
<file path=[Content_Types].xml><?xml version="1.0" encoding="utf-8"?>
<Types xmlns="http://schemas.openxmlformats.org/package/2006/content-types">
  <Default Extension="emf" ContentType="image/x-emf"/>
  <Default Extension="jpeg" ContentType="image/jpeg"/>
  <Default Extension="jpg" ContentType="image/jpeg"/>
  <Default Extension="mp4" ContentType="video/mp4"/>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829" r:id="rId2"/>
  </p:sldMasterIdLst>
  <p:notesMasterIdLst>
    <p:notesMasterId r:id="rId44"/>
  </p:notesMasterIdLst>
  <p:handoutMasterIdLst>
    <p:handoutMasterId r:id="rId45"/>
  </p:handoutMasterIdLst>
  <p:sldIdLst>
    <p:sldId id="3048" r:id="rId3"/>
    <p:sldId id="534" r:id="rId4"/>
    <p:sldId id="5340" r:id="rId5"/>
    <p:sldId id="5328" r:id="rId6"/>
    <p:sldId id="4435" r:id="rId7"/>
    <p:sldId id="5295" r:id="rId8"/>
    <p:sldId id="5294" r:id="rId9"/>
    <p:sldId id="5306" r:id="rId10"/>
    <p:sldId id="5329" r:id="rId11"/>
    <p:sldId id="5331" r:id="rId12"/>
    <p:sldId id="5338" r:id="rId13"/>
    <p:sldId id="5250" r:id="rId14"/>
    <p:sldId id="5183" r:id="rId15"/>
    <p:sldId id="5319" r:id="rId16"/>
    <p:sldId id="5296" r:id="rId17"/>
    <p:sldId id="3104" r:id="rId18"/>
    <p:sldId id="5336" r:id="rId19"/>
    <p:sldId id="5325" r:id="rId20"/>
    <p:sldId id="5326" r:id="rId21"/>
    <p:sldId id="5320" r:id="rId22"/>
    <p:sldId id="5321" r:id="rId23"/>
    <p:sldId id="5081" r:id="rId24"/>
    <p:sldId id="5288" r:id="rId25"/>
    <p:sldId id="5337" r:id="rId26"/>
    <p:sldId id="5332" r:id="rId27"/>
    <p:sldId id="5343" r:id="rId28"/>
    <p:sldId id="3281" r:id="rId29"/>
    <p:sldId id="5233" r:id="rId30"/>
    <p:sldId id="5234" r:id="rId31"/>
    <p:sldId id="5235" r:id="rId32"/>
    <p:sldId id="5333" r:id="rId33"/>
    <p:sldId id="5286" r:id="rId34"/>
    <p:sldId id="5077" r:id="rId35"/>
    <p:sldId id="5236" r:id="rId36"/>
    <p:sldId id="5237" r:id="rId37"/>
    <p:sldId id="5238" r:id="rId38"/>
    <p:sldId id="5280" r:id="rId39"/>
    <p:sldId id="5281" r:id="rId40"/>
    <p:sldId id="5282" r:id="rId41"/>
    <p:sldId id="5283" r:id="rId42"/>
    <p:sldId id="5347" r:id="rId43"/>
  </p:sldIdLst>
  <p:sldSz cx="12192000" cy="6858000"/>
  <p:notesSz cx="6858000" cy="9144000"/>
  <p:defaultTextStyle>
    <a:defPPr>
      <a:defRPr lang="en-I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Sales" id="{C9D39C52-9DDE-F349-BA9C-AADE8F39D231}">
          <p14:sldIdLst>
            <p14:sldId id="3048"/>
            <p14:sldId id="534"/>
            <p14:sldId id="5340"/>
            <p14:sldId id="5328"/>
            <p14:sldId id="4435"/>
            <p14:sldId id="5295"/>
            <p14:sldId id="5294"/>
            <p14:sldId id="5306"/>
            <p14:sldId id="5329"/>
            <p14:sldId id="5331"/>
            <p14:sldId id="5338"/>
            <p14:sldId id="5250"/>
            <p14:sldId id="5183"/>
            <p14:sldId id="5319"/>
            <p14:sldId id="5296"/>
            <p14:sldId id="3104"/>
            <p14:sldId id="5336"/>
            <p14:sldId id="5325"/>
            <p14:sldId id="5326"/>
            <p14:sldId id="5320"/>
            <p14:sldId id="5321"/>
            <p14:sldId id="5081"/>
            <p14:sldId id="5288"/>
            <p14:sldId id="5337"/>
            <p14:sldId id="5332"/>
            <p14:sldId id="5343"/>
            <p14:sldId id="3281"/>
            <p14:sldId id="5233"/>
            <p14:sldId id="5234"/>
            <p14:sldId id="5235"/>
            <p14:sldId id="5333"/>
            <p14:sldId id="5286"/>
            <p14:sldId id="5077"/>
            <p14:sldId id="5236"/>
            <p14:sldId id="5237"/>
            <p14:sldId id="5238"/>
            <p14:sldId id="5280"/>
            <p14:sldId id="5281"/>
            <p14:sldId id="5282"/>
            <p14:sldId id="5283"/>
            <p14:sldId id="5347"/>
          </p14:sldIdLst>
        </p14:section>
      </p14:sectionLst>
    </p:ext>
    <p:ext uri="{EFAFB233-063F-42B5-8137-9DF3F51BA10A}">
      <p15:sldGuideLst xmlns:p15="http://schemas.microsoft.com/office/powerpoint/2012/main"/>
    </p:ext>
    <p:ext uri="{2D200454-40CA-4A62-9FC3-DE9A4176ACB9}">
      <p15:notes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Yossi Tarablus" initials="YT" lastIdx="5" clrIdx="0">
    <p:extLst>
      <p:ext uri="{19B8F6BF-5375-455C-9EA6-DF929625EA0E}">
        <p15:presenceInfo xmlns:p15="http://schemas.microsoft.com/office/powerpoint/2012/main" userId="S::Yossit@pixellot.tv::1e713cda-cb03-4d7b-9bd2-abd7643279d5"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00"/>
    <a:srgbClr val="DDDDDD"/>
    <a:srgbClr val="FFFFFF"/>
    <a:srgbClr val="E2E3E3"/>
    <a:srgbClr val="EBEBEE"/>
    <a:srgbClr val="E8E6E6"/>
    <a:srgbClr val="DBDBD8"/>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8025" autoAdjust="0"/>
    <p:restoredTop sz="96339"/>
  </p:normalViewPr>
  <p:slideViewPr>
    <p:cSldViewPr snapToGrid="0">
      <p:cViewPr varScale="1">
        <p:scale>
          <a:sx n="79" d="100"/>
          <a:sy n="79" d="100"/>
        </p:scale>
        <p:origin x="710" y="82"/>
      </p:cViewPr>
      <p:guideLst/>
    </p:cSldViewPr>
  </p:slideViewPr>
  <p:outlineViewPr>
    <p:cViewPr>
      <p:scale>
        <a:sx n="33" d="100"/>
        <a:sy n="33" d="100"/>
      </p:scale>
      <p:origin x="0" y="0"/>
    </p:cViewPr>
  </p:outlineViewPr>
  <p:notesTextViewPr>
    <p:cViewPr>
      <p:scale>
        <a:sx n="1" d="1"/>
        <a:sy n="1" d="1"/>
      </p:scale>
      <p:origin x="0" y="0"/>
    </p:cViewPr>
  </p:notesTextViewPr>
  <p:notesViewPr>
    <p:cSldViewPr snapToGrid="0">
      <p:cViewPr varScale="1">
        <p:scale>
          <a:sx n="40" d="100"/>
          <a:sy n="40" d="100"/>
        </p:scale>
        <p:origin x="2379" y="17"/>
      </p:cViewPr>
      <p:guideLst/>
    </p:cSldViewPr>
  </p:notes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presProps" Target="presProps.xml"/><Relationship Id="rId50" Type="http://schemas.openxmlformats.org/officeDocument/2006/relationships/tableStyles" Target="tableStyles.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handoutMaster" Target="handoutMasters/handoutMaster1.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theme" Target="theme/theme1.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notesMaster" Target="notesMasters/notesMaster1.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viewProps" Target="viewProps.xml"/><Relationship Id="rId8" Type="http://schemas.openxmlformats.org/officeDocument/2006/relationships/slide" Target="slides/slide6.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commentAuthors" Target="commentAuthors.xml"/><Relationship Id="rId20" Type="http://schemas.openxmlformats.org/officeDocument/2006/relationships/slide" Target="slides/slide18.xml"/><Relationship Id="rId41" Type="http://schemas.openxmlformats.org/officeDocument/2006/relationships/slide" Target="slides/slide39.xml"/><Relationship Id="rId1" Type="http://schemas.openxmlformats.org/officeDocument/2006/relationships/slideMaster" Target="slideMasters/slideMaster1.xml"/><Relationship Id="rId6" Type="http://schemas.openxmlformats.org/officeDocument/2006/relationships/slide" Target="slides/slide4.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1C771BFE-1B1F-4A18-9AF7-34625AB81CAE}"/>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IL"/>
          </a:p>
        </p:txBody>
      </p:sp>
      <p:sp>
        <p:nvSpPr>
          <p:cNvPr id="3" name="Date Placeholder 2">
            <a:extLst>
              <a:ext uri="{FF2B5EF4-FFF2-40B4-BE49-F238E27FC236}">
                <a16:creationId xmlns:a16="http://schemas.microsoft.com/office/drawing/2014/main" id="{AA87FB5F-2055-4063-8D5B-8343CCF7FE2B}"/>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42395A5D-FEF5-4D40-858C-1F35979F8C52}" type="datetimeFigureOut">
              <a:rPr lang="en-IL" smtClean="0"/>
              <a:t>01/12/2024</a:t>
            </a:fld>
            <a:endParaRPr lang="en-IL"/>
          </a:p>
        </p:txBody>
      </p:sp>
      <p:sp>
        <p:nvSpPr>
          <p:cNvPr id="4" name="Footer Placeholder 3">
            <a:extLst>
              <a:ext uri="{FF2B5EF4-FFF2-40B4-BE49-F238E27FC236}">
                <a16:creationId xmlns:a16="http://schemas.microsoft.com/office/drawing/2014/main" id="{2DA50610-B96B-4E5B-829C-E79B8381E832}"/>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IL"/>
          </a:p>
        </p:txBody>
      </p:sp>
      <p:sp>
        <p:nvSpPr>
          <p:cNvPr id="5" name="Slide Number Placeholder 4">
            <a:extLst>
              <a:ext uri="{FF2B5EF4-FFF2-40B4-BE49-F238E27FC236}">
                <a16:creationId xmlns:a16="http://schemas.microsoft.com/office/drawing/2014/main" id="{8B90204C-4343-4514-BAF3-78155BFC91C3}"/>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CD8FB743-F4B9-4A1A-A0E8-106E0CA78233}" type="slidenum">
              <a:rPr lang="en-IL" smtClean="0"/>
              <a:t>‹#›</a:t>
            </a:fld>
            <a:endParaRPr lang="en-IL"/>
          </a:p>
        </p:txBody>
      </p:sp>
    </p:spTree>
    <p:extLst>
      <p:ext uri="{BB962C8B-B14F-4D97-AF65-F5344CB8AC3E}">
        <p14:creationId xmlns:p14="http://schemas.microsoft.com/office/powerpoint/2010/main" val="41266243"/>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IL"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215CB03A-4774-479D-8481-A35BAEF3EE80}" type="datetimeFigureOut">
              <a:rPr lang="en-IL" smtClean="0"/>
              <a:t>01/12/2024</a:t>
            </a:fld>
            <a:endParaRPr lang="en-IL"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IL"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L"/>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IL"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06FDD0EB-749C-4660-94E9-B58CE5796207}" type="slidenum">
              <a:rPr lang="en-IL" smtClean="0"/>
              <a:t>‹#›</a:t>
            </a:fld>
            <a:endParaRPr lang="en-IL" dirty="0"/>
          </a:p>
        </p:txBody>
      </p:sp>
    </p:spTree>
    <p:extLst>
      <p:ext uri="{BB962C8B-B14F-4D97-AF65-F5344CB8AC3E}">
        <p14:creationId xmlns:p14="http://schemas.microsoft.com/office/powerpoint/2010/main" val="70738575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5BCB5720-0E22-C745-8F8E-48D812F94EF7}" type="slidenum">
              <a:rPr lang="en-US" smtClean="0"/>
              <a:t>1</a:t>
            </a:fld>
            <a:endParaRPr lang="en-US"/>
          </a:p>
        </p:txBody>
      </p:sp>
    </p:spTree>
    <p:extLst>
      <p:ext uri="{BB962C8B-B14F-4D97-AF65-F5344CB8AC3E}">
        <p14:creationId xmlns:p14="http://schemas.microsoft.com/office/powerpoint/2010/main" val="175826907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5BCB5720-0E22-C745-8F8E-48D812F94EF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546336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lvl="0"/>
            <a:r>
              <a:rPr lang="en-US" sz="1200" kern="1200">
                <a:solidFill>
                  <a:schemeClr val="tx1"/>
                </a:solidFill>
                <a:effectLst/>
                <a:latin typeface="+mn-lt"/>
                <a:ea typeface="+mn-ea"/>
                <a:cs typeface="+mn-cs"/>
              </a:rPr>
              <a:t>Their products include scouting software data analytics; however, their primary business is in media with their OTT network </a:t>
            </a:r>
            <a:r>
              <a:rPr lang="en-US" sz="1200" b="1" kern="1200" err="1">
                <a:solidFill>
                  <a:schemeClr val="tx1"/>
                </a:solidFill>
                <a:effectLst/>
                <a:latin typeface="+mn-lt"/>
                <a:ea typeface="+mn-ea"/>
                <a:cs typeface="+mn-cs"/>
              </a:rPr>
              <a:t>HockeyTV</a:t>
            </a:r>
            <a:r>
              <a:rPr lang="en-US" sz="1200" kern="1200">
                <a:solidFill>
                  <a:schemeClr val="tx1"/>
                </a:solidFill>
                <a:effectLst/>
                <a:latin typeface="+mn-lt"/>
                <a:ea typeface="+mn-ea"/>
                <a:cs typeface="+mn-cs"/>
              </a:rPr>
              <a:t>. </a:t>
            </a:r>
          </a:p>
          <a:p>
            <a:pPr lvl="0"/>
            <a:r>
              <a:rPr lang="en-US" sz="1200" kern="1200">
                <a:solidFill>
                  <a:schemeClr val="tx1"/>
                </a:solidFill>
                <a:effectLst/>
                <a:latin typeface="+mn-lt"/>
                <a:ea typeface="+mn-ea"/>
                <a:cs typeface="+mn-cs"/>
              </a:rPr>
              <a:t>Throughout the last several years, </a:t>
            </a:r>
            <a:r>
              <a:rPr lang="en-US" sz="1200" kern="1200" err="1">
                <a:solidFill>
                  <a:schemeClr val="tx1"/>
                </a:solidFill>
                <a:effectLst/>
                <a:latin typeface="+mn-lt"/>
                <a:ea typeface="+mn-ea"/>
                <a:cs typeface="+mn-cs"/>
              </a:rPr>
              <a:t>HockeyTV’s</a:t>
            </a:r>
            <a:r>
              <a:rPr lang="en-US" sz="1200" kern="1200">
                <a:solidFill>
                  <a:schemeClr val="tx1"/>
                </a:solidFill>
                <a:effectLst/>
                <a:latin typeface="+mn-lt"/>
                <a:ea typeface="+mn-ea"/>
                <a:cs typeface="+mn-cs"/>
              </a:rPr>
              <a:t> partnership with Pixellot has allowed it to scale significantly across the entire Hockey vertical adding automated production capabilities. </a:t>
            </a:r>
          </a:p>
          <a:p>
            <a:pPr lvl="0"/>
            <a:r>
              <a:rPr lang="en-US" sz="1200" kern="1200">
                <a:solidFill>
                  <a:schemeClr val="tx1"/>
                </a:solidFill>
                <a:effectLst/>
                <a:latin typeface="+mn-lt"/>
                <a:ea typeface="+mn-ea"/>
                <a:cs typeface="+mn-cs"/>
              </a:rPr>
              <a:t>Pixellot and </a:t>
            </a:r>
            <a:r>
              <a:rPr lang="en-US" sz="1200" kern="1200" err="1">
                <a:solidFill>
                  <a:schemeClr val="tx1"/>
                </a:solidFill>
                <a:effectLst/>
                <a:latin typeface="+mn-lt"/>
                <a:ea typeface="+mn-ea"/>
                <a:cs typeface="+mn-cs"/>
              </a:rPr>
              <a:t>HockeyTV’s</a:t>
            </a:r>
            <a:r>
              <a:rPr lang="en-US" sz="1200" kern="1200">
                <a:solidFill>
                  <a:schemeClr val="tx1"/>
                </a:solidFill>
                <a:effectLst/>
                <a:latin typeface="+mn-lt"/>
                <a:ea typeface="+mn-ea"/>
                <a:cs typeface="+mn-cs"/>
              </a:rPr>
              <a:t> partnership spans from professional (American Hockey League) down to grassroots (Hockey Tech Community Network) and has a strong growth trajectory in 2021.  </a:t>
            </a:r>
          </a:p>
          <a:p>
            <a:pPr lvl="0"/>
            <a:r>
              <a:rPr lang="en-US" sz="1200" kern="1200">
                <a:solidFill>
                  <a:schemeClr val="tx1"/>
                </a:solidFill>
                <a:effectLst/>
                <a:latin typeface="+mn-lt"/>
                <a:ea typeface="+mn-ea"/>
                <a:cs typeface="+mn-cs"/>
              </a:rPr>
              <a:t>COVID19 led to an initial slowdown in our growth, but as with most of Pixellot’s partners we saw an increased interest in live content and we have seen significant growth across the board with </a:t>
            </a:r>
            <a:r>
              <a:rPr lang="en-US" sz="1200" kern="1200" err="1">
                <a:solidFill>
                  <a:schemeClr val="tx1"/>
                </a:solidFill>
                <a:effectLst/>
                <a:latin typeface="+mn-lt"/>
                <a:ea typeface="+mn-ea"/>
                <a:cs typeface="+mn-cs"/>
              </a:rPr>
              <a:t>HockeyTV</a:t>
            </a:r>
            <a:r>
              <a:rPr lang="en-US" sz="1200" kern="1200">
                <a:solidFill>
                  <a:schemeClr val="tx1"/>
                </a:solidFill>
                <a:effectLst/>
                <a:latin typeface="+mn-lt"/>
                <a:ea typeface="+mn-ea"/>
                <a:cs typeface="+mn-cs"/>
              </a:rPr>
              <a:t> in recent months. </a:t>
            </a:r>
            <a:endParaRPr lang="en-IL" sz="1200" kern="1200">
              <a:solidFill>
                <a:schemeClr val="tx1"/>
              </a:solidFill>
              <a:effectLst/>
              <a:latin typeface="+mn-lt"/>
              <a:ea typeface="+mn-ea"/>
              <a:cs typeface="+mn-cs"/>
            </a:endParaRPr>
          </a:p>
          <a:p>
            <a:pPr lvl="0"/>
            <a:r>
              <a:rPr lang="en-US" sz="1200" b="1" kern="1200" err="1">
                <a:solidFill>
                  <a:schemeClr val="tx1"/>
                </a:solidFill>
                <a:effectLst/>
                <a:latin typeface="+mn-lt"/>
                <a:ea typeface="+mn-ea"/>
                <a:cs typeface="+mn-cs"/>
              </a:rPr>
              <a:t>HockeyTV</a:t>
            </a:r>
            <a:r>
              <a:rPr lang="en-US" sz="1200" b="1" kern="1200">
                <a:solidFill>
                  <a:schemeClr val="tx1"/>
                </a:solidFill>
                <a:effectLst/>
                <a:latin typeface="+mn-lt"/>
                <a:ea typeface="+mn-ea"/>
                <a:cs typeface="+mn-cs"/>
              </a:rPr>
              <a:t> Business Model</a:t>
            </a:r>
            <a:r>
              <a:rPr lang="en-US" sz="1200" kern="1200">
                <a:solidFill>
                  <a:schemeClr val="tx1"/>
                </a:solidFill>
                <a:effectLst/>
                <a:latin typeface="+mn-lt"/>
                <a:ea typeface="+mn-ea"/>
                <a:cs typeface="+mn-cs"/>
              </a:rPr>
              <a:t> - </a:t>
            </a:r>
            <a:r>
              <a:rPr lang="en-US" sz="1200" kern="1200" err="1">
                <a:solidFill>
                  <a:schemeClr val="tx1"/>
                </a:solidFill>
                <a:effectLst/>
                <a:latin typeface="+mn-lt"/>
                <a:ea typeface="+mn-ea"/>
                <a:cs typeface="+mn-cs"/>
              </a:rPr>
              <a:t>HockeyTV’s</a:t>
            </a:r>
            <a:r>
              <a:rPr lang="en-US" sz="1200" kern="1200">
                <a:solidFill>
                  <a:schemeClr val="tx1"/>
                </a:solidFill>
                <a:effectLst/>
                <a:latin typeface="+mn-lt"/>
                <a:ea typeface="+mn-ea"/>
                <a:cs typeface="+mn-cs"/>
              </a:rPr>
              <a:t> buys the rights from leagues and teams in exchange for the ability to monetize the content through their various OTT Channels. </a:t>
            </a:r>
          </a:p>
          <a:p>
            <a:pPr lvl="0"/>
            <a:r>
              <a:rPr lang="en-US" sz="1200" kern="1200">
                <a:solidFill>
                  <a:schemeClr val="tx1"/>
                </a:solidFill>
                <a:effectLst/>
                <a:latin typeface="+mn-lt"/>
                <a:ea typeface="+mn-ea"/>
                <a:cs typeface="+mn-cs"/>
              </a:rPr>
              <a:t>The subscription packages range from $9.99 (Community Network) to $29.99 (All Access), with special pricing for some of their white label customers such as the AHL. </a:t>
            </a:r>
            <a:endParaRPr lang="en-IL" sz="1200" kern="1200">
              <a:solidFill>
                <a:schemeClr val="tx1"/>
              </a:solidFill>
              <a:effectLst/>
              <a:latin typeface="+mn-lt"/>
              <a:ea typeface="+mn-ea"/>
              <a:cs typeface="+mn-cs"/>
            </a:endParaRPr>
          </a:p>
          <a:p>
            <a:pPr lvl="0"/>
            <a:r>
              <a:rPr lang="en-US" sz="1200" b="1" kern="1200">
                <a:solidFill>
                  <a:schemeClr val="tx1"/>
                </a:solidFill>
                <a:effectLst/>
                <a:latin typeface="+mn-lt"/>
                <a:ea typeface="+mn-ea"/>
                <a:cs typeface="+mn-cs"/>
              </a:rPr>
              <a:t>Pixellot/HT Business Model </a:t>
            </a:r>
            <a:r>
              <a:rPr lang="en-US" sz="1200" kern="1200">
                <a:solidFill>
                  <a:schemeClr val="tx1"/>
                </a:solidFill>
                <a:effectLst/>
                <a:latin typeface="+mn-lt"/>
                <a:ea typeface="+mn-ea"/>
                <a:cs typeface="+mn-cs"/>
              </a:rPr>
              <a:t>– Pixellot and </a:t>
            </a:r>
            <a:r>
              <a:rPr lang="en-US" sz="1200" kern="1200" err="1">
                <a:solidFill>
                  <a:schemeClr val="tx1"/>
                </a:solidFill>
                <a:effectLst/>
                <a:latin typeface="+mn-lt"/>
                <a:ea typeface="+mn-ea"/>
                <a:cs typeface="+mn-cs"/>
              </a:rPr>
              <a:t>HockeyTV</a:t>
            </a:r>
            <a:r>
              <a:rPr lang="en-US" sz="1200" kern="1200">
                <a:solidFill>
                  <a:schemeClr val="tx1"/>
                </a:solidFill>
                <a:effectLst/>
                <a:latin typeface="+mn-lt"/>
                <a:ea typeface="+mn-ea"/>
                <a:cs typeface="+mn-cs"/>
              </a:rPr>
              <a:t> have two standard business models. </a:t>
            </a:r>
            <a:endParaRPr lang="en-IL" sz="1200" kern="1200">
              <a:solidFill>
                <a:schemeClr val="tx1"/>
              </a:solidFill>
              <a:effectLst/>
              <a:latin typeface="+mn-lt"/>
              <a:ea typeface="+mn-ea"/>
              <a:cs typeface="+mn-cs"/>
            </a:endParaRPr>
          </a:p>
          <a:p>
            <a:pPr lvl="1"/>
            <a:r>
              <a:rPr lang="en-US" sz="1200" b="1" kern="1200">
                <a:solidFill>
                  <a:schemeClr val="tx1"/>
                </a:solidFill>
                <a:effectLst/>
                <a:latin typeface="+mn-lt"/>
                <a:ea typeface="+mn-ea"/>
                <a:cs typeface="+mn-cs"/>
              </a:rPr>
              <a:t>Professional and Semi Professional </a:t>
            </a:r>
            <a:r>
              <a:rPr lang="en-US" sz="1200" kern="1200">
                <a:solidFill>
                  <a:schemeClr val="tx1"/>
                </a:solidFill>
                <a:effectLst/>
                <a:latin typeface="+mn-lt"/>
                <a:ea typeface="+mn-ea"/>
                <a:cs typeface="+mn-cs"/>
              </a:rPr>
              <a:t>The first is </a:t>
            </a:r>
            <a:r>
              <a:rPr lang="en-US" sz="1200" kern="1200" err="1">
                <a:solidFill>
                  <a:schemeClr val="tx1"/>
                </a:solidFill>
                <a:effectLst/>
                <a:latin typeface="+mn-lt"/>
                <a:ea typeface="+mn-ea"/>
                <a:cs typeface="+mn-cs"/>
              </a:rPr>
              <a:t>Pixellot’t</a:t>
            </a:r>
            <a:r>
              <a:rPr lang="en-US" sz="1200" kern="1200">
                <a:solidFill>
                  <a:schemeClr val="tx1"/>
                </a:solidFill>
                <a:effectLst/>
                <a:latin typeface="+mn-lt"/>
                <a:ea typeface="+mn-ea"/>
                <a:cs typeface="+mn-cs"/>
              </a:rPr>
              <a:t> traditional approach, which is a hardware + license fee per system at standard price. Hockey Tech then passes some of this cost on to leagues and teams while taking on some risk themselves knowing that their revenues will increase when they can create the reliable, high quality content Pixellot provides. </a:t>
            </a:r>
            <a:endParaRPr lang="en-IL" sz="1200" kern="1200">
              <a:solidFill>
                <a:schemeClr val="tx1"/>
              </a:solidFill>
              <a:effectLst/>
              <a:latin typeface="+mn-lt"/>
              <a:ea typeface="+mn-ea"/>
              <a:cs typeface="+mn-cs"/>
            </a:endParaRPr>
          </a:p>
          <a:p>
            <a:pPr lvl="1"/>
            <a:r>
              <a:rPr lang="en-US" sz="1200" b="1" kern="1200">
                <a:solidFill>
                  <a:schemeClr val="tx1"/>
                </a:solidFill>
                <a:effectLst/>
                <a:latin typeface="+mn-lt"/>
                <a:ea typeface="+mn-ea"/>
                <a:cs typeface="+mn-cs"/>
              </a:rPr>
              <a:t>Community Network </a:t>
            </a:r>
            <a:r>
              <a:rPr lang="en-US" sz="1200" kern="1200">
                <a:solidFill>
                  <a:schemeClr val="tx1"/>
                </a:solidFill>
                <a:effectLst/>
                <a:latin typeface="+mn-lt"/>
                <a:ea typeface="+mn-ea"/>
                <a:cs typeface="+mn-cs"/>
              </a:rPr>
              <a:t>– At the grassroots level, Pixellot and Hockey Tech have partnered to launch the Community Network, which functions as an amateur OTT channel allowing parents and players to connect directly with the content at a lower price. In order to lower the barrier to entry in this cost-conscious market, Pixellot offers discounted hardware and license fees to Hockey Tech in exchange for a revenue sharing agreement. </a:t>
            </a:r>
            <a:endParaRPr lang="en-IL" sz="1200" kern="1200">
              <a:solidFill>
                <a:schemeClr val="tx1"/>
              </a:solidFill>
              <a:effectLst/>
              <a:latin typeface="+mn-lt"/>
              <a:ea typeface="+mn-ea"/>
              <a:cs typeface="+mn-cs"/>
            </a:endParaRPr>
          </a:p>
          <a:p>
            <a:pPr lvl="0"/>
            <a:r>
              <a:rPr lang="en-US" sz="1200" b="1" kern="1200">
                <a:solidFill>
                  <a:schemeClr val="tx1"/>
                </a:solidFill>
                <a:effectLst/>
                <a:latin typeface="+mn-lt"/>
                <a:ea typeface="+mn-ea"/>
                <a:cs typeface="+mn-cs"/>
              </a:rPr>
              <a:t>Install Base</a:t>
            </a:r>
            <a:r>
              <a:rPr lang="en-US" sz="1200" kern="1200">
                <a:solidFill>
                  <a:schemeClr val="tx1"/>
                </a:solidFill>
                <a:effectLst/>
                <a:latin typeface="+mn-lt"/>
                <a:ea typeface="+mn-ea"/>
                <a:cs typeface="+mn-cs"/>
              </a:rPr>
              <a:t> - Currently, Hockey Tech has 134 installed systems. The goal for 2021 is an additional 150 systems, primarily in the community network. </a:t>
            </a:r>
            <a:endParaRPr lang="en-IL" sz="1200" kern="1200">
              <a:solidFill>
                <a:schemeClr val="tx1"/>
              </a:solidFill>
              <a:effectLst/>
              <a:latin typeface="+mn-lt"/>
              <a:ea typeface="+mn-ea"/>
              <a:cs typeface="+mn-cs"/>
            </a:endParaRPr>
          </a:p>
          <a:p>
            <a:pPr lvl="0"/>
            <a:r>
              <a:rPr lang="en-US" sz="1200" b="1" kern="1200">
                <a:solidFill>
                  <a:schemeClr val="tx1"/>
                </a:solidFill>
                <a:effectLst/>
                <a:latin typeface="+mn-lt"/>
                <a:ea typeface="+mn-ea"/>
                <a:cs typeface="+mn-cs"/>
              </a:rPr>
              <a:t>Support and Operations </a:t>
            </a:r>
            <a:r>
              <a:rPr lang="en-US" sz="1200" kern="1200">
                <a:solidFill>
                  <a:schemeClr val="tx1"/>
                </a:solidFill>
                <a:effectLst/>
                <a:latin typeface="+mn-lt"/>
                <a:ea typeface="+mn-ea"/>
                <a:cs typeface="+mn-cs"/>
              </a:rPr>
              <a:t>– Hockey Tech has a professional and trained network support center which serves as the primary support line for issues in the field with Pixellot and/or end users. Pixellot serves as an escalation point. Over the last several years their team has expanded to service their growing installation base to about 15 agents on busy nights. </a:t>
            </a:r>
            <a:endParaRPr lang="en-IL" sz="1200" kern="1200">
              <a:solidFill>
                <a:schemeClr val="tx1"/>
              </a:solidFill>
              <a:effectLst/>
              <a:latin typeface="+mn-lt"/>
              <a:ea typeface="+mn-ea"/>
              <a:cs typeface="+mn-cs"/>
            </a:endParaRPr>
          </a:p>
          <a:p>
            <a:endParaRPr lang="en-IL"/>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0577D33-D2E0-45D5-B9A4-475F59D1091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1318713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lvl="0"/>
            <a:r>
              <a:rPr lang="en-US" sz="1200" kern="1200">
                <a:solidFill>
                  <a:schemeClr val="tx1"/>
                </a:solidFill>
                <a:effectLst/>
                <a:latin typeface="+mn-lt"/>
                <a:ea typeface="+mn-ea"/>
                <a:cs typeface="+mn-cs"/>
              </a:rPr>
              <a:t>Their products include scouting software data analytics; however, their primary business is in media with their OTT network </a:t>
            </a:r>
            <a:r>
              <a:rPr lang="en-US" sz="1200" b="1" kern="1200" err="1">
                <a:solidFill>
                  <a:schemeClr val="tx1"/>
                </a:solidFill>
                <a:effectLst/>
                <a:latin typeface="+mn-lt"/>
                <a:ea typeface="+mn-ea"/>
                <a:cs typeface="+mn-cs"/>
              </a:rPr>
              <a:t>HockeyTV</a:t>
            </a:r>
            <a:r>
              <a:rPr lang="en-US" sz="1200" kern="1200">
                <a:solidFill>
                  <a:schemeClr val="tx1"/>
                </a:solidFill>
                <a:effectLst/>
                <a:latin typeface="+mn-lt"/>
                <a:ea typeface="+mn-ea"/>
                <a:cs typeface="+mn-cs"/>
              </a:rPr>
              <a:t>. </a:t>
            </a:r>
          </a:p>
          <a:p>
            <a:pPr lvl="0"/>
            <a:r>
              <a:rPr lang="en-US" sz="1200" kern="1200">
                <a:solidFill>
                  <a:schemeClr val="tx1"/>
                </a:solidFill>
                <a:effectLst/>
                <a:latin typeface="+mn-lt"/>
                <a:ea typeface="+mn-ea"/>
                <a:cs typeface="+mn-cs"/>
              </a:rPr>
              <a:t>Throughout the last several years, </a:t>
            </a:r>
            <a:r>
              <a:rPr lang="en-US" sz="1200" kern="1200" err="1">
                <a:solidFill>
                  <a:schemeClr val="tx1"/>
                </a:solidFill>
                <a:effectLst/>
                <a:latin typeface="+mn-lt"/>
                <a:ea typeface="+mn-ea"/>
                <a:cs typeface="+mn-cs"/>
              </a:rPr>
              <a:t>HockeyTV’s</a:t>
            </a:r>
            <a:r>
              <a:rPr lang="en-US" sz="1200" kern="1200">
                <a:solidFill>
                  <a:schemeClr val="tx1"/>
                </a:solidFill>
                <a:effectLst/>
                <a:latin typeface="+mn-lt"/>
                <a:ea typeface="+mn-ea"/>
                <a:cs typeface="+mn-cs"/>
              </a:rPr>
              <a:t> partnership with Pixellot has allowed it to scale significantly across the entire Hockey vertical adding automated production capabilities. </a:t>
            </a:r>
          </a:p>
          <a:p>
            <a:pPr lvl="0"/>
            <a:r>
              <a:rPr lang="en-US" sz="1200" kern="1200">
                <a:solidFill>
                  <a:schemeClr val="tx1"/>
                </a:solidFill>
                <a:effectLst/>
                <a:latin typeface="+mn-lt"/>
                <a:ea typeface="+mn-ea"/>
                <a:cs typeface="+mn-cs"/>
              </a:rPr>
              <a:t>Pixellot and </a:t>
            </a:r>
            <a:r>
              <a:rPr lang="en-US" sz="1200" kern="1200" err="1">
                <a:solidFill>
                  <a:schemeClr val="tx1"/>
                </a:solidFill>
                <a:effectLst/>
                <a:latin typeface="+mn-lt"/>
                <a:ea typeface="+mn-ea"/>
                <a:cs typeface="+mn-cs"/>
              </a:rPr>
              <a:t>HockeyTV’s</a:t>
            </a:r>
            <a:r>
              <a:rPr lang="en-US" sz="1200" kern="1200">
                <a:solidFill>
                  <a:schemeClr val="tx1"/>
                </a:solidFill>
                <a:effectLst/>
                <a:latin typeface="+mn-lt"/>
                <a:ea typeface="+mn-ea"/>
                <a:cs typeface="+mn-cs"/>
              </a:rPr>
              <a:t> partnership spans from professional (American Hockey League) down to grassroots (Hockey Tech Community Network) and has a strong growth trajectory in 2021.  </a:t>
            </a:r>
          </a:p>
          <a:p>
            <a:pPr lvl="0"/>
            <a:r>
              <a:rPr lang="en-US" sz="1200" kern="1200">
                <a:solidFill>
                  <a:schemeClr val="tx1"/>
                </a:solidFill>
                <a:effectLst/>
                <a:latin typeface="+mn-lt"/>
                <a:ea typeface="+mn-ea"/>
                <a:cs typeface="+mn-cs"/>
              </a:rPr>
              <a:t>COVID19 led to an initial slowdown in our growth, but as with most of Pixellot’s partners we saw an increased interest in live content and we have seen significant growth across the board with </a:t>
            </a:r>
            <a:r>
              <a:rPr lang="en-US" sz="1200" kern="1200" err="1">
                <a:solidFill>
                  <a:schemeClr val="tx1"/>
                </a:solidFill>
                <a:effectLst/>
                <a:latin typeface="+mn-lt"/>
                <a:ea typeface="+mn-ea"/>
                <a:cs typeface="+mn-cs"/>
              </a:rPr>
              <a:t>HockeyTV</a:t>
            </a:r>
            <a:r>
              <a:rPr lang="en-US" sz="1200" kern="1200">
                <a:solidFill>
                  <a:schemeClr val="tx1"/>
                </a:solidFill>
                <a:effectLst/>
                <a:latin typeface="+mn-lt"/>
                <a:ea typeface="+mn-ea"/>
                <a:cs typeface="+mn-cs"/>
              </a:rPr>
              <a:t> in recent months. </a:t>
            </a:r>
            <a:endParaRPr lang="en-IL" sz="1200" kern="1200">
              <a:solidFill>
                <a:schemeClr val="tx1"/>
              </a:solidFill>
              <a:effectLst/>
              <a:latin typeface="+mn-lt"/>
              <a:ea typeface="+mn-ea"/>
              <a:cs typeface="+mn-cs"/>
            </a:endParaRPr>
          </a:p>
          <a:p>
            <a:pPr lvl="0"/>
            <a:r>
              <a:rPr lang="en-US" sz="1200" b="1" kern="1200" err="1">
                <a:solidFill>
                  <a:schemeClr val="tx1"/>
                </a:solidFill>
                <a:effectLst/>
                <a:latin typeface="+mn-lt"/>
                <a:ea typeface="+mn-ea"/>
                <a:cs typeface="+mn-cs"/>
              </a:rPr>
              <a:t>HockeyTV</a:t>
            </a:r>
            <a:r>
              <a:rPr lang="en-US" sz="1200" b="1" kern="1200">
                <a:solidFill>
                  <a:schemeClr val="tx1"/>
                </a:solidFill>
                <a:effectLst/>
                <a:latin typeface="+mn-lt"/>
                <a:ea typeface="+mn-ea"/>
                <a:cs typeface="+mn-cs"/>
              </a:rPr>
              <a:t> Business Model</a:t>
            </a:r>
            <a:r>
              <a:rPr lang="en-US" sz="1200" kern="1200">
                <a:solidFill>
                  <a:schemeClr val="tx1"/>
                </a:solidFill>
                <a:effectLst/>
                <a:latin typeface="+mn-lt"/>
                <a:ea typeface="+mn-ea"/>
                <a:cs typeface="+mn-cs"/>
              </a:rPr>
              <a:t> - </a:t>
            </a:r>
            <a:r>
              <a:rPr lang="en-US" sz="1200" kern="1200" err="1">
                <a:solidFill>
                  <a:schemeClr val="tx1"/>
                </a:solidFill>
                <a:effectLst/>
                <a:latin typeface="+mn-lt"/>
                <a:ea typeface="+mn-ea"/>
                <a:cs typeface="+mn-cs"/>
              </a:rPr>
              <a:t>HockeyTV’s</a:t>
            </a:r>
            <a:r>
              <a:rPr lang="en-US" sz="1200" kern="1200">
                <a:solidFill>
                  <a:schemeClr val="tx1"/>
                </a:solidFill>
                <a:effectLst/>
                <a:latin typeface="+mn-lt"/>
                <a:ea typeface="+mn-ea"/>
                <a:cs typeface="+mn-cs"/>
              </a:rPr>
              <a:t> buys the rights from leagues and teams in exchange for the ability to monetize the content through their various OTT Channels. </a:t>
            </a:r>
          </a:p>
          <a:p>
            <a:pPr lvl="0"/>
            <a:r>
              <a:rPr lang="en-US" sz="1200" kern="1200">
                <a:solidFill>
                  <a:schemeClr val="tx1"/>
                </a:solidFill>
                <a:effectLst/>
                <a:latin typeface="+mn-lt"/>
                <a:ea typeface="+mn-ea"/>
                <a:cs typeface="+mn-cs"/>
              </a:rPr>
              <a:t>The subscription packages range from $9.99 (Community Network) to $29.99 (All Access), with special pricing for some of their white label customers such as the AHL. </a:t>
            </a:r>
            <a:endParaRPr lang="en-IL" sz="1200" kern="1200">
              <a:solidFill>
                <a:schemeClr val="tx1"/>
              </a:solidFill>
              <a:effectLst/>
              <a:latin typeface="+mn-lt"/>
              <a:ea typeface="+mn-ea"/>
              <a:cs typeface="+mn-cs"/>
            </a:endParaRPr>
          </a:p>
          <a:p>
            <a:pPr lvl="0"/>
            <a:r>
              <a:rPr lang="en-US" sz="1200" b="1" kern="1200">
                <a:solidFill>
                  <a:schemeClr val="tx1"/>
                </a:solidFill>
                <a:effectLst/>
                <a:latin typeface="+mn-lt"/>
                <a:ea typeface="+mn-ea"/>
                <a:cs typeface="+mn-cs"/>
              </a:rPr>
              <a:t>Pixellot/HT Business Model </a:t>
            </a:r>
            <a:r>
              <a:rPr lang="en-US" sz="1200" kern="1200">
                <a:solidFill>
                  <a:schemeClr val="tx1"/>
                </a:solidFill>
                <a:effectLst/>
                <a:latin typeface="+mn-lt"/>
                <a:ea typeface="+mn-ea"/>
                <a:cs typeface="+mn-cs"/>
              </a:rPr>
              <a:t>– Pixellot and </a:t>
            </a:r>
            <a:r>
              <a:rPr lang="en-US" sz="1200" kern="1200" err="1">
                <a:solidFill>
                  <a:schemeClr val="tx1"/>
                </a:solidFill>
                <a:effectLst/>
                <a:latin typeface="+mn-lt"/>
                <a:ea typeface="+mn-ea"/>
                <a:cs typeface="+mn-cs"/>
              </a:rPr>
              <a:t>HockeyTV</a:t>
            </a:r>
            <a:r>
              <a:rPr lang="en-US" sz="1200" kern="1200">
                <a:solidFill>
                  <a:schemeClr val="tx1"/>
                </a:solidFill>
                <a:effectLst/>
                <a:latin typeface="+mn-lt"/>
                <a:ea typeface="+mn-ea"/>
                <a:cs typeface="+mn-cs"/>
              </a:rPr>
              <a:t> have two standard business models. </a:t>
            </a:r>
            <a:endParaRPr lang="en-IL" sz="1200" kern="1200">
              <a:solidFill>
                <a:schemeClr val="tx1"/>
              </a:solidFill>
              <a:effectLst/>
              <a:latin typeface="+mn-lt"/>
              <a:ea typeface="+mn-ea"/>
              <a:cs typeface="+mn-cs"/>
            </a:endParaRPr>
          </a:p>
          <a:p>
            <a:pPr lvl="1"/>
            <a:r>
              <a:rPr lang="en-US" sz="1200" b="1" kern="1200">
                <a:solidFill>
                  <a:schemeClr val="tx1"/>
                </a:solidFill>
                <a:effectLst/>
                <a:latin typeface="+mn-lt"/>
                <a:ea typeface="+mn-ea"/>
                <a:cs typeface="+mn-cs"/>
              </a:rPr>
              <a:t>Professional and Semi Professional </a:t>
            </a:r>
            <a:r>
              <a:rPr lang="en-US" sz="1200" kern="1200">
                <a:solidFill>
                  <a:schemeClr val="tx1"/>
                </a:solidFill>
                <a:effectLst/>
                <a:latin typeface="+mn-lt"/>
                <a:ea typeface="+mn-ea"/>
                <a:cs typeface="+mn-cs"/>
              </a:rPr>
              <a:t>The first is </a:t>
            </a:r>
            <a:r>
              <a:rPr lang="en-US" sz="1200" kern="1200" err="1">
                <a:solidFill>
                  <a:schemeClr val="tx1"/>
                </a:solidFill>
                <a:effectLst/>
                <a:latin typeface="+mn-lt"/>
                <a:ea typeface="+mn-ea"/>
                <a:cs typeface="+mn-cs"/>
              </a:rPr>
              <a:t>Pixellot’t</a:t>
            </a:r>
            <a:r>
              <a:rPr lang="en-US" sz="1200" kern="1200">
                <a:solidFill>
                  <a:schemeClr val="tx1"/>
                </a:solidFill>
                <a:effectLst/>
                <a:latin typeface="+mn-lt"/>
                <a:ea typeface="+mn-ea"/>
                <a:cs typeface="+mn-cs"/>
              </a:rPr>
              <a:t> traditional approach, which is a hardware + license fee per system at standard price. Hockey Tech then passes some of this cost on to leagues and teams while taking on some risk themselves knowing that their revenues will increase when they can create the reliable, high quality content Pixellot provides. </a:t>
            </a:r>
            <a:endParaRPr lang="en-IL" sz="1200" kern="1200">
              <a:solidFill>
                <a:schemeClr val="tx1"/>
              </a:solidFill>
              <a:effectLst/>
              <a:latin typeface="+mn-lt"/>
              <a:ea typeface="+mn-ea"/>
              <a:cs typeface="+mn-cs"/>
            </a:endParaRPr>
          </a:p>
          <a:p>
            <a:pPr lvl="1"/>
            <a:r>
              <a:rPr lang="en-US" sz="1200" b="1" kern="1200">
                <a:solidFill>
                  <a:schemeClr val="tx1"/>
                </a:solidFill>
                <a:effectLst/>
                <a:latin typeface="+mn-lt"/>
                <a:ea typeface="+mn-ea"/>
                <a:cs typeface="+mn-cs"/>
              </a:rPr>
              <a:t>Community Network </a:t>
            </a:r>
            <a:r>
              <a:rPr lang="en-US" sz="1200" kern="1200">
                <a:solidFill>
                  <a:schemeClr val="tx1"/>
                </a:solidFill>
                <a:effectLst/>
                <a:latin typeface="+mn-lt"/>
                <a:ea typeface="+mn-ea"/>
                <a:cs typeface="+mn-cs"/>
              </a:rPr>
              <a:t>– At the grassroots level, Pixellot and Hockey Tech have partnered to launch the Community Network, which functions as an amateur OTT channel allowing parents and players to connect directly with the content at a lower price. In order to lower the barrier to entry in this cost-conscious market, Pixellot offers discounted hardware and license fees to Hockey Tech in exchange for a revenue sharing agreement. </a:t>
            </a:r>
            <a:endParaRPr lang="en-IL" sz="1200" kern="1200">
              <a:solidFill>
                <a:schemeClr val="tx1"/>
              </a:solidFill>
              <a:effectLst/>
              <a:latin typeface="+mn-lt"/>
              <a:ea typeface="+mn-ea"/>
              <a:cs typeface="+mn-cs"/>
            </a:endParaRPr>
          </a:p>
          <a:p>
            <a:pPr lvl="0"/>
            <a:r>
              <a:rPr lang="en-US" sz="1200" b="1" kern="1200">
                <a:solidFill>
                  <a:schemeClr val="tx1"/>
                </a:solidFill>
                <a:effectLst/>
                <a:latin typeface="+mn-lt"/>
                <a:ea typeface="+mn-ea"/>
                <a:cs typeface="+mn-cs"/>
              </a:rPr>
              <a:t>Install Base</a:t>
            </a:r>
            <a:r>
              <a:rPr lang="en-US" sz="1200" kern="1200">
                <a:solidFill>
                  <a:schemeClr val="tx1"/>
                </a:solidFill>
                <a:effectLst/>
                <a:latin typeface="+mn-lt"/>
                <a:ea typeface="+mn-ea"/>
                <a:cs typeface="+mn-cs"/>
              </a:rPr>
              <a:t> - Currently, Hockey Tech has 134 installed systems. The goal for 2021 is an additional 150 systems, primarily in the community network. </a:t>
            </a:r>
            <a:endParaRPr lang="en-IL" sz="1200" kern="1200">
              <a:solidFill>
                <a:schemeClr val="tx1"/>
              </a:solidFill>
              <a:effectLst/>
              <a:latin typeface="+mn-lt"/>
              <a:ea typeface="+mn-ea"/>
              <a:cs typeface="+mn-cs"/>
            </a:endParaRPr>
          </a:p>
          <a:p>
            <a:pPr lvl="0"/>
            <a:r>
              <a:rPr lang="en-US" sz="1200" b="1" kern="1200">
                <a:solidFill>
                  <a:schemeClr val="tx1"/>
                </a:solidFill>
                <a:effectLst/>
                <a:latin typeface="+mn-lt"/>
                <a:ea typeface="+mn-ea"/>
                <a:cs typeface="+mn-cs"/>
              </a:rPr>
              <a:t>Support and Operations </a:t>
            </a:r>
            <a:r>
              <a:rPr lang="en-US" sz="1200" kern="1200">
                <a:solidFill>
                  <a:schemeClr val="tx1"/>
                </a:solidFill>
                <a:effectLst/>
                <a:latin typeface="+mn-lt"/>
                <a:ea typeface="+mn-ea"/>
                <a:cs typeface="+mn-cs"/>
              </a:rPr>
              <a:t>– Hockey Tech has a professional and trained network support center which serves as the primary support line for issues in the field with Pixellot and/or end users. Pixellot serves as an escalation point. Over the last several years their team has expanded to service their growing installation base to about 15 agents on busy nights. </a:t>
            </a:r>
            <a:endParaRPr lang="en-IL" sz="1200" kern="1200">
              <a:solidFill>
                <a:schemeClr val="tx1"/>
              </a:solidFill>
              <a:effectLst/>
              <a:latin typeface="+mn-lt"/>
              <a:ea typeface="+mn-ea"/>
              <a:cs typeface="+mn-cs"/>
            </a:endParaRPr>
          </a:p>
          <a:p>
            <a:endParaRPr lang="en-IL"/>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0577D33-D2E0-45D5-B9A4-475F59D1091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414183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Образ слайда 1"/>
          <p:cNvSpPr>
            <a:spLocks noGrp="1" noRot="1" noChangeAspect="1"/>
          </p:cNvSpPr>
          <p:nvPr>
            <p:ph type="sldImg"/>
          </p:nvPr>
        </p:nvSpPr>
        <p:spPr>
          <a:xfrm>
            <a:off x="381000" y="685800"/>
            <a:ext cx="6096000" cy="3429000"/>
          </a:xfrm>
        </p:spPr>
      </p:sp>
      <p:sp>
        <p:nvSpPr>
          <p:cNvPr id="3" name="Заметки 2"/>
          <p:cNvSpPr>
            <a:spLocks noGrp="1"/>
          </p:cNvSpPr>
          <p:nvPr>
            <p:ph type="body" idx="1"/>
          </p:nvPr>
        </p:nvSpPr>
        <p:spPr/>
        <p:txBody>
          <a:bodyPr/>
          <a:lstStyle/>
          <a:p>
            <a:endParaRPr lang="ru-RU"/>
          </a:p>
        </p:txBody>
      </p:sp>
      <p:sp>
        <p:nvSpPr>
          <p:cNvPr id="4" name="Номер слайда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13FC40D-6FB9-1648-B027-EAD4E7DC4F2C}" type="slidenum">
              <a:rPr kumimoji="0" lang="ru-RU"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ru-RU"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6243534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L"/>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0577D33-D2E0-45D5-B9A4-475F59D1091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9181643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B5720-0E22-C745-8F8E-48D812F94EF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0807458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L"/>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0577D33-D2E0-45D5-B9A4-475F59D1091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8181866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L"/>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0577D33-D2E0-45D5-B9A4-475F59D1091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8131614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lvl="0"/>
            <a:r>
              <a:rPr lang="en-US" sz="1200" kern="1200">
                <a:solidFill>
                  <a:schemeClr val="tx1"/>
                </a:solidFill>
                <a:effectLst/>
                <a:latin typeface="+mn-lt"/>
                <a:ea typeface="+mn-ea"/>
                <a:cs typeface="+mn-cs"/>
              </a:rPr>
              <a:t>Their products include scouting software data analytics; however, their primary business is in media with their OTT network </a:t>
            </a:r>
            <a:r>
              <a:rPr lang="en-US" sz="1200" b="1" kern="1200" err="1">
                <a:solidFill>
                  <a:schemeClr val="tx1"/>
                </a:solidFill>
                <a:effectLst/>
                <a:latin typeface="+mn-lt"/>
                <a:ea typeface="+mn-ea"/>
                <a:cs typeface="+mn-cs"/>
              </a:rPr>
              <a:t>HockeyTV</a:t>
            </a:r>
            <a:r>
              <a:rPr lang="en-US" sz="1200" kern="1200">
                <a:solidFill>
                  <a:schemeClr val="tx1"/>
                </a:solidFill>
                <a:effectLst/>
                <a:latin typeface="+mn-lt"/>
                <a:ea typeface="+mn-ea"/>
                <a:cs typeface="+mn-cs"/>
              </a:rPr>
              <a:t>. </a:t>
            </a:r>
          </a:p>
          <a:p>
            <a:pPr lvl="0"/>
            <a:r>
              <a:rPr lang="en-US" sz="1200" kern="1200">
                <a:solidFill>
                  <a:schemeClr val="tx1"/>
                </a:solidFill>
                <a:effectLst/>
                <a:latin typeface="+mn-lt"/>
                <a:ea typeface="+mn-ea"/>
                <a:cs typeface="+mn-cs"/>
              </a:rPr>
              <a:t>Throughout the last several years, </a:t>
            </a:r>
            <a:r>
              <a:rPr lang="en-US" sz="1200" kern="1200" err="1">
                <a:solidFill>
                  <a:schemeClr val="tx1"/>
                </a:solidFill>
                <a:effectLst/>
                <a:latin typeface="+mn-lt"/>
                <a:ea typeface="+mn-ea"/>
                <a:cs typeface="+mn-cs"/>
              </a:rPr>
              <a:t>HockeyTV’s</a:t>
            </a:r>
            <a:r>
              <a:rPr lang="en-US" sz="1200" kern="1200">
                <a:solidFill>
                  <a:schemeClr val="tx1"/>
                </a:solidFill>
                <a:effectLst/>
                <a:latin typeface="+mn-lt"/>
                <a:ea typeface="+mn-ea"/>
                <a:cs typeface="+mn-cs"/>
              </a:rPr>
              <a:t> partnership with Pixellot has allowed it to scale significantly across the entire Hockey vertical adding automated production capabilities. </a:t>
            </a:r>
          </a:p>
          <a:p>
            <a:pPr lvl="0"/>
            <a:r>
              <a:rPr lang="en-US" sz="1200" kern="1200">
                <a:solidFill>
                  <a:schemeClr val="tx1"/>
                </a:solidFill>
                <a:effectLst/>
                <a:latin typeface="+mn-lt"/>
                <a:ea typeface="+mn-ea"/>
                <a:cs typeface="+mn-cs"/>
              </a:rPr>
              <a:t>Pixellot and </a:t>
            </a:r>
            <a:r>
              <a:rPr lang="en-US" sz="1200" kern="1200" err="1">
                <a:solidFill>
                  <a:schemeClr val="tx1"/>
                </a:solidFill>
                <a:effectLst/>
                <a:latin typeface="+mn-lt"/>
                <a:ea typeface="+mn-ea"/>
                <a:cs typeface="+mn-cs"/>
              </a:rPr>
              <a:t>HockeyTV’s</a:t>
            </a:r>
            <a:r>
              <a:rPr lang="en-US" sz="1200" kern="1200">
                <a:solidFill>
                  <a:schemeClr val="tx1"/>
                </a:solidFill>
                <a:effectLst/>
                <a:latin typeface="+mn-lt"/>
                <a:ea typeface="+mn-ea"/>
                <a:cs typeface="+mn-cs"/>
              </a:rPr>
              <a:t> partnership spans from professional (American Hockey League) down to grassroots (Hockey Tech Community Network) and has a strong growth trajectory in 2021.  </a:t>
            </a:r>
          </a:p>
          <a:p>
            <a:pPr lvl="0"/>
            <a:r>
              <a:rPr lang="en-US" sz="1200" kern="1200">
                <a:solidFill>
                  <a:schemeClr val="tx1"/>
                </a:solidFill>
                <a:effectLst/>
                <a:latin typeface="+mn-lt"/>
                <a:ea typeface="+mn-ea"/>
                <a:cs typeface="+mn-cs"/>
              </a:rPr>
              <a:t>COVID19 led to an initial slowdown in our growth, but as with most of Pixellot’s partners we saw an increased interest in live content and we have seen significant growth across the board with </a:t>
            </a:r>
            <a:r>
              <a:rPr lang="en-US" sz="1200" kern="1200" err="1">
                <a:solidFill>
                  <a:schemeClr val="tx1"/>
                </a:solidFill>
                <a:effectLst/>
                <a:latin typeface="+mn-lt"/>
                <a:ea typeface="+mn-ea"/>
                <a:cs typeface="+mn-cs"/>
              </a:rPr>
              <a:t>HockeyTV</a:t>
            </a:r>
            <a:r>
              <a:rPr lang="en-US" sz="1200" kern="1200">
                <a:solidFill>
                  <a:schemeClr val="tx1"/>
                </a:solidFill>
                <a:effectLst/>
                <a:latin typeface="+mn-lt"/>
                <a:ea typeface="+mn-ea"/>
                <a:cs typeface="+mn-cs"/>
              </a:rPr>
              <a:t> in recent months. </a:t>
            </a:r>
            <a:endParaRPr lang="en-IL" sz="1200" kern="1200">
              <a:solidFill>
                <a:schemeClr val="tx1"/>
              </a:solidFill>
              <a:effectLst/>
              <a:latin typeface="+mn-lt"/>
              <a:ea typeface="+mn-ea"/>
              <a:cs typeface="+mn-cs"/>
            </a:endParaRPr>
          </a:p>
          <a:p>
            <a:pPr lvl="0"/>
            <a:r>
              <a:rPr lang="en-US" sz="1200" b="1" kern="1200" err="1">
                <a:solidFill>
                  <a:schemeClr val="tx1"/>
                </a:solidFill>
                <a:effectLst/>
                <a:latin typeface="+mn-lt"/>
                <a:ea typeface="+mn-ea"/>
                <a:cs typeface="+mn-cs"/>
              </a:rPr>
              <a:t>HockeyTV</a:t>
            </a:r>
            <a:r>
              <a:rPr lang="en-US" sz="1200" b="1" kern="1200">
                <a:solidFill>
                  <a:schemeClr val="tx1"/>
                </a:solidFill>
                <a:effectLst/>
                <a:latin typeface="+mn-lt"/>
                <a:ea typeface="+mn-ea"/>
                <a:cs typeface="+mn-cs"/>
              </a:rPr>
              <a:t> Business Model</a:t>
            </a:r>
            <a:r>
              <a:rPr lang="en-US" sz="1200" kern="1200">
                <a:solidFill>
                  <a:schemeClr val="tx1"/>
                </a:solidFill>
                <a:effectLst/>
                <a:latin typeface="+mn-lt"/>
                <a:ea typeface="+mn-ea"/>
                <a:cs typeface="+mn-cs"/>
              </a:rPr>
              <a:t> - </a:t>
            </a:r>
            <a:r>
              <a:rPr lang="en-US" sz="1200" kern="1200" err="1">
                <a:solidFill>
                  <a:schemeClr val="tx1"/>
                </a:solidFill>
                <a:effectLst/>
                <a:latin typeface="+mn-lt"/>
                <a:ea typeface="+mn-ea"/>
                <a:cs typeface="+mn-cs"/>
              </a:rPr>
              <a:t>HockeyTV’s</a:t>
            </a:r>
            <a:r>
              <a:rPr lang="en-US" sz="1200" kern="1200">
                <a:solidFill>
                  <a:schemeClr val="tx1"/>
                </a:solidFill>
                <a:effectLst/>
                <a:latin typeface="+mn-lt"/>
                <a:ea typeface="+mn-ea"/>
                <a:cs typeface="+mn-cs"/>
              </a:rPr>
              <a:t> buys the rights from leagues and teams in exchange for the ability to monetize the content through their various OTT Channels. </a:t>
            </a:r>
          </a:p>
          <a:p>
            <a:pPr lvl="0"/>
            <a:r>
              <a:rPr lang="en-US" sz="1200" kern="1200">
                <a:solidFill>
                  <a:schemeClr val="tx1"/>
                </a:solidFill>
                <a:effectLst/>
                <a:latin typeface="+mn-lt"/>
                <a:ea typeface="+mn-ea"/>
                <a:cs typeface="+mn-cs"/>
              </a:rPr>
              <a:t>The subscription packages range from $9.99 (Community Network) to $29.99 (All Access), with special pricing for some of their white label customers such as the AHL. </a:t>
            </a:r>
            <a:endParaRPr lang="en-IL" sz="1200" kern="1200">
              <a:solidFill>
                <a:schemeClr val="tx1"/>
              </a:solidFill>
              <a:effectLst/>
              <a:latin typeface="+mn-lt"/>
              <a:ea typeface="+mn-ea"/>
              <a:cs typeface="+mn-cs"/>
            </a:endParaRPr>
          </a:p>
          <a:p>
            <a:pPr lvl="0"/>
            <a:r>
              <a:rPr lang="en-US" sz="1200" b="1" kern="1200">
                <a:solidFill>
                  <a:schemeClr val="tx1"/>
                </a:solidFill>
                <a:effectLst/>
                <a:latin typeface="+mn-lt"/>
                <a:ea typeface="+mn-ea"/>
                <a:cs typeface="+mn-cs"/>
              </a:rPr>
              <a:t>Pixellot/HT Business Model </a:t>
            </a:r>
            <a:r>
              <a:rPr lang="en-US" sz="1200" kern="1200">
                <a:solidFill>
                  <a:schemeClr val="tx1"/>
                </a:solidFill>
                <a:effectLst/>
                <a:latin typeface="+mn-lt"/>
                <a:ea typeface="+mn-ea"/>
                <a:cs typeface="+mn-cs"/>
              </a:rPr>
              <a:t>– Pixellot and </a:t>
            </a:r>
            <a:r>
              <a:rPr lang="en-US" sz="1200" kern="1200" err="1">
                <a:solidFill>
                  <a:schemeClr val="tx1"/>
                </a:solidFill>
                <a:effectLst/>
                <a:latin typeface="+mn-lt"/>
                <a:ea typeface="+mn-ea"/>
                <a:cs typeface="+mn-cs"/>
              </a:rPr>
              <a:t>HockeyTV</a:t>
            </a:r>
            <a:r>
              <a:rPr lang="en-US" sz="1200" kern="1200">
                <a:solidFill>
                  <a:schemeClr val="tx1"/>
                </a:solidFill>
                <a:effectLst/>
                <a:latin typeface="+mn-lt"/>
                <a:ea typeface="+mn-ea"/>
                <a:cs typeface="+mn-cs"/>
              </a:rPr>
              <a:t> have two standard business models. </a:t>
            </a:r>
            <a:endParaRPr lang="en-IL" sz="1200" kern="1200">
              <a:solidFill>
                <a:schemeClr val="tx1"/>
              </a:solidFill>
              <a:effectLst/>
              <a:latin typeface="+mn-lt"/>
              <a:ea typeface="+mn-ea"/>
              <a:cs typeface="+mn-cs"/>
            </a:endParaRPr>
          </a:p>
          <a:p>
            <a:pPr lvl="1"/>
            <a:r>
              <a:rPr lang="en-US" sz="1200" b="1" kern="1200">
                <a:solidFill>
                  <a:schemeClr val="tx1"/>
                </a:solidFill>
                <a:effectLst/>
                <a:latin typeface="+mn-lt"/>
                <a:ea typeface="+mn-ea"/>
                <a:cs typeface="+mn-cs"/>
              </a:rPr>
              <a:t>Professional and Semi Professional </a:t>
            </a:r>
            <a:r>
              <a:rPr lang="en-US" sz="1200" kern="1200">
                <a:solidFill>
                  <a:schemeClr val="tx1"/>
                </a:solidFill>
                <a:effectLst/>
                <a:latin typeface="+mn-lt"/>
                <a:ea typeface="+mn-ea"/>
                <a:cs typeface="+mn-cs"/>
              </a:rPr>
              <a:t>The first is </a:t>
            </a:r>
            <a:r>
              <a:rPr lang="en-US" sz="1200" kern="1200" err="1">
                <a:solidFill>
                  <a:schemeClr val="tx1"/>
                </a:solidFill>
                <a:effectLst/>
                <a:latin typeface="+mn-lt"/>
                <a:ea typeface="+mn-ea"/>
                <a:cs typeface="+mn-cs"/>
              </a:rPr>
              <a:t>Pixellot’t</a:t>
            </a:r>
            <a:r>
              <a:rPr lang="en-US" sz="1200" kern="1200">
                <a:solidFill>
                  <a:schemeClr val="tx1"/>
                </a:solidFill>
                <a:effectLst/>
                <a:latin typeface="+mn-lt"/>
                <a:ea typeface="+mn-ea"/>
                <a:cs typeface="+mn-cs"/>
              </a:rPr>
              <a:t> traditional approach, which is a hardware + license fee per system at standard price. Hockey Tech then passes some of this cost on to leagues and teams while taking on some risk themselves knowing that their revenues will increase when they can create the reliable, high quality content Pixellot provides. </a:t>
            </a:r>
            <a:endParaRPr lang="en-IL" sz="1200" kern="1200">
              <a:solidFill>
                <a:schemeClr val="tx1"/>
              </a:solidFill>
              <a:effectLst/>
              <a:latin typeface="+mn-lt"/>
              <a:ea typeface="+mn-ea"/>
              <a:cs typeface="+mn-cs"/>
            </a:endParaRPr>
          </a:p>
          <a:p>
            <a:pPr lvl="1"/>
            <a:r>
              <a:rPr lang="en-US" sz="1200" b="1" kern="1200">
                <a:solidFill>
                  <a:schemeClr val="tx1"/>
                </a:solidFill>
                <a:effectLst/>
                <a:latin typeface="+mn-lt"/>
                <a:ea typeface="+mn-ea"/>
                <a:cs typeface="+mn-cs"/>
              </a:rPr>
              <a:t>Community Network </a:t>
            </a:r>
            <a:r>
              <a:rPr lang="en-US" sz="1200" kern="1200">
                <a:solidFill>
                  <a:schemeClr val="tx1"/>
                </a:solidFill>
                <a:effectLst/>
                <a:latin typeface="+mn-lt"/>
                <a:ea typeface="+mn-ea"/>
                <a:cs typeface="+mn-cs"/>
              </a:rPr>
              <a:t>– At the grassroots level, Pixellot and Hockey Tech have partnered to launch the Community Network, which functions as an amateur OTT channel allowing parents and players to connect directly with the content at a lower price. In order to lower the barrier to entry in this cost-conscious market, Pixellot offers discounted hardware and license fees to Hockey Tech in exchange for a revenue sharing agreement. </a:t>
            </a:r>
            <a:endParaRPr lang="en-IL" sz="1200" kern="1200">
              <a:solidFill>
                <a:schemeClr val="tx1"/>
              </a:solidFill>
              <a:effectLst/>
              <a:latin typeface="+mn-lt"/>
              <a:ea typeface="+mn-ea"/>
              <a:cs typeface="+mn-cs"/>
            </a:endParaRPr>
          </a:p>
          <a:p>
            <a:pPr lvl="0"/>
            <a:r>
              <a:rPr lang="en-US" sz="1200" b="1" kern="1200">
                <a:solidFill>
                  <a:schemeClr val="tx1"/>
                </a:solidFill>
                <a:effectLst/>
                <a:latin typeface="+mn-lt"/>
                <a:ea typeface="+mn-ea"/>
                <a:cs typeface="+mn-cs"/>
              </a:rPr>
              <a:t>Install Base</a:t>
            </a:r>
            <a:r>
              <a:rPr lang="en-US" sz="1200" kern="1200">
                <a:solidFill>
                  <a:schemeClr val="tx1"/>
                </a:solidFill>
                <a:effectLst/>
                <a:latin typeface="+mn-lt"/>
                <a:ea typeface="+mn-ea"/>
                <a:cs typeface="+mn-cs"/>
              </a:rPr>
              <a:t> - Currently, Hockey Tech has 134 installed systems. The goal for 2021 is an additional 150 systems, primarily in the community network. </a:t>
            </a:r>
            <a:endParaRPr lang="en-IL" sz="1200" kern="1200">
              <a:solidFill>
                <a:schemeClr val="tx1"/>
              </a:solidFill>
              <a:effectLst/>
              <a:latin typeface="+mn-lt"/>
              <a:ea typeface="+mn-ea"/>
              <a:cs typeface="+mn-cs"/>
            </a:endParaRPr>
          </a:p>
          <a:p>
            <a:pPr lvl="0"/>
            <a:r>
              <a:rPr lang="en-US" sz="1200" b="1" kern="1200">
                <a:solidFill>
                  <a:schemeClr val="tx1"/>
                </a:solidFill>
                <a:effectLst/>
                <a:latin typeface="+mn-lt"/>
                <a:ea typeface="+mn-ea"/>
                <a:cs typeface="+mn-cs"/>
              </a:rPr>
              <a:t>Support and Operations </a:t>
            </a:r>
            <a:r>
              <a:rPr lang="en-US" sz="1200" kern="1200">
                <a:solidFill>
                  <a:schemeClr val="tx1"/>
                </a:solidFill>
                <a:effectLst/>
                <a:latin typeface="+mn-lt"/>
                <a:ea typeface="+mn-ea"/>
                <a:cs typeface="+mn-cs"/>
              </a:rPr>
              <a:t>– Hockey Tech has a professional and trained network support center which serves as the primary support line for issues in the field with Pixellot and/or end users. Pixellot serves as an escalation point. Over the last several years their team has expanded to service their growing installation base to about 15 agents on busy nights. </a:t>
            </a:r>
            <a:endParaRPr lang="en-IL" sz="1200" kern="1200">
              <a:solidFill>
                <a:schemeClr val="tx1"/>
              </a:solidFill>
              <a:effectLst/>
              <a:latin typeface="+mn-lt"/>
              <a:ea typeface="+mn-ea"/>
              <a:cs typeface="+mn-cs"/>
            </a:endParaRPr>
          </a:p>
          <a:p>
            <a:endParaRPr lang="en-IL"/>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0577D33-D2E0-45D5-B9A4-475F59D1091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5893353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B5720-0E22-C745-8F8E-48D812F94EF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6535828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L"/>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B5720-0E22-C745-8F8E-48D812F94EF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872407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lvl="0"/>
            <a:r>
              <a:rPr lang="en-US" sz="1200" kern="1200">
                <a:solidFill>
                  <a:schemeClr val="tx1"/>
                </a:solidFill>
                <a:effectLst/>
                <a:latin typeface="+mn-lt"/>
                <a:ea typeface="+mn-ea"/>
                <a:cs typeface="+mn-cs"/>
              </a:rPr>
              <a:t>Their products include scouting software data analytics; however, their primary business is in media with their OTT network </a:t>
            </a:r>
            <a:r>
              <a:rPr lang="en-US" sz="1200" b="1" kern="1200" err="1">
                <a:solidFill>
                  <a:schemeClr val="tx1"/>
                </a:solidFill>
                <a:effectLst/>
                <a:latin typeface="+mn-lt"/>
                <a:ea typeface="+mn-ea"/>
                <a:cs typeface="+mn-cs"/>
              </a:rPr>
              <a:t>HockeyTV</a:t>
            </a:r>
            <a:r>
              <a:rPr lang="en-US" sz="1200" kern="1200">
                <a:solidFill>
                  <a:schemeClr val="tx1"/>
                </a:solidFill>
                <a:effectLst/>
                <a:latin typeface="+mn-lt"/>
                <a:ea typeface="+mn-ea"/>
                <a:cs typeface="+mn-cs"/>
              </a:rPr>
              <a:t>. </a:t>
            </a:r>
          </a:p>
          <a:p>
            <a:pPr lvl="0"/>
            <a:r>
              <a:rPr lang="en-US" sz="1200" kern="1200">
                <a:solidFill>
                  <a:schemeClr val="tx1"/>
                </a:solidFill>
                <a:effectLst/>
                <a:latin typeface="+mn-lt"/>
                <a:ea typeface="+mn-ea"/>
                <a:cs typeface="+mn-cs"/>
              </a:rPr>
              <a:t>Throughout the last several years, </a:t>
            </a:r>
            <a:r>
              <a:rPr lang="en-US" sz="1200" kern="1200" err="1">
                <a:solidFill>
                  <a:schemeClr val="tx1"/>
                </a:solidFill>
                <a:effectLst/>
                <a:latin typeface="+mn-lt"/>
                <a:ea typeface="+mn-ea"/>
                <a:cs typeface="+mn-cs"/>
              </a:rPr>
              <a:t>HockeyTV’s</a:t>
            </a:r>
            <a:r>
              <a:rPr lang="en-US" sz="1200" kern="1200">
                <a:solidFill>
                  <a:schemeClr val="tx1"/>
                </a:solidFill>
                <a:effectLst/>
                <a:latin typeface="+mn-lt"/>
                <a:ea typeface="+mn-ea"/>
                <a:cs typeface="+mn-cs"/>
              </a:rPr>
              <a:t> partnership with Pixellot has allowed it to scale significantly across the entire Hockey vertical adding automated production capabilities. </a:t>
            </a:r>
          </a:p>
          <a:p>
            <a:pPr lvl="0"/>
            <a:r>
              <a:rPr lang="en-US" sz="1200" kern="1200">
                <a:solidFill>
                  <a:schemeClr val="tx1"/>
                </a:solidFill>
                <a:effectLst/>
                <a:latin typeface="+mn-lt"/>
                <a:ea typeface="+mn-ea"/>
                <a:cs typeface="+mn-cs"/>
              </a:rPr>
              <a:t>Pixellot and </a:t>
            </a:r>
            <a:r>
              <a:rPr lang="en-US" sz="1200" kern="1200" err="1">
                <a:solidFill>
                  <a:schemeClr val="tx1"/>
                </a:solidFill>
                <a:effectLst/>
                <a:latin typeface="+mn-lt"/>
                <a:ea typeface="+mn-ea"/>
                <a:cs typeface="+mn-cs"/>
              </a:rPr>
              <a:t>HockeyTV’s</a:t>
            </a:r>
            <a:r>
              <a:rPr lang="en-US" sz="1200" kern="1200">
                <a:solidFill>
                  <a:schemeClr val="tx1"/>
                </a:solidFill>
                <a:effectLst/>
                <a:latin typeface="+mn-lt"/>
                <a:ea typeface="+mn-ea"/>
                <a:cs typeface="+mn-cs"/>
              </a:rPr>
              <a:t> partnership spans from professional (American Hockey League) down to grassroots (Hockey Tech Community Network) and has a strong growth trajectory in 2021.  </a:t>
            </a:r>
          </a:p>
          <a:p>
            <a:pPr lvl="0"/>
            <a:r>
              <a:rPr lang="en-US" sz="1200" kern="1200">
                <a:solidFill>
                  <a:schemeClr val="tx1"/>
                </a:solidFill>
                <a:effectLst/>
                <a:latin typeface="+mn-lt"/>
                <a:ea typeface="+mn-ea"/>
                <a:cs typeface="+mn-cs"/>
              </a:rPr>
              <a:t>COVID19 led to an initial slowdown in our growth, but as with most of Pixellot’s partners we saw an increased interest in live content and we have seen significant growth across the board with </a:t>
            </a:r>
            <a:r>
              <a:rPr lang="en-US" sz="1200" kern="1200" err="1">
                <a:solidFill>
                  <a:schemeClr val="tx1"/>
                </a:solidFill>
                <a:effectLst/>
                <a:latin typeface="+mn-lt"/>
                <a:ea typeface="+mn-ea"/>
                <a:cs typeface="+mn-cs"/>
              </a:rPr>
              <a:t>HockeyTV</a:t>
            </a:r>
            <a:r>
              <a:rPr lang="en-US" sz="1200" kern="1200">
                <a:solidFill>
                  <a:schemeClr val="tx1"/>
                </a:solidFill>
                <a:effectLst/>
                <a:latin typeface="+mn-lt"/>
                <a:ea typeface="+mn-ea"/>
                <a:cs typeface="+mn-cs"/>
              </a:rPr>
              <a:t> in recent months. </a:t>
            </a:r>
            <a:endParaRPr lang="en-IL" sz="1200" kern="1200">
              <a:solidFill>
                <a:schemeClr val="tx1"/>
              </a:solidFill>
              <a:effectLst/>
              <a:latin typeface="+mn-lt"/>
              <a:ea typeface="+mn-ea"/>
              <a:cs typeface="+mn-cs"/>
            </a:endParaRPr>
          </a:p>
          <a:p>
            <a:pPr lvl="0"/>
            <a:r>
              <a:rPr lang="en-US" sz="1200" b="1" kern="1200" err="1">
                <a:solidFill>
                  <a:schemeClr val="tx1"/>
                </a:solidFill>
                <a:effectLst/>
                <a:latin typeface="+mn-lt"/>
                <a:ea typeface="+mn-ea"/>
                <a:cs typeface="+mn-cs"/>
              </a:rPr>
              <a:t>HockeyTV</a:t>
            </a:r>
            <a:r>
              <a:rPr lang="en-US" sz="1200" b="1" kern="1200">
                <a:solidFill>
                  <a:schemeClr val="tx1"/>
                </a:solidFill>
                <a:effectLst/>
                <a:latin typeface="+mn-lt"/>
                <a:ea typeface="+mn-ea"/>
                <a:cs typeface="+mn-cs"/>
              </a:rPr>
              <a:t> Business Model</a:t>
            </a:r>
            <a:r>
              <a:rPr lang="en-US" sz="1200" kern="1200">
                <a:solidFill>
                  <a:schemeClr val="tx1"/>
                </a:solidFill>
                <a:effectLst/>
                <a:latin typeface="+mn-lt"/>
                <a:ea typeface="+mn-ea"/>
                <a:cs typeface="+mn-cs"/>
              </a:rPr>
              <a:t> - </a:t>
            </a:r>
            <a:r>
              <a:rPr lang="en-US" sz="1200" kern="1200" err="1">
                <a:solidFill>
                  <a:schemeClr val="tx1"/>
                </a:solidFill>
                <a:effectLst/>
                <a:latin typeface="+mn-lt"/>
                <a:ea typeface="+mn-ea"/>
                <a:cs typeface="+mn-cs"/>
              </a:rPr>
              <a:t>HockeyTV’s</a:t>
            </a:r>
            <a:r>
              <a:rPr lang="en-US" sz="1200" kern="1200">
                <a:solidFill>
                  <a:schemeClr val="tx1"/>
                </a:solidFill>
                <a:effectLst/>
                <a:latin typeface="+mn-lt"/>
                <a:ea typeface="+mn-ea"/>
                <a:cs typeface="+mn-cs"/>
              </a:rPr>
              <a:t> buys the rights from leagues and teams in exchange for the ability to monetize the content through their various OTT Channels. </a:t>
            </a:r>
          </a:p>
          <a:p>
            <a:pPr lvl="0"/>
            <a:r>
              <a:rPr lang="en-US" sz="1200" kern="1200">
                <a:solidFill>
                  <a:schemeClr val="tx1"/>
                </a:solidFill>
                <a:effectLst/>
                <a:latin typeface="+mn-lt"/>
                <a:ea typeface="+mn-ea"/>
                <a:cs typeface="+mn-cs"/>
              </a:rPr>
              <a:t>The subscription packages range from $9.99 (Community Network) to $29.99 (All Access), with special pricing for some of their white label customers such as the AHL. </a:t>
            </a:r>
            <a:endParaRPr lang="en-IL" sz="1200" kern="1200">
              <a:solidFill>
                <a:schemeClr val="tx1"/>
              </a:solidFill>
              <a:effectLst/>
              <a:latin typeface="+mn-lt"/>
              <a:ea typeface="+mn-ea"/>
              <a:cs typeface="+mn-cs"/>
            </a:endParaRPr>
          </a:p>
          <a:p>
            <a:pPr lvl="0"/>
            <a:r>
              <a:rPr lang="en-US" sz="1200" b="1" kern="1200">
                <a:solidFill>
                  <a:schemeClr val="tx1"/>
                </a:solidFill>
                <a:effectLst/>
                <a:latin typeface="+mn-lt"/>
                <a:ea typeface="+mn-ea"/>
                <a:cs typeface="+mn-cs"/>
              </a:rPr>
              <a:t>Pixellot/HT Business Model </a:t>
            </a:r>
            <a:r>
              <a:rPr lang="en-US" sz="1200" kern="1200">
                <a:solidFill>
                  <a:schemeClr val="tx1"/>
                </a:solidFill>
                <a:effectLst/>
                <a:latin typeface="+mn-lt"/>
                <a:ea typeface="+mn-ea"/>
                <a:cs typeface="+mn-cs"/>
              </a:rPr>
              <a:t>– Pixellot and </a:t>
            </a:r>
            <a:r>
              <a:rPr lang="en-US" sz="1200" kern="1200" err="1">
                <a:solidFill>
                  <a:schemeClr val="tx1"/>
                </a:solidFill>
                <a:effectLst/>
                <a:latin typeface="+mn-lt"/>
                <a:ea typeface="+mn-ea"/>
                <a:cs typeface="+mn-cs"/>
              </a:rPr>
              <a:t>HockeyTV</a:t>
            </a:r>
            <a:r>
              <a:rPr lang="en-US" sz="1200" kern="1200">
                <a:solidFill>
                  <a:schemeClr val="tx1"/>
                </a:solidFill>
                <a:effectLst/>
                <a:latin typeface="+mn-lt"/>
                <a:ea typeface="+mn-ea"/>
                <a:cs typeface="+mn-cs"/>
              </a:rPr>
              <a:t> have two standard business models. </a:t>
            </a:r>
            <a:endParaRPr lang="en-IL" sz="1200" kern="1200">
              <a:solidFill>
                <a:schemeClr val="tx1"/>
              </a:solidFill>
              <a:effectLst/>
              <a:latin typeface="+mn-lt"/>
              <a:ea typeface="+mn-ea"/>
              <a:cs typeface="+mn-cs"/>
            </a:endParaRPr>
          </a:p>
          <a:p>
            <a:pPr lvl="1"/>
            <a:r>
              <a:rPr lang="en-US" sz="1200" b="1" kern="1200">
                <a:solidFill>
                  <a:schemeClr val="tx1"/>
                </a:solidFill>
                <a:effectLst/>
                <a:latin typeface="+mn-lt"/>
                <a:ea typeface="+mn-ea"/>
                <a:cs typeface="+mn-cs"/>
              </a:rPr>
              <a:t>Professional and Semi Professional </a:t>
            </a:r>
            <a:r>
              <a:rPr lang="en-US" sz="1200" kern="1200">
                <a:solidFill>
                  <a:schemeClr val="tx1"/>
                </a:solidFill>
                <a:effectLst/>
                <a:latin typeface="+mn-lt"/>
                <a:ea typeface="+mn-ea"/>
                <a:cs typeface="+mn-cs"/>
              </a:rPr>
              <a:t>The first is </a:t>
            </a:r>
            <a:r>
              <a:rPr lang="en-US" sz="1200" kern="1200" err="1">
                <a:solidFill>
                  <a:schemeClr val="tx1"/>
                </a:solidFill>
                <a:effectLst/>
                <a:latin typeface="+mn-lt"/>
                <a:ea typeface="+mn-ea"/>
                <a:cs typeface="+mn-cs"/>
              </a:rPr>
              <a:t>Pixellot’t</a:t>
            </a:r>
            <a:r>
              <a:rPr lang="en-US" sz="1200" kern="1200">
                <a:solidFill>
                  <a:schemeClr val="tx1"/>
                </a:solidFill>
                <a:effectLst/>
                <a:latin typeface="+mn-lt"/>
                <a:ea typeface="+mn-ea"/>
                <a:cs typeface="+mn-cs"/>
              </a:rPr>
              <a:t> traditional approach, which is a hardware + license fee per system at standard price. Hockey Tech then passes some of this cost on to leagues and teams while taking on some risk themselves knowing that their revenues will increase when they can create the reliable, high quality content Pixellot provides. </a:t>
            </a:r>
            <a:endParaRPr lang="en-IL" sz="1200" kern="1200">
              <a:solidFill>
                <a:schemeClr val="tx1"/>
              </a:solidFill>
              <a:effectLst/>
              <a:latin typeface="+mn-lt"/>
              <a:ea typeface="+mn-ea"/>
              <a:cs typeface="+mn-cs"/>
            </a:endParaRPr>
          </a:p>
          <a:p>
            <a:pPr lvl="1"/>
            <a:r>
              <a:rPr lang="en-US" sz="1200" b="1" kern="1200">
                <a:solidFill>
                  <a:schemeClr val="tx1"/>
                </a:solidFill>
                <a:effectLst/>
                <a:latin typeface="+mn-lt"/>
                <a:ea typeface="+mn-ea"/>
                <a:cs typeface="+mn-cs"/>
              </a:rPr>
              <a:t>Community Network </a:t>
            </a:r>
            <a:r>
              <a:rPr lang="en-US" sz="1200" kern="1200">
                <a:solidFill>
                  <a:schemeClr val="tx1"/>
                </a:solidFill>
                <a:effectLst/>
                <a:latin typeface="+mn-lt"/>
                <a:ea typeface="+mn-ea"/>
                <a:cs typeface="+mn-cs"/>
              </a:rPr>
              <a:t>– At the grassroots level, Pixellot and Hockey Tech have partnered to launch the Community Network, which functions as an amateur OTT channel allowing parents and players to connect directly with the content at a lower price. In order to lower the barrier to entry in this cost-conscious market, Pixellot offers discounted hardware and license fees to Hockey Tech in exchange for a revenue sharing agreement. </a:t>
            </a:r>
            <a:endParaRPr lang="en-IL" sz="1200" kern="1200">
              <a:solidFill>
                <a:schemeClr val="tx1"/>
              </a:solidFill>
              <a:effectLst/>
              <a:latin typeface="+mn-lt"/>
              <a:ea typeface="+mn-ea"/>
              <a:cs typeface="+mn-cs"/>
            </a:endParaRPr>
          </a:p>
          <a:p>
            <a:pPr lvl="0"/>
            <a:r>
              <a:rPr lang="en-US" sz="1200" b="1" kern="1200">
                <a:solidFill>
                  <a:schemeClr val="tx1"/>
                </a:solidFill>
                <a:effectLst/>
                <a:latin typeface="+mn-lt"/>
                <a:ea typeface="+mn-ea"/>
                <a:cs typeface="+mn-cs"/>
              </a:rPr>
              <a:t>Install Base</a:t>
            </a:r>
            <a:r>
              <a:rPr lang="en-US" sz="1200" kern="1200">
                <a:solidFill>
                  <a:schemeClr val="tx1"/>
                </a:solidFill>
                <a:effectLst/>
                <a:latin typeface="+mn-lt"/>
                <a:ea typeface="+mn-ea"/>
                <a:cs typeface="+mn-cs"/>
              </a:rPr>
              <a:t> - Currently, Hockey Tech has 134 installed systems. The goal for 2021 is an additional 150 systems, primarily in the community network. </a:t>
            </a:r>
            <a:endParaRPr lang="en-IL" sz="1200" kern="1200">
              <a:solidFill>
                <a:schemeClr val="tx1"/>
              </a:solidFill>
              <a:effectLst/>
              <a:latin typeface="+mn-lt"/>
              <a:ea typeface="+mn-ea"/>
              <a:cs typeface="+mn-cs"/>
            </a:endParaRPr>
          </a:p>
          <a:p>
            <a:pPr lvl="0"/>
            <a:r>
              <a:rPr lang="en-US" sz="1200" b="1" kern="1200">
                <a:solidFill>
                  <a:schemeClr val="tx1"/>
                </a:solidFill>
                <a:effectLst/>
                <a:latin typeface="+mn-lt"/>
                <a:ea typeface="+mn-ea"/>
                <a:cs typeface="+mn-cs"/>
              </a:rPr>
              <a:t>Support and Operations </a:t>
            </a:r>
            <a:r>
              <a:rPr lang="en-US" sz="1200" kern="1200">
                <a:solidFill>
                  <a:schemeClr val="tx1"/>
                </a:solidFill>
                <a:effectLst/>
                <a:latin typeface="+mn-lt"/>
                <a:ea typeface="+mn-ea"/>
                <a:cs typeface="+mn-cs"/>
              </a:rPr>
              <a:t>– Hockey Tech has a professional and trained network support center which serves as the primary support line for issues in the field with Pixellot and/or end users. Pixellot serves as an escalation point. Over the last several years their team has expanded to service their growing installation base to about 15 agents on busy nights. </a:t>
            </a:r>
            <a:endParaRPr lang="en-IL" sz="1200" kern="1200">
              <a:solidFill>
                <a:schemeClr val="tx1"/>
              </a:solidFill>
              <a:effectLst/>
              <a:latin typeface="+mn-lt"/>
              <a:ea typeface="+mn-ea"/>
              <a:cs typeface="+mn-cs"/>
            </a:endParaRPr>
          </a:p>
          <a:p>
            <a:endParaRPr lang="en-IL"/>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0577D33-D2E0-45D5-B9A4-475F59D1091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1497295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lvl="0"/>
            <a:r>
              <a:rPr lang="en-US" sz="1200" kern="1200" dirty="0">
                <a:solidFill>
                  <a:schemeClr val="tx1"/>
                </a:solidFill>
                <a:effectLst/>
                <a:latin typeface="+mn-lt"/>
                <a:ea typeface="+mn-ea"/>
                <a:cs typeface="+mn-cs"/>
              </a:rPr>
              <a:t>Their products include scouting software data analytics; however, their primary business is in media with their OTT network </a:t>
            </a:r>
            <a:r>
              <a:rPr lang="en-US" sz="1200" b="1" kern="1200" dirty="0" err="1">
                <a:solidFill>
                  <a:schemeClr val="tx1"/>
                </a:solidFill>
                <a:effectLst/>
                <a:latin typeface="+mn-lt"/>
                <a:ea typeface="+mn-ea"/>
                <a:cs typeface="+mn-cs"/>
              </a:rPr>
              <a:t>HockeyTV</a:t>
            </a:r>
            <a:r>
              <a:rPr lang="en-US" sz="1200" kern="1200" dirty="0">
                <a:solidFill>
                  <a:schemeClr val="tx1"/>
                </a:solidFill>
                <a:effectLst/>
                <a:latin typeface="+mn-lt"/>
                <a:ea typeface="+mn-ea"/>
                <a:cs typeface="+mn-cs"/>
              </a:rPr>
              <a:t>. </a:t>
            </a:r>
          </a:p>
          <a:p>
            <a:pPr lvl="0"/>
            <a:r>
              <a:rPr lang="en-US" sz="1200" kern="1200" dirty="0">
                <a:solidFill>
                  <a:schemeClr val="tx1"/>
                </a:solidFill>
                <a:effectLst/>
                <a:latin typeface="+mn-lt"/>
                <a:ea typeface="+mn-ea"/>
                <a:cs typeface="+mn-cs"/>
              </a:rPr>
              <a:t>Throughout the last several years, </a:t>
            </a:r>
            <a:r>
              <a:rPr lang="en-US" sz="1200" kern="1200" dirty="0" err="1">
                <a:solidFill>
                  <a:schemeClr val="tx1"/>
                </a:solidFill>
                <a:effectLst/>
                <a:latin typeface="+mn-lt"/>
                <a:ea typeface="+mn-ea"/>
                <a:cs typeface="+mn-cs"/>
              </a:rPr>
              <a:t>HockeyTV’s</a:t>
            </a:r>
            <a:r>
              <a:rPr lang="en-US" sz="1200" kern="1200" dirty="0">
                <a:solidFill>
                  <a:schemeClr val="tx1"/>
                </a:solidFill>
                <a:effectLst/>
                <a:latin typeface="+mn-lt"/>
                <a:ea typeface="+mn-ea"/>
                <a:cs typeface="+mn-cs"/>
              </a:rPr>
              <a:t> partnership with Pixellot has allowed it to scale significantly across the entire Hockey vertical adding automated production capabilities. </a:t>
            </a:r>
          </a:p>
          <a:p>
            <a:pPr lvl="0"/>
            <a:r>
              <a:rPr lang="en-US" sz="1200" kern="1200" dirty="0">
                <a:solidFill>
                  <a:schemeClr val="tx1"/>
                </a:solidFill>
                <a:effectLst/>
                <a:latin typeface="+mn-lt"/>
                <a:ea typeface="+mn-ea"/>
                <a:cs typeface="+mn-cs"/>
              </a:rPr>
              <a:t>Pixellot and </a:t>
            </a:r>
            <a:r>
              <a:rPr lang="en-US" sz="1200" kern="1200" dirty="0" err="1">
                <a:solidFill>
                  <a:schemeClr val="tx1"/>
                </a:solidFill>
                <a:effectLst/>
                <a:latin typeface="+mn-lt"/>
                <a:ea typeface="+mn-ea"/>
                <a:cs typeface="+mn-cs"/>
              </a:rPr>
              <a:t>HockeyTV’s</a:t>
            </a:r>
            <a:r>
              <a:rPr lang="en-US" sz="1200" kern="1200" dirty="0">
                <a:solidFill>
                  <a:schemeClr val="tx1"/>
                </a:solidFill>
                <a:effectLst/>
                <a:latin typeface="+mn-lt"/>
                <a:ea typeface="+mn-ea"/>
                <a:cs typeface="+mn-cs"/>
              </a:rPr>
              <a:t> partnership spans from professional (American Hockey League) down to grassroots (Hockey Tech Community Network) and has a strong growth trajectory in 2021.  </a:t>
            </a:r>
          </a:p>
          <a:p>
            <a:pPr lvl="0"/>
            <a:r>
              <a:rPr lang="en-US" sz="1200" kern="1200" dirty="0">
                <a:solidFill>
                  <a:schemeClr val="tx1"/>
                </a:solidFill>
                <a:effectLst/>
                <a:latin typeface="+mn-lt"/>
                <a:ea typeface="+mn-ea"/>
                <a:cs typeface="+mn-cs"/>
              </a:rPr>
              <a:t>COVID19 led to an initial slowdown in our growth, but as with most of Pixellot’s partners we saw an increased interest in live content and we have seen significant growth across the board with </a:t>
            </a:r>
            <a:r>
              <a:rPr lang="en-US" sz="1200" kern="1200" dirty="0" err="1">
                <a:solidFill>
                  <a:schemeClr val="tx1"/>
                </a:solidFill>
                <a:effectLst/>
                <a:latin typeface="+mn-lt"/>
                <a:ea typeface="+mn-ea"/>
                <a:cs typeface="+mn-cs"/>
              </a:rPr>
              <a:t>HockeyTV</a:t>
            </a:r>
            <a:r>
              <a:rPr lang="en-US" sz="1200" kern="1200" dirty="0">
                <a:solidFill>
                  <a:schemeClr val="tx1"/>
                </a:solidFill>
                <a:effectLst/>
                <a:latin typeface="+mn-lt"/>
                <a:ea typeface="+mn-ea"/>
                <a:cs typeface="+mn-cs"/>
              </a:rPr>
              <a:t> in recent months. </a:t>
            </a:r>
            <a:endParaRPr lang="en-IL" sz="1200" kern="1200" dirty="0">
              <a:solidFill>
                <a:schemeClr val="tx1"/>
              </a:solidFill>
              <a:effectLst/>
              <a:latin typeface="+mn-lt"/>
              <a:ea typeface="+mn-ea"/>
              <a:cs typeface="+mn-cs"/>
            </a:endParaRPr>
          </a:p>
          <a:p>
            <a:pPr lvl="0"/>
            <a:r>
              <a:rPr lang="en-US" sz="1200" b="1" kern="1200" dirty="0" err="1">
                <a:solidFill>
                  <a:schemeClr val="tx1"/>
                </a:solidFill>
                <a:effectLst/>
                <a:latin typeface="+mn-lt"/>
                <a:ea typeface="+mn-ea"/>
                <a:cs typeface="+mn-cs"/>
              </a:rPr>
              <a:t>HockeyTV</a:t>
            </a:r>
            <a:r>
              <a:rPr lang="en-US" sz="1200" b="1" kern="1200" dirty="0">
                <a:solidFill>
                  <a:schemeClr val="tx1"/>
                </a:solidFill>
                <a:effectLst/>
                <a:latin typeface="+mn-lt"/>
                <a:ea typeface="+mn-ea"/>
                <a:cs typeface="+mn-cs"/>
              </a:rPr>
              <a:t> Business Model</a:t>
            </a:r>
            <a:r>
              <a:rPr lang="en-US" sz="1200" kern="1200" dirty="0">
                <a:solidFill>
                  <a:schemeClr val="tx1"/>
                </a:solidFill>
                <a:effectLst/>
                <a:latin typeface="+mn-lt"/>
                <a:ea typeface="+mn-ea"/>
                <a:cs typeface="+mn-cs"/>
              </a:rPr>
              <a:t> - </a:t>
            </a:r>
            <a:r>
              <a:rPr lang="en-US" sz="1200" kern="1200" dirty="0" err="1">
                <a:solidFill>
                  <a:schemeClr val="tx1"/>
                </a:solidFill>
                <a:effectLst/>
                <a:latin typeface="+mn-lt"/>
                <a:ea typeface="+mn-ea"/>
                <a:cs typeface="+mn-cs"/>
              </a:rPr>
              <a:t>HockeyTV’s</a:t>
            </a:r>
            <a:r>
              <a:rPr lang="en-US" sz="1200" kern="1200" dirty="0">
                <a:solidFill>
                  <a:schemeClr val="tx1"/>
                </a:solidFill>
                <a:effectLst/>
                <a:latin typeface="+mn-lt"/>
                <a:ea typeface="+mn-ea"/>
                <a:cs typeface="+mn-cs"/>
              </a:rPr>
              <a:t> buys the rights from leagues and teams in exchange for the ability to monetize the content through their various OTT Channels. </a:t>
            </a:r>
          </a:p>
          <a:p>
            <a:pPr lvl="0"/>
            <a:r>
              <a:rPr lang="en-US" sz="1200" kern="1200" dirty="0">
                <a:solidFill>
                  <a:schemeClr val="tx1"/>
                </a:solidFill>
                <a:effectLst/>
                <a:latin typeface="+mn-lt"/>
                <a:ea typeface="+mn-ea"/>
                <a:cs typeface="+mn-cs"/>
              </a:rPr>
              <a:t>The subscription packages range from $9.99 (Community Network) to $29.99 (All Access), with special pricing for some of their white label customers such as the AHL. </a:t>
            </a:r>
            <a:endParaRPr lang="en-IL" sz="1200" kern="1200" dirty="0">
              <a:solidFill>
                <a:schemeClr val="tx1"/>
              </a:solidFill>
              <a:effectLst/>
              <a:latin typeface="+mn-lt"/>
              <a:ea typeface="+mn-ea"/>
              <a:cs typeface="+mn-cs"/>
            </a:endParaRPr>
          </a:p>
          <a:p>
            <a:pPr lvl="0"/>
            <a:r>
              <a:rPr lang="en-US" sz="1200" b="1" kern="1200" dirty="0">
                <a:solidFill>
                  <a:schemeClr val="tx1"/>
                </a:solidFill>
                <a:effectLst/>
                <a:latin typeface="+mn-lt"/>
                <a:ea typeface="+mn-ea"/>
                <a:cs typeface="+mn-cs"/>
              </a:rPr>
              <a:t>Pixellot/HT Business Model </a:t>
            </a:r>
            <a:r>
              <a:rPr lang="en-US" sz="1200" kern="1200" dirty="0">
                <a:solidFill>
                  <a:schemeClr val="tx1"/>
                </a:solidFill>
                <a:effectLst/>
                <a:latin typeface="+mn-lt"/>
                <a:ea typeface="+mn-ea"/>
                <a:cs typeface="+mn-cs"/>
              </a:rPr>
              <a:t>– Pixellot and </a:t>
            </a:r>
            <a:r>
              <a:rPr lang="en-US" sz="1200" kern="1200" dirty="0" err="1">
                <a:solidFill>
                  <a:schemeClr val="tx1"/>
                </a:solidFill>
                <a:effectLst/>
                <a:latin typeface="+mn-lt"/>
                <a:ea typeface="+mn-ea"/>
                <a:cs typeface="+mn-cs"/>
              </a:rPr>
              <a:t>HockeyTV</a:t>
            </a:r>
            <a:r>
              <a:rPr lang="en-US" sz="1200" kern="1200" dirty="0">
                <a:solidFill>
                  <a:schemeClr val="tx1"/>
                </a:solidFill>
                <a:effectLst/>
                <a:latin typeface="+mn-lt"/>
                <a:ea typeface="+mn-ea"/>
                <a:cs typeface="+mn-cs"/>
              </a:rPr>
              <a:t> have two standard business models. </a:t>
            </a:r>
            <a:endParaRPr lang="en-IL" sz="1200" kern="1200" dirty="0">
              <a:solidFill>
                <a:schemeClr val="tx1"/>
              </a:solidFill>
              <a:effectLst/>
              <a:latin typeface="+mn-lt"/>
              <a:ea typeface="+mn-ea"/>
              <a:cs typeface="+mn-cs"/>
            </a:endParaRPr>
          </a:p>
          <a:p>
            <a:pPr lvl="1"/>
            <a:r>
              <a:rPr lang="en-US" sz="1200" b="1" kern="1200" dirty="0">
                <a:solidFill>
                  <a:schemeClr val="tx1"/>
                </a:solidFill>
                <a:effectLst/>
                <a:latin typeface="+mn-lt"/>
                <a:ea typeface="+mn-ea"/>
                <a:cs typeface="+mn-cs"/>
              </a:rPr>
              <a:t>Professional and Semi Professional </a:t>
            </a:r>
            <a:r>
              <a:rPr lang="en-US" sz="1200" kern="1200" dirty="0">
                <a:solidFill>
                  <a:schemeClr val="tx1"/>
                </a:solidFill>
                <a:effectLst/>
                <a:latin typeface="+mn-lt"/>
                <a:ea typeface="+mn-ea"/>
                <a:cs typeface="+mn-cs"/>
              </a:rPr>
              <a:t>The first is </a:t>
            </a:r>
            <a:r>
              <a:rPr lang="en-US" sz="1200" kern="1200" dirty="0" err="1">
                <a:solidFill>
                  <a:schemeClr val="tx1"/>
                </a:solidFill>
                <a:effectLst/>
                <a:latin typeface="+mn-lt"/>
                <a:ea typeface="+mn-ea"/>
                <a:cs typeface="+mn-cs"/>
              </a:rPr>
              <a:t>Pixellot’t</a:t>
            </a:r>
            <a:r>
              <a:rPr lang="en-US" sz="1200" kern="1200" dirty="0">
                <a:solidFill>
                  <a:schemeClr val="tx1"/>
                </a:solidFill>
                <a:effectLst/>
                <a:latin typeface="+mn-lt"/>
                <a:ea typeface="+mn-ea"/>
                <a:cs typeface="+mn-cs"/>
              </a:rPr>
              <a:t> traditional approach, which is a hardware + license fee per system at standard price. Hockey Tech then passes some of this cost on to leagues and teams while taking on some risk themselves knowing that their revenues will increase when they can create the reliable, high quality content Pixellot provides. </a:t>
            </a:r>
            <a:endParaRPr lang="en-IL" sz="1200" kern="1200" dirty="0">
              <a:solidFill>
                <a:schemeClr val="tx1"/>
              </a:solidFill>
              <a:effectLst/>
              <a:latin typeface="+mn-lt"/>
              <a:ea typeface="+mn-ea"/>
              <a:cs typeface="+mn-cs"/>
            </a:endParaRPr>
          </a:p>
          <a:p>
            <a:pPr lvl="1"/>
            <a:r>
              <a:rPr lang="en-US" sz="1200" b="1" kern="1200" dirty="0">
                <a:solidFill>
                  <a:schemeClr val="tx1"/>
                </a:solidFill>
                <a:effectLst/>
                <a:latin typeface="+mn-lt"/>
                <a:ea typeface="+mn-ea"/>
                <a:cs typeface="+mn-cs"/>
              </a:rPr>
              <a:t>Community Network </a:t>
            </a:r>
            <a:r>
              <a:rPr lang="en-US" sz="1200" kern="1200" dirty="0">
                <a:solidFill>
                  <a:schemeClr val="tx1"/>
                </a:solidFill>
                <a:effectLst/>
                <a:latin typeface="+mn-lt"/>
                <a:ea typeface="+mn-ea"/>
                <a:cs typeface="+mn-cs"/>
              </a:rPr>
              <a:t>– At the grassroots level, Pixellot and Hockey Tech have partnered to launch the Community Network, which functions as an amateur OTT channel allowing parents and players to connect directly with the content at a lower price. In order to lower the barrier to entry in this cost-conscious market, Pixellot offers discounted hardware and license fees to Hockey Tech in exchange for a revenue sharing agreement. </a:t>
            </a:r>
            <a:endParaRPr lang="en-IL" sz="1200" kern="1200" dirty="0">
              <a:solidFill>
                <a:schemeClr val="tx1"/>
              </a:solidFill>
              <a:effectLst/>
              <a:latin typeface="+mn-lt"/>
              <a:ea typeface="+mn-ea"/>
              <a:cs typeface="+mn-cs"/>
            </a:endParaRPr>
          </a:p>
          <a:p>
            <a:pPr lvl="0"/>
            <a:r>
              <a:rPr lang="en-US" sz="1200" b="1" kern="1200" dirty="0">
                <a:solidFill>
                  <a:schemeClr val="tx1"/>
                </a:solidFill>
                <a:effectLst/>
                <a:latin typeface="+mn-lt"/>
                <a:ea typeface="+mn-ea"/>
                <a:cs typeface="+mn-cs"/>
              </a:rPr>
              <a:t>Install Base</a:t>
            </a:r>
            <a:r>
              <a:rPr lang="en-US" sz="1200" kern="1200" dirty="0">
                <a:solidFill>
                  <a:schemeClr val="tx1"/>
                </a:solidFill>
                <a:effectLst/>
                <a:latin typeface="+mn-lt"/>
                <a:ea typeface="+mn-ea"/>
                <a:cs typeface="+mn-cs"/>
              </a:rPr>
              <a:t> - Currently, Hockey Tech has 134 installed systems. The goal for 2021 is an additional 150 systems, primarily in the community network. </a:t>
            </a:r>
            <a:endParaRPr lang="en-IL" sz="1200" kern="1200" dirty="0">
              <a:solidFill>
                <a:schemeClr val="tx1"/>
              </a:solidFill>
              <a:effectLst/>
              <a:latin typeface="+mn-lt"/>
              <a:ea typeface="+mn-ea"/>
              <a:cs typeface="+mn-cs"/>
            </a:endParaRPr>
          </a:p>
          <a:p>
            <a:pPr lvl="0"/>
            <a:r>
              <a:rPr lang="en-US" sz="1200" b="1" kern="1200" dirty="0">
                <a:solidFill>
                  <a:schemeClr val="tx1"/>
                </a:solidFill>
                <a:effectLst/>
                <a:latin typeface="+mn-lt"/>
                <a:ea typeface="+mn-ea"/>
                <a:cs typeface="+mn-cs"/>
              </a:rPr>
              <a:t>Support and Operations </a:t>
            </a:r>
            <a:r>
              <a:rPr lang="en-US" sz="1200" kern="1200" dirty="0">
                <a:solidFill>
                  <a:schemeClr val="tx1"/>
                </a:solidFill>
                <a:effectLst/>
                <a:latin typeface="+mn-lt"/>
                <a:ea typeface="+mn-ea"/>
                <a:cs typeface="+mn-cs"/>
              </a:rPr>
              <a:t>– Hockey Tech has a professional and trained network support center which serves as the primary support line for issues in the field with Pixellot and/or end users. Pixellot serves as an escalation point. Over the last several years their team has expanded to service their growing installation base to about 15 agents on busy nights. </a:t>
            </a:r>
            <a:endParaRPr lang="en-IL" sz="1200" kern="1200" dirty="0">
              <a:solidFill>
                <a:schemeClr val="tx1"/>
              </a:solidFill>
              <a:effectLst/>
              <a:latin typeface="+mn-lt"/>
              <a:ea typeface="+mn-ea"/>
              <a:cs typeface="+mn-cs"/>
            </a:endParaRPr>
          </a:p>
          <a:p>
            <a:endParaRPr lang="en-IL"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0577D33-D2E0-45D5-B9A4-475F59D1091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778315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lvl="0">
              <a:defRPr/>
            </a:pPr>
            <a:r>
              <a:rPr lang="en-US" sz="1200">
                <a:solidFill>
                  <a:schemeClr val="bg1"/>
                </a:solidFill>
                <a:latin typeface="Century Gothic" panose="020B0502020202020204" pitchFamily="34" charset="0"/>
              </a:rPr>
              <a:t>The success of the Israeli basketball teams resulted in </a:t>
            </a:r>
            <a:r>
              <a:rPr lang="en-US" sz="1200" b="1">
                <a:solidFill>
                  <a:schemeClr val="bg1"/>
                </a:solidFill>
                <a:latin typeface="Century Gothic" panose="020B0502020202020204" pitchFamily="34" charset="0"/>
              </a:rPr>
              <a:t>growing demand </a:t>
            </a:r>
            <a:r>
              <a:rPr lang="en-US" sz="1200">
                <a:solidFill>
                  <a:schemeClr val="bg1"/>
                </a:solidFill>
                <a:latin typeface="Century Gothic" panose="020B0502020202020204" pitchFamily="34" charset="0"/>
              </a:rPr>
              <a:t>for additional game coverage.</a:t>
            </a:r>
            <a:endParaRPr lang="en-US" sz="1200">
              <a:solidFill>
                <a:srgbClr val="FFFFFF"/>
              </a:solidFill>
              <a:latin typeface="Century Gothic" panose="020B0502020202020204" pitchFamily="34" charset="0"/>
            </a:endParaRPr>
          </a:p>
          <a:p>
            <a:pPr>
              <a:defRPr/>
            </a:pPr>
            <a:r>
              <a:rPr lang="en-US" sz="1200" b="1">
                <a:solidFill>
                  <a:srgbClr val="FFFFFF"/>
                </a:solidFill>
                <a:latin typeface="Century Gothic" panose="020B0502020202020204" pitchFamily="34" charset="0"/>
              </a:rPr>
              <a:t>Previously - One </a:t>
            </a:r>
            <a:r>
              <a:rPr lang="en-US" sz="1200">
                <a:solidFill>
                  <a:srgbClr val="FFFFFF"/>
                </a:solidFill>
                <a:latin typeface="Century Gothic" panose="020B0502020202020204" pitchFamily="34" charset="0"/>
              </a:rPr>
              <a:t>game on TV each round from the National League and no Youth games. </a:t>
            </a:r>
          </a:p>
          <a:p>
            <a:pPr>
              <a:defRPr/>
            </a:pPr>
            <a:r>
              <a:rPr lang="en-US" sz="1200">
                <a:solidFill>
                  <a:srgbClr val="FFFFFF"/>
                </a:solidFill>
                <a:latin typeface="Century Gothic" panose="020B0502020202020204" pitchFamily="34" charset="0"/>
              </a:rPr>
              <a:t>The pandemic created a situation where there were </a:t>
            </a:r>
            <a:r>
              <a:rPr lang="en-US" sz="1200" b="1">
                <a:solidFill>
                  <a:srgbClr val="FFFFFF"/>
                </a:solidFill>
                <a:latin typeface="Century Gothic" panose="020B0502020202020204" pitchFamily="34" charset="0"/>
              </a:rPr>
              <a:t>no fans </a:t>
            </a:r>
            <a:r>
              <a:rPr lang="en-US" sz="1200">
                <a:solidFill>
                  <a:srgbClr val="FFFFFF"/>
                </a:solidFill>
                <a:latin typeface="Century Gothic" panose="020B0502020202020204" pitchFamily="34" charset="0"/>
              </a:rPr>
              <a:t>at the stands, and </a:t>
            </a:r>
            <a:r>
              <a:rPr lang="en-US" sz="1200" b="1">
                <a:solidFill>
                  <a:srgbClr val="FFFFFF"/>
                </a:solidFill>
                <a:latin typeface="Century Gothic" panose="020B0502020202020204" pitchFamily="34" charset="0"/>
              </a:rPr>
              <a:t>no coverage </a:t>
            </a:r>
            <a:r>
              <a:rPr lang="en-US" sz="1200">
                <a:solidFill>
                  <a:srgbClr val="FFFFFF"/>
                </a:solidFill>
                <a:latin typeface="Century Gothic" panose="020B0502020202020204" pitchFamily="34" charset="0"/>
              </a:rPr>
              <a:t>accelerating the need to find a cost-effective solution.</a:t>
            </a:r>
          </a:p>
          <a:p>
            <a:pPr>
              <a:defRPr/>
            </a:pPr>
            <a:r>
              <a:rPr lang="en-US" sz="1200" b="1">
                <a:solidFill>
                  <a:schemeClr val="bg1"/>
                </a:solidFill>
                <a:latin typeface="Century Gothic" panose="020B0502020202020204" pitchFamily="34" charset="0"/>
              </a:rPr>
              <a:t>All previous attempts, including a manual system for media consumption, had proven Unsuccessful</a:t>
            </a:r>
          </a:p>
          <a:p>
            <a:pPr>
              <a:defRPr/>
            </a:pPr>
            <a:endParaRPr lang="en-US" sz="1200">
              <a:solidFill>
                <a:srgbClr val="FFFFFF"/>
              </a:solidFill>
              <a:latin typeface="Century Gothic" panose="020B0502020202020204" pitchFamily="34" charset="0"/>
            </a:endParaRPr>
          </a:p>
          <a:p>
            <a:pPr lvl="0">
              <a:defRPr/>
            </a:pPr>
            <a:endParaRPr lang="en-US" sz="1200">
              <a:solidFill>
                <a:schemeClr val="bg1"/>
              </a:solidFill>
              <a:latin typeface="Century Gothic" panose="020B0502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0577D33-D2E0-45D5-B9A4-475F59D1091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9540699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L"/>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0577D33-D2E0-45D5-B9A4-475F59D1091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2990645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lvl="0"/>
            <a:r>
              <a:rPr lang="en-US" sz="1200" kern="1200" dirty="0">
                <a:solidFill>
                  <a:schemeClr val="tx1"/>
                </a:solidFill>
                <a:effectLst/>
                <a:latin typeface="+mn-lt"/>
                <a:ea typeface="+mn-ea"/>
                <a:cs typeface="+mn-cs"/>
              </a:rPr>
              <a:t>Their products include scouting software data analytics; however, their primary business is in media with their OTT network </a:t>
            </a:r>
            <a:r>
              <a:rPr lang="en-US" sz="1200" b="1" kern="1200" dirty="0" err="1">
                <a:solidFill>
                  <a:schemeClr val="tx1"/>
                </a:solidFill>
                <a:effectLst/>
                <a:latin typeface="+mn-lt"/>
                <a:ea typeface="+mn-ea"/>
                <a:cs typeface="+mn-cs"/>
              </a:rPr>
              <a:t>HockeyTV</a:t>
            </a:r>
            <a:r>
              <a:rPr lang="en-US" sz="1200" kern="1200" dirty="0">
                <a:solidFill>
                  <a:schemeClr val="tx1"/>
                </a:solidFill>
                <a:effectLst/>
                <a:latin typeface="+mn-lt"/>
                <a:ea typeface="+mn-ea"/>
                <a:cs typeface="+mn-cs"/>
              </a:rPr>
              <a:t>. </a:t>
            </a:r>
          </a:p>
          <a:p>
            <a:pPr lvl="0"/>
            <a:r>
              <a:rPr lang="en-US" sz="1200" kern="1200" dirty="0">
                <a:solidFill>
                  <a:schemeClr val="tx1"/>
                </a:solidFill>
                <a:effectLst/>
                <a:latin typeface="+mn-lt"/>
                <a:ea typeface="+mn-ea"/>
                <a:cs typeface="+mn-cs"/>
              </a:rPr>
              <a:t>Throughout the last several years, </a:t>
            </a:r>
            <a:r>
              <a:rPr lang="en-US" sz="1200" kern="1200" dirty="0" err="1">
                <a:solidFill>
                  <a:schemeClr val="tx1"/>
                </a:solidFill>
                <a:effectLst/>
                <a:latin typeface="+mn-lt"/>
                <a:ea typeface="+mn-ea"/>
                <a:cs typeface="+mn-cs"/>
              </a:rPr>
              <a:t>HockeyTV’s</a:t>
            </a:r>
            <a:r>
              <a:rPr lang="en-US" sz="1200" kern="1200" dirty="0">
                <a:solidFill>
                  <a:schemeClr val="tx1"/>
                </a:solidFill>
                <a:effectLst/>
                <a:latin typeface="+mn-lt"/>
                <a:ea typeface="+mn-ea"/>
                <a:cs typeface="+mn-cs"/>
              </a:rPr>
              <a:t> partnership with Pixellot has allowed it to scale significantly across the entire Hockey vertical adding automated production capabilities. </a:t>
            </a:r>
          </a:p>
          <a:p>
            <a:pPr lvl="0"/>
            <a:r>
              <a:rPr lang="en-US" sz="1200" kern="1200" dirty="0">
                <a:solidFill>
                  <a:schemeClr val="tx1"/>
                </a:solidFill>
                <a:effectLst/>
                <a:latin typeface="+mn-lt"/>
                <a:ea typeface="+mn-ea"/>
                <a:cs typeface="+mn-cs"/>
              </a:rPr>
              <a:t>Pixellot and </a:t>
            </a:r>
            <a:r>
              <a:rPr lang="en-US" sz="1200" kern="1200" dirty="0" err="1">
                <a:solidFill>
                  <a:schemeClr val="tx1"/>
                </a:solidFill>
                <a:effectLst/>
                <a:latin typeface="+mn-lt"/>
                <a:ea typeface="+mn-ea"/>
                <a:cs typeface="+mn-cs"/>
              </a:rPr>
              <a:t>HockeyTV’s</a:t>
            </a:r>
            <a:r>
              <a:rPr lang="en-US" sz="1200" kern="1200" dirty="0">
                <a:solidFill>
                  <a:schemeClr val="tx1"/>
                </a:solidFill>
                <a:effectLst/>
                <a:latin typeface="+mn-lt"/>
                <a:ea typeface="+mn-ea"/>
                <a:cs typeface="+mn-cs"/>
              </a:rPr>
              <a:t> partnership spans from professional (American Hockey League) down to grassroots (Hockey Tech Community Network) and has a strong growth trajectory in 2021.  </a:t>
            </a:r>
          </a:p>
          <a:p>
            <a:pPr lvl="0"/>
            <a:r>
              <a:rPr lang="en-US" sz="1200" kern="1200" dirty="0">
                <a:solidFill>
                  <a:schemeClr val="tx1"/>
                </a:solidFill>
                <a:effectLst/>
                <a:latin typeface="+mn-lt"/>
                <a:ea typeface="+mn-ea"/>
                <a:cs typeface="+mn-cs"/>
              </a:rPr>
              <a:t>COVID19 led to an initial slowdown in our growth, but as with most of Pixellot’s partners we saw an increased interest in live content and we have seen significant growth across the board with </a:t>
            </a:r>
            <a:r>
              <a:rPr lang="en-US" sz="1200" kern="1200" dirty="0" err="1">
                <a:solidFill>
                  <a:schemeClr val="tx1"/>
                </a:solidFill>
                <a:effectLst/>
                <a:latin typeface="+mn-lt"/>
                <a:ea typeface="+mn-ea"/>
                <a:cs typeface="+mn-cs"/>
              </a:rPr>
              <a:t>HockeyTV</a:t>
            </a:r>
            <a:r>
              <a:rPr lang="en-US" sz="1200" kern="1200" dirty="0">
                <a:solidFill>
                  <a:schemeClr val="tx1"/>
                </a:solidFill>
                <a:effectLst/>
                <a:latin typeface="+mn-lt"/>
                <a:ea typeface="+mn-ea"/>
                <a:cs typeface="+mn-cs"/>
              </a:rPr>
              <a:t> in recent months. </a:t>
            </a:r>
            <a:endParaRPr lang="en-IL" sz="1200" kern="1200" dirty="0">
              <a:solidFill>
                <a:schemeClr val="tx1"/>
              </a:solidFill>
              <a:effectLst/>
              <a:latin typeface="+mn-lt"/>
              <a:ea typeface="+mn-ea"/>
              <a:cs typeface="+mn-cs"/>
            </a:endParaRPr>
          </a:p>
          <a:p>
            <a:pPr lvl="0"/>
            <a:r>
              <a:rPr lang="en-US" sz="1200" b="1" kern="1200" dirty="0" err="1">
                <a:solidFill>
                  <a:schemeClr val="tx1"/>
                </a:solidFill>
                <a:effectLst/>
                <a:latin typeface="+mn-lt"/>
                <a:ea typeface="+mn-ea"/>
                <a:cs typeface="+mn-cs"/>
              </a:rPr>
              <a:t>HockeyTV</a:t>
            </a:r>
            <a:r>
              <a:rPr lang="en-US" sz="1200" b="1" kern="1200" dirty="0">
                <a:solidFill>
                  <a:schemeClr val="tx1"/>
                </a:solidFill>
                <a:effectLst/>
                <a:latin typeface="+mn-lt"/>
                <a:ea typeface="+mn-ea"/>
                <a:cs typeface="+mn-cs"/>
              </a:rPr>
              <a:t> Business Model</a:t>
            </a:r>
            <a:r>
              <a:rPr lang="en-US" sz="1200" kern="1200" dirty="0">
                <a:solidFill>
                  <a:schemeClr val="tx1"/>
                </a:solidFill>
                <a:effectLst/>
                <a:latin typeface="+mn-lt"/>
                <a:ea typeface="+mn-ea"/>
                <a:cs typeface="+mn-cs"/>
              </a:rPr>
              <a:t> - </a:t>
            </a:r>
            <a:r>
              <a:rPr lang="en-US" sz="1200" kern="1200" dirty="0" err="1">
                <a:solidFill>
                  <a:schemeClr val="tx1"/>
                </a:solidFill>
                <a:effectLst/>
                <a:latin typeface="+mn-lt"/>
                <a:ea typeface="+mn-ea"/>
                <a:cs typeface="+mn-cs"/>
              </a:rPr>
              <a:t>HockeyTV’s</a:t>
            </a:r>
            <a:r>
              <a:rPr lang="en-US" sz="1200" kern="1200" dirty="0">
                <a:solidFill>
                  <a:schemeClr val="tx1"/>
                </a:solidFill>
                <a:effectLst/>
                <a:latin typeface="+mn-lt"/>
                <a:ea typeface="+mn-ea"/>
                <a:cs typeface="+mn-cs"/>
              </a:rPr>
              <a:t> buys the rights from leagues and teams in exchange for the ability to monetize the content through their various OTT Channels. </a:t>
            </a:r>
          </a:p>
          <a:p>
            <a:pPr lvl="0"/>
            <a:r>
              <a:rPr lang="en-US" sz="1200" kern="1200" dirty="0">
                <a:solidFill>
                  <a:schemeClr val="tx1"/>
                </a:solidFill>
                <a:effectLst/>
                <a:latin typeface="+mn-lt"/>
                <a:ea typeface="+mn-ea"/>
                <a:cs typeface="+mn-cs"/>
              </a:rPr>
              <a:t>The subscription packages range from $9.99 (Community Network) to $29.99 (All Access), with special pricing for some of their white label customers such as the AHL. </a:t>
            </a:r>
            <a:endParaRPr lang="en-IL" sz="1200" kern="1200" dirty="0">
              <a:solidFill>
                <a:schemeClr val="tx1"/>
              </a:solidFill>
              <a:effectLst/>
              <a:latin typeface="+mn-lt"/>
              <a:ea typeface="+mn-ea"/>
              <a:cs typeface="+mn-cs"/>
            </a:endParaRPr>
          </a:p>
          <a:p>
            <a:pPr lvl="0"/>
            <a:r>
              <a:rPr lang="en-US" sz="1200" b="1" kern="1200" dirty="0">
                <a:solidFill>
                  <a:schemeClr val="tx1"/>
                </a:solidFill>
                <a:effectLst/>
                <a:latin typeface="+mn-lt"/>
                <a:ea typeface="+mn-ea"/>
                <a:cs typeface="+mn-cs"/>
              </a:rPr>
              <a:t>Pixellot/HT Business Model </a:t>
            </a:r>
            <a:r>
              <a:rPr lang="en-US" sz="1200" kern="1200" dirty="0">
                <a:solidFill>
                  <a:schemeClr val="tx1"/>
                </a:solidFill>
                <a:effectLst/>
                <a:latin typeface="+mn-lt"/>
                <a:ea typeface="+mn-ea"/>
                <a:cs typeface="+mn-cs"/>
              </a:rPr>
              <a:t>– Pixellot and </a:t>
            </a:r>
            <a:r>
              <a:rPr lang="en-US" sz="1200" kern="1200" dirty="0" err="1">
                <a:solidFill>
                  <a:schemeClr val="tx1"/>
                </a:solidFill>
                <a:effectLst/>
                <a:latin typeface="+mn-lt"/>
                <a:ea typeface="+mn-ea"/>
                <a:cs typeface="+mn-cs"/>
              </a:rPr>
              <a:t>HockeyTV</a:t>
            </a:r>
            <a:r>
              <a:rPr lang="en-US" sz="1200" kern="1200" dirty="0">
                <a:solidFill>
                  <a:schemeClr val="tx1"/>
                </a:solidFill>
                <a:effectLst/>
                <a:latin typeface="+mn-lt"/>
                <a:ea typeface="+mn-ea"/>
                <a:cs typeface="+mn-cs"/>
              </a:rPr>
              <a:t> have two standard business models. </a:t>
            </a:r>
            <a:endParaRPr lang="en-IL" sz="1200" kern="1200" dirty="0">
              <a:solidFill>
                <a:schemeClr val="tx1"/>
              </a:solidFill>
              <a:effectLst/>
              <a:latin typeface="+mn-lt"/>
              <a:ea typeface="+mn-ea"/>
              <a:cs typeface="+mn-cs"/>
            </a:endParaRPr>
          </a:p>
          <a:p>
            <a:pPr lvl="1"/>
            <a:r>
              <a:rPr lang="en-US" sz="1200" b="1" kern="1200" dirty="0">
                <a:solidFill>
                  <a:schemeClr val="tx1"/>
                </a:solidFill>
                <a:effectLst/>
                <a:latin typeface="+mn-lt"/>
                <a:ea typeface="+mn-ea"/>
                <a:cs typeface="+mn-cs"/>
              </a:rPr>
              <a:t>Professional and Semi Professional </a:t>
            </a:r>
            <a:r>
              <a:rPr lang="en-US" sz="1200" kern="1200" dirty="0">
                <a:solidFill>
                  <a:schemeClr val="tx1"/>
                </a:solidFill>
                <a:effectLst/>
                <a:latin typeface="+mn-lt"/>
                <a:ea typeface="+mn-ea"/>
                <a:cs typeface="+mn-cs"/>
              </a:rPr>
              <a:t>The first is </a:t>
            </a:r>
            <a:r>
              <a:rPr lang="en-US" sz="1200" kern="1200" dirty="0" err="1">
                <a:solidFill>
                  <a:schemeClr val="tx1"/>
                </a:solidFill>
                <a:effectLst/>
                <a:latin typeface="+mn-lt"/>
                <a:ea typeface="+mn-ea"/>
                <a:cs typeface="+mn-cs"/>
              </a:rPr>
              <a:t>Pixellot’t</a:t>
            </a:r>
            <a:r>
              <a:rPr lang="en-US" sz="1200" kern="1200" dirty="0">
                <a:solidFill>
                  <a:schemeClr val="tx1"/>
                </a:solidFill>
                <a:effectLst/>
                <a:latin typeface="+mn-lt"/>
                <a:ea typeface="+mn-ea"/>
                <a:cs typeface="+mn-cs"/>
              </a:rPr>
              <a:t> traditional approach, which is a hardware + license fee per system at standard price. Hockey Tech then passes some of this cost on to leagues and teams while taking on some risk themselves knowing that their revenues will increase when they can create the reliable, high quality content Pixellot provides. </a:t>
            </a:r>
            <a:endParaRPr lang="en-IL" sz="1200" kern="1200" dirty="0">
              <a:solidFill>
                <a:schemeClr val="tx1"/>
              </a:solidFill>
              <a:effectLst/>
              <a:latin typeface="+mn-lt"/>
              <a:ea typeface="+mn-ea"/>
              <a:cs typeface="+mn-cs"/>
            </a:endParaRPr>
          </a:p>
          <a:p>
            <a:pPr lvl="1"/>
            <a:r>
              <a:rPr lang="en-US" sz="1200" b="1" kern="1200" dirty="0">
                <a:solidFill>
                  <a:schemeClr val="tx1"/>
                </a:solidFill>
                <a:effectLst/>
                <a:latin typeface="+mn-lt"/>
                <a:ea typeface="+mn-ea"/>
                <a:cs typeface="+mn-cs"/>
              </a:rPr>
              <a:t>Community Network </a:t>
            </a:r>
            <a:r>
              <a:rPr lang="en-US" sz="1200" kern="1200" dirty="0">
                <a:solidFill>
                  <a:schemeClr val="tx1"/>
                </a:solidFill>
                <a:effectLst/>
                <a:latin typeface="+mn-lt"/>
                <a:ea typeface="+mn-ea"/>
                <a:cs typeface="+mn-cs"/>
              </a:rPr>
              <a:t>– At the grassroots level, Pixellot and Hockey Tech have partnered to launch the Community Network, which functions as an amateur OTT channel allowing parents and players to connect directly with the content at a lower price. In order to lower the barrier to entry in this cost-conscious market, Pixellot offers discounted hardware and license fees to Hockey Tech in exchange for a revenue sharing agreement. </a:t>
            </a:r>
            <a:endParaRPr lang="en-IL" sz="1200" kern="1200" dirty="0">
              <a:solidFill>
                <a:schemeClr val="tx1"/>
              </a:solidFill>
              <a:effectLst/>
              <a:latin typeface="+mn-lt"/>
              <a:ea typeface="+mn-ea"/>
              <a:cs typeface="+mn-cs"/>
            </a:endParaRPr>
          </a:p>
          <a:p>
            <a:pPr lvl="0"/>
            <a:r>
              <a:rPr lang="en-US" sz="1200" b="1" kern="1200" dirty="0">
                <a:solidFill>
                  <a:schemeClr val="tx1"/>
                </a:solidFill>
                <a:effectLst/>
                <a:latin typeface="+mn-lt"/>
                <a:ea typeface="+mn-ea"/>
                <a:cs typeface="+mn-cs"/>
              </a:rPr>
              <a:t>Install Base</a:t>
            </a:r>
            <a:r>
              <a:rPr lang="en-US" sz="1200" kern="1200" dirty="0">
                <a:solidFill>
                  <a:schemeClr val="tx1"/>
                </a:solidFill>
                <a:effectLst/>
                <a:latin typeface="+mn-lt"/>
                <a:ea typeface="+mn-ea"/>
                <a:cs typeface="+mn-cs"/>
              </a:rPr>
              <a:t> - Currently, Hockey Tech has 134 installed systems. The goal for 2021 is an additional 150 systems, primarily in the community network. </a:t>
            </a:r>
            <a:endParaRPr lang="en-IL" sz="1200" kern="1200" dirty="0">
              <a:solidFill>
                <a:schemeClr val="tx1"/>
              </a:solidFill>
              <a:effectLst/>
              <a:latin typeface="+mn-lt"/>
              <a:ea typeface="+mn-ea"/>
              <a:cs typeface="+mn-cs"/>
            </a:endParaRPr>
          </a:p>
          <a:p>
            <a:pPr lvl="0"/>
            <a:r>
              <a:rPr lang="en-US" sz="1200" b="1" kern="1200" dirty="0">
                <a:solidFill>
                  <a:schemeClr val="tx1"/>
                </a:solidFill>
                <a:effectLst/>
                <a:latin typeface="+mn-lt"/>
                <a:ea typeface="+mn-ea"/>
                <a:cs typeface="+mn-cs"/>
              </a:rPr>
              <a:t>Support and Operations </a:t>
            </a:r>
            <a:r>
              <a:rPr lang="en-US" sz="1200" kern="1200" dirty="0">
                <a:solidFill>
                  <a:schemeClr val="tx1"/>
                </a:solidFill>
                <a:effectLst/>
                <a:latin typeface="+mn-lt"/>
                <a:ea typeface="+mn-ea"/>
                <a:cs typeface="+mn-cs"/>
              </a:rPr>
              <a:t>– Hockey Tech has a professional and trained network support center which serves as the primary support line for issues in the field with Pixellot and/or end users. Pixellot serves as an escalation point. Over the last several years their team has expanded to service their growing installation base to about 15 agents on busy nights. </a:t>
            </a:r>
            <a:endParaRPr lang="en-IL" sz="1200" kern="1200" dirty="0">
              <a:solidFill>
                <a:schemeClr val="tx1"/>
              </a:solidFill>
              <a:effectLst/>
              <a:latin typeface="+mn-lt"/>
              <a:ea typeface="+mn-ea"/>
              <a:cs typeface="+mn-cs"/>
            </a:endParaRPr>
          </a:p>
          <a:p>
            <a:endParaRPr lang="en-IL"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0577D33-D2E0-45D5-B9A4-475F59D1091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4965408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lvl="0"/>
            <a:r>
              <a:rPr lang="en-US" sz="1200" kern="1200" dirty="0">
                <a:solidFill>
                  <a:schemeClr val="tx1"/>
                </a:solidFill>
                <a:effectLst/>
                <a:latin typeface="+mn-lt"/>
                <a:ea typeface="+mn-ea"/>
                <a:cs typeface="+mn-cs"/>
              </a:rPr>
              <a:t>Their products include scouting software data analytics; however, their primary business is in media with their OTT network </a:t>
            </a:r>
            <a:r>
              <a:rPr lang="en-US" sz="1200" b="1" kern="1200" dirty="0" err="1">
                <a:solidFill>
                  <a:schemeClr val="tx1"/>
                </a:solidFill>
                <a:effectLst/>
                <a:latin typeface="+mn-lt"/>
                <a:ea typeface="+mn-ea"/>
                <a:cs typeface="+mn-cs"/>
              </a:rPr>
              <a:t>HockeyTV</a:t>
            </a:r>
            <a:r>
              <a:rPr lang="en-US" sz="1200" kern="1200" dirty="0">
                <a:solidFill>
                  <a:schemeClr val="tx1"/>
                </a:solidFill>
                <a:effectLst/>
                <a:latin typeface="+mn-lt"/>
                <a:ea typeface="+mn-ea"/>
                <a:cs typeface="+mn-cs"/>
              </a:rPr>
              <a:t>. </a:t>
            </a:r>
          </a:p>
          <a:p>
            <a:pPr lvl="0"/>
            <a:r>
              <a:rPr lang="en-US" sz="1200" kern="1200" dirty="0">
                <a:solidFill>
                  <a:schemeClr val="tx1"/>
                </a:solidFill>
                <a:effectLst/>
                <a:latin typeface="+mn-lt"/>
                <a:ea typeface="+mn-ea"/>
                <a:cs typeface="+mn-cs"/>
              </a:rPr>
              <a:t>Throughout the last several years, </a:t>
            </a:r>
            <a:r>
              <a:rPr lang="en-US" sz="1200" kern="1200" dirty="0" err="1">
                <a:solidFill>
                  <a:schemeClr val="tx1"/>
                </a:solidFill>
                <a:effectLst/>
                <a:latin typeface="+mn-lt"/>
                <a:ea typeface="+mn-ea"/>
                <a:cs typeface="+mn-cs"/>
              </a:rPr>
              <a:t>HockeyTV’s</a:t>
            </a:r>
            <a:r>
              <a:rPr lang="en-US" sz="1200" kern="1200" dirty="0">
                <a:solidFill>
                  <a:schemeClr val="tx1"/>
                </a:solidFill>
                <a:effectLst/>
                <a:latin typeface="+mn-lt"/>
                <a:ea typeface="+mn-ea"/>
                <a:cs typeface="+mn-cs"/>
              </a:rPr>
              <a:t> partnership with Pixellot has allowed it to scale significantly across the entire Hockey vertical adding automated production capabilities. </a:t>
            </a:r>
          </a:p>
          <a:p>
            <a:pPr lvl="0"/>
            <a:r>
              <a:rPr lang="en-US" sz="1200" kern="1200" dirty="0">
                <a:solidFill>
                  <a:schemeClr val="tx1"/>
                </a:solidFill>
                <a:effectLst/>
                <a:latin typeface="+mn-lt"/>
                <a:ea typeface="+mn-ea"/>
                <a:cs typeface="+mn-cs"/>
              </a:rPr>
              <a:t>Pixellot and </a:t>
            </a:r>
            <a:r>
              <a:rPr lang="en-US" sz="1200" kern="1200" dirty="0" err="1">
                <a:solidFill>
                  <a:schemeClr val="tx1"/>
                </a:solidFill>
                <a:effectLst/>
                <a:latin typeface="+mn-lt"/>
                <a:ea typeface="+mn-ea"/>
                <a:cs typeface="+mn-cs"/>
              </a:rPr>
              <a:t>HockeyTV’s</a:t>
            </a:r>
            <a:r>
              <a:rPr lang="en-US" sz="1200" kern="1200" dirty="0">
                <a:solidFill>
                  <a:schemeClr val="tx1"/>
                </a:solidFill>
                <a:effectLst/>
                <a:latin typeface="+mn-lt"/>
                <a:ea typeface="+mn-ea"/>
                <a:cs typeface="+mn-cs"/>
              </a:rPr>
              <a:t> partnership spans from professional (American Hockey League) down to grassroots (Hockey Tech Community Network) and has a strong growth trajectory in 2021.  </a:t>
            </a:r>
          </a:p>
          <a:p>
            <a:pPr lvl="0"/>
            <a:r>
              <a:rPr lang="en-US" sz="1200" kern="1200" dirty="0">
                <a:solidFill>
                  <a:schemeClr val="tx1"/>
                </a:solidFill>
                <a:effectLst/>
                <a:latin typeface="+mn-lt"/>
                <a:ea typeface="+mn-ea"/>
                <a:cs typeface="+mn-cs"/>
              </a:rPr>
              <a:t>COVID19 led to an initial slowdown in our growth, but as with most of Pixellot’s partners we saw an increased interest in live content and we have seen significant growth across the board with </a:t>
            </a:r>
            <a:r>
              <a:rPr lang="en-US" sz="1200" kern="1200" dirty="0" err="1">
                <a:solidFill>
                  <a:schemeClr val="tx1"/>
                </a:solidFill>
                <a:effectLst/>
                <a:latin typeface="+mn-lt"/>
                <a:ea typeface="+mn-ea"/>
                <a:cs typeface="+mn-cs"/>
              </a:rPr>
              <a:t>HockeyTV</a:t>
            </a:r>
            <a:r>
              <a:rPr lang="en-US" sz="1200" kern="1200" dirty="0">
                <a:solidFill>
                  <a:schemeClr val="tx1"/>
                </a:solidFill>
                <a:effectLst/>
                <a:latin typeface="+mn-lt"/>
                <a:ea typeface="+mn-ea"/>
                <a:cs typeface="+mn-cs"/>
              </a:rPr>
              <a:t> in recent months. </a:t>
            </a:r>
            <a:endParaRPr lang="en-IL" sz="1200" kern="1200" dirty="0">
              <a:solidFill>
                <a:schemeClr val="tx1"/>
              </a:solidFill>
              <a:effectLst/>
              <a:latin typeface="+mn-lt"/>
              <a:ea typeface="+mn-ea"/>
              <a:cs typeface="+mn-cs"/>
            </a:endParaRPr>
          </a:p>
          <a:p>
            <a:pPr lvl="0"/>
            <a:r>
              <a:rPr lang="en-US" sz="1200" b="1" kern="1200" dirty="0" err="1">
                <a:solidFill>
                  <a:schemeClr val="tx1"/>
                </a:solidFill>
                <a:effectLst/>
                <a:latin typeface="+mn-lt"/>
                <a:ea typeface="+mn-ea"/>
                <a:cs typeface="+mn-cs"/>
              </a:rPr>
              <a:t>HockeyTV</a:t>
            </a:r>
            <a:r>
              <a:rPr lang="en-US" sz="1200" b="1" kern="1200" dirty="0">
                <a:solidFill>
                  <a:schemeClr val="tx1"/>
                </a:solidFill>
                <a:effectLst/>
                <a:latin typeface="+mn-lt"/>
                <a:ea typeface="+mn-ea"/>
                <a:cs typeface="+mn-cs"/>
              </a:rPr>
              <a:t> Business Model</a:t>
            </a:r>
            <a:r>
              <a:rPr lang="en-US" sz="1200" kern="1200" dirty="0">
                <a:solidFill>
                  <a:schemeClr val="tx1"/>
                </a:solidFill>
                <a:effectLst/>
                <a:latin typeface="+mn-lt"/>
                <a:ea typeface="+mn-ea"/>
                <a:cs typeface="+mn-cs"/>
              </a:rPr>
              <a:t> - </a:t>
            </a:r>
            <a:r>
              <a:rPr lang="en-US" sz="1200" kern="1200" dirty="0" err="1">
                <a:solidFill>
                  <a:schemeClr val="tx1"/>
                </a:solidFill>
                <a:effectLst/>
                <a:latin typeface="+mn-lt"/>
                <a:ea typeface="+mn-ea"/>
                <a:cs typeface="+mn-cs"/>
              </a:rPr>
              <a:t>HockeyTV’s</a:t>
            </a:r>
            <a:r>
              <a:rPr lang="en-US" sz="1200" kern="1200" dirty="0">
                <a:solidFill>
                  <a:schemeClr val="tx1"/>
                </a:solidFill>
                <a:effectLst/>
                <a:latin typeface="+mn-lt"/>
                <a:ea typeface="+mn-ea"/>
                <a:cs typeface="+mn-cs"/>
              </a:rPr>
              <a:t> buys the rights from leagues and teams in exchange for the ability to monetize the content through their various OTT Channels. </a:t>
            </a:r>
          </a:p>
          <a:p>
            <a:pPr lvl="0"/>
            <a:r>
              <a:rPr lang="en-US" sz="1200" kern="1200" dirty="0">
                <a:solidFill>
                  <a:schemeClr val="tx1"/>
                </a:solidFill>
                <a:effectLst/>
                <a:latin typeface="+mn-lt"/>
                <a:ea typeface="+mn-ea"/>
                <a:cs typeface="+mn-cs"/>
              </a:rPr>
              <a:t>The subscription packages range from $9.99 (Community Network) to $29.99 (All Access), with special pricing for some of their white label customers such as the AHL. </a:t>
            </a:r>
            <a:endParaRPr lang="en-IL" sz="1200" kern="1200" dirty="0">
              <a:solidFill>
                <a:schemeClr val="tx1"/>
              </a:solidFill>
              <a:effectLst/>
              <a:latin typeface="+mn-lt"/>
              <a:ea typeface="+mn-ea"/>
              <a:cs typeface="+mn-cs"/>
            </a:endParaRPr>
          </a:p>
          <a:p>
            <a:pPr lvl="0"/>
            <a:r>
              <a:rPr lang="en-US" sz="1200" b="1" kern="1200" dirty="0">
                <a:solidFill>
                  <a:schemeClr val="tx1"/>
                </a:solidFill>
                <a:effectLst/>
                <a:latin typeface="+mn-lt"/>
                <a:ea typeface="+mn-ea"/>
                <a:cs typeface="+mn-cs"/>
              </a:rPr>
              <a:t>Pixellot/HT Business Model </a:t>
            </a:r>
            <a:r>
              <a:rPr lang="en-US" sz="1200" kern="1200" dirty="0">
                <a:solidFill>
                  <a:schemeClr val="tx1"/>
                </a:solidFill>
                <a:effectLst/>
                <a:latin typeface="+mn-lt"/>
                <a:ea typeface="+mn-ea"/>
                <a:cs typeface="+mn-cs"/>
              </a:rPr>
              <a:t>– Pixellot and </a:t>
            </a:r>
            <a:r>
              <a:rPr lang="en-US" sz="1200" kern="1200" dirty="0" err="1">
                <a:solidFill>
                  <a:schemeClr val="tx1"/>
                </a:solidFill>
                <a:effectLst/>
                <a:latin typeface="+mn-lt"/>
                <a:ea typeface="+mn-ea"/>
                <a:cs typeface="+mn-cs"/>
              </a:rPr>
              <a:t>HockeyTV</a:t>
            </a:r>
            <a:r>
              <a:rPr lang="en-US" sz="1200" kern="1200" dirty="0">
                <a:solidFill>
                  <a:schemeClr val="tx1"/>
                </a:solidFill>
                <a:effectLst/>
                <a:latin typeface="+mn-lt"/>
                <a:ea typeface="+mn-ea"/>
                <a:cs typeface="+mn-cs"/>
              </a:rPr>
              <a:t> have two standard business models. </a:t>
            </a:r>
            <a:endParaRPr lang="en-IL" sz="1200" kern="1200" dirty="0">
              <a:solidFill>
                <a:schemeClr val="tx1"/>
              </a:solidFill>
              <a:effectLst/>
              <a:latin typeface="+mn-lt"/>
              <a:ea typeface="+mn-ea"/>
              <a:cs typeface="+mn-cs"/>
            </a:endParaRPr>
          </a:p>
          <a:p>
            <a:pPr lvl="1"/>
            <a:r>
              <a:rPr lang="en-US" sz="1200" b="1" kern="1200" dirty="0">
                <a:solidFill>
                  <a:schemeClr val="tx1"/>
                </a:solidFill>
                <a:effectLst/>
                <a:latin typeface="+mn-lt"/>
                <a:ea typeface="+mn-ea"/>
                <a:cs typeface="+mn-cs"/>
              </a:rPr>
              <a:t>Professional and Semi Professional </a:t>
            </a:r>
            <a:r>
              <a:rPr lang="en-US" sz="1200" kern="1200" dirty="0">
                <a:solidFill>
                  <a:schemeClr val="tx1"/>
                </a:solidFill>
                <a:effectLst/>
                <a:latin typeface="+mn-lt"/>
                <a:ea typeface="+mn-ea"/>
                <a:cs typeface="+mn-cs"/>
              </a:rPr>
              <a:t>The first is </a:t>
            </a:r>
            <a:r>
              <a:rPr lang="en-US" sz="1200" kern="1200" dirty="0" err="1">
                <a:solidFill>
                  <a:schemeClr val="tx1"/>
                </a:solidFill>
                <a:effectLst/>
                <a:latin typeface="+mn-lt"/>
                <a:ea typeface="+mn-ea"/>
                <a:cs typeface="+mn-cs"/>
              </a:rPr>
              <a:t>Pixellot’t</a:t>
            </a:r>
            <a:r>
              <a:rPr lang="en-US" sz="1200" kern="1200" dirty="0">
                <a:solidFill>
                  <a:schemeClr val="tx1"/>
                </a:solidFill>
                <a:effectLst/>
                <a:latin typeface="+mn-lt"/>
                <a:ea typeface="+mn-ea"/>
                <a:cs typeface="+mn-cs"/>
              </a:rPr>
              <a:t> traditional approach, which is a hardware + license fee per system at standard price. Hockey Tech then passes some of this cost on to leagues and teams while taking on some risk themselves knowing that their revenues will increase when they can create the reliable, high quality content Pixellot provides. </a:t>
            </a:r>
            <a:endParaRPr lang="en-IL" sz="1200" kern="1200" dirty="0">
              <a:solidFill>
                <a:schemeClr val="tx1"/>
              </a:solidFill>
              <a:effectLst/>
              <a:latin typeface="+mn-lt"/>
              <a:ea typeface="+mn-ea"/>
              <a:cs typeface="+mn-cs"/>
            </a:endParaRPr>
          </a:p>
          <a:p>
            <a:pPr lvl="1"/>
            <a:r>
              <a:rPr lang="en-US" sz="1200" b="1" kern="1200" dirty="0">
                <a:solidFill>
                  <a:schemeClr val="tx1"/>
                </a:solidFill>
                <a:effectLst/>
                <a:latin typeface="+mn-lt"/>
                <a:ea typeface="+mn-ea"/>
                <a:cs typeface="+mn-cs"/>
              </a:rPr>
              <a:t>Community Network </a:t>
            </a:r>
            <a:r>
              <a:rPr lang="en-US" sz="1200" kern="1200" dirty="0">
                <a:solidFill>
                  <a:schemeClr val="tx1"/>
                </a:solidFill>
                <a:effectLst/>
                <a:latin typeface="+mn-lt"/>
                <a:ea typeface="+mn-ea"/>
                <a:cs typeface="+mn-cs"/>
              </a:rPr>
              <a:t>– At the grassroots level, Pixellot and Hockey Tech have partnered to launch the Community Network, which functions as an amateur OTT channel allowing parents and players to connect directly with the content at a lower price. In order to lower the barrier to entry in this cost-conscious market, Pixellot offers discounted hardware and license fees to Hockey Tech in exchange for a revenue sharing agreement. </a:t>
            </a:r>
            <a:endParaRPr lang="en-IL" sz="1200" kern="1200" dirty="0">
              <a:solidFill>
                <a:schemeClr val="tx1"/>
              </a:solidFill>
              <a:effectLst/>
              <a:latin typeface="+mn-lt"/>
              <a:ea typeface="+mn-ea"/>
              <a:cs typeface="+mn-cs"/>
            </a:endParaRPr>
          </a:p>
          <a:p>
            <a:pPr lvl="0"/>
            <a:r>
              <a:rPr lang="en-US" sz="1200" b="1" kern="1200" dirty="0">
                <a:solidFill>
                  <a:schemeClr val="tx1"/>
                </a:solidFill>
                <a:effectLst/>
                <a:latin typeface="+mn-lt"/>
                <a:ea typeface="+mn-ea"/>
                <a:cs typeface="+mn-cs"/>
              </a:rPr>
              <a:t>Install Base</a:t>
            </a:r>
            <a:r>
              <a:rPr lang="en-US" sz="1200" kern="1200" dirty="0">
                <a:solidFill>
                  <a:schemeClr val="tx1"/>
                </a:solidFill>
                <a:effectLst/>
                <a:latin typeface="+mn-lt"/>
                <a:ea typeface="+mn-ea"/>
                <a:cs typeface="+mn-cs"/>
              </a:rPr>
              <a:t> - Currently, Hockey Tech has 134 installed systems. The goal for 2021 is an additional 150 systems, primarily in the community network. </a:t>
            </a:r>
            <a:endParaRPr lang="en-IL" sz="1200" kern="1200" dirty="0">
              <a:solidFill>
                <a:schemeClr val="tx1"/>
              </a:solidFill>
              <a:effectLst/>
              <a:latin typeface="+mn-lt"/>
              <a:ea typeface="+mn-ea"/>
              <a:cs typeface="+mn-cs"/>
            </a:endParaRPr>
          </a:p>
          <a:p>
            <a:pPr lvl="0"/>
            <a:r>
              <a:rPr lang="en-US" sz="1200" b="1" kern="1200" dirty="0">
                <a:solidFill>
                  <a:schemeClr val="tx1"/>
                </a:solidFill>
                <a:effectLst/>
                <a:latin typeface="+mn-lt"/>
                <a:ea typeface="+mn-ea"/>
                <a:cs typeface="+mn-cs"/>
              </a:rPr>
              <a:t>Support and Operations </a:t>
            </a:r>
            <a:r>
              <a:rPr lang="en-US" sz="1200" kern="1200" dirty="0">
                <a:solidFill>
                  <a:schemeClr val="tx1"/>
                </a:solidFill>
                <a:effectLst/>
                <a:latin typeface="+mn-lt"/>
                <a:ea typeface="+mn-ea"/>
                <a:cs typeface="+mn-cs"/>
              </a:rPr>
              <a:t>– Hockey Tech has a professional and trained network support center which serves as the primary support line for issues in the field with Pixellot and/or end users. Pixellot serves as an escalation point. Over the last several years their team has expanded to service their growing installation base to about 15 agents on busy nights. </a:t>
            </a:r>
            <a:endParaRPr lang="en-IL" sz="1200" kern="1200" dirty="0">
              <a:solidFill>
                <a:schemeClr val="tx1"/>
              </a:solidFill>
              <a:effectLst/>
              <a:latin typeface="+mn-lt"/>
              <a:ea typeface="+mn-ea"/>
              <a:cs typeface="+mn-cs"/>
            </a:endParaRPr>
          </a:p>
          <a:p>
            <a:endParaRPr lang="en-IL"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0577D33-D2E0-45D5-B9A4-475F59D1091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6509551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lvl="0"/>
            <a:r>
              <a:rPr lang="en-US" sz="1200" kern="1200" dirty="0">
                <a:solidFill>
                  <a:schemeClr val="tx1"/>
                </a:solidFill>
                <a:effectLst/>
                <a:latin typeface="+mn-lt"/>
                <a:ea typeface="+mn-ea"/>
                <a:cs typeface="+mn-cs"/>
              </a:rPr>
              <a:t>Their products include scouting software data analytics; however, their primary business is in media with their OTT network </a:t>
            </a:r>
            <a:r>
              <a:rPr lang="en-US" sz="1200" b="1" kern="1200" dirty="0" err="1">
                <a:solidFill>
                  <a:schemeClr val="tx1"/>
                </a:solidFill>
                <a:effectLst/>
                <a:latin typeface="+mn-lt"/>
                <a:ea typeface="+mn-ea"/>
                <a:cs typeface="+mn-cs"/>
              </a:rPr>
              <a:t>HockeyTV</a:t>
            </a:r>
            <a:r>
              <a:rPr lang="en-US" sz="1200" kern="1200" dirty="0">
                <a:solidFill>
                  <a:schemeClr val="tx1"/>
                </a:solidFill>
                <a:effectLst/>
                <a:latin typeface="+mn-lt"/>
                <a:ea typeface="+mn-ea"/>
                <a:cs typeface="+mn-cs"/>
              </a:rPr>
              <a:t>. </a:t>
            </a:r>
          </a:p>
          <a:p>
            <a:pPr lvl="0"/>
            <a:r>
              <a:rPr lang="en-US" sz="1200" kern="1200" dirty="0">
                <a:solidFill>
                  <a:schemeClr val="tx1"/>
                </a:solidFill>
                <a:effectLst/>
                <a:latin typeface="+mn-lt"/>
                <a:ea typeface="+mn-ea"/>
                <a:cs typeface="+mn-cs"/>
              </a:rPr>
              <a:t>Throughout the last several years, </a:t>
            </a:r>
            <a:r>
              <a:rPr lang="en-US" sz="1200" kern="1200" dirty="0" err="1">
                <a:solidFill>
                  <a:schemeClr val="tx1"/>
                </a:solidFill>
                <a:effectLst/>
                <a:latin typeface="+mn-lt"/>
                <a:ea typeface="+mn-ea"/>
                <a:cs typeface="+mn-cs"/>
              </a:rPr>
              <a:t>HockeyTV’s</a:t>
            </a:r>
            <a:r>
              <a:rPr lang="en-US" sz="1200" kern="1200" dirty="0">
                <a:solidFill>
                  <a:schemeClr val="tx1"/>
                </a:solidFill>
                <a:effectLst/>
                <a:latin typeface="+mn-lt"/>
                <a:ea typeface="+mn-ea"/>
                <a:cs typeface="+mn-cs"/>
              </a:rPr>
              <a:t> partnership with Pixellot has allowed it to scale significantly across the entire Hockey vertical adding automated production capabilities. </a:t>
            </a:r>
          </a:p>
          <a:p>
            <a:pPr lvl="0"/>
            <a:r>
              <a:rPr lang="en-US" sz="1200" kern="1200" dirty="0">
                <a:solidFill>
                  <a:schemeClr val="tx1"/>
                </a:solidFill>
                <a:effectLst/>
                <a:latin typeface="+mn-lt"/>
                <a:ea typeface="+mn-ea"/>
                <a:cs typeface="+mn-cs"/>
              </a:rPr>
              <a:t>Pixellot and </a:t>
            </a:r>
            <a:r>
              <a:rPr lang="en-US" sz="1200" kern="1200" dirty="0" err="1">
                <a:solidFill>
                  <a:schemeClr val="tx1"/>
                </a:solidFill>
                <a:effectLst/>
                <a:latin typeface="+mn-lt"/>
                <a:ea typeface="+mn-ea"/>
                <a:cs typeface="+mn-cs"/>
              </a:rPr>
              <a:t>HockeyTV’s</a:t>
            </a:r>
            <a:r>
              <a:rPr lang="en-US" sz="1200" kern="1200" dirty="0">
                <a:solidFill>
                  <a:schemeClr val="tx1"/>
                </a:solidFill>
                <a:effectLst/>
                <a:latin typeface="+mn-lt"/>
                <a:ea typeface="+mn-ea"/>
                <a:cs typeface="+mn-cs"/>
              </a:rPr>
              <a:t> partnership spans from professional (American Hockey League) down to grassroots (Hockey Tech Community Network) and has a strong growth trajectory in 2021.  </a:t>
            </a:r>
          </a:p>
          <a:p>
            <a:pPr lvl="0"/>
            <a:r>
              <a:rPr lang="en-US" sz="1200" kern="1200" dirty="0">
                <a:solidFill>
                  <a:schemeClr val="tx1"/>
                </a:solidFill>
                <a:effectLst/>
                <a:latin typeface="+mn-lt"/>
                <a:ea typeface="+mn-ea"/>
                <a:cs typeface="+mn-cs"/>
              </a:rPr>
              <a:t>COVID19 led to an initial slowdown in our growth, but as with most of Pixellot’s partners we saw an increased interest in live content and we have seen significant growth across the board with </a:t>
            </a:r>
            <a:r>
              <a:rPr lang="en-US" sz="1200" kern="1200" dirty="0" err="1">
                <a:solidFill>
                  <a:schemeClr val="tx1"/>
                </a:solidFill>
                <a:effectLst/>
                <a:latin typeface="+mn-lt"/>
                <a:ea typeface="+mn-ea"/>
                <a:cs typeface="+mn-cs"/>
              </a:rPr>
              <a:t>HockeyTV</a:t>
            </a:r>
            <a:r>
              <a:rPr lang="en-US" sz="1200" kern="1200" dirty="0">
                <a:solidFill>
                  <a:schemeClr val="tx1"/>
                </a:solidFill>
                <a:effectLst/>
                <a:latin typeface="+mn-lt"/>
                <a:ea typeface="+mn-ea"/>
                <a:cs typeface="+mn-cs"/>
              </a:rPr>
              <a:t> in recent months. </a:t>
            </a:r>
            <a:endParaRPr lang="en-IL" sz="1200" kern="1200" dirty="0">
              <a:solidFill>
                <a:schemeClr val="tx1"/>
              </a:solidFill>
              <a:effectLst/>
              <a:latin typeface="+mn-lt"/>
              <a:ea typeface="+mn-ea"/>
              <a:cs typeface="+mn-cs"/>
            </a:endParaRPr>
          </a:p>
          <a:p>
            <a:pPr lvl="0"/>
            <a:r>
              <a:rPr lang="en-US" sz="1200" b="1" kern="1200" dirty="0" err="1">
                <a:solidFill>
                  <a:schemeClr val="tx1"/>
                </a:solidFill>
                <a:effectLst/>
                <a:latin typeface="+mn-lt"/>
                <a:ea typeface="+mn-ea"/>
                <a:cs typeface="+mn-cs"/>
              </a:rPr>
              <a:t>HockeyTV</a:t>
            </a:r>
            <a:r>
              <a:rPr lang="en-US" sz="1200" b="1" kern="1200" dirty="0">
                <a:solidFill>
                  <a:schemeClr val="tx1"/>
                </a:solidFill>
                <a:effectLst/>
                <a:latin typeface="+mn-lt"/>
                <a:ea typeface="+mn-ea"/>
                <a:cs typeface="+mn-cs"/>
              </a:rPr>
              <a:t> Business Model</a:t>
            </a:r>
            <a:r>
              <a:rPr lang="en-US" sz="1200" kern="1200" dirty="0">
                <a:solidFill>
                  <a:schemeClr val="tx1"/>
                </a:solidFill>
                <a:effectLst/>
                <a:latin typeface="+mn-lt"/>
                <a:ea typeface="+mn-ea"/>
                <a:cs typeface="+mn-cs"/>
              </a:rPr>
              <a:t> - </a:t>
            </a:r>
            <a:r>
              <a:rPr lang="en-US" sz="1200" kern="1200" dirty="0" err="1">
                <a:solidFill>
                  <a:schemeClr val="tx1"/>
                </a:solidFill>
                <a:effectLst/>
                <a:latin typeface="+mn-lt"/>
                <a:ea typeface="+mn-ea"/>
                <a:cs typeface="+mn-cs"/>
              </a:rPr>
              <a:t>HockeyTV’s</a:t>
            </a:r>
            <a:r>
              <a:rPr lang="en-US" sz="1200" kern="1200" dirty="0">
                <a:solidFill>
                  <a:schemeClr val="tx1"/>
                </a:solidFill>
                <a:effectLst/>
                <a:latin typeface="+mn-lt"/>
                <a:ea typeface="+mn-ea"/>
                <a:cs typeface="+mn-cs"/>
              </a:rPr>
              <a:t> buys the rights from leagues and teams in exchange for the ability to monetize the content through their various OTT Channels. </a:t>
            </a:r>
          </a:p>
          <a:p>
            <a:pPr lvl="0"/>
            <a:r>
              <a:rPr lang="en-US" sz="1200" kern="1200" dirty="0">
                <a:solidFill>
                  <a:schemeClr val="tx1"/>
                </a:solidFill>
                <a:effectLst/>
                <a:latin typeface="+mn-lt"/>
                <a:ea typeface="+mn-ea"/>
                <a:cs typeface="+mn-cs"/>
              </a:rPr>
              <a:t>The subscription packages range from $9.99 (Community Network) to $29.99 (All Access), with special pricing for some of their white label customers such as the AHL. </a:t>
            </a:r>
            <a:endParaRPr lang="en-IL" sz="1200" kern="1200" dirty="0">
              <a:solidFill>
                <a:schemeClr val="tx1"/>
              </a:solidFill>
              <a:effectLst/>
              <a:latin typeface="+mn-lt"/>
              <a:ea typeface="+mn-ea"/>
              <a:cs typeface="+mn-cs"/>
            </a:endParaRPr>
          </a:p>
          <a:p>
            <a:pPr lvl="0"/>
            <a:r>
              <a:rPr lang="en-US" sz="1200" b="1" kern="1200" dirty="0">
                <a:solidFill>
                  <a:schemeClr val="tx1"/>
                </a:solidFill>
                <a:effectLst/>
                <a:latin typeface="+mn-lt"/>
                <a:ea typeface="+mn-ea"/>
                <a:cs typeface="+mn-cs"/>
              </a:rPr>
              <a:t>Pixellot/HT Business Model </a:t>
            </a:r>
            <a:r>
              <a:rPr lang="en-US" sz="1200" kern="1200" dirty="0">
                <a:solidFill>
                  <a:schemeClr val="tx1"/>
                </a:solidFill>
                <a:effectLst/>
                <a:latin typeface="+mn-lt"/>
                <a:ea typeface="+mn-ea"/>
                <a:cs typeface="+mn-cs"/>
              </a:rPr>
              <a:t>– Pixellot and </a:t>
            </a:r>
            <a:r>
              <a:rPr lang="en-US" sz="1200" kern="1200" dirty="0" err="1">
                <a:solidFill>
                  <a:schemeClr val="tx1"/>
                </a:solidFill>
                <a:effectLst/>
                <a:latin typeface="+mn-lt"/>
                <a:ea typeface="+mn-ea"/>
                <a:cs typeface="+mn-cs"/>
              </a:rPr>
              <a:t>HockeyTV</a:t>
            </a:r>
            <a:r>
              <a:rPr lang="en-US" sz="1200" kern="1200" dirty="0">
                <a:solidFill>
                  <a:schemeClr val="tx1"/>
                </a:solidFill>
                <a:effectLst/>
                <a:latin typeface="+mn-lt"/>
                <a:ea typeface="+mn-ea"/>
                <a:cs typeface="+mn-cs"/>
              </a:rPr>
              <a:t> have two standard business models. </a:t>
            </a:r>
            <a:endParaRPr lang="en-IL" sz="1200" kern="1200" dirty="0">
              <a:solidFill>
                <a:schemeClr val="tx1"/>
              </a:solidFill>
              <a:effectLst/>
              <a:latin typeface="+mn-lt"/>
              <a:ea typeface="+mn-ea"/>
              <a:cs typeface="+mn-cs"/>
            </a:endParaRPr>
          </a:p>
          <a:p>
            <a:pPr lvl="1"/>
            <a:r>
              <a:rPr lang="en-US" sz="1200" b="1" kern="1200" dirty="0">
                <a:solidFill>
                  <a:schemeClr val="tx1"/>
                </a:solidFill>
                <a:effectLst/>
                <a:latin typeface="+mn-lt"/>
                <a:ea typeface="+mn-ea"/>
                <a:cs typeface="+mn-cs"/>
              </a:rPr>
              <a:t>Professional and Semi Professional </a:t>
            </a:r>
            <a:r>
              <a:rPr lang="en-US" sz="1200" kern="1200" dirty="0">
                <a:solidFill>
                  <a:schemeClr val="tx1"/>
                </a:solidFill>
                <a:effectLst/>
                <a:latin typeface="+mn-lt"/>
                <a:ea typeface="+mn-ea"/>
                <a:cs typeface="+mn-cs"/>
              </a:rPr>
              <a:t>The first is </a:t>
            </a:r>
            <a:r>
              <a:rPr lang="en-US" sz="1200" kern="1200" dirty="0" err="1">
                <a:solidFill>
                  <a:schemeClr val="tx1"/>
                </a:solidFill>
                <a:effectLst/>
                <a:latin typeface="+mn-lt"/>
                <a:ea typeface="+mn-ea"/>
                <a:cs typeface="+mn-cs"/>
              </a:rPr>
              <a:t>Pixellot’t</a:t>
            </a:r>
            <a:r>
              <a:rPr lang="en-US" sz="1200" kern="1200" dirty="0">
                <a:solidFill>
                  <a:schemeClr val="tx1"/>
                </a:solidFill>
                <a:effectLst/>
                <a:latin typeface="+mn-lt"/>
                <a:ea typeface="+mn-ea"/>
                <a:cs typeface="+mn-cs"/>
              </a:rPr>
              <a:t> traditional approach, which is a hardware + license fee per system at standard price. Hockey Tech then passes some of this cost on to leagues and teams while taking on some risk themselves knowing that their revenues will increase when they can create the reliable, high quality content Pixellot provides. </a:t>
            </a:r>
            <a:endParaRPr lang="en-IL" sz="1200" kern="1200" dirty="0">
              <a:solidFill>
                <a:schemeClr val="tx1"/>
              </a:solidFill>
              <a:effectLst/>
              <a:latin typeface="+mn-lt"/>
              <a:ea typeface="+mn-ea"/>
              <a:cs typeface="+mn-cs"/>
            </a:endParaRPr>
          </a:p>
          <a:p>
            <a:pPr lvl="1"/>
            <a:r>
              <a:rPr lang="en-US" sz="1200" b="1" kern="1200" dirty="0">
                <a:solidFill>
                  <a:schemeClr val="tx1"/>
                </a:solidFill>
                <a:effectLst/>
                <a:latin typeface="+mn-lt"/>
                <a:ea typeface="+mn-ea"/>
                <a:cs typeface="+mn-cs"/>
              </a:rPr>
              <a:t>Community Network </a:t>
            </a:r>
            <a:r>
              <a:rPr lang="en-US" sz="1200" kern="1200" dirty="0">
                <a:solidFill>
                  <a:schemeClr val="tx1"/>
                </a:solidFill>
                <a:effectLst/>
                <a:latin typeface="+mn-lt"/>
                <a:ea typeface="+mn-ea"/>
                <a:cs typeface="+mn-cs"/>
              </a:rPr>
              <a:t>– At the grassroots level, Pixellot and Hockey Tech have partnered to launch the Community Network, which functions as an amateur OTT channel allowing parents and players to connect directly with the content at a lower price. In order to lower the barrier to entry in this cost-conscious market, Pixellot offers discounted hardware and license fees to Hockey Tech in exchange for a revenue sharing agreement. </a:t>
            </a:r>
            <a:endParaRPr lang="en-IL" sz="1200" kern="1200" dirty="0">
              <a:solidFill>
                <a:schemeClr val="tx1"/>
              </a:solidFill>
              <a:effectLst/>
              <a:latin typeface="+mn-lt"/>
              <a:ea typeface="+mn-ea"/>
              <a:cs typeface="+mn-cs"/>
            </a:endParaRPr>
          </a:p>
          <a:p>
            <a:pPr lvl="0"/>
            <a:r>
              <a:rPr lang="en-US" sz="1200" b="1" kern="1200" dirty="0">
                <a:solidFill>
                  <a:schemeClr val="tx1"/>
                </a:solidFill>
                <a:effectLst/>
                <a:latin typeface="+mn-lt"/>
                <a:ea typeface="+mn-ea"/>
                <a:cs typeface="+mn-cs"/>
              </a:rPr>
              <a:t>Install Base</a:t>
            </a:r>
            <a:r>
              <a:rPr lang="en-US" sz="1200" kern="1200" dirty="0">
                <a:solidFill>
                  <a:schemeClr val="tx1"/>
                </a:solidFill>
                <a:effectLst/>
                <a:latin typeface="+mn-lt"/>
                <a:ea typeface="+mn-ea"/>
                <a:cs typeface="+mn-cs"/>
              </a:rPr>
              <a:t> - Currently, Hockey Tech has 134 installed systems. The goal for 2021 is an additional 150 systems, primarily in the community network. </a:t>
            </a:r>
            <a:endParaRPr lang="en-IL" sz="1200" kern="1200" dirty="0">
              <a:solidFill>
                <a:schemeClr val="tx1"/>
              </a:solidFill>
              <a:effectLst/>
              <a:latin typeface="+mn-lt"/>
              <a:ea typeface="+mn-ea"/>
              <a:cs typeface="+mn-cs"/>
            </a:endParaRPr>
          </a:p>
          <a:p>
            <a:pPr lvl="0"/>
            <a:r>
              <a:rPr lang="en-US" sz="1200" b="1" kern="1200" dirty="0">
                <a:solidFill>
                  <a:schemeClr val="tx1"/>
                </a:solidFill>
                <a:effectLst/>
                <a:latin typeface="+mn-lt"/>
                <a:ea typeface="+mn-ea"/>
                <a:cs typeface="+mn-cs"/>
              </a:rPr>
              <a:t>Support and Operations </a:t>
            </a:r>
            <a:r>
              <a:rPr lang="en-US" sz="1200" kern="1200" dirty="0">
                <a:solidFill>
                  <a:schemeClr val="tx1"/>
                </a:solidFill>
                <a:effectLst/>
                <a:latin typeface="+mn-lt"/>
                <a:ea typeface="+mn-ea"/>
                <a:cs typeface="+mn-cs"/>
              </a:rPr>
              <a:t>– Hockey Tech has a professional and trained network support center which serves as the primary support line for issues in the field with Pixellot and/or end users. Pixellot serves as an escalation point. Over the last several years their team has expanded to service their growing installation base to about 15 agents on busy nights. </a:t>
            </a:r>
            <a:endParaRPr lang="en-IL" sz="1200" kern="1200" dirty="0">
              <a:solidFill>
                <a:schemeClr val="tx1"/>
              </a:solidFill>
              <a:effectLst/>
              <a:latin typeface="+mn-lt"/>
              <a:ea typeface="+mn-ea"/>
              <a:cs typeface="+mn-cs"/>
            </a:endParaRPr>
          </a:p>
          <a:p>
            <a:endParaRPr lang="en-IL"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0577D33-D2E0-45D5-B9A4-475F59D1091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6047764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lvl="0"/>
            <a:r>
              <a:rPr lang="en-US" sz="1200" kern="1200" dirty="0">
                <a:solidFill>
                  <a:schemeClr val="tx1"/>
                </a:solidFill>
                <a:effectLst/>
                <a:latin typeface="+mn-lt"/>
                <a:ea typeface="+mn-ea"/>
                <a:cs typeface="+mn-cs"/>
              </a:rPr>
              <a:t>Their products include scouting software data analytics; however, their primary business is in media with their OTT network </a:t>
            </a:r>
            <a:r>
              <a:rPr lang="en-US" sz="1200" b="1" kern="1200" dirty="0" err="1">
                <a:solidFill>
                  <a:schemeClr val="tx1"/>
                </a:solidFill>
                <a:effectLst/>
                <a:latin typeface="+mn-lt"/>
                <a:ea typeface="+mn-ea"/>
                <a:cs typeface="+mn-cs"/>
              </a:rPr>
              <a:t>HockeyTV</a:t>
            </a:r>
            <a:r>
              <a:rPr lang="en-US" sz="1200" kern="1200" dirty="0">
                <a:solidFill>
                  <a:schemeClr val="tx1"/>
                </a:solidFill>
                <a:effectLst/>
                <a:latin typeface="+mn-lt"/>
                <a:ea typeface="+mn-ea"/>
                <a:cs typeface="+mn-cs"/>
              </a:rPr>
              <a:t>. </a:t>
            </a:r>
          </a:p>
          <a:p>
            <a:pPr lvl="0"/>
            <a:r>
              <a:rPr lang="en-US" sz="1200" kern="1200" dirty="0">
                <a:solidFill>
                  <a:schemeClr val="tx1"/>
                </a:solidFill>
                <a:effectLst/>
                <a:latin typeface="+mn-lt"/>
                <a:ea typeface="+mn-ea"/>
                <a:cs typeface="+mn-cs"/>
              </a:rPr>
              <a:t>Throughout the last several years, </a:t>
            </a:r>
            <a:r>
              <a:rPr lang="en-US" sz="1200" kern="1200" dirty="0" err="1">
                <a:solidFill>
                  <a:schemeClr val="tx1"/>
                </a:solidFill>
                <a:effectLst/>
                <a:latin typeface="+mn-lt"/>
                <a:ea typeface="+mn-ea"/>
                <a:cs typeface="+mn-cs"/>
              </a:rPr>
              <a:t>HockeyTV’s</a:t>
            </a:r>
            <a:r>
              <a:rPr lang="en-US" sz="1200" kern="1200" dirty="0">
                <a:solidFill>
                  <a:schemeClr val="tx1"/>
                </a:solidFill>
                <a:effectLst/>
                <a:latin typeface="+mn-lt"/>
                <a:ea typeface="+mn-ea"/>
                <a:cs typeface="+mn-cs"/>
              </a:rPr>
              <a:t> partnership with Pixellot has allowed it to scale significantly across the entire Hockey vertical adding automated production capabilities. </a:t>
            </a:r>
          </a:p>
          <a:p>
            <a:pPr lvl="0"/>
            <a:r>
              <a:rPr lang="en-US" sz="1200" kern="1200" dirty="0">
                <a:solidFill>
                  <a:schemeClr val="tx1"/>
                </a:solidFill>
                <a:effectLst/>
                <a:latin typeface="+mn-lt"/>
                <a:ea typeface="+mn-ea"/>
                <a:cs typeface="+mn-cs"/>
              </a:rPr>
              <a:t>Pixellot and </a:t>
            </a:r>
            <a:r>
              <a:rPr lang="en-US" sz="1200" kern="1200" dirty="0" err="1">
                <a:solidFill>
                  <a:schemeClr val="tx1"/>
                </a:solidFill>
                <a:effectLst/>
                <a:latin typeface="+mn-lt"/>
                <a:ea typeface="+mn-ea"/>
                <a:cs typeface="+mn-cs"/>
              </a:rPr>
              <a:t>HockeyTV’s</a:t>
            </a:r>
            <a:r>
              <a:rPr lang="en-US" sz="1200" kern="1200" dirty="0">
                <a:solidFill>
                  <a:schemeClr val="tx1"/>
                </a:solidFill>
                <a:effectLst/>
                <a:latin typeface="+mn-lt"/>
                <a:ea typeface="+mn-ea"/>
                <a:cs typeface="+mn-cs"/>
              </a:rPr>
              <a:t> partnership spans from professional (American Hockey League) down to grassroots (Hockey Tech Community Network) and has a strong growth trajectory in 2021.  </a:t>
            </a:r>
          </a:p>
          <a:p>
            <a:pPr lvl="0"/>
            <a:r>
              <a:rPr lang="en-US" sz="1200" kern="1200" dirty="0">
                <a:solidFill>
                  <a:schemeClr val="tx1"/>
                </a:solidFill>
                <a:effectLst/>
                <a:latin typeface="+mn-lt"/>
                <a:ea typeface="+mn-ea"/>
                <a:cs typeface="+mn-cs"/>
              </a:rPr>
              <a:t>COVID19 led to an initial slowdown in our growth, but as with most of Pixellot’s partners we saw an increased interest in live content and we have seen significant growth across the board with </a:t>
            </a:r>
            <a:r>
              <a:rPr lang="en-US" sz="1200" kern="1200" dirty="0" err="1">
                <a:solidFill>
                  <a:schemeClr val="tx1"/>
                </a:solidFill>
                <a:effectLst/>
                <a:latin typeface="+mn-lt"/>
                <a:ea typeface="+mn-ea"/>
                <a:cs typeface="+mn-cs"/>
              </a:rPr>
              <a:t>HockeyTV</a:t>
            </a:r>
            <a:r>
              <a:rPr lang="en-US" sz="1200" kern="1200" dirty="0">
                <a:solidFill>
                  <a:schemeClr val="tx1"/>
                </a:solidFill>
                <a:effectLst/>
                <a:latin typeface="+mn-lt"/>
                <a:ea typeface="+mn-ea"/>
                <a:cs typeface="+mn-cs"/>
              </a:rPr>
              <a:t> in recent months. </a:t>
            </a:r>
            <a:endParaRPr lang="en-IL" sz="1200" kern="1200" dirty="0">
              <a:solidFill>
                <a:schemeClr val="tx1"/>
              </a:solidFill>
              <a:effectLst/>
              <a:latin typeface="+mn-lt"/>
              <a:ea typeface="+mn-ea"/>
              <a:cs typeface="+mn-cs"/>
            </a:endParaRPr>
          </a:p>
          <a:p>
            <a:pPr lvl="0"/>
            <a:r>
              <a:rPr lang="en-US" sz="1200" b="1" kern="1200" dirty="0" err="1">
                <a:solidFill>
                  <a:schemeClr val="tx1"/>
                </a:solidFill>
                <a:effectLst/>
                <a:latin typeface="+mn-lt"/>
                <a:ea typeface="+mn-ea"/>
                <a:cs typeface="+mn-cs"/>
              </a:rPr>
              <a:t>HockeyTV</a:t>
            </a:r>
            <a:r>
              <a:rPr lang="en-US" sz="1200" b="1" kern="1200" dirty="0">
                <a:solidFill>
                  <a:schemeClr val="tx1"/>
                </a:solidFill>
                <a:effectLst/>
                <a:latin typeface="+mn-lt"/>
                <a:ea typeface="+mn-ea"/>
                <a:cs typeface="+mn-cs"/>
              </a:rPr>
              <a:t> Business Model</a:t>
            </a:r>
            <a:r>
              <a:rPr lang="en-US" sz="1200" kern="1200" dirty="0">
                <a:solidFill>
                  <a:schemeClr val="tx1"/>
                </a:solidFill>
                <a:effectLst/>
                <a:latin typeface="+mn-lt"/>
                <a:ea typeface="+mn-ea"/>
                <a:cs typeface="+mn-cs"/>
              </a:rPr>
              <a:t> - </a:t>
            </a:r>
            <a:r>
              <a:rPr lang="en-US" sz="1200" kern="1200" dirty="0" err="1">
                <a:solidFill>
                  <a:schemeClr val="tx1"/>
                </a:solidFill>
                <a:effectLst/>
                <a:latin typeface="+mn-lt"/>
                <a:ea typeface="+mn-ea"/>
                <a:cs typeface="+mn-cs"/>
              </a:rPr>
              <a:t>HockeyTV’s</a:t>
            </a:r>
            <a:r>
              <a:rPr lang="en-US" sz="1200" kern="1200" dirty="0">
                <a:solidFill>
                  <a:schemeClr val="tx1"/>
                </a:solidFill>
                <a:effectLst/>
                <a:latin typeface="+mn-lt"/>
                <a:ea typeface="+mn-ea"/>
                <a:cs typeface="+mn-cs"/>
              </a:rPr>
              <a:t> buys the rights from leagues and teams in exchange for the ability to monetize the content through their various OTT Channels. </a:t>
            </a:r>
          </a:p>
          <a:p>
            <a:pPr lvl="0"/>
            <a:r>
              <a:rPr lang="en-US" sz="1200" kern="1200" dirty="0">
                <a:solidFill>
                  <a:schemeClr val="tx1"/>
                </a:solidFill>
                <a:effectLst/>
                <a:latin typeface="+mn-lt"/>
                <a:ea typeface="+mn-ea"/>
                <a:cs typeface="+mn-cs"/>
              </a:rPr>
              <a:t>The subscription packages range from $9.99 (Community Network) to $29.99 (All Access), with special pricing for some of their white label customers such as the AHL. </a:t>
            </a:r>
            <a:endParaRPr lang="en-IL" sz="1200" kern="1200" dirty="0">
              <a:solidFill>
                <a:schemeClr val="tx1"/>
              </a:solidFill>
              <a:effectLst/>
              <a:latin typeface="+mn-lt"/>
              <a:ea typeface="+mn-ea"/>
              <a:cs typeface="+mn-cs"/>
            </a:endParaRPr>
          </a:p>
          <a:p>
            <a:pPr lvl="0"/>
            <a:r>
              <a:rPr lang="en-US" sz="1200" b="1" kern="1200" dirty="0">
                <a:solidFill>
                  <a:schemeClr val="tx1"/>
                </a:solidFill>
                <a:effectLst/>
                <a:latin typeface="+mn-lt"/>
                <a:ea typeface="+mn-ea"/>
                <a:cs typeface="+mn-cs"/>
              </a:rPr>
              <a:t>Pixellot/HT Business Model </a:t>
            </a:r>
            <a:r>
              <a:rPr lang="en-US" sz="1200" kern="1200" dirty="0">
                <a:solidFill>
                  <a:schemeClr val="tx1"/>
                </a:solidFill>
                <a:effectLst/>
                <a:latin typeface="+mn-lt"/>
                <a:ea typeface="+mn-ea"/>
                <a:cs typeface="+mn-cs"/>
              </a:rPr>
              <a:t>– Pixellot and </a:t>
            </a:r>
            <a:r>
              <a:rPr lang="en-US" sz="1200" kern="1200" dirty="0" err="1">
                <a:solidFill>
                  <a:schemeClr val="tx1"/>
                </a:solidFill>
                <a:effectLst/>
                <a:latin typeface="+mn-lt"/>
                <a:ea typeface="+mn-ea"/>
                <a:cs typeface="+mn-cs"/>
              </a:rPr>
              <a:t>HockeyTV</a:t>
            </a:r>
            <a:r>
              <a:rPr lang="en-US" sz="1200" kern="1200" dirty="0">
                <a:solidFill>
                  <a:schemeClr val="tx1"/>
                </a:solidFill>
                <a:effectLst/>
                <a:latin typeface="+mn-lt"/>
                <a:ea typeface="+mn-ea"/>
                <a:cs typeface="+mn-cs"/>
              </a:rPr>
              <a:t> have two standard business models. </a:t>
            </a:r>
            <a:endParaRPr lang="en-IL" sz="1200" kern="1200" dirty="0">
              <a:solidFill>
                <a:schemeClr val="tx1"/>
              </a:solidFill>
              <a:effectLst/>
              <a:latin typeface="+mn-lt"/>
              <a:ea typeface="+mn-ea"/>
              <a:cs typeface="+mn-cs"/>
            </a:endParaRPr>
          </a:p>
          <a:p>
            <a:pPr lvl="1"/>
            <a:r>
              <a:rPr lang="en-US" sz="1200" b="1" kern="1200" dirty="0">
                <a:solidFill>
                  <a:schemeClr val="tx1"/>
                </a:solidFill>
                <a:effectLst/>
                <a:latin typeface="+mn-lt"/>
                <a:ea typeface="+mn-ea"/>
                <a:cs typeface="+mn-cs"/>
              </a:rPr>
              <a:t>Professional and Semi Professional </a:t>
            </a:r>
            <a:r>
              <a:rPr lang="en-US" sz="1200" kern="1200" dirty="0">
                <a:solidFill>
                  <a:schemeClr val="tx1"/>
                </a:solidFill>
                <a:effectLst/>
                <a:latin typeface="+mn-lt"/>
                <a:ea typeface="+mn-ea"/>
                <a:cs typeface="+mn-cs"/>
              </a:rPr>
              <a:t>The first is </a:t>
            </a:r>
            <a:r>
              <a:rPr lang="en-US" sz="1200" kern="1200" dirty="0" err="1">
                <a:solidFill>
                  <a:schemeClr val="tx1"/>
                </a:solidFill>
                <a:effectLst/>
                <a:latin typeface="+mn-lt"/>
                <a:ea typeface="+mn-ea"/>
                <a:cs typeface="+mn-cs"/>
              </a:rPr>
              <a:t>Pixellot’t</a:t>
            </a:r>
            <a:r>
              <a:rPr lang="en-US" sz="1200" kern="1200" dirty="0">
                <a:solidFill>
                  <a:schemeClr val="tx1"/>
                </a:solidFill>
                <a:effectLst/>
                <a:latin typeface="+mn-lt"/>
                <a:ea typeface="+mn-ea"/>
                <a:cs typeface="+mn-cs"/>
              </a:rPr>
              <a:t> traditional approach, which is a hardware + license fee per system at standard price. Hockey Tech then passes some of this cost on to leagues and teams while taking on some risk themselves knowing that their revenues will increase when they can create the reliable, high quality content Pixellot provides. </a:t>
            </a:r>
            <a:endParaRPr lang="en-IL" sz="1200" kern="1200" dirty="0">
              <a:solidFill>
                <a:schemeClr val="tx1"/>
              </a:solidFill>
              <a:effectLst/>
              <a:latin typeface="+mn-lt"/>
              <a:ea typeface="+mn-ea"/>
              <a:cs typeface="+mn-cs"/>
            </a:endParaRPr>
          </a:p>
          <a:p>
            <a:pPr lvl="1"/>
            <a:r>
              <a:rPr lang="en-US" sz="1200" b="1" kern="1200" dirty="0">
                <a:solidFill>
                  <a:schemeClr val="tx1"/>
                </a:solidFill>
                <a:effectLst/>
                <a:latin typeface="+mn-lt"/>
                <a:ea typeface="+mn-ea"/>
                <a:cs typeface="+mn-cs"/>
              </a:rPr>
              <a:t>Community Network </a:t>
            </a:r>
            <a:r>
              <a:rPr lang="en-US" sz="1200" kern="1200" dirty="0">
                <a:solidFill>
                  <a:schemeClr val="tx1"/>
                </a:solidFill>
                <a:effectLst/>
                <a:latin typeface="+mn-lt"/>
                <a:ea typeface="+mn-ea"/>
                <a:cs typeface="+mn-cs"/>
              </a:rPr>
              <a:t>– At the grassroots level, Pixellot and Hockey Tech have partnered to launch the Community Network, which functions as an amateur OTT channel allowing parents and players to connect directly with the content at a lower price. In order to lower the barrier to entry in this cost-conscious market, Pixellot offers discounted hardware and license fees to Hockey Tech in exchange for a revenue sharing agreement. </a:t>
            </a:r>
            <a:endParaRPr lang="en-IL" sz="1200" kern="1200" dirty="0">
              <a:solidFill>
                <a:schemeClr val="tx1"/>
              </a:solidFill>
              <a:effectLst/>
              <a:latin typeface="+mn-lt"/>
              <a:ea typeface="+mn-ea"/>
              <a:cs typeface="+mn-cs"/>
            </a:endParaRPr>
          </a:p>
          <a:p>
            <a:pPr lvl="0"/>
            <a:r>
              <a:rPr lang="en-US" sz="1200" b="1" kern="1200" dirty="0">
                <a:solidFill>
                  <a:schemeClr val="tx1"/>
                </a:solidFill>
                <a:effectLst/>
                <a:latin typeface="+mn-lt"/>
                <a:ea typeface="+mn-ea"/>
                <a:cs typeface="+mn-cs"/>
              </a:rPr>
              <a:t>Install Base</a:t>
            </a:r>
            <a:r>
              <a:rPr lang="en-US" sz="1200" kern="1200" dirty="0">
                <a:solidFill>
                  <a:schemeClr val="tx1"/>
                </a:solidFill>
                <a:effectLst/>
                <a:latin typeface="+mn-lt"/>
                <a:ea typeface="+mn-ea"/>
                <a:cs typeface="+mn-cs"/>
              </a:rPr>
              <a:t> - Currently, Hockey Tech has 134 installed systems. The goal for 2021 is an additional 150 systems, primarily in the community network. </a:t>
            </a:r>
            <a:endParaRPr lang="en-IL" sz="1200" kern="1200" dirty="0">
              <a:solidFill>
                <a:schemeClr val="tx1"/>
              </a:solidFill>
              <a:effectLst/>
              <a:latin typeface="+mn-lt"/>
              <a:ea typeface="+mn-ea"/>
              <a:cs typeface="+mn-cs"/>
            </a:endParaRPr>
          </a:p>
          <a:p>
            <a:pPr lvl="0"/>
            <a:r>
              <a:rPr lang="en-US" sz="1200" b="1" kern="1200" dirty="0">
                <a:solidFill>
                  <a:schemeClr val="tx1"/>
                </a:solidFill>
                <a:effectLst/>
                <a:latin typeface="+mn-lt"/>
                <a:ea typeface="+mn-ea"/>
                <a:cs typeface="+mn-cs"/>
              </a:rPr>
              <a:t>Support and Operations </a:t>
            </a:r>
            <a:r>
              <a:rPr lang="en-US" sz="1200" kern="1200" dirty="0">
                <a:solidFill>
                  <a:schemeClr val="tx1"/>
                </a:solidFill>
                <a:effectLst/>
                <a:latin typeface="+mn-lt"/>
                <a:ea typeface="+mn-ea"/>
                <a:cs typeface="+mn-cs"/>
              </a:rPr>
              <a:t>– Hockey Tech has a professional and trained network support center which serves as the primary support line for issues in the field with Pixellot and/or end users. Pixellot serves as an escalation point. Over the last several years their team has expanded to service their growing installation base to about 15 agents on busy nights. </a:t>
            </a:r>
            <a:endParaRPr lang="en-IL" sz="1200" kern="1200" dirty="0">
              <a:solidFill>
                <a:schemeClr val="tx1"/>
              </a:solidFill>
              <a:effectLst/>
              <a:latin typeface="+mn-lt"/>
              <a:ea typeface="+mn-ea"/>
              <a:cs typeface="+mn-cs"/>
            </a:endParaRPr>
          </a:p>
          <a:p>
            <a:endParaRPr lang="en-IL"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0577D33-D2E0-45D5-B9A4-475F59D1091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8830866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lvl="0"/>
            <a:r>
              <a:rPr lang="en-US" sz="1200" kern="1200" dirty="0">
                <a:solidFill>
                  <a:schemeClr val="tx1"/>
                </a:solidFill>
                <a:effectLst/>
                <a:latin typeface="+mn-lt"/>
                <a:ea typeface="+mn-ea"/>
                <a:cs typeface="+mn-cs"/>
              </a:rPr>
              <a:t>Their products include scouting software data analytics; however, their primary business is in media with their OTT network </a:t>
            </a:r>
            <a:r>
              <a:rPr lang="en-US" sz="1200" b="1" kern="1200" dirty="0" err="1">
                <a:solidFill>
                  <a:schemeClr val="tx1"/>
                </a:solidFill>
                <a:effectLst/>
                <a:latin typeface="+mn-lt"/>
                <a:ea typeface="+mn-ea"/>
                <a:cs typeface="+mn-cs"/>
              </a:rPr>
              <a:t>HockeyTV</a:t>
            </a:r>
            <a:r>
              <a:rPr lang="en-US" sz="1200" kern="1200" dirty="0">
                <a:solidFill>
                  <a:schemeClr val="tx1"/>
                </a:solidFill>
                <a:effectLst/>
                <a:latin typeface="+mn-lt"/>
                <a:ea typeface="+mn-ea"/>
                <a:cs typeface="+mn-cs"/>
              </a:rPr>
              <a:t>. </a:t>
            </a:r>
          </a:p>
          <a:p>
            <a:pPr lvl="0"/>
            <a:r>
              <a:rPr lang="en-US" sz="1200" kern="1200" dirty="0">
                <a:solidFill>
                  <a:schemeClr val="tx1"/>
                </a:solidFill>
                <a:effectLst/>
                <a:latin typeface="+mn-lt"/>
                <a:ea typeface="+mn-ea"/>
                <a:cs typeface="+mn-cs"/>
              </a:rPr>
              <a:t>Throughout the last several years, </a:t>
            </a:r>
            <a:r>
              <a:rPr lang="en-US" sz="1200" kern="1200" dirty="0" err="1">
                <a:solidFill>
                  <a:schemeClr val="tx1"/>
                </a:solidFill>
                <a:effectLst/>
                <a:latin typeface="+mn-lt"/>
                <a:ea typeface="+mn-ea"/>
                <a:cs typeface="+mn-cs"/>
              </a:rPr>
              <a:t>HockeyTV’s</a:t>
            </a:r>
            <a:r>
              <a:rPr lang="en-US" sz="1200" kern="1200" dirty="0">
                <a:solidFill>
                  <a:schemeClr val="tx1"/>
                </a:solidFill>
                <a:effectLst/>
                <a:latin typeface="+mn-lt"/>
                <a:ea typeface="+mn-ea"/>
                <a:cs typeface="+mn-cs"/>
              </a:rPr>
              <a:t> partnership with Pixellot has allowed it to scale significantly across the entire Hockey vertical adding automated production capabilities. </a:t>
            </a:r>
          </a:p>
          <a:p>
            <a:pPr lvl="0"/>
            <a:r>
              <a:rPr lang="en-US" sz="1200" kern="1200" dirty="0">
                <a:solidFill>
                  <a:schemeClr val="tx1"/>
                </a:solidFill>
                <a:effectLst/>
                <a:latin typeface="+mn-lt"/>
                <a:ea typeface="+mn-ea"/>
                <a:cs typeface="+mn-cs"/>
              </a:rPr>
              <a:t>Pixellot and </a:t>
            </a:r>
            <a:r>
              <a:rPr lang="en-US" sz="1200" kern="1200" dirty="0" err="1">
                <a:solidFill>
                  <a:schemeClr val="tx1"/>
                </a:solidFill>
                <a:effectLst/>
                <a:latin typeface="+mn-lt"/>
                <a:ea typeface="+mn-ea"/>
                <a:cs typeface="+mn-cs"/>
              </a:rPr>
              <a:t>HockeyTV’s</a:t>
            </a:r>
            <a:r>
              <a:rPr lang="en-US" sz="1200" kern="1200" dirty="0">
                <a:solidFill>
                  <a:schemeClr val="tx1"/>
                </a:solidFill>
                <a:effectLst/>
                <a:latin typeface="+mn-lt"/>
                <a:ea typeface="+mn-ea"/>
                <a:cs typeface="+mn-cs"/>
              </a:rPr>
              <a:t> partnership spans from professional (American Hockey League) down to grassroots (Hockey Tech Community Network) and has a strong growth trajectory in 2021.  </a:t>
            </a:r>
          </a:p>
          <a:p>
            <a:pPr lvl="0"/>
            <a:r>
              <a:rPr lang="en-US" sz="1200" kern="1200" dirty="0">
                <a:solidFill>
                  <a:schemeClr val="tx1"/>
                </a:solidFill>
                <a:effectLst/>
                <a:latin typeface="+mn-lt"/>
                <a:ea typeface="+mn-ea"/>
                <a:cs typeface="+mn-cs"/>
              </a:rPr>
              <a:t>COVID19 led to an initial slowdown in our growth, but as with most of Pixellot’s partners we saw an increased interest in live content and we have seen significant growth across the board with </a:t>
            </a:r>
            <a:r>
              <a:rPr lang="en-US" sz="1200" kern="1200" dirty="0" err="1">
                <a:solidFill>
                  <a:schemeClr val="tx1"/>
                </a:solidFill>
                <a:effectLst/>
                <a:latin typeface="+mn-lt"/>
                <a:ea typeface="+mn-ea"/>
                <a:cs typeface="+mn-cs"/>
              </a:rPr>
              <a:t>HockeyTV</a:t>
            </a:r>
            <a:r>
              <a:rPr lang="en-US" sz="1200" kern="1200" dirty="0">
                <a:solidFill>
                  <a:schemeClr val="tx1"/>
                </a:solidFill>
                <a:effectLst/>
                <a:latin typeface="+mn-lt"/>
                <a:ea typeface="+mn-ea"/>
                <a:cs typeface="+mn-cs"/>
              </a:rPr>
              <a:t> in recent months. </a:t>
            </a:r>
            <a:endParaRPr lang="en-IL" sz="1200" kern="1200" dirty="0">
              <a:solidFill>
                <a:schemeClr val="tx1"/>
              </a:solidFill>
              <a:effectLst/>
              <a:latin typeface="+mn-lt"/>
              <a:ea typeface="+mn-ea"/>
              <a:cs typeface="+mn-cs"/>
            </a:endParaRPr>
          </a:p>
          <a:p>
            <a:pPr lvl="0"/>
            <a:r>
              <a:rPr lang="en-US" sz="1200" b="1" kern="1200" dirty="0" err="1">
                <a:solidFill>
                  <a:schemeClr val="tx1"/>
                </a:solidFill>
                <a:effectLst/>
                <a:latin typeface="+mn-lt"/>
                <a:ea typeface="+mn-ea"/>
                <a:cs typeface="+mn-cs"/>
              </a:rPr>
              <a:t>HockeyTV</a:t>
            </a:r>
            <a:r>
              <a:rPr lang="en-US" sz="1200" b="1" kern="1200" dirty="0">
                <a:solidFill>
                  <a:schemeClr val="tx1"/>
                </a:solidFill>
                <a:effectLst/>
                <a:latin typeface="+mn-lt"/>
                <a:ea typeface="+mn-ea"/>
                <a:cs typeface="+mn-cs"/>
              </a:rPr>
              <a:t> Business Model</a:t>
            </a:r>
            <a:r>
              <a:rPr lang="en-US" sz="1200" kern="1200" dirty="0">
                <a:solidFill>
                  <a:schemeClr val="tx1"/>
                </a:solidFill>
                <a:effectLst/>
                <a:latin typeface="+mn-lt"/>
                <a:ea typeface="+mn-ea"/>
                <a:cs typeface="+mn-cs"/>
              </a:rPr>
              <a:t> - </a:t>
            </a:r>
            <a:r>
              <a:rPr lang="en-US" sz="1200" kern="1200" dirty="0" err="1">
                <a:solidFill>
                  <a:schemeClr val="tx1"/>
                </a:solidFill>
                <a:effectLst/>
                <a:latin typeface="+mn-lt"/>
                <a:ea typeface="+mn-ea"/>
                <a:cs typeface="+mn-cs"/>
              </a:rPr>
              <a:t>HockeyTV’s</a:t>
            </a:r>
            <a:r>
              <a:rPr lang="en-US" sz="1200" kern="1200" dirty="0">
                <a:solidFill>
                  <a:schemeClr val="tx1"/>
                </a:solidFill>
                <a:effectLst/>
                <a:latin typeface="+mn-lt"/>
                <a:ea typeface="+mn-ea"/>
                <a:cs typeface="+mn-cs"/>
              </a:rPr>
              <a:t> buys the rights from leagues and teams in exchange for the ability to monetize the content through their various OTT Channels. </a:t>
            </a:r>
          </a:p>
          <a:p>
            <a:pPr lvl="0"/>
            <a:r>
              <a:rPr lang="en-US" sz="1200" kern="1200" dirty="0">
                <a:solidFill>
                  <a:schemeClr val="tx1"/>
                </a:solidFill>
                <a:effectLst/>
                <a:latin typeface="+mn-lt"/>
                <a:ea typeface="+mn-ea"/>
                <a:cs typeface="+mn-cs"/>
              </a:rPr>
              <a:t>The subscription packages range from $9.99 (Community Network) to $29.99 (All Access), with special pricing for some of their white label customers such as the AHL. </a:t>
            </a:r>
            <a:endParaRPr lang="en-IL" sz="1200" kern="1200" dirty="0">
              <a:solidFill>
                <a:schemeClr val="tx1"/>
              </a:solidFill>
              <a:effectLst/>
              <a:latin typeface="+mn-lt"/>
              <a:ea typeface="+mn-ea"/>
              <a:cs typeface="+mn-cs"/>
            </a:endParaRPr>
          </a:p>
          <a:p>
            <a:pPr lvl="0"/>
            <a:r>
              <a:rPr lang="en-US" sz="1200" b="1" kern="1200" dirty="0">
                <a:solidFill>
                  <a:schemeClr val="tx1"/>
                </a:solidFill>
                <a:effectLst/>
                <a:latin typeface="+mn-lt"/>
                <a:ea typeface="+mn-ea"/>
                <a:cs typeface="+mn-cs"/>
              </a:rPr>
              <a:t>Pixellot/HT Business Model </a:t>
            </a:r>
            <a:r>
              <a:rPr lang="en-US" sz="1200" kern="1200" dirty="0">
                <a:solidFill>
                  <a:schemeClr val="tx1"/>
                </a:solidFill>
                <a:effectLst/>
                <a:latin typeface="+mn-lt"/>
                <a:ea typeface="+mn-ea"/>
                <a:cs typeface="+mn-cs"/>
              </a:rPr>
              <a:t>– Pixellot and </a:t>
            </a:r>
            <a:r>
              <a:rPr lang="en-US" sz="1200" kern="1200" dirty="0" err="1">
                <a:solidFill>
                  <a:schemeClr val="tx1"/>
                </a:solidFill>
                <a:effectLst/>
                <a:latin typeface="+mn-lt"/>
                <a:ea typeface="+mn-ea"/>
                <a:cs typeface="+mn-cs"/>
              </a:rPr>
              <a:t>HockeyTV</a:t>
            </a:r>
            <a:r>
              <a:rPr lang="en-US" sz="1200" kern="1200" dirty="0">
                <a:solidFill>
                  <a:schemeClr val="tx1"/>
                </a:solidFill>
                <a:effectLst/>
                <a:latin typeface="+mn-lt"/>
                <a:ea typeface="+mn-ea"/>
                <a:cs typeface="+mn-cs"/>
              </a:rPr>
              <a:t> have two standard business models. </a:t>
            </a:r>
            <a:endParaRPr lang="en-IL" sz="1200" kern="1200" dirty="0">
              <a:solidFill>
                <a:schemeClr val="tx1"/>
              </a:solidFill>
              <a:effectLst/>
              <a:latin typeface="+mn-lt"/>
              <a:ea typeface="+mn-ea"/>
              <a:cs typeface="+mn-cs"/>
            </a:endParaRPr>
          </a:p>
          <a:p>
            <a:pPr lvl="1"/>
            <a:r>
              <a:rPr lang="en-US" sz="1200" b="1" kern="1200" dirty="0">
                <a:solidFill>
                  <a:schemeClr val="tx1"/>
                </a:solidFill>
                <a:effectLst/>
                <a:latin typeface="+mn-lt"/>
                <a:ea typeface="+mn-ea"/>
                <a:cs typeface="+mn-cs"/>
              </a:rPr>
              <a:t>Professional and Semi Professional </a:t>
            </a:r>
            <a:r>
              <a:rPr lang="en-US" sz="1200" kern="1200" dirty="0">
                <a:solidFill>
                  <a:schemeClr val="tx1"/>
                </a:solidFill>
                <a:effectLst/>
                <a:latin typeface="+mn-lt"/>
                <a:ea typeface="+mn-ea"/>
                <a:cs typeface="+mn-cs"/>
              </a:rPr>
              <a:t>The first is </a:t>
            </a:r>
            <a:r>
              <a:rPr lang="en-US" sz="1200" kern="1200" dirty="0" err="1">
                <a:solidFill>
                  <a:schemeClr val="tx1"/>
                </a:solidFill>
                <a:effectLst/>
                <a:latin typeface="+mn-lt"/>
                <a:ea typeface="+mn-ea"/>
                <a:cs typeface="+mn-cs"/>
              </a:rPr>
              <a:t>Pixellot’t</a:t>
            </a:r>
            <a:r>
              <a:rPr lang="en-US" sz="1200" kern="1200" dirty="0">
                <a:solidFill>
                  <a:schemeClr val="tx1"/>
                </a:solidFill>
                <a:effectLst/>
                <a:latin typeface="+mn-lt"/>
                <a:ea typeface="+mn-ea"/>
                <a:cs typeface="+mn-cs"/>
              </a:rPr>
              <a:t> traditional approach, which is a hardware + license fee per system at standard price. Hockey Tech then passes some of this cost on to leagues and teams while taking on some risk themselves knowing that their revenues will increase when they can create the reliable, high quality content Pixellot provides. </a:t>
            </a:r>
            <a:endParaRPr lang="en-IL" sz="1200" kern="1200" dirty="0">
              <a:solidFill>
                <a:schemeClr val="tx1"/>
              </a:solidFill>
              <a:effectLst/>
              <a:latin typeface="+mn-lt"/>
              <a:ea typeface="+mn-ea"/>
              <a:cs typeface="+mn-cs"/>
            </a:endParaRPr>
          </a:p>
          <a:p>
            <a:pPr lvl="1"/>
            <a:r>
              <a:rPr lang="en-US" sz="1200" b="1" kern="1200" dirty="0">
                <a:solidFill>
                  <a:schemeClr val="tx1"/>
                </a:solidFill>
                <a:effectLst/>
                <a:latin typeface="+mn-lt"/>
                <a:ea typeface="+mn-ea"/>
                <a:cs typeface="+mn-cs"/>
              </a:rPr>
              <a:t>Community Network </a:t>
            </a:r>
            <a:r>
              <a:rPr lang="en-US" sz="1200" kern="1200" dirty="0">
                <a:solidFill>
                  <a:schemeClr val="tx1"/>
                </a:solidFill>
                <a:effectLst/>
                <a:latin typeface="+mn-lt"/>
                <a:ea typeface="+mn-ea"/>
                <a:cs typeface="+mn-cs"/>
              </a:rPr>
              <a:t>– At the grassroots level, Pixellot and Hockey Tech have partnered to launch the Community Network, which functions as an amateur OTT channel allowing parents and players to connect directly with the content at a lower price. In order to lower the barrier to entry in this cost-conscious market, Pixellot offers discounted hardware and license fees to Hockey Tech in exchange for a revenue sharing agreement. </a:t>
            </a:r>
            <a:endParaRPr lang="en-IL" sz="1200" kern="1200" dirty="0">
              <a:solidFill>
                <a:schemeClr val="tx1"/>
              </a:solidFill>
              <a:effectLst/>
              <a:latin typeface="+mn-lt"/>
              <a:ea typeface="+mn-ea"/>
              <a:cs typeface="+mn-cs"/>
            </a:endParaRPr>
          </a:p>
          <a:p>
            <a:pPr lvl="0"/>
            <a:r>
              <a:rPr lang="en-US" sz="1200" b="1" kern="1200" dirty="0">
                <a:solidFill>
                  <a:schemeClr val="tx1"/>
                </a:solidFill>
                <a:effectLst/>
                <a:latin typeface="+mn-lt"/>
                <a:ea typeface="+mn-ea"/>
                <a:cs typeface="+mn-cs"/>
              </a:rPr>
              <a:t>Install Base</a:t>
            </a:r>
            <a:r>
              <a:rPr lang="en-US" sz="1200" kern="1200" dirty="0">
                <a:solidFill>
                  <a:schemeClr val="tx1"/>
                </a:solidFill>
                <a:effectLst/>
                <a:latin typeface="+mn-lt"/>
                <a:ea typeface="+mn-ea"/>
                <a:cs typeface="+mn-cs"/>
              </a:rPr>
              <a:t> - Currently, Hockey Tech has 134 installed systems. The goal for 2021 is an additional 150 systems, primarily in the community network. </a:t>
            </a:r>
            <a:endParaRPr lang="en-IL" sz="1200" kern="1200" dirty="0">
              <a:solidFill>
                <a:schemeClr val="tx1"/>
              </a:solidFill>
              <a:effectLst/>
              <a:latin typeface="+mn-lt"/>
              <a:ea typeface="+mn-ea"/>
              <a:cs typeface="+mn-cs"/>
            </a:endParaRPr>
          </a:p>
          <a:p>
            <a:pPr lvl="0"/>
            <a:r>
              <a:rPr lang="en-US" sz="1200" b="1" kern="1200" dirty="0">
                <a:solidFill>
                  <a:schemeClr val="tx1"/>
                </a:solidFill>
                <a:effectLst/>
                <a:latin typeface="+mn-lt"/>
                <a:ea typeface="+mn-ea"/>
                <a:cs typeface="+mn-cs"/>
              </a:rPr>
              <a:t>Support and Operations </a:t>
            </a:r>
            <a:r>
              <a:rPr lang="en-US" sz="1200" kern="1200" dirty="0">
                <a:solidFill>
                  <a:schemeClr val="tx1"/>
                </a:solidFill>
                <a:effectLst/>
                <a:latin typeface="+mn-lt"/>
                <a:ea typeface="+mn-ea"/>
                <a:cs typeface="+mn-cs"/>
              </a:rPr>
              <a:t>– Hockey Tech has a professional and trained network support center which serves as the primary support line for issues in the field with Pixellot and/or end users. Pixellot serves as an escalation point. Over the last several years their team has expanded to service their growing installation base to about 15 agents on busy nights. </a:t>
            </a:r>
            <a:endParaRPr lang="en-IL" sz="1200" kern="1200" dirty="0">
              <a:solidFill>
                <a:schemeClr val="tx1"/>
              </a:solidFill>
              <a:effectLst/>
              <a:latin typeface="+mn-lt"/>
              <a:ea typeface="+mn-ea"/>
              <a:cs typeface="+mn-cs"/>
            </a:endParaRPr>
          </a:p>
          <a:p>
            <a:endParaRPr lang="en-IL"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0577D33-D2E0-45D5-B9A4-475F59D1091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2084749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lvl="0"/>
            <a:r>
              <a:rPr lang="en-US" sz="1200" kern="1200" dirty="0">
                <a:solidFill>
                  <a:schemeClr val="tx1"/>
                </a:solidFill>
                <a:effectLst/>
                <a:latin typeface="+mn-lt"/>
                <a:ea typeface="+mn-ea"/>
                <a:cs typeface="+mn-cs"/>
              </a:rPr>
              <a:t>Their products include scouting software data analytics; however, their primary business is in media with their OTT network </a:t>
            </a:r>
            <a:r>
              <a:rPr lang="en-US" sz="1200" b="1" kern="1200" dirty="0" err="1">
                <a:solidFill>
                  <a:schemeClr val="tx1"/>
                </a:solidFill>
                <a:effectLst/>
                <a:latin typeface="+mn-lt"/>
                <a:ea typeface="+mn-ea"/>
                <a:cs typeface="+mn-cs"/>
              </a:rPr>
              <a:t>HockeyTV</a:t>
            </a:r>
            <a:r>
              <a:rPr lang="en-US" sz="1200" kern="1200" dirty="0">
                <a:solidFill>
                  <a:schemeClr val="tx1"/>
                </a:solidFill>
                <a:effectLst/>
                <a:latin typeface="+mn-lt"/>
                <a:ea typeface="+mn-ea"/>
                <a:cs typeface="+mn-cs"/>
              </a:rPr>
              <a:t>. </a:t>
            </a:r>
          </a:p>
          <a:p>
            <a:pPr lvl="0"/>
            <a:r>
              <a:rPr lang="en-US" sz="1200" kern="1200" dirty="0">
                <a:solidFill>
                  <a:schemeClr val="tx1"/>
                </a:solidFill>
                <a:effectLst/>
                <a:latin typeface="+mn-lt"/>
                <a:ea typeface="+mn-ea"/>
                <a:cs typeface="+mn-cs"/>
              </a:rPr>
              <a:t>Throughout the last several years, </a:t>
            </a:r>
            <a:r>
              <a:rPr lang="en-US" sz="1200" kern="1200" dirty="0" err="1">
                <a:solidFill>
                  <a:schemeClr val="tx1"/>
                </a:solidFill>
                <a:effectLst/>
                <a:latin typeface="+mn-lt"/>
                <a:ea typeface="+mn-ea"/>
                <a:cs typeface="+mn-cs"/>
              </a:rPr>
              <a:t>HockeyTV’s</a:t>
            </a:r>
            <a:r>
              <a:rPr lang="en-US" sz="1200" kern="1200" dirty="0">
                <a:solidFill>
                  <a:schemeClr val="tx1"/>
                </a:solidFill>
                <a:effectLst/>
                <a:latin typeface="+mn-lt"/>
                <a:ea typeface="+mn-ea"/>
                <a:cs typeface="+mn-cs"/>
              </a:rPr>
              <a:t> partnership with Pixellot has allowed it to scale significantly across the entire Hockey vertical adding automated production capabilities. </a:t>
            </a:r>
          </a:p>
          <a:p>
            <a:pPr lvl="0"/>
            <a:r>
              <a:rPr lang="en-US" sz="1200" kern="1200" dirty="0">
                <a:solidFill>
                  <a:schemeClr val="tx1"/>
                </a:solidFill>
                <a:effectLst/>
                <a:latin typeface="+mn-lt"/>
                <a:ea typeface="+mn-ea"/>
                <a:cs typeface="+mn-cs"/>
              </a:rPr>
              <a:t>Pixellot and </a:t>
            </a:r>
            <a:r>
              <a:rPr lang="en-US" sz="1200" kern="1200" dirty="0" err="1">
                <a:solidFill>
                  <a:schemeClr val="tx1"/>
                </a:solidFill>
                <a:effectLst/>
                <a:latin typeface="+mn-lt"/>
                <a:ea typeface="+mn-ea"/>
                <a:cs typeface="+mn-cs"/>
              </a:rPr>
              <a:t>HockeyTV’s</a:t>
            </a:r>
            <a:r>
              <a:rPr lang="en-US" sz="1200" kern="1200" dirty="0">
                <a:solidFill>
                  <a:schemeClr val="tx1"/>
                </a:solidFill>
                <a:effectLst/>
                <a:latin typeface="+mn-lt"/>
                <a:ea typeface="+mn-ea"/>
                <a:cs typeface="+mn-cs"/>
              </a:rPr>
              <a:t> partnership spans from professional (American Hockey League) down to grassroots (Hockey Tech Community Network) and has a strong growth trajectory in 2021.  </a:t>
            </a:r>
          </a:p>
          <a:p>
            <a:pPr lvl="0"/>
            <a:r>
              <a:rPr lang="en-US" sz="1200" kern="1200" dirty="0">
                <a:solidFill>
                  <a:schemeClr val="tx1"/>
                </a:solidFill>
                <a:effectLst/>
                <a:latin typeface="+mn-lt"/>
                <a:ea typeface="+mn-ea"/>
                <a:cs typeface="+mn-cs"/>
              </a:rPr>
              <a:t>COVID19 led to an initial slowdown in our growth, but as with most of Pixellot’s partners we saw an increased interest in live content and we have seen significant growth across the board with </a:t>
            </a:r>
            <a:r>
              <a:rPr lang="en-US" sz="1200" kern="1200" dirty="0" err="1">
                <a:solidFill>
                  <a:schemeClr val="tx1"/>
                </a:solidFill>
                <a:effectLst/>
                <a:latin typeface="+mn-lt"/>
                <a:ea typeface="+mn-ea"/>
                <a:cs typeface="+mn-cs"/>
              </a:rPr>
              <a:t>HockeyTV</a:t>
            </a:r>
            <a:r>
              <a:rPr lang="en-US" sz="1200" kern="1200" dirty="0">
                <a:solidFill>
                  <a:schemeClr val="tx1"/>
                </a:solidFill>
                <a:effectLst/>
                <a:latin typeface="+mn-lt"/>
                <a:ea typeface="+mn-ea"/>
                <a:cs typeface="+mn-cs"/>
              </a:rPr>
              <a:t> in recent months. </a:t>
            </a:r>
            <a:endParaRPr lang="en-IL" sz="1200" kern="1200" dirty="0">
              <a:solidFill>
                <a:schemeClr val="tx1"/>
              </a:solidFill>
              <a:effectLst/>
              <a:latin typeface="+mn-lt"/>
              <a:ea typeface="+mn-ea"/>
              <a:cs typeface="+mn-cs"/>
            </a:endParaRPr>
          </a:p>
          <a:p>
            <a:pPr lvl="0"/>
            <a:r>
              <a:rPr lang="en-US" sz="1200" b="1" kern="1200" dirty="0" err="1">
                <a:solidFill>
                  <a:schemeClr val="tx1"/>
                </a:solidFill>
                <a:effectLst/>
                <a:latin typeface="+mn-lt"/>
                <a:ea typeface="+mn-ea"/>
                <a:cs typeface="+mn-cs"/>
              </a:rPr>
              <a:t>HockeyTV</a:t>
            </a:r>
            <a:r>
              <a:rPr lang="en-US" sz="1200" b="1" kern="1200" dirty="0">
                <a:solidFill>
                  <a:schemeClr val="tx1"/>
                </a:solidFill>
                <a:effectLst/>
                <a:latin typeface="+mn-lt"/>
                <a:ea typeface="+mn-ea"/>
                <a:cs typeface="+mn-cs"/>
              </a:rPr>
              <a:t> Business Model</a:t>
            </a:r>
            <a:r>
              <a:rPr lang="en-US" sz="1200" kern="1200" dirty="0">
                <a:solidFill>
                  <a:schemeClr val="tx1"/>
                </a:solidFill>
                <a:effectLst/>
                <a:latin typeface="+mn-lt"/>
                <a:ea typeface="+mn-ea"/>
                <a:cs typeface="+mn-cs"/>
              </a:rPr>
              <a:t> - </a:t>
            </a:r>
            <a:r>
              <a:rPr lang="en-US" sz="1200" kern="1200" dirty="0" err="1">
                <a:solidFill>
                  <a:schemeClr val="tx1"/>
                </a:solidFill>
                <a:effectLst/>
                <a:latin typeface="+mn-lt"/>
                <a:ea typeface="+mn-ea"/>
                <a:cs typeface="+mn-cs"/>
              </a:rPr>
              <a:t>HockeyTV’s</a:t>
            </a:r>
            <a:r>
              <a:rPr lang="en-US" sz="1200" kern="1200" dirty="0">
                <a:solidFill>
                  <a:schemeClr val="tx1"/>
                </a:solidFill>
                <a:effectLst/>
                <a:latin typeface="+mn-lt"/>
                <a:ea typeface="+mn-ea"/>
                <a:cs typeface="+mn-cs"/>
              </a:rPr>
              <a:t> buys the rights from leagues and teams in exchange for the ability to monetize the content through their various OTT Channels. </a:t>
            </a:r>
          </a:p>
          <a:p>
            <a:pPr lvl="0"/>
            <a:r>
              <a:rPr lang="en-US" sz="1200" kern="1200" dirty="0">
                <a:solidFill>
                  <a:schemeClr val="tx1"/>
                </a:solidFill>
                <a:effectLst/>
                <a:latin typeface="+mn-lt"/>
                <a:ea typeface="+mn-ea"/>
                <a:cs typeface="+mn-cs"/>
              </a:rPr>
              <a:t>The subscription packages range from $9.99 (Community Network) to $29.99 (All Access), with special pricing for some of their white label customers such as the AHL. </a:t>
            </a:r>
            <a:endParaRPr lang="en-IL" sz="1200" kern="1200" dirty="0">
              <a:solidFill>
                <a:schemeClr val="tx1"/>
              </a:solidFill>
              <a:effectLst/>
              <a:latin typeface="+mn-lt"/>
              <a:ea typeface="+mn-ea"/>
              <a:cs typeface="+mn-cs"/>
            </a:endParaRPr>
          </a:p>
          <a:p>
            <a:pPr lvl="0"/>
            <a:r>
              <a:rPr lang="en-US" sz="1200" b="1" kern="1200" dirty="0">
                <a:solidFill>
                  <a:schemeClr val="tx1"/>
                </a:solidFill>
                <a:effectLst/>
                <a:latin typeface="+mn-lt"/>
                <a:ea typeface="+mn-ea"/>
                <a:cs typeface="+mn-cs"/>
              </a:rPr>
              <a:t>Pixellot/HT Business Model </a:t>
            </a:r>
            <a:r>
              <a:rPr lang="en-US" sz="1200" kern="1200" dirty="0">
                <a:solidFill>
                  <a:schemeClr val="tx1"/>
                </a:solidFill>
                <a:effectLst/>
                <a:latin typeface="+mn-lt"/>
                <a:ea typeface="+mn-ea"/>
                <a:cs typeface="+mn-cs"/>
              </a:rPr>
              <a:t>– Pixellot and </a:t>
            </a:r>
            <a:r>
              <a:rPr lang="en-US" sz="1200" kern="1200" dirty="0" err="1">
                <a:solidFill>
                  <a:schemeClr val="tx1"/>
                </a:solidFill>
                <a:effectLst/>
                <a:latin typeface="+mn-lt"/>
                <a:ea typeface="+mn-ea"/>
                <a:cs typeface="+mn-cs"/>
              </a:rPr>
              <a:t>HockeyTV</a:t>
            </a:r>
            <a:r>
              <a:rPr lang="en-US" sz="1200" kern="1200" dirty="0">
                <a:solidFill>
                  <a:schemeClr val="tx1"/>
                </a:solidFill>
                <a:effectLst/>
                <a:latin typeface="+mn-lt"/>
                <a:ea typeface="+mn-ea"/>
                <a:cs typeface="+mn-cs"/>
              </a:rPr>
              <a:t> have two standard business models. </a:t>
            </a:r>
            <a:endParaRPr lang="en-IL" sz="1200" kern="1200" dirty="0">
              <a:solidFill>
                <a:schemeClr val="tx1"/>
              </a:solidFill>
              <a:effectLst/>
              <a:latin typeface="+mn-lt"/>
              <a:ea typeface="+mn-ea"/>
              <a:cs typeface="+mn-cs"/>
            </a:endParaRPr>
          </a:p>
          <a:p>
            <a:pPr lvl="1"/>
            <a:r>
              <a:rPr lang="en-US" sz="1200" b="1" kern="1200" dirty="0">
                <a:solidFill>
                  <a:schemeClr val="tx1"/>
                </a:solidFill>
                <a:effectLst/>
                <a:latin typeface="+mn-lt"/>
                <a:ea typeface="+mn-ea"/>
                <a:cs typeface="+mn-cs"/>
              </a:rPr>
              <a:t>Professional and Semi Professional </a:t>
            </a:r>
            <a:r>
              <a:rPr lang="en-US" sz="1200" kern="1200" dirty="0">
                <a:solidFill>
                  <a:schemeClr val="tx1"/>
                </a:solidFill>
                <a:effectLst/>
                <a:latin typeface="+mn-lt"/>
                <a:ea typeface="+mn-ea"/>
                <a:cs typeface="+mn-cs"/>
              </a:rPr>
              <a:t>The first is </a:t>
            </a:r>
            <a:r>
              <a:rPr lang="en-US" sz="1200" kern="1200" dirty="0" err="1">
                <a:solidFill>
                  <a:schemeClr val="tx1"/>
                </a:solidFill>
                <a:effectLst/>
                <a:latin typeface="+mn-lt"/>
                <a:ea typeface="+mn-ea"/>
                <a:cs typeface="+mn-cs"/>
              </a:rPr>
              <a:t>Pixellot’t</a:t>
            </a:r>
            <a:r>
              <a:rPr lang="en-US" sz="1200" kern="1200" dirty="0">
                <a:solidFill>
                  <a:schemeClr val="tx1"/>
                </a:solidFill>
                <a:effectLst/>
                <a:latin typeface="+mn-lt"/>
                <a:ea typeface="+mn-ea"/>
                <a:cs typeface="+mn-cs"/>
              </a:rPr>
              <a:t> traditional approach, which is a hardware + license fee per system at standard price. Hockey Tech then passes some of this cost on to leagues and teams while taking on some risk themselves knowing that their revenues will increase when they can create the reliable, high quality content Pixellot provides. </a:t>
            </a:r>
            <a:endParaRPr lang="en-IL" sz="1200" kern="1200" dirty="0">
              <a:solidFill>
                <a:schemeClr val="tx1"/>
              </a:solidFill>
              <a:effectLst/>
              <a:latin typeface="+mn-lt"/>
              <a:ea typeface="+mn-ea"/>
              <a:cs typeface="+mn-cs"/>
            </a:endParaRPr>
          </a:p>
          <a:p>
            <a:pPr lvl="1"/>
            <a:r>
              <a:rPr lang="en-US" sz="1200" b="1" kern="1200" dirty="0">
                <a:solidFill>
                  <a:schemeClr val="tx1"/>
                </a:solidFill>
                <a:effectLst/>
                <a:latin typeface="+mn-lt"/>
                <a:ea typeface="+mn-ea"/>
                <a:cs typeface="+mn-cs"/>
              </a:rPr>
              <a:t>Community Network </a:t>
            </a:r>
            <a:r>
              <a:rPr lang="en-US" sz="1200" kern="1200" dirty="0">
                <a:solidFill>
                  <a:schemeClr val="tx1"/>
                </a:solidFill>
                <a:effectLst/>
                <a:latin typeface="+mn-lt"/>
                <a:ea typeface="+mn-ea"/>
                <a:cs typeface="+mn-cs"/>
              </a:rPr>
              <a:t>– At the grassroots level, Pixellot and Hockey Tech have partnered to launch the Community Network, which functions as an amateur OTT channel allowing parents and players to connect directly with the content at a lower price. In order to lower the barrier to entry in this cost-conscious market, Pixellot offers discounted hardware and license fees to Hockey Tech in exchange for a revenue sharing agreement. </a:t>
            </a:r>
            <a:endParaRPr lang="en-IL" sz="1200" kern="1200" dirty="0">
              <a:solidFill>
                <a:schemeClr val="tx1"/>
              </a:solidFill>
              <a:effectLst/>
              <a:latin typeface="+mn-lt"/>
              <a:ea typeface="+mn-ea"/>
              <a:cs typeface="+mn-cs"/>
            </a:endParaRPr>
          </a:p>
          <a:p>
            <a:pPr lvl="0"/>
            <a:r>
              <a:rPr lang="en-US" sz="1200" b="1" kern="1200" dirty="0">
                <a:solidFill>
                  <a:schemeClr val="tx1"/>
                </a:solidFill>
                <a:effectLst/>
                <a:latin typeface="+mn-lt"/>
                <a:ea typeface="+mn-ea"/>
                <a:cs typeface="+mn-cs"/>
              </a:rPr>
              <a:t>Install Base</a:t>
            </a:r>
            <a:r>
              <a:rPr lang="en-US" sz="1200" kern="1200" dirty="0">
                <a:solidFill>
                  <a:schemeClr val="tx1"/>
                </a:solidFill>
                <a:effectLst/>
                <a:latin typeface="+mn-lt"/>
                <a:ea typeface="+mn-ea"/>
                <a:cs typeface="+mn-cs"/>
              </a:rPr>
              <a:t> - Currently, Hockey Tech has 134 installed systems. The goal for 2021 is an additional 150 systems, primarily in the community network. </a:t>
            </a:r>
            <a:endParaRPr lang="en-IL" sz="1200" kern="1200" dirty="0">
              <a:solidFill>
                <a:schemeClr val="tx1"/>
              </a:solidFill>
              <a:effectLst/>
              <a:latin typeface="+mn-lt"/>
              <a:ea typeface="+mn-ea"/>
              <a:cs typeface="+mn-cs"/>
            </a:endParaRPr>
          </a:p>
          <a:p>
            <a:pPr lvl="0"/>
            <a:r>
              <a:rPr lang="en-US" sz="1200" b="1" kern="1200" dirty="0">
                <a:solidFill>
                  <a:schemeClr val="tx1"/>
                </a:solidFill>
                <a:effectLst/>
                <a:latin typeface="+mn-lt"/>
                <a:ea typeface="+mn-ea"/>
                <a:cs typeface="+mn-cs"/>
              </a:rPr>
              <a:t>Support and Operations </a:t>
            </a:r>
            <a:r>
              <a:rPr lang="en-US" sz="1200" kern="1200" dirty="0">
                <a:solidFill>
                  <a:schemeClr val="tx1"/>
                </a:solidFill>
                <a:effectLst/>
                <a:latin typeface="+mn-lt"/>
                <a:ea typeface="+mn-ea"/>
                <a:cs typeface="+mn-cs"/>
              </a:rPr>
              <a:t>– Hockey Tech has a professional and trained network support center which serves as the primary support line for issues in the field with Pixellot and/or end users. Pixellot serves as an escalation point. Over the last several years their team has expanded to service their growing installation base to about 15 agents on busy nights. </a:t>
            </a:r>
            <a:endParaRPr lang="en-IL" sz="1200" kern="1200" dirty="0">
              <a:solidFill>
                <a:schemeClr val="tx1"/>
              </a:solidFill>
              <a:effectLst/>
              <a:latin typeface="+mn-lt"/>
              <a:ea typeface="+mn-ea"/>
              <a:cs typeface="+mn-cs"/>
            </a:endParaRPr>
          </a:p>
          <a:p>
            <a:endParaRPr lang="en-IL"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0577D33-D2E0-45D5-B9A4-475F59D1091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9540699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lvl="0"/>
            <a:r>
              <a:rPr lang="en-US" sz="1200" kern="1200" dirty="0">
                <a:solidFill>
                  <a:schemeClr val="tx1"/>
                </a:solidFill>
                <a:effectLst/>
                <a:latin typeface="+mn-lt"/>
                <a:ea typeface="+mn-ea"/>
                <a:cs typeface="+mn-cs"/>
              </a:rPr>
              <a:t>Their products include scouting software data analytics; however, their primary business is in media with their OTT network </a:t>
            </a:r>
            <a:r>
              <a:rPr lang="en-US" sz="1200" b="1" kern="1200" dirty="0" err="1">
                <a:solidFill>
                  <a:schemeClr val="tx1"/>
                </a:solidFill>
                <a:effectLst/>
                <a:latin typeface="+mn-lt"/>
                <a:ea typeface="+mn-ea"/>
                <a:cs typeface="+mn-cs"/>
              </a:rPr>
              <a:t>HockeyTV</a:t>
            </a:r>
            <a:r>
              <a:rPr lang="en-US" sz="1200" kern="1200" dirty="0">
                <a:solidFill>
                  <a:schemeClr val="tx1"/>
                </a:solidFill>
                <a:effectLst/>
                <a:latin typeface="+mn-lt"/>
                <a:ea typeface="+mn-ea"/>
                <a:cs typeface="+mn-cs"/>
              </a:rPr>
              <a:t>. </a:t>
            </a:r>
          </a:p>
          <a:p>
            <a:pPr lvl="0"/>
            <a:r>
              <a:rPr lang="en-US" sz="1200" kern="1200" dirty="0">
                <a:solidFill>
                  <a:schemeClr val="tx1"/>
                </a:solidFill>
                <a:effectLst/>
                <a:latin typeface="+mn-lt"/>
                <a:ea typeface="+mn-ea"/>
                <a:cs typeface="+mn-cs"/>
              </a:rPr>
              <a:t>Throughout the last several years, </a:t>
            </a:r>
            <a:r>
              <a:rPr lang="en-US" sz="1200" kern="1200" dirty="0" err="1">
                <a:solidFill>
                  <a:schemeClr val="tx1"/>
                </a:solidFill>
                <a:effectLst/>
                <a:latin typeface="+mn-lt"/>
                <a:ea typeface="+mn-ea"/>
                <a:cs typeface="+mn-cs"/>
              </a:rPr>
              <a:t>HockeyTV’s</a:t>
            </a:r>
            <a:r>
              <a:rPr lang="en-US" sz="1200" kern="1200" dirty="0">
                <a:solidFill>
                  <a:schemeClr val="tx1"/>
                </a:solidFill>
                <a:effectLst/>
                <a:latin typeface="+mn-lt"/>
                <a:ea typeface="+mn-ea"/>
                <a:cs typeface="+mn-cs"/>
              </a:rPr>
              <a:t> partnership with Pixellot has allowed it to scale significantly across the entire Hockey vertical adding automated production capabilities. </a:t>
            </a:r>
          </a:p>
          <a:p>
            <a:pPr lvl="0"/>
            <a:r>
              <a:rPr lang="en-US" sz="1200" kern="1200" dirty="0">
                <a:solidFill>
                  <a:schemeClr val="tx1"/>
                </a:solidFill>
                <a:effectLst/>
                <a:latin typeface="+mn-lt"/>
                <a:ea typeface="+mn-ea"/>
                <a:cs typeface="+mn-cs"/>
              </a:rPr>
              <a:t>Pixellot and </a:t>
            </a:r>
            <a:r>
              <a:rPr lang="en-US" sz="1200" kern="1200" dirty="0" err="1">
                <a:solidFill>
                  <a:schemeClr val="tx1"/>
                </a:solidFill>
                <a:effectLst/>
                <a:latin typeface="+mn-lt"/>
                <a:ea typeface="+mn-ea"/>
                <a:cs typeface="+mn-cs"/>
              </a:rPr>
              <a:t>HockeyTV’s</a:t>
            </a:r>
            <a:r>
              <a:rPr lang="en-US" sz="1200" kern="1200" dirty="0">
                <a:solidFill>
                  <a:schemeClr val="tx1"/>
                </a:solidFill>
                <a:effectLst/>
                <a:latin typeface="+mn-lt"/>
                <a:ea typeface="+mn-ea"/>
                <a:cs typeface="+mn-cs"/>
              </a:rPr>
              <a:t> partnership spans from professional (American Hockey League) down to grassroots (Hockey Tech Community Network) and has a strong growth trajectory in 2021.  </a:t>
            </a:r>
          </a:p>
          <a:p>
            <a:pPr lvl="0"/>
            <a:r>
              <a:rPr lang="en-US" sz="1200" kern="1200" dirty="0">
                <a:solidFill>
                  <a:schemeClr val="tx1"/>
                </a:solidFill>
                <a:effectLst/>
                <a:latin typeface="+mn-lt"/>
                <a:ea typeface="+mn-ea"/>
                <a:cs typeface="+mn-cs"/>
              </a:rPr>
              <a:t>COVID19 led to an initial slowdown in our growth, but as with most of Pixellot’s partners we saw an increased interest in live content and we have seen significant growth across the board with </a:t>
            </a:r>
            <a:r>
              <a:rPr lang="en-US" sz="1200" kern="1200" dirty="0" err="1">
                <a:solidFill>
                  <a:schemeClr val="tx1"/>
                </a:solidFill>
                <a:effectLst/>
                <a:latin typeface="+mn-lt"/>
                <a:ea typeface="+mn-ea"/>
                <a:cs typeface="+mn-cs"/>
              </a:rPr>
              <a:t>HockeyTV</a:t>
            </a:r>
            <a:r>
              <a:rPr lang="en-US" sz="1200" kern="1200" dirty="0">
                <a:solidFill>
                  <a:schemeClr val="tx1"/>
                </a:solidFill>
                <a:effectLst/>
                <a:latin typeface="+mn-lt"/>
                <a:ea typeface="+mn-ea"/>
                <a:cs typeface="+mn-cs"/>
              </a:rPr>
              <a:t> in recent months. </a:t>
            </a:r>
            <a:endParaRPr lang="en-IL" sz="1200" kern="1200" dirty="0">
              <a:solidFill>
                <a:schemeClr val="tx1"/>
              </a:solidFill>
              <a:effectLst/>
              <a:latin typeface="+mn-lt"/>
              <a:ea typeface="+mn-ea"/>
              <a:cs typeface="+mn-cs"/>
            </a:endParaRPr>
          </a:p>
          <a:p>
            <a:pPr lvl="0"/>
            <a:r>
              <a:rPr lang="en-US" sz="1200" b="1" kern="1200" dirty="0" err="1">
                <a:solidFill>
                  <a:schemeClr val="tx1"/>
                </a:solidFill>
                <a:effectLst/>
                <a:latin typeface="+mn-lt"/>
                <a:ea typeface="+mn-ea"/>
                <a:cs typeface="+mn-cs"/>
              </a:rPr>
              <a:t>HockeyTV</a:t>
            </a:r>
            <a:r>
              <a:rPr lang="en-US" sz="1200" b="1" kern="1200" dirty="0">
                <a:solidFill>
                  <a:schemeClr val="tx1"/>
                </a:solidFill>
                <a:effectLst/>
                <a:latin typeface="+mn-lt"/>
                <a:ea typeface="+mn-ea"/>
                <a:cs typeface="+mn-cs"/>
              </a:rPr>
              <a:t> Business Model</a:t>
            </a:r>
            <a:r>
              <a:rPr lang="en-US" sz="1200" kern="1200" dirty="0">
                <a:solidFill>
                  <a:schemeClr val="tx1"/>
                </a:solidFill>
                <a:effectLst/>
                <a:latin typeface="+mn-lt"/>
                <a:ea typeface="+mn-ea"/>
                <a:cs typeface="+mn-cs"/>
              </a:rPr>
              <a:t> - </a:t>
            </a:r>
            <a:r>
              <a:rPr lang="en-US" sz="1200" kern="1200" dirty="0" err="1">
                <a:solidFill>
                  <a:schemeClr val="tx1"/>
                </a:solidFill>
                <a:effectLst/>
                <a:latin typeface="+mn-lt"/>
                <a:ea typeface="+mn-ea"/>
                <a:cs typeface="+mn-cs"/>
              </a:rPr>
              <a:t>HockeyTV’s</a:t>
            </a:r>
            <a:r>
              <a:rPr lang="en-US" sz="1200" kern="1200" dirty="0">
                <a:solidFill>
                  <a:schemeClr val="tx1"/>
                </a:solidFill>
                <a:effectLst/>
                <a:latin typeface="+mn-lt"/>
                <a:ea typeface="+mn-ea"/>
                <a:cs typeface="+mn-cs"/>
              </a:rPr>
              <a:t> buys the rights from leagues and teams in exchange for the ability to monetize the content through their various OTT Channels. </a:t>
            </a:r>
          </a:p>
          <a:p>
            <a:pPr lvl="0"/>
            <a:r>
              <a:rPr lang="en-US" sz="1200" kern="1200" dirty="0">
                <a:solidFill>
                  <a:schemeClr val="tx1"/>
                </a:solidFill>
                <a:effectLst/>
                <a:latin typeface="+mn-lt"/>
                <a:ea typeface="+mn-ea"/>
                <a:cs typeface="+mn-cs"/>
              </a:rPr>
              <a:t>The subscription packages range from $9.99 (Community Network) to $29.99 (All Access), with special pricing for some of their white label customers such as the AHL. </a:t>
            </a:r>
            <a:endParaRPr lang="en-IL" sz="1200" kern="1200" dirty="0">
              <a:solidFill>
                <a:schemeClr val="tx1"/>
              </a:solidFill>
              <a:effectLst/>
              <a:latin typeface="+mn-lt"/>
              <a:ea typeface="+mn-ea"/>
              <a:cs typeface="+mn-cs"/>
            </a:endParaRPr>
          </a:p>
          <a:p>
            <a:pPr lvl="0"/>
            <a:r>
              <a:rPr lang="en-US" sz="1200" b="1" kern="1200" dirty="0">
                <a:solidFill>
                  <a:schemeClr val="tx1"/>
                </a:solidFill>
                <a:effectLst/>
                <a:latin typeface="+mn-lt"/>
                <a:ea typeface="+mn-ea"/>
                <a:cs typeface="+mn-cs"/>
              </a:rPr>
              <a:t>Pixellot/HT Business Model </a:t>
            </a:r>
            <a:r>
              <a:rPr lang="en-US" sz="1200" kern="1200" dirty="0">
                <a:solidFill>
                  <a:schemeClr val="tx1"/>
                </a:solidFill>
                <a:effectLst/>
                <a:latin typeface="+mn-lt"/>
                <a:ea typeface="+mn-ea"/>
                <a:cs typeface="+mn-cs"/>
              </a:rPr>
              <a:t>– Pixellot and </a:t>
            </a:r>
            <a:r>
              <a:rPr lang="en-US" sz="1200" kern="1200" dirty="0" err="1">
                <a:solidFill>
                  <a:schemeClr val="tx1"/>
                </a:solidFill>
                <a:effectLst/>
                <a:latin typeface="+mn-lt"/>
                <a:ea typeface="+mn-ea"/>
                <a:cs typeface="+mn-cs"/>
              </a:rPr>
              <a:t>HockeyTV</a:t>
            </a:r>
            <a:r>
              <a:rPr lang="en-US" sz="1200" kern="1200" dirty="0">
                <a:solidFill>
                  <a:schemeClr val="tx1"/>
                </a:solidFill>
                <a:effectLst/>
                <a:latin typeface="+mn-lt"/>
                <a:ea typeface="+mn-ea"/>
                <a:cs typeface="+mn-cs"/>
              </a:rPr>
              <a:t> have two standard business models. </a:t>
            </a:r>
            <a:endParaRPr lang="en-IL" sz="1200" kern="1200" dirty="0">
              <a:solidFill>
                <a:schemeClr val="tx1"/>
              </a:solidFill>
              <a:effectLst/>
              <a:latin typeface="+mn-lt"/>
              <a:ea typeface="+mn-ea"/>
              <a:cs typeface="+mn-cs"/>
            </a:endParaRPr>
          </a:p>
          <a:p>
            <a:pPr lvl="1"/>
            <a:r>
              <a:rPr lang="en-US" sz="1200" b="1" kern="1200" dirty="0">
                <a:solidFill>
                  <a:schemeClr val="tx1"/>
                </a:solidFill>
                <a:effectLst/>
                <a:latin typeface="+mn-lt"/>
                <a:ea typeface="+mn-ea"/>
                <a:cs typeface="+mn-cs"/>
              </a:rPr>
              <a:t>Professional and Semi Professional </a:t>
            </a:r>
            <a:r>
              <a:rPr lang="en-US" sz="1200" kern="1200" dirty="0">
                <a:solidFill>
                  <a:schemeClr val="tx1"/>
                </a:solidFill>
                <a:effectLst/>
                <a:latin typeface="+mn-lt"/>
                <a:ea typeface="+mn-ea"/>
                <a:cs typeface="+mn-cs"/>
              </a:rPr>
              <a:t>The first is </a:t>
            </a:r>
            <a:r>
              <a:rPr lang="en-US" sz="1200" kern="1200" dirty="0" err="1">
                <a:solidFill>
                  <a:schemeClr val="tx1"/>
                </a:solidFill>
                <a:effectLst/>
                <a:latin typeface="+mn-lt"/>
                <a:ea typeface="+mn-ea"/>
                <a:cs typeface="+mn-cs"/>
              </a:rPr>
              <a:t>Pixellot’t</a:t>
            </a:r>
            <a:r>
              <a:rPr lang="en-US" sz="1200" kern="1200" dirty="0">
                <a:solidFill>
                  <a:schemeClr val="tx1"/>
                </a:solidFill>
                <a:effectLst/>
                <a:latin typeface="+mn-lt"/>
                <a:ea typeface="+mn-ea"/>
                <a:cs typeface="+mn-cs"/>
              </a:rPr>
              <a:t> traditional approach, which is a hardware + license fee per system at standard price. Hockey Tech then passes some of this cost on to leagues and teams while taking on some risk themselves knowing that their revenues will increase when they can create the reliable, high quality content Pixellot provides. </a:t>
            </a:r>
            <a:endParaRPr lang="en-IL" sz="1200" kern="1200" dirty="0">
              <a:solidFill>
                <a:schemeClr val="tx1"/>
              </a:solidFill>
              <a:effectLst/>
              <a:latin typeface="+mn-lt"/>
              <a:ea typeface="+mn-ea"/>
              <a:cs typeface="+mn-cs"/>
            </a:endParaRPr>
          </a:p>
          <a:p>
            <a:pPr lvl="1"/>
            <a:r>
              <a:rPr lang="en-US" sz="1200" b="1" kern="1200" dirty="0">
                <a:solidFill>
                  <a:schemeClr val="tx1"/>
                </a:solidFill>
                <a:effectLst/>
                <a:latin typeface="+mn-lt"/>
                <a:ea typeface="+mn-ea"/>
                <a:cs typeface="+mn-cs"/>
              </a:rPr>
              <a:t>Community Network </a:t>
            </a:r>
            <a:r>
              <a:rPr lang="en-US" sz="1200" kern="1200" dirty="0">
                <a:solidFill>
                  <a:schemeClr val="tx1"/>
                </a:solidFill>
                <a:effectLst/>
                <a:latin typeface="+mn-lt"/>
                <a:ea typeface="+mn-ea"/>
                <a:cs typeface="+mn-cs"/>
              </a:rPr>
              <a:t>– At the grassroots level, Pixellot and Hockey Tech have partnered to launch the Community Network, which functions as an amateur OTT channel allowing parents and players to connect directly with the content at a lower price. In order to lower the barrier to entry in this cost-conscious market, Pixellot offers discounted hardware and license fees to Hockey Tech in exchange for a revenue sharing agreement. </a:t>
            </a:r>
            <a:endParaRPr lang="en-IL" sz="1200" kern="1200" dirty="0">
              <a:solidFill>
                <a:schemeClr val="tx1"/>
              </a:solidFill>
              <a:effectLst/>
              <a:latin typeface="+mn-lt"/>
              <a:ea typeface="+mn-ea"/>
              <a:cs typeface="+mn-cs"/>
            </a:endParaRPr>
          </a:p>
          <a:p>
            <a:pPr lvl="0"/>
            <a:r>
              <a:rPr lang="en-US" sz="1200" b="1" kern="1200" dirty="0">
                <a:solidFill>
                  <a:schemeClr val="tx1"/>
                </a:solidFill>
                <a:effectLst/>
                <a:latin typeface="+mn-lt"/>
                <a:ea typeface="+mn-ea"/>
                <a:cs typeface="+mn-cs"/>
              </a:rPr>
              <a:t>Install Base</a:t>
            </a:r>
            <a:r>
              <a:rPr lang="en-US" sz="1200" kern="1200" dirty="0">
                <a:solidFill>
                  <a:schemeClr val="tx1"/>
                </a:solidFill>
                <a:effectLst/>
                <a:latin typeface="+mn-lt"/>
                <a:ea typeface="+mn-ea"/>
                <a:cs typeface="+mn-cs"/>
              </a:rPr>
              <a:t> - Currently, Hockey Tech has 134 installed systems. The goal for 2021 is an additional 150 systems, primarily in the community network. </a:t>
            </a:r>
            <a:endParaRPr lang="en-IL" sz="1200" kern="1200" dirty="0">
              <a:solidFill>
                <a:schemeClr val="tx1"/>
              </a:solidFill>
              <a:effectLst/>
              <a:latin typeface="+mn-lt"/>
              <a:ea typeface="+mn-ea"/>
              <a:cs typeface="+mn-cs"/>
            </a:endParaRPr>
          </a:p>
          <a:p>
            <a:pPr lvl="0"/>
            <a:r>
              <a:rPr lang="en-US" sz="1200" b="1" kern="1200" dirty="0">
                <a:solidFill>
                  <a:schemeClr val="tx1"/>
                </a:solidFill>
                <a:effectLst/>
                <a:latin typeface="+mn-lt"/>
                <a:ea typeface="+mn-ea"/>
                <a:cs typeface="+mn-cs"/>
              </a:rPr>
              <a:t>Support and Operations </a:t>
            </a:r>
            <a:r>
              <a:rPr lang="en-US" sz="1200" kern="1200" dirty="0">
                <a:solidFill>
                  <a:schemeClr val="tx1"/>
                </a:solidFill>
                <a:effectLst/>
                <a:latin typeface="+mn-lt"/>
                <a:ea typeface="+mn-ea"/>
                <a:cs typeface="+mn-cs"/>
              </a:rPr>
              <a:t>– Hockey Tech has a professional and trained network support center which serves as the primary support line for issues in the field with Pixellot and/or end users. Pixellot serves as an escalation point. Over the last several years their team has expanded to service their growing installation base to about 15 agents on busy nights. </a:t>
            </a:r>
            <a:endParaRPr lang="en-IL" sz="1200" kern="1200" dirty="0">
              <a:solidFill>
                <a:schemeClr val="tx1"/>
              </a:solidFill>
              <a:effectLst/>
              <a:latin typeface="+mn-lt"/>
              <a:ea typeface="+mn-ea"/>
              <a:cs typeface="+mn-cs"/>
            </a:endParaRPr>
          </a:p>
          <a:p>
            <a:endParaRPr lang="en-IL"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0577D33-D2E0-45D5-B9A4-475F59D1091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2990645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lvl="0"/>
            <a:r>
              <a:rPr lang="en-US" sz="1200" kern="1200" dirty="0">
                <a:solidFill>
                  <a:schemeClr val="tx1"/>
                </a:solidFill>
                <a:effectLst/>
                <a:latin typeface="+mn-lt"/>
                <a:ea typeface="+mn-ea"/>
                <a:cs typeface="+mn-cs"/>
              </a:rPr>
              <a:t>Their products include scouting software data analytics; however, their primary business is in media with their OTT network </a:t>
            </a:r>
            <a:r>
              <a:rPr lang="en-US" sz="1200" b="1" kern="1200" dirty="0" err="1">
                <a:solidFill>
                  <a:schemeClr val="tx1"/>
                </a:solidFill>
                <a:effectLst/>
                <a:latin typeface="+mn-lt"/>
                <a:ea typeface="+mn-ea"/>
                <a:cs typeface="+mn-cs"/>
              </a:rPr>
              <a:t>HockeyTV</a:t>
            </a:r>
            <a:r>
              <a:rPr lang="en-US" sz="1200" kern="1200" dirty="0">
                <a:solidFill>
                  <a:schemeClr val="tx1"/>
                </a:solidFill>
                <a:effectLst/>
                <a:latin typeface="+mn-lt"/>
                <a:ea typeface="+mn-ea"/>
                <a:cs typeface="+mn-cs"/>
              </a:rPr>
              <a:t>. </a:t>
            </a:r>
          </a:p>
          <a:p>
            <a:pPr lvl="0"/>
            <a:r>
              <a:rPr lang="en-US" sz="1200" kern="1200" dirty="0">
                <a:solidFill>
                  <a:schemeClr val="tx1"/>
                </a:solidFill>
                <a:effectLst/>
                <a:latin typeface="+mn-lt"/>
                <a:ea typeface="+mn-ea"/>
                <a:cs typeface="+mn-cs"/>
              </a:rPr>
              <a:t>Throughout the last several years, </a:t>
            </a:r>
            <a:r>
              <a:rPr lang="en-US" sz="1200" kern="1200" dirty="0" err="1">
                <a:solidFill>
                  <a:schemeClr val="tx1"/>
                </a:solidFill>
                <a:effectLst/>
                <a:latin typeface="+mn-lt"/>
                <a:ea typeface="+mn-ea"/>
                <a:cs typeface="+mn-cs"/>
              </a:rPr>
              <a:t>HockeyTV’s</a:t>
            </a:r>
            <a:r>
              <a:rPr lang="en-US" sz="1200" kern="1200" dirty="0">
                <a:solidFill>
                  <a:schemeClr val="tx1"/>
                </a:solidFill>
                <a:effectLst/>
                <a:latin typeface="+mn-lt"/>
                <a:ea typeface="+mn-ea"/>
                <a:cs typeface="+mn-cs"/>
              </a:rPr>
              <a:t> partnership with Pixellot has allowed it to scale significantly across the entire Hockey vertical adding automated production capabilities. </a:t>
            </a:r>
          </a:p>
          <a:p>
            <a:pPr lvl="0"/>
            <a:r>
              <a:rPr lang="en-US" sz="1200" kern="1200" dirty="0">
                <a:solidFill>
                  <a:schemeClr val="tx1"/>
                </a:solidFill>
                <a:effectLst/>
                <a:latin typeface="+mn-lt"/>
                <a:ea typeface="+mn-ea"/>
                <a:cs typeface="+mn-cs"/>
              </a:rPr>
              <a:t>Pixellot and </a:t>
            </a:r>
            <a:r>
              <a:rPr lang="en-US" sz="1200" kern="1200" dirty="0" err="1">
                <a:solidFill>
                  <a:schemeClr val="tx1"/>
                </a:solidFill>
                <a:effectLst/>
                <a:latin typeface="+mn-lt"/>
                <a:ea typeface="+mn-ea"/>
                <a:cs typeface="+mn-cs"/>
              </a:rPr>
              <a:t>HockeyTV’s</a:t>
            </a:r>
            <a:r>
              <a:rPr lang="en-US" sz="1200" kern="1200" dirty="0">
                <a:solidFill>
                  <a:schemeClr val="tx1"/>
                </a:solidFill>
                <a:effectLst/>
                <a:latin typeface="+mn-lt"/>
                <a:ea typeface="+mn-ea"/>
                <a:cs typeface="+mn-cs"/>
              </a:rPr>
              <a:t> partnership spans from professional (American Hockey League) down to grassroots (Hockey Tech Community Network) and has a strong growth trajectory in 2021.  </a:t>
            </a:r>
          </a:p>
          <a:p>
            <a:pPr lvl="0"/>
            <a:r>
              <a:rPr lang="en-US" sz="1200" kern="1200" dirty="0">
                <a:solidFill>
                  <a:schemeClr val="tx1"/>
                </a:solidFill>
                <a:effectLst/>
                <a:latin typeface="+mn-lt"/>
                <a:ea typeface="+mn-ea"/>
                <a:cs typeface="+mn-cs"/>
              </a:rPr>
              <a:t>COVID19 led to an initial slowdown in our growth, but as with most of Pixellot’s partners we saw an increased interest in live content and we have seen significant growth across the board with </a:t>
            </a:r>
            <a:r>
              <a:rPr lang="en-US" sz="1200" kern="1200" dirty="0" err="1">
                <a:solidFill>
                  <a:schemeClr val="tx1"/>
                </a:solidFill>
                <a:effectLst/>
                <a:latin typeface="+mn-lt"/>
                <a:ea typeface="+mn-ea"/>
                <a:cs typeface="+mn-cs"/>
              </a:rPr>
              <a:t>HockeyTV</a:t>
            </a:r>
            <a:r>
              <a:rPr lang="en-US" sz="1200" kern="1200" dirty="0">
                <a:solidFill>
                  <a:schemeClr val="tx1"/>
                </a:solidFill>
                <a:effectLst/>
                <a:latin typeface="+mn-lt"/>
                <a:ea typeface="+mn-ea"/>
                <a:cs typeface="+mn-cs"/>
              </a:rPr>
              <a:t> in recent months. </a:t>
            </a:r>
            <a:endParaRPr lang="en-IL" sz="1200" kern="1200" dirty="0">
              <a:solidFill>
                <a:schemeClr val="tx1"/>
              </a:solidFill>
              <a:effectLst/>
              <a:latin typeface="+mn-lt"/>
              <a:ea typeface="+mn-ea"/>
              <a:cs typeface="+mn-cs"/>
            </a:endParaRPr>
          </a:p>
          <a:p>
            <a:pPr lvl="0"/>
            <a:r>
              <a:rPr lang="en-US" sz="1200" b="1" kern="1200" dirty="0" err="1">
                <a:solidFill>
                  <a:schemeClr val="tx1"/>
                </a:solidFill>
                <a:effectLst/>
                <a:latin typeface="+mn-lt"/>
                <a:ea typeface="+mn-ea"/>
                <a:cs typeface="+mn-cs"/>
              </a:rPr>
              <a:t>HockeyTV</a:t>
            </a:r>
            <a:r>
              <a:rPr lang="en-US" sz="1200" b="1" kern="1200" dirty="0">
                <a:solidFill>
                  <a:schemeClr val="tx1"/>
                </a:solidFill>
                <a:effectLst/>
                <a:latin typeface="+mn-lt"/>
                <a:ea typeface="+mn-ea"/>
                <a:cs typeface="+mn-cs"/>
              </a:rPr>
              <a:t> Business Model</a:t>
            </a:r>
            <a:r>
              <a:rPr lang="en-US" sz="1200" kern="1200" dirty="0">
                <a:solidFill>
                  <a:schemeClr val="tx1"/>
                </a:solidFill>
                <a:effectLst/>
                <a:latin typeface="+mn-lt"/>
                <a:ea typeface="+mn-ea"/>
                <a:cs typeface="+mn-cs"/>
              </a:rPr>
              <a:t> - </a:t>
            </a:r>
            <a:r>
              <a:rPr lang="en-US" sz="1200" kern="1200" dirty="0" err="1">
                <a:solidFill>
                  <a:schemeClr val="tx1"/>
                </a:solidFill>
                <a:effectLst/>
                <a:latin typeface="+mn-lt"/>
                <a:ea typeface="+mn-ea"/>
                <a:cs typeface="+mn-cs"/>
              </a:rPr>
              <a:t>HockeyTV’s</a:t>
            </a:r>
            <a:r>
              <a:rPr lang="en-US" sz="1200" kern="1200" dirty="0">
                <a:solidFill>
                  <a:schemeClr val="tx1"/>
                </a:solidFill>
                <a:effectLst/>
                <a:latin typeface="+mn-lt"/>
                <a:ea typeface="+mn-ea"/>
                <a:cs typeface="+mn-cs"/>
              </a:rPr>
              <a:t> buys the rights from leagues and teams in exchange for the ability to monetize the content through their various OTT Channels. </a:t>
            </a:r>
          </a:p>
          <a:p>
            <a:pPr lvl="0"/>
            <a:r>
              <a:rPr lang="en-US" sz="1200" kern="1200" dirty="0">
                <a:solidFill>
                  <a:schemeClr val="tx1"/>
                </a:solidFill>
                <a:effectLst/>
                <a:latin typeface="+mn-lt"/>
                <a:ea typeface="+mn-ea"/>
                <a:cs typeface="+mn-cs"/>
              </a:rPr>
              <a:t>The subscription packages range from $9.99 (Community Network) to $29.99 (All Access), with special pricing for some of their white label customers such as the AHL. </a:t>
            </a:r>
            <a:endParaRPr lang="en-IL" sz="1200" kern="1200" dirty="0">
              <a:solidFill>
                <a:schemeClr val="tx1"/>
              </a:solidFill>
              <a:effectLst/>
              <a:latin typeface="+mn-lt"/>
              <a:ea typeface="+mn-ea"/>
              <a:cs typeface="+mn-cs"/>
            </a:endParaRPr>
          </a:p>
          <a:p>
            <a:pPr lvl="0"/>
            <a:r>
              <a:rPr lang="en-US" sz="1200" b="1" kern="1200" dirty="0">
                <a:solidFill>
                  <a:schemeClr val="tx1"/>
                </a:solidFill>
                <a:effectLst/>
                <a:latin typeface="+mn-lt"/>
                <a:ea typeface="+mn-ea"/>
                <a:cs typeface="+mn-cs"/>
              </a:rPr>
              <a:t>Pixellot/HT Business Model </a:t>
            </a:r>
            <a:r>
              <a:rPr lang="en-US" sz="1200" kern="1200" dirty="0">
                <a:solidFill>
                  <a:schemeClr val="tx1"/>
                </a:solidFill>
                <a:effectLst/>
                <a:latin typeface="+mn-lt"/>
                <a:ea typeface="+mn-ea"/>
                <a:cs typeface="+mn-cs"/>
              </a:rPr>
              <a:t>– Pixellot and </a:t>
            </a:r>
            <a:r>
              <a:rPr lang="en-US" sz="1200" kern="1200" dirty="0" err="1">
                <a:solidFill>
                  <a:schemeClr val="tx1"/>
                </a:solidFill>
                <a:effectLst/>
                <a:latin typeface="+mn-lt"/>
                <a:ea typeface="+mn-ea"/>
                <a:cs typeface="+mn-cs"/>
              </a:rPr>
              <a:t>HockeyTV</a:t>
            </a:r>
            <a:r>
              <a:rPr lang="en-US" sz="1200" kern="1200" dirty="0">
                <a:solidFill>
                  <a:schemeClr val="tx1"/>
                </a:solidFill>
                <a:effectLst/>
                <a:latin typeface="+mn-lt"/>
                <a:ea typeface="+mn-ea"/>
                <a:cs typeface="+mn-cs"/>
              </a:rPr>
              <a:t> have two standard business models. </a:t>
            </a:r>
            <a:endParaRPr lang="en-IL" sz="1200" kern="1200" dirty="0">
              <a:solidFill>
                <a:schemeClr val="tx1"/>
              </a:solidFill>
              <a:effectLst/>
              <a:latin typeface="+mn-lt"/>
              <a:ea typeface="+mn-ea"/>
              <a:cs typeface="+mn-cs"/>
            </a:endParaRPr>
          </a:p>
          <a:p>
            <a:pPr lvl="1"/>
            <a:r>
              <a:rPr lang="en-US" sz="1200" b="1" kern="1200" dirty="0">
                <a:solidFill>
                  <a:schemeClr val="tx1"/>
                </a:solidFill>
                <a:effectLst/>
                <a:latin typeface="+mn-lt"/>
                <a:ea typeface="+mn-ea"/>
                <a:cs typeface="+mn-cs"/>
              </a:rPr>
              <a:t>Professional and Semi Professional </a:t>
            </a:r>
            <a:r>
              <a:rPr lang="en-US" sz="1200" kern="1200" dirty="0">
                <a:solidFill>
                  <a:schemeClr val="tx1"/>
                </a:solidFill>
                <a:effectLst/>
                <a:latin typeface="+mn-lt"/>
                <a:ea typeface="+mn-ea"/>
                <a:cs typeface="+mn-cs"/>
              </a:rPr>
              <a:t>The first is </a:t>
            </a:r>
            <a:r>
              <a:rPr lang="en-US" sz="1200" kern="1200" dirty="0" err="1">
                <a:solidFill>
                  <a:schemeClr val="tx1"/>
                </a:solidFill>
                <a:effectLst/>
                <a:latin typeface="+mn-lt"/>
                <a:ea typeface="+mn-ea"/>
                <a:cs typeface="+mn-cs"/>
              </a:rPr>
              <a:t>Pixellot’t</a:t>
            </a:r>
            <a:r>
              <a:rPr lang="en-US" sz="1200" kern="1200" dirty="0">
                <a:solidFill>
                  <a:schemeClr val="tx1"/>
                </a:solidFill>
                <a:effectLst/>
                <a:latin typeface="+mn-lt"/>
                <a:ea typeface="+mn-ea"/>
                <a:cs typeface="+mn-cs"/>
              </a:rPr>
              <a:t> traditional approach, which is a hardware + license fee per system at standard price. Hockey Tech then passes some of this cost on to leagues and teams while taking on some risk themselves knowing that their revenues will increase when they can create the reliable, high quality content Pixellot provides. </a:t>
            </a:r>
            <a:endParaRPr lang="en-IL" sz="1200" kern="1200" dirty="0">
              <a:solidFill>
                <a:schemeClr val="tx1"/>
              </a:solidFill>
              <a:effectLst/>
              <a:latin typeface="+mn-lt"/>
              <a:ea typeface="+mn-ea"/>
              <a:cs typeface="+mn-cs"/>
            </a:endParaRPr>
          </a:p>
          <a:p>
            <a:pPr lvl="1"/>
            <a:r>
              <a:rPr lang="en-US" sz="1200" b="1" kern="1200" dirty="0">
                <a:solidFill>
                  <a:schemeClr val="tx1"/>
                </a:solidFill>
                <a:effectLst/>
                <a:latin typeface="+mn-lt"/>
                <a:ea typeface="+mn-ea"/>
                <a:cs typeface="+mn-cs"/>
              </a:rPr>
              <a:t>Community Network </a:t>
            </a:r>
            <a:r>
              <a:rPr lang="en-US" sz="1200" kern="1200" dirty="0">
                <a:solidFill>
                  <a:schemeClr val="tx1"/>
                </a:solidFill>
                <a:effectLst/>
                <a:latin typeface="+mn-lt"/>
                <a:ea typeface="+mn-ea"/>
                <a:cs typeface="+mn-cs"/>
              </a:rPr>
              <a:t>– At the grassroots level, Pixellot and Hockey Tech have partnered to launch the Community Network, which functions as an amateur OTT channel allowing parents and players to connect directly with the content at a lower price. In order to lower the barrier to entry in this cost-conscious market, Pixellot offers discounted hardware and license fees to Hockey Tech in exchange for a revenue sharing agreement. </a:t>
            </a:r>
            <a:endParaRPr lang="en-IL" sz="1200" kern="1200" dirty="0">
              <a:solidFill>
                <a:schemeClr val="tx1"/>
              </a:solidFill>
              <a:effectLst/>
              <a:latin typeface="+mn-lt"/>
              <a:ea typeface="+mn-ea"/>
              <a:cs typeface="+mn-cs"/>
            </a:endParaRPr>
          </a:p>
          <a:p>
            <a:pPr lvl="0"/>
            <a:r>
              <a:rPr lang="en-US" sz="1200" b="1" kern="1200" dirty="0">
                <a:solidFill>
                  <a:schemeClr val="tx1"/>
                </a:solidFill>
                <a:effectLst/>
                <a:latin typeface="+mn-lt"/>
                <a:ea typeface="+mn-ea"/>
                <a:cs typeface="+mn-cs"/>
              </a:rPr>
              <a:t>Install Base</a:t>
            </a:r>
            <a:r>
              <a:rPr lang="en-US" sz="1200" kern="1200" dirty="0">
                <a:solidFill>
                  <a:schemeClr val="tx1"/>
                </a:solidFill>
                <a:effectLst/>
                <a:latin typeface="+mn-lt"/>
                <a:ea typeface="+mn-ea"/>
                <a:cs typeface="+mn-cs"/>
              </a:rPr>
              <a:t> - Currently, Hockey Tech has 134 installed systems. The goal for 2021 is an additional 150 systems, primarily in the community network. </a:t>
            </a:r>
            <a:endParaRPr lang="en-IL" sz="1200" kern="1200" dirty="0">
              <a:solidFill>
                <a:schemeClr val="tx1"/>
              </a:solidFill>
              <a:effectLst/>
              <a:latin typeface="+mn-lt"/>
              <a:ea typeface="+mn-ea"/>
              <a:cs typeface="+mn-cs"/>
            </a:endParaRPr>
          </a:p>
          <a:p>
            <a:pPr lvl="0"/>
            <a:r>
              <a:rPr lang="en-US" sz="1200" b="1" kern="1200" dirty="0">
                <a:solidFill>
                  <a:schemeClr val="tx1"/>
                </a:solidFill>
                <a:effectLst/>
                <a:latin typeface="+mn-lt"/>
                <a:ea typeface="+mn-ea"/>
                <a:cs typeface="+mn-cs"/>
              </a:rPr>
              <a:t>Support and Operations </a:t>
            </a:r>
            <a:r>
              <a:rPr lang="en-US" sz="1200" kern="1200" dirty="0">
                <a:solidFill>
                  <a:schemeClr val="tx1"/>
                </a:solidFill>
                <a:effectLst/>
                <a:latin typeface="+mn-lt"/>
                <a:ea typeface="+mn-ea"/>
                <a:cs typeface="+mn-cs"/>
              </a:rPr>
              <a:t>– Hockey Tech has a professional and trained network support center which serves as the primary support line for issues in the field with Pixellot and/or end users. Pixellot serves as an escalation point. Over the last several years their team has expanded to service their growing installation base to about 15 agents on busy nights. </a:t>
            </a:r>
            <a:endParaRPr lang="en-IL" sz="1200" kern="1200" dirty="0">
              <a:solidFill>
                <a:schemeClr val="tx1"/>
              </a:solidFill>
              <a:effectLst/>
              <a:latin typeface="+mn-lt"/>
              <a:ea typeface="+mn-ea"/>
              <a:cs typeface="+mn-cs"/>
            </a:endParaRPr>
          </a:p>
          <a:p>
            <a:endParaRPr lang="en-IL"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0577D33-D2E0-45D5-B9A4-475F59D1091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9540699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lvl="0"/>
            <a:r>
              <a:rPr lang="en-US" sz="1200" kern="1200" dirty="0">
                <a:solidFill>
                  <a:schemeClr val="tx1"/>
                </a:solidFill>
                <a:effectLst/>
                <a:latin typeface="+mn-lt"/>
                <a:ea typeface="+mn-ea"/>
                <a:cs typeface="+mn-cs"/>
              </a:rPr>
              <a:t>Their products include scouting software data analytics; however, their primary business is in media with their OTT network </a:t>
            </a:r>
            <a:r>
              <a:rPr lang="en-US" sz="1200" b="1" kern="1200" dirty="0" err="1">
                <a:solidFill>
                  <a:schemeClr val="tx1"/>
                </a:solidFill>
                <a:effectLst/>
                <a:latin typeface="+mn-lt"/>
                <a:ea typeface="+mn-ea"/>
                <a:cs typeface="+mn-cs"/>
              </a:rPr>
              <a:t>HockeyTV</a:t>
            </a:r>
            <a:r>
              <a:rPr lang="en-US" sz="1200" kern="1200" dirty="0">
                <a:solidFill>
                  <a:schemeClr val="tx1"/>
                </a:solidFill>
                <a:effectLst/>
                <a:latin typeface="+mn-lt"/>
                <a:ea typeface="+mn-ea"/>
                <a:cs typeface="+mn-cs"/>
              </a:rPr>
              <a:t>. </a:t>
            </a:r>
          </a:p>
          <a:p>
            <a:pPr lvl="0"/>
            <a:r>
              <a:rPr lang="en-US" sz="1200" kern="1200" dirty="0">
                <a:solidFill>
                  <a:schemeClr val="tx1"/>
                </a:solidFill>
                <a:effectLst/>
                <a:latin typeface="+mn-lt"/>
                <a:ea typeface="+mn-ea"/>
                <a:cs typeface="+mn-cs"/>
              </a:rPr>
              <a:t>Throughout the last several years, </a:t>
            </a:r>
            <a:r>
              <a:rPr lang="en-US" sz="1200" kern="1200" dirty="0" err="1">
                <a:solidFill>
                  <a:schemeClr val="tx1"/>
                </a:solidFill>
                <a:effectLst/>
                <a:latin typeface="+mn-lt"/>
                <a:ea typeface="+mn-ea"/>
                <a:cs typeface="+mn-cs"/>
              </a:rPr>
              <a:t>HockeyTV’s</a:t>
            </a:r>
            <a:r>
              <a:rPr lang="en-US" sz="1200" kern="1200" dirty="0">
                <a:solidFill>
                  <a:schemeClr val="tx1"/>
                </a:solidFill>
                <a:effectLst/>
                <a:latin typeface="+mn-lt"/>
                <a:ea typeface="+mn-ea"/>
                <a:cs typeface="+mn-cs"/>
              </a:rPr>
              <a:t> partnership with Pixellot has allowed it to scale significantly across the entire Hockey vertical adding automated production capabilities. </a:t>
            </a:r>
          </a:p>
          <a:p>
            <a:pPr lvl="0"/>
            <a:r>
              <a:rPr lang="en-US" sz="1200" kern="1200" dirty="0">
                <a:solidFill>
                  <a:schemeClr val="tx1"/>
                </a:solidFill>
                <a:effectLst/>
                <a:latin typeface="+mn-lt"/>
                <a:ea typeface="+mn-ea"/>
                <a:cs typeface="+mn-cs"/>
              </a:rPr>
              <a:t>Pixellot and </a:t>
            </a:r>
            <a:r>
              <a:rPr lang="en-US" sz="1200" kern="1200" dirty="0" err="1">
                <a:solidFill>
                  <a:schemeClr val="tx1"/>
                </a:solidFill>
                <a:effectLst/>
                <a:latin typeface="+mn-lt"/>
                <a:ea typeface="+mn-ea"/>
                <a:cs typeface="+mn-cs"/>
              </a:rPr>
              <a:t>HockeyTV’s</a:t>
            </a:r>
            <a:r>
              <a:rPr lang="en-US" sz="1200" kern="1200" dirty="0">
                <a:solidFill>
                  <a:schemeClr val="tx1"/>
                </a:solidFill>
                <a:effectLst/>
                <a:latin typeface="+mn-lt"/>
                <a:ea typeface="+mn-ea"/>
                <a:cs typeface="+mn-cs"/>
              </a:rPr>
              <a:t> partnership spans from professional (American Hockey League) down to grassroots (Hockey Tech Community Network) and has a strong growth trajectory in 2021.  </a:t>
            </a:r>
          </a:p>
          <a:p>
            <a:pPr lvl="0"/>
            <a:r>
              <a:rPr lang="en-US" sz="1200" kern="1200" dirty="0">
                <a:solidFill>
                  <a:schemeClr val="tx1"/>
                </a:solidFill>
                <a:effectLst/>
                <a:latin typeface="+mn-lt"/>
                <a:ea typeface="+mn-ea"/>
                <a:cs typeface="+mn-cs"/>
              </a:rPr>
              <a:t>COVID19 led to an initial slowdown in our growth, but as with most of Pixellot’s partners we saw an increased interest in live content and we have seen significant growth across the board with </a:t>
            </a:r>
            <a:r>
              <a:rPr lang="en-US" sz="1200" kern="1200" dirty="0" err="1">
                <a:solidFill>
                  <a:schemeClr val="tx1"/>
                </a:solidFill>
                <a:effectLst/>
                <a:latin typeface="+mn-lt"/>
                <a:ea typeface="+mn-ea"/>
                <a:cs typeface="+mn-cs"/>
              </a:rPr>
              <a:t>HockeyTV</a:t>
            </a:r>
            <a:r>
              <a:rPr lang="en-US" sz="1200" kern="1200" dirty="0">
                <a:solidFill>
                  <a:schemeClr val="tx1"/>
                </a:solidFill>
                <a:effectLst/>
                <a:latin typeface="+mn-lt"/>
                <a:ea typeface="+mn-ea"/>
                <a:cs typeface="+mn-cs"/>
              </a:rPr>
              <a:t> in recent months. </a:t>
            </a:r>
            <a:endParaRPr lang="en-IL" sz="1200" kern="1200" dirty="0">
              <a:solidFill>
                <a:schemeClr val="tx1"/>
              </a:solidFill>
              <a:effectLst/>
              <a:latin typeface="+mn-lt"/>
              <a:ea typeface="+mn-ea"/>
              <a:cs typeface="+mn-cs"/>
            </a:endParaRPr>
          </a:p>
          <a:p>
            <a:pPr lvl="0"/>
            <a:r>
              <a:rPr lang="en-US" sz="1200" b="1" kern="1200" dirty="0" err="1">
                <a:solidFill>
                  <a:schemeClr val="tx1"/>
                </a:solidFill>
                <a:effectLst/>
                <a:latin typeface="+mn-lt"/>
                <a:ea typeface="+mn-ea"/>
                <a:cs typeface="+mn-cs"/>
              </a:rPr>
              <a:t>HockeyTV</a:t>
            </a:r>
            <a:r>
              <a:rPr lang="en-US" sz="1200" b="1" kern="1200" dirty="0">
                <a:solidFill>
                  <a:schemeClr val="tx1"/>
                </a:solidFill>
                <a:effectLst/>
                <a:latin typeface="+mn-lt"/>
                <a:ea typeface="+mn-ea"/>
                <a:cs typeface="+mn-cs"/>
              </a:rPr>
              <a:t> Business Model</a:t>
            </a:r>
            <a:r>
              <a:rPr lang="en-US" sz="1200" kern="1200" dirty="0">
                <a:solidFill>
                  <a:schemeClr val="tx1"/>
                </a:solidFill>
                <a:effectLst/>
                <a:latin typeface="+mn-lt"/>
                <a:ea typeface="+mn-ea"/>
                <a:cs typeface="+mn-cs"/>
              </a:rPr>
              <a:t> - </a:t>
            </a:r>
            <a:r>
              <a:rPr lang="en-US" sz="1200" kern="1200" dirty="0" err="1">
                <a:solidFill>
                  <a:schemeClr val="tx1"/>
                </a:solidFill>
                <a:effectLst/>
                <a:latin typeface="+mn-lt"/>
                <a:ea typeface="+mn-ea"/>
                <a:cs typeface="+mn-cs"/>
              </a:rPr>
              <a:t>HockeyTV’s</a:t>
            </a:r>
            <a:r>
              <a:rPr lang="en-US" sz="1200" kern="1200" dirty="0">
                <a:solidFill>
                  <a:schemeClr val="tx1"/>
                </a:solidFill>
                <a:effectLst/>
                <a:latin typeface="+mn-lt"/>
                <a:ea typeface="+mn-ea"/>
                <a:cs typeface="+mn-cs"/>
              </a:rPr>
              <a:t> buys the rights from leagues and teams in exchange for the ability to monetize the content through their various OTT Channels. </a:t>
            </a:r>
          </a:p>
          <a:p>
            <a:pPr lvl="0"/>
            <a:r>
              <a:rPr lang="en-US" sz="1200" kern="1200" dirty="0">
                <a:solidFill>
                  <a:schemeClr val="tx1"/>
                </a:solidFill>
                <a:effectLst/>
                <a:latin typeface="+mn-lt"/>
                <a:ea typeface="+mn-ea"/>
                <a:cs typeface="+mn-cs"/>
              </a:rPr>
              <a:t>The subscription packages range from $9.99 (Community Network) to $29.99 (All Access), with special pricing for some of their white label customers such as the AHL. </a:t>
            </a:r>
            <a:endParaRPr lang="en-IL" sz="1200" kern="1200" dirty="0">
              <a:solidFill>
                <a:schemeClr val="tx1"/>
              </a:solidFill>
              <a:effectLst/>
              <a:latin typeface="+mn-lt"/>
              <a:ea typeface="+mn-ea"/>
              <a:cs typeface="+mn-cs"/>
            </a:endParaRPr>
          </a:p>
          <a:p>
            <a:pPr lvl="0"/>
            <a:r>
              <a:rPr lang="en-US" sz="1200" b="1" kern="1200" dirty="0">
                <a:solidFill>
                  <a:schemeClr val="tx1"/>
                </a:solidFill>
                <a:effectLst/>
                <a:latin typeface="+mn-lt"/>
                <a:ea typeface="+mn-ea"/>
                <a:cs typeface="+mn-cs"/>
              </a:rPr>
              <a:t>Pixellot/HT Business Model </a:t>
            </a:r>
            <a:r>
              <a:rPr lang="en-US" sz="1200" kern="1200" dirty="0">
                <a:solidFill>
                  <a:schemeClr val="tx1"/>
                </a:solidFill>
                <a:effectLst/>
                <a:latin typeface="+mn-lt"/>
                <a:ea typeface="+mn-ea"/>
                <a:cs typeface="+mn-cs"/>
              </a:rPr>
              <a:t>– Pixellot and </a:t>
            </a:r>
            <a:r>
              <a:rPr lang="en-US" sz="1200" kern="1200" dirty="0" err="1">
                <a:solidFill>
                  <a:schemeClr val="tx1"/>
                </a:solidFill>
                <a:effectLst/>
                <a:latin typeface="+mn-lt"/>
                <a:ea typeface="+mn-ea"/>
                <a:cs typeface="+mn-cs"/>
              </a:rPr>
              <a:t>HockeyTV</a:t>
            </a:r>
            <a:r>
              <a:rPr lang="en-US" sz="1200" kern="1200" dirty="0">
                <a:solidFill>
                  <a:schemeClr val="tx1"/>
                </a:solidFill>
                <a:effectLst/>
                <a:latin typeface="+mn-lt"/>
                <a:ea typeface="+mn-ea"/>
                <a:cs typeface="+mn-cs"/>
              </a:rPr>
              <a:t> have two standard business models. </a:t>
            </a:r>
            <a:endParaRPr lang="en-IL" sz="1200" kern="1200" dirty="0">
              <a:solidFill>
                <a:schemeClr val="tx1"/>
              </a:solidFill>
              <a:effectLst/>
              <a:latin typeface="+mn-lt"/>
              <a:ea typeface="+mn-ea"/>
              <a:cs typeface="+mn-cs"/>
            </a:endParaRPr>
          </a:p>
          <a:p>
            <a:pPr lvl="1"/>
            <a:r>
              <a:rPr lang="en-US" sz="1200" b="1" kern="1200" dirty="0">
                <a:solidFill>
                  <a:schemeClr val="tx1"/>
                </a:solidFill>
                <a:effectLst/>
                <a:latin typeface="+mn-lt"/>
                <a:ea typeface="+mn-ea"/>
                <a:cs typeface="+mn-cs"/>
              </a:rPr>
              <a:t>Professional and Semi Professional </a:t>
            </a:r>
            <a:r>
              <a:rPr lang="en-US" sz="1200" kern="1200" dirty="0">
                <a:solidFill>
                  <a:schemeClr val="tx1"/>
                </a:solidFill>
                <a:effectLst/>
                <a:latin typeface="+mn-lt"/>
                <a:ea typeface="+mn-ea"/>
                <a:cs typeface="+mn-cs"/>
              </a:rPr>
              <a:t>The first is </a:t>
            </a:r>
            <a:r>
              <a:rPr lang="en-US" sz="1200" kern="1200" dirty="0" err="1">
                <a:solidFill>
                  <a:schemeClr val="tx1"/>
                </a:solidFill>
                <a:effectLst/>
                <a:latin typeface="+mn-lt"/>
                <a:ea typeface="+mn-ea"/>
                <a:cs typeface="+mn-cs"/>
              </a:rPr>
              <a:t>Pixellot’t</a:t>
            </a:r>
            <a:r>
              <a:rPr lang="en-US" sz="1200" kern="1200" dirty="0">
                <a:solidFill>
                  <a:schemeClr val="tx1"/>
                </a:solidFill>
                <a:effectLst/>
                <a:latin typeface="+mn-lt"/>
                <a:ea typeface="+mn-ea"/>
                <a:cs typeface="+mn-cs"/>
              </a:rPr>
              <a:t> traditional approach, which is a hardware + license fee per system at standard price. Hockey Tech then passes some of this cost on to leagues and teams while taking on some risk themselves knowing that their revenues will increase when they can create the reliable, high quality content Pixellot provides. </a:t>
            </a:r>
            <a:endParaRPr lang="en-IL" sz="1200" kern="1200" dirty="0">
              <a:solidFill>
                <a:schemeClr val="tx1"/>
              </a:solidFill>
              <a:effectLst/>
              <a:latin typeface="+mn-lt"/>
              <a:ea typeface="+mn-ea"/>
              <a:cs typeface="+mn-cs"/>
            </a:endParaRPr>
          </a:p>
          <a:p>
            <a:pPr lvl="1"/>
            <a:r>
              <a:rPr lang="en-US" sz="1200" b="1" kern="1200" dirty="0">
                <a:solidFill>
                  <a:schemeClr val="tx1"/>
                </a:solidFill>
                <a:effectLst/>
                <a:latin typeface="+mn-lt"/>
                <a:ea typeface="+mn-ea"/>
                <a:cs typeface="+mn-cs"/>
              </a:rPr>
              <a:t>Community Network </a:t>
            </a:r>
            <a:r>
              <a:rPr lang="en-US" sz="1200" kern="1200" dirty="0">
                <a:solidFill>
                  <a:schemeClr val="tx1"/>
                </a:solidFill>
                <a:effectLst/>
                <a:latin typeface="+mn-lt"/>
                <a:ea typeface="+mn-ea"/>
                <a:cs typeface="+mn-cs"/>
              </a:rPr>
              <a:t>– At the grassroots level, Pixellot and Hockey Tech have partnered to launch the Community Network, which functions as an amateur OTT channel allowing parents and players to connect directly with the content at a lower price. In order to lower the barrier to entry in this cost-conscious market, Pixellot offers discounted hardware and license fees to Hockey Tech in exchange for a revenue sharing agreement. </a:t>
            </a:r>
            <a:endParaRPr lang="en-IL" sz="1200" kern="1200" dirty="0">
              <a:solidFill>
                <a:schemeClr val="tx1"/>
              </a:solidFill>
              <a:effectLst/>
              <a:latin typeface="+mn-lt"/>
              <a:ea typeface="+mn-ea"/>
              <a:cs typeface="+mn-cs"/>
            </a:endParaRPr>
          </a:p>
          <a:p>
            <a:pPr lvl="0"/>
            <a:r>
              <a:rPr lang="en-US" sz="1200" b="1" kern="1200" dirty="0">
                <a:solidFill>
                  <a:schemeClr val="tx1"/>
                </a:solidFill>
                <a:effectLst/>
                <a:latin typeface="+mn-lt"/>
                <a:ea typeface="+mn-ea"/>
                <a:cs typeface="+mn-cs"/>
              </a:rPr>
              <a:t>Install Base</a:t>
            </a:r>
            <a:r>
              <a:rPr lang="en-US" sz="1200" kern="1200" dirty="0">
                <a:solidFill>
                  <a:schemeClr val="tx1"/>
                </a:solidFill>
                <a:effectLst/>
                <a:latin typeface="+mn-lt"/>
                <a:ea typeface="+mn-ea"/>
                <a:cs typeface="+mn-cs"/>
              </a:rPr>
              <a:t> - Currently, Hockey Tech has 134 installed systems. The goal for 2021 is an additional 150 systems, primarily in the community network. </a:t>
            </a:r>
            <a:endParaRPr lang="en-IL" sz="1200" kern="1200" dirty="0">
              <a:solidFill>
                <a:schemeClr val="tx1"/>
              </a:solidFill>
              <a:effectLst/>
              <a:latin typeface="+mn-lt"/>
              <a:ea typeface="+mn-ea"/>
              <a:cs typeface="+mn-cs"/>
            </a:endParaRPr>
          </a:p>
          <a:p>
            <a:pPr lvl="0"/>
            <a:r>
              <a:rPr lang="en-US" sz="1200" b="1" kern="1200" dirty="0">
                <a:solidFill>
                  <a:schemeClr val="tx1"/>
                </a:solidFill>
                <a:effectLst/>
                <a:latin typeface="+mn-lt"/>
                <a:ea typeface="+mn-ea"/>
                <a:cs typeface="+mn-cs"/>
              </a:rPr>
              <a:t>Support and Operations </a:t>
            </a:r>
            <a:r>
              <a:rPr lang="en-US" sz="1200" kern="1200" dirty="0">
                <a:solidFill>
                  <a:schemeClr val="tx1"/>
                </a:solidFill>
                <a:effectLst/>
                <a:latin typeface="+mn-lt"/>
                <a:ea typeface="+mn-ea"/>
                <a:cs typeface="+mn-cs"/>
              </a:rPr>
              <a:t>– Hockey Tech has a professional and trained network support center which serves as the primary support line for issues in the field with Pixellot and/or end users. Pixellot serves as an escalation point. Over the last several years their team has expanded to service their growing installation base to about 15 agents on busy nights. </a:t>
            </a:r>
            <a:endParaRPr lang="en-IL" sz="1200" kern="1200" dirty="0">
              <a:solidFill>
                <a:schemeClr val="tx1"/>
              </a:solidFill>
              <a:effectLst/>
              <a:latin typeface="+mn-lt"/>
              <a:ea typeface="+mn-ea"/>
              <a:cs typeface="+mn-cs"/>
            </a:endParaRPr>
          </a:p>
          <a:p>
            <a:endParaRPr lang="en-IL"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0577D33-D2E0-45D5-B9A4-475F59D1091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2990645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video" Target="../media/media1.mp4"/><Relationship Id="rId1" Type="http://schemas.microsoft.com/office/2007/relationships/media" Target="../media/media1.mp4"/><Relationship Id="rId4"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video" Target="../media/media2.mp4"/><Relationship Id="rId1" Type="http://schemas.microsoft.com/office/2007/relationships/media" Target="../media/media2.mp4"/><Relationship Id="rId4" Type="http://schemas.openxmlformats.org/officeDocument/2006/relationships/image" Target="../media/image2.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image" Target="../media/image5.jpeg"/><Relationship Id="rId1" Type="http://schemas.openxmlformats.org/officeDocument/2006/relationships/slideMaster" Target="../slideMasters/slideMaster1.xml"/><Relationship Id="rId4" Type="http://schemas.openxmlformats.org/officeDocument/2006/relationships/image" Target="../media/image7.emf"/></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jp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3" Type="http://schemas.openxmlformats.org/officeDocument/2006/relationships/slideMaster" Target="../slideMasters/slideMaster2.xml"/><Relationship Id="rId2" Type="http://schemas.openxmlformats.org/officeDocument/2006/relationships/video" Target="../media/media1.mp4"/><Relationship Id="rId1" Type="http://schemas.microsoft.com/office/2007/relationships/media" Target="../media/media1.mp4"/><Relationship Id="rId4" Type="http://schemas.openxmlformats.org/officeDocument/2006/relationships/image" Target="../media/image1.png"/></Relationships>
</file>

<file path=ppt/slideLayouts/_rels/slideLayout31.xml.rels><?xml version="1.0" encoding="UTF-8" standalone="yes"?>
<Relationships xmlns="http://schemas.openxmlformats.org/package/2006/relationships"><Relationship Id="rId3" Type="http://schemas.openxmlformats.org/officeDocument/2006/relationships/slideMaster" Target="../slideMasters/slideMaster2.xml"/><Relationship Id="rId2" Type="http://schemas.openxmlformats.org/officeDocument/2006/relationships/video" Target="../media/media2.mp4"/><Relationship Id="rId1" Type="http://schemas.microsoft.com/office/2007/relationships/media" Target="../media/media2.mp4"/><Relationship Id="rId4" Type="http://schemas.openxmlformats.org/officeDocument/2006/relationships/image" Target="../media/image2.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3" Type="http://schemas.openxmlformats.org/officeDocument/2006/relationships/slideMaster" Target="../slideMasters/slideMaster2.xml"/><Relationship Id="rId2" Type="http://schemas.openxmlformats.org/officeDocument/2006/relationships/video" Target="../media/media3.mp4"/><Relationship Id="rId1" Type="http://schemas.microsoft.com/office/2007/relationships/media" Target="../media/media3.mp4"/><Relationship Id="rId4" Type="http://schemas.openxmlformats.org/officeDocument/2006/relationships/image" Target="../media/image11.png"/></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9.xml.rels><?xml version="1.0" encoding="UTF-8" standalone="yes"?>
<Relationships xmlns="http://schemas.openxmlformats.org/package/2006/relationships"><Relationship Id="rId3" Type="http://schemas.openxmlformats.org/officeDocument/2006/relationships/slideMaster" Target="../slideMasters/slideMaster2.xml"/><Relationship Id="rId2" Type="http://schemas.openxmlformats.org/officeDocument/2006/relationships/video" Target="../media/media1.mp4"/><Relationship Id="rId1" Type="http://schemas.microsoft.com/office/2007/relationships/media" Target="../media/media1.mp4"/><Relationship Id="rId4" Type="http://schemas.openxmlformats.org/officeDocument/2006/relationships/image" Target="../media/image1.png"/></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Master" Target="../slideMasters/slideMaster2.xml"/></Relationships>
</file>

<file path=ppt/slideLayouts/_rels/slideLayout101.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jpeg"/><Relationship Id="rId1" Type="http://schemas.openxmlformats.org/officeDocument/2006/relationships/slideMaster" Target="../slideMasters/slideMaster2.xml"/></Relationships>
</file>

<file path=ppt/slideLayouts/_rels/slideLayout102.xml.rels><?xml version="1.0" encoding="UTF-8" standalone="yes"?>
<Relationships xmlns="http://schemas.openxmlformats.org/package/2006/relationships"><Relationship Id="rId2" Type="http://schemas.openxmlformats.org/officeDocument/2006/relationships/image" Target="../media/image15.jpeg"/><Relationship Id="rId1" Type="http://schemas.openxmlformats.org/officeDocument/2006/relationships/slideMaster" Target="../slideMasters/slideMaster2.xml"/></Relationships>
</file>

<file path=ppt/slideLayouts/_rels/slideLayout103.xml.rels><?xml version="1.0" encoding="UTF-8" standalone="yes"?>
<Relationships xmlns="http://schemas.openxmlformats.org/package/2006/relationships"><Relationship Id="rId3" Type="http://schemas.openxmlformats.org/officeDocument/2006/relationships/slideMaster" Target="../slideMasters/slideMaster2.xml"/><Relationship Id="rId2" Type="http://schemas.openxmlformats.org/officeDocument/2006/relationships/video" Target="../media/media2.mp4"/><Relationship Id="rId1" Type="http://schemas.microsoft.com/office/2007/relationships/media" Target="../media/media2.mp4"/><Relationship Id="rId4" Type="http://schemas.openxmlformats.org/officeDocument/2006/relationships/image" Target="../media/image2.png"/></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9.xml.rels><?xml version="1.0" encoding="UTF-8" standalone="yes"?>
<Relationships xmlns="http://schemas.openxmlformats.org/package/2006/relationships"><Relationship Id="rId2" Type="http://schemas.openxmlformats.org/officeDocument/2006/relationships/image" Target="../media/image15.jpeg"/><Relationship Id="rId1" Type="http://schemas.openxmlformats.org/officeDocument/2006/relationships/slideMaster" Target="../slideMasters/slideMaster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5.xml.rels><?xml version="1.0" encoding="UTF-8" standalone="yes"?>
<Relationships xmlns="http://schemas.openxmlformats.org/package/2006/relationships"><Relationship Id="rId3" Type="http://schemas.openxmlformats.org/officeDocument/2006/relationships/slideMaster" Target="../slideMasters/slideMaster2.xml"/><Relationship Id="rId2" Type="http://schemas.openxmlformats.org/officeDocument/2006/relationships/video" Target="../media/media1.mp4"/><Relationship Id="rId1" Type="http://schemas.microsoft.com/office/2007/relationships/media" Target="../media/media1.mp4"/><Relationship Id="rId6" Type="http://schemas.openxmlformats.org/officeDocument/2006/relationships/image" Target="../media/image17.svg"/><Relationship Id="rId5" Type="http://schemas.openxmlformats.org/officeDocument/2006/relationships/image" Target="../media/image16.png"/><Relationship Id="rId4" Type="http://schemas.openxmlformats.org/officeDocument/2006/relationships/image" Target="../media/image1.png"/></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8.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and Content 02 white">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583A63-4585-6A42-9D58-BC48F366EC31}"/>
              </a:ext>
            </a:extLst>
          </p:cNvPr>
          <p:cNvSpPr>
            <a:spLocks noGrp="1"/>
          </p:cNvSpPr>
          <p:nvPr>
            <p:ph type="title"/>
          </p:nvPr>
        </p:nvSpPr>
        <p:spPr>
          <a:xfrm>
            <a:off x="838200" y="365126"/>
            <a:ext cx="10515600" cy="1041644"/>
          </a:xfrm>
        </p:spPr>
        <p:txBody>
          <a:bodyPr anchor="b">
            <a:normAutofit/>
          </a:bodyPr>
          <a:lstStyle>
            <a:lvl1pPr>
              <a:defRPr lang="en-US" sz="4000" b="1" i="0" kern="1200" spc="0" baseline="0" dirty="0">
                <a:solidFill>
                  <a:schemeClr val="tx2"/>
                </a:solidFill>
                <a:latin typeface="Tahoma" charset="0"/>
                <a:ea typeface="Tahoma" charset="0"/>
                <a:cs typeface="Tahoma" charset="0"/>
              </a:defRPr>
            </a:lvl1pPr>
          </a:lstStyle>
          <a:p>
            <a:r>
              <a:rPr lang="en-US" dirty="0"/>
              <a:t>Click to edit Master title style</a:t>
            </a:r>
          </a:p>
        </p:txBody>
      </p:sp>
      <p:sp>
        <p:nvSpPr>
          <p:cNvPr id="6" name="Slide Number Placeholder 5">
            <a:extLst>
              <a:ext uri="{FF2B5EF4-FFF2-40B4-BE49-F238E27FC236}">
                <a16:creationId xmlns:a16="http://schemas.microsoft.com/office/drawing/2014/main" id="{31671B7E-AB79-5F42-87B7-25B2C0B05C51}"/>
              </a:ext>
            </a:extLst>
          </p:cNvPr>
          <p:cNvSpPr>
            <a:spLocks noGrp="1"/>
          </p:cNvSpPr>
          <p:nvPr>
            <p:ph type="sldNum" sz="quarter" idx="12"/>
          </p:nvPr>
        </p:nvSpPr>
        <p:spPr>
          <a:xfrm>
            <a:off x="9361714" y="6523354"/>
            <a:ext cx="2743200" cy="228601"/>
          </a:xfrm>
        </p:spPr>
        <p:txBody>
          <a:bodyPr/>
          <a:lstStyle>
            <a:lvl1pPr>
              <a:defRPr sz="1050">
                <a:solidFill>
                  <a:schemeClr val="tx2">
                    <a:lumMod val="60000"/>
                    <a:lumOff val="40000"/>
                  </a:schemeClr>
                </a:solidFill>
              </a:defRPr>
            </a:lvl1pPr>
          </a:lstStyle>
          <a:p>
            <a:fld id="{F238D50B-C713-EA42-A5E5-6E5611D31A0D}" type="slidenum">
              <a:rPr lang="en-US" smtClean="0"/>
              <a:pPr/>
              <a:t>‹#›</a:t>
            </a:fld>
            <a:endParaRPr lang="en-US" dirty="0"/>
          </a:p>
        </p:txBody>
      </p:sp>
      <p:grpSp>
        <p:nvGrpSpPr>
          <p:cNvPr id="8" name="Group 7">
            <a:extLst>
              <a:ext uri="{FF2B5EF4-FFF2-40B4-BE49-F238E27FC236}">
                <a16:creationId xmlns:a16="http://schemas.microsoft.com/office/drawing/2014/main" id="{DD2A3ED8-5744-BE48-A0AB-CFB94DCE2CEC}"/>
              </a:ext>
            </a:extLst>
          </p:cNvPr>
          <p:cNvGrpSpPr/>
          <p:nvPr userDrawn="1"/>
        </p:nvGrpSpPr>
        <p:grpSpPr>
          <a:xfrm>
            <a:off x="10542497" y="6562082"/>
            <a:ext cx="988377" cy="151143"/>
            <a:chOff x="931863" y="5418138"/>
            <a:chExt cx="2771774" cy="423862"/>
          </a:xfrm>
        </p:grpSpPr>
        <p:sp>
          <p:nvSpPr>
            <p:cNvPr id="9" name="Freeform 17">
              <a:extLst>
                <a:ext uri="{FF2B5EF4-FFF2-40B4-BE49-F238E27FC236}">
                  <a16:creationId xmlns:a16="http://schemas.microsoft.com/office/drawing/2014/main" id="{5B57A8F3-090E-8046-8658-85C4E3545B26}"/>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18">
              <a:extLst>
                <a:ext uri="{FF2B5EF4-FFF2-40B4-BE49-F238E27FC236}">
                  <a16:creationId xmlns:a16="http://schemas.microsoft.com/office/drawing/2014/main" id="{9E0712FC-51E9-634D-89DC-FD979DAEEFCB}"/>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19">
              <a:extLst>
                <a:ext uri="{FF2B5EF4-FFF2-40B4-BE49-F238E27FC236}">
                  <a16:creationId xmlns:a16="http://schemas.microsoft.com/office/drawing/2014/main" id="{8AC41621-8EAE-CA45-A7B3-173D752669B2}"/>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20">
              <a:extLst>
                <a:ext uri="{FF2B5EF4-FFF2-40B4-BE49-F238E27FC236}">
                  <a16:creationId xmlns:a16="http://schemas.microsoft.com/office/drawing/2014/main" id="{3BE19A2B-A7A0-B94A-9332-61E803B837B5}"/>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21">
              <a:extLst>
                <a:ext uri="{FF2B5EF4-FFF2-40B4-BE49-F238E27FC236}">
                  <a16:creationId xmlns:a16="http://schemas.microsoft.com/office/drawing/2014/main" id="{67256706-F2D7-0246-990C-2428BE961A9D}"/>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22">
              <a:extLst>
                <a:ext uri="{FF2B5EF4-FFF2-40B4-BE49-F238E27FC236}">
                  <a16:creationId xmlns:a16="http://schemas.microsoft.com/office/drawing/2014/main" id="{8A2B54C9-356A-0941-BE95-E7B3538FA34C}"/>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23">
              <a:extLst>
                <a:ext uri="{FF2B5EF4-FFF2-40B4-BE49-F238E27FC236}">
                  <a16:creationId xmlns:a16="http://schemas.microsoft.com/office/drawing/2014/main" id="{66B35D1C-AFA9-6D49-A4A3-4E109493DC64}"/>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24">
              <a:extLst>
                <a:ext uri="{FF2B5EF4-FFF2-40B4-BE49-F238E27FC236}">
                  <a16:creationId xmlns:a16="http://schemas.microsoft.com/office/drawing/2014/main" id="{04438844-02EF-0448-B2E3-B5F663125188}"/>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25">
              <a:extLst>
                <a:ext uri="{FF2B5EF4-FFF2-40B4-BE49-F238E27FC236}">
                  <a16:creationId xmlns:a16="http://schemas.microsoft.com/office/drawing/2014/main" id="{E5B2E7B4-CF87-9046-8A4A-D157CAB10998}"/>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0" name="Content Placeholder 2">
            <a:extLst>
              <a:ext uri="{FF2B5EF4-FFF2-40B4-BE49-F238E27FC236}">
                <a16:creationId xmlns:a16="http://schemas.microsoft.com/office/drawing/2014/main" id="{4AC2FA09-38D4-0249-9D57-D71390643FD8}"/>
              </a:ext>
            </a:extLst>
          </p:cNvPr>
          <p:cNvSpPr>
            <a:spLocks noGrp="1"/>
          </p:cNvSpPr>
          <p:nvPr>
            <p:ph idx="1"/>
          </p:nvPr>
        </p:nvSpPr>
        <p:spPr>
          <a:xfrm>
            <a:off x="838200" y="1825625"/>
            <a:ext cx="10515600" cy="4351338"/>
          </a:xfrm>
        </p:spPr>
        <p:txBody>
          <a:bodyPr/>
          <a:lstStyle>
            <a:lvl1pPr>
              <a:defRPr>
                <a:solidFill>
                  <a:schemeClr val="tx2"/>
                </a:solidFill>
                <a:latin typeface="Tahoma" panose="020B0604030504040204" pitchFamily="34" charset="0"/>
                <a:ea typeface="Tahoma" panose="020B0604030504040204" pitchFamily="34" charset="0"/>
                <a:cs typeface="Tahoma" panose="020B0604030504040204" pitchFamily="34" charset="0"/>
              </a:defRPr>
            </a:lvl1pPr>
            <a:lvl2pPr>
              <a:defRPr>
                <a:solidFill>
                  <a:schemeClr val="tx2"/>
                </a:solidFill>
                <a:latin typeface="Tahoma" panose="020B0604030504040204" pitchFamily="34" charset="0"/>
                <a:ea typeface="Tahoma" panose="020B0604030504040204" pitchFamily="34" charset="0"/>
                <a:cs typeface="Tahoma" panose="020B0604030504040204" pitchFamily="34" charset="0"/>
              </a:defRPr>
            </a:lvl2pPr>
            <a:lvl3pPr>
              <a:defRPr>
                <a:solidFill>
                  <a:schemeClr val="tx2"/>
                </a:solidFill>
                <a:latin typeface="Tahoma" panose="020B0604030504040204" pitchFamily="34" charset="0"/>
                <a:ea typeface="Tahoma" panose="020B0604030504040204" pitchFamily="34" charset="0"/>
                <a:cs typeface="Tahoma" panose="020B0604030504040204" pitchFamily="34" charset="0"/>
              </a:defRPr>
            </a:lvl3pPr>
            <a:lvl4pPr>
              <a:defRPr>
                <a:solidFill>
                  <a:schemeClr val="tx2"/>
                </a:solidFill>
                <a:latin typeface="Tahoma" panose="020B0604030504040204" pitchFamily="34" charset="0"/>
                <a:ea typeface="Tahoma" panose="020B0604030504040204" pitchFamily="34" charset="0"/>
                <a:cs typeface="Tahoma" panose="020B0604030504040204" pitchFamily="34" charset="0"/>
              </a:defRPr>
            </a:lvl4pPr>
            <a:lvl5pPr>
              <a:defRPr>
                <a:solidFill>
                  <a:schemeClr val="tx2"/>
                </a:solidFill>
                <a:latin typeface="Tahoma" panose="020B0604030504040204" pitchFamily="34" charset="0"/>
                <a:ea typeface="Tahoma" panose="020B0604030504040204" pitchFamily="34" charset="0"/>
                <a:cs typeface="Tahoma" panose="020B0604030504040204" pitchFamily="34"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8" name="Freeform 19">
            <a:extLst>
              <a:ext uri="{FF2B5EF4-FFF2-40B4-BE49-F238E27FC236}">
                <a16:creationId xmlns:a16="http://schemas.microsoft.com/office/drawing/2014/main" id="{6858B3FB-6BEF-EC4A-9CD3-9570299B05DA}"/>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dirty="0"/>
          </a:p>
        </p:txBody>
      </p:sp>
    </p:spTree>
    <p:extLst>
      <p:ext uri="{BB962C8B-B14F-4D97-AF65-F5344CB8AC3E}">
        <p14:creationId xmlns:p14="http://schemas.microsoft.com/office/powerpoint/2010/main" val="29142467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only middle 02 white">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583A63-4585-6A42-9D58-BC48F366EC31}"/>
              </a:ext>
            </a:extLst>
          </p:cNvPr>
          <p:cNvSpPr>
            <a:spLocks noGrp="1"/>
          </p:cNvSpPr>
          <p:nvPr>
            <p:ph type="title"/>
          </p:nvPr>
        </p:nvSpPr>
        <p:spPr>
          <a:xfrm>
            <a:off x="838200" y="365126"/>
            <a:ext cx="10515600" cy="1041644"/>
          </a:xfrm>
        </p:spPr>
        <p:txBody>
          <a:bodyPr anchor="b">
            <a:normAutofit/>
          </a:bodyPr>
          <a:lstStyle>
            <a:lvl1pPr algn="ctr">
              <a:defRPr lang="en-US" sz="4000" b="1" i="0" kern="1200" spc="0" baseline="0" dirty="0">
                <a:solidFill>
                  <a:schemeClr val="tx2"/>
                </a:solidFill>
                <a:latin typeface="Tahoma" charset="0"/>
                <a:ea typeface="Tahoma" charset="0"/>
                <a:cs typeface="Tahoma" charset="0"/>
              </a:defRPr>
            </a:lvl1pPr>
          </a:lstStyle>
          <a:p>
            <a:r>
              <a:rPr lang="en-US" dirty="0"/>
              <a:t>Click to edit Master title style</a:t>
            </a:r>
          </a:p>
        </p:txBody>
      </p:sp>
      <p:sp>
        <p:nvSpPr>
          <p:cNvPr id="16" name="Freeform 19">
            <a:extLst>
              <a:ext uri="{FF2B5EF4-FFF2-40B4-BE49-F238E27FC236}">
                <a16:creationId xmlns:a16="http://schemas.microsoft.com/office/drawing/2014/main" id="{887FB2E4-80EE-CA43-9B1F-8FDCEABA6355}"/>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dirty="0"/>
          </a:p>
        </p:txBody>
      </p:sp>
      <p:sp>
        <p:nvSpPr>
          <p:cNvPr id="17" name="Slide Number Placeholder 5">
            <a:extLst>
              <a:ext uri="{FF2B5EF4-FFF2-40B4-BE49-F238E27FC236}">
                <a16:creationId xmlns:a16="http://schemas.microsoft.com/office/drawing/2014/main" id="{0942B94A-48C0-B649-99D9-8A75F50F5D7E}"/>
              </a:ext>
            </a:extLst>
          </p:cNvPr>
          <p:cNvSpPr>
            <a:spLocks noGrp="1"/>
          </p:cNvSpPr>
          <p:nvPr>
            <p:ph type="sldNum" sz="quarter" idx="12"/>
          </p:nvPr>
        </p:nvSpPr>
        <p:spPr>
          <a:xfrm>
            <a:off x="9361714" y="6523354"/>
            <a:ext cx="2743200" cy="228601"/>
          </a:xfrm>
        </p:spPr>
        <p:txBody>
          <a:bodyPr/>
          <a:lstStyle>
            <a:lvl1pPr>
              <a:defRPr sz="1050">
                <a:solidFill>
                  <a:schemeClr val="tx2">
                    <a:lumMod val="60000"/>
                    <a:lumOff val="40000"/>
                  </a:schemeClr>
                </a:solidFill>
              </a:defRPr>
            </a:lvl1pPr>
          </a:lstStyle>
          <a:p>
            <a:fld id="{F238D50B-C713-EA42-A5E5-6E5611D31A0D}" type="slidenum">
              <a:rPr lang="en-US" smtClean="0"/>
              <a:pPr/>
              <a:t>‹#›</a:t>
            </a:fld>
            <a:endParaRPr lang="en-US" dirty="0"/>
          </a:p>
        </p:txBody>
      </p:sp>
      <p:grpSp>
        <p:nvGrpSpPr>
          <p:cNvPr id="18" name="Group 17">
            <a:extLst>
              <a:ext uri="{FF2B5EF4-FFF2-40B4-BE49-F238E27FC236}">
                <a16:creationId xmlns:a16="http://schemas.microsoft.com/office/drawing/2014/main" id="{AF689B58-7F10-6240-971A-6B181F2AD423}"/>
              </a:ext>
            </a:extLst>
          </p:cNvPr>
          <p:cNvGrpSpPr/>
          <p:nvPr userDrawn="1"/>
        </p:nvGrpSpPr>
        <p:grpSpPr>
          <a:xfrm>
            <a:off x="10542497" y="6562082"/>
            <a:ext cx="988377" cy="151143"/>
            <a:chOff x="931863" y="5418138"/>
            <a:chExt cx="2771774" cy="423862"/>
          </a:xfrm>
        </p:grpSpPr>
        <p:sp>
          <p:nvSpPr>
            <p:cNvPr id="21" name="Freeform 17">
              <a:extLst>
                <a:ext uri="{FF2B5EF4-FFF2-40B4-BE49-F238E27FC236}">
                  <a16:creationId xmlns:a16="http://schemas.microsoft.com/office/drawing/2014/main" id="{A7E113B0-6ED4-FD46-8182-6321CE153DD9}"/>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18">
              <a:extLst>
                <a:ext uri="{FF2B5EF4-FFF2-40B4-BE49-F238E27FC236}">
                  <a16:creationId xmlns:a16="http://schemas.microsoft.com/office/drawing/2014/main" id="{0E08823B-6A1D-644B-997B-48F26358BF4E}"/>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19">
              <a:extLst>
                <a:ext uri="{FF2B5EF4-FFF2-40B4-BE49-F238E27FC236}">
                  <a16:creationId xmlns:a16="http://schemas.microsoft.com/office/drawing/2014/main" id="{59C62F34-7148-7E43-9CE2-1F1DF00CAD5A}"/>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20">
              <a:extLst>
                <a:ext uri="{FF2B5EF4-FFF2-40B4-BE49-F238E27FC236}">
                  <a16:creationId xmlns:a16="http://schemas.microsoft.com/office/drawing/2014/main" id="{25D3B4E4-8189-8149-B00D-6EE7327824F4}"/>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21">
              <a:extLst>
                <a:ext uri="{FF2B5EF4-FFF2-40B4-BE49-F238E27FC236}">
                  <a16:creationId xmlns:a16="http://schemas.microsoft.com/office/drawing/2014/main" id="{B556490B-2231-C448-9CE2-A65AF3571E14}"/>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22">
              <a:extLst>
                <a:ext uri="{FF2B5EF4-FFF2-40B4-BE49-F238E27FC236}">
                  <a16:creationId xmlns:a16="http://schemas.microsoft.com/office/drawing/2014/main" id="{17F35650-2D02-5640-9A2E-DEC046F31973}"/>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Freeform 23">
              <a:extLst>
                <a:ext uri="{FF2B5EF4-FFF2-40B4-BE49-F238E27FC236}">
                  <a16:creationId xmlns:a16="http://schemas.microsoft.com/office/drawing/2014/main" id="{50A5393A-96FA-994E-B6DE-95D77A82A2EF}"/>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Freeform 24">
              <a:extLst>
                <a:ext uri="{FF2B5EF4-FFF2-40B4-BE49-F238E27FC236}">
                  <a16:creationId xmlns:a16="http://schemas.microsoft.com/office/drawing/2014/main" id="{327C9387-8701-9346-8BD3-456C7BD77F7E}"/>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25">
              <a:extLst>
                <a:ext uri="{FF2B5EF4-FFF2-40B4-BE49-F238E27FC236}">
                  <a16:creationId xmlns:a16="http://schemas.microsoft.com/office/drawing/2014/main" id="{4F9CB341-6531-594C-B304-81E1E9678E50}"/>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694957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userDrawn="1">
  <p:cSld name="350_Пользовательский макет">
    <p:spTree>
      <p:nvGrpSpPr>
        <p:cNvPr id="1" name=""/>
        <p:cNvGrpSpPr/>
        <p:nvPr/>
      </p:nvGrpSpPr>
      <p:grpSpPr>
        <a:xfrm>
          <a:off x="0" y="0"/>
          <a:ext cx="0" cy="0"/>
          <a:chOff x="0" y="0"/>
          <a:chExt cx="0" cy="0"/>
        </a:xfrm>
      </p:grpSpPr>
      <p:pic>
        <p:nvPicPr>
          <p:cNvPr id="24" name="Video 3" title="Soccer Ball Hitting The Net Goal">
            <a:hlinkClick r:id="" action="ppaction://media"/>
            <a:extLst>
              <a:ext uri="{FF2B5EF4-FFF2-40B4-BE49-F238E27FC236}">
                <a16:creationId xmlns:a16="http://schemas.microsoft.com/office/drawing/2014/main" id="{BFC629E4-0D11-B245-B6DC-BA05105FB1D1}"/>
              </a:ext>
            </a:extLst>
          </p:cNvPr>
          <p:cNvPicPr>
            <a:picLocks noChangeAspect="1"/>
          </p:cNvPicPr>
          <p:nvPr userDrawn="1">
            <a:videoFile r:link="rId2"/>
            <p:extLst>
              <p:ext uri="{DAA4B4D4-6D71-4841-9C94-3DE7FCFB9230}">
                <p14:media xmlns:p14="http://schemas.microsoft.com/office/powerpoint/2010/main" r:embed="rId1"/>
              </p:ext>
            </p:extLst>
          </p:nvPr>
        </p:nvPicPr>
        <p:blipFill>
          <a:blip r:embed="rId4"/>
          <a:stretch>
            <a:fillRect/>
          </a:stretch>
        </p:blipFill>
        <p:spPr>
          <a:xfrm>
            <a:off x="0" y="0"/>
            <a:ext cx="12192000" cy="6858000"/>
          </a:xfrm>
          <a:prstGeom prst="rect">
            <a:avLst/>
          </a:prstGeom>
        </p:spPr>
      </p:pic>
      <p:sp>
        <p:nvSpPr>
          <p:cNvPr id="23" name="Freeform 22">
            <a:extLst>
              <a:ext uri="{FF2B5EF4-FFF2-40B4-BE49-F238E27FC236}">
                <a16:creationId xmlns:a16="http://schemas.microsoft.com/office/drawing/2014/main" id="{E5A3CEEF-F257-8342-A508-DE64B6D53BF2}"/>
              </a:ext>
            </a:extLst>
          </p:cNvPr>
          <p:cNvSpPr/>
          <p:nvPr userDrawn="1"/>
        </p:nvSpPr>
        <p:spPr>
          <a:xfrm>
            <a:off x="-1" y="-13139"/>
            <a:ext cx="12192001" cy="6871139"/>
          </a:xfrm>
          <a:custGeom>
            <a:avLst/>
            <a:gdLst>
              <a:gd name="connsiteX0" fmla="*/ 8387308 w 12192001"/>
              <a:gd name="connsiteY0" fmla="*/ 4269200 h 6871139"/>
              <a:gd name="connsiteX1" fmla="*/ 8480625 w 12192001"/>
              <a:gd name="connsiteY1" fmla="*/ 4321313 h 6871139"/>
              <a:gd name="connsiteX2" fmla="*/ 8599764 w 12192001"/>
              <a:gd name="connsiteY2" fmla="*/ 4449834 h 6871139"/>
              <a:gd name="connsiteX3" fmla="*/ 8905392 w 12192001"/>
              <a:gd name="connsiteY3" fmla="*/ 4675508 h 6871139"/>
              <a:gd name="connsiteX4" fmla="*/ 8978854 w 12192001"/>
              <a:gd name="connsiteY4" fmla="*/ 4780732 h 6871139"/>
              <a:gd name="connsiteX5" fmla="*/ 9058260 w 12192001"/>
              <a:gd name="connsiteY5" fmla="*/ 4907796 h 6871139"/>
              <a:gd name="connsiteX6" fmla="*/ 9062241 w 12192001"/>
              <a:gd name="connsiteY6" fmla="*/ 4933586 h 6871139"/>
              <a:gd name="connsiteX7" fmla="*/ 9109877 w 12192001"/>
              <a:gd name="connsiteY7" fmla="*/ 5173808 h 6871139"/>
              <a:gd name="connsiteX8" fmla="*/ 9183343 w 12192001"/>
              <a:gd name="connsiteY8" fmla="*/ 5463656 h 6871139"/>
              <a:gd name="connsiteX9" fmla="*/ 9280641 w 12192001"/>
              <a:gd name="connsiteY9" fmla="*/ 5620496 h 6871139"/>
              <a:gd name="connsiteX10" fmla="*/ 9316215 w 12192001"/>
              <a:gd name="connsiteY10" fmla="*/ 5711813 h 6871139"/>
              <a:gd name="connsiteX11" fmla="*/ 9316215 w 12192001"/>
              <a:gd name="connsiteY11" fmla="*/ 5523277 h 6871139"/>
              <a:gd name="connsiteX12" fmla="*/ 9344037 w 12192001"/>
              <a:gd name="connsiteY12" fmla="*/ 5694023 h 6871139"/>
              <a:gd name="connsiteX13" fmla="*/ 9425429 w 12192001"/>
              <a:gd name="connsiteY13" fmla="*/ 5697972 h 6871139"/>
              <a:gd name="connsiteX14" fmla="*/ 9344037 w 12192001"/>
              <a:gd name="connsiteY14" fmla="*/ 5723799 h 6871139"/>
              <a:gd name="connsiteX15" fmla="*/ 9351967 w 12192001"/>
              <a:gd name="connsiteY15" fmla="*/ 5834966 h 6871139"/>
              <a:gd name="connsiteX16" fmla="*/ 9393663 w 12192001"/>
              <a:gd name="connsiteY16" fmla="*/ 6007670 h 6871139"/>
              <a:gd name="connsiteX17" fmla="*/ 9403589 w 12192001"/>
              <a:gd name="connsiteY17" fmla="*/ 6065259 h 6871139"/>
              <a:gd name="connsiteX18" fmla="*/ 9425429 w 12192001"/>
              <a:gd name="connsiteY18" fmla="*/ 6104959 h 6871139"/>
              <a:gd name="connsiteX19" fmla="*/ 9403589 w 12192001"/>
              <a:gd name="connsiteY19" fmla="*/ 6166496 h 6871139"/>
              <a:gd name="connsiteX20" fmla="*/ 9425429 w 12192001"/>
              <a:gd name="connsiteY20" fmla="*/ 6166496 h 6871139"/>
              <a:gd name="connsiteX21" fmla="*/ 9448273 w 12192001"/>
              <a:gd name="connsiteY21" fmla="*/ 6165503 h 6871139"/>
              <a:gd name="connsiteX22" fmla="*/ 9424437 w 12192001"/>
              <a:gd name="connsiteY22" fmla="*/ 6188342 h 6871139"/>
              <a:gd name="connsiteX23" fmla="*/ 9422441 w 12192001"/>
              <a:gd name="connsiteY23" fmla="*/ 6233982 h 6871139"/>
              <a:gd name="connsiteX24" fmla="*/ 9448268 w 12192001"/>
              <a:gd name="connsiteY24" fmla="*/ 6207194 h 6871139"/>
              <a:gd name="connsiteX25" fmla="*/ 9468123 w 12192001"/>
              <a:gd name="connsiteY25" fmla="*/ 6196272 h 6871139"/>
              <a:gd name="connsiteX26" fmla="*/ 9435359 w 12192001"/>
              <a:gd name="connsiteY26" fmla="*/ 6233982 h 6871139"/>
              <a:gd name="connsiteX27" fmla="*/ 9421448 w 12192001"/>
              <a:gd name="connsiteY27" fmla="*/ 6264750 h 6871139"/>
              <a:gd name="connsiteX28" fmla="*/ 9440301 w 12192001"/>
              <a:gd name="connsiteY28" fmla="*/ 6254825 h 6871139"/>
              <a:gd name="connsiteX29" fmla="*/ 9457201 w 12192001"/>
              <a:gd name="connsiteY29" fmla="*/ 6237968 h 6871139"/>
              <a:gd name="connsiteX30" fmla="*/ 9450085 w 12192001"/>
              <a:gd name="connsiteY30" fmla="*/ 6265570 h 6871139"/>
              <a:gd name="connsiteX31" fmla="*/ 9423299 w 12192001"/>
              <a:gd name="connsiteY31" fmla="*/ 6284633 h 6871139"/>
              <a:gd name="connsiteX32" fmla="*/ 9426287 w 12192001"/>
              <a:gd name="connsiteY32" fmla="*/ 6312418 h 6871139"/>
              <a:gd name="connsiteX33" fmla="*/ 9427279 w 12192001"/>
              <a:gd name="connsiteY33" fmla="*/ 6359051 h 6871139"/>
              <a:gd name="connsiteX34" fmla="*/ 9449088 w 12192001"/>
              <a:gd name="connsiteY34" fmla="*/ 6329280 h 6871139"/>
              <a:gd name="connsiteX35" fmla="*/ 9450085 w 12192001"/>
              <a:gd name="connsiteY35" fmla="*/ 6354184 h 6871139"/>
              <a:gd name="connsiteX36" fmla="*/ 9432296 w 12192001"/>
              <a:gd name="connsiteY36" fmla="*/ 6394873 h 6871139"/>
              <a:gd name="connsiteX37" fmla="*/ 9449158 w 12192001"/>
              <a:gd name="connsiteY37" fmla="*/ 6376020 h 6871139"/>
              <a:gd name="connsiteX38" fmla="*/ 9456273 w 12192001"/>
              <a:gd name="connsiteY38" fmla="*/ 6394873 h 6871139"/>
              <a:gd name="connsiteX39" fmla="*/ 9435429 w 12192001"/>
              <a:gd name="connsiteY39" fmla="*/ 6432583 h 6871139"/>
              <a:gd name="connsiteX40" fmla="*/ 9436423 w 12192001"/>
              <a:gd name="connsiteY40" fmla="*/ 6512977 h 6871139"/>
              <a:gd name="connsiteX41" fmla="*/ 9468193 w 12192001"/>
              <a:gd name="connsiteY41" fmla="*/ 6492129 h 6871139"/>
              <a:gd name="connsiteX42" fmla="*/ 9453289 w 12192001"/>
              <a:gd name="connsiteY42" fmla="*/ 6512977 h 6871139"/>
              <a:gd name="connsiteX43" fmla="*/ 9442367 w 12192001"/>
              <a:gd name="connsiteY43" fmla="*/ 6527881 h 6871139"/>
              <a:gd name="connsiteX44" fmla="*/ 9470151 w 12192001"/>
              <a:gd name="connsiteY44" fmla="*/ 6534818 h 6871139"/>
              <a:gd name="connsiteX45" fmla="*/ 9431443 w 12192001"/>
              <a:gd name="connsiteY45" fmla="*/ 6543750 h 6871139"/>
              <a:gd name="connsiteX46" fmla="*/ 9419523 w 12192001"/>
              <a:gd name="connsiteY46" fmla="*/ 6550865 h 6871139"/>
              <a:gd name="connsiteX47" fmla="*/ 9414581 w 12192001"/>
              <a:gd name="connsiteY47" fmla="*/ 6500242 h 6871139"/>
              <a:gd name="connsiteX48" fmla="*/ 9401668 w 12192001"/>
              <a:gd name="connsiteY48" fmla="*/ 6545881 h 6871139"/>
              <a:gd name="connsiteX49" fmla="*/ 9357981 w 12192001"/>
              <a:gd name="connsiteY49" fmla="*/ 6484340 h 6871139"/>
              <a:gd name="connsiteX50" fmla="*/ 9344103 w 12192001"/>
              <a:gd name="connsiteY50" fmla="*/ 6469468 h 6871139"/>
              <a:gd name="connsiteX51" fmla="*/ 9369897 w 12192001"/>
              <a:gd name="connsiteY51" fmla="*/ 6550865 h 6871139"/>
              <a:gd name="connsiteX52" fmla="*/ 9373883 w 12192001"/>
              <a:gd name="connsiteY52" fmla="*/ 6606425 h 6871139"/>
              <a:gd name="connsiteX53" fmla="*/ 9352043 w 12192001"/>
              <a:gd name="connsiteY53" fmla="*/ 6636201 h 6871139"/>
              <a:gd name="connsiteX54" fmla="*/ 9342113 w 12192001"/>
              <a:gd name="connsiteY54" fmla="*/ 6661100 h 6871139"/>
              <a:gd name="connsiteX55" fmla="*/ 9331190 w 12192001"/>
              <a:gd name="connsiteY55" fmla="*/ 6650182 h 6871139"/>
              <a:gd name="connsiteX56" fmla="*/ 9350047 w 12192001"/>
              <a:gd name="connsiteY56" fmla="*/ 6600378 h 6871139"/>
              <a:gd name="connsiteX57" fmla="*/ 9354033 w 12192001"/>
              <a:gd name="connsiteY57" fmla="*/ 6581526 h 6871139"/>
              <a:gd name="connsiteX58" fmla="*/ 9333185 w 12192001"/>
              <a:gd name="connsiteY58" fmla="*/ 6612294 h 6871139"/>
              <a:gd name="connsiteX59" fmla="*/ 9255737 w 12192001"/>
              <a:gd name="connsiteY59" fmla="*/ 6518991 h 6871139"/>
              <a:gd name="connsiteX60" fmla="*/ 9166406 w 12192001"/>
              <a:gd name="connsiteY60" fmla="*/ 6471323 h 6871139"/>
              <a:gd name="connsiteX61" fmla="*/ 9233999 w 12192001"/>
              <a:gd name="connsiteY61" fmla="*/ 6478438 h 6871139"/>
              <a:gd name="connsiteX62" fmla="*/ 9250899 w 12192001"/>
              <a:gd name="connsiteY62" fmla="*/ 6483380 h 6871139"/>
              <a:gd name="connsiteX63" fmla="*/ 9173451 w 12192001"/>
              <a:gd name="connsiteY63" fmla="*/ 6457590 h 6871139"/>
              <a:gd name="connsiteX64" fmla="*/ 9062279 w 12192001"/>
              <a:gd name="connsiteY64" fmla="*/ 6443679 h 6871139"/>
              <a:gd name="connsiteX65" fmla="*/ 8995753 w 12192001"/>
              <a:gd name="connsiteY65" fmla="*/ 6447665 h 6871139"/>
              <a:gd name="connsiteX66" fmla="*/ 9068218 w 12192001"/>
              <a:gd name="connsiteY66" fmla="*/ 6433754 h 6871139"/>
              <a:gd name="connsiteX67" fmla="*/ 9003721 w 12192001"/>
              <a:gd name="connsiteY67" fmla="*/ 6425824 h 6871139"/>
              <a:gd name="connsiteX68" fmla="*/ 9024569 w 12192001"/>
              <a:gd name="connsiteY68" fmla="*/ 6413908 h 6871139"/>
              <a:gd name="connsiteX69" fmla="*/ 8983871 w 12192001"/>
              <a:gd name="connsiteY69" fmla="*/ 6412911 h 6871139"/>
              <a:gd name="connsiteX70" fmla="*/ 9042429 w 12192001"/>
              <a:gd name="connsiteY70" fmla="*/ 6405974 h 6871139"/>
              <a:gd name="connsiteX71" fmla="*/ 9064269 w 12192001"/>
              <a:gd name="connsiteY71" fmla="*/ 6413908 h 6871139"/>
              <a:gd name="connsiteX72" fmla="*/ 9043426 w 12192001"/>
              <a:gd name="connsiteY72" fmla="*/ 6394058 h 6871139"/>
              <a:gd name="connsiteX73" fmla="*/ 8986826 w 12192001"/>
              <a:gd name="connsiteY73" fmla="*/ 6333584 h 6871139"/>
              <a:gd name="connsiteX74" fmla="*/ 9011725 w 12192001"/>
              <a:gd name="connsiteY74" fmla="*/ 6389149 h 6871139"/>
              <a:gd name="connsiteX75" fmla="*/ 8959111 w 12192001"/>
              <a:gd name="connsiteY75" fmla="*/ 6335575 h 6871139"/>
              <a:gd name="connsiteX76" fmla="*/ 8929336 w 12192001"/>
              <a:gd name="connsiteY76" fmla="*/ 6300001 h 6871139"/>
              <a:gd name="connsiteX77" fmla="*/ 8891589 w 12192001"/>
              <a:gd name="connsiteY77" fmla="*/ 6325828 h 6871139"/>
              <a:gd name="connsiteX78" fmla="*/ 8862811 w 12192001"/>
              <a:gd name="connsiteY78" fmla="*/ 6357599 h 6871139"/>
              <a:gd name="connsiteX79" fmla="*/ 8918413 w 12192001"/>
              <a:gd name="connsiteY79" fmla="*/ 6269232 h 6871139"/>
              <a:gd name="connsiteX80" fmla="*/ 8931327 w 12192001"/>
              <a:gd name="connsiteY80" fmla="*/ 6140210 h 6871139"/>
              <a:gd name="connsiteX81" fmla="*/ 8905499 w 12192001"/>
              <a:gd name="connsiteY81" fmla="*/ 5972452 h 6871139"/>
              <a:gd name="connsiteX82" fmla="*/ 8893584 w 12192001"/>
              <a:gd name="connsiteY82" fmla="*/ 5992298 h 6871139"/>
              <a:gd name="connsiteX83" fmla="*/ 8843953 w 12192001"/>
              <a:gd name="connsiteY83" fmla="*/ 5778863 h 6871139"/>
              <a:gd name="connsiteX84" fmla="*/ 8839967 w 12192001"/>
              <a:gd name="connsiteY84" fmla="*/ 5752043 h 6871139"/>
              <a:gd name="connsiteX85" fmla="*/ 8954133 w 12192001"/>
              <a:gd name="connsiteY85" fmla="*/ 5905894 h 6871139"/>
              <a:gd name="connsiteX86" fmla="*/ 8836019 w 12192001"/>
              <a:gd name="connsiteY86" fmla="*/ 5700426 h 6871139"/>
              <a:gd name="connsiteX87" fmla="*/ 8800267 w 12192001"/>
              <a:gd name="connsiteY87" fmla="*/ 5602177 h 6871139"/>
              <a:gd name="connsiteX88" fmla="*/ 8804253 w 12192001"/>
              <a:gd name="connsiteY88" fmla="*/ 5629957 h 6871139"/>
              <a:gd name="connsiteX89" fmla="*/ 8761559 w 12192001"/>
              <a:gd name="connsiteY89" fmla="*/ 5537647 h 6871139"/>
              <a:gd name="connsiteX90" fmla="*/ 8654336 w 12192001"/>
              <a:gd name="connsiteY90" fmla="*/ 5348044 h 6871139"/>
              <a:gd name="connsiteX91" fmla="*/ 8473688 w 12192001"/>
              <a:gd name="connsiteY91" fmla="*/ 5200169 h 6871139"/>
              <a:gd name="connsiteX92" fmla="*/ 8361518 w 12192001"/>
              <a:gd name="connsiteY92" fmla="*/ 5124721 h 6871139"/>
              <a:gd name="connsiteX93" fmla="*/ 8331743 w 12192001"/>
              <a:gd name="connsiteY93" fmla="*/ 5098894 h 6871139"/>
              <a:gd name="connsiteX94" fmla="*/ 8298974 w 12192001"/>
              <a:gd name="connsiteY94" fmla="*/ 5067161 h 6871139"/>
              <a:gd name="connsiteX95" fmla="*/ 8248351 w 12192001"/>
              <a:gd name="connsiteY95" fmla="*/ 5049376 h 6871139"/>
              <a:gd name="connsiteX96" fmla="*/ 8208650 w 12192001"/>
              <a:gd name="connsiteY96" fmla="*/ 4978907 h 6871139"/>
              <a:gd name="connsiteX97" fmla="*/ 8132200 w 12192001"/>
              <a:gd name="connsiteY97" fmla="*/ 4846896 h 6871139"/>
              <a:gd name="connsiteX98" fmla="*/ 8014054 w 12192001"/>
              <a:gd name="connsiteY98" fmla="*/ 4627522 h 6871139"/>
              <a:gd name="connsiteX99" fmla="*/ 7950554 w 12192001"/>
              <a:gd name="connsiteY99" fmla="*/ 4466733 h 6871139"/>
              <a:gd name="connsiteX100" fmla="*/ 7933655 w 12192001"/>
              <a:gd name="connsiteY100" fmla="*/ 4373426 h 6871139"/>
              <a:gd name="connsiteX101" fmla="*/ 8049806 w 12192001"/>
              <a:gd name="connsiteY101" fmla="*/ 4328746 h 6871139"/>
              <a:gd name="connsiteX102" fmla="*/ 8105413 w 12192001"/>
              <a:gd name="connsiteY102" fmla="*/ 4306905 h 6871139"/>
              <a:gd name="connsiteX103" fmla="*/ 8248351 w 12192001"/>
              <a:gd name="connsiteY103" fmla="*/ 4285064 h 6871139"/>
              <a:gd name="connsiteX104" fmla="*/ 8387308 w 12192001"/>
              <a:gd name="connsiteY104" fmla="*/ 4269200 h 6871139"/>
              <a:gd name="connsiteX105" fmla="*/ 7583851 w 12192001"/>
              <a:gd name="connsiteY105" fmla="*/ 2321226 h 6871139"/>
              <a:gd name="connsiteX106" fmla="*/ 7652823 w 12192001"/>
              <a:gd name="connsiteY106" fmla="*/ 2330883 h 6871139"/>
              <a:gd name="connsiteX107" fmla="*/ 7712412 w 12192001"/>
              <a:gd name="connsiteY107" fmla="*/ 2330883 h 6871139"/>
              <a:gd name="connsiteX108" fmla="*/ 7815579 w 12192001"/>
              <a:gd name="connsiteY108" fmla="*/ 2346785 h 6871139"/>
              <a:gd name="connsiteX109" fmla="*/ 7978372 w 12192001"/>
              <a:gd name="connsiteY109" fmla="*/ 2384490 h 6871139"/>
              <a:gd name="connsiteX110" fmla="*/ 7954536 w 12192001"/>
              <a:gd name="connsiteY110" fmla="*/ 2520482 h 6871139"/>
              <a:gd name="connsiteX111" fmla="*/ 7933655 w 12192001"/>
              <a:gd name="connsiteY111" fmla="*/ 2651499 h 6871139"/>
              <a:gd name="connsiteX112" fmla="*/ 7906900 w 12192001"/>
              <a:gd name="connsiteY112" fmla="*/ 2755725 h 6871139"/>
              <a:gd name="connsiteX113" fmla="*/ 7905833 w 12192001"/>
              <a:gd name="connsiteY113" fmla="*/ 2847042 h 6871139"/>
              <a:gd name="connsiteX114" fmla="*/ 7905833 w 12192001"/>
              <a:gd name="connsiteY114" fmla="*/ 2894710 h 6871139"/>
              <a:gd name="connsiteX115" fmla="*/ 8037927 w 12192001"/>
              <a:gd name="connsiteY115" fmla="*/ 2874859 h 6871139"/>
              <a:gd name="connsiteX116" fmla="*/ 7912844 w 12192001"/>
              <a:gd name="connsiteY116" fmla="*/ 2936396 h 6871139"/>
              <a:gd name="connsiteX117" fmla="*/ 7889041 w 12192001"/>
              <a:gd name="connsiteY117" fmla="*/ 3001924 h 6871139"/>
              <a:gd name="connsiteX118" fmla="*/ 7879116 w 12192001"/>
              <a:gd name="connsiteY118" fmla="*/ 3059480 h 6871139"/>
              <a:gd name="connsiteX119" fmla="*/ 7950020 w 12192001"/>
              <a:gd name="connsiteY119" fmla="*/ 3038884 h 6871139"/>
              <a:gd name="connsiteX120" fmla="*/ 7898971 w 12192001"/>
              <a:gd name="connsiteY120" fmla="*/ 3075344 h 6871139"/>
              <a:gd name="connsiteX121" fmla="*/ 7865209 w 12192001"/>
              <a:gd name="connsiteY121" fmla="*/ 3148801 h 6871139"/>
              <a:gd name="connsiteX122" fmla="*/ 7865209 w 12192001"/>
              <a:gd name="connsiteY122" fmla="*/ 3226244 h 6871139"/>
              <a:gd name="connsiteX123" fmla="*/ 7831448 w 12192001"/>
              <a:gd name="connsiteY123" fmla="*/ 3323501 h 6871139"/>
              <a:gd name="connsiteX124" fmla="*/ 7890999 w 12192001"/>
              <a:gd name="connsiteY124" fmla="*/ 3416808 h 6871139"/>
              <a:gd name="connsiteX125" fmla="*/ 7803663 w 12192001"/>
              <a:gd name="connsiteY125" fmla="*/ 3369211 h 6871139"/>
              <a:gd name="connsiteX126" fmla="*/ 7777836 w 12192001"/>
              <a:gd name="connsiteY126" fmla="*/ 3438687 h 6871139"/>
              <a:gd name="connsiteX127" fmla="*/ 7730201 w 12192001"/>
              <a:gd name="connsiteY127" fmla="*/ 3476425 h 6871139"/>
              <a:gd name="connsiteX128" fmla="*/ 7672641 w 12192001"/>
              <a:gd name="connsiteY128" fmla="*/ 3502219 h 6871139"/>
              <a:gd name="connsiteX129" fmla="*/ 7640870 w 12192001"/>
              <a:gd name="connsiteY129" fmla="*/ 3545901 h 6871139"/>
              <a:gd name="connsiteX130" fmla="*/ 7621020 w 12192001"/>
              <a:gd name="connsiteY130" fmla="*/ 3585601 h 6871139"/>
              <a:gd name="connsiteX131" fmla="*/ 7537632 w 12192001"/>
              <a:gd name="connsiteY131" fmla="*/ 3557816 h 6871139"/>
              <a:gd name="connsiteX132" fmla="*/ 7674594 w 12192001"/>
              <a:gd name="connsiteY132" fmla="*/ 3637218 h 6871139"/>
              <a:gd name="connsiteX133" fmla="*/ 7720276 w 12192001"/>
              <a:gd name="connsiteY133" fmla="*/ 3708680 h 6871139"/>
              <a:gd name="connsiteX134" fmla="*/ 7672641 w 12192001"/>
              <a:gd name="connsiteY134" fmla="*/ 3670974 h 6871139"/>
              <a:gd name="connsiteX135" fmla="*/ 7617034 w 12192001"/>
              <a:gd name="connsiteY135" fmla="*/ 3670974 h 6871139"/>
              <a:gd name="connsiteX136" fmla="*/ 7670645 w 12192001"/>
              <a:gd name="connsiteY136" fmla="*/ 3722591 h 6871139"/>
              <a:gd name="connsiteX137" fmla="*/ 7690496 w 12192001"/>
              <a:gd name="connsiteY137" fmla="*/ 3792062 h 6871139"/>
              <a:gd name="connsiteX138" fmla="*/ 7650795 w 12192001"/>
              <a:gd name="connsiteY138" fmla="*/ 3770221 h 6871139"/>
              <a:gd name="connsiteX139" fmla="*/ 7712341 w 12192001"/>
              <a:gd name="connsiteY139" fmla="*/ 3847660 h 6871139"/>
              <a:gd name="connsiteX140" fmla="*/ 7797724 w 12192001"/>
              <a:gd name="connsiteY140" fmla="*/ 4006458 h 6871139"/>
              <a:gd name="connsiteX141" fmla="*/ 7857312 w 12192001"/>
              <a:gd name="connsiteY141" fmla="*/ 4161307 h 6871139"/>
              <a:gd name="connsiteX142" fmla="*/ 7899003 w 12192001"/>
              <a:gd name="connsiteY142" fmla="*/ 4286381 h 6871139"/>
              <a:gd name="connsiteX143" fmla="*/ 7900961 w 12192001"/>
              <a:gd name="connsiteY143" fmla="*/ 4343969 h 6871139"/>
              <a:gd name="connsiteX144" fmla="*/ 7831481 w 12192001"/>
              <a:gd name="connsiteY144" fmla="*/ 4304235 h 6871139"/>
              <a:gd name="connsiteX145" fmla="*/ 7809640 w 12192001"/>
              <a:gd name="connsiteY145" fmla="*/ 4300287 h 6871139"/>
              <a:gd name="connsiteX146" fmla="*/ 7902774 w 12192001"/>
              <a:gd name="connsiteY146" fmla="*/ 4369763 h 6871139"/>
              <a:gd name="connsiteX147" fmla="*/ 7880933 w 12192001"/>
              <a:gd name="connsiteY147" fmla="*/ 4550434 h 6871139"/>
              <a:gd name="connsiteX148" fmla="*/ 7823373 w 12192001"/>
              <a:gd name="connsiteY148" fmla="*/ 4685396 h 6871139"/>
              <a:gd name="connsiteX149" fmla="*/ 7761827 w 12192001"/>
              <a:gd name="connsiteY149" fmla="*/ 4490851 h 6871139"/>
              <a:gd name="connsiteX150" fmla="*/ 7632757 w 12192001"/>
              <a:gd name="connsiteY150" fmla="*/ 4324086 h 6871139"/>
              <a:gd name="connsiteX151" fmla="*/ 7730056 w 12192001"/>
              <a:gd name="connsiteY151" fmla="*/ 4316156 h 6871139"/>
              <a:gd name="connsiteX152" fmla="*/ 7599034 w 12192001"/>
              <a:gd name="connsiteY152" fmla="*/ 4316156 h 6871139"/>
              <a:gd name="connsiteX153" fmla="*/ 7491810 w 12192001"/>
              <a:gd name="connsiteY153" fmla="*/ 4339988 h 6871139"/>
              <a:gd name="connsiteX154" fmla="*/ 7547412 w 12192001"/>
              <a:gd name="connsiteY154" fmla="*/ 4268521 h 6871139"/>
              <a:gd name="connsiteX155" fmla="*/ 7466016 w 12192001"/>
              <a:gd name="connsiteY155" fmla="*/ 4202998 h 6871139"/>
              <a:gd name="connsiteX156" fmla="*/ 7370713 w 12192001"/>
              <a:gd name="connsiteY156" fmla="*/ 4157358 h 6871139"/>
              <a:gd name="connsiteX157" fmla="*/ 7436208 w 12192001"/>
              <a:gd name="connsiteY157" fmla="*/ 4145442 h 6871139"/>
              <a:gd name="connsiteX158" fmla="*/ 7307176 w 12192001"/>
              <a:gd name="connsiteY158" fmla="*/ 4075934 h 6871139"/>
              <a:gd name="connsiteX159" fmla="*/ 7394512 w 12192001"/>
              <a:gd name="connsiteY159" fmla="*/ 4064051 h 6871139"/>
              <a:gd name="connsiteX160" fmla="*/ 7259541 w 12192001"/>
              <a:gd name="connsiteY160" fmla="*/ 3938977 h 6871139"/>
              <a:gd name="connsiteX161" fmla="*/ 7120547 w 12192001"/>
              <a:gd name="connsiteY161" fmla="*/ 3823828 h 6871139"/>
              <a:gd name="connsiteX162" fmla="*/ 6987529 w 12192001"/>
              <a:gd name="connsiteY162" fmla="*/ 3792062 h 6871139"/>
              <a:gd name="connsiteX163" fmla="*/ 7128481 w 12192001"/>
              <a:gd name="connsiteY163" fmla="*/ 3762287 h 6871139"/>
              <a:gd name="connsiteX164" fmla="*/ 7305181 w 12192001"/>
              <a:gd name="connsiteY164" fmla="*/ 3726539 h 6871139"/>
              <a:gd name="connsiteX165" fmla="*/ 7446133 w 12192001"/>
              <a:gd name="connsiteY165" fmla="*/ 3738455 h 6871139"/>
              <a:gd name="connsiteX166" fmla="*/ 7332966 w 12192001"/>
              <a:gd name="connsiteY166" fmla="*/ 3702881 h 6871139"/>
              <a:gd name="connsiteX167" fmla="*/ 7221794 w 12192001"/>
              <a:gd name="connsiteY167" fmla="*/ 3681040 h 6871139"/>
              <a:gd name="connsiteX168" fmla="*/ 7271419 w 12192001"/>
              <a:gd name="connsiteY168" fmla="*/ 3659199 h 6871139"/>
              <a:gd name="connsiteX169" fmla="*/ 7219803 w 12192001"/>
              <a:gd name="connsiteY169" fmla="*/ 3629424 h 6871139"/>
              <a:gd name="connsiteX170" fmla="*/ 7319092 w 12192001"/>
              <a:gd name="connsiteY170" fmla="*/ 3609573 h 6871139"/>
              <a:gd name="connsiteX171" fmla="*/ 7384587 w 12192001"/>
              <a:gd name="connsiteY171" fmla="*/ 3581756 h 6871139"/>
              <a:gd name="connsiteX172" fmla="*/ 7209878 w 12192001"/>
              <a:gd name="connsiteY172" fmla="*/ 3591681 h 6871139"/>
              <a:gd name="connsiteX173" fmla="*/ 7049075 w 12192001"/>
              <a:gd name="connsiteY173" fmla="*/ 3589728 h 6871139"/>
              <a:gd name="connsiteX174" fmla="*/ 7205929 w 12192001"/>
              <a:gd name="connsiteY174" fmla="*/ 3551985 h 6871139"/>
              <a:gd name="connsiteX175" fmla="*/ 7285330 w 12192001"/>
              <a:gd name="connsiteY175" fmla="*/ 3492434 h 6871139"/>
              <a:gd name="connsiteX176" fmla="*/ 7219803 w 12192001"/>
              <a:gd name="connsiteY176" fmla="*/ 3462659 h 6871139"/>
              <a:gd name="connsiteX177" fmla="*/ 7025239 w 12192001"/>
              <a:gd name="connsiteY177" fmla="*/ 3490444 h 6871139"/>
              <a:gd name="connsiteX178" fmla="*/ 7051066 w 12192001"/>
              <a:gd name="connsiteY178" fmla="*/ 3432888 h 6871139"/>
              <a:gd name="connsiteX179" fmla="*/ 7267471 w 12192001"/>
              <a:gd name="connsiteY179" fmla="*/ 3299880 h 6871139"/>
              <a:gd name="connsiteX180" fmla="*/ 7342891 w 12192001"/>
              <a:gd name="connsiteY180" fmla="*/ 3065601 h 6871139"/>
              <a:gd name="connsiteX181" fmla="*/ 7221934 w 12192001"/>
              <a:gd name="connsiteY181" fmla="*/ 3216497 h 6871139"/>
              <a:gd name="connsiteX182" fmla="*/ 7082977 w 12192001"/>
              <a:gd name="connsiteY182" fmla="*/ 3337444 h 6871139"/>
              <a:gd name="connsiteX183" fmla="*/ 7259681 w 12192001"/>
              <a:gd name="connsiteY183" fmla="*/ 3043615 h 6871139"/>
              <a:gd name="connsiteX184" fmla="*/ 7309307 w 12192001"/>
              <a:gd name="connsiteY184" fmla="*/ 2849070 h 6871139"/>
              <a:gd name="connsiteX185" fmla="*/ 7349012 w 12192001"/>
              <a:gd name="connsiteY185" fmla="*/ 2956284 h 6871139"/>
              <a:gd name="connsiteX186" fmla="*/ 7380779 w 12192001"/>
              <a:gd name="connsiteY186" fmla="*/ 3045606 h 6871139"/>
              <a:gd name="connsiteX187" fmla="*/ 7352961 w 12192001"/>
              <a:gd name="connsiteY187" fmla="*/ 3154815 h 6871139"/>
              <a:gd name="connsiteX188" fmla="*/ 7408563 w 12192001"/>
              <a:gd name="connsiteY188" fmla="*/ 3019816 h 6871139"/>
              <a:gd name="connsiteX189" fmla="*/ 7454241 w 12192001"/>
              <a:gd name="connsiteY189" fmla="*/ 2896733 h 6871139"/>
              <a:gd name="connsiteX190" fmla="*/ 7456198 w 12192001"/>
              <a:gd name="connsiteY190" fmla="*/ 2763730 h 6871139"/>
              <a:gd name="connsiteX191" fmla="*/ 7418489 w 12192001"/>
              <a:gd name="connsiteY191" fmla="*/ 2908654 h 6871139"/>
              <a:gd name="connsiteX192" fmla="*/ 7400704 w 12192001"/>
              <a:gd name="connsiteY192" fmla="*/ 2958275 h 6871139"/>
              <a:gd name="connsiteX193" fmla="*/ 7388783 w 12192001"/>
              <a:gd name="connsiteY193" fmla="*/ 2890687 h 6871139"/>
              <a:gd name="connsiteX194" fmla="*/ 7347087 w 12192001"/>
              <a:gd name="connsiteY194" fmla="*/ 2827154 h 6871139"/>
              <a:gd name="connsiteX195" fmla="*/ 7355022 w 12192001"/>
              <a:gd name="connsiteY195" fmla="*/ 2638618 h 6871139"/>
              <a:gd name="connsiteX196" fmla="*/ 7339158 w 12192001"/>
              <a:gd name="connsiteY196" fmla="*/ 2489713 h 6871139"/>
              <a:gd name="connsiteX197" fmla="*/ 7355022 w 12192001"/>
              <a:gd name="connsiteY197" fmla="*/ 2330883 h 6871139"/>
              <a:gd name="connsiteX198" fmla="*/ 7494016 w 12192001"/>
              <a:gd name="connsiteY198" fmla="*/ 2330883 h 6871139"/>
              <a:gd name="connsiteX199" fmla="*/ 7583851 w 12192001"/>
              <a:gd name="connsiteY199" fmla="*/ 2321226 h 6871139"/>
              <a:gd name="connsiteX200" fmla="*/ 8198670 w 12192001"/>
              <a:gd name="connsiteY200" fmla="*/ 2116801 h 6871139"/>
              <a:gd name="connsiteX201" fmla="*/ 8287949 w 12192001"/>
              <a:gd name="connsiteY201" fmla="*/ 2156221 h 6871139"/>
              <a:gd name="connsiteX202" fmla="*/ 8365359 w 12192001"/>
              <a:gd name="connsiteY202" fmla="*/ 2262582 h 6871139"/>
              <a:gd name="connsiteX203" fmla="*/ 8375284 w 12192001"/>
              <a:gd name="connsiteY203" fmla="*/ 2350803 h 6871139"/>
              <a:gd name="connsiteX204" fmla="*/ 8333734 w 12192001"/>
              <a:gd name="connsiteY204" fmla="*/ 2311065 h 6871139"/>
              <a:gd name="connsiteX205" fmla="*/ 8375430 w 12192001"/>
              <a:gd name="connsiteY205" fmla="*/ 2388508 h 6871139"/>
              <a:gd name="connsiteX206" fmla="*/ 8375430 w 12192001"/>
              <a:gd name="connsiteY206" fmla="*/ 2487760 h 6871139"/>
              <a:gd name="connsiteX207" fmla="*/ 8356572 w 12192001"/>
              <a:gd name="connsiteY207" fmla="*/ 2543358 h 6871139"/>
              <a:gd name="connsiteX208" fmla="*/ 8337720 w 12192001"/>
              <a:gd name="connsiteY208" fmla="*/ 2569147 h 6871139"/>
              <a:gd name="connsiteX209" fmla="*/ 8323808 w 12192001"/>
              <a:gd name="connsiteY209" fmla="*/ 2544248 h 6871139"/>
              <a:gd name="connsiteX210" fmla="*/ 8339710 w 12192001"/>
              <a:gd name="connsiteY210" fmla="*/ 2525390 h 6871139"/>
              <a:gd name="connsiteX211" fmla="*/ 8351631 w 12192001"/>
              <a:gd name="connsiteY211" fmla="*/ 2535315 h 6871139"/>
              <a:gd name="connsiteX212" fmla="*/ 8348638 w 12192001"/>
              <a:gd name="connsiteY212" fmla="*/ 2509493 h 6871139"/>
              <a:gd name="connsiteX213" fmla="*/ 8345649 w 12192001"/>
              <a:gd name="connsiteY213" fmla="*/ 2476729 h 6871139"/>
              <a:gd name="connsiteX214" fmla="*/ 8364507 w 12192001"/>
              <a:gd name="connsiteY214" fmla="*/ 2479718 h 6871139"/>
              <a:gd name="connsiteX215" fmla="*/ 8355579 w 12192001"/>
              <a:gd name="connsiteY215" fmla="*/ 2457877 h 6871139"/>
              <a:gd name="connsiteX216" fmla="*/ 8368493 w 12192001"/>
              <a:gd name="connsiteY216" fmla="*/ 2421164 h 6871139"/>
              <a:gd name="connsiteX217" fmla="*/ 8352624 w 12192001"/>
              <a:gd name="connsiteY217" fmla="*/ 2387408 h 6871139"/>
              <a:gd name="connsiteX218" fmla="*/ 8328787 w 12192001"/>
              <a:gd name="connsiteY218" fmla="*/ 2328855 h 6871139"/>
              <a:gd name="connsiteX219" fmla="*/ 8303888 w 12192001"/>
              <a:gd name="connsiteY219" fmla="*/ 2308007 h 6871139"/>
              <a:gd name="connsiteX220" fmla="*/ 8304881 w 12192001"/>
              <a:gd name="connsiteY220" fmla="*/ 2342939 h 6871139"/>
              <a:gd name="connsiteX221" fmla="*/ 8325729 w 12192001"/>
              <a:gd name="connsiteY221" fmla="*/ 2425113 h 6871139"/>
              <a:gd name="connsiteX222" fmla="*/ 8311855 w 12192001"/>
              <a:gd name="connsiteY222" fmla="*/ 2538271 h 6871139"/>
              <a:gd name="connsiteX223" fmla="*/ 8306876 w 12192001"/>
              <a:gd name="connsiteY223" fmla="*/ 2555166 h 6871139"/>
              <a:gd name="connsiteX224" fmla="*/ 8289087 w 12192001"/>
              <a:gd name="connsiteY224" fmla="*/ 2525390 h 6871139"/>
              <a:gd name="connsiteX225" fmla="*/ 8275176 w 12192001"/>
              <a:gd name="connsiteY225" fmla="*/ 2452931 h 6871139"/>
              <a:gd name="connsiteX226" fmla="*/ 8306946 w 12192001"/>
              <a:gd name="connsiteY226" fmla="*/ 2439024 h 6871139"/>
              <a:gd name="connsiteX227" fmla="*/ 8289157 w 12192001"/>
              <a:gd name="connsiteY227" fmla="*/ 2403450 h 6871139"/>
              <a:gd name="connsiteX228" fmla="*/ 8277241 w 12192001"/>
              <a:gd name="connsiteY228" fmla="*/ 2353646 h 6871139"/>
              <a:gd name="connsiteX229" fmla="*/ 8268309 w 12192001"/>
              <a:gd name="connsiteY229" fmla="*/ 2402312 h 6871139"/>
              <a:gd name="connsiteX230" fmla="*/ 8257391 w 12192001"/>
              <a:gd name="connsiteY230" fmla="*/ 2432087 h 6871139"/>
              <a:gd name="connsiteX231" fmla="*/ 8248459 w 12192001"/>
              <a:gd name="connsiteY231" fmla="*/ 2500561 h 6871139"/>
              <a:gd name="connsiteX232" fmla="*/ 8228608 w 12192001"/>
              <a:gd name="connsiteY232" fmla="*/ 2535315 h 6871139"/>
              <a:gd name="connsiteX233" fmla="*/ 8215695 w 12192001"/>
              <a:gd name="connsiteY233" fmla="*/ 2512482 h 6871139"/>
              <a:gd name="connsiteX234" fmla="*/ 8209756 w 12192001"/>
              <a:gd name="connsiteY234" fmla="*/ 2469793 h 6871139"/>
              <a:gd name="connsiteX235" fmla="*/ 8227541 w 12192001"/>
              <a:gd name="connsiteY235" fmla="*/ 2455881 h 6871139"/>
              <a:gd name="connsiteX236" fmla="*/ 8232487 w 12192001"/>
              <a:gd name="connsiteY236" fmla="*/ 2415188 h 6871139"/>
              <a:gd name="connsiteX237" fmla="*/ 8211639 w 12192001"/>
              <a:gd name="connsiteY237" fmla="*/ 2357632 h 6871139"/>
              <a:gd name="connsiteX238" fmla="*/ 8202711 w 12192001"/>
              <a:gd name="connsiteY238" fmla="*/ 2388401 h 6871139"/>
              <a:gd name="connsiteX239" fmla="*/ 8198763 w 12192001"/>
              <a:gd name="connsiteY239" fmla="*/ 2435038 h 6871139"/>
              <a:gd name="connsiteX240" fmla="*/ 8187840 w 12192001"/>
              <a:gd name="connsiteY240" fmla="*/ 2458874 h 6871139"/>
              <a:gd name="connsiteX241" fmla="*/ 8172936 w 12192001"/>
              <a:gd name="connsiteY241" fmla="*/ 2444003 h 6871139"/>
              <a:gd name="connsiteX242" fmla="*/ 8152088 w 12192001"/>
              <a:gd name="connsiteY242" fmla="*/ 2407253 h 6871139"/>
              <a:gd name="connsiteX243" fmla="*/ 8131240 w 12192001"/>
              <a:gd name="connsiteY243" fmla="*/ 2373497 h 6871139"/>
              <a:gd name="connsiteX244" fmla="*/ 8162013 w 12192001"/>
              <a:gd name="connsiteY244" fmla="*/ 2363571 h 6871139"/>
              <a:gd name="connsiteX245" fmla="*/ 8163006 w 12192001"/>
              <a:gd name="connsiteY245" fmla="*/ 2333801 h 6871139"/>
              <a:gd name="connsiteX246" fmla="*/ 8134228 w 12192001"/>
              <a:gd name="connsiteY246" fmla="*/ 2308896 h 6871139"/>
              <a:gd name="connsiteX247" fmla="*/ 8093530 w 12192001"/>
              <a:gd name="connsiteY247" fmla="*/ 2275140 h 6871139"/>
              <a:gd name="connsiteX248" fmla="*/ 8147142 w 12192001"/>
              <a:gd name="connsiteY248" fmla="*/ 2275140 h 6871139"/>
              <a:gd name="connsiteX249" fmla="*/ 8172936 w 12192001"/>
              <a:gd name="connsiteY249" fmla="*/ 2320709 h 6871139"/>
              <a:gd name="connsiteX250" fmla="*/ 8172936 w 12192001"/>
              <a:gd name="connsiteY250" fmla="*/ 2263187 h 6871139"/>
              <a:gd name="connsiteX251" fmla="*/ 8161015 w 12192001"/>
              <a:gd name="connsiteY251" fmla="*/ 2251308 h 6871139"/>
              <a:gd name="connsiteX252" fmla="*/ 8222562 w 12192001"/>
              <a:gd name="connsiteY252" fmla="*/ 2263224 h 6871139"/>
              <a:gd name="connsiteX253" fmla="*/ 8234477 w 12192001"/>
              <a:gd name="connsiteY253" fmla="*/ 2320709 h 6871139"/>
              <a:gd name="connsiteX254" fmla="*/ 8254328 w 12192001"/>
              <a:gd name="connsiteY254" fmla="*/ 2408143 h 6871139"/>
              <a:gd name="connsiteX255" fmla="*/ 8254328 w 12192001"/>
              <a:gd name="connsiteY255" fmla="*/ 2320709 h 6871139"/>
              <a:gd name="connsiteX256" fmla="*/ 8254328 w 12192001"/>
              <a:gd name="connsiteY256" fmla="*/ 2263224 h 6871139"/>
              <a:gd name="connsiteX257" fmla="*/ 8194777 w 12192001"/>
              <a:gd name="connsiteY257" fmla="*/ 2237435 h 6871139"/>
              <a:gd name="connsiteX258" fmla="*/ 8202711 w 12192001"/>
              <a:gd name="connsiteY258" fmla="*/ 2189767 h 6871139"/>
              <a:gd name="connsiteX259" fmla="*/ 8188838 w 12192001"/>
              <a:gd name="connsiteY259" fmla="*/ 2144127 h 6871139"/>
              <a:gd name="connsiteX260" fmla="*/ 8151090 w 12192001"/>
              <a:gd name="connsiteY260" fmla="*/ 2193748 h 6871139"/>
              <a:gd name="connsiteX261" fmla="*/ 8179268 w 12192001"/>
              <a:gd name="connsiteY261" fmla="*/ 2120291 h 6871139"/>
              <a:gd name="connsiteX262" fmla="*/ 8198670 w 12192001"/>
              <a:gd name="connsiteY262" fmla="*/ 2116801 h 6871139"/>
              <a:gd name="connsiteX263" fmla="*/ 7899840 w 12192001"/>
              <a:gd name="connsiteY263" fmla="*/ 1948717 h 6871139"/>
              <a:gd name="connsiteX264" fmla="*/ 7914694 w 12192001"/>
              <a:gd name="connsiteY264" fmla="*/ 1951821 h 6871139"/>
              <a:gd name="connsiteX265" fmla="*/ 7974245 w 12192001"/>
              <a:gd name="connsiteY265" fmla="*/ 1983587 h 6871139"/>
              <a:gd name="connsiteX266" fmla="*/ 8002068 w 12192001"/>
              <a:gd name="connsiteY266" fmla="*/ 2013362 h 6871139"/>
              <a:gd name="connsiteX267" fmla="*/ 8014517 w 12192001"/>
              <a:gd name="connsiteY267" fmla="*/ 2055053 h 6871139"/>
              <a:gd name="connsiteX268" fmla="*/ 8115230 w 12192001"/>
              <a:gd name="connsiteY268" fmla="*/ 2086820 h 6871139"/>
              <a:gd name="connsiteX269" fmla="*/ 8202566 w 12192001"/>
              <a:gd name="connsiteY269" fmla="*/ 2108660 h 6871139"/>
              <a:gd name="connsiteX270" fmla="*/ 8131099 w 12192001"/>
              <a:gd name="connsiteY270" fmla="*/ 2112642 h 6871139"/>
              <a:gd name="connsiteX271" fmla="*/ 8025866 w 12192001"/>
              <a:gd name="connsiteY271" fmla="*/ 2134488 h 6871139"/>
              <a:gd name="connsiteX272" fmla="*/ 7978231 w 12192001"/>
              <a:gd name="connsiteY272" fmla="*/ 2176319 h 6871139"/>
              <a:gd name="connsiteX273" fmla="*/ 8000072 w 12192001"/>
              <a:gd name="connsiteY273" fmla="*/ 2114600 h 6871139"/>
              <a:gd name="connsiteX274" fmla="*/ 8013946 w 12192001"/>
              <a:gd name="connsiteY274" fmla="*/ 2096815 h 6871139"/>
              <a:gd name="connsiteX275" fmla="*/ 7938526 w 12192001"/>
              <a:gd name="connsiteY275" fmla="*/ 2148431 h 6871139"/>
              <a:gd name="connsiteX276" fmla="*/ 7904765 w 12192001"/>
              <a:gd name="connsiteY276" fmla="*/ 2211964 h 6871139"/>
              <a:gd name="connsiteX277" fmla="*/ 7757841 w 12192001"/>
              <a:gd name="connsiteY277" fmla="*/ 2198053 h 6871139"/>
              <a:gd name="connsiteX278" fmla="*/ 7777691 w 12192001"/>
              <a:gd name="connsiteY278" fmla="*/ 1971601 h 6871139"/>
              <a:gd name="connsiteX279" fmla="*/ 7817396 w 12192001"/>
              <a:gd name="connsiteY279" fmla="*/ 1983516 h 6871139"/>
              <a:gd name="connsiteX280" fmla="*/ 7857134 w 12192001"/>
              <a:gd name="connsiteY280" fmla="*/ 1969605 h 6871139"/>
              <a:gd name="connsiteX281" fmla="*/ 7899840 w 12192001"/>
              <a:gd name="connsiteY281" fmla="*/ 1948717 h 6871139"/>
              <a:gd name="connsiteX282" fmla="*/ 7380708 w 12192001"/>
              <a:gd name="connsiteY282" fmla="*/ 1816573 h 6871139"/>
              <a:gd name="connsiteX283" fmla="*/ 7446203 w 12192001"/>
              <a:gd name="connsiteY283" fmla="*/ 1842396 h 6871139"/>
              <a:gd name="connsiteX284" fmla="*/ 7533576 w 12192001"/>
              <a:gd name="connsiteY284" fmla="*/ 1890031 h 6871139"/>
              <a:gd name="connsiteX285" fmla="*/ 7591136 w 12192001"/>
              <a:gd name="connsiteY285" fmla="*/ 1915858 h 6871139"/>
              <a:gd name="connsiteX286" fmla="*/ 7640940 w 12192001"/>
              <a:gd name="connsiteY286" fmla="*/ 1933642 h 6871139"/>
              <a:gd name="connsiteX287" fmla="*/ 7668725 w 12192001"/>
              <a:gd name="connsiteY287" fmla="*/ 1945558 h 6871139"/>
              <a:gd name="connsiteX288" fmla="*/ 7648875 w 12192001"/>
              <a:gd name="connsiteY288" fmla="*/ 1953493 h 6871139"/>
              <a:gd name="connsiteX289" fmla="*/ 7579394 w 12192001"/>
              <a:gd name="connsiteY289" fmla="*/ 1996177 h 6871139"/>
              <a:gd name="connsiteX290" fmla="*/ 7634964 w 12192001"/>
              <a:gd name="connsiteY290" fmla="*/ 1975263 h 6871139"/>
              <a:gd name="connsiteX291" fmla="*/ 7706435 w 12192001"/>
              <a:gd name="connsiteY291" fmla="*/ 1975263 h 6871139"/>
              <a:gd name="connsiteX292" fmla="*/ 7646884 w 12192001"/>
              <a:gd name="connsiteY292" fmla="*/ 2026880 h 6871139"/>
              <a:gd name="connsiteX293" fmla="*/ 7529731 w 12192001"/>
              <a:gd name="connsiteY293" fmla="*/ 2108267 h 6871139"/>
              <a:gd name="connsiteX294" fmla="*/ 7629024 w 12192001"/>
              <a:gd name="connsiteY294" fmla="*/ 2076501 h 6871139"/>
              <a:gd name="connsiteX295" fmla="*/ 7720346 w 12192001"/>
              <a:gd name="connsiteY295" fmla="*/ 2022894 h 6871139"/>
              <a:gd name="connsiteX296" fmla="*/ 7692561 w 12192001"/>
              <a:gd name="connsiteY296" fmla="*/ 2078492 h 6871139"/>
              <a:gd name="connsiteX297" fmla="*/ 7478114 w 12192001"/>
              <a:gd name="connsiteY297" fmla="*/ 2175748 h 6871139"/>
              <a:gd name="connsiteX298" fmla="*/ 7355022 w 12192001"/>
              <a:gd name="connsiteY298" fmla="*/ 2159884 h 6871139"/>
              <a:gd name="connsiteX299" fmla="*/ 7424535 w 12192001"/>
              <a:gd name="connsiteY299" fmla="*/ 2110262 h 6871139"/>
              <a:gd name="connsiteX300" fmla="*/ 7122753 w 12192001"/>
              <a:gd name="connsiteY300" fmla="*/ 2072515 h 6871139"/>
              <a:gd name="connsiteX301" fmla="*/ 7170172 w 12192001"/>
              <a:gd name="connsiteY301" fmla="*/ 1971601 h 6871139"/>
              <a:gd name="connsiteX302" fmla="*/ 7231719 w 12192001"/>
              <a:gd name="connsiteY302" fmla="*/ 1910059 h 6871139"/>
              <a:gd name="connsiteX303" fmla="*/ 7279391 w 12192001"/>
              <a:gd name="connsiteY303" fmla="*/ 1868368 h 6871139"/>
              <a:gd name="connsiteX304" fmla="*/ 7269466 w 12192001"/>
              <a:gd name="connsiteY304" fmla="*/ 1919984 h 6871139"/>
              <a:gd name="connsiteX305" fmla="*/ 7313115 w 12192001"/>
              <a:gd name="connsiteY305" fmla="*/ 1866373 h 6871139"/>
              <a:gd name="connsiteX306" fmla="*/ 7380708 w 12192001"/>
              <a:gd name="connsiteY306" fmla="*/ 1816573 h 6871139"/>
              <a:gd name="connsiteX307" fmla="*/ 8527155 w 12192001"/>
              <a:gd name="connsiteY307" fmla="*/ 646661 h 6871139"/>
              <a:gd name="connsiteX308" fmla="*/ 8528152 w 12192001"/>
              <a:gd name="connsiteY308" fmla="*/ 673448 h 6871139"/>
              <a:gd name="connsiteX309" fmla="*/ 8522175 w 12192001"/>
              <a:gd name="connsiteY309" fmla="*/ 701228 h 6871139"/>
              <a:gd name="connsiteX310" fmla="*/ 8507304 w 12192001"/>
              <a:gd name="connsiteY310" fmla="*/ 695289 h 6871139"/>
              <a:gd name="connsiteX311" fmla="*/ 8519225 w 12192001"/>
              <a:gd name="connsiteY311" fmla="*/ 710193 h 6871139"/>
              <a:gd name="connsiteX312" fmla="*/ 8503318 w 12192001"/>
              <a:gd name="connsiteY312" fmla="*/ 723069 h 6871139"/>
              <a:gd name="connsiteX313" fmla="*/ 8496203 w 12192001"/>
              <a:gd name="connsiteY313" fmla="*/ 699275 h 6871139"/>
              <a:gd name="connsiteX314" fmla="*/ 8505135 w 12192001"/>
              <a:gd name="connsiteY314" fmla="*/ 670460 h 6871139"/>
              <a:gd name="connsiteX315" fmla="*/ 8465435 w 12192001"/>
              <a:gd name="connsiteY315" fmla="*/ 678427 h 6871139"/>
              <a:gd name="connsiteX316" fmla="*/ 8436615 w 12192001"/>
              <a:gd name="connsiteY316" fmla="*/ 682376 h 6871139"/>
              <a:gd name="connsiteX317" fmla="*/ 8438610 w 12192001"/>
              <a:gd name="connsiteY317" fmla="*/ 655589 h 6871139"/>
              <a:gd name="connsiteX318" fmla="*/ 8409827 w 12192001"/>
              <a:gd name="connsiteY318" fmla="*/ 682376 h 6871139"/>
              <a:gd name="connsiteX319" fmla="*/ 8394957 w 12192001"/>
              <a:gd name="connsiteY319" fmla="*/ 712151 h 6871139"/>
              <a:gd name="connsiteX320" fmla="*/ 8391973 w 12192001"/>
              <a:gd name="connsiteY320" fmla="*/ 676577 h 6871139"/>
              <a:gd name="connsiteX321" fmla="*/ 8374184 w 12192001"/>
              <a:gd name="connsiteY321" fmla="*/ 692441 h 6871139"/>
              <a:gd name="connsiteX322" fmla="*/ 8348357 w 12192001"/>
              <a:gd name="connsiteY322" fmla="*/ 735130 h 6871139"/>
              <a:gd name="connsiteX323" fmla="*/ 8335443 w 12192001"/>
              <a:gd name="connsiteY323" fmla="*/ 699556 h 6871139"/>
              <a:gd name="connsiteX324" fmla="*/ 8322563 w 12192001"/>
              <a:gd name="connsiteY324" fmla="*/ 714428 h 6871139"/>
              <a:gd name="connsiteX325" fmla="*/ 8312600 w 12192001"/>
              <a:gd name="connsiteY325" fmla="*/ 737262 h 6871139"/>
              <a:gd name="connsiteX326" fmla="*/ 8292750 w 12192001"/>
              <a:gd name="connsiteY326" fmla="*/ 722357 h 6871139"/>
              <a:gd name="connsiteX327" fmla="*/ 8304670 w 12192001"/>
              <a:gd name="connsiteY327" fmla="*/ 756119 h 6871139"/>
              <a:gd name="connsiteX328" fmla="*/ 8293747 w 12192001"/>
              <a:gd name="connsiteY328" fmla="*/ 785890 h 6871139"/>
              <a:gd name="connsiteX329" fmla="*/ 8270941 w 12192001"/>
              <a:gd name="connsiteY329" fmla="*/ 756119 h 6871139"/>
              <a:gd name="connsiteX330" fmla="*/ 8276885 w 12192001"/>
              <a:gd name="connsiteY330" fmla="*/ 801791 h 6871139"/>
              <a:gd name="connsiteX331" fmla="*/ 8284000 w 12192001"/>
              <a:gd name="connsiteY331" fmla="*/ 835515 h 6871139"/>
              <a:gd name="connsiteX332" fmla="*/ 8232379 w 12192001"/>
              <a:gd name="connsiteY332" fmla="*/ 850490 h 6871139"/>
              <a:gd name="connsiteX333" fmla="*/ 8209578 w 12192001"/>
              <a:gd name="connsiteY333" fmla="*/ 878204 h 6871139"/>
              <a:gd name="connsiteX334" fmla="*/ 8242304 w 12192001"/>
              <a:gd name="connsiteY334" fmla="*/ 856359 h 6871139"/>
              <a:gd name="connsiteX335" fmla="*/ 8276066 w 12192001"/>
              <a:gd name="connsiteY335" fmla="*/ 857356 h 6871139"/>
              <a:gd name="connsiteX336" fmla="*/ 8230388 w 12192001"/>
              <a:gd name="connsiteY336" fmla="*/ 882256 h 6871139"/>
              <a:gd name="connsiteX337" fmla="*/ 8207583 w 12192001"/>
              <a:gd name="connsiteY337" fmla="*/ 930884 h 6871139"/>
              <a:gd name="connsiteX338" fmla="*/ 8216515 w 12192001"/>
              <a:gd name="connsiteY338" fmla="*/ 963648 h 6871139"/>
              <a:gd name="connsiteX339" fmla="*/ 8191610 w 12192001"/>
              <a:gd name="connsiteY339" fmla="*/ 955718 h 6871139"/>
              <a:gd name="connsiteX340" fmla="*/ 8203526 w 12192001"/>
              <a:gd name="connsiteY340" fmla="*/ 1017255 h 6871139"/>
              <a:gd name="connsiteX341" fmla="*/ 8226365 w 12192001"/>
              <a:gd name="connsiteY341" fmla="*/ 1040093 h 6871139"/>
              <a:gd name="connsiteX342" fmla="*/ 8178697 w 12192001"/>
              <a:gd name="connsiteY342" fmla="*/ 1096656 h 6871139"/>
              <a:gd name="connsiteX343" fmla="*/ 8174749 w 12192001"/>
              <a:gd name="connsiteY343" fmla="*/ 1251500 h 6871139"/>
              <a:gd name="connsiteX344" fmla="*/ 8171760 w 12192001"/>
              <a:gd name="connsiteY344" fmla="*/ 1310054 h 6871139"/>
              <a:gd name="connsiteX345" fmla="*/ 8195596 w 12192001"/>
              <a:gd name="connsiteY345" fmla="*/ 1341820 h 6871139"/>
              <a:gd name="connsiteX346" fmla="*/ 8205522 w 12192001"/>
              <a:gd name="connsiteY346" fmla="*/ 1409408 h 6871139"/>
              <a:gd name="connsiteX347" fmla="*/ 8229353 w 12192001"/>
              <a:gd name="connsiteY347" fmla="*/ 1474898 h 6871139"/>
              <a:gd name="connsiteX348" fmla="*/ 8181685 w 12192001"/>
              <a:gd name="connsiteY348" fmla="*/ 1482866 h 6871139"/>
              <a:gd name="connsiteX349" fmla="*/ 8128074 w 12192001"/>
              <a:gd name="connsiteY349" fmla="*/ 1454050 h 6871139"/>
              <a:gd name="connsiteX350" fmla="*/ 8073502 w 12192001"/>
              <a:gd name="connsiteY350" fmla="*/ 1417343 h 6871139"/>
              <a:gd name="connsiteX351" fmla="*/ 8034761 w 12192001"/>
              <a:gd name="connsiteY351" fmla="*/ 1352813 h 6871139"/>
              <a:gd name="connsiteX352" fmla="*/ 8059661 w 12192001"/>
              <a:gd name="connsiteY352" fmla="*/ 1368715 h 6871139"/>
              <a:gd name="connsiteX353" fmla="*/ 8103347 w 12192001"/>
              <a:gd name="connsiteY353" fmla="*/ 1371665 h 6871139"/>
              <a:gd name="connsiteX354" fmla="*/ 8079511 w 12192001"/>
              <a:gd name="connsiteY354" fmla="*/ 1358789 h 6871139"/>
              <a:gd name="connsiteX355" fmla="*/ 8112279 w 12192001"/>
              <a:gd name="connsiteY355" fmla="*/ 1333890 h 6871139"/>
              <a:gd name="connsiteX356" fmla="*/ 8030883 w 12192001"/>
              <a:gd name="connsiteY356" fmla="*/ 1339862 h 6871139"/>
              <a:gd name="connsiteX357" fmla="*/ 8092424 w 12192001"/>
              <a:gd name="connsiteY357" fmla="*/ 1322077 h 6871139"/>
              <a:gd name="connsiteX358" fmla="*/ 8050733 w 12192001"/>
              <a:gd name="connsiteY358" fmla="*/ 1321084 h 6871139"/>
              <a:gd name="connsiteX359" fmla="*/ 7988189 w 12192001"/>
              <a:gd name="connsiteY359" fmla="*/ 1348897 h 6871139"/>
              <a:gd name="connsiteX360" fmla="*/ 7897865 w 12192001"/>
              <a:gd name="connsiteY360" fmla="*/ 1404462 h 6871139"/>
              <a:gd name="connsiteX361" fmla="*/ 7822413 w 12192001"/>
              <a:gd name="connsiteY361" fmla="*/ 1467001 h 6871139"/>
              <a:gd name="connsiteX362" fmla="*/ 7768796 w 12192001"/>
              <a:gd name="connsiteY362" fmla="*/ 1531531 h 6871139"/>
              <a:gd name="connsiteX363" fmla="*/ 7793700 w 12192001"/>
              <a:gd name="connsiteY363" fmla="*/ 1502749 h 6871139"/>
              <a:gd name="connsiteX364" fmla="*/ 7866169 w 12192001"/>
              <a:gd name="connsiteY364" fmla="*/ 1449142 h 6871139"/>
              <a:gd name="connsiteX365" fmla="*/ 7832408 w 12192001"/>
              <a:gd name="connsiteY365" fmla="*/ 1499765 h 6871139"/>
              <a:gd name="connsiteX366" fmla="*/ 7806614 w 12192001"/>
              <a:gd name="connsiteY366" fmla="*/ 1584140 h 6871139"/>
              <a:gd name="connsiteX367" fmla="*/ 7579291 w 12192001"/>
              <a:gd name="connsiteY367" fmla="*/ 1761828 h 6871139"/>
              <a:gd name="connsiteX368" fmla="*/ 7604190 w 12192001"/>
              <a:gd name="connsiteY368" fmla="*/ 1682394 h 6871139"/>
              <a:gd name="connsiteX369" fmla="*/ 7689573 w 12192001"/>
              <a:gd name="connsiteY369" fmla="*/ 1582150 h 6871139"/>
              <a:gd name="connsiteX370" fmla="*/ 7624041 w 12192001"/>
              <a:gd name="connsiteY370" fmla="*/ 1630778 h 6871139"/>
              <a:gd name="connsiteX371" fmla="*/ 7581352 w 12192001"/>
              <a:gd name="connsiteY371" fmla="*/ 1661546 h 6871139"/>
              <a:gd name="connsiteX372" fmla="*/ 7556452 w 12192001"/>
              <a:gd name="connsiteY372" fmla="*/ 1687373 h 6871139"/>
              <a:gd name="connsiteX373" fmla="*/ 7488859 w 12192001"/>
              <a:gd name="connsiteY373" fmla="*/ 1718142 h 6871139"/>
              <a:gd name="connsiteX374" fmla="*/ 7404474 w 12192001"/>
              <a:gd name="connsiteY374" fmla="*/ 1749908 h 6871139"/>
              <a:gd name="connsiteX375" fmla="*/ 7331045 w 12192001"/>
              <a:gd name="connsiteY375" fmla="*/ 1778690 h 6871139"/>
              <a:gd name="connsiteX376" fmla="*/ 7343926 w 12192001"/>
              <a:gd name="connsiteY376" fmla="*/ 1797543 h 6871139"/>
              <a:gd name="connsiteX377" fmla="*/ 7317134 w 12192001"/>
              <a:gd name="connsiteY377" fmla="*/ 1793594 h 6871139"/>
              <a:gd name="connsiteX378" fmla="*/ 7292234 w 12192001"/>
              <a:gd name="connsiteY378" fmla="*/ 1809459 h 6871139"/>
              <a:gd name="connsiteX379" fmla="*/ 7320052 w 12192001"/>
              <a:gd name="connsiteY379" fmla="*/ 1805473 h 6871139"/>
              <a:gd name="connsiteX380" fmla="*/ 7293227 w 12192001"/>
              <a:gd name="connsiteY380" fmla="*/ 1827318 h 6871139"/>
              <a:gd name="connsiteX381" fmla="*/ 7253527 w 12192001"/>
              <a:gd name="connsiteY381" fmla="*/ 1838236 h 6871139"/>
              <a:gd name="connsiteX382" fmla="*/ 7268431 w 12192001"/>
              <a:gd name="connsiteY382" fmla="*/ 1813337 h 6871139"/>
              <a:gd name="connsiteX383" fmla="*/ 7306141 w 12192001"/>
              <a:gd name="connsiteY383" fmla="*/ 1779580 h 6871139"/>
              <a:gd name="connsiteX384" fmla="*/ 7285293 w 12192001"/>
              <a:gd name="connsiteY384" fmla="*/ 1784522 h 6871139"/>
              <a:gd name="connsiteX385" fmla="*/ 7240613 w 12192001"/>
              <a:gd name="connsiteY385" fmla="*/ 1786512 h 6871139"/>
              <a:gd name="connsiteX386" fmla="*/ 7271386 w 12192001"/>
              <a:gd name="connsiteY386" fmla="*/ 1775594 h 6871139"/>
              <a:gd name="connsiteX387" fmla="*/ 7221756 w 12192001"/>
              <a:gd name="connsiteY387" fmla="*/ 1743828 h 6871139"/>
              <a:gd name="connsiteX388" fmla="*/ 7157723 w 12192001"/>
              <a:gd name="connsiteY388" fmla="*/ 1754250 h 6871139"/>
              <a:gd name="connsiteX389" fmla="*/ 7202440 w 12192001"/>
              <a:gd name="connsiteY389" fmla="*/ 1754250 h 6871139"/>
              <a:gd name="connsiteX390" fmla="*/ 7151816 w 12192001"/>
              <a:gd name="connsiteY390" fmla="*/ 1776587 h 6871139"/>
              <a:gd name="connsiteX391" fmla="*/ 7099699 w 12192001"/>
              <a:gd name="connsiteY391" fmla="*/ 1776587 h 6871139"/>
              <a:gd name="connsiteX392" fmla="*/ 7150322 w 12192001"/>
              <a:gd name="connsiteY392" fmla="*/ 1731945 h 6871139"/>
              <a:gd name="connsiteX393" fmla="*/ 7107137 w 12192001"/>
              <a:gd name="connsiteY393" fmla="*/ 1739378 h 6871139"/>
              <a:gd name="connsiteX394" fmla="*/ 7035665 w 12192001"/>
              <a:gd name="connsiteY394" fmla="*/ 1752788 h 6871139"/>
              <a:gd name="connsiteX395" fmla="*/ 7052064 w 12192001"/>
              <a:gd name="connsiteY395" fmla="*/ 1800423 h 6871139"/>
              <a:gd name="connsiteX396" fmla="*/ 7011862 w 12192001"/>
              <a:gd name="connsiteY396" fmla="*/ 1798929 h 6871139"/>
              <a:gd name="connsiteX397" fmla="*/ 7019300 w 12192001"/>
              <a:gd name="connsiteY397" fmla="*/ 1766166 h 6871139"/>
              <a:gd name="connsiteX398" fmla="*/ 6974616 w 12192001"/>
              <a:gd name="connsiteY398" fmla="*/ 1709608 h 6871139"/>
              <a:gd name="connsiteX399" fmla="*/ 6968676 w 12192001"/>
              <a:gd name="connsiteY399" fmla="*/ 1784058 h 6871139"/>
              <a:gd name="connsiteX400" fmla="*/ 6992475 w 12192001"/>
              <a:gd name="connsiteY400" fmla="*/ 1804906 h 6871139"/>
              <a:gd name="connsiteX401" fmla="*/ 6992475 w 12192001"/>
              <a:gd name="connsiteY401" fmla="*/ 1851150 h 6871139"/>
              <a:gd name="connsiteX402" fmla="*/ 6968676 w 12192001"/>
              <a:gd name="connsiteY402" fmla="*/ 1815398 h 6871139"/>
              <a:gd name="connsiteX403" fmla="*/ 6906133 w 12192001"/>
              <a:gd name="connsiteY403" fmla="*/ 1784166 h 6871139"/>
              <a:gd name="connsiteX404" fmla="*/ 6916559 w 12192001"/>
              <a:gd name="connsiteY404" fmla="*/ 1797543 h 6871139"/>
              <a:gd name="connsiteX405" fmla="*/ 6925486 w 12192001"/>
              <a:gd name="connsiteY405" fmla="*/ 1895829 h 6871139"/>
              <a:gd name="connsiteX406" fmla="*/ 6909088 w 12192001"/>
              <a:gd name="connsiteY406" fmla="*/ 1855632 h 6871139"/>
              <a:gd name="connsiteX407" fmla="*/ 6842099 w 12192001"/>
              <a:gd name="connsiteY407" fmla="*/ 1746919 h 6871139"/>
              <a:gd name="connsiteX408" fmla="*/ 6926981 w 12192001"/>
              <a:gd name="connsiteY408" fmla="*/ 1775201 h 6871139"/>
              <a:gd name="connsiteX409" fmla="*/ 6879313 w 12192001"/>
              <a:gd name="connsiteY409" fmla="*/ 1746919 h 6871139"/>
              <a:gd name="connsiteX410" fmla="*/ 6725948 w 12192001"/>
              <a:gd name="connsiteY410" fmla="*/ 1684385 h 6871139"/>
              <a:gd name="connsiteX411" fmla="*/ 6666393 w 12192001"/>
              <a:gd name="connsiteY411" fmla="*/ 1644188 h 6871139"/>
              <a:gd name="connsiteX412" fmla="*/ 6697662 w 12192001"/>
              <a:gd name="connsiteY412" fmla="*/ 1693312 h 6871139"/>
              <a:gd name="connsiteX413" fmla="*/ 6676814 w 12192001"/>
              <a:gd name="connsiteY413" fmla="*/ 1723088 h 6871139"/>
              <a:gd name="connsiteX414" fmla="*/ 6666393 w 12192001"/>
              <a:gd name="connsiteY414" fmla="*/ 1693312 h 6871139"/>
              <a:gd name="connsiteX415" fmla="*/ 6623704 w 12192001"/>
              <a:gd name="connsiteY415" fmla="*/ 1616904 h 6871139"/>
              <a:gd name="connsiteX416" fmla="*/ 6629680 w 12192001"/>
              <a:gd name="connsiteY416" fmla="*/ 1531531 h 6871139"/>
              <a:gd name="connsiteX417" fmla="*/ 6623704 w 12192001"/>
              <a:gd name="connsiteY417" fmla="*/ 1474936 h 6871139"/>
              <a:gd name="connsiteX418" fmla="*/ 6642060 w 12192001"/>
              <a:gd name="connsiteY418" fmla="*/ 1482046 h 6871139"/>
              <a:gd name="connsiteX419" fmla="*/ 6676814 w 12192001"/>
              <a:gd name="connsiteY419" fmla="*/ 1516271 h 6871139"/>
              <a:gd name="connsiteX420" fmla="*/ 6667390 w 12192001"/>
              <a:gd name="connsiteY420" fmla="*/ 1495423 h 6871139"/>
              <a:gd name="connsiteX421" fmla="*/ 6705597 w 12192001"/>
              <a:gd name="connsiteY421" fmla="*/ 1536154 h 6871139"/>
              <a:gd name="connsiteX422" fmla="*/ 6729930 w 12192001"/>
              <a:gd name="connsiteY422" fmla="*/ 1613560 h 6871139"/>
              <a:gd name="connsiteX423" fmla="*/ 6726374 w 12192001"/>
              <a:gd name="connsiteY423" fmla="*/ 1545578 h 6871139"/>
              <a:gd name="connsiteX424" fmla="*/ 6672369 w 12192001"/>
              <a:gd name="connsiteY424" fmla="*/ 1473971 h 6871139"/>
              <a:gd name="connsiteX425" fmla="*/ 6700829 w 12192001"/>
              <a:gd name="connsiteY425" fmla="*/ 1491334 h 6871139"/>
              <a:gd name="connsiteX426" fmla="*/ 6665254 w 12192001"/>
              <a:gd name="connsiteY426" fmla="*/ 1447647 h 6871139"/>
              <a:gd name="connsiteX427" fmla="*/ 6655826 w 12192001"/>
              <a:gd name="connsiteY427" fmla="*/ 1419867 h 6871139"/>
              <a:gd name="connsiteX428" fmla="*/ 6668739 w 12192001"/>
              <a:gd name="connsiteY428" fmla="*/ 1426308 h 6871139"/>
              <a:gd name="connsiteX429" fmla="*/ 6716374 w 12192001"/>
              <a:gd name="connsiteY429" fmla="*/ 1497273 h 6871139"/>
              <a:gd name="connsiteX430" fmla="*/ 6697522 w 12192001"/>
              <a:gd name="connsiteY430" fmla="*/ 1441212 h 6871139"/>
              <a:gd name="connsiteX431" fmla="*/ 6659812 w 12192001"/>
              <a:gd name="connsiteY431" fmla="*/ 1401015 h 6871139"/>
              <a:gd name="connsiteX432" fmla="*/ 6670233 w 12192001"/>
              <a:gd name="connsiteY432" fmla="*/ 1375684 h 6871139"/>
              <a:gd name="connsiteX433" fmla="*/ 6623062 w 12192001"/>
              <a:gd name="connsiteY433" fmla="*/ 1389099 h 6871139"/>
              <a:gd name="connsiteX434" fmla="*/ 6600720 w 12192001"/>
              <a:gd name="connsiteY434" fmla="*/ 1374691 h 6871139"/>
              <a:gd name="connsiteX435" fmla="*/ 6616622 w 12192001"/>
              <a:gd name="connsiteY435" fmla="*/ 1371131 h 6871139"/>
              <a:gd name="connsiteX436" fmla="*/ 6591722 w 12192001"/>
              <a:gd name="connsiteY436" fmla="*/ 1359253 h 6871139"/>
              <a:gd name="connsiteX437" fmla="*/ 6562443 w 12192001"/>
              <a:gd name="connsiteY437" fmla="*/ 1332930 h 6871139"/>
              <a:gd name="connsiteX438" fmla="*/ 6569877 w 12192001"/>
              <a:gd name="connsiteY438" fmla="*/ 1324995 h 6871139"/>
              <a:gd name="connsiteX439" fmla="*/ 6602144 w 12192001"/>
              <a:gd name="connsiteY439" fmla="*/ 1311084 h 6871139"/>
              <a:gd name="connsiteX440" fmla="*/ 6650313 w 12192001"/>
              <a:gd name="connsiteY440" fmla="*/ 1306143 h 6871139"/>
              <a:gd name="connsiteX441" fmla="*/ 6697948 w 12192001"/>
              <a:gd name="connsiteY441" fmla="*/ 1334424 h 6871139"/>
              <a:gd name="connsiteX442" fmla="*/ 6667175 w 12192001"/>
              <a:gd name="connsiteY442" fmla="*/ 1298672 h 6871139"/>
              <a:gd name="connsiteX443" fmla="*/ 6599193 w 12192001"/>
              <a:gd name="connsiteY443" fmla="*/ 1283304 h 6871139"/>
              <a:gd name="connsiteX444" fmla="*/ 6534658 w 12192001"/>
              <a:gd name="connsiteY444" fmla="*/ 1296714 h 6871139"/>
              <a:gd name="connsiteX445" fmla="*/ 6482541 w 12192001"/>
              <a:gd name="connsiteY445" fmla="*/ 1287290 h 6871139"/>
              <a:gd name="connsiteX446" fmla="*/ 6492466 w 12192001"/>
              <a:gd name="connsiteY446" fmla="*/ 1267899 h 6871139"/>
              <a:gd name="connsiteX447" fmla="*/ 6537150 w 12192001"/>
              <a:gd name="connsiteY447" fmla="*/ 1230690 h 6871139"/>
              <a:gd name="connsiteX448" fmla="*/ 6539103 w 12192001"/>
              <a:gd name="connsiteY448" fmla="*/ 1115546 h 6871139"/>
              <a:gd name="connsiteX449" fmla="*/ 6470620 w 12192001"/>
              <a:gd name="connsiteY449" fmla="*/ 1028210 h 6871139"/>
              <a:gd name="connsiteX450" fmla="*/ 6434016 w 12192001"/>
              <a:gd name="connsiteY450" fmla="*/ 993742 h 6871139"/>
              <a:gd name="connsiteX451" fmla="*/ 6454363 w 12192001"/>
              <a:gd name="connsiteY451" fmla="*/ 1005657 h 6871139"/>
              <a:gd name="connsiteX452" fmla="*/ 6438498 w 12192001"/>
              <a:gd name="connsiteY452" fmla="*/ 981826 h 6871139"/>
              <a:gd name="connsiteX453" fmla="*/ 6417154 w 12192001"/>
              <a:gd name="connsiteY453" fmla="*/ 960481 h 6871139"/>
              <a:gd name="connsiteX454" fmla="*/ 6414166 w 12192001"/>
              <a:gd name="connsiteY454" fmla="*/ 978266 h 6871139"/>
              <a:gd name="connsiteX455" fmla="*/ 6388371 w 12192001"/>
              <a:gd name="connsiteY455" fmla="*/ 940027 h 6871139"/>
              <a:gd name="connsiteX456" fmla="*/ 6337251 w 12192001"/>
              <a:gd name="connsiteY456" fmla="*/ 910251 h 6871139"/>
              <a:gd name="connsiteX457" fmla="*/ 6258309 w 12192001"/>
              <a:gd name="connsiteY457" fmla="*/ 882968 h 6871139"/>
              <a:gd name="connsiteX458" fmla="*/ 6202243 w 12192001"/>
              <a:gd name="connsiteY458" fmla="*/ 882471 h 6871139"/>
              <a:gd name="connsiteX459" fmla="*/ 6165990 w 12192001"/>
              <a:gd name="connsiteY459" fmla="*/ 877989 h 6871139"/>
              <a:gd name="connsiteX460" fmla="*/ 6197264 w 12192001"/>
              <a:gd name="connsiteY460" fmla="*/ 874040 h 6871139"/>
              <a:gd name="connsiteX461" fmla="*/ 6156065 w 12192001"/>
              <a:gd name="connsiteY461" fmla="*/ 854654 h 6871139"/>
              <a:gd name="connsiteX462" fmla="*/ 6106439 w 12192001"/>
              <a:gd name="connsiteY462" fmla="*/ 857642 h 6871139"/>
              <a:gd name="connsiteX463" fmla="*/ 6056631 w 12192001"/>
              <a:gd name="connsiteY463" fmla="*/ 865075 h 6871139"/>
              <a:gd name="connsiteX464" fmla="*/ 6016930 w 12192001"/>
              <a:gd name="connsiteY464" fmla="*/ 872190 h 6871139"/>
              <a:gd name="connsiteX465" fmla="*/ 6032299 w 12192001"/>
              <a:gd name="connsiteY465" fmla="*/ 882612 h 6871139"/>
              <a:gd name="connsiteX466" fmla="*/ 6046209 w 12192001"/>
              <a:gd name="connsiteY466" fmla="*/ 903956 h 6871139"/>
              <a:gd name="connsiteX467" fmla="*/ 6017432 w 12192001"/>
              <a:gd name="connsiteY467" fmla="*/ 883609 h 6871139"/>
              <a:gd name="connsiteX468" fmla="*/ 5955885 w 12192001"/>
              <a:gd name="connsiteY468" fmla="*/ 880054 h 6871139"/>
              <a:gd name="connsiteX469" fmla="*/ 5935571 w 12192001"/>
              <a:gd name="connsiteY469" fmla="*/ 898017 h 6871139"/>
              <a:gd name="connsiteX470" fmla="*/ 5936531 w 12192001"/>
              <a:gd name="connsiteY470" fmla="*/ 888982 h 6871139"/>
              <a:gd name="connsiteX471" fmla="*/ 5951899 w 12192001"/>
              <a:gd name="connsiteY471" fmla="*/ 857712 h 6871139"/>
              <a:gd name="connsiteX472" fmla="*/ 5926606 w 12192001"/>
              <a:gd name="connsiteY472" fmla="*/ 884532 h 6871139"/>
              <a:gd name="connsiteX473" fmla="*/ 5896794 w 12192001"/>
              <a:gd name="connsiteY473" fmla="*/ 923240 h 6871139"/>
              <a:gd name="connsiteX474" fmla="*/ 5851650 w 12192001"/>
              <a:gd name="connsiteY474" fmla="*/ 948139 h 6871139"/>
              <a:gd name="connsiteX475" fmla="*/ 5811448 w 12192001"/>
              <a:gd name="connsiteY475" fmla="*/ 992318 h 6871139"/>
              <a:gd name="connsiteX476" fmla="*/ 5781673 w 12192001"/>
              <a:gd name="connsiteY476" fmla="*/ 1017222 h 6871139"/>
              <a:gd name="connsiteX477" fmla="*/ 5761822 w 12192001"/>
              <a:gd name="connsiteY477" fmla="*/ 1044004 h 6871139"/>
              <a:gd name="connsiteX478" fmla="*/ 5752858 w 12192001"/>
              <a:gd name="connsiteY478" fmla="*/ 1036571 h 6871139"/>
              <a:gd name="connsiteX479" fmla="*/ 5719630 w 12192001"/>
              <a:gd name="connsiteY479" fmla="*/ 1063855 h 6871139"/>
              <a:gd name="connsiteX480" fmla="*/ 5699780 w 12192001"/>
              <a:gd name="connsiteY480" fmla="*/ 1083705 h 6871139"/>
              <a:gd name="connsiteX481" fmla="*/ 5696220 w 12192001"/>
              <a:gd name="connsiteY481" fmla="*/ 1069475 h 6871139"/>
              <a:gd name="connsiteX482" fmla="*/ 5693232 w 12192001"/>
              <a:gd name="connsiteY482" fmla="*/ 1040665 h 6871139"/>
              <a:gd name="connsiteX483" fmla="*/ 5673878 w 12192001"/>
              <a:gd name="connsiteY483" fmla="*/ 1107682 h 6871139"/>
              <a:gd name="connsiteX484" fmla="*/ 5648978 w 12192001"/>
              <a:gd name="connsiteY484" fmla="*/ 1147382 h 6871139"/>
              <a:gd name="connsiteX485" fmla="*/ 5651465 w 12192001"/>
              <a:gd name="connsiteY485" fmla="*/ 1227777 h 6871139"/>
              <a:gd name="connsiteX486" fmla="*/ 5687719 w 12192001"/>
              <a:gd name="connsiteY486" fmla="*/ 1272953 h 6871139"/>
              <a:gd name="connsiteX487" fmla="*/ 5682740 w 12192001"/>
              <a:gd name="connsiteY487" fmla="*/ 1290311 h 6871139"/>
              <a:gd name="connsiteX488" fmla="*/ 5681742 w 12192001"/>
              <a:gd name="connsiteY488" fmla="*/ 1314644 h 6871139"/>
              <a:gd name="connsiteX489" fmla="*/ 5679752 w 12192001"/>
              <a:gd name="connsiteY489" fmla="*/ 1357829 h 6871139"/>
              <a:gd name="connsiteX490" fmla="*/ 5698140 w 12192001"/>
              <a:gd name="connsiteY490" fmla="*/ 1425806 h 6871139"/>
              <a:gd name="connsiteX491" fmla="*/ 5708065 w 12192001"/>
              <a:gd name="connsiteY491" fmla="*/ 1493395 h 6871139"/>
              <a:gd name="connsiteX492" fmla="*/ 5690669 w 12192001"/>
              <a:gd name="connsiteY492" fmla="*/ 1472552 h 6871139"/>
              <a:gd name="connsiteX493" fmla="*/ 5690669 w 12192001"/>
              <a:gd name="connsiteY493" fmla="*/ 1488912 h 6871139"/>
              <a:gd name="connsiteX494" fmla="*/ 5710061 w 12192001"/>
              <a:gd name="connsiteY494" fmla="*/ 1537540 h 6871139"/>
              <a:gd name="connsiteX495" fmla="*/ 5753213 w 12192001"/>
              <a:gd name="connsiteY495" fmla="*/ 1567812 h 6871139"/>
              <a:gd name="connsiteX496" fmla="*/ 5773064 w 12192001"/>
              <a:gd name="connsiteY496" fmla="*/ 1571798 h 6871139"/>
              <a:gd name="connsiteX497" fmla="*/ 5790460 w 12192001"/>
              <a:gd name="connsiteY497" fmla="*/ 1601574 h 6871139"/>
              <a:gd name="connsiteX498" fmla="*/ 5776053 w 12192001"/>
              <a:gd name="connsiteY498" fmla="*/ 1759407 h 6871139"/>
              <a:gd name="connsiteX499" fmla="*/ 5812301 w 12192001"/>
              <a:gd name="connsiteY499" fmla="*/ 1776269 h 6871139"/>
              <a:gd name="connsiteX500" fmla="*/ 5852999 w 12192001"/>
              <a:gd name="connsiteY500" fmla="*/ 1773777 h 6871139"/>
              <a:gd name="connsiteX501" fmla="*/ 5859936 w 12192001"/>
              <a:gd name="connsiteY501" fmla="*/ 1788686 h 6871139"/>
              <a:gd name="connsiteX502" fmla="*/ 5870859 w 12192001"/>
              <a:gd name="connsiteY502" fmla="*/ 1807037 h 6871139"/>
              <a:gd name="connsiteX503" fmla="*/ 5817748 w 12192001"/>
              <a:gd name="connsiteY503" fmla="*/ 1836316 h 6871139"/>
              <a:gd name="connsiteX504" fmla="*/ 5851505 w 12192001"/>
              <a:gd name="connsiteY504" fmla="*/ 1799107 h 6871139"/>
              <a:gd name="connsiteX505" fmla="*/ 5813795 w 12192001"/>
              <a:gd name="connsiteY505" fmla="*/ 1820452 h 6871139"/>
              <a:gd name="connsiteX506" fmla="*/ 5768118 w 12192001"/>
              <a:gd name="connsiteY506" fmla="*/ 1898354 h 6871139"/>
              <a:gd name="connsiteX507" fmla="*/ 5727419 w 12192001"/>
              <a:gd name="connsiteY507" fmla="*/ 2022430 h 6871139"/>
              <a:gd name="connsiteX508" fmla="*/ 5779041 w 12192001"/>
              <a:gd name="connsiteY508" fmla="*/ 2207088 h 6871139"/>
              <a:gd name="connsiteX509" fmla="*/ 5864418 w 12192001"/>
              <a:gd name="connsiteY509" fmla="*/ 2346035 h 6871139"/>
              <a:gd name="connsiteX510" fmla="*/ 5893201 w 12192001"/>
              <a:gd name="connsiteY510" fmla="*/ 2362897 h 6871139"/>
              <a:gd name="connsiteX511" fmla="*/ 5899140 w 12192001"/>
              <a:gd name="connsiteY511" fmla="*/ 2397651 h 6871139"/>
              <a:gd name="connsiteX512" fmla="*/ 5932901 w 12192001"/>
              <a:gd name="connsiteY512" fmla="*/ 2392705 h 6871139"/>
              <a:gd name="connsiteX513" fmla="*/ 5911060 w 12192001"/>
              <a:gd name="connsiteY513" fmla="*/ 2437352 h 6871139"/>
              <a:gd name="connsiteX514" fmla="*/ 5939342 w 12192001"/>
              <a:gd name="connsiteY514" fmla="*/ 2432406 h 6871139"/>
              <a:gd name="connsiteX515" fmla="*/ 5921983 w 12192001"/>
              <a:gd name="connsiteY515" fmla="*/ 2473100 h 6871139"/>
              <a:gd name="connsiteX516" fmla="*/ 6029206 w 12192001"/>
              <a:gd name="connsiteY516" fmla="*/ 2682516 h 6871139"/>
              <a:gd name="connsiteX517" fmla="*/ 6070401 w 12192001"/>
              <a:gd name="connsiteY517" fmla="*/ 2741107 h 6871139"/>
              <a:gd name="connsiteX518" fmla="*/ 6101174 w 12192001"/>
              <a:gd name="connsiteY518" fmla="*/ 2790906 h 6871139"/>
              <a:gd name="connsiteX519" fmla="*/ 6072715 w 12192001"/>
              <a:gd name="connsiteY519" fmla="*/ 2769065 h 6871139"/>
              <a:gd name="connsiteX520" fmla="*/ 6093558 w 12192001"/>
              <a:gd name="connsiteY520" fmla="*/ 2868311 h 6871139"/>
              <a:gd name="connsiteX521" fmla="*/ 6120383 w 12192001"/>
              <a:gd name="connsiteY521" fmla="*/ 3043545 h 6871139"/>
              <a:gd name="connsiteX522" fmla="*/ 6134257 w 12192001"/>
              <a:gd name="connsiteY522" fmla="*/ 3276296 h 6871139"/>
              <a:gd name="connsiteX523" fmla="*/ 6181433 w 12192001"/>
              <a:gd name="connsiteY523" fmla="*/ 3398382 h 6871139"/>
              <a:gd name="connsiteX524" fmla="*/ 6257846 w 12192001"/>
              <a:gd name="connsiteY524" fmla="*/ 3569629 h 6871139"/>
              <a:gd name="connsiteX525" fmla="*/ 6295092 w 12192001"/>
              <a:gd name="connsiteY525" fmla="*/ 3626543 h 6871139"/>
              <a:gd name="connsiteX526" fmla="*/ 6301036 w 12192001"/>
              <a:gd name="connsiteY526" fmla="*/ 3620103 h 6871139"/>
              <a:gd name="connsiteX527" fmla="*/ 6297087 w 12192001"/>
              <a:gd name="connsiteY527" fmla="*/ 3604702 h 6871139"/>
              <a:gd name="connsiteX528" fmla="*/ 6346891 w 12192001"/>
              <a:gd name="connsiteY528" fmla="*/ 3619606 h 6871139"/>
              <a:gd name="connsiteX529" fmla="*/ 6300216 w 12192001"/>
              <a:gd name="connsiteY529" fmla="*/ 3659307 h 6871139"/>
              <a:gd name="connsiteX530" fmla="*/ 6374676 w 12192001"/>
              <a:gd name="connsiteY530" fmla="*/ 3762465 h 6871139"/>
              <a:gd name="connsiteX531" fmla="*/ 6259518 w 12192001"/>
              <a:gd name="connsiteY531" fmla="*/ 3691003 h 6871139"/>
              <a:gd name="connsiteX532" fmla="*/ 6260515 w 12192001"/>
              <a:gd name="connsiteY532" fmla="*/ 3642337 h 6871139"/>
              <a:gd name="connsiteX533" fmla="*/ 6243653 w 12192001"/>
              <a:gd name="connsiteY533" fmla="*/ 3651302 h 6871139"/>
              <a:gd name="connsiteX534" fmla="*/ 6239667 w 12192001"/>
              <a:gd name="connsiteY534" fmla="*/ 3680080 h 6871139"/>
              <a:gd name="connsiteX535" fmla="*/ 6189044 w 12192001"/>
              <a:gd name="connsiteY535" fmla="*/ 3734685 h 6871139"/>
              <a:gd name="connsiteX536" fmla="*/ 6131484 w 12192001"/>
              <a:gd name="connsiteY536" fmla="*/ 3767411 h 6871139"/>
              <a:gd name="connsiteX537" fmla="*/ 6188046 w 12192001"/>
              <a:gd name="connsiteY537" fmla="*/ 3778334 h 6871139"/>
              <a:gd name="connsiteX538" fmla="*/ 6240665 w 12192001"/>
              <a:gd name="connsiteY538" fmla="*/ 3819027 h 6871139"/>
              <a:gd name="connsiteX539" fmla="*/ 6072893 w 12192001"/>
              <a:gd name="connsiteY539" fmla="*/ 3795228 h 6871139"/>
              <a:gd name="connsiteX540" fmla="*/ 5983562 w 12192001"/>
              <a:gd name="connsiteY540" fmla="*/ 3842859 h 6871139"/>
              <a:gd name="connsiteX541" fmla="*/ 6051155 w 12192001"/>
              <a:gd name="connsiteY541" fmla="*/ 3856770 h 6871139"/>
              <a:gd name="connsiteX542" fmla="*/ 6221916 w 12192001"/>
              <a:gd name="connsiteY542" fmla="*/ 3905398 h 6871139"/>
              <a:gd name="connsiteX543" fmla="*/ 5924115 w 12192001"/>
              <a:gd name="connsiteY543" fmla="*/ 3879571 h 6871139"/>
              <a:gd name="connsiteX544" fmla="*/ 5830802 w 12192001"/>
              <a:gd name="connsiteY544" fmla="*/ 3939155 h 6871139"/>
              <a:gd name="connsiteX545" fmla="*/ 5884414 w 12192001"/>
              <a:gd name="connsiteY545" fmla="*/ 3965942 h 6871139"/>
              <a:gd name="connsiteX546" fmla="*/ 5806966 w 12192001"/>
              <a:gd name="connsiteY546" fmla="*/ 3948153 h 6871139"/>
              <a:gd name="connsiteX547" fmla="*/ 5750403 w 12192001"/>
              <a:gd name="connsiteY547" fmla="*/ 3975937 h 6871139"/>
              <a:gd name="connsiteX548" fmla="*/ 5722581 w 12192001"/>
              <a:gd name="connsiteY548" fmla="*/ 4002757 h 6871139"/>
              <a:gd name="connsiteX549" fmla="*/ 5549863 w 12192001"/>
              <a:gd name="connsiteY549" fmla="*/ 4118866 h 6871139"/>
              <a:gd name="connsiteX550" fmla="*/ 5373163 w 12192001"/>
              <a:gd name="connsiteY550" fmla="*/ 4295556 h 6871139"/>
              <a:gd name="connsiteX551" fmla="*/ 5234206 w 12192001"/>
              <a:gd name="connsiteY551" fmla="*/ 4403768 h 6871139"/>
              <a:gd name="connsiteX552" fmla="*/ 5114069 w 12192001"/>
              <a:gd name="connsiteY552" fmla="*/ 4590383 h 6871139"/>
              <a:gd name="connsiteX553" fmla="*/ 5096280 w 12192001"/>
              <a:gd name="connsiteY553" fmla="*/ 4673766 h 6871139"/>
              <a:gd name="connsiteX554" fmla="*/ 5138969 w 12192001"/>
              <a:gd name="connsiteY554" fmla="*/ 4805776 h 6871139"/>
              <a:gd name="connsiteX555" fmla="*/ 5197527 w 12192001"/>
              <a:gd name="connsiteY555" fmla="*/ 4911000 h 6871139"/>
              <a:gd name="connsiteX556" fmla="*/ 5192581 w 12192001"/>
              <a:gd name="connsiteY556" fmla="*/ 4943726 h 6871139"/>
              <a:gd name="connsiteX557" fmla="*/ 5226309 w 12192001"/>
              <a:gd name="connsiteY557" fmla="*/ 5013235 h 6871139"/>
              <a:gd name="connsiteX558" fmla="*/ 5261064 w 12192001"/>
              <a:gd name="connsiteY558" fmla="*/ 5146243 h 6871139"/>
              <a:gd name="connsiteX559" fmla="*/ 5332535 w 12192001"/>
              <a:gd name="connsiteY559" fmla="*/ 5434096 h 6871139"/>
              <a:gd name="connsiteX560" fmla="*/ 5402334 w 12192001"/>
              <a:gd name="connsiteY560" fmla="*/ 5454551 h 6871139"/>
              <a:gd name="connsiteX561" fmla="*/ 5324924 w 12192001"/>
              <a:gd name="connsiteY561" fmla="*/ 5465469 h 6871139"/>
              <a:gd name="connsiteX562" fmla="*/ 5303078 w 12192001"/>
              <a:gd name="connsiteY562" fmla="*/ 5506162 h 6871139"/>
              <a:gd name="connsiteX563" fmla="*/ 5456054 w 12192001"/>
              <a:gd name="connsiteY563" fmla="*/ 5837702 h 6871139"/>
              <a:gd name="connsiteX564" fmla="*/ 5439192 w 12192001"/>
              <a:gd name="connsiteY564" fmla="*/ 5861500 h 6871139"/>
              <a:gd name="connsiteX565" fmla="*/ 5411407 w 12192001"/>
              <a:gd name="connsiteY565" fmla="*/ 5848624 h 6871139"/>
              <a:gd name="connsiteX566" fmla="*/ 5379636 w 12192001"/>
              <a:gd name="connsiteY566" fmla="*/ 5870465 h 6871139"/>
              <a:gd name="connsiteX567" fmla="*/ 5368713 w 12192001"/>
              <a:gd name="connsiteY567" fmla="*/ 5893266 h 6871139"/>
              <a:gd name="connsiteX568" fmla="*/ 5339898 w 12192001"/>
              <a:gd name="connsiteY568" fmla="*/ 5858550 h 6871139"/>
              <a:gd name="connsiteX569" fmla="*/ 5312113 w 12192001"/>
              <a:gd name="connsiteY569" fmla="*/ 5843641 h 6871139"/>
              <a:gd name="connsiteX570" fmla="*/ 5304179 w 12192001"/>
              <a:gd name="connsiteY570" fmla="*/ 5804938 h 6871139"/>
              <a:gd name="connsiteX571" fmla="*/ 5262488 w 12192001"/>
              <a:gd name="connsiteY571" fmla="*/ 5744464 h 6871139"/>
              <a:gd name="connsiteX572" fmla="*/ 5230717 w 12192001"/>
              <a:gd name="connsiteY572" fmla="*/ 5760333 h 6871139"/>
              <a:gd name="connsiteX573" fmla="*/ 5268427 w 12192001"/>
              <a:gd name="connsiteY573" fmla="*/ 5839767 h 6871139"/>
              <a:gd name="connsiteX574" fmla="*/ 5233705 w 12192001"/>
              <a:gd name="connsiteY574" fmla="*/ 5844709 h 6871139"/>
              <a:gd name="connsiteX575" fmla="*/ 5171166 w 12192001"/>
              <a:gd name="connsiteY575" fmla="*/ 5839767 h 6871139"/>
              <a:gd name="connsiteX576" fmla="*/ 5156262 w 12192001"/>
              <a:gd name="connsiteY576" fmla="*/ 5861571 h 6871139"/>
              <a:gd name="connsiteX577" fmla="*/ 5271415 w 12192001"/>
              <a:gd name="connsiteY577" fmla="*/ 5879355 h 6871139"/>
              <a:gd name="connsiteX578" fmla="*/ 5298240 w 12192001"/>
              <a:gd name="connsiteY578" fmla="*/ 5892269 h 6871139"/>
              <a:gd name="connsiteX579" fmla="*/ 5241640 w 12192001"/>
              <a:gd name="connsiteY579" fmla="*/ 5894227 h 6871139"/>
              <a:gd name="connsiteX580" fmla="*/ 5173157 w 12192001"/>
              <a:gd name="connsiteY580" fmla="*/ 5907140 h 6871139"/>
              <a:gd name="connsiteX581" fmla="*/ 5133418 w 12192001"/>
              <a:gd name="connsiteY581" fmla="*/ 5907140 h 6871139"/>
              <a:gd name="connsiteX582" fmla="*/ 5147330 w 12192001"/>
              <a:gd name="connsiteY582" fmla="*/ 5916068 h 6871139"/>
              <a:gd name="connsiteX583" fmla="*/ 5105638 w 12192001"/>
              <a:gd name="connsiteY583" fmla="*/ 5908133 h 6871139"/>
              <a:gd name="connsiteX584" fmla="*/ 5013142 w 12192001"/>
              <a:gd name="connsiteY584" fmla="*/ 5907140 h 6871139"/>
              <a:gd name="connsiteX585" fmla="*/ 4935731 w 12192001"/>
              <a:gd name="connsiteY585" fmla="*/ 5892269 h 6871139"/>
              <a:gd name="connsiteX586" fmla="*/ 4872264 w 12192001"/>
              <a:gd name="connsiteY586" fmla="*/ 5888536 h 6871139"/>
              <a:gd name="connsiteX587" fmla="*/ 4916911 w 12192001"/>
              <a:gd name="connsiteY587" fmla="*/ 5917314 h 6871139"/>
              <a:gd name="connsiteX588" fmla="*/ 4971515 w 12192001"/>
              <a:gd name="connsiteY588" fmla="*/ 5924428 h 6871139"/>
              <a:gd name="connsiteX589" fmla="*/ 4948677 w 12192001"/>
              <a:gd name="connsiteY589" fmla="*/ 5930400 h 6871139"/>
              <a:gd name="connsiteX590" fmla="*/ 4957609 w 12192001"/>
              <a:gd name="connsiteY590" fmla="*/ 5980026 h 6871139"/>
              <a:gd name="connsiteX591" fmla="*/ 4934803 w 12192001"/>
              <a:gd name="connsiteY591" fmla="*/ 6031647 h 6871139"/>
              <a:gd name="connsiteX592" fmla="*/ 4806732 w 12192001"/>
              <a:gd name="connsiteY592" fmla="*/ 5952246 h 6871139"/>
              <a:gd name="connsiteX593" fmla="*/ 4681649 w 12192001"/>
              <a:gd name="connsiteY593" fmla="*/ 5861889 h 6871139"/>
              <a:gd name="connsiteX594" fmla="*/ 4678698 w 12192001"/>
              <a:gd name="connsiteY594" fmla="*/ 5874803 h 6871139"/>
              <a:gd name="connsiteX595" fmla="*/ 4657850 w 12192001"/>
              <a:gd name="connsiteY595" fmla="*/ 5885725 h 6871139"/>
              <a:gd name="connsiteX596" fmla="*/ 4657850 w 12192001"/>
              <a:gd name="connsiteY596" fmla="*/ 5868863 h 6871139"/>
              <a:gd name="connsiteX597" fmla="*/ 4640061 w 12192001"/>
              <a:gd name="connsiteY597" fmla="*/ 5887716 h 6871139"/>
              <a:gd name="connsiteX598" fmla="*/ 4646037 w 12192001"/>
              <a:gd name="connsiteY598" fmla="*/ 5934354 h 6871139"/>
              <a:gd name="connsiteX599" fmla="*/ 4753228 w 12192001"/>
              <a:gd name="connsiteY599" fmla="*/ 6054481 h 6871139"/>
              <a:gd name="connsiteX600" fmla="*/ 4740347 w 12192001"/>
              <a:gd name="connsiteY600" fmla="*/ 6106097 h 6871139"/>
              <a:gd name="connsiteX601" fmla="*/ 4642056 w 12192001"/>
              <a:gd name="connsiteY601" fmla="*/ 6026696 h 6871139"/>
              <a:gd name="connsiteX602" fmla="*/ 4542800 w 12192001"/>
              <a:gd name="connsiteY602" fmla="*/ 6067395 h 6871139"/>
              <a:gd name="connsiteX603" fmla="*/ 4369088 w 12192001"/>
              <a:gd name="connsiteY603" fmla="*/ 6026696 h 6871139"/>
              <a:gd name="connsiteX604" fmla="*/ 4326395 w 12192001"/>
              <a:gd name="connsiteY604" fmla="*/ 5902620 h 6871139"/>
              <a:gd name="connsiteX605" fmla="*/ 4356170 w 12192001"/>
              <a:gd name="connsiteY605" fmla="*/ 5868863 h 6871139"/>
              <a:gd name="connsiteX606" fmla="*/ 4205260 w 12192001"/>
              <a:gd name="connsiteY606" fmla="*/ 5908564 h 6871139"/>
              <a:gd name="connsiteX607" fmla="*/ 4145709 w 12192001"/>
              <a:gd name="connsiteY607" fmla="*/ 5952246 h 6871139"/>
              <a:gd name="connsiteX608" fmla="*/ 4147700 w 12192001"/>
              <a:gd name="connsiteY608" fmla="*/ 5925426 h 6871139"/>
              <a:gd name="connsiteX609" fmla="*/ 4078224 w 12192001"/>
              <a:gd name="connsiteY609" fmla="*/ 6000874 h 6871139"/>
              <a:gd name="connsiteX610" fmla="*/ 4122871 w 12192001"/>
              <a:gd name="connsiteY610" fmla="*/ 5927417 h 6871139"/>
              <a:gd name="connsiteX611" fmla="*/ 3925319 w 12192001"/>
              <a:gd name="connsiteY611" fmla="*/ 6373102 h 6871139"/>
              <a:gd name="connsiteX612" fmla="*/ 4161611 w 12192001"/>
              <a:gd name="connsiteY612" fmla="*/ 6712576 h 6871139"/>
              <a:gd name="connsiteX613" fmla="*/ 4171536 w 12192001"/>
              <a:gd name="connsiteY613" fmla="*/ 6704642 h 6871139"/>
              <a:gd name="connsiteX614" fmla="*/ 4192384 w 12192001"/>
              <a:gd name="connsiteY614" fmla="*/ 6706637 h 6871139"/>
              <a:gd name="connsiteX615" fmla="*/ 4207256 w 12192001"/>
              <a:gd name="connsiteY615" fmla="*/ 6693719 h 6871139"/>
              <a:gd name="connsiteX616" fmla="*/ 4210244 w 12192001"/>
              <a:gd name="connsiteY616" fmla="*/ 6706637 h 6871139"/>
              <a:gd name="connsiteX617" fmla="*/ 4225115 w 12192001"/>
              <a:gd name="connsiteY617" fmla="*/ 6729433 h 6871139"/>
              <a:gd name="connsiteX618" fmla="*/ 4234080 w 12192001"/>
              <a:gd name="connsiteY618" fmla="*/ 6705635 h 6871139"/>
              <a:gd name="connsiteX619" fmla="*/ 4247954 w 12192001"/>
              <a:gd name="connsiteY619" fmla="*/ 6688740 h 6871139"/>
              <a:gd name="connsiteX620" fmla="*/ 4274778 w 12192001"/>
              <a:gd name="connsiteY620" fmla="*/ 6701653 h 6871139"/>
              <a:gd name="connsiteX621" fmla="*/ 4292563 w 12192001"/>
              <a:gd name="connsiteY621" fmla="*/ 6719443 h 6871139"/>
              <a:gd name="connsiteX622" fmla="*/ 4319350 w 12192001"/>
              <a:gd name="connsiteY622" fmla="*/ 6708520 h 6871139"/>
              <a:gd name="connsiteX623" fmla="*/ 4329280 w 12192001"/>
              <a:gd name="connsiteY623" fmla="*/ 6698595 h 6871139"/>
              <a:gd name="connsiteX624" fmla="*/ 4348165 w 12192001"/>
              <a:gd name="connsiteY624" fmla="*/ 6702576 h 6871139"/>
              <a:gd name="connsiteX625" fmla="*/ 4364034 w 12192001"/>
              <a:gd name="connsiteY625" fmla="*/ 6712501 h 6871139"/>
              <a:gd name="connsiteX626" fmla="*/ 4376948 w 12192001"/>
              <a:gd name="connsiteY626" fmla="*/ 6698595 h 6871139"/>
              <a:gd name="connsiteX627" fmla="*/ 4387871 w 12192001"/>
              <a:gd name="connsiteY627" fmla="*/ 6687672 h 6871139"/>
              <a:gd name="connsiteX628" fmla="*/ 4409712 w 12192001"/>
              <a:gd name="connsiteY628" fmla="*/ 6701583 h 6871139"/>
              <a:gd name="connsiteX629" fmla="*/ 4416827 w 12192001"/>
              <a:gd name="connsiteY629" fmla="*/ 6688670 h 6871139"/>
              <a:gd name="connsiteX630" fmla="*/ 4441731 w 12192001"/>
              <a:gd name="connsiteY630" fmla="*/ 6698595 h 6871139"/>
              <a:gd name="connsiteX631" fmla="*/ 4466635 w 12192001"/>
              <a:gd name="connsiteY631" fmla="*/ 6688670 h 6871139"/>
              <a:gd name="connsiteX632" fmla="*/ 4505338 w 12192001"/>
              <a:gd name="connsiteY632" fmla="*/ 6686712 h 6871139"/>
              <a:gd name="connsiteX633" fmla="*/ 4521240 w 12192001"/>
              <a:gd name="connsiteY633" fmla="*/ 6668927 h 6871139"/>
              <a:gd name="connsiteX634" fmla="*/ 4539029 w 12192001"/>
              <a:gd name="connsiteY634" fmla="*/ 6689775 h 6871139"/>
              <a:gd name="connsiteX635" fmla="*/ 4556819 w 12192001"/>
              <a:gd name="connsiteY635" fmla="*/ 6701691 h 6871139"/>
              <a:gd name="connsiteX636" fmla="*/ 4566744 w 12192001"/>
              <a:gd name="connsiteY636" fmla="*/ 6684829 h 6871139"/>
              <a:gd name="connsiteX637" fmla="*/ 4581648 w 12192001"/>
              <a:gd name="connsiteY637" fmla="*/ 6703681 h 6871139"/>
              <a:gd name="connsiteX638" fmla="*/ 4614411 w 12192001"/>
              <a:gd name="connsiteY638" fmla="*/ 6695747 h 6871139"/>
              <a:gd name="connsiteX639" fmla="*/ 4656108 w 12192001"/>
              <a:gd name="connsiteY639" fmla="*/ 6658004 h 6871139"/>
              <a:gd name="connsiteX640" fmla="*/ 4804207 w 12192001"/>
              <a:gd name="connsiteY640" fmla="*/ 6447239 h 6871139"/>
              <a:gd name="connsiteX641" fmla="*/ 4714665 w 12192001"/>
              <a:gd name="connsiteY641" fmla="*/ 6456522 h 6871139"/>
              <a:gd name="connsiteX642" fmla="*/ 4736506 w 12192001"/>
              <a:gd name="connsiteY642" fmla="*/ 6359233 h 6871139"/>
              <a:gd name="connsiteX643" fmla="*/ 4678946 w 12192001"/>
              <a:gd name="connsiteY643" fmla="*/ 6279832 h 6871139"/>
              <a:gd name="connsiteX644" fmla="*/ 4746539 w 12192001"/>
              <a:gd name="connsiteY644" fmla="*/ 6202431 h 6871139"/>
              <a:gd name="connsiteX645" fmla="*/ 4745082 w 12192001"/>
              <a:gd name="connsiteY645" fmla="*/ 6141597 h 6871139"/>
              <a:gd name="connsiteX646" fmla="*/ 4815804 w 12192001"/>
              <a:gd name="connsiteY646" fmla="*/ 6206164 h 6871139"/>
              <a:gd name="connsiteX647" fmla="*/ 4774324 w 12192001"/>
              <a:gd name="connsiteY647" fmla="*/ 6083296 h 6871139"/>
              <a:gd name="connsiteX648" fmla="*/ 4786240 w 12192001"/>
              <a:gd name="connsiteY648" fmla="*/ 6081306 h 6871139"/>
              <a:gd name="connsiteX649" fmla="*/ 4834872 w 12192001"/>
              <a:gd name="connsiteY649" fmla="*/ 6109119 h 6871139"/>
              <a:gd name="connsiteX650" fmla="*/ 4846793 w 12192001"/>
              <a:gd name="connsiteY650" fmla="*/ 6139892 h 6871139"/>
              <a:gd name="connsiteX651" fmla="*/ 4869632 w 12192001"/>
              <a:gd name="connsiteY651" fmla="*/ 6158744 h 6871139"/>
              <a:gd name="connsiteX652" fmla="*/ 4846793 w 12192001"/>
              <a:gd name="connsiteY652" fmla="*/ 6155756 h 6871139"/>
              <a:gd name="connsiteX653" fmla="*/ 4852765 w 12192001"/>
              <a:gd name="connsiteY653" fmla="*/ 6165681 h 6871139"/>
              <a:gd name="connsiteX654" fmla="*/ 4883538 w 12192001"/>
              <a:gd name="connsiteY654" fmla="*/ 6169667 h 6871139"/>
              <a:gd name="connsiteX655" fmla="*/ 4937150 w 12192001"/>
              <a:gd name="connsiteY655" fmla="*/ 6157751 h 6871139"/>
              <a:gd name="connsiteX656" fmla="*/ 4968884 w 12192001"/>
              <a:gd name="connsiteY656" fmla="*/ 6171620 h 6871139"/>
              <a:gd name="connsiteX657" fmla="*/ 4986672 w 12192001"/>
              <a:gd name="connsiteY657" fmla="*/ 6217298 h 6871139"/>
              <a:gd name="connsiteX658" fmla="*/ 5014457 w 12192001"/>
              <a:gd name="connsiteY658" fmla="*/ 6207372 h 6871139"/>
              <a:gd name="connsiteX659" fmla="*/ 5058144 w 12192001"/>
              <a:gd name="connsiteY659" fmla="*/ 6188520 h 6871139"/>
              <a:gd name="connsiteX660" fmla="*/ 5185180 w 12192001"/>
              <a:gd name="connsiteY660" fmla="*/ 6228220 h 6871139"/>
              <a:gd name="connsiteX661" fmla="*/ 5310263 w 12192001"/>
              <a:gd name="connsiteY661" fmla="*/ 6295809 h 6871139"/>
              <a:gd name="connsiteX662" fmla="*/ 5412508 w 12192001"/>
              <a:gd name="connsiteY662" fmla="*/ 6268024 h 6871139"/>
              <a:gd name="connsiteX663" fmla="*/ 5243775 w 12192001"/>
              <a:gd name="connsiteY663" fmla="*/ 6341481 h 6871139"/>
              <a:gd name="connsiteX664" fmla="*/ 5181232 w 12192001"/>
              <a:gd name="connsiteY664" fmla="*/ 6454635 h 6871139"/>
              <a:gd name="connsiteX665" fmla="*/ 5282478 w 12192001"/>
              <a:gd name="connsiteY665" fmla="*/ 6588636 h 6871139"/>
              <a:gd name="connsiteX666" fmla="*/ 5436344 w 12192001"/>
              <a:gd name="connsiteY666" fmla="*/ 6642248 h 6871139"/>
              <a:gd name="connsiteX667" fmla="*/ 5477042 w 12192001"/>
              <a:gd name="connsiteY667" fmla="*/ 6658112 h 6871139"/>
              <a:gd name="connsiteX668" fmla="*/ 5509806 w 12192001"/>
              <a:gd name="connsiteY668" fmla="*/ 6644243 h 6871139"/>
              <a:gd name="connsiteX669" fmla="*/ 5589213 w 12192001"/>
              <a:gd name="connsiteY669" fmla="*/ 6631325 h 6871139"/>
              <a:gd name="connsiteX670" fmla="*/ 5630903 w 12192001"/>
              <a:gd name="connsiteY670" fmla="*/ 6643245 h 6871139"/>
              <a:gd name="connsiteX671" fmla="*/ 5652749 w 12192001"/>
              <a:gd name="connsiteY671" fmla="*/ 6610481 h 6871139"/>
              <a:gd name="connsiteX672" fmla="*/ 5763031 w 12192001"/>
              <a:gd name="connsiteY672" fmla="*/ 6574907 h 6871139"/>
              <a:gd name="connsiteX673" fmla="*/ 5880147 w 12192001"/>
              <a:gd name="connsiteY673" fmla="*/ 6579886 h 6871139"/>
              <a:gd name="connsiteX674" fmla="*/ 5919848 w 12192001"/>
              <a:gd name="connsiteY674" fmla="*/ 6613648 h 6871139"/>
              <a:gd name="connsiteX675" fmla="*/ 5969651 w 12192001"/>
              <a:gd name="connsiteY675" fmla="*/ 6609662 h 6871139"/>
              <a:gd name="connsiteX676" fmla="*/ 5976588 w 12192001"/>
              <a:gd name="connsiteY676" fmla="*/ 6575905 h 6871139"/>
              <a:gd name="connsiteX677" fmla="*/ 6010349 w 12192001"/>
              <a:gd name="connsiteY677" fmla="*/ 6566973 h 6871139"/>
              <a:gd name="connsiteX678" fmla="*/ 6040125 w 12192001"/>
              <a:gd name="connsiteY678" fmla="*/ 6574088 h 6871139"/>
              <a:gd name="connsiteX679" fmla="*/ 6078832 w 12192001"/>
              <a:gd name="connsiteY679" fmla="*/ 6594936 h 6871139"/>
              <a:gd name="connsiteX680" fmla="*/ 6106617 w 12192001"/>
              <a:gd name="connsiteY680" fmla="*/ 6584013 h 6871139"/>
              <a:gd name="connsiteX681" fmla="*/ 6085769 w 12192001"/>
              <a:gd name="connsiteY681" fmla="*/ 6578041 h 6871139"/>
              <a:gd name="connsiteX682" fmla="*/ 6065919 w 12192001"/>
              <a:gd name="connsiteY682" fmla="*/ 6546275 h 6871139"/>
              <a:gd name="connsiteX683" fmla="*/ 6085769 w 12192001"/>
              <a:gd name="connsiteY683" fmla="*/ 6537343 h 6871139"/>
              <a:gd name="connsiteX684" fmla="*/ 6063928 w 12192001"/>
              <a:gd name="connsiteY684" fmla="*/ 6529413 h 6871139"/>
              <a:gd name="connsiteX685" fmla="*/ 6099502 w 12192001"/>
              <a:gd name="connsiteY685" fmla="*/ 6526424 h 6871139"/>
              <a:gd name="connsiteX686" fmla="*/ 6143189 w 12192001"/>
              <a:gd name="connsiteY686" fmla="*/ 6481778 h 6871139"/>
              <a:gd name="connsiteX687" fmla="*/ 6171967 w 12192001"/>
              <a:gd name="connsiteY687" fmla="*/ 6395412 h 6871139"/>
              <a:gd name="connsiteX688" fmla="*/ 6153114 w 12192001"/>
              <a:gd name="connsiteY688" fmla="*/ 6339809 h 6871139"/>
              <a:gd name="connsiteX689" fmla="*/ 6142191 w 12192001"/>
              <a:gd name="connsiteY689" fmla="*/ 6366634 h 6871139"/>
              <a:gd name="connsiteX690" fmla="*/ 6117287 w 12192001"/>
              <a:gd name="connsiteY690" fmla="*/ 6383491 h 6871139"/>
              <a:gd name="connsiteX691" fmla="*/ 6124402 w 12192001"/>
              <a:gd name="connsiteY691" fmla="*/ 6348737 h 6871139"/>
              <a:gd name="connsiteX692" fmla="*/ 6104551 w 12192001"/>
              <a:gd name="connsiteY692" fmla="*/ 6326896 h 6871139"/>
              <a:gd name="connsiteX693" fmla="*/ 6146247 w 12192001"/>
              <a:gd name="connsiteY693" fmla="*/ 6327893 h 6871139"/>
              <a:gd name="connsiteX694" fmla="*/ 6103558 w 12192001"/>
              <a:gd name="connsiteY694" fmla="*/ 6297125 h 6871139"/>
              <a:gd name="connsiteX695" fmla="*/ 6046958 w 12192001"/>
              <a:gd name="connsiteY695" fmla="*/ 6243551 h 6871139"/>
              <a:gd name="connsiteX696" fmla="*/ 6020167 w 12192001"/>
              <a:gd name="connsiteY696" fmla="*/ 6249490 h 6871139"/>
              <a:gd name="connsiteX697" fmla="*/ 5927674 w 12192001"/>
              <a:gd name="connsiteY697" fmla="*/ 6323945 h 6871139"/>
              <a:gd name="connsiteX698" fmla="*/ 5968372 w 12192001"/>
              <a:gd name="connsiteY698" fmla="*/ 6321950 h 6871139"/>
              <a:gd name="connsiteX699" fmla="*/ 5868086 w 12192001"/>
              <a:gd name="connsiteY699" fmla="*/ 6356709 h 6871139"/>
              <a:gd name="connsiteX700" fmla="*/ 5761893 w 12192001"/>
              <a:gd name="connsiteY700" fmla="*/ 6357702 h 6871139"/>
              <a:gd name="connsiteX701" fmla="*/ 5812516 w 12192001"/>
              <a:gd name="connsiteY701" fmla="*/ 6279265 h 6871139"/>
              <a:gd name="connsiteX702" fmla="*/ 5906827 w 12192001"/>
              <a:gd name="connsiteY702" fmla="*/ 6177026 h 6871139"/>
              <a:gd name="connsiteX703" fmla="*/ 5812516 w 12192001"/>
              <a:gd name="connsiteY703" fmla="*/ 6236576 h 6871139"/>
              <a:gd name="connsiteX704" fmla="*/ 5731120 w 12192001"/>
              <a:gd name="connsiteY704" fmla="*/ 6315013 h 6871139"/>
              <a:gd name="connsiteX705" fmla="*/ 5697358 w 12192001"/>
              <a:gd name="connsiteY705" fmla="*/ 6263401 h 6871139"/>
              <a:gd name="connsiteX706" fmla="*/ 5748979 w 12192001"/>
              <a:gd name="connsiteY706" fmla="*/ 6292179 h 6871139"/>
              <a:gd name="connsiteX707" fmla="*/ 5719204 w 12192001"/>
              <a:gd name="connsiteY707" fmla="*/ 6255429 h 6871139"/>
              <a:gd name="connsiteX708" fmla="*/ 5669573 w 12192001"/>
              <a:gd name="connsiteY708" fmla="*/ 6199864 h 6871139"/>
              <a:gd name="connsiteX709" fmla="*/ 5744993 w 12192001"/>
              <a:gd name="connsiteY709" fmla="*/ 6191934 h 6871139"/>
              <a:gd name="connsiteX710" fmla="*/ 5728131 w 12192001"/>
              <a:gd name="connsiteY710" fmla="*/ 6176033 h 6871139"/>
              <a:gd name="connsiteX711" fmla="*/ 5648725 w 12192001"/>
              <a:gd name="connsiteY711" fmla="*/ 6152201 h 6871139"/>
              <a:gd name="connsiteX712" fmla="*/ 5719204 w 12192001"/>
              <a:gd name="connsiteY712" fmla="*/ 6150243 h 6871139"/>
              <a:gd name="connsiteX713" fmla="*/ 5797467 w 12192001"/>
              <a:gd name="connsiteY713" fmla="*/ 6152201 h 6871139"/>
              <a:gd name="connsiteX714" fmla="*/ 5751823 w 12192001"/>
              <a:gd name="connsiteY714" fmla="*/ 6130393 h 6871139"/>
              <a:gd name="connsiteX715" fmla="*/ 5802450 w 12192001"/>
              <a:gd name="connsiteY715" fmla="*/ 6137330 h 6871139"/>
              <a:gd name="connsiteX716" fmla="*/ 5884840 w 12192001"/>
              <a:gd name="connsiteY716" fmla="*/ 6169096 h 6871139"/>
              <a:gd name="connsiteX717" fmla="*/ 5829238 w 12192001"/>
              <a:gd name="connsiteY717" fmla="*/ 6115489 h 6871139"/>
              <a:gd name="connsiteX718" fmla="*/ 5775626 w 12192001"/>
              <a:gd name="connsiteY718" fmla="*/ 6088702 h 6871139"/>
              <a:gd name="connsiteX719" fmla="*/ 5715147 w 12192001"/>
              <a:gd name="connsiteY719" fmla="*/ 5997352 h 6871139"/>
              <a:gd name="connsiteX720" fmla="*/ 5743925 w 12192001"/>
              <a:gd name="connsiteY720" fmla="*/ 6080734 h 6871139"/>
              <a:gd name="connsiteX721" fmla="*/ 5678435 w 12192001"/>
              <a:gd name="connsiteY721" fmla="*/ 5976508 h 6871139"/>
              <a:gd name="connsiteX722" fmla="*/ 5615891 w 12192001"/>
              <a:gd name="connsiteY722" fmla="*/ 5988424 h 6871139"/>
              <a:gd name="connsiteX723" fmla="*/ 5668505 w 12192001"/>
              <a:gd name="connsiteY723" fmla="*/ 5964625 h 6871139"/>
              <a:gd name="connsiteX724" fmla="*/ 5690352 w 12192001"/>
              <a:gd name="connsiteY724" fmla="*/ 5939721 h 6871139"/>
              <a:gd name="connsiteX725" fmla="*/ 5646664 w 12192001"/>
              <a:gd name="connsiteY725" fmla="*/ 5935740 h 6871139"/>
              <a:gd name="connsiteX726" fmla="*/ 5583128 w 12192001"/>
              <a:gd name="connsiteY726" fmla="*/ 5999272 h 6871139"/>
              <a:gd name="connsiteX727" fmla="*/ 5602978 w 12192001"/>
              <a:gd name="connsiteY727" fmla="*/ 5939721 h 6871139"/>
              <a:gd name="connsiteX728" fmla="*/ 5637732 w 12192001"/>
              <a:gd name="connsiteY728" fmla="*/ 5865271 h 6871139"/>
              <a:gd name="connsiteX729" fmla="*/ 5444133 w 12192001"/>
              <a:gd name="connsiteY729" fmla="*/ 5488200 h 6871139"/>
              <a:gd name="connsiteX730" fmla="*/ 5559291 w 12192001"/>
              <a:gd name="connsiteY730" fmla="*/ 5605306 h 6871139"/>
              <a:gd name="connsiteX731" fmla="*/ 5666515 w 12192001"/>
              <a:gd name="connsiteY731" fmla="*/ 5663892 h 6871139"/>
              <a:gd name="connsiteX732" fmla="*/ 5630763 w 12192001"/>
              <a:gd name="connsiteY732" fmla="*/ 5503071 h 6871139"/>
              <a:gd name="connsiteX733" fmla="*/ 5616889 w 12192001"/>
              <a:gd name="connsiteY733" fmla="*/ 5377037 h 6871139"/>
              <a:gd name="connsiteX734" fmla="*/ 5650613 w 12192001"/>
              <a:gd name="connsiteY734" fmla="*/ 5432602 h 6871139"/>
              <a:gd name="connsiteX735" fmla="*/ 5684374 w 12192001"/>
              <a:gd name="connsiteY735" fmla="*/ 5613273 h 6871139"/>
              <a:gd name="connsiteX736" fmla="*/ 5869009 w 12192001"/>
              <a:gd name="connsiteY736" fmla="*/ 5857444 h 6871139"/>
              <a:gd name="connsiteX737" fmla="*/ 5722084 w 12192001"/>
              <a:gd name="connsiteY737" fmla="*/ 5607301 h 6871139"/>
              <a:gd name="connsiteX738" fmla="*/ 5697180 w 12192001"/>
              <a:gd name="connsiteY738" fmla="*/ 5409763 h 6871139"/>
              <a:gd name="connsiteX739" fmla="*/ 5649512 w 12192001"/>
              <a:gd name="connsiteY739" fmla="*/ 5104051 h 6871139"/>
              <a:gd name="connsiteX740" fmla="*/ 5542322 w 12192001"/>
              <a:gd name="connsiteY740" fmla="*/ 4878733 h 6871139"/>
              <a:gd name="connsiteX741" fmla="*/ 5526420 w 12192001"/>
              <a:gd name="connsiteY741" fmla="*/ 4796348 h 6871139"/>
              <a:gd name="connsiteX742" fmla="*/ 5493689 w 12192001"/>
              <a:gd name="connsiteY742" fmla="*/ 4798343 h 6871139"/>
              <a:gd name="connsiteX743" fmla="*/ 5484724 w 12192001"/>
              <a:gd name="connsiteY743" fmla="*/ 4823243 h 6871139"/>
              <a:gd name="connsiteX744" fmla="*/ 5459825 w 12192001"/>
              <a:gd name="connsiteY744" fmla="*/ 4828222 h 6871139"/>
              <a:gd name="connsiteX745" fmla="*/ 5293045 w 12192001"/>
              <a:gd name="connsiteY745" fmla="*/ 4871871 h 6871139"/>
              <a:gd name="connsiteX746" fmla="*/ 5330756 w 12192001"/>
              <a:gd name="connsiteY746" fmla="*/ 4851023 h 6871139"/>
              <a:gd name="connsiteX747" fmla="*/ 5436986 w 12192001"/>
              <a:gd name="connsiteY747" fmla="*/ 4811327 h 6871139"/>
              <a:gd name="connsiteX748" fmla="*/ 5438976 w 12192001"/>
              <a:gd name="connsiteY748" fmla="*/ 4755762 h 6871139"/>
              <a:gd name="connsiteX749" fmla="*/ 5397280 w 12192001"/>
              <a:gd name="connsiteY749" fmla="*/ 4672379 h 6871139"/>
              <a:gd name="connsiteX750" fmla="*/ 5454841 w 12192001"/>
              <a:gd name="connsiteY750" fmla="*/ 4594936 h 6871139"/>
              <a:gd name="connsiteX751" fmla="*/ 5365514 w 12192001"/>
              <a:gd name="connsiteY751" fmla="*/ 4517530 h 6871139"/>
              <a:gd name="connsiteX752" fmla="*/ 5365514 w 12192001"/>
              <a:gd name="connsiteY752" fmla="*/ 4380541 h 6871139"/>
              <a:gd name="connsiteX753" fmla="*/ 5534284 w 12192001"/>
              <a:gd name="connsiteY753" fmla="*/ 4309074 h 6871139"/>
              <a:gd name="connsiteX754" fmla="*/ 5708993 w 12192001"/>
              <a:gd name="connsiteY754" fmla="*/ 4116519 h 6871139"/>
              <a:gd name="connsiteX755" fmla="*/ 5949196 w 12192001"/>
              <a:gd name="connsiteY755" fmla="*/ 4072838 h 6871139"/>
              <a:gd name="connsiteX756" fmla="*/ 6143793 w 12192001"/>
              <a:gd name="connsiteY756" fmla="*/ 4118477 h 6871139"/>
              <a:gd name="connsiteX757" fmla="*/ 6252974 w 12192001"/>
              <a:gd name="connsiteY757" fmla="*/ 4158211 h 6871139"/>
              <a:gd name="connsiteX758" fmla="*/ 6324446 w 12192001"/>
              <a:gd name="connsiteY758" fmla="*/ 4261373 h 6871139"/>
              <a:gd name="connsiteX759" fmla="*/ 6362156 w 12192001"/>
              <a:gd name="connsiteY759" fmla="*/ 4320919 h 6871139"/>
              <a:gd name="connsiteX760" fmla="*/ 6175063 w 12192001"/>
              <a:gd name="connsiteY760" fmla="*/ 4406293 h 6871139"/>
              <a:gd name="connsiteX761" fmla="*/ 5801308 w 12192001"/>
              <a:gd name="connsiteY761" fmla="*/ 4650463 h 6871139"/>
              <a:gd name="connsiteX762" fmla="*/ 5625606 w 12192001"/>
              <a:gd name="connsiteY762" fmla="*/ 4804315 h 6871139"/>
              <a:gd name="connsiteX763" fmla="*/ 5692093 w 12192001"/>
              <a:gd name="connsiteY763" fmla="*/ 4755692 h 6871139"/>
              <a:gd name="connsiteX764" fmla="*/ 5753640 w 12192001"/>
              <a:gd name="connsiteY764" fmla="*/ 4728867 h 6871139"/>
              <a:gd name="connsiteX765" fmla="*/ 5743714 w 12192001"/>
              <a:gd name="connsiteY765" fmla="*/ 4758642 h 6871139"/>
              <a:gd name="connsiteX766" fmla="*/ 5714933 w 12192001"/>
              <a:gd name="connsiteY766" fmla="*/ 4795387 h 6871139"/>
              <a:gd name="connsiteX767" fmla="*/ 5790389 w 12192001"/>
              <a:gd name="connsiteY767" fmla="*/ 4749715 h 6871139"/>
              <a:gd name="connsiteX768" fmla="*/ 5912484 w 12192001"/>
              <a:gd name="connsiteY768" fmla="*/ 4694150 h 6871139"/>
              <a:gd name="connsiteX769" fmla="*/ 6169582 w 12192001"/>
              <a:gd name="connsiteY769" fmla="*/ 4622683 h 6871139"/>
              <a:gd name="connsiteX770" fmla="*/ 6398901 w 12192001"/>
              <a:gd name="connsiteY770" fmla="*/ 4547235 h 6871139"/>
              <a:gd name="connsiteX771" fmla="*/ 6502073 w 12192001"/>
              <a:gd name="connsiteY771" fmla="*/ 4544247 h 6871139"/>
              <a:gd name="connsiteX772" fmla="*/ 6573539 w 12192001"/>
              <a:gd name="connsiteY772" fmla="*/ 4563100 h 6871139"/>
              <a:gd name="connsiteX773" fmla="*/ 6608298 w 12192001"/>
              <a:gd name="connsiteY773" fmla="*/ 4493628 h 6871139"/>
              <a:gd name="connsiteX774" fmla="*/ 6614238 w 12192001"/>
              <a:gd name="connsiteY774" fmla="*/ 4545240 h 6871139"/>
              <a:gd name="connsiteX775" fmla="*/ 6576532 w 12192001"/>
              <a:gd name="connsiteY775" fmla="*/ 4581990 h 6871139"/>
              <a:gd name="connsiteX776" fmla="*/ 6605310 w 12192001"/>
              <a:gd name="connsiteY776" fmla="*/ 4576013 h 6871139"/>
              <a:gd name="connsiteX777" fmla="*/ 6540743 w 12192001"/>
              <a:gd name="connsiteY777" fmla="*/ 4646693 h 6871139"/>
              <a:gd name="connsiteX778" fmla="*/ 6475211 w 12192001"/>
              <a:gd name="connsiteY778" fmla="*/ 4745977 h 6871139"/>
              <a:gd name="connsiteX779" fmla="*/ 6491112 w 12192001"/>
              <a:gd name="connsiteY779" fmla="*/ 4740998 h 6871139"/>
              <a:gd name="connsiteX780" fmla="*/ 6527829 w 12192001"/>
              <a:gd name="connsiteY780" fmla="*/ 4751916 h 6871139"/>
              <a:gd name="connsiteX781" fmla="*/ 6466283 w 12192001"/>
              <a:gd name="connsiteY781" fmla="*/ 4786671 h 6871139"/>
              <a:gd name="connsiteX782" fmla="*/ 6450414 w 12192001"/>
              <a:gd name="connsiteY782" fmla="*/ 4842236 h 6871139"/>
              <a:gd name="connsiteX783" fmla="*/ 6433552 w 12192001"/>
              <a:gd name="connsiteY783" fmla="*/ 4804530 h 6871139"/>
              <a:gd name="connsiteX784" fmla="*/ 6416657 w 12192001"/>
              <a:gd name="connsiteY784" fmla="*/ 4818442 h 6871139"/>
              <a:gd name="connsiteX785" fmla="*/ 6393814 w 12192001"/>
              <a:gd name="connsiteY785" fmla="*/ 4871014 h 6871139"/>
              <a:gd name="connsiteX786" fmla="*/ 6310427 w 12192001"/>
              <a:gd name="connsiteY786" fmla="*/ 4957389 h 6871139"/>
              <a:gd name="connsiteX787" fmla="*/ 6128781 w 12192001"/>
              <a:gd name="connsiteY787" fmla="*/ 5116215 h 6871139"/>
              <a:gd name="connsiteX788" fmla="*/ 6149629 w 12192001"/>
              <a:gd name="connsiteY788" fmla="*/ 5161855 h 6871139"/>
              <a:gd name="connsiteX789" fmla="*/ 6103947 w 12192001"/>
              <a:gd name="connsiteY789" fmla="*/ 5113231 h 6871139"/>
              <a:gd name="connsiteX790" fmla="*/ 6119849 w 12192001"/>
              <a:gd name="connsiteY790" fmla="*/ 5105297 h 6871139"/>
              <a:gd name="connsiteX791" fmla="*/ 6085095 w 12192001"/>
              <a:gd name="connsiteY791" fmla="*/ 5111241 h 6871139"/>
              <a:gd name="connsiteX792" fmla="*/ 5883594 w 12192001"/>
              <a:gd name="connsiteY792" fmla="*/ 5327627 h 6871139"/>
              <a:gd name="connsiteX793" fmla="*/ 5880606 w 12192001"/>
              <a:gd name="connsiteY793" fmla="*/ 5400091 h 6871139"/>
              <a:gd name="connsiteX794" fmla="*/ 5857767 w 12192001"/>
              <a:gd name="connsiteY794" fmla="*/ 5543020 h 6871139"/>
              <a:gd name="connsiteX795" fmla="*/ 5916358 w 12192001"/>
              <a:gd name="connsiteY795" fmla="*/ 5860681 h 6871139"/>
              <a:gd name="connsiteX796" fmla="*/ 5992883 w 12192001"/>
              <a:gd name="connsiteY796" fmla="*/ 5807074 h 6871139"/>
              <a:gd name="connsiteX797" fmla="*/ 5948236 w 12192001"/>
              <a:gd name="connsiteY797" fmla="*/ 5790174 h 6871139"/>
              <a:gd name="connsiteX798" fmla="*/ 6012733 w 12192001"/>
              <a:gd name="connsiteY798" fmla="*/ 5754605 h 6871139"/>
              <a:gd name="connsiteX799" fmla="*/ 6105053 w 12192001"/>
              <a:gd name="connsiteY799" fmla="*/ 5744680 h 6871139"/>
              <a:gd name="connsiteX800" fmla="*/ 6042509 w 12192001"/>
              <a:gd name="connsiteY800" fmla="*/ 5694061 h 6871139"/>
              <a:gd name="connsiteX801" fmla="*/ 6110102 w 12192001"/>
              <a:gd name="connsiteY801" fmla="*/ 5709925 h 6871139"/>
              <a:gd name="connsiteX802" fmla="*/ 6163714 w 12192001"/>
              <a:gd name="connsiteY802" fmla="*/ 5719850 h 6871139"/>
              <a:gd name="connsiteX803" fmla="*/ 6123015 w 12192001"/>
              <a:gd name="connsiteY803" fmla="*/ 5768511 h 6871139"/>
              <a:gd name="connsiteX804" fmla="*/ 6186519 w 12192001"/>
              <a:gd name="connsiteY804" fmla="*/ 5729776 h 6871139"/>
              <a:gd name="connsiteX805" fmla="*/ 6368203 w 12192001"/>
              <a:gd name="connsiteY805" fmla="*/ 5635475 h 6871139"/>
              <a:gd name="connsiteX806" fmla="*/ 6478485 w 12192001"/>
              <a:gd name="connsiteY806" fmla="*/ 5565001 h 6871139"/>
              <a:gd name="connsiteX807" fmla="*/ 6444723 w 12192001"/>
              <a:gd name="connsiteY807" fmla="*/ 5561053 h 6871139"/>
              <a:gd name="connsiteX808" fmla="*/ 6440775 w 12192001"/>
              <a:gd name="connsiteY808" fmla="*/ 5499511 h 6871139"/>
              <a:gd name="connsiteX809" fmla="*/ 6368310 w 12192001"/>
              <a:gd name="connsiteY809" fmla="*/ 5513385 h 6871139"/>
              <a:gd name="connsiteX810" fmla="*/ 6539071 w 12192001"/>
              <a:gd name="connsiteY810" fmla="*/ 5415136 h 6871139"/>
              <a:gd name="connsiteX811" fmla="*/ 6707587 w 12192001"/>
              <a:gd name="connsiteY811" fmla="*/ 5283800 h 6871139"/>
              <a:gd name="connsiteX812" fmla="*/ 6694674 w 12192001"/>
              <a:gd name="connsiteY812" fmla="*/ 5324531 h 6871139"/>
              <a:gd name="connsiteX813" fmla="*/ 6735372 w 12192001"/>
              <a:gd name="connsiteY813" fmla="*/ 5259008 h 6871139"/>
              <a:gd name="connsiteX814" fmla="*/ 6817766 w 12192001"/>
              <a:gd name="connsiteY814" fmla="*/ 5114084 h 6871139"/>
              <a:gd name="connsiteX815" fmla="*/ 6849533 w 12192001"/>
              <a:gd name="connsiteY815" fmla="*/ 5087264 h 6871139"/>
              <a:gd name="connsiteX816" fmla="*/ 6868390 w 12192001"/>
              <a:gd name="connsiteY816" fmla="*/ 5035647 h 6871139"/>
              <a:gd name="connsiteX817" fmla="*/ 7038152 w 12192001"/>
              <a:gd name="connsiteY817" fmla="*/ 4935403 h 6871139"/>
              <a:gd name="connsiteX818" fmla="*/ 7270426 w 12192001"/>
              <a:gd name="connsiteY818" fmla="*/ 4779561 h 6871139"/>
              <a:gd name="connsiteX819" fmla="*/ 7413402 w 12192001"/>
              <a:gd name="connsiteY819" fmla="*/ 4693223 h 6871139"/>
              <a:gd name="connsiteX820" fmla="*/ 7466981 w 12192001"/>
              <a:gd name="connsiteY820" fmla="*/ 4809331 h 6871139"/>
              <a:gd name="connsiteX821" fmla="*/ 7669507 w 12192001"/>
              <a:gd name="connsiteY821" fmla="*/ 5117072 h 6871139"/>
              <a:gd name="connsiteX822" fmla="*/ 7771752 w 12192001"/>
              <a:gd name="connsiteY822" fmla="*/ 5201415 h 6871139"/>
              <a:gd name="connsiteX823" fmla="*/ 7766773 w 12192001"/>
              <a:gd name="connsiteY823" fmla="*/ 5181564 h 6871139"/>
              <a:gd name="connsiteX824" fmla="*/ 7766773 w 12192001"/>
              <a:gd name="connsiteY824" fmla="*/ 5149798 h 6871139"/>
              <a:gd name="connsiteX825" fmla="*/ 7862076 w 12192001"/>
              <a:gd name="connsiteY825" fmla="*/ 5289776 h 6871139"/>
              <a:gd name="connsiteX826" fmla="*/ 7966311 w 12192001"/>
              <a:gd name="connsiteY826" fmla="*/ 5373159 h 6871139"/>
              <a:gd name="connsiteX827" fmla="*/ 7970297 w 12192001"/>
              <a:gd name="connsiteY827" fmla="*/ 5394007 h 6871139"/>
              <a:gd name="connsiteX828" fmla="*/ 8005018 w 12192001"/>
              <a:gd name="connsiteY828" fmla="*/ 5429581 h 6871139"/>
              <a:gd name="connsiteX829" fmla="*/ 8033834 w 12192001"/>
              <a:gd name="connsiteY829" fmla="*/ 5464330 h 6871139"/>
              <a:gd name="connsiteX830" fmla="*/ 8072541 w 12192001"/>
              <a:gd name="connsiteY830" fmla="*/ 5473258 h 6871139"/>
              <a:gd name="connsiteX831" fmla="*/ 8090326 w 12192001"/>
              <a:gd name="connsiteY831" fmla="*/ 5489164 h 6871139"/>
              <a:gd name="connsiteX832" fmla="*/ 8223344 w 12192001"/>
              <a:gd name="connsiteY832" fmla="*/ 5687658 h 6871139"/>
              <a:gd name="connsiteX833" fmla="*/ 8395101 w 12192001"/>
              <a:gd name="connsiteY833" fmla="*/ 5855421 h 6871139"/>
              <a:gd name="connsiteX834" fmla="*/ 8397270 w 12192001"/>
              <a:gd name="connsiteY834" fmla="*/ 5857692 h 6871139"/>
              <a:gd name="connsiteX835" fmla="*/ 8426835 w 12192001"/>
              <a:gd name="connsiteY835" fmla="*/ 5826638 h 6871139"/>
              <a:gd name="connsiteX836" fmla="*/ 8639291 w 12192001"/>
              <a:gd name="connsiteY836" fmla="*/ 5824648 h 6871139"/>
              <a:gd name="connsiteX837" fmla="*/ 8458601 w 12192001"/>
              <a:gd name="connsiteY837" fmla="*/ 5852428 h 6871139"/>
              <a:gd name="connsiteX838" fmla="*/ 8423453 w 12192001"/>
              <a:gd name="connsiteY838" fmla="*/ 5897000 h 6871139"/>
              <a:gd name="connsiteX839" fmla="*/ 8478456 w 12192001"/>
              <a:gd name="connsiteY839" fmla="*/ 5970565 h 6871139"/>
              <a:gd name="connsiteX840" fmla="*/ 8698842 w 12192001"/>
              <a:gd name="connsiteY840" fmla="*/ 6236576 h 6871139"/>
              <a:gd name="connsiteX841" fmla="*/ 8815991 w 12192001"/>
              <a:gd name="connsiteY841" fmla="*/ 6355711 h 6871139"/>
              <a:gd name="connsiteX842" fmla="*/ 8840895 w 12192001"/>
              <a:gd name="connsiteY842" fmla="*/ 6412274 h 6871139"/>
              <a:gd name="connsiteX843" fmla="*/ 8863733 w 12192001"/>
              <a:gd name="connsiteY843" fmla="*/ 6479862 h 6871139"/>
              <a:gd name="connsiteX844" fmla="*/ 8889561 w 12192001"/>
              <a:gd name="connsiteY844" fmla="*/ 6510630 h 6871139"/>
              <a:gd name="connsiteX845" fmla="*/ 8904432 w 12192001"/>
              <a:gd name="connsiteY845" fmla="*/ 6531474 h 6871139"/>
              <a:gd name="connsiteX846" fmla="*/ 8903434 w 12192001"/>
              <a:gd name="connsiteY846" fmla="*/ 6510630 h 6871139"/>
              <a:gd name="connsiteX847" fmla="*/ 8913364 w 12192001"/>
              <a:gd name="connsiteY847" fmla="*/ 6513581 h 6871139"/>
              <a:gd name="connsiteX848" fmla="*/ 8923289 w 12192001"/>
              <a:gd name="connsiteY848" fmla="*/ 6531366 h 6871139"/>
              <a:gd name="connsiteX849" fmla="*/ 8886572 w 12192001"/>
              <a:gd name="connsiteY849" fmla="*/ 6569071 h 6871139"/>
              <a:gd name="connsiteX850" fmla="*/ 8832961 w 12192001"/>
              <a:gd name="connsiteY850" fmla="*/ 6632608 h 6871139"/>
              <a:gd name="connsiteX851" fmla="*/ 8856797 w 12192001"/>
              <a:gd name="connsiteY851" fmla="*/ 6632608 h 6871139"/>
              <a:gd name="connsiteX852" fmla="*/ 8824033 w 12192001"/>
              <a:gd name="connsiteY852" fmla="*/ 6650393 h 6871139"/>
              <a:gd name="connsiteX853" fmla="*/ 8772412 w 12192001"/>
              <a:gd name="connsiteY853" fmla="*/ 6660318 h 6871139"/>
              <a:gd name="connsiteX854" fmla="*/ 8733704 w 12192001"/>
              <a:gd name="connsiteY854" fmla="*/ 6706988 h 6871139"/>
              <a:gd name="connsiteX855" fmla="*/ 8661240 w 12192001"/>
              <a:gd name="connsiteY855" fmla="*/ 6722857 h 6871139"/>
              <a:gd name="connsiteX856" fmla="*/ 8619544 w 12192001"/>
              <a:gd name="connsiteY856" fmla="*/ 6755616 h 6871139"/>
              <a:gd name="connsiteX857" fmla="*/ 8653305 w 12192001"/>
              <a:gd name="connsiteY857" fmla="*/ 6738754 h 6871139"/>
              <a:gd name="connsiteX858" fmla="*/ 8687029 w 12192001"/>
              <a:gd name="connsiteY858" fmla="*/ 6743700 h 6871139"/>
              <a:gd name="connsiteX859" fmla="*/ 8715812 w 12192001"/>
              <a:gd name="connsiteY859" fmla="*/ 6764548 h 6871139"/>
              <a:gd name="connsiteX860" fmla="*/ 8740716 w 12192001"/>
              <a:gd name="connsiteY860" fmla="*/ 6755616 h 6871139"/>
              <a:gd name="connsiteX861" fmla="*/ 8758501 w 12192001"/>
              <a:gd name="connsiteY861" fmla="*/ 6741710 h 6871139"/>
              <a:gd name="connsiteX862" fmla="*/ 8774403 w 12192001"/>
              <a:gd name="connsiteY862" fmla="*/ 6752628 h 6871139"/>
              <a:gd name="connsiteX863" fmla="*/ 8786323 w 12192001"/>
              <a:gd name="connsiteY863" fmla="*/ 6731785 h 6871139"/>
              <a:gd name="connsiteX864" fmla="*/ 8805175 w 12192001"/>
              <a:gd name="connsiteY864" fmla="*/ 6740712 h 6871139"/>
              <a:gd name="connsiteX865" fmla="*/ 8824033 w 12192001"/>
              <a:gd name="connsiteY865" fmla="*/ 6735766 h 6871139"/>
              <a:gd name="connsiteX866" fmla="*/ 8834955 w 12192001"/>
              <a:gd name="connsiteY866" fmla="*/ 6758605 h 6871139"/>
              <a:gd name="connsiteX867" fmla="*/ 8849827 w 12192001"/>
              <a:gd name="connsiteY867" fmla="*/ 6753626 h 6871139"/>
              <a:gd name="connsiteX868" fmla="*/ 8861743 w 12192001"/>
              <a:gd name="connsiteY868" fmla="*/ 6733775 h 6871139"/>
              <a:gd name="connsiteX869" fmla="*/ 8881593 w 12192001"/>
              <a:gd name="connsiteY869" fmla="*/ 6743700 h 6871139"/>
              <a:gd name="connsiteX870" fmla="*/ 8889561 w 12192001"/>
              <a:gd name="connsiteY870" fmla="*/ 6721860 h 6871139"/>
              <a:gd name="connsiteX871" fmla="*/ 8899485 w 12192001"/>
              <a:gd name="connsiteY871" fmla="*/ 6729794 h 6871139"/>
              <a:gd name="connsiteX872" fmla="*/ 8931257 w 12192001"/>
              <a:gd name="connsiteY872" fmla="*/ 6741710 h 6871139"/>
              <a:gd name="connsiteX873" fmla="*/ 8931257 w 12192001"/>
              <a:gd name="connsiteY873" fmla="*/ 6704005 h 6871139"/>
              <a:gd name="connsiteX874" fmla="*/ 8955055 w 12192001"/>
              <a:gd name="connsiteY874" fmla="*/ 6733775 h 6871139"/>
              <a:gd name="connsiteX875" fmla="*/ 8985829 w 12192001"/>
              <a:gd name="connsiteY875" fmla="*/ 6739719 h 6871139"/>
              <a:gd name="connsiteX876" fmla="*/ 8997744 w 12192001"/>
              <a:gd name="connsiteY876" fmla="*/ 6721930 h 6871139"/>
              <a:gd name="connsiteX877" fmla="*/ 9030508 w 12192001"/>
              <a:gd name="connsiteY877" fmla="*/ 6719939 h 6871139"/>
              <a:gd name="connsiteX878" fmla="*/ 9057299 w 12192001"/>
              <a:gd name="connsiteY878" fmla="*/ 6729864 h 6871139"/>
              <a:gd name="connsiteX879" fmla="*/ 9081131 w 12192001"/>
              <a:gd name="connsiteY879" fmla="*/ 6713995 h 6871139"/>
              <a:gd name="connsiteX880" fmla="*/ 9101979 w 12192001"/>
              <a:gd name="connsiteY880" fmla="*/ 6721110 h 6871139"/>
              <a:gd name="connsiteX881" fmla="*/ 9115891 w 12192001"/>
              <a:gd name="connsiteY881" fmla="*/ 6736019 h 6871139"/>
              <a:gd name="connsiteX882" fmla="*/ 9130761 w 12192001"/>
              <a:gd name="connsiteY882" fmla="*/ 6726094 h 6871139"/>
              <a:gd name="connsiteX883" fmla="*/ 9139689 w 12192001"/>
              <a:gd name="connsiteY883" fmla="*/ 6708304 h 6871139"/>
              <a:gd name="connsiteX884" fmla="*/ 9168505 w 12192001"/>
              <a:gd name="connsiteY884" fmla="*/ 6723208 h 6871139"/>
              <a:gd name="connsiteX885" fmla="*/ 9184373 w 12192001"/>
              <a:gd name="connsiteY885" fmla="*/ 6736122 h 6871139"/>
              <a:gd name="connsiteX886" fmla="*/ 9183376 w 12192001"/>
              <a:gd name="connsiteY886" fmla="*/ 6702365 h 6871139"/>
              <a:gd name="connsiteX887" fmla="*/ 9178429 w 12192001"/>
              <a:gd name="connsiteY887" fmla="*/ 6678534 h 6871139"/>
              <a:gd name="connsiteX888" fmla="*/ 9202233 w 12192001"/>
              <a:gd name="connsiteY888" fmla="*/ 6695428 h 6871139"/>
              <a:gd name="connsiteX889" fmla="*/ 9229057 w 12192001"/>
              <a:gd name="connsiteY889" fmla="*/ 6708304 h 6871139"/>
              <a:gd name="connsiteX890" fmla="*/ 9255845 w 12192001"/>
              <a:gd name="connsiteY890" fmla="*/ 6694431 h 6871139"/>
              <a:gd name="connsiteX891" fmla="*/ 9276693 w 12192001"/>
              <a:gd name="connsiteY891" fmla="*/ 6705354 h 6871139"/>
              <a:gd name="connsiteX892" fmla="*/ 9280674 w 12192001"/>
              <a:gd name="connsiteY892" fmla="*/ 6667611 h 6871139"/>
              <a:gd name="connsiteX893" fmla="*/ 9301522 w 12192001"/>
              <a:gd name="connsiteY893" fmla="*/ 6686496 h 6871139"/>
              <a:gd name="connsiteX894" fmla="*/ 9333293 w 12192001"/>
              <a:gd name="connsiteY894" fmla="*/ 6686501 h 6871139"/>
              <a:gd name="connsiteX895" fmla="*/ 9325321 w 12192001"/>
              <a:gd name="connsiteY895" fmla="*/ 6708304 h 6871139"/>
              <a:gd name="connsiteX896" fmla="*/ 9336243 w 12192001"/>
              <a:gd name="connsiteY896" fmla="*/ 6758961 h 6871139"/>
              <a:gd name="connsiteX897" fmla="*/ 9370005 w 12192001"/>
              <a:gd name="connsiteY897" fmla="*/ 6803607 h 6871139"/>
              <a:gd name="connsiteX898" fmla="*/ 9388857 w 12192001"/>
              <a:gd name="connsiteY898" fmla="*/ 6830427 h 6871139"/>
              <a:gd name="connsiteX899" fmla="*/ 9397790 w 12192001"/>
              <a:gd name="connsiteY899" fmla="*/ 6807589 h 6871139"/>
              <a:gd name="connsiteX900" fmla="*/ 9408713 w 12192001"/>
              <a:gd name="connsiteY900" fmla="*/ 6820502 h 6871139"/>
              <a:gd name="connsiteX901" fmla="*/ 9411697 w 12192001"/>
              <a:gd name="connsiteY901" fmla="*/ 6810577 h 6871139"/>
              <a:gd name="connsiteX902" fmla="*/ 9427387 w 12192001"/>
              <a:gd name="connsiteY902" fmla="*/ 6786745 h 6871139"/>
              <a:gd name="connsiteX903" fmla="*/ 9427603 w 12192001"/>
              <a:gd name="connsiteY903" fmla="*/ 6803607 h 6871139"/>
              <a:gd name="connsiteX904" fmla="*/ 9439481 w 12192001"/>
              <a:gd name="connsiteY904" fmla="*/ 6824451 h 6871139"/>
              <a:gd name="connsiteX905" fmla="*/ 9453393 w 12192001"/>
              <a:gd name="connsiteY905" fmla="*/ 6795673 h 6871139"/>
              <a:gd name="connsiteX906" fmla="*/ 9469261 w 12192001"/>
              <a:gd name="connsiteY906" fmla="*/ 6807589 h 6871139"/>
              <a:gd name="connsiteX907" fmla="*/ 9474489 w 12192001"/>
              <a:gd name="connsiteY907" fmla="*/ 6830427 h 6871139"/>
              <a:gd name="connsiteX908" fmla="*/ 9490105 w 12192001"/>
              <a:gd name="connsiteY908" fmla="*/ 6809579 h 6871139"/>
              <a:gd name="connsiteX909" fmla="*/ 9474489 w 12192001"/>
              <a:gd name="connsiteY909" fmla="*/ 6787738 h 6871139"/>
              <a:gd name="connsiteX910" fmla="*/ 9491102 w 12192001"/>
              <a:gd name="connsiteY910" fmla="*/ 6797663 h 6871139"/>
              <a:gd name="connsiteX911" fmla="*/ 9500029 w 12192001"/>
              <a:gd name="connsiteY911" fmla="*/ 6786745 h 6871139"/>
              <a:gd name="connsiteX912" fmla="*/ 9512948 w 12192001"/>
              <a:gd name="connsiteY912" fmla="*/ 6795673 h 6871139"/>
              <a:gd name="connsiteX913" fmla="*/ 9540765 w 12192001"/>
              <a:gd name="connsiteY913" fmla="*/ 6813458 h 6871139"/>
              <a:gd name="connsiteX914" fmla="*/ 9535787 w 12192001"/>
              <a:gd name="connsiteY914" fmla="*/ 6794605 h 6871139"/>
              <a:gd name="connsiteX915" fmla="*/ 9545711 w 12192001"/>
              <a:gd name="connsiteY915" fmla="*/ 6803532 h 6871139"/>
              <a:gd name="connsiteX916" fmla="*/ 9566559 w 12192001"/>
              <a:gd name="connsiteY916" fmla="*/ 6819434 h 6871139"/>
              <a:gd name="connsiteX917" fmla="*/ 9566559 w 12192001"/>
              <a:gd name="connsiteY917" fmla="*/ 6807518 h 6871139"/>
              <a:gd name="connsiteX918" fmla="*/ 9569548 w 12192001"/>
              <a:gd name="connsiteY918" fmla="*/ 6788666 h 6871139"/>
              <a:gd name="connsiteX919" fmla="*/ 9599323 w 12192001"/>
              <a:gd name="connsiteY919" fmla="*/ 6807518 h 6871139"/>
              <a:gd name="connsiteX920" fmla="*/ 9653933 w 12192001"/>
              <a:gd name="connsiteY920" fmla="*/ 6788666 h 6871139"/>
              <a:gd name="connsiteX921" fmla="*/ 9749203 w 12192001"/>
              <a:gd name="connsiteY921" fmla="*/ 6709232 h 6871139"/>
              <a:gd name="connsiteX922" fmla="*/ 9778018 w 12192001"/>
              <a:gd name="connsiteY922" fmla="*/ 6619905 h 6871139"/>
              <a:gd name="connsiteX923" fmla="*/ 9803807 w 12192001"/>
              <a:gd name="connsiteY923" fmla="*/ 6542500 h 6871139"/>
              <a:gd name="connsiteX924" fmla="*/ 9773039 w 12192001"/>
              <a:gd name="connsiteY924" fmla="*/ 6478967 h 6871139"/>
              <a:gd name="connsiteX925" fmla="*/ 9778018 w 12192001"/>
              <a:gd name="connsiteY925" fmla="*/ 6527595 h 6871139"/>
              <a:gd name="connsiteX926" fmla="*/ 9774032 w 12192001"/>
              <a:gd name="connsiteY926" fmla="*/ 6573268 h 6871139"/>
              <a:gd name="connsiteX927" fmla="*/ 9763109 w 12192001"/>
              <a:gd name="connsiteY927" fmla="*/ 6546453 h 6871139"/>
              <a:gd name="connsiteX928" fmla="*/ 9762117 w 12192001"/>
              <a:gd name="connsiteY928" fmla="*/ 6605001 h 6871139"/>
              <a:gd name="connsiteX929" fmla="*/ 9745255 w 12192001"/>
              <a:gd name="connsiteY929" fmla="*/ 6568294 h 6871139"/>
              <a:gd name="connsiteX930" fmla="*/ 9752191 w 12192001"/>
              <a:gd name="connsiteY930" fmla="*/ 6635877 h 6871139"/>
              <a:gd name="connsiteX931" fmla="*/ 9712486 w 12192001"/>
              <a:gd name="connsiteY931" fmla="*/ 6686534 h 6871139"/>
              <a:gd name="connsiteX932" fmla="*/ 9568550 w 12192001"/>
              <a:gd name="connsiteY932" fmla="*/ 6701405 h 6871139"/>
              <a:gd name="connsiteX933" fmla="*/ 9474489 w 12192001"/>
              <a:gd name="connsiteY933" fmla="*/ 6652777 h 6871139"/>
              <a:gd name="connsiteX934" fmla="*/ 9558625 w 12192001"/>
              <a:gd name="connsiteY934" fmla="*/ 6649789 h 6871139"/>
              <a:gd name="connsiteX935" fmla="*/ 9630097 w 12192001"/>
              <a:gd name="connsiteY935" fmla="*/ 6603151 h 6871139"/>
              <a:gd name="connsiteX936" fmla="*/ 9671787 w 12192001"/>
              <a:gd name="connsiteY936" fmla="*/ 6620013 h 6871139"/>
              <a:gd name="connsiteX937" fmla="*/ 9662860 w 12192001"/>
              <a:gd name="connsiteY937" fmla="*/ 6585263 h 6871139"/>
              <a:gd name="connsiteX938" fmla="*/ 9648949 w 12192001"/>
              <a:gd name="connsiteY938" fmla="*/ 6544565 h 6871139"/>
              <a:gd name="connsiteX939" fmla="*/ 9677731 w 12192001"/>
              <a:gd name="connsiteY939" fmla="*/ 6564415 h 6871139"/>
              <a:gd name="connsiteX940" fmla="*/ 9665811 w 12192001"/>
              <a:gd name="connsiteY940" fmla="*/ 6508851 h 6871139"/>
              <a:gd name="connsiteX941" fmla="*/ 9691643 w 12192001"/>
              <a:gd name="connsiteY941" fmla="*/ 6532649 h 6871139"/>
              <a:gd name="connsiteX942" fmla="*/ 9679722 w 12192001"/>
              <a:gd name="connsiteY942" fmla="*/ 6502874 h 6871139"/>
              <a:gd name="connsiteX943" fmla="*/ 9673783 w 12192001"/>
              <a:gd name="connsiteY943" fmla="*/ 6471108 h 6871139"/>
              <a:gd name="connsiteX944" fmla="*/ 9697582 w 12192001"/>
              <a:gd name="connsiteY944" fmla="*/ 6480073 h 6871139"/>
              <a:gd name="connsiteX945" fmla="*/ 9681717 w 12192001"/>
              <a:gd name="connsiteY945" fmla="*/ 6440339 h 6871139"/>
              <a:gd name="connsiteX946" fmla="*/ 9681717 w 12192001"/>
              <a:gd name="connsiteY946" fmla="*/ 6376840 h 6871139"/>
              <a:gd name="connsiteX947" fmla="*/ 9717291 w 12192001"/>
              <a:gd name="connsiteY947" fmla="*/ 6384774 h 6871139"/>
              <a:gd name="connsiteX948" fmla="*/ 9774885 w 12192001"/>
              <a:gd name="connsiteY948" fmla="*/ 6404625 h 6871139"/>
              <a:gd name="connsiteX949" fmla="*/ 9762969 w 12192001"/>
              <a:gd name="connsiteY949" fmla="*/ 6353008 h 6871139"/>
              <a:gd name="connsiteX950" fmla="*/ 9667661 w 12192001"/>
              <a:gd name="connsiteY950" fmla="*/ 6321238 h 6871139"/>
              <a:gd name="connsiteX951" fmla="*/ 9596195 w 12192001"/>
              <a:gd name="connsiteY951" fmla="*/ 6299397 h 6871139"/>
              <a:gd name="connsiteX952" fmla="*/ 9576339 w 12192001"/>
              <a:gd name="connsiteY952" fmla="*/ 6255715 h 6871139"/>
              <a:gd name="connsiteX953" fmla="*/ 9608111 w 12192001"/>
              <a:gd name="connsiteY953" fmla="*/ 6265640 h 6871139"/>
              <a:gd name="connsiteX954" fmla="*/ 9693493 w 12192001"/>
              <a:gd name="connsiteY954" fmla="*/ 6307331 h 6871139"/>
              <a:gd name="connsiteX955" fmla="*/ 9618035 w 12192001"/>
              <a:gd name="connsiteY955" fmla="*/ 6221958 h 6871139"/>
              <a:gd name="connsiteX956" fmla="*/ 9548555 w 12192001"/>
              <a:gd name="connsiteY956" fmla="*/ 6196131 h 6871139"/>
              <a:gd name="connsiteX957" fmla="*/ 9532620 w 12192001"/>
              <a:gd name="connsiteY957" fmla="*/ 6162445 h 6871139"/>
              <a:gd name="connsiteX958" fmla="*/ 9602133 w 12192001"/>
              <a:gd name="connsiteY958" fmla="*/ 6154510 h 6871139"/>
              <a:gd name="connsiteX959" fmla="*/ 9677553 w 12192001"/>
              <a:gd name="connsiteY959" fmla="*/ 6132669 h 6871139"/>
              <a:gd name="connsiteX960" fmla="*/ 9578297 w 12192001"/>
              <a:gd name="connsiteY960" fmla="*/ 6136655 h 6871139"/>
              <a:gd name="connsiteX961" fmla="*/ 9530663 w 12192001"/>
              <a:gd name="connsiteY961" fmla="*/ 6116805 h 6871139"/>
              <a:gd name="connsiteX962" fmla="*/ 9602133 w 12192001"/>
              <a:gd name="connsiteY962" fmla="*/ 6096955 h 6871139"/>
              <a:gd name="connsiteX963" fmla="*/ 9498967 w 12192001"/>
              <a:gd name="connsiteY963" fmla="*/ 6092969 h 6871139"/>
              <a:gd name="connsiteX964" fmla="*/ 9556527 w 12192001"/>
              <a:gd name="connsiteY964" fmla="*/ 6067179 h 6871139"/>
              <a:gd name="connsiteX965" fmla="*/ 9633975 w 12192001"/>
              <a:gd name="connsiteY965" fmla="*/ 6035413 h 6871139"/>
              <a:gd name="connsiteX966" fmla="*/ 9564461 w 12192001"/>
              <a:gd name="connsiteY966" fmla="*/ 6025488 h 6871139"/>
              <a:gd name="connsiteX967" fmla="*/ 9516826 w 12192001"/>
              <a:gd name="connsiteY967" fmla="*/ 5840868 h 6871139"/>
              <a:gd name="connsiteX968" fmla="*/ 9480325 w 12192001"/>
              <a:gd name="connsiteY968" fmla="*/ 5419974 h 6871139"/>
              <a:gd name="connsiteX969" fmla="*/ 9554536 w 12192001"/>
              <a:gd name="connsiteY969" fmla="*/ 5356437 h 6871139"/>
              <a:gd name="connsiteX970" fmla="*/ 9496971 w 12192001"/>
              <a:gd name="connsiteY970" fmla="*/ 5368353 h 6871139"/>
              <a:gd name="connsiteX971" fmla="*/ 9357981 w 12192001"/>
              <a:gd name="connsiteY971" fmla="*/ 5410049 h 6871139"/>
              <a:gd name="connsiteX972" fmla="*/ 9461149 w 12192001"/>
              <a:gd name="connsiteY972" fmla="*/ 5350498 h 6871139"/>
              <a:gd name="connsiteX973" fmla="*/ 9417462 w 12192001"/>
              <a:gd name="connsiteY973" fmla="*/ 5185724 h 6871139"/>
              <a:gd name="connsiteX974" fmla="*/ 9409527 w 12192001"/>
              <a:gd name="connsiteY974" fmla="*/ 5128168 h 6871139"/>
              <a:gd name="connsiteX975" fmla="*/ 9417462 w 12192001"/>
              <a:gd name="connsiteY975" fmla="*/ 5148018 h 6871139"/>
              <a:gd name="connsiteX976" fmla="*/ 9425429 w 12192001"/>
              <a:gd name="connsiteY976" fmla="*/ 5084486 h 6871139"/>
              <a:gd name="connsiteX977" fmla="*/ 9451223 w 12192001"/>
              <a:gd name="connsiteY977" fmla="*/ 5153962 h 6871139"/>
              <a:gd name="connsiteX978" fmla="*/ 9439303 w 12192001"/>
              <a:gd name="connsiteY978" fmla="*/ 5058659 h 6871139"/>
              <a:gd name="connsiteX979" fmla="*/ 9391668 w 12192001"/>
              <a:gd name="connsiteY979" fmla="*/ 4917721 h 6871139"/>
              <a:gd name="connsiteX980" fmla="*/ 9393663 w 12192001"/>
              <a:gd name="connsiteY980" fmla="*/ 5013020 h 6871139"/>
              <a:gd name="connsiteX981" fmla="*/ 9355916 w 12192001"/>
              <a:gd name="connsiteY981" fmla="*/ 4927646 h 6871139"/>
              <a:gd name="connsiteX982" fmla="*/ 9363883 w 12192001"/>
              <a:gd name="connsiteY982" fmla="*/ 5050730 h 6871139"/>
              <a:gd name="connsiteX983" fmla="*/ 9304295 w 12192001"/>
              <a:gd name="connsiteY983" fmla="*/ 4895880 h 6871139"/>
              <a:gd name="connsiteX984" fmla="*/ 9415505 w 12192001"/>
              <a:gd name="connsiteY984" fmla="*/ 4844269 h 6871139"/>
              <a:gd name="connsiteX985" fmla="*/ 9474311 w 12192001"/>
              <a:gd name="connsiteY985" fmla="*/ 4780732 h 6871139"/>
              <a:gd name="connsiteX986" fmla="*/ 9397612 w 12192001"/>
              <a:gd name="connsiteY986" fmla="*/ 4822423 h 6871139"/>
              <a:gd name="connsiteX987" fmla="*/ 9357911 w 12192001"/>
              <a:gd name="connsiteY987" fmla="*/ 4721185 h 6871139"/>
              <a:gd name="connsiteX988" fmla="*/ 9338057 w 12192001"/>
              <a:gd name="connsiteY988" fmla="*/ 4798591 h 6871139"/>
              <a:gd name="connsiteX989" fmla="*/ 9310276 w 12192001"/>
              <a:gd name="connsiteY989" fmla="*/ 4681485 h 6871139"/>
              <a:gd name="connsiteX990" fmla="*/ 9312267 w 12192001"/>
              <a:gd name="connsiteY990" fmla="*/ 4600093 h 6871139"/>
              <a:gd name="connsiteX991" fmla="*/ 9355916 w 12192001"/>
              <a:gd name="connsiteY991" fmla="*/ 4639794 h 6871139"/>
              <a:gd name="connsiteX992" fmla="*/ 9355916 w 12192001"/>
              <a:gd name="connsiteY992" fmla="*/ 4588177 h 6871139"/>
              <a:gd name="connsiteX993" fmla="*/ 9326141 w 12192001"/>
              <a:gd name="connsiteY993" fmla="*/ 4469043 h 6871139"/>
              <a:gd name="connsiteX994" fmla="*/ 9326141 w 12192001"/>
              <a:gd name="connsiteY994" fmla="*/ 4570322 h 6871139"/>
              <a:gd name="connsiteX995" fmla="*/ 9266589 w 12192001"/>
              <a:gd name="connsiteY995" fmla="*/ 4473029 h 6871139"/>
              <a:gd name="connsiteX996" fmla="*/ 9212973 w 12192001"/>
              <a:gd name="connsiteY996" fmla="*/ 4409496 h 6871139"/>
              <a:gd name="connsiteX997" fmla="*/ 9236809 w 12192001"/>
              <a:gd name="connsiteY997" fmla="*/ 4341908 h 6871139"/>
              <a:gd name="connsiteX998" fmla="*/ 9304403 w 12192001"/>
              <a:gd name="connsiteY998" fmla="*/ 4385557 h 6871139"/>
              <a:gd name="connsiteX999" fmla="*/ 9264702 w 12192001"/>
              <a:gd name="connsiteY999" fmla="*/ 4250591 h 6871139"/>
              <a:gd name="connsiteX1000" fmla="*/ 9181315 w 12192001"/>
              <a:gd name="connsiteY1000" fmla="*/ 4153302 h 6871139"/>
              <a:gd name="connsiteX1001" fmla="*/ 9040363 w 12192001"/>
              <a:gd name="connsiteY1001" fmla="*/ 4026238 h 6871139"/>
              <a:gd name="connsiteX1002" fmla="*/ 8951037 w 12192001"/>
              <a:gd name="connsiteY1002" fmla="*/ 3907141 h 6871139"/>
              <a:gd name="connsiteX1003" fmla="*/ 9050288 w 12192001"/>
              <a:gd name="connsiteY1003" fmla="*/ 3903155 h 6871139"/>
              <a:gd name="connsiteX1004" fmla="*/ 9246843 w 12192001"/>
              <a:gd name="connsiteY1004" fmla="*/ 3992514 h 6871139"/>
              <a:gd name="connsiteX1005" fmla="*/ 9082059 w 12192001"/>
              <a:gd name="connsiteY1005" fmla="*/ 3893229 h 6871139"/>
              <a:gd name="connsiteX1006" fmla="*/ 8792192 w 12192001"/>
              <a:gd name="connsiteY1006" fmla="*/ 3889281 h 6871139"/>
              <a:gd name="connsiteX1007" fmla="*/ 8984761 w 12192001"/>
              <a:gd name="connsiteY1007" fmla="*/ 3845599 h 6871139"/>
              <a:gd name="connsiteX1008" fmla="*/ 9163455 w 12192001"/>
              <a:gd name="connsiteY1008" fmla="*/ 3885300 h 6871139"/>
              <a:gd name="connsiteX1009" fmla="*/ 9133680 w 12192001"/>
              <a:gd name="connsiteY1009" fmla="*/ 3825749 h 6871139"/>
              <a:gd name="connsiteX1010" fmla="*/ 9183305 w 12192001"/>
              <a:gd name="connsiteY1010" fmla="*/ 3881314 h 6871139"/>
              <a:gd name="connsiteX1011" fmla="*/ 9181315 w 12192001"/>
              <a:gd name="connsiteY1011" fmla="*/ 3845744 h 6871139"/>
              <a:gd name="connsiteX1012" fmla="*/ 9139619 w 12192001"/>
              <a:gd name="connsiteY1012" fmla="*/ 3772282 h 6871139"/>
              <a:gd name="connsiteX1013" fmla="*/ 9139619 w 12192001"/>
              <a:gd name="connsiteY1013" fmla="*/ 3674993 h 6871139"/>
              <a:gd name="connsiteX1014" fmla="*/ 9084049 w 12192001"/>
              <a:gd name="connsiteY1014" fmla="*/ 3619428 h 6871139"/>
              <a:gd name="connsiteX1015" fmla="*/ 9117811 w 12192001"/>
              <a:gd name="connsiteY1015" fmla="*/ 3728600 h 6871139"/>
              <a:gd name="connsiteX1016" fmla="*/ 9076119 w 12192001"/>
              <a:gd name="connsiteY1016" fmla="*/ 3690895 h 6871139"/>
              <a:gd name="connsiteX1017" fmla="*/ 8925205 w 12192001"/>
              <a:gd name="connsiteY1017" fmla="*/ 3571760 h 6871139"/>
              <a:gd name="connsiteX1018" fmla="*/ 8641315 w 12192001"/>
              <a:gd name="connsiteY1018" fmla="*/ 3547962 h 6871139"/>
              <a:gd name="connsiteX1019" fmla="*/ 8863663 w 12192001"/>
              <a:gd name="connsiteY1019" fmla="*/ 3524130 h 6871139"/>
              <a:gd name="connsiteX1020" fmla="*/ 9064199 w 12192001"/>
              <a:gd name="connsiteY1020" fmla="*/ 3581686 h 6871139"/>
              <a:gd name="connsiteX1021" fmla="*/ 8871597 w 12192001"/>
              <a:gd name="connsiteY1021" fmla="*/ 3490369 h 6871139"/>
              <a:gd name="connsiteX1022" fmla="*/ 8655193 w 12192001"/>
              <a:gd name="connsiteY1022" fmla="*/ 3486425 h 6871139"/>
              <a:gd name="connsiteX1023" fmla="*/ 8784257 w 12192001"/>
              <a:gd name="connsiteY1023" fmla="*/ 3472514 h 6871139"/>
              <a:gd name="connsiteX1024" fmla="*/ 8947051 w 12192001"/>
              <a:gd name="connsiteY1024" fmla="*/ 3444729 h 6871139"/>
              <a:gd name="connsiteX1025" fmla="*/ 9024499 w 12192001"/>
              <a:gd name="connsiteY1025" fmla="*/ 3385145 h 6871139"/>
              <a:gd name="connsiteX1026" fmla="*/ 8814033 w 12192001"/>
              <a:gd name="connsiteY1026" fmla="*/ 3438757 h 6871139"/>
              <a:gd name="connsiteX1027" fmla="*/ 8841817 w 12192001"/>
              <a:gd name="connsiteY1027" fmla="*/ 3412967 h 6871139"/>
              <a:gd name="connsiteX1028" fmla="*/ 8962952 w 12192001"/>
              <a:gd name="connsiteY1028" fmla="*/ 3385145 h 6871139"/>
              <a:gd name="connsiteX1029" fmla="*/ 9040363 w 12192001"/>
              <a:gd name="connsiteY1029" fmla="*/ 3313683 h 6871139"/>
              <a:gd name="connsiteX1030" fmla="*/ 8980812 w 12192001"/>
              <a:gd name="connsiteY1030" fmla="*/ 3355374 h 6871139"/>
              <a:gd name="connsiteX1031" fmla="*/ 8958966 w 12192001"/>
              <a:gd name="connsiteY1031" fmla="*/ 3337585 h 6871139"/>
              <a:gd name="connsiteX1032" fmla="*/ 9079923 w 12192001"/>
              <a:gd name="connsiteY1032" fmla="*/ 3230371 h 6871139"/>
              <a:gd name="connsiteX1033" fmla="*/ 8909163 w 12192001"/>
              <a:gd name="connsiteY1033" fmla="*/ 3333533 h 6871139"/>
              <a:gd name="connsiteX1034" fmla="*/ 8946873 w 12192001"/>
              <a:gd name="connsiteY1034" fmla="*/ 3270034 h 6871139"/>
              <a:gd name="connsiteX1035" fmla="*/ 9038194 w 12192001"/>
              <a:gd name="connsiteY1035" fmla="*/ 3176727 h 6871139"/>
              <a:gd name="connsiteX1036" fmla="*/ 8980634 w 12192001"/>
              <a:gd name="connsiteY1036" fmla="*/ 3222366 h 6871139"/>
              <a:gd name="connsiteX1037" fmla="*/ 8877467 w 12192001"/>
              <a:gd name="connsiteY1037" fmla="*/ 3260076 h 6871139"/>
              <a:gd name="connsiteX1038" fmla="*/ 8994578 w 12192001"/>
              <a:gd name="connsiteY1038" fmla="*/ 3136993 h 6871139"/>
              <a:gd name="connsiteX1039" fmla="*/ 9089885 w 12192001"/>
              <a:gd name="connsiteY1039" fmla="*/ 3077442 h 6871139"/>
              <a:gd name="connsiteX1040" fmla="*/ 9014465 w 12192001"/>
              <a:gd name="connsiteY1040" fmla="*/ 3091353 h 6871139"/>
              <a:gd name="connsiteX1041" fmla="*/ 9028339 w 12192001"/>
              <a:gd name="connsiteY1041" fmla="*/ 2956354 h 6871139"/>
              <a:gd name="connsiteX1042" fmla="*/ 9068045 w 12192001"/>
              <a:gd name="connsiteY1042" fmla="*/ 2872972 h 6871139"/>
              <a:gd name="connsiteX1043" fmla="*/ 8956868 w 12192001"/>
              <a:gd name="connsiteY1043" fmla="*/ 2992069 h 6871139"/>
              <a:gd name="connsiteX1044" fmla="*/ 9044241 w 12192001"/>
              <a:gd name="connsiteY1044" fmla="*/ 2801505 h 6871139"/>
              <a:gd name="connsiteX1045" fmla="*/ 9249723 w 12192001"/>
              <a:gd name="connsiteY1045" fmla="*/ 2532505 h 6871139"/>
              <a:gd name="connsiteX1046" fmla="*/ 9247733 w 12192001"/>
              <a:gd name="connsiteY1046" fmla="*/ 2604969 h 6871139"/>
              <a:gd name="connsiteX1047" fmla="*/ 9245741 w 12192001"/>
              <a:gd name="connsiteY1047" fmla="*/ 2730043 h 6871139"/>
              <a:gd name="connsiteX1048" fmla="*/ 9261643 w 12192001"/>
              <a:gd name="connsiteY1048" fmla="*/ 2660567 h 6871139"/>
              <a:gd name="connsiteX1049" fmla="*/ 9353958 w 12192001"/>
              <a:gd name="connsiteY1049" fmla="*/ 2436214 h 6871139"/>
              <a:gd name="connsiteX1050" fmla="*/ 9509815 w 12192001"/>
              <a:gd name="connsiteY1050" fmla="*/ 2196985 h 6871139"/>
              <a:gd name="connsiteX1051" fmla="*/ 9629919 w 12192001"/>
              <a:gd name="connsiteY1051" fmla="*/ 2165256 h 6871139"/>
              <a:gd name="connsiteX1052" fmla="*/ 9781789 w 12192001"/>
              <a:gd name="connsiteY1052" fmla="*/ 2178132 h 6871139"/>
              <a:gd name="connsiteX1053" fmla="*/ 9932699 w 12192001"/>
              <a:gd name="connsiteY1053" fmla="*/ 2203036 h 6871139"/>
              <a:gd name="connsiteX1054" fmla="*/ 10023023 w 12192001"/>
              <a:gd name="connsiteY1054" fmla="*/ 2163336 h 6871139"/>
              <a:gd name="connsiteX1055" fmla="*/ 10066709 w 12192001"/>
              <a:gd name="connsiteY1055" fmla="*/ 2179200 h 6871139"/>
              <a:gd name="connsiteX1056" fmla="*/ 10333737 w 12192001"/>
              <a:gd name="connsiteY1056" fmla="*/ 2277486 h 6871139"/>
              <a:gd name="connsiteX1057" fmla="*/ 10561065 w 12192001"/>
              <a:gd name="connsiteY1057" fmla="*/ 2304273 h 6871139"/>
              <a:gd name="connsiteX1058" fmla="*/ 10843957 w 12192001"/>
              <a:gd name="connsiteY1058" fmla="*/ 2350944 h 6871139"/>
              <a:gd name="connsiteX1059" fmla="*/ 11163600 w 12192001"/>
              <a:gd name="connsiteY1059" fmla="*/ 2356888 h 6871139"/>
              <a:gd name="connsiteX1060" fmla="*/ 11343293 w 12192001"/>
              <a:gd name="connsiteY1060" fmla="*/ 2360869 h 6871139"/>
              <a:gd name="connsiteX1061" fmla="*/ 11383991 w 12192001"/>
              <a:gd name="connsiteY1061" fmla="*/ 2377731 h 6871139"/>
              <a:gd name="connsiteX1062" fmla="*/ 11490217 w 12192001"/>
              <a:gd name="connsiteY1062" fmla="*/ 2397581 h 6871139"/>
              <a:gd name="connsiteX1063" fmla="*/ 11596409 w 12192001"/>
              <a:gd name="connsiteY1063" fmla="*/ 2383670 h 6871139"/>
              <a:gd name="connsiteX1064" fmla="*/ 11659947 w 12192001"/>
              <a:gd name="connsiteY1064" fmla="*/ 2382677 h 6871139"/>
              <a:gd name="connsiteX1065" fmla="*/ 11716547 w 12192001"/>
              <a:gd name="connsiteY1065" fmla="*/ 2389792 h 6871139"/>
              <a:gd name="connsiteX1066" fmla="*/ 11782041 w 12192001"/>
              <a:gd name="connsiteY1066" fmla="*/ 2429488 h 6871139"/>
              <a:gd name="connsiteX1067" fmla="*/ 11851555 w 12192001"/>
              <a:gd name="connsiteY1067" fmla="*/ 2478116 h 6871139"/>
              <a:gd name="connsiteX1068" fmla="*/ 11912033 w 12192001"/>
              <a:gd name="connsiteY1068" fmla="*/ 2499957 h 6871139"/>
              <a:gd name="connsiteX1069" fmla="*/ 11891185 w 12192001"/>
              <a:gd name="connsiteY1069" fmla="*/ 2461254 h 6871139"/>
              <a:gd name="connsiteX1070" fmla="*/ 11855681 w 12192001"/>
              <a:gd name="connsiteY1070" fmla="*/ 2416293 h 6871139"/>
              <a:gd name="connsiteX1071" fmla="*/ 11862796 w 12192001"/>
              <a:gd name="connsiteY1071" fmla="*/ 2445071 h 6871139"/>
              <a:gd name="connsiteX1072" fmla="*/ 11827044 w 12192001"/>
              <a:gd name="connsiteY1072" fmla="*/ 2423263 h 6871139"/>
              <a:gd name="connsiteX1073" fmla="*/ 11799259 w 12192001"/>
              <a:gd name="connsiteY1073" fmla="*/ 2378583 h 6871139"/>
              <a:gd name="connsiteX1074" fmla="*/ 11773433 w 12192001"/>
              <a:gd name="connsiteY1074" fmla="*/ 2349806 h 6871139"/>
              <a:gd name="connsiteX1075" fmla="*/ 11823236 w 12192001"/>
              <a:gd name="connsiteY1075" fmla="*/ 2360728 h 6871139"/>
              <a:gd name="connsiteX1076" fmla="*/ 11892717 w 12192001"/>
              <a:gd name="connsiteY1076" fmla="*/ 2377590 h 6871139"/>
              <a:gd name="connsiteX1077" fmla="*/ 11945331 w 12192001"/>
              <a:gd name="connsiteY1077" fmla="*/ 2402490 h 6871139"/>
              <a:gd name="connsiteX1078" fmla="*/ 12016802 w 12192001"/>
              <a:gd name="connsiteY1078" fmla="*/ 2451118 h 6871139"/>
              <a:gd name="connsiteX1079" fmla="*/ 12081337 w 12192001"/>
              <a:gd name="connsiteY1079" fmla="*/ 2477905 h 6871139"/>
              <a:gd name="connsiteX1080" fmla="*/ 12110437 w 12192001"/>
              <a:gd name="connsiteY1080" fmla="*/ 2458055 h 6871139"/>
              <a:gd name="connsiteX1081" fmla="*/ 12077032 w 12192001"/>
              <a:gd name="connsiteY1081" fmla="*/ 2439127 h 6871139"/>
              <a:gd name="connsiteX1082" fmla="*/ 12061131 w 12192001"/>
              <a:gd name="connsiteY1082" fmla="*/ 2417286 h 6871139"/>
              <a:gd name="connsiteX1083" fmla="*/ 12077032 w 12192001"/>
              <a:gd name="connsiteY1083" fmla="*/ 2417286 h 6871139"/>
              <a:gd name="connsiteX1084" fmla="*/ 12085959 w 12192001"/>
              <a:gd name="connsiteY1084" fmla="*/ 2405371 h 6871139"/>
              <a:gd name="connsiteX1085" fmla="*/ 12055187 w 12192001"/>
              <a:gd name="connsiteY1085" fmla="*/ 2387586 h 6871139"/>
              <a:gd name="connsiteX1086" fmla="*/ 12002573 w 12192001"/>
              <a:gd name="connsiteY1086" fmla="*/ 2355820 h 6871139"/>
              <a:gd name="connsiteX1087" fmla="*/ 12029397 w 12192001"/>
              <a:gd name="connsiteY1087" fmla="*/ 2385590 h 6871139"/>
              <a:gd name="connsiteX1088" fmla="*/ 12064119 w 12192001"/>
              <a:gd name="connsiteY1088" fmla="*/ 2411417 h 6871139"/>
              <a:gd name="connsiteX1089" fmla="*/ 12050207 w 12192001"/>
              <a:gd name="connsiteY1089" fmla="*/ 2409427 h 6871139"/>
              <a:gd name="connsiteX1090" fmla="*/ 12050207 w 12192001"/>
              <a:gd name="connsiteY1090" fmla="*/ 2429277 h 6871139"/>
              <a:gd name="connsiteX1091" fmla="*/ 12026409 w 12192001"/>
              <a:gd name="connsiteY1091" fmla="*/ 2410424 h 6871139"/>
              <a:gd name="connsiteX1092" fmla="*/ 11983720 w 12192001"/>
              <a:gd name="connsiteY1092" fmla="*/ 2372682 h 6871139"/>
              <a:gd name="connsiteX1093" fmla="*/ 11949959 w 12192001"/>
              <a:gd name="connsiteY1093" fmla="*/ 2335969 h 6871139"/>
              <a:gd name="connsiteX1094" fmla="*/ 11892393 w 12192001"/>
              <a:gd name="connsiteY1094" fmla="*/ 2307192 h 6871139"/>
              <a:gd name="connsiteX1095" fmla="*/ 11917297 w 12192001"/>
              <a:gd name="connsiteY1095" fmla="*/ 2293280 h 6871139"/>
              <a:gd name="connsiteX1096" fmla="*/ 11969917 w 12192001"/>
              <a:gd name="connsiteY1096" fmla="*/ 2302213 h 6871139"/>
              <a:gd name="connsiteX1097" fmla="*/ 12023528 w 12192001"/>
              <a:gd name="connsiteY1097" fmla="*/ 2300217 h 6871139"/>
              <a:gd name="connsiteX1098" fmla="*/ 12081121 w 12192001"/>
              <a:gd name="connsiteY1098" fmla="*/ 2316119 h 6871139"/>
              <a:gd name="connsiteX1099" fmla="*/ 12095993 w 12192001"/>
              <a:gd name="connsiteY1099" fmla="*/ 2315121 h 6871139"/>
              <a:gd name="connsiteX1100" fmla="*/ 12105917 w 12192001"/>
              <a:gd name="connsiteY1100" fmla="*/ 2298264 h 6871139"/>
              <a:gd name="connsiteX1101" fmla="*/ 12078133 w 12192001"/>
              <a:gd name="connsiteY1101" fmla="*/ 2277416 h 6871139"/>
              <a:gd name="connsiteX1102" fmla="*/ 12035444 w 12192001"/>
              <a:gd name="connsiteY1102" fmla="*/ 2250592 h 6871139"/>
              <a:gd name="connsiteX1103" fmla="*/ 11989767 w 12192001"/>
              <a:gd name="connsiteY1103" fmla="*/ 2257706 h 6871139"/>
              <a:gd name="connsiteX1104" fmla="*/ 11937148 w 12192001"/>
              <a:gd name="connsiteY1104" fmla="*/ 2240812 h 6871139"/>
              <a:gd name="connsiteX1105" fmla="*/ 11898445 w 12192001"/>
              <a:gd name="connsiteY1105" fmla="*/ 2232877 h 6871139"/>
              <a:gd name="connsiteX1106" fmla="*/ 11839887 w 12192001"/>
              <a:gd name="connsiteY1106" fmla="*/ 2221959 h 6871139"/>
              <a:gd name="connsiteX1107" fmla="*/ 11793213 w 12192001"/>
              <a:gd name="connsiteY1107" fmla="*/ 2235870 h 6871139"/>
              <a:gd name="connsiteX1108" fmla="*/ 11854759 w 12192001"/>
              <a:gd name="connsiteY1108" fmla="*/ 2245791 h 6871139"/>
              <a:gd name="connsiteX1109" fmla="*/ 11846824 w 12192001"/>
              <a:gd name="connsiteY1109" fmla="*/ 2296414 h 6871139"/>
              <a:gd name="connsiteX1110" fmla="*/ 11837897 w 12192001"/>
              <a:gd name="connsiteY1110" fmla="*/ 2269589 h 6871139"/>
              <a:gd name="connsiteX1111" fmla="*/ 11817049 w 12192001"/>
              <a:gd name="connsiteY1111" fmla="*/ 2247786 h 6871139"/>
              <a:gd name="connsiteX1112" fmla="*/ 11771404 w 12192001"/>
              <a:gd name="connsiteY1112" fmla="*/ 2272685 h 6871139"/>
              <a:gd name="connsiteX1113" fmla="*/ 11726725 w 12192001"/>
              <a:gd name="connsiteY1113" fmla="*/ 2288587 h 6871139"/>
              <a:gd name="connsiteX1114" fmla="*/ 11651267 w 12192001"/>
              <a:gd name="connsiteY1114" fmla="*/ 2286592 h 6871139"/>
              <a:gd name="connsiteX1115" fmla="*/ 11665179 w 12192001"/>
              <a:gd name="connsiteY1115" fmla="*/ 2299505 h 6871139"/>
              <a:gd name="connsiteX1116" fmla="*/ 11614555 w 12192001"/>
              <a:gd name="connsiteY1116" fmla="*/ 2296517 h 6871139"/>
              <a:gd name="connsiteX1117" fmla="*/ 11585739 w 12192001"/>
              <a:gd name="connsiteY1117" fmla="*/ 2282611 h 6871139"/>
              <a:gd name="connsiteX1118" fmla="*/ 11629421 w 12192001"/>
              <a:gd name="connsiteY1118" fmla="*/ 2275674 h 6871139"/>
              <a:gd name="connsiteX1119" fmla="*/ 11564925 w 12192001"/>
              <a:gd name="connsiteY1119" fmla="*/ 2243908 h 6871139"/>
              <a:gd name="connsiteX1120" fmla="*/ 11629421 w 12192001"/>
              <a:gd name="connsiteY1120" fmla="*/ 2254826 h 6871139"/>
              <a:gd name="connsiteX1121" fmla="*/ 11677094 w 12192001"/>
              <a:gd name="connsiteY1121" fmla="*/ 2255823 h 6871139"/>
              <a:gd name="connsiteX1122" fmla="*/ 11616616 w 12192001"/>
              <a:gd name="connsiteY1122" fmla="*/ 2233982 h 6871139"/>
              <a:gd name="connsiteX1123" fmla="*/ 11570939 w 12192001"/>
              <a:gd name="connsiteY1123" fmla="*/ 2222067 h 6871139"/>
              <a:gd name="connsiteX1124" fmla="*/ 11580863 w 12192001"/>
              <a:gd name="connsiteY1124" fmla="*/ 2215130 h 6871139"/>
              <a:gd name="connsiteX1125" fmla="*/ 11616616 w 12192001"/>
              <a:gd name="connsiteY1125" fmla="*/ 2192291 h 6871139"/>
              <a:gd name="connsiteX1126" fmla="*/ 11542156 w 12192001"/>
              <a:gd name="connsiteY1126" fmla="*/ 2194282 h 6871139"/>
              <a:gd name="connsiteX1127" fmla="*/ 11445855 w 12192001"/>
              <a:gd name="connsiteY1127" fmla="*/ 2210151 h 6871139"/>
              <a:gd name="connsiteX1128" fmla="*/ 11384309 w 12192001"/>
              <a:gd name="connsiteY1128" fmla="*/ 2197233 h 6871139"/>
              <a:gd name="connsiteX1129" fmla="*/ 11362469 w 12192001"/>
              <a:gd name="connsiteY1129" fmla="*/ 2248854 h 6871139"/>
              <a:gd name="connsiteX1130" fmla="*/ 11377373 w 12192001"/>
              <a:gd name="connsiteY1130" fmla="*/ 2291538 h 6871139"/>
              <a:gd name="connsiteX1131" fmla="*/ 11338632 w 12192001"/>
              <a:gd name="connsiteY1131" fmla="*/ 2268737 h 6871139"/>
              <a:gd name="connsiteX1132" fmla="*/ 11326749 w 12192001"/>
              <a:gd name="connsiteY1132" fmla="*/ 2220076 h 6871139"/>
              <a:gd name="connsiteX1133" fmla="*/ 11348557 w 12192001"/>
              <a:gd name="connsiteY1133" fmla="*/ 2166464 h 6871139"/>
              <a:gd name="connsiteX1134" fmla="*/ 11314833 w 12192001"/>
              <a:gd name="connsiteY1134" fmla="*/ 2218081 h 6871139"/>
              <a:gd name="connsiteX1135" fmla="*/ 11294983 w 12192001"/>
              <a:gd name="connsiteY1135" fmla="*/ 2271688 h 6871139"/>
              <a:gd name="connsiteX1136" fmla="*/ 11304908 w 12192001"/>
              <a:gd name="connsiteY1136" fmla="*/ 2223060 h 6871139"/>
              <a:gd name="connsiteX1137" fmla="*/ 11274135 w 12192001"/>
              <a:gd name="connsiteY1137" fmla="*/ 2220076 h 6871139"/>
              <a:gd name="connsiteX1138" fmla="*/ 11238556 w 12192001"/>
              <a:gd name="connsiteY1138" fmla="*/ 2194282 h 6871139"/>
              <a:gd name="connsiteX1139" fmla="*/ 11216715 w 12192001"/>
              <a:gd name="connsiteY1139" fmla="*/ 2228043 h 6871139"/>
              <a:gd name="connsiteX1140" fmla="*/ 11222692 w 12192001"/>
              <a:gd name="connsiteY1140" fmla="*/ 2168455 h 6871139"/>
              <a:gd name="connsiteX1141" fmla="*/ 11159155 w 12192001"/>
              <a:gd name="connsiteY1141" fmla="*/ 2157537 h 6871139"/>
              <a:gd name="connsiteX1142" fmla="*/ 11134251 w 12192001"/>
              <a:gd name="connsiteY1142" fmla="*/ 2136689 h 6871139"/>
              <a:gd name="connsiteX1143" fmla="*/ 11098677 w 12192001"/>
              <a:gd name="connsiteY1143" fmla="*/ 2142665 h 6871139"/>
              <a:gd name="connsiteX1144" fmla="*/ 11067903 w 12192001"/>
              <a:gd name="connsiteY1144" fmla="*/ 2127761 h 6871139"/>
              <a:gd name="connsiteX1145" fmla="*/ 11030161 w 12192001"/>
              <a:gd name="connsiteY1145" fmla="*/ 2242910 h 6871139"/>
              <a:gd name="connsiteX1146" fmla="*/ 11030161 w 12192001"/>
              <a:gd name="connsiteY1146" fmla="*/ 2201219 h 6871139"/>
              <a:gd name="connsiteX1147" fmla="*/ 11055061 w 12192001"/>
              <a:gd name="connsiteY1147" fmla="*/ 2111897 h 6871139"/>
              <a:gd name="connsiteX1148" fmla="*/ 10943889 w 12192001"/>
              <a:gd name="connsiteY1148" fmla="*/ 2071203 h 6871139"/>
              <a:gd name="connsiteX1149" fmla="*/ 11002447 w 12192001"/>
              <a:gd name="connsiteY1149" fmla="*/ 2130750 h 6871139"/>
              <a:gd name="connsiteX1150" fmla="*/ 10632181 w 12192001"/>
              <a:gd name="connsiteY1150" fmla="*/ 1981844 h 6871139"/>
              <a:gd name="connsiteX1151" fmla="*/ 10361167 w 12192001"/>
              <a:gd name="connsiteY1151" fmla="*/ 1911375 h 6871139"/>
              <a:gd name="connsiteX1152" fmla="*/ 10418441 w 12192001"/>
              <a:gd name="connsiteY1152" fmla="*/ 1890171 h 6871139"/>
              <a:gd name="connsiteX1153" fmla="*/ 10272585 w 12192001"/>
              <a:gd name="connsiteY1153" fmla="*/ 1897286 h 6871139"/>
              <a:gd name="connsiteX1154" fmla="*/ 10153441 w 12192001"/>
              <a:gd name="connsiteY1154" fmla="*/ 1931010 h 6871139"/>
              <a:gd name="connsiteX1155" fmla="*/ 10190191 w 12192001"/>
              <a:gd name="connsiteY1155" fmla="*/ 1965765 h 6871139"/>
              <a:gd name="connsiteX1156" fmla="*/ 10218973 w 12192001"/>
              <a:gd name="connsiteY1156" fmla="*/ 2032248 h 6871139"/>
              <a:gd name="connsiteX1157" fmla="*/ 10168349 w 12192001"/>
              <a:gd name="connsiteY1157" fmla="*/ 2011404 h 6871139"/>
              <a:gd name="connsiteX1158" fmla="*/ 10040278 w 12192001"/>
              <a:gd name="connsiteY1158" fmla="*/ 1932003 h 6871139"/>
              <a:gd name="connsiteX1159" fmla="*/ 10101825 w 12192001"/>
              <a:gd name="connsiteY1159" fmla="*/ 1874448 h 6871139"/>
              <a:gd name="connsiteX1160" fmla="*/ 10168349 w 12192001"/>
              <a:gd name="connsiteY1160" fmla="*/ 1850616 h 6871139"/>
              <a:gd name="connsiteX1161" fmla="*/ 10126653 w 12192001"/>
              <a:gd name="connsiteY1161" fmla="*/ 1847628 h 6871139"/>
              <a:gd name="connsiteX1162" fmla="*/ 10047253 w 12192001"/>
              <a:gd name="connsiteY1162" fmla="*/ 1853604 h 6871139"/>
              <a:gd name="connsiteX1163" fmla="*/ 9936966 w 12192001"/>
              <a:gd name="connsiteY1163" fmla="*/ 1954846 h 6871139"/>
              <a:gd name="connsiteX1164" fmla="*/ 9973715 w 12192001"/>
              <a:gd name="connsiteY1164" fmla="*/ 1874448 h 6871139"/>
              <a:gd name="connsiteX1165" fmla="*/ 10054115 w 12192001"/>
              <a:gd name="connsiteY1165" fmla="*/ 1830766 h 6871139"/>
              <a:gd name="connsiteX1166" fmla="*/ 10025337 w 12192001"/>
              <a:gd name="connsiteY1166" fmla="*/ 1826784 h 6871139"/>
              <a:gd name="connsiteX1167" fmla="*/ 9992573 w 12192001"/>
              <a:gd name="connsiteY1167" fmla="*/ 1792063 h 6871139"/>
              <a:gd name="connsiteX1168" fmla="*/ 9946895 w 12192001"/>
              <a:gd name="connsiteY1168" fmla="*/ 1788077 h 6871139"/>
              <a:gd name="connsiteX1169" fmla="*/ 9970727 w 12192001"/>
              <a:gd name="connsiteY1169" fmla="*/ 1799997 h 6871139"/>
              <a:gd name="connsiteX1170" fmla="*/ 9880403 w 12192001"/>
              <a:gd name="connsiteY1170" fmla="*/ 1795014 h 6871139"/>
              <a:gd name="connsiteX1171" fmla="*/ 9706687 w 12192001"/>
              <a:gd name="connsiteY1171" fmla="*/ 1807927 h 6871139"/>
              <a:gd name="connsiteX1172" fmla="*/ 9806941 w 12192001"/>
              <a:gd name="connsiteY1172" fmla="*/ 1771219 h 6871139"/>
              <a:gd name="connsiteX1173" fmla="*/ 9901247 w 12192001"/>
              <a:gd name="connsiteY1173" fmla="*/ 1775168 h 6871139"/>
              <a:gd name="connsiteX1174" fmla="*/ 9824796 w 12192001"/>
              <a:gd name="connsiteY1174" fmla="*/ 1752362 h 6871139"/>
              <a:gd name="connsiteX1175" fmla="*/ 9690785 w 12192001"/>
              <a:gd name="connsiteY1175" fmla="*/ 1794053 h 6871139"/>
              <a:gd name="connsiteX1176" fmla="*/ 9789081 w 12192001"/>
              <a:gd name="connsiteY1176" fmla="*/ 1736465 h 6871139"/>
              <a:gd name="connsiteX1177" fmla="*/ 9874459 w 12192001"/>
              <a:gd name="connsiteY1177" fmla="*/ 1743402 h 6871139"/>
              <a:gd name="connsiteX1178" fmla="*/ 9789081 w 12192001"/>
              <a:gd name="connsiteY1178" fmla="*/ 1709678 h 6871139"/>
              <a:gd name="connsiteX1179" fmla="*/ 9698720 w 12192001"/>
              <a:gd name="connsiteY1179" fmla="*/ 1751369 h 6871139"/>
              <a:gd name="connsiteX1180" fmla="*/ 9640162 w 12192001"/>
              <a:gd name="connsiteY1180" fmla="*/ 1610394 h 6871139"/>
              <a:gd name="connsiteX1181" fmla="*/ 9709643 w 12192001"/>
              <a:gd name="connsiteY1181" fmla="*/ 1622309 h 6871139"/>
              <a:gd name="connsiteX1182" fmla="*/ 9684739 w 12192001"/>
              <a:gd name="connsiteY1182" fmla="*/ 1609396 h 6871139"/>
              <a:gd name="connsiteX1183" fmla="*/ 9545745 w 12192001"/>
              <a:gd name="connsiteY1183" fmla="*/ 1548922 h 6871139"/>
              <a:gd name="connsiteX1184" fmla="*/ 9509032 w 12192001"/>
              <a:gd name="connsiteY1184" fmla="*/ 1532065 h 6871139"/>
              <a:gd name="connsiteX1185" fmla="*/ 9487191 w 12192001"/>
              <a:gd name="connsiteY1185" fmla="*/ 1498304 h 6871139"/>
              <a:gd name="connsiteX1186" fmla="*/ 9441509 w 12192001"/>
              <a:gd name="connsiteY1186" fmla="*/ 1543981 h 6871139"/>
              <a:gd name="connsiteX1187" fmla="*/ 9391883 w 12192001"/>
              <a:gd name="connsiteY1187" fmla="*/ 1622239 h 6871139"/>
              <a:gd name="connsiteX1188" fmla="*/ 9410741 w 12192001"/>
              <a:gd name="connsiteY1188" fmla="*/ 1533915 h 6871139"/>
              <a:gd name="connsiteX1189" fmla="*/ 9459369 w 12192001"/>
              <a:gd name="connsiteY1189" fmla="*/ 1486247 h 6871139"/>
              <a:gd name="connsiteX1190" fmla="*/ 9433579 w 12192001"/>
              <a:gd name="connsiteY1190" fmla="*/ 1491226 h 6871139"/>
              <a:gd name="connsiteX1191" fmla="*/ 9382956 w 12192001"/>
              <a:gd name="connsiteY1191" fmla="*/ 1552768 h 6871139"/>
              <a:gd name="connsiteX1192" fmla="*/ 9360113 w 12192001"/>
              <a:gd name="connsiteY1192" fmla="*/ 1636146 h 6871139"/>
              <a:gd name="connsiteX1193" fmla="*/ 9357125 w 12192001"/>
              <a:gd name="connsiteY1193" fmla="*/ 1561695 h 6871139"/>
              <a:gd name="connsiteX1194" fmla="*/ 9384947 w 12192001"/>
              <a:gd name="connsiteY1194" fmla="*/ 1511077 h 6871139"/>
              <a:gd name="connsiteX1195" fmla="*/ 9348197 w 12192001"/>
              <a:gd name="connsiteY1195" fmla="*/ 1530922 h 6871139"/>
              <a:gd name="connsiteX1196" fmla="*/ 9290637 w 12192001"/>
              <a:gd name="connsiteY1196" fmla="*/ 1560698 h 6871139"/>
              <a:gd name="connsiteX1197" fmla="*/ 9228093 w 12192001"/>
              <a:gd name="connsiteY1197" fmla="*/ 1564684 h 6871139"/>
              <a:gd name="connsiteX1198" fmla="*/ 9290637 w 12192001"/>
              <a:gd name="connsiteY1198" fmla="*/ 1542843 h 6871139"/>
              <a:gd name="connsiteX1199" fmla="*/ 9375021 w 12192001"/>
              <a:gd name="connsiteY1199" fmla="*/ 1491226 h 6871139"/>
              <a:gd name="connsiteX1200" fmla="*/ 9347204 w 12192001"/>
              <a:gd name="connsiteY1200" fmla="*/ 1500154 h 6871139"/>
              <a:gd name="connsiteX1201" fmla="*/ 9305508 w 12192001"/>
              <a:gd name="connsiteY1201" fmla="*/ 1503142 h 6871139"/>
              <a:gd name="connsiteX1202" fmla="*/ 9247948 w 12192001"/>
              <a:gd name="connsiteY1202" fmla="*/ 1493217 h 6871139"/>
              <a:gd name="connsiteX1203" fmla="*/ 9225109 w 12192001"/>
              <a:gd name="connsiteY1203" fmla="*/ 1522992 h 6871139"/>
              <a:gd name="connsiteX1204" fmla="*/ 9138767 w 12192001"/>
              <a:gd name="connsiteY1204" fmla="*/ 1572613 h 6871139"/>
              <a:gd name="connsiteX1205" fmla="*/ 8997781 w 12192001"/>
              <a:gd name="connsiteY1205" fmla="*/ 1647068 h 6871139"/>
              <a:gd name="connsiteX1206" fmla="*/ 9139727 w 12192001"/>
              <a:gd name="connsiteY1206" fmla="*/ 1537859 h 6871139"/>
              <a:gd name="connsiteX1207" fmla="*/ 9195329 w 12192001"/>
              <a:gd name="connsiteY1207" fmla="*/ 1475324 h 6871139"/>
              <a:gd name="connsiteX1208" fmla="*/ 9121867 w 12192001"/>
              <a:gd name="connsiteY1208" fmla="*/ 1439750 h 6871139"/>
              <a:gd name="connsiteX1209" fmla="*/ 9093089 w 12192001"/>
              <a:gd name="connsiteY1209" fmla="*/ 1467535 h 6871139"/>
              <a:gd name="connsiteX1210" fmla="*/ 9078181 w 12192001"/>
              <a:gd name="connsiteY1210" fmla="*/ 1428832 h 6871139"/>
              <a:gd name="connsiteX1211" fmla="*/ 9031543 w 12192001"/>
              <a:gd name="connsiteY1211" fmla="*/ 1426837 h 6871139"/>
              <a:gd name="connsiteX1212" fmla="*/ 8963060 w 12192001"/>
              <a:gd name="connsiteY1212" fmla="*/ 1372237 h 6871139"/>
              <a:gd name="connsiteX1213" fmla="*/ 8925313 w 12192001"/>
              <a:gd name="connsiteY1213" fmla="*/ 1313684 h 6871139"/>
              <a:gd name="connsiteX1214" fmla="*/ 8894544 w 12192001"/>
              <a:gd name="connsiteY1214" fmla="*/ 1291843 h 6871139"/>
              <a:gd name="connsiteX1215" fmla="*/ 8940221 w 12192001"/>
              <a:gd name="connsiteY1215" fmla="*/ 1390129 h 6871139"/>
              <a:gd name="connsiteX1216" fmla="*/ 8968999 w 12192001"/>
              <a:gd name="connsiteY1216" fmla="*/ 1449676 h 6871139"/>
              <a:gd name="connsiteX1217" fmla="*/ 8940221 w 12192001"/>
              <a:gd name="connsiteY1217" fmla="*/ 1522140 h 6871139"/>
              <a:gd name="connsiteX1218" fmla="*/ 8843921 w 12192001"/>
              <a:gd name="connsiteY1218" fmla="*/ 1617438 h 6871139"/>
              <a:gd name="connsiteX1219" fmla="*/ 8776327 w 12192001"/>
              <a:gd name="connsiteY1219" fmla="*/ 1673996 h 6871139"/>
              <a:gd name="connsiteX1220" fmla="*/ 8797171 w 12192001"/>
              <a:gd name="connsiteY1220" fmla="*/ 1630314 h 6871139"/>
              <a:gd name="connsiteX1221" fmla="*/ 8814960 w 12192001"/>
              <a:gd name="connsiteY1221" fmla="*/ 1540992 h 6871139"/>
              <a:gd name="connsiteX1222" fmla="*/ 8775255 w 12192001"/>
              <a:gd name="connsiteY1222" fmla="*/ 1605522 h 6871139"/>
              <a:gd name="connsiteX1223" fmla="*/ 8699802 w 12192001"/>
              <a:gd name="connsiteY1223" fmla="*/ 1660090 h 6871139"/>
              <a:gd name="connsiteX1224" fmla="*/ 8756403 w 12192001"/>
              <a:gd name="connsiteY1224" fmla="*/ 1591611 h 6871139"/>
              <a:gd name="connsiteX1225" fmla="*/ 8782197 w 12192001"/>
              <a:gd name="connsiteY1225" fmla="*/ 1507236 h 6871139"/>
              <a:gd name="connsiteX1226" fmla="*/ 8831822 w 12192001"/>
              <a:gd name="connsiteY1226" fmla="*/ 1487385 h 6871139"/>
              <a:gd name="connsiteX1227" fmla="*/ 8874511 w 12192001"/>
              <a:gd name="connsiteY1227" fmla="*/ 1425844 h 6871139"/>
              <a:gd name="connsiteX1228" fmla="*/ 8884437 w 12192001"/>
              <a:gd name="connsiteY1228" fmla="*/ 1349436 h 6871139"/>
              <a:gd name="connsiteX1229" fmla="*/ 8857649 w 12192001"/>
              <a:gd name="connsiteY1229" fmla="*/ 1274981 h 6871139"/>
              <a:gd name="connsiteX1230" fmla="*/ 8812969 w 12192001"/>
              <a:gd name="connsiteY1230" fmla="*/ 1267866 h 6871139"/>
              <a:gd name="connsiteX1231" fmla="*/ 8838797 w 12192001"/>
              <a:gd name="connsiteY1231" fmla="*/ 1253992 h 6871139"/>
              <a:gd name="connsiteX1232" fmla="*/ 8799059 w 12192001"/>
              <a:gd name="connsiteY1232" fmla="*/ 1261107 h 6871139"/>
              <a:gd name="connsiteX1233" fmla="*/ 8745484 w 12192001"/>
              <a:gd name="connsiteY1233" fmla="*/ 1286934 h 6871139"/>
              <a:gd name="connsiteX1234" fmla="*/ 8715667 w 12192001"/>
              <a:gd name="connsiteY1234" fmla="*/ 1330578 h 6871139"/>
              <a:gd name="connsiteX1235" fmla="*/ 8696814 w 12192001"/>
              <a:gd name="connsiteY1235" fmla="*/ 1295009 h 6871139"/>
              <a:gd name="connsiteX1236" fmla="*/ 8632317 w 12192001"/>
              <a:gd name="connsiteY1236" fmla="*/ 1218563 h 6871139"/>
              <a:gd name="connsiteX1237" fmla="*/ 8730575 w 12192001"/>
              <a:gd name="connsiteY1237" fmla="*/ 1154066 h 6871139"/>
              <a:gd name="connsiteX1238" fmla="*/ 8678955 w 12192001"/>
              <a:gd name="connsiteY1238" fmla="*/ 1109387 h 6871139"/>
              <a:gd name="connsiteX1239" fmla="*/ 8735555 w 12192001"/>
              <a:gd name="connsiteY1239" fmla="*/ 1125256 h 6871139"/>
              <a:gd name="connsiteX1240" fmla="*/ 8798061 w 12192001"/>
              <a:gd name="connsiteY1240" fmla="*/ 1126249 h 6871139"/>
              <a:gd name="connsiteX1241" fmla="*/ 8778211 w 12192001"/>
              <a:gd name="connsiteY1241" fmla="*/ 1101349 h 6871139"/>
              <a:gd name="connsiteX1242" fmla="*/ 8813963 w 12192001"/>
              <a:gd name="connsiteY1242" fmla="*/ 1111274 h 6871139"/>
              <a:gd name="connsiteX1243" fmla="*/ 8860605 w 12192001"/>
              <a:gd name="connsiteY1243" fmla="*/ 1112272 h 6871139"/>
              <a:gd name="connsiteX1244" fmla="*/ 8874511 w 12192001"/>
              <a:gd name="connsiteY1244" fmla="*/ 1087368 h 6871139"/>
              <a:gd name="connsiteX1245" fmla="*/ 8888422 w 12192001"/>
              <a:gd name="connsiteY1245" fmla="*/ 1102272 h 6871139"/>
              <a:gd name="connsiteX1246" fmla="*/ 8896357 w 12192001"/>
              <a:gd name="connsiteY1246" fmla="*/ 1012917 h 6871139"/>
              <a:gd name="connsiteX1247" fmla="*/ 8888422 w 12192001"/>
              <a:gd name="connsiteY1247" fmla="*/ 898767 h 6871139"/>
              <a:gd name="connsiteX1248" fmla="*/ 8849682 w 12192001"/>
              <a:gd name="connsiteY1248" fmla="*/ 819365 h 6871139"/>
              <a:gd name="connsiteX1249" fmla="*/ 8803039 w 12192001"/>
              <a:gd name="connsiteY1249" fmla="*/ 783618 h 6871139"/>
              <a:gd name="connsiteX1250" fmla="*/ 8804037 w 12192001"/>
              <a:gd name="connsiteY1250" fmla="*/ 761810 h 6871139"/>
              <a:gd name="connsiteX1251" fmla="*/ 8763339 w 12192001"/>
              <a:gd name="connsiteY1251" fmla="*/ 749894 h 6871139"/>
              <a:gd name="connsiteX1252" fmla="*/ 8730575 w 12192001"/>
              <a:gd name="connsiteY1252" fmla="*/ 746906 h 6871139"/>
              <a:gd name="connsiteX1253" fmla="*/ 8728885 w 12192001"/>
              <a:gd name="connsiteY1253" fmla="*/ 728011 h 6871139"/>
              <a:gd name="connsiteX1254" fmla="*/ 8727587 w 12192001"/>
              <a:gd name="connsiteY1254" fmla="*/ 727055 h 6871139"/>
              <a:gd name="connsiteX1255" fmla="*/ 8657113 w 12192001"/>
              <a:gd name="connsiteY1255" fmla="*/ 710193 h 6871139"/>
              <a:gd name="connsiteX1256" fmla="*/ 8643202 w 12192001"/>
              <a:gd name="connsiteY1256" fmla="*/ 725065 h 6871139"/>
              <a:gd name="connsiteX1257" fmla="*/ 8630326 w 12192001"/>
              <a:gd name="connsiteY1257" fmla="*/ 701228 h 6871139"/>
              <a:gd name="connsiteX1258" fmla="*/ 8602504 w 12192001"/>
              <a:gd name="connsiteY1258" fmla="*/ 688352 h 6871139"/>
              <a:gd name="connsiteX1259" fmla="*/ 8609619 w 12192001"/>
              <a:gd name="connsiteY1259" fmla="*/ 669462 h 6871139"/>
              <a:gd name="connsiteX1260" fmla="*/ 8570911 w 12192001"/>
              <a:gd name="connsiteY1260" fmla="*/ 677430 h 6871139"/>
              <a:gd name="connsiteX1261" fmla="*/ 8546011 w 12192001"/>
              <a:gd name="connsiteY1261" fmla="*/ 686357 h 6871139"/>
              <a:gd name="connsiteX1262" fmla="*/ 8527155 w 12192001"/>
              <a:gd name="connsiteY1262" fmla="*/ 646661 h 6871139"/>
              <a:gd name="connsiteX1263" fmla="*/ 0 w 12192001"/>
              <a:gd name="connsiteY1263" fmla="*/ 0 h 6871139"/>
              <a:gd name="connsiteX1264" fmla="*/ 12192001 w 12192001"/>
              <a:gd name="connsiteY1264" fmla="*/ 0 h 6871139"/>
              <a:gd name="connsiteX1265" fmla="*/ 12192001 w 12192001"/>
              <a:gd name="connsiteY1265" fmla="*/ 6871139 h 6871139"/>
              <a:gd name="connsiteX1266" fmla="*/ 0 w 12192001"/>
              <a:gd name="connsiteY1266" fmla="*/ 6871139 h 6871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Lst>
            <a:rect l="l" t="t" r="r" b="b"/>
            <a:pathLst>
              <a:path w="12192001" h="6871139">
                <a:moveTo>
                  <a:pt x="8387308" y="4269200"/>
                </a:moveTo>
                <a:cubicBezTo>
                  <a:pt x="8387308" y="4269195"/>
                  <a:pt x="8454901" y="4299968"/>
                  <a:pt x="8480625" y="4321313"/>
                </a:cubicBezTo>
                <a:cubicBezTo>
                  <a:pt x="8506344" y="4342657"/>
                  <a:pt x="8542166" y="4402204"/>
                  <a:pt x="8599764" y="4449834"/>
                </a:cubicBezTo>
                <a:cubicBezTo>
                  <a:pt x="8657361" y="4497469"/>
                  <a:pt x="8905392" y="4675508"/>
                  <a:pt x="8905392" y="4675508"/>
                </a:cubicBezTo>
                <a:cubicBezTo>
                  <a:pt x="8905392" y="4675508"/>
                  <a:pt x="8945093" y="4745017"/>
                  <a:pt x="8978854" y="4780732"/>
                </a:cubicBezTo>
                <a:cubicBezTo>
                  <a:pt x="9012615" y="4816446"/>
                  <a:pt x="9058260" y="4907796"/>
                  <a:pt x="9058260" y="4907796"/>
                </a:cubicBezTo>
                <a:cubicBezTo>
                  <a:pt x="9058260" y="4907796"/>
                  <a:pt x="9052321" y="4923660"/>
                  <a:pt x="9062241" y="4933586"/>
                </a:cubicBezTo>
                <a:cubicBezTo>
                  <a:pt x="9072167" y="4943511"/>
                  <a:pt x="9101947" y="5108285"/>
                  <a:pt x="9109877" y="5173808"/>
                </a:cubicBezTo>
                <a:cubicBezTo>
                  <a:pt x="9117811" y="5239335"/>
                  <a:pt x="9145633" y="5416026"/>
                  <a:pt x="9183343" y="5463656"/>
                </a:cubicBezTo>
                <a:cubicBezTo>
                  <a:pt x="9221053" y="5511286"/>
                  <a:pt x="9256805" y="5560950"/>
                  <a:pt x="9280641" y="5620496"/>
                </a:cubicBezTo>
                <a:cubicBezTo>
                  <a:pt x="9304477" y="5680042"/>
                  <a:pt x="9316215" y="5711813"/>
                  <a:pt x="9316215" y="5711813"/>
                </a:cubicBezTo>
                <a:lnTo>
                  <a:pt x="9316215" y="5523277"/>
                </a:lnTo>
                <a:lnTo>
                  <a:pt x="9344037" y="5694023"/>
                </a:lnTo>
                <a:lnTo>
                  <a:pt x="9425429" y="5697972"/>
                </a:lnTo>
                <a:lnTo>
                  <a:pt x="9344037" y="5723799"/>
                </a:lnTo>
                <a:lnTo>
                  <a:pt x="9351967" y="5834966"/>
                </a:lnTo>
                <a:cubicBezTo>
                  <a:pt x="9351967" y="5834966"/>
                  <a:pt x="9391668" y="5985825"/>
                  <a:pt x="9393663" y="6007670"/>
                </a:cubicBezTo>
                <a:cubicBezTo>
                  <a:pt x="9395654" y="6029507"/>
                  <a:pt x="9395654" y="6055334"/>
                  <a:pt x="9403589" y="6065259"/>
                </a:cubicBezTo>
                <a:cubicBezTo>
                  <a:pt x="9411523" y="6075184"/>
                  <a:pt x="9425429" y="6093043"/>
                  <a:pt x="9425429" y="6104959"/>
                </a:cubicBezTo>
                <a:cubicBezTo>
                  <a:pt x="9425429" y="6116875"/>
                  <a:pt x="9403589" y="6152594"/>
                  <a:pt x="9403589" y="6166496"/>
                </a:cubicBezTo>
                <a:cubicBezTo>
                  <a:pt x="9403589" y="6180407"/>
                  <a:pt x="9425429" y="6166496"/>
                  <a:pt x="9425429" y="6166496"/>
                </a:cubicBezTo>
                <a:lnTo>
                  <a:pt x="9448273" y="6165503"/>
                </a:lnTo>
                <a:cubicBezTo>
                  <a:pt x="9448273" y="6165503"/>
                  <a:pt x="9427425" y="6178417"/>
                  <a:pt x="9424437" y="6188342"/>
                </a:cubicBezTo>
                <a:cubicBezTo>
                  <a:pt x="9421448" y="6198267"/>
                  <a:pt x="9422441" y="6233982"/>
                  <a:pt x="9422441" y="6233982"/>
                </a:cubicBezTo>
                <a:cubicBezTo>
                  <a:pt x="9427833" y="6222426"/>
                  <a:pt x="9436919" y="6213002"/>
                  <a:pt x="9448268" y="6207194"/>
                </a:cubicBezTo>
                <a:lnTo>
                  <a:pt x="9468123" y="6196272"/>
                </a:lnTo>
                <a:cubicBezTo>
                  <a:pt x="9468123" y="6196272"/>
                  <a:pt x="9440301" y="6223059"/>
                  <a:pt x="9435359" y="6233982"/>
                </a:cubicBezTo>
                <a:cubicBezTo>
                  <a:pt x="9430413" y="6244900"/>
                  <a:pt x="9421448" y="6264750"/>
                  <a:pt x="9421448" y="6264750"/>
                </a:cubicBezTo>
                <a:cubicBezTo>
                  <a:pt x="9421448" y="6264750"/>
                  <a:pt x="9427425" y="6269734"/>
                  <a:pt x="9440301" y="6254825"/>
                </a:cubicBezTo>
                <a:cubicBezTo>
                  <a:pt x="9453181" y="6239921"/>
                  <a:pt x="9457201" y="6237968"/>
                  <a:pt x="9457201" y="6237968"/>
                </a:cubicBezTo>
                <a:cubicBezTo>
                  <a:pt x="9457201" y="6237968"/>
                  <a:pt x="9453215" y="6260413"/>
                  <a:pt x="9450085" y="6265570"/>
                </a:cubicBezTo>
                <a:cubicBezTo>
                  <a:pt x="9446952" y="6270727"/>
                  <a:pt x="9427279" y="6276670"/>
                  <a:pt x="9423299" y="6284633"/>
                </a:cubicBezTo>
                <a:cubicBezTo>
                  <a:pt x="9419313" y="6292605"/>
                  <a:pt x="9416183" y="6307439"/>
                  <a:pt x="9426287" y="6312418"/>
                </a:cubicBezTo>
                <a:cubicBezTo>
                  <a:pt x="9436390" y="6317397"/>
                  <a:pt x="9427279" y="6359051"/>
                  <a:pt x="9427279" y="6359051"/>
                </a:cubicBezTo>
                <a:cubicBezTo>
                  <a:pt x="9427279" y="6359051"/>
                  <a:pt x="9443149" y="6328282"/>
                  <a:pt x="9449088" y="6329280"/>
                </a:cubicBezTo>
                <a:cubicBezTo>
                  <a:pt x="9455031" y="6330273"/>
                  <a:pt x="9458053" y="6342193"/>
                  <a:pt x="9450085" y="6354184"/>
                </a:cubicBezTo>
                <a:cubicBezTo>
                  <a:pt x="9442118" y="6366165"/>
                  <a:pt x="9432296" y="6394873"/>
                  <a:pt x="9432296" y="6394873"/>
                </a:cubicBezTo>
                <a:cubicBezTo>
                  <a:pt x="9432296" y="6394873"/>
                  <a:pt x="9443219" y="6376020"/>
                  <a:pt x="9449158" y="6376020"/>
                </a:cubicBezTo>
                <a:cubicBezTo>
                  <a:pt x="9455102" y="6376020"/>
                  <a:pt x="9456273" y="6394873"/>
                  <a:pt x="9456273" y="6394873"/>
                </a:cubicBezTo>
                <a:cubicBezTo>
                  <a:pt x="9445350" y="6404798"/>
                  <a:pt x="9438020" y="6418058"/>
                  <a:pt x="9435429" y="6432583"/>
                </a:cubicBezTo>
                <a:cubicBezTo>
                  <a:pt x="9431443" y="6456414"/>
                  <a:pt x="9436423" y="6512977"/>
                  <a:pt x="9436423" y="6512977"/>
                </a:cubicBezTo>
                <a:cubicBezTo>
                  <a:pt x="9436423" y="6512977"/>
                  <a:pt x="9451294" y="6497113"/>
                  <a:pt x="9468193" y="6492129"/>
                </a:cubicBezTo>
                <a:cubicBezTo>
                  <a:pt x="9485093" y="6487150"/>
                  <a:pt x="9463215" y="6503052"/>
                  <a:pt x="9453289" y="6512977"/>
                </a:cubicBezTo>
                <a:cubicBezTo>
                  <a:pt x="9443359" y="6522902"/>
                  <a:pt x="9442367" y="6527881"/>
                  <a:pt x="9442367" y="6527881"/>
                </a:cubicBezTo>
                <a:lnTo>
                  <a:pt x="9470151" y="6534818"/>
                </a:lnTo>
                <a:cubicBezTo>
                  <a:pt x="9470151" y="6534818"/>
                  <a:pt x="9443359" y="6536813"/>
                  <a:pt x="9431443" y="6543750"/>
                </a:cubicBezTo>
                <a:lnTo>
                  <a:pt x="9419523" y="6550865"/>
                </a:lnTo>
                <a:lnTo>
                  <a:pt x="9414581" y="6500242"/>
                </a:lnTo>
                <a:cubicBezTo>
                  <a:pt x="9414581" y="6500242"/>
                  <a:pt x="9407467" y="6526031"/>
                  <a:pt x="9401668" y="6545881"/>
                </a:cubicBezTo>
                <a:cubicBezTo>
                  <a:pt x="9401668" y="6545881"/>
                  <a:pt x="9371888" y="6499244"/>
                  <a:pt x="9357981" y="6484340"/>
                </a:cubicBezTo>
                <a:lnTo>
                  <a:pt x="9344103" y="6469468"/>
                </a:lnTo>
                <a:cubicBezTo>
                  <a:pt x="9344103" y="6469468"/>
                  <a:pt x="9362961" y="6513118"/>
                  <a:pt x="9369897" y="6550865"/>
                </a:cubicBezTo>
                <a:cubicBezTo>
                  <a:pt x="9376834" y="6588603"/>
                  <a:pt x="9373883" y="6606425"/>
                  <a:pt x="9373883" y="6606425"/>
                </a:cubicBezTo>
                <a:cubicBezTo>
                  <a:pt x="9373883" y="6606425"/>
                  <a:pt x="9357981" y="6622327"/>
                  <a:pt x="9352043" y="6636201"/>
                </a:cubicBezTo>
                <a:cubicBezTo>
                  <a:pt x="9346099" y="6650074"/>
                  <a:pt x="9342113" y="6661100"/>
                  <a:pt x="9342113" y="6661100"/>
                </a:cubicBezTo>
                <a:lnTo>
                  <a:pt x="9331190" y="6650182"/>
                </a:lnTo>
                <a:cubicBezTo>
                  <a:pt x="9331190" y="6650182"/>
                  <a:pt x="9346061" y="6619409"/>
                  <a:pt x="9350047" y="6600378"/>
                </a:cubicBezTo>
                <a:lnTo>
                  <a:pt x="9354033" y="6581526"/>
                </a:lnTo>
                <a:cubicBezTo>
                  <a:pt x="9354033" y="6581526"/>
                  <a:pt x="9342113" y="6599310"/>
                  <a:pt x="9333185" y="6612294"/>
                </a:cubicBezTo>
                <a:cubicBezTo>
                  <a:pt x="9333185" y="6612294"/>
                  <a:pt x="9299423" y="6550757"/>
                  <a:pt x="9255737" y="6518991"/>
                </a:cubicBezTo>
                <a:cubicBezTo>
                  <a:pt x="9228167" y="6499267"/>
                  <a:pt x="9198139" y="6483244"/>
                  <a:pt x="9166406" y="6471323"/>
                </a:cubicBezTo>
                <a:cubicBezTo>
                  <a:pt x="9166406" y="6471323"/>
                  <a:pt x="9217029" y="6473314"/>
                  <a:pt x="9233999" y="6478438"/>
                </a:cubicBezTo>
                <a:lnTo>
                  <a:pt x="9250899" y="6483380"/>
                </a:lnTo>
                <a:cubicBezTo>
                  <a:pt x="9226561" y="6470855"/>
                  <a:pt x="9200439" y="6462157"/>
                  <a:pt x="9173451" y="6457590"/>
                </a:cubicBezTo>
                <a:cubicBezTo>
                  <a:pt x="9127806" y="6449660"/>
                  <a:pt x="9095187" y="6443679"/>
                  <a:pt x="9062279" y="6443679"/>
                </a:cubicBezTo>
                <a:cubicBezTo>
                  <a:pt x="9040049" y="6443876"/>
                  <a:pt x="9017847" y="6445206"/>
                  <a:pt x="8995753" y="6447665"/>
                </a:cubicBezTo>
                <a:lnTo>
                  <a:pt x="9068218" y="6433754"/>
                </a:lnTo>
                <a:cubicBezTo>
                  <a:pt x="9068218" y="6433754"/>
                  <a:pt x="9021581" y="6426639"/>
                  <a:pt x="9003721" y="6425824"/>
                </a:cubicBezTo>
                <a:lnTo>
                  <a:pt x="9024569" y="6413908"/>
                </a:lnTo>
                <a:lnTo>
                  <a:pt x="8983871" y="6412911"/>
                </a:lnTo>
                <a:cubicBezTo>
                  <a:pt x="8983871" y="6412911"/>
                  <a:pt x="9031505" y="6403983"/>
                  <a:pt x="9042429" y="6405974"/>
                </a:cubicBezTo>
                <a:cubicBezTo>
                  <a:pt x="9050035" y="6407608"/>
                  <a:pt x="9057384" y="6410278"/>
                  <a:pt x="9064269" y="6413908"/>
                </a:cubicBezTo>
                <a:cubicBezTo>
                  <a:pt x="9064269" y="6413908"/>
                  <a:pt x="9063277" y="6399004"/>
                  <a:pt x="9043426" y="6394058"/>
                </a:cubicBezTo>
                <a:cubicBezTo>
                  <a:pt x="9023575" y="6389112"/>
                  <a:pt x="8986826" y="6333584"/>
                  <a:pt x="8986826" y="6333584"/>
                </a:cubicBezTo>
                <a:lnTo>
                  <a:pt x="9011725" y="6389149"/>
                </a:lnTo>
                <a:cubicBezTo>
                  <a:pt x="9011725" y="6389149"/>
                  <a:pt x="8978961" y="6365350"/>
                  <a:pt x="8959111" y="6335575"/>
                </a:cubicBezTo>
                <a:cubicBezTo>
                  <a:pt x="8939261" y="6305800"/>
                  <a:pt x="8929336" y="6300001"/>
                  <a:pt x="8929336" y="6300001"/>
                </a:cubicBezTo>
                <a:cubicBezTo>
                  <a:pt x="8929336" y="6300001"/>
                  <a:pt x="8907491" y="6300999"/>
                  <a:pt x="8891589" y="6325828"/>
                </a:cubicBezTo>
                <a:cubicBezTo>
                  <a:pt x="8875687" y="6350657"/>
                  <a:pt x="8862811" y="6357599"/>
                  <a:pt x="8862811" y="6357599"/>
                </a:cubicBezTo>
                <a:cubicBezTo>
                  <a:pt x="8862811" y="6357599"/>
                  <a:pt x="8890629" y="6302989"/>
                  <a:pt x="8918413" y="6269232"/>
                </a:cubicBezTo>
                <a:cubicBezTo>
                  <a:pt x="8946198" y="6235476"/>
                  <a:pt x="8934277" y="6192787"/>
                  <a:pt x="8931327" y="6140210"/>
                </a:cubicBezTo>
                <a:cubicBezTo>
                  <a:pt x="8928371" y="6087634"/>
                  <a:pt x="8905499" y="5972452"/>
                  <a:pt x="8905499" y="5972452"/>
                </a:cubicBezTo>
                <a:lnTo>
                  <a:pt x="8893584" y="5992298"/>
                </a:lnTo>
                <a:cubicBezTo>
                  <a:pt x="8893584" y="5992298"/>
                  <a:pt x="8847939" y="5805687"/>
                  <a:pt x="8843953" y="5778863"/>
                </a:cubicBezTo>
                <a:lnTo>
                  <a:pt x="8839967" y="5752043"/>
                </a:lnTo>
                <a:lnTo>
                  <a:pt x="8954133" y="5905894"/>
                </a:lnTo>
                <a:cubicBezTo>
                  <a:pt x="8954133" y="5905894"/>
                  <a:pt x="8850961" y="5766947"/>
                  <a:pt x="8836019" y="5700426"/>
                </a:cubicBezTo>
                <a:cubicBezTo>
                  <a:pt x="8821077" y="5633906"/>
                  <a:pt x="8800267" y="5602177"/>
                  <a:pt x="8800267" y="5602177"/>
                </a:cubicBezTo>
                <a:lnTo>
                  <a:pt x="8804253" y="5629957"/>
                </a:lnTo>
                <a:cubicBezTo>
                  <a:pt x="8804253" y="5629957"/>
                  <a:pt x="8772482" y="5579339"/>
                  <a:pt x="8761559" y="5537647"/>
                </a:cubicBezTo>
                <a:cubicBezTo>
                  <a:pt x="8750641" y="5495956"/>
                  <a:pt x="8720861" y="5407627"/>
                  <a:pt x="8654336" y="5348044"/>
                </a:cubicBezTo>
                <a:cubicBezTo>
                  <a:pt x="8587811" y="5288460"/>
                  <a:pt x="8539215" y="5241860"/>
                  <a:pt x="8473688" y="5200169"/>
                </a:cubicBezTo>
                <a:cubicBezTo>
                  <a:pt x="8408155" y="5158478"/>
                  <a:pt x="8375392" y="5137634"/>
                  <a:pt x="8361518" y="5124721"/>
                </a:cubicBezTo>
                <a:cubicBezTo>
                  <a:pt x="8347645" y="5111807"/>
                  <a:pt x="8341668" y="5107859"/>
                  <a:pt x="8331743" y="5098894"/>
                </a:cubicBezTo>
                <a:cubicBezTo>
                  <a:pt x="8320244" y="5088931"/>
                  <a:pt x="8309302" y="5078332"/>
                  <a:pt x="8298974" y="5067161"/>
                </a:cubicBezTo>
                <a:cubicBezTo>
                  <a:pt x="8281190" y="5048275"/>
                  <a:pt x="8248351" y="5049376"/>
                  <a:pt x="8248351" y="5049376"/>
                </a:cubicBezTo>
                <a:cubicBezTo>
                  <a:pt x="8248351" y="5049376"/>
                  <a:pt x="8233447" y="5018607"/>
                  <a:pt x="8208650" y="4978907"/>
                </a:cubicBezTo>
                <a:cubicBezTo>
                  <a:pt x="8183854" y="4939206"/>
                  <a:pt x="8171901" y="4892536"/>
                  <a:pt x="8132200" y="4846896"/>
                </a:cubicBezTo>
                <a:cubicBezTo>
                  <a:pt x="8092499" y="4801256"/>
                  <a:pt x="8041876" y="4698988"/>
                  <a:pt x="8014054" y="4627522"/>
                </a:cubicBezTo>
                <a:cubicBezTo>
                  <a:pt x="7986236" y="4556055"/>
                  <a:pt x="7951547" y="4491525"/>
                  <a:pt x="7950554" y="4466733"/>
                </a:cubicBezTo>
                <a:cubicBezTo>
                  <a:pt x="7949557" y="4441937"/>
                  <a:pt x="7932765" y="4400213"/>
                  <a:pt x="7933655" y="4373426"/>
                </a:cubicBezTo>
                <a:cubicBezTo>
                  <a:pt x="7933655" y="4373426"/>
                  <a:pt x="8014054" y="4342657"/>
                  <a:pt x="8049806" y="4328746"/>
                </a:cubicBezTo>
                <a:cubicBezTo>
                  <a:pt x="8085563" y="4314835"/>
                  <a:pt x="8105413" y="4306905"/>
                  <a:pt x="8105413" y="4306905"/>
                </a:cubicBezTo>
                <a:cubicBezTo>
                  <a:pt x="8105413" y="4306905"/>
                  <a:pt x="8180833" y="4298971"/>
                  <a:pt x="8248351" y="4285064"/>
                </a:cubicBezTo>
                <a:cubicBezTo>
                  <a:pt x="8294202" y="4276263"/>
                  <a:pt x="8340656" y="4270961"/>
                  <a:pt x="8387308" y="4269200"/>
                </a:cubicBezTo>
                <a:close/>
                <a:moveTo>
                  <a:pt x="7583851" y="2321226"/>
                </a:moveTo>
                <a:cubicBezTo>
                  <a:pt x="7613130" y="2319998"/>
                  <a:pt x="7638931" y="2321990"/>
                  <a:pt x="7652823" y="2330883"/>
                </a:cubicBezTo>
                <a:cubicBezTo>
                  <a:pt x="7680608" y="2348667"/>
                  <a:pt x="7712412" y="2330883"/>
                  <a:pt x="7712412" y="2330883"/>
                </a:cubicBezTo>
                <a:cubicBezTo>
                  <a:pt x="7712412" y="2330883"/>
                  <a:pt x="7783883" y="2334864"/>
                  <a:pt x="7815579" y="2346785"/>
                </a:cubicBezTo>
                <a:cubicBezTo>
                  <a:pt x="7847279" y="2358700"/>
                  <a:pt x="7978372" y="2384490"/>
                  <a:pt x="7978372" y="2384490"/>
                </a:cubicBezTo>
                <a:cubicBezTo>
                  <a:pt x="7978372" y="2384490"/>
                  <a:pt x="7966456" y="2484767"/>
                  <a:pt x="7954536" y="2520482"/>
                </a:cubicBezTo>
                <a:cubicBezTo>
                  <a:pt x="7942620" y="2556201"/>
                  <a:pt x="7957454" y="2615785"/>
                  <a:pt x="7933655" y="2651499"/>
                </a:cubicBezTo>
                <a:cubicBezTo>
                  <a:pt x="7909856" y="2687214"/>
                  <a:pt x="7902919" y="2737865"/>
                  <a:pt x="7906900" y="2755725"/>
                </a:cubicBezTo>
                <a:cubicBezTo>
                  <a:pt x="7910886" y="2773585"/>
                  <a:pt x="7910746" y="2827192"/>
                  <a:pt x="7905833" y="2847042"/>
                </a:cubicBezTo>
                <a:cubicBezTo>
                  <a:pt x="7900924" y="2866887"/>
                  <a:pt x="7905833" y="2894710"/>
                  <a:pt x="7905833" y="2894710"/>
                </a:cubicBezTo>
                <a:cubicBezTo>
                  <a:pt x="7905833" y="2894710"/>
                  <a:pt x="8012133" y="2878808"/>
                  <a:pt x="8037927" y="2874859"/>
                </a:cubicBezTo>
                <a:cubicBezTo>
                  <a:pt x="8037927" y="2874859"/>
                  <a:pt x="7926751" y="2924658"/>
                  <a:pt x="7912844" y="2936396"/>
                </a:cubicBezTo>
                <a:cubicBezTo>
                  <a:pt x="7898933" y="2948139"/>
                  <a:pt x="7914835" y="2971970"/>
                  <a:pt x="7889041" y="3001924"/>
                </a:cubicBezTo>
                <a:cubicBezTo>
                  <a:pt x="7863251" y="3031877"/>
                  <a:pt x="7879116" y="3059480"/>
                  <a:pt x="7879116" y="3059480"/>
                </a:cubicBezTo>
                <a:cubicBezTo>
                  <a:pt x="7879116" y="3059480"/>
                  <a:pt x="7931842" y="3045784"/>
                  <a:pt x="7950020" y="3038884"/>
                </a:cubicBezTo>
                <a:cubicBezTo>
                  <a:pt x="7939950" y="3046355"/>
                  <a:pt x="7918961" y="3063784"/>
                  <a:pt x="7898971" y="3075344"/>
                </a:cubicBezTo>
                <a:cubicBezTo>
                  <a:pt x="7871148" y="3091245"/>
                  <a:pt x="7883069" y="3126960"/>
                  <a:pt x="7865209" y="3148801"/>
                </a:cubicBezTo>
                <a:cubicBezTo>
                  <a:pt x="7847350" y="3170647"/>
                  <a:pt x="7869158" y="3196469"/>
                  <a:pt x="7865209" y="3226244"/>
                </a:cubicBezTo>
                <a:cubicBezTo>
                  <a:pt x="7861261" y="3256020"/>
                  <a:pt x="7859233" y="3303650"/>
                  <a:pt x="7831448" y="3323501"/>
                </a:cubicBezTo>
                <a:cubicBezTo>
                  <a:pt x="7803663" y="3343351"/>
                  <a:pt x="7890999" y="3416808"/>
                  <a:pt x="7890999" y="3416808"/>
                </a:cubicBezTo>
                <a:lnTo>
                  <a:pt x="7803663" y="3369211"/>
                </a:lnTo>
                <a:cubicBezTo>
                  <a:pt x="7803663" y="3369211"/>
                  <a:pt x="7801668" y="3424813"/>
                  <a:pt x="7777836" y="3438687"/>
                </a:cubicBezTo>
                <a:cubicBezTo>
                  <a:pt x="7754000" y="3452556"/>
                  <a:pt x="7750051" y="3462518"/>
                  <a:pt x="7730201" y="3476425"/>
                </a:cubicBezTo>
                <a:cubicBezTo>
                  <a:pt x="7710351" y="3490336"/>
                  <a:pt x="7672641" y="3502219"/>
                  <a:pt x="7672641" y="3502219"/>
                </a:cubicBezTo>
                <a:cubicBezTo>
                  <a:pt x="7672641" y="3502219"/>
                  <a:pt x="7656734" y="3526050"/>
                  <a:pt x="7640870" y="3545901"/>
                </a:cubicBezTo>
                <a:cubicBezTo>
                  <a:pt x="7631437" y="3557526"/>
                  <a:pt x="7624659" y="3571077"/>
                  <a:pt x="7621020" y="3585601"/>
                </a:cubicBezTo>
                <a:lnTo>
                  <a:pt x="7537632" y="3557816"/>
                </a:lnTo>
                <a:cubicBezTo>
                  <a:pt x="7537632" y="3557816"/>
                  <a:pt x="7644818" y="3607442"/>
                  <a:pt x="7674594" y="3637218"/>
                </a:cubicBezTo>
                <a:cubicBezTo>
                  <a:pt x="7704374" y="3666988"/>
                  <a:pt x="7720276" y="3708680"/>
                  <a:pt x="7720276" y="3708680"/>
                </a:cubicBezTo>
                <a:cubicBezTo>
                  <a:pt x="7720276" y="3708680"/>
                  <a:pt x="7700421" y="3678904"/>
                  <a:pt x="7672641" y="3670974"/>
                </a:cubicBezTo>
                <a:cubicBezTo>
                  <a:pt x="7654392" y="3666347"/>
                  <a:pt x="7635282" y="3666347"/>
                  <a:pt x="7617034" y="3670974"/>
                </a:cubicBezTo>
                <a:cubicBezTo>
                  <a:pt x="7617034" y="3670974"/>
                  <a:pt x="7650795" y="3690825"/>
                  <a:pt x="7670645" y="3722591"/>
                </a:cubicBezTo>
                <a:cubicBezTo>
                  <a:pt x="7690496" y="3754357"/>
                  <a:pt x="7690496" y="3792062"/>
                  <a:pt x="7690496" y="3792062"/>
                </a:cubicBezTo>
                <a:lnTo>
                  <a:pt x="7650795" y="3770221"/>
                </a:lnTo>
                <a:cubicBezTo>
                  <a:pt x="7650795" y="3770221"/>
                  <a:pt x="7674594" y="3792062"/>
                  <a:pt x="7712341" y="3847660"/>
                </a:cubicBezTo>
                <a:cubicBezTo>
                  <a:pt x="7750084" y="3903262"/>
                  <a:pt x="7787761" y="3946911"/>
                  <a:pt x="7797724" y="4006458"/>
                </a:cubicBezTo>
                <a:cubicBezTo>
                  <a:pt x="7807682" y="4066008"/>
                  <a:pt x="7841410" y="4109620"/>
                  <a:pt x="7857312" y="4161307"/>
                </a:cubicBezTo>
                <a:cubicBezTo>
                  <a:pt x="7873214" y="4212993"/>
                  <a:pt x="7891036" y="4248671"/>
                  <a:pt x="7899003" y="4286381"/>
                </a:cubicBezTo>
                <a:cubicBezTo>
                  <a:pt x="7906971" y="4324086"/>
                  <a:pt x="7900961" y="4343969"/>
                  <a:pt x="7900961" y="4343969"/>
                </a:cubicBezTo>
                <a:cubicBezTo>
                  <a:pt x="7900961" y="4343969"/>
                  <a:pt x="7853326" y="4308221"/>
                  <a:pt x="7831481" y="4304235"/>
                </a:cubicBezTo>
                <a:lnTo>
                  <a:pt x="7809640" y="4300287"/>
                </a:lnTo>
                <a:cubicBezTo>
                  <a:pt x="7809640" y="4300287"/>
                  <a:pt x="7882924" y="4334011"/>
                  <a:pt x="7902774" y="4369763"/>
                </a:cubicBezTo>
                <a:cubicBezTo>
                  <a:pt x="7902774" y="4369763"/>
                  <a:pt x="7896835" y="4492841"/>
                  <a:pt x="7880933" y="4550434"/>
                </a:cubicBezTo>
                <a:cubicBezTo>
                  <a:pt x="7865031" y="4608027"/>
                  <a:pt x="7823373" y="4685396"/>
                  <a:pt x="7823373" y="4685396"/>
                </a:cubicBezTo>
                <a:cubicBezTo>
                  <a:pt x="7823373" y="4685396"/>
                  <a:pt x="7823373" y="4584158"/>
                  <a:pt x="7761827" y="4490851"/>
                </a:cubicBezTo>
                <a:cubicBezTo>
                  <a:pt x="7722815" y="4432269"/>
                  <a:pt x="7679685" y="4376541"/>
                  <a:pt x="7632757" y="4324086"/>
                </a:cubicBezTo>
                <a:cubicBezTo>
                  <a:pt x="7632757" y="4324086"/>
                  <a:pt x="7690355" y="4316156"/>
                  <a:pt x="7730056" y="4316156"/>
                </a:cubicBezTo>
                <a:cubicBezTo>
                  <a:pt x="7686664" y="4309158"/>
                  <a:pt x="7642430" y="4309158"/>
                  <a:pt x="7599034" y="4316156"/>
                </a:cubicBezTo>
                <a:cubicBezTo>
                  <a:pt x="7562897" y="4322208"/>
                  <a:pt x="7527108" y="4330161"/>
                  <a:pt x="7491810" y="4339988"/>
                </a:cubicBezTo>
                <a:cubicBezTo>
                  <a:pt x="7491810" y="4339988"/>
                  <a:pt x="7523581" y="4278446"/>
                  <a:pt x="7547412" y="4268521"/>
                </a:cubicBezTo>
                <a:cubicBezTo>
                  <a:pt x="7547412" y="4268521"/>
                  <a:pt x="7523581" y="4238750"/>
                  <a:pt x="7466016" y="4202998"/>
                </a:cubicBezTo>
                <a:cubicBezTo>
                  <a:pt x="7408456" y="4167246"/>
                  <a:pt x="7370713" y="4157358"/>
                  <a:pt x="7370713" y="4157358"/>
                </a:cubicBezTo>
                <a:cubicBezTo>
                  <a:pt x="7370713" y="4157358"/>
                  <a:pt x="7420339" y="4153372"/>
                  <a:pt x="7436208" y="4145442"/>
                </a:cubicBezTo>
                <a:cubicBezTo>
                  <a:pt x="7452072" y="4137508"/>
                  <a:pt x="7307176" y="4075934"/>
                  <a:pt x="7307176" y="4075934"/>
                </a:cubicBezTo>
                <a:cubicBezTo>
                  <a:pt x="7307176" y="4075934"/>
                  <a:pt x="7376652" y="4085892"/>
                  <a:pt x="7394512" y="4064051"/>
                </a:cubicBezTo>
                <a:cubicBezTo>
                  <a:pt x="7412371" y="4042210"/>
                  <a:pt x="7329017" y="3974691"/>
                  <a:pt x="7259541" y="3938977"/>
                </a:cubicBezTo>
                <a:cubicBezTo>
                  <a:pt x="7190060" y="3903262"/>
                  <a:pt x="7166224" y="3837739"/>
                  <a:pt x="7120547" y="3823828"/>
                </a:cubicBezTo>
                <a:cubicBezTo>
                  <a:pt x="7074869" y="3809922"/>
                  <a:pt x="6987529" y="3792062"/>
                  <a:pt x="6987529" y="3792062"/>
                </a:cubicBezTo>
                <a:cubicBezTo>
                  <a:pt x="6987529" y="3792062"/>
                  <a:pt x="7072912" y="3780146"/>
                  <a:pt x="7128481" y="3762287"/>
                </a:cubicBezTo>
                <a:cubicBezTo>
                  <a:pt x="7184051" y="3744432"/>
                  <a:pt x="7233709" y="3726539"/>
                  <a:pt x="7305181" y="3726539"/>
                </a:cubicBezTo>
                <a:cubicBezTo>
                  <a:pt x="7352394" y="3727008"/>
                  <a:pt x="7399509" y="3730989"/>
                  <a:pt x="7446133" y="3738455"/>
                </a:cubicBezTo>
                <a:cubicBezTo>
                  <a:pt x="7446133" y="3738455"/>
                  <a:pt x="7366727" y="3722591"/>
                  <a:pt x="7332966" y="3702881"/>
                </a:cubicBezTo>
                <a:cubicBezTo>
                  <a:pt x="7299204" y="3683176"/>
                  <a:pt x="7221794" y="3681040"/>
                  <a:pt x="7221794" y="3681040"/>
                </a:cubicBezTo>
                <a:lnTo>
                  <a:pt x="7271419" y="3659199"/>
                </a:lnTo>
                <a:cubicBezTo>
                  <a:pt x="7271419" y="3659199"/>
                  <a:pt x="7190023" y="3641410"/>
                  <a:pt x="7219803" y="3629424"/>
                </a:cubicBezTo>
                <a:cubicBezTo>
                  <a:pt x="7249578" y="3617438"/>
                  <a:pt x="7279391" y="3627433"/>
                  <a:pt x="7319092" y="3609573"/>
                </a:cubicBezTo>
                <a:cubicBezTo>
                  <a:pt x="7358792" y="3591718"/>
                  <a:pt x="7384587" y="3581756"/>
                  <a:pt x="7384587" y="3581756"/>
                </a:cubicBezTo>
                <a:cubicBezTo>
                  <a:pt x="7384587" y="3581756"/>
                  <a:pt x="7289316" y="3593672"/>
                  <a:pt x="7209878" y="3591681"/>
                </a:cubicBezTo>
                <a:cubicBezTo>
                  <a:pt x="7130434" y="3589690"/>
                  <a:pt x="7049075" y="3589728"/>
                  <a:pt x="7049075" y="3589728"/>
                </a:cubicBezTo>
                <a:cubicBezTo>
                  <a:pt x="7049075" y="3589728"/>
                  <a:pt x="7172168" y="3573826"/>
                  <a:pt x="7205929" y="3551985"/>
                </a:cubicBezTo>
                <a:cubicBezTo>
                  <a:pt x="7239686" y="3530139"/>
                  <a:pt x="7287326" y="3510294"/>
                  <a:pt x="7285330" y="3492434"/>
                </a:cubicBezTo>
                <a:cubicBezTo>
                  <a:pt x="7283340" y="3474575"/>
                  <a:pt x="7279391" y="3462659"/>
                  <a:pt x="7219803" y="3462659"/>
                </a:cubicBezTo>
                <a:cubicBezTo>
                  <a:pt x="7160215" y="3462659"/>
                  <a:pt x="7080846" y="3492434"/>
                  <a:pt x="7025239" y="3490444"/>
                </a:cubicBezTo>
                <a:cubicBezTo>
                  <a:pt x="6969637" y="3488448"/>
                  <a:pt x="6955763" y="3466645"/>
                  <a:pt x="7051066" y="3432888"/>
                </a:cubicBezTo>
                <a:cubicBezTo>
                  <a:pt x="7146374" y="3399127"/>
                  <a:pt x="7229728" y="3395141"/>
                  <a:pt x="7267471" y="3299880"/>
                </a:cubicBezTo>
                <a:cubicBezTo>
                  <a:pt x="7305218" y="3204614"/>
                  <a:pt x="7342891" y="3065601"/>
                  <a:pt x="7342891" y="3065601"/>
                </a:cubicBezTo>
                <a:cubicBezTo>
                  <a:pt x="7342891" y="3065601"/>
                  <a:pt x="7295256" y="3152965"/>
                  <a:pt x="7221934" y="3216497"/>
                </a:cubicBezTo>
                <a:cubicBezTo>
                  <a:pt x="7148617" y="3280029"/>
                  <a:pt x="7082977" y="3337444"/>
                  <a:pt x="7082977" y="3337444"/>
                </a:cubicBezTo>
                <a:cubicBezTo>
                  <a:pt x="7082977" y="3337444"/>
                  <a:pt x="7225920" y="3144890"/>
                  <a:pt x="7259681" y="3043615"/>
                </a:cubicBezTo>
                <a:cubicBezTo>
                  <a:pt x="7280609" y="2979966"/>
                  <a:pt x="7297190" y="2914968"/>
                  <a:pt x="7309307" y="2849070"/>
                </a:cubicBezTo>
                <a:cubicBezTo>
                  <a:pt x="7309307" y="2849070"/>
                  <a:pt x="7329162" y="2926509"/>
                  <a:pt x="7349012" y="2956284"/>
                </a:cubicBezTo>
                <a:cubicBezTo>
                  <a:pt x="7368863" y="2986060"/>
                  <a:pt x="7386722" y="3005905"/>
                  <a:pt x="7380779" y="3045606"/>
                </a:cubicBezTo>
                <a:cubicBezTo>
                  <a:pt x="7374839" y="3085306"/>
                  <a:pt x="7352961" y="3154815"/>
                  <a:pt x="7352961" y="3154815"/>
                </a:cubicBezTo>
                <a:cubicBezTo>
                  <a:pt x="7352961" y="3154815"/>
                  <a:pt x="7386722" y="3061508"/>
                  <a:pt x="7408563" y="3019816"/>
                </a:cubicBezTo>
                <a:cubicBezTo>
                  <a:pt x="7430409" y="2978125"/>
                  <a:pt x="7446273" y="2944369"/>
                  <a:pt x="7454241" y="2896733"/>
                </a:cubicBezTo>
                <a:cubicBezTo>
                  <a:pt x="7462213" y="2849103"/>
                  <a:pt x="7456198" y="2763730"/>
                  <a:pt x="7456198" y="2763730"/>
                </a:cubicBezTo>
                <a:cubicBezTo>
                  <a:pt x="7456198" y="2763730"/>
                  <a:pt x="7436348" y="2858995"/>
                  <a:pt x="7418489" y="2908654"/>
                </a:cubicBezTo>
                <a:lnTo>
                  <a:pt x="7400704" y="2958275"/>
                </a:lnTo>
                <a:cubicBezTo>
                  <a:pt x="7394741" y="2936143"/>
                  <a:pt x="7390755" y="2913525"/>
                  <a:pt x="7388783" y="2890687"/>
                </a:cubicBezTo>
                <a:cubicBezTo>
                  <a:pt x="7386793" y="2858920"/>
                  <a:pt x="7345097" y="2856962"/>
                  <a:pt x="7347087" y="2827154"/>
                </a:cubicBezTo>
                <a:cubicBezTo>
                  <a:pt x="7349083" y="2797346"/>
                  <a:pt x="7359008" y="2686216"/>
                  <a:pt x="7355022" y="2638618"/>
                </a:cubicBezTo>
                <a:cubicBezTo>
                  <a:pt x="7351041" y="2591026"/>
                  <a:pt x="7341148" y="2541330"/>
                  <a:pt x="7339158" y="2489713"/>
                </a:cubicBezTo>
                <a:cubicBezTo>
                  <a:pt x="7337167" y="2438097"/>
                  <a:pt x="7355022" y="2330883"/>
                  <a:pt x="7355022" y="2330883"/>
                </a:cubicBezTo>
                <a:cubicBezTo>
                  <a:pt x="7355022" y="2330883"/>
                  <a:pt x="7438414" y="2338850"/>
                  <a:pt x="7494016" y="2330883"/>
                </a:cubicBezTo>
                <a:cubicBezTo>
                  <a:pt x="7521818" y="2326899"/>
                  <a:pt x="7554573" y="2322453"/>
                  <a:pt x="7583851" y="2321226"/>
                </a:cubicBezTo>
                <a:close/>
                <a:moveTo>
                  <a:pt x="8198670" y="2116801"/>
                </a:moveTo>
                <a:cubicBezTo>
                  <a:pt x="8224086" y="2119036"/>
                  <a:pt x="8264120" y="2136879"/>
                  <a:pt x="8287949" y="2156221"/>
                </a:cubicBezTo>
                <a:cubicBezTo>
                  <a:pt x="8319719" y="2182048"/>
                  <a:pt x="8365359" y="2224020"/>
                  <a:pt x="8365359" y="2262582"/>
                </a:cubicBezTo>
                <a:cubicBezTo>
                  <a:pt x="8365359" y="2301140"/>
                  <a:pt x="8375284" y="2350803"/>
                  <a:pt x="8375284" y="2350803"/>
                </a:cubicBezTo>
                <a:lnTo>
                  <a:pt x="8333734" y="2311065"/>
                </a:lnTo>
                <a:cubicBezTo>
                  <a:pt x="8333734" y="2311065"/>
                  <a:pt x="8365504" y="2360869"/>
                  <a:pt x="8375430" y="2388508"/>
                </a:cubicBezTo>
                <a:cubicBezTo>
                  <a:pt x="8385355" y="2416148"/>
                  <a:pt x="8381406" y="2457984"/>
                  <a:pt x="8375430" y="2487760"/>
                </a:cubicBezTo>
                <a:cubicBezTo>
                  <a:pt x="8371350" y="2506969"/>
                  <a:pt x="8365022" y="2525629"/>
                  <a:pt x="8356572" y="2543358"/>
                </a:cubicBezTo>
                <a:cubicBezTo>
                  <a:pt x="8356572" y="2543358"/>
                  <a:pt x="8353621" y="2567189"/>
                  <a:pt x="8337720" y="2569147"/>
                </a:cubicBezTo>
                <a:cubicBezTo>
                  <a:pt x="8321818" y="2571105"/>
                  <a:pt x="8323808" y="2554276"/>
                  <a:pt x="8323808" y="2544248"/>
                </a:cubicBezTo>
                <a:cubicBezTo>
                  <a:pt x="8323808" y="2534215"/>
                  <a:pt x="8332773" y="2521409"/>
                  <a:pt x="8339710" y="2525390"/>
                </a:cubicBezTo>
                <a:cubicBezTo>
                  <a:pt x="8344183" y="2528051"/>
                  <a:pt x="8348207" y="2531400"/>
                  <a:pt x="8351631" y="2535315"/>
                </a:cubicBezTo>
                <a:cubicBezTo>
                  <a:pt x="8351626" y="2535315"/>
                  <a:pt x="8356572" y="2515465"/>
                  <a:pt x="8348638" y="2509493"/>
                </a:cubicBezTo>
                <a:cubicBezTo>
                  <a:pt x="8340708" y="2503517"/>
                  <a:pt x="8345649" y="2476729"/>
                  <a:pt x="8345649" y="2476729"/>
                </a:cubicBezTo>
                <a:lnTo>
                  <a:pt x="8364507" y="2479718"/>
                </a:lnTo>
                <a:cubicBezTo>
                  <a:pt x="8364507" y="2479718"/>
                  <a:pt x="8359561" y="2468800"/>
                  <a:pt x="8355579" y="2457877"/>
                </a:cubicBezTo>
                <a:cubicBezTo>
                  <a:pt x="8351593" y="2446954"/>
                  <a:pt x="8368493" y="2421164"/>
                  <a:pt x="8368493" y="2421164"/>
                </a:cubicBezTo>
                <a:cubicBezTo>
                  <a:pt x="8368493" y="2421164"/>
                  <a:pt x="8362549" y="2394345"/>
                  <a:pt x="8352624" y="2387408"/>
                </a:cubicBezTo>
                <a:cubicBezTo>
                  <a:pt x="8342699" y="2380471"/>
                  <a:pt x="8337720" y="2340770"/>
                  <a:pt x="8328787" y="2328855"/>
                </a:cubicBezTo>
                <a:cubicBezTo>
                  <a:pt x="8321780" y="2320489"/>
                  <a:pt x="8313354" y="2313435"/>
                  <a:pt x="8303888" y="2308007"/>
                </a:cubicBezTo>
                <a:cubicBezTo>
                  <a:pt x="8303888" y="2308007"/>
                  <a:pt x="8311855" y="2332269"/>
                  <a:pt x="8304881" y="2342939"/>
                </a:cubicBezTo>
                <a:cubicBezTo>
                  <a:pt x="8297911" y="2353614"/>
                  <a:pt x="8328717" y="2384419"/>
                  <a:pt x="8325729" y="2425113"/>
                </a:cubicBezTo>
                <a:cubicBezTo>
                  <a:pt x="8322740" y="2465807"/>
                  <a:pt x="8316801" y="2521409"/>
                  <a:pt x="8311855" y="2538271"/>
                </a:cubicBezTo>
                <a:lnTo>
                  <a:pt x="8306876" y="2555166"/>
                </a:lnTo>
                <a:cubicBezTo>
                  <a:pt x="8306876" y="2555166"/>
                  <a:pt x="8295953" y="2536313"/>
                  <a:pt x="8289087" y="2525390"/>
                </a:cubicBezTo>
                <a:cubicBezTo>
                  <a:pt x="8282220" y="2514472"/>
                  <a:pt x="8275176" y="2452931"/>
                  <a:pt x="8275176" y="2452931"/>
                </a:cubicBezTo>
                <a:cubicBezTo>
                  <a:pt x="8275176" y="2452931"/>
                  <a:pt x="8301003" y="2448949"/>
                  <a:pt x="8306946" y="2439024"/>
                </a:cubicBezTo>
                <a:cubicBezTo>
                  <a:pt x="8312886" y="2429099"/>
                  <a:pt x="8299012" y="2408251"/>
                  <a:pt x="8289157" y="2403450"/>
                </a:cubicBezTo>
                <a:cubicBezTo>
                  <a:pt x="8279302" y="2398649"/>
                  <a:pt x="8281223" y="2374672"/>
                  <a:pt x="8277241" y="2353646"/>
                </a:cubicBezTo>
                <a:cubicBezTo>
                  <a:pt x="8277241" y="2353646"/>
                  <a:pt x="8274253" y="2393347"/>
                  <a:pt x="8268309" y="2402312"/>
                </a:cubicBezTo>
                <a:cubicBezTo>
                  <a:pt x="8262370" y="2411277"/>
                  <a:pt x="8257391" y="2432087"/>
                  <a:pt x="8257391" y="2432087"/>
                </a:cubicBezTo>
                <a:cubicBezTo>
                  <a:pt x="8257391" y="2432087"/>
                  <a:pt x="8252407" y="2482706"/>
                  <a:pt x="8248459" y="2500561"/>
                </a:cubicBezTo>
                <a:cubicBezTo>
                  <a:pt x="8244510" y="2518421"/>
                  <a:pt x="8239531" y="2528346"/>
                  <a:pt x="8228608" y="2535315"/>
                </a:cubicBezTo>
                <a:cubicBezTo>
                  <a:pt x="8217686" y="2542290"/>
                  <a:pt x="8217686" y="2534322"/>
                  <a:pt x="8215695" y="2512482"/>
                </a:cubicBezTo>
                <a:cubicBezTo>
                  <a:pt x="8213704" y="2490636"/>
                  <a:pt x="8209756" y="2469793"/>
                  <a:pt x="8209756" y="2469793"/>
                </a:cubicBezTo>
                <a:cubicBezTo>
                  <a:pt x="8218243" y="2469994"/>
                  <a:pt x="8225690" y="2464172"/>
                  <a:pt x="8227541" y="2455881"/>
                </a:cubicBezTo>
                <a:cubicBezTo>
                  <a:pt x="8231489" y="2441015"/>
                  <a:pt x="8243410" y="2428101"/>
                  <a:pt x="8232487" y="2415188"/>
                </a:cubicBezTo>
                <a:cubicBezTo>
                  <a:pt x="8221564" y="2402274"/>
                  <a:pt x="8211639" y="2357632"/>
                  <a:pt x="8211639" y="2357632"/>
                </a:cubicBezTo>
                <a:lnTo>
                  <a:pt x="8202711" y="2388401"/>
                </a:lnTo>
                <a:cubicBezTo>
                  <a:pt x="8202711" y="2388401"/>
                  <a:pt x="8201714" y="2423975"/>
                  <a:pt x="8198763" y="2435038"/>
                </a:cubicBezTo>
                <a:cubicBezTo>
                  <a:pt x="8196060" y="2443380"/>
                  <a:pt x="8192397" y="2451380"/>
                  <a:pt x="8187840" y="2458874"/>
                </a:cubicBezTo>
                <a:cubicBezTo>
                  <a:pt x="8187840" y="2458874"/>
                  <a:pt x="8183854" y="2445961"/>
                  <a:pt x="8172936" y="2444003"/>
                </a:cubicBezTo>
                <a:cubicBezTo>
                  <a:pt x="8162013" y="2442045"/>
                  <a:pt x="8159025" y="2425113"/>
                  <a:pt x="8152088" y="2407253"/>
                </a:cubicBezTo>
                <a:cubicBezTo>
                  <a:pt x="8146870" y="2395019"/>
                  <a:pt x="8139844" y="2383642"/>
                  <a:pt x="8131240" y="2373497"/>
                </a:cubicBezTo>
                <a:cubicBezTo>
                  <a:pt x="8131240" y="2373497"/>
                  <a:pt x="8154079" y="2372499"/>
                  <a:pt x="8162013" y="2363571"/>
                </a:cubicBezTo>
                <a:cubicBezTo>
                  <a:pt x="8169943" y="2354644"/>
                  <a:pt x="8172936" y="2342728"/>
                  <a:pt x="8163006" y="2333801"/>
                </a:cubicBezTo>
                <a:cubicBezTo>
                  <a:pt x="8153081" y="2324869"/>
                  <a:pt x="8148102" y="2316939"/>
                  <a:pt x="8134228" y="2308896"/>
                </a:cubicBezTo>
                <a:cubicBezTo>
                  <a:pt x="8120355" y="2300859"/>
                  <a:pt x="8100467" y="2287056"/>
                  <a:pt x="8093530" y="2275140"/>
                </a:cubicBezTo>
                <a:cubicBezTo>
                  <a:pt x="8085455" y="2261304"/>
                  <a:pt x="8139174" y="2257355"/>
                  <a:pt x="8147142" y="2275140"/>
                </a:cubicBezTo>
                <a:cubicBezTo>
                  <a:pt x="8154837" y="2290822"/>
                  <a:pt x="8163451" y="2306039"/>
                  <a:pt x="8172936" y="2320709"/>
                </a:cubicBezTo>
                <a:cubicBezTo>
                  <a:pt x="8172936" y="2320709"/>
                  <a:pt x="8184852" y="2275032"/>
                  <a:pt x="8172936" y="2263187"/>
                </a:cubicBezTo>
                <a:lnTo>
                  <a:pt x="8161015" y="2251308"/>
                </a:lnTo>
                <a:cubicBezTo>
                  <a:pt x="8161015" y="2251308"/>
                  <a:pt x="8204702" y="2247360"/>
                  <a:pt x="8222562" y="2263224"/>
                </a:cubicBezTo>
                <a:cubicBezTo>
                  <a:pt x="8240421" y="2279088"/>
                  <a:pt x="8234477" y="2306728"/>
                  <a:pt x="8234477" y="2320709"/>
                </a:cubicBezTo>
                <a:cubicBezTo>
                  <a:pt x="8234477" y="2334686"/>
                  <a:pt x="8254328" y="2408143"/>
                  <a:pt x="8254328" y="2408143"/>
                </a:cubicBezTo>
                <a:cubicBezTo>
                  <a:pt x="8254328" y="2408143"/>
                  <a:pt x="8250379" y="2346429"/>
                  <a:pt x="8254328" y="2320709"/>
                </a:cubicBezTo>
                <a:cubicBezTo>
                  <a:pt x="8258281" y="2294990"/>
                  <a:pt x="8276173" y="2275140"/>
                  <a:pt x="8254328" y="2263224"/>
                </a:cubicBezTo>
                <a:cubicBezTo>
                  <a:pt x="8234983" y="2253505"/>
                  <a:pt x="8215100" y="2244896"/>
                  <a:pt x="8194777" y="2237435"/>
                </a:cubicBezTo>
                <a:cubicBezTo>
                  <a:pt x="8198285" y="2221701"/>
                  <a:pt x="8200931" y="2205785"/>
                  <a:pt x="8202711" y="2189767"/>
                </a:cubicBezTo>
                <a:cubicBezTo>
                  <a:pt x="8206693" y="2158000"/>
                  <a:pt x="8188838" y="2144127"/>
                  <a:pt x="8188838" y="2144127"/>
                </a:cubicBezTo>
                <a:lnTo>
                  <a:pt x="8151090" y="2193748"/>
                </a:lnTo>
                <a:cubicBezTo>
                  <a:pt x="8151090" y="2193748"/>
                  <a:pt x="8162936" y="2133274"/>
                  <a:pt x="8179268" y="2120291"/>
                </a:cubicBezTo>
                <a:cubicBezTo>
                  <a:pt x="8183350" y="2117045"/>
                  <a:pt x="8190198" y="2116056"/>
                  <a:pt x="8198670" y="2116801"/>
                </a:cubicBezTo>
                <a:close/>
                <a:moveTo>
                  <a:pt x="7899840" y="1948717"/>
                </a:moveTo>
                <a:cubicBezTo>
                  <a:pt x="7904769" y="1947703"/>
                  <a:pt x="7909731" y="1948335"/>
                  <a:pt x="7914694" y="1951821"/>
                </a:cubicBezTo>
                <a:cubicBezTo>
                  <a:pt x="7934545" y="1965765"/>
                  <a:pt x="7966311" y="1983587"/>
                  <a:pt x="7974245" y="1983587"/>
                </a:cubicBezTo>
                <a:cubicBezTo>
                  <a:pt x="7982180" y="1983587"/>
                  <a:pt x="7986166" y="1991521"/>
                  <a:pt x="8002068" y="2013362"/>
                </a:cubicBezTo>
                <a:cubicBezTo>
                  <a:pt x="8017969" y="2035203"/>
                  <a:pt x="8014517" y="2055053"/>
                  <a:pt x="8014517" y="2055053"/>
                </a:cubicBezTo>
                <a:cubicBezTo>
                  <a:pt x="8014517" y="2055053"/>
                  <a:pt x="8069553" y="2078885"/>
                  <a:pt x="8115230" y="2086820"/>
                </a:cubicBezTo>
                <a:cubicBezTo>
                  <a:pt x="8144790" y="2092169"/>
                  <a:pt x="8173966" y="2099466"/>
                  <a:pt x="8202566" y="2108660"/>
                </a:cubicBezTo>
                <a:cubicBezTo>
                  <a:pt x="8202566" y="2108660"/>
                  <a:pt x="8152762" y="2100726"/>
                  <a:pt x="8131099" y="2112642"/>
                </a:cubicBezTo>
                <a:cubicBezTo>
                  <a:pt x="8109432" y="2124562"/>
                  <a:pt x="8063506" y="2114600"/>
                  <a:pt x="8025866" y="2134488"/>
                </a:cubicBezTo>
                <a:cubicBezTo>
                  <a:pt x="7988227" y="2154370"/>
                  <a:pt x="7978231" y="2176319"/>
                  <a:pt x="7978231" y="2176319"/>
                </a:cubicBezTo>
                <a:cubicBezTo>
                  <a:pt x="7978231" y="2176319"/>
                  <a:pt x="7986166" y="2132492"/>
                  <a:pt x="8000072" y="2114600"/>
                </a:cubicBezTo>
                <a:lnTo>
                  <a:pt x="8013946" y="2096815"/>
                </a:lnTo>
                <a:cubicBezTo>
                  <a:pt x="8013946" y="2096815"/>
                  <a:pt x="7960372" y="2112717"/>
                  <a:pt x="7938526" y="2148431"/>
                </a:cubicBezTo>
                <a:cubicBezTo>
                  <a:pt x="7925917" y="2168858"/>
                  <a:pt x="7914638" y="2190080"/>
                  <a:pt x="7904765" y="2211964"/>
                </a:cubicBezTo>
                <a:cubicBezTo>
                  <a:pt x="7904765" y="2211964"/>
                  <a:pt x="7809462" y="2209968"/>
                  <a:pt x="7757841" y="2198053"/>
                </a:cubicBezTo>
                <a:cubicBezTo>
                  <a:pt x="7757841" y="2197912"/>
                  <a:pt x="7791602" y="2047049"/>
                  <a:pt x="7777691" y="1971601"/>
                </a:cubicBezTo>
                <a:lnTo>
                  <a:pt x="7817396" y="1983516"/>
                </a:lnTo>
                <a:cubicBezTo>
                  <a:pt x="7817396" y="1983516"/>
                  <a:pt x="7839237" y="1969605"/>
                  <a:pt x="7857134" y="1969605"/>
                </a:cubicBezTo>
                <a:cubicBezTo>
                  <a:pt x="7870554" y="1969605"/>
                  <a:pt x="7885053" y="1951758"/>
                  <a:pt x="7899840" y="1948717"/>
                </a:cubicBezTo>
                <a:close/>
                <a:moveTo>
                  <a:pt x="7380708" y="1816573"/>
                </a:moveTo>
                <a:cubicBezTo>
                  <a:pt x="7380708" y="1816573"/>
                  <a:pt x="7426353" y="1836424"/>
                  <a:pt x="7446203" y="1842396"/>
                </a:cubicBezTo>
                <a:cubicBezTo>
                  <a:pt x="7466053" y="1848377"/>
                  <a:pt x="7503801" y="1886082"/>
                  <a:pt x="7533576" y="1890031"/>
                </a:cubicBezTo>
                <a:cubicBezTo>
                  <a:pt x="7563352" y="1893979"/>
                  <a:pt x="7565342" y="1911872"/>
                  <a:pt x="7591136" y="1915858"/>
                </a:cubicBezTo>
                <a:cubicBezTo>
                  <a:pt x="7616926" y="1919839"/>
                  <a:pt x="7628884" y="1921797"/>
                  <a:pt x="7640940" y="1933642"/>
                </a:cubicBezTo>
                <a:cubicBezTo>
                  <a:pt x="7648448" y="1940856"/>
                  <a:pt x="7658322" y="1945095"/>
                  <a:pt x="7668725" y="1945558"/>
                </a:cubicBezTo>
                <a:lnTo>
                  <a:pt x="7648875" y="1953493"/>
                </a:lnTo>
                <a:cubicBezTo>
                  <a:pt x="7629024" y="1961423"/>
                  <a:pt x="7579394" y="1996177"/>
                  <a:pt x="7579394" y="1996177"/>
                </a:cubicBezTo>
                <a:cubicBezTo>
                  <a:pt x="7579394" y="1996177"/>
                  <a:pt x="7599249" y="1987179"/>
                  <a:pt x="7634964" y="1975263"/>
                </a:cubicBezTo>
                <a:cubicBezTo>
                  <a:pt x="7670683" y="1963343"/>
                  <a:pt x="7706435" y="1965338"/>
                  <a:pt x="7706435" y="1975263"/>
                </a:cubicBezTo>
                <a:cubicBezTo>
                  <a:pt x="7706435" y="1985189"/>
                  <a:pt x="7666734" y="2005039"/>
                  <a:pt x="7646884" y="2026880"/>
                </a:cubicBezTo>
                <a:cubicBezTo>
                  <a:pt x="7627034" y="2048721"/>
                  <a:pt x="7529731" y="2108267"/>
                  <a:pt x="7529731" y="2108267"/>
                </a:cubicBezTo>
                <a:cubicBezTo>
                  <a:pt x="7563984" y="2101691"/>
                  <a:pt x="7597319" y="2091026"/>
                  <a:pt x="7629024" y="2076501"/>
                </a:cubicBezTo>
                <a:cubicBezTo>
                  <a:pt x="7661076" y="2061536"/>
                  <a:pt x="7691653" y="2043587"/>
                  <a:pt x="7720346" y="2022894"/>
                </a:cubicBezTo>
                <a:cubicBezTo>
                  <a:pt x="7720346" y="2022894"/>
                  <a:pt x="7710421" y="2054660"/>
                  <a:pt x="7692561" y="2078492"/>
                </a:cubicBezTo>
                <a:cubicBezTo>
                  <a:pt x="7674702" y="2102328"/>
                  <a:pt x="7539586" y="2173795"/>
                  <a:pt x="7478114" y="2175748"/>
                </a:cubicBezTo>
                <a:cubicBezTo>
                  <a:pt x="7416638" y="2177706"/>
                  <a:pt x="7355022" y="2159884"/>
                  <a:pt x="7355022" y="2159884"/>
                </a:cubicBezTo>
                <a:lnTo>
                  <a:pt x="7424535" y="2110262"/>
                </a:lnTo>
                <a:cubicBezTo>
                  <a:pt x="7388961" y="2120188"/>
                  <a:pt x="7158467" y="2138043"/>
                  <a:pt x="7122753" y="2072515"/>
                </a:cubicBezTo>
                <a:cubicBezTo>
                  <a:pt x="7087034" y="2006992"/>
                  <a:pt x="7128481" y="1997423"/>
                  <a:pt x="7170172" y="1971601"/>
                </a:cubicBezTo>
                <a:cubicBezTo>
                  <a:pt x="7211868" y="1945807"/>
                  <a:pt x="7211868" y="1953811"/>
                  <a:pt x="7231719" y="1910059"/>
                </a:cubicBezTo>
                <a:cubicBezTo>
                  <a:pt x="7251569" y="1866302"/>
                  <a:pt x="7279391" y="1868368"/>
                  <a:pt x="7279391" y="1868368"/>
                </a:cubicBezTo>
                <a:lnTo>
                  <a:pt x="7269466" y="1919984"/>
                </a:lnTo>
                <a:cubicBezTo>
                  <a:pt x="7282286" y="1900771"/>
                  <a:pt x="7296904" y="1882822"/>
                  <a:pt x="7313115" y="1866373"/>
                </a:cubicBezTo>
                <a:cubicBezTo>
                  <a:pt x="7338942" y="1840583"/>
                  <a:pt x="7380708" y="1816573"/>
                  <a:pt x="7380708" y="1816573"/>
                </a:cubicBezTo>
                <a:close/>
                <a:moveTo>
                  <a:pt x="8527155" y="646661"/>
                </a:moveTo>
                <a:cubicBezTo>
                  <a:pt x="8527155" y="646661"/>
                  <a:pt x="8528152" y="655589"/>
                  <a:pt x="8528152" y="673448"/>
                </a:cubicBezTo>
                <a:cubicBezTo>
                  <a:pt x="8528513" y="683060"/>
                  <a:pt x="8526457" y="692615"/>
                  <a:pt x="8522175" y="701228"/>
                </a:cubicBezTo>
                <a:lnTo>
                  <a:pt x="8507304" y="695289"/>
                </a:lnTo>
                <a:lnTo>
                  <a:pt x="8519225" y="710193"/>
                </a:lnTo>
                <a:lnTo>
                  <a:pt x="8503318" y="723069"/>
                </a:lnTo>
                <a:cubicBezTo>
                  <a:pt x="8503318" y="723069"/>
                  <a:pt x="8495388" y="717130"/>
                  <a:pt x="8496203" y="699275"/>
                </a:cubicBezTo>
                <a:cubicBezTo>
                  <a:pt x="8496587" y="689050"/>
                  <a:pt x="8499669" y="679106"/>
                  <a:pt x="8505135" y="670460"/>
                </a:cubicBezTo>
                <a:cubicBezTo>
                  <a:pt x="8505135" y="670460"/>
                  <a:pt x="8480231" y="684366"/>
                  <a:pt x="8465435" y="678427"/>
                </a:cubicBezTo>
                <a:cubicBezTo>
                  <a:pt x="8450633" y="672488"/>
                  <a:pt x="8447645" y="687355"/>
                  <a:pt x="8436615" y="682376"/>
                </a:cubicBezTo>
                <a:cubicBezTo>
                  <a:pt x="8425589" y="677397"/>
                  <a:pt x="8438610" y="655589"/>
                  <a:pt x="8438610" y="655589"/>
                </a:cubicBezTo>
                <a:cubicBezTo>
                  <a:pt x="8438610" y="655589"/>
                  <a:pt x="8423739" y="660535"/>
                  <a:pt x="8409827" y="682376"/>
                </a:cubicBezTo>
                <a:cubicBezTo>
                  <a:pt x="8395917" y="704217"/>
                  <a:pt x="8407837" y="716133"/>
                  <a:pt x="8394957" y="712151"/>
                </a:cubicBezTo>
                <a:cubicBezTo>
                  <a:pt x="8382081" y="708165"/>
                  <a:pt x="8391973" y="676577"/>
                  <a:pt x="8391973" y="676577"/>
                </a:cubicBezTo>
                <a:lnTo>
                  <a:pt x="8374184" y="692441"/>
                </a:lnTo>
                <a:cubicBezTo>
                  <a:pt x="8356394" y="708343"/>
                  <a:pt x="8348357" y="735130"/>
                  <a:pt x="8348357" y="735130"/>
                </a:cubicBezTo>
                <a:cubicBezTo>
                  <a:pt x="8338427" y="730184"/>
                  <a:pt x="8335443" y="699556"/>
                  <a:pt x="8335443" y="699556"/>
                </a:cubicBezTo>
                <a:cubicBezTo>
                  <a:pt x="8335443" y="699556"/>
                  <a:pt x="8330497" y="702507"/>
                  <a:pt x="8322563" y="714428"/>
                </a:cubicBezTo>
                <a:cubicBezTo>
                  <a:pt x="8317855" y="721355"/>
                  <a:pt x="8314478" y="729102"/>
                  <a:pt x="8312600" y="737262"/>
                </a:cubicBezTo>
                <a:lnTo>
                  <a:pt x="8292750" y="722357"/>
                </a:lnTo>
                <a:cubicBezTo>
                  <a:pt x="8292750" y="722357"/>
                  <a:pt x="8292750" y="736268"/>
                  <a:pt x="8304670" y="756119"/>
                </a:cubicBezTo>
                <a:cubicBezTo>
                  <a:pt x="8316586" y="775964"/>
                  <a:pt x="8304670" y="784897"/>
                  <a:pt x="8293747" y="785890"/>
                </a:cubicBezTo>
                <a:cubicBezTo>
                  <a:pt x="8282824" y="786887"/>
                  <a:pt x="8270941" y="756119"/>
                  <a:pt x="8270941" y="756119"/>
                </a:cubicBezTo>
                <a:cubicBezTo>
                  <a:pt x="8266506" y="771510"/>
                  <a:pt x="8268656" y="788049"/>
                  <a:pt x="8276885" y="801791"/>
                </a:cubicBezTo>
                <a:cubicBezTo>
                  <a:pt x="8290796" y="823637"/>
                  <a:pt x="8284000" y="835515"/>
                  <a:pt x="8284000" y="835515"/>
                </a:cubicBezTo>
                <a:cubicBezTo>
                  <a:pt x="8265770" y="835838"/>
                  <a:pt x="8247953" y="841009"/>
                  <a:pt x="8232379" y="850490"/>
                </a:cubicBezTo>
                <a:cubicBezTo>
                  <a:pt x="8205592" y="866429"/>
                  <a:pt x="8209578" y="878204"/>
                  <a:pt x="8209578" y="878204"/>
                </a:cubicBezTo>
                <a:cubicBezTo>
                  <a:pt x="8218576" y="868401"/>
                  <a:pt x="8229803" y="860911"/>
                  <a:pt x="8242304" y="856359"/>
                </a:cubicBezTo>
                <a:cubicBezTo>
                  <a:pt x="8253335" y="852785"/>
                  <a:pt x="8265265" y="853136"/>
                  <a:pt x="8276066" y="857356"/>
                </a:cubicBezTo>
                <a:cubicBezTo>
                  <a:pt x="8259897" y="863801"/>
                  <a:pt x="8244562" y="872162"/>
                  <a:pt x="8230388" y="882256"/>
                </a:cubicBezTo>
                <a:cubicBezTo>
                  <a:pt x="8206590" y="899118"/>
                  <a:pt x="8213526" y="911038"/>
                  <a:pt x="8207583" y="930884"/>
                </a:cubicBezTo>
                <a:cubicBezTo>
                  <a:pt x="8201643" y="950734"/>
                  <a:pt x="8228430" y="960659"/>
                  <a:pt x="8216515" y="963648"/>
                </a:cubicBezTo>
                <a:cubicBezTo>
                  <a:pt x="8204594" y="966636"/>
                  <a:pt x="8191610" y="955718"/>
                  <a:pt x="8191610" y="955718"/>
                </a:cubicBezTo>
                <a:cubicBezTo>
                  <a:pt x="8191610" y="955718"/>
                  <a:pt x="8186664" y="1009325"/>
                  <a:pt x="8203526" y="1017255"/>
                </a:cubicBezTo>
                <a:cubicBezTo>
                  <a:pt x="8213569" y="1021971"/>
                  <a:pt x="8221648" y="1030051"/>
                  <a:pt x="8226365" y="1040093"/>
                </a:cubicBezTo>
                <a:cubicBezTo>
                  <a:pt x="8226370" y="1040093"/>
                  <a:pt x="8185671" y="1069869"/>
                  <a:pt x="8178697" y="1096656"/>
                </a:cubicBezTo>
                <a:cubicBezTo>
                  <a:pt x="8171723" y="1123438"/>
                  <a:pt x="8174749" y="1212797"/>
                  <a:pt x="8174749" y="1251500"/>
                </a:cubicBezTo>
                <a:cubicBezTo>
                  <a:pt x="8174749" y="1290203"/>
                  <a:pt x="8166814" y="1297178"/>
                  <a:pt x="8171760" y="1310054"/>
                </a:cubicBezTo>
                <a:cubicBezTo>
                  <a:pt x="8176706" y="1322930"/>
                  <a:pt x="8195596" y="1341820"/>
                  <a:pt x="8195596" y="1341820"/>
                </a:cubicBezTo>
                <a:cubicBezTo>
                  <a:pt x="8195596" y="1341820"/>
                  <a:pt x="8193601" y="1389488"/>
                  <a:pt x="8205522" y="1409408"/>
                </a:cubicBezTo>
                <a:cubicBezTo>
                  <a:pt x="8217437" y="1429329"/>
                  <a:pt x="8229353" y="1474898"/>
                  <a:pt x="8229353" y="1474898"/>
                </a:cubicBezTo>
                <a:cubicBezTo>
                  <a:pt x="8229353" y="1474898"/>
                  <a:pt x="8198585" y="1480875"/>
                  <a:pt x="8181685" y="1482866"/>
                </a:cubicBezTo>
                <a:cubicBezTo>
                  <a:pt x="8164786" y="1484856"/>
                  <a:pt x="8152903" y="1462022"/>
                  <a:pt x="8128074" y="1454050"/>
                </a:cubicBezTo>
                <a:cubicBezTo>
                  <a:pt x="8103240" y="1446083"/>
                  <a:pt x="8098298" y="1455048"/>
                  <a:pt x="8073502" y="1417343"/>
                </a:cubicBezTo>
                <a:cubicBezTo>
                  <a:pt x="8048705" y="1379633"/>
                  <a:pt x="8034761" y="1352813"/>
                  <a:pt x="8034761" y="1352813"/>
                </a:cubicBezTo>
                <a:lnTo>
                  <a:pt x="8059661" y="1368715"/>
                </a:lnTo>
                <a:cubicBezTo>
                  <a:pt x="8084565" y="1384579"/>
                  <a:pt x="8103347" y="1371665"/>
                  <a:pt x="8103347" y="1371665"/>
                </a:cubicBezTo>
                <a:cubicBezTo>
                  <a:pt x="8095169" y="1367820"/>
                  <a:pt x="8087211" y="1363520"/>
                  <a:pt x="8079511" y="1358789"/>
                </a:cubicBezTo>
                <a:cubicBezTo>
                  <a:pt x="8064644" y="1349857"/>
                  <a:pt x="8112279" y="1333890"/>
                  <a:pt x="8112279" y="1333890"/>
                </a:cubicBezTo>
                <a:lnTo>
                  <a:pt x="8030883" y="1339862"/>
                </a:lnTo>
                <a:lnTo>
                  <a:pt x="8092424" y="1322077"/>
                </a:lnTo>
                <a:cubicBezTo>
                  <a:pt x="8092424" y="1322077"/>
                  <a:pt x="8070583" y="1321084"/>
                  <a:pt x="8050733" y="1321084"/>
                </a:cubicBezTo>
                <a:cubicBezTo>
                  <a:pt x="8030883" y="1321084"/>
                  <a:pt x="8017969" y="1330044"/>
                  <a:pt x="7988189" y="1348897"/>
                </a:cubicBezTo>
                <a:cubicBezTo>
                  <a:pt x="7958414" y="1367754"/>
                  <a:pt x="7928638" y="1389595"/>
                  <a:pt x="7897865" y="1404462"/>
                </a:cubicBezTo>
                <a:cubicBezTo>
                  <a:pt x="7867092" y="1419333"/>
                  <a:pt x="7853181" y="1443202"/>
                  <a:pt x="7822413" y="1467001"/>
                </a:cubicBezTo>
                <a:cubicBezTo>
                  <a:pt x="7791639" y="1490800"/>
                  <a:pt x="7768796" y="1531531"/>
                  <a:pt x="7768796" y="1531531"/>
                </a:cubicBezTo>
                <a:lnTo>
                  <a:pt x="7793700" y="1502749"/>
                </a:lnTo>
                <a:cubicBezTo>
                  <a:pt x="7818605" y="1473971"/>
                  <a:pt x="7866169" y="1449142"/>
                  <a:pt x="7866169" y="1449142"/>
                </a:cubicBezTo>
                <a:cubicBezTo>
                  <a:pt x="7853354" y="1464922"/>
                  <a:pt x="7842052" y="1481872"/>
                  <a:pt x="7832408" y="1499765"/>
                </a:cubicBezTo>
                <a:cubicBezTo>
                  <a:pt x="7818497" y="1526547"/>
                  <a:pt x="7821485" y="1564290"/>
                  <a:pt x="7806614" y="1584140"/>
                </a:cubicBezTo>
                <a:cubicBezTo>
                  <a:pt x="7791743" y="1603991"/>
                  <a:pt x="7598144" y="1764779"/>
                  <a:pt x="7579291" y="1761828"/>
                </a:cubicBezTo>
                <a:cubicBezTo>
                  <a:pt x="7560434" y="1758873"/>
                  <a:pt x="7587221" y="1712025"/>
                  <a:pt x="7604190" y="1682394"/>
                </a:cubicBezTo>
                <a:cubicBezTo>
                  <a:pt x="7621160" y="1652759"/>
                  <a:pt x="7689573" y="1582150"/>
                  <a:pt x="7689573" y="1582150"/>
                </a:cubicBezTo>
                <a:cubicBezTo>
                  <a:pt x="7689573" y="1582150"/>
                  <a:pt x="7643896" y="1612918"/>
                  <a:pt x="7624041" y="1630778"/>
                </a:cubicBezTo>
                <a:cubicBezTo>
                  <a:pt x="7604190" y="1648633"/>
                  <a:pt x="7587328" y="1660553"/>
                  <a:pt x="7581352" y="1661546"/>
                </a:cubicBezTo>
                <a:cubicBezTo>
                  <a:pt x="7575375" y="1662544"/>
                  <a:pt x="7556452" y="1687373"/>
                  <a:pt x="7556452" y="1687373"/>
                </a:cubicBezTo>
                <a:cubicBezTo>
                  <a:pt x="7556452" y="1687373"/>
                  <a:pt x="7514756" y="1711205"/>
                  <a:pt x="7488859" y="1718142"/>
                </a:cubicBezTo>
                <a:cubicBezTo>
                  <a:pt x="7462957" y="1725079"/>
                  <a:pt x="7436240" y="1735931"/>
                  <a:pt x="7404474" y="1749908"/>
                </a:cubicBezTo>
                <a:cubicBezTo>
                  <a:pt x="7372704" y="1763889"/>
                  <a:pt x="7331045" y="1778690"/>
                  <a:pt x="7331045" y="1778690"/>
                </a:cubicBezTo>
                <a:lnTo>
                  <a:pt x="7343926" y="1797543"/>
                </a:lnTo>
                <a:cubicBezTo>
                  <a:pt x="7335204" y="1795056"/>
                  <a:pt x="7326197" y="1793730"/>
                  <a:pt x="7317134" y="1793594"/>
                </a:cubicBezTo>
                <a:cubicBezTo>
                  <a:pt x="7303228" y="1793594"/>
                  <a:pt x="7292234" y="1809459"/>
                  <a:pt x="7292234" y="1809459"/>
                </a:cubicBezTo>
                <a:lnTo>
                  <a:pt x="7320052" y="1805473"/>
                </a:lnTo>
                <a:cubicBezTo>
                  <a:pt x="7320052" y="1805473"/>
                  <a:pt x="7311125" y="1810452"/>
                  <a:pt x="7293227" y="1827318"/>
                </a:cubicBezTo>
                <a:cubicBezTo>
                  <a:pt x="7282604" y="1837276"/>
                  <a:pt x="7267752" y="1841361"/>
                  <a:pt x="7253527" y="1838236"/>
                </a:cubicBezTo>
                <a:cubicBezTo>
                  <a:pt x="7257560" y="1829412"/>
                  <a:pt x="7262557" y="1821061"/>
                  <a:pt x="7268431" y="1813337"/>
                </a:cubicBezTo>
                <a:cubicBezTo>
                  <a:pt x="7280351" y="1796437"/>
                  <a:pt x="7306141" y="1779580"/>
                  <a:pt x="7306141" y="1779580"/>
                </a:cubicBezTo>
                <a:cubicBezTo>
                  <a:pt x="7298998" y="1780269"/>
                  <a:pt x="7291986" y="1781931"/>
                  <a:pt x="7285293" y="1784522"/>
                </a:cubicBezTo>
                <a:cubicBezTo>
                  <a:pt x="7270389" y="1789501"/>
                  <a:pt x="7240613" y="1786512"/>
                  <a:pt x="7240613" y="1786512"/>
                </a:cubicBezTo>
                <a:lnTo>
                  <a:pt x="7271386" y="1775594"/>
                </a:lnTo>
                <a:cubicBezTo>
                  <a:pt x="7271386" y="1775594"/>
                  <a:pt x="7245592" y="1751299"/>
                  <a:pt x="7221756" y="1743828"/>
                </a:cubicBezTo>
                <a:cubicBezTo>
                  <a:pt x="7197924" y="1736357"/>
                  <a:pt x="7157723" y="1754250"/>
                  <a:pt x="7157723" y="1754250"/>
                </a:cubicBezTo>
                <a:lnTo>
                  <a:pt x="7202440" y="1754250"/>
                </a:lnTo>
                <a:cubicBezTo>
                  <a:pt x="7202440" y="1754250"/>
                  <a:pt x="7181592" y="1764671"/>
                  <a:pt x="7151816" y="1776587"/>
                </a:cubicBezTo>
                <a:cubicBezTo>
                  <a:pt x="7122041" y="1788508"/>
                  <a:pt x="7099699" y="1776587"/>
                  <a:pt x="7099699" y="1776587"/>
                </a:cubicBezTo>
                <a:cubicBezTo>
                  <a:pt x="7114608" y="1754250"/>
                  <a:pt x="7150322" y="1731945"/>
                  <a:pt x="7150322" y="1731945"/>
                </a:cubicBezTo>
                <a:cubicBezTo>
                  <a:pt x="7150322" y="1731945"/>
                  <a:pt x="7125029" y="1727463"/>
                  <a:pt x="7107137" y="1739378"/>
                </a:cubicBezTo>
                <a:cubicBezTo>
                  <a:pt x="7089240" y="1751299"/>
                  <a:pt x="7035665" y="1740873"/>
                  <a:pt x="7035665" y="1752788"/>
                </a:cubicBezTo>
                <a:cubicBezTo>
                  <a:pt x="7035665" y="1764709"/>
                  <a:pt x="7052064" y="1800423"/>
                  <a:pt x="7052064" y="1800423"/>
                </a:cubicBezTo>
                <a:lnTo>
                  <a:pt x="7011862" y="1798929"/>
                </a:lnTo>
                <a:cubicBezTo>
                  <a:pt x="7011862" y="1798929"/>
                  <a:pt x="7017806" y="1791491"/>
                  <a:pt x="7019300" y="1766166"/>
                </a:cubicBezTo>
                <a:cubicBezTo>
                  <a:pt x="7020794" y="1740840"/>
                  <a:pt x="6974616" y="1709608"/>
                  <a:pt x="6974616" y="1709608"/>
                </a:cubicBezTo>
                <a:cubicBezTo>
                  <a:pt x="6974616" y="1709608"/>
                  <a:pt x="6964194" y="1769154"/>
                  <a:pt x="6968676" y="1784058"/>
                </a:cubicBezTo>
                <a:cubicBezTo>
                  <a:pt x="6973159" y="1798962"/>
                  <a:pt x="6992475" y="1804906"/>
                  <a:pt x="6992475" y="1804906"/>
                </a:cubicBezTo>
                <a:lnTo>
                  <a:pt x="6992475" y="1851150"/>
                </a:lnTo>
                <a:cubicBezTo>
                  <a:pt x="6992475" y="1851150"/>
                  <a:pt x="6982054" y="1834784"/>
                  <a:pt x="6968676" y="1815398"/>
                </a:cubicBezTo>
                <a:cubicBezTo>
                  <a:pt x="6955299" y="1796011"/>
                  <a:pt x="6906133" y="1784166"/>
                  <a:pt x="6906133" y="1784166"/>
                </a:cubicBezTo>
                <a:lnTo>
                  <a:pt x="6916559" y="1797543"/>
                </a:lnTo>
                <a:cubicBezTo>
                  <a:pt x="6926981" y="1810953"/>
                  <a:pt x="6925486" y="1895829"/>
                  <a:pt x="6925486" y="1895829"/>
                </a:cubicBezTo>
                <a:lnTo>
                  <a:pt x="6909088" y="1855632"/>
                </a:lnTo>
                <a:cubicBezTo>
                  <a:pt x="6892723" y="1815398"/>
                  <a:pt x="6842099" y="1746919"/>
                  <a:pt x="6842099" y="1746919"/>
                </a:cubicBezTo>
                <a:lnTo>
                  <a:pt x="6926981" y="1775201"/>
                </a:lnTo>
                <a:cubicBezTo>
                  <a:pt x="6912320" y="1763847"/>
                  <a:pt x="6896306" y="1754348"/>
                  <a:pt x="6879313" y="1746919"/>
                </a:cubicBezTo>
                <a:cubicBezTo>
                  <a:pt x="6854015" y="1736498"/>
                  <a:pt x="6748286" y="1705228"/>
                  <a:pt x="6725948" y="1684385"/>
                </a:cubicBezTo>
                <a:cubicBezTo>
                  <a:pt x="6703606" y="1663542"/>
                  <a:pt x="6666393" y="1644188"/>
                  <a:pt x="6666393" y="1644188"/>
                </a:cubicBezTo>
                <a:cubicBezTo>
                  <a:pt x="6666393" y="1644188"/>
                  <a:pt x="6694674" y="1679940"/>
                  <a:pt x="6697662" y="1693312"/>
                </a:cubicBezTo>
                <a:cubicBezTo>
                  <a:pt x="6700651" y="1706690"/>
                  <a:pt x="6676814" y="1723088"/>
                  <a:pt x="6676814" y="1723088"/>
                </a:cubicBezTo>
                <a:lnTo>
                  <a:pt x="6666393" y="1693312"/>
                </a:lnTo>
                <a:cubicBezTo>
                  <a:pt x="6655971" y="1663542"/>
                  <a:pt x="6623704" y="1616904"/>
                  <a:pt x="6623704" y="1616904"/>
                </a:cubicBezTo>
                <a:cubicBezTo>
                  <a:pt x="6623704" y="1616904"/>
                  <a:pt x="6631137" y="1556857"/>
                  <a:pt x="6629680" y="1531531"/>
                </a:cubicBezTo>
                <a:cubicBezTo>
                  <a:pt x="6628219" y="1506201"/>
                  <a:pt x="6623704" y="1474936"/>
                  <a:pt x="6623704" y="1474936"/>
                </a:cubicBezTo>
                <a:cubicBezTo>
                  <a:pt x="6630360" y="1475577"/>
                  <a:pt x="6636706" y="1478041"/>
                  <a:pt x="6642060" y="1482046"/>
                </a:cubicBezTo>
                <a:cubicBezTo>
                  <a:pt x="6652482" y="1488987"/>
                  <a:pt x="6676814" y="1516271"/>
                  <a:pt x="6676814" y="1516271"/>
                </a:cubicBezTo>
                <a:lnTo>
                  <a:pt x="6667390" y="1495423"/>
                </a:lnTo>
                <a:lnTo>
                  <a:pt x="6705597" y="1536154"/>
                </a:lnTo>
                <a:cubicBezTo>
                  <a:pt x="6727939" y="1559953"/>
                  <a:pt x="6729930" y="1613560"/>
                  <a:pt x="6729930" y="1613560"/>
                </a:cubicBezTo>
                <a:cubicBezTo>
                  <a:pt x="6729930" y="1613560"/>
                  <a:pt x="6734379" y="1577349"/>
                  <a:pt x="6726374" y="1545578"/>
                </a:cubicBezTo>
                <a:cubicBezTo>
                  <a:pt x="6718370" y="1513817"/>
                  <a:pt x="6672369" y="1473971"/>
                  <a:pt x="6672369" y="1473971"/>
                </a:cubicBezTo>
                <a:lnTo>
                  <a:pt x="6700829" y="1491334"/>
                </a:lnTo>
                <a:cubicBezTo>
                  <a:pt x="6700829" y="1491334"/>
                  <a:pt x="6677493" y="1459568"/>
                  <a:pt x="6665254" y="1447647"/>
                </a:cubicBezTo>
                <a:cubicBezTo>
                  <a:pt x="6657896" y="1440401"/>
                  <a:pt x="6654397" y="1430097"/>
                  <a:pt x="6655826" y="1419867"/>
                </a:cubicBezTo>
                <a:lnTo>
                  <a:pt x="6668739" y="1426308"/>
                </a:lnTo>
                <a:cubicBezTo>
                  <a:pt x="6681657" y="1432781"/>
                  <a:pt x="6716374" y="1497273"/>
                  <a:pt x="6716374" y="1497273"/>
                </a:cubicBezTo>
                <a:cubicBezTo>
                  <a:pt x="6713489" y="1477610"/>
                  <a:pt x="6707105" y="1458622"/>
                  <a:pt x="6697522" y="1441212"/>
                </a:cubicBezTo>
                <a:cubicBezTo>
                  <a:pt x="6688234" y="1425071"/>
                  <a:pt x="6675325" y="1411315"/>
                  <a:pt x="6659812" y="1401015"/>
                </a:cubicBezTo>
                <a:cubicBezTo>
                  <a:pt x="6663774" y="1392780"/>
                  <a:pt x="6667254" y="1384326"/>
                  <a:pt x="6670233" y="1375684"/>
                </a:cubicBezTo>
                <a:cubicBezTo>
                  <a:pt x="6670233" y="1375684"/>
                  <a:pt x="6646898" y="1389595"/>
                  <a:pt x="6623062" y="1389099"/>
                </a:cubicBezTo>
                <a:cubicBezTo>
                  <a:pt x="6599226" y="1388598"/>
                  <a:pt x="6600720" y="1374691"/>
                  <a:pt x="6600720" y="1374691"/>
                </a:cubicBezTo>
                <a:lnTo>
                  <a:pt x="6616622" y="1371131"/>
                </a:lnTo>
                <a:cubicBezTo>
                  <a:pt x="6607769" y="1368462"/>
                  <a:pt x="6599371" y="1364452"/>
                  <a:pt x="6591722" y="1359253"/>
                </a:cubicBezTo>
                <a:cubicBezTo>
                  <a:pt x="6581146" y="1351431"/>
                  <a:pt x="6571343" y="1342616"/>
                  <a:pt x="6562443" y="1332930"/>
                </a:cubicBezTo>
                <a:lnTo>
                  <a:pt x="6569877" y="1324995"/>
                </a:lnTo>
                <a:cubicBezTo>
                  <a:pt x="6577347" y="1317061"/>
                  <a:pt x="6592219" y="1320016"/>
                  <a:pt x="6602144" y="1311084"/>
                </a:cubicBezTo>
                <a:cubicBezTo>
                  <a:pt x="6612069" y="1302157"/>
                  <a:pt x="6622992" y="1304147"/>
                  <a:pt x="6650313" y="1306143"/>
                </a:cubicBezTo>
                <a:cubicBezTo>
                  <a:pt x="6677634" y="1308133"/>
                  <a:pt x="6697948" y="1334424"/>
                  <a:pt x="6697948" y="1334424"/>
                </a:cubicBezTo>
                <a:cubicBezTo>
                  <a:pt x="6697948" y="1334424"/>
                  <a:pt x="6690013" y="1318058"/>
                  <a:pt x="6667175" y="1298672"/>
                </a:cubicBezTo>
                <a:cubicBezTo>
                  <a:pt x="6644336" y="1279285"/>
                  <a:pt x="6627474" y="1286292"/>
                  <a:pt x="6599193" y="1283304"/>
                </a:cubicBezTo>
                <a:cubicBezTo>
                  <a:pt x="6570907" y="1280316"/>
                  <a:pt x="6560949" y="1292728"/>
                  <a:pt x="6534658" y="1296714"/>
                </a:cubicBezTo>
                <a:cubicBezTo>
                  <a:pt x="6508368" y="1300700"/>
                  <a:pt x="6482541" y="1287290"/>
                  <a:pt x="6482541" y="1287290"/>
                </a:cubicBezTo>
                <a:cubicBezTo>
                  <a:pt x="6484124" y="1280081"/>
                  <a:pt x="6487543" y="1273402"/>
                  <a:pt x="6492466" y="1267899"/>
                </a:cubicBezTo>
                <a:cubicBezTo>
                  <a:pt x="6500401" y="1259472"/>
                  <a:pt x="6527684" y="1248550"/>
                  <a:pt x="6537150" y="1230690"/>
                </a:cubicBezTo>
                <a:cubicBezTo>
                  <a:pt x="6546612" y="1212835"/>
                  <a:pt x="6551380" y="1160221"/>
                  <a:pt x="6539103" y="1115546"/>
                </a:cubicBezTo>
                <a:cubicBezTo>
                  <a:pt x="6526832" y="1070866"/>
                  <a:pt x="6498405" y="1047958"/>
                  <a:pt x="6470620" y="1028210"/>
                </a:cubicBezTo>
                <a:cubicBezTo>
                  <a:pt x="6442840" y="1008472"/>
                  <a:pt x="6434016" y="993742"/>
                  <a:pt x="6434016" y="993742"/>
                </a:cubicBezTo>
                <a:lnTo>
                  <a:pt x="6454363" y="1005657"/>
                </a:lnTo>
                <a:cubicBezTo>
                  <a:pt x="6454363" y="1005657"/>
                  <a:pt x="6452409" y="1002102"/>
                  <a:pt x="6438498" y="981826"/>
                </a:cubicBezTo>
                <a:cubicBezTo>
                  <a:pt x="6424587" y="961549"/>
                  <a:pt x="6417154" y="960481"/>
                  <a:pt x="6417154" y="960481"/>
                </a:cubicBezTo>
                <a:lnTo>
                  <a:pt x="6414166" y="978266"/>
                </a:lnTo>
                <a:cubicBezTo>
                  <a:pt x="6406629" y="964837"/>
                  <a:pt x="6398001" y="952046"/>
                  <a:pt x="6388371" y="940027"/>
                </a:cubicBezTo>
                <a:cubicBezTo>
                  <a:pt x="6373964" y="922668"/>
                  <a:pt x="6365036" y="926617"/>
                  <a:pt x="6337251" y="910251"/>
                </a:cubicBezTo>
                <a:cubicBezTo>
                  <a:pt x="6309467" y="893891"/>
                  <a:pt x="6281148" y="892893"/>
                  <a:pt x="6258309" y="882968"/>
                </a:cubicBezTo>
                <a:cubicBezTo>
                  <a:pt x="6235471" y="873043"/>
                  <a:pt x="6225082" y="881474"/>
                  <a:pt x="6202243" y="882471"/>
                </a:cubicBezTo>
                <a:cubicBezTo>
                  <a:pt x="6189981" y="883385"/>
                  <a:pt x="6177662" y="881858"/>
                  <a:pt x="6165990" y="877989"/>
                </a:cubicBezTo>
                <a:lnTo>
                  <a:pt x="6197264" y="874040"/>
                </a:lnTo>
                <a:cubicBezTo>
                  <a:pt x="6184285" y="866082"/>
                  <a:pt x="6170468" y="859581"/>
                  <a:pt x="6156065" y="854654"/>
                </a:cubicBezTo>
                <a:cubicBezTo>
                  <a:pt x="6129774" y="845225"/>
                  <a:pt x="6124795" y="851094"/>
                  <a:pt x="6106439" y="857642"/>
                </a:cubicBezTo>
                <a:cubicBezTo>
                  <a:pt x="6088083" y="864185"/>
                  <a:pt x="6078655" y="865576"/>
                  <a:pt x="6056631" y="865075"/>
                </a:cubicBezTo>
                <a:cubicBezTo>
                  <a:pt x="6043071" y="864949"/>
                  <a:pt x="6029605" y="867366"/>
                  <a:pt x="6016930" y="872190"/>
                </a:cubicBezTo>
                <a:cubicBezTo>
                  <a:pt x="6016930" y="872190"/>
                  <a:pt x="6022874" y="876139"/>
                  <a:pt x="6032299" y="882612"/>
                </a:cubicBezTo>
                <a:cubicBezTo>
                  <a:pt x="6041727" y="889090"/>
                  <a:pt x="6046209" y="903956"/>
                  <a:pt x="6046209" y="903956"/>
                </a:cubicBezTo>
                <a:cubicBezTo>
                  <a:pt x="6036982" y="896673"/>
                  <a:pt x="6027375" y="889881"/>
                  <a:pt x="6017432" y="883609"/>
                </a:cubicBezTo>
                <a:cubicBezTo>
                  <a:pt x="5999642" y="872190"/>
                  <a:pt x="5975735" y="874185"/>
                  <a:pt x="5955885" y="880054"/>
                </a:cubicBezTo>
                <a:cubicBezTo>
                  <a:pt x="5938096" y="885389"/>
                  <a:pt x="5935819" y="895919"/>
                  <a:pt x="5935571" y="898017"/>
                </a:cubicBezTo>
                <a:cubicBezTo>
                  <a:pt x="5935571" y="897305"/>
                  <a:pt x="5935857" y="895244"/>
                  <a:pt x="5936531" y="888982"/>
                </a:cubicBezTo>
                <a:cubicBezTo>
                  <a:pt x="5937529" y="879553"/>
                  <a:pt x="5951899" y="857712"/>
                  <a:pt x="5951899" y="857712"/>
                </a:cubicBezTo>
                <a:cubicBezTo>
                  <a:pt x="5941749" y="864860"/>
                  <a:pt x="5933149" y="873984"/>
                  <a:pt x="5926606" y="884532"/>
                </a:cubicBezTo>
                <a:cubicBezTo>
                  <a:pt x="5914189" y="903390"/>
                  <a:pt x="5916180" y="904382"/>
                  <a:pt x="5896794" y="923240"/>
                </a:cubicBezTo>
                <a:cubicBezTo>
                  <a:pt x="5877407" y="942092"/>
                  <a:pt x="5873992" y="938603"/>
                  <a:pt x="5851650" y="948139"/>
                </a:cubicBezTo>
                <a:cubicBezTo>
                  <a:pt x="5829308" y="957671"/>
                  <a:pt x="5819383" y="976599"/>
                  <a:pt x="5811448" y="992318"/>
                </a:cubicBezTo>
                <a:cubicBezTo>
                  <a:pt x="5803514" y="1008042"/>
                  <a:pt x="5795546" y="1006725"/>
                  <a:pt x="5781673" y="1017222"/>
                </a:cubicBezTo>
                <a:cubicBezTo>
                  <a:pt x="5767799" y="1027714"/>
                  <a:pt x="5769256" y="1038065"/>
                  <a:pt x="5761822" y="1044004"/>
                </a:cubicBezTo>
                <a:cubicBezTo>
                  <a:pt x="5754384" y="1049948"/>
                  <a:pt x="5752858" y="1036571"/>
                  <a:pt x="5752858" y="1036571"/>
                </a:cubicBezTo>
                <a:cubicBezTo>
                  <a:pt x="5752858" y="1036571"/>
                  <a:pt x="5737987" y="1054927"/>
                  <a:pt x="5719630" y="1063855"/>
                </a:cubicBezTo>
                <a:cubicBezTo>
                  <a:pt x="5701274" y="1072787"/>
                  <a:pt x="5699780" y="1083705"/>
                  <a:pt x="5699780" y="1083705"/>
                </a:cubicBezTo>
                <a:cubicBezTo>
                  <a:pt x="5699780" y="1083705"/>
                  <a:pt x="5693804" y="1081251"/>
                  <a:pt x="5696220" y="1069475"/>
                </a:cubicBezTo>
                <a:cubicBezTo>
                  <a:pt x="5698641" y="1057700"/>
                  <a:pt x="5693232" y="1040665"/>
                  <a:pt x="5693232" y="1040665"/>
                </a:cubicBezTo>
                <a:cubicBezTo>
                  <a:pt x="5693232" y="1040665"/>
                  <a:pt x="5682309" y="1095265"/>
                  <a:pt x="5673878" y="1107682"/>
                </a:cubicBezTo>
                <a:cubicBezTo>
                  <a:pt x="5665447" y="1120099"/>
                  <a:pt x="5656519" y="1122089"/>
                  <a:pt x="5648978" y="1147382"/>
                </a:cubicBezTo>
                <a:cubicBezTo>
                  <a:pt x="5641433" y="1172671"/>
                  <a:pt x="5643536" y="1201987"/>
                  <a:pt x="5651465" y="1227777"/>
                </a:cubicBezTo>
                <a:cubicBezTo>
                  <a:pt x="5659400" y="1253566"/>
                  <a:pt x="5687719" y="1272953"/>
                  <a:pt x="5687719" y="1272953"/>
                </a:cubicBezTo>
                <a:lnTo>
                  <a:pt x="5682740" y="1290311"/>
                </a:lnTo>
                <a:cubicBezTo>
                  <a:pt x="5680342" y="1298208"/>
                  <a:pt x="5680000" y="1306578"/>
                  <a:pt x="5681742" y="1314644"/>
                </a:cubicBezTo>
                <a:cubicBezTo>
                  <a:pt x="5681742" y="1314644"/>
                  <a:pt x="5679288" y="1340930"/>
                  <a:pt x="5679752" y="1357829"/>
                </a:cubicBezTo>
                <a:cubicBezTo>
                  <a:pt x="5680210" y="1374724"/>
                  <a:pt x="5691667" y="1394040"/>
                  <a:pt x="5698140" y="1425806"/>
                </a:cubicBezTo>
                <a:cubicBezTo>
                  <a:pt x="5704618" y="1457573"/>
                  <a:pt x="5708065" y="1493395"/>
                  <a:pt x="5708065" y="1493395"/>
                </a:cubicBezTo>
                <a:lnTo>
                  <a:pt x="5690669" y="1472552"/>
                </a:lnTo>
                <a:lnTo>
                  <a:pt x="5690669" y="1488912"/>
                </a:lnTo>
                <a:cubicBezTo>
                  <a:pt x="5690669" y="1501329"/>
                  <a:pt x="5702089" y="1528046"/>
                  <a:pt x="5710061" y="1537540"/>
                </a:cubicBezTo>
                <a:cubicBezTo>
                  <a:pt x="5718028" y="1547039"/>
                  <a:pt x="5744281" y="1561873"/>
                  <a:pt x="5753213" y="1567812"/>
                </a:cubicBezTo>
                <a:cubicBezTo>
                  <a:pt x="5759162" y="1571414"/>
                  <a:pt x="5766183" y="1572824"/>
                  <a:pt x="5773064" y="1571798"/>
                </a:cubicBezTo>
                <a:cubicBezTo>
                  <a:pt x="5783265" y="1578393"/>
                  <a:pt x="5789724" y="1589447"/>
                  <a:pt x="5790460" y="1601574"/>
                </a:cubicBezTo>
                <a:cubicBezTo>
                  <a:pt x="5791954" y="1622417"/>
                  <a:pt x="5773560" y="1753430"/>
                  <a:pt x="5776053" y="1759407"/>
                </a:cubicBezTo>
                <a:cubicBezTo>
                  <a:pt x="5778544" y="1765383"/>
                  <a:pt x="5795902" y="1776269"/>
                  <a:pt x="5812301" y="1776269"/>
                </a:cubicBezTo>
                <a:cubicBezTo>
                  <a:pt x="5828704" y="1776269"/>
                  <a:pt x="5846526" y="1771322"/>
                  <a:pt x="5852999" y="1773777"/>
                </a:cubicBezTo>
                <a:cubicBezTo>
                  <a:pt x="5859477" y="1776236"/>
                  <a:pt x="5856947" y="1782742"/>
                  <a:pt x="5859936" y="1788686"/>
                </a:cubicBezTo>
                <a:cubicBezTo>
                  <a:pt x="5862924" y="1794625"/>
                  <a:pt x="5870859" y="1807037"/>
                  <a:pt x="5870859" y="1807037"/>
                </a:cubicBezTo>
                <a:lnTo>
                  <a:pt x="5817748" y="1836316"/>
                </a:lnTo>
                <a:lnTo>
                  <a:pt x="5851505" y="1799107"/>
                </a:lnTo>
                <a:cubicBezTo>
                  <a:pt x="5838479" y="1805384"/>
                  <a:pt x="5825884" y="1812513"/>
                  <a:pt x="5813795" y="1820452"/>
                </a:cubicBezTo>
                <a:cubicBezTo>
                  <a:pt x="5789462" y="1835820"/>
                  <a:pt x="5778043" y="1869576"/>
                  <a:pt x="5768118" y="1898354"/>
                </a:cubicBezTo>
                <a:cubicBezTo>
                  <a:pt x="5758192" y="1927132"/>
                  <a:pt x="5740333" y="1955947"/>
                  <a:pt x="5727419" y="2022430"/>
                </a:cubicBezTo>
                <a:cubicBezTo>
                  <a:pt x="5714506" y="2088918"/>
                  <a:pt x="5752323" y="2169345"/>
                  <a:pt x="5779041" y="2207088"/>
                </a:cubicBezTo>
                <a:cubicBezTo>
                  <a:pt x="5805757" y="2244830"/>
                  <a:pt x="5853500" y="2327182"/>
                  <a:pt x="5864418" y="2346035"/>
                </a:cubicBezTo>
                <a:cubicBezTo>
                  <a:pt x="5875342" y="2364888"/>
                  <a:pt x="5880287" y="2360939"/>
                  <a:pt x="5893201" y="2362897"/>
                </a:cubicBezTo>
                <a:cubicBezTo>
                  <a:pt x="5906114" y="2364855"/>
                  <a:pt x="5893201" y="2383745"/>
                  <a:pt x="5899140" y="2397651"/>
                </a:cubicBezTo>
                <a:cubicBezTo>
                  <a:pt x="5905084" y="2411558"/>
                  <a:pt x="5932901" y="2392705"/>
                  <a:pt x="5932901" y="2392705"/>
                </a:cubicBezTo>
                <a:cubicBezTo>
                  <a:pt x="5932901" y="2392705"/>
                  <a:pt x="5905618" y="2431408"/>
                  <a:pt x="5911060" y="2437352"/>
                </a:cubicBezTo>
                <a:cubicBezTo>
                  <a:pt x="5916503" y="2443291"/>
                  <a:pt x="5939342" y="2432406"/>
                  <a:pt x="5939342" y="2432406"/>
                </a:cubicBezTo>
                <a:cubicBezTo>
                  <a:pt x="5939342" y="2432406"/>
                  <a:pt x="5917998" y="2461184"/>
                  <a:pt x="5921983" y="2473100"/>
                </a:cubicBezTo>
                <a:cubicBezTo>
                  <a:pt x="5925965" y="2485020"/>
                  <a:pt x="6011811" y="2651251"/>
                  <a:pt x="6029206" y="2682516"/>
                </a:cubicBezTo>
                <a:cubicBezTo>
                  <a:pt x="6046603" y="2713785"/>
                  <a:pt x="6061474" y="2723247"/>
                  <a:pt x="6070401" y="2741107"/>
                </a:cubicBezTo>
                <a:cubicBezTo>
                  <a:pt x="6079821" y="2758212"/>
                  <a:pt x="6090088" y="2774830"/>
                  <a:pt x="6101174" y="2790906"/>
                </a:cubicBezTo>
                <a:lnTo>
                  <a:pt x="6072715" y="2769065"/>
                </a:lnTo>
                <a:cubicBezTo>
                  <a:pt x="6072715" y="2769065"/>
                  <a:pt x="6083633" y="2825163"/>
                  <a:pt x="6093558" y="2868311"/>
                </a:cubicBezTo>
                <a:cubicBezTo>
                  <a:pt x="6103488" y="2911464"/>
                  <a:pt x="6118889" y="3005301"/>
                  <a:pt x="6120383" y="3043545"/>
                </a:cubicBezTo>
                <a:cubicBezTo>
                  <a:pt x="6121877" y="3081784"/>
                  <a:pt x="6126327" y="3224680"/>
                  <a:pt x="6134257" y="3276296"/>
                </a:cubicBezTo>
                <a:cubicBezTo>
                  <a:pt x="6142191" y="3327913"/>
                  <a:pt x="6167025" y="3375543"/>
                  <a:pt x="6181433" y="3398382"/>
                </a:cubicBezTo>
                <a:cubicBezTo>
                  <a:pt x="6195840" y="3421216"/>
                  <a:pt x="6247920" y="3547784"/>
                  <a:pt x="6257846" y="3569629"/>
                </a:cubicBezTo>
                <a:cubicBezTo>
                  <a:pt x="6267771" y="3591466"/>
                  <a:pt x="6295092" y="3626543"/>
                  <a:pt x="6295092" y="3626543"/>
                </a:cubicBezTo>
                <a:cubicBezTo>
                  <a:pt x="6295092" y="3626543"/>
                  <a:pt x="6298085" y="3626543"/>
                  <a:pt x="6301036" y="3620103"/>
                </a:cubicBezTo>
                <a:cubicBezTo>
                  <a:pt x="6303987" y="3613667"/>
                  <a:pt x="6297087" y="3604702"/>
                  <a:pt x="6297087" y="3604702"/>
                </a:cubicBezTo>
                <a:cubicBezTo>
                  <a:pt x="6310961" y="3611639"/>
                  <a:pt x="6346891" y="3619606"/>
                  <a:pt x="6346891" y="3619606"/>
                </a:cubicBezTo>
                <a:cubicBezTo>
                  <a:pt x="6346891" y="3619606"/>
                  <a:pt x="6288333" y="3639457"/>
                  <a:pt x="6300216" y="3659307"/>
                </a:cubicBezTo>
                <a:cubicBezTo>
                  <a:pt x="6312099" y="3679157"/>
                  <a:pt x="6374676" y="3762465"/>
                  <a:pt x="6374676" y="3762465"/>
                </a:cubicBezTo>
                <a:cubicBezTo>
                  <a:pt x="6374676" y="3762465"/>
                  <a:pt x="6277415" y="3720773"/>
                  <a:pt x="6259518" y="3691003"/>
                </a:cubicBezTo>
                <a:cubicBezTo>
                  <a:pt x="6241625" y="3661227"/>
                  <a:pt x="6260515" y="3642337"/>
                  <a:pt x="6260515" y="3642337"/>
                </a:cubicBezTo>
                <a:lnTo>
                  <a:pt x="6243653" y="3651302"/>
                </a:lnTo>
                <a:cubicBezTo>
                  <a:pt x="6226791" y="3660230"/>
                  <a:pt x="6239667" y="3680080"/>
                  <a:pt x="6239667" y="3680080"/>
                </a:cubicBezTo>
                <a:cubicBezTo>
                  <a:pt x="6239667" y="3680080"/>
                  <a:pt x="6215869" y="3712844"/>
                  <a:pt x="6189044" y="3734685"/>
                </a:cubicBezTo>
                <a:cubicBezTo>
                  <a:pt x="6171625" y="3748446"/>
                  <a:pt x="6152219" y="3759481"/>
                  <a:pt x="6131484" y="3767411"/>
                </a:cubicBezTo>
                <a:cubicBezTo>
                  <a:pt x="6131484" y="3767411"/>
                  <a:pt x="6165208" y="3768409"/>
                  <a:pt x="6188046" y="3778334"/>
                </a:cubicBezTo>
                <a:cubicBezTo>
                  <a:pt x="6210890" y="3788259"/>
                  <a:pt x="6240665" y="3819027"/>
                  <a:pt x="6240665" y="3819027"/>
                </a:cubicBezTo>
                <a:cubicBezTo>
                  <a:pt x="6240665" y="3819027"/>
                  <a:pt x="6098720" y="3786301"/>
                  <a:pt x="6072893" y="3795228"/>
                </a:cubicBezTo>
                <a:cubicBezTo>
                  <a:pt x="6047061" y="3804156"/>
                  <a:pt x="5983562" y="3842859"/>
                  <a:pt x="5983562" y="3842859"/>
                </a:cubicBezTo>
                <a:cubicBezTo>
                  <a:pt x="5983562" y="3842859"/>
                  <a:pt x="6009389" y="3842859"/>
                  <a:pt x="6051155" y="3856770"/>
                </a:cubicBezTo>
                <a:cubicBezTo>
                  <a:pt x="6092921" y="3870676"/>
                  <a:pt x="6221916" y="3905398"/>
                  <a:pt x="6221916" y="3905398"/>
                </a:cubicBezTo>
                <a:cubicBezTo>
                  <a:pt x="6221916" y="3905398"/>
                  <a:pt x="5956879" y="3863707"/>
                  <a:pt x="5924115" y="3879571"/>
                </a:cubicBezTo>
                <a:cubicBezTo>
                  <a:pt x="5891350" y="3895435"/>
                  <a:pt x="5830802" y="3939155"/>
                  <a:pt x="5830802" y="3939155"/>
                </a:cubicBezTo>
                <a:lnTo>
                  <a:pt x="5884414" y="3965942"/>
                </a:lnTo>
                <a:cubicBezTo>
                  <a:pt x="5884414" y="3965942"/>
                  <a:pt x="5822867" y="3948153"/>
                  <a:pt x="5806966" y="3948153"/>
                </a:cubicBezTo>
                <a:cubicBezTo>
                  <a:pt x="5791064" y="3948153"/>
                  <a:pt x="5768263" y="3969998"/>
                  <a:pt x="5750403" y="3975937"/>
                </a:cubicBezTo>
                <a:cubicBezTo>
                  <a:pt x="5732543" y="3981877"/>
                  <a:pt x="5722581" y="4002757"/>
                  <a:pt x="5722581" y="4002757"/>
                </a:cubicBezTo>
                <a:cubicBezTo>
                  <a:pt x="5722581" y="4002757"/>
                  <a:pt x="5660042" y="4046406"/>
                  <a:pt x="5549863" y="4118866"/>
                </a:cubicBezTo>
                <a:cubicBezTo>
                  <a:pt x="5439688" y="4191330"/>
                  <a:pt x="5387070" y="4279692"/>
                  <a:pt x="5373163" y="4295556"/>
                </a:cubicBezTo>
                <a:cubicBezTo>
                  <a:pt x="5359253" y="4311421"/>
                  <a:pt x="5276895" y="4357098"/>
                  <a:pt x="5234206" y="4403768"/>
                </a:cubicBezTo>
                <a:cubicBezTo>
                  <a:pt x="5191513" y="4450438"/>
                  <a:pt x="5129971" y="4571493"/>
                  <a:pt x="5114069" y="4590383"/>
                </a:cubicBezTo>
                <a:cubicBezTo>
                  <a:pt x="5098163" y="4609273"/>
                  <a:pt x="5094214" y="4644951"/>
                  <a:pt x="5096280" y="4673766"/>
                </a:cubicBezTo>
                <a:cubicBezTo>
                  <a:pt x="5098341" y="4702581"/>
                  <a:pt x="5119119" y="4782938"/>
                  <a:pt x="5138969" y="4805776"/>
                </a:cubicBezTo>
                <a:cubicBezTo>
                  <a:pt x="5158819" y="4828615"/>
                  <a:pt x="5197527" y="4911000"/>
                  <a:pt x="5197527" y="4911000"/>
                </a:cubicBezTo>
                <a:cubicBezTo>
                  <a:pt x="5194543" y="4921665"/>
                  <a:pt x="5192885" y="4932658"/>
                  <a:pt x="5192581" y="4943726"/>
                </a:cubicBezTo>
                <a:cubicBezTo>
                  <a:pt x="5192581" y="4959628"/>
                  <a:pt x="5210370" y="4996336"/>
                  <a:pt x="5226309" y="5013235"/>
                </a:cubicBezTo>
                <a:cubicBezTo>
                  <a:pt x="5242244" y="5030130"/>
                  <a:pt x="5247153" y="5063854"/>
                  <a:pt x="5261064" y="5146243"/>
                </a:cubicBezTo>
                <a:cubicBezTo>
                  <a:pt x="5274975" y="5228628"/>
                  <a:pt x="5332535" y="5434096"/>
                  <a:pt x="5332535" y="5434096"/>
                </a:cubicBezTo>
                <a:lnTo>
                  <a:pt x="5402334" y="5454551"/>
                </a:lnTo>
                <a:cubicBezTo>
                  <a:pt x="5402334" y="5454551"/>
                  <a:pt x="5347762" y="5455548"/>
                  <a:pt x="5324924" y="5465469"/>
                </a:cubicBezTo>
                <a:cubicBezTo>
                  <a:pt x="5302080" y="5475394"/>
                  <a:pt x="5303078" y="5489300"/>
                  <a:pt x="5303078" y="5506162"/>
                </a:cubicBezTo>
                <a:cubicBezTo>
                  <a:pt x="5303078" y="5523024"/>
                  <a:pt x="5456054" y="5837702"/>
                  <a:pt x="5456054" y="5837702"/>
                </a:cubicBezTo>
                <a:cubicBezTo>
                  <a:pt x="5456054" y="5837702"/>
                  <a:pt x="5450110" y="5856554"/>
                  <a:pt x="5439192" y="5861500"/>
                </a:cubicBezTo>
                <a:cubicBezTo>
                  <a:pt x="5428269" y="5866447"/>
                  <a:pt x="5411407" y="5848624"/>
                  <a:pt x="5411407" y="5848624"/>
                </a:cubicBezTo>
                <a:cubicBezTo>
                  <a:pt x="5411407" y="5848624"/>
                  <a:pt x="5386503" y="5856554"/>
                  <a:pt x="5379636" y="5870465"/>
                </a:cubicBezTo>
                <a:cubicBezTo>
                  <a:pt x="5372770" y="5884372"/>
                  <a:pt x="5368713" y="5893266"/>
                  <a:pt x="5368713" y="5893266"/>
                </a:cubicBezTo>
                <a:cubicBezTo>
                  <a:pt x="5368713" y="5893266"/>
                  <a:pt x="5353809" y="5876404"/>
                  <a:pt x="5339898" y="5858550"/>
                </a:cubicBezTo>
                <a:cubicBezTo>
                  <a:pt x="5325987" y="5840690"/>
                  <a:pt x="5312113" y="5843641"/>
                  <a:pt x="5312113" y="5843641"/>
                </a:cubicBezTo>
                <a:cubicBezTo>
                  <a:pt x="5312113" y="5843641"/>
                  <a:pt x="5312113" y="5829772"/>
                  <a:pt x="5304179" y="5804938"/>
                </a:cubicBezTo>
                <a:cubicBezTo>
                  <a:pt x="5296249" y="5780109"/>
                  <a:pt x="5275402" y="5747382"/>
                  <a:pt x="5262488" y="5744464"/>
                </a:cubicBezTo>
                <a:cubicBezTo>
                  <a:pt x="5249574" y="5741546"/>
                  <a:pt x="5230717" y="5748417"/>
                  <a:pt x="5230717" y="5760333"/>
                </a:cubicBezTo>
                <a:cubicBezTo>
                  <a:pt x="5230717" y="5772244"/>
                  <a:pt x="5268427" y="5839767"/>
                  <a:pt x="5268427" y="5839767"/>
                </a:cubicBezTo>
                <a:cubicBezTo>
                  <a:pt x="5257036" y="5842503"/>
                  <a:pt x="5245410" y="5844156"/>
                  <a:pt x="5233705" y="5844709"/>
                </a:cubicBezTo>
                <a:cubicBezTo>
                  <a:pt x="5213855" y="5845706"/>
                  <a:pt x="5186037" y="5843716"/>
                  <a:pt x="5171166" y="5839767"/>
                </a:cubicBezTo>
                <a:cubicBezTo>
                  <a:pt x="5156295" y="5835814"/>
                  <a:pt x="5152309" y="5854634"/>
                  <a:pt x="5156262" y="5861571"/>
                </a:cubicBezTo>
                <a:cubicBezTo>
                  <a:pt x="5160211" y="5868507"/>
                  <a:pt x="5240642" y="5875482"/>
                  <a:pt x="5271415" y="5879355"/>
                </a:cubicBezTo>
                <a:cubicBezTo>
                  <a:pt x="5302188" y="5883234"/>
                  <a:pt x="5298240" y="5892269"/>
                  <a:pt x="5298240" y="5892269"/>
                </a:cubicBezTo>
                <a:cubicBezTo>
                  <a:pt x="5279499" y="5894939"/>
                  <a:pt x="5260521" y="5895594"/>
                  <a:pt x="5241640" y="5894227"/>
                </a:cubicBezTo>
                <a:cubicBezTo>
                  <a:pt x="5206885" y="5892269"/>
                  <a:pt x="5191016" y="5914077"/>
                  <a:pt x="5173157" y="5907140"/>
                </a:cubicBezTo>
                <a:cubicBezTo>
                  <a:pt x="5155297" y="5900203"/>
                  <a:pt x="5133418" y="5907140"/>
                  <a:pt x="5133418" y="5907140"/>
                </a:cubicBezTo>
                <a:lnTo>
                  <a:pt x="5147330" y="5916068"/>
                </a:lnTo>
                <a:cubicBezTo>
                  <a:pt x="5132993" y="5916859"/>
                  <a:pt x="5118679" y="5914138"/>
                  <a:pt x="5105638" y="5908133"/>
                </a:cubicBezTo>
                <a:cubicBezTo>
                  <a:pt x="5084790" y="5898208"/>
                  <a:pt x="5038045" y="5905145"/>
                  <a:pt x="5013142" y="5907140"/>
                </a:cubicBezTo>
                <a:cubicBezTo>
                  <a:pt x="4988237" y="5909131"/>
                  <a:pt x="4935731" y="5892269"/>
                  <a:pt x="4935731" y="5892269"/>
                </a:cubicBezTo>
                <a:lnTo>
                  <a:pt x="4872264" y="5888536"/>
                </a:lnTo>
                <a:cubicBezTo>
                  <a:pt x="4872264" y="5888536"/>
                  <a:pt x="4900049" y="5910377"/>
                  <a:pt x="4916911" y="5917314"/>
                </a:cubicBezTo>
                <a:cubicBezTo>
                  <a:pt x="4933773" y="5924250"/>
                  <a:pt x="4971515" y="5924428"/>
                  <a:pt x="4971515" y="5924428"/>
                </a:cubicBezTo>
                <a:lnTo>
                  <a:pt x="4948677" y="5930400"/>
                </a:lnTo>
                <a:cubicBezTo>
                  <a:pt x="4954827" y="5946213"/>
                  <a:pt x="4957857" y="5963066"/>
                  <a:pt x="4957609" y="5980026"/>
                </a:cubicBezTo>
                <a:cubicBezTo>
                  <a:pt x="4957609" y="6009801"/>
                  <a:pt x="4934803" y="6031647"/>
                  <a:pt x="4934803" y="6031647"/>
                </a:cubicBezTo>
                <a:cubicBezTo>
                  <a:pt x="4934803" y="6031647"/>
                  <a:pt x="4884180" y="6005853"/>
                  <a:pt x="4806732" y="5952246"/>
                </a:cubicBezTo>
                <a:cubicBezTo>
                  <a:pt x="4729284" y="5898639"/>
                  <a:pt x="4681649" y="5861889"/>
                  <a:pt x="4681649" y="5861889"/>
                </a:cubicBezTo>
                <a:lnTo>
                  <a:pt x="4678698" y="5874803"/>
                </a:lnTo>
                <a:lnTo>
                  <a:pt x="4657850" y="5885725"/>
                </a:lnTo>
                <a:lnTo>
                  <a:pt x="4657850" y="5868863"/>
                </a:lnTo>
                <a:cubicBezTo>
                  <a:pt x="4650904" y="5874100"/>
                  <a:pt x="4644889" y="5880475"/>
                  <a:pt x="4640061" y="5887716"/>
                </a:cubicBezTo>
                <a:cubicBezTo>
                  <a:pt x="4632131" y="5899632"/>
                  <a:pt x="4646037" y="5934354"/>
                  <a:pt x="4646037" y="5934354"/>
                </a:cubicBezTo>
                <a:cubicBezTo>
                  <a:pt x="4691681" y="5973089"/>
                  <a:pt x="4753228" y="6054481"/>
                  <a:pt x="4753228" y="6054481"/>
                </a:cubicBezTo>
                <a:lnTo>
                  <a:pt x="4740347" y="6106097"/>
                </a:lnTo>
                <a:lnTo>
                  <a:pt x="4642056" y="6026696"/>
                </a:lnTo>
                <a:cubicBezTo>
                  <a:pt x="4642056" y="6026696"/>
                  <a:pt x="4565605" y="6065399"/>
                  <a:pt x="4542800" y="6067395"/>
                </a:cubicBezTo>
                <a:cubicBezTo>
                  <a:pt x="4519998" y="6069385"/>
                  <a:pt x="4383955" y="6050500"/>
                  <a:pt x="4369088" y="6026696"/>
                </a:cubicBezTo>
                <a:cubicBezTo>
                  <a:pt x="4354217" y="6002902"/>
                  <a:pt x="4326395" y="5902620"/>
                  <a:pt x="4326395" y="5902620"/>
                </a:cubicBezTo>
                <a:lnTo>
                  <a:pt x="4356170" y="5868863"/>
                </a:lnTo>
                <a:cubicBezTo>
                  <a:pt x="4356170" y="5868863"/>
                  <a:pt x="4240019" y="5891697"/>
                  <a:pt x="4205260" y="5908564"/>
                </a:cubicBezTo>
                <a:cubicBezTo>
                  <a:pt x="4183138" y="5919740"/>
                  <a:pt x="4163016" y="5934503"/>
                  <a:pt x="4145709" y="5952246"/>
                </a:cubicBezTo>
                <a:lnTo>
                  <a:pt x="4147700" y="5925426"/>
                </a:lnTo>
                <a:lnTo>
                  <a:pt x="4078224" y="6000874"/>
                </a:lnTo>
                <a:lnTo>
                  <a:pt x="4122871" y="5927417"/>
                </a:lnTo>
                <a:cubicBezTo>
                  <a:pt x="4074238" y="5960176"/>
                  <a:pt x="3882667" y="6134875"/>
                  <a:pt x="3925319" y="6373102"/>
                </a:cubicBezTo>
                <a:cubicBezTo>
                  <a:pt x="3967975" y="6611339"/>
                  <a:pt x="4151686" y="6708590"/>
                  <a:pt x="4161611" y="6712576"/>
                </a:cubicBezTo>
                <a:cubicBezTo>
                  <a:pt x="4171536" y="6716557"/>
                  <a:pt x="4171536" y="6704642"/>
                  <a:pt x="4171536" y="6704642"/>
                </a:cubicBezTo>
                <a:lnTo>
                  <a:pt x="4192384" y="6706637"/>
                </a:lnTo>
                <a:lnTo>
                  <a:pt x="4207256" y="6693719"/>
                </a:lnTo>
                <a:lnTo>
                  <a:pt x="4210244" y="6706637"/>
                </a:lnTo>
                <a:cubicBezTo>
                  <a:pt x="4213232" y="6719508"/>
                  <a:pt x="4225115" y="6729433"/>
                  <a:pt x="4225115" y="6729433"/>
                </a:cubicBezTo>
                <a:cubicBezTo>
                  <a:pt x="4226956" y="6721119"/>
                  <a:pt x="4229977" y="6713105"/>
                  <a:pt x="4234080" y="6705635"/>
                </a:cubicBezTo>
                <a:cubicBezTo>
                  <a:pt x="4241017" y="6692726"/>
                  <a:pt x="4247954" y="6688740"/>
                  <a:pt x="4247954" y="6688740"/>
                </a:cubicBezTo>
                <a:cubicBezTo>
                  <a:pt x="4247954" y="6688740"/>
                  <a:pt x="4266806" y="6698665"/>
                  <a:pt x="4274778" y="6701653"/>
                </a:cubicBezTo>
                <a:cubicBezTo>
                  <a:pt x="4282746" y="6704642"/>
                  <a:pt x="4292563" y="6719443"/>
                  <a:pt x="4292563" y="6719443"/>
                </a:cubicBezTo>
                <a:cubicBezTo>
                  <a:pt x="4292563" y="6719443"/>
                  <a:pt x="4313411" y="6713499"/>
                  <a:pt x="4319350" y="6708520"/>
                </a:cubicBezTo>
                <a:cubicBezTo>
                  <a:pt x="4322966" y="6705527"/>
                  <a:pt x="4326287" y="6702206"/>
                  <a:pt x="4329280" y="6698595"/>
                </a:cubicBezTo>
                <a:cubicBezTo>
                  <a:pt x="4329280" y="6698595"/>
                  <a:pt x="4337247" y="6694646"/>
                  <a:pt x="4348165" y="6702576"/>
                </a:cubicBezTo>
                <a:cubicBezTo>
                  <a:pt x="4353088" y="6706445"/>
                  <a:pt x="4358404" y="6709770"/>
                  <a:pt x="4364034" y="6712501"/>
                </a:cubicBezTo>
                <a:cubicBezTo>
                  <a:pt x="4369318" y="6708885"/>
                  <a:pt x="4373730" y="6704131"/>
                  <a:pt x="4376948" y="6698595"/>
                </a:cubicBezTo>
                <a:cubicBezTo>
                  <a:pt x="4379299" y="6693864"/>
                  <a:pt x="4383135" y="6690028"/>
                  <a:pt x="4387871" y="6687672"/>
                </a:cubicBezTo>
                <a:lnTo>
                  <a:pt x="4409712" y="6701583"/>
                </a:lnTo>
                <a:lnTo>
                  <a:pt x="4416827" y="6688670"/>
                </a:lnTo>
                <a:cubicBezTo>
                  <a:pt x="4424176" y="6693990"/>
                  <a:pt x="4432733" y="6697400"/>
                  <a:pt x="4441731" y="6698595"/>
                </a:cubicBezTo>
                <a:cubicBezTo>
                  <a:pt x="4454644" y="6699592"/>
                  <a:pt x="4466635" y="6688670"/>
                  <a:pt x="4466635" y="6688670"/>
                </a:cubicBezTo>
                <a:cubicBezTo>
                  <a:pt x="4466635" y="6688670"/>
                  <a:pt x="4497404" y="6689667"/>
                  <a:pt x="4505338" y="6686712"/>
                </a:cubicBezTo>
                <a:cubicBezTo>
                  <a:pt x="4513272" y="6683761"/>
                  <a:pt x="4521240" y="6668927"/>
                  <a:pt x="4521240" y="6668927"/>
                </a:cubicBezTo>
                <a:cubicBezTo>
                  <a:pt x="4521240" y="6668927"/>
                  <a:pt x="4525188" y="6677854"/>
                  <a:pt x="4539029" y="6689775"/>
                </a:cubicBezTo>
                <a:cubicBezTo>
                  <a:pt x="4552870" y="6701691"/>
                  <a:pt x="4556819" y="6701691"/>
                  <a:pt x="4556819" y="6701691"/>
                </a:cubicBezTo>
                <a:lnTo>
                  <a:pt x="4566744" y="6684829"/>
                </a:lnTo>
                <a:lnTo>
                  <a:pt x="4581648" y="6703681"/>
                </a:lnTo>
                <a:cubicBezTo>
                  <a:pt x="4592945" y="6702960"/>
                  <a:pt x="4604032" y="6700276"/>
                  <a:pt x="4614411" y="6695747"/>
                </a:cubicBezTo>
                <a:cubicBezTo>
                  <a:pt x="4628285" y="6688632"/>
                  <a:pt x="4656108" y="6658004"/>
                  <a:pt x="4656108" y="6658004"/>
                </a:cubicBezTo>
                <a:cubicBezTo>
                  <a:pt x="4717012" y="6603189"/>
                  <a:pt x="4773219" y="6537240"/>
                  <a:pt x="4804207" y="6447239"/>
                </a:cubicBezTo>
                <a:cubicBezTo>
                  <a:pt x="4764432" y="6457379"/>
                  <a:pt x="4714665" y="6456522"/>
                  <a:pt x="4714665" y="6456522"/>
                </a:cubicBezTo>
                <a:lnTo>
                  <a:pt x="4736506" y="6359233"/>
                </a:lnTo>
                <a:lnTo>
                  <a:pt x="4678946" y="6279832"/>
                </a:lnTo>
                <a:cubicBezTo>
                  <a:pt x="4678946" y="6279832"/>
                  <a:pt x="4740492" y="6218295"/>
                  <a:pt x="4746539" y="6202431"/>
                </a:cubicBezTo>
                <a:cubicBezTo>
                  <a:pt x="4749813" y="6193639"/>
                  <a:pt x="4747678" y="6165288"/>
                  <a:pt x="4745082" y="6141597"/>
                </a:cubicBezTo>
                <a:lnTo>
                  <a:pt x="4815804" y="6206164"/>
                </a:lnTo>
                <a:cubicBezTo>
                  <a:pt x="4806549" y="6163803"/>
                  <a:pt x="4792638" y="6122594"/>
                  <a:pt x="4774324" y="6083296"/>
                </a:cubicBezTo>
                <a:lnTo>
                  <a:pt x="4786240" y="6081306"/>
                </a:lnTo>
                <a:cubicBezTo>
                  <a:pt x="4786240" y="6081306"/>
                  <a:pt x="4820999" y="6097203"/>
                  <a:pt x="4834872" y="6109119"/>
                </a:cubicBezTo>
                <a:cubicBezTo>
                  <a:pt x="4848746" y="6121039"/>
                  <a:pt x="4846793" y="6139892"/>
                  <a:pt x="4846793" y="6139892"/>
                </a:cubicBezTo>
                <a:lnTo>
                  <a:pt x="4869632" y="6158744"/>
                </a:lnTo>
                <a:lnTo>
                  <a:pt x="4846793" y="6155756"/>
                </a:lnTo>
                <a:lnTo>
                  <a:pt x="4852765" y="6165681"/>
                </a:lnTo>
                <a:cubicBezTo>
                  <a:pt x="4858709" y="6175606"/>
                  <a:pt x="4867636" y="6177597"/>
                  <a:pt x="4883538" y="6169667"/>
                </a:cubicBezTo>
                <a:cubicBezTo>
                  <a:pt x="4900053" y="6161063"/>
                  <a:pt x="4918545" y="6156950"/>
                  <a:pt x="4937150" y="6157751"/>
                </a:cubicBezTo>
                <a:cubicBezTo>
                  <a:pt x="4957005" y="6158744"/>
                  <a:pt x="4959956" y="6161695"/>
                  <a:pt x="4968884" y="6171620"/>
                </a:cubicBezTo>
                <a:cubicBezTo>
                  <a:pt x="4977815" y="6181545"/>
                  <a:pt x="4975998" y="6213312"/>
                  <a:pt x="4986672" y="6217298"/>
                </a:cubicBezTo>
                <a:cubicBezTo>
                  <a:pt x="4997343" y="6221284"/>
                  <a:pt x="5005525" y="6216300"/>
                  <a:pt x="5014457" y="6207372"/>
                </a:cubicBezTo>
                <a:cubicBezTo>
                  <a:pt x="5023385" y="6198445"/>
                  <a:pt x="5041244" y="6187522"/>
                  <a:pt x="5058144" y="6188520"/>
                </a:cubicBezTo>
                <a:cubicBezTo>
                  <a:pt x="5075043" y="6189517"/>
                  <a:pt x="5128618" y="6209368"/>
                  <a:pt x="5185180" y="6228220"/>
                </a:cubicBezTo>
                <a:cubicBezTo>
                  <a:pt x="5241747" y="6247073"/>
                  <a:pt x="5310263" y="6295809"/>
                  <a:pt x="5310263" y="6295809"/>
                </a:cubicBezTo>
                <a:lnTo>
                  <a:pt x="5412508" y="6268024"/>
                </a:lnTo>
                <a:cubicBezTo>
                  <a:pt x="5412508" y="6268024"/>
                  <a:pt x="5267574" y="6327570"/>
                  <a:pt x="5243775" y="6341481"/>
                </a:cubicBezTo>
                <a:cubicBezTo>
                  <a:pt x="5219977" y="6355392"/>
                  <a:pt x="5185180" y="6406011"/>
                  <a:pt x="5181232" y="6454635"/>
                </a:cubicBezTo>
                <a:cubicBezTo>
                  <a:pt x="5177283" y="6503263"/>
                  <a:pt x="5212005" y="6543001"/>
                  <a:pt x="5282478" y="6588636"/>
                </a:cubicBezTo>
                <a:cubicBezTo>
                  <a:pt x="5352957" y="6634280"/>
                  <a:pt x="5436344" y="6642248"/>
                  <a:pt x="5436344" y="6642248"/>
                </a:cubicBezTo>
                <a:cubicBezTo>
                  <a:pt x="5447670" y="6652079"/>
                  <a:pt x="5462049" y="6657681"/>
                  <a:pt x="5477042" y="6658112"/>
                </a:cubicBezTo>
                <a:cubicBezTo>
                  <a:pt x="5500879" y="6658112"/>
                  <a:pt x="5509806" y="6644243"/>
                  <a:pt x="5509806" y="6644243"/>
                </a:cubicBezTo>
                <a:lnTo>
                  <a:pt x="5589213" y="6631325"/>
                </a:lnTo>
                <a:cubicBezTo>
                  <a:pt x="5589213" y="6631325"/>
                  <a:pt x="5615039" y="6647189"/>
                  <a:pt x="5630903" y="6643245"/>
                </a:cubicBezTo>
                <a:cubicBezTo>
                  <a:pt x="5646772" y="6639297"/>
                  <a:pt x="5652749" y="6610481"/>
                  <a:pt x="5652749" y="6610481"/>
                </a:cubicBezTo>
                <a:lnTo>
                  <a:pt x="5763031" y="6574907"/>
                </a:lnTo>
                <a:cubicBezTo>
                  <a:pt x="5763031" y="6574907"/>
                  <a:pt x="5871214" y="6576898"/>
                  <a:pt x="5880147" y="6579886"/>
                </a:cubicBezTo>
                <a:cubicBezTo>
                  <a:pt x="5889075" y="6582879"/>
                  <a:pt x="5909922" y="6606673"/>
                  <a:pt x="5919848" y="6613648"/>
                </a:cubicBezTo>
                <a:cubicBezTo>
                  <a:pt x="5929772" y="6620617"/>
                  <a:pt x="5960546" y="6615638"/>
                  <a:pt x="5969651" y="6609662"/>
                </a:cubicBezTo>
                <a:cubicBezTo>
                  <a:pt x="5978761" y="6603685"/>
                  <a:pt x="5976588" y="6575905"/>
                  <a:pt x="5976588" y="6575905"/>
                </a:cubicBezTo>
                <a:cubicBezTo>
                  <a:pt x="5976588" y="6575905"/>
                  <a:pt x="5998433" y="6567971"/>
                  <a:pt x="6010349" y="6566973"/>
                </a:cubicBezTo>
                <a:cubicBezTo>
                  <a:pt x="6022270" y="6565980"/>
                  <a:pt x="6040125" y="6574088"/>
                  <a:pt x="6040125" y="6574088"/>
                </a:cubicBezTo>
                <a:cubicBezTo>
                  <a:pt x="6040125" y="6574088"/>
                  <a:pt x="6067909" y="6592940"/>
                  <a:pt x="6078832" y="6594936"/>
                </a:cubicBezTo>
                <a:cubicBezTo>
                  <a:pt x="6089755" y="6596926"/>
                  <a:pt x="6106617" y="6584013"/>
                  <a:pt x="6106617" y="6584013"/>
                </a:cubicBezTo>
                <a:cubicBezTo>
                  <a:pt x="6106617" y="6584013"/>
                  <a:pt x="6093704" y="6584013"/>
                  <a:pt x="6085769" y="6578041"/>
                </a:cubicBezTo>
                <a:cubicBezTo>
                  <a:pt x="6077835" y="6572064"/>
                  <a:pt x="6062930" y="6550256"/>
                  <a:pt x="6065919" y="6546275"/>
                </a:cubicBezTo>
                <a:cubicBezTo>
                  <a:pt x="6068907" y="6542289"/>
                  <a:pt x="6085769" y="6537343"/>
                  <a:pt x="6085769" y="6537343"/>
                </a:cubicBezTo>
                <a:lnTo>
                  <a:pt x="6063928" y="6529413"/>
                </a:lnTo>
                <a:cubicBezTo>
                  <a:pt x="6076842" y="6513511"/>
                  <a:pt x="6099502" y="6526424"/>
                  <a:pt x="6099502" y="6526424"/>
                </a:cubicBezTo>
                <a:cubicBezTo>
                  <a:pt x="6099502" y="6526424"/>
                  <a:pt x="6127287" y="6509562"/>
                  <a:pt x="6143189" y="6481778"/>
                </a:cubicBezTo>
                <a:cubicBezTo>
                  <a:pt x="6159091" y="6453998"/>
                  <a:pt x="6172964" y="6427173"/>
                  <a:pt x="6171967" y="6395412"/>
                </a:cubicBezTo>
                <a:cubicBezTo>
                  <a:pt x="6170955" y="6375486"/>
                  <a:pt x="6164426" y="6356240"/>
                  <a:pt x="6153114" y="6339809"/>
                </a:cubicBezTo>
                <a:cubicBezTo>
                  <a:pt x="6153114" y="6339809"/>
                  <a:pt x="6149128" y="6357599"/>
                  <a:pt x="6142191" y="6366634"/>
                </a:cubicBezTo>
                <a:cubicBezTo>
                  <a:pt x="6135254" y="6375669"/>
                  <a:pt x="6117287" y="6383491"/>
                  <a:pt x="6117287" y="6383491"/>
                </a:cubicBezTo>
                <a:cubicBezTo>
                  <a:pt x="6117287" y="6383491"/>
                  <a:pt x="6127217" y="6362648"/>
                  <a:pt x="6124402" y="6348737"/>
                </a:cubicBezTo>
                <a:cubicBezTo>
                  <a:pt x="6121591" y="6334830"/>
                  <a:pt x="6104551" y="6326896"/>
                  <a:pt x="6104551" y="6326896"/>
                </a:cubicBezTo>
                <a:lnTo>
                  <a:pt x="6146247" y="6327893"/>
                </a:lnTo>
                <a:cubicBezTo>
                  <a:pt x="6146247" y="6327893"/>
                  <a:pt x="6124402" y="6311031"/>
                  <a:pt x="6103558" y="6297125"/>
                </a:cubicBezTo>
                <a:cubicBezTo>
                  <a:pt x="6082710" y="6283214"/>
                  <a:pt x="6046958" y="6243551"/>
                  <a:pt x="6046958" y="6243551"/>
                </a:cubicBezTo>
                <a:lnTo>
                  <a:pt x="6020167" y="6249490"/>
                </a:lnTo>
                <a:cubicBezTo>
                  <a:pt x="5993347" y="6255429"/>
                  <a:pt x="5927674" y="6323945"/>
                  <a:pt x="5927674" y="6323945"/>
                </a:cubicBezTo>
                <a:lnTo>
                  <a:pt x="5968372" y="6321950"/>
                </a:lnTo>
                <a:cubicBezTo>
                  <a:pt x="5968372" y="6321950"/>
                  <a:pt x="5904835" y="6347739"/>
                  <a:pt x="5868086" y="6356709"/>
                </a:cubicBezTo>
                <a:cubicBezTo>
                  <a:pt x="5831336" y="6365669"/>
                  <a:pt x="5761893" y="6357702"/>
                  <a:pt x="5761893" y="6357702"/>
                </a:cubicBezTo>
                <a:cubicBezTo>
                  <a:pt x="5761893" y="6357702"/>
                  <a:pt x="5790670" y="6307050"/>
                  <a:pt x="5812516" y="6279265"/>
                </a:cubicBezTo>
                <a:cubicBezTo>
                  <a:pt x="5834357" y="6251485"/>
                  <a:pt x="5906827" y="6177026"/>
                  <a:pt x="5906827" y="6177026"/>
                </a:cubicBezTo>
                <a:cubicBezTo>
                  <a:pt x="5874025" y="6194628"/>
                  <a:pt x="5842512" y="6214529"/>
                  <a:pt x="5812516" y="6236576"/>
                </a:cubicBezTo>
                <a:cubicBezTo>
                  <a:pt x="5782478" y="6259532"/>
                  <a:pt x="5755172" y="6285851"/>
                  <a:pt x="5731120" y="6315013"/>
                </a:cubicBezTo>
                <a:lnTo>
                  <a:pt x="5697358" y="6263401"/>
                </a:lnTo>
                <a:lnTo>
                  <a:pt x="5748979" y="6292179"/>
                </a:lnTo>
                <a:cubicBezTo>
                  <a:pt x="5748979" y="6292179"/>
                  <a:pt x="5743003" y="6282254"/>
                  <a:pt x="5719204" y="6255429"/>
                </a:cubicBezTo>
                <a:cubicBezTo>
                  <a:pt x="5695400" y="6228609"/>
                  <a:pt x="5669573" y="6199864"/>
                  <a:pt x="5669573" y="6199864"/>
                </a:cubicBezTo>
                <a:cubicBezTo>
                  <a:pt x="5691381" y="6195883"/>
                  <a:pt x="5744993" y="6191934"/>
                  <a:pt x="5744993" y="6191934"/>
                </a:cubicBezTo>
                <a:lnTo>
                  <a:pt x="5728131" y="6176033"/>
                </a:lnTo>
                <a:cubicBezTo>
                  <a:pt x="5711269" y="6160168"/>
                  <a:pt x="5648725" y="6152201"/>
                  <a:pt x="5648725" y="6152201"/>
                </a:cubicBezTo>
                <a:cubicBezTo>
                  <a:pt x="5648725" y="6152201"/>
                  <a:pt x="5694370" y="6138327"/>
                  <a:pt x="5719204" y="6150243"/>
                </a:cubicBezTo>
                <a:cubicBezTo>
                  <a:pt x="5744033" y="6162159"/>
                  <a:pt x="5797467" y="6152201"/>
                  <a:pt x="5797467" y="6152201"/>
                </a:cubicBezTo>
                <a:lnTo>
                  <a:pt x="5751823" y="6130393"/>
                </a:lnTo>
                <a:cubicBezTo>
                  <a:pt x="5751823" y="6130393"/>
                  <a:pt x="5784553" y="6132351"/>
                  <a:pt x="5802450" y="6137330"/>
                </a:cubicBezTo>
                <a:cubicBezTo>
                  <a:pt x="5820343" y="6142309"/>
                  <a:pt x="5884840" y="6169096"/>
                  <a:pt x="5884840" y="6169096"/>
                </a:cubicBezTo>
                <a:cubicBezTo>
                  <a:pt x="5884840" y="6169096"/>
                  <a:pt x="5845139" y="6130393"/>
                  <a:pt x="5829238" y="6115489"/>
                </a:cubicBezTo>
                <a:cubicBezTo>
                  <a:pt x="5813336" y="6100585"/>
                  <a:pt x="5775626" y="6088702"/>
                  <a:pt x="5775626" y="6088702"/>
                </a:cubicBezTo>
                <a:lnTo>
                  <a:pt x="5715147" y="5997352"/>
                </a:lnTo>
                <a:lnTo>
                  <a:pt x="5743925" y="6080734"/>
                </a:lnTo>
                <a:cubicBezTo>
                  <a:pt x="5743925" y="6080734"/>
                  <a:pt x="5693302" y="5979497"/>
                  <a:pt x="5678435" y="5976508"/>
                </a:cubicBezTo>
                <a:cubicBezTo>
                  <a:pt x="5663564" y="5973515"/>
                  <a:pt x="5615891" y="5988424"/>
                  <a:pt x="5615891" y="5988424"/>
                </a:cubicBezTo>
                <a:cubicBezTo>
                  <a:pt x="5626815" y="5972560"/>
                  <a:pt x="5668505" y="5964625"/>
                  <a:pt x="5668505" y="5964625"/>
                </a:cubicBezTo>
                <a:lnTo>
                  <a:pt x="5690352" y="5939721"/>
                </a:lnTo>
                <a:cubicBezTo>
                  <a:pt x="5690352" y="5939721"/>
                  <a:pt x="5667512" y="5930794"/>
                  <a:pt x="5646664" y="5935740"/>
                </a:cubicBezTo>
                <a:cubicBezTo>
                  <a:pt x="5625816" y="5940686"/>
                  <a:pt x="5583128" y="5999272"/>
                  <a:pt x="5583128" y="5999272"/>
                </a:cubicBezTo>
                <a:cubicBezTo>
                  <a:pt x="5583128" y="5999272"/>
                  <a:pt x="5589067" y="5965511"/>
                  <a:pt x="5602978" y="5939721"/>
                </a:cubicBezTo>
                <a:cubicBezTo>
                  <a:pt x="5616889" y="5913932"/>
                  <a:pt x="5642678" y="5879248"/>
                  <a:pt x="5637732" y="5865271"/>
                </a:cubicBezTo>
                <a:cubicBezTo>
                  <a:pt x="5632791" y="5851290"/>
                  <a:pt x="5444133" y="5488200"/>
                  <a:pt x="5444133" y="5488200"/>
                </a:cubicBezTo>
                <a:cubicBezTo>
                  <a:pt x="5444133" y="5488200"/>
                  <a:pt x="5511727" y="5581507"/>
                  <a:pt x="5559291" y="5605306"/>
                </a:cubicBezTo>
                <a:cubicBezTo>
                  <a:pt x="5606856" y="5629105"/>
                  <a:pt x="5666515" y="5663892"/>
                  <a:pt x="5666515" y="5663892"/>
                </a:cubicBezTo>
                <a:cubicBezTo>
                  <a:pt x="5649948" y="5611423"/>
                  <a:pt x="5637986" y="5557610"/>
                  <a:pt x="5630763" y="5503071"/>
                </a:cubicBezTo>
                <a:cubicBezTo>
                  <a:pt x="5619840" y="5416738"/>
                  <a:pt x="5616889" y="5377037"/>
                  <a:pt x="5616889" y="5377037"/>
                </a:cubicBezTo>
                <a:cubicBezTo>
                  <a:pt x="5616889" y="5377037"/>
                  <a:pt x="5647662" y="5410761"/>
                  <a:pt x="5650613" y="5432602"/>
                </a:cubicBezTo>
                <a:cubicBezTo>
                  <a:pt x="5653569" y="5454443"/>
                  <a:pt x="5661536" y="5577526"/>
                  <a:pt x="5684374" y="5613273"/>
                </a:cubicBezTo>
                <a:cubicBezTo>
                  <a:pt x="5707213" y="5649025"/>
                  <a:pt x="5869009" y="5857444"/>
                  <a:pt x="5869009" y="5857444"/>
                </a:cubicBezTo>
                <a:cubicBezTo>
                  <a:pt x="5869009" y="5857444"/>
                  <a:pt x="5746914" y="5665887"/>
                  <a:pt x="5722084" y="5607301"/>
                </a:cubicBezTo>
                <a:cubicBezTo>
                  <a:pt x="5697250" y="5548711"/>
                  <a:pt x="5694300" y="5481230"/>
                  <a:pt x="5697180" y="5409763"/>
                </a:cubicBezTo>
                <a:cubicBezTo>
                  <a:pt x="5700061" y="5338297"/>
                  <a:pt x="5687255" y="5220197"/>
                  <a:pt x="5649512" y="5104051"/>
                </a:cubicBezTo>
                <a:cubicBezTo>
                  <a:pt x="5611765" y="4987905"/>
                  <a:pt x="5553245" y="4906517"/>
                  <a:pt x="5542322" y="4878733"/>
                </a:cubicBezTo>
                <a:cubicBezTo>
                  <a:pt x="5531399" y="4850953"/>
                  <a:pt x="5526420" y="4796348"/>
                  <a:pt x="5526420" y="4796348"/>
                </a:cubicBezTo>
                <a:cubicBezTo>
                  <a:pt x="5515483" y="4796446"/>
                  <a:pt x="5504561" y="4797111"/>
                  <a:pt x="5493689" y="4798343"/>
                </a:cubicBezTo>
                <a:cubicBezTo>
                  <a:pt x="5476794" y="4800296"/>
                  <a:pt x="5484724" y="4823243"/>
                  <a:pt x="5484724" y="4823243"/>
                </a:cubicBezTo>
                <a:lnTo>
                  <a:pt x="5459825" y="4828222"/>
                </a:lnTo>
                <a:cubicBezTo>
                  <a:pt x="5434920" y="4833168"/>
                  <a:pt x="5293045" y="4871871"/>
                  <a:pt x="5293045" y="4871871"/>
                </a:cubicBezTo>
                <a:lnTo>
                  <a:pt x="5330756" y="4851023"/>
                </a:lnTo>
                <a:cubicBezTo>
                  <a:pt x="5368503" y="4830179"/>
                  <a:pt x="5436986" y="4811327"/>
                  <a:pt x="5436986" y="4811327"/>
                </a:cubicBezTo>
                <a:cubicBezTo>
                  <a:pt x="5436986" y="4811327"/>
                  <a:pt x="5436986" y="4797448"/>
                  <a:pt x="5438976" y="4755762"/>
                </a:cubicBezTo>
                <a:cubicBezTo>
                  <a:pt x="5440967" y="4714071"/>
                  <a:pt x="5389351" y="4708094"/>
                  <a:pt x="5397280" y="4672379"/>
                </a:cubicBezTo>
                <a:cubicBezTo>
                  <a:pt x="5405215" y="4636665"/>
                  <a:pt x="5454841" y="4594936"/>
                  <a:pt x="5454841" y="4594936"/>
                </a:cubicBezTo>
                <a:cubicBezTo>
                  <a:pt x="5454841" y="4594936"/>
                  <a:pt x="5393299" y="4559362"/>
                  <a:pt x="5365514" y="4517530"/>
                </a:cubicBezTo>
                <a:cubicBezTo>
                  <a:pt x="5337729" y="4475698"/>
                  <a:pt x="5337729" y="4398400"/>
                  <a:pt x="5365514" y="4380541"/>
                </a:cubicBezTo>
                <a:cubicBezTo>
                  <a:pt x="5393299" y="4362681"/>
                  <a:pt x="5444915" y="4362756"/>
                  <a:pt x="5534284" y="4309074"/>
                </a:cubicBezTo>
                <a:cubicBezTo>
                  <a:pt x="5623648" y="4255397"/>
                  <a:pt x="5643461" y="4148286"/>
                  <a:pt x="5708993" y="4116519"/>
                </a:cubicBezTo>
                <a:cubicBezTo>
                  <a:pt x="5774520" y="4084753"/>
                  <a:pt x="5893627" y="4048931"/>
                  <a:pt x="5949196" y="4072838"/>
                </a:cubicBezTo>
                <a:cubicBezTo>
                  <a:pt x="6004766" y="4096739"/>
                  <a:pt x="6098116" y="4116519"/>
                  <a:pt x="6143793" y="4118477"/>
                </a:cubicBezTo>
                <a:cubicBezTo>
                  <a:pt x="6189470" y="4120435"/>
                  <a:pt x="6252974" y="4158211"/>
                  <a:pt x="6252974" y="4158211"/>
                </a:cubicBezTo>
                <a:cubicBezTo>
                  <a:pt x="6252974" y="4158211"/>
                  <a:pt x="6294666" y="4227682"/>
                  <a:pt x="6324446" y="4261373"/>
                </a:cubicBezTo>
                <a:cubicBezTo>
                  <a:pt x="6354221" y="4295060"/>
                  <a:pt x="6362156" y="4320919"/>
                  <a:pt x="6362156" y="4320919"/>
                </a:cubicBezTo>
                <a:cubicBezTo>
                  <a:pt x="6362156" y="4320919"/>
                  <a:pt x="6313523" y="4361613"/>
                  <a:pt x="6175063" y="4406293"/>
                </a:cubicBezTo>
                <a:cubicBezTo>
                  <a:pt x="6036602" y="4450972"/>
                  <a:pt x="5912484" y="4566088"/>
                  <a:pt x="5801308" y="4650463"/>
                </a:cubicBezTo>
                <a:cubicBezTo>
                  <a:pt x="5690136" y="4734844"/>
                  <a:pt x="5625606" y="4804315"/>
                  <a:pt x="5625606" y="4804315"/>
                </a:cubicBezTo>
                <a:cubicBezTo>
                  <a:pt x="5625606" y="4804315"/>
                  <a:pt x="5665306" y="4771556"/>
                  <a:pt x="5692093" y="4755692"/>
                </a:cubicBezTo>
                <a:cubicBezTo>
                  <a:pt x="5711681" y="4744759"/>
                  <a:pt x="5732295" y="4735776"/>
                  <a:pt x="5753640" y="4728867"/>
                </a:cubicBezTo>
                <a:cubicBezTo>
                  <a:pt x="5750975" y="4738994"/>
                  <a:pt x="5747659" y="4748942"/>
                  <a:pt x="5743714" y="4758642"/>
                </a:cubicBezTo>
                <a:cubicBezTo>
                  <a:pt x="5735780" y="4779486"/>
                  <a:pt x="5714933" y="4795387"/>
                  <a:pt x="5714933" y="4795387"/>
                </a:cubicBezTo>
                <a:cubicBezTo>
                  <a:pt x="5738895" y="4778282"/>
                  <a:pt x="5764122" y="4763012"/>
                  <a:pt x="5790389" y="4749715"/>
                </a:cubicBezTo>
                <a:cubicBezTo>
                  <a:pt x="5832081" y="4728867"/>
                  <a:pt x="5875767" y="4710014"/>
                  <a:pt x="5912484" y="4694150"/>
                </a:cubicBezTo>
                <a:cubicBezTo>
                  <a:pt x="5949196" y="4678281"/>
                  <a:pt x="6032584" y="4660389"/>
                  <a:pt x="6169582" y="4622683"/>
                </a:cubicBezTo>
                <a:cubicBezTo>
                  <a:pt x="6306586" y="4584973"/>
                  <a:pt x="6398901" y="4547235"/>
                  <a:pt x="6398901" y="4547235"/>
                </a:cubicBezTo>
                <a:cubicBezTo>
                  <a:pt x="6398901" y="4547235"/>
                  <a:pt x="6467384" y="4537310"/>
                  <a:pt x="6502073" y="4544247"/>
                </a:cubicBezTo>
                <a:cubicBezTo>
                  <a:pt x="6536757" y="4551179"/>
                  <a:pt x="6548710" y="4572027"/>
                  <a:pt x="6573539" y="4563100"/>
                </a:cubicBezTo>
                <a:cubicBezTo>
                  <a:pt x="6598373" y="4554172"/>
                  <a:pt x="6608298" y="4493628"/>
                  <a:pt x="6608298" y="4493628"/>
                </a:cubicBezTo>
                <a:cubicBezTo>
                  <a:pt x="6611727" y="4510635"/>
                  <a:pt x="6613718" y="4527900"/>
                  <a:pt x="6614238" y="4545240"/>
                </a:cubicBezTo>
                <a:cubicBezTo>
                  <a:pt x="6614238" y="4568079"/>
                  <a:pt x="6576532" y="4581990"/>
                  <a:pt x="6576532" y="4581990"/>
                </a:cubicBezTo>
                <a:lnTo>
                  <a:pt x="6605310" y="4576013"/>
                </a:lnTo>
                <a:cubicBezTo>
                  <a:pt x="6581867" y="4597746"/>
                  <a:pt x="6560270" y="4621386"/>
                  <a:pt x="6540743" y="4646693"/>
                </a:cubicBezTo>
                <a:cubicBezTo>
                  <a:pt x="6513951" y="4683443"/>
                  <a:pt x="6475211" y="4745977"/>
                  <a:pt x="6475211" y="4745977"/>
                </a:cubicBezTo>
                <a:lnTo>
                  <a:pt x="6491112" y="4740998"/>
                </a:lnTo>
                <a:cubicBezTo>
                  <a:pt x="6506981" y="4736052"/>
                  <a:pt x="6527829" y="4751916"/>
                  <a:pt x="6527829" y="4751916"/>
                </a:cubicBezTo>
                <a:cubicBezTo>
                  <a:pt x="6527829" y="4751916"/>
                  <a:pt x="6485136" y="4749926"/>
                  <a:pt x="6466283" y="4786671"/>
                </a:cubicBezTo>
                <a:cubicBezTo>
                  <a:pt x="6447426" y="4823421"/>
                  <a:pt x="6450414" y="4842236"/>
                  <a:pt x="6450414" y="4842236"/>
                </a:cubicBezTo>
                <a:cubicBezTo>
                  <a:pt x="6443566" y="4830254"/>
                  <a:pt x="6437917" y="4817627"/>
                  <a:pt x="6433552" y="4804530"/>
                </a:cubicBezTo>
                <a:cubicBezTo>
                  <a:pt x="6433552" y="4804530"/>
                  <a:pt x="6426437" y="4802540"/>
                  <a:pt x="6416657" y="4818442"/>
                </a:cubicBezTo>
                <a:cubicBezTo>
                  <a:pt x="6406873" y="4834339"/>
                  <a:pt x="6403739" y="4861126"/>
                  <a:pt x="6393814" y="4871014"/>
                </a:cubicBezTo>
                <a:cubicBezTo>
                  <a:pt x="6383889" y="4880906"/>
                  <a:pt x="6357102" y="4925618"/>
                  <a:pt x="6310427" y="4957389"/>
                </a:cubicBezTo>
                <a:cubicBezTo>
                  <a:pt x="6263752" y="4989151"/>
                  <a:pt x="6128781" y="5116215"/>
                  <a:pt x="6128781" y="5116215"/>
                </a:cubicBezTo>
                <a:lnTo>
                  <a:pt x="6149629" y="5161855"/>
                </a:lnTo>
                <a:lnTo>
                  <a:pt x="6103947" y="5113231"/>
                </a:lnTo>
                <a:lnTo>
                  <a:pt x="6119849" y="5105297"/>
                </a:lnTo>
                <a:cubicBezTo>
                  <a:pt x="6119849" y="5105297"/>
                  <a:pt x="6099006" y="5099320"/>
                  <a:pt x="6085095" y="5111241"/>
                </a:cubicBezTo>
                <a:cubicBezTo>
                  <a:pt x="6071183" y="5123152"/>
                  <a:pt x="5883594" y="5327627"/>
                  <a:pt x="5883594" y="5327627"/>
                </a:cubicBezTo>
                <a:cubicBezTo>
                  <a:pt x="5883594" y="5327627"/>
                  <a:pt x="5887542" y="5366330"/>
                  <a:pt x="5880606" y="5400091"/>
                </a:cubicBezTo>
                <a:cubicBezTo>
                  <a:pt x="5873669" y="5433843"/>
                  <a:pt x="5857767" y="5477530"/>
                  <a:pt x="5857767" y="5543020"/>
                </a:cubicBezTo>
                <a:cubicBezTo>
                  <a:pt x="5857767" y="5608510"/>
                  <a:pt x="5916358" y="5860681"/>
                  <a:pt x="5916358" y="5860681"/>
                </a:cubicBezTo>
                <a:lnTo>
                  <a:pt x="5992883" y="5807074"/>
                </a:lnTo>
                <a:lnTo>
                  <a:pt x="5948236" y="5790174"/>
                </a:lnTo>
                <a:cubicBezTo>
                  <a:pt x="5966466" y="5773176"/>
                  <a:pt x="5988625" y="5760951"/>
                  <a:pt x="6012733" y="5754605"/>
                </a:cubicBezTo>
                <a:cubicBezTo>
                  <a:pt x="6050481" y="5745673"/>
                  <a:pt x="6105053" y="5744680"/>
                  <a:pt x="6105053" y="5744680"/>
                </a:cubicBezTo>
                <a:lnTo>
                  <a:pt x="6042509" y="5694061"/>
                </a:lnTo>
                <a:cubicBezTo>
                  <a:pt x="6064585" y="5701124"/>
                  <a:pt x="6087189" y="5706431"/>
                  <a:pt x="6110102" y="5709925"/>
                </a:cubicBezTo>
                <a:cubicBezTo>
                  <a:pt x="6128130" y="5712319"/>
                  <a:pt x="6146023" y="5715635"/>
                  <a:pt x="6163714" y="5719850"/>
                </a:cubicBezTo>
                <a:lnTo>
                  <a:pt x="6123015" y="5768511"/>
                </a:lnTo>
                <a:cubicBezTo>
                  <a:pt x="6123015" y="5768511"/>
                  <a:pt x="6159732" y="5745673"/>
                  <a:pt x="6186519" y="5729776"/>
                </a:cubicBezTo>
                <a:cubicBezTo>
                  <a:pt x="6213307" y="5713874"/>
                  <a:pt x="6312596" y="5660299"/>
                  <a:pt x="6368203" y="5635475"/>
                </a:cubicBezTo>
                <a:cubicBezTo>
                  <a:pt x="6423805" y="5610641"/>
                  <a:pt x="6478485" y="5565001"/>
                  <a:pt x="6478485" y="5565001"/>
                </a:cubicBezTo>
                <a:cubicBezTo>
                  <a:pt x="6478485" y="5565001"/>
                  <a:pt x="6451697" y="5574926"/>
                  <a:pt x="6444723" y="5561053"/>
                </a:cubicBezTo>
                <a:cubicBezTo>
                  <a:pt x="6437749" y="5547179"/>
                  <a:pt x="6440775" y="5499511"/>
                  <a:pt x="6440775" y="5499511"/>
                </a:cubicBezTo>
                <a:lnTo>
                  <a:pt x="6368310" y="5513385"/>
                </a:lnTo>
                <a:cubicBezTo>
                  <a:pt x="6368310" y="5513385"/>
                  <a:pt x="6435903" y="5480626"/>
                  <a:pt x="6539071" y="5415136"/>
                </a:cubicBezTo>
                <a:cubicBezTo>
                  <a:pt x="6642238" y="5349646"/>
                  <a:pt x="6707587" y="5283800"/>
                  <a:pt x="6707587" y="5283800"/>
                </a:cubicBezTo>
                <a:lnTo>
                  <a:pt x="6694674" y="5324531"/>
                </a:lnTo>
                <a:cubicBezTo>
                  <a:pt x="6694674" y="5324531"/>
                  <a:pt x="6704599" y="5312615"/>
                  <a:pt x="6735372" y="5259008"/>
                </a:cubicBezTo>
                <a:cubicBezTo>
                  <a:pt x="6766145" y="5205396"/>
                  <a:pt x="6817766" y="5114084"/>
                  <a:pt x="6817766" y="5114084"/>
                </a:cubicBezTo>
                <a:cubicBezTo>
                  <a:pt x="6817766" y="5114084"/>
                  <a:pt x="6823743" y="5111095"/>
                  <a:pt x="6849533" y="5087264"/>
                </a:cubicBezTo>
                <a:cubicBezTo>
                  <a:pt x="6875327" y="5063428"/>
                  <a:pt x="6868390" y="5035647"/>
                  <a:pt x="6868390" y="5035647"/>
                </a:cubicBezTo>
                <a:cubicBezTo>
                  <a:pt x="6902151" y="5019778"/>
                  <a:pt x="6998452" y="4968059"/>
                  <a:pt x="7038152" y="4935403"/>
                </a:cubicBezTo>
                <a:cubicBezTo>
                  <a:pt x="7110931" y="4876840"/>
                  <a:pt x="7188646" y="4824699"/>
                  <a:pt x="7270426" y="4779561"/>
                </a:cubicBezTo>
                <a:cubicBezTo>
                  <a:pt x="7376652" y="4721007"/>
                  <a:pt x="7413402" y="4693223"/>
                  <a:pt x="7413402" y="4693223"/>
                </a:cubicBezTo>
                <a:cubicBezTo>
                  <a:pt x="7413402" y="4693223"/>
                  <a:pt x="7433252" y="4729935"/>
                  <a:pt x="7466981" y="4809331"/>
                </a:cubicBezTo>
                <a:cubicBezTo>
                  <a:pt x="7500705" y="4888733"/>
                  <a:pt x="7611914" y="5056491"/>
                  <a:pt x="7669507" y="5117072"/>
                </a:cubicBezTo>
                <a:cubicBezTo>
                  <a:pt x="7727105" y="5177653"/>
                  <a:pt x="7771752" y="5201415"/>
                  <a:pt x="7771752" y="5201415"/>
                </a:cubicBezTo>
                <a:cubicBezTo>
                  <a:pt x="7771752" y="5201415"/>
                  <a:pt x="7770754" y="5196469"/>
                  <a:pt x="7766773" y="5181564"/>
                </a:cubicBezTo>
                <a:cubicBezTo>
                  <a:pt x="7764520" y="5171091"/>
                  <a:pt x="7764520" y="5160267"/>
                  <a:pt x="7766773" y="5149798"/>
                </a:cubicBezTo>
                <a:cubicBezTo>
                  <a:pt x="7766773" y="5149798"/>
                  <a:pt x="7791672" y="5221298"/>
                  <a:pt x="7862076" y="5289776"/>
                </a:cubicBezTo>
                <a:cubicBezTo>
                  <a:pt x="7932479" y="5358255"/>
                  <a:pt x="7966311" y="5373159"/>
                  <a:pt x="7966311" y="5373159"/>
                </a:cubicBezTo>
                <a:cubicBezTo>
                  <a:pt x="7967121" y="5380199"/>
                  <a:pt x="7968451" y="5387168"/>
                  <a:pt x="7970297" y="5394007"/>
                </a:cubicBezTo>
                <a:cubicBezTo>
                  <a:pt x="7973248" y="5404925"/>
                  <a:pt x="7984171" y="5423777"/>
                  <a:pt x="8005018" y="5429581"/>
                </a:cubicBezTo>
                <a:cubicBezTo>
                  <a:pt x="8025866" y="5435375"/>
                  <a:pt x="8020920" y="5450424"/>
                  <a:pt x="8033834" y="5464330"/>
                </a:cubicBezTo>
                <a:cubicBezTo>
                  <a:pt x="8046747" y="5478242"/>
                  <a:pt x="8072541" y="5473258"/>
                  <a:pt x="8072541" y="5473258"/>
                </a:cubicBezTo>
                <a:lnTo>
                  <a:pt x="8090326" y="5489164"/>
                </a:lnTo>
                <a:cubicBezTo>
                  <a:pt x="8108115" y="5505029"/>
                  <a:pt x="8164786" y="5584425"/>
                  <a:pt x="8223344" y="5687658"/>
                </a:cubicBezTo>
                <a:cubicBezTo>
                  <a:pt x="8281902" y="5790886"/>
                  <a:pt x="8367280" y="5827636"/>
                  <a:pt x="8395101" y="5855421"/>
                </a:cubicBezTo>
                <a:cubicBezTo>
                  <a:pt x="8395847" y="5856165"/>
                  <a:pt x="8396559" y="5856948"/>
                  <a:pt x="8397270" y="5857692"/>
                </a:cubicBezTo>
                <a:cubicBezTo>
                  <a:pt x="8407017" y="5844498"/>
                  <a:pt x="8417547" y="5832329"/>
                  <a:pt x="8426835" y="5826638"/>
                </a:cubicBezTo>
                <a:cubicBezTo>
                  <a:pt x="8452662" y="5810736"/>
                  <a:pt x="8639291" y="5824648"/>
                  <a:pt x="8639291" y="5824648"/>
                </a:cubicBezTo>
                <a:cubicBezTo>
                  <a:pt x="8639291" y="5824648"/>
                  <a:pt x="8492363" y="5844498"/>
                  <a:pt x="8458601" y="5852428"/>
                </a:cubicBezTo>
                <a:cubicBezTo>
                  <a:pt x="8445299" y="5855594"/>
                  <a:pt x="8433201" y="5874840"/>
                  <a:pt x="8423453" y="5897000"/>
                </a:cubicBezTo>
                <a:cubicBezTo>
                  <a:pt x="8433308" y="5914395"/>
                  <a:pt x="8447074" y="5936592"/>
                  <a:pt x="8478456" y="5970565"/>
                </a:cubicBezTo>
                <a:cubicBezTo>
                  <a:pt x="8538935" y="6036092"/>
                  <a:pt x="8642279" y="6160168"/>
                  <a:pt x="8698842" y="6236576"/>
                </a:cubicBezTo>
                <a:cubicBezTo>
                  <a:pt x="8731676" y="6281954"/>
                  <a:pt x="8771171" y="6322118"/>
                  <a:pt x="8815991" y="6355711"/>
                </a:cubicBezTo>
                <a:cubicBezTo>
                  <a:pt x="8828871" y="6366634"/>
                  <a:pt x="8832853" y="6393416"/>
                  <a:pt x="8840895" y="6412274"/>
                </a:cubicBezTo>
                <a:cubicBezTo>
                  <a:pt x="8848933" y="6431126"/>
                  <a:pt x="8856797" y="6471820"/>
                  <a:pt x="8863733" y="6479862"/>
                </a:cubicBezTo>
                <a:cubicBezTo>
                  <a:pt x="8870671" y="6487900"/>
                  <a:pt x="8883584" y="6500705"/>
                  <a:pt x="8889561" y="6510630"/>
                </a:cubicBezTo>
                <a:cubicBezTo>
                  <a:pt x="8894089" y="6517876"/>
                  <a:pt x="8899055" y="6524837"/>
                  <a:pt x="8904432" y="6531474"/>
                </a:cubicBezTo>
                <a:lnTo>
                  <a:pt x="8903434" y="6510630"/>
                </a:lnTo>
                <a:lnTo>
                  <a:pt x="8913364" y="6513581"/>
                </a:lnTo>
                <a:cubicBezTo>
                  <a:pt x="8923289" y="6516570"/>
                  <a:pt x="8923289" y="6531366"/>
                  <a:pt x="8923289" y="6531366"/>
                </a:cubicBezTo>
                <a:cubicBezTo>
                  <a:pt x="8923289" y="6531366"/>
                  <a:pt x="8896497" y="6553174"/>
                  <a:pt x="8886572" y="6569071"/>
                </a:cubicBezTo>
                <a:cubicBezTo>
                  <a:pt x="8876647" y="6584978"/>
                  <a:pt x="8832961" y="6632608"/>
                  <a:pt x="8832961" y="6632608"/>
                </a:cubicBezTo>
                <a:lnTo>
                  <a:pt x="8856797" y="6632608"/>
                </a:lnTo>
                <a:cubicBezTo>
                  <a:pt x="8845565" y="6637948"/>
                  <a:pt x="8834628" y="6643887"/>
                  <a:pt x="8824033" y="6650393"/>
                </a:cubicBezTo>
                <a:cubicBezTo>
                  <a:pt x="8810122" y="6659320"/>
                  <a:pt x="8798206" y="6656332"/>
                  <a:pt x="8772412" y="6660318"/>
                </a:cubicBezTo>
                <a:cubicBezTo>
                  <a:pt x="8746617" y="6664304"/>
                  <a:pt x="8750566" y="6698023"/>
                  <a:pt x="8733704" y="6706988"/>
                </a:cubicBezTo>
                <a:cubicBezTo>
                  <a:pt x="8716842" y="6715953"/>
                  <a:pt x="8691015" y="6714923"/>
                  <a:pt x="8661240" y="6722857"/>
                </a:cubicBezTo>
                <a:cubicBezTo>
                  <a:pt x="8643474" y="6727668"/>
                  <a:pt x="8628425" y="6739490"/>
                  <a:pt x="8619544" y="6755616"/>
                </a:cubicBezTo>
                <a:cubicBezTo>
                  <a:pt x="8619544" y="6755616"/>
                  <a:pt x="8643343" y="6746689"/>
                  <a:pt x="8653305" y="6738754"/>
                </a:cubicBezTo>
                <a:cubicBezTo>
                  <a:pt x="8663268" y="6730824"/>
                  <a:pt x="8687029" y="6743700"/>
                  <a:pt x="8687029" y="6743700"/>
                </a:cubicBezTo>
                <a:cubicBezTo>
                  <a:pt x="8696107" y="6751340"/>
                  <a:pt x="8705727" y="6758305"/>
                  <a:pt x="8715812" y="6764548"/>
                </a:cubicBezTo>
                <a:cubicBezTo>
                  <a:pt x="8730716" y="6773471"/>
                  <a:pt x="8731713" y="6758605"/>
                  <a:pt x="8740716" y="6755616"/>
                </a:cubicBezTo>
                <a:cubicBezTo>
                  <a:pt x="8749713" y="6752628"/>
                  <a:pt x="8758501" y="6741710"/>
                  <a:pt x="8758501" y="6741710"/>
                </a:cubicBezTo>
                <a:lnTo>
                  <a:pt x="8774403" y="6752628"/>
                </a:lnTo>
                <a:lnTo>
                  <a:pt x="8786323" y="6731785"/>
                </a:lnTo>
                <a:cubicBezTo>
                  <a:pt x="8792431" y="6735120"/>
                  <a:pt x="8798726" y="6738099"/>
                  <a:pt x="8805175" y="6740712"/>
                </a:cubicBezTo>
                <a:cubicBezTo>
                  <a:pt x="8813110" y="6743700"/>
                  <a:pt x="8824033" y="6735766"/>
                  <a:pt x="8824033" y="6735766"/>
                </a:cubicBezTo>
                <a:cubicBezTo>
                  <a:pt x="8824033" y="6744693"/>
                  <a:pt x="8834955" y="6758605"/>
                  <a:pt x="8834955" y="6758605"/>
                </a:cubicBezTo>
                <a:cubicBezTo>
                  <a:pt x="8840258" y="6758258"/>
                  <a:pt x="8845382" y="6756544"/>
                  <a:pt x="8849827" y="6753626"/>
                </a:cubicBezTo>
                <a:cubicBezTo>
                  <a:pt x="8857795" y="6748679"/>
                  <a:pt x="8861743" y="6733775"/>
                  <a:pt x="8861743" y="6733775"/>
                </a:cubicBezTo>
                <a:cubicBezTo>
                  <a:pt x="8861743" y="6733775"/>
                  <a:pt x="8873659" y="6747682"/>
                  <a:pt x="8881593" y="6743700"/>
                </a:cubicBezTo>
                <a:cubicBezTo>
                  <a:pt x="8889527" y="6739719"/>
                  <a:pt x="8889561" y="6721860"/>
                  <a:pt x="8889561" y="6721860"/>
                </a:cubicBezTo>
                <a:lnTo>
                  <a:pt x="8899485" y="6729794"/>
                </a:lnTo>
                <a:cubicBezTo>
                  <a:pt x="8909411" y="6737761"/>
                  <a:pt x="8931257" y="6741710"/>
                  <a:pt x="8931257" y="6741710"/>
                </a:cubicBezTo>
                <a:cubicBezTo>
                  <a:pt x="8925279" y="6731785"/>
                  <a:pt x="8931257" y="6704005"/>
                  <a:pt x="8931257" y="6704005"/>
                </a:cubicBezTo>
                <a:cubicBezTo>
                  <a:pt x="8932254" y="6717911"/>
                  <a:pt x="8955055" y="6733775"/>
                  <a:pt x="8955055" y="6733775"/>
                </a:cubicBezTo>
                <a:cubicBezTo>
                  <a:pt x="8955055" y="6733775"/>
                  <a:pt x="8970957" y="6742703"/>
                  <a:pt x="8985829" y="6739719"/>
                </a:cubicBezTo>
                <a:cubicBezTo>
                  <a:pt x="9000699" y="6736731"/>
                  <a:pt x="8997744" y="6721930"/>
                  <a:pt x="8997744" y="6721930"/>
                </a:cubicBezTo>
                <a:cubicBezTo>
                  <a:pt x="9008699" y="6721953"/>
                  <a:pt x="9019641" y="6721283"/>
                  <a:pt x="9030508" y="6719939"/>
                </a:cubicBezTo>
                <a:cubicBezTo>
                  <a:pt x="9042429" y="6717981"/>
                  <a:pt x="9046377" y="6728867"/>
                  <a:pt x="9057299" y="6729864"/>
                </a:cubicBezTo>
                <a:cubicBezTo>
                  <a:pt x="9068218" y="6730857"/>
                  <a:pt x="9081131" y="6713995"/>
                  <a:pt x="9081131" y="6713995"/>
                </a:cubicBezTo>
                <a:cubicBezTo>
                  <a:pt x="9087633" y="6717518"/>
                  <a:pt x="9094681" y="6719925"/>
                  <a:pt x="9101979" y="6721110"/>
                </a:cubicBezTo>
                <a:cubicBezTo>
                  <a:pt x="9111909" y="6722108"/>
                  <a:pt x="9115891" y="6736019"/>
                  <a:pt x="9115891" y="6736019"/>
                </a:cubicBezTo>
                <a:cubicBezTo>
                  <a:pt x="9122209" y="6735443"/>
                  <a:pt x="9127806" y="6731705"/>
                  <a:pt x="9130761" y="6726094"/>
                </a:cubicBezTo>
                <a:cubicBezTo>
                  <a:pt x="9134233" y="6720422"/>
                  <a:pt x="9137216" y="6714478"/>
                  <a:pt x="9139689" y="6708304"/>
                </a:cubicBezTo>
                <a:cubicBezTo>
                  <a:pt x="9139689" y="6708304"/>
                  <a:pt x="9155591" y="6722215"/>
                  <a:pt x="9168505" y="6723208"/>
                </a:cubicBezTo>
                <a:cubicBezTo>
                  <a:pt x="9175989" y="6723738"/>
                  <a:pt x="9182336" y="6728904"/>
                  <a:pt x="9184373" y="6736122"/>
                </a:cubicBezTo>
                <a:cubicBezTo>
                  <a:pt x="9184373" y="6736122"/>
                  <a:pt x="9178429" y="6713283"/>
                  <a:pt x="9183376" y="6702365"/>
                </a:cubicBezTo>
                <a:cubicBezTo>
                  <a:pt x="9188322" y="6691442"/>
                  <a:pt x="9178429" y="6678534"/>
                  <a:pt x="9178429" y="6678534"/>
                </a:cubicBezTo>
                <a:cubicBezTo>
                  <a:pt x="9186851" y="6683442"/>
                  <a:pt x="9194814" y="6689100"/>
                  <a:pt x="9202233" y="6695428"/>
                </a:cubicBezTo>
                <a:cubicBezTo>
                  <a:pt x="9212158" y="6704356"/>
                  <a:pt x="9229057" y="6708304"/>
                  <a:pt x="9229057" y="6708304"/>
                </a:cubicBezTo>
                <a:cubicBezTo>
                  <a:pt x="9229057" y="6708304"/>
                  <a:pt x="9238983" y="6693433"/>
                  <a:pt x="9255845" y="6694431"/>
                </a:cubicBezTo>
                <a:cubicBezTo>
                  <a:pt x="9272707" y="6695428"/>
                  <a:pt x="9276693" y="6705354"/>
                  <a:pt x="9276693" y="6705354"/>
                </a:cubicBezTo>
                <a:cubicBezTo>
                  <a:pt x="9286618" y="6691442"/>
                  <a:pt x="9280674" y="6667611"/>
                  <a:pt x="9280674" y="6667611"/>
                </a:cubicBezTo>
                <a:cubicBezTo>
                  <a:pt x="9286482" y="6675063"/>
                  <a:pt x="9293536" y="6681452"/>
                  <a:pt x="9301522" y="6686496"/>
                </a:cubicBezTo>
                <a:cubicBezTo>
                  <a:pt x="9313443" y="6693616"/>
                  <a:pt x="9333293" y="6686501"/>
                  <a:pt x="9333293" y="6686501"/>
                </a:cubicBezTo>
                <a:cubicBezTo>
                  <a:pt x="9328271" y="6692674"/>
                  <a:pt x="9325466" y="6700351"/>
                  <a:pt x="9325321" y="6708304"/>
                </a:cubicBezTo>
                <a:cubicBezTo>
                  <a:pt x="9325321" y="6721218"/>
                  <a:pt x="9334286" y="6741068"/>
                  <a:pt x="9336243" y="6758961"/>
                </a:cubicBezTo>
                <a:cubicBezTo>
                  <a:pt x="9338201" y="6776853"/>
                  <a:pt x="9359083" y="6792685"/>
                  <a:pt x="9370005" y="6803607"/>
                </a:cubicBezTo>
                <a:cubicBezTo>
                  <a:pt x="9377495" y="6811636"/>
                  <a:pt x="9383841" y="6820661"/>
                  <a:pt x="9388857" y="6830427"/>
                </a:cubicBezTo>
                <a:lnTo>
                  <a:pt x="9397790" y="6807589"/>
                </a:lnTo>
                <a:lnTo>
                  <a:pt x="9408713" y="6820502"/>
                </a:lnTo>
                <a:lnTo>
                  <a:pt x="9411697" y="6810577"/>
                </a:lnTo>
                <a:cubicBezTo>
                  <a:pt x="9414689" y="6800652"/>
                  <a:pt x="9427387" y="6786745"/>
                  <a:pt x="9427387" y="6786745"/>
                </a:cubicBezTo>
                <a:cubicBezTo>
                  <a:pt x="9428685" y="6792282"/>
                  <a:pt x="9428755" y="6798038"/>
                  <a:pt x="9427603" y="6803607"/>
                </a:cubicBezTo>
                <a:cubicBezTo>
                  <a:pt x="9425607" y="6812535"/>
                  <a:pt x="9439481" y="6824451"/>
                  <a:pt x="9439481" y="6824451"/>
                </a:cubicBezTo>
                <a:cubicBezTo>
                  <a:pt x="9458371" y="6815523"/>
                  <a:pt x="9453393" y="6795673"/>
                  <a:pt x="9453393" y="6795673"/>
                </a:cubicBezTo>
                <a:cubicBezTo>
                  <a:pt x="9458952" y="6799265"/>
                  <a:pt x="9464259" y="6803247"/>
                  <a:pt x="9469261" y="6807589"/>
                </a:cubicBezTo>
                <a:cubicBezTo>
                  <a:pt x="9477229" y="6814525"/>
                  <a:pt x="9474489" y="6830427"/>
                  <a:pt x="9474489" y="6830427"/>
                </a:cubicBezTo>
                <a:cubicBezTo>
                  <a:pt x="9474489" y="6830427"/>
                  <a:pt x="9494091" y="6817514"/>
                  <a:pt x="9490105" y="6809579"/>
                </a:cubicBezTo>
                <a:cubicBezTo>
                  <a:pt x="9485523" y="6801874"/>
                  <a:pt x="9480301" y="6794567"/>
                  <a:pt x="9474489" y="6787738"/>
                </a:cubicBezTo>
                <a:lnTo>
                  <a:pt x="9491102" y="6797663"/>
                </a:lnTo>
                <a:lnTo>
                  <a:pt x="9500029" y="6786745"/>
                </a:lnTo>
                <a:lnTo>
                  <a:pt x="9512948" y="6795673"/>
                </a:lnTo>
                <a:cubicBezTo>
                  <a:pt x="9525861" y="6804600"/>
                  <a:pt x="9540765" y="6813458"/>
                  <a:pt x="9540765" y="6813458"/>
                </a:cubicBezTo>
                <a:lnTo>
                  <a:pt x="9535787" y="6794605"/>
                </a:lnTo>
                <a:lnTo>
                  <a:pt x="9545711" y="6803532"/>
                </a:lnTo>
                <a:cubicBezTo>
                  <a:pt x="9552269" y="6809326"/>
                  <a:pt x="9559239" y="6814643"/>
                  <a:pt x="9566559" y="6819434"/>
                </a:cubicBezTo>
                <a:lnTo>
                  <a:pt x="9566559" y="6807518"/>
                </a:lnTo>
                <a:cubicBezTo>
                  <a:pt x="9566377" y="6801101"/>
                  <a:pt x="9567389" y="6794708"/>
                  <a:pt x="9569548" y="6788666"/>
                </a:cubicBezTo>
                <a:lnTo>
                  <a:pt x="9599323" y="6807518"/>
                </a:lnTo>
                <a:cubicBezTo>
                  <a:pt x="9599323" y="6807518"/>
                  <a:pt x="9612237" y="6800404"/>
                  <a:pt x="9653933" y="6788666"/>
                </a:cubicBezTo>
                <a:cubicBezTo>
                  <a:pt x="9695624" y="6776928"/>
                  <a:pt x="9726397" y="6740000"/>
                  <a:pt x="9749203" y="6709232"/>
                </a:cubicBezTo>
                <a:cubicBezTo>
                  <a:pt x="9772004" y="6678459"/>
                  <a:pt x="9774103" y="6646693"/>
                  <a:pt x="9778018" y="6619905"/>
                </a:cubicBezTo>
                <a:cubicBezTo>
                  <a:pt x="9781929" y="6593123"/>
                  <a:pt x="9803807" y="6542500"/>
                  <a:pt x="9803807" y="6542500"/>
                </a:cubicBezTo>
                <a:cubicBezTo>
                  <a:pt x="9805395" y="6517394"/>
                  <a:pt x="9793719" y="6493291"/>
                  <a:pt x="9773039" y="6478967"/>
                </a:cubicBezTo>
                <a:cubicBezTo>
                  <a:pt x="9775662" y="6495061"/>
                  <a:pt x="9777325" y="6511300"/>
                  <a:pt x="9778018" y="6527595"/>
                </a:cubicBezTo>
                <a:cubicBezTo>
                  <a:pt x="9778627" y="6542930"/>
                  <a:pt x="9777287" y="6558275"/>
                  <a:pt x="9774032" y="6573268"/>
                </a:cubicBezTo>
                <a:lnTo>
                  <a:pt x="9763109" y="6546453"/>
                </a:lnTo>
                <a:lnTo>
                  <a:pt x="9762117" y="6605001"/>
                </a:lnTo>
                <a:lnTo>
                  <a:pt x="9745255" y="6568294"/>
                </a:lnTo>
                <a:cubicBezTo>
                  <a:pt x="9745255" y="6568294"/>
                  <a:pt x="9760126" y="6628767"/>
                  <a:pt x="9752191" y="6635877"/>
                </a:cubicBezTo>
                <a:cubicBezTo>
                  <a:pt x="9744257" y="6642992"/>
                  <a:pt x="9730345" y="6668641"/>
                  <a:pt x="9712486" y="6686534"/>
                </a:cubicBezTo>
                <a:cubicBezTo>
                  <a:pt x="9694631" y="6704431"/>
                  <a:pt x="9665811" y="6706384"/>
                  <a:pt x="9568550" y="6701405"/>
                </a:cubicBezTo>
                <a:cubicBezTo>
                  <a:pt x="9471285" y="6696426"/>
                  <a:pt x="9461327" y="6669639"/>
                  <a:pt x="9474489" y="6652777"/>
                </a:cubicBezTo>
                <a:cubicBezTo>
                  <a:pt x="9487650" y="6635915"/>
                  <a:pt x="9526855" y="6653775"/>
                  <a:pt x="9558625" y="6649789"/>
                </a:cubicBezTo>
                <a:cubicBezTo>
                  <a:pt x="9590396" y="6645803"/>
                  <a:pt x="9610241" y="6603151"/>
                  <a:pt x="9630097" y="6603151"/>
                </a:cubicBezTo>
                <a:cubicBezTo>
                  <a:pt x="9649947" y="6603151"/>
                  <a:pt x="9671787" y="6620013"/>
                  <a:pt x="9671787" y="6620013"/>
                </a:cubicBezTo>
                <a:cubicBezTo>
                  <a:pt x="9671787" y="6620013"/>
                  <a:pt x="9669797" y="6596182"/>
                  <a:pt x="9662860" y="6585263"/>
                </a:cubicBezTo>
                <a:cubicBezTo>
                  <a:pt x="9655923" y="6574341"/>
                  <a:pt x="9639024" y="6545563"/>
                  <a:pt x="9648949" y="6544565"/>
                </a:cubicBezTo>
                <a:cubicBezTo>
                  <a:pt x="9658879" y="6543567"/>
                  <a:pt x="9677731" y="6564415"/>
                  <a:pt x="9677731" y="6564415"/>
                </a:cubicBezTo>
                <a:cubicBezTo>
                  <a:pt x="9677731" y="6564415"/>
                  <a:pt x="9657881" y="6503942"/>
                  <a:pt x="9665811" y="6508851"/>
                </a:cubicBezTo>
                <a:cubicBezTo>
                  <a:pt x="9673745" y="6513759"/>
                  <a:pt x="9691643" y="6532649"/>
                  <a:pt x="9691643" y="6532649"/>
                </a:cubicBezTo>
                <a:lnTo>
                  <a:pt x="9679722" y="6502874"/>
                </a:lnTo>
                <a:cubicBezTo>
                  <a:pt x="9679722" y="6502874"/>
                  <a:pt x="9675736" y="6485089"/>
                  <a:pt x="9673783" y="6471108"/>
                </a:cubicBezTo>
                <a:cubicBezTo>
                  <a:pt x="9671825" y="6457126"/>
                  <a:pt x="9697582" y="6480073"/>
                  <a:pt x="9697582" y="6480073"/>
                </a:cubicBezTo>
                <a:cubicBezTo>
                  <a:pt x="9697582" y="6462288"/>
                  <a:pt x="9673783" y="6458232"/>
                  <a:pt x="9681717" y="6440339"/>
                </a:cubicBezTo>
                <a:cubicBezTo>
                  <a:pt x="9689647" y="6422442"/>
                  <a:pt x="9681717" y="6376840"/>
                  <a:pt x="9681717" y="6376840"/>
                </a:cubicBezTo>
                <a:cubicBezTo>
                  <a:pt x="9681717" y="6376840"/>
                  <a:pt x="9691643" y="6368873"/>
                  <a:pt x="9717291" y="6384774"/>
                </a:cubicBezTo>
                <a:cubicBezTo>
                  <a:pt x="9742941" y="6400672"/>
                  <a:pt x="9774885" y="6404625"/>
                  <a:pt x="9774885" y="6404625"/>
                </a:cubicBezTo>
                <a:lnTo>
                  <a:pt x="9762969" y="6353008"/>
                </a:lnTo>
                <a:cubicBezTo>
                  <a:pt x="9762969" y="6353008"/>
                  <a:pt x="9707367" y="6337107"/>
                  <a:pt x="9667661" y="6321238"/>
                </a:cubicBezTo>
                <a:cubicBezTo>
                  <a:pt x="9644523" y="6311884"/>
                  <a:pt x="9620607" y="6304577"/>
                  <a:pt x="9596195" y="6299397"/>
                </a:cubicBezTo>
                <a:lnTo>
                  <a:pt x="9576339" y="6255715"/>
                </a:lnTo>
                <a:lnTo>
                  <a:pt x="9608111" y="6265640"/>
                </a:lnTo>
                <a:cubicBezTo>
                  <a:pt x="9639877" y="6275565"/>
                  <a:pt x="9693493" y="6307331"/>
                  <a:pt x="9693493" y="6307331"/>
                </a:cubicBezTo>
                <a:cubicBezTo>
                  <a:pt x="9693493" y="6307331"/>
                  <a:pt x="9633937" y="6237860"/>
                  <a:pt x="9618035" y="6221958"/>
                </a:cubicBezTo>
                <a:cubicBezTo>
                  <a:pt x="9602133" y="6206056"/>
                  <a:pt x="9548555" y="6196131"/>
                  <a:pt x="9548555" y="6196131"/>
                </a:cubicBezTo>
                <a:lnTo>
                  <a:pt x="9532620" y="6162445"/>
                </a:lnTo>
                <a:cubicBezTo>
                  <a:pt x="9556002" y="6162224"/>
                  <a:pt x="9579300" y="6159569"/>
                  <a:pt x="9602133" y="6154510"/>
                </a:cubicBezTo>
                <a:cubicBezTo>
                  <a:pt x="9633905" y="6146580"/>
                  <a:pt x="9677553" y="6132669"/>
                  <a:pt x="9677553" y="6132669"/>
                </a:cubicBezTo>
                <a:cubicBezTo>
                  <a:pt x="9677553" y="6132669"/>
                  <a:pt x="9625933" y="6136655"/>
                  <a:pt x="9578297" y="6136655"/>
                </a:cubicBezTo>
                <a:cubicBezTo>
                  <a:pt x="9530663" y="6136655"/>
                  <a:pt x="9530663" y="6116805"/>
                  <a:pt x="9530663" y="6116805"/>
                </a:cubicBezTo>
                <a:lnTo>
                  <a:pt x="9602133" y="6096955"/>
                </a:lnTo>
                <a:lnTo>
                  <a:pt x="9498967" y="6092969"/>
                </a:lnTo>
                <a:cubicBezTo>
                  <a:pt x="9498967" y="6092969"/>
                  <a:pt x="9524756" y="6083043"/>
                  <a:pt x="9556527" y="6067179"/>
                </a:cubicBezTo>
                <a:cubicBezTo>
                  <a:pt x="9581763" y="6055235"/>
                  <a:pt x="9607614" y="6044626"/>
                  <a:pt x="9633975" y="6035413"/>
                </a:cubicBezTo>
                <a:cubicBezTo>
                  <a:pt x="9633975" y="6035413"/>
                  <a:pt x="9594237" y="6035413"/>
                  <a:pt x="9564461" y="6025488"/>
                </a:cubicBezTo>
                <a:cubicBezTo>
                  <a:pt x="9534681" y="6015563"/>
                  <a:pt x="9532691" y="5967895"/>
                  <a:pt x="9516826" y="5840868"/>
                </a:cubicBezTo>
                <a:cubicBezTo>
                  <a:pt x="9500957" y="5713836"/>
                  <a:pt x="9471144" y="5437862"/>
                  <a:pt x="9480325" y="5419974"/>
                </a:cubicBezTo>
                <a:cubicBezTo>
                  <a:pt x="9489501" y="5402077"/>
                  <a:pt x="9554536" y="5356437"/>
                  <a:pt x="9554536" y="5356437"/>
                </a:cubicBezTo>
                <a:lnTo>
                  <a:pt x="9496971" y="5368353"/>
                </a:lnTo>
                <a:cubicBezTo>
                  <a:pt x="9439378" y="5380274"/>
                  <a:pt x="9357981" y="5410049"/>
                  <a:pt x="9357981" y="5410049"/>
                </a:cubicBezTo>
                <a:cubicBezTo>
                  <a:pt x="9385799" y="5384259"/>
                  <a:pt x="9461149" y="5350498"/>
                  <a:pt x="9461149" y="5350498"/>
                </a:cubicBezTo>
                <a:cubicBezTo>
                  <a:pt x="9461149" y="5350498"/>
                  <a:pt x="9433364" y="5227420"/>
                  <a:pt x="9417462" y="5185724"/>
                </a:cubicBezTo>
                <a:cubicBezTo>
                  <a:pt x="9401561" y="5144037"/>
                  <a:pt x="9409527" y="5128168"/>
                  <a:pt x="9409527" y="5128168"/>
                </a:cubicBezTo>
                <a:lnTo>
                  <a:pt x="9417462" y="5148018"/>
                </a:lnTo>
                <a:lnTo>
                  <a:pt x="9425429" y="5084486"/>
                </a:lnTo>
                <a:lnTo>
                  <a:pt x="9451223" y="5153962"/>
                </a:lnTo>
                <a:cubicBezTo>
                  <a:pt x="9451223" y="5153962"/>
                  <a:pt x="9451223" y="5124187"/>
                  <a:pt x="9439303" y="5058659"/>
                </a:cubicBezTo>
                <a:cubicBezTo>
                  <a:pt x="9427387" y="4993136"/>
                  <a:pt x="9391668" y="4917721"/>
                  <a:pt x="9391668" y="4917721"/>
                </a:cubicBezTo>
                <a:lnTo>
                  <a:pt x="9393663" y="5013020"/>
                </a:lnTo>
                <a:lnTo>
                  <a:pt x="9355916" y="4927646"/>
                </a:lnTo>
                <a:lnTo>
                  <a:pt x="9363883" y="5050730"/>
                </a:lnTo>
                <a:lnTo>
                  <a:pt x="9304295" y="4895880"/>
                </a:lnTo>
                <a:cubicBezTo>
                  <a:pt x="9342229" y="4880602"/>
                  <a:pt x="9379349" y="4863374"/>
                  <a:pt x="9415505" y="4844269"/>
                </a:cubicBezTo>
                <a:cubicBezTo>
                  <a:pt x="9471074" y="4814488"/>
                  <a:pt x="9474311" y="4780732"/>
                  <a:pt x="9474311" y="4780732"/>
                </a:cubicBezTo>
                <a:cubicBezTo>
                  <a:pt x="9451116" y="4798605"/>
                  <a:pt x="9425223" y="4812680"/>
                  <a:pt x="9397612" y="4822423"/>
                </a:cubicBezTo>
                <a:lnTo>
                  <a:pt x="9357911" y="4721185"/>
                </a:lnTo>
                <a:lnTo>
                  <a:pt x="9338057" y="4798591"/>
                </a:lnTo>
                <a:cubicBezTo>
                  <a:pt x="9338057" y="4798591"/>
                  <a:pt x="9318206" y="4733101"/>
                  <a:pt x="9310276" y="4681485"/>
                </a:cubicBezTo>
                <a:cubicBezTo>
                  <a:pt x="9302341" y="4629868"/>
                  <a:pt x="9312267" y="4600093"/>
                  <a:pt x="9312267" y="4600093"/>
                </a:cubicBezTo>
                <a:lnTo>
                  <a:pt x="9355916" y="4639794"/>
                </a:lnTo>
                <a:lnTo>
                  <a:pt x="9355916" y="4588177"/>
                </a:lnTo>
                <a:cubicBezTo>
                  <a:pt x="9355916" y="4546486"/>
                  <a:pt x="9326141" y="4469043"/>
                  <a:pt x="9326141" y="4469043"/>
                </a:cubicBezTo>
                <a:cubicBezTo>
                  <a:pt x="9328131" y="4490888"/>
                  <a:pt x="9326141" y="4570322"/>
                  <a:pt x="9326141" y="4570322"/>
                </a:cubicBezTo>
                <a:cubicBezTo>
                  <a:pt x="9326141" y="4570322"/>
                  <a:pt x="9274519" y="4498856"/>
                  <a:pt x="9266589" y="4473029"/>
                </a:cubicBezTo>
                <a:cubicBezTo>
                  <a:pt x="9258655" y="4447202"/>
                  <a:pt x="9218955" y="4429347"/>
                  <a:pt x="9212973" y="4409496"/>
                </a:cubicBezTo>
                <a:cubicBezTo>
                  <a:pt x="9207001" y="4389646"/>
                  <a:pt x="9236809" y="4341908"/>
                  <a:pt x="9236809" y="4341908"/>
                </a:cubicBezTo>
                <a:lnTo>
                  <a:pt x="9304403" y="4385557"/>
                </a:lnTo>
                <a:cubicBezTo>
                  <a:pt x="9304403" y="4385557"/>
                  <a:pt x="9274627" y="4300184"/>
                  <a:pt x="9264702" y="4250591"/>
                </a:cubicBezTo>
                <a:cubicBezTo>
                  <a:pt x="9254777" y="4201003"/>
                  <a:pt x="9248837" y="4175143"/>
                  <a:pt x="9181315" y="4153302"/>
                </a:cubicBezTo>
                <a:cubicBezTo>
                  <a:pt x="9113792" y="4131461"/>
                  <a:pt x="9091984" y="4087779"/>
                  <a:pt x="9040363" y="4026238"/>
                </a:cubicBezTo>
                <a:cubicBezTo>
                  <a:pt x="9008521" y="3988134"/>
                  <a:pt x="8978704" y="3948377"/>
                  <a:pt x="8951037" y="3907141"/>
                </a:cubicBezTo>
                <a:cubicBezTo>
                  <a:pt x="8951037" y="3907141"/>
                  <a:pt x="8988747" y="3897215"/>
                  <a:pt x="9050288" y="3903155"/>
                </a:cubicBezTo>
                <a:cubicBezTo>
                  <a:pt x="9111834" y="3909094"/>
                  <a:pt x="9246843" y="3992514"/>
                  <a:pt x="9246843" y="3992514"/>
                </a:cubicBezTo>
                <a:cubicBezTo>
                  <a:pt x="9246843" y="3992514"/>
                  <a:pt x="9179249" y="3923005"/>
                  <a:pt x="9082059" y="3893229"/>
                </a:cubicBezTo>
                <a:cubicBezTo>
                  <a:pt x="8984868" y="3863459"/>
                  <a:pt x="8792192" y="3889281"/>
                  <a:pt x="8792192" y="3889281"/>
                </a:cubicBezTo>
                <a:cubicBezTo>
                  <a:pt x="8792192" y="3889281"/>
                  <a:pt x="8899415" y="3843608"/>
                  <a:pt x="8984761" y="3845599"/>
                </a:cubicBezTo>
                <a:cubicBezTo>
                  <a:pt x="9070105" y="3847590"/>
                  <a:pt x="9163455" y="3885300"/>
                  <a:pt x="9163455" y="3885300"/>
                </a:cubicBezTo>
                <a:lnTo>
                  <a:pt x="9133680" y="3825749"/>
                </a:lnTo>
                <a:lnTo>
                  <a:pt x="9183305" y="3881314"/>
                </a:lnTo>
                <a:cubicBezTo>
                  <a:pt x="9183305" y="3881314"/>
                  <a:pt x="9181315" y="3873379"/>
                  <a:pt x="9181315" y="3845744"/>
                </a:cubicBezTo>
                <a:cubicBezTo>
                  <a:pt x="9181315" y="3818105"/>
                  <a:pt x="9139619" y="3772282"/>
                  <a:pt x="9139619" y="3772282"/>
                </a:cubicBezTo>
                <a:cubicBezTo>
                  <a:pt x="9139619" y="3772282"/>
                  <a:pt x="9151535" y="3720670"/>
                  <a:pt x="9139619" y="3674993"/>
                </a:cubicBezTo>
                <a:cubicBezTo>
                  <a:pt x="9127703" y="3629316"/>
                  <a:pt x="9084049" y="3619428"/>
                  <a:pt x="9084049" y="3619428"/>
                </a:cubicBezTo>
                <a:lnTo>
                  <a:pt x="9117811" y="3728600"/>
                </a:lnTo>
                <a:cubicBezTo>
                  <a:pt x="9117811" y="3728600"/>
                  <a:pt x="9109843" y="3722661"/>
                  <a:pt x="9076119" y="3690895"/>
                </a:cubicBezTo>
                <a:cubicBezTo>
                  <a:pt x="9042391" y="3659129"/>
                  <a:pt x="9030437" y="3611461"/>
                  <a:pt x="8925205" y="3571760"/>
                </a:cubicBezTo>
                <a:cubicBezTo>
                  <a:pt x="8819977" y="3532064"/>
                  <a:pt x="8641315" y="3547962"/>
                  <a:pt x="8641315" y="3547962"/>
                </a:cubicBezTo>
                <a:cubicBezTo>
                  <a:pt x="8641315" y="3547962"/>
                  <a:pt x="8752491" y="3514205"/>
                  <a:pt x="8863663" y="3524130"/>
                </a:cubicBezTo>
                <a:cubicBezTo>
                  <a:pt x="8974835" y="3534055"/>
                  <a:pt x="9064199" y="3581686"/>
                  <a:pt x="9064199" y="3581686"/>
                </a:cubicBezTo>
                <a:cubicBezTo>
                  <a:pt x="9064199" y="3581686"/>
                  <a:pt x="9000662" y="3514097"/>
                  <a:pt x="8871597" y="3490369"/>
                </a:cubicBezTo>
                <a:cubicBezTo>
                  <a:pt x="8742529" y="3466645"/>
                  <a:pt x="8655193" y="3486425"/>
                  <a:pt x="8655193" y="3486425"/>
                </a:cubicBezTo>
                <a:cubicBezTo>
                  <a:pt x="8655193" y="3486425"/>
                  <a:pt x="8726665" y="3466574"/>
                  <a:pt x="8784257" y="3472514"/>
                </a:cubicBezTo>
                <a:cubicBezTo>
                  <a:pt x="8841855" y="3478457"/>
                  <a:pt x="8899415" y="3468532"/>
                  <a:pt x="8947051" y="3444729"/>
                </a:cubicBezTo>
                <a:cubicBezTo>
                  <a:pt x="8976329" y="3429830"/>
                  <a:pt x="9002592" y="3409628"/>
                  <a:pt x="9024499" y="3385145"/>
                </a:cubicBezTo>
                <a:cubicBezTo>
                  <a:pt x="9024499" y="3385145"/>
                  <a:pt x="8853738" y="3466574"/>
                  <a:pt x="8814033" y="3438757"/>
                </a:cubicBezTo>
                <a:cubicBezTo>
                  <a:pt x="8774332" y="3410935"/>
                  <a:pt x="8816028" y="3399057"/>
                  <a:pt x="8841817" y="3412967"/>
                </a:cubicBezTo>
                <a:cubicBezTo>
                  <a:pt x="8867611" y="3426874"/>
                  <a:pt x="8919265" y="3408981"/>
                  <a:pt x="8962952" y="3385145"/>
                </a:cubicBezTo>
                <a:cubicBezTo>
                  <a:pt x="9006639" y="3361314"/>
                  <a:pt x="9040363" y="3313683"/>
                  <a:pt x="9040363" y="3313683"/>
                </a:cubicBezTo>
                <a:lnTo>
                  <a:pt x="8980812" y="3355374"/>
                </a:lnTo>
                <a:cubicBezTo>
                  <a:pt x="8921257" y="3397066"/>
                  <a:pt x="8897425" y="3375225"/>
                  <a:pt x="8958966" y="3337585"/>
                </a:cubicBezTo>
                <a:cubicBezTo>
                  <a:pt x="9020513" y="3299950"/>
                  <a:pt x="9079923" y="3230371"/>
                  <a:pt x="9079923" y="3230371"/>
                </a:cubicBezTo>
                <a:cubicBezTo>
                  <a:pt x="9079923" y="3230371"/>
                  <a:pt x="8970746" y="3325669"/>
                  <a:pt x="8909163" y="3333533"/>
                </a:cubicBezTo>
                <a:cubicBezTo>
                  <a:pt x="8847583" y="3341393"/>
                  <a:pt x="8891378" y="3299810"/>
                  <a:pt x="8946873" y="3270034"/>
                </a:cubicBezTo>
                <a:cubicBezTo>
                  <a:pt x="9002372" y="3240259"/>
                  <a:pt x="9038194" y="3176727"/>
                  <a:pt x="9038194" y="3176727"/>
                </a:cubicBezTo>
                <a:cubicBezTo>
                  <a:pt x="9038194" y="3176727"/>
                  <a:pt x="9028269" y="3188609"/>
                  <a:pt x="8980634" y="3222366"/>
                </a:cubicBezTo>
                <a:cubicBezTo>
                  <a:pt x="8932999" y="3256128"/>
                  <a:pt x="8877467" y="3260076"/>
                  <a:pt x="8877467" y="3260076"/>
                </a:cubicBezTo>
                <a:cubicBezTo>
                  <a:pt x="8877467" y="3260076"/>
                  <a:pt x="8931079" y="3172740"/>
                  <a:pt x="8994578" y="3136993"/>
                </a:cubicBezTo>
                <a:cubicBezTo>
                  <a:pt x="9058082" y="3101241"/>
                  <a:pt x="9089885" y="3077442"/>
                  <a:pt x="9089885" y="3077442"/>
                </a:cubicBezTo>
                <a:cubicBezTo>
                  <a:pt x="9089885" y="3077442"/>
                  <a:pt x="9034316" y="3093344"/>
                  <a:pt x="9014465" y="3091353"/>
                </a:cubicBezTo>
                <a:cubicBezTo>
                  <a:pt x="8994615" y="3089363"/>
                  <a:pt x="9000555" y="3000036"/>
                  <a:pt x="9028339" y="2956354"/>
                </a:cubicBezTo>
                <a:cubicBezTo>
                  <a:pt x="9044967" y="2930307"/>
                  <a:pt x="9058307" y="2902302"/>
                  <a:pt x="9068045" y="2872972"/>
                </a:cubicBezTo>
                <a:cubicBezTo>
                  <a:pt x="9042251" y="2920602"/>
                  <a:pt x="8956868" y="2992069"/>
                  <a:pt x="8956868" y="2992069"/>
                </a:cubicBezTo>
                <a:cubicBezTo>
                  <a:pt x="8956868" y="2992069"/>
                  <a:pt x="9006499" y="2876958"/>
                  <a:pt x="9044241" y="2801505"/>
                </a:cubicBezTo>
                <a:cubicBezTo>
                  <a:pt x="9081989" y="2726057"/>
                  <a:pt x="9249723" y="2532505"/>
                  <a:pt x="9249723" y="2532505"/>
                </a:cubicBezTo>
                <a:cubicBezTo>
                  <a:pt x="9249723" y="2532505"/>
                  <a:pt x="9236809" y="2579143"/>
                  <a:pt x="9247733" y="2604969"/>
                </a:cubicBezTo>
                <a:cubicBezTo>
                  <a:pt x="9258655" y="2630797"/>
                  <a:pt x="9245741" y="2730043"/>
                  <a:pt x="9245741" y="2730043"/>
                </a:cubicBezTo>
                <a:cubicBezTo>
                  <a:pt x="9245741" y="2730043"/>
                  <a:pt x="9252857" y="2714141"/>
                  <a:pt x="9261643" y="2660567"/>
                </a:cubicBezTo>
                <a:cubicBezTo>
                  <a:pt x="9270431" y="2606998"/>
                  <a:pt x="9322122" y="2488823"/>
                  <a:pt x="9353958" y="2436214"/>
                </a:cubicBezTo>
                <a:cubicBezTo>
                  <a:pt x="9385799" y="2383600"/>
                  <a:pt x="9486975" y="2213884"/>
                  <a:pt x="9509815" y="2196985"/>
                </a:cubicBezTo>
                <a:cubicBezTo>
                  <a:pt x="9532653" y="2180090"/>
                  <a:pt x="9573319" y="2174183"/>
                  <a:pt x="9629919" y="2165256"/>
                </a:cubicBezTo>
                <a:cubicBezTo>
                  <a:pt x="9686519" y="2156328"/>
                  <a:pt x="9730167" y="2165256"/>
                  <a:pt x="9781789" y="2178132"/>
                </a:cubicBezTo>
                <a:cubicBezTo>
                  <a:pt x="9833405" y="2191008"/>
                  <a:pt x="9909860" y="2196985"/>
                  <a:pt x="9932699" y="2203036"/>
                </a:cubicBezTo>
                <a:cubicBezTo>
                  <a:pt x="9955537" y="2209083"/>
                  <a:pt x="10023023" y="2163336"/>
                  <a:pt x="10023023" y="2163336"/>
                </a:cubicBezTo>
                <a:lnTo>
                  <a:pt x="10066709" y="2179200"/>
                </a:lnTo>
                <a:cubicBezTo>
                  <a:pt x="10110363" y="2195102"/>
                  <a:pt x="10276140" y="2263580"/>
                  <a:pt x="10333737" y="2277486"/>
                </a:cubicBezTo>
                <a:cubicBezTo>
                  <a:pt x="10391335" y="2291397"/>
                  <a:pt x="10494540" y="2290362"/>
                  <a:pt x="10561065" y="2304273"/>
                </a:cubicBezTo>
                <a:cubicBezTo>
                  <a:pt x="10627591" y="2318180"/>
                  <a:pt x="10739723" y="2335042"/>
                  <a:pt x="10843957" y="2350944"/>
                </a:cubicBezTo>
                <a:cubicBezTo>
                  <a:pt x="10948193" y="2366845"/>
                  <a:pt x="11101061" y="2360869"/>
                  <a:pt x="11163600" y="2356888"/>
                </a:cubicBezTo>
                <a:cubicBezTo>
                  <a:pt x="11226144" y="2352902"/>
                  <a:pt x="11330379" y="2360869"/>
                  <a:pt x="11343293" y="2360869"/>
                </a:cubicBezTo>
                <a:cubicBezTo>
                  <a:pt x="11356206" y="2360869"/>
                  <a:pt x="11355209" y="2364817"/>
                  <a:pt x="11383991" y="2377731"/>
                </a:cubicBezTo>
                <a:cubicBezTo>
                  <a:pt x="11412773" y="2390644"/>
                  <a:pt x="11443541" y="2395516"/>
                  <a:pt x="11490217" y="2397581"/>
                </a:cubicBezTo>
                <a:cubicBezTo>
                  <a:pt x="11536891" y="2399642"/>
                  <a:pt x="11566634" y="2389647"/>
                  <a:pt x="11596409" y="2383670"/>
                </a:cubicBezTo>
                <a:cubicBezTo>
                  <a:pt x="11626189" y="2377693"/>
                  <a:pt x="11640096" y="2380719"/>
                  <a:pt x="11659947" y="2382677"/>
                </a:cubicBezTo>
                <a:cubicBezTo>
                  <a:pt x="11679797" y="2384630"/>
                  <a:pt x="11711567" y="2381717"/>
                  <a:pt x="11716547" y="2389792"/>
                </a:cubicBezTo>
                <a:cubicBezTo>
                  <a:pt x="11721530" y="2397867"/>
                  <a:pt x="11761231" y="2419563"/>
                  <a:pt x="11782041" y="2429488"/>
                </a:cubicBezTo>
                <a:cubicBezTo>
                  <a:pt x="11807639" y="2441919"/>
                  <a:pt x="11831105" y="2458331"/>
                  <a:pt x="11851555" y="2478116"/>
                </a:cubicBezTo>
                <a:cubicBezTo>
                  <a:pt x="11872403" y="2498964"/>
                  <a:pt x="11899190" y="2503943"/>
                  <a:pt x="11912033" y="2499957"/>
                </a:cubicBezTo>
                <a:cubicBezTo>
                  <a:pt x="11924877" y="2495975"/>
                  <a:pt x="11916979" y="2482172"/>
                  <a:pt x="11891185" y="2461254"/>
                </a:cubicBezTo>
                <a:cubicBezTo>
                  <a:pt x="11876085" y="2449165"/>
                  <a:pt x="11863943" y="2433783"/>
                  <a:pt x="11855681" y="2416293"/>
                </a:cubicBezTo>
                <a:lnTo>
                  <a:pt x="11862796" y="2445071"/>
                </a:lnTo>
                <a:cubicBezTo>
                  <a:pt x="11862796" y="2445071"/>
                  <a:pt x="11845011" y="2435146"/>
                  <a:pt x="11827044" y="2423263"/>
                </a:cubicBezTo>
                <a:cubicBezTo>
                  <a:pt x="11809077" y="2411385"/>
                  <a:pt x="11805203" y="2391497"/>
                  <a:pt x="11799259" y="2378583"/>
                </a:cubicBezTo>
                <a:cubicBezTo>
                  <a:pt x="11793320" y="2365670"/>
                  <a:pt x="11773433" y="2349806"/>
                  <a:pt x="11773433" y="2349806"/>
                </a:cubicBezTo>
                <a:cubicBezTo>
                  <a:pt x="11773433" y="2349806"/>
                  <a:pt x="11803207" y="2348813"/>
                  <a:pt x="11823236" y="2360728"/>
                </a:cubicBezTo>
                <a:cubicBezTo>
                  <a:pt x="11843265" y="2372644"/>
                  <a:pt x="11873859" y="2373604"/>
                  <a:pt x="11892717" y="2377590"/>
                </a:cubicBezTo>
                <a:cubicBezTo>
                  <a:pt x="11912141" y="2381113"/>
                  <a:pt x="11930295" y="2389698"/>
                  <a:pt x="11945331" y="2402490"/>
                </a:cubicBezTo>
                <a:cubicBezTo>
                  <a:pt x="11961200" y="2416364"/>
                  <a:pt x="11991973" y="2431268"/>
                  <a:pt x="12016802" y="2451118"/>
                </a:cubicBezTo>
                <a:cubicBezTo>
                  <a:pt x="12041636" y="2470968"/>
                  <a:pt x="12058498" y="2476017"/>
                  <a:pt x="12081337" y="2477905"/>
                </a:cubicBezTo>
                <a:cubicBezTo>
                  <a:pt x="12104175" y="2479788"/>
                  <a:pt x="12110437" y="2458055"/>
                  <a:pt x="12110437" y="2458055"/>
                </a:cubicBezTo>
                <a:cubicBezTo>
                  <a:pt x="12110437" y="2458055"/>
                  <a:pt x="12085959" y="2447062"/>
                  <a:pt x="12077032" y="2439127"/>
                </a:cubicBezTo>
                <a:cubicBezTo>
                  <a:pt x="12070615" y="2432734"/>
                  <a:pt x="12065247" y="2425361"/>
                  <a:pt x="12061131" y="2417286"/>
                </a:cubicBezTo>
                <a:lnTo>
                  <a:pt x="12077032" y="2417286"/>
                </a:lnTo>
                <a:cubicBezTo>
                  <a:pt x="12077032" y="2417286"/>
                  <a:pt x="12086957" y="2410171"/>
                  <a:pt x="12085959" y="2405371"/>
                </a:cubicBezTo>
                <a:cubicBezTo>
                  <a:pt x="12084967" y="2400569"/>
                  <a:pt x="12070095" y="2393455"/>
                  <a:pt x="12055187" y="2387586"/>
                </a:cubicBezTo>
                <a:cubicBezTo>
                  <a:pt x="12040283" y="2381717"/>
                  <a:pt x="12002573" y="2355820"/>
                  <a:pt x="12002573" y="2355820"/>
                </a:cubicBezTo>
                <a:cubicBezTo>
                  <a:pt x="12008675" y="2367974"/>
                  <a:pt x="12017941" y="2378260"/>
                  <a:pt x="12029397" y="2385590"/>
                </a:cubicBezTo>
                <a:cubicBezTo>
                  <a:pt x="12041547" y="2393394"/>
                  <a:pt x="12053149" y="2402026"/>
                  <a:pt x="12064119" y="2411417"/>
                </a:cubicBezTo>
                <a:lnTo>
                  <a:pt x="12050207" y="2409427"/>
                </a:lnTo>
                <a:lnTo>
                  <a:pt x="12050207" y="2429277"/>
                </a:lnTo>
                <a:cubicBezTo>
                  <a:pt x="12041725" y="2423722"/>
                  <a:pt x="12033758" y="2417413"/>
                  <a:pt x="12026409" y="2410424"/>
                </a:cubicBezTo>
                <a:cubicBezTo>
                  <a:pt x="12013093" y="2396846"/>
                  <a:pt x="11998825" y="2384232"/>
                  <a:pt x="11983720" y="2372682"/>
                </a:cubicBezTo>
                <a:cubicBezTo>
                  <a:pt x="11970801" y="2363749"/>
                  <a:pt x="11962872" y="2350873"/>
                  <a:pt x="11949959" y="2335969"/>
                </a:cubicBezTo>
                <a:cubicBezTo>
                  <a:pt x="11937045" y="2321065"/>
                  <a:pt x="11892393" y="2307192"/>
                  <a:pt x="11892393" y="2307192"/>
                </a:cubicBezTo>
                <a:cubicBezTo>
                  <a:pt x="11892393" y="2307192"/>
                  <a:pt x="11905311" y="2293280"/>
                  <a:pt x="11917297" y="2293280"/>
                </a:cubicBezTo>
                <a:cubicBezTo>
                  <a:pt x="11929289" y="2293280"/>
                  <a:pt x="11953055" y="2302213"/>
                  <a:pt x="11969917" y="2302213"/>
                </a:cubicBezTo>
                <a:cubicBezTo>
                  <a:pt x="11986779" y="2302213"/>
                  <a:pt x="12009617" y="2295098"/>
                  <a:pt x="12023528" y="2300217"/>
                </a:cubicBezTo>
                <a:cubicBezTo>
                  <a:pt x="12037435" y="2305341"/>
                  <a:pt x="12081121" y="2316119"/>
                  <a:pt x="12081121" y="2316119"/>
                </a:cubicBezTo>
                <a:lnTo>
                  <a:pt x="12095993" y="2315121"/>
                </a:lnTo>
                <a:cubicBezTo>
                  <a:pt x="12110901" y="2314129"/>
                  <a:pt x="12113782" y="2302213"/>
                  <a:pt x="12105917" y="2298264"/>
                </a:cubicBezTo>
                <a:cubicBezTo>
                  <a:pt x="12098058" y="2294311"/>
                  <a:pt x="12092011" y="2287341"/>
                  <a:pt x="12078133" y="2277416"/>
                </a:cubicBezTo>
                <a:cubicBezTo>
                  <a:pt x="12064259" y="2267491"/>
                  <a:pt x="12046367" y="2257566"/>
                  <a:pt x="12035444" y="2250592"/>
                </a:cubicBezTo>
                <a:cubicBezTo>
                  <a:pt x="12024521" y="2243622"/>
                  <a:pt x="12007659" y="2252587"/>
                  <a:pt x="11989767" y="2257706"/>
                </a:cubicBezTo>
                <a:cubicBezTo>
                  <a:pt x="11971869" y="2262831"/>
                  <a:pt x="11949069" y="2250592"/>
                  <a:pt x="11937148" y="2240812"/>
                </a:cubicBezTo>
                <a:cubicBezTo>
                  <a:pt x="11925232" y="2231027"/>
                  <a:pt x="11918295" y="2234872"/>
                  <a:pt x="11898445" y="2232877"/>
                </a:cubicBezTo>
                <a:cubicBezTo>
                  <a:pt x="11878595" y="2230886"/>
                  <a:pt x="11855756" y="2221959"/>
                  <a:pt x="11839887" y="2221959"/>
                </a:cubicBezTo>
                <a:cubicBezTo>
                  <a:pt x="11824023" y="2221959"/>
                  <a:pt x="11793213" y="2235870"/>
                  <a:pt x="11793213" y="2235870"/>
                </a:cubicBezTo>
                <a:cubicBezTo>
                  <a:pt x="11793213" y="2235870"/>
                  <a:pt x="11843016" y="2232877"/>
                  <a:pt x="11854759" y="2245791"/>
                </a:cubicBezTo>
                <a:cubicBezTo>
                  <a:pt x="11866497" y="2258704"/>
                  <a:pt x="11861873" y="2283500"/>
                  <a:pt x="11846824" y="2296414"/>
                </a:cubicBezTo>
                <a:cubicBezTo>
                  <a:pt x="11831775" y="2309323"/>
                  <a:pt x="11837897" y="2281505"/>
                  <a:pt x="11837897" y="2269589"/>
                </a:cubicBezTo>
                <a:cubicBezTo>
                  <a:pt x="11837887" y="2257922"/>
                  <a:pt x="11828707" y="2248315"/>
                  <a:pt x="11817049" y="2247786"/>
                </a:cubicBezTo>
                <a:cubicBezTo>
                  <a:pt x="11806126" y="2247781"/>
                  <a:pt x="11781475" y="2265571"/>
                  <a:pt x="11771404" y="2272685"/>
                </a:cubicBezTo>
                <a:cubicBezTo>
                  <a:pt x="11761339" y="2279800"/>
                  <a:pt x="11752514" y="2287590"/>
                  <a:pt x="11726725" y="2288587"/>
                </a:cubicBezTo>
                <a:cubicBezTo>
                  <a:pt x="11700931" y="2289580"/>
                  <a:pt x="11651267" y="2286592"/>
                  <a:pt x="11651267" y="2286592"/>
                </a:cubicBezTo>
                <a:lnTo>
                  <a:pt x="11665179" y="2299505"/>
                </a:lnTo>
                <a:cubicBezTo>
                  <a:pt x="11648260" y="2299501"/>
                  <a:pt x="11631356" y="2298508"/>
                  <a:pt x="11614555" y="2296517"/>
                </a:cubicBezTo>
                <a:cubicBezTo>
                  <a:pt x="11594705" y="2293529"/>
                  <a:pt x="11585739" y="2282611"/>
                  <a:pt x="11585739" y="2282611"/>
                </a:cubicBezTo>
                <a:lnTo>
                  <a:pt x="11629421" y="2275674"/>
                </a:lnTo>
                <a:lnTo>
                  <a:pt x="11564925" y="2243908"/>
                </a:lnTo>
                <a:cubicBezTo>
                  <a:pt x="11586831" y="2244512"/>
                  <a:pt x="11608541" y="2248184"/>
                  <a:pt x="11629421" y="2254826"/>
                </a:cubicBezTo>
                <a:cubicBezTo>
                  <a:pt x="11663187" y="2265749"/>
                  <a:pt x="11677094" y="2255823"/>
                  <a:pt x="11677094" y="2255823"/>
                </a:cubicBezTo>
                <a:cubicBezTo>
                  <a:pt x="11657244" y="2255823"/>
                  <a:pt x="11636396" y="2243908"/>
                  <a:pt x="11616616" y="2233982"/>
                </a:cubicBezTo>
                <a:cubicBezTo>
                  <a:pt x="11596836" y="2224057"/>
                  <a:pt x="11570939" y="2222067"/>
                  <a:pt x="11570939" y="2222067"/>
                </a:cubicBezTo>
                <a:lnTo>
                  <a:pt x="11580863" y="2215130"/>
                </a:lnTo>
                <a:cubicBezTo>
                  <a:pt x="11590789" y="2208015"/>
                  <a:pt x="11616616" y="2192291"/>
                  <a:pt x="11616616" y="2192291"/>
                </a:cubicBezTo>
                <a:cubicBezTo>
                  <a:pt x="11616616" y="2192291"/>
                  <a:pt x="11565959" y="2194282"/>
                  <a:pt x="11542156" y="2194282"/>
                </a:cubicBezTo>
                <a:cubicBezTo>
                  <a:pt x="11518357" y="2194282"/>
                  <a:pt x="11476629" y="2206198"/>
                  <a:pt x="11445855" y="2210151"/>
                </a:cubicBezTo>
                <a:cubicBezTo>
                  <a:pt x="11415083" y="2214099"/>
                  <a:pt x="11384309" y="2197233"/>
                  <a:pt x="11384309" y="2197233"/>
                </a:cubicBezTo>
                <a:cubicBezTo>
                  <a:pt x="11384309" y="2197233"/>
                  <a:pt x="11357522" y="2233982"/>
                  <a:pt x="11362469" y="2248854"/>
                </a:cubicBezTo>
                <a:cubicBezTo>
                  <a:pt x="11367415" y="2263720"/>
                  <a:pt x="11377373" y="2291538"/>
                  <a:pt x="11377373" y="2291538"/>
                </a:cubicBezTo>
                <a:cubicBezTo>
                  <a:pt x="11377373" y="2291538"/>
                  <a:pt x="11355531" y="2279622"/>
                  <a:pt x="11338632" y="2268737"/>
                </a:cubicBezTo>
                <a:cubicBezTo>
                  <a:pt x="11321733" y="2257852"/>
                  <a:pt x="11320847" y="2234980"/>
                  <a:pt x="11326749" y="2220076"/>
                </a:cubicBezTo>
                <a:cubicBezTo>
                  <a:pt x="11332655" y="2205167"/>
                  <a:pt x="11348557" y="2166464"/>
                  <a:pt x="11348557" y="2166464"/>
                </a:cubicBezTo>
                <a:cubicBezTo>
                  <a:pt x="11348557" y="2166464"/>
                  <a:pt x="11324759" y="2189303"/>
                  <a:pt x="11314833" y="2218081"/>
                </a:cubicBezTo>
                <a:cubicBezTo>
                  <a:pt x="11304908" y="2246858"/>
                  <a:pt x="11294983" y="2271688"/>
                  <a:pt x="11294983" y="2271688"/>
                </a:cubicBezTo>
                <a:cubicBezTo>
                  <a:pt x="11291990" y="2254826"/>
                  <a:pt x="11304908" y="2223060"/>
                  <a:pt x="11304908" y="2223060"/>
                </a:cubicBezTo>
                <a:cubicBezTo>
                  <a:pt x="11294589" y="2225280"/>
                  <a:pt x="11283835" y="2224235"/>
                  <a:pt x="11274135" y="2220076"/>
                </a:cubicBezTo>
                <a:cubicBezTo>
                  <a:pt x="11258233" y="2213134"/>
                  <a:pt x="11245319" y="2193289"/>
                  <a:pt x="11238556" y="2194282"/>
                </a:cubicBezTo>
                <a:cubicBezTo>
                  <a:pt x="11231797" y="2195280"/>
                  <a:pt x="11216715" y="2228043"/>
                  <a:pt x="11216715" y="2228043"/>
                </a:cubicBezTo>
                <a:lnTo>
                  <a:pt x="11222692" y="2168455"/>
                </a:lnTo>
                <a:cubicBezTo>
                  <a:pt x="11201338" y="2165935"/>
                  <a:pt x="11180125" y="2162291"/>
                  <a:pt x="11159155" y="2157537"/>
                </a:cubicBezTo>
                <a:cubicBezTo>
                  <a:pt x="11130377" y="2150600"/>
                  <a:pt x="11134251" y="2136689"/>
                  <a:pt x="11134251" y="2136689"/>
                </a:cubicBezTo>
                <a:cubicBezTo>
                  <a:pt x="11134251" y="2136689"/>
                  <a:pt x="11114401" y="2144661"/>
                  <a:pt x="11098677" y="2142665"/>
                </a:cubicBezTo>
                <a:cubicBezTo>
                  <a:pt x="11082953" y="2140675"/>
                  <a:pt x="11067903" y="2127761"/>
                  <a:pt x="11067903" y="2127761"/>
                </a:cubicBezTo>
                <a:cubicBezTo>
                  <a:pt x="11045065" y="2152661"/>
                  <a:pt x="11030161" y="2242910"/>
                  <a:pt x="11030161" y="2242910"/>
                </a:cubicBezTo>
                <a:lnTo>
                  <a:pt x="11030161" y="2201219"/>
                </a:lnTo>
                <a:cubicBezTo>
                  <a:pt x="11030161" y="2159528"/>
                  <a:pt x="11055061" y="2111897"/>
                  <a:pt x="11055061" y="2111897"/>
                </a:cubicBezTo>
                <a:lnTo>
                  <a:pt x="10943889" y="2071203"/>
                </a:lnTo>
                <a:lnTo>
                  <a:pt x="11002447" y="2130750"/>
                </a:lnTo>
                <a:cubicBezTo>
                  <a:pt x="11002447" y="2130750"/>
                  <a:pt x="10778107" y="2051353"/>
                  <a:pt x="10632181" y="1981844"/>
                </a:cubicBezTo>
                <a:cubicBezTo>
                  <a:pt x="10486249" y="1912335"/>
                  <a:pt x="10361167" y="1911375"/>
                  <a:pt x="10361167" y="1911375"/>
                </a:cubicBezTo>
                <a:lnTo>
                  <a:pt x="10418441" y="1890171"/>
                </a:lnTo>
                <a:cubicBezTo>
                  <a:pt x="10418441" y="1890171"/>
                  <a:pt x="10338009" y="1892167"/>
                  <a:pt x="10272585" y="1897286"/>
                </a:cubicBezTo>
                <a:cubicBezTo>
                  <a:pt x="10231119" y="1901015"/>
                  <a:pt x="10190711" y="1912453"/>
                  <a:pt x="10153441" y="1931010"/>
                </a:cubicBezTo>
                <a:cubicBezTo>
                  <a:pt x="10153441" y="1931010"/>
                  <a:pt x="10166359" y="1942926"/>
                  <a:pt x="10190191" y="1965765"/>
                </a:cubicBezTo>
                <a:cubicBezTo>
                  <a:pt x="10214027" y="1988603"/>
                  <a:pt x="10218973" y="2032248"/>
                  <a:pt x="10218973" y="2032248"/>
                </a:cubicBezTo>
                <a:cubicBezTo>
                  <a:pt x="10218973" y="2032248"/>
                  <a:pt x="10208050" y="2028299"/>
                  <a:pt x="10168349" y="2011404"/>
                </a:cubicBezTo>
                <a:cubicBezTo>
                  <a:pt x="10128649" y="1994510"/>
                  <a:pt x="10040278" y="1932003"/>
                  <a:pt x="10040278" y="1932003"/>
                </a:cubicBezTo>
                <a:cubicBezTo>
                  <a:pt x="10040278" y="1932003"/>
                  <a:pt x="10079979" y="1894298"/>
                  <a:pt x="10101825" y="1874448"/>
                </a:cubicBezTo>
                <a:cubicBezTo>
                  <a:pt x="10123665" y="1854602"/>
                  <a:pt x="10168349" y="1850616"/>
                  <a:pt x="10168349" y="1850616"/>
                </a:cubicBezTo>
                <a:cubicBezTo>
                  <a:pt x="10168349" y="1850616"/>
                  <a:pt x="10141525" y="1848625"/>
                  <a:pt x="10126653" y="1847628"/>
                </a:cubicBezTo>
                <a:cubicBezTo>
                  <a:pt x="10111783" y="1846630"/>
                  <a:pt x="10087951" y="1834752"/>
                  <a:pt x="10047253" y="1853604"/>
                </a:cubicBezTo>
                <a:cubicBezTo>
                  <a:pt x="10006555" y="1872457"/>
                  <a:pt x="9936966" y="1954846"/>
                  <a:pt x="9936966" y="1954846"/>
                </a:cubicBezTo>
                <a:cubicBezTo>
                  <a:pt x="9936966" y="1954846"/>
                  <a:pt x="9954755" y="1899244"/>
                  <a:pt x="9973715" y="1874448"/>
                </a:cubicBezTo>
                <a:cubicBezTo>
                  <a:pt x="9992676" y="1849656"/>
                  <a:pt x="10054115" y="1830766"/>
                  <a:pt x="10054115" y="1830766"/>
                </a:cubicBezTo>
                <a:lnTo>
                  <a:pt x="10025337" y="1826784"/>
                </a:lnTo>
                <a:cubicBezTo>
                  <a:pt x="10017009" y="1813014"/>
                  <a:pt x="10005837" y="1801178"/>
                  <a:pt x="9992573" y="1792063"/>
                </a:cubicBezTo>
                <a:cubicBezTo>
                  <a:pt x="9970727" y="1777159"/>
                  <a:pt x="9946895" y="1788077"/>
                  <a:pt x="9946895" y="1788077"/>
                </a:cubicBezTo>
                <a:lnTo>
                  <a:pt x="9970727" y="1799997"/>
                </a:lnTo>
                <a:cubicBezTo>
                  <a:pt x="9970727" y="1799997"/>
                  <a:pt x="9945823" y="1799000"/>
                  <a:pt x="9880403" y="1795014"/>
                </a:cubicBezTo>
                <a:cubicBezTo>
                  <a:pt x="9814979" y="1791032"/>
                  <a:pt x="9706687" y="1807927"/>
                  <a:pt x="9706687" y="1807927"/>
                </a:cubicBezTo>
                <a:cubicBezTo>
                  <a:pt x="9706687" y="1807927"/>
                  <a:pt x="9757311" y="1775168"/>
                  <a:pt x="9806941" y="1771219"/>
                </a:cubicBezTo>
                <a:cubicBezTo>
                  <a:pt x="9838421" y="1768952"/>
                  <a:pt x="9870066" y="1770278"/>
                  <a:pt x="9901247" y="1775168"/>
                </a:cubicBezTo>
                <a:cubicBezTo>
                  <a:pt x="9901251" y="1775168"/>
                  <a:pt x="9862506" y="1753322"/>
                  <a:pt x="9824796" y="1752362"/>
                </a:cubicBezTo>
                <a:cubicBezTo>
                  <a:pt x="9787086" y="1751407"/>
                  <a:pt x="9690785" y="1794053"/>
                  <a:pt x="9690785" y="1794053"/>
                </a:cubicBezTo>
                <a:cubicBezTo>
                  <a:pt x="9690785" y="1794053"/>
                  <a:pt x="9752332" y="1741444"/>
                  <a:pt x="9789081" y="1736465"/>
                </a:cubicBezTo>
                <a:cubicBezTo>
                  <a:pt x="9825831" y="1731481"/>
                  <a:pt x="9874459" y="1743402"/>
                  <a:pt x="9874459" y="1743402"/>
                </a:cubicBezTo>
                <a:cubicBezTo>
                  <a:pt x="9874459" y="1743402"/>
                  <a:pt x="9824833" y="1705692"/>
                  <a:pt x="9789081" y="1709678"/>
                </a:cubicBezTo>
                <a:cubicBezTo>
                  <a:pt x="9753329" y="1713659"/>
                  <a:pt x="9698720" y="1751369"/>
                  <a:pt x="9698720" y="1751369"/>
                </a:cubicBezTo>
                <a:cubicBezTo>
                  <a:pt x="9698720" y="1751369"/>
                  <a:pt x="9616326" y="1606445"/>
                  <a:pt x="9640162" y="1610394"/>
                </a:cubicBezTo>
                <a:cubicBezTo>
                  <a:pt x="9663999" y="1614342"/>
                  <a:pt x="9709643" y="1622309"/>
                  <a:pt x="9709643" y="1622309"/>
                </a:cubicBezTo>
                <a:lnTo>
                  <a:pt x="9684739" y="1609396"/>
                </a:lnTo>
                <a:cubicBezTo>
                  <a:pt x="9659835" y="1596520"/>
                  <a:pt x="9560653" y="1548922"/>
                  <a:pt x="9545745" y="1548922"/>
                </a:cubicBezTo>
                <a:cubicBezTo>
                  <a:pt x="9530841" y="1548922"/>
                  <a:pt x="9510171" y="1548922"/>
                  <a:pt x="9509032" y="1532065"/>
                </a:cubicBezTo>
                <a:cubicBezTo>
                  <a:pt x="9507894" y="1515203"/>
                  <a:pt x="9487191" y="1498304"/>
                  <a:pt x="9487191" y="1498304"/>
                </a:cubicBezTo>
                <a:cubicBezTo>
                  <a:pt x="9487191" y="1498304"/>
                  <a:pt x="9460367" y="1524131"/>
                  <a:pt x="9441509" y="1543981"/>
                </a:cubicBezTo>
                <a:cubicBezTo>
                  <a:pt x="9422657" y="1563826"/>
                  <a:pt x="9391883" y="1622239"/>
                  <a:pt x="9391883" y="1622239"/>
                </a:cubicBezTo>
                <a:cubicBezTo>
                  <a:pt x="9391883" y="1622239"/>
                  <a:pt x="9397823" y="1559705"/>
                  <a:pt x="9410741" y="1533915"/>
                </a:cubicBezTo>
                <a:cubicBezTo>
                  <a:pt x="9423655" y="1508121"/>
                  <a:pt x="9459369" y="1486247"/>
                  <a:pt x="9459369" y="1486247"/>
                </a:cubicBezTo>
                <a:cubicBezTo>
                  <a:pt x="9459369" y="1486247"/>
                  <a:pt x="9453430" y="1486247"/>
                  <a:pt x="9433579" y="1491226"/>
                </a:cubicBezTo>
                <a:cubicBezTo>
                  <a:pt x="9413729" y="1496205"/>
                  <a:pt x="9396863" y="1521002"/>
                  <a:pt x="9382956" y="1552768"/>
                </a:cubicBezTo>
                <a:cubicBezTo>
                  <a:pt x="9369045" y="1584534"/>
                  <a:pt x="9360113" y="1636146"/>
                  <a:pt x="9360113" y="1636146"/>
                </a:cubicBezTo>
                <a:cubicBezTo>
                  <a:pt x="9360113" y="1636146"/>
                  <a:pt x="9346207" y="1583536"/>
                  <a:pt x="9357125" y="1561695"/>
                </a:cubicBezTo>
                <a:cubicBezTo>
                  <a:pt x="9368047" y="1539854"/>
                  <a:pt x="9384947" y="1511077"/>
                  <a:pt x="9384947" y="1511077"/>
                </a:cubicBezTo>
                <a:cubicBezTo>
                  <a:pt x="9384947" y="1511077"/>
                  <a:pt x="9371035" y="1514065"/>
                  <a:pt x="9348197" y="1530922"/>
                </a:cubicBezTo>
                <a:cubicBezTo>
                  <a:pt x="9325359" y="1547784"/>
                  <a:pt x="9318421" y="1555826"/>
                  <a:pt x="9290637" y="1560698"/>
                </a:cubicBezTo>
                <a:cubicBezTo>
                  <a:pt x="9269943" y="1563826"/>
                  <a:pt x="9249015" y="1565157"/>
                  <a:pt x="9228093" y="1564684"/>
                </a:cubicBezTo>
                <a:cubicBezTo>
                  <a:pt x="9228093" y="1564684"/>
                  <a:pt x="9263671" y="1556716"/>
                  <a:pt x="9290637" y="1542843"/>
                </a:cubicBezTo>
                <a:cubicBezTo>
                  <a:pt x="9317602" y="1528969"/>
                  <a:pt x="9375021" y="1491226"/>
                  <a:pt x="9375021" y="1491226"/>
                </a:cubicBezTo>
                <a:cubicBezTo>
                  <a:pt x="9365303" y="1492571"/>
                  <a:pt x="9355888" y="1495596"/>
                  <a:pt x="9347204" y="1500154"/>
                </a:cubicBezTo>
                <a:cubicBezTo>
                  <a:pt x="9331335" y="1508088"/>
                  <a:pt x="9323401" y="1503142"/>
                  <a:pt x="9305508" y="1503142"/>
                </a:cubicBezTo>
                <a:cubicBezTo>
                  <a:pt x="9287611" y="1503142"/>
                  <a:pt x="9259863" y="1498163"/>
                  <a:pt x="9247948" y="1493217"/>
                </a:cubicBezTo>
                <a:cubicBezTo>
                  <a:pt x="9236027" y="1488275"/>
                  <a:pt x="9237025" y="1515058"/>
                  <a:pt x="9225109" y="1522992"/>
                </a:cubicBezTo>
                <a:cubicBezTo>
                  <a:pt x="9213189" y="1530922"/>
                  <a:pt x="9168542" y="1553761"/>
                  <a:pt x="9138767" y="1572613"/>
                </a:cubicBezTo>
                <a:cubicBezTo>
                  <a:pt x="9108991" y="1591471"/>
                  <a:pt x="8997781" y="1647068"/>
                  <a:pt x="8997781" y="1647068"/>
                </a:cubicBezTo>
                <a:cubicBezTo>
                  <a:pt x="8997781" y="1647068"/>
                  <a:pt x="9112939" y="1562693"/>
                  <a:pt x="9139727" y="1537859"/>
                </a:cubicBezTo>
                <a:cubicBezTo>
                  <a:pt x="9166514" y="1513030"/>
                  <a:pt x="9208243" y="1484289"/>
                  <a:pt x="9195329" y="1475324"/>
                </a:cubicBezTo>
                <a:cubicBezTo>
                  <a:pt x="9182415" y="1466359"/>
                  <a:pt x="9121867" y="1439750"/>
                  <a:pt x="9121867" y="1439750"/>
                </a:cubicBezTo>
                <a:lnTo>
                  <a:pt x="9093089" y="1467535"/>
                </a:lnTo>
                <a:cubicBezTo>
                  <a:pt x="9093089" y="1467535"/>
                  <a:pt x="9095080" y="1435769"/>
                  <a:pt x="9078181" y="1428832"/>
                </a:cubicBezTo>
                <a:cubicBezTo>
                  <a:pt x="9061281" y="1421895"/>
                  <a:pt x="9031543" y="1426837"/>
                  <a:pt x="9031543" y="1426837"/>
                </a:cubicBezTo>
                <a:cubicBezTo>
                  <a:pt x="9031543" y="1426837"/>
                  <a:pt x="8986859" y="1386143"/>
                  <a:pt x="8963060" y="1372237"/>
                </a:cubicBezTo>
                <a:cubicBezTo>
                  <a:pt x="8939261" y="1358326"/>
                  <a:pt x="8935243" y="1329548"/>
                  <a:pt x="8925313" y="1313684"/>
                </a:cubicBezTo>
                <a:cubicBezTo>
                  <a:pt x="8915387" y="1297819"/>
                  <a:pt x="8894544" y="1291843"/>
                  <a:pt x="8894544" y="1291843"/>
                </a:cubicBezTo>
                <a:cubicBezTo>
                  <a:pt x="8894544" y="1291843"/>
                  <a:pt x="8927308" y="1375225"/>
                  <a:pt x="8940221" y="1390129"/>
                </a:cubicBezTo>
                <a:cubicBezTo>
                  <a:pt x="8953135" y="1405033"/>
                  <a:pt x="8968999" y="1430823"/>
                  <a:pt x="8968999" y="1449676"/>
                </a:cubicBezTo>
                <a:cubicBezTo>
                  <a:pt x="8968999" y="1468533"/>
                  <a:pt x="8960071" y="1495315"/>
                  <a:pt x="8940221" y="1522140"/>
                </a:cubicBezTo>
                <a:cubicBezTo>
                  <a:pt x="8920371" y="1548960"/>
                  <a:pt x="8872628" y="1588623"/>
                  <a:pt x="8843921" y="1617438"/>
                </a:cubicBezTo>
                <a:cubicBezTo>
                  <a:pt x="8822717" y="1637827"/>
                  <a:pt x="8800131" y="1656722"/>
                  <a:pt x="8776327" y="1673996"/>
                </a:cubicBezTo>
                <a:cubicBezTo>
                  <a:pt x="8784881" y="1660258"/>
                  <a:pt x="8791873" y="1645607"/>
                  <a:pt x="8797171" y="1630314"/>
                </a:cubicBezTo>
                <a:cubicBezTo>
                  <a:pt x="8805105" y="1606515"/>
                  <a:pt x="8814960" y="1540992"/>
                  <a:pt x="8814960" y="1540992"/>
                </a:cubicBezTo>
                <a:cubicBezTo>
                  <a:pt x="8814960" y="1540992"/>
                  <a:pt x="8807025" y="1565892"/>
                  <a:pt x="8775255" y="1605522"/>
                </a:cubicBezTo>
                <a:cubicBezTo>
                  <a:pt x="8755213" y="1629893"/>
                  <a:pt x="8729227" y="1648689"/>
                  <a:pt x="8699802" y="1660090"/>
                </a:cubicBezTo>
                <a:cubicBezTo>
                  <a:pt x="8699802" y="1660090"/>
                  <a:pt x="8748435" y="1617401"/>
                  <a:pt x="8756403" y="1591611"/>
                </a:cubicBezTo>
                <a:cubicBezTo>
                  <a:pt x="8764369" y="1565822"/>
                  <a:pt x="8772271" y="1507236"/>
                  <a:pt x="8782197" y="1507236"/>
                </a:cubicBezTo>
                <a:cubicBezTo>
                  <a:pt x="8800712" y="1507451"/>
                  <a:pt x="8818562" y="1500313"/>
                  <a:pt x="8831822" y="1487385"/>
                </a:cubicBezTo>
                <a:cubicBezTo>
                  <a:pt x="8849611" y="1469596"/>
                  <a:pt x="8862595" y="1442739"/>
                  <a:pt x="8874511" y="1425844"/>
                </a:cubicBezTo>
                <a:cubicBezTo>
                  <a:pt x="8886431" y="1408949"/>
                  <a:pt x="8884437" y="1372237"/>
                  <a:pt x="8884437" y="1349436"/>
                </a:cubicBezTo>
                <a:cubicBezTo>
                  <a:pt x="8884437" y="1326630"/>
                  <a:pt x="8877499" y="1289852"/>
                  <a:pt x="8857649" y="1274981"/>
                </a:cubicBezTo>
                <a:cubicBezTo>
                  <a:pt x="8837799" y="1260109"/>
                  <a:pt x="8812969" y="1267866"/>
                  <a:pt x="8812969" y="1267866"/>
                </a:cubicBezTo>
                <a:lnTo>
                  <a:pt x="8838797" y="1253992"/>
                </a:lnTo>
                <a:cubicBezTo>
                  <a:pt x="8838797" y="1253992"/>
                  <a:pt x="8810974" y="1252995"/>
                  <a:pt x="8799059" y="1261107"/>
                </a:cubicBezTo>
                <a:cubicBezTo>
                  <a:pt x="8787143" y="1269215"/>
                  <a:pt x="8763479" y="1276011"/>
                  <a:pt x="8745484" y="1286934"/>
                </a:cubicBezTo>
                <a:cubicBezTo>
                  <a:pt x="8727479" y="1297852"/>
                  <a:pt x="8715667" y="1330578"/>
                  <a:pt x="8715667" y="1330578"/>
                </a:cubicBezTo>
                <a:cubicBezTo>
                  <a:pt x="8711690" y="1317637"/>
                  <a:pt x="8705292" y="1305566"/>
                  <a:pt x="8696814" y="1295009"/>
                </a:cubicBezTo>
                <a:cubicBezTo>
                  <a:pt x="8683938" y="1280100"/>
                  <a:pt x="8632317" y="1218563"/>
                  <a:pt x="8632317" y="1218563"/>
                </a:cubicBezTo>
                <a:lnTo>
                  <a:pt x="8730575" y="1154066"/>
                </a:lnTo>
                <a:lnTo>
                  <a:pt x="8678955" y="1109387"/>
                </a:lnTo>
                <a:cubicBezTo>
                  <a:pt x="8678955" y="1109387"/>
                  <a:pt x="8712715" y="1119312"/>
                  <a:pt x="8735555" y="1125256"/>
                </a:cubicBezTo>
                <a:cubicBezTo>
                  <a:pt x="8758397" y="1131195"/>
                  <a:pt x="8798061" y="1126249"/>
                  <a:pt x="8798061" y="1126249"/>
                </a:cubicBezTo>
                <a:lnTo>
                  <a:pt x="8778211" y="1101349"/>
                </a:lnTo>
                <a:cubicBezTo>
                  <a:pt x="8778211" y="1101349"/>
                  <a:pt x="8794112" y="1106295"/>
                  <a:pt x="8813963" y="1111274"/>
                </a:cubicBezTo>
                <a:cubicBezTo>
                  <a:pt x="8833813" y="1116253"/>
                  <a:pt x="8852670" y="1118211"/>
                  <a:pt x="8860605" y="1112272"/>
                </a:cubicBezTo>
                <a:cubicBezTo>
                  <a:pt x="8868535" y="1106328"/>
                  <a:pt x="8874511" y="1087368"/>
                  <a:pt x="8874511" y="1087368"/>
                </a:cubicBezTo>
                <a:lnTo>
                  <a:pt x="8888422" y="1102272"/>
                </a:lnTo>
                <a:cubicBezTo>
                  <a:pt x="8888422" y="1102272"/>
                  <a:pt x="8895359" y="1052473"/>
                  <a:pt x="8896357" y="1012917"/>
                </a:cubicBezTo>
                <a:cubicBezTo>
                  <a:pt x="8897064" y="974706"/>
                  <a:pt x="8894413" y="936509"/>
                  <a:pt x="8888422" y="898767"/>
                </a:cubicBezTo>
                <a:cubicBezTo>
                  <a:pt x="8883443" y="869984"/>
                  <a:pt x="8867575" y="843202"/>
                  <a:pt x="8849682" y="819365"/>
                </a:cubicBezTo>
                <a:cubicBezTo>
                  <a:pt x="8831785" y="795529"/>
                  <a:pt x="8815953" y="789590"/>
                  <a:pt x="8803039" y="783618"/>
                </a:cubicBezTo>
                <a:cubicBezTo>
                  <a:pt x="8790127" y="777637"/>
                  <a:pt x="8804037" y="761810"/>
                  <a:pt x="8804037" y="761810"/>
                </a:cubicBezTo>
                <a:cubicBezTo>
                  <a:pt x="8804037" y="761810"/>
                  <a:pt x="8776253" y="759819"/>
                  <a:pt x="8763339" y="749894"/>
                </a:cubicBezTo>
                <a:cubicBezTo>
                  <a:pt x="8750425" y="739969"/>
                  <a:pt x="8730575" y="746906"/>
                  <a:pt x="8730575" y="746906"/>
                </a:cubicBezTo>
                <a:cubicBezTo>
                  <a:pt x="8735325" y="741219"/>
                  <a:pt x="8734566" y="732765"/>
                  <a:pt x="8728885" y="728011"/>
                </a:cubicBezTo>
                <a:cubicBezTo>
                  <a:pt x="8728473" y="727669"/>
                  <a:pt x="8728037" y="727346"/>
                  <a:pt x="8727587" y="727055"/>
                </a:cubicBezTo>
                <a:cubicBezTo>
                  <a:pt x="8715667" y="718128"/>
                  <a:pt x="8672017" y="714142"/>
                  <a:pt x="8657113" y="710193"/>
                </a:cubicBezTo>
                <a:cubicBezTo>
                  <a:pt x="8642205" y="706245"/>
                  <a:pt x="8643202" y="725065"/>
                  <a:pt x="8643202" y="725065"/>
                </a:cubicBezTo>
                <a:cubicBezTo>
                  <a:pt x="8637329" y="718081"/>
                  <a:pt x="8632945" y="709968"/>
                  <a:pt x="8630326" y="701228"/>
                </a:cubicBezTo>
                <a:cubicBezTo>
                  <a:pt x="8626340" y="687355"/>
                  <a:pt x="8611469" y="693299"/>
                  <a:pt x="8602504" y="688352"/>
                </a:cubicBezTo>
                <a:cubicBezTo>
                  <a:pt x="8593539" y="683406"/>
                  <a:pt x="8609619" y="669462"/>
                  <a:pt x="8609619" y="669462"/>
                </a:cubicBezTo>
                <a:cubicBezTo>
                  <a:pt x="8609619" y="669462"/>
                  <a:pt x="8586780" y="664521"/>
                  <a:pt x="8570911" y="677430"/>
                </a:cubicBezTo>
                <a:cubicBezTo>
                  <a:pt x="8555047" y="690343"/>
                  <a:pt x="8553127" y="689350"/>
                  <a:pt x="8546011" y="686357"/>
                </a:cubicBezTo>
                <a:cubicBezTo>
                  <a:pt x="8538897" y="683373"/>
                  <a:pt x="8527155" y="646661"/>
                  <a:pt x="8527155" y="646661"/>
                </a:cubicBezTo>
                <a:close/>
                <a:moveTo>
                  <a:pt x="0" y="0"/>
                </a:moveTo>
                <a:lnTo>
                  <a:pt x="12192001" y="0"/>
                </a:lnTo>
                <a:lnTo>
                  <a:pt x="12192001" y="6871139"/>
                </a:lnTo>
                <a:lnTo>
                  <a:pt x="0" y="6871139"/>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L"/>
          </a:p>
        </p:txBody>
      </p:sp>
      <p:sp>
        <p:nvSpPr>
          <p:cNvPr id="5" name="Freeform 19">
            <a:extLst>
              <a:ext uri="{FF2B5EF4-FFF2-40B4-BE49-F238E27FC236}">
                <a16:creationId xmlns:a16="http://schemas.microsoft.com/office/drawing/2014/main" id="{4D065136-2753-1648-ADCE-091C8EF2E7BE}"/>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dirty="0"/>
          </a:p>
        </p:txBody>
      </p:sp>
      <p:grpSp>
        <p:nvGrpSpPr>
          <p:cNvPr id="9" name="Group 8">
            <a:extLst>
              <a:ext uri="{FF2B5EF4-FFF2-40B4-BE49-F238E27FC236}">
                <a16:creationId xmlns:a16="http://schemas.microsoft.com/office/drawing/2014/main" id="{2F3F9AC5-C9BB-724D-B5DE-D1B39540F10F}"/>
              </a:ext>
            </a:extLst>
          </p:cNvPr>
          <p:cNvGrpSpPr/>
          <p:nvPr userDrawn="1"/>
        </p:nvGrpSpPr>
        <p:grpSpPr>
          <a:xfrm>
            <a:off x="482333" y="1088997"/>
            <a:ext cx="2204305" cy="337083"/>
            <a:chOff x="287056" y="348936"/>
            <a:chExt cx="1675087" cy="256155"/>
          </a:xfrm>
        </p:grpSpPr>
        <p:sp>
          <p:nvSpPr>
            <p:cNvPr id="10" name="Freeform 17">
              <a:extLst>
                <a:ext uri="{FF2B5EF4-FFF2-40B4-BE49-F238E27FC236}">
                  <a16:creationId xmlns:a16="http://schemas.microsoft.com/office/drawing/2014/main" id="{C26BD8F2-AFC9-D346-8976-2A4E9C0A56FF}"/>
                </a:ext>
              </a:extLst>
            </p:cNvPr>
            <p:cNvSpPr>
              <a:spLocks/>
            </p:cNvSpPr>
            <p:nvPr userDrawn="1"/>
          </p:nvSpPr>
          <p:spPr bwMode="auto">
            <a:xfrm>
              <a:off x="287056" y="348936"/>
              <a:ext cx="330988" cy="256155"/>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18">
              <a:extLst>
                <a:ext uri="{FF2B5EF4-FFF2-40B4-BE49-F238E27FC236}">
                  <a16:creationId xmlns:a16="http://schemas.microsoft.com/office/drawing/2014/main" id="{AB125662-F597-9941-B248-71BB4EB7A3BD}"/>
                </a:ext>
              </a:extLst>
            </p:cNvPr>
            <p:cNvSpPr>
              <a:spLocks/>
            </p:cNvSpPr>
            <p:nvPr userDrawn="1"/>
          </p:nvSpPr>
          <p:spPr bwMode="auto">
            <a:xfrm>
              <a:off x="605572" y="425687"/>
              <a:ext cx="104573" cy="179404"/>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11">
              <a:extLst>
                <a:ext uri="{FF2B5EF4-FFF2-40B4-BE49-F238E27FC236}">
                  <a16:creationId xmlns:a16="http://schemas.microsoft.com/office/drawing/2014/main" id="{7639153D-FB5B-1045-94A3-104AB8309C11}"/>
                </a:ext>
              </a:extLst>
            </p:cNvPr>
            <p:cNvSpPr>
              <a:spLocks/>
            </p:cNvSpPr>
            <p:nvPr userDrawn="1"/>
          </p:nvSpPr>
          <p:spPr bwMode="auto">
            <a:xfrm>
              <a:off x="645866" y="348936"/>
              <a:ext cx="78670" cy="5084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12">
              <a:extLst>
                <a:ext uri="{FF2B5EF4-FFF2-40B4-BE49-F238E27FC236}">
                  <a16:creationId xmlns:a16="http://schemas.microsoft.com/office/drawing/2014/main" id="{1A6C1BD7-464F-DE47-9CF5-977D8D247B53}"/>
                </a:ext>
              </a:extLst>
            </p:cNvPr>
            <p:cNvSpPr>
              <a:spLocks/>
            </p:cNvSpPr>
            <p:nvPr userDrawn="1"/>
          </p:nvSpPr>
          <p:spPr bwMode="auto">
            <a:xfrm>
              <a:off x="697673" y="425687"/>
              <a:ext cx="303166" cy="179404"/>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13">
              <a:extLst>
                <a:ext uri="{FF2B5EF4-FFF2-40B4-BE49-F238E27FC236}">
                  <a16:creationId xmlns:a16="http://schemas.microsoft.com/office/drawing/2014/main" id="{0F11A95E-E145-3D4B-859E-CE3DD5A79EAF}"/>
                </a:ext>
              </a:extLst>
            </p:cNvPr>
            <p:cNvSpPr>
              <a:spLocks noEditPoints="1"/>
            </p:cNvSpPr>
            <p:nvPr userDrawn="1"/>
          </p:nvSpPr>
          <p:spPr bwMode="auto">
            <a:xfrm>
              <a:off x="975895" y="425687"/>
              <a:ext cx="275343" cy="179404"/>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14">
              <a:extLst>
                <a:ext uri="{FF2B5EF4-FFF2-40B4-BE49-F238E27FC236}">
                  <a16:creationId xmlns:a16="http://schemas.microsoft.com/office/drawing/2014/main" id="{D9F2D75E-978E-4244-8FA1-014B42B922F7}"/>
                </a:ext>
              </a:extLst>
            </p:cNvPr>
            <p:cNvSpPr>
              <a:spLocks/>
            </p:cNvSpPr>
            <p:nvPr userDrawn="1"/>
          </p:nvSpPr>
          <p:spPr bwMode="auto">
            <a:xfrm>
              <a:off x="1248361" y="348936"/>
              <a:ext cx="118004" cy="256155"/>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15">
              <a:extLst>
                <a:ext uri="{FF2B5EF4-FFF2-40B4-BE49-F238E27FC236}">
                  <a16:creationId xmlns:a16="http://schemas.microsoft.com/office/drawing/2014/main" id="{F8704AEA-0C3F-FF48-800F-42118EC191BB}"/>
                </a:ext>
              </a:extLst>
            </p:cNvPr>
            <p:cNvSpPr>
              <a:spLocks/>
            </p:cNvSpPr>
            <p:nvPr userDrawn="1"/>
          </p:nvSpPr>
          <p:spPr bwMode="auto">
            <a:xfrm>
              <a:off x="1351015" y="348936"/>
              <a:ext cx="118964" cy="256155"/>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16">
              <a:extLst>
                <a:ext uri="{FF2B5EF4-FFF2-40B4-BE49-F238E27FC236}">
                  <a16:creationId xmlns:a16="http://schemas.microsoft.com/office/drawing/2014/main" id="{A21B9F1C-5262-CF4F-B5D7-7F501E68D632}"/>
                </a:ext>
              </a:extLst>
            </p:cNvPr>
            <p:cNvSpPr>
              <a:spLocks noEditPoints="1"/>
            </p:cNvSpPr>
            <p:nvPr userDrawn="1"/>
          </p:nvSpPr>
          <p:spPr bwMode="auto">
            <a:xfrm>
              <a:off x="1453669" y="425687"/>
              <a:ext cx="279181" cy="179404"/>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19">
              <a:extLst>
                <a:ext uri="{FF2B5EF4-FFF2-40B4-BE49-F238E27FC236}">
                  <a16:creationId xmlns:a16="http://schemas.microsoft.com/office/drawing/2014/main" id="{5E7B227A-4943-4044-97E5-477DF9B558AE}"/>
                </a:ext>
              </a:extLst>
            </p:cNvPr>
            <p:cNvSpPr>
              <a:spLocks/>
            </p:cNvSpPr>
            <p:nvPr userDrawn="1"/>
          </p:nvSpPr>
          <p:spPr bwMode="auto">
            <a:xfrm>
              <a:off x="1744363" y="348936"/>
              <a:ext cx="217780" cy="256155"/>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27873067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5397" fill="hold"/>
                                        <p:tgtEl>
                                          <p:spTgt spid="24"/>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24"/>
                    </p:tgtEl>
                  </p:cond>
                </p:stCondLst>
                <p:endSync evt="end" delay="0">
                  <p:rtn val="all"/>
                </p:endSync>
                <p:childTnLst>
                  <p:par>
                    <p:cTn id="8" fill="hold">
                      <p:stCondLst>
                        <p:cond delay="0"/>
                      </p:stCondLst>
                      <p:childTnLst>
                        <p:par>
                          <p:cTn id="9" fill="hold">
                            <p:stCondLst>
                              <p:cond delay="0"/>
                            </p:stCondLst>
                            <p:childTnLst>
                              <p:par>
                                <p:cTn id="10" presetID="2" presetClass="mediacall" presetSubtype="0" fill="hold" nodeType="clickEffect">
                                  <p:stCondLst>
                                    <p:cond delay="0"/>
                                  </p:stCondLst>
                                  <p:childTnLst>
                                    <p:cmd type="call" cmd="togglePause">
                                      <p:cBhvr>
                                        <p:cTn id="11" dur="1" fill="hold"/>
                                        <p:tgtEl>
                                          <p:spTgt spid="24"/>
                                        </p:tgtEl>
                                      </p:cBhvr>
                                    </p:cmd>
                                  </p:childTnLst>
                                </p:cTn>
                              </p:par>
                            </p:childTnLst>
                          </p:cTn>
                        </p:par>
                      </p:childTnLst>
                    </p:cTn>
                  </p:par>
                </p:childTnLst>
              </p:cTn>
              <p:nextCondLst>
                <p:cond evt="onClick" delay="0">
                  <p:tgtEl>
                    <p:spTgt spid="24"/>
                  </p:tgtEl>
                </p:cond>
              </p:nextCondLst>
            </p:seq>
            <p:video>
              <p:cMediaNode vol="80000" mute="1">
                <p:cTn id="12" repeatCount="indefinite" fill="hold" display="0">
                  <p:stCondLst>
                    <p:cond delay="indefinite"/>
                  </p:stCondLst>
                </p:cTn>
                <p:tgtEl>
                  <p:spTgt spid="24"/>
                </p:tgtEl>
              </p:cMediaNode>
            </p:video>
          </p:childTnLst>
        </p:cTn>
      </p:par>
    </p:tn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351_Пользовательский макет">
    <p:spTree>
      <p:nvGrpSpPr>
        <p:cNvPr id="1" name=""/>
        <p:cNvGrpSpPr/>
        <p:nvPr/>
      </p:nvGrpSpPr>
      <p:grpSpPr>
        <a:xfrm>
          <a:off x="0" y="0"/>
          <a:ext cx="0" cy="0"/>
          <a:chOff x="0" y="0"/>
          <a:chExt cx="0" cy="0"/>
        </a:xfrm>
      </p:grpSpPr>
      <p:pic>
        <p:nvPicPr>
          <p:cNvPr id="29" name="production ID_4203457.mp4" descr="production ID_4203457.mp4">
            <a:hlinkClick r:id="" action="ppaction://media"/>
            <a:extLst>
              <a:ext uri="{FF2B5EF4-FFF2-40B4-BE49-F238E27FC236}">
                <a16:creationId xmlns:a16="http://schemas.microsoft.com/office/drawing/2014/main" id="{379E8DFE-1EDD-ED4E-8A8A-467401147B70}"/>
              </a:ext>
            </a:extLst>
          </p:cNvPr>
          <p:cNvPicPr>
            <a:picLocks noChangeAspect="1"/>
          </p:cNvPicPr>
          <p:nvPr userDrawn="1">
            <a:videoFile r:link="rId2"/>
            <p:extLst>
              <p:ext uri="{DAA4B4D4-6D71-4841-9C94-3DE7FCFB9230}">
                <p14:media xmlns:p14="http://schemas.microsoft.com/office/powerpoint/2010/main" r:embed="rId1"/>
              </p:ext>
            </p:extLst>
          </p:nvPr>
        </p:nvPicPr>
        <p:blipFill>
          <a:blip r:embed="rId4"/>
          <a:stretch>
            <a:fillRect/>
          </a:stretch>
        </p:blipFill>
        <p:spPr>
          <a:xfrm>
            <a:off x="-1" y="84305"/>
            <a:ext cx="11790347" cy="6773695"/>
          </a:xfrm>
          <a:prstGeom prst="rect">
            <a:avLst/>
          </a:prstGeom>
        </p:spPr>
      </p:pic>
      <p:sp>
        <p:nvSpPr>
          <p:cNvPr id="27" name="Freeform 26">
            <a:extLst>
              <a:ext uri="{FF2B5EF4-FFF2-40B4-BE49-F238E27FC236}">
                <a16:creationId xmlns:a16="http://schemas.microsoft.com/office/drawing/2014/main" id="{F1E01EF1-649F-7C48-B23D-2FA95D596793}"/>
              </a:ext>
            </a:extLst>
          </p:cNvPr>
          <p:cNvSpPr/>
          <p:nvPr userDrawn="1"/>
        </p:nvSpPr>
        <p:spPr>
          <a:xfrm>
            <a:off x="0" y="-13139"/>
            <a:ext cx="12192000" cy="6871139"/>
          </a:xfrm>
          <a:custGeom>
            <a:avLst/>
            <a:gdLst>
              <a:gd name="connsiteX0" fmla="*/ 7402943 w 12192000"/>
              <a:gd name="connsiteY0" fmla="*/ 4871948 h 6871139"/>
              <a:gd name="connsiteX1" fmla="*/ 7405748 w 12192000"/>
              <a:gd name="connsiteY1" fmla="*/ 4875561 h 6871139"/>
              <a:gd name="connsiteX2" fmla="*/ 7390887 w 12192000"/>
              <a:gd name="connsiteY2" fmla="*/ 5062120 h 6871139"/>
              <a:gd name="connsiteX3" fmla="*/ 7414849 w 12192000"/>
              <a:gd name="connsiteY3" fmla="*/ 5081597 h 6871139"/>
              <a:gd name="connsiteX4" fmla="*/ 7353445 w 12192000"/>
              <a:gd name="connsiteY4" fmla="*/ 5093590 h 6871139"/>
              <a:gd name="connsiteX5" fmla="*/ 7239579 w 12192000"/>
              <a:gd name="connsiteY5" fmla="*/ 5102560 h 6871139"/>
              <a:gd name="connsiteX6" fmla="*/ 7407105 w 12192000"/>
              <a:gd name="connsiteY6" fmla="*/ 4939850 h 6871139"/>
              <a:gd name="connsiteX7" fmla="*/ 7402884 w 12192000"/>
              <a:gd name="connsiteY7" fmla="*/ 4871872 h 6871139"/>
              <a:gd name="connsiteX8" fmla="*/ 7402938 w 12192000"/>
              <a:gd name="connsiteY8" fmla="*/ 4871872 h 6871139"/>
              <a:gd name="connsiteX9" fmla="*/ 7402943 w 12192000"/>
              <a:gd name="connsiteY9" fmla="*/ 4871948 h 6871139"/>
              <a:gd name="connsiteX10" fmla="*/ 9323053 w 12192000"/>
              <a:gd name="connsiteY10" fmla="*/ 4448178 h 6871139"/>
              <a:gd name="connsiteX11" fmla="*/ 9360757 w 12192000"/>
              <a:gd name="connsiteY11" fmla="*/ 4452612 h 6871139"/>
              <a:gd name="connsiteX12" fmla="*/ 9437181 w 12192000"/>
              <a:gd name="connsiteY12" fmla="*/ 4476570 h 6871139"/>
              <a:gd name="connsiteX13" fmla="*/ 9371238 w 12192000"/>
              <a:gd name="connsiteY13" fmla="*/ 4476570 h 6871139"/>
              <a:gd name="connsiteX14" fmla="*/ 9395552 w 12192000"/>
              <a:gd name="connsiteY14" fmla="*/ 4515307 h 6871139"/>
              <a:gd name="connsiteX15" fmla="*/ 9395496 w 12192000"/>
              <a:gd name="connsiteY15" fmla="*/ 4515307 h 6871139"/>
              <a:gd name="connsiteX16" fmla="*/ 9361027 w 12192000"/>
              <a:gd name="connsiteY16" fmla="*/ 4509310 h 6871139"/>
              <a:gd name="connsiteX17" fmla="*/ 9343026 w 12192000"/>
              <a:gd name="connsiteY17" fmla="*/ 4482467 h 6871139"/>
              <a:gd name="connsiteX18" fmla="*/ 9343062 w 12192000"/>
              <a:gd name="connsiteY18" fmla="*/ 4482297 h 6871139"/>
              <a:gd name="connsiteX19" fmla="*/ 9311592 w 12192000"/>
              <a:gd name="connsiteY19" fmla="*/ 4518252 h 6871139"/>
              <a:gd name="connsiteX20" fmla="*/ 9343062 w 12192000"/>
              <a:gd name="connsiteY20" fmla="*/ 4584162 h 6871139"/>
              <a:gd name="connsiteX21" fmla="*/ 9262018 w 12192000"/>
              <a:gd name="connsiteY21" fmla="*/ 4561716 h 6871139"/>
              <a:gd name="connsiteX22" fmla="*/ 9106200 w 12192000"/>
              <a:gd name="connsiteY22" fmla="*/ 4735485 h 6871139"/>
              <a:gd name="connsiteX23" fmla="*/ 8932416 w 12192000"/>
              <a:gd name="connsiteY23" fmla="*/ 4850830 h 6871139"/>
              <a:gd name="connsiteX24" fmla="*/ 9029668 w 12192000"/>
              <a:gd name="connsiteY24" fmla="*/ 4696535 h 6871139"/>
              <a:gd name="connsiteX25" fmla="*/ 8923282 w 12192000"/>
              <a:gd name="connsiteY25" fmla="*/ 4747453 h 6871139"/>
              <a:gd name="connsiteX26" fmla="*/ 8816900 w 12192000"/>
              <a:gd name="connsiteY26" fmla="*/ 4783433 h 6871139"/>
              <a:gd name="connsiteX27" fmla="*/ 8758494 w 12192000"/>
              <a:gd name="connsiteY27" fmla="*/ 4683054 h 6871139"/>
              <a:gd name="connsiteX28" fmla="*/ 8740422 w 12192000"/>
              <a:gd name="connsiteY28" fmla="*/ 4745966 h 6871139"/>
              <a:gd name="connsiteX29" fmla="*/ 8619154 w 12192000"/>
              <a:gd name="connsiteY29" fmla="*/ 4730975 h 6871139"/>
              <a:gd name="connsiteX30" fmla="*/ 8619154 w 12192000"/>
              <a:gd name="connsiteY30" fmla="*/ 4620224 h 6871139"/>
              <a:gd name="connsiteX31" fmla="*/ 8568207 w 12192000"/>
              <a:gd name="connsiteY31" fmla="*/ 4741592 h 6871139"/>
              <a:gd name="connsiteX32" fmla="*/ 8556239 w 12192000"/>
              <a:gd name="connsiteY32" fmla="*/ 4668169 h 6871139"/>
              <a:gd name="connsiteX33" fmla="*/ 8475330 w 12192000"/>
              <a:gd name="connsiteY33" fmla="*/ 4786513 h 6871139"/>
              <a:gd name="connsiteX34" fmla="*/ 8306327 w 12192000"/>
              <a:gd name="connsiteY34" fmla="*/ 4827032 h 6871139"/>
              <a:gd name="connsiteX35" fmla="*/ 8359952 w 12192000"/>
              <a:gd name="connsiteY35" fmla="*/ 4675763 h 6871139"/>
              <a:gd name="connsiteX36" fmla="*/ 8533764 w 12192000"/>
              <a:gd name="connsiteY36" fmla="*/ 4602369 h 6871139"/>
              <a:gd name="connsiteX37" fmla="*/ 8584686 w 12192000"/>
              <a:gd name="connsiteY37" fmla="*/ 4600883 h 6871139"/>
              <a:gd name="connsiteX38" fmla="*/ 8620641 w 12192000"/>
              <a:gd name="connsiteY38" fmla="*/ 4579894 h 6871139"/>
              <a:gd name="connsiteX39" fmla="*/ 8762979 w 12192000"/>
              <a:gd name="connsiteY39" fmla="*/ 4528947 h 6871139"/>
              <a:gd name="connsiteX40" fmla="*/ 8836380 w 12192000"/>
              <a:gd name="connsiteY40" fmla="*/ 4531945 h 6871139"/>
              <a:gd name="connsiteX41" fmla="*/ 8893324 w 12192000"/>
              <a:gd name="connsiteY41" fmla="*/ 4521467 h 6871139"/>
              <a:gd name="connsiteX42" fmla="*/ 8948760 w 12192000"/>
              <a:gd name="connsiteY42" fmla="*/ 4509474 h 6871139"/>
              <a:gd name="connsiteX43" fmla="*/ 8941276 w 12192000"/>
              <a:gd name="connsiteY43" fmla="*/ 4563497 h 6871139"/>
              <a:gd name="connsiteX44" fmla="*/ 8975720 w 12192000"/>
              <a:gd name="connsiteY44" fmla="*/ 4526059 h 6871139"/>
              <a:gd name="connsiteX45" fmla="*/ 9062626 w 12192000"/>
              <a:gd name="connsiteY45" fmla="*/ 4490079 h 6871139"/>
              <a:gd name="connsiteX46" fmla="*/ 9137534 w 12192000"/>
              <a:gd name="connsiteY46" fmla="*/ 4514066 h 6871139"/>
              <a:gd name="connsiteX47" fmla="*/ 9160013 w 12192000"/>
              <a:gd name="connsiteY47" fmla="*/ 4481109 h 6871139"/>
              <a:gd name="connsiteX48" fmla="*/ 9204939 w 12192000"/>
              <a:gd name="connsiteY48" fmla="*/ 4466117 h 6871139"/>
              <a:gd name="connsiteX49" fmla="*/ 9311322 w 12192000"/>
              <a:gd name="connsiteY49" fmla="*/ 4452612 h 6871139"/>
              <a:gd name="connsiteX50" fmla="*/ 9323053 w 12192000"/>
              <a:gd name="connsiteY50" fmla="*/ 4448178 h 6871139"/>
              <a:gd name="connsiteX51" fmla="*/ 9820974 w 12192000"/>
              <a:gd name="connsiteY51" fmla="*/ 4194103 h 6871139"/>
              <a:gd name="connsiteX52" fmla="*/ 9625472 w 12192000"/>
              <a:gd name="connsiteY52" fmla="*/ 4246099 h 6871139"/>
              <a:gd name="connsiteX53" fmla="*/ 9758058 w 12192000"/>
              <a:gd name="connsiteY53" fmla="*/ 4243830 h 6871139"/>
              <a:gd name="connsiteX54" fmla="*/ 10133342 w 12192000"/>
              <a:gd name="connsiteY54" fmla="*/ 4196966 h 6871139"/>
              <a:gd name="connsiteX55" fmla="*/ 10301915 w 12192000"/>
              <a:gd name="connsiteY55" fmla="*/ 4221682 h 6871139"/>
              <a:gd name="connsiteX56" fmla="*/ 9985090 w 12192000"/>
              <a:gd name="connsiteY56" fmla="*/ 4248667 h 6871139"/>
              <a:gd name="connsiteX57" fmla="*/ 9985032 w 12192000"/>
              <a:gd name="connsiteY57" fmla="*/ 4248667 h 6871139"/>
              <a:gd name="connsiteX58" fmla="*/ 9571524 w 12192000"/>
              <a:gd name="connsiteY58" fmla="*/ 4298099 h 6871139"/>
              <a:gd name="connsiteX59" fmla="*/ 9376019 w 12192000"/>
              <a:gd name="connsiteY59" fmla="*/ 4352126 h 6871139"/>
              <a:gd name="connsiteX60" fmla="*/ 9193970 w 12192000"/>
              <a:gd name="connsiteY60" fmla="*/ 4401558 h 6871139"/>
              <a:gd name="connsiteX61" fmla="*/ 9364783 w 12192000"/>
              <a:gd name="connsiteY61" fmla="*/ 4313930 h 6871139"/>
              <a:gd name="connsiteX62" fmla="*/ 9522088 w 12192000"/>
              <a:gd name="connsiteY62" fmla="*/ 4259903 h 6871139"/>
              <a:gd name="connsiteX63" fmla="*/ 9598484 w 12192000"/>
              <a:gd name="connsiteY63" fmla="*/ 4226192 h 6871139"/>
              <a:gd name="connsiteX64" fmla="*/ 9820974 w 12192000"/>
              <a:gd name="connsiteY64" fmla="*/ 4194103 h 6871139"/>
              <a:gd name="connsiteX65" fmla="*/ 8229878 w 12192000"/>
              <a:gd name="connsiteY65" fmla="*/ 3546047 h 6871139"/>
              <a:gd name="connsiteX66" fmla="*/ 8303303 w 12192000"/>
              <a:gd name="connsiteY66" fmla="*/ 3716224 h 6871139"/>
              <a:gd name="connsiteX67" fmla="*/ 8199972 w 12192000"/>
              <a:gd name="connsiteY67" fmla="*/ 4044911 h 6871139"/>
              <a:gd name="connsiteX68" fmla="*/ 8199919 w 12192000"/>
              <a:gd name="connsiteY68" fmla="*/ 4044911 h 6871139"/>
              <a:gd name="connsiteX69" fmla="*/ 8199919 w 12192000"/>
              <a:gd name="connsiteY69" fmla="*/ 3570005 h 6871139"/>
              <a:gd name="connsiteX70" fmla="*/ 6210356 w 12192000"/>
              <a:gd name="connsiteY70" fmla="*/ 2804498 h 6871139"/>
              <a:gd name="connsiteX71" fmla="*/ 6210491 w 12192000"/>
              <a:gd name="connsiteY71" fmla="*/ 2804498 h 6871139"/>
              <a:gd name="connsiteX72" fmla="*/ 6095138 w 12192000"/>
              <a:gd name="connsiteY72" fmla="*/ 2867410 h 6871139"/>
              <a:gd name="connsiteX73" fmla="*/ 5916845 w 12192000"/>
              <a:gd name="connsiteY73" fmla="*/ 2861413 h 6871139"/>
              <a:gd name="connsiteX74" fmla="*/ 5945317 w 12192000"/>
              <a:gd name="connsiteY74" fmla="*/ 2886887 h 6871139"/>
              <a:gd name="connsiteX75" fmla="*/ 6113103 w 12192000"/>
              <a:gd name="connsiteY75" fmla="*/ 2849448 h 6871139"/>
              <a:gd name="connsiteX76" fmla="*/ 6210356 w 12192000"/>
              <a:gd name="connsiteY76" fmla="*/ 2804498 h 6871139"/>
              <a:gd name="connsiteX77" fmla="*/ 7209592 w 12192000"/>
              <a:gd name="connsiteY77" fmla="*/ 2332807 h 6871139"/>
              <a:gd name="connsiteX78" fmla="*/ 7339940 w 12192000"/>
              <a:gd name="connsiteY78" fmla="*/ 2502095 h 6871139"/>
              <a:gd name="connsiteX79" fmla="*/ 7591631 w 12192000"/>
              <a:gd name="connsiteY79" fmla="*/ 2735049 h 6871139"/>
              <a:gd name="connsiteX80" fmla="*/ 7659170 w 12192000"/>
              <a:gd name="connsiteY80" fmla="*/ 2829431 h 6871139"/>
              <a:gd name="connsiteX81" fmla="*/ 7759553 w 12192000"/>
              <a:gd name="connsiteY81" fmla="*/ 2917059 h 6871139"/>
              <a:gd name="connsiteX82" fmla="*/ 7770035 w 12192000"/>
              <a:gd name="connsiteY82" fmla="*/ 2900580 h 6871139"/>
              <a:gd name="connsiteX83" fmla="*/ 7791649 w 12192000"/>
              <a:gd name="connsiteY83" fmla="*/ 2888587 h 6871139"/>
              <a:gd name="connsiteX84" fmla="*/ 7857563 w 12192000"/>
              <a:gd name="connsiteY84" fmla="*/ 2746288 h 6871139"/>
              <a:gd name="connsiteX85" fmla="*/ 7846324 w 12192000"/>
              <a:gd name="connsiteY85" fmla="*/ 2772491 h 6871139"/>
              <a:gd name="connsiteX86" fmla="*/ 7802131 w 12192000"/>
              <a:gd name="connsiteY86" fmla="*/ 2920815 h 6871139"/>
              <a:gd name="connsiteX87" fmla="*/ 7790134 w 12192000"/>
              <a:gd name="connsiteY87" fmla="*/ 2916305 h 6871139"/>
              <a:gd name="connsiteX88" fmla="*/ 7784895 w 12192000"/>
              <a:gd name="connsiteY88" fmla="*/ 2942532 h 6871139"/>
              <a:gd name="connsiteX89" fmla="*/ 7772169 w 12192000"/>
              <a:gd name="connsiteY89" fmla="*/ 2949287 h 6871139"/>
              <a:gd name="connsiteX90" fmla="*/ 7764660 w 12192000"/>
              <a:gd name="connsiteY90" fmla="*/ 2976296 h 6871139"/>
              <a:gd name="connsiteX91" fmla="*/ 7753421 w 12192000"/>
              <a:gd name="connsiteY91" fmla="*/ 2958306 h 6871139"/>
              <a:gd name="connsiteX92" fmla="*/ 7751938 w 12192000"/>
              <a:gd name="connsiteY92" fmla="*/ 2990534 h 6871139"/>
              <a:gd name="connsiteX93" fmla="*/ 7763931 w 12192000"/>
              <a:gd name="connsiteY93" fmla="*/ 3007013 h 6871139"/>
              <a:gd name="connsiteX94" fmla="*/ 7770657 w 12192000"/>
              <a:gd name="connsiteY94" fmla="*/ 3105122 h 6871139"/>
              <a:gd name="connsiteX95" fmla="*/ 7782650 w 12192000"/>
              <a:gd name="connsiteY95" fmla="*/ 3108875 h 6871139"/>
              <a:gd name="connsiteX96" fmla="*/ 7806612 w 12192000"/>
              <a:gd name="connsiteY96" fmla="*/ 3128352 h 6871139"/>
              <a:gd name="connsiteX97" fmla="*/ 7850055 w 12192000"/>
              <a:gd name="connsiteY97" fmla="*/ 3180782 h 6871139"/>
              <a:gd name="connsiteX98" fmla="*/ 7817094 w 12192000"/>
              <a:gd name="connsiteY98" fmla="*/ 3162063 h 6871139"/>
              <a:gd name="connsiteX99" fmla="*/ 7806612 w 12192000"/>
              <a:gd name="connsiteY99" fmla="*/ 3148558 h 6871139"/>
              <a:gd name="connsiteX100" fmla="*/ 7795377 w 12192000"/>
              <a:gd name="connsiteY100" fmla="*/ 3167277 h 6871139"/>
              <a:gd name="connsiteX101" fmla="*/ 7790892 w 12192000"/>
              <a:gd name="connsiteY101" fmla="*/ 3135077 h 6871139"/>
              <a:gd name="connsiteX102" fmla="*/ 7763174 w 12192000"/>
              <a:gd name="connsiteY102" fmla="*/ 3120086 h 6871139"/>
              <a:gd name="connsiteX103" fmla="*/ 7747453 w 12192000"/>
              <a:gd name="connsiteY103" fmla="*/ 3129810 h 6871139"/>
              <a:gd name="connsiteX104" fmla="*/ 7748182 w 12192000"/>
              <a:gd name="connsiteY104" fmla="*/ 3114089 h 6871139"/>
              <a:gd name="connsiteX105" fmla="*/ 7713062 w 12192000"/>
              <a:gd name="connsiteY105" fmla="*/ 3117087 h 6871139"/>
              <a:gd name="connsiteX106" fmla="*/ 7704821 w 12192000"/>
              <a:gd name="connsiteY106" fmla="*/ 3129081 h 6871139"/>
              <a:gd name="connsiteX107" fmla="*/ 7689830 w 12192000"/>
              <a:gd name="connsiteY107" fmla="*/ 3134320 h 6871139"/>
              <a:gd name="connsiteX108" fmla="*/ 7695072 w 12192000"/>
              <a:gd name="connsiteY108" fmla="*/ 3147042 h 6871139"/>
              <a:gd name="connsiteX109" fmla="*/ 7728783 w 12192000"/>
              <a:gd name="connsiteY109" fmla="*/ 3196478 h 6871139"/>
              <a:gd name="connsiteX110" fmla="*/ 7716061 w 12192000"/>
              <a:gd name="connsiteY110" fmla="*/ 3215225 h 6871139"/>
              <a:gd name="connsiteX111" fmla="*/ 7750504 w 12192000"/>
              <a:gd name="connsiteY111" fmla="*/ 3267656 h 6871139"/>
              <a:gd name="connsiteX112" fmla="*/ 7801455 w 12192000"/>
              <a:gd name="connsiteY112" fmla="*/ 3229431 h 6871139"/>
              <a:gd name="connsiteX113" fmla="*/ 7860643 w 12192000"/>
              <a:gd name="connsiteY113" fmla="*/ 3209983 h 6871139"/>
              <a:gd name="connsiteX114" fmla="*/ 7993986 w 12192000"/>
              <a:gd name="connsiteY114" fmla="*/ 3159040 h 6871139"/>
              <a:gd name="connsiteX115" fmla="*/ 8097342 w 12192000"/>
              <a:gd name="connsiteY115" fmla="*/ 3129810 h 6871139"/>
              <a:gd name="connsiteX116" fmla="*/ 8171497 w 12192000"/>
              <a:gd name="connsiteY116" fmla="*/ 3100609 h 6871139"/>
              <a:gd name="connsiteX117" fmla="*/ 8259918 w 12192000"/>
              <a:gd name="connsiteY117" fmla="*/ 3066140 h 6871139"/>
              <a:gd name="connsiteX118" fmla="*/ 8548972 w 12192000"/>
              <a:gd name="connsiteY118" fmla="*/ 3004014 h 6871139"/>
              <a:gd name="connsiteX119" fmla="*/ 8399147 w 12192000"/>
              <a:gd name="connsiteY119" fmla="*/ 3085646 h 6871139"/>
              <a:gd name="connsiteX120" fmla="*/ 8596921 w 12192000"/>
              <a:gd name="connsiteY120" fmla="*/ 3072137 h 6871139"/>
              <a:gd name="connsiteX121" fmla="*/ 8332476 w 12192000"/>
              <a:gd name="connsiteY121" fmla="*/ 3166519 h 6871139"/>
              <a:gd name="connsiteX122" fmla="*/ 8219961 w 12192000"/>
              <a:gd name="connsiteY122" fmla="*/ 3113954 h 6871139"/>
              <a:gd name="connsiteX123" fmla="*/ 8310758 w 12192000"/>
              <a:gd name="connsiteY123" fmla="*/ 3173380 h 6871139"/>
              <a:gd name="connsiteX124" fmla="*/ 8175171 w 12192000"/>
              <a:gd name="connsiteY124" fmla="*/ 3211576 h 6871139"/>
              <a:gd name="connsiteX125" fmla="*/ 8165447 w 12192000"/>
              <a:gd name="connsiteY125" fmla="*/ 3231811 h 6871139"/>
              <a:gd name="connsiteX126" fmla="*/ 8132490 w 12192000"/>
              <a:gd name="connsiteY126" fmla="*/ 3298475 h 6871139"/>
              <a:gd name="connsiteX127" fmla="*/ 8134731 w 12192000"/>
              <a:gd name="connsiteY127" fmla="*/ 3241535 h 6871139"/>
              <a:gd name="connsiteX128" fmla="*/ 7979748 w 12192000"/>
              <a:gd name="connsiteY128" fmla="*/ 3328082 h 6871139"/>
              <a:gd name="connsiteX129" fmla="*/ 7979695 w 12192000"/>
              <a:gd name="connsiteY129" fmla="*/ 3328082 h 6871139"/>
              <a:gd name="connsiteX130" fmla="*/ 8083809 w 12192000"/>
              <a:gd name="connsiteY130" fmla="*/ 3214222 h 6871139"/>
              <a:gd name="connsiteX131" fmla="*/ 8184195 w 12192000"/>
              <a:gd name="connsiteY131" fmla="*/ 3121327 h 6871139"/>
              <a:gd name="connsiteX132" fmla="*/ 8005144 w 12192000"/>
              <a:gd name="connsiteY132" fmla="*/ 3262171 h 6871139"/>
              <a:gd name="connsiteX133" fmla="*/ 7865829 w 12192000"/>
              <a:gd name="connsiteY133" fmla="*/ 3401475 h 6871139"/>
              <a:gd name="connsiteX134" fmla="*/ 7847839 w 12192000"/>
              <a:gd name="connsiteY134" fmla="*/ 3373761 h 6871139"/>
              <a:gd name="connsiteX135" fmla="*/ 7860590 w 12192000"/>
              <a:gd name="connsiteY135" fmla="*/ 3381863 h 6871139"/>
              <a:gd name="connsiteX136" fmla="*/ 7920507 w 12192000"/>
              <a:gd name="connsiteY136" fmla="*/ 3313712 h 6871139"/>
              <a:gd name="connsiteX137" fmla="*/ 7851595 w 12192000"/>
              <a:gd name="connsiteY137" fmla="*/ 3353420 h 6871139"/>
              <a:gd name="connsiteX138" fmla="*/ 7805883 w 12192000"/>
              <a:gd name="connsiteY138" fmla="*/ 3367629 h 6871139"/>
              <a:gd name="connsiteX139" fmla="*/ 7769928 w 12192000"/>
              <a:gd name="connsiteY139" fmla="*/ 3407337 h 6871139"/>
              <a:gd name="connsiteX140" fmla="*/ 7666572 w 12192000"/>
              <a:gd name="connsiteY140" fmla="*/ 3471761 h 6871139"/>
              <a:gd name="connsiteX141" fmla="*/ 7769227 w 12192000"/>
              <a:gd name="connsiteY141" fmla="*/ 3458255 h 6871139"/>
              <a:gd name="connsiteX142" fmla="*/ 7677079 w 12192000"/>
              <a:gd name="connsiteY142" fmla="*/ 3502448 h 6871139"/>
              <a:gd name="connsiteX143" fmla="*/ 7651605 w 12192000"/>
              <a:gd name="connsiteY143" fmla="*/ 3488210 h 6871139"/>
              <a:gd name="connsiteX144" fmla="*/ 7666113 w 12192000"/>
              <a:gd name="connsiteY144" fmla="*/ 3546289 h 6871139"/>
              <a:gd name="connsiteX145" fmla="*/ 7769227 w 12192000"/>
              <a:gd name="connsiteY145" fmla="*/ 3522679 h 6871139"/>
              <a:gd name="connsiteX146" fmla="*/ 7687560 w 12192000"/>
              <a:gd name="connsiteY146" fmla="*/ 3674734 h 6871139"/>
              <a:gd name="connsiteX147" fmla="*/ 7681564 w 12192000"/>
              <a:gd name="connsiteY147" fmla="*/ 3666493 h 6871139"/>
              <a:gd name="connsiteX148" fmla="*/ 7660600 w 12192000"/>
              <a:gd name="connsiteY148" fmla="*/ 3603556 h 6871139"/>
              <a:gd name="connsiteX149" fmla="*/ 7643364 w 12192000"/>
              <a:gd name="connsiteY149" fmla="*/ 3589318 h 6871139"/>
              <a:gd name="connsiteX150" fmla="*/ 7650118 w 12192000"/>
              <a:gd name="connsiteY150" fmla="*/ 3551880 h 6871139"/>
              <a:gd name="connsiteX151" fmla="*/ 7631371 w 12192000"/>
              <a:gd name="connsiteY151" fmla="*/ 3495694 h 6871139"/>
              <a:gd name="connsiteX152" fmla="*/ 7614892 w 12192000"/>
              <a:gd name="connsiteY152" fmla="*/ 3473219 h 6871139"/>
              <a:gd name="connsiteX153" fmla="*/ 7598414 w 12192000"/>
              <a:gd name="connsiteY153" fmla="*/ 3479973 h 6871139"/>
              <a:gd name="connsiteX154" fmla="*/ 7608896 w 12192000"/>
              <a:gd name="connsiteY154" fmla="*/ 3486699 h 6871139"/>
              <a:gd name="connsiteX155" fmla="*/ 7604411 w 12192000"/>
              <a:gd name="connsiteY155" fmla="*/ 3502448 h 6871139"/>
              <a:gd name="connsiteX156" fmla="*/ 7558727 w 12192000"/>
              <a:gd name="connsiteY156" fmla="*/ 3550393 h 6871139"/>
              <a:gd name="connsiteX157" fmla="*/ 7554975 w 12192000"/>
              <a:gd name="connsiteY157" fmla="*/ 3579594 h 6871139"/>
              <a:gd name="connsiteX158" fmla="*/ 7564699 w 12192000"/>
              <a:gd name="connsiteY158" fmla="*/ 3611064 h 6871139"/>
              <a:gd name="connsiteX159" fmla="*/ 7586310 w 12192000"/>
              <a:gd name="connsiteY159" fmla="*/ 3586349 h 6871139"/>
              <a:gd name="connsiteX160" fmla="*/ 7568320 w 12192000"/>
              <a:gd name="connsiteY160" fmla="*/ 3595315 h 6871139"/>
              <a:gd name="connsiteX161" fmla="*/ 7578802 w 12192000"/>
              <a:gd name="connsiteY161" fmla="*/ 3564603 h 6871139"/>
              <a:gd name="connsiteX162" fmla="*/ 7591823 w 12192000"/>
              <a:gd name="connsiteY162" fmla="*/ 3549881 h 6871139"/>
              <a:gd name="connsiteX163" fmla="*/ 7607544 w 12192000"/>
              <a:gd name="connsiteY163" fmla="*/ 3561117 h 6871139"/>
              <a:gd name="connsiteX164" fmla="*/ 7613541 w 12192000"/>
              <a:gd name="connsiteY164" fmla="*/ 3592562 h 6871139"/>
              <a:gd name="connsiteX165" fmla="*/ 7592552 w 12192000"/>
              <a:gd name="connsiteY165" fmla="*/ 3619572 h 6871139"/>
              <a:gd name="connsiteX166" fmla="*/ 7608302 w 12192000"/>
              <a:gd name="connsiteY166" fmla="*/ 3666009 h 6871139"/>
              <a:gd name="connsiteX167" fmla="*/ 7633775 w 12192000"/>
              <a:gd name="connsiteY167" fmla="*/ 3651014 h 6871139"/>
              <a:gd name="connsiteX168" fmla="*/ 7644257 w 12192000"/>
              <a:gd name="connsiteY168" fmla="*/ 3695207 h 6871139"/>
              <a:gd name="connsiteX169" fmla="*/ 7626267 w 12192000"/>
              <a:gd name="connsiteY169" fmla="*/ 3716199 h 6871139"/>
              <a:gd name="connsiteX170" fmla="*/ 7615027 w 12192000"/>
              <a:gd name="connsiteY170" fmla="*/ 3692966 h 6871139"/>
              <a:gd name="connsiteX171" fmla="*/ 7606057 w 12192000"/>
              <a:gd name="connsiteY171" fmla="*/ 3730433 h 6871139"/>
              <a:gd name="connsiteX172" fmla="*/ 7624780 w 12192000"/>
              <a:gd name="connsiteY172" fmla="*/ 3780594 h 6871139"/>
              <a:gd name="connsiteX173" fmla="*/ 7627021 w 12192000"/>
              <a:gd name="connsiteY173" fmla="*/ 3803827 h 6871139"/>
              <a:gd name="connsiteX174" fmla="*/ 7608302 w 12192000"/>
              <a:gd name="connsiteY174" fmla="*/ 3795721 h 6871139"/>
              <a:gd name="connsiteX175" fmla="*/ 7590308 w 12192000"/>
              <a:gd name="connsiteY175" fmla="*/ 3727570 h 6871139"/>
              <a:gd name="connsiteX176" fmla="*/ 7560349 w 12192000"/>
              <a:gd name="connsiteY176" fmla="*/ 3646533 h 6871139"/>
              <a:gd name="connsiteX177" fmla="*/ 7543871 w 12192000"/>
              <a:gd name="connsiteY177" fmla="*/ 3602340 h 6871139"/>
              <a:gd name="connsiteX178" fmla="*/ 7542384 w 12192000"/>
              <a:gd name="connsiteY178" fmla="*/ 3659255 h 6871139"/>
              <a:gd name="connsiteX179" fmla="*/ 7550490 w 12192000"/>
              <a:gd name="connsiteY179" fmla="*/ 3664494 h 6871139"/>
              <a:gd name="connsiteX180" fmla="*/ 7562459 w 12192000"/>
              <a:gd name="connsiteY180" fmla="*/ 3689968 h 6871139"/>
              <a:gd name="connsiteX181" fmla="*/ 7563213 w 12192000"/>
              <a:gd name="connsiteY181" fmla="*/ 3722925 h 6871139"/>
              <a:gd name="connsiteX182" fmla="*/ 7545222 w 12192000"/>
              <a:gd name="connsiteY182" fmla="*/ 3711685 h 6871139"/>
              <a:gd name="connsiteX183" fmla="*/ 7586445 w 12192000"/>
              <a:gd name="connsiteY183" fmla="*/ 3816574 h 6871139"/>
              <a:gd name="connsiteX184" fmla="*/ 7640476 w 12192000"/>
              <a:gd name="connsiteY184" fmla="*/ 3915441 h 6871139"/>
              <a:gd name="connsiteX185" fmla="*/ 7671189 w 12192000"/>
              <a:gd name="connsiteY185" fmla="*/ 3870491 h 6871139"/>
              <a:gd name="connsiteX186" fmla="*/ 7793296 w 12192000"/>
              <a:gd name="connsiteY186" fmla="*/ 3872735 h 6871139"/>
              <a:gd name="connsiteX187" fmla="*/ 7877933 w 12192000"/>
              <a:gd name="connsiteY187" fmla="*/ 3938646 h 6871139"/>
              <a:gd name="connsiteX188" fmla="*/ 7821768 w 12192000"/>
              <a:gd name="connsiteY188" fmla="*/ 3904202 h 6871139"/>
              <a:gd name="connsiteX189" fmla="*/ 7788053 w 12192000"/>
              <a:gd name="connsiteY189" fmla="*/ 3933403 h 6871139"/>
              <a:gd name="connsiteX190" fmla="*/ 7607516 w 12192000"/>
              <a:gd name="connsiteY190" fmla="*/ 4015063 h 6871139"/>
              <a:gd name="connsiteX191" fmla="*/ 7628479 w 12192000"/>
              <a:gd name="connsiteY191" fmla="*/ 4072736 h 6871139"/>
              <a:gd name="connsiteX192" fmla="*/ 7541602 w 12192000"/>
              <a:gd name="connsiteY192" fmla="*/ 4186591 h 6871139"/>
              <a:gd name="connsiteX193" fmla="*/ 7456211 w 12192000"/>
              <a:gd name="connsiteY193" fmla="*/ 4275734 h 6871139"/>
              <a:gd name="connsiteX194" fmla="*/ 7401504 w 12192000"/>
              <a:gd name="connsiteY194" fmla="*/ 4376113 h 6871139"/>
              <a:gd name="connsiteX195" fmla="*/ 7413498 w 12192000"/>
              <a:gd name="connsiteY195" fmla="*/ 4341644 h 6871139"/>
              <a:gd name="connsiteX196" fmla="*/ 7441973 w 12192000"/>
              <a:gd name="connsiteY196" fmla="*/ 4247262 h 6871139"/>
              <a:gd name="connsiteX197" fmla="*/ 7284668 w 12192000"/>
              <a:gd name="connsiteY197" fmla="*/ 4283214 h 6871139"/>
              <a:gd name="connsiteX198" fmla="*/ 7137842 w 12192000"/>
              <a:gd name="connsiteY198" fmla="*/ 4391834 h 6871139"/>
              <a:gd name="connsiteX199" fmla="*/ 6981159 w 12192000"/>
              <a:gd name="connsiteY199" fmla="*/ 4543885 h 6871139"/>
              <a:gd name="connsiteX200" fmla="*/ 6708477 w 12192000"/>
              <a:gd name="connsiteY200" fmla="*/ 4816550 h 6871139"/>
              <a:gd name="connsiteX201" fmla="*/ 6540690 w 12192000"/>
              <a:gd name="connsiteY201" fmla="*/ 4942374 h 6871139"/>
              <a:gd name="connsiteX202" fmla="*/ 6521210 w 12192000"/>
              <a:gd name="connsiteY202" fmla="*/ 4928140 h 6871139"/>
              <a:gd name="connsiteX203" fmla="*/ 6536610 w 12192000"/>
              <a:gd name="connsiteY203" fmla="*/ 4967090 h 6871139"/>
              <a:gd name="connsiteX204" fmla="*/ 6505489 w 12192000"/>
              <a:gd name="connsiteY204" fmla="*/ 4931974 h 6871139"/>
              <a:gd name="connsiteX205" fmla="*/ 6515971 w 12192000"/>
              <a:gd name="connsiteY205" fmla="*/ 4919252 h 6871139"/>
              <a:gd name="connsiteX206" fmla="*/ 6486012 w 12192000"/>
              <a:gd name="connsiteY206" fmla="*/ 4893024 h 6871139"/>
              <a:gd name="connsiteX207" fmla="*/ 6451540 w 12192000"/>
              <a:gd name="connsiteY207" fmla="*/ 4922979 h 6871139"/>
              <a:gd name="connsiteX208" fmla="*/ 6441816 w 12192000"/>
              <a:gd name="connsiteY208" fmla="*/ 5002395 h 6871139"/>
              <a:gd name="connsiteX209" fmla="*/ 6453784 w 12192000"/>
              <a:gd name="connsiteY209" fmla="*/ 5103503 h 6871139"/>
              <a:gd name="connsiteX210" fmla="*/ 6438817 w 12192000"/>
              <a:gd name="connsiteY210" fmla="*/ 5059310 h 6871139"/>
              <a:gd name="connsiteX211" fmla="*/ 6425309 w 12192000"/>
              <a:gd name="connsiteY211" fmla="*/ 4955204 h 6871139"/>
              <a:gd name="connsiteX212" fmla="*/ 6418558 w 12192000"/>
              <a:gd name="connsiteY212" fmla="*/ 5014363 h 6871139"/>
              <a:gd name="connsiteX213" fmla="*/ 6412558 w 12192000"/>
              <a:gd name="connsiteY213" fmla="*/ 5006880 h 6871139"/>
              <a:gd name="connsiteX214" fmla="*/ 6399053 w 12192000"/>
              <a:gd name="connsiteY214" fmla="*/ 4943968 h 6871139"/>
              <a:gd name="connsiteX215" fmla="*/ 6388571 w 12192000"/>
              <a:gd name="connsiteY215" fmla="*/ 4985162 h 6871139"/>
              <a:gd name="connsiteX216" fmla="*/ 6395297 w 12192000"/>
              <a:gd name="connsiteY216" fmla="*/ 5033783 h 6871139"/>
              <a:gd name="connsiteX217" fmla="*/ 6403403 w 12192000"/>
              <a:gd name="connsiteY217" fmla="*/ 5081732 h 6871139"/>
              <a:gd name="connsiteX218" fmla="*/ 6370442 w 12192000"/>
              <a:gd name="connsiteY218" fmla="*/ 5057016 h 6871139"/>
              <a:gd name="connsiteX219" fmla="*/ 6336756 w 12192000"/>
              <a:gd name="connsiteY219" fmla="*/ 5057016 h 6871139"/>
              <a:gd name="connsiteX220" fmla="*/ 6321007 w 12192000"/>
              <a:gd name="connsiteY220" fmla="*/ 4973870 h 6871139"/>
              <a:gd name="connsiteX221" fmla="*/ 6297045 w 12192000"/>
              <a:gd name="connsiteY221" fmla="*/ 4957395 h 6871139"/>
              <a:gd name="connsiteX222" fmla="*/ 6311283 w 12192000"/>
              <a:gd name="connsiteY222" fmla="*/ 4989594 h 6871139"/>
              <a:gd name="connsiteX223" fmla="*/ 6309767 w 12192000"/>
              <a:gd name="connsiteY223" fmla="*/ 5080974 h 6871139"/>
              <a:gd name="connsiteX224" fmla="*/ 6292535 w 12192000"/>
              <a:gd name="connsiteY224" fmla="*/ 5063013 h 6871139"/>
              <a:gd name="connsiteX225" fmla="*/ 6261844 w 12192000"/>
              <a:gd name="connsiteY225" fmla="*/ 5082489 h 6871139"/>
              <a:gd name="connsiteX226" fmla="*/ 6264817 w 12192000"/>
              <a:gd name="connsiteY226" fmla="*/ 5113202 h 6871139"/>
              <a:gd name="connsiteX227" fmla="*/ 6244611 w 12192000"/>
              <a:gd name="connsiteY227" fmla="*/ 5080220 h 6871139"/>
              <a:gd name="connsiteX228" fmla="*/ 6219892 w 12192000"/>
              <a:gd name="connsiteY228" fmla="*/ 5009067 h 6871139"/>
              <a:gd name="connsiteX229" fmla="*/ 6172697 w 12192000"/>
              <a:gd name="connsiteY229" fmla="*/ 4972358 h 6871139"/>
              <a:gd name="connsiteX230" fmla="*/ 6206411 w 12192000"/>
              <a:gd name="connsiteY230" fmla="*/ 5009067 h 6871139"/>
              <a:gd name="connsiteX231" fmla="*/ 6225134 w 12192000"/>
              <a:gd name="connsiteY231" fmla="*/ 5055501 h 6871139"/>
              <a:gd name="connsiteX232" fmla="*/ 6183936 w 12192000"/>
              <a:gd name="connsiteY232" fmla="*/ 5035298 h 6871139"/>
              <a:gd name="connsiteX233" fmla="*/ 6139740 w 12192000"/>
              <a:gd name="connsiteY233" fmla="*/ 5020307 h 6871139"/>
              <a:gd name="connsiteX234" fmla="*/ 6166754 w 12192000"/>
              <a:gd name="connsiteY234" fmla="*/ 5054775 h 6871139"/>
              <a:gd name="connsiteX235" fmla="*/ 6205711 w 12192000"/>
              <a:gd name="connsiteY235" fmla="*/ 5110933 h 6871139"/>
              <a:gd name="connsiteX236" fmla="*/ 6218433 w 12192000"/>
              <a:gd name="connsiteY236" fmla="*/ 5139405 h 6871139"/>
              <a:gd name="connsiteX237" fmla="*/ 6236423 w 12192000"/>
              <a:gd name="connsiteY237" fmla="*/ 5140159 h 6871139"/>
              <a:gd name="connsiteX238" fmla="*/ 6243907 w 12192000"/>
              <a:gd name="connsiteY238" fmla="*/ 5156637 h 6871139"/>
              <a:gd name="connsiteX239" fmla="*/ 6225188 w 12192000"/>
              <a:gd name="connsiteY239" fmla="*/ 5161122 h 6871139"/>
              <a:gd name="connsiteX240" fmla="*/ 6192231 w 12192000"/>
              <a:gd name="connsiteY240" fmla="*/ 5168631 h 6871139"/>
              <a:gd name="connsiteX241" fmla="*/ 6186988 w 12192000"/>
              <a:gd name="connsiteY241" fmla="*/ 5137918 h 6871139"/>
              <a:gd name="connsiteX242" fmla="*/ 6166754 w 12192000"/>
              <a:gd name="connsiteY242" fmla="*/ 5151423 h 6871139"/>
              <a:gd name="connsiteX243" fmla="*/ 6115807 w 12192000"/>
              <a:gd name="connsiteY243" fmla="*/ 5165661 h 6871139"/>
              <a:gd name="connsiteX244" fmla="*/ 6095597 w 12192000"/>
              <a:gd name="connsiteY244" fmla="*/ 5160418 h 6871139"/>
              <a:gd name="connsiteX245" fmla="*/ 6106808 w 12192000"/>
              <a:gd name="connsiteY245" fmla="*/ 5152316 h 6871139"/>
              <a:gd name="connsiteX246" fmla="*/ 6151762 w 12192000"/>
              <a:gd name="connsiteY246" fmla="*/ 5135083 h 6871139"/>
              <a:gd name="connsiteX247" fmla="*/ 6158516 w 12192000"/>
              <a:gd name="connsiteY247" fmla="*/ 5114091 h 6871139"/>
              <a:gd name="connsiteX248" fmla="*/ 6124044 w 12192000"/>
              <a:gd name="connsiteY248" fmla="*/ 5108095 h 6871139"/>
              <a:gd name="connsiteX249" fmla="*/ 6067883 w 12192000"/>
              <a:gd name="connsiteY249" fmla="*/ 5139565 h 6871139"/>
              <a:gd name="connsiteX250" fmla="*/ 6034168 w 12192000"/>
              <a:gd name="connsiteY250" fmla="*/ 5142563 h 6871139"/>
              <a:gd name="connsiteX251" fmla="*/ 6040165 w 12192000"/>
              <a:gd name="connsiteY251" fmla="*/ 5156801 h 6871139"/>
              <a:gd name="connsiteX252" fmla="*/ 5977221 w 12192000"/>
              <a:gd name="connsiteY252" fmla="*/ 5203992 h 6871139"/>
              <a:gd name="connsiteX253" fmla="*/ 5949667 w 12192000"/>
              <a:gd name="connsiteY253" fmla="*/ 5203992 h 6871139"/>
              <a:gd name="connsiteX254" fmla="*/ 5987891 w 12192000"/>
              <a:gd name="connsiteY254" fmla="*/ 5165038 h 6871139"/>
              <a:gd name="connsiteX255" fmla="*/ 6058291 w 12192000"/>
              <a:gd name="connsiteY255" fmla="*/ 5113362 h 6871139"/>
              <a:gd name="connsiteX256" fmla="*/ 6106918 w 12192000"/>
              <a:gd name="connsiteY256" fmla="*/ 5087135 h 6871139"/>
              <a:gd name="connsiteX257" fmla="*/ 6115185 w 12192000"/>
              <a:gd name="connsiteY257" fmla="*/ 5069169 h 6871139"/>
              <a:gd name="connsiteX258" fmla="*/ 6086709 w 12192000"/>
              <a:gd name="connsiteY258" fmla="*/ 5062419 h 6871139"/>
              <a:gd name="connsiteX259" fmla="*/ 6011800 w 12192000"/>
              <a:gd name="connsiteY259" fmla="*/ 5121603 h 6871139"/>
              <a:gd name="connsiteX260" fmla="*/ 5983328 w 12192000"/>
              <a:gd name="connsiteY260" fmla="*/ 5120846 h 6871139"/>
              <a:gd name="connsiteX261" fmla="*/ 5993077 w 12192000"/>
              <a:gd name="connsiteY261" fmla="*/ 5132081 h 6871139"/>
              <a:gd name="connsiteX262" fmla="*/ 5940643 w 12192000"/>
              <a:gd name="connsiteY262" fmla="*/ 5207719 h 6871139"/>
              <a:gd name="connsiteX263" fmla="*/ 5956364 w 12192000"/>
              <a:gd name="connsiteY263" fmla="*/ 5230920 h 6871139"/>
              <a:gd name="connsiteX264" fmla="*/ 5897934 w 12192000"/>
              <a:gd name="connsiteY264" fmla="*/ 5294590 h 6871139"/>
              <a:gd name="connsiteX265" fmla="*/ 5867217 w 12192000"/>
              <a:gd name="connsiteY265" fmla="*/ 5310339 h 6871139"/>
              <a:gd name="connsiteX266" fmla="*/ 5862732 w 12192000"/>
              <a:gd name="connsiteY266" fmla="*/ 5274359 h 6871139"/>
              <a:gd name="connsiteX267" fmla="*/ 5901689 w 12192000"/>
              <a:gd name="connsiteY267" fmla="*/ 5231678 h 6871139"/>
              <a:gd name="connsiteX268" fmla="*/ 5898691 w 12192000"/>
              <a:gd name="connsiteY268" fmla="*/ 5222683 h 6871139"/>
              <a:gd name="connsiteX269" fmla="*/ 5901689 w 12192000"/>
              <a:gd name="connsiteY269" fmla="*/ 5162769 h 6871139"/>
              <a:gd name="connsiteX270" fmla="*/ 5920409 w 12192000"/>
              <a:gd name="connsiteY270" fmla="*/ 5094590 h 6871139"/>
              <a:gd name="connsiteX271" fmla="*/ 5966846 w 12192000"/>
              <a:gd name="connsiteY271" fmla="*/ 5027922 h 6871139"/>
              <a:gd name="connsiteX272" fmla="*/ 6011800 w 12192000"/>
              <a:gd name="connsiteY272" fmla="*/ 5001723 h 6871139"/>
              <a:gd name="connsiteX273" fmla="*/ 6088195 w 12192000"/>
              <a:gd name="connsiteY273" fmla="*/ 4973251 h 6871139"/>
              <a:gd name="connsiteX274" fmla="*/ 6129393 w 12192000"/>
              <a:gd name="connsiteY274" fmla="*/ 4951152 h 6871139"/>
              <a:gd name="connsiteX275" fmla="*/ 6174724 w 12192000"/>
              <a:gd name="connsiteY275" fmla="*/ 4951152 h 6871139"/>
              <a:gd name="connsiteX276" fmla="*/ 6118535 w 12192000"/>
              <a:gd name="connsiteY276" fmla="*/ 4852289 h 6871139"/>
              <a:gd name="connsiteX277" fmla="*/ 6108430 w 12192000"/>
              <a:gd name="connsiteY277" fmla="*/ 4821953 h 6871139"/>
              <a:gd name="connsiteX278" fmla="*/ 6082576 w 12192000"/>
              <a:gd name="connsiteY278" fmla="*/ 4756772 h 6871139"/>
              <a:gd name="connsiteX279" fmla="*/ 6071340 w 12192000"/>
              <a:gd name="connsiteY279" fmla="*/ 4705096 h 6871139"/>
              <a:gd name="connsiteX280" fmla="*/ 6057831 w 12192000"/>
              <a:gd name="connsiteY280" fmla="*/ 4670250 h 6871139"/>
              <a:gd name="connsiteX281" fmla="*/ 6066826 w 12192000"/>
              <a:gd name="connsiteY281" fmla="*/ 4627572 h 6871139"/>
              <a:gd name="connsiteX282" fmla="*/ 6115156 w 12192000"/>
              <a:gd name="connsiteY282" fmla="*/ 4415227 h 6871139"/>
              <a:gd name="connsiteX283" fmla="*/ 6280324 w 12192000"/>
              <a:gd name="connsiteY283" fmla="*/ 3993832 h 6871139"/>
              <a:gd name="connsiteX284" fmla="*/ 6361365 w 12192000"/>
              <a:gd name="connsiteY284" fmla="*/ 3814035 h 6871139"/>
              <a:gd name="connsiteX285" fmla="*/ 6391704 w 12192000"/>
              <a:gd name="connsiteY285" fmla="*/ 3850018 h 6871139"/>
              <a:gd name="connsiteX286" fmla="*/ 6560192 w 12192000"/>
              <a:gd name="connsiteY286" fmla="*/ 4338646 h 6871139"/>
              <a:gd name="connsiteX287" fmla="*/ 6664686 w 12192000"/>
              <a:gd name="connsiteY287" fmla="*/ 4756608 h 6871139"/>
              <a:gd name="connsiteX288" fmla="*/ 6728736 w 12192000"/>
              <a:gd name="connsiteY288" fmla="*/ 4704936 h 6871139"/>
              <a:gd name="connsiteX289" fmla="*/ 6852355 w 12192000"/>
              <a:gd name="connsiteY289" fmla="*/ 4591482 h 6871139"/>
              <a:gd name="connsiteX290" fmla="*/ 7048965 w 12192000"/>
              <a:gd name="connsiteY290" fmla="*/ 4388106 h 6871139"/>
              <a:gd name="connsiteX291" fmla="*/ 7209674 w 12192000"/>
              <a:gd name="connsiteY291" fmla="*/ 4278003 h 6871139"/>
              <a:gd name="connsiteX292" fmla="*/ 7196169 w 12192000"/>
              <a:gd name="connsiteY292" fmla="*/ 3740940 h 6871139"/>
              <a:gd name="connsiteX293" fmla="*/ 7171450 w 12192000"/>
              <a:gd name="connsiteY293" fmla="*/ 3582511 h 6871139"/>
              <a:gd name="connsiteX294" fmla="*/ 7138870 w 12192000"/>
              <a:gd name="connsiteY294" fmla="*/ 3563415 h 6871139"/>
              <a:gd name="connsiteX295" fmla="*/ 7089434 w 12192000"/>
              <a:gd name="connsiteY295" fmla="*/ 3544315 h 6871139"/>
              <a:gd name="connsiteX296" fmla="*/ 7120904 w 12192000"/>
              <a:gd name="connsiteY296" fmla="*/ 3513983 h 6871139"/>
              <a:gd name="connsiteX297" fmla="*/ 7146730 w 12192000"/>
              <a:gd name="connsiteY297" fmla="*/ 3476893 h 6871139"/>
              <a:gd name="connsiteX298" fmla="*/ 7093919 w 12192000"/>
              <a:gd name="connsiteY298" fmla="*/ 3388130 h 6871139"/>
              <a:gd name="connsiteX299" fmla="*/ 7101780 w 12192000"/>
              <a:gd name="connsiteY299" fmla="*/ 3345449 h 6871139"/>
              <a:gd name="connsiteX300" fmla="*/ 7090569 w 12192000"/>
              <a:gd name="connsiteY300" fmla="*/ 3339833 h 6871139"/>
              <a:gd name="connsiteX301" fmla="*/ 7053479 w 12192000"/>
              <a:gd name="connsiteY301" fmla="*/ 3306122 h 6871139"/>
              <a:gd name="connsiteX302" fmla="*/ 7086055 w 12192000"/>
              <a:gd name="connsiteY302" fmla="*/ 3261172 h 6871139"/>
              <a:gd name="connsiteX303" fmla="*/ 7089434 w 12192000"/>
              <a:gd name="connsiteY303" fmla="*/ 3231971 h 6871139"/>
              <a:gd name="connsiteX304" fmla="*/ 7059095 w 12192000"/>
              <a:gd name="connsiteY304" fmla="*/ 3207226 h 6871139"/>
              <a:gd name="connsiteX305" fmla="*/ 7052344 w 12192000"/>
              <a:gd name="connsiteY305" fmla="*/ 3190399 h 6871139"/>
              <a:gd name="connsiteX306" fmla="*/ 7035485 w 12192000"/>
              <a:gd name="connsiteY306" fmla="*/ 3190399 h 6871139"/>
              <a:gd name="connsiteX307" fmla="*/ 7042240 w 12192000"/>
              <a:gd name="connsiteY307" fmla="*/ 3163386 h 6871139"/>
              <a:gd name="connsiteX308" fmla="*/ 6957955 w 12192000"/>
              <a:gd name="connsiteY308" fmla="*/ 3195991 h 6871139"/>
              <a:gd name="connsiteX309" fmla="*/ 6885017 w 12192000"/>
              <a:gd name="connsiteY309" fmla="*/ 3170140 h 6871139"/>
              <a:gd name="connsiteX310" fmla="*/ 6941178 w 12192000"/>
              <a:gd name="connsiteY310" fmla="*/ 3130809 h 6871139"/>
              <a:gd name="connsiteX311" fmla="*/ 6980512 w 12192000"/>
              <a:gd name="connsiteY311" fmla="*/ 3124055 h 6871139"/>
              <a:gd name="connsiteX312" fmla="*/ 6969273 w 12192000"/>
              <a:gd name="connsiteY312" fmla="*/ 3160010 h 6871139"/>
              <a:gd name="connsiteX313" fmla="*/ 7026597 w 12192000"/>
              <a:gd name="connsiteY313" fmla="*/ 3127434 h 6871139"/>
              <a:gd name="connsiteX314" fmla="*/ 7054126 w 12192000"/>
              <a:gd name="connsiteY314" fmla="*/ 3075758 h 6871139"/>
              <a:gd name="connsiteX315" fmla="*/ 7077142 w 12192000"/>
              <a:gd name="connsiteY315" fmla="*/ 3021734 h 6871139"/>
              <a:gd name="connsiteX316" fmla="*/ 7054126 w 12192000"/>
              <a:gd name="connsiteY316" fmla="*/ 3007148 h 6871139"/>
              <a:gd name="connsiteX317" fmla="*/ 7068172 w 12192000"/>
              <a:gd name="connsiteY317" fmla="*/ 2976812 h 6871139"/>
              <a:gd name="connsiteX318" fmla="*/ 7000636 w 12192000"/>
              <a:gd name="connsiteY318" fmla="*/ 2994774 h 6871139"/>
              <a:gd name="connsiteX319" fmla="*/ 7046561 w 12192000"/>
              <a:gd name="connsiteY319" fmla="*/ 2954256 h 6871139"/>
              <a:gd name="connsiteX320" fmla="*/ 7078035 w 12192000"/>
              <a:gd name="connsiteY320" fmla="*/ 2903689 h 6871139"/>
              <a:gd name="connsiteX321" fmla="*/ 7058935 w 12192000"/>
              <a:gd name="connsiteY321" fmla="*/ 2853122 h 6871139"/>
              <a:gd name="connsiteX322" fmla="*/ 7062310 w 12192000"/>
              <a:gd name="connsiteY322" fmla="*/ 2782350 h 6871139"/>
              <a:gd name="connsiteX323" fmla="*/ 7053881 w 12192000"/>
              <a:gd name="connsiteY323" fmla="*/ 2725029 h 6871139"/>
              <a:gd name="connsiteX324" fmla="*/ 7024168 w 12192000"/>
              <a:gd name="connsiteY324" fmla="*/ 2725029 h 6871139"/>
              <a:gd name="connsiteX325" fmla="*/ 7037673 w 12192000"/>
              <a:gd name="connsiteY325" fmla="*/ 2695828 h 6871139"/>
              <a:gd name="connsiteX326" fmla="*/ 7043292 w 12192000"/>
              <a:gd name="connsiteY326" fmla="*/ 2655310 h 6871139"/>
              <a:gd name="connsiteX327" fmla="*/ 7033163 w 12192000"/>
              <a:gd name="connsiteY327" fmla="*/ 2663170 h 6871139"/>
              <a:gd name="connsiteX328" fmla="*/ 6992641 w 12192000"/>
              <a:gd name="connsiteY328" fmla="*/ 2676675 h 6871139"/>
              <a:gd name="connsiteX329" fmla="*/ 7020735 w 12192000"/>
              <a:gd name="connsiteY329" fmla="*/ 2682295 h 6871139"/>
              <a:gd name="connsiteX330" fmla="*/ 6996016 w 12192000"/>
              <a:gd name="connsiteY330" fmla="*/ 2696910 h 6871139"/>
              <a:gd name="connsiteX331" fmla="*/ 6898251 w 12192000"/>
              <a:gd name="connsiteY331" fmla="*/ 2707011 h 6871139"/>
              <a:gd name="connsiteX332" fmla="*/ 6951066 w 12192000"/>
              <a:gd name="connsiteY332" fmla="*/ 2662060 h 6871139"/>
              <a:gd name="connsiteX333" fmla="*/ 7013981 w 12192000"/>
              <a:gd name="connsiteY333" fmla="*/ 2574432 h 6871139"/>
              <a:gd name="connsiteX334" fmla="*/ 6981401 w 12192000"/>
              <a:gd name="connsiteY334" fmla="*/ 2587941 h 6871139"/>
              <a:gd name="connsiteX335" fmla="*/ 7013981 w 12192000"/>
              <a:gd name="connsiteY335" fmla="*/ 2553095 h 6871139"/>
              <a:gd name="connsiteX336" fmla="*/ 7046561 w 12192000"/>
              <a:gd name="connsiteY336" fmla="*/ 2508173 h 6871139"/>
              <a:gd name="connsiteX337" fmla="*/ 7002745 w 12192000"/>
              <a:gd name="connsiteY337" fmla="*/ 2529510 h 6871139"/>
              <a:gd name="connsiteX338" fmla="*/ 6951066 w 12192000"/>
              <a:gd name="connsiteY338" fmla="*/ 2553095 h 6871139"/>
              <a:gd name="connsiteX339" fmla="*/ 6997126 w 12192000"/>
              <a:gd name="connsiteY339" fmla="*/ 2493665 h 6871139"/>
              <a:gd name="connsiteX340" fmla="*/ 7090405 w 12192000"/>
              <a:gd name="connsiteY340" fmla="*/ 2407226 h 6871139"/>
              <a:gd name="connsiteX341" fmla="*/ 7124095 w 12192000"/>
              <a:gd name="connsiteY341" fmla="*/ 2390370 h 6871139"/>
              <a:gd name="connsiteX342" fmla="*/ 7124095 w 12192000"/>
              <a:gd name="connsiteY342" fmla="*/ 2364548 h 6871139"/>
              <a:gd name="connsiteX343" fmla="*/ 7155565 w 12192000"/>
              <a:gd name="connsiteY343" fmla="*/ 2348799 h 6871139"/>
              <a:gd name="connsiteX344" fmla="*/ 7196087 w 12192000"/>
              <a:gd name="connsiteY344" fmla="*/ 2354418 h 6871139"/>
              <a:gd name="connsiteX345" fmla="*/ 7209592 w 12192000"/>
              <a:gd name="connsiteY345" fmla="*/ 2332807 h 6871139"/>
              <a:gd name="connsiteX346" fmla="*/ 5735469 w 12192000"/>
              <a:gd name="connsiteY346" fmla="*/ 2021000 h 6871139"/>
              <a:gd name="connsiteX347" fmla="*/ 5745951 w 12192000"/>
              <a:gd name="connsiteY347" fmla="*/ 2130350 h 6871139"/>
              <a:gd name="connsiteX348" fmla="*/ 5727959 w 12192000"/>
              <a:gd name="connsiteY348" fmla="*/ 2230728 h 6871139"/>
              <a:gd name="connsiteX349" fmla="*/ 5705481 w 12192000"/>
              <a:gd name="connsiteY349" fmla="*/ 2367059 h 6871139"/>
              <a:gd name="connsiteX350" fmla="*/ 5709994 w 12192000"/>
              <a:gd name="connsiteY350" fmla="*/ 2534835 h 6871139"/>
              <a:gd name="connsiteX351" fmla="*/ 5711481 w 12192000"/>
              <a:gd name="connsiteY351" fmla="*/ 2560305 h 6871139"/>
              <a:gd name="connsiteX352" fmla="*/ 5891748 w 12192000"/>
              <a:gd name="connsiteY352" fmla="*/ 2359551 h 6871139"/>
              <a:gd name="connsiteX353" fmla="*/ 6099517 w 12192000"/>
              <a:gd name="connsiteY353" fmla="*/ 2326594 h 6871139"/>
              <a:gd name="connsiteX354" fmla="*/ 6156460 w 12192000"/>
              <a:gd name="connsiteY354" fmla="*/ 2438966 h 6871139"/>
              <a:gd name="connsiteX355" fmla="*/ 6003640 w 12192000"/>
              <a:gd name="connsiteY355" fmla="*/ 2530350 h 6871139"/>
              <a:gd name="connsiteX356" fmla="*/ 5948208 w 12192000"/>
              <a:gd name="connsiteY356" fmla="*/ 2573785 h 6871139"/>
              <a:gd name="connsiteX357" fmla="*/ 5943695 w 12192000"/>
              <a:gd name="connsiteY357" fmla="*/ 2552825 h 6871139"/>
              <a:gd name="connsiteX358" fmla="*/ 5915249 w 12192000"/>
              <a:gd name="connsiteY358" fmla="*/ 2573785 h 6871139"/>
              <a:gd name="connsiteX359" fmla="*/ 5918250 w 12192000"/>
              <a:gd name="connsiteY359" fmla="*/ 2593262 h 6871139"/>
              <a:gd name="connsiteX360" fmla="*/ 5897259 w 12192000"/>
              <a:gd name="connsiteY360" fmla="*/ 2612739 h 6871139"/>
              <a:gd name="connsiteX361" fmla="*/ 5897259 w 12192000"/>
              <a:gd name="connsiteY361" fmla="*/ 2590264 h 6871139"/>
              <a:gd name="connsiteX362" fmla="*/ 5877782 w 12192000"/>
              <a:gd name="connsiteY362" fmla="*/ 2602257 h 6871139"/>
              <a:gd name="connsiteX363" fmla="*/ 5880779 w 12192000"/>
              <a:gd name="connsiteY363" fmla="*/ 2624732 h 6871139"/>
              <a:gd name="connsiteX364" fmla="*/ 5860275 w 12192000"/>
              <a:gd name="connsiteY364" fmla="*/ 2644205 h 6871139"/>
              <a:gd name="connsiteX365" fmla="*/ 5853819 w 12192000"/>
              <a:gd name="connsiteY365" fmla="*/ 2612739 h 6871139"/>
              <a:gd name="connsiteX366" fmla="*/ 5838828 w 12192000"/>
              <a:gd name="connsiteY366" fmla="*/ 2629214 h 6871139"/>
              <a:gd name="connsiteX367" fmla="*/ 5843337 w 12192000"/>
              <a:gd name="connsiteY367" fmla="*/ 2657685 h 6871139"/>
              <a:gd name="connsiteX368" fmla="*/ 5825344 w 12192000"/>
              <a:gd name="connsiteY368" fmla="*/ 2665169 h 6871139"/>
              <a:gd name="connsiteX369" fmla="*/ 5817864 w 12192000"/>
              <a:gd name="connsiteY369" fmla="*/ 2638155 h 6871139"/>
              <a:gd name="connsiteX370" fmla="*/ 5790146 w 12192000"/>
              <a:gd name="connsiteY370" fmla="*/ 2654634 h 6871139"/>
              <a:gd name="connsiteX371" fmla="*/ 5799870 w 12192000"/>
              <a:gd name="connsiteY371" fmla="*/ 2686076 h 6871139"/>
              <a:gd name="connsiteX372" fmla="*/ 5778907 w 12192000"/>
              <a:gd name="connsiteY372" fmla="*/ 2695071 h 6871139"/>
              <a:gd name="connsiteX373" fmla="*/ 5775908 w 12192000"/>
              <a:gd name="connsiteY373" fmla="*/ 2672596 h 6871139"/>
              <a:gd name="connsiteX374" fmla="*/ 5748895 w 12192000"/>
              <a:gd name="connsiteY374" fmla="*/ 2695071 h 6871139"/>
              <a:gd name="connsiteX375" fmla="*/ 5750381 w 12192000"/>
              <a:gd name="connsiteY375" fmla="*/ 2717546 h 6871139"/>
              <a:gd name="connsiteX376" fmla="*/ 5720423 w 12192000"/>
              <a:gd name="connsiteY376" fmla="*/ 2728027 h 6871139"/>
              <a:gd name="connsiteX377" fmla="*/ 5708426 w 12192000"/>
              <a:gd name="connsiteY377" fmla="*/ 2618678 h 6871139"/>
              <a:gd name="connsiteX378" fmla="*/ 5679979 w 12192000"/>
              <a:gd name="connsiteY378" fmla="*/ 2693587 h 6871139"/>
              <a:gd name="connsiteX379" fmla="*/ 5672470 w 12192000"/>
              <a:gd name="connsiteY379" fmla="*/ 2750499 h 6871139"/>
              <a:gd name="connsiteX380" fmla="*/ 5756378 w 12192000"/>
              <a:gd name="connsiteY380" fmla="*/ 2731026 h 6871139"/>
              <a:gd name="connsiteX381" fmla="*/ 5860221 w 12192000"/>
              <a:gd name="connsiteY381" fmla="*/ 2681594 h 6871139"/>
              <a:gd name="connsiteX382" fmla="*/ 5957150 w 12192000"/>
              <a:gd name="connsiteY382" fmla="*/ 2617167 h 6871139"/>
              <a:gd name="connsiteX383" fmla="*/ 6012582 w 12192000"/>
              <a:gd name="connsiteY383" fmla="*/ 2647150 h 6871139"/>
              <a:gd name="connsiteX384" fmla="*/ 5979597 w 12192000"/>
              <a:gd name="connsiteY384" fmla="*/ 2653122 h 6871139"/>
              <a:gd name="connsiteX385" fmla="*/ 5951153 w 12192000"/>
              <a:gd name="connsiteY385" fmla="*/ 2683106 h 6871139"/>
              <a:gd name="connsiteX386" fmla="*/ 5963118 w 12192000"/>
              <a:gd name="connsiteY386" fmla="*/ 2702583 h 6871139"/>
              <a:gd name="connsiteX387" fmla="*/ 5922596 w 12192000"/>
              <a:gd name="connsiteY387" fmla="*/ 2699584 h 6871139"/>
              <a:gd name="connsiteX388" fmla="*/ 5877646 w 12192000"/>
              <a:gd name="connsiteY388" fmla="*/ 2768493 h 6871139"/>
              <a:gd name="connsiteX389" fmla="*/ 5894124 w 12192000"/>
              <a:gd name="connsiteY389" fmla="*/ 2710062 h 6871139"/>
              <a:gd name="connsiteX390" fmla="*/ 5894124 w 12192000"/>
              <a:gd name="connsiteY390" fmla="*/ 2692072 h 6871139"/>
              <a:gd name="connsiteX391" fmla="*/ 5860193 w 12192000"/>
              <a:gd name="connsiteY391" fmla="*/ 2726594 h 6871139"/>
              <a:gd name="connsiteX392" fmla="*/ 5778829 w 12192000"/>
              <a:gd name="connsiteY392" fmla="*/ 2768546 h 6871139"/>
              <a:gd name="connsiteX393" fmla="*/ 5699431 w 12192000"/>
              <a:gd name="connsiteY393" fmla="*/ 2820977 h 6871139"/>
              <a:gd name="connsiteX394" fmla="*/ 5651482 w 12192000"/>
              <a:gd name="connsiteY394" fmla="*/ 2783509 h 6871139"/>
              <a:gd name="connsiteX395" fmla="*/ 5639485 w 12192000"/>
              <a:gd name="connsiteY395" fmla="*/ 2829971 h 6871139"/>
              <a:gd name="connsiteX396" fmla="*/ 5620008 w 12192000"/>
              <a:gd name="connsiteY396" fmla="*/ 2813468 h 6871139"/>
              <a:gd name="connsiteX397" fmla="*/ 5614013 w 12192000"/>
              <a:gd name="connsiteY397" fmla="*/ 2859930 h 6871139"/>
              <a:gd name="connsiteX398" fmla="*/ 5579568 w 12192000"/>
              <a:gd name="connsiteY398" fmla="*/ 2910849 h 6871139"/>
              <a:gd name="connsiteX399" fmla="*/ 5599045 w 12192000"/>
              <a:gd name="connsiteY399" fmla="*/ 2838942 h 6871139"/>
              <a:gd name="connsiteX400" fmla="*/ 5599045 w 12192000"/>
              <a:gd name="connsiteY400" fmla="*/ 2779024 h 6871139"/>
              <a:gd name="connsiteX401" fmla="*/ 5576541 w 12192000"/>
              <a:gd name="connsiteY401" fmla="*/ 2829971 h 6871139"/>
              <a:gd name="connsiteX402" fmla="*/ 5549527 w 12192000"/>
              <a:gd name="connsiteY402" fmla="*/ 2805985 h 6871139"/>
              <a:gd name="connsiteX403" fmla="*/ 5574976 w 12192000"/>
              <a:gd name="connsiteY403" fmla="*/ 2741561 h 6871139"/>
              <a:gd name="connsiteX404" fmla="*/ 5519540 w 12192000"/>
              <a:gd name="connsiteY404" fmla="*/ 2789506 h 6871139"/>
              <a:gd name="connsiteX405" fmla="*/ 5503062 w 12192000"/>
              <a:gd name="connsiteY405" fmla="*/ 2879403 h 6871139"/>
              <a:gd name="connsiteX406" fmla="*/ 5464108 w 12192000"/>
              <a:gd name="connsiteY406" fmla="*/ 2794020 h 6871139"/>
              <a:gd name="connsiteX407" fmla="*/ 5458136 w 12192000"/>
              <a:gd name="connsiteY407" fmla="*/ 2737076 h 6871139"/>
              <a:gd name="connsiteX408" fmla="*/ 5434150 w 12192000"/>
              <a:gd name="connsiteY408" fmla="*/ 2759551 h 6871139"/>
              <a:gd name="connsiteX409" fmla="*/ 5482098 w 12192000"/>
              <a:gd name="connsiteY409" fmla="*/ 2674164 h 6871139"/>
              <a:gd name="connsiteX410" fmla="*/ 5566006 w 12192000"/>
              <a:gd name="connsiteY410" fmla="*/ 2657685 h 6871139"/>
              <a:gd name="connsiteX411" fmla="*/ 5597451 w 12192000"/>
              <a:gd name="connsiteY411" fmla="*/ 2699637 h 6871139"/>
              <a:gd name="connsiteX412" fmla="*/ 5525537 w 12192000"/>
              <a:gd name="connsiteY412" fmla="*/ 2719111 h 6871139"/>
              <a:gd name="connsiteX413" fmla="*/ 5600450 w 12192000"/>
              <a:gd name="connsiteY413" fmla="*/ 2720597 h 6871139"/>
              <a:gd name="connsiteX414" fmla="*/ 5640972 w 12192000"/>
              <a:gd name="connsiteY414" fmla="*/ 2740074 h 6871139"/>
              <a:gd name="connsiteX415" fmla="*/ 5545071 w 12192000"/>
              <a:gd name="connsiteY415" fmla="*/ 2563303 h 6871139"/>
              <a:gd name="connsiteX416" fmla="*/ 5468672 w 12192000"/>
              <a:gd name="connsiteY416" fmla="*/ 2368546 h 6871139"/>
              <a:gd name="connsiteX417" fmla="*/ 5423721 w 12192000"/>
              <a:gd name="connsiteY417" fmla="*/ 2247203 h 6871139"/>
              <a:gd name="connsiteX418" fmla="*/ 5489635 w 12192000"/>
              <a:gd name="connsiteY418" fmla="*/ 2187290 h 6871139"/>
              <a:gd name="connsiteX419" fmla="*/ 5735469 w 12192000"/>
              <a:gd name="connsiteY419" fmla="*/ 2021000 h 6871139"/>
              <a:gd name="connsiteX420" fmla="*/ 6531073 w 12192000"/>
              <a:gd name="connsiteY420" fmla="*/ 1729620 h 6871139"/>
              <a:gd name="connsiteX421" fmla="*/ 6802998 w 12192000"/>
              <a:gd name="connsiteY421" fmla="*/ 1889155 h 6871139"/>
              <a:gd name="connsiteX422" fmla="*/ 6802998 w 12192000"/>
              <a:gd name="connsiteY422" fmla="*/ 1911630 h 6871139"/>
              <a:gd name="connsiteX423" fmla="*/ 6531073 w 12192000"/>
              <a:gd name="connsiteY423" fmla="*/ 1729620 h 6871139"/>
              <a:gd name="connsiteX424" fmla="*/ 6531126 w 12192000"/>
              <a:gd name="connsiteY424" fmla="*/ 1625457 h 6871139"/>
              <a:gd name="connsiteX425" fmla="*/ 6556599 w 12192000"/>
              <a:gd name="connsiteY425" fmla="*/ 1673405 h 6871139"/>
              <a:gd name="connsiteX426" fmla="*/ 6713933 w 12192000"/>
              <a:gd name="connsiteY426" fmla="*/ 1775271 h 6871139"/>
              <a:gd name="connsiteX427" fmla="*/ 6583588 w 12192000"/>
              <a:gd name="connsiteY427" fmla="*/ 1719839 h 6871139"/>
              <a:gd name="connsiteX428" fmla="*/ 6504002 w 12192000"/>
              <a:gd name="connsiteY428" fmla="*/ 1652470 h 6871139"/>
              <a:gd name="connsiteX429" fmla="*/ 6504112 w 12192000"/>
              <a:gd name="connsiteY429" fmla="*/ 1652470 h 6871139"/>
              <a:gd name="connsiteX430" fmla="*/ 6531126 w 12192000"/>
              <a:gd name="connsiteY430" fmla="*/ 1625457 h 6871139"/>
              <a:gd name="connsiteX431" fmla="*/ 6427162 w 12192000"/>
              <a:gd name="connsiteY431" fmla="*/ 1407521 h 6871139"/>
              <a:gd name="connsiteX432" fmla="*/ 6460674 w 12192000"/>
              <a:gd name="connsiteY432" fmla="*/ 1454711 h 6871139"/>
              <a:gd name="connsiteX433" fmla="*/ 6522102 w 12192000"/>
              <a:gd name="connsiteY433" fmla="*/ 1504146 h 6871139"/>
              <a:gd name="connsiteX434" fmla="*/ 6552061 w 12192000"/>
              <a:gd name="connsiteY434" fmla="*/ 1492153 h 6871139"/>
              <a:gd name="connsiteX435" fmla="*/ 6597015 w 12192000"/>
              <a:gd name="connsiteY435" fmla="*/ 1508628 h 6871139"/>
              <a:gd name="connsiteX436" fmla="*/ 6597015 w 12192000"/>
              <a:gd name="connsiteY436" fmla="*/ 1532618 h 6871139"/>
              <a:gd name="connsiteX437" fmla="*/ 6525101 w 12192000"/>
              <a:gd name="connsiteY437" fmla="*/ 1523623 h 6871139"/>
              <a:gd name="connsiteX438" fmla="*/ 6456189 w 12192000"/>
              <a:gd name="connsiteY438" fmla="*/ 1475674 h 6871139"/>
              <a:gd name="connsiteX439" fmla="*/ 6442680 w 12192000"/>
              <a:gd name="connsiteY439" fmla="*/ 1495151 h 6871139"/>
              <a:gd name="connsiteX440" fmla="*/ 6389517 w 12192000"/>
              <a:gd name="connsiteY440" fmla="*/ 1462194 h 6871139"/>
              <a:gd name="connsiteX441" fmla="*/ 6375279 w 12192000"/>
              <a:gd name="connsiteY441" fmla="*/ 1504146 h 6871139"/>
              <a:gd name="connsiteX442" fmla="*/ 6375279 w 12192000"/>
              <a:gd name="connsiteY442" fmla="*/ 1433722 h 6871139"/>
              <a:gd name="connsiteX443" fmla="*/ 6403726 w 12192000"/>
              <a:gd name="connsiteY443" fmla="*/ 1408277 h 6871139"/>
              <a:gd name="connsiteX444" fmla="*/ 6427162 w 12192000"/>
              <a:gd name="connsiteY444" fmla="*/ 1407521 h 6871139"/>
              <a:gd name="connsiteX445" fmla="*/ 6108483 w 12192000"/>
              <a:gd name="connsiteY445" fmla="*/ 1295905 h 6871139"/>
              <a:gd name="connsiteX446" fmla="*/ 6108618 w 12192000"/>
              <a:gd name="connsiteY446" fmla="*/ 1295905 h 6871139"/>
              <a:gd name="connsiteX447" fmla="*/ 6090628 w 12192000"/>
              <a:gd name="connsiteY447" fmla="*/ 1385802 h 6871139"/>
              <a:gd name="connsiteX448" fmla="*/ 5926597 w 12192000"/>
              <a:gd name="connsiteY448" fmla="*/ 1457709 h 6871139"/>
              <a:gd name="connsiteX449" fmla="*/ 6108483 w 12192000"/>
              <a:gd name="connsiteY449" fmla="*/ 1295905 h 6871139"/>
              <a:gd name="connsiteX450" fmla="*/ 6514484 w 12192000"/>
              <a:gd name="connsiteY450" fmla="*/ 1213520 h 6871139"/>
              <a:gd name="connsiteX451" fmla="*/ 6514594 w 12192000"/>
              <a:gd name="connsiteY451" fmla="*/ 1213520 h 6871139"/>
              <a:gd name="connsiteX452" fmla="*/ 6734843 w 12192000"/>
              <a:gd name="connsiteY452" fmla="*/ 1295905 h 6871139"/>
              <a:gd name="connsiteX453" fmla="*/ 6503138 w 12192000"/>
              <a:gd name="connsiteY453" fmla="*/ 1243475 h 6871139"/>
              <a:gd name="connsiteX454" fmla="*/ 6514484 w 12192000"/>
              <a:gd name="connsiteY454" fmla="*/ 1213520 h 6871139"/>
              <a:gd name="connsiteX455" fmla="*/ 0 w 12192000"/>
              <a:gd name="connsiteY455" fmla="*/ 0 h 6871139"/>
              <a:gd name="connsiteX456" fmla="*/ 12192000 w 12192000"/>
              <a:gd name="connsiteY456" fmla="*/ 0 h 6871139"/>
              <a:gd name="connsiteX457" fmla="*/ 12192000 w 12192000"/>
              <a:gd name="connsiteY457" fmla="*/ 6479061 h 6871139"/>
              <a:gd name="connsiteX458" fmla="*/ 12178106 w 12192000"/>
              <a:gd name="connsiteY458" fmla="*/ 6475520 h 6871139"/>
              <a:gd name="connsiteX459" fmla="*/ 12156726 w 12192000"/>
              <a:gd name="connsiteY459" fmla="*/ 6461339 h 6871139"/>
              <a:gd name="connsiteX460" fmla="*/ 12092296 w 12192000"/>
              <a:gd name="connsiteY460" fmla="*/ 6413394 h 6871139"/>
              <a:gd name="connsiteX461" fmla="*/ 12086328 w 12192000"/>
              <a:gd name="connsiteY461" fmla="*/ 6390919 h 6871139"/>
              <a:gd name="connsiteX462" fmla="*/ 12042860 w 12192000"/>
              <a:gd name="connsiteY462" fmla="*/ 6402912 h 6871139"/>
              <a:gd name="connsiteX463" fmla="*/ 12089326 w 12192000"/>
              <a:gd name="connsiteY463" fmla="*/ 6432871 h 6871139"/>
              <a:gd name="connsiteX464" fmla="*/ 12135763 w 12192000"/>
              <a:gd name="connsiteY464" fmla="*/ 6485301 h 6871139"/>
              <a:gd name="connsiteX465" fmla="*/ 12087814 w 12192000"/>
              <a:gd name="connsiteY465" fmla="*/ 6503291 h 6871139"/>
              <a:gd name="connsiteX466" fmla="*/ 12038376 w 12192000"/>
              <a:gd name="connsiteY466" fmla="*/ 6591676 h 6871139"/>
              <a:gd name="connsiteX467" fmla="*/ 12060854 w 12192000"/>
              <a:gd name="connsiteY467" fmla="*/ 6551158 h 6871139"/>
              <a:gd name="connsiteX468" fmla="*/ 11927508 w 12192000"/>
              <a:gd name="connsiteY468" fmla="*/ 6468741 h 6871139"/>
              <a:gd name="connsiteX469" fmla="*/ 11741731 w 12192000"/>
              <a:gd name="connsiteY469" fmla="*/ 6265013 h 6871139"/>
              <a:gd name="connsiteX470" fmla="*/ 11511000 w 12192000"/>
              <a:gd name="connsiteY470" fmla="*/ 6028303 h 6871139"/>
              <a:gd name="connsiteX471" fmla="*/ 11292185 w 12192000"/>
              <a:gd name="connsiteY471" fmla="*/ 5893484 h 6871139"/>
              <a:gd name="connsiteX472" fmla="*/ 11157355 w 12192000"/>
              <a:gd name="connsiteY472" fmla="*/ 5772142 h 6871139"/>
              <a:gd name="connsiteX473" fmla="*/ 11137874 w 12192000"/>
              <a:gd name="connsiteY473" fmla="*/ 5731623 h 6871139"/>
              <a:gd name="connsiteX474" fmla="*/ 11036030 w 12192000"/>
              <a:gd name="connsiteY474" fmla="*/ 5717876 h 6871139"/>
              <a:gd name="connsiteX475" fmla="*/ 10871242 w 12192000"/>
              <a:gd name="connsiteY475" fmla="*/ 5905424 h 6871139"/>
              <a:gd name="connsiteX476" fmla="*/ 10993050 w 12192000"/>
              <a:gd name="connsiteY476" fmla="*/ 5708099 h 6871139"/>
              <a:gd name="connsiteX477" fmla="*/ 10946154 w 12192000"/>
              <a:gd name="connsiteY477" fmla="*/ 5691186 h 6871139"/>
              <a:gd name="connsiteX478" fmla="*/ 10926678 w 12192000"/>
              <a:gd name="connsiteY478" fmla="*/ 5680708 h 6871139"/>
              <a:gd name="connsiteX479" fmla="*/ 10886156 w 12192000"/>
              <a:gd name="connsiteY479" fmla="*/ 5671710 h 6871139"/>
              <a:gd name="connsiteX480" fmla="*/ 10838204 w 12192000"/>
              <a:gd name="connsiteY480" fmla="*/ 5656718 h 6871139"/>
              <a:gd name="connsiteX481" fmla="*/ 10787256 w 12192000"/>
              <a:gd name="connsiteY481" fmla="*/ 5604288 h 6871139"/>
              <a:gd name="connsiteX482" fmla="*/ 10718340 w 12192000"/>
              <a:gd name="connsiteY482" fmla="*/ 5497940 h 6871139"/>
              <a:gd name="connsiteX483" fmla="*/ 10599993 w 12192000"/>
              <a:gd name="connsiteY483" fmla="*/ 5024518 h 6871139"/>
              <a:gd name="connsiteX484" fmla="*/ 10523594 w 12192000"/>
              <a:gd name="connsiteY484" fmla="*/ 4766848 h 6871139"/>
              <a:gd name="connsiteX485" fmla="*/ 10501118 w 12192000"/>
              <a:gd name="connsiteY485" fmla="*/ 4620036 h 6871139"/>
              <a:gd name="connsiteX486" fmla="*/ 10427692 w 12192000"/>
              <a:gd name="connsiteY486" fmla="*/ 4404315 h 6871139"/>
              <a:gd name="connsiteX487" fmla="*/ 10378258 w 12192000"/>
              <a:gd name="connsiteY487" fmla="*/ 4285971 h 6871139"/>
              <a:gd name="connsiteX488" fmla="*/ 10336302 w 12192000"/>
              <a:gd name="connsiteY488" fmla="*/ 4170628 h 6871139"/>
              <a:gd name="connsiteX489" fmla="*/ 10288353 w 12192000"/>
              <a:gd name="connsiteY489" fmla="*/ 4068738 h 6871139"/>
              <a:gd name="connsiteX490" fmla="*/ 10249424 w 12192000"/>
              <a:gd name="connsiteY490" fmla="*/ 4040294 h 6871139"/>
              <a:gd name="connsiteX491" fmla="*/ 10134046 w 12192000"/>
              <a:gd name="connsiteY491" fmla="*/ 4067304 h 6871139"/>
              <a:gd name="connsiteX492" fmla="*/ 9849396 w 12192000"/>
              <a:gd name="connsiteY492" fmla="*/ 4047828 h 6871139"/>
              <a:gd name="connsiteX493" fmla="*/ 9626148 w 12192000"/>
              <a:gd name="connsiteY493" fmla="*/ 4056823 h 6871139"/>
              <a:gd name="connsiteX494" fmla="*/ 9425401 w 12192000"/>
              <a:gd name="connsiteY494" fmla="*/ 4110850 h 6871139"/>
              <a:gd name="connsiteX495" fmla="*/ 9340010 w 12192000"/>
              <a:gd name="connsiteY495" fmla="*/ 4181270 h 6871139"/>
              <a:gd name="connsiteX496" fmla="*/ 9447880 w 12192000"/>
              <a:gd name="connsiteY496" fmla="*/ 4164792 h 6871139"/>
              <a:gd name="connsiteX497" fmla="*/ 9346007 w 12192000"/>
              <a:gd name="connsiteY497" fmla="*/ 4223222 h 6871139"/>
              <a:gd name="connsiteX498" fmla="*/ 9280064 w 12192000"/>
              <a:gd name="connsiteY498" fmla="*/ 4229219 h 6871139"/>
              <a:gd name="connsiteX499" fmla="*/ 9208150 w 12192000"/>
              <a:gd name="connsiteY499" fmla="*/ 4269737 h 6871139"/>
              <a:gd name="connsiteX500" fmla="*/ 9405924 w 12192000"/>
              <a:gd name="connsiteY500" fmla="*/ 4073490 h 6871139"/>
              <a:gd name="connsiteX501" fmla="*/ 9082319 w 12192000"/>
              <a:gd name="connsiteY501" fmla="*/ 4281731 h 6871139"/>
              <a:gd name="connsiteX502" fmla="*/ 8978935 w 12192000"/>
              <a:gd name="connsiteY502" fmla="*/ 4391076 h 6871139"/>
              <a:gd name="connsiteX503" fmla="*/ 9181190 w 12192000"/>
              <a:gd name="connsiteY503" fmla="*/ 4145397 h 6871139"/>
              <a:gd name="connsiteX504" fmla="*/ 9383449 w 12192000"/>
              <a:gd name="connsiteY504" fmla="*/ 4009066 h 6871139"/>
              <a:gd name="connsiteX505" fmla="*/ 9326530 w 12192000"/>
              <a:gd name="connsiteY505" fmla="*/ 4006068 h 6871139"/>
              <a:gd name="connsiteX506" fmla="*/ 9164712 w 12192000"/>
              <a:gd name="connsiteY506" fmla="*/ 4046586 h 6871139"/>
              <a:gd name="connsiteX507" fmla="*/ 9335496 w 12192000"/>
              <a:gd name="connsiteY507" fmla="*/ 3962686 h 6871139"/>
              <a:gd name="connsiteX508" fmla="*/ 9584221 w 12192000"/>
              <a:gd name="connsiteY508" fmla="*/ 3968683 h 6871139"/>
              <a:gd name="connsiteX509" fmla="*/ 9945268 w 12192000"/>
              <a:gd name="connsiteY509" fmla="*/ 4018114 h 6871139"/>
              <a:gd name="connsiteX510" fmla="*/ 10089092 w 12192000"/>
              <a:gd name="connsiteY510" fmla="*/ 3994128 h 6871139"/>
              <a:gd name="connsiteX511" fmla="*/ 9877867 w 12192000"/>
              <a:gd name="connsiteY511" fmla="*/ 3961174 h 6871139"/>
              <a:gd name="connsiteX512" fmla="*/ 9826920 w 12192000"/>
              <a:gd name="connsiteY512" fmla="*/ 3943209 h 6871139"/>
              <a:gd name="connsiteX513" fmla="*/ 9976742 w 12192000"/>
              <a:gd name="connsiteY513" fmla="*/ 3934214 h 6871139"/>
              <a:gd name="connsiteX514" fmla="*/ 10032174 w 12192000"/>
              <a:gd name="connsiteY514" fmla="*/ 3890779 h 6871139"/>
              <a:gd name="connsiteX515" fmla="*/ 10072696 w 12192000"/>
              <a:gd name="connsiteY515" fmla="*/ 3893777 h 6871139"/>
              <a:gd name="connsiteX516" fmla="*/ 9961938 w 12192000"/>
              <a:gd name="connsiteY516" fmla="*/ 3847315 h 6871139"/>
              <a:gd name="connsiteX517" fmla="*/ 9693766 w 12192000"/>
              <a:gd name="connsiteY517" fmla="*/ 3838349 h 6871139"/>
              <a:gd name="connsiteX518" fmla="*/ 9401628 w 12192000"/>
              <a:gd name="connsiteY518" fmla="*/ 3845828 h 6871139"/>
              <a:gd name="connsiteX519" fmla="*/ 9271283 w 12192000"/>
              <a:gd name="connsiteY519" fmla="*/ 3887780 h 6871139"/>
              <a:gd name="connsiteX520" fmla="*/ 9466034 w 12192000"/>
              <a:gd name="connsiteY520" fmla="*/ 3821870 h 6871139"/>
              <a:gd name="connsiteX521" fmla="*/ 9124460 w 12192000"/>
              <a:gd name="connsiteY521" fmla="*/ 3814358 h 6871139"/>
              <a:gd name="connsiteX522" fmla="*/ 9457063 w 12192000"/>
              <a:gd name="connsiteY522" fmla="*/ 3802393 h 6871139"/>
              <a:gd name="connsiteX523" fmla="*/ 9734071 w 12192000"/>
              <a:gd name="connsiteY523" fmla="*/ 3803798 h 6871139"/>
              <a:gd name="connsiteX524" fmla="*/ 9783535 w 12192000"/>
              <a:gd name="connsiteY524" fmla="*/ 3764848 h 6871139"/>
              <a:gd name="connsiteX525" fmla="*/ 9903369 w 12192000"/>
              <a:gd name="connsiteY525" fmla="*/ 3749881 h 6871139"/>
              <a:gd name="connsiteX526" fmla="*/ 9949834 w 12192000"/>
              <a:gd name="connsiteY526" fmla="*/ 3781323 h 6871139"/>
              <a:gd name="connsiteX527" fmla="*/ 9937838 w 12192000"/>
              <a:gd name="connsiteY527" fmla="*/ 3742373 h 6871139"/>
              <a:gd name="connsiteX528" fmla="*/ 9813572 w 12192000"/>
              <a:gd name="connsiteY528" fmla="*/ 3664469 h 6871139"/>
              <a:gd name="connsiteX529" fmla="*/ 9635278 w 12192000"/>
              <a:gd name="connsiteY529" fmla="*/ 3677974 h 6871139"/>
              <a:gd name="connsiteX530" fmla="*/ 9792583 w 12192000"/>
              <a:gd name="connsiteY530" fmla="*/ 3644992 h 6871139"/>
              <a:gd name="connsiteX531" fmla="*/ 9744660 w 12192000"/>
              <a:gd name="connsiteY531" fmla="*/ 3574597 h 6871139"/>
              <a:gd name="connsiteX532" fmla="*/ 9440532 w 12192000"/>
              <a:gd name="connsiteY532" fmla="*/ 3561092 h 6871139"/>
              <a:gd name="connsiteX533" fmla="*/ 9079456 w 12192000"/>
              <a:gd name="connsiteY533" fmla="*/ 3618008 h 6871139"/>
              <a:gd name="connsiteX534" fmla="*/ 8928173 w 12192000"/>
              <a:gd name="connsiteY534" fmla="*/ 3624004 h 6871139"/>
              <a:gd name="connsiteX535" fmla="*/ 8740828 w 12192000"/>
              <a:gd name="connsiteY535" fmla="*/ 3854717 h 6871139"/>
              <a:gd name="connsiteX536" fmla="*/ 8775382 w 12192000"/>
              <a:gd name="connsiteY536" fmla="*/ 3677946 h 6871139"/>
              <a:gd name="connsiteX537" fmla="*/ 8835299 w 12192000"/>
              <a:gd name="connsiteY537" fmla="*/ 3643481 h 6871139"/>
              <a:gd name="connsiteX538" fmla="*/ 8866769 w 12192000"/>
              <a:gd name="connsiteY538" fmla="*/ 3594045 h 6871139"/>
              <a:gd name="connsiteX539" fmla="*/ 8973127 w 12192000"/>
              <a:gd name="connsiteY539" fmla="*/ 3547612 h 6871139"/>
              <a:gd name="connsiteX540" fmla="*/ 9024074 w 12192000"/>
              <a:gd name="connsiteY540" fmla="*/ 3591047 h 6871139"/>
              <a:gd name="connsiteX541" fmla="*/ 9072026 w 12192000"/>
              <a:gd name="connsiteY541" fmla="*/ 3604556 h 6871139"/>
              <a:gd name="connsiteX542" fmla="*/ 9007595 w 12192000"/>
              <a:gd name="connsiteY542" fmla="*/ 3556607 h 6871139"/>
              <a:gd name="connsiteX543" fmla="*/ 8988118 w 12192000"/>
              <a:gd name="connsiteY543" fmla="*/ 3534132 h 6871139"/>
              <a:gd name="connsiteX544" fmla="*/ 9191860 w 12192000"/>
              <a:gd name="connsiteY544" fmla="*/ 3498180 h 6871139"/>
              <a:gd name="connsiteX545" fmla="*/ 9332687 w 12192000"/>
              <a:gd name="connsiteY545" fmla="*/ 3505688 h 6871139"/>
              <a:gd name="connsiteX546" fmla="*/ 9334202 w 12192000"/>
              <a:gd name="connsiteY546" fmla="*/ 3556607 h 6871139"/>
              <a:gd name="connsiteX547" fmla="*/ 9355166 w 12192000"/>
              <a:gd name="connsiteY547" fmla="*/ 3505688 h 6871139"/>
              <a:gd name="connsiteX548" fmla="*/ 9440585 w 12192000"/>
              <a:gd name="connsiteY548" fmla="*/ 3498180 h 6871139"/>
              <a:gd name="connsiteX549" fmla="*/ 9584410 w 12192000"/>
              <a:gd name="connsiteY549" fmla="*/ 3493695 h 6871139"/>
              <a:gd name="connsiteX550" fmla="*/ 9522899 w 12192000"/>
              <a:gd name="connsiteY550" fmla="*/ 3530974 h 6871139"/>
              <a:gd name="connsiteX551" fmla="*/ 9678717 w 12192000"/>
              <a:gd name="connsiteY551" fmla="*/ 3536942 h 6871139"/>
              <a:gd name="connsiteX552" fmla="*/ 9663726 w 12192000"/>
              <a:gd name="connsiteY552" fmla="*/ 3500990 h 6871139"/>
              <a:gd name="connsiteX553" fmla="*/ 9699680 w 12192000"/>
              <a:gd name="connsiteY553" fmla="*/ 3535455 h 6871139"/>
              <a:gd name="connsiteX554" fmla="*/ 9728152 w 12192000"/>
              <a:gd name="connsiteY554" fmla="*/ 3551934 h 6871139"/>
              <a:gd name="connsiteX555" fmla="*/ 9743120 w 12192000"/>
              <a:gd name="connsiteY555" fmla="*/ 3477028 h 6871139"/>
              <a:gd name="connsiteX556" fmla="*/ 9696682 w 12192000"/>
              <a:gd name="connsiteY556" fmla="*/ 3334701 h 6871139"/>
              <a:gd name="connsiteX557" fmla="*/ 9632252 w 12192000"/>
              <a:gd name="connsiteY557" fmla="*/ 3207361 h 6871139"/>
              <a:gd name="connsiteX558" fmla="*/ 9612774 w 12192000"/>
              <a:gd name="connsiteY558" fmla="*/ 3141451 h 6871139"/>
              <a:gd name="connsiteX559" fmla="*/ 9516898 w 12192000"/>
              <a:gd name="connsiteY559" fmla="*/ 3096505 h 6871139"/>
              <a:gd name="connsiteX560" fmla="*/ 9596296 w 12192000"/>
              <a:gd name="connsiteY560" fmla="*/ 3159441 h 6871139"/>
              <a:gd name="connsiteX561" fmla="*/ 9464465 w 12192000"/>
              <a:gd name="connsiteY561" fmla="*/ 3084536 h 6871139"/>
              <a:gd name="connsiteX562" fmla="*/ 9379070 w 12192000"/>
              <a:gd name="connsiteY562" fmla="*/ 3027596 h 6871139"/>
              <a:gd name="connsiteX563" fmla="*/ 9450984 w 12192000"/>
              <a:gd name="connsiteY563" fmla="*/ 3092020 h 6871139"/>
              <a:gd name="connsiteX564" fmla="*/ 9391039 w 12192000"/>
              <a:gd name="connsiteY564" fmla="*/ 3068061 h 6871139"/>
              <a:gd name="connsiteX565" fmla="*/ 9217256 w 12192000"/>
              <a:gd name="connsiteY565" fmla="*/ 3026109 h 6871139"/>
              <a:gd name="connsiteX566" fmla="*/ 9379070 w 12192000"/>
              <a:gd name="connsiteY566" fmla="*/ 3098016 h 6871139"/>
              <a:gd name="connsiteX567" fmla="*/ 9269690 w 12192000"/>
              <a:gd name="connsiteY567" fmla="*/ 3075541 h 6871139"/>
              <a:gd name="connsiteX568" fmla="*/ 9238220 w 12192000"/>
              <a:gd name="connsiteY568" fmla="*/ 3074029 h 6871139"/>
              <a:gd name="connsiteX569" fmla="*/ 9175304 w 12192000"/>
              <a:gd name="connsiteY569" fmla="*/ 3029107 h 6871139"/>
              <a:gd name="connsiteX570" fmla="*/ 9019482 w 12192000"/>
              <a:gd name="connsiteY570" fmla="*/ 3009631 h 6871139"/>
              <a:gd name="connsiteX571" fmla="*/ 9148344 w 12192000"/>
              <a:gd name="connsiteY571" fmla="*/ 3048584 h 6871139"/>
              <a:gd name="connsiteX572" fmla="*/ 9197779 w 12192000"/>
              <a:gd name="connsiteY572" fmla="*/ 3083024 h 6871139"/>
              <a:gd name="connsiteX573" fmla="*/ 9087018 w 12192000"/>
              <a:gd name="connsiteY573" fmla="*/ 3059066 h 6871139"/>
              <a:gd name="connsiteX574" fmla="*/ 9022591 w 12192000"/>
              <a:gd name="connsiteY574" fmla="*/ 3039589 h 6871139"/>
              <a:gd name="connsiteX575" fmla="*/ 8992632 w 12192000"/>
              <a:gd name="connsiteY575" fmla="*/ 3015627 h 6871139"/>
              <a:gd name="connsiteX576" fmla="*/ 8982150 w 12192000"/>
              <a:gd name="connsiteY576" fmla="*/ 3062064 h 6871139"/>
              <a:gd name="connsiteX577" fmla="*/ 9067541 w 12192000"/>
              <a:gd name="connsiteY577" fmla="*/ 3124976 h 6871139"/>
              <a:gd name="connsiteX578" fmla="*/ 9161930 w 12192000"/>
              <a:gd name="connsiteY578" fmla="*/ 3129458 h 6871139"/>
              <a:gd name="connsiteX579" fmla="*/ 9075024 w 12192000"/>
              <a:gd name="connsiteY579" fmla="*/ 3108498 h 6871139"/>
              <a:gd name="connsiteX580" fmla="*/ 9031586 w 12192000"/>
              <a:gd name="connsiteY580" fmla="*/ 3067979 h 6871139"/>
              <a:gd name="connsiteX581" fmla="*/ 9136457 w 12192000"/>
              <a:gd name="connsiteY581" fmla="*/ 3103931 h 6871139"/>
              <a:gd name="connsiteX582" fmla="*/ 9250323 w 12192000"/>
              <a:gd name="connsiteY582" fmla="*/ 3129379 h 6871139"/>
              <a:gd name="connsiteX583" fmla="*/ 9266802 w 12192000"/>
              <a:gd name="connsiteY583" fmla="*/ 3165331 h 6871139"/>
              <a:gd name="connsiteX584" fmla="*/ 9356706 w 12192000"/>
              <a:gd name="connsiteY584" fmla="*/ 3196801 h 6871139"/>
              <a:gd name="connsiteX585" fmla="*/ 9266802 w 12192000"/>
              <a:gd name="connsiteY585" fmla="*/ 3199800 h 6871139"/>
              <a:gd name="connsiteX586" fmla="*/ 9364054 w 12192000"/>
              <a:gd name="connsiteY586" fmla="*/ 3307662 h 6871139"/>
              <a:gd name="connsiteX587" fmla="*/ 9465923 w 12192000"/>
              <a:gd name="connsiteY587" fmla="*/ 3309174 h 6871139"/>
              <a:gd name="connsiteX588" fmla="*/ 9497397 w 12192000"/>
              <a:gd name="connsiteY588" fmla="*/ 3325652 h 6871139"/>
              <a:gd name="connsiteX589" fmla="*/ 9280146 w 12192000"/>
              <a:gd name="connsiteY589" fmla="*/ 3331621 h 6871139"/>
              <a:gd name="connsiteX590" fmla="*/ 9145317 w 12192000"/>
              <a:gd name="connsiteY590" fmla="*/ 3343614 h 6871139"/>
              <a:gd name="connsiteX591" fmla="*/ 9278660 w 12192000"/>
              <a:gd name="connsiteY591" fmla="*/ 3310657 h 6871139"/>
              <a:gd name="connsiteX592" fmla="*/ 9155798 w 12192000"/>
              <a:gd name="connsiteY592" fmla="*/ 3270138 h 6871139"/>
              <a:gd name="connsiteX593" fmla="*/ 9124353 w 12192000"/>
              <a:gd name="connsiteY593" fmla="*/ 3271625 h 6871139"/>
              <a:gd name="connsiteX594" fmla="*/ 9106360 w 12192000"/>
              <a:gd name="connsiteY594" fmla="*/ 3240155 h 6871139"/>
              <a:gd name="connsiteX595" fmla="*/ 9091368 w 12192000"/>
              <a:gd name="connsiteY595" fmla="*/ 3187725 h 6871139"/>
              <a:gd name="connsiteX596" fmla="*/ 8961052 w 12192000"/>
              <a:gd name="connsiteY596" fmla="*/ 3075381 h 6871139"/>
              <a:gd name="connsiteX597" fmla="*/ 9049441 w 12192000"/>
              <a:gd name="connsiteY597" fmla="*/ 3168248 h 6871139"/>
              <a:gd name="connsiteX598" fmla="*/ 8995414 w 12192000"/>
              <a:gd name="connsiteY598" fmla="*/ 3189236 h 6871139"/>
              <a:gd name="connsiteX599" fmla="*/ 8986418 w 12192000"/>
              <a:gd name="connsiteY599" fmla="*/ 3199718 h 6871139"/>
              <a:gd name="connsiteX600" fmla="*/ 8892029 w 12192000"/>
              <a:gd name="connsiteY600" fmla="*/ 3114331 h 6871139"/>
              <a:gd name="connsiteX601" fmla="*/ 8986418 w 12192000"/>
              <a:gd name="connsiteY601" fmla="*/ 3228190 h 6871139"/>
              <a:gd name="connsiteX602" fmla="*/ 8892029 w 12192000"/>
              <a:gd name="connsiteY602" fmla="*/ 3271625 h 6871139"/>
              <a:gd name="connsiteX603" fmla="*/ 8844105 w 12192000"/>
              <a:gd name="connsiteY603" fmla="*/ 3246151 h 6871139"/>
              <a:gd name="connsiteX604" fmla="*/ 8767681 w 12192000"/>
              <a:gd name="connsiteY604" fmla="*/ 3259660 h 6871139"/>
              <a:gd name="connsiteX605" fmla="*/ 8806635 w 12192000"/>
              <a:gd name="connsiteY605" fmla="*/ 3211740 h 6871139"/>
              <a:gd name="connsiteX606" fmla="*/ 8767681 w 12192000"/>
              <a:gd name="connsiteY606" fmla="*/ 3157713 h 6871139"/>
              <a:gd name="connsiteX607" fmla="*/ 8698765 w 12192000"/>
              <a:gd name="connsiteY607" fmla="*/ 3208660 h 6871139"/>
              <a:gd name="connsiteX608" fmla="*/ 8640335 w 12192000"/>
              <a:gd name="connsiteY608" fmla="*/ 3190670 h 6871139"/>
              <a:gd name="connsiteX609" fmla="*/ 8751092 w 12192000"/>
              <a:gd name="connsiteY609" fmla="*/ 3310522 h 6871139"/>
              <a:gd name="connsiteX610" fmla="*/ 8808040 w 12192000"/>
              <a:gd name="connsiteY610" fmla="*/ 3322519 h 6871139"/>
              <a:gd name="connsiteX611" fmla="*/ 8757093 w 12192000"/>
              <a:gd name="connsiteY611" fmla="*/ 3349529 h 6871139"/>
              <a:gd name="connsiteX612" fmla="*/ 8682180 w 12192000"/>
              <a:gd name="connsiteY612" fmla="*/ 3370492 h 6871139"/>
              <a:gd name="connsiteX613" fmla="*/ 8858962 w 12192000"/>
              <a:gd name="connsiteY613" fmla="*/ 3363009 h 6871139"/>
              <a:gd name="connsiteX614" fmla="*/ 8855964 w 12192000"/>
              <a:gd name="connsiteY614" fmla="*/ 3415439 h 6871139"/>
              <a:gd name="connsiteX615" fmla="*/ 8884439 w 12192000"/>
              <a:gd name="connsiteY615" fmla="*/ 3440913 h 6871139"/>
              <a:gd name="connsiteX616" fmla="*/ 8772084 w 12192000"/>
              <a:gd name="connsiteY616" fmla="*/ 3493343 h 6871139"/>
              <a:gd name="connsiteX617" fmla="*/ 8689664 w 12192000"/>
              <a:gd name="connsiteY617" fmla="*/ 3521815 h 6871139"/>
              <a:gd name="connsiteX618" fmla="*/ 8740532 w 12192000"/>
              <a:gd name="connsiteY618" fmla="*/ 3461873 h 6871139"/>
              <a:gd name="connsiteX619" fmla="*/ 8800532 w 12192000"/>
              <a:gd name="connsiteY619" fmla="*/ 3409443 h 6871139"/>
              <a:gd name="connsiteX620" fmla="*/ 8661216 w 12192000"/>
              <a:gd name="connsiteY620" fmla="*/ 3455904 h 6871139"/>
              <a:gd name="connsiteX621" fmla="*/ 8439481 w 12192000"/>
              <a:gd name="connsiteY621" fmla="*/ 3698586 h 6871139"/>
              <a:gd name="connsiteX622" fmla="*/ 8405012 w 12192000"/>
              <a:gd name="connsiteY622" fmla="*/ 3497828 h 6871139"/>
              <a:gd name="connsiteX623" fmla="*/ 8313622 w 12192000"/>
              <a:gd name="connsiteY623" fmla="*/ 3367494 h 6871139"/>
              <a:gd name="connsiteX624" fmla="*/ 8226716 w 12192000"/>
              <a:gd name="connsiteY624" fmla="*/ 3431918 h 6871139"/>
              <a:gd name="connsiteX625" fmla="*/ 8256703 w 12192000"/>
              <a:gd name="connsiteY625" fmla="*/ 3458931 h 6871139"/>
              <a:gd name="connsiteX626" fmla="*/ 8184789 w 12192000"/>
              <a:gd name="connsiteY626" fmla="*/ 3451448 h 6871139"/>
              <a:gd name="connsiteX627" fmla="*/ 8132355 w 12192000"/>
              <a:gd name="connsiteY627" fmla="*/ 3485917 h 6871139"/>
              <a:gd name="connsiteX628" fmla="*/ 8243112 w 12192000"/>
              <a:gd name="connsiteY628" fmla="*/ 3539940 h 6871139"/>
              <a:gd name="connsiteX629" fmla="*/ 8099263 w 12192000"/>
              <a:gd name="connsiteY629" fmla="*/ 3523461 h 6871139"/>
              <a:gd name="connsiteX630" fmla="*/ 8141215 w 12192000"/>
              <a:gd name="connsiteY630" fmla="*/ 3408119 h 6871139"/>
              <a:gd name="connsiteX631" fmla="*/ 8343473 w 12192000"/>
              <a:gd name="connsiteY631" fmla="*/ 3258309 h 6871139"/>
              <a:gd name="connsiteX632" fmla="*/ 8589302 w 12192000"/>
              <a:gd name="connsiteY632" fmla="*/ 3108498 h 6871139"/>
              <a:gd name="connsiteX633" fmla="*/ 8605784 w 12192000"/>
              <a:gd name="connsiteY633" fmla="*/ 3075541 h 6871139"/>
              <a:gd name="connsiteX634" fmla="*/ 8610266 w 12192000"/>
              <a:gd name="connsiteY634" fmla="*/ 3154931 h 6871139"/>
              <a:gd name="connsiteX635" fmla="*/ 8634228 w 12192000"/>
              <a:gd name="connsiteY635" fmla="*/ 3071031 h 6871139"/>
              <a:gd name="connsiteX636" fmla="*/ 8784053 w 12192000"/>
              <a:gd name="connsiteY636" fmla="*/ 3015627 h 6871139"/>
              <a:gd name="connsiteX637" fmla="*/ 8571312 w 12192000"/>
              <a:gd name="connsiteY637" fmla="*/ 3062064 h 6871139"/>
              <a:gd name="connsiteX638" fmla="*/ 8746611 w 12192000"/>
              <a:gd name="connsiteY638" fmla="*/ 2954202 h 6871139"/>
              <a:gd name="connsiteX639" fmla="*/ 8769086 w 12192000"/>
              <a:gd name="connsiteY639" fmla="*/ 2943695 h 6871139"/>
              <a:gd name="connsiteX640" fmla="*/ 8754091 w 12192000"/>
              <a:gd name="connsiteY640" fmla="*/ 2913737 h 6871139"/>
              <a:gd name="connsiteX641" fmla="*/ 8715137 w 12192000"/>
              <a:gd name="connsiteY641" fmla="*/ 2853823 h 6871139"/>
              <a:gd name="connsiteX642" fmla="*/ 8674615 w 12192000"/>
              <a:gd name="connsiteY642" fmla="*/ 2698016 h 6871139"/>
              <a:gd name="connsiteX643" fmla="*/ 8512800 w 12192000"/>
              <a:gd name="connsiteY643" fmla="*/ 2539210 h 6871139"/>
              <a:gd name="connsiteX644" fmla="*/ 8451368 w 12192000"/>
              <a:gd name="connsiteY644" fmla="*/ 2519733 h 6871139"/>
              <a:gd name="connsiteX645" fmla="*/ 8413926 w 12192000"/>
              <a:gd name="connsiteY645" fmla="*/ 2494288 h 6871139"/>
              <a:gd name="connsiteX646" fmla="*/ 8458880 w 12192000"/>
              <a:gd name="connsiteY646" fmla="*/ 2503255 h 6871139"/>
              <a:gd name="connsiteX647" fmla="*/ 8460363 w 12192000"/>
              <a:gd name="connsiteY647" fmla="*/ 2462736 h 6871139"/>
              <a:gd name="connsiteX648" fmla="*/ 8404931 w 12192000"/>
              <a:gd name="connsiteY648" fmla="*/ 2464251 h 6871139"/>
              <a:gd name="connsiteX649" fmla="*/ 8397447 w 12192000"/>
              <a:gd name="connsiteY649" fmla="*/ 2404309 h 6871139"/>
              <a:gd name="connsiteX650" fmla="*/ 8321023 w 12192000"/>
              <a:gd name="connsiteY650" fmla="*/ 2432781 h 6871139"/>
              <a:gd name="connsiteX651" fmla="*/ 8288066 w 12192000"/>
              <a:gd name="connsiteY651" fmla="*/ 2471731 h 6871139"/>
              <a:gd name="connsiteX652" fmla="*/ 8243141 w 12192000"/>
              <a:gd name="connsiteY652" fmla="*/ 2474729 h 6871139"/>
              <a:gd name="connsiteX653" fmla="*/ 8249113 w 12192000"/>
              <a:gd name="connsiteY653" fmla="*/ 2431269 h 6871139"/>
              <a:gd name="connsiteX654" fmla="*/ 8232631 w 12192000"/>
              <a:gd name="connsiteY654" fmla="*/ 2417761 h 6871139"/>
              <a:gd name="connsiteX655" fmla="*/ 8201189 w 12192000"/>
              <a:gd name="connsiteY655" fmla="*/ 2452229 h 6871139"/>
              <a:gd name="connsiteX656" fmla="*/ 8180197 w 12192000"/>
              <a:gd name="connsiteY656" fmla="*/ 2444746 h 6871139"/>
              <a:gd name="connsiteX657" fmla="*/ 8162232 w 12192000"/>
              <a:gd name="connsiteY657" fmla="*/ 2486669 h 6871139"/>
              <a:gd name="connsiteX658" fmla="*/ 8018407 w 12192000"/>
              <a:gd name="connsiteY658" fmla="*/ 2564573 h 6871139"/>
              <a:gd name="connsiteX659" fmla="*/ 7907649 w 12192000"/>
              <a:gd name="connsiteY659" fmla="*/ 2463629 h 6871139"/>
              <a:gd name="connsiteX660" fmla="*/ 7934663 w 12192000"/>
              <a:gd name="connsiteY660" fmla="*/ 2504660 h 6871139"/>
              <a:gd name="connsiteX661" fmla="*/ 7847757 w 12192000"/>
              <a:gd name="connsiteY661" fmla="*/ 2497180 h 6871139"/>
              <a:gd name="connsiteX662" fmla="*/ 7900191 w 12192000"/>
              <a:gd name="connsiteY662" fmla="*/ 2479189 h 6871139"/>
              <a:gd name="connsiteX663" fmla="*/ 7864235 w 12192000"/>
              <a:gd name="connsiteY663" fmla="*/ 2438667 h 6871139"/>
              <a:gd name="connsiteX664" fmla="*/ 7825282 w 12192000"/>
              <a:gd name="connsiteY664" fmla="*/ 2428161 h 6871139"/>
              <a:gd name="connsiteX665" fmla="*/ 7778841 w 12192000"/>
              <a:gd name="connsiteY665" fmla="*/ 2393720 h 6871139"/>
              <a:gd name="connsiteX666" fmla="*/ 7699447 w 12192000"/>
              <a:gd name="connsiteY666" fmla="*/ 2288857 h 6871139"/>
              <a:gd name="connsiteX667" fmla="*/ 7675457 w 12192000"/>
              <a:gd name="connsiteY667" fmla="*/ 2255903 h 6871139"/>
              <a:gd name="connsiteX668" fmla="*/ 7757881 w 12192000"/>
              <a:gd name="connsiteY668" fmla="*/ 2246908 h 6871139"/>
              <a:gd name="connsiteX669" fmla="*/ 7801320 w 12192000"/>
              <a:gd name="connsiteY669" fmla="*/ 2222946 h 6871139"/>
              <a:gd name="connsiteX670" fmla="*/ 7793837 w 12192000"/>
              <a:gd name="connsiteY670" fmla="*/ 2098691 h 6871139"/>
              <a:gd name="connsiteX671" fmla="*/ 7787840 w 12192000"/>
              <a:gd name="connsiteY671" fmla="*/ 1908440 h 6871139"/>
              <a:gd name="connsiteX672" fmla="*/ 7750369 w 12192000"/>
              <a:gd name="connsiteY672" fmla="*/ 1794584 h 6871139"/>
              <a:gd name="connsiteX673" fmla="*/ 7720411 w 12192000"/>
              <a:gd name="connsiteY673" fmla="*/ 1754066 h 6871139"/>
              <a:gd name="connsiteX674" fmla="*/ 7682969 w 12192000"/>
              <a:gd name="connsiteY674" fmla="*/ 1691125 h 6871139"/>
              <a:gd name="connsiteX675" fmla="*/ 7628938 w 12192000"/>
              <a:gd name="connsiteY675" fmla="*/ 1718139 h 6871139"/>
              <a:gd name="connsiteX676" fmla="*/ 7534552 w 12192000"/>
              <a:gd name="connsiteY676" fmla="*/ 1743612 h 6871139"/>
              <a:gd name="connsiteX677" fmla="*/ 7494030 w 12192000"/>
              <a:gd name="connsiteY677" fmla="*/ 1679185 h 6871139"/>
              <a:gd name="connsiteX678" fmla="*/ 7453508 w 12192000"/>
              <a:gd name="connsiteY678" fmla="*/ 1635721 h 6871139"/>
              <a:gd name="connsiteX679" fmla="*/ 7559891 w 12192000"/>
              <a:gd name="connsiteY679" fmla="*/ 1683670 h 6871139"/>
              <a:gd name="connsiteX680" fmla="*/ 7489463 w 12192000"/>
              <a:gd name="connsiteY680" fmla="*/ 1580293 h 6871139"/>
              <a:gd name="connsiteX681" fmla="*/ 7353150 w 12192000"/>
              <a:gd name="connsiteY681" fmla="*/ 1461952 h 6871139"/>
              <a:gd name="connsiteX682" fmla="*/ 7284234 w 12192000"/>
              <a:gd name="connsiteY682" fmla="*/ 1406524 h 6871139"/>
              <a:gd name="connsiteX683" fmla="*/ 7215294 w 12192000"/>
              <a:gd name="connsiteY683" fmla="*/ 1541368 h 6871139"/>
              <a:gd name="connsiteX684" fmla="*/ 7282830 w 12192000"/>
              <a:gd name="connsiteY684" fmla="*/ 1378052 h 6871139"/>
              <a:gd name="connsiteX685" fmla="*/ 7252871 w 12192000"/>
              <a:gd name="connsiteY685" fmla="*/ 1385560 h 6871139"/>
              <a:gd name="connsiteX686" fmla="*/ 7248386 w 12192000"/>
              <a:gd name="connsiteY686" fmla="*/ 1421515 h 6871139"/>
              <a:gd name="connsiteX687" fmla="*/ 7174960 w 12192000"/>
              <a:gd name="connsiteY687" fmla="*/ 1593801 h 6871139"/>
              <a:gd name="connsiteX688" fmla="*/ 7174960 w 12192000"/>
              <a:gd name="connsiteY688" fmla="*/ 1610276 h 6871139"/>
              <a:gd name="connsiteX689" fmla="*/ 7228397 w 12192000"/>
              <a:gd name="connsiteY689" fmla="*/ 1583266 h 6871139"/>
              <a:gd name="connsiteX690" fmla="*/ 7139005 w 12192000"/>
              <a:gd name="connsiteY690" fmla="*/ 1647690 h 6871139"/>
              <a:gd name="connsiteX691" fmla="*/ 7057960 w 12192000"/>
              <a:gd name="connsiteY691" fmla="*/ 1662682 h 6871139"/>
              <a:gd name="connsiteX692" fmla="*/ 7137383 w 12192000"/>
              <a:gd name="connsiteY692" fmla="*/ 1631211 h 6871139"/>
              <a:gd name="connsiteX693" fmla="*/ 7236257 w 12192000"/>
              <a:gd name="connsiteY693" fmla="*/ 1400499 h 6871139"/>
              <a:gd name="connsiteX694" fmla="*/ 7228151 w 12192000"/>
              <a:gd name="connsiteY694" fmla="*/ 1378023 h 6871139"/>
              <a:gd name="connsiteX695" fmla="*/ 7135765 w 12192000"/>
              <a:gd name="connsiteY695" fmla="*/ 1378023 h 6871139"/>
              <a:gd name="connsiteX696" fmla="*/ 7270594 w 12192000"/>
              <a:gd name="connsiteY696" fmla="*/ 1358575 h 6871139"/>
              <a:gd name="connsiteX697" fmla="*/ 7291583 w 12192000"/>
              <a:gd name="connsiteY697" fmla="*/ 1360062 h 6871139"/>
              <a:gd name="connsiteX698" fmla="*/ 7296068 w 12192000"/>
              <a:gd name="connsiteY698" fmla="*/ 1307628 h 6871139"/>
              <a:gd name="connsiteX699" fmla="*/ 7291583 w 12192000"/>
              <a:gd name="connsiteY699" fmla="*/ 1295635 h 6871139"/>
              <a:gd name="connsiteX700" fmla="*/ 7297579 w 12192000"/>
              <a:gd name="connsiteY700" fmla="*/ 1250688 h 6871139"/>
              <a:gd name="connsiteX701" fmla="*/ 7333535 w 12192000"/>
              <a:gd name="connsiteY701" fmla="*/ 1237179 h 6871139"/>
              <a:gd name="connsiteX702" fmla="*/ 7336537 w 12192000"/>
              <a:gd name="connsiteY702" fmla="*/ 1184749 h 6871139"/>
              <a:gd name="connsiteX703" fmla="*/ 7326026 w 12192000"/>
              <a:gd name="connsiteY703" fmla="*/ 1204226 h 6871139"/>
              <a:gd name="connsiteX704" fmla="*/ 7320055 w 12192000"/>
              <a:gd name="connsiteY704" fmla="*/ 1165272 h 6871139"/>
              <a:gd name="connsiteX705" fmla="*/ 7285586 w 12192000"/>
              <a:gd name="connsiteY705" fmla="*/ 876239 h 6871139"/>
              <a:gd name="connsiteX706" fmla="*/ 7273593 w 12192000"/>
              <a:gd name="connsiteY706" fmla="*/ 907684 h 6871139"/>
              <a:gd name="connsiteX707" fmla="*/ 7191197 w 12192000"/>
              <a:gd name="connsiteY707" fmla="*/ 754872 h 6871139"/>
              <a:gd name="connsiteX708" fmla="*/ 7149245 w 12192000"/>
              <a:gd name="connsiteY708" fmla="*/ 693475 h 6871139"/>
              <a:gd name="connsiteX709" fmla="*/ 7119286 w 12192000"/>
              <a:gd name="connsiteY709" fmla="*/ 718920 h 6871139"/>
              <a:gd name="connsiteX710" fmla="*/ 7099806 w 12192000"/>
              <a:gd name="connsiteY710" fmla="*/ 662005 h 6871139"/>
              <a:gd name="connsiteX711" fmla="*/ 7020412 w 12192000"/>
              <a:gd name="connsiteY711" fmla="*/ 629048 h 6871139"/>
              <a:gd name="connsiteX712" fmla="*/ 6999420 w 12192000"/>
              <a:gd name="connsiteY712" fmla="*/ 624538 h 6871139"/>
              <a:gd name="connsiteX713" fmla="*/ 7048859 w 12192000"/>
              <a:gd name="connsiteY713" fmla="*/ 702442 h 6871139"/>
              <a:gd name="connsiteX714" fmla="*/ 7071334 w 12192000"/>
              <a:gd name="connsiteY714" fmla="*/ 751873 h 6871139"/>
              <a:gd name="connsiteX715" fmla="*/ 6949984 w 12192000"/>
              <a:gd name="connsiteY715" fmla="*/ 632046 h 6871139"/>
              <a:gd name="connsiteX716" fmla="*/ 6860109 w 12192000"/>
              <a:gd name="connsiteY716" fmla="*/ 614056 h 6871139"/>
              <a:gd name="connsiteX717" fmla="*/ 6894552 w 12192000"/>
              <a:gd name="connsiteY717" fmla="*/ 706951 h 6871139"/>
              <a:gd name="connsiteX718" fmla="*/ 6860109 w 12192000"/>
              <a:gd name="connsiteY718" fmla="*/ 879237 h 6871139"/>
              <a:gd name="connsiteX719" fmla="*/ 6846600 w 12192000"/>
              <a:gd name="connsiteY719" fmla="*/ 733912 h 6871139"/>
              <a:gd name="connsiteX720" fmla="*/ 6818153 w 12192000"/>
              <a:gd name="connsiteY720" fmla="*/ 645526 h 6871139"/>
              <a:gd name="connsiteX721" fmla="*/ 6801675 w 12192000"/>
              <a:gd name="connsiteY721" fmla="*/ 729427 h 6871139"/>
              <a:gd name="connsiteX722" fmla="*/ 6840632 w 12192000"/>
              <a:gd name="connsiteY722" fmla="*/ 769945 h 6871139"/>
              <a:gd name="connsiteX723" fmla="*/ 6833120 w 12192000"/>
              <a:gd name="connsiteY723" fmla="*/ 856844 h 6871139"/>
              <a:gd name="connsiteX724" fmla="*/ 6789681 w 12192000"/>
              <a:gd name="connsiteY724" fmla="*/ 816325 h 6871139"/>
              <a:gd name="connsiteX725" fmla="*/ 6789681 w 12192000"/>
              <a:gd name="connsiteY725" fmla="*/ 879266 h 6871139"/>
              <a:gd name="connsiteX726" fmla="*/ 6696807 w 12192000"/>
              <a:gd name="connsiteY726" fmla="*/ 921189 h 6871139"/>
              <a:gd name="connsiteX727" fmla="*/ 6666820 w 12192000"/>
              <a:gd name="connsiteY727" fmla="*/ 930184 h 6871139"/>
              <a:gd name="connsiteX728" fmla="*/ 6726766 w 12192000"/>
              <a:gd name="connsiteY728" fmla="*/ 871758 h 6871139"/>
              <a:gd name="connsiteX729" fmla="*/ 6641371 w 12192000"/>
              <a:gd name="connsiteY729" fmla="*/ 904711 h 6871139"/>
              <a:gd name="connsiteX730" fmla="*/ 6570944 w 12192000"/>
              <a:gd name="connsiteY730" fmla="*/ 969135 h 6871139"/>
              <a:gd name="connsiteX731" fmla="*/ 6608386 w 12192000"/>
              <a:gd name="connsiteY731" fmla="*/ 1169892 h 6871139"/>
              <a:gd name="connsiteX732" fmla="*/ 6581372 w 12192000"/>
              <a:gd name="connsiteY732" fmla="*/ 1174377 h 6871139"/>
              <a:gd name="connsiteX733" fmla="*/ 6771634 w 12192000"/>
              <a:gd name="connsiteY733" fmla="*/ 1243286 h 6871139"/>
              <a:gd name="connsiteX734" fmla="*/ 6593341 w 12192000"/>
              <a:gd name="connsiteY734" fmla="*/ 1205848 h 6871139"/>
              <a:gd name="connsiteX735" fmla="*/ 6519915 w 12192000"/>
              <a:gd name="connsiteY735" fmla="*/ 1193854 h 6871139"/>
              <a:gd name="connsiteX736" fmla="*/ 6463562 w 12192000"/>
              <a:gd name="connsiteY736" fmla="*/ 1224108 h 6871139"/>
              <a:gd name="connsiteX737" fmla="*/ 6509999 w 12192000"/>
              <a:gd name="connsiteY737" fmla="*/ 1176159 h 6871139"/>
              <a:gd name="connsiteX738" fmla="*/ 6565434 w 12192000"/>
              <a:gd name="connsiteY738" fmla="*/ 1165678 h 6871139"/>
              <a:gd name="connsiteX739" fmla="*/ 6504002 w 12192000"/>
              <a:gd name="connsiteY739" fmla="*/ 1152173 h 6871139"/>
              <a:gd name="connsiteX740" fmla="*/ 6507000 w 12192000"/>
              <a:gd name="connsiteY740" fmla="*/ 1080266 h 6871139"/>
              <a:gd name="connsiteX741" fmla="*/ 6487524 w 12192000"/>
              <a:gd name="connsiteY741" fmla="*/ 1033832 h 6871139"/>
              <a:gd name="connsiteX742" fmla="*/ 6495035 w 12192000"/>
              <a:gd name="connsiteY742" fmla="*/ 942448 h 6871139"/>
              <a:gd name="connsiteX743" fmla="*/ 6475530 w 12192000"/>
              <a:gd name="connsiteY743" fmla="*/ 990393 h 6871139"/>
              <a:gd name="connsiteX744" fmla="*/ 6463562 w 12192000"/>
              <a:gd name="connsiteY744" fmla="*/ 1057925 h 6871139"/>
              <a:gd name="connsiteX745" fmla="*/ 6454513 w 12192000"/>
              <a:gd name="connsiteY745" fmla="*/ 1116057 h 6871139"/>
              <a:gd name="connsiteX746" fmla="*/ 6429036 w 12192000"/>
              <a:gd name="connsiteY746" fmla="*/ 1135534 h 6871139"/>
              <a:gd name="connsiteX747" fmla="*/ 6429036 w 12192000"/>
              <a:gd name="connsiteY747" fmla="*/ 1077104 h 6871139"/>
              <a:gd name="connsiteX748" fmla="*/ 6435036 w 12192000"/>
              <a:gd name="connsiteY748" fmla="*/ 1024673 h 6871139"/>
              <a:gd name="connsiteX749" fmla="*/ 6420041 w 12192000"/>
              <a:gd name="connsiteY749" fmla="*/ 1062140 h 6871139"/>
              <a:gd name="connsiteX750" fmla="*/ 6378114 w 12192000"/>
              <a:gd name="connsiteY750" fmla="*/ 1092095 h 6871139"/>
              <a:gd name="connsiteX751" fmla="*/ 6378114 w 12192000"/>
              <a:gd name="connsiteY751" fmla="*/ 1056144 h 6871139"/>
              <a:gd name="connsiteX752" fmla="*/ 6322682 w 12192000"/>
              <a:gd name="connsiteY752" fmla="*/ 1036667 h 6871139"/>
              <a:gd name="connsiteX753" fmla="*/ 6288210 w 12192000"/>
              <a:gd name="connsiteY753" fmla="*/ 1114571 h 6871139"/>
              <a:gd name="connsiteX754" fmla="*/ 6177452 w 12192000"/>
              <a:gd name="connsiteY754" fmla="*/ 1081617 h 6871139"/>
              <a:gd name="connsiteX755" fmla="*/ 6177452 w 12192000"/>
              <a:gd name="connsiteY755" fmla="*/ 979727 h 6871139"/>
              <a:gd name="connsiteX756" fmla="*/ 6219404 w 12192000"/>
              <a:gd name="connsiteY756" fmla="*/ 895986 h 6871139"/>
              <a:gd name="connsiteX757" fmla="*/ 6169969 w 12192000"/>
              <a:gd name="connsiteY757" fmla="*/ 966382 h 6871139"/>
              <a:gd name="connsiteX758" fmla="*/ 6125019 w 12192000"/>
              <a:gd name="connsiteY758" fmla="*/ 1065245 h 6871139"/>
              <a:gd name="connsiteX759" fmla="*/ 6110024 w 12192000"/>
              <a:gd name="connsiteY759" fmla="*/ 1175996 h 6871139"/>
              <a:gd name="connsiteX760" fmla="*/ 5868839 w 12192000"/>
              <a:gd name="connsiteY760" fmla="*/ 1158034 h 6871139"/>
              <a:gd name="connsiteX761" fmla="*/ 5756460 w 12192000"/>
              <a:gd name="connsiteY761" fmla="*/ 1170028 h 6871139"/>
              <a:gd name="connsiteX762" fmla="*/ 5792415 w 12192000"/>
              <a:gd name="connsiteY762" fmla="*/ 1098121 h 6871139"/>
              <a:gd name="connsiteX763" fmla="*/ 5723499 w 12192000"/>
              <a:gd name="connsiteY763" fmla="*/ 1177511 h 6871139"/>
              <a:gd name="connsiteX764" fmla="*/ 5764022 w 12192000"/>
              <a:gd name="connsiteY764" fmla="*/ 1003738 h 6871139"/>
              <a:gd name="connsiteX765" fmla="*/ 5780500 w 12192000"/>
              <a:gd name="connsiteY765" fmla="*/ 967787 h 6871139"/>
              <a:gd name="connsiteX766" fmla="*/ 5723581 w 12192000"/>
              <a:gd name="connsiteY766" fmla="*/ 1044175 h 6871139"/>
              <a:gd name="connsiteX767" fmla="*/ 5633677 w 12192000"/>
              <a:gd name="connsiteY767" fmla="*/ 1259900 h 6871139"/>
              <a:gd name="connsiteX768" fmla="*/ 5630221 w 12192000"/>
              <a:gd name="connsiteY768" fmla="*/ 1442557 h 6871139"/>
              <a:gd name="connsiteX769" fmla="*/ 5593236 w 12192000"/>
              <a:gd name="connsiteY769" fmla="*/ 1304793 h 6871139"/>
              <a:gd name="connsiteX770" fmla="*/ 5606745 w 12192000"/>
              <a:gd name="connsiteY770" fmla="*/ 1286828 h 6871139"/>
              <a:gd name="connsiteX771" fmla="*/ 5608257 w 12192000"/>
              <a:gd name="connsiteY771" fmla="*/ 1228401 h 6871139"/>
              <a:gd name="connsiteX772" fmla="*/ 5638215 w 12192000"/>
              <a:gd name="connsiteY772" fmla="*/ 1153496 h 6871139"/>
              <a:gd name="connsiteX773" fmla="*/ 5608257 w 12192000"/>
              <a:gd name="connsiteY773" fmla="*/ 1177458 h 6871139"/>
              <a:gd name="connsiteX774" fmla="*/ 5593266 w 12192000"/>
              <a:gd name="connsiteY774" fmla="*/ 1229888 h 6871139"/>
              <a:gd name="connsiteX775" fmla="*/ 5566251 w 12192000"/>
              <a:gd name="connsiteY775" fmla="*/ 1273323 h 6871139"/>
              <a:gd name="connsiteX776" fmla="*/ 5585728 w 12192000"/>
              <a:gd name="connsiteY776" fmla="*/ 1267326 h 6871139"/>
              <a:gd name="connsiteX777" fmla="*/ 5572220 w 12192000"/>
              <a:gd name="connsiteY777" fmla="*/ 1337747 h 6871139"/>
              <a:gd name="connsiteX778" fmla="*/ 5582701 w 12192000"/>
              <a:gd name="connsiteY778" fmla="*/ 1336263 h 6871139"/>
              <a:gd name="connsiteX779" fmla="*/ 5582701 w 12192000"/>
              <a:gd name="connsiteY779" fmla="*/ 1450119 h 6871139"/>
              <a:gd name="connsiteX780" fmla="*/ 5588698 w 12192000"/>
              <a:gd name="connsiteY780" fmla="*/ 1559468 h 6871139"/>
              <a:gd name="connsiteX781" fmla="*/ 5545231 w 12192000"/>
              <a:gd name="connsiteY781" fmla="*/ 1511519 h 6871139"/>
              <a:gd name="connsiteX782" fmla="*/ 5584188 w 12192000"/>
              <a:gd name="connsiteY782" fmla="*/ 1589423 h 6871139"/>
              <a:gd name="connsiteX783" fmla="*/ 5489800 w 12192000"/>
              <a:gd name="connsiteY783" fmla="*/ 1758711 h 6871139"/>
              <a:gd name="connsiteX784" fmla="*/ 5396926 w 12192000"/>
              <a:gd name="connsiteY784" fmla="*/ 1824621 h 6871139"/>
              <a:gd name="connsiteX785" fmla="*/ 5422398 w 12192000"/>
              <a:gd name="connsiteY785" fmla="*/ 1715275 h 6871139"/>
              <a:gd name="connsiteX786" fmla="*/ 5311638 w 12192000"/>
              <a:gd name="connsiteY786" fmla="*/ 1827619 h 6871139"/>
              <a:gd name="connsiteX787" fmla="*/ 5184291 w 12192000"/>
              <a:gd name="connsiteY787" fmla="*/ 1933995 h 6871139"/>
              <a:gd name="connsiteX788" fmla="*/ 5136342 w 12192000"/>
              <a:gd name="connsiteY788" fmla="*/ 2040370 h 6871139"/>
              <a:gd name="connsiteX789" fmla="*/ 5196259 w 12192000"/>
              <a:gd name="connsiteY789" fmla="*/ 2050852 h 6871139"/>
              <a:gd name="connsiteX790" fmla="*/ 5332602 w 12192000"/>
              <a:gd name="connsiteY790" fmla="*/ 2067327 h 6871139"/>
              <a:gd name="connsiteX791" fmla="*/ 5289162 w 12192000"/>
              <a:gd name="connsiteY791" fmla="*/ 2083806 h 6871139"/>
              <a:gd name="connsiteX792" fmla="*/ 5223220 w 12192000"/>
              <a:gd name="connsiteY792" fmla="*/ 2140721 h 6871139"/>
              <a:gd name="connsiteX793" fmla="*/ 5172297 w 12192000"/>
              <a:gd name="connsiteY793" fmla="*/ 2187183 h 6871139"/>
              <a:gd name="connsiteX794" fmla="*/ 5320607 w 12192000"/>
              <a:gd name="connsiteY794" fmla="*/ 2215626 h 6871139"/>
              <a:gd name="connsiteX795" fmla="*/ 5223220 w 12192000"/>
              <a:gd name="connsiteY795" fmla="*/ 2262060 h 6871139"/>
              <a:gd name="connsiteX796" fmla="*/ 5205254 w 12192000"/>
              <a:gd name="connsiteY796" fmla="*/ 2422381 h 6871139"/>
              <a:gd name="connsiteX797" fmla="*/ 5116865 w 12192000"/>
              <a:gd name="connsiteY797" fmla="*/ 2459819 h 6871139"/>
              <a:gd name="connsiteX798" fmla="*/ 5070425 w 12192000"/>
              <a:gd name="connsiteY798" fmla="*/ 2363954 h 6871139"/>
              <a:gd name="connsiteX799" fmla="*/ 5082393 w 12192000"/>
              <a:gd name="connsiteY799" fmla="*/ 2247097 h 6871139"/>
              <a:gd name="connsiteX800" fmla="*/ 5019478 w 12192000"/>
              <a:gd name="connsiteY800" fmla="*/ 2229106 h 6871139"/>
              <a:gd name="connsiteX801" fmla="*/ 5019478 w 12192000"/>
              <a:gd name="connsiteY801" fmla="*/ 2299527 h 6871139"/>
              <a:gd name="connsiteX802" fmla="*/ 5047949 w 12192000"/>
              <a:gd name="connsiteY802" fmla="*/ 2351961 h 6871139"/>
              <a:gd name="connsiteX803" fmla="*/ 5142339 w 12192000"/>
              <a:gd name="connsiteY803" fmla="*/ 2521245 h 6871139"/>
              <a:gd name="connsiteX804" fmla="*/ 5394033 w 12192000"/>
              <a:gd name="connsiteY804" fmla="*/ 2768436 h 6871139"/>
              <a:gd name="connsiteX805" fmla="*/ 5449465 w 12192000"/>
              <a:gd name="connsiteY805" fmla="*/ 2832835 h 6871139"/>
              <a:gd name="connsiteX806" fmla="*/ 5506384 w 12192000"/>
              <a:gd name="connsiteY806" fmla="*/ 2919733 h 6871139"/>
              <a:gd name="connsiteX807" fmla="*/ 5536346 w 12192000"/>
              <a:gd name="connsiteY807" fmla="*/ 2919733 h 6871139"/>
              <a:gd name="connsiteX808" fmla="*/ 5560333 w 12192000"/>
              <a:gd name="connsiteY808" fmla="*/ 2949692 h 6871139"/>
              <a:gd name="connsiteX809" fmla="*/ 5576811 w 12192000"/>
              <a:gd name="connsiteY809" fmla="*/ 2990211 h 6871139"/>
              <a:gd name="connsiteX810" fmla="*/ 5597775 w 12192000"/>
              <a:gd name="connsiteY810" fmla="*/ 3008172 h 6871139"/>
              <a:gd name="connsiteX811" fmla="*/ 5632247 w 12192000"/>
              <a:gd name="connsiteY811" fmla="*/ 3041129 h 6871139"/>
              <a:gd name="connsiteX812" fmla="*/ 5686274 w 12192000"/>
              <a:gd name="connsiteY812" fmla="*/ 3041129 h 6871139"/>
              <a:gd name="connsiteX813" fmla="*/ 5716261 w 12192000"/>
              <a:gd name="connsiteY813" fmla="*/ 3041129 h 6871139"/>
              <a:gd name="connsiteX814" fmla="*/ 5782175 w 12192000"/>
              <a:gd name="connsiteY814" fmla="*/ 3047126 h 6871139"/>
              <a:gd name="connsiteX815" fmla="*/ 5846606 w 12192000"/>
              <a:gd name="connsiteY815" fmla="*/ 3063601 h 6871139"/>
              <a:gd name="connsiteX816" fmla="*/ 5788172 w 12192000"/>
              <a:gd name="connsiteY816" fmla="*/ 3063601 h 6871139"/>
              <a:gd name="connsiteX817" fmla="*/ 5869081 w 12192000"/>
              <a:gd name="connsiteY817" fmla="*/ 3129511 h 6871139"/>
              <a:gd name="connsiteX818" fmla="*/ 5789659 w 12192000"/>
              <a:gd name="connsiteY818" fmla="*/ 3108551 h 6871139"/>
              <a:gd name="connsiteX819" fmla="*/ 5734228 w 12192000"/>
              <a:gd name="connsiteY819" fmla="*/ 3077081 h 6871139"/>
              <a:gd name="connsiteX820" fmla="*/ 5696784 w 12192000"/>
              <a:gd name="connsiteY820" fmla="*/ 3074083 h 6871139"/>
              <a:gd name="connsiteX821" fmla="*/ 5756702 w 12192000"/>
              <a:gd name="connsiteY821" fmla="*/ 3119033 h 6871139"/>
              <a:gd name="connsiteX822" fmla="*/ 5836097 w 12192000"/>
              <a:gd name="connsiteY822" fmla="*/ 3168465 h 6871139"/>
              <a:gd name="connsiteX823" fmla="*/ 5824131 w 12192000"/>
              <a:gd name="connsiteY823" fmla="*/ 3198448 h 6871139"/>
              <a:gd name="connsiteX824" fmla="*/ 5740223 w 12192000"/>
              <a:gd name="connsiteY824" fmla="*/ 3219412 h 6871139"/>
              <a:gd name="connsiteX825" fmla="*/ 5618874 w 12192000"/>
              <a:gd name="connsiteY825" fmla="*/ 3264359 h 6871139"/>
              <a:gd name="connsiteX826" fmla="*/ 5816620 w 12192000"/>
              <a:gd name="connsiteY826" fmla="*/ 3264359 h 6871139"/>
              <a:gd name="connsiteX827" fmla="*/ 5843632 w 12192000"/>
              <a:gd name="connsiteY827" fmla="*/ 3376702 h 6871139"/>
              <a:gd name="connsiteX828" fmla="*/ 5767213 w 12192000"/>
              <a:gd name="connsiteY828" fmla="*/ 3399178 h 6871139"/>
              <a:gd name="connsiteX829" fmla="*/ 5818159 w 12192000"/>
              <a:gd name="connsiteY829" fmla="*/ 3445611 h 6871139"/>
              <a:gd name="connsiteX830" fmla="*/ 5672823 w 12192000"/>
              <a:gd name="connsiteY830" fmla="*/ 3445611 h 6871139"/>
              <a:gd name="connsiteX831" fmla="*/ 5557470 w 12192000"/>
              <a:gd name="connsiteY831" fmla="*/ 3560985 h 6871139"/>
              <a:gd name="connsiteX832" fmla="*/ 5738765 w 12192000"/>
              <a:gd name="connsiteY832" fmla="*/ 3560985 h 6871139"/>
              <a:gd name="connsiteX833" fmla="*/ 5808865 w 12192000"/>
              <a:gd name="connsiteY833" fmla="*/ 3589482 h 6871139"/>
              <a:gd name="connsiteX834" fmla="*/ 5645564 w 12192000"/>
              <a:gd name="connsiteY834" fmla="*/ 3614956 h 6871139"/>
              <a:gd name="connsiteX835" fmla="*/ 5537694 w 12192000"/>
              <a:gd name="connsiteY835" fmla="*/ 3607472 h 6871139"/>
              <a:gd name="connsiteX836" fmla="*/ 5536183 w 12192000"/>
              <a:gd name="connsiteY836" fmla="*/ 3668897 h 6871139"/>
              <a:gd name="connsiteX837" fmla="*/ 5498740 w 12192000"/>
              <a:gd name="connsiteY837" fmla="*/ 3722925 h 6871139"/>
              <a:gd name="connsiteX838" fmla="*/ 5690542 w 12192000"/>
              <a:gd name="connsiteY838" fmla="*/ 3698963 h 6871139"/>
              <a:gd name="connsiteX839" fmla="*/ 5777423 w 12192000"/>
              <a:gd name="connsiteY839" fmla="*/ 3743913 h 6871139"/>
              <a:gd name="connsiteX840" fmla="*/ 5642595 w 12192000"/>
              <a:gd name="connsiteY840" fmla="*/ 3761875 h 6871139"/>
              <a:gd name="connsiteX841" fmla="*/ 5492797 w 12192000"/>
              <a:gd name="connsiteY841" fmla="*/ 3799235 h 6871139"/>
              <a:gd name="connsiteX842" fmla="*/ 5668096 w 12192000"/>
              <a:gd name="connsiteY842" fmla="*/ 3856147 h 6871139"/>
              <a:gd name="connsiteX843" fmla="*/ 5714534 w 12192000"/>
              <a:gd name="connsiteY843" fmla="*/ 3910174 h 6871139"/>
              <a:gd name="connsiteX844" fmla="*/ 5581190 w 12192000"/>
              <a:gd name="connsiteY844" fmla="*/ 3935647 h 6871139"/>
              <a:gd name="connsiteX845" fmla="*/ 5437365 w 12192000"/>
              <a:gd name="connsiteY845" fmla="*/ 3884700 h 6871139"/>
              <a:gd name="connsiteX846" fmla="*/ 5455355 w 12192000"/>
              <a:gd name="connsiteY846" fmla="*/ 3964091 h 6871139"/>
              <a:gd name="connsiteX847" fmla="*/ 5614147 w 12192000"/>
              <a:gd name="connsiteY847" fmla="*/ 3994046 h 6871139"/>
              <a:gd name="connsiteX848" fmla="*/ 5711534 w 12192000"/>
              <a:gd name="connsiteY848" fmla="*/ 3994046 h 6871139"/>
              <a:gd name="connsiteX849" fmla="*/ 5638055 w 12192000"/>
              <a:gd name="connsiteY849" fmla="*/ 4009094 h 6871139"/>
              <a:gd name="connsiteX850" fmla="*/ 5468753 w 12192000"/>
              <a:gd name="connsiteY850" fmla="*/ 3991129 h 6871139"/>
              <a:gd name="connsiteX851" fmla="*/ 5492715 w 12192000"/>
              <a:gd name="connsiteY851" fmla="*/ 4063036 h 6871139"/>
              <a:gd name="connsiteX852" fmla="*/ 5501710 w 12192000"/>
              <a:gd name="connsiteY852" fmla="*/ 4181380 h 6871139"/>
              <a:gd name="connsiteX853" fmla="*/ 5527187 w 12192000"/>
              <a:gd name="connsiteY853" fmla="*/ 4116953 h 6871139"/>
              <a:gd name="connsiteX854" fmla="*/ 5615577 w 12192000"/>
              <a:gd name="connsiteY854" fmla="*/ 4215821 h 6871139"/>
              <a:gd name="connsiteX855" fmla="*/ 5714451 w 12192000"/>
              <a:gd name="connsiteY855" fmla="*/ 4310203 h 6871139"/>
              <a:gd name="connsiteX856" fmla="*/ 5593101 w 12192000"/>
              <a:gd name="connsiteY856" fmla="*/ 4347670 h 6871139"/>
              <a:gd name="connsiteX857" fmla="*/ 5739925 w 12192000"/>
              <a:gd name="connsiteY857" fmla="*/ 4337188 h 6871139"/>
              <a:gd name="connsiteX858" fmla="*/ 5569140 w 12192000"/>
              <a:gd name="connsiteY858" fmla="*/ 4377706 h 6871139"/>
              <a:gd name="connsiteX859" fmla="*/ 5552661 w 12192000"/>
              <a:gd name="connsiteY859" fmla="*/ 4433135 h 6871139"/>
              <a:gd name="connsiteX860" fmla="*/ 5662017 w 12192000"/>
              <a:gd name="connsiteY860" fmla="*/ 4415173 h 6871139"/>
              <a:gd name="connsiteX861" fmla="*/ 5573625 w 12192000"/>
              <a:gd name="connsiteY861" fmla="*/ 4460092 h 6871139"/>
              <a:gd name="connsiteX862" fmla="*/ 5578110 w 12192000"/>
              <a:gd name="connsiteY862" fmla="*/ 4518522 h 6871139"/>
              <a:gd name="connsiteX863" fmla="*/ 5648537 w 12192000"/>
              <a:gd name="connsiteY863" fmla="*/ 4488564 h 6871139"/>
              <a:gd name="connsiteX864" fmla="*/ 5617063 w 12192000"/>
              <a:gd name="connsiteY864" fmla="*/ 4518305 h 6871139"/>
              <a:gd name="connsiteX865" fmla="*/ 5703969 w 12192000"/>
              <a:gd name="connsiteY865" fmla="*/ 4552774 h 6871139"/>
              <a:gd name="connsiteX866" fmla="*/ 5633542 w 12192000"/>
              <a:gd name="connsiteY866" fmla="*/ 4552774 h 6871139"/>
              <a:gd name="connsiteX867" fmla="*/ 5605095 w 12192000"/>
              <a:gd name="connsiteY867" fmla="*/ 4546777 h 6871139"/>
              <a:gd name="connsiteX868" fmla="*/ 5605095 w 12192000"/>
              <a:gd name="connsiteY868" fmla="*/ 4594722 h 6871139"/>
              <a:gd name="connsiteX869" fmla="*/ 5680007 w 12192000"/>
              <a:gd name="connsiteY869" fmla="*/ 4644158 h 6871139"/>
              <a:gd name="connsiteX870" fmla="*/ 5600586 w 12192000"/>
              <a:gd name="connsiteY870" fmla="*/ 4644158 h 6871139"/>
              <a:gd name="connsiteX871" fmla="*/ 5618578 w 12192000"/>
              <a:gd name="connsiteY871" fmla="*/ 4681596 h 6871139"/>
              <a:gd name="connsiteX872" fmla="*/ 5632084 w 12192000"/>
              <a:gd name="connsiteY872" fmla="*/ 4716065 h 6871139"/>
              <a:gd name="connsiteX873" fmla="*/ 5618578 w 12192000"/>
              <a:gd name="connsiteY873" fmla="*/ 4723545 h 6871139"/>
              <a:gd name="connsiteX874" fmla="*/ 5627573 w 12192000"/>
              <a:gd name="connsiteY874" fmla="*/ 4810447 h 6871139"/>
              <a:gd name="connsiteX875" fmla="*/ 5685979 w 12192000"/>
              <a:gd name="connsiteY875" fmla="*/ 4888351 h 6871139"/>
              <a:gd name="connsiteX876" fmla="*/ 5639538 w 12192000"/>
              <a:gd name="connsiteY876" fmla="*/ 4888351 h 6871139"/>
              <a:gd name="connsiteX877" fmla="*/ 5660530 w 12192000"/>
              <a:gd name="connsiteY877" fmla="*/ 4945266 h 6871139"/>
              <a:gd name="connsiteX878" fmla="*/ 5691976 w 12192000"/>
              <a:gd name="connsiteY878" fmla="*/ 5015686 h 6871139"/>
              <a:gd name="connsiteX879" fmla="*/ 5660530 w 12192000"/>
              <a:gd name="connsiteY879" fmla="*/ 4997750 h 6871139"/>
              <a:gd name="connsiteX880" fmla="*/ 5699484 w 12192000"/>
              <a:gd name="connsiteY880" fmla="*/ 5039702 h 6871139"/>
              <a:gd name="connsiteX881" fmla="*/ 5742923 w 12192000"/>
              <a:gd name="connsiteY881" fmla="*/ 5219467 h 6871139"/>
              <a:gd name="connsiteX882" fmla="*/ 5942183 w 12192000"/>
              <a:gd name="connsiteY882" fmla="*/ 5553558 h 6871139"/>
              <a:gd name="connsiteX883" fmla="*/ 5970655 w 12192000"/>
              <a:gd name="connsiteY883" fmla="*/ 5629843 h 6871139"/>
              <a:gd name="connsiteX884" fmla="*/ 6017096 w 12192000"/>
              <a:gd name="connsiteY884" fmla="*/ 5670362 h 6871139"/>
              <a:gd name="connsiteX885" fmla="*/ 5984135 w 12192000"/>
              <a:gd name="connsiteY885" fmla="*/ 5670362 h 6871139"/>
              <a:gd name="connsiteX886" fmla="*/ 6018579 w 12192000"/>
              <a:gd name="connsiteY886" fmla="*/ 5716824 h 6871139"/>
              <a:gd name="connsiteX887" fmla="*/ 6047054 w 12192000"/>
              <a:gd name="connsiteY887" fmla="*/ 5752775 h 6871139"/>
              <a:gd name="connsiteX888" fmla="*/ 6000615 w 12192000"/>
              <a:gd name="connsiteY888" fmla="*/ 5755774 h 6871139"/>
              <a:gd name="connsiteX889" fmla="*/ 6036573 w 12192000"/>
              <a:gd name="connsiteY889" fmla="*/ 5803694 h 6871139"/>
              <a:gd name="connsiteX890" fmla="*/ 6078525 w 12192000"/>
              <a:gd name="connsiteY890" fmla="*/ 5826169 h 6871139"/>
              <a:gd name="connsiteX891" fmla="*/ 6038002 w 12192000"/>
              <a:gd name="connsiteY891" fmla="*/ 5857639 h 6871139"/>
              <a:gd name="connsiteX892" fmla="*/ 6094950 w 12192000"/>
              <a:gd name="connsiteY892" fmla="*/ 5890593 h 6871139"/>
              <a:gd name="connsiteX893" fmla="*/ 6090440 w 12192000"/>
              <a:gd name="connsiteY893" fmla="*/ 5929546 h 6871139"/>
              <a:gd name="connsiteX894" fmla="*/ 6084416 w 12192000"/>
              <a:gd name="connsiteY894" fmla="*/ 5972900 h 6871139"/>
              <a:gd name="connsiteX895" fmla="*/ 6033464 w 12192000"/>
              <a:gd name="connsiteY895" fmla="*/ 6011853 h 6871139"/>
              <a:gd name="connsiteX896" fmla="*/ 6010990 w 12192000"/>
              <a:gd name="connsiteY896" fmla="*/ 6058287 h 6871139"/>
              <a:gd name="connsiteX897" fmla="*/ 6070934 w 12192000"/>
              <a:gd name="connsiteY897" fmla="*/ 6004263 h 6871139"/>
              <a:gd name="connsiteX898" fmla="*/ 6124962 w 12192000"/>
              <a:gd name="connsiteY898" fmla="*/ 5986273 h 6871139"/>
              <a:gd name="connsiteX899" fmla="*/ 6130962 w 12192000"/>
              <a:gd name="connsiteY899" fmla="*/ 6013283 h 6871139"/>
              <a:gd name="connsiteX900" fmla="*/ 6169915 w 12192000"/>
              <a:gd name="connsiteY900" fmla="*/ 5978815 h 6871139"/>
              <a:gd name="connsiteX901" fmla="*/ 6211867 w 12192000"/>
              <a:gd name="connsiteY901" fmla="*/ 6010285 h 6871139"/>
              <a:gd name="connsiteX902" fmla="*/ 6118965 w 12192000"/>
              <a:gd name="connsiteY902" fmla="*/ 6031248 h 6871139"/>
              <a:gd name="connsiteX903" fmla="*/ 6048566 w 12192000"/>
              <a:gd name="connsiteY903" fmla="*/ 6079193 h 6871139"/>
              <a:gd name="connsiteX904" fmla="*/ 6109970 w 12192000"/>
              <a:gd name="connsiteY904" fmla="*/ 6068715 h 6871139"/>
              <a:gd name="connsiteX905" fmla="*/ 6118965 w 12192000"/>
              <a:gd name="connsiteY905" fmla="*/ 6107665 h 6871139"/>
              <a:gd name="connsiteX906" fmla="*/ 6157923 w 12192000"/>
              <a:gd name="connsiteY906" fmla="*/ 6107665 h 6871139"/>
              <a:gd name="connsiteX907" fmla="*/ 6216354 w 12192000"/>
              <a:gd name="connsiteY907" fmla="*/ 6107665 h 6871139"/>
              <a:gd name="connsiteX908" fmla="*/ 6217839 w 12192000"/>
              <a:gd name="connsiteY908" fmla="*/ 6151100 h 6871139"/>
              <a:gd name="connsiteX909" fmla="*/ 6129447 w 12192000"/>
              <a:gd name="connsiteY909" fmla="*/ 6151100 h 6871139"/>
              <a:gd name="connsiteX910" fmla="*/ 6241826 w 12192000"/>
              <a:gd name="connsiteY910" fmla="*/ 6214012 h 6871139"/>
              <a:gd name="connsiteX911" fmla="*/ 6159434 w 12192000"/>
              <a:gd name="connsiteY911" fmla="*/ 6188542 h 6871139"/>
              <a:gd name="connsiteX912" fmla="*/ 6177400 w 12192000"/>
              <a:gd name="connsiteY912" fmla="*/ 6214012 h 6871139"/>
              <a:gd name="connsiteX913" fmla="*/ 6096490 w 12192000"/>
              <a:gd name="connsiteY913" fmla="*/ 6190054 h 6871139"/>
              <a:gd name="connsiteX914" fmla="*/ 6165402 w 12192000"/>
              <a:gd name="connsiteY914" fmla="*/ 6240973 h 6871139"/>
              <a:gd name="connsiteX915" fmla="*/ 6103998 w 12192000"/>
              <a:gd name="connsiteY915" fmla="*/ 6233489 h 6871139"/>
              <a:gd name="connsiteX916" fmla="*/ 5975140 w 12192000"/>
              <a:gd name="connsiteY916" fmla="*/ 6233489 h 6871139"/>
              <a:gd name="connsiteX917" fmla="*/ 5918221 w 12192000"/>
              <a:gd name="connsiteY917" fmla="*/ 6299400 h 6871139"/>
              <a:gd name="connsiteX918" fmla="*/ 5894231 w 12192000"/>
              <a:gd name="connsiteY918" fmla="*/ 6288946 h 6871139"/>
              <a:gd name="connsiteX919" fmla="*/ 5912225 w 12192000"/>
              <a:gd name="connsiteY919" fmla="*/ 6321903 h 6871139"/>
              <a:gd name="connsiteX920" fmla="*/ 5942183 w 12192000"/>
              <a:gd name="connsiteY920" fmla="*/ 6345890 h 6871139"/>
              <a:gd name="connsiteX921" fmla="*/ 5964658 w 12192000"/>
              <a:gd name="connsiteY921" fmla="*/ 6314420 h 6871139"/>
              <a:gd name="connsiteX922" fmla="*/ 5991672 w 12192000"/>
              <a:gd name="connsiteY922" fmla="*/ 6336895 h 6871139"/>
              <a:gd name="connsiteX923" fmla="*/ 6033629 w 12192000"/>
              <a:gd name="connsiteY923" fmla="*/ 6345890 h 6871139"/>
              <a:gd name="connsiteX924" fmla="*/ 6078578 w 12192000"/>
              <a:gd name="connsiteY924" fmla="*/ 6309935 h 6871139"/>
              <a:gd name="connsiteX925" fmla="*/ 6060588 w 12192000"/>
              <a:gd name="connsiteY925" fmla="*/ 6345890 h 6871139"/>
              <a:gd name="connsiteX926" fmla="*/ 6101110 w 12192000"/>
              <a:gd name="connsiteY926" fmla="*/ 6345890 h 6871139"/>
              <a:gd name="connsiteX927" fmla="*/ 6119075 w 12192000"/>
              <a:gd name="connsiteY927" fmla="*/ 6329412 h 6871139"/>
              <a:gd name="connsiteX928" fmla="*/ 6131069 w 12192000"/>
              <a:gd name="connsiteY928" fmla="*/ 6351022 h 6871139"/>
              <a:gd name="connsiteX929" fmla="*/ 6173021 w 12192000"/>
              <a:gd name="connsiteY929" fmla="*/ 6351022 h 6871139"/>
              <a:gd name="connsiteX930" fmla="*/ 6247933 w 12192000"/>
              <a:gd name="connsiteY930" fmla="*/ 6296376 h 6871139"/>
              <a:gd name="connsiteX931" fmla="*/ 6249420 w 12192000"/>
              <a:gd name="connsiteY931" fmla="*/ 6326360 h 6871139"/>
              <a:gd name="connsiteX932" fmla="*/ 6270408 w 12192000"/>
              <a:gd name="connsiteY932" fmla="*/ 6311368 h 6871139"/>
              <a:gd name="connsiteX933" fmla="*/ 6282377 w 12192000"/>
              <a:gd name="connsiteY933" fmla="*/ 6330841 h 6871139"/>
              <a:gd name="connsiteX934" fmla="*/ 6322899 w 12192000"/>
              <a:gd name="connsiteY934" fmla="*/ 6303831 h 6871139"/>
              <a:gd name="connsiteX935" fmla="*/ 6343862 w 12192000"/>
              <a:gd name="connsiteY935" fmla="*/ 6275359 h 6871139"/>
              <a:gd name="connsiteX936" fmla="*/ 6364851 w 12192000"/>
              <a:gd name="connsiteY936" fmla="*/ 6318795 h 6871139"/>
              <a:gd name="connsiteX937" fmla="*/ 6391864 w 12192000"/>
              <a:gd name="connsiteY937" fmla="*/ 6296319 h 6871139"/>
              <a:gd name="connsiteX938" fmla="*/ 6444302 w 12192000"/>
              <a:gd name="connsiteY938" fmla="*/ 6300833 h 6871139"/>
              <a:gd name="connsiteX939" fmla="*/ 6505731 w 12192000"/>
              <a:gd name="connsiteY939" fmla="*/ 6291838 h 6871139"/>
              <a:gd name="connsiteX940" fmla="*/ 6541689 w 12192000"/>
              <a:gd name="connsiteY940" fmla="*/ 6245401 h 6871139"/>
              <a:gd name="connsiteX941" fmla="*/ 6547686 w 12192000"/>
              <a:gd name="connsiteY941" fmla="*/ 6146537 h 6871139"/>
              <a:gd name="connsiteX942" fmla="*/ 6529693 w 12192000"/>
              <a:gd name="connsiteY942" fmla="*/ 6034165 h 6871139"/>
              <a:gd name="connsiteX943" fmla="*/ 6516888 w 12192000"/>
              <a:gd name="connsiteY943" fmla="*/ 5957773 h 6871139"/>
              <a:gd name="connsiteX944" fmla="*/ 6504219 w 12192000"/>
              <a:gd name="connsiteY944" fmla="*/ 5902344 h 6871139"/>
              <a:gd name="connsiteX945" fmla="*/ 6493737 w 12192000"/>
              <a:gd name="connsiteY945" fmla="*/ 5848317 h 6871139"/>
              <a:gd name="connsiteX946" fmla="*/ 6454784 w 12192000"/>
              <a:gd name="connsiteY946" fmla="*/ 5797373 h 6871139"/>
              <a:gd name="connsiteX947" fmla="*/ 6450299 w 12192000"/>
              <a:gd name="connsiteY947" fmla="*/ 5738971 h 6871139"/>
              <a:gd name="connsiteX948" fmla="*/ 6441303 w 12192000"/>
              <a:gd name="connsiteY948" fmla="*/ 5692509 h 6871139"/>
              <a:gd name="connsiteX949" fmla="*/ 6408343 w 12192000"/>
              <a:gd name="connsiteY949" fmla="*/ 5637081 h 6871139"/>
              <a:gd name="connsiteX950" fmla="*/ 6375386 w 12192000"/>
              <a:gd name="connsiteY950" fmla="*/ 5584651 h 6871139"/>
              <a:gd name="connsiteX951" fmla="*/ 6340917 w 12192000"/>
              <a:gd name="connsiteY951" fmla="*/ 5539729 h 6871139"/>
              <a:gd name="connsiteX952" fmla="*/ 6319954 w 12192000"/>
              <a:gd name="connsiteY952" fmla="*/ 5535219 h 6871139"/>
              <a:gd name="connsiteX953" fmla="*/ 6319954 w 12192000"/>
              <a:gd name="connsiteY953" fmla="*/ 5505584 h 6871139"/>
              <a:gd name="connsiteX954" fmla="*/ 6297479 w 12192000"/>
              <a:gd name="connsiteY954" fmla="*/ 5345291 h 6871139"/>
              <a:gd name="connsiteX955" fmla="*/ 6288480 w 12192000"/>
              <a:gd name="connsiteY955" fmla="*/ 5198479 h 6871139"/>
              <a:gd name="connsiteX956" fmla="*/ 6453268 w 12192000"/>
              <a:gd name="connsiteY956" fmla="*/ 5183487 h 6871139"/>
              <a:gd name="connsiteX957" fmla="*/ 6555141 w 12192000"/>
              <a:gd name="connsiteY957" fmla="*/ 5122062 h 6871139"/>
              <a:gd name="connsiteX958" fmla="*/ 6619302 w 12192000"/>
              <a:gd name="connsiteY958" fmla="*/ 5074113 h 6871139"/>
              <a:gd name="connsiteX959" fmla="*/ 6838117 w 12192000"/>
              <a:gd name="connsiteY959" fmla="*/ 4999208 h 6871139"/>
              <a:gd name="connsiteX960" fmla="*/ 6942988 w 12192000"/>
              <a:gd name="connsiteY960" fmla="*/ 5062120 h 6871139"/>
              <a:gd name="connsiteX961" fmla="*/ 7095808 w 12192000"/>
              <a:gd name="connsiteY961" fmla="*/ 5080085 h 6871139"/>
              <a:gd name="connsiteX962" fmla="*/ 7158727 w 12192000"/>
              <a:gd name="connsiteY962" fmla="*/ 5047128 h 6871139"/>
              <a:gd name="connsiteX963" fmla="*/ 7143732 w 12192000"/>
              <a:gd name="connsiteY963" fmla="*/ 5074142 h 6871139"/>
              <a:gd name="connsiteX964" fmla="*/ 7166207 w 12192000"/>
              <a:gd name="connsiteY964" fmla="*/ 5116065 h 6871139"/>
              <a:gd name="connsiteX965" fmla="*/ 7191684 w 12192000"/>
              <a:gd name="connsiteY965" fmla="*/ 5162527 h 6871139"/>
              <a:gd name="connsiteX966" fmla="*/ 7145247 w 12192000"/>
              <a:gd name="connsiteY966" fmla="*/ 5156531 h 6871139"/>
              <a:gd name="connsiteX967" fmla="*/ 7196169 w 12192000"/>
              <a:gd name="connsiteY967" fmla="*/ 5213446 h 6871139"/>
              <a:gd name="connsiteX968" fmla="*/ 7248631 w 12192000"/>
              <a:gd name="connsiteY968" fmla="*/ 5253964 h 6871139"/>
              <a:gd name="connsiteX969" fmla="*/ 7283075 w 12192000"/>
              <a:gd name="connsiteY969" fmla="*/ 5333351 h 6871139"/>
              <a:gd name="connsiteX970" fmla="*/ 7332510 w 12192000"/>
              <a:gd name="connsiteY970" fmla="*/ 5438215 h 6871139"/>
              <a:gd name="connsiteX971" fmla="*/ 7363981 w 12192000"/>
              <a:gd name="connsiteY971" fmla="*/ 5508636 h 6871139"/>
              <a:gd name="connsiteX972" fmla="*/ 7345990 w 12192000"/>
              <a:gd name="connsiteY972" fmla="*/ 5543079 h 6871139"/>
              <a:gd name="connsiteX973" fmla="*/ 7359499 w 12192000"/>
              <a:gd name="connsiteY973" fmla="*/ 5570089 h 6871139"/>
              <a:gd name="connsiteX974" fmla="*/ 7398453 w 12192000"/>
              <a:gd name="connsiteY974" fmla="*/ 5582058 h 6871139"/>
              <a:gd name="connsiteX975" fmla="*/ 7364009 w 12192000"/>
              <a:gd name="connsiteY975" fmla="*/ 5586568 h 6871139"/>
              <a:gd name="connsiteX976" fmla="*/ 7367007 w 12192000"/>
              <a:gd name="connsiteY976" fmla="*/ 5630003 h 6871139"/>
              <a:gd name="connsiteX977" fmla="*/ 7429923 w 12192000"/>
              <a:gd name="connsiteY977" fmla="*/ 5701910 h 6871139"/>
              <a:gd name="connsiteX978" fmla="*/ 7390969 w 12192000"/>
              <a:gd name="connsiteY978" fmla="*/ 5700427 h 6871139"/>
              <a:gd name="connsiteX979" fmla="*/ 7477875 w 12192000"/>
              <a:gd name="connsiteY979" fmla="*/ 5788812 h 6871139"/>
              <a:gd name="connsiteX980" fmla="*/ 7642663 w 12192000"/>
              <a:gd name="connsiteY980" fmla="*/ 5761799 h 6871139"/>
              <a:gd name="connsiteX981" fmla="*/ 7728054 w 12192000"/>
              <a:gd name="connsiteY981" fmla="*/ 5620983 h 6871139"/>
              <a:gd name="connsiteX982" fmla="*/ 7725084 w 12192000"/>
              <a:gd name="connsiteY982" fmla="*/ 5529599 h 6871139"/>
              <a:gd name="connsiteX983" fmla="*/ 7708606 w 12192000"/>
              <a:gd name="connsiteY983" fmla="*/ 5376790 h 6871139"/>
              <a:gd name="connsiteX984" fmla="*/ 7624698 w 12192000"/>
              <a:gd name="connsiteY984" fmla="*/ 5182057 h 6871139"/>
              <a:gd name="connsiteX985" fmla="*/ 7563266 w 12192000"/>
              <a:gd name="connsiteY985" fmla="*/ 5038243 h 6871139"/>
              <a:gd name="connsiteX986" fmla="*/ 7545276 w 12192000"/>
              <a:gd name="connsiteY986" fmla="*/ 4982811 h 6871139"/>
              <a:gd name="connsiteX987" fmla="*/ 7533307 w 12192000"/>
              <a:gd name="connsiteY987" fmla="*/ 5051720 h 6871139"/>
              <a:gd name="connsiteX988" fmla="*/ 7497352 w 12192000"/>
              <a:gd name="connsiteY988" fmla="*/ 4906394 h 6871139"/>
              <a:gd name="connsiteX989" fmla="*/ 7446401 w 12192000"/>
              <a:gd name="connsiteY989" fmla="*/ 4821007 h 6871139"/>
              <a:gd name="connsiteX990" fmla="*/ 7452402 w 12192000"/>
              <a:gd name="connsiteY990" fmla="*/ 4852477 h 6871139"/>
              <a:gd name="connsiteX991" fmla="*/ 7405961 w 12192000"/>
              <a:gd name="connsiteY991" fmla="*/ 4818009 h 6871139"/>
              <a:gd name="connsiteX992" fmla="*/ 7396966 w 12192000"/>
              <a:gd name="connsiteY992" fmla="*/ 4719145 h 6871139"/>
              <a:gd name="connsiteX993" fmla="*/ 7540791 w 12192000"/>
              <a:gd name="connsiteY993" fmla="*/ 4594886 h 6871139"/>
              <a:gd name="connsiteX994" fmla="*/ 7777518 w 12192000"/>
              <a:gd name="connsiteY994" fmla="*/ 4433082 h 6871139"/>
              <a:gd name="connsiteX995" fmla="*/ 7912348 w 12192000"/>
              <a:gd name="connsiteY995" fmla="*/ 4320738 h 6871139"/>
              <a:gd name="connsiteX996" fmla="*/ 8066654 w 12192000"/>
              <a:gd name="connsiteY996" fmla="*/ 4175409 h 6871139"/>
              <a:gd name="connsiteX997" fmla="*/ 8101126 w 12192000"/>
              <a:gd name="connsiteY997" fmla="*/ 4134890 h 6871139"/>
              <a:gd name="connsiteX998" fmla="*/ 8249436 w 12192000"/>
              <a:gd name="connsiteY998" fmla="*/ 4262226 h 6871139"/>
              <a:gd name="connsiteX999" fmla="*/ 8397771 w 12192000"/>
              <a:gd name="connsiteY999" fmla="*/ 4391048 h 6871139"/>
              <a:gd name="connsiteX1000" fmla="*/ 8555076 w 12192000"/>
              <a:gd name="connsiteY1000" fmla="*/ 4470467 h 6871139"/>
              <a:gd name="connsiteX1001" fmla="*/ 8727376 w 12192000"/>
              <a:gd name="connsiteY1001" fmla="*/ 4522897 h 6871139"/>
              <a:gd name="connsiteX1002" fmla="*/ 8630124 w 12192000"/>
              <a:gd name="connsiteY1002" fmla="*/ 4543861 h 6871139"/>
              <a:gd name="connsiteX1003" fmla="*/ 8492349 w 12192000"/>
              <a:gd name="connsiteY1003" fmla="*/ 4560335 h 6871139"/>
              <a:gd name="connsiteX1004" fmla="*/ 8264617 w 12192000"/>
              <a:gd name="connsiteY1004" fmla="*/ 4617279 h 6871139"/>
              <a:gd name="connsiteX1005" fmla="*/ 8014409 w 12192000"/>
              <a:gd name="connsiteY1005" fmla="*/ 4731110 h 6871139"/>
              <a:gd name="connsiteX1006" fmla="*/ 7869098 w 12192000"/>
              <a:gd name="connsiteY1006" fmla="*/ 4894426 h 6871139"/>
              <a:gd name="connsiteX1007" fmla="*/ 7875094 w 12192000"/>
              <a:gd name="connsiteY1007" fmla="*/ 5015768 h 6871139"/>
              <a:gd name="connsiteX1008" fmla="*/ 7857104 w 12192000"/>
              <a:gd name="connsiteY1008" fmla="*/ 5075682 h 6871139"/>
              <a:gd name="connsiteX1009" fmla="*/ 7840626 w 12192000"/>
              <a:gd name="connsiteY1009" fmla="*/ 5053207 h 6871139"/>
              <a:gd name="connsiteX1010" fmla="*/ 7855617 w 12192000"/>
              <a:gd name="connsiteY1010" fmla="*/ 5163957 h 6871139"/>
              <a:gd name="connsiteX1011" fmla="*/ 7912536 w 12192000"/>
              <a:gd name="connsiteY1011" fmla="*/ 5252343 h 6871139"/>
              <a:gd name="connsiteX1012" fmla="*/ 7984450 w 12192000"/>
              <a:gd name="connsiteY1012" fmla="*/ 5327248 h 6871139"/>
              <a:gd name="connsiteX1013" fmla="*/ 8045879 w 12192000"/>
              <a:gd name="connsiteY1013" fmla="*/ 5442619 h 6871139"/>
              <a:gd name="connsiteX1014" fmla="*/ 8104313 w 12192000"/>
              <a:gd name="connsiteY1014" fmla="*/ 5537001 h 6871139"/>
              <a:gd name="connsiteX1015" fmla="*/ 8137270 w 12192000"/>
              <a:gd name="connsiteY1015" fmla="*/ 5554962 h 6871139"/>
              <a:gd name="connsiteX1016" fmla="*/ 8303574 w 12192000"/>
              <a:gd name="connsiteY1016" fmla="*/ 5742215 h 6871139"/>
              <a:gd name="connsiteX1017" fmla="*/ 8514824 w 12192000"/>
              <a:gd name="connsiteY1017" fmla="*/ 5984921 h 6871139"/>
              <a:gd name="connsiteX1018" fmla="*/ 8652598 w 12192000"/>
              <a:gd name="connsiteY1018" fmla="*/ 6157207 h 6871139"/>
              <a:gd name="connsiteX1019" fmla="*/ 8667566 w 12192000"/>
              <a:gd name="connsiteY1019" fmla="*/ 6203641 h 6871139"/>
              <a:gd name="connsiteX1020" fmla="*/ 8679559 w 12192000"/>
              <a:gd name="connsiteY1020" fmla="*/ 6248591 h 6871139"/>
              <a:gd name="connsiteX1021" fmla="*/ 8696037 w 12192000"/>
              <a:gd name="connsiteY1021" fmla="*/ 6280033 h 6871139"/>
              <a:gd name="connsiteX1022" fmla="*/ 8649600 w 12192000"/>
              <a:gd name="connsiteY1022" fmla="*/ 6318983 h 6871139"/>
              <a:gd name="connsiteX1023" fmla="*/ 8637607 w 12192000"/>
              <a:gd name="connsiteY1023" fmla="*/ 6351158 h 6871139"/>
              <a:gd name="connsiteX1024" fmla="*/ 8694550 w 12192000"/>
              <a:gd name="connsiteY1024" fmla="*/ 6320498 h 6871139"/>
              <a:gd name="connsiteX1025" fmla="*/ 8748581 w 12192000"/>
              <a:gd name="connsiteY1025" fmla="*/ 6365445 h 6871139"/>
              <a:gd name="connsiteX1026" fmla="*/ 8700658 w 12192000"/>
              <a:gd name="connsiteY1026" fmla="*/ 6381924 h 6871139"/>
              <a:gd name="connsiteX1027" fmla="*/ 8655707 w 12192000"/>
              <a:gd name="connsiteY1027" fmla="*/ 6422442 h 6871139"/>
              <a:gd name="connsiteX1028" fmla="*/ 8669212 w 12192000"/>
              <a:gd name="connsiteY1028" fmla="*/ 6464391 h 6871139"/>
              <a:gd name="connsiteX1029" fmla="*/ 8645250 w 12192000"/>
              <a:gd name="connsiteY1029" fmla="*/ 6464391 h 6871139"/>
              <a:gd name="connsiteX1030" fmla="*/ 8628772 w 12192000"/>
              <a:gd name="connsiteY1030" fmla="*/ 6503344 h 6871139"/>
              <a:gd name="connsiteX1031" fmla="*/ 8603298 w 12192000"/>
              <a:gd name="connsiteY1031" fmla="*/ 6479357 h 6871139"/>
              <a:gd name="connsiteX1032" fmla="*/ 8576285 w 12192000"/>
              <a:gd name="connsiteY1032" fmla="*/ 6495861 h 6871139"/>
              <a:gd name="connsiteX1033" fmla="*/ 8588278 w 12192000"/>
              <a:gd name="connsiteY1033" fmla="*/ 6470387 h 6871139"/>
              <a:gd name="connsiteX1034" fmla="*/ 8504370 w 12192000"/>
              <a:gd name="connsiteY1034" fmla="*/ 6519823 h 6871139"/>
              <a:gd name="connsiteX1035" fmla="*/ 8423490 w 12192000"/>
              <a:gd name="connsiteY1035" fmla="*/ 6554263 h 6871139"/>
              <a:gd name="connsiteX1036" fmla="*/ 8464012 w 12192000"/>
              <a:gd name="connsiteY1036" fmla="*/ 6554263 h 6871139"/>
              <a:gd name="connsiteX1037" fmla="*/ 8428053 w 12192000"/>
              <a:gd name="connsiteY1037" fmla="*/ 6570741 h 6871139"/>
              <a:gd name="connsiteX1038" fmla="*/ 8338149 w 12192000"/>
              <a:gd name="connsiteY1038" fmla="*/ 6588731 h 6871139"/>
              <a:gd name="connsiteX1039" fmla="*/ 8431055 w 12192000"/>
              <a:gd name="connsiteY1039" fmla="*/ 6612690 h 6871139"/>
              <a:gd name="connsiteX1040" fmla="*/ 8485082 w 12192000"/>
              <a:gd name="connsiteY1040" fmla="*/ 6602212 h 6871139"/>
              <a:gd name="connsiteX1041" fmla="*/ 8485082 w 12192000"/>
              <a:gd name="connsiteY1041" fmla="*/ 6572253 h 6871139"/>
              <a:gd name="connsiteX1042" fmla="*/ 8522553 w 12192000"/>
              <a:gd name="connsiteY1042" fmla="*/ 6582735 h 6871139"/>
              <a:gd name="connsiteX1043" fmla="*/ 8573500 w 12192000"/>
              <a:gd name="connsiteY1043" fmla="*/ 6528708 h 6871139"/>
              <a:gd name="connsiteX1044" fmla="*/ 8614022 w 12192000"/>
              <a:gd name="connsiteY1044" fmla="*/ 6549671 h 6871139"/>
              <a:gd name="connsiteX1045" fmla="*/ 8609537 w 12192000"/>
              <a:gd name="connsiteY1045" fmla="*/ 6575145 h 6871139"/>
              <a:gd name="connsiteX1046" fmla="*/ 8578067 w 12192000"/>
              <a:gd name="connsiteY1046" fmla="*/ 6579630 h 6871139"/>
              <a:gd name="connsiteX1047" fmla="*/ 8564558 w 12192000"/>
              <a:gd name="connsiteY1047" fmla="*/ 6612718 h 6871139"/>
              <a:gd name="connsiteX1048" fmla="*/ 8603515 w 12192000"/>
              <a:gd name="connsiteY1048" fmla="*/ 6627575 h 6871139"/>
              <a:gd name="connsiteX1049" fmla="*/ 8535976 w 12192000"/>
              <a:gd name="connsiteY1049" fmla="*/ 6650050 h 6871139"/>
              <a:gd name="connsiteX1050" fmla="*/ 8398205 w 12192000"/>
              <a:gd name="connsiteY1050" fmla="*/ 6650050 h 6871139"/>
              <a:gd name="connsiteX1051" fmla="*/ 8291822 w 12192000"/>
              <a:gd name="connsiteY1051" fmla="*/ 6635058 h 6871139"/>
              <a:gd name="connsiteX1052" fmla="*/ 8272342 w 12192000"/>
              <a:gd name="connsiteY1052" fmla="*/ 6608045 h 6871139"/>
              <a:gd name="connsiteX1053" fmla="*/ 8255863 w 12192000"/>
              <a:gd name="connsiteY1053" fmla="*/ 6632007 h 6871139"/>
              <a:gd name="connsiteX1054" fmla="*/ 8258862 w 12192000"/>
              <a:gd name="connsiteY1054" fmla="*/ 6676953 h 6871139"/>
              <a:gd name="connsiteX1055" fmla="*/ 8290335 w 12192000"/>
              <a:gd name="connsiteY1055" fmla="*/ 6685948 h 6871139"/>
              <a:gd name="connsiteX1056" fmla="*/ 8323292 w 12192000"/>
              <a:gd name="connsiteY1056" fmla="*/ 6685948 h 6871139"/>
              <a:gd name="connsiteX1057" fmla="*/ 8357736 w 12192000"/>
              <a:gd name="connsiteY1057" fmla="*/ 6706912 h 6871139"/>
              <a:gd name="connsiteX1058" fmla="*/ 8411763 w 12192000"/>
              <a:gd name="connsiteY1058" fmla="*/ 6735380 h 6871139"/>
              <a:gd name="connsiteX1059" fmla="*/ 8449205 w 12192000"/>
              <a:gd name="connsiteY1059" fmla="*/ 6711422 h 6871139"/>
              <a:gd name="connsiteX1060" fmla="*/ 8464200 w 12192000"/>
              <a:gd name="connsiteY1060" fmla="*/ 6741377 h 6871139"/>
              <a:gd name="connsiteX1061" fmla="*/ 8513636 w 12192000"/>
              <a:gd name="connsiteY1061" fmla="*/ 6741377 h 6871139"/>
              <a:gd name="connsiteX1062" fmla="*/ 8581172 w 12192000"/>
              <a:gd name="connsiteY1062" fmla="*/ 6754885 h 6871139"/>
              <a:gd name="connsiteX1063" fmla="*/ 8633609 w 12192000"/>
              <a:gd name="connsiteY1063" fmla="*/ 6720417 h 6871139"/>
              <a:gd name="connsiteX1064" fmla="*/ 8635092 w 12192000"/>
              <a:gd name="connsiteY1064" fmla="*/ 6700940 h 6871139"/>
              <a:gd name="connsiteX1065" fmla="*/ 8651574 w 12192000"/>
              <a:gd name="connsiteY1065" fmla="*/ 6755938 h 6871139"/>
              <a:gd name="connsiteX1066" fmla="*/ 8696524 w 12192000"/>
              <a:gd name="connsiteY1066" fmla="*/ 6712933 h 6871139"/>
              <a:gd name="connsiteX1067" fmla="*/ 8707006 w 12192000"/>
              <a:gd name="connsiteY1067" fmla="*/ 6747402 h 6871139"/>
              <a:gd name="connsiteX1068" fmla="*/ 8748958 w 12192000"/>
              <a:gd name="connsiteY1068" fmla="*/ 6755938 h 6871139"/>
              <a:gd name="connsiteX1069" fmla="*/ 8801396 w 12192000"/>
              <a:gd name="connsiteY1069" fmla="*/ 6730924 h 6871139"/>
              <a:gd name="connsiteX1070" fmla="*/ 8843348 w 12192000"/>
              <a:gd name="connsiteY1070" fmla="*/ 6706937 h 6871139"/>
              <a:gd name="connsiteX1071" fmla="*/ 8850831 w 12192000"/>
              <a:gd name="connsiteY1071" fmla="*/ 6736895 h 6871139"/>
              <a:gd name="connsiteX1072" fmla="*/ 8892783 w 12192000"/>
              <a:gd name="connsiteY1072" fmla="*/ 6727925 h 6871139"/>
              <a:gd name="connsiteX1073" fmla="*/ 8904780 w 12192000"/>
              <a:gd name="connsiteY1073" fmla="*/ 6748889 h 6871139"/>
              <a:gd name="connsiteX1074" fmla="*/ 8916774 w 12192000"/>
              <a:gd name="connsiteY1074" fmla="*/ 6693457 h 6871139"/>
              <a:gd name="connsiteX1075" fmla="*/ 8957296 w 12192000"/>
              <a:gd name="connsiteY1075" fmla="*/ 6742892 h 6871139"/>
              <a:gd name="connsiteX1076" fmla="*/ 8984309 w 12192000"/>
              <a:gd name="connsiteY1076" fmla="*/ 6702373 h 6871139"/>
              <a:gd name="connsiteX1077" fmla="*/ 9026265 w 12192000"/>
              <a:gd name="connsiteY1077" fmla="*/ 6727843 h 6871139"/>
              <a:gd name="connsiteX1078" fmla="*/ 9062220 w 12192000"/>
              <a:gd name="connsiteY1078" fmla="*/ 6715850 h 6871139"/>
              <a:gd name="connsiteX1079" fmla="*/ 9062220 w 12192000"/>
              <a:gd name="connsiteY1079" fmla="*/ 6741324 h 6871139"/>
              <a:gd name="connsiteX1080" fmla="*/ 9095177 w 12192000"/>
              <a:gd name="connsiteY1080" fmla="*/ 6712852 h 6871139"/>
              <a:gd name="connsiteX1081" fmla="*/ 9122191 w 12192000"/>
              <a:gd name="connsiteY1081" fmla="*/ 6739865 h 6871139"/>
              <a:gd name="connsiteX1082" fmla="*/ 9182112 w 12192000"/>
              <a:gd name="connsiteY1082" fmla="*/ 6729384 h 6871139"/>
              <a:gd name="connsiteX1083" fmla="*/ 9251024 w 12192000"/>
              <a:gd name="connsiteY1083" fmla="*/ 6690433 h 6871139"/>
              <a:gd name="connsiteX1084" fmla="*/ 9261506 w 12192000"/>
              <a:gd name="connsiteY1084" fmla="*/ 6566174 h 6871139"/>
              <a:gd name="connsiteX1085" fmla="*/ 9213582 w 12192000"/>
              <a:gd name="connsiteY1085" fmla="*/ 6411879 h 6871139"/>
              <a:gd name="connsiteX1086" fmla="*/ 9179110 w 12192000"/>
              <a:gd name="connsiteY1086" fmla="*/ 6299506 h 6871139"/>
              <a:gd name="connsiteX1087" fmla="*/ 9107199 w 12192000"/>
              <a:gd name="connsiteY1087" fmla="*/ 6271063 h 6871139"/>
              <a:gd name="connsiteX1088" fmla="*/ 9084724 w 12192000"/>
              <a:gd name="connsiteY1088" fmla="*/ 6263555 h 6871139"/>
              <a:gd name="connsiteX1089" fmla="*/ 8990334 w 12192000"/>
              <a:gd name="connsiteY1089" fmla="*/ 6109259 h 6871139"/>
              <a:gd name="connsiteX1090" fmla="*/ 8834516 w 12192000"/>
              <a:gd name="connsiteY1090" fmla="*/ 5776684 h 6871139"/>
              <a:gd name="connsiteX1091" fmla="*/ 8720675 w 12192000"/>
              <a:gd name="connsiteY1091" fmla="*/ 5498047 h 6871139"/>
              <a:gd name="connsiteX1092" fmla="*/ 8575338 w 12192000"/>
              <a:gd name="connsiteY1092" fmla="*/ 5285296 h 6871139"/>
              <a:gd name="connsiteX1093" fmla="*/ 8567855 w 12192000"/>
              <a:gd name="connsiteY1093" fmla="*/ 5256853 h 6871139"/>
              <a:gd name="connsiteX1094" fmla="*/ 8705630 w 12192000"/>
              <a:gd name="connsiteY1094" fmla="*/ 5265823 h 6871139"/>
              <a:gd name="connsiteX1095" fmla="*/ 9026236 w 12192000"/>
              <a:gd name="connsiteY1095" fmla="*/ 5301774 h 6871139"/>
              <a:gd name="connsiteX1096" fmla="*/ 9513171 w 12192000"/>
              <a:gd name="connsiteY1096" fmla="*/ 5324250 h 6871139"/>
              <a:gd name="connsiteX1097" fmla="*/ 9757357 w 12192000"/>
              <a:gd name="connsiteY1097" fmla="*/ 5265823 h 6871139"/>
              <a:gd name="connsiteX1098" fmla="*/ 10004566 w 12192000"/>
              <a:gd name="connsiteY1098" fmla="*/ 5441107 h 6871139"/>
              <a:gd name="connsiteX1099" fmla="*/ 10239782 w 12192000"/>
              <a:gd name="connsiteY1099" fmla="*/ 5769200 h 6871139"/>
              <a:gd name="connsiteX1100" fmla="*/ 10489990 w 12192000"/>
              <a:gd name="connsiteY1100" fmla="*/ 5995403 h 6871139"/>
              <a:gd name="connsiteX1101" fmla="*/ 10653291 w 12192000"/>
              <a:gd name="connsiteY1101" fmla="*/ 6080787 h 6871139"/>
              <a:gd name="connsiteX1102" fmla="*/ 10746194 w 12192000"/>
              <a:gd name="connsiteY1102" fmla="*/ 6082302 h 6871139"/>
              <a:gd name="connsiteX1103" fmla="*/ 10858548 w 12192000"/>
              <a:gd name="connsiteY1103" fmla="*/ 6103262 h 6871139"/>
              <a:gd name="connsiteX1104" fmla="*/ 11015853 w 12192000"/>
              <a:gd name="connsiteY1104" fmla="*/ 6241026 h 6871139"/>
              <a:gd name="connsiteX1105" fmla="*/ 11222622 w 12192000"/>
              <a:gd name="connsiteY1105" fmla="*/ 6375874 h 6871139"/>
              <a:gd name="connsiteX1106" fmla="*/ 11616626 w 12192000"/>
              <a:gd name="connsiteY1106" fmla="*/ 6495726 h 6871139"/>
              <a:gd name="connsiteX1107" fmla="*/ 11796434 w 12192000"/>
              <a:gd name="connsiteY1107" fmla="*/ 6605075 h 6871139"/>
              <a:gd name="connsiteX1108" fmla="*/ 11832393 w 12192000"/>
              <a:gd name="connsiteY1108" fmla="*/ 6657505 h 6871139"/>
              <a:gd name="connsiteX1109" fmla="*/ 11910275 w 12192000"/>
              <a:gd name="connsiteY1109" fmla="*/ 6714449 h 6871139"/>
              <a:gd name="connsiteX1110" fmla="*/ 11961222 w 12192000"/>
              <a:gd name="connsiteY1110" fmla="*/ 6732410 h 6871139"/>
              <a:gd name="connsiteX1111" fmla="*/ 11983701 w 12192000"/>
              <a:gd name="connsiteY1111" fmla="*/ 6705397 h 6871139"/>
              <a:gd name="connsiteX1112" fmla="*/ 12019656 w 12192000"/>
              <a:gd name="connsiteY1112" fmla="*/ 6735355 h 6871139"/>
              <a:gd name="connsiteX1113" fmla="*/ 12069092 w 12192000"/>
              <a:gd name="connsiteY1113" fmla="*/ 6733869 h 6871139"/>
              <a:gd name="connsiteX1114" fmla="*/ 12084084 w 12192000"/>
              <a:gd name="connsiteY1114" fmla="*/ 6708395 h 6871139"/>
              <a:gd name="connsiteX1115" fmla="*/ 12120042 w 12192000"/>
              <a:gd name="connsiteY1115" fmla="*/ 6744350 h 6871139"/>
              <a:gd name="connsiteX1116" fmla="*/ 12148490 w 12192000"/>
              <a:gd name="connsiteY1116" fmla="*/ 6712880 h 6871139"/>
              <a:gd name="connsiteX1117" fmla="*/ 12173963 w 12192000"/>
              <a:gd name="connsiteY1117" fmla="*/ 6739894 h 6871139"/>
              <a:gd name="connsiteX1118" fmla="*/ 12192000 w 12192000"/>
              <a:gd name="connsiteY1118" fmla="*/ 6734212 h 6871139"/>
              <a:gd name="connsiteX1119" fmla="*/ 12192000 w 12192000"/>
              <a:gd name="connsiteY1119" fmla="*/ 6871139 h 6871139"/>
              <a:gd name="connsiteX1120" fmla="*/ 0 w 12192000"/>
              <a:gd name="connsiteY1120" fmla="*/ 6871139 h 6871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Lst>
            <a:rect l="l" t="t" r="r" b="b"/>
            <a:pathLst>
              <a:path w="12192000" h="6871139">
                <a:moveTo>
                  <a:pt x="7402943" y="4871948"/>
                </a:moveTo>
                <a:lnTo>
                  <a:pt x="7405748" y="4875561"/>
                </a:lnTo>
                <a:cubicBezTo>
                  <a:pt x="7418097" y="4892536"/>
                  <a:pt x="7462984" y="4966417"/>
                  <a:pt x="7390887" y="5062120"/>
                </a:cubicBezTo>
                <a:lnTo>
                  <a:pt x="7414849" y="5081597"/>
                </a:lnTo>
                <a:cubicBezTo>
                  <a:pt x="7393601" y="5077702"/>
                  <a:pt x="7371667" y="5081988"/>
                  <a:pt x="7353445" y="5093590"/>
                </a:cubicBezTo>
                <a:cubicBezTo>
                  <a:pt x="7323487" y="5113067"/>
                  <a:pt x="7272401" y="5125032"/>
                  <a:pt x="7239579" y="5102560"/>
                </a:cubicBezTo>
                <a:cubicBezTo>
                  <a:pt x="7239626" y="5102560"/>
                  <a:pt x="7394486" y="5080781"/>
                  <a:pt x="7407105" y="4939850"/>
                </a:cubicBezTo>
                <a:close/>
                <a:moveTo>
                  <a:pt x="7402884" y="4871872"/>
                </a:moveTo>
                <a:lnTo>
                  <a:pt x="7402938" y="4871872"/>
                </a:lnTo>
                <a:lnTo>
                  <a:pt x="7402943" y="4871948"/>
                </a:lnTo>
                <a:close/>
                <a:moveTo>
                  <a:pt x="9323053" y="4448178"/>
                </a:moveTo>
                <a:cubicBezTo>
                  <a:pt x="9335203" y="4446700"/>
                  <a:pt x="9348398" y="4452612"/>
                  <a:pt x="9360757" y="4452612"/>
                </a:cubicBezTo>
                <a:cubicBezTo>
                  <a:pt x="9377236" y="4452612"/>
                  <a:pt x="9437181" y="4476570"/>
                  <a:pt x="9437181" y="4476570"/>
                </a:cubicBezTo>
                <a:cubicBezTo>
                  <a:pt x="9437181" y="4476570"/>
                  <a:pt x="9377236" y="4467604"/>
                  <a:pt x="9371238" y="4476570"/>
                </a:cubicBezTo>
                <a:cubicBezTo>
                  <a:pt x="9365242" y="4485540"/>
                  <a:pt x="9395552" y="4515307"/>
                  <a:pt x="9395552" y="4515307"/>
                </a:cubicBezTo>
                <a:lnTo>
                  <a:pt x="9395496" y="4515307"/>
                </a:lnTo>
                <a:cubicBezTo>
                  <a:pt x="9395496" y="4515307"/>
                  <a:pt x="9383502" y="4515307"/>
                  <a:pt x="9361027" y="4509310"/>
                </a:cubicBezTo>
                <a:cubicBezTo>
                  <a:pt x="9348642" y="4506867"/>
                  <a:pt x="9340586" y="4494848"/>
                  <a:pt x="9343026" y="4482467"/>
                </a:cubicBezTo>
                <a:cubicBezTo>
                  <a:pt x="9343040" y="4482410"/>
                  <a:pt x="9343052" y="4482354"/>
                  <a:pt x="9343062" y="4482297"/>
                </a:cubicBezTo>
                <a:cubicBezTo>
                  <a:pt x="9343062" y="4482297"/>
                  <a:pt x="9292112" y="4503285"/>
                  <a:pt x="9311592" y="4518252"/>
                </a:cubicBezTo>
                <a:cubicBezTo>
                  <a:pt x="9331068" y="4533215"/>
                  <a:pt x="9343062" y="4584162"/>
                  <a:pt x="9343062" y="4584162"/>
                </a:cubicBezTo>
                <a:cubicBezTo>
                  <a:pt x="9343062" y="4584162"/>
                  <a:pt x="9287630" y="4540727"/>
                  <a:pt x="9262018" y="4561716"/>
                </a:cubicBezTo>
                <a:cubicBezTo>
                  <a:pt x="9236409" y="4582704"/>
                  <a:pt x="9178110" y="4669574"/>
                  <a:pt x="9106200" y="4735485"/>
                </a:cubicBezTo>
                <a:cubicBezTo>
                  <a:pt x="9034285" y="4801395"/>
                  <a:pt x="8932416" y="4850830"/>
                  <a:pt x="8932416" y="4850830"/>
                </a:cubicBezTo>
                <a:cubicBezTo>
                  <a:pt x="8971370" y="4801395"/>
                  <a:pt x="9029668" y="4696535"/>
                  <a:pt x="9029668" y="4696535"/>
                </a:cubicBezTo>
                <a:cubicBezTo>
                  <a:pt x="9029668" y="4696535"/>
                  <a:pt x="8972721" y="4725006"/>
                  <a:pt x="8923282" y="4747453"/>
                </a:cubicBezTo>
                <a:cubicBezTo>
                  <a:pt x="8873847" y="4769900"/>
                  <a:pt x="8816900" y="4783433"/>
                  <a:pt x="8816900" y="4783433"/>
                </a:cubicBezTo>
                <a:cubicBezTo>
                  <a:pt x="8801936" y="4766930"/>
                  <a:pt x="8758494" y="4683054"/>
                  <a:pt x="8758494" y="4683054"/>
                </a:cubicBezTo>
                <a:cubicBezTo>
                  <a:pt x="8743502" y="4708528"/>
                  <a:pt x="8740422" y="4745966"/>
                  <a:pt x="8740422" y="4745966"/>
                </a:cubicBezTo>
                <a:cubicBezTo>
                  <a:pt x="8740422" y="4745966"/>
                  <a:pt x="8632634" y="4753450"/>
                  <a:pt x="8619154" y="4730975"/>
                </a:cubicBezTo>
                <a:cubicBezTo>
                  <a:pt x="8605674" y="4708499"/>
                  <a:pt x="8619154" y="4620224"/>
                  <a:pt x="8619154" y="4620224"/>
                </a:cubicBezTo>
                <a:cubicBezTo>
                  <a:pt x="8598166" y="4650208"/>
                  <a:pt x="8568207" y="4741592"/>
                  <a:pt x="8568207" y="4741592"/>
                </a:cubicBezTo>
                <a:cubicBezTo>
                  <a:pt x="8566720" y="4720603"/>
                  <a:pt x="8556239" y="4668169"/>
                  <a:pt x="8556239" y="4668169"/>
                </a:cubicBezTo>
                <a:cubicBezTo>
                  <a:pt x="8556239" y="4668169"/>
                  <a:pt x="8527763" y="4758066"/>
                  <a:pt x="8475330" y="4786513"/>
                </a:cubicBezTo>
                <a:cubicBezTo>
                  <a:pt x="8422896" y="4814957"/>
                  <a:pt x="8306327" y="4827032"/>
                  <a:pt x="8306327" y="4827032"/>
                </a:cubicBezTo>
                <a:cubicBezTo>
                  <a:pt x="8309624" y="4786513"/>
                  <a:pt x="8359952" y="4675763"/>
                  <a:pt x="8359952" y="4675763"/>
                </a:cubicBezTo>
                <a:cubicBezTo>
                  <a:pt x="8443860" y="4644318"/>
                  <a:pt x="8515770" y="4609849"/>
                  <a:pt x="8533764" y="4602369"/>
                </a:cubicBezTo>
                <a:cubicBezTo>
                  <a:pt x="8551754" y="4594886"/>
                  <a:pt x="8584686" y="4600883"/>
                  <a:pt x="8584686" y="4600883"/>
                </a:cubicBezTo>
                <a:lnTo>
                  <a:pt x="8620641" y="4579894"/>
                </a:lnTo>
                <a:cubicBezTo>
                  <a:pt x="8656596" y="4558934"/>
                  <a:pt x="8713544" y="4537942"/>
                  <a:pt x="8762979" y="4528947"/>
                </a:cubicBezTo>
                <a:cubicBezTo>
                  <a:pt x="8812418" y="4519952"/>
                  <a:pt x="8818415" y="4527464"/>
                  <a:pt x="8836380" y="4531945"/>
                </a:cubicBezTo>
                <a:cubicBezTo>
                  <a:pt x="8854342" y="4536431"/>
                  <a:pt x="8864852" y="4528947"/>
                  <a:pt x="8893324" y="4521467"/>
                </a:cubicBezTo>
                <a:cubicBezTo>
                  <a:pt x="8921799" y="4513984"/>
                  <a:pt x="8935279" y="4503502"/>
                  <a:pt x="8948760" y="4509474"/>
                </a:cubicBezTo>
                <a:cubicBezTo>
                  <a:pt x="8962240" y="4515442"/>
                  <a:pt x="8941276" y="4563497"/>
                  <a:pt x="8941276" y="4563497"/>
                </a:cubicBezTo>
                <a:cubicBezTo>
                  <a:pt x="8941276" y="4563497"/>
                  <a:pt x="8956243" y="4539539"/>
                  <a:pt x="8975720" y="4526059"/>
                </a:cubicBezTo>
                <a:cubicBezTo>
                  <a:pt x="8995196" y="4512579"/>
                  <a:pt x="9022157" y="4488592"/>
                  <a:pt x="9062626" y="4490079"/>
                </a:cubicBezTo>
                <a:cubicBezTo>
                  <a:pt x="9103091" y="4491562"/>
                  <a:pt x="9137534" y="4514066"/>
                  <a:pt x="9137534" y="4514066"/>
                </a:cubicBezTo>
                <a:cubicBezTo>
                  <a:pt x="9144321" y="4502613"/>
                  <a:pt x="9151826" y="4491605"/>
                  <a:pt x="9160013" y="4481109"/>
                </a:cubicBezTo>
                <a:cubicBezTo>
                  <a:pt x="9170346" y="4467166"/>
                  <a:pt x="9188300" y="4461173"/>
                  <a:pt x="9204939" y="4466117"/>
                </a:cubicBezTo>
                <a:cubicBezTo>
                  <a:pt x="9221417" y="4470630"/>
                  <a:pt x="9296326" y="4463119"/>
                  <a:pt x="9311322" y="4452612"/>
                </a:cubicBezTo>
                <a:cubicBezTo>
                  <a:pt x="9315070" y="4449985"/>
                  <a:pt x="9319003" y="4448671"/>
                  <a:pt x="9323053" y="4448178"/>
                </a:cubicBezTo>
                <a:close/>
                <a:moveTo>
                  <a:pt x="9820974" y="4194103"/>
                </a:moveTo>
                <a:lnTo>
                  <a:pt x="9625472" y="4246099"/>
                </a:lnTo>
                <a:cubicBezTo>
                  <a:pt x="9625472" y="4246099"/>
                  <a:pt x="9690628" y="4241913"/>
                  <a:pt x="9758058" y="4243830"/>
                </a:cubicBezTo>
                <a:cubicBezTo>
                  <a:pt x="9825487" y="4245751"/>
                  <a:pt x="10050192" y="4210443"/>
                  <a:pt x="10133342" y="4196966"/>
                </a:cubicBezTo>
                <a:cubicBezTo>
                  <a:pt x="10216496" y="4183486"/>
                  <a:pt x="10301915" y="4221682"/>
                  <a:pt x="10301915" y="4221682"/>
                </a:cubicBezTo>
                <a:cubicBezTo>
                  <a:pt x="10301915" y="4221682"/>
                  <a:pt x="10110949" y="4244100"/>
                  <a:pt x="9985090" y="4248667"/>
                </a:cubicBezTo>
                <a:lnTo>
                  <a:pt x="9985032" y="4248667"/>
                </a:lnTo>
                <a:cubicBezTo>
                  <a:pt x="9859173" y="4253152"/>
                  <a:pt x="9571524" y="4298099"/>
                  <a:pt x="9571524" y="4298099"/>
                </a:cubicBezTo>
                <a:cubicBezTo>
                  <a:pt x="9571524" y="4298099"/>
                  <a:pt x="9456928" y="4347534"/>
                  <a:pt x="9376019" y="4352126"/>
                </a:cubicBezTo>
                <a:cubicBezTo>
                  <a:pt x="9295110" y="4356718"/>
                  <a:pt x="9193970" y="4401558"/>
                  <a:pt x="9193970" y="4401558"/>
                </a:cubicBezTo>
                <a:cubicBezTo>
                  <a:pt x="9220983" y="4370116"/>
                  <a:pt x="9322070" y="4329651"/>
                  <a:pt x="9364783" y="4313930"/>
                </a:cubicBezTo>
                <a:cubicBezTo>
                  <a:pt x="9407492" y="4298209"/>
                  <a:pt x="9522088" y="4259903"/>
                  <a:pt x="9522088" y="4259903"/>
                </a:cubicBezTo>
                <a:cubicBezTo>
                  <a:pt x="9522088" y="4259903"/>
                  <a:pt x="9560284" y="4228433"/>
                  <a:pt x="9598484" y="4226192"/>
                </a:cubicBezTo>
                <a:cubicBezTo>
                  <a:pt x="9636683" y="4223951"/>
                  <a:pt x="9820974" y="4194103"/>
                  <a:pt x="9820974" y="4194103"/>
                </a:cubicBezTo>
                <a:close/>
                <a:moveTo>
                  <a:pt x="8229878" y="3546047"/>
                </a:moveTo>
                <a:cubicBezTo>
                  <a:pt x="8229878" y="3546047"/>
                  <a:pt x="8277826" y="3556525"/>
                  <a:pt x="8303303" y="3716224"/>
                </a:cubicBezTo>
                <a:cubicBezTo>
                  <a:pt x="8328777" y="3875922"/>
                  <a:pt x="8198351" y="4049097"/>
                  <a:pt x="8199972" y="4044911"/>
                </a:cubicBezTo>
                <a:lnTo>
                  <a:pt x="8199919" y="4044911"/>
                </a:lnTo>
                <a:cubicBezTo>
                  <a:pt x="8339259" y="3686863"/>
                  <a:pt x="8199919" y="3570005"/>
                  <a:pt x="8199919" y="3570005"/>
                </a:cubicBezTo>
                <a:close/>
                <a:moveTo>
                  <a:pt x="6210356" y="2804498"/>
                </a:moveTo>
                <a:lnTo>
                  <a:pt x="6210491" y="2804498"/>
                </a:lnTo>
                <a:cubicBezTo>
                  <a:pt x="6210491" y="2804498"/>
                  <a:pt x="6194013" y="2843451"/>
                  <a:pt x="6095138" y="2867410"/>
                </a:cubicBezTo>
                <a:cubicBezTo>
                  <a:pt x="5996267" y="2891372"/>
                  <a:pt x="5898880" y="2922842"/>
                  <a:pt x="5916845" y="2861413"/>
                </a:cubicBezTo>
                <a:cubicBezTo>
                  <a:pt x="5916845" y="2861413"/>
                  <a:pt x="5921355" y="2885400"/>
                  <a:pt x="5945317" y="2886887"/>
                </a:cubicBezTo>
                <a:cubicBezTo>
                  <a:pt x="5969279" y="2888373"/>
                  <a:pt x="6075661" y="2858415"/>
                  <a:pt x="6113103" y="2849448"/>
                </a:cubicBezTo>
                <a:cubicBezTo>
                  <a:pt x="6150545" y="2840478"/>
                  <a:pt x="6210356" y="2804498"/>
                  <a:pt x="6210356" y="2804498"/>
                </a:cubicBezTo>
                <a:close/>
                <a:moveTo>
                  <a:pt x="7209592" y="2332807"/>
                </a:moveTo>
                <a:cubicBezTo>
                  <a:pt x="7209592" y="2332807"/>
                  <a:pt x="7293340" y="2446663"/>
                  <a:pt x="7339940" y="2502095"/>
                </a:cubicBezTo>
                <a:cubicBezTo>
                  <a:pt x="7386538" y="2557524"/>
                  <a:pt x="7591631" y="2735049"/>
                  <a:pt x="7591631" y="2735049"/>
                </a:cubicBezTo>
                <a:cubicBezTo>
                  <a:pt x="7596874" y="2768005"/>
                  <a:pt x="7611111" y="2782997"/>
                  <a:pt x="7659170" y="2829431"/>
                </a:cubicBezTo>
                <a:cubicBezTo>
                  <a:pt x="7707226" y="2875864"/>
                  <a:pt x="7759553" y="2917059"/>
                  <a:pt x="7759553" y="2917059"/>
                </a:cubicBezTo>
                <a:cubicBezTo>
                  <a:pt x="7759553" y="2917059"/>
                  <a:pt x="7764066" y="2903554"/>
                  <a:pt x="7770035" y="2900580"/>
                </a:cubicBezTo>
                <a:cubicBezTo>
                  <a:pt x="7776006" y="2897610"/>
                  <a:pt x="7791649" y="2888587"/>
                  <a:pt x="7791649" y="2888587"/>
                </a:cubicBezTo>
                <a:cubicBezTo>
                  <a:pt x="7802860" y="2855634"/>
                  <a:pt x="7857563" y="2746288"/>
                  <a:pt x="7857563" y="2746288"/>
                </a:cubicBezTo>
                <a:lnTo>
                  <a:pt x="7846324" y="2772491"/>
                </a:lnTo>
                <a:cubicBezTo>
                  <a:pt x="7835088" y="2798718"/>
                  <a:pt x="7802131" y="2920815"/>
                  <a:pt x="7802131" y="2920815"/>
                </a:cubicBezTo>
                <a:lnTo>
                  <a:pt x="7790134" y="2916305"/>
                </a:lnTo>
                <a:lnTo>
                  <a:pt x="7784895" y="2942532"/>
                </a:lnTo>
                <a:cubicBezTo>
                  <a:pt x="7780164" y="2943713"/>
                  <a:pt x="7775797" y="2946032"/>
                  <a:pt x="7772169" y="2949287"/>
                </a:cubicBezTo>
                <a:cubicBezTo>
                  <a:pt x="7764660" y="2955255"/>
                  <a:pt x="7764660" y="2976296"/>
                  <a:pt x="7764660" y="2976296"/>
                </a:cubicBezTo>
                <a:lnTo>
                  <a:pt x="7753421" y="2958306"/>
                </a:lnTo>
                <a:cubicBezTo>
                  <a:pt x="7753421" y="2958306"/>
                  <a:pt x="7748940" y="2981539"/>
                  <a:pt x="7751938" y="2990534"/>
                </a:cubicBezTo>
                <a:cubicBezTo>
                  <a:pt x="7754936" y="2999530"/>
                  <a:pt x="7763931" y="3007013"/>
                  <a:pt x="7763931" y="3007013"/>
                </a:cubicBezTo>
                <a:cubicBezTo>
                  <a:pt x="7760933" y="3026486"/>
                  <a:pt x="7770657" y="3105122"/>
                  <a:pt x="7770657" y="3105122"/>
                </a:cubicBezTo>
                <a:cubicBezTo>
                  <a:pt x="7770657" y="3105122"/>
                  <a:pt x="7778141" y="3107388"/>
                  <a:pt x="7782650" y="3108875"/>
                </a:cubicBezTo>
                <a:cubicBezTo>
                  <a:pt x="7787164" y="3110361"/>
                  <a:pt x="7806612" y="3128352"/>
                  <a:pt x="7806612" y="3128352"/>
                </a:cubicBezTo>
                <a:cubicBezTo>
                  <a:pt x="7806612" y="3128352"/>
                  <a:pt x="7861290" y="3174031"/>
                  <a:pt x="7850055" y="3180782"/>
                </a:cubicBezTo>
                <a:cubicBezTo>
                  <a:pt x="7838815" y="3187536"/>
                  <a:pt x="7819363" y="3174031"/>
                  <a:pt x="7817094" y="3162063"/>
                </a:cubicBezTo>
                <a:cubicBezTo>
                  <a:pt x="7814825" y="3150098"/>
                  <a:pt x="7806612" y="3148558"/>
                  <a:pt x="7806612" y="3148558"/>
                </a:cubicBezTo>
                <a:cubicBezTo>
                  <a:pt x="7807370" y="3156037"/>
                  <a:pt x="7795377" y="3167277"/>
                  <a:pt x="7795377" y="3167277"/>
                </a:cubicBezTo>
                <a:lnTo>
                  <a:pt x="7790892" y="3135077"/>
                </a:lnTo>
                <a:cubicBezTo>
                  <a:pt x="7778898" y="3136564"/>
                  <a:pt x="7763174" y="3120086"/>
                  <a:pt x="7763174" y="3120086"/>
                </a:cubicBezTo>
                <a:cubicBezTo>
                  <a:pt x="7763174" y="3120086"/>
                  <a:pt x="7760175" y="3134320"/>
                  <a:pt x="7747453" y="3129810"/>
                </a:cubicBezTo>
                <a:cubicBezTo>
                  <a:pt x="7734727" y="3125300"/>
                  <a:pt x="7748182" y="3114089"/>
                  <a:pt x="7748182" y="3114089"/>
                </a:cubicBezTo>
                <a:cubicBezTo>
                  <a:pt x="7740699" y="3120086"/>
                  <a:pt x="7713062" y="3117087"/>
                  <a:pt x="7713062" y="3117087"/>
                </a:cubicBezTo>
                <a:cubicBezTo>
                  <a:pt x="7711124" y="3121583"/>
                  <a:pt x="7708325" y="3125656"/>
                  <a:pt x="7704821" y="3129081"/>
                </a:cubicBezTo>
                <a:cubicBezTo>
                  <a:pt x="7700717" y="3132748"/>
                  <a:pt x="7695325" y="3134633"/>
                  <a:pt x="7689830" y="3134320"/>
                </a:cubicBezTo>
                <a:cubicBezTo>
                  <a:pt x="7691316" y="3138666"/>
                  <a:pt x="7693066" y="3142913"/>
                  <a:pt x="7695072" y="3147042"/>
                </a:cubicBezTo>
                <a:cubicBezTo>
                  <a:pt x="7698071" y="3153043"/>
                  <a:pt x="7728783" y="3196478"/>
                  <a:pt x="7728783" y="3196478"/>
                </a:cubicBezTo>
                <a:cubicBezTo>
                  <a:pt x="7728783" y="3196478"/>
                  <a:pt x="7716061" y="3211470"/>
                  <a:pt x="7716061" y="3215225"/>
                </a:cubicBezTo>
                <a:cubicBezTo>
                  <a:pt x="7716061" y="3218978"/>
                  <a:pt x="7750504" y="3267656"/>
                  <a:pt x="7750504" y="3267656"/>
                </a:cubicBezTo>
                <a:cubicBezTo>
                  <a:pt x="7750504" y="3267656"/>
                  <a:pt x="7787217" y="3239184"/>
                  <a:pt x="7801455" y="3229431"/>
                </a:cubicBezTo>
                <a:cubicBezTo>
                  <a:pt x="7815689" y="3219682"/>
                  <a:pt x="7843407" y="3218220"/>
                  <a:pt x="7860643" y="3209983"/>
                </a:cubicBezTo>
                <a:cubicBezTo>
                  <a:pt x="7877879" y="3201745"/>
                  <a:pt x="7965514" y="3158282"/>
                  <a:pt x="7993986" y="3159040"/>
                </a:cubicBezTo>
                <a:cubicBezTo>
                  <a:pt x="8022458" y="3159793"/>
                  <a:pt x="8071139" y="3138047"/>
                  <a:pt x="8097342" y="3129810"/>
                </a:cubicBezTo>
                <a:cubicBezTo>
                  <a:pt x="8123548" y="3121572"/>
                  <a:pt x="8155018" y="3110333"/>
                  <a:pt x="8171497" y="3100609"/>
                </a:cubicBezTo>
                <a:cubicBezTo>
                  <a:pt x="8187979" y="3090885"/>
                  <a:pt x="8217208" y="3078998"/>
                  <a:pt x="8259918" y="3066140"/>
                </a:cubicBezTo>
                <a:cubicBezTo>
                  <a:pt x="8302628" y="3053283"/>
                  <a:pt x="8548972" y="3004014"/>
                  <a:pt x="8548972" y="3004014"/>
                </a:cubicBezTo>
                <a:cubicBezTo>
                  <a:pt x="8528763" y="3016008"/>
                  <a:pt x="8399147" y="3085646"/>
                  <a:pt x="8399147" y="3085646"/>
                </a:cubicBezTo>
                <a:cubicBezTo>
                  <a:pt x="8449344" y="3082647"/>
                  <a:pt x="8596921" y="3072137"/>
                  <a:pt x="8596921" y="3072137"/>
                </a:cubicBezTo>
                <a:cubicBezTo>
                  <a:pt x="8596921" y="3072137"/>
                  <a:pt x="8349712" y="3175514"/>
                  <a:pt x="8332476" y="3166519"/>
                </a:cubicBezTo>
                <a:cubicBezTo>
                  <a:pt x="8316431" y="3158147"/>
                  <a:pt x="8231578" y="3119275"/>
                  <a:pt x="8219961" y="3113954"/>
                </a:cubicBezTo>
                <a:cubicBezTo>
                  <a:pt x="8235145" y="3121462"/>
                  <a:pt x="8310758" y="3173380"/>
                  <a:pt x="8310758" y="3173380"/>
                </a:cubicBezTo>
                <a:cubicBezTo>
                  <a:pt x="8267320" y="3178623"/>
                  <a:pt x="8175171" y="3211576"/>
                  <a:pt x="8175171" y="3211576"/>
                </a:cubicBezTo>
                <a:lnTo>
                  <a:pt x="8165447" y="3231811"/>
                </a:lnTo>
                <a:cubicBezTo>
                  <a:pt x="8155694" y="3252013"/>
                  <a:pt x="8132490" y="3298475"/>
                  <a:pt x="8132490" y="3298475"/>
                </a:cubicBezTo>
                <a:cubicBezTo>
                  <a:pt x="8136975" y="3275246"/>
                  <a:pt x="8134731" y="3241535"/>
                  <a:pt x="8134731" y="3241535"/>
                </a:cubicBezTo>
                <a:cubicBezTo>
                  <a:pt x="8086860" y="3256904"/>
                  <a:pt x="7979748" y="3328082"/>
                  <a:pt x="7979748" y="3328082"/>
                </a:cubicBezTo>
                <a:lnTo>
                  <a:pt x="7979695" y="3328082"/>
                </a:lnTo>
                <a:cubicBezTo>
                  <a:pt x="7979695" y="3328082"/>
                  <a:pt x="8044855" y="3244939"/>
                  <a:pt x="8083809" y="3214222"/>
                </a:cubicBezTo>
                <a:cubicBezTo>
                  <a:pt x="8122766" y="3183510"/>
                  <a:pt x="8184195" y="3121327"/>
                  <a:pt x="8184195" y="3121327"/>
                </a:cubicBezTo>
                <a:cubicBezTo>
                  <a:pt x="8184195" y="3121327"/>
                  <a:pt x="8080053" y="3208226"/>
                  <a:pt x="8005144" y="3262171"/>
                </a:cubicBezTo>
                <a:cubicBezTo>
                  <a:pt x="7930231" y="3316117"/>
                  <a:pt x="7865829" y="3401475"/>
                  <a:pt x="7865829" y="3401475"/>
                </a:cubicBezTo>
                <a:lnTo>
                  <a:pt x="7847839" y="3373761"/>
                </a:lnTo>
                <a:lnTo>
                  <a:pt x="7860590" y="3381863"/>
                </a:lnTo>
                <a:cubicBezTo>
                  <a:pt x="7875553" y="3361657"/>
                  <a:pt x="7920507" y="3313712"/>
                  <a:pt x="7920507" y="3313712"/>
                </a:cubicBezTo>
                <a:cubicBezTo>
                  <a:pt x="7920507" y="3313712"/>
                  <a:pt x="7871072" y="3345179"/>
                  <a:pt x="7851595" y="3353420"/>
                </a:cubicBezTo>
                <a:cubicBezTo>
                  <a:pt x="7836724" y="3359267"/>
                  <a:pt x="7821448" y="3364015"/>
                  <a:pt x="7805883" y="3367629"/>
                </a:cubicBezTo>
                <a:cubicBezTo>
                  <a:pt x="7805883" y="3367629"/>
                  <a:pt x="7802156" y="3386373"/>
                  <a:pt x="7769928" y="3407337"/>
                </a:cubicBezTo>
                <a:cubicBezTo>
                  <a:pt x="7737700" y="3428297"/>
                  <a:pt x="7666572" y="3471761"/>
                  <a:pt x="7666572" y="3471761"/>
                </a:cubicBezTo>
                <a:cubicBezTo>
                  <a:pt x="7698017" y="3462766"/>
                  <a:pt x="7769227" y="3458255"/>
                  <a:pt x="7769227" y="3458255"/>
                </a:cubicBezTo>
                <a:cubicBezTo>
                  <a:pt x="7769227" y="3458255"/>
                  <a:pt x="7684562" y="3503202"/>
                  <a:pt x="7677079" y="3502448"/>
                </a:cubicBezTo>
                <a:cubicBezTo>
                  <a:pt x="7669595" y="3501691"/>
                  <a:pt x="7651605" y="3488210"/>
                  <a:pt x="7651605" y="3488210"/>
                </a:cubicBezTo>
                <a:cubicBezTo>
                  <a:pt x="7652363" y="3507687"/>
                  <a:pt x="7666113" y="3546289"/>
                  <a:pt x="7666113" y="3546289"/>
                </a:cubicBezTo>
                <a:cubicBezTo>
                  <a:pt x="7676919" y="3541427"/>
                  <a:pt x="7769227" y="3522679"/>
                  <a:pt x="7769227" y="3522679"/>
                </a:cubicBezTo>
                <a:cubicBezTo>
                  <a:pt x="7746749" y="3563873"/>
                  <a:pt x="7687560" y="3674734"/>
                  <a:pt x="7687560" y="3674734"/>
                </a:cubicBezTo>
                <a:lnTo>
                  <a:pt x="7681564" y="3666493"/>
                </a:lnTo>
                <a:cubicBezTo>
                  <a:pt x="7675567" y="3658256"/>
                  <a:pt x="7660600" y="3603556"/>
                  <a:pt x="7660600" y="3603556"/>
                </a:cubicBezTo>
                <a:lnTo>
                  <a:pt x="7643364" y="3589318"/>
                </a:lnTo>
                <a:lnTo>
                  <a:pt x="7650118" y="3551880"/>
                </a:lnTo>
                <a:cubicBezTo>
                  <a:pt x="7642016" y="3534647"/>
                  <a:pt x="7638125" y="3512172"/>
                  <a:pt x="7631371" y="3495694"/>
                </a:cubicBezTo>
                <a:cubicBezTo>
                  <a:pt x="7624616" y="3479215"/>
                  <a:pt x="7620131" y="3473219"/>
                  <a:pt x="7614892" y="3473219"/>
                </a:cubicBezTo>
                <a:cubicBezTo>
                  <a:pt x="7609650" y="3473219"/>
                  <a:pt x="7598414" y="3479973"/>
                  <a:pt x="7598414" y="3479973"/>
                </a:cubicBezTo>
                <a:lnTo>
                  <a:pt x="7608896" y="3486699"/>
                </a:lnTo>
                <a:lnTo>
                  <a:pt x="7604411" y="3502448"/>
                </a:lnTo>
                <a:cubicBezTo>
                  <a:pt x="7604411" y="3502448"/>
                  <a:pt x="7563213" y="3545126"/>
                  <a:pt x="7558727" y="3550393"/>
                </a:cubicBezTo>
                <a:cubicBezTo>
                  <a:pt x="7554246" y="3555661"/>
                  <a:pt x="7554218" y="3569116"/>
                  <a:pt x="7554975" y="3579594"/>
                </a:cubicBezTo>
                <a:cubicBezTo>
                  <a:pt x="7555729" y="3590076"/>
                  <a:pt x="7564699" y="3611064"/>
                  <a:pt x="7564699" y="3611064"/>
                </a:cubicBezTo>
                <a:lnTo>
                  <a:pt x="7586310" y="3586349"/>
                </a:lnTo>
                <a:lnTo>
                  <a:pt x="7568320" y="3595315"/>
                </a:lnTo>
                <a:lnTo>
                  <a:pt x="7578802" y="3564603"/>
                </a:lnTo>
                <a:lnTo>
                  <a:pt x="7591823" y="3549881"/>
                </a:lnTo>
                <a:cubicBezTo>
                  <a:pt x="7591823" y="3549881"/>
                  <a:pt x="7605328" y="3553609"/>
                  <a:pt x="7607544" y="3561117"/>
                </a:cubicBezTo>
                <a:cubicBezTo>
                  <a:pt x="7609760" y="3568629"/>
                  <a:pt x="7613541" y="3592562"/>
                  <a:pt x="7613541" y="3592562"/>
                </a:cubicBezTo>
                <a:lnTo>
                  <a:pt x="7592552" y="3619572"/>
                </a:lnTo>
                <a:lnTo>
                  <a:pt x="7608302" y="3666009"/>
                </a:lnTo>
                <a:cubicBezTo>
                  <a:pt x="7608302" y="3666009"/>
                  <a:pt x="7627778" y="3646533"/>
                  <a:pt x="7633775" y="3651014"/>
                </a:cubicBezTo>
                <a:cubicBezTo>
                  <a:pt x="7639772" y="3655499"/>
                  <a:pt x="7644257" y="3695207"/>
                  <a:pt x="7644257" y="3695207"/>
                </a:cubicBezTo>
                <a:cubicBezTo>
                  <a:pt x="7644257" y="3695207"/>
                  <a:pt x="7631506" y="3716818"/>
                  <a:pt x="7626267" y="3716199"/>
                </a:cubicBezTo>
                <a:cubicBezTo>
                  <a:pt x="7621024" y="3715576"/>
                  <a:pt x="7615027" y="3692966"/>
                  <a:pt x="7615027" y="3692966"/>
                </a:cubicBezTo>
                <a:cubicBezTo>
                  <a:pt x="7615027" y="3692966"/>
                  <a:pt x="7604546" y="3724436"/>
                  <a:pt x="7606057" y="3730433"/>
                </a:cubicBezTo>
                <a:cubicBezTo>
                  <a:pt x="7607572" y="3736430"/>
                  <a:pt x="7624780" y="3780594"/>
                  <a:pt x="7624780" y="3780594"/>
                </a:cubicBezTo>
                <a:lnTo>
                  <a:pt x="7627021" y="3803827"/>
                </a:lnTo>
                <a:lnTo>
                  <a:pt x="7608302" y="3795721"/>
                </a:lnTo>
                <a:cubicBezTo>
                  <a:pt x="7608302" y="3795721"/>
                  <a:pt x="7596305" y="3738806"/>
                  <a:pt x="7590308" y="3727570"/>
                </a:cubicBezTo>
                <a:cubicBezTo>
                  <a:pt x="7584311" y="3716334"/>
                  <a:pt x="7568697" y="3654905"/>
                  <a:pt x="7560349" y="3646533"/>
                </a:cubicBezTo>
                <a:cubicBezTo>
                  <a:pt x="7552002" y="3638156"/>
                  <a:pt x="7543871" y="3602340"/>
                  <a:pt x="7543871" y="3602340"/>
                </a:cubicBezTo>
                <a:cubicBezTo>
                  <a:pt x="7546112" y="3626298"/>
                  <a:pt x="7542384" y="3659255"/>
                  <a:pt x="7542384" y="3659255"/>
                </a:cubicBezTo>
                <a:lnTo>
                  <a:pt x="7550490" y="3664494"/>
                </a:lnTo>
                <a:cubicBezTo>
                  <a:pt x="7558592" y="3669737"/>
                  <a:pt x="7562459" y="3689968"/>
                  <a:pt x="7562459" y="3689968"/>
                </a:cubicBezTo>
                <a:cubicBezTo>
                  <a:pt x="7562459" y="3689968"/>
                  <a:pt x="7568455" y="3722195"/>
                  <a:pt x="7563213" y="3722925"/>
                </a:cubicBezTo>
                <a:cubicBezTo>
                  <a:pt x="7557973" y="3723654"/>
                  <a:pt x="7545222" y="3711685"/>
                  <a:pt x="7545222" y="3711685"/>
                </a:cubicBezTo>
                <a:cubicBezTo>
                  <a:pt x="7545222" y="3711685"/>
                  <a:pt x="7564699" y="3793345"/>
                  <a:pt x="7586445" y="3816574"/>
                </a:cubicBezTo>
                <a:cubicBezTo>
                  <a:pt x="7608191" y="3839807"/>
                  <a:pt x="7640476" y="3915441"/>
                  <a:pt x="7640476" y="3915441"/>
                </a:cubicBezTo>
                <a:lnTo>
                  <a:pt x="7671189" y="3870491"/>
                </a:lnTo>
                <a:cubicBezTo>
                  <a:pt x="7671189" y="3870491"/>
                  <a:pt x="7737106" y="3858498"/>
                  <a:pt x="7793296" y="3872735"/>
                </a:cubicBezTo>
                <a:cubicBezTo>
                  <a:pt x="7849486" y="3886970"/>
                  <a:pt x="7877933" y="3938646"/>
                  <a:pt x="7877933" y="3938646"/>
                </a:cubicBezTo>
                <a:cubicBezTo>
                  <a:pt x="7860725" y="3922925"/>
                  <a:pt x="7821768" y="3904202"/>
                  <a:pt x="7821768" y="3904202"/>
                </a:cubicBezTo>
                <a:lnTo>
                  <a:pt x="7788053" y="3933403"/>
                </a:lnTo>
                <a:cubicBezTo>
                  <a:pt x="7754342" y="3962633"/>
                  <a:pt x="7607516" y="4015063"/>
                  <a:pt x="7607516" y="4015063"/>
                </a:cubicBezTo>
                <a:cubicBezTo>
                  <a:pt x="7607516" y="4015063"/>
                  <a:pt x="7626238" y="4053259"/>
                  <a:pt x="7628479" y="4072736"/>
                </a:cubicBezTo>
                <a:cubicBezTo>
                  <a:pt x="7630723" y="4092209"/>
                  <a:pt x="7583554" y="4137159"/>
                  <a:pt x="7541602" y="4186591"/>
                </a:cubicBezTo>
                <a:cubicBezTo>
                  <a:pt x="7514826" y="4217876"/>
                  <a:pt x="7486315" y="4247639"/>
                  <a:pt x="7456211" y="4275734"/>
                </a:cubicBezTo>
                <a:cubicBezTo>
                  <a:pt x="7447212" y="4301937"/>
                  <a:pt x="7401504" y="4376113"/>
                  <a:pt x="7401504" y="4376113"/>
                </a:cubicBezTo>
                <a:lnTo>
                  <a:pt x="7413498" y="4341644"/>
                </a:lnTo>
                <a:cubicBezTo>
                  <a:pt x="7425495" y="4307176"/>
                  <a:pt x="7441973" y="4247262"/>
                  <a:pt x="7441973" y="4247262"/>
                </a:cubicBezTo>
                <a:cubicBezTo>
                  <a:pt x="7441973" y="4247262"/>
                  <a:pt x="7353581" y="4251747"/>
                  <a:pt x="7284668" y="4283214"/>
                </a:cubicBezTo>
                <a:cubicBezTo>
                  <a:pt x="7215753" y="4314684"/>
                  <a:pt x="7156565" y="4370116"/>
                  <a:pt x="7137842" y="4391834"/>
                </a:cubicBezTo>
                <a:cubicBezTo>
                  <a:pt x="7119122" y="4413552"/>
                  <a:pt x="7062933" y="4467468"/>
                  <a:pt x="6981159" y="4543885"/>
                </a:cubicBezTo>
                <a:cubicBezTo>
                  <a:pt x="6899386" y="4620306"/>
                  <a:pt x="6753427" y="4767090"/>
                  <a:pt x="6708477" y="4816550"/>
                </a:cubicBezTo>
                <a:cubicBezTo>
                  <a:pt x="6663523" y="4866011"/>
                  <a:pt x="6540690" y="4942374"/>
                  <a:pt x="6540690" y="4942374"/>
                </a:cubicBezTo>
                <a:lnTo>
                  <a:pt x="6521210" y="4928140"/>
                </a:lnTo>
                <a:lnTo>
                  <a:pt x="6536610" y="4967090"/>
                </a:lnTo>
                <a:cubicBezTo>
                  <a:pt x="6536610" y="4967090"/>
                  <a:pt x="6509974" y="4939376"/>
                  <a:pt x="6505489" y="4931974"/>
                </a:cubicBezTo>
                <a:cubicBezTo>
                  <a:pt x="6501004" y="4924573"/>
                  <a:pt x="6515971" y="4919252"/>
                  <a:pt x="6515971" y="4919252"/>
                </a:cubicBezTo>
                <a:cubicBezTo>
                  <a:pt x="6515971" y="4919252"/>
                  <a:pt x="6495736" y="4892238"/>
                  <a:pt x="6486012" y="4893024"/>
                </a:cubicBezTo>
                <a:cubicBezTo>
                  <a:pt x="6476288" y="4893807"/>
                  <a:pt x="6462779" y="4905747"/>
                  <a:pt x="6451540" y="4922979"/>
                </a:cubicBezTo>
                <a:cubicBezTo>
                  <a:pt x="6440304" y="4940212"/>
                  <a:pt x="6441058" y="4957448"/>
                  <a:pt x="6441816" y="5002395"/>
                </a:cubicBezTo>
                <a:cubicBezTo>
                  <a:pt x="6442573" y="5047345"/>
                  <a:pt x="6453784" y="5103503"/>
                  <a:pt x="6453784" y="5103503"/>
                </a:cubicBezTo>
                <a:cubicBezTo>
                  <a:pt x="6453784" y="5103503"/>
                  <a:pt x="6444814" y="5076493"/>
                  <a:pt x="6438817" y="5059310"/>
                </a:cubicBezTo>
                <a:cubicBezTo>
                  <a:pt x="6432821" y="5042131"/>
                  <a:pt x="6425309" y="4955204"/>
                  <a:pt x="6425309" y="4955204"/>
                </a:cubicBezTo>
                <a:cubicBezTo>
                  <a:pt x="6421556" y="4964931"/>
                  <a:pt x="6418558" y="5014363"/>
                  <a:pt x="6418558" y="5014363"/>
                </a:cubicBezTo>
                <a:lnTo>
                  <a:pt x="6412558" y="5006880"/>
                </a:lnTo>
                <a:cubicBezTo>
                  <a:pt x="6406561" y="4999396"/>
                  <a:pt x="6399053" y="4943968"/>
                  <a:pt x="6399053" y="4943968"/>
                </a:cubicBezTo>
                <a:cubicBezTo>
                  <a:pt x="6399053" y="4943968"/>
                  <a:pt x="6391569" y="4978408"/>
                  <a:pt x="6388571" y="4985162"/>
                </a:cubicBezTo>
                <a:cubicBezTo>
                  <a:pt x="6385573" y="4991917"/>
                  <a:pt x="6387813" y="5012176"/>
                  <a:pt x="6395297" y="5033783"/>
                </a:cubicBezTo>
                <a:cubicBezTo>
                  <a:pt x="6402780" y="5055394"/>
                  <a:pt x="6403403" y="5081732"/>
                  <a:pt x="6403403" y="5081732"/>
                </a:cubicBezTo>
                <a:cubicBezTo>
                  <a:pt x="6403403" y="5081732"/>
                  <a:pt x="6379441" y="5056258"/>
                  <a:pt x="6370442" y="5057016"/>
                </a:cubicBezTo>
                <a:cubicBezTo>
                  <a:pt x="6361447" y="5057770"/>
                  <a:pt x="6336756" y="5057016"/>
                  <a:pt x="6336756" y="5057016"/>
                </a:cubicBezTo>
                <a:cubicBezTo>
                  <a:pt x="6336756" y="5057016"/>
                  <a:pt x="6325517" y="4979866"/>
                  <a:pt x="6321007" y="4973870"/>
                </a:cubicBezTo>
                <a:cubicBezTo>
                  <a:pt x="6316497" y="4967873"/>
                  <a:pt x="6297045" y="4957395"/>
                  <a:pt x="6297045" y="4957395"/>
                </a:cubicBezTo>
                <a:cubicBezTo>
                  <a:pt x="6297045" y="4957395"/>
                  <a:pt x="6310553" y="4972358"/>
                  <a:pt x="6311283" y="4989594"/>
                </a:cubicBezTo>
                <a:cubicBezTo>
                  <a:pt x="6312012" y="5006826"/>
                  <a:pt x="6309767" y="5080974"/>
                  <a:pt x="6309767" y="5080974"/>
                </a:cubicBezTo>
                <a:lnTo>
                  <a:pt x="6292535" y="5063013"/>
                </a:lnTo>
                <a:cubicBezTo>
                  <a:pt x="6283031" y="5070581"/>
                  <a:pt x="6272741" y="5077112"/>
                  <a:pt x="6261844" y="5082489"/>
                </a:cubicBezTo>
                <a:lnTo>
                  <a:pt x="6264817" y="5113202"/>
                </a:lnTo>
                <a:cubicBezTo>
                  <a:pt x="6256604" y="5103183"/>
                  <a:pt x="6249807" y="5092086"/>
                  <a:pt x="6244611" y="5080220"/>
                </a:cubicBezTo>
                <a:cubicBezTo>
                  <a:pt x="6235612" y="5060014"/>
                  <a:pt x="6225134" y="5018091"/>
                  <a:pt x="6219892" y="5009067"/>
                </a:cubicBezTo>
                <a:cubicBezTo>
                  <a:pt x="6214652" y="5000047"/>
                  <a:pt x="6172697" y="4972358"/>
                  <a:pt x="6172697" y="4972358"/>
                </a:cubicBezTo>
                <a:cubicBezTo>
                  <a:pt x="6172697" y="4972358"/>
                  <a:pt x="6192174" y="4993969"/>
                  <a:pt x="6206411" y="5009067"/>
                </a:cubicBezTo>
                <a:cubicBezTo>
                  <a:pt x="6220649" y="5024169"/>
                  <a:pt x="6225134" y="5055501"/>
                  <a:pt x="6225134" y="5055501"/>
                </a:cubicBezTo>
                <a:cubicBezTo>
                  <a:pt x="6225134" y="5055501"/>
                  <a:pt x="6195905" y="5040537"/>
                  <a:pt x="6183936" y="5035298"/>
                </a:cubicBezTo>
                <a:cubicBezTo>
                  <a:pt x="6171968" y="5030056"/>
                  <a:pt x="6139740" y="5020307"/>
                  <a:pt x="6139740" y="5020307"/>
                </a:cubicBezTo>
                <a:cubicBezTo>
                  <a:pt x="6139740" y="5020307"/>
                  <a:pt x="6156218" y="5041917"/>
                  <a:pt x="6166754" y="5054775"/>
                </a:cubicBezTo>
                <a:cubicBezTo>
                  <a:pt x="6177289" y="5067633"/>
                  <a:pt x="6192960" y="5098964"/>
                  <a:pt x="6205711" y="5110933"/>
                </a:cubicBezTo>
                <a:cubicBezTo>
                  <a:pt x="6213393" y="5118477"/>
                  <a:pt x="6217939" y="5128646"/>
                  <a:pt x="6218433" y="5139405"/>
                </a:cubicBezTo>
                <a:cubicBezTo>
                  <a:pt x="6224441" y="5138992"/>
                  <a:pt x="6230473" y="5139248"/>
                  <a:pt x="6236423" y="5140159"/>
                </a:cubicBezTo>
                <a:cubicBezTo>
                  <a:pt x="6244529" y="5141645"/>
                  <a:pt x="6243907" y="5156637"/>
                  <a:pt x="6243907" y="5156637"/>
                </a:cubicBezTo>
                <a:cubicBezTo>
                  <a:pt x="6243907" y="5156637"/>
                  <a:pt x="6232671" y="5156637"/>
                  <a:pt x="6225188" y="5161122"/>
                </a:cubicBezTo>
                <a:cubicBezTo>
                  <a:pt x="6217705" y="5165604"/>
                  <a:pt x="6201197" y="5174627"/>
                  <a:pt x="6192231" y="5168631"/>
                </a:cubicBezTo>
                <a:cubicBezTo>
                  <a:pt x="6183260" y="5162634"/>
                  <a:pt x="6186988" y="5137918"/>
                  <a:pt x="6186988" y="5137918"/>
                </a:cubicBezTo>
                <a:cubicBezTo>
                  <a:pt x="6186988" y="5137918"/>
                  <a:pt x="6177993" y="5144644"/>
                  <a:pt x="6166754" y="5151423"/>
                </a:cubicBezTo>
                <a:cubicBezTo>
                  <a:pt x="6155519" y="5158202"/>
                  <a:pt x="6127042" y="5165661"/>
                  <a:pt x="6115807" y="5165661"/>
                </a:cubicBezTo>
                <a:cubicBezTo>
                  <a:pt x="6108751" y="5165547"/>
                  <a:pt x="6101821" y="5163751"/>
                  <a:pt x="6095597" y="5160418"/>
                </a:cubicBezTo>
                <a:lnTo>
                  <a:pt x="6106808" y="5152316"/>
                </a:lnTo>
                <a:cubicBezTo>
                  <a:pt x="6118047" y="5144050"/>
                  <a:pt x="6141927" y="5137324"/>
                  <a:pt x="6151762" y="5135083"/>
                </a:cubicBezTo>
                <a:cubicBezTo>
                  <a:pt x="6161596" y="5132839"/>
                  <a:pt x="6163756" y="5123844"/>
                  <a:pt x="6158516" y="5114091"/>
                </a:cubicBezTo>
                <a:cubicBezTo>
                  <a:pt x="6153274" y="5104342"/>
                  <a:pt x="6140522" y="5105854"/>
                  <a:pt x="6124044" y="5108095"/>
                </a:cubicBezTo>
                <a:cubicBezTo>
                  <a:pt x="6107565" y="5110339"/>
                  <a:pt x="6067883" y="5139565"/>
                  <a:pt x="6067883" y="5139565"/>
                </a:cubicBezTo>
                <a:lnTo>
                  <a:pt x="6034168" y="5142563"/>
                </a:lnTo>
                <a:lnTo>
                  <a:pt x="6040165" y="5156801"/>
                </a:lnTo>
                <a:cubicBezTo>
                  <a:pt x="6020688" y="5165796"/>
                  <a:pt x="5977221" y="5203992"/>
                  <a:pt x="5977221" y="5203992"/>
                </a:cubicBezTo>
                <a:lnTo>
                  <a:pt x="5949667" y="5203992"/>
                </a:lnTo>
                <a:cubicBezTo>
                  <a:pt x="5959825" y="5188701"/>
                  <a:pt x="5972796" y="5175485"/>
                  <a:pt x="5987891" y="5165038"/>
                </a:cubicBezTo>
                <a:cubicBezTo>
                  <a:pt x="6014094" y="5146319"/>
                  <a:pt x="6041922" y="5126085"/>
                  <a:pt x="6058291" y="5113362"/>
                </a:cubicBezTo>
                <a:cubicBezTo>
                  <a:pt x="6074662" y="5100640"/>
                  <a:pt x="6102487" y="5091620"/>
                  <a:pt x="6106918" y="5087135"/>
                </a:cubicBezTo>
                <a:cubicBezTo>
                  <a:pt x="6111346" y="5082649"/>
                  <a:pt x="6115913" y="5074412"/>
                  <a:pt x="6115185" y="5069169"/>
                </a:cubicBezTo>
                <a:cubicBezTo>
                  <a:pt x="6114456" y="5063930"/>
                  <a:pt x="6100192" y="5057176"/>
                  <a:pt x="6086709" y="5062419"/>
                </a:cubicBezTo>
                <a:cubicBezTo>
                  <a:pt x="6073228" y="5067658"/>
                  <a:pt x="6025280" y="5114849"/>
                  <a:pt x="6011800" y="5121603"/>
                </a:cubicBezTo>
                <a:cubicBezTo>
                  <a:pt x="5998320" y="5128354"/>
                  <a:pt x="5983328" y="5120846"/>
                  <a:pt x="5983328" y="5120846"/>
                </a:cubicBezTo>
                <a:lnTo>
                  <a:pt x="5993077" y="5132081"/>
                </a:lnTo>
                <a:cubicBezTo>
                  <a:pt x="5977328" y="5150047"/>
                  <a:pt x="5940643" y="5207719"/>
                  <a:pt x="5940643" y="5207719"/>
                </a:cubicBezTo>
                <a:cubicBezTo>
                  <a:pt x="5947369" y="5211447"/>
                  <a:pt x="5956364" y="5230920"/>
                  <a:pt x="5956364" y="5230920"/>
                </a:cubicBezTo>
                <a:cubicBezTo>
                  <a:pt x="5956364" y="5230920"/>
                  <a:pt x="5907741" y="5283354"/>
                  <a:pt x="5897934" y="5294590"/>
                </a:cubicBezTo>
                <a:cubicBezTo>
                  <a:pt x="5888128" y="5305829"/>
                  <a:pt x="5867217" y="5310339"/>
                  <a:pt x="5867217" y="5310339"/>
                </a:cubicBezTo>
                <a:cubicBezTo>
                  <a:pt x="5862732" y="5305829"/>
                  <a:pt x="5856737" y="5289351"/>
                  <a:pt x="5862732" y="5274359"/>
                </a:cubicBezTo>
                <a:cubicBezTo>
                  <a:pt x="5868729" y="5259367"/>
                  <a:pt x="5901689" y="5231678"/>
                  <a:pt x="5901689" y="5231678"/>
                </a:cubicBezTo>
                <a:lnTo>
                  <a:pt x="5898691" y="5222683"/>
                </a:lnTo>
                <a:cubicBezTo>
                  <a:pt x="5895693" y="5213688"/>
                  <a:pt x="5901689" y="5182975"/>
                  <a:pt x="5901689" y="5162769"/>
                </a:cubicBezTo>
                <a:cubicBezTo>
                  <a:pt x="5901689" y="5142563"/>
                  <a:pt x="5911414" y="5108745"/>
                  <a:pt x="5920409" y="5094590"/>
                </a:cubicBezTo>
                <a:cubicBezTo>
                  <a:pt x="5929404" y="5080437"/>
                  <a:pt x="5952612" y="5039919"/>
                  <a:pt x="5966846" y="5027922"/>
                </a:cubicBezTo>
                <a:cubicBezTo>
                  <a:pt x="5981084" y="5015928"/>
                  <a:pt x="5991565" y="5012201"/>
                  <a:pt x="6011800" y="5001723"/>
                </a:cubicBezTo>
                <a:cubicBezTo>
                  <a:pt x="6032035" y="4991241"/>
                  <a:pt x="6076960" y="4977736"/>
                  <a:pt x="6088195" y="4973251"/>
                </a:cubicBezTo>
                <a:cubicBezTo>
                  <a:pt x="6099435" y="4968766"/>
                  <a:pt x="6116672" y="4951640"/>
                  <a:pt x="6129393" y="4951152"/>
                </a:cubicBezTo>
                <a:cubicBezTo>
                  <a:pt x="6142116" y="4950669"/>
                  <a:pt x="6174724" y="4951152"/>
                  <a:pt x="6174724" y="4951152"/>
                </a:cubicBezTo>
                <a:cubicBezTo>
                  <a:pt x="6164619" y="4925302"/>
                  <a:pt x="6118535" y="4852289"/>
                  <a:pt x="6118535" y="4852289"/>
                </a:cubicBezTo>
                <a:cubicBezTo>
                  <a:pt x="6116931" y="4841672"/>
                  <a:pt x="6113512" y="4831411"/>
                  <a:pt x="6108430" y="4821953"/>
                </a:cubicBezTo>
                <a:cubicBezTo>
                  <a:pt x="6100569" y="4808448"/>
                  <a:pt x="6092709" y="4780382"/>
                  <a:pt x="6082576" y="4756772"/>
                </a:cubicBezTo>
                <a:cubicBezTo>
                  <a:pt x="6072447" y="4733162"/>
                  <a:pt x="6080335" y="4724195"/>
                  <a:pt x="6071340" y="4705096"/>
                </a:cubicBezTo>
                <a:cubicBezTo>
                  <a:pt x="6066005" y="4693821"/>
                  <a:pt x="6061492" y="4682176"/>
                  <a:pt x="6057831" y="4670250"/>
                </a:cubicBezTo>
                <a:cubicBezTo>
                  <a:pt x="6057831" y="4670250"/>
                  <a:pt x="6057831" y="4633189"/>
                  <a:pt x="6066826" y="4627572"/>
                </a:cubicBezTo>
                <a:cubicBezTo>
                  <a:pt x="6075826" y="4621953"/>
                  <a:pt x="6075826" y="4569142"/>
                  <a:pt x="6115156" y="4415227"/>
                </a:cubicBezTo>
                <a:cubicBezTo>
                  <a:pt x="6154490" y="4261308"/>
                  <a:pt x="6227510" y="4102854"/>
                  <a:pt x="6280324" y="3993832"/>
                </a:cubicBezTo>
                <a:cubicBezTo>
                  <a:pt x="6333135" y="3884807"/>
                  <a:pt x="6361365" y="3814035"/>
                  <a:pt x="6361365" y="3814035"/>
                </a:cubicBezTo>
                <a:cubicBezTo>
                  <a:pt x="6361365" y="3814035"/>
                  <a:pt x="6371470" y="3819654"/>
                  <a:pt x="6391704" y="3850018"/>
                </a:cubicBezTo>
                <a:cubicBezTo>
                  <a:pt x="6411939" y="3880379"/>
                  <a:pt x="6537717" y="4212712"/>
                  <a:pt x="6560192" y="4338646"/>
                </a:cubicBezTo>
                <a:cubicBezTo>
                  <a:pt x="6582670" y="4464577"/>
                  <a:pt x="6664686" y="4756608"/>
                  <a:pt x="6664686" y="4756608"/>
                </a:cubicBezTo>
                <a:cubicBezTo>
                  <a:pt x="6664686" y="4756608"/>
                  <a:pt x="6679301" y="4744266"/>
                  <a:pt x="6728736" y="4704936"/>
                </a:cubicBezTo>
                <a:cubicBezTo>
                  <a:pt x="6778171" y="4665605"/>
                  <a:pt x="6802891" y="4640889"/>
                  <a:pt x="6852355" y="4591482"/>
                </a:cubicBezTo>
                <a:cubicBezTo>
                  <a:pt x="6901819" y="4542075"/>
                  <a:pt x="6959090" y="4474628"/>
                  <a:pt x="7048965" y="4388106"/>
                </a:cubicBezTo>
                <a:cubicBezTo>
                  <a:pt x="7138841" y="4301585"/>
                  <a:pt x="7209674" y="4278003"/>
                  <a:pt x="7209674" y="4278003"/>
                </a:cubicBezTo>
                <a:cubicBezTo>
                  <a:pt x="7220913" y="4135324"/>
                  <a:pt x="7200679" y="3800476"/>
                  <a:pt x="7196169" y="3740940"/>
                </a:cubicBezTo>
                <a:cubicBezTo>
                  <a:pt x="7191656" y="3681403"/>
                  <a:pt x="7171450" y="3582511"/>
                  <a:pt x="7171450" y="3582511"/>
                </a:cubicBezTo>
                <a:cubicBezTo>
                  <a:pt x="7171450" y="3582511"/>
                  <a:pt x="7153484" y="3564521"/>
                  <a:pt x="7138870" y="3563415"/>
                </a:cubicBezTo>
                <a:cubicBezTo>
                  <a:pt x="7124255" y="3562308"/>
                  <a:pt x="7089434" y="3544315"/>
                  <a:pt x="7089434" y="3544315"/>
                </a:cubicBezTo>
                <a:cubicBezTo>
                  <a:pt x="7089434" y="3544315"/>
                  <a:pt x="7098429" y="3536454"/>
                  <a:pt x="7120904" y="3513983"/>
                </a:cubicBezTo>
                <a:cubicBezTo>
                  <a:pt x="7143383" y="3491508"/>
                  <a:pt x="7146730" y="3476893"/>
                  <a:pt x="7146730" y="3476893"/>
                </a:cubicBezTo>
                <a:cubicBezTo>
                  <a:pt x="7146730" y="3476893"/>
                  <a:pt x="7095054" y="3404986"/>
                  <a:pt x="7093919" y="3388130"/>
                </a:cubicBezTo>
                <a:cubicBezTo>
                  <a:pt x="7092785" y="3371275"/>
                  <a:pt x="7101780" y="3345449"/>
                  <a:pt x="7101780" y="3345449"/>
                </a:cubicBezTo>
                <a:lnTo>
                  <a:pt x="7090569" y="3339833"/>
                </a:lnTo>
                <a:cubicBezTo>
                  <a:pt x="7079330" y="3334213"/>
                  <a:pt x="7053479" y="3306122"/>
                  <a:pt x="7053479" y="3306122"/>
                </a:cubicBezTo>
                <a:cubicBezTo>
                  <a:pt x="7053479" y="3306122"/>
                  <a:pt x="7090569" y="3271277"/>
                  <a:pt x="7086055" y="3261172"/>
                </a:cubicBezTo>
                <a:cubicBezTo>
                  <a:pt x="7081545" y="3251070"/>
                  <a:pt x="7089434" y="3242075"/>
                  <a:pt x="7089434" y="3231971"/>
                </a:cubicBezTo>
                <a:cubicBezTo>
                  <a:pt x="7089434" y="3221869"/>
                  <a:pt x="7059095" y="3207226"/>
                  <a:pt x="7059095" y="3207226"/>
                </a:cubicBezTo>
                <a:lnTo>
                  <a:pt x="7052344" y="3190399"/>
                </a:lnTo>
                <a:lnTo>
                  <a:pt x="7035485" y="3190399"/>
                </a:lnTo>
                <a:lnTo>
                  <a:pt x="7042240" y="3163386"/>
                </a:lnTo>
                <a:cubicBezTo>
                  <a:pt x="7042240" y="3163386"/>
                  <a:pt x="6983806" y="3201582"/>
                  <a:pt x="6957955" y="3195991"/>
                </a:cubicBezTo>
                <a:cubicBezTo>
                  <a:pt x="6932101" y="3190399"/>
                  <a:pt x="6885017" y="3170140"/>
                  <a:pt x="6885017" y="3170140"/>
                </a:cubicBezTo>
                <a:cubicBezTo>
                  <a:pt x="6885017" y="3170140"/>
                  <a:pt x="6917596" y="3142045"/>
                  <a:pt x="6941178" y="3130809"/>
                </a:cubicBezTo>
                <a:cubicBezTo>
                  <a:pt x="6964763" y="3119573"/>
                  <a:pt x="6980512" y="3124055"/>
                  <a:pt x="6980512" y="3124055"/>
                </a:cubicBezTo>
                <a:lnTo>
                  <a:pt x="6969273" y="3160010"/>
                </a:lnTo>
                <a:cubicBezTo>
                  <a:pt x="6969273" y="3160010"/>
                  <a:pt x="7009795" y="3142045"/>
                  <a:pt x="7026597" y="3127434"/>
                </a:cubicBezTo>
                <a:cubicBezTo>
                  <a:pt x="7043403" y="3112819"/>
                  <a:pt x="7040106" y="3094858"/>
                  <a:pt x="7054126" y="3075758"/>
                </a:cubicBezTo>
                <a:cubicBezTo>
                  <a:pt x="7068147" y="3056662"/>
                  <a:pt x="7085031" y="3030811"/>
                  <a:pt x="7077142" y="3021734"/>
                </a:cubicBezTo>
                <a:cubicBezTo>
                  <a:pt x="7069253" y="3012657"/>
                  <a:pt x="7054126" y="3007148"/>
                  <a:pt x="7054126" y="3007148"/>
                </a:cubicBezTo>
                <a:cubicBezTo>
                  <a:pt x="7060127" y="2997701"/>
                  <a:pt x="7064850" y="2987500"/>
                  <a:pt x="7068172" y="2976812"/>
                </a:cubicBezTo>
                <a:cubicBezTo>
                  <a:pt x="7045697" y="2984673"/>
                  <a:pt x="7000636" y="2994774"/>
                  <a:pt x="7000636" y="2994774"/>
                </a:cubicBezTo>
                <a:cubicBezTo>
                  <a:pt x="7000636" y="2994774"/>
                  <a:pt x="7015251" y="2988048"/>
                  <a:pt x="7046561" y="2954256"/>
                </a:cubicBezTo>
                <a:cubicBezTo>
                  <a:pt x="7077871" y="2920462"/>
                  <a:pt x="7078035" y="2903689"/>
                  <a:pt x="7078035" y="2903689"/>
                </a:cubicBezTo>
                <a:cubicBezTo>
                  <a:pt x="7078035" y="2903689"/>
                  <a:pt x="7061176" y="2867733"/>
                  <a:pt x="7058935" y="2853122"/>
                </a:cubicBezTo>
                <a:cubicBezTo>
                  <a:pt x="7056691" y="2838508"/>
                  <a:pt x="7063420" y="2799095"/>
                  <a:pt x="7062310" y="2782350"/>
                </a:cubicBezTo>
                <a:cubicBezTo>
                  <a:pt x="7061204" y="2765601"/>
                  <a:pt x="7062310" y="2730646"/>
                  <a:pt x="7053881" y="2725029"/>
                </a:cubicBezTo>
                <a:cubicBezTo>
                  <a:pt x="7045455" y="2719409"/>
                  <a:pt x="7024168" y="2725029"/>
                  <a:pt x="7024168" y="2725029"/>
                </a:cubicBezTo>
                <a:cubicBezTo>
                  <a:pt x="7024168" y="2725029"/>
                  <a:pt x="7026437" y="2713790"/>
                  <a:pt x="7037673" y="2695828"/>
                </a:cubicBezTo>
                <a:cubicBezTo>
                  <a:pt x="7048912" y="2677863"/>
                  <a:pt x="7043292" y="2655310"/>
                  <a:pt x="7043292" y="2655310"/>
                </a:cubicBezTo>
                <a:lnTo>
                  <a:pt x="7033163" y="2663170"/>
                </a:lnTo>
                <a:cubicBezTo>
                  <a:pt x="7023058" y="2671030"/>
                  <a:pt x="6992641" y="2676675"/>
                  <a:pt x="6992641" y="2676675"/>
                </a:cubicBezTo>
                <a:lnTo>
                  <a:pt x="7020735" y="2682295"/>
                </a:lnTo>
                <a:lnTo>
                  <a:pt x="6996016" y="2696910"/>
                </a:lnTo>
                <a:cubicBezTo>
                  <a:pt x="6971300" y="2711496"/>
                  <a:pt x="6898251" y="2707011"/>
                  <a:pt x="6898251" y="2707011"/>
                </a:cubicBezTo>
                <a:cubicBezTo>
                  <a:pt x="6898251" y="2707011"/>
                  <a:pt x="6916216" y="2696910"/>
                  <a:pt x="6951066" y="2662060"/>
                </a:cubicBezTo>
                <a:cubicBezTo>
                  <a:pt x="6985915" y="2627215"/>
                  <a:pt x="7013981" y="2574432"/>
                  <a:pt x="7013981" y="2574432"/>
                </a:cubicBezTo>
                <a:cubicBezTo>
                  <a:pt x="7000476" y="2583428"/>
                  <a:pt x="6981401" y="2587941"/>
                  <a:pt x="6981401" y="2587941"/>
                </a:cubicBezTo>
                <a:cubicBezTo>
                  <a:pt x="6991520" y="2575652"/>
                  <a:pt x="7002400" y="2564015"/>
                  <a:pt x="7013981" y="2553095"/>
                </a:cubicBezTo>
                <a:cubicBezTo>
                  <a:pt x="7033081" y="2535130"/>
                  <a:pt x="7046561" y="2508173"/>
                  <a:pt x="7046561" y="2508173"/>
                </a:cubicBezTo>
                <a:cubicBezTo>
                  <a:pt x="7031573" y="2514469"/>
                  <a:pt x="7016944" y="2521593"/>
                  <a:pt x="7002745" y="2529510"/>
                </a:cubicBezTo>
                <a:cubicBezTo>
                  <a:pt x="6986100" y="2538587"/>
                  <a:pt x="6968828" y="2546469"/>
                  <a:pt x="6951066" y="2553095"/>
                </a:cubicBezTo>
                <a:cubicBezTo>
                  <a:pt x="6951066" y="2553095"/>
                  <a:pt x="6967921" y="2517140"/>
                  <a:pt x="6997126" y="2493665"/>
                </a:cubicBezTo>
                <a:cubicBezTo>
                  <a:pt x="7026327" y="2470191"/>
                  <a:pt x="7081410" y="2415008"/>
                  <a:pt x="7090405" y="2407226"/>
                </a:cubicBezTo>
                <a:cubicBezTo>
                  <a:pt x="7099400" y="2399447"/>
                  <a:pt x="7111749" y="2394884"/>
                  <a:pt x="7124095" y="2390370"/>
                </a:cubicBezTo>
                <a:cubicBezTo>
                  <a:pt x="7136440" y="2385860"/>
                  <a:pt x="7124095" y="2364548"/>
                  <a:pt x="7124095" y="2364548"/>
                </a:cubicBezTo>
                <a:cubicBezTo>
                  <a:pt x="7124095" y="2364548"/>
                  <a:pt x="7140950" y="2353309"/>
                  <a:pt x="7155565" y="2348799"/>
                </a:cubicBezTo>
                <a:cubicBezTo>
                  <a:pt x="7170180" y="2344289"/>
                  <a:pt x="7196087" y="2354418"/>
                  <a:pt x="7196087" y="2354418"/>
                </a:cubicBezTo>
                <a:cubicBezTo>
                  <a:pt x="7198356" y="2342073"/>
                  <a:pt x="7209592" y="2332807"/>
                  <a:pt x="7209592" y="2332807"/>
                </a:cubicBezTo>
                <a:close/>
                <a:moveTo>
                  <a:pt x="5735469" y="2021000"/>
                </a:moveTo>
                <a:cubicBezTo>
                  <a:pt x="5735469" y="2021000"/>
                  <a:pt x="5736956" y="2095906"/>
                  <a:pt x="5745951" y="2130350"/>
                </a:cubicBezTo>
                <a:cubicBezTo>
                  <a:pt x="5745951" y="2130350"/>
                  <a:pt x="5730958" y="2196260"/>
                  <a:pt x="5727959" y="2230728"/>
                </a:cubicBezTo>
                <a:cubicBezTo>
                  <a:pt x="5724961" y="2265193"/>
                  <a:pt x="5705481" y="2338587"/>
                  <a:pt x="5705481" y="2367059"/>
                </a:cubicBezTo>
                <a:cubicBezTo>
                  <a:pt x="5705481" y="2395531"/>
                  <a:pt x="5708484" y="2509361"/>
                  <a:pt x="5709994" y="2534835"/>
                </a:cubicBezTo>
                <a:lnTo>
                  <a:pt x="5711481" y="2560305"/>
                </a:lnTo>
                <a:cubicBezTo>
                  <a:pt x="5711481" y="2560305"/>
                  <a:pt x="5790334" y="2401499"/>
                  <a:pt x="5891748" y="2359551"/>
                </a:cubicBezTo>
                <a:cubicBezTo>
                  <a:pt x="5993159" y="2317599"/>
                  <a:pt x="6099517" y="2326594"/>
                  <a:pt x="6099517" y="2326594"/>
                </a:cubicBezTo>
                <a:cubicBezTo>
                  <a:pt x="6099517" y="2326594"/>
                  <a:pt x="6140039" y="2417978"/>
                  <a:pt x="6156460" y="2438966"/>
                </a:cubicBezTo>
                <a:cubicBezTo>
                  <a:pt x="6156460" y="2438966"/>
                  <a:pt x="6102433" y="2458443"/>
                  <a:pt x="6003640" y="2530350"/>
                </a:cubicBezTo>
                <a:lnTo>
                  <a:pt x="5948208" y="2573785"/>
                </a:lnTo>
                <a:lnTo>
                  <a:pt x="5943695" y="2552825"/>
                </a:lnTo>
                <a:lnTo>
                  <a:pt x="5915249" y="2573785"/>
                </a:lnTo>
                <a:lnTo>
                  <a:pt x="5918250" y="2593262"/>
                </a:lnTo>
                <a:lnTo>
                  <a:pt x="5897259" y="2612739"/>
                </a:lnTo>
                <a:lnTo>
                  <a:pt x="5897259" y="2590264"/>
                </a:lnTo>
                <a:lnTo>
                  <a:pt x="5877782" y="2602257"/>
                </a:lnTo>
                <a:lnTo>
                  <a:pt x="5880779" y="2624732"/>
                </a:lnTo>
                <a:lnTo>
                  <a:pt x="5860275" y="2644205"/>
                </a:lnTo>
                <a:lnTo>
                  <a:pt x="5853819" y="2612739"/>
                </a:lnTo>
                <a:lnTo>
                  <a:pt x="5838828" y="2629214"/>
                </a:lnTo>
                <a:lnTo>
                  <a:pt x="5843337" y="2657685"/>
                </a:lnTo>
                <a:lnTo>
                  <a:pt x="5825344" y="2665169"/>
                </a:lnTo>
                <a:lnTo>
                  <a:pt x="5817864" y="2638155"/>
                </a:lnTo>
                <a:lnTo>
                  <a:pt x="5790146" y="2654634"/>
                </a:lnTo>
                <a:lnTo>
                  <a:pt x="5799870" y="2686076"/>
                </a:lnTo>
                <a:lnTo>
                  <a:pt x="5778907" y="2695071"/>
                </a:lnTo>
                <a:lnTo>
                  <a:pt x="5775908" y="2672596"/>
                </a:lnTo>
                <a:lnTo>
                  <a:pt x="5748895" y="2695071"/>
                </a:lnTo>
                <a:lnTo>
                  <a:pt x="5750381" y="2717546"/>
                </a:lnTo>
                <a:lnTo>
                  <a:pt x="5720423" y="2728027"/>
                </a:lnTo>
                <a:cubicBezTo>
                  <a:pt x="5720423" y="2728027"/>
                  <a:pt x="5708426" y="2654634"/>
                  <a:pt x="5708426" y="2618678"/>
                </a:cubicBezTo>
                <a:cubicBezTo>
                  <a:pt x="5708426" y="2618678"/>
                  <a:pt x="5684464" y="2659197"/>
                  <a:pt x="5679979" y="2693587"/>
                </a:cubicBezTo>
                <a:cubicBezTo>
                  <a:pt x="5675497" y="2727974"/>
                  <a:pt x="5672470" y="2750499"/>
                  <a:pt x="5672470" y="2750499"/>
                </a:cubicBezTo>
                <a:cubicBezTo>
                  <a:pt x="5672470" y="2750499"/>
                  <a:pt x="5724904" y="2738534"/>
                  <a:pt x="5756378" y="2731026"/>
                </a:cubicBezTo>
                <a:cubicBezTo>
                  <a:pt x="5787848" y="2723514"/>
                  <a:pt x="5826237" y="2699584"/>
                  <a:pt x="5860221" y="2681594"/>
                </a:cubicBezTo>
                <a:cubicBezTo>
                  <a:pt x="5894206" y="2663600"/>
                  <a:pt x="5939156" y="2615680"/>
                  <a:pt x="5957150" y="2617167"/>
                </a:cubicBezTo>
                <a:cubicBezTo>
                  <a:pt x="5975140" y="2618654"/>
                  <a:pt x="6011178" y="2630672"/>
                  <a:pt x="6012582" y="2647150"/>
                </a:cubicBezTo>
                <a:cubicBezTo>
                  <a:pt x="6001713" y="2640229"/>
                  <a:pt x="5987351" y="2642829"/>
                  <a:pt x="5979597" y="2653122"/>
                </a:cubicBezTo>
                <a:cubicBezTo>
                  <a:pt x="5970801" y="2663743"/>
                  <a:pt x="5961298" y="2673762"/>
                  <a:pt x="5951153" y="2683106"/>
                </a:cubicBezTo>
                <a:lnTo>
                  <a:pt x="5963118" y="2702583"/>
                </a:lnTo>
                <a:cubicBezTo>
                  <a:pt x="5963118" y="2702583"/>
                  <a:pt x="5936105" y="2689074"/>
                  <a:pt x="5922596" y="2699584"/>
                </a:cubicBezTo>
                <a:cubicBezTo>
                  <a:pt x="5909092" y="2710091"/>
                  <a:pt x="5877646" y="2768493"/>
                  <a:pt x="5877646" y="2768493"/>
                </a:cubicBezTo>
                <a:cubicBezTo>
                  <a:pt x="5877646" y="2768493"/>
                  <a:pt x="5894124" y="2727974"/>
                  <a:pt x="5894124" y="2710062"/>
                </a:cubicBezTo>
                <a:lnTo>
                  <a:pt x="5894124" y="2692072"/>
                </a:lnTo>
                <a:cubicBezTo>
                  <a:pt x="5894124" y="2692072"/>
                  <a:pt x="5875729" y="2719111"/>
                  <a:pt x="5860193" y="2726594"/>
                </a:cubicBezTo>
                <a:cubicBezTo>
                  <a:pt x="5844742" y="2734078"/>
                  <a:pt x="5804302" y="2756553"/>
                  <a:pt x="5778829" y="2768546"/>
                </a:cubicBezTo>
                <a:cubicBezTo>
                  <a:pt x="5753352" y="2780539"/>
                  <a:pt x="5733875" y="2814980"/>
                  <a:pt x="5699431" y="2820977"/>
                </a:cubicBezTo>
                <a:cubicBezTo>
                  <a:pt x="5664987" y="2826973"/>
                  <a:pt x="5651482" y="2783509"/>
                  <a:pt x="5651482" y="2783509"/>
                </a:cubicBezTo>
                <a:cubicBezTo>
                  <a:pt x="5651482" y="2783509"/>
                  <a:pt x="5639485" y="2805985"/>
                  <a:pt x="5639485" y="2829971"/>
                </a:cubicBezTo>
                <a:lnTo>
                  <a:pt x="5620008" y="2813468"/>
                </a:lnTo>
                <a:cubicBezTo>
                  <a:pt x="5620008" y="2813468"/>
                  <a:pt x="5629003" y="2828460"/>
                  <a:pt x="5614013" y="2859930"/>
                </a:cubicBezTo>
                <a:cubicBezTo>
                  <a:pt x="5605223" y="2878574"/>
                  <a:pt x="5593603" y="2895750"/>
                  <a:pt x="5579568" y="2910849"/>
                </a:cubicBezTo>
                <a:cubicBezTo>
                  <a:pt x="5579568" y="2910849"/>
                  <a:pt x="5602043" y="2865927"/>
                  <a:pt x="5599045" y="2838942"/>
                </a:cubicBezTo>
                <a:cubicBezTo>
                  <a:pt x="5596046" y="2811953"/>
                  <a:pt x="5599045" y="2779024"/>
                  <a:pt x="5599045" y="2779024"/>
                </a:cubicBezTo>
                <a:lnTo>
                  <a:pt x="5576541" y="2829971"/>
                </a:lnTo>
                <a:cubicBezTo>
                  <a:pt x="5576541" y="2829971"/>
                  <a:pt x="5552579" y="2819465"/>
                  <a:pt x="5549527" y="2805985"/>
                </a:cubicBezTo>
                <a:cubicBezTo>
                  <a:pt x="5546476" y="2792504"/>
                  <a:pt x="5574976" y="2741561"/>
                  <a:pt x="5574976" y="2741561"/>
                </a:cubicBezTo>
                <a:cubicBezTo>
                  <a:pt x="5574976" y="2741561"/>
                  <a:pt x="5539021" y="2741561"/>
                  <a:pt x="5519540" y="2789506"/>
                </a:cubicBezTo>
                <a:cubicBezTo>
                  <a:pt x="5507885" y="2818010"/>
                  <a:pt x="5502272" y="2848619"/>
                  <a:pt x="5503062" y="2879403"/>
                </a:cubicBezTo>
                <a:cubicBezTo>
                  <a:pt x="5503062" y="2879403"/>
                  <a:pt x="5468618" y="2828460"/>
                  <a:pt x="5464108" y="2794020"/>
                </a:cubicBezTo>
                <a:cubicBezTo>
                  <a:pt x="5459598" y="2759576"/>
                  <a:pt x="5458136" y="2737076"/>
                  <a:pt x="5458136" y="2737076"/>
                </a:cubicBezTo>
                <a:lnTo>
                  <a:pt x="5434150" y="2759551"/>
                </a:lnTo>
                <a:cubicBezTo>
                  <a:pt x="5434150" y="2759551"/>
                  <a:pt x="5449141" y="2704119"/>
                  <a:pt x="5482098" y="2674164"/>
                </a:cubicBezTo>
                <a:cubicBezTo>
                  <a:pt x="5515059" y="2644205"/>
                  <a:pt x="5566006" y="2657685"/>
                  <a:pt x="5566006" y="2657685"/>
                </a:cubicBezTo>
                <a:lnTo>
                  <a:pt x="5597451" y="2699637"/>
                </a:lnTo>
                <a:cubicBezTo>
                  <a:pt x="5597451" y="2699637"/>
                  <a:pt x="5546529" y="2687644"/>
                  <a:pt x="5525537" y="2719111"/>
                </a:cubicBezTo>
                <a:cubicBezTo>
                  <a:pt x="5525537" y="2719111"/>
                  <a:pt x="5573489" y="2708604"/>
                  <a:pt x="5600450" y="2720597"/>
                </a:cubicBezTo>
                <a:cubicBezTo>
                  <a:pt x="5627410" y="2732591"/>
                  <a:pt x="5640972" y="2740074"/>
                  <a:pt x="5640972" y="2740074"/>
                </a:cubicBezTo>
                <a:cubicBezTo>
                  <a:pt x="5640972" y="2740074"/>
                  <a:pt x="5572060" y="2629324"/>
                  <a:pt x="5545071" y="2563303"/>
                </a:cubicBezTo>
                <a:cubicBezTo>
                  <a:pt x="5518082" y="2497286"/>
                  <a:pt x="5477536" y="2429971"/>
                  <a:pt x="5468672" y="2368546"/>
                </a:cubicBezTo>
                <a:cubicBezTo>
                  <a:pt x="5459812" y="2307117"/>
                  <a:pt x="5423721" y="2247203"/>
                  <a:pt x="5423721" y="2247203"/>
                </a:cubicBezTo>
                <a:cubicBezTo>
                  <a:pt x="5423721" y="2247203"/>
                  <a:pt x="5471674" y="2211252"/>
                  <a:pt x="5489635" y="2187290"/>
                </a:cubicBezTo>
                <a:cubicBezTo>
                  <a:pt x="5507600" y="2163331"/>
                  <a:pt x="5612500" y="2148340"/>
                  <a:pt x="5735469" y="2021000"/>
                </a:cubicBezTo>
                <a:close/>
                <a:moveTo>
                  <a:pt x="6531073" y="1729620"/>
                </a:moveTo>
                <a:cubicBezTo>
                  <a:pt x="6530962" y="1729620"/>
                  <a:pt x="6614112" y="1853200"/>
                  <a:pt x="6802998" y="1889155"/>
                </a:cubicBezTo>
                <a:lnTo>
                  <a:pt x="6802998" y="1911630"/>
                </a:lnTo>
                <a:cubicBezTo>
                  <a:pt x="6802998" y="1911630"/>
                  <a:pt x="6578267" y="1868920"/>
                  <a:pt x="6531073" y="1729620"/>
                </a:cubicBezTo>
                <a:close/>
                <a:moveTo>
                  <a:pt x="6531126" y="1625457"/>
                </a:moveTo>
                <a:cubicBezTo>
                  <a:pt x="6532225" y="1644389"/>
                  <a:pt x="6541529" y="1661899"/>
                  <a:pt x="6556599" y="1673405"/>
                </a:cubicBezTo>
                <a:cubicBezTo>
                  <a:pt x="6582077" y="1692882"/>
                  <a:pt x="6713933" y="1775271"/>
                  <a:pt x="6713933" y="1775271"/>
                </a:cubicBezTo>
                <a:cubicBezTo>
                  <a:pt x="6713933" y="1775271"/>
                  <a:pt x="6628514" y="1742314"/>
                  <a:pt x="6583588" y="1719839"/>
                </a:cubicBezTo>
                <a:cubicBezTo>
                  <a:pt x="6538663" y="1697364"/>
                  <a:pt x="6508540" y="1667437"/>
                  <a:pt x="6504002" y="1652470"/>
                </a:cubicBezTo>
                <a:lnTo>
                  <a:pt x="6504112" y="1652470"/>
                </a:lnTo>
                <a:cubicBezTo>
                  <a:pt x="6499627" y="1637478"/>
                  <a:pt x="6511621" y="1628483"/>
                  <a:pt x="6531126" y="1625457"/>
                </a:cubicBezTo>
                <a:close/>
                <a:moveTo>
                  <a:pt x="6427162" y="1407521"/>
                </a:moveTo>
                <a:cubicBezTo>
                  <a:pt x="6445496" y="1417348"/>
                  <a:pt x="6450561" y="1452462"/>
                  <a:pt x="6460674" y="1454711"/>
                </a:cubicBezTo>
                <a:cubicBezTo>
                  <a:pt x="6474154" y="1457709"/>
                  <a:pt x="6522102" y="1504146"/>
                  <a:pt x="6522102" y="1504146"/>
                </a:cubicBezTo>
                <a:cubicBezTo>
                  <a:pt x="6522102" y="1504146"/>
                  <a:pt x="6540068" y="1492153"/>
                  <a:pt x="6552061" y="1492153"/>
                </a:cubicBezTo>
                <a:cubicBezTo>
                  <a:pt x="6564054" y="1492153"/>
                  <a:pt x="6597015" y="1508628"/>
                  <a:pt x="6597015" y="1508628"/>
                </a:cubicBezTo>
                <a:lnTo>
                  <a:pt x="6597015" y="1532618"/>
                </a:lnTo>
                <a:cubicBezTo>
                  <a:pt x="6576023" y="1522136"/>
                  <a:pt x="6540068" y="1522136"/>
                  <a:pt x="6525101" y="1523623"/>
                </a:cubicBezTo>
                <a:cubicBezTo>
                  <a:pt x="6510134" y="1525106"/>
                  <a:pt x="6456189" y="1475674"/>
                  <a:pt x="6456189" y="1475674"/>
                </a:cubicBezTo>
                <a:cubicBezTo>
                  <a:pt x="6456189" y="1475674"/>
                  <a:pt x="6457672" y="1501148"/>
                  <a:pt x="6442680" y="1495151"/>
                </a:cubicBezTo>
                <a:cubicBezTo>
                  <a:pt x="6427688" y="1489154"/>
                  <a:pt x="6389517" y="1462194"/>
                  <a:pt x="6389517" y="1462194"/>
                </a:cubicBezTo>
                <a:lnTo>
                  <a:pt x="6375279" y="1504146"/>
                </a:lnTo>
                <a:lnTo>
                  <a:pt x="6375279" y="1433722"/>
                </a:lnTo>
                <a:cubicBezTo>
                  <a:pt x="6375279" y="1426242"/>
                  <a:pt x="6387867" y="1415597"/>
                  <a:pt x="6403726" y="1408277"/>
                </a:cubicBezTo>
                <a:cubicBezTo>
                  <a:pt x="6413465" y="1403780"/>
                  <a:pt x="6421051" y="1404246"/>
                  <a:pt x="6427162" y="1407521"/>
                </a:cubicBezTo>
                <a:close/>
                <a:moveTo>
                  <a:pt x="6108483" y="1295905"/>
                </a:moveTo>
                <a:lnTo>
                  <a:pt x="6108618" y="1295905"/>
                </a:lnTo>
                <a:cubicBezTo>
                  <a:pt x="6108618" y="1295905"/>
                  <a:pt x="6097382" y="1343096"/>
                  <a:pt x="6090628" y="1385802"/>
                </a:cubicBezTo>
                <a:cubicBezTo>
                  <a:pt x="6090628" y="1385802"/>
                  <a:pt x="5978274" y="1419517"/>
                  <a:pt x="5926597" y="1457709"/>
                </a:cubicBezTo>
                <a:cubicBezTo>
                  <a:pt x="5926462" y="1457709"/>
                  <a:pt x="6014176" y="1325134"/>
                  <a:pt x="6108483" y="1295905"/>
                </a:cubicBezTo>
                <a:close/>
                <a:moveTo>
                  <a:pt x="6514484" y="1213520"/>
                </a:moveTo>
                <a:lnTo>
                  <a:pt x="6514594" y="1213520"/>
                </a:lnTo>
                <a:cubicBezTo>
                  <a:pt x="6516565" y="1231833"/>
                  <a:pt x="6734843" y="1295905"/>
                  <a:pt x="6734843" y="1295905"/>
                </a:cubicBezTo>
                <a:cubicBezTo>
                  <a:pt x="6734843" y="1295905"/>
                  <a:pt x="6522049" y="1259953"/>
                  <a:pt x="6503138" y="1243475"/>
                </a:cubicBezTo>
                <a:cubicBezTo>
                  <a:pt x="6484230" y="1226996"/>
                  <a:pt x="6514484" y="1213520"/>
                  <a:pt x="6514484" y="1213520"/>
                </a:cubicBezTo>
                <a:close/>
                <a:moveTo>
                  <a:pt x="0" y="0"/>
                </a:moveTo>
                <a:lnTo>
                  <a:pt x="12192000" y="0"/>
                </a:lnTo>
                <a:lnTo>
                  <a:pt x="12192000" y="6479061"/>
                </a:lnTo>
                <a:lnTo>
                  <a:pt x="12178106" y="6475520"/>
                </a:lnTo>
                <a:cubicBezTo>
                  <a:pt x="12171151" y="6472572"/>
                  <a:pt x="12163845" y="6468079"/>
                  <a:pt x="12156726" y="6461339"/>
                </a:cubicBezTo>
                <a:cubicBezTo>
                  <a:pt x="12136902" y="6443253"/>
                  <a:pt x="12115319" y="6427190"/>
                  <a:pt x="12092296" y="6413394"/>
                </a:cubicBezTo>
                <a:lnTo>
                  <a:pt x="12086328" y="6390919"/>
                </a:lnTo>
                <a:lnTo>
                  <a:pt x="12042860" y="6402912"/>
                </a:lnTo>
                <a:cubicBezTo>
                  <a:pt x="12042860" y="6402912"/>
                  <a:pt x="12075818" y="6417904"/>
                  <a:pt x="12089326" y="6432871"/>
                </a:cubicBezTo>
                <a:cubicBezTo>
                  <a:pt x="12102834" y="6447834"/>
                  <a:pt x="12135763" y="6485301"/>
                  <a:pt x="12135763" y="6485301"/>
                </a:cubicBezTo>
                <a:cubicBezTo>
                  <a:pt x="12135763" y="6485301"/>
                  <a:pt x="12098296" y="6483814"/>
                  <a:pt x="12087814" y="6503291"/>
                </a:cubicBezTo>
                <a:cubicBezTo>
                  <a:pt x="12077332" y="6522768"/>
                  <a:pt x="12086328" y="6557315"/>
                  <a:pt x="12038376" y="6591676"/>
                </a:cubicBezTo>
                <a:lnTo>
                  <a:pt x="12060854" y="6551158"/>
                </a:lnTo>
                <a:cubicBezTo>
                  <a:pt x="12060854" y="6551158"/>
                  <a:pt x="11969464" y="6537649"/>
                  <a:pt x="11927508" y="6468741"/>
                </a:cubicBezTo>
                <a:cubicBezTo>
                  <a:pt x="11885556" y="6399832"/>
                  <a:pt x="11830258" y="6353398"/>
                  <a:pt x="11741731" y="6265013"/>
                </a:cubicBezTo>
                <a:cubicBezTo>
                  <a:pt x="11653203" y="6176627"/>
                  <a:pt x="11596391" y="6119687"/>
                  <a:pt x="11511000" y="6028303"/>
                </a:cubicBezTo>
                <a:cubicBezTo>
                  <a:pt x="11425606" y="5936919"/>
                  <a:pt x="11322222" y="5933921"/>
                  <a:pt x="11292185" y="5893484"/>
                </a:cubicBezTo>
                <a:cubicBezTo>
                  <a:pt x="11262144" y="5853047"/>
                  <a:pt x="11176832" y="5802100"/>
                  <a:pt x="11157355" y="5772142"/>
                </a:cubicBezTo>
                <a:cubicBezTo>
                  <a:pt x="11137874" y="5742187"/>
                  <a:pt x="11137874" y="5731623"/>
                  <a:pt x="11137874" y="5731623"/>
                </a:cubicBezTo>
                <a:cubicBezTo>
                  <a:pt x="11137874" y="5731623"/>
                  <a:pt x="11076339" y="5724655"/>
                  <a:pt x="11036030" y="5717876"/>
                </a:cubicBezTo>
                <a:cubicBezTo>
                  <a:pt x="10943426" y="5782705"/>
                  <a:pt x="10871242" y="5905424"/>
                  <a:pt x="10871242" y="5905424"/>
                </a:cubicBezTo>
                <a:cubicBezTo>
                  <a:pt x="10911576" y="5814499"/>
                  <a:pt x="10953584" y="5751616"/>
                  <a:pt x="10993050" y="5708099"/>
                </a:cubicBezTo>
                <a:cubicBezTo>
                  <a:pt x="10977112" y="5703343"/>
                  <a:pt x="10961460" y="5697699"/>
                  <a:pt x="10946154" y="5691186"/>
                </a:cubicBezTo>
                <a:cubicBezTo>
                  <a:pt x="10946154" y="5691186"/>
                  <a:pt x="10941670" y="5680708"/>
                  <a:pt x="10926678" y="5680708"/>
                </a:cubicBezTo>
                <a:cubicBezTo>
                  <a:pt x="10911682" y="5680708"/>
                  <a:pt x="10916196" y="5677706"/>
                  <a:pt x="10886156" y="5671710"/>
                </a:cubicBezTo>
                <a:cubicBezTo>
                  <a:pt x="10856115" y="5665713"/>
                  <a:pt x="10856197" y="5676195"/>
                  <a:pt x="10838204" y="5656718"/>
                </a:cubicBezTo>
                <a:cubicBezTo>
                  <a:pt x="10820214" y="5637245"/>
                  <a:pt x="10811190" y="5643213"/>
                  <a:pt x="10787256" y="5604288"/>
                </a:cubicBezTo>
                <a:cubicBezTo>
                  <a:pt x="10763320" y="5565362"/>
                  <a:pt x="10725852" y="5536755"/>
                  <a:pt x="10718340" y="5497940"/>
                </a:cubicBezTo>
                <a:cubicBezTo>
                  <a:pt x="10710832" y="5459122"/>
                  <a:pt x="10659910" y="5169847"/>
                  <a:pt x="10599993" y="5024518"/>
                </a:cubicBezTo>
                <a:cubicBezTo>
                  <a:pt x="10540072" y="4879192"/>
                  <a:pt x="10522082" y="4793833"/>
                  <a:pt x="10523594" y="4766848"/>
                </a:cubicBezTo>
                <a:cubicBezTo>
                  <a:pt x="10525109" y="4739863"/>
                  <a:pt x="10504117" y="4685971"/>
                  <a:pt x="10501118" y="4620036"/>
                </a:cubicBezTo>
                <a:cubicBezTo>
                  <a:pt x="10498120" y="4554097"/>
                  <a:pt x="10466646" y="4465740"/>
                  <a:pt x="10427692" y="4404315"/>
                </a:cubicBezTo>
                <a:cubicBezTo>
                  <a:pt x="10388739" y="4342886"/>
                  <a:pt x="10387170" y="4297964"/>
                  <a:pt x="10378258" y="4285971"/>
                </a:cubicBezTo>
                <a:cubicBezTo>
                  <a:pt x="10369340" y="4273977"/>
                  <a:pt x="10369258" y="4196073"/>
                  <a:pt x="10336302" y="4170628"/>
                </a:cubicBezTo>
                <a:cubicBezTo>
                  <a:pt x="10303345" y="4145183"/>
                  <a:pt x="10327306" y="4097210"/>
                  <a:pt x="10288353" y="4068738"/>
                </a:cubicBezTo>
                <a:lnTo>
                  <a:pt x="10249424" y="4040294"/>
                </a:lnTo>
                <a:cubicBezTo>
                  <a:pt x="10249424" y="4040294"/>
                  <a:pt x="10214956" y="4080813"/>
                  <a:pt x="10134046" y="4067304"/>
                </a:cubicBezTo>
                <a:cubicBezTo>
                  <a:pt x="10053138" y="4053799"/>
                  <a:pt x="9942244" y="4049314"/>
                  <a:pt x="9849396" y="4047828"/>
                </a:cubicBezTo>
                <a:cubicBezTo>
                  <a:pt x="9756546" y="4046344"/>
                  <a:pt x="9675612" y="4049314"/>
                  <a:pt x="9626148" y="4056823"/>
                </a:cubicBezTo>
                <a:cubicBezTo>
                  <a:pt x="9576684" y="4064335"/>
                  <a:pt x="9474865" y="4085270"/>
                  <a:pt x="9425401" y="4110850"/>
                </a:cubicBezTo>
                <a:cubicBezTo>
                  <a:pt x="9375937" y="4136430"/>
                  <a:pt x="9340010" y="4181270"/>
                  <a:pt x="9340010" y="4181270"/>
                </a:cubicBezTo>
                <a:cubicBezTo>
                  <a:pt x="9340010" y="4181270"/>
                  <a:pt x="9392444" y="4163280"/>
                  <a:pt x="9447880" y="4164792"/>
                </a:cubicBezTo>
                <a:cubicBezTo>
                  <a:pt x="9447880" y="4164792"/>
                  <a:pt x="9374454" y="4217225"/>
                  <a:pt x="9346007" y="4223222"/>
                </a:cubicBezTo>
                <a:cubicBezTo>
                  <a:pt x="9317560" y="4229219"/>
                  <a:pt x="9313022" y="4218709"/>
                  <a:pt x="9280064" y="4229219"/>
                </a:cubicBezTo>
                <a:cubicBezTo>
                  <a:pt x="9247108" y="4239726"/>
                  <a:pt x="9208150" y="4269737"/>
                  <a:pt x="9208150" y="4269737"/>
                </a:cubicBezTo>
                <a:cubicBezTo>
                  <a:pt x="9208150" y="4269737"/>
                  <a:pt x="9326530" y="4115442"/>
                  <a:pt x="9405924" y="4073490"/>
                </a:cubicBezTo>
                <a:cubicBezTo>
                  <a:pt x="9405924" y="4073490"/>
                  <a:pt x="9185675" y="4172357"/>
                  <a:pt x="9082319" y="4281731"/>
                </a:cubicBezTo>
                <a:lnTo>
                  <a:pt x="8978935" y="4391076"/>
                </a:lnTo>
                <a:cubicBezTo>
                  <a:pt x="8978935" y="4391076"/>
                  <a:pt x="9074808" y="4238267"/>
                  <a:pt x="9181190" y="4145397"/>
                </a:cubicBezTo>
                <a:cubicBezTo>
                  <a:pt x="9287573" y="4052530"/>
                  <a:pt x="9383449" y="4009066"/>
                  <a:pt x="9383449" y="4009066"/>
                </a:cubicBezTo>
                <a:cubicBezTo>
                  <a:pt x="9383449" y="4009066"/>
                  <a:pt x="9353490" y="4006068"/>
                  <a:pt x="9326530" y="4006068"/>
                </a:cubicBezTo>
                <a:cubicBezTo>
                  <a:pt x="9299570" y="4006068"/>
                  <a:pt x="9164712" y="4046586"/>
                  <a:pt x="9164712" y="4046586"/>
                </a:cubicBezTo>
                <a:cubicBezTo>
                  <a:pt x="9164712" y="4046586"/>
                  <a:pt x="9238109" y="3989646"/>
                  <a:pt x="9335496" y="3962686"/>
                </a:cubicBezTo>
                <a:cubicBezTo>
                  <a:pt x="9432884" y="3935729"/>
                  <a:pt x="9510795" y="3944696"/>
                  <a:pt x="9584221" y="3968683"/>
                </a:cubicBezTo>
                <a:cubicBezTo>
                  <a:pt x="9657647" y="3992669"/>
                  <a:pt x="9835915" y="4027109"/>
                  <a:pt x="9945268" y="4018114"/>
                </a:cubicBezTo>
                <a:cubicBezTo>
                  <a:pt x="10054624" y="4009119"/>
                  <a:pt x="10089092" y="3994128"/>
                  <a:pt x="10089092" y="3994128"/>
                </a:cubicBezTo>
                <a:cubicBezTo>
                  <a:pt x="10089092" y="3994128"/>
                  <a:pt x="9928790" y="3979164"/>
                  <a:pt x="9877867" y="3961174"/>
                </a:cubicBezTo>
                <a:lnTo>
                  <a:pt x="9826920" y="3943209"/>
                </a:lnTo>
                <a:cubicBezTo>
                  <a:pt x="9826920" y="3943209"/>
                  <a:pt x="9946783" y="3958176"/>
                  <a:pt x="9976742" y="3934214"/>
                </a:cubicBezTo>
                <a:cubicBezTo>
                  <a:pt x="10006700" y="3910256"/>
                  <a:pt x="9984225" y="3907204"/>
                  <a:pt x="10032174" y="3890779"/>
                </a:cubicBezTo>
                <a:lnTo>
                  <a:pt x="10072696" y="3893777"/>
                </a:lnTo>
                <a:cubicBezTo>
                  <a:pt x="10072696" y="3893777"/>
                  <a:pt x="10030744" y="3853259"/>
                  <a:pt x="9961938" y="3847315"/>
                </a:cubicBezTo>
                <a:cubicBezTo>
                  <a:pt x="9893130" y="3841372"/>
                  <a:pt x="9774672" y="3848827"/>
                  <a:pt x="9693766" y="3838349"/>
                </a:cubicBezTo>
                <a:cubicBezTo>
                  <a:pt x="9612856" y="3827867"/>
                  <a:pt x="9472030" y="3835350"/>
                  <a:pt x="9401628" y="3845828"/>
                </a:cubicBezTo>
                <a:cubicBezTo>
                  <a:pt x="9331228" y="3856310"/>
                  <a:pt x="9271283" y="3887780"/>
                  <a:pt x="9271283" y="3887780"/>
                </a:cubicBezTo>
                <a:cubicBezTo>
                  <a:pt x="9271283" y="3887780"/>
                  <a:pt x="9329717" y="3839832"/>
                  <a:pt x="9466034" y="3821870"/>
                </a:cubicBezTo>
                <a:cubicBezTo>
                  <a:pt x="9466034" y="3821870"/>
                  <a:pt x="9199372" y="3811363"/>
                  <a:pt x="9124460" y="3814358"/>
                </a:cubicBezTo>
                <a:cubicBezTo>
                  <a:pt x="9124460" y="3814358"/>
                  <a:pt x="9397118" y="3791887"/>
                  <a:pt x="9457063" y="3802393"/>
                </a:cubicBezTo>
                <a:cubicBezTo>
                  <a:pt x="9517009" y="3812904"/>
                  <a:pt x="9734071" y="3803798"/>
                  <a:pt x="9734071" y="3803798"/>
                </a:cubicBezTo>
                <a:cubicBezTo>
                  <a:pt x="9734071" y="3803798"/>
                  <a:pt x="9737070" y="3779836"/>
                  <a:pt x="9783535" y="3764848"/>
                </a:cubicBezTo>
                <a:cubicBezTo>
                  <a:pt x="9829997" y="3749853"/>
                  <a:pt x="9870412" y="3733403"/>
                  <a:pt x="9903369" y="3749881"/>
                </a:cubicBezTo>
                <a:cubicBezTo>
                  <a:pt x="9936326" y="3766360"/>
                  <a:pt x="9949834" y="3781323"/>
                  <a:pt x="9949834" y="3781323"/>
                </a:cubicBezTo>
                <a:cubicBezTo>
                  <a:pt x="9949834" y="3781323"/>
                  <a:pt x="9964798" y="3769358"/>
                  <a:pt x="9937838" y="3742373"/>
                </a:cubicBezTo>
                <a:cubicBezTo>
                  <a:pt x="9910878" y="3715388"/>
                  <a:pt x="9868926" y="3682459"/>
                  <a:pt x="9813572" y="3664469"/>
                </a:cubicBezTo>
                <a:cubicBezTo>
                  <a:pt x="9758222" y="3646479"/>
                  <a:pt x="9635278" y="3677974"/>
                  <a:pt x="9635278" y="3677974"/>
                </a:cubicBezTo>
                <a:cubicBezTo>
                  <a:pt x="9635278" y="3677974"/>
                  <a:pt x="9744660" y="3637456"/>
                  <a:pt x="9792583" y="3644992"/>
                </a:cubicBezTo>
                <a:cubicBezTo>
                  <a:pt x="9792583" y="3644992"/>
                  <a:pt x="9779074" y="3590965"/>
                  <a:pt x="9744660" y="3574597"/>
                </a:cubicBezTo>
                <a:cubicBezTo>
                  <a:pt x="9710244" y="3558229"/>
                  <a:pt x="9599323" y="3540129"/>
                  <a:pt x="9440532" y="3561092"/>
                </a:cubicBezTo>
                <a:cubicBezTo>
                  <a:pt x="9281740" y="3582052"/>
                  <a:pt x="9130378" y="3606039"/>
                  <a:pt x="9079456" y="3618008"/>
                </a:cubicBezTo>
                <a:cubicBezTo>
                  <a:pt x="9028534" y="3629972"/>
                  <a:pt x="8964075" y="3634486"/>
                  <a:pt x="8928173" y="3624004"/>
                </a:cubicBezTo>
                <a:cubicBezTo>
                  <a:pt x="8892271" y="3613522"/>
                  <a:pt x="8740828" y="3854717"/>
                  <a:pt x="8740828" y="3854717"/>
                </a:cubicBezTo>
                <a:cubicBezTo>
                  <a:pt x="8740828" y="3854717"/>
                  <a:pt x="8740828" y="3710903"/>
                  <a:pt x="8775382" y="3677946"/>
                </a:cubicBezTo>
                <a:cubicBezTo>
                  <a:pt x="8809932" y="3644992"/>
                  <a:pt x="8835299" y="3643481"/>
                  <a:pt x="8835299" y="3643481"/>
                </a:cubicBezTo>
                <a:cubicBezTo>
                  <a:pt x="8835299" y="3643481"/>
                  <a:pt x="8820304" y="3618008"/>
                  <a:pt x="8866769" y="3594045"/>
                </a:cubicBezTo>
                <a:cubicBezTo>
                  <a:pt x="8913234" y="3570087"/>
                  <a:pt x="8973127" y="3547612"/>
                  <a:pt x="8973127" y="3547612"/>
                </a:cubicBezTo>
                <a:cubicBezTo>
                  <a:pt x="8973127" y="3547612"/>
                  <a:pt x="9004597" y="3588130"/>
                  <a:pt x="9024074" y="3591047"/>
                </a:cubicBezTo>
                <a:cubicBezTo>
                  <a:pt x="9043554" y="3593967"/>
                  <a:pt x="9072026" y="3604556"/>
                  <a:pt x="9072026" y="3604556"/>
                </a:cubicBezTo>
                <a:cubicBezTo>
                  <a:pt x="9072026" y="3604556"/>
                  <a:pt x="9027072" y="3579082"/>
                  <a:pt x="9007595" y="3556607"/>
                </a:cubicBezTo>
                <a:lnTo>
                  <a:pt x="8988118" y="3534132"/>
                </a:lnTo>
                <a:cubicBezTo>
                  <a:pt x="8988118" y="3534132"/>
                  <a:pt x="9122948" y="3498180"/>
                  <a:pt x="9191860" y="3498180"/>
                </a:cubicBezTo>
                <a:cubicBezTo>
                  <a:pt x="9260776" y="3498180"/>
                  <a:pt x="9302622" y="3508687"/>
                  <a:pt x="9332687" y="3505688"/>
                </a:cubicBezTo>
                <a:lnTo>
                  <a:pt x="9334202" y="3556607"/>
                </a:lnTo>
                <a:lnTo>
                  <a:pt x="9355166" y="3505688"/>
                </a:lnTo>
                <a:cubicBezTo>
                  <a:pt x="9355166" y="3505688"/>
                  <a:pt x="9397118" y="3499692"/>
                  <a:pt x="9440585" y="3498180"/>
                </a:cubicBezTo>
                <a:cubicBezTo>
                  <a:pt x="9484052" y="3496668"/>
                  <a:pt x="9584410" y="3493695"/>
                  <a:pt x="9584410" y="3493695"/>
                </a:cubicBezTo>
                <a:lnTo>
                  <a:pt x="9522899" y="3530974"/>
                </a:lnTo>
                <a:cubicBezTo>
                  <a:pt x="9522899" y="3530974"/>
                  <a:pt x="9659240" y="3538453"/>
                  <a:pt x="9678717" y="3536942"/>
                </a:cubicBezTo>
                <a:lnTo>
                  <a:pt x="9663726" y="3500990"/>
                </a:lnTo>
                <a:cubicBezTo>
                  <a:pt x="9675050" y="3513143"/>
                  <a:pt x="9687058" y="3524653"/>
                  <a:pt x="9699680" y="3535455"/>
                </a:cubicBezTo>
                <a:cubicBezTo>
                  <a:pt x="9708224" y="3542440"/>
                  <a:pt x="9717838" y="3548003"/>
                  <a:pt x="9728152" y="3551934"/>
                </a:cubicBezTo>
                <a:cubicBezTo>
                  <a:pt x="9734996" y="3527370"/>
                  <a:pt x="9739996" y="3502335"/>
                  <a:pt x="9743120" y="3477028"/>
                </a:cubicBezTo>
                <a:cubicBezTo>
                  <a:pt x="9747630" y="3438078"/>
                  <a:pt x="9717646" y="3381163"/>
                  <a:pt x="9696682" y="3334701"/>
                </a:cubicBezTo>
                <a:cubicBezTo>
                  <a:pt x="9675718" y="3288239"/>
                  <a:pt x="9653244" y="3234347"/>
                  <a:pt x="9632252" y="3207361"/>
                </a:cubicBezTo>
                <a:cubicBezTo>
                  <a:pt x="9611263" y="3180376"/>
                  <a:pt x="9626255" y="3151933"/>
                  <a:pt x="9612774" y="3141451"/>
                </a:cubicBezTo>
                <a:cubicBezTo>
                  <a:pt x="9599294" y="3130973"/>
                  <a:pt x="9516898" y="3096505"/>
                  <a:pt x="9516898" y="3096505"/>
                </a:cubicBezTo>
                <a:lnTo>
                  <a:pt x="9596296" y="3159441"/>
                </a:lnTo>
                <a:cubicBezTo>
                  <a:pt x="9596296" y="3159441"/>
                  <a:pt x="9497422" y="3111496"/>
                  <a:pt x="9464465" y="3084536"/>
                </a:cubicBezTo>
                <a:cubicBezTo>
                  <a:pt x="9431508" y="3057579"/>
                  <a:pt x="9379070" y="3027596"/>
                  <a:pt x="9379070" y="3027596"/>
                </a:cubicBezTo>
                <a:lnTo>
                  <a:pt x="9450984" y="3092020"/>
                </a:lnTo>
                <a:cubicBezTo>
                  <a:pt x="9450984" y="3092020"/>
                  <a:pt x="9400034" y="3084536"/>
                  <a:pt x="9391039" y="3068061"/>
                </a:cubicBezTo>
                <a:cubicBezTo>
                  <a:pt x="9382044" y="3051582"/>
                  <a:pt x="9217256" y="3026109"/>
                  <a:pt x="9217256" y="3026109"/>
                </a:cubicBezTo>
                <a:cubicBezTo>
                  <a:pt x="9217256" y="3026109"/>
                  <a:pt x="9346114" y="3074029"/>
                  <a:pt x="9379070" y="3098016"/>
                </a:cubicBezTo>
                <a:cubicBezTo>
                  <a:pt x="9379070" y="3098016"/>
                  <a:pt x="9301164" y="3077028"/>
                  <a:pt x="9269690" y="3075541"/>
                </a:cubicBezTo>
                <a:lnTo>
                  <a:pt x="9238220" y="3074029"/>
                </a:lnTo>
                <a:cubicBezTo>
                  <a:pt x="9238220" y="3074029"/>
                  <a:pt x="9191782" y="3038077"/>
                  <a:pt x="9175304" y="3029107"/>
                </a:cubicBezTo>
                <a:cubicBezTo>
                  <a:pt x="9158822" y="3020141"/>
                  <a:pt x="9019482" y="3009631"/>
                  <a:pt x="9019482" y="3009631"/>
                </a:cubicBezTo>
                <a:cubicBezTo>
                  <a:pt x="9019482" y="3009631"/>
                  <a:pt x="9112385" y="3033592"/>
                  <a:pt x="9148344" y="3048584"/>
                </a:cubicBezTo>
                <a:cubicBezTo>
                  <a:pt x="9184299" y="3063576"/>
                  <a:pt x="9197779" y="3083024"/>
                  <a:pt x="9197779" y="3083024"/>
                </a:cubicBezTo>
                <a:cubicBezTo>
                  <a:pt x="9197779" y="3083024"/>
                  <a:pt x="9113871" y="3069519"/>
                  <a:pt x="9087018" y="3059066"/>
                </a:cubicBezTo>
                <a:cubicBezTo>
                  <a:pt x="9065919" y="3051387"/>
                  <a:pt x="9044408" y="3044885"/>
                  <a:pt x="9022591" y="3039589"/>
                </a:cubicBezTo>
                <a:lnTo>
                  <a:pt x="8992632" y="3015627"/>
                </a:lnTo>
                <a:lnTo>
                  <a:pt x="8982150" y="3062064"/>
                </a:lnTo>
                <a:lnTo>
                  <a:pt x="9067541" y="3124976"/>
                </a:lnTo>
                <a:lnTo>
                  <a:pt x="9161930" y="3129458"/>
                </a:lnTo>
                <a:lnTo>
                  <a:pt x="9075024" y="3108498"/>
                </a:lnTo>
                <a:lnTo>
                  <a:pt x="9031586" y="3067979"/>
                </a:lnTo>
                <a:cubicBezTo>
                  <a:pt x="9031586" y="3067979"/>
                  <a:pt x="9130456" y="3103931"/>
                  <a:pt x="9136457" y="3103931"/>
                </a:cubicBezTo>
                <a:cubicBezTo>
                  <a:pt x="9142454" y="3103931"/>
                  <a:pt x="9250323" y="3129379"/>
                  <a:pt x="9250323" y="3129379"/>
                </a:cubicBezTo>
                <a:cubicBezTo>
                  <a:pt x="9250323" y="3129379"/>
                  <a:pt x="9254833" y="3157848"/>
                  <a:pt x="9266802" y="3165331"/>
                </a:cubicBezTo>
                <a:cubicBezTo>
                  <a:pt x="9278766" y="3172815"/>
                  <a:pt x="9356706" y="3196801"/>
                  <a:pt x="9356706" y="3196801"/>
                </a:cubicBezTo>
                <a:lnTo>
                  <a:pt x="9266802" y="3199800"/>
                </a:lnTo>
                <a:cubicBezTo>
                  <a:pt x="9266802" y="3199800"/>
                  <a:pt x="9347842" y="3280837"/>
                  <a:pt x="9364054" y="3307662"/>
                </a:cubicBezTo>
                <a:cubicBezTo>
                  <a:pt x="9364054" y="3307662"/>
                  <a:pt x="9441961" y="3304660"/>
                  <a:pt x="9465923" y="3309174"/>
                </a:cubicBezTo>
                <a:cubicBezTo>
                  <a:pt x="9489885" y="3313684"/>
                  <a:pt x="9497397" y="3325652"/>
                  <a:pt x="9497397" y="3325652"/>
                </a:cubicBezTo>
                <a:cubicBezTo>
                  <a:pt x="9497397" y="3325652"/>
                  <a:pt x="9293626" y="3328651"/>
                  <a:pt x="9280146" y="3331621"/>
                </a:cubicBezTo>
                <a:cubicBezTo>
                  <a:pt x="9266666" y="3334590"/>
                  <a:pt x="9145317" y="3343614"/>
                  <a:pt x="9145317" y="3343614"/>
                </a:cubicBezTo>
                <a:lnTo>
                  <a:pt x="9278660" y="3310657"/>
                </a:lnTo>
                <a:cubicBezTo>
                  <a:pt x="9278660" y="3310657"/>
                  <a:pt x="9181407" y="3268708"/>
                  <a:pt x="9155798" y="3270138"/>
                </a:cubicBezTo>
                <a:cubicBezTo>
                  <a:pt x="9130186" y="3271572"/>
                  <a:pt x="9124353" y="3271625"/>
                  <a:pt x="9124353" y="3271625"/>
                </a:cubicBezTo>
                <a:cubicBezTo>
                  <a:pt x="9124353" y="3271625"/>
                  <a:pt x="9101878" y="3256634"/>
                  <a:pt x="9106360" y="3240155"/>
                </a:cubicBezTo>
                <a:cubicBezTo>
                  <a:pt x="9110844" y="3223680"/>
                  <a:pt x="9106360" y="3211711"/>
                  <a:pt x="9091368" y="3187725"/>
                </a:cubicBezTo>
                <a:cubicBezTo>
                  <a:pt x="9076376" y="3163738"/>
                  <a:pt x="8961052" y="3075381"/>
                  <a:pt x="8961052" y="3075381"/>
                </a:cubicBezTo>
                <a:lnTo>
                  <a:pt x="9049441" y="3168248"/>
                </a:lnTo>
                <a:cubicBezTo>
                  <a:pt x="9049441" y="3168248"/>
                  <a:pt x="9004490" y="3178758"/>
                  <a:pt x="8995414" y="3189236"/>
                </a:cubicBezTo>
                <a:lnTo>
                  <a:pt x="8986418" y="3199718"/>
                </a:lnTo>
                <a:lnTo>
                  <a:pt x="8892029" y="3114331"/>
                </a:lnTo>
                <a:cubicBezTo>
                  <a:pt x="8892029" y="3114331"/>
                  <a:pt x="8978935" y="3214710"/>
                  <a:pt x="8986418" y="3228190"/>
                </a:cubicBezTo>
                <a:cubicBezTo>
                  <a:pt x="8986418" y="3228190"/>
                  <a:pt x="8910019" y="3259632"/>
                  <a:pt x="8892029" y="3271625"/>
                </a:cubicBezTo>
                <a:cubicBezTo>
                  <a:pt x="8892029" y="3271625"/>
                  <a:pt x="8850074" y="3262630"/>
                  <a:pt x="8844105" y="3246151"/>
                </a:cubicBezTo>
                <a:cubicBezTo>
                  <a:pt x="8838134" y="3229677"/>
                  <a:pt x="8767681" y="3259660"/>
                  <a:pt x="8767681" y="3259660"/>
                </a:cubicBezTo>
                <a:lnTo>
                  <a:pt x="8806635" y="3211740"/>
                </a:lnTo>
                <a:lnTo>
                  <a:pt x="8767681" y="3157713"/>
                </a:lnTo>
                <a:cubicBezTo>
                  <a:pt x="8767681" y="3157713"/>
                  <a:pt x="8715244" y="3196666"/>
                  <a:pt x="8698765" y="3208660"/>
                </a:cubicBezTo>
                <a:cubicBezTo>
                  <a:pt x="8682287" y="3220653"/>
                  <a:pt x="8640335" y="3190670"/>
                  <a:pt x="8640335" y="3190670"/>
                </a:cubicBezTo>
                <a:cubicBezTo>
                  <a:pt x="8640335" y="3190670"/>
                  <a:pt x="8739234" y="3304525"/>
                  <a:pt x="8751092" y="3310522"/>
                </a:cubicBezTo>
                <a:cubicBezTo>
                  <a:pt x="8762954" y="3316522"/>
                  <a:pt x="8808040" y="3322519"/>
                  <a:pt x="8808040" y="3322519"/>
                </a:cubicBezTo>
                <a:cubicBezTo>
                  <a:pt x="8808040" y="3322519"/>
                  <a:pt x="8791561" y="3337482"/>
                  <a:pt x="8757093" y="3349529"/>
                </a:cubicBezTo>
                <a:cubicBezTo>
                  <a:pt x="8722620" y="3361576"/>
                  <a:pt x="8682180" y="3370492"/>
                  <a:pt x="8682180" y="3370492"/>
                </a:cubicBezTo>
                <a:cubicBezTo>
                  <a:pt x="8682180" y="3370492"/>
                  <a:pt x="8824518" y="3366007"/>
                  <a:pt x="8858962" y="3363009"/>
                </a:cubicBezTo>
                <a:cubicBezTo>
                  <a:pt x="8858962" y="3363009"/>
                  <a:pt x="8854477" y="3401963"/>
                  <a:pt x="8855964" y="3415439"/>
                </a:cubicBezTo>
                <a:cubicBezTo>
                  <a:pt x="8857450" y="3428919"/>
                  <a:pt x="8884439" y="3440913"/>
                  <a:pt x="8884439" y="3440913"/>
                </a:cubicBezTo>
                <a:cubicBezTo>
                  <a:pt x="8884439" y="3440913"/>
                  <a:pt x="8820008" y="3470871"/>
                  <a:pt x="8772084" y="3493343"/>
                </a:cubicBezTo>
                <a:cubicBezTo>
                  <a:pt x="8724160" y="3515818"/>
                  <a:pt x="8689664" y="3521815"/>
                  <a:pt x="8689664" y="3521815"/>
                </a:cubicBezTo>
                <a:cubicBezTo>
                  <a:pt x="8689664" y="3521815"/>
                  <a:pt x="8702980" y="3488861"/>
                  <a:pt x="8740532" y="3461873"/>
                </a:cubicBezTo>
                <a:cubicBezTo>
                  <a:pt x="8762257" y="3446476"/>
                  <a:pt x="8782360" y="3428909"/>
                  <a:pt x="8800532" y="3409443"/>
                </a:cubicBezTo>
                <a:cubicBezTo>
                  <a:pt x="8800532" y="3409443"/>
                  <a:pt x="8713650" y="3427432"/>
                  <a:pt x="8661216" y="3455904"/>
                </a:cubicBezTo>
                <a:cubicBezTo>
                  <a:pt x="8608783" y="3484376"/>
                  <a:pt x="8439481" y="3698586"/>
                  <a:pt x="8439481" y="3698586"/>
                </a:cubicBezTo>
                <a:cubicBezTo>
                  <a:pt x="8439481" y="3698586"/>
                  <a:pt x="8428974" y="3569735"/>
                  <a:pt x="8405012" y="3497828"/>
                </a:cubicBezTo>
                <a:cubicBezTo>
                  <a:pt x="8381051" y="3425921"/>
                  <a:pt x="8355574" y="3361522"/>
                  <a:pt x="8313622" y="3367494"/>
                </a:cubicBezTo>
                <a:cubicBezTo>
                  <a:pt x="8271670" y="3373462"/>
                  <a:pt x="8226716" y="3431918"/>
                  <a:pt x="8226716" y="3431918"/>
                </a:cubicBezTo>
                <a:lnTo>
                  <a:pt x="8256703" y="3458931"/>
                </a:lnTo>
                <a:cubicBezTo>
                  <a:pt x="8256703" y="3458931"/>
                  <a:pt x="8216181" y="3446963"/>
                  <a:pt x="8184789" y="3451448"/>
                </a:cubicBezTo>
                <a:cubicBezTo>
                  <a:pt x="8153400" y="3455933"/>
                  <a:pt x="8132355" y="3485917"/>
                  <a:pt x="8132355" y="3485917"/>
                </a:cubicBezTo>
                <a:cubicBezTo>
                  <a:pt x="8132355" y="3485917"/>
                  <a:pt x="8229607" y="3506877"/>
                  <a:pt x="8243112" y="3539940"/>
                </a:cubicBezTo>
                <a:cubicBezTo>
                  <a:pt x="8243112" y="3539940"/>
                  <a:pt x="8156210" y="3490508"/>
                  <a:pt x="8099263" y="3523461"/>
                </a:cubicBezTo>
                <a:cubicBezTo>
                  <a:pt x="8099263" y="3523461"/>
                  <a:pt x="8121738" y="3433593"/>
                  <a:pt x="8141215" y="3408119"/>
                </a:cubicBezTo>
                <a:cubicBezTo>
                  <a:pt x="8160692" y="3382646"/>
                  <a:pt x="8310517" y="3307740"/>
                  <a:pt x="8343473" y="3258309"/>
                </a:cubicBezTo>
                <a:cubicBezTo>
                  <a:pt x="8376430" y="3208877"/>
                  <a:pt x="8589302" y="3108498"/>
                  <a:pt x="8589302" y="3108498"/>
                </a:cubicBezTo>
                <a:lnTo>
                  <a:pt x="8605784" y="3075541"/>
                </a:lnTo>
                <a:lnTo>
                  <a:pt x="8610266" y="3154931"/>
                </a:lnTo>
                <a:lnTo>
                  <a:pt x="8634228" y="3071031"/>
                </a:lnTo>
                <a:lnTo>
                  <a:pt x="8784053" y="3015627"/>
                </a:lnTo>
                <a:lnTo>
                  <a:pt x="8571312" y="3062064"/>
                </a:lnTo>
                <a:cubicBezTo>
                  <a:pt x="8571312" y="3062064"/>
                  <a:pt x="8724132" y="2964819"/>
                  <a:pt x="8746611" y="2954202"/>
                </a:cubicBezTo>
                <a:lnTo>
                  <a:pt x="8769086" y="2943695"/>
                </a:lnTo>
                <a:cubicBezTo>
                  <a:pt x="8769086" y="2943695"/>
                  <a:pt x="8772084" y="2927217"/>
                  <a:pt x="8754091" y="2913737"/>
                </a:cubicBezTo>
                <a:cubicBezTo>
                  <a:pt x="8736101" y="2900257"/>
                  <a:pt x="8715137" y="2853823"/>
                  <a:pt x="8715137" y="2853823"/>
                </a:cubicBezTo>
                <a:cubicBezTo>
                  <a:pt x="8715137" y="2853823"/>
                  <a:pt x="8707654" y="2747447"/>
                  <a:pt x="8674615" y="2698016"/>
                </a:cubicBezTo>
                <a:cubicBezTo>
                  <a:pt x="8641576" y="2648584"/>
                  <a:pt x="8569744" y="2575162"/>
                  <a:pt x="8512800" y="2539210"/>
                </a:cubicBezTo>
                <a:lnTo>
                  <a:pt x="8451368" y="2519733"/>
                </a:lnTo>
                <a:lnTo>
                  <a:pt x="8413926" y="2494288"/>
                </a:lnTo>
                <a:lnTo>
                  <a:pt x="8458880" y="2503255"/>
                </a:lnTo>
                <a:cubicBezTo>
                  <a:pt x="8458880" y="2503255"/>
                  <a:pt x="8478356" y="2474811"/>
                  <a:pt x="8460363" y="2462736"/>
                </a:cubicBezTo>
                <a:cubicBezTo>
                  <a:pt x="8442373" y="2450661"/>
                  <a:pt x="8425919" y="2446261"/>
                  <a:pt x="8404931" y="2464251"/>
                </a:cubicBezTo>
                <a:cubicBezTo>
                  <a:pt x="8404931" y="2464251"/>
                  <a:pt x="8421409" y="2411792"/>
                  <a:pt x="8397447" y="2404309"/>
                </a:cubicBezTo>
                <a:cubicBezTo>
                  <a:pt x="8373485" y="2396826"/>
                  <a:pt x="8339013" y="2414791"/>
                  <a:pt x="8321023" y="2432781"/>
                </a:cubicBezTo>
                <a:cubicBezTo>
                  <a:pt x="8309115" y="2444956"/>
                  <a:pt x="8298103" y="2457973"/>
                  <a:pt x="8288066" y="2471731"/>
                </a:cubicBezTo>
                <a:cubicBezTo>
                  <a:pt x="8288066" y="2471731"/>
                  <a:pt x="8261053" y="2474729"/>
                  <a:pt x="8243141" y="2474729"/>
                </a:cubicBezTo>
                <a:cubicBezTo>
                  <a:pt x="8243141" y="2474729"/>
                  <a:pt x="8250624" y="2443263"/>
                  <a:pt x="8249113" y="2431269"/>
                </a:cubicBezTo>
                <a:cubicBezTo>
                  <a:pt x="8247597" y="2419272"/>
                  <a:pt x="8232631" y="2417761"/>
                  <a:pt x="8232631" y="2417761"/>
                </a:cubicBezTo>
                <a:cubicBezTo>
                  <a:pt x="8232631" y="2417761"/>
                  <a:pt x="8217667" y="2444774"/>
                  <a:pt x="8201189" y="2452229"/>
                </a:cubicBezTo>
                <a:cubicBezTo>
                  <a:pt x="8184707" y="2459684"/>
                  <a:pt x="8180197" y="2444746"/>
                  <a:pt x="8180197" y="2444746"/>
                </a:cubicBezTo>
                <a:cubicBezTo>
                  <a:pt x="8180197" y="2444746"/>
                  <a:pt x="8163718" y="2474704"/>
                  <a:pt x="8162232" y="2486669"/>
                </a:cubicBezTo>
                <a:cubicBezTo>
                  <a:pt x="8162232" y="2486669"/>
                  <a:pt x="8081187" y="2515141"/>
                  <a:pt x="8018407" y="2564573"/>
                </a:cubicBezTo>
                <a:cubicBezTo>
                  <a:pt x="8018407" y="2564573"/>
                  <a:pt x="7924882" y="2487832"/>
                  <a:pt x="7907649" y="2463629"/>
                </a:cubicBezTo>
                <a:lnTo>
                  <a:pt x="7934663" y="2504660"/>
                </a:lnTo>
                <a:cubicBezTo>
                  <a:pt x="7934663" y="2504660"/>
                  <a:pt x="7898708" y="2488181"/>
                  <a:pt x="7847757" y="2497180"/>
                </a:cubicBezTo>
                <a:cubicBezTo>
                  <a:pt x="7847757" y="2497180"/>
                  <a:pt x="7882688" y="2483241"/>
                  <a:pt x="7900191" y="2479189"/>
                </a:cubicBezTo>
                <a:cubicBezTo>
                  <a:pt x="7900191" y="2479189"/>
                  <a:pt x="7876229" y="2456714"/>
                  <a:pt x="7864235" y="2438667"/>
                </a:cubicBezTo>
                <a:cubicBezTo>
                  <a:pt x="7864235" y="2438667"/>
                  <a:pt x="7841760" y="2428161"/>
                  <a:pt x="7825282" y="2428161"/>
                </a:cubicBezTo>
                <a:cubicBezTo>
                  <a:pt x="7825282" y="2428161"/>
                  <a:pt x="7787840" y="2407201"/>
                  <a:pt x="7778841" y="2393720"/>
                </a:cubicBezTo>
                <a:cubicBezTo>
                  <a:pt x="7769846" y="2380240"/>
                  <a:pt x="7723409" y="2321813"/>
                  <a:pt x="7699447" y="2288857"/>
                </a:cubicBezTo>
                <a:lnTo>
                  <a:pt x="7675457" y="2255903"/>
                </a:lnTo>
                <a:cubicBezTo>
                  <a:pt x="7675457" y="2255903"/>
                  <a:pt x="7732404" y="2255903"/>
                  <a:pt x="7757881" y="2246908"/>
                </a:cubicBezTo>
                <a:cubicBezTo>
                  <a:pt x="7783355" y="2237913"/>
                  <a:pt x="7795323" y="2234915"/>
                  <a:pt x="7801320" y="2222946"/>
                </a:cubicBezTo>
                <a:cubicBezTo>
                  <a:pt x="7807317" y="2210981"/>
                  <a:pt x="7799833" y="2130051"/>
                  <a:pt x="7793837" y="2098691"/>
                </a:cubicBezTo>
                <a:cubicBezTo>
                  <a:pt x="7787840" y="2067327"/>
                  <a:pt x="7787840" y="1941397"/>
                  <a:pt x="7787840" y="1908440"/>
                </a:cubicBezTo>
                <a:cubicBezTo>
                  <a:pt x="7787840" y="1875486"/>
                  <a:pt x="7753368" y="1815572"/>
                  <a:pt x="7750369" y="1794584"/>
                </a:cubicBezTo>
                <a:cubicBezTo>
                  <a:pt x="7747371" y="1773596"/>
                  <a:pt x="7735402" y="1763142"/>
                  <a:pt x="7720411" y="1754066"/>
                </a:cubicBezTo>
                <a:cubicBezTo>
                  <a:pt x="7705419" y="1744989"/>
                  <a:pt x="7682969" y="1691125"/>
                  <a:pt x="7682969" y="1691125"/>
                </a:cubicBezTo>
                <a:cubicBezTo>
                  <a:pt x="7682969" y="1691125"/>
                  <a:pt x="7672458" y="1703118"/>
                  <a:pt x="7628938" y="1718139"/>
                </a:cubicBezTo>
                <a:cubicBezTo>
                  <a:pt x="7597966" y="1728347"/>
                  <a:pt x="7566456" y="1736851"/>
                  <a:pt x="7534552" y="1743612"/>
                </a:cubicBezTo>
                <a:cubicBezTo>
                  <a:pt x="7534552" y="1743612"/>
                  <a:pt x="7522584" y="1716599"/>
                  <a:pt x="7494030" y="1679185"/>
                </a:cubicBezTo>
                <a:cubicBezTo>
                  <a:pt x="7465476" y="1641775"/>
                  <a:pt x="7453508" y="1635721"/>
                  <a:pt x="7453508" y="1635721"/>
                </a:cubicBezTo>
                <a:cubicBezTo>
                  <a:pt x="7453508" y="1635721"/>
                  <a:pt x="7541925" y="1676240"/>
                  <a:pt x="7559891" y="1683670"/>
                </a:cubicBezTo>
                <a:cubicBezTo>
                  <a:pt x="7559891" y="1683670"/>
                  <a:pt x="7519368" y="1596800"/>
                  <a:pt x="7489463" y="1580293"/>
                </a:cubicBezTo>
                <a:cubicBezTo>
                  <a:pt x="7459558" y="1563789"/>
                  <a:pt x="7386107" y="1483047"/>
                  <a:pt x="7353150" y="1461952"/>
                </a:cubicBezTo>
                <a:cubicBezTo>
                  <a:pt x="7320190" y="1440854"/>
                  <a:pt x="7284234" y="1406524"/>
                  <a:pt x="7284234" y="1406524"/>
                </a:cubicBezTo>
                <a:lnTo>
                  <a:pt x="7215294" y="1541368"/>
                </a:lnTo>
                <a:lnTo>
                  <a:pt x="7282830" y="1378052"/>
                </a:lnTo>
                <a:lnTo>
                  <a:pt x="7252871" y="1385560"/>
                </a:lnTo>
                <a:cubicBezTo>
                  <a:pt x="7252871" y="1385560"/>
                  <a:pt x="7251359" y="1412574"/>
                  <a:pt x="7248386" y="1421515"/>
                </a:cubicBezTo>
                <a:cubicBezTo>
                  <a:pt x="7245416" y="1430454"/>
                  <a:pt x="7174960" y="1577323"/>
                  <a:pt x="7174960" y="1593801"/>
                </a:cubicBezTo>
                <a:lnTo>
                  <a:pt x="7174960" y="1610276"/>
                </a:lnTo>
                <a:lnTo>
                  <a:pt x="7228397" y="1583266"/>
                </a:lnTo>
                <a:cubicBezTo>
                  <a:pt x="7228397" y="1583266"/>
                  <a:pt x="7176447" y="1641693"/>
                  <a:pt x="7139005" y="1647690"/>
                </a:cubicBezTo>
                <a:cubicBezTo>
                  <a:pt x="7101563" y="1653687"/>
                  <a:pt x="7057960" y="1662682"/>
                  <a:pt x="7057960" y="1662682"/>
                </a:cubicBezTo>
                <a:lnTo>
                  <a:pt x="7137383" y="1631211"/>
                </a:lnTo>
                <a:cubicBezTo>
                  <a:pt x="7144866" y="1628213"/>
                  <a:pt x="7240742" y="1415490"/>
                  <a:pt x="7236257" y="1400499"/>
                </a:cubicBezTo>
                <a:cubicBezTo>
                  <a:pt x="7234034" y="1392844"/>
                  <a:pt x="7231328" y="1385336"/>
                  <a:pt x="7228151" y="1378023"/>
                </a:cubicBezTo>
                <a:cubicBezTo>
                  <a:pt x="7228151" y="1378023"/>
                  <a:pt x="7194195" y="1382533"/>
                  <a:pt x="7135765" y="1378023"/>
                </a:cubicBezTo>
                <a:cubicBezTo>
                  <a:pt x="7135765" y="1378023"/>
                  <a:pt x="7249631" y="1357063"/>
                  <a:pt x="7270594" y="1358575"/>
                </a:cubicBezTo>
                <a:lnTo>
                  <a:pt x="7291583" y="1360062"/>
                </a:lnTo>
                <a:cubicBezTo>
                  <a:pt x="7291583" y="1360062"/>
                  <a:pt x="7300578" y="1319543"/>
                  <a:pt x="7296068" y="1307628"/>
                </a:cubicBezTo>
                <a:lnTo>
                  <a:pt x="7291583" y="1295635"/>
                </a:lnTo>
                <a:cubicBezTo>
                  <a:pt x="7291583" y="1295635"/>
                  <a:pt x="7294581" y="1268625"/>
                  <a:pt x="7297579" y="1250688"/>
                </a:cubicBezTo>
                <a:cubicBezTo>
                  <a:pt x="7297579" y="1250688"/>
                  <a:pt x="7321541" y="1259683"/>
                  <a:pt x="7333535" y="1237179"/>
                </a:cubicBezTo>
                <a:cubicBezTo>
                  <a:pt x="7345532" y="1214679"/>
                  <a:pt x="7336537" y="1184749"/>
                  <a:pt x="7336537" y="1184749"/>
                </a:cubicBezTo>
                <a:cubicBezTo>
                  <a:pt x="7336537" y="1184749"/>
                  <a:pt x="7336537" y="1204226"/>
                  <a:pt x="7326026" y="1204226"/>
                </a:cubicBezTo>
                <a:cubicBezTo>
                  <a:pt x="7315516" y="1204226"/>
                  <a:pt x="7314058" y="1186261"/>
                  <a:pt x="7320055" y="1165272"/>
                </a:cubicBezTo>
                <a:cubicBezTo>
                  <a:pt x="7326055" y="1144284"/>
                  <a:pt x="7329025" y="991503"/>
                  <a:pt x="7285586" y="876239"/>
                </a:cubicBezTo>
                <a:lnTo>
                  <a:pt x="7273593" y="907684"/>
                </a:lnTo>
                <a:cubicBezTo>
                  <a:pt x="7273593" y="907684"/>
                  <a:pt x="7219562" y="789340"/>
                  <a:pt x="7191197" y="754872"/>
                </a:cubicBezTo>
                <a:cubicBezTo>
                  <a:pt x="7162832" y="720407"/>
                  <a:pt x="7149245" y="693475"/>
                  <a:pt x="7149245" y="693475"/>
                </a:cubicBezTo>
                <a:cubicBezTo>
                  <a:pt x="7149245" y="693475"/>
                  <a:pt x="7128281" y="679966"/>
                  <a:pt x="7119286" y="718920"/>
                </a:cubicBezTo>
                <a:lnTo>
                  <a:pt x="7099806" y="662005"/>
                </a:lnTo>
                <a:cubicBezTo>
                  <a:pt x="7099806" y="662005"/>
                  <a:pt x="7041375" y="633533"/>
                  <a:pt x="7020412" y="629048"/>
                </a:cubicBezTo>
                <a:lnTo>
                  <a:pt x="6999420" y="624538"/>
                </a:lnTo>
                <a:cubicBezTo>
                  <a:pt x="6999420" y="624538"/>
                  <a:pt x="7026437" y="653010"/>
                  <a:pt x="7048859" y="702442"/>
                </a:cubicBezTo>
                <a:lnTo>
                  <a:pt x="7071334" y="751873"/>
                </a:lnTo>
                <a:cubicBezTo>
                  <a:pt x="7071334" y="751873"/>
                  <a:pt x="6991940" y="651523"/>
                  <a:pt x="6949984" y="632046"/>
                </a:cubicBezTo>
                <a:cubicBezTo>
                  <a:pt x="6908032" y="612573"/>
                  <a:pt x="6860109" y="614056"/>
                  <a:pt x="6860109" y="614056"/>
                </a:cubicBezTo>
                <a:cubicBezTo>
                  <a:pt x="6860109" y="614056"/>
                  <a:pt x="6897551" y="645526"/>
                  <a:pt x="6894552" y="706951"/>
                </a:cubicBezTo>
                <a:cubicBezTo>
                  <a:pt x="6891554" y="768380"/>
                  <a:pt x="6902036" y="832776"/>
                  <a:pt x="6860109" y="879237"/>
                </a:cubicBezTo>
                <a:cubicBezTo>
                  <a:pt x="6860109" y="879237"/>
                  <a:pt x="6858593" y="778858"/>
                  <a:pt x="6846600" y="733912"/>
                </a:cubicBezTo>
                <a:cubicBezTo>
                  <a:pt x="6834607" y="688961"/>
                  <a:pt x="6818153" y="645526"/>
                  <a:pt x="6818153" y="645526"/>
                </a:cubicBezTo>
                <a:cubicBezTo>
                  <a:pt x="6818153" y="645526"/>
                  <a:pt x="6812156" y="703953"/>
                  <a:pt x="6801675" y="729427"/>
                </a:cubicBezTo>
                <a:cubicBezTo>
                  <a:pt x="6801675" y="729427"/>
                  <a:pt x="6824989" y="738692"/>
                  <a:pt x="6840632" y="769945"/>
                </a:cubicBezTo>
                <a:cubicBezTo>
                  <a:pt x="6856271" y="801199"/>
                  <a:pt x="6848112" y="835856"/>
                  <a:pt x="6833120" y="856844"/>
                </a:cubicBezTo>
                <a:cubicBezTo>
                  <a:pt x="6818128" y="877833"/>
                  <a:pt x="6789681" y="816325"/>
                  <a:pt x="6789681" y="816325"/>
                </a:cubicBezTo>
                <a:cubicBezTo>
                  <a:pt x="6785107" y="837058"/>
                  <a:pt x="6785107" y="858534"/>
                  <a:pt x="6789681" y="879266"/>
                </a:cubicBezTo>
                <a:cubicBezTo>
                  <a:pt x="6789681" y="879266"/>
                  <a:pt x="6726766" y="912219"/>
                  <a:pt x="6696807" y="921189"/>
                </a:cubicBezTo>
                <a:lnTo>
                  <a:pt x="6666820" y="930184"/>
                </a:lnTo>
                <a:cubicBezTo>
                  <a:pt x="6666820" y="930184"/>
                  <a:pt x="6713285" y="903171"/>
                  <a:pt x="6726766" y="871758"/>
                </a:cubicBezTo>
                <a:cubicBezTo>
                  <a:pt x="6726766" y="871758"/>
                  <a:pt x="6677327" y="901713"/>
                  <a:pt x="6641371" y="904711"/>
                </a:cubicBezTo>
                <a:lnTo>
                  <a:pt x="6570944" y="969135"/>
                </a:lnTo>
                <a:cubicBezTo>
                  <a:pt x="6570944" y="969135"/>
                  <a:pt x="6623381" y="1120407"/>
                  <a:pt x="6608386" y="1169892"/>
                </a:cubicBezTo>
                <a:lnTo>
                  <a:pt x="6581372" y="1174377"/>
                </a:lnTo>
                <a:cubicBezTo>
                  <a:pt x="6581372" y="1174377"/>
                  <a:pt x="6737190" y="1228401"/>
                  <a:pt x="6771634" y="1243286"/>
                </a:cubicBezTo>
                <a:cubicBezTo>
                  <a:pt x="6771634" y="1243286"/>
                  <a:pt x="6630808" y="1216273"/>
                  <a:pt x="6593341" y="1205848"/>
                </a:cubicBezTo>
                <a:cubicBezTo>
                  <a:pt x="6555870" y="1195419"/>
                  <a:pt x="6546904" y="1192339"/>
                  <a:pt x="6519915" y="1193854"/>
                </a:cubicBezTo>
                <a:cubicBezTo>
                  <a:pt x="6492926" y="1195366"/>
                  <a:pt x="6463562" y="1224108"/>
                  <a:pt x="6463562" y="1224108"/>
                </a:cubicBezTo>
                <a:cubicBezTo>
                  <a:pt x="6463562" y="1224108"/>
                  <a:pt x="6475530" y="1186666"/>
                  <a:pt x="6509999" y="1176159"/>
                </a:cubicBezTo>
                <a:cubicBezTo>
                  <a:pt x="6544471" y="1165653"/>
                  <a:pt x="6565434" y="1165678"/>
                  <a:pt x="6565434" y="1165678"/>
                </a:cubicBezTo>
                <a:lnTo>
                  <a:pt x="6504002" y="1152173"/>
                </a:lnTo>
                <a:cubicBezTo>
                  <a:pt x="6504002" y="1152173"/>
                  <a:pt x="6518997" y="1116221"/>
                  <a:pt x="6507000" y="1080266"/>
                </a:cubicBezTo>
                <a:cubicBezTo>
                  <a:pt x="6495007" y="1044310"/>
                  <a:pt x="6487524" y="1033832"/>
                  <a:pt x="6487524" y="1033832"/>
                </a:cubicBezTo>
                <a:cubicBezTo>
                  <a:pt x="6487524" y="1033832"/>
                  <a:pt x="6486037" y="966300"/>
                  <a:pt x="6495035" y="942448"/>
                </a:cubicBezTo>
                <a:cubicBezTo>
                  <a:pt x="6495035" y="942448"/>
                  <a:pt x="6477042" y="966406"/>
                  <a:pt x="6475530" y="990393"/>
                </a:cubicBezTo>
                <a:cubicBezTo>
                  <a:pt x="6474019" y="1014384"/>
                  <a:pt x="6474043" y="1041312"/>
                  <a:pt x="6463562" y="1057925"/>
                </a:cubicBezTo>
                <a:cubicBezTo>
                  <a:pt x="6453080" y="1074539"/>
                  <a:pt x="6454513" y="1116057"/>
                  <a:pt x="6454513" y="1116057"/>
                </a:cubicBezTo>
                <a:lnTo>
                  <a:pt x="6429036" y="1135534"/>
                </a:lnTo>
                <a:cubicBezTo>
                  <a:pt x="6429036" y="1135534"/>
                  <a:pt x="6423040" y="1098092"/>
                  <a:pt x="6429036" y="1077104"/>
                </a:cubicBezTo>
                <a:cubicBezTo>
                  <a:pt x="6435036" y="1056115"/>
                  <a:pt x="6435036" y="1024673"/>
                  <a:pt x="6435036" y="1024673"/>
                </a:cubicBezTo>
                <a:lnTo>
                  <a:pt x="6420041" y="1062140"/>
                </a:lnTo>
                <a:cubicBezTo>
                  <a:pt x="6420041" y="1062140"/>
                  <a:pt x="6402076" y="1071107"/>
                  <a:pt x="6378114" y="1092095"/>
                </a:cubicBezTo>
                <a:cubicBezTo>
                  <a:pt x="6378114" y="1092095"/>
                  <a:pt x="6375116" y="1068109"/>
                  <a:pt x="6378114" y="1056144"/>
                </a:cubicBezTo>
                <a:cubicBezTo>
                  <a:pt x="6378114" y="1056144"/>
                  <a:pt x="6337595" y="1041152"/>
                  <a:pt x="6322682" y="1036667"/>
                </a:cubicBezTo>
                <a:cubicBezTo>
                  <a:pt x="6322682" y="1036667"/>
                  <a:pt x="6306203" y="1080102"/>
                  <a:pt x="6288210" y="1114571"/>
                </a:cubicBezTo>
                <a:cubicBezTo>
                  <a:pt x="6288210" y="1114571"/>
                  <a:pt x="6207169" y="1123541"/>
                  <a:pt x="6177452" y="1081617"/>
                </a:cubicBezTo>
                <a:cubicBezTo>
                  <a:pt x="6147736" y="1039694"/>
                  <a:pt x="6162461" y="1003713"/>
                  <a:pt x="6177452" y="979727"/>
                </a:cubicBezTo>
                <a:cubicBezTo>
                  <a:pt x="6192445" y="955736"/>
                  <a:pt x="6219404" y="895986"/>
                  <a:pt x="6219404" y="895986"/>
                </a:cubicBezTo>
                <a:cubicBezTo>
                  <a:pt x="6219404" y="895986"/>
                  <a:pt x="6187934" y="937910"/>
                  <a:pt x="6169969" y="966382"/>
                </a:cubicBezTo>
                <a:cubicBezTo>
                  <a:pt x="6150308" y="997002"/>
                  <a:pt x="6135166" y="1030300"/>
                  <a:pt x="6125019" y="1065245"/>
                </a:cubicBezTo>
                <a:cubicBezTo>
                  <a:pt x="6113022" y="1105764"/>
                  <a:pt x="6110024" y="1175996"/>
                  <a:pt x="6110024" y="1175996"/>
                </a:cubicBezTo>
                <a:cubicBezTo>
                  <a:pt x="6110024" y="1175996"/>
                  <a:pt x="5960203" y="1153549"/>
                  <a:pt x="5868839" y="1158034"/>
                </a:cubicBezTo>
                <a:cubicBezTo>
                  <a:pt x="5777478" y="1162519"/>
                  <a:pt x="5756460" y="1170028"/>
                  <a:pt x="5756460" y="1170028"/>
                </a:cubicBezTo>
                <a:lnTo>
                  <a:pt x="5792415" y="1098121"/>
                </a:lnTo>
                <a:cubicBezTo>
                  <a:pt x="5792415" y="1098121"/>
                  <a:pt x="5739981" y="1152144"/>
                  <a:pt x="5723499" y="1177511"/>
                </a:cubicBezTo>
                <a:cubicBezTo>
                  <a:pt x="5723499" y="1177511"/>
                  <a:pt x="5747461" y="1039747"/>
                  <a:pt x="5764022" y="1003738"/>
                </a:cubicBezTo>
                <a:lnTo>
                  <a:pt x="5780500" y="967787"/>
                </a:lnTo>
                <a:cubicBezTo>
                  <a:pt x="5780500" y="967787"/>
                  <a:pt x="5744545" y="1008305"/>
                  <a:pt x="5723581" y="1044175"/>
                </a:cubicBezTo>
                <a:cubicBezTo>
                  <a:pt x="5702618" y="1080049"/>
                  <a:pt x="5659154" y="1168434"/>
                  <a:pt x="5633677" y="1259900"/>
                </a:cubicBezTo>
                <a:cubicBezTo>
                  <a:pt x="5614769" y="1327428"/>
                  <a:pt x="5618145" y="1394203"/>
                  <a:pt x="5630221" y="1442557"/>
                </a:cubicBezTo>
                <a:cubicBezTo>
                  <a:pt x="5617469" y="1404738"/>
                  <a:pt x="5600343" y="1349281"/>
                  <a:pt x="5593236" y="1304793"/>
                </a:cubicBezTo>
                <a:lnTo>
                  <a:pt x="5606745" y="1286828"/>
                </a:lnTo>
                <a:cubicBezTo>
                  <a:pt x="5606745" y="1286828"/>
                  <a:pt x="5608257" y="1250848"/>
                  <a:pt x="5608257" y="1228401"/>
                </a:cubicBezTo>
                <a:cubicBezTo>
                  <a:pt x="5608257" y="1205954"/>
                  <a:pt x="5638215" y="1153496"/>
                  <a:pt x="5638215" y="1153496"/>
                </a:cubicBezTo>
                <a:lnTo>
                  <a:pt x="5608257" y="1177458"/>
                </a:lnTo>
                <a:cubicBezTo>
                  <a:pt x="5608257" y="1177458"/>
                  <a:pt x="5608257" y="1214896"/>
                  <a:pt x="5593266" y="1229888"/>
                </a:cubicBezTo>
                <a:cubicBezTo>
                  <a:pt x="5578271" y="1244880"/>
                  <a:pt x="5566251" y="1273323"/>
                  <a:pt x="5566251" y="1273323"/>
                </a:cubicBezTo>
                <a:lnTo>
                  <a:pt x="5585728" y="1267326"/>
                </a:lnTo>
                <a:cubicBezTo>
                  <a:pt x="5585728" y="1267326"/>
                  <a:pt x="5570733" y="1313788"/>
                  <a:pt x="5572220" y="1337747"/>
                </a:cubicBezTo>
                <a:cubicBezTo>
                  <a:pt x="5572220" y="1337747"/>
                  <a:pt x="5575193" y="1331750"/>
                  <a:pt x="5582701" y="1336263"/>
                </a:cubicBezTo>
                <a:cubicBezTo>
                  <a:pt x="5590214" y="1340773"/>
                  <a:pt x="5570708" y="1417137"/>
                  <a:pt x="5582701" y="1450119"/>
                </a:cubicBezTo>
                <a:cubicBezTo>
                  <a:pt x="5594695" y="1483101"/>
                  <a:pt x="5588698" y="1559468"/>
                  <a:pt x="5588698" y="1559468"/>
                </a:cubicBezTo>
                <a:cubicBezTo>
                  <a:pt x="5588698" y="1559468"/>
                  <a:pt x="5569221" y="1518949"/>
                  <a:pt x="5545231" y="1511519"/>
                </a:cubicBezTo>
                <a:cubicBezTo>
                  <a:pt x="5545231" y="1511519"/>
                  <a:pt x="5578191" y="1563925"/>
                  <a:pt x="5584188" y="1589423"/>
                </a:cubicBezTo>
                <a:cubicBezTo>
                  <a:pt x="5590185" y="1614925"/>
                  <a:pt x="5534749" y="1715275"/>
                  <a:pt x="5489800" y="1758711"/>
                </a:cubicBezTo>
                <a:cubicBezTo>
                  <a:pt x="5462277" y="1785159"/>
                  <a:pt x="5430977" y="1807374"/>
                  <a:pt x="5396926" y="1824621"/>
                </a:cubicBezTo>
                <a:lnTo>
                  <a:pt x="5422398" y="1715275"/>
                </a:lnTo>
                <a:cubicBezTo>
                  <a:pt x="5422398" y="1715275"/>
                  <a:pt x="5356456" y="1793179"/>
                  <a:pt x="5311638" y="1827619"/>
                </a:cubicBezTo>
                <a:cubicBezTo>
                  <a:pt x="5266822" y="1862059"/>
                  <a:pt x="5226218" y="1899526"/>
                  <a:pt x="5184291" y="1933995"/>
                </a:cubicBezTo>
                <a:cubicBezTo>
                  <a:pt x="5184291" y="1933995"/>
                  <a:pt x="5136342" y="1986425"/>
                  <a:pt x="5136342" y="2040370"/>
                </a:cubicBezTo>
                <a:cubicBezTo>
                  <a:pt x="5136342" y="2040370"/>
                  <a:pt x="5167812" y="2040370"/>
                  <a:pt x="5196259" y="2050852"/>
                </a:cubicBezTo>
                <a:cubicBezTo>
                  <a:pt x="5224706" y="2061330"/>
                  <a:pt x="5295159" y="2010334"/>
                  <a:pt x="5332602" y="2067327"/>
                </a:cubicBezTo>
                <a:cubicBezTo>
                  <a:pt x="5332602" y="2067327"/>
                  <a:pt x="5316122" y="2061330"/>
                  <a:pt x="5289162" y="2083806"/>
                </a:cubicBezTo>
                <a:cubicBezTo>
                  <a:pt x="5262202" y="2106281"/>
                  <a:pt x="5262148" y="2115248"/>
                  <a:pt x="5223220" y="2140721"/>
                </a:cubicBezTo>
                <a:cubicBezTo>
                  <a:pt x="5184291" y="2166195"/>
                  <a:pt x="5172297" y="2187183"/>
                  <a:pt x="5172297" y="2187183"/>
                </a:cubicBezTo>
                <a:cubicBezTo>
                  <a:pt x="5172297" y="2187183"/>
                  <a:pt x="5271172" y="2149716"/>
                  <a:pt x="5320607" y="2215626"/>
                </a:cubicBezTo>
                <a:cubicBezTo>
                  <a:pt x="5320607" y="2215626"/>
                  <a:pt x="5251691" y="2254580"/>
                  <a:pt x="5223220" y="2262060"/>
                </a:cubicBezTo>
                <a:cubicBezTo>
                  <a:pt x="5194748" y="2269543"/>
                  <a:pt x="5196206" y="2386319"/>
                  <a:pt x="5205254" y="2422381"/>
                </a:cubicBezTo>
                <a:cubicBezTo>
                  <a:pt x="5214306" y="2458443"/>
                  <a:pt x="5116865" y="2459819"/>
                  <a:pt x="5116865" y="2459819"/>
                </a:cubicBezTo>
                <a:cubicBezTo>
                  <a:pt x="5116865" y="2459819"/>
                  <a:pt x="5071911" y="2387912"/>
                  <a:pt x="5070425" y="2363954"/>
                </a:cubicBezTo>
                <a:cubicBezTo>
                  <a:pt x="5068941" y="2339992"/>
                  <a:pt x="5085392" y="2260577"/>
                  <a:pt x="5082393" y="2247097"/>
                </a:cubicBezTo>
                <a:cubicBezTo>
                  <a:pt x="5079396" y="2233616"/>
                  <a:pt x="5019478" y="2229106"/>
                  <a:pt x="5019478" y="2229106"/>
                </a:cubicBezTo>
                <a:cubicBezTo>
                  <a:pt x="5019478" y="2229106"/>
                  <a:pt x="5008996" y="2274053"/>
                  <a:pt x="5019478" y="2299527"/>
                </a:cubicBezTo>
                <a:cubicBezTo>
                  <a:pt x="5029959" y="2325000"/>
                  <a:pt x="5040441" y="2335482"/>
                  <a:pt x="5047949" y="2351961"/>
                </a:cubicBezTo>
                <a:cubicBezTo>
                  <a:pt x="5055461" y="2368435"/>
                  <a:pt x="5104868" y="2461331"/>
                  <a:pt x="5142339" y="2521245"/>
                </a:cubicBezTo>
                <a:cubicBezTo>
                  <a:pt x="5179810" y="2581158"/>
                  <a:pt x="5361155" y="2742966"/>
                  <a:pt x="5394033" y="2768436"/>
                </a:cubicBezTo>
                <a:cubicBezTo>
                  <a:pt x="5426908" y="2793909"/>
                  <a:pt x="5449465" y="2832835"/>
                  <a:pt x="5449465" y="2832835"/>
                </a:cubicBezTo>
                <a:cubicBezTo>
                  <a:pt x="5449465" y="2832835"/>
                  <a:pt x="5491421" y="2910738"/>
                  <a:pt x="5506384" y="2919733"/>
                </a:cubicBezTo>
                <a:cubicBezTo>
                  <a:pt x="5521351" y="2928728"/>
                  <a:pt x="5536346" y="2919733"/>
                  <a:pt x="5536346" y="2919733"/>
                </a:cubicBezTo>
                <a:lnTo>
                  <a:pt x="5560333" y="2949692"/>
                </a:lnTo>
                <a:cubicBezTo>
                  <a:pt x="5560333" y="2949692"/>
                  <a:pt x="5557336" y="2982645"/>
                  <a:pt x="5576811" y="2990211"/>
                </a:cubicBezTo>
                <a:cubicBezTo>
                  <a:pt x="5596288" y="2997772"/>
                  <a:pt x="5597775" y="3008172"/>
                  <a:pt x="5597775" y="3008172"/>
                </a:cubicBezTo>
                <a:cubicBezTo>
                  <a:pt x="5597775" y="3008172"/>
                  <a:pt x="5608285" y="3041129"/>
                  <a:pt x="5632247" y="3041129"/>
                </a:cubicBezTo>
                <a:lnTo>
                  <a:pt x="5686274" y="3041129"/>
                </a:lnTo>
                <a:cubicBezTo>
                  <a:pt x="5686274" y="3041129"/>
                  <a:pt x="5705751" y="3029161"/>
                  <a:pt x="5716261" y="3041129"/>
                </a:cubicBezTo>
                <a:cubicBezTo>
                  <a:pt x="5726768" y="3053094"/>
                  <a:pt x="5762698" y="3044128"/>
                  <a:pt x="5782175" y="3047126"/>
                </a:cubicBezTo>
                <a:cubicBezTo>
                  <a:pt x="5801652" y="3050124"/>
                  <a:pt x="5846606" y="3063601"/>
                  <a:pt x="5846606" y="3063601"/>
                </a:cubicBezTo>
                <a:cubicBezTo>
                  <a:pt x="5846606" y="3063601"/>
                  <a:pt x="5800140" y="3066603"/>
                  <a:pt x="5788172" y="3063601"/>
                </a:cubicBezTo>
                <a:cubicBezTo>
                  <a:pt x="5813489" y="3087527"/>
                  <a:pt x="5840535" y="3109558"/>
                  <a:pt x="5869081" y="3129511"/>
                </a:cubicBezTo>
                <a:cubicBezTo>
                  <a:pt x="5869081" y="3129511"/>
                  <a:pt x="5815055" y="3122031"/>
                  <a:pt x="5789659" y="3108551"/>
                </a:cubicBezTo>
                <a:cubicBezTo>
                  <a:pt x="5764268" y="3095071"/>
                  <a:pt x="5756702" y="3078596"/>
                  <a:pt x="5734228" y="3077081"/>
                </a:cubicBezTo>
                <a:cubicBezTo>
                  <a:pt x="5711748" y="3075569"/>
                  <a:pt x="5696784" y="3074083"/>
                  <a:pt x="5696784" y="3074083"/>
                </a:cubicBezTo>
                <a:cubicBezTo>
                  <a:pt x="5718413" y="3086720"/>
                  <a:pt x="5738516" y="3101804"/>
                  <a:pt x="5756702" y="3119033"/>
                </a:cubicBezTo>
                <a:cubicBezTo>
                  <a:pt x="5786660" y="3147505"/>
                  <a:pt x="5836097" y="3168465"/>
                  <a:pt x="5836097" y="3168465"/>
                </a:cubicBezTo>
                <a:cubicBezTo>
                  <a:pt x="5836097" y="3168465"/>
                  <a:pt x="5822591" y="3177460"/>
                  <a:pt x="5824131" y="3198448"/>
                </a:cubicBezTo>
                <a:cubicBezTo>
                  <a:pt x="5825671" y="3219437"/>
                  <a:pt x="5818134" y="3222410"/>
                  <a:pt x="5740223" y="3219412"/>
                </a:cubicBezTo>
                <a:cubicBezTo>
                  <a:pt x="5662312" y="3216413"/>
                  <a:pt x="5618874" y="3264359"/>
                  <a:pt x="5618874" y="3264359"/>
                </a:cubicBezTo>
                <a:cubicBezTo>
                  <a:pt x="5618874" y="3264359"/>
                  <a:pt x="5764185" y="3229890"/>
                  <a:pt x="5816620" y="3264359"/>
                </a:cubicBezTo>
                <a:cubicBezTo>
                  <a:pt x="5869056" y="3298827"/>
                  <a:pt x="5854089" y="3348259"/>
                  <a:pt x="5843632" y="3376702"/>
                </a:cubicBezTo>
                <a:cubicBezTo>
                  <a:pt x="5833179" y="3405149"/>
                  <a:pt x="5767213" y="3399178"/>
                  <a:pt x="5767213" y="3399178"/>
                </a:cubicBezTo>
                <a:cubicBezTo>
                  <a:pt x="5767213" y="3399178"/>
                  <a:pt x="5831639" y="3418655"/>
                  <a:pt x="5818159" y="3445611"/>
                </a:cubicBezTo>
                <a:cubicBezTo>
                  <a:pt x="5804680" y="3472571"/>
                  <a:pt x="5729770" y="3432106"/>
                  <a:pt x="5672823" y="3445611"/>
                </a:cubicBezTo>
                <a:cubicBezTo>
                  <a:pt x="5615875" y="3459120"/>
                  <a:pt x="5564953" y="3507040"/>
                  <a:pt x="5557470" y="3560985"/>
                </a:cubicBezTo>
                <a:cubicBezTo>
                  <a:pt x="5557470" y="3560985"/>
                  <a:pt x="5668231" y="3532513"/>
                  <a:pt x="5738765" y="3560985"/>
                </a:cubicBezTo>
                <a:lnTo>
                  <a:pt x="5808865" y="3589482"/>
                </a:lnTo>
                <a:cubicBezTo>
                  <a:pt x="5808865" y="3589482"/>
                  <a:pt x="5702511" y="3619466"/>
                  <a:pt x="5645564" y="3614956"/>
                </a:cubicBezTo>
                <a:cubicBezTo>
                  <a:pt x="5588617" y="3610442"/>
                  <a:pt x="5537694" y="3607472"/>
                  <a:pt x="5537694" y="3607472"/>
                </a:cubicBezTo>
                <a:cubicBezTo>
                  <a:pt x="5537694" y="3607472"/>
                  <a:pt x="5560174" y="3629947"/>
                  <a:pt x="5536183" y="3668897"/>
                </a:cubicBezTo>
                <a:cubicBezTo>
                  <a:pt x="5512192" y="3707851"/>
                  <a:pt x="5498740" y="3722925"/>
                  <a:pt x="5498740" y="3722925"/>
                </a:cubicBezTo>
                <a:cubicBezTo>
                  <a:pt x="5498740" y="3722925"/>
                  <a:pt x="5629085" y="3678003"/>
                  <a:pt x="5690542" y="3698963"/>
                </a:cubicBezTo>
                <a:cubicBezTo>
                  <a:pt x="5752001" y="3719926"/>
                  <a:pt x="5777423" y="3743913"/>
                  <a:pt x="5777423" y="3743913"/>
                </a:cubicBezTo>
                <a:cubicBezTo>
                  <a:pt x="5777423" y="3743913"/>
                  <a:pt x="5692029" y="3770923"/>
                  <a:pt x="5642595" y="3761875"/>
                </a:cubicBezTo>
                <a:cubicBezTo>
                  <a:pt x="5593155" y="3752826"/>
                  <a:pt x="5492797" y="3799235"/>
                  <a:pt x="5492797" y="3799235"/>
                </a:cubicBezTo>
                <a:cubicBezTo>
                  <a:pt x="5492797" y="3799235"/>
                  <a:pt x="5621655" y="3821707"/>
                  <a:pt x="5668096" y="3856147"/>
                </a:cubicBezTo>
                <a:cubicBezTo>
                  <a:pt x="5714534" y="3890590"/>
                  <a:pt x="5714534" y="3910174"/>
                  <a:pt x="5714534" y="3910174"/>
                </a:cubicBezTo>
                <a:cubicBezTo>
                  <a:pt x="5672538" y="3928495"/>
                  <a:pt x="5626979" y="3937198"/>
                  <a:pt x="5581190" y="3935647"/>
                </a:cubicBezTo>
                <a:cubicBezTo>
                  <a:pt x="5506277" y="3932649"/>
                  <a:pt x="5437365" y="3884700"/>
                  <a:pt x="5437365" y="3884700"/>
                </a:cubicBezTo>
                <a:cubicBezTo>
                  <a:pt x="5437365" y="3884700"/>
                  <a:pt x="5446360" y="3935647"/>
                  <a:pt x="5455355" y="3964091"/>
                </a:cubicBezTo>
                <a:cubicBezTo>
                  <a:pt x="5464350" y="3992534"/>
                  <a:pt x="5566116" y="3994046"/>
                  <a:pt x="5614147" y="3994046"/>
                </a:cubicBezTo>
                <a:lnTo>
                  <a:pt x="5711534" y="3994046"/>
                </a:lnTo>
                <a:cubicBezTo>
                  <a:pt x="5711534" y="3994046"/>
                  <a:pt x="5663530" y="4009094"/>
                  <a:pt x="5638055" y="4009094"/>
                </a:cubicBezTo>
                <a:cubicBezTo>
                  <a:pt x="5612578" y="4009094"/>
                  <a:pt x="5468753" y="3991129"/>
                  <a:pt x="5468753" y="3991129"/>
                </a:cubicBezTo>
                <a:cubicBezTo>
                  <a:pt x="5468753" y="3991129"/>
                  <a:pt x="5489717" y="4027085"/>
                  <a:pt x="5492715" y="4063036"/>
                </a:cubicBezTo>
                <a:cubicBezTo>
                  <a:pt x="5495714" y="4098992"/>
                  <a:pt x="5501710" y="4181380"/>
                  <a:pt x="5501710" y="4181380"/>
                </a:cubicBezTo>
                <a:cubicBezTo>
                  <a:pt x="5501710" y="4181380"/>
                  <a:pt x="5516706" y="4124437"/>
                  <a:pt x="5527187" y="4116953"/>
                </a:cubicBezTo>
                <a:cubicBezTo>
                  <a:pt x="5537669" y="4109470"/>
                  <a:pt x="5569140" y="4172382"/>
                  <a:pt x="5615577" y="4215821"/>
                </a:cubicBezTo>
                <a:cubicBezTo>
                  <a:pt x="5662017" y="4259256"/>
                  <a:pt x="5714451" y="4310203"/>
                  <a:pt x="5714451" y="4310203"/>
                </a:cubicBezTo>
                <a:cubicBezTo>
                  <a:pt x="5714451" y="4310203"/>
                  <a:pt x="5624576" y="4331191"/>
                  <a:pt x="5593101" y="4347670"/>
                </a:cubicBezTo>
                <a:cubicBezTo>
                  <a:pt x="5593101" y="4347670"/>
                  <a:pt x="5709966" y="4329676"/>
                  <a:pt x="5739925" y="4337188"/>
                </a:cubicBezTo>
                <a:cubicBezTo>
                  <a:pt x="5739925" y="4337188"/>
                  <a:pt x="5590104" y="4371628"/>
                  <a:pt x="5569140" y="4377706"/>
                </a:cubicBezTo>
                <a:cubicBezTo>
                  <a:pt x="5548176" y="4383785"/>
                  <a:pt x="5552661" y="4433135"/>
                  <a:pt x="5552661" y="4433135"/>
                </a:cubicBezTo>
                <a:lnTo>
                  <a:pt x="5662017" y="4415173"/>
                </a:lnTo>
                <a:lnTo>
                  <a:pt x="5573625" y="4460092"/>
                </a:lnTo>
                <a:lnTo>
                  <a:pt x="5578110" y="4518522"/>
                </a:lnTo>
                <a:cubicBezTo>
                  <a:pt x="5578110" y="4518522"/>
                  <a:pt x="5614065" y="4493049"/>
                  <a:pt x="5648537" y="4488564"/>
                </a:cubicBezTo>
                <a:lnTo>
                  <a:pt x="5617063" y="4518305"/>
                </a:lnTo>
                <a:cubicBezTo>
                  <a:pt x="5617063" y="4518305"/>
                  <a:pt x="5668014" y="4545319"/>
                  <a:pt x="5703969" y="4552774"/>
                </a:cubicBezTo>
                <a:cubicBezTo>
                  <a:pt x="5703969" y="4552774"/>
                  <a:pt x="5662017" y="4558771"/>
                  <a:pt x="5633542" y="4552774"/>
                </a:cubicBezTo>
                <a:lnTo>
                  <a:pt x="5605095" y="4546777"/>
                </a:lnTo>
                <a:cubicBezTo>
                  <a:pt x="5605095" y="4546777"/>
                  <a:pt x="5593101" y="4576732"/>
                  <a:pt x="5605095" y="4594722"/>
                </a:cubicBezTo>
                <a:cubicBezTo>
                  <a:pt x="5617092" y="4612712"/>
                  <a:pt x="5680007" y="4644158"/>
                  <a:pt x="5680007" y="4644158"/>
                </a:cubicBezTo>
                <a:cubicBezTo>
                  <a:pt x="5680007" y="4644158"/>
                  <a:pt x="5621577" y="4647156"/>
                  <a:pt x="5600586" y="4644158"/>
                </a:cubicBezTo>
                <a:cubicBezTo>
                  <a:pt x="5600586" y="4644158"/>
                  <a:pt x="5606581" y="4668116"/>
                  <a:pt x="5618578" y="4681596"/>
                </a:cubicBezTo>
                <a:cubicBezTo>
                  <a:pt x="5630572" y="4695076"/>
                  <a:pt x="5632084" y="4716065"/>
                  <a:pt x="5632084" y="4716065"/>
                </a:cubicBezTo>
                <a:lnTo>
                  <a:pt x="5618578" y="4723545"/>
                </a:lnTo>
                <a:cubicBezTo>
                  <a:pt x="5618578" y="4723545"/>
                  <a:pt x="5624576" y="4777572"/>
                  <a:pt x="5627573" y="4810447"/>
                </a:cubicBezTo>
                <a:cubicBezTo>
                  <a:pt x="5630572" y="4843319"/>
                  <a:pt x="5685979" y="4888351"/>
                  <a:pt x="5685979" y="4888351"/>
                </a:cubicBezTo>
                <a:lnTo>
                  <a:pt x="5639538" y="4888351"/>
                </a:lnTo>
                <a:cubicBezTo>
                  <a:pt x="5641672" y="4908777"/>
                  <a:pt x="5648889" y="4928343"/>
                  <a:pt x="5660530" y="4945266"/>
                </a:cubicBezTo>
                <a:cubicBezTo>
                  <a:pt x="5680007" y="4973738"/>
                  <a:pt x="5691976" y="5015686"/>
                  <a:pt x="5691976" y="5015686"/>
                </a:cubicBezTo>
                <a:lnTo>
                  <a:pt x="5660530" y="4997750"/>
                </a:lnTo>
                <a:lnTo>
                  <a:pt x="5699484" y="5039702"/>
                </a:lnTo>
                <a:cubicBezTo>
                  <a:pt x="5699484" y="5039702"/>
                  <a:pt x="5697972" y="5108610"/>
                  <a:pt x="5742923" y="5219467"/>
                </a:cubicBezTo>
                <a:cubicBezTo>
                  <a:pt x="5787877" y="5330328"/>
                  <a:pt x="5915223" y="5487622"/>
                  <a:pt x="5942183" y="5553558"/>
                </a:cubicBezTo>
                <a:cubicBezTo>
                  <a:pt x="5969143" y="5619496"/>
                  <a:pt x="5970655" y="5629843"/>
                  <a:pt x="5970655" y="5629843"/>
                </a:cubicBezTo>
                <a:cubicBezTo>
                  <a:pt x="5970655" y="5629843"/>
                  <a:pt x="5991620" y="5665795"/>
                  <a:pt x="6017096" y="5670362"/>
                </a:cubicBezTo>
                <a:cubicBezTo>
                  <a:pt x="6006265" y="5672979"/>
                  <a:pt x="5994966" y="5672979"/>
                  <a:pt x="5984135" y="5670362"/>
                </a:cubicBezTo>
                <a:cubicBezTo>
                  <a:pt x="5984135" y="5670362"/>
                  <a:pt x="6011152" y="5685353"/>
                  <a:pt x="6018579" y="5716824"/>
                </a:cubicBezTo>
                <a:cubicBezTo>
                  <a:pt x="6026009" y="5748290"/>
                  <a:pt x="6047054" y="5752775"/>
                  <a:pt x="6047054" y="5752775"/>
                </a:cubicBezTo>
                <a:cubicBezTo>
                  <a:pt x="6047054" y="5752775"/>
                  <a:pt x="6020037" y="5755774"/>
                  <a:pt x="6000615" y="5755774"/>
                </a:cubicBezTo>
                <a:cubicBezTo>
                  <a:pt x="6000615" y="5755774"/>
                  <a:pt x="6030576" y="5787215"/>
                  <a:pt x="6036573" y="5803694"/>
                </a:cubicBezTo>
                <a:cubicBezTo>
                  <a:pt x="6042569" y="5820172"/>
                  <a:pt x="6078525" y="5826169"/>
                  <a:pt x="6078525" y="5826169"/>
                </a:cubicBezTo>
                <a:cubicBezTo>
                  <a:pt x="6078525" y="5826169"/>
                  <a:pt x="6033574" y="5841161"/>
                  <a:pt x="6038002" y="5857639"/>
                </a:cubicBezTo>
                <a:cubicBezTo>
                  <a:pt x="6042434" y="5874114"/>
                  <a:pt x="6094950" y="5890593"/>
                  <a:pt x="6094950" y="5890593"/>
                </a:cubicBezTo>
                <a:cubicBezTo>
                  <a:pt x="6094950" y="5890593"/>
                  <a:pt x="6079958" y="5905584"/>
                  <a:pt x="6090440" y="5929546"/>
                </a:cubicBezTo>
                <a:cubicBezTo>
                  <a:pt x="6100921" y="5953505"/>
                  <a:pt x="6084416" y="5972900"/>
                  <a:pt x="6084416" y="5972900"/>
                </a:cubicBezTo>
                <a:cubicBezTo>
                  <a:pt x="6084416" y="5972900"/>
                  <a:pt x="6049942" y="5981895"/>
                  <a:pt x="6033464" y="6011853"/>
                </a:cubicBezTo>
                <a:cubicBezTo>
                  <a:pt x="6024917" y="6026799"/>
                  <a:pt x="6017409" y="6042313"/>
                  <a:pt x="6010990" y="6058287"/>
                </a:cubicBezTo>
                <a:cubicBezTo>
                  <a:pt x="6010990" y="6058287"/>
                  <a:pt x="6036462" y="6014852"/>
                  <a:pt x="6070934" y="6004263"/>
                </a:cubicBezTo>
                <a:cubicBezTo>
                  <a:pt x="6105403" y="5993671"/>
                  <a:pt x="6124962" y="5986273"/>
                  <a:pt x="6124962" y="5986273"/>
                </a:cubicBezTo>
                <a:lnTo>
                  <a:pt x="6130962" y="6013283"/>
                </a:lnTo>
                <a:cubicBezTo>
                  <a:pt x="6130962" y="6013283"/>
                  <a:pt x="6147441" y="5974333"/>
                  <a:pt x="6169915" y="5978815"/>
                </a:cubicBezTo>
                <a:cubicBezTo>
                  <a:pt x="6192391" y="5983300"/>
                  <a:pt x="6211867" y="6010285"/>
                  <a:pt x="6211867" y="6010285"/>
                </a:cubicBezTo>
                <a:cubicBezTo>
                  <a:pt x="6211867" y="6010285"/>
                  <a:pt x="6156436" y="6014770"/>
                  <a:pt x="6118965" y="6031248"/>
                </a:cubicBezTo>
                <a:cubicBezTo>
                  <a:pt x="6081498" y="6047723"/>
                  <a:pt x="6048566" y="6079193"/>
                  <a:pt x="6048566" y="6079193"/>
                </a:cubicBezTo>
                <a:cubicBezTo>
                  <a:pt x="6048566" y="6079193"/>
                  <a:pt x="6089088" y="6065688"/>
                  <a:pt x="6109970" y="6068715"/>
                </a:cubicBezTo>
                <a:cubicBezTo>
                  <a:pt x="6130852" y="6071738"/>
                  <a:pt x="6118965" y="6107665"/>
                  <a:pt x="6118965" y="6107665"/>
                </a:cubicBezTo>
                <a:cubicBezTo>
                  <a:pt x="6118965" y="6107665"/>
                  <a:pt x="6153437" y="6089675"/>
                  <a:pt x="6157923" y="6107665"/>
                </a:cubicBezTo>
                <a:cubicBezTo>
                  <a:pt x="6162405" y="6125655"/>
                  <a:pt x="6216354" y="6107665"/>
                  <a:pt x="6216354" y="6107665"/>
                </a:cubicBezTo>
                <a:lnTo>
                  <a:pt x="6217839" y="6151100"/>
                </a:lnTo>
                <a:cubicBezTo>
                  <a:pt x="6217839" y="6151100"/>
                  <a:pt x="6153437" y="6145104"/>
                  <a:pt x="6129447" y="6151100"/>
                </a:cubicBezTo>
                <a:cubicBezTo>
                  <a:pt x="6129447" y="6151100"/>
                  <a:pt x="6223836" y="6169066"/>
                  <a:pt x="6241826" y="6214012"/>
                </a:cubicBezTo>
                <a:cubicBezTo>
                  <a:pt x="6214873" y="6203950"/>
                  <a:pt x="6187365" y="6195443"/>
                  <a:pt x="6159434" y="6188542"/>
                </a:cubicBezTo>
                <a:lnTo>
                  <a:pt x="6177400" y="6214012"/>
                </a:lnTo>
                <a:cubicBezTo>
                  <a:pt x="6177400" y="6214012"/>
                  <a:pt x="6133960" y="6190054"/>
                  <a:pt x="6096490" y="6190054"/>
                </a:cubicBezTo>
                <a:cubicBezTo>
                  <a:pt x="6096490" y="6190054"/>
                  <a:pt x="6144442" y="6211014"/>
                  <a:pt x="6165402" y="6240973"/>
                </a:cubicBezTo>
                <a:cubicBezTo>
                  <a:pt x="6144684" y="6241435"/>
                  <a:pt x="6124001" y="6238917"/>
                  <a:pt x="6103998" y="6233489"/>
                </a:cubicBezTo>
                <a:cubicBezTo>
                  <a:pt x="6071041" y="6224494"/>
                  <a:pt x="6021577" y="6218526"/>
                  <a:pt x="5975140" y="6233489"/>
                </a:cubicBezTo>
                <a:cubicBezTo>
                  <a:pt x="5928703" y="6248456"/>
                  <a:pt x="5918221" y="6299400"/>
                  <a:pt x="5918221" y="6299400"/>
                </a:cubicBezTo>
                <a:lnTo>
                  <a:pt x="5894231" y="6288946"/>
                </a:lnTo>
                <a:cubicBezTo>
                  <a:pt x="5894231" y="6288946"/>
                  <a:pt x="5897229" y="6309935"/>
                  <a:pt x="5912225" y="6321903"/>
                </a:cubicBezTo>
                <a:lnTo>
                  <a:pt x="5942183" y="6345890"/>
                </a:lnTo>
                <a:lnTo>
                  <a:pt x="5964658" y="6314420"/>
                </a:lnTo>
                <a:cubicBezTo>
                  <a:pt x="5964658" y="6314420"/>
                  <a:pt x="5976652" y="6330898"/>
                  <a:pt x="5991672" y="6336895"/>
                </a:cubicBezTo>
                <a:cubicBezTo>
                  <a:pt x="6006692" y="6342892"/>
                  <a:pt x="6033629" y="6345890"/>
                  <a:pt x="6033629" y="6345890"/>
                </a:cubicBezTo>
                <a:lnTo>
                  <a:pt x="6078578" y="6309935"/>
                </a:lnTo>
                <a:cubicBezTo>
                  <a:pt x="6078578" y="6309935"/>
                  <a:pt x="6059101" y="6336948"/>
                  <a:pt x="6060588" y="6345890"/>
                </a:cubicBezTo>
                <a:cubicBezTo>
                  <a:pt x="6062075" y="6354828"/>
                  <a:pt x="6087601" y="6350372"/>
                  <a:pt x="6101110" y="6345890"/>
                </a:cubicBezTo>
                <a:cubicBezTo>
                  <a:pt x="6109145" y="6343158"/>
                  <a:pt x="6115661" y="6337180"/>
                  <a:pt x="6119075" y="6329412"/>
                </a:cubicBezTo>
                <a:lnTo>
                  <a:pt x="6131069" y="6351022"/>
                </a:lnTo>
                <a:cubicBezTo>
                  <a:pt x="6131069" y="6351022"/>
                  <a:pt x="6150545" y="6350211"/>
                  <a:pt x="6173021" y="6351022"/>
                </a:cubicBezTo>
                <a:cubicBezTo>
                  <a:pt x="6195500" y="6351830"/>
                  <a:pt x="6247933" y="6296376"/>
                  <a:pt x="6247933" y="6296376"/>
                </a:cubicBezTo>
                <a:lnTo>
                  <a:pt x="6249420" y="6326360"/>
                </a:lnTo>
                <a:lnTo>
                  <a:pt x="6270408" y="6311368"/>
                </a:lnTo>
                <a:lnTo>
                  <a:pt x="6282377" y="6330841"/>
                </a:lnTo>
                <a:cubicBezTo>
                  <a:pt x="6282377" y="6330841"/>
                  <a:pt x="6309390" y="6324845"/>
                  <a:pt x="6322899" y="6303831"/>
                </a:cubicBezTo>
                <a:cubicBezTo>
                  <a:pt x="6336404" y="6282814"/>
                  <a:pt x="6343862" y="6275359"/>
                  <a:pt x="6343862" y="6275359"/>
                </a:cubicBezTo>
                <a:lnTo>
                  <a:pt x="6364851" y="6318795"/>
                </a:lnTo>
                <a:cubicBezTo>
                  <a:pt x="6364851" y="6318795"/>
                  <a:pt x="6378359" y="6297835"/>
                  <a:pt x="6391864" y="6296319"/>
                </a:cubicBezTo>
                <a:cubicBezTo>
                  <a:pt x="6405373" y="6294808"/>
                  <a:pt x="6412828" y="6303831"/>
                  <a:pt x="6444302" y="6300833"/>
                </a:cubicBezTo>
                <a:cubicBezTo>
                  <a:pt x="6475772" y="6297835"/>
                  <a:pt x="6493737" y="6300833"/>
                  <a:pt x="6505731" y="6291838"/>
                </a:cubicBezTo>
                <a:cubicBezTo>
                  <a:pt x="6517728" y="6282843"/>
                  <a:pt x="6534178" y="6269363"/>
                  <a:pt x="6541689" y="6245401"/>
                </a:cubicBezTo>
                <a:cubicBezTo>
                  <a:pt x="6549198" y="6221443"/>
                  <a:pt x="6556653" y="6180977"/>
                  <a:pt x="6547686" y="6146537"/>
                </a:cubicBezTo>
                <a:cubicBezTo>
                  <a:pt x="6538716" y="6112097"/>
                  <a:pt x="6529693" y="6059638"/>
                  <a:pt x="6529693" y="6034165"/>
                </a:cubicBezTo>
                <a:cubicBezTo>
                  <a:pt x="6529693" y="6008691"/>
                  <a:pt x="6529532" y="5969741"/>
                  <a:pt x="6516888" y="5957773"/>
                </a:cubicBezTo>
                <a:cubicBezTo>
                  <a:pt x="6504247" y="5945808"/>
                  <a:pt x="6508786" y="5908341"/>
                  <a:pt x="6504219" y="5902344"/>
                </a:cubicBezTo>
                <a:cubicBezTo>
                  <a:pt x="6499652" y="5896347"/>
                  <a:pt x="6508729" y="5869387"/>
                  <a:pt x="6493737" y="5848317"/>
                </a:cubicBezTo>
                <a:cubicBezTo>
                  <a:pt x="6478745" y="5827250"/>
                  <a:pt x="6450299" y="5818362"/>
                  <a:pt x="6454784" y="5797373"/>
                </a:cubicBezTo>
                <a:cubicBezTo>
                  <a:pt x="6459269" y="5776385"/>
                  <a:pt x="6454784" y="5746455"/>
                  <a:pt x="6450299" y="5738971"/>
                </a:cubicBezTo>
                <a:cubicBezTo>
                  <a:pt x="6445813" y="5731488"/>
                  <a:pt x="6459269" y="5700021"/>
                  <a:pt x="6441303" y="5692509"/>
                </a:cubicBezTo>
                <a:cubicBezTo>
                  <a:pt x="6423338" y="5685001"/>
                  <a:pt x="6415826" y="5659556"/>
                  <a:pt x="6408343" y="5637081"/>
                </a:cubicBezTo>
                <a:cubicBezTo>
                  <a:pt x="6400863" y="5614606"/>
                  <a:pt x="6382869" y="5589161"/>
                  <a:pt x="6375386" y="5584651"/>
                </a:cubicBezTo>
                <a:cubicBezTo>
                  <a:pt x="6367903" y="5580141"/>
                  <a:pt x="6361881" y="5544132"/>
                  <a:pt x="6340917" y="5539729"/>
                </a:cubicBezTo>
                <a:lnTo>
                  <a:pt x="6319954" y="5535219"/>
                </a:lnTo>
                <a:lnTo>
                  <a:pt x="6319954" y="5505584"/>
                </a:lnTo>
                <a:cubicBezTo>
                  <a:pt x="6319954" y="5505584"/>
                  <a:pt x="6286997" y="5402207"/>
                  <a:pt x="6297479" y="5345291"/>
                </a:cubicBezTo>
                <a:cubicBezTo>
                  <a:pt x="6307960" y="5288376"/>
                  <a:pt x="6288480" y="5198479"/>
                  <a:pt x="6288480" y="5198479"/>
                </a:cubicBezTo>
                <a:cubicBezTo>
                  <a:pt x="6288480" y="5198479"/>
                  <a:pt x="6415826" y="5196967"/>
                  <a:pt x="6453268" y="5183487"/>
                </a:cubicBezTo>
                <a:cubicBezTo>
                  <a:pt x="6490710" y="5170007"/>
                  <a:pt x="6532666" y="5153532"/>
                  <a:pt x="6555141" y="5122062"/>
                </a:cubicBezTo>
                <a:cubicBezTo>
                  <a:pt x="6577616" y="5090592"/>
                  <a:pt x="6619302" y="5074113"/>
                  <a:pt x="6619302" y="5074113"/>
                </a:cubicBezTo>
                <a:cubicBezTo>
                  <a:pt x="6619302" y="5074113"/>
                  <a:pt x="6791573" y="5021683"/>
                  <a:pt x="6838117" y="4999208"/>
                </a:cubicBezTo>
                <a:cubicBezTo>
                  <a:pt x="6838117" y="4999208"/>
                  <a:pt x="6899521" y="5045641"/>
                  <a:pt x="6942988" y="5062120"/>
                </a:cubicBezTo>
                <a:cubicBezTo>
                  <a:pt x="6986455" y="5078598"/>
                  <a:pt x="7095808" y="5080085"/>
                  <a:pt x="7095808" y="5080085"/>
                </a:cubicBezTo>
                <a:cubicBezTo>
                  <a:pt x="7095808" y="5080085"/>
                  <a:pt x="7142249" y="5056123"/>
                  <a:pt x="7158727" y="5047128"/>
                </a:cubicBezTo>
                <a:lnTo>
                  <a:pt x="7143732" y="5074142"/>
                </a:lnTo>
                <a:cubicBezTo>
                  <a:pt x="7154014" y="5086430"/>
                  <a:pt x="7161665" y="5100700"/>
                  <a:pt x="7166207" y="5116065"/>
                </a:cubicBezTo>
                <a:cubicBezTo>
                  <a:pt x="7173719" y="5141539"/>
                  <a:pt x="7191684" y="5162527"/>
                  <a:pt x="7191684" y="5162527"/>
                </a:cubicBezTo>
                <a:lnTo>
                  <a:pt x="7145247" y="5156531"/>
                </a:lnTo>
                <a:cubicBezTo>
                  <a:pt x="7161224" y="5176370"/>
                  <a:pt x="7178218" y="5195367"/>
                  <a:pt x="7196169" y="5213446"/>
                </a:cubicBezTo>
                <a:cubicBezTo>
                  <a:pt x="7224641" y="5241914"/>
                  <a:pt x="7248631" y="5253964"/>
                  <a:pt x="7248631" y="5253964"/>
                </a:cubicBezTo>
                <a:cubicBezTo>
                  <a:pt x="7248631" y="5253964"/>
                  <a:pt x="7263595" y="5301885"/>
                  <a:pt x="7283075" y="5333351"/>
                </a:cubicBezTo>
                <a:cubicBezTo>
                  <a:pt x="7302552" y="5364822"/>
                  <a:pt x="7325027" y="5414257"/>
                  <a:pt x="7332510" y="5438215"/>
                </a:cubicBezTo>
                <a:cubicBezTo>
                  <a:pt x="7339994" y="5462174"/>
                  <a:pt x="7363981" y="5508636"/>
                  <a:pt x="7363981" y="5508636"/>
                </a:cubicBezTo>
                <a:cubicBezTo>
                  <a:pt x="7363981" y="5508636"/>
                  <a:pt x="7341505" y="5528112"/>
                  <a:pt x="7345990" y="5543079"/>
                </a:cubicBezTo>
                <a:cubicBezTo>
                  <a:pt x="7349067" y="5552729"/>
                  <a:pt x="7353623" y="5561841"/>
                  <a:pt x="7359499" y="5570089"/>
                </a:cubicBezTo>
                <a:lnTo>
                  <a:pt x="7398453" y="5582058"/>
                </a:lnTo>
                <a:lnTo>
                  <a:pt x="7364009" y="5586568"/>
                </a:lnTo>
                <a:cubicBezTo>
                  <a:pt x="7362387" y="5601108"/>
                  <a:pt x="7363401" y="5615826"/>
                  <a:pt x="7367007" y="5630003"/>
                </a:cubicBezTo>
                <a:cubicBezTo>
                  <a:pt x="7373004" y="5650967"/>
                  <a:pt x="7429923" y="5701910"/>
                  <a:pt x="7429923" y="5701910"/>
                </a:cubicBezTo>
                <a:lnTo>
                  <a:pt x="7390969" y="5700427"/>
                </a:lnTo>
                <a:cubicBezTo>
                  <a:pt x="7390969" y="5700427"/>
                  <a:pt x="7444996" y="5767820"/>
                  <a:pt x="7477875" y="5788812"/>
                </a:cubicBezTo>
                <a:cubicBezTo>
                  <a:pt x="7510750" y="5809801"/>
                  <a:pt x="7596226" y="5812771"/>
                  <a:pt x="7642663" y="5761799"/>
                </a:cubicBezTo>
                <a:cubicBezTo>
                  <a:pt x="7689101" y="5710827"/>
                  <a:pt x="7729569" y="5655448"/>
                  <a:pt x="7728054" y="5620983"/>
                </a:cubicBezTo>
                <a:cubicBezTo>
                  <a:pt x="7726543" y="5586514"/>
                  <a:pt x="7713091" y="5556584"/>
                  <a:pt x="7725084" y="5529599"/>
                </a:cubicBezTo>
                <a:cubicBezTo>
                  <a:pt x="7737078" y="5502614"/>
                  <a:pt x="7719088" y="5418849"/>
                  <a:pt x="7708606" y="5376790"/>
                </a:cubicBezTo>
                <a:cubicBezTo>
                  <a:pt x="7698124" y="5334731"/>
                  <a:pt x="7647173" y="5224006"/>
                  <a:pt x="7624698" y="5182057"/>
                </a:cubicBezTo>
                <a:cubicBezTo>
                  <a:pt x="7602223" y="5140105"/>
                  <a:pt x="7572265" y="5069685"/>
                  <a:pt x="7563266" y="5038243"/>
                </a:cubicBezTo>
                <a:cubicBezTo>
                  <a:pt x="7554271" y="5006798"/>
                  <a:pt x="7545276" y="4982811"/>
                  <a:pt x="7545276" y="4982811"/>
                </a:cubicBezTo>
                <a:lnTo>
                  <a:pt x="7533307" y="5051720"/>
                </a:lnTo>
                <a:cubicBezTo>
                  <a:pt x="7533307" y="5051720"/>
                  <a:pt x="7522826" y="4960336"/>
                  <a:pt x="7497352" y="4906394"/>
                </a:cubicBezTo>
                <a:cubicBezTo>
                  <a:pt x="7471878" y="4852449"/>
                  <a:pt x="7446401" y="4821007"/>
                  <a:pt x="7446401" y="4821007"/>
                </a:cubicBezTo>
                <a:lnTo>
                  <a:pt x="7452402" y="4852477"/>
                </a:lnTo>
                <a:lnTo>
                  <a:pt x="7405961" y="4818009"/>
                </a:lnTo>
                <a:cubicBezTo>
                  <a:pt x="7405961" y="4818009"/>
                  <a:pt x="7405961" y="4746102"/>
                  <a:pt x="7396966" y="4719145"/>
                </a:cubicBezTo>
                <a:cubicBezTo>
                  <a:pt x="7396966" y="4719145"/>
                  <a:pt x="7450997" y="4660714"/>
                  <a:pt x="7540791" y="4594886"/>
                </a:cubicBezTo>
                <a:cubicBezTo>
                  <a:pt x="7630588" y="4529057"/>
                  <a:pt x="7728054" y="4467550"/>
                  <a:pt x="7777518" y="4433082"/>
                </a:cubicBezTo>
                <a:cubicBezTo>
                  <a:pt x="7826982" y="4398613"/>
                  <a:pt x="7865911" y="4353691"/>
                  <a:pt x="7912348" y="4320738"/>
                </a:cubicBezTo>
                <a:cubicBezTo>
                  <a:pt x="7958785" y="4287781"/>
                  <a:pt x="8032211" y="4215845"/>
                  <a:pt x="8066654" y="4175409"/>
                </a:cubicBezTo>
                <a:lnTo>
                  <a:pt x="8101126" y="4134890"/>
                </a:lnTo>
                <a:cubicBezTo>
                  <a:pt x="8101126" y="4134890"/>
                  <a:pt x="8199997" y="4205285"/>
                  <a:pt x="8249436" y="4262226"/>
                </a:cubicBezTo>
                <a:cubicBezTo>
                  <a:pt x="8298872" y="4319169"/>
                  <a:pt x="8319860" y="4349099"/>
                  <a:pt x="8397771" y="4391048"/>
                </a:cubicBezTo>
                <a:cubicBezTo>
                  <a:pt x="8475682" y="4433000"/>
                  <a:pt x="8523606" y="4459957"/>
                  <a:pt x="8555076" y="4470467"/>
                </a:cubicBezTo>
                <a:cubicBezTo>
                  <a:pt x="8586550" y="4480973"/>
                  <a:pt x="8706359" y="4501909"/>
                  <a:pt x="8727376" y="4522897"/>
                </a:cubicBezTo>
                <a:cubicBezTo>
                  <a:pt x="8727376" y="4522897"/>
                  <a:pt x="8664457" y="4540862"/>
                  <a:pt x="8630124" y="4543861"/>
                </a:cubicBezTo>
                <a:cubicBezTo>
                  <a:pt x="8595786" y="4546859"/>
                  <a:pt x="8534247" y="4555854"/>
                  <a:pt x="8492349" y="4560335"/>
                </a:cubicBezTo>
                <a:cubicBezTo>
                  <a:pt x="8450450" y="4564821"/>
                  <a:pt x="8365003" y="4573844"/>
                  <a:pt x="8264617" y="4617279"/>
                </a:cubicBezTo>
                <a:cubicBezTo>
                  <a:pt x="8164231" y="4660714"/>
                  <a:pt x="8066843" y="4684811"/>
                  <a:pt x="8014409" y="4731110"/>
                </a:cubicBezTo>
                <a:cubicBezTo>
                  <a:pt x="7961975" y="4777408"/>
                  <a:pt x="7876634" y="4858446"/>
                  <a:pt x="7869098" y="4894426"/>
                </a:cubicBezTo>
                <a:cubicBezTo>
                  <a:pt x="7861561" y="4930409"/>
                  <a:pt x="7875094" y="4990295"/>
                  <a:pt x="7875094" y="5015768"/>
                </a:cubicBezTo>
                <a:cubicBezTo>
                  <a:pt x="7875094" y="5041242"/>
                  <a:pt x="7857104" y="5075682"/>
                  <a:pt x="7857104" y="5075682"/>
                </a:cubicBezTo>
                <a:lnTo>
                  <a:pt x="7840626" y="5053207"/>
                </a:lnTo>
                <a:cubicBezTo>
                  <a:pt x="7840626" y="5053207"/>
                  <a:pt x="7845111" y="5128112"/>
                  <a:pt x="7855617" y="5163957"/>
                </a:cubicBezTo>
                <a:cubicBezTo>
                  <a:pt x="7866128" y="5199802"/>
                  <a:pt x="7896140" y="5232866"/>
                  <a:pt x="7912536" y="5252343"/>
                </a:cubicBezTo>
                <a:cubicBezTo>
                  <a:pt x="7928937" y="5271819"/>
                  <a:pt x="7984450" y="5327248"/>
                  <a:pt x="7984450" y="5327248"/>
                </a:cubicBezTo>
                <a:cubicBezTo>
                  <a:pt x="7984450" y="5327248"/>
                  <a:pt x="8023404" y="5408285"/>
                  <a:pt x="8045879" y="5442619"/>
                </a:cubicBezTo>
                <a:cubicBezTo>
                  <a:pt x="8068358" y="5476952"/>
                  <a:pt x="8101315" y="5517524"/>
                  <a:pt x="8104313" y="5537001"/>
                </a:cubicBezTo>
                <a:cubicBezTo>
                  <a:pt x="8107312" y="5556478"/>
                  <a:pt x="8137270" y="5554962"/>
                  <a:pt x="8137270" y="5554962"/>
                </a:cubicBezTo>
                <a:cubicBezTo>
                  <a:pt x="8137270" y="5554962"/>
                  <a:pt x="8228661" y="5656828"/>
                  <a:pt x="8303574" y="5742215"/>
                </a:cubicBezTo>
                <a:cubicBezTo>
                  <a:pt x="8378483" y="5827599"/>
                  <a:pt x="8475870" y="5927978"/>
                  <a:pt x="8514824" y="5984921"/>
                </a:cubicBezTo>
                <a:cubicBezTo>
                  <a:pt x="8553781" y="6041862"/>
                  <a:pt x="8651140" y="6139217"/>
                  <a:pt x="8652598" y="6157207"/>
                </a:cubicBezTo>
                <a:cubicBezTo>
                  <a:pt x="8654057" y="6175198"/>
                  <a:pt x="8652598" y="6194646"/>
                  <a:pt x="8667566" y="6203641"/>
                </a:cubicBezTo>
                <a:cubicBezTo>
                  <a:pt x="8682532" y="6212636"/>
                  <a:pt x="8675074" y="6233600"/>
                  <a:pt x="8679559" y="6248591"/>
                </a:cubicBezTo>
                <a:cubicBezTo>
                  <a:pt x="8684044" y="6263583"/>
                  <a:pt x="8696037" y="6280033"/>
                  <a:pt x="8696037" y="6280033"/>
                </a:cubicBezTo>
                <a:cubicBezTo>
                  <a:pt x="8696037" y="6280033"/>
                  <a:pt x="8660082" y="6302508"/>
                  <a:pt x="8649600" y="6318983"/>
                </a:cubicBezTo>
                <a:cubicBezTo>
                  <a:pt x="8643351" y="6328729"/>
                  <a:pt x="8639261" y="6339698"/>
                  <a:pt x="8637607" y="6351158"/>
                </a:cubicBezTo>
                <a:cubicBezTo>
                  <a:pt x="8637607" y="6351158"/>
                  <a:pt x="8673562" y="6320498"/>
                  <a:pt x="8694550" y="6320498"/>
                </a:cubicBezTo>
                <a:cubicBezTo>
                  <a:pt x="8715542" y="6320498"/>
                  <a:pt x="8748581" y="6365445"/>
                  <a:pt x="8748581" y="6365445"/>
                </a:cubicBezTo>
                <a:cubicBezTo>
                  <a:pt x="8748581" y="6365445"/>
                  <a:pt x="8717136" y="6380412"/>
                  <a:pt x="8700658" y="6381924"/>
                </a:cubicBezTo>
                <a:cubicBezTo>
                  <a:pt x="8684179" y="6383435"/>
                  <a:pt x="8654192" y="6407369"/>
                  <a:pt x="8655707" y="6422442"/>
                </a:cubicBezTo>
                <a:cubicBezTo>
                  <a:pt x="8657219" y="6437516"/>
                  <a:pt x="8669212" y="6464391"/>
                  <a:pt x="8669212" y="6464391"/>
                </a:cubicBezTo>
                <a:cubicBezTo>
                  <a:pt x="8669212" y="6464391"/>
                  <a:pt x="8651222" y="6455399"/>
                  <a:pt x="8645250" y="6464391"/>
                </a:cubicBezTo>
                <a:cubicBezTo>
                  <a:pt x="8639282" y="6473389"/>
                  <a:pt x="8649736" y="6495861"/>
                  <a:pt x="8628772" y="6503344"/>
                </a:cubicBezTo>
                <a:cubicBezTo>
                  <a:pt x="8607808" y="6510828"/>
                  <a:pt x="8603298" y="6479357"/>
                  <a:pt x="8603298" y="6479357"/>
                </a:cubicBezTo>
                <a:lnTo>
                  <a:pt x="8576285" y="6495861"/>
                </a:lnTo>
                <a:lnTo>
                  <a:pt x="8588278" y="6470387"/>
                </a:lnTo>
                <a:cubicBezTo>
                  <a:pt x="8588278" y="6470387"/>
                  <a:pt x="8528361" y="6504831"/>
                  <a:pt x="8504370" y="6519823"/>
                </a:cubicBezTo>
                <a:cubicBezTo>
                  <a:pt x="8480380" y="6534814"/>
                  <a:pt x="8423490" y="6554263"/>
                  <a:pt x="8423490" y="6554263"/>
                </a:cubicBezTo>
                <a:lnTo>
                  <a:pt x="8464012" y="6554263"/>
                </a:lnTo>
                <a:cubicBezTo>
                  <a:pt x="8464012" y="6554263"/>
                  <a:pt x="8459527" y="6567768"/>
                  <a:pt x="8428053" y="6570741"/>
                </a:cubicBezTo>
                <a:cubicBezTo>
                  <a:pt x="8396583" y="6573711"/>
                  <a:pt x="8338149" y="6588731"/>
                  <a:pt x="8338149" y="6588731"/>
                </a:cubicBezTo>
                <a:cubicBezTo>
                  <a:pt x="8338149" y="6588731"/>
                  <a:pt x="8410063" y="6611207"/>
                  <a:pt x="8431055" y="6612690"/>
                </a:cubicBezTo>
                <a:cubicBezTo>
                  <a:pt x="8452044" y="6614176"/>
                  <a:pt x="8485082" y="6602212"/>
                  <a:pt x="8485082" y="6602212"/>
                </a:cubicBezTo>
                <a:lnTo>
                  <a:pt x="8485082" y="6572253"/>
                </a:lnTo>
                <a:lnTo>
                  <a:pt x="8522553" y="6582735"/>
                </a:lnTo>
                <a:cubicBezTo>
                  <a:pt x="8522553" y="6582735"/>
                  <a:pt x="8554023" y="6546779"/>
                  <a:pt x="8573500" y="6528708"/>
                </a:cubicBezTo>
                <a:lnTo>
                  <a:pt x="8614022" y="6549671"/>
                </a:lnTo>
                <a:lnTo>
                  <a:pt x="8609537" y="6575145"/>
                </a:lnTo>
                <a:lnTo>
                  <a:pt x="8578067" y="6579630"/>
                </a:lnTo>
                <a:lnTo>
                  <a:pt x="8564558" y="6612718"/>
                </a:lnTo>
                <a:lnTo>
                  <a:pt x="8603515" y="6627575"/>
                </a:lnTo>
                <a:cubicBezTo>
                  <a:pt x="8603515" y="6627575"/>
                  <a:pt x="8562993" y="6639568"/>
                  <a:pt x="8535976" y="6650050"/>
                </a:cubicBezTo>
                <a:cubicBezTo>
                  <a:pt x="8508962" y="6660532"/>
                  <a:pt x="8441590" y="6654535"/>
                  <a:pt x="8398205" y="6650050"/>
                </a:cubicBezTo>
                <a:cubicBezTo>
                  <a:pt x="8354820" y="6645565"/>
                  <a:pt x="8305302" y="6644053"/>
                  <a:pt x="8291822" y="6635058"/>
                </a:cubicBezTo>
                <a:cubicBezTo>
                  <a:pt x="8278342" y="6626063"/>
                  <a:pt x="8272342" y="6608045"/>
                  <a:pt x="8272342" y="6608045"/>
                </a:cubicBezTo>
                <a:cubicBezTo>
                  <a:pt x="8272342" y="6608045"/>
                  <a:pt x="8263347" y="6606558"/>
                  <a:pt x="8255863" y="6632007"/>
                </a:cubicBezTo>
                <a:cubicBezTo>
                  <a:pt x="8251339" y="6646852"/>
                  <a:pt x="8252406" y="6662840"/>
                  <a:pt x="8258862" y="6676953"/>
                </a:cubicBezTo>
                <a:lnTo>
                  <a:pt x="8290335" y="6685948"/>
                </a:lnTo>
                <a:lnTo>
                  <a:pt x="8323292" y="6685948"/>
                </a:lnTo>
                <a:cubicBezTo>
                  <a:pt x="8323292" y="6685948"/>
                  <a:pt x="8342769" y="6697942"/>
                  <a:pt x="8357736" y="6706912"/>
                </a:cubicBezTo>
                <a:cubicBezTo>
                  <a:pt x="8372703" y="6715878"/>
                  <a:pt x="8405688" y="6735380"/>
                  <a:pt x="8411763" y="6735380"/>
                </a:cubicBezTo>
                <a:cubicBezTo>
                  <a:pt x="8417842" y="6735380"/>
                  <a:pt x="8449205" y="6711422"/>
                  <a:pt x="8449205" y="6711422"/>
                </a:cubicBezTo>
                <a:cubicBezTo>
                  <a:pt x="8449205" y="6711422"/>
                  <a:pt x="8450720" y="6736867"/>
                  <a:pt x="8464200" y="6741377"/>
                </a:cubicBezTo>
                <a:cubicBezTo>
                  <a:pt x="8477680" y="6745890"/>
                  <a:pt x="8501668" y="6739865"/>
                  <a:pt x="8513636" y="6741377"/>
                </a:cubicBezTo>
                <a:cubicBezTo>
                  <a:pt x="8525604" y="6742892"/>
                  <a:pt x="8570583" y="6748860"/>
                  <a:pt x="8581172" y="6754885"/>
                </a:cubicBezTo>
                <a:cubicBezTo>
                  <a:pt x="8591764" y="6760907"/>
                  <a:pt x="8632094" y="6739894"/>
                  <a:pt x="8633609" y="6720417"/>
                </a:cubicBezTo>
                <a:lnTo>
                  <a:pt x="8635092" y="6700940"/>
                </a:lnTo>
                <a:cubicBezTo>
                  <a:pt x="8635092" y="6700940"/>
                  <a:pt x="8659082" y="6744973"/>
                  <a:pt x="8651574" y="6755938"/>
                </a:cubicBezTo>
                <a:cubicBezTo>
                  <a:pt x="8651574" y="6755938"/>
                  <a:pt x="8686043" y="6733922"/>
                  <a:pt x="8696524" y="6712933"/>
                </a:cubicBezTo>
                <a:cubicBezTo>
                  <a:pt x="8696524" y="6712933"/>
                  <a:pt x="8698036" y="6741405"/>
                  <a:pt x="8707006" y="6747402"/>
                </a:cubicBezTo>
                <a:cubicBezTo>
                  <a:pt x="8715976" y="6753399"/>
                  <a:pt x="8748958" y="6755938"/>
                  <a:pt x="8748958" y="6755938"/>
                </a:cubicBezTo>
                <a:cubicBezTo>
                  <a:pt x="8748958" y="6755938"/>
                  <a:pt x="8789480" y="6726414"/>
                  <a:pt x="8801396" y="6730924"/>
                </a:cubicBezTo>
                <a:cubicBezTo>
                  <a:pt x="8813307" y="6735437"/>
                  <a:pt x="8843348" y="6706937"/>
                  <a:pt x="8843348" y="6706937"/>
                </a:cubicBezTo>
                <a:lnTo>
                  <a:pt x="8850831" y="6736895"/>
                </a:lnTo>
                <a:lnTo>
                  <a:pt x="8892783" y="6727925"/>
                </a:lnTo>
                <a:lnTo>
                  <a:pt x="8904780" y="6748889"/>
                </a:lnTo>
                <a:cubicBezTo>
                  <a:pt x="8904780" y="6748889"/>
                  <a:pt x="8925744" y="6715932"/>
                  <a:pt x="8916774" y="6693457"/>
                </a:cubicBezTo>
                <a:cubicBezTo>
                  <a:pt x="8916774" y="6693457"/>
                  <a:pt x="8951217" y="6723415"/>
                  <a:pt x="8957296" y="6742892"/>
                </a:cubicBezTo>
                <a:cubicBezTo>
                  <a:pt x="8957296" y="6742892"/>
                  <a:pt x="8982769" y="6724927"/>
                  <a:pt x="8984309" y="6702373"/>
                </a:cubicBezTo>
                <a:cubicBezTo>
                  <a:pt x="8984309" y="6702373"/>
                  <a:pt x="9014296" y="6721847"/>
                  <a:pt x="9026265" y="6727843"/>
                </a:cubicBezTo>
                <a:cubicBezTo>
                  <a:pt x="9038230" y="6733840"/>
                  <a:pt x="9062220" y="6715850"/>
                  <a:pt x="9062220" y="6715850"/>
                </a:cubicBezTo>
                <a:lnTo>
                  <a:pt x="9062220" y="6741324"/>
                </a:lnTo>
                <a:cubicBezTo>
                  <a:pt x="9062220" y="6741324"/>
                  <a:pt x="9083208" y="6729330"/>
                  <a:pt x="9095177" y="6712852"/>
                </a:cubicBezTo>
                <a:cubicBezTo>
                  <a:pt x="9095177" y="6712852"/>
                  <a:pt x="9114654" y="6738325"/>
                  <a:pt x="9122191" y="6739865"/>
                </a:cubicBezTo>
                <a:cubicBezTo>
                  <a:pt x="9129728" y="6741405"/>
                  <a:pt x="9167116" y="6732382"/>
                  <a:pt x="9182112" y="6729384"/>
                </a:cubicBezTo>
                <a:cubicBezTo>
                  <a:pt x="9197103" y="6726385"/>
                  <a:pt x="9239030" y="6720388"/>
                  <a:pt x="9251024" y="6690433"/>
                </a:cubicBezTo>
                <a:cubicBezTo>
                  <a:pt x="9263017" y="6660475"/>
                  <a:pt x="9279496" y="6614041"/>
                  <a:pt x="9261506" y="6566174"/>
                </a:cubicBezTo>
                <a:cubicBezTo>
                  <a:pt x="9243516" y="6518308"/>
                  <a:pt x="9231547" y="6438839"/>
                  <a:pt x="9213582" y="6411879"/>
                </a:cubicBezTo>
                <a:cubicBezTo>
                  <a:pt x="9195616" y="6384922"/>
                  <a:pt x="9197103" y="6320498"/>
                  <a:pt x="9179110" y="6299506"/>
                </a:cubicBezTo>
                <a:cubicBezTo>
                  <a:pt x="9161120" y="6278518"/>
                  <a:pt x="9123677" y="6275548"/>
                  <a:pt x="9107199" y="6271063"/>
                </a:cubicBezTo>
                <a:cubicBezTo>
                  <a:pt x="9099509" y="6269196"/>
                  <a:pt x="9091990" y="6266685"/>
                  <a:pt x="9084724" y="6263555"/>
                </a:cubicBezTo>
                <a:cubicBezTo>
                  <a:pt x="9084724" y="6263555"/>
                  <a:pt x="9038283" y="6185651"/>
                  <a:pt x="8990334" y="6109259"/>
                </a:cubicBezTo>
                <a:cubicBezTo>
                  <a:pt x="8942382" y="6032867"/>
                  <a:pt x="8852560" y="5859069"/>
                  <a:pt x="8834516" y="5776684"/>
                </a:cubicBezTo>
                <a:cubicBezTo>
                  <a:pt x="8816469" y="5694295"/>
                  <a:pt x="8793994" y="5604398"/>
                  <a:pt x="8720675" y="5498047"/>
                </a:cubicBezTo>
                <a:cubicBezTo>
                  <a:pt x="8647360" y="5391700"/>
                  <a:pt x="8578337" y="5298805"/>
                  <a:pt x="8575338" y="5285296"/>
                </a:cubicBezTo>
                <a:cubicBezTo>
                  <a:pt x="8572340" y="5271791"/>
                  <a:pt x="8567855" y="5256853"/>
                  <a:pt x="8567855" y="5256853"/>
                </a:cubicBezTo>
                <a:cubicBezTo>
                  <a:pt x="8567855" y="5256853"/>
                  <a:pt x="8641252" y="5250856"/>
                  <a:pt x="8705630" y="5265823"/>
                </a:cubicBezTo>
                <a:cubicBezTo>
                  <a:pt x="8770004" y="5280786"/>
                  <a:pt x="8957320" y="5283813"/>
                  <a:pt x="9026236" y="5301774"/>
                </a:cubicBezTo>
                <a:cubicBezTo>
                  <a:pt x="9095148" y="5319740"/>
                  <a:pt x="9348358" y="5346725"/>
                  <a:pt x="9513171" y="5324250"/>
                </a:cubicBezTo>
                <a:cubicBezTo>
                  <a:pt x="9677988" y="5301774"/>
                  <a:pt x="9757357" y="5265823"/>
                  <a:pt x="9757357" y="5265823"/>
                </a:cubicBezTo>
                <a:cubicBezTo>
                  <a:pt x="9757357" y="5265823"/>
                  <a:pt x="9872735" y="5298805"/>
                  <a:pt x="10004566" y="5441107"/>
                </a:cubicBezTo>
                <a:cubicBezTo>
                  <a:pt x="10136394" y="5583409"/>
                  <a:pt x="10181348" y="5698777"/>
                  <a:pt x="10239782" y="5769200"/>
                </a:cubicBezTo>
                <a:cubicBezTo>
                  <a:pt x="10298212" y="5839621"/>
                  <a:pt x="10440550" y="5951965"/>
                  <a:pt x="10489990" y="5995403"/>
                </a:cubicBezTo>
                <a:cubicBezTo>
                  <a:pt x="10539425" y="6038838"/>
                  <a:pt x="10609852" y="6077788"/>
                  <a:pt x="10653291" y="6080787"/>
                </a:cubicBezTo>
                <a:cubicBezTo>
                  <a:pt x="10696730" y="6083785"/>
                  <a:pt x="10746194" y="6082302"/>
                  <a:pt x="10746194" y="6082302"/>
                </a:cubicBezTo>
                <a:cubicBezTo>
                  <a:pt x="10746194" y="6082302"/>
                  <a:pt x="10842066" y="6088299"/>
                  <a:pt x="10858548" y="6103262"/>
                </a:cubicBezTo>
                <a:cubicBezTo>
                  <a:pt x="10875026" y="6118229"/>
                  <a:pt x="10978411" y="6203641"/>
                  <a:pt x="11015853" y="6241026"/>
                </a:cubicBezTo>
                <a:cubicBezTo>
                  <a:pt x="11053295" y="6278411"/>
                  <a:pt x="11111754" y="6336920"/>
                  <a:pt x="11222622" y="6375874"/>
                </a:cubicBezTo>
                <a:cubicBezTo>
                  <a:pt x="11333490" y="6414824"/>
                  <a:pt x="11471318" y="6435787"/>
                  <a:pt x="11616626" y="6495726"/>
                </a:cubicBezTo>
                <a:cubicBezTo>
                  <a:pt x="11761937" y="6555668"/>
                  <a:pt x="11788926" y="6597591"/>
                  <a:pt x="11796434" y="6605075"/>
                </a:cubicBezTo>
                <a:cubicBezTo>
                  <a:pt x="11803946" y="6612555"/>
                  <a:pt x="11815911" y="6648510"/>
                  <a:pt x="11832393" y="6657505"/>
                </a:cubicBezTo>
                <a:cubicBezTo>
                  <a:pt x="11848872" y="6666500"/>
                  <a:pt x="11878830" y="6698024"/>
                  <a:pt x="11910275" y="6714449"/>
                </a:cubicBezTo>
                <a:cubicBezTo>
                  <a:pt x="11941720" y="6730870"/>
                  <a:pt x="11961222" y="6732410"/>
                  <a:pt x="11961222" y="6732410"/>
                </a:cubicBezTo>
                <a:cubicBezTo>
                  <a:pt x="11961222" y="6732410"/>
                  <a:pt x="11980699" y="6712933"/>
                  <a:pt x="11983701" y="6705397"/>
                </a:cubicBezTo>
                <a:cubicBezTo>
                  <a:pt x="11983701" y="6705397"/>
                  <a:pt x="11995694" y="6730870"/>
                  <a:pt x="12019656" y="6735355"/>
                </a:cubicBezTo>
                <a:cubicBezTo>
                  <a:pt x="12043618" y="6739837"/>
                  <a:pt x="12064606" y="6738354"/>
                  <a:pt x="12069092" y="6733869"/>
                </a:cubicBezTo>
                <a:cubicBezTo>
                  <a:pt x="12073577" y="6729384"/>
                  <a:pt x="12066094" y="6690405"/>
                  <a:pt x="12084084" y="6708395"/>
                </a:cubicBezTo>
                <a:cubicBezTo>
                  <a:pt x="12102077" y="6726385"/>
                  <a:pt x="12103564" y="6744350"/>
                  <a:pt x="12120042" y="6744350"/>
                </a:cubicBezTo>
                <a:cubicBezTo>
                  <a:pt x="12136521" y="6744350"/>
                  <a:pt x="12148490" y="6712880"/>
                  <a:pt x="12148490" y="6712880"/>
                </a:cubicBezTo>
                <a:lnTo>
                  <a:pt x="12173963" y="6739894"/>
                </a:lnTo>
                <a:lnTo>
                  <a:pt x="12192000" y="6734212"/>
                </a:lnTo>
                <a:lnTo>
                  <a:pt x="12192000" y="6871139"/>
                </a:lnTo>
                <a:lnTo>
                  <a:pt x="0" y="6871139"/>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L"/>
          </a:p>
        </p:txBody>
      </p:sp>
      <p:sp>
        <p:nvSpPr>
          <p:cNvPr id="18" name="Заголовок 1"/>
          <p:cNvSpPr>
            <a:spLocks noGrp="1"/>
          </p:cNvSpPr>
          <p:nvPr>
            <p:ph type="title" hasCustomPrompt="1"/>
          </p:nvPr>
        </p:nvSpPr>
        <p:spPr>
          <a:xfrm>
            <a:off x="482334" y="2499166"/>
            <a:ext cx="4851007" cy="1151995"/>
          </a:xfrm>
          <a:prstGeom prst="rect">
            <a:avLst/>
          </a:prstGeom>
        </p:spPr>
        <p:txBody>
          <a:bodyPr anchor="t" anchorCtr="0">
            <a:noAutofit/>
          </a:bodyPr>
          <a:lstStyle>
            <a:lvl1pPr marL="0" marR="0" indent="0" algn="l" defTabSz="1219079" rtl="0" eaLnBrk="1" fontAlgn="auto" latinLnBrk="0" hangingPunct="1">
              <a:lnSpc>
                <a:spcPts val="6600"/>
              </a:lnSpc>
              <a:spcBef>
                <a:spcPct val="0"/>
              </a:spcBef>
              <a:spcAft>
                <a:spcPts val="0"/>
              </a:spcAft>
              <a:buClrTx/>
              <a:buSzTx/>
              <a:buFontTx/>
              <a:buNone/>
              <a:tabLst>
                <a:tab pos="1820589" algn="l"/>
              </a:tabLst>
              <a:defRPr lang="ru-RU" sz="6600" b="1" i="0" kern="1200" spc="0" baseline="0" dirty="0">
                <a:solidFill>
                  <a:schemeClr val="tx2"/>
                </a:solidFill>
                <a:latin typeface="Tahoma" panose="020B0604030504040204" pitchFamily="34" charset="0"/>
                <a:ea typeface="Tahoma" panose="020B0604030504040204" pitchFamily="34" charset="0"/>
                <a:cs typeface="Tahoma" panose="020B0604030504040204" pitchFamily="34" charset="0"/>
              </a:defRPr>
            </a:lvl1pPr>
          </a:lstStyle>
          <a:p>
            <a:r>
              <a:rPr lang="en-US" dirty="0"/>
              <a:t>NAME OF YOUR TOP SLIDE</a:t>
            </a:r>
            <a:endParaRPr lang="ru-RU" dirty="0"/>
          </a:p>
        </p:txBody>
      </p:sp>
      <p:sp>
        <p:nvSpPr>
          <p:cNvPr id="5" name="Freeform 19">
            <a:extLst>
              <a:ext uri="{FF2B5EF4-FFF2-40B4-BE49-F238E27FC236}">
                <a16:creationId xmlns:a16="http://schemas.microsoft.com/office/drawing/2014/main" id="{4D065136-2753-1648-ADCE-091C8EF2E7BE}"/>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dirty="0"/>
          </a:p>
        </p:txBody>
      </p:sp>
    </p:spTree>
    <p:extLst>
      <p:ext uri="{BB962C8B-B14F-4D97-AF65-F5344CB8AC3E}">
        <p14:creationId xmlns:p14="http://schemas.microsoft.com/office/powerpoint/2010/main" val="1066984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23856" fill="hold"/>
                                        <p:tgtEl>
                                          <p:spTgt spid="29"/>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mute="1">
                <p:cTn id="7" fill="hold" display="0">
                  <p:stCondLst>
                    <p:cond delay="indefinite"/>
                  </p:stCondLst>
                </p:cTn>
                <p:tgtEl>
                  <p:spTgt spid="29"/>
                </p:tgtEl>
              </p:cMediaNode>
            </p:video>
            <p:seq concurrent="1" nextAc="seek">
              <p:cTn id="8" restart="whenNotActive" fill="hold" evtFilter="cancelBubble" nodeType="interactiveSeq">
                <p:stCondLst>
                  <p:cond evt="onClick" delay="0">
                    <p:tgtEl>
                      <p:spTgt spid="29"/>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29"/>
                                        </p:tgtEl>
                                      </p:cBhvr>
                                    </p:cmd>
                                  </p:childTnLst>
                                </p:cTn>
                              </p:par>
                            </p:childTnLst>
                          </p:cTn>
                        </p:par>
                      </p:childTnLst>
                    </p:cTn>
                  </p:par>
                </p:childTnLst>
              </p:cTn>
              <p:nextCondLst>
                <p:cond evt="onClick" delay="0">
                  <p:tgtEl>
                    <p:spTgt spid="29"/>
                  </p:tgtEl>
                </p:cond>
              </p:nextCondLst>
            </p:seq>
          </p:childTnLst>
        </p:cTn>
      </p:par>
    </p:tn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2_Main_9">
    <p:bg>
      <p:bgPr>
        <a:solidFill>
          <a:schemeClr val="accent1"/>
        </a:solidFill>
        <a:effectLst/>
      </p:bgPr>
    </p:bg>
    <p:spTree>
      <p:nvGrpSpPr>
        <p:cNvPr id="1" name=""/>
        <p:cNvGrpSpPr/>
        <p:nvPr/>
      </p:nvGrpSpPr>
      <p:grpSpPr>
        <a:xfrm>
          <a:off x="0" y="0"/>
          <a:ext cx="0" cy="0"/>
          <a:chOff x="0" y="0"/>
          <a:chExt cx="0" cy="0"/>
        </a:xfrm>
      </p:grpSpPr>
      <p:sp>
        <p:nvSpPr>
          <p:cNvPr id="25" name="Заголовок 1">
            <a:extLst>
              <a:ext uri="{FF2B5EF4-FFF2-40B4-BE49-F238E27FC236}">
                <a16:creationId xmlns:a16="http://schemas.microsoft.com/office/drawing/2014/main" id="{9BBE0B44-7CE7-FF4E-910E-8108239425CC}"/>
              </a:ext>
            </a:extLst>
          </p:cNvPr>
          <p:cNvSpPr>
            <a:spLocks noGrp="1"/>
          </p:cNvSpPr>
          <p:nvPr>
            <p:ph type="title" hasCustomPrompt="1"/>
          </p:nvPr>
        </p:nvSpPr>
        <p:spPr>
          <a:xfrm>
            <a:off x="800856" y="729013"/>
            <a:ext cx="10623042" cy="827996"/>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lumMod val="40000"/>
                    <a:lumOff val="60000"/>
                  </a:schemeClr>
                </a:solidFill>
                <a:latin typeface="Tahoma" charset="0"/>
                <a:ea typeface="Tahoma" charset="0"/>
                <a:cs typeface="Tahoma" charset="0"/>
              </a:defRPr>
            </a:lvl1pPr>
          </a:lstStyle>
          <a:p>
            <a:r>
              <a:rPr lang="en-US" dirty="0"/>
              <a:t>Name Your Top Slide</a:t>
            </a:r>
            <a:endParaRPr lang="ru-RU" dirty="0"/>
          </a:p>
        </p:txBody>
      </p:sp>
      <p:sp>
        <p:nvSpPr>
          <p:cNvPr id="26" name="Текст 3">
            <a:extLst>
              <a:ext uri="{FF2B5EF4-FFF2-40B4-BE49-F238E27FC236}">
                <a16:creationId xmlns:a16="http://schemas.microsoft.com/office/drawing/2014/main" id="{5A46628C-5AEB-C34E-83BE-D77A4BC9B46E}"/>
              </a:ext>
            </a:extLst>
          </p:cNvPr>
          <p:cNvSpPr>
            <a:spLocks noGrp="1"/>
          </p:cNvSpPr>
          <p:nvPr>
            <p:ph type="body" sz="quarter" idx="21" hasCustomPrompt="1"/>
          </p:nvPr>
        </p:nvSpPr>
        <p:spPr>
          <a:xfrm>
            <a:off x="800856" y="2025006"/>
            <a:ext cx="6871395" cy="2791513"/>
          </a:xfrm>
          <a:prstGeom prst="rect">
            <a:avLst/>
          </a:prstGeom>
        </p:spPr>
        <p:txBody>
          <a:bodyPr/>
          <a:lstStyle>
            <a:lvl1pPr algn="l">
              <a:lnSpc>
                <a:spcPct val="120000"/>
              </a:lnSpc>
              <a:spcBef>
                <a:spcPts val="636"/>
              </a:spcBef>
              <a:defRPr lang="en-US" sz="1400" b="0" i="0" baseline="0" dirty="0">
                <a:solidFill>
                  <a:schemeClr val="tx2">
                    <a:lumMod val="40000"/>
                    <a:lumOff val="60000"/>
                  </a:schemeClr>
                </a:solidFill>
                <a:latin typeface="Tahoma" charset="0"/>
                <a:ea typeface="Tahoma" charset="0"/>
                <a:cs typeface="Tahoma" charset="0"/>
              </a:defRPr>
            </a:lvl1pPr>
          </a:lstStyle>
          <a:p>
            <a:pPr marL="0" lvl="0" indent="0">
              <a:lnSpc>
                <a:spcPct val="150000"/>
              </a:lnSpc>
              <a:buNone/>
            </a:pPr>
            <a:r>
              <a:rPr lang="en-US" dirty="0"/>
              <a:t>Example text</a:t>
            </a:r>
          </a:p>
        </p:txBody>
      </p:sp>
      <p:sp>
        <p:nvSpPr>
          <p:cNvPr id="5" name="Freeform 19">
            <a:extLst>
              <a:ext uri="{FF2B5EF4-FFF2-40B4-BE49-F238E27FC236}">
                <a16:creationId xmlns:a16="http://schemas.microsoft.com/office/drawing/2014/main" id="{641A3561-9CD0-5543-ACCB-F2C416D0D761}"/>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dirty="0"/>
          </a:p>
        </p:txBody>
      </p:sp>
      <p:sp>
        <p:nvSpPr>
          <p:cNvPr id="6" name="Slide Number Placeholder 5">
            <a:extLst>
              <a:ext uri="{FF2B5EF4-FFF2-40B4-BE49-F238E27FC236}">
                <a16:creationId xmlns:a16="http://schemas.microsoft.com/office/drawing/2014/main" id="{37EB8AED-E468-3945-9542-A2CA74EC64B1}"/>
              </a:ext>
            </a:extLst>
          </p:cNvPr>
          <p:cNvSpPr>
            <a:spLocks noGrp="1"/>
          </p:cNvSpPr>
          <p:nvPr>
            <p:ph type="sldNum" sz="quarter" idx="12"/>
          </p:nvPr>
        </p:nvSpPr>
        <p:spPr>
          <a:xfrm>
            <a:off x="9361714" y="6523354"/>
            <a:ext cx="2743200" cy="228601"/>
          </a:xfrm>
        </p:spPr>
        <p:txBody>
          <a:bodyPr/>
          <a:lstStyle>
            <a:lvl1pPr>
              <a:defRPr sz="1050">
                <a:solidFill>
                  <a:schemeClr val="tx2">
                    <a:lumMod val="60000"/>
                    <a:lumOff val="40000"/>
                  </a:schemeClr>
                </a:solidFill>
              </a:defRPr>
            </a:lvl1pPr>
          </a:lstStyle>
          <a:p>
            <a:fld id="{F238D50B-C713-EA42-A5E5-6E5611D31A0D}" type="slidenum">
              <a:rPr lang="en-US" smtClean="0"/>
              <a:pPr/>
              <a:t>‹#›</a:t>
            </a:fld>
            <a:endParaRPr lang="en-US" dirty="0"/>
          </a:p>
        </p:txBody>
      </p:sp>
      <p:grpSp>
        <p:nvGrpSpPr>
          <p:cNvPr id="7" name="Group 6">
            <a:extLst>
              <a:ext uri="{FF2B5EF4-FFF2-40B4-BE49-F238E27FC236}">
                <a16:creationId xmlns:a16="http://schemas.microsoft.com/office/drawing/2014/main" id="{AEE347F5-05B3-4D44-AB50-4DD563849EEB}"/>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63BF67E3-B31F-1A47-8BA2-2BDE98CDE818}"/>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18">
              <a:extLst>
                <a:ext uri="{FF2B5EF4-FFF2-40B4-BE49-F238E27FC236}">
                  <a16:creationId xmlns:a16="http://schemas.microsoft.com/office/drawing/2014/main" id="{92E73E0D-A727-704A-AF36-51774BC67C82}"/>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19">
              <a:extLst>
                <a:ext uri="{FF2B5EF4-FFF2-40B4-BE49-F238E27FC236}">
                  <a16:creationId xmlns:a16="http://schemas.microsoft.com/office/drawing/2014/main" id="{8E79B667-2254-CB4B-907C-DD84BE0CD7B7}"/>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20">
              <a:extLst>
                <a:ext uri="{FF2B5EF4-FFF2-40B4-BE49-F238E27FC236}">
                  <a16:creationId xmlns:a16="http://schemas.microsoft.com/office/drawing/2014/main" id="{AED7A2DE-7016-B846-8C46-FA3F7318525E}"/>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21">
              <a:extLst>
                <a:ext uri="{FF2B5EF4-FFF2-40B4-BE49-F238E27FC236}">
                  <a16:creationId xmlns:a16="http://schemas.microsoft.com/office/drawing/2014/main" id="{AAB176D7-7CD3-CC4F-A288-2CE81B22DFEE}"/>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22">
              <a:extLst>
                <a:ext uri="{FF2B5EF4-FFF2-40B4-BE49-F238E27FC236}">
                  <a16:creationId xmlns:a16="http://schemas.microsoft.com/office/drawing/2014/main" id="{A12B5F2D-7A22-A04F-82FE-F3C7A5788B07}"/>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23">
              <a:extLst>
                <a:ext uri="{FF2B5EF4-FFF2-40B4-BE49-F238E27FC236}">
                  <a16:creationId xmlns:a16="http://schemas.microsoft.com/office/drawing/2014/main" id="{783ABC06-B8FA-BC40-A61B-BC453E6713D2}"/>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24">
              <a:extLst>
                <a:ext uri="{FF2B5EF4-FFF2-40B4-BE49-F238E27FC236}">
                  <a16:creationId xmlns:a16="http://schemas.microsoft.com/office/drawing/2014/main" id="{F4C343DE-65CF-2544-A0F5-257F78DD46A6}"/>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25">
              <a:extLst>
                <a:ext uri="{FF2B5EF4-FFF2-40B4-BE49-F238E27FC236}">
                  <a16:creationId xmlns:a16="http://schemas.microsoft.com/office/drawing/2014/main" id="{1FEDCB84-BD84-B34D-829A-4E24B15DA9FF}"/>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0" name="Group 19">
            <a:extLst>
              <a:ext uri="{FF2B5EF4-FFF2-40B4-BE49-F238E27FC236}">
                <a16:creationId xmlns:a16="http://schemas.microsoft.com/office/drawing/2014/main" id="{9C182FE6-4C0C-2049-8991-15D2EE814FFF}"/>
              </a:ext>
            </a:extLst>
          </p:cNvPr>
          <p:cNvGrpSpPr/>
          <p:nvPr userDrawn="1"/>
        </p:nvGrpSpPr>
        <p:grpSpPr>
          <a:xfrm>
            <a:off x="7850107" y="1715190"/>
            <a:ext cx="4041734" cy="4649982"/>
            <a:chOff x="6018352" y="2190727"/>
            <a:chExt cx="1304874" cy="1501247"/>
          </a:xfrm>
          <a:solidFill>
            <a:schemeClr val="tx2">
              <a:lumMod val="75000"/>
            </a:schemeClr>
          </a:solidFill>
        </p:grpSpPr>
        <p:sp>
          <p:nvSpPr>
            <p:cNvPr id="21" name="Freeform 20">
              <a:extLst>
                <a:ext uri="{FF2B5EF4-FFF2-40B4-BE49-F238E27FC236}">
                  <a16:creationId xmlns:a16="http://schemas.microsoft.com/office/drawing/2014/main" id="{2A1CE671-B567-E04F-A07F-45B21089DCF0}"/>
                </a:ext>
              </a:extLst>
            </p:cNvPr>
            <p:cNvSpPr/>
            <p:nvPr/>
          </p:nvSpPr>
          <p:spPr>
            <a:xfrm>
              <a:off x="6844177" y="3000614"/>
              <a:ext cx="8909" cy="1518"/>
            </a:xfrm>
            <a:custGeom>
              <a:avLst/>
              <a:gdLst>
                <a:gd name="connsiteX0" fmla="*/ 0 w 8909"/>
                <a:gd name="connsiteY0" fmla="*/ 0 h 1518"/>
                <a:gd name="connsiteX1" fmla="*/ 8909 w 8909"/>
                <a:gd name="connsiteY1" fmla="*/ 1519 h 1518"/>
                <a:gd name="connsiteX2" fmla="*/ 0 w 8909"/>
                <a:gd name="connsiteY2" fmla="*/ 0 h 1518"/>
              </a:gdLst>
              <a:ahLst/>
              <a:cxnLst>
                <a:cxn ang="0">
                  <a:pos x="connsiteX0" y="connsiteY0"/>
                </a:cxn>
                <a:cxn ang="0">
                  <a:pos x="connsiteX1" y="connsiteY1"/>
                </a:cxn>
                <a:cxn ang="0">
                  <a:pos x="connsiteX2" y="connsiteY2"/>
                </a:cxn>
              </a:cxnLst>
              <a:rect l="l" t="t" r="r" b="b"/>
              <a:pathLst>
                <a:path w="8909" h="1518">
                  <a:moveTo>
                    <a:pt x="0" y="0"/>
                  </a:moveTo>
                  <a:cubicBezTo>
                    <a:pt x="4451" y="623"/>
                    <a:pt x="7542" y="1238"/>
                    <a:pt x="8909" y="1519"/>
                  </a:cubicBezTo>
                  <a:cubicBezTo>
                    <a:pt x="6032" y="571"/>
                    <a:pt x="3029" y="59"/>
                    <a:pt x="0" y="0"/>
                  </a:cubicBezTo>
                  <a:close/>
                </a:path>
              </a:pathLst>
            </a:custGeom>
            <a:grpFill/>
            <a:ln w="758" cap="flat">
              <a:noFill/>
              <a:prstDash val="solid"/>
              <a:miter/>
            </a:ln>
          </p:spPr>
          <p:txBody>
            <a:bodyPr rtlCol="0" anchor="ctr"/>
            <a:lstStyle/>
            <a:p>
              <a:endParaRPr lang="en-IL"/>
            </a:p>
          </p:txBody>
        </p:sp>
        <p:sp>
          <p:nvSpPr>
            <p:cNvPr id="22" name="Freeform 21">
              <a:extLst>
                <a:ext uri="{FF2B5EF4-FFF2-40B4-BE49-F238E27FC236}">
                  <a16:creationId xmlns:a16="http://schemas.microsoft.com/office/drawing/2014/main" id="{776CB696-EFDB-BD41-83DD-FD2FD04A1B3B}"/>
                </a:ext>
              </a:extLst>
            </p:cNvPr>
            <p:cNvSpPr/>
            <p:nvPr/>
          </p:nvSpPr>
          <p:spPr>
            <a:xfrm>
              <a:off x="7131816" y="3521860"/>
              <a:ext cx="84436" cy="80055"/>
            </a:xfrm>
            <a:custGeom>
              <a:avLst/>
              <a:gdLst>
                <a:gd name="connsiteX0" fmla="*/ 18198 w 84436"/>
                <a:gd name="connsiteY0" fmla="*/ 0 h 80055"/>
                <a:gd name="connsiteX1" fmla="*/ 0 w 84436"/>
                <a:gd name="connsiteY1" fmla="*/ 48758 h 80055"/>
                <a:gd name="connsiteX2" fmla="*/ 42586 w 84436"/>
                <a:gd name="connsiteY2" fmla="*/ 80056 h 80055"/>
                <a:gd name="connsiteX3" fmla="*/ 84436 w 84436"/>
                <a:gd name="connsiteY3" fmla="*/ 50216 h 80055"/>
                <a:gd name="connsiteX4" fmla="*/ 67332 w 84436"/>
                <a:gd name="connsiteY4" fmla="*/ 0 h 80055"/>
                <a:gd name="connsiteX5" fmla="*/ 18198 w 84436"/>
                <a:gd name="connsiteY5" fmla="*/ 0 h 80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436" h="80055">
                  <a:moveTo>
                    <a:pt x="18198" y="0"/>
                  </a:moveTo>
                  <a:lnTo>
                    <a:pt x="0" y="48758"/>
                  </a:lnTo>
                  <a:lnTo>
                    <a:pt x="42586" y="80056"/>
                  </a:lnTo>
                  <a:lnTo>
                    <a:pt x="84436" y="50216"/>
                  </a:lnTo>
                  <a:lnTo>
                    <a:pt x="67332" y="0"/>
                  </a:lnTo>
                  <a:lnTo>
                    <a:pt x="18198" y="0"/>
                  </a:lnTo>
                  <a:close/>
                </a:path>
              </a:pathLst>
            </a:custGeom>
            <a:grpFill/>
            <a:ln w="758" cap="flat">
              <a:noFill/>
              <a:prstDash val="solid"/>
              <a:miter/>
            </a:ln>
          </p:spPr>
          <p:txBody>
            <a:bodyPr rtlCol="0" anchor="ctr"/>
            <a:lstStyle/>
            <a:p>
              <a:endParaRPr lang="en-IL"/>
            </a:p>
          </p:txBody>
        </p:sp>
        <p:sp>
          <p:nvSpPr>
            <p:cNvPr id="23" name="Freeform 22">
              <a:extLst>
                <a:ext uri="{FF2B5EF4-FFF2-40B4-BE49-F238E27FC236}">
                  <a16:creationId xmlns:a16="http://schemas.microsoft.com/office/drawing/2014/main" id="{96388987-E94C-B545-BC44-0476F0252F16}"/>
                </a:ext>
              </a:extLst>
            </p:cNvPr>
            <p:cNvSpPr/>
            <p:nvPr/>
          </p:nvSpPr>
          <p:spPr>
            <a:xfrm>
              <a:off x="7242449" y="3554251"/>
              <a:ext cx="46044" cy="80776"/>
            </a:xfrm>
            <a:custGeom>
              <a:avLst/>
              <a:gdLst>
                <a:gd name="connsiteX0" fmla="*/ 30206 w 46044"/>
                <a:gd name="connsiteY0" fmla="*/ 0 h 80776"/>
                <a:gd name="connsiteX1" fmla="*/ 0 w 46044"/>
                <a:gd name="connsiteY1" fmla="*/ 29468 h 80776"/>
                <a:gd name="connsiteX2" fmla="*/ 1823 w 46044"/>
                <a:gd name="connsiteY2" fmla="*/ 78233 h 80776"/>
                <a:gd name="connsiteX3" fmla="*/ 30206 w 46044"/>
                <a:gd name="connsiteY3" fmla="*/ 80777 h 80776"/>
                <a:gd name="connsiteX4" fmla="*/ 45860 w 46044"/>
                <a:gd name="connsiteY4" fmla="*/ 28374 h 80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44" h="80776">
                  <a:moveTo>
                    <a:pt x="30206" y="0"/>
                  </a:moveTo>
                  <a:lnTo>
                    <a:pt x="0" y="29468"/>
                  </a:lnTo>
                  <a:lnTo>
                    <a:pt x="1823" y="78233"/>
                  </a:lnTo>
                  <a:lnTo>
                    <a:pt x="30206" y="80777"/>
                  </a:lnTo>
                  <a:cubicBezTo>
                    <a:pt x="30206" y="80777"/>
                    <a:pt x="48040" y="56034"/>
                    <a:pt x="45860" y="28374"/>
                  </a:cubicBezTo>
                  <a:close/>
                </a:path>
              </a:pathLst>
            </a:custGeom>
            <a:grpFill/>
            <a:ln w="758" cap="flat">
              <a:noFill/>
              <a:prstDash val="solid"/>
              <a:miter/>
            </a:ln>
          </p:spPr>
          <p:txBody>
            <a:bodyPr rtlCol="0" anchor="ctr"/>
            <a:lstStyle/>
            <a:p>
              <a:endParaRPr lang="en-IL"/>
            </a:p>
          </p:txBody>
        </p:sp>
        <p:sp>
          <p:nvSpPr>
            <p:cNvPr id="24" name="Freeform 23">
              <a:extLst>
                <a:ext uri="{FF2B5EF4-FFF2-40B4-BE49-F238E27FC236}">
                  <a16:creationId xmlns:a16="http://schemas.microsoft.com/office/drawing/2014/main" id="{3633C8F7-475E-FE44-BCD6-8D92814ECA2D}"/>
                </a:ext>
              </a:extLst>
            </p:cNvPr>
            <p:cNvSpPr/>
            <p:nvPr/>
          </p:nvSpPr>
          <p:spPr>
            <a:xfrm>
              <a:off x="6018352" y="2190727"/>
              <a:ext cx="1304874" cy="1501247"/>
            </a:xfrm>
            <a:custGeom>
              <a:avLst/>
              <a:gdLst>
                <a:gd name="connsiteX0" fmla="*/ 1300429 w 1304874"/>
                <a:gd name="connsiteY0" fmla="*/ 1429112 h 1501247"/>
                <a:gd name="connsiteX1" fmla="*/ 1273587 w 1304874"/>
                <a:gd name="connsiteY1" fmla="*/ 1419414 h 1501247"/>
                <a:gd name="connsiteX2" fmla="*/ 1268498 w 1304874"/>
                <a:gd name="connsiteY2" fmla="*/ 1433570 h 1501247"/>
                <a:gd name="connsiteX3" fmla="*/ 1249366 w 1304874"/>
                <a:gd name="connsiteY3" fmla="*/ 1315093 h 1501247"/>
                <a:gd name="connsiteX4" fmla="*/ 1208404 w 1304874"/>
                <a:gd name="connsiteY4" fmla="*/ 1285398 h 1501247"/>
                <a:gd name="connsiteX5" fmla="*/ 1207820 w 1304874"/>
                <a:gd name="connsiteY5" fmla="*/ 1285398 h 1501247"/>
                <a:gd name="connsiteX6" fmla="*/ 1111801 w 1304874"/>
                <a:gd name="connsiteY6" fmla="*/ 1291094 h 1501247"/>
                <a:gd name="connsiteX7" fmla="*/ 1086805 w 1304874"/>
                <a:gd name="connsiteY7" fmla="*/ 1217350 h 1501247"/>
                <a:gd name="connsiteX8" fmla="*/ 1055877 w 1304874"/>
                <a:gd name="connsiteY8" fmla="*/ 1153759 h 1501247"/>
                <a:gd name="connsiteX9" fmla="*/ 1028283 w 1304874"/>
                <a:gd name="connsiteY9" fmla="*/ 1095356 h 1501247"/>
                <a:gd name="connsiteX10" fmla="*/ 996733 w 1304874"/>
                <a:gd name="connsiteY10" fmla="*/ 1001182 h 1501247"/>
                <a:gd name="connsiteX11" fmla="*/ 947234 w 1304874"/>
                <a:gd name="connsiteY11" fmla="*/ 932640 h 1501247"/>
                <a:gd name="connsiteX12" fmla="*/ 894653 w 1304874"/>
                <a:gd name="connsiteY12" fmla="*/ 866323 h 1501247"/>
                <a:gd name="connsiteX13" fmla="*/ 865692 w 1304874"/>
                <a:gd name="connsiteY13" fmla="*/ 837122 h 1501247"/>
                <a:gd name="connsiteX14" fmla="*/ 748026 w 1304874"/>
                <a:gd name="connsiteY14" fmla="*/ 845658 h 1501247"/>
                <a:gd name="connsiteX15" fmla="*/ 848747 w 1304874"/>
                <a:gd name="connsiteY15" fmla="*/ 824006 h 1501247"/>
                <a:gd name="connsiteX16" fmla="*/ 791950 w 1304874"/>
                <a:gd name="connsiteY16" fmla="*/ 816214 h 1501247"/>
                <a:gd name="connsiteX17" fmla="*/ 825482 w 1304874"/>
                <a:gd name="connsiteY17" fmla="*/ 809902 h 1501247"/>
                <a:gd name="connsiteX18" fmla="*/ 767326 w 1304874"/>
                <a:gd name="connsiteY18" fmla="*/ 812257 h 1501247"/>
                <a:gd name="connsiteX19" fmla="*/ 820903 w 1304874"/>
                <a:gd name="connsiteY19" fmla="*/ 804092 h 1501247"/>
                <a:gd name="connsiteX20" fmla="*/ 789230 w 1304874"/>
                <a:gd name="connsiteY20" fmla="*/ 777116 h 1501247"/>
                <a:gd name="connsiteX21" fmla="*/ 702986 w 1304874"/>
                <a:gd name="connsiteY21" fmla="*/ 785159 h 1501247"/>
                <a:gd name="connsiteX22" fmla="*/ 743074 w 1304874"/>
                <a:gd name="connsiteY22" fmla="*/ 780701 h 1501247"/>
                <a:gd name="connsiteX23" fmla="*/ 792937 w 1304874"/>
                <a:gd name="connsiteY23" fmla="*/ 773159 h 1501247"/>
                <a:gd name="connsiteX24" fmla="*/ 748398 w 1304874"/>
                <a:gd name="connsiteY24" fmla="*/ 764744 h 1501247"/>
                <a:gd name="connsiteX25" fmla="*/ 783785 w 1304874"/>
                <a:gd name="connsiteY25" fmla="*/ 753117 h 1501247"/>
                <a:gd name="connsiteX26" fmla="*/ 782425 w 1304874"/>
                <a:gd name="connsiteY26" fmla="*/ 735915 h 1501247"/>
                <a:gd name="connsiteX27" fmla="*/ 781058 w 1304874"/>
                <a:gd name="connsiteY27" fmla="*/ 721189 h 1501247"/>
                <a:gd name="connsiteX28" fmla="*/ 780564 w 1304874"/>
                <a:gd name="connsiteY28" fmla="*/ 707215 h 1501247"/>
                <a:gd name="connsiteX29" fmla="*/ 778871 w 1304874"/>
                <a:gd name="connsiteY29" fmla="*/ 694137 h 1501247"/>
                <a:gd name="connsiteX30" fmla="*/ 757604 w 1304874"/>
                <a:gd name="connsiteY30" fmla="*/ 622101 h 1501247"/>
                <a:gd name="connsiteX31" fmla="*/ 754877 w 1304874"/>
                <a:gd name="connsiteY31" fmla="*/ 680504 h 1501247"/>
                <a:gd name="connsiteX32" fmla="*/ 746682 w 1304874"/>
                <a:gd name="connsiteY32" fmla="*/ 582252 h 1501247"/>
                <a:gd name="connsiteX33" fmla="*/ 717752 w 1304874"/>
                <a:gd name="connsiteY33" fmla="*/ 639561 h 1501247"/>
                <a:gd name="connsiteX34" fmla="*/ 742315 w 1304874"/>
                <a:gd name="connsiteY34" fmla="*/ 562855 h 1501247"/>
                <a:gd name="connsiteX35" fmla="*/ 736535 w 1304874"/>
                <a:gd name="connsiteY35" fmla="*/ 475007 h 1501247"/>
                <a:gd name="connsiteX36" fmla="*/ 708964 w 1304874"/>
                <a:gd name="connsiteY36" fmla="*/ 527410 h 1501247"/>
                <a:gd name="connsiteX37" fmla="*/ 736808 w 1304874"/>
                <a:gd name="connsiteY37" fmla="*/ 438978 h 1501247"/>
                <a:gd name="connsiteX38" fmla="*/ 710225 w 1304874"/>
                <a:gd name="connsiteY38" fmla="*/ 365750 h 1501247"/>
                <a:gd name="connsiteX39" fmla="*/ 691297 w 1304874"/>
                <a:gd name="connsiteY39" fmla="*/ 332994 h 1501247"/>
                <a:gd name="connsiteX40" fmla="*/ 694487 w 1304874"/>
                <a:gd name="connsiteY40" fmla="*/ 310438 h 1501247"/>
                <a:gd name="connsiteX41" fmla="*/ 695308 w 1304874"/>
                <a:gd name="connsiteY41" fmla="*/ 248480 h 1501247"/>
                <a:gd name="connsiteX42" fmla="*/ 708402 w 1304874"/>
                <a:gd name="connsiteY42" fmla="*/ 227739 h 1501247"/>
                <a:gd name="connsiteX43" fmla="*/ 723418 w 1304874"/>
                <a:gd name="connsiteY43" fmla="*/ 171243 h 1501247"/>
                <a:gd name="connsiteX44" fmla="*/ 737886 w 1304874"/>
                <a:gd name="connsiteY44" fmla="*/ 91825 h 1501247"/>
                <a:gd name="connsiteX45" fmla="*/ 740066 w 1304874"/>
                <a:gd name="connsiteY45" fmla="*/ 66717 h 1501247"/>
                <a:gd name="connsiteX46" fmla="*/ 734674 w 1304874"/>
                <a:gd name="connsiteY46" fmla="*/ 43242 h 1501247"/>
                <a:gd name="connsiteX47" fmla="*/ 731058 w 1304874"/>
                <a:gd name="connsiteY47" fmla="*/ 30414 h 1501247"/>
                <a:gd name="connsiteX48" fmla="*/ 724511 w 1304874"/>
                <a:gd name="connsiteY48" fmla="*/ 18680 h 1501247"/>
                <a:gd name="connsiteX49" fmla="*/ 731605 w 1304874"/>
                <a:gd name="connsiteY49" fmla="*/ 8580 h 1501247"/>
                <a:gd name="connsiteX50" fmla="*/ 734059 w 1304874"/>
                <a:gd name="connsiteY50" fmla="*/ 393 h 1501247"/>
                <a:gd name="connsiteX51" fmla="*/ 696941 w 1304874"/>
                <a:gd name="connsiteY51" fmla="*/ 12947 h 1501247"/>
                <a:gd name="connsiteX52" fmla="*/ 704308 w 1304874"/>
                <a:gd name="connsiteY52" fmla="*/ 5033 h 1501247"/>
                <a:gd name="connsiteX53" fmla="*/ 684659 w 1304874"/>
                <a:gd name="connsiteY53" fmla="*/ 32055 h 1501247"/>
                <a:gd name="connsiteX54" fmla="*/ 702675 w 1304874"/>
                <a:gd name="connsiteY54" fmla="*/ 48702 h 1501247"/>
                <a:gd name="connsiteX55" fmla="*/ 687932 w 1304874"/>
                <a:gd name="connsiteY55" fmla="*/ 51976 h 1501247"/>
                <a:gd name="connsiteX56" fmla="*/ 702128 w 1304874"/>
                <a:gd name="connsiteY56" fmla="*/ 69443 h 1501247"/>
                <a:gd name="connsiteX57" fmla="*/ 689573 w 1304874"/>
                <a:gd name="connsiteY57" fmla="*/ 106293 h 1501247"/>
                <a:gd name="connsiteX58" fmla="*/ 711410 w 1304874"/>
                <a:gd name="connsiteY58" fmla="*/ 81451 h 1501247"/>
                <a:gd name="connsiteX59" fmla="*/ 676198 w 1304874"/>
                <a:gd name="connsiteY59" fmla="*/ 137651 h 1501247"/>
                <a:gd name="connsiteX60" fmla="*/ 660643 w 1304874"/>
                <a:gd name="connsiteY60" fmla="*/ 116637 h 1501247"/>
                <a:gd name="connsiteX61" fmla="*/ 663096 w 1304874"/>
                <a:gd name="connsiteY61" fmla="*/ 124550 h 1501247"/>
                <a:gd name="connsiteX62" fmla="*/ 613727 w 1304874"/>
                <a:gd name="connsiteY62" fmla="*/ 90982 h 1501247"/>
                <a:gd name="connsiteX63" fmla="*/ 535663 w 1304874"/>
                <a:gd name="connsiteY63" fmla="*/ 111723 h 1501247"/>
                <a:gd name="connsiteX64" fmla="*/ 456513 w 1304874"/>
                <a:gd name="connsiteY64" fmla="*/ 41852 h 1501247"/>
                <a:gd name="connsiteX65" fmla="*/ 392645 w 1304874"/>
                <a:gd name="connsiteY65" fmla="*/ 32571 h 1501247"/>
                <a:gd name="connsiteX66" fmla="*/ 453505 w 1304874"/>
                <a:gd name="connsiteY66" fmla="*/ 53586 h 1501247"/>
                <a:gd name="connsiteX67" fmla="*/ 395371 w 1304874"/>
                <a:gd name="connsiteY67" fmla="*/ 47305 h 1501247"/>
                <a:gd name="connsiteX68" fmla="*/ 447778 w 1304874"/>
                <a:gd name="connsiteY68" fmla="*/ 59320 h 1501247"/>
                <a:gd name="connsiteX69" fmla="*/ 388004 w 1304874"/>
                <a:gd name="connsiteY69" fmla="*/ 52484 h 1501247"/>
                <a:gd name="connsiteX70" fmla="*/ 435224 w 1304874"/>
                <a:gd name="connsiteY70" fmla="*/ 74593 h 1501247"/>
                <a:gd name="connsiteX71" fmla="*/ 372988 w 1304874"/>
                <a:gd name="connsiteY71" fmla="*/ 68859 h 1501247"/>
                <a:gd name="connsiteX72" fmla="*/ 411473 w 1304874"/>
                <a:gd name="connsiteY72" fmla="*/ 76233 h 1501247"/>
                <a:gd name="connsiteX73" fmla="*/ 354433 w 1304874"/>
                <a:gd name="connsiteY73" fmla="*/ 78139 h 1501247"/>
                <a:gd name="connsiteX74" fmla="*/ 397012 w 1304874"/>
                <a:gd name="connsiteY74" fmla="*/ 88772 h 1501247"/>
                <a:gd name="connsiteX75" fmla="*/ 363160 w 1304874"/>
                <a:gd name="connsiteY75" fmla="*/ 95318 h 1501247"/>
                <a:gd name="connsiteX76" fmla="*/ 418301 w 1304874"/>
                <a:gd name="connsiteY76" fmla="*/ 108146 h 1501247"/>
                <a:gd name="connsiteX77" fmla="*/ 461419 w 1304874"/>
                <a:gd name="connsiteY77" fmla="*/ 137894 h 1501247"/>
                <a:gd name="connsiteX78" fmla="*/ 407106 w 1304874"/>
                <a:gd name="connsiteY78" fmla="*/ 192477 h 1501247"/>
                <a:gd name="connsiteX79" fmla="*/ 443958 w 1304874"/>
                <a:gd name="connsiteY79" fmla="*/ 153182 h 1501247"/>
                <a:gd name="connsiteX80" fmla="*/ 425669 w 1304874"/>
                <a:gd name="connsiteY80" fmla="*/ 181564 h 1501247"/>
                <a:gd name="connsiteX81" fmla="*/ 455966 w 1304874"/>
                <a:gd name="connsiteY81" fmla="*/ 161909 h 1501247"/>
                <a:gd name="connsiteX82" fmla="*/ 430856 w 1304874"/>
                <a:gd name="connsiteY82" fmla="*/ 205031 h 1501247"/>
                <a:gd name="connsiteX83" fmla="*/ 476162 w 1304874"/>
                <a:gd name="connsiteY83" fmla="*/ 168463 h 1501247"/>
                <a:gd name="connsiteX84" fmla="*/ 455419 w 1304874"/>
                <a:gd name="connsiteY84" fmla="*/ 215132 h 1501247"/>
                <a:gd name="connsiteX85" fmla="*/ 423519 w 1304874"/>
                <a:gd name="connsiteY85" fmla="*/ 236693 h 1501247"/>
                <a:gd name="connsiteX86" fmla="*/ 482200 w 1304874"/>
                <a:gd name="connsiteY86" fmla="*/ 243529 h 1501247"/>
                <a:gd name="connsiteX87" fmla="*/ 469919 w 1304874"/>
                <a:gd name="connsiteY87" fmla="*/ 266457 h 1501247"/>
                <a:gd name="connsiteX88" fmla="*/ 490426 w 1304874"/>
                <a:gd name="connsiteY88" fmla="*/ 236709 h 1501247"/>
                <a:gd name="connsiteX89" fmla="*/ 526997 w 1304874"/>
                <a:gd name="connsiteY89" fmla="*/ 262090 h 1501247"/>
                <a:gd name="connsiteX90" fmla="*/ 537099 w 1304874"/>
                <a:gd name="connsiteY90" fmla="*/ 241622 h 1501247"/>
                <a:gd name="connsiteX91" fmla="*/ 558935 w 1304874"/>
                <a:gd name="connsiteY91" fmla="*/ 249536 h 1501247"/>
                <a:gd name="connsiteX92" fmla="*/ 577764 w 1304874"/>
                <a:gd name="connsiteY92" fmla="*/ 301393 h 1501247"/>
                <a:gd name="connsiteX93" fmla="*/ 545864 w 1304874"/>
                <a:gd name="connsiteY93" fmla="*/ 259622 h 1501247"/>
                <a:gd name="connsiteX94" fmla="*/ 549137 w 1304874"/>
                <a:gd name="connsiteY94" fmla="*/ 283363 h 1501247"/>
                <a:gd name="connsiteX95" fmla="*/ 526207 w 1304874"/>
                <a:gd name="connsiteY95" fmla="*/ 268622 h 1501247"/>
                <a:gd name="connsiteX96" fmla="*/ 545317 w 1304874"/>
                <a:gd name="connsiteY96" fmla="*/ 289636 h 1501247"/>
                <a:gd name="connsiteX97" fmla="*/ 491542 w 1304874"/>
                <a:gd name="connsiteY97" fmla="*/ 268622 h 1501247"/>
                <a:gd name="connsiteX98" fmla="*/ 473807 w 1304874"/>
                <a:gd name="connsiteY98" fmla="*/ 279816 h 1501247"/>
                <a:gd name="connsiteX99" fmla="*/ 463706 w 1304874"/>
                <a:gd name="connsiteY99" fmla="*/ 293487 h 1501247"/>
                <a:gd name="connsiteX100" fmla="*/ 502191 w 1304874"/>
                <a:gd name="connsiteY100" fmla="*/ 304400 h 1501247"/>
                <a:gd name="connsiteX101" fmla="*/ 477081 w 1304874"/>
                <a:gd name="connsiteY101" fmla="*/ 297033 h 1501247"/>
                <a:gd name="connsiteX102" fmla="*/ 452776 w 1304874"/>
                <a:gd name="connsiteY102" fmla="*/ 311767 h 1501247"/>
                <a:gd name="connsiteX103" fmla="*/ 489628 w 1304874"/>
                <a:gd name="connsiteY103" fmla="*/ 314228 h 1501247"/>
                <a:gd name="connsiteX104" fmla="*/ 449503 w 1304874"/>
                <a:gd name="connsiteY104" fmla="*/ 317774 h 1501247"/>
                <a:gd name="connsiteX105" fmla="*/ 466151 w 1304874"/>
                <a:gd name="connsiteY105" fmla="*/ 319954 h 1501247"/>
                <a:gd name="connsiteX106" fmla="*/ 433948 w 1304874"/>
                <a:gd name="connsiteY106" fmla="*/ 336875 h 1501247"/>
                <a:gd name="connsiteX107" fmla="*/ 478980 w 1304874"/>
                <a:gd name="connsiteY107" fmla="*/ 343429 h 1501247"/>
                <a:gd name="connsiteX108" fmla="*/ 411565 w 1304874"/>
                <a:gd name="connsiteY108" fmla="*/ 351616 h 1501247"/>
                <a:gd name="connsiteX109" fmla="*/ 457417 w 1304874"/>
                <a:gd name="connsiteY109" fmla="*/ 357077 h 1501247"/>
                <a:gd name="connsiteX110" fmla="*/ 410197 w 1304874"/>
                <a:gd name="connsiteY110" fmla="*/ 356257 h 1501247"/>
                <a:gd name="connsiteX111" fmla="*/ 514191 w 1304874"/>
                <a:gd name="connsiteY111" fmla="*/ 389825 h 1501247"/>
                <a:gd name="connsiteX112" fmla="*/ 412111 w 1304874"/>
                <a:gd name="connsiteY112" fmla="*/ 360623 h 1501247"/>
                <a:gd name="connsiteX113" fmla="*/ 420572 w 1304874"/>
                <a:gd name="connsiteY113" fmla="*/ 365264 h 1501247"/>
                <a:gd name="connsiteX114" fmla="*/ 385361 w 1304874"/>
                <a:gd name="connsiteY114" fmla="*/ 368811 h 1501247"/>
                <a:gd name="connsiteX115" fmla="*/ 423573 w 1304874"/>
                <a:gd name="connsiteY115" fmla="*/ 372904 h 1501247"/>
                <a:gd name="connsiteX116" fmla="*/ 426307 w 1304874"/>
                <a:gd name="connsiteY116" fmla="*/ 386278 h 1501247"/>
                <a:gd name="connsiteX117" fmla="*/ 364618 w 1304874"/>
                <a:gd name="connsiteY117" fmla="*/ 380545 h 1501247"/>
                <a:gd name="connsiteX118" fmla="*/ 262842 w 1304874"/>
                <a:gd name="connsiteY118" fmla="*/ 413566 h 1501247"/>
                <a:gd name="connsiteX119" fmla="*/ 194143 w 1304874"/>
                <a:gd name="connsiteY119" fmla="*/ 441925 h 1501247"/>
                <a:gd name="connsiteX120" fmla="*/ 218622 w 1304874"/>
                <a:gd name="connsiteY120" fmla="*/ 428854 h 1501247"/>
                <a:gd name="connsiteX121" fmla="*/ 150265 w 1304874"/>
                <a:gd name="connsiteY121" fmla="*/ 439768 h 1501247"/>
                <a:gd name="connsiteX122" fmla="*/ 108590 w 1304874"/>
                <a:gd name="connsiteY122" fmla="*/ 439768 h 1501247"/>
                <a:gd name="connsiteX123" fmla="*/ 62464 w 1304874"/>
                <a:gd name="connsiteY123" fmla="*/ 460274 h 1501247"/>
                <a:gd name="connsiteX124" fmla="*/ 56380 w 1304874"/>
                <a:gd name="connsiteY124" fmla="*/ 475007 h 1501247"/>
                <a:gd name="connsiteX125" fmla="*/ 79576 w 1304874"/>
                <a:gd name="connsiteY125" fmla="*/ 495748 h 1501247"/>
                <a:gd name="connsiteX126" fmla="*/ 113147 w 1304874"/>
                <a:gd name="connsiteY126" fmla="*/ 506935 h 1501247"/>
                <a:gd name="connsiteX127" fmla="*/ 131984 w 1304874"/>
                <a:gd name="connsiteY127" fmla="*/ 511302 h 1501247"/>
                <a:gd name="connsiteX128" fmla="*/ 152491 w 1304874"/>
                <a:gd name="connsiteY128" fmla="*/ 493568 h 1501247"/>
                <a:gd name="connsiteX129" fmla="*/ 140209 w 1304874"/>
                <a:gd name="connsiteY129" fmla="*/ 514036 h 1501247"/>
                <a:gd name="connsiteX130" fmla="*/ 169139 w 1304874"/>
                <a:gd name="connsiteY130" fmla="*/ 494199 h 1501247"/>
                <a:gd name="connsiteX131" fmla="*/ 204442 w 1304874"/>
                <a:gd name="connsiteY131" fmla="*/ 484379 h 1501247"/>
                <a:gd name="connsiteX132" fmla="*/ 289600 w 1304874"/>
                <a:gd name="connsiteY132" fmla="*/ 475265 h 1501247"/>
                <a:gd name="connsiteX133" fmla="*/ 371841 w 1304874"/>
                <a:gd name="connsiteY133" fmla="*/ 454160 h 1501247"/>
                <a:gd name="connsiteX134" fmla="*/ 393495 w 1304874"/>
                <a:gd name="connsiteY134" fmla="*/ 450431 h 1501247"/>
                <a:gd name="connsiteX135" fmla="*/ 394825 w 1304874"/>
                <a:gd name="connsiteY135" fmla="*/ 449861 h 1501247"/>
                <a:gd name="connsiteX136" fmla="*/ 393495 w 1304874"/>
                <a:gd name="connsiteY136" fmla="*/ 450431 h 1501247"/>
                <a:gd name="connsiteX137" fmla="*/ 431160 w 1304874"/>
                <a:gd name="connsiteY137" fmla="*/ 451243 h 1501247"/>
                <a:gd name="connsiteX138" fmla="*/ 462004 w 1304874"/>
                <a:gd name="connsiteY138" fmla="*/ 443064 h 1501247"/>
                <a:gd name="connsiteX139" fmla="*/ 486309 w 1304874"/>
                <a:gd name="connsiteY139" fmla="*/ 435689 h 1501247"/>
                <a:gd name="connsiteX140" fmla="*/ 477575 w 1304874"/>
                <a:gd name="connsiteY140" fmla="*/ 442244 h 1501247"/>
                <a:gd name="connsiteX141" fmla="*/ 499950 w 1304874"/>
                <a:gd name="connsiteY141" fmla="*/ 509654 h 1501247"/>
                <a:gd name="connsiteX142" fmla="*/ 493403 w 1304874"/>
                <a:gd name="connsiteY142" fmla="*/ 469805 h 1501247"/>
                <a:gd name="connsiteX143" fmla="*/ 515786 w 1304874"/>
                <a:gd name="connsiteY143" fmla="*/ 551683 h 1501247"/>
                <a:gd name="connsiteX144" fmla="*/ 517966 w 1304874"/>
                <a:gd name="connsiteY144" fmla="*/ 523583 h 1501247"/>
                <a:gd name="connsiteX145" fmla="*/ 519607 w 1304874"/>
                <a:gd name="connsiteY145" fmla="*/ 484554 h 1501247"/>
                <a:gd name="connsiteX146" fmla="*/ 522060 w 1304874"/>
                <a:gd name="connsiteY146" fmla="*/ 529309 h 1501247"/>
                <a:gd name="connsiteX147" fmla="*/ 521240 w 1304874"/>
                <a:gd name="connsiteY147" fmla="*/ 589353 h 1501247"/>
                <a:gd name="connsiteX148" fmla="*/ 525037 w 1304874"/>
                <a:gd name="connsiteY148" fmla="*/ 557455 h 1501247"/>
                <a:gd name="connsiteX149" fmla="*/ 538131 w 1304874"/>
                <a:gd name="connsiteY149" fmla="*/ 529355 h 1501247"/>
                <a:gd name="connsiteX150" fmla="*/ 530491 w 1304874"/>
                <a:gd name="connsiteY150" fmla="*/ 561837 h 1501247"/>
                <a:gd name="connsiteX151" fmla="*/ 527453 w 1304874"/>
                <a:gd name="connsiteY151" fmla="*/ 587765 h 1501247"/>
                <a:gd name="connsiteX152" fmla="*/ 551195 w 1304874"/>
                <a:gd name="connsiteY152" fmla="*/ 567260 h 1501247"/>
                <a:gd name="connsiteX153" fmla="*/ 527179 w 1304874"/>
                <a:gd name="connsiteY153" fmla="*/ 615866 h 1501247"/>
                <a:gd name="connsiteX154" fmla="*/ 568391 w 1304874"/>
                <a:gd name="connsiteY154" fmla="*/ 574930 h 1501247"/>
                <a:gd name="connsiteX155" fmla="*/ 523906 w 1304874"/>
                <a:gd name="connsiteY155" fmla="*/ 633060 h 1501247"/>
                <a:gd name="connsiteX156" fmla="*/ 568938 w 1304874"/>
                <a:gd name="connsiteY156" fmla="*/ 606312 h 1501247"/>
                <a:gd name="connsiteX157" fmla="*/ 516265 w 1304874"/>
                <a:gd name="connsiteY157" fmla="*/ 665550 h 1501247"/>
                <a:gd name="connsiteX158" fmla="*/ 581766 w 1304874"/>
                <a:gd name="connsiteY158" fmla="*/ 613246 h 1501247"/>
                <a:gd name="connsiteX159" fmla="*/ 530726 w 1304874"/>
                <a:gd name="connsiteY159" fmla="*/ 660636 h 1501247"/>
                <a:gd name="connsiteX160" fmla="*/ 568665 w 1304874"/>
                <a:gd name="connsiteY160" fmla="*/ 630615 h 1501247"/>
                <a:gd name="connsiteX161" fmla="*/ 596509 w 1304874"/>
                <a:gd name="connsiteY161" fmla="*/ 609349 h 1501247"/>
                <a:gd name="connsiteX162" fmla="*/ 556110 w 1304874"/>
                <a:gd name="connsiteY162" fmla="*/ 661206 h 1501247"/>
                <a:gd name="connsiteX163" fmla="*/ 526032 w 1304874"/>
                <a:gd name="connsiteY163" fmla="*/ 677519 h 1501247"/>
                <a:gd name="connsiteX164" fmla="*/ 519326 w 1304874"/>
                <a:gd name="connsiteY164" fmla="*/ 678347 h 1501247"/>
                <a:gd name="connsiteX165" fmla="*/ 519683 w 1304874"/>
                <a:gd name="connsiteY165" fmla="*/ 678347 h 1501247"/>
                <a:gd name="connsiteX166" fmla="*/ 519265 w 1304874"/>
                <a:gd name="connsiteY166" fmla="*/ 678347 h 1501247"/>
                <a:gd name="connsiteX167" fmla="*/ 519774 w 1304874"/>
                <a:gd name="connsiteY167" fmla="*/ 678347 h 1501247"/>
                <a:gd name="connsiteX168" fmla="*/ 571665 w 1304874"/>
                <a:gd name="connsiteY168" fmla="*/ 680557 h 1501247"/>
                <a:gd name="connsiteX169" fmla="*/ 517100 w 1304874"/>
                <a:gd name="connsiteY169" fmla="*/ 685258 h 1501247"/>
                <a:gd name="connsiteX170" fmla="*/ 582063 w 1304874"/>
                <a:gd name="connsiteY170" fmla="*/ 686868 h 1501247"/>
                <a:gd name="connsiteX171" fmla="*/ 515118 w 1304874"/>
                <a:gd name="connsiteY171" fmla="*/ 695526 h 1501247"/>
                <a:gd name="connsiteX172" fmla="*/ 573525 w 1304874"/>
                <a:gd name="connsiteY172" fmla="*/ 695526 h 1501247"/>
                <a:gd name="connsiteX173" fmla="*/ 534547 w 1304874"/>
                <a:gd name="connsiteY173" fmla="*/ 705924 h 1501247"/>
                <a:gd name="connsiteX174" fmla="*/ 599015 w 1304874"/>
                <a:gd name="connsiteY174" fmla="*/ 707898 h 1501247"/>
                <a:gd name="connsiteX175" fmla="*/ 508563 w 1304874"/>
                <a:gd name="connsiteY175" fmla="*/ 718295 h 1501247"/>
                <a:gd name="connsiteX176" fmla="*/ 564609 w 1304874"/>
                <a:gd name="connsiteY176" fmla="*/ 716313 h 1501247"/>
                <a:gd name="connsiteX177" fmla="*/ 496312 w 1304874"/>
                <a:gd name="connsiteY177" fmla="*/ 726702 h 1501247"/>
                <a:gd name="connsiteX178" fmla="*/ 513781 w 1304874"/>
                <a:gd name="connsiteY178" fmla="*/ 730295 h 1501247"/>
                <a:gd name="connsiteX179" fmla="*/ 577255 w 1304874"/>
                <a:gd name="connsiteY179" fmla="*/ 730166 h 1501247"/>
                <a:gd name="connsiteX180" fmla="*/ 497945 w 1304874"/>
                <a:gd name="connsiteY180" fmla="*/ 741307 h 1501247"/>
                <a:gd name="connsiteX181" fmla="*/ 570571 w 1304874"/>
                <a:gd name="connsiteY181" fmla="*/ 736750 h 1501247"/>
                <a:gd name="connsiteX182" fmla="*/ 490646 w 1304874"/>
                <a:gd name="connsiteY182" fmla="*/ 751104 h 1501247"/>
                <a:gd name="connsiteX183" fmla="*/ 539765 w 1304874"/>
                <a:gd name="connsiteY183" fmla="*/ 748006 h 1501247"/>
                <a:gd name="connsiteX184" fmla="*/ 516007 w 1304874"/>
                <a:gd name="connsiteY184" fmla="*/ 784878 h 1501247"/>
                <a:gd name="connsiteX185" fmla="*/ 476413 w 1304874"/>
                <a:gd name="connsiteY185" fmla="*/ 787847 h 1501247"/>
                <a:gd name="connsiteX186" fmla="*/ 516007 w 1304874"/>
                <a:gd name="connsiteY186" fmla="*/ 790073 h 1501247"/>
                <a:gd name="connsiteX187" fmla="*/ 512422 w 1304874"/>
                <a:gd name="connsiteY187" fmla="*/ 792176 h 1501247"/>
                <a:gd name="connsiteX188" fmla="*/ 545704 w 1304874"/>
                <a:gd name="connsiteY188" fmla="*/ 794409 h 1501247"/>
                <a:gd name="connsiteX189" fmla="*/ 469114 w 1304874"/>
                <a:gd name="connsiteY189" fmla="*/ 803933 h 1501247"/>
                <a:gd name="connsiteX190" fmla="*/ 515764 w 1304874"/>
                <a:gd name="connsiteY190" fmla="*/ 803933 h 1501247"/>
                <a:gd name="connsiteX191" fmla="*/ 493867 w 1304874"/>
                <a:gd name="connsiteY191" fmla="*/ 824363 h 1501247"/>
                <a:gd name="connsiteX192" fmla="*/ 516508 w 1304874"/>
                <a:gd name="connsiteY192" fmla="*/ 825973 h 1501247"/>
                <a:gd name="connsiteX193" fmla="*/ 464169 w 1304874"/>
                <a:gd name="connsiteY193" fmla="*/ 831167 h 1501247"/>
                <a:gd name="connsiteX194" fmla="*/ 502145 w 1304874"/>
                <a:gd name="connsiteY194" fmla="*/ 831167 h 1501247"/>
                <a:gd name="connsiteX195" fmla="*/ 456733 w 1304874"/>
                <a:gd name="connsiteY195" fmla="*/ 895874 h 1501247"/>
                <a:gd name="connsiteX196" fmla="*/ 511176 w 1304874"/>
                <a:gd name="connsiteY196" fmla="*/ 912332 h 1501247"/>
                <a:gd name="connsiteX197" fmla="*/ 422828 w 1304874"/>
                <a:gd name="connsiteY197" fmla="*/ 892533 h 1501247"/>
                <a:gd name="connsiteX198" fmla="*/ 511419 w 1304874"/>
                <a:gd name="connsiteY198" fmla="*/ 917648 h 1501247"/>
                <a:gd name="connsiteX199" fmla="*/ 437928 w 1304874"/>
                <a:gd name="connsiteY199" fmla="*/ 906765 h 1501247"/>
                <a:gd name="connsiteX200" fmla="*/ 400065 w 1304874"/>
                <a:gd name="connsiteY200" fmla="*/ 904289 h 1501247"/>
                <a:gd name="connsiteX201" fmla="*/ 444482 w 1304874"/>
                <a:gd name="connsiteY201" fmla="*/ 913820 h 1501247"/>
                <a:gd name="connsiteX202" fmla="*/ 365294 w 1304874"/>
                <a:gd name="connsiteY202" fmla="*/ 1014526 h 1501247"/>
                <a:gd name="connsiteX203" fmla="*/ 301198 w 1304874"/>
                <a:gd name="connsiteY203" fmla="*/ 1061173 h 1501247"/>
                <a:gd name="connsiteX204" fmla="*/ 328176 w 1304874"/>
                <a:gd name="connsiteY204" fmla="*/ 1026776 h 1501247"/>
                <a:gd name="connsiteX205" fmla="*/ 285484 w 1304874"/>
                <a:gd name="connsiteY205" fmla="*/ 1028014 h 1501247"/>
                <a:gd name="connsiteX206" fmla="*/ 295752 w 1304874"/>
                <a:gd name="connsiteY206" fmla="*/ 993246 h 1501247"/>
                <a:gd name="connsiteX207" fmla="*/ 275245 w 1304874"/>
                <a:gd name="connsiteY207" fmla="*/ 954513 h 1501247"/>
                <a:gd name="connsiteX208" fmla="*/ 306423 w 1304874"/>
                <a:gd name="connsiteY208" fmla="*/ 940037 h 1501247"/>
                <a:gd name="connsiteX209" fmla="*/ 298259 w 1304874"/>
                <a:gd name="connsiteY209" fmla="*/ 983464 h 1501247"/>
                <a:gd name="connsiteX210" fmla="*/ 319298 w 1304874"/>
                <a:gd name="connsiteY210" fmla="*/ 1013159 h 1501247"/>
                <a:gd name="connsiteX211" fmla="*/ 346268 w 1304874"/>
                <a:gd name="connsiteY211" fmla="*/ 988294 h 1501247"/>
                <a:gd name="connsiteX212" fmla="*/ 326839 w 1304874"/>
                <a:gd name="connsiteY212" fmla="*/ 950928 h 1501247"/>
                <a:gd name="connsiteX213" fmla="*/ 304813 w 1304874"/>
                <a:gd name="connsiteY213" fmla="*/ 932989 h 1501247"/>
                <a:gd name="connsiteX214" fmla="*/ 296899 w 1304874"/>
                <a:gd name="connsiteY214" fmla="*/ 920982 h 1501247"/>
                <a:gd name="connsiteX215" fmla="*/ 253470 w 1304874"/>
                <a:gd name="connsiteY215" fmla="*/ 942764 h 1501247"/>
                <a:gd name="connsiteX216" fmla="*/ 281572 w 1304874"/>
                <a:gd name="connsiteY216" fmla="*/ 925812 h 1501247"/>
                <a:gd name="connsiteX217" fmla="*/ 301737 w 1304874"/>
                <a:gd name="connsiteY217" fmla="*/ 934349 h 1501247"/>
                <a:gd name="connsiteX218" fmla="*/ 264369 w 1304874"/>
                <a:gd name="connsiteY218" fmla="*/ 962184 h 1501247"/>
                <a:gd name="connsiteX219" fmla="*/ 253363 w 1304874"/>
                <a:gd name="connsiteY219" fmla="*/ 1036543 h 1501247"/>
                <a:gd name="connsiteX220" fmla="*/ 243087 w 1304874"/>
                <a:gd name="connsiteY220" fmla="*/ 995714 h 1501247"/>
                <a:gd name="connsiteX221" fmla="*/ 243953 w 1304874"/>
                <a:gd name="connsiteY221" fmla="*/ 1030855 h 1501247"/>
                <a:gd name="connsiteX222" fmla="*/ 213891 w 1304874"/>
                <a:gd name="connsiteY222" fmla="*/ 995220 h 1501247"/>
                <a:gd name="connsiteX223" fmla="*/ 169960 w 1304874"/>
                <a:gd name="connsiteY223" fmla="*/ 902428 h 1501247"/>
                <a:gd name="connsiteX224" fmla="*/ 194583 w 1304874"/>
                <a:gd name="connsiteY224" fmla="*/ 881885 h 1501247"/>
                <a:gd name="connsiteX225" fmla="*/ 228861 w 1304874"/>
                <a:gd name="connsiteY225" fmla="*/ 902922 h 1501247"/>
                <a:gd name="connsiteX226" fmla="*/ 176028 w 1304874"/>
                <a:gd name="connsiteY226" fmla="*/ 850215 h 1501247"/>
                <a:gd name="connsiteX227" fmla="*/ 130123 w 1304874"/>
                <a:gd name="connsiteY227" fmla="*/ 861098 h 1501247"/>
                <a:gd name="connsiteX228" fmla="*/ 28536 w 1304874"/>
                <a:gd name="connsiteY228" fmla="*/ 888568 h 1501247"/>
                <a:gd name="connsiteX229" fmla="*/ 88296 w 1304874"/>
                <a:gd name="connsiteY229" fmla="*/ 866050 h 1501247"/>
                <a:gd name="connsiteX230" fmla="*/ 5644 w 1304874"/>
                <a:gd name="connsiteY230" fmla="*/ 936681 h 1501247"/>
                <a:gd name="connsiteX231" fmla="*/ 11462 w 1304874"/>
                <a:gd name="connsiteY231" fmla="*/ 904023 h 1501247"/>
                <a:gd name="connsiteX232" fmla="*/ 9730 w 1304874"/>
                <a:gd name="connsiteY232" fmla="*/ 951156 h 1501247"/>
                <a:gd name="connsiteX233" fmla="*/ 43013 w 1304874"/>
                <a:gd name="connsiteY233" fmla="*/ 954498 h 1501247"/>
                <a:gd name="connsiteX234" fmla="*/ 75551 w 1304874"/>
                <a:gd name="connsiteY234" fmla="*/ 955614 h 1501247"/>
                <a:gd name="connsiteX235" fmla="*/ 121122 w 1304874"/>
                <a:gd name="connsiteY235" fmla="*/ 957467 h 1501247"/>
                <a:gd name="connsiteX236" fmla="*/ 156380 w 1304874"/>
                <a:gd name="connsiteY236" fmla="*/ 957718 h 1501247"/>
                <a:gd name="connsiteX237" fmla="*/ 212311 w 1304874"/>
                <a:gd name="connsiteY237" fmla="*/ 999534 h 1501247"/>
                <a:gd name="connsiteX238" fmla="*/ 222086 w 1304874"/>
                <a:gd name="connsiteY238" fmla="*/ 1018589 h 1501247"/>
                <a:gd name="connsiteX239" fmla="*/ 266632 w 1304874"/>
                <a:gd name="connsiteY239" fmla="*/ 1049393 h 1501247"/>
                <a:gd name="connsiteX240" fmla="*/ 284101 w 1304874"/>
                <a:gd name="connsiteY240" fmla="*/ 1066595 h 1501247"/>
                <a:gd name="connsiteX241" fmla="*/ 333220 w 1304874"/>
                <a:gd name="connsiteY241" fmla="*/ 1107546 h 1501247"/>
                <a:gd name="connsiteX242" fmla="*/ 409073 w 1304874"/>
                <a:gd name="connsiteY242" fmla="*/ 1085521 h 1501247"/>
                <a:gd name="connsiteX243" fmla="*/ 511768 w 1304874"/>
                <a:gd name="connsiteY243" fmla="*/ 964272 h 1501247"/>
                <a:gd name="connsiteX244" fmla="*/ 585389 w 1304874"/>
                <a:gd name="connsiteY244" fmla="*/ 947693 h 1501247"/>
                <a:gd name="connsiteX245" fmla="*/ 594177 w 1304874"/>
                <a:gd name="connsiteY245" fmla="*/ 949797 h 1501247"/>
                <a:gd name="connsiteX246" fmla="*/ 602836 w 1304874"/>
                <a:gd name="connsiteY246" fmla="*/ 927400 h 1501247"/>
                <a:gd name="connsiteX247" fmla="*/ 611122 w 1304874"/>
                <a:gd name="connsiteY247" fmla="*/ 912210 h 1501247"/>
                <a:gd name="connsiteX248" fmla="*/ 634515 w 1304874"/>
                <a:gd name="connsiteY248" fmla="*/ 899094 h 1501247"/>
                <a:gd name="connsiteX249" fmla="*/ 740431 w 1304874"/>
                <a:gd name="connsiteY249" fmla="*/ 1006362 h 1501247"/>
                <a:gd name="connsiteX250" fmla="*/ 635131 w 1304874"/>
                <a:gd name="connsiteY250" fmla="*/ 896869 h 1501247"/>
                <a:gd name="connsiteX251" fmla="*/ 712837 w 1304874"/>
                <a:gd name="connsiteY251" fmla="*/ 955880 h 1501247"/>
                <a:gd name="connsiteX252" fmla="*/ 681287 w 1304874"/>
                <a:gd name="connsiteY252" fmla="*/ 926314 h 1501247"/>
                <a:gd name="connsiteX253" fmla="*/ 722119 w 1304874"/>
                <a:gd name="connsiteY253" fmla="*/ 959100 h 1501247"/>
                <a:gd name="connsiteX254" fmla="*/ 729297 w 1304874"/>
                <a:gd name="connsiteY254" fmla="*/ 982605 h 1501247"/>
                <a:gd name="connsiteX255" fmla="*/ 737955 w 1304874"/>
                <a:gd name="connsiteY255" fmla="*/ 957741 h 1501247"/>
                <a:gd name="connsiteX256" fmla="*/ 734492 w 1304874"/>
                <a:gd name="connsiteY256" fmla="*/ 993496 h 1501247"/>
                <a:gd name="connsiteX257" fmla="*/ 744365 w 1304874"/>
                <a:gd name="connsiteY257" fmla="*/ 964052 h 1501247"/>
                <a:gd name="connsiteX258" fmla="*/ 751915 w 1304874"/>
                <a:gd name="connsiteY258" fmla="*/ 1011556 h 1501247"/>
                <a:gd name="connsiteX259" fmla="*/ 793613 w 1304874"/>
                <a:gd name="connsiteY259" fmla="*/ 994089 h 1501247"/>
                <a:gd name="connsiteX260" fmla="*/ 887528 w 1304874"/>
                <a:gd name="connsiteY260" fmla="*/ 1048899 h 1501247"/>
                <a:gd name="connsiteX261" fmla="*/ 928482 w 1304874"/>
                <a:gd name="connsiteY261" fmla="*/ 1092820 h 1501247"/>
                <a:gd name="connsiteX262" fmla="*/ 934170 w 1304874"/>
                <a:gd name="connsiteY262" fmla="*/ 1121277 h 1501247"/>
                <a:gd name="connsiteX263" fmla="*/ 935537 w 1304874"/>
                <a:gd name="connsiteY263" fmla="*/ 1089607 h 1501247"/>
                <a:gd name="connsiteX264" fmla="*/ 956045 w 1304874"/>
                <a:gd name="connsiteY264" fmla="*/ 1145284 h 1501247"/>
                <a:gd name="connsiteX265" fmla="*/ 959630 w 1304874"/>
                <a:gd name="connsiteY265" fmla="*/ 1121527 h 1501247"/>
                <a:gd name="connsiteX266" fmla="*/ 963967 w 1304874"/>
                <a:gd name="connsiteY266" fmla="*/ 1195515 h 1501247"/>
                <a:gd name="connsiteX267" fmla="*/ 988461 w 1304874"/>
                <a:gd name="connsiteY267" fmla="*/ 1184882 h 1501247"/>
                <a:gd name="connsiteX268" fmla="*/ 1036721 w 1304874"/>
                <a:gd name="connsiteY268" fmla="*/ 1159645 h 1501247"/>
                <a:gd name="connsiteX269" fmla="*/ 988461 w 1304874"/>
                <a:gd name="connsiteY269" fmla="*/ 1188596 h 1501247"/>
                <a:gd name="connsiteX270" fmla="*/ 955179 w 1304874"/>
                <a:gd name="connsiteY270" fmla="*/ 1214084 h 1501247"/>
                <a:gd name="connsiteX271" fmla="*/ 1021873 w 1304874"/>
                <a:gd name="connsiteY271" fmla="*/ 1179908 h 1501247"/>
                <a:gd name="connsiteX272" fmla="*/ 1026696 w 1304874"/>
                <a:gd name="connsiteY272" fmla="*/ 1227420 h 1501247"/>
                <a:gd name="connsiteX273" fmla="*/ 971015 w 1304874"/>
                <a:gd name="connsiteY273" fmla="*/ 1254890 h 1501247"/>
                <a:gd name="connsiteX274" fmla="*/ 980297 w 1304874"/>
                <a:gd name="connsiteY274" fmla="*/ 1257981 h 1501247"/>
                <a:gd name="connsiteX275" fmla="*/ 980296 w 1304874"/>
                <a:gd name="connsiteY275" fmla="*/ 1263427 h 1501247"/>
                <a:gd name="connsiteX276" fmla="*/ 1001085 w 1304874"/>
                <a:gd name="connsiteY276" fmla="*/ 1263427 h 1501247"/>
                <a:gd name="connsiteX277" fmla="*/ 1051813 w 1304874"/>
                <a:gd name="connsiteY277" fmla="*/ 1341743 h 1501247"/>
                <a:gd name="connsiteX278" fmla="*/ 1003750 w 1304874"/>
                <a:gd name="connsiteY278" fmla="*/ 1301309 h 1501247"/>
                <a:gd name="connsiteX279" fmla="*/ 1057206 w 1304874"/>
                <a:gd name="connsiteY279" fmla="*/ 1361565 h 1501247"/>
                <a:gd name="connsiteX280" fmla="*/ 1067839 w 1304874"/>
                <a:gd name="connsiteY280" fmla="*/ 1443466 h 1501247"/>
                <a:gd name="connsiteX281" fmla="*/ 1130697 w 1304874"/>
                <a:gd name="connsiteY281" fmla="*/ 1495679 h 1501247"/>
                <a:gd name="connsiteX282" fmla="*/ 1165712 w 1304874"/>
                <a:gd name="connsiteY282" fmla="*/ 1501246 h 1501247"/>
                <a:gd name="connsiteX283" fmla="*/ 1184274 w 1304874"/>
                <a:gd name="connsiteY283" fmla="*/ 1499636 h 1501247"/>
                <a:gd name="connsiteX284" fmla="*/ 1245879 w 1304874"/>
                <a:gd name="connsiteY284" fmla="*/ 1467435 h 1501247"/>
                <a:gd name="connsiteX285" fmla="*/ 1245423 w 1304874"/>
                <a:gd name="connsiteY285" fmla="*/ 1467990 h 1501247"/>
                <a:gd name="connsiteX286" fmla="*/ 1302882 w 1304874"/>
                <a:gd name="connsiteY286" fmla="*/ 1449003 h 1501247"/>
                <a:gd name="connsiteX287" fmla="*/ 1300429 w 1304874"/>
                <a:gd name="connsiteY287" fmla="*/ 1429112 h 1501247"/>
                <a:gd name="connsiteX288" fmla="*/ 1185231 w 1304874"/>
                <a:gd name="connsiteY288" fmla="*/ 1496371 h 1501247"/>
                <a:gd name="connsiteX289" fmla="*/ 1199746 w 1304874"/>
                <a:gd name="connsiteY289" fmla="*/ 1459916 h 1501247"/>
                <a:gd name="connsiteX290" fmla="*/ 1155694 w 1304874"/>
                <a:gd name="connsiteY290" fmla="*/ 1438879 h 1501247"/>
                <a:gd name="connsiteX291" fmla="*/ 1117451 w 1304874"/>
                <a:gd name="connsiteY291" fmla="*/ 1459544 h 1501247"/>
                <a:gd name="connsiteX292" fmla="*/ 1130052 w 1304874"/>
                <a:gd name="connsiteY292" fmla="*/ 1492080 h 1501247"/>
                <a:gd name="connsiteX293" fmla="*/ 1071204 w 1304874"/>
                <a:gd name="connsiteY293" fmla="*/ 1443026 h 1501247"/>
                <a:gd name="connsiteX294" fmla="*/ 1093822 w 1304874"/>
                <a:gd name="connsiteY294" fmla="*/ 1440983 h 1501247"/>
                <a:gd name="connsiteX295" fmla="*/ 1090481 w 1304874"/>
                <a:gd name="connsiteY295" fmla="*/ 1391496 h 1501247"/>
                <a:gd name="connsiteX296" fmla="*/ 1066480 w 1304874"/>
                <a:gd name="connsiteY296" fmla="*/ 1363585 h 1501247"/>
                <a:gd name="connsiteX297" fmla="*/ 1060487 w 1304874"/>
                <a:gd name="connsiteY297" fmla="*/ 1360889 h 1501247"/>
                <a:gd name="connsiteX298" fmla="*/ 1060548 w 1304874"/>
                <a:gd name="connsiteY298" fmla="*/ 1360616 h 1501247"/>
                <a:gd name="connsiteX299" fmla="*/ 1077949 w 1304874"/>
                <a:gd name="connsiteY299" fmla="*/ 1324921 h 1501247"/>
                <a:gd name="connsiteX300" fmla="*/ 1076619 w 1304874"/>
                <a:gd name="connsiteY300" fmla="*/ 1334034 h 1501247"/>
                <a:gd name="connsiteX301" fmla="*/ 1117459 w 1304874"/>
                <a:gd name="connsiteY301" fmla="*/ 1315352 h 1501247"/>
                <a:gd name="connsiteX302" fmla="*/ 1145675 w 1304874"/>
                <a:gd name="connsiteY302" fmla="*/ 1286894 h 1501247"/>
                <a:gd name="connsiteX303" fmla="*/ 1135202 w 1304874"/>
                <a:gd name="connsiteY303" fmla="*/ 1284851 h 1501247"/>
                <a:gd name="connsiteX304" fmla="*/ 1203308 w 1304874"/>
                <a:gd name="connsiteY304" fmla="*/ 1287130 h 1501247"/>
                <a:gd name="connsiteX305" fmla="*/ 1179330 w 1304874"/>
                <a:gd name="connsiteY305" fmla="*/ 1288284 h 1501247"/>
                <a:gd name="connsiteX306" fmla="*/ 1199131 w 1304874"/>
                <a:gd name="connsiteY306" fmla="*/ 1314865 h 1501247"/>
                <a:gd name="connsiteX307" fmla="*/ 1243054 w 1304874"/>
                <a:gd name="connsiteY307" fmla="*/ 1334049 h 1501247"/>
                <a:gd name="connsiteX308" fmla="*/ 1247748 w 1304874"/>
                <a:gd name="connsiteY308" fmla="*/ 1317850 h 1501247"/>
                <a:gd name="connsiteX309" fmla="*/ 1237402 w 1304874"/>
                <a:gd name="connsiteY309" fmla="*/ 1471316 h 1501247"/>
                <a:gd name="connsiteX310" fmla="*/ 1185231 w 1304874"/>
                <a:gd name="connsiteY310" fmla="*/ 1496431 h 1501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Lst>
              <a:rect l="l" t="t" r="r" b="b"/>
              <a:pathLst>
                <a:path w="1304874" h="1501247">
                  <a:moveTo>
                    <a:pt x="1300429" y="1429112"/>
                  </a:moveTo>
                  <a:cubicBezTo>
                    <a:pt x="1295795" y="1428018"/>
                    <a:pt x="1273587" y="1419414"/>
                    <a:pt x="1273587" y="1419414"/>
                  </a:cubicBezTo>
                  <a:cubicBezTo>
                    <a:pt x="1272782" y="1423849"/>
                    <a:pt x="1270853" y="1428710"/>
                    <a:pt x="1268498" y="1433570"/>
                  </a:cubicBezTo>
                  <a:cubicBezTo>
                    <a:pt x="1285772" y="1393726"/>
                    <a:pt x="1278303" y="1347475"/>
                    <a:pt x="1249366" y="1315093"/>
                  </a:cubicBezTo>
                  <a:cubicBezTo>
                    <a:pt x="1238231" y="1302118"/>
                    <a:pt x="1224199" y="1291946"/>
                    <a:pt x="1208404" y="1285398"/>
                  </a:cubicBezTo>
                  <a:lnTo>
                    <a:pt x="1207820" y="1285398"/>
                  </a:lnTo>
                  <a:cubicBezTo>
                    <a:pt x="1176582" y="1272779"/>
                    <a:pt x="1141327" y="1274871"/>
                    <a:pt x="1111801" y="1291094"/>
                  </a:cubicBezTo>
                  <a:cubicBezTo>
                    <a:pt x="1102519" y="1266343"/>
                    <a:pt x="1091385" y="1235418"/>
                    <a:pt x="1086805" y="1217350"/>
                  </a:cubicBezTo>
                  <a:cubicBezTo>
                    <a:pt x="1078268" y="1184070"/>
                    <a:pt x="1059712" y="1157838"/>
                    <a:pt x="1055877" y="1153759"/>
                  </a:cubicBezTo>
                  <a:cubicBezTo>
                    <a:pt x="1052041" y="1149681"/>
                    <a:pt x="1032985" y="1109338"/>
                    <a:pt x="1028283" y="1095356"/>
                  </a:cubicBezTo>
                  <a:cubicBezTo>
                    <a:pt x="1023726" y="1081504"/>
                    <a:pt x="1018257" y="1022728"/>
                    <a:pt x="996733" y="1001182"/>
                  </a:cubicBezTo>
                  <a:cubicBezTo>
                    <a:pt x="975078" y="979651"/>
                    <a:pt x="962334" y="969755"/>
                    <a:pt x="947234" y="932640"/>
                  </a:cubicBezTo>
                  <a:cubicBezTo>
                    <a:pt x="947234" y="932640"/>
                    <a:pt x="917788" y="883768"/>
                    <a:pt x="894653" y="866323"/>
                  </a:cubicBezTo>
                  <a:cubicBezTo>
                    <a:pt x="894653" y="866323"/>
                    <a:pt x="886108" y="846152"/>
                    <a:pt x="865692" y="837122"/>
                  </a:cubicBezTo>
                  <a:cubicBezTo>
                    <a:pt x="865692" y="837122"/>
                    <a:pt x="833792" y="821932"/>
                    <a:pt x="748026" y="845658"/>
                  </a:cubicBezTo>
                  <a:cubicBezTo>
                    <a:pt x="748026" y="845658"/>
                    <a:pt x="803206" y="810647"/>
                    <a:pt x="848747" y="824006"/>
                  </a:cubicBezTo>
                  <a:cubicBezTo>
                    <a:pt x="848747" y="824006"/>
                    <a:pt x="834635" y="805201"/>
                    <a:pt x="791950" y="816214"/>
                  </a:cubicBezTo>
                  <a:cubicBezTo>
                    <a:pt x="795535" y="814854"/>
                    <a:pt x="811378" y="809287"/>
                    <a:pt x="825482" y="809902"/>
                  </a:cubicBezTo>
                  <a:cubicBezTo>
                    <a:pt x="812859" y="808171"/>
                    <a:pt x="789967" y="806439"/>
                    <a:pt x="767326" y="812257"/>
                  </a:cubicBezTo>
                  <a:cubicBezTo>
                    <a:pt x="770296" y="811019"/>
                    <a:pt x="798876" y="799756"/>
                    <a:pt x="820903" y="804092"/>
                  </a:cubicBezTo>
                  <a:cubicBezTo>
                    <a:pt x="820903" y="804092"/>
                    <a:pt x="795170" y="782683"/>
                    <a:pt x="789230" y="777116"/>
                  </a:cubicBezTo>
                  <a:cubicBezTo>
                    <a:pt x="776729" y="765360"/>
                    <a:pt x="720182" y="803698"/>
                    <a:pt x="702986" y="785159"/>
                  </a:cubicBezTo>
                  <a:cubicBezTo>
                    <a:pt x="705333" y="786025"/>
                    <a:pt x="722286" y="792085"/>
                    <a:pt x="743074" y="780701"/>
                  </a:cubicBezTo>
                  <a:cubicBezTo>
                    <a:pt x="765344" y="768329"/>
                    <a:pt x="784772" y="767342"/>
                    <a:pt x="792937" y="773159"/>
                  </a:cubicBezTo>
                  <a:cubicBezTo>
                    <a:pt x="791699" y="771298"/>
                    <a:pt x="777967" y="752866"/>
                    <a:pt x="748398" y="764744"/>
                  </a:cubicBezTo>
                  <a:cubicBezTo>
                    <a:pt x="749636" y="763225"/>
                    <a:pt x="761386" y="750763"/>
                    <a:pt x="783785" y="753117"/>
                  </a:cubicBezTo>
                  <a:cubicBezTo>
                    <a:pt x="783785" y="753117"/>
                    <a:pt x="777222" y="744079"/>
                    <a:pt x="782425" y="735915"/>
                  </a:cubicBezTo>
                  <a:cubicBezTo>
                    <a:pt x="787628" y="727751"/>
                    <a:pt x="780564" y="725282"/>
                    <a:pt x="781058" y="721189"/>
                  </a:cubicBezTo>
                  <a:cubicBezTo>
                    <a:pt x="781552" y="717095"/>
                    <a:pt x="783291" y="713275"/>
                    <a:pt x="780564" y="707215"/>
                  </a:cubicBezTo>
                  <a:cubicBezTo>
                    <a:pt x="777731" y="701291"/>
                    <a:pt x="784597" y="699673"/>
                    <a:pt x="778871" y="694137"/>
                  </a:cubicBezTo>
                  <a:cubicBezTo>
                    <a:pt x="779949" y="683200"/>
                    <a:pt x="757604" y="622101"/>
                    <a:pt x="757604" y="622101"/>
                  </a:cubicBezTo>
                  <a:cubicBezTo>
                    <a:pt x="760604" y="644475"/>
                    <a:pt x="754877" y="680504"/>
                    <a:pt x="754877" y="680504"/>
                  </a:cubicBezTo>
                  <a:cubicBezTo>
                    <a:pt x="758971" y="659239"/>
                    <a:pt x="746682" y="582252"/>
                    <a:pt x="746682" y="582252"/>
                  </a:cubicBezTo>
                  <a:lnTo>
                    <a:pt x="717752" y="639561"/>
                  </a:lnTo>
                  <a:cubicBezTo>
                    <a:pt x="717752" y="639561"/>
                    <a:pt x="740955" y="588798"/>
                    <a:pt x="742315" y="562855"/>
                  </a:cubicBezTo>
                  <a:cubicBezTo>
                    <a:pt x="743674" y="536911"/>
                    <a:pt x="736535" y="475007"/>
                    <a:pt x="736535" y="475007"/>
                  </a:cubicBezTo>
                  <a:lnTo>
                    <a:pt x="708964" y="527410"/>
                  </a:lnTo>
                  <a:cubicBezTo>
                    <a:pt x="716339" y="513216"/>
                    <a:pt x="737066" y="463820"/>
                    <a:pt x="736808" y="438978"/>
                  </a:cubicBezTo>
                  <a:cubicBezTo>
                    <a:pt x="736550" y="414136"/>
                    <a:pt x="724033" y="391617"/>
                    <a:pt x="710225" y="365750"/>
                  </a:cubicBezTo>
                  <a:cubicBezTo>
                    <a:pt x="701490" y="349376"/>
                    <a:pt x="689193" y="342115"/>
                    <a:pt x="691297" y="332994"/>
                  </a:cubicBezTo>
                  <a:cubicBezTo>
                    <a:pt x="693485" y="323539"/>
                    <a:pt x="693029" y="316286"/>
                    <a:pt x="694487" y="310438"/>
                  </a:cubicBezTo>
                  <a:cubicBezTo>
                    <a:pt x="700032" y="288239"/>
                    <a:pt x="695308" y="248480"/>
                    <a:pt x="695308" y="248480"/>
                  </a:cubicBezTo>
                  <a:cubicBezTo>
                    <a:pt x="695308" y="248480"/>
                    <a:pt x="700214" y="235106"/>
                    <a:pt x="708402" y="227739"/>
                  </a:cubicBezTo>
                  <a:cubicBezTo>
                    <a:pt x="716590" y="220373"/>
                    <a:pt x="719871" y="200718"/>
                    <a:pt x="723418" y="171243"/>
                  </a:cubicBezTo>
                  <a:cubicBezTo>
                    <a:pt x="726965" y="141768"/>
                    <a:pt x="732973" y="108746"/>
                    <a:pt x="737886" y="91825"/>
                  </a:cubicBezTo>
                  <a:cubicBezTo>
                    <a:pt x="742801" y="74904"/>
                    <a:pt x="740066" y="66717"/>
                    <a:pt x="740066" y="66717"/>
                  </a:cubicBezTo>
                  <a:cubicBezTo>
                    <a:pt x="743613" y="54983"/>
                    <a:pt x="734674" y="43242"/>
                    <a:pt x="734674" y="43242"/>
                  </a:cubicBezTo>
                  <a:cubicBezTo>
                    <a:pt x="734742" y="35055"/>
                    <a:pt x="731058" y="30414"/>
                    <a:pt x="731058" y="30414"/>
                  </a:cubicBezTo>
                  <a:cubicBezTo>
                    <a:pt x="732699" y="21680"/>
                    <a:pt x="724511" y="18680"/>
                    <a:pt x="724511" y="18680"/>
                  </a:cubicBezTo>
                  <a:cubicBezTo>
                    <a:pt x="723691" y="14587"/>
                    <a:pt x="726691" y="10220"/>
                    <a:pt x="731605" y="8580"/>
                  </a:cubicBezTo>
                  <a:cubicBezTo>
                    <a:pt x="736519" y="6939"/>
                    <a:pt x="734059" y="393"/>
                    <a:pt x="734059" y="393"/>
                  </a:cubicBezTo>
                  <a:cubicBezTo>
                    <a:pt x="714683" y="-2645"/>
                    <a:pt x="696941" y="12947"/>
                    <a:pt x="696941" y="12947"/>
                  </a:cubicBezTo>
                  <a:lnTo>
                    <a:pt x="704308" y="5033"/>
                  </a:lnTo>
                  <a:cubicBezTo>
                    <a:pt x="693394" y="9126"/>
                    <a:pt x="685206" y="23047"/>
                    <a:pt x="684659" y="32055"/>
                  </a:cubicBezTo>
                  <a:cubicBezTo>
                    <a:pt x="684112" y="41062"/>
                    <a:pt x="702675" y="48702"/>
                    <a:pt x="702675" y="48702"/>
                  </a:cubicBezTo>
                  <a:cubicBezTo>
                    <a:pt x="698308" y="55249"/>
                    <a:pt x="687932" y="51976"/>
                    <a:pt x="687932" y="51976"/>
                  </a:cubicBezTo>
                  <a:cubicBezTo>
                    <a:pt x="688753" y="56889"/>
                    <a:pt x="702128" y="69443"/>
                    <a:pt x="702128" y="69443"/>
                  </a:cubicBezTo>
                  <a:cubicBezTo>
                    <a:pt x="703222" y="77630"/>
                    <a:pt x="689573" y="106293"/>
                    <a:pt x="689573" y="106293"/>
                  </a:cubicBezTo>
                  <a:lnTo>
                    <a:pt x="711410" y="81451"/>
                  </a:lnTo>
                  <a:lnTo>
                    <a:pt x="676198" y="137651"/>
                  </a:lnTo>
                  <a:lnTo>
                    <a:pt x="660643" y="116637"/>
                  </a:lnTo>
                  <a:lnTo>
                    <a:pt x="663096" y="124550"/>
                  </a:lnTo>
                  <a:cubicBezTo>
                    <a:pt x="643994" y="98075"/>
                    <a:pt x="613727" y="90982"/>
                    <a:pt x="613727" y="90982"/>
                  </a:cubicBezTo>
                  <a:cubicBezTo>
                    <a:pt x="575515" y="85795"/>
                    <a:pt x="535663" y="111723"/>
                    <a:pt x="535663" y="111723"/>
                  </a:cubicBezTo>
                  <a:cubicBezTo>
                    <a:pt x="507561" y="105176"/>
                    <a:pt x="456513" y="41852"/>
                    <a:pt x="456513" y="41852"/>
                  </a:cubicBezTo>
                  <a:cubicBezTo>
                    <a:pt x="423481" y="15924"/>
                    <a:pt x="392645" y="32571"/>
                    <a:pt x="392645" y="32571"/>
                  </a:cubicBezTo>
                  <a:cubicBezTo>
                    <a:pt x="428942" y="25470"/>
                    <a:pt x="453505" y="53586"/>
                    <a:pt x="453505" y="53586"/>
                  </a:cubicBezTo>
                  <a:cubicBezTo>
                    <a:pt x="419388" y="36938"/>
                    <a:pt x="395371" y="47305"/>
                    <a:pt x="395371" y="47305"/>
                  </a:cubicBezTo>
                  <a:cubicBezTo>
                    <a:pt x="433857" y="46492"/>
                    <a:pt x="447778" y="59320"/>
                    <a:pt x="447778" y="59320"/>
                  </a:cubicBezTo>
                  <a:cubicBezTo>
                    <a:pt x="413661" y="47031"/>
                    <a:pt x="388004" y="52484"/>
                    <a:pt x="388004" y="52484"/>
                  </a:cubicBezTo>
                  <a:cubicBezTo>
                    <a:pt x="415294" y="50305"/>
                    <a:pt x="435224" y="74593"/>
                    <a:pt x="435224" y="74593"/>
                  </a:cubicBezTo>
                  <a:cubicBezTo>
                    <a:pt x="397551" y="56851"/>
                    <a:pt x="372988" y="68859"/>
                    <a:pt x="372988" y="68859"/>
                  </a:cubicBezTo>
                  <a:cubicBezTo>
                    <a:pt x="393184" y="63945"/>
                    <a:pt x="411473" y="76233"/>
                    <a:pt x="411473" y="76233"/>
                  </a:cubicBezTo>
                  <a:cubicBezTo>
                    <a:pt x="377629" y="67773"/>
                    <a:pt x="354433" y="78139"/>
                    <a:pt x="354433" y="78139"/>
                  </a:cubicBezTo>
                  <a:cubicBezTo>
                    <a:pt x="374355" y="77319"/>
                    <a:pt x="397012" y="88772"/>
                    <a:pt x="397012" y="88772"/>
                  </a:cubicBezTo>
                  <a:cubicBezTo>
                    <a:pt x="374355" y="86311"/>
                    <a:pt x="363160" y="95318"/>
                    <a:pt x="363160" y="95318"/>
                  </a:cubicBezTo>
                  <a:cubicBezTo>
                    <a:pt x="378996" y="86585"/>
                    <a:pt x="408473" y="89858"/>
                    <a:pt x="418301" y="108146"/>
                  </a:cubicBezTo>
                  <a:cubicBezTo>
                    <a:pt x="428130" y="126434"/>
                    <a:pt x="461419" y="137894"/>
                    <a:pt x="461419" y="137894"/>
                  </a:cubicBezTo>
                  <a:cubicBezTo>
                    <a:pt x="401645" y="149901"/>
                    <a:pt x="407106" y="192477"/>
                    <a:pt x="407106" y="192477"/>
                  </a:cubicBezTo>
                  <a:cubicBezTo>
                    <a:pt x="416934" y="156182"/>
                    <a:pt x="443958" y="153182"/>
                    <a:pt x="443958" y="153182"/>
                  </a:cubicBezTo>
                  <a:cubicBezTo>
                    <a:pt x="425942" y="163549"/>
                    <a:pt x="425669" y="181564"/>
                    <a:pt x="425669" y="181564"/>
                  </a:cubicBezTo>
                  <a:cubicBezTo>
                    <a:pt x="435497" y="166822"/>
                    <a:pt x="455966" y="161909"/>
                    <a:pt x="455966" y="161909"/>
                  </a:cubicBezTo>
                  <a:cubicBezTo>
                    <a:pt x="425942" y="183174"/>
                    <a:pt x="430856" y="205031"/>
                    <a:pt x="430856" y="205031"/>
                  </a:cubicBezTo>
                  <a:cubicBezTo>
                    <a:pt x="441771" y="166298"/>
                    <a:pt x="476162" y="168463"/>
                    <a:pt x="476162" y="168463"/>
                  </a:cubicBezTo>
                  <a:cubicBezTo>
                    <a:pt x="455693" y="184290"/>
                    <a:pt x="455419" y="215132"/>
                    <a:pt x="455419" y="215132"/>
                  </a:cubicBezTo>
                  <a:cubicBezTo>
                    <a:pt x="437950" y="236693"/>
                    <a:pt x="423519" y="236693"/>
                    <a:pt x="423519" y="236693"/>
                  </a:cubicBezTo>
                  <a:cubicBezTo>
                    <a:pt x="444270" y="256341"/>
                    <a:pt x="482200" y="243529"/>
                    <a:pt x="482200" y="243529"/>
                  </a:cubicBezTo>
                  <a:cubicBezTo>
                    <a:pt x="481934" y="257997"/>
                    <a:pt x="469919" y="266457"/>
                    <a:pt x="469919" y="266457"/>
                  </a:cubicBezTo>
                  <a:cubicBezTo>
                    <a:pt x="498310" y="256356"/>
                    <a:pt x="490426" y="236709"/>
                    <a:pt x="490426" y="236709"/>
                  </a:cubicBezTo>
                  <a:cubicBezTo>
                    <a:pt x="498067" y="245716"/>
                    <a:pt x="520450" y="263457"/>
                    <a:pt x="526997" y="262090"/>
                  </a:cubicBezTo>
                  <a:cubicBezTo>
                    <a:pt x="533544" y="260723"/>
                    <a:pt x="537099" y="241622"/>
                    <a:pt x="537099" y="241622"/>
                  </a:cubicBezTo>
                  <a:cubicBezTo>
                    <a:pt x="542286" y="257176"/>
                    <a:pt x="558935" y="249536"/>
                    <a:pt x="558935" y="249536"/>
                  </a:cubicBezTo>
                  <a:cubicBezTo>
                    <a:pt x="557568" y="260723"/>
                    <a:pt x="577764" y="301393"/>
                    <a:pt x="577764" y="301393"/>
                  </a:cubicBezTo>
                  <a:cubicBezTo>
                    <a:pt x="554021" y="288839"/>
                    <a:pt x="545864" y="259622"/>
                    <a:pt x="545864" y="259622"/>
                  </a:cubicBezTo>
                  <a:cubicBezTo>
                    <a:pt x="543950" y="270535"/>
                    <a:pt x="549137" y="283363"/>
                    <a:pt x="549137" y="283363"/>
                  </a:cubicBezTo>
                  <a:cubicBezTo>
                    <a:pt x="535466" y="272730"/>
                    <a:pt x="526207" y="268622"/>
                    <a:pt x="526207" y="268622"/>
                  </a:cubicBezTo>
                  <a:cubicBezTo>
                    <a:pt x="536035" y="273535"/>
                    <a:pt x="545317" y="289636"/>
                    <a:pt x="545317" y="289636"/>
                  </a:cubicBezTo>
                  <a:cubicBezTo>
                    <a:pt x="528395" y="268895"/>
                    <a:pt x="491542" y="268622"/>
                    <a:pt x="491542" y="268622"/>
                  </a:cubicBezTo>
                  <a:cubicBezTo>
                    <a:pt x="491542" y="268622"/>
                    <a:pt x="484449" y="276816"/>
                    <a:pt x="473807" y="279816"/>
                  </a:cubicBezTo>
                  <a:cubicBezTo>
                    <a:pt x="463167" y="282816"/>
                    <a:pt x="463706" y="293487"/>
                    <a:pt x="463706" y="293487"/>
                  </a:cubicBezTo>
                  <a:cubicBezTo>
                    <a:pt x="490183" y="288846"/>
                    <a:pt x="502191" y="304400"/>
                    <a:pt x="502191" y="304400"/>
                  </a:cubicBezTo>
                  <a:cubicBezTo>
                    <a:pt x="493456" y="294573"/>
                    <a:pt x="477081" y="297033"/>
                    <a:pt x="477081" y="297033"/>
                  </a:cubicBezTo>
                  <a:cubicBezTo>
                    <a:pt x="480081" y="306587"/>
                    <a:pt x="452776" y="311767"/>
                    <a:pt x="452776" y="311767"/>
                  </a:cubicBezTo>
                  <a:cubicBezTo>
                    <a:pt x="477894" y="309314"/>
                    <a:pt x="489628" y="314228"/>
                    <a:pt x="489628" y="314228"/>
                  </a:cubicBezTo>
                  <a:cubicBezTo>
                    <a:pt x="464792" y="311767"/>
                    <a:pt x="449503" y="317774"/>
                    <a:pt x="449503" y="317774"/>
                  </a:cubicBezTo>
                  <a:cubicBezTo>
                    <a:pt x="459604" y="316407"/>
                    <a:pt x="466151" y="319954"/>
                    <a:pt x="466151" y="319954"/>
                  </a:cubicBezTo>
                  <a:cubicBezTo>
                    <a:pt x="450050" y="318868"/>
                    <a:pt x="433948" y="336875"/>
                    <a:pt x="433948" y="336875"/>
                  </a:cubicBezTo>
                  <a:cubicBezTo>
                    <a:pt x="453597" y="335516"/>
                    <a:pt x="478980" y="343429"/>
                    <a:pt x="478980" y="343429"/>
                  </a:cubicBezTo>
                  <a:cubicBezTo>
                    <a:pt x="432307" y="334149"/>
                    <a:pt x="411565" y="351616"/>
                    <a:pt x="411565" y="351616"/>
                  </a:cubicBezTo>
                  <a:cubicBezTo>
                    <a:pt x="433674" y="347249"/>
                    <a:pt x="457417" y="357077"/>
                    <a:pt x="457417" y="357077"/>
                  </a:cubicBezTo>
                  <a:cubicBezTo>
                    <a:pt x="437221" y="352983"/>
                    <a:pt x="410197" y="356257"/>
                    <a:pt x="410197" y="356257"/>
                  </a:cubicBezTo>
                  <a:cubicBezTo>
                    <a:pt x="453057" y="350796"/>
                    <a:pt x="514191" y="389825"/>
                    <a:pt x="514191" y="389825"/>
                  </a:cubicBezTo>
                  <a:cubicBezTo>
                    <a:pt x="466151" y="360897"/>
                    <a:pt x="412111" y="360623"/>
                    <a:pt x="412111" y="360623"/>
                  </a:cubicBezTo>
                  <a:cubicBezTo>
                    <a:pt x="415909" y="361444"/>
                    <a:pt x="420572" y="365264"/>
                    <a:pt x="420572" y="365264"/>
                  </a:cubicBezTo>
                  <a:cubicBezTo>
                    <a:pt x="399830" y="359803"/>
                    <a:pt x="385361" y="368811"/>
                    <a:pt x="385361" y="368811"/>
                  </a:cubicBezTo>
                  <a:cubicBezTo>
                    <a:pt x="395736" y="366084"/>
                    <a:pt x="415932" y="365537"/>
                    <a:pt x="423573" y="372904"/>
                  </a:cubicBezTo>
                  <a:cubicBezTo>
                    <a:pt x="431213" y="380271"/>
                    <a:pt x="426307" y="386278"/>
                    <a:pt x="426307" y="386278"/>
                  </a:cubicBezTo>
                  <a:cubicBezTo>
                    <a:pt x="389728" y="353523"/>
                    <a:pt x="364618" y="380545"/>
                    <a:pt x="364618" y="380545"/>
                  </a:cubicBezTo>
                  <a:cubicBezTo>
                    <a:pt x="340055" y="398832"/>
                    <a:pt x="307305" y="388458"/>
                    <a:pt x="262842" y="413566"/>
                  </a:cubicBezTo>
                  <a:cubicBezTo>
                    <a:pt x="236927" y="428194"/>
                    <a:pt x="208680" y="437603"/>
                    <a:pt x="194143" y="441925"/>
                  </a:cubicBezTo>
                  <a:cubicBezTo>
                    <a:pt x="206295" y="437300"/>
                    <a:pt x="218622" y="428854"/>
                    <a:pt x="218622" y="428854"/>
                  </a:cubicBezTo>
                  <a:cubicBezTo>
                    <a:pt x="218622" y="428854"/>
                    <a:pt x="169132" y="446573"/>
                    <a:pt x="150265" y="439768"/>
                  </a:cubicBezTo>
                  <a:cubicBezTo>
                    <a:pt x="131399" y="432963"/>
                    <a:pt x="108590" y="439768"/>
                    <a:pt x="108590" y="439768"/>
                  </a:cubicBezTo>
                  <a:cubicBezTo>
                    <a:pt x="98223" y="444408"/>
                    <a:pt x="72839" y="455056"/>
                    <a:pt x="62464" y="460274"/>
                  </a:cubicBezTo>
                  <a:cubicBezTo>
                    <a:pt x="52089" y="465491"/>
                    <a:pt x="56380" y="475007"/>
                    <a:pt x="56380" y="475007"/>
                  </a:cubicBezTo>
                  <a:cubicBezTo>
                    <a:pt x="51740" y="501756"/>
                    <a:pt x="78209" y="495475"/>
                    <a:pt x="79576" y="495748"/>
                  </a:cubicBezTo>
                  <a:cubicBezTo>
                    <a:pt x="95018" y="498839"/>
                    <a:pt x="113147" y="506935"/>
                    <a:pt x="113147" y="506935"/>
                  </a:cubicBezTo>
                  <a:cubicBezTo>
                    <a:pt x="119702" y="511302"/>
                    <a:pt x="131984" y="511302"/>
                    <a:pt x="131984" y="511302"/>
                  </a:cubicBezTo>
                  <a:cubicBezTo>
                    <a:pt x="149726" y="510489"/>
                    <a:pt x="152491" y="493568"/>
                    <a:pt x="152491" y="493568"/>
                  </a:cubicBezTo>
                  <a:cubicBezTo>
                    <a:pt x="152764" y="508302"/>
                    <a:pt x="140209" y="514036"/>
                    <a:pt x="140209" y="514036"/>
                  </a:cubicBezTo>
                  <a:cubicBezTo>
                    <a:pt x="151944" y="516216"/>
                    <a:pt x="164408" y="500366"/>
                    <a:pt x="169139" y="494199"/>
                  </a:cubicBezTo>
                  <a:cubicBezTo>
                    <a:pt x="173871" y="488032"/>
                    <a:pt x="180418" y="483285"/>
                    <a:pt x="204442" y="484379"/>
                  </a:cubicBezTo>
                  <a:cubicBezTo>
                    <a:pt x="228466" y="485473"/>
                    <a:pt x="252482" y="476025"/>
                    <a:pt x="289600" y="475265"/>
                  </a:cubicBezTo>
                  <a:cubicBezTo>
                    <a:pt x="326718" y="474506"/>
                    <a:pt x="360563" y="460706"/>
                    <a:pt x="371841" y="454160"/>
                  </a:cubicBezTo>
                  <a:cubicBezTo>
                    <a:pt x="383120" y="447613"/>
                    <a:pt x="393495" y="450431"/>
                    <a:pt x="393495" y="450431"/>
                  </a:cubicBezTo>
                  <a:cubicBezTo>
                    <a:pt x="393982" y="450264"/>
                    <a:pt x="394361" y="450036"/>
                    <a:pt x="394825" y="449861"/>
                  </a:cubicBezTo>
                  <a:cubicBezTo>
                    <a:pt x="394393" y="450076"/>
                    <a:pt x="393949" y="450266"/>
                    <a:pt x="393495" y="450431"/>
                  </a:cubicBezTo>
                  <a:cubicBezTo>
                    <a:pt x="393495" y="450431"/>
                    <a:pt x="408238" y="448517"/>
                    <a:pt x="431160" y="451243"/>
                  </a:cubicBezTo>
                  <a:cubicBezTo>
                    <a:pt x="454083" y="453970"/>
                    <a:pt x="462004" y="443064"/>
                    <a:pt x="462004" y="443064"/>
                  </a:cubicBezTo>
                  <a:lnTo>
                    <a:pt x="486309" y="435689"/>
                  </a:lnTo>
                  <a:lnTo>
                    <a:pt x="477575" y="442244"/>
                  </a:lnTo>
                  <a:lnTo>
                    <a:pt x="499950" y="509654"/>
                  </a:lnTo>
                  <a:lnTo>
                    <a:pt x="493403" y="469805"/>
                  </a:lnTo>
                  <a:lnTo>
                    <a:pt x="515786" y="551683"/>
                  </a:lnTo>
                  <a:cubicBezTo>
                    <a:pt x="515786" y="551683"/>
                    <a:pt x="514419" y="536129"/>
                    <a:pt x="517966" y="523583"/>
                  </a:cubicBezTo>
                  <a:cubicBezTo>
                    <a:pt x="521513" y="511036"/>
                    <a:pt x="519607" y="484554"/>
                    <a:pt x="519607" y="484554"/>
                  </a:cubicBezTo>
                  <a:cubicBezTo>
                    <a:pt x="519607" y="484554"/>
                    <a:pt x="526974" y="508568"/>
                    <a:pt x="522060" y="529309"/>
                  </a:cubicBezTo>
                  <a:cubicBezTo>
                    <a:pt x="517146" y="550050"/>
                    <a:pt x="521240" y="589353"/>
                    <a:pt x="521240" y="589353"/>
                  </a:cubicBezTo>
                  <a:cubicBezTo>
                    <a:pt x="521240" y="589353"/>
                    <a:pt x="521513" y="567791"/>
                    <a:pt x="525037" y="557455"/>
                  </a:cubicBezTo>
                  <a:cubicBezTo>
                    <a:pt x="528562" y="547119"/>
                    <a:pt x="538131" y="529355"/>
                    <a:pt x="538131" y="529355"/>
                  </a:cubicBezTo>
                  <a:cubicBezTo>
                    <a:pt x="538131" y="529355"/>
                    <a:pt x="534858" y="549549"/>
                    <a:pt x="530491" y="561837"/>
                  </a:cubicBezTo>
                  <a:cubicBezTo>
                    <a:pt x="526124" y="574125"/>
                    <a:pt x="527453" y="587765"/>
                    <a:pt x="527453" y="587765"/>
                  </a:cubicBezTo>
                  <a:cubicBezTo>
                    <a:pt x="533453" y="574095"/>
                    <a:pt x="551195" y="567260"/>
                    <a:pt x="551195" y="567260"/>
                  </a:cubicBezTo>
                  <a:cubicBezTo>
                    <a:pt x="532640" y="586095"/>
                    <a:pt x="527179" y="615866"/>
                    <a:pt x="527179" y="615866"/>
                  </a:cubicBezTo>
                  <a:cubicBezTo>
                    <a:pt x="537007" y="591563"/>
                    <a:pt x="568391" y="574930"/>
                    <a:pt x="568391" y="574930"/>
                  </a:cubicBezTo>
                  <a:cubicBezTo>
                    <a:pt x="543555" y="593484"/>
                    <a:pt x="523906" y="633060"/>
                    <a:pt x="523906" y="633060"/>
                  </a:cubicBezTo>
                  <a:cubicBezTo>
                    <a:pt x="534820" y="616686"/>
                    <a:pt x="568938" y="606312"/>
                    <a:pt x="568938" y="606312"/>
                  </a:cubicBezTo>
                  <a:cubicBezTo>
                    <a:pt x="510804" y="638794"/>
                    <a:pt x="516265" y="665550"/>
                    <a:pt x="516265" y="665550"/>
                  </a:cubicBezTo>
                  <a:cubicBezTo>
                    <a:pt x="526898" y="636895"/>
                    <a:pt x="581766" y="613246"/>
                    <a:pt x="581766" y="613246"/>
                  </a:cubicBezTo>
                  <a:cubicBezTo>
                    <a:pt x="568391" y="623119"/>
                    <a:pt x="530726" y="660636"/>
                    <a:pt x="530726" y="660636"/>
                  </a:cubicBezTo>
                  <a:cubicBezTo>
                    <a:pt x="530726" y="660636"/>
                    <a:pt x="559930" y="645082"/>
                    <a:pt x="568665" y="630615"/>
                  </a:cubicBezTo>
                  <a:cubicBezTo>
                    <a:pt x="577399" y="616147"/>
                    <a:pt x="596509" y="609349"/>
                    <a:pt x="596509" y="609349"/>
                  </a:cubicBezTo>
                  <a:cubicBezTo>
                    <a:pt x="585875" y="616997"/>
                    <a:pt x="566211" y="645379"/>
                    <a:pt x="556110" y="661206"/>
                  </a:cubicBezTo>
                  <a:cubicBezTo>
                    <a:pt x="549198" y="672044"/>
                    <a:pt x="534630" y="676038"/>
                    <a:pt x="526032" y="677519"/>
                  </a:cubicBezTo>
                  <a:cubicBezTo>
                    <a:pt x="523655" y="677762"/>
                    <a:pt x="521399" y="678028"/>
                    <a:pt x="519326" y="678347"/>
                  </a:cubicBezTo>
                  <a:lnTo>
                    <a:pt x="519683" y="678347"/>
                  </a:lnTo>
                  <a:lnTo>
                    <a:pt x="519265" y="678347"/>
                  </a:lnTo>
                  <a:lnTo>
                    <a:pt x="519774" y="678347"/>
                  </a:lnTo>
                  <a:lnTo>
                    <a:pt x="571665" y="680557"/>
                  </a:lnTo>
                  <a:lnTo>
                    <a:pt x="517100" y="685258"/>
                  </a:lnTo>
                  <a:lnTo>
                    <a:pt x="582063" y="686868"/>
                  </a:lnTo>
                  <a:lnTo>
                    <a:pt x="515118" y="695526"/>
                  </a:lnTo>
                  <a:lnTo>
                    <a:pt x="573525" y="695526"/>
                  </a:lnTo>
                  <a:lnTo>
                    <a:pt x="534547" y="705924"/>
                  </a:lnTo>
                  <a:cubicBezTo>
                    <a:pt x="534547" y="705924"/>
                    <a:pt x="579830" y="705673"/>
                    <a:pt x="599015" y="707898"/>
                  </a:cubicBezTo>
                  <a:cubicBezTo>
                    <a:pt x="599015" y="707898"/>
                    <a:pt x="537023" y="704807"/>
                    <a:pt x="508563" y="718295"/>
                  </a:cubicBezTo>
                  <a:cubicBezTo>
                    <a:pt x="508563" y="718295"/>
                    <a:pt x="544322" y="711361"/>
                    <a:pt x="564609" y="716313"/>
                  </a:cubicBezTo>
                  <a:cubicBezTo>
                    <a:pt x="564609" y="716313"/>
                    <a:pt x="522789" y="716313"/>
                    <a:pt x="496312" y="726702"/>
                  </a:cubicBezTo>
                  <a:lnTo>
                    <a:pt x="513781" y="730295"/>
                  </a:lnTo>
                  <a:cubicBezTo>
                    <a:pt x="513781" y="730295"/>
                    <a:pt x="540365" y="715326"/>
                    <a:pt x="577255" y="730166"/>
                  </a:cubicBezTo>
                  <a:cubicBezTo>
                    <a:pt x="572181" y="729551"/>
                    <a:pt x="524544" y="724090"/>
                    <a:pt x="497945" y="741307"/>
                  </a:cubicBezTo>
                  <a:cubicBezTo>
                    <a:pt x="501287" y="740191"/>
                    <a:pt x="538154" y="727819"/>
                    <a:pt x="570571" y="736750"/>
                  </a:cubicBezTo>
                  <a:cubicBezTo>
                    <a:pt x="565004" y="735991"/>
                    <a:pt x="519106" y="730811"/>
                    <a:pt x="490646" y="751104"/>
                  </a:cubicBezTo>
                  <a:cubicBezTo>
                    <a:pt x="493114" y="750345"/>
                    <a:pt x="519721" y="742568"/>
                    <a:pt x="539765" y="748006"/>
                  </a:cubicBezTo>
                  <a:lnTo>
                    <a:pt x="516007" y="784878"/>
                  </a:lnTo>
                  <a:cubicBezTo>
                    <a:pt x="516007" y="784878"/>
                    <a:pt x="491140" y="782402"/>
                    <a:pt x="476413" y="787847"/>
                  </a:cubicBezTo>
                  <a:cubicBezTo>
                    <a:pt x="476413" y="787847"/>
                    <a:pt x="496084" y="786237"/>
                    <a:pt x="516007" y="790073"/>
                  </a:cubicBezTo>
                  <a:lnTo>
                    <a:pt x="512422" y="792176"/>
                  </a:lnTo>
                  <a:cubicBezTo>
                    <a:pt x="523548" y="792314"/>
                    <a:pt x="534659" y="793059"/>
                    <a:pt x="545704" y="794409"/>
                  </a:cubicBezTo>
                  <a:cubicBezTo>
                    <a:pt x="545704" y="794409"/>
                    <a:pt x="495575" y="793042"/>
                    <a:pt x="469114" y="803933"/>
                  </a:cubicBezTo>
                  <a:cubicBezTo>
                    <a:pt x="469114" y="803933"/>
                    <a:pt x="490023" y="803174"/>
                    <a:pt x="515764" y="803933"/>
                  </a:cubicBezTo>
                  <a:lnTo>
                    <a:pt x="493867" y="824363"/>
                  </a:lnTo>
                  <a:lnTo>
                    <a:pt x="516508" y="825973"/>
                  </a:lnTo>
                  <a:lnTo>
                    <a:pt x="464169" y="831167"/>
                  </a:lnTo>
                  <a:lnTo>
                    <a:pt x="502145" y="831167"/>
                  </a:lnTo>
                  <a:lnTo>
                    <a:pt x="456733" y="895874"/>
                  </a:lnTo>
                  <a:cubicBezTo>
                    <a:pt x="456733" y="895874"/>
                    <a:pt x="486431" y="907380"/>
                    <a:pt x="511176" y="912332"/>
                  </a:cubicBezTo>
                  <a:cubicBezTo>
                    <a:pt x="497937" y="909985"/>
                    <a:pt x="453513" y="901449"/>
                    <a:pt x="422828" y="892533"/>
                  </a:cubicBezTo>
                  <a:cubicBezTo>
                    <a:pt x="432231" y="895874"/>
                    <a:pt x="483332" y="913448"/>
                    <a:pt x="511419" y="917648"/>
                  </a:cubicBezTo>
                  <a:cubicBezTo>
                    <a:pt x="511419" y="917648"/>
                    <a:pt x="459210" y="914064"/>
                    <a:pt x="437928" y="906765"/>
                  </a:cubicBezTo>
                  <a:cubicBezTo>
                    <a:pt x="416661" y="899345"/>
                    <a:pt x="408230" y="900211"/>
                    <a:pt x="400065" y="904289"/>
                  </a:cubicBezTo>
                  <a:cubicBezTo>
                    <a:pt x="400065" y="904289"/>
                    <a:pt x="424560" y="905405"/>
                    <a:pt x="444482" y="913820"/>
                  </a:cubicBezTo>
                  <a:cubicBezTo>
                    <a:pt x="444482" y="913820"/>
                    <a:pt x="387693" y="1002283"/>
                    <a:pt x="365294" y="1014526"/>
                  </a:cubicBezTo>
                  <a:cubicBezTo>
                    <a:pt x="343025" y="1026776"/>
                    <a:pt x="302808" y="1036923"/>
                    <a:pt x="301198" y="1061173"/>
                  </a:cubicBezTo>
                  <a:cubicBezTo>
                    <a:pt x="301198" y="1061173"/>
                    <a:pt x="295509" y="1036801"/>
                    <a:pt x="328176" y="1026776"/>
                  </a:cubicBezTo>
                  <a:cubicBezTo>
                    <a:pt x="328176" y="1026776"/>
                    <a:pt x="308991" y="1017002"/>
                    <a:pt x="285484" y="1028014"/>
                  </a:cubicBezTo>
                  <a:cubicBezTo>
                    <a:pt x="287344" y="1026404"/>
                    <a:pt x="305657" y="1009825"/>
                    <a:pt x="295752" y="993246"/>
                  </a:cubicBezTo>
                  <a:cubicBezTo>
                    <a:pt x="285362" y="975778"/>
                    <a:pt x="266799" y="972831"/>
                    <a:pt x="275245" y="954513"/>
                  </a:cubicBezTo>
                  <a:cubicBezTo>
                    <a:pt x="275245" y="954513"/>
                    <a:pt x="285635" y="936202"/>
                    <a:pt x="306423" y="940037"/>
                  </a:cubicBezTo>
                  <a:cubicBezTo>
                    <a:pt x="327212" y="943872"/>
                    <a:pt x="293314" y="966269"/>
                    <a:pt x="298259" y="983464"/>
                  </a:cubicBezTo>
                  <a:cubicBezTo>
                    <a:pt x="303082" y="1000666"/>
                    <a:pt x="303454" y="1012916"/>
                    <a:pt x="319298" y="1013159"/>
                  </a:cubicBezTo>
                  <a:lnTo>
                    <a:pt x="346268" y="988294"/>
                  </a:lnTo>
                  <a:cubicBezTo>
                    <a:pt x="346268" y="988294"/>
                    <a:pt x="338840" y="960452"/>
                    <a:pt x="326839" y="950928"/>
                  </a:cubicBezTo>
                  <a:cubicBezTo>
                    <a:pt x="326839" y="950928"/>
                    <a:pt x="320657" y="936696"/>
                    <a:pt x="304813" y="932989"/>
                  </a:cubicBezTo>
                  <a:cubicBezTo>
                    <a:pt x="304813" y="932989"/>
                    <a:pt x="304813" y="921727"/>
                    <a:pt x="296899" y="920982"/>
                  </a:cubicBezTo>
                  <a:cubicBezTo>
                    <a:pt x="288977" y="920116"/>
                    <a:pt x="255080" y="917185"/>
                    <a:pt x="253470" y="942764"/>
                  </a:cubicBezTo>
                  <a:cubicBezTo>
                    <a:pt x="253470" y="942764"/>
                    <a:pt x="259781" y="925440"/>
                    <a:pt x="281572" y="925812"/>
                  </a:cubicBezTo>
                  <a:cubicBezTo>
                    <a:pt x="303363" y="926184"/>
                    <a:pt x="301737" y="934349"/>
                    <a:pt x="301737" y="934349"/>
                  </a:cubicBezTo>
                  <a:cubicBezTo>
                    <a:pt x="301737" y="934349"/>
                    <a:pt x="272541" y="933483"/>
                    <a:pt x="264369" y="962184"/>
                  </a:cubicBezTo>
                  <a:cubicBezTo>
                    <a:pt x="264369" y="962184"/>
                    <a:pt x="231208" y="996709"/>
                    <a:pt x="253363" y="1036543"/>
                  </a:cubicBezTo>
                  <a:cubicBezTo>
                    <a:pt x="251996" y="1035556"/>
                    <a:pt x="239745" y="1025037"/>
                    <a:pt x="243087" y="995714"/>
                  </a:cubicBezTo>
                  <a:cubicBezTo>
                    <a:pt x="243087" y="995714"/>
                    <a:pt x="237649" y="1015885"/>
                    <a:pt x="243953" y="1030855"/>
                  </a:cubicBezTo>
                  <a:cubicBezTo>
                    <a:pt x="243953" y="1030855"/>
                    <a:pt x="219952" y="1021080"/>
                    <a:pt x="213891" y="995220"/>
                  </a:cubicBezTo>
                  <a:cubicBezTo>
                    <a:pt x="213891" y="995220"/>
                    <a:pt x="165015" y="923336"/>
                    <a:pt x="169960" y="902428"/>
                  </a:cubicBezTo>
                  <a:cubicBezTo>
                    <a:pt x="174912" y="881391"/>
                    <a:pt x="194583" y="881885"/>
                    <a:pt x="194583" y="881885"/>
                  </a:cubicBezTo>
                  <a:cubicBezTo>
                    <a:pt x="194583" y="881885"/>
                    <a:pt x="224281" y="891416"/>
                    <a:pt x="228861" y="902922"/>
                  </a:cubicBezTo>
                  <a:cubicBezTo>
                    <a:pt x="228861" y="902922"/>
                    <a:pt x="227008" y="853800"/>
                    <a:pt x="176028" y="850215"/>
                  </a:cubicBezTo>
                  <a:cubicBezTo>
                    <a:pt x="176028" y="850215"/>
                    <a:pt x="152764" y="860612"/>
                    <a:pt x="130123" y="861098"/>
                  </a:cubicBezTo>
                  <a:cubicBezTo>
                    <a:pt x="108097" y="861721"/>
                    <a:pt x="59593" y="857635"/>
                    <a:pt x="28536" y="888568"/>
                  </a:cubicBezTo>
                  <a:cubicBezTo>
                    <a:pt x="35585" y="882492"/>
                    <a:pt x="57360" y="866050"/>
                    <a:pt x="88296" y="866050"/>
                  </a:cubicBezTo>
                  <a:cubicBezTo>
                    <a:pt x="88296" y="866050"/>
                    <a:pt x="13315" y="881391"/>
                    <a:pt x="5644" y="936681"/>
                  </a:cubicBezTo>
                  <a:cubicBezTo>
                    <a:pt x="5644" y="936681"/>
                    <a:pt x="2553" y="916175"/>
                    <a:pt x="11462" y="904023"/>
                  </a:cubicBezTo>
                  <a:cubicBezTo>
                    <a:pt x="7999" y="907980"/>
                    <a:pt x="-11430" y="932230"/>
                    <a:pt x="9730" y="951156"/>
                  </a:cubicBezTo>
                  <a:cubicBezTo>
                    <a:pt x="9730" y="951156"/>
                    <a:pt x="26683" y="957718"/>
                    <a:pt x="43013" y="954498"/>
                  </a:cubicBezTo>
                  <a:cubicBezTo>
                    <a:pt x="43013" y="954498"/>
                    <a:pt x="64910" y="956358"/>
                    <a:pt x="75551" y="955614"/>
                  </a:cubicBezTo>
                  <a:cubicBezTo>
                    <a:pt x="86184" y="954748"/>
                    <a:pt x="111811" y="959943"/>
                    <a:pt x="121122" y="957467"/>
                  </a:cubicBezTo>
                  <a:cubicBezTo>
                    <a:pt x="130434" y="954991"/>
                    <a:pt x="147599" y="964029"/>
                    <a:pt x="156380" y="957718"/>
                  </a:cubicBezTo>
                  <a:cubicBezTo>
                    <a:pt x="156380" y="957718"/>
                    <a:pt x="201913" y="980730"/>
                    <a:pt x="212311" y="999534"/>
                  </a:cubicBezTo>
                  <a:cubicBezTo>
                    <a:pt x="212311" y="999534"/>
                    <a:pt x="214536" y="1012278"/>
                    <a:pt x="222086" y="1018589"/>
                  </a:cubicBezTo>
                  <a:cubicBezTo>
                    <a:pt x="229757" y="1024900"/>
                    <a:pt x="255740" y="1045930"/>
                    <a:pt x="266632" y="1049393"/>
                  </a:cubicBezTo>
                  <a:cubicBezTo>
                    <a:pt x="277516" y="1052985"/>
                    <a:pt x="282719" y="1063876"/>
                    <a:pt x="284101" y="1066595"/>
                  </a:cubicBezTo>
                  <a:cubicBezTo>
                    <a:pt x="285461" y="1069443"/>
                    <a:pt x="302907" y="1100992"/>
                    <a:pt x="333220" y="1107546"/>
                  </a:cubicBezTo>
                  <a:cubicBezTo>
                    <a:pt x="363532" y="1114100"/>
                    <a:pt x="387791" y="1117419"/>
                    <a:pt x="409073" y="1085521"/>
                  </a:cubicBezTo>
                  <a:cubicBezTo>
                    <a:pt x="430355" y="1053623"/>
                    <a:pt x="511768" y="964272"/>
                    <a:pt x="511768" y="964272"/>
                  </a:cubicBezTo>
                  <a:cubicBezTo>
                    <a:pt x="511768" y="964272"/>
                    <a:pt x="560644" y="965138"/>
                    <a:pt x="585389" y="947693"/>
                  </a:cubicBezTo>
                  <a:lnTo>
                    <a:pt x="594177" y="949797"/>
                  </a:lnTo>
                  <a:cubicBezTo>
                    <a:pt x="594177" y="949797"/>
                    <a:pt x="593926" y="935936"/>
                    <a:pt x="602836" y="927400"/>
                  </a:cubicBezTo>
                  <a:cubicBezTo>
                    <a:pt x="611866" y="918992"/>
                    <a:pt x="611122" y="912210"/>
                    <a:pt x="611122" y="912210"/>
                  </a:cubicBezTo>
                  <a:cubicBezTo>
                    <a:pt x="611122" y="912210"/>
                    <a:pt x="630429" y="906765"/>
                    <a:pt x="634515" y="899094"/>
                  </a:cubicBezTo>
                  <a:lnTo>
                    <a:pt x="740431" y="1006362"/>
                  </a:lnTo>
                  <a:lnTo>
                    <a:pt x="635131" y="896869"/>
                  </a:lnTo>
                  <a:lnTo>
                    <a:pt x="712837" y="955880"/>
                  </a:lnTo>
                  <a:lnTo>
                    <a:pt x="681287" y="926314"/>
                  </a:lnTo>
                  <a:cubicBezTo>
                    <a:pt x="685365" y="928790"/>
                    <a:pt x="717417" y="949326"/>
                    <a:pt x="722119" y="959100"/>
                  </a:cubicBezTo>
                  <a:cubicBezTo>
                    <a:pt x="727314" y="969497"/>
                    <a:pt x="729297" y="982605"/>
                    <a:pt x="729297" y="982605"/>
                  </a:cubicBezTo>
                  <a:lnTo>
                    <a:pt x="737955" y="957741"/>
                  </a:lnTo>
                  <a:cubicBezTo>
                    <a:pt x="737955" y="957741"/>
                    <a:pt x="733869" y="994362"/>
                    <a:pt x="734492" y="993496"/>
                  </a:cubicBezTo>
                  <a:cubicBezTo>
                    <a:pt x="734985" y="992737"/>
                    <a:pt x="743150" y="967887"/>
                    <a:pt x="744365" y="964052"/>
                  </a:cubicBezTo>
                  <a:cubicBezTo>
                    <a:pt x="743378" y="968502"/>
                    <a:pt x="736694" y="1003392"/>
                    <a:pt x="751915" y="1011556"/>
                  </a:cubicBezTo>
                  <a:cubicBezTo>
                    <a:pt x="768245" y="1020222"/>
                    <a:pt x="793613" y="994089"/>
                    <a:pt x="793613" y="994089"/>
                  </a:cubicBezTo>
                  <a:cubicBezTo>
                    <a:pt x="793613" y="994089"/>
                    <a:pt x="859935" y="1029472"/>
                    <a:pt x="887528" y="1048899"/>
                  </a:cubicBezTo>
                  <a:cubicBezTo>
                    <a:pt x="915122" y="1068327"/>
                    <a:pt x="921919" y="1088741"/>
                    <a:pt x="928482" y="1092820"/>
                  </a:cubicBezTo>
                  <a:cubicBezTo>
                    <a:pt x="935044" y="1096898"/>
                    <a:pt x="934170" y="1121277"/>
                    <a:pt x="934170" y="1121277"/>
                  </a:cubicBezTo>
                  <a:cubicBezTo>
                    <a:pt x="934170" y="1121277"/>
                    <a:pt x="939989" y="1104827"/>
                    <a:pt x="935537" y="1089607"/>
                  </a:cubicBezTo>
                  <a:cubicBezTo>
                    <a:pt x="935537" y="1089607"/>
                    <a:pt x="955825" y="1112004"/>
                    <a:pt x="956045" y="1145284"/>
                  </a:cubicBezTo>
                  <a:lnTo>
                    <a:pt x="959630" y="1121527"/>
                  </a:lnTo>
                  <a:cubicBezTo>
                    <a:pt x="959630" y="1121527"/>
                    <a:pt x="971881" y="1166336"/>
                    <a:pt x="963967" y="1195515"/>
                  </a:cubicBezTo>
                  <a:cubicBezTo>
                    <a:pt x="963967" y="1195515"/>
                    <a:pt x="970271" y="1189948"/>
                    <a:pt x="988461" y="1184882"/>
                  </a:cubicBezTo>
                  <a:cubicBezTo>
                    <a:pt x="1006280" y="1179809"/>
                    <a:pt x="1031754" y="1162615"/>
                    <a:pt x="1036721" y="1159645"/>
                  </a:cubicBezTo>
                  <a:cubicBezTo>
                    <a:pt x="1033752" y="1162121"/>
                    <a:pt x="1008756" y="1182164"/>
                    <a:pt x="988461" y="1188596"/>
                  </a:cubicBezTo>
                  <a:cubicBezTo>
                    <a:pt x="966929" y="1195522"/>
                    <a:pt x="955179" y="1214084"/>
                    <a:pt x="955179" y="1214084"/>
                  </a:cubicBezTo>
                  <a:cubicBezTo>
                    <a:pt x="955179" y="1214084"/>
                    <a:pt x="980046" y="1189462"/>
                    <a:pt x="1021873" y="1179908"/>
                  </a:cubicBezTo>
                  <a:lnTo>
                    <a:pt x="1026696" y="1227420"/>
                  </a:lnTo>
                  <a:cubicBezTo>
                    <a:pt x="1026696" y="1227420"/>
                    <a:pt x="982271" y="1238053"/>
                    <a:pt x="971015" y="1254890"/>
                  </a:cubicBezTo>
                  <a:cubicBezTo>
                    <a:pt x="974038" y="1256123"/>
                    <a:pt x="977138" y="1257155"/>
                    <a:pt x="980297" y="1257981"/>
                  </a:cubicBezTo>
                  <a:lnTo>
                    <a:pt x="980296" y="1263427"/>
                  </a:lnTo>
                  <a:cubicBezTo>
                    <a:pt x="980296" y="1263427"/>
                    <a:pt x="991803" y="1263670"/>
                    <a:pt x="1001085" y="1263427"/>
                  </a:cubicBezTo>
                  <a:lnTo>
                    <a:pt x="1051813" y="1341743"/>
                  </a:lnTo>
                  <a:lnTo>
                    <a:pt x="1003750" y="1301309"/>
                  </a:lnTo>
                  <a:lnTo>
                    <a:pt x="1057206" y="1361565"/>
                  </a:lnTo>
                  <a:cubicBezTo>
                    <a:pt x="1050150" y="1389221"/>
                    <a:pt x="1053955" y="1418528"/>
                    <a:pt x="1067839" y="1443466"/>
                  </a:cubicBezTo>
                  <a:cubicBezTo>
                    <a:pt x="1081467" y="1468166"/>
                    <a:pt x="1103916" y="1486813"/>
                    <a:pt x="1130697" y="1495679"/>
                  </a:cubicBezTo>
                  <a:cubicBezTo>
                    <a:pt x="1142021" y="1499292"/>
                    <a:pt x="1153826" y="1501169"/>
                    <a:pt x="1165712" y="1501246"/>
                  </a:cubicBezTo>
                  <a:cubicBezTo>
                    <a:pt x="1171935" y="1501280"/>
                    <a:pt x="1178149" y="1500742"/>
                    <a:pt x="1184274" y="1499636"/>
                  </a:cubicBezTo>
                  <a:cubicBezTo>
                    <a:pt x="1207719" y="1495749"/>
                    <a:pt x="1229306" y="1484465"/>
                    <a:pt x="1245879" y="1467435"/>
                  </a:cubicBezTo>
                  <a:lnTo>
                    <a:pt x="1245423" y="1467990"/>
                  </a:lnTo>
                  <a:cubicBezTo>
                    <a:pt x="1288132" y="1469759"/>
                    <a:pt x="1299350" y="1458025"/>
                    <a:pt x="1302882" y="1449003"/>
                  </a:cubicBezTo>
                  <a:cubicBezTo>
                    <a:pt x="1306414" y="1439980"/>
                    <a:pt x="1305039" y="1430206"/>
                    <a:pt x="1300429" y="1429112"/>
                  </a:cubicBezTo>
                  <a:close/>
                  <a:moveTo>
                    <a:pt x="1185231" y="1496371"/>
                  </a:moveTo>
                  <a:cubicBezTo>
                    <a:pt x="1191551" y="1487424"/>
                    <a:pt x="1197999" y="1475060"/>
                    <a:pt x="1199746" y="1459916"/>
                  </a:cubicBezTo>
                  <a:cubicBezTo>
                    <a:pt x="1199746" y="1459916"/>
                    <a:pt x="1168811" y="1454843"/>
                    <a:pt x="1155694" y="1438879"/>
                  </a:cubicBezTo>
                  <a:cubicBezTo>
                    <a:pt x="1155694" y="1438879"/>
                    <a:pt x="1134161" y="1458428"/>
                    <a:pt x="1117451" y="1459544"/>
                  </a:cubicBezTo>
                  <a:cubicBezTo>
                    <a:pt x="1117451" y="1459544"/>
                    <a:pt x="1121796" y="1477133"/>
                    <a:pt x="1130052" y="1492080"/>
                  </a:cubicBezTo>
                  <a:cubicBezTo>
                    <a:pt x="1105107" y="1483457"/>
                    <a:pt x="1084176" y="1466010"/>
                    <a:pt x="1071204" y="1443026"/>
                  </a:cubicBezTo>
                  <a:cubicBezTo>
                    <a:pt x="1078798" y="1444178"/>
                    <a:pt x="1086558" y="1443477"/>
                    <a:pt x="1093822" y="1440983"/>
                  </a:cubicBezTo>
                  <a:cubicBezTo>
                    <a:pt x="1086896" y="1429727"/>
                    <a:pt x="1090481" y="1391496"/>
                    <a:pt x="1090481" y="1391496"/>
                  </a:cubicBezTo>
                  <a:lnTo>
                    <a:pt x="1066480" y="1363585"/>
                  </a:lnTo>
                  <a:cubicBezTo>
                    <a:pt x="1064383" y="1362484"/>
                    <a:pt x="1062386" y="1361664"/>
                    <a:pt x="1060487" y="1360889"/>
                  </a:cubicBezTo>
                  <a:cubicBezTo>
                    <a:pt x="1060487" y="1360798"/>
                    <a:pt x="1060487" y="1360707"/>
                    <a:pt x="1060548" y="1360616"/>
                  </a:cubicBezTo>
                  <a:cubicBezTo>
                    <a:pt x="1064102" y="1347748"/>
                    <a:pt x="1070002" y="1335647"/>
                    <a:pt x="1077949" y="1324921"/>
                  </a:cubicBezTo>
                  <a:lnTo>
                    <a:pt x="1076619" y="1334034"/>
                  </a:lnTo>
                  <a:cubicBezTo>
                    <a:pt x="1076619" y="1334034"/>
                    <a:pt x="1090891" y="1315352"/>
                    <a:pt x="1117459" y="1315352"/>
                  </a:cubicBezTo>
                  <a:cubicBezTo>
                    <a:pt x="1117459" y="1315352"/>
                    <a:pt x="1122722" y="1296501"/>
                    <a:pt x="1145675" y="1286894"/>
                  </a:cubicBezTo>
                  <a:lnTo>
                    <a:pt x="1135202" y="1284851"/>
                  </a:lnTo>
                  <a:cubicBezTo>
                    <a:pt x="1157542" y="1278144"/>
                    <a:pt x="1181466" y="1278944"/>
                    <a:pt x="1203308" y="1287130"/>
                  </a:cubicBezTo>
                  <a:lnTo>
                    <a:pt x="1179330" y="1288284"/>
                  </a:lnTo>
                  <a:lnTo>
                    <a:pt x="1199131" y="1314865"/>
                  </a:lnTo>
                  <a:lnTo>
                    <a:pt x="1243054" y="1334049"/>
                  </a:lnTo>
                  <a:lnTo>
                    <a:pt x="1247748" y="1317850"/>
                  </a:lnTo>
                  <a:cubicBezTo>
                    <a:pt x="1287273" y="1363085"/>
                    <a:pt x="1282641" y="1431794"/>
                    <a:pt x="1237402" y="1471316"/>
                  </a:cubicBezTo>
                  <a:cubicBezTo>
                    <a:pt x="1222601" y="1484248"/>
                    <a:pt x="1204571" y="1492927"/>
                    <a:pt x="1185231" y="1496431"/>
                  </a:cubicBezTo>
                  <a:close/>
                </a:path>
              </a:pathLst>
            </a:custGeom>
            <a:grpFill/>
            <a:ln w="758" cap="flat">
              <a:noFill/>
              <a:prstDash val="solid"/>
              <a:miter/>
            </a:ln>
          </p:spPr>
          <p:txBody>
            <a:bodyPr rtlCol="0" anchor="ctr"/>
            <a:lstStyle/>
            <a:p>
              <a:endParaRPr lang="en-IL"/>
            </a:p>
          </p:txBody>
        </p:sp>
      </p:grpSp>
    </p:spTree>
    <p:extLst>
      <p:ext uri="{BB962C8B-B14F-4D97-AF65-F5344CB8AC3E}">
        <p14:creationId xmlns:p14="http://schemas.microsoft.com/office/powerpoint/2010/main" val="410890211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19_Main_9">
    <p:bg>
      <p:bgPr>
        <a:solidFill>
          <a:schemeClr val="accent1"/>
        </a:solidFill>
        <a:effectLst/>
      </p:bgPr>
    </p:bg>
    <p:spTree>
      <p:nvGrpSpPr>
        <p:cNvPr id="1" name=""/>
        <p:cNvGrpSpPr/>
        <p:nvPr/>
      </p:nvGrpSpPr>
      <p:grpSpPr>
        <a:xfrm>
          <a:off x="0" y="0"/>
          <a:ext cx="0" cy="0"/>
          <a:chOff x="0" y="0"/>
          <a:chExt cx="0" cy="0"/>
        </a:xfrm>
      </p:grpSpPr>
      <p:sp>
        <p:nvSpPr>
          <p:cNvPr id="25" name="Заголовок 1">
            <a:extLst>
              <a:ext uri="{FF2B5EF4-FFF2-40B4-BE49-F238E27FC236}">
                <a16:creationId xmlns:a16="http://schemas.microsoft.com/office/drawing/2014/main" id="{9BBE0B44-7CE7-FF4E-910E-8108239425CC}"/>
              </a:ext>
            </a:extLst>
          </p:cNvPr>
          <p:cNvSpPr>
            <a:spLocks noGrp="1"/>
          </p:cNvSpPr>
          <p:nvPr>
            <p:ph type="title" hasCustomPrompt="1"/>
          </p:nvPr>
        </p:nvSpPr>
        <p:spPr>
          <a:xfrm>
            <a:off x="800856" y="729013"/>
            <a:ext cx="10623042" cy="827996"/>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lumMod val="40000"/>
                    <a:lumOff val="60000"/>
                  </a:schemeClr>
                </a:solidFill>
                <a:latin typeface="Tahoma" charset="0"/>
                <a:ea typeface="Tahoma" charset="0"/>
                <a:cs typeface="Tahoma" charset="0"/>
              </a:defRPr>
            </a:lvl1pPr>
          </a:lstStyle>
          <a:p>
            <a:r>
              <a:rPr lang="en-US" dirty="0"/>
              <a:t>Name Your Top Slide</a:t>
            </a:r>
            <a:endParaRPr lang="ru-RU" dirty="0"/>
          </a:p>
        </p:txBody>
      </p:sp>
      <p:sp>
        <p:nvSpPr>
          <p:cNvPr id="26" name="Текст 3">
            <a:extLst>
              <a:ext uri="{FF2B5EF4-FFF2-40B4-BE49-F238E27FC236}">
                <a16:creationId xmlns:a16="http://schemas.microsoft.com/office/drawing/2014/main" id="{5A46628C-5AEB-C34E-83BE-D77A4BC9B46E}"/>
              </a:ext>
            </a:extLst>
          </p:cNvPr>
          <p:cNvSpPr>
            <a:spLocks noGrp="1"/>
          </p:cNvSpPr>
          <p:nvPr>
            <p:ph type="body" sz="quarter" idx="21" hasCustomPrompt="1"/>
          </p:nvPr>
        </p:nvSpPr>
        <p:spPr>
          <a:xfrm>
            <a:off x="800856" y="2025006"/>
            <a:ext cx="6871395" cy="2791513"/>
          </a:xfrm>
          <a:prstGeom prst="rect">
            <a:avLst/>
          </a:prstGeom>
        </p:spPr>
        <p:txBody>
          <a:bodyPr/>
          <a:lstStyle>
            <a:lvl1pPr algn="l">
              <a:lnSpc>
                <a:spcPct val="120000"/>
              </a:lnSpc>
              <a:spcBef>
                <a:spcPts val="636"/>
              </a:spcBef>
              <a:defRPr lang="en-US" sz="1400" b="0" i="0" baseline="0" dirty="0">
                <a:solidFill>
                  <a:schemeClr val="tx2">
                    <a:lumMod val="40000"/>
                    <a:lumOff val="60000"/>
                  </a:schemeClr>
                </a:solidFill>
                <a:latin typeface="Tahoma" charset="0"/>
                <a:ea typeface="Tahoma" charset="0"/>
                <a:cs typeface="Tahoma" charset="0"/>
              </a:defRPr>
            </a:lvl1pPr>
          </a:lstStyle>
          <a:p>
            <a:pPr marL="0" lvl="0" indent="0">
              <a:lnSpc>
                <a:spcPct val="150000"/>
              </a:lnSpc>
              <a:buNone/>
            </a:pPr>
            <a:r>
              <a:rPr lang="en-US" dirty="0"/>
              <a:t>Example text</a:t>
            </a:r>
          </a:p>
        </p:txBody>
      </p:sp>
      <p:sp>
        <p:nvSpPr>
          <p:cNvPr id="5" name="Freeform 19">
            <a:extLst>
              <a:ext uri="{FF2B5EF4-FFF2-40B4-BE49-F238E27FC236}">
                <a16:creationId xmlns:a16="http://schemas.microsoft.com/office/drawing/2014/main" id="{641A3561-9CD0-5543-ACCB-F2C416D0D761}"/>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dirty="0"/>
          </a:p>
        </p:txBody>
      </p:sp>
      <p:sp>
        <p:nvSpPr>
          <p:cNvPr id="6" name="Slide Number Placeholder 5">
            <a:extLst>
              <a:ext uri="{FF2B5EF4-FFF2-40B4-BE49-F238E27FC236}">
                <a16:creationId xmlns:a16="http://schemas.microsoft.com/office/drawing/2014/main" id="{37EB8AED-E468-3945-9542-A2CA74EC64B1}"/>
              </a:ext>
            </a:extLst>
          </p:cNvPr>
          <p:cNvSpPr>
            <a:spLocks noGrp="1"/>
          </p:cNvSpPr>
          <p:nvPr>
            <p:ph type="sldNum" sz="quarter" idx="12"/>
          </p:nvPr>
        </p:nvSpPr>
        <p:spPr>
          <a:xfrm>
            <a:off x="9361714" y="6523354"/>
            <a:ext cx="2743200" cy="228601"/>
          </a:xfrm>
        </p:spPr>
        <p:txBody>
          <a:bodyPr/>
          <a:lstStyle>
            <a:lvl1pPr>
              <a:defRPr sz="1050">
                <a:solidFill>
                  <a:schemeClr val="tx2">
                    <a:lumMod val="60000"/>
                    <a:lumOff val="40000"/>
                  </a:schemeClr>
                </a:solidFill>
              </a:defRPr>
            </a:lvl1pPr>
          </a:lstStyle>
          <a:p>
            <a:fld id="{F238D50B-C713-EA42-A5E5-6E5611D31A0D}" type="slidenum">
              <a:rPr lang="en-US" smtClean="0"/>
              <a:pPr/>
              <a:t>‹#›</a:t>
            </a:fld>
            <a:endParaRPr lang="en-US" dirty="0"/>
          </a:p>
        </p:txBody>
      </p:sp>
      <p:grpSp>
        <p:nvGrpSpPr>
          <p:cNvPr id="7" name="Group 6">
            <a:extLst>
              <a:ext uri="{FF2B5EF4-FFF2-40B4-BE49-F238E27FC236}">
                <a16:creationId xmlns:a16="http://schemas.microsoft.com/office/drawing/2014/main" id="{AEE347F5-05B3-4D44-AB50-4DD563849EEB}"/>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63BF67E3-B31F-1A47-8BA2-2BDE98CDE818}"/>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18">
              <a:extLst>
                <a:ext uri="{FF2B5EF4-FFF2-40B4-BE49-F238E27FC236}">
                  <a16:creationId xmlns:a16="http://schemas.microsoft.com/office/drawing/2014/main" id="{92E73E0D-A727-704A-AF36-51774BC67C82}"/>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19">
              <a:extLst>
                <a:ext uri="{FF2B5EF4-FFF2-40B4-BE49-F238E27FC236}">
                  <a16:creationId xmlns:a16="http://schemas.microsoft.com/office/drawing/2014/main" id="{8E79B667-2254-CB4B-907C-DD84BE0CD7B7}"/>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20">
              <a:extLst>
                <a:ext uri="{FF2B5EF4-FFF2-40B4-BE49-F238E27FC236}">
                  <a16:creationId xmlns:a16="http://schemas.microsoft.com/office/drawing/2014/main" id="{AED7A2DE-7016-B846-8C46-FA3F7318525E}"/>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21">
              <a:extLst>
                <a:ext uri="{FF2B5EF4-FFF2-40B4-BE49-F238E27FC236}">
                  <a16:creationId xmlns:a16="http://schemas.microsoft.com/office/drawing/2014/main" id="{AAB176D7-7CD3-CC4F-A288-2CE81B22DFEE}"/>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22">
              <a:extLst>
                <a:ext uri="{FF2B5EF4-FFF2-40B4-BE49-F238E27FC236}">
                  <a16:creationId xmlns:a16="http://schemas.microsoft.com/office/drawing/2014/main" id="{A12B5F2D-7A22-A04F-82FE-F3C7A5788B07}"/>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23">
              <a:extLst>
                <a:ext uri="{FF2B5EF4-FFF2-40B4-BE49-F238E27FC236}">
                  <a16:creationId xmlns:a16="http://schemas.microsoft.com/office/drawing/2014/main" id="{783ABC06-B8FA-BC40-A61B-BC453E6713D2}"/>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24">
              <a:extLst>
                <a:ext uri="{FF2B5EF4-FFF2-40B4-BE49-F238E27FC236}">
                  <a16:creationId xmlns:a16="http://schemas.microsoft.com/office/drawing/2014/main" id="{F4C343DE-65CF-2544-A0F5-257F78DD46A6}"/>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25">
              <a:extLst>
                <a:ext uri="{FF2B5EF4-FFF2-40B4-BE49-F238E27FC236}">
                  <a16:creationId xmlns:a16="http://schemas.microsoft.com/office/drawing/2014/main" id="{1FEDCB84-BD84-B34D-829A-4E24B15DA9FF}"/>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7" name="Group 26">
            <a:extLst>
              <a:ext uri="{FF2B5EF4-FFF2-40B4-BE49-F238E27FC236}">
                <a16:creationId xmlns:a16="http://schemas.microsoft.com/office/drawing/2014/main" id="{68FEA5C2-EC4D-924A-BB59-037A65059333}"/>
              </a:ext>
            </a:extLst>
          </p:cNvPr>
          <p:cNvGrpSpPr/>
          <p:nvPr userDrawn="1"/>
        </p:nvGrpSpPr>
        <p:grpSpPr>
          <a:xfrm>
            <a:off x="7495428" y="2596055"/>
            <a:ext cx="4350509" cy="3749180"/>
            <a:chOff x="5828261" y="3809015"/>
            <a:chExt cx="1404562" cy="1210423"/>
          </a:xfrm>
          <a:solidFill>
            <a:schemeClr val="tx2">
              <a:lumMod val="75000"/>
            </a:schemeClr>
          </a:solidFill>
        </p:grpSpPr>
        <p:sp>
          <p:nvSpPr>
            <p:cNvPr id="28" name="Freeform 27">
              <a:extLst>
                <a:ext uri="{FF2B5EF4-FFF2-40B4-BE49-F238E27FC236}">
                  <a16:creationId xmlns:a16="http://schemas.microsoft.com/office/drawing/2014/main" id="{1F6BF4BE-15DB-2C49-9670-691EEAACD83C}"/>
                </a:ext>
              </a:extLst>
            </p:cNvPr>
            <p:cNvSpPr/>
            <p:nvPr/>
          </p:nvSpPr>
          <p:spPr>
            <a:xfrm>
              <a:off x="5828261" y="4010713"/>
              <a:ext cx="205071" cy="191974"/>
            </a:xfrm>
            <a:custGeom>
              <a:avLst/>
              <a:gdLst>
                <a:gd name="connsiteX0" fmla="*/ 162924 w 205071"/>
                <a:gd name="connsiteY0" fmla="*/ 6586 h 191974"/>
                <a:gd name="connsiteX1" fmla="*/ 176201 w 205071"/>
                <a:gd name="connsiteY1" fmla="*/ 30821 h 191974"/>
                <a:gd name="connsiteX2" fmla="*/ 186409 w 205071"/>
                <a:gd name="connsiteY2" fmla="*/ 54789 h 191974"/>
                <a:gd name="connsiteX3" fmla="*/ 171317 w 205071"/>
                <a:gd name="connsiteY3" fmla="*/ 44582 h 191974"/>
                <a:gd name="connsiteX4" fmla="*/ 131822 w 205071"/>
                <a:gd name="connsiteY4" fmla="*/ 11294 h 191974"/>
                <a:gd name="connsiteX5" fmla="*/ 102527 w 205071"/>
                <a:gd name="connsiteY5" fmla="*/ 15289 h 191974"/>
                <a:gd name="connsiteX6" fmla="*/ 121614 w 205071"/>
                <a:gd name="connsiteY6" fmla="*/ 1976 h 191974"/>
                <a:gd name="connsiteX7" fmla="*/ 18637 w 205071"/>
                <a:gd name="connsiteY7" fmla="*/ 54789 h 191974"/>
                <a:gd name="connsiteX8" fmla="*/ 31610 w 205071"/>
                <a:gd name="connsiteY8" fmla="*/ 15403 h 191974"/>
                <a:gd name="connsiteX9" fmla="*/ 28488 w 205071"/>
                <a:gd name="connsiteY9" fmla="*/ 160367 h 191974"/>
                <a:gd name="connsiteX10" fmla="*/ 173462 w 205071"/>
                <a:gd name="connsiteY10" fmla="*/ 163489 h 191974"/>
                <a:gd name="connsiteX11" fmla="*/ 176584 w 205071"/>
                <a:gd name="connsiteY11" fmla="*/ 18526 h 191974"/>
                <a:gd name="connsiteX12" fmla="*/ 162924 w 205071"/>
                <a:gd name="connsiteY12" fmla="*/ 6586 h 191974"/>
                <a:gd name="connsiteX13" fmla="*/ 55923 w 205071"/>
                <a:gd name="connsiteY13" fmla="*/ 76981 h 191974"/>
                <a:gd name="connsiteX14" fmla="*/ 35066 w 205071"/>
                <a:gd name="connsiteY14" fmla="*/ 71665 h 191974"/>
                <a:gd name="connsiteX15" fmla="*/ 67019 w 205071"/>
                <a:gd name="connsiteY15" fmla="*/ 51243 h 191974"/>
                <a:gd name="connsiteX16" fmla="*/ 55938 w 205071"/>
                <a:gd name="connsiteY16" fmla="*/ 76981 h 19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5071" h="191974">
                  <a:moveTo>
                    <a:pt x="162924" y="6586"/>
                  </a:moveTo>
                  <a:cubicBezTo>
                    <a:pt x="168179" y="14181"/>
                    <a:pt x="172628" y="22303"/>
                    <a:pt x="176201" y="30821"/>
                  </a:cubicBezTo>
                  <a:cubicBezTo>
                    <a:pt x="182862" y="41916"/>
                    <a:pt x="186409" y="54789"/>
                    <a:pt x="186409" y="54789"/>
                  </a:cubicBezTo>
                  <a:cubicBezTo>
                    <a:pt x="179307" y="46800"/>
                    <a:pt x="171317" y="44582"/>
                    <a:pt x="171317" y="44582"/>
                  </a:cubicBezTo>
                  <a:cubicBezTo>
                    <a:pt x="165552" y="33046"/>
                    <a:pt x="144248" y="14401"/>
                    <a:pt x="131822" y="11294"/>
                  </a:cubicBezTo>
                  <a:cubicBezTo>
                    <a:pt x="119396" y="8188"/>
                    <a:pt x="102527" y="15289"/>
                    <a:pt x="102527" y="15289"/>
                  </a:cubicBezTo>
                  <a:cubicBezTo>
                    <a:pt x="111406" y="3305"/>
                    <a:pt x="121614" y="1976"/>
                    <a:pt x="121614" y="1976"/>
                  </a:cubicBezTo>
                  <a:cubicBezTo>
                    <a:pt x="50598" y="-12226"/>
                    <a:pt x="18637" y="54789"/>
                    <a:pt x="18637" y="54789"/>
                  </a:cubicBezTo>
                  <a:cubicBezTo>
                    <a:pt x="20329" y="40935"/>
                    <a:pt x="24737" y="27551"/>
                    <a:pt x="31610" y="15403"/>
                  </a:cubicBezTo>
                  <a:cubicBezTo>
                    <a:pt x="-9285" y="54572"/>
                    <a:pt x="-10683" y="119474"/>
                    <a:pt x="28488" y="160367"/>
                  </a:cubicBezTo>
                  <a:cubicBezTo>
                    <a:pt x="67659" y="201259"/>
                    <a:pt x="132566" y="202657"/>
                    <a:pt x="173462" y="163489"/>
                  </a:cubicBezTo>
                  <a:cubicBezTo>
                    <a:pt x="214357" y="124321"/>
                    <a:pt x="215755" y="59418"/>
                    <a:pt x="176584" y="18526"/>
                  </a:cubicBezTo>
                  <a:cubicBezTo>
                    <a:pt x="172393" y="14150"/>
                    <a:pt x="167822" y="10155"/>
                    <a:pt x="162924" y="6586"/>
                  </a:cubicBezTo>
                  <a:close/>
                  <a:moveTo>
                    <a:pt x="55923" y="76981"/>
                  </a:moveTo>
                  <a:cubicBezTo>
                    <a:pt x="50150" y="71209"/>
                    <a:pt x="35066" y="71665"/>
                    <a:pt x="35066" y="71665"/>
                  </a:cubicBezTo>
                  <a:cubicBezTo>
                    <a:pt x="45122" y="63968"/>
                    <a:pt x="55811" y="57136"/>
                    <a:pt x="67019" y="51243"/>
                  </a:cubicBezTo>
                  <a:cubicBezTo>
                    <a:pt x="60821" y="60113"/>
                    <a:pt x="55938" y="76981"/>
                    <a:pt x="55938" y="76981"/>
                  </a:cubicBezTo>
                  <a:close/>
                </a:path>
              </a:pathLst>
            </a:custGeom>
            <a:grpFill/>
            <a:ln w="758" cap="flat">
              <a:noFill/>
              <a:prstDash val="solid"/>
              <a:miter/>
            </a:ln>
          </p:spPr>
          <p:txBody>
            <a:bodyPr rtlCol="0" anchor="ctr"/>
            <a:lstStyle/>
            <a:p>
              <a:endParaRPr lang="en-IL"/>
            </a:p>
          </p:txBody>
        </p:sp>
        <p:sp>
          <p:nvSpPr>
            <p:cNvPr id="29" name="Freeform 28">
              <a:extLst>
                <a:ext uri="{FF2B5EF4-FFF2-40B4-BE49-F238E27FC236}">
                  <a16:creationId xmlns:a16="http://schemas.microsoft.com/office/drawing/2014/main" id="{7F999655-0C75-7446-8E18-8BCAC93FC57E}"/>
                </a:ext>
              </a:extLst>
            </p:cNvPr>
            <p:cNvSpPr/>
            <p:nvPr/>
          </p:nvSpPr>
          <p:spPr>
            <a:xfrm>
              <a:off x="6084328" y="3809015"/>
              <a:ext cx="1148495" cy="1210423"/>
            </a:xfrm>
            <a:custGeom>
              <a:avLst/>
              <a:gdLst>
                <a:gd name="connsiteX0" fmla="*/ 1148019 w 1148495"/>
                <a:gd name="connsiteY0" fmla="*/ 1169392 h 1210423"/>
                <a:gd name="connsiteX1" fmla="*/ 1143363 w 1148495"/>
                <a:gd name="connsiteY1" fmla="*/ 1148415 h 1210423"/>
                <a:gd name="connsiteX2" fmla="*/ 1129380 w 1148495"/>
                <a:gd name="connsiteY2" fmla="*/ 1169718 h 1210423"/>
                <a:gd name="connsiteX3" fmla="*/ 1108744 w 1148495"/>
                <a:gd name="connsiteY3" fmla="*/ 1168055 h 1210423"/>
                <a:gd name="connsiteX4" fmla="*/ 1085442 w 1148495"/>
                <a:gd name="connsiteY4" fmla="*/ 1161402 h 1210423"/>
                <a:gd name="connsiteX5" fmla="*/ 1070790 w 1148495"/>
                <a:gd name="connsiteY5" fmla="*/ 1151415 h 1210423"/>
                <a:gd name="connsiteX6" fmla="*/ 1092429 w 1148495"/>
                <a:gd name="connsiteY6" fmla="*/ 1146418 h 1210423"/>
                <a:gd name="connsiteX7" fmla="*/ 1107407 w 1148495"/>
                <a:gd name="connsiteY7" fmla="*/ 1135785 h 1210423"/>
                <a:gd name="connsiteX8" fmla="*/ 1105083 w 1148495"/>
                <a:gd name="connsiteY8" fmla="*/ 1124803 h 1210423"/>
                <a:gd name="connsiteX9" fmla="*/ 1120721 w 1148495"/>
                <a:gd name="connsiteY9" fmla="*/ 1132459 h 1210423"/>
                <a:gd name="connsiteX10" fmla="*/ 1131355 w 1148495"/>
                <a:gd name="connsiteY10" fmla="*/ 1131122 h 1210423"/>
                <a:gd name="connsiteX11" fmla="*/ 1114379 w 1148495"/>
                <a:gd name="connsiteY11" fmla="*/ 1120808 h 1210423"/>
                <a:gd name="connsiteX12" fmla="*/ 1111045 w 1148495"/>
                <a:gd name="connsiteY12" fmla="*/ 1111824 h 1210423"/>
                <a:gd name="connsiteX13" fmla="*/ 1130033 w 1148495"/>
                <a:gd name="connsiteY13" fmla="*/ 1122806 h 1210423"/>
                <a:gd name="connsiteX14" fmla="*/ 1115055 w 1148495"/>
                <a:gd name="connsiteY14" fmla="*/ 1100834 h 1210423"/>
                <a:gd name="connsiteX15" fmla="*/ 1102409 w 1148495"/>
                <a:gd name="connsiteY15" fmla="*/ 1089184 h 1210423"/>
                <a:gd name="connsiteX16" fmla="*/ 1107399 w 1148495"/>
                <a:gd name="connsiteY16" fmla="*/ 1099171 h 1210423"/>
                <a:gd name="connsiteX17" fmla="*/ 1095748 w 1148495"/>
                <a:gd name="connsiteY17" fmla="*/ 1091516 h 1210423"/>
                <a:gd name="connsiteX18" fmla="*/ 1091093 w 1148495"/>
                <a:gd name="connsiteY18" fmla="*/ 1074876 h 1210423"/>
                <a:gd name="connsiteX19" fmla="*/ 1077778 w 1148495"/>
                <a:gd name="connsiteY19" fmla="*/ 1066886 h 1210423"/>
                <a:gd name="connsiteX20" fmla="*/ 1077444 w 1148495"/>
                <a:gd name="connsiteY20" fmla="*/ 1082531 h 1210423"/>
                <a:gd name="connsiteX21" fmla="*/ 1073114 w 1148495"/>
                <a:gd name="connsiteY21" fmla="*/ 1092845 h 1210423"/>
                <a:gd name="connsiteX22" fmla="*/ 1058471 w 1148495"/>
                <a:gd name="connsiteY22" fmla="*/ 1073212 h 1210423"/>
                <a:gd name="connsiteX23" fmla="*/ 1065124 w 1148495"/>
                <a:gd name="connsiteY23" fmla="*/ 1064858 h 1210423"/>
                <a:gd name="connsiteX24" fmla="*/ 1051453 w 1148495"/>
                <a:gd name="connsiteY24" fmla="*/ 1060864 h 1210423"/>
                <a:gd name="connsiteX25" fmla="*/ 1033148 w 1148495"/>
                <a:gd name="connsiteY25" fmla="*/ 1064858 h 1210423"/>
                <a:gd name="connsiteX26" fmla="*/ 1032480 w 1148495"/>
                <a:gd name="connsiteY26" fmla="*/ 1044884 h 1210423"/>
                <a:gd name="connsiteX27" fmla="*/ 1022826 w 1148495"/>
                <a:gd name="connsiteY27" fmla="*/ 1026247 h 1210423"/>
                <a:gd name="connsiteX28" fmla="*/ 1022492 w 1148495"/>
                <a:gd name="connsiteY28" fmla="*/ 1012577 h 1210423"/>
                <a:gd name="connsiteX29" fmla="*/ 1005851 w 1148495"/>
                <a:gd name="connsiteY29" fmla="*/ 1006250 h 1210423"/>
                <a:gd name="connsiteX30" fmla="*/ 961913 w 1148495"/>
                <a:gd name="connsiteY30" fmla="*/ 945341 h 1210423"/>
                <a:gd name="connsiteX31" fmla="*/ 929625 w 1148495"/>
                <a:gd name="connsiteY31" fmla="*/ 894745 h 1210423"/>
                <a:gd name="connsiteX32" fmla="*/ 967905 w 1148495"/>
                <a:gd name="connsiteY32" fmla="*/ 939014 h 1210423"/>
                <a:gd name="connsiteX33" fmla="*/ 946935 w 1148495"/>
                <a:gd name="connsiteY33" fmla="*/ 892421 h 1210423"/>
                <a:gd name="connsiteX34" fmla="*/ 920632 w 1148495"/>
                <a:gd name="connsiteY34" fmla="*/ 862126 h 1210423"/>
                <a:gd name="connsiteX35" fmla="*/ 897664 w 1148495"/>
                <a:gd name="connsiteY35" fmla="*/ 843488 h 1210423"/>
                <a:gd name="connsiteX36" fmla="*/ 895667 w 1148495"/>
                <a:gd name="connsiteY36" fmla="*/ 860797 h 1210423"/>
                <a:gd name="connsiteX37" fmla="*/ 874362 w 1148495"/>
                <a:gd name="connsiteY37" fmla="*/ 836836 h 1210423"/>
                <a:gd name="connsiteX38" fmla="*/ 864048 w 1148495"/>
                <a:gd name="connsiteY38" fmla="*/ 811538 h 1210423"/>
                <a:gd name="connsiteX39" fmla="*/ 871704 w 1148495"/>
                <a:gd name="connsiteY39" fmla="*/ 810201 h 1210423"/>
                <a:gd name="connsiteX40" fmla="*/ 855754 w 1148495"/>
                <a:gd name="connsiteY40" fmla="*/ 795224 h 1210423"/>
                <a:gd name="connsiteX41" fmla="*/ 844110 w 1148495"/>
                <a:gd name="connsiteY41" fmla="*/ 784250 h 1210423"/>
                <a:gd name="connsiteX42" fmla="*/ 840115 w 1148495"/>
                <a:gd name="connsiteY42" fmla="*/ 789566 h 1210423"/>
                <a:gd name="connsiteX43" fmla="*/ 833462 w 1148495"/>
                <a:gd name="connsiteY43" fmla="*/ 808553 h 1210423"/>
                <a:gd name="connsiteX44" fmla="*/ 824803 w 1148495"/>
                <a:gd name="connsiteY44" fmla="*/ 793576 h 1210423"/>
                <a:gd name="connsiteX45" fmla="*/ 814170 w 1148495"/>
                <a:gd name="connsiteY45" fmla="*/ 788260 h 1210423"/>
                <a:gd name="connsiteX46" fmla="*/ 813167 w 1148495"/>
                <a:gd name="connsiteY46" fmla="*/ 775280 h 1210423"/>
                <a:gd name="connsiteX47" fmla="*/ 802184 w 1148495"/>
                <a:gd name="connsiteY47" fmla="*/ 736669 h 1210423"/>
                <a:gd name="connsiteX48" fmla="*/ 776885 w 1148495"/>
                <a:gd name="connsiteY48" fmla="*/ 704377 h 1210423"/>
                <a:gd name="connsiteX49" fmla="*/ 745926 w 1148495"/>
                <a:gd name="connsiteY49" fmla="*/ 667763 h 1210423"/>
                <a:gd name="connsiteX50" fmla="*/ 784206 w 1148495"/>
                <a:gd name="connsiteY50" fmla="*/ 661778 h 1210423"/>
                <a:gd name="connsiteX51" fmla="*/ 804182 w 1148495"/>
                <a:gd name="connsiteY51" fmla="*/ 674757 h 1210423"/>
                <a:gd name="connsiteX52" fmla="*/ 789865 w 1148495"/>
                <a:gd name="connsiteY52" fmla="*/ 651791 h 1210423"/>
                <a:gd name="connsiteX53" fmla="*/ 778548 w 1148495"/>
                <a:gd name="connsiteY53" fmla="*/ 637809 h 1210423"/>
                <a:gd name="connsiteX54" fmla="*/ 770892 w 1148495"/>
                <a:gd name="connsiteY54" fmla="*/ 618823 h 1210423"/>
                <a:gd name="connsiteX55" fmla="*/ 782209 w 1148495"/>
                <a:gd name="connsiteY55" fmla="*/ 616825 h 1210423"/>
                <a:gd name="connsiteX56" fmla="*/ 773892 w 1148495"/>
                <a:gd name="connsiteY56" fmla="*/ 606192 h 1210423"/>
                <a:gd name="connsiteX57" fmla="*/ 777887 w 1148495"/>
                <a:gd name="connsiteY57" fmla="*/ 596213 h 1210423"/>
                <a:gd name="connsiteX58" fmla="*/ 763904 w 1148495"/>
                <a:gd name="connsiteY58" fmla="*/ 588891 h 1210423"/>
                <a:gd name="connsiteX59" fmla="*/ 766562 w 1148495"/>
                <a:gd name="connsiteY59" fmla="*/ 581228 h 1210423"/>
                <a:gd name="connsiteX60" fmla="*/ 774553 w 1148495"/>
                <a:gd name="connsiteY60" fmla="*/ 566252 h 1210423"/>
                <a:gd name="connsiteX61" fmla="*/ 774553 w 1148495"/>
                <a:gd name="connsiteY61" fmla="*/ 559933 h 1210423"/>
                <a:gd name="connsiteX62" fmla="*/ 751585 w 1148495"/>
                <a:gd name="connsiteY62" fmla="*/ 555938 h 1210423"/>
                <a:gd name="connsiteX63" fmla="*/ 719298 w 1148495"/>
                <a:gd name="connsiteY63" fmla="*/ 564589 h 1210423"/>
                <a:gd name="connsiteX64" fmla="*/ 748258 w 1148495"/>
                <a:gd name="connsiteY64" fmla="*/ 549946 h 1210423"/>
                <a:gd name="connsiteX65" fmla="*/ 761239 w 1148495"/>
                <a:gd name="connsiteY65" fmla="*/ 549946 h 1210423"/>
                <a:gd name="connsiteX66" fmla="*/ 757577 w 1148495"/>
                <a:gd name="connsiteY66" fmla="*/ 536276 h 1210423"/>
                <a:gd name="connsiteX67" fmla="*/ 750256 w 1148495"/>
                <a:gd name="connsiteY67" fmla="*/ 518968 h 1210423"/>
                <a:gd name="connsiteX68" fmla="*/ 748593 w 1148495"/>
                <a:gd name="connsiteY68" fmla="*/ 501325 h 1210423"/>
                <a:gd name="connsiteX69" fmla="*/ 742934 w 1148495"/>
                <a:gd name="connsiteY69" fmla="*/ 490009 h 1210423"/>
                <a:gd name="connsiteX70" fmla="*/ 731283 w 1148495"/>
                <a:gd name="connsiteY70" fmla="*/ 495325 h 1210423"/>
                <a:gd name="connsiteX71" fmla="*/ 722290 w 1148495"/>
                <a:gd name="connsiteY71" fmla="*/ 499320 h 1210423"/>
                <a:gd name="connsiteX72" fmla="*/ 721629 w 1148495"/>
                <a:gd name="connsiteY72" fmla="*/ 488004 h 1210423"/>
                <a:gd name="connsiteX73" fmla="*/ 695996 w 1148495"/>
                <a:gd name="connsiteY73" fmla="*/ 488672 h 1210423"/>
                <a:gd name="connsiteX74" fmla="*/ 711946 w 1148495"/>
                <a:gd name="connsiteY74" fmla="*/ 472724 h 1210423"/>
                <a:gd name="connsiteX75" fmla="*/ 718599 w 1148495"/>
                <a:gd name="connsiteY75" fmla="*/ 469063 h 1210423"/>
                <a:gd name="connsiteX76" fmla="*/ 702649 w 1148495"/>
                <a:gd name="connsiteY76" fmla="*/ 467065 h 1210423"/>
                <a:gd name="connsiteX77" fmla="*/ 692327 w 1148495"/>
                <a:gd name="connsiteY77" fmla="*/ 469723 h 1210423"/>
                <a:gd name="connsiteX78" fmla="*/ 687663 w 1148495"/>
                <a:gd name="connsiteY78" fmla="*/ 456744 h 1210423"/>
                <a:gd name="connsiteX79" fmla="*/ 677349 w 1148495"/>
                <a:gd name="connsiteY79" fmla="*/ 455081 h 1210423"/>
                <a:gd name="connsiteX80" fmla="*/ 681344 w 1148495"/>
                <a:gd name="connsiteY80" fmla="*/ 445094 h 1210423"/>
                <a:gd name="connsiteX81" fmla="*/ 684192 w 1148495"/>
                <a:gd name="connsiteY81" fmla="*/ 436330 h 1210423"/>
                <a:gd name="connsiteX82" fmla="*/ 698319 w 1148495"/>
                <a:gd name="connsiteY82" fmla="*/ 429783 h 1210423"/>
                <a:gd name="connsiteX83" fmla="*/ 708953 w 1148495"/>
                <a:gd name="connsiteY83" fmla="*/ 436778 h 1210423"/>
                <a:gd name="connsiteX84" fmla="*/ 719943 w 1148495"/>
                <a:gd name="connsiteY84" fmla="*/ 439102 h 1210423"/>
                <a:gd name="connsiteX85" fmla="*/ 723270 w 1148495"/>
                <a:gd name="connsiteY85" fmla="*/ 445428 h 1210423"/>
                <a:gd name="connsiteX86" fmla="*/ 728586 w 1148495"/>
                <a:gd name="connsiteY86" fmla="*/ 401827 h 1210423"/>
                <a:gd name="connsiteX87" fmla="*/ 731253 w 1148495"/>
                <a:gd name="connsiteY87" fmla="*/ 292980 h 1210423"/>
                <a:gd name="connsiteX88" fmla="*/ 706948 w 1148495"/>
                <a:gd name="connsiteY88" fmla="*/ 246387 h 1210423"/>
                <a:gd name="connsiteX89" fmla="*/ 672010 w 1148495"/>
                <a:gd name="connsiteY89" fmla="*/ 215765 h 1210423"/>
                <a:gd name="connsiteX90" fmla="*/ 708626 w 1148495"/>
                <a:gd name="connsiteY90" fmla="*/ 260361 h 1210423"/>
                <a:gd name="connsiteX91" fmla="*/ 687321 w 1148495"/>
                <a:gd name="connsiteY91" fmla="*/ 242058 h 1210423"/>
                <a:gd name="connsiteX92" fmla="*/ 701965 w 1148495"/>
                <a:gd name="connsiteY92" fmla="*/ 269680 h 1210423"/>
                <a:gd name="connsiteX93" fmla="*/ 713616 w 1148495"/>
                <a:gd name="connsiteY93" fmla="*/ 280001 h 1210423"/>
                <a:gd name="connsiteX94" fmla="*/ 700636 w 1148495"/>
                <a:gd name="connsiteY94" fmla="*/ 273348 h 1210423"/>
                <a:gd name="connsiteX95" fmla="*/ 645373 w 1148495"/>
                <a:gd name="connsiteY95" fmla="*/ 231737 h 1210423"/>
                <a:gd name="connsiteX96" fmla="*/ 600106 w 1148495"/>
                <a:gd name="connsiteY96" fmla="*/ 200446 h 1210423"/>
                <a:gd name="connsiteX97" fmla="*/ 625071 w 1148495"/>
                <a:gd name="connsiteY97" fmla="*/ 203112 h 1210423"/>
                <a:gd name="connsiteX98" fmla="*/ 599111 w 1148495"/>
                <a:gd name="connsiteY98" fmla="*/ 189442 h 1210423"/>
                <a:gd name="connsiteX99" fmla="*/ 595442 w 1148495"/>
                <a:gd name="connsiteY99" fmla="*/ 186450 h 1210423"/>
                <a:gd name="connsiteX100" fmla="*/ 608095 w 1148495"/>
                <a:gd name="connsiteY100" fmla="*/ 183115 h 1210423"/>
                <a:gd name="connsiteX101" fmla="*/ 587459 w 1148495"/>
                <a:gd name="connsiteY101" fmla="*/ 180769 h 1210423"/>
                <a:gd name="connsiteX102" fmla="*/ 574145 w 1148495"/>
                <a:gd name="connsiteY102" fmla="*/ 180457 h 1210423"/>
                <a:gd name="connsiteX103" fmla="*/ 589457 w 1148495"/>
                <a:gd name="connsiteY103" fmla="*/ 196102 h 1210423"/>
                <a:gd name="connsiteX104" fmla="*/ 605407 w 1148495"/>
                <a:gd name="connsiteY104" fmla="*/ 214740 h 1210423"/>
                <a:gd name="connsiteX105" fmla="*/ 589761 w 1148495"/>
                <a:gd name="connsiteY105" fmla="*/ 205755 h 1210423"/>
                <a:gd name="connsiteX106" fmla="*/ 581110 w 1148495"/>
                <a:gd name="connsiteY106" fmla="*/ 202421 h 1210423"/>
                <a:gd name="connsiteX107" fmla="*/ 589100 w 1148495"/>
                <a:gd name="connsiteY107" fmla="*/ 219068 h 1210423"/>
                <a:gd name="connsiteX108" fmla="*/ 568790 w 1148495"/>
                <a:gd name="connsiteY108" fmla="*/ 193102 h 1210423"/>
                <a:gd name="connsiteX109" fmla="*/ 560473 w 1148495"/>
                <a:gd name="connsiteY109" fmla="*/ 188781 h 1210423"/>
                <a:gd name="connsiteX110" fmla="*/ 564134 w 1148495"/>
                <a:gd name="connsiteY110" fmla="*/ 232716 h 1210423"/>
                <a:gd name="connsiteX111" fmla="*/ 553812 w 1148495"/>
                <a:gd name="connsiteY111" fmla="*/ 204092 h 1210423"/>
                <a:gd name="connsiteX112" fmla="*/ 552483 w 1148495"/>
                <a:gd name="connsiteY112" fmla="*/ 171435 h 1210423"/>
                <a:gd name="connsiteX113" fmla="*/ 559136 w 1148495"/>
                <a:gd name="connsiteY113" fmla="*/ 161448 h 1210423"/>
                <a:gd name="connsiteX114" fmla="*/ 561803 w 1148495"/>
                <a:gd name="connsiteY114" fmla="*/ 156451 h 1210423"/>
                <a:gd name="connsiteX115" fmla="*/ 562471 w 1148495"/>
                <a:gd name="connsiteY115" fmla="*/ 145469 h 1210423"/>
                <a:gd name="connsiteX116" fmla="*/ 567788 w 1148495"/>
                <a:gd name="connsiteY116" fmla="*/ 145469 h 1210423"/>
                <a:gd name="connsiteX117" fmla="*/ 566451 w 1148495"/>
                <a:gd name="connsiteY117" fmla="*/ 150458 h 1210423"/>
                <a:gd name="connsiteX118" fmla="*/ 574274 w 1148495"/>
                <a:gd name="connsiteY118" fmla="*/ 141808 h 1210423"/>
                <a:gd name="connsiteX119" fmla="*/ 577107 w 1148495"/>
                <a:gd name="connsiteY119" fmla="*/ 122821 h 1210423"/>
                <a:gd name="connsiteX120" fmla="*/ 572117 w 1148495"/>
                <a:gd name="connsiteY120" fmla="*/ 110837 h 1210423"/>
                <a:gd name="connsiteX121" fmla="*/ 566124 w 1148495"/>
                <a:gd name="connsiteY121" fmla="*/ 110837 h 1210423"/>
                <a:gd name="connsiteX122" fmla="*/ 567453 w 1148495"/>
                <a:gd name="connsiteY122" fmla="*/ 87870 h 1210423"/>
                <a:gd name="connsiteX123" fmla="*/ 565456 w 1148495"/>
                <a:gd name="connsiteY123" fmla="*/ 45599 h 1210423"/>
                <a:gd name="connsiteX124" fmla="*/ 556471 w 1148495"/>
                <a:gd name="connsiteY124" fmla="*/ 30622 h 1210423"/>
                <a:gd name="connsiteX125" fmla="*/ 552476 w 1148495"/>
                <a:gd name="connsiteY125" fmla="*/ 20301 h 1210423"/>
                <a:gd name="connsiteX126" fmla="*/ 539495 w 1148495"/>
                <a:gd name="connsiteY126" fmla="*/ 8650 h 1210423"/>
                <a:gd name="connsiteX127" fmla="*/ 546149 w 1148495"/>
                <a:gd name="connsiteY127" fmla="*/ 19632 h 1210423"/>
                <a:gd name="connsiteX128" fmla="*/ 538159 w 1148495"/>
                <a:gd name="connsiteY128" fmla="*/ 16640 h 1210423"/>
                <a:gd name="connsiteX129" fmla="*/ 527525 w 1148495"/>
                <a:gd name="connsiteY129" fmla="*/ 8650 h 1210423"/>
                <a:gd name="connsiteX130" fmla="*/ 530184 w 1148495"/>
                <a:gd name="connsiteY130" fmla="*/ 14977 h 1210423"/>
                <a:gd name="connsiteX131" fmla="*/ 515206 w 1148495"/>
                <a:gd name="connsiteY131" fmla="*/ 3661 h 1210423"/>
                <a:gd name="connsiteX132" fmla="*/ 508218 w 1148495"/>
                <a:gd name="connsiteY132" fmla="*/ 0 h 1210423"/>
                <a:gd name="connsiteX133" fmla="*/ 519535 w 1148495"/>
                <a:gd name="connsiteY133" fmla="*/ 11650 h 1210423"/>
                <a:gd name="connsiteX134" fmla="*/ 524852 w 1148495"/>
                <a:gd name="connsiteY134" fmla="*/ 24964 h 1210423"/>
                <a:gd name="connsiteX135" fmla="*/ 512540 w 1148495"/>
                <a:gd name="connsiteY135" fmla="*/ 17642 h 1210423"/>
                <a:gd name="connsiteX136" fmla="*/ 502552 w 1148495"/>
                <a:gd name="connsiteY136" fmla="*/ 10648 h 1210423"/>
                <a:gd name="connsiteX137" fmla="*/ 503881 w 1148495"/>
                <a:gd name="connsiteY137" fmla="*/ 21280 h 1210423"/>
                <a:gd name="connsiteX138" fmla="*/ 497228 w 1148495"/>
                <a:gd name="connsiteY138" fmla="*/ 27933 h 1210423"/>
                <a:gd name="connsiteX139" fmla="*/ 492230 w 1148495"/>
                <a:gd name="connsiteY139" fmla="*/ 20612 h 1210423"/>
                <a:gd name="connsiteX140" fmla="*/ 483875 w 1148495"/>
                <a:gd name="connsiteY140" fmla="*/ 8962 h 1210423"/>
                <a:gd name="connsiteX141" fmla="*/ 476888 w 1148495"/>
                <a:gd name="connsiteY141" fmla="*/ 12622 h 1210423"/>
                <a:gd name="connsiteX142" fmla="*/ 471229 w 1148495"/>
                <a:gd name="connsiteY142" fmla="*/ 8293 h 1210423"/>
                <a:gd name="connsiteX143" fmla="*/ 464902 w 1148495"/>
                <a:gd name="connsiteY143" fmla="*/ 9630 h 1210423"/>
                <a:gd name="connsiteX144" fmla="*/ 452591 w 1148495"/>
                <a:gd name="connsiteY144" fmla="*/ 6630 h 1210423"/>
                <a:gd name="connsiteX145" fmla="*/ 440940 w 1148495"/>
                <a:gd name="connsiteY145" fmla="*/ 16617 h 1210423"/>
                <a:gd name="connsiteX146" fmla="*/ 433967 w 1148495"/>
                <a:gd name="connsiteY146" fmla="*/ 29338 h 1210423"/>
                <a:gd name="connsiteX147" fmla="*/ 424313 w 1148495"/>
                <a:gd name="connsiteY147" fmla="*/ 40662 h 1210423"/>
                <a:gd name="connsiteX148" fmla="*/ 418997 w 1148495"/>
                <a:gd name="connsiteY148" fmla="*/ 32308 h 1210423"/>
                <a:gd name="connsiteX149" fmla="*/ 410642 w 1148495"/>
                <a:gd name="connsiteY149" fmla="*/ 52274 h 1210423"/>
                <a:gd name="connsiteX150" fmla="*/ 415306 w 1148495"/>
                <a:gd name="connsiteY150" fmla="*/ 77572 h 1210423"/>
                <a:gd name="connsiteX151" fmla="*/ 416635 w 1148495"/>
                <a:gd name="connsiteY151" fmla="*/ 108862 h 1210423"/>
                <a:gd name="connsiteX152" fmla="*/ 420296 w 1148495"/>
                <a:gd name="connsiteY152" fmla="*/ 117216 h 1210423"/>
                <a:gd name="connsiteX153" fmla="*/ 413308 w 1148495"/>
                <a:gd name="connsiteY153" fmla="*/ 113222 h 1210423"/>
                <a:gd name="connsiteX154" fmla="*/ 415974 w 1148495"/>
                <a:gd name="connsiteY154" fmla="*/ 127530 h 1210423"/>
                <a:gd name="connsiteX155" fmla="*/ 423630 w 1148495"/>
                <a:gd name="connsiteY155" fmla="*/ 137183 h 1210423"/>
                <a:gd name="connsiteX156" fmla="*/ 421632 w 1148495"/>
                <a:gd name="connsiteY156" fmla="*/ 142841 h 1210423"/>
                <a:gd name="connsiteX157" fmla="*/ 428954 w 1148495"/>
                <a:gd name="connsiteY157" fmla="*/ 149167 h 1210423"/>
                <a:gd name="connsiteX158" fmla="*/ 441274 w 1148495"/>
                <a:gd name="connsiteY158" fmla="*/ 195768 h 1210423"/>
                <a:gd name="connsiteX159" fmla="*/ 436610 w 1148495"/>
                <a:gd name="connsiteY159" fmla="*/ 214406 h 1210423"/>
                <a:gd name="connsiteX160" fmla="*/ 433944 w 1148495"/>
                <a:gd name="connsiteY160" fmla="*/ 192108 h 1210423"/>
                <a:gd name="connsiteX161" fmla="*/ 420630 w 1148495"/>
                <a:gd name="connsiteY161" fmla="*/ 197766 h 1210423"/>
                <a:gd name="connsiteX162" fmla="*/ 418632 w 1148495"/>
                <a:gd name="connsiteY162" fmla="*/ 187444 h 1210423"/>
                <a:gd name="connsiteX163" fmla="*/ 399993 w 1148495"/>
                <a:gd name="connsiteY163" fmla="*/ 208747 h 1210423"/>
                <a:gd name="connsiteX164" fmla="*/ 387674 w 1148495"/>
                <a:gd name="connsiteY164" fmla="*/ 225722 h 1210423"/>
                <a:gd name="connsiteX165" fmla="*/ 392672 w 1148495"/>
                <a:gd name="connsiteY165" fmla="*/ 199095 h 1210423"/>
                <a:gd name="connsiteX166" fmla="*/ 376357 w 1148495"/>
                <a:gd name="connsiteY166" fmla="*/ 223063 h 1210423"/>
                <a:gd name="connsiteX167" fmla="*/ 365040 w 1148495"/>
                <a:gd name="connsiteY167" fmla="*/ 242369 h 1210423"/>
                <a:gd name="connsiteX168" fmla="*/ 350062 w 1148495"/>
                <a:gd name="connsiteY168" fmla="*/ 252683 h 1210423"/>
                <a:gd name="connsiteX169" fmla="*/ 335085 w 1148495"/>
                <a:gd name="connsiteY169" fmla="*/ 248688 h 1210423"/>
                <a:gd name="connsiteX170" fmla="*/ 322104 w 1148495"/>
                <a:gd name="connsiteY170" fmla="*/ 261341 h 1210423"/>
                <a:gd name="connsiteX171" fmla="*/ 337416 w 1148495"/>
                <a:gd name="connsiteY171" fmla="*/ 262336 h 1210423"/>
                <a:gd name="connsiteX172" fmla="*/ 334750 w 1148495"/>
                <a:gd name="connsiteY172" fmla="*/ 273325 h 1210423"/>
                <a:gd name="connsiteX173" fmla="*/ 314441 w 1148495"/>
                <a:gd name="connsiteY173" fmla="*/ 285302 h 1210423"/>
                <a:gd name="connsiteX174" fmla="*/ 307453 w 1148495"/>
                <a:gd name="connsiteY174" fmla="*/ 309271 h 1210423"/>
                <a:gd name="connsiteX175" fmla="*/ 305790 w 1148495"/>
                <a:gd name="connsiteY175" fmla="*/ 289631 h 1210423"/>
                <a:gd name="connsiteX176" fmla="*/ 301126 w 1148495"/>
                <a:gd name="connsiteY176" fmla="*/ 320587 h 1210423"/>
                <a:gd name="connsiteX177" fmla="*/ 300799 w 1148495"/>
                <a:gd name="connsiteY177" fmla="*/ 364522 h 1210423"/>
                <a:gd name="connsiteX178" fmla="*/ 297131 w 1148495"/>
                <a:gd name="connsiteY178" fmla="*/ 390154 h 1210423"/>
                <a:gd name="connsiteX179" fmla="*/ 313445 w 1148495"/>
                <a:gd name="connsiteY179" fmla="*/ 399807 h 1210423"/>
                <a:gd name="connsiteX180" fmla="*/ 329753 w 1148495"/>
                <a:gd name="connsiteY180" fmla="*/ 406460 h 1210423"/>
                <a:gd name="connsiteX181" fmla="*/ 352394 w 1148495"/>
                <a:gd name="connsiteY181" fmla="*/ 492341 h 1210423"/>
                <a:gd name="connsiteX182" fmla="*/ 362048 w 1148495"/>
                <a:gd name="connsiteY182" fmla="*/ 565895 h 1210423"/>
                <a:gd name="connsiteX183" fmla="*/ 355387 w 1148495"/>
                <a:gd name="connsiteY183" fmla="*/ 579877 h 1210423"/>
                <a:gd name="connsiteX184" fmla="*/ 353389 w 1148495"/>
                <a:gd name="connsiteY184" fmla="*/ 591861 h 1210423"/>
                <a:gd name="connsiteX185" fmla="*/ 347070 w 1148495"/>
                <a:gd name="connsiteY185" fmla="*/ 592856 h 1210423"/>
                <a:gd name="connsiteX186" fmla="*/ 338077 w 1148495"/>
                <a:gd name="connsiteY186" fmla="*/ 593524 h 1210423"/>
                <a:gd name="connsiteX187" fmla="*/ 337743 w 1148495"/>
                <a:gd name="connsiteY187" fmla="*/ 605258 h 1210423"/>
                <a:gd name="connsiteX188" fmla="*/ 331750 w 1148495"/>
                <a:gd name="connsiteY188" fmla="*/ 612853 h 1210423"/>
                <a:gd name="connsiteX189" fmla="*/ 318770 w 1148495"/>
                <a:gd name="connsiteY189" fmla="*/ 613187 h 1210423"/>
                <a:gd name="connsiteX190" fmla="*/ 308137 w 1148495"/>
                <a:gd name="connsiteY190" fmla="*/ 619840 h 1210423"/>
                <a:gd name="connsiteX191" fmla="*/ 298149 w 1148495"/>
                <a:gd name="connsiteY191" fmla="*/ 632827 h 1210423"/>
                <a:gd name="connsiteX192" fmla="*/ 330102 w 1148495"/>
                <a:gd name="connsiteY192" fmla="*/ 639146 h 1210423"/>
                <a:gd name="connsiteX193" fmla="*/ 262504 w 1148495"/>
                <a:gd name="connsiteY193" fmla="*/ 686415 h 1210423"/>
                <a:gd name="connsiteX194" fmla="*/ 233544 w 1148495"/>
                <a:gd name="connsiteY194" fmla="*/ 711713 h 1210423"/>
                <a:gd name="connsiteX195" fmla="*/ 256846 w 1148495"/>
                <a:gd name="connsiteY195" fmla="*/ 709381 h 1210423"/>
                <a:gd name="connsiteX196" fmla="*/ 270829 w 1148495"/>
                <a:gd name="connsiteY196" fmla="*/ 703724 h 1210423"/>
                <a:gd name="connsiteX197" fmla="*/ 253853 w 1148495"/>
                <a:gd name="connsiteY197" fmla="*/ 724692 h 1210423"/>
                <a:gd name="connsiteX198" fmla="*/ 239210 w 1148495"/>
                <a:gd name="connsiteY198" fmla="*/ 730685 h 1210423"/>
                <a:gd name="connsiteX199" fmla="*/ 244526 w 1148495"/>
                <a:gd name="connsiteY199" fmla="*/ 717014 h 1210423"/>
                <a:gd name="connsiteX200" fmla="*/ 219561 w 1148495"/>
                <a:gd name="connsiteY200" fmla="*/ 732659 h 1210423"/>
                <a:gd name="connsiteX201" fmla="*/ 219561 w 1148495"/>
                <a:gd name="connsiteY201" fmla="*/ 748965 h 1210423"/>
                <a:gd name="connsiteX202" fmla="*/ 200573 w 1148495"/>
                <a:gd name="connsiteY202" fmla="*/ 755291 h 1210423"/>
                <a:gd name="connsiteX203" fmla="*/ 190585 w 1148495"/>
                <a:gd name="connsiteY203" fmla="*/ 766607 h 1210423"/>
                <a:gd name="connsiteX204" fmla="*/ 181926 w 1148495"/>
                <a:gd name="connsiteY204" fmla="*/ 797898 h 1210423"/>
                <a:gd name="connsiteX205" fmla="*/ 179929 w 1148495"/>
                <a:gd name="connsiteY205" fmla="*/ 788906 h 1210423"/>
                <a:gd name="connsiteX206" fmla="*/ 158297 w 1148495"/>
                <a:gd name="connsiteY206" fmla="*/ 838506 h 1210423"/>
                <a:gd name="connsiteX207" fmla="*/ 147976 w 1148495"/>
                <a:gd name="connsiteY207" fmla="*/ 917058 h 1210423"/>
                <a:gd name="connsiteX208" fmla="*/ 140320 w 1148495"/>
                <a:gd name="connsiteY208" fmla="*/ 972309 h 1210423"/>
                <a:gd name="connsiteX209" fmla="*/ 133332 w 1148495"/>
                <a:gd name="connsiteY209" fmla="*/ 1000273 h 1210423"/>
                <a:gd name="connsiteX210" fmla="*/ 135990 w 1148495"/>
                <a:gd name="connsiteY210" fmla="*/ 1009926 h 1210423"/>
                <a:gd name="connsiteX211" fmla="*/ 129337 w 1148495"/>
                <a:gd name="connsiteY211" fmla="*/ 1030895 h 1210423"/>
                <a:gd name="connsiteX212" fmla="*/ 120017 w 1148495"/>
                <a:gd name="connsiteY212" fmla="*/ 1045872 h 1210423"/>
                <a:gd name="connsiteX213" fmla="*/ 113691 w 1148495"/>
                <a:gd name="connsiteY213" fmla="*/ 1041542 h 1210423"/>
                <a:gd name="connsiteX214" fmla="*/ 107698 w 1148495"/>
                <a:gd name="connsiteY214" fmla="*/ 1052525 h 1210423"/>
                <a:gd name="connsiteX215" fmla="*/ 110691 w 1148495"/>
                <a:gd name="connsiteY215" fmla="*/ 1066840 h 1210423"/>
                <a:gd name="connsiteX216" fmla="*/ 102040 w 1148495"/>
                <a:gd name="connsiteY216" fmla="*/ 1071830 h 1210423"/>
                <a:gd name="connsiteX217" fmla="*/ 70086 w 1148495"/>
                <a:gd name="connsiteY217" fmla="*/ 1082151 h 1210423"/>
                <a:gd name="connsiteX218" fmla="*/ 45782 w 1148495"/>
                <a:gd name="connsiteY218" fmla="*/ 1111771 h 1210423"/>
                <a:gd name="connsiteX219" fmla="*/ 57767 w 1148495"/>
                <a:gd name="connsiteY219" fmla="*/ 1119752 h 1210423"/>
                <a:gd name="connsiteX220" fmla="*/ 69752 w 1148495"/>
                <a:gd name="connsiteY220" fmla="*/ 1106439 h 1210423"/>
                <a:gd name="connsiteX221" fmla="*/ 83727 w 1148495"/>
                <a:gd name="connsiteY221" fmla="*/ 1101123 h 1210423"/>
                <a:gd name="connsiteX222" fmla="*/ 80067 w 1148495"/>
                <a:gd name="connsiteY222" fmla="*/ 1108110 h 1210423"/>
                <a:gd name="connsiteX223" fmla="*/ 69433 w 1148495"/>
                <a:gd name="connsiteY223" fmla="*/ 1121781 h 1210423"/>
                <a:gd name="connsiteX224" fmla="*/ 49124 w 1148495"/>
                <a:gd name="connsiteY224" fmla="*/ 1129109 h 1210423"/>
                <a:gd name="connsiteX225" fmla="*/ 73762 w 1148495"/>
                <a:gd name="connsiteY225" fmla="*/ 1139089 h 1210423"/>
                <a:gd name="connsiteX226" fmla="*/ 81745 w 1148495"/>
                <a:gd name="connsiteY226" fmla="*/ 1143752 h 1210423"/>
                <a:gd name="connsiteX227" fmla="*/ 87062 w 1148495"/>
                <a:gd name="connsiteY227" fmla="*/ 1130438 h 1210423"/>
                <a:gd name="connsiteX228" fmla="*/ 99708 w 1148495"/>
                <a:gd name="connsiteY228" fmla="*/ 1147747 h 1210423"/>
                <a:gd name="connsiteX229" fmla="*/ 98379 w 1148495"/>
                <a:gd name="connsiteY229" fmla="*/ 1162723 h 1210423"/>
                <a:gd name="connsiteX230" fmla="*/ 69084 w 1148495"/>
                <a:gd name="connsiteY230" fmla="*/ 1168040 h 1210423"/>
                <a:gd name="connsiteX231" fmla="*/ 63425 w 1148495"/>
                <a:gd name="connsiteY231" fmla="*/ 1161052 h 1210423"/>
                <a:gd name="connsiteX232" fmla="*/ 48782 w 1148495"/>
                <a:gd name="connsiteY232" fmla="*/ 1168040 h 1210423"/>
                <a:gd name="connsiteX233" fmla="*/ 40427 w 1148495"/>
                <a:gd name="connsiteY233" fmla="*/ 1153063 h 1210423"/>
                <a:gd name="connsiteX234" fmla="*/ 12461 w 1148495"/>
                <a:gd name="connsiteY234" fmla="*/ 1156063 h 1210423"/>
                <a:gd name="connsiteX235" fmla="*/ 20451 w 1148495"/>
                <a:gd name="connsiteY235" fmla="*/ 1166042 h 1210423"/>
                <a:gd name="connsiteX236" fmla="*/ 7137 w 1148495"/>
                <a:gd name="connsiteY236" fmla="*/ 1165047 h 1210423"/>
                <a:gd name="connsiteX237" fmla="*/ 1479 w 1148495"/>
                <a:gd name="connsiteY237" fmla="*/ 1158721 h 1210423"/>
                <a:gd name="connsiteX238" fmla="*/ 1479 w 1148495"/>
                <a:gd name="connsiteY238" fmla="*/ 1179690 h 1210423"/>
                <a:gd name="connsiteX239" fmla="*/ 38429 w 1148495"/>
                <a:gd name="connsiteY239" fmla="*/ 1188044 h 1210423"/>
                <a:gd name="connsiteX240" fmla="*/ 91353 w 1148495"/>
                <a:gd name="connsiteY240" fmla="*/ 1183381 h 1210423"/>
                <a:gd name="connsiteX241" fmla="*/ 108663 w 1148495"/>
                <a:gd name="connsiteY241" fmla="*/ 1171070 h 1210423"/>
                <a:gd name="connsiteX242" fmla="*/ 123314 w 1148495"/>
                <a:gd name="connsiteY242" fmla="*/ 1164075 h 1210423"/>
                <a:gd name="connsiteX243" fmla="*/ 150945 w 1148495"/>
                <a:gd name="connsiteY243" fmla="*/ 1156420 h 1210423"/>
                <a:gd name="connsiteX244" fmla="*/ 158267 w 1148495"/>
                <a:gd name="connsiteY244" fmla="*/ 1152098 h 1210423"/>
                <a:gd name="connsiteX245" fmla="*/ 147634 w 1148495"/>
                <a:gd name="connsiteY245" fmla="*/ 1151764 h 1210423"/>
                <a:gd name="connsiteX246" fmla="*/ 142644 w 1148495"/>
                <a:gd name="connsiteY246" fmla="*/ 1149767 h 1210423"/>
                <a:gd name="connsiteX247" fmla="*/ 162285 w 1148495"/>
                <a:gd name="connsiteY247" fmla="*/ 1131456 h 1210423"/>
                <a:gd name="connsiteX248" fmla="*/ 167944 w 1148495"/>
                <a:gd name="connsiteY248" fmla="*/ 1116814 h 1210423"/>
                <a:gd name="connsiteX249" fmla="*/ 169941 w 1148495"/>
                <a:gd name="connsiteY249" fmla="*/ 1104495 h 1210423"/>
                <a:gd name="connsiteX250" fmla="*/ 175258 w 1148495"/>
                <a:gd name="connsiteY250" fmla="*/ 1079866 h 1210423"/>
                <a:gd name="connsiteX251" fmla="*/ 184911 w 1148495"/>
                <a:gd name="connsiteY251" fmla="*/ 1055563 h 1210423"/>
                <a:gd name="connsiteX252" fmla="*/ 186240 w 1148495"/>
                <a:gd name="connsiteY252" fmla="*/ 1030265 h 1210423"/>
                <a:gd name="connsiteX253" fmla="*/ 196874 w 1148495"/>
                <a:gd name="connsiteY253" fmla="*/ 1016951 h 1210423"/>
                <a:gd name="connsiteX254" fmla="*/ 220837 w 1148495"/>
                <a:gd name="connsiteY254" fmla="*/ 977337 h 1210423"/>
                <a:gd name="connsiteX255" fmla="*/ 257454 w 1148495"/>
                <a:gd name="connsiteY255" fmla="*/ 886140 h 1210423"/>
                <a:gd name="connsiteX256" fmla="*/ 263112 w 1148495"/>
                <a:gd name="connsiteY256" fmla="*/ 838871 h 1210423"/>
                <a:gd name="connsiteX257" fmla="*/ 295399 w 1148495"/>
                <a:gd name="connsiteY257" fmla="*/ 809920 h 1210423"/>
                <a:gd name="connsiteX258" fmla="*/ 335654 w 1148495"/>
                <a:gd name="connsiteY258" fmla="*/ 782959 h 1210423"/>
                <a:gd name="connsiteX259" fmla="*/ 387583 w 1148495"/>
                <a:gd name="connsiteY259" fmla="*/ 757995 h 1210423"/>
                <a:gd name="connsiteX260" fmla="*/ 350966 w 1148495"/>
                <a:gd name="connsiteY260" fmla="*/ 757327 h 1210423"/>
                <a:gd name="connsiteX261" fmla="*/ 374937 w 1148495"/>
                <a:gd name="connsiteY261" fmla="*/ 740687 h 1210423"/>
                <a:gd name="connsiteX262" fmla="*/ 387773 w 1148495"/>
                <a:gd name="connsiteY262" fmla="*/ 718047 h 1210423"/>
                <a:gd name="connsiteX263" fmla="*/ 401900 w 1148495"/>
                <a:gd name="connsiteY263" fmla="*/ 782602 h 1210423"/>
                <a:gd name="connsiteX264" fmla="*/ 413885 w 1148495"/>
                <a:gd name="connsiteY264" fmla="*/ 830532 h 1210423"/>
                <a:gd name="connsiteX265" fmla="*/ 433853 w 1148495"/>
                <a:gd name="connsiteY265" fmla="*/ 857493 h 1210423"/>
                <a:gd name="connsiteX266" fmla="*/ 415883 w 1148495"/>
                <a:gd name="connsiteY266" fmla="*/ 857493 h 1210423"/>
                <a:gd name="connsiteX267" fmla="*/ 418875 w 1148495"/>
                <a:gd name="connsiteY267" fmla="*/ 877133 h 1210423"/>
                <a:gd name="connsiteX268" fmla="*/ 418214 w 1148495"/>
                <a:gd name="connsiteY268" fmla="*/ 926392 h 1210423"/>
                <a:gd name="connsiteX269" fmla="*/ 430861 w 1148495"/>
                <a:gd name="connsiteY269" fmla="*/ 947027 h 1210423"/>
                <a:gd name="connsiteX270" fmla="*/ 442846 w 1148495"/>
                <a:gd name="connsiteY270" fmla="*/ 952343 h 1210423"/>
                <a:gd name="connsiteX271" fmla="*/ 436853 w 1148495"/>
                <a:gd name="connsiteY271" fmla="*/ 964996 h 1210423"/>
                <a:gd name="connsiteX272" fmla="*/ 442846 w 1148495"/>
                <a:gd name="connsiteY272" fmla="*/ 973312 h 1210423"/>
                <a:gd name="connsiteX273" fmla="*/ 459487 w 1148495"/>
                <a:gd name="connsiteY273" fmla="*/ 962679 h 1210423"/>
                <a:gd name="connsiteX274" fmla="*/ 463482 w 1148495"/>
                <a:gd name="connsiteY274" fmla="*/ 956019 h 1210423"/>
                <a:gd name="connsiteX275" fmla="*/ 474799 w 1148495"/>
                <a:gd name="connsiteY275" fmla="*/ 959353 h 1210423"/>
                <a:gd name="connsiteX276" fmla="*/ 477131 w 1148495"/>
                <a:gd name="connsiteY276" fmla="*/ 959687 h 1210423"/>
                <a:gd name="connsiteX277" fmla="*/ 469475 w 1148495"/>
                <a:gd name="connsiteY277" fmla="*/ 971337 h 1210423"/>
                <a:gd name="connsiteX278" fmla="*/ 457155 w 1148495"/>
                <a:gd name="connsiteY278" fmla="*/ 985008 h 1210423"/>
                <a:gd name="connsiteX279" fmla="*/ 458819 w 1148495"/>
                <a:gd name="connsiteY279" fmla="*/ 995997 h 1210423"/>
                <a:gd name="connsiteX280" fmla="*/ 472801 w 1148495"/>
                <a:gd name="connsiteY280" fmla="*/ 992337 h 1210423"/>
                <a:gd name="connsiteX281" fmla="*/ 492108 w 1148495"/>
                <a:gd name="connsiteY281" fmla="*/ 971033 h 1210423"/>
                <a:gd name="connsiteX282" fmla="*/ 500767 w 1148495"/>
                <a:gd name="connsiteY282" fmla="*/ 963378 h 1210423"/>
                <a:gd name="connsiteX283" fmla="*/ 508423 w 1148495"/>
                <a:gd name="connsiteY283" fmla="*/ 964373 h 1210423"/>
                <a:gd name="connsiteX284" fmla="*/ 511081 w 1148495"/>
                <a:gd name="connsiteY284" fmla="*/ 973031 h 1210423"/>
                <a:gd name="connsiteX285" fmla="*/ 505765 w 1148495"/>
                <a:gd name="connsiteY285" fmla="*/ 985008 h 1210423"/>
                <a:gd name="connsiteX286" fmla="*/ 509092 w 1148495"/>
                <a:gd name="connsiteY286" fmla="*/ 998990 h 1210423"/>
                <a:gd name="connsiteX287" fmla="*/ 518745 w 1148495"/>
                <a:gd name="connsiteY287" fmla="*/ 981681 h 1210423"/>
                <a:gd name="connsiteX288" fmla="*/ 527404 w 1148495"/>
                <a:gd name="connsiteY288" fmla="*/ 954059 h 1210423"/>
                <a:gd name="connsiteX289" fmla="*/ 534726 w 1148495"/>
                <a:gd name="connsiteY289" fmla="*/ 937078 h 1210423"/>
                <a:gd name="connsiteX290" fmla="*/ 534726 w 1148495"/>
                <a:gd name="connsiteY290" fmla="*/ 931093 h 1210423"/>
                <a:gd name="connsiteX291" fmla="*/ 531064 w 1148495"/>
                <a:gd name="connsiteY291" fmla="*/ 937412 h 1210423"/>
                <a:gd name="connsiteX292" fmla="*/ 527738 w 1148495"/>
                <a:gd name="connsiteY292" fmla="*/ 927425 h 1210423"/>
                <a:gd name="connsiteX293" fmla="*/ 528733 w 1148495"/>
                <a:gd name="connsiteY293" fmla="*/ 895140 h 1210423"/>
                <a:gd name="connsiteX294" fmla="*/ 536723 w 1148495"/>
                <a:gd name="connsiteY294" fmla="*/ 881826 h 1210423"/>
                <a:gd name="connsiteX295" fmla="*/ 526401 w 1148495"/>
                <a:gd name="connsiteY295" fmla="*/ 870510 h 1210423"/>
                <a:gd name="connsiteX296" fmla="*/ 522406 w 1148495"/>
                <a:gd name="connsiteY296" fmla="*/ 846541 h 1210423"/>
                <a:gd name="connsiteX297" fmla="*/ 511773 w 1148495"/>
                <a:gd name="connsiteY297" fmla="*/ 830593 h 1210423"/>
                <a:gd name="connsiteX298" fmla="*/ 525444 w 1148495"/>
                <a:gd name="connsiteY298" fmla="*/ 835248 h 1210423"/>
                <a:gd name="connsiteX299" fmla="*/ 539753 w 1148495"/>
                <a:gd name="connsiteY299" fmla="*/ 811287 h 1210423"/>
                <a:gd name="connsiteX300" fmla="*/ 534437 w 1148495"/>
                <a:gd name="connsiteY300" fmla="*/ 838582 h 1210423"/>
                <a:gd name="connsiteX301" fmla="*/ 541432 w 1148495"/>
                <a:gd name="connsiteY301" fmla="*/ 850232 h 1210423"/>
                <a:gd name="connsiteX302" fmla="*/ 543422 w 1148495"/>
                <a:gd name="connsiteY302" fmla="*/ 829924 h 1210423"/>
                <a:gd name="connsiteX303" fmla="*/ 557093 w 1148495"/>
                <a:gd name="connsiteY303" fmla="*/ 791951 h 1210423"/>
                <a:gd name="connsiteX304" fmla="*/ 584391 w 1148495"/>
                <a:gd name="connsiteY304" fmla="*/ 723713 h 1210423"/>
                <a:gd name="connsiteX305" fmla="*/ 597044 w 1148495"/>
                <a:gd name="connsiteY305" fmla="*/ 692096 h 1210423"/>
                <a:gd name="connsiteX306" fmla="*/ 635985 w 1148495"/>
                <a:gd name="connsiteY306" fmla="*/ 736700 h 1210423"/>
                <a:gd name="connsiteX307" fmla="*/ 669609 w 1148495"/>
                <a:gd name="connsiteY307" fmla="*/ 776306 h 1210423"/>
                <a:gd name="connsiteX308" fmla="*/ 696573 w 1148495"/>
                <a:gd name="connsiteY308" fmla="*/ 786293 h 1210423"/>
                <a:gd name="connsiteX309" fmla="*/ 724197 w 1148495"/>
                <a:gd name="connsiteY309" fmla="*/ 772979 h 1210423"/>
                <a:gd name="connsiteX310" fmla="*/ 702231 w 1148495"/>
                <a:gd name="connsiteY310" fmla="*/ 745684 h 1210423"/>
                <a:gd name="connsiteX311" fmla="*/ 680926 w 1148495"/>
                <a:gd name="connsiteY311" fmla="*/ 722718 h 1210423"/>
                <a:gd name="connsiteX312" fmla="*/ 677934 w 1148495"/>
                <a:gd name="connsiteY312" fmla="*/ 716391 h 1210423"/>
                <a:gd name="connsiteX313" fmla="*/ 688917 w 1148495"/>
                <a:gd name="connsiteY313" fmla="*/ 701415 h 1210423"/>
                <a:gd name="connsiteX314" fmla="*/ 688582 w 1148495"/>
                <a:gd name="connsiteY314" fmla="*/ 713733 h 1210423"/>
                <a:gd name="connsiteX315" fmla="*/ 717209 w 1148495"/>
                <a:gd name="connsiteY315" fmla="*/ 738036 h 1210423"/>
                <a:gd name="connsiteX316" fmla="*/ 732855 w 1148495"/>
                <a:gd name="connsiteY316" fmla="*/ 777642 h 1210423"/>
                <a:gd name="connsiteX317" fmla="*/ 753157 w 1148495"/>
                <a:gd name="connsiteY317" fmla="*/ 815920 h 1210423"/>
                <a:gd name="connsiteX318" fmla="*/ 783781 w 1148495"/>
                <a:gd name="connsiteY318" fmla="*/ 851873 h 1210423"/>
                <a:gd name="connsiteX319" fmla="*/ 821401 w 1148495"/>
                <a:gd name="connsiteY319" fmla="*/ 881492 h 1210423"/>
                <a:gd name="connsiteX320" fmla="*/ 866668 w 1148495"/>
                <a:gd name="connsiteY320" fmla="*/ 948401 h 1210423"/>
                <a:gd name="connsiteX321" fmla="*/ 963887 w 1148495"/>
                <a:gd name="connsiteY321" fmla="*/ 1035603 h 1210423"/>
                <a:gd name="connsiteX322" fmla="*/ 976267 w 1148495"/>
                <a:gd name="connsiteY322" fmla="*/ 1048545 h 1210423"/>
                <a:gd name="connsiteX323" fmla="*/ 983924 w 1148495"/>
                <a:gd name="connsiteY323" fmla="*/ 1058198 h 1210423"/>
                <a:gd name="connsiteX324" fmla="*/ 997595 w 1148495"/>
                <a:gd name="connsiteY324" fmla="*/ 1077503 h 1210423"/>
                <a:gd name="connsiteX325" fmla="*/ 1005251 w 1148495"/>
                <a:gd name="connsiteY325" fmla="*/ 1092488 h 1210423"/>
                <a:gd name="connsiteX326" fmla="*/ 1011912 w 1148495"/>
                <a:gd name="connsiteY326" fmla="*/ 1082835 h 1210423"/>
                <a:gd name="connsiteX327" fmla="*/ 1008585 w 1148495"/>
                <a:gd name="connsiteY327" fmla="*/ 1097477 h 1210423"/>
                <a:gd name="connsiteX328" fmla="*/ 1013902 w 1148495"/>
                <a:gd name="connsiteY328" fmla="*/ 1117778 h 1210423"/>
                <a:gd name="connsiteX329" fmla="*/ 1022887 w 1148495"/>
                <a:gd name="connsiteY329" fmla="*/ 1114117 h 1210423"/>
                <a:gd name="connsiteX330" fmla="*/ 1028546 w 1148495"/>
                <a:gd name="connsiteY330" fmla="*/ 1100143 h 1210423"/>
                <a:gd name="connsiteX331" fmla="*/ 1026221 w 1148495"/>
                <a:gd name="connsiteY331" fmla="*/ 1118446 h 1210423"/>
                <a:gd name="connsiteX332" fmla="*/ 1021558 w 1148495"/>
                <a:gd name="connsiteY332" fmla="*/ 1132762 h 1210423"/>
                <a:gd name="connsiteX333" fmla="*/ 1031211 w 1148495"/>
                <a:gd name="connsiteY333" fmla="*/ 1134760 h 1210423"/>
                <a:gd name="connsiteX334" fmla="*/ 1039862 w 1148495"/>
                <a:gd name="connsiteY334" fmla="*/ 1160050 h 1210423"/>
                <a:gd name="connsiteX335" fmla="*/ 1053845 w 1148495"/>
                <a:gd name="connsiteY335" fmla="*/ 1169376 h 1210423"/>
                <a:gd name="connsiteX336" fmla="*/ 1044192 w 1148495"/>
                <a:gd name="connsiteY336" fmla="*/ 1180009 h 1210423"/>
                <a:gd name="connsiteX337" fmla="*/ 1030520 w 1148495"/>
                <a:gd name="connsiteY337" fmla="*/ 1159708 h 1210423"/>
                <a:gd name="connsiteX338" fmla="*/ 1020206 w 1148495"/>
                <a:gd name="connsiteY338" fmla="*/ 1145392 h 1210423"/>
                <a:gd name="connsiteX339" fmla="*/ 1020532 w 1148495"/>
                <a:gd name="connsiteY339" fmla="*/ 1166657 h 1210423"/>
                <a:gd name="connsiteX340" fmla="*/ 1019538 w 1148495"/>
                <a:gd name="connsiteY340" fmla="*/ 1185811 h 1210423"/>
                <a:gd name="connsiteX341" fmla="*/ 1037182 w 1148495"/>
                <a:gd name="connsiteY341" fmla="*/ 1193953 h 1210423"/>
                <a:gd name="connsiteX342" fmla="*/ 1049167 w 1148495"/>
                <a:gd name="connsiteY342" fmla="*/ 1202269 h 1210423"/>
                <a:gd name="connsiteX343" fmla="*/ 1085449 w 1148495"/>
                <a:gd name="connsiteY343" fmla="*/ 1210259 h 1210423"/>
                <a:gd name="connsiteX344" fmla="*/ 1132714 w 1148495"/>
                <a:gd name="connsiteY344" fmla="*/ 1203940 h 1210423"/>
                <a:gd name="connsiteX345" fmla="*/ 1148026 w 1148495"/>
                <a:gd name="connsiteY345" fmla="*/ 1185963 h 1210423"/>
                <a:gd name="connsiteX346" fmla="*/ 1132380 w 1148495"/>
                <a:gd name="connsiteY346" fmla="*/ 1186958 h 1210423"/>
                <a:gd name="connsiteX347" fmla="*/ 1148019 w 1148495"/>
                <a:gd name="connsiteY347" fmla="*/ 1169392 h 1210423"/>
                <a:gd name="connsiteX348" fmla="*/ 382623 w 1148495"/>
                <a:gd name="connsiteY348" fmla="*/ 288887 h 1210423"/>
                <a:gd name="connsiteX349" fmla="*/ 384849 w 1148495"/>
                <a:gd name="connsiteY349" fmla="*/ 259153 h 1210423"/>
                <a:gd name="connsiteX350" fmla="*/ 395945 w 1148495"/>
                <a:gd name="connsiteY350" fmla="*/ 279568 h 1210423"/>
                <a:gd name="connsiteX351" fmla="*/ 409260 w 1148495"/>
                <a:gd name="connsiteY351" fmla="*/ 344358 h 1210423"/>
                <a:gd name="connsiteX352" fmla="*/ 382623 w 1148495"/>
                <a:gd name="connsiteY352" fmla="*/ 288887 h 1210423"/>
                <a:gd name="connsiteX353" fmla="*/ 446537 w 1148495"/>
                <a:gd name="connsiteY353" fmla="*/ 540962 h 1210423"/>
                <a:gd name="connsiteX354" fmla="*/ 433223 w 1148495"/>
                <a:gd name="connsiteY354" fmla="*/ 550288 h 1210423"/>
                <a:gd name="connsiteX355" fmla="*/ 431005 w 1148495"/>
                <a:gd name="connsiteY355" fmla="*/ 505016 h 1210423"/>
                <a:gd name="connsiteX356" fmla="*/ 417242 w 1148495"/>
                <a:gd name="connsiteY356" fmla="*/ 438449 h 1210423"/>
                <a:gd name="connsiteX357" fmla="*/ 417242 w 1148495"/>
                <a:gd name="connsiteY357" fmla="*/ 422910 h 1210423"/>
                <a:gd name="connsiteX358" fmla="*/ 437658 w 1148495"/>
                <a:gd name="connsiteY358" fmla="*/ 473506 h 1210423"/>
                <a:gd name="connsiteX359" fmla="*/ 437658 w 1148495"/>
                <a:gd name="connsiteY359" fmla="*/ 527208 h 1210423"/>
                <a:gd name="connsiteX360" fmla="*/ 445648 w 1148495"/>
                <a:gd name="connsiteY360" fmla="*/ 534309 h 1210423"/>
                <a:gd name="connsiteX361" fmla="*/ 453639 w 1148495"/>
                <a:gd name="connsiteY361" fmla="*/ 518360 h 1210423"/>
                <a:gd name="connsiteX362" fmla="*/ 446537 w 1148495"/>
                <a:gd name="connsiteY362" fmla="*/ 540962 h 1210423"/>
                <a:gd name="connsiteX363" fmla="*/ 499909 w 1148495"/>
                <a:gd name="connsiteY363" fmla="*/ 802219 h 1210423"/>
                <a:gd name="connsiteX364" fmla="*/ 487263 w 1148495"/>
                <a:gd name="connsiteY364" fmla="*/ 832848 h 1210423"/>
                <a:gd name="connsiteX365" fmla="*/ 473591 w 1148495"/>
                <a:gd name="connsiteY365" fmla="*/ 862133 h 1210423"/>
                <a:gd name="connsiteX366" fmla="*/ 462958 w 1148495"/>
                <a:gd name="connsiteY366" fmla="*/ 838833 h 1210423"/>
                <a:gd name="connsiteX367" fmla="*/ 453973 w 1148495"/>
                <a:gd name="connsiteY367" fmla="*/ 781918 h 1210423"/>
                <a:gd name="connsiteX368" fmla="*/ 461963 w 1148495"/>
                <a:gd name="connsiteY368" fmla="*/ 783916 h 1210423"/>
                <a:gd name="connsiteX369" fmla="*/ 483268 w 1148495"/>
                <a:gd name="connsiteY369" fmla="*/ 763941 h 1210423"/>
                <a:gd name="connsiteX370" fmla="*/ 510231 w 1148495"/>
                <a:gd name="connsiteY370" fmla="*/ 745973 h 1210423"/>
                <a:gd name="connsiteX371" fmla="*/ 518548 w 1148495"/>
                <a:gd name="connsiteY371" fmla="*/ 745973 h 1210423"/>
                <a:gd name="connsiteX372" fmla="*/ 499909 w 1148495"/>
                <a:gd name="connsiteY372" fmla="*/ 802249 h 1210423"/>
                <a:gd name="connsiteX373" fmla="*/ 605430 w 1148495"/>
                <a:gd name="connsiteY373" fmla="*/ 390086 h 1210423"/>
                <a:gd name="connsiteX374" fmla="*/ 644492 w 1148495"/>
                <a:gd name="connsiteY374" fmla="*/ 358135 h 1210423"/>
                <a:gd name="connsiteX375" fmla="*/ 638272 w 1148495"/>
                <a:gd name="connsiteY375" fmla="*/ 377661 h 1210423"/>
                <a:gd name="connsiteX376" fmla="*/ 662242 w 1148495"/>
                <a:gd name="connsiteY376" fmla="*/ 372777 h 1210423"/>
                <a:gd name="connsiteX377" fmla="*/ 645821 w 1148495"/>
                <a:gd name="connsiteY377" fmla="*/ 385202 h 1210423"/>
                <a:gd name="connsiteX378" fmla="*/ 605430 w 1148495"/>
                <a:gd name="connsiteY378" fmla="*/ 390086 h 1210423"/>
                <a:gd name="connsiteX379" fmla="*/ 639608 w 1148495"/>
                <a:gd name="connsiteY379" fmla="*/ 552521 h 1210423"/>
                <a:gd name="connsiteX380" fmla="*/ 646262 w 1148495"/>
                <a:gd name="connsiteY380" fmla="*/ 532106 h 1210423"/>
                <a:gd name="connsiteX381" fmla="*/ 659576 w 1148495"/>
                <a:gd name="connsiteY381" fmla="*/ 508563 h 1210423"/>
                <a:gd name="connsiteX382" fmla="*/ 658695 w 1148495"/>
                <a:gd name="connsiteY382" fmla="*/ 530527 h 1210423"/>
                <a:gd name="connsiteX383" fmla="*/ 670232 w 1148495"/>
                <a:gd name="connsiteY383" fmla="*/ 534324 h 1210423"/>
                <a:gd name="connsiteX384" fmla="*/ 639608 w 1148495"/>
                <a:gd name="connsiteY384" fmla="*/ 552506 h 1210423"/>
                <a:gd name="connsiteX385" fmla="*/ 642715 w 1148495"/>
                <a:gd name="connsiteY385" fmla="*/ 443454 h 1210423"/>
                <a:gd name="connsiteX386" fmla="*/ 676005 w 1148495"/>
                <a:gd name="connsiteY386" fmla="*/ 423814 h 1210423"/>
                <a:gd name="connsiteX387" fmla="*/ 701631 w 1148495"/>
                <a:gd name="connsiteY387" fmla="*/ 378549 h 1210423"/>
                <a:gd name="connsiteX388" fmla="*/ 678329 w 1148495"/>
                <a:gd name="connsiteY388" fmla="*/ 398850 h 1210423"/>
                <a:gd name="connsiteX389" fmla="*/ 707289 w 1148495"/>
                <a:gd name="connsiteY389" fmla="*/ 356578 h 1210423"/>
                <a:gd name="connsiteX390" fmla="*/ 721272 w 1148495"/>
                <a:gd name="connsiteY390" fmla="*/ 323625 h 1210423"/>
                <a:gd name="connsiteX391" fmla="*/ 723604 w 1148495"/>
                <a:gd name="connsiteY391" fmla="*/ 284018 h 1210423"/>
                <a:gd name="connsiteX392" fmla="*/ 725936 w 1148495"/>
                <a:gd name="connsiteY392" fmla="*/ 329951 h 1210423"/>
                <a:gd name="connsiteX393" fmla="*/ 686228 w 1148495"/>
                <a:gd name="connsiteY393" fmla="*/ 426123 h 1210423"/>
                <a:gd name="connsiteX394" fmla="*/ 670673 w 1148495"/>
                <a:gd name="connsiteY394" fmla="*/ 438129 h 1210423"/>
                <a:gd name="connsiteX395" fmla="*/ 642715 w 1148495"/>
                <a:gd name="connsiteY395" fmla="*/ 443438 h 1210423"/>
                <a:gd name="connsiteX396" fmla="*/ 724379 w 1148495"/>
                <a:gd name="connsiteY396" fmla="*/ 631513 h 1210423"/>
                <a:gd name="connsiteX397" fmla="*/ 759886 w 1148495"/>
                <a:gd name="connsiteY397" fmla="*/ 619977 h 1210423"/>
                <a:gd name="connsiteX398" fmla="*/ 744354 w 1148495"/>
                <a:gd name="connsiteY398" fmla="*/ 615093 h 1210423"/>
                <a:gd name="connsiteX399" fmla="*/ 757669 w 1148495"/>
                <a:gd name="connsiteY399" fmla="*/ 606215 h 1210423"/>
                <a:gd name="connsiteX400" fmla="*/ 731480 w 1148495"/>
                <a:gd name="connsiteY400" fmla="*/ 605304 h 1210423"/>
                <a:gd name="connsiteX401" fmla="*/ 700856 w 1148495"/>
                <a:gd name="connsiteY401" fmla="*/ 596456 h 1210423"/>
                <a:gd name="connsiteX402" fmla="*/ 717277 w 1148495"/>
                <a:gd name="connsiteY402" fmla="*/ 588026 h 1210423"/>
                <a:gd name="connsiteX403" fmla="*/ 737253 w 1148495"/>
                <a:gd name="connsiteY403" fmla="*/ 593342 h 1210423"/>
                <a:gd name="connsiteX404" fmla="*/ 749678 w 1148495"/>
                <a:gd name="connsiteY404" fmla="*/ 588026 h 1210423"/>
                <a:gd name="connsiteX405" fmla="*/ 758109 w 1148495"/>
                <a:gd name="connsiteY405" fmla="*/ 592021 h 1210423"/>
                <a:gd name="connsiteX406" fmla="*/ 770094 w 1148495"/>
                <a:gd name="connsiteY406" fmla="*/ 606215 h 1210423"/>
                <a:gd name="connsiteX407" fmla="*/ 763882 w 1148495"/>
                <a:gd name="connsiteY407" fmla="*/ 641720 h 1210423"/>
                <a:gd name="connsiteX408" fmla="*/ 773642 w 1148495"/>
                <a:gd name="connsiteY408" fmla="*/ 653705 h 1210423"/>
                <a:gd name="connsiteX409" fmla="*/ 750567 w 1148495"/>
                <a:gd name="connsiteY409" fmla="*/ 653705 h 1210423"/>
                <a:gd name="connsiteX410" fmla="*/ 751008 w 1148495"/>
                <a:gd name="connsiteY410" fmla="*/ 644386 h 1210423"/>
                <a:gd name="connsiteX411" fmla="*/ 724379 w 1148495"/>
                <a:gd name="connsiteY411" fmla="*/ 631498 h 1210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Lst>
              <a:rect l="l" t="t" r="r" b="b"/>
              <a:pathLst>
                <a:path w="1148495" h="1210423">
                  <a:moveTo>
                    <a:pt x="1148019" y="1169392"/>
                  </a:moveTo>
                  <a:cubicBezTo>
                    <a:pt x="1150351" y="1160065"/>
                    <a:pt x="1143363" y="1148415"/>
                    <a:pt x="1143363" y="1148415"/>
                  </a:cubicBezTo>
                  <a:cubicBezTo>
                    <a:pt x="1143363" y="1148415"/>
                    <a:pt x="1140028" y="1166057"/>
                    <a:pt x="1129380" y="1169718"/>
                  </a:cubicBezTo>
                  <a:cubicBezTo>
                    <a:pt x="1118731" y="1173379"/>
                    <a:pt x="1116727" y="1172384"/>
                    <a:pt x="1108744" y="1168055"/>
                  </a:cubicBezTo>
                  <a:cubicBezTo>
                    <a:pt x="1100761" y="1163726"/>
                    <a:pt x="1092794" y="1161402"/>
                    <a:pt x="1085442" y="1161402"/>
                  </a:cubicBezTo>
                  <a:cubicBezTo>
                    <a:pt x="1078089" y="1161402"/>
                    <a:pt x="1070790" y="1151415"/>
                    <a:pt x="1070790" y="1151415"/>
                  </a:cubicBezTo>
                  <a:cubicBezTo>
                    <a:pt x="1070790" y="1151415"/>
                    <a:pt x="1084105" y="1150412"/>
                    <a:pt x="1092429" y="1146418"/>
                  </a:cubicBezTo>
                  <a:cubicBezTo>
                    <a:pt x="1097922" y="1143636"/>
                    <a:pt x="1102969" y="1140052"/>
                    <a:pt x="1107407" y="1135785"/>
                  </a:cubicBezTo>
                  <a:cubicBezTo>
                    <a:pt x="1107407" y="1135785"/>
                    <a:pt x="1104080" y="1130127"/>
                    <a:pt x="1105083" y="1124803"/>
                  </a:cubicBezTo>
                  <a:cubicBezTo>
                    <a:pt x="1105083" y="1124803"/>
                    <a:pt x="1114402" y="1130120"/>
                    <a:pt x="1120721" y="1132459"/>
                  </a:cubicBezTo>
                  <a:cubicBezTo>
                    <a:pt x="1124259" y="1133878"/>
                    <a:pt x="1128278" y="1133373"/>
                    <a:pt x="1131355" y="1131122"/>
                  </a:cubicBezTo>
                  <a:cubicBezTo>
                    <a:pt x="1131355" y="1131122"/>
                    <a:pt x="1117372" y="1124135"/>
                    <a:pt x="1114379" y="1120808"/>
                  </a:cubicBezTo>
                  <a:cubicBezTo>
                    <a:pt x="1111387" y="1117482"/>
                    <a:pt x="1111045" y="1111824"/>
                    <a:pt x="1111045" y="1111824"/>
                  </a:cubicBezTo>
                  <a:cubicBezTo>
                    <a:pt x="1117996" y="1114286"/>
                    <a:pt x="1124433" y="1118009"/>
                    <a:pt x="1130033" y="1122806"/>
                  </a:cubicBezTo>
                  <a:cubicBezTo>
                    <a:pt x="1126970" y="1114338"/>
                    <a:pt x="1121818" y="1106780"/>
                    <a:pt x="1115055" y="1100834"/>
                  </a:cubicBezTo>
                  <a:cubicBezTo>
                    <a:pt x="1103739" y="1090847"/>
                    <a:pt x="1102409" y="1089184"/>
                    <a:pt x="1102409" y="1089184"/>
                  </a:cubicBezTo>
                  <a:cubicBezTo>
                    <a:pt x="1102409" y="1089184"/>
                    <a:pt x="1107726" y="1096179"/>
                    <a:pt x="1107399" y="1099171"/>
                  </a:cubicBezTo>
                  <a:cubicBezTo>
                    <a:pt x="1107399" y="1099171"/>
                    <a:pt x="1098748" y="1094842"/>
                    <a:pt x="1095748" y="1091516"/>
                  </a:cubicBezTo>
                  <a:cubicBezTo>
                    <a:pt x="1092748" y="1088189"/>
                    <a:pt x="1096417" y="1081195"/>
                    <a:pt x="1091093" y="1074876"/>
                  </a:cubicBezTo>
                  <a:cubicBezTo>
                    <a:pt x="1085768" y="1068557"/>
                    <a:pt x="1077778" y="1066886"/>
                    <a:pt x="1077778" y="1066886"/>
                  </a:cubicBezTo>
                  <a:cubicBezTo>
                    <a:pt x="1077778" y="1066886"/>
                    <a:pt x="1077778" y="1074876"/>
                    <a:pt x="1077444" y="1082531"/>
                  </a:cubicBezTo>
                  <a:cubicBezTo>
                    <a:pt x="1077110" y="1090187"/>
                    <a:pt x="1073114" y="1092845"/>
                    <a:pt x="1073114" y="1092845"/>
                  </a:cubicBezTo>
                  <a:cubicBezTo>
                    <a:pt x="1073114" y="1092845"/>
                    <a:pt x="1060802" y="1078871"/>
                    <a:pt x="1058471" y="1073212"/>
                  </a:cubicBezTo>
                  <a:cubicBezTo>
                    <a:pt x="1056139" y="1067554"/>
                    <a:pt x="1065124" y="1064858"/>
                    <a:pt x="1065124" y="1064858"/>
                  </a:cubicBezTo>
                  <a:cubicBezTo>
                    <a:pt x="1065124" y="1064858"/>
                    <a:pt x="1060468" y="1063529"/>
                    <a:pt x="1051453" y="1060864"/>
                  </a:cubicBezTo>
                  <a:cubicBezTo>
                    <a:pt x="1042437" y="1058198"/>
                    <a:pt x="1033148" y="1064858"/>
                    <a:pt x="1033148" y="1064858"/>
                  </a:cubicBezTo>
                  <a:cubicBezTo>
                    <a:pt x="1033148" y="1064858"/>
                    <a:pt x="1038465" y="1053208"/>
                    <a:pt x="1032480" y="1044884"/>
                  </a:cubicBezTo>
                  <a:cubicBezTo>
                    <a:pt x="1026495" y="1036561"/>
                    <a:pt x="1023161" y="1033234"/>
                    <a:pt x="1022826" y="1026247"/>
                  </a:cubicBezTo>
                  <a:cubicBezTo>
                    <a:pt x="1022492" y="1019260"/>
                    <a:pt x="1022492" y="1012577"/>
                    <a:pt x="1022492" y="1012577"/>
                  </a:cubicBezTo>
                  <a:cubicBezTo>
                    <a:pt x="1016308" y="1012866"/>
                    <a:pt x="1010281" y="1010574"/>
                    <a:pt x="1005851" y="1006250"/>
                  </a:cubicBezTo>
                  <a:cubicBezTo>
                    <a:pt x="998195" y="998929"/>
                    <a:pt x="982549" y="970304"/>
                    <a:pt x="961913" y="945341"/>
                  </a:cubicBezTo>
                  <a:cubicBezTo>
                    <a:pt x="949195" y="929806"/>
                    <a:pt x="938357" y="912823"/>
                    <a:pt x="929625" y="894745"/>
                  </a:cubicBezTo>
                  <a:cubicBezTo>
                    <a:pt x="929625" y="894745"/>
                    <a:pt x="955920" y="922374"/>
                    <a:pt x="967905" y="939014"/>
                  </a:cubicBezTo>
                  <a:cubicBezTo>
                    <a:pt x="967905" y="939014"/>
                    <a:pt x="953588" y="907732"/>
                    <a:pt x="946935" y="892421"/>
                  </a:cubicBezTo>
                  <a:cubicBezTo>
                    <a:pt x="940281" y="877110"/>
                    <a:pt x="933263" y="872113"/>
                    <a:pt x="920632" y="862126"/>
                  </a:cubicBezTo>
                  <a:cubicBezTo>
                    <a:pt x="908002" y="852139"/>
                    <a:pt x="897664" y="843488"/>
                    <a:pt x="897664" y="843488"/>
                  </a:cubicBezTo>
                  <a:cubicBezTo>
                    <a:pt x="897664" y="843488"/>
                    <a:pt x="897664" y="852807"/>
                    <a:pt x="895667" y="860797"/>
                  </a:cubicBezTo>
                  <a:cubicBezTo>
                    <a:pt x="895667" y="860797"/>
                    <a:pt x="883355" y="844491"/>
                    <a:pt x="874362" y="836836"/>
                  </a:cubicBezTo>
                  <a:cubicBezTo>
                    <a:pt x="865369" y="829180"/>
                    <a:pt x="864709" y="813862"/>
                    <a:pt x="864048" y="811538"/>
                  </a:cubicBezTo>
                  <a:cubicBezTo>
                    <a:pt x="863387" y="809214"/>
                    <a:pt x="871704" y="810201"/>
                    <a:pt x="871704" y="810201"/>
                  </a:cubicBezTo>
                  <a:cubicBezTo>
                    <a:pt x="871704" y="810201"/>
                    <a:pt x="861716" y="800548"/>
                    <a:pt x="855754" y="795224"/>
                  </a:cubicBezTo>
                  <a:cubicBezTo>
                    <a:pt x="849791" y="789900"/>
                    <a:pt x="844110" y="784250"/>
                    <a:pt x="844110" y="784250"/>
                  </a:cubicBezTo>
                  <a:cubicBezTo>
                    <a:pt x="842566" y="785852"/>
                    <a:pt x="841225" y="787637"/>
                    <a:pt x="840115" y="789566"/>
                  </a:cubicBezTo>
                  <a:cubicBezTo>
                    <a:pt x="838452" y="792566"/>
                    <a:pt x="833788" y="798551"/>
                    <a:pt x="833462" y="808553"/>
                  </a:cubicBezTo>
                  <a:cubicBezTo>
                    <a:pt x="833462" y="808553"/>
                    <a:pt x="832793" y="798239"/>
                    <a:pt x="824803" y="793576"/>
                  </a:cubicBezTo>
                  <a:cubicBezTo>
                    <a:pt x="816813" y="788913"/>
                    <a:pt x="814170" y="788260"/>
                    <a:pt x="814170" y="788260"/>
                  </a:cubicBezTo>
                  <a:cubicBezTo>
                    <a:pt x="815304" y="783944"/>
                    <a:pt x="814950" y="779371"/>
                    <a:pt x="813167" y="775280"/>
                  </a:cubicBezTo>
                  <a:cubicBezTo>
                    <a:pt x="810175" y="768620"/>
                    <a:pt x="805177" y="748646"/>
                    <a:pt x="802184" y="736669"/>
                  </a:cubicBezTo>
                  <a:cubicBezTo>
                    <a:pt x="799192" y="724692"/>
                    <a:pt x="787207" y="722999"/>
                    <a:pt x="776885" y="704377"/>
                  </a:cubicBezTo>
                  <a:cubicBezTo>
                    <a:pt x="766563" y="685754"/>
                    <a:pt x="745926" y="667763"/>
                    <a:pt x="745926" y="667763"/>
                  </a:cubicBezTo>
                  <a:cubicBezTo>
                    <a:pt x="745926" y="667763"/>
                    <a:pt x="769563" y="657130"/>
                    <a:pt x="784206" y="661778"/>
                  </a:cubicBezTo>
                  <a:cubicBezTo>
                    <a:pt x="798850" y="666426"/>
                    <a:pt x="804182" y="674757"/>
                    <a:pt x="804182" y="674757"/>
                  </a:cubicBezTo>
                  <a:cubicBezTo>
                    <a:pt x="804182" y="674757"/>
                    <a:pt x="798524" y="661087"/>
                    <a:pt x="789865" y="651791"/>
                  </a:cubicBezTo>
                  <a:cubicBezTo>
                    <a:pt x="781207" y="642495"/>
                    <a:pt x="778548" y="637809"/>
                    <a:pt x="778548" y="637809"/>
                  </a:cubicBezTo>
                  <a:cubicBezTo>
                    <a:pt x="778548" y="637809"/>
                    <a:pt x="769563" y="624496"/>
                    <a:pt x="770892" y="618823"/>
                  </a:cubicBezTo>
                  <a:cubicBezTo>
                    <a:pt x="772221" y="613149"/>
                    <a:pt x="782209" y="616825"/>
                    <a:pt x="782209" y="616825"/>
                  </a:cubicBezTo>
                  <a:cubicBezTo>
                    <a:pt x="782209" y="616825"/>
                    <a:pt x="779216" y="609504"/>
                    <a:pt x="773892" y="606192"/>
                  </a:cubicBezTo>
                  <a:cubicBezTo>
                    <a:pt x="777338" y="604161"/>
                    <a:pt x="778980" y="600061"/>
                    <a:pt x="777887" y="596213"/>
                  </a:cubicBezTo>
                  <a:cubicBezTo>
                    <a:pt x="772913" y="594423"/>
                    <a:pt x="768209" y="591960"/>
                    <a:pt x="763904" y="588891"/>
                  </a:cubicBezTo>
                  <a:cubicBezTo>
                    <a:pt x="764228" y="586175"/>
                    <a:pt x="765135" y="583561"/>
                    <a:pt x="766562" y="581228"/>
                  </a:cubicBezTo>
                  <a:cubicBezTo>
                    <a:pt x="768895" y="577568"/>
                    <a:pt x="773892" y="569586"/>
                    <a:pt x="774553" y="566252"/>
                  </a:cubicBezTo>
                  <a:cubicBezTo>
                    <a:pt x="774948" y="564164"/>
                    <a:pt x="774948" y="562021"/>
                    <a:pt x="774553" y="559933"/>
                  </a:cubicBezTo>
                  <a:cubicBezTo>
                    <a:pt x="774553" y="559933"/>
                    <a:pt x="762241" y="555270"/>
                    <a:pt x="751585" y="555938"/>
                  </a:cubicBezTo>
                  <a:cubicBezTo>
                    <a:pt x="740929" y="556607"/>
                    <a:pt x="719298" y="564589"/>
                    <a:pt x="719298" y="564589"/>
                  </a:cubicBezTo>
                  <a:cubicBezTo>
                    <a:pt x="719298" y="564589"/>
                    <a:pt x="736941" y="550607"/>
                    <a:pt x="748258" y="549946"/>
                  </a:cubicBezTo>
                  <a:cubicBezTo>
                    <a:pt x="759575" y="549286"/>
                    <a:pt x="761239" y="549946"/>
                    <a:pt x="761239" y="549946"/>
                  </a:cubicBezTo>
                  <a:cubicBezTo>
                    <a:pt x="761239" y="549946"/>
                    <a:pt x="757577" y="542625"/>
                    <a:pt x="757577" y="536276"/>
                  </a:cubicBezTo>
                  <a:cubicBezTo>
                    <a:pt x="757577" y="529927"/>
                    <a:pt x="752261" y="524625"/>
                    <a:pt x="750256" y="518968"/>
                  </a:cubicBezTo>
                  <a:cubicBezTo>
                    <a:pt x="748251" y="513309"/>
                    <a:pt x="750590" y="505297"/>
                    <a:pt x="748593" y="501325"/>
                  </a:cubicBezTo>
                  <a:lnTo>
                    <a:pt x="742934" y="490009"/>
                  </a:lnTo>
                  <a:cubicBezTo>
                    <a:pt x="742934" y="490009"/>
                    <a:pt x="732946" y="490009"/>
                    <a:pt x="731283" y="495325"/>
                  </a:cubicBezTo>
                  <a:cubicBezTo>
                    <a:pt x="729619" y="500641"/>
                    <a:pt x="722290" y="499320"/>
                    <a:pt x="722290" y="499320"/>
                  </a:cubicBezTo>
                  <a:cubicBezTo>
                    <a:pt x="721812" y="495568"/>
                    <a:pt x="721591" y="491787"/>
                    <a:pt x="721629" y="488004"/>
                  </a:cubicBezTo>
                  <a:cubicBezTo>
                    <a:pt x="721629" y="488004"/>
                    <a:pt x="707312" y="485004"/>
                    <a:pt x="695996" y="488672"/>
                  </a:cubicBezTo>
                  <a:cubicBezTo>
                    <a:pt x="695996" y="488672"/>
                    <a:pt x="705315" y="476354"/>
                    <a:pt x="711946" y="472724"/>
                  </a:cubicBezTo>
                  <a:lnTo>
                    <a:pt x="718599" y="469063"/>
                  </a:lnTo>
                  <a:cubicBezTo>
                    <a:pt x="718599" y="469063"/>
                    <a:pt x="710943" y="465402"/>
                    <a:pt x="702649" y="467065"/>
                  </a:cubicBezTo>
                  <a:cubicBezTo>
                    <a:pt x="694355" y="468729"/>
                    <a:pt x="692327" y="469723"/>
                    <a:pt x="692327" y="469723"/>
                  </a:cubicBezTo>
                  <a:cubicBezTo>
                    <a:pt x="692327" y="469723"/>
                    <a:pt x="690329" y="458081"/>
                    <a:pt x="687663" y="456744"/>
                  </a:cubicBezTo>
                  <a:cubicBezTo>
                    <a:pt x="684997" y="455407"/>
                    <a:pt x="677349" y="455081"/>
                    <a:pt x="677349" y="455081"/>
                  </a:cubicBezTo>
                  <a:cubicBezTo>
                    <a:pt x="677349" y="455081"/>
                    <a:pt x="679346" y="449423"/>
                    <a:pt x="681344" y="445094"/>
                  </a:cubicBezTo>
                  <a:cubicBezTo>
                    <a:pt x="682480" y="442236"/>
                    <a:pt x="683431" y="439309"/>
                    <a:pt x="684192" y="436330"/>
                  </a:cubicBezTo>
                  <a:cubicBezTo>
                    <a:pt x="688058" y="435274"/>
                    <a:pt x="694530" y="433133"/>
                    <a:pt x="698319" y="429783"/>
                  </a:cubicBezTo>
                  <a:cubicBezTo>
                    <a:pt x="698319" y="429783"/>
                    <a:pt x="706310" y="432115"/>
                    <a:pt x="708953" y="436778"/>
                  </a:cubicBezTo>
                  <a:cubicBezTo>
                    <a:pt x="708953" y="436778"/>
                    <a:pt x="716609" y="432783"/>
                    <a:pt x="719943" y="439102"/>
                  </a:cubicBezTo>
                  <a:lnTo>
                    <a:pt x="723270" y="445428"/>
                  </a:lnTo>
                  <a:cubicBezTo>
                    <a:pt x="723270" y="445428"/>
                    <a:pt x="724599" y="430785"/>
                    <a:pt x="728586" y="401827"/>
                  </a:cubicBezTo>
                  <a:cubicBezTo>
                    <a:pt x="732574" y="372869"/>
                    <a:pt x="733250" y="309628"/>
                    <a:pt x="731253" y="292980"/>
                  </a:cubicBezTo>
                  <a:cubicBezTo>
                    <a:pt x="729255" y="276333"/>
                    <a:pt x="725594" y="265024"/>
                    <a:pt x="706948" y="246387"/>
                  </a:cubicBezTo>
                  <a:cubicBezTo>
                    <a:pt x="696014" y="235394"/>
                    <a:pt x="684341" y="225163"/>
                    <a:pt x="672010" y="215765"/>
                  </a:cubicBezTo>
                  <a:cubicBezTo>
                    <a:pt x="672010" y="215765"/>
                    <a:pt x="699633" y="244055"/>
                    <a:pt x="708626" y="260361"/>
                  </a:cubicBezTo>
                  <a:cubicBezTo>
                    <a:pt x="708626" y="260361"/>
                    <a:pt x="701631" y="253374"/>
                    <a:pt x="687321" y="242058"/>
                  </a:cubicBezTo>
                  <a:cubicBezTo>
                    <a:pt x="687321" y="242058"/>
                    <a:pt x="696307" y="262024"/>
                    <a:pt x="701965" y="269680"/>
                  </a:cubicBezTo>
                  <a:cubicBezTo>
                    <a:pt x="707624" y="277335"/>
                    <a:pt x="713616" y="280001"/>
                    <a:pt x="713616" y="280001"/>
                  </a:cubicBezTo>
                  <a:cubicBezTo>
                    <a:pt x="713616" y="280001"/>
                    <a:pt x="708300" y="281330"/>
                    <a:pt x="700636" y="273348"/>
                  </a:cubicBezTo>
                  <a:cubicBezTo>
                    <a:pt x="692972" y="265366"/>
                    <a:pt x="666351" y="244389"/>
                    <a:pt x="645373" y="231737"/>
                  </a:cubicBezTo>
                  <a:cubicBezTo>
                    <a:pt x="624395" y="219084"/>
                    <a:pt x="600106" y="200446"/>
                    <a:pt x="600106" y="200446"/>
                  </a:cubicBezTo>
                  <a:cubicBezTo>
                    <a:pt x="600106" y="200446"/>
                    <a:pt x="616746" y="200446"/>
                    <a:pt x="625071" y="203112"/>
                  </a:cubicBezTo>
                  <a:cubicBezTo>
                    <a:pt x="625071" y="203112"/>
                    <a:pt x="602771" y="192480"/>
                    <a:pt x="599111" y="189442"/>
                  </a:cubicBezTo>
                  <a:lnTo>
                    <a:pt x="595442" y="186450"/>
                  </a:lnTo>
                  <a:cubicBezTo>
                    <a:pt x="595442" y="186450"/>
                    <a:pt x="603105" y="182789"/>
                    <a:pt x="608095" y="183115"/>
                  </a:cubicBezTo>
                  <a:cubicBezTo>
                    <a:pt x="608095" y="183115"/>
                    <a:pt x="600774" y="181080"/>
                    <a:pt x="587459" y="180769"/>
                  </a:cubicBezTo>
                  <a:lnTo>
                    <a:pt x="574145" y="180457"/>
                  </a:lnTo>
                  <a:cubicBezTo>
                    <a:pt x="574145" y="180457"/>
                    <a:pt x="584125" y="188113"/>
                    <a:pt x="589457" y="196102"/>
                  </a:cubicBezTo>
                  <a:cubicBezTo>
                    <a:pt x="594789" y="204092"/>
                    <a:pt x="605407" y="214740"/>
                    <a:pt x="605407" y="214740"/>
                  </a:cubicBezTo>
                  <a:cubicBezTo>
                    <a:pt x="605407" y="214740"/>
                    <a:pt x="595753" y="207418"/>
                    <a:pt x="589761" y="205755"/>
                  </a:cubicBezTo>
                  <a:cubicBezTo>
                    <a:pt x="583768" y="204092"/>
                    <a:pt x="581110" y="202421"/>
                    <a:pt x="581110" y="202421"/>
                  </a:cubicBezTo>
                  <a:cubicBezTo>
                    <a:pt x="581110" y="202421"/>
                    <a:pt x="588766" y="213054"/>
                    <a:pt x="589100" y="219068"/>
                  </a:cubicBezTo>
                  <a:cubicBezTo>
                    <a:pt x="589100" y="219068"/>
                    <a:pt x="574783" y="196763"/>
                    <a:pt x="568790" y="193102"/>
                  </a:cubicBezTo>
                  <a:cubicBezTo>
                    <a:pt x="562798" y="189442"/>
                    <a:pt x="560473" y="188781"/>
                    <a:pt x="560473" y="188781"/>
                  </a:cubicBezTo>
                  <a:cubicBezTo>
                    <a:pt x="560473" y="188781"/>
                    <a:pt x="564134" y="220063"/>
                    <a:pt x="564134" y="232716"/>
                  </a:cubicBezTo>
                  <a:cubicBezTo>
                    <a:pt x="564134" y="232716"/>
                    <a:pt x="557139" y="218400"/>
                    <a:pt x="553812" y="204092"/>
                  </a:cubicBezTo>
                  <a:cubicBezTo>
                    <a:pt x="550486" y="189783"/>
                    <a:pt x="552483" y="171435"/>
                    <a:pt x="552483" y="171435"/>
                  </a:cubicBezTo>
                  <a:cubicBezTo>
                    <a:pt x="554961" y="168286"/>
                    <a:pt x="557185" y="164947"/>
                    <a:pt x="559136" y="161448"/>
                  </a:cubicBezTo>
                  <a:lnTo>
                    <a:pt x="561803" y="156451"/>
                  </a:lnTo>
                  <a:cubicBezTo>
                    <a:pt x="561803" y="156451"/>
                    <a:pt x="561468" y="149797"/>
                    <a:pt x="562471" y="145469"/>
                  </a:cubicBezTo>
                  <a:cubicBezTo>
                    <a:pt x="562471" y="145469"/>
                    <a:pt x="566793" y="143805"/>
                    <a:pt x="567788" y="145469"/>
                  </a:cubicBezTo>
                  <a:cubicBezTo>
                    <a:pt x="568783" y="147132"/>
                    <a:pt x="566451" y="150458"/>
                    <a:pt x="566451" y="150458"/>
                  </a:cubicBezTo>
                  <a:cubicBezTo>
                    <a:pt x="570427" y="149195"/>
                    <a:pt x="573416" y="145890"/>
                    <a:pt x="574274" y="141808"/>
                  </a:cubicBezTo>
                  <a:cubicBezTo>
                    <a:pt x="575793" y="134821"/>
                    <a:pt x="575793" y="131487"/>
                    <a:pt x="577107" y="122821"/>
                  </a:cubicBezTo>
                  <a:cubicBezTo>
                    <a:pt x="578421" y="114156"/>
                    <a:pt x="578102" y="110837"/>
                    <a:pt x="572117" y="110837"/>
                  </a:cubicBezTo>
                  <a:lnTo>
                    <a:pt x="566124" y="110837"/>
                  </a:lnTo>
                  <a:cubicBezTo>
                    <a:pt x="566124" y="110837"/>
                    <a:pt x="566451" y="98852"/>
                    <a:pt x="567453" y="87870"/>
                  </a:cubicBezTo>
                  <a:cubicBezTo>
                    <a:pt x="568456" y="76888"/>
                    <a:pt x="569117" y="58251"/>
                    <a:pt x="565456" y="45599"/>
                  </a:cubicBezTo>
                  <a:cubicBezTo>
                    <a:pt x="561795" y="32946"/>
                    <a:pt x="556471" y="30622"/>
                    <a:pt x="556471" y="30622"/>
                  </a:cubicBezTo>
                  <a:cubicBezTo>
                    <a:pt x="556443" y="26809"/>
                    <a:pt x="555022" y="23138"/>
                    <a:pt x="552476" y="20301"/>
                  </a:cubicBezTo>
                  <a:cubicBezTo>
                    <a:pt x="548146" y="15311"/>
                    <a:pt x="539495" y="8650"/>
                    <a:pt x="539495" y="8650"/>
                  </a:cubicBezTo>
                  <a:cubicBezTo>
                    <a:pt x="539495" y="8650"/>
                    <a:pt x="544812" y="14977"/>
                    <a:pt x="546149" y="19632"/>
                  </a:cubicBezTo>
                  <a:cubicBezTo>
                    <a:pt x="543415" y="18836"/>
                    <a:pt x="540744" y="17836"/>
                    <a:pt x="538159" y="16640"/>
                  </a:cubicBezTo>
                  <a:cubicBezTo>
                    <a:pt x="533829" y="14642"/>
                    <a:pt x="527525" y="8650"/>
                    <a:pt x="527525" y="8650"/>
                  </a:cubicBezTo>
                  <a:lnTo>
                    <a:pt x="530184" y="14977"/>
                  </a:lnTo>
                  <a:cubicBezTo>
                    <a:pt x="530184" y="14977"/>
                    <a:pt x="522201" y="7321"/>
                    <a:pt x="515206" y="3661"/>
                  </a:cubicBezTo>
                  <a:lnTo>
                    <a:pt x="508218" y="0"/>
                  </a:lnTo>
                  <a:cubicBezTo>
                    <a:pt x="508218" y="0"/>
                    <a:pt x="514537" y="6653"/>
                    <a:pt x="519535" y="11650"/>
                  </a:cubicBezTo>
                  <a:cubicBezTo>
                    <a:pt x="524533" y="16647"/>
                    <a:pt x="524852" y="24964"/>
                    <a:pt x="524852" y="24964"/>
                  </a:cubicBezTo>
                  <a:cubicBezTo>
                    <a:pt x="520927" y="22234"/>
                    <a:pt x="516812" y="19788"/>
                    <a:pt x="512540" y="17642"/>
                  </a:cubicBezTo>
                  <a:cubicBezTo>
                    <a:pt x="508873" y="15835"/>
                    <a:pt x="505505" y="13476"/>
                    <a:pt x="502552" y="10648"/>
                  </a:cubicBezTo>
                  <a:cubicBezTo>
                    <a:pt x="502552" y="10648"/>
                    <a:pt x="506213" y="16974"/>
                    <a:pt x="503881" y="21280"/>
                  </a:cubicBezTo>
                  <a:cubicBezTo>
                    <a:pt x="502279" y="24038"/>
                    <a:pt x="499986" y="26331"/>
                    <a:pt x="497228" y="27933"/>
                  </a:cubicBezTo>
                  <a:cubicBezTo>
                    <a:pt x="497228" y="27933"/>
                    <a:pt x="495230" y="23278"/>
                    <a:pt x="492230" y="20612"/>
                  </a:cubicBezTo>
                  <a:cubicBezTo>
                    <a:pt x="489230" y="17946"/>
                    <a:pt x="483875" y="8962"/>
                    <a:pt x="483875" y="8962"/>
                  </a:cubicBezTo>
                  <a:cubicBezTo>
                    <a:pt x="483875" y="8962"/>
                    <a:pt x="479554" y="11293"/>
                    <a:pt x="476888" y="12622"/>
                  </a:cubicBezTo>
                  <a:cubicBezTo>
                    <a:pt x="474222" y="13952"/>
                    <a:pt x="471229" y="8293"/>
                    <a:pt x="471229" y="8293"/>
                  </a:cubicBezTo>
                  <a:cubicBezTo>
                    <a:pt x="471229" y="8293"/>
                    <a:pt x="469900" y="12957"/>
                    <a:pt x="464902" y="9630"/>
                  </a:cubicBezTo>
                  <a:cubicBezTo>
                    <a:pt x="459905" y="6303"/>
                    <a:pt x="452591" y="6630"/>
                    <a:pt x="452591" y="6630"/>
                  </a:cubicBezTo>
                  <a:cubicBezTo>
                    <a:pt x="452591" y="6630"/>
                    <a:pt x="445269" y="11293"/>
                    <a:pt x="440940" y="16617"/>
                  </a:cubicBezTo>
                  <a:cubicBezTo>
                    <a:pt x="436610" y="21941"/>
                    <a:pt x="433967" y="29338"/>
                    <a:pt x="433967" y="29338"/>
                  </a:cubicBezTo>
                  <a:cubicBezTo>
                    <a:pt x="433967" y="29338"/>
                    <a:pt x="425650" y="39971"/>
                    <a:pt x="424313" y="40662"/>
                  </a:cubicBezTo>
                  <a:cubicBezTo>
                    <a:pt x="422976" y="41353"/>
                    <a:pt x="418997" y="32308"/>
                    <a:pt x="418997" y="32308"/>
                  </a:cubicBezTo>
                  <a:cubicBezTo>
                    <a:pt x="418997" y="32308"/>
                    <a:pt x="410642" y="49282"/>
                    <a:pt x="410642" y="52274"/>
                  </a:cubicBezTo>
                  <a:cubicBezTo>
                    <a:pt x="410642" y="55267"/>
                    <a:pt x="413976" y="68223"/>
                    <a:pt x="415306" y="77572"/>
                  </a:cubicBezTo>
                  <a:cubicBezTo>
                    <a:pt x="416635" y="86921"/>
                    <a:pt x="416635" y="108862"/>
                    <a:pt x="416635" y="108862"/>
                  </a:cubicBezTo>
                  <a:cubicBezTo>
                    <a:pt x="416635" y="108862"/>
                    <a:pt x="420630" y="112523"/>
                    <a:pt x="420296" y="117216"/>
                  </a:cubicBezTo>
                  <a:cubicBezTo>
                    <a:pt x="420296" y="117216"/>
                    <a:pt x="416635" y="114885"/>
                    <a:pt x="413308" y="113222"/>
                  </a:cubicBezTo>
                  <a:cubicBezTo>
                    <a:pt x="409981" y="111558"/>
                    <a:pt x="414637" y="121576"/>
                    <a:pt x="415974" y="127530"/>
                  </a:cubicBezTo>
                  <a:cubicBezTo>
                    <a:pt x="417310" y="133484"/>
                    <a:pt x="423630" y="137183"/>
                    <a:pt x="423630" y="137183"/>
                  </a:cubicBezTo>
                  <a:lnTo>
                    <a:pt x="421632" y="142841"/>
                  </a:lnTo>
                  <a:lnTo>
                    <a:pt x="428954" y="149167"/>
                  </a:lnTo>
                  <a:cubicBezTo>
                    <a:pt x="428954" y="149167"/>
                    <a:pt x="437605" y="185113"/>
                    <a:pt x="441274" y="195768"/>
                  </a:cubicBezTo>
                  <a:lnTo>
                    <a:pt x="436610" y="214406"/>
                  </a:lnTo>
                  <a:cubicBezTo>
                    <a:pt x="434434" y="207184"/>
                    <a:pt x="433532" y="199639"/>
                    <a:pt x="433944" y="192108"/>
                  </a:cubicBezTo>
                  <a:cubicBezTo>
                    <a:pt x="433944" y="192107"/>
                    <a:pt x="426288" y="197766"/>
                    <a:pt x="420630" y="197766"/>
                  </a:cubicBezTo>
                  <a:cubicBezTo>
                    <a:pt x="414971" y="197766"/>
                    <a:pt x="418632" y="187444"/>
                    <a:pt x="418632" y="187444"/>
                  </a:cubicBezTo>
                  <a:cubicBezTo>
                    <a:pt x="418632" y="187444"/>
                    <a:pt x="404961" y="201760"/>
                    <a:pt x="399993" y="208747"/>
                  </a:cubicBezTo>
                  <a:cubicBezTo>
                    <a:pt x="395026" y="215735"/>
                    <a:pt x="387674" y="225722"/>
                    <a:pt x="387674" y="225722"/>
                  </a:cubicBezTo>
                  <a:cubicBezTo>
                    <a:pt x="387674" y="225722"/>
                    <a:pt x="389011" y="205087"/>
                    <a:pt x="392672" y="199095"/>
                  </a:cubicBezTo>
                  <a:cubicBezTo>
                    <a:pt x="392672" y="199095"/>
                    <a:pt x="379000" y="216069"/>
                    <a:pt x="376357" y="223063"/>
                  </a:cubicBezTo>
                  <a:cubicBezTo>
                    <a:pt x="373714" y="230058"/>
                    <a:pt x="370038" y="237038"/>
                    <a:pt x="365040" y="242369"/>
                  </a:cubicBezTo>
                  <a:cubicBezTo>
                    <a:pt x="360042" y="247701"/>
                    <a:pt x="350062" y="252683"/>
                    <a:pt x="350062" y="252683"/>
                  </a:cubicBezTo>
                  <a:cubicBezTo>
                    <a:pt x="350062" y="252683"/>
                    <a:pt x="341077" y="248688"/>
                    <a:pt x="335085" y="248688"/>
                  </a:cubicBezTo>
                  <a:cubicBezTo>
                    <a:pt x="329092" y="248688"/>
                    <a:pt x="322104" y="261341"/>
                    <a:pt x="322104" y="261341"/>
                  </a:cubicBezTo>
                  <a:cubicBezTo>
                    <a:pt x="322104" y="261341"/>
                    <a:pt x="334082" y="258675"/>
                    <a:pt x="337416" y="262336"/>
                  </a:cubicBezTo>
                  <a:cubicBezTo>
                    <a:pt x="340751" y="265996"/>
                    <a:pt x="334750" y="273325"/>
                    <a:pt x="334750" y="273325"/>
                  </a:cubicBezTo>
                  <a:cubicBezTo>
                    <a:pt x="334750" y="273325"/>
                    <a:pt x="320107" y="276652"/>
                    <a:pt x="314441" y="285302"/>
                  </a:cubicBezTo>
                  <a:cubicBezTo>
                    <a:pt x="308774" y="293952"/>
                    <a:pt x="307453" y="309271"/>
                    <a:pt x="307453" y="309271"/>
                  </a:cubicBezTo>
                  <a:cubicBezTo>
                    <a:pt x="307453" y="309271"/>
                    <a:pt x="303458" y="300916"/>
                    <a:pt x="305790" y="289631"/>
                  </a:cubicBezTo>
                  <a:cubicBezTo>
                    <a:pt x="305790" y="289631"/>
                    <a:pt x="300473" y="302610"/>
                    <a:pt x="301126" y="320587"/>
                  </a:cubicBezTo>
                  <a:cubicBezTo>
                    <a:pt x="301779" y="338563"/>
                    <a:pt x="297800" y="352211"/>
                    <a:pt x="300799" y="364522"/>
                  </a:cubicBezTo>
                  <a:cubicBezTo>
                    <a:pt x="303800" y="376833"/>
                    <a:pt x="297131" y="390154"/>
                    <a:pt x="297131" y="390154"/>
                  </a:cubicBezTo>
                  <a:cubicBezTo>
                    <a:pt x="297131" y="390154"/>
                    <a:pt x="307764" y="397809"/>
                    <a:pt x="313445" y="399807"/>
                  </a:cubicBezTo>
                  <a:cubicBezTo>
                    <a:pt x="319127" y="401804"/>
                    <a:pt x="329753" y="406460"/>
                    <a:pt x="329753" y="406460"/>
                  </a:cubicBezTo>
                  <a:cubicBezTo>
                    <a:pt x="329753" y="406460"/>
                    <a:pt x="344738" y="466040"/>
                    <a:pt x="352394" y="492341"/>
                  </a:cubicBezTo>
                  <a:cubicBezTo>
                    <a:pt x="360050" y="518641"/>
                    <a:pt x="361379" y="548587"/>
                    <a:pt x="362048" y="565895"/>
                  </a:cubicBezTo>
                  <a:cubicBezTo>
                    <a:pt x="362048" y="565895"/>
                    <a:pt x="357384" y="573550"/>
                    <a:pt x="355387" y="579877"/>
                  </a:cubicBezTo>
                  <a:cubicBezTo>
                    <a:pt x="354175" y="583761"/>
                    <a:pt x="353503" y="587794"/>
                    <a:pt x="353389" y="591861"/>
                  </a:cubicBezTo>
                  <a:cubicBezTo>
                    <a:pt x="351255" y="591982"/>
                    <a:pt x="349138" y="592315"/>
                    <a:pt x="347070" y="592856"/>
                  </a:cubicBezTo>
                  <a:cubicBezTo>
                    <a:pt x="344114" y="593468"/>
                    <a:pt x="341091" y="593693"/>
                    <a:pt x="338077" y="593524"/>
                  </a:cubicBezTo>
                  <a:cubicBezTo>
                    <a:pt x="338077" y="593525"/>
                    <a:pt x="337743" y="601681"/>
                    <a:pt x="337743" y="605258"/>
                  </a:cubicBezTo>
                  <a:cubicBezTo>
                    <a:pt x="337743" y="608835"/>
                    <a:pt x="338077" y="612162"/>
                    <a:pt x="331750" y="612853"/>
                  </a:cubicBezTo>
                  <a:cubicBezTo>
                    <a:pt x="327436" y="613256"/>
                    <a:pt x="323099" y="613368"/>
                    <a:pt x="318770" y="613187"/>
                  </a:cubicBezTo>
                  <a:cubicBezTo>
                    <a:pt x="318770" y="613187"/>
                    <a:pt x="312116" y="614516"/>
                    <a:pt x="308137" y="619840"/>
                  </a:cubicBezTo>
                  <a:cubicBezTo>
                    <a:pt x="304157" y="625164"/>
                    <a:pt x="298149" y="632827"/>
                    <a:pt x="298149" y="632827"/>
                  </a:cubicBezTo>
                  <a:cubicBezTo>
                    <a:pt x="298149" y="632827"/>
                    <a:pt x="324109" y="627511"/>
                    <a:pt x="330102" y="639146"/>
                  </a:cubicBezTo>
                  <a:cubicBezTo>
                    <a:pt x="336095" y="650781"/>
                    <a:pt x="282503" y="679755"/>
                    <a:pt x="262504" y="686415"/>
                  </a:cubicBezTo>
                  <a:cubicBezTo>
                    <a:pt x="242506" y="693076"/>
                    <a:pt x="233544" y="711713"/>
                    <a:pt x="233544" y="711713"/>
                  </a:cubicBezTo>
                  <a:cubicBezTo>
                    <a:pt x="233544" y="711713"/>
                    <a:pt x="242871" y="715040"/>
                    <a:pt x="256846" y="709381"/>
                  </a:cubicBezTo>
                  <a:lnTo>
                    <a:pt x="270829" y="703724"/>
                  </a:lnTo>
                  <a:cubicBezTo>
                    <a:pt x="270829" y="703724"/>
                    <a:pt x="264502" y="718700"/>
                    <a:pt x="253853" y="724692"/>
                  </a:cubicBezTo>
                  <a:cubicBezTo>
                    <a:pt x="243205" y="730685"/>
                    <a:pt x="239210" y="730685"/>
                    <a:pt x="239210" y="730685"/>
                  </a:cubicBezTo>
                  <a:cubicBezTo>
                    <a:pt x="239210" y="730685"/>
                    <a:pt x="240767" y="722125"/>
                    <a:pt x="244526" y="717014"/>
                  </a:cubicBezTo>
                  <a:cubicBezTo>
                    <a:pt x="244526" y="717014"/>
                    <a:pt x="224885" y="723667"/>
                    <a:pt x="219561" y="732659"/>
                  </a:cubicBezTo>
                  <a:cubicBezTo>
                    <a:pt x="214237" y="741651"/>
                    <a:pt x="219561" y="748965"/>
                    <a:pt x="219561" y="748965"/>
                  </a:cubicBezTo>
                  <a:cubicBezTo>
                    <a:pt x="219561" y="748965"/>
                    <a:pt x="206246" y="755291"/>
                    <a:pt x="200573" y="755291"/>
                  </a:cubicBezTo>
                  <a:cubicBezTo>
                    <a:pt x="194899" y="755291"/>
                    <a:pt x="191914" y="759620"/>
                    <a:pt x="190585" y="766607"/>
                  </a:cubicBezTo>
                  <a:cubicBezTo>
                    <a:pt x="189256" y="773595"/>
                    <a:pt x="185268" y="788244"/>
                    <a:pt x="181926" y="797898"/>
                  </a:cubicBezTo>
                  <a:cubicBezTo>
                    <a:pt x="180641" y="795072"/>
                    <a:pt x="179961" y="792010"/>
                    <a:pt x="179929" y="788906"/>
                  </a:cubicBezTo>
                  <a:cubicBezTo>
                    <a:pt x="179929" y="788905"/>
                    <a:pt x="163622" y="818525"/>
                    <a:pt x="158297" y="838506"/>
                  </a:cubicBezTo>
                  <a:cubicBezTo>
                    <a:pt x="152973" y="858488"/>
                    <a:pt x="148310" y="895755"/>
                    <a:pt x="147976" y="917058"/>
                  </a:cubicBezTo>
                  <a:cubicBezTo>
                    <a:pt x="147641" y="938361"/>
                    <a:pt x="143646" y="959330"/>
                    <a:pt x="140320" y="972309"/>
                  </a:cubicBezTo>
                  <a:cubicBezTo>
                    <a:pt x="136993" y="985289"/>
                    <a:pt x="133332" y="1000273"/>
                    <a:pt x="133332" y="1000273"/>
                  </a:cubicBezTo>
                  <a:cubicBezTo>
                    <a:pt x="133525" y="1003642"/>
                    <a:pt x="134431" y="1006932"/>
                    <a:pt x="135990" y="1009926"/>
                  </a:cubicBezTo>
                  <a:cubicBezTo>
                    <a:pt x="135990" y="1009926"/>
                    <a:pt x="131000" y="1023596"/>
                    <a:pt x="129337" y="1030895"/>
                  </a:cubicBezTo>
                  <a:cubicBezTo>
                    <a:pt x="127674" y="1038193"/>
                    <a:pt x="120017" y="1045872"/>
                    <a:pt x="120017" y="1045872"/>
                  </a:cubicBezTo>
                  <a:cubicBezTo>
                    <a:pt x="117829" y="1044549"/>
                    <a:pt x="115716" y="1043104"/>
                    <a:pt x="113691" y="1041542"/>
                  </a:cubicBezTo>
                  <a:cubicBezTo>
                    <a:pt x="109696" y="1038550"/>
                    <a:pt x="107698" y="1048864"/>
                    <a:pt x="107698" y="1052525"/>
                  </a:cubicBezTo>
                  <a:cubicBezTo>
                    <a:pt x="107698" y="1056185"/>
                    <a:pt x="110691" y="1066840"/>
                    <a:pt x="110691" y="1066840"/>
                  </a:cubicBezTo>
                  <a:cubicBezTo>
                    <a:pt x="110691" y="1066840"/>
                    <a:pt x="106035" y="1070501"/>
                    <a:pt x="102040" y="1071830"/>
                  </a:cubicBezTo>
                  <a:cubicBezTo>
                    <a:pt x="98045" y="1073159"/>
                    <a:pt x="84062" y="1075164"/>
                    <a:pt x="70086" y="1082151"/>
                  </a:cubicBezTo>
                  <a:cubicBezTo>
                    <a:pt x="56111" y="1089139"/>
                    <a:pt x="45782" y="1111771"/>
                    <a:pt x="45782" y="1111771"/>
                  </a:cubicBezTo>
                  <a:cubicBezTo>
                    <a:pt x="45782" y="1111771"/>
                    <a:pt x="56104" y="1114429"/>
                    <a:pt x="57767" y="1119752"/>
                  </a:cubicBezTo>
                  <a:cubicBezTo>
                    <a:pt x="57767" y="1119752"/>
                    <a:pt x="63425" y="1111398"/>
                    <a:pt x="69752" y="1106439"/>
                  </a:cubicBezTo>
                  <a:cubicBezTo>
                    <a:pt x="73815" y="1103382"/>
                    <a:pt x="78660" y="1101539"/>
                    <a:pt x="83727" y="1101123"/>
                  </a:cubicBezTo>
                  <a:cubicBezTo>
                    <a:pt x="83728" y="1101123"/>
                    <a:pt x="83401" y="1104115"/>
                    <a:pt x="80067" y="1108110"/>
                  </a:cubicBezTo>
                  <a:cubicBezTo>
                    <a:pt x="80067" y="1108110"/>
                    <a:pt x="72084" y="1116464"/>
                    <a:pt x="69433" y="1121781"/>
                  </a:cubicBezTo>
                  <a:cubicBezTo>
                    <a:pt x="66782" y="1127097"/>
                    <a:pt x="49124" y="1129109"/>
                    <a:pt x="49124" y="1129109"/>
                  </a:cubicBezTo>
                  <a:cubicBezTo>
                    <a:pt x="49124" y="1129109"/>
                    <a:pt x="65772" y="1134426"/>
                    <a:pt x="73762" y="1139089"/>
                  </a:cubicBezTo>
                  <a:lnTo>
                    <a:pt x="81745" y="1143752"/>
                  </a:lnTo>
                  <a:cubicBezTo>
                    <a:pt x="81745" y="1143752"/>
                    <a:pt x="87062" y="1134099"/>
                    <a:pt x="87062" y="1130438"/>
                  </a:cubicBezTo>
                  <a:cubicBezTo>
                    <a:pt x="87062" y="1130438"/>
                    <a:pt x="92052" y="1141754"/>
                    <a:pt x="99708" y="1147747"/>
                  </a:cubicBezTo>
                  <a:cubicBezTo>
                    <a:pt x="99708" y="1147747"/>
                    <a:pt x="99374" y="1158379"/>
                    <a:pt x="98379" y="1162723"/>
                  </a:cubicBezTo>
                  <a:cubicBezTo>
                    <a:pt x="98379" y="1162723"/>
                    <a:pt x="83401" y="1163392"/>
                    <a:pt x="69084" y="1168040"/>
                  </a:cubicBezTo>
                  <a:cubicBezTo>
                    <a:pt x="67791" y="1165287"/>
                    <a:pt x="65849" y="1162889"/>
                    <a:pt x="63425" y="1161052"/>
                  </a:cubicBezTo>
                  <a:cubicBezTo>
                    <a:pt x="59039" y="1164302"/>
                    <a:pt x="54067" y="1166674"/>
                    <a:pt x="48782" y="1168040"/>
                  </a:cubicBezTo>
                  <a:cubicBezTo>
                    <a:pt x="48782" y="1168040"/>
                    <a:pt x="49442" y="1159389"/>
                    <a:pt x="40427" y="1153063"/>
                  </a:cubicBezTo>
                  <a:cubicBezTo>
                    <a:pt x="31411" y="1146737"/>
                    <a:pt x="12461" y="1156063"/>
                    <a:pt x="12461" y="1156063"/>
                  </a:cubicBezTo>
                  <a:cubicBezTo>
                    <a:pt x="12461" y="1156063"/>
                    <a:pt x="16791" y="1161053"/>
                    <a:pt x="20451" y="1166042"/>
                  </a:cubicBezTo>
                  <a:cubicBezTo>
                    <a:pt x="20451" y="1166042"/>
                    <a:pt x="11466" y="1167379"/>
                    <a:pt x="7137" y="1165047"/>
                  </a:cubicBezTo>
                  <a:cubicBezTo>
                    <a:pt x="4565" y="1163670"/>
                    <a:pt x="2561" y="1161430"/>
                    <a:pt x="1479" y="1158721"/>
                  </a:cubicBezTo>
                  <a:cubicBezTo>
                    <a:pt x="1479" y="1158721"/>
                    <a:pt x="-1848" y="1173371"/>
                    <a:pt x="1479" y="1179690"/>
                  </a:cubicBezTo>
                  <a:cubicBezTo>
                    <a:pt x="4805" y="1186009"/>
                    <a:pt x="20467" y="1187011"/>
                    <a:pt x="38429" y="1188044"/>
                  </a:cubicBezTo>
                  <a:cubicBezTo>
                    <a:pt x="56392" y="1189077"/>
                    <a:pt x="80370" y="1185712"/>
                    <a:pt x="91353" y="1183381"/>
                  </a:cubicBezTo>
                  <a:cubicBezTo>
                    <a:pt x="102336" y="1181050"/>
                    <a:pt x="105670" y="1179052"/>
                    <a:pt x="108663" y="1171070"/>
                  </a:cubicBezTo>
                  <a:cubicBezTo>
                    <a:pt x="111655" y="1163088"/>
                    <a:pt x="115324" y="1165078"/>
                    <a:pt x="123314" y="1164075"/>
                  </a:cubicBezTo>
                  <a:cubicBezTo>
                    <a:pt x="131304" y="1163073"/>
                    <a:pt x="143616" y="1160749"/>
                    <a:pt x="150945" y="1156420"/>
                  </a:cubicBezTo>
                  <a:lnTo>
                    <a:pt x="158267" y="1152098"/>
                  </a:lnTo>
                  <a:cubicBezTo>
                    <a:pt x="158267" y="1152098"/>
                    <a:pt x="152609" y="1153762"/>
                    <a:pt x="147634" y="1151764"/>
                  </a:cubicBezTo>
                  <a:lnTo>
                    <a:pt x="142644" y="1149767"/>
                  </a:lnTo>
                  <a:cubicBezTo>
                    <a:pt x="142644" y="1149767"/>
                    <a:pt x="156619" y="1138451"/>
                    <a:pt x="162285" y="1131456"/>
                  </a:cubicBezTo>
                  <a:cubicBezTo>
                    <a:pt x="167951" y="1124461"/>
                    <a:pt x="169941" y="1121803"/>
                    <a:pt x="167944" y="1116814"/>
                  </a:cubicBezTo>
                  <a:cubicBezTo>
                    <a:pt x="165946" y="1111824"/>
                    <a:pt x="164609" y="1108459"/>
                    <a:pt x="169941" y="1104495"/>
                  </a:cubicBezTo>
                  <a:cubicBezTo>
                    <a:pt x="175273" y="1100531"/>
                    <a:pt x="175258" y="1079866"/>
                    <a:pt x="175258" y="1079866"/>
                  </a:cubicBezTo>
                  <a:cubicBezTo>
                    <a:pt x="175258" y="1079866"/>
                    <a:pt x="179587" y="1072544"/>
                    <a:pt x="184911" y="1055563"/>
                  </a:cubicBezTo>
                  <a:cubicBezTo>
                    <a:pt x="190236" y="1038581"/>
                    <a:pt x="186240" y="1030265"/>
                    <a:pt x="186240" y="1030265"/>
                  </a:cubicBezTo>
                  <a:cubicBezTo>
                    <a:pt x="186240" y="1030265"/>
                    <a:pt x="194595" y="1019632"/>
                    <a:pt x="196874" y="1016951"/>
                  </a:cubicBezTo>
                  <a:cubicBezTo>
                    <a:pt x="199152" y="1014270"/>
                    <a:pt x="203527" y="990985"/>
                    <a:pt x="220837" y="977337"/>
                  </a:cubicBezTo>
                  <a:cubicBezTo>
                    <a:pt x="238147" y="963689"/>
                    <a:pt x="252798" y="909745"/>
                    <a:pt x="257454" y="886140"/>
                  </a:cubicBezTo>
                  <a:cubicBezTo>
                    <a:pt x="262109" y="862536"/>
                    <a:pt x="261783" y="843200"/>
                    <a:pt x="263112" y="838871"/>
                  </a:cubicBezTo>
                  <a:cubicBezTo>
                    <a:pt x="264441" y="834542"/>
                    <a:pt x="274763" y="820567"/>
                    <a:pt x="295399" y="809920"/>
                  </a:cubicBezTo>
                  <a:cubicBezTo>
                    <a:pt x="316036" y="799272"/>
                    <a:pt x="323031" y="793606"/>
                    <a:pt x="335654" y="782959"/>
                  </a:cubicBezTo>
                  <a:cubicBezTo>
                    <a:pt x="348278" y="772311"/>
                    <a:pt x="385259" y="758990"/>
                    <a:pt x="387583" y="757995"/>
                  </a:cubicBezTo>
                  <a:cubicBezTo>
                    <a:pt x="389907" y="757000"/>
                    <a:pt x="370273" y="754661"/>
                    <a:pt x="350966" y="757327"/>
                  </a:cubicBezTo>
                  <a:cubicBezTo>
                    <a:pt x="350966" y="757327"/>
                    <a:pt x="371610" y="745676"/>
                    <a:pt x="374937" y="740687"/>
                  </a:cubicBezTo>
                  <a:cubicBezTo>
                    <a:pt x="378264" y="735697"/>
                    <a:pt x="387773" y="718047"/>
                    <a:pt x="387773" y="718047"/>
                  </a:cubicBezTo>
                  <a:cubicBezTo>
                    <a:pt x="387773" y="718047"/>
                    <a:pt x="399234" y="770640"/>
                    <a:pt x="401900" y="782602"/>
                  </a:cubicBezTo>
                  <a:cubicBezTo>
                    <a:pt x="404566" y="794563"/>
                    <a:pt x="412222" y="820879"/>
                    <a:pt x="413885" y="830532"/>
                  </a:cubicBezTo>
                  <a:cubicBezTo>
                    <a:pt x="415549" y="840185"/>
                    <a:pt x="433853" y="857493"/>
                    <a:pt x="433853" y="857493"/>
                  </a:cubicBezTo>
                  <a:cubicBezTo>
                    <a:pt x="433853" y="857493"/>
                    <a:pt x="421541" y="858822"/>
                    <a:pt x="415883" y="857493"/>
                  </a:cubicBezTo>
                  <a:cubicBezTo>
                    <a:pt x="418284" y="863747"/>
                    <a:pt x="419305" y="870447"/>
                    <a:pt x="418875" y="877133"/>
                  </a:cubicBezTo>
                  <a:cubicBezTo>
                    <a:pt x="418214" y="888449"/>
                    <a:pt x="417880" y="918402"/>
                    <a:pt x="418214" y="926392"/>
                  </a:cubicBezTo>
                  <a:cubicBezTo>
                    <a:pt x="418549" y="934382"/>
                    <a:pt x="425870" y="943700"/>
                    <a:pt x="430861" y="947027"/>
                  </a:cubicBezTo>
                  <a:cubicBezTo>
                    <a:pt x="435851" y="950353"/>
                    <a:pt x="442846" y="952343"/>
                    <a:pt x="442846" y="952343"/>
                  </a:cubicBezTo>
                  <a:cubicBezTo>
                    <a:pt x="442846" y="952343"/>
                    <a:pt x="439185" y="961335"/>
                    <a:pt x="436853" y="964996"/>
                  </a:cubicBezTo>
                  <a:cubicBezTo>
                    <a:pt x="434521" y="968656"/>
                    <a:pt x="436519" y="972651"/>
                    <a:pt x="442846" y="973312"/>
                  </a:cubicBezTo>
                  <a:cubicBezTo>
                    <a:pt x="449173" y="973973"/>
                    <a:pt x="455826" y="966659"/>
                    <a:pt x="459487" y="962679"/>
                  </a:cubicBezTo>
                  <a:cubicBezTo>
                    <a:pt x="463148" y="958700"/>
                    <a:pt x="463482" y="956019"/>
                    <a:pt x="463482" y="956019"/>
                  </a:cubicBezTo>
                  <a:cubicBezTo>
                    <a:pt x="463482" y="956019"/>
                    <a:pt x="472467" y="959019"/>
                    <a:pt x="474799" y="959353"/>
                  </a:cubicBezTo>
                  <a:lnTo>
                    <a:pt x="477131" y="959687"/>
                  </a:lnTo>
                  <a:cubicBezTo>
                    <a:pt x="477131" y="959687"/>
                    <a:pt x="473470" y="967677"/>
                    <a:pt x="469475" y="971337"/>
                  </a:cubicBezTo>
                  <a:cubicBezTo>
                    <a:pt x="464998" y="975546"/>
                    <a:pt x="460877" y="980119"/>
                    <a:pt x="457155" y="985008"/>
                  </a:cubicBezTo>
                  <a:cubicBezTo>
                    <a:pt x="454823" y="988342"/>
                    <a:pt x="454823" y="993666"/>
                    <a:pt x="458819" y="995997"/>
                  </a:cubicBezTo>
                  <a:cubicBezTo>
                    <a:pt x="462814" y="998329"/>
                    <a:pt x="466809" y="999658"/>
                    <a:pt x="472801" y="992337"/>
                  </a:cubicBezTo>
                  <a:cubicBezTo>
                    <a:pt x="478794" y="985015"/>
                    <a:pt x="486784" y="976388"/>
                    <a:pt x="492108" y="971033"/>
                  </a:cubicBezTo>
                  <a:cubicBezTo>
                    <a:pt x="494789" y="968259"/>
                    <a:pt x="497685" y="965699"/>
                    <a:pt x="500767" y="963378"/>
                  </a:cubicBezTo>
                  <a:cubicBezTo>
                    <a:pt x="503292" y="963892"/>
                    <a:pt x="505850" y="964224"/>
                    <a:pt x="508423" y="964373"/>
                  </a:cubicBezTo>
                  <a:cubicBezTo>
                    <a:pt x="509541" y="967182"/>
                    <a:pt x="510430" y="970078"/>
                    <a:pt x="511081" y="973031"/>
                  </a:cubicBezTo>
                  <a:cubicBezTo>
                    <a:pt x="511081" y="973031"/>
                    <a:pt x="506752" y="978689"/>
                    <a:pt x="505765" y="985008"/>
                  </a:cubicBezTo>
                  <a:cubicBezTo>
                    <a:pt x="504777" y="991327"/>
                    <a:pt x="504101" y="996658"/>
                    <a:pt x="509092" y="998990"/>
                  </a:cubicBezTo>
                  <a:cubicBezTo>
                    <a:pt x="514082" y="1001321"/>
                    <a:pt x="516748" y="986010"/>
                    <a:pt x="518745" y="981681"/>
                  </a:cubicBezTo>
                  <a:cubicBezTo>
                    <a:pt x="520743" y="977352"/>
                    <a:pt x="523743" y="958381"/>
                    <a:pt x="527404" y="954059"/>
                  </a:cubicBezTo>
                  <a:cubicBezTo>
                    <a:pt x="531064" y="949738"/>
                    <a:pt x="534726" y="943070"/>
                    <a:pt x="534726" y="937078"/>
                  </a:cubicBezTo>
                  <a:lnTo>
                    <a:pt x="534726" y="931093"/>
                  </a:lnTo>
                  <a:cubicBezTo>
                    <a:pt x="534726" y="931093"/>
                    <a:pt x="533396" y="936751"/>
                    <a:pt x="531064" y="937412"/>
                  </a:cubicBezTo>
                  <a:cubicBezTo>
                    <a:pt x="528733" y="938073"/>
                    <a:pt x="529067" y="934754"/>
                    <a:pt x="527738" y="927425"/>
                  </a:cubicBezTo>
                  <a:cubicBezTo>
                    <a:pt x="526409" y="920096"/>
                    <a:pt x="527738" y="904458"/>
                    <a:pt x="528733" y="895140"/>
                  </a:cubicBezTo>
                  <a:cubicBezTo>
                    <a:pt x="529246" y="889722"/>
                    <a:pt x="532183" y="884827"/>
                    <a:pt x="536723" y="881826"/>
                  </a:cubicBezTo>
                  <a:cubicBezTo>
                    <a:pt x="536723" y="881826"/>
                    <a:pt x="526090" y="878834"/>
                    <a:pt x="526401" y="870510"/>
                  </a:cubicBezTo>
                  <a:cubicBezTo>
                    <a:pt x="526712" y="862187"/>
                    <a:pt x="530396" y="859878"/>
                    <a:pt x="522406" y="846541"/>
                  </a:cubicBezTo>
                  <a:cubicBezTo>
                    <a:pt x="514416" y="833205"/>
                    <a:pt x="511773" y="830593"/>
                    <a:pt x="511773" y="830593"/>
                  </a:cubicBezTo>
                  <a:cubicBezTo>
                    <a:pt x="511773" y="830593"/>
                    <a:pt x="521092" y="831253"/>
                    <a:pt x="525444" y="835248"/>
                  </a:cubicBezTo>
                  <a:cubicBezTo>
                    <a:pt x="530702" y="827563"/>
                    <a:pt x="535481" y="819560"/>
                    <a:pt x="539753" y="811287"/>
                  </a:cubicBezTo>
                  <a:cubicBezTo>
                    <a:pt x="539753" y="811287"/>
                    <a:pt x="534095" y="833585"/>
                    <a:pt x="534437" y="838582"/>
                  </a:cubicBezTo>
                  <a:cubicBezTo>
                    <a:pt x="534779" y="843580"/>
                    <a:pt x="541432" y="850232"/>
                    <a:pt x="541432" y="850232"/>
                  </a:cubicBezTo>
                  <a:cubicBezTo>
                    <a:pt x="541432" y="850232"/>
                    <a:pt x="537437" y="843572"/>
                    <a:pt x="543422" y="829924"/>
                  </a:cubicBezTo>
                  <a:cubicBezTo>
                    <a:pt x="549407" y="816277"/>
                    <a:pt x="557093" y="791951"/>
                    <a:pt x="557093" y="791951"/>
                  </a:cubicBezTo>
                  <a:cubicBezTo>
                    <a:pt x="557093" y="791951"/>
                    <a:pt x="575406" y="744689"/>
                    <a:pt x="584391" y="723713"/>
                  </a:cubicBezTo>
                  <a:cubicBezTo>
                    <a:pt x="593376" y="702736"/>
                    <a:pt x="597044" y="692096"/>
                    <a:pt x="597044" y="692096"/>
                  </a:cubicBezTo>
                  <a:cubicBezTo>
                    <a:pt x="597044" y="692096"/>
                    <a:pt x="624668" y="724381"/>
                    <a:pt x="635985" y="736700"/>
                  </a:cubicBezTo>
                  <a:cubicBezTo>
                    <a:pt x="647302" y="749018"/>
                    <a:pt x="664946" y="769979"/>
                    <a:pt x="669609" y="776306"/>
                  </a:cubicBezTo>
                  <a:cubicBezTo>
                    <a:pt x="674273" y="782632"/>
                    <a:pt x="687580" y="786627"/>
                    <a:pt x="696573" y="786293"/>
                  </a:cubicBezTo>
                  <a:cubicBezTo>
                    <a:pt x="705565" y="785959"/>
                    <a:pt x="724197" y="772979"/>
                    <a:pt x="724197" y="772979"/>
                  </a:cubicBezTo>
                  <a:cubicBezTo>
                    <a:pt x="724197" y="772979"/>
                    <a:pt x="713882" y="753674"/>
                    <a:pt x="702231" y="745684"/>
                  </a:cubicBezTo>
                  <a:cubicBezTo>
                    <a:pt x="690580" y="737695"/>
                    <a:pt x="683919" y="729044"/>
                    <a:pt x="680926" y="722718"/>
                  </a:cubicBezTo>
                  <a:lnTo>
                    <a:pt x="677934" y="716391"/>
                  </a:lnTo>
                  <a:cubicBezTo>
                    <a:pt x="677934" y="716391"/>
                    <a:pt x="682255" y="709738"/>
                    <a:pt x="688917" y="701415"/>
                  </a:cubicBezTo>
                  <a:cubicBezTo>
                    <a:pt x="688917" y="701415"/>
                    <a:pt x="687914" y="708736"/>
                    <a:pt x="688582" y="713733"/>
                  </a:cubicBezTo>
                  <a:cubicBezTo>
                    <a:pt x="689251" y="718730"/>
                    <a:pt x="711551" y="728042"/>
                    <a:pt x="717209" y="738036"/>
                  </a:cubicBezTo>
                  <a:cubicBezTo>
                    <a:pt x="722867" y="748031"/>
                    <a:pt x="730880" y="766326"/>
                    <a:pt x="732855" y="777642"/>
                  </a:cubicBezTo>
                  <a:cubicBezTo>
                    <a:pt x="734830" y="788959"/>
                    <a:pt x="745175" y="805606"/>
                    <a:pt x="753157" y="815920"/>
                  </a:cubicBezTo>
                  <a:cubicBezTo>
                    <a:pt x="761140" y="826233"/>
                    <a:pt x="772145" y="841217"/>
                    <a:pt x="783781" y="851873"/>
                  </a:cubicBezTo>
                  <a:cubicBezTo>
                    <a:pt x="795417" y="862528"/>
                    <a:pt x="809415" y="871179"/>
                    <a:pt x="821401" y="881492"/>
                  </a:cubicBezTo>
                  <a:cubicBezTo>
                    <a:pt x="833386" y="891806"/>
                    <a:pt x="841703" y="921106"/>
                    <a:pt x="866668" y="948401"/>
                  </a:cubicBezTo>
                  <a:cubicBezTo>
                    <a:pt x="891634" y="975697"/>
                    <a:pt x="951553" y="1022624"/>
                    <a:pt x="963887" y="1035603"/>
                  </a:cubicBezTo>
                  <a:lnTo>
                    <a:pt x="976267" y="1048545"/>
                  </a:lnTo>
                  <a:cubicBezTo>
                    <a:pt x="978496" y="1052007"/>
                    <a:pt x="981060" y="1055240"/>
                    <a:pt x="983924" y="1058198"/>
                  </a:cubicBezTo>
                  <a:cubicBezTo>
                    <a:pt x="988253" y="1062527"/>
                    <a:pt x="994557" y="1070516"/>
                    <a:pt x="997595" y="1077503"/>
                  </a:cubicBezTo>
                  <a:cubicBezTo>
                    <a:pt x="999888" y="1082626"/>
                    <a:pt x="1002444" y="1087627"/>
                    <a:pt x="1005251" y="1092488"/>
                  </a:cubicBezTo>
                  <a:cubicBezTo>
                    <a:pt x="1005251" y="1092488"/>
                    <a:pt x="1006922" y="1084832"/>
                    <a:pt x="1011912" y="1082835"/>
                  </a:cubicBezTo>
                  <a:cubicBezTo>
                    <a:pt x="1010305" y="1087589"/>
                    <a:pt x="1009190" y="1092495"/>
                    <a:pt x="1008585" y="1097477"/>
                  </a:cubicBezTo>
                  <a:cubicBezTo>
                    <a:pt x="1007917" y="1104464"/>
                    <a:pt x="1011912" y="1114117"/>
                    <a:pt x="1013902" y="1117778"/>
                  </a:cubicBezTo>
                  <a:cubicBezTo>
                    <a:pt x="1015892" y="1121439"/>
                    <a:pt x="1020890" y="1117451"/>
                    <a:pt x="1022887" y="1114117"/>
                  </a:cubicBezTo>
                  <a:cubicBezTo>
                    <a:pt x="1024884" y="1110783"/>
                    <a:pt x="1028546" y="1100143"/>
                    <a:pt x="1028546" y="1100143"/>
                  </a:cubicBezTo>
                  <a:cubicBezTo>
                    <a:pt x="1028546" y="1100143"/>
                    <a:pt x="1027216" y="1110776"/>
                    <a:pt x="1026221" y="1118446"/>
                  </a:cubicBezTo>
                  <a:cubicBezTo>
                    <a:pt x="1025463" y="1123442"/>
                    <a:pt x="1023888" y="1128279"/>
                    <a:pt x="1021558" y="1132762"/>
                  </a:cubicBezTo>
                  <a:cubicBezTo>
                    <a:pt x="1021558" y="1132762"/>
                    <a:pt x="1027885" y="1130097"/>
                    <a:pt x="1031211" y="1134760"/>
                  </a:cubicBezTo>
                  <a:cubicBezTo>
                    <a:pt x="1034538" y="1139423"/>
                    <a:pt x="1034538" y="1151734"/>
                    <a:pt x="1039862" y="1160050"/>
                  </a:cubicBezTo>
                  <a:cubicBezTo>
                    <a:pt x="1043011" y="1164979"/>
                    <a:pt x="1048084" y="1168363"/>
                    <a:pt x="1053845" y="1169376"/>
                  </a:cubicBezTo>
                  <a:cubicBezTo>
                    <a:pt x="1053845" y="1169376"/>
                    <a:pt x="1049516" y="1181687"/>
                    <a:pt x="1044192" y="1180009"/>
                  </a:cubicBezTo>
                  <a:cubicBezTo>
                    <a:pt x="1038867" y="1178331"/>
                    <a:pt x="1036536" y="1167364"/>
                    <a:pt x="1030520" y="1159708"/>
                  </a:cubicBezTo>
                  <a:cubicBezTo>
                    <a:pt x="1024505" y="1152053"/>
                    <a:pt x="1020206" y="1145392"/>
                    <a:pt x="1020206" y="1145392"/>
                  </a:cubicBezTo>
                  <a:cubicBezTo>
                    <a:pt x="1020206" y="1145392"/>
                    <a:pt x="1018869" y="1159374"/>
                    <a:pt x="1020532" y="1166657"/>
                  </a:cubicBezTo>
                  <a:cubicBezTo>
                    <a:pt x="1022196" y="1173941"/>
                    <a:pt x="1018869" y="1184664"/>
                    <a:pt x="1019538" y="1185811"/>
                  </a:cubicBezTo>
                  <a:cubicBezTo>
                    <a:pt x="1020206" y="1186958"/>
                    <a:pt x="1031189" y="1191955"/>
                    <a:pt x="1037182" y="1193953"/>
                  </a:cubicBezTo>
                  <a:cubicBezTo>
                    <a:pt x="1043174" y="1195950"/>
                    <a:pt x="1046835" y="1196945"/>
                    <a:pt x="1049167" y="1202269"/>
                  </a:cubicBezTo>
                  <a:cubicBezTo>
                    <a:pt x="1051498" y="1207593"/>
                    <a:pt x="1067805" y="1211261"/>
                    <a:pt x="1085449" y="1210259"/>
                  </a:cubicBezTo>
                  <a:cubicBezTo>
                    <a:pt x="1103093" y="1209256"/>
                    <a:pt x="1124063" y="1207927"/>
                    <a:pt x="1132714" y="1203940"/>
                  </a:cubicBezTo>
                  <a:cubicBezTo>
                    <a:pt x="1141365" y="1199952"/>
                    <a:pt x="1148026" y="1185963"/>
                    <a:pt x="1148026" y="1185963"/>
                  </a:cubicBezTo>
                  <a:cubicBezTo>
                    <a:pt x="1148026" y="1185963"/>
                    <a:pt x="1142368" y="1188294"/>
                    <a:pt x="1132380" y="1186958"/>
                  </a:cubicBezTo>
                  <a:cubicBezTo>
                    <a:pt x="1132372" y="1187026"/>
                    <a:pt x="1145687" y="1178710"/>
                    <a:pt x="1148019" y="1169392"/>
                  </a:cubicBezTo>
                  <a:close/>
                  <a:moveTo>
                    <a:pt x="382623" y="288887"/>
                  </a:moveTo>
                  <a:cubicBezTo>
                    <a:pt x="385730" y="276462"/>
                    <a:pt x="384849" y="259153"/>
                    <a:pt x="384849" y="259153"/>
                  </a:cubicBezTo>
                  <a:lnTo>
                    <a:pt x="395945" y="279568"/>
                  </a:lnTo>
                  <a:cubicBezTo>
                    <a:pt x="407034" y="299982"/>
                    <a:pt x="409260" y="344358"/>
                    <a:pt x="409260" y="344358"/>
                  </a:cubicBezTo>
                  <a:cubicBezTo>
                    <a:pt x="399933" y="308823"/>
                    <a:pt x="382623" y="288887"/>
                    <a:pt x="382623" y="288887"/>
                  </a:cubicBezTo>
                  <a:close/>
                  <a:moveTo>
                    <a:pt x="446537" y="540962"/>
                  </a:moveTo>
                  <a:cubicBezTo>
                    <a:pt x="438547" y="549840"/>
                    <a:pt x="433223" y="550288"/>
                    <a:pt x="433223" y="550288"/>
                  </a:cubicBezTo>
                  <a:cubicBezTo>
                    <a:pt x="433223" y="550288"/>
                    <a:pt x="435000" y="522324"/>
                    <a:pt x="431005" y="505016"/>
                  </a:cubicBezTo>
                  <a:cubicBezTo>
                    <a:pt x="427010" y="487708"/>
                    <a:pt x="419019" y="451314"/>
                    <a:pt x="417242" y="438449"/>
                  </a:cubicBezTo>
                  <a:cubicBezTo>
                    <a:pt x="415465" y="425583"/>
                    <a:pt x="417242" y="422910"/>
                    <a:pt x="417242" y="422910"/>
                  </a:cubicBezTo>
                  <a:cubicBezTo>
                    <a:pt x="417242" y="422910"/>
                    <a:pt x="433192" y="453980"/>
                    <a:pt x="437658" y="473506"/>
                  </a:cubicBezTo>
                  <a:cubicBezTo>
                    <a:pt x="442124" y="493031"/>
                    <a:pt x="437658" y="527208"/>
                    <a:pt x="437658" y="527208"/>
                  </a:cubicBezTo>
                  <a:cubicBezTo>
                    <a:pt x="440450" y="529426"/>
                    <a:pt x="443118" y="531796"/>
                    <a:pt x="445648" y="534309"/>
                  </a:cubicBezTo>
                  <a:cubicBezTo>
                    <a:pt x="445648" y="534309"/>
                    <a:pt x="450965" y="529426"/>
                    <a:pt x="453639" y="518360"/>
                  </a:cubicBezTo>
                  <a:cubicBezTo>
                    <a:pt x="453639" y="518329"/>
                    <a:pt x="454527" y="532106"/>
                    <a:pt x="446537" y="540962"/>
                  </a:cubicBezTo>
                  <a:close/>
                  <a:moveTo>
                    <a:pt x="499909" y="802219"/>
                  </a:moveTo>
                  <a:cubicBezTo>
                    <a:pt x="495580" y="817203"/>
                    <a:pt x="497250" y="821532"/>
                    <a:pt x="487263" y="832848"/>
                  </a:cubicBezTo>
                  <a:cubicBezTo>
                    <a:pt x="477275" y="844164"/>
                    <a:pt x="473591" y="862133"/>
                    <a:pt x="473591" y="862133"/>
                  </a:cubicBezTo>
                  <a:cubicBezTo>
                    <a:pt x="473591" y="862133"/>
                    <a:pt x="469262" y="848159"/>
                    <a:pt x="462958" y="838833"/>
                  </a:cubicBezTo>
                  <a:cubicBezTo>
                    <a:pt x="456654" y="829506"/>
                    <a:pt x="455971" y="818532"/>
                    <a:pt x="453973" y="781918"/>
                  </a:cubicBezTo>
                  <a:cubicBezTo>
                    <a:pt x="453973" y="781918"/>
                    <a:pt x="458963" y="785913"/>
                    <a:pt x="461963" y="783916"/>
                  </a:cubicBezTo>
                  <a:cubicBezTo>
                    <a:pt x="464963" y="781918"/>
                    <a:pt x="469619" y="774597"/>
                    <a:pt x="483268" y="763941"/>
                  </a:cubicBezTo>
                  <a:cubicBezTo>
                    <a:pt x="496916" y="753286"/>
                    <a:pt x="505233" y="747993"/>
                    <a:pt x="510231" y="745973"/>
                  </a:cubicBezTo>
                  <a:cubicBezTo>
                    <a:pt x="515229" y="743952"/>
                    <a:pt x="518548" y="745973"/>
                    <a:pt x="518548" y="745973"/>
                  </a:cubicBezTo>
                  <a:cubicBezTo>
                    <a:pt x="518548" y="745973"/>
                    <a:pt x="504238" y="787288"/>
                    <a:pt x="499909" y="802249"/>
                  </a:cubicBezTo>
                  <a:close/>
                  <a:moveTo>
                    <a:pt x="605430" y="390086"/>
                  </a:moveTo>
                  <a:cubicBezTo>
                    <a:pt x="619150" y="380321"/>
                    <a:pt x="632201" y="369647"/>
                    <a:pt x="644492" y="358135"/>
                  </a:cubicBezTo>
                  <a:cubicBezTo>
                    <a:pt x="638720" y="369231"/>
                    <a:pt x="638272" y="377661"/>
                    <a:pt x="638272" y="377661"/>
                  </a:cubicBezTo>
                  <a:cubicBezTo>
                    <a:pt x="648039" y="377220"/>
                    <a:pt x="662242" y="372777"/>
                    <a:pt x="662242" y="372777"/>
                  </a:cubicBezTo>
                  <a:cubicBezTo>
                    <a:pt x="662242" y="372777"/>
                    <a:pt x="660024" y="379878"/>
                    <a:pt x="645821" y="385202"/>
                  </a:cubicBezTo>
                  <a:cubicBezTo>
                    <a:pt x="631618" y="390526"/>
                    <a:pt x="605430" y="390086"/>
                    <a:pt x="605430" y="390086"/>
                  </a:cubicBezTo>
                  <a:close/>
                  <a:moveTo>
                    <a:pt x="639608" y="552521"/>
                  </a:moveTo>
                  <a:cubicBezTo>
                    <a:pt x="639608" y="552521"/>
                    <a:pt x="642267" y="540536"/>
                    <a:pt x="646262" y="532106"/>
                  </a:cubicBezTo>
                  <a:cubicBezTo>
                    <a:pt x="650257" y="523676"/>
                    <a:pt x="659576" y="508563"/>
                    <a:pt x="659576" y="508563"/>
                  </a:cubicBezTo>
                  <a:cubicBezTo>
                    <a:pt x="659576" y="508563"/>
                    <a:pt x="652923" y="527200"/>
                    <a:pt x="658695" y="530527"/>
                  </a:cubicBezTo>
                  <a:cubicBezTo>
                    <a:pt x="662246" y="532555"/>
                    <a:pt x="666170" y="533847"/>
                    <a:pt x="670232" y="534324"/>
                  </a:cubicBezTo>
                  <a:cubicBezTo>
                    <a:pt x="656029" y="544956"/>
                    <a:pt x="639608" y="552506"/>
                    <a:pt x="639608" y="552506"/>
                  </a:cubicBezTo>
                  <a:close/>
                  <a:moveTo>
                    <a:pt x="642715" y="443454"/>
                  </a:moveTo>
                  <a:cubicBezTo>
                    <a:pt x="642715" y="443454"/>
                    <a:pt x="662022" y="435099"/>
                    <a:pt x="676005" y="423814"/>
                  </a:cubicBezTo>
                  <a:cubicBezTo>
                    <a:pt x="689988" y="412528"/>
                    <a:pt x="701631" y="378549"/>
                    <a:pt x="701631" y="378549"/>
                  </a:cubicBezTo>
                  <a:cubicBezTo>
                    <a:pt x="701631" y="378549"/>
                    <a:pt x="687648" y="393860"/>
                    <a:pt x="678329" y="398850"/>
                  </a:cubicBezTo>
                  <a:cubicBezTo>
                    <a:pt x="678329" y="398850"/>
                    <a:pt x="700636" y="369892"/>
                    <a:pt x="707289" y="356578"/>
                  </a:cubicBezTo>
                  <a:cubicBezTo>
                    <a:pt x="713943" y="343265"/>
                    <a:pt x="718941" y="333612"/>
                    <a:pt x="721272" y="323625"/>
                  </a:cubicBezTo>
                  <a:cubicBezTo>
                    <a:pt x="723604" y="313637"/>
                    <a:pt x="723604" y="284018"/>
                    <a:pt x="723604" y="284018"/>
                  </a:cubicBezTo>
                  <a:cubicBezTo>
                    <a:pt x="723604" y="284018"/>
                    <a:pt x="730258" y="306985"/>
                    <a:pt x="725936" y="329951"/>
                  </a:cubicBezTo>
                  <a:cubicBezTo>
                    <a:pt x="722571" y="347783"/>
                    <a:pt x="697347" y="402526"/>
                    <a:pt x="686228" y="426123"/>
                  </a:cubicBezTo>
                  <a:cubicBezTo>
                    <a:pt x="683949" y="428044"/>
                    <a:pt x="676742" y="433991"/>
                    <a:pt x="670673" y="438129"/>
                  </a:cubicBezTo>
                  <a:cubicBezTo>
                    <a:pt x="663343" y="443104"/>
                    <a:pt x="642715" y="443438"/>
                    <a:pt x="642715" y="443438"/>
                  </a:cubicBezTo>
                  <a:close/>
                  <a:moveTo>
                    <a:pt x="724379" y="631513"/>
                  </a:moveTo>
                  <a:cubicBezTo>
                    <a:pt x="739471" y="624412"/>
                    <a:pt x="759886" y="619977"/>
                    <a:pt x="759886" y="619977"/>
                  </a:cubicBezTo>
                  <a:cubicBezTo>
                    <a:pt x="755003" y="618648"/>
                    <a:pt x="744354" y="615093"/>
                    <a:pt x="744354" y="615093"/>
                  </a:cubicBezTo>
                  <a:cubicBezTo>
                    <a:pt x="750119" y="613316"/>
                    <a:pt x="757669" y="606215"/>
                    <a:pt x="757669" y="606215"/>
                  </a:cubicBezTo>
                  <a:cubicBezTo>
                    <a:pt x="757669" y="606215"/>
                    <a:pt x="743906" y="604446"/>
                    <a:pt x="731480" y="605304"/>
                  </a:cubicBezTo>
                  <a:cubicBezTo>
                    <a:pt x="719055" y="606162"/>
                    <a:pt x="700856" y="596456"/>
                    <a:pt x="700856" y="596456"/>
                  </a:cubicBezTo>
                  <a:cubicBezTo>
                    <a:pt x="700856" y="596456"/>
                    <a:pt x="711064" y="588466"/>
                    <a:pt x="717277" y="588026"/>
                  </a:cubicBezTo>
                  <a:cubicBezTo>
                    <a:pt x="723490" y="587585"/>
                    <a:pt x="731480" y="595127"/>
                    <a:pt x="737253" y="593342"/>
                  </a:cubicBezTo>
                  <a:cubicBezTo>
                    <a:pt x="741529" y="591902"/>
                    <a:pt x="745684" y="590124"/>
                    <a:pt x="749678" y="588026"/>
                  </a:cubicBezTo>
                  <a:lnTo>
                    <a:pt x="758109" y="592021"/>
                  </a:lnTo>
                  <a:cubicBezTo>
                    <a:pt x="766540" y="596008"/>
                    <a:pt x="770094" y="606215"/>
                    <a:pt x="770094" y="606215"/>
                  </a:cubicBezTo>
                  <a:cubicBezTo>
                    <a:pt x="770094" y="606215"/>
                    <a:pt x="762553" y="635075"/>
                    <a:pt x="763882" y="641720"/>
                  </a:cubicBezTo>
                  <a:cubicBezTo>
                    <a:pt x="765211" y="648366"/>
                    <a:pt x="773642" y="653705"/>
                    <a:pt x="773642" y="653705"/>
                  </a:cubicBezTo>
                  <a:cubicBezTo>
                    <a:pt x="765211" y="652816"/>
                    <a:pt x="750567" y="653705"/>
                    <a:pt x="750567" y="653705"/>
                  </a:cubicBezTo>
                  <a:cubicBezTo>
                    <a:pt x="750567" y="653705"/>
                    <a:pt x="758109" y="646604"/>
                    <a:pt x="751008" y="644386"/>
                  </a:cubicBezTo>
                  <a:cubicBezTo>
                    <a:pt x="743906" y="642168"/>
                    <a:pt x="724379" y="631498"/>
                    <a:pt x="724379" y="631498"/>
                  </a:cubicBezTo>
                  <a:close/>
                </a:path>
              </a:pathLst>
            </a:custGeom>
            <a:grpFill/>
            <a:ln w="758" cap="flat">
              <a:noFill/>
              <a:prstDash val="solid"/>
              <a:miter/>
            </a:ln>
          </p:spPr>
          <p:txBody>
            <a:bodyPr rtlCol="0" anchor="ctr"/>
            <a:lstStyle/>
            <a:p>
              <a:pPr marL="0" algn="r" defTabSz="914400" rtl="1" eaLnBrk="1" latinLnBrk="0" hangingPunct="1"/>
              <a:endParaRPr lang="en-IL"/>
            </a:p>
          </p:txBody>
        </p:sp>
      </p:grpSp>
    </p:spTree>
    <p:extLst>
      <p:ext uri="{BB962C8B-B14F-4D97-AF65-F5344CB8AC3E}">
        <p14:creationId xmlns:p14="http://schemas.microsoft.com/office/powerpoint/2010/main" val="177647496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13_Main_9">
    <p:bg>
      <p:bgPr>
        <a:solidFill>
          <a:schemeClr val="accent1"/>
        </a:solidFill>
        <a:effectLst/>
      </p:bgPr>
    </p:bg>
    <p:spTree>
      <p:nvGrpSpPr>
        <p:cNvPr id="1" name=""/>
        <p:cNvGrpSpPr/>
        <p:nvPr/>
      </p:nvGrpSpPr>
      <p:grpSpPr>
        <a:xfrm>
          <a:off x="0" y="0"/>
          <a:ext cx="0" cy="0"/>
          <a:chOff x="0" y="0"/>
          <a:chExt cx="0" cy="0"/>
        </a:xfrm>
      </p:grpSpPr>
      <p:sp>
        <p:nvSpPr>
          <p:cNvPr id="25" name="Заголовок 1">
            <a:extLst>
              <a:ext uri="{FF2B5EF4-FFF2-40B4-BE49-F238E27FC236}">
                <a16:creationId xmlns:a16="http://schemas.microsoft.com/office/drawing/2014/main" id="{9BBE0B44-7CE7-FF4E-910E-8108239425CC}"/>
              </a:ext>
            </a:extLst>
          </p:cNvPr>
          <p:cNvSpPr>
            <a:spLocks noGrp="1"/>
          </p:cNvSpPr>
          <p:nvPr>
            <p:ph type="title" hasCustomPrompt="1"/>
          </p:nvPr>
        </p:nvSpPr>
        <p:spPr>
          <a:xfrm>
            <a:off x="800856" y="449613"/>
            <a:ext cx="10623042" cy="827996"/>
          </a:xfrm>
          <a:prstGeom prst="rect">
            <a:avLst/>
          </a:prstGeom>
        </p:spPr>
        <p:txBody>
          <a:bodyPr>
            <a:noAutofit/>
          </a:bodyPr>
          <a:lstStyle>
            <a:lvl1pPr marL="0" marR="0" indent="0" algn="ctr"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lumMod val="40000"/>
                    <a:lumOff val="60000"/>
                  </a:schemeClr>
                </a:solidFill>
                <a:latin typeface="Tahoma" charset="0"/>
                <a:ea typeface="Tahoma" charset="0"/>
                <a:cs typeface="Tahoma" charset="0"/>
              </a:defRPr>
            </a:lvl1pPr>
          </a:lstStyle>
          <a:p>
            <a:r>
              <a:rPr lang="en-US" dirty="0"/>
              <a:t>Name Your Top Slide</a:t>
            </a:r>
            <a:endParaRPr lang="ru-RU" dirty="0"/>
          </a:p>
        </p:txBody>
      </p:sp>
      <p:sp>
        <p:nvSpPr>
          <p:cNvPr id="4" name="Номер слайда 1">
            <a:extLst>
              <a:ext uri="{FF2B5EF4-FFF2-40B4-BE49-F238E27FC236}">
                <a16:creationId xmlns:a16="http://schemas.microsoft.com/office/drawing/2014/main" id="{4FAECE92-1B5A-F548-A06B-CE311F3A3730}"/>
              </a:ext>
            </a:extLst>
          </p:cNvPr>
          <p:cNvSpPr txBox="1">
            <a:spLocks/>
          </p:cNvSpPr>
          <p:nvPr userDrawn="1"/>
        </p:nvSpPr>
        <p:spPr>
          <a:xfrm>
            <a:off x="10955907" y="6325901"/>
            <a:ext cx="1246071" cy="409215"/>
          </a:xfrm>
          <a:prstGeom prst="rect">
            <a:avLst/>
          </a:prstGeom>
        </p:spPr>
        <p:txBody>
          <a:bodyPr rIns="215972" anchor="ctr"/>
          <a:lstStyle>
            <a:defPPr>
              <a:defRPr lang="ru-RU"/>
            </a:defPPr>
            <a:lvl1pPr marL="0" algn="l" defTabSz="2438522" rtl="0" eaLnBrk="1" latinLnBrk="0" hangingPunct="1">
              <a:defRPr sz="4800" kern="1200">
                <a:solidFill>
                  <a:schemeClr val="tx1"/>
                </a:solidFill>
                <a:latin typeface="+mn-lt"/>
                <a:ea typeface="+mn-ea"/>
                <a:cs typeface="+mn-cs"/>
              </a:defRPr>
            </a:lvl1pPr>
            <a:lvl2pPr marL="1219261" algn="l" defTabSz="2438522" rtl="0" eaLnBrk="1" latinLnBrk="0" hangingPunct="1">
              <a:defRPr sz="4800" kern="1200">
                <a:solidFill>
                  <a:schemeClr val="tx1"/>
                </a:solidFill>
                <a:latin typeface="+mn-lt"/>
                <a:ea typeface="+mn-ea"/>
                <a:cs typeface="+mn-cs"/>
              </a:defRPr>
            </a:lvl2pPr>
            <a:lvl3pPr marL="2438522" algn="l" defTabSz="2438522" rtl="0" eaLnBrk="1" latinLnBrk="0" hangingPunct="1">
              <a:defRPr sz="4800" kern="1200">
                <a:solidFill>
                  <a:schemeClr val="tx1"/>
                </a:solidFill>
                <a:latin typeface="+mn-lt"/>
                <a:ea typeface="+mn-ea"/>
                <a:cs typeface="+mn-cs"/>
              </a:defRPr>
            </a:lvl3pPr>
            <a:lvl4pPr marL="3657783" algn="l" defTabSz="2438522" rtl="0" eaLnBrk="1" latinLnBrk="0" hangingPunct="1">
              <a:defRPr sz="4800" kern="1200">
                <a:solidFill>
                  <a:schemeClr val="tx1"/>
                </a:solidFill>
                <a:latin typeface="+mn-lt"/>
                <a:ea typeface="+mn-ea"/>
                <a:cs typeface="+mn-cs"/>
              </a:defRPr>
            </a:lvl4pPr>
            <a:lvl5pPr marL="4877044" algn="l" defTabSz="2438522" rtl="0" eaLnBrk="1" latinLnBrk="0" hangingPunct="1">
              <a:defRPr sz="4800" kern="1200">
                <a:solidFill>
                  <a:schemeClr val="tx1"/>
                </a:solidFill>
                <a:latin typeface="+mn-lt"/>
                <a:ea typeface="+mn-ea"/>
                <a:cs typeface="+mn-cs"/>
              </a:defRPr>
            </a:lvl5pPr>
            <a:lvl6pPr marL="6096305" algn="l" defTabSz="2438522" rtl="0" eaLnBrk="1" latinLnBrk="0" hangingPunct="1">
              <a:defRPr sz="4800" kern="1200">
                <a:solidFill>
                  <a:schemeClr val="tx1"/>
                </a:solidFill>
                <a:latin typeface="+mn-lt"/>
                <a:ea typeface="+mn-ea"/>
                <a:cs typeface="+mn-cs"/>
              </a:defRPr>
            </a:lvl6pPr>
            <a:lvl7pPr marL="7315566" algn="l" defTabSz="2438522" rtl="0" eaLnBrk="1" latinLnBrk="0" hangingPunct="1">
              <a:defRPr sz="4800" kern="1200">
                <a:solidFill>
                  <a:schemeClr val="tx1"/>
                </a:solidFill>
                <a:latin typeface="+mn-lt"/>
                <a:ea typeface="+mn-ea"/>
                <a:cs typeface="+mn-cs"/>
              </a:defRPr>
            </a:lvl7pPr>
            <a:lvl8pPr marL="8534827" algn="l" defTabSz="2438522" rtl="0" eaLnBrk="1" latinLnBrk="0" hangingPunct="1">
              <a:defRPr sz="4800" kern="1200">
                <a:solidFill>
                  <a:schemeClr val="tx1"/>
                </a:solidFill>
                <a:latin typeface="+mn-lt"/>
                <a:ea typeface="+mn-ea"/>
                <a:cs typeface="+mn-cs"/>
              </a:defRPr>
            </a:lvl8pPr>
            <a:lvl9pPr marL="9754088" algn="l" defTabSz="2438522" rtl="0" eaLnBrk="1" latinLnBrk="0" hangingPunct="1">
              <a:defRPr sz="4800" kern="1200">
                <a:solidFill>
                  <a:schemeClr val="tx1"/>
                </a:solidFill>
                <a:latin typeface="+mn-lt"/>
                <a:ea typeface="+mn-ea"/>
                <a:cs typeface="+mn-cs"/>
              </a:defRPr>
            </a:lvl9pPr>
          </a:lstStyle>
          <a:p>
            <a:pPr algn="r" defTabSz="1219079">
              <a:lnSpc>
                <a:spcPct val="150000"/>
              </a:lnSpc>
              <a:spcBef>
                <a:spcPts val="432"/>
              </a:spcBef>
            </a:pPr>
            <a:fld id="{E8BBD06A-759F-43F0-9FDD-30D8801384DF}" type="slidenum">
              <a:rPr lang="ru-RU" sz="1200" smtClean="0">
                <a:solidFill>
                  <a:schemeClr val="tx2">
                    <a:lumMod val="50000"/>
                    <a:lumOff val="50000"/>
                  </a:schemeClr>
                </a:solidFill>
                <a:latin typeface="Tahoma" charset="0"/>
                <a:ea typeface="Tahoma" charset="0"/>
                <a:cs typeface="Tahoma" charset="0"/>
              </a:rPr>
              <a:pPr algn="r" defTabSz="1219079">
                <a:lnSpc>
                  <a:spcPct val="150000"/>
                </a:lnSpc>
                <a:spcBef>
                  <a:spcPts val="432"/>
                </a:spcBef>
              </a:pPr>
              <a:t>‹#›</a:t>
            </a:fld>
            <a:endParaRPr lang="ru-RU" sz="1200" dirty="0">
              <a:solidFill>
                <a:schemeClr val="tx2">
                  <a:lumMod val="50000"/>
                  <a:lumOff val="50000"/>
                </a:schemeClr>
              </a:solidFill>
              <a:latin typeface="Tahoma" charset="0"/>
              <a:ea typeface="Tahoma" charset="0"/>
              <a:cs typeface="Tahoma" charset="0"/>
            </a:endParaRPr>
          </a:p>
        </p:txBody>
      </p:sp>
      <p:sp>
        <p:nvSpPr>
          <p:cNvPr id="6" name="Freeform 19">
            <a:extLst>
              <a:ext uri="{FF2B5EF4-FFF2-40B4-BE49-F238E27FC236}">
                <a16:creationId xmlns:a16="http://schemas.microsoft.com/office/drawing/2014/main" id="{5D109716-7EE0-0D45-8592-42A6E8BEDFFD}"/>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dirty="0"/>
          </a:p>
        </p:txBody>
      </p:sp>
    </p:spTree>
    <p:extLst>
      <p:ext uri="{BB962C8B-B14F-4D97-AF65-F5344CB8AC3E}">
        <p14:creationId xmlns:p14="http://schemas.microsoft.com/office/powerpoint/2010/main" val="42027137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125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17_Main_9">
    <p:bg>
      <p:bgPr>
        <a:solidFill>
          <a:schemeClr val="accent1"/>
        </a:solidFill>
        <a:effectLst/>
      </p:bgPr>
    </p:bg>
    <p:spTree>
      <p:nvGrpSpPr>
        <p:cNvPr id="1" name=""/>
        <p:cNvGrpSpPr/>
        <p:nvPr/>
      </p:nvGrpSpPr>
      <p:grpSpPr>
        <a:xfrm>
          <a:off x="0" y="0"/>
          <a:ext cx="0" cy="0"/>
          <a:chOff x="0" y="0"/>
          <a:chExt cx="0" cy="0"/>
        </a:xfrm>
      </p:grpSpPr>
      <p:sp>
        <p:nvSpPr>
          <p:cNvPr id="25" name="Заголовок 1">
            <a:extLst>
              <a:ext uri="{FF2B5EF4-FFF2-40B4-BE49-F238E27FC236}">
                <a16:creationId xmlns:a16="http://schemas.microsoft.com/office/drawing/2014/main" id="{9BBE0B44-7CE7-FF4E-910E-8108239425CC}"/>
              </a:ext>
            </a:extLst>
          </p:cNvPr>
          <p:cNvSpPr>
            <a:spLocks noGrp="1"/>
          </p:cNvSpPr>
          <p:nvPr>
            <p:ph type="title" hasCustomPrompt="1"/>
          </p:nvPr>
        </p:nvSpPr>
        <p:spPr>
          <a:xfrm>
            <a:off x="800856" y="449613"/>
            <a:ext cx="10623042" cy="827996"/>
          </a:xfrm>
          <a:prstGeom prst="rect">
            <a:avLst/>
          </a:prstGeom>
        </p:spPr>
        <p:txBody>
          <a:bodyPr>
            <a:noAutofit/>
          </a:bodyPr>
          <a:lstStyle>
            <a:lvl1pPr marL="0" marR="0" indent="0" algn="ctr"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lumMod val="40000"/>
                    <a:lumOff val="60000"/>
                  </a:schemeClr>
                </a:solidFill>
                <a:latin typeface="Tahoma" charset="0"/>
                <a:ea typeface="Tahoma" charset="0"/>
                <a:cs typeface="Tahoma" charset="0"/>
              </a:defRPr>
            </a:lvl1pPr>
          </a:lstStyle>
          <a:p>
            <a:r>
              <a:rPr lang="en-US" dirty="0"/>
              <a:t>Name Your Top Slide</a:t>
            </a:r>
            <a:endParaRPr lang="ru-RU" dirty="0"/>
          </a:p>
        </p:txBody>
      </p:sp>
      <p:sp>
        <p:nvSpPr>
          <p:cNvPr id="4" name="Номер слайда 1">
            <a:extLst>
              <a:ext uri="{FF2B5EF4-FFF2-40B4-BE49-F238E27FC236}">
                <a16:creationId xmlns:a16="http://schemas.microsoft.com/office/drawing/2014/main" id="{4FAECE92-1B5A-F548-A06B-CE311F3A3730}"/>
              </a:ext>
            </a:extLst>
          </p:cNvPr>
          <p:cNvSpPr txBox="1">
            <a:spLocks/>
          </p:cNvSpPr>
          <p:nvPr userDrawn="1"/>
        </p:nvSpPr>
        <p:spPr>
          <a:xfrm>
            <a:off x="10955907" y="6325901"/>
            <a:ext cx="1246071" cy="409215"/>
          </a:xfrm>
          <a:prstGeom prst="rect">
            <a:avLst/>
          </a:prstGeom>
        </p:spPr>
        <p:txBody>
          <a:bodyPr rIns="215972" anchor="ctr"/>
          <a:lstStyle>
            <a:defPPr>
              <a:defRPr lang="ru-RU"/>
            </a:defPPr>
            <a:lvl1pPr marL="0" algn="l" defTabSz="2438522" rtl="0" eaLnBrk="1" latinLnBrk="0" hangingPunct="1">
              <a:defRPr sz="4800" kern="1200">
                <a:solidFill>
                  <a:schemeClr val="tx1"/>
                </a:solidFill>
                <a:latin typeface="+mn-lt"/>
                <a:ea typeface="+mn-ea"/>
                <a:cs typeface="+mn-cs"/>
              </a:defRPr>
            </a:lvl1pPr>
            <a:lvl2pPr marL="1219261" algn="l" defTabSz="2438522" rtl="0" eaLnBrk="1" latinLnBrk="0" hangingPunct="1">
              <a:defRPr sz="4800" kern="1200">
                <a:solidFill>
                  <a:schemeClr val="tx1"/>
                </a:solidFill>
                <a:latin typeface="+mn-lt"/>
                <a:ea typeface="+mn-ea"/>
                <a:cs typeface="+mn-cs"/>
              </a:defRPr>
            </a:lvl2pPr>
            <a:lvl3pPr marL="2438522" algn="l" defTabSz="2438522" rtl="0" eaLnBrk="1" latinLnBrk="0" hangingPunct="1">
              <a:defRPr sz="4800" kern="1200">
                <a:solidFill>
                  <a:schemeClr val="tx1"/>
                </a:solidFill>
                <a:latin typeface="+mn-lt"/>
                <a:ea typeface="+mn-ea"/>
                <a:cs typeface="+mn-cs"/>
              </a:defRPr>
            </a:lvl3pPr>
            <a:lvl4pPr marL="3657783" algn="l" defTabSz="2438522" rtl="0" eaLnBrk="1" latinLnBrk="0" hangingPunct="1">
              <a:defRPr sz="4800" kern="1200">
                <a:solidFill>
                  <a:schemeClr val="tx1"/>
                </a:solidFill>
                <a:latin typeface="+mn-lt"/>
                <a:ea typeface="+mn-ea"/>
                <a:cs typeface="+mn-cs"/>
              </a:defRPr>
            </a:lvl4pPr>
            <a:lvl5pPr marL="4877044" algn="l" defTabSz="2438522" rtl="0" eaLnBrk="1" latinLnBrk="0" hangingPunct="1">
              <a:defRPr sz="4800" kern="1200">
                <a:solidFill>
                  <a:schemeClr val="tx1"/>
                </a:solidFill>
                <a:latin typeface="+mn-lt"/>
                <a:ea typeface="+mn-ea"/>
                <a:cs typeface="+mn-cs"/>
              </a:defRPr>
            </a:lvl5pPr>
            <a:lvl6pPr marL="6096305" algn="l" defTabSz="2438522" rtl="0" eaLnBrk="1" latinLnBrk="0" hangingPunct="1">
              <a:defRPr sz="4800" kern="1200">
                <a:solidFill>
                  <a:schemeClr val="tx1"/>
                </a:solidFill>
                <a:latin typeface="+mn-lt"/>
                <a:ea typeface="+mn-ea"/>
                <a:cs typeface="+mn-cs"/>
              </a:defRPr>
            </a:lvl6pPr>
            <a:lvl7pPr marL="7315566" algn="l" defTabSz="2438522" rtl="0" eaLnBrk="1" latinLnBrk="0" hangingPunct="1">
              <a:defRPr sz="4800" kern="1200">
                <a:solidFill>
                  <a:schemeClr val="tx1"/>
                </a:solidFill>
                <a:latin typeface="+mn-lt"/>
                <a:ea typeface="+mn-ea"/>
                <a:cs typeface="+mn-cs"/>
              </a:defRPr>
            </a:lvl7pPr>
            <a:lvl8pPr marL="8534827" algn="l" defTabSz="2438522" rtl="0" eaLnBrk="1" latinLnBrk="0" hangingPunct="1">
              <a:defRPr sz="4800" kern="1200">
                <a:solidFill>
                  <a:schemeClr val="tx1"/>
                </a:solidFill>
                <a:latin typeface="+mn-lt"/>
                <a:ea typeface="+mn-ea"/>
                <a:cs typeface="+mn-cs"/>
              </a:defRPr>
            </a:lvl8pPr>
            <a:lvl9pPr marL="9754088" algn="l" defTabSz="2438522" rtl="0" eaLnBrk="1" latinLnBrk="0" hangingPunct="1">
              <a:defRPr sz="4800" kern="1200">
                <a:solidFill>
                  <a:schemeClr val="tx1"/>
                </a:solidFill>
                <a:latin typeface="+mn-lt"/>
                <a:ea typeface="+mn-ea"/>
                <a:cs typeface="+mn-cs"/>
              </a:defRPr>
            </a:lvl9pPr>
          </a:lstStyle>
          <a:p>
            <a:pPr algn="r" defTabSz="1219079">
              <a:lnSpc>
                <a:spcPct val="150000"/>
              </a:lnSpc>
              <a:spcBef>
                <a:spcPts val="432"/>
              </a:spcBef>
            </a:pPr>
            <a:fld id="{E8BBD06A-759F-43F0-9FDD-30D8801384DF}" type="slidenum">
              <a:rPr lang="ru-RU" sz="1200" smtClean="0">
                <a:solidFill>
                  <a:schemeClr val="tx2">
                    <a:lumMod val="50000"/>
                    <a:lumOff val="50000"/>
                  </a:schemeClr>
                </a:solidFill>
                <a:latin typeface="Tahoma" charset="0"/>
                <a:ea typeface="Tahoma" charset="0"/>
                <a:cs typeface="Tahoma" charset="0"/>
              </a:rPr>
              <a:pPr algn="r" defTabSz="1219079">
                <a:lnSpc>
                  <a:spcPct val="150000"/>
                </a:lnSpc>
                <a:spcBef>
                  <a:spcPts val="432"/>
                </a:spcBef>
              </a:pPr>
              <a:t>‹#›</a:t>
            </a:fld>
            <a:endParaRPr lang="ru-RU" sz="1200" dirty="0">
              <a:solidFill>
                <a:schemeClr val="tx2">
                  <a:lumMod val="50000"/>
                  <a:lumOff val="50000"/>
                </a:schemeClr>
              </a:solidFill>
              <a:latin typeface="Tahoma" charset="0"/>
              <a:ea typeface="Tahoma" charset="0"/>
              <a:cs typeface="Tahoma" charset="0"/>
            </a:endParaRPr>
          </a:p>
        </p:txBody>
      </p:sp>
      <p:sp>
        <p:nvSpPr>
          <p:cNvPr id="6" name="Freeform 19">
            <a:extLst>
              <a:ext uri="{FF2B5EF4-FFF2-40B4-BE49-F238E27FC236}">
                <a16:creationId xmlns:a16="http://schemas.microsoft.com/office/drawing/2014/main" id="{5D109716-7EE0-0D45-8592-42A6E8BEDFFD}"/>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dirty="0"/>
          </a:p>
        </p:txBody>
      </p:sp>
      <p:sp>
        <p:nvSpPr>
          <p:cNvPr id="17" name="Freeform 16">
            <a:extLst>
              <a:ext uri="{FF2B5EF4-FFF2-40B4-BE49-F238E27FC236}">
                <a16:creationId xmlns:a16="http://schemas.microsoft.com/office/drawing/2014/main" id="{8F6C3107-D7C1-B14B-A320-BE94CB2D431B}"/>
              </a:ext>
            </a:extLst>
          </p:cNvPr>
          <p:cNvSpPr/>
          <p:nvPr userDrawn="1"/>
        </p:nvSpPr>
        <p:spPr>
          <a:xfrm>
            <a:off x="8150790" y="1690042"/>
            <a:ext cx="4887187" cy="4425794"/>
          </a:xfrm>
          <a:custGeom>
            <a:avLst/>
            <a:gdLst>
              <a:gd name="connsiteX0" fmla="*/ 1576089 w 1577829"/>
              <a:gd name="connsiteY0" fmla="*/ 355264 h 1428868"/>
              <a:gd name="connsiteX1" fmla="*/ 1560671 w 1577829"/>
              <a:gd name="connsiteY1" fmla="*/ 368760 h 1428868"/>
              <a:gd name="connsiteX2" fmla="*/ 1271528 w 1577829"/>
              <a:gd name="connsiteY2" fmla="*/ 380965 h 1428868"/>
              <a:gd name="connsiteX3" fmla="*/ 1039569 w 1577829"/>
              <a:gd name="connsiteY3" fmla="*/ 393169 h 1428868"/>
              <a:gd name="connsiteX4" fmla="*/ 948327 w 1577829"/>
              <a:gd name="connsiteY4" fmla="*/ 395744 h 1428868"/>
              <a:gd name="connsiteX5" fmla="*/ 947044 w 1577829"/>
              <a:gd name="connsiteY5" fmla="*/ 384823 h 1428868"/>
              <a:gd name="connsiteX6" fmla="*/ 957320 w 1577829"/>
              <a:gd name="connsiteY6" fmla="*/ 380319 h 1428868"/>
              <a:gd name="connsiteX7" fmla="*/ 947044 w 1577829"/>
              <a:gd name="connsiteY7" fmla="*/ 367469 h 1428868"/>
              <a:gd name="connsiteX8" fmla="*/ 943185 w 1577829"/>
              <a:gd name="connsiteY8" fmla="*/ 377107 h 1428868"/>
              <a:gd name="connsiteX9" fmla="*/ 930334 w 1577829"/>
              <a:gd name="connsiteY9" fmla="*/ 384823 h 1428868"/>
              <a:gd name="connsiteX10" fmla="*/ 889213 w 1577829"/>
              <a:gd name="connsiteY10" fmla="*/ 382894 h 1428868"/>
              <a:gd name="connsiteX11" fmla="*/ 872504 w 1577829"/>
              <a:gd name="connsiteY11" fmla="*/ 382248 h 1428868"/>
              <a:gd name="connsiteX12" fmla="*/ 868000 w 1577829"/>
              <a:gd name="connsiteY12" fmla="*/ 373256 h 1428868"/>
              <a:gd name="connsiteX13" fmla="*/ 857078 w 1577829"/>
              <a:gd name="connsiteY13" fmla="*/ 370681 h 1428868"/>
              <a:gd name="connsiteX14" fmla="*/ 821099 w 1577829"/>
              <a:gd name="connsiteY14" fmla="*/ 348193 h 1428868"/>
              <a:gd name="connsiteX15" fmla="*/ 811461 w 1577829"/>
              <a:gd name="connsiteY15" fmla="*/ 330847 h 1428868"/>
              <a:gd name="connsiteX16" fmla="*/ 799255 w 1577829"/>
              <a:gd name="connsiteY16" fmla="*/ 350161 h 1428868"/>
              <a:gd name="connsiteX17" fmla="*/ 794759 w 1577829"/>
              <a:gd name="connsiteY17" fmla="*/ 336672 h 1428868"/>
              <a:gd name="connsiteX18" fmla="*/ 788873 w 1577829"/>
              <a:gd name="connsiteY18" fmla="*/ 318035 h 1428868"/>
              <a:gd name="connsiteX19" fmla="*/ 772923 w 1577829"/>
              <a:gd name="connsiteY19" fmla="*/ 338594 h 1428868"/>
              <a:gd name="connsiteX20" fmla="*/ 722164 w 1577829"/>
              <a:gd name="connsiteY20" fmla="*/ 309043 h 1428868"/>
              <a:gd name="connsiteX21" fmla="*/ 603928 w 1577829"/>
              <a:gd name="connsiteY21" fmla="*/ 269854 h 1428868"/>
              <a:gd name="connsiteX22" fmla="*/ 546744 w 1577829"/>
              <a:gd name="connsiteY22" fmla="*/ 248004 h 1428868"/>
              <a:gd name="connsiteX23" fmla="*/ 533893 w 1577829"/>
              <a:gd name="connsiteY23" fmla="*/ 234516 h 1428868"/>
              <a:gd name="connsiteX24" fmla="*/ 533893 w 1577829"/>
              <a:gd name="connsiteY24" fmla="*/ 223588 h 1428868"/>
              <a:gd name="connsiteX25" fmla="*/ 535184 w 1577829"/>
              <a:gd name="connsiteY25" fmla="*/ 220375 h 1428868"/>
              <a:gd name="connsiteX26" fmla="*/ 549319 w 1577829"/>
              <a:gd name="connsiteY26" fmla="*/ 222304 h 1428868"/>
              <a:gd name="connsiteX27" fmla="*/ 555099 w 1577829"/>
              <a:gd name="connsiteY27" fmla="*/ 194037 h 1428868"/>
              <a:gd name="connsiteX28" fmla="*/ 600078 w 1577829"/>
              <a:gd name="connsiteY28" fmla="*/ 191470 h 1428868"/>
              <a:gd name="connsiteX29" fmla="*/ 638631 w 1577829"/>
              <a:gd name="connsiteY29" fmla="*/ 170903 h 1428868"/>
              <a:gd name="connsiteX30" fmla="*/ 621284 w 1577829"/>
              <a:gd name="connsiteY30" fmla="*/ 145203 h 1428868"/>
              <a:gd name="connsiteX31" fmla="*/ 588510 w 1577829"/>
              <a:gd name="connsiteY31" fmla="*/ 118864 h 1428868"/>
              <a:gd name="connsiteX32" fmla="*/ 578234 w 1577829"/>
              <a:gd name="connsiteY32" fmla="*/ 58471 h 1428868"/>
              <a:gd name="connsiteX33" fmla="*/ 553815 w 1577829"/>
              <a:gd name="connsiteY33" fmla="*/ 21850 h 1428868"/>
              <a:gd name="connsiteX34" fmla="*/ 512041 w 1577829"/>
              <a:gd name="connsiteY34" fmla="*/ 3858 h 1428868"/>
              <a:gd name="connsiteX35" fmla="*/ 495977 w 1577829"/>
              <a:gd name="connsiteY35" fmla="*/ 0 h 1428868"/>
              <a:gd name="connsiteX36" fmla="*/ 470298 w 1577829"/>
              <a:gd name="connsiteY36" fmla="*/ 0 h 1428868"/>
              <a:gd name="connsiteX37" fmla="*/ 499858 w 1577829"/>
              <a:gd name="connsiteY37" fmla="*/ 8354 h 1428868"/>
              <a:gd name="connsiteX38" fmla="*/ 526844 w 1577829"/>
              <a:gd name="connsiteY38" fmla="*/ 14779 h 1428868"/>
              <a:gd name="connsiteX39" fmla="*/ 560264 w 1577829"/>
              <a:gd name="connsiteY39" fmla="*/ 40480 h 1428868"/>
              <a:gd name="connsiteX40" fmla="*/ 551909 w 1577829"/>
              <a:gd name="connsiteY40" fmla="*/ 61039 h 1428868"/>
              <a:gd name="connsiteX41" fmla="*/ 537774 w 1577829"/>
              <a:gd name="connsiteY41" fmla="*/ 57188 h 1428868"/>
              <a:gd name="connsiteX42" fmla="*/ 512072 w 1577829"/>
              <a:gd name="connsiteY42" fmla="*/ 79668 h 1428868"/>
              <a:gd name="connsiteX43" fmla="*/ 499866 w 1577829"/>
              <a:gd name="connsiteY43" fmla="*/ 100235 h 1428868"/>
              <a:gd name="connsiteX44" fmla="*/ 479944 w 1577829"/>
              <a:gd name="connsiteY44" fmla="*/ 89951 h 1428868"/>
              <a:gd name="connsiteX45" fmla="*/ 454242 w 1577829"/>
              <a:gd name="connsiteY45" fmla="*/ 88022 h 1428868"/>
              <a:gd name="connsiteX46" fmla="*/ 436256 w 1577829"/>
              <a:gd name="connsiteY46" fmla="*/ 63613 h 1428868"/>
              <a:gd name="connsiteX47" fmla="*/ 413121 w 1577829"/>
              <a:gd name="connsiteY47" fmla="*/ 60401 h 1428868"/>
              <a:gd name="connsiteX48" fmla="*/ 439461 w 1577829"/>
              <a:gd name="connsiteY48" fmla="*/ 84172 h 1428868"/>
              <a:gd name="connsiteX49" fmla="*/ 445249 w 1577829"/>
              <a:gd name="connsiteY49" fmla="*/ 95093 h 1428868"/>
              <a:gd name="connsiteX50" fmla="*/ 406695 w 1577829"/>
              <a:gd name="connsiteY50" fmla="*/ 66818 h 1428868"/>
              <a:gd name="connsiteX51" fmla="*/ 417617 w 1577829"/>
              <a:gd name="connsiteY51" fmla="*/ 96377 h 1428868"/>
              <a:gd name="connsiteX52" fmla="*/ 423397 w 1577829"/>
              <a:gd name="connsiteY52" fmla="*/ 105369 h 1428868"/>
              <a:gd name="connsiteX53" fmla="*/ 395773 w 1577829"/>
              <a:gd name="connsiteY53" fmla="*/ 79030 h 1428868"/>
              <a:gd name="connsiteX54" fmla="*/ 418263 w 1577829"/>
              <a:gd name="connsiteY54" fmla="*/ 22488 h 1428868"/>
              <a:gd name="connsiteX55" fmla="*/ 397057 w 1577829"/>
              <a:gd name="connsiteY55" fmla="*/ 48834 h 1428868"/>
              <a:gd name="connsiteX56" fmla="*/ 388702 w 1577829"/>
              <a:gd name="connsiteY56" fmla="*/ 75818 h 1428868"/>
              <a:gd name="connsiteX57" fmla="*/ 377780 w 1577829"/>
              <a:gd name="connsiteY57" fmla="*/ 77747 h 1428868"/>
              <a:gd name="connsiteX58" fmla="*/ 341801 w 1577829"/>
              <a:gd name="connsiteY58" fmla="*/ 69393 h 1428868"/>
              <a:gd name="connsiteX59" fmla="*/ 368787 w 1577829"/>
              <a:gd name="connsiteY59" fmla="*/ 86101 h 1428868"/>
              <a:gd name="connsiteX60" fmla="*/ 356574 w 1577829"/>
              <a:gd name="connsiteY60" fmla="*/ 103455 h 1428868"/>
              <a:gd name="connsiteX61" fmla="*/ 355936 w 1577829"/>
              <a:gd name="connsiteY61" fmla="*/ 134289 h 1428868"/>
              <a:gd name="connsiteX62" fmla="*/ 373284 w 1577829"/>
              <a:gd name="connsiteY62" fmla="*/ 149714 h 1428868"/>
              <a:gd name="connsiteX63" fmla="*/ 373284 w 1577829"/>
              <a:gd name="connsiteY63" fmla="*/ 160635 h 1428868"/>
              <a:gd name="connsiteX64" fmla="*/ 348865 w 1577829"/>
              <a:gd name="connsiteY64" fmla="*/ 136218 h 1428868"/>
              <a:gd name="connsiteX65" fmla="*/ 354645 w 1577829"/>
              <a:gd name="connsiteY65" fmla="*/ 174123 h 1428868"/>
              <a:gd name="connsiteX66" fmla="*/ 373284 w 1577829"/>
              <a:gd name="connsiteY66" fmla="*/ 202398 h 1428868"/>
              <a:gd name="connsiteX67" fmla="*/ 325092 w 1577829"/>
              <a:gd name="connsiteY67" fmla="*/ 161919 h 1428868"/>
              <a:gd name="connsiteX68" fmla="*/ 264049 w 1577829"/>
              <a:gd name="connsiteY68" fmla="*/ 135899 h 1428868"/>
              <a:gd name="connsiteX69" fmla="*/ 296822 w 1577829"/>
              <a:gd name="connsiteY69" fmla="*/ 170273 h 1428868"/>
              <a:gd name="connsiteX70" fmla="*/ 320914 w 1577829"/>
              <a:gd name="connsiteY70" fmla="*/ 198540 h 1428868"/>
              <a:gd name="connsiteX71" fmla="*/ 278829 w 1577829"/>
              <a:gd name="connsiteY71" fmla="*/ 176052 h 1428868"/>
              <a:gd name="connsiteX72" fmla="*/ 243488 w 1577829"/>
              <a:gd name="connsiteY72" fmla="*/ 162564 h 1428868"/>
              <a:gd name="connsiteX73" fmla="*/ 261482 w 1577829"/>
              <a:gd name="connsiteY73" fmla="*/ 125943 h 1428868"/>
              <a:gd name="connsiteX74" fmla="*/ 300673 w 1577829"/>
              <a:gd name="connsiteY74" fmla="*/ 80967 h 1428868"/>
              <a:gd name="connsiteX75" fmla="*/ 265978 w 1577829"/>
              <a:gd name="connsiteY75" fmla="*/ 106029 h 1428868"/>
              <a:gd name="connsiteX76" fmla="*/ 237709 w 1577829"/>
              <a:gd name="connsiteY76" fmla="*/ 151005 h 1428868"/>
              <a:gd name="connsiteX77" fmla="*/ 224857 w 1577829"/>
              <a:gd name="connsiteY77" fmla="*/ 187627 h 1428868"/>
              <a:gd name="connsiteX78" fmla="*/ 237709 w 1577829"/>
              <a:gd name="connsiteY78" fmla="*/ 202406 h 1428868"/>
              <a:gd name="connsiteX79" fmla="*/ 237063 w 1577829"/>
              <a:gd name="connsiteY79" fmla="*/ 219752 h 1428868"/>
              <a:gd name="connsiteX80" fmla="*/ 231921 w 1577829"/>
              <a:gd name="connsiteY80" fmla="*/ 202406 h 1428868"/>
              <a:gd name="connsiteX81" fmla="*/ 220999 w 1577829"/>
              <a:gd name="connsiteY81" fmla="*/ 196619 h 1428868"/>
              <a:gd name="connsiteX82" fmla="*/ 220999 w 1577829"/>
              <a:gd name="connsiteY82" fmla="*/ 231957 h 1428868"/>
              <a:gd name="connsiteX83" fmla="*/ 220999 w 1577829"/>
              <a:gd name="connsiteY83" fmla="*/ 247382 h 1428868"/>
              <a:gd name="connsiteX84" fmla="*/ 214573 w 1577829"/>
              <a:gd name="connsiteY84" fmla="*/ 278862 h 1428868"/>
              <a:gd name="connsiteX85" fmla="*/ 200439 w 1577829"/>
              <a:gd name="connsiteY85" fmla="*/ 333475 h 1428868"/>
              <a:gd name="connsiteX86" fmla="*/ 200439 w 1577829"/>
              <a:gd name="connsiteY86" fmla="*/ 354672 h 1428868"/>
              <a:gd name="connsiteX87" fmla="*/ 194013 w 1577829"/>
              <a:gd name="connsiteY87" fmla="*/ 381663 h 1428868"/>
              <a:gd name="connsiteX88" fmla="*/ 203652 w 1577829"/>
              <a:gd name="connsiteY88" fmla="*/ 442056 h 1428868"/>
              <a:gd name="connsiteX89" fmla="*/ 224212 w 1577829"/>
              <a:gd name="connsiteY89" fmla="*/ 513370 h 1428868"/>
              <a:gd name="connsiteX90" fmla="*/ 236417 w 1577829"/>
              <a:gd name="connsiteY90" fmla="*/ 576338 h 1428868"/>
              <a:gd name="connsiteX91" fmla="*/ 263411 w 1577829"/>
              <a:gd name="connsiteY91" fmla="*/ 596897 h 1428868"/>
              <a:gd name="connsiteX92" fmla="*/ 285756 w 1577829"/>
              <a:gd name="connsiteY92" fmla="*/ 611676 h 1428868"/>
              <a:gd name="connsiteX93" fmla="*/ 285756 w 1577829"/>
              <a:gd name="connsiteY93" fmla="*/ 666282 h 1428868"/>
              <a:gd name="connsiteX94" fmla="*/ 285756 w 1577829"/>
              <a:gd name="connsiteY94" fmla="*/ 727966 h 1428868"/>
              <a:gd name="connsiteX95" fmla="*/ 292964 w 1577829"/>
              <a:gd name="connsiteY95" fmla="*/ 710620 h 1428868"/>
              <a:gd name="connsiteX96" fmla="*/ 293610 w 1577829"/>
              <a:gd name="connsiteY96" fmla="*/ 693273 h 1428868"/>
              <a:gd name="connsiteX97" fmla="*/ 330872 w 1577829"/>
              <a:gd name="connsiteY97" fmla="*/ 650864 h 1428868"/>
              <a:gd name="connsiteX98" fmla="*/ 344369 w 1577829"/>
              <a:gd name="connsiteY98" fmla="*/ 639298 h 1428868"/>
              <a:gd name="connsiteX99" fmla="*/ 377788 w 1577829"/>
              <a:gd name="connsiteY99" fmla="*/ 646368 h 1428868"/>
              <a:gd name="connsiteX100" fmla="*/ 404136 w 1577829"/>
              <a:gd name="connsiteY100" fmla="*/ 659857 h 1428868"/>
              <a:gd name="connsiteX101" fmla="*/ 412490 w 1577829"/>
              <a:gd name="connsiteY101" fmla="*/ 686848 h 1428868"/>
              <a:gd name="connsiteX102" fmla="*/ 386788 w 1577829"/>
              <a:gd name="connsiteY102" fmla="*/ 699698 h 1428868"/>
              <a:gd name="connsiteX103" fmla="*/ 365590 w 1577829"/>
              <a:gd name="connsiteY103" fmla="*/ 717683 h 1428868"/>
              <a:gd name="connsiteX104" fmla="*/ 404781 w 1577829"/>
              <a:gd name="connsiteY104" fmla="*/ 717045 h 1428868"/>
              <a:gd name="connsiteX105" fmla="*/ 417632 w 1577829"/>
              <a:gd name="connsiteY105" fmla="*/ 704832 h 1428868"/>
              <a:gd name="connsiteX106" fmla="*/ 426625 w 1577829"/>
              <a:gd name="connsiteY106" fmla="*/ 731178 h 1428868"/>
              <a:gd name="connsiteX107" fmla="*/ 391930 w 1577829"/>
              <a:gd name="connsiteY107" fmla="*/ 761375 h 1428868"/>
              <a:gd name="connsiteX108" fmla="*/ 354660 w 1577829"/>
              <a:gd name="connsiteY108" fmla="*/ 797351 h 1428868"/>
              <a:gd name="connsiteX109" fmla="*/ 339242 w 1577829"/>
              <a:gd name="connsiteY109" fmla="*/ 813414 h 1428868"/>
              <a:gd name="connsiteX110" fmla="*/ 337313 w 1577829"/>
              <a:gd name="connsiteY110" fmla="*/ 791571 h 1428868"/>
              <a:gd name="connsiteX111" fmla="*/ 357235 w 1577829"/>
              <a:gd name="connsiteY111" fmla="*/ 773579 h 1428868"/>
              <a:gd name="connsiteX112" fmla="*/ 371370 w 1577829"/>
              <a:gd name="connsiteY112" fmla="*/ 749170 h 1428868"/>
              <a:gd name="connsiteX113" fmla="*/ 347597 w 1577829"/>
              <a:gd name="connsiteY113" fmla="*/ 745957 h 1428868"/>
              <a:gd name="connsiteX114" fmla="*/ 321248 w 1577829"/>
              <a:gd name="connsiteY114" fmla="*/ 755595 h 1428868"/>
              <a:gd name="connsiteX115" fmla="*/ 325107 w 1577829"/>
              <a:gd name="connsiteY115" fmla="*/ 735029 h 1428868"/>
              <a:gd name="connsiteX116" fmla="*/ 325753 w 1577829"/>
              <a:gd name="connsiteY116" fmla="*/ 730533 h 1428868"/>
              <a:gd name="connsiteX117" fmla="*/ 307114 w 1577829"/>
              <a:gd name="connsiteY117" fmla="*/ 729895 h 1428868"/>
              <a:gd name="connsiteX118" fmla="*/ 288483 w 1577829"/>
              <a:gd name="connsiteY118" fmla="*/ 738887 h 1428868"/>
              <a:gd name="connsiteX119" fmla="*/ 314823 w 1577829"/>
              <a:gd name="connsiteY119" fmla="*/ 795429 h 1428868"/>
              <a:gd name="connsiteX120" fmla="*/ 332816 w 1577829"/>
              <a:gd name="connsiteY120" fmla="*/ 815988 h 1428868"/>
              <a:gd name="connsiteX121" fmla="*/ 349526 w 1577829"/>
              <a:gd name="connsiteY121" fmla="*/ 837193 h 1428868"/>
              <a:gd name="connsiteX122" fmla="*/ 375866 w 1577829"/>
              <a:gd name="connsiteY122" fmla="*/ 862885 h 1428868"/>
              <a:gd name="connsiteX123" fmla="*/ 390001 w 1577829"/>
              <a:gd name="connsiteY123" fmla="*/ 879594 h 1428868"/>
              <a:gd name="connsiteX124" fmla="*/ 393213 w 1577829"/>
              <a:gd name="connsiteY124" fmla="*/ 904656 h 1428868"/>
              <a:gd name="connsiteX125" fmla="*/ 461966 w 1577829"/>
              <a:gd name="connsiteY125" fmla="*/ 907869 h 1428868"/>
              <a:gd name="connsiteX126" fmla="*/ 408639 w 1577829"/>
              <a:gd name="connsiteY126" fmla="*/ 886672 h 1428868"/>
              <a:gd name="connsiteX127" fmla="*/ 461966 w 1577829"/>
              <a:gd name="connsiteY127" fmla="*/ 878956 h 1428868"/>
              <a:gd name="connsiteX128" fmla="*/ 403285 w 1577829"/>
              <a:gd name="connsiteY128" fmla="*/ 874604 h 1428868"/>
              <a:gd name="connsiteX129" fmla="*/ 437555 w 1577829"/>
              <a:gd name="connsiteY129" fmla="*/ 864822 h 1428868"/>
              <a:gd name="connsiteX130" fmla="*/ 454264 w 1577829"/>
              <a:gd name="connsiteY130" fmla="*/ 862255 h 1428868"/>
              <a:gd name="connsiteX131" fmla="*/ 397080 w 1577829"/>
              <a:gd name="connsiteY131" fmla="*/ 859042 h 1428868"/>
              <a:gd name="connsiteX132" fmla="*/ 438853 w 1577829"/>
              <a:gd name="connsiteY132" fmla="*/ 844263 h 1428868"/>
              <a:gd name="connsiteX133" fmla="*/ 393229 w 1577829"/>
              <a:gd name="connsiteY133" fmla="*/ 846830 h 1428868"/>
              <a:gd name="connsiteX134" fmla="*/ 430499 w 1577829"/>
              <a:gd name="connsiteY134" fmla="*/ 821137 h 1428868"/>
              <a:gd name="connsiteX135" fmla="*/ 449130 w 1577829"/>
              <a:gd name="connsiteY135" fmla="*/ 812783 h 1428868"/>
              <a:gd name="connsiteX136" fmla="*/ 397733 w 1577829"/>
              <a:gd name="connsiteY136" fmla="*/ 824988 h 1428868"/>
              <a:gd name="connsiteX137" fmla="*/ 414442 w 1577829"/>
              <a:gd name="connsiteY137" fmla="*/ 800571 h 1428868"/>
              <a:gd name="connsiteX138" fmla="*/ 377173 w 1577829"/>
              <a:gd name="connsiteY138" fmla="*/ 825633 h 1428868"/>
              <a:gd name="connsiteX139" fmla="*/ 427301 w 1577829"/>
              <a:gd name="connsiteY139" fmla="*/ 785154 h 1428868"/>
              <a:gd name="connsiteX140" fmla="*/ 444649 w 1577829"/>
              <a:gd name="connsiteY140" fmla="*/ 776800 h 1428868"/>
              <a:gd name="connsiteX141" fmla="*/ 467784 w 1577829"/>
              <a:gd name="connsiteY141" fmla="*/ 858397 h 1428868"/>
              <a:gd name="connsiteX142" fmla="*/ 493486 w 1577829"/>
              <a:gd name="connsiteY142" fmla="*/ 992063 h 1428868"/>
              <a:gd name="connsiteX143" fmla="*/ 504408 w 1577829"/>
              <a:gd name="connsiteY143" fmla="*/ 1072369 h 1428868"/>
              <a:gd name="connsiteX144" fmla="*/ 503125 w 1577829"/>
              <a:gd name="connsiteY144" fmla="*/ 1089716 h 1428868"/>
              <a:gd name="connsiteX145" fmla="*/ 481919 w 1577829"/>
              <a:gd name="connsiteY145" fmla="*/ 1089716 h 1428868"/>
              <a:gd name="connsiteX146" fmla="*/ 498628 w 1577829"/>
              <a:gd name="connsiteY146" fmla="*/ 1098715 h 1428868"/>
              <a:gd name="connsiteX147" fmla="*/ 494777 w 1577829"/>
              <a:gd name="connsiteY147" fmla="*/ 1104495 h 1428868"/>
              <a:gd name="connsiteX148" fmla="*/ 444649 w 1577829"/>
              <a:gd name="connsiteY148" fmla="*/ 1119920 h 1428868"/>
              <a:gd name="connsiteX149" fmla="*/ 281442 w 1577829"/>
              <a:gd name="connsiteY149" fmla="*/ 1168746 h 1428868"/>
              <a:gd name="connsiteX150" fmla="*/ 193778 w 1577829"/>
              <a:gd name="connsiteY150" fmla="*/ 1189950 h 1428868"/>
              <a:gd name="connsiteX151" fmla="*/ 151655 w 1577829"/>
              <a:gd name="connsiteY151" fmla="*/ 1196376 h 1428868"/>
              <a:gd name="connsiteX152" fmla="*/ 143300 w 1577829"/>
              <a:gd name="connsiteY152" fmla="*/ 1196429 h 1428868"/>
              <a:gd name="connsiteX153" fmla="*/ 151009 w 1577829"/>
              <a:gd name="connsiteY153" fmla="*/ 1211793 h 1428868"/>
              <a:gd name="connsiteX154" fmla="*/ 152938 w 1577829"/>
              <a:gd name="connsiteY154" fmla="*/ 1225289 h 1428868"/>
              <a:gd name="connsiteX155" fmla="*/ 138158 w 1577829"/>
              <a:gd name="connsiteY155" fmla="*/ 1200226 h 1428868"/>
              <a:gd name="connsiteX156" fmla="*/ 120810 w 1577829"/>
              <a:gd name="connsiteY156" fmla="*/ 1197014 h 1428868"/>
              <a:gd name="connsiteX157" fmla="*/ 127874 w 1577829"/>
              <a:gd name="connsiteY157" fmla="*/ 1221430 h 1428868"/>
              <a:gd name="connsiteX158" fmla="*/ 111164 w 1577829"/>
              <a:gd name="connsiteY158" fmla="*/ 1201517 h 1428868"/>
              <a:gd name="connsiteX159" fmla="*/ 126582 w 1577829"/>
              <a:gd name="connsiteY159" fmla="*/ 1179667 h 1428868"/>
              <a:gd name="connsiteX160" fmla="*/ 138796 w 1577829"/>
              <a:gd name="connsiteY160" fmla="*/ 1158471 h 1428868"/>
              <a:gd name="connsiteX161" fmla="*/ 127228 w 1577829"/>
              <a:gd name="connsiteY161" fmla="*/ 1158471 h 1428868"/>
              <a:gd name="connsiteX162" fmla="*/ 114377 w 1577829"/>
              <a:gd name="connsiteY162" fmla="*/ 1144329 h 1428868"/>
              <a:gd name="connsiteX163" fmla="*/ 116944 w 1577829"/>
              <a:gd name="connsiteY163" fmla="*/ 1161037 h 1428868"/>
              <a:gd name="connsiteX164" fmla="*/ 111134 w 1577829"/>
              <a:gd name="connsiteY164" fmla="*/ 1169392 h 1428868"/>
              <a:gd name="connsiteX165" fmla="*/ 98313 w 1577829"/>
              <a:gd name="connsiteY165" fmla="*/ 1196376 h 1428868"/>
              <a:gd name="connsiteX166" fmla="*/ 102810 w 1577829"/>
              <a:gd name="connsiteY166" fmla="*/ 1219501 h 1428868"/>
              <a:gd name="connsiteX167" fmla="*/ 82249 w 1577829"/>
              <a:gd name="connsiteY167" fmla="*/ 1219501 h 1428868"/>
              <a:gd name="connsiteX168" fmla="*/ 88674 w 1577829"/>
              <a:gd name="connsiteY168" fmla="*/ 1188667 h 1428868"/>
              <a:gd name="connsiteX169" fmla="*/ 100242 w 1577829"/>
              <a:gd name="connsiteY169" fmla="*/ 1168101 h 1428868"/>
              <a:gd name="connsiteX170" fmla="*/ 70044 w 1577829"/>
              <a:gd name="connsiteY170" fmla="*/ 1172604 h 1428868"/>
              <a:gd name="connsiteX171" fmla="*/ 25064 w 1577829"/>
              <a:gd name="connsiteY171" fmla="*/ 1182242 h 1428868"/>
              <a:gd name="connsiteX172" fmla="*/ 30845 w 1577829"/>
              <a:gd name="connsiteY172" fmla="*/ 1206013 h 1428868"/>
              <a:gd name="connsiteX173" fmla="*/ 15426 w 1577829"/>
              <a:gd name="connsiteY173" fmla="*/ 1189950 h 1428868"/>
              <a:gd name="connsiteX174" fmla="*/ 12213 w 1577829"/>
              <a:gd name="connsiteY174" fmla="*/ 1186092 h 1428868"/>
              <a:gd name="connsiteX175" fmla="*/ 4504 w 1577829"/>
              <a:gd name="connsiteY175" fmla="*/ 1202801 h 1428868"/>
              <a:gd name="connsiteX176" fmla="*/ 0 w 1577829"/>
              <a:gd name="connsiteY176" fmla="*/ 1232997 h 1428868"/>
              <a:gd name="connsiteX177" fmla="*/ 10284 w 1577829"/>
              <a:gd name="connsiteY177" fmla="*/ 1259336 h 1428868"/>
              <a:gd name="connsiteX178" fmla="*/ 24419 w 1577829"/>
              <a:gd name="connsiteY178" fmla="*/ 1299170 h 1428868"/>
              <a:gd name="connsiteX179" fmla="*/ 33419 w 1577829"/>
              <a:gd name="connsiteY179" fmla="*/ 1345436 h 1428868"/>
              <a:gd name="connsiteX180" fmla="*/ 53334 w 1577829"/>
              <a:gd name="connsiteY180" fmla="*/ 1380129 h 1428868"/>
              <a:gd name="connsiteX181" fmla="*/ 79682 w 1577829"/>
              <a:gd name="connsiteY181" fmla="*/ 1398121 h 1428868"/>
              <a:gd name="connsiteX182" fmla="*/ 117590 w 1577829"/>
              <a:gd name="connsiteY182" fmla="*/ 1402617 h 1428868"/>
              <a:gd name="connsiteX183" fmla="*/ 143292 w 1577829"/>
              <a:gd name="connsiteY183" fmla="*/ 1399404 h 1428868"/>
              <a:gd name="connsiteX184" fmla="*/ 145221 w 1577829"/>
              <a:gd name="connsiteY184" fmla="*/ 1394262 h 1428868"/>
              <a:gd name="connsiteX185" fmla="*/ 128512 w 1577829"/>
              <a:gd name="connsiteY185" fmla="*/ 1387192 h 1428868"/>
              <a:gd name="connsiteX186" fmla="*/ 100880 w 1577829"/>
              <a:gd name="connsiteY186" fmla="*/ 1377554 h 1428868"/>
              <a:gd name="connsiteX187" fmla="*/ 100880 w 1577829"/>
              <a:gd name="connsiteY187" fmla="*/ 1389121 h 1428868"/>
              <a:gd name="connsiteX188" fmla="*/ 55901 w 1577829"/>
              <a:gd name="connsiteY188" fmla="*/ 1357641 h 1428868"/>
              <a:gd name="connsiteX189" fmla="*/ 34057 w 1577829"/>
              <a:gd name="connsiteY189" fmla="*/ 1317807 h 1428868"/>
              <a:gd name="connsiteX190" fmla="*/ 58476 w 1577829"/>
              <a:gd name="connsiteY190" fmla="*/ 1346074 h 1428868"/>
              <a:gd name="connsiteX191" fmla="*/ 89958 w 1577829"/>
              <a:gd name="connsiteY191" fmla="*/ 1373058 h 1428868"/>
              <a:gd name="connsiteX192" fmla="*/ 106668 w 1577829"/>
              <a:gd name="connsiteY192" fmla="*/ 1367279 h 1428868"/>
              <a:gd name="connsiteX193" fmla="*/ 119519 w 1577829"/>
              <a:gd name="connsiteY193" fmla="*/ 1363421 h 1428868"/>
              <a:gd name="connsiteX194" fmla="*/ 121440 w 1577829"/>
              <a:gd name="connsiteY194" fmla="*/ 1337082 h 1428868"/>
              <a:gd name="connsiteX195" fmla="*/ 143292 w 1577829"/>
              <a:gd name="connsiteY195" fmla="*/ 1296603 h 1428868"/>
              <a:gd name="connsiteX196" fmla="*/ 143930 w 1577829"/>
              <a:gd name="connsiteY196" fmla="*/ 1287610 h 1428868"/>
              <a:gd name="connsiteX197" fmla="*/ 162569 w 1577829"/>
              <a:gd name="connsiteY197" fmla="*/ 1283752 h 1428868"/>
              <a:gd name="connsiteX198" fmla="*/ 172845 w 1577829"/>
              <a:gd name="connsiteY198" fmla="*/ 1269619 h 1428868"/>
              <a:gd name="connsiteX199" fmla="*/ 172845 w 1577829"/>
              <a:gd name="connsiteY199" fmla="*/ 1250989 h 1428868"/>
              <a:gd name="connsiteX200" fmla="*/ 192768 w 1577829"/>
              <a:gd name="connsiteY200" fmla="*/ 1267052 h 1428868"/>
              <a:gd name="connsiteX201" fmla="*/ 258307 w 1577829"/>
              <a:gd name="connsiteY201" fmla="*/ 1254202 h 1428868"/>
              <a:gd name="connsiteX202" fmla="*/ 324484 w 1577829"/>
              <a:gd name="connsiteY202" fmla="*/ 1232997 h 1428868"/>
              <a:gd name="connsiteX203" fmla="*/ 424081 w 1577829"/>
              <a:gd name="connsiteY203" fmla="*/ 1206651 h 1428868"/>
              <a:gd name="connsiteX204" fmla="*/ 511426 w 1577829"/>
              <a:gd name="connsiteY204" fmla="*/ 1182880 h 1428868"/>
              <a:gd name="connsiteX205" fmla="*/ 573115 w 1577829"/>
              <a:gd name="connsiteY205" fmla="*/ 1152038 h 1428868"/>
              <a:gd name="connsiteX206" fmla="*/ 594958 w 1577829"/>
              <a:gd name="connsiteY206" fmla="*/ 1079440 h 1428868"/>
              <a:gd name="connsiteX207" fmla="*/ 601384 w 1577829"/>
              <a:gd name="connsiteY207" fmla="*/ 972142 h 1428868"/>
              <a:gd name="connsiteX208" fmla="*/ 601384 w 1577829"/>
              <a:gd name="connsiteY208" fmla="*/ 959292 h 1428868"/>
              <a:gd name="connsiteX209" fmla="*/ 587249 w 1577829"/>
              <a:gd name="connsiteY209" fmla="*/ 1033826 h 1428868"/>
              <a:gd name="connsiteX210" fmla="*/ 531994 w 1577829"/>
              <a:gd name="connsiteY210" fmla="*/ 1044748 h 1428868"/>
              <a:gd name="connsiteX211" fmla="*/ 520426 w 1577829"/>
              <a:gd name="connsiteY211" fmla="*/ 1046593 h 1428868"/>
              <a:gd name="connsiteX212" fmla="*/ 559618 w 1577829"/>
              <a:gd name="connsiteY212" fmla="*/ 1051735 h 1428868"/>
              <a:gd name="connsiteX213" fmla="*/ 531348 w 1577829"/>
              <a:gd name="connsiteY213" fmla="*/ 1072294 h 1428868"/>
              <a:gd name="connsiteX214" fmla="*/ 522356 w 1577829"/>
              <a:gd name="connsiteY214" fmla="*/ 1078081 h 1428868"/>
              <a:gd name="connsiteX215" fmla="*/ 552554 w 1577829"/>
              <a:gd name="connsiteY215" fmla="*/ 1080010 h 1428868"/>
              <a:gd name="connsiteX216" fmla="*/ 561547 w 1577829"/>
              <a:gd name="connsiteY216" fmla="*/ 1103781 h 1428868"/>
              <a:gd name="connsiteX217" fmla="*/ 563476 w 1577829"/>
              <a:gd name="connsiteY217" fmla="*/ 1126269 h 1428868"/>
              <a:gd name="connsiteX218" fmla="*/ 530703 w 1577829"/>
              <a:gd name="connsiteY218" fmla="*/ 1099923 h 1428868"/>
              <a:gd name="connsiteX219" fmla="*/ 513355 w 1577829"/>
              <a:gd name="connsiteY219" fmla="*/ 1090931 h 1428868"/>
              <a:gd name="connsiteX220" fmla="*/ 513355 w 1577829"/>
              <a:gd name="connsiteY220" fmla="*/ 1033751 h 1428868"/>
              <a:gd name="connsiteX221" fmla="*/ 492149 w 1577829"/>
              <a:gd name="connsiteY221" fmla="*/ 907177 h 1428868"/>
              <a:gd name="connsiteX222" fmla="*/ 463242 w 1577829"/>
              <a:gd name="connsiteY222" fmla="*/ 771612 h 1428868"/>
              <a:gd name="connsiteX223" fmla="*/ 499220 w 1577829"/>
              <a:gd name="connsiteY223" fmla="*/ 774825 h 1428868"/>
              <a:gd name="connsiteX224" fmla="*/ 532640 w 1577829"/>
              <a:gd name="connsiteY224" fmla="*/ 780605 h 1428868"/>
              <a:gd name="connsiteX225" fmla="*/ 503086 w 1577829"/>
              <a:gd name="connsiteY225" fmla="*/ 770321 h 1428868"/>
              <a:gd name="connsiteX226" fmla="*/ 459391 w 1577829"/>
              <a:gd name="connsiteY226" fmla="*/ 761329 h 1428868"/>
              <a:gd name="connsiteX227" fmla="*/ 452320 w 1577829"/>
              <a:gd name="connsiteY227" fmla="*/ 736130 h 1428868"/>
              <a:gd name="connsiteX228" fmla="*/ 502448 w 1577829"/>
              <a:gd name="connsiteY228" fmla="*/ 719566 h 1428868"/>
              <a:gd name="connsiteX229" fmla="*/ 520442 w 1577829"/>
              <a:gd name="connsiteY229" fmla="*/ 714424 h 1428868"/>
              <a:gd name="connsiteX230" fmla="*/ 504378 w 1577829"/>
              <a:gd name="connsiteY230" fmla="*/ 731133 h 1428868"/>
              <a:gd name="connsiteX231" fmla="*/ 538427 w 1577829"/>
              <a:gd name="connsiteY231" fmla="*/ 713141 h 1428868"/>
              <a:gd name="connsiteX232" fmla="*/ 578272 w 1577829"/>
              <a:gd name="connsiteY232" fmla="*/ 769683 h 1428868"/>
              <a:gd name="connsiteX233" fmla="*/ 571201 w 1577829"/>
              <a:gd name="connsiteY233" fmla="*/ 810155 h 1428868"/>
              <a:gd name="connsiteX234" fmla="*/ 596265 w 1577829"/>
              <a:gd name="connsiteY234" fmla="*/ 839714 h 1428868"/>
              <a:gd name="connsiteX235" fmla="*/ 606549 w 1577829"/>
              <a:gd name="connsiteY235" fmla="*/ 959216 h 1428868"/>
              <a:gd name="connsiteX236" fmla="*/ 634180 w 1577829"/>
              <a:gd name="connsiteY236" fmla="*/ 976563 h 1428868"/>
              <a:gd name="connsiteX237" fmla="*/ 646386 w 1577829"/>
              <a:gd name="connsiteY237" fmla="*/ 990058 h 1428868"/>
              <a:gd name="connsiteX238" fmla="*/ 656670 w 1577829"/>
              <a:gd name="connsiteY238" fmla="*/ 1004838 h 1428868"/>
              <a:gd name="connsiteX239" fmla="*/ 674655 w 1577829"/>
              <a:gd name="connsiteY239" fmla="*/ 1031822 h 1428868"/>
              <a:gd name="connsiteX240" fmla="*/ 689436 w 1577829"/>
              <a:gd name="connsiteY240" fmla="*/ 1054947 h 1428868"/>
              <a:gd name="connsiteX241" fmla="*/ 715784 w 1577829"/>
              <a:gd name="connsiteY241" fmla="*/ 1120482 h 1428868"/>
              <a:gd name="connsiteX242" fmla="*/ 765259 w 1577829"/>
              <a:gd name="connsiteY242" fmla="*/ 1200150 h 1428868"/>
              <a:gd name="connsiteX243" fmla="*/ 780328 w 1577829"/>
              <a:gd name="connsiteY243" fmla="*/ 1235382 h 1428868"/>
              <a:gd name="connsiteX244" fmla="*/ 781323 w 1577829"/>
              <a:gd name="connsiteY244" fmla="*/ 1240630 h 1428868"/>
              <a:gd name="connsiteX245" fmla="*/ 799954 w 1577829"/>
              <a:gd name="connsiteY245" fmla="*/ 1270826 h 1428868"/>
              <a:gd name="connsiteX246" fmla="*/ 810876 w 1577829"/>
              <a:gd name="connsiteY246" fmla="*/ 1293314 h 1428868"/>
              <a:gd name="connsiteX247" fmla="*/ 832720 w 1577829"/>
              <a:gd name="connsiteY247" fmla="*/ 1298456 h 1428868"/>
              <a:gd name="connsiteX248" fmla="*/ 825011 w 1577829"/>
              <a:gd name="connsiteY248" fmla="*/ 1323518 h 1428868"/>
              <a:gd name="connsiteX249" fmla="*/ 842358 w 1577829"/>
              <a:gd name="connsiteY249" fmla="*/ 1354360 h 1428868"/>
              <a:gd name="connsiteX250" fmla="*/ 864848 w 1577829"/>
              <a:gd name="connsiteY250" fmla="*/ 1371706 h 1428868"/>
              <a:gd name="connsiteX251" fmla="*/ 837148 w 1577829"/>
              <a:gd name="connsiteY251" fmla="*/ 1381329 h 1428868"/>
              <a:gd name="connsiteX252" fmla="*/ 872489 w 1577829"/>
              <a:gd name="connsiteY252" fmla="*/ 1385187 h 1428868"/>
              <a:gd name="connsiteX253" fmla="*/ 923886 w 1577829"/>
              <a:gd name="connsiteY253" fmla="*/ 1402883 h 1428868"/>
              <a:gd name="connsiteX254" fmla="*/ 861559 w 1577829"/>
              <a:gd name="connsiteY254" fmla="*/ 1394825 h 1428868"/>
              <a:gd name="connsiteX255" fmla="*/ 822368 w 1577829"/>
              <a:gd name="connsiteY255" fmla="*/ 1400604 h 1428868"/>
              <a:gd name="connsiteX256" fmla="*/ 826864 w 1577829"/>
              <a:gd name="connsiteY256" fmla="*/ 1407675 h 1428868"/>
              <a:gd name="connsiteX257" fmla="*/ 860921 w 1577829"/>
              <a:gd name="connsiteY257" fmla="*/ 1410880 h 1428868"/>
              <a:gd name="connsiteX258" fmla="*/ 918751 w 1577829"/>
              <a:gd name="connsiteY258" fmla="*/ 1422447 h 1428868"/>
              <a:gd name="connsiteX259" fmla="*/ 1035718 w 1577829"/>
              <a:gd name="connsiteY259" fmla="*/ 1427588 h 1428868"/>
              <a:gd name="connsiteX260" fmla="*/ 1087769 w 1577829"/>
              <a:gd name="connsiteY260" fmla="*/ 1402883 h 1428868"/>
              <a:gd name="connsiteX261" fmla="*/ 1087769 w 1577829"/>
              <a:gd name="connsiteY261" fmla="*/ 1374258 h 1428868"/>
              <a:gd name="connsiteX262" fmla="*/ 1036364 w 1577829"/>
              <a:gd name="connsiteY262" fmla="*/ 1367833 h 1428868"/>
              <a:gd name="connsiteX263" fmla="*/ 1004881 w 1577829"/>
              <a:gd name="connsiteY263" fmla="*/ 1377471 h 1428868"/>
              <a:gd name="connsiteX264" fmla="*/ 968257 w 1577829"/>
              <a:gd name="connsiteY264" fmla="*/ 1377471 h 1428868"/>
              <a:gd name="connsiteX265" fmla="*/ 988817 w 1577829"/>
              <a:gd name="connsiteY265" fmla="*/ 1353700 h 1428868"/>
              <a:gd name="connsiteX266" fmla="*/ 947689 w 1577829"/>
              <a:gd name="connsiteY266" fmla="*/ 1368479 h 1428868"/>
              <a:gd name="connsiteX267" fmla="*/ 966966 w 1577829"/>
              <a:gd name="connsiteY267" fmla="*/ 1345991 h 1428868"/>
              <a:gd name="connsiteX268" fmla="*/ 981746 w 1577829"/>
              <a:gd name="connsiteY268" fmla="*/ 1342140 h 1428868"/>
              <a:gd name="connsiteX269" fmla="*/ 993959 w 1577829"/>
              <a:gd name="connsiteY269" fmla="*/ 1332503 h 1428868"/>
              <a:gd name="connsiteX270" fmla="*/ 983675 w 1577829"/>
              <a:gd name="connsiteY270" fmla="*/ 1326716 h 1428868"/>
              <a:gd name="connsiteX271" fmla="*/ 954115 w 1577829"/>
              <a:gd name="connsiteY271" fmla="*/ 1294590 h 1428868"/>
              <a:gd name="connsiteX272" fmla="*/ 934200 w 1577829"/>
              <a:gd name="connsiteY272" fmla="*/ 1280456 h 1428868"/>
              <a:gd name="connsiteX273" fmla="*/ 921349 w 1577829"/>
              <a:gd name="connsiteY273" fmla="*/ 1292669 h 1428868"/>
              <a:gd name="connsiteX274" fmla="*/ 883441 w 1577829"/>
              <a:gd name="connsiteY274" fmla="*/ 1307440 h 1428868"/>
              <a:gd name="connsiteX275" fmla="*/ 860952 w 1577829"/>
              <a:gd name="connsiteY275" fmla="*/ 1303590 h 1428868"/>
              <a:gd name="connsiteX276" fmla="*/ 914923 w 1577829"/>
              <a:gd name="connsiteY276" fmla="*/ 1261181 h 1428868"/>
              <a:gd name="connsiteX277" fmla="*/ 873803 w 1577829"/>
              <a:gd name="connsiteY277" fmla="*/ 1256039 h 1428868"/>
              <a:gd name="connsiteX278" fmla="*/ 816292 w 1577829"/>
              <a:gd name="connsiteY278" fmla="*/ 1274031 h 1428868"/>
              <a:gd name="connsiteX279" fmla="*/ 841029 w 1577829"/>
              <a:gd name="connsiteY279" fmla="*/ 1246402 h 1428868"/>
              <a:gd name="connsiteX280" fmla="*/ 815965 w 1577829"/>
              <a:gd name="connsiteY280" fmla="*/ 1246402 h 1428868"/>
              <a:gd name="connsiteX281" fmla="*/ 812106 w 1577829"/>
              <a:gd name="connsiteY281" fmla="*/ 1238048 h 1428868"/>
              <a:gd name="connsiteX282" fmla="*/ 791546 w 1577829"/>
              <a:gd name="connsiteY282" fmla="*/ 1246402 h 1428868"/>
              <a:gd name="connsiteX283" fmla="*/ 788812 w 1577829"/>
              <a:gd name="connsiteY283" fmla="*/ 1220261 h 1428868"/>
              <a:gd name="connsiteX284" fmla="*/ 808894 w 1577829"/>
              <a:gd name="connsiteY284" fmla="*/ 1200788 h 1428868"/>
              <a:gd name="connsiteX285" fmla="*/ 837171 w 1577829"/>
              <a:gd name="connsiteY285" fmla="*/ 1192434 h 1428868"/>
              <a:gd name="connsiteX286" fmla="*/ 797972 w 1577829"/>
              <a:gd name="connsiteY286" fmla="*/ 1174442 h 1428868"/>
              <a:gd name="connsiteX287" fmla="*/ 751064 w 1577829"/>
              <a:gd name="connsiteY287" fmla="*/ 1124317 h 1428868"/>
              <a:gd name="connsiteX288" fmla="*/ 774199 w 1577829"/>
              <a:gd name="connsiteY288" fmla="*/ 1132671 h 1428868"/>
              <a:gd name="connsiteX289" fmla="*/ 754276 w 1577829"/>
              <a:gd name="connsiteY289" fmla="*/ 1102467 h 1428868"/>
              <a:gd name="connsiteX290" fmla="*/ 720227 w 1577829"/>
              <a:gd name="connsiteY290" fmla="*/ 1074200 h 1428868"/>
              <a:gd name="connsiteX291" fmla="*/ 716368 w 1577829"/>
              <a:gd name="connsiteY291" fmla="*/ 1087696 h 1428868"/>
              <a:gd name="connsiteX292" fmla="*/ 707376 w 1577829"/>
              <a:gd name="connsiteY292" fmla="*/ 1054925 h 1428868"/>
              <a:gd name="connsiteX293" fmla="*/ 725369 w 1577829"/>
              <a:gd name="connsiteY293" fmla="*/ 1033082 h 1428868"/>
              <a:gd name="connsiteX294" fmla="*/ 714439 w 1577829"/>
              <a:gd name="connsiteY294" fmla="*/ 1002886 h 1428868"/>
              <a:gd name="connsiteX295" fmla="*/ 747858 w 1577829"/>
              <a:gd name="connsiteY295" fmla="*/ 939918 h 1428868"/>
              <a:gd name="connsiteX296" fmla="*/ 762639 w 1577829"/>
              <a:gd name="connsiteY296" fmla="*/ 907793 h 1428868"/>
              <a:gd name="connsiteX297" fmla="*/ 735007 w 1577829"/>
              <a:gd name="connsiteY297" fmla="*/ 936068 h 1428868"/>
              <a:gd name="connsiteX298" fmla="*/ 704170 w 1577829"/>
              <a:gd name="connsiteY298" fmla="*/ 976540 h 1428868"/>
              <a:gd name="connsiteX299" fmla="*/ 691957 w 1577829"/>
              <a:gd name="connsiteY299" fmla="*/ 1021515 h 1428868"/>
              <a:gd name="connsiteX300" fmla="*/ 688744 w 1577829"/>
              <a:gd name="connsiteY300" fmla="*/ 1007382 h 1428868"/>
              <a:gd name="connsiteX301" fmla="*/ 673972 w 1577829"/>
              <a:gd name="connsiteY301" fmla="*/ 1011240 h 1428868"/>
              <a:gd name="connsiteX302" fmla="*/ 706100 w 1577829"/>
              <a:gd name="connsiteY302" fmla="*/ 950201 h 1428868"/>
              <a:gd name="connsiteX303" fmla="*/ 657908 w 1577829"/>
              <a:gd name="connsiteY303" fmla="*/ 981681 h 1428868"/>
              <a:gd name="connsiteX304" fmla="*/ 697099 w 1577829"/>
              <a:gd name="connsiteY304" fmla="*/ 935422 h 1428868"/>
              <a:gd name="connsiteX305" fmla="*/ 652120 w 1577829"/>
              <a:gd name="connsiteY305" fmla="*/ 942493 h 1428868"/>
              <a:gd name="connsiteX306" fmla="*/ 637348 w 1577829"/>
              <a:gd name="connsiteY306" fmla="*/ 942493 h 1428868"/>
              <a:gd name="connsiteX307" fmla="*/ 657262 w 1577829"/>
              <a:gd name="connsiteY307" fmla="*/ 926430 h 1428868"/>
              <a:gd name="connsiteX308" fmla="*/ 653411 w 1577829"/>
              <a:gd name="connsiteY308" fmla="*/ 898155 h 1428868"/>
              <a:gd name="connsiteX309" fmla="*/ 679752 w 1577829"/>
              <a:gd name="connsiteY309" fmla="*/ 866030 h 1428868"/>
              <a:gd name="connsiteX310" fmla="*/ 735007 w 1577829"/>
              <a:gd name="connsiteY310" fmla="*/ 846754 h 1428868"/>
              <a:gd name="connsiteX311" fmla="*/ 657908 w 1577829"/>
              <a:gd name="connsiteY311" fmla="*/ 743960 h 1428868"/>
              <a:gd name="connsiteX312" fmla="*/ 585943 w 1577829"/>
              <a:gd name="connsiteY312" fmla="*/ 673930 h 1428868"/>
              <a:gd name="connsiteX313" fmla="*/ 572446 w 1577829"/>
              <a:gd name="connsiteY313" fmla="*/ 649513 h 1428868"/>
              <a:gd name="connsiteX314" fmla="*/ 560878 w 1577829"/>
              <a:gd name="connsiteY314" fmla="*/ 621883 h 1428868"/>
              <a:gd name="connsiteX315" fmla="*/ 545460 w 1577829"/>
              <a:gd name="connsiteY315" fmla="*/ 598112 h 1428868"/>
              <a:gd name="connsiteX316" fmla="*/ 533893 w 1577829"/>
              <a:gd name="connsiteY316" fmla="*/ 570482 h 1428868"/>
              <a:gd name="connsiteX317" fmla="*/ 539035 w 1577829"/>
              <a:gd name="connsiteY317" fmla="*/ 553774 h 1428868"/>
              <a:gd name="connsiteX318" fmla="*/ 533893 w 1577829"/>
              <a:gd name="connsiteY318" fmla="*/ 534499 h 1428868"/>
              <a:gd name="connsiteX319" fmla="*/ 533893 w 1577829"/>
              <a:gd name="connsiteY319" fmla="*/ 507515 h 1428868"/>
              <a:gd name="connsiteX320" fmla="*/ 557028 w 1577829"/>
              <a:gd name="connsiteY320" fmla="*/ 493381 h 1428868"/>
              <a:gd name="connsiteX321" fmla="*/ 576304 w 1577829"/>
              <a:gd name="connsiteY321" fmla="*/ 483098 h 1428868"/>
              <a:gd name="connsiteX322" fmla="*/ 629638 w 1577829"/>
              <a:gd name="connsiteY322" fmla="*/ 497877 h 1428868"/>
              <a:gd name="connsiteX323" fmla="*/ 679114 w 1577829"/>
              <a:gd name="connsiteY323" fmla="*/ 503657 h 1428868"/>
              <a:gd name="connsiteX324" fmla="*/ 777419 w 1577829"/>
              <a:gd name="connsiteY324" fmla="*/ 480531 h 1428868"/>
              <a:gd name="connsiteX325" fmla="*/ 850667 w 1577829"/>
              <a:gd name="connsiteY325" fmla="*/ 456752 h 1428868"/>
              <a:gd name="connsiteX326" fmla="*/ 868015 w 1577829"/>
              <a:gd name="connsiteY326" fmla="*/ 461256 h 1428868"/>
              <a:gd name="connsiteX327" fmla="*/ 909789 w 1577829"/>
              <a:gd name="connsiteY327" fmla="*/ 454185 h 1428868"/>
              <a:gd name="connsiteX328" fmla="*/ 939350 w 1577829"/>
              <a:gd name="connsiteY328" fmla="*/ 446476 h 1428868"/>
              <a:gd name="connsiteX329" fmla="*/ 956697 w 1577829"/>
              <a:gd name="connsiteY329" fmla="*/ 425272 h 1428868"/>
              <a:gd name="connsiteX330" fmla="*/ 964406 w 1577829"/>
              <a:gd name="connsiteY330" fmla="*/ 407926 h 1428868"/>
              <a:gd name="connsiteX331" fmla="*/ 1253550 w 1577829"/>
              <a:gd name="connsiteY331" fmla="*/ 405359 h 1428868"/>
              <a:gd name="connsiteX332" fmla="*/ 1558757 w 1577829"/>
              <a:gd name="connsiteY332" fmla="*/ 404068 h 1428868"/>
              <a:gd name="connsiteX333" fmla="*/ 1576105 w 1577829"/>
              <a:gd name="connsiteY333" fmla="*/ 382225 h 1428868"/>
              <a:gd name="connsiteX334" fmla="*/ 1576089 w 1577829"/>
              <a:gd name="connsiteY334" fmla="*/ 355264 h 1428868"/>
              <a:gd name="connsiteX335" fmla="*/ 513325 w 1577829"/>
              <a:gd name="connsiteY335" fmla="*/ 1105832 h 1428868"/>
              <a:gd name="connsiteX336" fmla="*/ 560552 w 1577829"/>
              <a:gd name="connsiteY336" fmla="*/ 1143896 h 1428868"/>
              <a:gd name="connsiteX337" fmla="*/ 502722 w 1577829"/>
              <a:gd name="connsiteY337" fmla="*/ 1119320 h 1428868"/>
              <a:gd name="connsiteX338" fmla="*/ 513325 w 1577829"/>
              <a:gd name="connsiteY338" fmla="*/ 1105832 h 1428868"/>
              <a:gd name="connsiteX339" fmla="*/ 436226 w 1577829"/>
              <a:gd name="connsiteY339" fmla="*/ 121394 h 1428868"/>
              <a:gd name="connsiteX340" fmla="*/ 445340 w 1577829"/>
              <a:gd name="connsiteY340" fmla="*/ 135368 h 1428868"/>
              <a:gd name="connsiteX341" fmla="*/ 414959 w 1577829"/>
              <a:gd name="connsiteY341" fmla="*/ 128381 h 1428868"/>
              <a:gd name="connsiteX342" fmla="*/ 436226 w 1577829"/>
              <a:gd name="connsiteY342" fmla="*/ 121394 h 1428868"/>
              <a:gd name="connsiteX343" fmla="*/ 256978 w 1577829"/>
              <a:gd name="connsiteY343" fmla="*/ 482802 h 1428868"/>
              <a:gd name="connsiteX344" fmla="*/ 212636 w 1577829"/>
              <a:gd name="connsiteY344" fmla="*/ 420153 h 1428868"/>
              <a:gd name="connsiteX345" fmla="*/ 222275 w 1577829"/>
              <a:gd name="connsiteY345" fmla="*/ 424011 h 1428868"/>
              <a:gd name="connsiteX346" fmla="*/ 351432 w 1577829"/>
              <a:gd name="connsiteY346" fmla="*/ 490024 h 1428868"/>
              <a:gd name="connsiteX347" fmla="*/ 273361 w 1577829"/>
              <a:gd name="connsiteY347" fmla="*/ 479430 h 1428868"/>
              <a:gd name="connsiteX348" fmla="*/ 351432 w 1577829"/>
              <a:gd name="connsiteY348" fmla="*/ 515087 h 1428868"/>
              <a:gd name="connsiteX349" fmla="*/ 256955 w 1577829"/>
              <a:gd name="connsiteY349" fmla="*/ 482802 h 1428868"/>
              <a:gd name="connsiteX350" fmla="*/ 335528 w 1577829"/>
              <a:gd name="connsiteY350" fmla="*/ 623508 h 1428868"/>
              <a:gd name="connsiteX351" fmla="*/ 404918 w 1577829"/>
              <a:gd name="connsiteY351" fmla="*/ 583507 h 1428868"/>
              <a:gd name="connsiteX352" fmla="*/ 335505 w 1577829"/>
              <a:gd name="connsiteY352" fmla="*/ 623508 h 1428868"/>
              <a:gd name="connsiteX353" fmla="*/ 382269 w 1577829"/>
              <a:gd name="connsiteY353" fmla="*/ 408579 h 1428868"/>
              <a:gd name="connsiteX354" fmla="*/ 382269 w 1577829"/>
              <a:gd name="connsiteY354" fmla="*/ 446484 h 1428868"/>
              <a:gd name="connsiteX355" fmla="*/ 372631 w 1577829"/>
              <a:gd name="connsiteY355" fmla="*/ 439413 h 1428868"/>
              <a:gd name="connsiteX356" fmla="*/ 378418 w 1577829"/>
              <a:gd name="connsiteY356" fmla="*/ 400870 h 1428868"/>
              <a:gd name="connsiteX357" fmla="*/ 410219 w 1577829"/>
              <a:gd name="connsiteY357" fmla="*/ 353647 h 1428868"/>
              <a:gd name="connsiteX358" fmla="*/ 340829 w 1577829"/>
              <a:gd name="connsiteY358" fmla="*/ 358462 h 1428868"/>
              <a:gd name="connsiteX359" fmla="*/ 369744 w 1577829"/>
              <a:gd name="connsiteY359" fmla="*/ 380631 h 1428868"/>
              <a:gd name="connsiteX360" fmla="*/ 372631 w 1577829"/>
              <a:gd name="connsiteY360" fmla="*/ 395060 h 1428868"/>
              <a:gd name="connsiteX361" fmla="*/ 329262 w 1577829"/>
              <a:gd name="connsiteY361" fmla="*/ 369998 h 1428868"/>
              <a:gd name="connsiteX362" fmla="*/ 325403 w 1577829"/>
              <a:gd name="connsiteY362" fmla="*/ 347829 h 1428868"/>
              <a:gd name="connsiteX363" fmla="*/ 315765 w 1577829"/>
              <a:gd name="connsiteY363" fmla="*/ 371927 h 1428868"/>
              <a:gd name="connsiteX364" fmla="*/ 364921 w 1577829"/>
              <a:gd name="connsiteY364" fmla="*/ 417222 h 1428868"/>
              <a:gd name="connsiteX365" fmla="*/ 361063 w 1577829"/>
              <a:gd name="connsiteY365" fmla="*/ 433603 h 1428868"/>
              <a:gd name="connsiteX366" fmla="*/ 303240 w 1577829"/>
              <a:gd name="connsiteY366" fmla="*/ 392159 h 1428868"/>
              <a:gd name="connsiteX367" fmla="*/ 275290 w 1577829"/>
              <a:gd name="connsiteY367" fmla="*/ 361325 h 1428868"/>
              <a:gd name="connsiteX368" fmla="*/ 249261 w 1577829"/>
              <a:gd name="connsiteY368" fmla="*/ 328554 h 1428868"/>
              <a:gd name="connsiteX369" fmla="*/ 268538 w 1577829"/>
              <a:gd name="connsiteY369" fmla="*/ 304463 h 1428868"/>
              <a:gd name="connsiteX370" fmla="*/ 287815 w 1577829"/>
              <a:gd name="connsiteY370" fmla="*/ 330483 h 1428868"/>
              <a:gd name="connsiteX371" fmla="*/ 282999 w 1577829"/>
              <a:gd name="connsiteY371" fmla="*/ 342050 h 1428868"/>
              <a:gd name="connsiteX372" fmla="*/ 305162 w 1577829"/>
              <a:gd name="connsiteY372" fmla="*/ 361325 h 1428868"/>
              <a:gd name="connsiteX373" fmla="*/ 312879 w 1577829"/>
              <a:gd name="connsiteY373" fmla="*/ 347829 h 1428868"/>
              <a:gd name="connsiteX374" fmla="*/ 304205 w 1577829"/>
              <a:gd name="connsiteY374" fmla="*/ 299641 h 1428868"/>
              <a:gd name="connsiteX375" fmla="*/ 280105 w 1577829"/>
              <a:gd name="connsiteY375" fmla="*/ 270728 h 1428868"/>
              <a:gd name="connsiteX376" fmla="*/ 256013 w 1577829"/>
              <a:gd name="connsiteY376" fmla="*/ 276515 h 1428868"/>
              <a:gd name="connsiteX377" fmla="*/ 212636 w 1577829"/>
              <a:gd name="connsiteY377" fmla="*/ 347829 h 1428868"/>
              <a:gd name="connsiteX378" fmla="*/ 254084 w 1577829"/>
              <a:gd name="connsiteY378" fmla="*/ 262055 h 1428868"/>
              <a:gd name="connsiteX379" fmla="*/ 279148 w 1577829"/>
              <a:gd name="connsiteY379" fmla="*/ 257240 h 1428868"/>
              <a:gd name="connsiteX380" fmla="*/ 297460 w 1577829"/>
              <a:gd name="connsiteY380" fmla="*/ 274586 h 1428868"/>
              <a:gd name="connsiteX381" fmla="*/ 416014 w 1577829"/>
              <a:gd name="connsiteY381" fmla="*/ 309278 h 1428868"/>
              <a:gd name="connsiteX382" fmla="*/ 318666 w 1577829"/>
              <a:gd name="connsiteY382" fmla="*/ 264948 h 1428868"/>
              <a:gd name="connsiteX383" fmla="*/ 249276 w 1577829"/>
              <a:gd name="connsiteY383" fmla="*/ 218773 h 1428868"/>
              <a:gd name="connsiteX384" fmla="*/ 398667 w 1577829"/>
              <a:gd name="connsiteY384" fmla="*/ 282378 h 1428868"/>
              <a:gd name="connsiteX385" fmla="*/ 304220 w 1577829"/>
              <a:gd name="connsiteY385" fmla="*/ 228410 h 1428868"/>
              <a:gd name="connsiteX386" fmla="*/ 437221 w 1577829"/>
              <a:gd name="connsiteY386" fmla="*/ 262138 h 1428868"/>
              <a:gd name="connsiteX387" fmla="*/ 332171 w 1577829"/>
              <a:gd name="connsiteY387" fmla="*/ 205277 h 1428868"/>
              <a:gd name="connsiteX388" fmla="*/ 402525 w 1577829"/>
              <a:gd name="connsiteY388" fmla="*/ 228410 h 1428868"/>
              <a:gd name="connsiteX389" fmla="*/ 389993 w 1577829"/>
              <a:gd name="connsiteY389" fmla="*/ 211064 h 1428868"/>
              <a:gd name="connsiteX390" fmla="*/ 431440 w 1577829"/>
              <a:gd name="connsiteY390" fmla="*/ 229375 h 1428868"/>
              <a:gd name="connsiteX391" fmla="*/ 460356 w 1577829"/>
              <a:gd name="connsiteY391" fmla="*/ 257323 h 1428868"/>
              <a:gd name="connsiteX392" fmla="*/ 493121 w 1577829"/>
              <a:gd name="connsiteY392" fmla="*/ 296816 h 1428868"/>
              <a:gd name="connsiteX393" fmla="*/ 516576 w 1577829"/>
              <a:gd name="connsiteY393" fmla="*/ 290390 h 1428868"/>
              <a:gd name="connsiteX394" fmla="*/ 523001 w 1577829"/>
              <a:gd name="connsiteY394" fmla="*/ 289099 h 1428868"/>
              <a:gd name="connsiteX395" fmla="*/ 533923 w 1577829"/>
              <a:gd name="connsiteY395" fmla="*/ 285887 h 1428868"/>
              <a:gd name="connsiteX396" fmla="*/ 523001 w 1577829"/>
              <a:gd name="connsiteY396" fmla="*/ 301950 h 1428868"/>
              <a:gd name="connsiteX397" fmla="*/ 432405 w 1577829"/>
              <a:gd name="connsiteY397" fmla="*/ 357846 h 1428868"/>
              <a:gd name="connsiteX398" fmla="*/ 382246 w 1577829"/>
              <a:gd name="connsiteY398" fmla="*/ 408594 h 1428868"/>
              <a:gd name="connsiteX399" fmla="*/ 536452 w 1577829"/>
              <a:gd name="connsiteY399" fmla="*/ 701407 h 1428868"/>
              <a:gd name="connsiteX400" fmla="*/ 445849 w 1577829"/>
              <a:gd name="connsiteY400" fmla="*/ 721472 h 1428868"/>
              <a:gd name="connsiteX401" fmla="*/ 433643 w 1577829"/>
              <a:gd name="connsiteY401" fmla="*/ 695126 h 1428868"/>
              <a:gd name="connsiteX402" fmla="*/ 484402 w 1577829"/>
              <a:gd name="connsiteY402" fmla="*/ 659150 h 1428868"/>
              <a:gd name="connsiteX403" fmla="*/ 499182 w 1577829"/>
              <a:gd name="connsiteY403" fmla="*/ 668788 h 1428868"/>
              <a:gd name="connsiteX404" fmla="*/ 536460 w 1577829"/>
              <a:gd name="connsiteY404" fmla="*/ 701422 h 1428868"/>
              <a:gd name="connsiteX405" fmla="*/ 518140 w 1577829"/>
              <a:gd name="connsiteY405" fmla="*/ 360406 h 1428868"/>
              <a:gd name="connsiteX406" fmla="*/ 492597 w 1577829"/>
              <a:gd name="connsiteY406" fmla="*/ 370043 h 1428868"/>
              <a:gd name="connsiteX407" fmla="*/ 524885 w 1577829"/>
              <a:gd name="connsiteY407" fmla="*/ 373894 h 1428868"/>
              <a:gd name="connsiteX408" fmla="*/ 469948 w 1577829"/>
              <a:gd name="connsiteY408" fmla="*/ 379005 h 1428868"/>
              <a:gd name="connsiteX409" fmla="*/ 515732 w 1577829"/>
              <a:gd name="connsiteY409" fmla="*/ 343059 h 1428868"/>
              <a:gd name="connsiteX410" fmla="*/ 552835 w 1577829"/>
              <a:gd name="connsiteY410" fmla="*/ 331007 h 1428868"/>
              <a:gd name="connsiteX411" fmla="*/ 543197 w 1577829"/>
              <a:gd name="connsiteY411" fmla="*/ 336323 h 1428868"/>
              <a:gd name="connsiteX412" fmla="*/ 521513 w 1577829"/>
              <a:gd name="connsiteY412" fmla="*/ 350297 h 1428868"/>
              <a:gd name="connsiteX413" fmla="*/ 554278 w 1577829"/>
              <a:gd name="connsiteY413" fmla="*/ 360421 h 1428868"/>
              <a:gd name="connsiteX414" fmla="*/ 518148 w 1577829"/>
              <a:gd name="connsiteY414" fmla="*/ 360406 h 1428868"/>
              <a:gd name="connsiteX415" fmla="*/ 574041 w 1577829"/>
              <a:gd name="connsiteY415" fmla="*/ 453403 h 1428868"/>
              <a:gd name="connsiteX416" fmla="*/ 596204 w 1577829"/>
              <a:gd name="connsiteY416" fmla="*/ 406718 h 1428868"/>
              <a:gd name="connsiteX417" fmla="*/ 607293 w 1577829"/>
              <a:gd name="connsiteY417" fmla="*/ 417746 h 1428868"/>
              <a:gd name="connsiteX418" fmla="*/ 574049 w 1577829"/>
              <a:gd name="connsiteY418" fmla="*/ 453403 h 1428868"/>
              <a:gd name="connsiteX419" fmla="*/ 872534 w 1577829"/>
              <a:gd name="connsiteY419" fmla="*/ 419515 h 1428868"/>
              <a:gd name="connsiteX420" fmla="*/ 866101 w 1577829"/>
              <a:gd name="connsiteY420" fmla="*/ 407303 h 1428868"/>
              <a:gd name="connsiteX421" fmla="*/ 789002 w 1577829"/>
              <a:gd name="connsiteY421" fmla="*/ 436216 h 1428868"/>
              <a:gd name="connsiteX422" fmla="*/ 740810 w 1577829"/>
              <a:gd name="connsiteY422" fmla="*/ 432365 h 1428868"/>
              <a:gd name="connsiteX423" fmla="*/ 704186 w 1577829"/>
              <a:gd name="connsiteY423" fmla="*/ 446499 h 1428868"/>
              <a:gd name="connsiteX424" fmla="*/ 712540 w 1577829"/>
              <a:gd name="connsiteY424" fmla="*/ 417586 h 1428868"/>
              <a:gd name="connsiteX425" fmla="*/ 711249 w 1577829"/>
              <a:gd name="connsiteY425" fmla="*/ 409877 h 1428868"/>
              <a:gd name="connsiteX426" fmla="*/ 660490 w 1577829"/>
              <a:gd name="connsiteY426" fmla="*/ 423366 h 1428868"/>
              <a:gd name="connsiteX427" fmla="*/ 622582 w 1577829"/>
              <a:gd name="connsiteY427" fmla="*/ 383532 h 1428868"/>
              <a:gd name="connsiteX428" fmla="*/ 599447 w 1577829"/>
              <a:gd name="connsiteY428" fmla="*/ 362973 h 1428868"/>
              <a:gd name="connsiteX429" fmla="*/ 580816 w 1577829"/>
              <a:gd name="connsiteY429" fmla="*/ 343059 h 1428868"/>
              <a:gd name="connsiteX430" fmla="*/ 571178 w 1577829"/>
              <a:gd name="connsiteY430" fmla="*/ 351414 h 1428868"/>
              <a:gd name="connsiteX431" fmla="*/ 556397 w 1577829"/>
              <a:gd name="connsiteY431" fmla="*/ 325880 h 1428868"/>
              <a:gd name="connsiteX432" fmla="*/ 552547 w 1577829"/>
              <a:gd name="connsiteY432" fmla="*/ 318650 h 1428868"/>
              <a:gd name="connsiteX433" fmla="*/ 436248 w 1577829"/>
              <a:gd name="connsiteY433" fmla="*/ 382901 h 1428868"/>
              <a:gd name="connsiteX434" fmla="*/ 485078 w 1577829"/>
              <a:gd name="connsiteY434" fmla="*/ 346280 h 1428868"/>
              <a:gd name="connsiteX435" fmla="*/ 533908 w 1577829"/>
              <a:gd name="connsiteY435" fmla="*/ 313509 h 1428868"/>
              <a:gd name="connsiteX436" fmla="*/ 553185 w 1577829"/>
              <a:gd name="connsiteY436" fmla="*/ 313509 h 1428868"/>
              <a:gd name="connsiteX437" fmla="*/ 597526 w 1577829"/>
              <a:gd name="connsiteY437" fmla="*/ 331500 h 1428868"/>
              <a:gd name="connsiteX438" fmla="*/ 691972 w 1577829"/>
              <a:gd name="connsiteY438" fmla="*/ 348847 h 1428868"/>
              <a:gd name="connsiteX439" fmla="*/ 747874 w 1577829"/>
              <a:gd name="connsiteY439" fmla="*/ 368768 h 1428868"/>
              <a:gd name="connsiteX440" fmla="*/ 763300 w 1577829"/>
              <a:gd name="connsiteY440" fmla="*/ 382901 h 1428868"/>
              <a:gd name="connsiteX441" fmla="*/ 765867 w 1577829"/>
              <a:gd name="connsiteY441" fmla="*/ 389326 h 1428868"/>
              <a:gd name="connsiteX442" fmla="*/ 781293 w 1577829"/>
              <a:gd name="connsiteY442" fmla="*/ 389326 h 1428868"/>
              <a:gd name="connsiteX443" fmla="*/ 788888 w 1577829"/>
              <a:gd name="connsiteY443" fmla="*/ 401531 h 1428868"/>
              <a:gd name="connsiteX444" fmla="*/ 812767 w 1577829"/>
              <a:gd name="connsiteY444" fmla="*/ 406027 h 1428868"/>
              <a:gd name="connsiteX445" fmla="*/ 865456 w 1577829"/>
              <a:gd name="connsiteY445" fmla="*/ 397673 h 1428868"/>
              <a:gd name="connsiteX446" fmla="*/ 872512 w 1577829"/>
              <a:gd name="connsiteY446" fmla="*/ 419515 h 1428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Lst>
            <a:rect l="l" t="t" r="r" b="b"/>
            <a:pathLst>
              <a:path w="1577829" h="1428868">
                <a:moveTo>
                  <a:pt x="1576089" y="355264"/>
                </a:moveTo>
                <a:cubicBezTo>
                  <a:pt x="1576089" y="355264"/>
                  <a:pt x="1565813" y="358477"/>
                  <a:pt x="1560671" y="368760"/>
                </a:cubicBezTo>
                <a:cubicBezTo>
                  <a:pt x="1555529" y="379043"/>
                  <a:pt x="1362124" y="377752"/>
                  <a:pt x="1271528" y="380965"/>
                </a:cubicBezTo>
                <a:cubicBezTo>
                  <a:pt x="1180932" y="384177"/>
                  <a:pt x="1105108" y="391886"/>
                  <a:pt x="1039569" y="393169"/>
                </a:cubicBezTo>
                <a:cubicBezTo>
                  <a:pt x="974030" y="394453"/>
                  <a:pt x="948327" y="395744"/>
                  <a:pt x="948327" y="395744"/>
                </a:cubicBezTo>
                <a:cubicBezTo>
                  <a:pt x="948327" y="395744"/>
                  <a:pt x="944469" y="388673"/>
                  <a:pt x="947044" y="384823"/>
                </a:cubicBezTo>
                <a:cubicBezTo>
                  <a:pt x="949619" y="380972"/>
                  <a:pt x="957320" y="380319"/>
                  <a:pt x="957320" y="380319"/>
                </a:cubicBezTo>
                <a:cubicBezTo>
                  <a:pt x="957320" y="380319"/>
                  <a:pt x="952186" y="370043"/>
                  <a:pt x="947044" y="367469"/>
                </a:cubicBezTo>
                <a:lnTo>
                  <a:pt x="943185" y="377107"/>
                </a:lnTo>
                <a:cubicBezTo>
                  <a:pt x="943185" y="377107"/>
                  <a:pt x="939335" y="386744"/>
                  <a:pt x="930334" y="384823"/>
                </a:cubicBezTo>
                <a:cubicBezTo>
                  <a:pt x="921334" y="382901"/>
                  <a:pt x="897568" y="382894"/>
                  <a:pt x="889213" y="382894"/>
                </a:cubicBezTo>
                <a:cubicBezTo>
                  <a:pt x="880859" y="382894"/>
                  <a:pt x="872504" y="382248"/>
                  <a:pt x="872504" y="382248"/>
                </a:cubicBezTo>
                <a:lnTo>
                  <a:pt x="868000" y="373256"/>
                </a:lnTo>
                <a:cubicBezTo>
                  <a:pt x="868000" y="373256"/>
                  <a:pt x="860936" y="373894"/>
                  <a:pt x="857078" y="370681"/>
                </a:cubicBezTo>
                <a:cubicBezTo>
                  <a:pt x="853220" y="367469"/>
                  <a:pt x="832659" y="355264"/>
                  <a:pt x="821099" y="348193"/>
                </a:cubicBezTo>
                <a:cubicBezTo>
                  <a:pt x="809539" y="341123"/>
                  <a:pt x="811461" y="330847"/>
                  <a:pt x="811461" y="330847"/>
                </a:cubicBezTo>
                <a:cubicBezTo>
                  <a:pt x="811461" y="330847"/>
                  <a:pt x="808286" y="345604"/>
                  <a:pt x="799255" y="350161"/>
                </a:cubicBezTo>
                <a:cubicBezTo>
                  <a:pt x="796436" y="346218"/>
                  <a:pt x="794870" y="341518"/>
                  <a:pt x="794759" y="336672"/>
                </a:cubicBezTo>
                <a:cubicBezTo>
                  <a:pt x="794759" y="328956"/>
                  <a:pt x="788873" y="318035"/>
                  <a:pt x="788873" y="318035"/>
                </a:cubicBezTo>
                <a:cubicBezTo>
                  <a:pt x="788873" y="318035"/>
                  <a:pt x="785766" y="332814"/>
                  <a:pt x="772923" y="338594"/>
                </a:cubicBezTo>
                <a:cubicBezTo>
                  <a:pt x="772923" y="338594"/>
                  <a:pt x="753000" y="318035"/>
                  <a:pt x="722164" y="309043"/>
                </a:cubicBezTo>
                <a:cubicBezTo>
                  <a:pt x="691327" y="300051"/>
                  <a:pt x="627709" y="276272"/>
                  <a:pt x="603928" y="269854"/>
                </a:cubicBezTo>
                <a:cubicBezTo>
                  <a:pt x="580148" y="263437"/>
                  <a:pt x="558311" y="258926"/>
                  <a:pt x="546744" y="248004"/>
                </a:cubicBezTo>
                <a:cubicBezTo>
                  <a:pt x="535176" y="237083"/>
                  <a:pt x="533893" y="234516"/>
                  <a:pt x="533893" y="234516"/>
                </a:cubicBezTo>
                <a:cubicBezTo>
                  <a:pt x="533893" y="234516"/>
                  <a:pt x="532609" y="226800"/>
                  <a:pt x="533893" y="223588"/>
                </a:cubicBezTo>
                <a:lnTo>
                  <a:pt x="535184" y="220375"/>
                </a:lnTo>
                <a:cubicBezTo>
                  <a:pt x="535184" y="220375"/>
                  <a:pt x="544177" y="222304"/>
                  <a:pt x="549319" y="222304"/>
                </a:cubicBezTo>
                <a:cubicBezTo>
                  <a:pt x="554461" y="222304"/>
                  <a:pt x="552531" y="206241"/>
                  <a:pt x="555099" y="194037"/>
                </a:cubicBezTo>
                <a:cubicBezTo>
                  <a:pt x="555099" y="194037"/>
                  <a:pt x="579517" y="198533"/>
                  <a:pt x="600078" y="191470"/>
                </a:cubicBezTo>
                <a:cubicBezTo>
                  <a:pt x="620638" y="184407"/>
                  <a:pt x="632843" y="176690"/>
                  <a:pt x="638631" y="170903"/>
                </a:cubicBezTo>
                <a:cubicBezTo>
                  <a:pt x="644419" y="165116"/>
                  <a:pt x="631560" y="154195"/>
                  <a:pt x="621284" y="145203"/>
                </a:cubicBezTo>
                <a:cubicBezTo>
                  <a:pt x="611007" y="136211"/>
                  <a:pt x="588510" y="118864"/>
                  <a:pt x="588510" y="118864"/>
                </a:cubicBezTo>
                <a:cubicBezTo>
                  <a:pt x="588510" y="118864"/>
                  <a:pt x="581446" y="75172"/>
                  <a:pt x="578234" y="58471"/>
                </a:cubicBezTo>
                <a:cubicBezTo>
                  <a:pt x="575021" y="41771"/>
                  <a:pt x="572446" y="35984"/>
                  <a:pt x="553815" y="21850"/>
                </a:cubicBezTo>
                <a:cubicBezTo>
                  <a:pt x="535184" y="7716"/>
                  <a:pt x="512041" y="3858"/>
                  <a:pt x="512041" y="3858"/>
                </a:cubicBezTo>
                <a:cubicBezTo>
                  <a:pt x="512041" y="3858"/>
                  <a:pt x="503049" y="0"/>
                  <a:pt x="495977" y="0"/>
                </a:cubicBezTo>
                <a:lnTo>
                  <a:pt x="470298" y="0"/>
                </a:lnTo>
                <a:cubicBezTo>
                  <a:pt x="470298" y="0"/>
                  <a:pt x="494716" y="646"/>
                  <a:pt x="499858" y="8354"/>
                </a:cubicBezTo>
                <a:cubicBezTo>
                  <a:pt x="505000" y="16063"/>
                  <a:pt x="515277" y="11567"/>
                  <a:pt x="526844" y="14779"/>
                </a:cubicBezTo>
                <a:cubicBezTo>
                  <a:pt x="538412" y="17992"/>
                  <a:pt x="555114" y="30842"/>
                  <a:pt x="560264" y="40480"/>
                </a:cubicBezTo>
                <a:cubicBezTo>
                  <a:pt x="565413" y="50117"/>
                  <a:pt x="551909" y="61039"/>
                  <a:pt x="551909" y="61039"/>
                </a:cubicBezTo>
                <a:cubicBezTo>
                  <a:pt x="551909" y="61039"/>
                  <a:pt x="544845" y="55897"/>
                  <a:pt x="537774" y="57188"/>
                </a:cubicBezTo>
                <a:cubicBezTo>
                  <a:pt x="530703" y="58479"/>
                  <a:pt x="516568" y="72605"/>
                  <a:pt x="512072" y="79668"/>
                </a:cubicBezTo>
                <a:cubicBezTo>
                  <a:pt x="507575" y="86731"/>
                  <a:pt x="499866" y="100235"/>
                  <a:pt x="499866" y="100235"/>
                </a:cubicBezTo>
                <a:cubicBezTo>
                  <a:pt x="499866" y="100235"/>
                  <a:pt x="492795" y="89306"/>
                  <a:pt x="479944" y="89951"/>
                </a:cubicBezTo>
                <a:cubicBezTo>
                  <a:pt x="471332" y="90239"/>
                  <a:pt x="462714" y="89592"/>
                  <a:pt x="454242" y="88022"/>
                </a:cubicBezTo>
                <a:cubicBezTo>
                  <a:pt x="454241" y="88023"/>
                  <a:pt x="452312" y="70676"/>
                  <a:pt x="436256" y="63613"/>
                </a:cubicBezTo>
                <a:cubicBezTo>
                  <a:pt x="420200" y="56550"/>
                  <a:pt x="413121" y="60401"/>
                  <a:pt x="413121" y="60401"/>
                </a:cubicBezTo>
                <a:cubicBezTo>
                  <a:pt x="413121" y="60401"/>
                  <a:pt x="433681" y="73251"/>
                  <a:pt x="439461" y="84172"/>
                </a:cubicBezTo>
                <a:lnTo>
                  <a:pt x="445249" y="95093"/>
                </a:lnTo>
                <a:cubicBezTo>
                  <a:pt x="445249" y="95093"/>
                  <a:pt x="414404" y="79668"/>
                  <a:pt x="406695" y="66818"/>
                </a:cubicBezTo>
                <a:cubicBezTo>
                  <a:pt x="406695" y="66818"/>
                  <a:pt x="411837" y="87384"/>
                  <a:pt x="417617" y="96377"/>
                </a:cubicBezTo>
                <a:lnTo>
                  <a:pt x="423397" y="105369"/>
                </a:lnTo>
                <a:cubicBezTo>
                  <a:pt x="423397" y="105369"/>
                  <a:pt x="397057" y="90597"/>
                  <a:pt x="395773" y="79030"/>
                </a:cubicBezTo>
                <a:cubicBezTo>
                  <a:pt x="395773" y="79030"/>
                  <a:pt x="406050" y="36622"/>
                  <a:pt x="418263" y="22488"/>
                </a:cubicBezTo>
                <a:cubicBezTo>
                  <a:pt x="418263" y="22488"/>
                  <a:pt x="401553" y="37913"/>
                  <a:pt x="397057" y="48834"/>
                </a:cubicBezTo>
                <a:cubicBezTo>
                  <a:pt x="392560" y="59755"/>
                  <a:pt x="388702" y="75818"/>
                  <a:pt x="388702" y="75818"/>
                </a:cubicBezTo>
                <a:lnTo>
                  <a:pt x="377780" y="77747"/>
                </a:lnTo>
                <a:cubicBezTo>
                  <a:pt x="377780" y="77747"/>
                  <a:pt x="364283" y="71960"/>
                  <a:pt x="341801" y="69393"/>
                </a:cubicBezTo>
                <a:cubicBezTo>
                  <a:pt x="341801" y="69393"/>
                  <a:pt x="364283" y="79030"/>
                  <a:pt x="368787" y="86101"/>
                </a:cubicBezTo>
                <a:cubicBezTo>
                  <a:pt x="368787" y="86101"/>
                  <a:pt x="359149" y="94455"/>
                  <a:pt x="356574" y="103455"/>
                </a:cubicBezTo>
                <a:cubicBezTo>
                  <a:pt x="353999" y="112455"/>
                  <a:pt x="355936" y="134289"/>
                  <a:pt x="355936" y="134289"/>
                </a:cubicBezTo>
                <a:cubicBezTo>
                  <a:pt x="355936" y="134289"/>
                  <a:pt x="368142" y="133006"/>
                  <a:pt x="373284" y="149714"/>
                </a:cubicBezTo>
                <a:cubicBezTo>
                  <a:pt x="373284" y="149714"/>
                  <a:pt x="378426" y="159990"/>
                  <a:pt x="373284" y="160635"/>
                </a:cubicBezTo>
                <a:cubicBezTo>
                  <a:pt x="368142" y="161281"/>
                  <a:pt x="351440" y="145210"/>
                  <a:pt x="348865" y="136218"/>
                </a:cubicBezTo>
                <a:cubicBezTo>
                  <a:pt x="348865" y="136218"/>
                  <a:pt x="346936" y="160635"/>
                  <a:pt x="354645" y="174123"/>
                </a:cubicBezTo>
                <a:cubicBezTo>
                  <a:pt x="362354" y="187612"/>
                  <a:pt x="373284" y="202398"/>
                  <a:pt x="373284" y="202398"/>
                </a:cubicBezTo>
                <a:cubicBezTo>
                  <a:pt x="373284" y="202398"/>
                  <a:pt x="340510" y="185690"/>
                  <a:pt x="325092" y="161919"/>
                </a:cubicBezTo>
                <a:cubicBezTo>
                  <a:pt x="309674" y="138147"/>
                  <a:pt x="264049" y="135899"/>
                  <a:pt x="264049" y="135899"/>
                </a:cubicBezTo>
                <a:cubicBezTo>
                  <a:pt x="264049" y="135899"/>
                  <a:pt x="286538" y="154210"/>
                  <a:pt x="296822" y="170273"/>
                </a:cubicBezTo>
                <a:cubicBezTo>
                  <a:pt x="307106" y="186336"/>
                  <a:pt x="320914" y="198540"/>
                  <a:pt x="320914" y="198540"/>
                </a:cubicBezTo>
                <a:cubicBezTo>
                  <a:pt x="320914" y="198540"/>
                  <a:pt x="294248" y="188265"/>
                  <a:pt x="278829" y="176052"/>
                </a:cubicBezTo>
                <a:cubicBezTo>
                  <a:pt x="263411" y="163840"/>
                  <a:pt x="243488" y="162564"/>
                  <a:pt x="243488" y="162564"/>
                </a:cubicBezTo>
                <a:cubicBezTo>
                  <a:pt x="243488" y="162564"/>
                  <a:pt x="250560" y="140714"/>
                  <a:pt x="261482" y="125943"/>
                </a:cubicBezTo>
                <a:cubicBezTo>
                  <a:pt x="272404" y="111171"/>
                  <a:pt x="287822" y="89314"/>
                  <a:pt x="300673" y="80967"/>
                </a:cubicBezTo>
                <a:cubicBezTo>
                  <a:pt x="300673" y="80967"/>
                  <a:pt x="280113" y="88676"/>
                  <a:pt x="265978" y="106029"/>
                </a:cubicBezTo>
                <a:cubicBezTo>
                  <a:pt x="251843" y="123383"/>
                  <a:pt x="246056" y="138155"/>
                  <a:pt x="237709" y="151005"/>
                </a:cubicBezTo>
                <a:cubicBezTo>
                  <a:pt x="229361" y="163855"/>
                  <a:pt x="224857" y="187627"/>
                  <a:pt x="224857" y="187627"/>
                </a:cubicBezTo>
                <a:cubicBezTo>
                  <a:pt x="224857" y="187627"/>
                  <a:pt x="235134" y="194052"/>
                  <a:pt x="237709" y="202406"/>
                </a:cubicBezTo>
                <a:cubicBezTo>
                  <a:pt x="240283" y="210760"/>
                  <a:pt x="237063" y="219752"/>
                  <a:pt x="237063" y="219752"/>
                </a:cubicBezTo>
                <a:cubicBezTo>
                  <a:pt x="237063" y="219752"/>
                  <a:pt x="235779" y="208831"/>
                  <a:pt x="231921" y="202406"/>
                </a:cubicBezTo>
                <a:cubicBezTo>
                  <a:pt x="228062" y="195981"/>
                  <a:pt x="220999" y="196619"/>
                  <a:pt x="220999" y="196619"/>
                </a:cubicBezTo>
                <a:cubicBezTo>
                  <a:pt x="220999" y="196619"/>
                  <a:pt x="222283" y="222319"/>
                  <a:pt x="220999" y="231957"/>
                </a:cubicBezTo>
                <a:lnTo>
                  <a:pt x="220999" y="247382"/>
                </a:lnTo>
                <a:cubicBezTo>
                  <a:pt x="220999" y="251232"/>
                  <a:pt x="216503" y="264090"/>
                  <a:pt x="214573" y="278862"/>
                </a:cubicBezTo>
                <a:cubicBezTo>
                  <a:pt x="212644" y="293633"/>
                  <a:pt x="200439" y="333475"/>
                  <a:pt x="200439" y="333475"/>
                </a:cubicBezTo>
                <a:cubicBezTo>
                  <a:pt x="200439" y="333475"/>
                  <a:pt x="201722" y="347609"/>
                  <a:pt x="200439" y="354672"/>
                </a:cubicBezTo>
                <a:cubicBezTo>
                  <a:pt x="199155" y="361735"/>
                  <a:pt x="196580" y="368168"/>
                  <a:pt x="194013" y="381663"/>
                </a:cubicBezTo>
                <a:cubicBezTo>
                  <a:pt x="191446" y="395159"/>
                  <a:pt x="207510" y="427277"/>
                  <a:pt x="203652" y="442056"/>
                </a:cubicBezTo>
                <a:cubicBezTo>
                  <a:pt x="199793" y="456835"/>
                  <a:pt x="220999" y="490244"/>
                  <a:pt x="224212" y="513370"/>
                </a:cubicBezTo>
                <a:cubicBezTo>
                  <a:pt x="227425" y="536496"/>
                  <a:pt x="232567" y="566700"/>
                  <a:pt x="236417" y="576338"/>
                </a:cubicBezTo>
                <a:cubicBezTo>
                  <a:pt x="240268" y="585976"/>
                  <a:pt x="254410" y="593046"/>
                  <a:pt x="263411" y="596897"/>
                </a:cubicBezTo>
                <a:cubicBezTo>
                  <a:pt x="272411" y="600747"/>
                  <a:pt x="285756" y="611676"/>
                  <a:pt x="285756" y="611676"/>
                </a:cubicBezTo>
                <a:cubicBezTo>
                  <a:pt x="285756" y="611676"/>
                  <a:pt x="288832" y="638660"/>
                  <a:pt x="285756" y="666282"/>
                </a:cubicBezTo>
                <a:cubicBezTo>
                  <a:pt x="282680" y="693904"/>
                  <a:pt x="285756" y="727966"/>
                  <a:pt x="285756" y="727966"/>
                </a:cubicBezTo>
                <a:cubicBezTo>
                  <a:pt x="285756" y="727966"/>
                  <a:pt x="289113" y="717683"/>
                  <a:pt x="292964" y="710620"/>
                </a:cubicBezTo>
                <a:cubicBezTo>
                  <a:pt x="292964" y="710620"/>
                  <a:pt x="292326" y="699698"/>
                  <a:pt x="293610" y="693273"/>
                </a:cubicBezTo>
                <a:cubicBezTo>
                  <a:pt x="294893" y="686848"/>
                  <a:pt x="330872" y="650864"/>
                  <a:pt x="330872" y="650864"/>
                </a:cubicBezTo>
                <a:cubicBezTo>
                  <a:pt x="330872" y="650864"/>
                  <a:pt x="337298" y="641872"/>
                  <a:pt x="344369" y="639298"/>
                </a:cubicBezTo>
                <a:cubicBezTo>
                  <a:pt x="344369" y="639298"/>
                  <a:pt x="364283" y="642510"/>
                  <a:pt x="377788" y="646368"/>
                </a:cubicBezTo>
                <a:cubicBezTo>
                  <a:pt x="391292" y="650227"/>
                  <a:pt x="404136" y="659857"/>
                  <a:pt x="404136" y="659857"/>
                </a:cubicBezTo>
                <a:cubicBezTo>
                  <a:pt x="404136" y="659857"/>
                  <a:pt x="411199" y="677848"/>
                  <a:pt x="412490" y="686848"/>
                </a:cubicBezTo>
                <a:cubicBezTo>
                  <a:pt x="403352" y="689879"/>
                  <a:pt x="394696" y="694206"/>
                  <a:pt x="386788" y="699698"/>
                </a:cubicBezTo>
                <a:cubicBezTo>
                  <a:pt x="379166" y="705004"/>
                  <a:pt x="372067" y="711026"/>
                  <a:pt x="365590" y="717683"/>
                </a:cubicBezTo>
                <a:cubicBezTo>
                  <a:pt x="365590" y="717683"/>
                  <a:pt x="399009" y="718966"/>
                  <a:pt x="404781" y="717045"/>
                </a:cubicBezTo>
                <a:cubicBezTo>
                  <a:pt x="404781" y="717045"/>
                  <a:pt x="411852" y="709336"/>
                  <a:pt x="417632" y="704832"/>
                </a:cubicBezTo>
                <a:cubicBezTo>
                  <a:pt x="417632" y="704832"/>
                  <a:pt x="424704" y="720895"/>
                  <a:pt x="426625" y="731178"/>
                </a:cubicBezTo>
                <a:cubicBezTo>
                  <a:pt x="426625" y="731178"/>
                  <a:pt x="407356" y="743383"/>
                  <a:pt x="391930" y="761375"/>
                </a:cubicBezTo>
                <a:cubicBezTo>
                  <a:pt x="380746" y="774587"/>
                  <a:pt x="368259" y="786640"/>
                  <a:pt x="354660" y="797351"/>
                </a:cubicBezTo>
                <a:cubicBezTo>
                  <a:pt x="348843" y="802011"/>
                  <a:pt x="343660" y="807411"/>
                  <a:pt x="339242" y="813414"/>
                </a:cubicBezTo>
                <a:cubicBezTo>
                  <a:pt x="339242" y="813414"/>
                  <a:pt x="336029" y="797996"/>
                  <a:pt x="337313" y="791571"/>
                </a:cubicBezTo>
                <a:cubicBezTo>
                  <a:pt x="337313" y="791571"/>
                  <a:pt x="351455" y="780650"/>
                  <a:pt x="357235" y="773579"/>
                </a:cubicBezTo>
                <a:cubicBezTo>
                  <a:pt x="363015" y="766509"/>
                  <a:pt x="371370" y="749170"/>
                  <a:pt x="371370" y="749170"/>
                </a:cubicBezTo>
                <a:cubicBezTo>
                  <a:pt x="371370" y="749170"/>
                  <a:pt x="360448" y="744029"/>
                  <a:pt x="347597" y="745957"/>
                </a:cubicBezTo>
                <a:cubicBezTo>
                  <a:pt x="334745" y="747887"/>
                  <a:pt x="321248" y="755595"/>
                  <a:pt x="321248" y="755595"/>
                </a:cubicBezTo>
                <a:cubicBezTo>
                  <a:pt x="321248" y="755595"/>
                  <a:pt x="324462" y="739532"/>
                  <a:pt x="325107" y="735029"/>
                </a:cubicBezTo>
                <a:lnTo>
                  <a:pt x="325753" y="730533"/>
                </a:lnTo>
                <a:cubicBezTo>
                  <a:pt x="325753" y="730533"/>
                  <a:pt x="316752" y="727320"/>
                  <a:pt x="307114" y="729895"/>
                </a:cubicBezTo>
                <a:cubicBezTo>
                  <a:pt x="297475" y="732469"/>
                  <a:pt x="288483" y="738887"/>
                  <a:pt x="288483" y="738887"/>
                </a:cubicBezTo>
                <a:cubicBezTo>
                  <a:pt x="288483" y="738887"/>
                  <a:pt x="296192" y="778075"/>
                  <a:pt x="314823" y="795429"/>
                </a:cubicBezTo>
                <a:cubicBezTo>
                  <a:pt x="314823" y="795429"/>
                  <a:pt x="327674" y="814705"/>
                  <a:pt x="332816" y="815988"/>
                </a:cubicBezTo>
                <a:cubicBezTo>
                  <a:pt x="332816" y="815988"/>
                  <a:pt x="342455" y="833334"/>
                  <a:pt x="349526" y="837193"/>
                </a:cubicBezTo>
                <a:cubicBezTo>
                  <a:pt x="356597" y="841051"/>
                  <a:pt x="369440" y="855822"/>
                  <a:pt x="375866" y="862885"/>
                </a:cubicBezTo>
                <a:cubicBezTo>
                  <a:pt x="382292" y="869948"/>
                  <a:pt x="388079" y="869310"/>
                  <a:pt x="390001" y="879594"/>
                </a:cubicBezTo>
                <a:cubicBezTo>
                  <a:pt x="391922" y="889877"/>
                  <a:pt x="393213" y="904656"/>
                  <a:pt x="393213" y="904656"/>
                </a:cubicBezTo>
                <a:cubicBezTo>
                  <a:pt x="393213" y="904656"/>
                  <a:pt x="411207" y="897593"/>
                  <a:pt x="461966" y="907869"/>
                </a:cubicBezTo>
                <a:cubicBezTo>
                  <a:pt x="461966" y="907869"/>
                  <a:pt x="426564" y="889596"/>
                  <a:pt x="408639" y="886672"/>
                </a:cubicBezTo>
                <a:cubicBezTo>
                  <a:pt x="426662" y="886268"/>
                  <a:pt x="444568" y="883677"/>
                  <a:pt x="461966" y="878956"/>
                </a:cubicBezTo>
                <a:cubicBezTo>
                  <a:pt x="461966" y="878956"/>
                  <a:pt x="430704" y="876039"/>
                  <a:pt x="403285" y="874604"/>
                </a:cubicBezTo>
                <a:cubicBezTo>
                  <a:pt x="403285" y="874604"/>
                  <a:pt x="420845" y="867397"/>
                  <a:pt x="437555" y="864822"/>
                </a:cubicBezTo>
                <a:lnTo>
                  <a:pt x="454264" y="862255"/>
                </a:lnTo>
                <a:cubicBezTo>
                  <a:pt x="454264" y="862255"/>
                  <a:pt x="421384" y="858625"/>
                  <a:pt x="397080" y="859042"/>
                </a:cubicBezTo>
                <a:cubicBezTo>
                  <a:pt x="397080" y="859042"/>
                  <a:pt x="413789" y="846192"/>
                  <a:pt x="438853" y="844263"/>
                </a:cubicBezTo>
                <a:cubicBezTo>
                  <a:pt x="438853" y="844263"/>
                  <a:pt x="415734" y="836479"/>
                  <a:pt x="393229" y="846830"/>
                </a:cubicBezTo>
                <a:cubicBezTo>
                  <a:pt x="393229" y="846830"/>
                  <a:pt x="411867" y="829484"/>
                  <a:pt x="430499" y="821137"/>
                </a:cubicBezTo>
                <a:lnTo>
                  <a:pt x="449130" y="812783"/>
                </a:lnTo>
                <a:cubicBezTo>
                  <a:pt x="449130" y="812783"/>
                  <a:pt x="418931" y="812783"/>
                  <a:pt x="397733" y="824988"/>
                </a:cubicBezTo>
                <a:cubicBezTo>
                  <a:pt x="397733" y="824988"/>
                  <a:pt x="409293" y="806358"/>
                  <a:pt x="414442" y="800571"/>
                </a:cubicBezTo>
                <a:cubicBezTo>
                  <a:pt x="414442" y="800571"/>
                  <a:pt x="388740" y="814067"/>
                  <a:pt x="377173" y="825633"/>
                </a:cubicBezTo>
                <a:cubicBezTo>
                  <a:pt x="377173" y="825633"/>
                  <a:pt x="409946" y="793508"/>
                  <a:pt x="427301" y="785154"/>
                </a:cubicBezTo>
                <a:lnTo>
                  <a:pt x="444649" y="776800"/>
                </a:lnTo>
                <a:cubicBezTo>
                  <a:pt x="444649" y="776800"/>
                  <a:pt x="459429" y="807642"/>
                  <a:pt x="467784" y="858397"/>
                </a:cubicBezTo>
                <a:cubicBezTo>
                  <a:pt x="476138" y="909152"/>
                  <a:pt x="488344" y="965695"/>
                  <a:pt x="493486" y="992063"/>
                </a:cubicBezTo>
                <a:cubicBezTo>
                  <a:pt x="498628" y="1018432"/>
                  <a:pt x="505692" y="1055023"/>
                  <a:pt x="504408" y="1072369"/>
                </a:cubicBezTo>
                <a:lnTo>
                  <a:pt x="503125" y="1089716"/>
                </a:lnTo>
                <a:cubicBezTo>
                  <a:pt x="496101" y="1088587"/>
                  <a:pt x="488942" y="1088587"/>
                  <a:pt x="481919" y="1089716"/>
                </a:cubicBezTo>
                <a:cubicBezTo>
                  <a:pt x="481918" y="1089716"/>
                  <a:pt x="496699" y="1095503"/>
                  <a:pt x="498628" y="1098715"/>
                </a:cubicBezTo>
                <a:cubicBezTo>
                  <a:pt x="500557" y="1101928"/>
                  <a:pt x="494777" y="1104495"/>
                  <a:pt x="494777" y="1104495"/>
                </a:cubicBezTo>
                <a:cubicBezTo>
                  <a:pt x="478477" y="1110884"/>
                  <a:pt x="461721" y="1116040"/>
                  <a:pt x="444649" y="1119920"/>
                </a:cubicBezTo>
                <a:cubicBezTo>
                  <a:pt x="416379" y="1126345"/>
                  <a:pt x="330279" y="1155896"/>
                  <a:pt x="281442" y="1168746"/>
                </a:cubicBezTo>
                <a:cubicBezTo>
                  <a:pt x="232604" y="1181596"/>
                  <a:pt x="214703" y="1188021"/>
                  <a:pt x="193778" y="1189950"/>
                </a:cubicBezTo>
                <a:cubicBezTo>
                  <a:pt x="172853" y="1191880"/>
                  <a:pt x="156151" y="1197014"/>
                  <a:pt x="151655" y="1196376"/>
                </a:cubicBezTo>
                <a:cubicBezTo>
                  <a:pt x="148882" y="1195991"/>
                  <a:pt x="146068" y="1196009"/>
                  <a:pt x="143300" y="1196429"/>
                </a:cubicBezTo>
                <a:cubicBezTo>
                  <a:pt x="146354" y="1201292"/>
                  <a:pt x="148935" y="1206437"/>
                  <a:pt x="151009" y="1211793"/>
                </a:cubicBezTo>
                <a:cubicBezTo>
                  <a:pt x="154860" y="1221430"/>
                  <a:pt x="152938" y="1225289"/>
                  <a:pt x="152938" y="1225289"/>
                </a:cubicBezTo>
                <a:cubicBezTo>
                  <a:pt x="152938" y="1225289"/>
                  <a:pt x="140725" y="1211793"/>
                  <a:pt x="138158" y="1200226"/>
                </a:cubicBezTo>
                <a:cubicBezTo>
                  <a:pt x="138158" y="1200226"/>
                  <a:pt x="125952" y="1200226"/>
                  <a:pt x="120810" y="1197014"/>
                </a:cubicBezTo>
                <a:cubicBezTo>
                  <a:pt x="120810" y="1197014"/>
                  <a:pt x="122739" y="1214367"/>
                  <a:pt x="127874" y="1221430"/>
                </a:cubicBezTo>
                <a:cubicBezTo>
                  <a:pt x="127874" y="1221430"/>
                  <a:pt x="111810" y="1214367"/>
                  <a:pt x="111164" y="1201517"/>
                </a:cubicBezTo>
                <a:cubicBezTo>
                  <a:pt x="110519" y="1188667"/>
                  <a:pt x="120157" y="1182242"/>
                  <a:pt x="126582" y="1179667"/>
                </a:cubicBezTo>
                <a:cubicBezTo>
                  <a:pt x="133008" y="1177093"/>
                  <a:pt x="138796" y="1158471"/>
                  <a:pt x="138796" y="1158471"/>
                </a:cubicBezTo>
                <a:lnTo>
                  <a:pt x="127228" y="1158471"/>
                </a:lnTo>
                <a:cubicBezTo>
                  <a:pt x="127228" y="1158471"/>
                  <a:pt x="120157" y="1150754"/>
                  <a:pt x="114377" y="1144329"/>
                </a:cubicBezTo>
                <a:cubicBezTo>
                  <a:pt x="114377" y="1144329"/>
                  <a:pt x="122086" y="1156541"/>
                  <a:pt x="116944" y="1161037"/>
                </a:cubicBezTo>
                <a:lnTo>
                  <a:pt x="111134" y="1169392"/>
                </a:lnTo>
                <a:cubicBezTo>
                  <a:pt x="111134" y="1169392"/>
                  <a:pt x="98981" y="1179667"/>
                  <a:pt x="98313" y="1196376"/>
                </a:cubicBezTo>
                <a:cubicBezTo>
                  <a:pt x="97645" y="1213084"/>
                  <a:pt x="102810" y="1219501"/>
                  <a:pt x="102810" y="1219501"/>
                </a:cubicBezTo>
                <a:cubicBezTo>
                  <a:pt x="102810" y="1219501"/>
                  <a:pt x="91242" y="1216289"/>
                  <a:pt x="82249" y="1219501"/>
                </a:cubicBezTo>
                <a:cubicBezTo>
                  <a:pt x="82249" y="1219501"/>
                  <a:pt x="81604" y="1203439"/>
                  <a:pt x="88674" y="1188667"/>
                </a:cubicBezTo>
                <a:cubicBezTo>
                  <a:pt x="95746" y="1173895"/>
                  <a:pt x="100242" y="1168101"/>
                  <a:pt x="100242" y="1168101"/>
                </a:cubicBezTo>
                <a:cubicBezTo>
                  <a:pt x="100242" y="1168101"/>
                  <a:pt x="90604" y="1171313"/>
                  <a:pt x="70044" y="1172604"/>
                </a:cubicBezTo>
                <a:cubicBezTo>
                  <a:pt x="49483" y="1173895"/>
                  <a:pt x="25064" y="1182242"/>
                  <a:pt x="25064" y="1182242"/>
                </a:cubicBezTo>
                <a:cubicBezTo>
                  <a:pt x="25064" y="1182242"/>
                  <a:pt x="26348" y="1198950"/>
                  <a:pt x="30845" y="1206013"/>
                </a:cubicBezTo>
                <a:cubicBezTo>
                  <a:pt x="30845" y="1206013"/>
                  <a:pt x="18639" y="1193801"/>
                  <a:pt x="15426" y="1189950"/>
                </a:cubicBezTo>
                <a:lnTo>
                  <a:pt x="12213" y="1186092"/>
                </a:lnTo>
                <a:cubicBezTo>
                  <a:pt x="12213" y="1186092"/>
                  <a:pt x="7717" y="1191880"/>
                  <a:pt x="4504" y="1202801"/>
                </a:cubicBezTo>
                <a:cubicBezTo>
                  <a:pt x="1661" y="1212620"/>
                  <a:pt x="147" y="1222776"/>
                  <a:pt x="0" y="1232997"/>
                </a:cubicBezTo>
                <a:cubicBezTo>
                  <a:pt x="0" y="1240706"/>
                  <a:pt x="9000" y="1253556"/>
                  <a:pt x="10284" y="1259336"/>
                </a:cubicBezTo>
                <a:cubicBezTo>
                  <a:pt x="11568" y="1265115"/>
                  <a:pt x="23773" y="1277327"/>
                  <a:pt x="24419" y="1299170"/>
                </a:cubicBezTo>
                <a:cubicBezTo>
                  <a:pt x="25064" y="1321012"/>
                  <a:pt x="28915" y="1335799"/>
                  <a:pt x="33419" y="1345436"/>
                </a:cubicBezTo>
                <a:cubicBezTo>
                  <a:pt x="37923" y="1355074"/>
                  <a:pt x="48838" y="1375633"/>
                  <a:pt x="53334" y="1380129"/>
                </a:cubicBezTo>
                <a:cubicBezTo>
                  <a:pt x="57830" y="1384625"/>
                  <a:pt x="76469" y="1397475"/>
                  <a:pt x="79682" y="1398121"/>
                </a:cubicBezTo>
                <a:cubicBezTo>
                  <a:pt x="82895" y="1398766"/>
                  <a:pt x="108589" y="1402617"/>
                  <a:pt x="117590" y="1402617"/>
                </a:cubicBezTo>
                <a:cubicBezTo>
                  <a:pt x="126590" y="1402617"/>
                  <a:pt x="141363" y="1404546"/>
                  <a:pt x="143292" y="1399404"/>
                </a:cubicBezTo>
                <a:lnTo>
                  <a:pt x="145221" y="1394262"/>
                </a:lnTo>
                <a:cubicBezTo>
                  <a:pt x="145221" y="1394262"/>
                  <a:pt x="138150" y="1391050"/>
                  <a:pt x="128512" y="1387192"/>
                </a:cubicBezTo>
                <a:cubicBezTo>
                  <a:pt x="118873" y="1383334"/>
                  <a:pt x="100880" y="1377554"/>
                  <a:pt x="100880" y="1377554"/>
                </a:cubicBezTo>
                <a:lnTo>
                  <a:pt x="100880" y="1389121"/>
                </a:lnTo>
                <a:cubicBezTo>
                  <a:pt x="100880" y="1389121"/>
                  <a:pt x="71965" y="1374342"/>
                  <a:pt x="55901" y="1357641"/>
                </a:cubicBezTo>
                <a:cubicBezTo>
                  <a:pt x="39837" y="1340940"/>
                  <a:pt x="34703" y="1338366"/>
                  <a:pt x="34057" y="1317807"/>
                </a:cubicBezTo>
                <a:cubicBezTo>
                  <a:pt x="34057" y="1317807"/>
                  <a:pt x="44979" y="1335153"/>
                  <a:pt x="58476" y="1346074"/>
                </a:cubicBezTo>
                <a:cubicBezTo>
                  <a:pt x="71973" y="1356995"/>
                  <a:pt x="89958" y="1373058"/>
                  <a:pt x="89958" y="1373058"/>
                </a:cubicBezTo>
                <a:cubicBezTo>
                  <a:pt x="89958" y="1373058"/>
                  <a:pt x="102164" y="1368562"/>
                  <a:pt x="106668" y="1367279"/>
                </a:cubicBezTo>
                <a:cubicBezTo>
                  <a:pt x="111172" y="1365995"/>
                  <a:pt x="119519" y="1363421"/>
                  <a:pt x="119519" y="1363421"/>
                </a:cubicBezTo>
                <a:cubicBezTo>
                  <a:pt x="119519" y="1363421"/>
                  <a:pt x="113731" y="1347358"/>
                  <a:pt x="121440" y="1337082"/>
                </a:cubicBezTo>
                <a:cubicBezTo>
                  <a:pt x="129150" y="1326807"/>
                  <a:pt x="142646" y="1300461"/>
                  <a:pt x="143292" y="1296603"/>
                </a:cubicBezTo>
                <a:cubicBezTo>
                  <a:pt x="143707" y="1293623"/>
                  <a:pt x="143920" y="1290619"/>
                  <a:pt x="143930" y="1287610"/>
                </a:cubicBezTo>
                <a:cubicBezTo>
                  <a:pt x="143930" y="1287611"/>
                  <a:pt x="156781" y="1289539"/>
                  <a:pt x="162569" y="1283752"/>
                </a:cubicBezTo>
                <a:cubicBezTo>
                  <a:pt x="168356" y="1277965"/>
                  <a:pt x="167065" y="1270264"/>
                  <a:pt x="172845" y="1269619"/>
                </a:cubicBezTo>
                <a:cubicBezTo>
                  <a:pt x="178625" y="1268973"/>
                  <a:pt x="172845" y="1250989"/>
                  <a:pt x="172845" y="1250989"/>
                </a:cubicBezTo>
                <a:cubicBezTo>
                  <a:pt x="172845" y="1250989"/>
                  <a:pt x="187626" y="1265761"/>
                  <a:pt x="192768" y="1267052"/>
                </a:cubicBezTo>
                <a:cubicBezTo>
                  <a:pt x="197910" y="1268343"/>
                  <a:pt x="248023" y="1261264"/>
                  <a:pt x="258307" y="1254202"/>
                </a:cubicBezTo>
                <a:cubicBezTo>
                  <a:pt x="268591" y="1247138"/>
                  <a:pt x="294931" y="1242635"/>
                  <a:pt x="324484" y="1232997"/>
                </a:cubicBezTo>
                <a:cubicBezTo>
                  <a:pt x="354037" y="1223359"/>
                  <a:pt x="394528" y="1216289"/>
                  <a:pt x="424081" y="1206651"/>
                </a:cubicBezTo>
                <a:cubicBezTo>
                  <a:pt x="453634" y="1197014"/>
                  <a:pt x="477415" y="1190588"/>
                  <a:pt x="511426" y="1182880"/>
                </a:cubicBezTo>
                <a:cubicBezTo>
                  <a:pt x="545438" y="1175171"/>
                  <a:pt x="561555" y="1166817"/>
                  <a:pt x="573115" y="1152038"/>
                </a:cubicBezTo>
                <a:cubicBezTo>
                  <a:pt x="584674" y="1137258"/>
                  <a:pt x="592391" y="1103212"/>
                  <a:pt x="594958" y="1079440"/>
                </a:cubicBezTo>
                <a:cubicBezTo>
                  <a:pt x="597526" y="1055669"/>
                  <a:pt x="601384" y="984993"/>
                  <a:pt x="601384" y="972142"/>
                </a:cubicBezTo>
                <a:lnTo>
                  <a:pt x="601384" y="959292"/>
                </a:lnTo>
                <a:cubicBezTo>
                  <a:pt x="601384" y="959292"/>
                  <a:pt x="597533" y="984355"/>
                  <a:pt x="587249" y="1033826"/>
                </a:cubicBezTo>
                <a:cubicBezTo>
                  <a:pt x="587249" y="1033826"/>
                  <a:pt x="543554" y="1042819"/>
                  <a:pt x="531994" y="1044748"/>
                </a:cubicBezTo>
                <a:lnTo>
                  <a:pt x="520426" y="1046593"/>
                </a:lnTo>
                <a:cubicBezTo>
                  <a:pt x="520426" y="1046593"/>
                  <a:pt x="551909" y="1049813"/>
                  <a:pt x="559618" y="1051735"/>
                </a:cubicBezTo>
                <a:cubicBezTo>
                  <a:pt x="559618" y="1051735"/>
                  <a:pt x="540341" y="1066514"/>
                  <a:pt x="531348" y="1072294"/>
                </a:cubicBezTo>
                <a:lnTo>
                  <a:pt x="522356" y="1078081"/>
                </a:lnTo>
                <a:cubicBezTo>
                  <a:pt x="522356" y="1078081"/>
                  <a:pt x="544199" y="1079364"/>
                  <a:pt x="552554" y="1080010"/>
                </a:cubicBezTo>
                <a:cubicBezTo>
                  <a:pt x="552554" y="1080010"/>
                  <a:pt x="556405" y="1096718"/>
                  <a:pt x="561547" y="1103781"/>
                </a:cubicBezTo>
                <a:cubicBezTo>
                  <a:pt x="566689" y="1110844"/>
                  <a:pt x="563476" y="1126269"/>
                  <a:pt x="563476" y="1126269"/>
                </a:cubicBezTo>
                <a:cubicBezTo>
                  <a:pt x="563476" y="1126269"/>
                  <a:pt x="543554" y="1107632"/>
                  <a:pt x="530703" y="1099923"/>
                </a:cubicBezTo>
                <a:cubicBezTo>
                  <a:pt x="517851" y="1092215"/>
                  <a:pt x="513355" y="1090931"/>
                  <a:pt x="513355" y="1090931"/>
                </a:cubicBezTo>
                <a:cubicBezTo>
                  <a:pt x="513355" y="1090931"/>
                  <a:pt x="517214" y="1069081"/>
                  <a:pt x="513355" y="1033751"/>
                </a:cubicBezTo>
                <a:cubicBezTo>
                  <a:pt x="509497" y="998420"/>
                  <a:pt x="498575" y="947012"/>
                  <a:pt x="492149" y="907177"/>
                </a:cubicBezTo>
                <a:cubicBezTo>
                  <a:pt x="485724" y="867343"/>
                  <a:pt x="469667" y="792809"/>
                  <a:pt x="463242" y="771612"/>
                </a:cubicBezTo>
                <a:cubicBezTo>
                  <a:pt x="463242" y="771612"/>
                  <a:pt x="485731" y="769038"/>
                  <a:pt x="499220" y="774825"/>
                </a:cubicBezTo>
                <a:cubicBezTo>
                  <a:pt x="512709" y="780612"/>
                  <a:pt x="532640" y="780605"/>
                  <a:pt x="532640" y="780605"/>
                </a:cubicBezTo>
                <a:cubicBezTo>
                  <a:pt x="532640" y="780605"/>
                  <a:pt x="514646" y="776109"/>
                  <a:pt x="503086" y="770321"/>
                </a:cubicBezTo>
                <a:cubicBezTo>
                  <a:pt x="491527" y="764534"/>
                  <a:pt x="459391" y="761329"/>
                  <a:pt x="459391" y="761329"/>
                </a:cubicBezTo>
                <a:cubicBezTo>
                  <a:pt x="456416" y="753115"/>
                  <a:pt x="454053" y="744692"/>
                  <a:pt x="452320" y="736130"/>
                </a:cubicBezTo>
                <a:cubicBezTo>
                  <a:pt x="452320" y="736130"/>
                  <a:pt x="484448" y="724738"/>
                  <a:pt x="502448" y="719566"/>
                </a:cubicBezTo>
                <a:lnTo>
                  <a:pt x="520442" y="714424"/>
                </a:lnTo>
                <a:cubicBezTo>
                  <a:pt x="520442" y="714424"/>
                  <a:pt x="512087" y="725346"/>
                  <a:pt x="504378" y="731133"/>
                </a:cubicBezTo>
                <a:cubicBezTo>
                  <a:pt x="504378" y="731133"/>
                  <a:pt x="526221" y="721495"/>
                  <a:pt x="538427" y="713141"/>
                </a:cubicBezTo>
                <a:cubicBezTo>
                  <a:pt x="538427" y="713141"/>
                  <a:pt x="571201" y="756833"/>
                  <a:pt x="578272" y="769683"/>
                </a:cubicBezTo>
                <a:cubicBezTo>
                  <a:pt x="585343" y="782534"/>
                  <a:pt x="571201" y="810155"/>
                  <a:pt x="571201" y="810155"/>
                </a:cubicBezTo>
                <a:cubicBezTo>
                  <a:pt x="571201" y="810155"/>
                  <a:pt x="596265" y="821722"/>
                  <a:pt x="596265" y="839714"/>
                </a:cubicBezTo>
                <a:cubicBezTo>
                  <a:pt x="596265" y="857706"/>
                  <a:pt x="607833" y="935407"/>
                  <a:pt x="606549" y="959216"/>
                </a:cubicBezTo>
                <a:cubicBezTo>
                  <a:pt x="606549" y="959216"/>
                  <a:pt x="629038" y="971421"/>
                  <a:pt x="634180" y="976563"/>
                </a:cubicBezTo>
                <a:cubicBezTo>
                  <a:pt x="639322" y="981704"/>
                  <a:pt x="646386" y="990058"/>
                  <a:pt x="646386" y="990058"/>
                </a:cubicBezTo>
                <a:cubicBezTo>
                  <a:pt x="646386" y="990058"/>
                  <a:pt x="652166" y="1001625"/>
                  <a:pt x="656670" y="1004838"/>
                </a:cubicBezTo>
                <a:cubicBezTo>
                  <a:pt x="661174" y="1008050"/>
                  <a:pt x="668876" y="1026034"/>
                  <a:pt x="674655" y="1031822"/>
                </a:cubicBezTo>
                <a:cubicBezTo>
                  <a:pt x="680435" y="1037609"/>
                  <a:pt x="688790" y="1038247"/>
                  <a:pt x="689436" y="1054947"/>
                </a:cubicBezTo>
                <a:cubicBezTo>
                  <a:pt x="690081" y="1071648"/>
                  <a:pt x="699074" y="1100569"/>
                  <a:pt x="715784" y="1120482"/>
                </a:cubicBezTo>
                <a:cubicBezTo>
                  <a:pt x="732493" y="1140395"/>
                  <a:pt x="760755" y="1187315"/>
                  <a:pt x="765259" y="1200150"/>
                </a:cubicBezTo>
                <a:cubicBezTo>
                  <a:pt x="769292" y="1211679"/>
                  <a:pt x="778475" y="1231433"/>
                  <a:pt x="780328" y="1235382"/>
                </a:cubicBezTo>
                <a:cubicBezTo>
                  <a:pt x="780488" y="1237160"/>
                  <a:pt x="780821" y="1238917"/>
                  <a:pt x="781323" y="1240630"/>
                </a:cubicBezTo>
                <a:cubicBezTo>
                  <a:pt x="783989" y="1249478"/>
                  <a:pt x="798033" y="1265692"/>
                  <a:pt x="799954" y="1270826"/>
                </a:cubicBezTo>
                <a:cubicBezTo>
                  <a:pt x="801876" y="1275960"/>
                  <a:pt x="807663" y="1287535"/>
                  <a:pt x="810876" y="1293314"/>
                </a:cubicBezTo>
                <a:cubicBezTo>
                  <a:pt x="814089" y="1299094"/>
                  <a:pt x="832720" y="1298456"/>
                  <a:pt x="832720" y="1298456"/>
                </a:cubicBezTo>
                <a:cubicBezTo>
                  <a:pt x="832720" y="1298456"/>
                  <a:pt x="826294" y="1315802"/>
                  <a:pt x="825011" y="1323518"/>
                </a:cubicBezTo>
                <a:cubicBezTo>
                  <a:pt x="823727" y="1331234"/>
                  <a:pt x="824373" y="1346652"/>
                  <a:pt x="842358" y="1354360"/>
                </a:cubicBezTo>
                <a:cubicBezTo>
                  <a:pt x="860344" y="1362069"/>
                  <a:pt x="864848" y="1371706"/>
                  <a:pt x="864848" y="1371706"/>
                </a:cubicBezTo>
                <a:lnTo>
                  <a:pt x="837148" y="1381329"/>
                </a:lnTo>
                <a:cubicBezTo>
                  <a:pt x="837148" y="1381329"/>
                  <a:pt x="851283" y="1378116"/>
                  <a:pt x="872489" y="1385187"/>
                </a:cubicBezTo>
                <a:cubicBezTo>
                  <a:pt x="893695" y="1392258"/>
                  <a:pt x="923886" y="1402883"/>
                  <a:pt x="923886" y="1402883"/>
                </a:cubicBezTo>
                <a:cubicBezTo>
                  <a:pt x="923886" y="1402883"/>
                  <a:pt x="890467" y="1401250"/>
                  <a:pt x="861559" y="1394825"/>
                </a:cubicBezTo>
                <a:cubicBezTo>
                  <a:pt x="832652" y="1388400"/>
                  <a:pt x="822368" y="1400604"/>
                  <a:pt x="822368" y="1400604"/>
                </a:cubicBezTo>
                <a:lnTo>
                  <a:pt x="826864" y="1407675"/>
                </a:lnTo>
                <a:cubicBezTo>
                  <a:pt x="831360" y="1414738"/>
                  <a:pt x="845495" y="1414092"/>
                  <a:pt x="860921" y="1410880"/>
                </a:cubicBezTo>
                <a:cubicBezTo>
                  <a:pt x="876347" y="1407667"/>
                  <a:pt x="894971" y="1419234"/>
                  <a:pt x="918751" y="1422447"/>
                </a:cubicBezTo>
                <a:cubicBezTo>
                  <a:pt x="942532" y="1425659"/>
                  <a:pt x="1008702" y="1431446"/>
                  <a:pt x="1035718" y="1427588"/>
                </a:cubicBezTo>
                <a:cubicBezTo>
                  <a:pt x="1062734" y="1423730"/>
                  <a:pt x="1082627" y="1413454"/>
                  <a:pt x="1087769" y="1402883"/>
                </a:cubicBezTo>
                <a:cubicBezTo>
                  <a:pt x="1092911" y="1392311"/>
                  <a:pt x="1094832" y="1378116"/>
                  <a:pt x="1087769" y="1374258"/>
                </a:cubicBezTo>
                <a:cubicBezTo>
                  <a:pt x="1080705" y="1370400"/>
                  <a:pt x="1048569" y="1372975"/>
                  <a:pt x="1036364" y="1367833"/>
                </a:cubicBezTo>
                <a:cubicBezTo>
                  <a:pt x="1024158" y="1362692"/>
                  <a:pt x="1018371" y="1377471"/>
                  <a:pt x="1004881" y="1377471"/>
                </a:cubicBezTo>
                <a:cubicBezTo>
                  <a:pt x="991392" y="1377471"/>
                  <a:pt x="966966" y="1380683"/>
                  <a:pt x="968257" y="1377471"/>
                </a:cubicBezTo>
                <a:cubicBezTo>
                  <a:pt x="969548" y="1374258"/>
                  <a:pt x="988817" y="1353700"/>
                  <a:pt x="988817" y="1353700"/>
                </a:cubicBezTo>
                <a:cubicBezTo>
                  <a:pt x="978533" y="1353700"/>
                  <a:pt x="947689" y="1368479"/>
                  <a:pt x="947689" y="1368479"/>
                </a:cubicBezTo>
                <a:cubicBezTo>
                  <a:pt x="947689" y="1368479"/>
                  <a:pt x="956044" y="1353700"/>
                  <a:pt x="966966" y="1345991"/>
                </a:cubicBezTo>
                <a:cubicBezTo>
                  <a:pt x="977888" y="1338282"/>
                  <a:pt x="981746" y="1342140"/>
                  <a:pt x="981746" y="1342140"/>
                </a:cubicBezTo>
                <a:lnTo>
                  <a:pt x="993959" y="1332503"/>
                </a:lnTo>
                <a:lnTo>
                  <a:pt x="983675" y="1326716"/>
                </a:lnTo>
                <a:cubicBezTo>
                  <a:pt x="973391" y="1320936"/>
                  <a:pt x="966328" y="1307440"/>
                  <a:pt x="954115" y="1294590"/>
                </a:cubicBezTo>
                <a:cubicBezTo>
                  <a:pt x="941902" y="1281740"/>
                  <a:pt x="934200" y="1280456"/>
                  <a:pt x="934200" y="1280456"/>
                </a:cubicBezTo>
                <a:cubicBezTo>
                  <a:pt x="931216" y="1285706"/>
                  <a:pt x="926744" y="1289955"/>
                  <a:pt x="921349" y="1292669"/>
                </a:cubicBezTo>
                <a:cubicBezTo>
                  <a:pt x="912348" y="1297165"/>
                  <a:pt x="896930" y="1302299"/>
                  <a:pt x="883441" y="1307440"/>
                </a:cubicBezTo>
                <a:cubicBezTo>
                  <a:pt x="875824" y="1310553"/>
                  <a:pt x="867099" y="1309059"/>
                  <a:pt x="860952" y="1303590"/>
                </a:cubicBezTo>
                <a:cubicBezTo>
                  <a:pt x="872519" y="1284314"/>
                  <a:pt x="914923" y="1261181"/>
                  <a:pt x="914923" y="1261181"/>
                </a:cubicBezTo>
                <a:cubicBezTo>
                  <a:pt x="901334" y="1258629"/>
                  <a:pt x="887602" y="1256912"/>
                  <a:pt x="873803" y="1256039"/>
                </a:cubicBezTo>
                <a:cubicBezTo>
                  <a:pt x="851951" y="1254756"/>
                  <a:pt x="816292" y="1274031"/>
                  <a:pt x="816292" y="1274031"/>
                </a:cubicBezTo>
                <a:cubicBezTo>
                  <a:pt x="821115" y="1264394"/>
                  <a:pt x="841029" y="1246402"/>
                  <a:pt x="841029" y="1246402"/>
                </a:cubicBezTo>
                <a:cubicBezTo>
                  <a:pt x="835249" y="1242551"/>
                  <a:pt x="815965" y="1246402"/>
                  <a:pt x="815965" y="1246402"/>
                </a:cubicBezTo>
                <a:lnTo>
                  <a:pt x="812106" y="1238048"/>
                </a:lnTo>
                <a:cubicBezTo>
                  <a:pt x="806327" y="1238048"/>
                  <a:pt x="791546" y="1246402"/>
                  <a:pt x="791546" y="1246402"/>
                </a:cubicBezTo>
                <a:cubicBezTo>
                  <a:pt x="782037" y="1232139"/>
                  <a:pt x="787885" y="1221749"/>
                  <a:pt x="788812" y="1220261"/>
                </a:cubicBezTo>
                <a:cubicBezTo>
                  <a:pt x="793870" y="1212104"/>
                  <a:pt x="800903" y="1203347"/>
                  <a:pt x="808894" y="1200788"/>
                </a:cubicBezTo>
                <a:cubicBezTo>
                  <a:pt x="824958" y="1195646"/>
                  <a:pt x="837171" y="1192434"/>
                  <a:pt x="837171" y="1192434"/>
                </a:cubicBezTo>
                <a:cubicBezTo>
                  <a:pt x="837171" y="1192434"/>
                  <a:pt x="814681" y="1182158"/>
                  <a:pt x="797972" y="1174442"/>
                </a:cubicBezTo>
                <a:cubicBezTo>
                  <a:pt x="781262" y="1166726"/>
                  <a:pt x="751064" y="1124317"/>
                  <a:pt x="751064" y="1124317"/>
                </a:cubicBezTo>
                <a:lnTo>
                  <a:pt x="774199" y="1132671"/>
                </a:lnTo>
                <a:cubicBezTo>
                  <a:pt x="769041" y="1121700"/>
                  <a:pt x="762332" y="1111528"/>
                  <a:pt x="754276" y="1102467"/>
                </a:cubicBezTo>
                <a:cubicBezTo>
                  <a:pt x="741433" y="1088334"/>
                  <a:pt x="720227" y="1074200"/>
                  <a:pt x="720227" y="1074200"/>
                </a:cubicBezTo>
                <a:lnTo>
                  <a:pt x="716368" y="1087696"/>
                </a:lnTo>
                <a:cubicBezTo>
                  <a:pt x="716368" y="1087696"/>
                  <a:pt x="704163" y="1067775"/>
                  <a:pt x="707376" y="1054925"/>
                </a:cubicBezTo>
                <a:cubicBezTo>
                  <a:pt x="710589" y="1042074"/>
                  <a:pt x="725369" y="1033082"/>
                  <a:pt x="725369" y="1033082"/>
                </a:cubicBezTo>
                <a:cubicBezTo>
                  <a:pt x="725369" y="1033082"/>
                  <a:pt x="711872" y="1022799"/>
                  <a:pt x="714439" y="1002886"/>
                </a:cubicBezTo>
                <a:cubicBezTo>
                  <a:pt x="717006" y="982972"/>
                  <a:pt x="734999" y="952761"/>
                  <a:pt x="747858" y="939918"/>
                </a:cubicBezTo>
                <a:cubicBezTo>
                  <a:pt x="760717" y="927076"/>
                  <a:pt x="762639" y="907793"/>
                  <a:pt x="762639" y="907793"/>
                </a:cubicBezTo>
                <a:cubicBezTo>
                  <a:pt x="752765" y="916546"/>
                  <a:pt x="743531" y="925995"/>
                  <a:pt x="735007" y="936068"/>
                </a:cubicBezTo>
                <a:cubicBezTo>
                  <a:pt x="720873" y="952776"/>
                  <a:pt x="711880" y="956627"/>
                  <a:pt x="704170" y="976540"/>
                </a:cubicBezTo>
                <a:cubicBezTo>
                  <a:pt x="696461" y="996453"/>
                  <a:pt x="691957" y="1021515"/>
                  <a:pt x="691957" y="1021515"/>
                </a:cubicBezTo>
                <a:lnTo>
                  <a:pt x="688744" y="1007382"/>
                </a:lnTo>
                <a:lnTo>
                  <a:pt x="673972" y="1011240"/>
                </a:lnTo>
                <a:cubicBezTo>
                  <a:pt x="673972" y="1011240"/>
                  <a:pt x="696461" y="966264"/>
                  <a:pt x="706100" y="950201"/>
                </a:cubicBezTo>
                <a:cubicBezTo>
                  <a:pt x="706100" y="950201"/>
                  <a:pt x="669468" y="973327"/>
                  <a:pt x="657908" y="981681"/>
                </a:cubicBezTo>
                <a:cubicBezTo>
                  <a:pt x="657908" y="981681"/>
                  <a:pt x="690674" y="946343"/>
                  <a:pt x="697099" y="935422"/>
                </a:cubicBezTo>
                <a:cubicBezTo>
                  <a:pt x="697099" y="935422"/>
                  <a:pt x="663680" y="942493"/>
                  <a:pt x="652120" y="942493"/>
                </a:cubicBezTo>
                <a:lnTo>
                  <a:pt x="637348" y="942493"/>
                </a:lnTo>
                <a:cubicBezTo>
                  <a:pt x="637348" y="942493"/>
                  <a:pt x="654057" y="933493"/>
                  <a:pt x="657262" y="926430"/>
                </a:cubicBezTo>
                <a:cubicBezTo>
                  <a:pt x="657262" y="926430"/>
                  <a:pt x="649553" y="908438"/>
                  <a:pt x="653411" y="898155"/>
                </a:cubicBezTo>
                <a:cubicBezTo>
                  <a:pt x="657270" y="887872"/>
                  <a:pt x="666901" y="875667"/>
                  <a:pt x="679752" y="866030"/>
                </a:cubicBezTo>
                <a:cubicBezTo>
                  <a:pt x="692603" y="856392"/>
                  <a:pt x="735007" y="846754"/>
                  <a:pt x="735007" y="846754"/>
                </a:cubicBezTo>
                <a:cubicBezTo>
                  <a:pt x="735007" y="846754"/>
                  <a:pt x="705454" y="795999"/>
                  <a:pt x="657908" y="743960"/>
                </a:cubicBezTo>
                <a:cubicBezTo>
                  <a:pt x="610362" y="691921"/>
                  <a:pt x="594298" y="681638"/>
                  <a:pt x="585943" y="673930"/>
                </a:cubicBezTo>
                <a:cubicBezTo>
                  <a:pt x="577588" y="666221"/>
                  <a:pt x="575021" y="655938"/>
                  <a:pt x="572446" y="649513"/>
                </a:cubicBezTo>
                <a:cubicBezTo>
                  <a:pt x="569871" y="643088"/>
                  <a:pt x="567304" y="629592"/>
                  <a:pt x="560878" y="621883"/>
                </a:cubicBezTo>
                <a:cubicBezTo>
                  <a:pt x="554453" y="614175"/>
                  <a:pt x="545460" y="606466"/>
                  <a:pt x="545460" y="598112"/>
                </a:cubicBezTo>
                <a:cubicBezTo>
                  <a:pt x="545460" y="589758"/>
                  <a:pt x="533893" y="570482"/>
                  <a:pt x="533893" y="570482"/>
                </a:cubicBezTo>
                <a:cubicBezTo>
                  <a:pt x="533893" y="570482"/>
                  <a:pt x="542247" y="562128"/>
                  <a:pt x="539035" y="553774"/>
                </a:cubicBezTo>
                <a:cubicBezTo>
                  <a:pt x="535822" y="545420"/>
                  <a:pt x="531326" y="544774"/>
                  <a:pt x="533893" y="534499"/>
                </a:cubicBezTo>
                <a:cubicBezTo>
                  <a:pt x="536460" y="524223"/>
                  <a:pt x="533893" y="507515"/>
                  <a:pt x="533893" y="507515"/>
                </a:cubicBezTo>
                <a:cubicBezTo>
                  <a:pt x="533893" y="507515"/>
                  <a:pt x="546106" y="498515"/>
                  <a:pt x="557028" y="493381"/>
                </a:cubicBezTo>
                <a:cubicBezTo>
                  <a:pt x="563621" y="490277"/>
                  <a:pt x="570055" y="486845"/>
                  <a:pt x="576304" y="483098"/>
                </a:cubicBezTo>
                <a:cubicBezTo>
                  <a:pt x="576304" y="483098"/>
                  <a:pt x="611645" y="491452"/>
                  <a:pt x="629638" y="497877"/>
                </a:cubicBezTo>
                <a:cubicBezTo>
                  <a:pt x="647632" y="504302"/>
                  <a:pt x="671412" y="503657"/>
                  <a:pt x="679114" y="503657"/>
                </a:cubicBezTo>
                <a:cubicBezTo>
                  <a:pt x="686815" y="503657"/>
                  <a:pt x="735653" y="496594"/>
                  <a:pt x="777419" y="480531"/>
                </a:cubicBezTo>
                <a:cubicBezTo>
                  <a:pt x="819185" y="464468"/>
                  <a:pt x="850667" y="456752"/>
                  <a:pt x="850667" y="456752"/>
                </a:cubicBezTo>
                <a:cubicBezTo>
                  <a:pt x="850667" y="456752"/>
                  <a:pt x="858377" y="462539"/>
                  <a:pt x="868015" y="461256"/>
                </a:cubicBezTo>
                <a:cubicBezTo>
                  <a:pt x="877654" y="459972"/>
                  <a:pt x="898214" y="453540"/>
                  <a:pt x="909789" y="454185"/>
                </a:cubicBezTo>
                <a:cubicBezTo>
                  <a:pt x="921364" y="454831"/>
                  <a:pt x="932924" y="453540"/>
                  <a:pt x="939350" y="446476"/>
                </a:cubicBezTo>
                <a:cubicBezTo>
                  <a:pt x="945775" y="439413"/>
                  <a:pt x="948342" y="429768"/>
                  <a:pt x="956697" y="425272"/>
                </a:cubicBezTo>
                <a:cubicBezTo>
                  <a:pt x="965052" y="420776"/>
                  <a:pt x="964406" y="407926"/>
                  <a:pt x="964406" y="407926"/>
                </a:cubicBezTo>
                <a:cubicBezTo>
                  <a:pt x="964406" y="407926"/>
                  <a:pt x="1047293" y="404068"/>
                  <a:pt x="1253550" y="405359"/>
                </a:cubicBezTo>
                <a:cubicBezTo>
                  <a:pt x="1459806" y="406650"/>
                  <a:pt x="1550402" y="405359"/>
                  <a:pt x="1558757" y="404068"/>
                </a:cubicBezTo>
                <a:cubicBezTo>
                  <a:pt x="1567112" y="402777"/>
                  <a:pt x="1572254" y="397005"/>
                  <a:pt x="1576105" y="382225"/>
                </a:cubicBezTo>
                <a:cubicBezTo>
                  <a:pt x="1578410" y="373385"/>
                  <a:pt x="1578405" y="364102"/>
                  <a:pt x="1576089" y="355264"/>
                </a:cubicBezTo>
                <a:close/>
                <a:moveTo>
                  <a:pt x="513325" y="1105832"/>
                </a:moveTo>
                <a:cubicBezTo>
                  <a:pt x="513697" y="1104434"/>
                  <a:pt x="562003" y="1127993"/>
                  <a:pt x="560552" y="1143896"/>
                </a:cubicBezTo>
                <a:cubicBezTo>
                  <a:pt x="560552" y="1143896"/>
                  <a:pt x="522196" y="1129998"/>
                  <a:pt x="502722" y="1119320"/>
                </a:cubicBezTo>
                <a:cubicBezTo>
                  <a:pt x="502722" y="1119350"/>
                  <a:pt x="510917" y="1115014"/>
                  <a:pt x="513325" y="1105832"/>
                </a:cubicBezTo>
                <a:close/>
                <a:moveTo>
                  <a:pt x="436226" y="121394"/>
                </a:moveTo>
                <a:cubicBezTo>
                  <a:pt x="444891" y="123323"/>
                  <a:pt x="445340" y="135368"/>
                  <a:pt x="445340" y="135368"/>
                </a:cubicBezTo>
                <a:cubicBezTo>
                  <a:pt x="437631" y="123323"/>
                  <a:pt x="414959" y="128381"/>
                  <a:pt x="414959" y="128381"/>
                </a:cubicBezTo>
                <a:cubicBezTo>
                  <a:pt x="414959" y="128381"/>
                  <a:pt x="427544" y="119472"/>
                  <a:pt x="436226" y="121394"/>
                </a:cubicBezTo>
                <a:close/>
                <a:moveTo>
                  <a:pt x="256978" y="482802"/>
                </a:moveTo>
                <a:cubicBezTo>
                  <a:pt x="230949" y="460633"/>
                  <a:pt x="212636" y="420153"/>
                  <a:pt x="212636" y="420153"/>
                </a:cubicBezTo>
                <a:lnTo>
                  <a:pt x="222275" y="424011"/>
                </a:lnTo>
                <a:cubicBezTo>
                  <a:pt x="222275" y="424011"/>
                  <a:pt x="296488" y="476050"/>
                  <a:pt x="351432" y="490024"/>
                </a:cubicBezTo>
                <a:cubicBezTo>
                  <a:pt x="351432" y="490024"/>
                  <a:pt x="295987" y="485209"/>
                  <a:pt x="273361" y="479430"/>
                </a:cubicBezTo>
                <a:cubicBezTo>
                  <a:pt x="273361" y="479430"/>
                  <a:pt x="295524" y="499662"/>
                  <a:pt x="351432" y="515087"/>
                </a:cubicBezTo>
                <a:cubicBezTo>
                  <a:pt x="351410" y="515087"/>
                  <a:pt x="282976" y="504963"/>
                  <a:pt x="256955" y="482802"/>
                </a:cubicBezTo>
                <a:close/>
                <a:moveTo>
                  <a:pt x="335528" y="623508"/>
                </a:moveTo>
                <a:cubicBezTo>
                  <a:pt x="363957" y="587365"/>
                  <a:pt x="404918" y="583507"/>
                  <a:pt x="404918" y="583507"/>
                </a:cubicBezTo>
                <a:cubicBezTo>
                  <a:pt x="383211" y="591223"/>
                  <a:pt x="335505" y="623508"/>
                  <a:pt x="335505" y="623508"/>
                </a:cubicBezTo>
                <a:close/>
                <a:moveTo>
                  <a:pt x="382269" y="408579"/>
                </a:moveTo>
                <a:cubicBezTo>
                  <a:pt x="379056" y="416933"/>
                  <a:pt x="382269" y="446484"/>
                  <a:pt x="382269" y="446484"/>
                </a:cubicBezTo>
                <a:cubicBezTo>
                  <a:pt x="374560" y="445200"/>
                  <a:pt x="372631" y="439413"/>
                  <a:pt x="372631" y="439413"/>
                </a:cubicBezTo>
                <a:cubicBezTo>
                  <a:pt x="372631" y="439413"/>
                  <a:pt x="371666" y="414351"/>
                  <a:pt x="378418" y="400870"/>
                </a:cubicBezTo>
                <a:cubicBezTo>
                  <a:pt x="385170" y="387390"/>
                  <a:pt x="410219" y="353647"/>
                  <a:pt x="410219" y="353647"/>
                </a:cubicBezTo>
                <a:cubicBezTo>
                  <a:pt x="397695" y="355568"/>
                  <a:pt x="340829" y="358462"/>
                  <a:pt x="340829" y="358462"/>
                </a:cubicBezTo>
                <a:cubicBezTo>
                  <a:pt x="340829" y="358462"/>
                  <a:pt x="361063" y="375808"/>
                  <a:pt x="369744" y="380631"/>
                </a:cubicBezTo>
                <a:cubicBezTo>
                  <a:pt x="378426" y="385453"/>
                  <a:pt x="372631" y="395060"/>
                  <a:pt x="372631" y="395060"/>
                </a:cubicBezTo>
                <a:cubicBezTo>
                  <a:pt x="372631" y="395060"/>
                  <a:pt x="331191" y="376750"/>
                  <a:pt x="329262" y="369998"/>
                </a:cubicBezTo>
                <a:cubicBezTo>
                  <a:pt x="327332" y="363246"/>
                  <a:pt x="325403" y="347829"/>
                  <a:pt x="325403" y="347829"/>
                </a:cubicBezTo>
                <a:cubicBezTo>
                  <a:pt x="323482" y="359396"/>
                  <a:pt x="315765" y="371927"/>
                  <a:pt x="315765" y="371927"/>
                </a:cubicBezTo>
                <a:cubicBezTo>
                  <a:pt x="326398" y="382559"/>
                  <a:pt x="364921" y="417222"/>
                  <a:pt x="364921" y="417222"/>
                </a:cubicBezTo>
                <a:cubicBezTo>
                  <a:pt x="362992" y="423966"/>
                  <a:pt x="361063" y="433603"/>
                  <a:pt x="361063" y="433603"/>
                </a:cubicBezTo>
                <a:cubicBezTo>
                  <a:pt x="361063" y="433603"/>
                  <a:pt x="318659" y="406620"/>
                  <a:pt x="303240" y="392159"/>
                </a:cubicBezTo>
                <a:cubicBezTo>
                  <a:pt x="293190" y="382570"/>
                  <a:pt x="283849" y="372265"/>
                  <a:pt x="275290" y="361325"/>
                </a:cubicBezTo>
                <a:cubicBezTo>
                  <a:pt x="261793" y="349758"/>
                  <a:pt x="249261" y="328554"/>
                  <a:pt x="249261" y="328554"/>
                </a:cubicBezTo>
                <a:cubicBezTo>
                  <a:pt x="253119" y="316987"/>
                  <a:pt x="268538" y="304463"/>
                  <a:pt x="268538" y="304463"/>
                </a:cubicBezTo>
                <a:cubicBezTo>
                  <a:pt x="283964" y="316987"/>
                  <a:pt x="287815" y="330483"/>
                  <a:pt x="287815" y="330483"/>
                </a:cubicBezTo>
                <a:lnTo>
                  <a:pt x="282999" y="342050"/>
                </a:lnTo>
                <a:lnTo>
                  <a:pt x="305162" y="361325"/>
                </a:lnTo>
                <a:lnTo>
                  <a:pt x="312879" y="347829"/>
                </a:lnTo>
                <a:lnTo>
                  <a:pt x="304205" y="299641"/>
                </a:lnTo>
                <a:lnTo>
                  <a:pt x="280105" y="270728"/>
                </a:lnTo>
                <a:lnTo>
                  <a:pt x="256013" y="276515"/>
                </a:lnTo>
                <a:cubicBezTo>
                  <a:pt x="250226" y="285188"/>
                  <a:pt x="212636" y="347829"/>
                  <a:pt x="212636" y="347829"/>
                </a:cubicBezTo>
                <a:lnTo>
                  <a:pt x="254084" y="262055"/>
                </a:lnTo>
                <a:cubicBezTo>
                  <a:pt x="254084" y="262055"/>
                  <a:pt x="272396" y="255311"/>
                  <a:pt x="279148" y="257240"/>
                </a:cubicBezTo>
                <a:cubicBezTo>
                  <a:pt x="285901" y="259169"/>
                  <a:pt x="297460" y="274586"/>
                  <a:pt x="297460" y="274586"/>
                </a:cubicBezTo>
                <a:cubicBezTo>
                  <a:pt x="331198" y="285218"/>
                  <a:pt x="416014" y="309278"/>
                  <a:pt x="416014" y="309278"/>
                </a:cubicBezTo>
                <a:cubicBezTo>
                  <a:pt x="416014" y="309278"/>
                  <a:pt x="355291" y="278436"/>
                  <a:pt x="318666" y="264948"/>
                </a:cubicBezTo>
                <a:cubicBezTo>
                  <a:pt x="282042" y="251460"/>
                  <a:pt x="249276" y="218773"/>
                  <a:pt x="249276" y="218773"/>
                </a:cubicBezTo>
                <a:cubicBezTo>
                  <a:pt x="313836" y="254468"/>
                  <a:pt x="398667" y="282378"/>
                  <a:pt x="398667" y="282378"/>
                </a:cubicBezTo>
                <a:cubicBezTo>
                  <a:pt x="364936" y="265996"/>
                  <a:pt x="304220" y="228410"/>
                  <a:pt x="304220" y="228410"/>
                </a:cubicBezTo>
                <a:cubicBezTo>
                  <a:pt x="341809" y="236119"/>
                  <a:pt x="437221" y="262138"/>
                  <a:pt x="437221" y="262138"/>
                </a:cubicBezTo>
                <a:cubicBezTo>
                  <a:pt x="408305" y="252500"/>
                  <a:pt x="332171" y="205277"/>
                  <a:pt x="332171" y="205277"/>
                </a:cubicBezTo>
                <a:cubicBezTo>
                  <a:pt x="363007" y="213950"/>
                  <a:pt x="402525" y="228410"/>
                  <a:pt x="402525" y="228410"/>
                </a:cubicBezTo>
                <a:cubicBezTo>
                  <a:pt x="398667" y="225517"/>
                  <a:pt x="389993" y="211064"/>
                  <a:pt x="389993" y="211064"/>
                </a:cubicBezTo>
                <a:cubicBezTo>
                  <a:pt x="412164" y="221697"/>
                  <a:pt x="431440" y="229375"/>
                  <a:pt x="431440" y="229375"/>
                </a:cubicBezTo>
                <a:cubicBezTo>
                  <a:pt x="431440" y="229375"/>
                  <a:pt x="449753" y="248650"/>
                  <a:pt x="460356" y="257323"/>
                </a:cubicBezTo>
                <a:cubicBezTo>
                  <a:pt x="470959" y="265996"/>
                  <a:pt x="493121" y="296816"/>
                  <a:pt x="493121" y="296816"/>
                </a:cubicBezTo>
                <a:lnTo>
                  <a:pt x="516576" y="290390"/>
                </a:lnTo>
                <a:lnTo>
                  <a:pt x="523001" y="289099"/>
                </a:lnTo>
                <a:cubicBezTo>
                  <a:pt x="526735" y="288373"/>
                  <a:pt x="530391" y="287298"/>
                  <a:pt x="533923" y="285887"/>
                </a:cubicBezTo>
                <a:cubicBezTo>
                  <a:pt x="533923" y="285887"/>
                  <a:pt x="529427" y="298737"/>
                  <a:pt x="523001" y="301950"/>
                </a:cubicBezTo>
                <a:cubicBezTo>
                  <a:pt x="516576" y="305162"/>
                  <a:pt x="461320" y="339217"/>
                  <a:pt x="432405" y="357846"/>
                </a:cubicBezTo>
                <a:cubicBezTo>
                  <a:pt x="403490" y="376476"/>
                  <a:pt x="385459" y="400240"/>
                  <a:pt x="382246" y="408594"/>
                </a:cubicBezTo>
                <a:close/>
                <a:moveTo>
                  <a:pt x="536452" y="701407"/>
                </a:moveTo>
                <a:cubicBezTo>
                  <a:pt x="496615" y="707688"/>
                  <a:pt x="445849" y="721472"/>
                  <a:pt x="445849" y="721472"/>
                </a:cubicBezTo>
                <a:cubicBezTo>
                  <a:pt x="438724" y="703640"/>
                  <a:pt x="433643" y="695126"/>
                  <a:pt x="433643" y="695126"/>
                </a:cubicBezTo>
                <a:cubicBezTo>
                  <a:pt x="439423" y="686134"/>
                  <a:pt x="484402" y="659150"/>
                  <a:pt x="484402" y="659150"/>
                </a:cubicBezTo>
                <a:lnTo>
                  <a:pt x="499182" y="668788"/>
                </a:lnTo>
                <a:cubicBezTo>
                  <a:pt x="513970" y="678441"/>
                  <a:pt x="536460" y="701422"/>
                  <a:pt x="536460" y="701422"/>
                </a:cubicBezTo>
                <a:close/>
                <a:moveTo>
                  <a:pt x="518140" y="360406"/>
                </a:moveTo>
                <a:cubicBezTo>
                  <a:pt x="503709" y="360884"/>
                  <a:pt x="492597" y="370043"/>
                  <a:pt x="492597" y="370043"/>
                </a:cubicBezTo>
                <a:cubicBezTo>
                  <a:pt x="498863" y="374380"/>
                  <a:pt x="524885" y="373894"/>
                  <a:pt x="524885" y="373894"/>
                </a:cubicBezTo>
                <a:cubicBezTo>
                  <a:pt x="499821" y="380160"/>
                  <a:pt x="469948" y="379005"/>
                  <a:pt x="469948" y="379005"/>
                </a:cubicBezTo>
                <a:cubicBezTo>
                  <a:pt x="469948" y="379005"/>
                  <a:pt x="495970" y="352697"/>
                  <a:pt x="515732" y="343059"/>
                </a:cubicBezTo>
                <a:cubicBezTo>
                  <a:pt x="527464" y="337299"/>
                  <a:pt x="539957" y="333240"/>
                  <a:pt x="552835" y="331007"/>
                </a:cubicBezTo>
                <a:lnTo>
                  <a:pt x="543197" y="336323"/>
                </a:lnTo>
                <a:cubicBezTo>
                  <a:pt x="533559" y="341639"/>
                  <a:pt x="521513" y="350297"/>
                  <a:pt x="521513" y="350297"/>
                </a:cubicBezTo>
                <a:cubicBezTo>
                  <a:pt x="538860" y="352226"/>
                  <a:pt x="554278" y="360421"/>
                  <a:pt x="554278" y="360421"/>
                </a:cubicBezTo>
                <a:cubicBezTo>
                  <a:pt x="554278" y="360421"/>
                  <a:pt x="532579" y="359920"/>
                  <a:pt x="518148" y="360406"/>
                </a:cubicBezTo>
                <a:close/>
                <a:moveTo>
                  <a:pt x="574041" y="453403"/>
                </a:moveTo>
                <a:cubicBezTo>
                  <a:pt x="574041" y="453403"/>
                  <a:pt x="590424" y="426062"/>
                  <a:pt x="596204" y="406718"/>
                </a:cubicBezTo>
                <a:lnTo>
                  <a:pt x="607293" y="417746"/>
                </a:lnTo>
                <a:cubicBezTo>
                  <a:pt x="607293" y="417746"/>
                  <a:pt x="597176" y="447623"/>
                  <a:pt x="574049" y="453403"/>
                </a:cubicBezTo>
                <a:close/>
                <a:moveTo>
                  <a:pt x="872534" y="419515"/>
                </a:moveTo>
                <a:cubicBezTo>
                  <a:pt x="871077" y="415118"/>
                  <a:pt x="868903" y="410992"/>
                  <a:pt x="866101" y="407303"/>
                </a:cubicBezTo>
                <a:cubicBezTo>
                  <a:pt x="866101" y="407303"/>
                  <a:pt x="803137" y="433003"/>
                  <a:pt x="789002" y="436216"/>
                </a:cubicBezTo>
                <a:cubicBezTo>
                  <a:pt x="774867" y="439429"/>
                  <a:pt x="758158" y="436861"/>
                  <a:pt x="740810" y="432365"/>
                </a:cubicBezTo>
                <a:cubicBezTo>
                  <a:pt x="723462" y="427869"/>
                  <a:pt x="704186" y="446499"/>
                  <a:pt x="704186" y="446499"/>
                </a:cubicBezTo>
                <a:cubicBezTo>
                  <a:pt x="704186" y="446499"/>
                  <a:pt x="713824" y="425295"/>
                  <a:pt x="712540" y="417586"/>
                </a:cubicBezTo>
                <a:lnTo>
                  <a:pt x="711249" y="409877"/>
                </a:lnTo>
                <a:cubicBezTo>
                  <a:pt x="711249" y="409877"/>
                  <a:pt x="672058" y="418870"/>
                  <a:pt x="660490" y="423366"/>
                </a:cubicBezTo>
                <a:cubicBezTo>
                  <a:pt x="648923" y="427862"/>
                  <a:pt x="630292" y="397027"/>
                  <a:pt x="622582" y="383532"/>
                </a:cubicBezTo>
                <a:cubicBezTo>
                  <a:pt x="614873" y="370036"/>
                  <a:pt x="608448" y="373256"/>
                  <a:pt x="599447" y="362973"/>
                </a:cubicBezTo>
                <a:cubicBezTo>
                  <a:pt x="590447" y="352690"/>
                  <a:pt x="580816" y="343059"/>
                  <a:pt x="580816" y="343059"/>
                </a:cubicBezTo>
                <a:lnTo>
                  <a:pt x="571178" y="351414"/>
                </a:lnTo>
                <a:cubicBezTo>
                  <a:pt x="571178" y="351414"/>
                  <a:pt x="560256" y="333103"/>
                  <a:pt x="556397" y="325880"/>
                </a:cubicBezTo>
                <a:lnTo>
                  <a:pt x="552547" y="318650"/>
                </a:lnTo>
                <a:cubicBezTo>
                  <a:pt x="552547" y="318650"/>
                  <a:pt x="505638" y="339209"/>
                  <a:pt x="436248" y="382901"/>
                </a:cubicBezTo>
                <a:cubicBezTo>
                  <a:pt x="436248" y="382901"/>
                  <a:pt x="469014" y="358484"/>
                  <a:pt x="485078" y="346280"/>
                </a:cubicBezTo>
                <a:cubicBezTo>
                  <a:pt x="501142" y="334075"/>
                  <a:pt x="524915" y="318005"/>
                  <a:pt x="533908" y="313509"/>
                </a:cubicBezTo>
                <a:cubicBezTo>
                  <a:pt x="542901" y="309013"/>
                  <a:pt x="553185" y="313509"/>
                  <a:pt x="553185" y="313509"/>
                </a:cubicBezTo>
                <a:cubicBezTo>
                  <a:pt x="553185" y="313509"/>
                  <a:pt x="577603" y="325075"/>
                  <a:pt x="597526" y="331500"/>
                </a:cubicBezTo>
                <a:cubicBezTo>
                  <a:pt x="617448" y="337925"/>
                  <a:pt x="668845" y="341138"/>
                  <a:pt x="691972" y="348847"/>
                </a:cubicBezTo>
                <a:cubicBezTo>
                  <a:pt x="715100" y="356555"/>
                  <a:pt x="744023" y="365555"/>
                  <a:pt x="747874" y="368768"/>
                </a:cubicBezTo>
                <a:cubicBezTo>
                  <a:pt x="751724" y="371980"/>
                  <a:pt x="760725" y="376476"/>
                  <a:pt x="763300" y="382901"/>
                </a:cubicBezTo>
                <a:lnTo>
                  <a:pt x="765867" y="389326"/>
                </a:lnTo>
                <a:cubicBezTo>
                  <a:pt x="765867" y="389326"/>
                  <a:pt x="779363" y="384185"/>
                  <a:pt x="781293" y="389326"/>
                </a:cubicBezTo>
                <a:cubicBezTo>
                  <a:pt x="783222" y="394468"/>
                  <a:pt x="788888" y="401531"/>
                  <a:pt x="788888" y="401531"/>
                </a:cubicBezTo>
                <a:lnTo>
                  <a:pt x="812767" y="406027"/>
                </a:lnTo>
                <a:cubicBezTo>
                  <a:pt x="812767" y="406027"/>
                  <a:pt x="851959" y="399602"/>
                  <a:pt x="865456" y="397673"/>
                </a:cubicBezTo>
                <a:cubicBezTo>
                  <a:pt x="865440" y="397673"/>
                  <a:pt x="875724" y="407303"/>
                  <a:pt x="872512" y="419515"/>
                </a:cubicBezTo>
                <a:close/>
              </a:path>
            </a:pathLst>
          </a:custGeom>
          <a:solidFill>
            <a:schemeClr val="tx2">
              <a:lumMod val="75000"/>
            </a:schemeClr>
          </a:solidFill>
          <a:ln w="758" cap="flat">
            <a:noFill/>
            <a:prstDash val="solid"/>
            <a:miter/>
          </a:ln>
        </p:spPr>
        <p:txBody>
          <a:bodyPr rtlCol="0" anchor="ctr"/>
          <a:lstStyle/>
          <a:p>
            <a:pPr marL="0" algn="r" defTabSz="914400" rtl="1" eaLnBrk="1" latinLnBrk="0" hangingPunct="1"/>
            <a:endParaRPr lang="en-IL"/>
          </a:p>
        </p:txBody>
      </p:sp>
    </p:spTree>
    <p:extLst>
      <p:ext uri="{BB962C8B-B14F-4D97-AF65-F5344CB8AC3E}">
        <p14:creationId xmlns:p14="http://schemas.microsoft.com/office/powerpoint/2010/main" val="25061540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125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14_Main_9">
    <p:bg>
      <p:bgPr>
        <a:solidFill>
          <a:schemeClr val="accent1"/>
        </a:solidFill>
        <a:effectLst/>
      </p:bgPr>
    </p:bg>
    <p:spTree>
      <p:nvGrpSpPr>
        <p:cNvPr id="1" name=""/>
        <p:cNvGrpSpPr/>
        <p:nvPr/>
      </p:nvGrpSpPr>
      <p:grpSpPr>
        <a:xfrm>
          <a:off x="0" y="0"/>
          <a:ext cx="0" cy="0"/>
          <a:chOff x="0" y="0"/>
          <a:chExt cx="0" cy="0"/>
        </a:xfrm>
      </p:grpSpPr>
      <p:sp>
        <p:nvSpPr>
          <p:cNvPr id="25" name="Заголовок 1">
            <a:extLst>
              <a:ext uri="{FF2B5EF4-FFF2-40B4-BE49-F238E27FC236}">
                <a16:creationId xmlns:a16="http://schemas.microsoft.com/office/drawing/2014/main" id="{9BBE0B44-7CE7-FF4E-910E-8108239425CC}"/>
              </a:ext>
            </a:extLst>
          </p:cNvPr>
          <p:cNvSpPr>
            <a:spLocks noGrp="1"/>
          </p:cNvSpPr>
          <p:nvPr>
            <p:ph type="title" hasCustomPrompt="1"/>
          </p:nvPr>
        </p:nvSpPr>
        <p:spPr>
          <a:xfrm>
            <a:off x="553938" y="1978336"/>
            <a:ext cx="3599772" cy="2055048"/>
          </a:xfrm>
          <a:prstGeom prst="rect">
            <a:avLst/>
          </a:prstGeom>
        </p:spPr>
        <p:txBody>
          <a:bodyPr anchor="t" anchorCtr="0">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lumMod val="40000"/>
                    <a:lumOff val="60000"/>
                  </a:schemeClr>
                </a:solidFill>
                <a:latin typeface="Tahoma" charset="0"/>
                <a:ea typeface="Tahoma" charset="0"/>
                <a:cs typeface="Tahoma" charset="0"/>
              </a:defRPr>
            </a:lvl1pPr>
          </a:lstStyle>
          <a:p>
            <a:r>
              <a:rPr lang="en-US" dirty="0"/>
              <a:t>Name Your Top Slide</a:t>
            </a:r>
            <a:endParaRPr lang="ru-RU" dirty="0"/>
          </a:p>
        </p:txBody>
      </p:sp>
      <p:sp>
        <p:nvSpPr>
          <p:cNvPr id="10" name="Freeform 19">
            <a:extLst>
              <a:ext uri="{FF2B5EF4-FFF2-40B4-BE49-F238E27FC236}">
                <a16:creationId xmlns:a16="http://schemas.microsoft.com/office/drawing/2014/main" id="{4789CF15-0A9A-484E-A53D-B0AF9108EB09}"/>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dirty="0"/>
          </a:p>
        </p:txBody>
      </p:sp>
    </p:spTree>
    <p:extLst>
      <p:ext uri="{BB962C8B-B14F-4D97-AF65-F5344CB8AC3E}">
        <p14:creationId xmlns:p14="http://schemas.microsoft.com/office/powerpoint/2010/main" val="42693631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125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8_Main_9">
    <p:bg>
      <p:bgPr>
        <a:solidFill>
          <a:schemeClr val="accent1"/>
        </a:solidFill>
        <a:effectLst/>
      </p:bgPr>
    </p:bg>
    <p:spTree>
      <p:nvGrpSpPr>
        <p:cNvPr id="1" name=""/>
        <p:cNvGrpSpPr/>
        <p:nvPr/>
      </p:nvGrpSpPr>
      <p:grpSpPr>
        <a:xfrm>
          <a:off x="0" y="0"/>
          <a:ext cx="0" cy="0"/>
          <a:chOff x="0" y="0"/>
          <a:chExt cx="0" cy="0"/>
        </a:xfrm>
      </p:grpSpPr>
      <p:sp>
        <p:nvSpPr>
          <p:cNvPr id="25" name="Заголовок 1">
            <a:extLst>
              <a:ext uri="{FF2B5EF4-FFF2-40B4-BE49-F238E27FC236}">
                <a16:creationId xmlns:a16="http://schemas.microsoft.com/office/drawing/2014/main" id="{9BBE0B44-7CE7-FF4E-910E-8108239425CC}"/>
              </a:ext>
            </a:extLst>
          </p:cNvPr>
          <p:cNvSpPr>
            <a:spLocks noGrp="1"/>
          </p:cNvSpPr>
          <p:nvPr>
            <p:ph type="title" hasCustomPrompt="1"/>
          </p:nvPr>
        </p:nvSpPr>
        <p:spPr>
          <a:xfrm>
            <a:off x="553938" y="1978336"/>
            <a:ext cx="3599772" cy="2055048"/>
          </a:xfrm>
          <a:prstGeom prst="rect">
            <a:avLst/>
          </a:prstGeom>
        </p:spPr>
        <p:txBody>
          <a:bodyPr anchor="t" anchorCtr="0">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lumMod val="40000"/>
                    <a:lumOff val="60000"/>
                  </a:schemeClr>
                </a:solidFill>
                <a:latin typeface="Tahoma" charset="0"/>
                <a:ea typeface="Tahoma" charset="0"/>
                <a:cs typeface="Tahoma" charset="0"/>
              </a:defRPr>
            </a:lvl1pPr>
          </a:lstStyle>
          <a:p>
            <a:r>
              <a:rPr lang="en-US" dirty="0"/>
              <a:t>Name Your Top Slide</a:t>
            </a:r>
            <a:endParaRPr lang="ru-RU" dirty="0"/>
          </a:p>
        </p:txBody>
      </p:sp>
      <p:sp>
        <p:nvSpPr>
          <p:cNvPr id="4" name="Номер слайда 1">
            <a:extLst>
              <a:ext uri="{FF2B5EF4-FFF2-40B4-BE49-F238E27FC236}">
                <a16:creationId xmlns:a16="http://schemas.microsoft.com/office/drawing/2014/main" id="{4FAECE92-1B5A-F548-A06B-CE311F3A3730}"/>
              </a:ext>
            </a:extLst>
          </p:cNvPr>
          <p:cNvSpPr txBox="1">
            <a:spLocks/>
          </p:cNvSpPr>
          <p:nvPr userDrawn="1"/>
        </p:nvSpPr>
        <p:spPr>
          <a:xfrm>
            <a:off x="10955907" y="6325901"/>
            <a:ext cx="1246071" cy="409215"/>
          </a:xfrm>
          <a:prstGeom prst="rect">
            <a:avLst/>
          </a:prstGeom>
        </p:spPr>
        <p:txBody>
          <a:bodyPr rIns="215972" anchor="ctr"/>
          <a:lstStyle>
            <a:defPPr>
              <a:defRPr lang="ru-RU"/>
            </a:defPPr>
            <a:lvl1pPr marL="0" algn="l" defTabSz="2438522" rtl="0" eaLnBrk="1" latinLnBrk="0" hangingPunct="1">
              <a:defRPr sz="4800" kern="1200">
                <a:solidFill>
                  <a:schemeClr val="tx1"/>
                </a:solidFill>
                <a:latin typeface="+mn-lt"/>
                <a:ea typeface="+mn-ea"/>
                <a:cs typeface="+mn-cs"/>
              </a:defRPr>
            </a:lvl1pPr>
            <a:lvl2pPr marL="1219261" algn="l" defTabSz="2438522" rtl="0" eaLnBrk="1" latinLnBrk="0" hangingPunct="1">
              <a:defRPr sz="4800" kern="1200">
                <a:solidFill>
                  <a:schemeClr val="tx1"/>
                </a:solidFill>
                <a:latin typeface="+mn-lt"/>
                <a:ea typeface="+mn-ea"/>
                <a:cs typeface="+mn-cs"/>
              </a:defRPr>
            </a:lvl2pPr>
            <a:lvl3pPr marL="2438522" algn="l" defTabSz="2438522" rtl="0" eaLnBrk="1" latinLnBrk="0" hangingPunct="1">
              <a:defRPr sz="4800" kern="1200">
                <a:solidFill>
                  <a:schemeClr val="tx1"/>
                </a:solidFill>
                <a:latin typeface="+mn-lt"/>
                <a:ea typeface="+mn-ea"/>
                <a:cs typeface="+mn-cs"/>
              </a:defRPr>
            </a:lvl3pPr>
            <a:lvl4pPr marL="3657783" algn="l" defTabSz="2438522" rtl="0" eaLnBrk="1" latinLnBrk="0" hangingPunct="1">
              <a:defRPr sz="4800" kern="1200">
                <a:solidFill>
                  <a:schemeClr val="tx1"/>
                </a:solidFill>
                <a:latin typeface="+mn-lt"/>
                <a:ea typeface="+mn-ea"/>
                <a:cs typeface="+mn-cs"/>
              </a:defRPr>
            </a:lvl4pPr>
            <a:lvl5pPr marL="4877044" algn="l" defTabSz="2438522" rtl="0" eaLnBrk="1" latinLnBrk="0" hangingPunct="1">
              <a:defRPr sz="4800" kern="1200">
                <a:solidFill>
                  <a:schemeClr val="tx1"/>
                </a:solidFill>
                <a:latin typeface="+mn-lt"/>
                <a:ea typeface="+mn-ea"/>
                <a:cs typeface="+mn-cs"/>
              </a:defRPr>
            </a:lvl5pPr>
            <a:lvl6pPr marL="6096305" algn="l" defTabSz="2438522" rtl="0" eaLnBrk="1" latinLnBrk="0" hangingPunct="1">
              <a:defRPr sz="4800" kern="1200">
                <a:solidFill>
                  <a:schemeClr val="tx1"/>
                </a:solidFill>
                <a:latin typeface="+mn-lt"/>
                <a:ea typeface="+mn-ea"/>
                <a:cs typeface="+mn-cs"/>
              </a:defRPr>
            </a:lvl6pPr>
            <a:lvl7pPr marL="7315566" algn="l" defTabSz="2438522" rtl="0" eaLnBrk="1" latinLnBrk="0" hangingPunct="1">
              <a:defRPr sz="4800" kern="1200">
                <a:solidFill>
                  <a:schemeClr val="tx1"/>
                </a:solidFill>
                <a:latin typeface="+mn-lt"/>
                <a:ea typeface="+mn-ea"/>
                <a:cs typeface="+mn-cs"/>
              </a:defRPr>
            </a:lvl7pPr>
            <a:lvl8pPr marL="8534827" algn="l" defTabSz="2438522" rtl="0" eaLnBrk="1" latinLnBrk="0" hangingPunct="1">
              <a:defRPr sz="4800" kern="1200">
                <a:solidFill>
                  <a:schemeClr val="tx1"/>
                </a:solidFill>
                <a:latin typeface="+mn-lt"/>
                <a:ea typeface="+mn-ea"/>
                <a:cs typeface="+mn-cs"/>
              </a:defRPr>
            </a:lvl8pPr>
            <a:lvl9pPr marL="9754088" algn="l" defTabSz="2438522" rtl="0" eaLnBrk="1" latinLnBrk="0" hangingPunct="1">
              <a:defRPr sz="4800" kern="1200">
                <a:solidFill>
                  <a:schemeClr val="tx1"/>
                </a:solidFill>
                <a:latin typeface="+mn-lt"/>
                <a:ea typeface="+mn-ea"/>
                <a:cs typeface="+mn-cs"/>
              </a:defRPr>
            </a:lvl9pPr>
          </a:lstStyle>
          <a:p>
            <a:pPr algn="r" defTabSz="1219079">
              <a:lnSpc>
                <a:spcPct val="150000"/>
              </a:lnSpc>
              <a:spcBef>
                <a:spcPts val="432"/>
              </a:spcBef>
            </a:pPr>
            <a:fld id="{E8BBD06A-759F-43F0-9FDD-30D8801384DF}" type="slidenum">
              <a:rPr lang="ru-RU" sz="1200" smtClean="0">
                <a:solidFill>
                  <a:schemeClr val="tx2">
                    <a:lumMod val="50000"/>
                    <a:lumOff val="50000"/>
                  </a:schemeClr>
                </a:solidFill>
                <a:latin typeface="Tahoma" charset="0"/>
                <a:ea typeface="Tahoma" charset="0"/>
                <a:cs typeface="Tahoma" charset="0"/>
              </a:rPr>
              <a:pPr algn="r" defTabSz="1219079">
                <a:lnSpc>
                  <a:spcPct val="150000"/>
                </a:lnSpc>
                <a:spcBef>
                  <a:spcPts val="432"/>
                </a:spcBef>
              </a:pPr>
              <a:t>‹#›</a:t>
            </a:fld>
            <a:endParaRPr lang="ru-RU" sz="1200" dirty="0">
              <a:solidFill>
                <a:schemeClr val="tx2">
                  <a:lumMod val="50000"/>
                  <a:lumOff val="50000"/>
                </a:schemeClr>
              </a:solidFill>
              <a:latin typeface="Tahoma" charset="0"/>
              <a:ea typeface="Tahoma" charset="0"/>
              <a:cs typeface="Tahoma" charset="0"/>
            </a:endParaRPr>
          </a:p>
        </p:txBody>
      </p:sp>
      <p:sp>
        <p:nvSpPr>
          <p:cNvPr id="10" name="Freeform 19">
            <a:extLst>
              <a:ext uri="{FF2B5EF4-FFF2-40B4-BE49-F238E27FC236}">
                <a16:creationId xmlns:a16="http://schemas.microsoft.com/office/drawing/2014/main" id="{4789CF15-0A9A-484E-A53D-B0AF9108EB09}"/>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dirty="0"/>
          </a:p>
        </p:txBody>
      </p:sp>
      <p:grpSp>
        <p:nvGrpSpPr>
          <p:cNvPr id="8" name="Group 7">
            <a:extLst>
              <a:ext uri="{FF2B5EF4-FFF2-40B4-BE49-F238E27FC236}">
                <a16:creationId xmlns:a16="http://schemas.microsoft.com/office/drawing/2014/main" id="{4905180B-1D36-524A-8D4D-980F5F8B0A18}"/>
              </a:ext>
            </a:extLst>
          </p:cNvPr>
          <p:cNvGrpSpPr/>
          <p:nvPr userDrawn="1"/>
        </p:nvGrpSpPr>
        <p:grpSpPr>
          <a:xfrm>
            <a:off x="10139086" y="366052"/>
            <a:ext cx="1446309" cy="6236886"/>
            <a:chOff x="5035641" y="3020535"/>
            <a:chExt cx="466941" cy="2013579"/>
          </a:xfrm>
          <a:solidFill>
            <a:schemeClr val="tx2">
              <a:lumMod val="75000"/>
            </a:schemeClr>
          </a:solidFill>
        </p:grpSpPr>
        <p:sp>
          <p:nvSpPr>
            <p:cNvPr id="9" name="Freeform 8">
              <a:extLst>
                <a:ext uri="{FF2B5EF4-FFF2-40B4-BE49-F238E27FC236}">
                  <a16:creationId xmlns:a16="http://schemas.microsoft.com/office/drawing/2014/main" id="{B884BF1B-69F4-4C46-B0C4-B9F6FB327813}"/>
                </a:ext>
              </a:extLst>
            </p:cNvPr>
            <p:cNvSpPr/>
            <p:nvPr/>
          </p:nvSpPr>
          <p:spPr>
            <a:xfrm>
              <a:off x="5070725" y="3020535"/>
              <a:ext cx="431857" cy="989818"/>
            </a:xfrm>
            <a:custGeom>
              <a:avLst/>
              <a:gdLst>
                <a:gd name="connsiteX0" fmla="*/ 421452 w 431857"/>
                <a:gd name="connsiteY0" fmla="*/ 532258 h 989818"/>
                <a:gd name="connsiteX1" fmla="*/ 418414 w 431857"/>
                <a:gd name="connsiteY1" fmla="*/ 523836 h 989818"/>
                <a:gd name="connsiteX2" fmla="*/ 426078 w 431857"/>
                <a:gd name="connsiteY2" fmla="*/ 526874 h 989818"/>
                <a:gd name="connsiteX3" fmla="*/ 426078 w 431857"/>
                <a:gd name="connsiteY3" fmla="*/ 518451 h 989818"/>
                <a:gd name="connsiteX4" fmla="*/ 421521 w 431857"/>
                <a:gd name="connsiteY4" fmla="*/ 508882 h 989818"/>
                <a:gd name="connsiteX5" fmla="*/ 423435 w 431857"/>
                <a:gd name="connsiteY5" fmla="*/ 501986 h 989818"/>
                <a:gd name="connsiteX6" fmla="*/ 414617 w 431857"/>
                <a:gd name="connsiteY6" fmla="*/ 492007 h 989818"/>
                <a:gd name="connsiteX7" fmla="*/ 416531 w 431857"/>
                <a:gd name="connsiteY7" fmla="*/ 484351 h 989818"/>
                <a:gd name="connsiteX8" fmla="*/ 415012 w 431857"/>
                <a:gd name="connsiteY8" fmla="*/ 477463 h 989818"/>
                <a:gd name="connsiteX9" fmla="*/ 411214 w 431857"/>
                <a:gd name="connsiteY9" fmla="*/ 482020 h 989818"/>
                <a:gd name="connsiteX10" fmla="*/ 407766 w 431857"/>
                <a:gd name="connsiteY10" fmla="*/ 473597 h 989818"/>
                <a:gd name="connsiteX11" fmla="*/ 395127 w 431857"/>
                <a:gd name="connsiteY11" fmla="*/ 473597 h 989818"/>
                <a:gd name="connsiteX12" fmla="*/ 390920 w 431857"/>
                <a:gd name="connsiteY12" fmla="*/ 459046 h 989818"/>
                <a:gd name="connsiteX13" fmla="*/ 377134 w 431857"/>
                <a:gd name="connsiteY13" fmla="*/ 448709 h 989818"/>
                <a:gd name="connsiteX14" fmla="*/ 373337 w 431857"/>
                <a:gd name="connsiteY14" fmla="*/ 439520 h 989818"/>
                <a:gd name="connsiteX15" fmla="*/ 356870 w 431857"/>
                <a:gd name="connsiteY15" fmla="*/ 438001 h 989818"/>
                <a:gd name="connsiteX16" fmla="*/ 347300 w 431857"/>
                <a:gd name="connsiteY16" fmla="*/ 433406 h 989818"/>
                <a:gd name="connsiteX17" fmla="*/ 339637 w 431857"/>
                <a:gd name="connsiteY17" fmla="*/ 437621 h 989818"/>
                <a:gd name="connsiteX18" fmla="*/ 345386 w 431857"/>
                <a:gd name="connsiteY18" fmla="*/ 443742 h 989818"/>
                <a:gd name="connsiteX19" fmla="*/ 346146 w 431857"/>
                <a:gd name="connsiteY19" fmla="*/ 446423 h 989818"/>
                <a:gd name="connsiteX20" fmla="*/ 336196 w 431857"/>
                <a:gd name="connsiteY20" fmla="*/ 442216 h 989818"/>
                <a:gd name="connsiteX21" fmla="*/ 331601 w 431857"/>
                <a:gd name="connsiteY21" fmla="*/ 442216 h 989818"/>
                <a:gd name="connsiteX22" fmla="*/ 336196 w 431857"/>
                <a:gd name="connsiteY22" fmla="*/ 448724 h 989818"/>
                <a:gd name="connsiteX23" fmla="*/ 323557 w 431857"/>
                <a:gd name="connsiteY23" fmla="*/ 449104 h 989818"/>
                <a:gd name="connsiteX24" fmla="*/ 317428 w 431857"/>
                <a:gd name="connsiteY24" fmla="*/ 447957 h 989818"/>
                <a:gd name="connsiteX25" fmla="*/ 317815 w 431857"/>
                <a:gd name="connsiteY25" fmla="*/ 453889 h 989818"/>
                <a:gd name="connsiteX26" fmla="*/ 357637 w 431857"/>
                <a:gd name="connsiteY26" fmla="*/ 467483 h 989818"/>
                <a:gd name="connsiteX27" fmla="*/ 337130 w 431857"/>
                <a:gd name="connsiteY27" fmla="*/ 462889 h 989818"/>
                <a:gd name="connsiteX28" fmla="*/ 311861 w 431857"/>
                <a:gd name="connsiteY28" fmla="*/ 464613 h 989818"/>
                <a:gd name="connsiteX29" fmla="*/ 299602 w 431857"/>
                <a:gd name="connsiteY29" fmla="*/ 466891 h 989818"/>
                <a:gd name="connsiteX30" fmla="*/ 308223 w 431857"/>
                <a:gd name="connsiteY30" fmla="*/ 472253 h 989818"/>
                <a:gd name="connsiteX31" fmla="*/ 288475 w 431857"/>
                <a:gd name="connsiteY31" fmla="*/ 471873 h 989818"/>
                <a:gd name="connsiteX32" fmla="*/ 273733 w 431857"/>
                <a:gd name="connsiteY32" fmla="*/ 484890 h 989818"/>
                <a:gd name="connsiteX33" fmla="*/ 271249 w 431857"/>
                <a:gd name="connsiteY33" fmla="*/ 489865 h 989818"/>
                <a:gd name="connsiteX34" fmla="*/ 286751 w 431857"/>
                <a:gd name="connsiteY34" fmla="*/ 479149 h 989818"/>
                <a:gd name="connsiteX35" fmla="*/ 279862 w 431857"/>
                <a:gd name="connsiteY35" fmla="*/ 485270 h 989818"/>
                <a:gd name="connsiteX36" fmla="*/ 269335 w 431857"/>
                <a:gd name="connsiteY36" fmla="*/ 500201 h 989818"/>
                <a:gd name="connsiteX37" fmla="*/ 267991 w 431857"/>
                <a:gd name="connsiteY37" fmla="*/ 505563 h 989818"/>
                <a:gd name="connsiteX38" fmla="*/ 273543 w 431857"/>
                <a:gd name="connsiteY38" fmla="*/ 506907 h 989818"/>
                <a:gd name="connsiteX39" fmla="*/ 271264 w 431857"/>
                <a:gd name="connsiteY39" fmla="*/ 512839 h 989818"/>
                <a:gd name="connsiteX40" fmla="*/ 276816 w 431857"/>
                <a:gd name="connsiteY40" fmla="*/ 511320 h 989818"/>
                <a:gd name="connsiteX41" fmla="*/ 274712 w 431857"/>
                <a:gd name="connsiteY41" fmla="*/ 517639 h 989818"/>
                <a:gd name="connsiteX42" fmla="*/ 264368 w 431857"/>
                <a:gd name="connsiteY42" fmla="*/ 523767 h 989818"/>
                <a:gd name="connsiteX43" fmla="*/ 259970 w 431857"/>
                <a:gd name="connsiteY43" fmla="*/ 528552 h 989818"/>
                <a:gd name="connsiteX44" fmla="*/ 255177 w 431857"/>
                <a:gd name="connsiteY44" fmla="*/ 526061 h 989818"/>
                <a:gd name="connsiteX45" fmla="*/ 253461 w 431857"/>
                <a:gd name="connsiteY45" fmla="*/ 549415 h 989818"/>
                <a:gd name="connsiteX46" fmla="*/ 253074 w 431857"/>
                <a:gd name="connsiteY46" fmla="*/ 554966 h 989818"/>
                <a:gd name="connsiteX47" fmla="*/ 259013 w 431857"/>
                <a:gd name="connsiteY47" fmla="*/ 548655 h 989818"/>
                <a:gd name="connsiteX48" fmla="*/ 254798 w 431857"/>
                <a:gd name="connsiteY48" fmla="*/ 558414 h 989818"/>
                <a:gd name="connsiteX49" fmla="*/ 252117 w 431857"/>
                <a:gd name="connsiteY49" fmla="*/ 568751 h 989818"/>
                <a:gd name="connsiteX50" fmla="*/ 254395 w 431857"/>
                <a:gd name="connsiteY50" fmla="*/ 582156 h 989818"/>
                <a:gd name="connsiteX51" fmla="*/ 255542 w 431857"/>
                <a:gd name="connsiteY51" fmla="*/ 589234 h 989818"/>
                <a:gd name="connsiteX52" fmla="*/ 254782 w 431857"/>
                <a:gd name="connsiteY52" fmla="*/ 606846 h 989818"/>
                <a:gd name="connsiteX53" fmla="*/ 244255 w 431857"/>
                <a:gd name="connsiteY53" fmla="*/ 618336 h 989818"/>
                <a:gd name="connsiteX54" fmla="*/ 235255 w 431857"/>
                <a:gd name="connsiteY54" fmla="*/ 628863 h 989818"/>
                <a:gd name="connsiteX55" fmla="*/ 236979 w 431857"/>
                <a:gd name="connsiteY55" fmla="*/ 617190 h 989818"/>
                <a:gd name="connsiteX56" fmla="*/ 231427 w 431857"/>
                <a:gd name="connsiteY56" fmla="*/ 618336 h 989818"/>
                <a:gd name="connsiteX57" fmla="*/ 233911 w 431857"/>
                <a:gd name="connsiteY57" fmla="*/ 623501 h 989818"/>
                <a:gd name="connsiteX58" fmla="*/ 229703 w 431857"/>
                <a:gd name="connsiteY58" fmla="*/ 629243 h 989818"/>
                <a:gd name="connsiteX59" fmla="*/ 227212 w 431857"/>
                <a:gd name="connsiteY59" fmla="*/ 622931 h 989818"/>
                <a:gd name="connsiteX60" fmla="*/ 216685 w 431857"/>
                <a:gd name="connsiteY60" fmla="*/ 626569 h 989818"/>
                <a:gd name="connsiteX61" fmla="*/ 220703 w 431857"/>
                <a:gd name="connsiteY61" fmla="*/ 619483 h 989818"/>
                <a:gd name="connsiteX62" fmla="*/ 221280 w 431857"/>
                <a:gd name="connsiteY62" fmla="*/ 611440 h 989818"/>
                <a:gd name="connsiteX63" fmla="*/ 214960 w 431857"/>
                <a:gd name="connsiteY63" fmla="*/ 611061 h 989818"/>
                <a:gd name="connsiteX64" fmla="*/ 209986 w 431857"/>
                <a:gd name="connsiteY64" fmla="*/ 611061 h 989818"/>
                <a:gd name="connsiteX65" fmla="*/ 216107 w 431857"/>
                <a:gd name="connsiteY65" fmla="*/ 600724 h 989818"/>
                <a:gd name="connsiteX66" fmla="*/ 217626 w 431857"/>
                <a:gd name="connsiteY66" fmla="*/ 592682 h 989818"/>
                <a:gd name="connsiteX67" fmla="*/ 206902 w 431857"/>
                <a:gd name="connsiteY67" fmla="*/ 596699 h 989818"/>
                <a:gd name="connsiteX68" fmla="*/ 198099 w 431857"/>
                <a:gd name="connsiteY68" fmla="*/ 599380 h 989818"/>
                <a:gd name="connsiteX69" fmla="*/ 207289 w 431857"/>
                <a:gd name="connsiteY69" fmla="*/ 589621 h 989818"/>
                <a:gd name="connsiteX70" fmla="*/ 210327 w 431857"/>
                <a:gd name="connsiteY70" fmla="*/ 577750 h 989818"/>
                <a:gd name="connsiteX71" fmla="*/ 187162 w 431857"/>
                <a:gd name="connsiteY71" fmla="*/ 601294 h 989818"/>
                <a:gd name="connsiteX72" fmla="*/ 199800 w 431857"/>
                <a:gd name="connsiteY72" fmla="*/ 582725 h 989818"/>
                <a:gd name="connsiteX73" fmla="*/ 201137 w 431857"/>
                <a:gd name="connsiteY73" fmla="*/ 576604 h 989818"/>
                <a:gd name="connsiteX74" fmla="*/ 199800 w 431857"/>
                <a:gd name="connsiteY74" fmla="*/ 570095 h 989818"/>
                <a:gd name="connsiteX75" fmla="*/ 201319 w 431857"/>
                <a:gd name="connsiteY75" fmla="*/ 564923 h 989818"/>
                <a:gd name="connsiteX76" fmla="*/ 177964 w 431857"/>
                <a:gd name="connsiteY76" fmla="*/ 575457 h 989818"/>
                <a:gd name="connsiteX77" fmla="*/ 191939 w 431857"/>
                <a:gd name="connsiteY77" fmla="*/ 562820 h 989818"/>
                <a:gd name="connsiteX78" fmla="*/ 181412 w 431857"/>
                <a:gd name="connsiteY78" fmla="*/ 562820 h 989818"/>
                <a:gd name="connsiteX79" fmla="*/ 188111 w 431857"/>
                <a:gd name="connsiteY79" fmla="*/ 556311 h 989818"/>
                <a:gd name="connsiteX80" fmla="*/ 189836 w 431857"/>
                <a:gd name="connsiteY80" fmla="*/ 550569 h 989818"/>
                <a:gd name="connsiteX81" fmla="*/ 179878 w 431857"/>
                <a:gd name="connsiteY81" fmla="*/ 557078 h 989818"/>
                <a:gd name="connsiteX82" fmla="*/ 186007 w 431857"/>
                <a:gd name="connsiteY82" fmla="*/ 548458 h 989818"/>
                <a:gd name="connsiteX83" fmla="*/ 179111 w 431857"/>
                <a:gd name="connsiteY83" fmla="*/ 549415 h 989818"/>
                <a:gd name="connsiteX84" fmla="*/ 171075 w 431857"/>
                <a:gd name="connsiteY84" fmla="*/ 558035 h 989818"/>
                <a:gd name="connsiteX85" fmla="*/ 153842 w 431857"/>
                <a:gd name="connsiteY85" fmla="*/ 567604 h 989818"/>
                <a:gd name="connsiteX86" fmla="*/ 172602 w 431857"/>
                <a:gd name="connsiteY86" fmla="*/ 539078 h 989818"/>
                <a:gd name="connsiteX87" fmla="*/ 171083 w 431857"/>
                <a:gd name="connsiteY87" fmla="*/ 498113 h 989818"/>
                <a:gd name="connsiteX88" fmla="*/ 173764 w 431857"/>
                <a:gd name="connsiteY88" fmla="*/ 438388 h 989818"/>
                <a:gd name="connsiteX89" fmla="*/ 166868 w 431857"/>
                <a:gd name="connsiteY89" fmla="*/ 403164 h 989818"/>
                <a:gd name="connsiteX90" fmla="*/ 163829 w 431857"/>
                <a:gd name="connsiteY90" fmla="*/ 375216 h 989818"/>
                <a:gd name="connsiteX91" fmla="*/ 163070 w 431857"/>
                <a:gd name="connsiteY91" fmla="*/ 352242 h 989818"/>
                <a:gd name="connsiteX92" fmla="*/ 171493 w 431857"/>
                <a:gd name="connsiteY92" fmla="*/ 332715 h 989818"/>
                <a:gd name="connsiteX93" fmla="*/ 182597 w 431857"/>
                <a:gd name="connsiteY93" fmla="*/ 308975 h 989818"/>
                <a:gd name="connsiteX94" fmla="*/ 169199 w 431857"/>
                <a:gd name="connsiteY94" fmla="*/ 320078 h 989818"/>
                <a:gd name="connsiteX95" fmla="*/ 176088 w 431857"/>
                <a:gd name="connsiteY95" fmla="*/ 293276 h 989818"/>
                <a:gd name="connsiteX96" fmla="*/ 170726 w 431857"/>
                <a:gd name="connsiteY96" fmla="*/ 274138 h 989818"/>
                <a:gd name="connsiteX97" fmla="*/ 180683 w 431857"/>
                <a:gd name="connsiteY97" fmla="*/ 232785 h 989818"/>
                <a:gd name="connsiteX98" fmla="*/ 178002 w 431857"/>
                <a:gd name="connsiteY98" fmla="*/ 274897 h 989818"/>
                <a:gd name="connsiteX99" fmla="*/ 190253 w 431857"/>
                <a:gd name="connsiteY99" fmla="*/ 222448 h 989818"/>
                <a:gd name="connsiteX100" fmla="*/ 216677 w 431857"/>
                <a:gd name="connsiteY100" fmla="*/ 160043 h 989818"/>
                <a:gd name="connsiteX101" fmla="*/ 207107 w 431857"/>
                <a:gd name="connsiteY101" fmla="*/ 160043 h 989818"/>
                <a:gd name="connsiteX102" fmla="*/ 262241 w 431857"/>
                <a:gd name="connsiteY102" fmla="*/ 123664 h 989818"/>
                <a:gd name="connsiteX103" fmla="*/ 271431 w 431857"/>
                <a:gd name="connsiteY103" fmla="*/ 41733 h 989818"/>
                <a:gd name="connsiteX104" fmla="*/ 240420 w 431857"/>
                <a:gd name="connsiteY104" fmla="*/ 2681 h 989818"/>
                <a:gd name="connsiteX105" fmla="*/ 258026 w 431857"/>
                <a:gd name="connsiteY105" fmla="*/ 37905 h 989818"/>
                <a:gd name="connsiteX106" fmla="*/ 262583 w 431857"/>
                <a:gd name="connsiteY106" fmla="*/ 61639 h 989818"/>
                <a:gd name="connsiteX107" fmla="*/ 223528 w 431857"/>
                <a:gd name="connsiteY107" fmla="*/ 15698 h 989818"/>
                <a:gd name="connsiteX108" fmla="*/ 157670 w 431857"/>
                <a:gd name="connsiteY108" fmla="*/ 7276 h 989818"/>
                <a:gd name="connsiteX109" fmla="*/ 127425 w 431857"/>
                <a:gd name="connsiteY109" fmla="*/ 46328 h 989818"/>
                <a:gd name="connsiteX110" fmla="*/ 135081 w 431857"/>
                <a:gd name="connsiteY110" fmla="*/ 16078 h 989818"/>
                <a:gd name="connsiteX111" fmla="*/ 149634 w 431857"/>
                <a:gd name="connsiteY111" fmla="*/ 0 h 989818"/>
                <a:gd name="connsiteX112" fmla="*/ 114020 w 431857"/>
                <a:gd name="connsiteY112" fmla="*/ 35991 h 989818"/>
                <a:gd name="connsiteX113" fmla="*/ 108278 w 431857"/>
                <a:gd name="connsiteY113" fmla="*/ 56664 h 989818"/>
                <a:gd name="connsiteX114" fmla="*/ 111726 w 431857"/>
                <a:gd name="connsiteY114" fmla="*/ 53983 h 989818"/>
                <a:gd name="connsiteX115" fmla="*/ 120916 w 431857"/>
                <a:gd name="connsiteY115" fmla="*/ 111801 h 989818"/>
                <a:gd name="connsiteX116" fmla="*/ 117468 w 431857"/>
                <a:gd name="connsiteY116" fmla="*/ 112948 h 989818"/>
                <a:gd name="connsiteX117" fmla="*/ 164946 w 431857"/>
                <a:gd name="connsiteY117" fmla="*/ 153914 h 989818"/>
                <a:gd name="connsiteX118" fmla="*/ 156523 w 431857"/>
                <a:gd name="connsiteY118" fmla="*/ 173440 h 989818"/>
                <a:gd name="connsiteX119" fmla="*/ 159561 w 431857"/>
                <a:gd name="connsiteY119" fmla="*/ 173440 h 989818"/>
                <a:gd name="connsiteX120" fmla="*/ 144127 w 431857"/>
                <a:gd name="connsiteY120" fmla="*/ 220147 h 989818"/>
                <a:gd name="connsiteX121" fmla="*/ 130456 w 431857"/>
                <a:gd name="connsiteY121" fmla="*/ 298638 h 989818"/>
                <a:gd name="connsiteX122" fmla="*/ 128177 w 431857"/>
                <a:gd name="connsiteY122" fmla="*/ 262267 h 989818"/>
                <a:gd name="connsiteX123" fmla="*/ 117453 w 431857"/>
                <a:gd name="connsiteY123" fmla="*/ 298638 h 989818"/>
                <a:gd name="connsiteX124" fmla="*/ 111711 w 431857"/>
                <a:gd name="connsiteY124" fmla="*/ 340751 h 989818"/>
                <a:gd name="connsiteX125" fmla="*/ 101753 w 431857"/>
                <a:gd name="connsiteY125" fmla="*/ 361431 h 989818"/>
                <a:gd name="connsiteX126" fmla="*/ 101753 w 431857"/>
                <a:gd name="connsiteY126" fmla="*/ 385164 h 989818"/>
                <a:gd name="connsiteX127" fmla="*/ 97956 w 431857"/>
                <a:gd name="connsiteY127" fmla="*/ 406604 h 989818"/>
                <a:gd name="connsiteX128" fmla="*/ 97956 w 431857"/>
                <a:gd name="connsiteY128" fmla="*/ 441829 h 989818"/>
                <a:gd name="connsiteX129" fmla="*/ 82636 w 431857"/>
                <a:gd name="connsiteY129" fmla="*/ 499647 h 989818"/>
                <a:gd name="connsiteX130" fmla="*/ 83023 w 431857"/>
                <a:gd name="connsiteY130" fmla="*/ 552483 h 989818"/>
                <a:gd name="connsiteX131" fmla="*/ 84170 w 431857"/>
                <a:gd name="connsiteY131" fmla="*/ 593828 h 989818"/>
                <a:gd name="connsiteX132" fmla="*/ 81489 w 431857"/>
                <a:gd name="connsiteY132" fmla="*/ 616802 h 989818"/>
                <a:gd name="connsiteX133" fmla="*/ 86852 w 431857"/>
                <a:gd name="connsiteY133" fmla="*/ 624845 h 989818"/>
                <a:gd name="connsiteX134" fmla="*/ 95275 w 431857"/>
                <a:gd name="connsiteY134" fmla="*/ 627883 h 989818"/>
                <a:gd name="connsiteX135" fmla="*/ 85705 w 431857"/>
                <a:gd name="connsiteY135" fmla="*/ 630921 h 989818"/>
                <a:gd name="connsiteX136" fmla="*/ 94599 w 431857"/>
                <a:gd name="connsiteY136" fmla="*/ 634718 h 989818"/>
                <a:gd name="connsiteX137" fmla="*/ 96421 w 431857"/>
                <a:gd name="connsiteY137" fmla="*/ 634779 h 989818"/>
                <a:gd name="connsiteX138" fmla="*/ 84550 w 431857"/>
                <a:gd name="connsiteY138" fmla="*/ 644348 h 989818"/>
                <a:gd name="connsiteX139" fmla="*/ 81109 w 431857"/>
                <a:gd name="connsiteY139" fmla="*/ 660046 h 989818"/>
                <a:gd name="connsiteX140" fmla="*/ 96422 w 431857"/>
                <a:gd name="connsiteY140" fmla="*/ 646262 h 989818"/>
                <a:gd name="connsiteX141" fmla="*/ 91059 w 431857"/>
                <a:gd name="connsiteY141" fmla="*/ 661573 h 989818"/>
                <a:gd name="connsiteX142" fmla="*/ 81877 w 431857"/>
                <a:gd name="connsiteY142" fmla="*/ 677659 h 989818"/>
                <a:gd name="connsiteX143" fmla="*/ 105232 w 431857"/>
                <a:gd name="connsiteY143" fmla="*/ 666168 h 989818"/>
                <a:gd name="connsiteX144" fmla="*/ 113268 w 431857"/>
                <a:gd name="connsiteY144" fmla="*/ 660814 h 989818"/>
                <a:gd name="connsiteX145" fmla="*/ 91826 w 431857"/>
                <a:gd name="connsiteY145" fmla="*/ 681486 h 989818"/>
                <a:gd name="connsiteX146" fmla="*/ 77282 w 431857"/>
                <a:gd name="connsiteY146" fmla="*/ 702926 h 989818"/>
                <a:gd name="connsiteX147" fmla="*/ 104085 w 431857"/>
                <a:gd name="connsiteY147" fmla="*/ 678805 h 989818"/>
                <a:gd name="connsiteX148" fmla="*/ 74980 w 431857"/>
                <a:gd name="connsiteY148" fmla="*/ 718245 h 989818"/>
                <a:gd name="connsiteX149" fmla="*/ 65410 w 431857"/>
                <a:gd name="connsiteY149" fmla="*/ 753081 h 989818"/>
                <a:gd name="connsiteX150" fmla="*/ 84550 w 431857"/>
                <a:gd name="connsiteY150" fmla="*/ 719004 h 989818"/>
                <a:gd name="connsiteX151" fmla="*/ 88766 w 431857"/>
                <a:gd name="connsiteY151" fmla="*/ 741978 h 989818"/>
                <a:gd name="connsiteX152" fmla="*/ 112888 w 431857"/>
                <a:gd name="connsiteY152" fmla="*/ 701012 h 989818"/>
                <a:gd name="connsiteX153" fmla="*/ 133183 w 431857"/>
                <a:gd name="connsiteY153" fmla="*/ 680719 h 989818"/>
                <a:gd name="connsiteX154" fmla="*/ 101404 w 431857"/>
                <a:gd name="connsiteY154" fmla="*/ 758056 h 989818"/>
                <a:gd name="connsiteX155" fmla="*/ 81109 w 431857"/>
                <a:gd name="connsiteY155" fmla="*/ 821236 h 989818"/>
                <a:gd name="connsiteX156" fmla="*/ 83791 w 431857"/>
                <a:gd name="connsiteY156" fmla="*/ 879814 h 989818"/>
                <a:gd name="connsiteX157" fmla="*/ 73066 w 431857"/>
                <a:gd name="connsiteY157" fmla="*/ 812426 h 989818"/>
                <a:gd name="connsiteX158" fmla="*/ 66177 w 431857"/>
                <a:gd name="connsiteY158" fmla="*/ 845357 h 989818"/>
                <a:gd name="connsiteX159" fmla="*/ 63899 w 431857"/>
                <a:gd name="connsiteY159" fmla="*/ 884021 h 989818"/>
                <a:gd name="connsiteX160" fmla="*/ 53182 w 431857"/>
                <a:gd name="connsiteY160" fmla="*/ 894358 h 989818"/>
                <a:gd name="connsiteX161" fmla="*/ 50144 w 431857"/>
                <a:gd name="connsiteY161" fmla="*/ 867943 h 989818"/>
                <a:gd name="connsiteX162" fmla="*/ 44022 w 431857"/>
                <a:gd name="connsiteY162" fmla="*/ 881341 h 989818"/>
                <a:gd name="connsiteX163" fmla="*/ 42503 w 431857"/>
                <a:gd name="connsiteY163" fmla="*/ 908909 h 989818"/>
                <a:gd name="connsiteX164" fmla="*/ 35994 w 431857"/>
                <a:gd name="connsiteY164" fmla="*/ 924987 h 989818"/>
                <a:gd name="connsiteX165" fmla="*/ 38675 w 431857"/>
                <a:gd name="connsiteY165" fmla="*/ 903167 h 989818"/>
                <a:gd name="connsiteX166" fmla="*/ 27571 w 431857"/>
                <a:gd name="connsiteY166" fmla="*/ 919245 h 989818"/>
                <a:gd name="connsiteX167" fmla="*/ 19527 w 431857"/>
                <a:gd name="connsiteY167" fmla="*/ 944521 h 989818"/>
                <a:gd name="connsiteX168" fmla="*/ 0 w 431857"/>
                <a:gd name="connsiteY168" fmla="*/ 952556 h 989818"/>
                <a:gd name="connsiteX169" fmla="*/ 5742 w 431857"/>
                <a:gd name="connsiteY169" fmla="*/ 964806 h 989818"/>
                <a:gd name="connsiteX170" fmla="*/ 38675 w 431857"/>
                <a:gd name="connsiteY170" fmla="*/ 961365 h 989818"/>
                <a:gd name="connsiteX171" fmla="*/ 67393 w 431857"/>
                <a:gd name="connsiteY171" fmla="*/ 960606 h 989818"/>
                <a:gd name="connsiteX172" fmla="*/ 74669 w 431857"/>
                <a:gd name="connsiteY172" fmla="*/ 959459 h 989818"/>
                <a:gd name="connsiteX173" fmla="*/ 83092 w 431857"/>
                <a:gd name="connsiteY173" fmla="*/ 956779 h 989818"/>
                <a:gd name="connsiteX174" fmla="*/ 87649 w 431857"/>
                <a:gd name="connsiteY174" fmla="*/ 954865 h 989818"/>
                <a:gd name="connsiteX175" fmla="*/ 83434 w 431857"/>
                <a:gd name="connsiteY175" fmla="*/ 951067 h 989818"/>
                <a:gd name="connsiteX176" fmla="*/ 89563 w 431857"/>
                <a:gd name="connsiteY176" fmla="*/ 944171 h 989818"/>
                <a:gd name="connsiteX177" fmla="*/ 70036 w 431857"/>
                <a:gd name="connsiteY177" fmla="*/ 944171 h 989818"/>
                <a:gd name="connsiteX178" fmla="*/ 57397 w 431857"/>
                <a:gd name="connsiteY178" fmla="*/ 939576 h 989818"/>
                <a:gd name="connsiteX179" fmla="*/ 35956 w 431857"/>
                <a:gd name="connsiteY179" fmla="*/ 939288 h 989818"/>
                <a:gd name="connsiteX180" fmla="*/ 55870 w 431857"/>
                <a:gd name="connsiteY180" fmla="*/ 936896 h 989818"/>
                <a:gd name="connsiteX181" fmla="*/ 79226 w 431857"/>
                <a:gd name="connsiteY181" fmla="*/ 939933 h 989818"/>
                <a:gd name="connsiteX182" fmla="*/ 95305 w 431857"/>
                <a:gd name="connsiteY182" fmla="*/ 945288 h 989818"/>
                <a:gd name="connsiteX183" fmla="*/ 104115 w 431857"/>
                <a:gd name="connsiteY183" fmla="*/ 963287 h 989818"/>
                <a:gd name="connsiteX184" fmla="*/ 118281 w 431857"/>
                <a:gd name="connsiteY184" fmla="*/ 978598 h 989818"/>
                <a:gd name="connsiteX185" fmla="*/ 179924 w 431857"/>
                <a:gd name="connsiteY185" fmla="*/ 987408 h 989818"/>
                <a:gd name="connsiteX186" fmla="*/ 232764 w 431857"/>
                <a:gd name="connsiteY186" fmla="*/ 987408 h 989818"/>
                <a:gd name="connsiteX187" fmla="*/ 286751 w 431857"/>
                <a:gd name="connsiteY187" fmla="*/ 980512 h 989818"/>
                <a:gd name="connsiteX188" fmla="*/ 310873 w 431857"/>
                <a:gd name="connsiteY188" fmla="*/ 977071 h 989818"/>
                <a:gd name="connsiteX189" fmla="*/ 331555 w 431857"/>
                <a:gd name="connsiteY189" fmla="*/ 970175 h 989818"/>
                <a:gd name="connsiteX190" fmla="*/ 328517 w 431857"/>
                <a:gd name="connsiteY190" fmla="*/ 941080 h 989818"/>
                <a:gd name="connsiteX191" fmla="*/ 337328 w 431857"/>
                <a:gd name="connsiteY191" fmla="*/ 897031 h 989818"/>
                <a:gd name="connsiteX192" fmla="*/ 377149 w 431857"/>
                <a:gd name="connsiteY192" fmla="*/ 915797 h 989818"/>
                <a:gd name="connsiteX193" fmla="*/ 353794 w 431857"/>
                <a:gd name="connsiteY193" fmla="*/ 894350 h 989818"/>
                <a:gd name="connsiteX194" fmla="*/ 317033 w 431857"/>
                <a:gd name="connsiteY194" fmla="*/ 880573 h 989818"/>
                <a:gd name="connsiteX195" fmla="*/ 338474 w 431857"/>
                <a:gd name="connsiteY195" fmla="*/ 883611 h 989818"/>
                <a:gd name="connsiteX196" fmla="*/ 368286 w 431857"/>
                <a:gd name="connsiteY196" fmla="*/ 895588 h 989818"/>
                <a:gd name="connsiteX197" fmla="*/ 343981 w 431857"/>
                <a:gd name="connsiteY197" fmla="*/ 874892 h 989818"/>
                <a:gd name="connsiteX198" fmla="*/ 383583 w 431857"/>
                <a:gd name="connsiteY198" fmla="*/ 899416 h 989818"/>
                <a:gd name="connsiteX199" fmla="*/ 368650 w 431857"/>
                <a:gd name="connsiteY199" fmla="*/ 879503 h 989818"/>
                <a:gd name="connsiteX200" fmla="*/ 350270 w 431857"/>
                <a:gd name="connsiteY200" fmla="*/ 868399 h 989818"/>
                <a:gd name="connsiteX201" fmla="*/ 379755 w 431857"/>
                <a:gd name="connsiteY201" fmla="*/ 874908 h 989818"/>
                <a:gd name="connsiteX202" fmla="*/ 393540 w 431857"/>
                <a:gd name="connsiteY202" fmla="*/ 886398 h 989818"/>
                <a:gd name="connsiteX203" fmla="*/ 376686 w 431857"/>
                <a:gd name="connsiteY203" fmla="*/ 866485 h 989818"/>
                <a:gd name="connsiteX204" fmla="*/ 368650 w 431857"/>
                <a:gd name="connsiteY204" fmla="*/ 861511 h 989818"/>
                <a:gd name="connsiteX205" fmla="*/ 395834 w 431857"/>
                <a:gd name="connsiteY205" fmla="*/ 865308 h 989818"/>
                <a:gd name="connsiteX206" fmla="*/ 386643 w 431857"/>
                <a:gd name="connsiteY206" fmla="*/ 856886 h 989818"/>
                <a:gd name="connsiteX207" fmla="*/ 366736 w 431857"/>
                <a:gd name="connsiteY207" fmla="*/ 851524 h 989818"/>
                <a:gd name="connsiteX208" fmla="*/ 386264 w 431857"/>
                <a:gd name="connsiteY208" fmla="*/ 851524 h 989818"/>
                <a:gd name="connsiteX209" fmla="*/ 401576 w 431857"/>
                <a:gd name="connsiteY209" fmla="*/ 850331 h 989818"/>
                <a:gd name="connsiteX210" fmla="*/ 397019 w 431857"/>
                <a:gd name="connsiteY210" fmla="*/ 834299 h 989818"/>
                <a:gd name="connsiteX211" fmla="*/ 380939 w 431857"/>
                <a:gd name="connsiteY211" fmla="*/ 836578 h 989818"/>
                <a:gd name="connsiteX212" fmla="*/ 399320 w 431857"/>
                <a:gd name="connsiteY212" fmla="*/ 826621 h 989818"/>
                <a:gd name="connsiteX213" fmla="*/ 379792 w 431857"/>
                <a:gd name="connsiteY213" fmla="*/ 821304 h 989818"/>
                <a:gd name="connsiteX214" fmla="*/ 394725 w 431857"/>
                <a:gd name="connsiteY214" fmla="*/ 815942 h 989818"/>
                <a:gd name="connsiteX215" fmla="*/ 392811 w 431857"/>
                <a:gd name="connsiteY215" fmla="*/ 797184 h 989818"/>
                <a:gd name="connsiteX216" fmla="*/ 390532 w 431857"/>
                <a:gd name="connsiteY216" fmla="*/ 787227 h 989818"/>
                <a:gd name="connsiteX217" fmla="*/ 405085 w 431857"/>
                <a:gd name="connsiteY217" fmla="*/ 787227 h 989818"/>
                <a:gd name="connsiteX218" fmla="*/ 392834 w 431857"/>
                <a:gd name="connsiteY218" fmla="*/ 783430 h 989818"/>
                <a:gd name="connsiteX219" fmla="*/ 365643 w 431857"/>
                <a:gd name="connsiteY219" fmla="*/ 791465 h 989818"/>
                <a:gd name="connsiteX220" fmla="*/ 374833 w 431857"/>
                <a:gd name="connsiteY220" fmla="*/ 766197 h 989818"/>
                <a:gd name="connsiteX221" fmla="*/ 375592 w 431857"/>
                <a:gd name="connsiteY221" fmla="*/ 756241 h 989818"/>
                <a:gd name="connsiteX222" fmla="*/ 363341 w 431857"/>
                <a:gd name="connsiteY222" fmla="*/ 779215 h 989818"/>
                <a:gd name="connsiteX223" fmla="*/ 357599 w 431857"/>
                <a:gd name="connsiteY223" fmla="*/ 783771 h 989818"/>
                <a:gd name="connsiteX224" fmla="*/ 358359 w 431857"/>
                <a:gd name="connsiteY224" fmla="*/ 740482 h 989818"/>
                <a:gd name="connsiteX225" fmla="*/ 352609 w 431857"/>
                <a:gd name="connsiteY225" fmla="*/ 755800 h 989818"/>
                <a:gd name="connsiteX226" fmla="*/ 348401 w 431857"/>
                <a:gd name="connsiteY226" fmla="*/ 777240 h 989818"/>
                <a:gd name="connsiteX227" fmla="*/ 341505 w 431857"/>
                <a:gd name="connsiteY227" fmla="*/ 806723 h 989818"/>
                <a:gd name="connsiteX228" fmla="*/ 332702 w 431857"/>
                <a:gd name="connsiteY228" fmla="*/ 761155 h 989818"/>
                <a:gd name="connsiteX229" fmla="*/ 297096 w 431857"/>
                <a:gd name="connsiteY229" fmla="*/ 735500 h 989818"/>
                <a:gd name="connsiteX230" fmla="*/ 277948 w 431857"/>
                <a:gd name="connsiteY230" fmla="*/ 707551 h 989818"/>
                <a:gd name="connsiteX231" fmla="*/ 336150 w 431857"/>
                <a:gd name="connsiteY231" fmla="*/ 751198 h 989818"/>
                <a:gd name="connsiteX232" fmla="*/ 309726 w 431857"/>
                <a:gd name="connsiteY232" fmla="*/ 715594 h 989818"/>
                <a:gd name="connsiteX233" fmla="*/ 295561 w 431857"/>
                <a:gd name="connsiteY233" fmla="*/ 702956 h 989818"/>
                <a:gd name="connsiteX234" fmla="*/ 321598 w 431857"/>
                <a:gd name="connsiteY234" fmla="*/ 709845 h 989818"/>
                <a:gd name="connsiteX235" fmla="*/ 300924 w 431857"/>
                <a:gd name="connsiteY235" fmla="*/ 696068 h 989818"/>
                <a:gd name="connsiteX236" fmla="*/ 315089 w 431857"/>
                <a:gd name="connsiteY236" fmla="*/ 700276 h 989818"/>
                <a:gd name="connsiteX237" fmla="*/ 310493 w 431857"/>
                <a:gd name="connsiteY237" fmla="*/ 676922 h 989818"/>
                <a:gd name="connsiteX238" fmla="*/ 327340 w 431857"/>
                <a:gd name="connsiteY238" fmla="*/ 649740 h 989818"/>
                <a:gd name="connsiteX239" fmla="*/ 318537 w 431857"/>
                <a:gd name="connsiteY239" fmla="*/ 678456 h 989818"/>
                <a:gd name="connsiteX240" fmla="*/ 323854 w 431857"/>
                <a:gd name="connsiteY240" fmla="*/ 696828 h 989818"/>
                <a:gd name="connsiteX241" fmla="*/ 329603 w 431857"/>
                <a:gd name="connsiteY241" fmla="*/ 662370 h 989818"/>
                <a:gd name="connsiteX242" fmla="*/ 351424 w 431857"/>
                <a:gd name="connsiteY242" fmla="*/ 614896 h 989818"/>
                <a:gd name="connsiteX243" fmla="*/ 367124 w 431857"/>
                <a:gd name="connsiteY243" fmla="*/ 588094 h 989818"/>
                <a:gd name="connsiteX244" fmla="*/ 378995 w 431857"/>
                <a:gd name="connsiteY244" fmla="*/ 580439 h 989818"/>
                <a:gd name="connsiteX245" fmla="*/ 360614 w 431857"/>
                <a:gd name="connsiteY245" fmla="*/ 607241 h 989818"/>
                <a:gd name="connsiteX246" fmla="*/ 347984 w 431857"/>
                <a:gd name="connsiteY246" fmla="*/ 630594 h 989818"/>
                <a:gd name="connsiteX247" fmla="*/ 377461 w 431857"/>
                <a:gd name="connsiteY247" fmla="*/ 598431 h 989818"/>
                <a:gd name="connsiteX248" fmla="*/ 401971 w 431857"/>
                <a:gd name="connsiteY248" fmla="*/ 583500 h 989818"/>
                <a:gd name="connsiteX249" fmla="*/ 396608 w 431857"/>
                <a:gd name="connsiteY249" fmla="*/ 580462 h 989818"/>
                <a:gd name="connsiteX250" fmla="*/ 411541 w 431857"/>
                <a:gd name="connsiteY250" fmla="*/ 569738 h 989818"/>
                <a:gd name="connsiteX251" fmla="*/ 420731 w 431857"/>
                <a:gd name="connsiteY251" fmla="*/ 557108 h 989818"/>
                <a:gd name="connsiteX252" fmla="*/ 418452 w 431857"/>
                <a:gd name="connsiteY252" fmla="*/ 552893 h 989818"/>
                <a:gd name="connsiteX253" fmla="*/ 428410 w 431857"/>
                <a:gd name="connsiteY253" fmla="*/ 542177 h 989818"/>
                <a:gd name="connsiteX254" fmla="*/ 431858 w 431857"/>
                <a:gd name="connsiteY254" fmla="*/ 532221 h 989818"/>
                <a:gd name="connsiteX255" fmla="*/ 421452 w 431857"/>
                <a:gd name="connsiteY255" fmla="*/ 532258 h 989818"/>
                <a:gd name="connsiteX256" fmla="*/ 150743 w 431857"/>
                <a:gd name="connsiteY256" fmla="*/ 451853 h 989818"/>
                <a:gd name="connsiteX257" fmla="*/ 140018 w 431857"/>
                <a:gd name="connsiteY257" fmla="*/ 401318 h 989818"/>
                <a:gd name="connsiteX258" fmla="*/ 157252 w 431857"/>
                <a:gd name="connsiteY258" fmla="*/ 463337 h 989818"/>
                <a:gd name="connsiteX259" fmla="*/ 154973 w 431857"/>
                <a:gd name="connsiteY259" fmla="*/ 525362 h 989818"/>
                <a:gd name="connsiteX260" fmla="*/ 152695 w 431857"/>
                <a:gd name="connsiteY260" fmla="*/ 519241 h 989818"/>
                <a:gd name="connsiteX261" fmla="*/ 150766 w 431857"/>
                <a:gd name="connsiteY261" fmla="*/ 451838 h 989818"/>
                <a:gd name="connsiteX262" fmla="*/ 343852 w 431857"/>
                <a:gd name="connsiteY262" fmla="*/ 874877 h 989818"/>
                <a:gd name="connsiteX263" fmla="*/ 342189 w 431857"/>
                <a:gd name="connsiteY263" fmla="*/ 874171 h 989818"/>
                <a:gd name="connsiteX264" fmla="*/ 295956 w 431857"/>
                <a:gd name="connsiteY264" fmla="*/ 924607 h 989818"/>
                <a:gd name="connsiteX265" fmla="*/ 302845 w 431857"/>
                <a:gd name="connsiteY265" fmla="*/ 915995 h 989818"/>
                <a:gd name="connsiteX266" fmla="*/ 295956 w 431857"/>
                <a:gd name="connsiteY266" fmla="*/ 945576 h 989818"/>
                <a:gd name="connsiteX267" fmla="*/ 291650 w 431857"/>
                <a:gd name="connsiteY267" fmla="*/ 933797 h 989818"/>
                <a:gd name="connsiteX268" fmla="*/ 295979 w 431857"/>
                <a:gd name="connsiteY268" fmla="*/ 924585 h 98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Lst>
              <a:rect l="l" t="t" r="r" b="b"/>
              <a:pathLst>
                <a:path w="431857" h="989818">
                  <a:moveTo>
                    <a:pt x="421452" y="532258"/>
                  </a:moveTo>
                  <a:cubicBezTo>
                    <a:pt x="419174" y="529980"/>
                    <a:pt x="418414" y="523836"/>
                    <a:pt x="418414" y="523836"/>
                  </a:cubicBezTo>
                  <a:cubicBezTo>
                    <a:pt x="418414" y="523836"/>
                    <a:pt x="426078" y="524595"/>
                    <a:pt x="426078" y="526874"/>
                  </a:cubicBezTo>
                  <a:cubicBezTo>
                    <a:pt x="426078" y="526874"/>
                    <a:pt x="429519" y="521132"/>
                    <a:pt x="426078" y="518451"/>
                  </a:cubicBezTo>
                  <a:cubicBezTo>
                    <a:pt x="422637" y="515770"/>
                    <a:pt x="421521" y="508882"/>
                    <a:pt x="421521" y="508882"/>
                  </a:cubicBezTo>
                  <a:cubicBezTo>
                    <a:pt x="421521" y="508882"/>
                    <a:pt x="423435" y="507363"/>
                    <a:pt x="423435" y="501986"/>
                  </a:cubicBezTo>
                  <a:cubicBezTo>
                    <a:pt x="423435" y="496609"/>
                    <a:pt x="414617" y="492007"/>
                    <a:pt x="414617" y="492007"/>
                  </a:cubicBezTo>
                  <a:cubicBezTo>
                    <a:pt x="414617" y="492007"/>
                    <a:pt x="415771" y="487032"/>
                    <a:pt x="416531" y="484351"/>
                  </a:cubicBezTo>
                  <a:cubicBezTo>
                    <a:pt x="417290" y="481670"/>
                    <a:pt x="415012" y="477463"/>
                    <a:pt x="415012" y="477463"/>
                  </a:cubicBezTo>
                  <a:cubicBezTo>
                    <a:pt x="415012" y="477463"/>
                    <a:pt x="413493" y="482437"/>
                    <a:pt x="411214" y="482020"/>
                  </a:cubicBezTo>
                  <a:cubicBezTo>
                    <a:pt x="408936" y="481602"/>
                    <a:pt x="407766" y="473597"/>
                    <a:pt x="407766" y="473597"/>
                  </a:cubicBezTo>
                  <a:cubicBezTo>
                    <a:pt x="407766" y="473597"/>
                    <a:pt x="398576" y="476635"/>
                    <a:pt x="395127" y="473597"/>
                  </a:cubicBezTo>
                  <a:cubicBezTo>
                    <a:pt x="391679" y="470559"/>
                    <a:pt x="390920" y="460960"/>
                    <a:pt x="390920" y="459046"/>
                  </a:cubicBezTo>
                  <a:cubicBezTo>
                    <a:pt x="390920" y="457132"/>
                    <a:pt x="377134" y="448709"/>
                    <a:pt x="377134" y="448709"/>
                  </a:cubicBezTo>
                  <a:cubicBezTo>
                    <a:pt x="377134" y="448709"/>
                    <a:pt x="374856" y="443727"/>
                    <a:pt x="373337" y="439520"/>
                  </a:cubicBezTo>
                  <a:cubicBezTo>
                    <a:pt x="371817" y="435312"/>
                    <a:pt x="356870" y="438001"/>
                    <a:pt x="356870" y="438001"/>
                  </a:cubicBezTo>
                  <a:cubicBezTo>
                    <a:pt x="356870" y="438001"/>
                    <a:pt x="351895" y="433406"/>
                    <a:pt x="347300" y="433406"/>
                  </a:cubicBezTo>
                  <a:cubicBezTo>
                    <a:pt x="342705" y="433406"/>
                    <a:pt x="339637" y="437621"/>
                    <a:pt x="339637" y="437621"/>
                  </a:cubicBezTo>
                  <a:cubicBezTo>
                    <a:pt x="339637" y="437621"/>
                    <a:pt x="344619" y="441069"/>
                    <a:pt x="345386" y="443742"/>
                  </a:cubicBezTo>
                  <a:lnTo>
                    <a:pt x="346146" y="446423"/>
                  </a:lnTo>
                  <a:cubicBezTo>
                    <a:pt x="346146" y="446423"/>
                    <a:pt x="340791" y="442216"/>
                    <a:pt x="336196" y="442216"/>
                  </a:cubicBezTo>
                  <a:lnTo>
                    <a:pt x="331601" y="442216"/>
                  </a:lnTo>
                  <a:lnTo>
                    <a:pt x="336196" y="448724"/>
                  </a:lnTo>
                  <a:cubicBezTo>
                    <a:pt x="336196" y="448724"/>
                    <a:pt x="326618" y="449104"/>
                    <a:pt x="323557" y="449104"/>
                  </a:cubicBezTo>
                  <a:cubicBezTo>
                    <a:pt x="321467" y="449042"/>
                    <a:pt x="319399" y="448655"/>
                    <a:pt x="317428" y="447957"/>
                  </a:cubicBezTo>
                  <a:cubicBezTo>
                    <a:pt x="317428" y="447957"/>
                    <a:pt x="318947" y="450995"/>
                    <a:pt x="317815" y="453889"/>
                  </a:cubicBezTo>
                  <a:cubicBezTo>
                    <a:pt x="317815" y="453889"/>
                    <a:pt x="345956" y="456380"/>
                    <a:pt x="357637" y="467483"/>
                  </a:cubicBezTo>
                  <a:cubicBezTo>
                    <a:pt x="357637" y="467483"/>
                    <a:pt x="347300" y="463686"/>
                    <a:pt x="337130" y="462889"/>
                  </a:cubicBezTo>
                  <a:cubicBezTo>
                    <a:pt x="326960" y="462091"/>
                    <a:pt x="317603" y="464408"/>
                    <a:pt x="311861" y="464613"/>
                  </a:cubicBezTo>
                  <a:cubicBezTo>
                    <a:pt x="307699" y="464885"/>
                    <a:pt x="303584" y="465650"/>
                    <a:pt x="299602" y="466891"/>
                  </a:cubicBezTo>
                  <a:cubicBezTo>
                    <a:pt x="299602" y="466891"/>
                    <a:pt x="305921" y="470916"/>
                    <a:pt x="308223" y="472253"/>
                  </a:cubicBezTo>
                  <a:cubicBezTo>
                    <a:pt x="308223" y="472253"/>
                    <a:pt x="293283" y="471296"/>
                    <a:pt x="288475" y="471873"/>
                  </a:cubicBezTo>
                  <a:cubicBezTo>
                    <a:pt x="283667" y="472450"/>
                    <a:pt x="276224" y="479916"/>
                    <a:pt x="273733" y="484890"/>
                  </a:cubicBezTo>
                  <a:lnTo>
                    <a:pt x="271249" y="489865"/>
                  </a:lnTo>
                  <a:cubicBezTo>
                    <a:pt x="271249" y="489865"/>
                    <a:pt x="279482" y="479149"/>
                    <a:pt x="286751" y="479149"/>
                  </a:cubicBezTo>
                  <a:cubicBezTo>
                    <a:pt x="284902" y="481643"/>
                    <a:pt x="282557" y="483728"/>
                    <a:pt x="279862" y="485270"/>
                  </a:cubicBezTo>
                  <a:cubicBezTo>
                    <a:pt x="275457" y="487761"/>
                    <a:pt x="270482" y="496761"/>
                    <a:pt x="269335" y="500201"/>
                  </a:cubicBezTo>
                  <a:cubicBezTo>
                    <a:pt x="268708" y="501939"/>
                    <a:pt x="268258" y="503735"/>
                    <a:pt x="267991" y="505563"/>
                  </a:cubicBezTo>
                  <a:cubicBezTo>
                    <a:pt x="267991" y="505563"/>
                    <a:pt x="272586" y="506323"/>
                    <a:pt x="273543" y="506907"/>
                  </a:cubicBezTo>
                  <a:cubicBezTo>
                    <a:pt x="274500" y="507492"/>
                    <a:pt x="271264" y="512839"/>
                    <a:pt x="271264" y="512839"/>
                  </a:cubicBezTo>
                  <a:lnTo>
                    <a:pt x="276816" y="511320"/>
                  </a:lnTo>
                  <a:lnTo>
                    <a:pt x="274712" y="517639"/>
                  </a:lnTo>
                  <a:cubicBezTo>
                    <a:pt x="274712" y="517639"/>
                    <a:pt x="266479" y="522233"/>
                    <a:pt x="264368" y="523767"/>
                  </a:cubicBezTo>
                  <a:cubicBezTo>
                    <a:pt x="262700" y="525165"/>
                    <a:pt x="261222" y="526773"/>
                    <a:pt x="259970" y="528552"/>
                  </a:cubicBezTo>
                  <a:cubicBezTo>
                    <a:pt x="259970" y="528552"/>
                    <a:pt x="255755" y="527595"/>
                    <a:pt x="255177" y="526061"/>
                  </a:cubicBezTo>
                  <a:cubicBezTo>
                    <a:pt x="255177" y="526061"/>
                    <a:pt x="253841" y="543863"/>
                    <a:pt x="253461" y="549415"/>
                  </a:cubicBezTo>
                  <a:lnTo>
                    <a:pt x="253074" y="554966"/>
                  </a:lnTo>
                  <a:cubicBezTo>
                    <a:pt x="255326" y="553137"/>
                    <a:pt x="257324" y="551015"/>
                    <a:pt x="259013" y="548655"/>
                  </a:cubicBezTo>
                  <a:cubicBezTo>
                    <a:pt x="259013" y="548655"/>
                    <a:pt x="256134" y="555924"/>
                    <a:pt x="254798" y="558414"/>
                  </a:cubicBezTo>
                  <a:cubicBezTo>
                    <a:pt x="253461" y="560906"/>
                    <a:pt x="252306" y="562820"/>
                    <a:pt x="252117" y="568751"/>
                  </a:cubicBezTo>
                  <a:cubicBezTo>
                    <a:pt x="251927" y="574682"/>
                    <a:pt x="254395" y="582156"/>
                    <a:pt x="254395" y="582156"/>
                  </a:cubicBezTo>
                  <a:cubicBezTo>
                    <a:pt x="255211" y="584424"/>
                    <a:pt x="255599" y="586824"/>
                    <a:pt x="255542" y="589234"/>
                  </a:cubicBezTo>
                  <a:cubicBezTo>
                    <a:pt x="255542" y="593638"/>
                    <a:pt x="256689" y="603208"/>
                    <a:pt x="254782" y="606846"/>
                  </a:cubicBezTo>
                  <a:cubicBezTo>
                    <a:pt x="252876" y="610484"/>
                    <a:pt x="244255" y="618336"/>
                    <a:pt x="244255" y="618336"/>
                  </a:cubicBezTo>
                  <a:cubicBezTo>
                    <a:pt x="244255" y="618336"/>
                    <a:pt x="238893" y="626182"/>
                    <a:pt x="235255" y="628863"/>
                  </a:cubicBezTo>
                  <a:cubicBezTo>
                    <a:pt x="235255" y="628863"/>
                    <a:pt x="238506" y="622164"/>
                    <a:pt x="236979" y="617190"/>
                  </a:cubicBezTo>
                  <a:cubicBezTo>
                    <a:pt x="236979" y="617190"/>
                    <a:pt x="234298" y="619468"/>
                    <a:pt x="231427" y="618336"/>
                  </a:cubicBezTo>
                  <a:cubicBezTo>
                    <a:pt x="231427" y="618336"/>
                    <a:pt x="234465" y="621207"/>
                    <a:pt x="233911" y="623501"/>
                  </a:cubicBezTo>
                  <a:cubicBezTo>
                    <a:pt x="233356" y="625795"/>
                    <a:pt x="229703" y="629243"/>
                    <a:pt x="229703" y="629243"/>
                  </a:cubicBezTo>
                  <a:cubicBezTo>
                    <a:pt x="229703" y="629243"/>
                    <a:pt x="231040" y="622734"/>
                    <a:pt x="227212" y="622931"/>
                  </a:cubicBezTo>
                  <a:cubicBezTo>
                    <a:pt x="223384" y="623129"/>
                    <a:pt x="216685" y="626569"/>
                    <a:pt x="216685" y="626569"/>
                  </a:cubicBezTo>
                  <a:cubicBezTo>
                    <a:pt x="216685" y="626569"/>
                    <a:pt x="222047" y="622544"/>
                    <a:pt x="220703" y="619483"/>
                  </a:cubicBezTo>
                  <a:cubicBezTo>
                    <a:pt x="219358" y="616423"/>
                    <a:pt x="221280" y="611440"/>
                    <a:pt x="221280" y="611440"/>
                  </a:cubicBezTo>
                  <a:cubicBezTo>
                    <a:pt x="221280" y="611440"/>
                    <a:pt x="219935" y="611061"/>
                    <a:pt x="214960" y="611061"/>
                  </a:cubicBezTo>
                  <a:lnTo>
                    <a:pt x="209986" y="611061"/>
                  </a:lnTo>
                  <a:cubicBezTo>
                    <a:pt x="209986" y="611061"/>
                    <a:pt x="214581" y="605319"/>
                    <a:pt x="216107" y="600724"/>
                  </a:cubicBezTo>
                  <a:cubicBezTo>
                    <a:pt x="217004" y="598132"/>
                    <a:pt x="217515" y="595422"/>
                    <a:pt x="217626" y="592682"/>
                  </a:cubicBezTo>
                  <a:cubicBezTo>
                    <a:pt x="217626" y="592682"/>
                    <a:pt x="211307" y="593638"/>
                    <a:pt x="206902" y="596699"/>
                  </a:cubicBezTo>
                  <a:cubicBezTo>
                    <a:pt x="204335" y="598522"/>
                    <a:pt x="201246" y="599462"/>
                    <a:pt x="198099" y="599380"/>
                  </a:cubicBezTo>
                  <a:cubicBezTo>
                    <a:pt x="198099" y="599380"/>
                    <a:pt x="204798" y="595173"/>
                    <a:pt x="207289" y="589621"/>
                  </a:cubicBezTo>
                  <a:cubicBezTo>
                    <a:pt x="208866" y="585830"/>
                    <a:pt x="209889" y="581832"/>
                    <a:pt x="210327" y="577750"/>
                  </a:cubicBezTo>
                  <a:cubicBezTo>
                    <a:pt x="210327" y="577750"/>
                    <a:pt x="197886" y="598044"/>
                    <a:pt x="187162" y="601294"/>
                  </a:cubicBezTo>
                  <a:cubicBezTo>
                    <a:pt x="187162" y="601294"/>
                    <a:pt x="198653" y="587130"/>
                    <a:pt x="199800" y="582725"/>
                  </a:cubicBezTo>
                  <a:cubicBezTo>
                    <a:pt x="200372" y="580714"/>
                    <a:pt x="200818" y="578670"/>
                    <a:pt x="201137" y="576604"/>
                  </a:cubicBezTo>
                  <a:cubicBezTo>
                    <a:pt x="199488" y="574866"/>
                    <a:pt x="198970" y="572342"/>
                    <a:pt x="199800" y="570095"/>
                  </a:cubicBezTo>
                  <a:cubicBezTo>
                    <a:pt x="200411" y="568404"/>
                    <a:pt x="200918" y="566677"/>
                    <a:pt x="201319" y="564923"/>
                  </a:cubicBezTo>
                  <a:cubicBezTo>
                    <a:pt x="201319" y="564923"/>
                    <a:pt x="186775" y="572199"/>
                    <a:pt x="177964" y="575457"/>
                  </a:cubicBezTo>
                  <a:cubicBezTo>
                    <a:pt x="177964" y="575457"/>
                    <a:pt x="190215" y="566070"/>
                    <a:pt x="191939" y="562820"/>
                  </a:cubicBezTo>
                  <a:cubicBezTo>
                    <a:pt x="191939" y="562820"/>
                    <a:pt x="188142" y="561862"/>
                    <a:pt x="181412" y="562820"/>
                  </a:cubicBezTo>
                  <a:cubicBezTo>
                    <a:pt x="181412" y="562820"/>
                    <a:pt x="186387" y="559182"/>
                    <a:pt x="188111" y="556311"/>
                  </a:cubicBezTo>
                  <a:cubicBezTo>
                    <a:pt x="189150" y="554568"/>
                    <a:pt x="189742" y="552596"/>
                    <a:pt x="189836" y="550569"/>
                  </a:cubicBezTo>
                  <a:cubicBezTo>
                    <a:pt x="189836" y="550569"/>
                    <a:pt x="183136" y="555354"/>
                    <a:pt x="179878" y="557078"/>
                  </a:cubicBezTo>
                  <a:cubicBezTo>
                    <a:pt x="179878" y="557078"/>
                    <a:pt x="185818" y="549802"/>
                    <a:pt x="186007" y="548458"/>
                  </a:cubicBezTo>
                  <a:cubicBezTo>
                    <a:pt x="186007" y="548458"/>
                    <a:pt x="181450" y="549035"/>
                    <a:pt x="179111" y="549415"/>
                  </a:cubicBezTo>
                  <a:cubicBezTo>
                    <a:pt x="176772" y="549794"/>
                    <a:pt x="172989" y="554966"/>
                    <a:pt x="171075" y="558035"/>
                  </a:cubicBezTo>
                  <a:cubicBezTo>
                    <a:pt x="169161" y="561103"/>
                    <a:pt x="153842" y="567604"/>
                    <a:pt x="153842" y="567604"/>
                  </a:cubicBezTo>
                  <a:cubicBezTo>
                    <a:pt x="153842" y="567604"/>
                    <a:pt x="169928" y="552096"/>
                    <a:pt x="172602" y="539078"/>
                  </a:cubicBezTo>
                  <a:cubicBezTo>
                    <a:pt x="172602" y="539078"/>
                    <a:pt x="169161" y="515345"/>
                    <a:pt x="171083" y="498113"/>
                  </a:cubicBezTo>
                  <a:cubicBezTo>
                    <a:pt x="173004" y="480880"/>
                    <a:pt x="176445" y="461354"/>
                    <a:pt x="173764" y="438388"/>
                  </a:cubicBezTo>
                  <a:cubicBezTo>
                    <a:pt x="171083" y="415422"/>
                    <a:pt x="170726" y="406992"/>
                    <a:pt x="166868" y="403164"/>
                  </a:cubicBezTo>
                  <a:cubicBezTo>
                    <a:pt x="163009" y="399336"/>
                    <a:pt x="162272" y="382871"/>
                    <a:pt x="163829" y="375216"/>
                  </a:cubicBezTo>
                  <a:cubicBezTo>
                    <a:pt x="165386" y="367560"/>
                    <a:pt x="163070" y="352242"/>
                    <a:pt x="163070" y="352242"/>
                  </a:cubicBezTo>
                  <a:cubicBezTo>
                    <a:pt x="163070" y="352242"/>
                    <a:pt x="165751" y="340371"/>
                    <a:pt x="171493" y="332715"/>
                  </a:cubicBezTo>
                  <a:cubicBezTo>
                    <a:pt x="177235" y="325060"/>
                    <a:pt x="182597" y="308975"/>
                    <a:pt x="182597" y="308975"/>
                  </a:cubicBezTo>
                  <a:cubicBezTo>
                    <a:pt x="182597" y="308975"/>
                    <a:pt x="177622" y="316630"/>
                    <a:pt x="169199" y="320078"/>
                  </a:cubicBezTo>
                  <a:cubicBezTo>
                    <a:pt x="169199" y="320078"/>
                    <a:pt x="172640" y="302466"/>
                    <a:pt x="176088" y="293276"/>
                  </a:cubicBezTo>
                  <a:cubicBezTo>
                    <a:pt x="176088" y="293276"/>
                    <a:pt x="170346" y="291758"/>
                    <a:pt x="170726" y="274138"/>
                  </a:cubicBezTo>
                  <a:cubicBezTo>
                    <a:pt x="171106" y="256518"/>
                    <a:pt x="180683" y="232785"/>
                    <a:pt x="180683" y="232785"/>
                  </a:cubicBezTo>
                  <a:cubicBezTo>
                    <a:pt x="180683" y="232785"/>
                    <a:pt x="177645" y="262647"/>
                    <a:pt x="178002" y="274897"/>
                  </a:cubicBezTo>
                  <a:cubicBezTo>
                    <a:pt x="178002" y="274897"/>
                    <a:pt x="184511" y="235845"/>
                    <a:pt x="190253" y="222448"/>
                  </a:cubicBezTo>
                  <a:cubicBezTo>
                    <a:pt x="195995" y="209051"/>
                    <a:pt x="213229" y="164638"/>
                    <a:pt x="216677" y="160043"/>
                  </a:cubicBezTo>
                  <a:lnTo>
                    <a:pt x="207107" y="160043"/>
                  </a:lnTo>
                  <a:cubicBezTo>
                    <a:pt x="207107" y="160043"/>
                    <a:pt x="243860" y="152767"/>
                    <a:pt x="262241" y="123664"/>
                  </a:cubicBezTo>
                  <a:cubicBezTo>
                    <a:pt x="280622" y="94562"/>
                    <a:pt x="278320" y="63560"/>
                    <a:pt x="271431" y="41733"/>
                  </a:cubicBezTo>
                  <a:cubicBezTo>
                    <a:pt x="264542" y="19906"/>
                    <a:pt x="240420" y="2681"/>
                    <a:pt x="240420" y="2681"/>
                  </a:cubicBezTo>
                  <a:cubicBezTo>
                    <a:pt x="240420" y="2681"/>
                    <a:pt x="253051" y="17612"/>
                    <a:pt x="258026" y="37905"/>
                  </a:cubicBezTo>
                  <a:cubicBezTo>
                    <a:pt x="263000" y="58198"/>
                    <a:pt x="262583" y="61639"/>
                    <a:pt x="262583" y="61639"/>
                  </a:cubicBezTo>
                  <a:cubicBezTo>
                    <a:pt x="262583" y="61639"/>
                    <a:pt x="247650" y="34077"/>
                    <a:pt x="223528" y="15698"/>
                  </a:cubicBezTo>
                  <a:cubicBezTo>
                    <a:pt x="199405" y="-2681"/>
                    <a:pt x="167627" y="2681"/>
                    <a:pt x="157670" y="7276"/>
                  </a:cubicBezTo>
                  <a:cubicBezTo>
                    <a:pt x="147712" y="11871"/>
                    <a:pt x="132400" y="32164"/>
                    <a:pt x="127425" y="46328"/>
                  </a:cubicBezTo>
                  <a:cubicBezTo>
                    <a:pt x="127425" y="46328"/>
                    <a:pt x="127038" y="27569"/>
                    <a:pt x="135081" y="16078"/>
                  </a:cubicBezTo>
                  <a:cubicBezTo>
                    <a:pt x="143125" y="4587"/>
                    <a:pt x="149634" y="0"/>
                    <a:pt x="149634" y="0"/>
                  </a:cubicBezTo>
                  <a:cubicBezTo>
                    <a:pt x="149634" y="0"/>
                    <a:pt x="125511" y="10336"/>
                    <a:pt x="114020" y="35991"/>
                  </a:cubicBezTo>
                  <a:cubicBezTo>
                    <a:pt x="114020" y="35991"/>
                    <a:pt x="109425" y="50535"/>
                    <a:pt x="108278" y="56664"/>
                  </a:cubicBezTo>
                  <a:lnTo>
                    <a:pt x="111726" y="53983"/>
                  </a:lnTo>
                  <a:cubicBezTo>
                    <a:pt x="111726" y="53983"/>
                    <a:pt x="102916" y="85380"/>
                    <a:pt x="120916" y="111801"/>
                  </a:cubicBezTo>
                  <a:lnTo>
                    <a:pt x="117468" y="112948"/>
                  </a:lnTo>
                  <a:cubicBezTo>
                    <a:pt x="117468" y="112948"/>
                    <a:pt x="129719" y="142044"/>
                    <a:pt x="164946" y="153914"/>
                  </a:cubicBezTo>
                  <a:lnTo>
                    <a:pt x="156523" y="173440"/>
                  </a:lnTo>
                  <a:lnTo>
                    <a:pt x="159561" y="173440"/>
                  </a:lnTo>
                  <a:cubicBezTo>
                    <a:pt x="159561" y="173440"/>
                    <a:pt x="151282" y="205603"/>
                    <a:pt x="144127" y="220147"/>
                  </a:cubicBezTo>
                  <a:cubicBezTo>
                    <a:pt x="136973" y="234691"/>
                    <a:pt x="130456" y="298638"/>
                    <a:pt x="130456" y="298638"/>
                  </a:cubicBezTo>
                  <a:cubicBezTo>
                    <a:pt x="130456" y="298638"/>
                    <a:pt x="129309" y="273751"/>
                    <a:pt x="128177" y="262267"/>
                  </a:cubicBezTo>
                  <a:cubicBezTo>
                    <a:pt x="128177" y="262267"/>
                    <a:pt x="121668" y="280647"/>
                    <a:pt x="117453" y="298638"/>
                  </a:cubicBezTo>
                  <a:cubicBezTo>
                    <a:pt x="113237" y="316630"/>
                    <a:pt x="111323" y="334629"/>
                    <a:pt x="111711" y="340751"/>
                  </a:cubicBezTo>
                  <a:cubicBezTo>
                    <a:pt x="112098" y="346872"/>
                    <a:pt x="101753" y="361431"/>
                    <a:pt x="101753" y="361431"/>
                  </a:cubicBezTo>
                  <a:cubicBezTo>
                    <a:pt x="101753" y="361431"/>
                    <a:pt x="102133" y="379810"/>
                    <a:pt x="101753" y="385164"/>
                  </a:cubicBezTo>
                  <a:cubicBezTo>
                    <a:pt x="101374" y="390519"/>
                    <a:pt x="97546" y="395121"/>
                    <a:pt x="97956" y="406604"/>
                  </a:cubicBezTo>
                  <a:cubicBezTo>
                    <a:pt x="98366" y="418087"/>
                    <a:pt x="97956" y="441829"/>
                    <a:pt x="97956" y="441829"/>
                  </a:cubicBezTo>
                  <a:cubicBezTo>
                    <a:pt x="97956" y="441829"/>
                    <a:pt x="83791" y="479733"/>
                    <a:pt x="82636" y="499647"/>
                  </a:cubicBezTo>
                  <a:cubicBezTo>
                    <a:pt x="81482" y="519560"/>
                    <a:pt x="83023" y="552483"/>
                    <a:pt x="83023" y="552483"/>
                  </a:cubicBezTo>
                  <a:cubicBezTo>
                    <a:pt x="83023" y="552483"/>
                    <a:pt x="80745" y="578897"/>
                    <a:pt x="84170" y="593828"/>
                  </a:cubicBezTo>
                  <a:cubicBezTo>
                    <a:pt x="87596" y="608760"/>
                    <a:pt x="83791" y="610294"/>
                    <a:pt x="81489" y="616802"/>
                  </a:cubicBezTo>
                  <a:cubicBezTo>
                    <a:pt x="79188" y="623311"/>
                    <a:pt x="86852" y="624845"/>
                    <a:pt x="86852" y="624845"/>
                  </a:cubicBezTo>
                  <a:cubicBezTo>
                    <a:pt x="86852" y="624845"/>
                    <a:pt x="91409" y="627883"/>
                    <a:pt x="95275" y="627883"/>
                  </a:cubicBezTo>
                  <a:cubicBezTo>
                    <a:pt x="95275" y="627883"/>
                    <a:pt x="88386" y="630921"/>
                    <a:pt x="85705" y="630921"/>
                  </a:cubicBezTo>
                  <a:cubicBezTo>
                    <a:pt x="85705" y="630921"/>
                    <a:pt x="90361" y="634126"/>
                    <a:pt x="94599" y="634718"/>
                  </a:cubicBezTo>
                  <a:cubicBezTo>
                    <a:pt x="95203" y="634799"/>
                    <a:pt x="95813" y="634819"/>
                    <a:pt x="96421" y="634779"/>
                  </a:cubicBezTo>
                  <a:cubicBezTo>
                    <a:pt x="101017" y="634392"/>
                    <a:pt x="87619" y="639336"/>
                    <a:pt x="84550" y="644348"/>
                  </a:cubicBezTo>
                  <a:cubicBezTo>
                    <a:pt x="81482" y="649361"/>
                    <a:pt x="81109" y="660046"/>
                    <a:pt x="81109" y="660046"/>
                  </a:cubicBezTo>
                  <a:cubicBezTo>
                    <a:pt x="81109" y="660046"/>
                    <a:pt x="92981" y="652004"/>
                    <a:pt x="96422" y="646262"/>
                  </a:cubicBezTo>
                  <a:cubicBezTo>
                    <a:pt x="95943" y="651734"/>
                    <a:pt x="94099" y="656998"/>
                    <a:pt x="91059" y="661573"/>
                  </a:cubicBezTo>
                  <a:cubicBezTo>
                    <a:pt x="87647" y="666727"/>
                    <a:pt x="84580" y="672100"/>
                    <a:pt x="81877" y="677659"/>
                  </a:cubicBezTo>
                  <a:cubicBezTo>
                    <a:pt x="81877" y="677659"/>
                    <a:pt x="97189" y="671530"/>
                    <a:pt x="105232" y="666168"/>
                  </a:cubicBezTo>
                  <a:lnTo>
                    <a:pt x="113268" y="660814"/>
                  </a:lnTo>
                  <a:cubicBezTo>
                    <a:pt x="113268" y="660814"/>
                    <a:pt x="97189" y="676125"/>
                    <a:pt x="91826" y="681486"/>
                  </a:cubicBezTo>
                  <a:cubicBezTo>
                    <a:pt x="86464" y="686848"/>
                    <a:pt x="77282" y="702926"/>
                    <a:pt x="77282" y="702926"/>
                  </a:cubicBezTo>
                  <a:cubicBezTo>
                    <a:pt x="77282" y="702926"/>
                    <a:pt x="94895" y="681866"/>
                    <a:pt x="104085" y="678805"/>
                  </a:cubicBezTo>
                  <a:cubicBezTo>
                    <a:pt x="104085" y="678805"/>
                    <a:pt x="81489" y="705220"/>
                    <a:pt x="74980" y="718245"/>
                  </a:cubicBezTo>
                  <a:cubicBezTo>
                    <a:pt x="68471" y="731269"/>
                    <a:pt x="65410" y="753081"/>
                    <a:pt x="65410" y="753081"/>
                  </a:cubicBezTo>
                  <a:cubicBezTo>
                    <a:pt x="65410" y="753081"/>
                    <a:pt x="78041" y="725133"/>
                    <a:pt x="84550" y="719004"/>
                  </a:cubicBezTo>
                  <a:cubicBezTo>
                    <a:pt x="84550" y="719004"/>
                    <a:pt x="84938" y="732788"/>
                    <a:pt x="88766" y="741978"/>
                  </a:cubicBezTo>
                  <a:cubicBezTo>
                    <a:pt x="88766" y="741978"/>
                    <a:pt x="94895" y="719391"/>
                    <a:pt x="112888" y="701012"/>
                  </a:cubicBezTo>
                  <a:cubicBezTo>
                    <a:pt x="130881" y="682633"/>
                    <a:pt x="133183" y="680719"/>
                    <a:pt x="133183" y="680719"/>
                  </a:cubicBezTo>
                  <a:cubicBezTo>
                    <a:pt x="133183" y="680719"/>
                    <a:pt x="112508" y="732021"/>
                    <a:pt x="101404" y="758056"/>
                  </a:cubicBezTo>
                  <a:cubicBezTo>
                    <a:pt x="90300" y="784090"/>
                    <a:pt x="83023" y="805143"/>
                    <a:pt x="81109" y="821236"/>
                  </a:cubicBezTo>
                  <a:cubicBezTo>
                    <a:pt x="79195" y="837329"/>
                    <a:pt x="83791" y="879814"/>
                    <a:pt x="83791" y="879814"/>
                  </a:cubicBezTo>
                  <a:cubicBezTo>
                    <a:pt x="83791" y="879814"/>
                    <a:pt x="70772" y="841909"/>
                    <a:pt x="73066" y="812426"/>
                  </a:cubicBezTo>
                  <a:cubicBezTo>
                    <a:pt x="73066" y="812426"/>
                    <a:pt x="66177" y="832340"/>
                    <a:pt x="66177" y="845357"/>
                  </a:cubicBezTo>
                  <a:cubicBezTo>
                    <a:pt x="66177" y="858374"/>
                    <a:pt x="69215" y="875986"/>
                    <a:pt x="63899" y="884021"/>
                  </a:cubicBezTo>
                  <a:cubicBezTo>
                    <a:pt x="58582" y="892057"/>
                    <a:pt x="53182" y="894358"/>
                    <a:pt x="53182" y="894358"/>
                  </a:cubicBezTo>
                  <a:cubicBezTo>
                    <a:pt x="53182" y="894358"/>
                    <a:pt x="49384" y="875599"/>
                    <a:pt x="50144" y="867943"/>
                  </a:cubicBezTo>
                  <a:cubicBezTo>
                    <a:pt x="47003" y="871820"/>
                    <a:pt x="44897" y="876429"/>
                    <a:pt x="44022" y="881341"/>
                  </a:cubicBezTo>
                  <a:cubicBezTo>
                    <a:pt x="42868" y="889003"/>
                    <a:pt x="44782" y="895125"/>
                    <a:pt x="42503" y="908909"/>
                  </a:cubicBezTo>
                  <a:cubicBezTo>
                    <a:pt x="40224" y="922693"/>
                    <a:pt x="35994" y="924987"/>
                    <a:pt x="35994" y="924987"/>
                  </a:cubicBezTo>
                  <a:cubicBezTo>
                    <a:pt x="35994" y="924987"/>
                    <a:pt x="35994" y="910056"/>
                    <a:pt x="38675" y="903167"/>
                  </a:cubicBezTo>
                  <a:cubicBezTo>
                    <a:pt x="38675" y="903167"/>
                    <a:pt x="29864" y="911590"/>
                    <a:pt x="27571" y="919245"/>
                  </a:cubicBezTo>
                  <a:cubicBezTo>
                    <a:pt x="25277" y="926901"/>
                    <a:pt x="29485" y="938771"/>
                    <a:pt x="19527" y="944521"/>
                  </a:cubicBezTo>
                  <a:cubicBezTo>
                    <a:pt x="13391" y="948028"/>
                    <a:pt x="6828" y="950729"/>
                    <a:pt x="0" y="952556"/>
                  </a:cubicBezTo>
                  <a:lnTo>
                    <a:pt x="5742" y="964806"/>
                  </a:lnTo>
                  <a:cubicBezTo>
                    <a:pt x="5742" y="964806"/>
                    <a:pt x="28338" y="961768"/>
                    <a:pt x="38675" y="961365"/>
                  </a:cubicBezTo>
                  <a:cubicBezTo>
                    <a:pt x="49012" y="960963"/>
                    <a:pt x="63944" y="960978"/>
                    <a:pt x="67393" y="960606"/>
                  </a:cubicBezTo>
                  <a:cubicBezTo>
                    <a:pt x="70841" y="960234"/>
                    <a:pt x="74669" y="959459"/>
                    <a:pt x="74669" y="959459"/>
                  </a:cubicBezTo>
                  <a:cubicBezTo>
                    <a:pt x="74669" y="959459"/>
                    <a:pt x="80791" y="957940"/>
                    <a:pt x="83092" y="956779"/>
                  </a:cubicBezTo>
                  <a:cubicBezTo>
                    <a:pt x="84570" y="956047"/>
                    <a:pt x="86092" y="955408"/>
                    <a:pt x="87649" y="954865"/>
                  </a:cubicBezTo>
                  <a:cubicBezTo>
                    <a:pt x="87649" y="954865"/>
                    <a:pt x="83092" y="953710"/>
                    <a:pt x="83434" y="951067"/>
                  </a:cubicBezTo>
                  <a:cubicBezTo>
                    <a:pt x="83775" y="948424"/>
                    <a:pt x="89563" y="944171"/>
                    <a:pt x="89563" y="944171"/>
                  </a:cubicBezTo>
                  <a:cubicBezTo>
                    <a:pt x="89563" y="944171"/>
                    <a:pt x="75398" y="945318"/>
                    <a:pt x="70036" y="944171"/>
                  </a:cubicBezTo>
                  <a:cubicBezTo>
                    <a:pt x="64673" y="943024"/>
                    <a:pt x="61225" y="938050"/>
                    <a:pt x="57397" y="939576"/>
                  </a:cubicBezTo>
                  <a:cubicBezTo>
                    <a:pt x="50527" y="942495"/>
                    <a:pt x="42745" y="942390"/>
                    <a:pt x="35956" y="939288"/>
                  </a:cubicBezTo>
                  <a:cubicBezTo>
                    <a:pt x="35956" y="939288"/>
                    <a:pt x="51655" y="938430"/>
                    <a:pt x="55870" y="936896"/>
                  </a:cubicBezTo>
                  <a:cubicBezTo>
                    <a:pt x="60086" y="935361"/>
                    <a:pt x="74244" y="939933"/>
                    <a:pt x="79226" y="939933"/>
                  </a:cubicBezTo>
                  <a:cubicBezTo>
                    <a:pt x="84208" y="939933"/>
                    <a:pt x="92624" y="940313"/>
                    <a:pt x="95305" y="945288"/>
                  </a:cubicBezTo>
                  <a:cubicBezTo>
                    <a:pt x="97986" y="950262"/>
                    <a:pt x="104115" y="963287"/>
                    <a:pt x="104115" y="963287"/>
                  </a:cubicBezTo>
                  <a:cubicBezTo>
                    <a:pt x="104115" y="963287"/>
                    <a:pt x="111004" y="975917"/>
                    <a:pt x="118281" y="978598"/>
                  </a:cubicBezTo>
                  <a:cubicBezTo>
                    <a:pt x="125557" y="981279"/>
                    <a:pt x="168052" y="985874"/>
                    <a:pt x="179924" y="987408"/>
                  </a:cubicBezTo>
                  <a:cubicBezTo>
                    <a:pt x="191795" y="988942"/>
                    <a:pt x="215917" y="991964"/>
                    <a:pt x="232764" y="987408"/>
                  </a:cubicBezTo>
                  <a:cubicBezTo>
                    <a:pt x="249610" y="982851"/>
                    <a:pt x="272206" y="982813"/>
                    <a:pt x="286751" y="980512"/>
                  </a:cubicBezTo>
                  <a:cubicBezTo>
                    <a:pt x="301296" y="978211"/>
                    <a:pt x="302070" y="980512"/>
                    <a:pt x="310873" y="977071"/>
                  </a:cubicBezTo>
                  <a:cubicBezTo>
                    <a:pt x="319676" y="973631"/>
                    <a:pt x="331555" y="970175"/>
                    <a:pt x="331555" y="970175"/>
                  </a:cubicBezTo>
                  <a:cubicBezTo>
                    <a:pt x="331555" y="970175"/>
                    <a:pt x="329277" y="949883"/>
                    <a:pt x="328517" y="941080"/>
                  </a:cubicBezTo>
                  <a:cubicBezTo>
                    <a:pt x="327757" y="932278"/>
                    <a:pt x="333500" y="900874"/>
                    <a:pt x="337328" y="897031"/>
                  </a:cubicBezTo>
                  <a:cubicBezTo>
                    <a:pt x="341156" y="893188"/>
                    <a:pt x="369106" y="905454"/>
                    <a:pt x="377149" y="915797"/>
                  </a:cubicBezTo>
                  <a:cubicBezTo>
                    <a:pt x="377149" y="915797"/>
                    <a:pt x="376762" y="905074"/>
                    <a:pt x="353794" y="894350"/>
                  </a:cubicBezTo>
                  <a:cubicBezTo>
                    <a:pt x="330826" y="883626"/>
                    <a:pt x="317033" y="880573"/>
                    <a:pt x="317033" y="880573"/>
                  </a:cubicBezTo>
                  <a:cubicBezTo>
                    <a:pt x="317033" y="880573"/>
                    <a:pt x="329671" y="880186"/>
                    <a:pt x="338474" y="883611"/>
                  </a:cubicBezTo>
                  <a:cubicBezTo>
                    <a:pt x="347277" y="887037"/>
                    <a:pt x="368286" y="895588"/>
                    <a:pt x="368286" y="895588"/>
                  </a:cubicBezTo>
                  <a:cubicBezTo>
                    <a:pt x="368286" y="895588"/>
                    <a:pt x="353156" y="879442"/>
                    <a:pt x="343981" y="874892"/>
                  </a:cubicBezTo>
                  <a:cubicBezTo>
                    <a:pt x="350976" y="877930"/>
                    <a:pt x="377286" y="889809"/>
                    <a:pt x="383583" y="899416"/>
                  </a:cubicBezTo>
                  <a:cubicBezTo>
                    <a:pt x="383583" y="899416"/>
                    <a:pt x="382823" y="887166"/>
                    <a:pt x="368650" y="879503"/>
                  </a:cubicBezTo>
                  <a:cubicBezTo>
                    <a:pt x="354478" y="871839"/>
                    <a:pt x="350270" y="868399"/>
                    <a:pt x="350270" y="868399"/>
                  </a:cubicBezTo>
                  <a:cubicBezTo>
                    <a:pt x="350270" y="868399"/>
                    <a:pt x="369417" y="867640"/>
                    <a:pt x="379755" y="874908"/>
                  </a:cubicBezTo>
                  <a:cubicBezTo>
                    <a:pt x="390092" y="882176"/>
                    <a:pt x="393540" y="886398"/>
                    <a:pt x="393540" y="886398"/>
                  </a:cubicBezTo>
                  <a:cubicBezTo>
                    <a:pt x="393540" y="886398"/>
                    <a:pt x="384729" y="871467"/>
                    <a:pt x="376686" y="866485"/>
                  </a:cubicBezTo>
                  <a:lnTo>
                    <a:pt x="368650" y="861511"/>
                  </a:lnTo>
                  <a:cubicBezTo>
                    <a:pt x="368650" y="861511"/>
                    <a:pt x="390859" y="861890"/>
                    <a:pt x="395834" y="865308"/>
                  </a:cubicBezTo>
                  <a:cubicBezTo>
                    <a:pt x="395834" y="865308"/>
                    <a:pt x="392796" y="857265"/>
                    <a:pt x="386643" y="856886"/>
                  </a:cubicBezTo>
                  <a:cubicBezTo>
                    <a:pt x="380491" y="856506"/>
                    <a:pt x="366736" y="851524"/>
                    <a:pt x="366736" y="851524"/>
                  </a:cubicBezTo>
                  <a:cubicBezTo>
                    <a:pt x="366736" y="851524"/>
                    <a:pt x="376306" y="848843"/>
                    <a:pt x="386264" y="851524"/>
                  </a:cubicBezTo>
                  <a:cubicBezTo>
                    <a:pt x="396221" y="854205"/>
                    <a:pt x="401576" y="850331"/>
                    <a:pt x="401576" y="850331"/>
                  </a:cubicBezTo>
                  <a:cubicBezTo>
                    <a:pt x="401576" y="850331"/>
                    <a:pt x="403854" y="836980"/>
                    <a:pt x="397019" y="834299"/>
                  </a:cubicBezTo>
                  <a:cubicBezTo>
                    <a:pt x="390183" y="831618"/>
                    <a:pt x="380939" y="836578"/>
                    <a:pt x="380939" y="836578"/>
                  </a:cubicBezTo>
                  <a:cubicBezTo>
                    <a:pt x="380939" y="836578"/>
                    <a:pt x="392811" y="827775"/>
                    <a:pt x="399320" y="826621"/>
                  </a:cubicBezTo>
                  <a:cubicBezTo>
                    <a:pt x="399320" y="826621"/>
                    <a:pt x="385914" y="821646"/>
                    <a:pt x="379792" y="821304"/>
                  </a:cubicBezTo>
                  <a:cubicBezTo>
                    <a:pt x="379792" y="821304"/>
                    <a:pt x="391664" y="820545"/>
                    <a:pt x="394725" y="815942"/>
                  </a:cubicBezTo>
                  <a:cubicBezTo>
                    <a:pt x="397786" y="811340"/>
                    <a:pt x="395484" y="800244"/>
                    <a:pt x="392811" y="797184"/>
                  </a:cubicBezTo>
                  <a:cubicBezTo>
                    <a:pt x="390137" y="794123"/>
                    <a:pt x="390532" y="787227"/>
                    <a:pt x="390532" y="787227"/>
                  </a:cubicBezTo>
                  <a:cubicBezTo>
                    <a:pt x="390532" y="787227"/>
                    <a:pt x="400869" y="785708"/>
                    <a:pt x="405085" y="787227"/>
                  </a:cubicBezTo>
                  <a:cubicBezTo>
                    <a:pt x="405085" y="787227"/>
                    <a:pt x="403566" y="782670"/>
                    <a:pt x="392834" y="783430"/>
                  </a:cubicBezTo>
                  <a:cubicBezTo>
                    <a:pt x="382101" y="784189"/>
                    <a:pt x="365643" y="791465"/>
                    <a:pt x="365643" y="791465"/>
                  </a:cubicBezTo>
                  <a:cubicBezTo>
                    <a:pt x="365643" y="791465"/>
                    <a:pt x="374073" y="776154"/>
                    <a:pt x="374833" y="766197"/>
                  </a:cubicBezTo>
                  <a:lnTo>
                    <a:pt x="375592" y="756241"/>
                  </a:lnTo>
                  <a:cubicBezTo>
                    <a:pt x="375592" y="756241"/>
                    <a:pt x="369083" y="774620"/>
                    <a:pt x="363341" y="779215"/>
                  </a:cubicBezTo>
                  <a:lnTo>
                    <a:pt x="357599" y="783771"/>
                  </a:lnTo>
                  <a:cubicBezTo>
                    <a:pt x="357599" y="783771"/>
                    <a:pt x="362961" y="753522"/>
                    <a:pt x="358359" y="740482"/>
                  </a:cubicBezTo>
                  <a:cubicBezTo>
                    <a:pt x="358359" y="740482"/>
                    <a:pt x="353802" y="750826"/>
                    <a:pt x="352609" y="755800"/>
                  </a:cubicBezTo>
                  <a:cubicBezTo>
                    <a:pt x="351417" y="760775"/>
                    <a:pt x="352609" y="768051"/>
                    <a:pt x="348401" y="777240"/>
                  </a:cubicBezTo>
                  <a:cubicBezTo>
                    <a:pt x="344194" y="786430"/>
                    <a:pt x="347255" y="794472"/>
                    <a:pt x="341505" y="806723"/>
                  </a:cubicBezTo>
                  <a:cubicBezTo>
                    <a:pt x="341505" y="806723"/>
                    <a:pt x="341125" y="769585"/>
                    <a:pt x="332702" y="761155"/>
                  </a:cubicBezTo>
                  <a:cubicBezTo>
                    <a:pt x="324279" y="752724"/>
                    <a:pt x="311261" y="748137"/>
                    <a:pt x="297096" y="735500"/>
                  </a:cubicBezTo>
                  <a:cubicBezTo>
                    <a:pt x="288559" y="727857"/>
                    <a:pt x="281991" y="718271"/>
                    <a:pt x="277948" y="707551"/>
                  </a:cubicBezTo>
                  <a:cubicBezTo>
                    <a:pt x="277948" y="707551"/>
                    <a:pt x="314322" y="747370"/>
                    <a:pt x="336150" y="751198"/>
                  </a:cubicBezTo>
                  <a:cubicBezTo>
                    <a:pt x="336150" y="751198"/>
                    <a:pt x="317003" y="721336"/>
                    <a:pt x="309726" y="715594"/>
                  </a:cubicBezTo>
                  <a:cubicBezTo>
                    <a:pt x="304795" y="711623"/>
                    <a:pt x="300067" y="707405"/>
                    <a:pt x="295561" y="702956"/>
                  </a:cubicBezTo>
                  <a:lnTo>
                    <a:pt x="321598" y="709845"/>
                  </a:lnTo>
                  <a:cubicBezTo>
                    <a:pt x="321598" y="709845"/>
                    <a:pt x="306666" y="701043"/>
                    <a:pt x="300924" y="696068"/>
                  </a:cubicBezTo>
                  <a:cubicBezTo>
                    <a:pt x="300924" y="696068"/>
                    <a:pt x="309726" y="698346"/>
                    <a:pt x="315089" y="700276"/>
                  </a:cubicBezTo>
                  <a:cubicBezTo>
                    <a:pt x="315089" y="700276"/>
                    <a:pt x="308579" y="688405"/>
                    <a:pt x="310493" y="676922"/>
                  </a:cubicBezTo>
                  <a:cubicBezTo>
                    <a:pt x="312407" y="665439"/>
                    <a:pt x="327340" y="649740"/>
                    <a:pt x="327340" y="649740"/>
                  </a:cubicBezTo>
                  <a:cubicBezTo>
                    <a:pt x="327340" y="649740"/>
                    <a:pt x="319684" y="671948"/>
                    <a:pt x="318537" y="678456"/>
                  </a:cubicBezTo>
                  <a:cubicBezTo>
                    <a:pt x="317390" y="684965"/>
                    <a:pt x="323854" y="696828"/>
                    <a:pt x="323854" y="696828"/>
                  </a:cubicBezTo>
                  <a:cubicBezTo>
                    <a:pt x="323854" y="696828"/>
                    <a:pt x="323854" y="674241"/>
                    <a:pt x="329603" y="662370"/>
                  </a:cubicBezTo>
                  <a:cubicBezTo>
                    <a:pt x="335353" y="650500"/>
                    <a:pt x="343389" y="630215"/>
                    <a:pt x="351424" y="614896"/>
                  </a:cubicBezTo>
                  <a:cubicBezTo>
                    <a:pt x="359460" y="599578"/>
                    <a:pt x="363675" y="590775"/>
                    <a:pt x="367124" y="588094"/>
                  </a:cubicBezTo>
                  <a:cubicBezTo>
                    <a:pt x="370572" y="585414"/>
                    <a:pt x="378995" y="580439"/>
                    <a:pt x="378995" y="580439"/>
                  </a:cubicBezTo>
                  <a:cubicBezTo>
                    <a:pt x="378995" y="580439"/>
                    <a:pt x="367511" y="597284"/>
                    <a:pt x="360614" y="607241"/>
                  </a:cubicBezTo>
                  <a:cubicBezTo>
                    <a:pt x="353718" y="617197"/>
                    <a:pt x="347984" y="630594"/>
                    <a:pt x="347984" y="630594"/>
                  </a:cubicBezTo>
                  <a:cubicBezTo>
                    <a:pt x="347984" y="630594"/>
                    <a:pt x="372866" y="601499"/>
                    <a:pt x="377461" y="598431"/>
                  </a:cubicBezTo>
                  <a:cubicBezTo>
                    <a:pt x="382056" y="595362"/>
                    <a:pt x="401971" y="583500"/>
                    <a:pt x="401971" y="583500"/>
                  </a:cubicBezTo>
                  <a:lnTo>
                    <a:pt x="396608" y="580462"/>
                  </a:lnTo>
                  <a:cubicBezTo>
                    <a:pt x="396608" y="580462"/>
                    <a:pt x="405799" y="573953"/>
                    <a:pt x="411541" y="569738"/>
                  </a:cubicBezTo>
                  <a:cubicBezTo>
                    <a:pt x="417283" y="565523"/>
                    <a:pt x="420731" y="557108"/>
                    <a:pt x="420731" y="557108"/>
                  </a:cubicBezTo>
                  <a:lnTo>
                    <a:pt x="418452" y="552893"/>
                  </a:lnTo>
                  <a:cubicBezTo>
                    <a:pt x="418452" y="552893"/>
                    <a:pt x="426116" y="547919"/>
                    <a:pt x="428410" y="542177"/>
                  </a:cubicBezTo>
                  <a:cubicBezTo>
                    <a:pt x="429730" y="538920"/>
                    <a:pt x="430881" y="535597"/>
                    <a:pt x="431858" y="532221"/>
                  </a:cubicBezTo>
                  <a:cubicBezTo>
                    <a:pt x="431858" y="532221"/>
                    <a:pt x="423769" y="534537"/>
                    <a:pt x="421452" y="532258"/>
                  </a:cubicBezTo>
                  <a:close/>
                  <a:moveTo>
                    <a:pt x="150743" y="451853"/>
                  </a:moveTo>
                  <a:cubicBezTo>
                    <a:pt x="148820" y="434700"/>
                    <a:pt x="145228" y="417774"/>
                    <a:pt x="140018" y="401318"/>
                  </a:cubicBezTo>
                  <a:cubicBezTo>
                    <a:pt x="157252" y="407827"/>
                    <a:pt x="161460" y="438069"/>
                    <a:pt x="157252" y="463337"/>
                  </a:cubicBezTo>
                  <a:cubicBezTo>
                    <a:pt x="153044" y="488604"/>
                    <a:pt x="154973" y="525362"/>
                    <a:pt x="154973" y="525362"/>
                  </a:cubicBezTo>
                  <a:lnTo>
                    <a:pt x="152695" y="519241"/>
                  </a:lnTo>
                  <a:cubicBezTo>
                    <a:pt x="150378" y="513097"/>
                    <a:pt x="153826" y="479787"/>
                    <a:pt x="150766" y="451838"/>
                  </a:cubicBezTo>
                  <a:close/>
                  <a:moveTo>
                    <a:pt x="343852" y="874877"/>
                  </a:moveTo>
                  <a:cubicBezTo>
                    <a:pt x="343312" y="874610"/>
                    <a:pt x="342756" y="874374"/>
                    <a:pt x="342189" y="874171"/>
                  </a:cubicBezTo>
                  <a:close/>
                  <a:moveTo>
                    <a:pt x="295956" y="924607"/>
                  </a:moveTo>
                  <a:cubicBezTo>
                    <a:pt x="299405" y="922603"/>
                    <a:pt x="302845" y="915995"/>
                    <a:pt x="302845" y="915995"/>
                  </a:cubicBezTo>
                  <a:cubicBezTo>
                    <a:pt x="302845" y="915995"/>
                    <a:pt x="298827" y="934374"/>
                    <a:pt x="295956" y="945576"/>
                  </a:cubicBezTo>
                  <a:cubicBezTo>
                    <a:pt x="295956" y="945576"/>
                    <a:pt x="292797" y="938680"/>
                    <a:pt x="291650" y="933797"/>
                  </a:cubicBezTo>
                  <a:cubicBezTo>
                    <a:pt x="290503" y="928913"/>
                    <a:pt x="292531" y="926597"/>
                    <a:pt x="295979" y="924585"/>
                  </a:cubicBezTo>
                  <a:close/>
                </a:path>
              </a:pathLst>
            </a:custGeom>
            <a:grpFill/>
            <a:ln w="758" cap="flat">
              <a:noFill/>
              <a:prstDash val="solid"/>
              <a:miter/>
            </a:ln>
          </p:spPr>
          <p:txBody>
            <a:bodyPr rtlCol="0" anchor="ctr"/>
            <a:lstStyle/>
            <a:p>
              <a:pPr marL="0" algn="r" defTabSz="914400" rtl="1" eaLnBrk="1" latinLnBrk="0" hangingPunct="1"/>
              <a:endParaRPr lang="en-IL"/>
            </a:p>
          </p:txBody>
        </p:sp>
        <p:sp>
          <p:nvSpPr>
            <p:cNvPr id="11" name="Freeform 10">
              <a:extLst>
                <a:ext uri="{FF2B5EF4-FFF2-40B4-BE49-F238E27FC236}">
                  <a16:creationId xmlns:a16="http://schemas.microsoft.com/office/drawing/2014/main" id="{D79C42F7-0499-1B4F-82FE-FE40DE073B87}"/>
                </a:ext>
              </a:extLst>
            </p:cNvPr>
            <p:cNvSpPr/>
            <p:nvPr/>
          </p:nvSpPr>
          <p:spPr>
            <a:xfrm>
              <a:off x="5035641" y="3985019"/>
              <a:ext cx="391468" cy="1049095"/>
            </a:xfrm>
            <a:custGeom>
              <a:avLst/>
              <a:gdLst>
                <a:gd name="connsiteX0" fmla="*/ 391468 w 391468"/>
                <a:gd name="connsiteY0" fmla="*/ 44431 h 1049095"/>
                <a:gd name="connsiteX1" fmla="*/ 376148 w 391468"/>
                <a:gd name="connsiteY1" fmla="*/ 40983 h 1049095"/>
                <a:gd name="connsiteX2" fmla="*/ 367346 w 391468"/>
                <a:gd name="connsiteY2" fmla="*/ 28353 h 1049095"/>
                <a:gd name="connsiteX3" fmla="*/ 367346 w 391468"/>
                <a:gd name="connsiteY3" fmla="*/ 39069 h 1049095"/>
                <a:gd name="connsiteX4" fmla="*/ 338240 w 391468"/>
                <a:gd name="connsiteY4" fmla="*/ 30267 h 1049095"/>
                <a:gd name="connsiteX5" fmla="*/ 354707 w 391468"/>
                <a:gd name="connsiteY5" fmla="*/ 47492 h 1049095"/>
                <a:gd name="connsiteX6" fmla="*/ 329050 w 391468"/>
                <a:gd name="connsiteY6" fmla="*/ 47492 h 1049095"/>
                <a:gd name="connsiteX7" fmla="*/ 267787 w 391468"/>
                <a:gd name="connsiteY7" fmla="*/ 41370 h 1049095"/>
                <a:gd name="connsiteX8" fmla="*/ 187763 w 391468"/>
                <a:gd name="connsiteY8" fmla="*/ 25421 h 1049095"/>
                <a:gd name="connsiteX9" fmla="*/ 160580 w 391468"/>
                <a:gd name="connsiteY9" fmla="*/ 25421 h 1049095"/>
                <a:gd name="connsiteX10" fmla="*/ 171684 w 391468"/>
                <a:gd name="connsiteY10" fmla="*/ 36814 h 1049095"/>
                <a:gd name="connsiteX11" fmla="*/ 151002 w 391468"/>
                <a:gd name="connsiteY11" fmla="*/ 49444 h 1049095"/>
                <a:gd name="connsiteX12" fmla="*/ 136458 w 391468"/>
                <a:gd name="connsiteY12" fmla="*/ 59400 h 1049095"/>
                <a:gd name="connsiteX13" fmla="*/ 123819 w 391468"/>
                <a:gd name="connsiteY13" fmla="*/ 61679 h 1049095"/>
                <a:gd name="connsiteX14" fmla="*/ 134544 w 391468"/>
                <a:gd name="connsiteY14" fmla="*/ 52869 h 1049095"/>
                <a:gd name="connsiteX15" fmla="*/ 116930 w 391468"/>
                <a:gd name="connsiteY15" fmla="*/ 44826 h 1049095"/>
                <a:gd name="connsiteX16" fmla="*/ 128794 w 391468"/>
                <a:gd name="connsiteY16" fmla="*/ 41386 h 1049095"/>
                <a:gd name="connsiteX17" fmla="*/ 140286 w 391468"/>
                <a:gd name="connsiteY17" fmla="*/ 44826 h 1049095"/>
                <a:gd name="connsiteX18" fmla="*/ 135729 w 391468"/>
                <a:gd name="connsiteY18" fmla="*/ 29515 h 1049095"/>
                <a:gd name="connsiteX19" fmla="*/ 124237 w 391468"/>
                <a:gd name="connsiteY19" fmla="*/ 25429 h 1049095"/>
                <a:gd name="connsiteX20" fmla="*/ 114667 w 391468"/>
                <a:gd name="connsiteY20" fmla="*/ 15351 h 1049095"/>
                <a:gd name="connsiteX21" fmla="*/ 128072 w 391468"/>
                <a:gd name="connsiteY21" fmla="*/ 13073 h 1049095"/>
                <a:gd name="connsiteX22" fmla="*/ 123090 w 391468"/>
                <a:gd name="connsiteY22" fmla="*/ 8857 h 1049095"/>
                <a:gd name="connsiteX23" fmla="*/ 102795 w 391468"/>
                <a:gd name="connsiteY23" fmla="*/ 435 h 1049095"/>
                <a:gd name="connsiteX24" fmla="*/ 69103 w 391468"/>
                <a:gd name="connsiteY24" fmla="*/ 435 h 1049095"/>
                <a:gd name="connsiteX25" fmla="*/ 36557 w 391468"/>
                <a:gd name="connsiteY25" fmla="*/ 6944 h 1049095"/>
                <a:gd name="connsiteX26" fmla="*/ 38076 w 391468"/>
                <a:gd name="connsiteY26" fmla="*/ 16521 h 1049095"/>
                <a:gd name="connsiteX27" fmla="*/ 60665 w 391468"/>
                <a:gd name="connsiteY27" fmla="*/ 14242 h 1049095"/>
                <a:gd name="connsiteX28" fmla="*/ 89382 w 391468"/>
                <a:gd name="connsiteY28" fmla="*/ 14242 h 1049095"/>
                <a:gd name="connsiteX29" fmla="*/ 88235 w 391468"/>
                <a:gd name="connsiteY29" fmla="*/ 18457 h 1049095"/>
                <a:gd name="connsiteX30" fmla="*/ 69467 w 391468"/>
                <a:gd name="connsiteY30" fmla="*/ 20736 h 1049095"/>
                <a:gd name="connsiteX31" fmla="*/ 60665 w 391468"/>
                <a:gd name="connsiteY31" fmla="*/ 25460 h 1049095"/>
                <a:gd name="connsiteX32" fmla="*/ 45345 w 391468"/>
                <a:gd name="connsiteY32" fmla="*/ 28778 h 1049095"/>
                <a:gd name="connsiteX33" fmla="*/ 36542 w 391468"/>
                <a:gd name="connsiteY33" fmla="*/ 29925 h 1049095"/>
                <a:gd name="connsiteX34" fmla="*/ 45345 w 391468"/>
                <a:gd name="connsiteY34" fmla="*/ 36434 h 1049095"/>
                <a:gd name="connsiteX35" fmla="*/ 54923 w 391468"/>
                <a:gd name="connsiteY35" fmla="*/ 44097 h 1049095"/>
                <a:gd name="connsiteX36" fmla="*/ 74063 w 391468"/>
                <a:gd name="connsiteY36" fmla="*/ 44857 h 1049095"/>
                <a:gd name="connsiteX37" fmla="*/ 72544 w 391468"/>
                <a:gd name="connsiteY37" fmla="*/ 49839 h 1049095"/>
                <a:gd name="connsiteX38" fmla="*/ 47654 w 391468"/>
                <a:gd name="connsiteY38" fmla="*/ 49839 h 1049095"/>
                <a:gd name="connsiteX39" fmla="*/ 37696 w 391468"/>
                <a:gd name="connsiteY39" fmla="*/ 47560 h 1049095"/>
                <a:gd name="connsiteX40" fmla="*/ 44585 w 391468"/>
                <a:gd name="connsiteY40" fmla="*/ 44880 h 1049095"/>
                <a:gd name="connsiteX41" fmla="*/ 26980 w 391468"/>
                <a:gd name="connsiteY41" fmla="*/ 25482 h 1049095"/>
                <a:gd name="connsiteX42" fmla="*/ 20083 w 391468"/>
                <a:gd name="connsiteY42" fmla="*/ 52922 h 1049095"/>
                <a:gd name="connsiteX43" fmla="*/ 13194 w 391468"/>
                <a:gd name="connsiteY43" fmla="*/ 77810 h 1049095"/>
                <a:gd name="connsiteX44" fmla="*/ 2470 w 391468"/>
                <a:gd name="connsiteY44" fmla="*/ 117242 h 1049095"/>
                <a:gd name="connsiteX45" fmla="*/ 2470 w 391468"/>
                <a:gd name="connsiteY45" fmla="*/ 186923 h 1049095"/>
                <a:gd name="connsiteX46" fmla="*/ 14250 w 391468"/>
                <a:gd name="connsiteY46" fmla="*/ 265034 h 1049095"/>
                <a:gd name="connsiteX47" fmla="*/ 14341 w 391468"/>
                <a:gd name="connsiteY47" fmla="*/ 327819 h 1049095"/>
                <a:gd name="connsiteX48" fmla="*/ 17379 w 391468"/>
                <a:gd name="connsiteY48" fmla="*/ 366491 h 1049095"/>
                <a:gd name="connsiteX49" fmla="*/ 32570 w 391468"/>
                <a:gd name="connsiteY49" fmla="*/ 377595 h 1049095"/>
                <a:gd name="connsiteX50" fmla="*/ 32570 w 391468"/>
                <a:gd name="connsiteY50" fmla="*/ 395594 h 1049095"/>
                <a:gd name="connsiteX51" fmla="*/ 43044 w 391468"/>
                <a:gd name="connsiteY51" fmla="*/ 442301 h 1049095"/>
                <a:gd name="connsiteX52" fmla="*/ 36914 w 391468"/>
                <a:gd name="connsiteY52" fmla="*/ 452638 h 1049095"/>
                <a:gd name="connsiteX53" fmla="*/ 41897 w 391468"/>
                <a:gd name="connsiteY53" fmla="*/ 479819 h 1049095"/>
                <a:gd name="connsiteX54" fmla="*/ 39983 w 391468"/>
                <a:gd name="connsiteY54" fmla="*/ 503181 h 1049095"/>
                <a:gd name="connsiteX55" fmla="*/ 50320 w 391468"/>
                <a:gd name="connsiteY55" fmla="*/ 510836 h 1049095"/>
                <a:gd name="connsiteX56" fmla="*/ 32707 w 391468"/>
                <a:gd name="connsiteY56" fmla="*/ 508922 h 1049095"/>
                <a:gd name="connsiteX57" fmla="*/ 57209 w 391468"/>
                <a:gd name="connsiteY57" fmla="*/ 542992 h 1049095"/>
                <a:gd name="connsiteX58" fmla="*/ 80952 w 391468"/>
                <a:gd name="connsiteY58" fmla="*/ 569034 h 1049095"/>
                <a:gd name="connsiteX59" fmla="*/ 113497 w 391468"/>
                <a:gd name="connsiteY59" fmla="*/ 567515 h 1049095"/>
                <a:gd name="connsiteX60" fmla="*/ 101626 w 391468"/>
                <a:gd name="connsiteY60" fmla="*/ 580145 h 1049095"/>
                <a:gd name="connsiteX61" fmla="*/ 84400 w 391468"/>
                <a:gd name="connsiteY61" fmla="*/ 581664 h 1049095"/>
                <a:gd name="connsiteX62" fmla="*/ 116178 w 391468"/>
                <a:gd name="connsiteY62" fmla="*/ 638328 h 1049095"/>
                <a:gd name="connsiteX63" fmla="*/ 152172 w 391468"/>
                <a:gd name="connsiteY63" fmla="*/ 710690 h 1049095"/>
                <a:gd name="connsiteX64" fmla="*/ 160595 w 391468"/>
                <a:gd name="connsiteY64" fmla="*/ 726776 h 1049095"/>
                <a:gd name="connsiteX65" fmla="*/ 173993 w 391468"/>
                <a:gd name="connsiteY65" fmla="*/ 765440 h 1049095"/>
                <a:gd name="connsiteX66" fmla="*/ 179234 w 391468"/>
                <a:gd name="connsiteY66" fmla="*/ 788414 h 1049095"/>
                <a:gd name="connsiteX67" fmla="*/ 170932 w 391468"/>
                <a:gd name="connsiteY67" fmla="*/ 786895 h 1049095"/>
                <a:gd name="connsiteX68" fmla="*/ 162889 w 391468"/>
                <a:gd name="connsiteY68" fmla="*/ 788809 h 1049095"/>
                <a:gd name="connsiteX69" fmla="*/ 176674 w 391468"/>
                <a:gd name="connsiteY69" fmla="*/ 793783 h 1049095"/>
                <a:gd name="connsiteX70" fmla="*/ 196202 w 391468"/>
                <a:gd name="connsiteY70" fmla="*/ 797231 h 1049095"/>
                <a:gd name="connsiteX71" fmla="*/ 190840 w 391468"/>
                <a:gd name="connsiteY71" fmla="*/ 805654 h 1049095"/>
                <a:gd name="connsiteX72" fmla="*/ 177054 w 391468"/>
                <a:gd name="connsiteY72" fmla="*/ 802206 h 1049095"/>
                <a:gd name="connsiteX73" fmla="*/ 164803 w 391468"/>
                <a:gd name="connsiteY73" fmla="*/ 796464 h 1049095"/>
                <a:gd name="connsiteX74" fmla="*/ 170932 w 391468"/>
                <a:gd name="connsiteY74" fmla="*/ 807568 h 1049095"/>
                <a:gd name="connsiteX75" fmla="*/ 170545 w 391468"/>
                <a:gd name="connsiteY75" fmla="*/ 815603 h 1049095"/>
                <a:gd name="connsiteX76" fmla="*/ 176295 w 391468"/>
                <a:gd name="connsiteY76" fmla="*/ 825947 h 1049095"/>
                <a:gd name="connsiteX77" fmla="*/ 183184 w 391468"/>
                <a:gd name="connsiteY77" fmla="*/ 877249 h 1049095"/>
                <a:gd name="connsiteX78" fmla="*/ 174381 w 391468"/>
                <a:gd name="connsiteY78" fmla="*/ 909412 h 1049095"/>
                <a:gd name="connsiteX79" fmla="*/ 177054 w 391468"/>
                <a:gd name="connsiteY79" fmla="*/ 925870 h 1049095"/>
                <a:gd name="connsiteX80" fmla="*/ 165950 w 391468"/>
                <a:gd name="connsiteY80" fmla="*/ 923189 h 1049095"/>
                <a:gd name="connsiteX81" fmla="*/ 167871 w 391468"/>
                <a:gd name="connsiteY81" fmla="*/ 932379 h 1049095"/>
                <a:gd name="connsiteX82" fmla="*/ 177442 w 391468"/>
                <a:gd name="connsiteY82" fmla="*/ 935417 h 1049095"/>
                <a:gd name="connsiteX83" fmla="*/ 174760 w 391468"/>
                <a:gd name="connsiteY83" fmla="*/ 948047 h 1049095"/>
                <a:gd name="connsiteX84" fmla="*/ 176279 w 391468"/>
                <a:gd name="connsiteY84" fmla="*/ 961064 h 1049095"/>
                <a:gd name="connsiteX85" fmla="*/ 164788 w 391468"/>
                <a:gd name="connsiteY85" fmla="*/ 986339 h 1049095"/>
                <a:gd name="connsiteX86" fmla="*/ 172444 w 391468"/>
                <a:gd name="connsiteY86" fmla="*/ 992848 h 1049095"/>
                <a:gd name="connsiteX87" fmla="*/ 163641 w 391468"/>
                <a:gd name="connsiteY87" fmla="*/ 996645 h 1049095"/>
                <a:gd name="connsiteX88" fmla="*/ 141432 w 391468"/>
                <a:gd name="connsiteY88" fmla="*/ 1010429 h 1049095"/>
                <a:gd name="connsiteX89" fmla="*/ 135303 w 391468"/>
                <a:gd name="connsiteY89" fmla="*/ 1024593 h 1049095"/>
                <a:gd name="connsiteX90" fmla="*/ 140665 w 391468"/>
                <a:gd name="connsiteY90" fmla="*/ 1022315 h 1049095"/>
                <a:gd name="connsiteX91" fmla="*/ 149088 w 391468"/>
                <a:gd name="connsiteY91" fmla="*/ 1023834 h 1049095"/>
                <a:gd name="connsiteX92" fmla="*/ 141053 w 391468"/>
                <a:gd name="connsiteY92" fmla="*/ 1026872 h 1049095"/>
                <a:gd name="connsiteX93" fmla="*/ 132630 w 391468"/>
                <a:gd name="connsiteY93" fmla="*/ 1034148 h 1049095"/>
                <a:gd name="connsiteX94" fmla="*/ 144881 w 391468"/>
                <a:gd name="connsiteY94" fmla="*/ 1047165 h 1049095"/>
                <a:gd name="connsiteX95" fmla="*/ 205377 w 391468"/>
                <a:gd name="connsiteY95" fmla="*/ 1047165 h 1049095"/>
                <a:gd name="connsiteX96" fmla="*/ 237922 w 391468"/>
                <a:gd name="connsiteY96" fmla="*/ 1040656 h 1049095"/>
                <a:gd name="connsiteX97" fmla="*/ 206911 w 391468"/>
                <a:gd name="connsiteY97" fmla="*/ 1038378 h 1049095"/>
                <a:gd name="connsiteX98" fmla="*/ 238690 w 391468"/>
                <a:gd name="connsiteY98" fmla="*/ 1035340 h 1049095"/>
                <a:gd name="connsiteX99" fmla="*/ 227585 w 391468"/>
                <a:gd name="connsiteY99" fmla="*/ 1028452 h 1049095"/>
                <a:gd name="connsiteX100" fmla="*/ 239457 w 391468"/>
                <a:gd name="connsiteY100" fmla="*/ 1018115 h 1049095"/>
                <a:gd name="connsiteX101" fmla="*/ 241371 w 391468"/>
                <a:gd name="connsiteY101" fmla="*/ 997822 h 1049095"/>
                <a:gd name="connsiteX102" fmla="*/ 242890 w 391468"/>
                <a:gd name="connsiteY102" fmla="*/ 986339 h 1049095"/>
                <a:gd name="connsiteX103" fmla="*/ 244804 w 391468"/>
                <a:gd name="connsiteY103" fmla="*/ 991693 h 1049095"/>
                <a:gd name="connsiteX104" fmla="*/ 251700 w 391468"/>
                <a:gd name="connsiteY104" fmla="*/ 970254 h 1049095"/>
                <a:gd name="connsiteX105" fmla="*/ 263572 w 391468"/>
                <a:gd name="connsiteY105" fmla="*/ 922012 h 1049095"/>
                <a:gd name="connsiteX106" fmla="*/ 259774 w 391468"/>
                <a:gd name="connsiteY106" fmla="*/ 906701 h 1049095"/>
                <a:gd name="connsiteX107" fmla="*/ 249050 w 391468"/>
                <a:gd name="connsiteY107" fmla="*/ 920098 h 1049095"/>
                <a:gd name="connsiteX108" fmla="*/ 249429 w 391468"/>
                <a:gd name="connsiteY108" fmla="*/ 915891 h 1049095"/>
                <a:gd name="connsiteX109" fmla="*/ 240626 w 391468"/>
                <a:gd name="connsiteY109" fmla="*/ 899038 h 1049095"/>
                <a:gd name="connsiteX110" fmla="*/ 241386 w 391468"/>
                <a:gd name="connsiteY110" fmla="*/ 895241 h 1049095"/>
                <a:gd name="connsiteX111" fmla="*/ 250576 w 391468"/>
                <a:gd name="connsiteY111" fmla="*/ 895241 h 1049095"/>
                <a:gd name="connsiteX112" fmla="*/ 245594 w 391468"/>
                <a:gd name="connsiteY112" fmla="*/ 860784 h 1049095"/>
                <a:gd name="connsiteX113" fmla="*/ 259766 w 391468"/>
                <a:gd name="connsiteY113" fmla="*/ 814456 h 1049095"/>
                <a:gd name="connsiteX114" fmla="*/ 254404 w 391468"/>
                <a:gd name="connsiteY114" fmla="*/ 809862 h 1049095"/>
                <a:gd name="connsiteX115" fmla="*/ 240239 w 391468"/>
                <a:gd name="connsiteY115" fmla="*/ 797231 h 1049095"/>
                <a:gd name="connsiteX116" fmla="*/ 262440 w 391468"/>
                <a:gd name="connsiteY116" fmla="*/ 799510 h 1049095"/>
                <a:gd name="connsiteX117" fmla="*/ 269336 w 391468"/>
                <a:gd name="connsiteY117" fmla="*/ 734423 h 1049095"/>
                <a:gd name="connsiteX118" fmla="*/ 270855 w 391468"/>
                <a:gd name="connsiteY118" fmla="*/ 684299 h 1049095"/>
                <a:gd name="connsiteX119" fmla="*/ 259463 w 391468"/>
                <a:gd name="connsiteY119" fmla="*/ 730254 h 1049095"/>
                <a:gd name="connsiteX120" fmla="*/ 258619 w 391468"/>
                <a:gd name="connsiteY120" fmla="*/ 697695 h 1049095"/>
                <a:gd name="connsiteX121" fmla="*/ 255179 w 391468"/>
                <a:gd name="connsiteY121" fmla="*/ 619971 h 1049095"/>
                <a:gd name="connsiteX122" fmla="*/ 276043 w 391468"/>
                <a:gd name="connsiteY122" fmla="*/ 600446 h 1049095"/>
                <a:gd name="connsiteX123" fmla="*/ 276043 w 391468"/>
                <a:gd name="connsiteY123" fmla="*/ 590496 h 1049095"/>
                <a:gd name="connsiteX124" fmla="*/ 272025 w 391468"/>
                <a:gd name="connsiteY124" fmla="*/ 557953 h 1049095"/>
                <a:gd name="connsiteX125" fmla="*/ 268987 w 391468"/>
                <a:gd name="connsiteY125" fmla="*/ 531911 h 1049095"/>
                <a:gd name="connsiteX126" fmla="*/ 271266 w 391468"/>
                <a:gd name="connsiteY126" fmla="*/ 518514 h 1049095"/>
                <a:gd name="connsiteX127" fmla="*/ 258247 w 391468"/>
                <a:gd name="connsiteY127" fmla="*/ 516600 h 1049095"/>
                <a:gd name="connsiteX128" fmla="*/ 231064 w 391468"/>
                <a:gd name="connsiteY128" fmla="*/ 494773 h 1049095"/>
                <a:gd name="connsiteX129" fmla="*/ 265524 w 391468"/>
                <a:gd name="connsiteY129" fmla="*/ 512773 h 1049095"/>
                <a:gd name="connsiteX130" fmla="*/ 260161 w 391468"/>
                <a:gd name="connsiteY130" fmla="*/ 501669 h 1049095"/>
                <a:gd name="connsiteX131" fmla="*/ 242168 w 391468"/>
                <a:gd name="connsiteY131" fmla="*/ 488264 h 1049095"/>
                <a:gd name="connsiteX132" fmla="*/ 263989 w 391468"/>
                <a:gd name="connsiteY132" fmla="*/ 488264 h 1049095"/>
                <a:gd name="connsiteX133" fmla="*/ 270119 w 391468"/>
                <a:gd name="connsiteY133" fmla="*/ 482523 h 1049095"/>
                <a:gd name="connsiteX134" fmla="*/ 271638 w 391468"/>
                <a:gd name="connsiteY134" fmla="*/ 463384 h 1049095"/>
                <a:gd name="connsiteX135" fmla="*/ 263982 w 391468"/>
                <a:gd name="connsiteY135" fmla="*/ 454195 h 1049095"/>
                <a:gd name="connsiteX136" fmla="*/ 264369 w 391468"/>
                <a:gd name="connsiteY136" fmla="*/ 440790 h 1049095"/>
                <a:gd name="connsiteX137" fmla="*/ 270111 w 391468"/>
                <a:gd name="connsiteY137" fmla="*/ 431601 h 1049095"/>
                <a:gd name="connsiteX138" fmla="*/ 261301 w 391468"/>
                <a:gd name="connsiteY138" fmla="*/ 427393 h 1049095"/>
                <a:gd name="connsiteX139" fmla="*/ 238712 w 391468"/>
                <a:gd name="connsiteY139" fmla="*/ 408634 h 1049095"/>
                <a:gd name="connsiteX140" fmla="*/ 270491 w 391468"/>
                <a:gd name="connsiteY140" fmla="*/ 420884 h 1049095"/>
                <a:gd name="connsiteX141" fmla="*/ 277767 w 391468"/>
                <a:gd name="connsiteY141" fmla="*/ 404419 h 1049095"/>
                <a:gd name="connsiteX142" fmla="*/ 299209 w 391468"/>
                <a:gd name="connsiteY142" fmla="*/ 398290 h 1049095"/>
                <a:gd name="connsiteX143" fmla="*/ 303804 w 391468"/>
                <a:gd name="connsiteY143" fmla="*/ 390635 h 1049095"/>
                <a:gd name="connsiteX144" fmla="*/ 281595 w 391468"/>
                <a:gd name="connsiteY144" fmla="*/ 388357 h 1049095"/>
                <a:gd name="connsiteX145" fmla="*/ 303424 w 391468"/>
                <a:gd name="connsiteY145" fmla="*/ 381848 h 1049095"/>
                <a:gd name="connsiteX146" fmla="*/ 298829 w 391468"/>
                <a:gd name="connsiteY146" fmla="*/ 372271 h 1049095"/>
                <a:gd name="connsiteX147" fmla="*/ 285423 w 391468"/>
                <a:gd name="connsiteY147" fmla="*/ 376068 h 1049095"/>
                <a:gd name="connsiteX148" fmla="*/ 286183 w 391468"/>
                <a:gd name="connsiteY148" fmla="*/ 350801 h 1049095"/>
                <a:gd name="connsiteX149" fmla="*/ 289631 w 391468"/>
                <a:gd name="connsiteY149" fmla="*/ 322473 h 1049095"/>
                <a:gd name="connsiteX150" fmla="*/ 301115 w 391468"/>
                <a:gd name="connsiteY150" fmla="*/ 341231 h 1049095"/>
                <a:gd name="connsiteX151" fmla="*/ 303394 w 391468"/>
                <a:gd name="connsiteY151" fmla="*/ 307154 h 1049095"/>
                <a:gd name="connsiteX152" fmla="*/ 303773 w 391468"/>
                <a:gd name="connsiteY152" fmla="*/ 272317 h 1049095"/>
                <a:gd name="connsiteX153" fmla="*/ 297264 w 391468"/>
                <a:gd name="connsiteY153" fmla="*/ 236706 h 1049095"/>
                <a:gd name="connsiteX154" fmla="*/ 265486 w 391468"/>
                <a:gd name="connsiteY154" fmla="*/ 220628 h 1049095"/>
                <a:gd name="connsiteX155" fmla="*/ 240976 w 391468"/>
                <a:gd name="connsiteY155" fmla="*/ 190765 h 1049095"/>
                <a:gd name="connsiteX156" fmla="*/ 268934 w 391468"/>
                <a:gd name="connsiteY156" fmla="*/ 214841 h 1049095"/>
                <a:gd name="connsiteX157" fmla="*/ 296125 w 391468"/>
                <a:gd name="connsiteY157" fmla="*/ 224790 h 1049095"/>
                <a:gd name="connsiteX158" fmla="*/ 299923 w 391468"/>
                <a:gd name="connsiteY158" fmla="*/ 206798 h 1049095"/>
                <a:gd name="connsiteX159" fmla="*/ 288818 w 391468"/>
                <a:gd name="connsiteY159" fmla="*/ 193013 h 1049095"/>
                <a:gd name="connsiteX160" fmla="*/ 297621 w 391468"/>
                <a:gd name="connsiteY160" fmla="*/ 186505 h 1049095"/>
                <a:gd name="connsiteX161" fmla="*/ 287671 w 391468"/>
                <a:gd name="connsiteY161" fmla="*/ 181530 h 1049095"/>
                <a:gd name="connsiteX162" fmla="*/ 270825 w 391468"/>
                <a:gd name="connsiteY162" fmla="*/ 163531 h 1049095"/>
                <a:gd name="connsiteX163" fmla="*/ 273863 w 391468"/>
                <a:gd name="connsiteY163" fmla="*/ 150514 h 1049095"/>
                <a:gd name="connsiteX164" fmla="*/ 273476 w 391468"/>
                <a:gd name="connsiteY164" fmla="*/ 137496 h 1049095"/>
                <a:gd name="connsiteX165" fmla="*/ 230593 w 391468"/>
                <a:gd name="connsiteY165" fmla="*/ 129461 h 1049095"/>
                <a:gd name="connsiteX166" fmla="*/ 267354 w 391468"/>
                <a:gd name="connsiteY166" fmla="*/ 134056 h 1049095"/>
                <a:gd name="connsiteX167" fmla="*/ 278071 w 391468"/>
                <a:gd name="connsiteY167" fmla="*/ 120651 h 1049095"/>
                <a:gd name="connsiteX168" fmla="*/ 293003 w 391468"/>
                <a:gd name="connsiteY168" fmla="*/ 117613 h 1049095"/>
                <a:gd name="connsiteX169" fmla="*/ 284968 w 391468"/>
                <a:gd name="connsiteY169" fmla="*/ 105363 h 1049095"/>
                <a:gd name="connsiteX170" fmla="*/ 286114 w 391468"/>
                <a:gd name="connsiteY170" fmla="*/ 93493 h 1049095"/>
                <a:gd name="connsiteX171" fmla="*/ 311004 w 391468"/>
                <a:gd name="connsiteY171" fmla="*/ 95407 h 1049095"/>
                <a:gd name="connsiteX172" fmla="*/ 361132 w 391468"/>
                <a:gd name="connsiteY172" fmla="*/ 97320 h 1049095"/>
                <a:gd name="connsiteX173" fmla="*/ 373004 w 391468"/>
                <a:gd name="connsiteY173" fmla="*/ 86984 h 1049095"/>
                <a:gd name="connsiteX174" fmla="*/ 356917 w 391468"/>
                <a:gd name="connsiteY174" fmla="*/ 82002 h 1049095"/>
                <a:gd name="connsiteX175" fmla="*/ 372237 w 391468"/>
                <a:gd name="connsiteY175" fmla="*/ 73579 h 1049095"/>
                <a:gd name="connsiteX176" fmla="*/ 353089 w 391468"/>
                <a:gd name="connsiteY176" fmla="*/ 64777 h 1049095"/>
                <a:gd name="connsiteX177" fmla="*/ 368789 w 391468"/>
                <a:gd name="connsiteY177" fmla="*/ 59415 h 1049095"/>
                <a:gd name="connsiteX178" fmla="*/ 391468 w 391468"/>
                <a:gd name="connsiteY178" fmla="*/ 44431 h 1049095"/>
                <a:gd name="connsiteX179" fmla="*/ 160960 w 391468"/>
                <a:gd name="connsiteY179" fmla="*/ 496983 h 1049095"/>
                <a:gd name="connsiteX180" fmla="*/ 151390 w 391468"/>
                <a:gd name="connsiteY180" fmla="*/ 514595 h 1049095"/>
                <a:gd name="connsiteX181" fmla="*/ 151390 w 391468"/>
                <a:gd name="connsiteY181" fmla="*/ 501578 h 1049095"/>
                <a:gd name="connsiteX182" fmla="*/ 143346 w 391468"/>
                <a:gd name="connsiteY182" fmla="*/ 502337 h 1049095"/>
                <a:gd name="connsiteX183" fmla="*/ 150243 w 391468"/>
                <a:gd name="connsiteY183" fmla="*/ 488553 h 1049095"/>
                <a:gd name="connsiteX184" fmla="*/ 153281 w 391468"/>
                <a:gd name="connsiteY184" fmla="*/ 462898 h 1049095"/>
                <a:gd name="connsiteX185" fmla="*/ 157299 w 391468"/>
                <a:gd name="connsiteY185" fmla="*/ 438777 h 1049095"/>
                <a:gd name="connsiteX186" fmla="*/ 150600 w 391468"/>
                <a:gd name="connsiteY186" fmla="*/ 448157 h 1049095"/>
                <a:gd name="connsiteX187" fmla="*/ 145238 w 391468"/>
                <a:gd name="connsiteY187" fmla="*/ 437631 h 1049095"/>
                <a:gd name="connsiteX188" fmla="*/ 148686 w 391468"/>
                <a:gd name="connsiteY188" fmla="*/ 410062 h 1049095"/>
                <a:gd name="connsiteX189" fmla="*/ 152134 w 391468"/>
                <a:gd name="connsiteY189" fmla="*/ 380200 h 1049095"/>
                <a:gd name="connsiteX190" fmla="*/ 155932 w 391468"/>
                <a:gd name="connsiteY190" fmla="*/ 381719 h 1049095"/>
                <a:gd name="connsiteX191" fmla="*/ 158210 w 391468"/>
                <a:gd name="connsiteY191" fmla="*/ 414262 h 1049095"/>
                <a:gd name="connsiteX192" fmla="*/ 161248 w 391468"/>
                <a:gd name="connsiteY192" fmla="*/ 458676 h 1049095"/>
                <a:gd name="connsiteX193" fmla="*/ 158575 w 391468"/>
                <a:gd name="connsiteY193" fmla="*/ 471693 h 1049095"/>
                <a:gd name="connsiteX194" fmla="*/ 171206 w 391468"/>
                <a:gd name="connsiteY194" fmla="*/ 487004 h 1049095"/>
                <a:gd name="connsiteX195" fmla="*/ 160960 w 391468"/>
                <a:gd name="connsiteY195" fmla="*/ 496983 h 1049095"/>
                <a:gd name="connsiteX196" fmla="*/ 189617 w 391468"/>
                <a:gd name="connsiteY196" fmla="*/ 726343 h 1049095"/>
                <a:gd name="connsiteX197" fmla="*/ 177426 w 391468"/>
                <a:gd name="connsiteY197" fmla="*/ 667955 h 1049095"/>
                <a:gd name="connsiteX198" fmla="*/ 179219 w 391468"/>
                <a:gd name="connsiteY198" fmla="*/ 609567 h 1049095"/>
                <a:gd name="connsiteX199" fmla="*/ 200015 w 391468"/>
                <a:gd name="connsiteY199" fmla="*/ 622204 h 1049095"/>
                <a:gd name="connsiteX200" fmla="*/ 185850 w 391468"/>
                <a:gd name="connsiteY200" fmla="*/ 639816 h 1049095"/>
                <a:gd name="connsiteX201" fmla="*/ 189617 w 391468"/>
                <a:gd name="connsiteY201" fmla="*/ 726320 h 1049095"/>
                <a:gd name="connsiteX202" fmla="*/ 181634 w 391468"/>
                <a:gd name="connsiteY202" fmla="*/ 1009852 h 1049095"/>
                <a:gd name="connsiteX203" fmla="*/ 152916 w 391468"/>
                <a:gd name="connsiteY203" fmla="*/ 1014265 h 1049095"/>
                <a:gd name="connsiteX204" fmla="*/ 150243 w 391468"/>
                <a:gd name="connsiteY204" fmla="*/ 1010817 h 1049095"/>
                <a:gd name="connsiteX205" fmla="*/ 176272 w 391468"/>
                <a:gd name="connsiteY205" fmla="*/ 1005447 h 1049095"/>
                <a:gd name="connsiteX206" fmla="*/ 213025 w 391468"/>
                <a:gd name="connsiteY206" fmla="*/ 1014257 h 1049095"/>
                <a:gd name="connsiteX207" fmla="*/ 181634 w 391468"/>
                <a:gd name="connsiteY207" fmla="*/ 1009829 h 1049095"/>
                <a:gd name="connsiteX208" fmla="*/ 217628 w 391468"/>
                <a:gd name="connsiteY208" fmla="*/ 829334 h 1049095"/>
                <a:gd name="connsiteX209" fmla="*/ 205757 w 391468"/>
                <a:gd name="connsiteY209" fmla="*/ 868006 h 1049095"/>
                <a:gd name="connsiteX210" fmla="*/ 198488 w 391468"/>
                <a:gd name="connsiteY210" fmla="*/ 894421 h 1049095"/>
                <a:gd name="connsiteX211" fmla="*/ 195716 w 391468"/>
                <a:gd name="connsiteY211" fmla="*/ 897101 h 1049095"/>
                <a:gd name="connsiteX212" fmla="*/ 197721 w 391468"/>
                <a:gd name="connsiteY212" fmla="*/ 873368 h 1049095"/>
                <a:gd name="connsiteX213" fmla="*/ 204997 w 391468"/>
                <a:gd name="connsiteY213" fmla="*/ 824360 h 1049095"/>
                <a:gd name="connsiteX214" fmla="*/ 203076 w 391468"/>
                <a:gd name="connsiteY214" fmla="*/ 796791 h 1049095"/>
                <a:gd name="connsiteX215" fmla="*/ 226051 w 391468"/>
                <a:gd name="connsiteY215" fmla="*/ 798310 h 1049095"/>
                <a:gd name="connsiteX216" fmla="*/ 209592 w 391468"/>
                <a:gd name="connsiteY216" fmla="*/ 809026 h 1049095"/>
                <a:gd name="connsiteX217" fmla="*/ 217628 w 391468"/>
                <a:gd name="connsiteY217" fmla="*/ 829311 h 104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391468" h="1049095">
                  <a:moveTo>
                    <a:pt x="391468" y="44431"/>
                  </a:moveTo>
                  <a:cubicBezTo>
                    <a:pt x="391468" y="44431"/>
                    <a:pt x="379976" y="42517"/>
                    <a:pt x="376148" y="40983"/>
                  </a:cubicBezTo>
                  <a:cubicBezTo>
                    <a:pt x="372320" y="39449"/>
                    <a:pt x="367346" y="28353"/>
                    <a:pt x="367346" y="28353"/>
                  </a:cubicBezTo>
                  <a:cubicBezTo>
                    <a:pt x="367115" y="31921"/>
                    <a:pt x="367115" y="35501"/>
                    <a:pt x="367346" y="39069"/>
                  </a:cubicBezTo>
                  <a:cubicBezTo>
                    <a:pt x="360836" y="39069"/>
                    <a:pt x="338240" y="30267"/>
                    <a:pt x="338240" y="30267"/>
                  </a:cubicBezTo>
                  <a:cubicBezTo>
                    <a:pt x="342836" y="39069"/>
                    <a:pt x="354707" y="47492"/>
                    <a:pt x="354707" y="47492"/>
                  </a:cubicBezTo>
                  <a:cubicBezTo>
                    <a:pt x="354707" y="47492"/>
                    <a:pt x="339775" y="50940"/>
                    <a:pt x="329050" y="47492"/>
                  </a:cubicBezTo>
                  <a:cubicBezTo>
                    <a:pt x="318326" y="44044"/>
                    <a:pt x="297652" y="40216"/>
                    <a:pt x="267787" y="41370"/>
                  </a:cubicBezTo>
                  <a:cubicBezTo>
                    <a:pt x="237922" y="42525"/>
                    <a:pt x="203076" y="27966"/>
                    <a:pt x="187763" y="25421"/>
                  </a:cubicBezTo>
                  <a:cubicBezTo>
                    <a:pt x="178769" y="23870"/>
                    <a:pt x="169575" y="23870"/>
                    <a:pt x="160580" y="25421"/>
                  </a:cubicBezTo>
                  <a:cubicBezTo>
                    <a:pt x="167856" y="36654"/>
                    <a:pt x="171684" y="36814"/>
                    <a:pt x="171684" y="36814"/>
                  </a:cubicBezTo>
                  <a:cubicBezTo>
                    <a:pt x="171684" y="36814"/>
                    <a:pt x="159426" y="47150"/>
                    <a:pt x="151002" y="49444"/>
                  </a:cubicBezTo>
                  <a:cubicBezTo>
                    <a:pt x="142579" y="51737"/>
                    <a:pt x="139519" y="57866"/>
                    <a:pt x="136458" y="59400"/>
                  </a:cubicBezTo>
                  <a:cubicBezTo>
                    <a:pt x="133397" y="60934"/>
                    <a:pt x="123819" y="61679"/>
                    <a:pt x="123819" y="61679"/>
                  </a:cubicBezTo>
                  <a:cubicBezTo>
                    <a:pt x="126500" y="58998"/>
                    <a:pt x="134544" y="52869"/>
                    <a:pt x="134544" y="52869"/>
                  </a:cubicBezTo>
                  <a:cubicBezTo>
                    <a:pt x="130746" y="52869"/>
                    <a:pt x="116930" y="44826"/>
                    <a:pt x="116930" y="44826"/>
                  </a:cubicBezTo>
                  <a:cubicBezTo>
                    <a:pt x="116930" y="44826"/>
                    <a:pt x="125353" y="40619"/>
                    <a:pt x="128794" y="41386"/>
                  </a:cubicBezTo>
                  <a:cubicBezTo>
                    <a:pt x="132235" y="42153"/>
                    <a:pt x="140286" y="44826"/>
                    <a:pt x="140286" y="44826"/>
                  </a:cubicBezTo>
                  <a:cubicBezTo>
                    <a:pt x="139139" y="39084"/>
                    <a:pt x="135729" y="29515"/>
                    <a:pt x="135729" y="29515"/>
                  </a:cubicBezTo>
                  <a:cubicBezTo>
                    <a:pt x="135729" y="29515"/>
                    <a:pt x="129219" y="28368"/>
                    <a:pt x="124237" y="25429"/>
                  </a:cubicBezTo>
                  <a:cubicBezTo>
                    <a:pt x="119254" y="22490"/>
                    <a:pt x="114667" y="15351"/>
                    <a:pt x="114667" y="15351"/>
                  </a:cubicBezTo>
                  <a:cubicBezTo>
                    <a:pt x="118115" y="13073"/>
                    <a:pt x="128072" y="13073"/>
                    <a:pt x="128072" y="13073"/>
                  </a:cubicBezTo>
                  <a:lnTo>
                    <a:pt x="123090" y="8857"/>
                  </a:lnTo>
                  <a:cubicBezTo>
                    <a:pt x="118115" y="4650"/>
                    <a:pt x="111606" y="55"/>
                    <a:pt x="102795" y="435"/>
                  </a:cubicBezTo>
                  <a:cubicBezTo>
                    <a:pt x="93985" y="815"/>
                    <a:pt x="77146" y="-712"/>
                    <a:pt x="69103" y="435"/>
                  </a:cubicBezTo>
                  <a:cubicBezTo>
                    <a:pt x="61060" y="1582"/>
                    <a:pt x="38851" y="4232"/>
                    <a:pt x="36557" y="6944"/>
                  </a:cubicBezTo>
                  <a:cubicBezTo>
                    <a:pt x="34264" y="9655"/>
                    <a:pt x="35410" y="16133"/>
                    <a:pt x="38076" y="16521"/>
                  </a:cubicBezTo>
                  <a:cubicBezTo>
                    <a:pt x="40742" y="16908"/>
                    <a:pt x="48413" y="15002"/>
                    <a:pt x="60665" y="14242"/>
                  </a:cubicBezTo>
                  <a:cubicBezTo>
                    <a:pt x="72916" y="13483"/>
                    <a:pt x="84787" y="12723"/>
                    <a:pt x="89382" y="14242"/>
                  </a:cubicBezTo>
                  <a:cubicBezTo>
                    <a:pt x="93977" y="15761"/>
                    <a:pt x="92830" y="16923"/>
                    <a:pt x="88235" y="18457"/>
                  </a:cubicBezTo>
                  <a:cubicBezTo>
                    <a:pt x="83640" y="19991"/>
                    <a:pt x="69467" y="20736"/>
                    <a:pt x="69467" y="20736"/>
                  </a:cubicBezTo>
                  <a:cubicBezTo>
                    <a:pt x="69467" y="20736"/>
                    <a:pt x="64910" y="24184"/>
                    <a:pt x="60665" y="25460"/>
                  </a:cubicBezTo>
                  <a:cubicBezTo>
                    <a:pt x="56419" y="26735"/>
                    <a:pt x="45732" y="27244"/>
                    <a:pt x="45345" y="28778"/>
                  </a:cubicBezTo>
                  <a:cubicBezTo>
                    <a:pt x="44958" y="30312"/>
                    <a:pt x="36542" y="29925"/>
                    <a:pt x="36542" y="29925"/>
                  </a:cubicBezTo>
                  <a:cubicBezTo>
                    <a:pt x="36542" y="32606"/>
                    <a:pt x="41137" y="35667"/>
                    <a:pt x="45345" y="36434"/>
                  </a:cubicBezTo>
                  <a:cubicBezTo>
                    <a:pt x="49553" y="37201"/>
                    <a:pt x="54923" y="44097"/>
                    <a:pt x="54923" y="44097"/>
                  </a:cubicBezTo>
                  <a:lnTo>
                    <a:pt x="74063" y="44857"/>
                  </a:lnTo>
                  <a:cubicBezTo>
                    <a:pt x="74063" y="44857"/>
                    <a:pt x="75977" y="49451"/>
                    <a:pt x="72544" y="49839"/>
                  </a:cubicBezTo>
                  <a:cubicBezTo>
                    <a:pt x="69110" y="50226"/>
                    <a:pt x="54163" y="50985"/>
                    <a:pt x="47654" y="49839"/>
                  </a:cubicBezTo>
                  <a:cubicBezTo>
                    <a:pt x="44289" y="49297"/>
                    <a:pt x="40962" y="48536"/>
                    <a:pt x="37696" y="47560"/>
                  </a:cubicBezTo>
                  <a:cubicBezTo>
                    <a:pt x="39518" y="45744"/>
                    <a:pt x="42016" y="44772"/>
                    <a:pt x="44585" y="44880"/>
                  </a:cubicBezTo>
                  <a:cubicBezTo>
                    <a:pt x="26592" y="36457"/>
                    <a:pt x="26980" y="25482"/>
                    <a:pt x="26980" y="25482"/>
                  </a:cubicBezTo>
                  <a:cubicBezTo>
                    <a:pt x="23531" y="29059"/>
                    <a:pt x="22385" y="46034"/>
                    <a:pt x="20083" y="52922"/>
                  </a:cubicBezTo>
                  <a:cubicBezTo>
                    <a:pt x="17782" y="59810"/>
                    <a:pt x="17805" y="72827"/>
                    <a:pt x="13194" y="77810"/>
                  </a:cubicBezTo>
                  <a:cubicBezTo>
                    <a:pt x="8584" y="82792"/>
                    <a:pt x="7832" y="96189"/>
                    <a:pt x="2470" y="117242"/>
                  </a:cubicBezTo>
                  <a:cubicBezTo>
                    <a:pt x="-2892" y="138294"/>
                    <a:pt x="2090" y="176206"/>
                    <a:pt x="2470" y="186923"/>
                  </a:cubicBezTo>
                  <a:cubicBezTo>
                    <a:pt x="2850" y="197639"/>
                    <a:pt x="11280" y="253163"/>
                    <a:pt x="14250" y="265034"/>
                  </a:cubicBezTo>
                  <a:cubicBezTo>
                    <a:pt x="17220" y="276905"/>
                    <a:pt x="14721" y="319784"/>
                    <a:pt x="14341" y="327819"/>
                  </a:cubicBezTo>
                  <a:cubicBezTo>
                    <a:pt x="13962" y="335854"/>
                    <a:pt x="14721" y="362284"/>
                    <a:pt x="17379" y="366491"/>
                  </a:cubicBezTo>
                  <a:cubicBezTo>
                    <a:pt x="20038" y="370699"/>
                    <a:pt x="32570" y="377595"/>
                    <a:pt x="32570" y="377595"/>
                  </a:cubicBezTo>
                  <a:cubicBezTo>
                    <a:pt x="32570" y="377595"/>
                    <a:pt x="30793" y="380276"/>
                    <a:pt x="32570" y="395594"/>
                  </a:cubicBezTo>
                  <a:cubicBezTo>
                    <a:pt x="34347" y="410913"/>
                    <a:pt x="43044" y="442301"/>
                    <a:pt x="43044" y="442301"/>
                  </a:cubicBezTo>
                  <a:cubicBezTo>
                    <a:pt x="43044" y="442301"/>
                    <a:pt x="36914" y="446509"/>
                    <a:pt x="36914" y="452638"/>
                  </a:cubicBezTo>
                  <a:cubicBezTo>
                    <a:pt x="36914" y="458767"/>
                    <a:pt x="41509" y="472931"/>
                    <a:pt x="41897" y="479819"/>
                  </a:cubicBezTo>
                  <a:cubicBezTo>
                    <a:pt x="42284" y="486708"/>
                    <a:pt x="39983" y="503181"/>
                    <a:pt x="39983" y="503181"/>
                  </a:cubicBezTo>
                  <a:cubicBezTo>
                    <a:pt x="44191" y="505094"/>
                    <a:pt x="50320" y="510836"/>
                    <a:pt x="50320" y="510836"/>
                  </a:cubicBezTo>
                  <a:cubicBezTo>
                    <a:pt x="50320" y="510836"/>
                    <a:pt x="30793" y="503560"/>
                    <a:pt x="32707" y="508922"/>
                  </a:cubicBezTo>
                  <a:cubicBezTo>
                    <a:pt x="34621" y="514284"/>
                    <a:pt x="52614" y="534569"/>
                    <a:pt x="57209" y="542992"/>
                  </a:cubicBezTo>
                  <a:cubicBezTo>
                    <a:pt x="61804" y="551414"/>
                    <a:pt x="75969" y="564439"/>
                    <a:pt x="80952" y="569034"/>
                  </a:cubicBezTo>
                  <a:cubicBezTo>
                    <a:pt x="85934" y="573629"/>
                    <a:pt x="113497" y="567515"/>
                    <a:pt x="113497" y="567515"/>
                  </a:cubicBezTo>
                  <a:cubicBezTo>
                    <a:pt x="111508" y="573217"/>
                    <a:pt x="107194" y="577807"/>
                    <a:pt x="101626" y="580145"/>
                  </a:cubicBezTo>
                  <a:cubicBezTo>
                    <a:pt x="92056" y="584360"/>
                    <a:pt x="84400" y="581664"/>
                    <a:pt x="84400" y="581664"/>
                  </a:cubicBezTo>
                  <a:cubicBezTo>
                    <a:pt x="84400" y="581664"/>
                    <a:pt x="100092" y="614974"/>
                    <a:pt x="116178" y="638328"/>
                  </a:cubicBezTo>
                  <a:cubicBezTo>
                    <a:pt x="132265" y="661681"/>
                    <a:pt x="152172" y="710690"/>
                    <a:pt x="152172" y="710690"/>
                  </a:cubicBezTo>
                  <a:cubicBezTo>
                    <a:pt x="154444" y="716316"/>
                    <a:pt x="157265" y="721704"/>
                    <a:pt x="160595" y="726776"/>
                  </a:cubicBezTo>
                  <a:cubicBezTo>
                    <a:pt x="165570" y="734051"/>
                    <a:pt x="172459" y="753957"/>
                    <a:pt x="173993" y="765440"/>
                  </a:cubicBezTo>
                  <a:cubicBezTo>
                    <a:pt x="175140" y="773223"/>
                    <a:pt x="176893" y="780904"/>
                    <a:pt x="179234" y="788414"/>
                  </a:cubicBezTo>
                  <a:cubicBezTo>
                    <a:pt x="176384" y="788589"/>
                    <a:pt x="173535" y="788068"/>
                    <a:pt x="170932" y="786895"/>
                  </a:cubicBezTo>
                  <a:cubicBezTo>
                    <a:pt x="167135" y="784974"/>
                    <a:pt x="162889" y="788809"/>
                    <a:pt x="162889" y="788809"/>
                  </a:cubicBezTo>
                  <a:cubicBezTo>
                    <a:pt x="162889" y="788809"/>
                    <a:pt x="169398" y="793016"/>
                    <a:pt x="176674" y="793783"/>
                  </a:cubicBezTo>
                  <a:cubicBezTo>
                    <a:pt x="183951" y="794551"/>
                    <a:pt x="196202" y="797231"/>
                    <a:pt x="196202" y="797231"/>
                  </a:cubicBezTo>
                  <a:lnTo>
                    <a:pt x="190840" y="805654"/>
                  </a:lnTo>
                  <a:cubicBezTo>
                    <a:pt x="190840" y="805654"/>
                    <a:pt x="182804" y="805267"/>
                    <a:pt x="177054" y="802206"/>
                  </a:cubicBezTo>
                  <a:cubicBezTo>
                    <a:pt x="171305" y="799145"/>
                    <a:pt x="164803" y="796464"/>
                    <a:pt x="164803" y="796464"/>
                  </a:cubicBezTo>
                  <a:cubicBezTo>
                    <a:pt x="164803" y="796464"/>
                    <a:pt x="170545" y="805267"/>
                    <a:pt x="170932" y="807568"/>
                  </a:cubicBezTo>
                  <a:cubicBezTo>
                    <a:pt x="171320" y="809869"/>
                    <a:pt x="170545" y="815603"/>
                    <a:pt x="170545" y="815603"/>
                  </a:cubicBezTo>
                  <a:cubicBezTo>
                    <a:pt x="170545" y="815603"/>
                    <a:pt x="176674" y="816757"/>
                    <a:pt x="176295" y="825947"/>
                  </a:cubicBezTo>
                  <a:cubicBezTo>
                    <a:pt x="175915" y="835136"/>
                    <a:pt x="183563" y="868060"/>
                    <a:pt x="183184" y="877249"/>
                  </a:cubicBezTo>
                  <a:cubicBezTo>
                    <a:pt x="182804" y="886438"/>
                    <a:pt x="174381" y="909412"/>
                    <a:pt x="174381" y="909412"/>
                  </a:cubicBezTo>
                  <a:cubicBezTo>
                    <a:pt x="174381" y="909412"/>
                    <a:pt x="178178" y="925870"/>
                    <a:pt x="177054" y="925870"/>
                  </a:cubicBezTo>
                  <a:cubicBezTo>
                    <a:pt x="175930" y="925870"/>
                    <a:pt x="165950" y="923189"/>
                    <a:pt x="165950" y="923189"/>
                  </a:cubicBezTo>
                  <a:cubicBezTo>
                    <a:pt x="165950" y="923189"/>
                    <a:pt x="165190" y="930465"/>
                    <a:pt x="167871" y="932379"/>
                  </a:cubicBezTo>
                  <a:cubicBezTo>
                    <a:pt x="170553" y="934293"/>
                    <a:pt x="177442" y="935417"/>
                    <a:pt x="177442" y="935417"/>
                  </a:cubicBezTo>
                  <a:cubicBezTo>
                    <a:pt x="175163" y="947280"/>
                    <a:pt x="174760" y="948047"/>
                    <a:pt x="174760" y="948047"/>
                  </a:cubicBezTo>
                  <a:cubicBezTo>
                    <a:pt x="174760" y="948047"/>
                    <a:pt x="182804" y="949960"/>
                    <a:pt x="176279" y="961064"/>
                  </a:cubicBezTo>
                  <a:cubicBezTo>
                    <a:pt x="169755" y="972168"/>
                    <a:pt x="164788" y="986339"/>
                    <a:pt x="164788" y="986339"/>
                  </a:cubicBezTo>
                  <a:lnTo>
                    <a:pt x="172444" y="992848"/>
                  </a:lnTo>
                  <a:lnTo>
                    <a:pt x="163641" y="996645"/>
                  </a:lnTo>
                  <a:cubicBezTo>
                    <a:pt x="154831" y="1000443"/>
                    <a:pt x="148321" y="1005068"/>
                    <a:pt x="141432" y="1010429"/>
                  </a:cubicBezTo>
                  <a:cubicBezTo>
                    <a:pt x="134544" y="1015791"/>
                    <a:pt x="135303" y="1024593"/>
                    <a:pt x="135303" y="1024593"/>
                  </a:cubicBezTo>
                  <a:lnTo>
                    <a:pt x="140665" y="1022315"/>
                  </a:lnTo>
                  <a:cubicBezTo>
                    <a:pt x="146028" y="1020037"/>
                    <a:pt x="149088" y="1023834"/>
                    <a:pt x="149088" y="1023834"/>
                  </a:cubicBezTo>
                  <a:cubicBezTo>
                    <a:pt x="149088" y="1023834"/>
                    <a:pt x="144114" y="1023454"/>
                    <a:pt x="141053" y="1026872"/>
                  </a:cubicBezTo>
                  <a:cubicBezTo>
                    <a:pt x="137992" y="1030289"/>
                    <a:pt x="132630" y="1034148"/>
                    <a:pt x="132630" y="1034148"/>
                  </a:cubicBezTo>
                  <a:cubicBezTo>
                    <a:pt x="132630" y="1034148"/>
                    <a:pt x="135668" y="1045638"/>
                    <a:pt x="144881" y="1047165"/>
                  </a:cubicBezTo>
                  <a:cubicBezTo>
                    <a:pt x="154094" y="1048691"/>
                    <a:pt x="185850" y="1050613"/>
                    <a:pt x="205377" y="1047165"/>
                  </a:cubicBezTo>
                  <a:cubicBezTo>
                    <a:pt x="224904" y="1043717"/>
                    <a:pt x="237922" y="1040656"/>
                    <a:pt x="237922" y="1040656"/>
                  </a:cubicBezTo>
                  <a:lnTo>
                    <a:pt x="206911" y="1038378"/>
                  </a:lnTo>
                  <a:cubicBezTo>
                    <a:pt x="216101" y="1036099"/>
                    <a:pt x="238690" y="1035340"/>
                    <a:pt x="238690" y="1035340"/>
                  </a:cubicBezTo>
                  <a:lnTo>
                    <a:pt x="227585" y="1028452"/>
                  </a:lnTo>
                  <a:cubicBezTo>
                    <a:pt x="227585" y="1028452"/>
                    <a:pt x="235241" y="1023477"/>
                    <a:pt x="239457" y="1018115"/>
                  </a:cubicBezTo>
                  <a:cubicBezTo>
                    <a:pt x="243672" y="1012753"/>
                    <a:pt x="241371" y="1005098"/>
                    <a:pt x="241371" y="997822"/>
                  </a:cubicBezTo>
                  <a:cubicBezTo>
                    <a:pt x="241371" y="990546"/>
                    <a:pt x="242890" y="986339"/>
                    <a:pt x="242890" y="986339"/>
                  </a:cubicBezTo>
                  <a:lnTo>
                    <a:pt x="244804" y="991693"/>
                  </a:lnTo>
                  <a:cubicBezTo>
                    <a:pt x="244804" y="991693"/>
                    <a:pt x="248639" y="980210"/>
                    <a:pt x="251700" y="970254"/>
                  </a:cubicBezTo>
                  <a:cubicBezTo>
                    <a:pt x="254761" y="960297"/>
                    <a:pt x="263572" y="931589"/>
                    <a:pt x="263572" y="922012"/>
                  </a:cubicBezTo>
                  <a:cubicBezTo>
                    <a:pt x="263572" y="912435"/>
                    <a:pt x="259774" y="906701"/>
                    <a:pt x="259774" y="906701"/>
                  </a:cubicBezTo>
                  <a:cubicBezTo>
                    <a:pt x="257495" y="912823"/>
                    <a:pt x="249050" y="920098"/>
                    <a:pt x="249050" y="920098"/>
                  </a:cubicBezTo>
                  <a:lnTo>
                    <a:pt x="249429" y="915891"/>
                  </a:lnTo>
                  <a:cubicBezTo>
                    <a:pt x="249817" y="911676"/>
                    <a:pt x="240626" y="899038"/>
                    <a:pt x="240626" y="899038"/>
                  </a:cubicBezTo>
                  <a:lnTo>
                    <a:pt x="241386" y="895241"/>
                  </a:lnTo>
                  <a:cubicBezTo>
                    <a:pt x="242145" y="891444"/>
                    <a:pt x="250576" y="895241"/>
                    <a:pt x="250576" y="895241"/>
                  </a:cubicBezTo>
                  <a:cubicBezTo>
                    <a:pt x="247895" y="886818"/>
                    <a:pt x="240999" y="878016"/>
                    <a:pt x="245594" y="860784"/>
                  </a:cubicBezTo>
                  <a:cubicBezTo>
                    <a:pt x="250189" y="843551"/>
                    <a:pt x="259766" y="814456"/>
                    <a:pt x="259766" y="814456"/>
                  </a:cubicBezTo>
                  <a:lnTo>
                    <a:pt x="254404" y="809862"/>
                  </a:lnTo>
                  <a:cubicBezTo>
                    <a:pt x="249042" y="805267"/>
                    <a:pt x="240239" y="797231"/>
                    <a:pt x="240239" y="797231"/>
                  </a:cubicBezTo>
                  <a:cubicBezTo>
                    <a:pt x="248662" y="797991"/>
                    <a:pt x="262440" y="799510"/>
                    <a:pt x="262440" y="799510"/>
                  </a:cubicBezTo>
                  <a:cubicBezTo>
                    <a:pt x="262060" y="791854"/>
                    <a:pt x="268949" y="743613"/>
                    <a:pt x="269336" y="734423"/>
                  </a:cubicBezTo>
                  <a:cubicBezTo>
                    <a:pt x="269724" y="725234"/>
                    <a:pt x="270855" y="684299"/>
                    <a:pt x="270855" y="684299"/>
                  </a:cubicBezTo>
                  <a:cubicBezTo>
                    <a:pt x="269511" y="688316"/>
                    <a:pt x="261452" y="721854"/>
                    <a:pt x="259463" y="730254"/>
                  </a:cubicBezTo>
                  <a:cubicBezTo>
                    <a:pt x="259835" y="727163"/>
                    <a:pt x="260093" y="719052"/>
                    <a:pt x="258619" y="697695"/>
                  </a:cubicBezTo>
                  <a:cubicBezTo>
                    <a:pt x="256341" y="664385"/>
                    <a:pt x="255179" y="619971"/>
                    <a:pt x="255179" y="619971"/>
                  </a:cubicBezTo>
                  <a:cubicBezTo>
                    <a:pt x="264399" y="616408"/>
                    <a:pt x="271877" y="609409"/>
                    <a:pt x="276043" y="600446"/>
                  </a:cubicBezTo>
                  <a:cubicBezTo>
                    <a:pt x="276043" y="600446"/>
                    <a:pt x="278534" y="596648"/>
                    <a:pt x="276043" y="590496"/>
                  </a:cubicBezTo>
                  <a:cubicBezTo>
                    <a:pt x="273552" y="584345"/>
                    <a:pt x="273172" y="567523"/>
                    <a:pt x="272025" y="557953"/>
                  </a:cubicBezTo>
                  <a:cubicBezTo>
                    <a:pt x="270878" y="548384"/>
                    <a:pt x="268987" y="537660"/>
                    <a:pt x="268987" y="531911"/>
                  </a:cubicBezTo>
                  <a:cubicBezTo>
                    <a:pt x="268987" y="526162"/>
                    <a:pt x="271266" y="518514"/>
                    <a:pt x="271266" y="518514"/>
                  </a:cubicBezTo>
                  <a:cubicBezTo>
                    <a:pt x="271266" y="518514"/>
                    <a:pt x="264377" y="528084"/>
                    <a:pt x="258247" y="516600"/>
                  </a:cubicBezTo>
                  <a:cubicBezTo>
                    <a:pt x="252118" y="505117"/>
                    <a:pt x="231064" y="494773"/>
                    <a:pt x="231064" y="494773"/>
                  </a:cubicBezTo>
                  <a:cubicBezTo>
                    <a:pt x="244082" y="497811"/>
                    <a:pt x="265524" y="512773"/>
                    <a:pt x="265524" y="512773"/>
                  </a:cubicBezTo>
                  <a:cubicBezTo>
                    <a:pt x="265524" y="512773"/>
                    <a:pt x="268562" y="510859"/>
                    <a:pt x="260161" y="501669"/>
                  </a:cubicBezTo>
                  <a:cubicBezTo>
                    <a:pt x="255054" y="496116"/>
                    <a:pt x="248951" y="491569"/>
                    <a:pt x="242168" y="488264"/>
                  </a:cubicBezTo>
                  <a:cubicBezTo>
                    <a:pt x="242168" y="488264"/>
                    <a:pt x="257868" y="490945"/>
                    <a:pt x="263989" y="488264"/>
                  </a:cubicBezTo>
                  <a:cubicBezTo>
                    <a:pt x="270111" y="485584"/>
                    <a:pt x="270119" y="482523"/>
                    <a:pt x="270119" y="482523"/>
                  </a:cubicBezTo>
                  <a:cubicBezTo>
                    <a:pt x="269731" y="476401"/>
                    <a:pt x="271266" y="465678"/>
                    <a:pt x="271638" y="463384"/>
                  </a:cubicBezTo>
                  <a:cubicBezTo>
                    <a:pt x="272010" y="461091"/>
                    <a:pt x="263982" y="454195"/>
                    <a:pt x="263982" y="454195"/>
                  </a:cubicBezTo>
                  <a:cubicBezTo>
                    <a:pt x="263982" y="454195"/>
                    <a:pt x="263222" y="445772"/>
                    <a:pt x="264369" y="440790"/>
                  </a:cubicBezTo>
                  <a:cubicBezTo>
                    <a:pt x="265516" y="435808"/>
                    <a:pt x="270111" y="431601"/>
                    <a:pt x="270111" y="431601"/>
                  </a:cubicBezTo>
                  <a:cubicBezTo>
                    <a:pt x="270111" y="431601"/>
                    <a:pt x="268197" y="431601"/>
                    <a:pt x="261301" y="427393"/>
                  </a:cubicBezTo>
                  <a:cubicBezTo>
                    <a:pt x="254404" y="423186"/>
                    <a:pt x="238712" y="408634"/>
                    <a:pt x="238712" y="408634"/>
                  </a:cubicBezTo>
                  <a:cubicBezTo>
                    <a:pt x="238712" y="408634"/>
                    <a:pt x="263602" y="425479"/>
                    <a:pt x="270491" y="420884"/>
                  </a:cubicBezTo>
                  <a:cubicBezTo>
                    <a:pt x="277380" y="416290"/>
                    <a:pt x="277767" y="404419"/>
                    <a:pt x="277767" y="404419"/>
                  </a:cubicBezTo>
                  <a:cubicBezTo>
                    <a:pt x="277767" y="404419"/>
                    <a:pt x="295760" y="401381"/>
                    <a:pt x="299209" y="398290"/>
                  </a:cubicBezTo>
                  <a:cubicBezTo>
                    <a:pt x="301397" y="396195"/>
                    <a:pt x="302984" y="393551"/>
                    <a:pt x="303804" y="390635"/>
                  </a:cubicBezTo>
                  <a:cubicBezTo>
                    <a:pt x="297674" y="390635"/>
                    <a:pt x="281595" y="388357"/>
                    <a:pt x="281595" y="388357"/>
                  </a:cubicBezTo>
                  <a:cubicBezTo>
                    <a:pt x="287724" y="387969"/>
                    <a:pt x="303424" y="381848"/>
                    <a:pt x="303424" y="381848"/>
                  </a:cubicBezTo>
                  <a:cubicBezTo>
                    <a:pt x="303424" y="381848"/>
                    <a:pt x="301905" y="372271"/>
                    <a:pt x="298829" y="372271"/>
                  </a:cubicBezTo>
                  <a:cubicBezTo>
                    <a:pt x="295753" y="372271"/>
                    <a:pt x="285423" y="376068"/>
                    <a:pt x="285423" y="376068"/>
                  </a:cubicBezTo>
                  <a:cubicBezTo>
                    <a:pt x="285423" y="376068"/>
                    <a:pt x="284276" y="360757"/>
                    <a:pt x="286183" y="350801"/>
                  </a:cubicBezTo>
                  <a:cubicBezTo>
                    <a:pt x="288089" y="340844"/>
                    <a:pt x="289631" y="322473"/>
                    <a:pt x="289631" y="322473"/>
                  </a:cubicBezTo>
                  <a:cubicBezTo>
                    <a:pt x="292312" y="331655"/>
                    <a:pt x="301115" y="341231"/>
                    <a:pt x="301115" y="341231"/>
                  </a:cubicBezTo>
                  <a:cubicBezTo>
                    <a:pt x="303035" y="329979"/>
                    <a:pt x="303798" y="318561"/>
                    <a:pt x="303394" y="307154"/>
                  </a:cubicBezTo>
                  <a:cubicBezTo>
                    <a:pt x="302634" y="289162"/>
                    <a:pt x="299178" y="279972"/>
                    <a:pt x="303773" y="272317"/>
                  </a:cubicBezTo>
                  <a:cubicBezTo>
                    <a:pt x="308368" y="264662"/>
                    <a:pt x="297264" y="236706"/>
                    <a:pt x="297264" y="236706"/>
                  </a:cubicBezTo>
                  <a:cubicBezTo>
                    <a:pt x="297264" y="236706"/>
                    <a:pt x="284246" y="236706"/>
                    <a:pt x="265486" y="220628"/>
                  </a:cubicBezTo>
                  <a:cubicBezTo>
                    <a:pt x="246725" y="204550"/>
                    <a:pt x="240976" y="190765"/>
                    <a:pt x="240976" y="190765"/>
                  </a:cubicBezTo>
                  <a:cubicBezTo>
                    <a:pt x="249671" y="199487"/>
                    <a:pt x="259018" y="207535"/>
                    <a:pt x="268934" y="214841"/>
                  </a:cubicBezTo>
                  <a:cubicBezTo>
                    <a:pt x="284253" y="225944"/>
                    <a:pt x="296125" y="224790"/>
                    <a:pt x="296125" y="224790"/>
                  </a:cubicBezTo>
                  <a:cubicBezTo>
                    <a:pt x="296125" y="224790"/>
                    <a:pt x="301100" y="215220"/>
                    <a:pt x="299923" y="206798"/>
                  </a:cubicBezTo>
                  <a:cubicBezTo>
                    <a:pt x="298745" y="198375"/>
                    <a:pt x="288818" y="193013"/>
                    <a:pt x="288818" y="193013"/>
                  </a:cubicBezTo>
                  <a:lnTo>
                    <a:pt x="297621" y="186505"/>
                  </a:lnTo>
                  <a:cubicBezTo>
                    <a:pt x="294459" y="184555"/>
                    <a:pt x="291129" y="182890"/>
                    <a:pt x="287671" y="181530"/>
                  </a:cubicBezTo>
                  <a:cubicBezTo>
                    <a:pt x="281162" y="178849"/>
                    <a:pt x="270825" y="163531"/>
                    <a:pt x="270825" y="163531"/>
                  </a:cubicBezTo>
                  <a:cubicBezTo>
                    <a:pt x="270825" y="163531"/>
                    <a:pt x="275800" y="154341"/>
                    <a:pt x="273863" y="150514"/>
                  </a:cubicBezTo>
                  <a:cubicBezTo>
                    <a:pt x="271926" y="146686"/>
                    <a:pt x="273476" y="137496"/>
                    <a:pt x="273476" y="137496"/>
                  </a:cubicBezTo>
                  <a:cubicBezTo>
                    <a:pt x="256630" y="136737"/>
                    <a:pt x="230593" y="129461"/>
                    <a:pt x="230593" y="129461"/>
                  </a:cubicBezTo>
                  <a:cubicBezTo>
                    <a:pt x="242464" y="132499"/>
                    <a:pt x="267354" y="134056"/>
                    <a:pt x="267354" y="134056"/>
                  </a:cubicBezTo>
                  <a:cubicBezTo>
                    <a:pt x="267354" y="134056"/>
                    <a:pt x="271562" y="120651"/>
                    <a:pt x="278071" y="120651"/>
                  </a:cubicBezTo>
                  <a:cubicBezTo>
                    <a:pt x="284580" y="120651"/>
                    <a:pt x="293003" y="117613"/>
                    <a:pt x="293003" y="117613"/>
                  </a:cubicBezTo>
                  <a:cubicBezTo>
                    <a:pt x="293003" y="117613"/>
                    <a:pt x="283433" y="109191"/>
                    <a:pt x="284968" y="105363"/>
                  </a:cubicBezTo>
                  <a:cubicBezTo>
                    <a:pt x="286502" y="101536"/>
                    <a:pt x="286114" y="93493"/>
                    <a:pt x="286114" y="93493"/>
                  </a:cubicBezTo>
                  <a:lnTo>
                    <a:pt x="311004" y="95407"/>
                  </a:lnTo>
                  <a:cubicBezTo>
                    <a:pt x="325936" y="96553"/>
                    <a:pt x="352353" y="98854"/>
                    <a:pt x="361132" y="97320"/>
                  </a:cubicBezTo>
                  <a:cubicBezTo>
                    <a:pt x="369913" y="95787"/>
                    <a:pt x="373004" y="86984"/>
                    <a:pt x="373004" y="86984"/>
                  </a:cubicBezTo>
                  <a:cubicBezTo>
                    <a:pt x="366107" y="89262"/>
                    <a:pt x="356917" y="82002"/>
                    <a:pt x="356917" y="82002"/>
                  </a:cubicBezTo>
                  <a:cubicBezTo>
                    <a:pt x="362279" y="80483"/>
                    <a:pt x="372237" y="73579"/>
                    <a:pt x="372237" y="73579"/>
                  </a:cubicBezTo>
                  <a:cubicBezTo>
                    <a:pt x="364193" y="70899"/>
                    <a:pt x="353089" y="64777"/>
                    <a:pt x="353089" y="64777"/>
                  </a:cubicBezTo>
                  <a:cubicBezTo>
                    <a:pt x="353089" y="64777"/>
                    <a:pt x="359219" y="64018"/>
                    <a:pt x="368789" y="59415"/>
                  </a:cubicBezTo>
                  <a:cubicBezTo>
                    <a:pt x="378359" y="54813"/>
                    <a:pt x="391468" y="44431"/>
                    <a:pt x="391468" y="44431"/>
                  </a:cubicBezTo>
                  <a:close/>
                  <a:moveTo>
                    <a:pt x="160960" y="496983"/>
                  </a:moveTo>
                  <a:cubicBezTo>
                    <a:pt x="159813" y="501191"/>
                    <a:pt x="151770" y="509621"/>
                    <a:pt x="151390" y="514595"/>
                  </a:cubicBezTo>
                  <a:cubicBezTo>
                    <a:pt x="151172" y="510259"/>
                    <a:pt x="151172" y="505914"/>
                    <a:pt x="151390" y="501578"/>
                  </a:cubicBezTo>
                  <a:cubicBezTo>
                    <a:pt x="148778" y="502321"/>
                    <a:pt x="146051" y="502578"/>
                    <a:pt x="143346" y="502337"/>
                  </a:cubicBezTo>
                  <a:cubicBezTo>
                    <a:pt x="143346" y="502337"/>
                    <a:pt x="147562" y="493148"/>
                    <a:pt x="150243" y="488553"/>
                  </a:cubicBezTo>
                  <a:cubicBezTo>
                    <a:pt x="152924" y="483958"/>
                    <a:pt x="149856" y="467880"/>
                    <a:pt x="153281" y="462898"/>
                  </a:cubicBezTo>
                  <a:cubicBezTo>
                    <a:pt x="156707" y="457916"/>
                    <a:pt x="157299" y="438777"/>
                    <a:pt x="157299" y="438777"/>
                  </a:cubicBezTo>
                  <a:cubicBezTo>
                    <a:pt x="157299" y="438777"/>
                    <a:pt x="153661" y="446820"/>
                    <a:pt x="150600" y="448157"/>
                  </a:cubicBezTo>
                  <a:cubicBezTo>
                    <a:pt x="150116" y="444124"/>
                    <a:pt x="148215" y="440393"/>
                    <a:pt x="145238" y="437631"/>
                  </a:cubicBezTo>
                  <a:cubicBezTo>
                    <a:pt x="145238" y="437631"/>
                    <a:pt x="144091" y="420019"/>
                    <a:pt x="148686" y="410062"/>
                  </a:cubicBezTo>
                  <a:cubicBezTo>
                    <a:pt x="153281" y="400105"/>
                    <a:pt x="152134" y="380200"/>
                    <a:pt x="152134" y="380200"/>
                  </a:cubicBezTo>
                  <a:lnTo>
                    <a:pt x="155932" y="381719"/>
                  </a:lnTo>
                  <a:cubicBezTo>
                    <a:pt x="155932" y="381719"/>
                    <a:pt x="156312" y="403158"/>
                    <a:pt x="158210" y="414262"/>
                  </a:cubicBezTo>
                  <a:cubicBezTo>
                    <a:pt x="160109" y="425365"/>
                    <a:pt x="161248" y="449866"/>
                    <a:pt x="161248" y="458676"/>
                  </a:cubicBezTo>
                  <a:cubicBezTo>
                    <a:pt x="161248" y="458676"/>
                    <a:pt x="158970" y="470159"/>
                    <a:pt x="158575" y="471693"/>
                  </a:cubicBezTo>
                  <a:cubicBezTo>
                    <a:pt x="158180" y="473227"/>
                    <a:pt x="171206" y="487004"/>
                    <a:pt x="171206" y="487004"/>
                  </a:cubicBezTo>
                  <a:cubicBezTo>
                    <a:pt x="171206" y="487004"/>
                    <a:pt x="162107" y="492806"/>
                    <a:pt x="160960" y="496983"/>
                  </a:cubicBezTo>
                  <a:close/>
                  <a:moveTo>
                    <a:pt x="189617" y="726343"/>
                  </a:moveTo>
                  <a:cubicBezTo>
                    <a:pt x="189617" y="726343"/>
                    <a:pt x="178983" y="689972"/>
                    <a:pt x="177426" y="667955"/>
                  </a:cubicBezTo>
                  <a:cubicBezTo>
                    <a:pt x="175869" y="645938"/>
                    <a:pt x="180632" y="620670"/>
                    <a:pt x="179219" y="609567"/>
                  </a:cubicBezTo>
                  <a:cubicBezTo>
                    <a:pt x="179219" y="609567"/>
                    <a:pt x="188531" y="617989"/>
                    <a:pt x="200015" y="622204"/>
                  </a:cubicBezTo>
                  <a:cubicBezTo>
                    <a:pt x="200015" y="622204"/>
                    <a:pt x="189677" y="634075"/>
                    <a:pt x="185850" y="639816"/>
                  </a:cubicBezTo>
                  <a:cubicBezTo>
                    <a:pt x="182022" y="645558"/>
                    <a:pt x="189617" y="726320"/>
                    <a:pt x="189617" y="726320"/>
                  </a:cubicBezTo>
                  <a:close/>
                  <a:moveTo>
                    <a:pt x="181634" y="1009852"/>
                  </a:moveTo>
                  <a:cubicBezTo>
                    <a:pt x="170150" y="1011196"/>
                    <a:pt x="152916" y="1014265"/>
                    <a:pt x="152916" y="1014265"/>
                  </a:cubicBezTo>
                  <a:lnTo>
                    <a:pt x="150243" y="1010817"/>
                  </a:lnTo>
                  <a:cubicBezTo>
                    <a:pt x="158547" y="1007546"/>
                    <a:pt x="167352" y="1005730"/>
                    <a:pt x="176272" y="1005447"/>
                  </a:cubicBezTo>
                  <a:cubicBezTo>
                    <a:pt x="190817" y="1005068"/>
                    <a:pt x="213025" y="1014257"/>
                    <a:pt x="213025" y="1014257"/>
                  </a:cubicBezTo>
                  <a:cubicBezTo>
                    <a:pt x="213025" y="1014257"/>
                    <a:pt x="193126" y="1008485"/>
                    <a:pt x="181634" y="1009829"/>
                  </a:cubicBezTo>
                  <a:close/>
                  <a:moveTo>
                    <a:pt x="217628" y="829334"/>
                  </a:moveTo>
                  <a:cubicBezTo>
                    <a:pt x="218387" y="837377"/>
                    <a:pt x="211886" y="860731"/>
                    <a:pt x="205757" y="868006"/>
                  </a:cubicBezTo>
                  <a:cubicBezTo>
                    <a:pt x="199627" y="875282"/>
                    <a:pt x="198488" y="894421"/>
                    <a:pt x="198488" y="894421"/>
                  </a:cubicBezTo>
                  <a:lnTo>
                    <a:pt x="195716" y="897101"/>
                  </a:lnTo>
                  <a:cubicBezTo>
                    <a:pt x="195716" y="897101"/>
                    <a:pt x="193505" y="883325"/>
                    <a:pt x="197721" y="873368"/>
                  </a:cubicBezTo>
                  <a:cubicBezTo>
                    <a:pt x="201936" y="863411"/>
                    <a:pt x="206911" y="837377"/>
                    <a:pt x="204997" y="824360"/>
                  </a:cubicBezTo>
                  <a:cubicBezTo>
                    <a:pt x="203779" y="815219"/>
                    <a:pt x="203138" y="806012"/>
                    <a:pt x="203076" y="796791"/>
                  </a:cubicBezTo>
                  <a:cubicBezTo>
                    <a:pt x="203076" y="796791"/>
                    <a:pt x="221076" y="797938"/>
                    <a:pt x="226051" y="798310"/>
                  </a:cubicBezTo>
                  <a:lnTo>
                    <a:pt x="209592" y="809026"/>
                  </a:lnTo>
                  <a:cubicBezTo>
                    <a:pt x="209592" y="809026"/>
                    <a:pt x="216861" y="821276"/>
                    <a:pt x="217628" y="829311"/>
                  </a:cubicBezTo>
                  <a:close/>
                </a:path>
              </a:pathLst>
            </a:custGeom>
            <a:grpFill/>
            <a:ln w="758" cap="flat">
              <a:noFill/>
              <a:prstDash val="solid"/>
              <a:miter/>
            </a:ln>
          </p:spPr>
          <p:txBody>
            <a:bodyPr rtlCol="0" anchor="ctr"/>
            <a:lstStyle/>
            <a:p>
              <a:endParaRPr lang="en-IL"/>
            </a:p>
          </p:txBody>
        </p:sp>
      </p:grpSp>
    </p:spTree>
    <p:extLst>
      <p:ext uri="{BB962C8B-B14F-4D97-AF65-F5344CB8AC3E}">
        <p14:creationId xmlns:p14="http://schemas.microsoft.com/office/powerpoint/2010/main" val="3017337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125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5_Main_9">
    <p:bg>
      <p:bgPr>
        <a:solidFill>
          <a:schemeClr val="accent1"/>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5BE5BD8A-9D4C-B041-8DEE-759E059987C8}"/>
              </a:ext>
            </a:extLst>
          </p:cNvPr>
          <p:cNvSpPr/>
          <p:nvPr userDrawn="1"/>
        </p:nvSpPr>
        <p:spPr>
          <a:xfrm>
            <a:off x="0" y="0"/>
            <a:ext cx="1458686" cy="6858000"/>
          </a:xfrm>
          <a:prstGeom prst="rect">
            <a:avLst/>
          </a:prstGeom>
          <a:solidFill>
            <a:srgbClr val="E2E3E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IL"/>
          </a:p>
        </p:txBody>
      </p:sp>
      <p:pic>
        <p:nvPicPr>
          <p:cNvPr id="3" name="Picture 2">
            <a:extLst>
              <a:ext uri="{FF2B5EF4-FFF2-40B4-BE49-F238E27FC236}">
                <a16:creationId xmlns:a16="http://schemas.microsoft.com/office/drawing/2014/main" id="{BCD8A161-3C2C-D84D-8368-F46B4A605BC8}"/>
              </a:ext>
            </a:extLst>
          </p:cNvPr>
          <p:cNvPicPr>
            <a:picLocks noChangeAspect="1"/>
          </p:cNvPicPr>
          <p:nvPr userDrawn="1"/>
        </p:nvPicPr>
        <p:blipFill rotWithShape="1">
          <a:blip r:embed="rId2" cstate="screen">
            <a:duotone>
              <a:schemeClr val="accent1">
                <a:shade val="45000"/>
                <a:satMod val="135000"/>
              </a:schemeClr>
              <a:prstClr val="white"/>
            </a:duotone>
            <a:extLst>
              <a:ext uri="{28A0092B-C50C-407E-A947-70E740481C1C}">
                <a14:useLocalDpi xmlns:a14="http://schemas.microsoft.com/office/drawing/2010/main"/>
              </a:ext>
            </a:extLst>
          </a:blip>
          <a:srcRect/>
          <a:stretch/>
        </p:blipFill>
        <p:spPr>
          <a:xfrm>
            <a:off x="1269999" y="-13140"/>
            <a:ext cx="10922001" cy="6871139"/>
          </a:xfrm>
          <a:prstGeom prst="rect">
            <a:avLst/>
          </a:prstGeom>
        </p:spPr>
      </p:pic>
      <p:sp>
        <p:nvSpPr>
          <p:cNvPr id="25" name="Заголовок 1">
            <a:extLst>
              <a:ext uri="{FF2B5EF4-FFF2-40B4-BE49-F238E27FC236}">
                <a16:creationId xmlns:a16="http://schemas.microsoft.com/office/drawing/2014/main" id="{9BBE0B44-7CE7-FF4E-910E-8108239425CC}"/>
              </a:ext>
            </a:extLst>
          </p:cNvPr>
          <p:cNvSpPr>
            <a:spLocks noGrp="1"/>
          </p:cNvSpPr>
          <p:nvPr>
            <p:ph type="title" hasCustomPrompt="1"/>
          </p:nvPr>
        </p:nvSpPr>
        <p:spPr>
          <a:xfrm>
            <a:off x="388568" y="976387"/>
            <a:ext cx="2870198" cy="2055048"/>
          </a:xfrm>
          <a:prstGeom prst="rect">
            <a:avLst/>
          </a:prstGeom>
        </p:spPr>
        <p:txBody>
          <a:bodyPr anchor="t" anchorCtr="0">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3600" b="1" i="0" kern="1200" spc="0" baseline="0" dirty="0">
                <a:solidFill>
                  <a:schemeClr val="tx2"/>
                </a:solidFill>
                <a:latin typeface="Tahoma" charset="0"/>
                <a:ea typeface="Tahoma" charset="0"/>
                <a:cs typeface="Tahoma" charset="0"/>
              </a:defRPr>
            </a:lvl1pPr>
          </a:lstStyle>
          <a:p>
            <a:r>
              <a:rPr lang="en-US" dirty="0"/>
              <a:t>Name Your Top Slide</a:t>
            </a:r>
            <a:endParaRPr lang="ru-RU" dirty="0"/>
          </a:p>
        </p:txBody>
      </p:sp>
      <p:sp>
        <p:nvSpPr>
          <p:cNvPr id="4" name="Номер слайда 1">
            <a:extLst>
              <a:ext uri="{FF2B5EF4-FFF2-40B4-BE49-F238E27FC236}">
                <a16:creationId xmlns:a16="http://schemas.microsoft.com/office/drawing/2014/main" id="{4FAECE92-1B5A-F548-A06B-CE311F3A3730}"/>
              </a:ext>
            </a:extLst>
          </p:cNvPr>
          <p:cNvSpPr txBox="1">
            <a:spLocks/>
          </p:cNvSpPr>
          <p:nvPr userDrawn="1"/>
        </p:nvSpPr>
        <p:spPr>
          <a:xfrm>
            <a:off x="10955907" y="6325901"/>
            <a:ext cx="1246071" cy="409215"/>
          </a:xfrm>
          <a:prstGeom prst="rect">
            <a:avLst/>
          </a:prstGeom>
        </p:spPr>
        <p:txBody>
          <a:bodyPr rIns="215972" anchor="ctr"/>
          <a:lstStyle>
            <a:defPPr>
              <a:defRPr lang="ru-RU"/>
            </a:defPPr>
            <a:lvl1pPr marL="0" algn="l" defTabSz="2438522" rtl="0" eaLnBrk="1" latinLnBrk="0" hangingPunct="1">
              <a:defRPr sz="4800" kern="1200">
                <a:solidFill>
                  <a:schemeClr val="tx1"/>
                </a:solidFill>
                <a:latin typeface="+mn-lt"/>
                <a:ea typeface="+mn-ea"/>
                <a:cs typeface="+mn-cs"/>
              </a:defRPr>
            </a:lvl1pPr>
            <a:lvl2pPr marL="1219261" algn="l" defTabSz="2438522" rtl="0" eaLnBrk="1" latinLnBrk="0" hangingPunct="1">
              <a:defRPr sz="4800" kern="1200">
                <a:solidFill>
                  <a:schemeClr val="tx1"/>
                </a:solidFill>
                <a:latin typeface="+mn-lt"/>
                <a:ea typeface="+mn-ea"/>
                <a:cs typeface="+mn-cs"/>
              </a:defRPr>
            </a:lvl2pPr>
            <a:lvl3pPr marL="2438522" algn="l" defTabSz="2438522" rtl="0" eaLnBrk="1" latinLnBrk="0" hangingPunct="1">
              <a:defRPr sz="4800" kern="1200">
                <a:solidFill>
                  <a:schemeClr val="tx1"/>
                </a:solidFill>
                <a:latin typeface="+mn-lt"/>
                <a:ea typeface="+mn-ea"/>
                <a:cs typeface="+mn-cs"/>
              </a:defRPr>
            </a:lvl3pPr>
            <a:lvl4pPr marL="3657783" algn="l" defTabSz="2438522" rtl="0" eaLnBrk="1" latinLnBrk="0" hangingPunct="1">
              <a:defRPr sz="4800" kern="1200">
                <a:solidFill>
                  <a:schemeClr val="tx1"/>
                </a:solidFill>
                <a:latin typeface="+mn-lt"/>
                <a:ea typeface="+mn-ea"/>
                <a:cs typeface="+mn-cs"/>
              </a:defRPr>
            </a:lvl4pPr>
            <a:lvl5pPr marL="4877044" algn="l" defTabSz="2438522" rtl="0" eaLnBrk="1" latinLnBrk="0" hangingPunct="1">
              <a:defRPr sz="4800" kern="1200">
                <a:solidFill>
                  <a:schemeClr val="tx1"/>
                </a:solidFill>
                <a:latin typeface="+mn-lt"/>
                <a:ea typeface="+mn-ea"/>
                <a:cs typeface="+mn-cs"/>
              </a:defRPr>
            </a:lvl5pPr>
            <a:lvl6pPr marL="6096305" algn="l" defTabSz="2438522" rtl="0" eaLnBrk="1" latinLnBrk="0" hangingPunct="1">
              <a:defRPr sz="4800" kern="1200">
                <a:solidFill>
                  <a:schemeClr val="tx1"/>
                </a:solidFill>
                <a:latin typeface="+mn-lt"/>
                <a:ea typeface="+mn-ea"/>
                <a:cs typeface="+mn-cs"/>
              </a:defRPr>
            </a:lvl6pPr>
            <a:lvl7pPr marL="7315566" algn="l" defTabSz="2438522" rtl="0" eaLnBrk="1" latinLnBrk="0" hangingPunct="1">
              <a:defRPr sz="4800" kern="1200">
                <a:solidFill>
                  <a:schemeClr val="tx1"/>
                </a:solidFill>
                <a:latin typeface="+mn-lt"/>
                <a:ea typeface="+mn-ea"/>
                <a:cs typeface="+mn-cs"/>
              </a:defRPr>
            </a:lvl7pPr>
            <a:lvl8pPr marL="8534827" algn="l" defTabSz="2438522" rtl="0" eaLnBrk="1" latinLnBrk="0" hangingPunct="1">
              <a:defRPr sz="4800" kern="1200">
                <a:solidFill>
                  <a:schemeClr val="tx1"/>
                </a:solidFill>
                <a:latin typeface="+mn-lt"/>
                <a:ea typeface="+mn-ea"/>
                <a:cs typeface="+mn-cs"/>
              </a:defRPr>
            </a:lvl8pPr>
            <a:lvl9pPr marL="9754088" algn="l" defTabSz="2438522" rtl="0" eaLnBrk="1" latinLnBrk="0" hangingPunct="1">
              <a:defRPr sz="4800" kern="1200">
                <a:solidFill>
                  <a:schemeClr val="tx1"/>
                </a:solidFill>
                <a:latin typeface="+mn-lt"/>
                <a:ea typeface="+mn-ea"/>
                <a:cs typeface="+mn-cs"/>
              </a:defRPr>
            </a:lvl9pPr>
          </a:lstStyle>
          <a:p>
            <a:pPr algn="r" defTabSz="1219079">
              <a:lnSpc>
                <a:spcPct val="150000"/>
              </a:lnSpc>
              <a:spcBef>
                <a:spcPts val="432"/>
              </a:spcBef>
            </a:pPr>
            <a:fld id="{E8BBD06A-759F-43F0-9FDD-30D8801384DF}" type="slidenum">
              <a:rPr lang="ru-RU" sz="1200" smtClean="0">
                <a:solidFill>
                  <a:schemeClr val="tx2">
                    <a:lumMod val="50000"/>
                    <a:lumOff val="50000"/>
                  </a:schemeClr>
                </a:solidFill>
                <a:latin typeface="Tahoma" charset="0"/>
                <a:ea typeface="Tahoma" charset="0"/>
                <a:cs typeface="Tahoma" charset="0"/>
              </a:rPr>
              <a:pPr algn="r" defTabSz="1219079">
                <a:lnSpc>
                  <a:spcPct val="150000"/>
                </a:lnSpc>
                <a:spcBef>
                  <a:spcPts val="432"/>
                </a:spcBef>
              </a:pPr>
              <a:t>‹#›</a:t>
            </a:fld>
            <a:endParaRPr lang="ru-RU" sz="1200" dirty="0">
              <a:solidFill>
                <a:schemeClr val="tx2">
                  <a:lumMod val="50000"/>
                  <a:lumOff val="50000"/>
                </a:schemeClr>
              </a:solidFill>
              <a:latin typeface="Tahoma" charset="0"/>
              <a:ea typeface="Tahoma" charset="0"/>
              <a:cs typeface="Tahoma" charset="0"/>
            </a:endParaRPr>
          </a:p>
        </p:txBody>
      </p:sp>
      <p:sp>
        <p:nvSpPr>
          <p:cNvPr id="8" name="Freeform 19">
            <a:extLst>
              <a:ext uri="{FF2B5EF4-FFF2-40B4-BE49-F238E27FC236}">
                <a16:creationId xmlns:a16="http://schemas.microsoft.com/office/drawing/2014/main" id="{90913486-60F9-7646-85D7-30FF07A6D7A4}"/>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dirty="0"/>
          </a:p>
        </p:txBody>
      </p:sp>
    </p:spTree>
    <p:extLst>
      <p:ext uri="{BB962C8B-B14F-4D97-AF65-F5344CB8AC3E}">
        <p14:creationId xmlns:p14="http://schemas.microsoft.com/office/powerpoint/2010/main" val="24005690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125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6_Main_9">
    <p:bg>
      <p:bgPr>
        <a:solidFill>
          <a:schemeClr val="accent1"/>
        </a:solidFill>
        <a:effectLst/>
      </p:bgPr>
    </p:bg>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A94D6B6C-D32F-DC44-8340-2161C52B06D2}"/>
              </a:ext>
            </a:extLst>
          </p:cNvPr>
          <p:cNvPicPr>
            <a:picLocks noChangeAspect="1"/>
          </p:cNvPicPr>
          <p:nvPr userDrawn="1"/>
        </p:nvPicPr>
        <p:blipFill rotWithShape="1">
          <a:blip r:embed="rId2" cstate="screen">
            <a:duotone>
              <a:schemeClr val="accent1">
                <a:shade val="45000"/>
                <a:satMod val="135000"/>
              </a:schemeClr>
              <a:prstClr val="white"/>
            </a:duotone>
            <a:extLst>
              <a:ext uri="{28A0092B-C50C-407E-A947-70E740481C1C}">
                <a14:useLocalDpi xmlns:a14="http://schemas.microsoft.com/office/drawing/2010/main"/>
              </a:ext>
            </a:extLst>
          </a:blip>
          <a:srcRect/>
          <a:stretch/>
        </p:blipFill>
        <p:spPr>
          <a:xfrm>
            <a:off x="1" y="-13140"/>
            <a:ext cx="12192000" cy="6871139"/>
          </a:xfrm>
          <a:prstGeom prst="rect">
            <a:avLst/>
          </a:prstGeom>
        </p:spPr>
      </p:pic>
      <p:sp>
        <p:nvSpPr>
          <p:cNvPr id="25" name="Заголовок 1">
            <a:extLst>
              <a:ext uri="{FF2B5EF4-FFF2-40B4-BE49-F238E27FC236}">
                <a16:creationId xmlns:a16="http://schemas.microsoft.com/office/drawing/2014/main" id="{9BBE0B44-7CE7-FF4E-910E-8108239425CC}"/>
              </a:ext>
            </a:extLst>
          </p:cNvPr>
          <p:cNvSpPr>
            <a:spLocks noGrp="1"/>
          </p:cNvSpPr>
          <p:nvPr>
            <p:ph type="title" hasCustomPrompt="1"/>
          </p:nvPr>
        </p:nvSpPr>
        <p:spPr>
          <a:xfrm>
            <a:off x="435063" y="781499"/>
            <a:ext cx="3660282" cy="2055048"/>
          </a:xfrm>
          <a:prstGeom prst="rect">
            <a:avLst/>
          </a:prstGeom>
        </p:spPr>
        <p:txBody>
          <a:bodyPr anchor="t" anchorCtr="0">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3600" b="1" i="0" kern="1200" spc="0" baseline="0" dirty="0">
                <a:solidFill>
                  <a:schemeClr val="bg1"/>
                </a:solidFill>
                <a:latin typeface="Tahoma" charset="0"/>
                <a:ea typeface="Tahoma" charset="0"/>
                <a:cs typeface="Tahoma" charset="0"/>
              </a:defRPr>
            </a:lvl1pPr>
          </a:lstStyle>
          <a:p>
            <a:r>
              <a:rPr lang="en-US" dirty="0"/>
              <a:t>Name Your Top Slide</a:t>
            </a:r>
            <a:endParaRPr lang="ru-RU" dirty="0"/>
          </a:p>
        </p:txBody>
      </p:sp>
      <p:sp>
        <p:nvSpPr>
          <p:cNvPr id="4" name="Номер слайда 1">
            <a:extLst>
              <a:ext uri="{FF2B5EF4-FFF2-40B4-BE49-F238E27FC236}">
                <a16:creationId xmlns:a16="http://schemas.microsoft.com/office/drawing/2014/main" id="{4FAECE92-1B5A-F548-A06B-CE311F3A3730}"/>
              </a:ext>
            </a:extLst>
          </p:cNvPr>
          <p:cNvSpPr txBox="1">
            <a:spLocks/>
          </p:cNvSpPr>
          <p:nvPr userDrawn="1"/>
        </p:nvSpPr>
        <p:spPr>
          <a:xfrm>
            <a:off x="10955907" y="6325901"/>
            <a:ext cx="1246071" cy="409215"/>
          </a:xfrm>
          <a:prstGeom prst="rect">
            <a:avLst/>
          </a:prstGeom>
        </p:spPr>
        <p:txBody>
          <a:bodyPr rIns="215972" anchor="ctr"/>
          <a:lstStyle>
            <a:defPPr>
              <a:defRPr lang="ru-RU"/>
            </a:defPPr>
            <a:lvl1pPr marL="0" algn="l" defTabSz="2438522" rtl="0" eaLnBrk="1" latinLnBrk="0" hangingPunct="1">
              <a:defRPr sz="4800" kern="1200">
                <a:solidFill>
                  <a:schemeClr val="tx1"/>
                </a:solidFill>
                <a:latin typeface="+mn-lt"/>
                <a:ea typeface="+mn-ea"/>
                <a:cs typeface="+mn-cs"/>
              </a:defRPr>
            </a:lvl1pPr>
            <a:lvl2pPr marL="1219261" algn="l" defTabSz="2438522" rtl="0" eaLnBrk="1" latinLnBrk="0" hangingPunct="1">
              <a:defRPr sz="4800" kern="1200">
                <a:solidFill>
                  <a:schemeClr val="tx1"/>
                </a:solidFill>
                <a:latin typeface="+mn-lt"/>
                <a:ea typeface="+mn-ea"/>
                <a:cs typeface="+mn-cs"/>
              </a:defRPr>
            </a:lvl2pPr>
            <a:lvl3pPr marL="2438522" algn="l" defTabSz="2438522" rtl="0" eaLnBrk="1" latinLnBrk="0" hangingPunct="1">
              <a:defRPr sz="4800" kern="1200">
                <a:solidFill>
                  <a:schemeClr val="tx1"/>
                </a:solidFill>
                <a:latin typeface="+mn-lt"/>
                <a:ea typeface="+mn-ea"/>
                <a:cs typeface="+mn-cs"/>
              </a:defRPr>
            </a:lvl3pPr>
            <a:lvl4pPr marL="3657783" algn="l" defTabSz="2438522" rtl="0" eaLnBrk="1" latinLnBrk="0" hangingPunct="1">
              <a:defRPr sz="4800" kern="1200">
                <a:solidFill>
                  <a:schemeClr val="tx1"/>
                </a:solidFill>
                <a:latin typeface="+mn-lt"/>
                <a:ea typeface="+mn-ea"/>
                <a:cs typeface="+mn-cs"/>
              </a:defRPr>
            </a:lvl4pPr>
            <a:lvl5pPr marL="4877044" algn="l" defTabSz="2438522" rtl="0" eaLnBrk="1" latinLnBrk="0" hangingPunct="1">
              <a:defRPr sz="4800" kern="1200">
                <a:solidFill>
                  <a:schemeClr val="tx1"/>
                </a:solidFill>
                <a:latin typeface="+mn-lt"/>
                <a:ea typeface="+mn-ea"/>
                <a:cs typeface="+mn-cs"/>
              </a:defRPr>
            </a:lvl5pPr>
            <a:lvl6pPr marL="6096305" algn="l" defTabSz="2438522" rtl="0" eaLnBrk="1" latinLnBrk="0" hangingPunct="1">
              <a:defRPr sz="4800" kern="1200">
                <a:solidFill>
                  <a:schemeClr val="tx1"/>
                </a:solidFill>
                <a:latin typeface="+mn-lt"/>
                <a:ea typeface="+mn-ea"/>
                <a:cs typeface="+mn-cs"/>
              </a:defRPr>
            </a:lvl6pPr>
            <a:lvl7pPr marL="7315566" algn="l" defTabSz="2438522" rtl="0" eaLnBrk="1" latinLnBrk="0" hangingPunct="1">
              <a:defRPr sz="4800" kern="1200">
                <a:solidFill>
                  <a:schemeClr val="tx1"/>
                </a:solidFill>
                <a:latin typeface="+mn-lt"/>
                <a:ea typeface="+mn-ea"/>
                <a:cs typeface="+mn-cs"/>
              </a:defRPr>
            </a:lvl7pPr>
            <a:lvl8pPr marL="8534827" algn="l" defTabSz="2438522" rtl="0" eaLnBrk="1" latinLnBrk="0" hangingPunct="1">
              <a:defRPr sz="4800" kern="1200">
                <a:solidFill>
                  <a:schemeClr val="tx1"/>
                </a:solidFill>
                <a:latin typeface="+mn-lt"/>
                <a:ea typeface="+mn-ea"/>
                <a:cs typeface="+mn-cs"/>
              </a:defRPr>
            </a:lvl8pPr>
            <a:lvl9pPr marL="9754088" algn="l" defTabSz="2438522" rtl="0" eaLnBrk="1" latinLnBrk="0" hangingPunct="1">
              <a:defRPr sz="4800" kern="1200">
                <a:solidFill>
                  <a:schemeClr val="tx1"/>
                </a:solidFill>
                <a:latin typeface="+mn-lt"/>
                <a:ea typeface="+mn-ea"/>
                <a:cs typeface="+mn-cs"/>
              </a:defRPr>
            </a:lvl9pPr>
          </a:lstStyle>
          <a:p>
            <a:pPr algn="r" defTabSz="1219079">
              <a:lnSpc>
                <a:spcPct val="150000"/>
              </a:lnSpc>
              <a:spcBef>
                <a:spcPts val="432"/>
              </a:spcBef>
            </a:pPr>
            <a:fld id="{E8BBD06A-759F-43F0-9FDD-30D8801384DF}" type="slidenum">
              <a:rPr lang="ru-RU" sz="1200" smtClean="0">
                <a:solidFill>
                  <a:schemeClr val="tx2">
                    <a:lumMod val="50000"/>
                    <a:lumOff val="50000"/>
                  </a:schemeClr>
                </a:solidFill>
                <a:latin typeface="Tahoma" charset="0"/>
                <a:ea typeface="Tahoma" charset="0"/>
                <a:cs typeface="Tahoma" charset="0"/>
              </a:rPr>
              <a:pPr algn="r" defTabSz="1219079">
                <a:lnSpc>
                  <a:spcPct val="150000"/>
                </a:lnSpc>
                <a:spcBef>
                  <a:spcPts val="432"/>
                </a:spcBef>
              </a:pPr>
              <a:t>‹#›</a:t>
            </a:fld>
            <a:endParaRPr lang="ru-RU" sz="1200" dirty="0">
              <a:solidFill>
                <a:schemeClr val="tx2">
                  <a:lumMod val="50000"/>
                  <a:lumOff val="50000"/>
                </a:schemeClr>
              </a:solidFill>
              <a:latin typeface="Tahoma" charset="0"/>
              <a:ea typeface="Tahoma" charset="0"/>
              <a:cs typeface="Tahoma" charset="0"/>
            </a:endParaRPr>
          </a:p>
        </p:txBody>
      </p:sp>
      <p:sp>
        <p:nvSpPr>
          <p:cNvPr id="11" name="Freeform 19">
            <a:extLst>
              <a:ext uri="{FF2B5EF4-FFF2-40B4-BE49-F238E27FC236}">
                <a16:creationId xmlns:a16="http://schemas.microsoft.com/office/drawing/2014/main" id="{7B0BABAA-F360-4840-975A-E1D0D3BF117E}"/>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dirty="0"/>
          </a:p>
        </p:txBody>
      </p:sp>
    </p:spTree>
    <p:extLst>
      <p:ext uri="{BB962C8B-B14F-4D97-AF65-F5344CB8AC3E}">
        <p14:creationId xmlns:p14="http://schemas.microsoft.com/office/powerpoint/2010/main" val="24256477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left)">
                                      <p:cBhvr>
                                        <p:cTn id="7" dur="125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_Blank dark">
    <p:bg>
      <p:bgPr>
        <a:solidFill>
          <a:schemeClr val="bg1"/>
        </a:solidFill>
        <a:effectLst/>
      </p:bgPr>
    </p:bg>
    <p:spTree>
      <p:nvGrpSpPr>
        <p:cNvPr id="1" name=""/>
        <p:cNvGrpSpPr/>
        <p:nvPr/>
      </p:nvGrpSpPr>
      <p:grpSpPr>
        <a:xfrm>
          <a:off x="0" y="0"/>
          <a:ext cx="0" cy="0"/>
          <a:chOff x="0" y="0"/>
          <a:chExt cx="0" cy="0"/>
        </a:xfrm>
      </p:grpSpPr>
      <p:sp>
        <p:nvSpPr>
          <p:cNvPr id="13" name="Slide Number Placeholder 5">
            <a:extLst>
              <a:ext uri="{FF2B5EF4-FFF2-40B4-BE49-F238E27FC236}">
                <a16:creationId xmlns:a16="http://schemas.microsoft.com/office/drawing/2014/main" id="{1B3A287F-610D-6147-A430-5469979F01A4}"/>
              </a:ext>
            </a:extLst>
          </p:cNvPr>
          <p:cNvSpPr>
            <a:spLocks noGrp="1"/>
          </p:cNvSpPr>
          <p:nvPr>
            <p:ph type="sldNum" sz="quarter" idx="12"/>
          </p:nvPr>
        </p:nvSpPr>
        <p:spPr>
          <a:xfrm>
            <a:off x="9361714" y="6523354"/>
            <a:ext cx="2743200" cy="228601"/>
          </a:xfrm>
        </p:spPr>
        <p:txBody>
          <a:bodyPr/>
          <a:lstStyle>
            <a:lvl1pPr>
              <a:defRPr sz="1050">
                <a:solidFill>
                  <a:schemeClr val="tx2">
                    <a:lumMod val="60000"/>
                    <a:lumOff val="40000"/>
                  </a:schemeClr>
                </a:solidFill>
              </a:defRPr>
            </a:lvl1pPr>
          </a:lstStyle>
          <a:p>
            <a:fld id="{F238D50B-C713-EA42-A5E5-6E5611D31A0D}" type="slidenum">
              <a:rPr lang="en-US" smtClean="0"/>
              <a:pPr/>
              <a:t>‹#›</a:t>
            </a:fld>
            <a:endParaRPr lang="en-US" dirty="0"/>
          </a:p>
        </p:txBody>
      </p:sp>
      <p:grpSp>
        <p:nvGrpSpPr>
          <p:cNvPr id="14" name="Group 13">
            <a:extLst>
              <a:ext uri="{FF2B5EF4-FFF2-40B4-BE49-F238E27FC236}">
                <a16:creationId xmlns:a16="http://schemas.microsoft.com/office/drawing/2014/main" id="{1F1FAAC7-AC99-0A40-B430-25CD1FCA1AB1}"/>
              </a:ext>
            </a:extLst>
          </p:cNvPr>
          <p:cNvGrpSpPr/>
          <p:nvPr userDrawn="1"/>
        </p:nvGrpSpPr>
        <p:grpSpPr>
          <a:xfrm>
            <a:off x="10542497" y="6562082"/>
            <a:ext cx="988377" cy="151143"/>
            <a:chOff x="931863" y="5418138"/>
            <a:chExt cx="2771774" cy="423862"/>
          </a:xfrm>
        </p:grpSpPr>
        <p:sp>
          <p:nvSpPr>
            <p:cNvPr id="15" name="Freeform 17">
              <a:extLst>
                <a:ext uri="{FF2B5EF4-FFF2-40B4-BE49-F238E27FC236}">
                  <a16:creationId xmlns:a16="http://schemas.microsoft.com/office/drawing/2014/main" id="{4086A485-68A6-CA49-9175-E9B50A47775F}"/>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18">
              <a:extLst>
                <a:ext uri="{FF2B5EF4-FFF2-40B4-BE49-F238E27FC236}">
                  <a16:creationId xmlns:a16="http://schemas.microsoft.com/office/drawing/2014/main" id="{42CCE693-8504-FD43-A0A5-A3AE6E38A7F4}"/>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19">
              <a:extLst>
                <a:ext uri="{FF2B5EF4-FFF2-40B4-BE49-F238E27FC236}">
                  <a16:creationId xmlns:a16="http://schemas.microsoft.com/office/drawing/2014/main" id="{6EA3B27E-EB27-0742-874B-A1681E5EC3C3}"/>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20">
              <a:extLst>
                <a:ext uri="{FF2B5EF4-FFF2-40B4-BE49-F238E27FC236}">
                  <a16:creationId xmlns:a16="http://schemas.microsoft.com/office/drawing/2014/main" id="{F0F9D5EC-C522-2047-9A7C-4F539E9080C5}"/>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21">
              <a:extLst>
                <a:ext uri="{FF2B5EF4-FFF2-40B4-BE49-F238E27FC236}">
                  <a16:creationId xmlns:a16="http://schemas.microsoft.com/office/drawing/2014/main" id="{CCEC0124-A376-1F49-A82F-7E763BB1F731}"/>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22">
              <a:extLst>
                <a:ext uri="{FF2B5EF4-FFF2-40B4-BE49-F238E27FC236}">
                  <a16:creationId xmlns:a16="http://schemas.microsoft.com/office/drawing/2014/main" id="{F0E4A062-2FC3-BC4D-9F61-5FE663B08949}"/>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23">
              <a:extLst>
                <a:ext uri="{FF2B5EF4-FFF2-40B4-BE49-F238E27FC236}">
                  <a16:creationId xmlns:a16="http://schemas.microsoft.com/office/drawing/2014/main" id="{06F5A5B0-7A66-8F46-8385-A7F37083557C}"/>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24">
              <a:extLst>
                <a:ext uri="{FF2B5EF4-FFF2-40B4-BE49-F238E27FC236}">
                  <a16:creationId xmlns:a16="http://schemas.microsoft.com/office/drawing/2014/main" id="{4E01F4A8-0BF8-D045-A3AC-E197A1F28B98}"/>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25">
              <a:extLst>
                <a:ext uri="{FF2B5EF4-FFF2-40B4-BE49-F238E27FC236}">
                  <a16:creationId xmlns:a16="http://schemas.microsoft.com/office/drawing/2014/main" id="{B9955D79-34DA-3644-A485-326455017374}"/>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4" name="Freeform 19">
            <a:extLst>
              <a:ext uri="{FF2B5EF4-FFF2-40B4-BE49-F238E27FC236}">
                <a16:creationId xmlns:a16="http://schemas.microsoft.com/office/drawing/2014/main" id="{1D41CCB4-98BC-2B4B-BFE7-E237A20B8CB0}"/>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dirty="0"/>
          </a:p>
        </p:txBody>
      </p:sp>
    </p:spTree>
    <p:extLst>
      <p:ext uri="{BB962C8B-B14F-4D97-AF65-F5344CB8AC3E}">
        <p14:creationId xmlns:p14="http://schemas.microsoft.com/office/powerpoint/2010/main" val="2688766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wipe(left)">
                                      <p:cBhvr>
                                        <p:cTn id="7" dur="125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Lst>
  </p:timing>
  <p:extLst>
    <p:ext uri="{DCECCB84-F9BA-43D5-87BE-67443E8EF086}">
      <p15:sldGuideLst xmlns:p15="http://schemas.microsoft.com/office/powerpoint/2012/main">
        <p15:guide id="1" orient="horz" pos="2160">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335_Пользовательский макет">
    <p:spTree>
      <p:nvGrpSpPr>
        <p:cNvPr id="1" name=""/>
        <p:cNvGrpSpPr/>
        <p:nvPr/>
      </p:nvGrpSpPr>
      <p:grpSpPr>
        <a:xfrm>
          <a:off x="0" y="0"/>
          <a:ext cx="0" cy="0"/>
          <a:chOff x="0" y="0"/>
          <a:chExt cx="0" cy="0"/>
        </a:xfrm>
      </p:grpSpPr>
      <p:sp>
        <p:nvSpPr>
          <p:cNvPr id="31" name="Picture Placeholder 30">
            <a:extLst>
              <a:ext uri="{FF2B5EF4-FFF2-40B4-BE49-F238E27FC236}">
                <a16:creationId xmlns:a16="http://schemas.microsoft.com/office/drawing/2014/main" id="{DF6ACAA8-63A1-5545-B6A6-A9E5C357CACB}"/>
              </a:ext>
            </a:extLst>
          </p:cNvPr>
          <p:cNvSpPr>
            <a:spLocks noGrp="1"/>
          </p:cNvSpPr>
          <p:nvPr>
            <p:ph type="pic" sz="quarter" idx="15"/>
          </p:nvPr>
        </p:nvSpPr>
        <p:spPr>
          <a:xfrm>
            <a:off x="5790450" y="986013"/>
            <a:ext cx="6085020" cy="4885973"/>
          </a:xfrm>
          <a:custGeom>
            <a:avLst/>
            <a:gdLst>
              <a:gd name="connsiteX0" fmla="*/ 2574507 w 6085020"/>
              <a:gd name="connsiteY0" fmla="*/ 4885898 h 4885973"/>
              <a:gd name="connsiteX1" fmla="*/ 2574534 w 6085020"/>
              <a:gd name="connsiteY1" fmla="*/ 4885973 h 4885973"/>
              <a:gd name="connsiteX2" fmla="*/ 2573393 w 6085020"/>
              <a:gd name="connsiteY2" fmla="*/ 4885973 h 4885973"/>
              <a:gd name="connsiteX3" fmla="*/ 2557990 w 6085020"/>
              <a:gd name="connsiteY3" fmla="*/ 4865489 h 4885973"/>
              <a:gd name="connsiteX4" fmla="*/ 2556279 w 6085020"/>
              <a:gd name="connsiteY4" fmla="*/ 4869283 h 4885973"/>
              <a:gd name="connsiteX5" fmla="*/ 2559778 w 6085020"/>
              <a:gd name="connsiteY5" fmla="*/ 4871274 h 4885973"/>
              <a:gd name="connsiteX6" fmla="*/ 2560082 w 6085020"/>
              <a:gd name="connsiteY6" fmla="*/ 4871179 h 4885973"/>
              <a:gd name="connsiteX7" fmla="*/ 2561984 w 6085020"/>
              <a:gd name="connsiteY7" fmla="*/ 4867765 h 4885973"/>
              <a:gd name="connsiteX8" fmla="*/ 2561794 w 6085020"/>
              <a:gd name="connsiteY8" fmla="*/ 4867386 h 4885973"/>
              <a:gd name="connsiteX9" fmla="*/ 2557990 w 6085020"/>
              <a:gd name="connsiteY9" fmla="*/ 4865489 h 4885973"/>
              <a:gd name="connsiteX10" fmla="*/ 2576816 w 6085020"/>
              <a:gd name="connsiteY10" fmla="*/ 4864541 h 4885973"/>
              <a:gd name="connsiteX11" fmla="*/ 2575104 w 6085020"/>
              <a:gd name="connsiteY11" fmla="*/ 4868334 h 4885973"/>
              <a:gd name="connsiteX12" fmla="*/ 2578603 w 6085020"/>
              <a:gd name="connsiteY12" fmla="*/ 4870326 h 4885973"/>
              <a:gd name="connsiteX13" fmla="*/ 2578908 w 6085020"/>
              <a:gd name="connsiteY13" fmla="*/ 4870231 h 4885973"/>
              <a:gd name="connsiteX14" fmla="*/ 2580809 w 6085020"/>
              <a:gd name="connsiteY14" fmla="*/ 4867386 h 4885973"/>
              <a:gd name="connsiteX15" fmla="*/ 2580619 w 6085020"/>
              <a:gd name="connsiteY15" fmla="*/ 4866437 h 4885973"/>
              <a:gd name="connsiteX16" fmla="*/ 2576816 w 6085020"/>
              <a:gd name="connsiteY16" fmla="*/ 4864541 h 4885973"/>
              <a:gd name="connsiteX17" fmla="*/ 2517511 w 6085020"/>
              <a:gd name="connsiteY17" fmla="*/ 4861199 h 4885973"/>
              <a:gd name="connsiteX18" fmla="*/ 2516536 w 6085020"/>
              <a:gd name="connsiteY18" fmla="*/ 4861507 h 4885973"/>
              <a:gd name="connsiteX19" fmla="*/ 2509690 w 6085020"/>
              <a:gd name="connsiteY19" fmla="*/ 4866058 h 4885973"/>
              <a:gd name="connsiteX20" fmla="*/ 2510071 w 6085020"/>
              <a:gd name="connsiteY20" fmla="*/ 4866437 h 4885973"/>
              <a:gd name="connsiteX21" fmla="*/ 2517511 w 6085020"/>
              <a:gd name="connsiteY21" fmla="*/ 4861199 h 4885973"/>
              <a:gd name="connsiteX22" fmla="*/ 2280361 w 6085020"/>
              <a:gd name="connsiteY22" fmla="*/ 4841592 h 4885973"/>
              <a:gd name="connsiteX23" fmla="*/ 2284925 w 6085020"/>
              <a:gd name="connsiteY23" fmla="*/ 4855248 h 4885973"/>
              <a:gd name="connsiteX24" fmla="*/ 2284925 w 6085020"/>
              <a:gd name="connsiteY24" fmla="*/ 4857523 h 4885973"/>
              <a:gd name="connsiteX25" fmla="*/ 2278080 w 6085020"/>
              <a:gd name="connsiteY25" fmla="*/ 4856196 h 4885973"/>
              <a:gd name="connsiteX26" fmla="*/ 2280361 w 6085020"/>
              <a:gd name="connsiteY26" fmla="*/ 4849558 h 4885973"/>
              <a:gd name="connsiteX27" fmla="*/ 2210707 w 6085020"/>
              <a:gd name="connsiteY27" fmla="*/ 4830989 h 4885973"/>
              <a:gd name="connsiteX28" fmla="*/ 2208824 w 6085020"/>
              <a:gd name="connsiteY28" fmla="*/ 4834840 h 4885973"/>
              <a:gd name="connsiteX29" fmla="*/ 2212685 w 6085020"/>
              <a:gd name="connsiteY29" fmla="*/ 4836717 h 4885973"/>
              <a:gd name="connsiteX30" fmla="*/ 2212856 w 6085020"/>
              <a:gd name="connsiteY30" fmla="*/ 4836660 h 4885973"/>
              <a:gd name="connsiteX31" fmla="*/ 2215081 w 6085020"/>
              <a:gd name="connsiteY31" fmla="*/ 4833303 h 4885973"/>
              <a:gd name="connsiteX32" fmla="*/ 2214947 w 6085020"/>
              <a:gd name="connsiteY32" fmla="*/ 4832867 h 4885973"/>
              <a:gd name="connsiteX33" fmla="*/ 2214567 w 6085020"/>
              <a:gd name="connsiteY33" fmla="*/ 4832867 h 4885973"/>
              <a:gd name="connsiteX34" fmla="*/ 2210707 w 6085020"/>
              <a:gd name="connsiteY34" fmla="*/ 4830989 h 4885973"/>
              <a:gd name="connsiteX35" fmla="*/ 2563695 w 6085020"/>
              <a:gd name="connsiteY35" fmla="*/ 4829453 h 4885973"/>
              <a:gd name="connsiteX36" fmla="*/ 2563695 w 6085020"/>
              <a:gd name="connsiteY36" fmla="*/ 4829453 h 4885973"/>
              <a:gd name="connsiteX37" fmla="*/ 2316681 w 6085020"/>
              <a:gd name="connsiteY37" fmla="*/ 4828125 h 4885973"/>
              <a:gd name="connsiteX38" fmla="*/ 2314209 w 6085020"/>
              <a:gd name="connsiteY38" fmla="*/ 4842919 h 4885973"/>
              <a:gd name="connsiteX39" fmla="*/ 2314209 w 6085020"/>
              <a:gd name="connsiteY39" fmla="*/ 4846143 h 4885973"/>
              <a:gd name="connsiteX40" fmla="*/ 2314209 w 6085020"/>
              <a:gd name="connsiteY40" fmla="*/ 4860748 h 4885973"/>
              <a:gd name="connsiteX41" fmla="*/ 2322766 w 6085020"/>
              <a:gd name="connsiteY41" fmla="*/ 4854868 h 4885973"/>
              <a:gd name="connsiteX42" fmla="*/ 2328471 w 6085020"/>
              <a:gd name="connsiteY42" fmla="*/ 4847661 h 4885973"/>
              <a:gd name="connsiteX43" fmla="*/ 2322576 w 6085020"/>
              <a:gd name="connsiteY43" fmla="*/ 4837988 h 4885973"/>
              <a:gd name="connsiteX44" fmla="*/ 2575485 w 6085020"/>
              <a:gd name="connsiteY44" fmla="*/ 4827367 h 4885973"/>
              <a:gd name="connsiteX45" fmla="*/ 2578147 w 6085020"/>
              <a:gd name="connsiteY45" fmla="*/ 4832677 h 4885973"/>
              <a:gd name="connsiteX46" fmla="*/ 2586324 w 6085020"/>
              <a:gd name="connsiteY46" fmla="*/ 4836091 h 4885973"/>
              <a:gd name="connsiteX47" fmla="*/ 2583852 w 6085020"/>
              <a:gd name="connsiteY47" fmla="*/ 4831729 h 4885973"/>
              <a:gd name="connsiteX48" fmla="*/ 2583661 w 6085020"/>
              <a:gd name="connsiteY48" fmla="*/ 4830781 h 4885973"/>
              <a:gd name="connsiteX49" fmla="*/ 2575485 w 6085020"/>
              <a:gd name="connsiteY49" fmla="*/ 4827367 h 4885973"/>
              <a:gd name="connsiteX50" fmla="*/ 890695 w 6085020"/>
              <a:gd name="connsiteY50" fmla="*/ 4824711 h 4885973"/>
              <a:gd name="connsiteX51" fmla="*/ 888793 w 6085020"/>
              <a:gd name="connsiteY51" fmla="*/ 4826608 h 4885973"/>
              <a:gd name="connsiteX52" fmla="*/ 890461 w 6085020"/>
              <a:gd name="connsiteY52" fmla="*/ 4828353 h 4885973"/>
              <a:gd name="connsiteX53" fmla="*/ 890885 w 6085020"/>
              <a:gd name="connsiteY53" fmla="*/ 4828315 h 4885973"/>
              <a:gd name="connsiteX54" fmla="*/ 893483 w 6085020"/>
              <a:gd name="connsiteY54" fmla="*/ 4827613 h 4885973"/>
              <a:gd name="connsiteX55" fmla="*/ 893737 w 6085020"/>
              <a:gd name="connsiteY55" fmla="*/ 4826608 h 4885973"/>
              <a:gd name="connsiteX56" fmla="*/ 892596 w 6085020"/>
              <a:gd name="connsiteY56" fmla="*/ 4826608 h 4885973"/>
              <a:gd name="connsiteX57" fmla="*/ 890695 w 6085020"/>
              <a:gd name="connsiteY57" fmla="*/ 4824711 h 4885973"/>
              <a:gd name="connsiteX58" fmla="*/ 2195932 w 6085020"/>
              <a:gd name="connsiteY58" fmla="*/ 4824142 h 4885973"/>
              <a:gd name="connsiteX59" fmla="*/ 2194144 w 6085020"/>
              <a:gd name="connsiteY59" fmla="*/ 4827746 h 4885973"/>
              <a:gd name="connsiteX60" fmla="*/ 2194220 w 6085020"/>
              <a:gd name="connsiteY60" fmla="*/ 4827936 h 4885973"/>
              <a:gd name="connsiteX61" fmla="*/ 2197586 w 6085020"/>
              <a:gd name="connsiteY61" fmla="*/ 4830610 h 4885973"/>
              <a:gd name="connsiteX62" fmla="*/ 2200267 w 6085020"/>
              <a:gd name="connsiteY62" fmla="*/ 4827253 h 4885973"/>
              <a:gd name="connsiteX63" fmla="*/ 2199735 w 6085020"/>
              <a:gd name="connsiteY63" fmla="*/ 4825849 h 4885973"/>
              <a:gd name="connsiteX64" fmla="*/ 2195932 w 6085020"/>
              <a:gd name="connsiteY64" fmla="*/ 4824142 h 4885973"/>
              <a:gd name="connsiteX65" fmla="*/ 2504861 w 6085020"/>
              <a:gd name="connsiteY65" fmla="*/ 4821772 h 4885973"/>
              <a:gd name="connsiteX66" fmla="*/ 2504556 w 6085020"/>
              <a:gd name="connsiteY66" fmla="*/ 4821866 h 4885973"/>
              <a:gd name="connsiteX67" fmla="*/ 2502655 w 6085020"/>
              <a:gd name="connsiteY67" fmla="*/ 4825660 h 4885973"/>
              <a:gd name="connsiteX68" fmla="*/ 2506458 w 6085020"/>
              <a:gd name="connsiteY68" fmla="*/ 4827367 h 4885973"/>
              <a:gd name="connsiteX69" fmla="*/ 2508607 w 6085020"/>
              <a:gd name="connsiteY69" fmla="*/ 4823953 h 4885973"/>
              <a:gd name="connsiteX70" fmla="*/ 2508550 w 6085020"/>
              <a:gd name="connsiteY70" fmla="*/ 4823763 h 4885973"/>
              <a:gd name="connsiteX71" fmla="*/ 2508360 w 6085020"/>
              <a:gd name="connsiteY71" fmla="*/ 4823763 h 4885973"/>
              <a:gd name="connsiteX72" fmla="*/ 2504861 w 6085020"/>
              <a:gd name="connsiteY72" fmla="*/ 4821772 h 4885973"/>
              <a:gd name="connsiteX73" fmla="*/ 2592979 w 6085020"/>
              <a:gd name="connsiteY73" fmla="*/ 4821108 h 4885973"/>
              <a:gd name="connsiteX74" fmla="*/ 2591078 w 6085020"/>
              <a:gd name="connsiteY74" fmla="*/ 4824901 h 4885973"/>
              <a:gd name="connsiteX75" fmla="*/ 2594881 w 6085020"/>
              <a:gd name="connsiteY75" fmla="*/ 4826798 h 4885973"/>
              <a:gd name="connsiteX76" fmla="*/ 2596973 w 6085020"/>
              <a:gd name="connsiteY76" fmla="*/ 4823953 h 4885973"/>
              <a:gd name="connsiteX77" fmla="*/ 2596782 w 6085020"/>
              <a:gd name="connsiteY77" fmla="*/ 4823004 h 4885973"/>
              <a:gd name="connsiteX78" fmla="*/ 2592979 w 6085020"/>
              <a:gd name="connsiteY78" fmla="*/ 4821108 h 4885973"/>
              <a:gd name="connsiteX79" fmla="*/ 2238907 w 6085020"/>
              <a:gd name="connsiteY79" fmla="*/ 4821108 h 4885973"/>
              <a:gd name="connsiteX80" fmla="*/ 2236911 w 6085020"/>
              <a:gd name="connsiteY80" fmla="*/ 4824597 h 4885973"/>
              <a:gd name="connsiteX81" fmla="*/ 2237006 w 6085020"/>
              <a:gd name="connsiteY81" fmla="*/ 4824901 h 4885973"/>
              <a:gd name="connsiteX82" fmla="*/ 2240809 w 6085020"/>
              <a:gd name="connsiteY82" fmla="*/ 4826608 h 4885973"/>
              <a:gd name="connsiteX83" fmla="*/ 2243908 w 6085020"/>
              <a:gd name="connsiteY83" fmla="*/ 4823630 h 4885973"/>
              <a:gd name="connsiteX84" fmla="*/ 2243851 w 6085020"/>
              <a:gd name="connsiteY84" fmla="*/ 4823004 h 4885973"/>
              <a:gd name="connsiteX85" fmla="*/ 2242710 w 6085020"/>
              <a:gd name="connsiteY85" fmla="*/ 4822815 h 4885973"/>
              <a:gd name="connsiteX86" fmla="*/ 2238907 w 6085020"/>
              <a:gd name="connsiteY86" fmla="*/ 4821108 h 4885973"/>
              <a:gd name="connsiteX87" fmla="*/ 2621313 w 6085020"/>
              <a:gd name="connsiteY87" fmla="*/ 4815607 h 4885973"/>
              <a:gd name="connsiteX88" fmla="*/ 2621313 w 6085020"/>
              <a:gd name="connsiteY88" fmla="*/ 4815607 h 4885973"/>
              <a:gd name="connsiteX89" fmla="*/ 2550194 w 6085020"/>
              <a:gd name="connsiteY89" fmla="*/ 4811055 h 4885973"/>
              <a:gd name="connsiteX90" fmla="*/ 2546581 w 6085020"/>
              <a:gd name="connsiteY90" fmla="*/ 4812193 h 4885973"/>
              <a:gd name="connsiteX91" fmla="*/ 2546252 w 6085020"/>
              <a:gd name="connsiteY91" fmla="*/ 4813331 h 4885973"/>
              <a:gd name="connsiteX92" fmla="*/ 2545630 w 6085020"/>
              <a:gd name="connsiteY92" fmla="*/ 4813331 h 4885973"/>
              <a:gd name="connsiteX93" fmla="*/ 2540876 w 6085020"/>
              <a:gd name="connsiteY93" fmla="*/ 4823194 h 4885973"/>
              <a:gd name="connsiteX94" fmla="*/ 2540876 w 6085020"/>
              <a:gd name="connsiteY94" fmla="*/ 4827177 h 4885973"/>
              <a:gd name="connsiteX95" fmla="*/ 2526805 w 6085020"/>
              <a:gd name="connsiteY95" fmla="*/ 4846143 h 4885973"/>
              <a:gd name="connsiteX96" fmla="*/ 2547722 w 6085020"/>
              <a:gd name="connsiteY96" fmla="*/ 4825280 h 4885973"/>
              <a:gd name="connsiteX97" fmla="*/ 2542968 w 6085020"/>
              <a:gd name="connsiteY97" fmla="*/ 4826229 h 4885973"/>
              <a:gd name="connsiteX98" fmla="*/ 2542778 w 6085020"/>
              <a:gd name="connsiteY98" fmla="*/ 4825849 h 4885973"/>
              <a:gd name="connsiteX99" fmla="*/ 2544109 w 6085020"/>
              <a:gd name="connsiteY99" fmla="*/ 4820728 h 4885973"/>
              <a:gd name="connsiteX100" fmla="*/ 2546252 w 6085020"/>
              <a:gd name="connsiteY100" fmla="*/ 4813331 h 4885973"/>
              <a:gd name="connsiteX101" fmla="*/ 2546581 w 6085020"/>
              <a:gd name="connsiteY101" fmla="*/ 4813331 h 4885973"/>
              <a:gd name="connsiteX102" fmla="*/ 2546581 w 6085020"/>
              <a:gd name="connsiteY102" fmla="*/ 4812193 h 4885973"/>
              <a:gd name="connsiteX103" fmla="*/ 2551145 w 6085020"/>
              <a:gd name="connsiteY103" fmla="*/ 4818263 h 4885973"/>
              <a:gd name="connsiteX104" fmla="*/ 2556469 w 6085020"/>
              <a:gd name="connsiteY104" fmla="*/ 4825280 h 4885973"/>
              <a:gd name="connsiteX105" fmla="*/ 2553427 w 6085020"/>
              <a:gd name="connsiteY105" fmla="*/ 4818073 h 4885973"/>
              <a:gd name="connsiteX106" fmla="*/ 914397 w 6085020"/>
              <a:gd name="connsiteY106" fmla="*/ 4809438 h 4885973"/>
              <a:gd name="connsiteX107" fmla="*/ 906288 w 6085020"/>
              <a:gd name="connsiteY107" fmla="*/ 4809728 h 4885973"/>
              <a:gd name="connsiteX108" fmla="*/ 904766 w 6085020"/>
              <a:gd name="connsiteY108" fmla="*/ 4809728 h 4885973"/>
              <a:gd name="connsiteX109" fmla="*/ 915225 w 6085020"/>
              <a:gd name="connsiteY109" fmla="*/ 4830401 h 4885973"/>
              <a:gd name="connsiteX110" fmla="*/ 914397 w 6085020"/>
              <a:gd name="connsiteY110" fmla="*/ 4809438 h 4885973"/>
              <a:gd name="connsiteX111" fmla="*/ 2130708 w 6085020"/>
              <a:gd name="connsiteY111" fmla="*/ 4801951 h 4885973"/>
              <a:gd name="connsiteX112" fmla="*/ 2128711 w 6085020"/>
              <a:gd name="connsiteY112" fmla="*/ 4805441 h 4885973"/>
              <a:gd name="connsiteX113" fmla="*/ 2128806 w 6085020"/>
              <a:gd name="connsiteY113" fmla="*/ 4805745 h 4885973"/>
              <a:gd name="connsiteX114" fmla="*/ 2132610 w 6085020"/>
              <a:gd name="connsiteY114" fmla="*/ 4807641 h 4885973"/>
              <a:gd name="connsiteX115" fmla="*/ 2135462 w 6085020"/>
              <a:gd name="connsiteY115" fmla="*/ 4804417 h 4885973"/>
              <a:gd name="connsiteX116" fmla="*/ 2134511 w 6085020"/>
              <a:gd name="connsiteY116" fmla="*/ 4803848 h 4885973"/>
              <a:gd name="connsiteX117" fmla="*/ 2130708 w 6085020"/>
              <a:gd name="connsiteY117" fmla="*/ 4801951 h 4885973"/>
              <a:gd name="connsiteX118" fmla="*/ 2221793 w 6085020"/>
              <a:gd name="connsiteY118" fmla="*/ 4799865 h 4885973"/>
              <a:gd name="connsiteX119" fmla="*/ 2219511 w 6085020"/>
              <a:gd name="connsiteY119" fmla="*/ 4804986 h 4885973"/>
              <a:gd name="connsiteX120" fmla="*/ 2217039 w 6085020"/>
              <a:gd name="connsiteY120" fmla="*/ 4810107 h 4885973"/>
              <a:gd name="connsiteX121" fmla="*/ 2221983 w 6085020"/>
              <a:gd name="connsiteY121" fmla="*/ 4812383 h 4885973"/>
              <a:gd name="connsiteX122" fmla="*/ 2227117 w 6085020"/>
              <a:gd name="connsiteY122" fmla="*/ 4814849 h 4885973"/>
              <a:gd name="connsiteX123" fmla="*/ 2479646 w 6085020"/>
              <a:gd name="connsiteY123" fmla="*/ 4798727 h 4885973"/>
              <a:gd name="connsiteX124" fmla="*/ 2479646 w 6085020"/>
              <a:gd name="connsiteY124" fmla="*/ 4798727 h 4885973"/>
              <a:gd name="connsiteX125" fmla="*/ 969800 w 6085020"/>
              <a:gd name="connsiteY125" fmla="*/ 4798537 h 4885973"/>
              <a:gd name="connsiteX126" fmla="*/ 967328 w 6085020"/>
              <a:gd name="connsiteY126" fmla="*/ 4801762 h 4885973"/>
              <a:gd name="connsiteX127" fmla="*/ 970511 w 6085020"/>
              <a:gd name="connsiteY127" fmla="*/ 4804228 h 4885973"/>
              <a:gd name="connsiteX128" fmla="*/ 970561 w 6085020"/>
              <a:gd name="connsiteY128" fmla="*/ 4804228 h 4885973"/>
              <a:gd name="connsiteX129" fmla="*/ 972272 w 6085020"/>
              <a:gd name="connsiteY129" fmla="*/ 4800624 h 4885973"/>
              <a:gd name="connsiteX130" fmla="*/ 970751 w 6085020"/>
              <a:gd name="connsiteY130" fmla="*/ 4800624 h 4885973"/>
              <a:gd name="connsiteX131" fmla="*/ 969800 w 6085020"/>
              <a:gd name="connsiteY131" fmla="*/ 4798537 h 4885973"/>
              <a:gd name="connsiteX132" fmla="*/ 2302039 w 6085020"/>
              <a:gd name="connsiteY132" fmla="*/ 4793796 h 4885973"/>
              <a:gd name="connsiteX133" fmla="*/ 2292531 w 6085020"/>
              <a:gd name="connsiteY133" fmla="*/ 4805176 h 4885973"/>
              <a:gd name="connsiteX134" fmla="*/ 2278840 w 6085020"/>
              <a:gd name="connsiteY134" fmla="*/ 4805176 h 4885973"/>
              <a:gd name="connsiteX135" fmla="*/ 2262296 w 6085020"/>
              <a:gd name="connsiteY135" fmla="*/ 4807831 h 4885973"/>
              <a:gd name="connsiteX136" fmla="*/ 2260395 w 6085020"/>
              <a:gd name="connsiteY136" fmla="*/ 4819780 h 4885973"/>
              <a:gd name="connsiteX137" fmla="*/ 2258493 w 6085020"/>
              <a:gd name="connsiteY137" fmla="*/ 4831729 h 4885973"/>
              <a:gd name="connsiteX138" fmla="*/ 2265339 w 6085020"/>
              <a:gd name="connsiteY138" fmla="*/ 4833246 h 4885973"/>
              <a:gd name="connsiteX139" fmla="*/ 2272185 w 6085020"/>
              <a:gd name="connsiteY139" fmla="*/ 4834764 h 4885973"/>
              <a:gd name="connsiteX140" fmla="*/ 2266100 w 6085020"/>
              <a:gd name="connsiteY140" fmla="*/ 4817314 h 4885973"/>
              <a:gd name="connsiteX141" fmla="*/ 2275988 w 6085020"/>
              <a:gd name="connsiteY141" fmla="*/ 4813900 h 4885973"/>
              <a:gd name="connsiteX142" fmla="*/ 2301659 w 6085020"/>
              <a:gd name="connsiteY142" fmla="*/ 4813900 h 4885973"/>
              <a:gd name="connsiteX143" fmla="*/ 2316301 w 6085020"/>
              <a:gd name="connsiteY143" fmla="*/ 4815987 h 4885973"/>
              <a:gd name="connsiteX144" fmla="*/ 2315921 w 6085020"/>
              <a:gd name="connsiteY144" fmla="*/ 4815797 h 4885973"/>
              <a:gd name="connsiteX145" fmla="*/ 2305652 w 6085020"/>
              <a:gd name="connsiteY145" fmla="*/ 4808021 h 4885973"/>
              <a:gd name="connsiteX146" fmla="*/ 2302039 w 6085020"/>
              <a:gd name="connsiteY146" fmla="*/ 4793796 h 4885973"/>
              <a:gd name="connsiteX147" fmla="*/ 2155238 w 6085020"/>
              <a:gd name="connsiteY147" fmla="*/ 4791141 h 4885973"/>
              <a:gd name="connsiteX148" fmla="*/ 2152766 w 6085020"/>
              <a:gd name="connsiteY148" fmla="*/ 4796262 h 4885973"/>
              <a:gd name="connsiteX149" fmla="*/ 2150294 w 6085020"/>
              <a:gd name="connsiteY149" fmla="*/ 4801382 h 4885973"/>
              <a:gd name="connsiteX150" fmla="*/ 2155428 w 6085020"/>
              <a:gd name="connsiteY150" fmla="*/ 4803659 h 4885973"/>
              <a:gd name="connsiteX151" fmla="*/ 2160563 w 6085020"/>
              <a:gd name="connsiteY151" fmla="*/ 4806124 h 4885973"/>
              <a:gd name="connsiteX152" fmla="*/ 2573393 w 6085020"/>
              <a:gd name="connsiteY152" fmla="*/ 4790382 h 4885973"/>
              <a:gd name="connsiteX153" fmla="*/ 2554377 w 6085020"/>
              <a:gd name="connsiteY153" fmla="*/ 4796831 h 4885973"/>
              <a:gd name="connsiteX154" fmla="*/ 2559892 w 6085020"/>
              <a:gd name="connsiteY154" fmla="*/ 4801003 h 4885973"/>
              <a:gd name="connsiteX155" fmla="*/ 2567498 w 6085020"/>
              <a:gd name="connsiteY155" fmla="*/ 4804607 h 4885973"/>
              <a:gd name="connsiteX156" fmla="*/ 2571111 w 6085020"/>
              <a:gd name="connsiteY156" fmla="*/ 4797210 h 4885973"/>
              <a:gd name="connsiteX157" fmla="*/ 928536 w 6085020"/>
              <a:gd name="connsiteY157" fmla="*/ 4783744 h 4885973"/>
              <a:gd name="connsiteX158" fmla="*/ 925303 w 6085020"/>
              <a:gd name="connsiteY158" fmla="*/ 4787916 h 4885973"/>
              <a:gd name="connsiteX159" fmla="*/ 921881 w 6085020"/>
              <a:gd name="connsiteY159" fmla="*/ 4792089 h 4885973"/>
              <a:gd name="connsiteX160" fmla="*/ 937093 w 6085020"/>
              <a:gd name="connsiteY160" fmla="*/ 4790382 h 4885973"/>
              <a:gd name="connsiteX161" fmla="*/ 932719 w 6085020"/>
              <a:gd name="connsiteY161" fmla="*/ 4786968 h 4885973"/>
              <a:gd name="connsiteX162" fmla="*/ 2930318 w 6085020"/>
              <a:gd name="connsiteY162" fmla="*/ 4782795 h 4885973"/>
              <a:gd name="connsiteX163" fmla="*/ 2925373 w 6085020"/>
              <a:gd name="connsiteY163" fmla="*/ 4792847 h 4885973"/>
              <a:gd name="connsiteX164" fmla="*/ 2935642 w 6085020"/>
              <a:gd name="connsiteY164" fmla="*/ 4797589 h 4885973"/>
              <a:gd name="connsiteX165" fmla="*/ 1002127 w 6085020"/>
              <a:gd name="connsiteY165" fmla="*/ 4782795 h 4885973"/>
              <a:gd name="connsiteX166" fmla="*/ 988816 w 6085020"/>
              <a:gd name="connsiteY166" fmla="*/ 4790003 h 4885973"/>
              <a:gd name="connsiteX167" fmla="*/ 980829 w 6085020"/>
              <a:gd name="connsiteY167" fmla="*/ 4796451 h 4885973"/>
              <a:gd name="connsiteX168" fmla="*/ 986534 w 6085020"/>
              <a:gd name="connsiteY168" fmla="*/ 4796451 h 4885973"/>
              <a:gd name="connsiteX169" fmla="*/ 1000035 w 6085020"/>
              <a:gd name="connsiteY169" fmla="*/ 4789244 h 4885973"/>
              <a:gd name="connsiteX170" fmla="*/ 1007831 w 6085020"/>
              <a:gd name="connsiteY170" fmla="*/ 4782795 h 4885973"/>
              <a:gd name="connsiteX171" fmla="*/ 3002007 w 6085020"/>
              <a:gd name="connsiteY171" fmla="*/ 4779192 h 4885973"/>
              <a:gd name="connsiteX172" fmla="*/ 3000105 w 6085020"/>
              <a:gd name="connsiteY172" fmla="*/ 4782985 h 4885973"/>
              <a:gd name="connsiteX173" fmla="*/ 3003908 w 6085020"/>
              <a:gd name="connsiteY173" fmla="*/ 4784692 h 4885973"/>
              <a:gd name="connsiteX174" fmla="*/ 3004650 w 6085020"/>
              <a:gd name="connsiteY174" fmla="*/ 4780728 h 4885973"/>
              <a:gd name="connsiteX175" fmla="*/ 3004479 w 6085020"/>
              <a:gd name="connsiteY175" fmla="*/ 4780519 h 4885973"/>
              <a:gd name="connsiteX176" fmla="*/ 3005810 w 6085020"/>
              <a:gd name="connsiteY176" fmla="*/ 4780899 h 4885973"/>
              <a:gd name="connsiteX177" fmla="*/ 3002007 w 6085020"/>
              <a:gd name="connsiteY177" fmla="*/ 4779192 h 4885973"/>
              <a:gd name="connsiteX178" fmla="*/ 2144209 w 6085020"/>
              <a:gd name="connsiteY178" fmla="*/ 4778243 h 4885973"/>
              <a:gd name="connsiteX179" fmla="*/ 2127475 w 6085020"/>
              <a:gd name="connsiteY179" fmla="*/ 4784313 h 4885973"/>
              <a:gd name="connsiteX180" fmla="*/ 2131468 w 6085020"/>
              <a:gd name="connsiteY180" fmla="*/ 4795503 h 4885973"/>
              <a:gd name="connsiteX181" fmla="*/ 2148202 w 6085020"/>
              <a:gd name="connsiteY181" fmla="*/ 4789434 h 4885973"/>
              <a:gd name="connsiteX182" fmla="*/ 2637286 w 6085020"/>
              <a:gd name="connsiteY182" fmla="*/ 4768950 h 4885973"/>
              <a:gd name="connsiteX183" fmla="*/ 2635460 w 6085020"/>
              <a:gd name="connsiteY183" fmla="*/ 4772231 h 4885973"/>
              <a:gd name="connsiteX184" fmla="*/ 2635575 w 6085020"/>
              <a:gd name="connsiteY184" fmla="*/ 4772553 h 4885973"/>
              <a:gd name="connsiteX185" fmla="*/ 2639073 w 6085020"/>
              <a:gd name="connsiteY185" fmla="*/ 4774545 h 4885973"/>
              <a:gd name="connsiteX186" fmla="*/ 2639378 w 6085020"/>
              <a:gd name="connsiteY186" fmla="*/ 4774450 h 4885973"/>
              <a:gd name="connsiteX187" fmla="*/ 2641056 w 6085020"/>
              <a:gd name="connsiteY187" fmla="*/ 4770642 h 4885973"/>
              <a:gd name="connsiteX188" fmla="*/ 2641089 w 6085020"/>
              <a:gd name="connsiteY188" fmla="*/ 4770657 h 4885973"/>
              <a:gd name="connsiteX189" fmla="*/ 2641089 w 6085020"/>
              <a:gd name="connsiteY189" fmla="*/ 4770567 h 4885973"/>
              <a:gd name="connsiteX190" fmla="*/ 2641108 w 6085020"/>
              <a:gd name="connsiteY190" fmla="*/ 4770524 h 4885973"/>
              <a:gd name="connsiteX191" fmla="*/ 2641089 w 6085020"/>
              <a:gd name="connsiteY191" fmla="*/ 4770467 h 4885973"/>
              <a:gd name="connsiteX192" fmla="*/ 2641089 w 6085020"/>
              <a:gd name="connsiteY192" fmla="*/ 4770567 h 4885973"/>
              <a:gd name="connsiteX193" fmla="*/ 2641056 w 6085020"/>
              <a:gd name="connsiteY193" fmla="*/ 4770642 h 4885973"/>
              <a:gd name="connsiteX194" fmla="*/ 3025016 w 6085020"/>
              <a:gd name="connsiteY194" fmla="*/ 4768191 h 4885973"/>
              <a:gd name="connsiteX195" fmla="*/ 3025016 w 6085020"/>
              <a:gd name="connsiteY195" fmla="*/ 4768191 h 4885973"/>
              <a:gd name="connsiteX196" fmla="*/ 2108079 w 6085020"/>
              <a:gd name="connsiteY196" fmla="*/ 4767243 h 4885973"/>
              <a:gd name="connsiteX197" fmla="*/ 2108079 w 6085020"/>
              <a:gd name="connsiteY197" fmla="*/ 4767243 h 4885973"/>
              <a:gd name="connsiteX198" fmla="*/ 951735 w 6085020"/>
              <a:gd name="connsiteY198" fmla="*/ 4765725 h 4885973"/>
              <a:gd name="connsiteX199" fmla="*/ 950024 w 6085020"/>
              <a:gd name="connsiteY199" fmla="*/ 4771605 h 4885973"/>
              <a:gd name="connsiteX200" fmla="*/ 950024 w 6085020"/>
              <a:gd name="connsiteY200" fmla="*/ 4777295 h 4885973"/>
              <a:gd name="connsiteX201" fmla="*/ 962764 w 6085020"/>
              <a:gd name="connsiteY201" fmla="*/ 4775778 h 4885973"/>
              <a:gd name="connsiteX202" fmla="*/ 958391 w 6085020"/>
              <a:gd name="connsiteY202" fmla="*/ 4770657 h 4885973"/>
              <a:gd name="connsiteX203" fmla="*/ 951735 w 6085020"/>
              <a:gd name="connsiteY203" fmla="*/ 4765725 h 4885973"/>
              <a:gd name="connsiteX204" fmla="*/ 3009670 w 6085020"/>
              <a:gd name="connsiteY204" fmla="*/ 4763051 h 4885973"/>
              <a:gd name="connsiteX205" fmla="*/ 3006989 w 6085020"/>
              <a:gd name="connsiteY205" fmla="*/ 4766408 h 4885973"/>
              <a:gd name="connsiteX206" fmla="*/ 3007521 w 6085020"/>
              <a:gd name="connsiteY206" fmla="*/ 4767812 h 4885973"/>
              <a:gd name="connsiteX207" fmla="*/ 3011134 w 6085020"/>
              <a:gd name="connsiteY207" fmla="*/ 4769595 h 4885973"/>
              <a:gd name="connsiteX208" fmla="*/ 3011324 w 6085020"/>
              <a:gd name="connsiteY208" fmla="*/ 4769519 h 4885973"/>
              <a:gd name="connsiteX209" fmla="*/ 3011895 w 6085020"/>
              <a:gd name="connsiteY209" fmla="*/ 4765346 h 4885973"/>
              <a:gd name="connsiteX210" fmla="*/ 3013036 w 6085020"/>
              <a:gd name="connsiteY210" fmla="*/ 4765725 h 4885973"/>
              <a:gd name="connsiteX211" fmla="*/ 3009670 w 6085020"/>
              <a:gd name="connsiteY211" fmla="*/ 4763051 h 4885973"/>
              <a:gd name="connsiteX212" fmla="*/ 941467 w 6085020"/>
              <a:gd name="connsiteY212" fmla="*/ 4762691 h 4885973"/>
              <a:gd name="connsiteX213" fmla="*/ 941467 w 6085020"/>
              <a:gd name="connsiteY213" fmla="*/ 4762691 h 4885973"/>
              <a:gd name="connsiteX214" fmla="*/ 2526995 w 6085020"/>
              <a:gd name="connsiteY214" fmla="*/ 4762311 h 4885973"/>
              <a:gd name="connsiteX215" fmla="*/ 2526995 w 6085020"/>
              <a:gd name="connsiteY215" fmla="*/ 4762311 h 4885973"/>
              <a:gd name="connsiteX216" fmla="*/ 2396357 w 6085020"/>
              <a:gd name="connsiteY216" fmla="*/ 4761932 h 4885973"/>
              <a:gd name="connsiteX217" fmla="*/ 2380574 w 6085020"/>
              <a:gd name="connsiteY217" fmla="*/ 4772364 h 4885973"/>
              <a:gd name="connsiteX218" fmla="*/ 2395977 w 6085020"/>
              <a:gd name="connsiteY218" fmla="*/ 4762691 h 4885973"/>
              <a:gd name="connsiteX219" fmla="*/ 2194410 w 6085020"/>
              <a:gd name="connsiteY219" fmla="*/ 4759277 h 4885973"/>
              <a:gd name="connsiteX220" fmla="*/ 2192129 w 6085020"/>
              <a:gd name="connsiteY220" fmla="*/ 4764398 h 4885973"/>
              <a:gd name="connsiteX221" fmla="*/ 2189657 w 6085020"/>
              <a:gd name="connsiteY221" fmla="*/ 4769519 h 4885973"/>
              <a:gd name="connsiteX222" fmla="*/ 2194791 w 6085020"/>
              <a:gd name="connsiteY222" fmla="*/ 4771795 h 4885973"/>
              <a:gd name="connsiteX223" fmla="*/ 2199735 w 6085020"/>
              <a:gd name="connsiteY223" fmla="*/ 4774260 h 4885973"/>
              <a:gd name="connsiteX224" fmla="*/ 3035855 w 6085020"/>
              <a:gd name="connsiteY224" fmla="*/ 4758708 h 4885973"/>
              <a:gd name="connsiteX225" fmla="*/ 3033383 w 6085020"/>
              <a:gd name="connsiteY225" fmla="*/ 4763829 h 4885973"/>
              <a:gd name="connsiteX226" fmla="*/ 3030911 w 6085020"/>
              <a:gd name="connsiteY226" fmla="*/ 4768950 h 4885973"/>
              <a:gd name="connsiteX227" fmla="*/ 3045933 w 6085020"/>
              <a:gd name="connsiteY227" fmla="*/ 4763639 h 4885973"/>
              <a:gd name="connsiteX228" fmla="*/ 3040799 w 6085020"/>
              <a:gd name="connsiteY228" fmla="*/ 4761173 h 4885973"/>
              <a:gd name="connsiteX229" fmla="*/ 2162654 w 6085020"/>
              <a:gd name="connsiteY229" fmla="*/ 4758329 h 4885973"/>
              <a:gd name="connsiteX230" fmla="*/ 2160182 w 6085020"/>
              <a:gd name="connsiteY230" fmla="*/ 4763260 h 4885973"/>
              <a:gd name="connsiteX231" fmla="*/ 2157900 w 6085020"/>
              <a:gd name="connsiteY231" fmla="*/ 4768381 h 4885973"/>
              <a:gd name="connsiteX232" fmla="*/ 2172162 w 6085020"/>
              <a:gd name="connsiteY232" fmla="*/ 4762122 h 4885973"/>
              <a:gd name="connsiteX233" fmla="*/ 2167789 w 6085020"/>
              <a:gd name="connsiteY233" fmla="*/ 4760604 h 4885973"/>
              <a:gd name="connsiteX234" fmla="*/ 2633483 w 6085020"/>
              <a:gd name="connsiteY234" fmla="*/ 4757683 h 4885973"/>
              <a:gd name="connsiteX235" fmla="*/ 2633292 w 6085020"/>
              <a:gd name="connsiteY235" fmla="*/ 4757760 h 4885973"/>
              <a:gd name="connsiteX236" fmla="*/ 2631505 w 6085020"/>
              <a:gd name="connsiteY236" fmla="*/ 4761363 h 4885973"/>
              <a:gd name="connsiteX237" fmla="*/ 2631581 w 6085020"/>
              <a:gd name="connsiteY237" fmla="*/ 4761553 h 4885973"/>
              <a:gd name="connsiteX238" fmla="*/ 2635384 w 6085020"/>
              <a:gd name="connsiteY238" fmla="*/ 4763070 h 4885973"/>
              <a:gd name="connsiteX239" fmla="*/ 2635384 w 6085020"/>
              <a:gd name="connsiteY239" fmla="*/ 4763260 h 4885973"/>
              <a:gd name="connsiteX240" fmla="*/ 2637096 w 6085020"/>
              <a:gd name="connsiteY240" fmla="*/ 4759466 h 4885973"/>
              <a:gd name="connsiteX241" fmla="*/ 2633483 w 6085020"/>
              <a:gd name="connsiteY241" fmla="*/ 4757683 h 4885973"/>
              <a:gd name="connsiteX242" fmla="*/ 2120630 w 6085020"/>
              <a:gd name="connsiteY242" fmla="*/ 4755104 h 4885973"/>
              <a:gd name="connsiteX243" fmla="*/ 2115876 w 6085020"/>
              <a:gd name="connsiteY243" fmla="*/ 4769519 h 4885973"/>
              <a:gd name="connsiteX244" fmla="*/ 2115876 w 6085020"/>
              <a:gd name="connsiteY244" fmla="*/ 4781847 h 4885973"/>
              <a:gd name="connsiteX245" fmla="*/ 2120820 w 6085020"/>
              <a:gd name="connsiteY245" fmla="*/ 4767432 h 4885973"/>
              <a:gd name="connsiteX246" fmla="*/ 2121580 w 6085020"/>
              <a:gd name="connsiteY246" fmla="*/ 4755673 h 4885973"/>
              <a:gd name="connsiteX247" fmla="*/ 2663147 w 6085020"/>
              <a:gd name="connsiteY247" fmla="*/ 4752449 h 4885973"/>
              <a:gd name="connsiteX248" fmla="*/ 2663147 w 6085020"/>
              <a:gd name="connsiteY248" fmla="*/ 4752449 h 4885973"/>
              <a:gd name="connsiteX249" fmla="*/ 2957130 w 6085020"/>
              <a:gd name="connsiteY249" fmla="*/ 4752070 h 4885973"/>
              <a:gd name="connsiteX250" fmla="*/ 2957130 w 6085020"/>
              <a:gd name="connsiteY250" fmla="*/ 4752070 h 4885973"/>
              <a:gd name="connsiteX251" fmla="*/ 984537 w 6085020"/>
              <a:gd name="connsiteY251" fmla="*/ 4751975 h 4885973"/>
              <a:gd name="connsiteX252" fmla="*/ 981970 w 6085020"/>
              <a:gd name="connsiteY252" fmla="*/ 4754345 h 4885973"/>
              <a:gd name="connsiteX253" fmla="*/ 984062 w 6085020"/>
              <a:gd name="connsiteY253" fmla="*/ 4753776 h 4885973"/>
              <a:gd name="connsiteX254" fmla="*/ 986914 w 6085020"/>
              <a:gd name="connsiteY254" fmla="*/ 4755673 h 4885973"/>
              <a:gd name="connsiteX255" fmla="*/ 986914 w 6085020"/>
              <a:gd name="connsiteY255" fmla="*/ 4754535 h 4885973"/>
              <a:gd name="connsiteX256" fmla="*/ 984537 w 6085020"/>
              <a:gd name="connsiteY256" fmla="*/ 4751975 h 4885973"/>
              <a:gd name="connsiteX257" fmla="*/ 1018290 w 6085020"/>
              <a:gd name="connsiteY257" fmla="*/ 4750552 h 4885973"/>
              <a:gd name="connsiteX258" fmla="*/ 1015057 w 6085020"/>
              <a:gd name="connsiteY258" fmla="*/ 4754725 h 4885973"/>
              <a:gd name="connsiteX259" fmla="*/ 1011635 w 6085020"/>
              <a:gd name="connsiteY259" fmla="*/ 4758897 h 4885973"/>
              <a:gd name="connsiteX260" fmla="*/ 1020001 w 6085020"/>
              <a:gd name="connsiteY260" fmla="*/ 4765536 h 4885973"/>
              <a:gd name="connsiteX261" fmla="*/ 2505706 w 6085020"/>
              <a:gd name="connsiteY261" fmla="*/ 4749432 h 4885973"/>
              <a:gd name="connsiteX262" fmla="*/ 2511402 w 6085020"/>
              <a:gd name="connsiteY262" fmla="*/ 4752259 h 4885973"/>
              <a:gd name="connsiteX263" fmla="*/ 2505706 w 6085020"/>
              <a:gd name="connsiteY263" fmla="*/ 4749432 h 4885973"/>
              <a:gd name="connsiteX264" fmla="*/ 2915771 w 6085020"/>
              <a:gd name="connsiteY264" fmla="*/ 4749343 h 4885973"/>
              <a:gd name="connsiteX265" fmla="*/ 2913394 w 6085020"/>
              <a:gd name="connsiteY265" fmla="*/ 4749983 h 4885973"/>
              <a:gd name="connsiteX266" fmla="*/ 2928416 w 6085020"/>
              <a:gd name="connsiteY266" fmla="*/ 4766863 h 4885973"/>
              <a:gd name="connsiteX267" fmla="*/ 2939255 w 6085020"/>
              <a:gd name="connsiteY267" fmla="*/ 4772364 h 4885973"/>
              <a:gd name="connsiteX268" fmla="*/ 2941228 w 6085020"/>
              <a:gd name="connsiteY268" fmla="*/ 4766888 h 4885973"/>
              <a:gd name="connsiteX269" fmla="*/ 2935642 w 6085020"/>
              <a:gd name="connsiteY269" fmla="*/ 4763080 h 4885973"/>
              <a:gd name="connsiteX270" fmla="*/ 2935642 w 6085020"/>
              <a:gd name="connsiteY270" fmla="*/ 4762501 h 4885973"/>
              <a:gd name="connsiteX271" fmla="*/ 2935072 w 6085020"/>
              <a:gd name="connsiteY271" fmla="*/ 4762691 h 4885973"/>
              <a:gd name="connsiteX272" fmla="*/ 2935642 w 6085020"/>
              <a:gd name="connsiteY272" fmla="*/ 4763080 h 4885973"/>
              <a:gd name="connsiteX273" fmla="*/ 2935642 w 6085020"/>
              <a:gd name="connsiteY273" fmla="*/ 4767053 h 4885973"/>
              <a:gd name="connsiteX274" fmla="*/ 2924423 w 6085020"/>
              <a:gd name="connsiteY274" fmla="*/ 4755673 h 4885973"/>
              <a:gd name="connsiteX275" fmla="*/ 2915771 w 6085020"/>
              <a:gd name="connsiteY275" fmla="*/ 4749343 h 4885973"/>
              <a:gd name="connsiteX276" fmla="*/ 2652308 w 6085020"/>
              <a:gd name="connsiteY276" fmla="*/ 4748845 h 4885973"/>
              <a:gd name="connsiteX277" fmla="*/ 2650026 w 6085020"/>
              <a:gd name="connsiteY277" fmla="*/ 4753966 h 4885973"/>
              <a:gd name="connsiteX278" fmla="*/ 2647554 w 6085020"/>
              <a:gd name="connsiteY278" fmla="*/ 4758897 h 4885973"/>
              <a:gd name="connsiteX279" fmla="*/ 2652498 w 6085020"/>
              <a:gd name="connsiteY279" fmla="*/ 4761363 h 4885973"/>
              <a:gd name="connsiteX280" fmla="*/ 2657633 w 6085020"/>
              <a:gd name="connsiteY280" fmla="*/ 4763829 h 4885973"/>
              <a:gd name="connsiteX281" fmla="*/ 978928 w 6085020"/>
              <a:gd name="connsiteY281" fmla="*/ 4748655 h 4885973"/>
              <a:gd name="connsiteX282" fmla="*/ 980259 w 6085020"/>
              <a:gd name="connsiteY282" fmla="*/ 4752449 h 4885973"/>
              <a:gd name="connsiteX283" fmla="*/ 980829 w 6085020"/>
              <a:gd name="connsiteY283" fmla="*/ 4752449 h 4885973"/>
              <a:gd name="connsiteX284" fmla="*/ 978928 w 6085020"/>
              <a:gd name="connsiteY284" fmla="*/ 4748655 h 4885973"/>
              <a:gd name="connsiteX285" fmla="*/ 2550574 w 6085020"/>
              <a:gd name="connsiteY285" fmla="*/ 4747517 h 4885973"/>
              <a:gd name="connsiteX286" fmla="*/ 2548292 w 6085020"/>
              <a:gd name="connsiteY286" fmla="*/ 4752638 h 4885973"/>
              <a:gd name="connsiteX287" fmla="*/ 2545820 w 6085020"/>
              <a:gd name="connsiteY287" fmla="*/ 4757760 h 4885973"/>
              <a:gd name="connsiteX288" fmla="*/ 2560843 w 6085020"/>
              <a:gd name="connsiteY288" fmla="*/ 4752449 h 4885973"/>
              <a:gd name="connsiteX289" fmla="*/ 2555708 w 6085020"/>
              <a:gd name="connsiteY289" fmla="*/ 4749983 h 4885973"/>
              <a:gd name="connsiteX290" fmla="*/ 2233963 w 6085020"/>
              <a:gd name="connsiteY290" fmla="*/ 4746948 h 4885973"/>
              <a:gd name="connsiteX291" fmla="*/ 2233963 w 6085020"/>
              <a:gd name="connsiteY291" fmla="*/ 4746948 h 4885973"/>
              <a:gd name="connsiteX292" fmla="*/ 969484 w 6085020"/>
              <a:gd name="connsiteY292" fmla="*/ 4746702 h 4885973"/>
              <a:gd name="connsiteX293" fmla="*/ 969039 w 6085020"/>
              <a:gd name="connsiteY293" fmla="*/ 4746759 h 4885973"/>
              <a:gd name="connsiteX294" fmla="*/ 966693 w 6085020"/>
              <a:gd name="connsiteY294" fmla="*/ 4749338 h 4885973"/>
              <a:gd name="connsiteX295" fmla="*/ 966758 w 6085020"/>
              <a:gd name="connsiteY295" fmla="*/ 4749793 h 4885973"/>
              <a:gd name="connsiteX296" fmla="*/ 969578 w 6085020"/>
              <a:gd name="connsiteY296" fmla="*/ 4752278 h 4885973"/>
              <a:gd name="connsiteX297" fmla="*/ 969800 w 6085020"/>
              <a:gd name="connsiteY297" fmla="*/ 4752259 h 4885973"/>
              <a:gd name="connsiteX298" fmla="*/ 972272 w 6085020"/>
              <a:gd name="connsiteY298" fmla="*/ 4749224 h 4885973"/>
              <a:gd name="connsiteX299" fmla="*/ 969484 w 6085020"/>
              <a:gd name="connsiteY299" fmla="*/ 4746702 h 4885973"/>
              <a:gd name="connsiteX300" fmla="*/ 905527 w 6085020"/>
              <a:gd name="connsiteY300" fmla="*/ 4745431 h 4885973"/>
              <a:gd name="connsiteX301" fmla="*/ 902104 w 6085020"/>
              <a:gd name="connsiteY301" fmla="*/ 4757380 h 4885973"/>
              <a:gd name="connsiteX302" fmla="*/ 898491 w 6085020"/>
              <a:gd name="connsiteY302" fmla="*/ 4769139 h 4885973"/>
              <a:gd name="connsiteX303" fmla="*/ 895259 w 6085020"/>
              <a:gd name="connsiteY303" fmla="*/ 4752449 h 4885973"/>
              <a:gd name="connsiteX304" fmla="*/ 888983 w 6085020"/>
              <a:gd name="connsiteY304" fmla="*/ 4767432 h 4885973"/>
              <a:gd name="connsiteX305" fmla="*/ 883279 w 6085020"/>
              <a:gd name="connsiteY305" fmla="*/ 4783554 h 4885973"/>
              <a:gd name="connsiteX306" fmla="*/ 878335 w 6085020"/>
              <a:gd name="connsiteY306" fmla="*/ 4783554 h 4885973"/>
              <a:gd name="connsiteX307" fmla="*/ 894118 w 6085020"/>
              <a:gd name="connsiteY307" fmla="*/ 4799106 h 4885973"/>
              <a:gd name="connsiteX308" fmla="*/ 894118 w 6085020"/>
              <a:gd name="connsiteY308" fmla="*/ 4787537 h 4885973"/>
              <a:gd name="connsiteX309" fmla="*/ 906668 w 6085020"/>
              <a:gd name="connsiteY309" fmla="*/ 4780709 h 4885973"/>
              <a:gd name="connsiteX310" fmla="*/ 904766 w 6085020"/>
              <a:gd name="connsiteY310" fmla="*/ 4780709 h 4885973"/>
              <a:gd name="connsiteX311" fmla="*/ 909901 w 6085020"/>
              <a:gd name="connsiteY311" fmla="*/ 4774071 h 4885973"/>
              <a:gd name="connsiteX312" fmla="*/ 907619 w 6085020"/>
              <a:gd name="connsiteY312" fmla="*/ 4759846 h 4885973"/>
              <a:gd name="connsiteX313" fmla="*/ 840493 w 6085020"/>
              <a:gd name="connsiteY313" fmla="*/ 4744862 h 4885973"/>
              <a:gd name="connsiteX314" fmla="*/ 837831 w 6085020"/>
              <a:gd name="connsiteY314" fmla="*/ 4747878 h 4885973"/>
              <a:gd name="connsiteX315" fmla="*/ 837831 w 6085020"/>
              <a:gd name="connsiteY315" fmla="*/ 4747897 h 4885973"/>
              <a:gd name="connsiteX316" fmla="*/ 840684 w 6085020"/>
              <a:gd name="connsiteY316" fmla="*/ 4750742 h 4885973"/>
              <a:gd name="connsiteX317" fmla="*/ 843536 w 6085020"/>
              <a:gd name="connsiteY317" fmla="*/ 4747897 h 4885973"/>
              <a:gd name="connsiteX318" fmla="*/ 843536 w 6085020"/>
              <a:gd name="connsiteY318" fmla="*/ 4747328 h 4885973"/>
              <a:gd name="connsiteX319" fmla="*/ 840493 w 6085020"/>
              <a:gd name="connsiteY319" fmla="*/ 4744862 h 4885973"/>
              <a:gd name="connsiteX320" fmla="*/ 2767924 w 6085020"/>
              <a:gd name="connsiteY320" fmla="*/ 4741638 h 4885973"/>
              <a:gd name="connsiteX321" fmla="*/ 2768501 w 6085020"/>
              <a:gd name="connsiteY321" fmla="*/ 4741983 h 4885973"/>
              <a:gd name="connsiteX322" fmla="*/ 2768494 w 6085020"/>
              <a:gd name="connsiteY322" fmla="*/ 4742017 h 4885973"/>
              <a:gd name="connsiteX323" fmla="*/ 1058033 w 6085020"/>
              <a:gd name="connsiteY323" fmla="*/ 4741638 h 4885973"/>
              <a:gd name="connsiteX324" fmla="*/ 1058033 w 6085020"/>
              <a:gd name="connsiteY324" fmla="*/ 4741638 h 4885973"/>
              <a:gd name="connsiteX325" fmla="*/ 2127646 w 6085020"/>
              <a:gd name="connsiteY325" fmla="*/ 4740064 h 4885973"/>
              <a:gd name="connsiteX326" fmla="*/ 2127475 w 6085020"/>
              <a:gd name="connsiteY326" fmla="*/ 4740120 h 4885973"/>
              <a:gd name="connsiteX327" fmla="*/ 2124794 w 6085020"/>
              <a:gd name="connsiteY327" fmla="*/ 4743478 h 4885973"/>
              <a:gd name="connsiteX328" fmla="*/ 2128160 w 6085020"/>
              <a:gd name="connsiteY328" fmla="*/ 4746152 h 4885973"/>
              <a:gd name="connsiteX329" fmla="*/ 2129567 w 6085020"/>
              <a:gd name="connsiteY329" fmla="*/ 4745621 h 4885973"/>
              <a:gd name="connsiteX330" fmla="*/ 2131488 w 6085020"/>
              <a:gd name="connsiteY330" fmla="*/ 4742093 h 4885973"/>
              <a:gd name="connsiteX331" fmla="*/ 2131468 w 6085020"/>
              <a:gd name="connsiteY331" fmla="*/ 4742017 h 4885973"/>
              <a:gd name="connsiteX332" fmla="*/ 2127646 w 6085020"/>
              <a:gd name="connsiteY332" fmla="*/ 4740064 h 4885973"/>
              <a:gd name="connsiteX333" fmla="*/ 3084915 w 6085020"/>
              <a:gd name="connsiteY333" fmla="*/ 4739552 h 4885973"/>
              <a:gd name="connsiteX334" fmla="*/ 3086056 w 6085020"/>
              <a:gd name="connsiteY334" fmla="*/ 4741827 h 4885973"/>
              <a:gd name="connsiteX335" fmla="*/ 3082253 w 6085020"/>
              <a:gd name="connsiteY335" fmla="*/ 4740120 h 4885973"/>
              <a:gd name="connsiteX336" fmla="*/ 3080351 w 6085020"/>
              <a:gd name="connsiteY336" fmla="*/ 4743914 h 4885973"/>
              <a:gd name="connsiteX337" fmla="*/ 3084155 w 6085020"/>
              <a:gd name="connsiteY337" fmla="*/ 4745621 h 4885973"/>
              <a:gd name="connsiteX338" fmla="*/ 3087577 w 6085020"/>
              <a:gd name="connsiteY338" fmla="*/ 4742966 h 4885973"/>
              <a:gd name="connsiteX339" fmla="*/ 3084915 w 6085020"/>
              <a:gd name="connsiteY339" fmla="*/ 4739552 h 4885973"/>
              <a:gd name="connsiteX340" fmla="*/ 2614277 w 6085020"/>
              <a:gd name="connsiteY340" fmla="*/ 4731396 h 4885973"/>
              <a:gd name="connsiteX341" fmla="*/ 2611995 w 6085020"/>
              <a:gd name="connsiteY341" fmla="*/ 4736517 h 4885973"/>
              <a:gd name="connsiteX342" fmla="*/ 2609523 w 6085020"/>
              <a:gd name="connsiteY342" fmla="*/ 4741448 h 4885973"/>
              <a:gd name="connsiteX343" fmla="*/ 2624545 w 6085020"/>
              <a:gd name="connsiteY343" fmla="*/ 4736138 h 4885973"/>
              <a:gd name="connsiteX344" fmla="*/ 2619411 w 6085020"/>
              <a:gd name="connsiteY344" fmla="*/ 4733861 h 4885973"/>
              <a:gd name="connsiteX345" fmla="*/ 910091 w 6085020"/>
              <a:gd name="connsiteY345" fmla="*/ 4731396 h 4885973"/>
              <a:gd name="connsiteX346" fmla="*/ 910091 w 6085020"/>
              <a:gd name="connsiteY346" fmla="*/ 4731396 h 4885973"/>
              <a:gd name="connsiteX347" fmla="*/ 969420 w 6085020"/>
              <a:gd name="connsiteY347" fmla="*/ 4730827 h 4885973"/>
              <a:gd name="connsiteX348" fmla="*/ 967708 w 6085020"/>
              <a:gd name="connsiteY348" fmla="*/ 4740310 h 4885973"/>
              <a:gd name="connsiteX349" fmla="*/ 973033 w 6085020"/>
              <a:gd name="connsiteY349" fmla="*/ 4738224 h 4885973"/>
              <a:gd name="connsiteX350" fmla="*/ 974174 w 6085020"/>
              <a:gd name="connsiteY350" fmla="*/ 4738224 h 4885973"/>
              <a:gd name="connsiteX351" fmla="*/ 974364 w 6085020"/>
              <a:gd name="connsiteY351" fmla="*/ 4738414 h 4885973"/>
              <a:gd name="connsiteX352" fmla="*/ 975885 w 6085020"/>
              <a:gd name="connsiteY352" fmla="*/ 4738414 h 4885973"/>
              <a:gd name="connsiteX353" fmla="*/ 974744 w 6085020"/>
              <a:gd name="connsiteY353" fmla="*/ 4737465 h 4885973"/>
              <a:gd name="connsiteX354" fmla="*/ 969420 w 6085020"/>
              <a:gd name="connsiteY354" fmla="*/ 4730827 h 4885973"/>
              <a:gd name="connsiteX355" fmla="*/ 2595071 w 6085020"/>
              <a:gd name="connsiteY355" fmla="*/ 4730448 h 4885973"/>
              <a:gd name="connsiteX356" fmla="*/ 2595071 w 6085020"/>
              <a:gd name="connsiteY356" fmla="*/ 4730448 h 4885973"/>
              <a:gd name="connsiteX357" fmla="*/ 2095719 w 6085020"/>
              <a:gd name="connsiteY357" fmla="*/ 4730448 h 4885973"/>
              <a:gd name="connsiteX358" fmla="*/ 2093247 w 6085020"/>
              <a:gd name="connsiteY358" fmla="*/ 4735379 h 4885973"/>
              <a:gd name="connsiteX359" fmla="*/ 2091726 w 6085020"/>
              <a:gd name="connsiteY359" fmla="*/ 4741638 h 4885973"/>
              <a:gd name="connsiteX360" fmla="*/ 2096860 w 6085020"/>
              <a:gd name="connsiteY360" fmla="*/ 4744104 h 4885973"/>
              <a:gd name="connsiteX361" fmla="*/ 2101043 w 6085020"/>
              <a:gd name="connsiteY361" fmla="*/ 4745242 h 4885973"/>
              <a:gd name="connsiteX362" fmla="*/ 864643 w 6085020"/>
              <a:gd name="connsiteY362" fmla="*/ 4727792 h 4885973"/>
              <a:gd name="connsiteX363" fmla="*/ 867115 w 6085020"/>
              <a:gd name="connsiteY363" fmla="*/ 4740310 h 4885973"/>
              <a:gd name="connsiteX364" fmla="*/ 869587 w 6085020"/>
              <a:gd name="connsiteY364" fmla="*/ 4752638 h 4885973"/>
              <a:gd name="connsiteX365" fmla="*/ 873961 w 6085020"/>
              <a:gd name="connsiteY365" fmla="*/ 4752638 h 4885973"/>
              <a:gd name="connsiteX366" fmla="*/ 879462 w 6085020"/>
              <a:gd name="connsiteY366" fmla="*/ 4751368 h 4885973"/>
              <a:gd name="connsiteX367" fmla="*/ 879666 w 6085020"/>
              <a:gd name="connsiteY367" fmla="*/ 4747517 h 4885973"/>
              <a:gd name="connsiteX368" fmla="*/ 877764 w 6085020"/>
              <a:gd name="connsiteY368" fmla="*/ 4747517 h 4885973"/>
              <a:gd name="connsiteX369" fmla="*/ 870919 w 6085020"/>
              <a:gd name="connsiteY369" fmla="*/ 4735379 h 4885973"/>
              <a:gd name="connsiteX370" fmla="*/ 971131 w 6085020"/>
              <a:gd name="connsiteY370" fmla="*/ 4725706 h 4885973"/>
              <a:gd name="connsiteX371" fmla="*/ 968089 w 6085020"/>
              <a:gd name="connsiteY371" fmla="*/ 4727792 h 4885973"/>
              <a:gd name="connsiteX372" fmla="*/ 970180 w 6085020"/>
              <a:gd name="connsiteY372" fmla="*/ 4727223 h 4885973"/>
              <a:gd name="connsiteX373" fmla="*/ 972272 w 6085020"/>
              <a:gd name="connsiteY373" fmla="*/ 4727223 h 4885973"/>
              <a:gd name="connsiteX374" fmla="*/ 971131 w 6085020"/>
              <a:gd name="connsiteY374" fmla="*/ 4725706 h 4885973"/>
              <a:gd name="connsiteX375" fmla="*/ 2170641 w 6085020"/>
              <a:gd name="connsiteY375" fmla="*/ 4725516 h 4885973"/>
              <a:gd name="connsiteX376" fmla="*/ 2170641 w 6085020"/>
              <a:gd name="connsiteY376" fmla="*/ 4725516 h 4885973"/>
              <a:gd name="connsiteX377" fmla="*/ 2584612 w 6085020"/>
              <a:gd name="connsiteY377" fmla="*/ 4725137 h 4885973"/>
              <a:gd name="connsiteX378" fmla="*/ 2568829 w 6085020"/>
              <a:gd name="connsiteY378" fmla="*/ 4740879 h 4885973"/>
              <a:gd name="connsiteX379" fmla="*/ 2584802 w 6085020"/>
              <a:gd name="connsiteY379" fmla="*/ 4726085 h 4885973"/>
              <a:gd name="connsiteX380" fmla="*/ 3067231 w 6085020"/>
              <a:gd name="connsiteY380" fmla="*/ 4723430 h 4885973"/>
              <a:gd name="connsiteX381" fmla="*/ 3064758 w 6085020"/>
              <a:gd name="connsiteY381" fmla="*/ 4728551 h 4885973"/>
              <a:gd name="connsiteX382" fmla="*/ 3062286 w 6085020"/>
              <a:gd name="connsiteY382" fmla="*/ 4733672 h 4885973"/>
              <a:gd name="connsiteX383" fmla="*/ 3067421 w 6085020"/>
              <a:gd name="connsiteY383" fmla="*/ 4735948 h 4885973"/>
              <a:gd name="connsiteX384" fmla="*/ 3072365 w 6085020"/>
              <a:gd name="connsiteY384" fmla="*/ 4738414 h 4885973"/>
              <a:gd name="connsiteX385" fmla="*/ 2645843 w 6085020"/>
              <a:gd name="connsiteY385" fmla="*/ 4721723 h 4885973"/>
              <a:gd name="connsiteX386" fmla="*/ 2644132 w 6085020"/>
              <a:gd name="connsiteY386" fmla="*/ 4725516 h 4885973"/>
              <a:gd name="connsiteX387" fmla="*/ 2647935 w 6085020"/>
              <a:gd name="connsiteY387" fmla="*/ 4727223 h 4885973"/>
              <a:gd name="connsiteX388" fmla="*/ 2647935 w 6085020"/>
              <a:gd name="connsiteY388" fmla="*/ 4727413 h 4885973"/>
              <a:gd name="connsiteX389" fmla="*/ 2649646 w 6085020"/>
              <a:gd name="connsiteY389" fmla="*/ 4723620 h 4885973"/>
              <a:gd name="connsiteX390" fmla="*/ 2645843 w 6085020"/>
              <a:gd name="connsiteY390" fmla="*/ 4721723 h 4885973"/>
              <a:gd name="connsiteX391" fmla="*/ 928156 w 6085020"/>
              <a:gd name="connsiteY391" fmla="*/ 4721533 h 4885973"/>
              <a:gd name="connsiteX392" fmla="*/ 928156 w 6085020"/>
              <a:gd name="connsiteY392" fmla="*/ 4723051 h 4885973"/>
              <a:gd name="connsiteX393" fmla="*/ 926064 w 6085020"/>
              <a:gd name="connsiteY393" fmla="*/ 4724378 h 4885973"/>
              <a:gd name="connsiteX394" fmla="*/ 924543 w 6085020"/>
              <a:gd name="connsiteY394" fmla="*/ 4724378 h 4885973"/>
              <a:gd name="connsiteX395" fmla="*/ 923592 w 6085020"/>
              <a:gd name="connsiteY395" fmla="*/ 4727982 h 4885973"/>
              <a:gd name="connsiteX396" fmla="*/ 921500 w 6085020"/>
              <a:gd name="connsiteY396" fmla="*/ 4735758 h 4885973"/>
              <a:gd name="connsiteX397" fmla="*/ 931769 w 6085020"/>
              <a:gd name="connsiteY397" fmla="*/ 4741638 h 4885973"/>
              <a:gd name="connsiteX398" fmla="*/ 929867 w 6085020"/>
              <a:gd name="connsiteY398" fmla="*/ 4730827 h 4885973"/>
              <a:gd name="connsiteX399" fmla="*/ 929867 w 6085020"/>
              <a:gd name="connsiteY399" fmla="*/ 4728361 h 4885973"/>
              <a:gd name="connsiteX400" fmla="*/ 929867 w 6085020"/>
              <a:gd name="connsiteY400" fmla="*/ 4727034 h 4885973"/>
              <a:gd name="connsiteX401" fmla="*/ 929867 w 6085020"/>
              <a:gd name="connsiteY401" fmla="*/ 4724189 h 4885973"/>
              <a:gd name="connsiteX402" fmla="*/ 929867 w 6085020"/>
              <a:gd name="connsiteY402" fmla="*/ 4723240 h 4885973"/>
              <a:gd name="connsiteX403" fmla="*/ 897540 w 6085020"/>
              <a:gd name="connsiteY403" fmla="*/ 4721154 h 4885973"/>
              <a:gd name="connsiteX404" fmla="*/ 893737 w 6085020"/>
              <a:gd name="connsiteY404" fmla="*/ 4730068 h 4885973"/>
              <a:gd name="connsiteX405" fmla="*/ 891455 w 6085020"/>
              <a:gd name="connsiteY405" fmla="*/ 4738983 h 4885973"/>
              <a:gd name="connsiteX406" fmla="*/ 907619 w 6085020"/>
              <a:gd name="connsiteY406" fmla="*/ 4737086 h 4885973"/>
              <a:gd name="connsiteX407" fmla="*/ 903435 w 6085020"/>
              <a:gd name="connsiteY407" fmla="*/ 4728930 h 4885973"/>
              <a:gd name="connsiteX408" fmla="*/ 897540 w 6085020"/>
              <a:gd name="connsiteY408" fmla="*/ 4721154 h 4885973"/>
              <a:gd name="connsiteX409" fmla="*/ 2503796 w 6085020"/>
              <a:gd name="connsiteY409" fmla="*/ 4719637 h 4885973"/>
              <a:gd name="connsiteX410" fmla="*/ 2498091 w 6085020"/>
              <a:gd name="connsiteY410" fmla="*/ 4731586 h 4885973"/>
              <a:gd name="connsiteX411" fmla="*/ 2510052 w 6085020"/>
              <a:gd name="connsiteY411" fmla="*/ 4737086 h 4885973"/>
              <a:gd name="connsiteX412" fmla="*/ 2510071 w 6085020"/>
              <a:gd name="connsiteY412" fmla="*/ 4737086 h 4885973"/>
              <a:gd name="connsiteX413" fmla="*/ 2515776 w 6085020"/>
              <a:gd name="connsiteY413" fmla="*/ 4725327 h 4885973"/>
              <a:gd name="connsiteX414" fmla="*/ 2503796 w 6085020"/>
              <a:gd name="connsiteY414" fmla="*/ 4719637 h 4885973"/>
              <a:gd name="connsiteX415" fmla="*/ 3045758 w 6085020"/>
              <a:gd name="connsiteY415" fmla="*/ 4718659 h 4885973"/>
              <a:gd name="connsiteX416" fmla="*/ 3049568 w 6085020"/>
              <a:gd name="connsiteY416" fmla="*/ 4720404 h 4885973"/>
              <a:gd name="connsiteX417" fmla="*/ 3049356 w 6085020"/>
              <a:gd name="connsiteY417" fmla="*/ 4720775 h 4885973"/>
              <a:gd name="connsiteX418" fmla="*/ 3045553 w 6085020"/>
              <a:gd name="connsiteY418" fmla="*/ 4719068 h 4885973"/>
              <a:gd name="connsiteX419" fmla="*/ 2619906 w 6085020"/>
              <a:gd name="connsiteY419" fmla="*/ 4718214 h 4885973"/>
              <a:gd name="connsiteX420" fmla="*/ 2619411 w 6085020"/>
              <a:gd name="connsiteY420" fmla="*/ 4718309 h 4885973"/>
              <a:gd name="connsiteX421" fmla="*/ 2619411 w 6085020"/>
              <a:gd name="connsiteY421" fmla="*/ 4719068 h 4885973"/>
              <a:gd name="connsiteX422" fmla="*/ 2617700 w 6085020"/>
              <a:gd name="connsiteY422" fmla="*/ 4722861 h 4885973"/>
              <a:gd name="connsiteX423" fmla="*/ 2621503 w 6085020"/>
              <a:gd name="connsiteY423" fmla="*/ 4724758 h 4885973"/>
              <a:gd name="connsiteX424" fmla="*/ 2623214 w 6085020"/>
              <a:gd name="connsiteY424" fmla="*/ 4720964 h 4885973"/>
              <a:gd name="connsiteX425" fmla="*/ 2619906 w 6085020"/>
              <a:gd name="connsiteY425" fmla="*/ 4718214 h 4885973"/>
              <a:gd name="connsiteX426" fmla="*/ 2537162 w 6085020"/>
              <a:gd name="connsiteY426" fmla="*/ 4717963 h 4885973"/>
              <a:gd name="connsiteX427" fmla="*/ 2532509 w 6085020"/>
              <a:gd name="connsiteY427" fmla="*/ 4721723 h 4885973"/>
              <a:gd name="connsiteX428" fmla="*/ 2537162 w 6085020"/>
              <a:gd name="connsiteY428" fmla="*/ 4717963 h 4885973"/>
              <a:gd name="connsiteX429" fmla="*/ 2734076 w 6085020"/>
              <a:gd name="connsiteY429" fmla="*/ 4717550 h 4885973"/>
              <a:gd name="connsiteX430" fmla="*/ 2737499 w 6085020"/>
              <a:gd name="connsiteY430" fmla="*/ 4759466 h 4885973"/>
              <a:gd name="connsiteX431" fmla="*/ 2747006 w 6085020"/>
              <a:gd name="connsiteY431" fmla="*/ 4804228 h 4885973"/>
              <a:gd name="connsiteX432" fmla="*/ 2762029 w 6085020"/>
              <a:gd name="connsiteY432" fmla="*/ 4766294 h 4885973"/>
              <a:gd name="connsiteX433" fmla="*/ 2766973 w 6085020"/>
              <a:gd name="connsiteY433" fmla="*/ 4743914 h 4885973"/>
              <a:gd name="connsiteX434" fmla="*/ 2773605 w 6085020"/>
              <a:gd name="connsiteY434" fmla="*/ 4745035 h 4885973"/>
              <a:gd name="connsiteX435" fmla="*/ 2768501 w 6085020"/>
              <a:gd name="connsiteY435" fmla="*/ 4741983 h 4885973"/>
              <a:gd name="connsiteX436" fmla="*/ 2772107 w 6085020"/>
              <a:gd name="connsiteY436" fmla="*/ 4725516 h 4885973"/>
              <a:gd name="connsiteX437" fmla="*/ 2753091 w 6085020"/>
              <a:gd name="connsiteY437" fmla="*/ 4721533 h 4885973"/>
              <a:gd name="connsiteX438" fmla="*/ 968089 w 6085020"/>
              <a:gd name="connsiteY438" fmla="*/ 4717171 h 4885973"/>
              <a:gd name="connsiteX439" fmla="*/ 965807 w 6085020"/>
              <a:gd name="connsiteY439" fmla="*/ 4722671 h 4885973"/>
              <a:gd name="connsiteX440" fmla="*/ 965236 w 6085020"/>
              <a:gd name="connsiteY440" fmla="*/ 4722671 h 4885973"/>
              <a:gd name="connsiteX441" fmla="*/ 968796 w 6085020"/>
              <a:gd name="connsiteY441" fmla="*/ 4723354 h 4885973"/>
              <a:gd name="connsiteX442" fmla="*/ 970180 w 6085020"/>
              <a:gd name="connsiteY442" fmla="*/ 4723999 h 4885973"/>
              <a:gd name="connsiteX443" fmla="*/ 970180 w 6085020"/>
              <a:gd name="connsiteY443" fmla="*/ 4723620 h 4885973"/>
              <a:gd name="connsiteX444" fmla="*/ 968796 w 6085020"/>
              <a:gd name="connsiteY444" fmla="*/ 4723354 h 4885973"/>
              <a:gd name="connsiteX445" fmla="*/ 967328 w 6085020"/>
              <a:gd name="connsiteY445" fmla="*/ 4722671 h 4885973"/>
              <a:gd name="connsiteX446" fmla="*/ 965807 w 6085020"/>
              <a:gd name="connsiteY446" fmla="*/ 4722671 h 4885973"/>
              <a:gd name="connsiteX447" fmla="*/ 967328 w 6085020"/>
              <a:gd name="connsiteY447" fmla="*/ 4721533 h 4885973"/>
              <a:gd name="connsiteX448" fmla="*/ 969039 w 6085020"/>
              <a:gd name="connsiteY448" fmla="*/ 4720016 h 4885973"/>
              <a:gd name="connsiteX449" fmla="*/ 968089 w 6085020"/>
              <a:gd name="connsiteY449" fmla="*/ 4717171 h 4885973"/>
              <a:gd name="connsiteX450" fmla="*/ 2246608 w 6085020"/>
              <a:gd name="connsiteY450" fmla="*/ 4716962 h 4885973"/>
              <a:gd name="connsiteX451" fmla="*/ 2244136 w 6085020"/>
              <a:gd name="connsiteY451" fmla="*/ 4720471 h 4885973"/>
              <a:gd name="connsiteX452" fmla="*/ 2244422 w 6085020"/>
              <a:gd name="connsiteY452" fmla="*/ 4721343 h 4885973"/>
              <a:gd name="connsiteX453" fmla="*/ 2247940 w 6085020"/>
              <a:gd name="connsiteY453" fmla="*/ 4723828 h 4885973"/>
              <a:gd name="connsiteX454" fmla="*/ 2250412 w 6085020"/>
              <a:gd name="connsiteY454" fmla="*/ 4720320 h 4885973"/>
              <a:gd name="connsiteX455" fmla="*/ 2250126 w 6085020"/>
              <a:gd name="connsiteY455" fmla="*/ 4719447 h 4885973"/>
              <a:gd name="connsiteX456" fmla="*/ 2246608 w 6085020"/>
              <a:gd name="connsiteY456" fmla="*/ 4716962 h 4885973"/>
              <a:gd name="connsiteX457" fmla="*/ 2920049 w 6085020"/>
              <a:gd name="connsiteY457" fmla="*/ 4715654 h 4885973"/>
              <a:gd name="connsiteX458" fmla="*/ 2919479 w 6085020"/>
              <a:gd name="connsiteY458" fmla="*/ 4715843 h 4885973"/>
              <a:gd name="connsiteX459" fmla="*/ 2920028 w 6085020"/>
              <a:gd name="connsiteY459" fmla="*/ 4716120 h 4885973"/>
              <a:gd name="connsiteX460" fmla="*/ 2919336 w 6085020"/>
              <a:gd name="connsiteY460" fmla="*/ 4731776 h 4885973"/>
              <a:gd name="connsiteX461" fmla="*/ 2925183 w 6085020"/>
              <a:gd name="connsiteY461" fmla="*/ 4741638 h 4885973"/>
              <a:gd name="connsiteX462" fmla="*/ 2924622 w 6085020"/>
              <a:gd name="connsiteY462" fmla="*/ 4718434 h 4885973"/>
              <a:gd name="connsiteX463" fmla="*/ 2920028 w 6085020"/>
              <a:gd name="connsiteY463" fmla="*/ 4716120 h 4885973"/>
              <a:gd name="connsiteX464" fmla="*/ 1078190 w 6085020"/>
              <a:gd name="connsiteY464" fmla="*/ 4715274 h 4885973"/>
              <a:gd name="connsiteX465" fmla="*/ 1076744 w 6085020"/>
              <a:gd name="connsiteY465" fmla="*/ 4719030 h 4885973"/>
              <a:gd name="connsiteX466" fmla="*/ 1076806 w 6085020"/>
              <a:gd name="connsiteY466" fmla="*/ 4719152 h 4885973"/>
              <a:gd name="connsiteX467" fmla="*/ 1075717 w 6085020"/>
              <a:gd name="connsiteY467" fmla="*/ 4718309 h 4885973"/>
              <a:gd name="connsiteX468" fmla="*/ 1076858 w 6085020"/>
              <a:gd name="connsiteY468" fmla="*/ 4719257 h 4885973"/>
              <a:gd name="connsiteX469" fmla="*/ 1076806 w 6085020"/>
              <a:gd name="connsiteY469" fmla="*/ 4719152 h 4885973"/>
              <a:gd name="connsiteX470" fmla="*/ 1078901 w 6085020"/>
              <a:gd name="connsiteY470" fmla="*/ 4720775 h 4885973"/>
              <a:gd name="connsiteX471" fmla="*/ 1078950 w 6085020"/>
              <a:gd name="connsiteY471" fmla="*/ 4720775 h 4885973"/>
              <a:gd name="connsiteX472" fmla="*/ 1081422 w 6085020"/>
              <a:gd name="connsiteY472" fmla="*/ 4717740 h 4885973"/>
              <a:gd name="connsiteX473" fmla="*/ 1078239 w 6085020"/>
              <a:gd name="connsiteY473" fmla="*/ 4715274 h 4885973"/>
              <a:gd name="connsiteX474" fmla="*/ 1078190 w 6085020"/>
              <a:gd name="connsiteY474" fmla="*/ 4715274 h 4885973"/>
              <a:gd name="connsiteX475" fmla="*/ 943939 w 6085020"/>
              <a:gd name="connsiteY475" fmla="*/ 4714516 h 4885973"/>
              <a:gd name="connsiteX476" fmla="*/ 943939 w 6085020"/>
              <a:gd name="connsiteY476" fmla="*/ 4720206 h 4885973"/>
              <a:gd name="connsiteX477" fmla="*/ 952115 w 6085020"/>
              <a:gd name="connsiteY477" fmla="*/ 4728741 h 4885973"/>
              <a:gd name="connsiteX478" fmla="*/ 950594 w 6085020"/>
              <a:gd name="connsiteY478" fmla="*/ 4728741 h 4885973"/>
              <a:gd name="connsiteX479" fmla="*/ 956679 w 6085020"/>
              <a:gd name="connsiteY479" fmla="*/ 4731396 h 4885973"/>
              <a:gd name="connsiteX480" fmla="*/ 956679 w 6085020"/>
              <a:gd name="connsiteY480" fmla="*/ 4725896 h 4885973"/>
              <a:gd name="connsiteX481" fmla="*/ 949834 w 6085020"/>
              <a:gd name="connsiteY481" fmla="*/ 4717361 h 4885973"/>
              <a:gd name="connsiteX482" fmla="*/ 3046694 w 6085020"/>
              <a:gd name="connsiteY482" fmla="*/ 4712240 h 4885973"/>
              <a:gd name="connsiteX483" fmla="*/ 3047454 w 6085020"/>
              <a:gd name="connsiteY483" fmla="*/ 4715274 h 4885973"/>
              <a:gd name="connsiteX484" fmla="*/ 3045758 w 6085020"/>
              <a:gd name="connsiteY484" fmla="*/ 4718659 h 4885973"/>
              <a:gd name="connsiteX485" fmla="*/ 3043390 w 6085020"/>
              <a:gd name="connsiteY485" fmla="*/ 4717574 h 4885973"/>
              <a:gd name="connsiteX486" fmla="*/ 3030340 w 6085020"/>
              <a:gd name="connsiteY486" fmla="*/ 4721343 h 4885973"/>
              <a:gd name="connsiteX487" fmla="*/ 3040799 w 6085020"/>
              <a:gd name="connsiteY487" fmla="*/ 4736896 h 4885973"/>
              <a:gd name="connsiteX488" fmla="*/ 3030340 w 6085020"/>
              <a:gd name="connsiteY488" fmla="*/ 4752638 h 4885973"/>
              <a:gd name="connsiteX489" fmla="*/ 3048785 w 6085020"/>
              <a:gd name="connsiteY489" fmla="*/ 4740358 h 4885973"/>
              <a:gd name="connsiteX490" fmla="*/ 3061271 w 6085020"/>
              <a:gd name="connsiteY490" fmla="*/ 4721352 h 4885973"/>
              <a:gd name="connsiteX491" fmla="*/ 3061716 w 6085020"/>
              <a:gd name="connsiteY491" fmla="*/ 4721343 h 4885973"/>
              <a:gd name="connsiteX492" fmla="*/ 3061526 w 6085020"/>
              <a:gd name="connsiteY492" fmla="*/ 4720964 h 4885973"/>
              <a:gd name="connsiteX493" fmla="*/ 3061271 w 6085020"/>
              <a:gd name="connsiteY493" fmla="*/ 4721352 h 4885973"/>
              <a:gd name="connsiteX494" fmla="*/ 3052027 w 6085020"/>
              <a:gd name="connsiteY494" fmla="*/ 4721531 h 4885973"/>
              <a:gd name="connsiteX495" fmla="*/ 3049568 w 6085020"/>
              <a:gd name="connsiteY495" fmla="*/ 4720404 h 4885973"/>
              <a:gd name="connsiteX496" fmla="*/ 3051352 w 6085020"/>
              <a:gd name="connsiteY496" fmla="*/ 4717285 h 4885973"/>
              <a:gd name="connsiteX497" fmla="*/ 3051257 w 6085020"/>
              <a:gd name="connsiteY497" fmla="*/ 4716981 h 4885973"/>
              <a:gd name="connsiteX498" fmla="*/ 3051352 w 6085020"/>
              <a:gd name="connsiteY498" fmla="*/ 4712335 h 4885973"/>
              <a:gd name="connsiteX499" fmla="*/ 3046694 w 6085020"/>
              <a:gd name="connsiteY499" fmla="*/ 4712240 h 4885973"/>
              <a:gd name="connsiteX500" fmla="*/ 918142 w 6085020"/>
              <a:gd name="connsiteY500" fmla="*/ 4711804 h 4885973"/>
              <a:gd name="connsiteX501" fmla="*/ 914655 w 6085020"/>
              <a:gd name="connsiteY501" fmla="*/ 4713814 h 4885973"/>
              <a:gd name="connsiteX502" fmla="*/ 914655 w 6085020"/>
              <a:gd name="connsiteY502" fmla="*/ 4715274 h 4885973"/>
              <a:gd name="connsiteX503" fmla="*/ 917697 w 6085020"/>
              <a:gd name="connsiteY503" fmla="*/ 4717740 h 4885973"/>
              <a:gd name="connsiteX504" fmla="*/ 921337 w 6085020"/>
              <a:gd name="connsiteY504" fmla="*/ 4716773 h 4885973"/>
              <a:gd name="connsiteX505" fmla="*/ 921690 w 6085020"/>
              <a:gd name="connsiteY505" fmla="*/ 4715274 h 4885973"/>
              <a:gd name="connsiteX506" fmla="*/ 920169 w 6085020"/>
              <a:gd name="connsiteY506" fmla="*/ 4715274 h 4885973"/>
              <a:gd name="connsiteX507" fmla="*/ 918142 w 6085020"/>
              <a:gd name="connsiteY507" fmla="*/ 4711804 h 4885973"/>
              <a:gd name="connsiteX508" fmla="*/ 977216 w 6085020"/>
              <a:gd name="connsiteY508" fmla="*/ 4709584 h 4885973"/>
              <a:gd name="connsiteX509" fmla="*/ 977787 w 6085020"/>
              <a:gd name="connsiteY509" fmla="*/ 4710309 h 4885973"/>
              <a:gd name="connsiteX510" fmla="*/ 977787 w 6085020"/>
              <a:gd name="connsiteY510" fmla="*/ 4710912 h 4885973"/>
              <a:gd name="connsiteX511" fmla="*/ 979308 w 6085020"/>
              <a:gd name="connsiteY511" fmla="*/ 4712240 h 4885973"/>
              <a:gd name="connsiteX512" fmla="*/ 977787 w 6085020"/>
              <a:gd name="connsiteY512" fmla="*/ 4710309 h 4885973"/>
              <a:gd name="connsiteX513" fmla="*/ 977787 w 6085020"/>
              <a:gd name="connsiteY513" fmla="*/ 4709584 h 4885973"/>
              <a:gd name="connsiteX514" fmla="*/ 961338 w 6085020"/>
              <a:gd name="connsiteY514" fmla="*/ 4709110 h 4885973"/>
              <a:gd name="connsiteX515" fmla="*/ 959151 w 6085020"/>
              <a:gd name="connsiteY515" fmla="*/ 4709205 h 4885973"/>
              <a:gd name="connsiteX516" fmla="*/ 959833 w 6085020"/>
              <a:gd name="connsiteY516" fmla="*/ 4710132 h 4885973"/>
              <a:gd name="connsiteX517" fmla="*/ 958771 w 6085020"/>
              <a:gd name="connsiteY517" fmla="*/ 4709205 h 4885973"/>
              <a:gd name="connsiteX518" fmla="*/ 958771 w 6085020"/>
              <a:gd name="connsiteY518" fmla="*/ 4712050 h 4885973"/>
              <a:gd name="connsiteX519" fmla="*/ 961243 w 6085020"/>
              <a:gd name="connsiteY519" fmla="*/ 4712050 h 4885973"/>
              <a:gd name="connsiteX520" fmla="*/ 959833 w 6085020"/>
              <a:gd name="connsiteY520" fmla="*/ 4710132 h 4885973"/>
              <a:gd name="connsiteX521" fmla="*/ 960292 w 6085020"/>
              <a:gd name="connsiteY521" fmla="*/ 4710533 h 4885973"/>
              <a:gd name="connsiteX522" fmla="*/ 961433 w 6085020"/>
              <a:gd name="connsiteY522" fmla="*/ 4711291 h 4885973"/>
              <a:gd name="connsiteX523" fmla="*/ 961338 w 6085020"/>
              <a:gd name="connsiteY523" fmla="*/ 4709110 h 4885973"/>
              <a:gd name="connsiteX524" fmla="*/ 2459481 w 6085020"/>
              <a:gd name="connsiteY524" fmla="*/ 4706099 h 4885973"/>
              <a:gd name="connsiteX525" fmla="*/ 2469187 w 6085020"/>
              <a:gd name="connsiteY525" fmla="*/ 4710153 h 4885973"/>
              <a:gd name="connsiteX526" fmla="*/ 2459481 w 6085020"/>
              <a:gd name="connsiteY526" fmla="*/ 4706099 h 4885973"/>
              <a:gd name="connsiteX527" fmla="*/ 2957914 w 6085020"/>
              <a:gd name="connsiteY527" fmla="*/ 4703065 h 4885973"/>
              <a:gd name="connsiteX528" fmla="*/ 2957130 w 6085020"/>
              <a:gd name="connsiteY528" fmla="*/ 4715654 h 4885973"/>
              <a:gd name="connsiteX529" fmla="*/ 2957914 w 6085020"/>
              <a:gd name="connsiteY529" fmla="*/ 4703065 h 4885973"/>
              <a:gd name="connsiteX530" fmla="*/ 1979343 w 6085020"/>
              <a:gd name="connsiteY530" fmla="*/ 4702756 h 4885973"/>
              <a:gd name="connsiteX531" fmla="*/ 1977061 w 6085020"/>
              <a:gd name="connsiteY531" fmla="*/ 4707877 h 4885973"/>
              <a:gd name="connsiteX532" fmla="*/ 1974589 w 6085020"/>
              <a:gd name="connsiteY532" fmla="*/ 4712809 h 4885973"/>
              <a:gd name="connsiteX533" fmla="*/ 1979723 w 6085020"/>
              <a:gd name="connsiteY533" fmla="*/ 4715274 h 4885973"/>
              <a:gd name="connsiteX534" fmla="*/ 1984667 w 6085020"/>
              <a:gd name="connsiteY534" fmla="*/ 4717740 h 4885973"/>
              <a:gd name="connsiteX535" fmla="*/ 2223124 w 6085020"/>
              <a:gd name="connsiteY535" fmla="*/ 4701808 h 4885973"/>
              <a:gd name="connsiteX536" fmla="*/ 2219891 w 6085020"/>
              <a:gd name="connsiteY536" fmla="*/ 4705981 h 4885973"/>
              <a:gd name="connsiteX537" fmla="*/ 2216469 w 6085020"/>
              <a:gd name="connsiteY537" fmla="*/ 4710153 h 4885973"/>
              <a:gd name="connsiteX538" fmla="*/ 2231491 w 6085020"/>
              <a:gd name="connsiteY538" fmla="*/ 4708257 h 4885973"/>
              <a:gd name="connsiteX539" fmla="*/ 941847 w 6085020"/>
              <a:gd name="connsiteY539" fmla="*/ 4701049 h 4885973"/>
              <a:gd name="connsiteX540" fmla="*/ 945460 w 6085020"/>
              <a:gd name="connsiteY540" fmla="*/ 4702756 h 4885973"/>
              <a:gd name="connsiteX541" fmla="*/ 942608 w 6085020"/>
              <a:gd name="connsiteY541" fmla="*/ 4701049 h 4885973"/>
              <a:gd name="connsiteX542" fmla="*/ 970941 w 6085020"/>
              <a:gd name="connsiteY542" fmla="*/ 4700480 h 4885973"/>
              <a:gd name="connsiteX543" fmla="*/ 970941 w 6085020"/>
              <a:gd name="connsiteY543" fmla="*/ 4700480 h 4885973"/>
              <a:gd name="connsiteX544" fmla="*/ 971523 w 6085020"/>
              <a:gd name="connsiteY544" fmla="*/ 4700867 h 4885973"/>
              <a:gd name="connsiteX545" fmla="*/ 971523 w 6085020"/>
              <a:gd name="connsiteY545" fmla="*/ 4700867 h 4885973"/>
              <a:gd name="connsiteX546" fmla="*/ 2276558 w 6085020"/>
              <a:gd name="connsiteY546" fmla="*/ 4700101 h 4885973"/>
              <a:gd name="connsiteX547" fmla="*/ 2276558 w 6085020"/>
              <a:gd name="connsiteY547" fmla="*/ 4700101 h 4885973"/>
              <a:gd name="connsiteX548" fmla="*/ 826232 w 6085020"/>
              <a:gd name="connsiteY548" fmla="*/ 4699153 h 4885973"/>
              <a:gd name="connsiteX549" fmla="*/ 823950 w 6085020"/>
              <a:gd name="connsiteY549" fmla="*/ 4701998 h 4885973"/>
              <a:gd name="connsiteX550" fmla="*/ 821478 w 6085020"/>
              <a:gd name="connsiteY550" fmla="*/ 4705222 h 4885973"/>
              <a:gd name="connsiteX551" fmla="*/ 825661 w 6085020"/>
              <a:gd name="connsiteY551" fmla="*/ 4708446 h 4885973"/>
              <a:gd name="connsiteX552" fmla="*/ 828409 w 6085020"/>
              <a:gd name="connsiteY552" fmla="*/ 4710590 h 4885973"/>
              <a:gd name="connsiteX553" fmla="*/ 831936 w 6085020"/>
              <a:gd name="connsiteY553" fmla="*/ 4716602 h 4885973"/>
              <a:gd name="connsiteX554" fmla="*/ 834028 w 6085020"/>
              <a:gd name="connsiteY554" fmla="*/ 4714326 h 4885973"/>
              <a:gd name="connsiteX555" fmla="*/ 830035 w 6085020"/>
              <a:gd name="connsiteY555" fmla="*/ 4710343 h 4885973"/>
              <a:gd name="connsiteX556" fmla="*/ 830035 w 6085020"/>
              <a:gd name="connsiteY556" fmla="*/ 4711860 h 4885973"/>
              <a:gd name="connsiteX557" fmla="*/ 828409 w 6085020"/>
              <a:gd name="connsiteY557" fmla="*/ 4710590 h 4885973"/>
              <a:gd name="connsiteX558" fmla="*/ 827373 w 6085020"/>
              <a:gd name="connsiteY558" fmla="*/ 4708826 h 4885973"/>
              <a:gd name="connsiteX559" fmla="*/ 968659 w 6085020"/>
              <a:gd name="connsiteY559" fmla="*/ 4698963 h 4885973"/>
              <a:gd name="connsiteX560" fmla="*/ 970941 w 6085020"/>
              <a:gd name="connsiteY560" fmla="*/ 4700480 h 4885973"/>
              <a:gd name="connsiteX561" fmla="*/ 969800 w 6085020"/>
              <a:gd name="connsiteY561" fmla="*/ 4700480 h 4885973"/>
              <a:gd name="connsiteX562" fmla="*/ 971702 w 6085020"/>
              <a:gd name="connsiteY562" fmla="*/ 4702756 h 4885973"/>
              <a:gd name="connsiteX563" fmla="*/ 971523 w 6085020"/>
              <a:gd name="connsiteY563" fmla="*/ 4700867 h 4885973"/>
              <a:gd name="connsiteX564" fmla="*/ 972082 w 6085020"/>
              <a:gd name="connsiteY564" fmla="*/ 4701239 h 4885973"/>
              <a:gd name="connsiteX565" fmla="*/ 971523 w 6085020"/>
              <a:gd name="connsiteY565" fmla="*/ 4700867 h 4885973"/>
              <a:gd name="connsiteX566" fmla="*/ 971393 w 6085020"/>
              <a:gd name="connsiteY566" fmla="*/ 4699509 h 4885973"/>
              <a:gd name="connsiteX567" fmla="*/ 968659 w 6085020"/>
              <a:gd name="connsiteY567" fmla="*/ 4698963 h 4885973"/>
              <a:gd name="connsiteX568" fmla="*/ 1044532 w 6085020"/>
              <a:gd name="connsiteY568" fmla="*/ 4697635 h 4885973"/>
              <a:gd name="connsiteX569" fmla="*/ 1041679 w 6085020"/>
              <a:gd name="connsiteY569" fmla="*/ 4700480 h 4885973"/>
              <a:gd name="connsiteX570" fmla="*/ 1044912 w 6085020"/>
              <a:gd name="connsiteY570" fmla="*/ 4702946 h 4885973"/>
              <a:gd name="connsiteX571" fmla="*/ 1045863 w 6085020"/>
              <a:gd name="connsiteY571" fmla="*/ 4700291 h 4885973"/>
              <a:gd name="connsiteX572" fmla="*/ 1047384 w 6085020"/>
              <a:gd name="connsiteY572" fmla="*/ 4700480 h 4885973"/>
              <a:gd name="connsiteX573" fmla="*/ 1044532 w 6085020"/>
              <a:gd name="connsiteY573" fmla="*/ 4697635 h 4885973"/>
              <a:gd name="connsiteX574" fmla="*/ 938805 w 6085020"/>
              <a:gd name="connsiteY574" fmla="*/ 4697256 h 4885973"/>
              <a:gd name="connsiteX575" fmla="*/ 941476 w 6085020"/>
              <a:gd name="connsiteY575" fmla="*/ 4699079 h 4885973"/>
              <a:gd name="connsiteX576" fmla="*/ 943939 w 6085020"/>
              <a:gd name="connsiteY576" fmla="*/ 4701429 h 4885973"/>
              <a:gd name="connsiteX577" fmla="*/ 940706 w 6085020"/>
              <a:gd name="connsiteY577" fmla="*/ 4697256 h 4885973"/>
              <a:gd name="connsiteX578" fmla="*/ 942418 w 6085020"/>
              <a:gd name="connsiteY578" fmla="*/ 4699722 h 4885973"/>
              <a:gd name="connsiteX579" fmla="*/ 941476 w 6085020"/>
              <a:gd name="connsiteY579" fmla="*/ 4699079 h 4885973"/>
              <a:gd name="connsiteX580" fmla="*/ 939565 w 6085020"/>
              <a:gd name="connsiteY580" fmla="*/ 4697256 h 4885973"/>
              <a:gd name="connsiteX581" fmla="*/ 2867275 w 6085020"/>
              <a:gd name="connsiteY581" fmla="*/ 4696625 h 4885973"/>
              <a:gd name="connsiteX582" fmla="*/ 2872890 w 6085020"/>
              <a:gd name="connsiteY582" fmla="*/ 4699532 h 4885973"/>
              <a:gd name="connsiteX583" fmla="*/ 2867275 w 6085020"/>
              <a:gd name="connsiteY583" fmla="*/ 4696625 h 4885973"/>
              <a:gd name="connsiteX584" fmla="*/ 925874 w 6085020"/>
              <a:gd name="connsiteY584" fmla="*/ 4694601 h 4885973"/>
              <a:gd name="connsiteX585" fmla="*/ 920740 w 6085020"/>
              <a:gd name="connsiteY585" fmla="*/ 4698394 h 4885973"/>
              <a:gd name="connsiteX586" fmla="*/ 915796 w 6085020"/>
              <a:gd name="connsiteY586" fmla="*/ 4705033 h 4885973"/>
              <a:gd name="connsiteX587" fmla="*/ 921690 w 6085020"/>
              <a:gd name="connsiteY587" fmla="*/ 4706739 h 4885973"/>
              <a:gd name="connsiteX588" fmla="*/ 927395 w 6085020"/>
              <a:gd name="connsiteY588" fmla="*/ 4706739 h 4885973"/>
              <a:gd name="connsiteX589" fmla="*/ 1179733 w 6085020"/>
              <a:gd name="connsiteY589" fmla="*/ 4694032 h 4885973"/>
              <a:gd name="connsiteX590" fmla="*/ 1179733 w 6085020"/>
              <a:gd name="connsiteY590" fmla="*/ 4695928 h 4885973"/>
              <a:gd name="connsiteX591" fmla="*/ 1175740 w 6085020"/>
              <a:gd name="connsiteY591" fmla="*/ 4697635 h 4885973"/>
              <a:gd name="connsiteX592" fmla="*/ 1179733 w 6085020"/>
              <a:gd name="connsiteY592" fmla="*/ 4694032 h 4885973"/>
              <a:gd name="connsiteX593" fmla="*/ 989957 w 6085020"/>
              <a:gd name="connsiteY593" fmla="*/ 4691756 h 4885973"/>
              <a:gd name="connsiteX594" fmla="*/ 987477 w 6085020"/>
              <a:gd name="connsiteY594" fmla="*/ 4694923 h 4885973"/>
              <a:gd name="connsiteX595" fmla="*/ 987485 w 6085020"/>
              <a:gd name="connsiteY595" fmla="*/ 4694980 h 4885973"/>
              <a:gd name="connsiteX596" fmla="*/ 990305 w 6085020"/>
              <a:gd name="connsiteY596" fmla="*/ 4697465 h 4885973"/>
              <a:gd name="connsiteX597" fmla="*/ 990527 w 6085020"/>
              <a:gd name="connsiteY597" fmla="*/ 4697446 h 4885973"/>
              <a:gd name="connsiteX598" fmla="*/ 993380 w 6085020"/>
              <a:gd name="connsiteY598" fmla="*/ 4694601 h 4885973"/>
              <a:gd name="connsiteX599" fmla="*/ 990527 w 6085020"/>
              <a:gd name="connsiteY599" fmla="*/ 4691756 h 4885973"/>
              <a:gd name="connsiteX600" fmla="*/ 2553376 w 6085020"/>
              <a:gd name="connsiteY600" fmla="*/ 4690090 h 4885973"/>
              <a:gd name="connsiteX601" fmla="*/ 2548102 w 6085020"/>
              <a:gd name="connsiteY601" fmla="*/ 4690428 h 4885973"/>
              <a:gd name="connsiteX602" fmla="*/ 2555590 w 6085020"/>
              <a:gd name="connsiteY602" fmla="*/ 4721394 h 4885973"/>
              <a:gd name="connsiteX603" fmla="*/ 2563765 w 6085020"/>
              <a:gd name="connsiteY603" fmla="*/ 4726017 h 4885973"/>
              <a:gd name="connsiteX604" fmla="*/ 2563885 w 6085020"/>
              <a:gd name="connsiteY604" fmla="*/ 4726844 h 4885973"/>
              <a:gd name="connsiteX605" fmla="*/ 2563885 w 6085020"/>
              <a:gd name="connsiteY605" fmla="*/ 4726085 h 4885973"/>
              <a:gd name="connsiteX606" fmla="*/ 2563765 w 6085020"/>
              <a:gd name="connsiteY606" fmla="*/ 4726017 h 4885973"/>
              <a:gd name="connsiteX607" fmla="*/ 2559773 w 6085020"/>
              <a:gd name="connsiteY607" fmla="*/ 4698536 h 4885973"/>
              <a:gd name="connsiteX608" fmla="*/ 2553376 w 6085020"/>
              <a:gd name="connsiteY608" fmla="*/ 4690090 h 4885973"/>
              <a:gd name="connsiteX609" fmla="*/ 2768494 w 6085020"/>
              <a:gd name="connsiteY609" fmla="*/ 4689859 h 4885973"/>
              <a:gd name="connsiteX610" fmla="*/ 2768494 w 6085020"/>
              <a:gd name="connsiteY610" fmla="*/ 4689859 h 4885973"/>
              <a:gd name="connsiteX611" fmla="*/ 1109185 w 6085020"/>
              <a:gd name="connsiteY611" fmla="*/ 4689290 h 4885973"/>
              <a:gd name="connsiteX612" fmla="*/ 1109185 w 6085020"/>
              <a:gd name="connsiteY612" fmla="*/ 4689290 h 4885973"/>
              <a:gd name="connsiteX613" fmla="*/ 936523 w 6085020"/>
              <a:gd name="connsiteY613" fmla="*/ 4688721 h 4885973"/>
              <a:gd name="connsiteX614" fmla="*/ 938995 w 6085020"/>
              <a:gd name="connsiteY614" fmla="*/ 4693084 h 4885973"/>
              <a:gd name="connsiteX615" fmla="*/ 938424 w 6085020"/>
              <a:gd name="connsiteY615" fmla="*/ 4693084 h 4885973"/>
              <a:gd name="connsiteX616" fmla="*/ 940706 w 6085020"/>
              <a:gd name="connsiteY616" fmla="*/ 4694980 h 4885973"/>
              <a:gd name="connsiteX617" fmla="*/ 936523 w 6085020"/>
              <a:gd name="connsiteY617" fmla="*/ 4688721 h 4885973"/>
              <a:gd name="connsiteX618" fmla="*/ 1161098 w 6085020"/>
              <a:gd name="connsiteY618" fmla="*/ 4688152 h 4885973"/>
              <a:gd name="connsiteX619" fmla="*/ 1163380 w 6085020"/>
              <a:gd name="connsiteY619" fmla="*/ 4695928 h 4885973"/>
              <a:gd name="connsiteX620" fmla="*/ 1159196 w 6085020"/>
              <a:gd name="connsiteY620" fmla="*/ 4695928 h 4885973"/>
              <a:gd name="connsiteX621" fmla="*/ 1161098 w 6085020"/>
              <a:gd name="connsiteY621" fmla="*/ 4688152 h 4885973"/>
              <a:gd name="connsiteX622" fmla="*/ 923782 w 6085020"/>
              <a:gd name="connsiteY622" fmla="*/ 4687394 h 4885973"/>
              <a:gd name="connsiteX623" fmla="*/ 923782 w 6085020"/>
              <a:gd name="connsiteY623" fmla="*/ 4688531 h 4885973"/>
              <a:gd name="connsiteX624" fmla="*/ 922831 w 6085020"/>
              <a:gd name="connsiteY624" fmla="*/ 4688531 h 4885973"/>
              <a:gd name="connsiteX625" fmla="*/ 926444 w 6085020"/>
              <a:gd name="connsiteY625" fmla="*/ 4690618 h 4885973"/>
              <a:gd name="connsiteX626" fmla="*/ 923782 w 6085020"/>
              <a:gd name="connsiteY626" fmla="*/ 4687394 h 4885973"/>
              <a:gd name="connsiteX627" fmla="*/ 2302990 w 6085020"/>
              <a:gd name="connsiteY627" fmla="*/ 4686635 h 4885973"/>
              <a:gd name="connsiteX628" fmla="*/ 2302610 w 6085020"/>
              <a:gd name="connsiteY628" fmla="*/ 4688531 h 4885973"/>
              <a:gd name="connsiteX629" fmla="*/ 2301279 w 6085020"/>
              <a:gd name="connsiteY629" fmla="*/ 4690428 h 4885973"/>
              <a:gd name="connsiteX630" fmla="*/ 2305082 w 6085020"/>
              <a:gd name="connsiteY630" fmla="*/ 4692325 h 4885973"/>
              <a:gd name="connsiteX631" fmla="*/ 2306983 w 6085020"/>
              <a:gd name="connsiteY631" fmla="*/ 4688531 h 4885973"/>
              <a:gd name="connsiteX632" fmla="*/ 2302990 w 6085020"/>
              <a:gd name="connsiteY632" fmla="*/ 4686635 h 4885973"/>
              <a:gd name="connsiteX633" fmla="*/ 1179923 w 6085020"/>
              <a:gd name="connsiteY633" fmla="*/ 4686256 h 4885973"/>
              <a:gd name="connsiteX634" fmla="*/ 1185248 w 6085020"/>
              <a:gd name="connsiteY634" fmla="*/ 4694032 h 4885973"/>
              <a:gd name="connsiteX635" fmla="*/ 1183727 w 6085020"/>
              <a:gd name="connsiteY635" fmla="*/ 4694032 h 4885973"/>
              <a:gd name="connsiteX636" fmla="*/ 1178973 w 6085020"/>
              <a:gd name="connsiteY636" fmla="*/ 4687394 h 4885973"/>
              <a:gd name="connsiteX637" fmla="*/ 1179923 w 6085020"/>
              <a:gd name="connsiteY637" fmla="*/ 4686256 h 4885973"/>
              <a:gd name="connsiteX638" fmla="*/ 950784 w 6085020"/>
              <a:gd name="connsiteY638" fmla="*/ 4686066 h 4885973"/>
              <a:gd name="connsiteX639" fmla="*/ 947932 w 6085020"/>
              <a:gd name="connsiteY639" fmla="*/ 4688911 h 4885973"/>
              <a:gd name="connsiteX640" fmla="*/ 950784 w 6085020"/>
              <a:gd name="connsiteY640" fmla="*/ 4691756 h 4885973"/>
              <a:gd name="connsiteX641" fmla="*/ 953264 w 6085020"/>
              <a:gd name="connsiteY641" fmla="*/ 4688588 h 4885973"/>
              <a:gd name="connsiteX642" fmla="*/ 953256 w 6085020"/>
              <a:gd name="connsiteY642" fmla="*/ 4688531 h 4885973"/>
              <a:gd name="connsiteX643" fmla="*/ 950784 w 6085020"/>
              <a:gd name="connsiteY643" fmla="*/ 4686066 h 4885973"/>
              <a:gd name="connsiteX644" fmla="*/ 3076168 w 6085020"/>
              <a:gd name="connsiteY644" fmla="*/ 4684738 h 4885973"/>
              <a:gd name="connsiteX645" fmla="*/ 3077309 w 6085020"/>
              <a:gd name="connsiteY645" fmla="*/ 4686825 h 4885973"/>
              <a:gd name="connsiteX646" fmla="*/ 3072175 w 6085020"/>
              <a:gd name="connsiteY646" fmla="*/ 4718119 h 4885973"/>
              <a:gd name="connsiteX647" fmla="*/ 3093092 w 6085020"/>
              <a:gd name="connsiteY647" fmla="*/ 4707688 h 4885973"/>
              <a:gd name="connsiteX648" fmla="*/ 3082633 w 6085020"/>
              <a:gd name="connsiteY648" fmla="*/ 4728361 h 4885973"/>
              <a:gd name="connsiteX649" fmla="*/ 3093092 w 6085020"/>
              <a:gd name="connsiteY649" fmla="*/ 4744104 h 4885973"/>
              <a:gd name="connsiteX650" fmla="*/ 3076168 w 6085020"/>
              <a:gd name="connsiteY650" fmla="*/ 4684738 h 4885973"/>
              <a:gd name="connsiteX651" fmla="*/ 864073 w 6085020"/>
              <a:gd name="connsiteY651" fmla="*/ 4684169 h 4885973"/>
              <a:gd name="connsiteX652" fmla="*/ 864073 w 6085020"/>
              <a:gd name="connsiteY652" fmla="*/ 4691377 h 4885973"/>
              <a:gd name="connsiteX653" fmla="*/ 861221 w 6085020"/>
              <a:gd name="connsiteY653" fmla="*/ 4707688 h 4885973"/>
              <a:gd name="connsiteX654" fmla="*/ 831746 w 6085020"/>
              <a:gd name="connsiteY654" fmla="*/ 4711291 h 4885973"/>
              <a:gd name="connsiteX655" fmla="*/ 844106 w 6085020"/>
              <a:gd name="connsiteY655" fmla="*/ 4720964 h 4885973"/>
              <a:gd name="connsiteX656" fmla="*/ 840303 w 6085020"/>
              <a:gd name="connsiteY656" fmla="*/ 4724189 h 4885973"/>
              <a:gd name="connsiteX657" fmla="*/ 834599 w 6085020"/>
              <a:gd name="connsiteY657" fmla="*/ 4731396 h 4885973"/>
              <a:gd name="connsiteX658" fmla="*/ 837246 w 6085020"/>
              <a:gd name="connsiteY658" fmla="*/ 4733672 h 4885973"/>
              <a:gd name="connsiteX659" fmla="*/ 837261 w 6085020"/>
              <a:gd name="connsiteY659" fmla="*/ 4733672 h 4885973"/>
              <a:gd name="connsiteX660" fmla="*/ 843156 w 6085020"/>
              <a:gd name="connsiteY660" fmla="*/ 4726275 h 4885973"/>
              <a:gd name="connsiteX661" fmla="*/ 845247 w 6085020"/>
              <a:gd name="connsiteY661" fmla="*/ 4721913 h 4885973"/>
              <a:gd name="connsiteX662" fmla="*/ 853995 w 6085020"/>
              <a:gd name="connsiteY662" fmla="*/ 4728741 h 4885973"/>
              <a:gd name="connsiteX663" fmla="*/ 853995 w 6085020"/>
              <a:gd name="connsiteY663" fmla="*/ 4731586 h 4885973"/>
              <a:gd name="connsiteX664" fmla="*/ 856086 w 6085020"/>
              <a:gd name="connsiteY664" fmla="*/ 4730068 h 4885973"/>
              <a:gd name="connsiteX665" fmla="*/ 858368 w 6085020"/>
              <a:gd name="connsiteY665" fmla="*/ 4731965 h 4885973"/>
              <a:gd name="connsiteX666" fmla="*/ 869778 w 6085020"/>
              <a:gd name="connsiteY666" fmla="*/ 4718878 h 4885973"/>
              <a:gd name="connsiteX667" fmla="*/ 880046 w 6085020"/>
              <a:gd name="connsiteY667" fmla="*/ 4705602 h 4885973"/>
              <a:gd name="connsiteX668" fmla="*/ 870919 w 6085020"/>
              <a:gd name="connsiteY668" fmla="*/ 4706739 h 4885973"/>
              <a:gd name="connsiteX669" fmla="*/ 870919 w 6085020"/>
              <a:gd name="connsiteY669" fmla="*/ 4705602 h 4885973"/>
              <a:gd name="connsiteX670" fmla="*/ 875863 w 6085020"/>
              <a:gd name="connsiteY670" fmla="*/ 4689480 h 4885973"/>
              <a:gd name="connsiteX671" fmla="*/ 869968 w 6085020"/>
              <a:gd name="connsiteY671" fmla="*/ 4686825 h 4885973"/>
              <a:gd name="connsiteX672" fmla="*/ 1158436 w 6085020"/>
              <a:gd name="connsiteY672" fmla="*/ 4682083 h 4885973"/>
              <a:gd name="connsiteX673" fmla="*/ 1160527 w 6085020"/>
              <a:gd name="connsiteY673" fmla="*/ 4686066 h 4885973"/>
              <a:gd name="connsiteX674" fmla="*/ 1159957 w 6085020"/>
              <a:gd name="connsiteY674" fmla="*/ 4686066 h 4885973"/>
              <a:gd name="connsiteX675" fmla="*/ 1158246 w 6085020"/>
              <a:gd name="connsiteY675" fmla="*/ 4690808 h 4885973"/>
              <a:gd name="connsiteX676" fmla="*/ 1155013 w 6085020"/>
              <a:gd name="connsiteY676" fmla="*/ 4690808 h 4885973"/>
              <a:gd name="connsiteX677" fmla="*/ 1158436 w 6085020"/>
              <a:gd name="connsiteY677" fmla="*/ 4682083 h 4885973"/>
              <a:gd name="connsiteX678" fmla="*/ 1988370 w 6085020"/>
              <a:gd name="connsiteY678" fmla="*/ 4681262 h 4885973"/>
              <a:gd name="connsiteX679" fmla="*/ 1993985 w 6085020"/>
              <a:gd name="connsiteY679" fmla="*/ 4684169 h 4885973"/>
              <a:gd name="connsiteX680" fmla="*/ 1988370 w 6085020"/>
              <a:gd name="connsiteY680" fmla="*/ 4681262 h 4885973"/>
              <a:gd name="connsiteX681" fmla="*/ 2081267 w 6085020"/>
              <a:gd name="connsiteY681" fmla="*/ 4680945 h 4885973"/>
              <a:gd name="connsiteX682" fmla="*/ 2079365 w 6085020"/>
              <a:gd name="connsiteY682" fmla="*/ 4684738 h 4885973"/>
              <a:gd name="connsiteX683" fmla="*/ 2083169 w 6085020"/>
              <a:gd name="connsiteY683" fmla="*/ 4686445 h 4885973"/>
              <a:gd name="connsiteX684" fmla="*/ 2086040 w 6085020"/>
              <a:gd name="connsiteY684" fmla="*/ 4683619 h 4885973"/>
              <a:gd name="connsiteX685" fmla="*/ 2086021 w 6085020"/>
              <a:gd name="connsiteY685" fmla="*/ 4683221 h 4885973"/>
              <a:gd name="connsiteX686" fmla="*/ 2085070 w 6085020"/>
              <a:gd name="connsiteY686" fmla="*/ 4682652 h 4885973"/>
              <a:gd name="connsiteX687" fmla="*/ 2081267 w 6085020"/>
              <a:gd name="connsiteY687" fmla="*/ 4680945 h 4885973"/>
              <a:gd name="connsiteX688" fmla="*/ 933100 w 6085020"/>
              <a:gd name="connsiteY688" fmla="*/ 4680945 h 4885973"/>
              <a:gd name="connsiteX689" fmla="*/ 934011 w 6085020"/>
              <a:gd name="connsiteY689" fmla="*/ 4682130 h 4885973"/>
              <a:gd name="connsiteX690" fmla="*/ 934312 w 6085020"/>
              <a:gd name="connsiteY690" fmla="*/ 4684501 h 4885973"/>
              <a:gd name="connsiteX691" fmla="*/ 937473 w 6085020"/>
              <a:gd name="connsiteY691" fmla="*/ 4686635 h 4885973"/>
              <a:gd name="connsiteX692" fmla="*/ 934011 w 6085020"/>
              <a:gd name="connsiteY692" fmla="*/ 4682130 h 4885973"/>
              <a:gd name="connsiteX693" fmla="*/ 933860 w 6085020"/>
              <a:gd name="connsiteY693" fmla="*/ 4680945 h 4885973"/>
              <a:gd name="connsiteX694" fmla="*/ 2998964 w 6085020"/>
              <a:gd name="connsiteY694" fmla="*/ 4679617 h 4885973"/>
              <a:gd name="connsiteX695" fmla="*/ 2988506 w 6085020"/>
              <a:gd name="connsiteY695" fmla="*/ 4690049 h 4885973"/>
              <a:gd name="connsiteX696" fmla="*/ 3002957 w 6085020"/>
              <a:gd name="connsiteY696" fmla="*/ 4700101 h 4885973"/>
              <a:gd name="connsiteX697" fmla="*/ 3004098 w 6085020"/>
              <a:gd name="connsiteY697" fmla="*/ 4700480 h 4885973"/>
              <a:gd name="connsiteX698" fmla="*/ 2998964 w 6085020"/>
              <a:gd name="connsiteY698" fmla="*/ 4679617 h 4885973"/>
              <a:gd name="connsiteX699" fmla="*/ 2967588 w 6085020"/>
              <a:gd name="connsiteY699" fmla="*/ 4679048 h 4885973"/>
              <a:gd name="connsiteX700" fmla="*/ 2951805 w 6085020"/>
              <a:gd name="connsiteY700" fmla="*/ 4694790 h 4885973"/>
              <a:gd name="connsiteX701" fmla="*/ 2966447 w 6085020"/>
              <a:gd name="connsiteY701" fmla="*/ 4679238 h 4885973"/>
              <a:gd name="connsiteX702" fmla="*/ 3071583 w 6085020"/>
              <a:gd name="connsiteY702" fmla="*/ 4677753 h 4885973"/>
              <a:gd name="connsiteX703" fmla="*/ 3066850 w 6085020"/>
              <a:gd name="connsiteY703" fmla="*/ 4681514 h 4885973"/>
              <a:gd name="connsiteX704" fmla="*/ 3071583 w 6085020"/>
              <a:gd name="connsiteY704" fmla="*/ 4677753 h 4885973"/>
              <a:gd name="connsiteX705" fmla="*/ 2947717 w 6085020"/>
              <a:gd name="connsiteY705" fmla="*/ 4677512 h 4885973"/>
              <a:gd name="connsiteX706" fmla="*/ 2945245 w 6085020"/>
              <a:gd name="connsiteY706" fmla="*/ 4681021 h 4885973"/>
              <a:gd name="connsiteX707" fmla="*/ 2945530 w 6085020"/>
              <a:gd name="connsiteY707" fmla="*/ 4681893 h 4885973"/>
              <a:gd name="connsiteX708" fmla="*/ 2949029 w 6085020"/>
              <a:gd name="connsiteY708" fmla="*/ 4683885 h 4885973"/>
              <a:gd name="connsiteX709" fmla="*/ 2949333 w 6085020"/>
              <a:gd name="connsiteY709" fmla="*/ 4683790 h 4885973"/>
              <a:gd name="connsiteX710" fmla="*/ 2950094 w 6085020"/>
              <a:gd name="connsiteY710" fmla="*/ 4680186 h 4885973"/>
              <a:gd name="connsiteX711" fmla="*/ 2951235 w 6085020"/>
              <a:gd name="connsiteY711" fmla="*/ 4679997 h 4885973"/>
              <a:gd name="connsiteX712" fmla="*/ 2947717 w 6085020"/>
              <a:gd name="connsiteY712" fmla="*/ 4677512 h 4885973"/>
              <a:gd name="connsiteX713" fmla="*/ 2862432 w 6085020"/>
              <a:gd name="connsiteY713" fmla="*/ 4671272 h 4885973"/>
              <a:gd name="connsiteX714" fmla="*/ 2856727 w 6085020"/>
              <a:gd name="connsiteY714" fmla="*/ 4683221 h 4885973"/>
              <a:gd name="connsiteX715" fmla="*/ 2868707 w 6085020"/>
              <a:gd name="connsiteY715" fmla="*/ 4688911 h 4885973"/>
              <a:gd name="connsiteX716" fmla="*/ 2874450 w 6085020"/>
              <a:gd name="connsiteY716" fmla="*/ 4677076 h 4885973"/>
              <a:gd name="connsiteX717" fmla="*/ 2874412 w 6085020"/>
              <a:gd name="connsiteY717" fmla="*/ 4676962 h 4885973"/>
              <a:gd name="connsiteX718" fmla="*/ 2862432 w 6085020"/>
              <a:gd name="connsiteY718" fmla="*/ 4671272 h 4885973"/>
              <a:gd name="connsiteX719" fmla="*/ 3129602 w 6085020"/>
              <a:gd name="connsiteY719" fmla="*/ 4671082 h 4885973"/>
              <a:gd name="connsiteX720" fmla="*/ 3129602 w 6085020"/>
              <a:gd name="connsiteY720" fmla="*/ 4671082 h 4885973"/>
              <a:gd name="connsiteX721" fmla="*/ 1000415 w 6085020"/>
              <a:gd name="connsiteY721" fmla="*/ 4668806 h 4885973"/>
              <a:gd name="connsiteX722" fmla="*/ 1000790 w 6085020"/>
              <a:gd name="connsiteY722" fmla="*/ 4669156 h 4885973"/>
              <a:gd name="connsiteX723" fmla="*/ 996399 w 6085020"/>
              <a:gd name="connsiteY723" fmla="*/ 4672742 h 4885973"/>
              <a:gd name="connsiteX724" fmla="*/ 998514 w 6085020"/>
              <a:gd name="connsiteY724" fmla="*/ 4675634 h 4885973"/>
              <a:gd name="connsiteX725" fmla="*/ 998514 w 6085020"/>
              <a:gd name="connsiteY725" fmla="*/ 4677721 h 4885973"/>
              <a:gd name="connsiteX726" fmla="*/ 1001366 w 6085020"/>
              <a:gd name="connsiteY726" fmla="*/ 4680566 h 4885973"/>
              <a:gd name="connsiteX727" fmla="*/ 1004219 w 6085020"/>
              <a:gd name="connsiteY727" fmla="*/ 4677721 h 4885973"/>
              <a:gd name="connsiteX728" fmla="*/ 1007166 w 6085020"/>
              <a:gd name="connsiteY728" fmla="*/ 4675113 h 4885973"/>
              <a:gd name="connsiteX729" fmla="*/ 1000790 w 6085020"/>
              <a:gd name="connsiteY729" fmla="*/ 4669156 h 4885973"/>
              <a:gd name="connsiteX730" fmla="*/ 1000986 w 6085020"/>
              <a:gd name="connsiteY730" fmla="*/ 4668996 h 4885973"/>
              <a:gd name="connsiteX731" fmla="*/ 2155048 w 6085020"/>
              <a:gd name="connsiteY731" fmla="*/ 4668237 h 4885973"/>
              <a:gd name="connsiteX732" fmla="*/ 2149914 w 6085020"/>
              <a:gd name="connsiteY732" fmla="*/ 4673548 h 4885973"/>
              <a:gd name="connsiteX733" fmla="*/ 2149914 w 6085020"/>
              <a:gd name="connsiteY733" fmla="*/ 4683980 h 4885973"/>
              <a:gd name="connsiteX734" fmla="*/ 2155048 w 6085020"/>
              <a:gd name="connsiteY734" fmla="*/ 4668237 h 4885973"/>
              <a:gd name="connsiteX735" fmla="*/ 807406 w 6085020"/>
              <a:gd name="connsiteY735" fmla="*/ 4667099 h 4885973"/>
              <a:gd name="connsiteX736" fmla="*/ 801321 w 6085020"/>
              <a:gd name="connsiteY736" fmla="*/ 4671841 h 4885973"/>
              <a:gd name="connsiteX737" fmla="*/ 795616 w 6085020"/>
              <a:gd name="connsiteY737" fmla="*/ 4679238 h 4885973"/>
              <a:gd name="connsiteX738" fmla="*/ 798050 w 6085020"/>
              <a:gd name="connsiteY738" fmla="*/ 4681343 h 4885973"/>
              <a:gd name="connsiteX739" fmla="*/ 798279 w 6085020"/>
              <a:gd name="connsiteY739" fmla="*/ 4681324 h 4885973"/>
              <a:gd name="connsiteX740" fmla="*/ 804173 w 6085020"/>
              <a:gd name="connsiteY740" fmla="*/ 4674117 h 4885973"/>
              <a:gd name="connsiteX741" fmla="*/ 2277414 w 6085020"/>
              <a:gd name="connsiteY741" fmla="*/ 4666720 h 4885973"/>
              <a:gd name="connsiteX742" fmla="*/ 2276558 w 6085020"/>
              <a:gd name="connsiteY742" fmla="*/ 4679238 h 4885973"/>
              <a:gd name="connsiteX743" fmla="*/ 2277414 w 6085020"/>
              <a:gd name="connsiteY743" fmla="*/ 4666720 h 4885973"/>
              <a:gd name="connsiteX744" fmla="*/ 2106881 w 6085020"/>
              <a:gd name="connsiteY744" fmla="*/ 4666360 h 4885973"/>
              <a:gd name="connsiteX745" fmla="*/ 2105607 w 6085020"/>
              <a:gd name="connsiteY745" fmla="*/ 4669185 h 4885973"/>
              <a:gd name="connsiteX746" fmla="*/ 2107033 w 6085020"/>
              <a:gd name="connsiteY746" fmla="*/ 4672884 h 4885973"/>
              <a:gd name="connsiteX747" fmla="*/ 2110741 w 6085020"/>
              <a:gd name="connsiteY747" fmla="*/ 4671462 h 4885973"/>
              <a:gd name="connsiteX748" fmla="*/ 2109220 w 6085020"/>
              <a:gd name="connsiteY748" fmla="*/ 4670893 h 4885973"/>
              <a:gd name="connsiteX749" fmla="*/ 2111217 w 6085020"/>
              <a:gd name="connsiteY749" fmla="*/ 4667403 h 4885973"/>
              <a:gd name="connsiteX750" fmla="*/ 2111122 w 6085020"/>
              <a:gd name="connsiteY750" fmla="*/ 4667099 h 4885973"/>
              <a:gd name="connsiteX751" fmla="*/ 2106881 w 6085020"/>
              <a:gd name="connsiteY751" fmla="*/ 4666360 h 4885973"/>
              <a:gd name="connsiteX752" fmla="*/ 1236241 w 6085020"/>
              <a:gd name="connsiteY752" fmla="*/ 4665070 h 4885973"/>
              <a:gd name="connsiteX753" fmla="*/ 1236020 w 6085020"/>
              <a:gd name="connsiteY753" fmla="*/ 4665772 h 4885973"/>
              <a:gd name="connsiteX754" fmla="*/ 1230125 w 6085020"/>
              <a:gd name="connsiteY754" fmla="*/ 4667479 h 4885973"/>
              <a:gd name="connsiteX755" fmla="*/ 2626637 w 6085020"/>
              <a:gd name="connsiteY755" fmla="*/ 4663875 h 4885973"/>
              <a:gd name="connsiteX756" fmla="*/ 2626637 w 6085020"/>
              <a:gd name="connsiteY756" fmla="*/ 4663875 h 4885973"/>
              <a:gd name="connsiteX757" fmla="*/ 2043236 w 6085020"/>
              <a:gd name="connsiteY757" fmla="*/ 4663875 h 4885973"/>
              <a:gd name="connsiteX758" fmla="*/ 2041410 w 6085020"/>
              <a:gd name="connsiteY758" fmla="*/ 4667156 h 4885973"/>
              <a:gd name="connsiteX759" fmla="*/ 2041524 w 6085020"/>
              <a:gd name="connsiteY759" fmla="*/ 4667479 h 4885973"/>
              <a:gd name="connsiteX760" fmla="*/ 2045023 w 6085020"/>
              <a:gd name="connsiteY760" fmla="*/ 4669470 h 4885973"/>
              <a:gd name="connsiteX761" fmla="*/ 2045327 w 6085020"/>
              <a:gd name="connsiteY761" fmla="*/ 4669375 h 4885973"/>
              <a:gd name="connsiteX762" fmla="*/ 2048028 w 6085020"/>
              <a:gd name="connsiteY762" fmla="*/ 4666037 h 4885973"/>
              <a:gd name="connsiteX763" fmla="*/ 2047990 w 6085020"/>
              <a:gd name="connsiteY763" fmla="*/ 4665772 h 4885973"/>
              <a:gd name="connsiteX764" fmla="*/ 2047039 w 6085020"/>
              <a:gd name="connsiteY764" fmla="*/ 4665582 h 4885973"/>
              <a:gd name="connsiteX765" fmla="*/ 2043236 w 6085020"/>
              <a:gd name="connsiteY765" fmla="*/ 4663875 h 4885973"/>
              <a:gd name="connsiteX766" fmla="*/ 1166993 w 6085020"/>
              <a:gd name="connsiteY766" fmla="*/ 4663875 h 4885973"/>
              <a:gd name="connsiteX767" fmla="*/ 1173458 w 6085020"/>
              <a:gd name="connsiteY767" fmla="*/ 4674117 h 4885973"/>
              <a:gd name="connsiteX768" fmla="*/ 1171557 w 6085020"/>
              <a:gd name="connsiteY768" fmla="*/ 4675824 h 4885973"/>
              <a:gd name="connsiteX769" fmla="*/ 1165281 w 6085020"/>
              <a:gd name="connsiteY769" fmla="*/ 4666720 h 4885973"/>
              <a:gd name="connsiteX770" fmla="*/ 1166993 w 6085020"/>
              <a:gd name="connsiteY770" fmla="*/ 4663875 h 4885973"/>
              <a:gd name="connsiteX771" fmla="*/ 858748 w 6085020"/>
              <a:gd name="connsiteY771" fmla="*/ 4661220 h 4885973"/>
              <a:gd name="connsiteX772" fmla="*/ 855326 w 6085020"/>
              <a:gd name="connsiteY772" fmla="*/ 4665392 h 4885973"/>
              <a:gd name="connsiteX773" fmla="*/ 852093 w 6085020"/>
              <a:gd name="connsiteY773" fmla="*/ 4669565 h 4885973"/>
              <a:gd name="connsiteX774" fmla="*/ 856276 w 6085020"/>
              <a:gd name="connsiteY774" fmla="*/ 4672979 h 4885973"/>
              <a:gd name="connsiteX775" fmla="*/ 860460 w 6085020"/>
              <a:gd name="connsiteY775" fmla="*/ 4676203 h 4885973"/>
              <a:gd name="connsiteX776" fmla="*/ 2194791 w 6085020"/>
              <a:gd name="connsiteY776" fmla="*/ 4660651 h 4885973"/>
              <a:gd name="connsiteX777" fmla="*/ 2194791 w 6085020"/>
              <a:gd name="connsiteY777" fmla="*/ 4660840 h 4885973"/>
              <a:gd name="connsiteX778" fmla="*/ 2193003 w 6085020"/>
              <a:gd name="connsiteY778" fmla="*/ 4664444 h 4885973"/>
              <a:gd name="connsiteX779" fmla="*/ 2193079 w 6085020"/>
              <a:gd name="connsiteY779" fmla="*/ 4664634 h 4885973"/>
              <a:gd name="connsiteX780" fmla="*/ 2196369 w 6085020"/>
              <a:gd name="connsiteY780" fmla="*/ 4666454 h 4885973"/>
              <a:gd name="connsiteX781" fmla="*/ 2196692 w 6085020"/>
              <a:gd name="connsiteY781" fmla="*/ 4666341 h 4885973"/>
              <a:gd name="connsiteX782" fmla="*/ 2198689 w 6085020"/>
              <a:gd name="connsiteY782" fmla="*/ 4662851 h 4885973"/>
              <a:gd name="connsiteX783" fmla="*/ 2198594 w 6085020"/>
              <a:gd name="connsiteY783" fmla="*/ 4662547 h 4885973"/>
              <a:gd name="connsiteX784" fmla="*/ 2194791 w 6085020"/>
              <a:gd name="connsiteY784" fmla="*/ 4660651 h 4885973"/>
              <a:gd name="connsiteX785" fmla="*/ 2290820 w 6085020"/>
              <a:gd name="connsiteY785" fmla="*/ 4660461 h 4885973"/>
              <a:gd name="connsiteX786" fmla="*/ 2289489 w 6085020"/>
              <a:gd name="connsiteY786" fmla="*/ 4662358 h 4885973"/>
              <a:gd name="connsiteX787" fmla="*/ 2285686 w 6085020"/>
              <a:gd name="connsiteY787" fmla="*/ 4670513 h 4885973"/>
              <a:gd name="connsiteX788" fmla="*/ 2287777 w 6085020"/>
              <a:gd name="connsiteY788" fmla="*/ 4679617 h 4885973"/>
              <a:gd name="connsiteX789" fmla="*/ 2291581 w 6085020"/>
              <a:gd name="connsiteY789" fmla="*/ 4671462 h 4885973"/>
              <a:gd name="connsiteX790" fmla="*/ 2290820 w 6085020"/>
              <a:gd name="connsiteY790" fmla="*/ 4660461 h 4885973"/>
              <a:gd name="connsiteX791" fmla="*/ 1967372 w 6085020"/>
              <a:gd name="connsiteY791" fmla="*/ 4660399 h 4885973"/>
              <a:gd name="connsiteX792" fmla="*/ 1973068 w 6085020"/>
              <a:gd name="connsiteY792" fmla="*/ 4663306 h 4885973"/>
              <a:gd name="connsiteX793" fmla="*/ 1967372 w 6085020"/>
              <a:gd name="connsiteY793" fmla="*/ 4660399 h 4885973"/>
              <a:gd name="connsiteX794" fmla="*/ 2067747 w 6085020"/>
              <a:gd name="connsiteY794" fmla="*/ 4660385 h 4885973"/>
              <a:gd name="connsiteX795" fmla="*/ 2065769 w 6085020"/>
              <a:gd name="connsiteY795" fmla="*/ 4664216 h 4885973"/>
              <a:gd name="connsiteX796" fmla="*/ 2069591 w 6085020"/>
              <a:gd name="connsiteY796" fmla="*/ 4666170 h 4885973"/>
              <a:gd name="connsiteX797" fmla="*/ 2069667 w 6085020"/>
              <a:gd name="connsiteY797" fmla="*/ 4666151 h 4885973"/>
              <a:gd name="connsiteX798" fmla="*/ 2072710 w 6085020"/>
              <a:gd name="connsiteY798" fmla="*/ 4663116 h 4885973"/>
              <a:gd name="connsiteX799" fmla="*/ 2072710 w 6085020"/>
              <a:gd name="connsiteY799" fmla="*/ 4662927 h 4885973"/>
              <a:gd name="connsiteX800" fmla="*/ 2071569 w 6085020"/>
              <a:gd name="connsiteY800" fmla="*/ 4662358 h 4885973"/>
              <a:gd name="connsiteX801" fmla="*/ 2067747 w 6085020"/>
              <a:gd name="connsiteY801" fmla="*/ 4660385 h 4885973"/>
              <a:gd name="connsiteX802" fmla="*/ 838402 w 6085020"/>
              <a:gd name="connsiteY802" fmla="*/ 4659892 h 4885973"/>
              <a:gd name="connsiteX803" fmla="*/ 835194 w 6085020"/>
              <a:gd name="connsiteY803" fmla="*/ 4662339 h 4885973"/>
              <a:gd name="connsiteX804" fmla="*/ 835169 w 6085020"/>
              <a:gd name="connsiteY804" fmla="*/ 4662737 h 4885973"/>
              <a:gd name="connsiteX805" fmla="*/ 835930 w 6085020"/>
              <a:gd name="connsiteY805" fmla="*/ 4662927 h 4885973"/>
              <a:gd name="connsiteX806" fmla="*/ 839113 w 6085020"/>
              <a:gd name="connsiteY806" fmla="*/ 4665392 h 4885973"/>
              <a:gd name="connsiteX807" fmla="*/ 839162 w 6085020"/>
              <a:gd name="connsiteY807" fmla="*/ 4665392 h 4885973"/>
              <a:gd name="connsiteX808" fmla="*/ 841634 w 6085020"/>
              <a:gd name="connsiteY808" fmla="*/ 4662358 h 4885973"/>
              <a:gd name="connsiteX809" fmla="*/ 838402 w 6085020"/>
              <a:gd name="connsiteY809" fmla="*/ 4659892 h 4885973"/>
              <a:gd name="connsiteX810" fmla="*/ 2642040 w 6085020"/>
              <a:gd name="connsiteY810" fmla="*/ 4657995 h 4885973"/>
              <a:gd name="connsiteX811" fmla="*/ 2642040 w 6085020"/>
              <a:gd name="connsiteY811" fmla="*/ 4657995 h 4885973"/>
              <a:gd name="connsiteX812" fmla="*/ 826422 w 6085020"/>
              <a:gd name="connsiteY812" fmla="*/ 4656099 h 4885973"/>
              <a:gd name="connsiteX813" fmla="*/ 823189 w 6085020"/>
              <a:gd name="connsiteY813" fmla="*/ 4658564 h 4885973"/>
              <a:gd name="connsiteX814" fmla="*/ 823950 w 6085020"/>
              <a:gd name="connsiteY814" fmla="*/ 4659323 h 4885973"/>
              <a:gd name="connsiteX815" fmla="*/ 827175 w 6085020"/>
              <a:gd name="connsiteY815" fmla="*/ 4661732 h 4885973"/>
              <a:gd name="connsiteX816" fmla="*/ 829597 w 6085020"/>
              <a:gd name="connsiteY816" fmla="*/ 4658526 h 4885973"/>
              <a:gd name="connsiteX817" fmla="*/ 826422 w 6085020"/>
              <a:gd name="connsiteY817" fmla="*/ 4656099 h 4885973"/>
              <a:gd name="connsiteX818" fmla="*/ 2175585 w 6085020"/>
              <a:gd name="connsiteY818" fmla="*/ 4653064 h 4885973"/>
              <a:gd name="connsiteX819" fmla="*/ 2171211 w 6085020"/>
              <a:gd name="connsiteY819" fmla="*/ 4658564 h 4885973"/>
              <a:gd name="connsiteX820" fmla="*/ 2167789 w 6085020"/>
              <a:gd name="connsiteY820" fmla="*/ 4666530 h 4885973"/>
              <a:gd name="connsiteX821" fmla="*/ 2174254 w 6085020"/>
              <a:gd name="connsiteY821" fmla="*/ 4666530 h 4885973"/>
              <a:gd name="connsiteX822" fmla="*/ 2179768 w 6085020"/>
              <a:gd name="connsiteY822" fmla="*/ 4665013 h 4885973"/>
              <a:gd name="connsiteX823" fmla="*/ 2020417 w 6085020"/>
              <a:gd name="connsiteY823" fmla="*/ 4652875 h 4885973"/>
              <a:gd name="connsiteX824" fmla="*/ 2018706 w 6085020"/>
              <a:gd name="connsiteY824" fmla="*/ 4656668 h 4885973"/>
              <a:gd name="connsiteX825" fmla="*/ 2022204 w 6085020"/>
              <a:gd name="connsiteY825" fmla="*/ 4658659 h 4885973"/>
              <a:gd name="connsiteX826" fmla="*/ 2022509 w 6085020"/>
              <a:gd name="connsiteY826" fmla="*/ 4658564 h 4885973"/>
              <a:gd name="connsiteX827" fmla="*/ 2025399 w 6085020"/>
              <a:gd name="connsiteY827" fmla="*/ 4655378 h 4885973"/>
              <a:gd name="connsiteX828" fmla="*/ 2025171 w 6085020"/>
              <a:gd name="connsiteY828" fmla="*/ 4654392 h 4885973"/>
              <a:gd name="connsiteX829" fmla="*/ 2024220 w 6085020"/>
              <a:gd name="connsiteY829" fmla="*/ 4654771 h 4885973"/>
              <a:gd name="connsiteX830" fmla="*/ 2020417 w 6085020"/>
              <a:gd name="connsiteY830" fmla="*/ 4652875 h 4885973"/>
              <a:gd name="connsiteX831" fmla="*/ 973603 w 6085020"/>
              <a:gd name="connsiteY831" fmla="*/ 4652495 h 4885973"/>
              <a:gd name="connsiteX832" fmla="*/ 970180 w 6085020"/>
              <a:gd name="connsiteY832" fmla="*/ 4656668 h 4885973"/>
              <a:gd name="connsiteX833" fmla="*/ 966948 w 6085020"/>
              <a:gd name="connsiteY833" fmla="*/ 4660840 h 4885973"/>
              <a:gd name="connsiteX834" fmla="*/ 969800 w 6085020"/>
              <a:gd name="connsiteY834" fmla="*/ 4665772 h 4885973"/>
              <a:gd name="connsiteX835" fmla="*/ 973793 w 6085020"/>
              <a:gd name="connsiteY835" fmla="*/ 4668617 h 4885973"/>
              <a:gd name="connsiteX836" fmla="*/ 975315 w 6085020"/>
              <a:gd name="connsiteY836" fmla="*/ 4666151 h 4885973"/>
              <a:gd name="connsiteX837" fmla="*/ 976456 w 6085020"/>
              <a:gd name="connsiteY837" fmla="*/ 4657806 h 4885973"/>
              <a:gd name="connsiteX838" fmla="*/ 975315 w 6085020"/>
              <a:gd name="connsiteY838" fmla="*/ 4666151 h 4885973"/>
              <a:gd name="connsiteX839" fmla="*/ 2584612 w 6085020"/>
              <a:gd name="connsiteY839" fmla="*/ 4652305 h 4885973"/>
              <a:gd name="connsiteX840" fmla="*/ 2568829 w 6085020"/>
              <a:gd name="connsiteY840" fmla="*/ 4678290 h 4885973"/>
              <a:gd name="connsiteX841" fmla="*/ 2584802 w 6085020"/>
              <a:gd name="connsiteY841" fmla="*/ 4653254 h 4885973"/>
              <a:gd name="connsiteX842" fmla="*/ 1205975 w 6085020"/>
              <a:gd name="connsiteY842" fmla="*/ 4652305 h 4885973"/>
              <a:gd name="connsiteX843" fmla="*/ 1206455 w 6085020"/>
              <a:gd name="connsiteY843" fmla="*/ 4652305 h 4885973"/>
              <a:gd name="connsiteX844" fmla="*/ 1207116 w 6085020"/>
              <a:gd name="connsiteY844" fmla="*/ 4653823 h 4885973"/>
              <a:gd name="connsiteX845" fmla="*/ 1205975 w 6085020"/>
              <a:gd name="connsiteY845" fmla="*/ 4653823 h 4885973"/>
              <a:gd name="connsiteX846" fmla="*/ 1205975 w 6085020"/>
              <a:gd name="connsiteY846" fmla="*/ 4652305 h 4885973"/>
              <a:gd name="connsiteX847" fmla="*/ 1205793 w 6085020"/>
              <a:gd name="connsiteY847" fmla="*/ 4650788 h 4885973"/>
              <a:gd name="connsiteX848" fmla="*/ 1206545 w 6085020"/>
              <a:gd name="connsiteY848" fmla="*/ 4650788 h 4885973"/>
              <a:gd name="connsiteX849" fmla="*/ 1207496 w 6085020"/>
              <a:gd name="connsiteY849" fmla="*/ 4652305 h 4885973"/>
              <a:gd name="connsiteX850" fmla="*/ 1206455 w 6085020"/>
              <a:gd name="connsiteY850" fmla="*/ 4652305 h 4885973"/>
              <a:gd name="connsiteX851" fmla="*/ 2220272 w 6085020"/>
              <a:gd name="connsiteY851" fmla="*/ 4650029 h 4885973"/>
              <a:gd name="connsiteX852" fmla="*/ 2218370 w 6085020"/>
              <a:gd name="connsiteY852" fmla="*/ 4653254 h 4885973"/>
              <a:gd name="connsiteX853" fmla="*/ 2218479 w 6085020"/>
              <a:gd name="connsiteY853" fmla="*/ 4653254 h 4885973"/>
              <a:gd name="connsiteX854" fmla="*/ 2214591 w 6085020"/>
              <a:gd name="connsiteY854" fmla="*/ 4660248 h 4885973"/>
              <a:gd name="connsiteX855" fmla="*/ 2218751 w 6085020"/>
              <a:gd name="connsiteY855" fmla="*/ 4653254 h 4885973"/>
              <a:gd name="connsiteX856" fmla="*/ 2218479 w 6085020"/>
              <a:gd name="connsiteY856" fmla="*/ 4653254 h 4885973"/>
              <a:gd name="connsiteX857" fmla="*/ 903055 w 6085020"/>
              <a:gd name="connsiteY857" fmla="*/ 4650029 h 4885973"/>
              <a:gd name="connsiteX858" fmla="*/ 899822 w 6085020"/>
              <a:gd name="connsiteY858" fmla="*/ 4654202 h 4885973"/>
              <a:gd name="connsiteX859" fmla="*/ 896590 w 6085020"/>
              <a:gd name="connsiteY859" fmla="*/ 4658375 h 4885973"/>
              <a:gd name="connsiteX860" fmla="*/ 900773 w 6085020"/>
              <a:gd name="connsiteY860" fmla="*/ 4661599 h 4885973"/>
              <a:gd name="connsiteX861" fmla="*/ 904957 w 6085020"/>
              <a:gd name="connsiteY861" fmla="*/ 4665013 h 4885973"/>
              <a:gd name="connsiteX862" fmla="*/ 2279791 w 6085020"/>
              <a:gd name="connsiteY862" fmla="*/ 4649574 h 4885973"/>
              <a:gd name="connsiteX863" fmla="*/ 2279601 w 6085020"/>
              <a:gd name="connsiteY863" fmla="*/ 4649650 h 4885973"/>
              <a:gd name="connsiteX864" fmla="*/ 2276920 w 6085020"/>
              <a:gd name="connsiteY864" fmla="*/ 4653007 h 4885973"/>
              <a:gd name="connsiteX865" fmla="*/ 2280285 w 6085020"/>
              <a:gd name="connsiteY865" fmla="*/ 4655681 h 4885973"/>
              <a:gd name="connsiteX866" fmla="*/ 2281692 w 6085020"/>
              <a:gd name="connsiteY866" fmla="*/ 4655150 h 4885973"/>
              <a:gd name="connsiteX867" fmla="*/ 2283024 w 6085020"/>
              <a:gd name="connsiteY867" fmla="*/ 4651357 h 4885973"/>
              <a:gd name="connsiteX868" fmla="*/ 2283404 w 6085020"/>
              <a:gd name="connsiteY868" fmla="*/ 4651357 h 4885973"/>
              <a:gd name="connsiteX869" fmla="*/ 2279791 w 6085020"/>
              <a:gd name="connsiteY869" fmla="*/ 4649574 h 4885973"/>
              <a:gd name="connsiteX870" fmla="*/ 925874 w 6085020"/>
              <a:gd name="connsiteY870" fmla="*/ 4647185 h 4885973"/>
              <a:gd name="connsiteX871" fmla="*/ 922641 w 6085020"/>
              <a:gd name="connsiteY871" fmla="*/ 4651357 h 4885973"/>
              <a:gd name="connsiteX872" fmla="*/ 919218 w 6085020"/>
              <a:gd name="connsiteY872" fmla="*/ 4655719 h 4885973"/>
              <a:gd name="connsiteX873" fmla="*/ 934431 w 6085020"/>
              <a:gd name="connsiteY873" fmla="*/ 4653823 h 4885973"/>
              <a:gd name="connsiteX874" fmla="*/ 930057 w 6085020"/>
              <a:gd name="connsiteY874" fmla="*/ 4650598 h 4885973"/>
              <a:gd name="connsiteX875" fmla="*/ 2663337 w 6085020"/>
              <a:gd name="connsiteY875" fmla="*/ 4646426 h 4885973"/>
              <a:gd name="connsiteX876" fmla="*/ 2661303 w 6085020"/>
              <a:gd name="connsiteY876" fmla="*/ 4649574 h 4885973"/>
              <a:gd name="connsiteX877" fmla="*/ 2661436 w 6085020"/>
              <a:gd name="connsiteY877" fmla="*/ 4650029 h 4885973"/>
              <a:gd name="connsiteX878" fmla="*/ 2665049 w 6085020"/>
              <a:gd name="connsiteY878" fmla="*/ 4651812 h 4885973"/>
              <a:gd name="connsiteX879" fmla="*/ 2665239 w 6085020"/>
              <a:gd name="connsiteY879" fmla="*/ 4651736 h 4885973"/>
              <a:gd name="connsiteX880" fmla="*/ 2665239 w 6085020"/>
              <a:gd name="connsiteY880" fmla="*/ 4651926 h 4885973"/>
              <a:gd name="connsiteX881" fmla="*/ 2667140 w 6085020"/>
              <a:gd name="connsiteY881" fmla="*/ 4648133 h 4885973"/>
              <a:gd name="connsiteX882" fmla="*/ 2663337 w 6085020"/>
              <a:gd name="connsiteY882" fmla="*/ 4646426 h 4885973"/>
              <a:gd name="connsiteX883" fmla="*/ 811209 w 6085020"/>
              <a:gd name="connsiteY883" fmla="*/ 4645477 h 4885973"/>
              <a:gd name="connsiteX884" fmla="*/ 808714 w 6085020"/>
              <a:gd name="connsiteY884" fmla="*/ 4648285 h 4885973"/>
              <a:gd name="connsiteX885" fmla="*/ 808737 w 6085020"/>
              <a:gd name="connsiteY885" fmla="*/ 4648512 h 4885973"/>
              <a:gd name="connsiteX886" fmla="*/ 811766 w 6085020"/>
              <a:gd name="connsiteY886" fmla="*/ 4651167 h 4885973"/>
              <a:gd name="connsiteX887" fmla="*/ 811780 w 6085020"/>
              <a:gd name="connsiteY887" fmla="*/ 4651167 h 4885973"/>
              <a:gd name="connsiteX888" fmla="*/ 815870 w 6085020"/>
              <a:gd name="connsiteY888" fmla="*/ 4649840 h 4885973"/>
              <a:gd name="connsiteX889" fmla="*/ 816153 w 6085020"/>
              <a:gd name="connsiteY889" fmla="*/ 4647943 h 4885973"/>
              <a:gd name="connsiteX890" fmla="*/ 814252 w 6085020"/>
              <a:gd name="connsiteY890" fmla="*/ 4647943 h 4885973"/>
              <a:gd name="connsiteX891" fmla="*/ 811209 w 6085020"/>
              <a:gd name="connsiteY891" fmla="*/ 4645477 h 4885973"/>
              <a:gd name="connsiteX892" fmla="*/ 825091 w 6085020"/>
              <a:gd name="connsiteY892" fmla="*/ 4644908 h 4885973"/>
              <a:gd name="connsiteX893" fmla="*/ 822619 w 6085020"/>
              <a:gd name="connsiteY893" fmla="*/ 4647943 h 4885973"/>
              <a:gd name="connsiteX894" fmla="*/ 825091 w 6085020"/>
              <a:gd name="connsiteY894" fmla="*/ 4649840 h 4885973"/>
              <a:gd name="connsiteX895" fmla="*/ 825851 w 6085020"/>
              <a:gd name="connsiteY895" fmla="*/ 4650598 h 4885973"/>
              <a:gd name="connsiteX896" fmla="*/ 828323 w 6085020"/>
              <a:gd name="connsiteY896" fmla="*/ 4647374 h 4885973"/>
              <a:gd name="connsiteX897" fmla="*/ 825091 w 6085020"/>
              <a:gd name="connsiteY897" fmla="*/ 4644908 h 4885973"/>
              <a:gd name="connsiteX898" fmla="*/ 3012465 w 6085020"/>
              <a:gd name="connsiteY898" fmla="*/ 4643581 h 4885973"/>
              <a:gd name="connsiteX899" fmla="*/ 3010184 w 6085020"/>
              <a:gd name="connsiteY899" fmla="*/ 4648512 h 4885973"/>
              <a:gd name="connsiteX900" fmla="*/ 3007711 w 6085020"/>
              <a:gd name="connsiteY900" fmla="*/ 4653633 h 4885973"/>
              <a:gd name="connsiteX901" fmla="*/ 3014177 w 6085020"/>
              <a:gd name="connsiteY901" fmla="*/ 4651357 h 4885973"/>
              <a:gd name="connsiteX902" fmla="*/ 3014177 w 6085020"/>
              <a:gd name="connsiteY902" fmla="*/ 4661409 h 4885973"/>
              <a:gd name="connsiteX903" fmla="*/ 3023494 w 6085020"/>
              <a:gd name="connsiteY903" fmla="*/ 4661409 h 4885973"/>
              <a:gd name="connsiteX904" fmla="*/ 3023494 w 6085020"/>
              <a:gd name="connsiteY904" fmla="*/ 4650978 h 4885973"/>
              <a:gd name="connsiteX905" fmla="*/ 3014177 w 6085020"/>
              <a:gd name="connsiteY905" fmla="*/ 4650978 h 4885973"/>
              <a:gd name="connsiteX906" fmla="*/ 3021403 w 6085020"/>
              <a:gd name="connsiteY906" fmla="*/ 4648322 h 4885973"/>
              <a:gd name="connsiteX907" fmla="*/ 3016459 w 6085020"/>
              <a:gd name="connsiteY907" fmla="*/ 4646047 h 4885973"/>
              <a:gd name="connsiteX908" fmla="*/ 1992084 w 6085020"/>
              <a:gd name="connsiteY908" fmla="*/ 4643391 h 4885973"/>
              <a:gd name="connsiteX909" fmla="*/ 1990182 w 6085020"/>
              <a:gd name="connsiteY909" fmla="*/ 4647185 h 4885973"/>
              <a:gd name="connsiteX910" fmla="*/ 1993605 w 6085020"/>
              <a:gd name="connsiteY910" fmla="*/ 4649783 h 4885973"/>
              <a:gd name="connsiteX911" fmla="*/ 1994936 w 6085020"/>
              <a:gd name="connsiteY911" fmla="*/ 4649271 h 4885973"/>
              <a:gd name="connsiteX912" fmla="*/ 1993985 w 6085020"/>
              <a:gd name="connsiteY912" fmla="*/ 4648891 h 4885973"/>
              <a:gd name="connsiteX913" fmla="*/ 1995887 w 6085020"/>
              <a:gd name="connsiteY913" fmla="*/ 4645098 h 4885973"/>
              <a:gd name="connsiteX914" fmla="*/ 1992084 w 6085020"/>
              <a:gd name="connsiteY914" fmla="*/ 4643391 h 4885973"/>
              <a:gd name="connsiteX915" fmla="*/ 2133560 w 6085020"/>
              <a:gd name="connsiteY915" fmla="*/ 4642443 h 4885973"/>
              <a:gd name="connsiteX916" fmla="*/ 2131088 w 6085020"/>
              <a:gd name="connsiteY916" fmla="*/ 4647374 h 4885973"/>
              <a:gd name="connsiteX917" fmla="*/ 2128806 w 6085020"/>
              <a:gd name="connsiteY917" fmla="*/ 4652495 h 4885973"/>
              <a:gd name="connsiteX918" fmla="*/ 2143639 w 6085020"/>
              <a:gd name="connsiteY918" fmla="*/ 4647185 h 4885973"/>
              <a:gd name="connsiteX919" fmla="*/ 2138695 w 6085020"/>
              <a:gd name="connsiteY919" fmla="*/ 4644908 h 4885973"/>
              <a:gd name="connsiteX920" fmla="*/ 1789947 w 6085020"/>
              <a:gd name="connsiteY920" fmla="*/ 4642443 h 4885973"/>
              <a:gd name="connsiteX921" fmla="*/ 1789947 w 6085020"/>
              <a:gd name="connsiteY921" fmla="*/ 4642443 h 4885973"/>
              <a:gd name="connsiteX922" fmla="*/ 2205820 w 6085020"/>
              <a:gd name="connsiteY922" fmla="*/ 4642253 h 4885973"/>
              <a:gd name="connsiteX923" fmla="*/ 2236245 w 6085020"/>
              <a:gd name="connsiteY923" fmla="*/ 4657426 h 4885973"/>
              <a:gd name="connsiteX924" fmla="*/ 2267241 w 6085020"/>
              <a:gd name="connsiteY924" fmla="*/ 4672410 h 4885973"/>
              <a:gd name="connsiteX925" fmla="*/ 2270473 w 6085020"/>
              <a:gd name="connsiteY925" fmla="*/ 4667099 h 4885973"/>
              <a:gd name="connsiteX926" fmla="*/ 2269332 w 6085020"/>
              <a:gd name="connsiteY926" fmla="*/ 4653444 h 4885973"/>
              <a:gd name="connsiteX927" fmla="*/ 2265719 w 6085020"/>
              <a:gd name="connsiteY927" fmla="*/ 4644719 h 4885973"/>
              <a:gd name="connsiteX928" fmla="*/ 2265719 w 6085020"/>
              <a:gd name="connsiteY928" fmla="*/ 4657616 h 4885973"/>
              <a:gd name="connsiteX929" fmla="*/ 2264768 w 6085020"/>
              <a:gd name="connsiteY929" fmla="*/ 4670513 h 4885973"/>
              <a:gd name="connsiteX930" fmla="*/ 2261346 w 6085020"/>
              <a:gd name="connsiteY930" fmla="*/ 4662168 h 4885973"/>
              <a:gd name="connsiteX931" fmla="*/ 2257923 w 6085020"/>
              <a:gd name="connsiteY931" fmla="*/ 4654012 h 4885973"/>
              <a:gd name="connsiteX932" fmla="*/ 2232252 w 6085020"/>
              <a:gd name="connsiteY932" fmla="*/ 4648133 h 4885973"/>
              <a:gd name="connsiteX933" fmla="*/ 3072175 w 6085020"/>
              <a:gd name="connsiteY933" fmla="*/ 4639788 h 4885973"/>
              <a:gd name="connsiteX934" fmla="*/ 3072175 w 6085020"/>
              <a:gd name="connsiteY934" fmla="*/ 4639788 h 4885973"/>
              <a:gd name="connsiteX935" fmla="*/ 1211299 w 6085020"/>
              <a:gd name="connsiteY935" fmla="*/ 4639788 h 4885973"/>
              <a:gd name="connsiteX936" fmla="*/ 1216434 w 6085020"/>
              <a:gd name="connsiteY936" fmla="*/ 4643960 h 4885973"/>
              <a:gd name="connsiteX937" fmla="*/ 1217004 w 6085020"/>
              <a:gd name="connsiteY937" fmla="*/ 4643960 h 4885973"/>
              <a:gd name="connsiteX938" fmla="*/ 1215293 w 6085020"/>
              <a:gd name="connsiteY938" fmla="*/ 4646047 h 4885973"/>
              <a:gd name="connsiteX939" fmla="*/ 1209968 w 6085020"/>
              <a:gd name="connsiteY939" fmla="*/ 4642632 h 4885973"/>
              <a:gd name="connsiteX940" fmla="*/ 1211299 w 6085020"/>
              <a:gd name="connsiteY940" fmla="*/ 4639788 h 4885973"/>
              <a:gd name="connsiteX941" fmla="*/ 789912 w 6085020"/>
              <a:gd name="connsiteY941" fmla="*/ 4639598 h 4885973"/>
              <a:gd name="connsiteX942" fmla="*/ 787820 w 6085020"/>
              <a:gd name="connsiteY942" fmla="*/ 4647374 h 4885973"/>
              <a:gd name="connsiteX943" fmla="*/ 785728 w 6085020"/>
              <a:gd name="connsiteY943" fmla="*/ 4654961 h 4885973"/>
              <a:gd name="connsiteX944" fmla="*/ 789531 w 6085020"/>
              <a:gd name="connsiteY944" fmla="*/ 4657995 h 4885973"/>
              <a:gd name="connsiteX945" fmla="*/ 793335 w 6085020"/>
              <a:gd name="connsiteY945" fmla="*/ 4661030 h 4885973"/>
              <a:gd name="connsiteX946" fmla="*/ 791623 w 6085020"/>
              <a:gd name="connsiteY946" fmla="*/ 4650219 h 4885973"/>
              <a:gd name="connsiteX947" fmla="*/ 1108594 w 6085020"/>
              <a:gd name="connsiteY947" fmla="*/ 4638656 h 4885973"/>
              <a:gd name="connsiteX948" fmla="*/ 1103861 w 6085020"/>
              <a:gd name="connsiteY948" fmla="*/ 4642443 h 4885973"/>
              <a:gd name="connsiteX949" fmla="*/ 1108594 w 6085020"/>
              <a:gd name="connsiteY949" fmla="*/ 4638656 h 4885973"/>
              <a:gd name="connsiteX950" fmla="*/ 2988506 w 6085020"/>
              <a:gd name="connsiteY950" fmla="*/ 4637891 h 4885973"/>
              <a:gd name="connsiteX951" fmla="*/ 2983181 w 6085020"/>
              <a:gd name="connsiteY951" fmla="*/ 4700480 h 4885973"/>
              <a:gd name="connsiteX952" fmla="*/ 2992499 w 6085020"/>
              <a:gd name="connsiteY952" fmla="*/ 4674117 h 4885973"/>
              <a:gd name="connsiteX953" fmla="*/ 2993640 w 6085020"/>
              <a:gd name="connsiteY953" fmla="*/ 4674496 h 4885973"/>
              <a:gd name="connsiteX954" fmla="*/ 2988506 w 6085020"/>
              <a:gd name="connsiteY954" fmla="*/ 4637891 h 4885973"/>
              <a:gd name="connsiteX955" fmla="*/ 1764085 w 6085020"/>
              <a:gd name="connsiteY955" fmla="*/ 4637511 h 4885973"/>
              <a:gd name="connsiteX956" fmla="*/ 1764085 w 6085020"/>
              <a:gd name="connsiteY956" fmla="*/ 4637511 h 4885973"/>
              <a:gd name="connsiteX957" fmla="*/ 1178973 w 6085020"/>
              <a:gd name="connsiteY957" fmla="*/ 4637511 h 4885973"/>
              <a:gd name="connsiteX958" fmla="*/ 1185818 w 6085020"/>
              <a:gd name="connsiteY958" fmla="*/ 4649271 h 4885973"/>
              <a:gd name="connsiteX959" fmla="*/ 1176120 w 6085020"/>
              <a:gd name="connsiteY959" fmla="*/ 4666151 h 4885973"/>
              <a:gd name="connsiteX960" fmla="*/ 1170986 w 6085020"/>
              <a:gd name="connsiteY960" fmla="*/ 4660271 h 4885973"/>
              <a:gd name="connsiteX961" fmla="*/ 1176881 w 6085020"/>
              <a:gd name="connsiteY961" fmla="*/ 4641305 h 4885973"/>
              <a:gd name="connsiteX962" fmla="*/ 1178973 w 6085020"/>
              <a:gd name="connsiteY962" fmla="*/ 4643012 h 4885973"/>
              <a:gd name="connsiteX963" fmla="*/ 1178973 w 6085020"/>
              <a:gd name="connsiteY963" fmla="*/ 4637511 h 4885973"/>
              <a:gd name="connsiteX964" fmla="*/ 842015 w 6085020"/>
              <a:gd name="connsiteY964" fmla="*/ 4636563 h 4885973"/>
              <a:gd name="connsiteX965" fmla="*/ 839162 w 6085020"/>
              <a:gd name="connsiteY965" fmla="*/ 4639408 h 4885973"/>
              <a:gd name="connsiteX966" fmla="*/ 842015 w 6085020"/>
              <a:gd name="connsiteY966" fmla="*/ 4642253 h 4885973"/>
              <a:gd name="connsiteX967" fmla="*/ 844867 w 6085020"/>
              <a:gd name="connsiteY967" fmla="*/ 4639408 h 4885973"/>
              <a:gd name="connsiteX968" fmla="*/ 842015 w 6085020"/>
              <a:gd name="connsiteY968" fmla="*/ 4636563 h 4885973"/>
              <a:gd name="connsiteX969" fmla="*/ 1206736 w 6085020"/>
              <a:gd name="connsiteY969" fmla="*/ 4634287 h 4885973"/>
              <a:gd name="connsiteX970" fmla="*/ 1207726 w 6085020"/>
              <a:gd name="connsiteY970" fmla="*/ 4634287 h 4885973"/>
              <a:gd name="connsiteX971" fmla="*/ 1208447 w 6085020"/>
              <a:gd name="connsiteY971" fmla="*/ 4636373 h 4885973"/>
              <a:gd name="connsiteX972" fmla="*/ 1206736 w 6085020"/>
              <a:gd name="connsiteY972" fmla="*/ 4634287 h 4885973"/>
              <a:gd name="connsiteX973" fmla="*/ 2311547 w 6085020"/>
              <a:gd name="connsiteY973" fmla="*/ 4633529 h 4885973"/>
              <a:gd name="connsiteX974" fmla="*/ 2311547 w 6085020"/>
              <a:gd name="connsiteY974" fmla="*/ 4633529 h 4885973"/>
              <a:gd name="connsiteX975" fmla="*/ 1197988 w 6085020"/>
              <a:gd name="connsiteY975" fmla="*/ 4632960 h 4885973"/>
              <a:gd name="connsiteX976" fmla="*/ 1199510 w 6085020"/>
              <a:gd name="connsiteY976" fmla="*/ 4632960 h 4885973"/>
              <a:gd name="connsiteX977" fmla="*/ 1199510 w 6085020"/>
              <a:gd name="connsiteY977" fmla="*/ 4633149 h 4885973"/>
              <a:gd name="connsiteX978" fmla="*/ 1201221 w 6085020"/>
              <a:gd name="connsiteY978" fmla="*/ 4638460 h 4885973"/>
              <a:gd name="connsiteX979" fmla="*/ 1203693 w 6085020"/>
              <a:gd name="connsiteY979" fmla="*/ 4638460 h 4885973"/>
              <a:gd name="connsiteX980" fmla="*/ 1201601 w 6085020"/>
              <a:gd name="connsiteY980" fmla="*/ 4639598 h 4885973"/>
              <a:gd name="connsiteX981" fmla="*/ 1203123 w 6085020"/>
              <a:gd name="connsiteY981" fmla="*/ 4642443 h 4885973"/>
              <a:gd name="connsiteX982" fmla="*/ 1205024 w 6085020"/>
              <a:gd name="connsiteY982" fmla="*/ 4641494 h 4885973"/>
              <a:gd name="connsiteX983" fmla="*/ 1205024 w 6085020"/>
              <a:gd name="connsiteY983" fmla="*/ 4642632 h 4885973"/>
              <a:gd name="connsiteX984" fmla="*/ 1206736 w 6085020"/>
              <a:gd name="connsiteY984" fmla="*/ 4645288 h 4885973"/>
              <a:gd name="connsiteX985" fmla="*/ 1205024 w 6085020"/>
              <a:gd name="connsiteY985" fmla="*/ 4643960 h 4885973"/>
              <a:gd name="connsiteX986" fmla="*/ 1205024 w 6085020"/>
              <a:gd name="connsiteY986" fmla="*/ 4647185 h 4885973"/>
              <a:gd name="connsiteX987" fmla="*/ 1203123 w 6085020"/>
              <a:gd name="connsiteY987" fmla="*/ 4646236 h 4885973"/>
              <a:gd name="connsiteX988" fmla="*/ 1204834 w 6085020"/>
              <a:gd name="connsiteY988" fmla="*/ 4648702 h 4885973"/>
              <a:gd name="connsiteX989" fmla="*/ 1206165 w 6085020"/>
              <a:gd name="connsiteY989" fmla="*/ 4647564 h 4885973"/>
              <a:gd name="connsiteX990" fmla="*/ 1205214 w 6085020"/>
              <a:gd name="connsiteY990" fmla="*/ 4649460 h 4885973"/>
              <a:gd name="connsiteX991" fmla="*/ 1205793 w 6085020"/>
              <a:gd name="connsiteY991" fmla="*/ 4650788 h 4885973"/>
              <a:gd name="connsiteX992" fmla="*/ 1204073 w 6085020"/>
              <a:gd name="connsiteY992" fmla="*/ 4650788 h 4885973"/>
              <a:gd name="connsiteX993" fmla="*/ 1205595 w 6085020"/>
              <a:gd name="connsiteY993" fmla="*/ 4652305 h 4885973"/>
              <a:gd name="connsiteX994" fmla="*/ 1204073 w 6085020"/>
              <a:gd name="connsiteY994" fmla="*/ 4655340 h 4885973"/>
              <a:gd name="connsiteX995" fmla="*/ 1205785 w 6085020"/>
              <a:gd name="connsiteY995" fmla="*/ 4660651 h 4885973"/>
              <a:gd name="connsiteX996" fmla="*/ 1210158 w 6085020"/>
              <a:gd name="connsiteY996" fmla="*/ 4666530 h 4885973"/>
              <a:gd name="connsiteX997" fmla="*/ 1210729 w 6085020"/>
              <a:gd name="connsiteY997" fmla="*/ 4665772 h 4885973"/>
              <a:gd name="connsiteX998" fmla="*/ 1209968 w 6085020"/>
              <a:gd name="connsiteY998" fmla="*/ 4670513 h 4885973"/>
              <a:gd name="connsiteX999" fmla="*/ 1216434 w 6085020"/>
              <a:gd name="connsiteY999" fmla="*/ 4680566 h 4885973"/>
              <a:gd name="connsiteX1000" fmla="*/ 1187910 w 6085020"/>
              <a:gd name="connsiteY1000" fmla="*/ 4693273 h 4885973"/>
              <a:gd name="connsiteX1001" fmla="*/ 1187910 w 6085020"/>
              <a:gd name="connsiteY1001" fmla="*/ 4689669 h 4885973"/>
              <a:gd name="connsiteX1002" fmla="*/ 1183917 w 6085020"/>
              <a:gd name="connsiteY1002" fmla="*/ 4679997 h 4885973"/>
              <a:gd name="connsiteX1003" fmla="*/ 1180874 w 6085020"/>
              <a:gd name="connsiteY1003" fmla="*/ 4669755 h 4885973"/>
              <a:gd name="connsiteX1004" fmla="*/ 1187530 w 6085020"/>
              <a:gd name="connsiteY1004" fmla="*/ 4657047 h 4885973"/>
              <a:gd name="connsiteX1005" fmla="*/ 1187530 w 6085020"/>
              <a:gd name="connsiteY1005" fmla="*/ 4654012 h 4885973"/>
              <a:gd name="connsiteX1006" fmla="*/ 1189431 w 6085020"/>
              <a:gd name="connsiteY1006" fmla="*/ 4655150 h 4885973"/>
              <a:gd name="connsiteX1007" fmla="*/ 1192474 w 6085020"/>
              <a:gd name="connsiteY1007" fmla="*/ 4642822 h 4885973"/>
              <a:gd name="connsiteX1008" fmla="*/ 1195326 w 6085020"/>
              <a:gd name="connsiteY1008" fmla="*/ 4642822 h 4885973"/>
              <a:gd name="connsiteX1009" fmla="*/ 1197988 w 6085020"/>
              <a:gd name="connsiteY1009" fmla="*/ 4632960 h 4885973"/>
              <a:gd name="connsiteX1010" fmla="*/ 2147252 w 6085020"/>
              <a:gd name="connsiteY1010" fmla="*/ 4632580 h 4885973"/>
              <a:gd name="connsiteX1011" fmla="*/ 2145350 w 6085020"/>
              <a:gd name="connsiteY1011" fmla="*/ 4636373 h 4885973"/>
              <a:gd name="connsiteX1012" fmla="*/ 2149153 w 6085020"/>
              <a:gd name="connsiteY1012" fmla="*/ 4638080 h 4885973"/>
              <a:gd name="connsiteX1013" fmla="*/ 2151150 w 6085020"/>
              <a:gd name="connsiteY1013" fmla="*/ 4634591 h 4885973"/>
              <a:gd name="connsiteX1014" fmla="*/ 2151055 w 6085020"/>
              <a:gd name="connsiteY1014" fmla="*/ 4634287 h 4885973"/>
              <a:gd name="connsiteX1015" fmla="*/ 2147252 w 6085020"/>
              <a:gd name="connsiteY1015" fmla="*/ 4633339 h 4885973"/>
              <a:gd name="connsiteX1016" fmla="*/ 3102409 w 6085020"/>
              <a:gd name="connsiteY1016" fmla="*/ 4632391 h 4885973"/>
              <a:gd name="connsiteX1017" fmla="*/ 3101336 w 6085020"/>
              <a:gd name="connsiteY1017" fmla="*/ 4634655 h 4885973"/>
              <a:gd name="connsiteX1018" fmla="*/ 3090881 w 6085020"/>
              <a:gd name="connsiteY1018" fmla="*/ 4634596 h 4885973"/>
              <a:gd name="connsiteX1019" fmla="*/ 3082633 w 6085020"/>
              <a:gd name="connsiteY1019" fmla="*/ 4639788 h 4885973"/>
              <a:gd name="connsiteX1020" fmla="*/ 3099079 w 6085020"/>
              <a:gd name="connsiteY1020" fmla="*/ 4639414 h 4885973"/>
              <a:gd name="connsiteX1021" fmla="*/ 3101336 w 6085020"/>
              <a:gd name="connsiteY1021" fmla="*/ 4634655 h 4885973"/>
              <a:gd name="connsiteX1022" fmla="*/ 3103551 w 6085020"/>
              <a:gd name="connsiteY1022" fmla="*/ 4634667 h 4885973"/>
              <a:gd name="connsiteX1023" fmla="*/ 2680832 w 6085020"/>
              <a:gd name="connsiteY1023" fmla="*/ 4632011 h 4885973"/>
              <a:gd name="connsiteX1024" fmla="*/ 2678360 w 6085020"/>
              <a:gd name="connsiteY1024" fmla="*/ 4636942 h 4885973"/>
              <a:gd name="connsiteX1025" fmla="*/ 2676078 w 6085020"/>
              <a:gd name="connsiteY1025" fmla="*/ 4642063 h 4885973"/>
              <a:gd name="connsiteX1026" fmla="*/ 2690910 w 6085020"/>
              <a:gd name="connsiteY1026" fmla="*/ 4636753 h 4885973"/>
              <a:gd name="connsiteX1027" fmla="*/ 2685966 w 6085020"/>
              <a:gd name="connsiteY1027" fmla="*/ 4634287 h 4885973"/>
              <a:gd name="connsiteX1028" fmla="*/ 1288778 w 6085020"/>
              <a:gd name="connsiteY1028" fmla="*/ 4632011 h 4885973"/>
              <a:gd name="connsiteX1029" fmla="*/ 1289131 w 6085020"/>
              <a:gd name="connsiteY1029" fmla="*/ 4632011 h 4885973"/>
              <a:gd name="connsiteX1030" fmla="*/ 1289074 w 6085020"/>
              <a:gd name="connsiteY1030" fmla="*/ 4632201 h 4885973"/>
              <a:gd name="connsiteX1031" fmla="*/ 1288705 w 6085020"/>
              <a:gd name="connsiteY1031" fmla="*/ 4632127 h 4885973"/>
              <a:gd name="connsiteX1032" fmla="*/ 1181445 w 6085020"/>
              <a:gd name="connsiteY1032" fmla="*/ 4632011 h 4885973"/>
              <a:gd name="connsiteX1033" fmla="*/ 1188671 w 6085020"/>
              <a:gd name="connsiteY1033" fmla="*/ 4641115 h 4885973"/>
              <a:gd name="connsiteX1034" fmla="*/ 1186579 w 6085020"/>
              <a:gd name="connsiteY1034" fmla="*/ 4645288 h 4885973"/>
              <a:gd name="connsiteX1035" fmla="*/ 1183346 w 6085020"/>
              <a:gd name="connsiteY1035" fmla="*/ 4641874 h 4885973"/>
              <a:gd name="connsiteX1036" fmla="*/ 1183346 w 6085020"/>
              <a:gd name="connsiteY1036" fmla="*/ 4639029 h 4885973"/>
              <a:gd name="connsiteX1037" fmla="*/ 1181255 w 6085020"/>
              <a:gd name="connsiteY1037" fmla="*/ 4639029 h 4885973"/>
              <a:gd name="connsiteX1038" fmla="*/ 1179923 w 6085020"/>
              <a:gd name="connsiteY1038" fmla="*/ 4635235 h 4885973"/>
              <a:gd name="connsiteX1039" fmla="*/ 2246418 w 6085020"/>
              <a:gd name="connsiteY1039" fmla="*/ 4631917 h 4885973"/>
              <a:gd name="connsiteX1040" fmla="*/ 2250126 w 6085020"/>
              <a:gd name="connsiteY1040" fmla="*/ 4648702 h 4885973"/>
              <a:gd name="connsiteX1041" fmla="*/ 2246418 w 6085020"/>
              <a:gd name="connsiteY1041" fmla="*/ 4631917 h 4885973"/>
              <a:gd name="connsiteX1042" fmla="*/ 1289644 w 6085020"/>
              <a:gd name="connsiteY1042" fmla="*/ 4630638 h 4885973"/>
              <a:gd name="connsiteX1043" fmla="*/ 1289644 w 6085020"/>
              <a:gd name="connsiteY1043" fmla="*/ 4632011 h 4885973"/>
              <a:gd name="connsiteX1044" fmla="*/ 1289131 w 6085020"/>
              <a:gd name="connsiteY1044" fmla="*/ 4632011 h 4885973"/>
              <a:gd name="connsiteX1045" fmla="*/ 1289453 w 6085020"/>
              <a:gd name="connsiteY1045" fmla="*/ 4630942 h 4885973"/>
              <a:gd name="connsiteX1046" fmla="*/ 1048451 w 6085020"/>
              <a:gd name="connsiteY1046" fmla="*/ 4629673 h 4885973"/>
              <a:gd name="connsiteX1047" fmla="*/ 1054040 w 6085020"/>
              <a:gd name="connsiteY1047" fmla="*/ 4632580 h 4885973"/>
              <a:gd name="connsiteX1048" fmla="*/ 1048451 w 6085020"/>
              <a:gd name="connsiteY1048" fmla="*/ 4629673 h 4885973"/>
              <a:gd name="connsiteX1049" fmla="*/ 3202432 w 6085020"/>
              <a:gd name="connsiteY1049" fmla="*/ 4629356 h 4885973"/>
              <a:gd name="connsiteX1050" fmla="*/ 3202432 w 6085020"/>
              <a:gd name="connsiteY1050" fmla="*/ 4629356 h 4885973"/>
              <a:gd name="connsiteX1051" fmla="*/ 1206545 w 6085020"/>
              <a:gd name="connsiteY1051" fmla="*/ 4629356 h 4885973"/>
              <a:gd name="connsiteX1052" fmla="*/ 1207877 w 6085020"/>
              <a:gd name="connsiteY1052" fmla="*/ 4634287 h 4885973"/>
              <a:gd name="connsiteX1053" fmla="*/ 1207726 w 6085020"/>
              <a:gd name="connsiteY1053" fmla="*/ 4634287 h 4885973"/>
              <a:gd name="connsiteX1054" fmla="*/ 1206545 w 6085020"/>
              <a:gd name="connsiteY1054" fmla="*/ 4630873 h 4885973"/>
              <a:gd name="connsiteX1055" fmla="*/ 1206545 w 6085020"/>
              <a:gd name="connsiteY1055" fmla="*/ 4629356 h 4885973"/>
              <a:gd name="connsiteX1056" fmla="*/ 1704954 w 6085020"/>
              <a:gd name="connsiteY1056" fmla="*/ 4629223 h 4885973"/>
              <a:gd name="connsiteX1057" fmla="*/ 1702532 w 6085020"/>
              <a:gd name="connsiteY1057" fmla="*/ 4632429 h 4885973"/>
              <a:gd name="connsiteX1058" fmla="*/ 1705707 w 6085020"/>
              <a:gd name="connsiteY1058" fmla="*/ 4634856 h 4885973"/>
              <a:gd name="connsiteX1059" fmla="*/ 1707989 w 6085020"/>
              <a:gd name="connsiteY1059" fmla="*/ 4631632 h 4885973"/>
              <a:gd name="connsiteX1060" fmla="*/ 1708179 w 6085020"/>
              <a:gd name="connsiteY1060" fmla="*/ 4631632 h 4885973"/>
              <a:gd name="connsiteX1061" fmla="*/ 1704954 w 6085020"/>
              <a:gd name="connsiteY1061" fmla="*/ 4629223 h 4885973"/>
              <a:gd name="connsiteX1062" fmla="*/ 1873892 w 6085020"/>
              <a:gd name="connsiteY1062" fmla="*/ 4629185 h 4885973"/>
              <a:gd name="connsiteX1063" fmla="*/ 1872285 w 6085020"/>
              <a:gd name="connsiteY1063" fmla="*/ 4632391 h 4885973"/>
              <a:gd name="connsiteX1064" fmla="*/ 1875787 w 6085020"/>
              <a:gd name="connsiteY1064" fmla="*/ 4634382 h 4885973"/>
              <a:gd name="connsiteX1065" fmla="*/ 1876088 w 6085020"/>
              <a:gd name="connsiteY1065" fmla="*/ 4634287 h 4885973"/>
              <a:gd name="connsiteX1066" fmla="*/ 1877989 w 6085020"/>
              <a:gd name="connsiteY1066" fmla="*/ 4630873 h 4885973"/>
              <a:gd name="connsiteX1067" fmla="*/ 1877989 w 6085020"/>
              <a:gd name="connsiteY1067" fmla="*/ 4630494 h 4885973"/>
              <a:gd name="connsiteX1068" fmla="*/ 1873892 w 6085020"/>
              <a:gd name="connsiteY1068" fmla="*/ 4629185 h 4885973"/>
              <a:gd name="connsiteX1069" fmla="*/ 2762599 w 6085020"/>
              <a:gd name="connsiteY1069" fmla="*/ 4628218 h 4885973"/>
              <a:gd name="connsiteX1070" fmla="*/ 2762599 w 6085020"/>
              <a:gd name="connsiteY1070" fmla="*/ 4628218 h 4885973"/>
              <a:gd name="connsiteX1071" fmla="*/ 2626637 w 6085020"/>
              <a:gd name="connsiteY1071" fmla="*/ 4627839 h 4885973"/>
              <a:gd name="connsiteX1072" fmla="*/ 2626637 w 6085020"/>
              <a:gd name="connsiteY1072" fmla="*/ 4627839 h 4885973"/>
              <a:gd name="connsiteX1073" fmla="*/ 1245750 w 6085020"/>
              <a:gd name="connsiteY1073" fmla="*/ 4627250 h 4885973"/>
              <a:gd name="connsiteX1074" fmla="*/ 1245528 w 6085020"/>
              <a:gd name="connsiteY1074" fmla="*/ 4627270 h 4885973"/>
              <a:gd name="connsiteX1075" fmla="*/ 1242675 w 6085020"/>
              <a:gd name="connsiteY1075" fmla="*/ 4630114 h 4885973"/>
              <a:gd name="connsiteX1076" fmla="*/ 1245528 w 6085020"/>
              <a:gd name="connsiteY1076" fmla="*/ 4632960 h 4885973"/>
              <a:gd name="connsiteX1077" fmla="*/ 1249182 w 6085020"/>
              <a:gd name="connsiteY1077" fmla="*/ 4631252 h 4885973"/>
              <a:gd name="connsiteX1078" fmla="*/ 1249331 w 6085020"/>
              <a:gd name="connsiteY1078" fmla="*/ 4629925 h 4885973"/>
              <a:gd name="connsiteX1079" fmla="*/ 1248570 w 6085020"/>
              <a:gd name="connsiteY1079" fmla="*/ 4629735 h 4885973"/>
              <a:gd name="connsiteX1080" fmla="*/ 1245750 w 6085020"/>
              <a:gd name="connsiteY1080" fmla="*/ 4627250 h 4885973"/>
              <a:gd name="connsiteX1081" fmla="*/ 879791 w 6085020"/>
              <a:gd name="connsiteY1081" fmla="*/ 4626757 h 4885973"/>
              <a:gd name="connsiteX1082" fmla="*/ 877764 w 6085020"/>
              <a:gd name="connsiteY1082" fmla="*/ 4628787 h 4885973"/>
              <a:gd name="connsiteX1083" fmla="*/ 877764 w 6085020"/>
              <a:gd name="connsiteY1083" fmla="*/ 4629356 h 4885973"/>
              <a:gd name="connsiteX1084" fmla="*/ 880807 w 6085020"/>
              <a:gd name="connsiteY1084" fmla="*/ 4631822 h 4885973"/>
              <a:gd name="connsiteX1085" fmla="*/ 883302 w 6085020"/>
              <a:gd name="connsiteY1085" fmla="*/ 4629014 h 4885973"/>
              <a:gd name="connsiteX1086" fmla="*/ 883279 w 6085020"/>
              <a:gd name="connsiteY1086" fmla="*/ 4628787 h 4885973"/>
              <a:gd name="connsiteX1087" fmla="*/ 879791 w 6085020"/>
              <a:gd name="connsiteY1087" fmla="*/ 4626757 h 4885973"/>
              <a:gd name="connsiteX1088" fmla="*/ 2647364 w 6085020"/>
              <a:gd name="connsiteY1088" fmla="*/ 4626701 h 4885973"/>
              <a:gd name="connsiteX1089" fmla="*/ 2652689 w 6085020"/>
              <a:gd name="connsiteY1089" fmla="*/ 4647943 h 4885973"/>
              <a:gd name="connsiteX1090" fmla="*/ 2652498 w 6085020"/>
              <a:gd name="connsiteY1090" fmla="*/ 4647564 h 4885973"/>
              <a:gd name="connsiteX1091" fmla="*/ 2647364 w 6085020"/>
              <a:gd name="connsiteY1091" fmla="*/ 4626701 h 4885973"/>
              <a:gd name="connsiteX1092" fmla="*/ 2934197 w 6085020"/>
              <a:gd name="connsiteY1092" fmla="*/ 4625828 h 4885973"/>
              <a:gd name="connsiteX1093" fmla="*/ 2933930 w 6085020"/>
              <a:gd name="connsiteY1093" fmla="*/ 4625942 h 4885973"/>
              <a:gd name="connsiteX1094" fmla="*/ 2934430 w 6085020"/>
              <a:gd name="connsiteY1094" fmla="*/ 4625942 h 4885973"/>
              <a:gd name="connsiteX1095" fmla="*/ 2934488 w 6085020"/>
              <a:gd name="connsiteY1095" fmla="*/ 4625971 h 4885973"/>
              <a:gd name="connsiteX1096" fmla="*/ 2932771 w 6085020"/>
              <a:gd name="connsiteY1096" fmla="*/ 4629868 h 4885973"/>
              <a:gd name="connsiteX1097" fmla="*/ 2932790 w 6085020"/>
              <a:gd name="connsiteY1097" fmla="*/ 4629925 h 4885973"/>
              <a:gd name="connsiteX1098" fmla="*/ 2937030 w 6085020"/>
              <a:gd name="connsiteY1098" fmla="*/ 4630665 h 4885973"/>
              <a:gd name="connsiteX1099" fmla="*/ 2938304 w 6085020"/>
              <a:gd name="connsiteY1099" fmla="*/ 4627839 h 4885973"/>
              <a:gd name="connsiteX1100" fmla="*/ 2934488 w 6085020"/>
              <a:gd name="connsiteY1100" fmla="*/ 4625971 h 4885973"/>
              <a:gd name="connsiteX1101" fmla="*/ 2934501 w 6085020"/>
              <a:gd name="connsiteY1101" fmla="*/ 4625942 h 4885973"/>
              <a:gd name="connsiteX1102" fmla="*/ 2934430 w 6085020"/>
              <a:gd name="connsiteY1102" fmla="*/ 4625942 h 4885973"/>
              <a:gd name="connsiteX1103" fmla="*/ 849621 w 6085020"/>
              <a:gd name="connsiteY1103" fmla="*/ 4622149 h 4885973"/>
              <a:gd name="connsiteX1104" fmla="*/ 849621 w 6085020"/>
              <a:gd name="connsiteY1104" fmla="*/ 4622149 h 4885973"/>
              <a:gd name="connsiteX1105" fmla="*/ 1208257 w 6085020"/>
              <a:gd name="connsiteY1105" fmla="*/ 4620062 h 4885973"/>
              <a:gd name="connsiteX1106" fmla="*/ 1208827 w 6085020"/>
              <a:gd name="connsiteY1106" fmla="*/ 4620062 h 4885973"/>
              <a:gd name="connsiteX1107" fmla="*/ 1208447 w 6085020"/>
              <a:gd name="connsiteY1107" fmla="*/ 4620631 h 4885973"/>
              <a:gd name="connsiteX1108" fmla="*/ 1206736 w 6085020"/>
              <a:gd name="connsiteY1108" fmla="*/ 4624994 h 4885973"/>
              <a:gd name="connsiteX1109" fmla="*/ 1205404 w 6085020"/>
              <a:gd name="connsiteY1109" fmla="*/ 4626701 h 4885973"/>
              <a:gd name="connsiteX1110" fmla="*/ 1208257 w 6085020"/>
              <a:gd name="connsiteY1110" fmla="*/ 4620062 h 4885973"/>
              <a:gd name="connsiteX1111" fmla="*/ 931388 w 6085020"/>
              <a:gd name="connsiteY1111" fmla="*/ 4619493 h 4885973"/>
              <a:gd name="connsiteX1112" fmla="*/ 928536 w 6085020"/>
              <a:gd name="connsiteY1112" fmla="*/ 4622338 h 4885973"/>
              <a:gd name="connsiteX1113" fmla="*/ 930949 w 6085020"/>
              <a:gd name="connsiteY1113" fmla="*/ 4625563 h 4885973"/>
              <a:gd name="connsiteX1114" fmla="*/ 931769 w 6085020"/>
              <a:gd name="connsiteY1114" fmla="*/ 4625563 h 4885973"/>
              <a:gd name="connsiteX1115" fmla="*/ 934248 w 6085020"/>
              <a:gd name="connsiteY1115" fmla="*/ 4622395 h 4885973"/>
              <a:gd name="connsiteX1116" fmla="*/ 934241 w 6085020"/>
              <a:gd name="connsiteY1116" fmla="*/ 4622338 h 4885973"/>
              <a:gd name="connsiteX1117" fmla="*/ 931388 w 6085020"/>
              <a:gd name="connsiteY1117" fmla="*/ 4619493 h 4885973"/>
              <a:gd name="connsiteX1118" fmla="*/ 2243851 w 6085020"/>
              <a:gd name="connsiteY1118" fmla="*/ 4618355 h 4885973"/>
              <a:gd name="connsiteX1119" fmla="*/ 2242140 w 6085020"/>
              <a:gd name="connsiteY1119" fmla="*/ 4622149 h 4885973"/>
              <a:gd name="connsiteX1120" fmla="*/ 2245943 w 6085020"/>
              <a:gd name="connsiteY1120" fmla="*/ 4624045 h 4885973"/>
              <a:gd name="connsiteX1121" fmla="*/ 2247654 w 6085020"/>
              <a:gd name="connsiteY1121" fmla="*/ 4620252 h 4885973"/>
              <a:gd name="connsiteX1122" fmla="*/ 2243851 w 6085020"/>
              <a:gd name="connsiteY1122" fmla="*/ 4618355 h 4885973"/>
              <a:gd name="connsiteX1123" fmla="*/ 3191602 w 6085020"/>
              <a:gd name="connsiteY1123" fmla="*/ 4616097 h 4885973"/>
              <a:gd name="connsiteX1124" fmla="*/ 3197298 w 6085020"/>
              <a:gd name="connsiteY1124" fmla="*/ 4618924 h 4885973"/>
              <a:gd name="connsiteX1125" fmla="*/ 3191602 w 6085020"/>
              <a:gd name="connsiteY1125" fmla="*/ 4616097 h 4885973"/>
              <a:gd name="connsiteX1126" fmla="*/ 2458729 w 6085020"/>
              <a:gd name="connsiteY1126" fmla="*/ 4611148 h 4885973"/>
              <a:gd name="connsiteX1127" fmla="*/ 2458729 w 6085020"/>
              <a:gd name="connsiteY1127" fmla="*/ 4621580 h 4885973"/>
              <a:gd name="connsiteX1128" fmla="*/ 2469187 w 6085020"/>
              <a:gd name="connsiteY1128" fmla="*/ 4621580 h 4885973"/>
              <a:gd name="connsiteX1129" fmla="*/ 2469187 w 6085020"/>
              <a:gd name="connsiteY1129" fmla="*/ 4611148 h 4885973"/>
              <a:gd name="connsiteX1130" fmla="*/ 1075981 w 6085020"/>
              <a:gd name="connsiteY1130" fmla="*/ 4609062 h 4885973"/>
              <a:gd name="connsiteX1131" fmla="*/ 1076288 w 6085020"/>
              <a:gd name="connsiteY1131" fmla="*/ 4609062 h 4885973"/>
              <a:gd name="connsiteX1132" fmla="*/ 1076288 w 6085020"/>
              <a:gd name="connsiteY1132" fmla="*/ 4610201 h 4885973"/>
              <a:gd name="connsiteX1133" fmla="*/ 1075864 w 6085020"/>
              <a:gd name="connsiteY1133" fmla="*/ 4609566 h 4885973"/>
              <a:gd name="connsiteX1134" fmla="*/ 1076288 w 6085020"/>
              <a:gd name="connsiteY1134" fmla="*/ 4607734 h 4885973"/>
              <a:gd name="connsiteX1135" fmla="*/ 1076288 w 6085020"/>
              <a:gd name="connsiteY1135" fmla="*/ 4607924 h 4885973"/>
              <a:gd name="connsiteX1136" fmla="*/ 1076258 w 6085020"/>
              <a:gd name="connsiteY1136" fmla="*/ 4607863 h 4885973"/>
              <a:gd name="connsiteX1137" fmla="*/ 2073186 w 6085020"/>
              <a:gd name="connsiteY1137" fmla="*/ 4607473 h 4885973"/>
              <a:gd name="connsiteX1138" fmla="*/ 2066245 w 6085020"/>
              <a:gd name="connsiteY1138" fmla="*/ 4610958 h 4885973"/>
              <a:gd name="connsiteX1139" fmla="*/ 2082788 w 6085020"/>
              <a:gd name="connsiteY1139" fmla="*/ 4611527 h 4885973"/>
              <a:gd name="connsiteX1140" fmla="*/ 2081838 w 6085020"/>
              <a:gd name="connsiteY1140" fmla="*/ 4610958 h 4885973"/>
              <a:gd name="connsiteX1141" fmla="*/ 2073186 w 6085020"/>
              <a:gd name="connsiteY1141" fmla="*/ 4607473 h 4885973"/>
              <a:gd name="connsiteX1142" fmla="*/ 1474476 w 6085020"/>
              <a:gd name="connsiteY1142" fmla="*/ 4607165 h 4885973"/>
              <a:gd name="connsiteX1143" fmla="*/ 1476568 w 6085020"/>
              <a:gd name="connsiteY1143" fmla="*/ 4608872 h 4885973"/>
              <a:gd name="connsiteX1144" fmla="*/ 1474667 w 6085020"/>
              <a:gd name="connsiteY1144" fmla="*/ 4608872 h 4885973"/>
              <a:gd name="connsiteX1145" fmla="*/ 2011137 w 6085020"/>
              <a:gd name="connsiteY1145" fmla="*/ 4606899 h 4885973"/>
              <a:gd name="connsiteX1146" fmla="*/ 2005566 w 6085020"/>
              <a:gd name="connsiteY1146" fmla="*/ 4618811 h 4885973"/>
              <a:gd name="connsiteX1147" fmla="*/ 2017374 w 6085020"/>
              <a:gd name="connsiteY1147" fmla="*/ 4624425 h 4885973"/>
              <a:gd name="connsiteX1148" fmla="*/ 2020417 w 6085020"/>
              <a:gd name="connsiteY1148" fmla="*/ 4622528 h 4885973"/>
              <a:gd name="connsiteX1149" fmla="*/ 2020417 w 6085020"/>
              <a:gd name="connsiteY1149" fmla="*/ 4624614 h 4885973"/>
              <a:gd name="connsiteX1150" fmla="*/ 2024220 w 6085020"/>
              <a:gd name="connsiteY1150" fmla="*/ 4626511 h 4885973"/>
              <a:gd name="connsiteX1151" fmla="*/ 2026616 w 6085020"/>
              <a:gd name="connsiteY1151" fmla="*/ 4622945 h 4885973"/>
              <a:gd name="connsiteX1152" fmla="*/ 2026502 w 6085020"/>
              <a:gd name="connsiteY1152" fmla="*/ 4622528 h 4885973"/>
              <a:gd name="connsiteX1153" fmla="*/ 2025551 w 6085020"/>
              <a:gd name="connsiteY1153" fmla="*/ 4622907 h 4885973"/>
              <a:gd name="connsiteX1154" fmla="*/ 2022052 w 6085020"/>
              <a:gd name="connsiteY1154" fmla="*/ 4620916 h 4885973"/>
              <a:gd name="connsiteX1155" fmla="*/ 2021748 w 6085020"/>
              <a:gd name="connsiteY1155" fmla="*/ 4621011 h 4885973"/>
              <a:gd name="connsiteX1156" fmla="*/ 2023079 w 6085020"/>
              <a:gd name="connsiteY1156" fmla="*/ 4612476 h 4885973"/>
              <a:gd name="connsiteX1157" fmla="*/ 2011137 w 6085020"/>
              <a:gd name="connsiteY1157" fmla="*/ 4606899 h 4885973"/>
              <a:gd name="connsiteX1158" fmla="*/ 1078570 w 6085020"/>
              <a:gd name="connsiteY1158" fmla="*/ 4606596 h 4885973"/>
              <a:gd name="connsiteX1159" fmla="*/ 1078570 w 6085020"/>
              <a:gd name="connsiteY1159" fmla="*/ 4609062 h 4885973"/>
              <a:gd name="connsiteX1160" fmla="*/ 1076288 w 6085020"/>
              <a:gd name="connsiteY1160" fmla="*/ 4609062 h 4885973"/>
              <a:gd name="connsiteX1161" fmla="*/ 1076288 w 6085020"/>
              <a:gd name="connsiteY1161" fmla="*/ 4607924 h 4885973"/>
              <a:gd name="connsiteX1162" fmla="*/ 1078570 w 6085020"/>
              <a:gd name="connsiteY1162" fmla="*/ 4606596 h 4885973"/>
              <a:gd name="connsiteX1163" fmla="*/ 1652021 w 6085020"/>
              <a:gd name="connsiteY1163" fmla="*/ 4606326 h 4885973"/>
              <a:gd name="connsiteX1164" fmla="*/ 1652083 w 6085020"/>
              <a:gd name="connsiteY1164" fmla="*/ 4606406 h 4885973"/>
              <a:gd name="connsiteX1165" fmla="*/ 1655758 w 6085020"/>
              <a:gd name="connsiteY1165" fmla="*/ 4606406 h 4885973"/>
              <a:gd name="connsiteX1166" fmla="*/ 1657598 w 6085020"/>
              <a:gd name="connsiteY1166" fmla="*/ 4620252 h 4885973"/>
              <a:gd name="connsiteX1167" fmla="*/ 1657598 w 6085020"/>
              <a:gd name="connsiteY1167" fmla="*/ 4625563 h 4885973"/>
              <a:gd name="connsiteX1168" fmla="*/ 1631546 w 6085020"/>
              <a:gd name="connsiteY1168" fmla="*/ 4620062 h 4885973"/>
              <a:gd name="connsiteX1169" fmla="*/ 1630215 w 6085020"/>
              <a:gd name="connsiteY1169" fmla="*/ 4617976 h 4885973"/>
              <a:gd name="connsiteX1170" fmla="*/ 1642765 w 6085020"/>
              <a:gd name="connsiteY1170" fmla="*/ 4611148 h 4885973"/>
              <a:gd name="connsiteX1171" fmla="*/ 3029199 w 6085020"/>
              <a:gd name="connsiteY1171" fmla="*/ 4606217 h 4885973"/>
              <a:gd name="connsiteX1172" fmla="*/ 3030340 w 6085020"/>
              <a:gd name="connsiteY1172" fmla="*/ 4607544 h 4885973"/>
              <a:gd name="connsiteX1173" fmla="*/ 3045933 w 6085020"/>
              <a:gd name="connsiteY1173" fmla="*/ 4628408 h 4885973"/>
              <a:gd name="connsiteX1174" fmla="*/ 3029199 w 6085020"/>
              <a:gd name="connsiteY1174" fmla="*/ 4606217 h 4885973"/>
              <a:gd name="connsiteX1175" fmla="*/ 1254765 w 6085020"/>
              <a:gd name="connsiteY1175" fmla="*/ 4604130 h 4885973"/>
              <a:gd name="connsiteX1176" fmla="*/ 1254845 w 6085020"/>
              <a:gd name="connsiteY1176" fmla="*/ 4604130 h 4885973"/>
              <a:gd name="connsiteX1177" fmla="*/ 1255035 w 6085020"/>
              <a:gd name="connsiteY1177" fmla="*/ 4604320 h 4885973"/>
              <a:gd name="connsiteX1178" fmla="*/ 2746436 w 6085020"/>
              <a:gd name="connsiteY1178" fmla="*/ 4603941 h 4885973"/>
              <a:gd name="connsiteX1179" fmla="*/ 2760721 w 6085020"/>
              <a:gd name="connsiteY1179" fmla="*/ 4613021 h 4885973"/>
              <a:gd name="connsiteX1180" fmla="*/ 2777405 w 6085020"/>
              <a:gd name="connsiteY1180" fmla="*/ 4612376 h 4885973"/>
              <a:gd name="connsiteX1181" fmla="*/ 2779713 w 6085020"/>
              <a:gd name="connsiteY1181" fmla="*/ 4613424 h 4885973"/>
              <a:gd name="connsiteX1182" fmla="*/ 2779713 w 6085020"/>
              <a:gd name="connsiteY1182" fmla="*/ 4612286 h 4885973"/>
              <a:gd name="connsiteX1183" fmla="*/ 2777405 w 6085020"/>
              <a:gd name="connsiteY1183" fmla="*/ 4612376 h 4885973"/>
              <a:gd name="connsiteX1184" fmla="*/ 2762861 w 6085020"/>
              <a:gd name="connsiteY1184" fmla="*/ 4605767 h 4885973"/>
              <a:gd name="connsiteX1185" fmla="*/ 2746436 w 6085020"/>
              <a:gd name="connsiteY1185" fmla="*/ 4603941 h 4885973"/>
              <a:gd name="connsiteX1186" fmla="*/ 1158436 w 6085020"/>
              <a:gd name="connsiteY1186" fmla="*/ 4602992 h 4885973"/>
              <a:gd name="connsiteX1187" fmla="*/ 1168324 w 6085020"/>
              <a:gd name="connsiteY1187" fmla="*/ 4617217 h 4885973"/>
              <a:gd name="connsiteX1188" fmla="*/ 1171366 w 6085020"/>
              <a:gd name="connsiteY1188" fmla="*/ 4620821 h 4885973"/>
              <a:gd name="connsiteX1189" fmla="*/ 1169845 w 6085020"/>
              <a:gd name="connsiteY1189" fmla="*/ 4620821 h 4885973"/>
              <a:gd name="connsiteX1190" fmla="*/ 1169845 w 6085020"/>
              <a:gd name="connsiteY1190" fmla="*/ 4622907 h 4885973"/>
              <a:gd name="connsiteX1191" fmla="*/ 1172127 w 6085020"/>
              <a:gd name="connsiteY1191" fmla="*/ 4625942 h 4885973"/>
              <a:gd name="connsiteX1192" fmla="*/ 1167944 w 6085020"/>
              <a:gd name="connsiteY1192" fmla="*/ 4635046 h 4885973"/>
              <a:gd name="connsiteX1193" fmla="*/ 1162619 w 6085020"/>
              <a:gd name="connsiteY1193" fmla="*/ 4632391 h 4885973"/>
              <a:gd name="connsiteX1194" fmla="*/ 1163950 w 6085020"/>
              <a:gd name="connsiteY1194" fmla="*/ 4642063 h 4885973"/>
              <a:gd name="connsiteX1195" fmla="*/ 1162239 w 6085020"/>
              <a:gd name="connsiteY1195" fmla="*/ 4644339 h 4885973"/>
              <a:gd name="connsiteX1196" fmla="*/ 1156154 w 6085020"/>
              <a:gd name="connsiteY1196" fmla="*/ 4632011 h 4885973"/>
              <a:gd name="connsiteX1197" fmla="*/ 1151780 w 6085020"/>
              <a:gd name="connsiteY1197" fmla="*/ 4627080 h 4885973"/>
              <a:gd name="connsiteX1198" fmla="*/ 1151780 w 6085020"/>
              <a:gd name="connsiteY1198" fmla="*/ 4624804 h 4885973"/>
              <a:gd name="connsiteX1199" fmla="*/ 1156724 w 6085020"/>
              <a:gd name="connsiteY1199" fmla="*/ 4627080 h 4885973"/>
              <a:gd name="connsiteX1200" fmla="*/ 1156724 w 6085020"/>
              <a:gd name="connsiteY1200" fmla="*/ 4621580 h 4885973"/>
              <a:gd name="connsiteX1201" fmla="*/ 1156724 w 6085020"/>
              <a:gd name="connsiteY1201" fmla="*/ 4620252 h 4885973"/>
              <a:gd name="connsiteX1202" fmla="*/ 1158436 w 6085020"/>
              <a:gd name="connsiteY1202" fmla="*/ 4606975 h 4885973"/>
              <a:gd name="connsiteX1203" fmla="*/ 2100853 w 6085020"/>
              <a:gd name="connsiteY1203" fmla="*/ 4602613 h 4885973"/>
              <a:gd name="connsiteX1204" fmla="*/ 2098381 w 6085020"/>
              <a:gd name="connsiteY1204" fmla="*/ 4607734 h 4885973"/>
              <a:gd name="connsiteX1205" fmla="*/ 2095909 w 6085020"/>
              <a:gd name="connsiteY1205" fmla="*/ 4612665 h 4885973"/>
              <a:gd name="connsiteX1206" fmla="*/ 2101043 w 6085020"/>
              <a:gd name="connsiteY1206" fmla="*/ 4615131 h 4885973"/>
              <a:gd name="connsiteX1207" fmla="*/ 2106178 w 6085020"/>
              <a:gd name="connsiteY1207" fmla="*/ 4617597 h 4885973"/>
              <a:gd name="connsiteX1208" fmla="*/ 2255831 w 6085020"/>
              <a:gd name="connsiteY1208" fmla="*/ 4602044 h 4885973"/>
              <a:gd name="connsiteX1209" fmla="*/ 2253930 w 6085020"/>
              <a:gd name="connsiteY1209" fmla="*/ 4605079 h 4885973"/>
              <a:gd name="connsiteX1210" fmla="*/ 2253930 w 6085020"/>
              <a:gd name="connsiteY1210" fmla="*/ 4605837 h 4885973"/>
              <a:gd name="connsiteX1211" fmla="*/ 2257733 w 6085020"/>
              <a:gd name="connsiteY1211" fmla="*/ 4607544 h 4885973"/>
              <a:gd name="connsiteX1212" fmla="*/ 2259634 w 6085020"/>
              <a:gd name="connsiteY1212" fmla="*/ 4603751 h 4885973"/>
              <a:gd name="connsiteX1213" fmla="*/ 2255831 w 6085020"/>
              <a:gd name="connsiteY1213" fmla="*/ 4602044 h 4885973"/>
              <a:gd name="connsiteX1214" fmla="*/ 1251803 w 6085020"/>
              <a:gd name="connsiteY1214" fmla="*/ 4602044 h 4885973"/>
              <a:gd name="connsiteX1215" fmla="*/ 1254765 w 6085020"/>
              <a:gd name="connsiteY1215" fmla="*/ 4604130 h 4885973"/>
              <a:gd name="connsiteX1216" fmla="*/ 1254275 w 6085020"/>
              <a:gd name="connsiteY1216" fmla="*/ 4604130 h 4885973"/>
              <a:gd name="connsiteX1217" fmla="*/ 1254275 w 6085020"/>
              <a:gd name="connsiteY1217" fmla="*/ 4605268 h 4885973"/>
              <a:gd name="connsiteX1218" fmla="*/ 1255606 w 6085020"/>
              <a:gd name="connsiteY1218" fmla="*/ 4605268 h 4885973"/>
              <a:gd name="connsiteX1219" fmla="*/ 1257317 w 6085020"/>
              <a:gd name="connsiteY1219" fmla="*/ 4607165 h 4885973"/>
              <a:gd name="connsiteX1220" fmla="*/ 1255986 w 6085020"/>
              <a:gd name="connsiteY1220" fmla="*/ 4610010 h 4885973"/>
              <a:gd name="connsiteX1221" fmla="*/ 1261120 w 6085020"/>
              <a:gd name="connsiteY1221" fmla="*/ 4615890 h 4885973"/>
              <a:gd name="connsiteX1222" fmla="*/ 1262505 w 6085020"/>
              <a:gd name="connsiteY1222" fmla="*/ 4618513 h 4885973"/>
              <a:gd name="connsiteX1223" fmla="*/ 1262642 w 6085020"/>
              <a:gd name="connsiteY1223" fmla="*/ 4618924 h 4885973"/>
              <a:gd name="connsiteX1224" fmla="*/ 1263022 w 6085020"/>
              <a:gd name="connsiteY1224" fmla="*/ 4619493 h 4885973"/>
              <a:gd name="connsiteX1225" fmla="*/ 1262505 w 6085020"/>
              <a:gd name="connsiteY1225" fmla="*/ 4618513 h 4885973"/>
              <a:gd name="connsiteX1226" fmla="*/ 1259980 w 6085020"/>
              <a:gd name="connsiteY1226" fmla="*/ 4610958 h 4885973"/>
              <a:gd name="connsiteX1227" fmla="*/ 1255796 w 6085020"/>
              <a:gd name="connsiteY1227" fmla="*/ 4604130 h 4885973"/>
              <a:gd name="connsiteX1228" fmla="*/ 1254845 w 6085020"/>
              <a:gd name="connsiteY1228" fmla="*/ 4604130 h 4885973"/>
              <a:gd name="connsiteX1229" fmla="*/ 1254465 w 6085020"/>
              <a:gd name="connsiteY1229" fmla="*/ 4603751 h 4885973"/>
              <a:gd name="connsiteX1230" fmla="*/ 1251803 w 6085020"/>
              <a:gd name="connsiteY1230" fmla="*/ 4602044 h 4885973"/>
              <a:gd name="connsiteX1231" fmla="*/ 3061526 w 6085020"/>
              <a:gd name="connsiteY1231" fmla="*/ 4601096 h 4885973"/>
              <a:gd name="connsiteX1232" fmla="*/ 3061336 w 6085020"/>
              <a:gd name="connsiteY1232" fmla="*/ 4603372 h 4885973"/>
              <a:gd name="connsiteX1233" fmla="*/ 3061336 w 6085020"/>
              <a:gd name="connsiteY1233" fmla="*/ 4613803 h 4885973"/>
              <a:gd name="connsiteX1234" fmla="*/ 3066470 w 6085020"/>
              <a:gd name="connsiteY1234" fmla="*/ 4618924 h 4885973"/>
              <a:gd name="connsiteX1235" fmla="*/ 3076928 w 6085020"/>
              <a:gd name="connsiteY1235" fmla="*/ 4618924 h 4885973"/>
              <a:gd name="connsiteX1236" fmla="*/ 3061526 w 6085020"/>
              <a:gd name="connsiteY1236" fmla="*/ 4601096 h 4885973"/>
              <a:gd name="connsiteX1237" fmla="*/ 1747161 w 6085020"/>
              <a:gd name="connsiteY1237" fmla="*/ 4601096 h 4885973"/>
              <a:gd name="connsiteX1238" fmla="*/ 1744689 w 6085020"/>
              <a:gd name="connsiteY1238" fmla="*/ 4604130 h 4885973"/>
              <a:gd name="connsiteX1239" fmla="*/ 1747873 w 6085020"/>
              <a:gd name="connsiteY1239" fmla="*/ 4606596 h 4885973"/>
              <a:gd name="connsiteX1240" fmla="*/ 1747922 w 6085020"/>
              <a:gd name="connsiteY1240" fmla="*/ 4606596 h 4885973"/>
              <a:gd name="connsiteX1241" fmla="*/ 1758571 w 6085020"/>
              <a:gd name="connsiteY1241" fmla="*/ 4616648 h 4885973"/>
              <a:gd name="connsiteX1242" fmla="*/ 1758761 w 6085020"/>
              <a:gd name="connsiteY1242" fmla="*/ 4616648 h 4885973"/>
              <a:gd name="connsiteX1243" fmla="*/ 1748302 w 6085020"/>
              <a:gd name="connsiteY1243" fmla="*/ 4601096 h 4885973"/>
              <a:gd name="connsiteX1244" fmla="*/ 791053 w 6085020"/>
              <a:gd name="connsiteY1244" fmla="*/ 4601096 h 4885973"/>
              <a:gd name="connsiteX1245" fmla="*/ 788010 w 6085020"/>
              <a:gd name="connsiteY1245" fmla="*/ 4604889 h 4885973"/>
              <a:gd name="connsiteX1246" fmla="*/ 785158 w 6085020"/>
              <a:gd name="connsiteY1246" fmla="*/ 4608682 h 4885973"/>
              <a:gd name="connsiteX1247" fmla="*/ 795807 w 6085020"/>
              <a:gd name="connsiteY1247" fmla="*/ 4606975 h 4885973"/>
              <a:gd name="connsiteX1248" fmla="*/ 806645 w 6085020"/>
              <a:gd name="connsiteY1248" fmla="*/ 4605079 h 4885973"/>
              <a:gd name="connsiteX1249" fmla="*/ 798849 w 6085020"/>
              <a:gd name="connsiteY1249" fmla="*/ 4603182 h 4885973"/>
              <a:gd name="connsiteX1250" fmla="*/ 2720384 w 6085020"/>
              <a:gd name="connsiteY1250" fmla="*/ 4600717 h 4885973"/>
              <a:gd name="connsiteX1251" fmla="*/ 2720384 w 6085020"/>
              <a:gd name="connsiteY1251" fmla="*/ 4600717 h 4885973"/>
              <a:gd name="connsiteX1252" fmla="*/ 1784813 w 6085020"/>
              <a:gd name="connsiteY1252" fmla="*/ 4600717 h 4885973"/>
              <a:gd name="connsiteX1253" fmla="*/ 1800405 w 6085020"/>
              <a:gd name="connsiteY1253" fmla="*/ 4621580 h 4885973"/>
              <a:gd name="connsiteX1254" fmla="*/ 1800405 w 6085020"/>
              <a:gd name="connsiteY1254" fmla="*/ 4600717 h 4885973"/>
              <a:gd name="connsiteX1255" fmla="*/ 2734076 w 6085020"/>
              <a:gd name="connsiteY1255" fmla="*/ 4600337 h 4885973"/>
              <a:gd name="connsiteX1256" fmla="*/ 2714109 w 6085020"/>
              <a:gd name="connsiteY1256" fmla="*/ 4607355 h 4885973"/>
              <a:gd name="connsiteX1257" fmla="*/ 2712208 w 6085020"/>
              <a:gd name="connsiteY1257" fmla="*/ 4607355 h 4885973"/>
              <a:gd name="connsiteX1258" fmla="*/ 2712208 w 6085020"/>
              <a:gd name="connsiteY1258" fmla="*/ 4608493 h 4885973"/>
              <a:gd name="connsiteX1259" fmla="*/ 2687487 w 6085020"/>
              <a:gd name="connsiteY1259" fmla="*/ 4617217 h 4885973"/>
              <a:gd name="connsiteX1260" fmla="*/ 2703460 w 6085020"/>
              <a:gd name="connsiteY1260" fmla="*/ 4624804 h 4885973"/>
              <a:gd name="connsiteX1261" fmla="*/ 2709355 w 6085020"/>
              <a:gd name="connsiteY1261" fmla="*/ 4627459 h 4885973"/>
              <a:gd name="connsiteX1262" fmla="*/ 2705933 w 6085020"/>
              <a:gd name="connsiteY1262" fmla="*/ 4646805 h 4885973"/>
              <a:gd name="connsiteX1263" fmla="*/ 2703270 w 6085020"/>
              <a:gd name="connsiteY1263" fmla="*/ 4697635 h 4885973"/>
              <a:gd name="connsiteX1264" fmla="*/ 2731604 w 6085020"/>
              <a:gd name="connsiteY1264" fmla="*/ 4697635 h 4885973"/>
              <a:gd name="connsiteX1265" fmla="*/ 2735407 w 6085020"/>
              <a:gd name="connsiteY1265" fmla="*/ 4696308 h 4885973"/>
              <a:gd name="connsiteX1266" fmla="*/ 2737308 w 6085020"/>
              <a:gd name="connsiteY1266" fmla="*/ 4696308 h 4885973"/>
              <a:gd name="connsiteX1267" fmla="*/ 2788080 w 6085020"/>
              <a:gd name="connsiteY1267" fmla="*/ 4658375 h 4885973"/>
              <a:gd name="connsiteX1268" fmla="*/ 2809188 w 6085020"/>
              <a:gd name="connsiteY1268" fmla="*/ 4632960 h 4885973"/>
              <a:gd name="connsiteX1269" fmla="*/ 2790172 w 6085020"/>
              <a:gd name="connsiteY1269" fmla="*/ 4636753 h 4885973"/>
              <a:gd name="connsiteX1270" fmla="*/ 2758226 w 6085020"/>
              <a:gd name="connsiteY1270" fmla="*/ 4648322 h 4885973"/>
              <a:gd name="connsiteX1271" fmla="*/ 2744534 w 6085020"/>
              <a:gd name="connsiteY1271" fmla="*/ 4655909 h 4885973"/>
              <a:gd name="connsiteX1272" fmla="*/ 2749098 w 6085020"/>
              <a:gd name="connsiteY1272" fmla="*/ 4635425 h 4885973"/>
              <a:gd name="connsiteX1273" fmla="*/ 2753472 w 6085020"/>
              <a:gd name="connsiteY1273" fmla="*/ 4615131 h 4885973"/>
              <a:gd name="connsiteX1274" fmla="*/ 2732745 w 6085020"/>
              <a:gd name="connsiteY1274" fmla="*/ 4610769 h 4885973"/>
              <a:gd name="connsiteX1275" fmla="*/ 2729132 w 6085020"/>
              <a:gd name="connsiteY1275" fmla="*/ 4610769 h 4885973"/>
              <a:gd name="connsiteX1276" fmla="*/ 2418986 w 6085020"/>
              <a:gd name="connsiteY1276" fmla="*/ 4599578 h 4885973"/>
              <a:gd name="connsiteX1277" fmla="*/ 2417084 w 6085020"/>
              <a:gd name="connsiteY1277" fmla="*/ 4603372 h 4885973"/>
              <a:gd name="connsiteX1278" fmla="*/ 2420602 w 6085020"/>
              <a:gd name="connsiteY1278" fmla="*/ 4605856 h 4885973"/>
              <a:gd name="connsiteX1279" fmla="*/ 2423074 w 6085020"/>
              <a:gd name="connsiteY1279" fmla="*/ 4602348 h 4885973"/>
              <a:gd name="connsiteX1280" fmla="*/ 2422789 w 6085020"/>
              <a:gd name="connsiteY1280" fmla="*/ 4601475 h 4885973"/>
              <a:gd name="connsiteX1281" fmla="*/ 2418986 w 6085020"/>
              <a:gd name="connsiteY1281" fmla="*/ 4599578 h 4885973"/>
              <a:gd name="connsiteX1282" fmla="*/ 1256557 w 6085020"/>
              <a:gd name="connsiteY1282" fmla="*/ 4599199 h 4885973"/>
              <a:gd name="connsiteX1283" fmla="*/ 1253704 w 6085020"/>
              <a:gd name="connsiteY1283" fmla="*/ 4599578 h 4885973"/>
              <a:gd name="connsiteX1284" fmla="*/ 1252944 w 6085020"/>
              <a:gd name="connsiteY1284" fmla="*/ 4599389 h 4885973"/>
              <a:gd name="connsiteX1285" fmla="*/ 1254212 w 6085020"/>
              <a:gd name="connsiteY1285" fmla="*/ 4602348 h 4885973"/>
              <a:gd name="connsiteX1286" fmla="*/ 1254085 w 6085020"/>
              <a:gd name="connsiteY1286" fmla="*/ 4602613 h 4885973"/>
              <a:gd name="connsiteX1287" fmla="*/ 1255035 w 6085020"/>
              <a:gd name="connsiteY1287" fmla="*/ 4602613 h 4885973"/>
              <a:gd name="connsiteX1288" fmla="*/ 1256176 w 6085020"/>
              <a:gd name="connsiteY1288" fmla="*/ 4601285 h 4885973"/>
              <a:gd name="connsiteX1289" fmla="*/ 1256557 w 6085020"/>
              <a:gd name="connsiteY1289" fmla="*/ 4601285 h 4885973"/>
              <a:gd name="connsiteX1290" fmla="*/ 1256557 w 6085020"/>
              <a:gd name="connsiteY1290" fmla="*/ 4599199 h 4885973"/>
              <a:gd name="connsiteX1291" fmla="*/ 1253514 w 6085020"/>
              <a:gd name="connsiteY1291" fmla="*/ 4597333 h 4885973"/>
              <a:gd name="connsiteX1292" fmla="*/ 1253514 w 6085020"/>
              <a:gd name="connsiteY1292" fmla="*/ 4597492 h 4885973"/>
              <a:gd name="connsiteX1293" fmla="*/ 1252944 w 6085020"/>
              <a:gd name="connsiteY1293" fmla="*/ 4597492 h 4885973"/>
              <a:gd name="connsiteX1294" fmla="*/ 1252944 w 6085020"/>
              <a:gd name="connsiteY1294" fmla="*/ 4597412 h 4885973"/>
              <a:gd name="connsiteX1295" fmla="*/ 1154633 w 6085020"/>
              <a:gd name="connsiteY1295" fmla="*/ 4596733 h 4885973"/>
              <a:gd name="connsiteX1296" fmla="*/ 1156138 w 6085020"/>
              <a:gd name="connsiteY1296" fmla="*/ 4596733 h 4885973"/>
              <a:gd name="connsiteX1297" fmla="*/ 1157295 w 6085020"/>
              <a:gd name="connsiteY1297" fmla="*/ 4598630 h 4885973"/>
              <a:gd name="connsiteX1298" fmla="*/ 1154633 w 6085020"/>
              <a:gd name="connsiteY1298" fmla="*/ 4598630 h 4885973"/>
              <a:gd name="connsiteX1299" fmla="*/ 1253514 w 6085020"/>
              <a:gd name="connsiteY1299" fmla="*/ 4596658 h 4885973"/>
              <a:gd name="connsiteX1300" fmla="*/ 1253895 w 6085020"/>
              <a:gd name="connsiteY1300" fmla="*/ 4596733 h 4885973"/>
              <a:gd name="connsiteX1301" fmla="*/ 1253562 w 6085020"/>
              <a:gd name="connsiteY1301" fmla="*/ 4597326 h 4885973"/>
              <a:gd name="connsiteX1302" fmla="*/ 1253514 w 6085020"/>
              <a:gd name="connsiteY1302" fmla="*/ 4597333 h 4885973"/>
              <a:gd name="connsiteX1303" fmla="*/ 1847564 w 6085020"/>
              <a:gd name="connsiteY1303" fmla="*/ 4595406 h 4885973"/>
              <a:gd name="connsiteX1304" fmla="*/ 1847564 w 6085020"/>
              <a:gd name="connsiteY1304" fmla="*/ 4595406 h 4885973"/>
              <a:gd name="connsiteX1305" fmla="*/ 2090775 w 6085020"/>
              <a:gd name="connsiteY1305" fmla="*/ 4595026 h 4885973"/>
              <a:gd name="connsiteX1306" fmla="*/ 2088493 w 6085020"/>
              <a:gd name="connsiteY1306" fmla="*/ 4599768 h 4885973"/>
              <a:gd name="connsiteX1307" fmla="*/ 2086401 w 6085020"/>
              <a:gd name="connsiteY1307" fmla="*/ 4603561 h 4885973"/>
              <a:gd name="connsiteX1308" fmla="*/ 2097050 w 6085020"/>
              <a:gd name="connsiteY1308" fmla="*/ 4599199 h 4885973"/>
              <a:gd name="connsiteX1309" fmla="*/ 2107509 w 6085020"/>
              <a:gd name="connsiteY1309" fmla="*/ 4595026 h 4885973"/>
              <a:gd name="connsiteX1310" fmla="*/ 1250852 w 6085020"/>
              <a:gd name="connsiteY1310" fmla="*/ 4595026 h 4885973"/>
              <a:gd name="connsiteX1311" fmla="*/ 1250852 w 6085020"/>
              <a:gd name="connsiteY1311" fmla="*/ 4597492 h 4885973"/>
              <a:gd name="connsiteX1312" fmla="*/ 1251613 w 6085020"/>
              <a:gd name="connsiteY1312" fmla="*/ 4596733 h 4885973"/>
              <a:gd name="connsiteX1313" fmla="*/ 1251232 w 6085020"/>
              <a:gd name="connsiteY1313" fmla="*/ 4596164 h 4885973"/>
              <a:gd name="connsiteX1314" fmla="*/ 1252183 w 6085020"/>
              <a:gd name="connsiteY1314" fmla="*/ 4596164 h 4885973"/>
              <a:gd name="connsiteX1315" fmla="*/ 1250852 w 6085020"/>
              <a:gd name="connsiteY1315" fmla="*/ 4595026 h 4885973"/>
              <a:gd name="connsiteX1316" fmla="*/ 994320 w 6085020"/>
              <a:gd name="connsiteY1316" fmla="*/ 4594463 h 4885973"/>
              <a:gd name="connsiteX1317" fmla="*/ 996188 w 6085020"/>
              <a:gd name="connsiteY1317" fmla="*/ 4596414 h 4885973"/>
              <a:gd name="connsiteX1318" fmla="*/ 994976 w 6085020"/>
              <a:gd name="connsiteY1318" fmla="*/ 4596697 h 4885973"/>
              <a:gd name="connsiteX1319" fmla="*/ 994330 w 6085020"/>
              <a:gd name="connsiteY1319" fmla="*/ 4595975 h 4885973"/>
              <a:gd name="connsiteX1320" fmla="*/ 994330 w 6085020"/>
              <a:gd name="connsiteY1320" fmla="*/ 4594837 h 4885973"/>
              <a:gd name="connsiteX1321" fmla="*/ 3019501 w 6085020"/>
              <a:gd name="connsiteY1321" fmla="*/ 4593699 h 4885973"/>
              <a:gd name="connsiteX1322" fmla="*/ 3019501 w 6085020"/>
              <a:gd name="connsiteY1322" fmla="*/ 4593699 h 4885973"/>
              <a:gd name="connsiteX1323" fmla="*/ 2246437 w 6085020"/>
              <a:gd name="connsiteY1323" fmla="*/ 4592656 h 4885973"/>
              <a:gd name="connsiteX1324" fmla="*/ 2246133 w 6085020"/>
              <a:gd name="connsiteY1324" fmla="*/ 4592750 h 4885973"/>
              <a:gd name="connsiteX1325" fmla="*/ 2243851 w 6085020"/>
              <a:gd name="connsiteY1325" fmla="*/ 4595785 h 4885973"/>
              <a:gd name="connsiteX1326" fmla="*/ 2244422 w 6085020"/>
              <a:gd name="connsiteY1326" fmla="*/ 4596544 h 4885973"/>
              <a:gd name="connsiteX1327" fmla="*/ 2248225 w 6085020"/>
              <a:gd name="connsiteY1327" fmla="*/ 4598440 h 4885973"/>
              <a:gd name="connsiteX1328" fmla="*/ 2249936 w 6085020"/>
              <a:gd name="connsiteY1328" fmla="*/ 4594647 h 4885973"/>
              <a:gd name="connsiteX1329" fmla="*/ 2246437 w 6085020"/>
              <a:gd name="connsiteY1329" fmla="*/ 4592656 h 4885973"/>
              <a:gd name="connsiteX1330" fmla="*/ 1953482 w 6085020"/>
              <a:gd name="connsiteY1330" fmla="*/ 4591612 h 4885973"/>
              <a:gd name="connsiteX1331" fmla="*/ 1952341 w 6085020"/>
              <a:gd name="connsiteY1331" fmla="*/ 4592371 h 4885973"/>
              <a:gd name="connsiteX1332" fmla="*/ 1954813 w 6085020"/>
              <a:gd name="connsiteY1332" fmla="*/ 4593319 h 4885973"/>
              <a:gd name="connsiteX1333" fmla="*/ 1954813 w 6085020"/>
              <a:gd name="connsiteY1333" fmla="*/ 4591612 h 4885973"/>
              <a:gd name="connsiteX1334" fmla="*/ 1953482 w 6085020"/>
              <a:gd name="connsiteY1334" fmla="*/ 4591612 h 4885973"/>
              <a:gd name="connsiteX1335" fmla="*/ 1250091 w 6085020"/>
              <a:gd name="connsiteY1335" fmla="*/ 4590474 h 4885973"/>
              <a:gd name="connsiteX1336" fmla="*/ 1248570 w 6085020"/>
              <a:gd name="connsiteY1336" fmla="*/ 4592181 h 4885973"/>
              <a:gd name="connsiteX1337" fmla="*/ 1251993 w 6085020"/>
              <a:gd name="connsiteY1337" fmla="*/ 4592371 h 4885973"/>
              <a:gd name="connsiteX1338" fmla="*/ 1251232 w 6085020"/>
              <a:gd name="connsiteY1338" fmla="*/ 4591802 h 4885973"/>
              <a:gd name="connsiteX1339" fmla="*/ 1250091 w 6085020"/>
              <a:gd name="connsiteY1339" fmla="*/ 4590474 h 4885973"/>
              <a:gd name="connsiteX1340" fmla="*/ 1664339 w 6085020"/>
              <a:gd name="connsiteY1340" fmla="*/ 4590304 h 4885973"/>
              <a:gd name="connsiteX1341" fmla="*/ 1662732 w 6085020"/>
              <a:gd name="connsiteY1341" fmla="*/ 4593509 h 4885973"/>
              <a:gd name="connsiteX1342" fmla="*/ 1666535 w 6085020"/>
              <a:gd name="connsiteY1342" fmla="*/ 4595406 h 4885973"/>
              <a:gd name="connsiteX1343" fmla="*/ 1668317 w 6085020"/>
              <a:gd name="connsiteY1343" fmla="*/ 4591802 h 4885973"/>
              <a:gd name="connsiteX1344" fmla="*/ 1668246 w 6085020"/>
              <a:gd name="connsiteY1344" fmla="*/ 4591612 h 4885973"/>
              <a:gd name="connsiteX1345" fmla="*/ 1668436 w 6085020"/>
              <a:gd name="connsiteY1345" fmla="*/ 4591612 h 4885973"/>
              <a:gd name="connsiteX1346" fmla="*/ 1664339 w 6085020"/>
              <a:gd name="connsiteY1346" fmla="*/ 4590304 h 4885973"/>
              <a:gd name="connsiteX1347" fmla="*/ 2587008 w 6085020"/>
              <a:gd name="connsiteY1347" fmla="*/ 4590190 h 4885973"/>
              <a:gd name="connsiteX1348" fmla="*/ 2586704 w 6085020"/>
              <a:gd name="connsiteY1348" fmla="*/ 4590285 h 4885973"/>
              <a:gd name="connsiteX1349" fmla="*/ 2584993 w 6085020"/>
              <a:gd name="connsiteY1349" fmla="*/ 4594078 h 4885973"/>
              <a:gd name="connsiteX1350" fmla="*/ 2588796 w 6085020"/>
              <a:gd name="connsiteY1350" fmla="*/ 4595975 h 4885973"/>
              <a:gd name="connsiteX1351" fmla="*/ 2590697 w 6085020"/>
              <a:gd name="connsiteY1351" fmla="*/ 4593130 h 4885973"/>
              <a:gd name="connsiteX1352" fmla="*/ 2590507 w 6085020"/>
              <a:gd name="connsiteY1352" fmla="*/ 4592181 h 4885973"/>
              <a:gd name="connsiteX1353" fmla="*/ 2587008 w 6085020"/>
              <a:gd name="connsiteY1353" fmla="*/ 4590190 h 4885973"/>
              <a:gd name="connsiteX1354" fmla="*/ 2527185 w 6085020"/>
              <a:gd name="connsiteY1354" fmla="*/ 4589905 h 4885973"/>
              <a:gd name="connsiteX1355" fmla="*/ 2527185 w 6085020"/>
              <a:gd name="connsiteY1355" fmla="*/ 4589905 h 4885973"/>
              <a:gd name="connsiteX1356" fmla="*/ 753402 w 6085020"/>
              <a:gd name="connsiteY1356" fmla="*/ 4589526 h 4885973"/>
              <a:gd name="connsiteX1357" fmla="*/ 757965 w 6085020"/>
              <a:gd name="connsiteY1357" fmla="*/ 4594647 h 4885973"/>
              <a:gd name="connsiteX1358" fmla="*/ 758726 w 6085020"/>
              <a:gd name="connsiteY1358" fmla="*/ 4594647 h 4885973"/>
              <a:gd name="connsiteX1359" fmla="*/ 753402 w 6085020"/>
              <a:gd name="connsiteY1359" fmla="*/ 4589526 h 4885973"/>
              <a:gd name="connsiteX1360" fmla="*/ 762339 w 6085020"/>
              <a:gd name="connsiteY1360" fmla="*/ 4588199 h 4885973"/>
              <a:gd name="connsiteX1361" fmla="*/ 763670 w 6085020"/>
              <a:gd name="connsiteY1361" fmla="*/ 4599768 h 4885973"/>
              <a:gd name="connsiteX1362" fmla="*/ 765191 w 6085020"/>
              <a:gd name="connsiteY1362" fmla="*/ 4615321 h 4885973"/>
              <a:gd name="connsiteX1363" fmla="*/ 770896 w 6085020"/>
              <a:gd name="connsiteY1363" fmla="*/ 4620631 h 4885973"/>
              <a:gd name="connsiteX1364" fmla="*/ 776411 w 6085020"/>
              <a:gd name="connsiteY1364" fmla="*/ 4621769 h 4885973"/>
              <a:gd name="connsiteX1365" fmla="*/ 777932 w 6085020"/>
              <a:gd name="connsiteY1365" fmla="*/ 4611148 h 4885973"/>
              <a:gd name="connsiteX1366" fmla="*/ 779263 w 6085020"/>
              <a:gd name="connsiteY1366" fmla="*/ 4600527 h 4885973"/>
              <a:gd name="connsiteX1367" fmla="*/ 770896 w 6085020"/>
              <a:gd name="connsiteY1367" fmla="*/ 4594458 h 4885973"/>
              <a:gd name="connsiteX1368" fmla="*/ 3181515 w 6085020"/>
              <a:gd name="connsiteY1368" fmla="*/ 4587630 h 4885973"/>
              <a:gd name="connsiteX1369" fmla="*/ 3181515 w 6085020"/>
              <a:gd name="connsiteY1369" fmla="*/ 4587630 h 4885973"/>
              <a:gd name="connsiteX1370" fmla="*/ 1617094 w 6085020"/>
              <a:gd name="connsiteY1370" fmla="*/ 4587061 h 4885973"/>
              <a:gd name="connsiteX1371" fmla="*/ 1620517 w 6085020"/>
              <a:gd name="connsiteY1371" fmla="*/ 4602992 h 4885973"/>
              <a:gd name="connsiteX1372" fmla="*/ 1623179 w 6085020"/>
              <a:gd name="connsiteY1372" fmla="*/ 4616079 h 4885973"/>
              <a:gd name="connsiteX1373" fmla="*/ 1610439 w 6085020"/>
              <a:gd name="connsiteY1373" fmla="*/ 4613803 h 4885973"/>
              <a:gd name="connsiteX1374" fmla="*/ 1607776 w 6085020"/>
              <a:gd name="connsiteY1374" fmla="*/ 4610389 h 4885973"/>
              <a:gd name="connsiteX1375" fmla="*/ 1603593 w 6085020"/>
              <a:gd name="connsiteY1375" fmla="*/ 4612665 h 4885973"/>
              <a:gd name="connsiteX1376" fmla="*/ 1589331 w 6085020"/>
              <a:gd name="connsiteY1376" fmla="*/ 4610579 h 4885973"/>
              <a:gd name="connsiteX1377" fmla="*/ 1589331 w 6085020"/>
              <a:gd name="connsiteY1377" fmla="*/ 4600337 h 4885973"/>
              <a:gd name="connsiteX1378" fmla="*/ 1585528 w 6085020"/>
              <a:gd name="connsiteY1378" fmla="*/ 4605079 h 4885973"/>
              <a:gd name="connsiteX1379" fmla="*/ 1583626 w 6085020"/>
              <a:gd name="connsiteY1379" fmla="*/ 4609820 h 4885973"/>
              <a:gd name="connsiteX1380" fmla="*/ 1580584 w 6085020"/>
              <a:gd name="connsiteY1380" fmla="*/ 4609820 h 4885973"/>
              <a:gd name="connsiteX1381" fmla="*/ 1579443 w 6085020"/>
              <a:gd name="connsiteY1381" fmla="*/ 4605648 h 4885973"/>
              <a:gd name="connsiteX1382" fmla="*/ 1577922 w 6085020"/>
              <a:gd name="connsiteY1382" fmla="*/ 4593319 h 4885973"/>
              <a:gd name="connsiteX1383" fmla="*/ 1581725 w 6085020"/>
              <a:gd name="connsiteY1383" fmla="*/ 4593319 h 4885973"/>
              <a:gd name="connsiteX1384" fmla="*/ 1584577 w 6085020"/>
              <a:gd name="connsiteY1384" fmla="*/ 4593319 h 4885973"/>
              <a:gd name="connsiteX1385" fmla="*/ 1598078 w 6085020"/>
              <a:gd name="connsiteY1385" fmla="*/ 4590664 h 4885973"/>
              <a:gd name="connsiteX1386" fmla="*/ 1630405 w 6085020"/>
              <a:gd name="connsiteY1386" fmla="*/ 4586871 h 4885973"/>
              <a:gd name="connsiteX1387" fmla="*/ 1632669 w 6085020"/>
              <a:gd name="connsiteY1387" fmla="*/ 4588397 h 4885973"/>
              <a:gd name="connsiteX1388" fmla="*/ 1631736 w 6085020"/>
              <a:gd name="connsiteY1388" fmla="*/ 4588578 h 4885973"/>
              <a:gd name="connsiteX1389" fmla="*/ 1631736 w 6085020"/>
              <a:gd name="connsiteY1389" fmla="*/ 4592371 h 4885973"/>
              <a:gd name="connsiteX1390" fmla="*/ 1630405 w 6085020"/>
              <a:gd name="connsiteY1390" fmla="*/ 4586871 h 4885973"/>
              <a:gd name="connsiteX1391" fmla="*/ 2712526 w 6085020"/>
              <a:gd name="connsiteY1391" fmla="*/ 4586110 h 4885973"/>
              <a:gd name="connsiteX1392" fmla="*/ 2710876 w 6085020"/>
              <a:gd name="connsiteY1392" fmla="*/ 4586112 h 4885973"/>
              <a:gd name="connsiteX1393" fmla="*/ 2710876 w 6085020"/>
              <a:gd name="connsiteY1393" fmla="*/ 4586302 h 4885973"/>
              <a:gd name="connsiteX1394" fmla="*/ 2715440 w 6085020"/>
              <a:gd name="connsiteY1394" fmla="*/ 4602992 h 4885973"/>
              <a:gd name="connsiteX1395" fmla="*/ 2712526 w 6085020"/>
              <a:gd name="connsiteY1395" fmla="*/ 4586110 h 4885973"/>
              <a:gd name="connsiteX1396" fmla="*/ 2836380 w 6085020"/>
              <a:gd name="connsiteY1396" fmla="*/ 4585922 h 4885973"/>
              <a:gd name="connsiteX1397" fmla="*/ 2836380 w 6085020"/>
              <a:gd name="connsiteY1397" fmla="*/ 4585922 h 4885973"/>
              <a:gd name="connsiteX1398" fmla="*/ 2820787 w 6085020"/>
              <a:gd name="connsiteY1398" fmla="*/ 4585922 h 4885973"/>
              <a:gd name="connsiteX1399" fmla="*/ 2820787 w 6085020"/>
              <a:gd name="connsiteY1399" fmla="*/ 4585922 h 4885973"/>
              <a:gd name="connsiteX1400" fmla="*/ 2281807 w 6085020"/>
              <a:gd name="connsiteY1400" fmla="*/ 4585638 h 4885973"/>
              <a:gd name="connsiteX1401" fmla="*/ 2281502 w 6085020"/>
              <a:gd name="connsiteY1401" fmla="*/ 4585733 h 4885973"/>
              <a:gd name="connsiteX1402" fmla="*/ 2279601 w 6085020"/>
              <a:gd name="connsiteY1402" fmla="*/ 4589526 h 4885973"/>
              <a:gd name="connsiteX1403" fmla="*/ 2283499 w 6085020"/>
              <a:gd name="connsiteY1403" fmla="*/ 4591347 h 4885973"/>
              <a:gd name="connsiteX1404" fmla="*/ 2283784 w 6085020"/>
              <a:gd name="connsiteY1404" fmla="*/ 4591233 h 4885973"/>
              <a:gd name="connsiteX1405" fmla="*/ 2283404 w 6085020"/>
              <a:gd name="connsiteY1405" fmla="*/ 4591233 h 4885973"/>
              <a:gd name="connsiteX1406" fmla="*/ 2285324 w 6085020"/>
              <a:gd name="connsiteY1406" fmla="*/ 4587705 h 4885973"/>
              <a:gd name="connsiteX1407" fmla="*/ 2285305 w 6085020"/>
              <a:gd name="connsiteY1407" fmla="*/ 4587630 h 4885973"/>
              <a:gd name="connsiteX1408" fmla="*/ 2281807 w 6085020"/>
              <a:gd name="connsiteY1408" fmla="*/ 4585638 h 4885973"/>
              <a:gd name="connsiteX1409" fmla="*/ 2700418 w 6085020"/>
              <a:gd name="connsiteY1409" fmla="*/ 4585543 h 4885973"/>
              <a:gd name="connsiteX1410" fmla="*/ 2684064 w 6085020"/>
              <a:gd name="connsiteY1410" fmla="*/ 4589905 h 4885973"/>
              <a:gd name="connsiteX1411" fmla="*/ 2684635 w 6085020"/>
              <a:gd name="connsiteY1411" fmla="*/ 4590854 h 4885973"/>
              <a:gd name="connsiteX1412" fmla="*/ 2700418 w 6085020"/>
              <a:gd name="connsiteY1412" fmla="*/ 4585543 h 4885973"/>
              <a:gd name="connsiteX1413" fmla="*/ 2469187 w 6085020"/>
              <a:gd name="connsiteY1413" fmla="*/ 4584974 h 4885973"/>
              <a:gd name="connsiteX1414" fmla="*/ 2480216 w 6085020"/>
              <a:gd name="connsiteY1414" fmla="*/ 4601096 h 4885973"/>
              <a:gd name="connsiteX1415" fmla="*/ 2479646 w 6085020"/>
              <a:gd name="connsiteY1415" fmla="*/ 4600717 h 4885973"/>
              <a:gd name="connsiteX1416" fmla="*/ 2469187 w 6085020"/>
              <a:gd name="connsiteY1416" fmla="*/ 4584974 h 4885973"/>
              <a:gd name="connsiteX1417" fmla="*/ 2878025 w 6085020"/>
              <a:gd name="connsiteY1417" fmla="*/ 4584784 h 4885973"/>
              <a:gd name="connsiteX1418" fmla="*/ 2878025 w 6085020"/>
              <a:gd name="connsiteY1418" fmla="*/ 4584784 h 4885973"/>
              <a:gd name="connsiteX1419" fmla="*/ 1473906 w 6085020"/>
              <a:gd name="connsiteY1419" fmla="*/ 4584784 h 4885973"/>
              <a:gd name="connsiteX1420" fmla="*/ 1488738 w 6085020"/>
              <a:gd name="connsiteY1420" fmla="*/ 4586681 h 4885973"/>
              <a:gd name="connsiteX1421" fmla="*/ 1474096 w 6085020"/>
              <a:gd name="connsiteY1421" fmla="*/ 4591802 h 4885973"/>
              <a:gd name="connsiteX1422" fmla="*/ 994314 w 6085020"/>
              <a:gd name="connsiteY1422" fmla="*/ 4582698 h 4885973"/>
              <a:gd name="connsiteX1423" fmla="*/ 994591 w 6085020"/>
              <a:gd name="connsiteY1423" fmla="*/ 4582698 h 4885973"/>
              <a:gd name="connsiteX1424" fmla="*/ 995281 w 6085020"/>
              <a:gd name="connsiteY1424" fmla="*/ 4583267 h 4885973"/>
              <a:gd name="connsiteX1425" fmla="*/ 871215 w 6085020"/>
              <a:gd name="connsiteY1425" fmla="*/ 4581465 h 4885973"/>
              <a:gd name="connsiteX1426" fmla="*/ 862561 w 6085020"/>
              <a:gd name="connsiteY1426" fmla="*/ 4590645 h 4885973"/>
              <a:gd name="connsiteX1427" fmla="*/ 862742 w 6085020"/>
              <a:gd name="connsiteY1427" fmla="*/ 4592181 h 4885973"/>
              <a:gd name="connsiteX1428" fmla="*/ 862742 w 6085020"/>
              <a:gd name="connsiteY1428" fmla="*/ 4593509 h 4885973"/>
              <a:gd name="connsiteX1429" fmla="*/ 859129 w 6085020"/>
              <a:gd name="connsiteY1429" fmla="*/ 4590664 h 4885973"/>
              <a:gd name="connsiteX1430" fmla="*/ 854755 w 6085020"/>
              <a:gd name="connsiteY1430" fmla="*/ 4587250 h 4885973"/>
              <a:gd name="connsiteX1431" fmla="*/ 851522 w 6085020"/>
              <a:gd name="connsiteY1431" fmla="*/ 4591612 h 4885973"/>
              <a:gd name="connsiteX1432" fmla="*/ 848290 w 6085020"/>
              <a:gd name="connsiteY1432" fmla="*/ 4595785 h 4885973"/>
              <a:gd name="connsiteX1433" fmla="*/ 863312 w 6085020"/>
              <a:gd name="connsiteY1433" fmla="*/ 4594078 h 4885973"/>
              <a:gd name="connsiteX1434" fmla="*/ 872820 w 6085020"/>
              <a:gd name="connsiteY1434" fmla="*/ 4599958 h 4885973"/>
              <a:gd name="connsiteX1435" fmla="*/ 875482 w 6085020"/>
              <a:gd name="connsiteY1435" fmla="*/ 4599009 h 4885973"/>
              <a:gd name="connsiteX1436" fmla="*/ 880426 w 6085020"/>
              <a:gd name="connsiteY1436" fmla="*/ 4592561 h 4885973"/>
              <a:gd name="connsiteX1437" fmla="*/ 880426 w 6085020"/>
              <a:gd name="connsiteY1437" fmla="*/ 4590095 h 4885973"/>
              <a:gd name="connsiteX1438" fmla="*/ 871215 w 6085020"/>
              <a:gd name="connsiteY1438" fmla="*/ 4581465 h 4885973"/>
              <a:gd name="connsiteX1439" fmla="*/ 992429 w 6085020"/>
              <a:gd name="connsiteY1439" fmla="*/ 4581371 h 4885973"/>
              <a:gd name="connsiteX1440" fmla="*/ 993427 w 6085020"/>
              <a:gd name="connsiteY1440" fmla="*/ 4582177 h 4885973"/>
              <a:gd name="connsiteX1441" fmla="*/ 994314 w 6085020"/>
              <a:gd name="connsiteY1441" fmla="*/ 4582698 h 4885973"/>
              <a:gd name="connsiteX1442" fmla="*/ 993950 w 6085020"/>
              <a:gd name="connsiteY1442" fmla="*/ 4582698 h 4885973"/>
              <a:gd name="connsiteX1443" fmla="*/ 992429 w 6085020"/>
              <a:gd name="connsiteY1443" fmla="*/ 4581371 h 4885973"/>
              <a:gd name="connsiteX1444" fmla="*/ 2892875 w 6085020"/>
              <a:gd name="connsiteY1444" fmla="*/ 4580707 h 4885973"/>
              <a:gd name="connsiteX1445" fmla="*/ 2888681 w 6085020"/>
              <a:gd name="connsiteY1445" fmla="*/ 4584790 h 4885973"/>
              <a:gd name="connsiteX1446" fmla="*/ 2888673 w 6085020"/>
              <a:gd name="connsiteY1446" fmla="*/ 4584784 h 4885973"/>
              <a:gd name="connsiteX1447" fmla="*/ 2888103 w 6085020"/>
              <a:gd name="connsiteY1447" fmla="*/ 4585353 h 4885973"/>
              <a:gd name="connsiteX1448" fmla="*/ 2888681 w 6085020"/>
              <a:gd name="connsiteY1448" fmla="*/ 4584790 h 4885973"/>
              <a:gd name="connsiteX1449" fmla="*/ 2897611 w 6085020"/>
              <a:gd name="connsiteY1449" fmla="*/ 4591423 h 4885973"/>
              <a:gd name="connsiteX1450" fmla="*/ 2909400 w 6085020"/>
              <a:gd name="connsiteY1450" fmla="*/ 4595216 h 4885973"/>
              <a:gd name="connsiteX1451" fmla="*/ 2892875 w 6085020"/>
              <a:gd name="connsiteY1451" fmla="*/ 4580707 h 4885973"/>
              <a:gd name="connsiteX1452" fmla="*/ 2626637 w 6085020"/>
              <a:gd name="connsiteY1452" fmla="*/ 4580233 h 4885973"/>
              <a:gd name="connsiteX1453" fmla="*/ 2626637 w 6085020"/>
              <a:gd name="connsiteY1453" fmla="*/ 4580991 h 4885973"/>
              <a:gd name="connsiteX1454" fmla="*/ 2610854 w 6085020"/>
              <a:gd name="connsiteY1454" fmla="*/ 4606975 h 4885973"/>
              <a:gd name="connsiteX1455" fmla="*/ 2626637 w 6085020"/>
              <a:gd name="connsiteY1455" fmla="*/ 4580233 h 4885973"/>
              <a:gd name="connsiteX1456" fmla="*/ 1753627 w 6085020"/>
              <a:gd name="connsiteY1456" fmla="*/ 4580233 h 4885973"/>
              <a:gd name="connsiteX1457" fmla="*/ 1753627 w 6085020"/>
              <a:gd name="connsiteY1457" fmla="*/ 4580233 h 4885973"/>
              <a:gd name="connsiteX1458" fmla="*/ 1935607 w 6085020"/>
              <a:gd name="connsiteY1458" fmla="*/ 4579664 h 4885973"/>
              <a:gd name="connsiteX1459" fmla="*/ 1930473 w 6085020"/>
              <a:gd name="connsiteY1459" fmla="*/ 4585922 h 4885973"/>
              <a:gd name="connsiteX1460" fmla="*/ 1926289 w 6085020"/>
              <a:gd name="connsiteY1460" fmla="*/ 4594837 h 4885973"/>
              <a:gd name="connsiteX1461" fmla="*/ 1929712 w 6085020"/>
              <a:gd name="connsiteY1461" fmla="*/ 4596354 h 4885973"/>
              <a:gd name="connsiteX1462" fmla="*/ 1933895 w 6085020"/>
              <a:gd name="connsiteY1462" fmla="*/ 4587630 h 4885973"/>
              <a:gd name="connsiteX1463" fmla="*/ 893547 w 6085020"/>
              <a:gd name="connsiteY1463" fmla="*/ 4577767 h 4885973"/>
              <a:gd name="connsiteX1464" fmla="*/ 887462 w 6085020"/>
              <a:gd name="connsiteY1464" fmla="*/ 4585353 h 4885973"/>
              <a:gd name="connsiteX1465" fmla="*/ 898872 w 6085020"/>
              <a:gd name="connsiteY1465" fmla="*/ 4593889 h 4885973"/>
              <a:gd name="connsiteX1466" fmla="*/ 910091 w 6085020"/>
              <a:gd name="connsiteY1466" fmla="*/ 4602423 h 4885973"/>
              <a:gd name="connsiteX1467" fmla="*/ 901724 w 6085020"/>
              <a:gd name="connsiteY1467" fmla="*/ 4590095 h 4885973"/>
              <a:gd name="connsiteX1468" fmla="*/ 991858 w 6085020"/>
              <a:gd name="connsiteY1468" fmla="*/ 4577387 h 4885973"/>
              <a:gd name="connsiteX1469" fmla="*/ 989006 w 6085020"/>
              <a:gd name="connsiteY1469" fmla="*/ 4579284 h 4885973"/>
              <a:gd name="connsiteX1470" fmla="*/ 990527 w 6085020"/>
              <a:gd name="connsiteY1470" fmla="*/ 4580991 h 4885973"/>
              <a:gd name="connsiteX1471" fmla="*/ 988245 w 6085020"/>
              <a:gd name="connsiteY1471" fmla="*/ 4580991 h 4885973"/>
              <a:gd name="connsiteX1472" fmla="*/ 991288 w 6085020"/>
              <a:gd name="connsiteY1472" fmla="*/ 4583457 h 4885973"/>
              <a:gd name="connsiteX1473" fmla="*/ 994164 w 6085020"/>
              <a:gd name="connsiteY1473" fmla="*/ 4588720 h 4885973"/>
              <a:gd name="connsiteX1474" fmla="*/ 994320 w 6085020"/>
              <a:gd name="connsiteY1474" fmla="*/ 4594463 h 4885973"/>
              <a:gd name="connsiteX1475" fmla="*/ 989957 w 6085020"/>
              <a:gd name="connsiteY1475" fmla="*/ 4589905 h 4885973"/>
              <a:gd name="connsiteX1476" fmla="*/ 991169 w 6085020"/>
              <a:gd name="connsiteY1476" fmla="*/ 4597587 h 4885973"/>
              <a:gd name="connsiteX1477" fmla="*/ 994976 w 6085020"/>
              <a:gd name="connsiteY1477" fmla="*/ 4596697 h 4885973"/>
              <a:gd name="connsiteX1478" fmla="*/ 1000605 w 6085020"/>
              <a:gd name="connsiteY1478" fmla="*/ 4602992 h 4885973"/>
              <a:gd name="connsiteX1479" fmla="*/ 1002697 w 6085020"/>
              <a:gd name="connsiteY1479" fmla="*/ 4606975 h 4885973"/>
              <a:gd name="connsiteX1480" fmla="*/ 1008022 w 6085020"/>
              <a:gd name="connsiteY1480" fmla="*/ 4614372 h 4885973"/>
              <a:gd name="connsiteX1481" fmla="*/ 1008022 w 6085020"/>
              <a:gd name="connsiteY1481" fmla="*/ 4616458 h 4885973"/>
              <a:gd name="connsiteX1482" fmla="*/ 1006120 w 6085020"/>
              <a:gd name="connsiteY1482" fmla="*/ 4618166 h 4885973"/>
              <a:gd name="connsiteX1483" fmla="*/ 1012776 w 6085020"/>
              <a:gd name="connsiteY1483" fmla="*/ 4629735 h 4885973"/>
              <a:gd name="connsiteX1484" fmla="*/ 1008212 w 6085020"/>
              <a:gd name="connsiteY1484" fmla="*/ 4625942 h 4885973"/>
              <a:gd name="connsiteX1485" fmla="*/ 1024375 w 6085020"/>
              <a:gd name="connsiteY1485" fmla="*/ 4653254 h 4885973"/>
              <a:gd name="connsiteX1486" fmla="*/ 1026467 w 6085020"/>
              <a:gd name="connsiteY1486" fmla="*/ 4655150 h 4885973"/>
              <a:gd name="connsiteX1487" fmla="*/ 1026467 w 6085020"/>
              <a:gd name="connsiteY1487" fmla="*/ 4658185 h 4885973"/>
              <a:gd name="connsiteX1488" fmla="*/ 1036925 w 6085020"/>
              <a:gd name="connsiteY1488" fmla="*/ 4673548 h 4885973"/>
              <a:gd name="connsiteX1489" fmla="*/ 1037686 w 6085020"/>
              <a:gd name="connsiteY1489" fmla="*/ 4669185 h 4885973"/>
              <a:gd name="connsiteX1490" fmla="*/ 1039017 w 6085020"/>
              <a:gd name="connsiteY1490" fmla="*/ 4669375 h 4885973"/>
              <a:gd name="connsiteX1491" fmla="*/ 1030080 w 6085020"/>
              <a:gd name="connsiteY1491" fmla="*/ 4650409 h 4885973"/>
              <a:gd name="connsiteX1492" fmla="*/ 1025896 w 6085020"/>
              <a:gd name="connsiteY1492" fmla="*/ 4643581 h 4885973"/>
              <a:gd name="connsiteX1493" fmla="*/ 1017149 w 6085020"/>
              <a:gd name="connsiteY1493" fmla="*/ 4624614 h 4885973"/>
              <a:gd name="connsiteX1494" fmla="*/ 1015248 w 6085020"/>
              <a:gd name="connsiteY1494" fmla="*/ 4624614 h 4885973"/>
              <a:gd name="connsiteX1495" fmla="*/ 1004409 w 6085020"/>
              <a:gd name="connsiteY1495" fmla="*/ 4604510 h 4885973"/>
              <a:gd name="connsiteX1496" fmla="*/ 996042 w 6085020"/>
              <a:gd name="connsiteY1496" fmla="*/ 4587440 h 4885973"/>
              <a:gd name="connsiteX1497" fmla="*/ 997183 w 6085020"/>
              <a:gd name="connsiteY1497" fmla="*/ 4586302 h 4885973"/>
              <a:gd name="connsiteX1498" fmla="*/ 995661 w 6085020"/>
              <a:gd name="connsiteY1498" fmla="*/ 4582698 h 4885973"/>
              <a:gd name="connsiteX1499" fmla="*/ 994591 w 6085020"/>
              <a:gd name="connsiteY1499" fmla="*/ 4582698 h 4885973"/>
              <a:gd name="connsiteX1500" fmla="*/ 990908 w 6085020"/>
              <a:gd name="connsiteY1500" fmla="*/ 4579664 h 4885973"/>
              <a:gd name="connsiteX1501" fmla="*/ 993380 w 6085020"/>
              <a:gd name="connsiteY1501" fmla="*/ 4579664 h 4885973"/>
              <a:gd name="connsiteX1502" fmla="*/ 991858 w 6085020"/>
              <a:gd name="connsiteY1502" fmla="*/ 4577387 h 4885973"/>
              <a:gd name="connsiteX1503" fmla="*/ 1254655 w 6085020"/>
              <a:gd name="connsiteY1503" fmla="*/ 4577198 h 4885973"/>
              <a:gd name="connsiteX1504" fmla="*/ 1254655 w 6085020"/>
              <a:gd name="connsiteY1504" fmla="*/ 4579474 h 4885973"/>
              <a:gd name="connsiteX1505" fmla="*/ 1253324 w 6085020"/>
              <a:gd name="connsiteY1505" fmla="*/ 4581181 h 4885973"/>
              <a:gd name="connsiteX1506" fmla="*/ 1251993 w 6085020"/>
              <a:gd name="connsiteY1506" fmla="*/ 4583646 h 4885973"/>
              <a:gd name="connsiteX1507" fmla="*/ 1253514 w 6085020"/>
              <a:gd name="connsiteY1507" fmla="*/ 4585733 h 4885973"/>
              <a:gd name="connsiteX1508" fmla="*/ 1253514 w 6085020"/>
              <a:gd name="connsiteY1508" fmla="*/ 4596658 h 4885973"/>
              <a:gd name="connsiteX1509" fmla="*/ 1252944 w 6085020"/>
              <a:gd name="connsiteY1509" fmla="*/ 4596544 h 4885973"/>
              <a:gd name="connsiteX1510" fmla="*/ 1252944 w 6085020"/>
              <a:gd name="connsiteY1510" fmla="*/ 4597412 h 4885973"/>
              <a:gd name="connsiteX1511" fmla="*/ 1252373 w 6085020"/>
              <a:gd name="connsiteY1511" fmla="*/ 4597492 h 4885973"/>
              <a:gd name="connsiteX1512" fmla="*/ 1252944 w 6085020"/>
              <a:gd name="connsiteY1512" fmla="*/ 4597492 h 4885973"/>
              <a:gd name="connsiteX1513" fmla="*/ 1252944 w 6085020"/>
              <a:gd name="connsiteY1513" fmla="*/ 4598440 h 4885973"/>
              <a:gd name="connsiteX1514" fmla="*/ 1254845 w 6085020"/>
              <a:gd name="connsiteY1514" fmla="*/ 4598440 h 4885973"/>
              <a:gd name="connsiteX1515" fmla="*/ 1254845 w 6085020"/>
              <a:gd name="connsiteY1515" fmla="*/ 4586302 h 4885973"/>
              <a:gd name="connsiteX1516" fmla="*/ 1255986 w 6085020"/>
              <a:gd name="connsiteY1516" fmla="*/ 4586302 h 4885973"/>
              <a:gd name="connsiteX1517" fmla="*/ 1258458 w 6085020"/>
              <a:gd name="connsiteY1517" fmla="*/ 4583267 h 4885973"/>
              <a:gd name="connsiteX1518" fmla="*/ 1255226 w 6085020"/>
              <a:gd name="connsiteY1518" fmla="*/ 4580612 h 4885973"/>
              <a:gd name="connsiteX1519" fmla="*/ 1257317 w 6085020"/>
              <a:gd name="connsiteY1519" fmla="*/ 4579284 h 4885973"/>
              <a:gd name="connsiteX1520" fmla="*/ 1254655 w 6085020"/>
              <a:gd name="connsiteY1520" fmla="*/ 4577198 h 4885973"/>
              <a:gd name="connsiteX1521" fmla="*/ 1015438 w 6085020"/>
              <a:gd name="connsiteY1521" fmla="*/ 4575301 h 4885973"/>
              <a:gd name="connsiteX1522" fmla="*/ 1012776 w 6085020"/>
              <a:gd name="connsiteY1522" fmla="*/ 4578525 h 4885973"/>
              <a:gd name="connsiteX1523" fmla="*/ 1016008 w 6085020"/>
              <a:gd name="connsiteY1523" fmla="*/ 4580991 h 4885973"/>
              <a:gd name="connsiteX1524" fmla="*/ 1018861 w 6085020"/>
              <a:gd name="connsiteY1524" fmla="*/ 4578146 h 4885973"/>
              <a:gd name="connsiteX1525" fmla="*/ 1016008 w 6085020"/>
              <a:gd name="connsiteY1525" fmla="*/ 4575301 h 4885973"/>
              <a:gd name="connsiteX1526" fmla="*/ 1965271 w 6085020"/>
              <a:gd name="connsiteY1526" fmla="*/ 4573594 h 4885973"/>
              <a:gd name="connsiteX1527" fmla="*/ 1964906 w 6085020"/>
              <a:gd name="connsiteY1527" fmla="*/ 4574543 h 4885973"/>
              <a:gd name="connsiteX1528" fmla="*/ 1964321 w 6085020"/>
              <a:gd name="connsiteY1528" fmla="*/ 4574543 h 4885973"/>
              <a:gd name="connsiteX1529" fmla="*/ 1962609 w 6085020"/>
              <a:gd name="connsiteY1529" fmla="*/ 4575870 h 4885973"/>
              <a:gd name="connsiteX1530" fmla="*/ 1962990 w 6085020"/>
              <a:gd name="connsiteY1530" fmla="*/ 4575870 h 4885973"/>
              <a:gd name="connsiteX1531" fmla="*/ 1962229 w 6085020"/>
              <a:gd name="connsiteY1531" fmla="*/ 4576060 h 4885973"/>
              <a:gd name="connsiteX1532" fmla="*/ 1964321 w 6085020"/>
              <a:gd name="connsiteY1532" fmla="*/ 4576060 h 4885973"/>
              <a:gd name="connsiteX1533" fmla="*/ 1964906 w 6085020"/>
              <a:gd name="connsiteY1533" fmla="*/ 4574543 h 4885973"/>
              <a:gd name="connsiteX1534" fmla="*/ 1967173 w 6085020"/>
              <a:gd name="connsiteY1534" fmla="*/ 4574543 h 4885973"/>
              <a:gd name="connsiteX1535" fmla="*/ 1965271 w 6085020"/>
              <a:gd name="connsiteY1535" fmla="*/ 4573594 h 4885973"/>
              <a:gd name="connsiteX1536" fmla="*/ 742753 w 6085020"/>
              <a:gd name="connsiteY1536" fmla="*/ 4573594 h 4885973"/>
              <a:gd name="connsiteX1537" fmla="*/ 749939 w 6085020"/>
              <a:gd name="connsiteY1537" fmla="*/ 4583653 h 4885973"/>
              <a:gd name="connsiteX1538" fmla="*/ 752831 w 6085020"/>
              <a:gd name="connsiteY1538" fmla="*/ 4588767 h 4885973"/>
              <a:gd name="connsiteX1539" fmla="*/ 753592 w 6085020"/>
              <a:gd name="connsiteY1539" fmla="*/ 4588767 h 4885973"/>
              <a:gd name="connsiteX1540" fmla="*/ 749939 w 6085020"/>
              <a:gd name="connsiteY1540" fmla="*/ 4583653 h 4885973"/>
              <a:gd name="connsiteX1541" fmla="*/ 748648 w 6085020"/>
              <a:gd name="connsiteY1541" fmla="*/ 4581371 h 4885973"/>
              <a:gd name="connsiteX1542" fmla="*/ 745605 w 6085020"/>
              <a:gd name="connsiteY1542" fmla="*/ 4577008 h 4885973"/>
              <a:gd name="connsiteX1543" fmla="*/ 742753 w 6085020"/>
              <a:gd name="connsiteY1543" fmla="*/ 4573594 h 4885973"/>
              <a:gd name="connsiteX1544" fmla="*/ 3035969 w 6085020"/>
              <a:gd name="connsiteY1544" fmla="*/ 4572741 h 4885973"/>
              <a:gd name="connsiteX1545" fmla="*/ 3035664 w 6085020"/>
              <a:gd name="connsiteY1545" fmla="*/ 4572836 h 4885973"/>
              <a:gd name="connsiteX1546" fmla="*/ 3033953 w 6085020"/>
              <a:gd name="connsiteY1546" fmla="*/ 4576629 h 4885973"/>
              <a:gd name="connsiteX1547" fmla="*/ 3036615 w 6085020"/>
              <a:gd name="connsiteY1547" fmla="*/ 4577198 h 4885973"/>
              <a:gd name="connsiteX1548" fmla="*/ 3037756 w 6085020"/>
              <a:gd name="connsiteY1548" fmla="*/ 4578525 h 4885973"/>
              <a:gd name="connsiteX1549" fmla="*/ 3039468 w 6085020"/>
              <a:gd name="connsiteY1549" fmla="*/ 4574732 h 4885973"/>
              <a:gd name="connsiteX1550" fmla="*/ 3035969 w 6085020"/>
              <a:gd name="connsiteY1550" fmla="*/ 4572741 h 4885973"/>
              <a:gd name="connsiteX1551" fmla="*/ 1279185 w 6085020"/>
              <a:gd name="connsiteY1551" fmla="*/ 4571508 h 4885973"/>
              <a:gd name="connsiteX1552" fmla="*/ 1276713 w 6085020"/>
              <a:gd name="connsiteY1552" fmla="*/ 4574543 h 4885973"/>
              <a:gd name="connsiteX1553" fmla="*/ 1279946 w 6085020"/>
              <a:gd name="connsiteY1553" fmla="*/ 4577008 h 4885973"/>
              <a:gd name="connsiteX1554" fmla="*/ 1282426 w 6085020"/>
              <a:gd name="connsiteY1554" fmla="*/ 4573841 h 4885973"/>
              <a:gd name="connsiteX1555" fmla="*/ 1282418 w 6085020"/>
              <a:gd name="connsiteY1555" fmla="*/ 4573784 h 4885973"/>
              <a:gd name="connsiteX1556" fmla="*/ 1279566 w 6085020"/>
              <a:gd name="connsiteY1556" fmla="*/ 4572077 h 4885973"/>
              <a:gd name="connsiteX1557" fmla="*/ 1047124 w 6085020"/>
              <a:gd name="connsiteY1557" fmla="*/ 4570733 h 4885973"/>
              <a:gd name="connsiteX1558" fmla="*/ 1054227 w 6085020"/>
              <a:gd name="connsiteY1558" fmla="*/ 4573616 h 4885973"/>
              <a:gd name="connsiteX1559" fmla="*/ 1052709 w 6085020"/>
              <a:gd name="connsiteY1559" fmla="*/ 4576818 h 4885973"/>
              <a:gd name="connsiteX1560" fmla="*/ 1047468 w 6085020"/>
              <a:gd name="connsiteY1560" fmla="*/ 4574119 h 4885973"/>
              <a:gd name="connsiteX1561" fmla="*/ 2484210 w 6085020"/>
              <a:gd name="connsiteY1561" fmla="*/ 4570180 h 4885973"/>
              <a:gd name="connsiteX1562" fmla="*/ 2482498 w 6085020"/>
              <a:gd name="connsiteY1562" fmla="*/ 4573974 h 4885973"/>
              <a:gd name="connsiteX1563" fmla="*/ 2486301 w 6085020"/>
              <a:gd name="connsiteY1563" fmla="*/ 4575870 h 4885973"/>
              <a:gd name="connsiteX1564" fmla="*/ 2488773 w 6085020"/>
              <a:gd name="connsiteY1564" fmla="*/ 4572456 h 4885973"/>
              <a:gd name="connsiteX1565" fmla="*/ 2488203 w 6085020"/>
              <a:gd name="connsiteY1565" fmla="*/ 4572077 h 4885973"/>
              <a:gd name="connsiteX1566" fmla="*/ 2484210 w 6085020"/>
              <a:gd name="connsiteY1566" fmla="*/ 4570180 h 4885973"/>
              <a:gd name="connsiteX1567" fmla="*/ 3118573 w 6085020"/>
              <a:gd name="connsiteY1567" fmla="*/ 4569801 h 4885973"/>
              <a:gd name="connsiteX1568" fmla="*/ 3118763 w 6085020"/>
              <a:gd name="connsiteY1568" fmla="*/ 4572077 h 4885973"/>
              <a:gd name="connsiteX1569" fmla="*/ 3118763 w 6085020"/>
              <a:gd name="connsiteY1569" fmla="*/ 4587630 h 4885973"/>
              <a:gd name="connsiteX1570" fmla="*/ 3145005 w 6085020"/>
              <a:gd name="connsiteY1570" fmla="*/ 4582509 h 4885973"/>
              <a:gd name="connsiteX1571" fmla="*/ 3118573 w 6085020"/>
              <a:gd name="connsiteY1571" fmla="*/ 4569801 h 4885973"/>
              <a:gd name="connsiteX1572" fmla="*/ 2579478 w 6085020"/>
              <a:gd name="connsiteY1572" fmla="*/ 4569801 h 4885973"/>
              <a:gd name="connsiteX1573" fmla="*/ 2579478 w 6085020"/>
              <a:gd name="connsiteY1573" fmla="*/ 4569801 h 4885973"/>
              <a:gd name="connsiteX1574" fmla="*/ 990908 w 6085020"/>
              <a:gd name="connsiteY1574" fmla="*/ 4569801 h 4885973"/>
              <a:gd name="connsiteX1575" fmla="*/ 988816 w 6085020"/>
              <a:gd name="connsiteY1575" fmla="*/ 4572836 h 4885973"/>
              <a:gd name="connsiteX1576" fmla="*/ 989957 w 6085020"/>
              <a:gd name="connsiteY1576" fmla="*/ 4572267 h 4885973"/>
              <a:gd name="connsiteX1577" fmla="*/ 992619 w 6085020"/>
              <a:gd name="connsiteY1577" fmla="*/ 4572267 h 4885973"/>
              <a:gd name="connsiteX1578" fmla="*/ 990908 w 6085020"/>
              <a:gd name="connsiteY1578" fmla="*/ 4569801 h 4885973"/>
              <a:gd name="connsiteX1579" fmla="*/ 780214 w 6085020"/>
              <a:gd name="connsiteY1579" fmla="*/ 4569422 h 4885973"/>
              <a:gd name="connsiteX1580" fmla="*/ 777683 w 6085020"/>
              <a:gd name="connsiteY1580" fmla="*/ 4572210 h 4885973"/>
              <a:gd name="connsiteX1581" fmla="*/ 777742 w 6085020"/>
              <a:gd name="connsiteY1581" fmla="*/ 4572646 h 4885973"/>
              <a:gd name="connsiteX1582" fmla="*/ 780784 w 6085020"/>
              <a:gd name="connsiteY1582" fmla="*/ 4575112 h 4885973"/>
              <a:gd name="connsiteX1583" fmla="*/ 784017 w 6085020"/>
              <a:gd name="connsiteY1583" fmla="*/ 4572286 h 4885973"/>
              <a:gd name="connsiteX1584" fmla="*/ 784017 w 6085020"/>
              <a:gd name="connsiteY1584" fmla="*/ 4571887 h 4885973"/>
              <a:gd name="connsiteX1585" fmla="*/ 783256 w 6085020"/>
              <a:gd name="connsiteY1585" fmla="*/ 4571887 h 4885973"/>
              <a:gd name="connsiteX1586" fmla="*/ 780214 w 6085020"/>
              <a:gd name="connsiteY1586" fmla="*/ 4569422 h 4885973"/>
              <a:gd name="connsiteX1587" fmla="*/ 2161323 w 6085020"/>
              <a:gd name="connsiteY1587" fmla="*/ 4569042 h 4885973"/>
              <a:gd name="connsiteX1588" fmla="*/ 2155999 w 6085020"/>
              <a:gd name="connsiteY1588" fmla="*/ 4589905 h 4885973"/>
              <a:gd name="connsiteX1589" fmla="*/ 2161323 w 6085020"/>
              <a:gd name="connsiteY1589" fmla="*/ 4569042 h 4885973"/>
              <a:gd name="connsiteX1590" fmla="*/ 987104 w 6085020"/>
              <a:gd name="connsiteY1590" fmla="*/ 4568094 h 4885973"/>
              <a:gd name="connsiteX1591" fmla="*/ 986724 w 6085020"/>
              <a:gd name="connsiteY1591" fmla="*/ 4570939 h 4885973"/>
              <a:gd name="connsiteX1592" fmla="*/ 988816 w 6085020"/>
              <a:gd name="connsiteY1592" fmla="*/ 4569611 h 4885973"/>
              <a:gd name="connsiteX1593" fmla="*/ 988816 w 6085020"/>
              <a:gd name="connsiteY1593" fmla="*/ 4568094 h 4885973"/>
              <a:gd name="connsiteX1594" fmla="*/ 1263783 w 6085020"/>
              <a:gd name="connsiteY1594" fmla="*/ 4566766 h 4885973"/>
              <a:gd name="connsiteX1595" fmla="*/ 1262642 w 6085020"/>
              <a:gd name="connsiteY1595" fmla="*/ 4568663 h 4885973"/>
              <a:gd name="connsiteX1596" fmla="*/ 1264163 w 6085020"/>
              <a:gd name="connsiteY1596" fmla="*/ 4567335 h 4885973"/>
              <a:gd name="connsiteX1597" fmla="*/ 988816 w 6085020"/>
              <a:gd name="connsiteY1597" fmla="*/ 4564869 h 4885973"/>
              <a:gd name="connsiteX1598" fmla="*/ 988816 w 6085020"/>
              <a:gd name="connsiteY1598" fmla="*/ 4566766 h 4885973"/>
              <a:gd name="connsiteX1599" fmla="*/ 989957 w 6085020"/>
              <a:gd name="connsiteY1599" fmla="*/ 4566197 h 4885973"/>
              <a:gd name="connsiteX1600" fmla="*/ 988816 w 6085020"/>
              <a:gd name="connsiteY1600" fmla="*/ 4564869 h 4885973"/>
              <a:gd name="connsiteX1601" fmla="*/ 793905 w 6085020"/>
              <a:gd name="connsiteY1601" fmla="*/ 4564869 h 4885973"/>
              <a:gd name="connsiteX1602" fmla="*/ 792574 w 6085020"/>
              <a:gd name="connsiteY1602" fmla="*/ 4575112 h 4885973"/>
              <a:gd name="connsiteX1603" fmla="*/ 794285 w 6085020"/>
              <a:gd name="connsiteY1603" fmla="*/ 4592181 h 4885973"/>
              <a:gd name="connsiteX1604" fmla="*/ 794856 w 6085020"/>
              <a:gd name="connsiteY1604" fmla="*/ 4591992 h 4885973"/>
              <a:gd name="connsiteX1605" fmla="*/ 798469 w 6085020"/>
              <a:gd name="connsiteY1605" fmla="*/ 4598630 h 4885973"/>
              <a:gd name="connsiteX1606" fmla="*/ 2458729 w 6085020"/>
              <a:gd name="connsiteY1606" fmla="*/ 4564111 h 4885973"/>
              <a:gd name="connsiteX1607" fmla="*/ 2469187 w 6085020"/>
              <a:gd name="connsiteY1607" fmla="*/ 4579853 h 4885973"/>
              <a:gd name="connsiteX1608" fmla="*/ 2459299 w 6085020"/>
              <a:gd name="connsiteY1608" fmla="*/ 4564490 h 4885973"/>
              <a:gd name="connsiteX1609" fmla="*/ 2165697 w 6085020"/>
              <a:gd name="connsiteY1609" fmla="*/ 4562897 h 4885973"/>
              <a:gd name="connsiteX1610" fmla="*/ 2163985 w 6085020"/>
              <a:gd name="connsiteY1610" fmla="*/ 4566577 h 4885973"/>
              <a:gd name="connsiteX1611" fmla="*/ 2167789 w 6085020"/>
              <a:gd name="connsiteY1611" fmla="*/ 4568284 h 4885973"/>
              <a:gd name="connsiteX1612" fmla="*/ 2169690 w 6085020"/>
              <a:gd name="connsiteY1612" fmla="*/ 4564490 h 4885973"/>
              <a:gd name="connsiteX1613" fmla="*/ 2165697 w 6085020"/>
              <a:gd name="connsiteY1613" fmla="*/ 4562897 h 4885973"/>
              <a:gd name="connsiteX1614" fmla="*/ 983872 w 6085020"/>
              <a:gd name="connsiteY1614" fmla="*/ 4562783 h 4885973"/>
              <a:gd name="connsiteX1615" fmla="*/ 984823 w 6085020"/>
              <a:gd name="connsiteY1615" fmla="*/ 4565818 h 4885973"/>
              <a:gd name="connsiteX1616" fmla="*/ 986914 w 6085020"/>
              <a:gd name="connsiteY1616" fmla="*/ 4565249 h 4885973"/>
              <a:gd name="connsiteX1617" fmla="*/ 983872 w 6085020"/>
              <a:gd name="connsiteY1617" fmla="*/ 4562783 h 4885973"/>
              <a:gd name="connsiteX1618" fmla="*/ 2063963 w 6085020"/>
              <a:gd name="connsiteY1618" fmla="*/ 4562025 h 4885973"/>
              <a:gd name="connsiteX1619" fmla="*/ 2062061 w 6085020"/>
              <a:gd name="connsiteY1619" fmla="*/ 4565818 h 4885973"/>
              <a:gd name="connsiteX1620" fmla="*/ 2065959 w 6085020"/>
              <a:gd name="connsiteY1620" fmla="*/ 4567620 h 4885973"/>
              <a:gd name="connsiteX1621" fmla="*/ 2066815 w 6085020"/>
              <a:gd name="connsiteY1621" fmla="*/ 4567146 h 4885973"/>
              <a:gd name="connsiteX1622" fmla="*/ 2065864 w 6085020"/>
              <a:gd name="connsiteY1622" fmla="*/ 4567525 h 4885973"/>
              <a:gd name="connsiteX1623" fmla="*/ 2067766 w 6085020"/>
              <a:gd name="connsiteY1623" fmla="*/ 4563732 h 4885973"/>
              <a:gd name="connsiteX1624" fmla="*/ 2063963 w 6085020"/>
              <a:gd name="connsiteY1624" fmla="*/ 4562025 h 4885973"/>
              <a:gd name="connsiteX1625" fmla="*/ 3087387 w 6085020"/>
              <a:gd name="connsiteY1625" fmla="*/ 4561645 h 4885973"/>
              <a:gd name="connsiteX1626" fmla="*/ 3087387 w 6085020"/>
              <a:gd name="connsiteY1626" fmla="*/ 4572077 h 4885973"/>
              <a:gd name="connsiteX1627" fmla="*/ 3097846 w 6085020"/>
              <a:gd name="connsiteY1627" fmla="*/ 4572077 h 4885973"/>
              <a:gd name="connsiteX1628" fmla="*/ 3097846 w 6085020"/>
              <a:gd name="connsiteY1628" fmla="*/ 4561645 h 4885973"/>
              <a:gd name="connsiteX1629" fmla="*/ 1761994 w 6085020"/>
              <a:gd name="connsiteY1629" fmla="*/ 4561645 h 4885973"/>
              <a:gd name="connsiteX1630" fmla="*/ 1760282 w 6085020"/>
              <a:gd name="connsiteY1630" fmla="*/ 4565439 h 4885973"/>
              <a:gd name="connsiteX1631" fmla="*/ 1763829 w 6085020"/>
              <a:gd name="connsiteY1631" fmla="*/ 4567354 h 4885973"/>
              <a:gd name="connsiteX1632" fmla="*/ 1763895 w 6085020"/>
              <a:gd name="connsiteY1632" fmla="*/ 4567335 h 4885973"/>
              <a:gd name="connsiteX1633" fmla="*/ 1764085 w 6085020"/>
              <a:gd name="connsiteY1633" fmla="*/ 4567335 h 4885973"/>
              <a:gd name="connsiteX1634" fmla="*/ 1765797 w 6085020"/>
              <a:gd name="connsiteY1634" fmla="*/ 4563542 h 4885973"/>
              <a:gd name="connsiteX1635" fmla="*/ 1761994 w 6085020"/>
              <a:gd name="connsiteY1635" fmla="*/ 4561645 h 4885973"/>
              <a:gd name="connsiteX1636" fmla="*/ 1277854 w 6085020"/>
              <a:gd name="connsiteY1636" fmla="*/ 4560128 h 4885973"/>
              <a:gd name="connsiteX1637" fmla="*/ 1275432 w 6085020"/>
              <a:gd name="connsiteY1637" fmla="*/ 4563352 h 4885973"/>
              <a:gd name="connsiteX1638" fmla="*/ 1278659 w 6085020"/>
              <a:gd name="connsiteY1638" fmla="*/ 4565761 h 4885973"/>
              <a:gd name="connsiteX1639" fmla="*/ 1281087 w 6085020"/>
              <a:gd name="connsiteY1639" fmla="*/ 4562594 h 4885973"/>
              <a:gd name="connsiteX1640" fmla="*/ 1278235 w 6085020"/>
              <a:gd name="connsiteY1640" fmla="*/ 4560697 h 4885973"/>
              <a:gd name="connsiteX1641" fmla="*/ 2349198 w 6085020"/>
              <a:gd name="connsiteY1641" fmla="*/ 4558611 h 4885973"/>
              <a:gd name="connsiteX1642" fmla="*/ 2349198 w 6085020"/>
              <a:gd name="connsiteY1642" fmla="*/ 4558611 h 4885973"/>
              <a:gd name="connsiteX1643" fmla="*/ 2076133 w 6085020"/>
              <a:gd name="connsiteY1643" fmla="*/ 4557662 h 4885973"/>
              <a:gd name="connsiteX1644" fmla="*/ 2075182 w 6085020"/>
              <a:gd name="connsiteY1644" fmla="*/ 4558042 h 4885973"/>
              <a:gd name="connsiteX1645" fmla="*/ 2073280 w 6085020"/>
              <a:gd name="connsiteY1645" fmla="*/ 4561835 h 4885973"/>
              <a:gd name="connsiteX1646" fmla="*/ 2077084 w 6085020"/>
              <a:gd name="connsiteY1646" fmla="*/ 4563542 h 4885973"/>
              <a:gd name="connsiteX1647" fmla="*/ 2079080 w 6085020"/>
              <a:gd name="connsiteY1647" fmla="*/ 4560052 h 4885973"/>
              <a:gd name="connsiteX1648" fmla="*/ 2078985 w 6085020"/>
              <a:gd name="connsiteY1648" fmla="*/ 4559749 h 4885973"/>
              <a:gd name="connsiteX1649" fmla="*/ 2076133 w 6085020"/>
              <a:gd name="connsiteY1649" fmla="*/ 4557662 h 4885973"/>
              <a:gd name="connsiteX1650" fmla="*/ 784620 w 6085020"/>
              <a:gd name="connsiteY1650" fmla="*/ 4557454 h 4885973"/>
              <a:gd name="connsiteX1651" fmla="*/ 784397 w 6085020"/>
              <a:gd name="connsiteY1651" fmla="*/ 4557473 h 4885973"/>
              <a:gd name="connsiteX1652" fmla="*/ 781917 w 6085020"/>
              <a:gd name="connsiteY1652" fmla="*/ 4560640 h 4885973"/>
              <a:gd name="connsiteX1653" fmla="*/ 781925 w 6085020"/>
              <a:gd name="connsiteY1653" fmla="*/ 4560697 h 4885973"/>
              <a:gd name="connsiteX1654" fmla="*/ 784610 w 6085020"/>
              <a:gd name="connsiteY1654" fmla="*/ 4563333 h 4885973"/>
              <a:gd name="connsiteX1655" fmla="*/ 785918 w 6085020"/>
              <a:gd name="connsiteY1655" fmla="*/ 4562973 h 4885973"/>
              <a:gd name="connsiteX1656" fmla="*/ 785158 w 6085020"/>
              <a:gd name="connsiteY1656" fmla="*/ 4562973 h 4885973"/>
              <a:gd name="connsiteX1657" fmla="*/ 787504 w 6085020"/>
              <a:gd name="connsiteY1657" fmla="*/ 4560393 h 4885973"/>
              <a:gd name="connsiteX1658" fmla="*/ 787440 w 6085020"/>
              <a:gd name="connsiteY1658" fmla="*/ 4559938 h 4885973"/>
              <a:gd name="connsiteX1659" fmla="*/ 784620 w 6085020"/>
              <a:gd name="connsiteY1659" fmla="*/ 4557454 h 4885973"/>
              <a:gd name="connsiteX1660" fmla="*/ 2043350 w 6085020"/>
              <a:gd name="connsiteY1660" fmla="*/ 4556619 h 4885973"/>
              <a:gd name="connsiteX1661" fmla="*/ 2043046 w 6085020"/>
              <a:gd name="connsiteY1661" fmla="*/ 4556714 h 4885973"/>
              <a:gd name="connsiteX1662" fmla="*/ 2042285 w 6085020"/>
              <a:gd name="connsiteY1662" fmla="*/ 4560128 h 4885973"/>
              <a:gd name="connsiteX1663" fmla="*/ 2041334 w 6085020"/>
              <a:gd name="connsiteY1663" fmla="*/ 4560507 h 4885973"/>
              <a:gd name="connsiteX1664" fmla="*/ 2045137 w 6085020"/>
              <a:gd name="connsiteY1664" fmla="*/ 4562404 h 4885973"/>
              <a:gd name="connsiteX1665" fmla="*/ 2046849 w 6085020"/>
              <a:gd name="connsiteY1665" fmla="*/ 4558611 h 4885973"/>
              <a:gd name="connsiteX1666" fmla="*/ 2043350 w 6085020"/>
              <a:gd name="connsiteY1666" fmla="*/ 4556619 h 4885973"/>
              <a:gd name="connsiteX1667" fmla="*/ 3066470 w 6085020"/>
              <a:gd name="connsiteY1667" fmla="*/ 4556335 h 4885973"/>
              <a:gd name="connsiteX1668" fmla="*/ 3055251 w 6085020"/>
              <a:gd name="connsiteY1668" fmla="*/ 4580233 h 4885973"/>
              <a:gd name="connsiteX1669" fmla="*/ 3056011 w 6085020"/>
              <a:gd name="connsiteY1669" fmla="*/ 4582509 h 4885973"/>
              <a:gd name="connsiteX1670" fmla="*/ 3066470 w 6085020"/>
              <a:gd name="connsiteY1670" fmla="*/ 4556335 h 4885973"/>
              <a:gd name="connsiteX1671" fmla="*/ 2865550 w 6085020"/>
              <a:gd name="connsiteY1671" fmla="*/ 4556126 h 4885973"/>
              <a:gd name="connsiteX1672" fmla="*/ 2865474 w 6085020"/>
              <a:gd name="connsiteY1672" fmla="*/ 4556145 h 4885973"/>
              <a:gd name="connsiteX1673" fmla="*/ 2863572 w 6085020"/>
              <a:gd name="connsiteY1673" fmla="*/ 4559938 h 4885973"/>
              <a:gd name="connsiteX1674" fmla="*/ 2867395 w 6085020"/>
              <a:gd name="connsiteY1674" fmla="*/ 4561911 h 4885973"/>
              <a:gd name="connsiteX1675" fmla="*/ 2869372 w 6085020"/>
              <a:gd name="connsiteY1675" fmla="*/ 4558080 h 4885973"/>
              <a:gd name="connsiteX1676" fmla="*/ 2865550 w 6085020"/>
              <a:gd name="connsiteY1676" fmla="*/ 4556126 h 4885973"/>
              <a:gd name="connsiteX1677" fmla="*/ 981084 w 6085020"/>
              <a:gd name="connsiteY1677" fmla="*/ 4555955 h 4885973"/>
              <a:gd name="connsiteX1678" fmla="*/ 981209 w 6085020"/>
              <a:gd name="connsiteY1678" fmla="*/ 4555955 h 4885973"/>
              <a:gd name="connsiteX1679" fmla="*/ 981161 w 6085020"/>
              <a:gd name="connsiteY1679" fmla="*/ 4556036 h 4885973"/>
              <a:gd name="connsiteX1680" fmla="*/ 774889 w 6085020"/>
              <a:gd name="connsiteY1680" fmla="*/ 4555576 h 4885973"/>
              <a:gd name="connsiteX1681" fmla="*/ 763100 w 6085020"/>
              <a:gd name="connsiteY1681" fmla="*/ 4557662 h 4885973"/>
              <a:gd name="connsiteX1682" fmla="*/ 763670 w 6085020"/>
              <a:gd name="connsiteY1682" fmla="*/ 4558231 h 4885973"/>
              <a:gd name="connsiteX1683" fmla="*/ 754733 w 6085020"/>
              <a:gd name="connsiteY1683" fmla="*/ 4562973 h 4885973"/>
              <a:gd name="connsiteX1684" fmla="*/ 756824 w 6085020"/>
              <a:gd name="connsiteY1684" fmla="*/ 4578715 h 4885973"/>
              <a:gd name="connsiteX1685" fmla="*/ 772417 w 6085020"/>
              <a:gd name="connsiteY1685" fmla="*/ 4576818 h 4885973"/>
              <a:gd name="connsiteX1686" fmla="*/ 774889 w 6085020"/>
              <a:gd name="connsiteY1686" fmla="*/ 4566956 h 4885973"/>
              <a:gd name="connsiteX1687" fmla="*/ 774889 w 6085020"/>
              <a:gd name="connsiteY1687" fmla="*/ 4555576 h 4885973"/>
              <a:gd name="connsiteX1688" fmla="*/ 1989421 w 6085020"/>
              <a:gd name="connsiteY1688" fmla="*/ 4555043 h 4885973"/>
              <a:gd name="connsiteX1689" fmla="*/ 1989421 w 6085020"/>
              <a:gd name="connsiteY1689" fmla="*/ 4555690 h 4885973"/>
              <a:gd name="connsiteX1690" fmla="*/ 1989041 w 6085020"/>
              <a:gd name="connsiteY1690" fmla="*/ 4555766 h 4885973"/>
              <a:gd name="connsiteX1691" fmla="*/ 979308 w 6085020"/>
              <a:gd name="connsiteY1691" fmla="*/ 4554817 h 4885973"/>
              <a:gd name="connsiteX1692" fmla="*/ 980008 w 6085020"/>
              <a:gd name="connsiteY1692" fmla="*/ 4554817 h 4885973"/>
              <a:gd name="connsiteX1693" fmla="*/ 981084 w 6085020"/>
              <a:gd name="connsiteY1693" fmla="*/ 4555955 h 4885973"/>
              <a:gd name="connsiteX1694" fmla="*/ 979308 w 6085020"/>
              <a:gd name="connsiteY1694" fmla="*/ 4555955 h 4885973"/>
              <a:gd name="connsiteX1695" fmla="*/ 979308 w 6085020"/>
              <a:gd name="connsiteY1695" fmla="*/ 4554817 h 4885973"/>
              <a:gd name="connsiteX1696" fmla="*/ 1974399 w 6085020"/>
              <a:gd name="connsiteY1696" fmla="*/ 4554438 h 4885973"/>
              <a:gd name="connsiteX1697" fmla="*/ 1974399 w 6085020"/>
              <a:gd name="connsiteY1697" fmla="*/ 4557473 h 4885973"/>
              <a:gd name="connsiteX1698" fmla="*/ 1975350 w 6085020"/>
              <a:gd name="connsiteY1698" fmla="*/ 4557852 h 4885973"/>
              <a:gd name="connsiteX1699" fmla="*/ 1974399 w 6085020"/>
              <a:gd name="connsiteY1699" fmla="*/ 4554438 h 4885973"/>
              <a:gd name="connsiteX1700" fmla="*/ 1004599 w 6085020"/>
              <a:gd name="connsiteY1700" fmla="*/ 4554248 h 4885973"/>
              <a:gd name="connsiteX1701" fmla="*/ 1004599 w 6085020"/>
              <a:gd name="connsiteY1701" fmla="*/ 4554248 h 4885973"/>
              <a:gd name="connsiteX1702" fmla="*/ 3029199 w 6085020"/>
              <a:gd name="connsiteY1702" fmla="*/ 4554059 h 4885973"/>
              <a:gd name="connsiteX1703" fmla="*/ 3029960 w 6085020"/>
              <a:gd name="connsiteY1703" fmla="*/ 4557093 h 4885973"/>
              <a:gd name="connsiteX1704" fmla="*/ 3040418 w 6085020"/>
              <a:gd name="connsiteY1704" fmla="*/ 4572836 h 4885973"/>
              <a:gd name="connsiteX1705" fmla="*/ 3029199 w 6085020"/>
              <a:gd name="connsiteY1705" fmla="*/ 4554059 h 4885973"/>
              <a:gd name="connsiteX1706" fmla="*/ 1066780 w 6085020"/>
              <a:gd name="connsiteY1706" fmla="*/ 4553300 h 4885973"/>
              <a:gd name="connsiteX1707" fmla="*/ 1072295 w 6085020"/>
              <a:gd name="connsiteY1707" fmla="*/ 4559938 h 4885973"/>
              <a:gd name="connsiteX1708" fmla="*/ 1072295 w 6085020"/>
              <a:gd name="connsiteY1708" fmla="*/ 4561835 h 4885973"/>
              <a:gd name="connsiteX1709" fmla="*/ 1069823 w 6085020"/>
              <a:gd name="connsiteY1709" fmla="*/ 4560318 h 4885973"/>
              <a:gd name="connsiteX1710" fmla="*/ 1069823 w 6085020"/>
              <a:gd name="connsiteY1710" fmla="*/ 4561835 h 4885973"/>
              <a:gd name="connsiteX1711" fmla="*/ 1068301 w 6085020"/>
              <a:gd name="connsiteY1711" fmla="*/ 4561456 h 4885973"/>
              <a:gd name="connsiteX1712" fmla="*/ 1068492 w 6085020"/>
              <a:gd name="connsiteY1712" fmla="*/ 4562025 h 4885973"/>
              <a:gd name="connsiteX1713" fmla="*/ 1067351 w 6085020"/>
              <a:gd name="connsiteY1713" fmla="*/ 4560507 h 4885973"/>
              <a:gd name="connsiteX1714" fmla="*/ 1066210 w 6085020"/>
              <a:gd name="connsiteY1714" fmla="*/ 4560507 h 4885973"/>
              <a:gd name="connsiteX1715" fmla="*/ 1064118 w 6085020"/>
              <a:gd name="connsiteY1715" fmla="*/ 4559180 h 4885973"/>
              <a:gd name="connsiteX1716" fmla="*/ 1066780 w 6085020"/>
              <a:gd name="connsiteY1716" fmla="*/ 4553300 h 4885973"/>
              <a:gd name="connsiteX1717" fmla="*/ 2092087 w 6085020"/>
              <a:gd name="connsiteY1717" fmla="*/ 4552105 h 4885973"/>
              <a:gd name="connsiteX1718" fmla="*/ 2091916 w 6085020"/>
              <a:gd name="connsiteY1718" fmla="*/ 4552162 h 4885973"/>
              <a:gd name="connsiteX1719" fmla="*/ 2090128 w 6085020"/>
              <a:gd name="connsiteY1719" fmla="*/ 4555766 h 4885973"/>
              <a:gd name="connsiteX1720" fmla="*/ 2090204 w 6085020"/>
              <a:gd name="connsiteY1720" fmla="*/ 4555955 h 4885973"/>
              <a:gd name="connsiteX1721" fmla="*/ 2094065 w 6085020"/>
              <a:gd name="connsiteY1721" fmla="*/ 4557833 h 4885973"/>
              <a:gd name="connsiteX1722" fmla="*/ 2095966 w 6085020"/>
              <a:gd name="connsiteY1722" fmla="*/ 4553983 h 4885973"/>
              <a:gd name="connsiteX1723" fmla="*/ 2092087 w 6085020"/>
              <a:gd name="connsiteY1723" fmla="*/ 4552105 h 4885973"/>
              <a:gd name="connsiteX1724" fmla="*/ 1987855 w 6085020"/>
              <a:gd name="connsiteY1724" fmla="*/ 4551222 h 4885973"/>
              <a:gd name="connsiteX1725" fmla="*/ 1988090 w 6085020"/>
              <a:gd name="connsiteY1725" fmla="*/ 4552162 h 4885973"/>
              <a:gd name="connsiteX1726" fmla="*/ 1988870 w 6085020"/>
              <a:gd name="connsiteY1726" fmla="*/ 4551888 h 4885973"/>
              <a:gd name="connsiteX1727" fmla="*/ 1989802 w 6085020"/>
              <a:gd name="connsiteY1727" fmla="*/ 4552921 h 4885973"/>
              <a:gd name="connsiteX1728" fmla="*/ 1989802 w 6085020"/>
              <a:gd name="connsiteY1728" fmla="*/ 4551560 h 4885973"/>
              <a:gd name="connsiteX1729" fmla="*/ 1990483 w 6085020"/>
              <a:gd name="connsiteY1729" fmla="*/ 4551320 h 4885973"/>
              <a:gd name="connsiteX1730" fmla="*/ 1990847 w 6085020"/>
              <a:gd name="connsiteY1730" fmla="*/ 4551579 h 4885973"/>
              <a:gd name="connsiteX1731" fmla="*/ 1990182 w 6085020"/>
              <a:gd name="connsiteY1731" fmla="*/ 4552352 h 4885973"/>
              <a:gd name="connsiteX1732" fmla="*/ 1990182 w 6085020"/>
              <a:gd name="connsiteY1732" fmla="*/ 4553594 h 4885973"/>
              <a:gd name="connsiteX1733" fmla="*/ 1989421 w 6085020"/>
              <a:gd name="connsiteY1733" fmla="*/ 4555043 h 4885973"/>
              <a:gd name="connsiteX1734" fmla="*/ 1989421 w 6085020"/>
              <a:gd name="connsiteY1734" fmla="*/ 4555007 h 4885973"/>
              <a:gd name="connsiteX1735" fmla="*/ 1988264 w 6085020"/>
              <a:gd name="connsiteY1735" fmla="*/ 4555007 h 4885973"/>
              <a:gd name="connsiteX1736" fmla="*/ 1986569 w 6085020"/>
              <a:gd name="connsiteY1736" fmla="*/ 4553914 h 4885973"/>
              <a:gd name="connsiteX1737" fmla="*/ 1986569 w 6085020"/>
              <a:gd name="connsiteY1737" fmla="*/ 4552304 h 4885973"/>
              <a:gd name="connsiteX1738" fmla="*/ 3166302 w 6085020"/>
              <a:gd name="connsiteY1738" fmla="*/ 4551214 h 4885973"/>
              <a:gd name="connsiteX1739" fmla="*/ 3166302 w 6085020"/>
              <a:gd name="connsiteY1739" fmla="*/ 4551214 h 4885973"/>
              <a:gd name="connsiteX1740" fmla="*/ 3139680 w 6085020"/>
              <a:gd name="connsiteY1740" fmla="*/ 4551214 h 4885973"/>
              <a:gd name="connsiteX1741" fmla="*/ 3139680 w 6085020"/>
              <a:gd name="connsiteY1741" fmla="*/ 4561645 h 4885973"/>
              <a:gd name="connsiteX1742" fmla="*/ 3150139 w 6085020"/>
              <a:gd name="connsiteY1742" fmla="*/ 4561645 h 4885973"/>
              <a:gd name="connsiteX1743" fmla="*/ 3150139 w 6085020"/>
              <a:gd name="connsiteY1743" fmla="*/ 4551214 h 4885973"/>
              <a:gd name="connsiteX1744" fmla="*/ 1987805 w 6085020"/>
              <a:gd name="connsiteY1744" fmla="*/ 4551024 h 4885973"/>
              <a:gd name="connsiteX1745" fmla="*/ 1988090 w 6085020"/>
              <a:gd name="connsiteY1745" fmla="*/ 4551024 h 4885973"/>
              <a:gd name="connsiteX1746" fmla="*/ 1987855 w 6085020"/>
              <a:gd name="connsiteY1746" fmla="*/ 4551222 h 4885973"/>
              <a:gd name="connsiteX1747" fmla="*/ 5052278 w 6085020"/>
              <a:gd name="connsiteY1747" fmla="*/ 4550455 h 4885973"/>
              <a:gd name="connsiteX1748" fmla="*/ 5052866 w 6085020"/>
              <a:gd name="connsiteY1748" fmla="*/ 4551493 h 4885973"/>
              <a:gd name="connsiteX1749" fmla="*/ 5053156 w 6085020"/>
              <a:gd name="connsiteY1749" fmla="*/ 4552838 h 4885973"/>
              <a:gd name="connsiteX1750" fmla="*/ 5051328 w 6085020"/>
              <a:gd name="connsiteY1750" fmla="*/ 4553869 h 4885973"/>
              <a:gd name="connsiteX1751" fmla="*/ 5049426 w 6085020"/>
              <a:gd name="connsiteY1751" fmla="*/ 4553679 h 4885973"/>
              <a:gd name="connsiteX1752" fmla="*/ 5049616 w 6085020"/>
              <a:gd name="connsiteY1752" fmla="*/ 4551783 h 4885973"/>
              <a:gd name="connsiteX1753" fmla="*/ 5051518 w 6085020"/>
              <a:gd name="connsiteY1753" fmla="*/ 4551783 h 4885973"/>
              <a:gd name="connsiteX1754" fmla="*/ 1617094 w 6085020"/>
              <a:gd name="connsiteY1754" fmla="*/ 4550455 h 4885973"/>
              <a:gd name="connsiteX1755" fmla="*/ 1636110 w 6085020"/>
              <a:gd name="connsiteY1755" fmla="*/ 4557093 h 4885973"/>
              <a:gd name="connsiteX1756" fmla="*/ 1634018 w 6085020"/>
              <a:gd name="connsiteY1756" fmla="*/ 4564490 h 4885973"/>
              <a:gd name="connsiteX1757" fmla="*/ 965950 w 6085020"/>
              <a:gd name="connsiteY1757" fmla="*/ 4549839 h 4885973"/>
              <a:gd name="connsiteX1758" fmla="*/ 962004 w 6085020"/>
              <a:gd name="connsiteY1758" fmla="*/ 4553300 h 4885973"/>
              <a:gd name="connsiteX1759" fmla="*/ 963525 w 6085020"/>
              <a:gd name="connsiteY1759" fmla="*/ 4552731 h 4885973"/>
              <a:gd name="connsiteX1760" fmla="*/ 961243 w 6085020"/>
              <a:gd name="connsiteY1760" fmla="*/ 4555766 h 4885973"/>
              <a:gd name="connsiteX1761" fmla="*/ 964476 w 6085020"/>
              <a:gd name="connsiteY1761" fmla="*/ 4558231 h 4885973"/>
              <a:gd name="connsiteX1762" fmla="*/ 975885 w 6085020"/>
              <a:gd name="connsiteY1762" fmla="*/ 4553490 h 4885973"/>
              <a:gd name="connsiteX1763" fmla="*/ 965950 w 6085020"/>
              <a:gd name="connsiteY1763" fmla="*/ 4549839 h 4885973"/>
              <a:gd name="connsiteX1764" fmla="*/ 754740 w 6085020"/>
              <a:gd name="connsiteY1764" fmla="*/ 4549564 h 4885973"/>
              <a:gd name="connsiteX1765" fmla="*/ 752318 w 6085020"/>
              <a:gd name="connsiteY1765" fmla="*/ 4552769 h 4885973"/>
              <a:gd name="connsiteX1766" fmla="*/ 755493 w 6085020"/>
              <a:gd name="connsiteY1766" fmla="*/ 4555197 h 4885973"/>
              <a:gd name="connsiteX1767" fmla="*/ 757973 w 6085020"/>
              <a:gd name="connsiteY1767" fmla="*/ 4552029 h 4885973"/>
              <a:gd name="connsiteX1768" fmla="*/ 757965 w 6085020"/>
              <a:gd name="connsiteY1768" fmla="*/ 4551972 h 4885973"/>
              <a:gd name="connsiteX1769" fmla="*/ 754740 w 6085020"/>
              <a:gd name="connsiteY1769" fmla="*/ 4549564 h 4885973"/>
              <a:gd name="connsiteX1770" fmla="*/ 1939980 w 6085020"/>
              <a:gd name="connsiteY1770" fmla="*/ 4549127 h 4885973"/>
              <a:gd name="connsiteX1771" fmla="*/ 1939600 w 6085020"/>
              <a:gd name="connsiteY1771" fmla="*/ 4555576 h 4885973"/>
              <a:gd name="connsiteX1772" fmla="*/ 1941502 w 6085020"/>
              <a:gd name="connsiteY1772" fmla="*/ 4561076 h 4885973"/>
              <a:gd name="connsiteX1773" fmla="*/ 1953482 w 6085020"/>
              <a:gd name="connsiteY1773" fmla="*/ 4556904 h 4885973"/>
              <a:gd name="connsiteX1774" fmla="*/ 1947967 w 6085020"/>
              <a:gd name="connsiteY1774" fmla="*/ 4552541 h 4885973"/>
              <a:gd name="connsiteX1775" fmla="*/ 1939980 w 6085020"/>
              <a:gd name="connsiteY1775" fmla="*/ 4549127 h 4885973"/>
              <a:gd name="connsiteX1776" fmla="*/ 1987092 w 6085020"/>
              <a:gd name="connsiteY1776" fmla="*/ 4548179 h 4885973"/>
              <a:gd name="connsiteX1777" fmla="*/ 1987275 w 6085020"/>
              <a:gd name="connsiteY1777" fmla="*/ 4548179 h 4885973"/>
              <a:gd name="connsiteX1778" fmla="*/ 1987520 w 6085020"/>
              <a:gd name="connsiteY1778" fmla="*/ 4548606 h 4885973"/>
              <a:gd name="connsiteX1779" fmla="*/ 1987343 w 6085020"/>
              <a:gd name="connsiteY1779" fmla="*/ 4549180 h 4885973"/>
              <a:gd name="connsiteX1780" fmla="*/ 5079851 w 6085020"/>
              <a:gd name="connsiteY1780" fmla="*/ 4547989 h 4885973"/>
              <a:gd name="connsiteX1781" fmla="*/ 5078710 w 6085020"/>
              <a:gd name="connsiteY1781" fmla="*/ 4549317 h 4885973"/>
              <a:gd name="connsiteX1782" fmla="*/ 5076809 w 6085020"/>
              <a:gd name="connsiteY1782" fmla="*/ 4549317 h 4885973"/>
              <a:gd name="connsiteX1783" fmla="*/ 5076809 w 6085020"/>
              <a:gd name="connsiteY1783" fmla="*/ 4551214 h 4885973"/>
              <a:gd name="connsiteX1784" fmla="*/ 5078710 w 6085020"/>
              <a:gd name="connsiteY1784" fmla="*/ 4551214 h 4885973"/>
              <a:gd name="connsiteX1785" fmla="*/ 5080897 w 6085020"/>
              <a:gd name="connsiteY1785" fmla="*/ 4550170 h 4885973"/>
              <a:gd name="connsiteX1786" fmla="*/ 5079851 w 6085020"/>
              <a:gd name="connsiteY1786" fmla="*/ 4547989 h 4885973"/>
              <a:gd name="connsiteX1787" fmla="*/ 5058173 w 6085020"/>
              <a:gd name="connsiteY1787" fmla="*/ 4547989 h 4885973"/>
              <a:gd name="connsiteX1788" fmla="*/ 5058173 w 6085020"/>
              <a:gd name="connsiteY1788" fmla="*/ 4552731 h 4885973"/>
              <a:gd name="connsiteX1789" fmla="*/ 5062547 w 6085020"/>
              <a:gd name="connsiteY1789" fmla="*/ 4547989 h 4885973"/>
              <a:gd name="connsiteX1790" fmla="*/ 5060075 w 6085020"/>
              <a:gd name="connsiteY1790" fmla="*/ 4547989 h 4885973"/>
              <a:gd name="connsiteX1791" fmla="*/ 2650407 w 6085020"/>
              <a:gd name="connsiteY1791" fmla="*/ 4547989 h 4885973"/>
              <a:gd name="connsiteX1792" fmla="*/ 2647935 w 6085020"/>
              <a:gd name="connsiteY1792" fmla="*/ 4553110 h 4885973"/>
              <a:gd name="connsiteX1793" fmla="*/ 2645653 w 6085020"/>
              <a:gd name="connsiteY1793" fmla="*/ 4558042 h 4885973"/>
              <a:gd name="connsiteX1794" fmla="*/ 2660485 w 6085020"/>
              <a:gd name="connsiteY1794" fmla="*/ 4552731 h 4885973"/>
              <a:gd name="connsiteX1795" fmla="*/ 2655541 w 6085020"/>
              <a:gd name="connsiteY1795" fmla="*/ 4550455 h 4885973"/>
              <a:gd name="connsiteX1796" fmla="*/ 1982956 w 6085020"/>
              <a:gd name="connsiteY1796" fmla="*/ 4547989 h 4885973"/>
              <a:gd name="connsiteX1797" fmla="*/ 1981435 w 6085020"/>
              <a:gd name="connsiteY1797" fmla="*/ 4548559 h 4885973"/>
              <a:gd name="connsiteX1798" fmla="*/ 1981435 w 6085020"/>
              <a:gd name="connsiteY1798" fmla="*/ 4549507 h 4885973"/>
              <a:gd name="connsiteX1799" fmla="*/ 1982956 w 6085020"/>
              <a:gd name="connsiteY1799" fmla="*/ 4549507 h 4885973"/>
              <a:gd name="connsiteX1800" fmla="*/ 1241344 w 6085020"/>
              <a:gd name="connsiteY1800" fmla="*/ 4547800 h 4885973"/>
              <a:gd name="connsiteX1801" fmla="*/ 1238872 w 6085020"/>
              <a:gd name="connsiteY1801" fmla="*/ 4550834 h 4885973"/>
              <a:gd name="connsiteX1802" fmla="*/ 1242055 w 6085020"/>
              <a:gd name="connsiteY1802" fmla="*/ 4553300 h 4885973"/>
              <a:gd name="connsiteX1803" fmla="*/ 1242105 w 6085020"/>
              <a:gd name="connsiteY1803" fmla="*/ 4553300 h 4885973"/>
              <a:gd name="connsiteX1804" fmla="*/ 1245429 w 6085020"/>
              <a:gd name="connsiteY1804" fmla="*/ 4551536 h 4885973"/>
              <a:gd name="connsiteX1805" fmla="*/ 1245528 w 6085020"/>
              <a:gd name="connsiteY1805" fmla="*/ 4550455 h 4885973"/>
              <a:gd name="connsiteX1806" fmla="*/ 1244577 w 6085020"/>
              <a:gd name="connsiteY1806" fmla="*/ 4550265 h 4885973"/>
              <a:gd name="connsiteX1807" fmla="*/ 1241394 w 6085020"/>
              <a:gd name="connsiteY1807" fmla="*/ 4547800 h 4885973"/>
              <a:gd name="connsiteX1808" fmla="*/ 1241344 w 6085020"/>
              <a:gd name="connsiteY1808" fmla="*/ 4547800 h 4885973"/>
              <a:gd name="connsiteX1809" fmla="*/ 5083274 w 6085020"/>
              <a:gd name="connsiteY1809" fmla="*/ 4547041 h 4885973"/>
              <a:gd name="connsiteX1810" fmla="*/ 5082133 w 6085020"/>
              <a:gd name="connsiteY1810" fmla="*/ 4550265 h 4885973"/>
              <a:gd name="connsiteX1811" fmla="*/ 5082133 w 6085020"/>
              <a:gd name="connsiteY1811" fmla="*/ 4554438 h 4885973"/>
              <a:gd name="connsiteX1812" fmla="*/ 5083749 w 6085020"/>
              <a:gd name="connsiteY1812" fmla="*/ 4554533 h 4885973"/>
              <a:gd name="connsiteX1813" fmla="*/ 5083844 w 6085020"/>
              <a:gd name="connsiteY1813" fmla="*/ 4554438 h 4885973"/>
              <a:gd name="connsiteX1814" fmla="*/ 5085176 w 6085020"/>
              <a:gd name="connsiteY1814" fmla="*/ 4548179 h 4885973"/>
              <a:gd name="connsiteX1815" fmla="*/ 5083274 w 6085020"/>
              <a:gd name="connsiteY1815" fmla="*/ 4550455 h 4885973"/>
              <a:gd name="connsiteX1816" fmla="*/ 977216 w 6085020"/>
              <a:gd name="connsiteY1816" fmla="*/ 4546282 h 4885973"/>
              <a:gd name="connsiteX1817" fmla="*/ 976075 w 6085020"/>
              <a:gd name="connsiteY1817" fmla="*/ 4548179 h 4885973"/>
              <a:gd name="connsiteX1818" fmla="*/ 977406 w 6085020"/>
              <a:gd name="connsiteY1818" fmla="*/ 4548179 h 4885973"/>
              <a:gd name="connsiteX1819" fmla="*/ 976075 w 6085020"/>
              <a:gd name="connsiteY1819" fmla="*/ 4549696 h 4885973"/>
              <a:gd name="connsiteX1820" fmla="*/ 978357 w 6085020"/>
              <a:gd name="connsiteY1820" fmla="*/ 4551972 h 4885973"/>
              <a:gd name="connsiteX1821" fmla="*/ 978928 w 6085020"/>
              <a:gd name="connsiteY1821" fmla="*/ 4551024 h 4885973"/>
              <a:gd name="connsiteX1822" fmla="*/ 978619 w 6085020"/>
              <a:gd name="connsiteY1822" fmla="*/ 4553348 h 4885973"/>
              <a:gd name="connsiteX1823" fmla="*/ 979112 w 6085020"/>
              <a:gd name="connsiteY1823" fmla="*/ 4553869 h 4885973"/>
              <a:gd name="connsiteX1824" fmla="*/ 977977 w 6085020"/>
              <a:gd name="connsiteY1824" fmla="*/ 4553869 h 4885973"/>
              <a:gd name="connsiteX1825" fmla="*/ 980069 w 6085020"/>
              <a:gd name="connsiteY1825" fmla="*/ 4557852 h 4885973"/>
              <a:gd name="connsiteX1826" fmla="*/ 981161 w 6085020"/>
              <a:gd name="connsiteY1826" fmla="*/ 4556036 h 4885973"/>
              <a:gd name="connsiteX1827" fmla="*/ 982160 w 6085020"/>
              <a:gd name="connsiteY1827" fmla="*/ 4557093 h 4885973"/>
              <a:gd name="connsiteX1828" fmla="*/ 982160 w 6085020"/>
              <a:gd name="connsiteY1828" fmla="*/ 4558611 h 4885973"/>
              <a:gd name="connsiteX1829" fmla="*/ 983301 w 6085020"/>
              <a:gd name="connsiteY1829" fmla="*/ 4559938 h 4885973"/>
              <a:gd name="connsiteX1830" fmla="*/ 984632 w 6085020"/>
              <a:gd name="connsiteY1830" fmla="*/ 4558990 h 4885973"/>
              <a:gd name="connsiteX1831" fmla="*/ 982731 w 6085020"/>
              <a:gd name="connsiteY1831" fmla="*/ 4558990 h 4885973"/>
              <a:gd name="connsiteX1832" fmla="*/ 982731 w 6085020"/>
              <a:gd name="connsiteY1832" fmla="*/ 4557662 h 4885973"/>
              <a:gd name="connsiteX1833" fmla="*/ 981400 w 6085020"/>
              <a:gd name="connsiteY1833" fmla="*/ 4554817 h 4885973"/>
              <a:gd name="connsiteX1834" fmla="*/ 980008 w 6085020"/>
              <a:gd name="connsiteY1834" fmla="*/ 4554817 h 4885973"/>
              <a:gd name="connsiteX1835" fmla="*/ 979112 w 6085020"/>
              <a:gd name="connsiteY1835" fmla="*/ 4553869 h 4885973"/>
              <a:gd name="connsiteX1836" fmla="*/ 980639 w 6085020"/>
              <a:gd name="connsiteY1836" fmla="*/ 4553869 h 4885973"/>
              <a:gd name="connsiteX1837" fmla="*/ 978167 w 6085020"/>
              <a:gd name="connsiteY1837" fmla="*/ 4548938 h 4885973"/>
              <a:gd name="connsiteX1838" fmla="*/ 978167 w 6085020"/>
              <a:gd name="connsiteY1838" fmla="*/ 4547800 h 4885973"/>
              <a:gd name="connsiteX1839" fmla="*/ 977216 w 6085020"/>
              <a:gd name="connsiteY1839" fmla="*/ 4546282 h 4885973"/>
              <a:gd name="connsiteX1840" fmla="*/ 2463216 w 6085020"/>
              <a:gd name="connsiteY1840" fmla="*/ 4546055 h 4885973"/>
              <a:gd name="connsiteX1841" fmla="*/ 2461334 w 6085020"/>
              <a:gd name="connsiteY1841" fmla="*/ 4549905 h 4885973"/>
              <a:gd name="connsiteX1842" fmla="*/ 2461391 w 6085020"/>
              <a:gd name="connsiteY1842" fmla="*/ 4550076 h 4885973"/>
              <a:gd name="connsiteX1843" fmla="*/ 2465118 w 6085020"/>
              <a:gd name="connsiteY1843" fmla="*/ 4552238 h 4885973"/>
              <a:gd name="connsiteX1844" fmla="*/ 2465764 w 6085020"/>
              <a:gd name="connsiteY1844" fmla="*/ 4551972 h 4885973"/>
              <a:gd name="connsiteX1845" fmla="*/ 2465194 w 6085020"/>
              <a:gd name="connsiteY1845" fmla="*/ 4551783 h 4885973"/>
              <a:gd name="connsiteX1846" fmla="*/ 2467076 w 6085020"/>
              <a:gd name="connsiteY1846" fmla="*/ 4547933 h 4885973"/>
              <a:gd name="connsiteX1847" fmla="*/ 2463216 w 6085020"/>
              <a:gd name="connsiteY1847" fmla="*/ 4546055 h 4885973"/>
              <a:gd name="connsiteX1848" fmla="*/ 3249591 w 6085020"/>
              <a:gd name="connsiteY1848" fmla="*/ 4545903 h 4885973"/>
              <a:gd name="connsiteX1849" fmla="*/ 3222589 w 6085020"/>
              <a:gd name="connsiteY1849" fmla="*/ 4589905 h 4885973"/>
              <a:gd name="connsiteX1850" fmla="*/ 3223349 w 6085020"/>
              <a:gd name="connsiteY1850" fmla="*/ 4592940 h 4885973"/>
              <a:gd name="connsiteX1851" fmla="*/ 3249591 w 6085020"/>
              <a:gd name="connsiteY1851" fmla="*/ 4545903 h 4885973"/>
              <a:gd name="connsiteX1852" fmla="*/ 1202172 w 6085020"/>
              <a:gd name="connsiteY1852" fmla="*/ 4545903 h 4885973"/>
              <a:gd name="connsiteX1853" fmla="*/ 1203313 w 6085020"/>
              <a:gd name="connsiteY1853" fmla="*/ 4547041 h 4885973"/>
              <a:gd name="connsiteX1854" fmla="*/ 1202172 w 6085020"/>
              <a:gd name="connsiteY1854" fmla="*/ 4547041 h 4885973"/>
              <a:gd name="connsiteX1855" fmla="*/ 5048570 w 6085020"/>
              <a:gd name="connsiteY1855" fmla="*/ 4545808 h 4885973"/>
              <a:gd name="connsiteX1856" fmla="*/ 5050186 w 6085020"/>
              <a:gd name="connsiteY1856" fmla="*/ 4545903 h 4885973"/>
              <a:gd name="connsiteX1857" fmla="*/ 5050186 w 6085020"/>
              <a:gd name="connsiteY1857" fmla="*/ 4547800 h 4885973"/>
              <a:gd name="connsiteX1858" fmla="*/ 5048285 w 6085020"/>
              <a:gd name="connsiteY1858" fmla="*/ 4547800 h 4885973"/>
              <a:gd name="connsiteX1859" fmla="*/ 5049045 w 6085020"/>
              <a:gd name="connsiteY1859" fmla="*/ 4546472 h 4885973"/>
              <a:gd name="connsiteX1860" fmla="*/ 5048475 w 6085020"/>
              <a:gd name="connsiteY1860" fmla="*/ 4545903 h 4885973"/>
              <a:gd name="connsiteX1861" fmla="*/ 5048570 w 6085020"/>
              <a:gd name="connsiteY1861" fmla="*/ 4545808 h 4885973"/>
              <a:gd name="connsiteX1862" fmla="*/ 1257507 w 6085020"/>
              <a:gd name="connsiteY1862" fmla="*/ 4545144 h 4885973"/>
              <a:gd name="connsiteX1863" fmla="*/ 1258839 w 6085020"/>
              <a:gd name="connsiteY1863" fmla="*/ 4550834 h 4885973"/>
              <a:gd name="connsiteX1864" fmla="*/ 1263212 w 6085020"/>
              <a:gd name="connsiteY1864" fmla="*/ 4554628 h 4885973"/>
              <a:gd name="connsiteX1865" fmla="*/ 1265114 w 6085020"/>
              <a:gd name="connsiteY1865" fmla="*/ 4556714 h 4885973"/>
              <a:gd name="connsiteX1866" fmla="*/ 1263592 w 6085020"/>
              <a:gd name="connsiteY1866" fmla="*/ 4556714 h 4885973"/>
              <a:gd name="connsiteX1867" fmla="*/ 1266255 w 6085020"/>
              <a:gd name="connsiteY1867" fmla="*/ 4558800 h 4885973"/>
              <a:gd name="connsiteX1868" fmla="*/ 1266255 w 6085020"/>
              <a:gd name="connsiteY1868" fmla="*/ 4561076 h 4885973"/>
              <a:gd name="connsiteX1869" fmla="*/ 1268156 w 6085020"/>
              <a:gd name="connsiteY1869" fmla="*/ 4561266 h 4885973"/>
              <a:gd name="connsiteX1870" fmla="*/ 1267776 w 6085020"/>
              <a:gd name="connsiteY1870" fmla="*/ 4560697 h 4885973"/>
              <a:gd name="connsiteX1871" fmla="*/ 1265874 w 6085020"/>
              <a:gd name="connsiteY1871" fmla="*/ 4555576 h 4885973"/>
              <a:gd name="connsiteX1872" fmla="*/ 1264543 w 6085020"/>
              <a:gd name="connsiteY1872" fmla="*/ 4550076 h 4885973"/>
              <a:gd name="connsiteX1873" fmla="*/ 1257507 w 6085020"/>
              <a:gd name="connsiteY1873" fmla="*/ 4545144 h 4885973"/>
              <a:gd name="connsiteX1874" fmla="*/ 1172317 w 6085020"/>
              <a:gd name="connsiteY1874" fmla="*/ 4545144 h 4885973"/>
              <a:gd name="connsiteX1875" fmla="*/ 1172959 w 6085020"/>
              <a:gd name="connsiteY1875" fmla="*/ 4545144 h 4885973"/>
              <a:gd name="connsiteX1876" fmla="*/ 1173078 w 6085020"/>
              <a:gd name="connsiteY1876" fmla="*/ 4545524 h 4885973"/>
              <a:gd name="connsiteX1877" fmla="*/ 1172127 w 6085020"/>
              <a:gd name="connsiteY1877" fmla="*/ 4545334 h 4885973"/>
              <a:gd name="connsiteX1878" fmla="*/ 1172127 w 6085020"/>
              <a:gd name="connsiteY1878" fmla="*/ 4545167 h 4885973"/>
              <a:gd name="connsiteX1879" fmla="*/ 971512 w 6085020"/>
              <a:gd name="connsiteY1879" fmla="*/ 4545144 h 4885973"/>
              <a:gd name="connsiteX1880" fmla="*/ 971820 w 6085020"/>
              <a:gd name="connsiteY1880" fmla="*/ 4545669 h 4885973"/>
              <a:gd name="connsiteX1881" fmla="*/ 971702 w 6085020"/>
              <a:gd name="connsiteY1881" fmla="*/ 4545713 h 4885973"/>
              <a:gd name="connsiteX1882" fmla="*/ 972843 w 6085020"/>
              <a:gd name="connsiteY1882" fmla="*/ 4547420 h 4885973"/>
              <a:gd name="connsiteX1883" fmla="*/ 971820 w 6085020"/>
              <a:gd name="connsiteY1883" fmla="*/ 4545669 h 4885973"/>
              <a:gd name="connsiteX1884" fmla="*/ 973223 w 6085020"/>
              <a:gd name="connsiteY1884" fmla="*/ 4545144 h 4885973"/>
              <a:gd name="connsiteX1885" fmla="*/ 971512 w 6085020"/>
              <a:gd name="connsiteY1885" fmla="*/ 4545144 h 4885973"/>
              <a:gd name="connsiteX1886" fmla="*/ 795624 w 6085020"/>
              <a:gd name="connsiteY1886" fmla="*/ 4544632 h 4885973"/>
              <a:gd name="connsiteX1887" fmla="*/ 793201 w 6085020"/>
              <a:gd name="connsiteY1887" fmla="*/ 4547838 h 4885973"/>
              <a:gd name="connsiteX1888" fmla="*/ 796377 w 6085020"/>
              <a:gd name="connsiteY1888" fmla="*/ 4550265 h 4885973"/>
              <a:gd name="connsiteX1889" fmla="*/ 798659 w 6085020"/>
              <a:gd name="connsiteY1889" fmla="*/ 4547231 h 4885973"/>
              <a:gd name="connsiteX1890" fmla="*/ 798849 w 6085020"/>
              <a:gd name="connsiteY1890" fmla="*/ 4547041 h 4885973"/>
              <a:gd name="connsiteX1891" fmla="*/ 795624 w 6085020"/>
              <a:gd name="connsiteY1891" fmla="*/ 4544632 h 4885973"/>
              <a:gd name="connsiteX1892" fmla="*/ 1885976 w 6085020"/>
              <a:gd name="connsiteY1892" fmla="*/ 4544196 h 4885973"/>
              <a:gd name="connsiteX1893" fmla="*/ 1881412 w 6085020"/>
              <a:gd name="connsiteY1893" fmla="*/ 4545713 h 4885973"/>
              <a:gd name="connsiteX1894" fmla="*/ 1875517 w 6085020"/>
              <a:gd name="connsiteY1894" fmla="*/ 4545713 h 4885973"/>
              <a:gd name="connsiteX1895" fmla="*/ 1870954 w 6085020"/>
              <a:gd name="connsiteY1895" fmla="*/ 4549317 h 4885973"/>
              <a:gd name="connsiteX1896" fmla="*/ 1839197 w 6085020"/>
              <a:gd name="connsiteY1896" fmla="*/ 4560507 h 4885973"/>
              <a:gd name="connsiteX1897" fmla="*/ 1855170 w 6085020"/>
              <a:gd name="connsiteY1897" fmla="*/ 4568094 h 4885973"/>
              <a:gd name="connsiteX1898" fmla="*/ 1870954 w 6085020"/>
              <a:gd name="connsiteY1898" fmla="*/ 4575491 h 4885973"/>
              <a:gd name="connsiteX1899" fmla="*/ 1876658 w 6085020"/>
              <a:gd name="connsiteY1899" fmla="*/ 4563352 h 4885973"/>
              <a:gd name="connsiteX1900" fmla="*/ 1887670 w 6085020"/>
              <a:gd name="connsiteY1900" fmla="*/ 4556638 h 4885973"/>
              <a:gd name="connsiteX1901" fmla="*/ 1887307 w 6085020"/>
              <a:gd name="connsiteY1901" fmla="*/ 4551214 h 4885973"/>
              <a:gd name="connsiteX1902" fmla="*/ 1887307 w 6085020"/>
              <a:gd name="connsiteY1902" fmla="*/ 4551403 h 4885973"/>
              <a:gd name="connsiteX1903" fmla="*/ 1884455 w 6085020"/>
              <a:gd name="connsiteY1903" fmla="*/ 4547420 h 4885973"/>
              <a:gd name="connsiteX1904" fmla="*/ 3002957 w 6085020"/>
              <a:gd name="connsiteY1904" fmla="*/ 4543627 h 4885973"/>
              <a:gd name="connsiteX1905" fmla="*/ 3003718 w 6085020"/>
              <a:gd name="connsiteY1905" fmla="*/ 4546662 h 4885973"/>
              <a:gd name="connsiteX1906" fmla="*/ 2996112 w 6085020"/>
              <a:gd name="connsiteY1906" fmla="*/ 4569801 h 4885973"/>
              <a:gd name="connsiteX1907" fmla="*/ 2994210 w 6085020"/>
              <a:gd name="connsiteY1907" fmla="*/ 4573594 h 4885973"/>
              <a:gd name="connsiteX1908" fmla="*/ 2998147 w 6085020"/>
              <a:gd name="connsiteY1908" fmla="*/ 4575320 h 4885973"/>
              <a:gd name="connsiteX1909" fmla="*/ 2998204 w 6085020"/>
              <a:gd name="connsiteY1909" fmla="*/ 4575301 h 4885973"/>
              <a:gd name="connsiteX1910" fmla="*/ 3003148 w 6085020"/>
              <a:gd name="connsiteY1910" fmla="*/ 4578905 h 4885973"/>
              <a:gd name="connsiteX1911" fmla="*/ 3002957 w 6085020"/>
              <a:gd name="connsiteY1911" fmla="*/ 4543627 h 4885973"/>
              <a:gd name="connsiteX1912" fmla="*/ 3278732 w 6085020"/>
              <a:gd name="connsiteY1912" fmla="*/ 4542940 h 4885973"/>
              <a:gd name="connsiteX1913" fmla="*/ 3264423 w 6085020"/>
              <a:gd name="connsiteY1913" fmla="*/ 4554059 h 4885973"/>
              <a:gd name="connsiteX1914" fmla="*/ 3265374 w 6085020"/>
              <a:gd name="connsiteY1914" fmla="*/ 4554059 h 4885973"/>
              <a:gd name="connsiteX1915" fmla="*/ 3270698 w 6085020"/>
              <a:gd name="connsiteY1915" fmla="*/ 4559369 h 4885973"/>
              <a:gd name="connsiteX1916" fmla="*/ 3275833 w 6085020"/>
              <a:gd name="connsiteY1916" fmla="*/ 4564490 h 4885973"/>
              <a:gd name="connsiteX1917" fmla="*/ 3291616 w 6085020"/>
              <a:gd name="connsiteY1917" fmla="*/ 4580043 h 4885973"/>
              <a:gd name="connsiteX1918" fmla="*/ 3275833 w 6085020"/>
              <a:gd name="connsiteY1918" fmla="*/ 4569801 h 4885973"/>
              <a:gd name="connsiteX1919" fmla="*/ 3275833 w 6085020"/>
              <a:gd name="connsiteY1919" fmla="*/ 4611527 h 4885973"/>
              <a:gd name="connsiteX1920" fmla="*/ 3291616 w 6085020"/>
              <a:gd name="connsiteY1920" fmla="*/ 4580233 h 4885973"/>
              <a:gd name="connsiteX1921" fmla="*/ 3317667 w 6085020"/>
              <a:gd name="connsiteY1921" fmla="*/ 4559369 h 4885973"/>
              <a:gd name="connsiteX1922" fmla="*/ 3278732 w 6085020"/>
              <a:gd name="connsiteY1922" fmla="*/ 4542940 h 4885973"/>
              <a:gd name="connsiteX1923" fmla="*/ 1985048 w 6085020"/>
              <a:gd name="connsiteY1923" fmla="*/ 4542489 h 4885973"/>
              <a:gd name="connsiteX1924" fmla="*/ 1985386 w 6085020"/>
              <a:gd name="connsiteY1924" fmla="*/ 4543132 h 4885973"/>
              <a:gd name="connsiteX1925" fmla="*/ 1985225 w 6085020"/>
              <a:gd name="connsiteY1925" fmla="*/ 4543052 h 4885973"/>
              <a:gd name="connsiteX1926" fmla="*/ 5084605 w 6085020"/>
              <a:gd name="connsiteY1926" fmla="*/ 4542300 h 4885973"/>
              <a:gd name="connsiteX1927" fmla="*/ 5084605 w 6085020"/>
              <a:gd name="connsiteY1927" fmla="*/ 4544575 h 4885973"/>
              <a:gd name="connsiteX1928" fmla="*/ 5084605 w 6085020"/>
              <a:gd name="connsiteY1928" fmla="*/ 4547041 h 4885973"/>
              <a:gd name="connsiteX1929" fmla="*/ 5087077 w 6085020"/>
              <a:gd name="connsiteY1929" fmla="*/ 4547041 h 4885973"/>
              <a:gd name="connsiteX1930" fmla="*/ 5088788 w 6085020"/>
              <a:gd name="connsiteY1930" fmla="*/ 4547610 h 4885973"/>
              <a:gd name="connsiteX1931" fmla="*/ 1986759 w 6085020"/>
              <a:gd name="connsiteY1931" fmla="*/ 4541920 h 4885973"/>
              <a:gd name="connsiteX1932" fmla="*/ 1988029 w 6085020"/>
              <a:gd name="connsiteY1932" fmla="*/ 4544833 h 4885973"/>
              <a:gd name="connsiteX1933" fmla="*/ 1987836 w 6085020"/>
              <a:gd name="connsiteY1933" fmla="*/ 4545048 h 4885973"/>
              <a:gd name="connsiteX1934" fmla="*/ 1987139 w 6085020"/>
              <a:gd name="connsiteY1934" fmla="*/ 4544006 h 4885973"/>
              <a:gd name="connsiteX1935" fmla="*/ 1987139 w 6085020"/>
              <a:gd name="connsiteY1935" fmla="*/ 4545820 h 4885973"/>
              <a:gd name="connsiteX1936" fmla="*/ 1986923 w 6085020"/>
              <a:gd name="connsiteY1936" fmla="*/ 4546060 h 4885973"/>
              <a:gd name="connsiteX1937" fmla="*/ 1985386 w 6085020"/>
              <a:gd name="connsiteY1937" fmla="*/ 4543132 h 4885973"/>
              <a:gd name="connsiteX1938" fmla="*/ 1985618 w 6085020"/>
              <a:gd name="connsiteY1938" fmla="*/ 4543248 h 4885973"/>
              <a:gd name="connsiteX1939" fmla="*/ 1986759 w 6085020"/>
              <a:gd name="connsiteY1939" fmla="*/ 4541920 h 4885973"/>
              <a:gd name="connsiteX1940" fmla="*/ 2688391 w 6085020"/>
              <a:gd name="connsiteY1940" fmla="*/ 4541304 h 4885973"/>
              <a:gd name="connsiteX1941" fmla="*/ 2684635 w 6085020"/>
              <a:gd name="connsiteY1941" fmla="*/ 4545713 h 4885973"/>
              <a:gd name="connsiteX1942" fmla="*/ 2684635 w 6085020"/>
              <a:gd name="connsiteY1942" fmla="*/ 4545903 h 4885973"/>
              <a:gd name="connsiteX1943" fmla="*/ 2694143 w 6085020"/>
              <a:gd name="connsiteY1943" fmla="*/ 4543437 h 4885973"/>
              <a:gd name="connsiteX1944" fmla="*/ 2688391 w 6085020"/>
              <a:gd name="connsiteY1944" fmla="*/ 4541304 h 4885973"/>
              <a:gd name="connsiteX1945" fmla="*/ 5130813 w 6085020"/>
              <a:gd name="connsiteY1945" fmla="*/ 4541161 h 4885973"/>
              <a:gd name="connsiteX1946" fmla="*/ 5130623 w 6085020"/>
              <a:gd name="connsiteY1946" fmla="*/ 4543058 h 4885973"/>
              <a:gd name="connsiteX1947" fmla="*/ 5132525 w 6085020"/>
              <a:gd name="connsiteY1947" fmla="*/ 4543248 h 4885973"/>
              <a:gd name="connsiteX1948" fmla="*/ 5132715 w 6085020"/>
              <a:gd name="connsiteY1948" fmla="*/ 4541351 h 4885973"/>
              <a:gd name="connsiteX1949" fmla="*/ 5130813 w 6085020"/>
              <a:gd name="connsiteY1949" fmla="*/ 4541161 h 4885973"/>
              <a:gd name="connsiteX1950" fmla="*/ 3113629 w 6085020"/>
              <a:gd name="connsiteY1950" fmla="*/ 4540782 h 4885973"/>
              <a:gd name="connsiteX1951" fmla="*/ 3113629 w 6085020"/>
              <a:gd name="connsiteY1951" fmla="*/ 4540782 h 4885973"/>
              <a:gd name="connsiteX1952" fmla="*/ 2205059 w 6085020"/>
              <a:gd name="connsiteY1952" fmla="*/ 4539663 h 4885973"/>
              <a:gd name="connsiteX1953" fmla="*/ 2199545 w 6085020"/>
              <a:gd name="connsiteY1953" fmla="*/ 4551593 h 4885973"/>
              <a:gd name="connsiteX1954" fmla="*/ 2205820 w 6085020"/>
              <a:gd name="connsiteY1954" fmla="*/ 4556335 h 4885973"/>
              <a:gd name="connsiteX1955" fmla="*/ 2205820 w 6085020"/>
              <a:gd name="connsiteY1955" fmla="*/ 4556524 h 4885973"/>
              <a:gd name="connsiteX1956" fmla="*/ 2205820 w 6085020"/>
              <a:gd name="connsiteY1956" fmla="*/ 4559180 h 4885973"/>
              <a:gd name="connsiteX1957" fmla="*/ 2209623 w 6085020"/>
              <a:gd name="connsiteY1957" fmla="*/ 4560887 h 4885973"/>
              <a:gd name="connsiteX1958" fmla="*/ 2211620 w 6085020"/>
              <a:gd name="connsiteY1958" fmla="*/ 4557397 h 4885973"/>
              <a:gd name="connsiteX1959" fmla="*/ 2211525 w 6085020"/>
              <a:gd name="connsiteY1959" fmla="*/ 4557093 h 4885973"/>
              <a:gd name="connsiteX1960" fmla="*/ 2217020 w 6085020"/>
              <a:gd name="connsiteY1960" fmla="*/ 4545144 h 4885973"/>
              <a:gd name="connsiteX1961" fmla="*/ 2205059 w 6085020"/>
              <a:gd name="connsiteY1961" fmla="*/ 4539663 h 4885973"/>
              <a:gd name="connsiteX1962" fmla="*/ 2978047 w 6085020"/>
              <a:gd name="connsiteY1962" fmla="*/ 4538885 h 4885973"/>
              <a:gd name="connsiteX1963" fmla="*/ 2978047 w 6085020"/>
              <a:gd name="connsiteY1963" fmla="*/ 4538885 h 4885973"/>
              <a:gd name="connsiteX1964" fmla="*/ 2097621 w 6085020"/>
              <a:gd name="connsiteY1964" fmla="*/ 4538885 h 4885973"/>
              <a:gd name="connsiteX1965" fmla="*/ 2097621 w 6085020"/>
              <a:gd name="connsiteY1965" fmla="*/ 4538885 h 4885973"/>
              <a:gd name="connsiteX1966" fmla="*/ 1905220 w 6085020"/>
              <a:gd name="connsiteY1966" fmla="*/ 4537482 h 4885973"/>
              <a:gd name="connsiteX1967" fmla="*/ 1899642 w 6085020"/>
              <a:gd name="connsiteY1967" fmla="*/ 4549393 h 4885973"/>
              <a:gd name="connsiteX1968" fmla="*/ 1911457 w 6085020"/>
              <a:gd name="connsiteY1968" fmla="*/ 4555007 h 4885973"/>
              <a:gd name="connsiteX1969" fmla="*/ 1918607 w 6085020"/>
              <a:gd name="connsiteY1969" fmla="*/ 4543969 h 4885973"/>
              <a:gd name="connsiteX1970" fmla="*/ 1918303 w 6085020"/>
              <a:gd name="connsiteY1970" fmla="*/ 4542868 h 4885973"/>
              <a:gd name="connsiteX1971" fmla="*/ 1917162 w 6085020"/>
              <a:gd name="connsiteY1971" fmla="*/ 4543058 h 4885973"/>
              <a:gd name="connsiteX1972" fmla="*/ 1905220 w 6085020"/>
              <a:gd name="connsiteY1972" fmla="*/ 4537482 h 4885973"/>
              <a:gd name="connsiteX1973" fmla="*/ 738189 w 6085020"/>
              <a:gd name="connsiteY1973" fmla="*/ 4537368 h 4885973"/>
              <a:gd name="connsiteX1974" fmla="*/ 736097 w 6085020"/>
              <a:gd name="connsiteY1974" fmla="*/ 4545144 h 4885973"/>
              <a:gd name="connsiteX1975" fmla="*/ 734006 w 6085020"/>
              <a:gd name="connsiteY1975" fmla="*/ 4552731 h 4885973"/>
              <a:gd name="connsiteX1976" fmla="*/ 737809 w 6085020"/>
              <a:gd name="connsiteY1976" fmla="*/ 4555766 h 4885973"/>
              <a:gd name="connsiteX1977" fmla="*/ 741612 w 6085020"/>
              <a:gd name="connsiteY1977" fmla="*/ 4558800 h 4885973"/>
              <a:gd name="connsiteX1978" fmla="*/ 739900 w 6085020"/>
              <a:gd name="connsiteY1978" fmla="*/ 4547989 h 4885973"/>
              <a:gd name="connsiteX1979" fmla="*/ 2062556 w 6085020"/>
              <a:gd name="connsiteY1979" fmla="*/ 4537273 h 4885973"/>
              <a:gd name="connsiteX1980" fmla="*/ 2061681 w 6085020"/>
              <a:gd name="connsiteY1980" fmla="*/ 4537558 h 4885973"/>
              <a:gd name="connsiteX1981" fmla="*/ 2060369 w 6085020"/>
              <a:gd name="connsiteY1981" fmla="*/ 4541636 h 4885973"/>
              <a:gd name="connsiteX1982" fmla="*/ 2063582 w 6085020"/>
              <a:gd name="connsiteY1982" fmla="*/ 4543248 h 4885973"/>
              <a:gd name="connsiteX1983" fmla="*/ 2066074 w 6085020"/>
              <a:gd name="connsiteY1983" fmla="*/ 4539739 h 4885973"/>
              <a:gd name="connsiteX1984" fmla="*/ 2062556 w 6085020"/>
              <a:gd name="connsiteY1984" fmla="*/ 4537273 h 4885973"/>
              <a:gd name="connsiteX1985" fmla="*/ 2151055 w 6085020"/>
              <a:gd name="connsiteY1985" fmla="*/ 4536799 h 4885973"/>
              <a:gd name="connsiteX1986" fmla="*/ 2149248 w 6085020"/>
              <a:gd name="connsiteY1986" fmla="*/ 4540498 h 4885973"/>
              <a:gd name="connsiteX1987" fmla="*/ 2152956 w 6085020"/>
              <a:gd name="connsiteY1987" fmla="*/ 4542300 h 4885973"/>
              <a:gd name="connsiteX1988" fmla="*/ 2154953 w 6085020"/>
              <a:gd name="connsiteY1988" fmla="*/ 4538810 h 4885973"/>
              <a:gd name="connsiteX1989" fmla="*/ 2154858 w 6085020"/>
              <a:gd name="connsiteY1989" fmla="*/ 4538506 h 4885973"/>
              <a:gd name="connsiteX1990" fmla="*/ 2151055 w 6085020"/>
              <a:gd name="connsiteY1990" fmla="*/ 4536799 h 4885973"/>
              <a:gd name="connsiteX1991" fmla="*/ 3002767 w 6085020"/>
              <a:gd name="connsiteY1991" fmla="*/ 4535775 h 4885973"/>
              <a:gd name="connsiteX1992" fmla="*/ 3002577 w 6085020"/>
              <a:gd name="connsiteY1992" fmla="*/ 4535851 h 4885973"/>
              <a:gd name="connsiteX1993" fmla="*/ 3000790 w 6085020"/>
              <a:gd name="connsiteY1993" fmla="*/ 4539454 h 4885973"/>
              <a:gd name="connsiteX1994" fmla="*/ 3000866 w 6085020"/>
              <a:gd name="connsiteY1994" fmla="*/ 4539644 h 4885973"/>
              <a:gd name="connsiteX1995" fmla="*/ 3004479 w 6085020"/>
              <a:gd name="connsiteY1995" fmla="*/ 4538316 h 4885973"/>
              <a:gd name="connsiteX1996" fmla="*/ 3004669 w 6085020"/>
              <a:gd name="connsiteY1996" fmla="*/ 4541351 h 4885973"/>
              <a:gd name="connsiteX1997" fmla="*/ 3006380 w 6085020"/>
              <a:gd name="connsiteY1997" fmla="*/ 4537558 h 4885973"/>
              <a:gd name="connsiteX1998" fmla="*/ 3002767 w 6085020"/>
              <a:gd name="connsiteY1998" fmla="*/ 4535775 h 4885973"/>
              <a:gd name="connsiteX1999" fmla="*/ 2048807 w 6085020"/>
              <a:gd name="connsiteY1999" fmla="*/ 4535073 h 4885973"/>
              <a:gd name="connsiteX2000" fmla="*/ 2046126 w 6085020"/>
              <a:gd name="connsiteY2000" fmla="*/ 4538430 h 4885973"/>
              <a:gd name="connsiteX2001" fmla="*/ 2046658 w 6085020"/>
              <a:gd name="connsiteY2001" fmla="*/ 4539834 h 4885973"/>
              <a:gd name="connsiteX2002" fmla="*/ 2050271 w 6085020"/>
              <a:gd name="connsiteY2002" fmla="*/ 4541617 h 4885973"/>
              <a:gd name="connsiteX2003" fmla="*/ 2050462 w 6085020"/>
              <a:gd name="connsiteY2003" fmla="*/ 4541541 h 4885973"/>
              <a:gd name="connsiteX2004" fmla="*/ 2053904 w 6085020"/>
              <a:gd name="connsiteY2004" fmla="*/ 4538961 h 4885973"/>
              <a:gd name="connsiteX2005" fmla="*/ 2053694 w 6085020"/>
              <a:gd name="connsiteY2005" fmla="*/ 4537368 h 4885973"/>
              <a:gd name="connsiteX2006" fmla="*/ 2052173 w 6085020"/>
              <a:gd name="connsiteY2006" fmla="*/ 4537747 h 4885973"/>
              <a:gd name="connsiteX2007" fmla="*/ 2048807 w 6085020"/>
              <a:gd name="connsiteY2007" fmla="*/ 4535073 h 4885973"/>
              <a:gd name="connsiteX2008" fmla="*/ 1300293 w 6085020"/>
              <a:gd name="connsiteY2008" fmla="*/ 4534903 h 4885973"/>
              <a:gd name="connsiteX2009" fmla="*/ 1302384 w 6085020"/>
              <a:gd name="connsiteY2009" fmla="*/ 4534903 h 4885973"/>
              <a:gd name="connsiteX2010" fmla="*/ 1302384 w 6085020"/>
              <a:gd name="connsiteY2010" fmla="*/ 4536041 h 4885973"/>
              <a:gd name="connsiteX2011" fmla="*/ 1301434 w 6085020"/>
              <a:gd name="connsiteY2011" fmla="*/ 4535661 h 4885973"/>
              <a:gd name="connsiteX2012" fmla="*/ 1300293 w 6085020"/>
              <a:gd name="connsiteY2012" fmla="*/ 4534903 h 4885973"/>
              <a:gd name="connsiteX2013" fmla="*/ 1980674 w 6085020"/>
              <a:gd name="connsiteY2013" fmla="*/ 4534713 h 4885973"/>
              <a:gd name="connsiteX2014" fmla="*/ 1980674 w 6085020"/>
              <a:gd name="connsiteY2014" fmla="*/ 4536230 h 4885973"/>
              <a:gd name="connsiteX2015" fmla="*/ 1982385 w 6085020"/>
              <a:gd name="connsiteY2015" fmla="*/ 4537558 h 4885973"/>
              <a:gd name="connsiteX2016" fmla="*/ 1982576 w 6085020"/>
              <a:gd name="connsiteY2016" fmla="*/ 4535282 h 4885973"/>
              <a:gd name="connsiteX2017" fmla="*/ 2098571 w 6085020"/>
              <a:gd name="connsiteY2017" fmla="*/ 4534144 h 4885973"/>
              <a:gd name="connsiteX2018" fmla="*/ 2104276 w 6085020"/>
              <a:gd name="connsiteY2018" fmla="*/ 4537178 h 4885973"/>
              <a:gd name="connsiteX2019" fmla="*/ 2109791 w 6085020"/>
              <a:gd name="connsiteY2019" fmla="*/ 4540213 h 4885973"/>
              <a:gd name="connsiteX2020" fmla="*/ 2107889 w 6085020"/>
              <a:gd name="connsiteY2020" fmla="*/ 4551972 h 4885973"/>
              <a:gd name="connsiteX2021" fmla="*/ 2106178 w 6085020"/>
              <a:gd name="connsiteY2021" fmla="*/ 4563732 h 4885973"/>
              <a:gd name="connsiteX2022" fmla="*/ 2123482 w 6085020"/>
              <a:gd name="connsiteY2022" fmla="*/ 4564300 h 4885973"/>
              <a:gd name="connsiteX2023" fmla="*/ 2113784 w 6085020"/>
              <a:gd name="connsiteY2023" fmla="*/ 4536989 h 4885973"/>
              <a:gd name="connsiteX2024" fmla="*/ 2106178 w 6085020"/>
              <a:gd name="connsiteY2024" fmla="*/ 4535472 h 4885973"/>
              <a:gd name="connsiteX2025" fmla="*/ 1147977 w 6085020"/>
              <a:gd name="connsiteY2025" fmla="*/ 4533954 h 4885973"/>
              <a:gd name="connsiteX2026" fmla="*/ 1141892 w 6085020"/>
              <a:gd name="connsiteY2026" fmla="*/ 4538696 h 4885973"/>
              <a:gd name="connsiteX2027" fmla="*/ 1136187 w 6085020"/>
              <a:gd name="connsiteY2027" fmla="*/ 4546093 h 4885973"/>
              <a:gd name="connsiteX2028" fmla="*/ 1138983 w 6085020"/>
              <a:gd name="connsiteY2028" fmla="*/ 4548179 h 4885973"/>
              <a:gd name="connsiteX2029" fmla="*/ 1139040 w 6085020"/>
              <a:gd name="connsiteY2029" fmla="*/ 4548179 h 4885973"/>
              <a:gd name="connsiteX2030" fmla="*/ 1144744 w 6085020"/>
              <a:gd name="connsiteY2030" fmla="*/ 4540972 h 4885973"/>
              <a:gd name="connsiteX2031" fmla="*/ 3039964 w 6085020"/>
              <a:gd name="connsiteY2031" fmla="*/ 4533403 h 4885973"/>
              <a:gd name="connsiteX2032" fmla="*/ 3045553 w 6085020"/>
              <a:gd name="connsiteY2032" fmla="*/ 4536230 h 4885973"/>
              <a:gd name="connsiteX2033" fmla="*/ 3039964 w 6085020"/>
              <a:gd name="connsiteY2033" fmla="*/ 4533403 h 4885973"/>
              <a:gd name="connsiteX2034" fmla="*/ 1401456 w 6085020"/>
              <a:gd name="connsiteY2034" fmla="*/ 4533385 h 4885973"/>
              <a:gd name="connsiteX2035" fmla="*/ 1402787 w 6085020"/>
              <a:gd name="connsiteY2035" fmla="*/ 4533385 h 4885973"/>
              <a:gd name="connsiteX2036" fmla="*/ 1401076 w 6085020"/>
              <a:gd name="connsiteY2036" fmla="*/ 4534903 h 4885973"/>
              <a:gd name="connsiteX2037" fmla="*/ 1401456 w 6085020"/>
              <a:gd name="connsiteY2037" fmla="*/ 4533385 h 4885973"/>
              <a:gd name="connsiteX2038" fmla="*/ 2199925 w 6085020"/>
              <a:gd name="connsiteY2038" fmla="*/ 4533006 h 4885973"/>
              <a:gd name="connsiteX2039" fmla="*/ 2198023 w 6085020"/>
              <a:gd name="connsiteY2039" fmla="*/ 4536799 h 4885973"/>
              <a:gd name="connsiteX2040" fmla="*/ 2201827 w 6085020"/>
              <a:gd name="connsiteY2040" fmla="*/ 4538506 h 4885973"/>
              <a:gd name="connsiteX2041" fmla="*/ 2203823 w 6085020"/>
              <a:gd name="connsiteY2041" fmla="*/ 4535016 h 4885973"/>
              <a:gd name="connsiteX2042" fmla="*/ 2203728 w 6085020"/>
              <a:gd name="connsiteY2042" fmla="*/ 4534713 h 4885973"/>
              <a:gd name="connsiteX2043" fmla="*/ 2199925 w 6085020"/>
              <a:gd name="connsiteY2043" fmla="*/ 4533006 h 4885973"/>
              <a:gd name="connsiteX2044" fmla="*/ 799887 w 6085020"/>
              <a:gd name="connsiteY2044" fmla="*/ 4532570 h 4885973"/>
              <a:gd name="connsiteX2045" fmla="*/ 798659 w 6085020"/>
              <a:gd name="connsiteY2045" fmla="*/ 4533006 h 4885973"/>
              <a:gd name="connsiteX2046" fmla="*/ 796179 w 6085020"/>
              <a:gd name="connsiteY2046" fmla="*/ 4536173 h 4885973"/>
              <a:gd name="connsiteX2047" fmla="*/ 796187 w 6085020"/>
              <a:gd name="connsiteY2047" fmla="*/ 4536230 h 4885973"/>
              <a:gd name="connsiteX2048" fmla="*/ 799408 w 6085020"/>
              <a:gd name="connsiteY2048" fmla="*/ 4538658 h 4885973"/>
              <a:gd name="connsiteX2049" fmla="*/ 799990 w 6085020"/>
              <a:gd name="connsiteY2049" fmla="*/ 4538506 h 4885973"/>
              <a:gd name="connsiteX2050" fmla="*/ 800560 w 6085020"/>
              <a:gd name="connsiteY2050" fmla="*/ 4538316 h 4885973"/>
              <a:gd name="connsiteX2051" fmla="*/ 803040 w 6085020"/>
              <a:gd name="connsiteY2051" fmla="*/ 4535149 h 4885973"/>
              <a:gd name="connsiteX2052" fmla="*/ 803033 w 6085020"/>
              <a:gd name="connsiteY2052" fmla="*/ 4535092 h 4885973"/>
              <a:gd name="connsiteX2053" fmla="*/ 799887 w 6085020"/>
              <a:gd name="connsiteY2053" fmla="*/ 4532570 h 4885973"/>
              <a:gd name="connsiteX2054" fmla="*/ 1201982 w 6085020"/>
              <a:gd name="connsiteY2054" fmla="*/ 4531868 h 4885973"/>
              <a:gd name="connsiteX2055" fmla="*/ 1202742 w 6085020"/>
              <a:gd name="connsiteY2055" fmla="*/ 4531868 h 4885973"/>
              <a:gd name="connsiteX2056" fmla="*/ 1203047 w 6085020"/>
              <a:gd name="connsiteY2056" fmla="*/ 4532134 h 4885973"/>
              <a:gd name="connsiteX2057" fmla="*/ 1322351 w 6085020"/>
              <a:gd name="connsiteY2057" fmla="*/ 4531167 h 4885973"/>
              <a:gd name="connsiteX2058" fmla="*/ 1324062 w 6085020"/>
              <a:gd name="connsiteY2058" fmla="*/ 4537368 h 4885973"/>
              <a:gd name="connsiteX2059" fmla="*/ 1320640 w 6085020"/>
              <a:gd name="connsiteY2059" fmla="*/ 4534523 h 4885973"/>
              <a:gd name="connsiteX2060" fmla="*/ 1322351 w 6085020"/>
              <a:gd name="connsiteY2060" fmla="*/ 4534523 h 4885973"/>
              <a:gd name="connsiteX2061" fmla="*/ 1322351 w 6085020"/>
              <a:gd name="connsiteY2061" fmla="*/ 4531299 h 4885973"/>
              <a:gd name="connsiteX2062" fmla="*/ 5071769 w 6085020"/>
              <a:gd name="connsiteY2062" fmla="*/ 4530635 h 4885973"/>
              <a:gd name="connsiteX2063" fmla="*/ 5071674 w 6085020"/>
              <a:gd name="connsiteY2063" fmla="*/ 4530730 h 4885973"/>
              <a:gd name="connsiteX2064" fmla="*/ 5071579 w 6085020"/>
              <a:gd name="connsiteY2064" fmla="*/ 4532342 h 4885973"/>
              <a:gd name="connsiteX2065" fmla="*/ 5071674 w 6085020"/>
              <a:gd name="connsiteY2065" fmla="*/ 4532437 h 4885973"/>
              <a:gd name="connsiteX2066" fmla="*/ 5073385 w 6085020"/>
              <a:gd name="connsiteY2066" fmla="*/ 4532626 h 4885973"/>
              <a:gd name="connsiteX2067" fmla="*/ 5073576 w 6085020"/>
              <a:gd name="connsiteY2067" fmla="*/ 4530919 h 4885973"/>
              <a:gd name="connsiteX2068" fmla="*/ 5073385 w 6085020"/>
              <a:gd name="connsiteY2068" fmla="*/ 4530730 h 4885973"/>
              <a:gd name="connsiteX2069" fmla="*/ 5071769 w 6085020"/>
              <a:gd name="connsiteY2069" fmla="*/ 4530635 h 4885973"/>
              <a:gd name="connsiteX2070" fmla="*/ 2135842 w 6085020"/>
              <a:gd name="connsiteY2070" fmla="*/ 4530161 h 4885973"/>
              <a:gd name="connsiteX2071" fmla="*/ 2134891 w 6085020"/>
              <a:gd name="connsiteY2071" fmla="*/ 4530540 h 4885973"/>
              <a:gd name="connsiteX2072" fmla="*/ 2132990 w 6085020"/>
              <a:gd name="connsiteY2072" fmla="*/ 4534334 h 4885973"/>
              <a:gd name="connsiteX2073" fmla="*/ 2136508 w 6085020"/>
              <a:gd name="connsiteY2073" fmla="*/ 4536818 h 4885973"/>
              <a:gd name="connsiteX2074" fmla="*/ 2138980 w 6085020"/>
              <a:gd name="connsiteY2074" fmla="*/ 4533309 h 4885973"/>
              <a:gd name="connsiteX2075" fmla="*/ 2138695 w 6085020"/>
              <a:gd name="connsiteY2075" fmla="*/ 4532437 h 4885973"/>
              <a:gd name="connsiteX2076" fmla="*/ 2135842 w 6085020"/>
              <a:gd name="connsiteY2076" fmla="*/ 4530161 h 4885973"/>
              <a:gd name="connsiteX2077" fmla="*/ 1991893 w 6085020"/>
              <a:gd name="connsiteY2077" fmla="*/ 4529782 h 4885973"/>
              <a:gd name="connsiteX2078" fmla="*/ 1991893 w 6085020"/>
              <a:gd name="connsiteY2078" fmla="*/ 4531488 h 4885973"/>
              <a:gd name="connsiteX2079" fmla="*/ 1990372 w 6085020"/>
              <a:gd name="connsiteY2079" fmla="*/ 4531678 h 4885973"/>
              <a:gd name="connsiteX2080" fmla="*/ 1991893 w 6085020"/>
              <a:gd name="connsiteY2080" fmla="*/ 4529782 h 4885973"/>
              <a:gd name="connsiteX2081" fmla="*/ 1015438 w 6085020"/>
              <a:gd name="connsiteY2081" fmla="*/ 4529592 h 4885973"/>
              <a:gd name="connsiteX2082" fmla="*/ 1012585 w 6085020"/>
              <a:gd name="connsiteY2082" fmla="*/ 4532437 h 4885973"/>
              <a:gd name="connsiteX2083" fmla="*/ 1015438 w 6085020"/>
              <a:gd name="connsiteY2083" fmla="*/ 4535282 h 4885973"/>
              <a:gd name="connsiteX2084" fmla="*/ 1019448 w 6085020"/>
              <a:gd name="connsiteY2084" fmla="*/ 4534846 h 4885973"/>
              <a:gd name="connsiteX2085" fmla="*/ 1019811 w 6085020"/>
              <a:gd name="connsiteY2085" fmla="*/ 4531868 h 4885973"/>
              <a:gd name="connsiteX2086" fmla="*/ 1018670 w 6085020"/>
              <a:gd name="connsiteY2086" fmla="*/ 4532057 h 4885973"/>
              <a:gd name="connsiteX2087" fmla="*/ 1015487 w 6085020"/>
              <a:gd name="connsiteY2087" fmla="*/ 4529592 h 4885973"/>
              <a:gd name="connsiteX2088" fmla="*/ 1015438 w 6085020"/>
              <a:gd name="connsiteY2088" fmla="*/ 4529592 h 4885973"/>
              <a:gd name="connsiteX2089" fmla="*/ 5080041 w 6085020"/>
              <a:gd name="connsiteY2089" fmla="*/ 4529402 h 4885973"/>
              <a:gd name="connsiteX2090" fmla="*/ 5081752 w 6085020"/>
              <a:gd name="connsiteY2090" fmla="*/ 4530161 h 4885973"/>
              <a:gd name="connsiteX2091" fmla="*/ 5079851 w 6085020"/>
              <a:gd name="connsiteY2091" fmla="*/ 4531488 h 4885973"/>
              <a:gd name="connsiteX2092" fmla="*/ 5081752 w 6085020"/>
              <a:gd name="connsiteY2092" fmla="*/ 4531488 h 4885973"/>
              <a:gd name="connsiteX2093" fmla="*/ 5081943 w 6085020"/>
              <a:gd name="connsiteY2093" fmla="*/ 4529592 h 4885973"/>
              <a:gd name="connsiteX2094" fmla="*/ 5080041 w 6085020"/>
              <a:gd name="connsiteY2094" fmla="*/ 4529402 h 4885973"/>
              <a:gd name="connsiteX2095" fmla="*/ 1727195 w 6085020"/>
              <a:gd name="connsiteY2095" fmla="*/ 4529402 h 4885973"/>
              <a:gd name="connsiteX2096" fmla="*/ 1724715 w 6085020"/>
              <a:gd name="connsiteY2096" fmla="*/ 4532570 h 4885973"/>
              <a:gd name="connsiteX2097" fmla="*/ 1724723 w 6085020"/>
              <a:gd name="connsiteY2097" fmla="*/ 4532626 h 4885973"/>
              <a:gd name="connsiteX2098" fmla="*/ 1727575 w 6085020"/>
              <a:gd name="connsiteY2098" fmla="*/ 4535472 h 4885973"/>
              <a:gd name="connsiteX2099" fmla="*/ 1730428 w 6085020"/>
              <a:gd name="connsiteY2099" fmla="*/ 4532626 h 4885973"/>
              <a:gd name="connsiteX2100" fmla="*/ 1730428 w 6085020"/>
              <a:gd name="connsiteY2100" fmla="*/ 4531868 h 4885973"/>
              <a:gd name="connsiteX2101" fmla="*/ 1727195 w 6085020"/>
              <a:gd name="connsiteY2101" fmla="*/ 4529402 h 4885973"/>
              <a:gd name="connsiteX2102" fmla="*/ 1238682 w 6085020"/>
              <a:gd name="connsiteY2102" fmla="*/ 4528833 h 4885973"/>
              <a:gd name="connsiteX2103" fmla="*/ 1239062 w 6085020"/>
              <a:gd name="connsiteY2103" fmla="*/ 4529782 h 4885973"/>
              <a:gd name="connsiteX2104" fmla="*/ 1240013 w 6085020"/>
              <a:gd name="connsiteY2104" fmla="*/ 4530161 h 4885973"/>
              <a:gd name="connsiteX2105" fmla="*/ 1240013 w 6085020"/>
              <a:gd name="connsiteY2105" fmla="*/ 4528833 h 4885973"/>
              <a:gd name="connsiteX2106" fmla="*/ 1238682 w 6085020"/>
              <a:gd name="connsiteY2106" fmla="*/ 4528833 h 4885973"/>
              <a:gd name="connsiteX2107" fmla="*/ 968849 w 6085020"/>
              <a:gd name="connsiteY2107" fmla="*/ 4528833 h 4885973"/>
              <a:gd name="connsiteX2108" fmla="*/ 967899 w 6085020"/>
              <a:gd name="connsiteY2108" fmla="*/ 4530161 h 4885973"/>
              <a:gd name="connsiteX2109" fmla="*/ 969230 w 6085020"/>
              <a:gd name="connsiteY2109" fmla="*/ 4530161 h 4885973"/>
              <a:gd name="connsiteX2110" fmla="*/ 970371 w 6085020"/>
              <a:gd name="connsiteY2110" fmla="*/ 4530161 h 4885973"/>
              <a:gd name="connsiteX2111" fmla="*/ 970643 w 6085020"/>
              <a:gd name="connsiteY2111" fmla="*/ 4530297 h 4885973"/>
              <a:gd name="connsiteX2112" fmla="*/ 970941 w 6085020"/>
              <a:gd name="connsiteY2112" fmla="*/ 4530540 h 4885973"/>
              <a:gd name="connsiteX2113" fmla="*/ 970995 w 6085020"/>
              <a:gd name="connsiteY2113" fmla="*/ 4530472 h 4885973"/>
              <a:gd name="connsiteX2114" fmla="*/ 972272 w 6085020"/>
              <a:gd name="connsiteY2114" fmla="*/ 4531109 h 4885973"/>
              <a:gd name="connsiteX2115" fmla="*/ 972272 w 6085020"/>
              <a:gd name="connsiteY2115" fmla="*/ 4532437 h 4885973"/>
              <a:gd name="connsiteX2116" fmla="*/ 969990 w 6085020"/>
              <a:gd name="connsiteY2116" fmla="*/ 4532437 h 4885973"/>
              <a:gd name="connsiteX2117" fmla="*/ 971131 w 6085020"/>
              <a:gd name="connsiteY2117" fmla="*/ 4535661 h 4885973"/>
              <a:gd name="connsiteX2118" fmla="*/ 972462 w 6085020"/>
              <a:gd name="connsiteY2118" fmla="*/ 4535472 h 4885973"/>
              <a:gd name="connsiteX2119" fmla="*/ 972652 w 6085020"/>
              <a:gd name="connsiteY2119" fmla="*/ 4535661 h 4885973"/>
              <a:gd name="connsiteX2120" fmla="*/ 972652 w 6085020"/>
              <a:gd name="connsiteY2120" fmla="*/ 4537937 h 4885973"/>
              <a:gd name="connsiteX2121" fmla="*/ 971512 w 6085020"/>
              <a:gd name="connsiteY2121" fmla="*/ 4536609 h 4885973"/>
              <a:gd name="connsiteX2122" fmla="*/ 973793 w 6085020"/>
              <a:gd name="connsiteY2122" fmla="*/ 4544575 h 4885973"/>
              <a:gd name="connsiteX2123" fmla="*/ 973793 w 6085020"/>
              <a:gd name="connsiteY2123" fmla="*/ 4542110 h 4885973"/>
              <a:gd name="connsiteX2124" fmla="*/ 976955 w 6085020"/>
              <a:gd name="connsiteY2124" fmla="*/ 4544765 h 4885973"/>
              <a:gd name="connsiteX2125" fmla="*/ 976836 w 6085020"/>
              <a:gd name="connsiteY2125" fmla="*/ 4544765 h 4885973"/>
              <a:gd name="connsiteX2126" fmla="*/ 974744 w 6085020"/>
              <a:gd name="connsiteY2126" fmla="*/ 4545334 h 4885973"/>
              <a:gd name="connsiteX2127" fmla="*/ 977406 w 6085020"/>
              <a:gd name="connsiteY2127" fmla="*/ 4545144 h 4885973"/>
              <a:gd name="connsiteX2128" fmla="*/ 976955 w 6085020"/>
              <a:gd name="connsiteY2128" fmla="*/ 4544765 h 4885973"/>
              <a:gd name="connsiteX2129" fmla="*/ 980069 w 6085020"/>
              <a:gd name="connsiteY2129" fmla="*/ 4544765 h 4885973"/>
              <a:gd name="connsiteX2130" fmla="*/ 978167 w 6085020"/>
              <a:gd name="connsiteY2130" fmla="*/ 4538696 h 4885973"/>
              <a:gd name="connsiteX2131" fmla="*/ 977026 w 6085020"/>
              <a:gd name="connsiteY2131" fmla="*/ 4537747 h 4885973"/>
              <a:gd name="connsiteX2132" fmla="*/ 977026 w 6085020"/>
              <a:gd name="connsiteY2132" fmla="*/ 4538127 h 4885973"/>
              <a:gd name="connsiteX2133" fmla="*/ 975124 w 6085020"/>
              <a:gd name="connsiteY2133" fmla="*/ 4534523 h 4885973"/>
              <a:gd name="connsiteX2134" fmla="*/ 975124 w 6085020"/>
              <a:gd name="connsiteY2134" fmla="*/ 4532057 h 4885973"/>
              <a:gd name="connsiteX2135" fmla="*/ 973603 w 6085020"/>
              <a:gd name="connsiteY2135" fmla="*/ 4532057 h 4885973"/>
              <a:gd name="connsiteX2136" fmla="*/ 972272 w 6085020"/>
              <a:gd name="connsiteY2136" fmla="*/ 4530350 h 4885973"/>
              <a:gd name="connsiteX2137" fmla="*/ 972272 w 6085020"/>
              <a:gd name="connsiteY2137" fmla="*/ 4528833 h 4885973"/>
              <a:gd name="connsiteX2138" fmla="*/ 970995 w 6085020"/>
              <a:gd name="connsiteY2138" fmla="*/ 4530472 h 4885973"/>
              <a:gd name="connsiteX2139" fmla="*/ 970643 w 6085020"/>
              <a:gd name="connsiteY2139" fmla="*/ 4530297 h 4885973"/>
              <a:gd name="connsiteX2140" fmla="*/ 5044102 w 6085020"/>
              <a:gd name="connsiteY2140" fmla="*/ 4527506 h 4885973"/>
              <a:gd name="connsiteX2141" fmla="*/ 5044102 w 6085020"/>
              <a:gd name="connsiteY2141" fmla="*/ 4529402 h 4885973"/>
              <a:gd name="connsiteX2142" fmla="*/ 5046003 w 6085020"/>
              <a:gd name="connsiteY2142" fmla="*/ 4529592 h 4885973"/>
              <a:gd name="connsiteX2143" fmla="*/ 5046193 w 6085020"/>
              <a:gd name="connsiteY2143" fmla="*/ 4527695 h 4885973"/>
              <a:gd name="connsiteX2144" fmla="*/ 5046003 w 6085020"/>
              <a:gd name="connsiteY2144" fmla="*/ 4527506 h 4885973"/>
              <a:gd name="connsiteX2145" fmla="*/ 5044102 w 6085020"/>
              <a:gd name="connsiteY2145" fmla="*/ 4527506 h 4885973"/>
              <a:gd name="connsiteX2146" fmla="*/ 5055817 w 6085020"/>
              <a:gd name="connsiteY2146" fmla="*/ 4527354 h 4885973"/>
              <a:gd name="connsiteX2147" fmla="*/ 5052469 w 6085020"/>
              <a:gd name="connsiteY2147" fmla="*/ 4533195 h 4885973"/>
              <a:gd name="connsiteX2148" fmla="*/ 5059314 w 6085020"/>
              <a:gd name="connsiteY2148" fmla="*/ 4540592 h 4885973"/>
              <a:gd name="connsiteX2149" fmla="*/ 5057412 w 6085020"/>
              <a:gd name="connsiteY2149" fmla="*/ 4540592 h 4885973"/>
              <a:gd name="connsiteX2150" fmla="*/ 5053229 w 6085020"/>
              <a:gd name="connsiteY2150" fmla="*/ 4541920 h 4885973"/>
              <a:gd name="connsiteX2151" fmla="*/ 5056082 w 6085020"/>
              <a:gd name="connsiteY2151" fmla="*/ 4542868 h 4885973"/>
              <a:gd name="connsiteX2152" fmla="*/ 5060645 w 6085020"/>
              <a:gd name="connsiteY2152" fmla="*/ 4542868 h 4885973"/>
              <a:gd name="connsiteX2153" fmla="*/ 5073385 w 6085020"/>
              <a:gd name="connsiteY2153" fmla="*/ 4554059 h 4885973"/>
              <a:gd name="connsiteX2154" fmla="*/ 5073385 w 6085020"/>
              <a:gd name="connsiteY2154" fmla="*/ 4551403 h 4885973"/>
              <a:gd name="connsiteX2155" fmla="*/ 5074146 w 6085020"/>
              <a:gd name="connsiteY2155" fmla="*/ 4549317 h 4885973"/>
              <a:gd name="connsiteX2156" fmla="*/ 5073385 w 6085020"/>
              <a:gd name="connsiteY2156" fmla="*/ 4550645 h 4885973"/>
              <a:gd name="connsiteX2157" fmla="*/ 5073385 w 6085020"/>
              <a:gd name="connsiteY2157" fmla="*/ 4533195 h 4885973"/>
              <a:gd name="connsiteX2158" fmla="*/ 5055817 w 6085020"/>
              <a:gd name="connsiteY2158" fmla="*/ 4527354 h 4885973"/>
              <a:gd name="connsiteX2159" fmla="*/ 758536 w 6085020"/>
              <a:gd name="connsiteY2159" fmla="*/ 4526367 h 4885973"/>
              <a:gd name="connsiteX2160" fmla="*/ 754923 w 6085020"/>
              <a:gd name="connsiteY2160" fmla="*/ 4534334 h 4885973"/>
              <a:gd name="connsiteX2161" fmla="*/ 752831 w 6085020"/>
              <a:gd name="connsiteY2161" fmla="*/ 4542300 h 4885973"/>
              <a:gd name="connsiteX2162" fmla="*/ 767663 w 6085020"/>
              <a:gd name="connsiteY2162" fmla="*/ 4540403 h 4885973"/>
              <a:gd name="connsiteX2163" fmla="*/ 763860 w 6085020"/>
              <a:gd name="connsiteY2163" fmla="*/ 4533385 h 4885973"/>
              <a:gd name="connsiteX2164" fmla="*/ 758536 w 6085020"/>
              <a:gd name="connsiteY2164" fmla="*/ 4526367 h 4885973"/>
              <a:gd name="connsiteX2165" fmla="*/ 5033548 w 6085020"/>
              <a:gd name="connsiteY2165" fmla="*/ 4526273 h 4885973"/>
              <a:gd name="connsiteX2166" fmla="*/ 5033833 w 6085020"/>
              <a:gd name="connsiteY2166" fmla="*/ 4526290 h 4885973"/>
              <a:gd name="connsiteX2167" fmla="*/ 5033833 w 6085020"/>
              <a:gd name="connsiteY2167" fmla="*/ 4527885 h 4885973"/>
              <a:gd name="connsiteX2168" fmla="*/ 5034021 w 6085020"/>
              <a:gd name="connsiteY2168" fmla="*/ 4528135 h 4885973"/>
              <a:gd name="connsiteX2169" fmla="*/ 5033453 w 6085020"/>
              <a:gd name="connsiteY2169" fmla="*/ 4528264 h 4885973"/>
              <a:gd name="connsiteX2170" fmla="*/ 5033434 w 6085020"/>
              <a:gd name="connsiteY2170" fmla="*/ 4528245 h 4885973"/>
              <a:gd name="connsiteX2171" fmla="*/ 5033453 w 6085020"/>
              <a:gd name="connsiteY2171" fmla="*/ 4526367 h 4885973"/>
              <a:gd name="connsiteX2172" fmla="*/ 5033548 w 6085020"/>
              <a:gd name="connsiteY2172" fmla="*/ 4526273 h 4885973"/>
              <a:gd name="connsiteX2173" fmla="*/ 5121685 w 6085020"/>
              <a:gd name="connsiteY2173" fmla="*/ 4525798 h 4885973"/>
              <a:gd name="connsiteX2174" fmla="*/ 5121666 w 6085020"/>
              <a:gd name="connsiteY2174" fmla="*/ 4527676 h 4885973"/>
              <a:gd name="connsiteX2175" fmla="*/ 5121685 w 6085020"/>
              <a:gd name="connsiteY2175" fmla="*/ 4527695 h 4885973"/>
              <a:gd name="connsiteX2176" fmla="*/ 5123302 w 6085020"/>
              <a:gd name="connsiteY2176" fmla="*/ 4527790 h 4885973"/>
              <a:gd name="connsiteX2177" fmla="*/ 5123397 w 6085020"/>
              <a:gd name="connsiteY2177" fmla="*/ 4527695 h 4885973"/>
              <a:gd name="connsiteX2178" fmla="*/ 5122066 w 6085020"/>
              <a:gd name="connsiteY2178" fmla="*/ 4527126 h 4885973"/>
              <a:gd name="connsiteX2179" fmla="*/ 5123397 w 6085020"/>
              <a:gd name="connsiteY2179" fmla="*/ 4525798 h 4885973"/>
              <a:gd name="connsiteX2180" fmla="*/ 5121685 w 6085020"/>
              <a:gd name="connsiteY2180" fmla="*/ 4525798 h 4885973"/>
              <a:gd name="connsiteX2181" fmla="*/ 3228674 w 6085020"/>
              <a:gd name="connsiteY2181" fmla="*/ 4525040 h 4885973"/>
              <a:gd name="connsiteX2182" fmla="*/ 3228674 w 6085020"/>
              <a:gd name="connsiteY2182" fmla="*/ 4525040 h 4885973"/>
              <a:gd name="connsiteX2183" fmla="*/ 2114031 w 6085020"/>
              <a:gd name="connsiteY2183" fmla="*/ 4524452 h 4885973"/>
              <a:gd name="connsiteX2184" fmla="*/ 2113974 w 6085020"/>
              <a:gd name="connsiteY2184" fmla="*/ 4524471 h 4885973"/>
              <a:gd name="connsiteX2185" fmla="*/ 2113107 w 6085020"/>
              <a:gd name="connsiteY2185" fmla="*/ 4528643 h 4885973"/>
              <a:gd name="connsiteX2186" fmla="*/ 2112263 w 6085020"/>
              <a:gd name="connsiteY2186" fmla="*/ 4528264 h 4885973"/>
              <a:gd name="connsiteX2187" fmla="*/ 2113213 w 6085020"/>
              <a:gd name="connsiteY2187" fmla="*/ 4528833 h 4885973"/>
              <a:gd name="connsiteX2188" fmla="*/ 2113099 w 6085020"/>
              <a:gd name="connsiteY2188" fmla="*/ 4528681 h 4885973"/>
              <a:gd name="connsiteX2189" fmla="*/ 2113107 w 6085020"/>
              <a:gd name="connsiteY2189" fmla="*/ 4528643 h 4885973"/>
              <a:gd name="connsiteX2190" fmla="*/ 2116066 w 6085020"/>
              <a:gd name="connsiteY2190" fmla="*/ 4529971 h 4885973"/>
              <a:gd name="connsiteX2191" fmla="*/ 2117967 w 6085020"/>
              <a:gd name="connsiteY2191" fmla="*/ 4526178 h 4885973"/>
              <a:gd name="connsiteX2192" fmla="*/ 2114031 w 6085020"/>
              <a:gd name="connsiteY2192" fmla="*/ 4524452 h 4885973"/>
              <a:gd name="connsiteX2193" fmla="*/ 967899 w 6085020"/>
              <a:gd name="connsiteY2193" fmla="*/ 4524337 h 4885973"/>
              <a:gd name="connsiteX2194" fmla="*/ 968089 w 6085020"/>
              <a:gd name="connsiteY2194" fmla="*/ 4524540 h 4885973"/>
              <a:gd name="connsiteX2195" fmla="*/ 968089 w 6085020"/>
              <a:gd name="connsiteY2195" fmla="*/ 4524867 h 4885973"/>
              <a:gd name="connsiteX2196" fmla="*/ 967899 w 6085020"/>
              <a:gd name="connsiteY2196" fmla="*/ 4524660 h 4885973"/>
              <a:gd name="connsiteX2197" fmla="*/ 1990182 w 6085020"/>
              <a:gd name="connsiteY2197" fmla="*/ 4523712 h 4885973"/>
              <a:gd name="connsiteX2198" fmla="*/ 1991704 w 6085020"/>
              <a:gd name="connsiteY2198" fmla="*/ 4523712 h 4885973"/>
              <a:gd name="connsiteX2199" fmla="*/ 1991133 w 6085020"/>
              <a:gd name="connsiteY2199" fmla="*/ 4524660 h 4885973"/>
              <a:gd name="connsiteX2200" fmla="*/ 1990182 w 6085020"/>
              <a:gd name="connsiteY2200" fmla="*/ 4523983 h 4885973"/>
              <a:gd name="connsiteX2201" fmla="*/ 1236020 w 6085020"/>
              <a:gd name="connsiteY2201" fmla="*/ 4523523 h 4885973"/>
              <a:gd name="connsiteX2202" fmla="*/ 1236020 w 6085020"/>
              <a:gd name="connsiteY2202" fmla="*/ 4524471 h 4885973"/>
              <a:gd name="connsiteX2203" fmla="*/ 1237731 w 6085020"/>
              <a:gd name="connsiteY2203" fmla="*/ 4524850 h 4885973"/>
              <a:gd name="connsiteX2204" fmla="*/ 1237731 w 6085020"/>
              <a:gd name="connsiteY2204" fmla="*/ 4527695 h 4885973"/>
              <a:gd name="connsiteX2205" fmla="*/ 1239352 w 6085020"/>
              <a:gd name="connsiteY2205" fmla="*/ 4526438 h 4885973"/>
              <a:gd name="connsiteX2206" fmla="*/ 1239443 w 6085020"/>
              <a:gd name="connsiteY2206" fmla="*/ 4526747 h 4885973"/>
              <a:gd name="connsiteX2207" fmla="*/ 1240967 w 6085020"/>
              <a:gd name="connsiteY2207" fmla="*/ 4528014 h 4885973"/>
              <a:gd name="connsiteX2208" fmla="*/ 1241698 w 6085020"/>
              <a:gd name="connsiteY2208" fmla="*/ 4528803 h 4885973"/>
              <a:gd name="connsiteX2209" fmla="*/ 1241339 w 6085020"/>
              <a:gd name="connsiteY2209" fmla="*/ 4530855 h 4885973"/>
              <a:gd name="connsiteX2210" fmla="*/ 1239633 w 6085020"/>
              <a:gd name="connsiteY2210" fmla="*/ 4532247 h 4885973"/>
              <a:gd name="connsiteX2211" fmla="*/ 1242675 w 6085020"/>
              <a:gd name="connsiteY2211" fmla="*/ 4541920 h 4885973"/>
              <a:gd name="connsiteX2212" fmla="*/ 1236769 w 6085020"/>
              <a:gd name="connsiteY2212" fmla="*/ 4551346 h 4885973"/>
              <a:gd name="connsiteX2213" fmla="*/ 1236400 w 6085020"/>
              <a:gd name="connsiteY2213" fmla="*/ 4551024 h 4885973"/>
              <a:gd name="connsiteX2214" fmla="*/ 1236662 w 6085020"/>
              <a:gd name="connsiteY2214" fmla="*/ 4551517 h 4885973"/>
              <a:gd name="connsiteX2215" fmla="*/ 1236020 w 6085020"/>
              <a:gd name="connsiteY2215" fmla="*/ 4552541 h 4885973"/>
              <a:gd name="connsiteX2216" fmla="*/ 1235069 w 6085020"/>
              <a:gd name="connsiteY2216" fmla="*/ 4552541 h 4885973"/>
              <a:gd name="connsiteX2217" fmla="*/ 1235069 w 6085020"/>
              <a:gd name="connsiteY2217" fmla="*/ 4554438 h 4885973"/>
              <a:gd name="connsiteX2218" fmla="*/ 1225181 w 6085020"/>
              <a:gd name="connsiteY2218" fmla="*/ 4551972 h 4885973"/>
              <a:gd name="connsiteX2219" fmla="*/ 1223469 w 6085020"/>
              <a:gd name="connsiteY2219" fmla="*/ 4551972 h 4885973"/>
              <a:gd name="connsiteX2220" fmla="*/ 1236020 w 6085020"/>
              <a:gd name="connsiteY2220" fmla="*/ 4523523 h 4885973"/>
              <a:gd name="connsiteX2221" fmla="*/ 720695 w 6085020"/>
              <a:gd name="connsiteY2221" fmla="*/ 4523333 h 4885973"/>
              <a:gd name="connsiteX2222" fmla="*/ 717462 w 6085020"/>
              <a:gd name="connsiteY2222" fmla="*/ 4527506 h 4885973"/>
              <a:gd name="connsiteX2223" fmla="*/ 714039 w 6085020"/>
              <a:gd name="connsiteY2223" fmla="*/ 4531678 h 4885973"/>
              <a:gd name="connsiteX2224" fmla="*/ 718223 w 6085020"/>
              <a:gd name="connsiteY2224" fmla="*/ 4535092 h 4885973"/>
              <a:gd name="connsiteX2225" fmla="*/ 722596 w 6085020"/>
              <a:gd name="connsiteY2225" fmla="*/ 4538316 h 4885973"/>
              <a:gd name="connsiteX2226" fmla="*/ 967694 w 6085020"/>
              <a:gd name="connsiteY2226" fmla="*/ 4523108 h 4885973"/>
              <a:gd name="connsiteX2227" fmla="*/ 967899 w 6085020"/>
              <a:gd name="connsiteY2227" fmla="*/ 4523225 h 4885973"/>
              <a:gd name="connsiteX2228" fmla="*/ 967899 w 6085020"/>
              <a:gd name="connsiteY2228" fmla="*/ 4524337 h 4885973"/>
              <a:gd name="connsiteX2229" fmla="*/ 967138 w 6085020"/>
              <a:gd name="connsiteY2229" fmla="*/ 4523523 h 4885973"/>
              <a:gd name="connsiteX2230" fmla="*/ 964666 w 6085020"/>
              <a:gd name="connsiteY2230" fmla="*/ 4522954 h 4885973"/>
              <a:gd name="connsiteX2231" fmla="*/ 965091 w 6085020"/>
              <a:gd name="connsiteY2231" fmla="*/ 4524478 h 4885973"/>
              <a:gd name="connsiteX2232" fmla="*/ 964095 w 6085020"/>
              <a:gd name="connsiteY2232" fmla="*/ 4524850 h 4885973"/>
              <a:gd name="connsiteX2233" fmla="*/ 965617 w 6085020"/>
              <a:gd name="connsiteY2233" fmla="*/ 4526367 h 4885973"/>
              <a:gd name="connsiteX2234" fmla="*/ 965091 w 6085020"/>
              <a:gd name="connsiteY2234" fmla="*/ 4524478 h 4885973"/>
              <a:gd name="connsiteX2235" fmla="*/ 965617 w 6085020"/>
              <a:gd name="connsiteY2235" fmla="*/ 4524281 h 4885973"/>
              <a:gd name="connsiteX2236" fmla="*/ 964666 w 6085020"/>
              <a:gd name="connsiteY2236" fmla="*/ 4522954 h 4885973"/>
              <a:gd name="connsiteX2237" fmla="*/ 1992274 w 6085020"/>
              <a:gd name="connsiteY2237" fmla="*/ 4522764 h 4885973"/>
              <a:gd name="connsiteX2238" fmla="*/ 1993415 w 6085020"/>
              <a:gd name="connsiteY2238" fmla="*/ 4523902 h 4885973"/>
              <a:gd name="connsiteX2239" fmla="*/ 1995126 w 6085020"/>
              <a:gd name="connsiteY2239" fmla="*/ 4523902 h 4885973"/>
              <a:gd name="connsiteX2240" fmla="*/ 1993605 w 6085020"/>
              <a:gd name="connsiteY2240" fmla="*/ 4524850 h 4885973"/>
              <a:gd name="connsiteX2241" fmla="*/ 1992274 w 6085020"/>
              <a:gd name="connsiteY2241" fmla="*/ 4523712 h 4885973"/>
              <a:gd name="connsiteX2242" fmla="*/ 1991704 w 6085020"/>
              <a:gd name="connsiteY2242" fmla="*/ 4523712 h 4885973"/>
              <a:gd name="connsiteX2243" fmla="*/ 901153 w 6085020"/>
              <a:gd name="connsiteY2243" fmla="*/ 4522764 h 4885973"/>
              <a:gd name="connsiteX2244" fmla="*/ 901163 w 6085020"/>
              <a:gd name="connsiteY2244" fmla="*/ 4523023 h 4885973"/>
              <a:gd name="connsiteX2245" fmla="*/ 887676 w 6085020"/>
              <a:gd name="connsiteY2245" fmla="*/ 4524258 h 4885973"/>
              <a:gd name="connsiteX2246" fmla="*/ 880997 w 6085020"/>
              <a:gd name="connsiteY2246" fmla="*/ 4533385 h 4885973"/>
              <a:gd name="connsiteX2247" fmla="*/ 901454 w 6085020"/>
              <a:gd name="connsiteY2247" fmla="*/ 4531012 h 4885973"/>
              <a:gd name="connsiteX2248" fmla="*/ 901163 w 6085020"/>
              <a:gd name="connsiteY2248" fmla="*/ 4523023 h 4885973"/>
              <a:gd name="connsiteX2249" fmla="*/ 901914 w 6085020"/>
              <a:gd name="connsiteY2249" fmla="*/ 4522954 h 4885973"/>
              <a:gd name="connsiteX2250" fmla="*/ 2506077 w 6085020"/>
              <a:gd name="connsiteY2250" fmla="*/ 4522385 h 4885973"/>
              <a:gd name="connsiteX2251" fmla="*/ 2511402 w 6085020"/>
              <a:gd name="connsiteY2251" fmla="*/ 4543248 h 4885973"/>
              <a:gd name="connsiteX2252" fmla="*/ 2532509 w 6085020"/>
              <a:gd name="connsiteY2252" fmla="*/ 4538506 h 4885973"/>
              <a:gd name="connsiteX2253" fmla="*/ 2532319 w 6085020"/>
              <a:gd name="connsiteY2253" fmla="*/ 4538127 h 4885973"/>
              <a:gd name="connsiteX2254" fmla="*/ 2532319 w 6085020"/>
              <a:gd name="connsiteY2254" fmla="*/ 4527695 h 4885973"/>
              <a:gd name="connsiteX2255" fmla="*/ 2506077 w 6085020"/>
              <a:gd name="connsiteY2255" fmla="*/ 4522385 h 4885973"/>
              <a:gd name="connsiteX2256" fmla="*/ 1995126 w 6085020"/>
              <a:gd name="connsiteY2256" fmla="*/ 4521626 h 4885973"/>
              <a:gd name="connsiteX2257" fmla="*/ 1995792 w 6085020"/>
              <a:gd name="connsiteY2257" fmla="*/ 4521626 h 4885973"/>
              <a:gd name="connsiteX2258" fmla="*/ 1995126 w 6085020"/>
              <a:gd name="connsiteY2258" fmla="*/ 4522954 h 4885973"/>
              <a:gd name="connsiteX2259" fmla="*/ 1995126 w 6085020"/>
              <a:gd name="connsiteY2259" fmla="*/ 4521626 h 4885973"/>
              <a:gd name="connsiteX2260" fmla="*/ 4900914 w 6085020"/>
              <a:gd name="connsiteY2260" fmla="*/ 4521436 h 4885973"/>
              <a:gd name="connsiteX2261" fmla="*/ 4899962 w 6085020"/>
              <a:gd name="connsiteY2261" fmla="*/ 4524281 h 4885973"/>
              <a:gd name="connsiteX2262" fmla="*/ 4899962 w 6085020"/>
              <a:gd name="connsiteY2262" fmla="*/ 4529023 h 4885973"/>
              <a:gd name="connsiteX2263" fmla="*/ 4901674 w 6085020"/>
              <a:gd name="connsiteY2263" fmla="*/ 4529023 h 4885973"/>
              <a:gd name="connsiteX2264" fmla="*/ 4901674 w 6085020"/>
              <a:gd name="connsiteY2264" fmla="*/ 4530540 h 4885973"/>
              <a:gd name="connsiteX2265" fmla="*/ 4907284 w 6085020"/>
              <a:gd name="connsiteY2265" fmla="*/ 4531204 h 4885973"/>
              <a:gd name="connsiteX2266" fmla="*/ 4907889 w 6085020"/>
              <a:gd name="connsiteY2266" fmla="*/ 4526110 h 4885973"/>
              <a:gd name="connsiteX2267" fmla="*/ 4909281 w 6085020"/>
              <a:gd name="connsiteY2267" fmla="*/ 4526367 h 4885973"/>
              <a:gd name="connsiteX2268" fmla="*/ 4907949 w 6085020"/>
              <a:gd name="connsiteY2268" fmla="*/ 4525609 h 4885973"/>
              <a:gd name="connsiteX2269" fmla="*/ 4907889 w 6085020"/>
              <a:gd name="connsiteY2269" fmla="*/ 4526110 h 4885973"/>
              <a:gd name="connsiteX2270" fmla="*/ 4904146 w 6085020"/>
              <a:gd name="connsiteY2270" fmla="*/ 4525419 h 4885973"/>
              <a:gd name="connsiteX2271" fmla="*/ 964095 w 6085020"/>
              <a:gd name="connsiteY2271" fmla="*/ 4521057 h 4885973"/>
              <a:gd name="connsiteX2272" fmla="*/ 965997 w 6085020"/>
              <a:gd name="connsiteY2272" fmla="*/ 4522141 h 4885973"/>
              <a:gd name="connsiteX2273" fmla="*/ 966439 w 6085020"/>
              <a:gd name="connsiteY2273" fmla="*/ 4522393 h 4885973"/>
              <a:gd name="connsiteX2274" fmla="*/ 967607 w 6085020"/>
              <a:gd name="connsiteY2274" fmla="*/ 4525419 h 4885973"/>
              <a:gd name="connsiteX2275" fmla="*/ 967138 w 6085020"/>
              <a:gd name="connsiteY2275" fmla="*/ 4525419 h 4885973"/>
              <a:gd name="connsiteX2276" fmla="*/ 966377 w 6085020"/>
              <a:gd name="connsiteY2276" fmla="*/ 4526747 h 4885973"/>
              <a:gd name="connsiteX2277" fmla="*/ 967899 w 6085020"/>
              <a:gd name="connsiteY2277" fmla="*/ 4526178 h 4885973"/>
              <a:gd name="connsiteX2278" fmla="*/ 967607 w 6085020"/>
              <a:gd name="connsiteY2278" fmla="*/ 4525419 h 4885973"/>
              <a:gd name="connsiteX2279" fmla="*/ 968089 w 6085020"/>
              <a:gd name="connsiteY2279" fmla="*/ 4525419 h 4885973"/>
              <a:gd name="connsiteX2280" fmla="*/ 968089 w 6085020"/>
              <a:gd name="connsiteY2280" fmla="*/ 4524867 h 4885973"/>
              <a:gd name="connsiteX2281" fmla="*/ 969990 w 6085020"/>
              <a:gd name="connsiteY2281" fmla="*/ 4526936 h 4885973"/>
              <a:gd name="connsiteX2282" fmla="*/ 969135 w 6085020"/>
              <a:gd name="connsiteY2282" fmla="*/ 4525657 h 4885973"/>
              <a:gd name="connsiteX2283" fmla="*/ 968089 w 6085020"/>
              <a:gd name="connsiteY2283" fmla="*/ 4524540 h 4885973"/>
              <a:gd name="connsiteX2284" fmla="*/ 968089 w 6085020"/>
              <a:gd name="connsiteY2284" fmla="*/ 4523333 h 4885973"/>
              <a:gd name="connsiteX2285" fmla="*/ 967899 w 6085020"/>
              <a:gd name="connsiteY2285" fmla="*/ 4523225 h 4885973"/>
              <a:gd name="connsiteX2286" fmla="*/ 967899 w 6085020"/>
              <a:gd name="connsiteY2286" fmla="*/ 4522954 h 4885973"/>
              <a:gd name="connsiteX2287" fmla="*/ 967694 w 6085020"/>
              <a:gd name="connsiteY2287" fmla="*/ 4523108 h 4885973"/>
              <a:gd name="connsiteX2288" fmla="*/ 966439 w 6085020"/>
              <a:gd name="connsiteY2288" fmla="*/ 4522393 h 4885973"/>
              <a:gd name="connsiteX2289" fmla="*/ 965997 w 6085020"/>
              <a:gd name="connsiteY2289" fmla="*/ 4521247 h 4885973"/>
              <a:gd name="connsiteX2290" fmla="*/ 965997 w 6085020"/>
              <a:gd name="connsiteY2290" fmla="*/ 4521057 h 4885973"/>
              <a:gd name="connsiteX2291" fmla="*/ 964095 w 6085020"/>
              <a:gd name="connsiteY2291" fmla="*/ 4521057 h 4885973"/>
              <a:gd name="connsiteX2292" fmla="*/ 5028318 w 6085020"/>
              <a:gd name="connsiteY2292" fmla="*/ 4520678 h 4885973"/>
              <a:gd name="connsiteX2293" fmla="*/ 5028404 w 6085020"/>
              <a:gd name="connsiteY2293" fmla="*/ 4520678 h 4885973"/>
              <a:gd name="connsiteX2294" fmla="*/ 5028538 w 6085020"/>
              <a:gd name="connsiteY2294" fmla="*/ 4520875 h 4885973"/>
              <a:gd name="connsiteX2295" fmla="*/ 5077189 w 6085020"/>
              <a:gd name="connsiteY2295" fmla="*/ 4520488 h 4885973"/>
              <a:gd name="connsiteX2296" fmla="*/ 5076238 w 6085020"/>
              <a:gd name="connsiteY2296" fmla="*/ 4521816 h 4885973"/>
              <a:gd name="connsiteX2297" fmla="*/ 5074337 w 6085020"/>
              <a:gd name="connsiteY2297" fmla="*/ 4521816 h 4885973"/>
              <a:gd name="connsiteX2298" fmla="*/ 5074146 w 6085020"/>
              <a:gd name="connsiteY2298" fmla="*/ 4523712 h 4885973"/>
              <a:gd name="connsiteX2299" fmla="*/ 5076048 w 6085020"/>
              <a:gd name="connsiteY2299" fmla="*/ 4523902 h 4885973"/>
              <a:gd name="connsiteX2300" fmla="*/ 5078330 w 6085020"/>
              <a:gd name="connsiteY2300" fmla="*/ 4522764 h 4885973"/>
              <a:gd name="connsiteX2301" fmla="*/ 5077189 w 6085020"/>
              <a:gd name="connsiteY2301" fmla="*/ 4520488 h 4885973"/>
              <a:gd name="connsiteX2302" fmla="*/ 3118763 w 6085020"/>
              <a:gd name="connsiteY2302" fmla="*/ 4519919 h 4885973"/>
              <a:gd name="connsiteX2303" fmla="*/ 3118763 w 6085020"/>
              <a:gd name="connsiteY2303" fmla="*/ 4519919 h 4885973"/>
              <a:gd name="connsiteX2304" fmla="*/ 1996647 w 6085020"/>
              <a:gd name="connsiteY2304" fmla="*/ 4519919 h 4885973"/>
              <a:gd name="connsiteX2305" fmla="*/ 1996647 w 6085020"/>
              <a:gd name="connsiteY2305" fmla="*/ 4519919 h 4885973"/>
              <a:gd name="connsiteX2306" fmla="*/ 1996647 w 6085020"/>
              <a:gd name="connsiteY2306" fmla="*/ 4521626 h 4885973"/>
              <a:gd name="connsiteX2307" fmla="*/ 1995792 w 6085020"/>
              <a:gd name="connsiteY2307" fmla="*/ 4521626 h 4885973"/>
              <a:gd name="connsiteX2308" fmla="*/ 744865 w 6085020"/>
              <a:gd name="connsiteY2308" fmla="*/ 4519573 h 4885973"/>
              <a:gd name="connsiteX2309" fmla="*/ 749598 w 6085020"/>
              <a:gd name="connsiteY2309" fmla="*/ 4523333 h 4885973"/>
              <a:gd name="connsiteX2310" fmla="*/ 744865 w 6085020"/>
              <a:gd name="connsiteY2310" fmla="*/ 4519573 h 4885973"/>
              <a:gd name="connsiteX2311" fmla="*/ 962954 w 6085020"/>
              <a:gd name="connsiteY2311" fmla="*/ 4518401 h 4885973"/>
              <a:gd name="connsiteX2312" fmla="*/ 962004 w 6085020"/>
              <a:gd name="connsiteY2312" fmla="*/ 4519729 h 4885973"/>
              <a:gd name="connsiteX2313" fmla="*/ 963525 w 6085020"/>
              <a:gd name="connsiteY2313" fmla="*/ 4519160 h 4885973"/>
              <a:gd name="connsiteX2314" fmla="*/ 963525 w 6085020"/>
              <a:gd name="connsiteY2314" fmla="*/ 4521057 h 4885973"/>
              <a:gd name="connsiteX2315" fmla="*/ 964666 w 6085020"/>
              <a:gd name="connsiteY2315" fmla="*/ 4519919 h 4885973"/>
              <a:gd name="connsiteX2316" fmla="*/ 962954 w 6085020"/>
              <a:gd name="connsiteY2316" fmla="*/ 4518401 h 4885973"/>
              <a:gd name="connsiteX2317" fmla="*/ 4838542 w 6085020"/>
              <a:gd name="connsiteY2317" fmla="*/ 4518212 h 4885973"/>
              <a:gd name="connsiteX2318" fmla="*/ 4837078 w 6085020"/>
              <a:gd name="connsiteY2318" fmla="*/ 4519407 h 4885973"/>
              <a:gd name="connsiteX2319" fmla="*/ 4837211 w 6085020"/>
              <a:gd name="connsiteY2319" fmla="*/ 4520109 h 4885973"/>
              <a:gd name="connsiteX2320" fmla="*/ 4838542 w 6085020"/>
              <a:gd name="connsiteY2320" fmla="*/ 4520109 h 4885973"/>
              <a:gd name="connsiteX2321" fmla="*/ 4840158 w 6085020"/>
              <a:gd name="connsiteY2321" fmla="*/ 4520203 h 4885973"/>
              <a:gd name="connsiteX2322" fmla="*/ 4840253 w 6085020"/>
              <a:gd name="connsiteY2322" fmla="*/ 4520109 h 4885973"/>
              <a:gd name="connsiteX2323" fmla="*/ 4840253 w 6085020"/>
              <a:gd name="connsiteY2323" fmla="*/ 4518212 h 4885973"/>
              <a:gd name="connsiteX2324" fmla="*/ 4838542 w 6085020"/>
              <a:gd name="connsiteY2324" fmla="*/ 4518212 h 4885973"/>
              <a:gd name="connsiteX2325" fmla="*/ 802462 w 6085020"/>
              <a:gd name="connsiteY2325" fmla="*/ 4517074 h 4885973"/>
              <a:gd name="connsiteX2326" fmla="*/ 781735 w 6085020"/>
              <a:gd name="connsiteY2326" fmla="*/ 4528644 h 4885973"/>
              <a:gd name="connsiteX2327" fmla="*/ 779833 w 6085020"/>
              <a:gd name="connsiteY2327" fmla="*/ 4532247 h 4885973"/>
              <a:gd name="connsiteX2328" fmla="*/ 785728 w 6085020"/>
              <a:gd name="connsiteY2328" fmla="*/ 4533954 h 4885973"/>
              <a:gd name="connsiteX2329" fmla="*/ 791433 w 6085020"/>
              <a:gd name="connsiteY2329" fmla="*/ 4533954 h 4885973"/>
              <a:gd name="connsiteX2330" fmla="*/ 791053 w 6085020"/>
              <a:gd name="connsiteY2330" fmla="*/ 4529592 h 4885973"/>
              <a:gd name="connsiteX2331" fmla="*/ 802462 w 6085020"/>
              <a:gd name="connsiteY2331" fmla="*/ 4517074 h 4885973"/>
              <a:gd name="connsiteX2332" fmla="*/ 3168774 w 6085020"/>
              <a:gd name="connsiteY2332" fmla="*/ 4516956 h 4885973"/>
              <a:gd name="connsiteX2333" fmla="*/ 3160598 w 6085020"/>
              <a:gd name="connsiteY2333" fmla="*/ 4521816 h 4885973"/>
              <a:gd name="connsiteX2334" fmla="*/ 3161358 w 6085020"/>
              <a:gd name="connsiteY2334" fmla="*/ 4524091 h 4885973"/>
              <a:gd name="connsiteX2335" fmla="*/ 3163640 w 6085020"/>
              <a:gd name="connsiteY2335" fmla="*/ 4528833 h 4885973"/>
              <a:gd name="connsiteX2336" fmla="*/ 3182656 w 6085020"/>
              <a:gd name="connsiteY2336" fmla="*/ 4521816 h 4885973"/>
              <a:gd name="connsiteX2337" fmla="*/ 3180374 w 6085020"/>
              <a:gd name="connsiteY2337" fmla="*/ 4517074 h 4885973"/>
              <a:gd name="connsiteX2338" fmla="*/ 3168774 w 6085020"/>
              <a:gd name="connsiteY2338" fmla="*/ 4516956 h 4885973"/>
              <a:gd name="connsiteX2339" fmla="*/ 1318358 w 6085020"/>
              <a:gd name="connsiteY2339" fmla="*/ 4516695 h 4885973"/>
              <a:gd name="connsiteX2340" fmla="*/ 1320449 w 6085020"/>
              <a:gd name="connsiteY2340" fmla="*/ 4518212 h 4885973"/>
              <a:gd name="connsiteX2341" fmla="*/ 1320449 w 6085020"/>
              <a:gd name="connsiteY2341" fmla="*/ 4519729 h 4885973"/>
              <a:gd name="connsiteX2342" fmla="*/ 1323682 w 6085020"/>
              <a:gd name="connsiteY2342" fmla="*/ 4527885 h 4885973"/>
              <a:gd name="connsiteX2343" fmla="*/ 1322351 w 6085020"/>
              <a:gd name="connsiteY2343" fmla="*/ 4527885 h 4885973"/>
              <a:gd name="connsiteX2344" fmla="*/ 1322351 w 6085020"/>
              <a:gd name="connsiteY2344" fmla="*/ 4529402 h 4885973"/>
              <a:gd name="connsiteX2345" fmla="*/ 1322351 w 6085020"/>
              <a:gd name="connsiteY2345" fmla="*/ 4531167 h 4885973"/>
              <a:gd name="connsiteX2346" fmla="*/ 5141717 w 6085020"/>
              <a:gd name="connsiteY2346" fmla="*/ 4516484 h 4885973"/>
              <a:gd name="connsiteX2347" fmla="*/ 5137278 w 6085020"/>
              <a:gd name="connsiteY2347" fmla="*/ 4525419 h 4885973"/>
              <a:gd name="connsiteX2348" fmla="*/ 5141717 w 6085020"/>
              <a:gd name="connsiteY2348" fmla="*/ 4516484 h 4885973"/>
              <a:gd name="connsiteX2349" fmla="*/ 3029960 w 6085020"/>
              <a:gd name="connsiteY2349" fmla="*/ 4515367 h 4885973"/>
              <a:gd name="connsiteX2350" fmla="*/ 3029960 w 6085020"/>
              <a:gd name="connsiteY2350" fmla="*/ 4515367 h 4885973"/>
              <a:gd name="connsiteX2351" fmla="*/ 1999119 w 6085020"/>
              <a:gd name="connsiteY2351" fmla="*/ 4514798 h 4885973"/>
              <a:gd name="connsiteX2352" fmla="*/ 1997027 w 6085020"/>
              <a:gd name="connsiteY2352" fmla="*/ 4519160 h 4885973"/>
              <a:gd name="connsiteX2353" fmla="*/ 1996647 w 6085020"/>
              <a:gd name="connsiteY2353" fmla="*/ 4519919 h 4885973"/>
              <a:gd name="connsiteX2354" fmla="*/ 1996647 w 6085020"/>
              <a:gd name="connsiteY2354" fmla="*/ 4518781 h 4885973"/>
              <a:gd name="connsiteX2355" fmla="*/ 1993914 w 6085020"/>
              <a:gd name="connsiteY2355" fmla="*/ 4517017 h 4885973"/>
              <a:gd name="connsiteX2356" fmla="*/ 1994194 w 6085020"/>
              <a:gd name="connsiteY2356" fmla="*/ 4516436 h 4885973"/>
              <a:gd name="connsiteX2357" fmla="*/ 2161894 w 6085020"/>
              <a:gd name="connsiteY2357" fmla="*/ 4514039 h 4885973"/>
              <a:gd name="connsiteX2358" fmla="*/ 2159212 w 6085020"/>
              <a:gd name="connsiteY2358" fmla="*/ 4517396 h 4885973"/>
              <a:gd name="connsiteX2359" fmla="*/ 2162578 w 6085020"/>
              <a:gd name="connsiteY2359" fmla="*/ 4520070 h 4885973"/>
              <a:gd name="connsiteX2360" fmla="*/ 2163985 w 6085020"/>
              <a:gd name="connsiteY2360" fmla="*/ 4519539 h 4885973"/>
              <a:gd name="connsiteX2361" fmla="*/ 2164727 w 6085020"/>
              <a:gd name="connsiteY2361" fmla="*/ 4515310 h 4885973"/>
              <a:gd name="connsiteX2362" fmla="*/ 2161894 w 6085020"/>
              <a:gd name="connsiteY2362" fmla="*/ 4514039 h 4885973"/>
              <a:gd name="connsiteX2363" fmla="*/ 2736357 w 6085020"/>
              <a:gd name="connsiteY2363" fmla="*/ 4513281 h 4885973"/>
              <a:gd name="connsiteX2364" fmla="*/ 2704982 w 6085020"/>
              <a:gd name="connsiteY2364" fmla="*/ 4523712 h 4885973"/>
              <a:gd name="connsiteX2365" fmla="*/ 2710116 w 6085020"/>
              <a:gd name="connsiteY2365" fmla="*/ 4539454 h 4885973"/>
              <a:gd name="connsiteX2366" fmla="*/ 2729126 w 6085020"/>
              <a:gd name="connsiteY2366" fmla="*/ 4534525 h 4885973"/>
              <a:gd name="connsiteX2367" fmla="*/ 2729139 w 6085020"/>
              <a:gd name="connsiteY2367" fmla="*/ 4534538 h 4885973"/>
              <a:gd name="connsiteX2368" fmla="*/ 2748147 w 6085020"/>
              <a:gd name="connsiteY2368" fmla="*/ 4574732 h 4885973"/>
              <a:gd name="connsiteX2369" fmla="*/ 2761268 w 6085020"/>
              <a:gd name="connsiteY2369" fmla="*/ 4580612 h 4885973"/>
              <a:gd name="connsiteX2370" fmla="*/ 2774389 w 6085020"/>
              <a:gd name="connsiteY2370" fmla="*/ 4586302 h 4885973"/>
              <a:gd name="connsiteX2371" fmla="*/ 2762789 w 6085020"/>
              <a:gd name="connsiteY2371" fmla="*/ 4575491 h 4885973"/>
              <a:gd name="connsiteX2372" fmla="*/ 2751190 w 6085020"/>
              <a:gd name="connsiteY2372" fmla="*/ 4564680 h 4885973"/>
              <a:gd name="connsiteX2373" fmla="*/ 2765071 w 6085020"/>
              <a:gd name="connsiteY2373" fmla="*/ 4567715 h 4885973"/>
              <a:gd name="connsiteX2374" fmla="*/ 2766022 w 6085020"/>
              <a:gd name="connsiteY2374" fmla="*/ 4562594 h 4885973"/>
              <a:gd name="connsiteX2375" fmla="*/ 2766022 w 6085020"/>
              <a:gd name="connsiteY2375" fmla="*/ 4564680 h 4885973"/>
              <a:gd name="connsiteX2376" fmla="*/ 2766973 w 6085020"/>
              <a:gd name="connsiteY2376" fmla="*/ 4571697 h 4885973"/>
              <a:gd name="connsiteX2377" fmla="*/ 2783136 w 6085020"/>
              <a:gd name="connsiteY2377" fmla="*/ 4571697 h 4885973"/>
              <a:gd name="connsiteX2378" fmla="*/ 2782946 w 6085020"/>
              <a:gd name="connsiteY2378" fmla="*/ 4571318 h 4885973"/>
              <a:gd name="connsiteX2379" fmla="*/ 2787510 w 6085020"/>
              <a:gd name="connsiteY2379" fmla="*/ 4565628 h 4885973"/>
              <a:gd name="connsiteX2380" fmla="*/ 2792074 w 6085020"/>
              <a:gd name="connsiteY2380" fmla="*/ 4559938 h 4885973"/>
              <a:gd name="connsiteX2381" fmla="*/ 2786179 w 6085020"/>
              <a:gd name="connsiteY2381" fmla="*/ 4543437 h 4885973"/>
              <a:gd name="connsiteX2382" fmla="*/ 2780284 w 6085020"/>
              <a:gd name="connsiteY2382" fmla="*/ 4526936 h 4885973"/>
              <a:gd name="connsiteX2383" fmla="*/ 2771917 w 6085020"/>
              <a:gd name="connsiteY2383" fmla="*/ 4523143 h 4885973"/>
              <a:gd name="connsiteX2384" fmla="*/ 2754993 w 6085020"/>
              <a:gd name="connsiteY2384" fmla="*/ 4523143 h 4885973"/>
              <a:gd name="connsiteX2385" fmla="*/ 2746626 w 6085020"/>
              <a:gd name="connsiteY2385" fmla="*/ 4526367 h 4885973"/>
              <a:gd name="connsiteX2386" fmla="*/ 2749098 w 6085020"/>
              <a:gd name="connsiteY2386" fmla="*/ 4534903 h 4885973"/>
              <a:gd name="connsiteX2387" fmla="*/ 2753281 w 6085020"/>
              <a:gd name="connsiteY2387" fmla="*/ 4552352 h 4885973"/>
              <a:gd name="connsiteX2388" fmla="*/ 2754803 w 6085020"/>
              <a:gd name="connsiteY2388" fmla="*/ 4561266 h 4885973"/>
              <a:gd name="connsiteX2389" fmla="*/ 2741302 w 6085020"/>
              <a:gd name="connsiteY2389" fmla="*/ 4547041 h 4885973"/>
              <a:gd name="connsiteX2390" fmla="*/ 2729139 w 6085020"/>
              <a:gd name="connsiteY2390" fmla="*/ 4534538 h 4885973"/>
              <a:gd name="connsiteX2391" fmla="*/ 2729132 w 6085020"/>
              <a:gd name="connsiteY2391" fmla="*/ 4534523 h 4885973"/>
              <a:gd name="connsiteX2392" fmla="*/ 2729126 w 6085020"/>
              <a:gd name="connsiteY2392" fmla="*/ 4534525 h 4885973"/>
              <a:gd name="connsiteX2393" fmla="*/ 2728941 w 6085020"/>
              <a:gd name="connsiteY2393" fmla="*/ 4534334 h 4885973"/>
              <a:gd name="connsiteX2394" fmla="*/ 2736357 w 6085020"/>
              <a:gd name="connsiteY2394" fmla="*/ 4513281 h 4885973"/>
              <a:gd name="connsiteX2395" fmla="*/ 2998964 w 6085020"/>
              <a:gd name="connsiteY2395" fmla="*/ 4512711 h 4885973"/>
              <a:gd name="connsiteX2396" fmla="*/ 2982040 w 6085020"/>
              <a:gd name="connsiteY2396" fmla="*/ 4528075 h 4885973"/>
              <a:gd name="connsiteX2397" fmla="*/ 2983181 w 6085020"/>
              <a:gd name="connsiteY2397" fmla="*/ 4528454 h 4885973"/>
              <a:gd name="connsiteX2398" fmla="*/ 2998964 w 6085020"/>
              <a:gd name="connsiteY2398" fmla="*/ 4512711 h 4885973"/>
              <a:gd name="connsiteX2399" fmla="*/ 1758761 w 6085020"/>
              <a:gd name="connsiteY2399" fmla="*/ 4512332 h 4885973"/>
              <a:gd name="connsiteX2400" fmla="*/ 1758761 w 6085020"/>
              <a:gd name="connsiteY2400" fmla="*/ 4512332 h 4885973"/>
              <a:gd name="connsiteX2401" fmla="*/ 5011965 w 6085020"/>
              <a:gd name="connsiteY2401" fmla="*/ 4511775 h 4885973"/>
              <a:gd name="connsiteX2402" fmla="*/ 5011965 w 6085020"/>
              <a:gd name="connsiteY2402" fmla="*/ 4514037 h 4885973"/>
              <a:gd name="connsiteX2403" fmla="*/ 5011014 w 6085020"/>
              <a:gd name="connsiteY2403" fmla="*/ 4513233 h 4885973"/>
              <a:gd name="connsiteX2404" fmla="*/ 2113213 w 6085020"/>
              <a:gd name="connsiteY2404" fmla="*/ 4511763 h 4885973"/>
              <a:gd name="connsiteX2405" fmla="*/ 2113213 w 6085020"/>
              <a:gd name="connsiteY2405" fmla="*/ 4511763 h 4885973"/>
              <a:gd name="connsiteX2406" fmla="*/ 4739756 w 6085020"/>
              <a:gd name="connsiteY2406" fmla="*/ 4511289 h 4885973"/>
              <a:gd name="connsiteX2407" fmla="*/ 4739660 w 6085020"/>
              <a:gd name="connsiteY2407" fmla="*/ 4511384 h 4885973"/>
              <a:gd name="connsiteX2408" fmla="*/ 4739660 w 6085020"/>
              <a:gd name="connsiteY2408" fmla="*/ 4513091 h 4885973"/>
              <a:gd name="connsiteX2409" fmla="*/ 4741372 w 6085020"/>
              <a:gd name="connsiteY2409" fmla="*/ 4513091 h 4885973"/>
              <a:gd name="connsiteX2410" fmla="*/ 4741562 w 6085020"/>
              <a:gd name="connsiteY2410" fmla="*/ 4511573 h 4885973"/>
              <a:gd name="connsiteX2411" fmla="*/ 4741372 w 6085020"/>
              <a:gd name="connsiteY2411" fmla="*/ 4511384 h 4885973"/>
              <a:gd name="connsiteX2412" fmla="*/ 4739756 w 6085020"/>
              <a:gd name="connsiteY2412" fmla="*/ 4511289 h 4885973"/>
              <a:gd name="connsiteX2413" fmla="*/ 960482 w 6085020"/>
              <a:gd name="connsiteY2413" fmla="*/ 4510815 h 4885973"/>
              <a:gd name="connsiteX2414" fmla="*/ 960482 w 6085020"/>
              <a:gd name="connsiteY2414" fmla="*/ 4511953 h 4885973"/>
              <a:gd name="connsiteX2415" fmla="*/ 961623 w 6085020"/>
              <a:gd name="connsiteY2415" fmla="*/ 4511953 h 4885973"/>
              <a:gd name="connsiteX2416" fmla="*/ 961623 w 6085020"/>
              <a:gd name="connsiteY2416" fmla="*/ 4512142 h 4885973"/>
              <a:gd name="connsiteX2417" fmla="*/ 960102 w 6085020"/>
              <a:gd name="connsiteY2417" fmla="*/ 4512711 h 4885973"/>
              <a:gd name="connsiteX2418" fmla="*/ 963905 w 6085020"/>
              <a:gd name="connsiteY2418" fmla="*/ 4511953 h 4885973"/>
              <a:gd name="connsiteX2419" fmla="*/ 961838 w 6085020"/>
              <a:gd name="connsiteY2419" fmla="*/ 4511953 h 4885973"/>
              <a:gd name="connsiteX2420" fmla="*/ 961623 w 6085020"/>
              <a:gd name="connsiteY2420" fmla="*/ 4511953 h 4885973"/>
              <a:gd name="connsiteX2421" fmla="*/ 961623 w 6085020"/>
              <a:gd name="connsiteY2421" fmla="*/ 4510815 h 4885973"/>
              <a:gd name="connsiteX2422" fmla="*/ 960482 w 6085020"/>
              <a:gd name="connsiteY2422" fmla="*/ 4510815 h 4885973"/>
              <a:gd name="connsiteX2423" fmla="*/ 4733100 w 6085020"/>
              <a:gd name="connsiteY2423" fmla="*/ 4510530 h 4885973"/>
              <a:gd name="connsiteX2424" fmla="*/ 4733005 w 6085020"/>
              <a:gd name="connsiteY2424" fmla="*/ 4510625 h 4885973"/>
              <a:gd name="connsiteX2425" fmla="*/ 4732301 w 6085020"/>
              <a:gd name="connsiteY2425" fmla="*/ 4512067 h 4885973"/>
              <a:gd name="connsiteX2426" fmla="*/ 4732434 w 6085020"/>
              <a:gd name="connsiteY2426" fmla="*/ 4512332 h 4885973"/>
              <a:gd name="connsiteX2427" fmla="*/ 4732815 w 6085020"/>
              <a:gd name="connsiteY2427" fmla="*/ 4512142 h 4885973"/>
              <a:gd name="connsiteX2428" fmla="*/ 4734526 w 6085020"/>
              <a:gd name="connsiteY2428" fmla="*/ 4512332 h 4885973"/>
              <a:gd name="connsiteX2429" fmla="*/ 4734716 w 6085020"/>
              <a:gd name="connsiteY2429" fmla="*/ 4510625 h 4885973"/>
              <a:gd name="connsiteX2430" fmla="*/ 4733100 w 6085020"/>
              <a:gd name="connsiteY2430" fmla="*/ 4510530 h 4885973"/>
              <a:gd name="connsiteX2431" fmla="*/ 5147737 w 6085020"/>
              <a:gd name="connsiteY2431" fmla="*/ 4509677 h 4885973"/>
              <a:gd name="connsiteX2432" fmla="*/ 5147737 w 6085020"/>
              <a:gd name="connsiteY2432" fmla="*/ 4520109 h 4885973"/>
              <a:gd name="connsiteX2433" fmla="*/ 5158196 w 6085020"/>
              <a:gd name="connsiteY2433" fmla="*/ 4520109 h 4885973"/>
              <a:gd name="connsiteX2434" fmla="*/ 5158196 w 6085020"/>
              <a:gd name="connsiteY2434" fmla="*/ 4509677 h 4885973"/>
              <a:gd name="connsiteX2435" fmla="*/ 3222208 w 6085020"/>
              <a:gd name="connsiteY2435" fmla="*/ 4509487 h 4885973"/>
              <a:gd name="connsiteX2436" fmla="*/ 3223349 w 6085020"/>
              <a:gd name="connsiteY2436" fmla="*/ 4519919 h 4885973"/>
              <a:gd name="connsiteX2437" fmla="*/ 3232667 w 6085020"/>
              <a:gd name="connsiteY2437" fmla="*/ 4519919 h 4885973"/>
              <a:gd name="connsiteX2438" fmla="*/ 3232667 w 6085020"/>
              <a:gd name="connsiteY2438" fmla="*/ 4509487 h 4885973"/>
              <a:gd name="connsiteX2439" fmla="*/ 4888648 w 6085020"/>
              <a:gd name="connsiteY2439" fmla="*/ 4509393 h 4885973"/>
              <a:gd name="connsiteX2440" fmla="*/ 4888553 w 6085020"/>
              <a:gd name="connsiteY2440" fmla="*/ 4509487 h 4885973"/>
              <a:gd name="connsiteX2441" fmla="*/ 4888534 w 6085020"/>
              <a:gd name="connsiteY2441" fmla="*/ 4511365 h 4885973"/>
              <a:gd name="connsiteX2442" fmla="*/ 4888553 w 6085020"/>
              <a:gd name="connsiteY2442" fmla="*/ 4511384 h 4885973"/>
              <a:gd name="connsiteX2443" fmla="*/ 4890170 w 6085020"/>
              <a:gd name="connsiteY2443" fmla="*/ 4511479 h 4885973"/>
              <a:gd name="connsiteX2444" fmla="*/ 4890265 w 6085020"/>
              <a:gd name="connsiteY2444" fmla="*/ 4511384 h 4885973"/>
              <a:gd name="connsiteX2445" fmla="*/ 4891120 w 6085020"/>
              <a:gd name="connsiteY2445" fmla="*/ 4509715 h 4885973"/>
              <a:gd name="connsiteX2446" fmla="*/ 4891025 w 6085020"/>
              <a:gd name="connsiteY2446" fmla="*/ 4509487 h 4885973"/>
              <a:gd name="connsiteX2447" fmla="*/ 4890265 w 6085020"/>
              <a:gd name="connsiteY2447" fmla="*/ 4509487 h 4885973"/>
              <a:gd name="connsiteX2448" fmla="*/ 4888648 w 6085020"/>
              <a:gd name="connsiteY2448" fmla="*/ 4509393 h 4885973"/>
              <a:gd name="connsiteX2449" fmla="*/ 5083654 w 6085020"/>
              <a:gd name="connsiteY2449" fmla="*/ 4509298 h 4885973"/>
              <a:gd name="connsiteX2450" fmla="*/ 5083654 w 6085020"/>
              <a:gd name="connsiteY2450" fmla="*/ 4511763 h 4885973"/>
              <a:gd name="connsiteX2451" fmla="*/ 5083654 w 6085020"/>
              <a:gd name="connsiteY2451" fmla="*/ 4514039 h 4885973"/>
              <a:gd name="connsiteX2452" fmla="*/ 5086126 w 6085020"/>
              <a:gd name="connsiteY2452" fmla="*/ 4514039 h 4885973"/>
              <a:gd name="connsiteX2453" fmla="*/ 5088408 w 6085020"/>
              <a:gd name="connsiteY2453" fmla="*/ 4514039 h 4885973"/>
              <a:gd name="connsiteX2454" fmla="*/ 5048475 w 6085020"/>
              <a:gd name="connsiteY2454" fmla="*/ 4508349 h 4885973"/>
              <a:gd name="connsiteX2455" fmla="*/ 5045432 w 6085020"/>
              <a:gd name="connsiteY2455" fmla="*/ 4509867 h 4885973"/>
              <a:gd name="connsiteX2456" fmla="*/ 5045432 w 6085020"/>
              <a:gd name="connsiteY2456" fmla="*/ 4509108 h 4885973"/>
              <a:gd name="connsiteX2457" fmla="*/ 5042789 w 6085020"/>
              <a:gd name="connsiteY2457" fmla="*/ 4511185 h 4885973"/>
              <a:gd name="connsiteX2458" fmla="*/ 5040108 w 6085020"/>
              <a:gd name="connsiteY2458" fmla="*/ 4512522 h 4885973"/>
              <a:gd name="connsiteX2459" fmla="*/ 5033833 w 6085020"/>
              <a:gd name="connsiteY2459" fmla="*/ 4516884 h 4885973"/>
              <a:gd name="connsiteX2460" fmla="*/ 5034974 w 6085020"/>
              <a:gd name="connsiteY2460" fmla="*/ 4518022 h 4885973"/>
              <a:gd name="connsiteX2461" fmla="*/ 5041059 w 6085020"/>
              <a:gd name="connsiteY2461" fmla="*/ 4521816 h 4885973"/>
              <a:gd name="connsiteX2462" fmla="*/ 5046003 w 6085020"/>
              <a:gd name="connsiteY2462" fmla="*/ 4524471 h 4885973"/>
              <a:gd name="connsiteX2463" fmla="*/ 5042580 w 6085020"/>
              <a:gd name="connsiteY2463" fmla="*/ 4519729 h 4885973"/>
              <a:gd name="connsiteX2464" fmla="*/ 5039157 w 6085020"/>
              <a:gd name="connsiteY2464" fmla="*/ 4514039 h 4885973"/>
              <a:gd name="connsiteX2465" fmla="*/ 5042789 w 6085020"/>
              <a:gd name="connsiteY2465" fmla="*/ 4511185 h 4885973"/>
              <a:gd name="connsiteX2466" fmla="*/ 5045432 w 6085020"/>
              <a:gd name="connsiteY2466" fmla="*/ 4509867 h 4885973"/>
              <a:gd name="connsiteX2467" fmla="*/ 5045432 w 6085020"/>
              <a:gd name="connsiteY2467" fmla="*/ 4511953 h 4885973"/>
              <a:gd name="connsiteX2468" fmla="*/ 5045432 w 6085020"/>
              <a:gd name="connsiteY2468" fmla="*/ 4514988 h 4885973"/>
              <a:gd name="connsiteX2469" fmla="*/ 5048285 w 6085020"/>
              <a:gd name="connsiteY2469" fmla="*/ 4512142 h 4885973"/>
              <a:gd name="connsiteX2470" fmla="*/ 5050377 w 6085020"/>
              <a:gd name="connsiteY2470" fmla="*/ 4508349 h 4885973"/>
              <a:gd name="connsiteX2471" fmla="*/ 4818575 w 6085020"/>
              <a:gd name="connsiteY2471" fmla="*/ 4506832 h 4885973"/>
              <a:gd name="connsiteX2472" fmla="*/ 4816674 w 6085020"/>
              <a:gd name="connsiteY2472" fmla="*/ 4507022 h 4885973"/>
              <a:gd name="connsiteX2473" fmla="*/ 4818594 w 6085020"/>
              <a:gd name="connsiteY2473" fmla="*/ 4507022 h 4885973"/>
              <a:gd name="connsiteX2474" fmla="*/ 4818595 w 6085020"/>
              <a:gd name="connsiteY2474" fmla="*/ 4507032 h 4885973"/>
              <a:gd name="connsiteX2475" fmla="*/ 4817149 w 6085020"/>
              <a:gd name="connsiteY2475" fmla="*/ 4507116 h 4885973"/>
              <a:gd name="connsiteX2476" fmla="*/ 4817263 w 6085020"/>
              <a:gd name="connsiteY2476" fmla="*/ 4508729 h 4885973"/>
              <a:gd name="connsiteX2477" fmla="*/ 4818766 w 6085020"/>
              <a:gd name="connsiteY2477" fmla="*/ 4508729 h 4885973"/>
              <a:gd name="connsiteX2478" fmla="*/ 4818595 w 6085020"/>
              <a:gd name="connsiteY2478" fmla="*/ 4507032 h 4885973"/>
              <a:gd name="connsiteX2479" fmla="*/ 4818766 w 6085020"/>
              <a:gd name="connsiteY2479" fmla="*/ 4507022 h 4885973"/>
              <a:gd name="connsiteX2480" fmla="*/ 4818594 w 6085020"/>
              <a:gd name="connsiteY2480" fmla="*/ 4507022 h 4885973"/>
              <a:gd name="connsiteX2481" fmla="*/ 1800405 w 6085020"/>
              <a:gd name="connsiteY2481" fmla="*/ 4506832 h 4885973"/>
              <a:gd name="connsiteX2482" fmla="*/ 1810864 w 6085020"/>
              <a:gd name="connsiteY2482" fmla="*/ 4522764 h 4885973"/>
              <a:gd name="connsiteX2483" fmla="*/ 1810864 w 6085020"/>
              <a:gd name="connsiteY2483" fmla="*/ 4522385 h 4885973"/>
              <a:gd name="connsiteX2484" fmla="*/ 1800405 w 6085020"/>
              <a:gd name="connsiteY2484" fmla="*/ 4506832 h 4885973"/>
              <a:gd name="connsiteX2485" fmla="*/ 4801918 w 6085020"/>
              <a:gd name="connsiteY2485" fmla="*/ 4506486 h 4885973"/>
              <a:gd name="connsiteX2486" fmla="*/ 4800635 w 6085020"/>
              <a:gd name="connsiteY2486" fmla="*/ 4517915 h 4885973"/>
              <a:gd name="connsiteX2487" fmla="*/ 4799940 w 6085020"/>
              <a:gd name="connsiteY2487" fmla="*/ 4517832 h 4885973"/>
              <a:gd name="connsiteX2488" fmla="*/ 4799693 w 6085020"/>
              <a:gd name="connsiteY2488" fmla="*/ 4517529 h 4885973"/>
              <a:gd name="connsiteX2489" fmla="*/ 4801271 w 6085020"/>
              <a:gd name="connsiteY2489" fmla="*/ 4506642 h 4885973"/>
              <a:gd name="connsiteX2490" fmla="*/ 5057223 w 6085020"/>
              <a:gd name="connsiteY2490" fmla="*/ 4506453 h 4885973"/>
              <a:gd name="connsiteX2491" fmla="*/ 5058363 w 6085020"/>
              <a:gd name="connsiteY2491" fmla="*/ 4509867 h 4885973"/>
              <a:gd name="connsiteX2492" fmla="*/ 5059314 w 6085020"/>
              <a:gd name="connsiteY2492" fmla="*/ 4513470 h 4885973"/>
              <a:gd name="connsiteX2493" fmla="*/ 5063688 w 6085020"/>
              <a:gd name="connsiteY2493" fmla="*/ 4513470 h 4885973"/>
              <a:gd name="connsiteX2494" fmla="*/ 5060455 w 6085020"/>
              <a:gd name="connsiteY2494" fmla="*/ 4509867 h 4885973"/>
              <a:gd name="connsiteX2495" fmla="*/ 5026227 w 6085020"/>
              <a:gd name="connsiteY2495" fmla="*/ 4505884 h 4885973"/>
              <a:gd name="connsiteX2496" fmla="*/ 5026417 w 6085020"/>
              <a:gd name="connsiteY2496" fmla="*/ 4507211 h 4885973"/>
              <a:gd name="connsiteX2497" fmla="*/ 5024516 w 6085020"/>
              <a:gd name="connsiteY2497" fmla="*/ 4507211 h 4885973"/>
              <a:gd name="connsiteX2498" fmla="*/ 5024516 w 6085020"/>
              <a:gd name="connsiteY2498" fmla="*/ 4509108 h 4885973"/>
              <a:gd name="connsiteX2499" fmla="*/ 5026132 w 6085020"/>
              <a:gd name="connsiteY2499" fmla="*/ 4509203 h 4885973"/>
              <a:gd name="connsiteX2500" fmla="*/ 5026227 w 6085020"/>
              <a:gd name="connsiteY2500" fmla="*/ 4509108 h 4885973"/>
              <a:gd name="connsiteX2501" fmla="*/ 5027843 w 6085020"/>
              <a:gd name="connsiteY2501" fmla="*/ 4507496 h 4885973"/>
              <a:gd name="connsiteX2502" fmla="*/ 5026227 w 6085020"/>
              <a:gd name="connsiteY2502" fmla="*/ 4505884 h 4885973"/>
              <a:gd name="connsiteX2503" fmla="*/ 1315590 w 6085020"/>
              <a:gd name="connsiteY2503" fmla="*/ 4505400 h 4885973"/>
              <a:gd name="connsiteX2504" fmla="*/ 1316646 w 6085020"/>
              <a:gd name="connsiteY2504" fmla="*/ 4506453 h 4885973"/>
              <a:gd name="connsiteX2505" fmla="*/ 1314745 w 6085020"/>
              <a:gd name="connsiteY2505" fmla="*/ 4506453 h 4885973"/>
              <a:gd name="connsiteX2506" fmla="*/ 1206736 w 6085020"/>
              <a:gd name="connsiteY2506" fmla="*/ 4505315 h 4885973"/>
              <a:gd name="connsiteX2507" fmla="*/ 1199129 w 6085020"/>
              <a:gd name="connsiteY2507" fmla="*/ 4511005 h 4885973"/>
              <a:gd name="connsiteX2508" fmla="*/ 1196657 w 6085020"/>
              <a:gd name="connsiteY2508" fmla="*/ 4515936 h 4885973"/>
              <a:gd name="connsiteX2509" fmla="*/ 1212630 w 6085020"/>
              <a:gd name="connsiteY2509" fmla="*/ 4514039 h 4885973"/>
              <a:gd name="connsiteX2510" fmla="*/ 1212630 w 6085020"/>
              <a:gd name="connsiteY2510" fmla="*/ 4509298 h 4885973"/>
              <a:gd name="connsiteX2511" fmla="*/ 1206736 w 6085020"/>
              <a:gd name="connsiteY2511" fmla="*/ 4505315 h 4885973"/>
              <a:gd name="connsiteX2512" fmla="*/ 4809068 w 6085020"/>
              <a:gd name="connsiteY2512" fmla="*/ 4504746 h 4885973"/>
              <a:gd name="connsiteX2513" fmla="*/ 4809126 w 6085020"/>
              <a:gd name="connsiteY2513" fmla="*/ 4504797 h 4885973"/>
              <a:gd name="connsiteX2514" fmla="*/ 4809068 w 6085020"/>
              <a:gd name="connsiteY2514" fmla="*/ 4505315 h 4885973"/>
              <a:gd name="connsiteX2515" fmla="*/ 1316133 w 6085020"/>
              <a:gd name="connsiteY2515" fmla="*/ 4504439 h 4885973"/>
              <a:gd name="connsiteX2516" fmla="*/ 1316266 w 6085020"/>
              <a:gd name="connsiteY2516" fmla="*/ 4504556 h 4885973"/>
              <a:gd name="connsiteX2517" fmla="*/ 1315590 w 6085020"/>
              <a:gd name="connsiteY2517" fmla="*/ 4505400 h 4885973"/>
              <a:gd name="connsiteX2518" fmla="*/ 1315505 w 6085020"/>
              <a:gd name="connsiteY2518" fmla="*/ 4505315 h 4885973"/>
              <a:gd name="connsiteX2519" fmla="*/ 4825421 w 6085020"/>
              <a:gd name="connsiteY2519" fmla="*/ 4503797 h 4885973"/>
              <a:gd name="connsiteX2520" fmla="*/ 4827703 w 6085020"/>
              <a:gd name="connsiteY2520" fmla="*/ 4506642 h 4885973"/>
              <a:gd name="connsiteX2521" fmla="*/ 4830365 w 6085020"/>
              <a:gd name="connsiteY2521" fmla="*/ 4506642 h 4885973"/>
              <a:gd name="connsiteX2522" fmla="*/ 4830365 w 6085020"/>
              <a:gd name="connsiteY2522" fmla="*/ 4503797 h 4885973"/>
              <a:gd name="connsiteX2523" fmla="*/ 4827893 w 6085020"/>
              <a:gd name="connsiteY2523" fmla="*/ 4503797 h 4885973"/>
              <a:gd name="connsiteX2524" fmla="*/ 4737473 w 6085020"/>
              <a:gd name="connsiteY2524" fmla="*/ 4503703 h 4885973"/>
              <a:gd name="connsiteX2525" fmla="*/ 4737379 w 6085020"/>
              <a:gd name="connsiteY2525" fmla="*/ 4503797 h 4885973"/>
              <a:gd name="connsiteX2526" fmla="*/ 4736675 w 6085020"/>
              <a:gd name="connsiteY2526" fmla="*/ 4505239 h 4885973"/>
              <a:gd name="connsiteX2527" fmla="*/ 4736808 w 6085020"/>
              <a:gd name="connsiteY2527" fmla="*/ 4505504 h 4885973"/>
              <a:gd name="connsiteX2528" fmla="*/ 4737188 w 6085020"/>
              <a:gd name="connsiteY2528" fmla="*/ 4505315 h 4885973"/>
              <a:gd name="connsiteX2529" fmla="*/ 4738900 w 6085020"/>
              <a:gd name="connsiteY2529" fmla="*/ 4505504 h 4885973"/>
              <a:gd name="connsiteX2530" fmla="*/ 4739090 w 6085020"/>
              <a:gd name="connsiteY2530" fmla="*/ 4503797 h 4885973"/>
              <a:gd name="connsiteX2531" fmla="*/ 4737473 w 6085020"/>
              <a:gd name="connsiteY2531" fmla="*/ 4503703 h 4885973"/>
              <a:gd name="connsiteX2532" fmla="*/ 2836380 w 6085020"/>
              <a:gd name="connsiteY2532" fmla="*/ 4502470 h 4885973"/>
              <a:gd name="connsiteX2533" fmla="*/ 2840373 w 6085020"/>
              <a:gd name="connsiteY2533" fmla="*/ 4511005 h 4885973"/>
              <a:gd name="connsiteX2534" fmla="*/ 2840373 w 6085020"/>
              <a:gd name="connsiteY2534" fmla="*/ 4511953 h 4885973"/>
              <a:gd name="connsiteX2535" fmla="*/ 2844177 w 6085020"/>
              <a:gd name="connsiteY2535" fmla="*/ 4513850 h 4885973"/>
              <a:gd name="connsiteX2536" fmla="*/ 2845259 w 6085020"/>
              <a:gd name="connsiteY2536" fmla="*/ 4509699 h 4885973"/>
              <a:gd name="connsiteX2537" fmla="*/ 2845888 w 6085020"/>
              <a:gd name="connsiteY2537" fmla="*/ 4510056 h 4885973"/>
              <a:gd name="connsiteX2538" fmla="*/ 2845127 w 6085020"/>
              <a:gd name="connsiteY2538" fmla="*/ 4509487 h 4885973"/>
              <a:gd name="connsiteX2539" fmla="*/ 2845260 w 6085020"/>
              <a:gd name="connsiteY2539" fmla="*/ 4509696 h 4885973"/>
              <a:gd name="connsiteX2540" fmla="*/ 2845259 w 6085020"/>
              <a:gd name="connsiteY2540" fmla="*/ 4509699 h 4885973"/>
              <a:gd name="connsiteX2541" fmla="*/ 2842389 w 6085020"/>
              <a:gd name="connsiteY2541" fmla="*/ 4508065 h 4885973"/>
              <a:gd name="connsiteX2542" fmla="*/ 2842085 w 6085020"/>
              <a:gd name="connsiteY2542" fmla="*/ 4508160 h 4885973"/>
              <a:gd name="connsiteX2543" fmla="*/ 2836380 w 6085020"/>
              <a:gd name="connsiteY2543" fmla="*/ 4502470 h 4885973"/>
              <a:gd name="connsiteX2544" fmla="*/ 1314745 w 6085020"/>
              <a:gd name="connsiteY2544" fmla="*/ 4502090 h 4885973"/>
              <a:gd name="connsiteX2545" fmla="*/ 1316456 w 6085020"/>
              <a:gd name="connsiteY2545" fmla="*/ 4503987 h 4885973"/>
              <a:gd name="connsiteX2546" fmla="*/ 1316133 w 6085020"/>
              <a:gd name="connsiteY2546" fmla="*/ 4504439 h 4885973"/>
              <a:gd name="connsiteX2547" fmla="*/ 1314745 w 6085020"/>
              <a:gd name="connsiteY2547" fmla="*/ 4503228 h 4885973"/>
              <a:gd name="connsiteX2548" fmla="*/ 1314745 w 6085020"/>
              <a:gd name="connsiteY2548" fmla="*/ 4502090 h 4885973"/>
              <a:gd name="connsiteX2549" fmla="*/ 5098867 w 6085020"/>
              <a:gd name="connsiteY2549" fmla="*/ 4501711 h 4885973"/>
              <a:gd name="connsiteX2550" fmla="*/ 5098772 w 6085020"/>
              <a:gd name="connsiteY2550" fmla="*/ 4503323 h 4885973"/>
              <a:gd name="connsiteX2551" fmla="*/ 5098867 w 6085020"/>
              <a:gd name="connsiteY2551" fmla="*/ 4503418 h 4885973"/>
              <a:gd name="connsiteX2552" fmla="*/ 5100483 w 6085020"/>
              <a:gd name="connsiteY2552" fmla="*/ 4503513 h 4885973"/>
              <a:gd name="connsiteX2553" fmla="*/ 5100578 w 6085020"/>
              <a:gd name="connsiteY2553" fmla="*/ 4503418 h 4885973"/>
              <a:gd name="connsiteX2554" fmla="*/ 5099247 w 6085020"/>
              <a:gd name="connsiteY2554" fmla="*/ 4503039 h 4885973"/>
              <a:gd name="connsiteX2555" fmla="*/ 5100578 w 6085020"/>
              <a:gd name="connsiteY2555" fmla="*/ 4501711 h 4885973"/>
              <a:gd name="connsiteX2556" fmla="*/ 5098867 w 6085020"/>
              <a:gd name="connsiteY2556" fmla="*/ 4501711 h 4885973"/>
              <a:gd name="connsiteX2557" fmla="*/ 797138 w 6085020"/>
              <a:gd name="connsiteY2557" fmla="*/ 4501711 h 4885973"/>
              <a:gd name="connsiteX2558" fmla="*/ 797138 w 6085020"/>
              <a:gd name="connsiteY2558" fmla="*/ 4501711 h 4885973"/>
              <a:gd name="connsiteX2559" fmla="*/ 5066540 w 6085020"/>
              <a:gd name="connsiteY2559" fmla="*/ 4501521 h 4885973"/>
              <a:gd name="connsiteX2560" fmla="*/ 5065779 w 6085020"/>
              <a:gd name="connsiteY2560" fmla="*/ 4501901 h 4885973"/>
              <a:gd name="connsiteX2561" fmla="*/ 5067491 w 6085020"/>
              <a:gd name="connsiteY2561" fmla="*/ 4503608 h 4885973"/>
              <a:gd name="connsiteX2562" fmla="*/ 5071294 w 6085020"/>
              <a:gd name="connsiteY2562" fmla="*/ 4503608 h 4885973"/>
              <a:gd name="connsiteX2563" fmla="*/ 5069583 w 6085020"/>
              <a:gd name="connsiteY2563" fmla="*/ 4501901 h 4885973"/>
              <a:gd name="connsiteX2564" fmla="*/ 5066540 w 6085020"/>
              <a:gd name="connsiteY2564" fmla="*/ 4501521 h 4885973"/>
              <a:gd name="connsiteX2565" fmla="*/ 2035439 w 6085020"/>
              <a:gd name="connsiteY2565" fmla="*/ 4501521 h 4885973"/>
              <a:gd name="connsiteX2566" fmla="*/ 2033557 w 6085020"/>
              <a:gd name="connsiteY2566" fmla="*/ 4505372 h 4885973"/>
              <a:gd name="connsiteX2567" fmla="*/ 2037417 w 6085020"/>
              <a:gd name="connsiteY2567" fmla="*/ 4507249 h 4885973"/>
              <a:gd name="connsiteX2568" fmla="*/ 2039299 w 6085020"/>
              <a:gd name="connsiteY2568" fmla="*/ 4503399 h 4885973"/>
              <a:gd name="connsiteX2569" fmla="*/ 2039242 w 6085020"/>
              <a:gd name="connsiteY2569" fmla="*/ 4503228 h 4885973"/>
              <a:gd name="connsiteX2570" fmla="*/ 2037341 w 6085020"/>
              <a:gd name="connsiteY2570" fmla="*/ 4502090 h 4885973"/>
              <a:gd name="connsiteX2571" fmla="*/ 4748122 w 6085020"/>
              <a:gd name="connsiteY2571" fmla="*/ 4501237 h 4885973"/>
              <a:gd name="connsiteX2572" fmla="*/ 4748027 w 6085020"/>
              <a:gd name="connsiteY2572" fmla="*/ 4501332 h 4885973"/>
              <a:gd name="connsiteX2573" fmla="*/ 4748008 w 6085020"/>
              <a:gd name="connsiteY2573" fmla="*/ 4503209 h 4885973"/>
              <a:gd name="connsiteX2574" fmla="*/ 4748027 w 6085020"/>
              <a:gd name="connsiteY2574" fmla="*/ 4503228 h 4885973"/>
              <a:gd name="connsiteX2575" fmla="*/ 4749643 w 6085020"/>
              <a:gd name="connsiteY2575" fmla="*/ 4503323 h 4885973"/>
              <a:gd name="connsiteX2576" fmla="*/ 4749739 w 6085020"/>
              <a:gd name="connsiteY2576" fmla="*/ 4503228 h 4885973"/>
              <a:gd name="connsiteX2577" fmla="*/ 4749929 w 6085020"/>
              <a:gd name="connsiteY2577" fmla="*/ 4501521 h 4885973"/>
              <a:gd name="connsiteX2578" fmla="*/ 4749739 w 6085020"/>
              <a:gd name="connsiteY2578" fmla="*/ 4501332 h 4885973"/>
              <a:gd name="connsiteX2579" fmla="*/ 4748122 w 6085020"/>
              <a:gd name="connsiteY2579" fmla="*/ 4501237 h 4885973"/>
              <a:gd name="connsiteX2580" fmla="*/ 1003458 w 6085020"/>
              <a:gd name="connsiteY2580" fmla="*/ 4500573 h 4885973"/>
              <a:gd name="connsiteX2581" fmla="*/ 1000035 w 6085020"/>
              <a:gd name="connsiteY2581" fmla="*/ 4504935 h 4885973"/>
              <a:gd name="connsiteX2582" fmla="*/ 996802 w 6085020"/>
              <a:gd name="connsiteY2582" fmla="*/ 4509108 h 4885973"/>
              <a:gd name="connsiteX2583" fmla="*/ 1011825 w 6085020"/>
              <a:gd name="connsiteY2583" fmla="*/ 4507211 h 4885973"/>
              <a:gd name="connsiteX2584" fmla="*/ 5102860 w 6085020"/>
              <a:gd name="connsiteY2584" fmla="*/ 4499625 h 4885973"/>
              <a:gd name="connsiteX2585" fmla="*/ 5107994 w 6085020"/>
              <a:gd name="connsiteY2585" fmla="*/ 4506453 h 4885973"/>
              <a:gd name="connsiteX2586" fmla="*/ 5106283 w 6085020"/>
              <a:gd name="connsiteY2586" fmla="*/ 4509487 h 4885973"/>
              <a:gd name="connsiteX2587" fmla="*/ 5104571 w 6085020"/>
              <a:gd name="connsiteY2587" fmla="*/ 4512522 h 4885973"/>
              <a:gd name="connsiteX2588" fmla="*/ 5110657 w 6085020"/>
              <a:gd name="connsiteY2588" fmla="*/ 4507780 h 4885973"/>
              <a:gd name="connsiteX2589" fmla="*/ 5116741 w 6085020"/>
              <a:gd name="connsiteY2589" fmla="*/ 4503418 h 4885973"/>
              <a:gd name="connsiteX2590" fmla="*/ 5113319 w 6085020"/>
              <a:gd name="connsiteY2590" fmla="*/ 4503418 h 4885973"/>
              <a:gd name="connsiteX2591" fmla="*/ 5106473 w 6085020"/>
              <a:gd name="connsiteY2591" fmla="*/ 4501711 h 4885973"/>
              <a:gd name="connsiteX2592" fmla="*/ 5045813 w 6085020"/>
              <a:gd name="connsiteY2592" fmla="*/ 4499435 h 4885973"/>
              <a:gd name="connsiteX2593" fmla="*/ 5045813 w 6085020"/>
              <a:gd name="connsiteY2593" fmla="*/ 4501901 h 4885973"/>
              <a:gd name="connsiteX2594" fmla="*/ 5045813 w 6085020"/>
              <a:gd name="connsiteY2594" fmla="*/ 4504177 h 4885973"/>
              <a:gd name="connsiteX2595" fmla="*/ 5051137 w 6085020"/>
              <a:gd name="connsiteY2595" fmla="*/ 4500004 h 4885973"/>
              <a:gd name="connsiteX2596" fmla="*/ 5048285 w 6085020"/>
              <a:gd name="connsiteY2596" fmla="*/ 4499435 h 4885973"/>
              <a:gd name="connsiteX2597" fmla="*/ 790862 w 6085020"/>
              <a:gd name="connsiteY2597" fmla="*/ 4499435 h 4885973"/>
              <a:gd name="connsiteX2598" fmla="*/ 790292 w 6085020"/>
              <a:gd name="connsiteY2598" fmla="*/ 4499625 h 4885973"/>
              <a:gd name="connsiteX2599" fmla="*/ 790524 w 6085020"/>
              <a:gd name="connsiteY2599" fmla="*/ 4500110 h 4885973"/>
              <a:gd name="connsiteX2600" fmla="*/ 786299 w 6085020"/>
              <a:gd name="connsiteY2600" fmla="*/ 4508539 h 4885973"/>
              <a:gd name="connsiteX2601" fmla="*/ 784207 w 6085020"/>
              <a:gd name="connsiteY2601" fmla="*/ 4517453 h 4885973"/>
              <a:gd name="connsiteX2602" fmla="*/ 795046 w 6085020"/>
              <a:gd name="connsiteY2602" fmla="*/ 4516126 h 4885973"/>
              <a:gd name="connsiteX2603" fmla="*/ 794095 w 6085020"/>
              <a:gd name="connsiteY2603" fmla="*/ 4507591 h 4885973"/>
              <a:gd name="connsiteX2604" fmla="*/ 790524 w 6085020"/>
              <a:gd name="connsiteY2604" fmla="*/ 4500110 h 4885973"/>
              <a:gd name="connsiteX2605" fmla="*/ 5033072 w 6085020"/>
              <a:gd name="connsiteY2605" fmla="*/ 4499056 h 4885973"/>
              <a:gd name="connsiteX2606" fmla="*/ 5033072 w 6085020"/>
              <a:gd name="connsiteY2606" fmla="*/ 4501521 h 4885973"/>
              <a:gd name="connsiteX2607" fmla="*/ 5032502 w 6085020"/>
              <a:gd name="connsiteY2607" fmla="*/ 4504366 h 4885973"/>
              <a:gd name="connsiteX2608" fmla="*/ 5037256 w 6085020"/>
              <a:gd name="connsiteY2608" fmla="*/ 4504366 h 4885973"/>
              <a:gd name="connsiteX2609" fmla="*/ 2517585 w 6085020"/>
              <a:gd name="connsiteY2609" fmla="*/ 4498685 h 4885973"/>
              <a:gd name="connsiteX2610" fmla="*/ 2527185 w 6085020"/>
              <a:gd name="connsiteY2610" fmla="*/ 4502659 h 4885973"/>
              <a:gd name="connsiteX2611" fmla="*/ 2517585 w 6085020"/>
              <a:gd name="connsiteY2611" fmla="*/ 4498685 h 4885973"/>
              <a:gd name="connsiteX2612" fmla="*/ 1565562 w 6085020"/>
              <a:gd name="connsiteY2612" fmla="*/ 4498487 h 4885973"/>
              <a:gd name="connsiteX2613" fmla="*/ 1567083 w 6085020"/>
              <a:gd name="connsiteY2613" fmla="*/ 4498487 h 4885973"/>
              <a:gd name="connsiteX2614" fmla="*/ 1568794 w 6085020"/>
              <a:gd name="connsiteY2614" fmla="*/ 4503228 h 4885973"/>
              <a:gd name="connsiteX2615" fmla="*/ 1568794 w 6085020"/>
              <a:gd name="connsiteY2615" fmla="*/ 4505884 h 4885973"/>
              <a:gd name="connsiteX2616" fmla="*/ 1570886 w 6085020"/>
              <a:gd name="connsiteY2616" fmla="*/ 4507780 h 4885973"/>
              <a:gd name="connsiteX2617" fmla="*/ 1584767 w 6085020"/>
              <a:gd name="connsiteY2617" fmla="*/ 4546851 h 4885973"/>
              <a:gd name="connsiteX2618" fmla="*/ 1583056 w 6085020"/>
              <a:gd name="connsiteY2618" fmla="*/ 4546851 h 4885973"/>
              <a:gd name="connsiteX2619" fmla="*/ 1580584 w 6085020"/>
              <a:gd name="connsiteY2619" fmla="*/ 4551783 h 4885973"/>
              <a:gd name="connsiteX2620" fmla="*/ 1578112 w 6085020"/>
              <a:gd name="connsiteY2620" fmla="*/ 4556904 h 4885973"/>
              <a:gd name="connsiteX2621" fmla="*/ 1586859 w 6085020"/>
              <a:gd name="connsiteY2621" fmla="*/ 4553869 h 4885973"/>
              <a:gd name="connsiteX2622" fmla="*/ 1592944 w 6085020"/>
              <a:gd name="connsiteY2622" fmla="*/ 4570370 h 4885973"/>
              <a:gd name="connsiteX2623" fmla="*/ 1576781 w 6085020"/>
              <a:gd name="connsiteY2623" fmla="*/ 4565439 h 4885973"/>
              <a:gd name="connsiteX2624" fmla="*/ 1570316 w 6085020"/>
              <a:gd name="connsiteY2624" fmla="*/ 4547610 h 4885973"/>
              <a:gd name="connsiteX2625" fmla="*/ 1570316 w 6085020"/>
              <a:gd name="connsiteY2625" fmla="*/ 4544955 h 4885973"/>
              <a:gd name="connsiteX2626" fmla="*/ 1568794 w 6085020"/>
              <a:gd name="connsiteY2626" fmla="*/ 4544955 h 4885973"/>
              <a:gd name="connsiteX2627" fmla="*/ 1563660 w 6085020"/>
              <a:gd name="connsiteY2627" fmla="*/ 4530540 h 4885973"/>
              <a:gd name="connsiteX2628" fmla="*/ 1557385 w 6085020"/>
              <a:gd name="connsiteY2628" fmla="*/ 4543817 h 4885973"/>
              <a:gd name="connsiteX2629" fmla="*/ 1548828 w 6085020"/>
              <a:gd name="connsiteY2629" fmla="*/ 4542679 h 4885973"/>
              <a:gd name="connsiteX2630" fmla="*/ 1548828 w 6085020"/>
              <a:gd name="connsiteY2630" fmla="*/ 4547989 h 4885973"/>
              <a:gd name="connsiteX2631" fmla="*/ 1544074 w 6085020"/>
              <a:gd name="connsiteY2631" fmla="*/ 4547989 h 4885973"/>
              <a:gd name="connsiteX2632" fmla="*/ 1540461 w 6085020"/>
              <a:gd name="connsiteY2632" fmla="*/ 4520488 h 4885973"/>
              <a:gd name="connsiteX2633" fmla="*/ 1538179 w 6085020"/>
              <a:gd name="connsiteY2633" fmla="*/ 4508160 h 4885973"/>
              <a:gd name="connsiteX2634" fmla="*/ 1559857 w 6085020"/>
              <a:gd name="connsiteY2634" fmla="*/ 4500573 h 4885973"/>
              <a:gd name="connsiteX2635" fmla="*/ 1558336 w 6085020"/>
              <a:gd name="connsiteY2635" fmla="*/ 4502280 h 4885973"/>
              <a:gd name="connsiteX2636" fmla="*/ 1566893 w 6085020"/>
              <a:gd name="connsiteY2636" fmla="*/ 4508918 h 4885973"/>
              <a:gd name="connsiteX2637" fmla="*/ 5052278 w 6085020"/>
              <a:gd name="connsiteY2637" fmla="*/ 4498297 h 4885973"/>
              <a:gd name="connsiteX2638" fmla="*/ 5054940 w 6085020"/>
              <a:gd name="connsiteY2638" fmla="*/ 4501521 h 4885973"/>
              <a:gd name="connsiteX2639" fmla="*/ 5058744 w 6085020"/>
              <a:gd name="connsiteY2639" fmla="*/ 4505125 h 4885973"/>
              <a:gd name="connsiteX2640" fmla="*/ 5058744 w 6085020"/>
              <a:gd name="connsiteY2640" fmla="*/ 4501521 h 4885973"/>
              <a:gd name="connsiteX2641" fmla="*/ 5058744 w 6085020"/>
              <a:gd name="connsiteY2641" fmla="*/ 4498297 h 4885973"/>
              <a:gd name="connsiteX2642" fmla="*/ 5055511 w 6085020"/>
              <a:gd name="connsiteY2642" fmla="*/ 4498297 h 4885973"/>
              <a:gd name="connsiteX2643" fmla="*/ 1217575 w 6085020"/>
              <a:gd name="connsiteY2643" fmla="*/ 4497918 h 4885973"/>
              <a:gd name="connsiteX2644" fmla="*/ 1215103 w 6085020"/>
              <a:gd name="connsiteY2644" fmla="*/ 4501142 h 4885973"/>
              <a:gd name="connsiteX2645" fmla="*/ 1218145 w 6085020"/>
              <a:gd name="connsiteY2645" fmla="*/ 4503608 h 4885973"/>
              <a:gd name="connsiteX2646" fmla="*/ 1222026 w 6085020"/>
              <a:gd name="connsiteY2646" fmla="*/ 4502508 h 4885973"/>
              <a:gd name="connsiteX2647" fmla="*/ 1222328 w 6085020"/>
              <a:gd name="connsiteY2647" fmla="*/ 4501711 h 4885973"/>
              <a:gd name="connsiteX2648" fmla="*/ 1220617 w 6085020"/>
              <a:gd name="connsiteY2648" fmla="*/ 4500383 h 4885973"/>
              <a:gd name="connsiteX2649" fmla="*/ 1217575 w 6085020"/>
              <a:gd name="connsiteY2649" fmla="*/ 4497918 h 4885973"/>
              <a:gd name="connsiteX2650" fmla="*/ 2012430 w 6085020"/>
              <a:gd name="connsiteY2650" fmla="*/ 4497538 h 4885973"/>
              <a:gd name="connsiteX2651" fmla="*/ 2011479 w 6085020"/>
              <a:gd name="connsiteY2651" fmla="*/ 4499435 h 4885973"/>
              <a:gd name="connsiteX2652" fmla="*/ 2014142 w 6085020"/>
              <a:gd name="connsiteY2652" fmla="*/ 4499435 h 4885973"/>
              <a:gd name="connsiteX2653" fmla="*/ 2014332 w 6085020"/>
              <a:gd name="connsiteY2653" fmla="*/ 4498107 h 4885973"/>
              <a:gd name="connsiteX2654" fmla="*/ 2113974 w 6085020"/>
              <a:gd name="connsiteY2654" fmla="*/ 4497159 h 4885973"/>
              <a:gd name="connsiteX2655" fmla="*/ 2111502 w 6085020"/>
              <a:gd name="connsiteY2655" fmla="*/ 4502280 h 4885973"/>
              <a:gd name="connsiteX2656" fmla="*/ 2109030 w 6085020"/>
              <a:gd name="connsiteY2656" fmla="*/ 4507211 h 4885973"/>
              <a:gd name="connsiteX2657" fmla="*/ 2124052 w 6085020"/>
              <a:gd name="connsiteY2657" fmla="*/ 4502090 h 4885973"/>
              <a:gd name="connsiteX2658" fmla="*/ 2118918 w 6085020"/>
              <a:gd name="connsiteY2658" fmla="*/ 4499625 h 4885973"/>
              <a:gd name="connsiteX2659" fmla="*/ 2427353 w 6085020"/>
              <a:gd name="connsiteY2659" fmla="*/ 4496400 h 4885973"/>
              <a:gd name="connsiteX2660" fmla="*/ 2427353 w 6085020"/>
              <a:gd name="connsiteY2660" fmla="*/ 4496400 h 4885973"/>
              <a:gd name="connsiteX2661" fmla="*/ 2484780 w 6085020"/>
              <a:gd name="connsiteY2661" fmla="*/ 4496211 h 4885973"/>
              <a:gd name="connsiteX2662" fmla="*/ 2484780 w 6085020"/>
              <a:gd name="connsiteY2662" fmla="*/ 4496211 h 4885973"/>
              <a:gd name="connsiteX2663" fmla="*/ 5064068 w 6085020"/>
              <a:gd name="connsiteY2663" fmla="*/ 4496021 h 4885973"/>
              <a:gd name="connsiteX2664" fmla="*/ 5064068 w 6085020"/>
              <a:gd name="connsiteY2664" fmla="*/ 4497918 h 4885973"/>
              <a:gd name="connsiteX2665" fmla="*/ 5065684 w 6085020"/>
              <a:gd name="connsiteY2665" fmla="*/ 4499340 h 4885973"/>
              <a:gd name="connsiteX2666" fmla="*/ 5067111 w 6085020"/>
              <a:gd name="connsiteY2666" fmla="*/ 4497728 h 4885973"/>
              <a:gd name="connsiteX2667" fmla="*/ 5065779 w 6085020"/>
              <a:gd name="connsiteY2667" fmla="*/ 4498107 h 4885973"/>
              <a:gd name="connsiteX2668" fmla="*/ 5065970 w 6085020"/>
              <a:gd name="connsiteY2668" fmla="*/ 4496211 h 4885973"/>
              <a:gd name="connsiteX2669" fmla="*/ 5064068 w 6085020"/>
              <a:gd name="connsiteY2669" fmla="*/ 4496021 h 4885973"/>
              <a:gd name="connsiteX2670" fmla="*/ 2328661 w 6085020"/>
              <a:gd name="connsiteY2670" fmla="*/ 4495073 h 4885973"/>
              <a:gd name="connsiteX2671" fmla="*/ 2328471 w 6085020"/>
              <a:gd name="connsiteY2671" fmla="*/ 4495262 h 4885973"/>
              <a:gd name="connsiteX2672" fmla="*/ 2321435 w 6085020"/>
              <a:gd name="connsiteY2672" fmla="*/ 4502280 h 4885973"/>
              <a:gd name="connsiteX2673" fmla="*/ 2317252 w 6085020"/>
              <a:gd name="connsiteY2673" fmla="*/ 4517074 h 4885973"/>
              <a:gd name="connsiteX2674" fmla="*/ 2323793 w 6085020"/>
              <a:gd name="connsiteY2674" fmla="*/ 4520222 h 4885973"/>
              <a:gd name="connsiteX2675" fmla="*/ 2324097 w 6085020"/>
              <a:gd name="connsiteY2675" fmla="*/ 4520109 h 4885973"/>
              <a:gd name="connsiteX2676" fmla="*/ 2329422 w 6085020"/>
              <a:gd name="connsiteY2676" fmla="*/ 4508349 h 4885973"/>
              <a:gd name="connsiteX2677" fmla="*/ 2328661 w 6085020"/>
              <a:gd name="connsiteY2677" fmla="*/ 4495073 h 4885973"/>
              <a:gd name="connsiteX2678" fmla="*/ 1201601 w 6085020"/>
              <a:gd name="connsiteY2678" fmla="*/ 4495073 h 4885973"/>
              <a:gd name="connsiteX2679" fmla="*/ 1199129 w 6085020"/>
              <a:gd name="connsiteY2679" fmla="*/ 4498297 h 4885973"/>
              <a:gd name="connsiteX2680" fmla="*/ 1202362 w 6085020"/>
              <a:gd name="connsiteY2680" fmla="*/ 4500763 h 4885973"/>
              <a:gd name="connsiteX2681" fmla="*/ 1204840 w 6085020"/>
              <a:gd name="connsiteY2681" fmla="*/ 4497595 h 4885973"/>
              <a:gd name="connsiteX2682" fmla="*/ 1204834 w 6085020"/>
              <a:gd name="connsiteY2682" fmla="*/ 4497538 h 4885973"/>
              <a:gd name="connsiteX2683" fmla="*/ 1201601 w 6085020"/>
              <a:gd name="connsiteY2683" fmla="*/ 4495073 h 4885973"/>
              <a:gd name="connsiteX2684" fmla="*/ 4755443 w 6085020"/>
              <a:gd name="connsiteY2684" fmla="*/ 4494504 h 4885973"/>
              <a:gd name="connsiteX2685" fmla="*/ 4754303 w 6085020"/>
              <a:gd name="connsiteY2685" fmla="*/ 4497728 h 4885973"/>
              <a:gd name="connsiteX2686" fmla="*/ 4754303 w 6085020"/>
              <a:gd name="connsiteY2686" fmla="*/ 4501901 h 4885973"/>
              <a:gd name="connsiteX2687" fmla="*/ 4755633 w 6085020"/>
              <a:gd name="connsiteY2687" fmla="*/ 4502090 h 4885973"/>
              <a:gd name="connsiteX2688" fmla="*/ 4755824 w 6085020"/>
              <a:gd name="connsiteY2688" fmla="*/ 4501901 h 4885973"/>
              <a:gd name="connsiteX2689" fmla="*/ 4755633 w 6085020"/>
              <a:gd name="connsiteY2689" fmla="*/ 4498107 h 4885973"/>
              <a:gd name="connsiteX2690" fmla="*/ 4755443 w 6085020"/>
              <a:gd name="connsiteY2690" fmla="*/ 4497918 h 4885973"/>
              <a:gd name="connsiteX2691" fmla="*/ 2344064 w 6085020"/>
              <a:gd name="connsiteY2691" fmla="*/ 4494238 h 4885973"/>
              <a:gd name="connsiteX2692" fmla="*/ 2343874 w 6085020"/>
              <a:gd name="connsiteY2692" fmla="*/ 4494314 h 4885973"/>
              <a:gd name="connsiteX2693" fmla="*/ 2342048 w 6085020"/>
              <a:gd name="connsiteY2693" fmla="*/ 4497595 h 4885973"/>
              <a:gd name="connsiteX2694" fmla="*/ 2342162 w 6085020"/>
              <a:gd name="connsiteY2694" fmla="*/ 4497918 h 4885973"/>
              <a:gd name="connsiteX2695" fmla="*/ 2345661 w 6085020"/>
              <a:gd name="connsiteY2695" fmla="*/ 4499909 h 4885973"/>
              <a:gd name="connsiteX2696" fmla="*/ 2345966 w 6085020"/>
              <a:gd name="connsiteY2696" fmla="*/ 4499814 h 4885973"/>
              <a:gd name="connsiteX2697" fmla="*/ 2347867 w 6085020"/>
              <a:gd name="connsiteY2697" fmla="*/ 4496211 h 4885973"/>
              <a:gd name="connsiteX2698" fmla="*/ 2347677 w 6085020"/>
              <a:gd name="connsiteY2698" fmla="*/ 4496021 h 4885973"/>
              <a:gd name="connsiteX2699" fmla="*/ 2344064 w 6085020"/>
              <a:gd name="connsiteY2699" fmla="*/ 4494238 h 4885973"/>
              <a:gd name="connsiteX2700" fmla="*/ 5122446 w 6085020"/>
              <a:gd name="connsiteY2700" fmla="*/ 4494124 h 4885973"/>
              <a:gd name="connsiteX2701" fmla="*/ 5122446 w 6085020"/>
              <a:gd name="connsiteY2701" fmla="*/ 4494124 h 4885973"/>
              <a:gd name="connsiteX2702" fmla="*/ 1314745 w 6085020"/>
              <a:gd name="connsiteY2702" fmla="*/ 4494124 h 4885973"/>
              <a:gd name="connsiteX2703" fmla="*/ 1315696 w 6085020"/>
              <a:gd name="connsiteY2703" fmla="*/ 4496969 h 4885973"/>
              <a:gd name="connsiteX2704" fmla="*/ 1312083 w 6085020"/>
              <a:gd name="connsiteY2704" fmla="*/ 4495262 h 4885973"/>
              <a:gd name="connsiteX2705" fmla="*/ 1061188 w 6085020"/>
              <a:gd name="connsiteY2705" fmla="*/ 4494076 h 4885973"/>
              <a:gd name="connsiteX2706" fmla="*/ 1061646 w 6085020"/>
              <a:gd name="connsiteY2706" fmla="*/ 4496211 h 4885973"/>
              <a:gd name="connsiteX2707" fmla="*/ 1060695 w 6085020"/>
              <a:gd name="connsiteY2707" fmla="*/ 4496211 h 4885973"/>
              <a:gd name="connsiteX2708" fmla="*/ 1063167 w 6085020"/>
              <a:gd name="connsiteY2708" fmla="*/ 4510436 h 4885973"/>
              <a:gd name="connsiteX2709" fmla="*/ 1062026 w 6085020"/>
              <a:gd name="connsiteY2709" fmla="*/ 4512332 h 4885973"/>
              <a:gd name="connsiteX2710" fmla="*/ 1056702 w 6085020"/>
              <a:gd name="connsiteY2710" fmla="*/ 4502090 h 4885973"/>
              <a:gd name="connsiteX2711" fmla="*/ 1061266 w 6085020"/>
              <a:gd name="connsiteY2711" fmla="*/ 4493935 h 4885973"/>
              <a:gd name="connsiteX2712" fmla="*/ 1061188 w 6085020"/>
              <a:gd name="connsiteY2712" fmla="*/ 4494076 h 4885973"/>
              <a:gd name="connsiteX2713" fmla="*/ 1061159 w 6085020"/>
              <a:gd name="connsiteY2713" fmla="*/ 4493944 h 4885973"/>
              <a:gd name="connsiteX2714" fmla="*/ 2970250 w 6085020"/>
              <a:gd name="connsiteY2714" fmla="*/ 4493745 h 4885973"/>
              <a:gd name="connsiteX2715" fmla="*/ 2967246 w 6085020"/>
              <a:gd name="connsiteY2715" fmla="*/ 4496818 h 4885973"/>
              <a:gd name="connsiteX2716" fmla="*/ 2967398 w 6085020"/>
              <a:gd name="connsiteY2716" fmla="*/ 4497728 h 4885973"/>
              <a:gd name="connsiteX2717" fmla="*/ 2968539 w 6085020"/>
              <a:gd name="connsiteY2717" fmla="*/ 4497538 h 4885973"/>
              <a:gd name="connsiteX2718" fmla="*/ 2972342 w 6085020"/>
              <a:gd name="connsiteY2718" fmla="*/ 4499435 h 4885973"/>
              <a:gd name="connsiteX2719" fmla="*/ 2974054 w 6085020"/>
              <a:gd name="connsiteY2719" fmla="*/ 4495642 h 4885973"/>
              <a:gd name="connsiteX2720" fmla="*/ 2970250 w 6085020"/>
              <a:gd name="connsiteY2720" fmla="*/ 4493745 h 4885973"/>
              <a:gd name="connsiteX2721" fmla="*/ 2307364 w 6085020"/>
              <a:gd name="connsiteY2721" fmla="*/ 4493366 h 4885973"/>
              <a:gd name="connsiteX2722" fmla="*/ 2304892 w 6085020"/>
              <a:gd name="connsiteY2722" fmla="*/ 4498487 h 4885973"/>
              <a:gd name="connsiteX2723" fmla="*/ 2302420 w 6085020"/>
              <a:gd name="connsiteY2723" fmla="*/ 4503608 h 4885973"/>
              <a:gd name="connsiteX2724" fmla="*/ 2317442 w 6085020"/>
              <a:gd name="connsiteY2724" fmla="*/ 4498297 h 4885973"/>
              <a:gd name="connsiteX2725" fmla="*/ 2312308 w 6085020"/>
              <a:gd name="connsiteY2725" fmla="*/ 4495831 h 4885973"/>
              <a:gd name="connsiteX2726" fmla="*/ 1033312 w 6085020"/>
              <a:gd name="connsiteY2726" fmla="*/ 4492986 h 4885973"/>
              <a:gd name="connsiteX2727" fmla="*/ 1033312 w 6085020"/>
              <a:gd name="connsiteY2727" fmla="*/ 4495130 h 4885973"/>
              <a:gd name="connsiteX2728" fmla="*/ 1033122 w 6085020"/>
              <a:gd name="connsiteY2728" fmla="*/ 4495073 h 4885973"/>
              <a:gd name="connsiteX2729" fmla="*/ 1033312 w 6085020"/>
              <a:gd name="connsiteY2729" fmla="*/ 4495263 h 4885973"/>
              <a:gd name="connsiteX2730" fmla="*/ 1033312 w 6085020"/>
              <a:gd name="connsiteY2730" fmla="*/ 4495831 h 4885973"/>
              <a:gd name="connsiteX2731" fmla="*/ 1033312 w 6085020"/>
              <a:gd name="connsiteY2731" fmla="*/ 4496969 h 4885973"/>
              <a:gd name="connsiteX2732" fmla="*/ 1035024 w 6085020"/>
              <a:gd name="connsiteY2732" fmla="*/ 4496969 h 4885973"/>
              <a:gd name="connsiteX2733" fmla="*/ 1033312 w 6085020"/>
              <a:gd name="connsiteY2733" fmla="*/ 4495263 h 4885973"/>
              <a:gd name="connsiteX2734" fmla="*/ 1033312 w 6085020"/>
              <a:gd name="connsiteY2734" fmla="*/ 4495130 h 4885973"/>
              <a:gd name="connsiteX2735" fmla="*/ 1035024 w 6085020"/>
              <a:gd name="connsiteY2735" fmla="*/ 4495642 h 4885973"/>
              <a:gd name="connsiteX2736" fmla="*/ 1033312 w 6085020"/>
              <a:gd name="connsiteY2736" fmla="*/ 4492986 h 4885973"/>
              <a:gd name="connsiteX2737" fmla="*/ 5037446 w 6085020"/>
              <a:gd name="connsiteY2737" fmla="*/ 4492417 h 4885973"/>
              <a:gd name="connsiteX2738" fmla="*/ 5037446 w 6085020"/>
              <a:gd name="connsiteY2738" fmla="*/ 4497159 h 4885973"/>
              <a:gd name="connsiteX2739" fmla="*/ 5039348 w 6085020"/>
              <a:gd name="connsiteY2739" fmla="*/ 4497728 h 4885973"/>
              <a:gd name="connsiteX2740" fmla="*/ 5041630 w 6085020"/>
              <a:gd name="connsiteY2740" fmla="*/ 4497728 h 4885973"/>
              <a:gd name="connsiteX2741" fmla="*/ 4831905 w 6085020"/>
              <a:gd name="connsiteY2741" fmla="*/ 4492209 h 4885973"/>
              <a:gd name="connsiteX2742" fmla="*/ 4833416 w 6085020"/>
              <a:gd name="connsiteY2742" fmla="*/ 4492224 h 4885973"/>
              <a:gd name="connsiteX2743" fmla="*/ 4833416 w 6085020"/>
              <a:gd name="connsiteY2743" fmla="*/ 4492228 h 4885973"/>
              <a:gd name="connsiteX2744" fmla="*/ 4831887 w 6085020"/>
              <a:gd name="connsiteY2744" fmla="*/ 4492228 h 4885973"/>
              <a:gd name="connsiteX2745" fmla="*/ 4831905 w 6085020"/>
              <a:gd name="connsiteY2745" fmla="*/ 4492209 h 4885973"/>
              <a:gd name="connsiteX2746" fmla="*/ 4833313 w 6085020"/>
              <a:gd name="connsiteY2746" fmla="*/ 4491753 h 4885973"/>
              <a:gd name="connsiteX2747" fmla="*/ 4831126 w 6085020"/>
              <a:gd name="connsiteY2747" fmla="*/ 4492228 h 4885973"/>
              <a:gd name="connsiteX2748" fmla="*/ 4831887 w 6085020"/>
              <a:gd name="connsiteY2748" fmla="*/ 4492228 h 4885973"/>
              <a:gd name="connsiteX2749" fmla="*/ 4831791 w 6085020"/>
              <a:gd name="connsiteY2749" fmla="*/ 4493840 h 4885973"/>
              <a:gd name="connsiteX2750" fmla="*/ 4831887 w 6085020"/>
              <a:gd name="connsiteY2750" fmla="*/ 4493935 h 4885973"/>
              <a:gd name="connsiteX2751" fmla="*/ 4833769 w 6085020"/>
              <a:gd name="connsiteY2751" fmla="*/ 4493954 h 4885973"/>
              <a:gd name="connsiteX2752" fmla="*/ 4833788 w 6085020"/>
              <a:gd name="connsiteY2752" fmla="*/ 4493935 h 4885973"/>
              <a:gd name="connsiteX2753" fmla="*/ 4833416 w 6085020"/>
              <a:gd name="connsiteY2753" fmla="*/ 4492228 h 4885973"/>
              <a:gd name="connsiteX2754" fmla="*/ 4833788 w 6085020"/>
              <a:gd name="connsiteY2754" fmla="*/ 4492228 h 4885973"/>
              <a:gd name="connsiteX2755" fmla="*/ 4833416 w 6085020"/>
              <a:gd name="connsiteY2755" fmla="*/ 4492224 h 4885973"/>
              <a:gd name="connsiteX2756" fmla="*/ 1949678 w 6085020"/>
              <a:gd name="connsiteY2756" fmla="*/ 4491659 h 4885973"/>
              <a:gd name="connsiteX2757" fmla="*/ 1937699 w 6085020"/>
              <a:gd name="connsiteY2757" fmla="*/ 4514039 h 4885973"/>
              <a:gd name="connsiteX2758" fmla="*/ 1931043 w 6085020"/>
              <a:gd name="connsiteY2758" fmla="*/ 4512522 h 4885973"/>
              <a:gd name="connsiteX2759" fmla="*/ 1924388 w 6085020"/>
              <a:gd name="connsiteY2759" fmla="*/ 4511005 h 4885973"/>
              <a:gd name="connsiteX2760" fmla="*/ 1923247 w 6085020"/>
              <a:gd name="connsiteY2760" fmla="*/ 4516505 h 4885973"/>
              <a:gd name="connsiteX2761" fmla="*/ 1921916 w 6085020"/>
              <a:gd name="connsiteY2761" fmla="*/ 4522195 h 4885973"/>
              <a:gd name="connsiteX2762" fmla="*/ 1932755 w 6085020"/>
              <a:gd name="connsiteY2762" fmla="*/ 4519160 h 4885973"/>
              <a:gd name="connsiteX2763" fmla="*/ 1941502 w 6085020"/>
              <a:gd name="connsiteY2763" fmla="*/ 4515746 h 4885973"/>
              <a:gd name="connsiteX2764" fmla="*/ 2920049 w 6085020"/>
              <a:gd name="connsiteY2764" fmla="*/ 4491279 h 4885973"/>
              <a:gd name="connsiteX2765" fmla="*/ 2920049 w 6085020"/>
              <a:gd name="connsiteY2765" fmla="*/ 4501711 h 4885973"/>
              <a:gd name="connsiteX2766" fmla="*/ 2930508 w 6085020"/>
              <a:gd name="connsiteY2766" fmla="*/ 4501711 h 4885973"/>
              <a:gd name="connsiteX2767" fmla="*/ 2930508 w 6085020"/>
              <a:gd name="connsiteY2767" fmla="*/ 4491279 h 4885973"/>
              <a:gd name="connsiteX2768" fmla="*/ 5071294 w 6085020"/>
              <a:gd name="connsiteY2768" fmla="*/ 4491090 h 4885973"/>
              <a:gd name="connsiteX2769" fmla="*/ 5070533 w 6085020"/>
              <a:gd name="connsiteY2769" fmla="*/ 4491469 h 4885973"/>
              <a:gd name="connsiteX2770" fmla="*/ 5072245 w 6085020"/>
              <a:gd name="connsiteY2770" fmla="*/ 4493176 h 4885973"/>
              <a:gd name="connsiteX2771" fmla="*/ 5076238 w 6085020"/>
              <a:gd name="connsiteY2771" fmla="*/ 4493176 h 4885973"/>
              <a:gd name="connsiteX2772" fmla="*/ 5074337 w 6085020"/>
              <a:gd name="connsiteY2772" fmla="*/ 4491469 h 4885973"/>
              <a:gd name="connsiteX2773" fmla="*/ 5071294 w 6085020"/>
              <a:gd name="connsiteY2773" fmla="*/ 4491090 h 4885973"/>
              <a:gd name="connsiteX2774" fmla="*/ 5030981 w 6085020"/>
              <a:gd name="connsiteY2774" fmla="*/ 4490900 h 4885973"/>
              <a:gd name="connsiteX2775" fmla="*/ 5026987 w 6085020"/>
              <a:gd name="connsiteY2775" fmla="*/ 4492417 h 4885973"/>
              <a:gd name="connsiteX2776" fmla="*/ 5029840 w 6085020"/>
              <a:gd name="connsiteY2776" fmla="*/ 4493366 h 4885973"/>
              <a:gd name="connsiteX2777" fmla="*/ 5034404 w 6085020"/>
              <a:gd name="connsiteY2777" fmla="*/ 4493366 h 4885973"/>
              <a:gd name="connsiteX2778" fmla="*/ 5035735 w 6085020"/>
              <a:gd name="connsiteY2778" fmla="*/ 4490900 h 4885973"/>
              <a:gd name="connsiteX2779" fmla="*/ 5030981 w 6085020"/>
              <a:gd name="connsiteY2779" fmla="*/ 4490900 h 4885973"/>
              <a:gd name="connsiteX2780" fmla="*/ 1858023 w 6085020"/>
              <a:gd name="connsiteY2780" fmla="*/ 4490710 h 4885973"/>
              <a:gd name="connsiteX2781" fmla="*/ 1858023 w 6085020"/>
              <a:gd name="connsiteY2781" fmla="*/ 4490710 h 4885973"/>
              <a:gd name="connsiteX2782" fmla="*/ 5236540 w 6085020"/>
              <a:gd name="connsiteY2782" fmla="*/ 4488814 h 4885973"/>
              <a:gd name="connsiteX2783" fmla="*/ 5236540 w 6085020"/>
              <a:gd name="connsiteY2783" fmla="*/ 4499245 h 4885973"/>
              <a:gd name="connsiteX2784" fmla="*/ 5246999 w 6085020"/>
              <a:gd name="connsiteY2784" fmla="*/ 4499245 h 4885973"/>
              <a:gd name="connsiteX2785" fmla="*/ 5246999 w 6085020"/>
              <a:gd name="connsiteY2785" fmla="*/ 4488814 h 4885973"/>
              <a:gd name="connsiteX2786" fmla="*/ 5050377 w 6085020"/>
              <a:gd name="connsiteY2786" fmla="*/ 4487486 h 4885973"/>
              <a:gd name="connsiteX2787" fmla="*/ 5046003 w 6085020"/>
              <a:gd name="connsiteY2787" fmla="*/ 4490710 h 4885973"/>
              <a:gd name="connsiteX2788" fmla="*/ 5048856 w 6085020"/>
              <a:gd name="connsiteY2788" fmla="*/ 4491659 h 4885973"/>
              <a:gd name="connsiteX2789" fmla="*/ 5053229 w 6085020"/>
              <a:gd name="connsiteY2789" fmla="*/ 4492417 h 4885973"/>
              <a:gd name="connsiteX2790" fmla="*/ 5051898 w 6085020"/>
              <a:gd name="connsiteY2790" fmla="*/ 4492038 h 4885973"/>
              <a:gd name="connsiteX2791" fmla="*/ 5051898 w 6085020"/>
              <a:gd name="connsiteY2791" fmla="*/ 4489383 h 4885973"/>
              <a:gd name="connsiteX2792" fmla="*/ 2962264 w 6085020"/>
              <a:gd name="connsiteY2792" fmla="*/ 4486727 h 4885973"/>
              <a:gd name="connsiteX2793" fmla="*/ 2962264 w 6085020"/>
              <a:gd name="connsiteY2793" fmla="*/ 4486727 h 4885973"/>
              <a:gd name="connsiteX2794" fmla="*/ 2865617 w 6085020"/>
              <a:gd name="connsiteY2794" fmla="*/ 4486633 h 4885973"/>
              <a:gd name="connsiteX2795" fmla="*/ 2848740 w 6085020"/>
              <a:gd name="connsiteY2795" fmla="*/ 4498107 h 4885973"/>
              <a:gd name="connsiteX2796" fmla="*/ 2849311 w 6085020"/>
              <a:gd name="connsiteY2796" fmla="*/ 4498297 h 4885973"/>
              <a:gd name="connsiteX2797" fmla="*/ 2882778 w 6085020"/>
              <a:gd name="connsiteY2797" fmla="*/ 4503039 h 4885973"/>
              <a:gd name="connsiteX2798" fmla="*/ 2865617 w 6085020"/>
              <a:gd name="connsiteY2798" fmla="*/ 4486633 h 4885973"/>
              <a:gd name="connsiteX2799" fmla="*/ 4808117 w 6085020"/>
              <a:gd name="connsiteY2799" fmla="*/ 4485969 h 4885973"/>
              <a:gd name="connsiteX2800" fmla="*/ 4808117 w 6085020"/>
              <a:gd name="connsiteY2800" fmla="*/ 4486348 h 4885973"/>
              <a:gd name="connsiteX2801" fmla="*/ 4808098 w 6085020"/>
              <a:gd name="connsiteY2801" fmla="*/ 4488226 h 4885973"/>
              <a:gd name="connsiteX2802" fmla="*/ 4808117 w 6085020"/>
              <a:gd name="connsiteY2802" fmla="*/ 4488245 h 4885973"/>
              <a:gd name="connsiteX2803" fmla="*/ 4809733 w 6085020"/>
              <a:gd name="connsiteY2803" fmla="*/ 4488340 h 4885973"/>
              <a:gd name="connsiteX2804" fmla="*/ 4809828 w 6085020"/>
              <a:gd name="connsiteY2804" fmla="*/ 4488245 h 4885973"/>
              <a:gd name="connsiteX2805" fmla="*/ 4809923 w 6085020"/>
              <a:gd name="connsiteY2805" fmla="*/ 4486632 h 4885973"/>
              <a:gd name="connsiteX2806" fmla="*/ 4809828 w 6085020"/>
              <a:gd name="connsiteY2806" fmla="*/ 4486538 h 4885973"/>
              <a:gd name="connsiteX2807" fmla="*/ 4808117 w 6085020"/>
              <a:gd name="connsiteY2807" fmla="*/ 4485969 h 4885973"/>
              <a:gd name="connsiteX2808" fmla="*/ 5059504 w 6085020"/>
              <a:gd name="connsiteY2808" fmla="*/ 4485779 h 4885973"/>
              <a:gd name="connsiteX2809" fmla="*/ 5059409 w 6085020"/>
              <a:gd name="connsiteY2809" fmla="*/ 4487391 h 4885973"/>
              <a:gd name="connsiteX2810" fmla="*/ 5059504 w 6085020"/>
              <a:gd name="connsiteY2810" fmla="*/ 4487486 h 4885973"/>
              <a:gd name="connsiteX2811" fmla="*/ 5060836 w 6085020"/>
              <a:gd name="connsiteY2811" fmla="*/ 4489383 h 4885973"/>
              <a:gd name="connsiteX2812" fmla="*/ 5062737 w 6085020"/>
              <a:gd name="connsiteY2812" fmla="*/ 4488055 h 4885973"/>
              <a:gd name="connsiteX2813" fmla="*/ 5061406 w 6085020"/>
              <a:gd name="connsiteY2813" fmla="*/ 4487486 h 4885973"/>
              <a:gd name="connsiteX2814" fmla="*/ 5061406 w 6085020"/>
              <a:gd name="connsiteY2814" fmla="*/ 4485779 h 4885973"/>
              <a:gd name="connsiteX2815" fmla="*/ 5059504 w 6085020"/>
              <a:gd name="connsiteY2815" fmla="*/ 4485779 h 4885973"/>
              <a:gd name="connsiteX2816" fmla="*/ 2883349 w 6085020"/>
              <a:gd name="connsiteY2816" fmla="*/ 4485779 h 4885973"/>
              <a:gd name="connsiteX2817" fmla="*/ 2903696 w 6085020"/>
              <a:gd name="connsiteY2817" fmla="*/ 4501901 h 4885973"/>
              <a:gd name="connsiteX2818" fmla="*/ 2904266 w 6085020"/>
              <a:gd name="connsiteY2818" fmla="*/ 4501332 h 4885973"/>
              <a:gd name="connsiteX2819" fmla="*/ 2883349 w 6085020"/>
              <a:gd name="connsiteY2819" fmla="*/ 4485779 h 4885973"/>
              <a:gd name="connsiteX2820" fmla="*/ 2595071 w 6085020"/>
              <a:gd name="connsiteY2820" fmla="*/ 4485400 h 4885973"/>
              <a:gd name="connsiteX2821" fmla="*/ 2595071 w 6085020"/>
              <a:gd name="connsiteY2821" fmla="*/ 4485400 h 4885973"/>
              <a:gd name="connsiteX2822" fmla="*/ 5035925 w 6085020"/>
              <a:gd name="connsiteY2822" fmla="*/ 4484831 h 4885973"/>
              <a:gd name="connsiteX2823" fmla="*/ 5035449 w 6085020"/>
              <a:gd name="connsiteY2823" fmla="*/ 4486632 h 4885973"/>
              <a:gd name="connsiteX2824" fmla="*/ 5037256 w 6085020"/>
              <a:gd name="connsiteY2824" fmla="*/ 4487107 h 4885973"/>
              <a:gd name="connsiteX2825" fmla="*/ 5035925 w 6085020"/>
              <a:gd name="connsiteY2825" fmla="*/ 4486727 h 4885973"/>
              <a:gd name="connsiteX2826" fmla="*/ 5037826 w 6085020"/>
              <a:gd name="connsiteY2826" fmla="*/ 4486727 h 4885973"/>
              <a:gd name="connsiteX2827" fmla="*/ 5037826 w 6085020"/>
              <a:gd name="connsiteY2827" fmla="*/ 4484831 h 4885973"/>
              <a:gd name="connsiteX2828" fmla="*/ 5035925 w 6085020"/>
              <a:gd name="connsiteY2828" fmla="*/ 4484831 h 4885973"/>
              <a:gd name="connsiteX2829" fmla="*/ 4663027 w 6085020"/>
              <a:gd name="connsiteY2829" fmla="*/ 4484262 h 4885973"/>
              <a:gd name="connsiteX2830" fmla="*/ 4663803 w 6085020"/>
              <a:gd name="connsiteY2830" fmla="*/ 4484920 h 4885973"/>
              <a:gd name="connsiteX2831" fmla="*/ 4663121 w 6085020"/>
              <a:gd name="connsiteY2831" fmla="*/ 4484827 h 4885973"/>
              <a:gd name="connsiteX2832" fmla="*/ 5023564 w 6085020"/>
              <a:gd name="connsiteY2832" fmla="*/ 4484072 h 4885973"/>
              <a:gd name="connsiteX2833" fmla="*/ 5019571 w 6085020"/>
              <a:gd name="connsiteY2833" fmla="*/ 4485210 h 4885973"/>
              <a:gd name="connsiteX2834" fmla="*/ 5016149 w 6085020"/>
              <a:gd name="connsiteY2834" fmla="*/ 4486158 h 4885973"/>
              <a:gd name="connsiteX2835" fmla="*/ 5016149 w 6085020"/>
              <a:gd name="connsiteY2835" fmla="*/ 4488434 h 4885973"/>
              <a:gd name="connsiteX2836" fmla="*/ 5016149 w 6085020"/>
              <a:gd name="connsiteY2836" fmla="*/ 4490521 h 4885973"/>
              <a:gd name="connsiteX2837" fmla="*/ 5019951 w 6085020"/>
              <a:gd name="connsiteY2837" fmla="*/ 4487296 h 4885973"/>
              <a:gd name="connsiteX2838" fmla="*/ 5067111 w 6085020"/>
              <a:gd name="connsiteY2838" fmla="*/ 4483882 h 4885973"/>
              <a:gd name="connsiteX2839" fmla="*/ 5066920 w 6085020"/>
              <a:gd name="connsiteY2839" fmla="*/ 4485779 h 4885973"/>
              <a:gd name="connsiteX2840" fmla="*/ 5068822 w 6085020"/>
              <a:gd name="connsiteY2840" fmla="*/ 4485969 h 4885973"/>
              <a:gd name="connsiteX2841" fmla="*/ 5069012 w 6085020"/>
              <a:gd name="connsiteY2841" fmla="*/ 4485779 h 4885973"/>
              <a:gd name="connsiteX2842" fmla="*/ 5069012 w 6085020"/>
              <a:gd name="connsiteY2842" fmla="*/ 4483882 h 4885973"/>
              <a:gd name="connsiteX2843" fmla="*/ 5067111 w 6085020"/>
              <a:gd name="connsiteY2843" fmla="*/ 4483882 h 4885973"/>
              <a:gd name="connsiteX2844" fmla="*/ 5025086 w 6085020"/>
              <a:gd name="connsiteY2844" fmla="*/ 4483882 h 4885973"/>
              <a:gd name="connsiteX2845" fmla="*/ 5025813 w 6085020"/>
              <a:gd name="connsiteY2845" fmla="*/ 4485597 h 4885973"/>
              <a:gd name="connsiteX2846" fmla="*/ 5025086 w 6085020"/>
              <a:gd name="connsiteY2846" fmla="*/ 4485589 h 4885973"/>
              <a:gd name="connsiteX2847" fmla="*/ 5025909 w 6085020"/>
              <a:gd name="connsiteY2847" fmla="*/ 4485824 h 4885973"/>
              <a:gd name="connsiteX2848" fmla="*/ 5025922 w 6085020"/>
              <a:gd name="connsiteY2848" fmla="*/ 4485855 h 4885973"/>
              <a:gd name="connsiteX2849" fmla="*/ 5026417 w 6085020"/>
              <a:gd name="connsiteY2849" fmla="*/ 4485969 h 4885973"/>
              <a:gd name="connsiteX2850" fmla="*/ 5025909 w 6085020"/>
              <a:gd name="connsiteY2850" fmla="*/ 4485824 h 4885973"/>
              <a:gd name="connsiteX2851" fmla="*/ 5025813 w 6085020"/>
              <a:gd name="connsiteY2851" fmla="*/ 4485597 h 4885973"/>
              <a:gd name="connsiteX2852" fmla="*/ 5026969 w 6085020"/>
              <a:gd name="connsiteY2852" fmla="*/ 4485609 h 4885973"/>
              <a:gd name="connsiteX2853" fmla="*/ 5026987 w 6085020"/>
              <a:gd name="connsiteY2853" fmla="*/ 4485589 h 4885973"/>
              <a:gd name="connsiteX2854" fmla="*/ 5027082 w 6085020"/>
              <a:gd name="connsiteY2854" fmla="*/ 4483977 h 4885973"/>
              <a:gd name="connsiteX2855" fmla="*/ 5026987 w 6085020"/>
              <a:gd name="connsiteY2855" fmla="*/ 4483882 h 4885973"/>
              <a:gd name="connsiteX2856" fmla="*/ 5025086 w 6085020"/>
              <a:gd name="connsiteY2856" fmla="*/ 4483882 h 4885973"/>
              <a:gd name="connsiteX2857" fmla="*/ 5324393 w 6085020"/>
              <a:gd name="connsiteY2857" fmla="*/ 4483693 h 4885973"/>
              <a:gd name="connsiteX2858" fmla="*/ 5324393 w 6085020"/>
              <a:gd name="connsiteY2858" fmla="*/ 4483693 h 4885973"/>
              <a:gd name="connsiteX2859" fmla="*/ 2260965 w 6085020"/>
              <a:gd name="connsiteY2859" fmla="*/ 4483693 h 4885973"/>
              <a:gd name="connsiteX2860" fmla="*/ 2261338 w 6085020"/>
              <a:gd name="connsiteY2860" fmla="*/ 4484042 h 4885973"/>
              <a:gd name="connsiteX2861" fmla="*/ 2260609 w 6085020"/>
              <a:gd name="connsiteY2861" fmla="*/ 4512949 h 4885973"/>
              <a:gd name="connsiteX2862" fmla="*/ 2270853 w 6085020"/>
              <a:gd name="connsiteY2862" fmla="*/ 4536230 h 4885973"/>
              <a:gd name="connsiteX2863" fmla="*/ 2268875 w 6085020"/>
              <a:gd name="connsiteY2863" fmla="*/ 4491102 h 4885973"/>
              <a:gd name="connsiteX2864" fmla="*/ 2261338 w 6085020"/>
              <a:gd name="connsiteY2864" fmla="*/ 4484042 h 4885973"/>
              <a:gd name="connsiteX2865" fmla="*/ 2261346 w 6085020"/>
              <a:gd name="connsiteY2865" fmla="*/ 4483693 h 4885973"/>
              <a:gd name="connsiteX2866" fmla="*/ 5082704 w 6085020"/>
              <a:gd name="connsiteY2866" fmla="*/ 4483503 h 4885973"/>
              <a:gd name="connsiteX2867" fmla="*/ 5082133 w 6085020"/>
              <a:gd name="connsiteY2867" fmla="*/ 4488624 h 4885973"/>
              <a:gd name="connsiteX2868" fmla="*/ 5087077 w 6085020"/>
              <a:gd name="connsiteY2868" fmla="*/ 4488624 h 4885973"/>
              <a:gd name="connsiteX2869" fmla="*/ 2732098 w 6085020"/>
              <a:gd name="connsiteY2869" fmla="*/ 4483408 h 4885973"/>
              <a:gd name="connsiteX2870" fmla="*/ 2731794 w 6085020"/>
              <a:gd name="connsiteY2870" fmla="*/ 4483503 h 4885973"/>
              <a:gd name="connsiteX2871" fmla="*/ 2731794 w 6085020"/>
              <a:gd name="connsiteY2871" fmla="*/ 4483693 h 4885973"/>
              <a:gd name="connsiteX2872" fmla="*/ 2729873 w 6085020"/>
              <a:gd name="connsiteY2872" fmla="*/ 4487221 h 4885973"/>
              <a:gd name="connsiteX2873" fmla="*/ 2729892 w 6085020"/>
              <a:gd name="connsiteY2873" fmla="*/ 4487296 h 4885973"/>
              <a:gd name="connsiteX2874" fmla="*/ 2733980 w 6085020"/>
              <a:gd name="connsiteY2874" fmla="*/ 4488605 h 4885973"/>
              <a:gd name="connsiteX2875" fmla="*/ 2735597 w 6085020"/>
              <a:gd name="connsiteY2875" fmla="*/ 4485400 h 4885973"/>
              <a:gd name="connsiteX2876" fmla="*/ 2732098 w 6085020"/>
              <a:gd name="connsiteY2876" fmla="*/ 4483408 h 4885973"/>
              <a:gd name="connsiteX2877" fmla="*/ 4651998 w 6085020"/>
              <a:gd name="connsiteY2877" fmla="*/ 4483314 h 4885973"/>
              <a:gd name="connsiteX2878" fmla="*/ 4663121 w 6085020"/>
              <a:gd name="connsiteY2878" fmla="*/ 4484827 h 4885973"/>
              <a:gd name="connsiteX2879" fmla="*/ 4664168 w 6085020"/>
              <a:gd name="connsiteY2879" fmla="*/ 4491090 h 4885973"/>
              <a:gd name="connsiteX2880" fmla="*/ 4665689 w 6085020"/>
              <a:gd name="connsiteY2880" fmla="*/ 4496590 h 4885973"/>
              <a:gd name="connsiteX2881" fmla="*/ 4662266 w 6085020"/>
              <a:gd name="connsiteY2881" fmla="*/ 4496590 h 4885973"/>
              <a:gd name="connsiteX2882" fmla="*/ 4662266 w 6085020"/>
              <a:gd name="connsiteY2882" fmla="*/ 4488814 h 4885973"/>
              <a:gd name="connsiteX2883" fmla="*/ 4658654 w 6085020"/>
              <a:gd name="connsiteY2883" fmla="*/ 4486727 h 4885973"/>
              <a:gd name="connsiteX2884" fmla="*/ 4655041 w 6085020"/>
              <a:gd name="connsiteY2884" fmla="*/ 4484641 h 4885973"/>
              <a:gd name="connsiteX2885" fmla="*/ 4651618 w 6085020"/>
              <a:gd name="connsiteY2885" fmla="*/ 4487486 h 4885973"/>
              <a:gd name="connsiteX2886" fmla="*/ 4648195 w 6085020"/>
              <a:gd name="connsiteY2886" fmla="*/ 4492228 h 4885973"/>
              <a:gd name="connsiteX2887" fmla="*/ 4643251 w 6085020"/>
              <a:gd name="connsiteY2887" fmla="*/ 4490710 h 4885973"/>
              <a:gd name="connsiteX2888" fmla="*/ 4641730 w 6085020"/>
              <a:gd name="connsiteY2888" fmla="*/ 4488814 h 4885973"/>
              <a:gd name="connsiteX2889" fmla="*/ 4645342 w 6085020"/>
              <a:gd name="connsiteY2889" fmla="*/ 4485969 h 4885973"/>
              <a:gd name="connsiteX2890" fmla="*/ 4651998 w 6085020"/>
              <a:gd name="connsiteY2890" fmla="*/ 4483314 h 4885973"/>
              <a:gd name="connsiteX2891" fmla="*/ 3066470 w 6085020"/>
              <a:gd name="connsiteY2891" fmla="*/ 4483314 h 4885973"/>
              <a:gd name="connsiteX2892" fmla="*/ 3066470 w 6085020"/>
              <a:gd name="connsiteY2892" fmla="*/ 4483314 h 4885973"/>
              <a:gd name="connsiteX2893" fmla="*/ 5007401 w 6085020"/>
              <a:gd name="connsiteY2893" fmla="*/ 4482934 h 4885973"/>
              <a:gd name="connsiteX2894" fmla="*/ 5007401 w 6085020"/>
              <a:gd name="connsiteY2894" fmla="*/ 4485400 h 4885973"/>
              <a:gd name="connsiteX2895" fmla="*/ 5007401 w 6085020"/>
              <a:gd name="connsiteY2895" fmla="*/ 4487865 h 4885973"/>
              <a:gd name="connsiteX2896" fmla="*/ 5011285 w 6085020"/>
              <a:gd name="connsiteY2896" fmla="*/ 4487865 h 4885973"/>
              <a:gd name="connsiteX2897" fmla="*/ 5011584 w 6085020"/>
              <a:gd name="connsiteY2897" fmla="*/ 4488245 h 4885973"/>
              <a:gd name="connsiteX2898" fmla="*/ 5012155 w 6085020"/>
              <a:gd name="connsiteY2898" fmla="*/ 4487865 h 4885973"/>
              <a:gd name="connsiteX2899" fmla="*/ 5011285 w 6085020"/>
              <a:gd name="connsiteY2899" fmla="*/ 4487865 h 4885973"/>
              <a:gd name="connsiteX2900" fmla="*/ 1210539 w 6085020"/>
              <a:gd name="connsiteY2900" fmla="*/ 4482176 h 4885973"/>
              <a:gd name="connsiteX2901" fmla="*/ 1212630 w 6085020"/>
              <a:gd name="connsiteY2901" fmla="*/ 4485589 h 4885973"/>
              <a:gd name="connsiteX2902" fmla="*/ 1213581 w 6085020"/>
              <a:gd name="connsiteY2902" fmla="*/ 4486917 h 4885973"/>
              <a:gd name="connsiteX2903" fmla="*/ 1210539 w 6085020"/>
              <a:gd name="connsiteY2903" fmla="*/ 4482176 h 4885973"/>
              <a:gd name="connsiteX2904" fmla="*/ 3007236 w 6085020"/>
              <a:gd name="connsiteY2904" fmla="*/ 4481891 h 4885973"/>
              <a:gd name="connsiteX2905" fmla="*/ 3002767 w 6085020"/>
              <a:gd name="connsiteY2905" fmla="*/ 4481986 h 4885973"/>
              <a:gd name="connsiteX2906" fmla="*/ 3003528 w 6085020"/>
              <a:gd name="connsiteY2906" fmla="*/ 4484451 h 4885973"/>
              <a:gd name="connsiteX2907" fmla="*/ 3001550 w 6085020"/>
              <a:gd name="connsiteY2907" fmla="*/ 4488264 h 4885973"/>
              <a:gd name="connsiteX2908" fmla="*/ 3005392 w 6085020"/>
              <a:gd name="connsiteY2908" fmla="*/ 4490236 h 4885973"/>
              <a:gd name="connsiteX2909" fmla="*/ 3007350 w 6085020"/>
              <a:gd name="connsiteY2909" fmla="*/ 4486424 h 4885973"/>
              <a:gd name="connsiteX2910" fmla="*/ 3007331 w 6085020"/>
              <a:gd name="connsiteY2910" fmla="*/ 4486348 h 4885973"/>
              <a:gd name="connsiteX2911" fmla="*/ 3007236 w 6085020"/>
              <a:gd name="connsiteY2911" fmla="*/ 4481891 h 4885973"/>
              <a:gd name="connsiteX2912" fmla="*/ 5056652 w 6085020"/>
              <a:gd name="connsiteY2912" fmla="*/ 4481417 h 4885973"/>
              <a:gd name="connsiteX2913" fmla="*/ 5056462 w 6085020"/>
              <a:gd name="connsiteY2913" fmla="*/ 4481796 h 4885973"/>
              <a:gd name="connsiteX2914" fmla="*/ 5056367 w 6085020"/>
              <a:gd name="connsiteY2914" fmla="*/ 4483408 h 4885973"/>
              <a:gd name="connsiteX2915" fmla="*/ 5056462 w 6085020"/>
              <a:gd name="connsiteY2915" fmla="*/ 4483503 h 4885973"/>
              <a:gd name="connsiteX2916" fmla="*/ 5058363 w 6085020"/>
              <a:gd name="connsiteY2916" fmla="*/ 4483503 h 4885973"/>
              <a:gd name="connsiteX2917" fmla="*/ 5058553 w 6085020"/>
              <a:gd name="connsiteY2917" fmla="*/ 4481606 h 4885973"/>
              <a:gd name="connsiteX2918" fmla="*/ 5056652 w 6085020"/>
              <a:gd name="connsiteY2918" fmla="*/ 4481417 h 4885973"/>
              <a:gd name="connsiteX2919" fmla="*/ 5032502 w 6085020"/>
              <a:gd name="connsiteY2919" fmla="*/ 4480658 h 4885973"/>
              <a:gd name="connsiteX2920" fmla="*/ 5031361 w 6085020"/>
              <a:gd name="connsiteY2920" fmla="*/ 4484072 h 4885973"/>
              <a:gd name="connsiteX2921" fmla="*/ 5031361 w 6085020"/>
              <a:gd name="connsiteY2921" fmla="*/ 4488055 h 4885973"/>
              <a:gd name="connsiteX2922" fmla="*/ 5032977 w 6085020"/>
              <a:gd name="connsiteY2922" fmla="*/ 4488150 h 4885973"/>
              <a:gd name="connsiteX2923" fmla="*/ 5033072 w 6085020"/>
              <a:gd name="connsiteY2923" fmla="*/ 4488055 h 4885973"/>
              <a:gd name="connsiteX2924" fmla="*/ 5033833 w 6085020"/>
              <a:gd name="connsiteY2924" fmla="*/ 4484641 h 4885973"/>
              <a:gd name="connsiteX2925" fmla="*/ 5032502 w 6085020"/>
              <a:gd name="connsiteY2925" fmla="*/ 4484262 h 4885973"/>
              <a:gd name="connsiteX2926" fmla="*/ 5075477 w 6085020"/>
              <a:gd name="connsiteY2926" fmla="*/ 4480468 h 4885973"/>
              <a:gd name="connsiteX2927" fmla="*/ 5075477 w 6085020"/>
              <a:gd name="connsiteY2927" fmla="*/ 4485210 h 4885973"/>
              <a:gd name="connsiteX2928" fmla="*/ 5079527 w 6085020"/>
              <a:gd name="connsiteY2928" fmla="*/ 4485210 h 4885973"/>
              <a:gd name="connsiteX2929" fmla="*/ 5079851 w 6085020"/>
              <a:gd name="connsiteY2929" fmla="*/ 4485589 h 4885973"/>
              <a:gd name="connsiteX2930" fmla="*/ 5080231 w 6085020"/>
              <a:gd name="connsiteY2930" fmla="*/ 4485210 h 4885973"/>
              <a:gd name="connsiteX2931" fmla="*/ 5079527 w 6085020"/>
              <a:gd name="connsiteY2931" fmla="*/ 4485210 h 4885973"/>
              <a:gd name="connsiteX2932" fmla="*/ 4963095 w 6085020"/>
              <a:gd name="connsiteY2932" fmla="*/ 4480089 h 4885973"/>
              <a:gd name="connsiteX2933" fmla="*/ 4963095 w 6085020"/>
              <a:gd name="connsiteY2933" fmla="*/ 4488814 h 4885973"/>
              <a:gd name="connsiteX2934" fmla="*/ 4963095 w 6085020"/>
              <a:gd name="connsiteY2934" fmla="*/ 4496400 h 4885973"/>
              <a:gd name="connsiteX2935" fmla="*/ 4965757 w 6085020"/>
              <a:gd name="connsiteY2935" fmla="*/ 4488055 h 4885973"/>
              <a:gd name="connsiteX2936" fmla="*/ 4967469 w 6085020"/>
              <a:gd name="connsiteY2936" fmla="*/ 4480089 h 4885973"/>
              <a:gd name="connsiteX2937" fmla="*/ 4891596 w 6085020"/>
              <a:gd name="connsiteY2937" fmla="*/ 4479899 h 4885973"/>
              <a:gd name="connsiteX2938" fmla="*/ 4900914 w 6085020"/>
              <a:gd name="connsiteY2938" fmla="*/ 4481227 h 4885973"/>
              <a:gd name="connsiteX2939" fmla="*/ 4910041 w 6085020"/>
              <a:gd name="connsiteY2939" fmla="*/ 4482555 h 4885973"/>
              <a:gd name="connsiteX2940" fmla="*/ 4904527 w 6085020"/>
              <a:gd name="connsiteY2940" fmla="*/ 4491659 h 4885973"/>
              <a:gd name="connsiteX2941" fmla="*/ 4899012 w 6085020"/>
              <a:gd name="connsiteY2941" fmla="*/ 4500573 h 4885973"/>
              <a:gd name="connsiteX2942" fmla="*/ 4913274 w 6085020"/>
              <a:gd name="connsiteY2942" fmla="*/ 4518212 h 4885973"/>
              <a:gd name="connsiteX2943" fmla="*/ 4921070 w 6085020"/>
              <a:gd name="connsiteY2943" fmla="*/ 4512142 h 4885973"/>
              <a:gd name="connsiteX2944" fmla="*/ 4929056 w 6085020"/>
              <a:gd name="connsiteY2944" fmla="*/ 4506073 h 4885973"/>
              <a:gd name="connsiteX2945" fmla="*/ 4925443 w 6085020"/>
              <a:gd name="connsiteY2945" fmla="*/ 4515557 h 4885973"/>
              <a:gd name="connsiteX2946" fmla="*/ 4923352 w 6085020"/>
              <a:gd name="connsiteY2946" fmla="*/ 4520867 h 4885973"/>
              <a:gd name="connsiteX2947" fmla="*/ 4921450 w 6085020"/>
              <a:gd name="connsiteY2947" fmla="*/ 4525798 h 4885973"/>
              <a:gd name="connsiteX2948" fmla="*/ 4920119 w 6085020"/>
              <a:gd name="connsiteY2948" fmla="*/ 4524281 h 4885973"/>
              <a:gd name="connsiteX2949" fmla="*/ 4920119 w 6085020"/>
              <a:gd name="connsiteY2949" fmla="*/ 4527126 h 4885973"/>
              <a:gd name="connsiteX2950" fmla="*/ 4916696 w 6085020"/>
              <a:gd name="connsiteY2950" fmla="*/ 4536041 h 4885973"/>
              <a:gd name="connsiteX2951" fmla="*/ 4928296 w 6085020"/>
              <a:gd name="connsiteY2951" fmla="*/ 4540403 h 4885973"/>
              <a:gd name="connsiteX2952" fmla="*/ 4944649 w 6085020"/>
              <a:gd name="connsiteY2952" fmla="*/ 4552731 h 4885973"/>
              <a:gd name="connsiteX2953" fmla="*/ 4909661 w 6085020"/>
              <a:gd name="connsiteY2953" fmla="*/ 4549127 h 4885973"/>
              <a:gd name="connsiteX2954" fmla="*/ 4908329 w 6085020"/>
              <a:gd name="connsiteY2954" fmla="*/ 4547231 h 4885973"/>
              <a:gd name="connsiteX2955" fmla="*/ 4908349 w 6085020"/>
              <a:gd name="connsiteY2955" fmla="*/ 4542129 h 4885973"/>
              <a:gd name="connsiteX2956" fmla="*/ 4908329 w 6085020"/>
              <a:gd name="connsiteY2956" fmla="*/ 4542110 h 4885973"/>
              <a:gd name="connsiteX2957" fmla="*/ 4903956 w 6085020"/>
              <a:gd name="connsiteY2957" fmla="*/ 4540782 h 4885973"/>
              <a:gd name="connsiteX2958" fmla="*/ 4899773 w 6085020"/>
              <a:gd name="connsiteY2958" fmla="*/ 4534334 h 4885973"/>
              <a:gd name="connsiteX2959" fmla="*/ 4881898 w 6085020"/>
              <a:gd name="connsiteY2959" fmla="*/ 4507970 h 4885973"/>
              <a:gd name="connsiteX2960" fmla="*/ 4886842 w 6085020"/>
              <a:gd name="connsiteY2960" fmla="*/ 4493935 h 4885973"/>
              <a:gd name="connsiteX2961" fmla="*/ 2097621 w 6085020"/>
              <a:gd name="connsiteY2961" fmla="*/ 4479141 h 4885973"/>
              <a:gd name="connsiteX2962" fmla="*/ 2088683 w 6085020"/>
              <a:gd name="connsiteY2962" fmla="*/ 4486348 h 4885973"/>
              <a:gd name="connsiteX2963" fmla="*/ 2069667 w 6085020"/>
              <a:gd name="connsiteY2963" fmla="*/ 4496969 h 4885973"/>
              <a:gd name="connsiteX2964" fmla="*/ 2052363 w 6085020"/>
              <a:gd name="connsiteY2964" fmla="*/ 4511573 h 4885973"/>
              <a:gd name="connsiteX2965" fmla="*/ 2044757 w 6085020"/>
              <a:gd name="connsiteY2965" fmla="*/ 4522764 h 4885973"/>
              <a:gd name="connsiteX2966" fmla="*/ 2052553 w 6085020"/>
              <a:gd name="connsiteY2966" fmla="*/ 4524471 h 4885973"/>
              <a:gd name="connsiteX2967" fmla="*/ 2060730 w 6085020"/>
              <a:gd name="connsiteY2967" fmla="*/ 4526178 h 4885973"/>
              <a:gd name="connsiteX2968" fmla="*/ 2056356 w 6085020"/>
              <a:gd name="connsiteY2968" fmla="*/ 4514229 h 4885973"/>
              <a:gd name="connsiteX2969" fmla="*/ 2069097 w 6085020"/>
              <a:gd name="connsiteY2969" fmla="*/ 4509677 h 4885973"/>
              <a:gd name="connsiteX2970" fmla="*/ 2081647 w 6085020"/>
              <a:gd name="connsiteY2970" fmla="*/ 4504935 h 4885973"/>
              <a:gd name="connsiteX2971" fmla="*/ 2089634 w 6085020"/>
              <a:gd name="connsiteY2971" fmla="*/ 4492038 h 4885973"/>
              <a:gd name="connsiteX2972" fmla="*/ 710046 w 6085020"/>
              <a:gd name="connsiteY2972" fmla="*/ 4479141 h 4885973"/>
              <a:gd name="connsiteX2973" fmla="*/ 703580 w 6085020"/>
              <a:gd name="connsiteY2973" fmla="*/ 4485589 h 4885973"/>
              <a:gd name="connsiteX2974" fmla="*/ 689319 w 6085020"/>
              <a:gd name="connsiteY2974" fmla="*/ 4495642 h 4885973"/>
              <a:gd name="connsiteX2975" fmla="*/ 681522 w 6085020"/>
              <a:gd name="connsiteY2975" fmla="*/ 4499056 h 4885973"/>
              <a:gd name="connsiteX2976" fmla="*/ 691601 w 6085020"/>
              <a:gd name="connsiteY2976" fmla="*/ 4501521 h 4885973"/>
              <a:gd name="connsiteX2977" fmla="*/ 701489 w 6085020"/>
              <a:gd name="connsiteY2977" fmla="*/ 4504177 h 4885973"/>
              <a:gd name="connsiteX2978" fmla="*/ 700158 w 6085020"/>
              <a:gd name="connsiteY2978" fmla="*/ 4492607 h 4885973"/>
              <a:gd name="connsiteX2979" fmla="*/ 706243 w 6085020"/>
              <a:gd name="connsiteY2979" fmla="*/ 4495262 h 4885973"/>
              <a:gd name="connsiteX2980" fmla="*/ 712328 w 6085020"/>
              <a:gd name="connsiteY2980" fmla="*/ 4498107 h 4885973"/>
              <a:gd name="connsiteX2981" fmla="*/ 2132419 w 6085020"/>
              <a:gd name="connsiteY2981" fmla="*/ 4478192 h 4885973"/>
              <a:gd name="connsiteX2982" fmla="*/ 2129947 w 6085020"/>
              <a:gd name="connsiteY2982" fmla="*/ 4483314 h 4885973"/>
              <a:gd name="connsiteX2983" fmla="*/ 2127475 w 6085020"/>
              <a:gd name="connsiteY2983" fmla="*/ 4488434 h 4885973"/>
              <a:gd name="connsiteX2984" fmla="*/ 2132610 w 6085020"/>
              <a:gd name="connsiteY2984" fmla="*/ 4490900 h 4885973"/>
              <a:gd name="connsiteX2985" fmla="*/ 2137744 w 6085020"/>
              <a:gd name="connsiteY2985" fmla="*/ 4493176 h 4885973"/>
              <a:gd name="connsiteX2986" fmla="*/ 4794444 w 6085020"/>
              <a:gd name="connsiteY2986" fmla="*/ 4477984 h 4885973"/>
              <a:gd name="connsiteX2987" fmla="*/ 4794426 w 6085020"/>
              <a:gd name="connsiteY2987" fmla="*/ 4478003 h 4885973"/>
              <a:gd name="connsiteX2988" fmla="*/ 4794235 w 6085020"/>
              <a:gd name="connsiteY2988" fmla="*/ 4479141 h 4885973"/>
              <a:gd name="connsiteX2989" fmla="*/ 4794235 w 6085020"/>
              <a:gd name="connsiteY2989" fmla="*/ 4479520 h 4885973"/>
              <a:gd name="connsiteX2990" fmla="*/ 4796118 w 6085020"/>
              <a:gd name="connsiteY2990" fmla="*/ 4479368 h 4885973"/>
              <a:gd name="connsiteX2991" fmla="*/ 4796327 w 6085020"/>
              <a:gd name="connsiteY2991" fmla="*/ 4478003 h 4885973"/>
              <a:gd name="connsiteX2992" fmla="*/ 4794444 w 6085020"/>
              <a:gd name="connsiteY2992" fmla="*/ 4477984 h 4885973"/>
              <a:gd name="connsiteX2993" fmla="*/ 4817054 w 6085020"/>
              <a:gd name="connsiteY2993" fmla="*/ 4477624 h 4885973"/>
              <a:gd name="connsiteX2994" fmla="*/ 4816864 w 6085020"/>
              <a:gd name="connsiteY2994" fmla="*/ 4479520 h 4885973"/>
              <a:gd name="connsiteX2995" fmla="*/ 4818766 w 6085020"/>
              <a:gd name="connsiteY2995" fmla="*/ 4479710 h 4885973"/>
              <a:gd name="connsiteX2996" fmla="*/ 4818956 w 6085020"/>
              <a:gd name="connsiteY2996" fmla="*/ 4477813 h 4885973"/>
              <a:gd name="connsiteX2997" fmla="*/ 4817054 w 6085020"/>
              <a:gd name="connsiteY2997" fmla="*/ 4477624 h 4885973"/>
              <a:gd name="connsiteX2998" fmla="*/ 2050462 w 6085020"/>
              <a:gd name="connsiteY2998" fmla="*/ 4476486 h 4885973"/>
              <a:gd name="connsiteX2999" fmla="*/ 2047990 w 6085020"/>
              <a:gd name="connsiteY2999" fmla="*/ 4481606 h 4885973"/>
              <a:gd name="connsiteX3000" fmla="*/ 2045518 w 6085020"/>
              <a:gd name="connsiteY3000" fmla="*/ 4486538 h 4885973"/>
              <a:gd name="connsiteX3001" fmla="*/ 2060540 w 6085020"/>
              <a:gd name="connsiteY3001" fmla="*/ 4481227 h 4885973"/>
              <a:gd name="connsiteX3002" fmla="*/ 2055406 w 6085020"/>
              <a:gd name="connsiteY3002" fmla="*/ 4478951 h 4885973"/>
              <a:gd name="connsiteX3003" fmla="*/ 3150139 w 6085020"/>
              <a:gd name="connsiteY3003" fmla="*/ 4476106 h 4885973"/>
              <a:gd name="connsiteX3004" fmla="*/ 3150139 w 6085020"/>
              <a:gd name="connsiteY3004" fmla="*/ 4488624 h 4885973"/>
              <a:gd name="connsiteX3005" fmla="*/ 3160598 w 6085020"/>
              <a:gd name="connsiteY3005" fmla="*/ 4488624 h 4885973"/>
              <a:gd name="connsiteX3006" fmla="*/ 3160598 w 6085020"/>
              <a:gd name="connsiteY3006" fmla="*/ 4476106 h 4885973"/>
              <a:gd name="connsiteX3007" fmla="*/ 946791 w 6085020"/>
              <a:gd name="connsiteY3007" fmla="*/ 4476106 h 4885973"/>
              <a:gd name="connsiteX3008" fmla="*/ 944890 w 6085020"/>
              <a:gd name="connsiteY3008" fmla="*/ 4477813 h 4885973"/>
              <a:gd name="connsiteX3009" fmla="*/ 946030 w 6085020"/>
              <a:gd name="connsiteY3009" fmla="*/ 4479141 h 4885973"/>
              <a:gd name="connsiteX3010" fmla="*/ 947362 w 6085020"/>
              <a:gd name="connsiteY3010" fmla="*/ 4478192 h 4885973"/>
              <a:gd name="connsiteX3011" fmla="*/ 946791 w 6085020"/>
              <a:gd name="connsiteY3011" fmla="*/ 4476106 h 4885973"/>
              <a:gd name="connsiteX3012" fmla="*/ 5007496 w 6085020"/>
              <a:gd name="connsiteY3012" fmla="*/ 4476087 h 4885973"/>
              <a:gd name="connsiteX3013" fmla="*/ 5007401 w 6085020"/>
              <a:gd name="connsiteY3013" fmla="*/ 4476106 h 4885973"/>
              <a:gd name="connsiteX3014" fmla="*/ 5007591 w 6085020"/>
              <a:gd name="connsiteY3014" fmla="*/ 4477244 h 4885973"/>
              <a:gd name="connsiteX3015" fmla="*/ 5007572 w 6085020"/>
              <a:gd name="connsiteY3015" fmla="*/ 4479122 h 4885973"/>
              <a:gd name="connsiteX3016" fmla="*/ 5007591 w 6085020"/>
              <a:gd name="connsiteY3016" fmla="*/ 4479141 h 4885973"/>
              <a:gd name="connsiteX3017" fmla="*/ 5009207 w 6085020"/>
              <a:gd name="connsiteY3017" fmla="*/ 4479235 h 4885973"/>
              <a:gd name="connsiteX3018" fmla="*/ 5009303 w 6085020"/>
              <a:gd name="connsiteY3018" fmla="*/ 4479141 h 4885973"/>
              <a:gd name="connsiteX3019" fmla="*/ 5009303 w 6085020"/>
              <a:gd name="connsiteY3019" fmla="*/ 4477244 h 4885973"/>
              <a:gd name="connsiteX3020" fmla="*/ 5007496 w 6085020"/>
              <a:gd name="connsiteY3020" fmla="*/ 4476087 h 4885973"/>
              <a:gd name="connsiteX3021" fmla="*/ 3380419 w 6085020"/>
              <a:gd name="connsiteY3021" fmla="*/ 4475917 h 4885973"/>
              <a:gd name="connsiteX3022" fmla="*/ 3380419 w 6085020"/>
              <a:gd name="connsiteY3022" fmla="*/ 4475917 h 4885973"/>
              <a:gd name="connsiteX3023" fmla="*/ 1957285 w 6085020"/>
              <a:gd name="connsiteY3023" fmla="*/ 4475917 h 4885973"/>
              <a:gd name="connsiteX3024" fmla="*/ 1957285 w 6085020"/>
              <a:gd name="connsiteY3024" fmla="*/ 4475917 h 4885973"/>
              <a:gd name="connsiteX3025" fmla="*/ 4740061 w 6085020"/>
              <a:gd name="connsiteY3025" fmla="*/ 4475760 h 4885973"/>
              <a:gd name="connsiteX3026" fmla="*/ 4744795 w 6085020"/>
              <a:gd name="connsiteY3026" fmla="*/ 4479520 h 4885973"/>
              <a:gd name="connsiteX3027" fmla="*/ 4740061 w 6085020"/>
              <a:gd name="connsiteY3027" fmla="*/ 4475760 h 4885973"/>
              <a:gd name="connsiteX3028" fmla="*/ 805124 w 6085020"/>
              <a:gd name="connsiteY3028" fmla="*/ 4475727 h 4885973"/>
              <a:gd name="connsiteX3029" fmla="*/ 802645 w 6085020"/>
              <a:gd name="connsiteY3029" fmla="*/ 4478894 h 4885973"/>
              <a:gd name="connsiteX3030" fmla="*/ 802652 w 6085020"/>
              <a:gd name="connsiteY3030" fmla="*/ 4478951 h 4885973"/>
              <a:gd name="connsiteX3031" fmla="*/ 804554 w 6085020"/>
              <a:gd name="connsiteY3031" fmla="*/ 4480848 h 4885973"/>
              <a:gd name="connsiteX3032" fmla="*/ 805124 w 6085020"/>
              <a:gd name="connsiteY3032" fmla="*/ 4481417 h 4885973"/>
              <a:gd name="connsiteX3033" fmla="*/ 807977 w 6085020"/>
              <a:gd name="connsiteY3033" fmla="*/ 4478572 h 4885973"/>
              <a:gd name="connsiteX3034" fmla="*/ 805124 w 6085020"/>
              <a:gd name="connsiteY3034" fmla="*/ 4475727 h 4885973"/>
              <a:gd name="connsiteX3035" fmla="*/ 2994096 w 6085020"/>
              <a:gd name="connsiteY3035" fmla="*/ 4475329 h 4885973"/>
              <a:gd name="connsiteX3036" fmla="*/ 2994020 w 6085020"/>
              <a:gd name="connsiteY3036" fmla="*/ 4475348 h 4885973"/>
              <a:gd name="connsiteX3037" fmla="*/ 2992119 w 6085020"/>
              <a:gd name="connsiteY3037" fmla="*/ 4479141 h 4885973"/>
              <a:gd name="connsiteX3038" fmla="*/ 2995941 w 6085020"/>
              <a:gd name="connsiteY3038" fmla="*/ 4481113 h 4885973"/>
              <a:gd name="connsiteX3039" fmla="*/ 2997918 w 6085020"/>
              <a:gd name="connsiteY3039" fmla="*/ 4477282 h 4885973"/>
              <a:gd name="connsiteX3040" fmla="*/ 2994096 w 6085020"/>
              <a:gd name="connsiteY3040" fmla="*/ 4475329 h 4885973"/>
              <a:gd name="connsiteX3041" fmla="*/ 4751260 w 6085020"/>
              <a:gd name="connsiteY3041" fmla="*/ 4474968 h 4885973"/>
              <a:gd name="connsiteX3042" fmla="*/ 4750594 w 6085020"/>
              <a:gd name="connsiteY3042" fmla="*/ 4480563 h 4885973"/>
              <a:gd name="connsiteX3043" fmla="*/ 4756204 w 6085020"/>
              <a:gd name="connsiteY3043" fmla="*/ 4481227 h 4885973"/>
              <a:gd name="connsiteX3044" fmla="*/ 4756261 w 6085020"/>
              <a:gd name="connsiteY3044" fmla="*/ 4475594 h 4885973"/>
              <a:gd name="connsiteX3045" fmla="*/ 4756204 w 6085020"/>
              <a:gd name="connsiteY3045" fmla="*/ 4475537 h 4885973"/>
              <a:gd name="connsiteX3046" fmla="*/ 4751260 w 6085020"/>
              <a:gd name="connsiteY3046" fmla="*/ 4476106 h 4885973"/>
              <a:gd name="connsiteX3047" fmla="*/ 5046764 w 6085020"/>
              <a:gd name="connsiteY3047" fmla="*/ 4474209 h 4885973"/>
              <a:gd name="connsiteX3048" fmla="*/ 5042200 w 6085020"/>
              <a:gd name="connsiteY3048" fmla="*/ 4477624 h 4885973"/>
              <a:gd name="connsiteX3049" fmla="*/ 5037636 w 6085020"/>
              <a:gd name="connsiteY3049" fmla="*/ 4481037 h 4885973"/>
              <a:gd name="connsiteX3050" fmla="*/ 5039918 w 6085020"/>
              <a:gd name="connsiteY3050" fmla="*/ 4483882 h 4885973"/>
              <a:gd name="connsiteX3051" fmla="*/ 5045389 w 6085020"/>
              <a:gd name="connsiteY3051" fmla="*/ 4485969 h 4885973"/>
              <a:gd name="connsiteX3052" fmla="*/ 5045052 w 6085020"/>
              <a:gd name="connsiteY3052" fmla="*/ 4485969 h 4885973"/>
              <a:gd name="connsiteX3053" fmla="*/ 5046383 w 6085020"/>
              <a:gd name="connsiteY3053" fmla="*/ 4486348 h 4885973"/>
              <a:gd name="connsiteX3054" fmla="*/ 5045389 w 6085020"/>
              <a:gd name="connsiteY3054" fmla="*/ 4485969 h 4885973"/>
              <a:gd name="connsiteX3055" fmla="*/ 5048095 w 6085020"/>
              <a:gd name="connsiteY3055" fmla="*/ 4485969 h 4885973"/>
              <a:gd name="connsiteX3056" fmla="*/ 5043341 w 6085020"/>
              <a:gd name="connsiteY3056" fmla="*/ 4480089 h 4885973"/>
              <a:gd name="connsiteX3057" fmla="*/ 5045052 w 6085020"/>
              <a:gd name="connsiteY3057" fmla="*/ 4477055 h 4885973"/>
              <a:gd name="connsiteX3058" fmla="*/ 4810969 w 6085020"/>
              <a:gd name="connsiteY3058" fmla="*/ 4474020 h 4885973"/>
              <a:gd name="connsiteX3059" fmla="*/ 4810779 w 6085020"/>
              <a:gd name="connsiteY3059" fmla="*/ 4475917 h 4885973"/>
              <a:gd name="connsiteX3060" fmla="*/ 4810969 w 6085020"/>
              <a:gd name="connsiteY3060" fmla="*/ 4476106 h 4885973"/>
              <a:gd name="connsiteX3061" fmla="*/ 4812871 w 6085020"/>
              <a:gd name="connsiteY3061" fmla="*/ 4476106 h 4885973"/>
              <a:gd name="connsiteX3062" fmla="*/ 4812871 w 6085020"/>
              <a:gd name="connsiteY3062" fmla="*/ 4474209 h 4885973"/>
              <a:gd name="connsiteX3063" fmla="*/ 4810969 w 6085020"/>
              <a:gd name="connsiteY3063" fmla="*/ 4474020 h 4885973"/>
              <a:gd name="connsiteX3064" fmla="*/ 2648695 w 6085020"/>
              <a:gd name="connsiteY3064" fmla="*/ 4473830 h 4885973"/>
              <a:gd name="connsiteX3065" fmla="*/ 2624925 w 6085020"/>
              <a:gd name="connsiteY3065" fmla="*/ 4492797 h 4885973"/>
              <a:gd name="connsiteX3066" fmla="*/ 2648885 w 6085020"/>
              <a:gd name="connsiteY3066" fmla="*/ 4474209 h 4885973"/>
              <a:gd name="connsiteX3067" fmla="*/ 3076928 w 6085020"/>
              <a:gd name="connsiteY3067" fmla="*/ 4472882 h 4885973"/>
              <a:gd name="connsiteX3068" fmla="*/ 3076928 w 6085020"/>
              <a:gd name="connsiteY3068" fmla="*/ 4488624 h 4885973"/>
              <a:gd name="connsiteX3069" fmla="*/ 3087387 w 6085020"/>
              <a:gd name="connsiteY3069" fmla="*/ 4472882 h 4885973"/>
              <a:gd name="connsiteX3070" fmla="*/ 4834929 w 6085020"/>
              <a:gd name="connsiteY3070" fmla="*/ 4472692 h 4885973"/>
              <a:gd name="connsiteX3071" fmla="*/ 4835866 w 6085020"/>
              <a:gd name="connsiteY3071" fmla="*/ 4473494 h 4885973"/>
              <a:gd name="connsiteX3072" fmla="*/ 4835785 w 6085020"/>
              <a:gd name="connsiteY3072" fmla="*/ 4474873 h 4885973"/>
              <a:gd name="connsiteX3073" fmla="*/ 4835880 w 6085020"/>
              <a:gd name="connsiteY3073" fmla="*/ 4474968 h 4885973"/>
              <a:gd name="connsiteX3074" fmla="*/ 4837591 w 6085020"/>
              <a:gd name="connsiteY3074" fmla="*/ 4474968 h 4885973"/>
              <a:gd name="connsiteX3075" fmla="*/ 4835866 w 6085020"/>
              <a:gd name="connsiteY3075" fmla="*/ 4473494 h 4885973"/>
              <a:gd name="connsiteX3076" fmla="*/ 4835880 w 6085020"/>
              <a:gd name="connsiteY3076" fmla="*/ 4473261 h 4885973"/>
              <a:gd name="connsiteX3077" fmla="*/ 4835975 w 6085020"/>
              <a:gd name="connsiteY3077" fmla="*/ 4473166 h 4885973"/>
              <a:gd name="connsiteX3078" fmla="*/ 4837591 w 6085020"/>
              <a:gd name="connsiteY3078" fmla="*/ 4473261 h 4885973"/>
              <a:gd name="connsiteX3079" fmla="*/ 4802222 w 6085020"/>
              <a:gd name="connsiteY3079" fmla="*/ 4472692 h 4885973"/>
              <a:gd name="connsiteX3080" fmla="*/ 4802032 w 6085020"/>
              <a:gd name="connsiteY3080" fmla="*/ 4474589 h 4885973"/>
              <a:gd name="connsiteX3081" fmla="*/ 4804124 w 6085020"/>
              <a:gd name="connsiteY3081" fmla="*/ 4474589 h 4885973"/>
              <a:gd name="connsiteX3082" fmla="*/ 4807927 w 6085020"/>
              <a:gd name="connsiteY3082" fmla="*/ 4474589 h 4885973"/>
              <a:gd name="connsiteX3083" fmla="*/ 4806215 w 6085020"/>
              <a:gd name="connsiteY3083" fmla="*/ 4472692 h 4885973"/>
              <a:gd name="connsiteX3084" fmla="*/ 4802222 w 6085020"/>
              <a:gd name="connsiteY3084" fmla="*/ 4472692 h 4885973"/>
              <a:gd name="connsiteX3085" fmla="*/ 911042 w 6085020"/>
              <a:gd name="connsiteY3085" fmla="*/ 4471744 h 4885973"/>
              <a:gd name="connsiteX3086" fmla="*/ 904196 w 6085020"/>
              <a:gd name="connsiteY3086" fmla="*/ 4480468 h 4885973"/>
              <a:gd name="connsiteX3087" fmla="*/ 900302 w 6085020"/>
              <a:gd name="connsiteY3087" fmla="*/ 4479425 h 4885973"/>
              <a:gd name="connsiteX3088" fmla="*/ 898872 w 6085020"/>
              <a:gd name="connsiteY3088" fmla="*/ 4481986 h 4885973"/>
              <a:gd name="connsiteX3089" fmla="*/ 900963 w 6085020"/>
              <a:gd name="connsiteY3089" fmla="*/ 4484262 h 4885973"/>
              <a:gd name="connsiteX3090" fmla="*/ 891646 w 6085020"/>
              <a:gd name="connsiteY3090" fmla="*/ 4496211 h 4885973"/>
              <a:gd name="connsiteX3091" fmla="*/ 929677 w 6085020"/>
              <a:gd name="connsiteY3091" fmla="*/ 4491659 h 4885973"/>
              <a:gd name="connsiteX3092" fmla="*/ 929677 w 6085020"/>
              <a:gd name="connsiteY3092" fmla="*/ 4508349 h 4885973"/>
              <a:gd name="connsiteX3093" fmla="*/ 929677 w 6085020"/>
              <a:gd name="connsiteY3093" fmla="*/ 4509677 h 4885973"/>
              <a:gd name="connsiteX3094" fmla="*/ 927966 w 6085020"/>
              <a:gd name="connsiteY3094" fmla="*/ 4551403 h 4885973"/>
              <a:gd name="connsiteX3095" fmla="*/ 925494 w 6085020"/>
              <a:gd name="connsiteY3095" fmla="*/ 4611907 h 4885973"/>
              <a:gd name="connsiteX3096" fmla="*/ 949453 w 6085020"/>
              <a:gd name="connsiteY3096" fmla="*/ 4622907 h 4885973"/>
              <a:gd name="connsiteX3097" fmla="*/ 973223 w 6085020"/>
              <a:gd name="connsiteY3097" fmla="*/ 4634667 h 4885973"/>
              <a:gd name="connsiteX3098" fmla="*/ 956109 w 6085020"/>
              <a:gd name="connsiteY3098" fmla="*/ 4583077 h 4885973"/>
              <a:gd name="connsiteX3099" fmla="*/ 938995 w 6085020"/>
              <a:gd name="connsiteY3099" fmla="*/ 4531299 h 4885973"/>
              <a:gd name="connsiteX3100" fmla="*/ 956299 w 6085020"/>
              <a:gd name="connsiteY3100" fmla="*/ 4509298 h 4885973"/>
              <a:gd name="connsiteX3101" fmla="*/ 973603 w 6085020"/>
              <a:gd name="connsiteY3101" fmla="*/ 4487486 h 4885973"/>
              <a:gd name="connsiteX3102" fmla="*/ 942227 w 6085020"/>
              <a:gd name="connsiteY3102" fmla="*/ 4479710 h 4885973"/>
              <a:gd name="connsiteX3103" fmla="*/ 936523 w 6085020"/>
              <a:gd name="connsiteY3103" fmla="*/ 4474209 h 4885973"/>
              <a:gd name="connsiteX3104" fmla="*/ 936523 w 6085020"/>
              <a:gd name="connsiteY3104" fmla="*/ 4478003 h 4885973"/>
              <a:gd name="connsiteX3105" fmla="*/ 694453 w 6085020"/>
              <a:gd name="connsiteY3105" fmla="*/ 4471175 h 4885973"/>
              <a:gd name="connsiteX3106" fmla="*/ 694453 w 6085020"/>
              <a:gd name="connsiteY3106" fmla="*/ 4472123 h 4885973"/>
              <a:gd name="connsiteX3107" fmla="*/ 692030 w 6085020"/>
              <a:gd name="connsiteY3107" fmla="*/ 4475348 h 4885973"/>
              <a:gd name="connsiteX3108" fmla="*/ 695257 w 6085020"/>
              <a:gd name="connsiteY3108" fmla="*/ 4477756 h 4885973"/>
              <a:gd name="connsiteX3109" fmla="*/ 697686 w 6085020"/>
              <a:gd name="connsiteY3109" fmla="*/ 4474589 h 4885973"/>
              <a:gd name="connsiteX3110" fmla="*/ 695056 w 6085020"/>
              <a:gd name="connsiteY3110" fmla="*/ 4471194 h 4885973"/>
              <a:gd name="connsiteX3111" fmla="*/ 694453 w 6085020"/>
              <a:gd name="connsiteY3111" fmla="*/ 4471175 h 4885973"/>
              <a:gd name="connsiteX3112" fmla="*/ 2036010 w 6085020"/>
              <a:gd name="connsiteY3112" fmla="*/ 4470796 h 4885973"/>
              <a:gd name="connsiteX3113" fmla="*/ 2038101 w 6085020"/>
              <a:gd name="connsiteY3113" fmla="*/ 4476486 h 4885973"/>
              <a:gd name="connsiteX3114" fmla="*/ 2034488 w 6085020"/>
              <a:gd name="connsiteY3114" fmla="*/ 4476486 h 4885973"/>
              <a:gd name="connsiteX3115" fmla="*/ 2032777 w 6085020"/>
              <a:gd name="connsiteY3115" fmla="*/ 4471744 h 4885973"/>
              <a:gd name="connsiteX3116" fmla="*/ 2036010 w 6085020"/>
              <a:gd name="connsiteY3116" fmla="*/ 4471744 h 4885973"/>
              <a:gd name="connsiteX3117" fmla="*/ 5068061 w 6085020"/>
              <a:gd name="connsiteY3117" fmla="*/ 4470606 h 4885973"/>
              <a:gd name="connsiteX3118" fmla="*/ 5066730 w 6085020"/>
              <a:gd name="connsiteY3118" fmla="*/ 4472692 h 4885973"/>
              <a:gd name="connsiteX3119" fmla="*/ 5066730 w 6085020"/>
              <a:gd name="connsiteY3119" fmla="*/ 4476486 h 4885973"/>
              <a:gd name="connsiteX3120" fmla="*/ 5069392 w 6085020"/>
              <a:gd name="connsiteY3120" fmla="*/ 4476486 h 4885973"/>
              <a:gd name="connsiteX3121" fmla="*/ 5071484 w 6085020"/>
              <a:gd name="connsiteY3121" fmla="*/ 4474778 h 4885973"/>
              <a:gd name="connsiteX3122" fmla="*/ 4771131 w 6085020"/>
              <a:gd name="connsiteY3122" fmla="*/ 4470321 h 4885973"/>
              <a:gd name="connsiteX3123" fmla="*/ 4770846 w 6085020"/>
              <a:gd name="connsiteY3123" fmla="*/ 4470606 h 4885973"/>
              <a:gd name="connsiteX3124" fmla="*/ 4769135 w 6085020"/>
              <a:gd name="connsiteY3124" fmla="*/ 4474589 h 4885973"/>
              <a:gd name="connsiteX3125" fmla="*/ 4769135 w 6085020"/>
              <a:gd name="connsiteY3125" fmla="*/ 4477055 h 4885973"/>
              <a:gd name="connsiteX3126" fmla="*/ 4775220 w 6085020"/>
              <a:gd name="connsiteY3126" fmla="*/ 4472313 h 4885973"/>
              <a:gd name="connsiteX3127" fmla="*/ 4774079 w 6085020"/>
              <a:gd name="connsiteY3127" fmla="*/ 4470606 h 4885973"/>
              <a:gd name="connsiteX3128" fmla="*/ 4771131 w 6085020"/>
              <a:gd name="connsiteY3128" fmla="*/ 4470321 h 4885973"/>
              <a:gd name="connsiteX3129" fmla="*/ 5303475 w 6085020"/>
              <a:gd name="connsiteY3129" fmla="*/ 4470037 h 4885973"/>
              <a:gd name="connsiteX3130" fmla="*/ 5288263 w 6085020"/>
              <a:gd name="connsiteY3130" fmla="*/ 4477244 h 4885973"/>
              <a:gd name="connsiteX3131" fmla="*/ 5272860 w 6085020"/>
              <a:gd name="connsiteY3131" fmla="*/ 4484641 h 4885973"/>
              <a:gd name="connsiteX3132" fmla="*/ 5280086 w 6085020"/>
              <a:gd name="connsiteY3132" fmla="*/ 4500004 h 4885973"/>
              <a:gd name="connsiteX3133" fmla="*/ 5286171 w 6085020"/>
              <a:gd name="connsiteY3133" fmla="*/ 4512522 h 4885973"/>
              <a:gd name="connsiteX3134" fmla="*/ 5284270 w 6085020"/>
              <a:gd name="connsiteY3134" fmla="*/ 4512522 h 4885973"/>
              <a:gd name="connsiteX3135" fmla="*/ 5284270 w 6085020"/>
              <a:gd name="connsiteY3135" fmla="*/ 4514419 h 4885973"/>
              <a:gd name="connsiteX3136" fmla="*/ 5285981 w 6085020"/>
              <a:gd name="connsiteY3136" fmla="*/ 4514608 h 4885973"/>
              <a:gd name="connsiteX3137" fmla="*/ 5286171 w 6085020"/>
              <a:gd name="connsiteY3137" fmla="*/ 4512901 h 4885973"/>
              <a:gd name="connsiteX3138" fmla="*/ 5287312 w 6085020"/>
              <a:gd name="connsiteY3138" fmla="*/ 4515557 h 4885973"/>
              <a:gd name="connsiteX3139" fmla="*/ 4957770 w 6085020"/>
              <a:gd name="connsiteY3139" fmla="*/ 4470037 h 4885973"/>
              <a:gd name="connsiteX3140" fmla="*/ 4956439 w 6085020"/>
              <a:gd name="connsiteY3140" fmla="*/ 4480658 h 4885973"/>
              <a:gd name="connsiteX3141" fmla="*/ 4955298 w 6085020"/>
              <a:gd name="connsiteY3141" fmla="*/ 4491659 h 4885973"/>
              <a:gd name="connsiteX3142" fmla="*/ 4956249 w 6085020"/>
              <a:gd name="connsiteY3142" fmla="*/ 4491659 h 4885973"/>
              <a:gd name="connsiteX3143" fmla="*/ 4958911 w 6085020"/>
              <a:gd name="connsiteY3143" fmla="*/ 4483693 h 4885973"/>
              <a:gd name="connsiteX3144" fmla="*/ 4959473 w 6085020"/>
              <a:gd name="connsiteY3144" fmla="*/ 4473244 h 4885973"/>
              <a:gd name="connsiteX3145" fmla="*/ 4959482 w 6085020"/>
              <a:gd name="connsiteY3145" fmla="*/ 4473261 h 4885973"/>
              <a:gd name="connsiteX3146" fmla="*/ 4959482 w 6085020"/>
              <a:gd name="connsiteY3146" fmla="*/ 4473071 h 4885973"/>
              <a:gd name="connsiteX3147" fmla="*/ 4959473 w 6085020"/>
              <a:gd name="connsiteY3147" fmla="*/ 4473244 h 4885973"/>
              <a:gd name="connsiteX3148" fmla="*/ 3091571 w 6085020"/>
              <a:gd name="connsiteY3148" fmla="*/ 4469468 h 4885973"/>
              <a:gd name="connsiteX3149" fmla="*/ 3092331 w 6085020"/>
              <a:gd name="connsiteY3149" fmla="*/ 4471744 h 4885973"/>
              <a:gd name="connsiteX3150" fmla="*/ 3094803 w 6085020"/>
              <a:gd name="connsiteY3150" fmla="*/ 4478951 h 4885973"/>
              <a:gd name="connsiteX3151" fmla="*/ 3091571 w 6085020"/>
              <a:gd name="connsiteY3151" fmla="*/ 4469468 h 4885973"/>
              <a:gd name="connsiteX3152" fmla="*/ 4951876 w 6085020"/>
              <a:gd name="connsiteY3152" fmla="*/ 4469278 h 4885973"/>
              <a:gd name="connsiteX3153" fmla="*/ 4951876 w 6085020"/>
              <a:gd name="connsiteY3153" fmla="*/ 4471175 h 4885973"/>
              <a:gd name="connsiteX3154" fmla="*/ 4953777 w 6085020"/>
              <a:gd name="connsiteY3154" fmla="*/ 4471175 h 4885973"/>
              <a:gd name="connsiteX3155" fmla="*/ 4953777 w 6085020"/>
              <a:gd name="connsiteY3155" fmla="*/ 4469278 h 4885973"/>
              <a:gd name="connsiteX3156" fmla="*/ 4951876 w 6085020"/>
              <a:gd name="connsiteY3156" fmla="*/ 4469278 h 4885973"/>
              <a:gd name="connsiteX3157" fmla="*/ 2505127 w 6085020"/>
              <a:gd name="connsiteY3157" fmla="*/ 4468899 h 4885973"/>
              <a:gd name="connsiteX3158" fmla="*/ 2507789 w 6085020"/>
              <a:gd name="connsiteY3158" fmla="*/ 4474209 h 4885973"/>
              <a:gd name="connsiteX3159" fmla="*/ 2511022 w 6085020"/>
              <a:gd name="connsiteY3159" fmla="*/ 4476296 h 4885973"/>
              <a:gd name="connsiteX3160" fmla="*/ 2511592 w 6085020"/>
              <a:gd name="connsiteY3160" fmla="*/ 4470606 h 4885973"/>
              <a:gd name="connsiteX3161" fmla="*/ 2511592 w 6085020"/>
              <a:gd name="connsiteY3161" fmla="*/ 4471365 h 4885973"/>
              <a:gd name="connsiteX3162" fmla="*/ 2505127 w 6085020"/>
              <a:gd name="connsiteY3162" fmla="*/ 4468899 h 4885973"/>
              <a:gd name="connsiteX3163" fmla="*/ 5037446 w 6085020"/>
              <a:gd name="connsiteY3163" fmla="*/ 4468330 h 4885973"/>
              <a:gd name="connsiteX3164" fmla="*/ 5028889 w 6085020"/>
              <a:gd name="connsiteY3164" fmla="*/ 4471175 h 4885973"/>
              <a:gd name="connsiteX3165" fmla="*/ 5034404 w 6085020"/>
              <a:gd name="connsiteY3165" fmla="*/ 4472502 h 4885973"/>
              <a:gd name="connsiteX3166" fmla="*/ 5041249 w 6085020"/>
              <a:gd name="connsiteY3166" fmla="*/ 4474209 h 4885973"/>
              <a:gd name="connsiteX3167" fmla="*/ 5039918 w 6085020"/>
              <a:gd name="connsiteY3167" fmla="*/ 4471365 h 4885973"/>
              <a:gd name="connsiteX3168" fmla="*/ 2131849 w 6085020"/>
              <a:gd name="connsiteY3168" fmla="*/ 4467951 h 4885973"/>
              <a:gd name="connsiteX3169" fmla="*/ 2130537 w 6085020"/>
              <a:gd name="connsiteY3169" fmla="*/ 4472028 h 4885973"/>
              <a:gd name="connsiteX3170" fmla="*/ 2133750 w 6085020"/>
              <a:gd name="connsiteY3170" fmla="*/ 4473640 h 4885973"/>
              <a:gd name="connsiteX3171" fmla="*/ 2135709 w 6085020"/>
              <a:gd name="connsiteY3171" fmla="*/ 4469828 h 4885973"/>
              <a:gd name="connsiteX3172" fmla="*/ 2135652 w 6085020"/>
              <a:gd name="connsiteY3172" fmla="*/ 4469658 h 4885973"/>
              <a:gd name="connsiteX3173" fmla="*/ 2131849 w 6085020"/>
              <a:gd name="connsiteY3173" fmla="*/ 4467951 h 4885973"/>
              <a:gd name="connsiteX3174" fmla="*/ 2290630 w 6085020"/>
              <a:gd name="connsiteY3174" fmla="*/ 4467381 h 4885973"/>
              <a:gd name="connsiteX3175" fmla="*/ 2290630 w 6085020"/>
              <a:gd name="connsiteY3175" fmla="*/ 4467381 h 4885973"/>
              <a:gd name="connsiteX3176" fmla="*/ 5061834 w 6085020"/>
              <a:gd name="connsiteY3176" fmla="*/ 4467358 h 4885973"/>
              <a:gd name="connsiteX3177" fmla="*/ 5062737 w 6085020"/>
              <a:gd name="connsiteY3177" fmla="*/ 4478951 h 4885973"/>
              <a:gd name="connsiteX3178" fmla="*/ 5061406 w 6085020"/>
              <a:gd name="connsiteY3178" fmla="*/ 4479330 h 4885973"/>
              <a:gd name="connsiteX3179" fmla="*/ 5062737 w 6085020"/>
              <a:gd name="connsiteY3179" fmla="*/ 4483314 h 4885973"/>
              <a:gd name="connsiteX3180" fmla="*/ 5066540 w 6085020"/>
              <a:gd name="connsiteY3180" fmla="*/ 4480089 h 4885973"/>
              <a:gd name="connsiteX3181" fmla="*/ 5064068 w 6085020"/>
              <a:gd name="connsiteY3181" fmla="*/ 4477244 h 4885973"/>
              <a:gd name="connsiteX3182" fmla="*/ 5061834 w 6085020"/>
              <a:gd name="connsiteY3182" fmla="*/ 4467358 h 4885973"/>
              <a:gd name="connsiteX3183" fmla="*/ 728871 w 6085020"/>
              <a:gd name="connsiteY3183" fmla="*/ 4467002 h 4885973"/>
              <a:gd name="connsiteX3184" fmla="*/ 724308 w 6085020"/>
              <a:gd name="connsiteY3184" fmla="*/ 4476106 h 4885973"/>
              <a:gd name="connsiteX3185" fmla="*/ 722216 w 6085020"/>
              <a:gd name="connsiteY3185" fmla="*/ 4485020 h 4885973"/>
              <a:gd name="connsiteX3186" fmla="*/ 733055 w 6085020"/>
              <a:gd name="connsiteY3186" fmla="*/ 4483693 h 4885973"/>
              <a:gd name="connsiteX3187" fmla="*/ 732104 w 6085020"/>
              <a:gd name="connsiteY3187" fmla="*/ 4475158 h 4885973"/>
              <a:gd name="connsiteX3188" fmla="*/ 728871 w 6085020"/>
              <a:gd name="connsiteY3188" fmla="*/ 4467002 h 4885973"/>
              <a:gd name="connsiteX3189" fmla="*/ 4766092 w 6085020"/>
              <a:gd name="connsiteY3189" fmla="*/ 4466812 h 4885973"/>
              <a:gd name="connsiteX3190" fmla="*/ 4766266 w 6085020"/>
              <a:gd name="connsiteY3190" fmla="*/ 4468719 h 4885973"/>
              <a:gd name="connsiteX3191" fmla="*/ 4766092 w 6085020"/>
              <a:gd name="connsiteY3191" fmla="*/ 4468709 h 4885973"/>
              <a:gd name="connsiteX3192" fmla="*/ 4766282 w 6085020"/>
              <a:gd name="connsiteY3192" fmla="*/ 4468899 h 4885973"/>
              <a:gd name="connsiteX3193" fmla="*/ 4766266 w 6085020"/>
              <a:gd name="connsiteY3193" fmla="*/ 4468719 h 4885973"/>
              <a:gd name="connsiteX3194" fmla="*/ 4767709 w 6085020"/>
              <a:gd name="connsiteY3194" fmla="*/ 4468804 h 4885973"/>
              <a:gd name="connsiteX3195" fmla="*/ 4767803 w 6085020"/>
              <a:gd name="connsiteY3195" fmla="*/ 4468709 h 4885973"/>
              <a:gd name="connsiteX3196" fmla="*/ 4767823 w 6085020"/>
              <a:gd name="connsiteY3196" fmla="*/ 4466832 h 4885973"/>
              <a:gd name="connsiteX3197" fmla="*/ 4767803 w 6085020"/>
              <a:gd name="connsiteY3197" fmla="*/ 4466812 h 4885973"/>
              <a:gd name="connsiteX3198" fmla="*/ 4766092 w 6085020"/>
              <a:gd name="connsiteY3198" fmla="*/ 4466812 h 4885973"/>
              <a:gd name="connsiteX3199" fmla="*/ 4943128 w 6085020"/>
              <a:gd name="connsiteY3199" fmla="*/ 4466433 h 4885973"/>
              <a:gd name="connsiteX3200" fmla="*/ 4942938 w 6085020"/>
              <a:gd name="connsiteY3200" fmla="*/ 4468140 h 4885973"/>
              <a:gd name="connsiteX3201" fmla="*/ 4944554 w 6085020"/>
              <a:gd name="connsiteY3201" fmla="*/ 4468235 h 4885973"/>
              <a:gd name="connsiteX3202" fmla="*/ 4944649 w 6085020"/>
              <a:gd name="connsiteY3202" fmla="*/ 4468140 h 4885973"/>
              <a:gd name="connsiteX3203" fmla="*/ 4944116 w 6085020"/>
              <a:gd name="connsiteY3203" fmla="*/ 4466543 h 4885973"/>
              <a:gd name="connsiteX3204" fmla="*/ 4944840 w 6085020"/>
              <a:gd name="connsiteY3204" fmla="*/ 4466623 h 4885973"/>
              <a:gd name="connsiteX3205" fmla="*/ 4944079 w 6085020"/>
              <a:gd name="connsiteY3205" fmla="*/ 4466433 h 4885973"/>
              <a:gd name="connsiteX3206" fmla="*/ 4944116 w 6085020"/>
              <a:gd name="connsiteY3206" fmla="*/ 4466543 h 4885973"/>
              <a:gd name="connsiteX3207" fmla="*/ 5112368 w 6085020"/>
              <a:gd name="connsiteY3207" fmla="*/ 4465864 h 4885973"/>
              <a:gd name="connsiteX3208" fmla="*/ 5107804 w 6085020"/>
              <a:gd name="connsiteY3208" fmla="*/ 4475158 h 4885973"/>
              <a:gd name="connsiteX3209" fmla="*/ 5104571 w 6085020"/>
              <a:gd name="connsiteY3209" fmla="*/ 4484451 h 4885973"/>
              <a:gd name="connsiteX3210" fmla="*/ 5108375 w 6085020"/>
              <a:gd name="connsiteY3210" fmla="*/ 4488055 h 4885973"/>
              <a:gd name="connsiteX3211" fmla="*/ 5112368 w 6085020"/>
              <a:gd name="connsiteY3211" fmla="*/ 4491659 h 4885973"/>
              <a:gd name="connsiteX3212" fmla="*/ 5115030 w 6085020"/>
              <a:gd name="connsiteY3212" fmla="*/ 4491659 h 4885973"/>
              <a:gd name="connsiteX3213" fmla="*/ 5117692 w 6085020"/>
              <a:gd name="connsiteY3213" fmla="*/ 4489762 h 4885973"/>
              <a:gd name="connsiteX3214" fmla="*/ 5115600 w 6085020"/>
              <a:gd name="connsiteY3214" fmla="*/ 4477813 h 4885973"/>
              <a:gd name="connsiteX3215" fmla="*/ 5112368 w 6085020"/>
              <a:gd name="connsiteY3215" fmla="*/ 4465864 h 4885973"/>
              <a:gd name="connsiteX3216" fmla="*/ 1748302 w 6085020"/>
              <a:gd name="connsiteY3216" fmla="*/ 4465485 h 4885973"/>
              <a:gd name="connsiteX3217" fmla="*/ 1748302 w 6085020"/>
              <a:gd name="connsiteY3217" fmla="*/ 4465485 h 4885973"/>
              <a:gd name="connsiteX3218" fmla="*/ 5165232 w 6085020"/>
              <a:gd name="connsiteY3218" fmla="*/ 4465295 h 4885973"/>
              <a:gd name="connsiteX3219" fmla="*/ 5172458 w 6085020"/>
              <a:gd name="connsiteY3219" fmla="*/ 4480658 h 4885973"/>
              <a:gd name="connsiteX3220" fmla="*/ 5172458 w 6085020"/>
              <a:gd name="connsiteY3220" fmla="*/ 4481606 h 4885973"/>
              <a:gd name="connsiteX3221" fmla="*/ 5175119 w 6085020"/>
              <a:gd name="connsiteY3221" fmla="*/ 4486917 h 4885973"/>
              <a:gd name="connsiteX3222" fmla="*/ 5179493 w 6085020"/>
              <a:gd name="connsiteY3222" fmla="*/ 4496021 h 4885973"/>
              <a:gd name="connsiteX3223" fmla="*/ 5194326 w 6085020"/>
              <a:gd name="connsiteY3223" fmla="*/ 4489003 h 4885973"/>
              <a:gd name="connsiteX3224" fmla="*/ 5210489 w 6085020"/>
              <a:gd name="connsiteY3224" fmla="*/ 4481417 h 4885973"/>
              <a:gd name="connsiteX3225" fmla="*/ 1290405 w 6085020"/>
              <a:gd name="connsiteY3225" fmla="*/ 4465106 h 4885973"/>
              <a:gd name="connsiteX3226" fmla="*/ 1290583 w 6085020"/>
              <a:gd name="connsiteY3226" fmla="*/ 4465445 h 4885973"/>
              <a:gd name="connsiteX3227" fmla="*/ 1289834 w 6085020"/>
              <a:gd name="connsiteY3227" fmla="*/ 4465295 h 4885973"/>
              <a:gd name="connsiteX3228" fmla="*/ 1289834 w 6085020"/>
              <a:gd name="connsiteY3228" fmla="*/ 4467761 h 4885973"/>
              <a:gd name="connsiteX3229" fmla="*/ 1292496 w 6085020"/>
              <a:gd name="connsiteY3229" fmla="*/ 4469089 h 4885973"/>
              <a:gd name="connsiteX3230" fmla="*/ 1290583 w 6085020"/>
              <a:gd name="connsiteY3230" fmla="*/ 4465445 h 4885973"/>
              <a:gd name="connsiteX3231" fmla="*/ 1290785 w 6085020"/>
              <a:gd name="connsiteY3231" fmla="*/ 4465485 h 4885973"/>
              <a:gd name="connsiteX3232" fmla="*/ 1290405 w 6085020"/>
              <a:gd name="connsiteY3232" fmla="*/ 4465106 h 4885973"/>
              <a:gd name="connsiteX3233" fmla="*/ 1976300 w 6085020"/>
              <a:gd name="connsiteY3233" fmla="*/ 4464916 h 4885973"/>
              <a:gd name="connsiteX3234" fmla="*/ 1986759 w 6085020"/>
              <a:gd name="connsiteY3234" fmla="*/ 4480468 h 4885973"/>
              <a:gd name="connsiteX3235" fmla="*/ 1987900 w 6085020"/>
              <a:gd name="connsiteY3235" fmla="*/ 4474778 h 4885973"/>
              <a:gd name="connsiteX3236" fmla="*/ 1985999 w 6085020"/>
              <a:gd name="connsiteY3236" fmla="*/ 4474209 h 4885973"/>
              <a:gd name="connsiteX3237" fmla="*/ 1987900 w 6085020"/>
              <a:gd name="connsiteY3237" fmla="*/ 4474209 h 4885973"/>
              <a:gd name="connsiteX3238" fmla="*/ 1989802 w 6085020"/>
              <a:gd name="connsiteY3238" fmla="*/ 4470416 h 4885973"/>
              <a:gd name="connsiteX3239" fmla="*/ 1985999 w 6085020"/>
              <a:gd name="connsiteY3239" fmla="*/ 4468709 h 4885973"/>
              <a:gd name="connsiteX3240" fmla="*/ 1984287 w 6085020"/>
              <a:gd name="connsiteY3240" fmla="*/ 4470606 h 4885973"/>
              <a:gd name="connsiteX3241" fmla="*/ 1976300 w 6085020"/>
              <a:gd name="connsiteY3241" fmla="*/ 4464916 h 4885973"/>
              <a:gd name="connsiteX3242" fmla="*/ 4775790 w 6085020"/>
              <a:gd name="connsiteY3242" fmla="*/ 4464537 h 4885973"/>
              <a:gd name="connsiteX3243" fmla="*/ 4775220 w 6085020"/>
              <a:gd name="connsiteY3243" fmla="*/ 4464916 h 4885973"/>
              <a:gd name="connsiteX3244" fmla="*/ 4773508 w 6085020"/>
              <a:gd name="connsiteY3244" fmla="*/ 4464916 h 4885973"/>
              <a:gd name="connsiteX3245" fmla="*/ 4773489 w 6085020"/>
              <a:gd name="connsiteY3245" fmla="*/ 4466794 h 4885973"/>
              <a:gd name="connsiteX3246" fmla="*/ 4773508 w 6085020"/>
              <a:gd name="connsiteY3246" fmla="*/ 4466812 h 4885973"/>
              <a:gd name="connsiteX3247" fmla="*/ 4775125 w 6085020"/>
              <a:gd name="connsiteY3247" fmla="*/ 4466907 h 4885973"/>
              <a:gd name="connsiteX3248" fmla="*/ 4775220 w 6085020"/>
              <a:gd name="connsiteY3248" fmla="*/ 4466812 h 4885973"/>
              <a:gd name="connsiteX3249" fmla="*/ 4775790 w 6085020"/>
              <a:gd name="connsiteY3249" fmla="*/ 4464537 h 4885973"/>
              <a:gd name="connsiteX3250" fmla="*/ 2966181 w 6085020"/>
              <a:gd name="connsiteY3250" fmla="*/ 4463683 h 4885973"/>
              <a:gd name="connsiteX3251" fmla="*/ 2965877 w 6085020"/>
              <a:gd name="connsiteY3251" fmla="*/ 4463778 h 4885973"/>
              <a:gd name="connsiteX3252" fmla="*/ 2964166 w 6085020"/>
              <a:gd name="connsiteY3252" fmla="*/ 4467571 h 4885973"/>
              <a:gd name="connsiteX3253" fmla="*/ 2967969 w 6085020"/>
              <a:gd name="connsiteY3253" fmla="*/ 4469468 h 4885973"/>
              <a:gd name="connsiteX3254" fmla="*/ 2968539 w 6085020"/>
              <a:gd name="connsiteY3254" fmla="*/ 4465864 h 4885973"/>
              <a:gd name="connsiteX3255" fmla="*/ 2969680 w 6085020"/>
              <a:gd name="connsiteY3255" fmla="*/ 4465674 h 4885973"/>
              <a:gd name="connsiteX3256" fmla="*/ 2966181 w 6085020"/>
              <a:gd name="connsiteY3256" fmla="*/ 4463683 h 4885973"/>
              <a:gd name="connsiteX3257" fmla="*/ 5032122 w 6085020"/>
              <a:gd name="connsiteY3257" fmla="*/ 4463588 h 4885973"/>
              <a:gd name="connsiteX3258" fmla="*/ 5028129 w 6085020"/>
              <a:gd name="connsiteY3258" fmla="*/ 4464916 h 4885973"/>
              <a:gd name="connsiteX3259" fmla="*/ 5030981 w 6085020"/>
              <a:gd name="connsiteY3259" fmla="*/ 4466054 h 4885973"/>
              <a:gd name="connsiteX3260" fmla="*/ 5035544 w 6085020"/>
              <a:gd name="connsiteY3260" fmla="*/ 4466054 h 4885973"/>
              <a:gd name="connsiteX3261" fmla="*/ 5039157 w 6085020"/>
              <a:gd name="connsiteY3261" fmla="*/ 4463968 h 4885973"/>
              <a:gd name="connsiteX3262" fmla="*/ 5036876 w 6085020"/>
              <a:gd name="connsiteY3262" fmla="*/ 4463588 h 4885973"/>
              <a:gd name="connsiteX3263" fmla="*/ 5032122 w 6085020"/>
              <a:gd name="connsiteY3263" fmla="*/ 4463588 h 4885973"/>
              <a:gd name="connsiteX3264" fmla="*/ 2613136 w 6085020"/>
              <a:gd name="connsiteY3264" fmla="*/ 4463019 h 4885973"/>
              <a:gd name="connsiteX3265" fmla="*/ 2620362 w 6085020"/>
              <a:gd name="connsiteY3265" fmla="*/ 4470227 h 4885973"/>
              <a:gd name="connsiteX3266" fmla="*/ 2620362 w 6085020"/>
              <a:gd name="connsiteY3266" fmla="*/ 4469468 h 4885973"/>
              <a:gd name="connsiteX3267" fmla="*/ 2613136 w 6085020"/>
              <a:gd name="connsiteY3267" fmla="*/ 4463019 h 4885973"/>
              <a:gd name="connsiteX3268" fmla="*/ 2402822 w 6085020"/>
              <a:gd name="connsiteY3268" fmla="*/ 4462830 h 4885973"/>
              <a:gd name="connsiteX3269" fmla="*/ 2401111 w 6085020"/>
              <a:gd name="connsiteY3269" fmla="*/ 4466243 h 4885973"/>
              <a:gd name="connsiteX3270" fmla="*/ 2399400 w 6085020"/>
              <a:gd name="connsiteY3270" fmla="*/ 4469658 h 4885973"/>
              <a:gd name="connsiteX3271" fmla="*/ 2406435 w 6085020"/>
              <a:gd name="connsiteY3271" fmla="*/ 4473071 h 4885973"/>
              <a:gd name="connsiteX3272" fmla="*/ 1830830 w 6085020"/>
              <a:gd name="connsiteY3272" fmla="*/ 4462830 h 4885973"/>
              <a:gd name="connsiteX3273" fmla="*/ 1817139 w 6085020"/>
              <a:gd name="connsiteY3273" fmla="*/ 4479899 h 4885973"/>
              <a:gd name="connsiteX3274" fmla="*/ 1812766 w 6085020"/>
              <a:gd name="connsiteY3274" fmla="*/ 4523143 h 4885973"/>
              <a:gd name="connsiteX3275" fmla="*/ 1822083 w 6085020"/>
              <a:gd name="connsiteY3275" fmla="*/ 4549317 h 4885973"/>
              <a:gd name="connsiteX3276" fmla="*/ 1835775 w 6085020"/>
              <a:gd name="connsiteY3276" fmla="*/ 4532437 h 4885973"/>
              <a:gd name="connsiteX3277" fmla="*/ 1840148 w 6085020"/>
              <a:gd name="connsiteY3277" fmla="*/ 4489193 h 4885973"/>
              <a:gd name="connsiteX3278" fmla="*/ 1224040 w 6085020"/>
              <a:gd name="connsiteY3278" fmla="*/ 4462830 h 4885973"/>
              <a:gd name="connsiteX3279" fmla="*/ 1225371 w 6085020"/>
              <a:gd name="connsiteY3279" fmla="*/ 4468520 h 4885973"/>
              <a:gd name="connsiteX3280" fmla="*/ 1232407 w 6085020"/>
              <a:gd name="connsiteY3280" fmla="*/ 4473261 h 4885973"/>
              <a:gd name="connsiteX3281" fmla="*/ 1232787 w 6085020"/>
              <a:gd name="connsiteY3281" fmla="*/ 4469089 h 4885973"/>
              <a:gd name="connsiteX3282" fmla="*/ 1231076 w 6085020"/>
              <a:gd name="connsiteY3282" fmla="*/ 4467761 h 4885973"/>
              <a:gd name="connsiteX3283" fmla="*/ 1224040 w 6085020"/>
              <a:gd name="connsiteY3283" fmla="*/ 4462830 h 4885973"/>
              <a:gd name="connsiteX3284" fmla="*/ 2990407 w 6085020"/>
              <a:gd name="connsiteY3284" fmla="*/ 4462071 h 4885973"/>
              <a:gd name="connsiteX3285" fmla="*/ 2988506 w 6085020"/>
              <a:gd name="connsiteY3285" fmla="*/ 4465864 h 4885973"/>
              <a:gd name="connsiteX3286" fmla="*/ 2991168 w 6085020"/>
              <a:gd name="connsiteY3286" fmla="*/ 4467192 h 4885973"/>
              <a:gd name="connsiteX3287" fmla="*/ 2992309 w 6085020"/>
              <a:gd name="connsiteY3287" fmla="*/ 4467571 h 4885973"/>
              <a:gd name="connsiteX3288" fmla="*/ 2994210 w 6085020"/>
              <a:gd name="connsiteY3288" fmla="*/ 4463778 h 4885973"/>
              <a:gd name="connsiteX3289" fmla="*/ 2990407 w 6085020"/>
              <a:gd name="connsiteY3289" fmla="*/ 4462071 h 4885973"/>
              <a:gd name="connsiteX3290" fmla="*/ 1243056 w 6085020"/>
              <a:gd name="connsiteY3290" fmla="*/ 4461502 h 4885973"/>
              <a:gd name="connsiteX3291" fmla="*/ 1240717 w 6085020"/>
              <a:gd name="connsiteY3291" fmla="*/ 4464442 h 4885973"/>
              <a:gd name="connsiteX3292" fmla="*/ 1240874 w 6085020"/>
              <a:gd name="connsiteY3292" fmla="*/ 4464982 h 4885973"/>
              <a:gd name="connsiteX3293" fmla="*/ 1240583 w 6085020"/>
              <a:gd name="connsiteY3293" fmla="*/ 4464726 h 4885973"/>
              <a:gd name="connsiteX3294" fmla="*/ 1240964 w 6085020"/>
              <a:gd name="connsiteY3294" fmla="*/ 4465295 h 4885973"/>
              <a:gd name="connsiteX3295" fmla="*/ 1240874 w 6085020"/>
              <a:gd name="connsiteY3295" fmla="*/ 4464982 h 4885973"/>
              <a:gd name="connsiteX3296" fmla="*/ 1243404 w 6085020"/>
              <a:gd name="connsiteY3296" fmla="*/ 4467211 h 4885973"/>
              <a:gd name="connsiteX3297" fmla="*/ 1243626 w 6085020"/>
              <a:gd name="connsiteY3297" fmla="*/ 4467192 h 4885973"/>
              <a:gd name="connsiteX3298" fmla="*/ 1246098 w 6085020"/>
              <a:gd name="connsiteY3298" fmla="*/ 4463968 h 4885973"/>
              <a:gd name="connsiteX3299" fmla="*/ 1243056 w 6085020"/>
              <a:gd name="connsiteY3299" fmla="*/ 4461502 h 4885973"/>
              <a:gd name="connsiteX3300" fmla="*/ 933480 w 6085020"/>
              <a:gd name="connsiteY3300" fmla="*/ 4461123 h 4885973"/>
              <a:gd name="connsiteX3301" fmla="*/ 932529 w 6085020"/>
              <a:gd name="connsiteY3301" fmla="*/ 4461312 h 4885973"/>
              <a:gd name="connsiteX3302" fmla="*/ 935192 w 6085020"/>
              <a:gd name="connsiteY3302" fmla="*/ 4464726 h 4885973"/>
              <a:gd name="connsiteX3303" fmla="*/ 934051 w 6085020"/>
              <a:gd name="connsiteY3303" fmla="*/ 4462071 h 4885973"/>
              <a:gd name="connsiteX3304" fmla="*/ 933480 w 6085020"/>
              <a:gd name="connsiteY3304" fmla="*/ 4461123 h 4885973"/>
              <a:gd name="connsiteX3305" fmla="*/ 2899132 w 6085020"/>
              <a:gd name="connsiteY3305" fmla="*/ 4460743 h 4885973"/>
              <a:gd name="connsiteX3306" fmla="*/ 2899132 w 6085020"/>
              <a:gd name="connsiteY3306" fmla="*/ 4460743 h 4885973"/>
              <a:gd name="connsiteX3307" fmla="*/ 5040108 w 6085020"/>
              <a:gd name="connsiteY3307" fmla="*/ 4460364 h 4885973"/>
              <a:gd name="connsiteX3308" fmla="*/ 5040108 w 6085020"/>
              <a:gd name="connsiteY3308" fmla="*/ 4462830 h 4885973"/>
              <a:gd name="connsiteX3309" fmla="*/ 5040108 w 6085020"/>
              <a:gd name="connsiteY3309" fmla="*/ 4465106 h 4885973"/>
              <a:gd name="connsiteX3310" fmla="*/ 5042580 w 6085020"/>
              <a:gd name="connsiteY3310" fmla="*/ 4465106 h 4885973"/>
              <a:gd name="connsiteX3311" fmla="*/ 5045052 w 6085020"/>
              <a:gd name="connsiteY3311" fmla="*/ 4465106 h 4885973"/>
              <a:gd name="connsiteX3312" fmla="*/ 4998654 w 6085020"/>
              <a:gd name="connsiteY3312" fmla="*/ 4460364 h 4885973"/>
              <a:gd name="connsiteX3313" fmla="*/ 4998654 w 6085020"/>
              <a:gd name="connsiteY3313" fmla="*/ 4465106 h 4885973"/>
              <a:gd name="connsiteX3314" fmla="*/ 5001126 w 6085020"/>
              <a:gd name="connsiteY3314" fmla="*/ 4465106 h 4885973"/>
              <a:gd name="connsiteX3315" fmla="*/ 5003028 w 6085020"/>
              <a:gd name="connsiteY3315" fmla="*/ 4465674 h 4885973"/>
              <a:gd name="connsiteX3316" fmla="*/ 2780361 w 6085020"/>
              <a:gd name="connsiteY3316" fmla="*/ 4460234 h 4885973"/>
              <a:gd name="connsiteX3317" fmla="*/ 2783517 w 6085020"/>
              <a:gd name="connsiteY3317" fmla="*/ 4481037 h 4885973"/>
              <a:gd name="connsiteX3318" fmla="*/ 2783517 w 6085020"/>
              <a:gd name="connsiteY3318" fmla="*/ 4481227 h 4885973"/>
              <a:gd name="connsiteX3319" fmla="*/ 2788651 w 6085020"/>
              <a:gd name="connsiteY3319" fmla="*/ 4460364 h 4885973"/>
              <a:gd name="connsiteX3320" fmla="*/ 2780361 w 6085020"/>
              <a:gd name="connsiteY3320" fmla="*/ 4460234 h 4885973"/>
              <a:gd name="connsiteX3321" fmla="*/ 3001322 w 6085020"/>
              <a:gd name="connsiteY3321" fmla="*/ 4460155 h 4885973"/>
              <a:gd name="connsiteX3322" fmla="*/ 3001246 w 6085020"/>
              <a:gd name="connsiteY3322" fmla="*/ 4460174 h 4885973"/>
              <a:gd name="connsiteX3323" fmla="*/ 2999344 w 6085020"/>
              <a:gd name="connsiteY3323" fmla="*/ 4463968 h 4885973"/>
              <a:gd name="connsiteX3324" fmla="*/ 3003167 w 6085020"/>
              <a:gd name="connsiteY3324" fmla="*/ 4465940 h 4885973"/>
              <a:gd name="connsiteX3325" fmla="*/ 3005144 w 6085020"/>
              <a:gd name="connsiteY3325" fmla="*/ 4462109 h 4885973"/>
              <a:gd name="connsiteX3326" fmla="*/ 3001322 w 6085020"/>
              <a:gd name="connsiteY3326" fmla="*/ 4460155 h 4885973"/>
              <a:gd name="connsiteX3327" fmla="*/ 4949594 w 6085020"/>
              <a:gd name="connsiteY3327" fmla="*/ 4459984 h 4885973"/>
              <a:gd name="connsiteX3328" fmla="*/ 4949594 w 6085020"/>
              <a:gd name="connsiteY3328" fmla="*/ 4462450 h 4885973"/>
              <a:gd name="connsiteX3329" fmla="*/ 4949594 w 6085020"/>
              <a:gd name="connsiteY3329" fmla="*/ 4464916 h 4885973"/>
              <a:gd name="connsiteX3330" fmla="*/ 4952066 w 6085020"/>
              <a:gd name="connsiteY3330" fmla="*/ 4464916 h 4885973"/>
              <a:gd name="connsiteX3331" fmla="*/ 4953777 w 6085020"/>
              <a:gd name="connsiteY3331" fmla="*/ 4465485 h 4885973"/>
              <a:gd name="connsiteX3332" fmla="*/ 5468912 w 6085020"/>
              <a:gd name="connsiteY3332" fmla="*/ 4459795 h 4885973"/>
              <a:gd name="connsiteX3333" fmla="*/ 5464919 w 6085020"/>
              <a:gd name="connsiteY3333" fmla="*/ 4463019 h 4885973"/>
              <a:gd name="connsiteX3334" fmla="*/ 5467010 w 6085020"/>
              <a:gd name="connsiteY3334" fmla="*/ 4465485 h 4885973"/>
              <a:gd name="connsiteX3335" fmla="*/ 5473285 w 6085020"/>
              <a:gd name="connsiteY3335" fmla="*/ 4469468 h 4885973"/>
              <a:gd name="connsiteX3336" fmla="*/ 5477659 w 6085020"/>
              <a:gd name="connsiteY3336" fmla="*/ 4470796 h 4885973"/>
              <a:gd name="connsiteX3337" fmla="*/ 5473285 w 6085020"/>
              <a:gd name="connsiteY3337" fmla="*/ 4465295 h 4885973"/>
              <a:gd name="connsiteX3338" fmla="*/ 981590 w 6085020"/>
              <a:gd name="connsiteY3338" fmla="*/ 4459605 h 4885973"/>
              <a:gd name="connsiteX3339" fmla="*/ 979498 w 6085020"/>
              <a:gd name="connsiteY3339" fmla="*/ 4460174 h 4885973"/>
              <a:gd name="connsiteX3340" fmla="*/ 981196 w 6085020"/>
              <a:gd name="connsiteY3340" fmla="*/ 4461432 h 4885973"/>
              <a:gd name="connsiteX3341" fmla="*/ 979736 w 6085020"/>
              <a:gd name="connsiteY3341" fmla="*/ 4468188 h 4885973"/>
              <a:gd name="connsiteX3342" fmla="*/ 976456 w 6085020"/>
              <a:gd name="connsiteY3342" fmla="*/ 4475348 h 4885973"/>
              <a:gd name="connsiteX3343" fmla="*/ 984425 w 6085020"/>
              <a:gd name="connsiteY3343" fmla="*/ 4463826 h 4885973"/>
              <a:gd name="connsiteX3344" fmla="*/ 981196 w 6085020"/>
              <a:gd name="connsiteY3344" fmla="*/ 4461432 h 4885973"/>
              <a:gd name="connsiteX3345" fmla="*/ 5054370 w 6085020"/>
              <a:gd name="connsiteY3345" fmla="*/ 4459226 h 4885973"/>
              <a:gd name="connsiteX3346" fmla="*/ 5052278 w 6085020"/>
              <a:gd name="connsiteY3346" fmla="*/ 4464916 h 4885973"/>
              <a:gd name="connsiteX3347" fmla="*/ 5048095 w 6085020"/>
              <a:gd name="connsiteY3347" fmla="*/ 4470227 h 4885973"/>
              <a:gd name="connsiteX3348" fmla="*/ 5051328 w 6085020"/>
              <a:gd name="connsiteY3348" fmla="*/ 4474399 h 4885973"/>
              <a:gd name="connsiteX3349" fmla="*/ 5057223 w 6085020"/>
              <a:gd name="connsiteY3349" fmla="*/ 4478003 h 4885973"/>
              <a:gd name="connsiteX3350" fmla="*/ 5056082 w 6085020"/>
              <a:gd name="connsiteY3350" fmla="*/ 4475158 h 4885973"/>
              <a:gd name="connsiteX3351" fmla="*/ 5054370 w 6085020"/>
              <a:gd name="connsiteY3351" fmla="*/ 4466054 h 4885973"/>
              <a:gd name="connsiteX3352" fmla="*/ 2610664 w 6085020"/>
              <a:gd name="connsiteY3352" fmla="*/ 4458657 h 4885973"/>
              <a:gd name="connsiteX3353" fmla="*/ 2595071 w 6085020"/>
              <a:gd name="connsiteY3353" fmla="*/ 4474399 h 4885973"/>
              <a:gd name="connsiteX3354" fmla="*/ 2610854 w 6085020"/>
              <a:gd name="connsiteY3354" fmla="*/ 4460174 h 4885973"/>
              <a:gd name="connsiteX3355" fmla="*/ 4963475 w 6085020"/>
              <a:gd name="connsiteY3355" fmla="*/ 4458467 h 4885973"/>
              <a:gd name="connsiteX3356" fmla="*/ 4962904 w 6085020"/>
              <a:gd name="connsiteY3356" fmla="*/ 4464157 h 4885973"/>
              <a:gd name="connsiteX3357" fmla="*/ 4967088 w 6085020"/>
              <a:gd name="connsiteY3357" fmla="*/ 4465485 h 4885973"/>
              <a:gd name="connsiteX3358" fmla="*/ 4968609 w 6085020"/>
              <a:gd name="connsiteY3358" fmla="*/ 4465485 h 4885973"/>
              <a:gd name="connsiteX3359" fmla="*/ 4968609 w 6085020"/>
              <a:gd name="connsiteY3359" fmla="*/ 4464157 h 4885973"/>
              <a:gd name="connsiteX3360" fmla="*/ 4969160 w 6085020"/>
              <a:gd name="connsiteY3360" fmla="*/ 4459034 h 4885973"/>
              <a:gd name="connsiteX3361" fmla="*/ 4969180 w 6085020"/>
              <a:gd name="connsiteY3361" fmla="*/ 4459036 h 4885973"/>
              <a:gd name="connsiteX3362" fmla="*/ 4969180 w 6085020"/>
              <a:gd name="connsiteY3362" fmla="*/ 4458847 h 4885973"/>
              <a:gd name="connsiteX3363" fmla="*/ 4969160 w 6085020"/>
              <a:gd name="connsiteY3363" fmla="*/ 4459034 h 4885973"/>
              <a:gd name="connsiteX3364" fmla="*/ 944699 w 6085020"/>
              <a:gd name="connsiteY3364" fmla="*/ 4458088 h 4885973"/>
              <a:gd name="connsiteX3365" fmla="*/ 942798 w 6085020"/>
              <a:gd name="connsiteY3365" fmla="*/ 4464157 h 4885973"/>
              <a:gd name="connsiteX3366" fmla="*/ 942798 w 6085020"/>
              <a:gd name="connsiteY3366" fmla="*/ 4469847 h 4885973"/>
              <a:gd name="connsiteX3367" fmla="*/ 955538 w 6085020"/>
              <a:gd name="connsiteY3367" fmla="*/ 4468330 h 4885973"/>
              <a:gd name="connsiteX3368" fmla="*/ 951355 w 6085020"/>
              <a:gd name="connsiteY3368" fmla="*/ 4463019 h 4885973"/>
              <a:gd name="connsiteX3369" fmla="*/ 944699 w 6085020"/>
              <a:gd name="connsiteY3369" fmla="*/ 4458088 h 4885973"/>
              <a:gd name="connsiteX3370" fmla="*/ 5184247 w 6085020"/>
              <a:gd name="connsiteY3370" fmla="*/ 4457519 h 4885973"/>
              <a:gd name="connsiteX3371" fmla="*/ 5184247 w 6085020"/>
              <a:gd name="connsiteY3371" fmla="*/ 4457519 h 4885973"/>
              <a:gd name="connsiteX3372" fmla="*/ 5147737 w 6085020"/>
              <a:gd name="connsiteY3372" fmla="*/ 4457519 h 4885973"/>
              <a:gd name="connsiteX3373" fmla="*/ 5147737 w 6085020"/>
              <a:gd name="connsiteY3373" fmla="*/ 4457519 h 4885973"/>
              <a:gd name="connsiteX3374" fmla="*/ 5106853 w 6085020"/>
              <a:gd name="connsiteY3374" fmla="*/ 4457519 h 4885973"/>
              <a:gd name="connsiteX3375" fmla="*/ 5106853 w 6085020"/>
              <a:gd name="connsiteY3375" fmla="*/ 4457519 h 4885973"/>
              <a:gd name="connsiteX3376" fmla="*/ 4984583 w 6085020"/>
              <a:gd name="connsiteY3376" fmla="*/ 4457519 h 4885973"/>
              <a:gd name="connsiteX3377" fmla="*/ 4987625 w 6085020"/>
              <a:gd name="connsiteY3377" fmla="*/ 4461502 h 4885973"/>
              <a:gd name="connsiteX3378" fmla="*/ 4991238 w 6085020"/>
              <a:gd name="connsiteY3378" fmla="*/ 4465106 h 4885973"/>
              <a:gd name="connsiteX3379" fmla="*/ 4991048 w 6085020"/>
              <a:gd name="connsiteY3379" fmla="*/ 4460174 h 4885973"/>
              <a:gd name="connsiteX3380" fmla="*/ 4991048 w 6085020"/>
              <a:gd name="connsiteY3380" fmla="*/ 4457519 h 4885973"/>
              <a:gd name="connsiteX3381" fmla="*/ 4987815 w 6085020"/>
              <a:gd name="connsiteY3381" fmla="*/ 4457519 h 4885973"/>
              <a:gd name="connsiteX3382" fmla="*/ 2578932 w 6085020"/>
              <a:gd name="connsiteY3382" fmla="*/ 4457211 h 4885973"/>
              <a:gd name="connsiteX3383" fmla="*/ 2574344 w 6085020"/>
              <a:gd name="connsiteY3383" fmla="*/ 4470606 h 4885973"/>
              <a:gd name="connsiteX3384" fmla="*/ 2589937 w 6085020"/>
              <a:gd name="connsiteY3384" fmla="*/ 4460174 h 4885973"/>
              <a:gd name="connsiteX3385" fmla="*/ 2578932 w 6085020"/>
              <a:gd name="connsiteY3385" fmla="*/ 4457211 h 4885973"/>
              <a:gd name="connsiteX3386" fmla="*/ 721455 w 6085020"/>
              <a:gd name="connsiteY3386" fmla="*/ 4457140 h 4885973"/>
              <a:gd name="connsiteX3387" fmla="*/ 718772 w 6085020"/>
              <a:gd name="connsiteY3387" fmla="*/ 4460136 h 4885973"/>
              <a:gd name="connsiteX3388" fmla="*/ 718793 w 6085020"/>
              <a:gd name="connsiteY3388" fmla="*/ 4460364 h 4885973"/>
              <a:gd name="connsiteX3389" fmla="*/ 722026 w 6085020"/>
              <a:gd name="connsiteY3389" fmla="*/ 4462830 h 4885973"/>
              <a:gd name="connsiteX3390" fmla="*/ 724498 w 6085020"/>
              <a:gd name="connsiteY3390" fmla="*/ 4459605 h 4885973"/>
              <a:gd name="connsiteX3391" fmla="*/ 721455 w 6085020"/>
              <a:gd name="connsiteY3391" fmla="*/ 4457140 h 4885973"/>
              <a:gd name="connsiteX3392" fmla="*/ 4738805 w 6085020"/>
              <a:gd name="connsiteY3392" fmla="*/ 4456476 h 4885973"/>
              <a:gd name="connsiteX3393" fmla="*/ 4738710 w 6085020"/>
              <a:gd name="connsiteY3393" fmla="*/ 4456571 h 4885973"/>
              <a:gd name="connsiteX3394" fmla="*/ 4738120 w 6085020"/>
              <a:gd name="connsiteY3394" fmla="*/ 4458353 h 4885973"/>
              <a:gd name="connsiteX3395" fmla="*/ 4738329 w 6085020"/>
              <a:gd name="connsiteY3395" fmla="*/ 4458657 h 4885973"/>
              <a:gd name="connsiteX3396" fmla="*/ 4738710 w 6085020"/>
              <a:gd name="connsiteY3396" fmla="*/ 4458467 h 4885973"/>
              <a:gd name="connsiteX3397" fmla="*/ 4740421 w 6085020"/>
              <a:gd name="connsiteY3397" fmla="*/ 4458467 h 4885973"/>
              <a:gd name="connsiteX3398" fmla="*/ 4740421 w 6085020"/>
              <a:gd name="connsiteY3398" fmla="*/ 4456571 h 4885973"/>
              <a:gd name="connsiteX3399" fmla="*/ 4738805 w 6085020"/>
              <a:gd name="connsiteY3399" fmla="*/ 4456476 h 4885973"/>
              <a:gd name="connsiteX3400" fmla="*/ 1367038 w 6085020"/>
              <a:gd name="connsiteY3400" fmla="*/ 4456381 h 4885973"/>
              <a:gd name="connsiteX3401" fmla="*/ 1367038 w 6085020"/>
              <a:gd name="connsiteY3401" fmla="*/ 4458467 h 4885973"/>
              <a:gd name="connsiteX3402" fmla="*/ 1368749 w 6085020"/>
              <a:gd name="connsiteY3402" fmla="*/ 4456381 h 4885973"/>
              <a:gd name="connsiteX3403" fmla="*/ 1367038 w 6085020"/>
              <a:gd name="connsiteY3403" fmla="*/ 4456381 h 4885973"/>
              <a:gd name="connsiteX3404" fmla="*/ 4976976 w 6085020"/>
              <a:gd name="connsiteY3404" fmla="*/ 4456002 h 4885973"/>
              <a:gd name="connsiteX3405" fmla="*/ 4976976 w 6085020"/>
              <a:gd name="connsiteY3405" fmla="*/ 4457898 h 4885973"/>
              <a:gd name="connsiteX3406" fmla="*/ 4978877 w 6085020"/>
              <a:gd name="connsiteY3406" fmla="*/ 4458088 h 4885973"/>
              <a:gd name="connsiteX3407" fmla="*/ 4979068 w 6085020"/>
              <a:gd name="connsiteY3407" fmla="*/ 4456191 h 4885973"/>
              <a:gd name="connsiteX3408" fmla="*/ 4978877 w 6085020"/>
              <a:gd name="connsiteY3408" fmla="*/ 4456002 h 4885973"/>
              <a:gd name="connsiteX3409" fmla="*/ 4976976 w 6085020"/>
              <a:gd name="connsiteY3409" fmla="*/ 4456002 h 4885973"/>
              <a:gd name="connsiteX3410" fmla="*/ 2057497 w 6085020"/>
              <a:gd name="connsiteY3410" fmla="*/ 4455243 h 4885973"/>
              <a:gd name="connsiteX3411" fmla="*/ 2052363 w 6085020"/>
              <a:gd name="connsiteY3411" fmla="*/ 4461502 h 4885973"/>
              <a:gd name="connsiteX3412" fmla="*/ 2048180 w 6085020"/>
              <a:gd name="connsiteY3412" fmla="*/ 4470227 h 4885973"/>
              <a:gd name="connsiteX3413" fmla="*/ 2051603 w 6085020"/>
              <a:gd name="connsiteY3413" fmla="*/ 4471933 h 4885973"/>
              <a:gd name="connsiteX3414" fmla="*/ 2055786 w 6085020"/>
              <a:gd name="connsiteY3414" fmla="*/ 4463019 h 4885973"/>
              <a:gd name="connsiteX3415" fmla="*/ 5046193 w 6085020"/>
              <a:gd name="connsiteY3415" fmla="*/ 4455053 h 4885973"/>
              <a:gd name="connsiteX3416" fmla="*/ 5046193 w 6085020"/>
              <a:gd name="connsiteY3416" fmla="*/ 4457519 h 4885973"/>
              <a:gd name="connsiteX3417" fmla="*/ 5045623 w 6085020"/>
              <a:gd name="connsiteY3417" fmla="*/ 4460364 h 4885973"/>
              <a:gd name="connsiteX3418" fmla="*/ 5048095 w 6085020"/>
              <a:gd name="connsiteY3418" fmla="*/ 4460364 h 4885973"/>
              <a:gd name="connsiteX3419" fmla="*/ 5050377 w 6085020"/>
              <a:gd name="connsiteY3419" fmla="*/ 4460364 h 4885973"/>
              <a:gd name="connsiteX3420" fmla="*/ 4859649 w 6085020"/>
              <a:gd name="connsiteY3420" fmla="*/ 4455053 h 4885973"/>
              <a:gd name="connsiteX3421" fmla="*/ 4857748 w 6085020"/>
              <a:gd name="connsiteY3421" fmla="*/ 4456571 h 4885973"/>
              <a:gd name="connsiteX3422" fmla="*/ 4855466 w 6085020"/>
              <a:gd name="connsiteY3422" fmla="*/ 4460553 h 4885973"/>
              <a:gd name="connsiteX3423" fmla="*/ 4857558 w 6085020"/>
              <a:gd name="connsiteY3423" fmla="*/ 4460553 h 4885973"/>
              <a:gd name="connsiteX3424" fmla="*/ 4857558 w 6085020"/>
              <a:gd name="connsiteY3424" fmla="*/ 4462830 h 4885973"/>
              <a:gd name="connsiteX3425" fmla="*/ 4861741 w 6085020"/>
              <a:gd name="connsiteY3425" fmla="*/ 4461502 h 4885973"/>
              <a:gd name="connsiteX3426" fmla="*/ 4865925 w 6085020"/>
              <a:gd name="connsiteY3426" fmla="*/ 4460174 h 4885973"/>
              <a:gd name="connsiteX3427" fmla="*/ 4862882 w 6085020"/>
              <a:gd name="connsiteY3427" fmla="*/ 4457519 h 4885973"/>
              <a:gd name="connsiteX3428" fmla="*/ 875672 w 6085020"/>
              <a:gd name="connsiteY3428" fmla="*/ 4455053 h 4885973"/>
              <a:gd name="connsiteX3429" fmla="*/ 872820 w 6085020"/>
              <a:gd name="connsiteY3429" fmla="*/ 4457898 h 4885973"/>
              <a:gd name="connsiteX3430" fmla="*/ 875672 w 6085020"/>
              <a:gd name="connsiteY3430" fmla="*/ 4460743 h 4885973"/>
              <a:gd name="connsiteX3431" fmla="*/ 878525 w 6085020"/>
              <a:gd name="connsiteY3431" fmla="*/ 4457898 h 4885973"/>
              <a:gd name="connsiteX3432" fmla="*/ 875672 w 6085020"/>
              <a:gd name="connsiteY3432" fmla="*/ 4455053 h 4885973"/>
              <a:gd name="connsiteX3433" fmla="*/ 686847 w 6085020"/>
              <a:gd name="connsiteY3433" fmla="*/ 4455053 h 4885973"/>
              <a:gd name="connsiteX3434" fmla="*/ 686847 w 6085020"/>
              <a:gd name="connsiteY3434" fmla="*/ 4455622 h 4885973"/>
              <a:gd name="connsiteX3435" fmla="*/ 684375 w 6085020"/>
              <a:gd name="connsiteY3435" fmla="*/ 4458657 h 4885973"/>
              <a:gd name="connsiteX3436" fmla="*/ 686402 w 6085020"/>
              <a:gd name="connsiteY3436" fmla="*/ 4462128 h 4885973"/>
              <a:gd name="connsiteX3437" fmla="*/ 689889 w 6085020"/>
              <a:gd name="connsiteY3437" fmla="*/ 4460117 h 4885973"/>
              <a:gd name="connsiteX3438" fmla="*/ 689889 w 6085020"/>
              <a:gd name="connsiteY3438" fmla="*/ 4458657 h 4885973"/>
              <a:gd name="connsiteX3439" fmla="*/ 687921 w 6085020"/>
              <a:gd name="connsiteY3439" fmla="*/ 4455148 h 4885973"/>
              <a:gd name="connsiteX3440" fmla="*/ 686847 w 6085020"/>
              <a:gd name="connsiteY3440" fmla="*/ 4455053 h 4885973"/>
              <a:gd name="connsiteX3441" fmla="*/ 5131193 w 6085020"/>
              <a:gd name="connsiteY3441" fmla="*/ 4454864 h 4885973"/>
              <a:gd name="connsiteX3442" fmla="*/ 5130052 w 6085020"/>
              <a:gd name="connsiteY3442" fmla="*/ 4458088 h 4885973"/>
              <a:gd name="connsiteX3443" fmla="*/ 5128151 w 6085020"/>
              <a:gd name="connsiteY3443" fmla="*/ 4463588 h 4885973"/>
              <a:gd name="connsiteX3444" fmla="*/ 5129482 w 6085020"/>
              <a:gd name="connsiteY3444" fmla="*/ 4462261 h 4885973"/>
              <a:gd name="connsiteX3445" fmla="*/ 5131193 w 6085020"/>
              <a:gd name="connsiteY3445" fmla="*/ 4462261 h 4885973"/>
              <a:gd name="connsiteX3446" fmla="*/ 5131193 w 6085020"/>
              <a:gd name="connsiteY3446" fmla="*/ 4458278 h 4885973"/>
              <a:gd name="connsiteX3447" fmla="*/ 2515585 w 6085020"/>
              <a:gd name="connsiteY3447" fmla="*/ 4454864 h 4885973"/>
              <a:gd name="connsiteX3448" fmla="*/ 2515585 w 6085020"/>
              <a:gd name="connsiteY3448" fmla="*/ 4469089 h 4885973"/>
              <a:gd name="connsiteX3449" fmla="*/ 2532319 w 6085020"/>
              <a:gd name="connsiteY3449" fmla="*/ 4469468 h 4885973"/>
              <a:gd name="connsiteX3450" fmla="*/ 2532319 w 6085020"/>
              <a:gd name="connsiteY3450" fmla="*/ 4457140 h 4885973"/>
              <a:gd name="connsiteX3451" fmla="*/ 2515585 w 6085020"/>
              <a:gd name="connsiteY3451" fmla="*/ 4454864 h 4885973"/>
              <a:gd name="connsiteX3452" fmla="*/ 4962524 w 6085020"/>
              <a:gd name="connsiteY3452" fmla="*/ 4454484 h 4885973"/>
              <a:gd name="connsiteX3453" fmla="*/ 4966898 w 6085020"/>
              <a:gd name="connsiteY3453" fmla="*/ 4457519 h 4885973"/>
              <a:gd name="connsiteX3454" fmla="*/ 4972202 w 6085020"/>
              <a:gd name="connsiteY3454" fmla="*/ 4458321 h 4885973"/>
              <a:gd name="connsiteX3455" fmla="*/ 4973173 w 6085020"/>
              <a:gd name="connsiteY3455" fmla="*/ 4459036 h 4885973"/>
              <a:gd name="connsiteX3456" fmla="*/ 4973173 w 6085020"/>
              <a:gd name="connsiteY3456" fmla="*/ 4458467 h 4885973"/>
              <a:gd name="connsiteX3457" fmla="*/ 4972202 w 6085020"/>
              <a:gd name="connsiteY3457" fmla="*/ 4458321 h 4885973"/>
              <a:gd name="connsiteX3458" fmla="*/ 4968799 w 6085020"/>
              <a:gd name="connsiteY3458" fmla="*/ 4455812 h 4885973"/>
              <a:gd name="connsiteX3459" fmla="*/ 4962524 w 6085020"/>
              <a:gd name="connsiteY3459" fmla="*/ 4454484 h 4885973"/>
              <a:gd name="connsiteX3460" fmla="*/ 909330 w 6085020"/>
              <a:gd name="connsiteY3460" fmla="*/ 4454484 h 4885973"/>
              <a:gd name="connsiteX3461" fmla="*/ 909330 w 6085020"/>
              <a:gd name="connsiteY3461" fmla="*/ 4454484 h 4885973"/>
              <a:gd name="connsiteX3462" fmla="*/ 4816104 w 6085020"/>
              <a:gd name="connsiteY3462" fmla="*/ 4454295 h 4885973"/>
              <a:gd name="connsiteX3463" fmla="*/ 4817434 w 6085020"/>
              <a:gd name="connsiteY3463" fmla="*/ 4463588 h 4885973"/>
              <a:gd name="connsiteX3464" fmla="*/ 4818385 w 6085020"/>
              <a:gd name="connsiteY3464" fmla="*/ 4472882 h 4885973"/>
              <a:gd name="connsiteX3465" fmla="*/ 4830745 w 6085020"/>
              <a:gd name="connsiteY3465" fmla="*/ 4469089 h 4885973"/>
              <a:gd name="connsiteX3466" fmla="*/ 4841584 w 6085020"/>
              <a:gd name="connsiteY3466" fmla="*/ 4463778 h 4885973"/>
              <a:gd name="connsiteX3467" fmla="*/ 4828274 w 6085020"/>
              <a:gd name="connsiteY3467" fmla="*/ 4458278 h 4885973"/>
              <a:gd name="connsiteX3468" fmla="*/ 5005690 w 6085020"/>
              <a:gd name="connsiteY3468" fmla="*/ 4454105 h 4885973"/>
              <a:gd name="connsiteX3469" fmla="*/ 5021853 w 6085020"/>
              <a:gd name="connsiteY3469" fmla="*/ 4479710 h 4885973"/>
              <a:gd name="connsiteX3470" fmla="*/ 5022043 w 6085020"/>
              <a:gd name="connsiteY3470" fmla="*/ 4480279 h 4885973"/>
              <a:gd name="connsiteX3471" fmla="*/ 5022043 w 6085020"/>
              <a:gd name="connsiteY3471" fmla="*/ 4469658 h 4885973"/>
              <a:gd name="connsiteX3472" fmla="*/ 5025466 w 6085020"/>
              <a:gd name="connsiteY3472" fmla="*/ 4469658 h 4885973"/>
              <a:gd name="connsiteX3473" fmla="*/ 5020332 w 6085020"/>
              <a:gd name="connsiteY3473" fmla="*/ 4463209 h 4885973"/>
              <a:gd name="connsiteX3474" fmla="*/ 5005690 w 6085020"/>
              <a:gd name="connsiteY3474" fmla="*/ 4454105 h 4885973"/>
              <a:gd name="connsiteX3475" fmla="*/ 743133 w 6085020"/>
              <a:gd name="connsiteY3475" fmla="*/ 4453915 h 4885973"/>
              <a:gd name="connsiteX3476" fmla="*/ 741612 w 6085020"/>
              <a:gd name="connsiteY3476" fmla="*/ 4457140 h 4885973"/>
              <a:gd name="connsiteX3477" fmla="*/ 744182 w 6085020"/>
              <a:gd name="connsiteY3477" fmla="*/ 4459062 h 4885973"/>
              <a:gd name="connsiteX3478" fmla="*/ 743894 w 6085020"/>
              <a:gd name="connsiteY3478" fmla="*/ 4459415 h 4885973"/>
              <a:gd name="connsiteX3479" fmla="*/ 744654 w 6085020"/>
              <a:gd name="connsiteY3479" fmla="*/ 4459415 h 4885973"/>
              <a:gd name="connsiteX3480" fmla="*/ 744182 w 6085020"/>
              <a:gd name="connsiteY3480" fmla="*/ 4459062 h 4885973"/>
              <a:gd name="connsiteX3481" fmla="*/ 746366 w 6085020"/>
              <a:gd name="connsiteY3481" fmla="*/ 4456381 h 4885973"/>
              <a:gd name="connsiteX3482" fmla="*/ 743133 w 6085020"/>
              <a:gd name="connsiteY3482" fmla="*/ 4453915 h 4885973"/>
              <a:gd name="connsiteX3483" fmla="*/ 703771 w 6085020"/>
              <a:gd name="connsiteY3483" fmla="*/ 4453915 h 4885973"/>
              <a:gd name="connsiteX3484" fmla="*/ 701293 w 6085020"/>
              <a:gd name="connsiteY3484" fmla="*/ 4457083 h 4885973"/>
              <a:gd name="connsiteX3485" fmla="*/ 701299 w 6085020"/>
              <a:gd name="connsiteY3485" fmla="*/ 4457140 h 4885973"/>
              <a:gd name="connsiteX3486" fmla="*/ 704341 w 6085020"/>
              <a:gd name="connsiteY3486" fmla="*/ 4459605 h 4885973"/>
              <a:gd name="connsiteX3487" fmla="*/ 706821 w 6085020"/>
              <a:gd name="connsiteY3487" fmla="*/ 4456438 h 4885973"/>
              <a:gd name="connsiteX3488" fmla="*/ 706813 w 6085020"/>
              <a:gd name="connsiteY3488" fmla="*/ 4456381 h 4885973"/>
              <a:gd name="connsiteX3489" fmla="*/ 703771 w 6085020"/>
              <a:gd name="connsiteY3489" fmla="*/ 4453915 h 4885973"/>
              <a:gd name="connsiteX3490" fmla="*/ 885561 w 6085020"/>
              <a:gd name="connsiteY3490" fmla="*/ 4453156 h 4885973"/>
              <a:gd name="connsiteX3491" fmla="*/ 884557 w 6085020"/>
              <a:gd name="connsiteY3491" fmla="*/ 4457045 h 4885973"/>
              <a:gd name="connsiteX3492" fmla="*/ 884610 w 6085020"/>
              <a:gd name="connsiteY3492" fmla="*/ 4457140 h 4885973"/>
              <a:gd name="connsiteX3493" fmla="*/ 883089 w 6085020"/>
              <a:gd name="connsiteY3493" fmla="*/ 4456191 h 4885973"/>
              <a:gd name="connsiteX3494" fmla="*/ 886272 w 6085020"/>
              <a:gd name="connsiteY3494" fmla="*/ 4458657 h 4885973"/>
              <a:gd name="connsiteX3495" fmla="*/ 886321 w 6085020"/>
              <a:gd name="connsiteY3495" fmla="*/ 4458657 h 4885973"/>
              <a:gd name="connsiteX3496" fmla="*/ 888793 w 6085020"/>
              <a:gd name="connsiteY3496" fmla="*/ 4455622 h 4885973"/>
              <a:gd name="connsiteX3497" fmla="*/ 885610 w 6085020"/>
              <a:gd name="connsiteY3497" fmla="*/ 4453156 h 4885973"/>
              <a:gd name="connsiteX3498" fmla="*/ 885561 w 6085020"/>
              <a:gd name="connsiteY3498" fmla="*/ 4453156 h 4885973"/>
              <a:gd name="connsiteX3499" fmla="*/ 3019501 w 6085020"/>
              <a:gd name="connsiteY3499" fmla="*/ 4452777 h 4885973"/>
              <a:gd name="connsiteX3500" fmla="*/ 3019501 w 6085020"/>
              <a:gd name="connsiteY3500" fmla="*/ 4463209 h 4885973"/>
              <a:gd name="connsiteX3501" fmla="*/ 3029960 w 6085020"/>
              <a:gd name="connsiteY3501" fmla="*/ 4463209 h 4885973"/>
              <a:gd name="connsiteX3502" fmla="*/ 3029960 w 6085020"/>
              <a:gd name="connsiteY3502" fmla="*/ 4452777 h 4885973"/>
              <a:gd name="connsiteX3503" fmla="*/ 4848335 w 6085020"/>
              <a:gd name="connsiteY3503" fmla="*/ 4451924 h 4885973"/>
              <a:gd name="connsiteX3504" fmla="*/ 4848240 w 6085020"/>
              <a:gd name="connsiteY3504" fmla="*/ 4452019 h 4885973"/>
              <a:gd name="connsiteX3505" fmla="*/ 4846205 w 6085020"/>
              <a:gd name="connsiteY3505" fmla="*/ 4452720 h 4885973"/>
              <a:gd name="connsiteX3506" fmla="*/ 4846148 w 6085020"/>
              <a:gd name="connsiteY3506" fmla="*/ 4453915 h 4885973"/>
              <a:gd name="connsiteX3507" fmla="*/ 4848240 w 6085020"/>
              <a:gd name="connsiteY3507" fmla="*/ 4453915 h 4885973"/>
              <a:gd name="connsiteX3508" fmla="*/ 4849856 w 6085020"/>
              <a:gd name="connsiteY3508" fmla="*/ 4454010 h 4885973"/>
              <a:gd name="connsiteX3509" fmla="*/ 4849951 w 6085020"/>
              <a:gd name="connsiteY3509" fmla="*/ 4453915 h 4885973"/>
              <a:gd name="connsiteX3510" fmla="*/ 4849970 w 6085020"/>
              <a:gd name="connsiteY3510" fmla="*/ 4452038 h 4885973"/>
              <a:gd name="connsiteX3511" fmla="*/ 4849951 w 6085020"/>
              <a:gd name="connsiteY3511" fmla="*/ 4452019 h 4885973"/>
              <a:gd name="connsiteX3512" fmla="*/ 4848335 w 6085020"/>
              <a:gd name="connsiteY3512" fmla="*/ 4451924 h 4885973"/>
              <a:gd name="connsiteX3513" fmla="*/ 932719 w 6085020"/>
              <a:gd name="connsiteY3513" fmla="*/ 4451829 h 4885973"/>
              <a:gd name="connsiteX3514" fmla="*/ 932719 w 6085020"/>
              <a:gd name="connsiteY3514" fmla="*/ 4454295 h 4885973"/>
              <a:gd name="connsiteX3515" fmla="*/ 933735 w 6085020"/>
              <a:gd name="connsiteY3515" fmla="*/ 4455207 h 4885973"/>
              <a:gd name="connsiteX3516" fmla="*/ 933860 w 6085020"/>
              <a:gd name="connsiteY3516" fmla="*/ 4455622 h 4885973"/>
              <a:gd name="connsiteX3517" fmla="*/ 932529 w 6085020"/>
              <a:gd name="connsiteY3517" fmla="*/ 4456760 h 4885973"/>
              <a:gd name="connsiteX3518" fmla="*/ 933480 w 6085020"/>
              <a:gd name="connsiteY3518" fmla="*/ 4456760 h 4885973"/>
              <a:gd name="connsiteX3519" fmla="*/ 933480 w 6085020"/>
              <a:gd name="connsiteY3519" fmla="*/ 4459121 h 4885973"/>
              <a:gd name="connsiteX3520" fmla="*/ 932701 w 6085020"/>
              <a:gd name="connsiteY3520" fmla="*/ 4459984 h 4885973"/>
              <a:gd name="connsiteX3521" fmla="*/ 932529 w 6085020"/>
              <a:gd name="connsiteY3521" fmla="*/ 4459984 h 4885973"/>
              <a:gd name="connsiteX3522" fmla="*/ 930628 w 6085020"/>
              <a:gd name="connsiteY3522" fmla="*/ 4457519 h 4885973"/>
              <a:gd name="connsiteX3523" fmla="*/ 928916 w 6085020"/>
              <a:gd name="connsiteY3523" fmla="*/ 4455622 h 4885973"/>
              <a:gd name="connsiteX3524" fmla="*/ 932529 w 6085020"/>
              <a:gd name="connsiteY3524" fmla="*/ 4460174 h 4885973"/>
              <a:gd name="connsiteX3525" fmla="*/ 932701 w 6085020"/>
              <a:gd name="connsiteY3525" fmla="*/ 4459984 h 4885973"/>
              <a:gd name="connsiteX3526" fmla="*/ 933480 w 6085020"/>
              <a:gd name="connsiteY3526" fmla="*/ 4459984 h 4885973"/>
              <a:gd name="connsiteX3527" fmla="*/ 933480 w 6085020"/>
              <a:gd name="connsiteY3527" fmla="*/ 4459415 h 4885973"/>
              <a:gd name="connsiteX3528" fmla="*/ 934621 w 6085020"/>
              <a:gd name="connsiteY3528" fmla="*/ 4461312 h 4885973"/>
              <a:gd name="connsiteX3529" fmla="*/ 935762 w 6085020"/>
              <a:gd name="connsiteY3529" fmla="*/ 4461312 h 4885973"/>
              <a:gd name="connsiteX3530" fmla="*/ 935203 w 6085020"/>
              <a:gd name="connsiteY3530" fmla="*/ 4460848 h 4885973"/>
              <a:gd name="connsiteX3531" fmla="*/ 933480 w 6085020"/>
              <a:gd name="connsiteY3531" fmla="*/ 4459415 h 4885973"/>
              <a:gd name="connsiteX3532" fmla="*/ 933480 w 6085020"/>
              <a:gd name="connsiteY3532" fmla="*/ 4459121 h 4885973"/>
              <a:gd name="connsiteX3533" fmla="*/ 934241 w 6085020"/>
              <a:gd name="connsiteY3533" fmla="*/ 4458278 h 4885973"/>
              <a:gd name="connsiteX3534" fmla="*/ 934241 w 6085020"/>
              <a:gd name="connsiteY3534" fmla="*/ 4456760 h 4885973"/>
              <a:gd name="connsiteX3535" fmla="*/ 933480 w 6085020"/>
              <a:gd name="connsiteY3535" fmla="*/ 4456760 h 4885973"/>
              <a:gd name="connsiteX3536" fmla="*/ 933480 w 6085020"/>
              <a:gd name="connsiteY3536" fmla="*/ 4456002 h 4885973"/>
              <a:gd name="connsiteX3537" fmla="*/ 934621 w 6085020"/>
              <a:gd name="connsiteY3537" fmla="*/ 4456002 h 4885973"/>
              <a:gd name="connsiteX3538" fmla="*/ 933735 w 6085020"/>
              <a:gd name="connsiteY3538" fmla="*/ 4455207 h 4885973"/>
              <a:gd name="connsiteX3539" fmla="*/ 929677 w 6085020"/>
              <a:gd name="connsiteY3539" fmla="*/ 4451829 h 4885973"/>
              <a:gd name="connsiteX3540" fmla="*/ 928916 w 6085020"/>
              <a:gd name="connsiteY3540" fmla="*/ 4452019 h 4885973"/>
              <a:gd name="connsiteX3541" fmla="*/ 928916 w 6085020"/>
              <a:gd name="connsiteY3541" fmla="*/ 4452208 h 4885973"/>
              <a:gd name="connsiteX3542" fmla="*/ 929677 w 6085020"/>
              <a:gd name="connsiteY3542" fmla="*/ 4451829 h 4885973"/>
              <a:gd name="connsiteX3543" fmla="*/ 4619481 w 6085020"/>
              <a:gd name="connsiteY3543" fmla="*/ 4451070 h 4885973"/>
              <a:gd name="connsiteX3544" fmla="*/ 4619481 w 6085020"/>
              <a:gd name="connsiteY3544" fmla="*/ 4452967 h 4885973"/>
              <a:gd name="connsiteX3545" fmla="*/ 4621269 w 6085020"/>
              <a:gd name="connsiteY3545" fmla="*/ 4453574 h 4885973"/>
              <a:gd name="connsiteX3546" fmla="*/ 4621877 w 6085020"/>
              <a:gd name="connsiteY3546" fmla="*/ 4451810 h 4885973"/>
              <a:gd name="connsiteX3547" fmla="*/ 4621383 w 6085020"/>
              <a:gd name="connsiteY3547" fmla="*/ 4451260 h 4885973"/>
              <a:gd name="connsiteX3548" fmla="*/ 4621193 w 6085020"/>
              <a:gd name="connsiteY3548" fmla="*/ 4451070 h 4885973"/>
              <a:gd name="connsiteX3549" fmla="*/ 4619481 w 6085020"/>
              <a:gd name="connsiteY3549" fmla="*/ 4451070 h 4885973"/>
              <a:gd name="connsiteX3550" fmla="*/ 5054370 w 6085020"/>
              <a:gd name="connsiteY3550" fmla="*/ 4450691 h 4885973"/>
              <a:gd name="connsiteX3551" fmla="*/ 5054275 w 6085020"/>
              <a:gd name="connsiteY3551" fmla="*/ 4452303 h 4885973"/>
              <a:gd name="connsiteX3552" fmla="*/ 5054370 w 6085020"/>
              <a:gd name="connsiteY3552" fmla="*/ 4452398 h 4885973"/>
              <a:gd name="connsiteX3553" fmla="*/ 5056252 w 6085020"/>
              <a:gd name="connsiteY3553" fmla="*/ 4452417 h 4885973"/>
              <a:gd name="connsiteX3554" fmla="*/ 5056271 w 6085020"/>
              <a:gd name="connsiteY3554" fmla="*/ 4452398 h 4885973"/>
              <a:gd name="connsiteX3555" fmla="*/ 5056367 w 6085020"/>
              <a:gd name="connsiteY3555" fmla="*/ 4450786 h 4885973"/>
              <a:gd name="connsiteX3556" fmla="*/ 5056271 w 6085020"/>
              <a:gd name="connsiteY3556" fmla="*/ 4450691 h 4885973"/>
              <a:gd name="connsiteX3557" fmla="*/ 5055701 w 6085020"/>
              <a:gd name="connsiteY3557" fmla="*/ 4451070 h 4885973"/>
              <a:gd name="connsiteX3558" fmla="*/ 675057 w 6085020"/>
              <a:gd name="connsiteY3558" fmla="*/ 4450501 h 4885973"/>
              <a:gd name="connsiteX3559" fmla="*/ 672585 w 6085020"/>
              <a:gd name="connsiteY3559" fmla="*/ 4453726 h 4885973"/>
              <a:gd name="connsiteX3560" fmla="*/ 675627 w 6085020"/>
              <a:gd name="connsiteY3560" fmla="*/ 4456191 h 4885973"/>
              <a:gd name="connsiteX3561" fmla="*/ 678099 w 6085020"/>
              <a:gd name="connsiteY3561" fmla="*/ 4453156 h 4885973"/>
              <a:gd name="connsiteX3562" fmla="*/ 678290 w 6085020"/>
              <a:gd name="connsiteY3562" fmla="*/ 4452967 h 4885973"/>
              <a:gd name="connsiteX3563" fmla="*/ 675057 w 6085020"/>
              <a:gd name="connsiteY3563" fmla="*/ 4450501 h 4885973"/>
              <a:gd name="connsiteX3564" fmla="*/ 1930092 w 6085020"/>
              <a:gd name="connsiteY3564" fmla="*/ 4449932 h 4885973"/>
              <a:gd name="connsiteX3565" fmla="*/ 1897576 w 6085020"/>
              <a:gd name="connsiteY3565" fmla="*/ 4461502 h 4885973"/>
              <a:gd name="connsiteX3566" fmla="*/ 1893392 w 6085020"/>
              <a:gd name="connsiteY3566" fmla="*/ 4460364 h 4885973"/>
              <a:gd name="connsiteX3567" fmla="*/ 1893392 w 6085020"/>
              <a:gd name="connsiteY3567" fmla="*/ 4463019 h 4885973"/>
              <a:gd name="connsiteX3568" fmla="*/ 1883884 w 6085020"/>
              <a:gd name="connsiteY3568" fmla="*/ 4466433 h 4885973"/>
              <a:gd name="connsiteX3569" fmla="*/ 1899667 w 6085020"/>
              <a:gd name="connsiteY3569" fmla="*/ 4474020 h 4885973"/>
              <a:gd name="connsiteX3570" fmla="*/ 1915260 w 6085020"/>
              <a:gd name="connsiteY3570" fmla="*/ 4481606 h 4885973"/>
              <a:gd name="connsiteX3571" fmla="*/ 1912598 w 6085020"/>
              <a:gd name="connsiteY3571" fmla="*/ 4486158 h 4885973"/>
              <a:gd name="connsiteX3572" fmla="*/ 1912598 w 6085020"/>
              <a:gd name="connsiteY3572" fmla="*/ 4500383 h 4885973"/>
              <a:gd name="connsiteX3573" fmla="*/ 1914880 w 6085020"/>
              <a:gd name="connsiteY3573" fmla="*/ 4507401 h 4885973"/>
              <a:gd name="connsiteX3574" fmla="*/ 1930473 w 6085020"/>
              <a:gd name="connsiteY3574" fmla="*/ 4501901 h 4885973"/>
              <a:gd name="connsiteX3575" fmla="*/ 1926289 w 6085020"/>
              <a:gd name="connsiteY3575" fmla="*/ 4492228 h 4885973"/>
              <a:gd name="connsiteX3576" fmla="*/ 1922106 w 6085020"/>
              <a:gd name="connsiteY3576" fmla="*/ 4482745 h 4885973"/>
              <a:gd name="connsiteX3577" fmla="*/ 1929522 w 6085020"/>
              <a:gd name="connsiteY3577" fmla="*/ 4481796 h 4885973"/>
              <a:gd name="connsiteX3578" fmla="*/ 1936938 w 6085020"/>
              <a:gd name="connsiteY3578" fmla="*/ 4480658 h 4885973"/>
              <a:gd name="connsiteX3579" fmla="*/ 1932945 w 6085020"/>
              <a:gd name="connsiteY3579" fmla="*/ 4468899 h 4885973"/>
              <a:gd name="connsiteX3580" fmla="*/ 1923627 w 6085020"/>
              <a:gd name="connsiteY3580" fmla="*/ 4474020 h 4885973"/>
              <a:gd name="connsiteX3581" fmla="*/ 1915260 w 6085020"/>
              <a:gd name="connsiteY3581" fmla="*/ 4481227 h 4885973"/>
              <a:gd name="connsiteX3582" fmla="*/ 1922676 w 6085020"/>
              <a:gd name="connsiteY3582" fmla="*/ 4465864 h 4885973"/>
              <a:gd name="connsiteX3583" fmla="*/ 2908901 w 6085020"/>
              <a:gd name="connsiteY3583" fmla="*/ 4449379 h 4885973"/>
              <a:gd name="connsiteX3584" fmla="*/ 2904266 w 6085020"/>
              <a:gd name="connsiteY3584" fmla="*/ 4455433 h 4885973"/>
              <a:gd name="connsiteX3585" fmla="*/ 2929937 w 6085020"/>
              <a:gd name="connsiteY3585" fmla="*/ 4470606 h 4885973"/>
              <a:gd name="connsiteX3586" fmla="*/ 2930508 w 6085020"/>
              <a:gd name="connsiteY3586" fmla="*/ 4470985 h 4885973"/>
              <a:gd name="connsiteX3587" fmla="*/ 2930508 w 6085020"/>
              <a:gd name="connsiteY3587" fmla="*/ 4455433 h 4885973"/>
              <a:gd name="connsiteX3588" fmla="*/ 2908901 w 6085020"/>
              <a:gd name="connsiteY3588" fmla="*/ 4449379 h 4885973"/>
              <a:gd name="connsiteX3589" fmla="*/ 4768184 w 6085020"/>
              <a:gd name="connsiteY3589" fmla="*/ 4449363 h 4885973"/>
              <a:gd name="connsiteX3590" fmla="*/ 4767994 w 6085020"/>
              <a:gd name="connsiteY3590" fmla="*/ 4449743 h 4885973"/>
              <a:gd name="connsiteX3591" fmla="*/ 4769705 w 6085020"/>
              <a:gd name="connsiteY3591" fmla="*/ 4451450 h 4885973"/>
              <a:gd name="connsiteX3592" fmla="*/ 4773698 w 6085020"/>
              <a:gd name="connsiteY3592" fmla="*/ 4451450 h 4885973"/>
              <a:gd name="connsiteX3593" fmla="*/ 4771797 w 6085020"/>
              <a:gd name="connsiteY3593" fmla="*/ 4449743 h 4885973"/>
              <a:gd name="connsiteX3594" fmla="*/ 4768184 w 6085020"/>
              <a:gd name="connsiteY3594" fmla="*/ 4449363 h 4885973"/>
              <a:gd name="connsiteX3595" fmla="*/ 4555208 w 6085020"/>
              <a:gd name="connsiteY3595" fmla="*/ 4449174 h 4885973"/>
              <a:gd name="connsiteX3596" fmla="*/ 4555208 w 6085020"/>
              <a:gd name="connsiteY3596" fmla="*/ 4451070 h 4885973"/>
              <a:gd name="connsiteX3597" fmla="*/ 4557110 w 6085020"/>
              <a:gd name="connsiteY3597" fmla="*/ 4451070 h 4885973"/>
              <a:gd name="connsiteX3598" fmla="*/ 4557300 w 6085020"/>
              <a:gd name="connsiteY3598" fmla="*/ 4449932 h 4885973"/>
              <a:gd name="connsiteX3599" fmla="*/ 4557110 w 6085020"/>
              <a:gd name="connsiteY3599" fmla="*/ 4449174 h 4885973"/>
              <a:gd name="connsiteX3600" fmla="*/ 4555208 w 6085020"/>
              <a:gd name="connsiteY3600" fmla="*/ 4449174 h 4885973"/>
              <a:gd name="connsiteX3601" fmla="*/ 3172007 w 6085020"/>
              <a:gd name="connsiteY3601" fmla="*/ 4448984 h 4885973"/>
              <a:gd name="connsiteX3602" fmla="*/ 3182656 w 6085020"/>
              <a:gd name="connsiteY3602" fmla="*/ 4448984 h 4885973"/>
              <a:gd name="connsiteX3603" fmla="*/ 3182656 w 6085020"/>
              <a:gd name="connsiteY3603" fmla="*/ 4459226 h 4885973"/>
              <a:gd name="connsiteX3604" fmla="*/ 3172007 w 6085020"/>
              <a:gd name="connsiteY3604" fmla="*/ 4459226 h 4885973"/>
              <a:gd name="connsiteX3605" fmla="*/ 4802222 w 6085020"/>
              <a:gd name="connsiteY3605" fmla="*/ 4448794 h 4885973"/>
              <a:gd name="connsiteX3606" fmla="*/ 4797088 w 6085020"/>
              <a:gd name="connsiteY3606" fmla="*/ 4454105 h 4885973"/>
              <a:gd name="connsiteX3607" fmla="*/ 4797088 w 6085020"/>
              <a:gd name="connsiteY3607" fmla="*/ 4464537 h 4885973"/>
              <a:gd name="connsiteX3608" fmla="*/ 4802222 w 6085020"/>
              <a:gd name="connsiteY3608" fmla="*/ 4448794 h 4885973"/>
              <a:gd name="connsiteX3609" fmla="*/ 802462 w 6085020"/>
              <a:gd name="connsiteY3609" fmla="*/ 4448794 h 4885973"/>
              <a:gd name="connsiteX3610" fmla="*/ 797138 w 6085020"/>
              <a:gd name="connsiteY3610" fmla="*/ 4455622 h 4885973"/>
              <a:gd name="connsiteX3611" fmla="*/ 797138 w 6085020"/>
              <a:gd name="connsiteY3611" fmla="*/ 4464347 h 4885973"/>
              <a:gd name="connsiteX3612" fmla="*/ 801892 w 6085020"/>
              <a:gd name="connsiteY3612" fmla="*/ 4457140 h 4885973"/>
              <a:gd name="connsiteX3613" fmla="*/ 802462 w 6085020"/>
              <a:gd name="connsiteY3613" fmla="*/ 4457709 h 4885973"/>
              <a:gd name="connsiteX3614" fmla="*/ 802462 w 6085020"/>
              <a:gd name="connsiteY3614" fmla="*/ 4448794 h 4885973"/>
              <a:gd name="connsiteX3615" fmla="*/ 5048095 w 6085020"/>
              <a:gd name="connsiteY3615" fmla="*/ 4448225 h 4885973"/>
              <a:gd name="connsiteX3616" fmla="*/ 5048095 w 6085020"/>
              <a:gd name="connsiteY3616" fmla="*/ 4450501 h 4885973"/>
              <a:gd name="connsiteX3617" fmla="*/ 5050377 w 6085020"/>
              <a:gd name="connsiteY3617" fmla="*/ 4450501 h 4885973"/>
              <a:gd name="connsiteX3618" fmla="*/ 5048285 w 6085020"/>
              <a:gd name="connsiteY3618" fmla="*/ 4450122 h 4885973"/>
              <a:gd name="connsiteX3619" fmla="*/ 5049901 w 6085020"/>
              <a:gd name="connsiteY3619" fmla="*/ 4450217 h 4885973"/>
              <a:gd name="connsiteX3620" fmla="*/ 5049997 w 6085020"/>
              <a:gd name="connsiteY3620" fmla="*/ 4450122 h 4885973"/>
              <a:gd name="connsiteX3621" fmla="*/ 5049997 w 6085020"/>
              <a:gd name="connsiteY3621" fmla="*/ 4448225 h 4885973"/>
              <a:gd name="connsiteX3622" fmla="*/ 5048095 w 6085020"/>
              <a:gd name="connsiteY3622" fmla="*/ 4448225 h 4885973"/>
              <a:gd name="connsiteX3623" fmla="*/ 2148393 w 6085020"/>
              <a:gd name="connsiteY3623" fmla="*/ 4447277 h 4885973"/>
              <a:gd name="connsiteX3624" fmla="*/ 2157900 w 6085020"/>
              <a:gd name="connsiteY3624" fmla="*/ 4475917 h 4885973"/>
              <a:gd name="connsiteX3625" fmla="*/ 2148773 w 6085020"/>
              <a:gd name="connsiteY3625" fmla="*/ 4448036 h 4885973"/>
              <a:gd name="connsiteX3626" fmla="*/ 1422754 w 6085020"/>
              <a:gd name="connsiteY3626" fmla="*/ 4446139 h 4885973"/>
              <a:gd name="connsiteX3627" fmla="*/ 1422754 w 6085020"/>
              <a:gd name="connsiteY3627" fmla="*/ 4448794 h 4885973"/>
              <a:gd name="connsiteX3628" fmla="*/ 1422944 w 6085020"/>
              <a:gd name="connsiteY3628" fmla="*/ 4447467 h 4885973"/>
              <a:gd name="connsiteX3629" fmla="*/ 1422754 w 6085020"/>
              <a:gd name="connsiteY3629" fmla="*/ 4446139 h 4885973"/>
              <a:gd name="connsiteX3630" fmla="*/ 4963760 w 6085020"/>
              <a:gd name="connsiteY3630" fmla="*/ 4445968 h 4885973"/>
              <a:gd name="connsiteX3631" fmla="*/ 4963095 w 6085020"/>
              <a:gd name="connsiteY3631" fmla="*/ 4446518 h 4885973"/>
              <a:gd name="connsiteX3632" fmla="*/ 4963475 w 6085020"/>
              <a:gd name="connsiteY3632" fmla="*/ 4446708 h 4885973"/>
              <a:gd name="connsiteX3633" fmla="*/ 4963456 w 6085020"/>
              <a:gd name="connsiteY3633" fmla="*/ 4448586 h 4885973"/>
              <a:gd name="connsiteX3634" fmla="*/ 4963475 w 6085020"/>
              <a:gd name="connsiteY3634" fmla="*/ 4448605 h 4885973"/>
              <a:gd name="connsiteX3635" fmla="*/ 4965186 w 6085020"/>
              <a:gd name="connsiteY3635" fmla="*/ 4448605 h 4885973"/>
              <a:gd name="connsiteX3636" fmla="*/ 4965205 w 6085020"/>
              <a:gd name="connsiteY3636" fmla="*/ 4446727 h 4885973"/>
              <a:gd name="connsiteX3637" fmla="*/ 4965186 w 6085020"/>
              <a:gd name="connsiteY3637" fmla="*/ 4446708 h 4885973"/>
              <a:gd name="connsiteX3638" fmla="*/ 4963760 w 6085020"/>
              <a:gd name="connsiteY3638" fmla="*/ 4445968 h 4885973"/>
              <a:gd name="connsiteX3639" fmla="*/ 4754683 w 6085020"/>
              <a:gd name="connsiteY3639" fmla="*/ 4445949 h 4885973"/>
              <a:gd name="connsiteX3640" fmla="*/ 4753218 w 6085020"/>
              <a:gd name="connsiteY3640" fmla="*/ 4451108 h 4885973"/>
              <a:gd name="connsiteX3641" fmla="*/ 4753922 w 6085020"/>
              <a:gd name="connsiteY3641" fmla="*/ 4452019 h 4885973"/>
              <a:gd name="connsiteX3642" fmla="*/ 4753352 w 6085020"/>
              <a:gd name="connsiteY3642" fmla="*/ 4451829 h 4885973"/>
              <a:gd name="connsiteX3643" fmla="*/ 4754683 w 6085020"/>
              <a:gd name="connsiteY3643" fmla="*/ 4455053 h 4885973"/>
              <a:gd name="connsiteX3644" fmla="*/ 4754683 w 6085020"/>
              <a:gd name="connsiteY3644" fmla="*/ 4450691 h 4885973"/>
              <a:gd name="connsiteX3645" fmla="*/ 4754683 w 6085020"/>
              <a:gd name="connsiteY3645" fmla="*/ 4446898 h 4885973"/>
              <a:gd name="connsiteX3646" fmla="*/ 4757535 w 6085020"/>
              <a:gd name="connsiteY3646" fmla="*/ 4448794 h 4885973"/>
              <a:gd name="connsiteX3647" fmla="*/ 4760578 w 6085020"/>
              <a:gd name="connsiteY3647" fmla="*/ 4450881 h 4885973"/>
              <a:gd name="connsiteX3648" fmla="*/ 4758296 w 6085020"/>
              <a:gd name="connsiteY3648" fmla="*/ 4448415 h 4885973"/>
              <a:gd name="connsiteX3649" fmla="*/ 4756014 w 6085020"/>
              <a:gd name="connsiteY3649" fmla="*/ 4445949 h 4885973"/>
              <a:gd name="connsiteX3650" fmla="*/ 5028318 w 6085020"/>
              <a:gd name="connsiteY3650" fmla="*/ 4445380 h 4885973"/>
              <a:gd name="connsiteX3651" fmla="*/ 5026607 w 6085020"/>
              <a:gd name="connsiteY3651" fmla="*/ 4446708 h 4885973"/>
              <a:gd name="connsiteX3652" fmla="*/ 5025276 w 6085020"/>
              <a:gd name="connsiteY3652" fmla="*/ 4450881 h 4885973"/>
              <a:gd name="connsiteX3653" fmla="*/ 5025276 w 6085020"/>
              <a:gd name="connsiteY3653" fmla="*/ 4453536 h 4885973"/>
              <a:gd name="connsiteX3654" fmla="*/ 5034023 w 6085020"/>
              <a:gd name="connsiteY3654" fmla="*/ 4453726 h 4885973"/>
              <a:gd name="connsiteX3655" fmla="*/ 5031171 w 6085020"/>
              <a:gd name="connsiteY3655" fmla="*/ 4449553 h 4885973"/>
              <a:gd name="connsiteX3656" fmla="*/ 4968990 w 6085020"/>
              <a:gd name="connsiteY3656" fmla="*/ 4445380 h 4885973"/>
              <a:gd name="connsiteX3657" fmla="*/ 4968990 w 6085020"/>
              <a:gd name="connsiteY3657" fmla="*/ 4445570 h 4885973"/>
              <a:gd name="connsiteX3658" fmla="*/ 4968894 w 6085020"/>
              <a:gd name="connsiteY3658" fmla="*/ 4447182 h 4885973"/>
              <a:gd name="connsiteX3659" fmla="*/ 4968990 w 6085020"/>
              <a:gd name="connsiteY3659" fmla="*/ 4447277 h 4885973"/>
              <a:gd name="connsiteX3660" fmla="*/ 4970872 w 6085020"/>
              <a:gd name="connsiteY3660" fmla="*/ 4447296 h 4885973"/>
              <a:gd name="connsiteX3661" fmla="*/ 4970891 w 6085020"/>
              <a:gd name="connsiteY3661" fmla="*/ 4447277 h 4885973"/>
              <a:gd name="connsiteX3662" fmla="*/ 4970891 w 6085020"/>
              <a:gd name="connsiteY3662" fmla="*/ 4445570 h 4885973"/>
              <a:gd name="connsiteX3663" fmla="*/ 4968990 w 6085020"/>
              <a:gd name="connsiteY3663" fmla="*/ 4445380 h 4885973"/>
              <a:gd name="connsiteX3664" fmla="*/ 4947882 w 6085020"/>
              <a:gd name="connsiteY3664" fmla="*/ 4445380 h 4885973"/>
              <a:gd name="connsiteX3665" fmla="*/ 4947882 w 6085020"/>
              <a:gd name="connsiteY3665" fmla="*/ 4445570 h 4885973"/>
              <a:gd name="connsiteX3666" fmla="*/ 4942235 w 6085020"/>
              <a:gd name="connsiteY3666" fmla="*/ 4445513 h 4885973"/>
              <a:gd name="connsiteX3667" fmla="*/ 4942177 w 6085020"/>
              <a:gd name="connsiteY3667" fmla="*/ 4445570 h 4885973"/>
              <a:gd name="connsiteX3668" fmla="*/ 4941607 w 6085020"/>
              <a:gd name="connsiteY3668" fmla="*/ 4451260 h 4885973"/>
              <a:gd name="connsiteX3669" fmla="*/ 4947312 w 6085020"/>
              <a:gd name="connsiteY3669" fmla="*/ 4451829 h 4885973"/>
              <a:gd name="connsiteX3670" fmla="*/ 4948719 w 6085020"/>
              <a:gd name="connsiteY3670" fmla="*/ 4446367 h 4885973"/>
              <a:gd name="connsiteX3671" fmla="*/ 4947882 w 6085020"/>
              <a:gd name="connsiteY3671" fmla="*/ 4445380 h 4885973"/>
              <a:gd name="connsiteX3672" fmla="*/ 923022 w 6085020"/>
              <a:gd name="connsiteY3672" fmla="*/ 4445380 h 4885973"/>
              <a:gd name="connsiteX3673" fmla="*/ 926444 w 6085020"/>
              <a:gd name="connsiteY3673" fmla="*/ 4450501 h 4885973"/>
              <a:gd name="connsiteX3674" fmla="*/ 927821 w 6085020"/>
              <a:gd name="connsiteY3674" fmla="*/ 4446384 h 4885973"/>
              <a:gd name="connsiteX3675" fmla="*/ 928037 w 6085020"/>
              <a:gd name="connsiteY3675" fmla="*/ 4446470 h 4885973"/>
              <a:gd name="connsiteX3676" fmla="*/ 928156 w 6085020"/>
              <a:gd name="connsiteY3676" fmla="*/ 4446709 h 4885973"/>
              <a:gd name="connsiteX3677" fmla="*/ 928156 w 6085020"/>
              <a:gd name="connsiteY3677" fmla="*/ 4448415 h 4885973"/>
              <a:gd name="connsiteX3678" fmla="*/ 929623 w 6085020"/>
              <a:gd name="connsiteY3678" fmla="*/ 4449634 h 4885973"/>
              <a:gd name="connsiteX3679" fmla="*/ 930057 w 6085020"/>
              <a:gd name="connsiteY3679" fmla="*/ 4450501 h 4885973"/>
              <a:gd name="connsiteX3680" fmla="*/ 929107 w 6085020"/>
              <a:gd name="connsiteY3680" fmla="*/ 4450501 h 4885973"/>
              <a:gd name="connsiteX3681" fmla="*/ 929107 w 6085020"/>
              <a:gd name="connsiteY3681" fmla="*/ 4451639 h 4885973"/>
              <a:gd name="connsiteX3682" fmla="*/ 932149 w 6085020"/>
              <a:gd name="connsiteY3682" fmla="*/ 4450312 h 4885973"/>
              <a:gd name="connsiteX3683" fmla="*/ 930438 w 6085020"/>
              <a:gd name="connsiteY3683" fmla="*/ 4450312 h 4885973"/>
              <a:gd name="connsiteX3684" fmla="*/ 929623 w 6085020"/>
              <a:gd name="connsiteY3684" fmla="*/ 4449634 h 4885973"/>
              <a:gd name="connsiteX3685" fmla="*/ 928156 w 6085020"/>
              <a:gd name="connsiteY3685" fmla="*/ 4446709 h 4885973"/>
              <a:gd name="connsiteX3686" fmla="*/ 928156 w 6085020"/>
              <a:gd name="connsiteY3686" fmla="*/ 4446518 h 4885973"/>
              <a:gd name="connsiteX3687" fmla="*/ 928037 w 6085020"/>
              <a:gd name="connsiteY3687" fmla="*/ 4446470 h 4885973"/>
              <a:gd name="connsiteX3688" fmla="*/ 927890 w 6085020"/>
              <a:gd name="connsiteY3688" fmla="*/ 4446178 h 4885973"/>
              <a:gd name="connsiteX3689" fmla="*/ 927966 w 6085020"/>
              <a:gd name="connsiteY3689" fmla="*/ 4445949 h 4885973"/>
              <a:gd name="connsiteX3690" fmla="*/ 927775 w 6085020"/>
              <a:gd name="connsiteY3690" fmla="*/ 4445949 h 4885973"/>
              <a:gd name="connsiteX3691" fmla="*/ 927890 w 6085020"/>
              <a:gd name="connsiteY3691" fmla="*/ 4446178 h 4885973"/>
              <a:gd name="connsiteX3692" fmla="*/ 927821 w 6085020"/>
              <a:gd name="connsiteY3692" fmla="*/ 4446384 h 4885973"/>
              <a:gd name="connsiteX3693" fmla="*/ 925303 w 6085020"/>
              <a:gd name="connsiteY3693" fmla="*/ 4445380 h 4885973"/>
              <a:gd name="connsiteX3694" fmla="*/ 923022 w 6085020"/>
              <a:gd name="connsiteY3694" fmla="*/ 4445380 h 4885973"/>
              <a:gd name="connsiteX3695" fmla="*/ 4776170 w 6085020"/>
              <a:gd name="connsiteY3695" fmla="*/ 4444432 h 4885973"/>
              <a:gd name="connsiteX3696" fmla="*/ 4775220 w 6085020"/>
              <a:gd name="connsiteY3696" fmla="*/ 4444811 h 4885973"/>
              <a:gd name="connsiteX3697" fmla="*/ 4773603 w 6085020"/>
              <a:gd name="connsiteY3697" fmla="*/ 4444717 h 4885973"/>
              <a:gd name="connsiteX3698" fmla="*/ 4773508 w 6085020"/>
              <a:gd name="connsiteY3698" fmla="*/ 4444811 h 4885973"/>
              <a:gd name="connsiteX3699" fmla="*/ 4773489 w 6085020"/>
              <a:gd name="connsiteY3699" fmla="*/ 4446689 h 4885973"/>
              <a:gd name="connsiteX3700" fmla="*/ 4773508 w 6085020"/>
              <a:gd name="connsiteY3700" fmla="*/ 4446708 h 4885973"/>
              <a:gd name="connsiteX3701" fmla="*/ 4775125 w 6085020"/>
              <a:gd name="connsiteY3701" fmla="*/ 4446803 h 4885973"/>
              <a:gd name="connsiteX3702" fmla="*/ 4775220 w 6085020"/>
              <a:gd name="connsiteY3702" fmla="*/ 4446708 h 4885973"/>
              <a:gd name="connsiteX3703" fmla="*/ 4776360 w 6085020"/>
              <a:gd name="connsiteY3703" fmla="*/ 4444887 h 4885973"/>
              <a:gd name="connsiteX3704" fmla="*/ 4776170 w 6085020"/>
              <a:gd name="connsiteY3704" fmla="*/ 4444432 h 4885973"/>
              <a:gd name="connsiteX3705" fmla="*/ 1343839 w 6085020"/>
              <a:gd name="connsiteY3705" fmla="*/ 4444242 h 4885973"/>
              <a:gd name="connsiteX3706" fmla="*/ 1351255 w 6085020"/>
              <a:gd name="connsiteY3706" fmla="*/ 4460553 h 4885973"/>
              <a:gd name="connsiteX3707" fmla="*/ 1350304 w 6085020"/>
              <a:gd name="connsiteY3707" fmla="*/ 4460553 h 4885973"/>
              <a:gd name="connsiteX3708" fmla="*/ 1350304 w 6085020"/>
              <a:gd name="connsiteY3708" fmla="*/ 4458657 h 4885973"/>
              <a:gd name="connsiteX3709" fmla="*/ 1347071 w 6085020"/>
              <a:gd name="connsiteY3709" fmla="*/ 4456950 h 4885973"/>
              <a:gd name="connsiteX3710" fmla="*/ 1347071 w 6085020"/>
              <a:gd name="connsiteY3710" fmla="*/ 4454484 h 4885973"/>
              <a:gd name="connsiteX3711" fmla="*/ 1343839 w 6085020"/>
              <a:gd name="connsiteY3711" fmla="*/ 4444242 h 4885973"/>
              <a:gd name="connsiteX3712" fmla="*/ 1953482 w 6085020"/>
              <a:gd name="connsiteY3712" fmla="*/ 4443484 h 4885973"/>
              <a:gd name="connsiteX3713" fmla="*/ 1951580 w 6085020"/>
              <a:gd name="connsiteY3713" fmla="*/ 4447277 h 4885973"/>
              <a:gd name="connsiteX3714" fmla="*/ 1955383 w 6085020"/>
              <a:gd name="connsiteY3714" fmla="*/ 4449174 h 4885973"/>
              <a:gd name="connsiteX3715" fmla="*/ 1957380 w 6085020"/>
              <a:gd name="connsiteY3715" fmla="*/ 4445684 h 4885973"/>
              <a:gd name="connsiteX3716" fmla="*/ 1957285 w 6085020"/>
              <a:gd name="connsiteY3716" fmla="*/ 4445380 h 4885973"/>
              <a:gd name="connsiteX3717" fmla="*/ 1953482 w 6085020"/>
              <a:gd name="connsiteY3717" fmla="*/ 4443484 h 4885973"/>
              <a:gd name="connsiteX3718" fmla="*/ 1213201 w 6085020"/>
              <a:gd name="connsiteY3718" fmla="*/ 4443294 h 4885973"/>
              <a:gd name="connsiteX3719" fmla="*/ 1225371 w 6085020"/>
              <a:gd name="connsiteY3719" fmla="*/ 4460174 h 4885973"/>
              <a:gd name="connsiteX3720" fmla="*/ 1223660 w 6085020"/>
              <a:gd name="connsiteY3720" fmla="*/ 4458847 h 4885973"/>
              <a:gd name="connsiteX3721" fmla="*/ 1213201 w 6085020"/>
              <a:gd name="connsiteY3721" fmla="*/ 4443294 h 4885973"/>
              <a:gd name="connsiteX3722" fmla="*/ 1201982 w 6085020"/>
              <a:gd name="connsiteY3722" fmla="*/ 4443104 h 4885973"/>
              <a:gd name="connsiteX3723" fmla="*/ 1195326 w 6085020"/>
              <a:gd name="connsiteY3723" fmla="*/ 4451260 h 4885973"/>
              <a:gd name="connsiteX3724" fmla="*/ 1194185 w 6085020"/>
              <a:gd name="connsiteY3724" fmla="*/ 4459036 h 4885973"/>
              <a:gd name="connsiteX3725" fmla="*/ 1197988 w 6085020"/>
              <a:gd name="connsiteY3725" fmla="*/ 4451070 h 4885973"/>
              <a:gd name="connsiteX3726" fmla="*/ 1201982 w 6085020"/>
              <a:gd name="connsiteY3726" fmla="*/ 4443484 h 4885973"/>
              <a:gd name="connsiteX3727" fmla="*/ 1205214 w 6085020"/>
              <a:gd name="connsiteY3727" fmla="*/ 4450122 h 4885973"/>
              <a:gd name="connsiteX3728" fmla="*/ 1208637 w 6085020"/>
              <a:gd name="connsiteY3728" fmla="*/ 4457519 h 4885973"/>
              <a:gd name="connsiteX3729" fmla="*/ 1207116 w 6085020"/>
              <a:gd name="connsiteY3729" fmla="*/ 4450312 h 4885973"/>
              <a:gd name="connsiteX3730" fmla="*/ 1205785 w 6085020"/>
              <a:gd name="connsiteY3730" fmla="*/ 4443104 h 4885973"/>
              <a:gd name="connsiteX3731" fmla="*/ 1816188 w 6085020"/>
              <a:gd name="connsiteY3731" fmla="*/ 4442535 h 4885973"/>
              <a:gd name="connsiteX3732" fmla="*/ 1808962 w 6085020"/>
              <a:gd name="connsiteY3732" fmla="*/ 4452019 h 4885973"/>
              <a:gd name="connsiteX3733" fmla="*/ 1815998 w 6085020"/>
              <a:gd name="connsiteY3733" fmla="*/ 4443294 h 4885973"/>
              <a:gd name="connsiteX3734" fmla="*/ 1161288 w 6085020"/>
              <a:gd name="connsiteY3734" fmla="*/ 4442346 h 4885973"/>
              <a:gd name="connsiteX3735" fmla="*/ 1158436 w 6085020"/>
              <a:gd name="connsiteY3735" fmla="*/ 4445191 h 4885973"/>
              <a:gd name="connsiteX3736" fmla="*/ 1161619 w 6085020"/>
              <a:gd name="connsiteY3736" fmla="*/ 4447656 h 4885973"/>
              <a:gd name="connsiteX3737" fmla="*/ 1161668 w 6085020"/>
              <a:gd name="connsiteY3737" fmla="*/ 4447656 h 4885973"/>
              <a:gd name="connsiteX3738" fmla="*/ 1164140 w 6085020"/>
              <a:gd name="connsiteY3738" fmla="*/ 4445949 h 4885973"/>
              <a:gd name="connsiteX3739" fmla="*/ 1164140 w 6085020"/>
              <a:gd name="connsiteY3739" fmla="*/ 4445191 h 4885973"/>
              <a:gd name="connsiteX3740" fmla="*/ 1161288 w 6085020"/>
              <a:gd name="connsiteY3740" fmla="*/ 4442346 h 4885973"/>
              <a:gd name="connsiteX3741" fmla="*/ 1085657 w 6085020"/>
              <a:gd name="connsiteY3741" fmla="*/ 4442281 h 4885973"/>
              <a:gd name="connsiteX3742" fmla="*/ 1100818 w 6085020"/>
              <a:gd name="connsiteY3742" fmla="*/ 4465485 h 4885973"/>
              <a:gd name="connsiteX3743" fmla="*/ 1100818 w 6085020"/>
              <a:gd name="connsiteY3743" fmla="*/ 4449743 h 4885973"/>
              <a:gd name="connsiteX3744" fmla="*/ 1085657 w 6085020"/>
              <a:gd name="connsiteY3744" fmla="*/ 4442281 h 4885973"/>
              <a:gd name="connsiteX3745" fmla="*/ 5200030 w 6085020"/>
              <a:gd name="connsiteY3745" fmla="*/ 4441966 h 4885973"/>
              <a:gd name="connsiteX3746" fmla="*/ 5199650 w 6085020"/>
              <a:gd name="connsiteY3746" fmla="*/ 4464157 h 4885973"/>
              <a:gd name="connsiteX3747" fmla="*/ 5200030 w 6085020"/>
              <a:gd name="connsiteY3747" fmla="*/ 4462830 h 4885973"/>
              <a:gd name="connsiteX3748" fmla="*/ 5200030 w 6085020"/>
              <a:gd name="connsiteY3748" fmla="*/ 4441966 h 4885973"/>
              <a:gd name="connsiteX3749" fmla="*/ 925303 w 6085020"/>
              <a:gd name="connsiteY3749" fmla="*/ 4440828 h 4885973"/>
              <a:gd name="connsiteX3750" fmla="*/ 924923 w 6085020"/>
              <a:gd name="connsiteY3750" fmla="*/ 4442915 h 4885973"/>
              <a:gd name="connsiteX3751" fmla="*/ 924162 w 6085020"/>
              <a:gd name="connsiteY3751" fmla="*/ 4443104 h 4885973"/>
              <a:gd name="connsiteX3752" fmla="*/ 926634 w 6085020"/>
              <a:gd name="connsiteY3752" fmla="*/ 4444053 h 4885973"/>
              <a:gd name="connsiteX3753" fmla="*/ 926634 w 6085020"/>
              <a:gd name="connsiteY3753" fmla="*/ 4441966 h 4885973"/>
              <a:gd name="connsiteX3754" fmla="*/ 925303 w 6085020"/>
              <a:gd name="connsiteY3754" fmla="*/ 4442915 h 4885973"/>
              <a:gd name="connsiteX3755" fmla="*/ 925303 w 6085020"/>
              <a:gd name="connsiteY3755" fmla="*/ 4440828 h 4885973"/>
              <a:gd name="connsiteX3756" fmla="*/ 4712278 w 6085020"/>
              <a:gd name="connsiteY3756" fmla="*/ 4439311 h 4885973"/>
              <a:gd name="connsiteX3757" fmla="*/ 4700887 w 6085020"/>
              <a:gd name="connsiteY3757" fmla="*/ 4444774 h 4885973"/>
              <a:gd name="connsiteX3758" fmla="*/ 4700868 w 6085020"/>
              <a:gd name="connsiteY3758" fmla="*/ 4444811 h 4885973"/>
              <a:gd name="connsiteX3759" fmla="*/ 4705280 w 6085020"/>
              <a:gd name="connsiteY3759" fmla="*/ 4456912 h 4885973"/>
              <a:gd name="connsiteX3760" fmla="*/ 4705812 w 6085020"/>
              <a:gd name="connsiteY3760" fmla="*/ 4457140 h 4885973"/>
              <a:gd name="connsiteX3761" fmla="*/ 4706193 w 6085020"/>
              <a:gd name="connsiteY3761" fmla="*/ 4456381 h 4885973"/>
              <a:gd name="connsiteX3762" fmla="*/ 4717792 w 6085020"/>
              <a:gd name="connsiteY3762" fmla="*/ 4450881 h 4885973"/>
              <a:gd name="connsiteX3763" fmla="*/ 4712278 w 6085020"/>
              <a:gd name="connsiteY3763" fmla="*/ 4439311 h 4885973"/>
              <a:gd name="connsiteX3764" fmla="*/ 1381109 w 6085020"/>
              <a:gd name="connsiteY3764" fmla="*/ 4439121 h 4885973"/>
              <a:gd name="connsiteX3765" fmla="*/ 1383011 w 6085020"/>
              <a:gd name="connsiteY3765" fmla="*/ 4442346 h 4885973"/>
              <a:gd name="connsiteX3766" fmla="*/ 1381870 w 6085020"/>
              <a:gd name="connsiteY3766" fmla="*/ 4439121 h 4885973"/>
              <a:gd name="connsiteX3767" fmla="*/ 4655421 w 6085020"/>
              <a:gd name="connsiteY3767" fmla="*/ 4438173 h 4885973"/>
              <a:gd name="connsiteX3768" fmla="*/ 4643821 w 6085020"/>
              <a:gd name="connsiteY3768" fmla="*/ 4443673 h 4885973"/>
              <a:gd name="connsiteX3769" fmla="*/ 4648765 w 6085020"/>
              <a:gd name="connsiteY3769" fmla="*/ 4455243 h 4885973"/>
              <a:gd name="connsiteX3770" fmla="*/ 4649336 w 6085020"/>
              <a:gd name="connsiteY3770" fmla="*/ 4455053 h 4885973"/>
              <a:gd name="connsiteX3771" fmla="*/ 4660935 w 6085020"/>
              <a:gd name="connsiteY3771" fmla="*/ 4449743 h 4885973"/>
              <a:gd name="connsiteX3772" fmla="*/ 4655421 w 6085020"/>
              <a:gd name="connsiteY3772" fmla="*/ 4438173 h 4885973"/>
              <a:gd name="connsiteX3773" fmla="*/ 2489534 w 6085020"/>
              <a:gd name="connsiteY3773" fmla="*/ 4438173 h 4885973"/>
              <a:gd name="connsiteX3774" fmla="*/ 2489534 w 6085020"/>
              <a:gd name="connsiteY3774" fmla="*/ 4438173 h 4885973"/>
              <a:gd name="connsiteX3775" fmla="*/ 2399019 w 6085020"/>
              <a:gd name="connsiteY3775" fmla="*/ 4438173 h 4885973"/>
              <a:gd name="connsiteX3776" fmla="*/ 2401491 w 6085020"/>
              <a:gd name="connsiteY3776" fmla="*/ 4447656 h 4885973"/>
              <a:gd name="connsiteX3777" fmla="*/ 2399019 w 6085020"/>
              <a:gd name="connsiteY3777" fmla="*/ 4438173 h 4885973"/>
              <a:gd name="connsiteX3778" fmla="*/ 1796983 w 6085020"/>
              <a:gd name="connsiteY3778" fmla="*/ 4438173 h 4885973"/>
              <a:gd name="connsiteX3779" fmla="*/ 1799264 w 6085020"/>
              <a:gd name="connsiteY3779" fmla="*/ 4447656 h 4885973"/>
              <a:gd name="connsiteX3780" fmla="*/ 1796983 w 6085020"/>
              <a:gd name="connsiteY3780" fmla="*/ 4438173 h 4885973"/>
              <a:gd name="connsiteX3781" fmla="*/ 4635454 w 6085020"/>
              <a:gd name="connsiteY3781" fmla="*/ 4437794 h 4885973"/>
              <a:gd name="connsiteX3782" fmla="*/ 4635454 w 6085020"/>
              <a:gd name="connsiteY3782" fmla="*/ 4437794 h 4885973"/>
              <a:gd name="connsiteX3783" fmla="*/ 774129 w 6085020"/>
              <a:gd name="connsiteY3783" fmla="*/ 4437794 h 4885973"/>
              <a:gd name="connsiteX3784" fmla="*/ 770896 w 6085020"/>
              <a:gd name="connsiteY3784" fmla="*/ 4442156 h 4885973"/>
              <a:gd name="connsiteX3785" fmla="*/ 767473 w 6085020"/>
              <a:gd name="connsiteY3785" fmla="*/ 4446329 h 4885973"/>
              <a:gd name="connsiteX3786" fmla="*/ 782686 w 6085020"/>
              <a:gd name="connsiteY3786" fmla="*/ 4444432 h 4885973"/>
              <a:gd name="connsiteX3787" fmla="*/ 778312 w 6085020"/>
              <a:gd name="connsiteY3787" fmla="*/ 4441208 h 4885973"/>
              <a:gd name="connsiteX3788" fmla="*/ 2112263 w 6085020"/>
              <a:gd name="connsiteY3788" fmla="*/ 4437604 h 4885973"/>
              <a:gd name="connsiteX3789" fmla="*/ 2112453 w 6085020"/>
              <a:gd name="connsiteY3789" fmla="*/ 4437604 h 4885973"/>
              <a:gd name="connsiteX3790" fmla="*/ 2112263 w 6085020"/>
              <a:gd name="connsiteY3790" fmla="*/ 4437848 h 4885973"/>
              <a:gd name="connsiteX3791" fmla="*/ 4561864 w 6085020"/>
              <a:gd name="connsiteY3791" fmla="*/ 4437225 h 4885973"/>
              <a:gd name="connsiteX3792" fmla="*/ 4561864 w 6085020"/>
              <a:gd name="connsiteY3792" fmla="*/ 4438173 h 4885973"/>
              <a:gd name="connsiteX3793" fmla="*/ 4561293 w 6085020"/>
              <a:gd name="connsiteY3793" fmla="*/ 4441397 h 4885973"/>
              <a:gd name="connsiteX3794" fmla="*/ 4566617 w 6085020"/>
              <a:gd name="connsiteY3794" fmla="*/ 4437225 h 4885973"/>
              <a:gd name="connsiteX3795" fmla="*/ 4564336 w 6085020"/>
              <a:gd name="connsiteY3795" fmla="*/ 4437225 h 4885973"/>
              <a:gd name="connsiteX3796" fmla="*/ 1013536 w 6085020"/>
              <a:gd name="connsiteY3796" fmla="*/ 4437035 h 4885973"/>
              <a:gd name="connsiteX3797" fmla="*/ 1014487 w 6085020"/>
              <a:gd name="connsiteY3797" fmla="*/ 4440449 h 4885973"/>
              <a:gd name="connsiteX3798" fmla="*/ 1014487 w 6085020"/>
              <a:gd name="connsiteY3798" fmla="*/ 4441018 h 4885973"/>
              <a:gd name="connsiteX3799" fmla="*/ 1002507 w 6085020"/>
              <a:gd name="connsiteY3799" fmla="*/ 4442535 h 4885973"/>
              <a:gd name="connsiteX3800" fmla="*/ 999084 w 6085020"/>
              <a:gd name="connsiteY3800" fmla="*/ 4440828 h 4885973"/>
              <a:gd name="connsiteX3801" fmla="*/ 999084 w 6085020"/>
              <a:gd name="connsiteY3801" fmla="*/ 4442915 h 4885973"/>
              <a:gd name="connsiteX3802" fmla="*/ 980069 w 6085020"/>
              <a:gd name="connsiteY3802" fmla="*/ 4445191 h 4885973"/>
              <a:gd name="connsiteX3803" fmla="*/ 993380 w 6085020"/>
              <a:gd name="connsiteY3803" fmla="*/ 4455433 h 4885973"/>
              <a:gd name="connsiteX3804" fmla="*/ 1005359 w 6085020"/>
              <a:gd name="connsiteY3804" fmla="*/ 4464916 h 4885973"/>
              <a:gd name="connsiteX3805" fmla="*/ 1008592 w 6085020"/>
              <a:gd name="connsiteY3805" fmla="*/ 4460743 h 4885973"/>
              <a:gd name="connsiteX3806" fmla="*/ 1024185 w 6085020"/>
              <a:gd name="connsiteY3806" fmla="*/ 4471175 h 4885973"/>
              <a:gd name="connsiteX3807" fmla="*/ 1017149 w 6085020"/>
              <a:gd name="connsiteY3807" fmla="*/ 4450881 h 4885973"/>
              <a:gd name="connsiteX3808" fmla="*/ 1018480 w 6085020"/>
              <a:gd name="connsiteY3808" fmla="*/ 4450881 h 4885973"/>
              <a:gd name="connsiteX3809" fmla="*/ 1018670 w 6085020"/>
              <a:gd name="connsiteY3809" fmla="*/ 4449553 h 4885973"/>
              <a:gd name="connsiteX3810" fmla="*/ 1026657 w 6085020"/>
              <a:gd name="connsiteY3810" fmla="*/ 4439501 h 4885973"/>
              <a:gd name="connsiteX3811" fmla="*/ 1015628 w 6085020"/>
              <a:gd name="connsiteY3811" fmla="*/ 4440828 h 4885973"/>
              <a:gd name="connsiteX3812" fmla="*/ 1013536 w 6085020"/>
              <a:gd name="connsiteY3812" fmla="*/ 4437035 h 4885973"/>
              <a:gd name="connsiteX3813" fmla="*/ 2112263 w 6085020"/>
              <a:gd name="connsiteY3813" fmla="*/ 4436466 h 4885973"/>
              <a:gd name="connsiteX3814" fmla="*/ 2112263 w 6085020"/>
              <a:gd name="connsiteY3814" fmla="*/ 4437604 h 4885973"/>
              <a:gd name="connsiteX3815" fmla="*/ 2110741 w 6085020"/>
              <a:gd name="connsiteY3815" fmla="*/ 4437604 h 4885973"/>
              <a:gd name="connsiteX3816" fmla="*/ 2107889 w 6085020"/>
              <a:gd name="connsiteY3816" fmla="*/ 4439501 h 4885973"/>
              <a:gd name="connsiteX3817" fmla="*/ 2112263 w 6085020"/>
              <a:gd name="connsiteY3817" fmla="*/ 4436466 h 4885973"/>
              <a:gd name="connsiteX3818" fmla="*/ 5019762 w 6085020"/>
              <a:gd name="connsiteY3818" fmla="*/ 4436087 h 4885973"/>
              <a:gd name="connsiteX3819" fmla="*/ 5026987 w 6085020"/>
              <a:gd name="connsiteY3819" fmla="*/ 4442156 h 4885973"/>
              <a:gd name="connsiteX3820" fmla="*/ 5024896 w 6085020"/>
              <a:gd name="connsiteY3820" fmla="*/ 4441397 h 4885973"/>
              <a:gd name="connsiteX3821" fmla="*/ 5027177 w 6085020"/>
              <a:gd name="connsiteY3821" fmla="*/ 4441397 h 4885973"/>
              <a:gd name="connsiteX3822" fmla="*/ 5032883 w 6085020"/>
              <a:gd name="connsiteY3822" fmla="*/ 4441397 h 4885973"/>
              <a:gd name="connsiteX3823" fmla="*/ 5036115 w 6085020"/>
              <a:gd name="connsiteY3823" fmla="*/ 4449174 h 4885973"/>
              <a:gd name="connsiteX3824" fmla="*/ 5040298 w 6085020"/>
              <a:gd name="connsiteY3824" fmla="*/ 4456191 h 4885973"/>
              <a:gd name="connsiteX3825" fmla="*/ 5038967 w 6085020"/>
              <a:gd name="connsiteY3825" fmla="*/ 4448794 h 4885973"/>
              <a:gd name="connsiteX3826" fmla="*/ 5035544 w 6085020"/>
              <a:gd name="connsiteY3826" fmla="*/ 4440639 h 4885973"/>
              <a:gd name="connsiteX3827" fmla="*/ 5026607 w 6085020"/>
              <a:gd name="connsiteY3827" fmla="*/ 4437604 h 4885973"/>
              <a:gd name="connsiteX3828" fmla="*/ 5021853 w 6085020"/>
              <a:gd name="connsiteY3828" fmla="*/ 4437604 h 4885973"/>
              <a:gd name="connsiteX3829" fmla="*/ 5485836 w 6085020"/>
              <a:gd name="connsiteY3829" fmla="*/ 4435897 h 4885973"/>
              <a:gd name="connsiteX3830" fmla="*/ 5483935 w 6085020"/>
              <a:gd name="connsiteY3830" fmla="*/ 4438552 h 4885973"/>
              <a:gd name="connsiteX3831" fmla="*/ 5483935 w 6085020"/>
              <a:gd name="connsiteY3831" fmla="*/ 4444242 h 4885973"/>
              <a:gd name="connsiteX3832" fmla="*/ 5485076 w 6085020"/>
              <a:gd name="connsiteY3832" fmla="*/ 4447277 h 4885973"/>
              <a:gd name="connsiteX3833" fmla="*/ 5490780 w 6085020"/>
              <a:gd name="connsiteY3833" fmla="*/ 4442156 h 4885973"/>
              <a:gd name="connsiteX3834" fmla="*/ 1381109 w 6085020"/>
              <a:gd name="connsiteY3834" fmla="*/ 4435328 h 4885973"/>
              <a:gd name="connsiteX3835" fmla="*/ 1382821 w 6085020"/>
              <a:gd name="connsiteY3835" fmla="*/ 4437794 h 4885973"/>
              <a:gd name="connsiteX3836" fmla="*/ 1383582 w 6085020"/>
              <a:gd name="connsiteY3836" fmla="*/ 4438173 h 4885973"/>
              <a:gd name="connsiteX3837" fmla="*/ 1384342 w 6085020"/>
              <a:gd name="connsiteY3837" fmla="*/ 4437415 h 4885973"/>
              <a:gd name="connsiteX3838" fmla="*/ 1381109 w 6085020"/>
              <a:gd name="connsiteY3838" fmla="*/ 4435328 h 4885973"/>
              <a:gd name="connsiteX3839" fmla="*/ 4590026 w 6085020"/>
              <a:gd name="connsiteY3839" fmla="*/ 4435120 h 4885973"/>
              <a:gd name="connsiteX3840" fmla="*/ 4590007 w 6085020"/>
              <a:gd name="connsiteY3840" fmla="*/ 4435138 h 4885973"/>
              <a:gd name="connsiteX3841" fmla="*/ 4589360 w 6085020"/>
              <a:gd name="connsiteY3841" fmla="*/ 4436902 h 4885973"/>
              <a:gd name="connsiteX3842" fmla="*/ 4589437 w 6085020"/>
              <a:gd name="connsiteY3842" fmla="*/ 4437035 h 4885973"/>
              <a:gd name="connsiteX3843" fmla="*/ 4590007 w 6085020"/>
              <a:gd name="connsiteY3843" fmla="*/ 4436845 h 4885973"/>
              <a:gd name="connsiteX3844" fmla="*/ 4591890 w 6085020"/>
              <a:gd name="connsiteY3844" fmla="*/ 4436864 h 4885973"/>
              <a:gd name="connsiteX3845" fmla="*/ 4591908 w 6085020"/>
              <a:gd name="connsiteY3845" fmla="*/ 4436845 h 4885973"/>
              <a:gd name="connsiteX3846" fmla="*/ 4592004 w 6085020"/>
              <a:gd name="connsiteY3846" fmla="*/ 4435233 h 4885973"/>
              <a:gd name="connsiteX3847" fmla="*/ 4591908 w 6085020"/>
              <a:gd name="connsiteY3847" fmla="*/ 4435138 h 4885973"/>
              <a:gd name="connsiteX3848" fmla="*/ 4590026 w 6085020"/>
              <a:gd name="connsiteY3848" fmla="*/ 4435120 h 4885973"/>
              <a:gd name="connsiteX3849" fmla="*/ 4961383 w 6085020"/>
              <a:gd name="connsiteY3849" fmla="*/ 4434759 h 4885973"/>
              <a:gd name="connsiteX3850" fmla="*/ 4961383 w 6085020"/>
              <a:gd name="connsiteY3850" fmla="*/ 4438552 h 4885973"/>
              <a:gd name="connsiteX3851" fmla="*/ 4964616 w 6085020"/>
              <a:gd name="connsiteY3851" fmla="*/ 4440639 h 4885973"/>
              <a:gd name="connsiteX3852" fmla="*/ 4968229 w 6085020"/>
              <a:gd name="connsiteY3852" fmla="*/ 4442915 h 4885973"/>
              <a:gd name="connsiteX3853" fmla="*/ 4972603 w 6085020"/>
              <a:gd name="connsiteY3853" fmla="*/ 4439501 h 4885973"/>
              <a:gd name="connsiteX3854" fmla="*/ 727921 w 6085020"/>
              <a:gd name="connsiteY3854" fmla="*/ 4434190 h 4885973"/>
              <a:gd name="connsiteX3855" fmla="*/ 728801 w 6085020"/>
              <a:gd name="connsiteY3855" fmla="*/ 4446898 h 4885973"/>
              <a:gd name="connsiteX3856" fmla="*/ 733338 w 6085020"/>
              <a:gd name="connsiteY3856" fmla="*/ 4454277 h 4885973"/>
              <a:gd name="connsiteX3857" fmla="*/ 733055 w 6085020"/>
              <a:gd name="connsiteY3857" fmla="*/ 4455053 h 4885973"/>
              <a:gd name="connsiteX3858" fmla="*/ 733815 w 6085020"/>
              <a:gd name="connsiteY3858" fmla="*/ 4455053 h 4885973"/>
              <a:gd name="connsiteX3859" fmla="*/ 733338 w 6085020"/>
              <a:gd name="connsiteY3859" fmla="*/ 4454277 h 4885973"/>
              <a:gd name="connsiteX3860" fmla="*/ 737547 w 6085020"/>
              <a:gd name="connsiteY3860" fmla="*/ 4442702 h 4885973"/>
              <a:gd name="connsiteX3861" fmla="*/ 727921 w 6085020"/>
              <a:gd name="connsiteY3861" fmla="*/ 4434190 h 4885973"/>
              <a:gd name="connsiteX3862" fmla="*/ 4581070 w 6085020"/>
              <a:gd name="connsiteY3862" fmla="*/ 4433811 h 4885973"/>
              <a:gd name="connsiteX3863" fmla="*/ 4581070 w 6085020"/>
              <a:gd name="connsiteY3863" fmla="*/ 4436656 h 4885973"/>
              <a:gd name="connsiteX3864" fmla="*/ 4581070 w 6085020"/>
              <a:gd name="connsiteY3864" fmla="*/ 4440259 h 4885973"/>
              <a:gd name="connsiteX3865" fmla="*/ 4583732 w 6085020"/>
              <a:gd name="connsiteY3865" fmla="*/ 4440259 h 4885973"/>
              <a:gd name="connsiteX3866" fmla="*/ 4584492 w 6085020"/>
              <a:gd name="connsiteY3866" fmla="*/ 4437983 h 4885973"/>
              <a:gd name="connsiteX3867" fmla="*/ 2993260 w 6085020"/>
              <a:gd name="connsiteY3867" fmla="*/ 4433811 h 4885973"/>
              <a:gd name="connsiteX3868" fmla="*/ 2988696 w 6085020"/>
              <a:gd name="connsiteY3868" fmla="*/ 4439501 h 4885973"/>
              <a:gd name="connsiteX3869" fmla="*/ 2989456 w 6085020"/>
              <a:gd name="connsiteY3869" fmla="*/ 4441966 h 4885973"/>
              <a:gd name="connsiteX3870" fmla="*/ 2991548 w 6085020"/>
              <a:gd name="connsiteY3870" fmla="*/ 4451070 h 4885973"/>
              <a:gd name="connsiteX3871" fmla="*/ 2995351 w 6085020"/>
              <a:gd name="connsiteY3871" fmla="*/ 4442915 h 4885973"/>
              <a:gd name="connsiteX3872" fmla="*/ 2993260 w 6085020"/>
              <a:gd name="connsiteY3872" fmla="*/ 4433811 h 4885973"/>
              <a:gd name="connsiteX3873" fmla="*/ 4897301 w 6085020"/>
              <a:gd name="connsiteY3873" fmla="*/ 4433621 h 4885973"/>
              <a:gd name="connsiteX3874" fmla="*/ 4899392 w 6085020"/>
              <a:gd name="connsiteY3874" fmla="*/ 4440259 h 4885973"/>
              <a:gd name="connsiteX3875" fmla="*/ 4899392 w 6085020"/>
              <a:gd name="connsiteY3875" fmla="*/ 4448225 h 4885973"/>
              <a:gd name="connsiteX3876" fmla="*/ 4891786 w 6085020"/>
              <a:gd name="connsiteY3876" fmla="*/ 4436466 h 4885973"/>
              <a:gd name="connsiteX3877" fmla="*/ 4761909 w 6085020"/>
              <a:gd name="connsiteY3877" fmla="*/ 4433052 h 4885973"/>
              <a:gd name="connsiteX3878" fmla="*/ 4755443 w 6085020"/>
              <a:gd name="connsiteY3878" fmla="*/ 4439690 h 4885973"/>
              <a:gd name="connsiteX3879" fmla="*/ 4758296 w 6085020"/>
              <a:gd name="connsiteY3879" fmla="*/ 4439690 h 4885973"/>
              <a:gd name="connsiteX3880" fmla="*/ 4761909 w 6085020"/>
              <a:gd name="connsiteY3880" fmla="*/ 4439690 h 4885973"/>
              <a:gd name="connsiteX3881" fmla="*/ 4761909 w 6085020"/>
              <a:gd name="connsiteY3881" fmla="*/ 4436087 h 4885973"/>
              <a:gd name="connsiteX3882" fmla="*/ 2372968 w 6085020"/>
              <a:gd name="connsiteY3882" fmla="*/ 4433052 h 4885973"/>
              <a:gd name="connsiteX3883" fmla="*/ 2371066 w 6085020"/>
              <a:gd name="connsiteY3883" fmla="*/ 4436845 h 4885973"/>
              <a:gd name="connsiteX3884" fmla="*/ 2374869 w 6085020"/>
              <a:gd name="connsiteY3884" fmla="*/ 4438552 h 4885973"/>
              <a:gd name="connsiteX3885" fmla="*/ 2376961 w 6085020"/>
              <a:gd name="connsiteY3885" fmla="*/ 4435518 h 4885973"/>
              <a:gd name="connsiteX3886" fmla="*/ 2376771 w 6085020"/>
              <a:gd name="connsiteY3886" fmla="*/ 4434759 h 4885973"/>
              <a:gd name="connsiteX3887" fmla="*/ 2372968 w 6085020"/>
              <a:gd name="connsiteY3887" fmla="*/ 4433052 h 4885973"/>
              <a:gd name="connsiteX3888" fmla="*/ 922831 w 6085020"/>
              <a:gd name="connsiteY3888" fmla="*/ 4432673 h 4885973"/>
              <a:gd name="connsiteX3889" fmla="*/ 922831 w 6085020"/>
              <a:gd name="connsiteY3889" fmla="*/ 4433052 h 4885973"/>
              <a:gd name="connsiteX3890" fmla="*/ 922831 w 6085020"/>
              <a:gd name="connsiteY3890" fmla="*/ 4434190 h 4885973"/>
              <a:gd name="connsiteX3891" fmla="*/ 922831 w 6085020"/>
              <a:gd name="connsiteY3891" fmla="*/ 4435328 h 4885973"/>
              <a:gd name="connsiteX3892" fmla="*/ 924162 w 6085020"/>
              <a:gd name="connsiteY3892" fmla="*/ 4435138 h 4885973"/>
              <a:gd name="connsiteX3893" fmla="*/ 923972 w 6085020"/>
              <a:gd name="connsiteY3893" fmla="*/ 4435138 h 4885973"/>
              <a:gd name="connsiteX3894" fmla="*/ 923972 w 6085020"/>
              <a:gd name="connsiteY3894" fmla="*/ 4432673 h 4885973"/>
              <a:gd name="connsiteX3895" fmla="*/ 922831 w 6085020"/>
              <a:gd name="connsiteY3895" fmla="*/ 4432673 h 4885973"/>
              <a:gd name="connsiteX3896" fmla="*/ 3135307 w 6085020"/>
              <a:gd name="connsiteY3896" fmla="*/ 4432483 h 4885973"/>
              <a:gd name="connsiteX3897" fmla="*/ 3137779 w 6085020"/>
              <a:gd name="connsiteY3897" fmla="*/ 4446518 h 4885973"/>
              <a:gd name="connsiteX3898" fmla="*/ 3137589 w 6085020"/>
              <a:gd name="connsiteY3898" fmla="*/ 4446518 h 4885973"/>
              <a:gd name="connsiteX3899" fmla="*/ 3130743 w 6085020"/>
              <a:gd name="connsiteY3899" fmla="*/ 4444811 h 4885973"/>
              <a:gd name="connsiteX3900" fmla="*/ 3123517 w 6085020"/>
              <a:gd name="connsiteY3900" fmla="*/ 4437225 h 4885973"/>
              <a:gd name="connsiteX3901" fmla="*/ 3135307 w 6085020"/>
              <a:gd name="connsiteY3901" fmla="*/ 4432483 h 4885973"/>
              <a:gd name="connsiteX3902" fmla="*/ 1419711 w 6085020"/>
              <a:gd name="connsiteY3902" fmla="*/ 4432483 h 4885973"/>
              <a:gd name="connsiteX3903" fmla="*/ 1391758 w 6085020"/>
              <a:gd name="connsiteY3903" fmla="*/ 4438932 h 4885973"/>
              <a:gd name="connsiteX3904" fmla="*/ 1391758 w 6085020"/>
              <a:gd name="connsiteY3904" fmla="*/ 4443863 h 4885973"/>
              <a:gd name="connsiteX3905" fmla="*/ 1386624 w 6085020"/>
              <a:gd name="connsiteY3905" fmla="*/ 4443863 h 4885973"/>
              <a:gd name="connsiteX3906" fmla="*/ 1380919 w 6085020"/>
              <a:gd name="connsiteY3906" fmla="*/ 4455812 h 4885973"/>
              <a:gd name="connsiteX3907" fmla="*/ 1390617 w 6085020"/>
              <a:gd name="connsiteY3907" fmla="*/ 4461692 h 4885973"/>
              <a:gd name="connsiteX3908" fmla="*/ 1392519 w 6085020"/>
              <a:gd name="connsiteY3908" fmla="*/ 4477434 h 4885973"/>
              <a:gd name="connsiteX3909" fmla="*/ 1414387 w 6085020"/>
              <a:gd name="connsiteY3909" fmla="*/ 4445191 h 4885973"/>
              <a:gd name="connsiteX3910" fmla="*/ 1012966 w 6085020"/>
              <a:gd name="connsiteY3910" fmla="*/ 4432483 h 4885973"/>
              <a:gd name="connsiteX3911" fmla="*/ 1012966 w 6085020"/>
              <a:gd name="connsiteY3911" fmla="*/ 4432862 h 4885973"/>
              <a:gd name="connsiteX3912" fmla="*/ 1014867 w 6085020"/>
              <a:gd name="connsiteY3912" fmla="*/ 4435138 h 4885973"/>
              <a:gd name="connsiteX3913" fmla="*/ 1012966 w 6085020"/>
              <a:gd name="connsiteY3913" fmla="*/ 4432483 h 4885973"/>
              <a:gd name="connsiteX3914" fmla="*/ 5152301 w 6085020"/>
              <a:gd name="connsiteY3914" fmla="*/ 4430397 h 4885973"/>
              <a:gd name="connsiteX3915" fmla="*/ 5152301 w 6085020"/>
              <a:gd name="connsiteY3915" fmla="*/ 4432862 h 4885973"/>
              <a:gd name="connsiteX3916" fmla="*/ 5152301 w 6085020"/>
              <a:gd name="connsiteY3916" fmla="*/ 4435138 h 4885973"/>
              <a:gd name="connsiteX3917" fmla="*/ 5156484 w 6085020"/>
              <a:gd name="connsiteY3917" fmla="*/ 4435707 h 4885973"/>
              <a:gd name="connsiteX3918" fmla="*/ 1381109 w 6085020"/>
              <a:gd name="connsiteY3918" fmla="*/ 4429638 h 4885973"/>
              <a:gd name="connsiteX3919" fmla="*/ 1381109 w 6085020"/>
              <a:gd name="connsiteY3919" fmla="*/ 4431914 h 4885973"/>
              <a:gd name="connsiteX3920" fmla="*/ 1380349 w 6085020"/>
              <a:gd name="connsiteY3920" fmla="*/ 4431914 h 4885973"/>
              <a:gd name="connsiteX3921" fmla="*/ 1381870 w 6085020"/>
              <a:gd name="connsiteY3921" fmla="*/ 4434190 h 4885973"/>
              <a:gd name="connsiteX3922" fmla="*/ 1384152 w 6085020"/>
              <a:gd name="connsiteY3922" fmla="*/ 4436087 h 4885973"/>
              <a:gd name="connsiteX3923" fmla="*/ 1381109 w 6085020"/>
              <a:gd name="connsiteY3923" fmla="*/ 4429638 h 4885973"/>
              <a:gd name="connsiteX3924" fmla="*/ 4638212 w 6085020"/>
              <a:gd name="connsiteY3924" fmla="*/ 4429354 h 4885973"/>
              <a:gd name="connsiteX3925" fmla="*/ 4638117 w 6085020"/>
              <a:gd name="connsiteY3925" fmla="*/ 4429448 h 4885973"/>
              <a:gd name="connsiteX3926" fmla="*/ 4637261 w 6085020"/>
              <a:gd name="connsiteY3926" fmla="*/ 4431118 h 4885973"/>
              <a:gd name="connsiteX3927" fmla="*/ 4637356 w 6085020"/>
              <a:gd name="connsiteY3927" fmla="*/ 4431345 h 4885973"/>
              <a:gd name="connsiteX3928" fmla="*/ 4637926 w 6085020"/>
              <a:gd name="connsiteY3928" fmla="*/ 4431156 h 4885973"/>
              <a:gd name="connsiteX3929" fmla="*/ 4639828 w 6085020"/>
              <a:gd name="connsiteY3929" fmla="*/ 4431156 h 4885973"/>
              <a:gd name="connsiteX3930" fmla="*/ 4639923 w 6085020"/>
              <a:gd name="connsiteY3930" fmla="*/ 4429543 h 4885973"/>
              <a:gd name="connsiteX3931" fmla="*/ 4639828 w 6085020"/>
              <a:gd name="connsiteY3931" fmla="*/ 4429448 h 4885973"/>
              <a:gd name="connsiteX3932" fmla="*/ 4638212 w 6085020"/>
              <a:gd name="connsiteY3932" fmla="*/ 4429354 h 4885973"/>
              <a:gd name="connsiteX3933" fmla="*/ 2736357 w 6085020"/>
              <a:gd name="connsiteY3933" fmla="*/ 4429069 h 4885973"/>
              <a:gd name="connsiteX3934" fmla="*/ 2704982 w 6085020"/>
              <a:gd name="connsiteY3934" fmla="*/ 4476106 h 4885973"/>
              <a:gd name="connsiteX3935" fmla="*/ 2736357 w 6085020"/>
              <a:gd name="connsiteY3935" fmla="*/ 4429069 h 4885973"/>
              <a:gd name="connsiteX3936" fmla="*/ 4566351 w 6085020"/>
              <a:gd name="connsiteY3936" fmla="*/ 4429031 h 4885973"/>
              <a:gd name="connsiteX3937" fmla="*/ 4565743 w 6085020"/>
              <a:gd name="connsiteY3937" fmla="*/ 4430795 h 4885973"/>
              <a:gd name="connsiteX3938" fmla="*/ 4566237 w 6085020"/>
              <a:gd name="connsiteY3938" fmla="*/ 4431345 h 4885973"/>
              <a:gd name="connsiteX3939" fmla="*/ 4567949 w 6085020"/>
              <a:gd name="connsiteY3939" fmla="*/ 4431345 h 4885973"/>
              <a:gd name="connsiteX3940" fmla="*/ 4568329 w 6085020"/>
              <a:gd name="connsiteY3940" fmla="*/ 4431156 h 4885973"/>
              <a:gd name="connsiteX3941" fmla="*/ 4568139 w 6085020"/>
              <a:gd name="connsiteY3941" fmla="*/ 4429638 h 4885973"/>
              <a:gd name="connsiteX3942" fmla="*/ 4566351 w 6085020"/>
              <a:gd name="connsiteY3942" fmla="*/ 4429031 h 4885973"/>
              <a:gd name="connsiteX3943" fmla="*/ 2951235 w 6085020"/>
              <a:gd name="connsiteY3943" fmla="*/ 4428690 h 4885973"/>
              <a:gd name="connsiteX3944" fmla="*/ 2951235 w 6085020"/>
              <a:gd name="connsiteY3944" fmla="*/ 4428690 h 4885973"/>
              <a:gd name="connsiteX3945" fmla="*/ 1229745 w 6085020"/>
              <a:gd name="connsiteY3945" fmla="*/ 4427931 h 4885973"/>
              <a:gd name="connsiteX3946" fmla="*/ 1210729 w 6085020"/>
              <a:gd name="connsiteY3946" fmla="*/ 4430207 h 4885973"/>
              <a:gd name="connsiteX3947" fmla="*/ 1215673 w 6085020"/>
              <a:gd name="connsiteY3947" fmla="*/ 4435328 h 4885973"/>
              <a:gd name="connsiteX3948" fmla="*/ 1221948 w 6085020"/>
              <a:gd name="connsiteY3948" fmla="*/ 4440259 h 4885973"/>
              <a:gd name="connsiteX3949" fmla="*/ 1226892 w 6085020"/>
              <a:gd name="connsiteY3949" fmla="*/ 4434000 h 4885973"/>
              <a:gd name="connsiteX3950" fmla="*/ 5628073 w 6085020"/>
              <a:gd name="connsiteY3950" fmla="*/ 4427362 h 4885973"/>
              <a:gd name="connsiteX3951" fmla="*/ 5638710 w 6085020"/>
              <a:gd name="connsiteY3951" fmla="*/ 4442998 h 4885973"/>
              <a:gd name="connsiteX3952" fmla="*/ 5638722 w 6085020"/>
              <a:gd name="connsiteY3952" fmla="*/ 4443104 h 4885973"/>
              <a:gd name="connsiteX3953" fmla="*/ 5638912 w 6085020"/>
              <a:gd name="connsiteY3953" fmla="*/ 4443294 h 4885973"/>
              <a:gd name="connsiteX3954" fmla="*/ 5638710 w 6085020"/>
              <a:gd name="connsiteY3954" fmla="*/ 4442998 h 4885973"/>
              <a:gd name="connsiteX3955" fmla="*/ 5637391 w 6085020"/>
              <a:gd name="connsiteY3955" fmla="*/ 4430966 h 4885973"/>
              <a:gd name="connsiteX3956" fmla="*/ 5628073 w 6085020"/>
              <a:gd name="connsiteY3956" fmla="*/ 4427362 h 4885973"/>
              <a:gd name="connsiteX3957" fmla="*/ 4671965 w 6085020"/>
              <a:gd name="connsiteY3957" fmla="*/ 4427362 h 4885973"/>
              <a:gd name="connsiteX3958" fmla="*/ 4671965 w 6085020"/>
              <a:gd name="connsiteY3958" fmla="*/ 4427362 h 4885973"/>
              <a:gd name="connsiteX3959" fmla="*/ 920351 w 6085020"/>
              <a:gd name="connsiteY3959" fmla="*/ 4427172 h 4885973"/>
              <a:gd name="connsiteX3960" fmla="*/ 920549 w 6085020"/>
              <a:gd name="connsiteY3960" fmla="*/ 4427172 h 4885973"/>
              <a:gd name="connsiteX3961" fmla="*/ 920549 w 6085020"/>
              <a:gd name="connsiteY3961" fmla="*/ 4428592 h 4885973"/>
              <a:gd name="connsiteX3962" fmla="*/ 2575129 w 6085020"/>
              <a:gd name="connsiteY3962" fmla="*/ 4426864 h 4885973"/>
              <a:gd name="connsiteX3963" fmla="*/ 2574344 w 6085020"/>
              <a:gd name="connsiteY3963" fmla="*/ 4439311 h 4885973"/>
              <a:gd name="connsiteX3964" fmla="*/ 2575129 w 6085020"/>
              <a:gd name="connsiteY3964" fmla="*/ 4426864 h 4885973"/>
              <a:gd name="connsiteX3965" fmla="*/ 4947122 w 6085020"/>
              <a:gd name="connsiteY3965" fmla="*/ 4426793 h 4885973"/>
              <a:gd name="connsiteX3966" fmla="*/ 4946931 w 6085020"/>
              <a:gd name="connsiteY3966" fmla="*/ 4428690 h 4885973"/>
              <a:gd name="connsiteX3967" fmla="*/ 4949023 w 6085020"/>
              <a:gd name="connsiteY3967" fmla="*/ 4428690 h 4885973"/>
              <a:gd name="connsiteX3968" fmla="*/ 4949023 w 6085020"/>
              <a:gd name="connsiteY3968" fmla="*/ 4426983 h 4885973"/>
              <a:gd name="connsiteX3969" fmla="*/ 4947122 w 6085020"/>
              <a:gd name="connsiteY3969" fmla="*/ 4426793 h 4885973"/>
              <a:gd name="connsiteX3970" fmla="*/ 2965972 w 6085020"/>
              <a:gd name="connsiteY3970" fmla="*/ 4425750 h 4885973"/>
              <a:gd name="connsiteX3971" fmla="*/ 2964166 w 6085020"/>
              <a:gd name="connsiteY3971" fmla="*/ 4426414 h 4885973"/>
              <a:gd name="connsiteX3972" fmla="*/ 2965306 w 6085020"/>
              <a:gd name="connsiteY3972" fmla="*/ 4426793 h 4885973"/>
              <a:gd name="connsiteX3973" fmla="*/ 2963405 w 6085020"/>
              <a:gd name="connsiteY3973" fmla="*/ 4430587 h 4885973"/>
              <a:gd name="connsiteX3974" fmla="*/ 2967493 w 6085020"/>
              <a:gd name="connsiteY3974" fmla="*/ 4431895 h 4885973"/>
              <a:gd name="connsiteX3975" fmla="*/ 2969110 w 6085020"/>
              <a:gd name="connsiteY3975" fmla="*/ 4428690 h 4885973"/>
              <a:gd name="connsiteX3976" fmla="*/ 2965972 w 6085020"/>
              <a:gd name="connsiteY3976" fmla="*/ 4425750 h 4885973"/>
              <a:gd name="connsiteX3977" fmla="*/ 912943 w 6085020"/>
              <a:gd name="connsiteY3977" fmla="*/ 4425276 h 4885973"/>
              <a:gd name="connsiteX3978" fmla="*/ 914774 w 6085020"/>
              <a:gd name="connsiteY3978" fmla="*/ 4426485 h 4885973"/>
              <a:gd name="connsiteX3979" fmla="*/ 916176 w 6085020"/>
              <a:gd name="connsiteY3979" fmla="*/ 4427108 h 4885973"/>
              <a:gd name="connsiteX3980" fmla="*/ 916176 w 6085020"/>
              <a:gd name="connsiteY3980" fmla="*/ 4427552 h 4885973"/>
              <a:gd name="connsiteX3981" fmla="*/ 918458 w 6085020"/>
              <a:gd name="connsiteY3981" fmla="*/ 4428121 h 4885973"/>
              <a:gd name="connsiteX3982" fmla="*/ 916176 w 6085020"/>
              <a:gd name="connsiteY3982" fmla="*/ 4427108 h 4885973"/>
              <a:gd name="connsiteX3983" fmla="*/ 916176 w 6085020"/>
              <a:gd name="connsiteY3983" fmla="*/ 4425276 h 4885973"/>
              <a:gd name="connsiteX3984" fmla="*/ 912943 w 6085020"/>
              <a:gd name="connsiteY3984" fmla="*/ 4425276 h 4885973"/>
              <a:gd name="connsiteX3985" fmla="*/ 919979 w 6085020"/>
              <a:gd name="connsiteY3985" fmla="*/ 4424517 h 4885973"/>
              <a:gd name="connsiteX3986" fmla="*/ 920351 w 6085020"/>
              <a:gd name="connsiteY3986" fmla="*/ 4427172 h 4885973"/>
              <a:gd name="connsiteX3987" fmla="*/ 919028 w 6085020"/>
              <a:gd name="connsiteY3987" fmla="*/ 4427172 h 4885973"/>
              <a:gd name="connsiteX3988" fmla="*/ 920549 w 6085020"/>
              <a:gd name="connsiteY3988" fmla="*/ 4428879 h 4885973"/>
              <a:gd name="connsiteX3989" fmla="*/ 920549 w 6085020"/>
              <a:gd name="connsiteY3989" fmla="*/ 4428592 h 4885973"/>
              <a:gd name="connsiteX3990" fmla="*/ 920792 w 6085020"/>
              <a:gd name="connsiteY3990" fmla="*/ 4430328 h 4885973"/>
              <a:gd name="connsiteX3991" fmla="*/ 920169 w 6085020"/>
              <a:gd name="connsiteY3991" fmla="*/ 4431156 h 4885973"/>
              <a:gd name="connsiteX3992" fmla="*/ 919979 w 6085020"/>
              <a:gd name="connsiteY3992" fmla="*/ 4431156 h 4885973"/>
              <a:gd name="connsiteX3993" fmla="*/ 921120 w 6085020"/>
              <a:gd name="connsiteY3993" fmla="*/ 4432673 h 4885973"/>
              <a:gd name="connsiteX3994" fmla="*/ 920792 w 6085020"/>
              <a:gd name="connsiteY3994" fmla="*/ 4430328 h 4885973"/>
              <a:gd name="connsiteX3995" fmla="*/ 922451 w 6085020"/>
              <a:gd name="connsiteY3995" fmla="*/ 4428121 h 4885973"/>
              <a:gd name="connsiteX3996" fmla="*/ 920549 w 6085020"/>
              <a:gd name="connsiteY3996" fmla="*/ 4427172 h 4885973"/>
              <a:gd name="connsiteX3997" fmla="*/ 921120 w 6085020"/>
              <a:gd name="connsiteY3997" fmla="*/ 4427172 h 4885973"/>
              <a:gd name="connsiteX3998" fmla="*/ 919979 w 6085020"/>
              <a:gd name="connsiteY3998" fmla="*/ 4424517 h 4885973"/>
              <a:gd name="connsiteX3999" fmla="*/ 4543609 w 6085020"/>
              <a:gd name="connsiteY3999" fmla="*/ 4424328 h 4885973"/>
              <a:gd name="connsiteX4000" fmla="*/ 4543609 w 6085020"/>
              <a:gd name="connsiteY4000" fmla="*/ 4426793 h 4885973"/>
              <a:gd name="connsiteX4001" fmla="*/ 4543609 w 6085020"/>
              <a:gd name="connsiteY4001" fmla="*/ 4429259 h 4885973"/>
              <a:gd name="connsiteX4002" fmla="*/ 4546081 w 6085020"/>
              <a:gd name="connsiteY4002" fmla="*/ 4429259 h 4885973"/>
              <a:gd name="connsiteX4003" fmla="*/ 4547792 w 6085020"/>
              <a:gd name="connsiteY4003" fmla="*/ 4429828 h 4885973"/>
              <a:gd name="connsiteX4004" fmla="*/ 839162 w 6085020"/>
              <a:gd name="connsiteY4004" fmla="*/ 4423948 h 4885973"/>
              <a:gd name="connsiteX4005" fmla="*/ 839162 w 6085020"/>
              <a:gd name="connsiteY4005" fmla="*/ 4423948 h 4885973"/>
              <a:gd name="connsiteX4006" fmla="*/ 5439448 w 6085020"/>
              <a:gd name="connsiteY4006" fmla="*/ 4423691 h 4885973"/>
              <a:gd name="connsiteX4007" fmla="*/ 5439771 w 6085020"/>
              <a:gd name="connsiteY4007" fmla="*/ 4424197 h 4885973"/>
              <a:gd name="connsiteX4008" fmla="*/ 5439441 w 6085020"/>
              <a:gd name="connsiteY4008" fmla="*/ 4424183 h 4885973"/>
              <a:gd name="connsiteX4009" fmla="*/ 1463257 w 6085020"/>
              <a:gd name="connsiteY4009" fmla="*/ 4423569 h 4885973"/>
              <a:gd name="connsiteX4010" fmla="*/ 1463257 w 6085020"/>
              <a:gd name="connsiteY4010" fmla="*/ 4427741 h 4885973"/>
              <a:gd name="connsiteX4011" fmla="*/ 1475047 w 6085020"/>
              <a:gd name="connsiteY4011" fmla="*/ 4433431 h 4885973"/>
              <a:gd name="connsiteX4012" fmla="*/ 1475998 w 6085020"/>
              <a:gd name="connsiteY4012" fmla="*/ 4433431 h 4885973"/>
              <a:gd name="connsiteX4013" fmla="*/ 1487978 w 6085020"/>
              <a:gd name="connsiteY4013" fmla="*/ 4442535 h 4885973"/>
              <a:gd name="connsiteX4014" fmla="*/ 1468962 w 6085020"/>
              <a:gd name="connsiteY4014" fmla="*/ 4468899 h 4885973"/>
              <a:gd name="connsiteX4015" fmla="*/ 1454890 w 6085020"/>
              <a:gd name="connsiteY4015" fmla="*/ 4429259 h 4885973"/>
              <a:gd name="connsiteX4016" fmla="*/ 3161739 w 6085020"/>
              <a:gd name="connsiteY4016" fmla="*/ 4423190 h 4885973"/>
              <a:gd name="connsiteX4017" fmla="*/ 3161739 w 6085020"/>
              <a:gd name="connsiteY4017" fmla="*/ 4423190 h 4885973"/>
              <a:gd name="connsiteX4018" fmla="*/ 4890455 w 6085020"/>
              <a:gd name="connsiteY4018" fmla="*/ 4422431 h 4885973"/>
              <a:gd name="connsiteX4019" fmla="*/ 4872961 w 6085020"/>
              <a:gd name="connsiteY4019" fmla="*/ 4439501 h 4885973"/>
              <a:gd name="connsiteX4020" fmla="*/ 4872009 w 6085020"/>
              <a:gd name="connsiteY4020" fmla="*/ 4439501 h 4885973"/>
              <a:gd name="connsiteX4021" fmla="*/ 4882088 w 6085020"/>
              <a:gd name="connsiteY4021" fmla="*/ 4430207 h 4885973"/>
              <a:gd name="connsiteX4022" fmla="*/ 1958144 w 6085020"/>
              <a:gd name="connsiteY4022" fmla="*/ 4421895 h 4885973"/>
              <a:gd name="connsiteX4023" fmla="*/ 1962609 w 6085020"/>
              <a:gd name="connsiteY4023" fmla="*/ 4434190 h 4885973"/>
              <a:gd name="connsiteX4024" fmla="*/ 1958144 w 6085020"/>
              <a:gd name="connsiteY4024" fmla="*/ 4421895 h 4885973"/>
              <a:gd name="connsiteX4025" fmla="*/ 4629179 w 6085020"/>
              <a:gd name="connsiteY4025" fmla="*/ 4421482 h 4885973"/>
              <a:gd name="connsiteX4026" fmla="*/ 4628609 w 6085020"/>
              <a:gd name="connsiteY4026" fmla="*/ 4421672 h 4885973"/>
              <a:gd name="connsiteX4027" fmla="*/ 4629179 w 6085020"/>
              <a:gd name="connsiteY4027" fmla="*/ 4422363 h 4885973"/>
              <a:gd name="connsiteX4028" fmla="*/ 4629179 w 6085020"/>
              <a:gd name="connsiteY4028" fmla="*/ 4425276 h 4885973"/>
              <a:gd name="connsiteX4029" fmla="*/ 4631271 w 6085020"/>
              <a:gd name="connsiteY4029" fmla="*/ 4428690 h 4885973"/>
              <a:gd name="connsiteX4030" fmla="*/ 4631271 w 6085020"/>
              <a:gd name="connsiteY4030" fmla="*/ 4424897 h 4885973"/>
              <a:gd name="connsiteX4031" fmla="*/ 4629179 w 6085020"/>
              <a:gd name="connsiteY4031" fmla="*/ 4422363 h 4885973"/>
              <a:gd name="connsiteX4032" fmla="*/ 683298 w 6085020"/>
              <a:gd name="connsiteY4032" fmla="*/ 4421046 h 4885973"/>
              <a:gd name="connsiteX4033" fmla="*/ 682853 w 6085020"/>
              <a:gd name="connsiteY4033" fmla="*/ 4421103 h 4885973"/>
              <a:gd name="connsiteX4034" fmla="*/ 680170 w 6085020"/>
              <a:gd name="connsiteY4034" fmla="*/ 4424100 h 4885973"/>
              <a:gd name="connsiteX4035" fmla="*/ 680191 w 6085020"/>
              <a:gd name="connsiteY4035" fmla="*/ 4424328 h 4885973"/>
              <a:gd name="connsiteX4036" fmla="*/ 680381 w 6085020"/>
              <a:gd name="connsiteY4036" fmla="*/ 4424138 h 4885973"/>
              <a:gd name="connsiteX4037" fmla="*/ 683614 w 6085020"/>
              <a:gd name="connsiteY4037" fmla="*/ 4426793 h 4885973"/>
              <a:gd name="connsiteX4038" fmla="*/ 686086 w 6085020"/>
              <a:gd name="connsiteY4038" fmla="*/ 4423569 h 4885973"/>
              <a:gd name="connsiteX4039" fmla="*/ 683298 w 6085020"/>
              <a:gd name="connsiteY4039" fmla="*/ 4421046 h 4885973"/>
              <a:gd name="connsiteX4040" fmla="*/ 5134236 w 6085020"/>
              <a:gd name="connsiteY4040" fmla="*/ 4420913 h 4885973"/>
              <a:gd name="connsiteX4041" fmla="*/ 5130623 w 6085020"/>
              <a:gd name="connsiteY4041" fmla="*/ 4422051 h 4885973"/>
              <a:gd name="connsiteX4042" fmla="*/ 5130623 w 6085020"/>
              <a:gd name="connsiteY4042" fmla="*/ 4425465 h 4885973"/>
              <a:gd name="connsiteX4043" fmla="*/ 5131573 w 6085020"/>
              <a:gd name="connsiteY4043" fmla="*/ 4442156 h 4885973"/>
              <a:gd name="connsiteX4044" fmla="*/ 5131573 w 6085020"/>
              <a:gd name="connsiteY4044" fmla="*/ 4440828 h 4885973"/>
              <a:gd name="connsiteX4045" fmla="*/ 5132334 w 6085020"/>
              <a:gd name="connsiteY4045" fmla="*/ 4440449 h 4885973"/>
              <a:gd name="connsiteX4046" fmla="*/ 5132715 w 6085020"/>
              <a:gd name="connsiteY4046" fmla="*/ 4439121 h 4885973"/>
              <a:gd name="connsiteX4047" fmla="*/ 5137088 w 6085020"/>
              <a:gd name="connsiteY4047" fmla="*/ 4430587 h 4885973"/>
              <a:gd name="connsiteX4048" fmla="*/ 5139940 w 6085020"/>
              <a:gd name="connsiteY4048" fmla="*/ 4428310 h 4885973"/>
              <a:gd name="connsiteX4049" fmla="*/ 5138799 w 6085020"/>
              <a:gd name="connsiteY4049" fmla="*/ 4424707 h 4885973"/>
              <a:gd name="connsiteX4050" fmla="*/ 5137659 w 6085020"/>
              <a:gd name="connsiteY4050" fmla="*/ 4420913 h 4885973"/>
              <a:gd name="connsiteX4051" fmla="*/ 4545320 w 6085020"/>
              <a:gd name="connsiteY4051" fmla="*/ 4420344 h 4885973"/>
              <a:gd name="connsiteX4052" fmla="*/ 4538284 w 6085020"/>
              <a:gd name="connsiteY4052" fmla="*/ 4422431 h 4885973"/>
              <a:gd name="connsiteX4053" fmla="*/ 4538284 w 6085020"/>
              <a:gd name="connsiteY4053" fmla="*/ 4426793 h 4885973"/>
              <a:gd name="connsiteX4054" fmla="*/ 4541517 w 6085020"/>
              <a:gd name="connsiteY4054" fmla="*/ 4423569 h 4885973"/>
              <a:gd name="connsiteX4055" fmla="*/ 2636905 w 6085020"/>
              <a:gd name="connsiteY4055" fmla="*/ 4420344 h 4885973"/>
              <a:gd name="connsiteX4056" fmla="*/ 2634624 w 6085020"/>
              <a:gd name="connsiteY4056" fmla="*/ 4432673 h 4885973"/>
              <a:gd name="connsiteX4057" fmla="*/ 2634624 w 6085020"/>
              <a:gd name="connsiteY4057" fmla="*/ 4445760 h 4885973"/>
              <a:gd name="connsiteX4058" fmla="*/ 2634624 w 6085020"/>
              <a:gd name="connsiteY4058" fmla="*/ 4446518 h 4885973"/>
              <a:gd name="connsiteX4059" fmla="*/ 2640328 w 6085020"/>
              <a:gd name="connsiteY4059" fmla="*/ 4442915 h 4885973"/>
              <a:gd name="connsiteX4060" fmla="*/ 2640328 w 6085020"/>
              <a:gd name="connsiteY4060" fmla="*/ 4429069 h 4885973"/>
              <a:gd name="connsiteX4061" fmla="*/ 4746316 w 6085020"/>
              <a:gd name="connsiteY4061" fmla="*/ 4420155 h 4885973"/>
              <a:gd name="connsiteX4062" fmla="*/ 4746316 w 6085020"/>
              <a:gd name="connsiteY4062" fmla="*/ 4424206 h 4885973"/>
              <a:gd name="connsiteX4063" fmla="*/ 4745936 w 6085020"/>
              <a:gd name="connsiteY4063" fmla="*/ 4424517 h 4885973"/>
              <a:gd name="connsiteX4064" fmla="*/ 4746316 w 6085020"/>
              <a:gd name="connsiteY4064" fmla="*/ 4425086 h 4885973"/>
              <a:gd name="connsiteX4065" fmla="*/ 4746316 w 6085020"/>
              <a:gd name="connsiteY4065" fmla="*/ 4424206 h 4885973"/>
              <a:gd name="connsiteX4066" fmla="*/ 4751260 w 6085020"/>
              <a:gd name="connsiteY4066" fmla="*/ 4420155 h 4885973"/>
              <a:gd name="connsiteX4067" fmla="*/ 4748788 w 6085020"/>
              <a:gd name="connsiteY4067" fmla="*/ 4420155 h 4885973"/>
              <a:gd name="connsiteX4068" fmla="*/ 1900238 w 6085020"/>
              <a:gd name="connsiteY4068" fmla="*/ 4419586 h 4885973"/>
              <a:gd name="connsiteX4069" fmla="*/ 1887908 w 6085020"/>
              <a:gd name="connsiteY4069" fmla="*/ 4443427 h 4885973"/>
              <a:gd name="connsiteX4070" fmla="*/ 1911799 w 6085020"/>
              <a:gd name="connsiteY4070" fmla="*/ 4455717 h 4885973"/>
              <a:gd name="connsiteX4071" fmla="*/ 1924140 w 6085020"/>
              <a:gd name="connsiteY4071" fmla="*/ 4431876 h 4885973"/>
              <a:gd name="connsiteX4072" fmla="*/ 1923817 w 6085020"/>
              <a:gd name="connsiteY4072" fmla="*/ 4430966 h 4885973"/>
              <a:gd name="connsiteX4073" fmla="*/ 1900238 w 6085020"/>
              <a:gd name="connsiteY4073" fmla="*/ 4419586 h 4885973"/>
              <a:gd name="connsiteX4074" fmla="*/ 880997 w 6085020"/>
              <a:gd name="connsiteY4074" fmla="*/ 4419396 h 4885973"/>
              <a:gd name="connsiteX4075" fmla="*/ 872059 w 6085020"/>
              <a:gd name="connsiteY4075" fmla="*/ 4426603 h 4885973"/>
              <a:gd name="connsiteX4076" fmla="*/ 872059 w 6085020"/>
              <a:gd name="connsiteY4076" fmla="*/ 4435328 h 4885973"/>
              <a:gd name="connsiteX4077" fmla="*/ 881187 w 6085020"/>
              <a:gd name="connsiteY4077" fmla="*/ 4428879 h 4885973"/>
              <a:gd name="connsiteX4078" fmla="*/ 880997 w 6085020"/>
              <a:gd name="connsiteY4078" fmla="*/ 4428879 h 4885973"/>
              <a:gd name="connsiteX4079" fmla="*/ 887082 w 6085020"/>
              <a:gd name="connsiteY4079" fmla="*/ 4419396 h 4885973"/>
              <a:gd name="connsiteX4080" fmla="*/ 691981 w 6085020"/>
              <a:gd name="connsiteY4080" fmla="*/ 4419396 h 4885973"/>
              <a:gd name="connsiteX4081" fmla="*/ 691981 w 6085020"/>
              <a:gd name="connsiteY4081" fmla="*/ 4419396 h 4885973"/>
              <a:gd name="connsiteX4082" fmla="*/ 891646 w 6085020"/>
              <a:gd name="connsiteY4082" fmla="*/ 4419206 h 4885973"/>
              <a:gd name="connsiteX4083" fmla="*/ 891646 w 6085020"/>
              <a:gd name="connsiteY4083" fmla="*/ 4419586 h 4885973"/>
              <a:gd name="connsiteX4084" fmla="*/ 892027 w 6085020"/>
              <a:gd name="connsiteY4084" fmla="*/ 4419724 h 4885973"/>
              <a:gd name="connsiteX4085" fmla="*/ 893737 w 6085020"/>
              <a:gd name="connsiteY4085" fmla="*/ 4422051 h 4885973"/>
              <a:gd name="connsiteX4086" fmla="*/ 893737 w 6085020"/>
              <a:gd name="connsiteY4086" fmla="*/ 4420344 h 4885973"/>
              <a:gd name="connsiteX4087" fmla="*/ 892027 w 6085020"/>
              <a:gd name="connsiteY4087" fmla="*/ 4419724 h 4885973"/>
              <a:gd name="connsiteX4088" fmla="*/ 1633811 w 6085020"/>
              <a:gd name="connsiteY4088" fmla="*/ 4418960 h 4885973"/>
              <a:gd name="connsiteX4089" fmla="*/ 1633638 w 6085020"/>
              <a:gd name="connsiteY4089" fmla="*/ 4419017 h 4885973"/>
              <a:gd name="connsiteX4090" fmla="*/ 1633067 w 6085020"/>
              <a:gd name="connsiteY4090" fmla="*/ 4421482 h 4885973"/>
              <a:gd name="connsiteX4091" fmla="*/ 1631926 w 6085020"/>
              <a:gd name="connsiteY4091" fmla="*/ 4422810 h 4885973"/>
              <a:gd name="connsiteX4092" fmla="*/ 1635794 w 6085020"/>
              <a:gd name="connsiteY4092" fmla="*/ 4424688 h 4885973"/>
              <a:gd name="connsiteX4093" fmla="*/ 1637679 w 6085020"/>
              <a:gd name="connsiteY4093" fmla="*/ 4420838 h 4885973"/>
              <a:gd name="connsiteX4094" fmla="*/ 1633811 w 6085020"/>
              <a:gd name="connsiteY4094" fmla="*/ 4418960 h 4885973"/>
              <a:gd name="connsiteX4095" fmla="*/ 4623189 w 6085020"/>
              <a:gd name="connsiteY4095" fmla="*/ 4418732 h 4885973"/>
              <a:gd name="connsiteX4096" fmla="*/ 4623094 w 6085020"/>
              <a:gd name="connsiteY4096" fmla="*/ 4418827 h 4885973"/>
              <a:gd name="connsiteX4097" fmla="*/ 4623075 w 6085020"/>
              <a:gd name="connsiteY4097" fmla="*/ 4420705 h 4885973"/>
              <a:gd name="connsiteX4098" fmla="*/ 4623094 w 6085020"/>
              <a:gd name="connsiteY4098" fmla="*/ 4420724 h 4885973"/>
              <a:gd name="connsiteX4099" fmla="*/ 4624806 w 6085020"/>
              <a:gd name="connsiteY4099" fmla="*/ 4420724 h 4885973"/>
              <a:gd name="connsiteX4100" fmla="*/ 4624235 w 6085020"/>
              <a:gd name="connsiteY4100" fmla="*/ 4419206 h 4885973"/>
              <a:gd name="connsiteX4101" fmla="*/ 4624806 w 6085020"/>
              <a:gd name="connsiteY4101" fmla="*/ 4418827 h 4885973"/>
              <a:gd name="connsiteX4102" fmla="*/ 4623189 w 6085020"/>
              <a:gd name="connsiteY4102" fmla="*/ 4418732 h 4885973"/>
              <a:gd name="connsiteX4103" fmla="*/ 2762599 w 6085020"/>
              <a:gd name="connsiteY4103" fmla="*/ 4418638 h 4885973"/>
              <a:gd name="connsiteX4104" fmla="*/ 2762599 w 6085020"/>
              <a:gd name="connsiteY4104" fmla="*/ 4418638 h 4885973"/>
              <a:gd name="connsiteX4105" fmla="*/ 2190227 w 6085020"/>
              <a:gd name="connsiteY4105" fmla="*/ 4418638 h 4885973"/>
              <a:gd name="connsiteX4106" fmla="*/ 2189657 w 6085020"/>
              <a:gd name="connsiteY4106" fmla="*/ 4419206 h 4885973"/>
              <a:gd name="connsiteX4107" fmla="*/ 2189863 w 6085020"/>
              <a:gd name="connsiteY4107" fmla="*/ 4420647 h 4885973"/>
              <a:gd name="connsiteX4108" fmla="*/ 2187161 w 6085020"/>
              <a:gd name="connsiteY4108" fmla="*/ 4435542 h 4885973"/>
              <a:gd name="connsiteX4109" fmla="*/ 2192509 w 6085020"/>
              <a:gd name="connsiteY4109" fmla="*/ 4449743 h 4885973"/>
              <a:gd name="connsiteX4110" fmla="*/ 2191796 w 6085020"/>
              <a:gd name="connsiteY4110" fmla="*/ 4434191 h 4885973"/>
              <a:gd name="connsiteX4111" fmla="*/ 2189863 w 6085020"/>
              <a:gd name="connsiteY4111" fmla="*/ 4420647 h 4885973"/>
              <a:gd name="connsiteX4112" fmla="*/ 4617009 w 6085020"/>
              <a:gd name="connsiteY4112" fmla="*/ 4418258 h 4885973"/>
              <a:gd name="connsiteX4113" fmla="*/ 4618340 w 6085020"/>
              <a:gd name="connsiteY4113" fmla="*/ 4423569 h 4885973"/>
              <a:gd name="connsiteX4114" fmla="*/ 4619861 w 6085020"/>
              <a:gd name="connsiteY4114" fmla="*/ 4429069 h 4885973"/>
              <a:gd name="connsiteX4115" fmla="*/ 4617390 w 6085020"/>
              <a:gd name="connsiteY4115" fmla="*/ 4426224 h 4885973"/>
              <a:gd name="connsiteX4116" fmla="*/ 4614727 w 6085020"/>
              <a:gd name="connsiteY4116" fmla="*/ 4423379 h 4885973"/>
              <a:gd name="connsiteX4117" fmla="*/ 4603508 w 6085020"/>
              <a:gd name="connsiteY4117" fmla="*/ 4424517 h 4885973"/>
              <a:gd name="connsiteX4118" fmla="*/ 4592669 w 6085020"/>
              <a:gd name="connsiteY4118" fmla="*/ 4425845 h 4885973"/>
              <a:gd name="connsiteX4119" fmla="*/ 4607121 w 6085020"/>
              <a:gd name="connsiteY4119" fmla="*/ 4427741 h 4885973"/>
              <a:gd name="connsiteX4120" fmla="*/ 4621953 w 6085020"/>
              <a:gd name="connsiteY4120" fmla="*/ 4429448 h 4885973"/>
              <a:gd name="connsiteX4121" fmla="*/ 4621953 w 6085020"/>
              <a:gd name="connsiteY4121" fmla="*/ 4426793 h 4885973"/>
              <a:gd name="connsiteX4122" fmla="*/ 4619671 w 6085020"/>
              <a:gd name="connsiteY4122" fmla="*/ 4421293 h 4885973"/>
              <a:gd name="connsiteX4123" fmla="*/ 4784633 w 6085020"/>
              <a:gd name="connsiteY4123" fmla="*/ 4416646 h 4885973"/>
              <a:gd name="connsiteX4124" fmla="*/ 4784537 w 6085020"/>
              <a:gd name="connsiteY4124" fmla="*/ 4416741 h 4885973"/>
              <a:gd name="connsiteX4125" fmla="*/ 4783796 w 6085020"/>
              <a:gd name="connsiteY4125" fmla="*/ 4418467 h 4885973"/>
              <a:gd name="connsiteX4126" fmla="*/ 4784537 w 6085020"/>
              <a:gd name="connsiteY4126" fmla="*/ 4419206 h 4885973"/>
              <a:gd name="connsiteX4127" fmla="*/ 4784537 w 6085020"/>
              <a:gd name="connsiteY4127" fmla="*/ 4418638 h 4885973"/>
              <a:gd name="connsiteX4128" fmla="*/ 4786249 w 6085020"/>
              <a:gd name="connsiteY4128" fmla="*/ 4418638 h 4885973"/>
              <a:gd name="connsiteX4129" fmla="*/ 4786268 w 6085020"/>
              <a:gd name="connsiteY4129" fmla="*/ 4416760 h 4885973"/>
              <a:gd name="connsiteX4130" fmla="*/ 4786249 w 6085020"/>
              <a:gd name="connsiteY4130" fmla="*/ 4416741 h 4885973"/>
              <a:gd name="connsiteX4131" fmla="*/ 4784633 w 6085020"/>
              <a:gd name="connsiteY4131" fmla="*/ 4416646 h 4885973"/>
              <a:gd name="connsiteX4132" fmla="*/ 4997703 w 6085020"/>
              <a:gd name="connsiteY4132" fmla="*/ 4415793 h 4885973"/>
              <a:gd name="connsiteX4133" fmla="*/ 4997418 w 6085020"/>
              <a:gd name="connsiteY4133" fmla="*/ 4417367 h 4885973"/>
              <a:gd name="connsiteX4134" fmla="*/ 4997513 w 6085020"/>
              <a:gd name="connsiteY4134" fmla="*/ 4417500 h 4885973"/>
              <a:gd name="connsiteX4135" fmla="*/ 4997703 w 6085020"/>
              <a:gd name="connsiteY4135" fmla="*/ 4417500 h 4885973"/>
              <a:gd name="connsiteX4136" fmla="*/ 4999320 w 6085020"/>
              <a:gd name="connsiteY4136" fmla="*/ 4417405 h 4885973"/>
              <a:gd name="connsiteX4137" fmla="*/ 4999205 w 6085020"/>
              <a:gd name="connsiteY4137" fmla="*/ 4415793 h 4885973"/>
              <a:gd name="connsiteX4138" fmla="*/ 4997703 w 6085020"/>
              <a:gd name="connsiteY4138" fmla="*/ 4415793 h 4885973"/>
              <a:gd name="connsiteX4139" fmla="*/ 4723497 w 6085020"/>
              <a:gd name="connsiteY4139" fmla="*/ 4415223 h 4885973"/>
              <a:gd name="connsiteX4140" fmla="*/ 4722926 w 6085020"/>
              <a:gd name="connsiteY4140" fmla="*/ 4421103 h 4885973"/>
              <a:gd name="connsiteX4141" fmla="*/ 4723307 w 6085020"/>
              <a:gd name="connsiteY4141" fmla="*/ 4420913 h 4885973"/>
              <a:gd name="connsiteX4142" fmla="*/ 4729012 w 6085020"/>
              <a:gd name="connsiteY4142" fmla="*/ 4420913 h 4885973"/>
              <a:gd name="connsiteX4143" fmla="*/ 4729012 w 6085020"/>
              <a:gd name="connsiteY4143" fmla="*/ 4415223 h 4885973"/>
              <a:gd name="connsiteX4144" fmla="*/ 4723497 w 6085020"/>
              <a:gd name="connsiteY4144" fmla="*/ 4415223 h 4885973"/>
              <a:gd name="connsiteX4145" fmla="*/ 4515466 w 6085020"/>
              <a:gd name="connsiteY4145" fmla="*/ 4414654 h 4885973"/>
              <a:gd name="connsiteX4146" fmla="*/ 4512233 w 6085020"/>
              <a:gd name="connsiteY4146" fmla="*/ 4418258 h 4885973"/>
              <a:gd name="connsiteX4147" fmla="*/ 4510521 w 6085020"/>
              <a:gd name="connsiteY4147" fmla="*/ 4418069 h 4885973"/>
              <a:gd name="connsiteX4148" fmla="*/ 4510331 w 6085020"/>
              <a:gd name="connsiteY4148" fmla="*/ 4419775 h 4885973"/>
              <a:gd name="connsiteX4149" fmla="*/ 4511947 w 6085020"/>
              <a:gd name="connsiteY4149" fmla="*/ 4419870 h 4885973"/>
              <a:gd name="connsiteX4150" fmla="*/ 4512043 w 6085020"/>
              <a:gd name="connsiteY4150" fmla="*/ 4419775 h 4885973"/>
              <a:gd name="connsiteX4151" fmla="*/ 4515466 w 6085020"/>
              <a:gd name="connsiteY4151" fmla="*/ 4414654 h 4885973"/>
              <a:gd name="connsiteX4152" fmla="*/ 699017 w 6085020"/>
              <a:gd name="connsiteY4152" fmla="*/ 4414465 h 4885973"/>
              <a:gd name="connsiteX4153" fmla="*/ 696354 w 6085020"/>
              <a:gd name="connsiteY4153" fmla="*/ 4417689 h 4885973"/>
              <a:gd name="connsiteX4154" fmla="*/ 699587 w 6085020"/>
              <a:gd name="connsiteY4154" fmla="*/ 4420155 h 4885973"/>
              <a:gd name="connsiteX4155" fmla="*/ 702270 w 6085020"/>
              <a:gd name="connsiteY4155" fmla="*/ 4416798 h 4885973"/>
              <a:gd name="connsiteX4156" fmla="*/ 702059 w 6085020"/>
              <a:gd name="connsiteY4156" fmla="*/ 4415982 h 4885973"/>
              <a:gd name="connsiteX4157" fmla="*/ 702059 w 6085020"/>
              <a:gd name="connsiteY4157" fmla="*/ 4416931 h 4885973"/>
              <a:gd name="connsiteX4158" fmla="*/ 699017 w 6085020"/>
              <a:gd name="connsiteY4158" fmla="*/ 4414465 h 4885973"/>
              <a:gd name="connsiteX4159" fmla="*/ 4525353 w 6085020"/>
              <a:gd name="connsiteY4159" fmla="*/ 4414034 h 4885973"/>
              <a:gd name="connsiteX4160" fmla="*/ 4525353 w 6085020"/>
              <a:gd name="connsiteY4160" fmla="*/ 4415793 h 4885973"/>
              <a:gd name="connsiteX4161" fmla="*/ 4523452 w 6085020"/>
              <a:gd name="connsiteY4161" fmla="*/ 4415793 h 4885973"/>
              <a:gd name="connsiteX4162" fmla="*/ 4523387 w 6085020"/>
              <a:gd name="connsiteY4162" fmla="*/ 4415728 h 4885973"/>
              <a:gd name="connsiteX4163" fmla="*/ 4523452 w 6085020"/>
              <a:gd name="connsiteY4163" fmla="*/ 4413706 h 4885973"/>
              <a:gd name="connsiteX4164" fmla="*/ 4523262 w 6085020"/>
              <a:gd name="connsiteY4164" fmla="*/ 4415603 h 4885973"/>
              <a:gd name="connsiteX4165" fmla="*/ 4523387 w 6085020"/>
              <a:gd name="connsiteY4165" fmla="*/ 4415728 h 4885973"/>
              <a:gd name="connsiteX4166" fmla="*/ 4521550 w 6085020"/>
              <a:gd name="connsiteY4166" fmla="*/ 4417310 h 4885973"/>
              <a:gd name="connsiteX4167" fmla="*/ 4519668 w 6085020"/>
              <a:gd name="connsiteY4167" fmla="*/ 4417329 h 4885973"/>
              <a:gd name="connsiteX4168" fmla="*/ 4519687 w 6085020"/>
              <a:gd name="connsiteY4168" fmla="*/ 4419206 h 4885973"/>
              <a:gd name="connsiteX4169" fmla="*/ 4521550 w 6085020"/>
              <a:gd name="connsiteY4169" fmla="*/ 4419206 h 4885973"/>
              <a:gd name="connsiteX4170" fmla="*/ 4526399 w 6085020"/>
              <a:gd name="connsiteY4170" fmla="*/ 4418543 h 4885973"/>
              <a:gd name="connsiteX4171" fmla="*/ 4525734 w 6085020"/>
              <a:gd name="connsiteY4171" fmla="*/ 4413706 h 4885973"/>
              <a:gd name="connsiteX4172" fmla="*/ 4525353 w 6085020"/>
              <a:gd name="connsiteY4172" fmla="*/ 4414034 h 4885973"/>
              <a:gd name="connsiteX4173" fmla="*/ 4525353 w 6085020"/>
              <a:gd name="connsiteY4173" fmla="*/ 4413896 h 4885973"/>
              <a:gd name="connsiteX4174" fmla="*/ 4523452 w 6085020"/>
              <a:gd name="connsiteY4174" fmla="*/ 4413706 h 4885973"/>
              <a:gd name="connsiteX4175" fmla="*/ 2928606 w 6085020"/>
              <a:gd name="connsiteY4175" fmla="*/ 4413706 h 4885973"/>
              <a:gd name="connsiteX4176" fmla="*/ 2926876 w 6085020"/>
              <a:gd name="connsiteY4176" fmla="*/ 4417632 h 4885973"/>
              <a:gd name="connsiteX4177" fmla="*/ 2926895 w 6085020"/>
              <a:gd name="connsiteY4177" fmla="*/ 4417689 h 4885973"/>
              <a:gd name="connsiteX4178" fmla="*/ 2930869 w 6085020"/>
              <a:gd name="connsiteY4178" fmla="*/ 4419339 h 4885973"/>
              <a:gd name="connsiteX4179" fmla="*/ 2932523 w 6085020"/>
              <a:gd name="connsiteY4179" fmla="*/ 4415375 h 4885973"/>
              <a:gd name="connsiteX4180" fmla="*/ 2928606 w 6085020"/>
              <a:gd name="connsiteY4180" fmla="*/ 4413706 h 4885973"/>
              <a:gd name="connsiteX4181" fmla="*/ 4950924 w 6085020"/>
              <a:gd name="connsiteY4181" fmla="*/ 4413516 h 4885973"/>
              <a:gd name="connsiteX4182" fmla="*/ 4957390 w 6085020"/>
              <a:gd name="connsiteY4182" fmla="*/ 4419206 h 4885973"/>
              <a:gd name="connsiteX4183" fmla="*/ 4957371 w 6085020"/>
              <a:gd name="connsiteY4183" fmla="*/ 4421084 h 4885973"/>
              <a:gd name="connsiteX4184" fmla="*/ 4957390 w 6085020"/>
              <a:gd name="connsiteY4184" fmla="*/ 4421103 h 4885973"/>
              <a:gd name="connsiteX4185" fmla="*/ 4959102 w 6085020"/>
              <a:gd name="connsiteY4185" fmla="*/ 4421103 h 4885973"/>
              <a:gd name="connsiteX4186" fmla="*/ 4970130 w 6085020"/>
              <a:gd name="connsiteY4186" fmla="*/ 4430966 h 4885973"/>
              <a:gd name="connsiteX4187" fmla="*/ 4984963 w 6085020"/>
              <a:gd name="connsiteY4187" fmla="*/ 4443863 h 4885973"/>
              <a:gd name="connsiteX4188" fmla="*/ 4988576 w 6085020"/>
              <a:gd name="connsiteY4188" fmla="*/ 4446898 h 4885973"/>
              <a:gd name="connsiteX4189" fmla="*/ 5003028 w 6085020"/>
              <a:gd name="connsiteY4189" fmla="*/ 4440449 h 4885973"/>
              <a:gd name="connsiteX4190" fmla="*/ 5017099 w 6085020"/>
              <a:gd name="connsiteY4190" fmla="*/ 4434000 h 4885973"/>
              <a:gd name="connsiteX4191" fmla="*/ 4984012 w 6085020"/>
              <a:gd name="connsiteY4191" fmla="*/ 4423759 h 4885973"/>
              <a:gd name="connsiteX4192" fmla="*/ 1383962 w 6085020"/>
              <a:gd name="connsiteY4192" fmla="*/ 4413327 h 4885973"/>
              <a:gd name="connsiteX4193" fmla="*/ 1384913 w 6085020"/>
              <a:gd name="connsiteY4193" fmla="*/ 4416741 h 4885973"/>
              <a:gd name="connsiteX4194" fmla="*/ 1385673 w 6085020"/>
              <a:gd name="connsiteY4194" fmla="*/ 4416741 h 4885973"/>
              <a:gd name="connsiteX4195" fmla="*/ 1383962 w 6085020"/>
              <a:gd name="connsiteY4195" fmla="*/ 4413327 h 4885973"/>
              <a:gd name="connsiteX4196" fmla="*/ 1042250 w 6085020"/>
              <a:gd name="connsiteY4196" fmla="*/ 4413327 h 4885973"/>
              <a:gd name="connsiteX4197" fmla="*/ 1043793 w 6085020"/>
              <a:gd name="connsiteY4197" fmla="*/ 4414167 h 4885973"/>
              <a:gd name="connsiteX4198" fmla="*/ 1036379 w 6085020"/>
              <a:gd name="connsiteY4198" fmla="*/ 4427647 h 4885973"/>
              <a:gd name="connsiteX4199" fmla="*/ 1039017 w 6085020"/>
              <a:gd name="connsiteY4199" fmla="*/ 4439501 h 4885973"/>
              <a:gd name="connsiteX4200" fmla="*/ 1051479 w 6085020"/>
              <a:gd name="connsiteY4200" fmla="*/ 4418350 h 4885973"/>
              <a:gd name="connsiteX4201" fmla="*/ 1043793 w 6085020"/>
              <a:gd name="connsiteY4201" fmla="*/ 4414167 h 4885973"/>
              <a:gd name="connsiteX4202" fmla="*/ 1044151 w 6085020"/>
              <a:gd name="connsiteY4202" fmla="*/ 4413516 h 4885973"/>
              <a:gd name="connsiteX4203" fmla="*/ 4783206 w 6085020"/>
              <a:gd name="connsiteY4203" fmla="*/ 4412568 h 4885973"/>
              <a:gd name="connsiteX4204" fmla="*/ 4783206 w 6085020"/>
              <a:gd name="connsiteY4204" fmla="*/ 4412947 h 4885973"/>
              <a:gd name="connsiteX4205" fmla="*/ 4781590 w 6085020"/>
              <a:gd name="connsiteY4205" fmla="*/ 4412853 h 4885973"/>
              <a:gd name="connsiteX4206" fmla="*/ 4781495 w 6085020"/>
              <a:gd name="connsiteY4206" fmla="*/ 4412947 h 4885973"/>
              <a:gd name="connsiteX4207" fmla="*/ 4781476 w 6085020"/>
              <a:gd name="connsiteY4207" fmla="*/ 4414825 h 4885973"/>
              <a:gd name="connsiteX4208" fmla="*/ 4781495 w 6085020"/>
              <a:gd name="connsiteY4208" fmla="*/ 4414844 h 4885973"/>
              <a:gd name="connsiteX4209" fmla="*/ 4783206 w 6085020"/>
              <a:gd name="connsiteY4209" fmla="*/ 4414844 h 4885973"/>
              <a:gd name="connsiteX4210" fmla="*/ 4783663 w 6085020"/>
              <a:gd name="connsiteY4210" fmla="*/ 4413023 h 4885973"/>
              <a:gd name="connsiteX4211" fmla="*/ 4783206 w 6085020"/>
              <a:gd name="connsiteY4211" fmla="*/ 4412568 h 4885973"/>
              <a:gd name="connsiteX4212" fmla="*/ 2425071 w 6085020"/>
              <a:gd name="connsiteY4212" fmla="*/ 4412568 h 4885973"/>
              <a:gd name="connsiteX4213" fmla="*/ 2416704 w 6085020"/>
              <a:gd name="connsiteY4213" fmla="*/ 4415603 h 4885973"/>
              <a:gd name="connsiteX4214" fmla="*/ 2416704 w 6085020"/>
              <a:gd name="connsiteY4214" fmla="*/ 4414085 h 4885973"/>
              <a:gd name="connsiteX4215" fmla="*/ 2415563 w 6085020"/>
              <a:gd name="connsiteY4215" fmla="*/ 4416172 h 4885973"/>
              <a:gd name="connsiteX4216" fmla="*/ 2408337 w 6085020"/>
              <a:gd name="connsiteY4216" fmla="*/ 4418827 h 4885973"/>
              <a:gd name="connsiteX4217" fmla="*/ 2412711 w 6085020"/>
              <a:gd name="connsiteY4217" fmla="*/ 4430966 h 4885973"/>
              <a:gd name="connsiteX4218" fmla="*/ 2414612 w 6085020"/>
              <a:gd name="connsiteY4218" fmla="*/ 4436656 h 4885973"/>
              <a:gd name="connsiteX4219" fmla="*/ 2427733 w 6085020"/>
              <a:gd name="connsiteY4219" fmla="*/ 4473261 h 4885973"/>
              <a:gd name="connsiteX4220" fmla="*/ 2439332 w 6085020"/>
              <a:gd name="connsiteY4220" fmla="*/ 4458847 h 4885973"/>
              <a:gd name="connsiteX4221" fmla="*/ 2443706 w 6085020"/>
              <a:gd name="connsiteY4221" fmla="*/ 4469658 h 4885973"/>
              <a:gd name="connsiteX4222" fmla="*/ 2444657 w 6085020"/>
              <a:gd name="connsiteY4222" fmla="*/ 4481227 h 4885973"/>
              <a:gd name="connsiteX4223" fmla="*/ 2449791 w 6085020"/>
              <a:gd name="connsiteY4223" fmla="*/ 4496021 h 4885973"/>
              <a:gd name="connsiteX4224" fmla="*/ 2495999 w 6085020"/>
              <a:gd name="connsiteY4224" fmla="*/ 4479141 h 4885973"/>
              <a:gd name="connsiteX4225" fmla="*/ 2476983 w 6085020"/>
              <a:gd name="connsiteY4225" fmla="*/ 4469278 h 4885973"/>
              <a:gd name="connsiteX4226" fmla="*/ 2469948 w 6085020"/>
              <a:gd name="connsiteY4226" fmla="*/ 4466243 h 4885973"/>
              <a:gd name="connsiteX4227" fmla="*/ 2464053 w 6085020"/>
              <a:gd name="connsiteY4227" fmla="*/ 4459605 h 4885973"/>
              <a:gd name="connsiteX4228" fmla="*/ 2464053 w 6085020"/>
              <a:gd name="connsiteY4228" fmla="*/ 4464157 h 4885973"/>
              <a:gd name="connsiteX4229" fmla="*/ 2448840 w 6085020"/>
              <a:gd name="connsiteY4229" fmla="*/ 4462640 h 4885973"/>
              <a:gd name="connsiteX4230" fmla="*/ 2443896 w 6085020"/>
              <a:gd name="connsiteY4230" fmla="*/ 4451070 h 4885973"/>
              <a:gd name="connsiteX4231" fmla="*/ 2448460 w 6085020"/>
              <a:gd name="connsiteY4231" fmla="*/ 4422810 h 4885973"/>
              <a:gd name="connsiteX4232" fmla="*/ 2425071 w 6085020"/>
              <a:gd name="connsiteY4232" fmla="*/ 4412568 h 4885973"/>
              <a:gd name="connsiteX4233" fmla="*/ 2989266 w 6085020"/>
              <a:gd name="connsiteY4233" fmla="*/ 4411999 h 4885973"/>
              <a:gd name="connsiteX4234" fmla="*/ 2984132 w 6085020"/>
              <a:gd name="connsiteY4234" fmla="*/ 4418258 h 4885973"/>
              <a:gd name="connsiteX4235" fmla="*/ 2979949 w 6085020"/>
              <a:gd name="connsiteY4235" fmla="*/ 4426983 h 4885973"/>
              <a:gd name="connsiteX4236" fmla="*/ 2983371 w 6085020"/>
              <a:gd name="connsiteY4236" fmla="*/ 4428690 h 4885973"/>
              <a:gd name="connsiteX4237" fmla="*/ 2987555 w 6085020"/>
              <a:gd name="connsiteY4237" fmla="*/ 4419965 h 4885973"/>
              <a:gd name="connsiteX4238" fmla="*/ 5057032 w 6085020"/>
              <a:gd name="connsiteY4238" fmla="*/ 4411620 h 4885973"/>
              <a:gd name="connsiteX4239" fmla="*/ 5057032 w 6085020"/>
              <a:gd name="connsiteY4239" fmla="*/ 4411620 h 4885973"/>
              <a:gd name="connsiteX4240" fmla="*/ 983491 w 6085020"/>
              <a:gd name="connsiteY4240" fmla="*/ 4411241 h 4885973"/>
              <a:gd name="connsiteX4241" fmla="*/ 977977 w 6085020"/>
              <a:gd name="connsiteY4241" fmla="*/ 4425276 h 4885973"/>
              <a:gd name="connsiteX4242" fmla="*/ 975505 w 6085020"/>
              <a:gd name="connsiteY4242" fmla="*/ 4440259 h 4885973"/>
              <a:gd name="connsiteX4243" fmla="*/ 974554 w 6085020"/>
              <a:gd name="connsiteY4243" fmla="*/ 4441018 h 4885973"/>
              <a:gd name="connsiteX4244" fmla="*/ 983682 w 6085020"/>
              <a:gd name="connsiteY4244" fmla="*/ 4437415 h 4885973"/>
              <a:gd name="connsiteX4245" fmla="*/ 990527 w 6085020"/>
              <a:gd name="connsiteY4245" fmla="*/ 4431914 h 4885973"/>
              <a:gd name="connsiteX4246" fmla="*/ 987104 w 6085020"/>
              <a:gd name="connsiteY4246" fmla="*/ 4421672 h 4885973"/>
              <a:gd name="connsiteX4247" fmla="*/ 4603698 w 6085020"/>
              <a:gd name="connsiteY4247" fmla="*/ 4411051 h 4885973"/>
              <a:gd name="connsiteX4248" fmla="*/ 4602900 w 6085020"/>
              <a:gd name="connsiteY4248" fmla="*/ 4413042 h 4885973"/>
              <a:gd name="connsiteX4249" fmla="*/ 4602938 w 6085020"/>
              <a:gd name="connsiteY4249" fmla="*/ 4413137 h 4885973"/>
              <a:gd name="connsiteX4250" fmla="*/ 4603508 w 6085020"/>
              <a:gd name="connsiteY4250" fmla="*/ 4412947 h 4885973"/>
              <a:gd name="connsiteX4251" fmla="*/ 4605410 w 6085020"/>
              <a:gd name="connsiteY4251" fmla="*/ 4412947 h 4885973"/>
              <a:gd name="connsiteX4252" fmla="*/ 4605410 w 6085020"/>
              <a:gd name="connsiteY4252" fmla="*/ 4411051 h 4885973"/>
              <a:gd name="connsiteX4253" fmla="*/ 4603698 w 6085020"/>
              <a:gd name="connsiteY4253" fmla="*/ 4411051 h 4885973"/>
              <a:gd name="connsiteX4254" fmla="*/ 4936282 w 6085020"/>
              <a:gd name="connsiteY4254" fmla="*/ 4410861 h 4885973"/>
              <a:gd name="connsiteX4255" fmla="*/ 4935522 w 6085020"/>
              <a:gd name="connsiteY4255" fmla="*/ 4411241 h 4885973"/>
              <a:gd name="connsiteX4256" fmla="*/ 4933906 w 6085020"/>
              <a:gd name="connsiteY4256" fmla="*/ 4411146 h 4885973"/>
              <a:gd name="connsiteX4257" fmla="*/ 4933810 w 6085020"/>
              <a:gd name="connsiteY4257" fmla="*/ 4411241 h 4885973"/>
              <a:gd name="connsiteX4258" fmla="*/ 4933715 w 6085020"/>
              <a:gd name="connsiteY4258" fmla="*/ 4412853 h 4885973"/>
              <a:gd name="connsiteX4259" fmla="*/ 4933810 w 6085020"/>
              <a:gd name="connsiteY4259" fmla="*/ 4412947 h 4885973"/>
              <a:gd name="connsiteX4260" fmla="*/ 4935427 w 6085020"/>
              <a:gd name="connsiteY4260" fmla="*/ 4413042 h 4885973"/>
              <a:gd name="connsiteX4261" fmla="*/ 4935522 w 6085020"/>
              <a:gd name="connsiteY4261" fmla="*/ 4412947 h 4885973"/>
              <a:gd name="connsiteX4262" fmla="*/ 4936511 w 6085020"/>
              <a:gd name="connsiteY4262" fmla="*/ 4411354 h 4885973"/>
              <a:gd name="connsiteX4263" fmla="*/ 4936282 w 6085020"/>
              <a:gd name="connsiteY4263" fmla="*/ 4410861 h 4885973"/>
              <a:gd name="connsiteX4264" fmla="*/ 913894 w 6085020"/>
              <a:gd name="connsiteY4264" fmla="*/ 4410292 h 4885973"/>
              <a:gd name="connsiteX4265" fmla="*/ 912183 w 6085020"/>
              <a:gd name="connsiteY4265" fmla="*/ 4412947 h 4885973"/>
              <a:gd name="connsiteX4266" fmla="*/ 913894 w 6085020"/>
              <a:gd name="connsiteY4266" fmla="*/ 4414844 h 4885973"/>
              <a:gd name="connsiteX4267" fmla="*/ 915796 w 6085020"/>
              <a:gd name="connsiteY4267" fmla="*/ 4421293 h 4885973"/>
              <a:gd name="connsiteX4268" fmla="*/ 918268 w 6085020"/>
              <a:gd name="connsiteY4268" fmla="*/ 4423000 h 4885973"/>
              <a:gd name="connsiteX4269" fmla="*/ 916937 w 6085020"/>
              <a:gd name="connsiteY4269" fmla="*/ 4424517 h 4885973"/>
              <a:gd name="connsiteX4270" fmla="*/ 918838 w 6085020"/>
              <a:gd name="connsiteY4270" fmla="*/ 4423569 h 4885973"/>
              <a:gd name="connsiteX4271" fmla="*/ 918838 w 6085020"/>
              <a:gd name="connsiteY4271" fmla="*/ 4420913 h 4885973"/>
              <a:gd name="connsiteX4272" fmla="*/ 916746 w 6085020"/>
              <a:gd name="connsiteY4272" fmla="*/ 4420913 h 4885973"/>
              <a:gd name="connsiteX4273" fmla="*/ 916746 w 6085020"/>
              <a:gd name="connsiteY4273" fmla="*/ 4418827 h 4885973"/>
              <a:gd name="connsiteX4274" fmla="*/ 918077 w 6085020"/>
              <a:gd name="connsiteY4274" fmla="*/ 4418827 h 4885973"/>
              <a:gd name="connsiteX4275" fmla="*/ 915796 w 6085020"/>
              <a:gd name="connsiteY4275" fmla="*/ 4417120 h 4885973"/>
              <a:gd name="connsiteX4276" fmla="*/ 915796 w 6085020"/>
              <a:gd name="connsiteY4276" fmla="*/ 4415793 h 4885973"/>
              <a:gd name="connsiteX4277" fmla="*/ 913894 w 6085020"/>
              <a:gd name="connsiteY4277" fmla="*/ 4414085 h 4885973"/>
              <a:gd name="connsiteX4278" fmla="*/ 913894 w 6085020"/>
              <a:gd name="connsiteY4278" fmla="*/ 4413896 h 4885973"/>
              <a:gd name="connsiteX4279" fmla="*/ 913894 w 6085020"/>
              <a:gd name="connsiteY4279" fmla="*/ 4410292 h 4885973"/>
              <a:gd name="connsiteX4280" fmla="*/ 1512888 w 6085020"/>
              <a:gd name="connsiteY4280" fmla="*/ 4409913 h 4885973"/>
              <a:gd name="connsiteX4281" fmla="*/ 1518022 w 6085020"/>
              <a:gd name="connsiteY4281" fmla="*/ 4413327 h 4885973"/>
              <a:gd name="connsiteX4282" fmla="*/ 1518212 w 6085020"/>
              <a:gd name="connsiteY4282" fmla="*/ 4412758 h 4885973"/>
              <a:gd name="connsiteX4283" fmla="*/ 1514029 w 6085020"/>
              <a:gd name="connsiteY4283" fmla="*/ 4409913 h 4885973"/>
              <a:gd name="connsiteX4284" fmla="*/ 4503296 w 6085020"/>
              <a:gd name="connsiteY4284" fmla="*/ 4409534 h 4885973"/>
              <a:gd name="connsiteX4285" fmla="*/ 4500063 w 6085020"/>
              <a:gd name="connsiteY4285" fmla="*/ 4413137 h 4885973"/>
              <a:gd name="connsiteX4286" fmla="*/ 4500253 w 6085020"/>
              <a:gd name="connsiteY4286" fmla="*/ 4411430 h 4885973"/>
              <a:gd name="connsiteX4287" fmla="*/ 4498542 w 6085020"/>
              <a:gd name="connsiteY4287" fmla="*/ 4411241 h 4885973"/>
              <a:gd name="connsiteX4288" fmla="*/ 4498522 w 6085020"/>
              <a:gd name="connsiteY4288" fmla="*/ 4413118 h 4885973"/>
              <a:gd name="connsiteX4289" fmla="*/ 4498542 w 6085020"/>
              <a:gd name="connsiteY4289" fmla="*/ 4413137 h 4885973"/>
              <a:gd name="connsiteX4290" fmla="*/ 4502725 w 6085020"/>
              <a:gd name="connsiteY4290" fmla="*/ 4413706 h 4885973"/>
              <a:gd name="connsiteX4291" fmla="*/ 4503296 w 6085020"/>
              <a:gd name="connsiteY4291" fmla="*/ 4409534 h 4885973"/>
              <a:gd name="connsiteX4292" fmla="*/ 2093247 w 6085020"/>
              <a:gd name="connsiteY4292" fmla="*/ 4409154 h 4885973"/>
              <a:gd name="connsiteX4293" fmla="*/ 2093247 w 6085020"/>
              <a:gd name="connsiteY4293" fmla="*/ 4409154 h 4885973"/>
              <a:gd name="connsiteX4294" fmla="*/ 874532 w 6085020"/>
              <a:gd name="connsiteY4294" fmla="*/ 4408775 h 4885973"/>
              <a:gd name="connsiteX4295" fmla="*/ 872052 w 6085020"/>
              <a:gd name="connsiteY4295" fmla="*/ 4411942 h 4885973"/>
              <a:gd name="connsiteX4296" fmla="*/ 872059 w 6085020"/>
              <a:gd name="connsiteY4296" fmla="*/ 4411999 h 4885973"/>
              <a:gd name="connsiteX4297" fmla="*/ 875102 w 6085020"/>
              <a:gd name="connsiteY4297" fmla="*/ 4414465 h 4885973"/>
              <a:gd name="connsiteX4298" fmla="*/ 877954 w 6085020"/>
              <a:gd name="connsiteY4298" fmla="*/ 4411620 h 4885973"/>
              <a:gd name="connsiteX4299" fmla="*/ 875102 w 6085020"/>
              <a:gd name="connsiteY4299" fmla="*/ 4408775 h 4885973"/>
              <a:gd name="connsiteX4300" fmla="*/ 3313294 w 6085020"/>
              <a:gd name="connsiteY4300" fmla="*/ 4408206 h 4885973"/>
              <a:gd name="connsiteX4301" fmla="*/ 3317857 w 6085020"/>
              <a:gd name="connsiteY4301" fmla="*/ 4409723 h 4885973"/>
              <a:gd name="connsiteX4302" fmla="*/ 3313103 w 6085020"/>
              <a:gd name="connsiteY4302" fmla="*/ 4409723 h 4885973"/>
              <a:gd name="connsiteX4303" fmla="*/ 3313674 w 6085020"/>
              <a:gd name="connsiteY4303" fmla="*/ 4409723 h 4885973"/>
              <a:gd name="connsiteX4304" fmla="*/ 3313294 w 6085020"/>
              <a:gd name="connsiteY4304" fmla="*/ 4408206 h 4885973"/>
              <a:gd name="connsiteX4305" fmla="*/ 1215293 w 6085020"/>
              <a:gd name="connsiteY4305" fmla="*/ 4408206 h 4885973"/>
              <a:gd name="connsiteX4306" fmla="*/ 1217194 w 6085020"/>
              <a:gd name="connsiteY4306" fmla="*/ 4412568 h 4885973"/>
              <a:gd name="connsiteX4307" fmla="*/ 1217004 w 6085020"/>
              <a:gd name="connsiteY4307" fmla="*/ 4409534 h 4885973"/>
              <a:gd name="connsiteX4308" fmla="*/ 914655 w 6085020"/>
              <a:gd name="connsiteY4308" fmla="*/ 4408016 h 4885973"/>
              <a:gd name="connsiteX4309" fmla="*/ 914655 w 6085020"/>
              <a:gd name="connsiteY4309" fmla="*/ 4408693 h 4885973"/>
              <a:gd name="connsiteX4310" fmla="*/ 913514 w 6085020"/>
              <a:gd name="connsiteY4310" fmla="*/ 4410482 h 4885973"/>
              <a:gd name="connsiteX4311" fmla="*/ 914655 w 6085020"/>
              <a:gd name="connsiteY4311" fmla="*/ 4409344 h 4885973"/>
              <a:gd name="connsiteX4312" fmla="*/ 914655 w 6085020"/>
              <a:gd name="connsiteY4312" fmla="*/ 4408693 h 4885973"/>
              <a:gd name="connsiteX4313" fmla="*/ 914845 w 6085020"/>
              <a:gd name="connsiteY4313" fmla="*/ 4408395 h 4885973"/>
              <a:gd name="connsiteX4314" fmla="*/ 2967588 w 6085020"/>
              <a:gd name="connsiteY4314" fmla="*/ 4407826 h 4885973"/>
              <a:gd name="connsiteX4315" fmla="*/ 2967588 w 6085020"/>
              <a:gd name="connsiteY4315" fmla="*/ 4407826 h 4885973"/>
              <a:gd name="connsiteX4316" fmla="*/ 5315265 w 6085020"/>
              <a:gd name="connsiteY4316" fmla="*/ 4407637 h 4885973"/>
              <a:gd name="connsiteX4317" fmla="*/ 5334281 w 6085020"/>
              <a:gd name="connsiteY4317" fmla="*/ 4424328 h 4885973"/>
              <a:gd name="connsiteX4318" fmla="*/ 5353296 w 6085020"/>
              <a:gd name="connsiteY4318" fmla="*/ 4441208 h 4885973"/>
              <a:gd name="connsiteX4319" fmla="*/ 5367368 w 6085020"/>
              <a:gd name="connsiteY4319" fmla="*/ 4434569 h 4885973"/>
              <a:gd name="connsiteX4320" fmla="*/ 5381440 w 6085020"/>
              <a:gd name="connsiteY4320" fmla="*/ 4428121 h 4885973"/>
              <a:gd name="connsiteX4321" fmla="*/ 5348353 w 6085020"/>
              <a:gd name="connsiteY4321" fmla="*/ 4417879 h 4885973"/>
              <a:gd name="connsiteX4322" fmla="*/ 4515275 w 6085020"/>
              <a:gd name="connsiteY4322" fmla="*/ 4407637 h 4885973"/>
              <a:gd name="connsiteX4323" fmla="*/ 4515085 w 6085020"/>
              <a:gd name="connsiteY4323" fmla="*/ 4409344 h 4885973"/>
              <a:gd name="connsiteX4324" fmla="*/ 4516796 w 6085020"/>
              <a:gd name="connsiteY4324" fmla="*/ 4409534 h 4885973"/>
              <a:gd name="connsiteX4325" fmla="*/ 4516987 w 6085020"/>
              <a:gd name="connsiteY4325" fmla="*/ 4407826 h 4885973"/>
              <a:gd name="connsiteX4326" fmla="*/ 4515275 w 6085020"/>
              <a:gd name="connsiteY4326" fmla="*/ 4407637 h 4885973"/>
              <a:gd name="connsiteX4327" fmla="*/ 1027988 w 6085020"/>
              <a:gd name="connsiteY4327" fmla="*/ 4407447 h 4885973"/>
              <a:gd name="connsiteX4328" fmla="*/ 1027988 w 6085020"/>
              <a:gd name="connsiteY4328" fmla="*/ 4407447 h 4885973"/>
              <a:gd name="connsiteX4329" fmla="*/ 909711 w 6085020"/>
              <a:gd name="connsiteY4329" fmla="*/ 4407447 h 4885973"/>
              <a:gd name="connsiteX4330" fmla="*/ 910851 w 6085020"/>
              <a:gd name="connsiteY4330" fmla="*/ 4407551 h 4885973"/>
              <a:gd name="connsiteX4331" fmla="*/ 910851 w 6085020"/>
              <a:gd name="connsiteY4331" fmla="*/ 4409154 h 4885973"/>
              <a:gd name="connsiteX4332" fmla="*/ 909330 w 6085020"/>
              <a:gd name="connsiteY4332" fmla="*/ 4409154 h 4885973"/>
              <a:gd name="connsiteX4333" fmla="*/ 911612 w 6085020"/>
              <a:gd name="connsiteY4333" fmla="*/ 4409723 h 4885973"/>
              <a:gd name="connsiteX4334" fmla="*/ 911802 w 6085020"/>
              <a:gd name="connsiteY4334" fmla="*/ 4407637 h 4885973"/>
              <a:gd name="connsiteX4335" fmla="*/ 910851 w 6085020"/>
              <a:gd name="connsiteY4335" fmla="*/ 4407551 h 4885973"/>
              <a:gd name="connsiteX4336" fmla="*/ 910851 w 6085020"/>
              <a:gd name="connsiteY4336" fmla="*/ 4407447 h 4885973"/>
              <a:gd name="connsiteX4337" fmla="*/ 909711 w 6085020"/>
              <a:gd name="connsiteY4337" fmla="*/ 4407447 h 4885973"/>
              <a:gd name="connsiteX4338" fmla="*/ 4514515 w 6085020"/>
              <a:gd name="connsiteY4338" fmla="*/ 4407257 h 4885973"/>
              <a:gd name="connsiteX4339" fmla="*/ 4511282 w 6085020"/>
              <a:gd name="connsiteY4339" fmla="*/ 4410861 h 4885973"/>
              <a:gd name="connsiteX4340" fmla="*/ 4511282 w 6085020"/>
              <a:gd name="connsiteY4340" fmla="*/ 4408965 h 4885973"/>
              <a:gd name="connsiteX4341" fmla="*/ 4509666 w 6085020"/>
              <a:gd name="connsiteY4341" fmla="*/ 4408870 h 4885973"/>
              <a:gd name="connsiteX4342" fmla="*/ 4509570 w 6085020"/>
              <a:gd name="connsiteY4342" fmla="*/ 4408965 h 4885973"/>
              <a:gd name="connsiteX4343" fmla="*/ 4509552 w 6085020"/>
              <a:gd name="connsiteY4343" fmla="*/ 4410842 h 4885973"/>
              <a:gd name="connsiteX4344" fmla="*/ 4509570 w 6085020"/>
              <a:gd name="connsiteY4344" fmla="*/ 4410861 h 4885973"/>
              <a:gd name="connsiteX4345" fmla="*/ 4513849 w 6085020"/>
              <a:gd name="connsiteY4345" fmla="*/ 4411525 h 4885973"/>
              <a:gd name="connsiteX4346" fmla="*/ 4514515 w 6085020"/>
              <a:gd name="connsiteY4346" fmla="*/ 4407257 h 4885973"/>
              <a:gd name="connsiteX4347" fmla="*/ 5001126 w 6085020"/>
              <a:gd name="connsiteY4347" fmla="*/ 4406688 h 4885973"/>
              <a:gd name="connsiteX4348" fmla="*/ 5001126 w 6085020"/>
              <a:gd name="connsiteY4348" fmla="*/ 4406688 h 4885973"/>
              <a:gd name="connsiteX4349" fmla="*/ 3457242 w 6085020"/>
              <a:gd name="connsiteY4349" fmla="*/ 4406688 h 4885973"/>
              <a:gd name="connsiteX4350" fmla="*/ 3476828 w 6085020"/>
              <a:gd name="connsiteY4350" fmla="*/ 4414275 h 4885973"/>
              <a:gd name="connsiteX4351" fmla="*/ 3480441 w 6085020"/>
              <a:gd name="connsiteY4351" fmla="*/ 4424707 h 4885973"/>
              <a:gd name="connsiteX4352" fmla="*/ 3474357 w 6085020"/>
              <a:gd name="connsiteY4352" fmla="*/ 4419775 h 4885973"/>
              <a:gd name="connsiteX4353" fmla="*/ 3473215 w 6085020"/>
              <a:gd name="connsiteY4353" fmla="*/ 4419775 h 4885973"/>
              <a:gd name="connsiteX4354" fmla="*/ 3467891 w 6085020"/>
              <a:gd name="connsiteY4354" fmla="*/ 4413327 h 4885973"/>
              <a:gd name="connsiteX4355" fmla="*/ 3467891 w 6085020"/>
              <a:gd name="connsiteY4355" fmla="*/ 4416551 h 4885973"/>
              <a:gd name="connsiteX4356" fmla="*/ 3457242 w 6085020"/>
              <a:gd name="connsiteY4356" fmla="*/ 4406688 h 4885973"/>
              <a:gd name="connsiteX4357" fmla="*/ 4787770 w 6085020"/>
              <a:gd name="connsiteY4357" fmla="*/ 4405930 h 4885973"/>
              <a:gd name="connsiteX4358" fmla="*/ 4787770 w 6085020"/>
              <a:gd name="connsiteY4358" fmla="*/ 4408395 h 4885973"/>
              <a:gd name="connsiteX4359" fmla="*/ 4787390 w 6085020"/>
              <a:gd name="connsiteY4359" fmla="*/ 4411241 h 4885973"/>
              <a:gd name="connsiteX4360" fmla="*/ 4789862 w 6085020"/>
              <a:gd name="connsiteY4360" fmla="*/ 4411241 h 4885973"/>
              <a:gd name="connsiteX4361" fmla="*/ 4791953 w 6085020"/>
              <a:gd name="connsiteY4361" fmla="*/ 4411241 h 4885973"/>
              <a:gd name="connsiteX4362" fmla="*/ 4532104 w 6085020"/>
              <a:gd name="connsiteY4362" fmla="*/ 4405835 h 4885973"/>
              <a:gd name="connsiteX4363" fmla="*/ 4532009 w 6085020"/>
              <a:gd name="connsiteY4363" fmla="*/ 4405930 h 4885973"/>
              <a:gd name="connsiteX4364" fmla="*/ 4532770 w 6085020"/>
              <a:gd name="connsiteY4364" fmla="*/ 4407447 h 4885973"/>
              <a:gd name="connsiteX4365" fmla="*/ 4532009 w 6085020"/>
              <a:gd name="connsiteY4365" fmla="*/ 4407826 h 4885973"/>
              <a:gd name="connsiteX4366" fmla="*/ 4533720 w 6085020"/>
              <a:gd name="connsiteY4366" fmla="*/ 4407826 h 4885973"/>
              <a:gd name="connsiteX4367" fmla="*/ 4533720 w 6085020"/>
              <a:gd name="connsiteY4367" fmla="*/ 4405930 h 4885973"/>
              <a:gd name="connsiteX4368" fmla="*/ 4532104 w 6085020"/>
              <a:gd name="connsiteY4368" fmla="*/ 4405835 h 4885973"/>
              <a:gd name="connsiteX4369" fmla="*/ 905907 w 6085020"/>
              <a:gd name="connsiteY4369" fmla="*/ 4405171 h 4885973"/>
              <a:gd name="connsiteX4370" fmla="*/ 907429 w 6085020"/>
              <a:gd name="connsiteY4370" fmla="*/ 4408016 h 4885973"/>
              <a:gd name="connsiteX4371" fmla="*/ 907429 w 6085020"/>
              <a:gd name="connsiteY4371" fmla="*/ 4405551 h 4885973"/>
              <a:gd name="connsiteX4372" fmla="*/ 908189 w 6085020"/>
              <a:gd name="connsiteY4372" fmla="*/ 4405740 h 4885973"/>
              <a:gd name="connsiteX4373" fmla="*/ 907429 w 6085020"/>
              <a:gd name="connsiteY4373" fmla="*/ 4405361 h 4885973"/>
              <a:gd name="connsiteX4374" fmla="*/ 907429 w 6085020"/>
              <a:gd name="connsiteY4374" fmla="*/ 4405551 h 4885973"/>
              <a:gd name="connsiteX4375" fmla="*/ 4769705 w 6085020"/>
              <a:gd name="connsiteY4375" fmla="*/ 4404982 h 4885973"/>
              <a:gd name="connsiteX4376" fmla="*/ 4769705 w 6085020"/>
              <a:gd name="connsiteY4376" fmla="*/ 4407447 h 4885973"/>
              <a:gd name="connsiteX4377" fmla="*/ 4769135 w 6085020"/>
              <a:gd name="connsiteY4377" fmla="*/ 4409344 h 4885973"/>
              <a:gd name="connsiteX4378" fmla="*/ 4774459 w 6085020"/>
              <a:gd name="connsiteY4378" fmla="*/ 4404982 h 4885973"/>
              <a:gd name="connsiteX4379" fmla="*/ 2028023 w 6085020"/>
              <a:gd name="connsiteY4379" fmla="*/ 4404602 h 4885973"/>
              <a:gd name="connsiteX4380" fmla="*/ 2026312 w 6085020"/>
              <a:gd name="connsiteY4380" fmla="*/ 4408395 h 4885973"/>
              <a:gd name="connsiteX4381" fmla="*/ 2030552 w 6085020"/>
              <a:gd name="connsiteY4381" fmla="*/ 4409135 h 4885973"/>
              <a:gd name="connsiteX4382" fmla="*/ 2031826 w 6085020"/>
              <a:gd name="connsiteY4382" fmla="*/ 4406309 h 4885973"/>
              <a:gd name="connsiteX4383" fmla="*/ 2028023 w 6085020"/>
              <a:gd name="connsiteY4383" fmla="*/ 4404602 h 4885973"/>
              <a:gd name="connsiteX4384" fmla="*/ 2370306 w 6085020"/>
              <a:gd name="connsiteY4384" fmla="*/ 4404413 h 4885973"/>
              <a:gd name="connsiteX4385" fmla="*/ 2363080 w 6085020"/>
              <a:gd name="connsiteY4385" fmla="*/ 4445001 h 4885973"/>
              <a:gd name="connsiteX4386" fmla="*/ 2370496 w 6085020"/>
              <a:gd name="connsiteY4386" fmla="*/ 4405171 h 4885973"/>
              <a:gd name="connsiteX4387" fmla="*/ 2957358 w 6085020"/>
              <a:gd name="connsiteY4387" fmla="*/ 4403749 h 4885973"/>
              <a:gd name="connsiteX4388" fmla="*/ 2955399 w 6085020"/>
              <a:gd name="connsiteY4388" fmla="*/ 4407561 h 4885973"/>
              <a:gd name="connsiteX4389" fmla="*/ 2955418 w 6085020"/>
              <a:gd name="connsiteY4389" fmla="*/ 4407637 h 4885973"/>
              <a:gd name="connsiteX4390" fmla="*/ 2958080 w 6085020"/>
              <a:gd name="connsiteY4390" fmla="*/ 4409723 h 4885973"/>
              <a:gd name="connsiteX4391" fmla="*/ 2959221 w 6085020"/>
              <a:gd name="connsiteY4391" fmla="*/ 4409534 h 4885973"/>
              <a:gd name="connsiteX4392" fmla="*/ 2961199 w 6085020"/>
              <a:gd name="connsiteY4392" fmla="*/ 4405721 h 4885973"/>
              <a:gd name="connsiteX4393" fmla="*/ 2957358 w 6085020"/>
              <a:gd name="connsiteY4393" fmla="*/ 4403749 h 4885973"/>
              <a:gd name="connsiteX4394" fmla="*/ 972155 w 6085020"/>
              <a:gd name="connsiteY4394" fmla="*/ 4403296 h 4885973"/>
              <a:gd name="connsiteX4395" fmla="*/ 973560 w 6085020"/>
              <a:gd name="connsiteY4395" fmla="*/ 4406035 h 4885973"/>
              <a:gd name="connsiteX4396" fmla="*/ 972189 w 6085020"/>
              <a:gd name="connsiteY4396" fmla="*/ 4406298 h 4885973"/>
              <a:gd name="connsiteX4397" fmla="*/ 2778192 w 6085020"/>
              <a:gd name="connsiteY4397" fmla="*/ 4403085 h 4885973"/>
              <a:gd name="connsiteX4398" fmla="*/ 2778192 w 6085020"/>
              <a:gd name="connsiteY4398" fmla="*/ 4403085 h 4885973"/>
              <a:gd name="connsiteX4399" fmla="*/ 1023615 w 6085020"/>
              <a:gd name="connsiteY4399" fmla="*/ 4402895 h 4885973"/>
              <a:gd name="connsiteX4400" fmla="*/ 1023615 w 6085020"/>
              <a:gd name="connsiteY4400" fmla="*/ 4403085 h 4885973"/>
              <a:gd name="connsiteX4401" fmla="*/ 1024755 w 6085020"/>
              <a:gd name="connsiteY4401" fmla="*/ 4402895 h 4885973"/>
              <a:gd name="connsiteX4402" fmla="*/ 1023615 w 6085020"/>
              <a:gd name="connsiteY4402" fmla="*/ 4402895 h 4885973"/>
              <a:gd name="connsiteX4403" fmla="*/ 4486942 w 6085020"/>
              <a:gd name="connsiteY4403" fmla="*/ 4402516 h 4885973"/>
              <a:gd name="connsiteX4404" fmla="*/ 4486942 w 6085020"/>
              <a:gd name="connsiteY4404" fmla="*/ 4404982 h 4885973"/>
              <a:gd name="connsiteX4405" fmla="*/ 4487702 w 6085020"/>
              <a:gd name="connsiteY4405" fmla="*/ 4404982 h 4885973"/>
              <a:gd name="connsiteX4406" fmla="*/ 4487702 w 6085020"/>
              <a:gd name="connsiteY4406" fmla="*/ 4407447 h 4885973"/>
              <a:gd name="connsiteX4407" fmla="*/ 4487702 w 6085020"/>
              <a:gd name="connsiteY4407" fmla="*/ 4409913 h 4885973"/>
              <a:gd name="connsiteX4408" fmla="*/ 4489794 w 6085020"/>
              <a:gd name="connsiteY4408" fmla="*/ 4408016 h 4885973"/>
              <a:gd name="connsiteX4409" fmla="*/ 4489794 w 6085020"/>
              <a:gd name="connsiteY4409" fmla="*/ 4410103 h 4885973"/>
              <a:gd name="connsiteX4410" fmla="*/ 4489794 w 6085020"/>
              <a:gd name="connsiteY4410" fmla="*/ 4417689 h 4885973"/>
              <a:gd name="connsiteX4411" fmla="*/ 4497400 w 6085020"/>
              <a:gd name="connsiteY4411" fmla="*/ 4417689 h 4885973"/>
              <a:gd name="connsiteX4412" fmla="*/ 4500063 w 6085020"/>
              <a:gd name="connsiteY4412" fmla="*/ 4418827 h 4885973"/>
              <a:gd name="connsiteX4413" fmla="*/ 4489224 w 6085020"/>
              <a:gd name="connsiteY4413" fmla="*/ 4405361 h 4885973"/>
              <a:gd name="connsiteX4414" fmla="*/ 4606360 w 6085020"/>
              <a:gd name="connsiteY4414" fmla="*/ 4402137 h 4885973"/>
              <a:gd name="connsiteX4415" fmla="*/ 4606170 w 6085020"/>
              <a:gd name="connsiteY4415" fmla="*/ 4404033 h 4885973"/>
              <a:gd name="connsiteX4416" fmla="*/ 4606360 w 6085020"/>
              <a:gd name="connsiteY4416" fmla="*/ 4404223 h 4885973"/>
              <a:gd name="connsiteX4417" fmla="*/ 4608262 w 6085020"/>
              <a:gd name="connsiteY4417" fmla="*/ 4404223 h 4885973"/>
              <a:gd name="connsiteX4418" fmla="*/ 4608262 w 6085020"/>
              <a:gd name="connsiteY4418" fmla="*/ 4402326 h 4885973"/>
              <a:gd name="connsiteX4419" fmla="*/ 4606360 w 6085020"/>
              <a:gd name="connsiteY4419" fmla="*/ 4402137 h 4885973"/>
              <a:gd name="connsiteX4420" fmla="*/ 1213011 w 6085020"/>
              <a:gd name="connsiteY4420" fmla="*/ 4401757 h 4885973"/>
              <a:gd name="connsiteX4421" fmla="*/ 1214532 w 6085020"/>
              <a:gd name="connsiteY4421" fmla="*/ 4405171 h 4885973"/>
              <a:gd name="connsiteX4422" fmla="*/ 1214532 w 6085020"/>
              <a:gd name="connsiteY4422" fmla="*/ 4403085 h 4885973"/>
              <a:gd name="connsiteX4423" fmla="*/ 4975075 w 6085020"/>
              <a:gd name="connsiteY4423" fmla="*/ 4401568 h 4885973"/>
              <a:gd name="connsiteX4424" fmla="*/ 4975075 w 6085020"/>
              <a:gd name="connsiteY4424" fmla="*/ 4401568 h 4885973"/>
              <a:gd name="connsiteX4425" fmla="*/ 1602262 w 6085020"/>
              <a:gd name="connsiteY4425" fmla="*/ 4401568 h 4885973"/>
              <a:gd name="connsiteX4426" fmla="*/ 1599782 w 6085020"/>
              <a:gd name="connsiteY4426" fmla="*/ 4404735 h 4885973"/>
              <a:gd name="connsiteX4427" fmla="*/ 1599790 w 6085020"/>
              <a:gd name="connsiteY4427" fmla="*/ 4404792 h 4885973"/>
              <a:gd name="connsiteX4428" fmla="*/ 1603015 w 6085020"/>
              <a:gd name="connsiteY4428" fmla="*/ 4407201 h 4885973"/>
              <a:gd name="connsiteX4429" fmla="*/ 1605438 w 6085020"/>
              <a:gd name="connsiteY4429" fmla="*/ 4403995 h 4885973"/>
              <a:gd name="connsiteX4430" fmla="*/ 1602262 w 6085020"/>
              <a:gd name="connsiteY4430" fmla="*/ 4401568 h 4885973"/>
              <a:gd name="connsiteX4431" fmla="*/ 905717 w 6085020"/>
              <a:gd name="connsiteY4431" fmla="*/ 4401568 h 4885973"/>
              <a:gd name="connsiteX4432" fmla="*/ 906912 w 6085020"/>
              <a:gd name="connsiteY4432" fmla="*/ 4401568 h 4885973"/>
              <a:gd name="connsiteX4433" fmla="*/ 907007 w 6085020"/>
              <a:gd name="connsiteY4433" fmla="*/ 4401832 h 4885973"/>
              <a:gd name="connsiteX4434" fmla="*/ 906931 w 6085020"/>
              <a:gd name="connsiteY4434" fmla="*/ 4401918 h 4885973"/>
              <a:gd name="connsiteX4435" fmla="*/ 905780 w 6085020"/>
              <a:gd name="connsiteY4435" fmla="*/ 4401631 h 4885973"/>
              <a:gd name="connsiteX4436" fmla="*/ 4656182 w 6085020"/>
              <a:gd name="connsiteY4436" fmla="*/ 4401378 h 4885973"/>
              <a:gd name="connsiteX4437" fmla="*/ 4655801 w 6085020"/>
              <a:gd name="connsiteY4437" fmla="*/ 4401568 h 4885973"/>
              <a:gd name="connsiteX4438" fmla="*/ 4666640 w 6085020"/>
              <a:gd name="connsiteY4438" fmla="*/ 4416931 h 4885973"/>
              <a:gd name="connsiteX4439" fmla="*/ 4656182 w 6085020"/>
              <a:gd name="connsiteY4439" fmla="*/ 4401378 h 4885973"/>
              <a:gd name="connsiteX4440" fmla="*/ 754733 w 6085020"/>
              <a:gd name="connsiteY4440" fmla="*/ 4401188 h 4885973"/>
              <a:gd name="connsiteX4441" fmla="*/ 754733 w 6085020"/>
              <a:gd name="connsiteY4441" fmla="*/ 4401757 h 4885973"/>
              <a:gd name="connsiteX4442" fmla="*/ 752238 w 6085020"/>
              <a:gd name="connsiteY4442" fmla="*/ 4404564 h 4885973"/>
              <a:gd name="connsiteX4443" fmla="*/ 752261 w 6085020"/>
              <a:gd name="connsiteY4443" fmla="*/ 4404792 h 4885973"/>
              <a:gd name="connsiteX4444" fmla="*/ 755444 w 6085020"/>
              <a:gd name="connsiteY4444" fmla="*/ 4407257 h 4885973"/>
              <a:gd name="connsiteX4445" fmla="*/ 755493 w 6085020"/>
              <a:gd name="connsiteY4445" fmla="*/ 4407257 h 4885973"/>
              <a:gd name="connsiteX4446" fmla="*/ 757840 w 6085020"/>
              <a:gd name="connsiteY4446" fmla="*/ 4404678 h 4885973"/>
              <a:gd name="connsiteX4447" fmla="*/ 757775 w 6085020"/>
              <a:gd name="connsiteY4447" fmla="*/ 4404223 h 4885973"/>
              <a:gd name="connsiteX4448" fmla="*/ 756052 w 6085020"/>
              <a:gd name="connsiteY4448" fmla="*/ 4401188 h 4885973"/>
              <a:gd name="connsiteX4449" fmla="*/ 754733 w 6085020"/>
              <a:gd name="connsiteY4449" fmla="*/ 4401188 h 4885973"/>
              <a:gd name="connsiteX4450" fmla="*/ 3452756 w 6085020"/>
              <a:gd name="connsiteY4450" fmla="*/ 4400542 h 4885973"/>
              <a:gd name="connsiteX4451" fmla="*/ 3452488 w 6085020"/>
              <a:gd name="connsiteY4451" fmla="*/ 4402516 h 4885973"/>
              <a:gd name="connsiteX4452" fmla="*/ 3452756 w 6085020"/>
              <a:gd name="connsiteY4452" fmla="*/ 4400542 h 4885973"/>
              <a:gd name="connsiteX4453" fmla="*/ 1023615 w 6085020"/>
              <a:gd name="connsiteY4453" fmla="*/ 4400430 h 4885973"/>
              <a:gd name="connsiteX4454" fmla="*/ 1023615 w 6085020"/>
              <a:gd name="connsiteY4454" fmla="*/ 4401188 h 4885973"/>
              <a:gd name="connsiteX4455" fmla="*/ 1024946 w 6085020"/>
              <a:gd name="connsiteY4455" fmla="*/ 4402137 h 4885973"/>
              <a:gd name="connsiteX4456" fmla="*/ 1024946 w 6085020"/>
              <a:gd name="connsiteY4456" fmla="*/ 4400430 h 4885973"/>
              <a:gd name="connsiteX4457" fmla="*/ 1023615 w 6085020"/>
              <a:gd name="connsiteY4457" fmla="*/ 4400430 h 4885973"/>
              <a:gd name="connsiteX4458" fmla="*/ 4951876 w 6085020"/>
              <a:gd name="connsiteY4458" fmla="*/ 4400240 h 4885973"/>
              <a:gd name="connsiteX4459" fmla="*/ 4953777 w 6085020"/>
              <a:gd name="connsiteY4459" fmla="*/ 4402137 h 4885973"/>
              <a:gd name="connsiteX4460" fmla="*/ 4957580 w 6085020"/>
              <a:gd name="connsiteY4460" fmla="*/ 4402137 h 4885973"/>
              <a:gd name="connsiteX4461" fmla="*/ 4955678 w 6085020"/>
              <a:gd name="connsiteY4461" fmla="*/ 4400430 h 4885973"/>
              <a:gd name="connsiteX4462" fmla="*/ 4951876 w 6085020"/>
              <a:gd name="connsiteY4462" fmla="*/ 4400240 h 4885973"/>
              <a:gd name="connsiteX4463" fmla="*/ 4602842 w 6085020"/>
              <a:gd name="connsiteY4463" fmla="*/ 4400145 h 4885973"/>
              <a:gd name="connsiteX4464" fmla="*/ 4601226 w 6085020"/>
              <a:gd name="connsiteY4464" fmla="*/ 4400259 h 4885973"/>
              <a:gd name="connsiteX4465" fmla="*/ 4601226 w 6085020"/>
              <a:gd name="connsiteY4465" fmla="*/ 4401757 h 4885973"/>
              <a:gd name="connsiteX4466" fmla="*/ 4602842 w 6085020"/>
              <a:gd name="connsiteY4466" fmla="*/ 4401852 h 4885973"/>
              <a:gd name="connsiteX4467" fmla="*/ 4602938 w 6085020"/>
              <a:gd name="connsiteY4467" fmla="*/ 4401757 h 4885973"/>
              <a:gd name="connsiteX4468" fmla="*/ 4602842 w 6085020"/>
              <a:gd name="connsiteY4468" fmla="*/ 4400145 h 4885973"/>
              <a:gd name="connsiteX4469" fmla="*/ 4563860 w 6085020"/>
              <a:gd name="connsiteY4469" fmla="*/ 4400145 h 4885973"/>
              <a:gd name="connsiteX4470" fmla="*/ 4563765 w 6085020"/>
              <a:gd name="connsiteY4470" fmla="*/ 4400240 h 4885973"/>
              <a:gd name="connsiteX4471" fmla="*/ 4563746 w 6085020"/>
              <a:gd name="connsiteY4471" fmla="*/ 4402118 h 4885973"/>
              <a:gd name="connsiteX4472" fmla="*/ 4563765 w 6085020"/>
              <a:gd name="connsiteY4472" fmla="*/ 4402137 h 4885973"/>
              <a:gd name="connsiteX4473" fmla="*/ 4565477 w 6085020"/>
              <a:gd name="connsiteY4473" fmla="*/ 4402137 h 4885973"/>
              <a:gd name="connsiteX4474" fmla="*/ 4565477 w 6085020"/>
              <a:gd name="connsiteY4474" fmla="*/ 4400240 h 4885973"/>
              <a:gd name="connsiteX4475" fmla="*/ 4563860 w 6085020"/>
              <a:gd name="connsiteY4475" fmla="*/ 4400145 h 4885973"/>
              <a:gd name="connsiteX4476" fmla="*/ 4451763 w 6085020"/>
              <a:gd name="connsiteY4476" fmla="*/ 4399860 h 4885973"/>
              <a:gd name="connsiteX4477" fmla="*/ 4451763 w 6085020"/>
              <a:gd name="connsiteY4477" fmla="*/ 4401568 h 4885973"/>
              <a:gd name="connsiteX4478" fmla="*/ 4451192 w 6085020"/>
              <a:gd name="connsiteY4478" fmla="*/ 4401947 h 4885973"/>
              <a:gd name="connsiteX4479" fmla="*/ 4769135 w 6085020"/>
              <a:gd name="connsiteY4479" fmla="*/ 4398912 h 4885973"/>
              <a:gd name="connsiteX4480" fmla="*/ 4770048 w 6085020"/>
              <a:gd name="connsiteY4480" fmla="*/ 4400240 h 4885973"/>
              <a:gd name="connsiteX4481" fmla="*/ 4770086 w 6085020"/>
              <a:gd name="connsiteY4481" fmla="*/ 4400240 h 4885973"/>
              <a:gd name="connsiteX4482" fmla="*/ 4769135 w 6085020"/>
              <a:gd name="connsiteY4482" fmla="*/ 4400619 h 4885973"/>
              <a:gd name="connsiteX4483" fmla="*/ 4770751 w 6085020"/>
              <a:gd name="connsiteY4483" fmla="*/ 4400524 h 4885973"/>
              <a:gd name="connsiteX4484" fmla="*/ 4770637 w 6085020"/>
              <a:gd name="connsiteY4484" fmla="*/ 4398912 h 4885973"/>
              <a:gd name="connsiteX4485" fmla="*/ 4769135 w 6085020"/>
              <a:gd name="connsiteY4485" fmla="*/ 4398912 h 4885973"/>
              <a:gd name="connsiteX4486" fmla="*/ 4990668 w 6085020"/>
              <a:gd name="connsiteY4486" fmla="*/ 4398533 h 4885973"/>
              <a:gd name="connsiteX4487" fmla="*/ 4990173 w 6085020"/>
              <a:gd name="connsiteY4487" fmla="*/ 4400069 h 4885973"/>
              <a:gd name="connsiteX4488" fmla="*/ 4990287 w 6085020"/>
              <a:gd name="connsiteY4488" fmla="*/ 4400240 h 4885973"/>
              <a:gd name="connsiteX4489" fmla="*/ 4990477 w 6085020"/>
              <a:gd name="connsiteY4489" fmla="*/ 4400430 h 4885973"/>
              <a:gd name="connsiteX4490" fmla="*/ 4992093 w 6085020"/>
              <a:gd name="connsiteY4490" fmla="*/ 4400524 h 4885973"/>
              <a:gd name="connsiteX4491" fmla="*/ 4992189 w 6085020"/>
              <a:gd name="connsiteY4491" fmla="*/ 4400430 h 4885973"/>
              <a:gd name="connsiteX4492" fmla="*/ 4992379 w 6085020"/>
              <a:gd name="connsiteY4492" fmla="*/ 4398723 h 4885973"/>
              <a:gd name="connsiteX4493" fmla="*/ 4990668 w 6085020"/>
              <a:gd name="connsiteY4493" fmla="*/ 4398533 h 4885973"/>
              <a:gd name="connsiteX4494" fmla="*/ 685706 w 6085020"/>
              <a:gd name="connsiteY4494" fmla="*/ 4398533 h 4885973"/>
              <a:gd name="connsiteX4495" fmla="*/ 682853 w 6085020"/>
              <a:gd name="connsiteY4495" fmla="*/ 4401378 h 4885973"/>
              <a:gd name="connsiteX4496" fmla="*/ 685706 w 6085020"/>
              <a:gd name="connsiteY4496" fmla="*/ 4404223 h 4885973"/>
              <a:gd name="connsiteX4497" fmla="*/ 688967 w 6085020"/>
              <a:gd name="connsiteY4497" fmla="*/ 4401852 h 4885973"/>
              <a:gd name="connsiteX4498" fmla="*/ 688748 w 6085020"/>
              <a:gd name="connsiteY4498" fmla="*/ 4400240 h 4885973"/>
              <a:gd name="connsiteX4499" fmla="*/ 688748 w 6085020"/>
              <a:gd name="connsiteY4499" fmla="*/ 4400998 h 4885973"/>
              <a:gd name="connsiteX4500" fmla="*/ 685706 w 6085020"/>
              <a:gd name="connsiteY4500" fmla="*/ 4398533 h 4885973"/>
              <a:gd name="connsiteX4501" fmla="*/ 1439488 w 6085020"/>
              <a:gd name="connsiteY4501" fmla="*/ 4398343 h 4885973"/>
              <a:gd name="connsiteX4502" fmla="*/ 1439678 w 6085020"/>
              <a:gd name="connsiteY4502" fmla="*/ 4398438 h 4885973"/>
              <a:gd name="connsiteX4503" fmla="*/ 1439678 w 6085020"/>
              <a:gd name="connsiteY4503" fmla="*/ 4398533 h 4885973"/>
              <a:gd name="connsiteX4504" fmla="*/ 1439834 w 6085020"/>
              <a:gd name="connsiteY4504" fmla="*/ 4398516 h 4885973"/>
              <a:gd name="connsiteX4505" fmla="*/ 1441389 w 6085020"/>
              <a:gd name="connsiteY4505" fmla="*/ 4399292 h 4885973"/>
              <a:gd name="connsiteX4506" fmla="*/ 1441389 w 6085020"/>
              <a:gd name="connsiteY4506" fmla="*/ 4398343 h 4885973"/>
              <a:gd name="connsiteX4507" fmla="*/ 1439834 w 6085020"/>
              <a:gd name="connsiteY4507" fmla="*/ 4398516 h 4885973"/>
              <a:gd name="connsiteX4508" fmla="*/ 1439678 w 6085020"/>
              <a:gd name="connsiteY4508" fmla="*/ 4398438 h 4885973"/>
              <a:gd name="connsiteX4509" fmla="*/ 1439678 w 6085020"/>
              <a:gd name="connsiteY4509" fmla="*/ 4398343 h 4885973"/>
              <a:gd name="connsiteX4510" fmla="*/ 3110016 w 6085020"/>
              <a:gd name="connsiteY4510" fmla="*/ 4397585 h 4885973"/>
              <a:gd name="connsiteX4511" fmla="*/ 3120284 w 6085020"/>
              <a:gd name="connsiteY4511" fmla="*/ 4412947 h 4885973"/>
              <a:gd name="connsiteX4512" fmla="*/ 3110016 w 6085020"/>
              <a:gd name="connsiteY4512" fmla="*/ 4397585 h 4885973"/>
              <a:gd name="connsiteX4513" fmla="*/ 3078640 w 6085020"/>
              <a:gd name="connsiteY4513" fmla="*/ 4397585 h 4885973"/>
              <a:gd name="connsiteX4514" fmla="*/ 3099557 w 6085020"/>
              <a:gd name="connsiteY4514" fmla="*/ 4407826 h 4885973"/>
              <a:gd name="connsiteX4515" fmla="*/ 3095564 w 6085020"/>
              <a:gd name="connsiteY4515" fmla="*/ 4419206 h 4885973"/>
              <a:gd name="connsiteX4516" fmla="*/ 3114579 w 6085020"/>
              <a:gd name="connsiteY4516" fmla="*/ 4423190 h 4885973"/>
              <a:gd name="connsiteX4517" fmla="*/ 3102409 w 6085020"/>
              <a:gd name="connsiteY4517" fmla="*/ 4432673 h 4885973"/>
              <a:gd name="connsiteX4518" fmla="*/ 3105262 w 6085020"/>
              <a:gd name="connsiteY4518" fmla="*/ 4459226 h 4885973"/>
              <a:gd name="connsiteX4519" fmla="*/ 3100128 w 6085020"/>
              <a:gd name="connsiteY4519" fmla="*/ 4433431 h 4885973"/>
              <a:gd name="connsiteX4520" fmla="*/ 3079210 w 6085020"/>
              <a:gd name="connsiteY4520" fmla="*/ 4438552 h 4885973"/>
              <a:gd name="connsiteX4521" fmla="*/ 3076168 w 6085020"/>
              <a:gd name="connsiteY4521" fmla="*/ 4431156 h 4885973"/>
              <a:gd name="connsiteX4522" fmla="*/ 3076168 w 6085020"/>
              <a:gd name="connsiteY4522" fmla="*/ 4426224 h 4885973"/>
              <a:gd name="connsiteX4523" fmla="*/ 3078640 w 6085020"/>
              <a:gd name="connsiteY4523" fmla="*/ 4397585 h 4885973"/>
              <a:gd name="connsiteX4524" fmla="*/ 1375595 w 6085020"/>
              <a:gd name="connsiteY4524" fmla="*/ 4397585 h 4885973"/>
              <a:gd name="connsiteX4525" fmla="*/ 1377306 w 6085020"/>
              <a:gd name="connsiteY4525" fmla="*/ 4400240 h 4885973"/>
              <a:gd name="connsiteX4526" fmla="*/ 1377497 w 6085020"/>
              <a:gd name="connsiteY4526" fmla="*/ 4400240 h 4885973"/>
              <a:gd name="connsiteX4527" fmla="*/ 1375595 w 6085020"/>
              <a:gd name="connsiteY4527" fmla="*/ 4397585 h 4885973"/>
              <a:gd name="connsiteX4528" fmla="*/ 972082 w 6085020"/>
              <a:gd name="connsiteY4528" fmla="*/ 4397016 h 4885973"/>
              <a:gd name="connsiteX4529" fmla="*/ 972155 w 6085020"/>
              <a:gd name="connsiteY4529" fmla="*/ 4403296 h 4885973"/>
              <a:gd name="connsiteX4530" fmla="*/ 969420 w 6085020"/>
              <a:gd name="connsiteY4530" fmla="*/ 4397964 h 4885973"/>
              <a:gd name="connsiteX4531" fmla="*/ 959341 w 6085020"/>
              <a:gd name="connsiteY4531" fmla="*/ 4399481 h 4885973"/>
              <a:gd name="connsiteX4532" fmla="*/ 940326 w 6085020"/>
              <a:gd name="connsiteY4532" fmla="*/ 4409534 h 4885973"/>
              <a:gd name="connsiteX4533" fmla="*/ 932149 w 6085020"/>
              <a:gd name="connsiteY4533" fmla="*/ 4424517 h 4885973"/>
              <a:gd name="connsiteX4534" fmla="*/ 932149 w 6085020"/>
              <a:gd name="connsiteY4534" fmla="*/ 4430966 h 4885973"/>
              <a:gd name="connsiteX4535" fmla="*/ 937283 w 6085020"/>
              <a:gd name="connsiteY4535" fmla="*/ 4430966 h 4885973"/>
              <a:gd name="connsiteX4536" fmla="*/ 939565 w 6085020"/>
              <a:gd name="connsiteY4536" fmla="*/ 4430018 h 4885973"/>
              <a:gd name="connsiteX4537" fmla="*/ 941666 w 6085020"/>
              <a:gd name="connsiteY4537" fmla="*/ 4433987 h 4885973"/>
              <a:gd name="connsiteX4538" fmla="*/ 942037 w 6085020"/>
              <a:gd name="connsiteY4538" fmla="*/ 4434759 h 4885973"/>
              <a:gd name="connsiteX4539" fmla="*/ 943178 w 6085020"/>
              <a:gd name="connsiteY4539" fmla="*/ 4436845 h 4885973"/>
              <a:gd name="connsiteX4540" fmla="*/ 941666 w 6085020"/>
              <a:gd name="connsiteY4540" fmla="*/ 4433987 h 4885973"/>
              <a:gd name="connsiteX4541" fmla="*/ 939755 w 6085020"/>
              <a:gd name="connsiteY4541" fmla="*/ 4430018 h 4885973"/>
              <a:gd name="connsiteX4542" fmla="*/ 944699 w 6085020"/>
              <a:gd name="connsiteY4542" fmla="*/ 4423000 h 4885973"/>
              <a:gd name="connsiteX4543" fmla="*/ 946601 w 6085020"/>
              <a:gd name="connsiteY4543" fmla="*/ 4415603 h 4885973"/>
              <a:gd name="connsiteX4544" fmla="*/ 946601 w 6085020"/>
              <a:gd name="connsiteY4544" fmla="*/ 4429069 h 4885973"/>
              <a:gd name="connsiteX4545" fmla="*/ 946601 w 6085020"/>
              <a:gd name="connsiteY4545" fmla="*/ 4442725 h 4885973"/>
              <a:gd name="connsiteX4546" fmla="*/ 955538 w 6085020"/>
              <a:gd name="connsiteY4546" fmla="*/ 4443673 h 4885973"/>
              <a:gd name="connsiteX4547" fmla="*/ 962574 w 6085020"/>
              <a:gd name="connsiteY4547" fmla="*/ 4445191 h 4885973"/>
              <a:gd name="connsiteX4548" fmla="*/ 970180 w 6085020"/>
              <a:gd name="connsiteY4548" fmla="*/ 4429638 h 4885973"/>
              <a:gd name="connsiteX4549" fmla="*/ 977977 w 6085020"/>
              <a:gd name="connsiteY4549" fmla="*/ 4414275 h 4885973"/>
              <a:gd name="connsiteX4550" fmla="*/ 973603 w 6085020"/>
              <a:gd name="connsiteY4550" fmla="*/ 4406120 h 4885973"/>
              <a:gd name="connsiteX4551" fmla="*/ 973560 w 6085020"/>
              <a:gd name="connsiteY4551" fmla="*/ 4406035 h 4885973"/>
              <a:gd name="connsiteX4552" fmla="*/ 976076 w 6085020"/>
              <a:gd name="connsiteY4552" fmla="*/ 4405551 h 4885973"/>
              <a:gd name="connsiteX4553" fmla="*/ 972082 w 6085020"/>
              <a:gd name="connsiteY4553" fmla="*/ 4397016 h 4885973"/>
              <a:gd name="connsiteX4554" fmla="*/ 4781590 w 6085020"/>
              <a:gd name="connsiteY4554" fmla="*/ 4396541 h 4885973"/>
              <a:gd name="connsiteX4555" fmla="*/ 4781495 w 6085020"/>
              <a:gd name="connsiteY4555" fmla="*/ 4396636 h 4885973"/>
              <a:gd name="connsiteX4556" fmla="*/ 4781305 w 6085020"/>
              <a:gd name="connsiteY4556" fmla="*/ 4397774 h 4885973"/>
              <a:gd name="connsiteX4557" fmla="*/ 4781305 w 6085020"/>
              <a:gd name="connsiteY4557" fmla="*/ 4398154 h 4885973"/>
              <a:gd name="connsiteX4558" fmla="*/ 4783016 w 6085020"/>
              <a:gd name="connsiteY4558" fmla="*/ 4398343 h 4885973"/>
              <a:gd name="connsiteX4559" fmla="*/ 4783206 w 6085020"/>
              <a:gd name="connsiteY4559" fmla="*/ 4396636 h 4885973"/>
              <a:gd name="connsiteX4560" fmla="*/ 4781590 w 6085020"/>
              <a:gd name="connsiteY4560" fmla="*/ 4396541 h 4885973"/>
              <a:gd name="connsiteX4561" fmla="*/ 1212060 w 6085020"/>
              <a:gd name="connsiteY4561" fmla="*/ 4396067 h 4885973"/>
              <a:gd name="connsiteX4562" fmla="*/ 1212536 w 6085020"/>
              <a:gd name="connsiteY4562" fmla="*/ 4398249 h 4885973"/>
              <a:gd name="connsiteX4563" fmla="*/ 1212569 w 6085020"/>
              <a:gd name="connsiteY4563" fmla="*/ 4398300 h 4885973"/>
              <a:gd name="connsiteX4564" fmla="*/ 1213011 w 6085020"/>
              <a:gd name="connsiteY4564" fmla="*/ 4400240 h 4885973"/>
              <a:gd name="connsiteX4565" fmla="*/ 1214722 w 6085020"/>
              <a:gd name="connsiteY4565" fmla="*/ 4401568 h 4885973"/>
              <a:gd name="connsiteX4566" fmla="*/ 1212569 w 6085020"/>
              <a:gd name="connsiteY4566" fmla="*/ 4398300 h 4885973"/>
              <a:gd name="connsiteX4567" fmla="*/ 4539425 w 6085020"/>
              <a:gd name="connsiteY4567" fmla="*/ 4395688 h 4885973"/>
              <a:gd name="connsiteX4568" fmla="*/ 4532960 w 6085020"/>
              <a:gd name="connsiteY4568" fmla="*/ 4397585 h 4885973"/>
              <a:gd name="connsiteX4569" fmla="*/ 4535622 w 6085020"/>
              <a:gd name="connsiteY4569" fmla="*/ 4397585 h 4885973"/>
              <a:gd name="connsiteX4570" fmla="*/ 4538284 w 6085020"/>
              <a:gd name="connsiteY4570" fmla="*/ 4397585 h 4885973"/>
              <a:gd name="connsiteX4571" fmla="*/ 4540186 w 6085020"/>
              <a:gd name="connsiteY4571" fmla="*/ 4407637 h 4885973"/>
              <a:gd name="connsiteX4572" fmla="*/ 4543799 w 6085020"/>
              <a:gd name="connsiteY4572" fmla="*/ 4406499 h 4885973"/>
              <a:gd name="connsiteX4573" fmla="*/ 4547412 w 6085020"/>
              <a:gd name="connsiteY4573" fmla="*/ 4405361 h 4885973"/>
              <a:gd name="connsiteX4574" fmla="*/ 2891659 w 6085020"/>
              <a:gd name="connsiteY4574" fmla="*/ 4395555 h 4885973"/>
              <a:gd name="connsiteX4575" fmla="*/ 2890385 w 6085020"/>
              <a:gd name="connsiteY4575" fmla="*/ 4395878 h 4885973"/>
              <a:gd name="connsiteX4576" fmla="*/ 2890955 w 6085020"/>
              <a:gd name="connsiteY4576" fmla="*/ 4396447 h 4885973"/>
              <a:gd name="connsiteX4577" fmla="*/ 2888959 w 6085020"/>
              <a:gd name="connsiteY4577" fmla="*/ 4399936 h 4885973"/>
              <a:gd name="connsiteX4578" fmla="*/ 2889053 w 6085020"/>
              <a:gd name="connsiteY4578" fmla="*/ 4400240 h 4885973"/>
              <a:gd name="connsiteX4579" fmla="*/ 2892857 w 6085020"/>
              <a:gd name="connsiteY4579" fmla="*/ 4402137 h 4885973"/>
              <a:gd name="connsiteX4580" fmla="*/ 2894568 w 6085020"/>
              <a:gd name="connsiteY4580" fmla="*/ 4398343 h 4885973"/>
              <a:gd name="connsiteX4581" fmla="*/ 2891659 w 6085020"/>
              <a:gd name="connsiteY4581" fmla="*/ 4395555 h 4885973"/>
              <a:gd name="connsiteX4582" fmla="*/ 1000605 w 6085020"/>
              <a:gd name="connsiteY4582" fmla="*/ 4394646 h 4885973"/>
              <a:gd name="connsiteX4583" fmla="*/ 1000605 w 6085020"/>
              <a:gd name="connsiteY4583" fmla="*/ 4397016 h 4885973"/>
              <a:gd name="connsiteX4584" fmla="*/ 1000035 w 6085020"/>
              <a:gd name="connsiteY4584" fmla="*/ 4397016 h 4885973"/>
              <a:gd name="connsiteX4585" fmla="*/ 1000035 w 6085020"/>
              <a:gd name="connsiteY4585" fmla="*/ 4395309 h 4885973"/>
              <a:gd name="connsiteX4586" fmla="*/ 1000605 w 6085020"/>
              <a:gd name="connsiteY4586" fmla="*/ 4394360 h 4885973"/>
              <a:gd name="connsiteX4587" fmla="*/ 1000713 w 6085020"/>
              <a:gd name="connsiteY4587" fmla="*/ 4394521 h 4885973"/>
              <a:gd name="connsiteX4588" fmla="*/ 1000605 w 6085020"/>
              <a:gd name="connsiteY4588" fmla="*/ 4394646 h 4885973"/>
              <a:gd name="connsiteX4589" fmla="*/ 725024 w 6085020"/>
              <a:gd name="connsiteY4589" fmla="*/ 4393848 h 4885973"/>
              <a:gd name="connsiteX4590" fmla="*/ 722596 w 6085020"/>
              <a:gd name="connsiteY4590" fmla="*/ 4397016 h 4885973"/>
              <a:gd name="connsiteX4591" fmla="*/ 725829 w 6085020"/>
              <a:gd name="connsiteY4591" fmla="*/ 4398912 h 4885973"/>
              <a:gd name="connsiteX4592" fmla="*/ 725829 w 6085020"/>
              <a:gd name="connsiteY4592" fmla="*/ 4399481 h 4885973"/>
              <a:gd name="connsiteX4593" fmla="*/ 728251 w 6085020"/>
              <a:gd name="connsiteY4593" fmla="*/ 4396257 h 4885973"/>
              <a:gd name="connsiteX4594" fmla="*/ 725024 w 6085020"/>
              <a:gd name="connsiteY4594" fmla="*/ 4393848 h 4885973"/>
              <a:gd name="connsiteX4595" fmla="*/ 1596177 w 6085020"/>
              <a:gd name="connsiteY4595" fmla="*/ 4393791 h 4885973"/>
              <a:gd name="connsiteX4596" fmla="*/ 1592754 w 6085020"/>
              <a:gd name="connsiteY4596" fmla="*/ 4396447 h 4885973"/>
              <a:gd name="connsiteX4597" fmla="*/ 1592754 w 6085020"/>
              <a:gd name="connsiteY4597" fmla="*/ 4400430 h 4885973"/>
              <a:gd name="connsiteX4598" fmla="*/ 1594656 w 6085020"/>
              <a:gd name="connsiteY4598" fmla="*/ 4400430 h 4885973"/>
              <a:gd name="connsiteX4599" fmla="*/ 1594656 w 6085020"/>
              <a:gd name="connsiteY4599" fmla="*/ 4402706 h 4885973"/>
              <a:gd name="connsiteX4600" fmla="*/ 1597318 w 6085020"/>
              <a:gd name="connsiteY4600" fmla="*/ 4395878 h 4885973"/>
              <a:gd name="connsiteX4601" fmla="*/ 1596177 w 6085020"/>
              <a:gd name="connsiteY4601" fmla="*/ 4395878 h 4885973"/>
              <a:gd name="connsiteX4602" fmla="*/ 1596177 w 6085020"/>
              <a:gd name="connsiteY4602" fmla="*/ 4393791 h 4885973"/>
              <a:gd name="connsiteX4603" fmla="*/ 1436255 w 6085020"/>
              <a:gd name="connsiteY4603" fmla="*/ 4393791 h 4885973"/>
              <a:gd name="connsiteX4604" fmla="*/ 1437776 w 6085020"/>
              <a:gd name="connsiteY4604" fmla="*/ 4396826 h 4885973"/>
              <a:gd name="connsiteX4605" fmla="*/ 1437776 w 6085020"/>
              <a:gd name="connsiteY4605" fmla="*/ 4396636 h 4885973"/>
              <a:gd name="connsiteX4606" fmla="*/ 1436255 w 6085020"/>
              <a:gd name="connsiteY4606" fmla="*/ 4393791 h 4885973"/>
              <a:gd name="connsiteX4607" fmla="*/ 1272530 w 6085020"/>
              <a:gd name="connsiteY4607" fmla="*/ 4393791 h 4885973"/>
              <a:gd name="connsiteX4608" fmla="*/ 1270818 w 6085020"/>
              <a:gd name="connsiteY4608" fmla="*/ 4397585 h 4885973"/>
              <a:gd name="connsiteX4609" fmla="*/ 1274437 w 6085020"/>
              <a:gd name="connsiteY4609" fmla="*/ 4399367 h 4885973"/>
              <a:gd name="connsiteX4610" fmla="*/ 1274622 w 6085020"/>
              <a:gd name="connsiteY4610" fmla="*/ 4399292 h 4885973"/>
              <a:gd name="connsiteX4611" fmla="*/ 1276447 w 6085020"/>
              <a:gd name="connsiteY4611" fmla="*/ 4396010 h 4885973"/>
              <a:gd name="connsiteX4612" fmla="*/ 1276333 w 6085020"/>
              <a:gd name="connsiteY4612" fmla="*/ 4395688 h 4885973"/>
              <a:gd name="connsiteX4613" fmla="*/ 1272910 w 6085020"/>
              <a:gd name="connsiteY4613" fmla="*/ 4394360 h 4885973"/>
              <a:gd name="connsiteX4614" fmla="*/ 4505007 w 6085020"/>
              <a:gd name="connsiteY4614" fmla="*/ 4393412 h 4885973"/>
              <a:gd name="connsiteX4615" fmla="*/ 4501774 w 6085020"/>
              <a:gd name="connsiteY4615" fmla="*/ 4397016 h 4885973"/>
              <a:gd name="connsiteX4616" fmla="*/ 4499892 w 6085020"/>
              <a:gd name="connsiteY4616" fmla="*/ 4397034 h 4885973"/>
              <a:gd name="connsiteX4617" fmla="*/ 4499911 w 6085020"/>
              <a:gd name="connsiteY4617" fmla="*/ 4398912 h 4885973"/>
              <a:gd name="connsiteX4618" fmla="*/ 4501774 w 6085020"/>
              <a:gd name="connsiteY4618" fmla="*/ 4398912 h 4885973"/>
              <a:gd name="connsiteX4619" fmla="*/ 4506148 w 6085020"/>
              <a:gd name="connsiteY4619" fmla="*/ 4397774 h 4885973"/>
              <a:gd name="connsiteX4620" fmla="*/ 4505007 w 6085020"/>
              <a:gd name="connsiteY4620" fmla="*/ 4393412 h 4885973"/>
              <a:gd name="connsiteX4621" fmla="*/ 2128616 w 6085020"/>
              <a:gd name="connsiteY4621" fmla="*/ 4393412 h 4885973"/>
              <a:gd name="connsiteX4622" fmla="*/ 2055596 w 6085020"/>
              <a:gd name="connsiteY4622" fmla="*/ 4488245 h 4885973"/>
              <a:gd name="connsiteX4623" fmla="*/ 2048560 w 6085020"/>
              <a:gd name="connsiteY4623" fmla="*/ 4497349 h 4885973"/>
              <a:gd name="connsiteX4624" fmla="*/ 2026122 w 6085020"/>
              <a:gd name="connsiteY4624" fmla="*/ 4533006 h 4885973"/>
              <a:gd name="connsiteX4625" fmla="*/ 2022889 w 6085020"/>
              <a:gd name="connsiteY4625" fmla="*/ 4531868 h 4885973"/>
              <a:gd name="connsiteX4626" fmla="*/ 2021178 w 6085020"/>
              <a:gd name="connsiteY4626" fmla="*/ 4535661 h 4885973"/>
              <a:gd name="connsiteX4627" fmla="*/ 2022699 w 6085020"/>
              <a:gd name="connsiteY4627" fmla="*/ 4537368 h 4885973"/>
              <a:gd name="connsiteX4628" fmla="*/ 2018706 w 6085020"/>
              <a:gd name="connsiteY4628" fmla="*/ 4542489 h 4885973"/>
              <a:gd name="connsiteX4629" fmla="*/ 2007866 w 6085020"/>
              <a:gd name="connsiteY4629" fmla="*/ 4511953 h 4885973"/>
              <a:gd name="connsiteX4630" fmla="*/ 2005014 w 6085020"/>
              <a:gd name="connsiteY4630" fmla="*/ 4504177 h 4885973"/>
              <a:gd name="connsiteX4631" fmla="*/ 2002542 w 6085020"/>
              <a:gd name="connsiteY4631" fmla="*/ 4509487 h 4885973"/>
              <a:gd name="connsiteX4632" fmla="*/ 1998549 w 6085020"/>
              <a:gd name="connsiteY4632" fmla="*/ 4507401 h 4885973"/>
              <a:gd name="connsiteX4633" fmla="*/ 1996077 w 6085020"/>
              <a:gd name="connsiteY4633" fmla="*/ 4512522 h 4885973"/>
              <a:gd name="connsiteX4634" fmla="*/ 1994194 w 6085020"/>
              <a:gd name="connsiteY4634" fmla="*/ 4516436 h 4885973"/>
              <a:gd name="connsiteX4635" fmla="*/ 1993415 w 6085020"/>
              <a:gd name="connsiteY4635" fmla="*/ 4516695 h 4885973"/>
              <a:gd name="connsiteX4636" fmla="*/ 1993914 w 6085020"/>
              <a:gd name="connsiteY4636" fmla="*/ 4517017 h 4885973"/>
              <a:gd name="connsiteX4637" fmla="*/ 1993795 w 6085020"/>
              <a:gd name="connsiteY4637" fmla="*/ 4517264 h 4885973"/>
              <a:gd name="connsiteX4638" fmla="*/ 1993795 w 6085020"/>
              <a:gd name="connsiteY4638" fmla="*/ 4520488 h 4885973"/>
              <a:gd name="connsiteX4639" fmla="*/ 1992464 w 6085020"/>
              <a:gd name="connsiteY4639" fmla="*/ 4520488 h 4885973"/>
              <a:gd name="connsiteX4640" fmla="*/ 1992464 w 6085020"/>
              <a:gd name="connsiteY4640" fmla="*/ 4522574 h 4885973"/>
              <a:gd name="connsiteX4641" fmla="*/ 1989802 w 6085020"/>
              <a:gd name="connsiteY4641" fmla="*/ 4523712 h 4885973"/>
              <a:gd name="connsiteX4642" fmla="*/ 1990182 w 6085020"/>
              <a:gd name="connsiteY4642" fmla="*/ 4523983 h 4885973"/>
              <a:gd name="connsiteX4643" fmla="*/ 1990182 w 6085020"/>
              <a:gd name="connsiteY4643" fmla="*/ 4526747 h 4885973"/>
              <a:gd name="connsiteX4644" fmla="*/ 1992084 w 6085020"/>
              <a:gd name="connsiteY4644" fmla="*/ 4526747 h 4885973"/>
              <a:gd name="connsiteX4645" fmla="*/ 1989231 w 6085020"/>
              <a:gd name="connsiteY4645" fmla="*/ 4528833 h 4885973"/>
              <a:gd name="connsiteX4646" fmla="*/ 1990562 w 6085020"/>
              <a:gd name="connsiteY4646" fmla="*/ 4531109 h 4885973"/>
              <a:gd name="connsiteX4647" fmla="*/ 1989041 w 6085020"/>
              <a:gd name="connsiteY4647" fmla="*/ 4531109 h 4885973"/>
              <a:gd name="connsiteX4648" fmla="*/ 1989041 w 6085020"/>
              <a:gd name="connsiteY4648" fmla="*/ 4531868 h 4885973"/>
              <a:gd name="connsiteX4649" fmla="*/ 1989041 w 6085020"/>
              <a:gd name="connsiteY4649" fmla="*/ 4536041 h 4885973"/>
              <a:gd name="connsiteX4650" fmla="*/ 1987520 w 6085020"/>
              <a:gd name="connsiteY4650" fmla="*/ 4534713 h 4885973"/>
              <a:gd name="connsiteX4651" fmla="*/ 1987520 w 6085020"/>
              <a:gd name="connsiteY4651" fmla="*/ 4535851 h 4885973"/>
              <a:gd name="connsiteX4652" fmla="*/ 1985618 w 6085020"/>
              <a:gd name="connsiteY4652" fmla="*/ 4535851 h 4885973"/>
              <a:gd name="connsiteX4653" fmla="*/ 1985618 w 6085020"/>
              <a:gd name="connsiteY4653" fmla="*/ 4537747 h 4885973"/>
              <a:gd name="connsiteX4654" fmla="*/ 1985618 w 6085020"/>
              <a:gd name="connsiteY4654" fmla="*/ 4540403 h 4885973"/>
              <a:gd name="connsiteX4655" fmla="*/ 1985618 w 6085020"/>
              <a:gd name="connsiteY4655" fmla="*/ 4541161 h 4885973"/>
              <a:gd name="connsiteX4656" fmla="*/ 1983717 w 6085020"/>
              <a:gd name="connsiteY4656" fmla="*/ 4542300 h 4885973"/>
              <a:gd name="connsiteX4657" fmla="*/ 1985225 w 6085020"/>
              <a:gd name="connsiteY4657" fmla="*/ 4543052 h 4885973"/>
              <a:gd name="connsiteX4658" fmla="*/ 1986379 w 6085020"/>
              <a:gd name="connsiteY4658" fmla="*/ 4546739 h 4885973"/>
              <a:gd name="connsiteX4659" fmla="*/ 1986379 w 6085020"/>
              <a:gd name="connsiteY4659" fmla="*/ 4548179 h 4885973"/>
              <a:gd name="connsiteX4660" fmla="*/ 1986830 w 6085020"/>
              <a:gd name="connsiteY4660" fmla="*/ 4548179 h 4885973"/>
              <a:gd name="connsiteX4661" fmla="*/ 1986949 w 6085020"/>
              <a:gd name="connsiteY4661" fmla="*/ 4548559 h 4885973"/>
              <a:gd name="connsiteX4662" fmla="*/ 1986949 w 6085020"/>
              <a:gd name="connsiteY4662" fmla="*/ 4550455 h 4885973"/>
              <a:gd name="connsiteX4663" fmla="*/ 1987343 w 6085020"/>
              <a:gd name="connsiteY4663" fmla="*/ 4549180 h 4885973"/>
              <a:gd name="connsiteX4664" fmla="*/ 1987805 w 6085020"/>
              <a:gd name="connsiteY4664" fmla="*/ 4551024 h 4885973"/>
              <a:gd name="connsiteX4665" fmla="*/ 1986569 w 6085020"/>
              <a:gd name="connsiteY4665" fmla="*/ 4551024 h 4885973"/>
              <a:gd name="connsiteX4666" fmla="*/ 1986569 w 6085020"/>
              <a:gd name="connsiteY4666" fmla="*/ 4552162 h 4885973"/>
              <a:gd name="connsiteX4667" fmla="*/ 1986569 w 6085020"/>
              <a:gd name="connsiteY4667" fmla="*/ 4552304 h 4885973"/>
              <a:gd name="connsiteX4668" fmla="*/ 1986569 w 6085020"/>
              <a:gd name="connsiteY4668" fmla="*/ 4552304 h 4885973"/>
              <a:gd name="connsiteX4669" fmla="*/ 1985618 w 6085020"/>
              <a:gd name="connsiteY4669" fmla="*/ 4553300 h 4885973"/>
              <a:gd name="connsiteX4670" fmla="*/ 1986569 w 6085020"/>
              <a:gd name="connsiteY4670" fmla="*/ 4553914 h 4885973"/>
              <a:gd name="connsiteX4671" fmla="*/ 1986569 w 6085020"/>
              <a:gd name="connsiteY4671" fmla="*/ 4555007 h 4885973"/>
              <a:gd name="connsiteX4672" fmla="*/ 1988264 w 6085020"/>
              <a:gd name="connsiteY4672" fmla="*/ 4555007 h 4885973"/>
              <a:gd name="connsiteX4673" fmla="*/ 1988851 w 6085020"/>
              <a:gd name="connsiteY4673" fmla="*/ 4555386 h 4885973"/>
              <a:gd name="connsiteX4674" fmla="*/ 1977632 w 6085020"/>
              <a:gd name="connsiteY4674" fmla="*/ 4555386 h 4885973"/>
              <a:gd name="connsiteX4675" fmla="*/ 1978772 w 6085020"/>
              <a:gd name="connsiteY4675" fmla="*/ 4556524 h 4885973"/>
              <a:gd name="connsiteX4676" fmla="*/ 1980674 w 6085020"/>
              <a:gd name="connsiteY4676" fmla="*/ 4556524 h 4885973"/>
              <a:gd name="connsiteX4677" fmla="*/ 1980674 w 6085020"/>
              <a:gd name="connsiteY4677" fmla="*/ 4558042 h 4885973"/>
              <a:gd name="connsiteX4678" fmla="*/ 1980674 w 6085020"/>
              <a:gd name="connsiteY4678" fmla="*/ 4559559 h 4885973"/>
              <a:gd name="connsiteX4679" fmla="*/ 1982195 w 6085020"/>
              <a:gd name="connsiteY4679" fmla="*/ 4557662 h 4885973"/>
              <a:gd name="connsiteX4680" fmla="*/ 1983336 w 6085020"/>
              <a:gd name="connsiteY4680" fmla="*/ 4558990 h 4885973"/>
              <a:gd name="connsiteX4681" fmla="*/ 1984667 w 6085020"/>
              <a:gd name="connsiteY4681" fmla="*/ 4558990 h 4885973"/>
              <a:gd name="connsiteX4682" fmla="*/ 1986949 w 6085020"/>
              <a:gd name="connsiteY4682" fmla="*/ 4557662 h 4885973"/>
              <a:gd name="connsiteX4683" fmla="*/ 1986949 w 6085020"/>
              <a:gd name="connsiteY4683" fmla="*/ 4556145 h 4885973"/>
              <a:gd name="connsiteX4684" fmla="*/ 1989421 w 6085020"/>
              <a:gd name="connsiteY4684" fmla="*/ 4556145 h 4885973"/>
              <a:gd name="connsiteX4685" fmla="*/ 1989421 w 6085020"/>
              <a:gd name="connsiteY4685" fmla="*/ 4555690 h 4885973"/>
              <a:gd name="connsiteX4686" fmla="*/ 1990468 w 6085020"/>
              <a:gd name="connsiteY4686" fmla="*/ 4555481 h 4885973"/>
              <a:gd name="connsiteX4687" fmla="*/ 1991323 w 6085020"/>
              <a:gd name="connsiteY4687" fmla="*/ 4555766 h 4885973"/>
              <a:gd name="connsiteX4688" fmla="*/ 1991323 w 6085020"/>
              <a:gd name="connsiteY4688" fmla="*/ 4554248 h 4885973"/>
              <a:gd name="connsiteX4689" fmla="*/ 1990182 w 6085020"/>
              <a:gd name="connsiteY4689" fmla="*/ 4554248 h 4885973"/>
              <a:gd name="connsiteX4690" fmla="*/ 1990182 w 6085020"/>
              <a:gd name="connsiteY4690" fmla="*/ 4553594 h 4885973"/>
              <a:gd name="connsiteX4691" fmla="*/ 1991133 w 6085020"/>
              <a:gd name="connsiteY4691" fmla="*/ 4551783 h 4885973"/>
              <a:gd name="connsiteX4692" fmla="*/ 1990847 w 6085020"/>
              <a:gd name="connsiteY4692" fmla="*/ 4551579 h 4885973"/>
              <a:gd name="connsiteX4693" fmla="*/ 1991323 w 6085020"/>
              <a:gd name="connsiteY4693" fmla="*/ 4551024 h 4885973"/>
              <a:gd name="connsiteX4694" fmla="*/ 1990483 w 6085020"/>
              <a:gd name="connsiteY4694" fmla="*/ 4551320 h 4885973"/>
              <a:gd name="connsiteX4695" fmla="*/ 1989802 w 6085020"/>
              <a:gd name="connsiteY4695" fmla="*/ 4550834 h 4885973"/>
              <a:gd name="connsiteX4696" fmla="*/ 1989802 w 6085020"/>
              <a:gd name="connsiteY4696" fmla="*/ 4551560 h 4885973"/>
              <a:gd name="connsiteX4697" fmla="*/ 1988870 w 6085020"/>
              <a:gd name="connsiteY4697" fmla="*/ 4551888 h 4885973"/>
              <a:gd name="connsiteX4698" fmla="*/ 1988090 w 6085020"/>
              <a:gd name="connsiteY4698" fmla="*/ 4551024 h 4885973"/>
              <a:gd name="connsiteX4699" fmla="*/ 1988090 w 6085020"/>
              <a:gd name="connsiteY4699" fmla="*/ 4550076 h 4885973"/>
              <a:gd name="connsiteX4700" fmla="*/ 1988090 w 6085020"/>
              <a:gd name="connsiteY4700" fmla="*/ 4548179 h 4885973"/>
              <a:gd name="connsiteX4701" fmla="*/ 1987275 w 6085020"/>
              <a:gd name="connsiteY4701" fmla="*/ 4548179 h 4885973"/>
              <a:gd name="connsiteX4702" fmla="*/ 1986949 w 6085020"/>
              <a:gd name="connsiteY4702" fmla="*/ 4547610 h 4885973"/>
              <a:gd name="connsiteX4703" fmla="*/ 1987092 w 6085020"/>
              <a:gd name="connsiteY4703" fmla="*/ 4548179 h 4885973"/>
              <a:gd name="connsiteX4704" fmla="*/ 1986830 w 6085020"/>
              <a:gd name="connsiteY4704" fmla="*/ 4548179 h 4885973"/>
              <a:gd name="connsiteX4705" fmla="*/ 1986379 w 6085020"/>
              <a:gd name="connsiteY4705" fmla="*/ 4546739 h 4885973"/>
              <a:gd name="connsiteX4706" fmla="*/ 1986379 w 6085020"/>
              <a:gd name="connsiteY4706" fmla="*/ 4546662 h 4885973"/>
              <a:gd name="connsiteX4707" fmla="*/ 1986923 w 6085020"/>
              <a:gd name="connsiteY4707" fmla="*/ 4546060 h 4885973"/>
              <a:gd name="connsiteX4708" fmla="*/ 1987139 w 6085020"/>
              <a:gd name="connsiteY4708" fmla="*/ 4546472 h 4885973"/>
              <a:gd name="connsiteX4709" fmla="*/ 1987139 w 6085020"/>
              <a:gd name="connsiteY4709" fmla="*/ 4545820 h 4885973"/>
              <a:gd name="connsiteX4710" fmla="*/ 1987836 w 6085020"/>
              <a:gd name="connsiteY4710" fmla="*/ 4545048 h 4885973"/>
              <a:gd name="connsiteX4711" fmla="*/ 1988661 w 6085020"/>
              <a:gd name="connsiteY4711" fmla="*/ 4546282 h 4885973"/>
              <a:gd name="connsiteX4712" fmla="*/ 1988029 w 6085020"/>
              <a:gd name="connsiteY4712" fmla="*/ 4544833 h 4885973"/>
              <a:gd name="connsiteX4713" fmla="*/ 1988090 w 6085020"/>
              <a:gd name="connsiteY4713" fmla="*/ 4544765 h 4885973"/>
              <a:gd name="connsiteX4714" fmla="*/ 1989611 w 6085020"/>
              <a:gd name="connsiteY4714" fmla="*/ 4544765 h 4885973"/>
              <a:gd name="connsiteX4715" fmla="*/ 1989611 w 6085020"/>
              <a:gd name="connsiteY4715" fmla="*/ 4545713 h 4885973"/>
              <a:gd name="connsiteX4716" fmla="*/ 1991893 w 6085020"/>
              <a:gd name="connsiteY4716" fmla="*/ 4543058 h 4885973"/>
              <a:gd name="connsiteX4717" fmla="*/ 1991893 w 6085020"/>
              <a:gd name="connsiteY4717" fmla="*/ 4540972 h 4885973"/>
              <a:gd name="connsiteX4718" fmla="*/ 1993034 w 6085020"/>
              <a:gd name="connsiteY4718" fmla="*/ 4540972 h 4885973"/>
              <a:gd name="connsiteX4719" fmla="*/ 1996837 w 6085020"/>
              <a:gd name="connsiteY4719" fmla="*/ 4542489 h 4885973"/>
              <a:gd name="connsiteX4720" fmla="*/ 1996837 w 6085020"/>
              <a:gd name="connsiteY4720" fmla="*/ 4540213 h 4885973"/>
              <a:gd name="connsiteX4721" fmla="*/ 2008057 w 6085020"/>
              <a:gd name="connsiteY4721" fmla="*/ 4545524 h 4885973"/>
              <a:gd name="connsiteX4722" fmla="*/ 2015472 w 6085020"/>
              <a:gd name="connsiteY4722" fmla="*/ 4549074 h 4885973"/>
              <a:gd name="connsiteX4723" fmla="*/ 2013761 w 6085020"/>
              <a:gd name="connsiteY4723" fmla="*/ 4551024 h 4885973"/>
              <a:gd name="connsiteX4724" fmla="*/ 2009198 w 6085020"/>
              <a:gd name="connsiteY4724" fmla="*/ 4557852 h 4885973"/>
              <a:gd name="connsiteX4725" fmla="*/ 2009198 w 6085020"/>
              <a:gd name="connsiteY4725" fmla="*/ 4556904 h 4885973"/>
              <a:gd name="connsiteX4726" fmla="*/ 2007866 w 6085020"/>
              <a:gd name="connsiteY4726" fmla="*/ 4562404 h 4885973"/>
              <a:gd name="connsiteX4727" fmla="*/ 2007866 w 6085020"/>
              <a:gd name="connsiteY4727" fmla="*/ 4562628 h 4885973"/>
              <a:gd name="connsiteX4728" fmla="*/ 2006574 w 6085020"/>
              <a:gd name="connsiteY4728" fmla="*/ 4564300 h 4885973"/>
              <a:gd name="connsiteX4729" fmla="*/ 2005204 w 6085020"/>
              <a:gd name="connsiteY4729" fmla="*/ 4564300 h 4885973"/>
              <a:gd name="connsiteX4730" fmla="*/ 2006155 w 6085020"/>
              <a:gd name="connsiteY4730" fmla="*/ 4564680 h 4885973"/>
              <a:gd name="connsiteX4731" fmla="*/ 2005937 w 6085020"/>
              <a:gd name="connsiteY4731" fmla="*/ 4565125 h 4885973"/>
              <a:gd name="connsiteX4732" fmla="*/ 1969645 w 6085020"/>
              <a:gd name="connsiteY4732" fmla="*/ 4612096 h 4885973"/>
              <a:gd name="connsiteX4733" fmla="*/ 1969645 w 6085020"/>
              <a:gd name="connsiteY4733" fmla="*/ 4604510 h 4885973"/>
              <a:gd name="connsiteX4734" fmla="*/ 1970235 w 6085020"/>
              <a:gd name="connsiteY4734" fmla="*/ 4603072 h 4885973"/>
              <a:gd name="connsiteX4735" fmla="*/ 1971356 w 6085020"/>
              <a:gd name="connsiteY4735" fmla="*/ 4604510 h 4885973"/>
              <a:gd name="connsiteX4736" fmla="*/ 1970287 w 6085020"/>
              <a:gd name="connsiteY4736" fmla="*/ 4602945 h 4885973"/>
              <a:gd name="connsiteX4737" fmla="*/ 1970235 w 6085020"/>
              <a:gd name="connsiteY4737" fmla="*/ 4603072 h 4885973"/>
              <a:gd name="connsiteX4738" fmla="*/ 1970025 w 6085020"/>
              <a:gd name="connsiteY4738" fmla="*/ 4602803 h 4885973"/>
              <a:gd name="connsiteX4739" fmla="*/ 1972497 w 6085020"/>
              <a:gd name="connsiteY4739" fmla="*/ 4597113 h 4885973"/>
              <a:gd name="connsiteX4740" fmla="*/ 1974399 w 6085020"/>
              <a:gd name="connsiteY4740" fmla="*/ 4597113 h 4885973"/>
              <a:gd name="connsiteX4741" fmla="*/ 1979153 w 6085020"/>
              <a:gd name="connsiteY4741" fmla="*/ 4592750 h 4885973"/>
              <a:gd name="connsiteX4742" fmla="*/ 1979153 w 6085020"/>
              <a:gd name="connsiteY4742" fmla="*/ 4594268 h 4885973"/>
              <a:gd name="connsiteX4743" fmla="*/ 1982195 w 6085020"/>
              <a:gd name="connsiteY4743" fmla="*/ 4588578 h 4885973"/>
              <a:gd name="connsiteX4744" fmla="*/ 1978392 w 6085020"/>
              <a:gd name="connsiteY4744" fmla="*/ 4585353 h 4885973"/>
              <a:gd name="connsiteX4745" fmla="*/ 1975920 w 6085020"/>
              <a:gd name="connsiteY4745" fmla="*/ 4581560 h 4885973"/>
              <a:gd name="connsiteX4746" fmla="*/ 1978392 w 6085020"/>
              <a:gd name="connsiteY4746" fmla="*/ 4574732 h 4885973"/>
              <a:gd name="connsiteX4747" fmla="*/ 1980484 w 6085020"/>
              <a:gd name="connsiteY4747" fmla="*/ 4574732 h 4885973"/>
              <a:gd name="connsiteX4748" fmla="*/ 1980484 w 6085020"/>
              <a:gd name="connsiteY4748" fmla="*/ 4569801 h 4885973"/>
              <a:gd name="connsiteX4749" fmla="*/ 1982766 w 6085020"/>
              <a:gd name="connsiteY4749" fmla="*/ 4569801 h 4885973"/>
              <a:gd name="connsiteX4750" fmla="*/ 1982766 w 6085020"/>
              <a:gd name="connsiteY4750" fmla="*/ 4563542 h 4885973"/>
              <a:gd name="connsiteX4751" fmla="*/ 1978963 w 6085020"/>
              <a:gd name="connsiteY4751" fmla="*/ 4563542 h 4885973"/>
              <a:gd name="connsiteX4752" fmla="*/ 1977822 w 6085020"/>
              <a:gd name="connsiteY4752" fmla="*/ 4566197 h 4885973"/>
              <a:gd name="connsiteX4753" fmla="*/ 1980294 w 6085020"/>
              <a:gd name="connsiteY4753" fmla="*/ 4570559 h 4885973"/>
              <a:gd name="connsiteX4754" fmla="*/ 1978012 w 6085020"/>
              <a:gd name="connsiteY4754" fmla="*/ 4570559 h 4885973"/>
              <a:gd name="connsiteX4755" fmla="*/ 1974969 w 6085020"/>
              <a:gd name="connsiteY4755" fmla="*/ 4576250 h 4885973"/>
              <a:gd name="connsiteX4756" fmla="*/ 1974969 w 6085020"/>
              <a:gd name="connsiteY4756" fmla="*/ 4579284 h 4885973"/>
              <a:gd name="connsiteX4757" fmla="*/ 1970976 w 6085020"/>
              <a:gd name="connsiteY4757" fmla="*/ 4579284 h 4885973"/>
              <a:gd name="connsiteX4758" fmla="*/ 1972687 w 6085020"/>
              <a:gd name="connsiteY4758" fmla="*/ 4581940 h 4885973"/>
              <a:gd name="connsiteX4759" fmla="*/ 1968884 w 6085020"/>
              <a:gd name="connsiteY4759" fmla="*/ 4581940 h 4885973"/>
              <a:gd name="connsiteX4760" fmla="*/ 1970025 w 6085020"/>
              <a:gd name="connsiteY4760" fmla="*/ 4584595 h 4885973"/>
              <a:gd name="connsiteX4761" fmla="*/ 1968504 w 6085020"/>
              <a:gd name="connsiteY4761" fmla="*/ 4588199 h 4885973"/>
              <a:gd name="connsiteX4762" fmla="*/ 1971547 w 6085020"/>
              <a:gd name="connsiteY4762" fmla="*/ 4591423 h 4885973"/>
              <a:gd name="connsiteX4763" fmla="*/ 1970025 w 6085020"/>
              <a:gd name="connsiteY4763" fmla="*/ 4591423 h 4885973"/>
              <a:gd name="connsiteX4764" fmla="*/ 1965462 w 6085020"/>
              <a:gd name="connsiteY4764" fmla="*/ 4588199 h 4885973"/>
              <a:gd name="connsiteX4765" fmla="*/ 1965462 w 6085020"/>
              <a:gd name="connsiteY4765" fmla="*/ 4583457 h 4885973"/>
              <a:gd name="connsiteX4766" fmla="*/ 1968504 w 6085020"/>
              <a:gd name="connsiteY4766" fmla="*/ 4584974 h 4885973"/>
              <a:gd name="connsiteX4767" fmla="*/ 1965271 w 6085020"/>
              <a:gd name="connsiteY4767" fmla="*/ 4582129 h 4885973"/>
              <a:gd name="connsiteX4768" fmla="*/ 1968694 w 6085020"/>
              <a:gd name="connsiteY4768" fmla="*/ 4582129 h 4885973"/>
              <a:gd name="connsiteX4769" fmla="*/ 1968694 w 6085020"/>
              <a:gd name="connsiteY4769" fmla="*/ 4580612 h 4885973"/>
              <a:gd name="connsiteX4770" fmla="*/ 1964130 w 6085020"/>
              <a:gd name="connsiteY4770" fmla="*/ 4578905 h 4885973"/>
              <a:gd name="connsiteX4771" fmla="*/ 1962419 w 6085020"/>
              <a:gd name="connsiteY4771" fmla="*/ 4580233 h 4885973"/>
              <a:gd name="connsiteX4772" fmla="*/ 1962419 w 6085020"/>
              <a:gd name="connsiteY4772" fmla="*/ 4583646 h 4885973"/>
              <a:gd name="connsiteX4773" fmla="*/ 1958996 w 6085020"/>
              <a:gd name="connsiteY4773" fmla="*/ 4584974 h 4885973"/>
              <a:gd name="connsiteX4774" fmla="*/ 1960708 w 6085020"/>
              <a:gd name="connsiteY4774" fmla="*/ 4588199 h 4885973"/>
              <a:gd name="connsiteX4775" fmla="*/ 1956714 w 6085020"/>
              <a:gd name="connsiteY4775" fmla="*/ 4588199 h 4885973"/>
              <a:gd name="connsiteX4776" fmla="*/ 1956714 w 6085020"/>
              <a:gd name="connsiteY4776" fmla="*/ 4591233 h 4885973"/>
              <a:gd name="connsiteX4777" fmla="*/ 1960327 w 6085020"/>
              <a:gd name="connsiteY4777" fmla="*/ 4591233 h 4885973"/>
              <a:gd name="connsiteX4778" fmla="*/ 1957855 w 6085020"/>
              <a:gd name="connsiteY4778" fmla="*/ 4591233 h 4885973"/>
              <a:gd name="connsiteX4779" fmla="*/ 1960517 w 6085020"/>
              <a:gd name="connsiteY4779" fmla="*/ 4592181 h 4885973"/>
              <a:gd name="connsiteX4780" fmla="*/ 1958236 w 6085020"/>
              <a:gd name="connsiteY4780" fmla="*/ 4592181 h 4885973"/>
              <a:gd name="connsiteX4781" fmla="*/ 1958236 w 6085020"/>
              <a:gd name="connsiteY4781" fmla="*/ 4593889 h 4885973"/>
              <a:gd name="connsiteX4782" fmla="*/ 1960898 w 6085020"/>
              <a:gd name="connsiteY4782" fmla="*/ 4596544 h 4885973"/>
              <a:gd name="connsiteX4783" fmla="*/ 1959377 w 6085020"/>
              <a:gd name="connsiteY4783" fmla="*/ 4598630 h 4885973"/>
              <a:gd name="connsiteX4784" fmla="*/ 1957855 w 6085020"/>
              <a:gd name="connsiteY4784" fmla="*/ 4596354 h 4885973"/>
              <a:gd name="connsiteX4785" fmla="*/ 1954242 w 6085020"/>
              <a:gd name="connsiteY4785" fmla="*/ 4596354 h 4885973"/>
              <a:gd name="connsiteX4786" fmla="*/ 1956334 w 6085020"/>
              <a:gd name="connsiteY4786" fmla="*/ 4598061 h 4885973"/>
              <a:gd name="connsiteX4787" fmla="*/ 1956334 w 6085020"/>
              <a:gd name="connsiteY4787" fmla="*/ 4600527 h 4885973"/>
              <a:gd name="connsiteX4788" fmla="*/ 1958806 w 6085020"/>
              <a:gd name="connsiteY4788" fmla="*/ 4602044 h 4885973"/>
              <a:gd name="connsiteX4789" fmla="*/ 1955763 w 6085020"/>
              <a:gd name="connsiteY4789" fmla="*/ 4602044 h 4885973"/>
              <a:gd name="connsiteX4790" fmla="*/ 1956905 w 6085020"/>
              <a:gd name="connsiteY4790" fmla="*/ 4605837 h 4885973"/>
              <a:gd name="connsiteX4791" fmla="*/ 1955383 w 6085020"/>
              <a:gd name="connsiteY4791" fmla="*/ 4604510 h 4885973"/>
              <a:gd name="connsiteX4792" fmla="*/ 1953862 w 6085020"/>
              <a:gd name="connsiteY4792" fmla="*/ 4607734 h 4885973"/>
              <a:gd name="connsiteX4793" fmla="*/ 1950819 w 6085020"/>
              <a:gd name="connsiteY4793" fmla="*/ 4605268 h 4885973"/>
              <a:gd name="connsiteX4794" fmla="*/ 1950819 w 6085020"/>
              <a:gd name="connsiteY4794" fmla="*/ 4610769 h 4885973"/>
              <a:gd name="connsiteX4795" fmla="*/ 1953292 w 6085020"/>
              <a:gd name="connsiteY4795" fmla="*/ 4612665 h 4885973"/>
              <a:gd name="connsiteX4796" fmla="*/ 1949678 w 6085020"/>
              <a:gd name="connsiteY4796" fmla="*/ 4612665 h 4885973"/>
              <a:gd name="connsiteX4797" fmla="*/ 1948157 w 6085020"/>
              <a:gd name="connsiteY4797" fmla="*/ 4615700 h 4885973"/>
              <a:gd name="connsiteX4798" fmla="*/ 1951200 w 6085020"/>
              <a:gd name="connsiteY4798" fmla="*/ 4618166 h 4885973"/>
              <a:gd name="connsiteX4799" fmla="*/ 1951200 w 6085020"/>
              <a:gd name="connsiteY4799" fmla="*/ 4619683 h 4885973"/>
              <a:gd name="connsiteX4800" fmla="*/ 1946256 w 6085020"/>
              <a:gd name="connsiteY4800" fmla="*/ 4617027 h 4885973"/>
              <a:gd name="connsiteX4801" fmla="*/ 1949108 w 6085020"/>
              <a:gd name="connsiteY4801" fmla="*/ 4620062 h 4885973"/>
              <a:gd name="connsiteX4802" fmla="*/ 1945685 w 6085020"/>
              <a:gd name="connsiteY4802" fmla="*/ 4617597 h 4885973"/>
              <a:gd name="connsiteX4803" fmla="*/ 1945685 w 6085020"/>
              <a:gd name="connsiteY4803" fmla="*/ 4619873 h 4885973"/>
              <a:gd name="connsiteX4804" fmla="*/ 1946826 w 6085020"/>
              <a:gd name="connsiteY4804" fmla="*/ 4619873 h 4885973"/>
              <a:gd name="connsiteX4805" fmla="*/ 1943974 w 6085020"/>
              <a:gd name="connsiteY4805" fmla="*/ 4624045 h 4885973"/>
              <a:gd name="connsiteX4806" fmla="*/ 1941121 w 6085020"/>
              <a:gd name="connsiteY4806" fmla="*/ 4633908 h 4885973"/>
              <a:gd name="connsiteX4807" fmla="*/ 1943784 w 6085020"/>
              <a:gd name="connsiteY4807" fmla="*/ 4641494 h 4885973"/>
              <a:gd name="connsiteX4808" fmla="*/ 1939600 w 6085020"/>
              <a:gd name="connsiteY4808" fmla="*/ 4641494 h 4885973"/>
              <a:gd name="connsiteX4809" fmla="*/ 1937318 w 6085020"/>
              <a:gd name="connsiteY4809" fmla="*/ 4639598 h 4885973"/>
              <a:gd name="connsiteX4810" fmla="*/ 1938459 w 6085020"/>
              <a:gd name="connsiteY4810" fmla="*/ 4641684 h 4885973"/>
              <a:gd name="connsiteX4811" fmla="*/ 1935417 w 6085020"/>
              <a:gd name="connsiteY4811" fmla="*/ 4641684 h 4885973"/>
              <a:gd name="connsiteX4812" fmla="*/ 1935417 w 6085020"/>
              <a:gd name="connsiteY4812" fmla="*/ 4644719 h 4885973"/>
              <a:gd name="connsiteX4813" fmla="*/ 1930473 w 6085020"/>
              <a:gd name="connsiteY4813" fmla="*/ 4655530 h 4885973"/>
              <a:gd name="connsiteX4814" fmla="*/ 1932374 w 6085020"/>
              <a:gd name="connsiteY4814" fmla="*/ 4659892 h 4885973"/>
              <a:gd name="connsiteX4815" fmla="*/ 1913359 w 6085020"/>
              <a:gd name="connsiteY4815" fmla="*/ 4683790 h 4885973"/>
              <a:gd name="connsiteX4816" fmla="*/ 1913359 w 6085020"/>
              <a:gd name="connsiteY4816" fmla="*/ 4679807 h 4885973"/>
              <a:gd name="connsiteX4817" fmla="*/ 1909936 w 6085020"/>
              <a:gd name="connsiteY4817" fmla="*/ 4683221 h 4885973"/>
              <a:gd name="connsiteX4818" fmla="*/ 1908414 w 6085020"/>
              <a:gd name="connsiteY4818" fmla="*/ 4683221 h 4885973"/>
              <a:gd name="connsiteX4819" fmla="*/ 1905752 w 6085020"/>
              <a:gd name="connsiteY4819" fmla="*/ 4689859 h 4885973"/>
              <a:gd name="connsiteX4820" fmla="*/ 1899477 w 6085020"/>
              <a:gd name="connsiteY4820" fmla="*/ 4698963 h 4885973"/>
              <a:gd name="connsiteX4821" fmla="*/ 1901379 w 6085020"/>
              <a:gd name="connsiteY4821" fmla="*/ 4698963 h 4885973"/>
              <a:gd name="connsiteX4822" fmla="*/ 1898526 w 6085020"/>
              <a:gd name="connsiteY4822" fmla="*/ 4701049 h 4885973"/>
              <a:gd name="connsiteX4823" fmla="*/ 1899857 w 6085020"/>
              <a:gd name="connsiteY4823" fmla="*/ 4702187 h 4885973"/>
              <a:gd name="connsiteX4824" fmla="*/ 1937889 w 6085020"/>
              <a:gd name="connsiteY4824" fmla="*/ 4656099 h 4885973"/>
              <a:gd name="connsiteX4825" fmla="*/ 1942262 w 6085020"/>
              <a:gd name="connsiteY4825" fmla="*/ 4649271 h 4885973"/>
              <a:gd name="connsiteX4826" fmla="*/ 1946256 w 6085020"/>
              <a:gd name="connsiteY4826" fmla="*/ 4644150 h 4885973"/>
              <a:gd name="connsiteX4827" fmla="*/ 1955763 w 6085020"/>
              <a:gd name="connsiteY4827" fmla="*/ 4633339 h 4885973"/>
              <a:gd name="connsiteX4828" fmla="*/ 1960708 w 6085020"/>
              <a:gd name="connsiteY4828" fmla="*/ 4627459 h 4885973"/>
              <a:gd name="connsiteX4829" fmla="*/ 1960708 w 6085020"/>
              <a:gd name="connsiteY4829" fmla="*/ 4626511 h 4885973"/>
              <a:gd name="connsiteX4830" fmla="*/ 2001591 w 6085020"/>
              <a:gd name="connsiteY4830" fmla="*/ 4573974 h 4885973"/>
              <a:gd name="connsiteX4831" fmla="*/ 2005937 w 6085020"/>
              <a:gd name="connsiteY4831" fmla="*/ 4565125 h 4885973"/>
              <a:gd name="connsiteX4832" fmla="*/ 2006574 w 6085020"/>
              <a:gd name="connsiteY4832" fmla="*/ 4564300 h 4885973"/>
              <a:gd name="connsiteX4833" fmla="*/ 2007866 w 6085020"/>
              <a:gd name="connsiteY4833" fmla="*/ 4564300 h 4885973"/>
              <a:gd name="connsiteX4834" fmla="*/ 2007866 w 6085020"/>
              <a:gd name="connsiteY4834" fmla="*/ 4562628 h 4885973"/>
              <a:gd name="connsiteX4835" fmla="*/ 2017564 w 6085020"/>
              <a:gd name="connsiteY4835" fmla="*/ 4550076 h 4885973"/>
              <a:gd name="connsiteX4836" fmla="*/ 2015472 w 6085020"/>
              <a:gd name="connsiteY4836" fmla="*/ 4549074 h 4885973"/>
              <a:gd name="connsiteX4837" fmla="*/ 2016424 w 6085020"/>
              <a:gd name="connsiteY4837" fmla="*/ 4547989 h 4885973"/>
              <a:gd name="connsiteX4838" fmla="*/ 2019656 w 6085020"/>
              <a:gd name="connsiteY4838" fmla="*/ 4549507 h 4885973"/>
              <a:gd name="connsiteX4839" fmla="*/ 2018325 w 6085020"/>
              <a:gd name="connsiteY4839" fmla="*/ 4545903 h 4885973"/>
              <a:gd name="connsiteX4840" fmla="*/ 2040573 w 6085020"/>
              <a:gd name="connsiteY4840" fmla="*/ 4519729 h 4885973"/>
              <a:gd name="connsiteX4841" fmla="*/ 2043616 w 6085020"/>
              <a:gd name="connsiteY4841" fmla="*/ 4516126 h 4885973"/>
              <a:gd name="connsiteX4842" fmla="*/ 2055025 w 6085020"/>
              <a:gd name="connsiteY4842" fmla="*/ 4502470 h 4885973"/>
              <a:gd name="connsiteX4843" fmla="*/ 2060920 w 6085020"/>
              <a:gd name="connsiteY4843" fmla="*/ 4494124 h 4885973"/>
              <a:gd name="connsiteX4844" fmla="*/ 2065294 w 6085020"/>
              <a:gd name="connsiteY4844" fmla="*/ 4488434 h 4885973"/>
              <a:gd name="connsiteX4845" fmla="*/ 2067386 w 6085020"/>
              <a:gd name="connsiteY4845" fmla="*/ 4488434 h 4885973"/>
              <a:gd name="connsiteX4846" fmla="*/ 2067386 w 6085020"/>
              <a:gd name="connsiteY4846" fmla="*/ 4485969 h 4885973"/>
              <a:gd name="connsiteX4847" fmla="*/ 2074612 w 6085020"/>
              <a:gd name="connsiteY4847" fmla="*/ 4478003 h 4885973"/>
              <a:gd name="connsiteX4848" fmla="*/ 2072900 w 6085020"/>
              <a:gd name="connsiteY4848" fmla="*/ 4476675 h 4885973"/>
              <a:gd name="connsiteX4849" fmla="*/ 2075943 w 6085020"/>
              <a:gd name="connsiteY4849" fmla="*/ 4476675 h 4885973"/>
              <a:gd name="connsiteX4850" fmla="*/ 2077274 w 6085020"/>
              <a:gd name="connsiteY4850" fmla="*/ 4474020 h 4885973"/>
              <a:gd name="connsiteX4851" fmla="*/ 2077274 w 6085020"/>
              <a:gd name="connsiteY4851" fmla="*/ 4471933 h 4885973"/>
              <a:gd name="connsiteX4852" fmla="*/ 2081647 w 6085020"/>
              <a:gd name="connsiteY4852" fmla="*/ 4468709 h 4885973"/>
              <a:gd name="connsiteX4853" fmla="*/ 2080316 w 6085020"/>
              <a:gd name="connsiteY4853" fmla="*/ 4467761 h 4885973"/>
              <a:gd name="connsiteX4854" fmla="*/ 2083549 w 6085020"/>
              <a:gd name="connsiteY4854" fmla="*/ 4466433 h 4885973"/>
              <a:gd name="connsiteX4855" fmla="*/ 2094008 w 6085020"/>
              <a:gd name="connsiteY4855" fmla="*/ 4455812 h 4885973"/>
              <a:gd name="connsiteX4856" fmla="*/ 2095339 w 6085020"/>
              <a:gd name="connsiteY4856" fmla="*/ 4456950 h 4885973"/>
              <a:gd name="connsiteX4857" fmla="*/ 2100473 w 6085020"/>
              <a:gd name="connsiteY4857" fmla="*/ 4450122 h 4885973"/>
              <a:gd name="connsiteX4858" fmla="*/ 2102945 w 6085020"/>
              <a:gd name="connsiteY4858" fmla="*/ 4447846 h 4885973"/>
              <a:gd name="connsiteX4859" fmla="*/ 2102945 w 6085020"/>
              <a:gd name="connsiteY4859" fmla="*/ 4445760 h 4885973"/>
              <a:gd name="connsiteX4860" fmla="*/ 2104656 w 6085020"/>
              <a:gd name="connsiteY4860" fmla="*/ 4445760 h 4885973"/>
              <a:gd name="connsiteX4861" fmla="*/ 2104656 w 6085020"/>
              <a:gd name="connsiteY4861" fmla="*/ 4442725 h 4885973"/>
              <a:gd name="connsiteX4862" fmla="*/ 2106368 w 6085020"/>
              <a:gd name="connsiteY4862" fmla="*/ 4444053 h 4885973"/>
              <a:gd name="connsiteX4863" fmla="*/ 2108269 w 6085020"/>
              <a:gd name="connsiteY4863" fmla="*/ 4444053 h 4885973"/>
              <a:gd name="connsiteX4864" fmla="*/ 2106368 w 6085020"/>
              <a:gd name="connsiteY4864" fmla="*/ 4443104 h 4885973"/>
              <a:gd name="connsiteX4865" fmla="*/ 2108460 w 6085020"/>
              <a:gd name="connsiteY4865" fmla="*/ 4441966 h 4885973"/>
              <a:gd name="connsiteX4866" fmla="*/ 2108840 w 6085020"/>
              <a:gd name="connsiteY4866" fmla="*/ 4441966 h 4885973"/>
              <a:gd name="connsiteX4867" fmla="*/ 2109981 w 6085020"/>
              <a:gd name="connsiteY4867" fmla="*/ 4440639 h 4885973"/>
              <a:gd name="connsiteX4868" fmla="*/ 2111122 w 6085020"/>
              <a:gd name="connsiteY4868" fmla="*/ 4439311 h 4885973"/>
              <a:gd name="connsiteX4869" fmla="*/ 2112263 w 6085020"/>
              <a:gd name="connsiteY4869" fmla="*/ 4437848 h 4885973"/>
              <a:gd name="connsiteX4870" fmla="*/ 2112263 w 6085020"/>
              <a:gd name="connsiteY4870" fmla="*/ 4437983 h 4885973"/>
              <a:gd name="connsiteX4871" fmla="*/ 2140786 w 6085020"/>
              <a:gd name="connsiteY4871" fmla="*/ 4404033 h 4885973"/>
              <a:gd name="connsiteX4872" fmla="*/ 2144019 w 6085020"/>
              <a:gd name="connsiteY4872" fmla="*/ 4405361 h 4885973"/>
              <a:gd name="connsiteX4873" fmla="*/ 2145730 w 6085020"/>
              <a:gd name="connsiteY4873" fmla="*/ 4401568 h 4885973"/>
              <a:gd name="connsiteX4874" fmla="*/ 2142231 w 6085020"/>
              <a:gd name="connsiteY4874" fmla="*/ 4399576 h 4885973"/>
              <a:gd name="connsiteX4875" fmla="*/ 2141927 w 6085020"/>
              <a:gd name="connsiteY4875" fmla="*/ 4399671 h 4885973"/>
              <a:gd name="connsiteX4876" fmla="*/ 2140216 w 6085020"/>
              <a:gd name="connsiteY4876" fmla="*/ 4403085 h 4885973"/>
              <a:gd name="connsiteX4877" fmla="*/ 998514 w 6085020"/>
              <a:gd name="connsiteY4877" fmla="*/ 4393412 h 4885973"/>
              <a:gd name="connsiteX4878" fmla="*/ 1000035 w 6085020"/>
              <a:gd name="connsiteY4878" fmla="*/ 4397016 h 4885973"/>
              <a:gd name="connsiteX4879" fmla="*/ 998894 w 6085020"/>
              <a:gd name="connsiteY4879" fmla="*/ 4397016 h 4885973"/>
              <a:gd name="connsiteX4880" fmla="*/ 999655 w 6085020"/>
              <a:gd name="connsiteY4880" fmla="*/ 4400240 h 4885973"/>
              <a:gd name="connsiteX4881" fmla="*/ 1002127 w 6085020"/>
              <a:gd name="connsiteY4881" fmla="*/ 4396636 h 4885973"/>
              <a:gd name="connsiteX4882" fmla="*/ 1000713 w 6085020"/>
              <a:gd name="connsiteY4882" fmla="*/ 4394521 h 4885973"/>
              <a:gd name="connsiteX4883" fmla="*/ 1001176 w 6085020"/>
              <a:gd name="connsiteY4883" fmla="*/ 4393981 h 4885973"/>
              <a:gd name="connsiteX4884" fmla="*/ 998704 w 6085020"/>
              <a:gd name="connsiteY4884" fmla="*/ 4393791 h 4885973"/>
              <a:gd name="connsiteX4885" fmla="*/ 903435 w 6085020"/>
              <a:gd name="connsiteY4885" fmla="*/ 4391895 h 4885973"/>
              <a:gd name="connsiteX4886" fmla="*/ 906302 w 6085020"/>
              <a:gd name="connsiteY4886" fmla="*/ 4399871 h 4885973"/>
              <a:gd name="connsiteX4887" fmla="*/ 904766 w 6085020"/>
              <a:gd name="connsiteY4887" fmla="*/ 4401378 h 4885973"/>
              <a:gd name="connsiteX4888" fmla="*/ 905780 w 6085020"/>
              <a:gd name="connsiteY4888" fmla="*/ 4401631 h 4885973"/>
              <a:gd name="connsiteX4889" fmla="*/ 906529 w 6085020"/>
              <a:gd name="connsiteY4889" fmla="*/ 4402377 h 4885973"/>
              <a:gd name="connsiteX4890" fmla="*/ 905907 w 6085020"/>
              <a:gd name="connsiteY4890" fmla="*/ 4403085 h 4885973"/>
              <a:gd name="connsiteX4891" fmla="*/ 905907 w 6085020"/>
              <a:gd name="connsiteY4891" fmla="*/ 4403464 h 4885973"/>
              <a:gd name="connsiteX4892" fmla="*/ 908189 w 6085020"/>
              <a:gd name="connsiteY4892" fmla="*/ 4404033 h 4885973"/>
              <a:gd name="connsiteX4893" fmla="*/ 906529 w 6085020"/>
              <a:gd name="connsiteY4893" fmla="*/ 4402377 h 4885973"/>
              <a:gd name="connsiteX4894" fmla="*/ 906931 w 6085020"/>
              <a:gd name="connsiteY4894" fmla="*/ 4401918 h 4885973"/>
              <a:gd name="connsiteX4895" fmla="*/ 907048 w 6085020"/>
              <a:gd name="connsiteY4895" fmla="*/ 4401947 h 4885973"/>
              <a:gd name="connsiteX4896" fmla="*/ 907007 w 6085020"/>
              <a:gd name="connsiteY4896" fmla="*/ 4401832 h 4885973"/>
              <a:gd name="connsiteX4897" fmla="*/ 907238 w 6085020"/>
              <a:gd name="connsiteY4897" fmla="*/ 4401568 h 4885973"/>
              <a:gd name="connsiteX4898" fmla="*/ 906912 w 6085020"/>
              <a:gd name="connsiteY4898" fmla="*/ 4401568 h 4885973"/>
              <a:gd name="connsiteX4899" fmla="*/ 906302 w 6085020"/>
              <a:gd name="connsiteY4899" fmla="*/ 4399871 h 4885973"/>
              <a:gd name="connsiteX4900" fmla="*/ 909378 w 6085020"/>
              <a:gd name="connsiteY4900" fmla="*/ 4396850 h 4885973"/>
              <a:gd name="connsiteX4901" fmla="*/ 903435 w 6085020"/>
              <a:gd name="connsiteY4901" fmla="*/ 4391895 h 4885973"/>
              <a:gd name="connsiteX4902" fmla="*/ 4615051 w 6085020"/>
              <a:gd name="connsiteY4902" fmla="*/ 4391838 h 4885973"/>
              <a:gd name="connsiteX4903" fmla="*/ 4614347 w 6085020"/>
              <a:gd name="connsiteY4903" fmla="*/ 4392653 h 4885973"/>
              <a:gd name="connsiteX4904" fmla="*/ 4614917 w 6085020"/>
              <a:gd name="connsiteY4904" fmla="*/ 4392464 h 4885973"/>
              <a:gd name="connsiteX4905" fmla="*/ 4614822 w 6085020"/>
              <a:gd name="connsiteY4905" fmla="*/ 4394076 h 4885973"/>
              <a:gd name="connsiteX4906" fmla="*/ 4614917 w 6085020"/>
              <a:gd name="connsiteY4906" fmla="*/ 4394171 h 4885973"/>
              <a:gd name="connsiteX4907" fmla="*/ 4616819 w 6085020"/>
              <a:gd name="connsiteY4907" fmla="*/ 4394171 h 4885973"/>
              <a:gd name="connsiteX4908" fmla="*/ 4616914 w 6085020"/>
              <a:gd name="connsiteY4908" fmla="*/ 4392559 h 4885973"/>
              <a:gd name="connsiteX4909" fmla="*/ 4616819 w 6085020"/>
              <a:gd name="connsiteY4909" fmla="*/ 4392464 h 4885973"/>
              <a:gd name="connsiteX4910" fmla="*/ 4615051 w 6085020"/>
              <a:gd name="connsiteY4910" fmla="*/ 4391838 h 4885973"/>
              <a:gd name="connsiteX4911" fmla="*/ 4445503 w 6085020"/>
              <a:gd name="connsiteY4911" fmla="*/ 4391798 h 4885973"/>
              <a:gd name="connsiteX4912" fmla="*/ 4445222 w 6085020"/>
              <a:gd name="connsiteY4912" fmla="*/ 4392919 h 4885973"/>
              <a:gd name="connsiteX4913" fmla="*/ 4444370 w 6085020"/>
              <a:gd name="connsiteY4913" fmla="*/ 4392707 h 4885973"/>
              <a:gd name="connsiteX4914" fmla="*/ 2155238 w 6085020"/>
              <a:gd name="connsiteY4914" fmla="*/ 4391705 h 4885973"/>
              <a:gd name="connsiteX4915" fmla="*/ 2155238 w 6085020"/>
              <a:gd name="connsiteY4915" fmla="*/ 4391705 h 4885973"/>
              <a:gd name="connsiteX4916" fmla="*/ 1852699 w 6085020"/>
              <a:gd name="connsiteY4916" fmla="*/ 4391705 h 4885973"/>
              <a:gd name="connsiteX4917" fmla="*/ 1847564 w 6085020"/>
              <a:gd name="connsiteY4917" fmla="*/ 4423759 h 4885973"/>
              <a:gd name="connsiteX4918" fmla="*/ 1847564 w 6085020"/>
              <a:gd name="connsiteY4918" fmla="*/ 4423000 h 4885973"/>
              <a:gd name="connsiteX4919" fmla="*/ 1852699 w 6085020"/>
              <a:gd name="connsiteY4919" fmla="*/ 4391705 h 4885973"/>
              <a:gd name="connsiteX4920" fmla="*/ 4537809 w 6085020"/>
              <a:gd name="connsiteY4920" fmla="*/ 4391421 h 4885973"/>
              <a:gd name="connsiteX4921" fmla="*/ 4537714 w 6085020"/>
              <a:gd name="connsiteY4921" fmla="*/ 4391515 h 4885973"/>
              <a:gd name="connsiteX4922" fmla="*/ 4537695 w 6085020"/>
              <a:gd name="connsiteY4922" fmla="*/ 4393393 h 4885973"/>
              <a:gd name="connsiteX4923" fmla="*/ 4537714 w 6085020"/>
              <a:gd name="connsiteY4923" fmla="*/ 4393412 h 4885973"/>
              <a:gd name="connsiteX4924" fmla="*/ 4539254 w 6085020"/>
              <a:gd name="connsiteY4924" fmla="*/ 4393905 h 4885973"/>
              <a:gd name="connsiteX4925" fmla="*/ 4539615 w 6085020"/>
              <a:gd name="connsiteY4925" fmla="*/ 4393602 h 4885973"/>
              <a:gd name="connsiteX4926" fmla="*/ 4539425 w 6085020"/>
              <a:gd name="connsiteY4926" fmla="*/ 4393412 h 4885973"/>
              <a:gd name="connsiteX4927" fmla="*/ 4539425 w 6085020"/>
              <a:gd name="connsiteY4927" fmla="*/ 4391515 h 4885973"/>
              <a:gd name="connsiteX4928" fmla="*/ 4537809 w 6085020"/>
              <a:gd name="connsiteY4928" fmla="*/ 4391421 h 4885973"/>
              <a:gd name="connsiteX4929" fmla="*/ 1001556 w 6085020"/>
              <a:gd name="connsiteY4929" fmla="*/ 4391326 h 4885973"/>
              <a:gd name="connsiteX4930" fmla="*/ 1000986 w 6085020"/>
              <a:gd name="connsiteY4930" fmla="*/ 4391895 h 4885973"/>
              <a:gd name="connsiteX4931" fmla="*/ 1000796 w 6085020"/>
              <a:gd name="connsiteY4931" fmla="*/ 4391515 h 4885973"/>
              <a:gd name="connsiteX4932" fmla="*/ 999655 w 6085020"/>
              <a:gd name="connsiteY4932" fmla="*/ 4392843 h 4885973"/>
              <a:gd name="connsiteX4933" fmla="*/ 1001556 w 6085020"/>
              <a:gd name="connsiteY4933" fmla="*/ 4393791 h 4885973"/>
              <a:gd name="connsiteX4934" fmla="*/ 1001556 w 6085020"/>
              <a:gd name="connsiteY4934" fmla="*/ 4391326 h 4885973"/>
              <a:gd name="connsiteX4935" fmla="*/ 5696149 w 6085020"/>
              <a:gd name="connsiteY4935" fmla="*/ 4390946 h 4885973"/>
              <a:gd name="connsiteX4936" fmla="*/ 5696149 w 6085020"/>
              <a:gd name="connsiteY4936" fmla="*/ 4390946 h 4885973"/>
              <a:gd name="connsiteX4937" fmla="*/ 4475057 w 6085020"/>
              <a:gd name="connsiteY4937" fmla="*/ 4390662 h 4885973"/>
              <a:gd name="connsiteX4938" fmla="*/ 4474962 w 6085020"/>
              <a:gd name="connsiteY4938" fmla="*/ 4390757 h 4885973"/>
              <a:gd name="connsiteX4939" fmla="*/ 4474791 w 6085020"/>
              <a:gd name="connsiteY4939" fmla="*/ 4392634 h 4885973"/>
              <a:gd name="connsiteX4940" fmla="*/ 4476673 w 6085020"/>
              <a:gd name="connsiteY4940" fmla="*/ 4392786 h 4885973"/>
              <a:gd name="connsiteX4941" fmla="*/ 4476845 w 6085020"/>
              <a:gd name="connsiteY4941" fmla="*/ 4390927 h 4885973"/>
              <a:gd name="connsiteX4942" fmla="*/ 4476673 w 6085020"/>
              <a:gd name="connsiteY4942" fmla="*/ 4390757 h 4885973"/>
              <a:gd name="connsiteX4943" fmla="*/ 4475057 w 6085020"/>
              <a:gd name="connsiteY4943" fmla="*/ 4390662 h 4885973"/>
              <a:gd name="connsiteX4944" fmla="*/ 883659 w 6085020"/>
              <a:gd name="connsiteY4944" fmla="*/ 4390377 h 4885973"/>
              <a:gd name="connsiteX4945" fmla="*/ 882708 w 6085020"/>
              <a:gd name="connsiteY4945" fmla="*/ 4394171 h 4885973"/>
              <a:gd name="connsiteX4946" fmla="*/ 881187 w 6085020"/>
              <a:gd name="connsiteY4946" fmla="*/ 4393602 h 4885973"/>
              <a:gd name="connsiteX4947" fmla="*/ 884420 w 6085020"/>
              <a:gd name="connsiteY4947" fmla="*/ 4396067 h 4885973"/>
              <a:gd name="connsiteX4948" fmla="*/ 886892 w 6085020"/>
              <a:gd name="connsiteY4948" fmla="*/ 4393033 h 4885973"/>
              <a:gd name="connsiteX4949" fmla="*/ 883659 w 6085020"/>
              <a:gd name="connsiteY4949" fmla="*/ 4390377 h 4885973"/>
              <a:gd name="connsiteX4950" fmla="*/ 4554162 w 6085020"/>
              <a:gd name="connsiteY4950" fmla="*/ 4390283 h 4885973"/>
              <a:gd name="connsiteX4951" fmla="*/ 4554067 w 6085020"/>
              <a:gd name="connsiteY4951" fmla="*/ 4390377 h 4885973"/>
              <a:gd name="connsiteX4952" fmla="*/ 4554067 w 6085020"/>
              <a:gd name="connsiteY4952" fmla="*/ 4392274 h 4885973"/>
              <a:gd name="connsiteX4953" fmla="*/ 4555265 w 6085020"/>
              <a:gd name="connsiteY4953" fmla="*/ 4393734 h 4885973"/>
              <a:gd name="connsiteX4954" fmla="*/ 4555969 w 6085020"/>
              <a:gd name="connsiteY4954" fmla="*/ 4393602 h 4885973"/>
              <a:gd name="connsiteX4955" fmla="*/ 4555779 w 6085020"/>
              <a:gd name="connsiteY4955" fmla="*/ 4392274 h 4885973"/>
              <a:gd name="connsiteX4956" fmla="*/ 4555798 w 6085020"/>
              <a:gd name="connsiteY4956" fmla="*/ 4390396 h 4885973"/>
              <a:gd name="connsiteX4957" fmla="*/ 4555779 w 6085020"/>
              <a:gd name="connsiteY4957" fmla="*/ 4390377 h 4885973"/>
              <a:gd name="connsiteX4958" fmla="*/ 4554162 w 6085020"/>
              <a:gd name="connsiteY4958" fmla="*/ 4390283 h 4885973"/>
              <a:gd name="connsiteX4959" fmla="*/ 4547031 w 6085020"/>
              <a:gd name="connsiteY4959" fmla="*/ 4390188 h 4885973"/>
              <a:gd name="connsiteX4960" fmla="*/ 4547031 w 6085020"/>
              <a:gd name="connsiteY4960" fmla="*/ 4392084 h 4885973"/>
              <a:gd name="connsiteX4961" fmla="*/ 4548648 w 6085020"/>
              <a:gd name="connsiteY4961" fmla="*/ 4392179 h 4885973"/>
              <a:gd name="connsiteX4962" fmla="*/ 4548743 w 6085020"/>
              <a:gd name="connsiteY4962" fmla="*/ 4392084 h 4885973"/>
              <a:gd name="connsiteX4963" fmla="*/ 4549123 w 6085020"/>
              <a:gd name="connsiteY4963" fmla="*/ 4390946 h 4885973"/>
              <a:gd name="connsiteX4964" fmla="*/ 4548933 w 6085020"/>
              <a:gd name="connsiteY4964" fmla="*/ 4390188 h 4885973"/>
              <a:gd name="connsiteX4965" fmla="*/ 4547031 w 6085020"/>
              <a:gd name="connsiteY4965" fmla="*/ 4390188 h 4885973"/>
              <a:gd name="connsiteX4966" fmla="*/ 1437813 w 6085020"/>
              <a:gd name="connsiteY4966" fmla="*/ 4389382 h 4885973"/>
              <a:gd name="connsiteX4967" fmla="*/ 1438156 w 6085020"/>
              <a:gd name="connsiteY4967" fmla="*/ 4389619 h 4885973"/>
              <a:gd name="connsiteX4968" fmla="*/ 1437789 w 6085020"/>
              <a:gd name="connsiteY4968" fmla="*/ 4389399 h 4885973"/>
              <a:gd name="connsiteX4969" fmla="*/ 1594275 w 6085020"/>
              <a:gd name="connsiteY4969" fmla="*/ 4388860 h 4885973"/>
              <a:gd name="connsiteX4970" fmla="*/ 1594656 w 6085020"/>
              <a:gd name="connsiteY4970" fmla="*/ 4391515 h 4885973"/>
              <a:gd name="connsiteX4971" fmla="*/ 1597318 w 6085020"/>
              <a:gd name="connsiteY4971" fmla="*/ 4391136 h 4885973"/>
              <a:gd name="connsiteX4972" fmla="*/ 1596177 w 6085020"/>
              <a:gd name="connsiteY4972" fmla="*/ 4391136 h 4885973"/>
              <a:gd name="connsiteX4973" fmla="*/ 1594275 w 6085020"/>
              <a:gd name="connsiteY4973" fmla="*/ 4388860 h 4885973"/>
              <a:gd name="connsiteX4974" fmla="*/ 1186769 w 6085020"/>
              <a:gd name="connsiteY4974" fmla="*/ 4388291 h 4885973"/>
              <a:gd name="connsiteX4975" fmla="*/ 1186769 w 6085020"/>
              <a:gd name="connsiteY4975" fmla="*/ 4390946 h 4885973"/>
              <a:gd name="connsiteX4976" fmla="*/ 1187720 w 6085020"/>
              <a:gd name="connsiteY4976" fmla="*/ 4389429 h 4885973"/>
              <a:gd name="connsiteX4977" fmla="*/ 913323 w 6085020"/>
              <a:gd name="connsiteY4977" fmla="*/ 4388291 h 4885973"/>
              <a:gd name="connsiteX4978" fmla="*/ 911042 w 6085020"/>
              <a:gd name="connsiteY4978" fmla="*/ 4390757 h 4885973"/>
              <a:gd name="connsiteX4979" fmla="*/ 910851 w 6085020"/>
              <a:gd name="connsiteY4979" fmla="*/ 4391326 h 4885973"/>
              <a:gd name="connsiteX4980" fmla="*/ 913639 w 6085020"/>
              <a:gd name="connsiteY4980" fmla="*/ 4393848 h 4885973"/>
              <a:gd name="connsiteX4981" fmla="*/ 914084 w 6085020"/>
              <a:gd name="connsiteY4981" fmla="*/ 4393791 h 4885973"/>
              <a:gd name="connsiteX4982" fmla="*/ 916556 w 6085020"/>
              <a:gd name="connsiteY4982" fmla="*/ 4390757 h 4885973"/>
              <a:gd name="connsiteX4983" fmla="*/ 913323 w 6085020"/>
              <a:gd name="connsiteY4983" fmla="*/ 4388291 h 4885973"/>
              <a:gd name="connsiteX4984" fmla="*/ 3398103 w 6085020"/>
              <a:gd name="connsiteY4984" fmla="*/ 4388101 h 4885973"/>
              <a:gd name="connsiteX4985" fmla="*/ 3408752 w 6085020"/>
              <a:gd name="connsiteY4985" fmla="*/ 4392464 h 4885973"/>
              <a:gd name="connsiteX4986" fmla="*/ 3387835 w 6085020"/>
              <a:gd name="connsiteY4986" fmla="*/ 4407826 h 4885973"/>
              <a:gd name="connsiteX4987" fmla="*/ 3387835 w 6085020"/>
              <a:gd name="connsiteY4987" fmla="*/ 4404792 h 4885973"/>
              <a:gd name="connsiteX4988" fmla="*/ 3398103 w 6085020"/>
              <a:gd name="connsiteY4988" fmla="*/ 4388101 h 4885973"/>
              <a:gd name="connsiteX4989" fmla="*/ 1996267 w 6085020"/>
              <a:gd name="connsiteY4989" fmla="*/ 4387532 h 4885973"/>
              <a:gd name="connsiteX4990" fmla="*/ 1949488 w 6085020"/>
              <a:gd name="connsiteY4990" fmla="*/ 4404033 h 4885973"/>
              <a:gd name="connsiteX4991" fmla="*/ 1985238 w 6085020"/>
              <a:gd name="connsiteY4991" fmla="*/ 4440639 h 4885973"/>
              <a:gd name="connsiteX4992" fmla="*/ 1995506 w 6085020"/>
              <a:gd name="connsiteY4992" fmla="*/ 4450312 h 4885973"/>
              <a:gd name="connsiteX4993" fmla="*/ 1992654 w 6085020"/>
              <a:gd name="connsiteY4993" fmla="*/ 4452588 h 4885973"/>
              <a:gd name="connsiteX4994" fmla="*/ 1985999 w 6085020"/>
              <a:gd name="connsiteY4994" fmla="*/ 4461123 h 4885973"/>
              <a:gd name="connsiteX4995" fmla="*/ 1992084 w 6085020"/>
              <a:gd name="connsiteY4995" fmla="*/ 4461123 h 4885973"/>
              <a:gd name="connsiteX4996" fmla="*/ 1998739 w 6085020"/>
              <a:gd name="connsiteY4996" fmla="*/ 4452777 h 4885973"/>
              <a:gd name="connsiteX4997" fmla="*/ 2007486 w 6085020"/>
              <a:gd name="connsiteY4997" fmla="*/ 4459795 h 4885973"/>
              <a:gd name="connsiteX4998" fmla="*/ 2005965 w 6085020"/>
              <a:gd name="connsiteY4998" fmla="*/ 4461881 h 4885973"/>
              <a:gd name="connsiteX4999" fmla="*/ 2005965 w 6085020"/>
              <a:gd name="connsiteY4999" fmla="*/ 4460174 h 4885973"/>
              <a:gd name="connsiteX5000" fmla="*/ 2003493 w 6085020"/>
              <a:gd name="connsiteY5000" fmla="*/ 4465295 h 4885973"/>
              <a:gd name="connsiteX5001" fmla="*/ 2001021 w 6085020"/>
              <a:gd name="connsiteY5001" fmla="*/ 4470227 h 4885973"/>
              <a:gd name="connsiteX5002" fmla="*/ 1997027 w 6085020"/>
              <a:gd name="connsiteY5002" fmla="*/ 4484451 h 4885973"/>
              <a:gd name="connsiteX5003" fmla="*/ 2017374 w 6085020"/>
              <a:gd name="connsiteY5003" fmla="*/ 4486158 h 4885973"/>
              <a:gd name="connsiteX5004" fmla="*/ 2027263 w 6085020"/>
              <a:gd name="connsiteY5004" fmla="*/ 4482555 h 4885973"/>
              <a:gd name="connsiteX5005" fmla="*/ 2031446 w 6085020"/>
              <a:gd name="connsiteY5005" fmla="*/ 4485779 h 4885973"/>
              <a:gd name="connsiteX5006" fmla="*/ 2033918 w 6085020"/>
              <a:gd name="connsiteY5006" fmla="*/ 4488245 h 4885973"/>
              <a:gd name="connsiteX5007" fmla="*/ 2033918 w 6085020"/>
              <a:gd name="connsiteY5007" fmla="*/ 4486917 h 4885973"/>
              <a:gd name="connsiteX5008" fmla="*/ 2038862 w 6085020"/>
              <a:gd name="connsiteY5008" fmla="*/ 4488055 h 4885973"/>
              <a:gd name="connsiteX5009" fmla="*/ 2038862 w 6085020"/>
              <a:gd name="connsiteY5009" fmla="*/ 4477624 h 4885973"/>
              <a:gd name="connsiteX5010" fmla="*/ 2038862 w 6085020"/>
              <a:gd name="connsiteY5010" fmla="*/ 4469278 h 4885973"/>
              <a:gd name="connsiteX5011" fmla="*/ 2045327 w 6085020"/>
              <a:gd name="connsiteY5011" fmla="*/ 4463588 h 4885973"/>
              <a:gd name="connsiteX5012" fmla="*/ 2043426 w 6085020"/>
              <a:gd name="connsiteY5012" fmla="*/ 4463588 h 4885973"/>
              <a:gd name="connsiteX5013" fmla="*/ 2030685 w 6085020"/>
              <a:gd name="connsiteY5013" fmla="*/ 4444622 h 4885973"/>
              <a:gd name="connsiteX5014" fmla="*/ 2029354 w 6085020"/>
              <a:gd name="connsiteY5014" fmla="*/ 4443104 h 4885973"/>
              <a:gd name="connsiteX5015" fmla="*/ 2019086 w 6085020"/>
              <a:gd name="connsiteY5015" fmla="*/ 4426034 h 4885973"/>
              <a:gd name="connsiteX5016" fmla="*/ 2020797 w 6085020"/>
              <a:gd name="connsiteY5016" fmla="*/ 4426034 h 4885973"/>
              <a:gd name="connsiteX5017" fmla="*/ 2022794 w 6085020"/>
              <a:gd name="connsiteY5017" fmla="*/ 4422545 h 4885973"/>
              <a:gd name="connsiteX5018" fmla="*/ 2022699 w 6085020"/>
              <a:gd name="connsiteY5018" fmla="*/ 4422241 h 4885973"/>
              <a:gd name="connsiteX5019" fmla="*/ 2018896 w 6085020"/>
              <a:gd name="connsiteY5019" fmla="*/ 4420534 h 4885973"/>
              <a:gd name="connsiteX5020" fmla="*/ 2016994 w 6085020"/>
              <a:gd name="connsiteY5020" fmla="*/ 4422620 h 4885973"/>
              <a:gd name="connsiteX5021" fmla="*/ 1000796 w 6085020"/>
              <a:gd name="connsiteY5021" fmla="*/ 4387532 h 4885973"/>
              <a:gd name="connsiteX5022" fmla="*/ 999274 w 6085020"/>
              <a:gd name="connsiteY5022" fmla="*/ 4388860 h 4885973"/>
              <a:gd name="connsiteX5023" fmla="*/ 999274 w 6085020"/>
              <a:gd name="connsiteY5023" fmla="*/ 4389619 h 4885973"/>
              <a:gd name="connsiteX5024" fmla="*/ 1000796 w 6085020"/>
              <a:gd name="connsiteY5024" fmla="*/ 4387912 h 4885973"/>
              <a:gd name="connsiteX5025" fmla="*/ 4673391 w 6085020"/>
              <a:gd name="connsiteY5025" fmla="*/ 4387437 h 4885973"/>
              <a:gd name="connsiteX5026" fmla="*/ 4661886 w 6085020"/>
              <a:gd name="connsiteY5026" fmla="*/ 4392843 h 4885973"/>
              <a:gd name="connsiteX5027" fmla="*/ 4666602 w 6085020"/>
              <a:gd name="connsiteY5027" fmla="*/ 4404242 h 4885973"/>
              <a:gd name="connsiteX5028" fmla="*/ 4667020 w 6085020"/>
              <a:gd name="connsiteY5028" fmla="*/ 4404413 h 4885973"/>
              <a:gd name="connsiteX5029" fmla="*/ 4667401 w 6085020"/>
              <a:gd name="connsiteY5029" fmla="*/ 4404223 h 4885973"/>
              <a:gd name="connsiteX5030" fmla="*/ 4678810 w 6085020"/>
              <a:gd name="connsiteY5030" fmla="*/ 4398912 h 4885973"/>
              <a:gd name="connsiteX5031" fmla="*/ 4673391 w 6085020"/>
              <a:gd name="connsiteY5031" fmla="*/ 4387437 h 4885973"/>
              <a:gd name="connsiteX5032" fmla="*/ 3266135 w 6085020"/>
              <a:gd name="connsiteY5032" fmla="*/ 4387343 h 4885973"/>
              <a:gd name="connsiteX5033" fmla="*/ 3266135 w 6085020"/>
              <a:gd name="connsiteY5033" fmla="*/ 4387343 h 4885973"/>
              <a:gd name="connsiteX5034" fmla="*/ 901344 w 6085020"/>
              <a:gd name="connsiteY5034" fmla="*/ 4386774 h 4885973"/>
              <a:gd name="connsiteX5035" fmla="*/ 902865 w 6085020"/>
              <a:gd name="connsiteY5035" fmla="*/ 4390377 h 4885973"/>
              <a:gd name="connsiteX5036" fmla="*/ 901534 w 6085020"/>
              <a:gd name="connsiteY5036" fmla="*/ 4386774 h 4885973"/>
              <a:gd name="connsiteX5037" fmla="*/ 1302575 w 6085020"/>
              <a:gd name="connsiteY5037" fmla="*/ 4385636 h 4885973"/>
              <a:gd name="connsiteX5038" fmla="*/ 1305813 w 6085020"/>
              <a:gd name="connsiteY5038" fmla="*/ 4386713 h 4885973"/>
              <a:gd name="connsiteX5039" fmla="*/ 1306568 w 6085020"/>
              <a:gd name="connsiteY5039" fmla="*/ 4388860 h 4885973"/>
              <a:gd name="connsiteX5040" fmla="*/ 1306748 w 6085020"/>
              <a:gd name="connsiteY5040" fmla="*/ 4388860 h 4885973"/>
              <a:gd name="connsiteX5041" fmla="*/ 1306782 w 6085020"/>
              <a:gd name="connsiteY5041" fmla="*/ 4388955 h 4885973"/>
              <a:gd name="connsiteX5042" fmla="*/ 1307709 w 6085020"/>
              <a:gd name="connsiteY5042" fmla="*/ 4389429 h 4885973"/>
              <a:gd name="connsiteX5043" fmla="*/ 1307484 w 6085020"/>
              <a:gd name="connsiteY5043" fmla="*/ 4388860 h 4885973"/>
              <a:gd name="connsiteX5044" fmla="*/ 1308469 w 6085020"/>
              <a:gd name="connsiteY5044" fmla="*/ 4388860 h 4885973"/>
              <a:gd name="connsiteX5045" fmla="*/ 1308469 w 6085020"/>
              <a:gd name="connsiteY5045" fmla="*/ 4390377 h 4885973"/>
              <a:gd name="connsiteX5046" fmla="*/ 1307519 w 6085020"/>
              <a:gd name="connsiteY5046" fmla="*/ 4389998 h 4885973"/>
              <a:gd name="connsiteX5047" fmla="*/ 1308469 w 6085020"/>
              <a:gd name="connsiteY5047" fmla="*/ 4391326 h 4885973"/>
              <a:gd name="connsiteX5048" fmla="*/ 1308469 w 6085020"/>
              <a:gd name="connsiteY5048" fmla="*/ 4395688 h 4885973"/>
              <a:gd name="connsiteX5049" fmla="*/ 1306948 w 6085020"/>
              <a:gd name="connsiteY5049" fmla="*/ 4395688 h 4885973"/>
              <a:gd name="connsiteX5050" fmla="*/ 1302575 w 6085020"/>
              <a:gd name="connsiteY5050" fmla="*/ 4385636 h 4885973"/>
              <a:gd name="connsiteX5051" fmla="*/ 5376876 w 6085020"/>
              <a:gd name="connsiteY5051" fmla="*/ 4385446 h 4885973"/>
              <a:gd name="connsiteX5052" fmla="*/ 5387905 w 6085020"/>
              <a:gd name="connsiteY5052" fmla="*/ 4411999 h 4885973"/>
              <a:gd name="connsiteX5053" fmla="*/ 5387335 w 6085020"/>
              <a:gd name="connsiteY5053" fmla="*/ 4411620 h 4885973"/>
              <a:gd name="connsiteX5054" fmla="*/ 5376876 w 6085020"/>
              <a:gd name="connsiteY5054" fmla="*/ 4385446 h 4885973"/>
              <a:gd name="connsiteX5055" fmla="*/ 4501584 w 6085020"/>
              <a:gd name="connsiteY5055" fmla="*/ 4385256 h 4885973"/>
              <a:gd name="connsiteX5056" fmla="*/ 4503451 w 6085020"/>
              <a:gd name="connsiteY5056" fmla="*/ 4385256 h 4885973"/>
              <a:gd name="connsiteX5057" fmla="*/ 4504056 w 6085020"/>
              <a:gd name="connsiteY5057" fmla="*/ 4387153 h 4885973"/>
              <a:gd name="connsiteX5058" fmla="*/ 4501584 w 6085020"/>
              <a:gd name="connsiteY5058" fmla="*/ 4387153 h 4885973"/>
              <a:gd name="connsiteX5059" fmla="*/ 645963 w 6085020"/>
              <a:gd name="connsiteY5059" fmla="*/ 4384888 h 4885973"/>
              <a:gd name="connsiteX5060" fmla="*/ 645963 w 6085020"/>
              <a:gd name="connsiteY5060" fmla="*/ 4385256 h 4885973"/>
              <a:gd name="connsiteX5061" fmla="*/ 645925 w 6085020"/>
              <a:gd name="connsiteY5061" fmla="*/ 4384934 h 4885973"/>
              <a:gd name="connsiteX5062" fmla="*/ 2596326 w 6085020"/>
              <a:gd name="connsiteY5062" fmla="*/ 4384782 h 4885973"/>
              <a:gd name="connsiteX5063" fmla="*/ 2596022 w 6085020"/>
              <a:gd name="connsiteY5063" fmla="*/ 4384877 h 4885973"/>
              <a:gd name="connsiteX5064" fmla="*/ 2594310 w 6085020"/>
              <a:gd name="connsiteY5064" fmla="*/ 4388670 h 4885973"/>
              <a:gd name="connsiteX5065" fmla="*/ 2596744 w 6085020"/>
              <a:gd name="connsiteY5065" fmla="*/ 4392198 h 4885973"/>
              <a:gd name="connsiteX5066" fmla="*/ 2598304 w 6085020"/>
              <a:gd name="connsiteY5066" fmla="*/ 4392084 h 4885973"/>
              <a:gd name="connsiteX5067" fmla="*/ 2598114 w 6085020"/>
              <a:gd name="connsiteY5067" fmla="*/ 4390567 h 4885973"/>
              <a:gd name="connsiteX5068" fmla="*/ 2599825 w 6085020"/>
              <a:gd name="connsiteY5068" fmla="*/ 4386774 h 4885973"/>
              <a:gd name="connsiteX5069" fmla="*/ 2596326 w 6085020"/>
              <a:gd name="connsiteY5069" fmla="*/ 4384782 h 4885973"/>
              <a:gd name="connsiteX5070" fmla="*/ 5277994 w 6085020"/>
              <a:gd name="connsiteY5070" fmla="*/ 4384498 h 4885973"/>
              <a:gd name="connsiteX5071" fmla="*/ 5262401 w 6085020"/>
              <a:gd name="connsiteY5071" fmla="*/ 4415793 h 4885973"/>
              <a:gd name="connsiteX5072" fmla="*/ 5277994 w 6085020"/>
              <a:gd name="connsiteY5072" fmla="*/ 4385825 h 4885973"/>
              <a:gd name="connsiteX5073" fmla="*/ 1683548 w 6085020"/>
              <a:gd name="connsiteY5073" fmla="*/ 4384353 h 4885973"/>
              <a:gd name="connsiteX5074" fmla="*/ 1689164 w 6085020"/>
              <a:gd name="connsiteY5074" fmla="*/ 4387153 h 4885973"/>
              <a:gd name="connsiteX5075" fmla="*/ 1683548 w 6085020"/>
              <a:gd name="connsiteY5075" fmla="*/ 4384353 h 4885973"/>
              <a:gd name="connsiteX5076" fmla="*/ 645012 w 6085020"/>
              <a:gd name="connsiteY5076" fmla="*/ 4384308 h 4885973"/>
              <a:gd name="connsiteX5077" fmla="*/ 647674 w 6085020"/>
              <a:gd name="connsiteY5077" fmla="*/ 4389808 h 4885973"/>
              <a:gd name="connsiteX5078" fmla="*/ 645012 w 6085020"/>
              <a:gd name="connsiteY5078" fmla="*/ 4392084 h 4885973"/>
              <a:gd name="connsiteX5079" fmla="*/ 645012 w 6085020"/>
              <a:gd name="connsiteY5079" fmla="*/ 4392000 h 4885973"/>
              <a:gd name="connsiteX5080" fmla="*/ 645392 w 6085020"/>
              <a:gd name="connsiteY5080" fmla="*/ 4391705 h 4885973"/>
              <a:gd name="connsiteX5081" fmla="*/ 645012 w 6085020"/>
              <a:gd name="connsiteY5081" fmla="*/ 4391705 h 4885973"/>
              <a:gd name="connsiteX5082" fmla="*/ 2963509 w 6085020"/>
              <a:gd name="connsiteY5082" fmla="*/ 4384184 h 4885973"/>
              <a:gd name="connsiteX5083" fmla="*/ 2961503 w 6085020"/>
              <a:gd name="connsiteY5083" fmla="*/ 4388291 h 4885973"/>
              <a:gd name="connsiteX5084" fmla="*/ 2963509 w 6085020"/>
              <a:gd name="connsiteY5084" fmla="*/ 4384184 h 4885973"/>
              <a:gd name="connsiteX5085" fmla="*/ 2715440 w 6085020"/>
              <a:gd name="connsiteY5085" fmla="*/ 4383170 h 4885973"/>
              <a:gd name="connsiteX5086" fmla="*/ 2704982 w 6085020"/>
              <a:gd name="connsiteY5086" fmla="*/ 4408016 h 4885973"/>
              <a:gd name="connsiteX5087" fmla="*/ 2704982 w 6085020"/>
              <a:gd name="connsiteY5087" fmla="*/ 4409154 h 4885973"/>
              <a:gd name="connsiteX5088" fmla="*/ 2715440 w 6085020"/>
              <a:gd name="connsiteY5088" fmla="*/ 4383170 h 4885973"/>
              <a:gd name="connsiteX5089" fmla="*/ 4576125 w 6085020"/>
              <a:gd name="connsiteY5089" fmla="*/ 4382980 h 4885973"/>
              <a:gd name="connsiteX5090" fmla="*/ 4576068 w 6085020"/>
              <a:gd name="connsiteY5090" fmla="*/ 4388613 h 4885973"/>
              <a:gd name="connsiteX5091" fmla="*/ 4576125 w 6085020"/>
              <a:gd name="connsiteY5091" fmla="*/ 4388670 h 4885973"/>
              <a:gd name="connsiteX5092" fmla="*/ 4579929 w 6085020"/>
              <a:gd name="connsiteY5092" fmla="*/ 4389998 h 4885973"/>
              <a:gd name="connsiteX5093" fmla="*/ 4579929 w 6085020"/>
              <a:gd name="connsiteY5093" fmla="*/ 4391136 h 4885973"/>
              <a:gd name="connsiteX5094" fmla="*/ 4581830 w 6085020"/>
              <a:gd name="connsiteY5094" fmla="*/ 4391136 h 4885973"/>
              <a:gd name="connsiteX5095" fmla="*/ 4581925 w 6085020"/>
              <a:gd name="connsiteY5095" fmla="*/ 4389524 h 4885973"/>
              <a:gd name="connsiteX5096" fmla="*/ 4581830 w 6085020"/>
              <a:gd name="connsiteY5096" fmla="*/ 4389429 h 4885973"/>
              <a:gd name="connsiteX5097" fmla="*/ 4581887 w 6085020"/>
              <a:gd name="connsiteY5097" fmla="*/ 4383796 h 4885973"/>
              <a:gd name="connsiteX5098" fmla="*/ 4581830 w 6085020"/>
              <a:gd name="connsiteY5098" fmla="*/ 4383739 h 4885973"/>
              <a:gd name="connsiteX5099" fmla="*/ 4576316 w 6085020"/>
              <a:gd name="connsiteY5099" fmla="*/ 4384308 h 4885973"/>
              <a:gd name="connsiteX5100" fmla="*/ 1218335 w 6085020"/>
              <a:gd name="connsiteY5100" fmla="*/ 4382791 h 4885973"/>
              <a:gd name="connsiteX5101" fmla="*/ 1215103 w 6085020"/>
              <a:gd name="connsiteY5101" fmla="*/ 4386963 h 4885973"/>
              <a:gd name="connsiteX5102" fmla="*/ 1214912 w 6085020"/>
              <a:gd name="connsiteY5102" fmla="*/ 4387153 h 4885973"/>
              <a:gd name="connsiteX5103" fmla="*/ 1213391 w 6085020"/>
              <a:gd name="connsiteY5103" fmla="*/ 4385825 h 4885973"/>
              <a:gd name="connsiteX5104" fmla="*/ 1213391 w 6085020"/>
              <a:gd name="connsiteY5104" fmla="*/ 4387912 h 4885973"/>
              <a:gd name="connsiteX5105" fmla="*/ 1211680 w 6085020"/>
              <a:gd name="connsiteY5105" fmla="*/ 4390188 h 4885973"/>
              <a:gd name="connsiteX5106" fmla="*/ 1213201 w 6085020"/>
              <a:gd name="connsiteY5106" fmla="*/ 4390188 h 4885973"/>
              <a:gd name="connsiteX5107" fmla="*/ 1219476 w 6085020"/>
              <a:gd name="connsiteY5107" fmla="*/ 4390188 h 4885973"/>
              <a:gd name="connsiteX5108" fmla="*/ 1226702 w 6085020"/>
              <a:gd name="connsiteY5108" fmla="*/ 4389239 h 4885973"/>
              <a:gd name="connsiteX5109" fmla="*/ 1222519 w 6085020"/>
              <a:gd name="connsiteY5109" fmla="*/ 4386015 h 4885973"/>
              <a:gd name="connsiteX5110" fmla="*/ 4573463 w 6085020"/>
              <a:gd name="connsiteY5110" fmla="*/ 4381463 h 4885973"/>
              <a:gd name="connsiteX5111" fmla="*/ 4571942 w 6085020"/>
              <a:gd name="connsiteY5111" fmla="*/ 4382980 h 4885973"/>
              <a:gd name="connsiteX5112" fmla="*/ 4573463 w 6085020"/>
              <a:gd name="connsiteY5112" fmla="*/ 4384498 h 4885973"/>
              <a:gd name="connsiteX5113" fmla="*/ 4573273 w 6085020"/>
              <a:gd name="connsiteY5113" fmla="*/ 4382980 h 4885973"/>
              <a:gd name="connsiteX5114" fmla="*/ 4574984 w 6085020"/>
              <a:gd name="connsiteY5114" fmla="*/ 4383170 h 4885973"/>
              <a:gd name="connsiteX5115" fmla="*/ 4575175 w 6085020"/>
              <a:gd name="connsiteY5115" fmla="*/ 4381463 h 4885973"/>
              <a:gd name="connsiteX5116" fmla="*/ 4573463 w 6085020"/>
              <a:gd name="connsiteY5116" fmla="*/ 4381463 h 4885973"/>
              <a:gd name="connsiteX5117" fmla="*/ 4906048 w 6085020"/>
              <a:gd name="connsiteY5117" fmla="*/ 4381273 h 4885973"/>
              <a:gd name="connsiteX5118" fmla="*/ 4906048 w 6085020"/>
              <a:gd name="connsiteY5118" fmla="*/ 4386015 h 4885973"/>
              <a:gd name="connsiteX5119" fmla="*/ 4908900 w 6085020"/>
              <a:gd name="connsiteY5119" fmla="*/ 4386394 h 4885973"/>
              <a:gd name="connsiteX5120" fmla="*/ 4462602 w 6085020"/>
              <a:gd name="connsiteY5120" fmla="*/ 4381273 h 4885973"/>
              <a:gd name="connsiteX5121" fmla="*/ 4458989 w 6085020"/>
              <a:gd name="connsiteY5121" fmla="*/ 4385256 h 4885973"/>
              <a:gd name="connsiteX5122" fmla="*/ 4457372 w 6085020"/>
              <a:gd name="connsiteY5122" fmla="*/ 4385162 h 4885973"/>
              <a:gd name="connsiteX5123" fmla="*/ 4457277 w 6085020"/>
              <a:gd name="connsiteY5123" fmla="*/ 4385256 h 4885973"/>
              <a:gd name="connsiteX5124" fmla="*/ 4457182 w 6085020"/>
              <a:gd name="connsiteY5124" fmla="*/ 4386868 h 4885973"/>
              <a:gd name="connsiteX5125" fmla="*/ 4457277 w 6085020"/>
              <a:gd name="connsiteY5125" fmla="*/ 4386963 h 4885973"/>
              <a:gd name="connsiteX5126" fmla="*/ 4458989 w 6085020"/>
              <a:gd name="connsiteY5126" fmla="*/ 4386963 h 4885973"/>
              <a:gd name="connsiteX5127" fmla="*/ 4463648 w 6085020"/>
              <a:gd name="connsiteY5127" fmla="*/ 4385920 h 4885973"/>
              <a:gd name="connsiteX5128" fmla="*/ 4462602 w 6085020"/>
              <a:gd name="connsiteY5128" fmla="*/ 4381273 h 4885973"/>
              <a:gd name="connsiteX5129" fmla="*/ 2929937 w 6085020"/>
              <a:gd name="connsiteY5129" fmla="*/ 4381273 h 4885973"/>
              <a:gd name="connsiteX5130" fmla="*/ 2930508 w 6085020"/>
              <a:gd name="connsiteY5130" fmla="*/ 4382411 h 4885973"/>
              <a:gd name="connsiteX5131" fmla="*/ 2939826 w 6085020"/>
              <a:gd name="connsiteY5131" fmla="*/ 4391705 h 4885973"/>
              <a:gd name="connsiteX5132" fmla="*/ 2938095 w 6085020"/>
              <a:gd name="connsiteY5132" fmla="*/ 4395631 h 4885973"/>
              <a:gd name="connsiteX5133" fmla="*/ 2938114 w 6085020"/>
              <a:gd name="connsiteY5133" fmla="*/ 4395688 h 4885973"/>
              <a:gd name="connsiteX5134" fmla="*/ 2941917 w 6085020"/>
              <a:gd name="connsiteY5134" fmla="*/ 4397395 h 4885973"/>
              <a:gd name="connsiteX5135" fmla="*/ 2950854 w 6085020"/>
              <a:gd name="connsiteY5135" fmla="*/ 4398912 h 4885973"/>
              <a:gd name="connsiteX5136" fmla="*/ 2929937 w 6085020"/>
              <a:gd name="connsiteY5136" fmla="*/ 4381273 h 4885973"/>
              <a:gd name="connsiteX5137" fmla="*/ 4497020 w 6085020"/>
              <a:gd name="connsiteY5137" fmla="*/ 4381084 h 4885973"/>
              <a:gd name="connsiteX5138" fmla="*/ 4498351 w 6085020"/>
              <a:gd name="connsiteY5138" fmla="*/ 4381084 h 4885973"/>
              <a:gd name="connsiteX5139" fmla="*/ 4500063 w 6085020"/>
              <a:gd name="connsiteY5139" fmla="*/ 4383170 h 4885973"/>
              <a:gd name="connsiteX5140" fmla="*/ 4498542 w 6085020"/>
              <a:gd name="connsiteY5140" fmla="*/ 4382791 h 4885973"/>
              <a:gd name="connsiteX5141" fmla="*/ 4533340 w 6085020"/>
              <a:gd name="connsiteY5141" fmla="*/ 4380894 h 4885973"/>
              <a:gd name="connsiteX5142" fmla="*/ 4533340 w 6085020"/>
              <a:gd name="connsiteY5142" fmla="*/ 4385636 h 4885973"/>
              <a:gd name="connsiteX5143" fmla="*/ 4538664 w 6085020"/>
              <a:gd name="connsiteY5143" fmla="*/ 4381463 h 4885973"/>
              <a:gd name="connsiteX5144" fmla="*/ 4536383 w 6085020"/>
              <a:gd name="connsiteY5144" fmla="*/ 4381463 h 4885973"/>
              <a:gd name="connsiteX5145" fmla="*/ 935762 w 6085020"/>
              <a:gd name="connsiteY5145" fmla="*/ 4380894 h 4885973"/>
              <a:gd name="connsiteX5146" fmla="*/ 931579 w 6085020"/>
              <a:gd name="connsiteY5146" fmla="*/ 4391705 h 4885973"/>
              <a:gd name="connsiteX5147" fmla="*/ 927205 w 6085020"/>
              <a:gd name="connsiteY5147" fmla="*/ 4402516 h 4885973"/>
              <a:gd name="connsiteX5148" fmla="*/ 933290 w 6085020"/>
              <a:gd name="connsiteY5148" fmla="*/ 4405361 h 4885973"/>
              <a:gd name="connsiteX5149" fmla="*/ 939375 w 6085020"/>
              <a:gd name="connsiteY5149" fmla="*/ 4408206 h 4885973"/>
              <a:gd name="connsiteX5150" fmla="*/ 937283 w 6085020"/>
              <a:gd name="connsiteY5150" fmla="*/ 4390567 h 4885973"/>
              <a:gd name="connsiteX5151" fmla="*/ 947362 w 6085020"/>
              <a:gd name="connsiteY5151" fmla="*/ 4389429 h 4885973"/>
              <a:gd name="connsiteX5152" fmla="*/ 970941 w 6085020"/>
              <a:gd name="connsiteY5152" fmla="*/ 4395498 h 4885973"/>
              <a:gd name="connsiteX5153" fmla="*/ 986534 w 6085020"/>
              <a:gd name="connsiteY5153" fmla="*/ 4398723 h 4885973"/>
              <a:gd name="connsiteX5154" fmla="*/ 984252 w 6085020"/>
              <a:gd name="connsiteY5154" fmla="*/ 4398154 h 4885973"/>
              <a:gd name="connsiteX5155" fmla="*/ 975695 w 6085020"/>
              <a:gd name="connsiteY5155" fmla="*/ 4388291 h 4885973"/>
              <a:gd name="connsiteX5156" fmla="*/ 951735 w 6085020"/>
              <a:gd name="connsiteY5156" fmla="*/ 4380894 h 4885973"/>
              <a:gd name="connsiteX5157" fmla="*/ 871489 w 6085020"/>
              <a:gd name="connsiteY5157" fmla="*/ 4380894 h 4885973"/>
              <a:gd name="connsiteX5158" fmla="*/ 868637 w 6085020"/>
              <a:gd name="connsiteY5158" fmla="*/ 4383739 h 4885973"/>
              <a:gd name="connsiteX5159" fmla="*/ 871489 w 6085020"/>
              <a:gd name="connsiteY5159" fmla="*/ 4386584 h 4885973"/>
              <a:gd name="connsiteX5160" fmla="*/ 874341 w 6085020"/>
              <a:gd name="connsiteY5160" fmla="*/ 4383739 h 4885973"/>
              <a:gd name="connsiteX5161" fmla="*/ 871489 w 6085020"/>
              <a:gd name="connsiteY5161" fmla="*/ 4380894 h 4885973"/>
              <a:gd name="connsiteX5162" fmla="*/ 5190522 w 6085020"/>
              <a:gd name="connsiteY5162" fmla="*/ 4380704 h 4885973"/>
              <a:gd name="connsiteX5163" fmla="*/ 5190522 w 6085020"/>
              <a:gd name="connsiteY5163" fmla="*/ 4382980 h 4885973"/>
              <a:gd name="connsiteX5164" fmla="*/ 5190522 w 6085020"/>
              <a:gd name="connsiteY5164" fmla="*/ 4384392 h 4885973"/>
              <a:gd name="connsiteX5165" fmla="*/ 5190142 w 6085020"/>
              <a:gd name="connsiteY5165" fmla="*/ 4384687 h 4885973"/>
              <a:gd name="connsiteX5166" fmla="*/ 5190522 w 6085020"/>
              <a:gd name="connsiteY5166" fmla="*/ 4384947 h 4885973"/>
              <a:gd name="connsiteX5167" fmla="*/ 5190522 w 6085020"/>
              <a:gd name="connsiteY5167" fmla="*/ 4385067 h 4885973"/>
              <a:gd name="connsiteX5168" fmla="*/ 5176451 w 6085020"/>
              <a:gd name="connsiteY5168" fmla="*/ 4392464 h 4885973"/>
              <a:gd name="connsiteX5169" fmla="*/ 5174549 w 6085020"/>
              <a:gd name="connsiteY5169" fmla="*/ 4390567 h 4885973"/>
              <a:gd name="connsiteX5170" fmla="*/ 5173028 w 6085020"/>
              <a:gd name="connsiteY5170" fmla="*/ 4394171 h 4885973"/>
              <a:gd name="connsiteX5171" fmla="*/ 5161048 w 6085020"/>
              <a:gd name="connsiteY5171" fmla="*/ 4400430 h 4885973"/>
              <a:gd name="connsiteX5172" fmla="*/ 5131384 w 6085020"/>
              <a:gd name="connsiteY5172" fmla="*/ 4415603 h 4885973"/>
              <a:gd name="connsiteX5173" fmla="*/ 5165992 w 6085020"/>
              <a:gd name="connsiteY5173" fmla="*/ 4427931 h 4885973"/>
              <a:gd name="connsiteX5174" fmla="*/ 5212580 w 6085020"/>
              <a:gd name="connsiteY5174" fmla="*/ 4445949 h 4885973"/>
              <a:gd name="connsiteX5175" fmla="*/ 5234448 w 6085020"/>
              <a:gd name="connsiteY5175" fmla="*/ 4438173 h 4885973"/>
              <a:gd name="connsiteX5176" fmla="*/ 5234829 w 6085020"/>
              <a:gd name="connsiteY5176" fmla="*/ 4436656 h 4885973"/>
              <a:gd name="connsiteX5177" fmla="*/ 5245858 w 6085020"/>
              <a:gd name="connsiteY5177" fmla="*/ 4422620 h 4885973"/>
              <a:gd name="connsiteX5178" fmla="*/ 5217905 w 6085020"/>
              <a:gd name="connsiteY5178" fmla="*/ 4403654 h 4885973"/>
              <a:gd name="connsiteX5179" fmla="*/ 5190522 w 6085020"/>
              <a:gd name="connsiteY5179" fmla="*/ 4384947 h 4885973"/>
              <a:gd name="connsiteX5180" fmla="*/ 5190522 w 6085020"/>
              <a:gd name="connsiteY5180" fmla="*/ 4384392 h 4885973"/>
              <a:gd name="connsiteX5181" fmla="*/ 5195276 w 6085020"/>
              <a:gd name="connsiteY5181" fmla="*/ 4380704 h 4885973"/>
              <a:gd name="connsiteX5182" fmla="*/ 4955869 w 6085020"/>
              <a:gd name="connsiteY5182" fmla="*/ 4380704 h 4885973"/>
              <a:gd name="connsiteX5183" fmla="*/ 4955869 w 6085020"/>
              <a:gd name="connsiteY5183" fmla="*/ 4382222 h 4885973"/>
              <a:gd name="connsiteX5184" fmla="*/ 4955869 w 6085020"/>
              <a:gd name="connsiteY5184" fmla="*/ 4382411 h 4885973"/>
              <a:gd name="connsiteX5185" fmla="*/ 4957485 w 6085020"/>
              <a:gd name="connsiteY5185" fmla="*/ 4382506 h 4885973"/>
              <a:gd name="connsiteX5186" fmla="*/ 4957580 w 6085020"/>
              <a:gd name="connsiteY5186" fmla="*/ 4382411 h 4885973"/>
              <a:gd name="connsiteX5187" fmla="*/ 4957580 w 6085020"/>
              <a:gd name="connsiteY5187" fmla="*/ 4380704 h 4885973"/>
              <a:gd name="connsiteX5188" fmla="*/ 4955869 w 6085020"/>
              <a:gd name="connsiteY5188" fmla="*/ 4380704 h 4885973"/>
              <a:gd name="connsiteX5189" fmla="*/ 4835119 w 6085020"/>
              <a:gd name="connsiteY5189" fmla="*/ 4380325 h 4885973"/>
              <a:gd name="connsiteX5190" fmla="*/ 4826942 w 6085020"/>
              <a:gd name="connsiteY5190" fmla="*/ 4381273 h 4885973"/>
              <a:gd name="connsiteX5191" fmla="*/ 4819526 w 6085020"/>
              <a:gd name="connsiteY5191" fmla="*/ 4382411 h 4885973"/>
              <a:gd name="connsiteX5192" fmla="*/ 4826942 w 6085020"/>
              <a:gd name="connsiteY5192" fmla="*/ 4398912 h 4885973"/>
              <a:gd name="connsiteX5193" fmla="*/ 4837211 w 6085020"/>
              <a:gd name="connsiteY5193" fmla="*/ 4415603 h 4885973"/>
              <a:gd name="connsiteX5194" fmla="*/ 4837211 w 6085020"/>
              <a:gd name="connsiteY5194" fmla="*/ 4398154 h 4885973"/>
              <a:gd name="connsiteX5195" fmla="*/ 1437016 w 6085020"/>
              <a:gd name="connsiteY5195" fmla="*/ 4380198 h 4885973"/>
              <a:gd name="connsiteX5196" fmla="*/ 1437016 w 6085020"/>
              <a:gd name="connsiteY5196" fmla="*/ 4380325 h 4885973"/>
              <a:gd name="connsiteX5197" fmla="*/ 1436933 w 6085020"/>
              <a:gd name="connsiteY5197" fmla="*/ 4380254 h 4885973"/>
              <a:gd name="connsiteX5198" fmla="*/ 5589183 w 6085020"/>
              <a:gd name="connsiteY5198" fmla="*/ 4379798 h 4885973"/>
              <a:gd name="connsiteX5199" fmla="*/ 5591563 w 6085020"/>
              <a:gd name="connsiteY5199" fmla="*/ 4396067 h 4885973"/>
              <a:gd name="connsiteX5200" fmla="*/ 5597078 w 6085020"/>
              <a:gd name="connsiteY5200" fmla="*/ 4381273 h 4885973"/>
              <a:gd name="connsiteX5201" fmla="*/ 5596887 w 6085020"/>
              <a:gd name="connsiteY5201" fmla="*/ 4380515 h 4885973"/>
              <a:gd name="connsiteX5202" fmla="*/ 5589183 w 6085020"/>
              <a:gd name="connsiteY5202" fmla="*/ 4379798 h 4885973"/>
              <a:gd name="connsiteX5203" fmla="*/ 5218856 w 6085020"/>
              <a:gd name="connsiteY5203" fmla="*/ 4379756 h 4885973"/>
              <a:gd name="connsiteX5204" fmla="*/ 5220377 w 6085020"/>
              <a:gd name="connsiteY5204" fmla="*/ 4386774 h 4885973"/>
              <a:gd name="connsiteX5205" fmla="*/ 5224940 w 6085020"/>
              <a:gd name="connsiteY5205" fmla="*/ 4398154 h 4885973"/>
              <a:gd name="connsiteX5206" fmla="*/ 5228173 w 6085020"/>
              <a:gd name="connsiteY5206" fmla="*/ 4402516 h 4885973"/>
              <a:gd name="connsiteX5207" fmla="*/ 5232357 w 6085020"/>
              <a:gd name="connsiteY5207" fmla="*/ 4401188 h 4885973"/>
              <a:gd name="connsiteX5208" fmla="*/ 5239202 w 6085020"/>
              <a:gd name="connsiteY5208" fmla="*/ 4397774 h 4885973"/>
              <a:gd name="connsiteX5209" fmla="*/ 5241674 w 6085020"/>
              <a:gd name="connsiteY5209" fmla="*/ 4389998 h 4885973"/>
              <a:gd name="connsiteX5210" fmla="*/ 5237681 w 6085020"/>
              <a:gd name="connsiteY5210" fmla="*/ 4393033 h 4885973"/>
              <a:gd name="connsiteX5211" fmla="*/ 5233498 w 6085020"/>
              <a:gd name="connsiteY5211" fmla="*/ 4389998 h 4885973"/>
              <a:gd name="connsiteX5212" fmla="*/ 5222279 w 6085020"/>
              <a:gd name="connsiteY5212" fmla="*/ 4382032 h 4885973"/>
              <a:gd name="connsiteX5213" fmla="*/ 4555398 w 6085020"/>
              <a:gd name="connsiteY5213" fmla="*/ 4379566 h 4885973"/>
              <a:gd name="connsiteX5214" fmla="*/ 4555398 w 6085020"/>
              <a:gd name="connsiteY5214" fmla="*/ 4381463 h 4885973"/>
              <a:gd name="connsiteX5215" fmla="*/ 4557186 w 6085020"/>
              <a:gd name="connsiteY5215" fmla="*/ 4382070 h 4885973"/>
              <a:gd name="connsiteX5216" fmla="*/ 4557794 w 6085020"/>
              <a:gd name="connsiteY5216" fmla="*/ 4380306 h 4885973"/>
              <a:gd name="connsiteX5217" fmla="*/ 4557300 w 6085020"/>
              <a:gd name="connsiteY5217" fmla="*/ 4379756 h 4885973"/>
              <a:gd name="connsiteX5218" fmla="*/ 4557110 w 6085020"/>
              <a:gd name="connsiteY5218" fmla="*/ 4379566 h 4885973"/>
              <a:gd name="connsiteX5219" fmla="*/ 4555398 w 6085020"/>
              <a:gd name="connsiteY5219" fmla="*/ 4379566 h 4885973"/>
              <a:gd name="connsiteX5220" fmla="*/ 4521550 w 6085020"/>
              <a:gd name="connsiteY5220" fmla="*/ 4379566 h 4885973"/>
              <a:gd name="connsiteX5221" fmla="*/ 4518888 w 6085020"/>
              <a:gd name="connsiteY5221" fmla="*/ 4383739 h 4885973"/>
              <a:gd name="connsiteX5222" fmla="*/ 4512803 w 6085020"/>
              <a:gd name="connsiteY5222" fmla="*/ 4390757 h 4885973"/>
              <a:gd name="connsiteX5223" fmla="*/ 4511092 w 6085020"/>
              <a:gd name="connsiteY5223" fmla="*/ 4394740 h 4885973"/>
              <a:gd name="connsiteX5224" fmla="*/ 4507859 w 6085020"/>
              <a:gd name="connsiteY5224" fmla="*/ 4398343 h 4885973"/>
              <a:gd name="connsiteX5225" fmla="*/ 4506338 w 6085020"/>
              <a:gd name="connsiteY5225" fmla="*/ 4403844 h 4885973"/>
              <a:gd name="connsiteX5226" fmla="*/ 4509761 w 6085020"/>
              <a:gd name="connsiteY5226" fmla="*/ 4403844 h 4885973"/>
              <a:gd name="connsiteX5227" fmla="*/ 4513183 w 6085020"/>
              <a:gd name="connsiteY5227" fmla="*/ 4403844 h 4885973"/>
              <a:gd name="connsiteX5228" fmla="*/ 4509761 w 6085020"/>
              <a:gd name="connsiteY5228" fmla="*/ 4399671 h 4885973"/>
              <a:gd name="connsiteX5229" fmla="*/ 4514324 w 6085020"/>
              <a:gd name="connsiteY5229" fmla="*/ 4395878 h 4885973"/>
              <a:gd name="connsiteX5230" fmla="*/ 4518698 w 6085020"/>
              <a:gd name="connsiteY5230" fmla="*/ 4392274 h 4885973"/>
              <a:gd name="connsiteX5231" fmla="*/ 4520029 w 6085020"/>
              <a:gd name="connsiteY5231" fmla="*/ 4385825 h 4885973"/>
              <a:gd name="connsiteX5232" fmla="*/ 1602072 w 6085020"/>
              <a:gd name="connsiteY5232" fmla="*/ 4379566 h 4885973"/>
              <a:gd name="connsiteX5233" fmla="*/ 1602072 w 6085020"/>
              <a:gd name="connsiteY5233" fmla="*/ 4384687 h 4885973"/>
              <a:gd name="connsiteX5234" fmla="*/ 1604163 w 6085020"/>
              <a:gd name="connsiteY5234" fmla="*/ 4382601 h 4885973"/>
              <a:gd name="connsiteX5235" fmla="*/ 4964996 w 6085020"/>
              <a:gd name="connsiteY5235" fmla="*/ 4379377 h 4885973"/>
              <a:gd name="connsiteX5236" fmla="*/ 4964996 w 6085020"/>
              <a:gd name="connsiteY5236" fmla="*/ 4381273 h 4885973"/>
              <a:gd name="connsiteX5237" fmla="*/ 4966898 w 6085020"/>
              <a:gd name="connsiteY5237" fmla="*/ 4381273 h 4885973"/>
              <a:gd name="connsiteX5238" fmla="*/ 4966898 w 6085020"/>
              <a:gd name="connsiteY5238" fmla="*/ 4379377 h 4885973"/>
              <a:gd name="connsiteX5239" fmla="*/ 4964996 w 6085020"/>
              <a:gd name="connsiteY5239" fmla="*/ 4379377 h 4885973"/>
              <a:gd name="connsiteX5240" fmla="*/ 1435684 w 6085020"/>
              <a:gd name="connsiteY5240" fmla="*/ 4379187 h 4885973"/>
              <a:gd name="connsiteX5241" fmla="*/ 1436933 w 6085020"/>
              <a:gd name="connsiteY5241" fmla="*/ 4380254 h 4885973"/>
              <a:gd name="connsiteX5242" fmla="*/ 1435684 w 6085020"/>
              <a:gd name="connsiteY5242" fmla="*/ 4381084 h 4885973"/>
              <a:gd name="connsiteX5243" fmla="*/ 1435684 w 6085020"/>
              <a:gd name="connsiteY5243" fmla="*/ 4379187 h 4885973"/>
              <a:gd name="connsiteX5244" fmla="*/ 4673105 w 6085020"/>
              <a:gd name="connsiteY5244" fmla="*/ 4378997 h 4885973"/>
              <a:gd name="connsiteX5245" fmla="*/ 4673105 w 6085020"/>
              <a:gd name="connsiteY5245" fmla="*/ 4380325 h 4885973"/>
              <a:gd name="connsiteX5246" fmla="*/ 4672725 w 6085020"/>
              <a:gd name="connsiteY5246" fmla="*/ 4381273 h 4885973"/>
              <a:gd name="connsiteX5247" fmla="*/ 4673105 w 6085020"/>
              <a:gd name="connsiteY5247" fmla="*/ 4380515 h 4885973"/>
              <a:gd name="connsiteX5248" fmla="*/ 4674246 w 6085020"/>
              <a:gd name="connsiteY5248" fmla="*/ 4380515 h 4885973"/>
              <a:gd name="connsiteX5249" fmla="*/ 4674246 w 6085020"/>
              <a:gd name="connsiteY5249" fmla="*/ 4378997 h 4885973"/>
              <a:gd name="connsiteX5250" fmla="*/ 4673105 w 6085020"/>
              <a:gd name="connsiteY5250" fmla="*/ 4378997 h 4885973"/>
              <a:gd name="connsiteX5251" fmla="*/ 1302765 w 6085020"/>
              <a:gd name="connsiteY5251" fmla="*/ 4378049 h 4885973"/>
              <a:gd name="connsiteX5252" fmla="*/ 1303604 w 6085020"/>
              <a:gd name="connsiteY5252" fmla="*/ 4378049 h 4885973"/>
              <a:gd name="connsiteX5253" fmla="*/ 1304476 w 6085020"/>
              <a:gd name="connsiteY5253" fmla="*/ 4381273 h 4885973"/>
              <a:gd name="connsiteX5254" fmla="*/ 1307484 w 6085020"/>
              <a:gd name="connsiteY5254" fmla="*/ 4388860 h 4885973"/>
              <a:gd name="connsiteX5255" fmla="*/ 1306748 w 6085020"/>
              <a:gd name="connsiteY5255" fmla="*/ 4388860 h 4885973"/>
              <a:gd name="connsiteX5256" fmla="*/ 1305997 w 6085020"/>
              <a:gd name="connsiteY5256" fmla="*/ 4386774 h 4885973"/>
              <a:gd name="connsiteX5257" fmla="*/ 1305813 w 6085020"/>
              <a:gd name="connsiteY5257" fmla="*/ 4386713 h 4885973"/>
              <a:gd name="connsiteX5258" fmla="*/ 2673606 w 6085020"/>
              <a:gd name="connsiteY5258" fmla="*/ 4377860 h 4885973"/>
              <a:gd name="connsiteX5259" fmla="*/ 2673606 w 6085020"/>
              <a:gd name="connsiteY5259" fmla="*/ 4388291 h 4885973"/>
              <a:gd name="connsiteX5260" fmla="*/ 2684064 w 6085020"/>
              <a:gd name="connsiteY5260" fmla="*/ 4388291 h 4885973"/>
              <a:gd name="connsiteX5261" fmla="*/ 2684064 w 6085020"/>
              <a:gd name="connsiteY5261" fmla="*/ 4377860 h 4885973"/>
              <a:gd name="connsiteX5262" fmla="*/ 994711 w 6085020"/>
              <a:gd name="connsiteY5262" fmla="*/ 4377670 h 4885973"/>
              <a:gd name="connsiteX5263" fmla="*/ 994711 w 6085020"/>
              <a:gd name="connsiteY5263" fmla="*/ 4380515 h 4885973"/>
              <a:gd name="connsiteX5264" fmla="*/ 995852 w 6085020"/>
              <a:gd name="connsiteY5264" fmla="*/ 4378049 h 4885973"/>
              <a:gd name="connsiteX5265" fmla="*/ 4435676 w 6085020"/>
              <a:gd name="connsiteY5265" fmla="*/ 4377594 h 4885973"/>
              <a:gd name="connsiteX5266" fmla="*/ 4432937 w 6085020"/>
              <a:gd name="connsiteY5266" fmla="*/ 4388519 h 4885973"/>
              <a:gd name="connsiteX5267" fmla="*/ 4434268 w 6085020"/>
              <a:gd name="connsiteY5267" fmla="*/ 4390188 h 4885973"/>
              <a:gd name="connsiteX5268" fmla="*/ 4444370 w 6085020"/>
              <a:gd name="connsiteY5268" fmla="*/ 4392707 h 4885973"/>
              <a:gd name="connsiteX5269" fmla="*/ 4435219 w 6085020"/>
              <a:gd name="connsiteY5269" fmla="*/ 4400050 h 4885973"/>
              <a:gd name="connsiteX5270" fmla="*/ 4442635 w 6085020"/>
              <a:gd name="connsiteY5270" fmla="*/ 4400050 h 4885973"/>
              <a:gd name="connsiteX5271" fmla="*/ 4450052 w 6085020"/>
              <a:gd name="connsiteY5271" fmla="*/ 4400050 h 4885973"/>
              <a:gd name="connsiteX5272" fmla="*/ 4450052 w 6085020"/>
              <a:gd name="connsiteY5272" fmla="*/ 4402326 h 4885973"/>
              <a:gd name="connsiteX5273" fmla="*/ 4452143 w 6085020"/>
              <a:gd name="connsiteY5273" fmla="*/ 4408016 h 4885973"/>
              <a:gd name="connsiteX5274" fmla="*/ 4454235 w 6085020"/>
              <a:gd name="connsiteY5274" fmla="*/ 4410482 h 4885973"/>
              <a:gd name="connsiteX5275" fmla="*/ 4459749 w 6085020"/>
              <a:gd name="connsiteY5275" fmla="*/ 4406120 h 4885973"/>
              <a:gd name="connsiteX5276" fmla="*/ 4453474 w 6085020"/>
              <a:gd name="connsiteY5276" fmla="*/ 4399481 h 4885973"/>
              <a:gd name="connsiteX5277" fmla="*/ 4456517 w 6085020"/>
              <a:gd name="connsiteY5277" fmla="*/ 4397964 h 4885973"/>
              <a:gd name="connsiteX5278" fmla="*/ 4459369 w 6085020"/>
              <a:gd name="connsiteY5278" fmla="*/ 4396447 h 4885973"/>
              <a:gd name="connsiteX5279" fmla="*/ 4455946 w 6085020"/>
              <a:gd name="connsiteY5279" fmla="*/ 4392274 h 4885973"/>
              <a:gd name="connsiteX5280" fmla="*/ 4452904 w 6085020"/>
              <a:gd name="connsiteY5280" fmla="*/ 4395688 h 4885973"/>
              <a:gd name="connsiteX5281" fmla="*/ 4451763 w 6085020"/>
              <a:gd name="connsiteY5281" fmla="*/ 4399860 h 4885973"/>
              <a:gd name="connsiteX5282" fmla="*/ 4451763 w 6085020"/>
              <a:gd name="connsiteY5282" fmla="*/ 4394171 h 4885973"/>
              <a:gd name="connsiteX5283" fmla="*/ 4451763 w 6085020"/>
              <a:gd name="connsiteY5283" fmla="*/ 4386774 h 4885973"/>
              <a:gd name="connsiteX5284" fmla="*/ 4445503 w 6085020"/>
              <a:gd name="connsiteY5284" fmla="*/ 4391798 h 4885973"/>
              <a:gd name="connsiteX5285" fmla="*/ 4447960 w 6085020"/>
              <a:gd name="connsiteY5285" fmla="*/ 4381994 h 4885973"/>
              <a:gd name="connsiteX5286" fmla="*/ 4446629 w 6085020"/>
              <a:gd name="connsiteY5286" fmla="*/ 4380325 h 4885973"/>
              <a:gd name="connsiteX5287" fmla="*/ 4435676 w 6085020"/>
              <a:gd name="connsiteY5287" fmla="*/ 4377594 h 4885973"/>
              <a:gd name="connsiteX5288" fmla="*/ 1715595 w 6085020"/>
              <a:gd name="connsiteY5288" fmla="*/ 4377480 h 4885973"/>
              <a:gd name="connsiteX5289" fmla="*/ 1717877 w 6085020"/>
              <a:gd name="connsiteY5289" fmla="*/ 4377480 h 4885973"/>
              <a:gd name="connsiteX5290" fmla="*/ 1715595 w 6085020"/>
              <a:gd name="connsiteY5290" fmla="*/ 4378619 h 4885973"/>
              <a:gd name="connsiteX5291" fmla="*/ 4501013 w 6085020"/>
              <a:gd name="connsiteY5291" fmla="*/ 4376102 h 4885973"/>
              <a:gd name="connsiteX5292" fmla="*/ 4501584 w 6085020"/>
              <a:gd name="connsiteY5292" fmla="*/ 4376532 h 4885973"/>
              <a:gd name="connsiteX5293" fmla="*/ 4501584 w 6085020"/>
              <a:gd name="connsiteY5293" fmla="*/ 4379566 h 4885973"/>
              <a:gd name="connsiteX5294" fmla="*/ 4502375 w 6085020"/>
              <a:gd name="connsiteY5294" fmla="*/ 4381933 h 4885973"/>
              <a:gd name="connsiteX5295" fmla="*/ 4501964 w 6085020"/>
              <a:gd name="connsiteY5295" fmla="*/ 4382222 h 4885973"/>
              <a:gd name="connsiteX5296" fmla="*/ 4501013 w 6085020"/>
              <a:gd name="connsiteY5296" fmla="*/ 4382222 h 4885973"/>
              <a:gd name="connsiteX5297" fmla="*/ 4501013 w 6085020"/>
              <a:gd name="connsiteY5297" fmla="*/ 4378049 h 4885973"/>
              <a:gd name="connsiteX5298" fmla="*/ 1575450 w 6085020"/>
              <a:gd name="connsiteY5298" fmla="*/ 4375773 h 4885973"/>
              <a:gd name="connsiteX5299" fmla="*/ 1572027 w 6085020"/>
              <a:gd name="connsiteY5299" fmla="*/ 4379187 h 4885973"/>
              <a:gd name="connsiteX5300" fmla="*/ 1572027 w 6085020"/>
              <a:gd name="connsiteY5300" fmla="*/ 4381273 h 4885973"/>
              <a:gd name="connsiteX5301" fmla="*/ 1580204 w 6085020"/>
              <a:gd name="connsiteY5301" fmla="*/ 4381273 h 4885973"/>
              <a:gd name="connsiteX5302" fmla="*/ 1578492 w 6085020"/>
              <a:gd name="connsiteY5302" fmla="*/ 4377290 h 4885973"/>
              <a:gd name="connsiteX5303" fmla="*/ 1578492 w 6085020"/>
              <a:gd name="connsiteY5303" fmla="*/ 4375773 h 4885973"/>
              <a:gd name="connsiteX5304" fmla="*/ 5727526 w 6085020"/>
              <a:gd name="connsiteY5304" fmla="*/ 4375204 h 4885973"/>
              <a:gd name="connsiteX5305" fmla="*/ 5738174 w 6085020"/>
              <a:gd name="connsiteY5305" fmla="*/ 4396257 h 4885973"/>
              <a:gd name="connsiteX5306" fmla="*/ 5737984 w 6085020"/>
              <a:gd name="connsiteY5306" fmla="*/ 4396067 h 4885973"/>
              <a:gd name="connsiteX5307" fmla="*/ 5727526 w 6085020"/>
              <a:gd name="connsiteY5307" fmla="*/ 4375204 h 4885973"/>
              <a:gd name="connsiteX5308" fmla="*/ 1711032 w 6085020"/>
              <a:gd name="connsiteY5308" fmla="*/ 4373876 h 4885973"/>
              <a:gd name="connsiteX5309" fmla="*/ 1712001 w 6085020"/>
              <a:gd name="connsiteY5309" fmla="*/ 4376084 h 4885973"/>
              <a:gd name="connsiteX5310" fmla="*/ 1711792 w 6085020"/>
              <a:gd name="connsiteY5310" fmla="*/ 4375963 h 4885973"/>
              <a:gd name="connsiteX5311" fmla="*/ 1711317 w 6085020"/>
              <a:gd name="connsiteY5311" fmla="*/ 4376911 h 4885973"/>
              <a:gd name="connsiteX5312" fmla="*/ 1708369 w 6085020"/>
              <a:gd name="connsiteY5312" fmla="*/ 4376911 h 4885973"/>
              <a:gd name="connsiteX5313" fmla="*/ 1708369 w 6085020"/>
              <a:gd name="connsiteY5313" fmla="*/ 4377860 h 4885973"/>
              <a:gd name="connsiteX5314" fmla="*/ 1710841 w 6085020"/>
              <a:gd name="connsiteY5314" fmla="*/ 4377860 h 4885973"/>
              <a:gd name="connsiteX5315" fmla="*/ 1711317 w 6085020"/>
              <a:gd name="connsiteY5315" fmla="*/ 4376911 h 4885973"/>
              <a:gd name="connsiteX5316" fmla="*/ 1712363 w 6085020"/>
              <a:gd name="connsiteY5316" fmla="*/ 4376911 h 4885973"/>
              <a:gd name="connsiteX5317" fmla="*/ 1712001 w 6085020"/>
              <a:gd name="connsiteY5317" fmla="*/ 4376084 h 4885973"/>
              <a:gd name="connsiteX5318" fmla="*/ 1714074 w 6085020"/>
              <a:gd name="connsiteY5318" fmla="*/ 4377290 h 4885973"/>
              <a:gd name="connsiteX5319" fmla="*/ 1714074 w 6085020"/>
              <a:gd name="connsiteY5319" fmla="*/ 4379377 h 4885973"/>
              <a:gd name="connsiteX5320" fmla="*/ 1715595 w 6085020"/>
              <a:gd name="connsiteY5320" fmla="*/ 4378619 h 4885973"/>
              <a:gd name="connsiteX5321" fmla="*/ 1715595 w 6085020"/>
              <a:gd name="connsiteY5321" fmla="*/ 4380135 h 4885973"/>
              <a:gd name="connsiteX5322" fmla="*/ 1717117 w 6085020"/>
              <a:gd name="connsiteY5322" fmla="*/ 4380135 h 4885973"/>
              <a:gd name="connsiteX5323" fmla="*/ 1718638 w 6085020"/>
              <a:gd name="connsiteY5323" fmla="*/ 4377290 h 4885973"/>
              <a:gd name="connsiteX5324" fmla="*/ 1715595 w 6085020"/>
              <a:gd name="connsiteY5324" fmla="*/ 4377480 h 4885973"/>
              <a:gd name="connsiteX5325" fmla="*/ 1713504 w 6085020"/>
              <a:gd name="connsiteY5325" fmla="*/ 4373876 h 4885973"/>
              <a:gd name="connsiteX5326" fmla="*/ 1711032 w 6085020"/>
              <a:gd name="connsiteY5326" fmla="*/ 4373876 h 4885973"/>
              <a:gd name="connsiteX5327" fmla="*/ 1654993 w 6085020"/>
              <a:gd name="connsiteY5327" fmla="*/ 4373706 h 4885973"/>
              <a:gd name="connsiteX5328" fmla="*/ 1655126 w 6085020"/>
              <a:gd name="connsiteY5328" fmla="*/ 4373876 h 4885973"/>
              <a:gd name="connsiteX5329" fmla="*/ 1655126 w 6085020"/>
              <a:gd name="connsiteY5329" fmla="*/ 4374066 h 4885973"/>
              <a:gd name="connsiteX5330" fmla="*/ 2181480 w 6085020"/>
              <a:gd name="connsiteY5330" fmla="*/ 4373687 h 4885973"/>
              <a:gd name="connsiteX5331" fmla="*/ 2157710 w 6085020"/>
              <a:gd name="connsiteY5331" fmla="*/ 4385636 h 4885973"/>
              <a:gd name="connsiteX5332" fmla="*/ 2159992 w 6085020"/>
              <a:gd name="connsiteY5332" fmla="*/ 4395119 h 4885973"/>
              <a:gd name="connsiteX5333" fmla="*/ 2186804 w 6085020"/>
              <a:gd name="connsiteY5333" fmla="*/ 4383739 h 4885973"/>
              <a:gd name="connsiteX5334" fmla="*/ 2186234 w 6085020"/>
              <a:gd name="connsiteY5334" fmla="*/ 4383170 h 4885973"/>
              <a:gd name="connsiteX5335" fmla="*/ 2181480 w 6085020"/>
              <a:gd name="connsiteY5335" fmla="*/ 4373687 h 4885973"/>
              <a:gd name="connsiteX5336" fmla="*/ 2917387 w 6085020"/>
              <a:gd name="connsiteY5336" fmla="*/ 4373497 h 4885973"/>
              <a:gd name="connsiteX5337" fmla="*/ 2913013 w 6085020"/>
              <a:gd name="connsiteY5337" fmla="*/ 4378997 h 4885973"/>
              <a:gd name="connsiteX5338" fmla="*/ 2909400 w 6085020"/>
              <a:gd name="connsiteY5338" fmla="*/ 4386963 h 4885973"/>
              <a:gd name="connsiteX5339" fmla="*/ 2915295 w 6085020"/>
              <a:gd name="connsiteY5339" fmla="*/ 4386963 h 4885973"/>
              <a:gd name="connsiteX5340" fmla="*/ 2915866 w 6085020"/>
              <a:gd name="connsiteY5340" fmla="*/ 4387343 h 4885973"/>
              <a:gd name="connsiteX5341" fmla="*/ 2921570 w 6085020"/>
              <a:gd name="connsiteY5341" fmla="*/ 4385446 h 4885973"/>
              <a:gd name="connsiteX5342" fmla="*/ 2820787 w 6085020"/>
              <a:gd name="connsiteY5342" fmla="*/ 4372170 h 4885973"/>
              <a:gd name="connsiteX5343" fmla="*/ 2830485 w 6085020"/>
              <a:gd name="connsiteY5343" fmla="*/ 4387153 h 4885973"/>
              <a:gd name="connsiteX5344" fmla="*/ 2831246 w 6085020"/>
              <a:gd name="connsiteY5344" fmla="*/ 4387722 h 4885973"/>
              <a:gd name="connsiteX5345" fmla="*/ 2820787 w 6085020"/>
              <a:gd name="connsiteY5345" fmla="*/ 4372170 h 4885973"/>
              <a:gd name="connsiteX5346" fmla="*/ 3114579 w 6085020"/>
              <a:gd name="connsiteY5346" fmla="*/ 4371980 h 4885973"/>
              <a:gd name="connsiteX5347" fmla="*/ 3114579 w 6085020"/>
              <a:gd name="connsiteY5347" fmla="*/ 4371980 h 4885973"/>
              <a:gd name="connsiteX5348" fmla="*/ 1207306 w 6085020"/>
              <a:gd name="connsiteY5348" fmla="*/ 4371980 h 4885973"/>
              <a:gd name="connsiteX5349" fmla="*/ 1207306 w 6085020"/>
              <a:gd name="connsiteY5349" fmla="*/ 4372738 h 4885973"/>
              <a:gd name="connsiteX5350" fmla="*/ 1208827 w 6085020"/>
              <a:gd name="connsiteY5350" fmla="*/ 4379946 h 4885973"/>
              <a:gd name="connsiteX5351" fmla="*/ 1207306 w 6085020"/>
              <a:gd name="connsiteY5351" fmla="*/ 4371980 h 4885973"/>
              <a:gd name="connsiteX5352" fmla="*/ 1264353 w 6085020"/>
              <a:gd name="connsiteY5352" fmla="*/ 4371601 h 4885973"/>
              <a:gd name="connsiteX5353" fmla="*/ 1264163 w 6085020"/>
              <a:gd name="connsiteY5353" fmla="*/ 4378618 h 4885973"/>
              <a:gd name="connsiteX5354" fmla="*/ 1263783 w 6085020"/>
              <a:gd name="connsiteY5354" fmla="*/ 4378049 h 4885973"/>
              <a:gd name="connsiteX5355" fmla="*/ 1265684 w 6085020"/>
              <a:gd name="connsiteY5355" fmla="*/ 4383549 h 4885973"/>
              <a:gd name="connsiteX5356" fmla="*/ 1277664 w 6085020"/>
              <a:gd name="connsiteY5356" fmla="*/ 4379377 h 4885973"/>
              <a:gd name="connsiteX5357" fmla="*/ 1272150 w 6085020"/>
              <a:gd name="connsiteY5357" fmla="*/ 4375014 h 4885973"/>
              <a:gd name="connsiteX5358" fmla="*/ 1264353 w 6085020"/>
              <a:gd name="connsiteY5358" fmla="*/ 4371601 h 4885973"/>
              <a:gd name="connsiteX5359" fmla="*/ 2224265 w 6085020"/>
              <a:gd name="connsiteY5359" fmla="*/ 4371221 h 4885973"/>
              <a:gd name="connsiteX5360" fmla="*/ 2217229 w 6085020"/>
              <a:gd name="connsiteY5360" fmla="*/ 4373687 h 4885973"/>
              <a:gd name="connsiteX5361" fmla="*/ 2224265 w 6085020"/>
              <a:gd name="connsiteY5361" fmla="*/ 4404602 h 4885973"/>
              <a:gd name="connsiteX5362" fmla="*/ 2202967 w 6085020"/>
              <a:gd name="connsiteY5362" fmla="*/ 4404602 h 4885973"/>
              <a:gd name="connsiteX5363" fmla="*/ 2205249 w 6085020"/>
              <a:gd name="connsiteY5363" fmla="*/ 4464157 h 4885973"/>
              <a:gd name="connsiteX5364" fmla="*/ 2202967 w 6085020"/>
              <a:gd name="connsiteY5364" fmla="*/ 4463019 h 4885973"/>
              <a:gd name="connsiteX5365" fmla="*/ 2196502 w 6085020"/>
              <a:gd name="connsiteY5365" fmla="*/ 4463019 h 4885973"/>
              <a:gd name="connsiteX5366" fmla="*/ 2188159 w 6085020"/>
              <a:gd name="connsiteY5366" fmla="*/ 4465058 h 4885973"/>
              <a:gd name="connsiteX5367" fmla="*/ 2186905 w 6085020"/>
              <a:gd name="connsiteY5367" fmla="*/ 4471423 h 4885973"/>
              <a:gd name="connsiteX5368" fmla="*/ 2186234 w 6085020"/>
              <a:gd name="connsiteY5368" fmla="*/ 4471365 h 4885973"/>
              <a:gd name="connsiteX5369" fmla="*/ 2186804 w 6085020"/>
              <a:gd name="connsiteY5369" fmla="*/ 4471933 h 4885973"/>
              <a:gd name="connsiteX5370" fmla="*/ 2186905 w 6085020"/>
              <a:gd name="connsiteY5370" fmla="*/ 4471423 h 4885973"/>
              <a:gd name="connsiteX5371" fmla="*/ 2198427 w 6085020"/>
              <a:gd name="connsiteY5371" fmla="*/ 4472408 h 4885973"/>
              <a:gd name="connsiteX5372" fmla="*/ 2212475 w 6085020"/>
              <a:gd name="connsiteY5372" fmla="*/ 4480848 h 4885973"/>
              <a:gd name="connsiteX5373" fmla="*/ 2221603 w 6085020"/>
              <a:gd name="connsiteY5373" fmla="*/ 4416551 h 4885973"/>
              <a:gd name="connsiteX5374" fmla="*/ 2224645 w 6085020"/>
              <a:gd name="connsiteY5374" fmla="*/ 4418069 h 4885973"/>
              <a:gd name="connsiteX5375" fmla="*/ 2222934 w 6085020"/>
              <a:gd name="connsiteY5375" fmla="*/ 4413137 h 4885973"/>
              <a:gd name="connsiteX5376" fmla="*/ 2224265 w 6085020"/>
              <a:gd name="connsiteY5376" fmla="*/ 4371221 h 4885973"/>
              <a:gd name="connsiteX5377" fmla="*/ 2531939 w 6085020"/>
              <a:gd name="connsiteY5377" fmla="*/ 4370842 h 4885973"/>
              <a:gd name="connsiteX5378" fmla="*/ 2511592 w 6085020"/>
              <a:gd name="connsiteY5378" fmla="*/ 4386584 h 4885973"/>
              <a:gd name="connsiteX5379" fmla="*/ 2492576 w 6085020"/>
              <a:gd name="connsiteY5379" fmla="*/ 4427362 h 4885973"/>
              <a:gd name="connsiteX5380" fmla="*/ 2492576 w 6085020"/>
              <a:gd name="connsiteY5380" fmla="*/ 4428121 h 4885973"/>
              <a:gd name="connsiteX5381" fmla="*/ 2492576 w 6085020"/>
              <a:gd name="connsiteY5381" fmla="*/ 4453726 h 4885973"/>
              <a:gd name="connsiteX5382" fmla="*/ 2512923 w 6085020"/>
              <a:gd name="connsiteY5382" fmla="*/ 4437983 h 4885973"/>
              <a:gd name="connsiteX5383" fmla="*/ 2531939 w 6085020"/>
              <a:gd name="connsiteY5383" fmla="*/ 4396447 h 4885973"/>
              <a:gd name="connsiteX5384" fmla="*/ 1806490 w 6085020"/>
              <a:gd name="connsiteY5384" fmla="*/ 4370842 h 4885973"/>
              <a:gd name="connsiteX5385" fmla="*/ 1806490 w 6085020"/>
              <a:gd name="connsiteY5385" fmla="*/ 4381273 h 4885973"/>
              <a:gd name="connsiteX5386" fmla="*/ 1816188 w 6085020"/>
              <a:gd name="connsiteY5386" fmla="*/ 4381273 h 4885973"/>
              <a:gd name="connsiteX5387" fmla="*/ 1816188 w 6085020"/>
              <a:gd name="connsiteY5387" fmla="*/ 4370842 h 4885973"/>
              <a:gd name="connsiteX5388" fmla="*/ 1431953 w 6085020"/>
              <a:gd name="connsiteY5388" fmla="*/ 4370297 h 4885973"/>
              <a:gd name="connsiteX5389" fmla="*/ 1431958 w 6085020"/>
              <a:gd name="connsiteY5389" fmla="*/ 4370298 h 4885973"/>
              <a:gd name="connsiteX5390" fmla="*/ 1431501 w 6085020"/>
              <a:gd name="connsiteY5390" fmla="*/ 4370652 h 4885973"/>
              <a:gd name="connsiteX5391" fmla="*/ 1431953 w 6085020"/>
              <a:gd name="connsiteY5391" fmla="*/ 4370297 h 4885973"/>
              <a:gd name="connsiteX5392" fmla="*/ 1708560 w 6085020"/>
              <a:gd name="connsiteY5392" fmla="*/ 4370273 h 4885973"/>
              <a:gd name="connsiteX5393" fmla="*/ 1708560 w 6085020"/>
              <a:gd name="connsiteY5393" fmla="*/ 4371601 h 4885973"/>
              <a:gd name="connsiteX5394" fmla="*/ 1708369 w 6085020"/>
              <a:gd name="connsiteY5394" fmla="*/ 4371601 h 4885973"/>
              <a:gd name="connsiteX5395" fmla="*/ 1711222 w 6085020"/>
              <a:gd name="connsiteY5395" fmla="*/ 4372549 h 4885973"/>
              <a:gd name="connsiteX5396" fmla="*/ 1710114 w 6085020"/>
              <a:gd name="connsiteY5396" fmla="*/ 4371601 h 4885973"/>
              <a:gd name="connsiteX5397" fmla="*/ 4538664 w 6085020"/>
              <a:gd name="connsiteY5397" fmla="*/ 4369135 h 4885973"/>
              <a:gd name="connsiteX5398" fmla="*/ 4538664 w 6085020"/>
              <a:gd name="connsiteY5398" fmla="*/ 4373876 h 4885973"/>
              <a:gd name="connsiteX5399" fmla="*/ 4540566 w 6085020"/>
              <a:gd name="connsiteY5399" fmla="*/ 4374445 h 4885973"/>
              <a:gd name="connsiteX5400" fmla="*/ 4542848 w 6085020"/>
              <a:gd name="connsiteY5400" fmla="*/ 4374445 h 4885973"/>
              <a:gd name="connsiteX5401" fmla="*/ 1700953 w 6085020"/>
              <a:gd name="connsiteY5401" fmla="*/ 4368755 h 4885973"/>
              <a:gd name="connsiteX5402" fmla="*/ 1697150 w 6085020"/>
              <a:gd name="connsiteY5402" fmla="*/ 4371790 h 4885973"/>
              <a:gd name="connsiteX5403" fmla="*/ 1697150 w 6085020"/>
              <a:gd name="connsiteY5403" fmla="*/ 4373497 h 4885973"/>
              <a:gd name="connsiteX5404" fmla="*/ 1699622 w 6085020"/>
              <a:gd name="connsiteY5404" fmla="*/ 4373497 h 4885973"/>
              <a:gd name="connsiteX5405" fmla="*/ 1700763 w 6085020"/>
              <a:gd name="connsiteY5405" fmla="*/ 4373497 h 4885973"/>
              <a:gd name="connsiteX5406" fmla="*/ 1703615 w 6085020"/>
              <a:gd name="connsiteY5406" fmla="*/ 4371980 h 4885973"/>
              <a:gd name="connsiteX5407" fmla="*/ 1702094 w 6085020"/>
              <a:gd name="connsiteY5407" fmla="*/ 4371980 h 4885973"/>
              <a:gd name="connsiteX5408" fmla="*/ 1700953 w 6085020"/>
              <a:gd name="connsiteY5408" fmla="*/ 4368755 h 4885973"/>
              <a:gd name="connsiteX5409" fmla="*/ 1650942 w 6085020"/>
              <a:gd name="connsiteY5409" fmla="*/ 4366859 h 4885973"/>
              <a:gd name="connsiteX5410" fmla="*/ 1652463 w 6085020"/>
              <a:gd name="connsiteY5410" fmla="*/ 4366859 h 4885973"/>
              <a:gd name="connsiteX5411" fmla="*/ 1654993 w 6085020"/>
              <a:gd name="connsiteY5411" fmla="*/ 4373706 h 4885973"/>
              <a:gd name="connsiteX5412" fmla="*/ 1653794 w 6085020"/>
              <a:gd name="connsiteY5412" fmla="*/ 4372170 h 4885973"/>
              <a:gd name="connsiteX5413" fmla="*/ 1652083 w 6085020"/>
              <a:gd name="connsiteY5413" fmla="*/ 4372170 h 4885973"/>
              <a:gd name="connsiteX5414" fmla="*/ 1650942 w 6085020"/>
              <a:gd name="connsiteY5414" fmla="*/ 4366859 h 4885973"/>
              <a:gd name="connsiteX5415" fmla="*/ 2725899 w 6085020"/>
              <a:gd name="connsiteY5415" fmla="*/ 4366480 h 4885973"/>
              <a:gd name="connsiteX5416" fmla="*/ 2734646 w 6085020"/>
              <a:gd name="connsiteY5416" fmla="*/ 4384118 h 4885973"/>
              <a:gd name="connsiteX5417" fmla="*/ 2734646 w 6085020"/>
              <a:gd name="connsiteY5417" fmla="*/ 4384308 h 4885973"/>
              <a:gd name="connsiteX5418" fmla="*/ 2733125 w 6085020"/>
              <a:gd name="connsiteY5418" fmla="*/ 4392843 h 4885973"/>
              <a:gd name="connsiteX5419" fmla="*/ 2745542 w 6085020"/>
              <a:gd name="connsiteY5419" fmla="*/ 4397224 h 4885973"/>
              <a:gd name="connsiteX5420" fmla="*/ 2750619 w 6085020"/>
              <a:gd name="connsiteY5420" fmla="*/ 4386774 h 4885973"/>
              <a:gd name="connsiteX5421" fmla="*/ 2746436 w 6085020"/>
              <a:gd name="connsiteY5421" fmla="*/ 4381653 h 4885973"/>
              <a:gd name="connsiteX5422" fmla="*/ 2725899 w 6085020"/>
              <a:gd name="connsiteY5422" fmla="*/ 4366480 h 4885973"/>
              <a:gd name="connsiteX5423" fmla="*/ 4536287 w 6085020"/>
              <a:gd name="connsiteY5423" fmla="*/ 4366385 h 4885973"/>
              <a:gd name="connsiteX5424" fmla="*/ 4536193 w 6085020"/>
              <a:gd name="connsiteY5424" fmla="*/ 4366480 h 4885973"/>
              <a:gd name="connsiteX5425" fmla="*/ 4536953 w 6085020"/>
              <a:gd name="connsiteY5425" fmla="*/ 4367807 h 4885973"/>
              <a:gd name="connsiteX5426" fmla="*/ 4536193 w 6085020"/>
              <a:gd name="connsiteY5426" fmla="*/ 4368186 h 4885973"/>
              <a:gd name="connsiteX5427" fmla="*/ 4537904 w 6085020"/>
              <a:gd name="connsiteY5427" fmla="*/ 4368186 h 4885973"/>
              <a:gd name="connsiteX5428" fmla="*/ 4537999 w 6085020"/>
              <a:gd name="connsiteY5428" fmla="*/ 4366574 h 4885973"/>
              <a:gd name="connsiteX5429" fmla="*/ 4537904 w 6085020"/>
              <a:gd name="connsiteY5429" fmla="*/ 4366480 h 4885973"/>
              <a:gd name="connsiteX5430" fmla="*/ 4536287 w 6085020"/>
              <a:gd name="connsiteY5430" fmla="*/ 4366385 h 4885973"/>
              <a:gd name="connsiteX5431" fmla="*/ 2281883 w 6085020"/>
              <a:gd name="connsiteY5431" fmla="*/ 4366290 h 4885973"/>
              <a:gd name="connsiteX5432" fmla="*/ 2281883 w 6085020"/>
              <a:gd name="connsiteY5432" fmla="*/ 4366290 h 4885973"/>
              <a:gd name="connsiteX5433" fmla="*/ 2469758 w 6085020"/>
              <a:gd name="connsiteY5433" fmla="*/ 4365911 h 4885973"/>
              <a:gd name="connsiteX5434" fmla="*/ 2450264 w 6085020"/>
              <a:gd name="connsiteY5434" fmla="*/ 4378286 h 4885973"/>
              <a:gd name="connsiteX5435" fmla="*/ 2448906 w 6085020"/>
              <a:gd name="connsiteY5435" fmla="*/ 4386747 h 4885973"/>
              <a:gd name="connsiteX5436" fmla="*/ 2448840 w 6085020"/>
              <a:gd name="connsiteY5436" fmla="*/ 4386774 h 4885973"/>
              <a:gd name="connsiteX5437" fmla="*/ 2448840 w 6085020"/>
              <a:gd name="connsiteY5437" fmla="*/ 4387153 h 4885973"/>
              <a:gd name="connsiteX5438" fmla="*/ 2448906 w 6085020"/>
              <a:gd name="connsiteY5438" fmla="*/ 4386747 h 4885973"/>
              <a:gd name="connsiteX5439" fmla="*/ 2468142 w 6085020"/>
              <a:gd name="connsiteY5439" fmla="*/ 4378760 h 4885973"/>
              <a:gd name="connsiteX5440" fmla="*/ 2469758 w 6085020"/>
              <a:gd name="connsiteY5440" fmla="*/ 4365911 h 4885973"/>
              <a:gd name="connsiteX5441" fmla="*/ 1939277 w 6085020"/>
              <a:gd name="connsiteY5441" fmla="*/ 4365891 h 4885973"/>
              <a:gd name="connsiteX5442" fmla="*/ 1936596 w 6085020"/>
              <a:gd name="connsiteY5442" fmla="*/ 4369249 h 4885973"/>
              <a:gd name="connsiteX5443" fmla="*/ 1937128 w 6085020"/>
              <a:gd name="connsiteY5443" fmla="*/ 4370652 h 4885973"/>
              <a:gd name="connsiteX5444" fmla="*/ 1940741 w 6085020"/>
              <a:gd name="connsiteY5444" fmla="*/ 4372435 h 4885973"/>
              <a:gd name="connsiteX5445" fmla="*/ 1940931 w 6085020"/>
              <a:gd name="connsiteY5445" fmla="*/ 4372359 h 4885973"/>
              <a:gd name="connsiteX5446" fmla="*/ 1942719 w 6085020"/>
              <a:gd name="connsiteY5446" fmla="*/ 4368755 h 4885973"/>
              <a:gd name="connsiteX5447" fmla="*/ 1942643 w 6085020"/>
              <a:gd name="connsiteY5447" fmla="*/ 4368566 h 4885973"/>
              <a:gd name="connsiteX5448" fmla="*/ 1939277 w 6085020"/>
              <a:gd name="connsiteY5448" fmla="*/ 4365891 h 4885973"/>
              <a:gd name="connsiteX5449" fmla="*/ 2624620 w 6085020"/>
              <a:gd name="connsiteY5449" fmla="*/ 4365111 h 4885973"/>
              <a:gd name="connsiteX5450" fmla="*/ 2624165 w 6085020"/>
              <a:gd name="connsiteY5450" fmla="*/ 4381273 h 4885973"/>
              <a:gd name="connsiteX5451" fmla="*/ 2620172 w 6085020"/>
              <a:gd name="connsiteY5451" fmla="*/ 4389619 h 4885973"/>
              <a:gd name="connsiteX5452" fmla="*/ 2612565 w 6085020"/>
              <a:gd name="connsiteY5452" fmla="*/ 4405361 h 4885973"/>
              <a:gd name="connsiteX5453" fmla="*/ 2628539 w 6085020"/>
              <a:gd name="connsiteY5453" fmla="*/ 4412758 h 4885973"/>
              <a:gd name="connsiteX5454" fmla="*/ 2644322 w 6085020"/>
              <a:gd name="connsiteY5454" fmla="*/ 4420344 h 4885973"/>
              <a:gd name="connsiteX5455" fmla="*/ 2628539 w 6085020"/>
              <a:gd name="connsiteY5455" fmla="*/ 4376152 h 4885973"/>
              <a:gd name="connsiteX5456" fmla="*/ 2631581 w 6085020"/>
              <a:gd name="connsiteY5456" fmla="*/ 4365911 h 4885973"/>
              <a:gd name="connsiteX5457" fmla="*/ 2624620 w 6085020"/>
              <a:gd name="connsiteY5457" fmla="*/ 4365111 h 4885973"/>
              <a:gd name="connsiteX5458" fmla="*/ 1703615 w 6085020"/>
              <a:gd name="connsiteY5458" fmla="*/ 4364962 h 4885973"/>
              <a:gd name="connsiteX5459" fmla="*/ 1702094 w 6085020"/>
              <a:gd name="connsiteY5459" fmla="*/ 4365911 h 4885973"/>
              <a:gd name="connsiteX5460" fmla="*/ 1703425 w 6085020"/>
              <a:gd name="connsiteY5460" fmla="*/ 4367048 h 4885973"/>
              <a:gd name="connsiteX5461" fmla="*/ 1706658 w 6085020"/>
              <a:gd name="connsiteY5461" fmla="*/ 4366859 h 4885973"/>
              <a:gd name="connsiteX5462" fmla="*/ 1705137 w 6085020"/>
              <a:gd name="connsiteY5462" fmla="*/ 4366859 h 4885973"/>
              <a:gd name="connsiteX5463" fmla="*/ 1703615 w 6085020"/>
              <a:gd name="connsiteY5463" fmla="*/ 4364962 h 4885973"/>
              <a:gd name="connsiteX5464" fmla="*/ 4645913 w 6085020"/>
              <a:gd name="connsiteY5464" fmla="*/ 4364773 h 4885973"/>
              <a:gd name="connsiteX5465" fmla="*/ 4645913 w 6085020"/>
              <a:gd name="connsiteY5465" fmla="*/ 4364773 h 4885973"/>
              <a:gd name="connsiteX5466" fmla="*/ 901914 w 6085020"/>
              <a:gd name="connsiteY5466" fmla="*/ 4364204 h 4885973"/>
              <a:gd name="connsiteX5467" fmla="*/ 898491 w 6085020"/>
              <a:gd name="connsiteY5467" fmla="*/ 4368566 h 4885973"/>
              <a:gd name="connsiteX5468" fmla="*/ 895259 w 6085020"/>
              <a:gd name="connsiteY5468" fmla="*/ 4372738 h 4885973"/>
              <a:gd name="connsiteX5469" fmla="*/ 899442 w 6085020"/>
              <a:gd name="connsiteY5469" fmla="*/ 4375963 h 4885973"/>
              <a:gd name="connsiteX5470" fmla="*/ 903626 w 6085020"/>
              <a:gd name="connsiteY5470" fmla="*/ 4379187 h 4885973"/>
              <a:gd name="connsiteX5471" fmla="*/ 1703996 w 6085020"/>
              <a:gd name="connsiteY5471" fmla="*/ 4363635 h 4885973"/>
              <a:gd name="connsiteX5472" fmla="*/ 1705517 w 6085020"/>
              <a:gd name="connsiteY5472" fmla="*/ 4366669 h 4885973"/>
              <a:gd name="connsiteX5473" fmla="*/ 1707989 w 6085020"/>
              <a:gd name="connsiteY5473" fmla="*/ 4364773 h 4885973"/>
              <a:gd name="connsiteX5474" fmla="*/ 1706468 w 6085020"/>
              <a:gd name="connsiteY5474" fmla="*/ 4364773 h 4885973"/>
              <a:gd name="connsiteX5475" fmla="*/ 1703996 w 6085020"/>
              <a:gd name="connsiteY5475" fmla="*/ 4363635 h 4885973"/>
              <a:gd name="connsiteX5476" fmla="*/ 1893582 w 6085020"/>
              <a:gd name="connsiteY5476" fmla="*/ 4362307 h 4885973"/>
              <a:gd name="connsiteX5477" fmla="*/ 1906703 w 6085020"/>
              <a:gd name="connsiteY5477" fmla="*/ 4400240 h 4885973"/>
              <a:gd name="connsiteX5478" fmla="*/ 1924388 w 6085020"/>
              <a:gd name="connsiteY5478" fmla="*/ 4393981 h 4885973"/>
              <a:gd name="connsiteX5479" fmla="*/ 1939600 w 6085020"/>
              <a:gd name="connsiteY5479" fmla="*/ 4379377 h 4885973"/>
              <a:gd name="connsiteX5480" fmla="*/ 1915640 w 6085020"/>
              <a:gd name="connsiteY5480" fmla="*/ 4367048 h 4885973"/>
              <a:gd name="connsiteX5481" fmla="*/ 2375440 w 6085020"/>
              <a:gd name="connsiteY5481" fmla="*/ 4360410 h 4885973"/>
              <a:gd name="connsiteX5482" fmla="*/ 2375440 w 6085020"/>
              <a:gd name="connsiteY5482" fmla="*/ 4360410 h 4885973"/>
              <a:gd name="connsiteX5483" fmla="*/ 4482378 w 6085020"/>
              <a:gd name="connsiteY5483" fmla="*/ 4358703 h 4885973"/>
              <a:gd name="connsiteX5484" fmla="*/ 4482378 w 6085020"/>
              <a:gd name="connsiteY5484" fmla="*/ 4360410 h 4885973"/>
              <a:gd name="connsiteX5485" fmla="*/ 4483994 w 6085020"/>
              <a:gd name="connsiteY5485" fmla="*/ 4360315 h 4885973"/>
              <a:gd name="connsiteX5486" fmla="*/ 4483880 w 6085020"/>
              <a:gd name="connsiteY5486" fmla="*/ 4358703 h 4885973"/>
              <a:gd name="connsiteX5487" fmla="*/ 4482378 w 6085020"/>
              <a:gd name="connsiteY5487" fmla="*/ 4358703 h 4885973"/>
              <a:gd name="connsiteX5488" fmla="*/ 4694783 w 6085020"/>
              <a:gd name="connsiteY5488" fmla="*/ 4357243 h 4885973"/>
              <a:gd name="connsiteX5489" fmla="*/ 4694612 w 6085020"/>
              <a:gd name="connsiteY5489" fmla="*/ 4359101 h 4885973"/>
              <a:gd name="connsiteX5490" fmla="*/ 4694783 w 6085020"/>
              <a:gd name="connsiteY5490" fmla="*/ 4359272 h 4885973"/>
              <a:gd name="connsiteX5491" fmla="*/ 4696400 w 6085020"/>
              <a:gd name="connsiteY5491" fmla="*/ 4359367 h 4885973"/>
              <a:gd name="connsiteX5492" fmla="*/ 4696495 w 6085020"/>
              <a:gd name="connsiteY5492" fmla="*/ 4359272 h 4885973"/>
              <a:gd name="connsiteX5493" fmla="*/ 4696666 w 6085020"/>
              <a:gd name="connsiteY5493" fmla="*/ 4357394 h 4885973"/>
              <a:gd name="connsiteX5494" fmla="*/ 4694783 w 6085020"/>
              <a:gd name="connsiteY5494" fmla="*/ 4357243 h 4885973"/>
              <a:gd name="connsiteX5495" fmla="*/ 1949032 w 6085020"/>
              <a:gd name="connsiteY5495" fmla="*/ 4357091 h 4885973"/>
              <a:gd name="connsiteX5496" fmla="*/ 1948157 w 6085020"/>
              <a:gd name="connsiteY5496" fmla="*/ 4357376 h 4885973"/>
              <a:gd name="connsiteX5497" fmla="*/ 1946256 w 6085020"/>
              <a:gd name="connsiteY5497" fmla="*/ 4361169 h 4885973"/>
              <a:gd name="connsiteX5498" fmla="*/ 1946256 w 6085020"/>
              <a:gd name="connsiteY5498" fmla="*/ 4361358 h 4885973"/>
              <a:gd name="connsiteX5499" fmla="*/ 1950059 w 6085020"/>
              <a:gd name="connsiteY5499" fmla="*/ 4363065 h 4885973"/>
              <a:gd name="connsiteX5500" fmla="*/ 1952550 w 6085020"/>
              <a:gd name="connsiteY5500" fmla="*/ 4359557 h 4885973"/>
              <a:gd name="connsiteX5501" fmla="*/ 1949032 w 6085020"/>
              <a:gd name="connsiteY5501" fmla="*/ 4357091 h 4885973"/>
              <a:gd name="connsiteX5502" fmla="*/ 1204454 w 6085020"/>
              <a:gd name="connsiteY5502" fmla="*/ 4356807 h 4885973"/>
              <a:gd name="connsiteX5503" fmla="*/ 1206165 w 6085020"/>
              <a:gd name="connsiteY5503" fmla="*/ 4364014 h 4885973"/>
              <a:gd name="connsiteX5504" fmla="*/ 1206165 w 6085020"/>
              <a:gd name="connsiteY5504" fmla="*/ 4363255 h 4885973"/>
              <a:gd name="connsiteX5505" fmla="*/ 1204454 w 6085020"/>
              <a:gd name="connsiteY5505" fmla="*/ 4356807 h 4885973"/>
              <a:gd name="connsiteX5506" fmla="*/ 2571207 w 6085020"/>
              <a:gd name="connsiteY5506" fmla="*/ 4356641 h 4885973"/>
              <a:gd name="connsiteX5507" fmla="*/ 2558561 w 6085020"/>
              <a:gd name="connsiteY5507" fmla="*/ 4359841 h 4885973"/>
              <a:gd name="connsiteX5508" fmla="*/ 2558561 w 6085020"/>
              <a:gd name="connsiteY5508" fmla="*/ 4360600 h 4885973"/>
              <a:gd name="connsiteX5509" fmla="*/ 2577577 w 6085020"/>
              <a:gd name="connsiteY5509" fmla="*/ 4367807 h 4885973"/>
              <a:gd name="connsiteX5510" fmla="*/ 2571207 w 6085020"/>
              <a:gd name="connsiteY5510" fmla="*/ 4356641 h 4885973"/>
              <a:gd name="connsiteX5511" fmla="*/ 2605720 w 6085020"/>
              <a:gd name="connsiteY5511" fmla="*/ 4356617 h 4885973"/>
              <a:gd name="connsiteX5512" fmla="*/ 2605720 w 6085020"/>
              <a:gd name="connsiteY5512" fmla="*/ 4356617 h 4885973"/>
              <a:gd name="connsiteX5513" fmla="*/ 2511592 w 6085020"/>
              <a:gd name="connsiteY5513" fmla="*/ 4356617 h 4885973"/>
              <a:gd name="connsiteX5514" fmla="*/ 2511592 w 6085020"/>
              <a:gd name="connsiteY5514" fmla="*/ 4356617 h 4885973"/>
              <a:gd name="connsiteX5515" fmla="*/ 2317822 w 6085020"/>
              <a:gd name="connsiteY5515" fmla="*/ 4355668 h 4885973"/>
              <a:gd name="connsiteX5516" fmla="*/ 2333796 w 6085020"/>
              <a:gd name="connsiteY5516" fmla="*/ 4361169 h 4885973"/>
              <a:gd name="connsiteX5517" fmla="*/ 2333605 w 6085020"/>
              <a:gd name="connsiteY5517" fmla="*/ 4360979 h 4885973"/>
              <a:gd name="connsiteX5518" fmla="*/ 2317822 w 6085020"/>
              <a:gd name="connsiteY5518" fmla="*/ 4355668 h 4885973"/>
              <a:gd name="connsiteX5519" fmla="*/ 4434649 w 6085020"/>
              <a:gd name="connsiteY5519" fmla="*/ 4355479 h 4885973"/>
              <a:gd name="connsiteX5520" fmla="*/ 4425141 w 6085020"/>
              <a:gd name="connsiteY5520" fmla="*/ 4356617 h 4885973"/>
              <a:gd name="connsiteX5521" fmla="*/ 4435790 w 6085020"/>
              <a:gd name="connsiteY5521" fmla="*/ 4369893 h 4885973"/>
              <a:gd name="connsiteX5522" fmla="*/ 4442065 w 6085020"/>
              <a:gd name="connsiteY5522" fmla="*/ 4364773 h 4885973"/>
              <a:gd name="connsiteX5523" fmla="*/ 4446058 w 6085020"/>
              <a:gd name="connsiteY5523" fmla="*/ 4356996 h 4885973"/>
              <a:gd name="connsiteX5524" fmla="*/ 4434649 w 6085020"/>
              <a:gd name="connsiteY5524" fmla="*/ 4355479 h 4885973"/>
              <a:gd name="connsiteX5525" fmla="*/ 2448840 w 6085020"/>
              <a:gd name="connsiteY5525" fmla="*/ 4355479 h 4885973"/>
              <a:gd name="connsiteX5526" fmla="*/ 2448840 w 6085020"/>
              <a:gd name="connsiteY5526" fmla="*/ 4355479 h 4885973"/>
              <a:gd name="connsiteX5527" fmla="*/ 1723012 w 6085020"/>
              <a:gd name="connsiteY5527" fmla="*/ 4355479 h 4885973"/>
              <a:gd name="connsiteX5528" fmla="*/ 1719969 w 6085020"/>
              <a:gd name="connsiteY5528" fmla="*/ 4355668 h 4885973"/>
              <a:gd name="connsiteX5529" fmla="*/ 1717877 w 6085020"/>
              <a:gd name="connsiteY5529" fmla="*/ 4355668 h 4885973"/>
              <a:gd name="connsiteX5530" fmla="*/ 1717877 w 6085020"/>
              <a:gd name="connsiteY5530" fmla="*/ 4358134 h 4885973"/>
              <a:gd name="connsiteX5531" fmla="*/ 1723012 w 6085020"/>
              <a:gd name="connsiteY5531" fmla="*/ 4355479 h 4885973"/>
              <a:gd name="connsiteX5532" fmla="*/ 5538771 w 6085020"/>
              <a:gd name="connsiteY5532" fmla="*/ 4355384 h 4885973"/>
              <a:gd name="connsiteX5533" fmla="*/ 5528811 w 6085020"/>
              <a:gd name="connsiteY5533" fmla="*/ 4364773 h 4885973"/>
              <a:gd name="connsiteX5534" fmla="*/ 5549919 w 6085020"/>
              <a:gd name="connsiteY5534" fmla="*/ 4364962 h 4885973"/>
              <a:gd name="connsiteX5535" fmla="*/ 5549729 w 6085020"/>
              <a:gd name="connsiteY5535" fmla="*/ 4364773 h 4885973"/>
              <a:gd name="connsiteX5536" fmla="*/ 5538771 w 6085020"/>
              <a:gd name="connsiteY5536" fmla="*/ 4355384 h 4885973"/>
              <a:gd name="connsiteX5537" fmla="*/ 5449896 w 6085020"/>
              <a:gd name="connsiteY5537" fmla="*/ 4354720 h 4885973"/>
              <a:gd name="connsiteX5538" fmla="*/ 5449896 w 6085020"/>
              <a:gd name="connsiteY5538" fmla="*/ 4354720 h 4885973"/>
              <a:gd name="connsiteX5539" fmla="*/ 1706468 w 6085020"/>
              <a:gd name="connsiteY5539" fmla="*/ 4354720 h 4885973"/>
              <a:gd name="connsiteX5540" fmla="*/ 1704376 w 6085020"/>
              <a:gd name="connsiteY5540" fmla="*/ 4355858 h 4885973"/>
              <a:gd name="connsiteX5541" fmla="*/ 1705707 w 6085020"/>
              <a:gd name="connsiteY5541" fmla="*/ 4356807 h 4885973"/>
              <a:gd name="connsiteX5542" fmla="*/ 1708750 w 6085020"/>
              <a:gd name="connsiteY5542" fmla="*/ 4354720 h 4885973"/>
              <a:gd name="connsiteX5543" fmla="*/ 1276904 w 6085020"/>
              <a:gd name="connsiteY5543" fmla="*/ 4354720 h 4885973"/>
              <a:gd name="connsiteX5544" fmla="*/ 1278044 w 6085020"/>
              <a:gd name="connsiteY5544" fmla="*/ 4357376 h 4885973"/>
              <a:gd name="connsiteX5545" fmla="*/ 1277284 w 6085020"/>
              <a:gd name="connsiteY5545" fmla="*/ 4355289 h 4885973"/>
              <a:gd name="connsiteX5546" fmla="*/ 5727526 w 6085020"/>
              <a:gd name="connsiteY5546" fmla="*/ 4354341 h 4885973"/>
              <a:gd name="connsiteX5547" fmla="*/ 5727526 w 6085020"/>
              <a:gd name="connsiteY5547" fmla="*/ 4354341 h 4885973"/>
              <a:gd name="connsiteX5548" fmla="*/ 5628073 w 6085020"/>
              <a:gd name="connsiteY5548" fmla="*/ 4354341 h 4885973"/>
              <a:gd name="connsiteX5549" fmla="*/ 5630165 w 6085020"/>
              <a:gd name="connsiteY5549" fmla="*/ 4362876 h 4885973"/>
              <a:gd name="connsiteX5550" fmla="*/ 5625411 w 6085020"/>
              <a:gd name="connsiteY5550" fmla="*/ 4356807 h 4885973"/>
              <a:gd name="connsiteX5551" fmla="*/ 5630545 w 6085020"/>
              <a:gd name="connsiteY5551" fmla="*/ 4380704 h 4885973"/>
              <a:gd name="connsiteX5552" fmla="*/ 5638722 w 6085020"/>
              <a:gd name="connsiteY5552" fmla="*/ 4402326 h 4885973"/>
              <a:gd name="connsiteX5553" fmla="*/ 5638722 w 6085020"/>
              <a:gd name="connsiteY5553" fmla="*/ 4411810 h 4885973"/>
              <a:gd name="connsiteX5554" fmla="*/ 5643856 w 6085020"/>
              <a:gd name="connsiteY5554" fmla="*/ 4416931 h 4885973"/>
              <a:gd name="connsiteX5555" fmla="*/ 5654505 w 6085020"/>
              <a:gd name="connsiteY5555" fmla="*/ 4401568 h 4885973"/>
              <a:gd name="connsiteX5556" fmla="*/ 5654315 w 6085020"/>
              <a:gd name="connsiteY5556" fmla="*/ 4401378 h 4885973"/>
              <a:gd name="connsiteX5557" fmla="*/ 5653364 w 6085020"/>
              <a:gd name="connsiteY5557" fmla="*/ 4401378 h 4885973"/>
              <a:gd name="connsiteX5558" fmla="*/ 5641385 w 6085020"/>
              <a:gd name="connsiteY5558" fmla="*/ 4376911 h 4885973"/>
              <a:gd name="connsiteX5559" fmla="*/ 5628073 w 6085020"/>
              <a:gd name="connsiteY5559" fmla="*/ 4354341 h 4885973"/>
              <a:gd name="connsiteX5560" fmla="*/ 989006 w 6085020"/>
              <a:gd name="connsiteY5560" fmla="*/ 4354341 h 4885973"/>
              <a:gd name="connsiteX5561" fmla="*/ 988055 w 6085020"/>
              <a:gd name="connsiteY5561" fmla="*/ 4357376 h 4885973"/>
              <a:gd name="connsiteX5562" fmla="*/ 987723 w 6085020"/>
              <a:gd name="connsiteY5562" fmla="*/ 4357376 h 4885973"/>
              <a:gd name="connsiteX5563" fmla="*/ 987294 w 6085020"/>
              <a:gd name="connsiteY5563" fmla="*/ 4357376 h 4885973"/>
              <a:gd name="connsiteX5564" fmla="*/ 987294 w 6085020"/>
              <a:gd name="connsiteY5564" fmla="*/ 4359841 h 4885973"/>
              <a:gd name="connsiteX5565" fmla="*/ 989006 w 6085020"/>
              <a:gd name="connsiteY5565" fmla="*/ 4362307 h 4885973"/>
              <a:gd name="connsiteX5566" fmla="*/ 988254 w 6085020"/>
              <a:gd name="connsiteY5566" fmla="*/ 4363182 h 4885973"/>
              <a:gd name="connsiteX5567" fmla="*/ 987865 w 6085020"/>
              <a:gd name="connsiteY5567" fmla="*/ 4360789 h 4885973"/>
              <a:gd name="connsiteX5568" fmla="*/ 987865 w 6085020"/>
              <a:gd name="connsiteY5568" fmla="*/ 4363635 h 4885973"/>
              <a:gd name="connsiteX5569" fmla="*/ 988254 w 6085020"/>
              <a:gd name="connsiteY5569" fmla="*/ 4363182 h 4885973"/>
              <a:gd name="connsiteX5570" fmla="*/ 988729 w 6085020"/>
              <a:gd name="connsiteY5570" fmla="*/ 4366100 h 4885973"/>
              <a:gd name="connsiteX5571" fmla="*/ 988245 w 6085020"/>
              <a:gd name="connsiteY5571" fmla="*/ 4366100 h 4885973"/>
              <a:gd name="connsiteX5572" fmla="*/ 988811 w 6085020"/>
              <a:gd name="connsiteY5572" fmla="*/ 4366608 h 4885973"/>
              <a:gd name="connsiteX5573" fmla="*/ 989006 w 6085020"/>
              <a:gd name="connsiteY5573" fmla="*/ 4367807 h 4885973"/>
              <a:gd name="connsiteX5574" fmla="*/ 990147 w 6085020"/>
              <a:gd name="connsiteY5574" fmla="*/ 4367807 h 4885973"/>
              <a:gd name="connsiteX5575" fmla="*/ 988811 w 6085020"/>
              <a:gd name="connsiteY5575" fmla="*/ 4366608 h 4885973"/>
              <a:gd name="connsiteX5576" fmla="*/ 988729 w 6085020"/>
              <a:gd name="connsiteY5576" fmla="*/ 4366100 h 4885973"/>
              <a:gd name="connsiteX5577" fmla="*/ 990337 w 6085020"/>
              <a:gd name="connsiteY5577" fmla="*/ 4366100 h 4885973"/>
              <a:gd name="connsiteX5578" fmla="*/ 992048 w 6085020"/>
              <a:gd name="connsiteY5578" fmla="*/ 4364516 h 4885973"/>
              <a:gd name="connsiteX5579" fmla="*/ 992048 w 6085020"/>
              <a:gd name="connsiteY5579" fmla="*/ 4365152 h 4885973"/>
              <a:gd name="connsiteX5580" fmla="*/ 992999 w 6085020"/>
              <a:gd name="connsiteY5580" fmla="*/ 4363635 h 4885973"/>
              <a:gd name="connsiteX5581" fmla="*/ 992048 w 6085020"/>
              <a:gd name="connsiteY5581" fmla="*/ 4364516 h 4885973"/>
              <a:gd name="connsiteX5582" fmla="*/ 992048 w 6085020"/>
              <a:gd name="connsiteY5582" fmla="*/ 4360031 h 4885973"/>
              <a:gd name="connsiteX5583" fmla="*/ 988626 w 6085020"/>
              <a:gd name="connsiteY5583" fmla="*/ 4360031 h 4885973"/>
              <a:gd name="connsiteX5584" fmla="*/ 988626 w 6085020"/>
              <a:gd name="connsiteY5584" fmla="*/ 4361548 h 4885973"/>
              <a:gd name="connsiteX5585" fmla="*/ 987675 w 6085020"/>
              <a:gd name="connsiteY5585" fmla="*/ 4357945 h 4885973"/>
              <a:gd name="connsiteX5586" fmla="*/ 989006 w 6085020"/>
              <a:gd name="connsiteY5586" fmla="*/ 4359083 h 4885973"/>
              <a:gd name="connsiteX5587" fmla="*/ 989006 w 6085020"/>
              <a:gd name="connsiteY5587" fmla="*/ 4357376 h 4885973"/>
              <a:gd name="connsiteX5588" fmla="*/ 989006 w 6085020"/>
              <a:gd name="connsiteY5588" fmla="*/ 4356617 h 4885973"/>
              <a:gd name="connsiteX5589" fmla="*/ 989006 w 6085020"/>
              <a:gd name="connsiteY5589" fmla="*/ 4354341 h 4885973"/>
              <a:gd name="connsiteX5590" fmla="*/ 1426937 w 6085020"/>
              <a:gd name="connsiteY5590" fmla="*/ 4353962 h 4885973"/>
              <a:gd name="connsiteX5591" fmla="*/ 1427070 w 6085020"/>
              <a:gd name="connsiteY5591" fmla="*/ 4354066 h 4885973"/>
              <a:gd name="connsiteX5592" fmla="*/ 1426557 w 6085020"/>
              <a:gd name="connsiteY5592" fmla="*/ 4354104 h 4885973"/>
              <a:gd name="connsiteX5593" fmla="*/ 1426937 w 6085020"/>
              <a:gd name="connsiteY5593" fmla="*/ 4353962 h 4885973"/>
              <a:gd name="connsiteX5594" fmla="*/ 4472109 w 6085020"/>
              <a:gd name="connsiteY5594" fmla="*/ 4353393 h 4885973"/>
              <a:gd name="connsiteX5595" fmla="*/ 4454805 w 6085020"/>
              <a:gd name="connsiteY5595" fmla="*/ 4365152 h 4885973"/>
              <a:gd name="connsiteX5596" fmla="*/ 4473821 w 6085020"/>
              <a:gd name="connsiteY5596" fmla="*/ 4374825 h 4885973"/>
              <a:gd name="connsiteX5597" fmla="*/ 4479336 w 6085020"/>
              <a:gd name="connsiteY5597" fmla="*/ 4377290 h 4885973"/>
              <a:gd name="connsiteX5598" fmla="*/ 4479336 w 6085020"/>
              <a:gd name="connsiteY5598" fmla="*/ 4378618 h 4885973"/>
              <a:gd name="connsiteX5599" fmla="*/ 4477814 w 6085020"/>
              <a:gd name="connsiteY5599" fmla="*/ 4382980 h 4885973"/>
              <a:gd name="connsiteX5600" fmla="*/ 4480286 w 6085020"/>
              <a:gd name="connsiteY5600" fmla="*/ 4382980 h 4885973"/>
              <a:gd name="connsiteX5601" fmla="*/ 4481808 w 6085020"/>
              <a:gd name="connsiteY5601" fmla="*/ 4378429 h 4885973"/>
              <a:gd name="connsiteX5602" fmla="*/ 4486371 w 6085020"/>
              <a:gd name="connsiteY5602" fmla="*/ 4380135 h 4885973"/>
              <a:gd name="connsiteX5603" fmla="*/ 4486371 w 6085020"/>
              <a:gd name="connsiteY5603" fmla="*/ 4381084 h 4885973"/>
              <a:gd name="connsiteX5604" fmla="*/ 4486371 w 6085020"/>
              <a:gd name="connsiteY5604" fmla="*/ 4385825 h 4885973"/>
              <a:gd name="connsiteX5605" fmla="*/ 4486371 w 6085020"/>
              <a:gd name="connsiteY5605" fmla="*/ 4392274 h 4885973"/>
              <a:gd name="connsiteX5606" fmla="*/ 4494738 w 6085020"/>
              <a:gd name="connsiteY5606" fmla="*/ 4389998 h 4885973"/>
              <a:gd name="connsiteX5607" fmla="*/ 4498351 w 6085020"/>
              <a:gd name="connsiteY5607" fmla="*/ 4387153 h 4885973"/>
              <a:gd name="connsiteX5608" fmla="*/ 4501394 w 6085020"/>
              <a:gd name="connsiteY5608" fmla="*/ 4387153 h 4885973"/>
              <a:gd name="connsiteX5609" fmla="*/ 4501584 w 6085020"/>
              <a:gd name="connsiteY5609" fmla="*/ 4387153 h 4885973"/>
              <a:gd name="connsiteX5610" fmla="*/ 4501584 w 6085020"/>
              <a:gd name="connsiteY5610" fmla="*/ 4389998 h 4885973"/>
              <a:gd name="connsiteX5611" fmla="*/ 4506528 w 6085020"/>
              <a:gd name="connsiteY5611" fmla="*/ 4385256 h 4885973"/>
              <a:gd name="connsiteX5612" fmla="*/ 4504056 w 6085020"/>
              <a:gd name="connsiteY5612" fmla="*/ 4385256 h 4885973"/>
              <a:gd name="connsiteX5613" fmla="*/ 4503451 w 6085020"/>
              <a:gd name="connsiteY5613" fmla="*/ 4385256 h 4885973"/>
              <a:gd name="connsiteX5614" fmla="*/ 4502725 w 6085020"/>
              <a:gd name="connsiteY5614" fmla="*/ 4382980 h 4885973"/>
              <a:gd name="connsiteX5615" fmla="*/ 4502375 w 6085020"/>
              <a:gd name="connsiteY5615" fmla="*/ 4381933 h 4885973"/>
              <a:gd name="connsiteX5616" fmla="*/ 4509452 w 6085020"/>
              <a:gd name="connsiteY5616" fmla="*/ 4376959 h 4885973"/>
              <a:gd name="connsiteX5617" fmla="*/ 4504246 w 6085020"/>
              <a:gd name="connsiteY5617" fmla="*/ 4370273 h 4885973"/>
              <a:gd name="connsiteX5618" fmla="*/ 4501013 w 6085020"/>
              <a:gd name="connsiteY5618" fmla="*/ 4373876 h 4885973"/>
              <a:gd name="connsiteX5619" fmla="*/ 4501013 w 6085020"/>
              <a:gd name="connsiteY5619" fmla="*/ 4376102 h 4885973"/>
              <a:gd name="connsiteX5620" fmla="*/ 4493788 w 6085020"/>
              <a:gd name="connsiteY5620" fmla="*/ 4370652 h 4885973"/>
              <a:gd name="connsiteX5621" fmla="*/ 4487132 w 6085020"/>
              <a:gd name="connsiteY5621" fmla="*/ 4365342 h 4885973"/>
              <a:gd name="connsiteX5622" fmla="*/ 4487227 w 6085020"/>
              <a:gd name="connsiteY5622" fmla="*/ 4363729 h 4885973"/>
              <a:gd name="connsiteX5623" fmla="*/ 4487132 w 6085020"/>
              <a:gd name="connsiteY5623" fmla="*/ 4363635 h 4885973"/>
              <a:gd name="connsiteX5624" fmla="*/ 4485421 w 6085020"/>
              <a:gd name="connsiteY5624" fmla="*/ 4363635 h 4885973"/>
              <a:gd name="connsiteX5625" fmla="*/ 4485421 w 6085020"/>
              <a:gd name="connsiteY5625" fmla="*/ 4364773 h 4885973"/>
              <a:gd name="connsiteX5626" fmla="*/ 1712363 w 6085020"/>
              <a:gd name="connsiteY5626" fmla="*/ 4353393 h 4885973"/>
              <a:gd name="connsiteX5627" fmla="*/ 1711412 w 6085020"/>
              <a:gd name="connsiteY5627" fmla="*/ 4355479 h 4885973"/>
              <a:gd name="connsiteX5628" fmla="*/ 1711982 w 6085020"/>
              <a:gd name="connsiteY5628" fmla="*/ 4355479 h 4885973"/>
              <a:gd name="connsiteX5629" fmla="*/ 1713504 w 6085020"/>
              <a:gd name="connsiteY5629" fmla="*/ 4355479 h 4885973"/>
              <a:gd name="connsiteX5630" fmla="*/ 1712363 w 6085020"/>
              <a:gd name="connsiteY5630" fmla="*/ 4353393 h 4885973"/>
              <a:gd name="connsiteX5631" fmla="*/ 5293778 w 6085020"/>
              <a:gd name="connsiteY5631" fmla="*/ 4353203 h 4885973"/>
              <a:gd name="connsiteX5632" fmla="*/ 5293778 w 6085020"/>
              <a:gd name="connsiteY5632" fmla="*/ 4353203 h 4885973"/>
              <a:gd name="connsiteX5633" fmla="*/ 3223349 w 6085020"/>
              <a:gd name="connsiteY5633" fmla="*/ 4353203 h 4885973"/>
              <a:gd name="connsiteX5634" fmla="*/ 3223349 w 6085020"/>
              <a:gd name="connsiteY5634" fmla="*/ 4363635 h 4885973"/>
              <a:gd name="connsiteX5635" fmla="*/ 3233808 w 6085020"/>
              <a:gd name="connsiteY5635" fmla="*/ 4363635 h 4885973"/>
              <a:gd name="connsiteX5636" fmla="*/ 3233808 w 6085020"/>
              <a:gd name="connsiteY5636" fmla="*/ 4353203 h 4885973"/>
              <a:gd name="connsiteX5637" fmla="*/ 1326915 w 6085020"/>
              <a:gd name="connsiteY5637" fmla="*/ 4352824 h 4885973"/>
              <a:gd name="connsiteX5638" fmla="*/ 1328056 w 6085020"/>
              <a:gd name="connsiteY5638" fmla="*/ 4362686 h 4885973"/>
              <a:gd name="connsiteX5639" fmla="*/ 1328375 w 6085020"/>
              <a:gd name="connsiteY5639" fmla="*/ 4362474 h 4885973"/>
              <a:gd name="connsiteX5640" fmla="*/ 1328436 w 6085020"/>
              <a:gd name="connsiteY5640" fmla="*/ 4362876 h 4885973"/>
              <a:gd name="connsiteX5641" fmla="*/ 1328626 w 6085020"/>
              <a:gd name="connsiteY5641" fmla="*/ 4362307 h 4885973"/>
              <a:gd name="connsiteX5642" fmla="*/ 1328375 w 6085020"/>
              <a:gd name="connsiteY5642" fmla="*/ 4362474 h 4885973"/>
              <a:gd name="connsiteX5643" fmla="*/ 1219952 w 6085020"/>
              <a:gd name="connsiteY5643" fmla="*/ 4352444 h 4885973"/>
              <a:gd name="connsiteX5644" fmla="*/ 1219096 w 6085020"/>
              <a:gd name="connsiteY5644" fmla="*/ 4364962 h 4885973"/>
              <a:gd name="connsiteX5645" fmla="*/ 1219952 w 6085020"/>
              <a:gd name="connsiteY5645" fmla="*/ 4352444 h 4885973"/>
              <a:gd name="connsiteX5646" fmla="*/ 4444176 w 6085020"/>
              <a:gd name="connsiteY5646" fmla="*/ 4352046 h 4885973"/>
              <a:gd name="connsiteX5647" fmla="*/ 4444157 w 6085020"/>
              <a:gd name="connsiteY5647" fmla="*/ 4352065 h 4885973"/>
              <a:gd name="connsiteX5648" fmla="*/ 4443263 w 6085020"/>
              <a:gd name="connsiteY5648" fmla="*/ 4353393 h 4885973"/>
              <a:gd name="connsiteX5649" fmla="*/ 4443776 w 6085020"/>
              <a:gd name="connsiteY5649" fmla="*/ 4354151 h 4885973"/>
              <a:gd name="connsiteX5650" fmla="*/ 4444157 w 6085020"/>
              <a:gd name="connsiteY5650" fmla="*/ 4353772 h 4885973"/>
              <a:gd name="connsiteX5651" fmla="*/ 4446039 w 6085020"/>
              <a:gd name="connsiteY5651" fmla="*/ 4353791 h 4885973"/>
              <a:gd name="connsiteX5652" fmla="*/ 4446058 w 6085020"/>
              <a:gd name="connsiteY5652" fmla="*/ 4353772 h 4885973"/>
              <a:gd name="connsiteX5653" fmla="*/ 4446153 w 6085020"/>
              <a:gd name="connsiteY5653" fmla="*/ 4352160 h 4885973"/>
              <a:gd name="connsiteX5654" fmla="*/ 4446058 w 6085020"/>
              <a:gd name="connsiteY5654" fmla="*/ 4352065 h 4885973"/>
              <a:gd name="connsiteX5655" fmla="*/ 4444176 w 6085020"/>
              <a:gd name="connsiteY5655" fmla="*/ 4352046 h 4885973"/>
              <a:gd name="connsiteX5656" fmla="*/ 1629337 w 6085020"/>
              <a:gd name="connsiteY5656" fmla="*/ 4352021 h 4885973"/>
              <a:gd name="connsiteX5657" fmla="*/ 1630215 w 6085020"/>
              <a:gd name="connsiteY5657" fmla="*/ 4353772 h 4885973"/>
              <a:gd name="connsiteX5658" fmla="*/ 1627933 w 6085020"/>
              <a:gd name="connsiteY5658" fmla="*/ 4353772 h 4885973"/>
              <a:gd name="connsiteX5659" fmla="*/ 2668472 w 6085020"/>
              <a:gd name="connsiteY5659" fmla="*/ 4351875 h 4885973"/>
              <a:gd name="connsiteX5660" fmla="*/ 2663147 w 6085020"/>
              <a:gd name="connsiteY5660" fmla="*/ 4362307 h 4885973"/>
              <a:gd name="connsiteX5661" fmla="*/ 2673606 w 6085020"/>
              <a:gd name="connsiteY5661" fmla="*/ 4366290 h 4885973"/>
              <a:gd name="connsiteX5662" fmla="*/ 2673606 w 6085020"/>
              <a:gd name="connsiteY5662" fmla="*/ 4367428 h 4885973"/>
              <a:gd name="connsiteX5663" fmla="*/ 2678930 w 6085020"/>
              <a:gd name="connsiteY5663" fmla="*/ 4356996 h 4885973"/>
              <a:gd name="connsiteX5664" fmla="*/ 2668472 w 6085020"/>
              <a:gd name="connsiteY5664" fmla="*/ 4351875 h 4885973"/>
              <a:gd name="connsiteX5665" fmla="*/ 1629264 w 6085020"/>
              <a:gd name="connsiteY5665" fmla="*/ 4351875 h 4885973"/>
              <a:gd name="connsiteX5666" fmla="*/ 1629454 w 6085020"/>
              <a:gd name="connsiteY5666" fmla="*/ 4351875 h 4885973"/>
              <a:gd name="connsiteX5667" fmla="*/ 1629337 w 6085020"/>
              <a:gd name="connsiteY5667" fmla="*/ 4352021 h 4885973"/>
              <a:gd name="connsiteX5668" fmla="*/ 1716546 w 6085020"/>
              <a:gd name="connsiteY5668" fmla="*/ 4351686 h 4885973"/>
              <a:gd name="connsiteX5669" fmla="*/ 1713884 w 6085020"/>
              <a:gd name="connsiteY5669" fmla="*/ 4352444 h 4885973"/>
              <a:gd name="connsiteX5670" fmla="*/ 1714264 w 6085020"/>
              <a:gd name="connsiteY5670" fmla="*/ 4352444 h 4885973"/>
              <a:gd name="connsiteX5671" fmla="*/ 1715405 w 6085020"/>
              <a:gd name="connsiteY5671" fmla="*/ 4354530 h 4885973"/>
              <a:gd name="connsiteX5672" fmla="*/ 1716546 w 6085020"/>
              <a:gd name="connsiteY5672" fmla="*/ 4351686 h 4885973"/>
              <a:gd name="connsiteX5673" fmla="*/ 4738710 w 6085020"/>
              <a:gd name="connsiteY5673" fmla="*/ 4351117 h 4885973"/>
              <a:gd name="connsiteX5674" fmla="*/ 4738519 w 6085020"/>
              <a:gd name="connsiteY5674" fmla="*/ 4353013 h 4885973"/>
              <a:gd name="connsiteX5675" fmla="*/ 4738710 w 6085020"/>
              <a:gd name="connsiteY5675" fmla="*/ 4353203 h 4885973"/>
              <a:gd name="connsiteX5676" fmla="*/ 4740611 w 6085020"/>
              <a:gd name="connsiteY5676" fmla="*/ 4353203 h 4885973"/>
              <a:gd name="connsiteX5677" fmla="*/ 4740611 w 6085020"/>
              <a:gd name="connsiteY5677" fmla="*/ 4351306 h 4885973"/>
              <a:gd name="connsiteX5678" fmla="*/ 4738710 w 6085020"/>
              <a:gd name="connsiteY5678" fmla="*/ 4351117 h 4885973"/>
              <a:gd name="connsiteX5679" fmla="*/ 4612445 w 6085020"/>
              <a:gd name="connsiteY5679" fmla="*/ 4351117 h 4885973"/>
              <a:gd name="connsiteX5680" fmla="*/ 4612445 w 6085020"/>
              <a:gd name="connsiteY5680" fmla="*/ 4353582 h 4885973"/>
              <a:gd name="connsiteX5681" fmla="*/ 4612445 w 6085020"/>
              <a:gd name="connsiteY5681" fmla="*/ 4356048 h 4885973"/>
              <a:gd name="connsiteX5682" fmla="*/ 4617390 w 6085020"/>
              <a:gd name="connsiteY5682" fmla="*/ 4351117 h 4885973"/>
              <a:gd name="connsiteX5683" fmla="*/ 4614917 w 6085020"/>
              <a:gd name="connsiteY5683" fmla="*/ 4351117 h 4885973"/>
              <a:gd name="connsiteX5684" fmla="*/ 1725674 w 6085020"/>
              <a:gd name="connsiteY5684" fmla="*/ 4351117 h 4885973"/>
              <a:gd name="connsiteX5685" fmla="*/ 1722631 w 6085020"/>
              <a:gd name="connsiteY5685" fmla="*/ 4351306 h 4885973"/>
              <a:gd name="connsiteX5686" fmla="*/ 1721490 w 6085020"/>
              <a:gd name="connsiteY5686" fmla="*/ 4353203 h 4885973"/>
              <a:gd name="connsiteX5687" fmla="*/ 1720349 w 6085020"/>
              <a:gd name="connsiteY5687" fmla="*/ 4353203 h 4885973"/>
              <a:gd name="connsiteX5688" fmla="*/ 1720349 w 6085020"/>
              <a:gd name="connsiteY5688" fmla="*/ 4354341 h 4885973"/>
              <a:gd name="connsiteX5689" fmla="*/ 1722441 w 6085020"/>
              <a:gd name="connsiteY5689" fmla="*/ 4354341 h 4885973"/>
              <a:gd name="connsiteX5690" fmla="*/ 1725674 w 6085020"/>
              <a:gd name="connsiteY5690" fmla="*/ 4351117 h 4885973"/>
              <a:gd name="connsiteX5691" fmla="*/ 5375830 w 6085020"/>
              <a:gd name="connsiteY5691" fmla="*/ 4351003 h 4885973"/>
              <a:gd name="connsiteX5692" fmla="*/ 5364497 w 6085020"/>
              <a:gd name="connsiteY5692" fmla="*/ 4356617 h 4885973"/>
              <a:gd name="connsiteX5693" fmla="*/ 5369347 w 6085020"/>
              <a:gd name="connsiteY5693" fmla="*/ 4366773 h 4885973"/>
              <a:gd name="connsiteX5694" fmla="*/ 5368319 w 6085020"/>
              <a:gd name="connsiteY5694" fmla="*/ 4367048 h 4885973"/>
              <a:gd name="connsiteX5695" fmla="*/ 5369841 w 6085020"/>
              <a:gd name="connsiteY5695" fmla="*/ 4367807 h 4885973"/>
              <a:gd name="connsiteX5696" fmla="*/ 5369347 w 6085020"/>
              <a:gd name="connsiteY5696" fmla="*/ 4366773 h 4885973"/>
              <a:gd name="connsiteX5697" fmla="*/ 5380793 w 6085020"/>
              <a:gd name="connsiteY5697" fmla="*/ 4363710 h 4885973"/>
              <a:gd name="connsiteX5698" fmla="*/ 5381440 w 6085020"/>
              <a:gd name="connsiteY5698" fmla="*/ 4362307 h 4885973"/>
              <a:gd name="connsiteX5699" fmla="*/ 5375830 w 6085020"/>
              <a:gd name="connsiteY5699" fmla="*/ 4351003 h 4885973"/>
              <a:gd name="connsiteX5700" fmla="*/ 2846839 w 6085020"/>
              <a:gd name="connsiteY5700" fmla="*/ 4350927 h 4885973"/>
              <a:gd name="connsiteX5701" fmla="*/ 2846673 w 6085020"/>
              <a:gd name="connsiteY5701" fmla="*/ 4363469 h 4885973"/>
              <a:gd name="connsiteX5702" fmla="*/ 2852026 w 6085020"/>
              <a:gd name="connsiteY5702" fmla="*/ 4371133 h 4885973"/>
              <a:gd name="connsiteX5703" fmla="*/ 2851973 w 6085020"/>
              <a:gd name="connsiteY5703" fmla="*/ 4371790 h 4885973"/>
              <a:gd name="connsiteX5704" fmla="*/ 2852353 w 6085020"/>
              <a:gd name="connsiteY5704" fmla="*/ 4371601 h 4885973"/>
              <a:gd name="connsiteX5705" fmla="*/ 2852026 w 6085020"/>
              <a:gd name="connsiteY5705" fmla="*/ 4371133 h 4885973"/>
              <a:gd name="connsiteX5706" fmla="*/ 2852588 w 6085020"/>
              <a:gd name="connsiteY5706" fmla="*/ 4364156 h 4885973"/>
              <a:gd name="connsiteX5707" fmla="*/ 2857107 w 6085020"/>
              <a:gd name="connsiteY5707" fmla="*/ 4350927 h 4885973"/>
              <a:gd name="connsiteX5708" fmla="*/ 2846839 w 6085020"/>
              <a:gd name="connsiteY5708" fmla="*/ 4350927 h 4885973"/>
              <a:gd name="connsiteX5709" fmla="*/ 4682994 w 6085020"/>
              <a:gd name="connsiteY5709" fmla="*/ 4350737 h 4885973"/>
              <a:gd name="connsiteX5710" fmla="*/ 4682803 w 6085020"/>
              <a:gd name="connsiteY5710" fmla="*/ 4352444 h 4885973"/>
              <a:gd name="connsiteX5711" fmla="*/ 4684515 w 6085020"/>
              <a:gd name="connsiteY5711" fmla="*/ 4352634 h 4885973"/>
              <a:gd name="connsiteX5712" fmla="*/ 4684705 w 6085020"/>
              <a:gd name="connsiteY5712" fmla="*/ 4350927 h 4885973"/>
              <a:gd name="connsiteX5713" fmla="*/ 4682994 w 6085020"/>
              <a:gd name="connsiteY5713" fmla="*/ 4350737 h 4885973"/>
              <a:gd name="connsiteX5714" fmla="*/ 2040954 w 6085020"/>
              <a:gd name="connsiteY5714" fmla="*/ 4350737 h 4885973"/>
              <a:gd name="connsiteX5715" fmla="*/ 2040954 w 6085020"/>
              <a:gd name="connsiteY5715" fmla="*/ 4350737 h 4885973"/>
              <a:gd name="connsiteX5716" fmla="*/ 1981815 w 6085020"/>
              <a:gd name="connsiteY5716" fmla="*/ 4350737 h 4885973"/>
              <a:gd name="connsiteX5717" fmla="*/ 1980674 w 6085020"/>
              <a:gd name="connsiteY5717" fmla="*/ 4356427 h 4885973"/>
              <a:gd name="connsiteX5718" fmla="*/ 1979533 w 6085020"/>
              <a:gd name="connsiteY5718" fmla="*/ 4362307 h 4885973"/>
              <a:gd name="connsiteX5719" fmla="*/ 1989802 w 6085020"/>
              <a:gd name="connsiteY5719" fmla="*/ 4366859 h 4885973"/>
              <a:gd name="connsiteX5720" fmla="*/ 2000260 w 6085020"/>
              <a:gd name="connsiteY5720" fmla="*/ 4371221 h 4885973"/>
              <a:gd name="connsiteX5721" fmla="*/ 1998549 w 6085020"/>
              <a:gd name="connsiteY5721" fmla="*/ 4366859 h 4885973"/>
              <a:gd name="connsiteX5722" fmla="*/ 1989421 w 6085020"/>
              <a:gd name="connsiteY5722" fmla="*/ 4356617 h 4885973"/>
              <a:gd name="connsiteX5723" fmla="*/ 1628402 w 6085020"/>
              <a:gd name="connsiteY5723" fmla="*/ 4350157 h 4885973"/>
              <a:gd name="connsiteX5724" fmla="*/ 1629264 w 6085020"/>
              <a:gd name="connsiteY5724" fmla="*/ 4351875 h 4885973"/>
              <a:gd name="connsiteX5725" fmla="*/ 1628313 w 6085020"/>
              <a:gd name="connsiteY5725" fmla="*/ 4351875 h 4885973"/>
              <a:gd name="connsiteX5726" fmla="*/ 1628313 w 6085020"/>
              <a:gd name="connsiteY5726" fmla="*/ 4350255 h 4885973"/>
              <a:gd name="connsiteX5727" fmla="*/ 4511017 w 6085020"/>
              <a:gd name="connsiteY5727" fmla="*/ 4350106 h 4885973"/>
              <a:gd name="connsiteX5728" fmla="*/ 4516606 w 6085020"/>
              <a:gd name="connsiteY5728" fmla="*/ 4353013 h 4885973"/>
              <a:gd name="connsiteX5729" fmla="*/ 4511017 w 6085020"/>
              <a:gd name="connsiteY5729" fmla="*/ 4350106 h 4885973"/>
              <a:gd name="connsiteX5730" fmla="*/ 1601121 w 6085020"/>
              <a:gd name="connsiteY5730" fmla="*/ 4349979 h 4885973"/>
              <a:gd name="connsiteX5731" fmla="*/ 1598491 w 6085020"/>
              <a:gd name="connsiteY5731" fmla="*/ 4353032 h 4885973"/>
              <a:gd name="connsiteX5732" fmla="*/ 1601551 w 6085020"/>
              <a:gd name="connsiteY5732" fmla="*/ 4355650 h 4885973"/>
              <a:gd name="connsiteX5733" fmla="*/ 1604181 w 6085020"/>
              <a:gd name="connsiteY5733" fmla="*/ 4352596 h 4885973"/>
              <a:gd name="connsiteX5734" fmla="*/ 1604163 w 6085020"/>
              <a:gd name="connsiteY5734" fmla="*/ 4352444 h 4885973"/>
              <a:gd name="connsiteX5735" fmla="*/ 1601121 w 6085020"/>
              <a:gd name="connsiteY5735" fmla="*/ 4349979 h 4885973"/>
              <a:gd name="connsiteX5736" fmla="*/ 657437 w 6085020"/>
              <a:gd name="connsiteY5736" fmla="*/ 4349922 h 4885973"/>
              <a:gd name="connsiteX5737" fmla="*/ 656992 w 6085020"/>
              <a:gd name="connsiteY5737" fmla="*/ 4349979 h 4885973"/>
              <a:gd name="connsiteX5738" fmla="*/ 654520 w 6085020"/>
              <a:gd name="connsiteY5738" fmla="*/ 4353013 h 4885973"/>
              <a:gd name="connsiteX5739" fmla="*/ 657703 w 6085020"/>
              <a:gd name="connsiteY5739" fmla="*/ 4355479 h 4885973"/>
              <a:gd name="connsiteX5740" fmla="*/ 657753 w 6085020"/>
              <a:gd name="connsiteY5740" fmla="*/ 4355479 h 4885973"/>
              <a:gd name="connsiteX5741" fmla="*/ 660035 w 6085020"/>
              <a:gd name="connsiteY5741" fmla="*/ 4352634 h 4885973"/>
              <a:gd name="connsiteX5742" fmla="*/ 660225 w 6085020"/>
              <a:gd name="connsiteY5742" fmla="*/ 4352444 h 4885973"/>
              <a:gd name="connsiteX5743" fmla="*/ 657437 w 6085020"/>
              <a:gd name="connsiteY5743" fmla="*/ 4349922 h 4885973"/>
              <a:gd name="connsiteX5744" fmla="*/ 1709012 w 6085020"/>
              <a:gd name="connsiteY5744" fmla="*/ 4349149 h 4885973"/>
              <a:gd name="connsiteX5745" fmla="*/ 1709594 w 6085020"/>
              <a:gd name="connsiteY5745" fmla="*/ 4349443 h 4885973"/>
              <a:gd name="connsiteX5746" fmla="*/ 1708369 w 6085020"/>
              <a:gd name="connsiteY5746" fmla="*/ 4350358 h 4885973"/>
              <a:gd name="connsiteX5747" fmla="*/ 1711412 w 6085020"/>
              <a:gd name="connsiteY5747" fmla="*/ 4350358 h 4885973"/>
              <a:gd name="connsiteX5748" fmla="*/ 1709594 w 6085020"/>
              <a:gd name="connsiteY5748" fmla="*/ 4349443 h 4885973"/>
              <a:gd name="connsiteX5749" fmla="*/ 1709891 w 6085020"/>
              <a:gd name="connsiteY5749" fmla="*/ 4349220 h 4885973"/>
              <a:gd name="connsiteX5750" fmla="*/ 1709012 w 6085020"/>
              <a:gd name="connsiteY5750" fmla="*/ 4349149 h 4885973"/>
              <a:gd name="connsiteX5751" fmla="*/ 4620622 w 6085020"/>
              <a:gd name="connsiteY5751" fmla="*/ 4349030 h 4885973"/>
              <a:gd name="connsiteX5752" fmla="*/ 4618911 w 6085020"/>
              <a:gd name="connsiteY5752" fmla="*/ 4352824 h 4885973"/>
              <a:gd name="connsiteX5753" fmla="*/ 4618911 w 6085020"/>
              <a:gd name="connsiteY5753" fmla="*/ 4359462 h 4885973"/>
              <a:gd name="connsiteX5754" fmla="*/ 4622048 w 6085020"/>
              <a:gd name="connsiteY5754" fmla="*/ 4360240 h 4885973"/>
              <a:gd name="connsiteX5755" fmla="*/ 4622334 w 6085020"/>
              <a:gd name="connsiteY5755" fmla="*/ 4360031 h 4885973"/>
              <a:gd name="connsiteX5756" fmla="*/ 4622904 w 6085020"/>
              <a:gd name="connsiteY5756" fmla="*/ 4359841 h 4885973"/>
              <a:gd name="connsiteX5757" fmla="*/ 4622904 w 6085020"/>
              <a:gd name="connsiteY5757" fmla="*/ 4354341 h 4885973"/>
              <a:gd name="connsiteX5758" fmla="*/ 4620622 w 6085020"/>
              <a:gd name="connsiteY5758" fmla="*/ 4349030 h 4885973"/>
              <a:gd name="connsiteX5759" fmla="*/ 5339795 w 6085020"/>
              <a:gd name="connsiteY5759" fmla="*/ 4348082 h 4885973"/>
              <a:gd name="connsiteX5760" fmla="*/ 5339795 w 6085020"/>
              <a:gd name="connsiteY5760" fmla="*/ 4348082 h 4885973"/>
              <a:gd name="connsiteX5761" fmla="*/ 753021 w 6085020"/>
              <a:gd name="connsiteY5761" fmla="*/ 4348082 h 4885973"/>
              <a:gd name="connsiteX5762" fmla="*/ 746936 w 6085020"/>
              <a:gd name="connsiteY5762" fmla="*/ 4353013 h 4885973"/>
              <a:gd name="connsiteX5763" fmla="*/ 742372 w 6085020"/>
              <a:gd name="connsiteY5763" fmla="*/ 4357755 h 4885973"/>
              <a:gd name="connsiteX5764" fmla="*/ 739140 w 6085020"/>
              <a:gd name="connsiteY5764" fmla="*/ 4355858 h 4885973"/>
              <a:gd name="connsiteX5765" fmla="*/ 728681 w 6085020"/>
              <a:gd name="connsiteY5765" fmla="*/ 4387153 h 4885973"/>
              <a:gd name="connsiteX5766" fmla="*/ 739710 w 6085020"/>
              <a:gd name="connsiteY5766" fmla="*/ 4379756 h 4885973"/>
              <a:gd name="connsiteX5767" fmla="*/ 741612 w 6085020"/>
              <a:gd name="connsiteY5767" fmla="*/ 4379756 h 4885973"/>
              <a:gd name="connsiteX5768" fmla="*/ 744084 w 6085020"/>
              <a:gd name="connsiteY5768" fmla="*/ 4376532 h 4885973"/>
              <a:gd name="connsiteX5769" fmla="*/ 741612 w 6085020"/>
              <a:gd name="connsiteY5769" fmla="*/ 4374635 h 4885973"/>
              <a:gd name="connsiteX5770" fmla="*/ 754733 w 6085020"/>
              <a:gd name="connsiteY5770" fmla="*/ 4376721 h 4885973"/>
              <a:gd name="connsiteX5771" fmla="*/ 746366 w 6085020"/>
              <a:gd name="connsiteY5771" fmla="*/ 4360410 h 4885973"/>
              <a:gd name="connsiteX5772" fmla="*/ 749789 w 6085020"/>
              <a:gd name="connsiteY5772" fmla="*/ 4355099 h 4885973"/>
              <a:gd name="connsiteX5773" fmla="*/ 815203 w 6085020"/>
              <a:gd name="connsiteY5773" fmla="*/ 4347892 h 4885973"/>
              <a:gd name="connsiteX5774" fmla="*/ 812540 w 6085020"/>
              <a:gd name="connsiteY5774" fmla="*/ 4350908 h 4885973"/>
              <a:gd name="connsiteX5775" fmla="*/ 812540 w 6085020"/>
              <a:gd name="connsiteY5775" fmla="*/ 4350927 h 4885973"/>
              <a:gd name="connsiteX5776" fmla="*/ 815393 w 6085020"/>
              <a:gd name="connsiteY5776" fmla="*/ 4353772 h 4885973"/>
              <a:gd name="connsiteX5777" fmla="*/ 818245 w 6085020"/>
              <a:gd name="connsiteY5777" fmla="*/ 4350927 h 4885973"/>
              <a:gd name="connsiteX5778" fmla="*/ 818245 w 6085020"/>
              <a:gd name="connsiteY5778" fmla="*/ 4350358 h 4885973"/>
              <a:gd name="connsiteX5779" fmla="*/ 815203 w 6085020"/>
              <a:gd name="connsiteY5779" fmla="*/ 4347892 h 4885973"/>
              <a:gd name="connsiteX5780" fmla="*/ 2001402 w 6085020"/>
              <a:gd name="connsiteY5780" fmla="*/ 4347418 h 4885973"/>
              <a:gd name="connsiteX5781" fmla="*/ 1995506 w 6085020"/>
              <a:gd name="connsiteY5781" fmla="*/ 4353393 h 4885973"/>
              <a:gd name="connsiteX5782" fmla="*/ 2003113 w 6085020"/>
              <a:gd name="connsiteY5782" fmla="*/ 4357376 h 4885973"/>
              <a:gd name="connsiteX5783" fmla="*/ 2003113 w 6085020"/>
              <a:gd name="connsiteY5783" fmla="*/ 4358893 h 4885973"/>
              <a:gd name="connsiteX5784" fmla="*/ 2006916 w 6085020"/>
              <a:gd name="connsiteY5784" fmla="*/ 4360600 h 4885973"/>
              <a:gd name="connsiteX5785" fmla="*/ 2008817 w 6085020"/>
              <a:gd name="connsiteY5785" fmla="*/ 4356807 h 4885973"/>
              <a:gd name="connsiteX5786" fmla="*/ 2005014 w 6085020"/>
              <a:gd name="connsiteY5786" fmla="*/ 4355099 h 4885973"/>
              <a:gd name="connsiteX5787" fmla="*/ 2001402 w 6085020"/>
              <a:gd name="connsiteY5787" fmla="*/ 4347418 h 4885973"/>
              <a:gd name="connsiteX5788" fmla="*/ 2957890 w 6085020"/>
              <a:gd name="connsiteY5788" fmla="*/ 4346944 h 4885973"/>
              <a:gd name="connsiteX5789" fmla="*/ 2955608 w 6085020"/>
              <a:gd name="connsiteY5789" fmla="*/ 4352065 h 4885973"/>
              <a:gd name="connsiteX5790" fmla="*/ 2953136 w 6085020"/>
              <a:gd name="connsiteY5790" fmla="*/ 4356996 h 4885973"/>
              <a:gd name="connsiteX5791" fmla="*/ 2958271 w 6085020"/>
              <a:gd name="connsiteY5791" fmla="*/ 4359462 h 4885973"/>
              <a:gd name="connsiteX5792" fmla="*/ 2963215 w 6085020"/>
              <a:gd name="connsiteY5792" fmla="*/ 4361927 h 4885973"/>
              <a:gd name="connsiteX5793" fmla="*/ 4446629 w 6085020"/>
              <a:gd name="connsiteY5793" fmla="*/ 4346754 h 4885973"/>
              <a:gd name="connsiteX5794" fmla="*/ 4445830 w 6085020"/>
              <a:gd name="connsiteY5794" fmla="*/ 4348461 h 4885973"/>
              <a:gd name="connsiteX5795" fmla="*/ 4446248 w 6085020"/>
              <a:gd name="connsiteY5795" fmla="*/ 4349030 h 4885973"/>
              <a:gd name="connsiteX5796" fmla="*/ 4446629 w 6085020"/>
              <a:gd name="connsiteY5796" fmla="*/ 4348651 h 4885973"/>
              <a:gd name="connsiteX5797" fmla="*/ 4448245 w 6085020"/>
              <a:gd name="connsiteY5797" fmla="*/ 4348746 h 4885973"/>
              <a:gd name="connsiteX5798" fmla="*/ 4448340 w 6085020"/>
              <a:gd name="connsiteY5798" fmla="*/ 4348651 h 4885973"/>
              <a:gd name="connsiteX5799" fmla="*/ 4448359 w 6085020"/>
              <a:gd name="connsiteY5799" fmla="*/ 4346773 h 4885973"/>
              <a:gd name="connsiteX5800" fmla="*/ 4448340 w 6085020"/>
              <a:gd name="connsiteY5800" fmla="*/ 4346754 h 4885973"/>
              <a:gd name="connsiteX5801" fmla="*/ 4446629 w 6085020"/>
              <a:gd name="connsiteY5801" fmla="*/ 4346754 h 4885973"/>
              <a:gd name="connsiteX5802" fmla="*/ 4627088 w 6085020"/>
              <a:gd name="connsiteY5802" fmla="*/ 4346565 h 4885973"/>
              <a:gd name="connsiteX5803" fmla="*/ 4626232 w 6085020"/>
              <a:gd name="connsiteY5803" fmla="*/ 4348234 h 4885973"/>
              <a:gd name="connsiteX5804" fmla="*/ 4626327 w 6085020"/>
              <a:gd name="connsiteY5804" fmla="*/ 4348461 h 4885973"/>
              <a:gd name="connsiteX5805" fmla="*/ 4626897 w 6085020"/>
              <a:gd name="connsiteY5805" fmla="*/ 4348271 h 4885973"/>
              <a:gd name="connsiteX5806" fmla="*/ 4628799 w 6085020"/>
              <a:gd name="connsiteY5806" fmla="*/ 4348271 h 4885973"/>
              <a:gd name="connsiteX5807" fmla="*/ 4628894 w 6085020"/>
              <a:gd name="connsiteY5807" fmla="*/ 4346659 h 4885973"/>
              <a:gd name="connsiteX5808" fmla="*/ 4628799 w 6085020"/>
              <a:gd name="connsiteY5808" fmla="*/ 4346565 h 4885973"/>
              <a:gd name="connsiteX5809" fmla="*/ 4627088 w 6085020"/>
              <a:gd name="connsiteY5809" fmla="*/ 4346565 h 4885973"/>
              <a:gd name="connsiteX5810" fmla="*/ 639498 w 6085020"/>
              <a:gd name="connsiteY5810" fmla="*/ 4345996 h 4885973"/>
              <a:gd name="connsiteX5811" fmla="*/ 637026 w 6085020"/>
              <a:gd name="connsiteY5811" fmla="*/ 4349220 h 4885973"/>
              <a:gd name="connsiteX5812" fmla="*/ 639053 w 6085020"/>
              <a:gd name="connsiteY5812" fmla="*/ 4352691 h 4885973"/>
              <a:gd name="connsiteX5813" fmla="*/ 642540 w 6085020"/>
              <a:gd name="connsiteY5813" fmla="*/ 4350680 h 4885973"/>
              <a:gd name="connsiteX5814" fmla="*/ 642540 w 6085020"/>
              <a:gd name="connsiteY5814" fmla="*/ 4349220 h 4885973"/>
              <a:gd name="connsiteX5815" fmla="*/ 642540 w 6085020"/>
              <a:gd name="connsiteY5815" fmla="*/ 4348651 h 4885973"/>
              <a:gd name="connsiteX5816" fmla="*/ 639511 w 6085020"/>
              <a:gd name="connsiteY5816" fmla="*/ 4345996 h 4885973"/>
              <a:gd name="connsiteX5817" fmla="*/ 639498 w 6085020"/>
              <a:gd name="connsiteY5817" fmla="*/ 4345996 h 4885973"/>
              <a:gd name="connsiteX5818" fmla="*/ 1260930 w 6085020"/>
              <a:gd name="connsiteY5818" fmla="*/ 4345806 h 4885973"/>
              <a:gd name="connsiteX5819" fmla="*/ 1260455 w 6085020"/>
              <a:gd name="connsiteY5819" fmla="*/ 4347968 h 4885973"/>
              <a:gd name="connsiteX5820" fmla="*/ 1258808 w 6085020"/>
              <a:gd name="connsiteY5820" fmla="*/ 4348411 h 4885973"/>
              <a:gd name="connsiteX5821" fmla="*/ 2024981 w 6085020"/>
              <a:gd name="connsiteY5821" fmla="*/ 4345427 h 4885973"/>
              <a:gd name="connsiteX5822" fmla="*/ 2024981 w 6085020"/>
              <a:gd name="connsiteY5822" fmla="*/ 4345427 h 4885973"/>
              <a:gd name="connsiteX5823" fmla="*/ 1720160 w 6085020"/>
              <a:gd name="connsiteY5823" fmla="*/ 4345403 h 4885973"/>
              <a:gd name="connsiteX5824" fmla="*/ 1718448 w 6085020"/>
              <a:gd name="connsiteY5824" fmla="*/ 4345616 h 4885973"/>
              <a:gd name="connsiteX5825" fmla="*/ 1718448 w 6085020"/>
              <a:gd name="connsiteY5825" fmla="*/ 4349030 h 4885973"/>
              <a:gd name="connsiteX5826" fmla="*/ 1719779 w 6085020"/>
              <a:gd name="connsiteY5826" fmla="*/ 4346185 h 4885973"/>
              <a:gd name="connsiteX5827" fmla="*/ 1721490 w 6085020"/>
              <a:gd name="connsiteY5827" fmla="*/ 4348271 h 4885973"/>
              <a:gd name="connsiteX5828" fmla="*/ 1721871 w 6085020"/>
              <a:gd name="connsiteY5828" fmla="*/ 4348271 h 4885973"/>
              <a:gd name="connsiteX5829" fmla="*/ 1721871 w 6085020"/>
              <a:gd name="connsiteY5829" fmla="*/ 4345616 h 4885973"/>
              <a:gd name="connsiteX5830" fmla="*/ 1720160 w 6085020"/>
              <a:gd name="connsiteY5830" fmla="*/ 4345403 h 4885973"/>
              <a:gd name="connsiteX5831" fmla="*/ 1325964 w 6085020"/>
              <a:gd name="connsiteY5831" fmla="*/ 4344858 h 4885973"/>
              <a:gd name="connsiteX5832" fmla="*/ 1327295 w 6085020"/>
              <a:gd name="connsiteY5832" fmla="*/ 4349220 h 4885973"/>
              <a:gd name="connsiteX5833" fmla="*/ 1327485 w 6085020"/>
              <a:gd name="connsiteY5833" fmla="*/ 4348461 h 4885973"/>
              <a:gd name="connsiteX5834" fmla="*/ 1325964 w 6085020"/>
              <a:gd name="connsiteY5834" fmla="*/ 4344858 h 4885973"/>
              <a:gd name="connsiteX5835" fmla="*/ 1171073 w 6085020"/>
              <a:gd name="connsiteY5835" fmla="*/ 4344820 h 4885973"/>
              <a:gd name="connsiteX5836" fmla="*/ 1173078 w 6085020"/>
              <a:gd name="connsiteY5836" fmla="*/ 4361169 h 4885973"/>
              <a:gd name="connsiteX5837" fmla="*/ 1172127 w 6085020"/>
              <a:gd name="connsiteY5837" fmla="*/ 4360031 h 4885973"/>
              <a:gd name="connsiteX5838" fmla="*/ 1172127 w 6085020"/>
              <a:gd name="connsiteY5838" fmla="*/ 4356807 h 4885973"/>
              <a:gd name="connsiteX5839" fmla="*/ 1173268 w 6085020"/>
              <a:gd name="connsiteY5839" fmla="*/ 4360221 h 4885973"/>
              <a:gd name="connsiteX5840" fmla="*/ 1181825 w 6085020"/>
              <a:gd name="connsiteY5840" fmla="*/ 4402706 h 4885973"/>
              <a:gd name="connsiteX5841" fmla="*/ 1183536 w 6085020"/>
              <a:gd name="connsiteY5841" fmla="*/ 4405361 h 4885973"/>
              <a:gd name="connsiteX5842" fmla="*/ 1185818 w 6085020"/>
              <a:gd name="connsiteY5842" fmla="*/ 4415034 h 4885973"/>
              <a:gd name="connsiteX5843" fmla="*/ 1193615 w 6085020"/>
              <a:gd name="connsiteY5843" fmla="*/ 4443484 h 4885973"/>
              <a:gd name="connsiteX5844" fmla="*/ 1178022 w 6085020"/>
              <a:gd name="connsiteY5844" fmla="*/ 4374825 h 4885973"/>
              <a:gd name="connsiteX5845" fmla="*/ 1179353 w 6085020"/>
              <a:gd name="connsiteY5845" fmla="*/ 4371980 h 4885973"/>
              <a:gd name="connsiteX5846" fmla="*/ 1178973 w 6085020"/>
              <a:gd name="connsiteY5846" fmla="*/ 4366100 h 4885973"/>
              <a:gd name="connsiteX5847" fmla="*/ 1178973 w 6085020"/>
              <a:gd name="connsiteY5847" fmla="*/ 4364204 h 4885973"/>
              <a:gd name="connsiteX5848" fmla="*/ 1184868 w 6085020"/>
              <a:gd name="connsiteY5848" fmla="*/ 4365721 h 4885973"/>
              <a:gd name="connsiteX5849" fmla="*/ 1192664 w 6085020"/>
              <a:gd name="connsiteY5849" fmla="*/ 4355858 h 4885973"/>
              <a:gd name="connsiteX5850" fmla="*/ 1183090 w 6085020"/>
              <a:gd name="connsiteY5850" fmla="*/ 4348044 h 4885973"/>
              <a:gd name="connsiteX5851" fmla="*/ 1182776 w 6085020"/>
              <a:gd name="connsiteY5851" fmla="*/ 4348082 h 4885973"/>
              <a:gd name="connsiteX5852" fmla="*/ 1179353 w 6085020"/>
              <a:gd name="connsiteY5852" fmla="*/ 4349410 h 4885973"/>
              <a:gd name="connsiteX5853" fmla="*/ 1179353 w 6085020"/>
              <a:gd name="connsiteY5853" fmla="*/ 4345427 h 4885973"/>
              <a:gd name="connsiteX5854" fmla="*/ 1171073 w 6085020"/>
              <a:gd name="connsiteY5854" fmla="*/ 4344820 h 4885973"/>
              <a:gd name="connsiteX5855" fmla="*/ 5779819 w 6085020"/>
              <a:gd name="connsiteY5855" fmla="*/ 4343909 h 4885973"/>
              <a:gd name="connsiteX5856" fmla="*/ 5779819 w 6085020"/>
              <a:gd name="connsiteY5856" fmla="*/ 4343909 h 4885973"/>
              <a:gd name="connsiteX5857" fmla="*/ 4468493 w 6085020"/>
              <a:gd name="connsiteY5857" fmla="*/ 4343233 h 4885973"/>
              <a:gd name="connsiteX5858" fmla="*/ 4468687 w 6085020"/>
              <a:gd name="connsiteY5858" fmla="*/ 4343340 h 4885973"/>
              <a:gd name="connsiteX5859" fmla="*/ 4468687 w 6085020"/>
              <a:gd name="connsiteY5859" fmla="*/ 4344289 h 4885973"/>
              <a:gd name="connsiteX5860" fmla="*/ 4467546 w 6085020"/>
              <a:gd name="connsiteY5860" fmla="*/ 4344289 h 4885973"/>
              <a:gd name="connsiteX5861" fmla="*/ 1472385 w 6085020"/>
              <a:gd name="connsiteY5861" fmla="*/ 4343151 h 4885973"/>
              <a:gd name="connsiteX5862" fmla="*/ 1459074 w 6085020"/>
              <a:gd name="connsiteY5862" fmla="*/ 4350737 h 4885973"/>
              <a:gd name="connsiteX5863" fmla="*/ 1460595 w 6085020"/>
              <a:gd name="connsiteY5863" fmla="*/ 4356237 h 4885973"/>
              <a:gd name="connsiteX5864" fmla="*/ 1458693 w 6085020"/>
              <a:gd name="connsiteY5864" fmla="*/ 4356237 h 4885973"/>
              <a:gd name="connsiteX5865" fmla="*/ 1466680 w 6085020"/>
              <a:gd name="connsiteY5865" fmla="*/ 4364204 h 4885973"/>
              <a:gd name="connsiteX5866" fmla="*/ 1472195 w 6085020"/>
              <a:gd name="connsiteY5866" fmla="*/ 4360410 h 4885973"/>
              <a:gd name="connsiteX5867" fmla="*/ 1472195 w 6085020"/>
              <a:gd name="connsiteY5867" fmla="*/ 4365152 h 4885973"/>
              <a:gd name="connsiteX5868" fmla="*/ 1474476 w 6085020"/>
              <a:gd name="connsiteY5868" fmla="*/ 4365152 h 4885973"/>
              <a:gd name="connsiteX5869" fmla="*/ 1478470 w 6085020"/>
              <a:gd name="connsiteY5869" fmla="*/ 4368755 h 4885973"/>
              <a:gd name="connsiteX5870" fmla="*/ 1481322 w 6085020"/>
              <a:gd name="connsiteY5870" fmla="*/ 4368755 h 4885973"/>
              <a:gd name="connsiteX5871" fmla="*/ 1481322 w 6085020"/>
              <a:gd name="connsiteY5871" fmla="*/ 4372738 h 4885973"/>
              <a:gd name="connsiteX5872" fmla="*/ 1483224 w 6085020"/>
              <a:gd name="connsiteY5872" fmla="*/ 4371980 h 4885973"/>
              <a:gd name="connsiteX5873" fmla="*/ 1479040 w 6085020"/>
              <a:gd name="connsiteY5873" fmla="*/ 4359841 h 4885973"/>
              <a:gd name="connsiteX5874" fmla="*/ 1474857 w 6085020"/>
              <a:gd name="connsiteY5874" fmla="*/ 4357376 h 4885973"/>
              <a:gd name="connsiteX5875" fmla="*/ 1474857 w 6085020"/>
              <a:gd name="connsiteY5875" fmla="*/ 4349979 h 4885973"/>
              <a:gd name="connsiteX5876" fmla="*/ 842585 w 6085020"/>
              <a:gd name="connsiteY5876" fmla="*/ 4343151 h 4885973"/>
              <a:gd name="connsiteX5877" fmla="*/ 839352 w 6085020"/>
              <a:gd name="connsiteY5877" fmla="*/ 4347323 h 4885973"/>
              <a:gd name="connsiteX5878" fmla="*/ 835930 w 6085020"/>
              <a:gd name="connsiteY5878" fmla="*/ 4351686 h 4885973"/>
              <a:gd name="connsiteX5879" fmla="*/ 840113 w 6085020"/>
              <a:gd name="connsiteY5879" fmla="*/ 4354910 h 4885973"/>
              <a:gd name="connsiteX5880" fmla="*/ 844487 w 6085020"/>
              <a:gd name="connsiteY5880" fmla="*/ 4358134 h 4885973"/>
              <a:gd name="connsiteX5881" fmla="*/ 1278425 w 6085020"/>
              <a:gd name="connsiteY5881" fmla="*/ 4342771 h 4885973"/>
              <a:gd name="connsiteX5882" fmla="*/ 1278478 w 6085020"/>
              <a:gd name="connsiteY5882" fmla="*/ 4342977 h 4885973"/>
              <a:gd name="connsiteX5883" fmla="*/ 1278425 w 6085020"/>
              <a:gd name="connsiteY5883" fmla="*/ 4342991 h 4885973"/>
              <a:gd name="connsiteX5884" fmla="*/ 4465663 w 6085020"/>
              <a:gd name="connsiteY5884" fmla="*/ 4342563 h 4885973"/>
              <a:gd name="connsiteX5885" fmla="*/ 4467315 w 6085020"/>
              <a:gd name="connsiteY5885" fmla="*/ 4342580 h 4885973"/>
              <a:gd name="connsiteX5886" fmla="*/ 4467636 w 6085020"/>
              <a:gd name="connsiteY5886" fmla="*/ 4342758 h 4885973"/>
              <a:gd name="connsiteX5887" fmla="*/ 4467546 w 6085020"/>
              <a:gd name="connsiteY5887" fmla="*/ 4344289 h 4885973"/>
              <a:gd name="connsiteX5888" fmla="*/ 4465644 w 6085020"/>
              <a:gd name="connsiteY5888" fmla="*/ 4344289 h 4885973"/>
              <a:gd name="connsiteX5889" fmla="*/ 4465549 w 6085020"/>
              <a:gd name="connsiteY5889" fmla="*/ 4344194 h 4885973"/>
              <a:gd name="connsiteX5890" fmla="*/ 4465644 w 6085020"/>
              <a:gd name="connsiteY5890" fmla="*/ 4342582 h 4885973"/>
              <a:gd name="connsiteX5891" fmla="*/ 4465663 w 6085020"/>
              <a:gd name="connsiteY5891" fmla="*/ 4342563 h 4885973"/>
              <a:gd name="connsiteX5892" fmla="*/ 4556444 w 6085020"/>
              <a:gd name="connsiteY5892" fmla="*/ 4342487 h 4885973"/>
              <a:gd name="connsiteX5893" fmla="*/ 4549123 w 6085020"/>
              <a:gd name="connsiteY5893" fmla="*/ 4345427 h 4885973"/>
              <a:gd name="connsiteX5894" fmla="*/ 4543038 w 6085020"/>
              <a:gd name="connsiteY5894" fmla="*/ 4350927 h 4885973"/>
              <a:gd name="connsiteX5895" fmla="*/ 4547222 w 6085020"/>
              <a:gd name="connsiteY5895" fmla="*/ 4362307 h 4885973"/>
              <a:gd name="connsiteX5896" fmla="*/ 4546461 w 6085020"/>
              <a:gd name="connsiteY5896" fmla="*/ 4362117 h 4885973"/>
              <a:gd name="connsiteX5897" fmla="*/ 4546461 w 6085020"/>
              <a:gd name="connsiteY5897" fmla="*/ 4363824 h 4885973"/>
              <a:gd name="connsiteX5898" fmla="*/ 4548363 w 6085020"/>
              <a:gd name="connsiteY5898" fmla="*/ 4363824 h 4885973"/>
              <a:gd name="connsiteX5899" fmla="*/ 4548363 w 6085020"/>
              <a:gd name="connsiteY5899" fmla="*/ 4362496 h 4885973"/>
              <a:gd name="connsiteX5900" fmla="*/ 4559392 w 6085020"/>
              <a:gd name="connsiteY5900" fmla="*/ 4356996 h 4885973"/>
              <a:gd name="connsiteX5901" fmla="*/ 4559392 w 6085020"/>
              <a:gd name="connsiteY5901" fmla="*/ 4349789 h 4885973"/>
              <a:gd name="connsiteX5902" fmla="*/ 4556444 w 6085020"/>
              <a:gd name="connsiteY5902" fmla="*/ 4342487 h 4885973"/>
              <a:gd name="connsiteX5903" fmla="*/ 2982801 w 6085020"/>
              <a:gd name="connsiteY5903" fmla="*/ 4342392 h 4885973"/>
              <a:gd name="connsiteX5904" fmla="*/ 2982801 w 6085020"/>
              <a:gd name="connsiteY5904" fmla="*/ 4342392 h 4885973"/>
              <a:gd name="connsiteX5905" fmla="*/ 1287362 w 6085020"/>
              <a:gd name="connsiteY5905" fmla="*/ 4340495 h 4885973"/>
              <a:gd name="connsiteX5906" fmla="*/ 1288503 w 6085020"/>
              <a:gd name="connsiteY5906" fmla="*/ 4365911 h 4885973"/>
              <a:gd name="connsiteX5907" fmla="*/ 1288503 w 6085020"/>
              <a:gd name="connsiteY5907" fmla="*/ 4370273 h 4885973"/>
              <a:gd name="connsiteX5908" fmla="*/ 1286411 w 6085020"/>
              <a:gd name="connsiteY5908" fmla="*/ 4368566 h 4885973"/>
              <a:gd name="connsiteX5909" fmla="*/ 1286411 w 6085020"/>
              <a:gd name="connsiteY5909" fmla="*/ 4372928 h 4885973"/>
              <a:gd name="connsiteX5910" fmla="*/ 1281848 w 6085020"/>
              <a:gd name="connsiteY5910" fmla="*/ 4359841 h 4885973"/>
              <a:gd name="connsiteX5911" fmla="*/ 1282798 w 6085020"/>
              <a:gd name="connsiteY5911" fmla="*/ 4359841 h 4885973"/>
              <a:gd name="connsiteX5912" fmla="*/ 1278478 w 6085020"/>
              <a:gd name="connsiteY5912" fmla="*/ 4342977 h 4885973"/>
              <a:gd name="connsiteX5913" fmla="*/ 1779488 w 6085020"/>
              <a:gd name="connsiteY5913" fmla="*/ 4340306 h 4885973"/>
              <a:gd name="connsiteX5914" fmla="*/ 1779108 w 6085020"/>
              <a:gd name="connsiteY5914" fmla="*/ 4340875 h 4885973"/>
              <a:gd name="connsiteX5915" fmla="*/ 1763515 w 6085020"/>
              <a:gd name="connsiteY5915" fmla="*/ 4356427 h 4885973"/>
              <a:gd name="connsiteX5916" fmla="*/ 1779488 w 6085020"/>
              <a:gd name="connsiteY5916" fmla="*/ 4340306 h 4885973"/>
              <a:gd name="connsiteX5917" fmla="*/ 1410204 w 6085020"/>
              <a:gd name="connsiteY5917" fmla="*/ 4339357 h 4885973"/>
              <a:gd name="connsiteX5918" fmla="*/ 1414007 w 6085020"/>
              <a:gd name="connsiteY5918" fmla="*/ 4343530 h 4885973"/>
              <a:gd name="connsiteX5919" fmla="*/ 1414007 w 6085020"/>
              <a:gd name="connsiteY5919" fmla="*/ 4339357 h 4885973"/>
              <a:gd name="connsiteX5920" fmla="*/ 1412485 w 6085020"/>
              <a:gd name="connsiteY5920" fmla="*/ 4339357 h 4885973"/>
              <a:gd name="connsiteX5921" fmla="*/ 4459749 w 6085020"/>
              <a:gd name="connsiteY5921" fmla="*/ 4339168 h 4885973"/>
              <a:gd name="connsiteX5922" fmla="*/ 4459749 w 6085020"/>
              <a:gd name="connsiteY5922" fmla="*/ 4341633 h 4885973"/>
              <a:gd name="connsiteX5923" fmla="*/ 4459749 w 6085020"/>
              <a:gd name="connsiteY5923" fmla="*/ 4344289 h 4885973"/>
              <a:gd name="connsiteX5924" fmla="*/ 4464693 w 6085020"/>
              <a:gd name="connsiteY5924" fmla="*/ 4344289 h 4885973"/>
              <a:gd name="connsiteX5925" fmla="*/ 4465644 w 6085020"/>
              <a:gd name="connsiteY5925" fmla="*/ 4344289 h 4885973"/>
              <a:gd name="connsiteX5926" fmla="*/ 4470018 w 6085020"/>
              <a:gd name="connsiteY5926" fmla="*/ 4345047 h 4885973"/>
              <a:gd name="connsiteX5927" fmla="*/ 4470779 w 6085020"/>
              <a:gd name="connsiteY5927" fmla="*/ 4340685 h 4885973"/>
              <a:gd name="connsiteX5928" fmla="*/ 4468493 w 6085020"/>
              <a:gd name="connsiteY5928" fmla="*/ 4343233 h 4885973"/>
              <a:gd name="connsiteX5929" fmla="*/ 4467636 w 6085020"/>
              <a:gd name="connsiteY5929" fmla="*/ 4342758 h 4885973"/>
              <a:gd name="connsiteX5930" fmla="*/ 4467641 w 6085020"/>
              <a:gd name="connsiteY5930" fmla="*/ 4342676 h 4885973"/>
              <a:gd name="connsiteX5931" fmla="*/ 4467546 w 6085020"/>
              <a:gd name="connsiteY5931" fmla="*/ 4342582 h 4885973"/>
              <a:gd name="connsiteX5932" fmla="*/ 4467315 w 6085020"/>
              <a:gd name="connsiteY5932" fmla="*/ 4342580 h 4885973"/>
              <a:gd name="connsiteX5933" fmla="*/ 4463552 w 6085020"/>
              <a:gd name="connsiteY5933" fmla="*/ 4340495 h 4885973"/>
              <a:gd name="connsiteX5934" fmla="*/ 4645913 w 6085020"/>
              <a:gd name="connsiteY5934" fmla="*/ 4338788 h 4885973"/>
              <a:gd name="connsiteX5935" fmla="*/ 4645913 w 6085020"/>
              <a:gd name="connsiteY5935" fmla="*/ 4338788 h 4885973"/>
              <a:gd name="connsiteX5936" fmla="*/ 1949108 w 6085020"/>
              <a:gd name="connsiteY5936" fmla="*/ 4338599 h 4885973"/>
              <a:gd name="connsiteX5937" fmla="*/ 1950154 w 6085020"/>
              <a:gd name="connsiteY5937" fmla="*/ 4345166 h 4885973"/>
              <a:gd name="connsiteX5938" fmla="*/ 1953923 w 6085020"/>
              <a:gd name="connsiteY5938" fmla="*/ 4343401 h 4885973"/>
              <a:gd name="connsiteX5939" fmla="*/ 1954052 w 6085020"/>
              <a:gd name="connsiteY5939" fmla="*/ 4343530 h 4885973"/>
              <a:gd name="connsiteX5940" fmla="*/ 1954052 w 6085020"/>
              <a:gd name="connsiteY5940" fmla="*/ 4343340 h 4885973"/>
              <a:gd name="connsiteX5941" fmla="*/ 1953923 w 6085020"/>
              <a:gd name="connsiteY5941" fmla="*/ 4343401 h 4885973"/>
              <a:gd name="connsiteX5942" fmla="*/ 4532389 w 6085020"/>
              <a:gd name="connsiteY5942" fmla="*/ 4337081 h 4885973"/>
              <a:gd name="connsiteX5943" fmla="*/ 4532770 w 6085020"/>
              <a:gd name="connsiteY5943" fmla="*/ 4338409 h 4885973"/>
              <a:gd name="connsiteX5944" fmla="*/ 4532009 w 6085020"/>
              <a:gd name="connsiteY5944" fmla="*/ 4338788 h 4885973"/>
              <a:gd name="connsiteX5945" fmla="*/ 4533910 w 6085020"/>
              <a:gd name="connsiteY5945" fmla="*/ 4338978 h 4885973"/>
              <a:gd name="connsiteX5946" fmla="*/ 4534101 w 6085020"/>
              <a:gd name="connsiteY5946" fmla="*/ 4337081 h 4885973"/>
              <a:gd name="connsiteX5947" fmla="*/ 4532389 w 6085020"/>
              <a:gd name="connsiteY5947" fmla="*/ 4337081 h 4885973"/>
              <a:gd name="connsiteX5948" fmla="*/ 2932885 w 6085020"/>
              <a:gd name="connsiteY5948" fmla="*/ 4336986 h 4885973"/>
              <a:gd name="connsiteX5949" fmla="*/ 2931078 w 6085020"/>
              <a:gd name="connsiteY5949" fmla="*/ 4340685 h 4885973"/>
              <a:gd name="connsiteX5950" fmla="*/ 2934881 w 6085020"/>
              <a:gd name="connsiteY5950" fmla="*/ 4342582 h 4885973"/>
              <a:gd name="connsiteX5951" fmla="*/ 2936022 w 6085020"/>
              <a:gd name="connsiteY5951" fmla="*/ 4338788 h 4885973"/>
              <a:gd name="connsiteX5952" fmla="*/ 2936593 w 6085020"/>
              <a:gd name="connsiteY5952" fmla="*/ 4338788 h 4885973"/>
              <a:gd name="connsiteX5953" fmla="*/ 2932885 w 6085020"/>
              <a:gd name="connsiteY5953" fmla="*/ 4336986 h 4885973"/>
              <a:gd name="connsiteX5954" fmla="*/ 3185698 w 6085020"/>
              <a:gd name="connsiteY5954" fmla="*/ 4336702 h 4885973"/>
              <a:gd name="connsiteX5955" fmla="*/ 3173718 w 6085020"/>
              <a:gd name="connsiteY5955" fmla="*/ 4341633 h 4885973"/>
              <a:gd name="connsiteX5956" fmla="*/ 3182276 w 6085020"/>
              <a:gd name="connsiteY5956" fmla="*/ 4350548 h 4885973"/>
              <a:gd name="connsiteX5957" fmla="*/ 3185698 w 6085020"/>
              <a:gd name="connsiteY5957" fmla="*/ 4350548 h 4885973"/>
              <a:gd name="connsiteX5958" fmla="*/ 3187790 w 6085020"/>
              <a:gd name="connsiteY5958" fmla="*/ 4350548 h 4885973"/>
              <a:gd name="connsiteX5959" fmla="*/ 3186459 w 6085020"/>
              <a:gd name="connsiteY5959" fmla="*/ 4337840 h 4885973"/>
              <a:gd name="connsiteX5960" fmla="*/ 2023364 w 6085020"/>
              <a:gd name="connsiteY5960" fmla="*/ 4336494 h 4885973"/>
              <a:gd name="connsiteX5961" fmla="*/ 2020892 w 6085020"/>
              <a:gd name="connsiteY5961" fmla="*/ 4340002 h 4885973"/>
              <a:gd name="connsiteX5962" fmla="*/ 2021178 w 6085020"/>
              <a:gd name="connsiteY5962" fmla="*/ 4340875 h 4885973"/>
              <a:gd name="connsiteX5963" fmla="*/ 2024981 w 6085020"/>
              <a:gd name="connsiteY5963" fmla="*/ 4343340 h 4885973"/>
              <a:gd name="connsiteX5964" fmla="*/ 2024981 w 6085020"/>
              <a:gd name="connsiteY5964" fmla="*/ 4342771 h 4885973"/>
              <a:gd name="connsiteX5965" fmla="*/ 2026882 w 6085020"/>
              <a:gd name="connsiteY5965" fmla="*/ 4338978 h 4885973"/>
              <a:gd name="connsiteX5966" fmla="*/ 2023364 w 6085020"/>
              <a:gd name="connsiteY5966" fmla="*/ 4336494 h 4885973"/>
              <a:gd name="connsiteX5967" fmla="*/ 2731223 w 6085020"/>
              <a:gd name="connsiteY5967" fmla="*/ 4335185 h 4885973"/>
              <a:gd name="connsiteX5968" fmla="*/ 2731223 w 6085020"/>
              <a:gd name="connsiteY5968" fmla="*/ 4335185 h 4885973"/>
              <a:gd name="connsiteX5969" fmla="*/ 1298391 w 6085020"/>
              <a:gd name="connsiteY5969" fmla="*/ 4334805 h 4885973"/>
              <a:gd name="connsiteX5970" fmla="*/ 1299532 w 6085020"/>
              <a:gd name="connsiteY5970" fmla="*/ 4339737 h 4885973"/>
              <a:gd name="connsiteX5971" fmla="*/ 1299532 w 6085020"/>
              <a:gd name="connsiteY5971" fmla="*/ 4341444 h 4885973"/>
              <a:gd name="connsiteX5972" fmla="*/ 1300863 w 6085020"/>
              <a:gd name="connsiteY5972" fmla="*/ 4343151 h 4885973"/>
              <a:gd name="connsiteX5973" fmla="*/ 1302194 w 6085020"/>
              <a:gd name="connsiteY5973" fmla="*/ 4355479 h 4885973"/>
              <a:gd name="connsiteX5974" fmla="*/ 1304666 w 6085020"/>
              <a:gd name="connsiteY5974" fmla="*/ 4363065 h 4885973"/>
              <a:gd name="connsiteX5975" fmla="*/ 1305997 w 6085020"/>
              <a:gd name="connsiteY5975" fmla="*/ 4370652 h 4885973"/>
              <a:gd name="connsiteX5976" fmla="*/ 1305997 w 6085020"/>
              <a:gd name="connsiteY5976" fmla="*/ 4378049 h 4885973"/>
              <a:gd name="connsiteX5977" fmla="*/ 1303604 w 6085020"/>
              <a:gd name="connsiteY5977" fmla="*/ 4378049 h 4885973"/>
              <a:gd name="connsiteX5978" fmla="*/ 1299342 w 6085020"/>
              <a:gd name="connsiteY5978" fmla="*/ 4362307 h 4885973"/>
              <a:gd name="connsiteX5979" fmla="*/ 1297440 w 6085020"/>
              <a:gd name="connsiteY5979" fmla="*/ 4347323 h 4885973"/>
              <a:gd name="connsiteX5980" fmla="*/ 1296109 w 6085020"/>
              <a:gd name="connsiteY5980" fmla="*/ 4342961 h 4885973"/>
              <a:gd name="connsiteX5981" fmla="*/ 1296109 w 6085020"/>
              <a:gd name="connsiteY5981" fmla="*/ 4341444 h 4885973"/>
              <a:gd name="connsiteX5982" fmla="*/ 1294588 w 6085020"/>
              <a:gd name="connsiteY5982" fmla="*/ 4335943 h 4885973"/>
              <a:gd name="connsiteX5983" fmla="*/ 1704756 w 6085020"/>
              <a:gd name="connsiteY5983" fmla="*/ 4334426 h 4885973"/>
              <a:gd name="connsiteX5984" fmla="*/ 1700763 w 6085020"/>
              <a:gd name="connsiteY5984" fmla="*/ 4342202 h 4885973"/>
              <a:gd name="connsiteX5985" fmla="*/ 1703045 w 6085020"/>
              <a:gd name="connsiteY5985" fmla="*/ 4342202 h 4885973"/>
              <a:gd name="connsiteX5986" fmla="*/ 1704756 w 6085020"/>
              <a:gd name="connsiteY5986" fmla="*/ 4334426 h 4885973"/>
              <a:gd name="connsiteX5987" fmla="*/ 4344380 w 6085020"/>
              <a:gd name="connsiteY5987" fmla="*/ 4333206 h 4885973"/>
              <a:gd name="connsiteX5988" fmla="*/ 4344704 w 6085020"/>
              <a:gd name="connsiteY5988" fmla="*/ 4334047 h 4885973"/>
              <a:gd name="connsiteX5989" fmla="*/ 4342138 w 6085020"/>
              <a:gd name="connsiteY5989" fmla="*/ 4335032 h 4885973"/>
              <a:gd name="connsiteX5990" fmla="*/ 4342042 w 6085020"/>
              <a:gd name="connsiteY5990" fmla="*/ 4333857 h 4885973"/>
              <a:gd name="connsiteX5991" fmla="*/ 4342137 w 6085020"/>
              <a:gd name="connsiteY5991" fmla="*/ 4333762 h 4885973"/>
              <a:gd name="connsiteX5992" fmla="*/ 4343754 w 6085020"/>
              <a:gd name="connsiteY5992" fmla="*/ 4333857 h 4885973"/>
              <a:gd name="connsiteX5993" fmla="*/ 1408682 w 6085020"/>
              <a:gd name="connsiteY5993" fmla="*/ 4333098 h 4885973"/>
              <a:gd name="connsiteX5994" fmla="*/ 1408682 w 6085020"/>
              <a:gd name="connsiteY5994" fmla="*/ 4336702 h 4885973"/>
              <a:gd name="connsiteX5995" fmla="*/ 1409443 w 6085020"/>
              <a:gd name="connsiteY5995" fmla="*/ 4334616 h 4885973"/>
              <a:gd name="connsiteX5996" fmla="*/ 1410204 w 6085020"/>
              <a:gd name="connsiteY5996" fmla="*/ 4334616 h 4885973"/>
              <a:gd name="connsiteX5997" fmla="*/ 1408682 w 6085020"/>
              <a:gd name="connsiteY5997" fmla="*/ 4333098 h 4885973"/>
              <a:gd name="connsiteX5998" fmla="*/ 2295764 w 6085020"/>
              <a:gd name="connsiteY5998" fmla="*/ 4331771 h 4885973"/>
              <a:gd name="connsiteX5999" fmla="*/ 2295764 w 6085020"/>
              <a:gd name="connsiteY5999" fmla="*/ 4331771 h 4885973"/>
              <a:gd name="connsiteX6000" fmla="*/ 1144174 w 6085020"/>
              <a:gd name="connsiteY6000" fmla="*/ 4330822 h 4885973"/>
              <a:gd name="connsiteX6001" fmla="*/ 1144174 w 6085020"/>
              <a:gd name="connsiteY6001" fmla="*/ 4331581 h 4885973"/>
              <a:gd name="connsiteX6002" fmla="*/ 1146456 w 6085020"/>
              <a:gd name="connsiteY6002" fmla="*/ 4330822 h 4885973"/>
              <a:gd name="connsiteX6003" fmla="*/ 770896 w 6085020"/>
              <a:gd name="connsiteY6003" fmla="*/ 4330633 h 4885973"/>
              <a:gd name="connsiteX6004" fmla="*/ 770896 w 6085020"/>
              <a:gd name="connsiteY6004" fmla="*/ 4330633 h 4885973"/>
              <a:gd name="connsiteX6005" fmla="*/ 2878215 w 6085020"/>
              <a:gd name="connsiteY6005" fmla="*/ 4330443 h 4885973"/>
              <a:gd name="connsiteX6006" fmla="*/ 2878215 w 6085020"/>
              <a:gd name="connsiteY6006" fmla="*/ 4330443 h 4885973"/>
              <a:gd name="connsiteX6007" fmla="*/ 2951996 w 6085020"/>
              <a:gd name="connsiteY6007" fmla="*/ 4330253 h 4885973"/>
              <a:gd name="connsiteX6008" fmla="*/ 2949523 w 6085020"/>
              <a:gd name="connsiteY6008" fmla="*/ 4335185 h 4885973"/>
              <a:gd name="connsiteX6009" fmla="*/ 2947242 w 6085020"/>
              <a:gd name="connsiteY6009" fmla="*/ 4340306 h 4885973"/>
              <a:gd name="connsiteX6010" fmla="*/ 2952186 w 6085020"/>
              <a:gd name="connsiteY6010" fmla="*/ 4342771 h 4885973"/>
              <a:gd name="connsiteX6011" fmla="*/ 2957320 w 6085020"/>
              <a:gd name="connsiteY6011" fmla="*/ 4345047 h 4885973"/>
              <a:gd name="connsiteX6012" fmla="*/ 2271044 w 6085020"/>
              <a:gd name="connsiteY6012" fmla="*/ 4329874 h 4885973"/>
              <a:gd name="connsiteX6013" fmla="*/ 2269713 w 6085020"/>
              <a:gd name="connsiteY6013" fmla="*/ 4330064 h 4885973"/>
              <a:gd name="connsiteX6014" fmla="*/ 2274847 w 6085020"/>
              <a:gd name="connsiteY6014" fmla="*/ 4366480 h 4885973"/>
              <a:gd name="connsiteX6015" fmla="*/ 2280171 w 6085020"/>
              <a:gd name="connsiteY6015" fmla="*/ 4350927 h 4885973"/>
              <a:gd name="connsiteX6016" fmla="*/ 2271044 w 6085020"/>
              <a:gd name="connsiteY6016" fmla="*/ 4329874 h 4885973"/>
              <a:gd name="connsiteX6017" fmla="*/ 2232442 w 6085020"/>
              <a:gd name="connsiteY6017" fmla="*/ 4328926 h 4885973"/>
              <a:gd name="connsiteX6018" fmla="*/ 2233083 w 6085020"/>
              <a:gd name="connsiteY6018" fmla="*/ 4329526 h 4885973"/>
              <a:gd name="connsiteX6019" fmla="*/ 2225763 w 6085020"/>
              <a:gd name="connsiteY6019" fmla="*/ 4343673 h 4885973"/>
              <a:gd name="connsiteX6020" fmla="*/ 2221413 w 6085020"/>
              <a:gd name="connsiteY6020" fmla="*/ 4357565 h 4885973"/>
              <a:gd name="connsiteX6021" fmla="*/ 2235674 w 6085020"/>
              <a:gd name="connsiteY6021" fmla="*/ 4369514 h 4885973"/>
              <a:gd name="connsiteX6022" fmla="*/ 2240221 w 6085020"/>
              <a:gd name="connsiteY6022" fmla="*/ 4336201 h 4885973"/>
              <a:gd name="connsiteX6023" fmla="*/ 2233083 w 6085020"/>
              <a:gd name="connsiteY6023" fmla="*/ 4329526 h 4885973"/>
              <a:gd name="connsiteX6024" fmla="*/ 2233393 w 6085020"/>
              <a:gd name="connsiteY6024" fmla="*/ 4328926 h 4885973"/>
              <a:gd name="connsiteX6025" fmla="*/ 4357445 w 6085020"/>
              <a:gd name="connsiteY6025" fmla="*/ 4328546 h 4885973"/>
              <a:gd name="connsiteX6026" fmla="*/ 4353642 w 6085020"/>
              <a:gd name="connsiteY6026" fmla="*/ 4333098 h 4885973"/>
              <a:gd name="connsiteX6027" fmla="*/ 4351759 w 6085020"/>
              <a:gd name="connsiteY6027" fmla="*/ 4333079 h 4885973"/>
              <a:gd name="connsiteX6028" fmla="*/ 4351740 w 6085020"/>
              <a:gd name="connsiteY6028" fmla="*/ 4333098 h 4885973"/>
              <a:gd name="connsiteX6029" fmla="*/ 4351740 w 6085020"/>
              <a:gd name="connsiteY6029" fmla="*/ 4334805 h 4885973"/>
              <a:gd name="connsiteX6030" fmla="*/ 4353623 w 6085020"/>
              <a:gd name="connsiteY6030" fmla="*/ 4334824 h 4885973"/>
              <a:gd name="connsiteX6031" fmla="*/ 4353642 w 6085020"/>
              <a:gd name="connsiteY6031" fmla="*/ 4334805 h 4885973"/>
              <a:gd name="connsiteX6032" fmla="*/ 4358681 w 6085020"/>
              <a:gd name="connsiteY6032" fmla="*/ 4333573 h 4885973"/>
              <a:gd name="connsiteX6033" fmla="*/ 4357445 w 6085020"/>
              <a:gd name="connsiteY6033" fmla="*/ 4328546 h 4885973"/>
              <a:gd name="connsiteX6034" fmla="*/ 835359 w 6085020"/>
              <a:gd name="connsiteY6034" fmla="*/ 4328546 h 4885973"/>
              <a:gd name="connsiteX6035" fmla="*/ 818435 w 6085020"/>
              <a:gd name="connsiteY6035" fmla="*/ 4330633 h 4885973"/>
              <a:gd name="connsiteX6036" fmla="*/ 819766 w 6085020"/>
              <a:gd name="connsiteY6036" fmla="*/ 4341823 h 4885973"/>
              <a:gd name="connsiteX6037" fmla="*/ 836690 w 6085020"/>
              <a:gd name="connsiteY6037" fmla="*/ 4339926 h 4885973"/>
              <a:gd name="connsiteX6038" fmla="*/ 1143603 w 6085020"/>
              <a:gd name="connsiteY6038" fmla="*/ 4328167 h 4885973"/>
              <a:gd name="connsiteX6039" fmla="*/ 1140941 w 6085020"/>
              <a:gd name="connsiteY6039" fmla="*/ 4329874 h 4885973"/>
              <a:gd name="connsiteX6040" fmla="*/ 1143223 w 6085020"/>
              <a:gd name="connsiteY6040" fmla="*/ 4331771 h 4885973"/>
              <a:gd name="connsiteX6041" fmla="*/ 1143223 w 6085020"/>
              <a:gd name="connsiteY6041" fmla="*/ 4333667 h 4885973"/>
              <a:gd name="connsiteX6042" fmla="*/ 1145885 w 6085020"/>
              <a:gd name="connsiteY6042" fmla="*/ 4336512 h 4885973"/>
              <a:gd name="connsiteX6043" fmla="*/ 1144935 w 6085020"/>
              <a:gd name="connsiteY6043" fmla="*/ 4336512 h 4885973"/>
              <a:gd name="connsiteX6044" fmla="*/ 1146646 w 6085020"/>
              <a:gd name="connsiteY6044" fmla="*/ 4343530 h 4885973"/>
              <a:gd name="connsiteX6045" fmla="*/ 1149118 w 6085020"/>
              <a:gd name="connsiteY6045" fmla="*/ 4343530 h 4885973"/>
              <a:gd name="connsiteX6046" fmla="*/ 1150259 w 6085020"/>
              <a:gd name="connsiteY6046" fmla="*/ 4345996 h 4885973"/>
              <a:gd name="connsiteX6047" fmla="*/ 1148738 w 6085020"/>
              <a:gd name="connsiteY6047" fmla="*/ 4345996 h 4885973"/>
              <a:gd name="connsiteX6048" fmla="*/ 1147597 w 6085020"/>
              <a:gd name="connsiteY6048" fmla="*/ 4347323 h 4885973"/>
              <a:gd name="connsiteX6049" fmla="*/ 1147597 w 6085020"/>
              <a:gd name="connsiteY6049" fmla="*/ 4348840 h 4885973"/>
              <a:gd name="connsiteX6050" fmla="*/ 1149879 w 6085020"/>
              <a:gd name="connsiteY6050" fmla="*/ 4354720 h 4885973"/>
              <a:gd name="connsiteX6051" fmla="*/ 1140941 w 6085020"/>
              <a:gd name="connsiteY6051" fmla="*/ 4354720 h 4885973"/>
              <a:gd name="connsiteX6052" fmla="*/ 1140941 w 6085020"/>
              <a:gd name="connsiteY6052" fmla="*/ 4365152 h 4885973"/>
              <a:gd name="connsiteX6053" fmla="*/ 1151400 w 6085020"/>
              <a:gd name="connsiteY6053" fmla="*/ 4365152 h 4885973"/>
              <a:gd name="connsiteX6054" fmla="*/ 1151400 w 6085020"/>
              <a:gd name="connsiteY6054" fmla="*/ 4362307 h 4885973"/>
              <a:gd name="connsiteX6055" fmla="*/ 1153682 w 6085020"/>
              <a:gd name="connsiteY6055" fmla="*/ 4370462 h 4885973"/>
              <a:gd name="connsiteX6056" fmla="*/ 1155774 w 6085020"/>
              <a:gd name="connsiteY6056" fmla="*/ 4381084 h 4885973"/>
              <a:gd name="connsiteX6057" fmla="*/ 1166042 w 6085020"/>
              <a:gd name="connsiteY6057" fmla="*/ 4409723 h 4885973"/>
              <a:gd name="connsiteX6058" fmla="*/ 1178402 w 6085020"/>
              <a:gd name="connsiteY6058" fmla="*/ 4445949 h 4885973"/>
              <a:gd name="connsiteX6059" fmla="*/ 1184868 w 6085020"/>
              <a:gd name="connsiteY6059" fmla="*/ 4457140 h 4885973"/>
              <a:gd name="connsiteX6060" fmla="*/ 1184868 w 6085020"/>
              <a:gd name="connsiteY6060" fmla="*/ 4456002 h 4885973"/>
              <a:gd name="connsiteX6061" fmla="*/ 1175740 w 6085020"/>
              <a:gd name="connsiteY6061" fmla="*/ 4421293 h 4885973"/>
              <a:gd name="connsiteX6062" fmla="*/ 1174409 w 6085020"/>
              <a:gd name="connsiteY6062" fmla="*/ 4419017 h 4885973"/>
              <a:gd name="connsiteX6063" fmla="*/ 1175360 w 6085020"/>
              <a:gd name="connsiteY6063" fmla="*/ 4417879 h 4885973"/>
              <a:gd name="connsiteX6064" fmla="*/ 1171747 w 6085020"/>
              <a:gd name="connsiteY6064" fmla="*/ 4402516 h 4885973"/>
              <a:gd name="connsiteX6065" fmla="*/ 1166612 w 6085020"/>
              <a:gd name="connsiteY6065" fmla="*/ 4389998 h 4885973"/>
              <a:gd name="connsiteX6066" fmla="*/ 1160718 w 6085020"/>
              <a:gd name="connsiteY6066" fmla="*/ 4373876 h 4885973"/>
              <a:gd name="connsiteX6067" fmla="*/ 1156724 w 6085020"/>
              <a:gd name="connsiteY6067" fmla="*/ 4364583 h 4885973"/>
              <a:gd name="connsiteX6068" fmla="*/ 1156724 w 6085020"/>
              <a:gd name="connsiteY6068" fmla="*/ 4360979 h 4885973"/>
              <a:gd name="connsiteX6069" fmla="*/ 1155203 w 6085020"/>
              <a:gd name="connsiteY6069" fmla="*/ 4353582 h 4885973"/>
              <a:gd name="connsiteX6070" fmla="*/ 1152351 w 6085020"/>
              <a:gd name="connsiteY6070" fmla="*/ 4345806 h 4885973"/>
              <a:gd name="connsiteX6071" fmla="*/ 1153492 w 6085020"/>
              <a:gd name="connsiteY6071" fmla="*/ 4344478 h 4885973"/>
              <a:gd name="connsiteX6072" fmla="*/ 1149879 w 6085020"/>
              <a:gd name="connsiteY6072" fmla="*/ 4338219 h 4885973"/>
              <a:gd name="connsiteX6073" fmla="*/ 1149879 w 6085020"/>
              <a:gd name="connsiteY6073" fmla="*/ 4337081 h 4885973"/>
              <a:gd name="connsiteX6074" fmla="*/ 1148928 w 6085020"/>
              <a:gd name="connsiteY6074" fmla="*/ 4334047 h 4885973"/>
              <a:gd name="connsiteX6075" fmla="*/ 1145315 w 6085020"/>
              <a:gd name="connsiteY6075" fmla="*/ 4333098 h 4885973"/>
              <a:gd name="connsiteX6076" fmla="*/ 1143603 w 6085020"/>
              <a:gd name="connsiteY6076" fmla="*/ 4331202 h 4885973"/>
              <a:gd name="connsiteX6077" fmla="*/ 1143603 w 6085020"/>
              <a:gd name="connsiteY6077" fmla="*/ 4328167 h 4885973"/>
              <a:gd name="connsiteX6078" fmla="*/ 705895 w 6085020"/>
              <a:gd name="connsiteY6078" fmla="*/ 4327958 h 4885973"/>
              <a:gd name="connsiteX6079" fmla="*/ 705672 w 6085020"/>
              <a:gd name="connsiteY6079" fmla="*/ 4327977 h 4885973"/>
              <a:gd name="connsiteX6080" fmla="*/ 703193 w 6085020"/>
              <a:gd name="connsiteY6080" fmla="*/ 4331145 h 4885973"/>
              <a:gd name="connsiteX6081" fmla="*/ 703200 w 6085020"/>
              <a:gd name="connsiteY6081" fmla="*/ 4331202 h 4885973"/>
              <a:gd name="connsiteX6082" fmla="*/ 706243 w 6085020"/>
              <a:gd name="connsiteY6082" fmla="*/ 4332719 h 4885973"/>
              <a:gd name="connsiteX6083" fmla="*/ 706243 w 6085020"/>
              <a:gd name="connsiteY6083" fmla="*/ 4333667 h 4885973"/>
              <a:gd name="connsiteX6084" fmla="*/ 708774 w 6085020"/>
              <a:gd name="connsiteY6084" fmla="*/ 4330879 h 4885973"/>
              <a:gd name="connsiteX6085" fmla="*/ 708715 w 6085020"/>
              <a:gd name="connsiteY6085" fmla="*/ 4330443 h 4885973"/>
              <a:gd name="connsiteX6086" fmla="*/ 705895 w 6085020"/>
              <a:gd name="connsiteY6086" fmla="*/ 4327958 h 4885973"/>
              <a:gd name="connsiteX6087" fmla="*/ 1994936 w 6085020"/>
              <a:gd name="connsiteY6087" fmla="*/ 4327408 h 4885973"/>
              <a:gd name="connsiteX6088" fmla="*/ 1993985 w 6085020"/>
              <a:gd name="connsiteY6088" fmla="*/ 4329874 h 4885973"/>
              <a:gd name="connsiteX6089" fmla="*/ 1993224 w 6085020"/>
              <a:gd name="connsiteY6089" fmla="*/ 4330633 h 4885973"/>
              <a:gd name="connsiteX6090" fmla="*/ 3211940 w 6085020"/>
              <a:gd name="connsiteY6090" fmla="*/ 4327219 h 4885973"/>
              <a:gd name="connsiteX6091" fmla="*/ 3211940 w 6085020"/>
              <a:gd name="connsiteY6091" fmla="*/ 4327219 h 4885973"/>
              <a:gd name="connsiteX6092" fmla="*/ 4341852 w 6085020"/>
              <a:gd name="connsiteY6092" fmla="*/ 4326650 h 4885973"/>
              <a:gd name="connsiteX6093" fmla="*/ 4337479 w 6085020"/>
              <a:gd name="connsiteY6093" fmla="*/ 4331202 h 4885973"/>
              <a:gd name="connsiteX6094" fmla="*/ 4331774 w 6085020"/>
              <a:gd name="connsiteY6094" fmla="*/ 4331202 h 4885973"/>
              <a:gd name="connsiteX6095" fmla="*/ 4331717 w 6085020"/>
              <a:gd name="connsiteY6095" fmla="*/ 4336835 h 4885973"/>
              <a:gd name="connsiteX6096" fmla="*/ 4331774 w 6085020"/>
              <a:gd name="connsiteY6096" fmla="*/ 4336892 h 4885973"/>
              <a:gd name="connsiteX6097" fmla="*/ 4337288 w 6085020"/>
              <a:gd name="connsiteY6097" fmla="*/ 4336892 h 4885973"/>
              <a:gd name="connsiteX6098" fmla="*/ 4342138 w 6085020"/>
              <a:gd name="connsiteY6098" fmla="*/ 4335032 h 4885973"/>
              <a:gd name="connsiteX6099" fmla="*/ 4342195 w 6085020"/>
              <a:gd name="connsiteY6099" fmla="*/ 4335735 h 4885973"/>
              <a:gd name="connsiteX6100" fmla="*/ 4343564 w 6085020"/>
              <a:gd name="connsiteY6100" fmla="*/ 4335943 h 4885973"/>
              <a:gd name="connsiteX6101" fmla="*/ 4349173 w 6085020"/>
              <a:gd name="connsiteY6101" fmla="*/ 4334900 h 4885973"/>
              <a:gd name="connsiteX6102" fmla="*/ 4348127 w 6085020"/>
              <a:gd name="connsiteY6102" fmla="*/ 4329305 h 4885973"/>
              <a:gd name="connsiteX6103" fmla="*/ 4344380 w 6085020"/>
              <a:gd name="connsiteY6103" fmla="*/ 4333206 h 4885973"/>
              <a:gd name="connsiteX6104" fmla="*/ 1553392 w 6085020"/>
              <a:gd name="connsiteY6104" fmla="*/ 4326271 h 4885973"/>
              <a:gd name="connsiteX6105" fmla="*/ 1546736 w 6085020"/>
              <a:gd name="connsiteY6105" fmla="*/ 4328546 h 4885973"/>
              <a:gd name="connsiteX6106" fmla="*/ 1551870 w 6085020"/>
              <a:gd name="connsiteY6106" fmla="*/ 4334426 h 4885973"/>
              <a:gd name="connsiteX6107" fmla="*/ 1554342 w 6085020"/>
              <a:gd name="connsiteY6107" fmla="*/ 4327219 h 4885973"/>
              <a:gd name="connsiteX6108" fmla="*/ 4563385 w 6085020"/>
              <a:gd name="connsiteY6108" fmla="*/ 4325512 h 4885973"/>
              <a:gd name="connsiteX6109" fmla="*/ 4563385 w 6085020"/>
              <a:gd name="connsiteY6109" fmla="*/ 4327977 h 4885973"/>
              <a:gd name="connsiteX6110" fmla="*/ 4562814 w 6085020"/>
              <a:gd name="connsiteY6110" fmla="*/ 4330822 h 4885973"/>
              <a:gd name="connsiteX6111" fmla="*/ 4567568 w 6085020"/>
              <a:gd name="connsiteY6111" fmla="*/ 4330822 h 4885973"/>
              <a:gd name="connsiteX6112" fmla="*/ 4646293 w 6085020"/>
              <a:gd name="connsiteY6112" fmla="*/ 4325132 h 4885973"/>
              <a:gd name="connsiteX6113" fmla="*/ 4646293 w 6085020"/>
              <a:gd name="connsiteY6113" fmla="*/ 4328357 h 4885973"/>
              <a:gd name="connsiteX6114" fmla="*/ 4645913 w 6085020"/>
              <a:gd name="connsiteY6114" fmla="*/ 4328736 h 4885973"/>
              <a:gd name="connsiteX6115" fmla="*/ 4649336 w 6085020"/>
              <a:gd name="connsiteY6115" fmla="*/ 4328736 h 4885973"/>
              <a:gd name="connsiteX6116" fmla="*/ 1787475 w 6085020"/>
              <a:gd name="connsiteY6116" fmla="*/ 4324374 h 4885973"/>
              <a:gd name="connsiteX6117" fmla="*/ 1768459 w 6085020"/>
              <a:gd name="connsiteY6117" fmla="*/ 4333857 h 4885973"/>
              <a:gd name="connsiteX6118" fmla="*/ 1787475 w 6085020"/>
              <a:gd name="connsiteY6118" fmla="*/ 4324374 h 4885973"/>
              <a:gd name="connsiteX6119" fmla="*/ 1157295 w 6085020"/>
              <a:gd name="connsiteY6119" fmla="*/ 4324374 h 4885973"/>
              <a:gd name="connsiteX6120" fmla="*/ 1157295 w 6085020"/>
              <a:gd name="connsiteY6120" fmla="*/ 4324374 h 4885973"/>
              <a:gd name="connsiteX6121" fmla="*/ 5475948 w 6085020"/>
              <a:gd name="connsiteY6121" fmla="*/ 4323425 h 4885973"/>
              <a:gd name="connsiteX6122" fmla="*/ 5478462 w 6085020"/>
              <a:gd name="connsiteY6122" fmla="*/ 4348951 h 4885973"/>
              <a:gd name="connsiteX6123" fmla="*/ 5486394 w 6085020"/>
              <a:gd name="connsiteY6123" fmla="*/ 4349369 h 4885973"/>
              <a:gd name="connsiteX6124" fmla="*/ 5486406 w 6085020"/>
              <a:gd name="connsiteY6124" fmla="*/ 4349599 h 4885973"/>
              <a:gd name="connsiteX6125" fmla="*/ 5487167 w 6085020"/>
              <a:gd name="connsiteY6125" fmla="*/ 4349410 h 4885973"/>
              <a:gd name="connsiteX6126" fmla="*/ 5486394 w 6085020"/>
              <a:gd name="connsiteY6126" fmla="*/ 4349369 h 4885973"/>
              <a:gd name="connsiteX6127" fmla="*/ 5485455 w 6085020"/>
              <a:gd name="connsiteY6127" fmla="*/ 4331961 h 4885973"/>
              <a:gd name="connsiteX6128" fmla="*/ 5475948 w 6085020"/>
              <a:gd name="connsiteY6128" fmla="*/ 4323425 h 4885973"/>
              <a:gd name="connsiteX6129" fmla="*/ 5549729 w 6085020"/>
              <a:gd name="connsiteY6129" fmla="*/ 4323046 h 4885973"/>
              <a:gd name="connsiteX6130" fmla="*/ 5549729 w 6085020"/>
              <a:gd name="connsiteY6130" fmla="*/ 4323046 h 4885973"/>
              <a:gd name="connsiteX6131" fmla="*/ 4471919 w 6085020"/>
              <a:gd name="connsiteY6131" fmla="*/ 4323046 h 4885973"/>
              <a:gd name="connsiteX6132" fmla="*/ 4471919 w 6085020"/>
              <a:gd name="connsiteY6132" fmla="*/ 4325322 h 4885973"/>
              <a:gd name="connsiteX6133" fmla="*/ 4471919 w 6085020"/>
              <a:gd name="connsiteY6133" fmla="*/ 4327788 h 4885973"/>
              <a:gd name="connsiteX6134" fmla="*/ 4473821 w 6085020"/>
              <a:gd name="connsiteY6134" fmla="*/ 4328357 h 4885973"/>
              <a:gd name="connsiteX6135" fmla="*/ 4474011 w 6085020"/>
              <a:gd name="connsiteY6135" fmla="*/ 4328357 h 4885973"/>
              <a:gd name="connsiteX6136" fmla="*/ 4470779 w 6085020"/>
              <a:gd name="connsiteY6136" fmla="*/ 4331960 h 4885973"/>
              <a:gd name="connsiteX6137" fmla="*/ 4470683 w 6085020"/>
              <a:gd name="connsiteY6137" fmla="*/ 4333573 h 4885973"/>
              <a:gd name="connsiteX6138" fmla="*/ 4470779 w 6085020"/>
              <a:gd name="connsiteY6138" fmla="*/ 4333667 h 4885973"/>
              <a:gd name="connsiteX6139" fmla="*/ 4472661 w 6085020"/>
              <a:gd name="connsiteY6139" fmla="*/ 4333686 h 4885973"/>
              <a:gd name="connsiteX6140" fmla="*/ 4472680 w 6085020"/>
              <a:gd name="connsiteY6140" fmla="*/ 4333667 h 4885973"/>
              <a:gd name="connsiteX6141" fmla="*/ 4472775 w 6085020"/>
              <a:gd name="connsiteY6141" fmla="*/ 4332055 h 4885973"/>
              <a:gd name="connsiteX6142" fmla="*/ 4472680 w 6085020"/>
              <a:gd name="connsiteY6142" fmla="*/ 4331960 h 4885973"/>
              <a:gd name="connsiteX6143" fmla="*/ 4475152 w 6085020"/>
              <a:gd name="connsiteY6143" fmla="*/ 4330822 h 4885973"/>
              <a:gd name="connsiteX6144" fmla="*/ 4474011 w 6085020"/>
              <a:gd name="connsiteY6144" fmla="*/ 4328357 h 4885973"/>
              <a:gd name="connsiteX6145" fmla="*/ 4476103 w 6085020"/>
              <a:gd name="connsiteY6145" fmla="*/ 4328357 h 4885973"/>
              <a:gd name="connsiteX6146" fmla="*/ 3133215 w 6085020"/>
              <a:gd name="connsiteY6146" fmla="*/ 4322352 h 4885973"/>
              <a:gd name="connsiteX6147" fmla="*/ 3133215 w 6085020"/>
              <a:gd name="connsiteY6147" fmla="*/ 4322477 h 4885973"/>
              <a:gd name="connsiteX6148" fmla="*/ 3133150 w 6085020"/>
              <a:gd name="connsiteY6148" fmla="*/ 4322477 h 4885973"/>
              <a:gd name="connsiteX6149" fmla="*/ 5262401 w 6085020"/>
              <a:gd name="connsiteY6149" fmla="*/ 4321908 h 4885973"/>
              <a:gd name="connsiteX6150" fmla="*/ 5262401 w 6085020"/>
              <a:gd name="connsiteY6150" fmla="*/ 4332340 h 4885973"/>
              <a:gd name="connsiteX6151" fmla="*/ 5272860 w 6085020"/>
              <a:gd name="connsiteY6151" fmla="*/ 4332340 h 4885973"/>
              <a:gd name="connsiteX6152" fmla="*/ 5272860 w 6085020"/>
              <a:gd name="connsiteY6152" fmla="*/ 4321908 h 4885973"/>
              <a:gd name="connsiteX6153" fmla="*/ 1141702 w 6085020"/>
              <a:gd name="connsiteY6153" fmla="*/ 4321339 h 4885973"/>
              <a:gd name="connsiteX6154" fmla="*/ 1141702 w 6085020"/>
              <a:gd name="connsiteY6154" fmla="*/ 4322856 h 4885973"/>
              <a:gd name="connsiteX6155" fmla="*/ 1140561 w 6085020"/>
              <a:gd name="connsiteY6155" fmla="*/ 4322856 h 4885973"/>
              <a:gd name="connsiteX6156" fmla="*/ 1141892 w 6085020"/>
              <a:gd name="connsiteY6156" fmla="*/ 4323994 h 4885973"/>
              <a:gd name="connsiteX6157" fmla="*/ 1139230 w 6085020"/>
              <a:gd name="connsiteY6157" fmla="*/ 4323994 h 4885973"/>
              <a:gd name="connsiteX6158" fmla="*/ 1139230 w 6085020"/>
              <a:gd name="connsiteY6158" fmla="*/ 4324943 h 4885973"/>
              <a:gd name="connsiteX6159" fmla="*/ 1141322 w 6085020"/>
              <a:gd name="connsiteY6159" fmla="*/ 4326650 h 4885973"/>
              <a:gd name="connsiteX6160" fmla="*/ 1141892 w 6085020"/>
              <a:gd name="connsiteY6160" fmla="*/ 4325702 h 4885973"/>
              <a:gd name="connsiteX6161" fmla="*/ 1141892 w 6085020"/>
              <a:gd name="connsiteY6161" fmla="*/ 4324943 h 4885973"/>
              <a:gd name="connsiteX6162" fmla="*/ 1144364 w 6085020"/>
              <a:gd name="connsiteY6162" fmla="*/ 4327219 h 4885973"/>
              <a:gd name="connsiteX6163" fmla="*/ 1144364 w 6085020"/>
              <a:gd name="connsiteY6163" fmla="*/ 4324184 h 4885973"/>
              <a:gd name="connsiteX6164" fmla="*/ 1144364 w 6085020"/>
              <a:gd name="connsiteY6164" fmla="*/ 4323046 h 4885973"/>
              <a:gd name="connsiteX6165" fmla="*/ 1141702 w 6085020"/>
              <a:gd name="connsiteY6165" fmla="*/ 4321339 h 4885973"/>
              <a:gd name="connsiteX6166" fmla="*/ 4342233 w 6085020"/>
              <a:gd name="connsiteY6166" fmla="*/ 4320960 h 4885973"/>
              <a:gd name="connsiteX6167" fmla="*/ 4342042 w 6085020"/>
              <a:gd name="connsiteY6167" fmla="*/ 4322667 h 4885973"/>
              <a:gd name="connsiteX6168" fmla="*/ 4343754 w 6085020"/>
              <a:gd name="connsiteY6168" fmla="*/ 4322856 h 4885973"/>
              <a:gd name="connsiteX6169" fmla="*/ 4343944 w 6085020"/>
              <a:gd name="connsiteY6169" fmla="*/ 4321149 h 4885973"/>
              <a:gd name="connsiteX6170" fmla="*/ 4342233 w 6085020"/>
              <a:gd name="connsiteY6170" fmla="*/ 4320960 h 4885973"/>
              <a:gd name="connsiteX6171" fmla="*/ 4458627 w 6085020"/>
              <a:gd name="connsiteY6171" fmla="*/ 4320941 h 4885973"/>
              <a:gd name="connsiteX6172" fmla="*/ 4458609 w 6085020"/>
              <a:gd name="connsiteY6172" fmla="*/ 4320960 h 4885973"/>
              <a:gd name="connsiteX6173" fmla="*/ 4457524 w 6085020"/>
              <a:gd name="connsiteY6173" fmla="*/ 4322155 h 4885973"/>
              <a:gd name="connsiteX6174" fmla="*/ 4458038 w 6085020"/>
              <a:gd name="connsiteY6174" fmla="*/ 4323046 h 4885973"/>
              <a:gd name="connsiteX6175" fmla="*/ 4458609 w 6085020"/>
              <a:gd name="connsiteY6175" fmla="*/ 4322667 h 4885973"/>
              <a:gd name="connsiteX6176" fmla="*/ 4460510 w 6085020"/>
              <a:gd name="connsiteY6176" fmla="*/ 4322667 h 4885973"/>
              <a:gd name="connsiteX6177" fmla="*/ 4460605 w 6085020"/>
              <a:gd name="connsiteY6177" fmla="*/ 4321055 h 4885973"/>
              <a:gd name="connsiteX6178" fmla="*/ 4460510 w 6085020"/>
              <a:gd name="connsiteY6178" fmla="*/ 4320960 h 4885973"/>
              <a:gd name="connsiteX6179" fmla="*/ 4458627 w 6085020"/>
              <a:gd name="connsiteY6179" fmla="*/ 4320941 h 4885973"/>
              <a:gd name="connsiteX6180" fmla="*/ 2923662 w 6085020"/>
              <a:gd name="connsiteY6180" fmla="*/ 4320770 h 4885973"/>
              <a:gd name="connsiteX6181" fmla="*/ 2918718 w 6085020"/>
              <a:gd name="connsiteY6181" fmla="*/ 4330822 h 4885973"/>
              <a:gd name="connsiteX6182" fmla="*/ 2923852 w 6085020"/>
              <a:gd name="connsiteY6182" fmla="*/ 4333288 h 4885973"/>
              <a:gd name="connsiteX6183" fmla="*/ 2928986 w 6085020"/>
              <a:gd name="connsiteY6183" fmla="*/ 4335754 h 4885973"/>
              <a:gd name="connsiteX6184" fmla="*/ 2610854 w 6085020"/>
              <a:gd name="connsiteY6184" fmla="*/ 4320201 h 4885973"/>
              <a:gd name="connsiteX6185" fmla="*/ 2610854 w 6085020"/>
              <a:gd name="connsiteY6185" fmla="*/ 4320201 h 4885973"/>
              <a:gd name="connsiteX6186" fmla="*/ 1708369 w 6085020"/>
              <a:gd name="connsiteY6186" fmla="*/ 4320012 h 4885973"/>
              <a:gd name="connsiteX6187" fmla="*/ 1708560 w 6085020"/>
              <a:gd name="connsiteY6187" fmla="*/ 4320580 h 4885973"/>
              <a:gd name="connsiteX6188" fmla="*/ 1706658 w 6085020"/>
              <a:gd name="connsiteY6188" fmla="*/ 4325512 h 4885973"/>
              <a:gd name="connsiteX6189" fmla="*/ 1708369 w 6085020"/>
              <a:gd name="connsiteY6189" fmla="*/ 4325512 h 4885973"/>
              <a:gd name="connsiteX6190" fmla="*/ 1710397 w 6085020"/>
              <a:gd name="connsiteY6190" fmla="*/ 4322041 h 4885973"/>
              <a:gd name="connsiteX6191" fmla="*/ 1708369 w 6085020"/>
              <a:gd name="connsiteY6191" fmla="*/ 4320012 h 4885973"/>
              <a:gd name="connsiteX6192" fmla="*/ 883849 w 6085020"/>
              <a:gd name="connsiteY6192" fmla="*/ 4320012 h 4885973"/>
              <a:gd name="connsiteX6193" fmla="*/ 880426 w 6085020"/>
              <a:gd name="connsiteY6193" fmla="*/ 4324184 h 4885973"/>
              <a:gd name="connsiteX6194" fmla="*/ 877194 w 6085020"/>
              <a:gd name="connsiteY6194" fmla="*/ 4328546 h 4885973"/>
              <a:gd name="connsiteX6195" fmla="*/ 881377 w 6085020"/>
              <a:gd name="connsiteY6195" fmla="*/ 4331771 h 4885973"/>
              <a:gd name="connsiteX6196" fmla="*/ 885561 w 6085020"/>
              <a:gd name="connsiteY6196" fmla="*/ 4334995 h 4885973"/>
              <a:gd name="connsiteX6197" fmla="*/ 749979 w 6085020"/>
              <a:gd name="connsiteY6197" fmla="*/ 4320012 h 4885973"/>
              <a:gd name="connsiteX6198" fmla="*/ 745415 w 6085020"/>
              <a:gd name="connsiteY6198" fmla="*/ 4323425 h 4885973"/>
              <a:gd name="connsiteX6199" fmla="*/ 744274 w 6085020"/>
              <a:gd name="connsiteY6199" fmla="*/ 4323425 h 4885973"/>
              <a:gd name="connsiteX6200" fmla="*/ 738189 w 6085020"/>
              <a:gd name="connsiteY6200" fmla="*/ 4332909 h 4885973"/>
              <a:gd name="connsiteX6201" fmla="*/ 734196 w 6085020"/>
              <a:gd name="connsiteY6201" fmla="*/ 4342012 h 4885973"/>
              <a:gd name="connsiteX6202" fmla="*/ 743894 w 6085020"/>
              <a:gd name="connsiteY6202" fmla="*/ 4335374 h 4885973"/>
              <a:gd name="connsiteX6203" fmla="*/ 751690 w 6085020"/>
              <a:gd name="connsiteY6203" fmla="*/ 4329115 h 4885973"/>
              <a:gd name="connsiteX6204" fmla="*/ 749979 w 6085020"/>
              <a:gd name="connsiteY6204" fmla="*/ 4327408 h 4885973"/>
              <a:gd name="connsiteX6205" fmla="*/ 749979 w 6085020"/>
              <a:gd name="connsiteY6205" fmla="*/ 4320012 h 4885973"/>
              <a:gd name="connsiteX6206" fmla="*/ 2032397 w 6085020"/>
              <a:gd name="connsiteY6206" fmla="*/ 4319063 h 4885973"/>
              <a:gd name="connsiteX6207" fmla="*/ 2029925 w 6085020"/>
              <a:gd name="connsiteY6207" fmla="*/ 4324184 h 4885973"/>
              <a:gd name="connsiteX6208" fmla="*/ 2027643 w 6085020"/>
              <a:gd name="connsiteY6208" fmla="*/ 4329115 h 4885973"/>
              <a:gd name="connsiteX6209" fmla="*/ 2032587 w 6085020"/>
              <a:gd name="connsiteY6209" fmla="*/ 4331581 h 4885973"/>
              <a:gd name="connsiteX6210" fmla="*/ 2037721 w 6085020"/>
              <a:gd name="connsiteY6210" fmla="*/ 4334047 h 4885973"/>
              <a:gd name="connsiteX6211" fmla="*/ 1646616 w 6085020"/>
              <a:gd name="connsiteY6211" fmla="*/ 4319016 h 4885973"/>
              <a:gd name="connsiteX6212" fmla="*/ 1647329 w 6085020"/>
              <a:gd name="connsiteY6212" fmla="*/ 4320012 h 4885973"/>
              <a:gd name="connsiteX6213" fmla="*/ 1647329 w 6085020"/>
              <a:gd name="connsiteY6213" fmla="*/ 4321718 h 4885973"/>
              <a:gd name="connsiteX6214" fmla="*/ 1646188 w 6085020"/>
              <a:gd name="connsiteY6214" fmla="*/ 4319443 h 4885973"/>
              <a:gd name="connsiteX6215" fmla="*/ 3133215 w 6085020"/>
              <a:gd name="connsiteY6215" fmla="*/ 4318684 h 4885973"/>
              <a:gd name="connsiteX6216" fmla="*/ 3135116 w 6085020"/>
              <a:gd name="connsiteY6216" fmla="*/ 4318684 h 4885973"/>
              <a:gd name="connsiteX6217" fmla="*/ 3133215 w 6085020"/>
              <a:gd name="connsiteY6217" fmla="*/ 4322352 h 4885973"/>
              <a:gd name="connsiteX6218" fmla="*/ 1646949 w 6085020"/>
              <a:gd name="connsiteY6218" fmla="*/ 4318684 h 4885973"/>
              <a:gd name="connsiteX6219" fmla="*/ 1646616 w 6085020"/>
              <a:gd name="connsiteY6219" fmla="*/ 4319016 h 4885973"/>
              <a:gd name="connsiteX6220" fmla="*/ 1646606 w 6085020"/>
              <a:gd name="connsiteY6220" fmla="*/ 4319003 h 4885973"/>
              <a:gd name="connsiteX6221" fmla="*/ 5790467 w 6085020"/>
              <a:gd name="connsiteY6221" fmla="*/ 4318115 h 4885973"/>
              <a:gd name="connsiteX6222" fmla="*/ 5788566 w 6085020"/>
              <a:gd name="connsiteY6222" fmla="*/ 4320391 h 4885973"/>
              <a:gd name="connsiteX6223" fmla="*/ 5799024 w 6085020"/>
              <a:gd name="connsiteY6223" fmla="*/ 4335943 h 4885973"/>
              <a:gd name="connsiteX6224" fmla="*/ 5790467 w 6085020"/>
              <a:gd name="connsiteY6224" fmla="*/ 4318115 h 4885973"/>
              <a:gd name="connsiteX6225" fmla="*/ 5612480 w 6085020"/>
              <a:gd name="connsiteY6225" fmla="*/ 4317925 h 4885973"/>
              <a:gd name="connsiteX6226" fmla="*/ 5612480 w 6085020"/>
              <a:gd name="connsiteY6226" fmla="*/ 4317925 h 4885973"/>
              <a:gd name="connsiteX6227" fmla="*/ 5581105 w 6085020"/>
              <a:gd name="connsiteY6227" fmla="*/ 4317925 h 4885973"/>
              <a:gd name="connsiteX6228" fmla="*/ 5581105 w 6085020"/>
              <a:gd name="connsiteY6228" fmla="*/ 4317925 h 4885973"/>
              <a:gd name="connsiteX6229" fmla="*/ 4630225 w 6085020"/>
              <a:gd name="connsiteY6229" fmla="*/ 4317641 h 4885973"/>
              <a:gd name="connsiteX6230" fmla="*/ 4630130 w 6085020"/>
              <a:gd name="connsiteY6230" fmla="*/ 4317735 h 4885973"/>
              <a:gd name="connsiteX6231" fmla="*/ 4629541 w 6085020"/>
              <a:gd name="connsiteY6231" fmla="*/ 4319803 h 4885973"/>
              <a:gd name="connsiteX6232" fmla="*/ 4629560 w 6085020"/>
              <a:gd name="connsiteY6232" fmla="*/ 4319822 h 4885973"/>
              <a:gd name="connsiteX6233" fmla="*/ 4630130 w 6085020"/>
              <a:gd name="connsiteY6233" fmla="*/ 4319632 h 4885973"/>
              <a:gd name="connsiteX6234" fmla="*/ 4631746 w 6085020"/>
              <a:gd name="connsiteY6234" fmla="*/ 4319727 h 4885973"/>
              <a:gd name="connsiteX6235" fmla="*/ 4631841 w 6085020"/>
              <a:gd name="connsiteY6235" fmla="*/ 4319632 h 4885973"/>
              <a:gd name="connsiteX6236" fmla="*/ 4631860 w 6085020"/>
              <a:gd name="connsiteY6236" fmla="*/ 4317754 h 4885973"/>
              <a:gd name="connsiteX6237" fmla="*/ 4631841 w 6085020"/>
              <a:gd name="connsiteY6237" fmla="*/ 4317735 h 4885973"/>
              <a:gd name="connsiteX6238" fmla="*/ 4630225 w 6085020"/>
              <a:gd name="connsiteY6238" fmla="*/ 4317641 h 4885973"/>
              <a:gd name="connsiteX6239" fmla="*/ 1645427 w 6085020"/>
              <a:gd name="connsiteY6239" fmla="*/ 4317356 h 4885973"/>
              <a:gd name="connsiteX6240" fmla="*/ 1646606 w 6085020"/>
              <a:gd name="connsiteY6240" fmla="*/ 4319003 h 4885973"/>
              <a:gd name="connsiteX6241" fmla="*/ 1644905 w 6085020"/>
              <a:gd name="connsiteY6241" fmla="*/ 4320581 h 4885973"/>
              <a:gd name="connsiteX6242" fmla="*/ 1644287 w 6085020"/>
              <a:gd name="connsiteY6242" fmla="*/ 4320770 h 4885973"/>
              <a:gd name="connsiteX6243" fmla="*/ 1645427 w 6085020"/>
              <a:gd name="connsiteY6243" fmla="*/ 4317356 h 4885973"/>
              <a:gd name="connsiteX6244" fmla="*/ 4328351 w 6085020"/>
              <a:gd name="connsiteY6244" fmla="*/ 4317166 h 4885973"/>
              <a:gd name="connsiteX6245" fmla="*/ 4329682 w 6085020"/>
              <a:gd name="connsiteY6245" fmla="*/ 4323615 h 4885973"/>
              <a:gd name="connsiteX6246" fmla="*/ 4335577 w 6085020"/>
              <a:gd name="connsiteY6246" fmla="*/ 4323615 h 4885973"/>
              <a:gd name="connsiteX6247" fmla="*/ 4335577 w 6085020"/>
              <a:gd name="connsiteY6247" fmla="*/ 4322667 h 4885973"/>
              <a:gd name="connsiteX6248" fmla="*/ 4335577 w 6085020"/>
              <a:gd name="connsiteY6248" fmla="*/ 4321149 h 4885973"/>
              <a:gd name="connsiteX6249" fmla="*/ 4332915 w 6085020"/>
              <a:gd name="connsiteY6249" fmla="*/ 4318874 h 4885973"/>
              <a:gd name="connsiteX6250" fmla="*/ 4330633 w 6085020"/>
              <a:gd name="connsiteY6250" fmla="*/ 4317166 h 4885973"/>
              <a:gd name="connsiteX6251" fmla="*/ 4329492 w 6085020"/>
              <a:gd name="connsiteY6251" fmla="*/ 4317166 h 4885973"/>
              <a:gd name="connsiteX6252" fmla="*/ 2205249 w 6085020"/>
              <a:gd name="connsiteY6252" fmla="*/ 4316028 h 4885973"/>
              <a:gd name="connsiteX6253" fmla="*/ 2203348 w 6085020"/>
              <a:gd name="connsiteY6253" fmla="*/ 4319822 h 4885973"/>
              <a:gd name="connsiteX6254" fmla="*/ 2207151 w 6085020"/>
              <a:gd name="connsiteY6254" fmla="*/ 4321529 h 4885973"/>
              <a:gd name="connsiteX6255" fmla="*/ 2209148 w 6085020"/>
              <a:gd name="connsiteY6255" fmla="*/ 4318039 h 4885973"/>
              <a:gd name="connsiteX6256" fmla="*/ 2209053 w 6085020"/>
              <a:gd name="connsiteY6256" fmla="*/ 4317735 h 4885973"/>
              <a:gd name="connsiteX6257" fmla="*/ 2205820 w 6085020"/>
              <a:gd name="connsiteY6257" fmla="*/ 4316787 h 4885973"/>
              <a:gd name="connsiteX6258" fmla="*/ 3036805 w 6085020"/>
              <a:gd name="connsiteY6258" fmla="*/ 4315459 h 4885973"/>
              <a:gd name="connsiteX6259" fmla="*/ 3052398 w 6085020"/>
              <a:gd name="connsiteY6259" fmla="*/ 4315459 h 4885973"/>
              <a:gd name="connsiteX6260" fmla="*/ 3047264 w 6085020"/>
              <a:gd name="connsiteY6260" fmla="*/ 4330822 h 4885973"/>
              <a:gd name="connsiteX6261" fmla="*/ 3036805 w 6085020"/>
              <a:gd name="connsiteY6261" fmla="*/ 4325702 h 4885973"/>
              <a:gd name="connsiteX6262" fmla="*/ 2495809 w 6085020"/>
              <a:gd name="connsiteY6262" fmla="*/ 4314132 h 4885973"/>
              <a:gd name="connsiteX6263" fmla="*/ 2495809 w 6085020"/>
              <a:gd name="connsiteY6263" fmla="*/ 4314890 h 4885973"/>
              <a:gd name="connsiteX6264" fmla="*/ 2516726 w 6085020"/>
              <a:gd name="connsiteY6264" fmla="*/ 4341064 h 4885973"/>
              <a:gd name="connsiteX6265" fmla="*/ 2495809 w 6085020"/>
              <a:gd name="connsiteY6265" fmla="*/ 4314132 h 4885973"/>
              <a:gd name="connsiteX6266" fmla="*/ 1513078 w 6085020"/>
              <a:gd name="connsiteY6266" fmla="*/ 4313563 h 4885973"/>
              <a:gd name="connsiteX6267" fmla="*/ 1499577 w 6085020"/>
              <a:gd name="connsiteY6267" fmla="*/ 4318115 h 4885973"/>
              <a:gd name="connsiteX6268" fmla="*/ 1502175 w 6085020"/>
              <a:gd name="connsiteY6268" fmla="*/ 4319518 h 4885973"/>
              <a:gd name="connsiteX6269" fmla="*/ 1502239 w 6085020"/>
              <a:gd name="connsiteY6269" fmla="*/ 4319822 h 4885973"/>
              <a:gd name="connsiteX6270" fmla="*/ 1500825 w 6085020"/>
              <a:gd name="connsiteY6270" fmla="*/ 4322420 h 4885973"/>
              <a:gd name="connsiteX6271" fmla="*/ 1500528 w 6085020"/>
              <a:gd name="connsiteY6271" fmla="*/ 4322477 h 4885973"/>
              <a:gd name="connsiteX6272" fmla="*/ 1497866 w 6085020"/>
              <a:gd name="connsiteY6272" fmla="*/ 4320770 h 4885973"/>
              <a:gd name="connsiteX6273" fmla="*/ 1497866 w 6085020"/>
              <a:gd name="connsiteY6273" fmla="*/ 4322098 h 4885973"/>
              <a:gd name="connsiteX6274" fmla="*/ 1497866 w 6085020"/>
              <a:gd name="connsiteY6274" fmla="*/ 4324184 h 4885973"/>
              <a:gd name="connsiteX6275" fmla="*/ 1503190 w 6085020"/>
              <a:gd name="connsiteY6275" fmla="*/ 4329305 h 4885973"/>
              <a:gd name="connsiteX6276" fmla="*/ 1512888 w 6085020"/>
              <a:gd name="connsiteY6276" fmla="*/ 4314132 h 4885973"/>
              <a:gd name="connsiteX6277" fmla="*/ 1217194 w 6085020"/>
              <a:gd name="connsiteY6277" fmla="*/ 4312804 h 4885973"/>
              <a:gd name="connsiteX6278" fmla="*/ 1219096 w 6085020"/>
              <a:gd name="connsiteY6278" fmla="*/ 4315080 h 4885973"/>
              <a:gd name="connsiteX6279" fmla="*/ 1220617 w 6085020"/>
              <a:gd name="connsiteY6279" fmla="*/ 4316408 h 4885973"/>
              <a:gd name="connsiteX6280" fmla="*/ 1217194 w 6085020"/>
              <a:gd name="connsiteY6280" fmla="*/ 4312804 h 4885973"/>
              <a:gd name="connsiteX6281" fmla="*/ 854945 w 6085020"/>
              <a:gd name="connsiteY6281" fmla="*/ 4312804 h 4885973"/>
              <a:gd name="connsiteX6282" fmla="*/ 851713 w 6085020"/>
              <a:gd name="connsiteY6282" fmla="*/ 4316977 h 4885973"/>
              <a:gd name="connsiteX6283" fmla="*/ 848290 w 6085020"/>
              <a:gd name="connsiteY6283" fmla="*/ 4321149 h 4885973"/>
              <a:gd name="connsiteX6284" fmla="*/ 863312 w 6085020"/>
              <a:gd name="connsiteY6284" fmla="*/ 4319253 h 4885973"/>
              <a:gd name="connsiteX6285" fmla="*/ 859129 w 6085020"/>
              <a:gd name="connsiteY6285" fmla="*/ 4316028 h 4885973"/>
              <a:gd name="connsiteX6286" fmla="*/ 5889539 w 6085020"/>
              <a:gd name="connsiteY6286" fmla="*/ 4312046 h 4885973"/>
              <a:gd name="connsiteX6287" fmla="*/ 5889539 w 6085020"/>
              <a:gd name="connsiteY6287" fmla="*/ 4312046 h 4885973"/>
              <a:gd name="connsiteX6288" fmla="*/ 2790552 w 6085020"/>
              <a:gd name="connsiteY6288" fmla="*/ 4311666 h 4885973"/>
              <a:gd name="connsiteX6289" fmla="*/ 2788765 w 6085020"/>
              <a:gd name="connsiteY6289" fmla="*/ 4315270 h 4885973"/>
              <a:gd name="connsiteX6290" fmla="*/ 2788841 w 6085020"/>
              <a:gd name="connsiteY6290" fmla="*/ 4315459 h 4885973"/>
              <a:gd name="connsiteX6291" fmla="*/ 2792644 w 6085020"/>
              <a:gd name="connsiteY6291" fmla="*/ 4316977 h 4885973"/>
              <a:gd name="connsiteX6292" fmla="*/ 2792644 w 6085020"/>
              <a:gd name="connsiteY6292" fmla="*/ 4317166 h 4885973"/>
              <a:gd name="connsiteX6293" fmla="*/ 2793386 w 6085020"/>
              <a:gd name="connsiteY6293" fmla="*/ 4312937 h 4885973"/>
              <a:gd name="connsiteX6294" fmla="*/ 2790552 w 6085020"/>
              <a:gd name="connsiteY6294" fmla="*/ 4311666 h 4885973"/>
              <a:gd name="connsiteX6295" fmla="*/ 5242626 w 6085020"/>
              <a:gd name="connsiteY6295" fmla="*/ 4311477 h 4885973"/>
              <a:gd name="connsiteX6296" fmla="*/ 5225701 w 6085020"/>
              <a:gd name="connsiteY6296" fmla="*/ 4330443 h 4885973"/>
              <a:gd name="connsiteX6297" fmla="*/ 5213532 w 6085020"/>
              <a:gd name="connsiteY6297" fmla="*/ 4344289 h 4885973"/>
              <a:gd name="connsiteX6298" fmla="*/ 5210299 w 6085020"/>
              <a:gd name="connsiteY6298" fmla="*/ 4343340 h 4885973"/>
              <a:gd name="connsiteX6299" fmla="*/ 5210299 w 6085020"/>
              <a:gd name="connsiteY6299" fmla="*/ 4348271 h 4885973"/>
              <a:gd name="connsiteX6300" fmla="*/ 5208587 w 6085020"/>
              <a:gd name="connsiteY6300" fmla="*/ 4350168 h 4885973"/>
              <a:gd name="connsiteX6301" fmla="*/ 5215053 w 6085020"/>
              <a:gd name="connsiteY6301" fmla="*/ 4364204 h 4885973"/>
              <a:gd name="connsiteX6302" fmla="*/ 5217905 w 6085020"/>
              <a:gd name="connsiteY6302" fmla="*/ 4369704 h 4885973"/>
              <a:gd name="connsiteX6303" fmla="*/ 5220567 w 6085020"/>
              <a:gd name="connsiteY6303" fmla="*/ 4379946 h 4885973"/>
              <a:gd name="connsiteX6304" fmla="*/ 5251943 w 6085020"/>
              <a:gd name="connsiteY6304" fmla="*/ 4375394 h 4885973"/>
              <a:gd name="connsiteX6305" fmla="*/ 5252323 w 6085020"/>
              <a:gd name="connsiteY6305" fmla="*/ 4374066 h 4885973"/>
              <a:gd name="connsiteX6306" fmla="*/ 5236540 w 6085020"/>
              <a:gd name="connsiteY6306" fmla="*/ 4348082 h 4885973"/>
              <a:gd name="connsiteX6307" fmla="*/ 5227603 w 6085020"/>
              <a:gd name="connsiteY6307" fmla="*/ 4360031 h 4885973"/>
              <a:gd name="connsiteX6308" fmla="*/ 5232357 w 6085020"/>
              <a:gd name="connsiteY6308" fmla="*/ 4344478 h 4885973"/>
              <a:gd name="connsiteX6309" fmla="*/ 3364636 w 6085020"/>
              <a:gd name="connsiteY6309" fmla="*/ 4311477 h 4885973"/>
              <a:gd name="connsiteX6310" fmla="*/ 3364636 w 6085020"/>
              <a:gd name="connsiteY6310" fmla="*/ 4313373 h 4885973"/>
              <a:gd name="connsiteX6311" fmla="*/ 3369009 w 6085020"/>
              <a:gd name="connsiteY6311" fmla="*/ 4314511 h 4885973"/>
              <a:gd name="connsiteX6312" fmla="*/ 3369199 w 6085020"/>
              <a:gd name="connsiteY6312" fmla="*/ 4313184 h 4885973"/>
              <a:gd name="connsiteX6313" fmla="*/ 3364636 w 6085020"/>
              <a:gd name="connsiteY6313" fmla="*/ 4311477 h 4885973"/>
              <a:gd name="connsiteX6314" fmla="*/ 4303440 w 6085020"/>
              <a:gd name="connsiteY6314" fmla="*/ 4310907 h 4885973"/>
              <a:gd name="connsiteX6315" fmla="*/ 4301539 w 6085020"/>
              <a:gd name="connsiteY6315" fmla="*/ 4314511 h 4885973"/>
              <a:gd name="connsiteX6316" fmla="*/ 4300018 w 6085020"/>
              <a:gd name="connsiteY6316" fmla="*/ 4318684 h 4885973"/>
              <a:gd name="connsiteX6317" fmla="*/ 4303631 w 6085020"/>
              <a:gd name="connsiteY6317" fmla="*/ 4317166 h 4885973"/>
              <a:gd name="connsiteX6318" fmla="*/ 4306673 w 6085020"/>
              <a:gd name="connsiteY6318" fmla="*/ 4314701 h 4885973"/>
              <a:gd name="connsiteX6319" fmla="*/ 5748062 w 6085020"/>
              <a:gd name="connsiteY6319" fmla="*/ 4310718 h 4885973"/>
              <a:gd name="connsiteX6320" fmla="*/ 5704326 w 6085020"/>
              <a:gd name="connsiteY6320" fmla="*/ 4313563 h 4885973"/>
              <a:gd name="connsiteX6321" fmla="*/ 5673331 w 6085020"/>
              <a:gd name="connsiteY6321" fmla="*/ 4320580 h 4885973"/>
              <a:gd name="connsiteX6322" fmla="*/ 5712313 w 6085020"/>
              <a:gd name="connsiteY6322" fmla="*/ 4331202 h 4885973"/>
              <a:gd name="connsiteX6323" fmla="*/ 5748062 w 6085020"/>
              <a:gd name="connsiteY6323" fmla="*/ 4340875 h 4885973"/>
              <a:gd name="connsiteX6324" fmla="*/ 5753577 w 6085020"/>
              <a:gd name="connsiteY6324" fmla="*/ 4343530 h 4885973"/>
              <a:gd name="connsiteX6325" fmla="*/ 5750534 w 6085020"/>
              <a:gd name="connsiteY6325" fmla="*/ 4341823 h 4885973"/>
              <a:gd name="connsiteX6326" fmla="*/ 5751485 w 6085020"/>
              <a:gd name="connsiteY6326" fmla="*/ 4341823 h 4885973"/>
              <a:gd name="connsiteX6327" fmla="*/ 5756239 w 6085020"/>
              <a:gd name="connsiteY6327" fmla="*/ 4328357 h 4885973"/>
              <a:gd name="connsiteX6328" fmla="*/ 5748062 w 6085020"/>
              <a:gd name="connsiteY6328" fmla="*/ 4310718 h 4885973"/>
              <a:gd name="connsiteX6329" fmla="*/ 4309906 w 6085020"/>
              <a:gd name="connsiteY6329" fmla="*/ 4310718 h 4885973"/>
              <a:gd name="connsiteX6330" fmla="*/ 4309906 w 6085020"/>
              <a:gd name="connsiteY6330" fmla="*/ 4314890 h 4885973"/>
              <a:gd name="connsiteX6331" fmla="*/ 4309906 w 6085020"/>
              <a:gd name="connsiteY6331" fmla="*/ 4319253 h 4885973"/>
              <a:gd name="connsiteX6332" fmla="*/ 4316561 w 6085020"/>
              <a:gd name="connsiteY6332" fmla="*/ 4319253 h 4885973"/>
              <a:gd name="connsiteX6333" fmla="*/ 4312948 w 6085020"/>
              <a:gd name="connsiteY6333" fmla="*/ 4317166 h 4885973"/>
              <a:gd name="connsiteX6334" fmla="*/ 4311617 w 6085020"/>
              <a:gd name="connsiteY6334" fmla="*/ 4312804 h 4885973"/>
              <a:gd name="connsiteX6335" fmla="*/ 3508394 w 6085020"/>
              <a:gd name="connsiteY6335" fmla="*/ 4310338 h 4885973"/>
              <a:gd name="connsiteX6336" fmla="*/ 3526269 w 6085020"/>
              <a:gd name="connsiteY6336" fmla="*/ 4324374 h 4885973"/>
              <a:gd name="connsiteX6337" fmla="*/ 3531594 w 6085020"/>
              <a:gd name="connsiteY6337" fmla="*/ 4330822 h 4885973"/>
              <a:gd name="connsiteX6338" fmla="*/ 3532354 w 6085020"/>
              <a:gd name="connsiteY6338" fmla="*/ 4329495 h 4885973"/>
              <a:gd name="connsiteX6339" fmla="*/ 3528551 w 6085020"/>
              <a:gd name="connsiteY6339" fmla="*/ 4318684 h 4885973"/>
              <a:gd name="connsiteX6340" fmla="*/ 3508394 w 6085020"/>
              <a:gd name="connsiteY6340" fmla="*/ 4310338 h 4885973"/>
              <a:gd name="connsiteX6341" fmla="*/ 1450707 w 6085020"/>
              <a:gd name="connsiteY6341" fmla="*/ 4310338 h 4885973"/>
              <a:gd name="connsiteX6342" fmla="*/ 1450707 w 6085020"/>
              <a:gd name="connsiteY6342" fmla="*/ 4312425 h 4885973"/>
              <a:gd name="connsiteX6343" fmla="*/ 1452038 w 6085020"/>
              <a:gd name="connsiteY6343" fmla="*/ 4316787 h 4885973"/>
              <a:gd name="connsiteX6344" fmla="*/ 1453369 w 6085020"/>
              <a:gd name="connsiteY6344" fmla="*/ 4316597 h 4885973"/>
              <a:gd name="connsiteX6345" fmla="*/ 1453179 w 6085020"/>
              <a:gd name="connsiteY6345" fmla="*/ 4316408 h 4885973"/>
              <a:gd name="connsiteX6346" fmla="*/ 1453179 w 6085020"/>
              <a:gd name="connsiteY6346" fmla="*/ 4313373 h 4885973"/>
              <a:gd name="connsiteX6347" fmla="*/ 1452038 w 6085020"/>
              <a:gd name="connsiteY6347" fmla="*/ 4314701 h 4885973"/>
              <a:gd name="connsiteX6348" fmla="*/ 1452038 w 6085020"/>
              <a:gd name="connsiteY6348" fmla="*/ 4312804 h 4885973"/>
              <a:gd name="connsiteX6349" fmla="*/ 1453559 w 6085020"/>
              <a:gd name="connsiteY6349" fmla="*/ 4312804 h 4885973"/>
              <a:gd name="connsiteX6350" fmla="*/ 1450707 w 6085020"/>
              <a:gd name="connsiteY6350" fmla="*/ 4310338 h 4885973"/>
              <a:gd name="connsiteX6351" fmla="*/ 4330253 w 6085020"/>
              <a:gd name="connsiteY6351" fmla="*/ 4310288 h 4885973"/>
              <a:gd name="connsiteX6352" fmla="*/ 4330253 w 6085020"/>
              <a:gd name="connsiteY6352" fmla="*/ 4311097 h 4885973"/>
              <a:gd name="connsiteX6353" fmla="*/ 4330063 w 6085020"/>
              <a:gd name="connsiteY6353" fmla="*/ 4311097 h 4885973"/>
              <a:gd name="connsiteX6354" fmla="*/ 4329573 w 6085020"/>
              <a:gd name="connsiteY6354" fmla="*/ 4310609 h 4885973"/>
              <a:gd name="connsiteX6355" fmla="*/ 1993415 w 6085020"/>
              <a:gd name="connsiteY6355" fmla="*/ 4310149 h 4885973"/>
              <a:gd name="connsiteX6356" fmla="*/ 1991684 w 6085020"/>
              <a:gd name="connsiteY6356" fmla="*/ 4314075 h 4885973"/>
              <a:gd name="connsiteX6357" fmla="*/ 1991703 w 6085020"/>
              <a:gd name="connsiteY6357" fmla="*/ 4314132 h 4885973"/>
              <a:gd name="connsiteX6358" fmla="*/ 1995572 w 6085020"/>
              <a:gd name="connsiteY6358" fmla="*/ 4315676 h 4885973"/>
              <a:gd name="connsiteX6359" fmla="*/ 1995506 w 6085020"/>
              <a:gd name="connsiteY6359" fmla="*/ 4315839 h 4885973"/>
              <a:gd name="connsiteX6360" fmla="*/ 1995685 w 6085020"/>
              <a:gd name="connsiteY6360" fmla="*/ 4315721 h 4885973"/>
              <a:gd name="connsiteX6361" fmla="*/ 1995696 w 6085020"/>
              <a:gd name="connsiteY6361" fmla="*/ 4315725 h 4885973"/>
              <a:gd name="connsiteX6362" fmla="*/ 1996647 w 6085020"/>
              <a:gd name="connsiteY6362" fmla="*/ 4315080 h 4885973"/>
              <a:gd name="connsiteX6363" fmla="*/ 1995685 w 6085020"/>
              <a:gd name="connsiteY6363" fmla="*/ 4315721 h 4885973"/>
              <a:gd name="connsiteX6364" fmla="*/ 1995572 w 6085020"/>
              <a:gd name="connsiteY6364" fmla="*/ 4315676 h 4885973"/>
              <a:gd name="connsiteX6365" fmla="*/ 1997104 w 6085020"/>
              <a:gd name="connsiteY6365" fmla="*/ 4311856 h 4885973"/>
              <a:gd name="connsiteX6366" fmla="*/ 1993415 w 6085020"/>
              <a:gd name="connsiteY6366" fmla="*/ 4310149 h 4885973"/>
              <a:gd name="connsiteX6367" fmla="*/ 1639533 w 6085020"/>
              <a:gd name="connsiteY6367" fmla="*/ 4309390 h 4885973"/>
              <a:gd name="connsiteX6368" fmla="*/ 1639533 w 6085020"/>
              <a:gd name="connsiteY6368" fmla="*/ 4311097 h 4885973"/>
              <a:gd name="connsiteX6369" fmla="*/ 1639533 w 6085020"/>
              <a:gd name="connsiteY6369" fmla="*/ 4309390 h 4885973"/>
              <a:gd name="connsiteX6370" fmla="*/ 4328370 w 6085020"/>
              <a:gd name="connsiteY6370" fmla="*/ 4309371 h 4885973"/>
              <a:gd name="connsiteX6371" fmla="*/ 4328351 w 6085020"/>
              <a:gd name="connsiteY6371" fmla="*/ 4309390 h 4885973"/>
              <a:gd name="connsiteX6372" fmla="*/ 4329573 w 6085020"/>
              <a:gd name="connsiteY6372" fmla="*/ 4310609 h 4885973"/>
              <a:gd name="connsiteX6373" fmla="*/ 4328541 w 6085020"/>
              <a:gd name="connsiteY6373" fmla="*/ 4311097 h 4885973"/>
              <a:gd name="connsiteX6374" fmla="*/ 4330063 w 6085020"/>
              <a:gd name="connsiteY6374" fmla="*/ 4311097 h 4885973"/>
              <a:gd name="connsiteX6375" fmla="*/ 4330253 w 6085020"/>
              <a:gd name="connsiteY6375" fmla="*/ 4311287 h 4885973"/>
              <a:gd name="connsiteX6376" fmla="*/ 4332154 w 6085020"/>
              <a:gd name="connsiteY6376" fmla="*/ 4309390 h 4885973"/>
              <a:gd name="connsiteX6377" fmla="*/ 4330253 w 6085020"/>
              <a:gd name="connsiteY6377" fmla="*/ 4310288 h 4885973"/>
              <a:gd name="connsiteX6378" fmla="*/ 4330253 w 6085020"/>
              <a:gd name="connsiteY6378" fmla="*/ 4309390 h 4885973"/>
              <a:gd name="connsiteX6379" fmla="*/ 4328370 w 6085020"/>
              <a:gd name="connsiteY6379" fmla="*/ 4309371 h 4885973"/>
              <a:gd name="connsiteX6380" fmla="*/ 1094543 w 6085020"/>
              <a:gd name="connsiteY6380" fmla="*/ 4309011 h 4885973"/>
              <a:gd name="connsiteX6381" fmla="*/ 1095489 w 6085020"/>
              <a:gd name="connsiteY6381" fmla="*/ 4309659 h 4885973"/>
              <a:gd name="connsiteX6382" fmla="*/ 1095375 w 6085020"/>
              <a:gd name="connsiteY6382" fmla="*/ 4324919 h 4885973"/>
              <a:gd name="connsiteX6383" fmla="*/ 1105952 w 6085020"/>
              <a:gd name="connsiteY6383" fmla="*/ 4329874 h 4885973"/>
              <a:gd name="connsiteX6384" fmla="*/ 1103956 w 6085020"/>
              <a:gd name="connsiteY6384" fmla="*/ 4315460 h 4885973"/>
              <a:gd name="connsiteX6385" fmla="*/ 1095489 w 6085020"/>
              <a:gd name="connsiteY6385" fmla="*/ 4309659 h 4885973"/>
              <a:gd name="connsiteX6386" fmla="*/ 1095494 w 6085020"/>
              <a:gd name="connsiteY6386" fmla="*/ 4309011 h 4885973"/>
              <a:gd name="connsiteX6387" fmla="*/ 2480216 w 6085020"/>
              <a:gd name="connsiteY6387" fmla="*/ 4308631 h 4885973"/>
              <a:gd name="connsiteX6388" fmla="*/ 2480216 w 6085020"/>
              <a:gd name="connsiteY6388" fmla="*/ 4308631 h 4885973"/>
              <a:gd name="connsiteX6389" fmla="*/ 4619861 w 6085020"/>
              <a:gd name="connsiteY6389" fmla="*/ 4307494 h 4885973"/>
              <a:gd name="connsiteX6390" fmla="*/ 4613967 w 6085020"/>
              <a:gd name="connsiteY6390" fmla="*/ 4338978 h 4885973"/>
              <a:gd name="connsiteX6391" fmla="*/ 4614537 w 6085020"/>
              <a:gd name="connsiteY6391" fmla="*/ 4338788 h 4885973"/>
              <a:gd name="connsiteX6392" fmla="*/ 4619861 w 6085020"/>
              <a:gd name="connsiteY6392" fmla="*/ 4307494 h 4885973"/>
              <a:gd name="connsiteX6393" fmla="*/ 4426662 w 6085020"/>
              <a:gd name="connsiteY6393" fmla="*/ 4307304 h 4885973"/>
              <a:gd name="connsiteX6394" fmla="*/ 4426662 w 6085020"/>
              <a:gd name="connsiteY6394" fmla="*/ 4307304 h 4885973"/>
              <a:gd name="connsiteX6395" fmla="*/ 4304391 w 6085020"/>
              <a:gd name="connsiteY6395" fmla="*/ 4306925 h 4885973"/>
              <a:gd name="connsiteX6396" fmla="*/ 4299827 w 6085020"/>
              <a:gd name="connsiteY6396" fmla="*/ 4309959 h 4885973"/>
              <a:gd name="connsiteX6397" fmla="*/ 4300018 w 6085020"/>
              <a:gd name="connsiteY6397" fmla="*/ 4309959 h 4885973"/>
              <a:gd name="connsiteX6398" fmla="*/ 4495689 w 6085020"/>
              <a:gd name="connsiteY6398" fmla="*/ 4305976 h 4885973"/>
              <a:gd name="connsiteX6399" fmla="*/ 4495689 w 6085020"/>
              <a:gd name="connsiteY6399" fmla="*/ 4305976 h 4885973"/>
              <a:gd name="connsiteX6400" fmla="*/ 2739400 w 6085020"/>
              <a:gd name="connsiteY6400" fmla="*/ 4305407 h 4885973"/>
              <a:gd name="connsiteX6401" fmla="*/ 2722666 w 6085020"/>
              <a:gd name="connsiteY6401" fmla="*/ 4324374 h 4885973"/>
              <a:gd name="connsiteX6402" fmla="*/ 2739400 w 6085020"/>
              <a:gd name="connsiteY6402" fmla="*/ 4305407 h 4885973"/>
              <a:gd name="connsiteX6403" fmla="*/ 5533544 w 6085020"/>
              <a:gd name="connsiteY6403" fmla="*/ 4304113 h 4885973"/>
              <a:gd name="connsiteX6404" fmla="*/ 5528811 w 6085020"/>
              <a:gd name="connsiteY6404" fmla="*/ 4307873 h 4885973"/>
              <a:gd name="connsiteX6405" fmla="*/ 5533544 w 6085020"/>
              <a:gd name="connsiteY6405" fmla="*/ 4304113 h 4885973"/>
              <a:gd name="connsiteX6406" fmla="*/ 2924613 w 6085020"/>
              <a:gd name="connsiteY6406" fmla="*/ 4303700 h 4885973"/>
              <a:gd name="connsiteX6407" fmla="*/ 2924095 w 6085020"/>
              <a:gd name="connsiteY6407" fmla="*/ 4305048 h 4885973"/>
              <a:gd name="connsiteX6408" fmla="*/ 2915824 w 6085020"/>
              <a:gd name="connsiteY6408" fmla="*/ 4303944 h 4885973"/>
              <a:gd name="connsiteX6409" fmla="*/ 2914915 w 6085020"/>
              <a:gd name="connsiteY6409" fmla="*/ 4320960 h 4885973"/>
              <a:gd name="connsiteX6410" fmla="*/ 2921048 w 6085020"/>
              <a:gd name="connsiteY6410" fmla="*/ 4312970 h 4885973"/>
              <a:gd name="connsiteX6411" fmla="*/ 2924095 w 6085020"/>
              <a:gd name="connsiteY6411" fmla="*/ 4305048 h 4885973"/>
              <a:gd name="connsiteX6412" fmla="*/ 2925373 w 6085020"/>
              <a:gd name="connsiteY6412" fmla="*/ 4305218 h 4885973"/>
              <a:gd name="connsiteX6413" fmla="*/ 2574344 w 6085020"/>
              <a:gd name="connsiteY6413" fmla="*/ 4303700 h 4885973"/>
              <a:gd name="connsiteX6414" fmla="*/ 2574344 w 6085020"/>
              <a:gd name="connsiteY6414" fmla="*/ 4303700 h 4885973"/>
              <a:gd name="connsiteX6415" fmla="*/ 3504015 w 6085020"/>
              <a:gd name="connsiteY6415" fmla="*/ 4303570 h 4885973"/>
              <a:gd name="connsiteX6416" fmla="*/ 3503641 w 6085020"/>
              <a:gd name="connsiteY6416" fmla="*/ 4305597 h 4885973"/>
              <a:gd name="connsiteX6417" fmla="*/ 3504015 w 6085020"/>
              <a:gd name="connsiteY6417" fmla="*/ 4303570 h 4885973"/>
              <a:gd name="connsiteX6418" fmla="*/ 2631581 w 6085020"/>
              <a:gd name="connsiteY6418" fmla="*/ 4303321 h 4885973"/>
              <a:gd name="connsiteX6419" fmla="*/ 2631581 w 6085020"/>
              <a:gd name="connsiteY6419" fmla="*/ 4303321 h 4885973"/>
              <a:gd name="connsiteX6420" fmla="*/ 4488073 w 6085020"/>
              <a:gd name="connsiteY6420" fmla="*/ 4302752 h 4885973"/>
              <a:gd name="connsiteX6421" fmla="*/ 4488083 w 6085020"/>
              <a:gd name="connsiteY6421" fmla="*/ 4302752 h 4885973"/>
              <a:gd name="connsiteX6422" fmla="*/ 4488083 w 6085020"/>
              <a:gd name="connsiteY6422" fmla="*/ 4303384 h 4885973"/>
              <a:gd name="connsiteX6423" fmla="*/ 4487638 w 6085020"/>
              <a:gd name="connsiteY6423" fmla="*/ 4303237 h 4885973"/>
              <a:gd name="connsiteX6424" fmla="*/ 4320174 w 6085020"/>
              <a:gd name="connsiteY6424" fmla="*/ 4302752 h 4885973"/>
              <a:gd name="connsiteX6425" fmla="*/ 4315801 w 6085020"/>
              <a:gd name="connsiteY6425" fmla="*/ 4305787 h 4885973"/>
              <a:gd name="connsiteX6426" fmla="*/ 4314184 w 6085020"/>
              <a:gd name="connsiteY6426" fmla="*/ 4305692 h 4885973"/>
              <a:gd name="connsiteX6427" fmla="*/ 4314089 w 6085020"/>
              <a:gd name="connsiteY6427" fmla="*/ 4305787 h 4885973"/>
              <a:gd name="connsiteX6428" fmla="*/ 4313899 w 6085020"/>
              <a:gd name="connsiteY6428" fmla="*/ 4307494 h 4885973"/>
              <a:gd name="connsiteX6429" fmla="*/ 4315610 w 6085020"/>
              <a:gd name="connsiteY6429" fmla="*/ 4307683 h 4885973"/>
              <a:gd name="connsiteX6430" fmla="*/ 4320364 w 6085020"/>
              <a:gd name="connsiteY6430" fmla="*/ 4307494 h 4885973"/>
              <a:gd name="connsiteX6431" fmla="*/ 4320174 w 6085020"/>
              <a:gd name="connsiteY6431" fmla="*/ 4302752 h 4885973"/>
              <a:gd name="connsiteX6432" fmla="*/ 1535897 w 6085020"/>
              <a:gd name="connsiteY6432" fmla="*/ 4302752 h 4885973"/>
              <a:gd name="connsiteX6433" fmla="*/ 1535897 w 6085020"/>
              <a:gd name="connsiteY6433" fmla="*/ 4307873 h 4885973"/>
              <a:gd name="connsiteX6434" fmla="*/ 1542743 w 6085020"/>
              <a:gd name="connsiteY6434" fmla="*/ 4307114 h 4885973"/>
              <a:gd name="connsiteX6435" fmla="*/ 1537418 w 6085020"/>
              <a:gd name="connsiteY6435" fmla="*/ 4302752 h 4885973"/>
              <a:gd name="connsiteX6436" fmla="*/ 5207256 w 6085020"/>
              <a:gd name="connsiteY6436" fmla="*/ 4302372 h 4885973"/>
              <a:gd name="connsiteX6437" fmla="*/ 5207256 w 6085020"/>
              <a:gd name="connsiteY6437" fmla="*/ 4307114 h 4885973"/>
              <a:gd name="connsiteX6438" fmla="*/ 5212010 w 6085020"/>
              <a:gd name="connsiteY6438" fmla="*/ 4302372 h 4885973"/>
              <a:gd name="connsiteX6439" fmla="*/ 5753577 w 6085020"/>
              <a:gd name="connsiteY6439" fmla="*/ 4302183 h 4885973"/>
              <a:gd name="connsiteX6440" fmla="*/ 5753577 w 6085020"/>
              <a:gd name="connsiteY6440" fmla="*/ 4302183 h 4885973"/>
              <a:gd name="connsiteX6441" fmla="*/ 816153 w 6085020"/>
              <a:gd name="connsiteY6441" fmla="*/ 4302183 h 4885973"/>
              <a:gd name="connsiteX6442" fmla="*/ 808547 w 6085020"/>
              <a:gd name="connsiteY6442" fmla="*/ 4314511 h 4885973"/>
              <a:gd name="connsiteX6443" fmla="*/ 806645 w 6085020"/>
              <a:gd name="connsiteY6443" fmla="*/ 4326081 h 4885973"/>
              <a:gd name="connsiteX6444" fmla="*/ 815773 w 6085020"/>
              <a:gd name="connsiteY6444" fmla="*/ 4313753 h 4885973"/>
              <a:gd name="connsiteX6445" fmla="*/ 814252 w 6085020"/>
              <a:gd name="connsiteY6445" fmla="*/ 4313753 h 4885973"/>
              <a:gd name="connsiteX6446" fmla="*/ 816153 w 6085020"/>
              <a:gd name="connsiteY6446" fmla="*/ 4302183 h 4885973"/>
              <a:gd name="connsiteX6447" fmla="*/ 3622061 w 6085020"/>
              <a:gd name="connsiteY6447" fmla="*/ 4302136 h 4885973"/>
              <a:gd name="connsiteX6448" fmla="*/ 3600621 w 6085020"/>
              <a:gd name="connsiteY6448" fmla="*/ 4307683 h 4885973"/>
              <a:gd name="connsiteX6449" fmla="*/ 3631747 w 6085020"/>
              <a:gd name="connsiteY6449" fmla="*/ 4316965 h 4885973"/>
              <a:gd name="connsiteX6450" fmla="*/ 3638331 w 6085020"/>
              <a:gd name="connsiteY6450" fmla="*/ 4307392 h 4885973"/>
              <a:gd name="connsiteX6451" fmla="*/ 3638652 w 6085020"/>
              <a:gd name="connsiteY6451" fmla="*/ 4307683 h 4885973"/>
              <a:gd name="connsiteX6452" fmla="*/ 3638652 w 6085020"/>
              <a:gd name="connsiteY6452" fmla="*/ 4306925 h 4885973"/>
              <a:gd name="connsiteX6453" fmla="*/ 3638331 w 6085020"/>
              <a:gd name="connsiteY6453" fmla="*/ 4307392 h 4885973"/>
              <a:gd name="connsiteX6454" fmla="*/ 3632710 w 6085020"/>
              <a:gd name="connsiteY6454" fmla="*/ 4302296 h 4885973"/>
              <a:gd name="connsiteX6455" fmla="*/ 3622061 w 6085020"/>
              <a:gd name="connsiteY6455" fmla="*/ 4302136 h 4885973"/>
              <a:gd name="connsiteX6456" fmla="*/ 4292982 w 6085020"/>
              <a:gd name="connsiteY6456" fmla="*/ 4301614 h 4885973"/>
              <a:gd name="connsiteX6457" fmla="*/ 4290510 w 6085020"/>
              <a:gd name="connsiteY6457" fmla="*/ 4303321 h 4885973"/>
              <a:gd name="connsiteX6458" fmla="*/ 4288893 w 6085020"/>
              <a:gd name="connsiteY6458" fmla="*/ 4303416 h 4885973"/>
              <a:gd name="connsiteX6459" fmla="*/ 4289007 w 6085020"/>
              <a:gd name="connsiteY6459" fmla="*/ 4305028 h 4885973"/>
              <a:gd name="connsiteX6460" fmla="*/ 4290510 w 6085020"/>
              <a:gd name="connsiteY6460" fmla="*/ 4305028 h 4885973"/>
              <a:gd name="connsiteX6461" fmla="*/ 4293457 w 6085020"/>
              <a:gd name="connsiteY6461" fmla="*/ 4304554 h 4885973"/>
              <a:gd name="connsiteX6462" fmla="*/ 4292982 w 6085020"/>
              <a:gd name="connsiteY6462" fmla="*/ 4301614 h 4885973"/>
              <a:gd name="connsiteX6463" fmla="*/ 4489604 w 6085020"/>
              <a:gd name="connsiteY6463" fmla="*/ 4301045 h 4885973"/>
              <a:gd name="connsiteX6464" fmla="*/ 4488073 w 6085020"/>
              <a:gd name="connsiteY6464" fmla="*/ 4302752 h 4885973"/>
              <a:gd name="connsiteX6465" fmla="*/ 4486181 w 6085020"/>
              <a:gd name="connsiteY6465" fmla="*/ 4302752 h 4885973"/>
              <a:gd name="connsiteX6466" fmla="*/ 4487638 w 6085020"/>
              <a:gd name="connsiteY6466" fmla="*/ 4303237 h 4885973"/>
              <a:gd name="connsiteX6467" fmla="*/ 4486371 w 6085020"/>
              <a:gd name="connsiteY6467" fmla="*/ 4304649 h 4885973"/>
              <a:gd name="connsiteX6468" fmla="*/ 4487988 w 6085020"/>
              <a:gd name="connsiteY6468" fmla="*/ 4304743 h 4885973"/>
              <a:gd name="connsiteX6469" fmla="*/ 4488083 w 6085020"/>
              <a:gd name="connsiteY6469" fmla="*/ 4304649 h 4885973"/>
              <a:gd name="connsiteX6470" fmla="*/ 4488083 w 6085020"/>
              <a:gd name="connsiteY6470" fmla="*/ 4303384 h 4885973"/>
              <a:gd name="connsiteX6471" fmla="*/ 4488748 w 6085020"/>
              <a:gd name="connsiteY6471" fmla="*/ 4303605 h 4885973"/>
              <a:gd name="connsiteX6472" fmla="*/ 4489604 w 6085020"/>
              <a:gd name="connsiteY6472" fmla="*/ 4301045 h 4885973"/>
              <a:gd name="connsiteX6473" fmla="*/ 3159456 w 6085020"/>
              <a:gd name="connsiteY6473" fmla="*/ 4301045 h 4885973"/>
              <a:gd name="connsiteX6474" fmla="*/ 3170866 w 6085020"/>
              <a:gd name="connsiteY6474" fmla="*/ 4318115 h 4885973"/>
              <a:gd name="connsiteX6475" fmla="*/ 3169915 w 6085020"/>
              <a:gd name="connsiteY6475" fmla="*/ 4316787 h 4885973"/>
              <a:gd name="connsiteX6476" fmla="*/ 3159456 w 6085020"/>
              <a:gd name="connsiteY6476" fmla="*/ 4301045 h 4885973"/>
              <a:gd name="connsiteX6477" fmla="*/ 3127891 w 6085020"/>
              <a:gd name="connsiteY6477" fmla="*/ 4301045 h 4885973"/>
              <a:gd name="connsiteX6478" fmla="*/ 3127891 w 6085020"/>
              <a:gd name="connsiteY6478" fmla="*/ 4322477 h 4885973"/>
              <a:gd name="connsiteX6479" fmla="*/ 3133150 w 6085020"/>
              <a:gd name="connsiteY6479" fmla="*/ 4322477 h 4885973"/>
              <a:gd name="connsiteX6480" fmla="*/ 3131147 w 6085020"/>
              <a:gd name="connsiteY6480" fmla="*/ 4326342 h 4885973"/>
              <a:gd name="connsiteX6481" fmla="*/ 3126179 w 6085020"/>
              <a:gd name="connsiteY6481" fmla="*/ 4328167 h 4885973"/>
              <a:gd name="connsiteX6482" fmla="*/ 3128081 w 6085020"/>
              <a:gd name="connsiteY6482" fmla="*/ 4342202 h 4885973"/>
              <a:gd name="connsiteX6483" fmla="*/ 3148998 w 6085020"/>
              <a:gd name="connsiteY6483" fmla="*/ 4337081 h 4885973"/>
              <a:gd name="connsiteX6484" fmla="*/ 3154322 w 6085020"/>
              <a:gd name="connsiteY6484" fmla="*/ 4363065 h 4885973"/>
              <a:gd name="connsiteX6485" fmla="*/ 3151280 w 6085020"/>
              <a:gd name="connsiteY6485" fmla="*/ 4336133 h 4885973"/>
              <a:gd name="connsiteX6486" fmla="*/ 3164971 w 6085020"/>
              <a:gd name="connsiteY6486" fmla="*/ 4328357 h 4885973"/>
              <a:gd name="connsiteX6487" fmla="*/ 3164020 w 6085020"/>
              <a:gd name="connsiteY6487" fmla="*/ 4327029 h 4885973"/>
              <a:gd name="connsiteX6488" fmla="*/ 3145005 w 6085020"/>
              <a:gd name="connsiteY6488" fmla="*/ 4323046 h 4885973"/>
              <a:gd name="connsiteX6489" fmla="*/ 3148808 w 6085020"/>
              <a:gd name="connsiteY6489" fmla="*/ 4311477 h 4885973"/>
              <a:gd name="connsiteX6490" fmla="*/ 3127891 w 6085020"/>
              <a:gd name="connsiteY6490" fmla="*/ 4301045 h 4885973"/>
              <a:gd name="connsiteX6491" fmla="*/ 2934121 w 6085020"/>
              <a:gd name="connsiteY6491" fmla="*/ 4300855 h 4885973"/>
              <a:gd name="connsiteX6492" fmla="*/ 2933550 w 6085020"/>
              <a:gd name="connsiteY6492" fmla="*/ 4301045 h 4885973"/>
              <a:gd name="connsiteX6493" fmla="*/ 2933739 w 6085020"/>
              <a:gd name="connsiteY6493" fmla="*/ 4301676 h 4885973"/>
              <a:gd name="connsiteX6494" fmla="*/ 2930318 w 6085020"/>
              <a:gd name="connsiteY6494" fmla="*/ 4309011 h 4885973"/>
              <a:gd name="connsiteX6495" fmla="*/ 2932409 w 6085020"/>
              <a:gd name="connsiteY6495" fmla="*/ 4317925 h 4885973"/>
              <a:gd name="connsiteX6496" fmla="*/ 2936213 w 6085020"/>
              <a:gd name="connsiteY6496" fmla="*/ 4309959 h 4885973"/>
              <a:gd name="connsiteX6497" fmla="*/ 2933739 w 6085020"/>
              <a:gd name="connsiteY6497" fmla="*/ 4301676 h 4885973"/>
              <a:gd name="connsiteX6498" fmla="*/ 2945454 w 6085020"/>
              <a:gd name="connsiteY6498" fmla="*/ 4300817 h 4885973"/>
              <a:gd name="connsiteX6499" fmla="*/ 2943571 w 6085020"/>
              <a:gd name="connsiteY6499" fmla="*/ 4304667 h 4885973"/>
              <a:gd name="connsiteX6500" fmla="*/ 2943629 w 6085020"/>
              <a:gd name="connsiteY6500" fmla="*/ 4304838 h 4885973"/>
              <a:gd name="connsiteX6501" fmla="*/ 2947242 w 6085020"/>
              <a:gd name="connsiteY6501" fmla="*/ 4306621 h 4885973"/>
              <a:gd name="connsiteX6502" fmla="*/ 2947432 w 6085020"/>
              <a:gd name="connsiteY6502" fmla="*/ 4306545 h 4885973"/>
              <a:gd name="connsiteX6503" fmla="*/ 2949314 w 6085020"/>
              <a:gd name="connsiteY6503" fmla="*/ 4302695 h 4885973"/>
              <a:gd name="connsiteX6504" fmla="*/ 2945454 w 6085020"/>
              <a:gd name="connsiteY6504" fmla="*/ 4300817 h 4885973"/>
              <a:gd name="connsiteX6505" fmla="*/ 2994781 w 6085020"/>
              <a:gd name="connsiteY6505" fmla="*/ 4300476 h 4885973"/>
              <a:gd name="connsiteX6506" fmla="*/ 2991548 w 6085020"/>
              <a:gd name="connsiteY6506" fmla="*/ 4312235 h 4885973"/>
              <a:gd name="connsiteX6507" fmla="*/ 2992309 w 6085020"/>
              <a:gd name="connsiteY6507" fmla="*/ 4314701 h 4885973"/>
              <a:gd name="connsiteX6508" fmla="*/ 2994781 w 6085020"/>
              <a:gd name="connsiteY6508" fmla="*/ 4300476 h 4885973"/>
              <a:gd name="connsiteX6509" fmla="*/ 2238146 w 6085020"/>
              <a:gd name="connsiteY6509" fmla="*/ 4300286 h 4885973"/>
              <a:gd name="connsiteX6510" fmla="*/ 2238146 w 6085020"/>
              <a:gd name="connsiteY6510" fmla="*/ 4300286 h 4885973"/>
              <a:gd name="connsiteX6511" fmla="*/ 2191938 w 6085020"/>
              <a:gd name="connsiteY6511" fmla="*/ 4299717 h 4885973"/>
              <a:gd name="connsiteX6512" fmla="*/ 2177677 w 6085020"/>
              <a:gd name="connsiteY6512" fmla="*/ 4335564 h 4885973"/>
              <a:gd name="connsiteX6513" fmla="*/ 2189657 w 6085020"/>
              <a:gd name="connsiteY6513" fmla="*/ 4326081 h 4885973"/>
              <a:gd name="connsiteX6514" fmla="*/ 2189657 w 6085020"/>
              <a:gd name="connsiteY6514" fmla="*/ 4331012 h 4885973"/>
              <a:gd name="connsiteX6515" fmla="*/ 2187755 w 6085020"/>
              <a:gd name="connsiteY6515" fmla="*/ 4339737 h 4885973"/>
              <a:gd name="connsiteX6516" fmla="*/ 2213806 w 6085020"/>
              <a:gd name="connsiteY6516" fmla="*/ 4365721 h 4885973"/>
              <a:gd name="connsiteX6517" fmla="*/ 2211525 w 6085020"/>
              <a:gd name="connsiteY6517" fmla="*/ 4351875 h 4885973"/>
              <a:gd name="connsiteX6518" fmla="*/ 2209243 w 6085020"/>
              <a:gd name="connsiteY6518" fmla="*/ 4338599 h 4885973"/>
              <a:gd name="connsiteX6519" fmla="*/ 2209243 w 6085020"/>
              <a:gd name="connsiteY6519" fmla="*/ 4337840 h 4885973"/>
              <a:gd name="connsiteX6520" fmla="*/ 2208292 w 6085020"/>
              <a:gd name="connsiteY6520" fmla="*/ 4323805 h 4885973"/>
              <a:gd name="connsiteX6521" fmla="*/ 2197833 w 6085020"/>
              <a:gd name="connsiteY6521" fmla="*/ 4325891 h 4885973"/>
              <a:gd name="connsiteX6522" fmla="*/ 2191938 w 6085020"/>
              <a:gd name="connsiteY6522" fmla="*/ 4318684 h 4885973"/>
              <a:gd name="connsiteX6523" fmla="*/ 2191938 w 6085020"/>
              <a:gd name="connsiteY6523" fmla="*/ 4299717 h 4885973"/>
              <a:gd name="connsiteX6524" fmla="*/ 1191143 w 6085020"/>
              <a:gd name="connsiteY6524" fmla="*/ 4299717 h 4885973"/>
              <a:gd name="connsiteX6525" fmla="*/ 1192093 w 6085020"/>
              <a:gd name="connsiteY6525" fmla="*/ 4303131 h 4885973"/>
              <a:gd name="connsiteX6526" fmla="*/ 1193615 w 6085020"/>
              <a:gd name="connsiteY6526" fmla="*/ 4304269 h 4885973"/>
              <a:gd name="connsiteX6527" fmla="*/ 1191143 w 6085020"/>
              <a:gd name="connsiteY6527" fmla="*/ 4299717 h 4885973"/>
              <a:gd name="connsiteX6528" fmla="*/ 765762 w 6085020"/>
              <a:gd name="connsiteY6528" fmla="*/ 4299338 h 4885973"/>
              <a:gd name="connsiteX6529" fmla="*/ 765762 w 6085020"/>
              <a:gd name="connsiteY6529" fmla="*/ 4299338 h 4885973"/>
              <a:gd name="connsiteX6530" fmla="*/ 2443516 w 6085020"/>
              <a:gd name="connsiteY6530" fmla="*/ 4298579 h 4885973"/>
              <a:gd name="connsiteX6531" fmla="*/ 2443516 w 6085020"/>
              <a:gd name="connsiteY6531" fmla="*/ 4298579 h 4885973"/>
              <a:gd name="connsiteX6532" fmla="*/ 1940931 w 6085020"/>
              <a:gd name="connsiteY6532" fmla="*/ 4298579 h 4885973"/>
              <a:gd name="connsiteX6533" fmla="*/ 1940931 w 6085020"/>
              <a:gd name="connsiteY6533" fmla="*/ 4314132 h 4885973"/>
              <a:gd name="connsiteX6534" fmla="*/ 1941692 w 6085020"/>
              <a:gd name="connsiteY6534" fmla="*/ 4298579 h 4885973"/>
              <a:gd name="connsiteX6535" fmla="*/ 1795081 w 6085020"/>
              <a:gd name="connsiteY6535" fmla="*/ 4298200 h 4885973"/>
              <a:gd name="connsiteX6536" fmla="*/ 1795081 w 6085020"/>
              <a:gd name="connsiteY6536" fmla="*/ 4298200 h 4885973"/>
              <a:gd name="connsiteX6537" fmla="*/ 2694143 w 6085020"/>
              <a:gd name="connsiteY6537" fmla="*/ 4298010 h 4885973"/>
              <a:gd name="connsiteX6538" fmla="*/ 2694143 w 6085020"/>
              <a:gd name="connsiteY6538" fmla="*/ 4298200 h 4885973"/>
              <a:gd name="connsiteX6539" fmla="*/ 2689389 w 6085020"/>
              <a:gd name="connsiteY6539" fmla="*/ 4309959 h 4885973"/>
              <a:gd name="connsiteX6540" fmla="*/ 2694143 w 6085020"/>
              <a:gd name="connsiteY6540" fmla="*/ 4298010 h 4885973"/>
              <a:gd name="connsiteX6541" fmla="*/ 2167218 w 6085020"/>
              <a:gd name="connsiteY6541" fmla="*/ 4298010 h 4885973"/>
              <a:gd name="connsiteX6542" fmla="*/ 2164955 w 6085020"/>
              <a:gd name="connsiteY6542" fmla="*/ 4301329 h 4885973"/>
              <a:gd name="connsiteX6543" fmla="*/ 2165507 w 6085020"/>
              <a:gd name="connsiteY6543" fmla="*/ 4302562 h 4885973"/>
              <a:gd name="connsiteX6544" fmla="*/ 2165507 w 6085020"/>
              <a:gd name="connsiteY6544" fmla="*/ 4301803 h 4885973"/>
              <a:gd name="connsiteX6545" fmla="*/ 2169120 w 6085020"/>
              <a:gd name="connsiteY6545" fmla="*/ 4303587 h 4885973"/>
              <a:gd name="connsiteX6546" fmla="*/ 2169310 w 6085020"/>
              <a:gd name="connsiteY6546" fmla="*/ 4303510 h 4885973"/>
              <a:gd name="connsiteX6547" fmla="*/ 2170051 w 6085020"/>
              <a:gd name="connsiteY6547" fmla="*/ 4299281 h 4885973"/>
              <a:gd name="connsiteX6548" fmla="*/ 2167218 w 6085020"/>
              <a:gd name="connsiteY6548" fmla="*/ 4298010 h 4885973"/>
              <a:gd name="connsiteX6549" fmla="*/ 4333909 w 6085020"/>
              <a:gd name="connsiteY6549" fmla="*/ 4297943 h 4885973"/>
              <a:gd name="connsiteX6550" fmla="*/ 4333961 w 6085020"/>
              <a:gd name="connsiteY6550" fmla="*/ 4298674 h 4885973"/>
              <a:gd name="connsiteX6551" fmla="*/ 4333463 w 6085020"/>
              <a:gd name="connsiteY6551" fmla="*/ 4298178 h 4885973"/>
              <a:gd name="connsiteX6552" fmla="*/ 4332344 w 6085020"/>
              <a:gd name="connsiteY6552" fmla="*/ 4297062 h 4885973"/>
              <a:gd name="connsiteX6553" fmla="*/ 4333463 w 6085020"/>
              <a:gd name="connsiteY6553" fmla="*/ 4298178 h 4885973"/>
              <a:gd name="connsiteX6554" fmla="*/ 4332344 w 6085020"/>
              <a:gd name="connsiteY6554" fmla="*/ 4298769 h 4885973"/>
              <a:gd name="connsiteX6555" fmla="*/ 4333961 w 6085020"/>
              <a:gd name="connsiteY6555" fmla="*/ 4298674 h 4885973"/>
              <a:gd name="connsiteX6556" fmla="*/ 4335577 w 6085020"/>
              <a:gd name="connsiteY6556" fmla="*/ 4297062 h 4885973"/>
              <a:gd name="connsiteX6557" fmla="*/ 4333909 w 6085020"/>
              <a:gd name="connsiteY6557" fmla="*/ 4297943 h 4885973"/>
              <a:gd name="connsiteX6558" fmla="*/ 4333847 w 6085020"/>
              <a:gd name="connsiteY6558" fmla="*/ 4297062 h 4885973"/>
              <a:gd name="connsiteX6559" fmla="*/ 4332344 w 6085020"/>
              <a:gd name="connsiteY6559" fmla="*/ 4297062 h 4885973"/>
              <a:gd name="connsiteX6560" fmla="*/ 4413731 w 6085020"/>
              <a:gd name="connsiteY6560" fmla="*/ 4296493 h 4885973"/>
              <a:gd name="connsiteX6561" fmla="*/ 4410118 w 6085020"/>
              <a:gd name="connsiteY6561" fmla="*/ 4300097 h 4885973"/>
              <a:gd name="connsiteX6562" fmla="*/ 4408236 w 6085020"/>
              <a:gd name="connsiteY6562" fmla="*/ 4300077 h 4885973"/>
              <a:gd name="connsiteX6563" fmla="*/ 4408217 w 6085020"/>
              <a:gd name="connsiteY6563" fmla="*/ 4300097 h 4885973"/>
              <a:gd name="connsiteX6564" fmla="*/ 4408122 w 6085020"/>
              <a:gd name="connsiteY6564" fmla="*/ 4301709 h 4885973"/>
              <a:gd name="connsiteX6565" fmla="*/ 4408217 w 6085020"/>
              <a:gd name="connsiteY6565" fmla="*/ 4301803 h 4885973"/>
              <a:gd name="connsiteX6566" fmla="*/ 4410100 w 6085020"/>
              <a:gd name="connsiteY6566" fmla="*/ 4301823 h 4885973"/>
              <a:gd name="connsiteX6567" fmla="*/ 4410118 w 6085020"/>
              <a:gd name="connsiteY6567" fmla="*/ 4301803 h 4885973"/>
              <a:gd name="connsiteX6568" fmla="*/ 4414587 w 6085020"/>
              <a:gd name="connsiteY6568" fmla="*/ 4300950 h 4885973"/>
              <a:gd name="connsiteX6569" fmla="*/ 4413731 w 6085020"/>
              <a:gd name="connsiteY6569" fmla="*/ 4296493 h 4885973"/>
              <a:gd name="connsiteX6570" fmla="*/ 4295454 w 6085020"/>
              <a:gd name="connsiteY6570" fmla="*/ 4296493 h 4885973"/>
              <a:gd name="connsiteX6571" fmla="*/ 4292982 w 6085020"/>
              <a:gd name="connsiteY6571" fmla="*/ 4298200 h 4885973"/>
              <a:gd name="connsiteX6572" fmla="*/ 4291080 w 6085020"/>
              <a:gd name="connsiteY6572" fmla="*/ 4298200 h 4885973"/>
              <a:gd name="connsiteX6573" fmla="*/ 4291080 w 6085020"/>
              <a:gd name="connsiteY6573" fmla="*/ 4300097 h 4885973"/>
              <a:gd name="connsiteX6574" fmla="*/ 4292697 w 6085020"/>
              <a:gd name="connsiteY6574" fmla="*/ 4300192 h 4885973"/>
              <a:gd name="connsiteX6575" fmla="*/ 4292792 w 6085020"/>
              <a:gd name="connsiteY6575" fmla="*/ 4300097 h 4885973"/>
              <a:gd name="connsiteX6576" fmla="*/ 4295929 w 6085020"/>
              <a:gd name="connsiteY6576" fmla="*/ 4299623 h 4885973"/>
              <a:gd name="connsiteX6577" fmla="*/ 4295454 w 6085020"/>
              <a:gd name="connsiteY6577" fmla="*/ 4296493 h 4885973"/>
              <a:gd name="connsiteX6578" fmla="*/ 4525186 w 6085020"/>
              <a:gd name="connsiteY6578" fmla="*/ 4295888 h 4885973"/>
              <a:gd name="connsiteX6579" fmla="*/ 4525544 w 6085020"/>
              <a:gd name="connsiteY6579" fmla="*/ 4295924 h 4885973"/>
              <a:gd name="connsiteX6580" fmla="*/ 4525522 w 6085020"/>
              <a:gd name="connsiteY6580" fmla="*/ 4296142 h 4885973"/>
              <a:gd name="connsiteX6581" fmla="*/ 4525050 w 6085020"/>
              <a:gd name="connsiteY6581" fmla="*/ 4296040 h 4885973"/>
              <a:gd name="connsiteX6582" fmla="*/ 2423265 w 6085020"/>
              <a:gd name="connsiteY6582" fmla="*/ 4295734 h 4885973"/>
              <a:gd name="connsiteX6583" fmla="*/ 2422409 w 6085020"/>
              <a:gd name="connsiteY6583" fmla="*/ 4308252 h 4885973"/>
              <a:gd name="connsiteX6584" fmla="*/ 2423265 w 6085020"/>
              <a:gd name="connsiteY6584" fmla="*/ 4295734 h 4885973"/>
              <a:gd name="connsiteX6585" fmla="*/ 1433783 w 6085020"/>
              <a:gd name="connsiteY6585" fmla="*/ 4295545 h 4885973"/>
              <a:gd name="connsiteX6586" fmla="*/ 1432642 w 6085020"/>
              <a:gd name="connsiteY6586" fmla="*/ 4296493 h 4885973"/>
              <a:gd name="connsiteX6587" fmla="*/ 1432642 w 6085020"/>
              <a:gd name="connsiteY6587" fmla="*/ 4297441 h 4885973"/>
              <a:gd name="connsiteX6588" fmla="*/ 1433783 w 6085020"/>
              <a:gd name="connsiteY6588" fmla="*/ 4295545 h 4885973"/>
              <a:gd name="connsiteX6589" fmla="*/ 4544274 w 6085020"/>
              <a:gd name="connsiteY6589" fmla="*/ 4294691 h 4885973"/>
              <a:gd name="connsiteX6590" fmla="*/ 4544179 w 6085020"/>
              <a:gd name="connsiteY6590" fmla="*/ 4294786 h 4885973"/>
              <a:gd name="connsiteX6591" fmla="*/ 4544750 w 6085020"/>
              <a:gd name="connsiteY6591" fmla="*/ 4296113 h 4885973"/>
              <a:gd name="connsiteX6592" fmla="*/ 4543989 w 6085020"/>
              <a:gd name="connsiteY6592" fmla="*/ 4296493 h 4885973"/>
              <a:gd name="connsiteX6593" fmla="*/ 4545776 w 6085020"/>
              <a:gd name="connsiteY6593" fmla="*/ 4297100 h 4885973"/>
              <a:gd name="connsiteX6594" fmla="*/ 4546385 w 6085020"/>
              <a:gd name="connsiteY6594" fmla="*/ 4295336 h 4885973"/>
              <a:gd name="connsiteX6595" fmla="*/ 4545890 w 6085020"/>
              <a:gd name="connsiteY6595" fmla="*/ 4294786 h 4885973"/>
              <a:gd name="connsiteX6596" fmla="*/ 4544274 w 6085020"/>
              <a:gd name="connsiteY6596" fmla="*/ 4294691 h 4885973"/>
              <a:gd name="connsiteX6597" fmla="*/ 4526685 w 6085020"/>
              <a:gd name="connsiteY6597" fmla="*/ 4294217 h 4885973"/>
              <a:gd name="connsiteX6598" fmla="*/ 4525186 w 6085020"/>
              <a:gd name="connsiteY6598" fmla="*/ 4295888 h 4885973"/>
              <a:gd name="connsiteX6599" fmla="*/ 4523642 w 6085020"/>
              <a:gd name="connsiteY6599" fmla="*/ 4295734 h 4885973"/>
              <a:gd name="connsiteX6600" fmla="*/ 4525050 w 6085020"/>
              <a:gd name="connsiteY6600" fmla="*/ 4296040 h 4885973"/>
              <a:gd name="connsiteX6601" fmla="*/ 4523452 w 6085020"/>
              <a:gd name="connsiteY6601" fmla="*/ 4297821 h 4885973"/>
              <a:gd name="connsiteX6602" fmla="*/ 4525353 w 6085020"/>
              <a:gd name="connsiteY6602" fmla="*/ 4297821 h 4885973"/>
              <a:gd name="connsiteX6603" fmla="*/ 4525522 w 6085020"/>
              <a:gd name="connsiteY6603" fmla="*/ 4296142 h 4885973"/>
              <a:gd name="connsiteX6604" fmla="*/ 4526000 w 6085020"/>
              <a:gd name="connsiteY6604" fmla="*/ 4296246 h 4885973"/>
              <a:gd name="connsiteX6605" fmla="*/ 4526685 w 6085020"/>
              <a:gd name="connsiteY6605" fmla="*/ 4294217 h 4885973"/>
              <a:gd name="connsiteX6606" fmla="*/ 2820787 w 6085020"/>
              <a:gd name="connsiteY6606" fmla="*/ 4293838 h 4885973"/>
              <a:gd name="connsiteX6607" fmla="*/ 2820027 w 6085020"/>
              <a:gd name="connsiteY6607" fmla="*/ 4340306 h 4885973"/>
              <a:gd name="connsiteX6608" fmla="*/ 2820787 w 6085020"/>
              <a:gd name="connsiteY6608" fmla="*/ 4340875 h 4885973"/>
              <a:gd name="connsiteX6609" fmla="*/ 2820787 w 6085020"/>
              <a:gd name="connsiteY6609" fmla="*/ 4293838 h 4885973"/>
              <a:gd name="connsiteX6610" fmla="*/ 941284 w 6085020"/>
              <a:gd name="connsiteY6610" fmla="*/ 4292946 h 4885973"/>
              <a:gd name="connsiteX6611" fmla="*/ 938862 w 6085020"/>
              <a:gd name="connsiteY6611" fmla="*/ 4296151 h 4885973"/>
              <a:gd name="connsiteX6612" fmla="*/ 942037 w 6085020"/>
              <a:gd name="connsiteY6612" fmla="*/ 4298579 h 4885973"/>
              <a:gd name="connsiteX6613" fmla="*/ 944517 w 6085020"/>
              <a:gd name="connsiteY6613" fmla="*/ 4295412 h 4885973"/>
              <a:gd name="connsiteX6614" fmla="*/ 944509 w 6085020"/>
              <a:gd name="connsiteY6614" fmla="*/ 4295355 h 4885973"/>
              <a:gd name="connsiteX6615" fmla="*/ 941284 w 6085020"/>
              <a:gd name="connsiteY6615" fmla="*/ 4292946 h 4885973"/>
              <a:gd name="connsiteX6616" fmla="*/ 1235449 w 6085020"/>
              <a:gd name="connsiteY6616" fmla="*/ 4292320 h 4885973"/>
              <a:gd name="connsiteX6617" fmla="*/ 1233548 w 6085020"/>
              <a:gd name="connsiteY6617" fmla="*/ 4296113 h 4885973"/>
              <a:gd name="connsiteX6618" fmla="*/ 1237351 w 6085020"/>
              <a:gd name="connsiteY6618" fmla="*/ 4297821 h 4885973"/>
              <a:gd name="connsiteX6619" fmla="*/ 1240945 w 6085020"/>
              <a:gd name="connsiteY6619" fmla="*/ 4295469 h 4885973"/>
              <a:gd name="connsiteX6620" fmla="*/ 1240964 w 6085020"/>
              <a:gd name="connsiteY6620" fmla="*/ 4295355 h 4885973"/>
              <a:gd name="connsiteX6621" fmla="*/ 1239252 w 6085020"/>
              <a:gd name="connsiteY6621" fmla="*/ 4294027 h 4885973"/>
              <a:gd name="connsiteX6622" fmla="*/ 1235449 w 6085020"/>
              <a:gd name="connsiteY6622" fmla="*/ 4292320 h 4885973"/>
              <a:gd name="connsiteX6623" fmla="*/ 4462412 w 6085020"/>
              <a:gd name="connsiteY6623" fmla="*/ 4291941 h 4885973"/>
              <a:gd name="connsiteX6624" fmla="*/ 4459179 w 6085020"/>
              <a:gd name="connsiteY6624" fmla="*/ 4295545 h 4885973"/>
              <a:gd name="connsiteX6625" fmla="*/ 4461271 w 6085020"/>
              <a:gd name="connsiteY6625" fmla="*/ 4305597 h 4885973"/>
              <a:gd name="connsiteX6626" fmla="*/ 4461271 w 6085020"/>
              <a:gd name="connsiteY6626" fmla="*/ 4307683 h 4885973"/>
              <a:gd name="connsiteX6627" fmla="*/ 4461271 w 6085020"/>
              <a:gd name="connsiteY6627" fmla="*/ 4310338 h 4885973"/>
              <a:gd name="connsiteX6628" fmla="*/ 4463362 w 6085020"/>
              <a:gd name="connsiteY6628" fmla="*/ 4308442 h 4885973"/>
              <a:gd name="connsiteX6629" fmla="*/ 4465835 w 6085020"/>
              <a:gd name="connsiteY6629" fmla="*/ 4310528 h 4885973"/>
              <a:gd name="connsiteX6630" fmla="*/ 4465835 w 6085020"/>
              <a:gd name="connsiteY6630" fmla="*/ 4312615 h 4885973"/>
              <a:gd name="connsiteX6631" fmla="*/ 4465835 w 6085020"/>
              <a:gd name="connsiteY6631" fmla="*/ 4318684 h 4885973"/>
              <a:gd name="connsiteX6632" fmla="*/ 4471539 w 6085020"/>
              <a:gd name="connsiteY6632" fmla="*/ 4314132 h 4885973"/>
              <a:gd name="connsiteX6633" fmla="*/ 4475532 w 6085020"/>
              <a:gd name="connsiteY6633" fmla="*/ 4316408 h 4885973"/>
              <a:gd name="connsiteX6634" fmla="*/ 4475532 w 6085020"/>
              <a:gd name="connsiteY6634" fmla="*/ 4305787 h 4885973"/>
              <a:gd name="connsiteX6635" fmla="*/ 4476673 w 6085020"/>
              <a:gd name="connsiteY6635" fmla="*/ 4309580 h 4885973"/>
              <a:gd name="connsiteX6636" fmla="*/ 4478005 w 6085020"/>
              <a:gd name="connsiteY6636" fmla="*/ 4313373 h 4885973"/>
              <a:gd name="connsiteX6637" fmla="*/ 4479906 w 6085020"/>
              <a:gd name="connsiteY6637" fmla="*/ 4311856 h 4885973"/>
              <a:gd name="connsiteX6638" fmla="*/ 4479906 w 6085020"/>
              <a:gd name="connsiteY6638" fmla="*/ 4305976 h 4885973"/>
              <a:gd name="connsiteX6639" fmla="*/ 4478575 w 6085020"/>
              <a:gd name="connsiteY6639" fmla="*/ 4301993 h 4885973"/>
              <a:gd name="connsiteX6640" fmla="*/ 4474772 w 6085020"/>
              <a:gd name="connsiteY6640" fmla="*/ 4301993 h 4885973"/>
              <a:gd name="connsiteX6641" fmla="*/ 4472870 w 6085020"/>
              <a:gd name="connsiteY6641" fmla="*/ 4301993 h 4885973"/>
              <a:gd name="connsiteX6642" fmla="*/ 4469828 w 6085020"/>
              <a:gd name="connsiteY6642" fmla="*/ 4298579 h 4885973"/>
              <a:gd name="connsiteX6643" fmla="*/ 4468877 w 6085020"/>
              <a:gd name="connsiteY6643" fmla="*/ 4295165 h 4885973"/>
              <a:gd name="connsiteX6644" fmla="*/ 4467546 w 6085020"/>
              <a:gd name="connsiteY6644" fmla="*/ 4296682 h 4885973"/>
              <a:gd name="connsiteX6645" fmla="*/ 4462412 w 6085020"/>
              <a:gd name="connsiteY6645" fmla="*/ 4291941 h 4885973"/>
              <a:gd name="connsiteX6646" fmla="*/ 3447925 w 6085020"/>
              <a:gd name="connsiteY6646" fmla="*/ 4291562 h 4885973"/>
              <a:gd name="connsiteX6647" fmla="*/ 3438607 w 6085020"/>
              <a:gd name="connsiteY6647" fmla="*/ 4308442 h 4885973"/>
              <a:gd name="connsiteX6648" fmla="*/ 3438607 w 6085020"/>
              <a:gd name="connsiteY6648" fmla="*/ 4311477 h 4885973"/>
              <a:gd name="connsiteX6649" fmla="*/ 3458573 w 6085020"/>
              <a:gd name="connsiteY6649" fmla="*/ 4297252 h 4885973"/>
              <a:gd name="connsiteX6650" fmla="*/ 3458764 w 6085020"/>
              <a:gd name="connsiteY6650" fmla="*/ 4295924 h 4885973"/>
              <a:gd name="connsiteX6651" fmla="*/ 3447925 w 6085020"/>
              <a:gd name="connsiteY6651" fmla="*/ 4291562 h 4885973"/>
              <a:gd name="connsiteX6652" fmla="*/ 1299152 w 6085020"/>
              <a:gd name="connsiteY6652" fmla="*/ 4291562 h 4885973"/>
              <a:gd name="connsiteX6653" fmla="*/ 1297440 w 6085020"/>
              <a:gd name="connsiteY6653" fmla="*/ 4294407 h 4885973"/>
              <a:gd name="connsiteX6654" fmla="*/ 1297250 w 6085020"/>
              <a:gd name="connsiteY6654" fmla="*/ 4295355 h 4885973"/>
              <a:gd name="connsiteX6655" fmla="*/ 1300483 w 6085020"/>
              <a:gd name="connsiteY6655" fmla="*/ 4297062 h 4885973"/>
              <a:gd name="connsiteX6656" fmla="*/ 4481821 w 6085020"/>
              <a:gd name="connsiteY6656" fmla="*/ 4291369 h 4885973"/>
              <a:gd name="connsiteX6657" fmla="*/ 4482188 w 6085020"/>
              <a:gd name="connsiteY6657" fmla="*/ 4291372 h 4885973"/>
              <a:gd name="connsiteX6658" fmla="*/ 4482283 w 6085020"/>
              <a:gd name="connsiteY6658" fmla="*/ 4291467 h 4885973"/>
              <a:gd name="connsiteX6659" fmla="*/ 4482259 w 6085020"/>
              <a:gd name="connsiteY6659" fmla="*/ 4291882 h 4885973"/>
              <a:gd name="connsiteX6660" fmla="*/ 4481529 w 6085020"/>
              <a:gd name="connsiteY6660" fmla="*/ 4291694 h 4885973"/>
              <a:gd name="connsiteX6661" fmla="*/ 4292411 w 6085020"/>
              <a:gd name="connsiteY6661" fmla="*/ 4290613 h 4885973"/>
              <a:gd name="connsiteX6662" fmla="*/ 4290510 w 6085020"/>
              <a:gd name="connsiteY6662" fmla="*/ 4292320 h 4885973"/>
              <a:gd name="connsiteX6663" fmla="*/ 4290491 w 6085020"/>
              <a:gd name="connsiteY6663" fmla="*/ 4294198 h 4885973"/>
              <a:gd name="connsiteX6664" fmla="*/ 4290510 w 6085020"/>
              <a:gd name="connsiteY6664" fmla="*/ 4294217 h 4885973"/>
              <a:gd name="connsiteX6665" fmla="*/ 4292126 w 6085020"/>
              <a:gd name="connsiteY6665" fmla="*/ 4294312 h 4885973"/>
              <a:gd name="connsiteX6666" fmla="*/ 4292221 w 6085020"/>
              <a:gd name="connsiteY6666" fmla="*/ 4294217 h 4885973"/>
              <a:gd name="connsiteX6667" fmla="*/ 4292240 w 6085020"/>
              <a:gd name="connsiteY6667" fmla="*/ 4292339 h 4885973"/>
              <a:gd name="connsiteX6668" fmla="*/ 4292221 w 6085020"/>
              <a:gd name="connsiteY6668" fmla="*/ 4292320 h 4885973"/>
              <a:gd name="connsiteX6669" fmla="*/ 4292506 w 6085020"/>
              <a:gd name="connsiteY6669" fmla="*/ 4290746 h 4885973"/>
              <a:gd name="connsiteX6670" fmla="*/ 4292411 w 6085020"/>
              <a:gd name="connsiteY6670" fmla="*/ 4290613 h 4885973"/>
              <a:gd name="connsiteX6671" fmla="*/ 3317477 w 6085020"/>
              <a:gd name="connsiteY6671" fmla="*/ 4290613 h 4885973"/>
              <a:gd name="connsiteX6672" fmla="*/ 3317477 w 6085020"/>
              <a:gd name="connsiteY6672" fmla="*/ 4290613 h 4885973"/>
              <a:gd name="connsiteX6673" fmla="*/ 2999891 w 6085020"/>
              <a:gd name="connsiteY6673" fmla="*/ 4290471 h 4885973"/>
              <a:gd name="connsiteX6674" fmla="*/ 2999535 w 6085020"/>
              <a:gd name="connsiteY6674" fmla="*/ 4298010 h 4885973"/>
              <a:gd name="connsiteX6675" fmla="*/ 2999891 w 6085020"/>
              <a:gd name="connsiteY6675" fmla="*/ 4290471 h 4885973"/>
              <a:gd name="connsiteX6676" fmla="*/ 1433783 w 6085020"/>
              <a:gd name="connsiteY6676" fmla="*/ 4290044 h 4885973"/>
              <a:gd name="connsiteX6677" fmla="*/ 1433022 w 6085020"/>
              <a:gd name="connsiteY6677" fmla="*/ 4290613 h 4885973"/>
              <a:gd name="connsiteX6678" fmla="*/ 1432642 w 6085020"/>
              <a:gd name="connsiteY6678" fmla="*/ 4290613 h 4885973"/>
              <a:gd name="connsiteX6679" fmla="*/ 1432642 w 6085020"/>
              <a:gd name="connsiteY6679" fmla="*/ 4292320 h 4885973"/>
              <a:gd name="connsiteX6680" fmla="*/ 1433783 w 6085020"/>
              <a:gd name="connsiteY6680" fmla="*/ 4292320 h 4885973"/>
              <a:gd name="connsiteX6681" fmla="*/ 1433783 w 6085020"/>
              <a:gd name="connsiteY6681" fmla="*/ 4290044 h 4885973"/>
              <a:gd name="connsiteX6682" fmla="*/ 826612 w 6085020"/>
              <a:gd name="connsiteY6682" fmla="*/ 4290044 h 4885973"/>
              <a:gd name="connsiteX6683" fmla="*/ 824081 w 6085020"/>
              <a:gd name="connsiteY6683" fmla="*/ 4292832 h 4885973"/>
              <a:gd name="connsiteX6684" fmla="*/ 824140 w 6085020"/>
              <a:gd name="connsiteY6684" fmla="*/ 4293269 h 4885973"/>
              <a:gd name="connsiteX6685" fmla="*/ 826612 w 6085020"/>
              <a:gd name="connsiteY6685" fmla="*/ 4294786 h 4885973"/>
              <a:gd name="connsiteX6686" fmla="*/ 826992 w 6085020"/>
              <a:gd name="connsiteY6686" fmla="*/ 4294976 h 4885973"/>
              <a:gd name="connsiteX6687" fmla="*/ 829464 w 6085020"/>
              <a:gd name="connsiteY6687" fmla="*/ 4292131 h 4885973"/>
              <a:gd name="connsiteX6688" fmla="*/ 826612 w 6085020"/>
              <a:gd name="connsiteY6688" fmla="*/ 4290044 h 4885973"/>
              <a:gd name="connsiteX6689" fmla="*/ 4483519 w 6085020"/>
              <a:gd name="connsiteY6689" fmla="*/ 4289475 h 4885973"/>
              <a:gd name="connsiteX6690" fmla="*/ 4481821 w 6085020"/>
              <a:gd name="connsiteY6690" fmla="*/ 4291369 h 4885973"/>
              <a:gd name="connsiteX6691" fmla="*/ 4480305 w 6085020"/>
              <a:gd name="connsiteY6691" fmla="*/ 4291353 h 4885973"/>
              <a:gd name="connsiteX6692" fmla="*/ 4480286 w 6085020"/>
              <a:gd name="connsiteY6692" fmla="*/ 4291372 h 4885973"/>
              <a:gd name="connsiteX6693" fmla="*/ 4481529 w 6085020"/>
              <a:gd name="connsiteY6693" fmla="*/ 4291694 h 4885973"/>
              <a:gd name="connsiteX6694" fmla="*/ 4480286 w 6085020"/>
              <a:gd name="connsiteY6694" fmla="*/ 4293079 h 4885973"/>
              <a:gd name="connsiteX6695" fmla="*/ 4482188 w 6085020"/>
              <a:gd name="connsiteY6695" fmla="*/ 4293079 h 4885973"/>
              <a:gd name="connsiteX6696" fmla="*/ 4482259 w 6085020"/>
              <a:gd name="connsiteY6696" fmla="*/ 4291882 h 4885973"/>
              <a:gd name="connsiteX6697" fmla="*/ 4482853 w 6085020"/>
              <a:gd name="connsiteY6697" fmla="*/ 4292036 h 4885973"/>
              <a:gd name="connsiteX6698" fmla="*/ 4483519 w 6085020"/>
              <a:gd name="connsiteY6698" fmla="*/ 4289475 h 4885973"/>
              <a:gd name="connsiteX6699" fmla="*/ 947552 w 6085020"/>
              <a:gd name="connsiteY6699" fmla="*/ 4288337 h 4885973"/>
              <a:gd name="connsiteX6700" fmla="*/ 947552 w 6085020"/>
              <a:gd name="connsiteY6700" fmla="*/ 4288337 h 4885973"/>
              <a:gd name="connsiteX6701" fmla="*/ 2480216 w 6085020"/>
              <a:gd name="connsiteY6701" fmla="*/ 4287768 h 4885973"/>
              <a:gd name="connsiteX6702" fmla="*/ 2464433 w 6085020"/>
              <a:gd name="connsiteY6702" fmla="*/ 4303321 h 4885973"/>
              <a:gd name="connsiteX6703" fmla="*/ 2480216 w 6085020"/>
              <a:gd name="connsiteY6703" fmla="*/ 4288148 h 4885973"/>
              <a:gd name="connsiteX6704" fmla="*/ 878715 w 6085020"/>
              <a:gd name="connsiteY6704" fmla="*/ 4287579 h 4885973"/>
              <a:gd name="connsiteX6705" fmla="*/ 878715 w 6085020"/>
              <a:gd name="connsiteY6705" fmla="*/ 4287579 h 4885973"/>
              <a:gd name="connsiteX6706" fmla="*/ 2344064 w 6085020"/>
              <a:gd name="connsiteY6706" fmla="*/ 4287389 h 4885973"/>
              <a:gd name="connsiteX6707" fmla="*/ 2344064 w 6085020"/>
              <a:gd name="connsiteY6707" fmla="*/ 4287389 h 4885973"/>
              <a:gd name="connsiteX6708" fmla="*/ 4368284 w 6085020"/>
              <a:gd name="connsiteY6708" fmla="*/ 4286441 h 4885973"/>
              <a:gd name="connsiteX6709" fmla="*/ 4368032 w 6085020"/>
              <a:gd name="connsiteY6709" fmla="*/ 4286768 h 4885973"/>
              <a:gd name="connsiteX6710" fmla="*/ 4367947 w 6085020"/>
              <a:gd name="connsiteY6710" fmla="*/ 4286698 h 4885973"/>
              <a:gd name="connsiteX6711" fmla="*/ 4322076 w 6085020"/>
              <a:gd name="connsiteY6711" fmla="*/ 4286251 h 4885973"/>
              <a:gd name="connsiteX6712" fmla="*/ 4322076 w 6085020"/>
              <a:gd name="connsiteY6712" fmla="*/ 4286441 h 4885973"/>
              <a:gd name="connsiteX6713" fmla="*/ 4323787 w 6085020"/>
              <a:gd name="connsiteY6713" fmla="*/ 4291562 h 4885973"/>
              <a:gd name="connsiteX6714" fmla="*/ 4326259 w 6085020"/>
              <a:gd name="connsiteY6714" fmla="*/ 4291562 h 4885973"/>
              <a:gd name="connsiteX6715" fmla="*/ 2080507 w 6085020"/>
              <a:gd name="connsiteY6715" fmla="*/ 4285985 h 4885973"/>
              <a:gd name="connsiteX6716" fmla="*/ 2080316 w 6085020"/>
              <a:gd name="connsiteY6716" fmla="*/ 4286061 h 4885973"/>
              <a:gd name="connsiteX6717" fmla="*/ 2078605 w 6085020"/>
              <a:gd name="connsiteY6717" fmla="*/ 4289096 h 4885973"/>
              <a:gd name="connsiteX6718" fmla="*/ 2078605 w 6085020"/>
              <a:gd name="connsiteY6718" fmla="*/ 4289854 h 4885973"/>
              <a:gd name="connsiteX6719" fmla="*/ 2082408 w 6085020"/>
              <a:gd name="connsiteY6719" fmla="*/ 4291562 h 4885973"/>
              <a:gd name="connsiteX6720" fmla="*/ 2084195 w 6085020"/>
              <a:gd name="connsiteY6720" fmla="*/ 4287958 h 4885973"/>
              <a:gd name="connsiteX6721" fmla="*/ 2084119 w 6085020"/>
              <a:gd name="connsiteY6721" fmla="*/ 4287768 h 4885973"/>
              <a:gd name="connsiteX6722" fmla="*/ 2080507 w 6085020"/>
              <a:gd name="connsiteY6722" fmla="*/ 4285985 h 4885973"/>
              <a:gd name="connsiteX6723" fmla="*/ 1189241 w 6085020"/>
              <a:gd name="connsiteY6723" fmla="*/ 4284734 h 4885973"/>
              <a:gd name="connsiteX6724" fmla="*/ 1190192 w 6085020"/>
              <a:gd name="connsiteY6724" fmla="*/ 4287768 h 4885973"/>
              <a:gd name="connsiteX6725" fmla="*/ 1191713 w 6085020"/>
              <a:gd name="connsiteY6725" fmla="*/ 4288906 h 4885973"/>
              <a:gd name="connsiteX6726" fmla="*/ 1189241 w 6085020"/>
              <a:gd name="connsiteY6726" fmla="*/ 4284734 h 4885973"/>
              <a:gd name="connsiteX6727" fmla="*/ 1522966 w 6085020"/>
              <a:gd name="connsiteY6727" fmla="*/ 4282268 h 4885973"/>
              <a:gd name="connsiteX6728" fmla="*/ 1525022 w 6085020"/>
              <a:gd name="connsiteY6728" fmla="*/ 4285094 h 4885973"/>
              <a:gd name="connsiteX6729" fmla="*/ 1525248 w 6085020"/>
              <a:gd name="connsiteY6729" fmla="*/ 4285113 h 4885973"/>
              <a:gd name="connsiteX6730" fmla="*/ 1525248 w 6085020"/>
              <a:gd name="connsiteY6730" fmla="*/ 4284165 h 4885973"/>
              <a:gd name="connsiteX6731" fmla="*/ 1524107 w 6085020"/>
              <a:gd name="connsiteY6731" fmla="*/ 4282268 h 4885973"/>
              <a:gd name="connsiteX6732" fmla="*/ 1643429 w 6085020"/>
              <a:gd name="connsiteY6732" fmla="*/ 4282151 h 4885973"/>
              <a:gd name="connsiteX6733" fmla="*/ 1645237 w 6085020"/>
              <a:gd name="connsiteY6733" fmla="*/ 4285872 h 4885973"/>
              <a:gd name="connsiteX6734" fmla="*/ 1644873 w 6085020"/>
              <a:gd name="connsiteY6734" fmla="*/ 4286236 h 4885973"/>
              <a:gd name="connsiteX6735" fmla="*/ 2161894 w 6085020"/>
              <a:gd name="connsiteY6735" fmla="*/ 4282078 h 4885973"/>
              <a:gd name="connsiteX6736" fmla="*/ 2161894 w 6085020"/>
              <a:gd name="connsiteY6736" fmla="*/ 4282078 h 4885973"/>
              <a:gd name="connsiteX6737" fmla="*/ 1146456 w 6085020"/>
              <a:gd name="connsiteY6737" fmla="*/ 4281699 h 4885973"/>
              <a:gd name="connsiteX6738" fmla="*/ 1146456 w 6085020"/>
              <a:gd name="connsiteY6738" fmla="*/ 4292131 h 4885973"/>
              <a:gd name="connsiteX6739" fmla="*/ 1156914 w 6085020"/>
              <a:gd name="connsiteY6739" fmla="*/ 4292131 h 4885973"/>
              <a:gd name="connsiteX6740" fmla="*/ 1156914 w 6085020"/>
              <a:gd name="connsiteY6740" fmla="*/ 4281699 h 4885973"/>
              <a:gd name="connsiteX6741" fmla="*/ 4416204 w 6085020"/>
              <a:gd name="connsiteY6741" fmla="*/ 4281130 h 4885973"/>
              <a:gd name="connsiteX6742" fmla="*/ 4416204 w 6085020"/>
              <a:gd name="connsiteY6742" fmla="*/ 4281130 h 4885973"/>
              <a:gd name="connsiteX6743" fmla="*/ 1641054 w 6085020"/>
              <a:gd name="connsiteY6743" fmla="*/ 4281130 h 4885973"/>
              <a:gd name="connsiteX6744" fmla="*/ 1641054 w 6085020"/>
              <a:gd name="connsiteY6744" fmla="*/ 4282458 h 4885973"/>
              <a:gd name="connsiteX6745" fmla="*/ 1641054 w 6085020"/>
              <a:gd name="connsiteY6745" fmla="*/ 4285682 h 4885973"/>
              <a:gd name="connsiteX6746" fmla="*/ 1642324 w 6085020"/>
              <a:gd name="connsiteY6746" fmla="*/ 4285246 h 4885973"/>
              <a:gd name="connsiteX6747" fmla="*/ 1642765 w 6085020"/>
              <a:gd name="connsiteY6747" fmla="*/ 4285682 h 4885973"/>
              <a:gd name="connsiteX6748" fmla="*/ 1642765 w 6085020"/>
              <a:gd name="connsiteY6748" fmla="*/ 4287768 h 4885973"/>
              <a:gd name="connsiteX6749" fmla="*/ 1644001 w 6085020"/>
              <a:gd name="connsiteY6749" fmla="*/ 4287105 h 4885973"/>
              <a:gd name="connsiteX6750" fmla="*/ 1644873 w 6085020"/>
              <a:gd name="connsiteY6750" fmla="*/ 4286236 h 4885973"/>
              <a:gd name="connsiteX6751" fmla="*/ 1654935 w 6085020"/>
              <a:gd name="connsiteY6751" fmla="*/ 4314701 h 4885973"/>
              <a:gd name="connsiteX6752" fmla="*/ 1652654 w 6085020"/>
              <a:gd name="connsiteY6752" fmla="*/ 4319632 h 4885973"/>
              <a:gd name="connsiteX6753" fmla="*/ 1646188 w 6085020"/>
              <a:gd name="connsiteY6753" fmla="*/ 4302941 h 4885973"/>
              <a:gd name="connsiteX6754" fmla="*/ 1647519 w 6085020"/>
              <a:gd name="connsiteY6754" fmla="*/ 4301235 h 4885973"/>
              <a:gd name="connsiteX6755" fmla="*/ 1645237 w 6085020"/>
              <a:gd name="connsiteY6755" fmla="*/ 4297252 h 4885973"/>
              <a:gd name="connsiteX6756" fmla="*/ 1646568 w 6085020"/>
              <a:gd name="connsiteY6756" fmla="*/ 4297252 h 4885973"/>
              <a:gd name="connsiteX6757" fmla="*/ 1643716 w 6085020"/>
              <a:gd name="connsiteY6757" fmla="*/ 4291941 h 4885973"/>
              <a:gd name="connsiteX6758" fmla="*/ 1643716 w 6085020"/>
              <a:gd name="connsiteY6758" fmla="*/ 4290613 h 4885973"/>
              <a:gd name="connsiteX6759" fmla="*/ 1640293 w 6085020"/>
              <a:gd name="connsiteY6759" fmla="*/ 4288337 h 4885973"/>
              <a:gd name="connsiteX6760" fmla="*/ 1640293 w 6085020"/>
              <a:gd name="connsiteY6760" fmla="*/ 4289854 h 4885973"/>
              <a:gd name="connsiteX6761" fmla="*/ 1638772 w 6085020"/>
              <a:gd name="connsiteY6761" fmla="*/ 4289854 h 4885973"/>
              <a:gd name="connsiteX6762" fmla="*/ 1640483 w 6085020"/>
              <a:gd name="connsiteY6762" fmla="*/ 4285113 h 4885973"/>
              <a:gd name="connsiteX6763" fmla="*/ 1637441 w 6085020"/>
              <a:gd name="connsiteY6763" fmla="*/ 4285113 h 4885973"/>
              <a:gd name="connsiteX6764" fmla="*/ 1637441 w 6085020"/>
              <a:gd name="connsiteY6764" fmla="*/ 4283216 h 4885973"/>
              <a:gd name="connsiteX6765" fmla="*/ 1637893 w 6085020"/>
              <a:gd name="connsiteY6765" fmla="*/ 4281533 h 4885973"/>
              <a:gd name="connsiteX6766" fmla="*/ 1639347 w 6085020"/>
              <a:gd name="connsiteY6766" fmla="*/ 4281348 h 4885973"/>
              <a:gd name="connsiteX6767" fmla="*/ 1639533 w 6085020"/>
              <a:gd name="connsiteY6767" fmla="*/ 4282647 h 4885973"/>
              <a:gd name="connsiteX6768" fmla="*/ 1640864 w 6085020"/>
              <a:gd name="connsiteY6768" fmla="*/ 4281509 h 4885973"/>
              <a:gd name="connsiteX6769" fmla="*/ 1640514 w 6085020"/>
              <a:gd name="connsiteY6769" fmla="*/ 4281199 h 4885973"/>
              <a:gd name="connsiteX6770" fmla="*/ 4348888 w 6085020"/>
              <a:gd name="connsiteY6770" fmla="*/ 4280940 h 4885973"/>
              <a:gd name="connsiteX6771" fmla="*/ 4338429 w 6085020"/>
              <a:gd name="connsiteY6771" fmla="*/ 4306925 h 4885973"/>
              <a:gd name="connsiteX6772" fmla="*/ 4355852 w 6085020"/>
              <a:gd name="connsiteY6772" fmla="*/ 4295901 h 4885973"/>
              <a:gd name="connsiteX6773" fmla="*/ 4363011 w 6085020"/>
              <a:gd name="connsiteY6773" fmla="*/ 4290454 h 4885973"/>
              <a:gd name="connsiteX6774" fmla="*/ 4364481 w 6085020"/>
              <a:gd name="connsiteY6774" fmla="*/ 4291372 h 4885973"/>
              <a:gd name="connsiteX6775" fmla="*/ 4368032 w 6085020"/>
              <a:gd name="connsiteY6775" fmla="*/ 4286768 h 4885973"/>
              <a:gd name="connsiteX6776" fmla="*/ 4369235 w 6085020"/>
              <a:gd name="connsiteY6776" fmla="*/ 4287768 h 4885973"/>
              <a:gd name="connsiteX6777" fmla="*/ 4371517 w 6085020"/>
              <a:gd name="connsiteY6777" fmla="*/ 4286061 h 4885973"/>
              <a:gd name="connsiteX6778" fmla="*/ 4369995 w 6085020"/>
              <a:gd name="connsiteY6778" fmla="*/ 4283027 h 4885973"/>
              <a:gd name="connsiteX6779" fmla="*/ 4366953 w 6085020"/>
              <a:gd name="connsiteY6779" fmla="*/ 4285872 h 4885973"/>
              <a:gd name="connsiteX6780" fmla="*/ 4367947 w 6085020"/>
              <a:gd name="connsiteY6780" fmla="*/ 4286698 h 4885973"/>
              <a:gd name="connsiteX6781" fmla="*/ 4363011 w 6085020"/>
              <a:gd name="connsiteY6781" fmla="*/ 4290454 h 4885973"/>
              <a:gd name="connsiteX6782" fmla="*/ 4356471 w 6085020"/>
              <a:gd name="connsiteY6782" fmla="*/ 4286370 h 4885973"/>
              <a:gd name="connsiteX6783" fmla="*/ 4348888 w 6085020"/>
              <a:gd name="connsiteY6783" fmla="*/ 4280940 h 4885973"/>
              <a:gd name="connsiteX6784" fmla="*/ 1639152 w 6085020"/>
              <a:gd name="connsiteY6784" fmla="*/ 4279992 h 4885973"/>
              <a:gd name="connsiteX6785" fmla="*/ 1640514 w 6085020"/>
              <a:gd name="connsiteY6785" fmla="*/ 4281199 h 4885973"/>
              <a:gd name="connsiteX6786" fmla="*/ 1639347 w 6085020"/>
              <a:gd name="connsiteY6786" fmla="*/ 4281348 h 4885973"/>
              <a:gd name="connsiteX6787" fmla="*/ 2860530 w 6085020"/>
              <a:gd name="connsiteY6787" fmla="*/ 4279802 h 4885973"/>
              <a:gd name="connsiteX6788" fmla="*/ 2856347 w 6085020"/>
              <a:gd name="connsiteY6788" fmla="*/ 4291372 h 4885973"/>
              <a:gd name="connsiteX6789" fmla="*/ 2852163 w 6085020"/>
              <a:gd name="connsiteY6789" fmla="*/ 4302752 h 4885973"/>
              <a:gd name="connsiteX6790" fmla="*/ 2859579 w 6085020"/>
              <a:gd name="connsiteY6790" fmla="*/ 4306545 h 4885973"/>
              <a:gd name="connsiteX6791" fmla="*/ 2867185 w 6085020"/>
              <a:gd name="connsiteY6791" fmla="*/ 4310149 h 4885973"/>
              <a:gd name="connsiteX6792" fmla="*/ 2871559 w 6085020"/>
              <a:gd name="connsiteY6792" fmla="*/ 4298579 h 4885973"/>
              <a:gd name="connsiteX6793" fmla="*/ 2875742 w 6085020"/>
              <a:gd name="connsiteY6793" fmla="*/ 4287199 h 4885973"/>
              <a:gd name="connsiteX6794" fmla="*/ 1579443 w 6085020"/>
              <a:gd name="connsiteY6794" fmla="*/ 4279423 h 4885973"/>
              <a:gd name="connsiteX6795" fmla="*/ 1577541 w 6085020"/>
              <a:gd name="connsiteY6795" fmla="*/ 4283406 h 4885973"/>
              <a:gd name="connsiteX6796" fmla="*/ 1580964 w 6085020"/>
              <a:gd name="connsiteY6796" fmla="*/ 4285113 h 4885973"/>
              <a:gd name="connsiteX6797" fmla="*/ 1580204 w 6085020"/>
              <a:gd name="connsiteY6797" fmla="*/ 4280751 h 4885973"/>
              <a:gd name="connsiteX6798" fmla="*/ 1582676 w 6085020"/>
              <a:gd name="connsiteY6798" fmla="*/ 4280751 h 4885973"/>
              <a:gd name="connsiteX6799" fmla="*/ 1579443 w 6085020"/>
              <a:gd name="connsiteY6799" fmla="*/ 4279423 h 4885973"/>
              <a:gd name="connsiteX6800" fmla="*/ 1757882 w 6085020"/>
              <a:gd name="connsiteY6800" fmla="*/ 4279376 h 4885973"/>
              <a:gd name="connsiteX6801" fmla="*/ 1754007 w 6085020"/>
              <a:gd name="connsiteY6801" fmla="*/ 4282458 h 4885973"/>
              <a:gd name="connsiteX6802" fmla="*/ 1753627 w 6085020"/>
              <a:gd name="connsiteY6802" fmla="*/ 4283027 h 4885973"/>
              <a:gd name="connsiteX6803" fmla="*/ 1753627 w 6085020"/>
              <a:gd name="connsiteY6803" fmla="*/ 4283975 h 4885973"/>
              <a:gd name="connsiteX6804" fmla="*/ 1757882 w 6085020"/>
              <a:gd name="connsiteY6804" fmla="*/ 4279376 h 4885973"/>
              <a:gd name="connsiteX6805" fmla="*/ 1420662 w 6085020"/>
              <a:gd name="connsiteY6805" fmla="*/ 4278854 h 4885973"/>
              <a:gd name="connsiteX6806" fmla="*/ 1420092 w 6085020"/>
              <a:gd name="connsiteY6806" fmla="*/ 4280940 h 4885973"/>
              <a:gd name="connsiteX6807" fmla="*/ 1420472 w 6085020"/>
              <a:gd name="connsiteY6807" fmla="*/ 4280940 h 4885973"/>
              <a:gd name="connsiteX6808" fmla="*/ 1423324 w 6085020"/>
              <a:gd name="connsiteY6808" fmla="*/ 4280940 h 4885973"/>
              <a:gd name="connsiteX6809" fmla="*/ 1420662 w 6085020"/>
              <a:gd name="connsiteY6809" fmla="*/ 4278854 h 4885973"/>
              <a:gd name="connsiteX6810" fmla="*/ 1330908 w 6085020"/>
              <a:gd name="connsiteY6810" fmla="*/ 4278095 h 4885973"/>
              <a:gd name="connsiteX6811" fmla="*/ 1333951 w 6085020"/>
              <a:gd name="connsiteY6811" fmla="*/ 4285682 h 4885973"/>
              <a:gd name="connsiteX6812" fmla="*/ 1334141 w 6085020"/>
              <a:gd name="connsiteY6812" fmla="*/ 4284923 h 4885973"/>
              <a:gd name="connsiteX6813" fmla="*/ 1330908 w 6085020"/>
              <a:gd name="connsiteY6813" fmla="*/ 4278095 h 4885973"/>
              <a:gd name="connsiteX6814" fmla="*/ 2935072 w 6085020"/>
              <a:gd name="connsiteY6814" fmla="*/ 4277716 h 4885973"/>
              <a:gd name="connsiteX6815" fmla="*/ 2935832 w 6085020"/>
              <a:gd name="connsiteY6815" fmla="*/ 4279802 h 4885973"/>
              <a:gd name="connsiteX6816" fmla="*/ 2935832 w 6085020"/>
              <a:gd name="connsiteY6816" fmla="*/ 4295355 h 4885973"/>
              <a:gd name="connsiteX6817" fmla="*/ 2951425 w 6085020"/>
              <a:gd name="connsiteY6817" fmla="*/ 4284923 h 4885973"/>
              <a:gd name="connsiteX6818" fmla="*/ 2935072 w 6085020"/>
              <a:gd name="connsiteY6818" fmla="*/ 4277716 h 4885973"/>
              <a:gd name="connsiteX6819" fmla="*/ 4426852 w 6085020"/>
              <a:gd name="connsiteY6819" fmla="*/ 4277337 h 4885973"/>
              <a:gd name="connsiteX6820" fmla="*/ 4426472 w 6085020"/>
              <a:gd name="connsiteY6820" fmla="*/ 4279613 h 4885973"/>
              <a:gd name="connsiteX6821" fmla="*/ 4426662 w 6085020"/>
              <a:gd name="connsiteY6821" fmla="*/ 4279233 h 4885973"/>
              <a:gd name="connsiteX6822" fmla="*/ 4428278 w 6085020"/>
              <a:gd name="connsiteY6822" fmla="*/ 4279328 h 4885973"/>
              <a:gd name="connsiteX6823" fmla="*/ 4428374 w 6085020"/>
              <a:gd name="connsiteY6823" fmla="*/ 4279233 h 4885973"/>
              <a:gd name="connsiteX6824" fmla="*/ 4428564 w 6085020"/>
              <a:gd name="connsiteY6824" fmla="*/ 4277526 h 4885973"/>
              <a:gd name="connsiteX6825" fmla="*/ 4426852 w 6085020"/>
              <a:gd name="connsiteY6825" fmla="*/ 4277337 h 4885973"/>
              <a:gd name="connsiteX6826" fmla="*/ 3714715 w 6085020"/>
              <a:gd name="connsiteY6826" fmla="*/ 4277147 h 4885973"/>
              <a:gd name="connsiteX6827" fmla="*/ 3714715 w 6085020"/>
              <a:gd name="connsiteY6827" fmla="*/ 4277147 h 4885973"/>
              <a:gd name="connsiteX6828" fmla="*/ 1527911 w 6085020"/>
              <a:gd name="connsiteY6828" fmla="*/ 4277147 h 4885973"/>
              <a:gd name="connsiteX6829" fmla="*/ 1527911 w 6085020"/>
              <a:gd name="connsiteY6829" fmla="*/ 4279233 h 4885973"/>
              <a:gd name="connsiteX6830" fmla="*/ 1529052 w 6085020"/>
              <a:gd name="connsiteY6830" fmla="*/ 4278095 h 4885973"/>
              <a:gd name="connsiteX6831" fmla="*/ 1529242 w 6085020"/>
              <a:gd name="connsiteY6831" fmla="*/ 4277147 h 4885973"/>
              <a:gd name="connsiteX6832" fmla="*/ 1523727 w 6085020"/>
              <a:gd name="connsiteY6832" fmla="*/ 4276388 h 4885973"/>
              <a:gd name="connsiteX6833" fmla="*/ 1522206 w 6085020"/>
              <a:gd name="connsiteY6833" fmla="*/ 4277716 h 4885973"/>
              <a:gd name="connsiteX6834" fmla="*/ 1524678 w 6085020"/>
              <a:gd name="connsiteY6834" fmla="*/ 4279423 h 4885973"/>
              <a:gd name="connsiteX6835" fmla="*/ 1526009 w 6085020"/>
              <a:gd name="connsiteY6835" fmla="*/ 4279044 h 4885973"/>
              <a:gd name="connsiteX6836" fmla="*/ 1525248 w 6085020"/>
              <a:gd name="connsiteY6836" fmla="*/ 4278095 h 4885973"/>
              <a:gd name="connsiteX6837" fmla="*/ 1523727 w 6085020"/>
              <a:gd name="connsiteY6837" fmla="*/ 4276388 h 4885973"/>
              <a:gd name="connsiteX6838" fmla="*/ 1418000 w 6085020"/>
              <a:gd name="connsiteY6838" fmla="*/ 4276388 h 4885973"/>
              <a:gd name="connsiteX6839" fmla="*/ 1420472 w 6085020"/>
              <a:gd name="connsiteY6839" fmla="*/ 4277868 h 4885973"/>
              <a:gd name="connsiteX6840" fmla="*/ 1420472 w 6085020"/>
              <a:gd name="connsiteY6840" fmla="*/ 4278095 h 4885973"/>
              <a:gd name="connsiteX6841" fmla="*/ 1420852 w 6085020"/>
              <a:gd name="connsiteY6841" fmla="*/ 4278095 h 4885973"/>
              <a:gd name="connsiteX6842" fmla="*/ 1420472 w 6085020"/>
              <a:gd name="connsiteY6842" fmla="*/ 4277868 h 4885973"/>
              <a:gd name="connsiteX6843" fmla="*/ 1420472 w 6085020"/>
              <a:gd name="connsiteY6843" fmla="*/ 4276388 h 4885973"/>
              <a:gd name="connsiteX6844" fmla="*/ 1418000 w 6085020"/>
              <a:gd name="connsiteY6844" fmla="*/ 4276388 h 4885973"/>
              <a:gd name="connsiteX6845" fmla="*/ 3164781 w 6085020"/>
              <a:gd name="connsiteY6845" fmla="*/ 4275061 h 4885973"/>
              <a:gd name="connsiteX6846" fmla="*/ 3164781 w 6085020"/>
              <a:gd name="connsiteY6846" fmla="*/ 4275061 h 4885973"/>
              <a:gd name="connsiteX6847" fmla="*/ 2093057 w 6085020"/>
              <a:gd name="connsiteY6847" fmla="*/ 4274112 h 4885973"/>
              <a:gd name="connsiteX6848" fmla="*/ 2088113 w 6085020"/>
              <a:gd name="connsiteY6848" fmla="*/ 4275250 h 4885973"/>
              <a:gd name="connsiteX6849" fmla="*/ 2088113 w 6085020"/>
              <a:gd name="connsiteY6849" fmla="*/ 4278854 h 4885973"/>
              <a:gd name="connsiteX6850" fmla="*/ 2098571 w 6085020"/>
              <a:gd name="connsiteY6850" fmla="*/ 4278854 h 4885973"/>
              <a:gd name="connsiteX6851" fmla="*/ 2098571 w 6085020"/>
              <a:gd name="connsiteY6851" fmla="*/ 4276199 h 4885973"/>
              <a:gd name="connsiteX6852" fmla="*/ 2095339 w 6085020"/>
              <a:gd name="connsiteY6852" fmla="*/ 4276199 h 4885973"/>
              <a:gd name="connsiteX6853" fmla="*/ 1001746 w 6085020"/>
              <a:gd name="connsiteY6853" fmla="*/ 4273544 h 4885973"/>
              <a:gd name="connsiteX6854" fmla="*/ 999274 w 6085020"/>
              <a:gd name="connsiteY6854" fmla="*/ 4276768 h 4885973"/>
              <a:gd name="connsiteX6855" fmla="*/ 1001765 w 6085020"/>
              <a:gd name="connsiteY6855" fmla="*/ 4279935 h 4885973"/>
              <a:gd name="connsiteX6856" fmla="*/ 1003458 w 6085020"/>
              <a:gd name="connsiteY6856" fmla="*/ 4279613 h 4885973"/>
              <a:gd name="connsiteX6857" fmla="*/ 1002317 w 6085020"/>
              <a:gd name="connsiteY6857" fmla="*/ 4279233 h 4885973"/>
              <a:gd name="connsiteX6858" fmla="*/ 1004789 w 6085020"/>
              <a:gd name="connsiteY6858" fmla="*/ 4276009 h 4885973"/>
              <a:gd name="connsiteX6859" fmla="*/ 1001746 w 6085020"/>
              <a:gd name="connsiteY6859" fmla="*/ 4273544 h 4885973"/>
              <a:gd name="connsiteX6860" fmla="*/ 2501133 w 6085020"/>
              <a:gd name="connsiteY6860" fmla="*/ 4273164 h 4885973"/>
              <a:gd name="connsiteX6861" fmla="*/ 2501133 w 6085020"/>
              <a:gd name="connsiteY6861" fmla="*/ 4273164 h 4885973"/>
              <a:gd name="connsiteX6862" fmla="*/ 2710116 w 6085020"/>
              <a:gd name="connsiteY6862" fmla="*/ 4272595 h 4885973"/>
              <a:gd name="connsiteX6863" fmla="*/ 2710116 w 6085020"/>
              <a:gd name="connsiteY6863" fmla="*/ 4272595 h 4885973"/>
              <a:gd name="connsiteX6864" fmla="*/ 1637181 w 6085020"/>
              <a:gd name="connsiteY6864" fmla="*/ 4272416 h 4885973"/>
              <a:gd name="connsiteX6865" fmla="*/ 1639435 w 6085020"/>
              <a:gd name="connsiteY6865" fmla="*/ 4272808 h 4885973"/>
              <a:gd name="connsiteX6866" fmla="*/ 1638392 w 6085020"/>
              <a:gd name="connsiteY6866" fmla="*/ 4275061 h 4885973"/>
              <a:gd name="connsiteX6867" fmla="*/ 1637037 w 6085020"/>
              <a:gd name="connsiteY6867" fmla="*/ 4272643 h 4885973"/>
              <a:gd name="connsiteX6868" fmla="*/ 1863537 w 6085020"/>
              <a:gd name="connsiteY6868" fmla="*/ 4272405 h 4885973"/>
              <a:gd name="connsiteX6869" fmla="*/ 1863537 w 6085020"/>
              <a:gd name="connsiteY6869" fmla="*/ 4272405 h 4885973"/>
              <a:gd name="connsiteX6870" fmla="*/ 1430360 w 6085020"/>
              <a:gd name="connsiteY6870" fmla="*/ 4272405 h 4885973"/>
              <a:gd name="connsiteX6871" fmla="*/ 1430360 w 6085020"/>
              <a:gd name="connsiteY6871" fmla="*/ 4273354 h 4885973"/>
              <a:gd name="connsiteX6872" fmla="*/ 1430686 w 6085020"/>
              <a:gd name="connsiteY6872" fmla="*/ 4273625 h 4885973"/>
              <a:gd name="connsiteX6873" fmla="*/ 1430931 w 6085020"/>
              <a:gd name="connsiteY6873" fmla="*/ 4274539 h 4885973"/>
              <a:gd name="connsiteX6874" fmla="*/ 1432153 w 6085020"/>
              <a:gd name="connsiteY6874" fmla="*/ 4274844 h 4885973"/>
              <a:gd name="connsiteX6875" fmla="*/ 1432642 w 6085020"/>
              <a:gd name="connsiteY6875" fmla="*/ 4275250 h 4885973"/>
              <a:gd name="connsiteX6876" fmla="*/ 1433783 w 6085020"/>
              <a:gd name="connsiteY6876" fmla="*/ 4275250 h 4885973"/>
              <a:gd name="connsiteX6877" fmla="*/ 1432153 w 6085020"/>
              <a:gd name="connsiteY6877" fmla="*/ 4274844 h 4885973"/>
              <a:gd name="connsiteX6878" fmla="*/ 1430686 w 6085020"/>
              <a:gd name="connsiteY6878" fmla="*/ 4273625 h 4885973"/>
              <a:gd name="connsiteX6879" fmla="*/ 1837106 w 6085020"/>
              <a:gd name="connsiteY6879" fmla="*/ 4271647 h 4885973"/>
              <a:gd name="connsiteX6880" fmla="*/ 1837106 w 6085020"/>
              <a:gd name="connsiteY6880" fmla="*/ 4282078 h 4885973"/>
              <a:gd name="connsiteX6881" fmla="*/ 1847564 w 6085020"/>
              <a:gd name="connsiteY6881" fmla="*/ 4282078 h 4885973"/>
              <a:gd name="connsiteX6882" fmla="*/ 1847564 w 6085020"/>
              <a:gd name="connsiteY6882" fmla="*/ 4271647 h 4885973"/>
              <a:gd name="connsiteX6883" fmla="*/ 1328436 w 6085020"/>
              <a:gd name="connsiteY6883" fmla="*/ 4271647 h 4885973"/>
              <a:gd name="connsiteX6884" fmla="*/ 1330718 w 6085020"/>
              <a:gd name="connsiteY6884" fmla="*/ 4277526 h 4885973"/>
              <a:gd name="connsiteX6885" fmla="*/ 1331098 w 6085020"/>
              <a:gd name="connsiteY6885" fmla="*/ 4276768 h 4885973"/>
              <a:gd name="connsiteX6886" fmla="*/ 1328436 w 6085020"/>
              <a:gd name="connsiteY6886" fmla="*/ 4271647 h 4885973"/>
              <a:gd name="connsiteX6887" fmla="*/ 1982956 w 6085020"/>
              <a:gd name="connsiteY6887" fmla="*/ 4271078 h 4885973"/>
              <a:gd name="connsiteX6888" fmla="*/ 1982956 w 6085020"/>
              <a:gd name="connsiteY6888" fmla="*/ 4282837 h 4885973"/>
              <a:gd name="connsiteX6889" fmla="*/ 1983717 w 6085020"/>
              <a:gd name="connsiteY6889" fmla="*/ 4282078 h 4885973"/>
              <a:gd name="connsiteX6890" fmla="*/ 1982956 w 6085020"/>
              <a:gd name="connsiteY6890" fmla="*/ 4271078 h 4885973"/>
              <a:gd name="connsiteX6891" fmla="*/ 1522586 w 6085020"/>
              <a:gd name="connsiteY6891" fmla="*/ 4271078 h 4885973"/>
              <a:gd name="connsiteX6892" fmla="*/ 1522629 w 6085020"/>
              <a:gd name="connsiteY6892" fmla="*/ 4271078 h 4885973"/>
              <a:gd name="connsiteX6893" fmla="*/ 1523462 w 6085020"/>
              <a:gd name="connsiteY6893" fmla="*/ 4271826 h 4885973"/>
              <a:gd name="connsiteX6894" fmla="*/ 1523433 w 6085020"/>
              <a:gd name="connsiteY6894" fmla="*/ 4271817 h 4885973"/>
              <a:gd name="connsiteX6895" fmla="*/ 1522206 w 6085020"/>
              <a:gd name="connsiteY6895" fmla="*/ 4270698 h 4885973"/>
              <a:gd name="connsiteX6896" fmla="*/ 1522396 w 6085020"/>
              <a:gd name="connsiteY6896" fmla="*/ 4270869 h 4885973"/>
              <a:gd name="connsiteX6897" fmla="*/ 1522396 w 6085020"/>
              <a:gd name="connsiteY6897" fmla="*/ 4271068 h 4885973"/>
              <a:gd name="connsiteX6898" fmla="*/ 1263973 w 6085020"/>
              <a:gd name="connsiteY6898" fmla="*/ 4270698 h 4885973"/>
              <a:gd name="connsiteX6899" fmla="*/ 1265684 w 6085020"/>
              <a:gd name="connsiteY6899" fmla="*/ 4272026 h 4885973"/>
              <a:gd name="connsiteX6900" fmla="*/ 1265685 w 6085020"/>
              <a:gd name="connsiteY6900" fmla="*/ 4272575 h 4885973"/>
              <a:gd name="connsiteX6901" fmla="*/ 1263973 w 6085020"/>
              <a:gd name="connsiteY6901" fmla="*/ 4272074 h 4885973"/>
              <a:gd name="connsiteX6902" fmla="*/ 2870989 w 6085020"/>
              <a:gd name="connsiteY6902" fmla="*/ 4270509 h 4885973"/>
              <a:gd name="connsiteX6903" fmla="*/ 2869087 w 6085020"/>
              <a:gd name="connsiteY6903" fmla="*/ 4274302 h 4885973"/>
              <a:gd name="connsiteX6904" fmla="*/ 2872700 w 6085020"/>
              <a:gd name="connsiteY6904" fmla="*/ 4276009 h 4885973"/>
              <a:gd name="connsiteX6905" fmla="*/ 2872890 w 6085020"/>
              <a:gd name="connsiteY6905" fmla="*/ 4276009 h 4885973"/>
              <a:gd name="connsiteX6906" fmla="*/ 2874887 w 6085020"/>
              <a:gd name="connsiteY6906" fmla="*/ 4272519 h 4885973"/>
              <a:gd name="connsiteX6907" fmla="*/ 2874792 w 6085020"/>
              <a:gd name="connsiteY6907" fmla="*/ 4272216 h 4885973"/>
              <a:gd name="connsiteX6908" fmla="*/ 2870989 w 6085020"/>
              <a:gd name="connsiteY6908" fmla="*/ 4270509 h 4885973"/>
              <a:gd name="connsiteX6909" fmla="*/ 5643856 w 6085020"/>
              <a:gd name="connsiteY6909" fmla="*/ 4270319 h 4885973"/>
              <a:gd name="connsiteX6910" fmla="*/ 5654505 w 6085020"/>
              <a:gd name="connsiteY6910" fmla="*/ 4297252 h 4885973"/>
              <a:gd name="connsiteX6911" fmla="*/ 5654315 w 6085020"/>
              <a:gd name="connsiteY6911" fmla="*/ 4296493 h 4885973"/>
              <a:gd name="connsiteX6912" fmla="*/ 5654315 w 6085020"/>
              <a:gd name="connsiteY6912" fmla="*/ 4270319 h 4885973"/>
              <a:gd name="connsiteX6913" fmla="*/ 1245784 w 6085020"/>
              <a:gd name="connsiteY6913" fmla="*/ 4269933 h 4885973"/>
              <a:gd name="connsiteX6914" fmla="*/ 1245337 w 6085020"/>
              <a:gd name="connsiteY6914" fmla="*/ 4270888 h 4885973"/>
              <a:gd name="connsiteX6915" fmla="*/ 1245092 w 6085020"/>
              <a:gd name="connsiteY6915" fmla="*/ 4270223 h 4885973"/>
              <a:gd name="connsiteX6916" fmla="*/ 1227953 w 6085020"/>
              <a:gd name="connsiteY6916" fmla="*/ 4269845 h 4885973"/>
              <a:gd name="connsiteX6917" fmla="*/ 1227653 w 6085020"/>
              <a:gd name="connsiteY6917" fmla="*/ 4269940 h 4885973"/>
              <a:gd name="connsiteX6918" fmla="*/ 1226572 w 6085020"/>
              <a:gd name="connsiteY6918" fmla="*/ 4274044 h 4885973"/>
              <a:gd name="connsiteX6919" fmla="*/ 1225941 w 6085020"/>
              <a:gd name="connsiteY6919" fmla="*/ 4273733 h 4885973"/>
              <a:gd name="connsiteX6920" fmla="*/ 1227463 w 6085020"/>
              <a:gd name="connsiteY6920" fmla="*/ 4275061 h 4885973"/>
              <a:gd name="connsiteX6921" fmla="*/ 1226559 w 6085020"/>
              <a:gd name="connsiteY6921" fmla="*/ 4274093 h 4885973"/>
              <a:gd name="connsiteX6922" fmla="*/ 1226572 w 6085020"/>
              <a:gd name="connsiteY6922" fmla="*/ 4274044 h 4885973"/>
              <a:gd name="connsiteX6923" fmla="*/ 1229560 w 6085020"/>
              <a:gd name="connsiteY6923" fmla="*/ 4275516 h 4885973"/>
              <a:gd name="connsiteX6924" fmla="*/ 1229745 w 6085020"/>
              <a:gd name="connsiteY6924" fmla="*/ 4275440 h 4885973"/>
              <a:gd name="connsiteX6925" fmla="*/ 1231570 w 6085020"/>
              <a:gd name="connsiteY6925" fmla="*/ 4272159 h 4885973"/>
              <a:gd name="connsiteX6926" fmla="*/ 1231456 w 6085020"/>
              <a:gd name="connsiteY6926" fmla="*/ 4271836 h 4885973"/>
              <a:gd name="connsiteX6927" fmla="*/ 1227953 w 6085020"/>
              <a:gd name="connsiteY6927" fmla="*/ 4269845 h 4885973"/>
              <a:gd name="connsiteX6928" fmla="*/ 4390913 w 6085020"/>
              <a:gd name="connsiteY6928" fmla="*/ 4268422 h 4885973"/>
              <a:gd name="connsiteX6929" fmla="*/ 4388060 w 6085020"/>
              <a:gd name="connsiteY6929" fmla="*/ 4270698 h 4885973"/>
              <a:gd name="connsiteX6930" fmla="*/ 4388060 w 6085020"/>
              <a:gd name="connsiteY6930" fmla="*/ 4274302 h 4885973"/>
              <a:gd name="connsiteX6931" fmla="*/ 4387490 w 6085020"/>
              <a:gd name="connsiteY6931" fmla="*/ 4278664 h 4885973"/>
              <a:gd name="connsiteX6932" fmla="*/ 4388441 w 6085020"/>
              <a:gd name="connsiteY6932" fmla="*/ 4278285 h 4885973"/>
              <a:gd name="connsiteX6933" fmla="*/ 4388441 w 6085020"/>
              <a:gd name="connsiteY6933" fmla="*/ 4276578 h 4885973"/>
              <a:gd name="connsiteX6934" fmla="*/ 4388441 w 6085020"/>
              <a:gd name="connsiteY6934" fmla="*/ 4274681 h 4885973"/>
              <a:gd name="connsiteX6935" fmla="*/ 4391483 w 6085020"/>
              <a:gd name="connsiteY6935" fmla="*/ 4272974 h 4885973"/>
              <a:gd name="connsiteX6936" fmla="*/ 4394526 w 6085020"/>
              <a:gd name="connsiteY6936" fmla="*/ 4271267 h 4885973"/>
              <a:gd name="connsiteX6937" fmla="*/ 4393385 w 6085020"/>
              <a:gd name="connsiteY6937" fmla="*/ 4270319 h 4885973"/>
              <a:gd name="connsiteX6938" fmla="*/ 4394526 w 6085020"/>
              <a:gd name="connsiteY6938" fmla="*/ 4270319 h 4885973"/>
              <a:gd name="connsiteX6939" fmla="*/ 4394526 w 6085020"/>
              <a:gd name="connsiteY6939" fmla="*/ 4268422 h 4885973"/>
              <a:gd name="connsiteX6940" fmla="*/ 4392624 w 6085020"/>
              <a:gd name="connsiteY6940" fmla="*/ 4268422 h 4885973"/>
              <a:gd name="connsiteX6941" fmla="*/ 4392624 w 6085020"/>
              <a:gd name="connsiteY6941" fmla="*/ 4269940 h 4885973"/>
              <a:gd name="connsiteX6942" fmla="*/ 1519734 w 6085020"/>
              <a:gd name="connsiteY6942" fmla="*/ 4268233 h 4885973"/>
              <a:gd name="connsiteX6943" fmla="*/ 1522063 w 6085020"/>
              <a:gd name="connsiteY6943" fmla="*/ 4269560 h 4885973"/>
              <a:gd name="connsiteX6944" fmla="*/ 1521445 w 6085020"/>
              <a:gd name="connsiteY6944" fmla="*/ 4269560 h 4885973"/>
              <a:gd name="connsiteX6945" fmla="*/ 1522215 w 6085020"/>
              <a:gd name="connsiteY6945" fmla="*/ 4272121 h 4885973"/>
              <a:gd name="connsiteX6946" fmla="*/ 1522396 w 6085020"/>
              <a:gd name="connsiteY6946" fmla="*/ 4272216 h 4885973"/>
              <a:gd name="connsiteX6947" fmla="*/ 1522396 w 6085020"/>
              <a:gd name="connsiteY6947" fmla="*/ 4271078 h 4885973"/>
              <a:gd name="connsiteX6948" fmla="*/ 1522396 w 6085020"/>
              <a:gd name="connsiteY6948" fmla="*/ 4271068 h 4885973"/>
              <a:gd name="connsiteX6949" fmla="*/ 1522658 w 6085020"/>
              <a:gd name="connsiteY6949" fmla="*/ 4271576 h 4885973"/>
              <a:gd name="connsiteX6950" fmla="*/ 1523433 w 6085020"/>
              <a:gd name="connsiteY6950" fmla="*/ 4271817 h 4885973"/>
              <a:gd name="connsiteX6951" fmla="*/ 1524107 w 6085020"/>
              <a:gd name="connsiteY6951" fmla="*/ 4272405 h 4885973"/>
              <a:gd name="connsiteX6952" fmla="*/ 1523462 w 6085020"/>
              <a:gd name="connsiteY6952" fmla="*/ 4271826 h 4885973"/>
              <a:gd name="connsiteX6953" fmla="*/ 1524107 w 6085020"/>
              <a:gd name="connsiteY6953" fmla="*/ 4272026 h 4885973"/>
              <a:gd name="connsiteX6954" fmla="*/ 1524107 w 6085020"/>
              <a:gd name="connsiteY6954" fmla="*/ 4271078 h 4885973"/>
              <a:gd name="connsiteX6955" fmla="*/ 1522629 w 6085020"/>
              <a:gd name="connsiteY6955" fmla="*/ 4271078 h 4885973"/>
              <a:gd name="connsiteX6956" fmla="*/ 1522396 w 6085020"/>
              <a:gd name="connsiteY6956" fmla="*/ 4270869 h 4885973"/>
              <a:gd name="connsiteX6957" fmla="*/ 1522396 w 6085020"/>
              <a:gd name="connsiteY6957" fmla="*/ 4269750 h 4885973"/>
              <a:gd name="connsiteX6958" fmla="*/ 1522063 w 6085020"/>
              <a:gd name="connsiteY6958" fmla="*/ 4269560 h 4885973"/>
              <a:gd name="connsiteX6959" fmla="*/ 1522586 w 6085020"/>
              <a:gd name="connsiteY6959" fmla="*/ 4269560 h 4885973"/>
              <a:gd name="connsiteX6960" fmla="*/ 1519734 w 6085020"/>
              <a:gd name="connsiteY6960" fmla="*/ 4268233 h 4885973"/>
              <a:gd name="connsiteX6961" fmla="*/ 581690 w 6085020"/>
              <a:gd name="connsiteY6961" fmla="*/ 4267664 h 4885973"/>
              <a:gd name="connsiteX6962" fmla="*/ 573133 w 6085020"/>
              <a:gd name="connsiteY6962" fmla="*/ 4274492 h 4885973"/>
              <a:gd name="connsiteX6963" fmla="*/ 570471 w 6085020"/>
              <a:gd name="connsiteY6963" fmla="*/ 4280561 h 4885973"/>
              <a:gd name="connsiteX6964" fmla="*/ 575985 w 6085020"/>
              <a:gd name="connsiteY6964" fmla="*/ 4280561 h 4885973"/>
              <a:gd name="connsiteX6965" fmla="*/ 584542 w 6085020"/>
              <a:gd name="connsiteY6965" fmla="*/ 4273923 h 4885973"/>
              <a:gd name="connsiteX6966" fmla="*/ 587204 w 6085020"/>
              <a:gd name="connsiteY6966" fmla="*/ 4267664 h 4885973"/>
              <a:gd name="connsiteX6967" fmla="*/ 2485350 w 6085020"/>
              <a:gd name="connsiteY6967" fmla="*/ 4267474 h 4885973"/>
              <a:gd name="connsiteX6968" fmla="*/ 2485350 w 6085020"/>
              <a:gd name="connsiteY6968" fmla="*/ 4267474 h 4885973"/>
              <a:gd name="connsiteX6969" fmla="*/ 2297095 w 6085020"/>
              <a:gd name="connsiteY6969" fmla="*/ 4267474 h 4885973"/>
              <a:gd name="connsiteX6970" fmla="*/ 2297095 w 6085020"/>
              <a:gd name="connsiteY6970" fmla="*/ 4267474 h 4885973"/>
              <a:gd name="connsiteX6971" fmla="*/ 4321648 w 6085020"/>
              <a:gd name="connsiteY6971" fmla="*/ 4266121 h 4885973"/>
              <a:gd name="connsiteX6972" fmla="*/ 4322076 w 6085020"/>
              <a:gd name="connsiteY6972" fmla="*/ 4266146 h 4885973"/>
              <a:gd name="connsiteX6973" fmla="*/ 4322048 w 6085020"/>
              <a:gd name="connsiteY6973" fmla="*/ 4266427 h 4885973"/>
              <a:gd name="connsiteX6974" fmla="*/ 4321450 w 6085020"/>
              <a:gd name="connsiteY6974" fmla="*/ 4266327 h 4885973"/>
              <a:gd name="connsiteX6975" fmla="*/ 1521826 w 6085020"/>
              <a:gd name="connsiteY6975" fmla="*/ 4265337 h 4885973"/>
              <a:gd name="connsiteX6976" fmla="*/ 1521943 w 6085020"/>
              <a:gd name="connsiteY6976" fmla="*/ 4265426 h 4885973"/>
              <a:gd name="connsiteX6977" fmla="*/ 1521826 w 6085020"/>
              <a:gd name="connsiteY6977" fmla="*/ 4265775 h 4885973"/>
              <a:gd name="connsiteX6978" fmla="*/ 3401146 w 6085020"/>
              <a:gd name="connsiteY6978" fmla="*/ 4264629 h 4885973"/>
              <a:gd name="connsiteX6979" fmla="*/ 3401146 w 6085020"/>
              <a:gd name="connsiteY6979" fmla="*/ 4264629 h 4885973"/>
              <a:gd name="connsiteX6980" fmla="*/ 1429790 w 6085020"/>
              <a:gd name="connsiteY6980" fmla="*/ 4263491 h 4885973"/>
              <a:gd name="connsiteX6981" fmla="*/ 1429790 w 6085020"/>
              <a:gd name="connsiteY6981" fmla="*/ 4265957 h 4885973"/>
              <a:gd name="connsiteX6982" fmla="*/ 1430931 w 6085020"/>
              <a:gd name="connsiteY6982" fmla="*/ 4263491 h 4885973"/>
              <a:gd name="connsiteX6983" fmla="*/ 4324358 w 6085020"/>
              <a:gd name="connsiteY6983" fmla="*/ 4263301 h 4885973"/>
              <a:gd name="connsiteX6984" fmla="*/ 4321648 w 6085020"/>
              <a:gd name="connsiteY6984" fmla="*/ 4266121 h 4885973"/>
              <a:gd name="connsiteX6985" fmla="*/ 4320460 w 6085020"/>
              <a:gd name="connsiteY6985" fmla="*/ 4266052 h 4885973"/>
              <a:gd name="connsiteX6986" fmla="*/ 4320364 w 6085020"/>
              <a:gd name="connsiteY6986" fmla="*/ 4266146 h 4885973"/>
              <a:gd name="connsiteX6987" fmla="*/ 4321450 w 6085020"/>
              <a:gd name="connsiteY6987" fmla="*/ 4266327 h 4885973"/>
              <a:gd name="connsiteX6988" fmla="*/ 4319984 w 6085020"/>
              <a:gd name="connsiteY6988" fmla="*/ 4267853 h 4885973"/>
              <a:gd name="connsiteX6989" fmla="*/ 4321886 w 6085020"/>
              <a:gd name="connsiteY6989" fmla="*/ 4268043 h 4885973"/>
              <a:gd name="connsiteX6990" fmla="*/ 4322048 w 6085020"/>
              <a:gd name="connsiteY6990" fmla="*/ 4266427 h 4885973"/>
              <a:gd name="connsiteX6991" fmla="*/ 4323787 w 6085020"/>
              <a:gd name="connsiteY6991" fmla="*/ 4266716 h 4885973"/>
              <a:gd name="connsiteX6992" fmla="*/ 4324358 w 6085020"/>
              <a:gd name="connsiteY6992" fmla="*/ 4263301 h 4885973"/>
              <a:gd name="connsiteX6993" fmla="*/ 1492161 w 6085020"/>
              <a:gd name="connsiteY6993" fmla="*/ 4262922 h 4885973"/>
              <a:gd name="connsiteX6994" fmla="*/ 1490830 w 6085020"/>
              <a:gd name="connsiteY6994" fmla="*/ 4277906 h 4885973"/>
              <a:gd name="connsiteX6995" fmla="*/ 1495013 w 6085020"/>
              <a:gd name="connsiteY6995" fmla="*/ 4279802 h 4885973"/>
              <a:gd name="connsiteX6996" fmla="*/ 1495013 w 6085020"/>
              <a:gd name="connsiteY6996" fmla="*/ 4281889 h 4885973"/>
              <a:gd name="connsiteX6997" fmla="*/ 1495013 w 6085020"/>
              <a:gd name="connsiteY6997" fmla="*/ 4287199 h 4885973"/>
              <a:gd name="connsiteX6998" fmla="*/ 1495013 w 6085020"/>
              <a:gd name="connsiteY6998" fmla="*/ 4301045 h 4885973"/>
              <a:gd name="connsiteX6999" fmla="*/ 1493872 w 6085020"/>
              <a:gd name="connsiteY6999" fmla="*/ 4308062 h 4885973"/>
              <a:gd name="connsiteX7000" fmla="*/ 1498246 w 6085020"/>
              <a:gd name="connsiteY7000" fmla="*/ 4298769 h 4885973"/>
              <a:gd name="connsiteX7001" fmla="*/ 1496915 w 6085020"/>
              <a:gd name="connsiteY7001" fmla="*/ 4291751 h 4885973"/>
              <a:gd name="connsiteX7002" fmla="*/ 1497105 w 6085020"/>
              <a:gd name="connsiteY7002" fmla="*/ 4291182 h 4885973"/>
              <a:gd name="connsiteX7003" fmla="*/ 1495013 w 6085020"/>
              <a:gd name="connsiteY7003" fmla="*/ 4281889 h 4885973"/>
              <a:gd name="connsiteX7004" fmla="*/ 1496915 w 6085020"/>
              <a:gd name="connsiteY7004" fmla="*/ 4281889 h 4885973"/>
              <a:gd name="connsiteX7005" fmla="*/ 1492161 w 6085020"/>
              <a:gd name="connsiteY7005" fmla="*/ 4262922 h 4885973"/>
              <a:gd name="connsiteX7006" fmla="*/ 707764 w 6085020"/>
              <a:gd name="connsiteY7006" fmla="*/ 4262543 h 4885973"/>
              <a:gd name="connsiteX7007" fmla="*/ 707764 w 6085020"/>
              <a:gd name="connsiteY7007" fmla="*/ 4262543 h 4885973"/>
              <a:gd name="connsiteX7008" fmla="*/ 802462 w 6085020"/>
              <a:gd name="connsiteY7008" fmla="*/ 4262353 h 4885973"/>
              <a:gd name="connsiteX7009" fmla="*/ 798469 w 6085020"/>
              <a:gd name="connsiteY7009" fmla="*/ 4276009 h 4885973"/>
              <a:gd name="connsiteX7010" fmla="*/ 796757 w 6085020"/>
              <a:gd name="connsiteY7010" fmla="*/ 4278285 h 4885973"/>
              <a:gd name="connsiteX7011" fmla="*/ 793335 w 6085020"/>
              <a:gd name="connsiteY7011" fmla="*/ 4282647 h 4885973"/>
              <a:gd name="connsiteX7012" fmla="*/ 797518 w 6085020"/>
              <a:gd name="connsiteY7012" fmla="*/ 4285872 h 4885973"/>
              <a:gd name="connsiteX7013" fmla="*/ 801892 w 6085020"/>
              <a:gd name="connsiteY7013" fmla="*/ 4289096 h 4885973"/>
              <a:gd name="connsiteX7014" fmla="*/ 800560 w 6085020"/>
              <a:gd name="connsiteY7014" fmla="*/ 4279044 h 4885973"/>
              <a:gd name="connsiteX7015" fmla="*/ 812350 w 6085020"/>
              <a:gd name="connsiteY7015" fmla="*/ 4272405 h 4885973"/>
              <a:gd name="connsiteX7016" fmla="*/ 812921 w 6085020"/>
              <a:gd name="connsiteY7016" fmla="*/ 4272785 h 4885973"/>
              <a:gd name="connsiteX7017" fmla="*/ 802462 w 6085020"/>
              <a:gd name="connsiteY7017" fmla="*/ 4262353 h 4885973"/>
              <a:gd name="connsiteX7018" fmla="*/ 1521255 w 6085020"/>
              <a:gd name="connsiteY7018" fmla="*/ 4262163 h 4885973"/>
              <a:gd name="connsiteX7019" fmla="*/ 1521255 w 6085020"/>
              <a:gd name="connsiteY7019" fmla="*/ 4263301 h 4885973"/>
              <a:gd name="connsiteX7020" fmla="*/ 1520685 w 6085020"/>
              <a:gd name="connsiteY7020" fmla="*/ 4263301 h 4885973"/>
              <a:gd name="connsiteX7021" fmla="*/ 1521255 w 6085020"/>
              <a:gd name="connsiteY7021" fmla="*/ 4264250 h 4885973"/>
              <a:gd name="connsiteX7022" fmla="*/ 1521255 w 6085020"/>
              <a:gd name="connsiteY7022" fmla="*/ 4263301 h 4885973"/>
              <a:gd name="connsiteX7023" fmla="*/ 1521826 w 6085020"/>
              <a:gd name="connsiteY7023" fmla="*/ 4263301 h 4885973"/>
              <a:gd name="connsiteX7024" fmla="*/ 1521826 w 6085020"/>
              <a:gd name="connsiteY7024" fmla="*/ 4265337 h 4885973"/>
              <a:gd name="connsiteX7025" fmla="*/ 1519163 w 6085020"/>
              <a:gd name="connsiteY7025" fmla="*/ 4263301 h 4885973"/>
              <a:gd name="connsiteX7026" fmla="*/ 1517642 w 6085020"/>
              <a:gd name="connsiteY7026" fmla="*/ 4263301 h 4885973"/>
              <a:gd name="connsiteX7027" fmla="*/ 1517642 w 6085020"/>
              <a:gd name="connsiteY7027" fmla="*/ 4264439 h 4885973"/>
              <a:gd name="connsiteX7028" fmla="*/ 1521255 w 6085020"/>
              <a:gd name="connsiteY7028" fmla="*/ 4265388 h 4885973"/>
              <a:gd name="connsiteX7029" fmla="*/ 1521255 w 6085020"/>
              <a:gd name="connsiteY7029" fmla="*/ 4267474 h 4885973"/>
              <a:gd name="connsiteX7030" fmla="*/ 1521826 w 6085020"/>
              <a:gd name="connsiteY7030" fmla="*/ 4265775 h 4885973"/>
              <a:gd name="connsiteX7031" fmla="*/ 1521826 w 6085020"/>
              <a:gd name="connsiteY7031" fmla="*/ 4267474 h 4885973"/>
              <a:gd name="connsiteX7032" fmla="*/ 1521826 w 6085020"/>
              <a:gd name="connsiteY7032" fmla="*/ 4268422 h 4885973"/>
              <a:gd name="connsiteX7033" fmla="*/ 1522966 w 6085020"/>
              <a:gd name="connsiteY7033" fmla="*/ 4267095 h 4885973"/>
              <a:gd name="connsiteX7034" fmla="*/ 1522966 w 6085020"/>
              <a:gd name="connsiteY7034" fmla="*/ 4264819 h 4885973"/>
              <a:gd name="connsiteX7035" fmla="*/ 1524298 w 6085020"/>
              <a:gd name="connsiteY7035" fmla="*/ 4264819 h 4885973"/>
              <a:gd name="connsiteX7036" fmla="*/ 1522396 w 6085020"/>
              <a:gd name="connsiteY7036" fmla="*/ 4262163 h 4885973"/>
              <a:gd name="connsiteX7037" fmla="*/ 1521255 w 6085020"/>
              <a:gd name="connsiteY7037" fmla="*/ 4262163 h 4885973"/>
              <a:gd name="connsiteX7038" fmla="*/ 3190565 w 6085020"/>
              <a:gd name="connsiteY7038" fmla="*/ 4262125 h 4885973"/>
              <a:gd name="connsiteX7039" fmla="*/ 3182276 w 6085020"/>
              <a:gd name="connsiteY7039" fmla="*/ 4283596 h 4885973"/>
              <a:gd name="connsiteX7040" fmla="*/ 3191023 w 6085020"/>
              <a:gd name="connsiteY7040" fmla="*/ 4289854 h 4885973"/>
              <a:gd name="connsiteX7041" fmla="*/ 3198819 w 6085020"/>
              <a:gd name="connsiteY7041" fmla="*/ 4281130 h 4885973"/>
              <a:gd name="connsiteX7042" fmla="*/ 3198058 w 6085020"/>
              <a:gd name="connsiteY7042" fmla="*/ 4279802 h 4885973"/>
              <a:gd name="connsiteX7043" fmla="*/ 3196347 w 6085020"/>
              <a:gd name="connsiteY7043" fmla="*/ 4264629 h 4885973"/>
              <a:gd name="connsiteX7044" fmla="*/ 3190565 w 6085020"/>
              <a:gd name="connsiteY7044" fmla="*/ 4262125 h 4885973"/>
              <a:gd name="connsiteX7045" fmla="*/ 1429219 w 6085020"/>
              <a:gd name="connsiteY7045" fmla="*/ 4261784 h 4885973"/>
              <a:gd name="connsiteX7046" fmla="*/ 1429029 w 6085020"/>
              <a:gd name="connsiteY7046" fmla="*/ 4262353 h 4885973"/>
              <a:gd name="connsiteX7047" fmla="*/ 1427888 w 6085020"/>
              <a:gd name="connsiteY7047" fmla="*/ 4262353 h 4885973"/>
              <a:gd name="connsiteX7048" fmla="*/ 1429219 w 6085020"/>
              <a:gd name="connsiteY7048" fmla="*/ 4263491 h 4885973"/>
              <a:gd name="connsiteX7049" fmla="*/ 1429219 w 6085020"/>
              <a:gd name="connsiteY7049" fmla="*/ 4261784 h 4885973"/>
              <a:gd name="connsiteX7050" fmla="*/ 4352501 w 6085020"/>
              <a:gd name="connsiteY7050" fmla="*/ 4261595 h 4885973"/>
              <a:gd name="connsiteX7051" fmla="*/ 4352501 w 6085020"/>
              <a:gd name="connsiteY7051" fmla="*/ 4264439 h 4885973"/>
              <a:gd name="connsiteX7052" fmla="*/ 4353452 w 6085020"/>
              <a:gd name="connsiteY7052" fmla="*/ 4267095 h 4885973"/>
              <a:gd name="connsiteX7053" fmla="*/ 4353452 w 6085020"/>
              <a:gd name="connsiteY7053" fmla="*/ 4265767 h 4885973"/>
              <a:gd name="connsiteX7054" fmla="*/ 4353452 w 6085020"/>
              <a:gd name="connsiteY7054" fmla="*/ 4263681 h 4885973"/>
              <a:gd name="connsiteX7055" fmla="*/ 4355544 w 6085020"/>
              <a:gd name="connsiteY7055" fmla="*/ 4263681 h 4885973"/>
              <a:gd name="connsiteX7056" fmla="*/ 629800 w 6085020"/>
              <a:gd name="connsiteY7056" fmla="*/ 4261595 h 4885973"/>
              <a:gd name="connsiteX7057" fmla="*/ 627328 w 6085020"/>
              <a:gd name="connsiteY7057" fmla="*/ 4264819 h 4885973"/>
              <a:gd name="connsiteX7058" fmla="*/ 630370 w 6085020"/>
              <a:gd name="connsiteY7058" fmla="*/ 4267285 h 4885973"/>
              <a:gd name="connsiteX7059" fmla="*/ 632082 w 6085020"/>
              <a:gd name="connsiteY7059" fmla="*/ 4264439 h 4885973"/>
              <a:gd name="connsiteX7060" fmla="*/ 632842 w 6085020"/>
              <a:gd name="connsiteY7060" fmla="*/ 4264060 h 4885973"/>
              <a:gd name="connsiteX7061" fmla="*/ 629800 w 6085020"/>
              <a:gd name="connsiteY7061" fmla="*/ 4261595 h 4885973"/>
              <a:gd name="connsiteX7062" fmla="*/ 1629074 w 6085020"/>
              <a:gd name="connsiteY7062" fmla="*/ 4260646 h 4885973"/>
              <a:gd name="connsiteX7063" fmla="*/ 1629074 w 6085020"/>
              <a:gd name="connsiteY7063" fmla="*/ 4262732 h 4885973"/>
              <a:gd name="connsiteX7064" fmla="*/ 1629454 w 6085020"/>
              <a:gd name="connsiteY7064" fmla="*/ 4260836 h 4885973"/>
              <a:gd name="connsiteX7065" fmla="*/ 595191 w 6085020"/>
              <a:gd name="connsiteY7065" fmla="*/ 4260457 h 4885973"/>
              <a:gd name="connsiteX7066" fmla="*/ 592711 w 6085020"/>
              <a:gd name="connsiteY7066" fmla="*/ 4263624 h 4885973"/>
              <a:gd name="connsiteX7067" fmla="*/ 592719 w 6085020"/>
              <a:gd name="connsiteY7067" fmla="*/ 4263681 h 4885973"/>
              <a:gd name="connsiteX7068" fmla="*/ 595678 w 6085020"/>
              <a:gd name="connsiteY7068" fmla="*/ 4265995 h 4885973"/>
              <a:gd name="connsiteX7069" fmla="*/ 595952 w 6085020"/>
              <a:gd name="connsiteY7069" fmla="*/ 4265957 h 4885973"/>
              <a:gd name="connsiteX7070" fmla="*/ 597663 w 6085020"/>
              <a:gd name="connsiteY7070" fmla="*/ 4262922 h 4885973"/>
              <a:gd name="connsiteX7071" fmla="*/ 598424 w 6085020"/>
              <a:gd name="connsiteY7071" fmla="*/ 4262922 h 4885973"/>
              <a:gd name="connsiteX7072" fmla="*/ 595191 w 6085020"/>
              <a:gd name="connsiteY7072" fmla="*/ 4260457 h 4885973"/>
              <a:gd name="connsiteX7073" fmla="*/ 1526960 w 6085020"/>
              <a:gd name="connsiteY7073" fmla="*/ 4260077 h 4885973"/>
              <a:gd name="connsiteX7074" fmla="*/ 1527911 w 6085020"/>
              <a:gd name="connsiteY7074" fmla="*/ 4261026 h 4885973"/>
              <a:gd name="connsiteX7075" fmla="*/ 1527911 w 6085020"/>
              <a:gd name="connsiteY7075" fmla="*/ 4260077 h 4885973"/>
              <a:gd name="connsiteX7076" fmla="*/ 1526960 w 6085020"/>
              <a:gd name="connsiteY7076" fmla="*/ 4260077 h 4885973"/>
              <a:gd name="connsiteX7077" fmla="*/ 4370376 w 6085020"/>
              <a:gd name="connsiteY7077" fmla="*/ 4259698 h 4885973"/>
              <a:gd name="connsiteX7078" fmla="*/ 4372658 w 6085020"/>
              <a:gd name="connsiteY7078" fmla="*/ 4266716 h 4885973"/>
              <a:gd name="connsiteX7079" fmla="*/ 4376501 w 6085020"/>
              <a:gd name="connsiteY7079" fmla="*/ 4266716 h 4885973"/>
              <a:gd name="connsiteX7080" fmla="*/ 4376841 w 6085020"/>
              <a:gd name="connsiteY7080" fmla="*/ 4267095 h 4885973"/>
              <a:gd name="connsiteX7081" fmla="*/ 4376841 w 6085020"/>
              <a:gd name="connsiteY7081" fmla="*/ 4266716 h 4885973"/>
              <a:gd name="connsiteX7082" fmla="*/ 4376501 w 6085020"/>
              <a:gd name="connsiteY7082" fmla="*/ 4266716 h 4885973"/>
              <a:gd name="connsiteX7083" fmla="*/ 4373608 w 6085020"/>
              <a:gd name="connsiteY7083" fmla="*/ 4263491 h 4885973"/>
              <a:gd name="connsiteX7084" fmla="*/ 5277994 w 6085020"/>
              <a:gd name="connsiteY7084" fmla="*/ 4259319 h 4885973"/>
              <a:gd name="connsiteX7085" fmla="*/ 5293778 w 6085020"/>
              <a:gd name="connsiteY7085" fmla="*/ 4271078 h 4885973"/>
              <a:gd name="connsiteX7086" fmla="*/ 5293778 w 6085020"/>
              <a:gd name="connsiteY7086" fmla="*/ 4269750 h 4885973"/>
              <a:gd name="connsiteX7087" fmla="*/ 5277994 w 6085020"/>
              <a:gd name="connsiteY7087" fmla="*/ 4259319 h 4885973"/>
              <a:gd name="connsiteX7088" fmla="*/ 3354177 w 6085020"/>
              <a:gd name="connsiteY7088" fmla="*/ 4259319 h 4885973"/>
              <a:gd name="connsiteX7089" fmla="*/ 3354177 w 6085020"/>
              <a:gd name="connsiteY7089" fmla="*/ 4259319 h 4885973"/>
              <a:gd name="connsiteX7090" fmla="*/ 3164781 w 6085020"/>
              <a:gd name="connsiteY7090" fmla="*/ 4259319 h 4885973"/>
              <a:gd name="connsiteX7091" fmla="*/ 3164781 w 6085020"/>
              <a:gd name="connsiteY7091" fmla="*/ 4259319 h 4885973"/>
              <a:gd name="connsiteX7092" fmla="*/ 1518212 w 6085020"/>
              <a:gd name="connsiteY7092" fmla="*/ 4258180 h 4885973"/>
              <a:gd name="connsiteX7093" fmla="*/ 1518212 w 6085020"/>
              <a:gd name="connsiteY7093" fmla="*/ 4259671 h 4885973"/>
              <a:gd name="connsiteX7094" fmla="*/ 1517832 w 6085020"/>
              <a:gd name="connsiteY7094" fmla="*/ 4260267 h 4885973"/>
              <a:gd name="connsiteX7095" fmla="*/ 1518212 w 6085020"/>
              <a:gd name="connsiteY7095" fmla="*/ 4259698 h 4885973"/>
              <a:gd name="connsiteX7096" fmla="*/ 1518212 w 6085020"/>
              <a:gd name="connsiteY7096" fmla="*/ 4259671 h 4885973"/>
              <a:gd name="connsiteX7097" fmla="*/ 1518722 w 6085020"/>
              <a:gd name="connsiteY7097" fmla="*/ 4258873 h 4885973"/>
              <a:gd name="connsiteX7098" fmla="*/ 1520304 w 6085020"/>
              <a:gd name="connsiteY7098" fmla="*/ 4261026 h 4885973"/>
              <a:gd name="connsiteX7099" fmla="*/ 1521255 w 6085020"/>
              <a:gd name="connsiteY7099" fmla="*/ 4261026 h 4885973"/>
              <a:gd name="connsiteX7100" fmla="*/ 1519163 w 6085020"/>
              <a:gd name="connsiteY7100" fmla="*/ 4258180 h 4885973"/>
              <a:gd name="connsiteX7101" fmla="*/ 1518722 w 6085020"/>
              <a:gd name="connsiteY7101" fmla="*/ 4258873 h 4885973"/>
              <a:gd name="connsiteX7102" fmla="*/ 2501133 w 6085020"/>
              <a:gd name="connsiteY7102" fmla="*/ 4257611 h 4885973"/>
              <a:gd name="connsiteX7103" fmla="*/ 2501133 w 6085020"/>
              <a:gd name="connsiteY7103" fmla="*/ 4257611 h 4885973"/>
              <a:gd name="connsiteX7104" fmla="*/ 691981 w 6085020"/>
              <a:gd name="connsiteY7104" fmla="*/ 4257422 h 4885973"/>
              <a:gd name="connsiteX7105" fmla="*/ 691981 w 6085020"/>
              <a:gd name="connsiteY7105" fmla="*/ 4257422 h 4885973"/>
              <a:gd name="connsiteX7106" fmla="*/ 1428268 w 6085020"/>
              <a:gd name="connsiteY7106" fmla="*/ 4257232 h 4885973"/>
              <a:gd name="connsiteX7107" fmla="*/ 1427318 w 6085020"/>
              <a:gd name="connsiteY7107" fmla="*/ 4259129 h 4885973"/>
              <a:gd name="connsiteX7108" fmla="*/ 1426177 w 6085020"/>
              <a:gd name="connsiteY7108" fmla="*/ 4259129 h 4885973"/>
              <a:gd name="connsiteX7109" fmla="*/ 1429219 w 6085020"/>
              <a:gd name="connsiteY7109" fmla="*/ 4260646 h 4885973"/>
              <a:gd name="connsiteX7110" fmla="*/ 1430931 w 6085020"/>
              <a:gd name="connsiteY7110" fmla="*/ 4259319 h 4885973"/>
              <a:gd name="connsiteX7111" fmla="*/ 1428268 w 6085020"/>
              <a:gd name="connsiteY7111" fmla="*/ 4257232 h 4885973"/>
              <a:gd name="connsiteX7112" fmla="*/ 2694523 w 6085020"/>
              <a:gd name="connsiteY7112" fmla="*/ 4257042 h 4885973"/>
              <a:gd name="connsiteX7113" fmla="*/ 2694523 w 6085020"/>
              <a:gd name="connsiteY7113" fmla="*/ 4267474 h 4885973"/>
              <a:gd name="connsiteX7114" fmla="*/ 2704982 w 6085020"/>
              <a:gd name="connsiteY7114" fmla="*/ 4267474 h 4885973"/>
              <a:gd name="connsiteX7115" fmla="*/ 2704982 w 6085020"/>
              <a:gd name="connsiteY7115" fmla="*/ 4257042 h 4885973"/>
              <a:gd name="connsiteX7116" fmla="*/ 1522396 w 6085020"/>
              <a:gd name="connsiteY7116" fmla="*/ 4257042 h 4885973"/>
              <a:gd name="connsiteX7117" fmla="*/ 1520685 w 6085020"/>
              <a:gd name="connsiteY7117" fmla="*/ 4258370 h 4885973"/>
              <a:gd name="connsiteX7118" fmla="*/ 1520957 w 6085020"/>
              <a:gd name="connsiteY7118" fmla="*/ 4259457 h 4885973"/>
              <a:gd name="connsiteX7119" fmla="*/ 1520685 w 6085020"/>
              <a:gd name="connsiteY7119" fmla="*/ 4259698 h 4885973"/>
              <a:gd name="connsiteX7120" fmla="*/ 1521255 w 6085020"/>
              <a:gd name="connsiteY7120" fmla="*/ 4260646 h 4885973"/>
              <a:gd name="connsiteX7121" fmla="*/ 1520957 w 6085020"/>
              <a:gd name="connsiteY7121" fmla="*/ 4259457 h 4885973"/>
              <a:gd name="connsiteX7122" fmla="*/ 1522396 w 6085020"/>
              <a:gd name="connsiteY7122" fmla="*/ 4258180 h 4885973"/>
              <a:gd name="connsiteX7123" fmla="*/ 2260205 w 6085020"/>
              <a:gd name="connsiteY7123" fmla="*/ 4256853 h 4885973"/>
              <a:gd name="connsiteX7124" fmla="*/ 2260205 w 6085020"/>
              <a:gd name="connsiteY7124" fmla="*/ 4256853 h 4885973"/>
              <a:gd name="connsiteX7125" fmla="*/ 676578 w 6085020"/>
              <a:gd name="connsiteY7125" fmla="*/ 4256663 h 4885973"/>
              <a:gd name="connsiteX7126" fmla="*/ 676578 w 6085020"/>
              <a:gd name="connsiteY7126" fmla="*/ 4256663 h 4885973"/>
              <a:gd name="connsiteX7127" fmla="*/ 2401491 w 6085020"/>
              <a:gd name="connsiteY7127" fmla="*/ 4256094 h 4885973"/>
              <a:gd name="connsiteX7128" fmla="*/ 2395977 w 6085020"/>
              <a:gd name="connsiteY7128" fmla="*/ 4282837 h 4885973"/>
              <a:gd name="connsiteX7129" fmla="*/ 2396357 w 6085020"/>
              <a:gd name="connsiteY7129" fmla="*/ 4282078 h 4885973"/>
              <a:gd name="connsiteX7130" fmla="*/ 2411950 w 6085020"/>
              <a:gd name="connsiteY7130" fmla="*/ 4271647 h 4885973"/>
              <a:gd name="connsiteX7131" fmla="*/ 2401491 w 6085020"/>
              <a:gd name="connsiteY7131" fmla="*/ 4256094 h 4885973"/>
              <a:gd name="connsiteX7132" fmla="*/ 2176916 w 6085020"/>
              <a:gd name="connsiteY7132" fmla="*/ 4256094 h 4885973"/>
              <a:gd name="connsiteX7133" fmla="*/ 2197833 w 6085020"/>
              <a:gd name="connsiteY7133" fmla="*/ 4267474 h 4885973"/>
              <a:gd name="connsiteX7134" fmla="*/ 2197833 w 6085020"/>
              <a:gd name="connsiteY7134" fmla="*/ 4266526 h 4885973"/>
              <a:gd name="connsiteX7135" fmla="*/ 2176916 w 6085020"/>
              <a:gd name="connsiteY7135" fmla="*/ 4256094 h 4885973"/>
              <a:gd name="connsiteX7136" fmla="*/ 1321781 w 6085020"/>
              <a:gd name="connsiteY7136" fmla="*/ 4254767 h 4885973"/>
              <a:gd name="connsiteX7137" fmla="*/ 1321590 w 6085020"/>
              <a:gd name="connsiteY7137" fmla="*/ 4255525 h 4885973"/>
              <a:gd name="connsiteX7138" fmla="*/ 1322731 w 6085020"/>
              <a:gd name="connsiteY7138" fmla="*/ 4257422 h 4885973"/>
              <a:gd name="connsiteX7139" fmla="*/ 1321781 w 6085020"/>
              <a:gd name="connsiteY7139" fmla="*/ 4254767 h 4885973"/>
              <a:gd name="connsiteX7140" fmla="*/ 3233808 w 6085020"/>
              <a:gd name="connsiteY7140" fmla="*/ 4254198 h 4885973"/>
              <a:gd name="connsiteX7141" fmla="*/ 3233808 w 6085020"/>
              <a:gd name="connsiteY7141" fmla="*/ 4254198 h 4885973"/>
              <a:gd name="connsiteX7142" fmla="*/ 2047419 w 6085020"/>
              <a:gd name="connsiteY7142" fmla="*/ 4254198 h 4885973"/>
              <a:gd name="connsiteX7143" fmla="*/ 2033918 w 6085020"/>
              <a:gd name="connsiteY7143" fmla="*/ 4262163 h 4885973"/>
              <a:gd name="connsiteX7144" fmla="*/ 2019276 w 6085020"/>
              <a:gd name="connsiteY7144" fmla="*/ 4276009 h 4885973"/>
              <a:gd name="connsiteX7145" fmla="*/ 2017945 w 6085020"/>
              <a:gd name="connsiteY7145" fmla="*/ 4282078 h 4885973"/>
              <a:gd name="connsiteX7146" fmla="*/ 2031446 w 6085020"/>
              <a:gd name="connsiteY7146" fmla="*/ 4277147 h 4885973"/>
              <a:gd name="connsiteX7147" fmla="*/ 2025931 w 6085020"/>
              <a:gd name="connsiteY7147" fmla="*/ 4290424 h 4885973"/>
              <a:gd name="connsiteX7148" fmla="*/ 2020417 w 6085020"/>
              <a:gd name="connsiteY7148" fmla="*/ 4303510 h 4885973"/>
              <a:gd name="connsiteX7149" fmla="*/ 2042475 w 6085020"/>
              <a:gd name="connsiteY7149" fmla="*/ 4295734 h 4885973"/>
              <a:gd name="connsiteX7150" fmla="*/ 2037531 w 6085020"/>
              <a:gd name="connsiteY7150" fmla="*/ 4281509 h 4885973"/>
              <a:gd name="connsiteX7151" fmla="*/ 2032777 w 6085020"/>
              <a:gd name="connsiteY7151" fmla="*/ 4267285 h 4885973"/>
              <a:gd name="connsiteX7152" fmla="*/ 2042285 w 6085020"/>
              <a:gd name="connsiteY7152" fmla="*/ 4275250 h 4885973"/>
              <a:gd name="connsiteX7153" fmla="*/ 2051793 w 6085020"/>
              <a:gd name="connsiteY7153" fmla="*/ 4283406 h 4885973"/>
              <a:gd name="connsiteX7154" fmla="*/ 2051793 w 6085020"/>
              <a:gd name="connsiteY7154" fmla="*/ 4292510 h 4885973"/>
              <a:gd name="connsiteX7155" fmla="*/ 2051793 w 6085020"/>
              <a:gd name="connsiteY7155" fmla="*/ 4301614 h 4885973"/>
              <a:gd name="connsiteX7156" fmla="*/ 2057497 w 6085020"/>
              <a:gd name="connsiteY7156" fmla="*/ 4299717 h 4885973"/>
              <a:gd name="connsiteX7157" fmla="*/ 2063392 w 6085020"/>
              <a:gd name="connsiteY7157" fmla="*/ 4287768 h 4885973"/>
              <a:gd name="connsiteX7158" fmla="*/ 2063392 w 6085020"/>
              <a:gd name="connsiteY7158" fmla="*/ 4277716 h 4885973"/>
              <a:gd name="connsiteX7159" fmla="*/ 2055406 w 6085020"/>
              <a:gd name="connsiteY7159" fmla="*/ 4273923 h 4885973"/>
              <a:gd name="connsiteX7160" fmla="*/ 2047419 w 6085020"/>
              <a:gd name="connsiteY7160" fmla="*/ 4270129 h 4885973"/>
              <a:gd name="connsiteX7161" fmla="*/ 4464313 w 6085020"/>
              <a:gd name="connsiteY7161" fmla="*/ 4253818 h 4885973"/>
              <a:gd name="connsiteX7162" fmla="*/ 4464313 w 6085020"/>
              <a:gd name="connsiteY7162" fmla="*/ 4253818 h 4885973"/>
              <a:gd name="connsiteX7163" fmla="*/ 1264494 w 6085020"/>
              <a:gd name="connsiteY7163" fmla="*/ 4252661 h 4885973"/>
              <a:gd name="connsiteX7164" fmla="*/ 1264543 w 6085020"/>
              <a:gd name="connsiteY7164" fmla="*/ 4252680 h 4885973"/>
              <a:gd name="connsiteX7165" fmla="*/ 1265684 w 6085020"/>
              <a:gd name="connsiteY7165" fmla="*/ 4252680 h 4885973"/>
              <a:gd name="connsiteX7166" fmla="*/ 1265684 w 6085020"/>
              <a:gd name="connsiteY7166" fmla="*/ 4256853 h 4885973"/>
              <a:gd name="connsiteX7167" fmla="*/ 1264726 w 6085020"/>
              <a:gd name="connsiteY7167" fmla="*/ 4256853 h 4885973"/>
              <a:gd name="connsiteX7168" fmla="*/ 4326259 w 6085020"/>
              <a:gd name="connsiteY7168" fmla="*/ 4251921 h 4885973"/>
              <a:gd name="connsiteX7169" fmla="*/ 4326372 w 6085020"/>
              <a:gd name="connsiteY7169" fmla="*/ 4251921 h 4885973"/>
              <a:gd name="connsiteX7170" fmla="*/ 4326348 w 6085020"/>
              <a:gd name="connsiteY7170" fmla="*/ 4254008 h 4885973"/>
              <a:gd name="connsiteX7171" fmla="*/ 4326259 w 6085020"/>
              <a:gd name="connsiteY7171" fmla="*/ 4254008 h 4885973"/>
              <a:gd name="connsiteX7172" fmla="*/ 1428798 w 6085020"/>
              <a:gd name="connsiteY7172" fmla="*/ 4251466 h 4885973"/>
              <a:gd name="connsiteX7173" fmla="*/ 1428839 w 6085020"/>
              <a:gd name="connsiteY7173" fmla="*/ 4251542 h 4885973"/>
              <a:gd name="connsiteX7174" fmla="*/ 1428781 w 6085020"/>
              <a:gd name="connsiteY7174" fmla="*/ 4251478 h 4885973"/>
              <a:gd name="connsiteX7175" fmla="*/ 4298687 w 6085020"/>
              <a:gd name="connsiteY7175" fmla="*/ 4251352 h 4885973"/>
              <a:gd name="connsiteX7176" fmla="*/ 4296214 w 6085020"/>
              <a:gd name="connsiteY7176" fmla="*/ 4253060 h 4885973"/>
              <a:gd name="connsiteX7177" fmla="*/ 4295644 w 6085020"/>
              <a:gd name="connsiteY7177" fmla="*/ 4253060 h 4885973"/>
              <a:gd name="connsiteX7178" fmla="*/ 4294123 w 6085020"/>
              <a:gd name="connsiteY7178" fmla="*/ 4254198 h 4885973"/>
              <a:gd name="connsiteX7179" fmla="*/ 4292221 w 6085020"/>
              <a:gd name="connsiteY7179" fmla="*/ 4256853 h 4885973"/>
              <a:gd name="connsiteX7180" fmla="*/ 4292221 w 6085020"/>
              <a:gd name="connsiteY7180" fmla="*/ 4258560 h 4885973"/>
              <a:gd name="connsiteX7181" fmla="*/ 4293933 w 6085020"/>
              <a:gd name="connsiteY7181" fmla="*/ 4258560 h 4885973"/>
              <a:gd name="connsiteX7182" fmla="*/ 4295454 w 6085020"/>
              <a:gd name="connsiteY7182" fmla="*/ 4255525 h 4885973"/>
              <a:gd name="connsiteX7183" fmla="*/ 4298687 w 6085020"/>
              <a:gd name="connsiteY7183" fmla="*/ 4251352 h 4885973"/>
              <a:gd name="connsiteX7184" fmla="*/ 4090655 w 6085020"/>
              <a:gd name="connsiteY7184" fmla="*/ 4250783 h 4885973"/>
              <a:gd name="connsiteX7185" fmla="*/ 4090655 w 6085020"/>
              <a:gd name="connsiteY7185" fmla="*/ 4251921 h 4885973"/>
              <a:gd name="connsiteX7186" fmla="*/ 4088373 w 6085020"/>
              <a:gd name="connsiteY7186" fmla="*/ 4253439 h 4885973"/>
              <a:gd name="connsiteX7187" fmla="*/ 1162619 w 6085020"/>
              <a:gd name="connsiteY7187" fmla="*/ 4250783 h 4885973"/>
              <a:gd name="connsiteX7188" fmla="*/ 1162619 w 6085020"/>
              <a:gd name="connsiteY7188" fmla="*/ 4250783 h 4885973"/>
              <a:gd name="connsiteX7189" fmla="*/ 4202467 w 6085020"/>
              <a:gd name="connsiteY7189" fmla="*/ 4250025 h 4885973"/>
              <a:gd name="connsiteX7190" fmla="*/ 4200756 w 6085020"/>
              <a:gd name="connsiteY7190" fmla="*/ 4251732 h 4885973"/>
              <a:gd name="connsiteX7191" fmla="*/ 4199139 w 6085020"/>
              <a:gd name="connsiteY7191" fmla="*/ 4251637 h 4885973"/>
              <a:gd name="connsiteX7192" fmla="*/ 4199045 w 6085020"/>
              <a:gd name="connsiteY7192" fmla="*/ 4251732 h 4885973"/>
              <a:gd name="connsiteX7193" fmla="*/ 4199025 w 6085020"/>
              <a:gd name="connsiteY7193" fmla="*/ 4253609 h 4885973"/>
              <a:gd name="connsiteX7194" fmla="*/ 4199045 w 6085020"/>
              <a:gd name="connsiteY7194" fmla="*/ 4253629 h 4885973"/>
              <a:gd name="connsiteX7195" fmla="*/ 4200756 w 6085020"/>
              <a:gd name="connsiteY7195" fmla="*/ 4253629 h 4885973"/>
              <a:gd name="connsiteX7196" fmla="*/ 4203418 w 6085020"/>
              <a:gd name="connsiteY7196" fmla="*/ 4252680 h 4885973"/>
              <a:gd name="connsiteX7197" fmla="*/ 4202467 w 6085020"/>
              <a:gd name="connsiteY7197" fmla="*/ 4250025 h 4885973"/>
              <a:gd name="connsiteX7198" fmla="*/ 5293017 w 6085020"/>
              <a:gd name="connsiteY7198" fmla="*/ 4248887 h 4885973"/>
              <a:gd name="connsiteX7199" fmla="*/ 5303818 w 6085020"/>
              <a:gd name="connsiteY7199" fmla="*/ 4265881 h 4885973"/>
              <a:gd name="connsiteX7200" fmla="*/ 5304236 w 6085020"/>
              <a:gd name="connsiteY7200" fmla="*/ 4265957 h 4885973"/>
              <a:gd name="connsiteX7201" fmla="*/ 5303475 w 6085020"/>
              <a:gd name="connsiteY7201" fmla="*/ 4264629 h 4885973"/>
              <a:gd name="connsiteX7202" fmla="*/ 5293017 w 6085020"/>
              <a:gd name="connsiteY7202" fmla="*/ 4248887 h 4885973"/>
              <a:gd name="connsiteX7203" fmla="*/ 5206115 w 6085020"/>
              <a:gd name="connsiteY7203" fmla="*/ 4248887 h 4885973"/>
              <a:gd name="connsiteX7204" fmla="*/ 5206115 w 6085020"/>
              <a:gd name="connsiteY7204" fmla="*/ 4248887 h 4885973"/>
              <a:gd name="connsiteX7205" fmla="*/ 1295539 w 6085020"/>
              <a:gd name="connsiteY7205" fmla="*/ 4248887 h 4885973"/>
              <a:gd name="connsiteX7206" fmla="*/ 1298391 w 6085020"/>
              <a:gd name="connsiteY7206" fmla="*/ 4255525 h 4885973"/>
              <a:gd name="connsiteX7207" fmla="*/ 1298581 w 6085020"/>
              <a:gd name="connsiteY7207" fmla="*/ 4254577 h 4885973"/>
              <a:gd name="connsiteX7208" fmla="*/ 1295539 w 6085020"/>
              <a:gd name="connsiteY7208" fmla="*/ 4248887 h 4885973"/>
              <a:gd name="connsiteX7209" fmla="*/ 552596 w 6085020"/>
              <a:gd name="connsiteY7209" fmla="*/ 4248887 h 4885973"/>
              <a:gd name="connsiteX7210" fmla="*/ 550694 w 6085020"/>
              <a:gd name="connsiteY7210" fmla="*/ 4254956 h 4885973"/>
              <a:gd name="connsiteX7211" fmla="*/ 550694 w 6085020"/>
              <a:gd name="connsiteY7211" fmla="*/ 4260457 h 4885973"/>
              <a:gd name="connsiteX7212" fmla="*/ 563435 w 6085020"/>
              <a:gd name="connsiteY7212" fmla="*/ 4259129 h 4885973"/>
              <a:gd name="connsiteX7213" fmla="*/ 559251 w 6085020"/>
              <a:gd name="connsiteY7213" fmla="*/ 4253818 h 4885973"/>
              <a:gd name="connsiteX7214" fmla="*/ 552596 w 6085020"/>
              <a:gd name="connsiteY7214" fmla="*/ 4248887 h 4885973"/>
              <a:gd name="connsiteX7215" fmla="*/ 4381405 w 6085020"/>
              <a:gd name="connsiteY7215" fmla="*/ 4248697 h 4885973"/>
              <a:gd name="connsiteX7216" fmla="*/ 4381405 w 6085020"/>
              <a:gd name="connsiteY7216" fmla="*/ 4248887 h 4885973"/>
              <a:gd name="connsiteX7217" fmla="*/ 4381405 w 6085020"/>
              <a:gd name="connsiteY7217" fmla="*/ 4250783 h 4885973"/>
              <a:gd name="connsiteX7218" fmla="*/ 4383021 w 6085020"/>
              <a:gd name="connsiteY7218" fmla="*/ 4250878 h 4885973"/>
              <a:gd name="connsiteX7219" fmla="*/ 4383116 w 6085020"/>
              <a:gd name="connsiteY7219" fmla="*/ 4250783 h 4885973"/>
              <a:gd name="connsiteX7220" fmla="*/ 4383306 w 6085020"/>
              <a:gd name="connsiteY7220" fmla="*/ 4248887 h 4885973"/>
              <a:gd name="connsiteX7221" fmla="*/ 4381405 w 6085020"/>
              <a:gd name="connsiteY7221" fmla="*/ 4248697 h 4885973"/>
              <a:gd name="connsiteX7222" fmla="*/ 2812877 w 6085020"/>
              <a:gd name="connsiteY7222" fmla="*/ 4247730 h 4885973"/>
              <a:gd name="connsiteX7223" fmla="*/ 2812801 w 6085020"/>
              <a:gd name="connsiteY7223" fmla="*/ 4247749 h 4885973"/>
              <a:gd name="connsiteX7224" fmla="*/ 2810138 w 6085020"/>
              <a:gd name="connsiteY7224" fmla="*/ 4250973 h 4885973"/>
              <a:gd name="connsiteX7225" fmla="*/ 2810899 w 6085020"/>
              <a:gd name="connsiteY7225" fmla="*/ 4251542 h 4885973"/>
              <a:gd name="connsiteX7226" fmla="*/ 2814721 w 6085020"/>
              <a:gd name="connsiteY7226" fmla="*/ 4253515 h 4885973"/>
              <a:gd name="connsiteX7227" fmla="*/ 2816699 w 6085020"/>
              <a:gd name="connsiteY7227" fmla="*/ 4249683 h 4885973"/>
              <a:gd name="connsiteX7228" fmla="*/ 2812877 w 6085020"/>
              <a:gd name="connsiteY7228" fmla="*/ 4247730 h 4885973"/>
              <a:gd name="connsiteX7229" fmla="*/ 4210264 w 6085020"/>
              <a:gd name="connsiteY7229" fmla="*/ 4246801 h 4885973"/>
              <a:gd name="connsiteX7230" fmla="*/ 4227188 w 6085020"/>
              <a:gd name="connsiteY7230" fmla="*/ 4250214 h 4885973"/>
              <a:gd name="connsiteX7231" fmla="*/ 4226047 w 6085020"/>
              <a:gd name="connsiteY7231" fmla="*/ 4251921 h 4885973"/>
              <a:gd name="connsiteX7232" fmla="*/ 4210264 w 6085020"/>
              <a:gd name="connsiteY7232" fmla="*/ 4246801 h 4885973"/>
              <a:gd name="connsiteX7233" fmla="*/ 1763051 w 6085020"/>
              <a:gd name="connsiteY7233" fmla="*/ 4246573 h 4885973"/>
              <a:gd name="connsiteX7234" fmla="*/ 1761168 w 6085020"/>
              <a:gd name="connsiteY7234" fmla="*/ 4250423 h 4885973"/>
              <a:gd name="connsiteX7235" fmla="*/ 1761233 w 6085020"/>
              <a:gd name="connsiteY7235" fmla="*/ 4250594 h 4885973"/>
              <a:gd name="connsiteX7236" fmla="*/ 1765314 w 6085020"/>
              <a:gd name="connsiteY7236" fmla="*/ 4251734 h 4885973"/>
              <a:gd name="connsiteX7237" fmla="*/ 1765036 w 6085020"/>
              <a:gd name="connsiteY7237" fmla="*/ 4252301 h 4885973"/>
              <a:gd name="connsiteX7238" fmla="*/ 1765416 w 6085020"/>
              <a:gd name="connsiteY7238" fmla="*/ 4251732 h 4885973"/>
              <a:gd name="connsiteX7239" fmla="*/ 1765375 w 6085020"/>
              <a:gd name="connsiteY7239" fmla="*/ 4251751 h 4885973"/>
              <a:gd name="connsiteX7240" fmla="*/ 1765314 w 6085020"/>
              <a:gd name="connsiteY7240" fmla="*/ 4251734 h 4885973"/>
              <a:gd name="connsiteX7241" fmla="*/ 1766921 w 6085020"/>
              <a:gd name="connsiteY7241" fmla="*/ 4248451 h 4885973"/>
              <a:gd name="connsiteX7242" fmla="*/ 1763051 w 6085020"/>
              <a:gd name="connsiteY7242" fmla="*/ 4246573 h 4885973"/>
              <a:gd name="connsiteX7243" fmla="*/ 929122 w 6085020"/>
              <a:gd name="connsiteY7243" fmla="*/ 4246457 h 4885973"/>
              <a:gd name="connsiteX7244" fmla="*/ 931769 w 6085020"/>
              <a:gd name="connsiteY7244" fmla="*/ 4267474 h 4885973"/>
              <a:gd name="connsiteX7245" fmla="*/ 936903 w 6085020"/>
              <a:gd name="connsiteY7245" fmla="*/ 4246611 h 4885973"/>
              <a:gd name="connsiteX7246" fmla="*/ 929122 w 6085020"/>
              <a:gd name="connsiteY7246" fmla="*/ 4246457 h 4885973"/>
              <a:gd name="connsiteX7247" fmla="*/ 1894533 w 6085020"/>
              <a:gd name="connsiteY7247" fmla="*/ 4246421 h 4885973"/>
              <a:gd name="connsiteX7248" fmla="*/ 1895108 w 6085020"/>
              <a:gd name="connsiteY7248" fmla="*/ 4246558 h 4885973"/>
              <a:gd name="connsiteX7249" fmla="*/ 1895413 w 6085020"/>
              <a:gd name="connsiteY7249" fmla="*/ 4259058 h 4885973"/>
              <a:gd name="connsiteX7250" fmla="*/ 1900428 w 6085020"/>
              <a:gd name="connsiteY7250" fmla="*/ 4267285 h 4885973"/>
              <a:gd name="connsiteX7251" fmla="*/ 1916021 w 6085020"/>
              <a:gd name="connsiteY7251" fmla="*/ 4251542 h 4885973"/>
              <a:gd name="connsiteX7252" fmla="*/ 1895108 w 6085020"/>
              <a:gd name="connsiteY7252" fmla="*/ 4246558 h 4885973"/>
              <a:gd name="connsiteX7253" fmla="*/ 1895104 w 6085020"/>
              <a:gd name="connsiteY7253" fmla="*/ 4246421 h 4885973"/>
              <a:gd name="connsiteX7254" fmla="*/ 2805979 w 6085020"/>
              <a:gd name="connsiteY7254" fmla="*/ 4246113 h 4885973"/>
              <a:gd name="connsiteX7255" fmla="*/ 2805194 w 6085020"/>
              <a:gd name="connsiteY7255" fmla="*/ 4262543 h 4885973"/>
              <a:gd name="connsiteX7256" fmla="*/ 2805979 w 6085020"/>
              <a:gd name="connsiteY7256" fmla="*/ 4246113 h 4885973"/>
              <a:gd name="connsiteX7257" fmla="*/ 2766402 w 6085020"/>
              <a:gd name="connsiteY7257" fmla="*/ 4246042 h 4885973"/>
              <a:gd name="connsiteX7258" fmla="*/ 2763550 w 6085020"/>
              <a:gd name="connsiteY7258" fmla="*/ 4258749 h 4885973"/>
              <a:gd name="connsiteX7259" fmla="*/ 2760888 w 6085020"/>
              <a:gd name="connsiteY7259" fmla="*/ 4271267 h 4885973"/>
              <a:gd name="connsiteX7260" fmla="*/ 2770586 w 6085020"/>
              <a:gd name="connsiteY7260" fmla="*/ 4271267 h 4885973"/>
              <a:gd name="connsiteX7261" fmla="*/ 2782756 w 6085020"/>
              <a:gd name="connsiteY7261" fmla="*/ 4271267 h 4885973"/>
              <a:gd name="connsiteX7262" fmla="*/ 2781234 w 6085020"/>
              <a:gd name="connsiteY7262" fmla="*/ 4258370 h 4885973"/>
              <a:gd name="connsiteX7263" fmla="*/ 2781234 w 6085020"/>
              <a:gd name="connsiteY7263" fmla="*/ 4259319 h 4885973"/>
              <a:gd name="connsiteX7264" fmla="*/ 2771917 w 6085020"/>
              <a:gd name="connsiteY7264" fmla="*/ 4247370 h 4885973"/>
              <a:gd name="connsiteX7265" fmla="*/ 4004913 w 6085020"/>
              <a:gd name="connsiteY7265" fmla="*/ 4245226 h 4885973"/>
              <a:gd name="connsiteX7266" fmla="*/ 4003183 w 6085020"/>
              <a:gd name="connsiteY7266" fmla="*/ 4246421 h 4885973"/>
              <a:gd name="connsiteX7267" fmla="*/ 4004514 w 6085020"/>
              <a:gd name="connsiteY7267" fmla="*/ 4246421 h 4885973"/>
              <a:gd name="connsiteX7268" fmla="*/ 4009458 w 6085020"/>
              <a:gd name="connsiteY7268" fmla="*/ 4252491 h 4885973"/>
              <a:gd name="connsiteX7269" fmla="*/ 4009458 w 6085020"/>
              <a:gd name="connsiteY7269" fmla="*/ 4247559 h 4885973"/>
              <a:gd name="connsiteX7270" fmla="*/ 4004913 w 6085020"/>
              <a:gd name="connsiteY7270" fmla="*/ 4245226 h 4885973"/>
              <a:gd name="connsiteX7271" fmla="*/ 4326450 w 6085020"/>
              <a:gd name="connsiteY7271" fmla="*/ 4245094 h 4885973"/>
              <a:gd name="connsiteX7272" fmla="*/ 4322076 w 6085020"/>
              <a:gd name="connsiteY7272" fmla="*/ 4248887 h 4885973"/>
              <a:gd name="connsiteX7273" fmla="*/ 4301159 w 6085020"/>
              <a:gd name="connsiteY7273" fmla="*/ 4265748 h 4885973"/>
              <a:gd name="connsiteX7274" fmla="*/ 4301159 w 6085020"/>
              <a:gd name="connsiteY7274" fmla="*/ 4269750 h 4885973"/>
              <a:gd name="connsiteX7275" fmla="*/ 4326278 w 6085020"/>
              <a:gd name="connsiteY7275" fmla="*/ 4260172 h 4885973"/>
              <a:gd name="connsiteX7276" fmla="*/ 4326348 w 6085020"/>
              <a:gd name="connsiteY7276" fmla="*/ 4254008 h 4885973"/>
              <a:gd name="connsiteX7277" fmla="*/ 4328541 w 6085020"/>
              <a:gd name="connsiteY7277" fmla="*/ 4254008 h 4885973"/>
              <a:gd name="connsiteX7278" fmla="*/ 4328541 w 6085020"/>
              <a:gd name="connsiteY7278" fmla="*/ 4251921 h 4885973"/>
              <a:gd name="connsiteX7279" fmla="*/ 4326372 w 6085020"/>
              <a:gd name="connsiteY7279" fmla="*/ 4251921 h 4885973"/>
              <a:gd name="connsiteX7280" fmla="*/ 1192474 w 6085020"/>
              <a:gd name="connsiteY7280" fmla="*/ 4245094 h 4885973"/>
              <a:gd name="connsiteX7281" fmla="*/ 1202932 w 6085020"/>
              <a:gd name="connsiteY7281" fmla="*/ 4260646 h 4885973"/>
              <a:gd name="connsiteX7282" fmla="*/ 1193995 w 6085020"/>
              <a:gd name="connsiteY7282" fmla="*/ 4246421 h 4885973"/>
              <a:gd name="connsiteX7283" fmla="*/ 5894863 w 6085020"/>
              <a:gd name="connsiteY7283" fmla="*/ 4244335 h 4885973"/>
              <a:gd name="connsiteX7284" fmla="*/ 5947157 w 6085020"/>
              <a:gd name="connsiteY7284" fmla="*/ 4291182 h 4885973"/>
              <a:gd name="connsiteX7285" fmla="*/ 5957805 w 6085020"/>
              <a:gd name="connsiteY7285" fmla="*/ 4245094 h 4885973"/>
              <a:gd name="connsiteX7286" fmla="*/ 5957615 w 6085020"/>
              <a:gd name="connsiteY7286" fmla="*/ 4244335 h 4885973"/>
              <a:gd name="connsiteX7287" fmla="*/ 5894863 w 6085020"/>
              <a:gd name="connsiteY7287" fmla="*/ 4244335 h 4885973"/>
              <a:gd name="connsiteX7288" fmla="*/ 4234604 w 6085020"/>
              <a:gd name="connsiteY7288" fmla="*/ 4243766 h 4885973"/>
              <a:gd name="connsiteX7289" fmla="*/ 4226427 w 6085020"/>
              <a:gd name="connsiteY7289" fmla="*/ 4246421 h 4885973"/>
              <a:gd name="connsiteX7290" fmla="*/ 4228709 w 6085020"/>
              <a:gd name="connsiteY7290" fmla="*/ 4249266 h 4885973"/>
              <a:gd name="connsiteX7291" fmla="*/ 4230230 w 6085020"/>
              <a:gd name="connsiteY7291" fmla="*/ 4250783 h 4885973"/>
              <a:gd name="connsiteX7292" fmla="*/ 4227758 w 6085020"/>
              <a:gd name="connsiteY7292" fmla="*/ 4257422 h 4885973"/>
              <a:gd name="connsiteX7293" fmla="*/ 4229850 w 6085020"/>
              <a:gd name="connsiteY7293" fmla="*/ 4270698 h 4885973"/>
              <a:gd name="connsiteX7294" fmla="*/ 4239738 w 6085020"/>
              <a:gd name="connsiteY7294" fmla="*/ 4272405 h 4885973"/>
              <a:gd name="connsiteX7295" fmla="*/ 4245062 w 6085020"/>
              <a:gd name="connsiteY7295" fmla="*/ 4268233 h 4885973"/>
              <a:gd name="connsiteX7296" fmla="*/ 4231751 w 6085020"/>
              <a:gd name="connsiteY7296" fmla="*/ 4251732 h 4885973"/>
              <a:gd name="connsiteX7297" fmla="*/ 4233463 w 6085020"/>
              <a:gd name="connsiteY7297" fmla="*/ 4247559 h 4885973"/>
              <a:gd name="connsiteX7298" fmla="*/ 3296560 w 6085020"/>
              <a:gd name="connsiteY7298" fmla="*/ 4243766 h 4885973"/>
              <a:gd name="connsiteX7299" fmla="*/ 3301694 w 6085020"/>
              <a:gd name="connsiteY7299" fmla="*/ 4265957 h 4885973"/>
              <a:gd name="connsiteX7300" fmla="*/ 3301884 w 6085020"/>
              <a:gd name="connsiteY7300" fmla="*/ 4264629 h 4885973"/>
              <a:gd name="connsiteX7301" fmla="*/ 3296560 w 6085020"/>
              <a:gd name="connsiteY7301" fmla="*/ 4243766 h 4885973"/>
              <a:gd name="connsiteX7302" fmla="*/ 1530192 w 6085020"/>
              <a:gd name="connsiteY7302" fmla="*/ 4243766 h 4885973"/>
              <a:gd name="connsiteX7303" fmla="*/ 1526050 w 6085020"/>
              <a:gd name="connsiteY7303" fmla="*/ 4247180 h 4885973"/>
              <a:gd name="connsiteX7304" fmla="*/ 1524488 w 6085020"/>
              <a:gd name="connsiteY7304" fmla="*/ 4247180 h 4885973"/>
              <a:gd name="connsiteX7305" fmla="*/ 1525819 w 6085020"/>
              <a:gd name="connsiteY7305" fmla="*/ 4247370 h 4885973"/>
              <a:gd name="connsiteX7306" fmla="*/ 1526050 w 6085020"/>
              <a:gd name="connsiteY7306" fmla="*/ 4247180 h 4885973"/>
              <a:gd name="connsiteX7307" fmla="*/ 1527340 w 6085020"/>
              <a:gd name="connsiteY7307" fmla="*/ 4247180 h 4885973"/>
              <a:gd name="connsiteX7308" fmla="*/ 1530192 w 6085020"/>
              <a:gd name="connsiteY7308" fmla="*/ 4247180 h 4885973"/>
              <a:gd name="connsiteX7309" fmla="*/ 1742303 w 6085020"/>
              <a:gd name="connsiteY7309" fmla="*/ 4242078 h 4885973"/>
              <a:gd name="connsiteX7310" fmla="*/ 1740696 w 6085020"/>
              <a:gd name="connsiteY7310" fmla="*/ 4245283 h 4885973"/>
              <a:gd name="connsiteX7311" fmla="*/ 1744499 w 6085020"/>
              <a:gd name="connsiteY7311" fmla="*/ 4247180 h 4885973"/>
              <a:gd name="connsiteX7312" fmla="*/ 1746658 w 6085020"/>
              <a:gd name="connsiteY7312" fmla="*/ 4243462 h 4885973"/>
              <a:gd name="connsiteX7313" fmla="*/ 1746401 w 6085020"/>
              <a:gd name="connsiteY7313" fmla="*/ 4242818 h 4885973"/>
              <a:gd name="connsiteX7314" fmla="*/ 1746401 w 6085020"/>
              <a:gd name="connsiteY7314" fmla="*/ 4243386 h 4885973"/>
              <a:gd name="connsiteX7315" fmla="*/ 1742303 w 6085020"/>
              <a:gd name="connsiteY7315" fmla="*/ 4242078 h 4885973"/>
              <a:gd name="connsiteX7316" fmla="*/ 1800215 w 6085020"/>
              <a:gd name="connsiteY7316" fmla="*/ 4241300 h 4885973"/>
              <a:gd name="connsiteX7317" fmla="*/ 1800215 w 6085020"/>
              <a:gd name="connsiteY7317" fmla="*/ 4241300 h 4885973"/>
              <a:gd name="connsiteX7318" fmla="*/ 2525474 w 6085020"/>
              <a:gd name="connsiteY7318" fmla="*/ 4241111 h 4885973"/>
              <a:gd name="connsiteX7319" fmla="*/ 2520149 w 6085020"/>
              <a:gd name="connsiteY7319" fmla="*/ 4249835 h 4885973"/>
              <a:gd name="connsiteX7320" fmla="*/ 2520149 w 6085020"/>
              <a:gd name="connsiteY7320" fmla="*/ 4256473 h 4885973"/>
              <a:gd name="connsiteX7321" fmla="*/ 2539165 w 6085020"/>
              <a:gd name="connsiteY7321" fmla="*/ 4249835 h 4885973"/>
              <a:gd name="connsiteX7322" fmla="*/ 2534981 w 6085020"/>
              <a:gd name="connsiteY7322" fmla="*/ 4244524 h 4885973"/>
              <a:gd name="connsiteX7323" fmla="*/ 2525474 w 6085020"/>
              <a:gd name="connsiteY7323" fmla="*/ 4241111 h 4885973"/>
              <a:gd name="connsiteX7324" fmla="*/ 1426557 w 6085020"/>
              <a:gd name="connsiteY7324" fmla="*/ 4240921 h 4885973"/>
              <a:gd name="connsiteX7325" fmla="*/ 1425036 w 6085020"/>
              <a:gd name="connsiteY7325" fmla="*/ 4243386 h 4885973"/>
              <a:gd name="connsiteX7326" fmla="*/ 1426367 w 6085020"/>
              <a:gd name="connsiteY7326" fmla="*/ 4244524 h 4885973"/>
              <a:gd name="connsiteX7327" fmla="*/ 1427127 w 6085020"/>
              <a:gd name="connsiteY7327" fmla="*/ 4250783 h 4885973"/>
              <a:gd name="connsiteX7328" fmla="*/ 1427127 w 6085020"/>
              <a:gd name="connsiteY7328" fmla="*/ 4249645 h 4885973"/>
              <a:gd name="connsiteX7329" fmla="*/ 1428781 w 6085020"/>
              <a:gd name="connsiteY7329" fmla="*/ 4251478 h 4885973"/>
              <a:gd name="connsiteX7330" fmla="*/ 1427271 w 6085020"/>
              <a:gd name="connsiteY7330" fmla="*/ 4252562 h 4885973"/>
              <a:gd name="connsiteX7331" fmla="*/ 1426177 w 6085020"/>
              <a:gd name="connsiteY7331" fmla="*/ 4252111 h 4885973"/>
              <a:gd name="connsiteX7332" fmla="*/ 1427508 w 6085020"/>
              <a:gd name="connsiteY7332" fmla="*/ 4257042 h 4885973"/>
              <a:gd name="connsiteX7333" fmla="*/ 1431121 w 6085020"/>
              <a:gd name="connsiteY7333" fmla="*/ 4255525 h 4885973"/>
              <a:gd name="connsiteX7334" fmla="*/ 1429219 w 6085020"/>
              <a:gd name="connsiteY7334" fmla="*/ 4251163 h 4885973"/>
              <a:gd name="connsiteX7335" fmla="*/ 1428798 w 6085020"/>
              <a:gd name="connsiteY7335" fmla="*/ 4251466 h 4885973"/>
              <a:gd name="connsiteX7336" fmla="*/ 1427698 w 6085020"/>
              <a:gd name="connsiteY7336" fmla="*/ 4249456 h 4885973"/>
              <a:gd name="connsiteX7337" fmla="*/ 1430360 w 6085020"/>
              <a:gd name="connsiteY7337" fmla="*/ 4244524 h 4885973"/>
              <a:gd name="connsiteX7338" fmla="*/ 1426557 w 6085020"/>
              <a:gd name="connsiteY7338" fmla="*/ 4240921 h 4885973"/>
              <a:gd name="connsiteX7339" fmla="*/ 983682 w 6085020"/>
              <a:gd name="connsiteY7339" fmla="*/ 4240731 h 4885973"/>
              <a:gd name="connsiteX7340" fmla="*/ 988055 w 6085020"/>
              <a:gd name="connsiteY7340" fmla="*/ 4259698 h 4885973"/>
              <a:gd name="connsiteX7341" fmla="*/ 988055 w 6085020"/>
              <a:gd name="connsiteY7341" fmla="*/ 4263112 h 4885973"/>
              <a:gd name="connsiteX7342" fmla="*/ 993380 w 6085020"/>
              <a:gd name="connsiteY7342" fmla="*/ 4256473 h 4885973"/>
              <a:gd name="connsiteX7343" fmla="*/ 993380 w 6085020"/>
              <a:gd name="connsiteY7343" fmla="*/ 4247559 h 4885973"/>
              <a:gd name="connsiteX7344" fmla="*/ 990527 w 6085020"/>
              <a:gd name="connsiteY7344" fmla="*/ 4253629 h 4885973"/>
              <a:gd name="connsiteX7345" fmla="*/ 989386 w 6085020"/>
              <a:gd name="connsiteY7345" fmla="*/ 4253249 h 4885973"/>
              <a:gd name="connsiteX7346" fmla="*/ 983682 w 6085020"/>
              <a:gd name="connsiteY7346" fmla="*/ 4240731 h 4885973"/>
              <a:gd name="connsiteX7347" fmla="*/ 718793 w 6085020"/>
              <a:gd name="connsiteY7347" fmla="*/ 4240352 h 4885973"/>
              <a:gd name="connsiteX7348" fmla="*/ 718793 w 6085020"/>
              <a:gd name="connsiteY7348" fmla="*/ 4240352 h 4885973"/>
              <a:gd name="connsiteX7349" fmla="*/ 4136102 w 6085020"/>
              <a:gd name="connsiteY7349" fmla="*/ 4239821 h 4885973"/>
              <a:gd name="connsiteX7350" fmla="*/ 4136102 w 6085020"/>
              <a:gd name="connsiteY7350" fmla="*/ 4239973 h 4885973"/>
              <a:gd name="connsiteX7351" fmla="*/ 4135532 w 6085020"/>
              <a:gd name="connsiteY7351" fmla="*/ 4239973 h 4885973"/>
              <a:gd name="connsiteX7352" fmla="*/ 4347747 w 6085020"/>
              <a:gd name="connsiteY7352" fmla="*/ 4239404 h 4885973"/>
              <a:gd name="connsiteX7353" fmla="*/ 4347747 w 6085020"/>
              <a:gd name="connsiteY7353" fmla="*/ 4241111 h 4885973"/>
              <a:gd name="connsiteX7354" fmla="*/ 4346796 w 6085020"/>
              <a:gd name="connsiteY7354" fmla="*/ 4242249 h 4885973"/>
              <a:gd name="connsiteX7355" fmla="*/ 4347557 w 6085020"/>
              <a:gd name="connsiteY7355" fmla="*/ 4242249 h 4885973"/>
              <a:gd name="connsiteX7356" fmla="*/ 4349078 w 6085020"/>
              <a:gd name="connsiteY7356" fmla="*/ 4239404 h 4885973"/>
              <a:gd name="connsiteX7357" fmla="*/ 627708 w 6085020"/>
              <a:gd name="connsiteY7357" fmla="*/ 4239404 h 4885973"/>
              <a:gd name="connsiteX7358" fmla="*/ 624856 w 6085020"/>
              <a:gd name="connsiteY7358" fmla="*/ 4242249 h 4885973"/>
              <a:gd name="connsiteX7359" fmla="*/ 627708 w 6085020"/>
              <a:gd name="connsiteY7359" fmla="*/ 4245094 h 4885973"/>
              <a:gd name="connsiteX7360" fmla="*/ 630560 w 6085020"/>
              <a:gd name="connsiteY7360" fmla="*/ 4242249 h 4885973"/>
              <a:gd name="connsiteX7361" fmla="*/ 627708 w 6085020"/>
              <a:gd name="connsiteY7361" fmla="*/ 4239404 h 4885973"/>
              <a:gd name="connsiteX7362" fmla="*/ 3249591 w 6085020"/>
              <a:gd name="connsiteY7362" fmla="*/ 4238455 h 4885973"/>
              <a:gd name="connsiteX7363" fmla="*/ 3249591 w 6085020"/>
              <a:gd name="connsiteY7363" fmla="*/ 4238455 h 4885973"/>
              <a:gd name="connsiteX7364" fmla="*/ 545750 w 6085020"/>
              <a:gd name="connsiteY7364" fmla="*/ 4238266 h 4885973"/>
              <a:gd name="connsiteX7365" fmla="*/ 542898 w 6085020"/>
              <a:gd name="connsiteY7365" fmla="*/ 4241111 h 4885973"/>
              <a:gd name="connsiteX7366" fmla="*/ 545750 w 6085020"/>
              <a:gd name="connsiteY7366" fmla="*/ 4243955 h 4885973"/>
              <a:gd name="connsiteX7367" fmla="*/ 549110 w 6085020"/>
              <a:gd name="connsiteY7367" fmla="*/ 4241737 h 4885973"/>
              <a:gd name="connsiteX7368" fmla="*/ 548983 w 6085020"/>
              <a:gd name="connsiteY7368" fmla="*/ 4240162 h 4885973"/>
              <a:gd name="connsiteX7369" fmla="*/ 548983 w 6085020"/>
              <a:gd name="connsiteY7369" fmla="*/ 4240731 h 4885973"/>
              <a:gd name="connsiteX7370" fmla="*/ 545800 w 6085020"/>
              <a:gd name="connsiteY7370" fmla="*/ 4238266 h 4885973"/>
              <a:gd name="connsiteX7371" fmla="*/ 545750 w 6085020"/>
              <a:gd name="connsiteY7371" fmla="*/ 4238266 h 4885973"/>
              <a:gd name="connsiteX7372" fmla="*/ 4330633 w 6085020"/>
              <a:gd name="connsiteY7372" fmla="*/ 4237507 h 4885973"/>
              <a:gd name="connsiteX7373" fmla="*/ 4330633 w 6085020"/>
              <a:gd name="connsiteY7373" fmla="*/ 4239214 h 4885973"/>
              <a:gd name="connsiteX7374" fmla="*/ 4332344 w 6085020"/>
              <a:gd name="connsiteY7374" fmla="*/ 4239404 h 4885973"/>
              <a:gd name="connsiteX7375" fmla="*/ 4136102 w 6085020"/>
              <a:gd name="connsiteY7375" fmla="*/ 4237127 h 4885973"/>
              <a:gd name="connsiteX7376" fmla="*/ 4143328 w 6085020"/>
              <a:gd name="connsiteY7376" fmla="*/ 4237127 h 4885973"/>
              <a:gd name="connsiteX7377" fmla="*/ 4143328 w 6085020"/>
              <a:gd name="connsiteY7377" fmla="*/ 4237886 h 4885973"/>
              <a:gd name="connsiteX7378" fmla="*/ 4136102 w 6085020"/>
              <a:gd name="connsiteY7378" fmla="*/ 4239821 h 4885973"/>
              <a:gd name="connsiteX7379" fmla="*/ 4136102 w 6085020"/>
              <a:gd name="connsiteY7379" fmla="*/ 4238266 h 4885973"/>
              <a:gd name="connsiteX7380" fmla="*/ 988816 w 6085020"/>
              <a:gd name="connsiteY7380" fmla="*/ 4237127 h 4885973"/>
              <a:gd name="connsiteX7381" fmla="*/ 984817 w 6085020"/>
              <a:gd name="connsiteY7381" fmla="*/ 4237659 h 4885973"/>
              <a:gd name="connsiteX7382" fmla="*/ 984252 w 6085020"/>
              <a:gd name="connsiteY7382" fmla="*/ 4239024 h 4885973"/>
              <a:gd name="connsiteX7383" fmla="*/ 985583 w 6085020"/>
              <a:gd name="connsiteY7383" fmla="*/ 4240162 h 4885973"/>
              <a:gd name="connsiteX7384" fmla="*/ 988816 w 6085020"/>
              <a:gd name="connsiteY7384" fmla="*/ 4242818 h 4885973"/>
              <a:gd name="connsiteX7385" fmla="*/ 991668 w 6085020"/>
              <a:gd name="connsiteY7385" fmla="*/ 4239973 h 4885973"/>
              <a:gd name="connsiteX7386" fmla="*/ 988816 w 6085020"/>
              <a:gd name="connsiteY7386" fmla="*/ 4237127 h 4885973"/>
              <a:gd name="connsiteX7387" fmla="*/ 3625320 w 6085020"/>
              <a:gd name="connsiteY7387" fmla="*/ 4236781 h 4885973"/>
              <a:gd name="connsiteX7388" fmla="*/ 3620587 w 6085020"/>
              <a:gd name="connsiteY7388" fmla="*/ 4240542 h 4885973"/>
              <a:gd name="connsiteX7389" fmla="*/ 3625320 w 6085020"/>
              <a:gd name="connsiteY7389" fmla="*/ 4236781 h 4885973"/>
              <a:gd name="connsiteX7390" fmla="*/ 550884 w 6085020"/>
              <a:gd name="connsiteY7390" fmla="*/ 4236559 h 4885973"/>
              <a:gd name="connsiteX7391" fmla="*/ 550884 w 6085020"/>
              <a:gd name="connsiteY7391" fmla="*/ 4236559 h 4885973"/>
              <a:gd name="connsiteX7392" fmla="*/ 4324358 w 6085020"/>
              <a:gd name="connsiteY7392" fmla="*/ 4236179 h 4885973"/>
              <a:gd name="connsiteX7393" fmla="*/ 4324358 w 6085020"/>
              <a:gd name="connsiteY7393" fmla="*/ 4238455 h 4885973"/>
              <a:gd name="connsiteX7394" fmla="*/ 4324358 w 6085020"/>
              <a:gd name="connsiteY7394" fmla="*/ 4241300 h 4885973"/>
              <a:gd name="connsiteX7395" fmla="*/ 4321696 w 6085020"/>
              <a:gd name="connsiteY7395" fmla="*/ 4242438 h 4885973"/>
              <a:gd name="connsiteX7396" fmla="*/ 4325689 w 6085020"/>
              <a:gd name="connsiteY7396" fmla="*/ 4241300 h 4885973"/>
              <a:gd name="connsiteX7397" fmla="*/ 4325689 w 6085020"/>
              <a:gd name="connsiteY7397" fmla="*/ 4239024 h 4885973"/>
              <a:gd name="connsiteX7398" fmla="*/ 4325689 w 6085020"/>
              <a:gd name="connsiteY7398" fmla="*/ 4236179 h 4885973"/>
              <a:gd name="connsiteX7399" fmla="*/ 4324358 w 6085020"/>
              <a:gd name="connsiteY7399" fmla="*/ 4236179 h 4885973"/>
              <a:gd name="connsiteX7400" fmla="*/ 886321 w 6085020"/>
              <a:gd name="connsiteY7400" fmla="*/ 4235421 h 4885973"/>
              <a:gd name="connsiteX7401" fmla="*/ 888603 w 6085020"/>
              <a:gd name="connsiteY7401" fmla="*/ 4242628 h 4885973"/>
              <a:gd name="connsiteX7402" fmla="*/ 887842 w 6085020"/>
              <a:gd name="connsiteY7402" fmla="*/ 4235990 h 4885973"/>
              <a:gd name="connsiteX7403" fmla="*/ 1162619 w 6085020"/>
              <a:gd name="connsiteY7403" fmla="*/ 4235231 h 4885973"/>
              <a:gd name="connsiteX7404" fmla="*/ 1162619 w 6085020"/>
              <a:gd name="connsiteY7404" fmla="*/ 4235231 h 4885973"/>
              <a:gd name="connsiteX7405" fmla="*/ 5868622 w 6085020"/>
              <a:gd name="connsiteY7405" fmla="*/ 4234472 h 4885973"/>
              <a:gd name="connsiteX7406" fmla="*/ 5868622 w 6085020"/>
              <a:gd name="connsiteY7406" fmla="*/ 4234472 h 4885973"/>
              <a:gd name="connsiteX7407" fmla="*/ 2794736 w 6085020"/>
              <a:gd name="connsiteY7407" fmla="*/ 4234472 h 4885973"/>
              <a:gd name="connsiteX7408" fmla="*/ 2793024 w 6085020"/>
              <a:gd name="connsiteY7408" fmla="*/ 4238266 h 4885973"/>
              <a:gd name="connsiteX7409" fmla="*/ 2796827 w 6085020"/>
              <a:gd name="connsiteY7409" fmla="*/ 4239973 h 4885973"/>
              <a:gd name="connsiteX7410" fmla="*/ 2796827 w 6085020"/>
              <a:gd name="connsiteY7410" fmla="*/ 4240162 h 4885973"/>
              <a:gd name="connsiteX7411" fmla="*/ 2798539 w 6085020"/>
              <a:gd name="connsiteY7411" fmla="*/ 4236369 h 4885973"/>
              <a:gd name="connsiteX7412" fmla="*/ 2794736 w 6085020"/>
              <a:gd name="connsiteY7412" fmla="*/ 4234472 h 4885973"/>
              <a:gd name="connsiteX7413" fmla="*/ 4123172 w 6085020"/>
              <a:gd name="connsiteY7413" fmla="*/ 4233903 h 4885973"/>
              <a:gd name="connsiteX7414" fmla="*/ 4123172 w 6085020"/>
              <a:gd name="connsiteY7414" fmla="*/ 4235421 h 4885973"/>
              <a:gd name="connsiteX7415" fmla="*/ 4124883 w 6085020"/>
              <a:gd name="connsiteY7415" fmla="*/ 4239783 h 4885973"/>
              <a:gd name="connsiteX7416" fmla="*/ 4126214 w 6085020"/>
              <a:gd name="connsiteY7416" fmla="*/ 4242628 h 4885973"/>
              <a:gd name="connsiteX7417" fmla="*/ 4116706 w 6085020"/>
              <a:gd name="connsiteY7417" fmla="*/ 4245094 h 4885973"/>
              <a:gd name="connsiteX7418" fmla="*/ 4115565 w 6085020"/>
              <a:gd name="connsiteY7418" fmla="*/ 4243576 h 4885973"/>
              <a:gd name="connsiteX7419" fmla="*/ 4117467 w 6085020"/>
              <a:gd name="connsiteY7419" fmla="*/ 4240352 h 4885973"/>
              <a:gd name="connsiteX7420" fmla="*/ 4119178 w 6085020"/>
              <a:gd name="connsiteY7420" fmla="*/ 4237127 h 4885973"/>
              <a:gd name="connsiteX7421" fmla="*/ 573703 w 6085020"/>
              <a:gd name="connsiteY7421" fmla="*/ 4233714 h 4885973"/>
              <a:gd name="connsiteX7422" fmla="*/ 573689 w 6085020"/>
              <a:gd name="connsiteY7422" fmla="*/ 4234286 h 4885973"/>
              <a:gd name="connsiteX7423" fmla="*/ 561723 w 6085020"/>
              <a:gd name="connsiteY7423" fmla="*/ 4236559 h 4885973"/>
              <a:gd name="connsiteX7424" fmla="*/ 561723 w 6085020"/>
              <a:gd name="connsiteY7424" fmla="*/ 4243766 h 4885973"/>
              <a:gd name="connsiteX7425" fmla="*/ 573489 w 6085020"/>
              <a:gd name="connsiteY7425" fmla="*/ 4242083 h 4885973"/>
              <a:gd name="connsiteX7426" fmla="*/ 573689 w 6085020"/>
              <a:gd name="connsiteY7426" fmla="*/ 4234286 h 4885973"/>
              <a:gd name="connsiteX7427" fmla="*/ 573703 w 6085020"/>
              <a:gd name="connsiteY7427" fmla="*/ 4234283 h 4885973"/>
              <a:gd name="connsiteX7428" fmla="*/ 2437928 w 6085020"/>
              <a:gd name="connsiteY7428" fmla="*/ 4233163 h 4885973"/>
              <a:gd name="connsiteX7429" fmla="*/ 2443516 w 6085020"/>
              <a:gd name="connsiteY7429" fmla="*/ 4235990 h 4885973"/>
              <a:gd name="connsiteX7430" fmla="*/ 2437928 w 6085020"/>
              <a:gd name="connsiteY7430" fmla="*/ 4233163 h 4885973"/>
              <a:gd name="connsiteX7431" fmla="*/ 4217680 w 6085020"/>
              <a:gd name="connsiteY7431" fmla="*/ 4232386 h 4885973"/>
              <a:gd name="connsiteX7432" fmla="*/ 4217680 w 6085020"/>
              <a:gd name="connsiteY7432" fmla="*/ 4235231 h 4885973"/>
              <a:gd name="connsiteX7433" fmla="*/ 4216729 w 6085020"/>
              <a:gd name="connsiteY7433" fmla="*/ 4238076 h 4885973"/>
              <a:gd name="connsiteX7434" fmla="*/ 4219201 w 6085020"/>
              <a:gd name="connsiteY7434" fmla="*/ 4238076 h 4885973"/>
              <a:gd name="connsiteX7435" fmla="*/ 4222814 w 6085020"/>
              <a:gd name="connsiteY7435" fmla="*/ 4238076 h 4885973"/>
              <a:gd name="connsiteX7436" fmla="*/ 4221293 w 6085020"/>
              <a:gd name="connsiteY7436" fmla="*/ 4234283 h 4885973"/>
              <a:gd name="connsiteX7437" fmla="*/ 1511557 w 6085020"/>
              <a:gd name="connsiteY7437" fmla="*/ 4232196 h 4885973"/>
              <a:gd name="connsiteX7438" fmla="*/ 1512888 w 6085020"/>
              <a:gd name="connsiteY7438" fmla="*/ 4234472 h 4885973"/>
              <a:gd name="connsiteX7439" fmla="*/ 1514219 w 6085020"/>
              <a:gd name="connsiteY7439" fmla="*/ 4234472 h 4885973"/>
              <a:gd name="connsiteX7440" fmla="*/ 1511747 w 6085020"/>
              <a:gd name="connsiteY7440" fmla="*/ 4232386 h 4885973"/>
              <a:gd name="connsiteX7441" fmla="*/ 2322006 w 6085020"/>
              <a:gd name="connsiteY7441" fmla="*/ 4231817 h 4885973"/>
              <a:gd name="connsiteX7442" fmla="*/ 2322006 w 6085020"/>
              <a:gd name="connsiteY7442" fmla="*/ 4231817 h 4885973"/>
              <a:gd name="connsiteX7443" fmla="*/ 1520114 w 6085020"/>
              <a:gd name="connsiteY7443" fmla="*/ 4231248 h 4885973"/>
              <a:gd name="connsiteX7444" fmla="*/ 1518593 w 6085020"/>
              <a:gd name="connsiteY7444" fmla="*/ 4232196 h 4885973"/>
              <a:gd name="connsiteX7445" fmla="*/ 1519734 w 6085020"/>
              <a:gd name="connsiteY7445" fmla="*/ 4232196 h 4885973"/>
              <a:gd name="connsiteX7446" fmla="*/ 1517072 w 6085020"/>
              <a:gd name="connsiteY7446" fmla="*/ 4233334 h 4885973"/>
              <a:gd name="connsiteX7447" fmla="*/ 1515550 w 6085020"/>
              <a:gd name="connsiteY7447" fmla="*/ 4235990 h 4885973"/>
              <a:gd name="connsiteX7448" fmla="*/ 1518403 w 6085020"/>
              <a:gd name="connsiteY7448" fmla="*/ 4244335 h 4885973"/>
              <a:gd name="connsiteX7449" fmla="*/ 1518403 w 6085020"/>
              <a:gd name="connsiteY7449" fmla="*/ 4245283 h 4885973"/>
              <a:gd name="connsiteX7450" fmla="*/ 1517832 w 6085020"/>
              <a:gd name="connsiteY7450" fmla="*/ 4245283 h 4885973"/>
              <a:gd name="connsiteX7451" fmla="*/ 1516121 w 6085020"/>
              <a:gd name="connsiteY7451" fmla="*/ 4247180 h 4885973"/>
              <a:gd name="connsiteX7452" fmla="*/ 1516121 w 6085020"/>
              <a:gd name="connsiteY7452" fmla="*/ 4254008 h 4885973"/>
              <a:gd name="connsiteX7453" fmla="*/ 1516121 w 6085020"/>
              <a:gd name="connsiteY7453" fmla="*/ 4255525 h 4885973"/>
              <a:gd name="connsiteX7454" fmla="*/ 1519182 w 6085020"/>
              <a:gd name="connsiteY7454" fmla="*/ 4253837 h 4885973"/>
              <a:gd name="connsiteX7455" fmla="*/ 1519924 w 6085020"/>
              <a:gd name="connsiteY7455" fmla="*/ 4254198 h 4885973"/>
              <a:gd name="connsiteX7456" fmla="*/ 1522396 w 6085020"/>
              <a:gd name="connsiteY7456" fmla="*/ 4253249 h 4885973"/>
              <a:gd name="connsiteX7457" fmla="*/ 1525058 w 6085020"/>
              <a:gd name="connsiteY7457" fmla="*/ 4257611 h 4885973"/>
              <a:gd name="connsiteX7458" fmla="*/ 1527300 w 6085020"/>
              <a:gd name="connsiteY7458" fmla="*/ 4255298 h 4885973"/>
              <a:gd name="connsiteX7459" fmla="*/ 1529432 w 6085020"/>
              <a:gd name="connsiteY7459" fmla="*/ 4256663 h 4885973"/>
              <a:gd name="connsiteX7460" fmla="*/ 1532855 w 6085020"/>
              <a:gd name="connsiteY7460" fmla="*/ 4256473 h 4885973"/>
              <a:gd name="connsiteX7461" fmla="*/ 1532094 w 6085020"/>
              <a:gd name="connsiteY7461" fmla="*/ 4255525 h 4885973"/>
              <a:gd name="connsiteX7462" fmla="*/ 1532094 w 6085020"/>
              <a:gd name="connsiteY7462" fmla="*/ 4252301 h 4885973"/>
              <a:gd name="connsiteX7463" fmla="*/ 1527911 w 6085020"/>
              <a:gd name="connsiteY7463" fmla="*/ 4253249 h 4885973"/>
              <a:gd name="connsiteX7464" fmla="*/ 1523347 w 6085020"/>
              <a:gd name="connsiteY7464" fmla="*/ 4250973 h 4885973"/>
              <a:gd name="connsiteX7465" fmla="*/ 1524868 w 6085020"/>
              <a:gd name="connsiteY7465" fmla="*/ 4250973 h 4885973"/>
              <a:gd name="connsiteX7466" fmla="*/ 1524868 w 6085020"/>
              <a:gd name="connsiteY7466" fmla="*/ 4249645 h 4885973"/>
              <a:gd name="connsiteX7467" fmla="*/ 1523157 w 6085020"/>
              <a:gd name="connsiteY7467" fmla="*/ 4240542 h 4885973"/>
              <a:gd name="connsiteX7468" fmla="*/ 1523157 w 6085020"/>
              <a:gd name="connsiteY7468" fmla="*/ 4242059 h 4885973"/>
              <a:gd name="connsiteX7469" fmla="*/ 1521445 w 6085020"/>
              <a:gd name="connsiteY7469" fmla="*/ 4240731 h 4885973"/>
              <a:gd name="connsiteX7470" fmla="*/ 1522966 w 6085020"/>
              <a:gd name="connsiteY7470" fmla="*/ 4239024 h 4885973"/>
              <a:gd name="connsiteX7471" fmla="*/ 1522966 w 6085020"/>
              <a:gd name="connsiteY7471" fmla="*/ 4238076 h 4885973"/>
              <a:gd name="connsiteX7472" fmla="*/ 1521826 w 6085020"/>
              <a:gd name="connsiteY7472" fmla="*/ 4236748 h 4885973"/>
              <a:gd name="connsiteX7473" fmla="*/ 1523727 w 6085020"/>
              <a:gd name="connsiteY7473" fmla="*/ 4236748 h 4885973"/>
              <a:gd name="connsiteX7474" fmla="*/ 1521635 w 6085020"/>
              <a:gd name="connsiteY7474" fmla="*/ 4235041 h 4885973"/>
              <a:gd name="connsiteX7475" fmla="*/ 1521635 w 6085020"/>
              <a:gd name="connsiteY7475" fmla="*/ 4233524 h 4885973"/>
              <a:gd name="connsiteX7476" fmla="*/ 1520114 w 6085020"/>
              <a:gd name="connsiteY7476" fmla="*/ 4233524 h 4885973"/>
              <a:gd name="connsiteX7477" fmla="*/ 1520114 w 6085020"/>
              <a:gd name="connsiteY7477" fmla="*/ 4231248 h 4885973"/>
              <a:gd name="connsiteX7478" fmla="*/ 4150364 w 6085020"/>
              <a:gd name="connsiteY7478" fmla="*/ 4230869 h 4885973"/>
              <a:gd name="connsiteX7479" fmla="*/ 4148082 w 6085020"/>
              <a:gd name="connsiteY7479" fmla="*/ 4232765 h 4885973"/>
              <a:gd name="connsiteX7480" fmla="*/ 4149033 w 6085020"/>
              <a:gd name="connsiteY7480" fmla="*/ 4232765 h 4885973"/>
              <a:gd name="connsiteX7481" fmla="*/ 4151315 w 6085020"/>
              <a:gd name="connsiteY7481" fmla="*/ 4232765 h 4885973"/>
              <a:gd name="connsiteX7482" fmla="*/ 4152456 w 6085020"/>
              <a:gd name="connsiteY7482" fmla="*/ 4233334 h 4885973"/>
              <a:gd name="connsiteX7483" fmla="*/ 1572407 w 6085020"/>
              <a:gd name="connsiteY7483" fmla="*/ 4229541 h 4885973"/>
              <a:gd name="connsiteX7484" fmla="*/ 1575830 w 6085020"/>
              <a:gd name="connsiteY7484" fmla="*/ 4240542 h 4885973"/>
              <a:gd name="connsiteX7485" fmla="*/ 1577351 w 6085020"/>
              <a:gd name="connsiteY7485" fmla="*/ 4244904 h 4885973"/>
              <a:gd name="connsiteX7486" fmla="*/ 1578873 w 6085020"/>
              <a:gd name="connsiteY7486" fmla="*/ 4230489 h 4885973"/>
              <a:gd name="connsiteX7487" fmla="*/ 1576971 w 6085020"/>
              <a:gd name="connsiteY7487" fmla="*/ 4229541 h 4885973"/>
              <a:gd name="connsiteX7488" fmla="*/ 1573548 w 6085020"/>
              <a:gd name="connsiteY7488" fmla="*/ 4229541 h 4885973"/>
              <a:gd name="connsiteX7489" fmla="*/ 1429599 w 6085020"/>
              <a:gd name="connsiteY7489" fmla="*/ 4229541 h 4885973"/>
              <a:gd name="connsiteX7490" fmla="*/ 1427810 w 6085020"/>
              <a:gd name="connsiteY7490" fmla="*/ 4230791 h 4885973"/>
              <a:gd name="connsiteX7491" fmla="*/ 1427127 w 6085020"/>
              <a:gd name="connsiteY7491" fmla="*/ 4230110 h 4885973"/>
              <a:gd name="connsiteX7492" fmla="*/ 1427698 w 6085020"/>
              <a:gd name="connsiteY7492" fmla="*/ 4230869 h 4885973"/>
              <a:gd name="connsiteX7493" fmla="*/ 1427810 w 6085020"/>
              <a:gd name="connsiteY7493" fmla="*/ 4230791 h 4885973"/>
              <a:gd name="connsiteX7494" fmla="*/ 1429599 w 6085020"/>
              <a:gd name="connsiteY7494" fmla="*/ 4232576 h 4885973"/>
              <a:gd name="connsiteX7495" fmla="*/ 1429599 w 6085020"/>
              <a:gd name="connsiteY7495" fmla="*/ 4230489 h 4885973"/>
              <a:gd name="connsiteX7496" fmla="*/ 1274051 w 6085020"/>
              <a:gd name="connsiteY7496" fmla="*/ 4229541 h 4885973"/>
              <a:gd name="connsiteX7497" fmla="*/ 1275382 w 6085020"/>
              <a:gd name="connsiteY7497" fmla="*/ 4243766 h 4885973"/>
              <a:gd name="connsiteX7498" fmla="*/ 1274051 w 6085020"/>
              <a:gd name="connsiteY7498" fmla="*/ 4248508 h 4885973"/>
              <a:gd name="connsiteX7499" fmla="*/ 1277664 w 6085020"/>
              <a:gd name="connsiteY7499" fmla="*/ 4252111 h 4885973"/>
              <a:gd name="connsiteX7500" fmla="*/ 1278995 w 6085020"/>
              <a:gd name="connsiteY7500" fmla="*/ 4252111 h 4885973"/>
              <a:gd name="connsiteX7501" fmla="*/ 1280516 w 6085020"/>
              <a:gd name="connsiteY7501" fmla="*/ 4254767 h 4885973"/>
              <a:gd name="connsiteX7502" fmla="*/ 1279375 w 6085020"/>
              <a:gd name="connsiteY7502" fmla="*/ 4252111 h 4885973"/>
              <a:gd name="connsiteX7503" fmla="*/ 1282228 w 6085020"/>
              <a:gd name="connsiteY7503" fmla="*/ 4250973 h 4885973"/>
              <a:gd name="connsiteX7504" fmla="*/ 1282228 w 6085020"/>
              <a:gd name="connsiteY7504" fmla="*/ 4255336 h 4885973"/>
              <a:gd name="connsiteX7505" fmla="*/ 1280136 w 6085020"/>
              <a:gd name="connsiteY7505" fmla="*/ 4255336 h 4885973"/>
              <a:gd name="connsiteX7506" fmla="*/ 1272720 w 6085020"/>
              <a:gd name="connsiteY7506" fmla="*/ 4257611 h 4885973"/>
              <a:gd name="connsiteX7507" fmla="*/ 1271769 w 6085020"/>
              <a:gd name="connsiteY7507" fmla="*/ 4258180 h 4885973"/>
              <a:gd name="connsiteX7508" fmla="*/ 1272530 w 6085020"/>
              <a:gd name="connsiteY7508" fmla="*/ 4242249 h 4885973"/>
              <a:gd name="connsiteX7509" fmla="*/ 1272530 w 6085020"/>
              <a:gd name="connsiteY7509" fmla="*/ 4239214 h 4885973"/>
              <a:gd name="connsiteX7510" fmla="*/ 1274051 w 6085020"/>
              <a:gd name="connsiteY7510" fmla="*/ 4239214 h 4885973"/>
              <a:gd name="connsiteX7511" fmla="*/ 1274051 w 6085020"/>
              <a:gd name="connsiteY7511" fmla="*/ 4236938 h 4885973"/>
              <a:gd name="connsiteX7512" fmla="*/ 1274051 w 6085020"/>
              <a:gd name="connsiteY7512" fmla="*/ 4235421 h 4885973"/>
              <a:gd name="connsiteX7513" fmla="*/ 1274051 w 6085020"/>
              <a:gd name="connsiteY7513" fmla="*/ 4229541 h 4885973"/>
              <a:gd name="connsiteX7514" fmla="*/ 2840754 w 6085020"/>
              <a:gd name="connsiteY7514" fmla="*/ 4228972 h 4885973"/>
              <a:gd name="connsiteX7515" fmla="*/ 2838282 w 6085020"/>
              <a:gd name="connsiteY7515" fmla="*/ 4234093 h 4885973"/>
              <a:gd name="connsiteX7516" fmla="*/ 2836000 w 6085020"/>
              <a:gd name="connsiteY7516" fmla="*/ 4239024 h 4885973"/>
              <a:gd name="connsiteX7517" fmla="*/ 2850832 w 6085020"/>
              <a:gd name="connsiteY7517" fmla="*/ 4233714 h 4885973"/>
              <a:gd name="connsiteX7518" fmla="*/ 2845888 w 6085020"/>
              <a:gd name="connsiteY7518" fmla="*/ 4231438 h 4885973"/>
              <a:gd name="connsiteX7519" fmla="*/ 1517262 w 6085020"/>
              <a:gd name="connsiteY7519" fmla="*/ 4228593 h 4885973"/>
              <a:gd name="connsiteX7520" fmla="*/ 1519045 w 6085020"/>
              <a:gd name="connsiteY7520" fmla="*/ 4230371 h 4885973"/>
              <a:gd name="connsiteX7521" fmla="*/ 1518973 w 6085020"/>
              <a:gd name="connsiteY7521" fmla="*/ 4230489 h 4885973"/>
              <a:gd name="connsiteX7522" fmla="*/ 1517262 w 6085020"/>
              <a:gd name="connsiteY7522" fmla="*/ 4228593 h 4885973"/>
              <a:gd name="connsiteX7523" fmla="*/ 3427388 w 6085020"/>
              <a:gd name="connsiteY7523" fmla="*/ 4228024 h 4885973"/>
              <a:gd name="connsiteX7524" fmla="*/ 3427388 w 6085020"/>
              <a:gd name="connsiteY7524" fmla="*/ 4228024 h 4885973"/>
              <a:gd name="connsiteX7525" fmla="*/ 904196 w 6085020"/>
              <a:gd name="connsiteY7525" fmla="*/ 4228024 h 4885973"/>
              <a:gd name="connsiteX7526" fmla="*/ 901701 w 6085020"/>
              <a:gd name="connsiteY7526" fmla="*/ 4230831 h 4885973"/>
              <a:gd name="connsiteX7527" fmla="*/ 901724 w 6085020"/>
              <a:gd name="connsiteY7527" fmla="*/ 4231058 h 4885973"/>
              <a:gd name="connsiteX7528" fmla="*/ 903173 w 6085020"/>
              <a:gd name="connsiteY7528" fmla="*/ 4234814 h 4885973"/>
              <a:gd name="connsiteX7529" fmla="*/ 906288 w 6085020"/>
              <a:gd name="connsiteY7529" fmla="*/ 4234283 h 4885973"/>
              <a:gd name="connsiteX7530" fmla="*/ 904766 w 6085020"/>
              <a:gd name="connsiteY7530" fmla="*/ 4233714 h 4885973"/>
              <a:gd name="connsiteX7531" fmla="*/ 907297 w 6085020"/>
              <a:gd name="connsiteY7531" fmla="*/ 4230926 h 4885973"/>
              <a:gd name="connsiteX7532" fmla="*/ 907238 w 6085020"/>
              <a:gd name="connsiteY7532" fmla="*/ 4230489 h 4885973"/>
              <a:gd name="connsiteX7533" fmla="*/ 904196 w 6085020"/>
              <a:gd name="connsiteY7533" fmla="*/ 4228024 h 4885973"/>
              <a:gd name="connsiteX7534" fmla="*/ 4100543 w 6085020"/>
              <a:gd name="connsiteY7534" fmla="*/ 4227834 h 4885973"/>
              <a:gd name="connsiteX7535" fmla="*/ 4100543 w 6085020"/>
              <a:gd name="connsiteY7535" fmla="*/ 4230300 h 4885973"/>
              <a:gd name="connsiteX7536" fmla="*/ 4100543 w 6085020"/>
              <a:gd name="connsiteY7536" fmla="*/ 4233334 h 4885973"/>
              <a:gd name="connsiteX7537" fmla="*/ 4101874 w 6085020"/>
              <a:gd name="connsiteY7537" fmla="*/ 4233334 h 4885973"/>
              <a:gd name="connsiteX7538" fmla="*/ 4103395 w 6085020"/>
              <a:gd name="connsiteY7538" fmla="*/ 4229731 h 4885973"/>
              <a:gd name="connsiteX7539" fmla="*/ 4103586 w 6085020"/>
              <a:gd name="connsiteY7539" fmla="*/ 4227834 h 4885973"/>
              <a:gd name="connsiteX7540" fmla="*/ 4102064 w 6085020"/>
              <a:gd name="connsiteY7540" fmla="*/ 4227834 h 4885973"/>
              <a:gd name="connsiteX7541" fmla="*/ 4185448 w 6085020"/>
              <a:gd name="connsiteY7541" fmla="*/ 4226981 h 4885973"/>
              <a:gd name="connsiteX7542" fmla="*/ 4185353 w 6085020"/>
              <a:gd name="connsiteY7542" fmla="*/ 4227075 h 4885973"/>
              <a:gd name="connsiteX7543" fmla="*/ 4185258 w 6085020"/>
              <a:gd name="connsiteY7543" fmla="*/ 4228688 h 4885973"/>
              <a:gd name="connsiteX7544" fmla="*/ 4185353 w 6085020"/>
              <a:gd name="connsiteY7544" fmla="*/ 4228782 h 4885973"/>
              <a:gd name="connsiteX7545" fmla="*/ 4187064 w 6085020"/>
              <a:gd name="connsiteY7545" fmla="*/ 4228972 h 4885973"/>
              <a:gd name="connsiteX7546" fmla="*/ 4187254 w 6085020"/>
              <a:gd name="connsiteY7546" fmla="*/ 4227265 h 4885973"/>
              <a:gd name="connsiteX7547" fmla="*/ 4187064 w 6085020"/>
              <a:gd name="connsiteY7547" fmla="*/ 4227075 h 4885973"/>
              <a:gd name="connsiteX7548" fmla="*/ 4185448 w 6085020"/>
              <a:gd name="connsiteY7548" fmla="*/ 4226981 h 4885973"/>
              <a:gd name="connsiteX7549" fmla="*/ 1719589 w 6085020"/>
              <a:gd name="connsiteY7549" fmla="*/ 4226317 h 4885973"/>
              <a:gd name="connsiteX7550" fmla="*/ 1731378 w 6085020"/>
              <a:gd name="connsiteY7550" fmla="*/ 4235211 h 4885973"/>
              <a:gd name="connsiteX7551" fmla="*/ 1731378 w 6085020"/>
              <a:gd name="connsiteY7551" fmla="*/ 4237507 h 4885973"/>
              <a:gd name="connsiteX7552" fmla="*/ 1734421 w 6085020"/>
              <a:gd name="connsiteY7552" fmla="*/ 4237507 h 4885973"/>
              <a:gd name="connsiteX7553" fmla="*/ 1731378 w 6085020"/>
              <a:gd name="connsiteY7553" fmla="*/ 4235211 h 4885973"/>
              <a:gd name="connsiteX7554" fmla="*/ 1731378 w 6085020"/>
              <a:gd name="connsiteY7554" fmla="*/ 4232007 h 4885973"/>
              <a:gd name="connsiteX7555" fmla="*/ 1719589 w 6085020"/>
              <a:gd name="connsiteY7555" fmla="*/ 4226317 h 4885973"/>
              <a:gd name="connsiteX7556" fmla="*/ 4401561 w 6085020"/>
              <a:gd name="connsiteY7556" fmla="*/ 4225937 h 4885973"/>
              <a:gd name="connsiteX7557" fmla="*/ 4401561 w 6085020"/>
              <a:gd name="connsiteY7557" fmla="*/ 4227075 h 4885973"/>
              <a:gd name="connsiteX7558" fmla="*/ 4400991 w 6085020"/>
              <a:gd name="connsiteY7558" fmla="*/ 4228024 h 4885973"/>
              <a:gd name="connsiteX7559" fmla="*/ 4401942 w 6085020"/>
              <a:gd name="connsiteY7559" fmla="*/ 4227644 h 4885973"/>
              <a:gd name="connsiteX7560" fmla="*/ 4402892 w 6085020"/>
              <a:gd name="connsiteY7560" fmla="*/ 4227644 h 4885973"/>
              <a:gd name="connsiteX7561" fmla="*/ 4271304 w 6085020"/>
              <a:gd name="connsiteY7561" fmla="*/ 4225937 h 4885973"/>
              <a:gd name="connsiteX7562" fmla="*/ 4270353 w 6085020"/>
              <a:gd name="connsiteY7562" fmla="*/ 4227644 h 4885973"/>
              <a:gd name="connsiteX7563" fmla="*/ 4259058 w 6085020"/>
              <a:gd name="connsiteY7563" fmla="*/ 4232652 h 4885973"/>
              <a:gd name="connsiteX7564" fmla="*/ 4258944 w 6085020"/>
              <a:gd name="connsiteY7564" fmla="*/ 4232955 h 4885973"/>
              <a:gd name="connsiteX7565" fmla="*/ 4264268 w 6085020"/>
              <a:gd name="connsiteY7565" fmla="*/ 4244524 h 4885973"/>
              <a:gd name="connsiteX7566" fmla="*/ 4275868 w 6085020"/>
              <a:gd name="connsiteY7566" fmla="*/ 4239024 h 4885973"/>
              <a:gd name="connsiteX7567" fmla="*/ 4273377 w 6085020"/>
              <a:gd name="connsiteY7567" fmla="*/ 4226943 h 4885973"/>
              <a:gd name="connsiteX7568" fmla="*/ 4271304 w 6085020"/>
              <a:gd name="connsiteY7568" fmla="*/ 4225937 h 4885973"/>
              <a:gd name="connsiteX7569" fmla="*/ 1259219 w 6085020"/>
              <a:gd name="connsiteY7569" fmla="*/ 4225937 h 4885973"/>
              <a:gd name="connsiteX7570" fmla="*/ 1261501 w 6085020"/>
              <a:gd name="connsiteY7570" fmla="*/ 4227834 h 4885973"/>
              <a:gd name="connsiteX7571" fmla="*/ 1261501 w 6085020"/>
              <a:gd name="connsiteY7571" fmla="*/ 4229541 h 4885973"/>
              <a:gd name="connsiteX7572" fmla="*/ 1259219 w 6085020"/>
              <a:gd name="connsiteY7572" fmla="*/ 4230489 h 4885973"/>
              <a:gd name="connsiteX7573" fmla="*/ 2542968 w 6085020"/>
              <a:gd name="connsiteY7573" fmla="*/ 4225558 h 4885973"/>
              <a:gd name="connsiteX7574" fmla="*/ 2542968 w 6085020"/>
              <a:gd name="connsiteY7574" fmla="*/ 4225558 h 4885973"/>
              <a:gd name="connsiteX7575" fmla="*/ 859129 w 6085020"/>
              <a:gd name="connsiteY7575" fmla="*/ 4225558 h 4885973"/>
              <a:gd name="connsiteX7576" fmla="*/ 859129 w 6085020"/>
              <a:gd name="connsiteY7576" fmla="*/ 4225558 h 4885973"/>
              <a:gd name="connsiteX7577" fmla="*/ 4208362 w 6085020"/>
              <a:gd name="connsiteY7577" fmla="*/ 4225368 h 4885973"/>
              <a:gd name="connsiteX7578" fmla="*/ 4206651 w 6085020"/>
              <a:gd name="connsiteY7578" fmla="*/ 4226886 h 4885973"/>
              <a:gd name="connsiteX7579" fmla="*/ 4205034 w 6085020"/>
              <a:gd name="connsiteY7579" fmla="*/ 4226791 h 4885973"/>
              <a:gd name="connsiteX7580" fmla="*/ 4204939 w 6085020"/>
              <a:gd name="connsiteY7580" fmla="*/ 4226886 h 4885973"/>
              <a:gd name="connsiteX7581" fmla="*/ 4204844 w 6085020"/>
              <a:gd name="connsiteY7581" fmla="*/ 4228498 h 4885973"/>
              <a:gd name="connsiteX7582" fmla="*/ 4204939 w 6085020"/>
              <a:gd name="connsiteY7582" fmla="*/ 4228593 h 4885973"/>
              <a:gd name="connsiteX7583" fmla="*/ 4206555 w 6085020"/>
              <a:gd name="connsiteY7583" fmla="*/ 4228688 h 4885973"/>
              <a:gd name="connsiteX7584" fmla="*/ 4206651 w 6085020"/>
              <a:gd name="connsiteY7584" fmla="*/ 4228593 h 4885973"/>
              <a:gd name="connsiteX7585" fmla="*/ 4209123 w 6085020"/>
              <a:gd name="connsiteY7585" fmla="*/ 4227834 h 4885973"/>
              <a:gd name="connsiteX7586" fmla="*/ 4208362 w 6085020"/>
              <a:gd name="connsiteY7586" fmla="*/ 4225368 h 4885973"/>
              <a:gd name="connsiteX7587" fmla="*/ 3866270 w 6085020"/>
              <a:gd name="connsiteY7587" fmla="*/ 4224989 h 4885973"/>
              <a:gd name="connsiteX7588" fmla="*/ 3866270 w 6085020"/>
              <a:gd name="connsiteY7588" fmla="*/ 4224989 h 4885973"/>
              <a:gd name="connsiteX7589" fmla="*/ 3992724 w 6085020"/>
              <a:gd name="connsiteY7589" fmla="*/ 4224799 h 4885973"/>
              <a:gd name="connsiteX7590" fmla="*/ 3988160 w 6085020"/>
              <a:gd name="connsiteY7590" fmla="*/ 4228593 h 4885973"/>
              <a:gd name="connsiteX7591" fmla="*/ 3991773 w 6085020"/>
              <a:gd name="connsiteY7591" fmla="*/ 4233145 h 4885973"/>
              <a:gd name="connsiteX7592" fmla="*/ 3991773 w 6085020"/>
              <a:gd name="connsiteY7592" fmla="*/ 4232196 h 4885973"/>
              <a:gd name="connsiteX7593" fmla="*/ 796947 w 6085020"/>
              <a:gd name="connsiteY7593" fmla="*/ 4224420 h 4885973"/>
              <a:gd name="connsiteX7594" fmla="*/ 796377 w 6085020"/>
              <a:gd name="connsiteY7594" fmla="*/ 4224610 h 4885973"/>
              <a:gd name="connsiteX7595" fmla="*/ 796562 w 6085020"/>
              <a:gd name="connsiteY7595" fmla="*/ 4224572 h 4885973"/>
              <a:gd name="connsiteX7596" fmla="*/ 796743 w 6085020"/>
              <a:gd name="connsiteY7596" fmla="*/ 4224687 h 4885973"/>
              <a:gd name="connsiteX7597" fmla="*/ 794475 w 6085020"/>
              <a:gd name="connsiteY7597" fmla="*/ 4227644 h 4885973"/>
              <a:gd name="connsiteX7598" fmla="*/ 797518 w 6085020"/>
              <a:gd name="connsiteY7598" fmla="*/ 4230110 h 4885973"/>
              <a:gd name="connsiteX7599" fmla="*/ 800180 w 6085020"/>
              <a:gd name="connsiteY7599" fmla="*/ 4226886 h 4885973"/>
              <a:gd name="connsiteX7600" fmla="*/ 796743 w 6085020"/>
              <a:gd name="connsiteY7600" fmla="*/ 4224687 h 4885973"/>
              <a:gd name="connsiteX7601" fmla="*/ 4357825 w 6085020"/>
              <a:gd name="connsiteY7601" fmla="*/ 4224230 h 4885973"/>
              <a:gd name="connsiteX7602" fmla="*/ 4358966 w 6085020"/>
              <a:gd name="connsiteY7602" fmla="*/ 4226886 h 4885973"/>
              <a:gd name="connsiteX7603" fmla="*/ 4359917 w 6085020"/>
              <a:gd name="connsiteY7603" fmla="*/ 4230489 h 4885973"/>
              <a:gd name="connsiteX7604" fmla="*/ 4359917 w 6085020"/>
              <a:gd name="connsiteY7604" fmla="*/ 4231817 h 4885973"/>
              <a:gd name="connsiteX7605" fmla="*/ 4363530 w 6085020"/>
              <a:gd name="connsiteY7605" fmla="*/ 4228782 h 4885973"/>
              <a:gd name="connsiteX7606" fmla="*/ 4361438 w 6085020"/>
              <a:gd name="connsiteY7606" fmla="*/ 4227455 h 4885973"/>
              <a:gd name="connsiteX7607" fmla="*/ 4360488 w 6085020"/>
              <a:gd name="connsiteY7607" fmla="*/ 4226317 h 4885973"/>
              <a:gd name="connsiteX7608" fmla="*/ 4360488 w 6085020"/>
              <a:gd name="connsiteY7608" fmla="*/ 4225179 h 4885973"/>
              <a:gd name="connsiteX7609" fmla="*/ 4360488 w 6085020"/>
              <a:gd name="connsiteY7609" fmla="*/ 4224230 h 4885973"/>
              <a:gd name="connsiteX7610" fmla="*/ 695974 w 6085020"/>
              <a:gd name="connsiteY7610" fmla="*/ 4224041 h 4885973"/>
              <a:gd name="connsiteX7611" fmla="*/ 692551 w 6085020"/>
              <a:gd name="connsiteY7611" fmla="*/ 4228213 h 4885973"/>
              <a:gd name="connsiteX7612" fmla="*/ 689319 w 6085020"/>
              <a:gd name="connsiteY7612" fmla="*/ 4232386 h 4885973"/>
              <a:gd name="connsiteX7613" fmla="*/ 693502 w 6085020"/>
              <a:gd name="connsiteY7613" fmla="*/ 4235800 h 4885973"/>
              <a:gd name="connsiteX7614" fmla="*/ 697686 w 6085020"/>
              <a:gd name="connsiteY7614" fmla="*/ 4239024 h 4885973"/>
              <a:gd name="connsiteX7615" fmla="*/ 4209503 w 6085020"/>
              <a:gd name="connsiteY7615" fmla="*/ 4223661 h 4885973"/>
              <a:gd name="connsiteX7616" fmla="*/ 4209503 w 6085020"/>
              <a:gd name="connsiteY7616" fmla="*/ 4228403 h 4885973"/>
              <a:gd name="connsiteX7617" fmla="*/ 4212926 w 6085020"/>
              <a:gd name="connsiteY7617" fmla="*/ 4229920 h 4885973"/>
              <a:gd name="connsiteX7618" fmla="*/ 4212926 w 6085020"/>
              <a:gd name="connsiteY7618" fmla="*/ 4231438 h 4885973"/>
              <a:gd name="connsiteX7619" fmla="*/ 4212926 w 6085020"/>
              <a:gd name="connsiteY7619" fmla="*/ 4233714 h 4885973"/>
              <a:gd name="connsiteX7620" fmla="*/ 4218440 w 6085020"/>
              <a:gd name="connsiteY7620" fmla="*/ 4229541 h 4885973"/>
              <a:gd name="connsiteX7621" fmla="*/ 4215968 w 6085020"/>
              <a:gd name="connsiteY7621" fmla="*/ 4229541 h 4885973"/>
              <a:gd name="connsiteX7622" fmla="*/ 4216101 w 6085020"/>
              <a:gd name="connsiteY7622" fmla="*/ 4224173 h 4885973"/>
              <a:gd name="connsiteX7623" fmla="*/ 4215968 w 6085020"/>
              <a:gd name="connsiteY7623" fmla="*/ 4224041 h 4885973"/>
              <a:gd name="connsiteX7624" fmla="*/ 4210644 w 6085020"/>
              <a:gd name="connsiteY7624" fmla="*/ 4224041 h 4885973"/>
              <a:gd name="connsiteX7625" fmla="*/ 1511177 w 6085020"/>
              <a:gd name="connsiteY7625" fmla="*/ 4223472 h 4885973"/>
              <a:gd name="connsiteX7626" fmla="*/ 1512888 w 6085020"/>
              <a:gd name="connsiteY7626" fmla="*/ 4228782 h 4885973"/>
              <a:gd name="connsiteX7627" fmla="*/ 1513078 w 6085020"/>
              <a:gd name="connsiteY7627" fmla="*/ 4226317 h 4885973"/>
              <a:gd name="connsiteX7628" fmla="*/ 1512888 w 6085020"/>
              <a:gd name="connsiteY7628" fmla="*/ 4226127 h 4885973"/>
              <a:gd name="connsiteX7629" fmla="*/ 1511177 w 6085020"/>
              <a:gd name="connsiteY7629" fmla="*/ 4223472 h 4885973"/>
              <a:gd name="connsiteX7630" fmla="*/ 1423705 w 6085020"/>
              <a:gd name="connsiteY7630" fmla="*/ 4223472 h 4885973"/>
              <a:gd name="connsiteX7631" fmla="*/ 1423705 w 6085020"/>
              <a:gd name="connsiteY7631" fmla="*/ 4223851 h 4885973"/>
              <a:gd name="connsiteX7632" fmla="*/ 1424085 w 6085020"/>
              <a:gd name="connsiteY7632" fmla="*/ 4223851 h 4885973"/>
              <a:gd name="connsiteX7633" fmla="*/ 1423705 w 6085020"/>
              <a:gd name="connsiteY7633" fmla="*/ 4223472 h 4885973"/>
              <a:gd name="connsiteX7634" fmla="*/ 3185698 w 6085020"/>
              <a:gd name="connsiteY7634" fmla="*/ 4222903 h 4885973"/>
              <a:gd name="connsiteX7635" fmla="*/ 3185698 w 6085020"/>
              <a:gd name="connsiteY7635" fmla="*/ 4222903 h 4885973"/>
              <a:gd name="connsiteX7636" fmla="*/ 625046 w 6085020"/>
              <a:gd name="connsiteY7636" fmla="*/ 4222523 h 4885973"/>
              <a:gd name="connsiteX7637" fmla="*/ 622383 w 6085020"/>
              <a:gd name="connsiteY7637" fmla="*/ 4225748 h 4885973"/>
              <a:gd name="connsiteX7638" fmla="*/ 624856 w 6085020"/>
              <a:gd name="connsiteY7638" fmla="*/ 4228213 h 4885973"/>
              <a:gd name="connsiteX7639" fmla="*/ 625616 w 6085020"/>
              <a:gd name="connsiteY7639" fmla="*/ 4228213 h 4885973"/>
              <a:gd name="connsiteX7640" fmla="*/ 628088 w 6085020"/>
              <a:gd name="connsiteY7640" fmla="*/ 4224989 h 4885973"/>
              <a:gd name="connsiteX7641" fmla="*/ 625046 w 6085020"/>
              <a:gd name="connsiteY7641" fmla="*/ 4222523 h 4885973"/>
              <a:gd name="connsiteX7642" fmla="*/ 4153977 w 6085020"/>
              <a:gd name="connsiteY7642" fmla="*/ 4221765 h 4885973"/>
              <a:gd name="connsiteX7643" fmla="*/ 4153977 w 6085020"/>
              <a:gd name="connsiteY7643" fmla="*/ 4224230 h 4885973"/>
              <a:gd name="connsiteX7644" fmla="*/ 4155688 w 6085020"/>
              <a:gd name="connsiteY7644" fmla="*/ 4224230 h 4885973"/>
              <a:gd name="connsiteX7645" fmla="*/ 4157020 w 6085020"/>
              <a:gd name="connsiteY7645" fmla="*/ 4223069 h 4885973"/>
              <a:gd name="connsiteX7646" fmla="*/ 4157020 w 6085020"/>
              <a:gd name="connsiteY7646" fmla="*/ 4224420 h 4885973"/>
              <a:gd name="connsiteX7647" fmla="*/ 4157210 w 6085020"/>
              <a:gd name="connsiteY7647" fmla="*/ 4222903 h 4885973"/>
              <a:gd name="connsiteX7648" fmla="*/ 4157020 w 6085020"/>
              <a:gd name="connsiteY7648" fmla="*/ 4223069 h 4885973"/>
              <a:gd name="connsiteX7649" fmla="*/ 4157020 w 6085020"/>
              <a:gd name="connsiteY7649" fmla="*/ 4222903 h 4885973"/>
              <a:gd name="connsiteX7650" fmla="*/ 4157020 w 6085020"/>
              <a:gd name="connsiteY7650" fmla="*/ 4221765 h 4885973"/>
              <a:gd name="connsiteX7651" fmla="*/ 4155498 w 6085020"/>
              <a:gd name="connsiteY7651" fmla="*/ 4221765 h 4885973"/>
              <a:gd name="connsiteX7652" fmla="*/ 1746020 w 6085020"/>
              <a:gd name="connsiteY7652" fmla="*/ 4221575 h 4885973"/>
              <a:gd name="connsiteX7653" fmla="*/ 1746020 w 6085020"/>
              <a:gd name="connsiteY7653" fmla="*/ 4222903 h 4885973"/>
              <a:gd name="connsiteX7654" fmla="*/ 1747086 w 6085020"/>
              <a:gd name="connsiteY7654" fmla="*/ 4222505 h 4885973"/>
              <a:gd name="connsiteX7655" fmla="*/ 1747542 w 6085020"/>
              <a:gd name="connsiteY7655" fmla="*/ 4222903 h 4885973"/>
              <a:gd name="connsiteX7656" fmla="*/ 1747542 w 6085020"/>
              <a:gd name="connsiteY7656" fmla="*/ 4222334 h 4885973"/>
              <a:gd name="connsiteX7657" fmla="*/ 1747086 w 6085020"/>
              <a:gd name="connsiteY7657" fmla="*/ 4222505 h 4885973"/>
              <a:gd name="connsiteX7658" fmla="*/ 2636314 w 6085020"/>
              <a:gd name="connsiteY7658" fmla="*/ 4221392 h 4885973"/>
              <a:gd name="connsiteX7659" fmla="*/ 2631581 w 6085020"/>
              <a:gd name="connsiteY7659" fmla="*/ 4225179 h 4885973"/>
              <a:gd name="connsiteX7660" fmla="*/ 2636314 w 6085020"/>
              <a:gd name="connsiteY7660" fmla="*/ 4221392 h 4885973"/>
              <a:gd name="connsiteX7661" fmla="*/ 4187064 w 6085020"/>
              <a:gd name="connsiteY7661" fmla="*/ 4221196 h 4885973"/>
              <a:gd name="connsiteX7662" fmla="*/ 4185733 w 6085020"/>
              <a:gd name="connsiteY7662" fmla="*/ 4223282 h 4885973"/>
              <a:gd name="connsiteX7663" fmla="*/ 4185828 w 6085020"/>
              <a:gd name="connsiteY7663" fmla="*/ 4221670 h 4885973"/>
              <a:gd name="connsiteX7664" fmla="*/ 4185733 w 6085020"/>
              <a:gd name="connsiteY7664" fmla="*/ 4221575 h 4885973"/>
              <a:gd name="connsiteX7665" fmla="*/ 4183832 w 6085020"/>
              <a:gd name="connsiteY7665" fmla="*/ 4221575 h 4885973"/>
              <a:gd name="connsiteX7666" fmla="*/ 4183832 w 6085020"/>
              <a:gd name="connsiteY7666" fmla="*/ 4223472 h 4885973"/>
              <a:gd name="connsiteX7667" fmla="*/ 4186589 w 6085020"/>
              <a:gd name="connsiteY7667" fmla="*/ 4223946 h 4885973"/>
              <a:gd name="connsiteX7668" fmla="*/ 4187064 w 6085020"/>
              <a:gd name="connsiteY7668" fmla="*/ 4221196 h 4885973"/>
              <a:gd name="connsiteX7669" fmla="*/ 1712933 w 6085020"/>
              <a:gd name="connsiteY7669" fmla="*/ 4221006 h 4885973"/>
              <a:gd name="connsiteX7670" fmla="*/ 1714264 w 6085020"/>
              <a:gd name="connsiteY7670" fmla="*/ 4222903 h 4885973"/>
              <a:gd name="connsiteX7671" fmla="*/ 1717687 w 6085020"/>
              <a:gd name="connsiteY7671" fmla="*/ 4224610 h 4885973"/>
              <a:gd name="connsiteX7672" fmla="*/ 1714264 w 6085020"/>
              <a:gd name="connsiteY7672" fmla="*/ 4221006 h 4885973"/>
              <a:gd name="connsiteX7673" fmla="*/ 1984667 w 6085020"/>
              <a:gd name="connsiteY7673" fmla="*/ 4220627 h 4885973"/>
              <a:gd name="connsiteX7674" fmla="*/ 1983907 w 6085020"/>
              <a:gd name="connsiteY7674" fmla="*/ 4221386 h 4885973"/>
              <a:gd name="connsiteX7675" fmla="*/ 1982385 w 6085020"/>
              <a:gd name="connsiteY7675" fmla="*/ 4222903 h 4885973"/>
              <a:gd name="connsiteX7676" fmla="*/ 1984667 w 6085020"/>
              <a:gd name="connsiteY7676" fmla="*/ 4220627 h 4885973"/>
              <a:gd name="connsiteX7677" fmla="*/ 2891145 w 6085020"/>
              <a:gd name="connsiteY7677" fmla="*/ 4220437 h 4885973"/>
              <a:gd name="connsiteX7678" fmla="*/ 2892666 w 6085020"/>
              <a:gd name="connsiteY7678" fmla="*/ 4224420 h 4885973"/>
              <a:gd name="connsiteX7679" fmla="*/ 2892666 w 6085020"/>
              <a:gd name="connsiteY7679" fmla="*/ 4232007 h 4885973"/>
              <a:gd name="connsiteX7680" fmla="*/ 2895139 w 6085020"/>
              <a:gd name="connsiteY7680" fmla="*/ 4226506 h 4885973"/>
              <a:gd name="connsiteX7681" fmla="*/ 2895899 w 6085020"/>
              <a:gd name="connsiteY7681" fmla="*/ 4227075 h 4885973"/>
              <a:gd name="connsiteX7682" fmla="*/ 2901604 w 6085020"/>
              <a:gd name="connsiteY7682" fmla="*/ 4228972 h 4885973"/>
              <a:gd name="connsiteX7683" fmla="*/ 2898942 w 6085020"/>
              <a:gd name="connsiteY7683" fmla="*/ 4223661 h 4885973"/>
              <a:gd name="connsiteX7684" fmla="*/ 2897230 w 6085020"/>
              <a:gd name="connsiteY7684" fmla="*/ 4222523 h 4885973"/>
              <a:gd name="connsiteX7685" fmla="*/ 2891145 w 6085020"/>
              <a:gd name="connsiteY7685" fmla="*/ 4220437 h 4885973"/>
              <a:gd name="connsiteX7686" fmla="*/ 2558561 w 6085020"/>
              <a:gd name="connsiteY7686" fmla="*/ 4220247 h 4885973"/>
              <a:gd name="connsiteX7687" fmla="*/ 2558561 w 6085020"/>
              <a:gd name="connsiteY7687" fmla="*/ 4221006 h 4885973"/>
              <a:gd name="connsiteX7688" fmla="*/ 2558561 w 6085020"/>
              <a:gd name="connsiteY7688" fmla="*/ 4236748 h 4885973"/>
              <a:gd name="connsiteX7689" fmla="*/ 2558561 w 6085020"/>
              <a:gd name="connsiteY7689" fmla="*/ 4220247 h 4885973"/>
              <a:gd name="connsiteX7690" fmla="*/ 1518665 w 6085020"/>
              <a:gd name="connsiteY7690" fmla="*/ 4219299 h 4885973"/>
              <a:gd name="connsiteX7691" fmla="*/ 1517452 w 6085020"/>
              <a:gd name="connsiteY7691" fmla="*/ 4219868 h 4885973"/>
              <a:gd name="connsiteX7692" fmla="*/ 1516691 w 6085020"/>
              <a:gd name="connsiteY7692" fmla="*/ 4219868 h 4885973"/>
              <a:gd name="connsiteX7693" fmla="*/ 1516691 w 6085020"/>
              <a:gd name="connsiteY7693" fmla="*/ 4222523 h 4885973"/>
              <a:gd name="connsiteX7694" fmla="*/ 1514790 w 6085020"/>
              <a:gd name="connsiteY7694" fmla="*/ 4222523 h 4885973"/>
              <a:gd name="connsiteX7695" fmla="*/ 1517452 w 6085020"/>
              <a:gd name="connsiteY7695" fmla="*/ 4224041 h 4885973"/>
              <a:gd name="connsiteX7696" fmla="*/ 1517452 w 6085020"/>
              <a:gd name="connsiteY7696" fmla="*/ 4224989 h 4885973"/>
              <a:gd name="connsiteX7697" fmla="*/ 1518973 w 6085020"/>
              <a:gd name="connsiteY7697" fmla="*/ 4224989 h 4885973"/>
              <a:gd name="connsiteX7698" fmla="*/ 1518973 w 6085020"/>
              <a:gd name="connsiteY7698" fmla="*/ 4226506 h 4885973"/>
              <a:gd name="connsiteX7699" fmla="*/ 1517262 w 6085020"/>
              <a:gd name="connsiteY7699" fmla="*/ 4226506 h 4885973"/>
              <a:gd name="connsiteX7700" fmla="*/ 1517262 w 6085020"/>
              <a:gd name="connsiteY7700" fmla="*/ 4228593 h 4885973"/>
              <a:gd name="connsiteX7701" fmla="*/ 1517262 w 6085020"/>
              <a:gd name="connsiteY7701" fmla="*/ 4231248 h 4885973"/>
              <a:gd name="connsiteX7702" fmla="*/ 1519924 w 6085020"/>
              <a:gd name="connsiteY7702" fmla="*/ 4231248 h 4885973"/>
              <a:gd name="connsiteX7703" fmla="*/ 1519045 w 6085020"/>
              <a:gd name="connsiteY7703" fmla="*/ 4230371 h 4885973"/>
              <a:gd name="connsiteX7704" fmla="*/ 1520114 w 6085020"/>
              <a:gd name="connsiteY7704" fmla="*/ 4228593 h 4885973"/>
              <a:gd name="connsiteX7705" fmla="*/ 1521635 w 6085020"/>
              <a:gd name="connsiteY7705" fmla="*/ 4229920 h 4885973"/>
              <a:gd name="connsiteX7706" fmla="*/ 1521635 w 6085020"/>
              <a:gd name="connsiteY7706" fmla="*/ 4232196 h 4885973"/>
              <a:gd name="connsiteX7707" fmla="*/ 1522586 w 6085020"/>
              <a:gd name="connsiteY7707" fmla="*/ 4226886 h 4885973"/>
              <a:gd name="connsiteX7708" fmla="*/ 1520494 w 6085020"/>
              <a:gd name="connsiteY7708" fmla="*/ 4222903 h 4885973"/>
              <a:gd name="connsiteX7709" fmla="*/ 1518212 w 6085020"/>
              <a:gd name="connsiteY7709" fmla="*/ 4221006 h 4885973"/>
              <a:gd name="connsiteX7710" fmla="*/ 1519734 w 6085020"/>
              <a:gd name="connsiteY7710" fmla="*/ 4221006 h 4885973"/>
              <a:gd name="connsiteX7711" fmla="*/ 1519734 w 6085020"/>
              <a:gd name="connsiteY7711" fmla="*/ 4219868 h 4885973"/>
              <a:gd name="connsiteX7712" fmla="*/ 1518665 w 6085020"/>
              <a:gd name="connsiteY7712" fmla="*/ 4219299 h 4885973"/>
              <a:gd name="connsiteX7713" fmla="*/ 1912332 w 6085020"/>
              <a:gd name="connsiteY7713" fmla="*/ 4218825 h 4885973"/>
              <a:gd name="connsiteX7714" fmla="*/ 1911457 w 6085020"/>
              <a:gd name="connsiteY7714" fmla="*/ 4219109 h 4885973"/>
              <a:gd name="connsiteX7715" fmla="*/ 1909555 w 6085020"/>
              <a:gd name="connsiteY7715" fmla="*/ 4222903 h 4885973"/>
              <a:gd name="connsiteX7716" fmla="*/ 1913054 w 6085020"/>
              <a:gd name="connsiteY7716" fmla="*/ 4224894 h 4885973"/>
              <a:gd name="connsiteX7717" fmla="*/ 1913359 w 6085020"/>
              <a:gd name="connsiteY7717" fmla="*/ 4224799 h 4885973"/>
              <a:gd name="connsiteX7718" fmla="*/ 1915850 w 6085020"/>
              <a:gd name="connsiteY7718" fmla="*/ 4221291 h 4885973"/>
              <a:gd name="connsiteX7719" fmla="*/ 1912332 w 6085020"/>
              <a:gd name="connsiteY7719" fmla="*/ 4218825 h 4885973"/>
              <a:gd name="connsiteX7720" fmla="*/ 5779819 w 6085020"/>
              <a:gd name="connsiteY7720" fmla="*/ 4218730 h 4885973"/>
              <a:gd name="connsiteX7721" fmla="*/ 5779819 w 6085020"/>
              <a:gd name="connsiteY7721" fmla="*/ 4218730 h 4885973"/>
              <a:gd name="connsiteX7722" fmla="*/ 2788280 w 6085020"/>
              <a:gd name="connsiteY7722" fmla="*/ 4218396 h 4885973"/>
              <a:gd name="connsiteX7723" fmla="*/ 2793975 w 6085020"/>
              <a:gd name="connsiteY7723" fmla="*/ 4221196 h 4885973"/>
              <a:gd name="connsiteX7724" fmla="*/ 2788280 w 6085020"/>
              <a:gd name="connsiteY7724" fmla="*/ 4218396 h 4885973"/>
              <a:gd name="connsiteX7725" fmla="*/ 3086246 w 6085020"/>
              <a:gd name="connsiteY7725" fmla="*/ 4218161 h 4885973"/>
              <a:gd name="connsiteX7726" fmla="*/ 3088697 w 6085020"/>
              <a:gd name="connsiteY7726" fmla="*/ 4218161 h 4885973"/>
              <a:gd name="connsiteX7727" fmla="*/ 3088908 w 6085020"/>
              <a:gd name="connsiteY7727" fmla="*/ 4223661 h 4885973"/>
              <a:gd name="connsiteX7728" fmla="*/ 3086246 w 6085020"/>
              <a:gd name="connsiteY7728" fmla="*/ 4221597 h 4885973"/>
              <a:gd name="connsiteX7729" fmla="*/ 1127821 w 6085020"/>
              <a:gd name="connsiteY7729" fmla="*/ 4218161 h 4885973"/>
              <a:gd name="connsiteX7730" fmla="*/ 1124333 w 6085020"/>
              <a:gd name="connsiteY7730" fmla="*/ 4220191 h 4885973"/>
              <a:gd name="connsiteX7731" fmla="*/ 1126360 w 6085020"/>
              <a:gd name="connsiteY7731" fmla="*/ 4223661 h 4885973"/>
              <a:gd name="connsiteX7732" fmla="*/ 1127821 w 6085020"/>
              <a:gd name="connsiteY7732" fmla="*/ 4223661 h 4885973"/>
              <a:gd name="connsiteX7733" fmla="*/ 1131006 w 6085020"/>
              <a:gd name="connsiteY7733" fmla="*/ 4221651 h 4885973"/>
              <a:gd name="connsiteX7734" fmla="*/ 1131053 w 6085020"/>
              <a:gd name="connsiteY7734" fmla="*/ 4221386 h 4885973"/>
              <a:gd name="connsiteX7735" fmla="*/ 1131053 w 6085020"/>
              <a:gd name="connsiteY7735" fmla="*/ 4220627 h 4885973"/>
              <a:gd name="connsiteX7736" fmla="*/ 1127870 w 6085020"/>
              <a:gd name="connsiteY7736" fmla="*/ 4218161 h 4885973"/>
              <a:gd name="connsiteX7737" fmla="*/ 1127821 w 6085020"/>
              <a:gd name="connsiteY7737" fmla="*/ 4218161 h 4885973"/>
              <a:gd name="connsiteX7738" fmla="*/ 888603 w 6085020"/>
              <a:gd name="connsiteY7738" fmla="*/ 4217782 h 4885973"/>
              <a:gd name="connsiteX7739" fmla="*/ 883279 w 6085020"/>
              <a:gd name="connsiteY7739" fmla="*/ 4221954 h 4885973"/>
              <a:gd name="connsiteX7740" fmla="*/ 878335 w 6085020"/>
              <a:gd name="connsiteY7740" fmla="*/ 4228593 h 4885973"/>
              <a:gd name="connsiteX7741" fmla="*/ 884420 w 6085020"/>
              <a:gd name="connsiteY7741" fmla="*/ 4230300 h 4885973"/>
              <a:gd name="connsiteX7742" fmla="*/ 889934 w 6085020"/>
              <a:gd name="connsiteY7742" fmla="*/ 4229731 h 4885973"/>
              <a:gd name="connsiteX7743" fmla="*/ 5135769 w 6085020"/>
              <a:gd name="connsiteY7743" fmla="*/ 4216985 h 4885973"/>
              <a:gd name="connsiteX7744" fmla="*/ 5138229 w 6085020"/>
              <a:gd name="connsiteY7744" fmla="*/ 4233334 h 4885973"/>
              <a:gd name="connsiteX7745" fmla="*/ 5142032 w 6085020"/>
              <a:gd name="connsiteY7745" fmla="*/ 4218920 h 4885973"/>
              <a:gd name="connsiteX7746" fmla="*/ 5143364 w 6085020"/>
              <a:gd name="connsiteY7746" fmla="*/ 4217592 h 4885973"/>
              <a:gd name="connsiteX7747" fmla="*/ 5135769 w 6085020"/>
              <a:gd name="connsiteY7747" fmla="*/ 4216985 h 4885973"/>
              <a:gd name="connsiteX7748" fmla="*/ 2418130 w 6085020"/>
              <a:gd name="connsiteY7748" fmla="*/ 4216857 h 4885973"/>
              <a:gd name="connsiteX7749" fmla="*/ 2417274 w 6085020"/>
              <a:gd name="connsiteY7749" fmla="*/ 4245663 h 4885973"/>
              <a:gd name="connsiteX7750" fmla="*/ 2418130 w 6085020"/>
              <a:gd name="connsiteY7750" fmla="*/ 4216857 h 4885973"/>
              <a:gd name="connsiteX7751" fmla="*/ 1265304 w 6085020"/>
              <a:gd name="connsiteY7751" fmla="*/ 4216644 h 4885973"/>
              <a:gd name="connsiteX7752" fmla="*/ 1264163 w 6085020"/>
              <a:gd name="connsiteY7752" fmla="*/ 4219678 h 4885973"/>
              <a:gd name="connsiteX7753" fmla="*/ 1263212 w 6085020"/>
              <a:gd name="connsiteY7753" fmla="*/ 4221006 h 4885973"/>
              <a:gd name="connsiteX7754" fmla="*/ 1265304 w 6085020"/>
              <a:gd name="connsiteY7754" fmla="*/ 4216644 h 4885973"/>
              <a:gd name="connsiteX7755" fmla="*/ 2316681 w 6085020"/>
              <a:gd name="connsiteY7755" fmla="*/ 4216264 h 4885973"/>
              <a:gd name="connsiteX7756" fmla="*/ 2316681 w 6085020"/>
              <a:gd name="connsiteY7756" fmla="*/ 4216264 h 4885973"/>
              <a:gd name="connsiteX7757" fmla="*/ 1503380 w 6085020"/>
              <a:gd name="connsiteY7757" fmla="*/ 4216264 h 4885973"/>
              <a:gd name="connsiteX7758" fmla="*/ 1502049 w 6085020"/>
              <a:gd name="connsiteY7758" fmla="*/ 4217971 h 4885973"/>
              <a:gd name="connsiteX7759" fmla="*/ 1505402 w 6085020"/>
              <a:gd name="connsiteY7759" fmla="*/ 4217971 h 4885973"/>
              <a:gd name="connsiteX7760" fmla="*/ 1505852 w 6085020"/>
              <a:gd name="connsiteY7760" fmla="*/ 4218351 h 4885973"/>
              <a:gd name="connsiteX7761" fmla="*/ 1505852 w 6085020"/>
              <a:gd name="connsiteY7761" fmla="*/ 4217971 h 4885973"/>
              <a:gd name="connsiteX7762" fmla="*/ 1505402 w 6085020"/>
              <a:gd name="connsiteY7762" fmla="*/ 4217971 h 4885973"/>
              <a:gd name="connsiteX7763" fmla="*/ 2864409 w 6085020"/>
              <a:gd name="connsiteY7763" fmla="*/ 4216245 h 4885973"/>
              <a:gd name="connsiteX7764" fmla="*/ 2864333 w 6085020"/>
              <a:gd name="connsiteY7764" fmla="*/ 4216264 h 4885973"/>
              <a:gd name="connsiteX7765" fmla="*/ 2862241 w 6085020"/>
              <a:gd name="connsiteY7765" fmla="*/ 4219868 h 4885973"/>
              <a:gd name="connsiteX7766" fmla="*/ 2862432 w 6085020"/>
              <a:gd name="connsiteY7766" fmla="*/ 4220058 h 4885973"/>
              <a:gd name="connsiteX7767" fmla="*/ 2866254 w 6085020"/>
              <a:gd name="connsiteY7767" fmla="*/ 4222030 h 4885973"/>
              <a:gd name="connsiteX7768" fmla="*/ 2868231 w 6085020"/>
              <a:gd name="connsiteY7768" fmla="*/ 4218199 h 4885973"/>
              <a:gd name="connsiteX7769" fmla="*/ 2864409 w 6085020"/>
              <a:gd name="connsiteY7769" fmla="*/ 4216245 h 4885973"/>
              <a:gd name="connsiteX7770" fmla="*/ 1088458 w 6085020"/>
              <a:gd name="connsiteY7770" fmla="*/ 4216157 h 4885973"/>
              <a:gd name="connsiteX7771" fmla="*/ 1088838 w 6085020"/>
              <a:gd name="connsiteY7771" fmla="*/ 4216644 h 4885973"/>
              <a:gd name="connsiteX7772" fmla="*/ 1088458 w 6085020"/>
              <a:gd name="connsiteY7772" fmla="*/ 4216644 h 4885973"/>
              <a:gd name="connsiteX7773" fmla="*/ 824330 w 6085020"/>
              <a:gd name="connsiteY7773" fmla="*/ 4215695 h 4885973"/>
              <a:gd name="connsiteX7774" fmla="*/ 821472 w 6085020"/>
              <a:gd name="connsiteY7774" fmla="*/ 4218540 h 4885973"/>
              <a:gd name="connsiteX7775" fmla="*/ 821478 w 6085020"/>
              <a:gd name="connsiteY7775" fmla="*/ 4218730 h 4885973"/>
              <a:gd name="connsiteX7776" fmla="*/ 821858 w 6085020"/>
              <a:gd name="connsiteY7776" fmla="*/ 4218920 h 4885973"/>
              <a:gd name="connsiteX7777" fmla="*/ 825083 w 6085020"/>
              <a:gd name="connsiteY7777" fmla="*/ 4221328 h 4885973"/>
              <a:gd name="connsiteX7778" fmla="*/ 827506 w 6085020"/>
              <a:gd name="connsiteY7778" fmla="*/ 4218123 h 4885973"/>
              <a:gd name="connsiteX7779" fmla="*/ 824330 w 6085020"/>
              <a:gd name="connsiteY7779" fmla="*/ 4215695 h 4885973"/>
              <a:gd name="connsiteX7780" fmla="*/ 4420387 w 6085020"/>
              <a:gd name="connsiteY7780" fmla="*/ 4214368 h 4885973"/>
              <a:gd name="connsiteX7781" fmla="*/ 4420387 w 6085020"/>
              <a:gd name="connsiteY7781" fmla="*/ 4217023 h 4885973"/>
              <a:gd name="connsiteX7782" fmla="*/ 4418295 w 6085020"/>
              <a:gd name="connsiteY7782" fmla="*/ 4220816 h 4885973"/>
              <a:gd name="connsiteX7783" fmla="*/ 4419246 w 6085020"/>
              <a:gd name="connsiteY7783" fmla="*/ 4220437 h 4885973"/>
              <a:gd name="connsiteX7784" fmla="*/ 4423049 w 6085020"/>
              <a:gd name="connsiteY7784" fmla="*/ 4218920 h 4885973"/>
              <a:gd name="connsiteX7785" fmla="*/ 4426282 w 6085020"/>
              <a:gd name="connsiteY7785" fmla="*/ 4216264 h 4885973"/>
              <a:gd name="connsiteX7786" fmla="*/ 1152161 w 6085020"/>
              <a:gd name="connsiteY7786" fmla="*/ 4214368 h 4885973"/>
              <a:gd name="connsiteX7787" fmla="*/ 1152161 w 6085020"/>
              <a:gd name="connsiteY7787" fmla="*/ 4214368 h 4885973"/>
              <a:gd name="connsiteX7788" fmla="*/ 566209 w 6085020"/>
              <a:gd name="connsiteY7788" fmla="*/ 4213969 h 4885973"/>
              <a:gd name="connsiteX7789" fmla="*/ 564386 w 6085020"/>
              <a:gd name="connsiteY7789" fmla="*/ 4214178 h 4885973"/>
              <a:gd name="connsiteX7790" fmla="*/ 564956 w 6085020"/>
              <a:gd name="connsiteY7790" fmla="*/ 4214747 h 4885973"/>
              <a:gd name="connsiteX7791" fmla="*/ 563243 w 6085020"/>
              <a:gd name="connsiteY7791" fmla="*/ 4216814 h 4885973"/>
              <a:gd name="connsiteX7792" fmla="*/ 563245 w 6085020"/>
              <a:gd name="connsiteY7792" fmla="*/ 4216833 h 4885973"/>
              <a:gd name="connsiteX7793" fmla="*/ 565291 w 6085020"/>
              <a:gd name="connsiteY7793" fmla="*/ 4218578 h 4885973"/>
              <a:gd name="connsiteX7794" fmla="*/ 565527 w 6085020"/>
              <a:gd name="connsiteY7794" fmla="*/ 4218540 h 4885973"/>
              <a:gd name="connsiteX7795" fmla="*/ 567238 w 6085020"/>
              <a:gd name="connsiteY7795" fmla="*/ 4216454 h 4885973"/>
              <a:gd name="connsiteX7796" fmla="*/ 566209 w 6085020"/>
              <a:gd name="connsiteY7796" fmla="*/ 4213969 h 4885973"/>
              <a:gd name="connsiteX7797" fmla="*/ 4202467 w 6085020"/>
              <a:gd name="connsiteY7797" fmla="*/ 4213799 h 4885973"/>
              <a:gd name="connsiteX7798" fmla="*/ 4200756 w 6085020"/>
              <a:gd name="connsiteY7798" fmla="*/ 4215506 h 4885973"/>
              <a:gd name="connsiteX7799" fmla="*/ 4198873 w 6085020"/>
              <a:gd name="connsiteY7799" fmla="*/ 4215487 h 4885973"/>
              <a:gd name="connsiteX7800" fmla="*/ 4198854 w 6085020"/>
              <a:gd name="connsiteY7800" fmla="*/ 4215506 h 4885973"/>
              <a:gd name="connsiteX7801" fmla="*/ 4198759 w 6085020"/>
              <a:gd name="connsiteY7801" fmla="*/ 4217118 h 4885973"/>
              <a:gd name="connsiteX7802" fmla="*/ 4198854 w 6085020"/>
              <a:gd name="connsiteY7802" fmla="*/ 4217213 h 4885973"/>
              <a:gd name="connsiteX7803" fmla="*/ 4200737 w 6085020"/>
              <a:gd name="connsiteY7803" fmla="*/ 4217232 h 4885973"/>
              <a:gd name="connsiteX7804" fmla="*/ 4200756 w 6085020"/>
              <a:gd name="connsiteY7804" fmla="*/ 4217213 h 4885973"/>
              <a:gd name="connsiteX7805" fmla="*/ 4203323 w 6085020"/>
              <a:gd name="connsiteY7805" fmla="*/ 4216359 h 4885973"/>
              <a:gd name="connsiteX7806" fmla="*/ 4202467 w 6085020"/>
              <a:gd name="connsiteY7806" fmla="*/ 4213799 h 4885973"/>
              <a:gd name="connsiteX7807" fmla="*/ 5853029 w 6085020"/>
              <a:gd name="connsiteY7807" fmla="*/ 4213609 h 4885973"/>
              <a:gd name="connsiteX7808" fmla="*/ 5853029 w 6085020"/>
              <a:gd name="connsiteY7808" fmla="*/ 4213609 h 4885973"/>
              <a:gd name="connsiteX7809" fmla="*/ 919789 w 6085020"/>
              <a:gd name="connsiteY7809" fmla="*/ 4212850 h 4885973"/>
              <a:gd name="connsiteX7810" fmla="*/ 943939 w 6085020"/>
              <a:gd name="connsiteY7810" fmla="*/ 4233903 h 4885973"/>
              <a:gd name="connsiteX7811" fmla="*/ 951545 w 6085020"/>
              <a:gd name="connsiteY7811" fmla="*/ 4240162 h 4885973"/>
              <a:gd name="connsiteX7812" fmla="*/ 962004 w 6085020"/>
              <a:gd name="connsiteY7812" fmla="*/ 4276768 h 4885973"/>
              <a:gd name="connsiteX7813" fmla="*/ 962004 w 6085020"/>
              <a:gd name="connsiteY7813" fmla="*/ 4247180 h 4885973"/>
              <a:gd name="connsiteX7814" fmla="*/ 970751 w 6085020"/>
              <a:gd name="connsiteY7814" fmla="*/ 4253818 h 4885973"/>
              <a:gd name="connsiteX7815" fmla="*/ 974744 w 6085020"/>
              <a:gd name="connsiteY7815" fmla="*/ 4249645 h 4885973"/>
              <a:gd name="connsiteX7816" fmla="*/ 976646 w 6085020"/>
              <a:gd name="connsiteY7816" fmla="*/ 4236559 h 4885973"/>
              <a:gd name="connsiteX7817" fmla="*/ 975124 w 6085020"/>
              <a:gd name="connsiteY7817" fmla="*/ 4227644 h 4885973"/>
              <a:gd name="connsiteX7818" fmla="*/ 971702 w 6085020"/>
              <a:gd name="connsiteY7818" fmla="*/ 4239404 h 4885973"/>
              <a:gd name="connsiteX7819" fmla="*/ 968089 w 6085020"/>
              <a:gd name="connsiteY7819" fmla="*/ 4251352 h 4885973"/>
              <a:gd name="connsiteX7820" fmla="*/ 966758 w 6085020"/>
              <a:gd name="connsiteY7820" fmla="*/ 4243007 h 4885973"/>
              <a:gd name="connsiteX7821" fmla="*/ 965236 w 6085020"/>
              <a:gd name="connsiteY7821" fmla="*/ 4234472 h 4885973"/>
              <a:gd name="connsiteX7822" fmla="*/ 942418 w 6085020"/>
              <a:gd name="connsiteY7822" fmla="*/ 4223661 h 4885973"/>
              <a:gd name="connsiteX7823" fmla="*/ 4166908 w 6085020"/>
              <a:gd name="connsiteY7823" fmla="*/ 4212661 h 4885973"/>
              <a:gd name="connsiteX7824" fmla="*/ 4165577 w 6085020"/>
              <a:gd name="connsiteY7824" fmla="*/ 4214368 h 4885973"/>
              <a:gd name="connsiteX7825" fmla="*/ 4164436 w 6085020"/>
              <a:gd name="connsiteY7825" fmla="*/ 4216264 h 4885973"/>
              <a:gd name="connsiteX7826" fmla="*/ 4161964 w 6085020"/>
              <a:gd name="connsiteY7826" fmla="*/ 4216264 h 4885973"/>
              <a:gd name="connsiteX7827" fmla="*/ 4158921 w 6085020"/>
              <a:gd name="connsiteY7827" fmla="*/ 4216264 h 4885973"/>
              <a:gd name="connsiteX7828" fmla="*/ 4161393 w 6085020"/>
              <a:gd name="connsiteY7828" fmla="*/ 4218351 h 4885973"/>
              <a:gd name="connsiteX7829" fmla="*/ 4163695 w 6085020"/>
              <a:gd name="connsiteY7829" fmla="*/ 4220319 h 4885973"/>
              <a:gd name="connsiteX7830" fmla="*/ 4163485 w 6085020"/>
              <a:gd name="connsiteY7830" fmla="*/ 4220437 h 4885973"/>
              <a:gd name="connsiteX7831" fmla="*/ 4163485 w 6085020"/>
              <a:gd name="connsiteY7831" fmla="*/ 4221025 h 4885973"/>
              <a:gd name="connsiteX7832" fmla="*/ 4162154 w 6085020"/>
              <a:gd name="connsiteY7832" fmla="*/ 4221954 h 4885973"/>
              <a:gd name="connsiteX7833" fmla="*/ 4160252 w 6085020"/>
              <a:gd name="connsiteY7833" fmla="*/ 4223282 h 4885973"/>
              <a:gd name="connsiteX7834" fmla="*/ 4161203 w 6085020"/>
              <a:gd name="connsiteY7834" fmla="*/ 4224799 h 4885973"/>
              <a:gd name="connsiteX7835" fmla="*/ 4161203 w 6085020"/>
              <a:gd name="connsiteY7835" fmla="*/ 4226317 h 4885973"/>
              <a:gd name="connsiteX7836" fmla="*/ 4163485 w 6085020"/>
              <a:gd name="connsiteY7836" fmla="*/ 4224610 h 4885973"/>
              <a:gd name="connsiteX7837" fmla="*/ 4163485 w 6085020"/>
              <a:gd name="connsiteY7837" fmla="*/ 4221025 h 4885973"/>
              <a:gd name="connsiteX7838" fmla="*/ 4164055 w 6085020"/>
              <a:gd name="connsiteY7838" fmla="*/ 4220627 h 4885973"/>
              <a:gd name="connsiteX7839" fmla="*/ 4163695 w 6085020"/>
              <a:gd name="connsiteY7839" fmla="*/ 4220319 h 4885973"/>
              <a:gd name="connsiteX7840" fmla="*/ 4166527 w 6085020"/>
              <a:gd name="connsiteY7840" fmla="*/ 4218730 h 4885973"/>
              <a:gd name="connsiteX7841" fmla="*/ 4169570 w 6085020"/>
              <a:gd name="connsiteY7841" fmla="*/ 4217023 h 4885973"/>
              <a:gd name="connsiteX7842" fmla="*/ 4169760 w 6085020"/>
              <a:gd name="connsiteY7842" fmla="*/ 4214937 h 4885973"/>
              <a:gd name="connsiteX7843" fmla="*/ 4169760 w 6085020"/>
              <a:gd name="connsiteY7843" fmla="*/ 4212661 h 4885973"/>
              <a:gd name="connsiteX7844" fmla="*/ 4168049 w 6085020"/>
              <a:gd name="connsiteY7844" fmla="*/ 4212661 h 4885973"/>
              <a:gd name="connsiteX7845" fmla="*/ 1087507 w 6085020"/>
              <a:gd name="connsiteY7845" fmla="*/ 4211641 h 4885973"/>
              <a:gd name="connsiteX7846" fmla="*/ 1088458 w 6085020"/>
              <a:gd name="connsiteY7846" fmla="*/ 4212471 h 4885973"/>
              <a:gd name="connsiteX7847" fmla="*/ 1088458 w 6085020"/>
              <a:gd name="connsiteY7847" fmla="*/ 4216157 h 4885973"/>
              <a:gd name="connsiteX7848" fmla="*/ 1087507 w 6085020"/>
              <a:gd name="connsiteY7848" fmla="*/ 4214937 h 4885973"/>
              <a:gd name="connsiteX7849" fmla="*/ 1087507 w 6085020"/>
              <a:gd name="connsiteY7849" fmla="*/ 4211902 h 4885973"/>
              <a:gd name="connsiteX7850" fmla="*/ 2551335 w 6085020"/>
              <a:gd name="connsiteY7850" fmla="*/ 4210574 h 4885973"/>
              <a:gd name="connsiteX7851" fmla="*/ 2555992 w 6085020"/>
              <a:gd name="connsiteY7851" fmla="*/ 4216892 h 4885973"/>
              <a:gd name="connsiteX7852" fmla="*/ 2556089 w 6085020"/>
              <a:gd name="connsiteY7852" fmla="*/ 4217782 h 4885973"/>
              <a:gd name="connsiteX7853" fmla="*/ 2556089 w 6085020"/>
              <a:gd name="connsiteY7853" fmla="*/ 4217023 h 4885973"/>
              <a:gd name="connsiteX7854" fmla="*/ 2555992 w 6085020"/>
              <a:gd name="connsiteY7854" fmla="*/ 4216892 h 4885973"/>
              <a:gd name="connsiteX7855" fmla="*/ 2555495 w 6085020"/>
              <a:gd name="connsiteY7855" fmla="*/ 4212329 h 4885973"/>
              <a:gd name="connsiteX7856" fmla="*/ 2551335 w 6085020"/>
              <a:gd name="connsiteY7856" fmla="*/ 4210574 h 4885973"/>
              <a:gd name="connsiteX7857" fmla="*/ 2516726 w 6085020"/>
              <a:gd name="connsiteY7857" fmla="*/ 4210574 h 4885973"/>
              <a:gd name="connsiteX7858" fmla="*/ 2501133 w 6085020"/>
              <a:gd name="connsiteY7858" fmla="*/ 4241869 h 4885973"/>
              <a:gd name="connsiteX7859" fmla="*/ 2516726 w 6085020"/>
              <a:gd name="connsiteY7859" fmla="*/ 4210574 h 4885973"/>
              <a:gd name="connsiteX7860" fmla="*/ 3387003 w 6085020"/>
              <a:gd name="connsiteY7860" fmla="*/ 4208773 h 4885973"/>
              <a:gd name="connsiteX7861" fmla="*/ 3390687 w 6085020"/>
              <a:gd name="connsiteY7861" fmla="*/ 4217592 h 4885973"/>
              <a:gd name="connsiteX7862" fmla="*/ 3395822 w 6085020"/>
              <a:gd name="connsiteY7862" fmla="*/ 4213799 h 4885973"/>
              <a:gd name="connsiteX7863" fmla="*/ 3396012 w 6085020"/>
              <a:gd name="connsiteY7863" fmla="*/ 4212471 h 4885973"/>
              <a:gd name="connsiteX7864" fmla="*/ 3387003 w 6085020"/>
              <a:gd name="connsiteY7864" fmla="*/ 4208773 h 4885973"/>
              <a:gd name="connsiteX7865" fmla="*/ 4109290 w 6085020"/>
              <a:gd name="connsiteY7865" fmla="*/ 4207350 h 4885973"/>
              <a:gd name="connsiteX7866" fmla="*/ 4109290 w 6085020"/>
              <a:gd name="connsiteY7866" fmla="*/ 4208868 h 4885973"/>
              <a:gd name="connsiteX7867" fmla="*/ 4103642 w 6085020"/>
              <a:gd name="connsiteY7867" fmla="*/ 4208811 h 4885973"/>
              <a:gd name="connsiteX7868" fmla="*/ 4103586 w 6085020"/>
              <a:gd name="connsiteY7868" fmla="*/ 4208868 h 4885973"/>
              <a:gd name="connsiteX7869" fmla="*/ 4102635 w 6085020"/>
              <a:gd name="connsiteY7869" fmla="*/ 4213988 h 4885973"/>
              <a:gd name="connsiteX7870" fmla="*/ 4101494 w 6085020"/>
              <a:gd name="connsiteY7870" fmla="*/ 4213988 h 4885973"/>
              <a:gd name="connsiteX7871" fmla="*/ 4095789 w 6085020"/>
              <a:gd name="connsiteY7871" fmla="*/ 4218540 h 4885973"/>
              <a:gd name="connsiteX7872" fmla="*/ 4097691 w 6085020"/>
              <a:gd name="connsiteY7872" fmla="*/ 4218540 h 4885973"/>
              <a:gd name="connsiteX7873" fmla="*/ 4101113 w 6085020"/>
              <a:gd name="connsiteY7873" fmla="*/ 4215506 h 4885973"/>
              <a:gd name="connsiteX7874" fmla="*/ 4103776 w 6085020"/>
              <a:gd name="connsiteY7874" fmla="*/ 4213609 h 4885973"/>
              <a:gd name="connsiteX7875" fmla="*/ 4108720 w 6085020"/>
              <a:gd name="connsiteY7875" fmla="*/ 4213609 h 4885973"/>
              <a:gd name="connsiteX7876" fmla="*/ 4109918 w 6085020"/>
              <a:gd name="connsiteY7876" fmla="*/ 4208109 h 4885973"/>
              <a:gd name="connsiteX7877" fmla="*/ 4109290 w 6085020"/>
              <a:gd name="connsiteY7877" fmla="*/ 4207350 h 4885973"/>
              <a:gd name="connsiteX7878" fmla="*/ 4312948 w 6085020"/>
              <a:gd name="connsiteY7878" fmla="*/ 4206591 h 4885973"/>
              <a:gd name="connsiteX7879" fmla="*/ 4301900 w 6085020"/>
              <a:gd name="connsiteY7879" fmla="*/ 4213249 h 4885973"/>
              <a:gd name="connsiteX7880" fmla="*/ 4306863 w 6085020"/>
              <a:gd name="connsiteY7880" fmla="*/ 4223661 h 4885973"/>
              <a:gd name="connsiteX7881" fmla="*/ 4318463 w 6085020"/>
              <a:gd name="connsiteY7881" fmla="*/ 4218351 h 4885973"/>
              <a:gd name="connsiteX7882" fmla="*/ 4318463 w 6085020"/>
              <a:gd name="connsiteY7882" fmla="*/ 4221575 h 4885973"/>
              <a:gd name="connsiteX7883" fmla="*/ 4316751 w 6085020"/>
              <a:gd name="connsiteY7883" fmla="*/ 4223092 h 4885973"/>
              <a:gd name="connsiteX7884" fmla="*/ 4316751 w 6085020"/>
              <a:gd name="connsiteY7884" fmla="*/ 4224610 h 4885973"/>
              <a:gd name="connsiteX7885" fmla="*/ 4318463 w 6085020"/>
              <a:gd name="connsiteY7885" fmla="*/ 4227455 h 4885973"/>
              <a:gd name="connsiteX7886" fmla="*/ 4320555 w 6085020"/>
              <a:gd name="connsiteY7886" fmla="*/ 4228593 h 4885973"/>
              <a:gd name="connsiteX7887" fmla="*/ 4319223 w 6085020"/>
              <a:gd name="connsiteY7887" fmla="*/ 4231058 h 4885973"/>
              <a:gd name="connsiteX7888" fmla="*/ 4317702 w 6085020"/>
              <a:gd name="connsiteY7888" fmla="*/ 4233524 h 4885973"/>
              <a:gd name="connsiteX7889" fmla="*/ 4323597 w 6085020"/>
              <a:gd name="connsiteY7889" fmla="*/ 4229162 h 4885973"/>
              <a:gd name="connsiteX7890" fmla="*/ 4322456 w 6085020"/>
              <a:gd name="connsiteY7890" fmla="*/ 4224799 h 4885973"/>
              <a:gd name="connsiteX7891" fmla="*/ 4320555 w 6085020"/>
              <a:gd name="connsiteY7891" fmla="*/ 4219109 h 4885973"/>
              <a:gd name="connsiteX7892" fmla="*/ 4319223 w 6085020"/>
              <a:gd name="connsiteY7892" fmla="*/ 4214368 h 4885973"/>
              <a:gd name="connsiteX7893" fmla="*/ 4318273 w 6085020"/>
              <a:gd name="connsiteY7893" fmla="*/ 4209816 h 4885973"/>
              <a:gd name="connsiteX7894" fmla="*/ 4317132 w 6085020"/>
              <a:gd name="connsiteY7894" fmla="*/ 4209816 h 4885973"/>
              <a:gd name="connsiteX7895" fmla="*/ 4312948 w 6085020"/>
              <a:gd name="connsiteY7895" fmla="*/ 4206591 h 4885973"/>
              <a:gd name="connsiteX7896" fmla="*/ 1892626 w 6085020"/>
              <a:gd name="connsiteY7896" fmla="*/ 4206224 h 4885973"/>
              <a:gd name="connsiteX7897" fmla="*/ 1880271 w 6085020"/>
              <a:gd name="connsiteY7897" fmla="*/ 4224041 h 4885973"/>
              <a:gd name="connsiteX7898" fmla="*/ 1880652 w 6085020"/>
              <a:gd name="connsiteY7898" fmla="*/ 4224041 h 4885973"/>
              <a:gd name="connsiteX7899" fmla="*/ 1899667 w 6085020"/>
              <a:gd name="connsiteY7899" fmla="*/ 4209816 h 4885973"/>
              <a:gd name="connsiteX7900" fmla="*/ 1892626 w 6085020"/>
              <a:gd name="connsiteY7900" fmla="*/ 4206224 h 4885973"/>
              <a:gd name="connsiteX7901" fmla="*/ 5953812 w 6085020"/>
              <a:gd name="connsiteY7901" fmla="*/ 4205833 h 4885973"/>
              <a:gd name="connsiteX7902" fmla="*/ 5943543 w 6085020"/>
              <a:gd name="connsiteY7902" fmla="*/ 4210574 h 4885973"/>
              <a:gd name="connsiteX7903" fmla="*/ 5937458 w 6085020"/>
              <a:gd name="connsiteY7903" fmla="*/ 4213609 h 4885973"/>
              <a:gd name="connsiteX7904" fmla="*/ 5923197 w 6085020"/>
              <a:gd name="connsiteY7904" fmla="*/ 4220247 h 4885973"/>
              <a:gd name="connsiteX7905" fmla="*/ 5930423 w 6085020"/>
              <a:gd name="connsiteY7905" fmla="*/ 4235610 h 4885973"/>
              <a:gd name="connsiteX7906" fmla="*/ 5937649 w 6085020"/>
              <a:gd name="connsiteY7906" fmla="*/ 4250973 h 4885973"/>
              <a:gd name="connsiteX7907" fmla="*/ 5948297 w 6085020"/>
              <a:gd name="connsiteY7907" fmla="*/ 4221196 h 4885973"/>
              <a:gd name="connsiteX7908" fmla="*/ 5958185 w 6085020"/>
              <a:gd name="connsiteY7908" fmla="*/ 4208488 h 4885973"/>
              <a:gd name="connsiteX7909" fmla="*/ 5952101 w 6085020"/>
              <a:gd name="connsiteY7909" fmla="*/ 4210764 h 4885973"/>
              <a:gd name="connsiteX7910" fmla="*/ 1086366 w 6085020"/>
              <a:gd name="connsiteY7910" fmla="*/ 4204695 h 4885973"/>
              <a:gd name="connsiteX7911" fmla="*/ 1087888 w 6085020"/>
              <a:gd name="connsiteY7911" fmla="*/ 4206022 h 4885973"/>
              <a:gd name="connsiteX7912" fmla="*/ 1087888 w 6085020"/>
              <a:gd name="connsiteY7912" fmla="*/ 4205074 h 4885973"/>
              <a:gd name="connsiteX7913" fmla="*/ 1087888 w 6085020"/>
              <a:gd name="connsiteY7913" fmla="*/ 4204884 h 4885973"/>
              <a:gd name="connsiteX7914" fmla="*/ 1086366 w 6085020"/>
              <a:gd name="connsiteY7914" fmla="*/ 4204695 h 4885973"/>
              <a:gd name="connsiteX7915" fmla="*/ 1194169 w 6085020"/>
              <a:gd name="connsiteY7915" fmla="*/ 4204581 h 4885973"/>
              <a:gd name="connsiteX7916" fmla="*/ 1196608 w 6085020"/>
              <a:gd name="connsiteY7916" fmla="*/ 4206402 h 4885973"/>
              <a:gd name="connsiteX7917" fmla="*/ 1195392 w 6085020"/>
              <a:gd name="connsiteY7917" fmla="*/ 4208021 h 4885973"/>
              <a:gd name="connsiteX7918" fmla="*/ 4197903 w 6085020"/>
              <a:gd name="connsiteY7918" fmla="*/ 4204315 h 4885973"/>
              <a:gd name="connsiteX7919" fmla="*/ 4196572 w 6085020"/>
              <a:gd name="connsiteY7919" fmla="*/ 4206022 h 4885973"/>
              <a:gd name="connsiteX7920" fmla="*/ 4194861 w 6085020"/>
              <a:gd name="connsiteY7920" fmla="*/ 4206022 h 4885973"/>
              <a:gd name="connsiteX7921" fmla="*/ 4194861 w 6085020"/>
              <a:gd name="connsiteY7921" fmla="*/ 4207919 h 4885973"/>
              <a:gd name="connsiteX7922" fmla="*/ 4196477 w 6085020"/>
              <a:gd name="connsiteY7922" fmla="*/ 4208014 h 4885973"/>
              <a:gd name="connsiteX7923" fmla="*/ 4196572 w 6085020"/>
              <a:gd name="connsiteY7923" fmla="*/ 4207919 h 4885973"/>
              <a:gd name="connsiteX7924" fmla="*/ 4197903 w 6085020"/>
              <a:gd name="connsiteY7924" fmla="*/ 4204315 h 4885973"/>
              <a:gd name="connsiteX7925" fmla="*/ 930890 w 6085020"/>
              <a:gd name="connsiteY7925" fmla="*/ 4204292 h 4885973"/>
              <a:gd name="connsiteX7926" fmla="*/ 949643 w 6085020"/>
              <a:gd name="connsiteY7926" fmla="*/ 4226696 h 4885973"/>
              <a:gd name="connsiteX7927" fmla="*/ 930890 w 6085020"/>
              <a:gd name="connsiteY7927" fmla="*/ 4204292 h 4885973"/>
              <a:gd name="connsiteX7928" fmla="*/ 2760644 w 6085020"/>
              <a:gd name="connsiteY7928" fmla="*/ 4204102 h 4885973"/>
              <a:gd name="connsiteX7929" fmla="*/ 2757275 w 6085020"/>
              <a:gd name="connsiteY7929" fmla="*/ 4205643 h 4885973"/>
              <a:gd name="connsiteX7930" fmla="*/ 2741492 w 6085020"/>
              <a:gd name="connsiteY7930" fmla="*/ 4210574 h 4885973"/>
              <a:gd name="connsiteX7931" fmla="*/ 2741492 w 6085020"/>
              <a:gd name="connsiteY7931" fmla="*/ 4210764 h 4885973"/>
              <a:gd name="connsiteX7932" fmla="*/ 2741492 w 6085020"/>
              <a:gd name="connsiteY7932" fmla="*/ 4226506 h 4885973"/>
              <a:gd name="connsiteX7933" fmla="*/ 2757275 w 6085020"/>
              <a:gd name="connsiteY7933" fmla="*/ 4226506 h 4885973"/>
              <a:gd name="connsiteX7934" fmla="*/ 2760644 w 6085020"/>
              <a:gd name="connsiteY7934" fmla="*/ 4204102 h 4885973"/>
              <a:gd name="connsiteX7935" fmla="*/ 2115667 w 6085020"/>
              <a:gd name="connsiteY7935" fmla="*/ 4203784 h 4885973"/>
              <a:gd name="connsiteX7936" fmla="*/ 2114545 w 6085020"/>
              <a:gd name="connsiteY7936" fmla="*/ 4203936 h 4885973"/>
              <a:gd name="connsiteX7937" fmla="*/ 2114545 w 6085020"/>
              <a:gd name="connsiteY7937" fmla="*/ 4205074 h 4885973"/>
              <a:gd name="connsiteX7938" fmla="*/ 2111863 w 6085020"/>
              <a:gd name="connsiteY7938" fmla="*/ 4208431 h 4885973"/>
              <a:gd name="connsiteX7939" fmla="*/ 2115229 w 6085020"/>
              <a:gd name="connsiteY7939" fmla="*/ 4211105 h 4885973"/>
              <a:gd name="connsiteX7940" fmla="*/ 2116636 w 6085020"/>
              <a:gd name="connsiteY7940" fmla="*/ 4210574 h 4885973"/>
              <a:gd name="connsiteX7941" fmla="*/ 2118424 w 6085020"/>
              <a:gd name="connsiteY7941" fmla="*/ 4206971 h 4885973"/>
              <a:gd name="connsiteX7942" fmla="*/ 2118348 w 6085020"/>
              <a:gd name="connsiteY7942" fmla="*/ 4206781 h 4885973"/>
              <a:gd name="connsiteX7943" fmla="*/ 2115667 w 6085020"/>
              <a:gd name="connsiteY7943" fmla="*/ 4203784 h 4885973"/>
              <a:gd name="connsiteX7944" fmla="*/ 4323597 w 6085020"/>
              <a:gd name="connsiteY7944" fmla="*/ 4203177 h 4885973"/>
              <a:gd name="connsiteX7945" fmla="*/ 4319223 w 6085020"/>
              <a:gd name="connsiteY7945" fmla="*/ 4205293 h 4885973"/>
              <a:gd name="connsiteX7946" fmla="*/ 4319223 w 6085020"/>
              <a:gd name="connsiteY7946" fmla="*/ 4204505 h 4885973"/>
              <a:gd name="connsiteX7947" fmla="*/ 4317322 w 6085020"/>
              <a:gd name="connsiteY7947" fmla="*/ 4204505 h 4885973"/>
              <a:gd name="connsiteX7948" fmla="*/ 4317227 w 6085020"/>
              <a:gd name="connsiteY7948" fmla="*/ 4206117 h 4885973"/>
              <a:gd name="connsiteX7949" fmla="*/ 4317322 w 6085020"/>
              <a:gd name="connsiteY7949" fmla="*/ 4206212 h 4885973"/>
              <a:gd name="connsiteX7950" fmla="*/ 4319223 w 6085020"/>
              <a:gd name="connsiteY7950" fmla="*/ 4205293 h 4885973"/>
              <a:gd name="connsiteX7951" fmla="*/ 4319223 w 6085020"/>
              <a:gd name="connsiteY7951" fmla="*/ 4206212 h 4885973"/>
              <a:gd name="connsiteX7952" fmla="*/ 1090360 w 6085020"/>
              <a:gd name="connsiteY7952" fmla="*/ 4203177 h 4885973"/>
              <a:gd name="connsiteX7953" fmla="*/ 1088078 w 6085020"/>
              <a:gd name="connsiteY7953" fmla="*/ 4205074 h 4885973"/>
              <a:gd name="connsiteX7954" fmla="*/ 1088078 w 6085020"/>
              <a:gd name="connsiteY7954" fmla="*/ 4208299 h 4885973"/>
              <a:gd name="connsiteX7955" fmla="*/ 1089219 w 6085020"/>
              <a:gd name="connsiteY7955" fmla="*/ 4208299 h 4885973"/>
              <a:gd name="connsiteX7956" fmla="*/ 1087507 w 6085020"/>
              <a:gd name="connsiteY7956" fmla="*/ 4209626 h 4885973"/>
              <a:gd name="connsiteX7957" fmla="*/ 1087507 w 6085020"/>
              <a:gd name="connsiteY7957" fmla="*/ 4211641 h 4885973"/>
              <a:gd name="connsiteX7958" fmla="*/ 1086937 w 6085020"/>
              <a:gd name="connsiteY7958" fmla="*/ 4211143 h 4885973"/>
              <a:gd name="connsiteX7959" fmla="*/ 1085035 w 6085020"/>
              <a:gd name="connsiteY7959" fmla="*/ 4210788 h 4885973"/>
              <a:gd name="connsiteX7960" fmla="*/ 1085035 w 6085020"/>
              <a:gd name="connsiteY7960" fmla="*/ 4210385 h 4885973"/>
              <a:gd name="connsiteX7961" fmla="*/ 1083894 w 6085020"/>
              <a:gd name="connsiteY7961" fmla="*/ 4210385 h 4885973"/>
              <a:gd name="connsiteX7962" fmla="*/ 1083894 w 6085020"/>
              <a:gd name="connsiteY7962" fmla="*/ 4208678 h 4885973"/>
              <a:gd name="connsiteX7963" fmla="*/ 1082563 w 6085020"/>
              <a:gd name="connsiteY7963" fmla="*/ 4210385 h 4885973"/>
              <a:gd name="connsiteX7964" fmla="*/ 1083894 w 6085020"/>
              <a:gd name="connsiteY7964" fmla="*/ 4210385 h 4885973"/>
              <a:gd name="connsiteX7965" fmla="*/ 1083894 w 6085020"/>
              <a:gd name="connsiteY7965" fmla="*/ 4210574 h 4885973"/>
              <a:gd name="connsiteX7966" fmla="*/ 1085035 w 6085020"/>
              <a:gd name="connsiteY7966" fmla="*/ 4210788 h 4885973"/>
              <a:gd name="connsiteX7967" fmla="*/ 1085035 w 6085020"/>
              <a:gd name="connsiteY7967" fmla="*/ 4211523 h 4885973"/>
              <a:gd name="connsiteX7968" fmla="*/ 1090930 w 6085020"/>
              <a:gd name="connsiteY7968" fmla="*/ 4221575 h 4885973"/>
              <a:gd name="connsiteX7969" fmla="*/ 1091741 w 6085020"/>
              <a:gd name="connsiteY7969" fmla="*/ 4221575 h 4885973"/>
              <a:gd name="connsiteX7970" fmla="*/ 1093022 w 6085020"/>
              <a:gd name="connsiteY7970" fmla="*/ 4223092 h 4885973"/>
              <a:gd name="connsiteX7971" fmla="*/ 1093022 w 6085020"/>
              <a:gd name="connsiteY7971" fmla="*/ 4221575 h 4885973"/>
              <a:gd name="connsiteX7972" fmla="*/ 1091741 w 6085020"/>
              <a:gd name="connsiteY7972" fmla="*/ 4221575 h 4885973"/>
              <a:gd name="connsiteX7973" fmla="*/ 1089979 w 6085020"/>
              <a:gd name="connsiteY7973" fmla="*/ 4219489 h 4885973"/>
              <a:gd name="connsiteX7974" fmla="*/ 1089979 w 6085020"/>
              <a:gd name="connsiteY7974" fmla="*/ 4217971 h 4885973"/>
              <a:gd name="connsiteX7975" fmla="*/ 1089979 w 6085020"/>
              <a:gd name="connsiteY7975" fmla="*/ 4216644 h 4885973"/>
              <a:gd name="connsiteX7976" fmla="*/ 1089979 w 6085020"/>
              <a:gd name="connsiteY7976" fmla="*/ 4215316 h 4885973"/>
              <a:gd name="connsiteX7977" fmla="*/ 1091120 w 6085020"/>
              <a:gd name="connsiteY7977" fmla="*/ 4215316 h 4885973"/>
              <a:gd name="connsiteX7978" fmla="*/ 1092261 w 6085020"/>
              <a:gd name="connsiteY7978" fmla="*/ 4217465 h 4885973"/>
              <a:gd name="connsiteX7979" fmla="*/ 1092261 w 6085020"/>
              <a:gd name="connsiteY7979" fmla="*/ 4219489 h 4885973"/>
              <a:gd name="connsiteX7980" fmla="*/ 1094733 w 6085020"/>
              <a:gd name="connsiteY7980" fmla="*/ 4221954 h 4885973"/>
              <a:gd name="connsiteX7981" fmla="*/ 1094733 w 6085020"/>
              <a:gd name="connsiteY7981" fmla="*/ 4221765 h 4885973"/>
              <a:gd name="connsiteX7982" fmla="*/ 1096064 w 6085020"/>
              <a:gd name="connsiteY7982" fmla="*/ 4222334 h 4885973"/>
              <a:gd name="connsiteX7983" fmla="*/ 1096064 w 6085020"/>
              <a:gd name="connsiteY7983" fmla="*/ 4220627 h 4885973"/>
              <a:gd name="connsiteX7984" fmla="*/ 1094353 w 6085020"/>
              <a:gd name="connsiteY7984" fmla="*/ 4220627 h 4885973"/>
              <a:gd name="connsiteX7985" fmla="*/ 1092832 w 6085020"/>
              <a:gd name="connsiteY7985" fmla="*/ 4218540 h 4885973"/>
              <a:gd name="connsiteX7986" fmla="*/ 1092261 w 6085020"/>
              <a:gd name="connsiteY7986" fmla="*/ 4217465 h 4885973"/>
              <a:gd name="connsiteX7987" fmla="*/ 1092261 w 6085020"/>
              <a:gd name="connsiteY7987" fmla="*/ 4216454 h 4885973"/>
              <a:gd name="connsiteX7988" fmla="*/ 1090360 w 6085020"/>
              <a:gd name="connsiteY7988" fmla="*/ 4214178 h 4885973"/>
              <a:gd name="connsiteX7989" fmla="*/ 1092451 w 6085020"/>
              <a:gd name="connsiteY7989" fmla="*/ 4213230 h 4885973"/>
              <a:gd name="connsiteX7990" fmla="*/ 1090169 w 6085020"/>
              <a:gd name="connsiteY7990" fmla="*/ 4211143 h 4885973"/>
              <a:gd name="connsiteX7991" fmla="*/ 1090929 w 6085020"/>
              <a:gd name="connsiteY7991" fmla="*/ 4210385 h 4885973"/>
              <a:gd name="connsiteX7992" fmla="*/ 1091582 w 6085020"/>
              <a:gd name="connsiteY7992" fmla="*/ 4210385 h 4885973"/>
              <a:gd name="connsiteX7993" fmla="*/ 1092261 w 6085020"/>
              <a:gd name="connsiteY7993" fmla="*/ 4211333 h 4885973"/>
              <a:gd name="connsiteX7994" fmla="*/ 1092261 w 6085020"/>
              <a:gd name="connsiteY7994" fmla="*/ 4210385 h 4885973"/>
              <a:gd name="connsiteX7995" fmla="*/ 1091582 w 6085020"/>
              <a:gd name="connsiteY7995" fmla="*/ 4210385 h 4885973"/>
              <a:gd name="connsiteX7996" fmla="*/ 1091310 w 6085020"/>
              <a:gd name="connsiteY7996" fmla="*/ 4210005 h 4885973"/>
              <a:gd name="connsiteX7997" fmla="*/ 1090929 w 6085020"/>
              <a:gd name="connsiteY7997" fmla="*/ 4210385 h 4885973"/>
              <a:gd name="connsiteX7998" fmla="*/ 1089979 w 6085020"/>
              <a:gd name="connsiteY7998" fmla="*/ 4210385 h 4885973"/>
              <a:gd name="connsiteX7999" fmla="*/ 1091310 w 6085020"/>
              <a:gd name="connsiteY7999" fmla="*/ 4207540 h 4885973"/>
              <a:gd name="connsiteX8000" fmla="*/ 1090360 w 6085020"/>
              <a:gd name="connsiteY8000" fmla="*/ 4207540 h 4885973"/>
              <a:gd name="connsiteX8001" fmla="*/ 1090360 w 6085020"/>
              <a:gd name="connsiteY8001" fmla="*/ 4203177 h 4885973"/>
              <a:gd name="connsiteX8002" fmla="*/ 4116516 w 6085020"/>
              <a:gd name="connsiteY8002" fmla="*/ 4202798 h 4885973"/>
              <a:gd name="connsiteX8003" fmla="*/ 4113474 w 6085020"/>
              <a:gd name="connsiteY8003" fmla="*/ 4205074 h 4885973"/>
              <a:gd name="connsiteX8004" fmla="*/ 4111382 w 6085020"/>
              <a:gd name="connsiteY8004" fmla="*/ 4205074 h 4885973"/>
              <a:gd name="connsiteX8005" fmla="*/ 4111382 w 6085020"/>
              <a:gd name="connsiteY8005" fmla="*/ 4206971 h 4885973"/>
              <a:gd name="connsiteX8006" fmla="*/ 4117277 w 6085020"/>
              <a:gd name="connsiteY8006" fmla="*/ 4206971 h 4885973"/>
              <a:gd name="connsiteX8007" fmla="*/ 4117277 w 6085020"/>
              <a:gd name="connsiteY8007" fmla="*/ 4210574 h 4885973"/>
              <a:gd name="connsiteX8008" fmla="*/ 4114424 w 6085020"/>
              <a:gd name="connsiteY8008" fmla="*/ 4212092 h 4885973"/>
              <a:gd name="connsiteX8009" fmla="*/ 4111382 w 6085020"/>
              <a:gd name="connsiteY8009" fmla="*/ 4213799 h 4885973"/>
              <a:gd name="connsiteX8010" fmla="*/ 4112903 w 6085020"/>
              <a:gd name="connsiteY8010" fmla="*/ 4215506 h 4885973"/>
              <a:gd name="connsiteX8011" fmla="*/ 4115185 w 6085020"/>
              <a:gd name="connsiteY8011" fmla="*/ 4217402 h 4885973"/>
              <a:gd name="connsiteX8012" fmla="*/ 4116896 w 6085020"/>
              <a:gd name="connsiteY8012" fmla="*/ 4213040 h 4885973"/>
              <a:gd name="connsiteX8013" fmla="*/ 4118608 w 6085020"/>
              <a:gd name="connsiteY8013" fmla="*/ 4211902 h 4885973"/>
              <a:gd name="connsiteX8014" fmla="*/ 4120319 w 6085020"/>
              <a:gd name="connsiteY8014" fmla="*/ 4210764 h 4885973"/>
              <a:gd name="connsiteX8015" fmla="*/ 4120319 w 6085020"/>
              <a:gd name="connsiteY8015" fmla="*/ 4207919 h 4885973"/>
              <a:gd name="connsiteX8016" fmla="*/ 4121080 w 6085020"/>
              <a:gd name="connsiteY8016" fmla="*/ 4206022 h 4885973"/>
              <a:gd name="connsiteX8017" fmla="*/ 4118798 w 6085020"/>
              <a:gd name="connsiteY8017" fmla="*/ 4206022 h 4885973"/>
              <a:gd name="connsiteX8018" fmla="*/ 4116516 w 6085020"/>
              <a:gd name="connsiteY8018" fmla="*/ 4206022 h 4885973"/>
              <a:gd name="connsiteX8019" fmla="*/ 4116516 w 6085020"/>
              <a:gd name="connsiteY8019" fmla="*/ 4204315 h 4885973"/>
              <a:gd name="connsiteX8020" fmla="*/ 3583596 w 6085020"/>
              <a:gd name="connsiteY8020" fmla="*/ 4201299 h 4885973"/>
              <a:gd name="connsiteX8021" fmla="*/ 3589211 w 6085020"/>
              <a:gd name="connsiteY8021" fmla="*/ 4204126 h 4885973"/>
              <a:gd name="connsiteX8022" fmla="*/ 3583596 w 6085020"/>
              <a:gd name="connsiteY8022" fmla="*/ 4201299 h 4885973"/>
              <a:gd name="connsiteX8023" fmla="*/ 4170711 w 6085020"/>
              <a:gd name="connsiteY8023" fmla="*/ 4200712 h 4885973"/>
              <a:gd name="connsiteX8024" fmla="*/ 4169760 w 6085020"/>
              <a:gd name="connsiteY8024" fmla="*/ 4202798 h 4885973"/>
              <a:gd name="connsiteX8025" fmla="*/ 4168049 w 6085020"/>
              <a:gd name="connsiteY8025" fmla="*/ 4204126 h 4885973"/>
              <a:gd name="connsiteX8026" fmla="*/ 4169190 w 6085020"/>
              <a:gd name="connsiteY8026" fmla="*/ 4204126 h 4885973"/>
              <a:gd name="connsiteX8027" fmla="*/ 4170711 w 6085020"/>
              <a:gd name="connsiteY8027" fmla="*/ 4204126 h 4885973"/>
              <a:gd name="connsiteX8028" fmla="*/ 4171586 w 6085020"/>
              <a:gd name="connsiteY8028" fmla="*/ 4201584 h 4885973"/>
              <a:gd name="connsiteX8029" fmla="*/ 4170711 w 6085020"/>
              <a:gd name="connsiteY8029" fmla="*/ 4200712 h 4885973"/>
              <a:gd name="connsiteX8030" fmla="*/ 2575675 w 6085020"/>
              <a:gd name="connsiteY8030" fmla="*/ 4200522 h 4885973"/>
              <a:gd name="connsiteX8031" fmla="*/ 2575104 w 6085020"/>
              <a:gd name="connsiteY8031" fmla="*/ 4209816 h 4885973"/>
              <a:gd name="connsiteX8032" fmla="*/ 2579478 w 6085020"/>
              <a:gd name="connsiteY8032" fmla="*/ 4208868 h 4885973"/>
              <a:gd name="connsiteX8033" fmla="*/ 2569020 w 6085020"/>
              <a:gd name="connsiteY8033" fmla="*/ 4209816 h 4885973"/>
              <a:gd name="connsiteX8034" fmla="*/ 2575675 w 6085020"/>
              <a:gd name="connsiteY8034" fmla="*/ 4200522 h 4885973"/>
              <a:gd name="connsiteX8035" fmla="*/ 1906893 w 6085020"/>
              <a:gd name="connsiteY8035" fmla="*/ 4200333 h 4885973"/>
              <a:gd name="connsiteX8036" fmla="*/ 1905182 w 6085020"/>
              <a:gd name="connsiteY8036" fmla="*/ 4204884 h 4885973"/>
              <a:gd name="connsiteX8037" fmla="*/ 1905562 w 6085020"/>
              <a:gd name="connsiteY8037" fmla="*/ 4205453 h 4885973"/>
              <a:gd name="connsiteX8038" fmla="*/ 1905562 w 6085020"/>
              <a:gd name="connsiteY8038" fmla="*/ 4206402 h 4885973"/>
              <a:gd name="connsiteX8039" fmla="*/ 1906893 w 6085020"/>
              <a:gd name="connsiteY8039" fmla="*/ 4207350 h 4885973"/>
              <a:gd name="connsiteX8040" fmla="*/ 1906893 w 6085020"/>
              <a:gd name="connsiteY8040" fmla="*/ 4200333 h 4885973"/>
              <a:gd name="connsiteX8041" fmla="*/ 765191 w 6085020"/>
              <a:gd name="connsiteY8041" fmla="*/ 4199763 h 4885973"/>
              <a:gd name="connsiteX8042" fmla="*/ 762130 w 6085020"/>
              <a:gd name="connsiteY8042" fmla="*/ 4202381 h 4885973"/>
              <a:gd name="connsiteX8043" fmla="*/ 762149 w 6085020"/>
              <a:gd name="connsiteY8043" fmla="*/ 4202988 h 4885973"/>
              <a:gd name="connsiteX8044" fmla="*/ 762719 w 6085020"/>
              <a:gd name="connsiteY8044" fmla="*/ 4202798 h 4885973"/>
              <a:gd name="connsiteX8045" fmla="*/ 765903 w 6085020"/>
              <a:gd name="connsiteY8045" fmla="*/ 4205264 h 4885973"/>
              <a:gd name="connsiteX8046" fmla="*/ 765952 w 6085020"/>
              <a:gd name="connsiteY8046" fmla="*/ 4205264 h 4885973"/>
              <a:gd name="connsiteX8047" fmla="*/ 768424 w 6085020"/>
              <a:gd name="connsiteY8047" fmla="*/ 4202229 h 4885973"/>
              <a:gd name="connsiteX8048" fmla="*/ 765241 w 6085020"/>
              <a:gd name="connsiteY8048" fmla="*/ 4199763 h 4885973"/>
              <a:gd name="connsiteX8049" fmla="*/ 765191 w 6085020"/>
              <a:gd name="connsiteY8049" fmla="*/ 4199763 h 4885973"/>
              <a:gd name="connsiteX8050" fmla="*/ 1796412 w 6085020"/>
              <a:gd name="connsiteY8050" fmla="*/ 4199574 h 4885973"/>
              <a:gd name="connsiteX8051" fmla="*/ 1792038 w 6085020"/>
              <a:gd name="connsiteY8051" fmla="*/ 4204126 h 4885973"/>
              <a:gd name="connsiteX8052" fmla="*/ 1790137 w 6085020"/>
              <a:gd name="connsiteY8052" fmla="*/ 4205453 h 4885973"/>
              <a:gd name="connsiteX8053" fmla="*/ 1800100 w 6085020"/>
              <a:gd name="connsiteY8053" fmla="*/ 4214840 h 4885973"/>
              <a:gd name="connsiteX8054" fmla="*/ 1800215 w 6085020"/>
              <a:gd name="connsiteY8054" fmla="*/ 4215316 h 4885973"/>
              <a:gd name="connsiteX8055" fmla="*/ 1800405 w 6085020"/>
              <a:gd name="connsiteY8055" fmla="*/ 4215127 h 4885973"/>
              <a:gd name="connsiteX8056" fmla="*/ 1800100 w 6085020"/>
              <a:gd name="connsiteY8056" fmla="*/ 4214840 h 4885973"/>
              <a:gd name="connsiteX8057" fmla="*/ 3787925 w 6085020"/>
              <a:gd name="connsiteY8057" fmla="*/ 4198815 h 4885973"/>
              <a:gd name="connsiteX8058" fmla="*/ 3803518 w 6085020"/>
              <a:gd name="connsiteY8058" fmla="*/ 4214558 h 4885973"/>
              <a:gd name="connsiteX8059" fmla="*/ 3803518 w 6085020"/>
              <a:gd name="connsiteY8059" fmla="*/ 4198815 h 4885973"/>
              <a:gd name="connsiteX8060" fmla="*/ 959341 w 6085020"/>
              <a:gd name="connsiteY8060" fmla="*/ 4198056 h 4885973"/>
              <a:gd name="connsiteX8061" fmla="*/ 956489 w 6085020"/>
              <a:gd name="connsiteY8061" fmla="*/ 4200902 h 4885973"/>
              <a:gd name="connsiteX8062" fmla="*/ 956489 w 6085020"/>
              <a:gd name="connsiteY8062" fmla="*/ 4201660 h 4885973"/>
              <a:gd name="connsiteX8063" fmla="*/ 959722 w 6085020"/>
              <a:gd name="connsiteY8063" fmla="*/ 4204126 h 4885973"/>
              <a:gd name="connsiteX8064" fmla="*/ 962200 w 6085020"/>
              <a:gd name="connsiteY8064" fmla="*/ 4200958 h 4885973"/>
              <a:gd name="connsiteX8065" fmla="*/ 962194 w 6085020"/>
              <a:gd name="connsiteY8065" fmla="*/ 4200902 h 4885973"/>
              <a:gd name="connsiteX8066" fmla="*/ 959341 w 6085020"/>
              <a:gd name="connsiteY8066" fmla="*/ 4198056 h 4885973"/>
              <a:gd name="connsiteX8067" fmla="*/ 1429029 w 6085020"/>
              <a:gd name="connsiteY8067" fmla="*/ 4196918 h 4885973"/>
              <a:gd name="connsiteX8068" fmla="*/ 1427698 w 6085020"/>
              <a:gd name="connsiteY8068" fmla="*/ 4198436 h 4885973"/>
              <a:gd name="connsiteX8069" fmla="*/ 1430740 w 6085020"/>
              <a:gd name="connsiteY8069" fmla="*/ 4203177 h 4885973"/>
              <a:gd name="connsiteX8070" fmla="*/ 1431881 w 6085020"/>
              <a:gd name="connsiteY8070" fmla="*/ 4203177 h 4885973"/>
              <a:gd name="connsiteX8071" fmla="*/ 1430550 w 6085020"/>
              <a:gd name="connsiteY8071" fmla="*/ 4200902 h 4885973"/>
              <a:gd name="connsiteX8072" fmla="*/ 1429599 w 6085020"/>
              <a:gd name="connsiteY8072" fmla="*/ 4201850 h 4885973"/>
              <a:gd name="connsiteX8073" fmla="*/ 1429599 w 6085020"/>
              <a:gd name="connsiteY8073" fmla="*/ 4200333 h 4885973"/>
              <a:gd name="connsiteX8074" fmla="*/ 1429599 w 6085020"/>
              <a:gd name="connsiteY8074" fmla="*/ 4197677 h 4885973"/>
              <a:gd name="connsiteX8075" fmla="*/ 4131539 w 6085020"/>
              <a:gd name="connsiteY8075" fmla="*/ 4195591 h 4885973"/>
              <a:gd name="connsiteX8076" fmla="*/ 4128306 w 6085020"/>
              <a:gd name="connsiteY8076" fmla="*/ 4198056 h 4885973"/>
              <a:gd name="connsiteX8077" fmla="*/ 4129637 w 6085020"/>
              <a:gd name="connsiteY8077" fmla="*/ 4199763 h 4885973"/>
              <a:gd name="connsiteX8078" fmla="*/ 4131729 w 6085020"/>
              <a:gd name="connsiteY8078" fmla="*/ 4198056 h 4885973"/>
              <a:gd name="connsiteX8079" fmla="*/ 4135776 w 6085020"/>
              <a:gd name="connsiteY8079" fmla="*/ 4198056 h 4885973"/>
              <a:gd name="connsiteX8080" fmla="*/ 4136102 w 6085020"/>
              <a:gd name="connsiteY8080" fmla="*/ 4198246 h 4885973"/>
              <a:gd name="connsiteX8081" fmla="*/ 4138384 w 6085020"/>
              <a:gd name="connsiteY8081" fmla="*/ 4198246 h 4885973"/>
              <a:gd name="connsiteX8082" fmla="*/ 4138384 w 6085020"/>
              <a:gd name="connsiteY8082" fmla="*/ 4201850 h 4885973"/>
              <a:gd name="connsiteX8083" fmla="*/ 4138384 w 6085020"/>
              <a:gd name="connsiteY8083" fmla="*/ 4205453 h 4885973"/>
              <a:gd name="connsiteX8084" fmla="*/ 4137243 w 6085020"/>
              <a:gd name="connsiteY8084" fmla="*/ 4207730 h 4885973"/>
              <a:gd name="connsiteX8085" fmla="*/ 4135152 w 6085020"/>
              <a:gd name="connsiteY8085" fmla="*/ 4210954 h 4885973"/>
              <a:gd name="connsiteX8086" fmla="*/ 4135152 w 6085020"/>
              <a:gd name="connsiteY8086" fmla="*/ 4214747 h 4885973"/>
              <a:gd name="connsiteX8087" fmla="*/ 4136102 w 6085020"/>
              <a:gd name="connsiteY8087" fmla="*/ 4218540 h 4885973"/>
              <a:gd name="connsiteX8088" fmla="*/ 4132299 w 6085020"/>
              <a:gd name="connsiteY8088" fmla="*/ 4218540 h 4885973"/>
              <a:gd name="connsiteX8089" fmla="*/ 4134201 w 6085020"/>
              <a:gd name="connsiteY8089" fmla="*/ 4220816 h 4885973"/>
              <a:gd name="connsiteX8090" fmla="*/ 4138384 w 6085020"/>
              <a:gd name="connsiteY8090" fmla="*/ 4220816 h 4885973"/>
              <a:gd name="connsiteX8091" fmla="*/ 4138384 w 6085020"/>
              <a:gd name="connsiteY8091" fmla="*/ 4219109 h 4885973"/>
              <a:gd name="connsiteX8092" fmla="*/ 4138384 w 6085020"/>
              <a:gd name="connsiteY8092" fmla="*/ 4217213 h 4885973"/>
              <a:gd name="connsiteX8093" fmla="*/ 4137243 w 6085020"/>
              <a:gd name="connsiteY8093" fmla="*/ 4214368 h 4885973"/>
              <a:gd name="connsiteX8094" fmla="*/ 4137243 w 6085020"/>
              <a:gd name="connsiteY8094" fmla="*/ 4210385 h 4885973"/>
              <a:gd name="connsiteX8095" fmla="*/ 4139715 w 6085020"/>
              <a:gd name="connsiteY8095" fmla="*/ 4207540 h 4885973"/>
              <a:gd name="connsiteX8096" fmla="*/ 4140856 w 6085020"/>
              <a:gd name="connsiteY8096" fmla="*/ 4208299 h 4885973"/>
              <a:gd name="connsiteX8097" fmla="*/ 4140856 w 6085020"/>
              <a:gd name="connsiteY8097" fmla="*/ 4206212 h 4885973"/>
              <a:gd name="connsiteX8098" fmla="*/ 4140856 w 6085020"/>
              <a:gd name="connsiteY8098" fmla="*/ 4201471 h 4885973"/>
              <a:gd name="connsiteX8099" fmla="*/ 4140856 w 6085020"/>
              <a:gd name="connsiteY8099" fmla="*/ 4198246 h 4885973"/>
              <a:gd name="connsiteX8100" fmla="*/ 4138764 w 6085020"/>
              <a:gd name="connsiteY8100" fmla="*/ 4198246 h 4885973"/>
              <a:gd name="connsiteX8101" fmla="*/ 4138384 w 6085020"/>
              <a:gd name="connsiteY8101" fmla="*/ 4198246 h 4885973"/>
              <a:gd name="connsiteX8102" fmla="*/ 4138384 w 6085020"/>
              <a:gd name="connsiteY8102" fmla="*/ 4198056 h 4885973"/>
              <a:gd name="connsiteX8103" fmla="*/ 4135776 w 6085020"/>
              <a:gd name="connsiteY8103" fmla="*/ 4198056 h 4885973"/>
              <a:gd name="connsiteX8104" fmla="*/ 2844177 w 6085020"/>
              <a:gd name="connsiteY8104" fmla="*/ 4195591 h 4885973"/>
              <a:gd name="connsiteX8105" fmla="*/ 2844177 w 6085020"/>
              <a:gd name="connsiteY8105" fmla="*/ 4195591 h 4885973"/>
              <a:gd name="connsiteX8106" fmla="*/ 1331098 w 6085020"/>
              <a:gd name="connsiteY8106" fmla="*/ 4195022 h 4885973"/>
              <a:gd name="connsiteX8107" fmla="*/ 1329767 w 6085020"/>
              <a:gd name="connsiteY8107" fmla="*/ 4197108 h 4885973"/>
              <a:gd name="connsiteX8108" fmla="*/ 1331098 w 6085020"/>
              <a:gd name="connsiteY8108" fmla="*/ 4197867 h 4885973"/>
              <a:gd name="connsiteX8109" fmla="*/ 1331098 w 6085020"/>
              <a:gd name="connsiteY8109" fmla="*/ 4195022 h 4885973"/>
              <a:gd name="connsiteX8110" fmla="*/ 2899132 w 6085020"/>
              <a:gd name="connsiteY8110" fmla="*/ 4194832 h 4885973"/>
              <a:gd name="connsiteX8111" fmla="*/ 2899132 w 6085020"/>
              <a:gd name="connsiteY8111" fmla="*/ 4194832 h 4885973"/>
              <a:gd name="connsiteX8112" fmla="*/ 1715025 w 6085020"/>
              <a:gd name="connsiteY8112" fmla="*/ 4194832 h 4885973"/>
              <a:gd name="connsiteX8113" fmla="*/ 1716356 w 6085020"/>
              <a:gd name="connsiteY8113" fmla="*/ 4196918 h 4885973"/>
              <a:gd name="connsiteX8114" fmla="*/ 1720730 w 6085020"/>
              <a:gd name="connsiteY8114" fmla="*/ 4195970 h 4885973"/>
              <a:gd name="connsiteX8115" fmla="*/ 1720730 w 6085020"/>
              <a:gd name="connsiteY8115" fmla="*/ 4194832 h 4885973"/>
              <a:gd name="connsiteX8116" fmla="*/ 1779678 w 6085020"/>
              <a:gd name="connsiteY8116" fmla="*/ 4194453 h 4885973"/>
              <a:gd name="connsiteX8117" fmla="*/ 1755338 w 6085020"/>
              <a:gd name="connsiteY8117" fmla="*/ 4215127 h 4885973"/>
              <a:gd name="connsiteX8118" fmla="*/ 1751719 w 6085020"/>
              <a:gd name="connsiteY8118" fmla="*/ 4213343 h 4885973"/>
              <a:gd name="connsiteX8119" fmla="*/ 1751535 w 6085020"/>
              <a:gd name="connsiteY8119" fmla="*/ 4213419 h 4885973"/>
              <a:gd name="connsiteX8120" fmla="*/ 1749753 w 6085020"/>
              <a:gd name="connsiteY8120" fmla="*/ 4217023 h 4885973"/>
              <a:gd name="connsiteX8121" fmla="*/ 1749824 w 6085020"/>
              <a:gd name="connsiteY8121" fmla="*/ 4217213 h 4885973"/>
              <a:gd name="connsiteX8122" fmla="*/ 1753627 w 6085020"/>
              <a:gd name="connsiteY8122" fmla="*/ 4218920 h 4885973"/>
              <a:gd name="connsiteX8123" fmla="*/ 1753627 w 6085020"/>
              <a:gd name="connsiteY8123" fmla="*/ 4221765 h 4885973"/>
              <a:gd name="connsiteX8124" fmla="*/ 1786334 w 6085020"/>
              <a:gd name="connsiteY8124" fmla="*/ 4208299 h 4885973"/>
              <a:gd name="connsiteX8125" fmla="*/ 1786334 w 6085020"/>
              <a:gd name="connsiteY8125" fmla="*/ 4203936 h 4885973"/>
              <a:gd name="connsiteX8126" fmla="*/ 1789694 w 6085020"/>
              <a:gd name="connsiteY8126" fmla="*/ 4196303 h 4885973"/>
              <a:gd name="connsiteX8127" fmla="*/ 1789947 w 6085020"/>
              <a:gd name="connsiteY8127" fmla="*/ 4196350 h 4885973"/>
              <a:gd name="connsiteX8128" fmla="*/ 1789757 w 6085020"/>
              <a:gd name="connsiteY8128" fmla="*/ 4196160 h 4885973"/>
              <a:gd name="connsiteX8129" fmla="*/ 1789694 w 6085020"/>
              <a:gd name="connsiteY8129" fmla="*/ 4196303 h 4885973"/>
              <a:gd name="connsiteX8130" fmla="*/ 1091691 w 6085020"/>
              <a:gd name="connsiteY8130" fmla="*/ 4194453 h 4885973"/>
              <a:gd name="connsiteX8131" fmla="*/ 1091691 w 6085020"/>
              <a:gd name="connsiteY8131" fmla="*/ 4194643 h 4885973"/>
              <a:gd name="connsiteX8132" fmla="*/ 1092451 w 6085020"/>
              <a:gd name="connsiteY8132" fmla="*/ 4194643 h 4885973"/>
              <a:gd name="connsiteX8133" fmla="*/ 1091691 w 6085020"/>
              <a:gd name="connsiteY8133" fmla="*/ 4194453 h 4885973"/>
              <a:gd name="connsiteX8134" fmla="*/ 844297 w 6085020"/>
              <a:gd name="connsiteY8134" fmla="*/ 4194453 h 4885973"/>
              <a:gd name="connsiteX8135" fmla="*/ 834028 w 6085020"/>
              <a:gd name="connsiteY8135" fmla="*/ 4225748 h 4885973"/>
              <a:gd name="connsiteX8136" fmla="*/ 853995 w 6085020"/>
              <a:gd name="connsiteY8136" fmla="*/ 4220247 h 4885973"/>
              <a:gd name="connsiteX8137" fmla="*/ 854755 w 6085020"/>
              <a:gd name="connsiteY8137" fmla="*/ 4220437 h 4885973"/>
              <a:gd name="connsiteX8138" fmla="*/ 853424 w 6085020"/>
              <a:gd name="connsiteY8138" fmla="*/ 4206591 h 4885973"/>
              <a:gd name="connsiteX8139" fmla="*/ 862552 w 6085020"/>
              <a:gd name="connsiteY8139" fmla="*/ 4205453 h 4885973"/>
              <a:gd name="connsiteX8140" fmla="*/ 858368 w 6085020"/>
              <a:gd name="connsiteY8140" fmla="*/ 4202229 h 4885973"/>
              <a:gd name="connsiteX8141" fmla="*/ 854185 w 6085020"/>
              <a:gd name="connsiteY8141" fmla="*/ 4198815 h 4885973"/>
              <a:gd name="connsiteX8142" fmla="*/ 851522 w 6085020"/>
              <a:gd name="connsiteY8142" fmla="*/ 4202229 h 4885973"/>
              <a:gd name="connsiteX8143" fmla="*/ 844297 w 6085020"/>
              <a:gd name="connsiteY8143" fmla="*/ 4194453 h 4885973"/>
              <a:gd name="connsiteX8144" fmla="*/ 1879320 w 6085020"/>
              <a:gd name="connsiteY8144" fmla="*/ 4194263 h 4885973"/>
              <a:gd name="connsiteX8145" fmla="*/ 1879320 w 6085020"/>
              <a:gd name="connsiteY8145" fmla="*/ 4194263 h 4885973"/>
              <a:gd name="connsiteX8146" fmla="*/ 4166717 w 6085020"/>
              <a:gd name="connsiteY8146" fmla="*/ 4193884 h 4885973"/>
              <a:gd name="connsiteX8147" fmla="*/ 4168429 w 6085020"/>
              <a:gd name="connsiteY8147" fmla="*/ 4196160 h 4885973"/>
              <a:gd name="connsiteX8148" fmla="*/ 4169760 w 6085020"/>
              <a:gd name="connsiteY8148" fmla="*/ 4193884 h 4885973"/>
              <a:gd name="connsiteX8149" fmla="*/ 4168239 w 6085020"/>
              <a:gd name="connsiteY8149" fmla="*/ 4193884 h 4885973"/>
              <a:gd name="connsiteX8150" fmla="*/ 4166717 w 6085020"/>
              <a:gd name="connsiteY8150" fmla="*/ 4193884 h 4885973"/>
              <a:gd name="connsiteX8151" fmla="*/ 2354523 w 6085020"/>
              <a:gd name="connsiteY8151" fmla="*/ 4193505 h 4885973"/>
              <a:gd name="connsiteX8152" fmla="*/ 2354523 w 6085020"/>
              <a:gd name="connsiteY8152" fmla="*/ 4193505 h 4885973"/>
              <a:gd name="connsiteX8153" fmla="*/ 1918113 w 6085020"/>
              <a:gd name="connsiteY8153" fmla="*/ 4193315 h 4885973"/>
              <a:gd name="connsiteX8154" fmla="*/ 1910886 w 6085020"/>
              <a:gd name="connsiteY8154" fmla="*/ 4200522 h 4885973"/>
              <a:gd name="connsiteX8155" fmla="*/ 1918213 w 6085020"/>
              <a:gd name="connsiteY8155" fmla="*/ 4205019 h 4885973"/>
              <a:gd name="connsiteX8156" fmla="*/ 1918113 w 6085020"/>
              <a:gd name="connsiteY8156" fmla="*/ 4205264 h 4885973"/>
              <a:gd name="connsiteX8157" fmla="*/ 1918303 w 6085020"/>
              <a:gd name="connsiteY8157" fmla="*/ 4205074 h 4885973"/>
              <a:gd name="connsiteX8158" fmla="*/ 1918213 w 6085020"/>
              <a:gd name="connsiteY8158" fmla="*/ 4205019 h 4885973"/>
              <a:gd name="connsiteX8159" fmla="*/ 1920680 w 6085020"/>
              <a:gd name="connsiteY8159" fmla="*/ 4198934 h 4885973"/>
              <a:gd name="connsiteX8160" fmla="*/ 1918113 w 6085020"/>
              <a:gd name="connsiteY8160" fmla="*/ 4193315 h 4885973"/>
              <a:gd name="connsiteX8161" fmla="*/ 755303 w 6085020"/>
              <a:gd name="connsiteY8161" fmla="*/ 4193125 h 4885973"/>
              <a:gd name="connsiteX8162" fmla="*/ 733815 w 6085020"/>
              <a:gd name="connsiteY8162" fmla="*/ 4241111 h 4885973"/>
              <a:gd name="connsiteX8163" fmla="*/ 734386 w 6085020"/>
              <a:gd name="connsiteY8163" fmla="*/ 4239973 h 4885973"/>
              <a:gd name="connsiteX8164" fmla="*/ 755303 w 6085020"/>
              <a:gd name="connsiteY8164" fmla="*/ 4193125 h 4885973"/>
              <a:gd name="connsiteX8165" fmla="*/ 5952861 w 6085020"/>
              <a:gd name="connsiteY8165" fmla="*/ 4192936 h 4885973"/>
              <a:gd name="connsiteX8166" fmla="*/ 5952861 w 6085020"/>
              <a:gd name="connsiteY8166" fmla="*/ 4192936 h 4885973"/>
              <a:gd name="connsiteX8167" fmla="*/ 1089979 w 6085020"/>
              <a:gd name="connsiteY8167" fmla="*/ 4192936 h 4885973"/>
              <a:gd name="connsiteX8168" fmla="*/ 1088458 w 6085020"/>
              <a:gd name="connsiteY8168" fmla="*/ 4194453 h 4885973"/>
              <a:gd name="connsiteX8169" fmla="*/ 1088458 w 6085020"/>
              <a:gd name="connsiteY8169" fmla="*/ 4193315 h 4885973"/>
              <a:gd name="connsiteX8170" fmla="*/ 1086747 w 6085020"/>
              <a:gd name="connsiteY8170" fmla="*/ 4194643 h 4885973"/>
              <a:gd name="connsiteX8171" fmla="*/ 1088838 w 6085020"/>
              <a:gd name="connsiteY8171" fmla="*/ 4200333 h 4885973"/>
              <a:gd name="connsiteX8172" fmla="*/ 1089979 w 6085020"/>
              <a:gd name="connsiteY8172" fmla="*/ 4199005 h 4885973"/>
              <a:gd name="connsiteX8173" fmla="*/ 1088648 w 6085020"/>
              <a:gd name="connsiteY8173" fmla="*/ 4197867 h 4885973"/>
              <a:gd name="connsiteX8174" fmla="*/ 1089979 w 6085020"/>
              <a:gd name="connsiteY8174" fmla="*/ 4197867 h 4885973"/>
              <a:gd name="connsiteX8175" fmla="*/ 1089979 w 6085020"/>
              <a:gd name="connsiteY8175" fmla="*/ 4192936 h 4885973"/>
              <a:gd name="connsiteX8176" fmla="*/ 775460 w 6085020"/>
              <a:gd name="connsiteY8176" fmla="*/ 4192936 h 4885973"/>
              <a:gd name="connsiteX8177" fmla="*/ 772988 w 6085020"/>
              <a:gd name="connsiteY8177" fmla="*/ 4195970 h 4885973"/>
              <a:gd name="connsiteX8178" fmla="*/ 775270 w 6085020"/>
              <a:gd name="connsiteY8178" fmla="*/ 4198436 h 4885973"/>
              <a:gd name="connsiteX8179" fmla="*/ 732674 w 6085020"/>
              <a:gd name="connsiteY8179" fmla="*/ 4248508 h 4885973"/>
              <a:gd name="connsiteX8180" fmla="*/ 686847 w 6085020"/>
              <a:gd name="connsiteY8180" fmla="*/ 4314701 h 4885973"/>
              <a:gd name="connsiteX8181" fmla="*/ 690460 w 6085020"/>
              <a:gd name="connsiteY8181" fmla="*/ 4319253 h 4885973"/>
              <a:gd name="connsiteX8182" fmla="*/ 693692 w 6085020"/>
              <a:gd name="connsiteY8182" fmla="*/ 4321718 h 4885973"/>
              <a:gd name="connsiteX8183" fmla="*/ 695404 w 6085020"/>
              <a:gd name="connsiteY8183" fmla="*/ 4320580 h 4885973"/>
              <a:gd name="connsiteX8184" fmla="*/ 713659 w 6085020"/>
              <a:gd name="connsiteY8184" fmla="*/ 4322667 h 4885973"/>
              <a:gd name="connsiteX8185" fmla="*/ 713469 w 6085020"/>
              <a:gd name="connsiteY8185" fmla="*/ 4323615 h 4885973"/>
              <a:gd name="connsiteX8186" fmla="*/ 738950 w 6085020"/>
              <a:gd name="connsiteY8186" fmla="*/ 4320580 h 4885973"/>
              <a:gd name="connsiteX8187" fmla="*/ 756824 w 6085020"/>
              <a:gd name="connsiteY8187" fmla="*/ 4287389 h 4885973"/>
              <a:gd name="connsiteX8188" fmla="*/ 759296 w 6085020"/>
              <a:gd name="connsiteY8188" fmla="*/ 4284165 h 4885973"/>
              <a:gd name="connsiteX8189" fmla="*/ 758346 w 6085020"/>
              <a:gd name="connsiteY8189" fmla="*/ 4282458 h 4885973"/>
              <a:gd name="connsiteX8190" fmla="*/ 760628 w 6085020"/>
              <a:gd name="connsiteY8190" fmla="*/ 4278095 h 4885973"/>
              <a:gd name="connsiteX8191" fmla="*/ 779643 w 6085020"/>
              <a:gd name="connsiteY8191" fmla="*/ 4224989 h 4885973"/>
              <a:gd name="connsiteX8192" fmla="*/ 779643 w 6085020"/>
              <a:gd name="connsiteY8192" fmla="*/ 4215316 h 4885973"/>
              <a:gd name="connsiteX8193" fmla="*/ 779643 w 6085020"/>
              <a:gd name="connsiteY8193" fmla="*/ 4193315 h 4885973"/>
              <a:gd name="connsiteX8194" fmla="*/ 778502 w 6085020"/>
              <a:gd name="connsiteY8194" fmla="*/ 4194832 h 4885973"/>
              <a:gd name="connsiteX8195" fmla="*/ 775460 w 6085020"/>
              <a:gd name="connsiteY8195" fmla="*/ 4192936 h 4885973"/>
              <a:gd name="connsiteX8196" fmla="*/ 5220947 w 6085020"/>
              <a:gd name="connsiteY8196" fmla="*/ 4191608 h 4885973"/>
              <a:gd name="connsiteX8197" fmla="*/ 5220947 w 6085020"/>
              <a:gd name="connsiteY8197" fmla="*/ 4191608 h 4885973"/>
              <a:gd name="connsiteX8198" fmla="*/ 3390687 w 6085020"/>
              <a:gd name="connsiteY8198" fmla="*/ 4191608 h 4885973"/>
              <a:gd name="connsiteX8199" fmla="*/ 3390687 w 6085020"/>
              <a:gd name="connsiteY8199" fmla="*/ 4191608 h 4885973"/>
              <a:gd name="connsiteX8200" fmla="*/ 682301 w 6085020"/>
              <a:gd name="connsiteY8200" fmla="*/ 4190778 h 4885973"/>
              <a:gd name="connsiteX8201" fmla="*/ 691981 w 6085020"/>
              <a:gd name="connsiteY8201" fmla="*/ 4194832 h 4885973"/>
              <a:gd name="connsiteX8202" fmla="*/ 682301 w 6085020"/>
              <a:gd name="connsiteY8202" fmla="*/ 4190778 h 4885973"/>
              <a:gd name="connsiteX8203" fmla="*/ 2197489 w 6085020"/>
              <a:gd name="connsiteY8203" fmla="*/ 4190470 h 4885973"/>
              <a:gd name="connsiteX8204" fmla="*/ 2193208 w 6085020"/>
              <a:gd name="connsiteY8204" fmla="*/ 4193860 h 4885973"/>
              <a:gd name="connsiteX8205" fmla="*/ 2192699 w 6085020"/>
              <a:gd name="connsiteY8205" fmla="*/ 4193505 h 4885973"/>
              <a:gd name="connsiteX8206" fmla="*/ 2192699 w 6085020"/>
              <a:gd name="connsiteY8206" fmla="*/ 4194263 h 4885973"/>
              <a:gd name="connsiteX8207" fmla="*/ 2193208 w 6085020"/>
              <a:gd name="connsiteY8207" fmla="*/ 4193860 h 4885973"/>
              <a:gd name="connsiteX8208" fmla="*/ 2198024 w 6085020"/>
              <a:gd name="connsiteY8208" fmla="*/ 4197218 h 4885973"/>
              <a:gd name="connsiteX8209" fmla="*/ 2208292 w 6085020"/>
              <a:gd name="connsiteY8209" fmla="*/ 4214368 h 4885973"/>
              <a:gd name="connsiteX8210" fmla="*/ 2197489 w 6085020"/>
              <a:gd name="connsiteY8210" fmla="*/ 4190470 h 4885973"/>
              <a:gd name="connsiteX8211" fmla="*/ 4159682 w 6085020"/>
              <a:gd name="connsiteY8211" fmla="*/ 4190280 h 4885973"/>
              <a:gd name="connsiteX8212" fmla="*/ 4161774 w 6085020"/>
              <a:gd name="connsiteY8212" fmla="*/ 4193884 h 4885973"/>
              <a:gd name="connsiteX8213" fmla="*/ 4159872 w 6085020"/>
              <a:gd name="connsiteY8213" fmla="*/ 4193884 h 4885973"/>
              <a:gd name="connsiteX8214" fmla="*/ 4157780 w 6085020"/>
              <a:gd name="connsiteY8214" fmla="*/ 4193884 h 4885973"/>
              <a:gd name="connsiteX8215" fmla="*/ 4160252 w 6085020"/>
              <a:gd name="connsiteY8215" fmla="*/ 4196918 h 4885973"/>
              <a:gd name="connsiteX8216" fmla="*/ 4160252 w 6085020"/>
              <a:gd name="connsiteY8216" fmla="*/ 4201660 h 4885973"/>
              <a:gd name="connsiteX8217" fmla="*/ 4160252 w 6085020"/>
              <a:gd name="connsiteY8217" fmla="*/ 4206591 h 4885973"/>
              <a:gd name="connsiteX8218" fmla="*/ 4162154 w 6085020"/>
              <a:gd name="connsiteY8218" fmla="*/ 4206591 h 4885973"/>
              <a:gd name="connsiteX8219" fmla="*/ 4162154 w 6085020"/>
              <a:gd name="connsiteY8219" fmla="*/ 4203557 h 4885973"/>
              <a:gd name="connsiteX8220" fmla="*/ 4162154 w 6085020"/>
              <a:gd name="connsiteY8220" fmla="*/ 4200522 h 4885973"/>
              <a:gd name="connsiteX8221" fmla="*/ 4165006 w 6085020"/>
              <a:gd name="connsiteY8221" fmla="*/ 4199005 h 4885973"/>
              <a:gd name="connsiteX8222" fmla="*/ 4167858 w 6085020"/>
              <a:gd name="connsiteY8222" fmla="*/ 4197487 h 4885973"/>
              <a:gd name="connsiteX8223" fmla="*/ 4165387 w 6085020"/>
              <a:gd name="connsiteY8223" fmla="*/ 4194643 h 4885973"/>
              <a:gd name="connsiteX8224" fmla="*/ 4162534 w 6085020"/>
              <a:gd name="connsiteY8224" fmla="*/ 4194643 h 4885973"/>
              <a:gd name="connsiteX8225" fmla="*/ 4162534 w 6085020"/>
              <a:gd name="connsiteY8225" fmla="*/ 4192746 h 4885973"/>
              <a:gd name="connsiteX8226" fmla="*/ 4162534 w 6085020"/>
              <a:gd name="connsiteY8226" fmla="*/ 4190280 h 4885973"/>
              <a:gd name="connsiteX8227" fmla="*/ 4161203 w 6085020"/>
              <a:gd name="connsiteY8227" fmla="*/ 4190280 h 4885973"/>
              <a:gd name="connsiteX8228" fmla="*/ 4159682 w 6085020"/>
              <a:gd name="connsiteY8228" fmla="*/ 4190280 h 4885973"/>
              <a:gd name="connsiteX8229" fmla="*/ 1090169 w 6085020"/>
              <a:gd name="connsiteY8229" fmla="*/ 4190280 h 4885973"/>
              <a:gd name="connsiteX8230" fmla="*/ 1090169 w 6085020"/>
              <a:gd name="connsiteY8230" fmla="*/ 4190470 h 4885973"/>
              <a:gd name="connsiteX8231" fmla="*/ 1091691 w 6085020"/>
              <a:gd name="connsiteY8231" fmla="*/ 4191797 h 4885973"/>
              <a:gd name="connsiteX8232" fmla="*/ 1090169 w 6085020"/>
              <a:gd name="connsiteY8232" fmla="*/ 4190280 h 4885973"/>
              <a:gd name="connsiteX8233" fmla="*/ 2438230 w 6085020"/>
              <a:gd name="connsiteY8233" fmla="*/ 4190185 h 4885973"/>
              <a:gd name="connsiteX8234" fmla="*/ 2436271 w 6085020"/>
              <a:gd name="connsiteY8234" fmla="*/ 4193998 h 4885973"/>
              <a:gd name="connsiteX8235" fmla="*/ 2436290 w 6085020"/>
              <a:gd name="connsiteY8235" fmla="*/ 4194074 h 4885973"/>
              <a:gd name="connsiteX8236" fmla="*/ 2440093 w 6085020"/>
              <a:gd name="connsiteY8236" fmla="*/ 4195970 h 4885973"/>
              <a:gd name="connsiteX8237" fmla="*/ 2442071 w 6085020"/>
              <a:gd name="connsiteY8237" fmla="*/ 4192158 h 4885973"/>
              <a:gd name="connsiteX8238" fmla="*/ 2438230 w 6085020"/>
              <a:gd name="connsiteY8238" fmla="*/ 4190185 h 4885973"/>
              <a:gd name="connsiteX8239" fmla="*/ 2783517 w 6085020"/>
              <a:gd name="connsiteY8239" fmla="*/ 4189901 h 4885973"/>
              <a:gd name="connsiteX8240" fmla="*/ 2783517 w 6085020"/>
              <a:gd name="connsiteY8240" fmla="*/ 4189901 h 4885973"/>
              <a:gd name="connsiteX8241" fmla="*/ 1427127 w 6085020"/>
              <a:gd name="connsiteY8241" fmla="*/ 4189521 h 4885973"/>
              <a:gd name="connsiteX8242" fmla="*/ 1428390 w 6085020"/>
              <a:gd name="connsiteY8242" fmla="*/ 4189521 h 4885973"/>
              <a:gd name="connsiteX8243" fmla="*/ 1428657 w 6085020"/>
              <a:gd name="connsiteY8243" fmla="*/ 4190034 h 4885973"/>
              <a:gd name="connsiteX8244" fmla="*/ 1427508 w 6085020"/>
              <a:gd name="connsiteY8244" fmla="*/ 4190659 h 4885973"/>
              <a:gd name="connsiteX8245" fmla="*/ 1429029 w 6085020"/>
              <a:gd name="connsiteY8245" fmla="*/ 4192936 h 4885973"/>
              <a:gd name="connsiteX8246" fmla="*/ 1426177 w 6085020"/>
              <a:gd name="connsiteY8246" fmla="*/ 4191608 h 4885973"/>
              <a:gd name="connsiteX8247" fmla="*/ 1427127 w 6085020"/>
              <a:gd name="connsiteY8247" fmla="*/ 4189521 h 4885973"/>
              <a:gd name="connsiteX8248" fmla="*/ 3563160 w 6085020"/>
              <a:gd name="connsiteY8248" fmla="*/ 4188383 h 4885973"/>
              <a:gd name="connsiteX8249" fmla="*/ 3557835 w 6085020"/>
              <a:gd name="connsiteY8249" fmla="*/ 4204126 h 4885973"/>
              <a:gd name="connsiteX8250" fmla="*/ 3563540 w 6085020"/>
              <a:gd name="connsiteY8250" fmla="*/ 4206781 h 4885973"/>
              <a:gd name="connsiteX8251" fmla="*/ 3567343 w 6085020"/>
              <a:gd name="connsiteY8251" fmla="*/ 4191608 h 4885973"/>
              <a:gd name="connsiteX8252" fmla="*/ 3563160 w 6085020"/>
              <a:gd name="connsiteY8252" fmla="*/ 4188383 h 4885973"/>
              <a:gd name="connsiteX8253" fmla="*/ 5826787 w 6085020"/>
              <a:gd name="connsiteY8253" fmla="*/ 4187435 h 4885973"/>
              <a:gd name="connsiteX8254" fmla="*/ 5826787 w 6085020"/>
              <a:gd name="connsiteY8254" fmla="*/ 4187435 h 4885973"/>
              <a:gd name="connsiteX8255" fmla="*/ 586254 w 6085020"/>
              <a:gd name="connsiteY8255" fmla="*/ 4187246 h 4885973"/>
              <a:gd name="connsiteX8256" fmla="*/ 583774 w 6085020"/>
              <a:gd name="connsiteY8256" fmla="*/ 4190413 h 4885973"/>
              <a:gd name="connsiteX8257" fmla="*/ 583782 w 6085020"/>
              <a:gd name="connsiteY8257" fmla="*/ 4190470 h 4885973"/>
              <a:gd name="connsiteX8258" fmla="*/ 586634 w 6085020"/>
              <a:gd name="connsiteY8258" fmla="*/ 4193315 h 4885973"/>
              <a:gd name="connsiteX8259" fmla="*/ 589486 w 6085020"/>
              <a:gd name="connsiteY8259" fmla="*/ 4190470 h 4885973"/>
              <a:gd name="connsiteX8260" fmla="*/ 589486 w 6085020"/>
              <a:gd name="connsiteY8260" fmla="*/ 4189711 h 4885973"/>
              <a:gd name="connsiteX8261" fmla="*/ 586254 w 6085020"/>
              <a:gd name="connsiteY8261" fmla="*/ 4187246 h 4885973"/>
              <a:gd name="connsiteX8262" fmla="*/ 976265 w 6085020"/>
              <a:gd name="connsiteY8262" fmla="*/ 4187056 h 4885973"/>
              <a:gd name="connsiteX8263" fmla="*/ 973786 w 6085020"/>
              <a:gd name="connsiteY8263" fmla="*/ 4190223 h 4885973"/>
              <a:gd name="connsiteX8264" fmla="*/ 973793 w 6085020"/>
              <a:gd name="connsiteY8264" fmla="*/ 4190280 h 4885973"/>
              <a:gd name="connsiteX8265" fmla="*/ 977018 w 6085020"/>
              <a:gd name="connsiteY8265" fmla="*/ 4192689 h 4885973"/>
              <a:gd name="connsiteX8266" fmla="*/ 979441 w 6085020"/>
              <a:gd name="connsiteY8266" fmla="*/ 4189484 h 4885973"/>
              <a:gd name="connsiteX8267" fmla="*/ 976265 w 6085020"/>
              <a:gd name="connsiteY8267" fmla="*/ 4187056 h 4885973"/>
              <a:gd name="connsiteX8268" fmla="*/ 4145420 w 6085020"/>
              <a:gd name="connsiteY8268" fmla="*/ 4186866 h 4885973"/>
              <a:gd name="connsiteX8269" fmla="*/ 4145230 w 6085020"/>
              <a:gd name="connsiteY8269" fmla="*/ 4188383 h 4885973"/>
              <a:gd name="connsiteX8270" fmla="*/ 4143899 w 6085020"/>
              <a:gd name="connsiteY8270" fmla="*/ 4188573 h 4885973"/>
              <a:gd name="connsiteX8271" fmla="*/ 4144089 w 6085020"/>
              <a:gd name="connsiteY8271" fmla="*/ 4189901 h 4885973"/>
              <a:gd name="connsiteX8272" fmla="*/ 4145230 w 6085020"/>
              <a:gd name="connsiteY8272" fmla="*/ 4189901 h 4885973"/>
              <a:gd name="connsiteX8273" fmla="*/ 4146846 w 6085020"/>
              <a:gd name="connsiteY8273" fmla="*/ 4188478 h 4885973"/>
              <a:gd name="connsiteX8274" fmla="*/ 4145420 w 6085020"/>
              <a:gd name="connsiteY8274" fmla="*/ 4186866 h 4885973"/>
              <a:gd name="connsiteX8275" fmla="*/ 1501859 w 6085020"/>
              <a:gd name="connsiteY8275" fmla="*/ 4186866 h 4885973"/>
              <a:gd name="connsiteX8276" fmla="*/ 1498246 w 6085020"/>
              <a:gd name="connsiteY8276" fmla="*/ 4188194 h 4885973"/>
              <a:gd name="connsiteX8277" fmla="*/ 1498246 w 6085020"/>
              <a:gd name="connsiteY8277" fmla="*/ 4195970 h 4885973"/>
              <a:gd name="connsiteX8278" fmla="*/ 1487978 w 6085020"/>
              <a:gd name="connsiteY8278" fmla="*/ 4196350 h 4885973"/>
              <a:gd name="connsiteX8279" fmla="*/ 1490830 w 6085020"/>
              <a:gd name="connsiteY8279" fmla="*/ 4208868 h 4885973"/>
              <a:gd name="connsiteX8280" fmla="*/ 1493302 w 6085020"/>
              <a:gd name="connsiteY8280" fmla="*/ 4208868 h 4885973"/>
              <a:gd name="connsiteX8281" fmla="*/ 1493302 w 6085020"/>
              <a:gd name="connsiteY8281" fmla="*/ 4199763 h 4885973"/>
              <a:gd name="connsiteX8282" fmla="*/ 1498817 w 6085020"/>
              <a:gd name="connsiteY8282" fmla="*/ 4197108 h 4885973"/>
              <a:gd name="connsiteX8283" fmla="*/ 1504141 w 6085020"/>
              <a:gd name="connsiteY8283" fmla="*/ 4194453 h 4885973"/>
              <a:gd name="connsiteX8284" fmla="*/ 1501859 w 6085020"/>
              <a:gd name="connsiteY8284" fmla="*/ 4186866 h 4885973"/>
              <a:gd name="connsiteX8285" fmla="*/ 5271818 w 6085020"/>
              <a:gd name="connsiteY8285" fmla="*/ 4186444 h 4885973"/>
              <a:gd name="connsiteX8286" fmla="*/ 5272779 w 6085020"/>
              <a:gd name="connsiteY8286" fmla="*/ 4186966 h 4885973"/>
              <a:gd name="connsiteX8287" fmla="*/ 5272480 w 6085020"/>
              <a:gd name="connsiteY8287" fmla="*/ 4187815 h 4885973"/>
              <a:gd name="connsiteX8288" fmla="*/ 4202277 w 6085020"/>
              <a:gd name="connsiteY8288" fmla="*/ 4185918 h 4885973"/>
              <a:gd name="connsiteX8289" fmla="*/ 4204749 w 6085020"/>
              <a:gd name="connsiteY8289" fmla="*/ 4188952 h 4885973"/>
              <a:gd name="connsiteX8290" fmla="*/ 4205700 w 6085020"/>
              <a:gd name="connsiteY8290" fmla="*/ 4189711 h 4885973"/>
              <a:gd name="connsiteX8291" fmla="*/ 4202467 w 6085020"/>
              <a:gd name="connsiteY8291" fmla="*/ 4185918 h 4885973"/>
              <a:gd name="connsiteX8292" fmla="*/ 4209503 w 6085020"/>
              <a:gd name="connsiteY8292" fmla="*/ 4185728 h 4885973"/>
              <a:gd name="connsiteX8293" fmla="*/ 4209503 w 6085020"/>
              <a:gd name="connsiteY8293" fmla="*/ 4190470 h 4885973"/>
              <a:gd name="connsiteX8294" fmla="*/ 4214447 w 6085020"/>
              <a:gd name="connsiteY8294" fmla="*/ 4190470 h 4885973"/>
              <a:gd name="connsiteX8295" fmla="*/ 4195051 w 6085020"/>
              <a:gd name="connsiteY8295" fmla="*/ 4185728 h 4885973"/>
              <a:gd name="connsiteX8296" fmla="*/ 4193636 w 6085020"/>
              <a:gd name="connsiteY8296" fmla="*/ 4187799 h 4885973"/>
              <a:gd name="connsiteX8297" fmla="*/ 4191438 w 6085020"/>
              <a:gd name="connsiteY8297" fmla="*/ 4188763 h 4885973"/>
              <a:gd name="connsiteX8298" fmla="*/ 4012209 w 6085020"/>
              <a:gd name="connsiteY8298" fmla="*/ 4184623 h 4885973"/>
              <a:gd name="connsiteX8299" fmla="*/ 4007556 w 6085020"/>
              <a:gd name="connsiteY8299" fmla="*/ 4188383 h 4885973"/>
              <a:gd name="connsiteX8300" fmla="*/ 4012209 w 6085020"/>
              <a:gd name="connsiteY8300" fmla="*/ 4184623 h 4885973"/>
              <a:gd name="connsiteX8301" fmla="*/ 2077654 w 6085020"/>
              <a:gd name="connsiteY8301" fmla="*/ 4184590 h 4885973"/>
              <a:gd name="connsiteX8302" fmla="*/ 2077654 w 6085020"/>
              <a:gd name="connsiteY8302" fmla="*/ 4184590 h 4885973"/>
              <a:gd name="connsiteX8303" fmla="*/ 2814816 w 6085020"/>
              <a:gd name="connsiteY8303" fmla="*/ 4184306 h 4885973"/>
              <a:gd name="connsiteX8304" fmla="*/ 2814512 w 6085020"/>
              <a:gd name="connsiteY8304" fmla="*/ 4184400 h 4885973"/>
              <a:gd name="connsiteX8305" fmla="*/ 2813770 w 6085020"/>
              <a:gd name="connsiteY8305" fmla="*/ 4188630 h 4885973"/>
              <a:gd name="connsiteX8306" fmla="*/ 2816604 w 6085020"/>
              <a:gd name="connsiteY8306" fmla="*/ 4189901 h 4885973"/>
              <a:gd name="connsiteX8307" fmla="*/ 2818429 w 6085020"/>
              <a:gd name="connsiteY8307" fmla="*/ 4186620 h 4885973"/>
              <a:gd name="connsiteX8308" fmla="*/ 2818315 w 6085020"/>
              <a:gd name="connsiteY8308" fmla="*/ 4186297 h 4885973"/>
              <a:gd name="connsiteX8309" fmla="*/ 2814816 w 6085020"/>
              <a:gd name="connsiteY8309" fmla="*/ 4184306 h 4885973"/>
              <a:gd name="connsiteX8310" fmla="*/ 1099867 w 6085020"/>
              <a:gd name="connsiteY8310" fmla="*/ 4184021 h 4885973"/>
              <a:gd name="connsiteX8311" fmla="*/ 1099867 w 6085020"/>
              <a:gd name="connsiteY8311" fmla="*/ 4184021 h 4885973"/>
              <a:gd name="connsiteX8312" fmla="*/ 2405990 w 6085020"/>
              <a:gd name="connsiteY8312" fmla="*/ 4183888 h 4885973"/>
              <a:gd name="connsiteX8313" fmla="*/ 2407006 w 6085020"/>
              <a:gd name="connsiteY8313" fmla="*/ 4199384 h 4885973"/>
              <a:gd name="connsiteX8314" fmla="*/ 2406816 w 6085020"/>
              <a:gd name="connsiteY8314" fmla="*/ 4198625 h 4885973"/>
              <a:gd name="connsiteX8315" fmla="*/ 2411950 w 6085020"/>
              <a:gd name="connsiteY8315" fmla="*/ 4188194 h 4885973"/>
              <a:gd name="connsiteX8316" fmla="*/ 2405990 w 6085020"/>
              <a:gd name="connsiteY8316" fmla="*/ 4183888 h 4885973"/>
              <a:gd name="connsiteX8317" fmla="*/ 760628 w 6085020"/>
              <a:gd name="connsiteY8317" fmla="*/ 4183831 h 4885973"/>
              <a:gd name="connsiteX8318" fmla="*/ 760628 w 6085020"/>
              <a:gd name="connsiteY8318" fmla="*/ 4183831 h 4885973"/>
              <a:gd name="connsiteX8319" fmla="*/ 746936 w 6085020"/>
              <a:gd name="connsiteY8319" fmla="*/ 4183831 h 4885973"/>
              <a:gd name="connsiteX8320" fmla="*/ 744084 w 6085020"/>
              <a:gd name="connsiteY8320" fmla="*/ 4186677 h 4885973"/>
              <a:gd name="connsiteX8321" fmla="*/ 746936 w 6085020"/>
              <a:gd name="connsiteY8321" fmla="*/ 4189521 h 4885973"/>
              <a:gd name="connsiteX8322" fmla="*/ 749789 w 6085020"/>
              <a:gd name="connsiteY8322" fmla="*/ 4186677 h 4885973"/>
              <a:gd name="connsiteX8323" fmla="*/ 746936 w 6085020"/>
              <a:gd name="connsiteY8323" fmla="*/ 4183831 h 4885973"/>
              <a:gd name="connsiteX8324" fmla="*/ 4154357 w 6085020"/>
              <a:gd name="connsiteY8324" fmla="*/ 4183452 h 4885973"/>
              <a:gd name="connsiteX8325" fmla="*/ 4152456 w 6085020"/>
              <a:gd name="connsiteY8325" fmla="*/ 4185159 h 4885973"/>
              <a:gd name="connsiteX8326" fmla="*/ 4154357 w 6085020"/>
              <a:gd name="connsiteY8326" fmla="*/ 4185159 h 4885973"/>
              <a:gd name="connsiteX8327" fmla="*/ 3866270 w 6085020"/>
              <a:gd name="connsiteY8327" fmla="*/ 4183262 h 4885973"/>
              <a:gd name="connsiteX8328" fmla="*/ 3882053 w 6085020"/>
              <a:gd name="connsiteY8328" fmla="*/ 4218920 h 4885973"/>
              <a:gd name="connsiteX8329" fmla="*/ 3882053 w 6085020"/>
              <a:gd name="connsiteY8329" fmla="*/ 4219678 h 4885973"/>
              <a:gd name="connsiteX8330" fmla="*/ 3882053 w 6085020"/>
              <a:gd name="connsiteY8330" fmla="*/ 4188383 h 4885973"/>
              <a:gd name="connsiteX8331" fmla="*/ 3866270 w 6085020"/>
              <a:gd name="connsiteY8331" fmla="*/ 4183262 h 4885973"/>
              <a:gd name="connsiteX8332" fmla="*/ 1729283 w 6085020"/>
              <a:gd name="connsiteY8332" fmla="*/ 4183187 h 4885973"/>
              <a:gd name="connsiteX8333" fmla="*/ 1727575 w 6085020"/>
              <a:gd name="connsiteY8333" fmla="*/ 4186866 h 4885973"/>
              <a:gd name="connsiteX8334" fmla="*/ 1731378 w 6085020"/>
              <a:gd name="connsiteY8334" fmla="*/ 4188573 h 4885973"/>
              <a:gd name="connsiteX8335" fmla="*/ 1733280 w 6085020"/>
              <a:gd name="connsiteY8335" fmla="*/ 4184780 h 4885973"/>
              <a:gd name="connsiteX8336" fmla="*/ 1729283 w 6085020"/>
              <a:gd name="connsiteY8336" fmla="*/ 4183187 h 4885973"/>
              <a:gd name="connsiteX8337" fmla="*/ 782115 w 6085020"/>
              <a:gd name="connsiteY8337" fmla="*/ 4183073 h 4885973"/>
              <a:gd name="connsiteX8338" fmla="*/ 787250 w 6085020"/>
              <a:gd name="connsiteY8338" fmla="*/ 4203177 h 4885973"/>
              <a:gd name="connsiteX8339" fmla="*/ 787820 w 6085020"/>
              <a:gd name="connsiteY8339" fmla="*/ 4202988 h 4885973"/>
              <a:gd name="connsiteX8340" fmla="*/ 786109 w 6085020"/>
              <a:gd name="connsiteY8340" fmla="*/ 4205833 h 4885973"/>
              <a:gd name="connsiteX8341" fmla="*/ 789151 w 6085020"/>
              <a:gd name="connsiteY8341" fmla="*/ 4208299 h 4885973"/>
              <a:gd name="connsiteX8342" fmla="*/ 791631 w 6085020"/>
              <a:gd name="connsiteY8342" fmla="*/ 4205131 h 4885973"/>
              <a:gd name="connsiteX8343" fmla="*/ 791623 w 6085020"/>
              <a:gd name="connsiteY8343" fmla="*/ 4205074 h 4885973"/>
              <a:gd name="connsiteX8344" fmla="*/ 791623 w 6085020"/>
              <a:gd name="connsiteY8344" fmla="*/ 4203936 h 4885973"/>
              <a:gd name="connsiteX8345" fmla="*/ 797708 w 6085020"/>
              <a:gd name="connsiteY8345" fmla="*/ 4203936 h 4885973"/>
              <a:gd name="connsiteX8346" fmla="*/ 782115 w 6085020"/>
              <a:gd name="connsiteY8346" fmla="*/ 4183073 h 4885973"/>
              <a:gd name="connsiteX8347" fmla="*/ 4161774 w 6085020"/>
              <a:gd name="connsiteY8347" fmla="*/ 4182504 h 4885973"/>
              <a:gd name="connsiteX8348" fmla="*/ 4161774 w 6085020"/>
              <a:gd name="connsiteY8348" fmla="*/ 4184400 h 4885973"/>
              <a:gd name="connsiteX8349" fmla="*/ 4161774 w 6085020"/>
              <a:gd name="connsiteY8349" fmla="*/ 4187815 h 4885973"/>
              <a:gd name="connsiteX8350" fmla="*/ 4160823 w 6085020"/>
              <a:gd name="connsiteY8350" fmla="*/ 4189142 h 4885973"/>
              <a:gd name="connsiteX8351" fmla="*/ 4155879 w 6085020"/>
              <a:gd name="connsiteY8351" fmla="*/ 4189142 h 4885973"/>
              <a:gd name="connsiteX8352" fmla="*/ 4157020 w 6085020"/>
              <a:gd name="connsiteY8352" fmla="*/ 4189711 h 4885973"/>
              <a:gd name="connsiteX8353" fmla="*/ 4158921 w 6085020"/>
              <a:gd name="connsiteY8353" fmla="*/ 4189711 h 4885973"/>
              <a:gd name="connsiteX8354" fmla="*/ 4160633 w 6085020"/>
              <a:gd name="connsiteY8354" fmla="*/ 4189711 h 4885973"/>
              <a:gd name="connsiteX8355" fmla="*/ 4164626 w 6085020"/>
              <a:gd name="connsiteY8355" fmla="*/ 4183642 h 4885973"/>
              <a:gd name="connsiteX8356" fmla="*/ 4161774 w 6085020"/>
              <a:gd name="connsiteY8356" fmla="*/ 4182504 h 4885973"/>
              <a:gd name="connsiteX8357" fmla="*/ 4196953 w 6085020"/>
              <a:gd name="connsiteY8357" fmla="*/ 4181935 h 4885973"/>
              <a:gd name="connsiteX8358" fmla="*/ 4195431 w 6085020"/>
              <a:gd name="connsiteY8358" fmla="*/ 4183262 h 4885973"/>
              <a:gd name="connsiteX8359" fmla="*/ 4193149 w 6085020"/>
              <a:gd name="connsiteY8359" fmla="*/ 4185349 h 4885973"/>
              <a:gd name="connsiteX8360" fmla="*/ 4189727 w 6085020"/>
              <a:gd name="connsiteY8360" fmla="*/ 4185349 h 4885973"/>
              <a:gd name="connsiteX8361" fmla="*/ 4188586 w 6085020"/>
              <a:gd name="connsiteY8361" fmla="*/ 4185349 h 4885973"/>
              <a:gd name="connsiteX8362" fmla="*/ 4186874 w 6085020"/>
              <a:gd name="connsiteY8362" fmla="*/ 4185349 h 4885973"/>
              <a:gd name="connsiteX8363" fmla="*/ 4186874 w 6085020"/>
              <a:gd name="connsiteY8363" fmla="*/ 4186677 h 4885973"/>
              <a:gd name="connsiteX8364" fmla="*/ 4188586 w 6085020"/>
              <a:gd name="connsiteY8364" fmla="*/ 4185349 h 4885973"/>
              <a:gd name="connsiteX8365" fmla="*/ 4190487 w 6085020"/>
              <a:gd name="connsiteY8365" fmla="*/ 4187625 h 4885973"/>
              <a:gd name="connsiteX8366" fmla="*/ 4189346 w 6085020"/>
              <a:gd name="connsiteY8366" fmla="*/ 4188573 h 4885973"/>
              <a:gd name="connsiteX8367" fmla="*/ 4187445 w 6085020"/>
              <a:gd name="connsiteY8367" fmla="*/ 4191608 h 4885973"/>
              <a:gd name="connsiteX8368" fmla="*/ 4187445 w 6085020"/>
              <a:gd name="connsiteY8368" fmla="*/ 4193694 h 4885973"/>
              <a:gd name="connsiteX8369" fmla="*/ 4183451 w 6085020"/>
              <a:gd name="connsiteY8369" fmla="*/ 4193694 h 4885973"/>
              <a:gd name="connsiteX8370" fmla="*/ 4183451 w 6085020"/>
              <a:gd name="connsiteY8370" fmla="*/ 4191987 h 4885973"/>
              <a:gd name="connsiteX8371" fmla="*/ 4181740 w 6085020"/>
              <a:gd name="connsiteY8371" fmla="*/ 4191987 h 4885973"/>
              <a:gd name="connsiteX8372" fmla="*/ 4181740 w 6085020"/>
              <a:gd name="connsiteY8372" fmla="*/ 4193884 h 4885973"/>
              <a:gd name="connsiteX8373" fmla="*/ 4181740 w 6085020"/>
              <a:gd name="connsiteY8373" fmla="*/ 4195591 h 4885973"/>
              <a:gd name="connsiteX8374" fmla="*/ 4180029 w 6085020"/>
              <a:gd name="connsiteY8374" fmla="*/ 4195591 h 4885973"/>
              <a:gd name="connsiteX8375" fmla="*/ 4178507 w 6085020"/>
              <a:gd name="connsiteY8375" fmla="*/ 4195591 h 4885973"/>
              <a:gd name="connsiteX8376" fmla="*/ 4180219 w 6085020"/>
              <a:gd name="connsiteY8376" fmla="*/ 4196918 h 4885973"/>
              <a:gd name="connsiteX8377" fmla="*/ 4182120 w 6085020"/>
              <a:gd name="connsiteY8377" fmla="*/ 4198246 h 4885973"/>
              <a:gd name="connsiteX8378" fmla="*/ 4177366 w 6085020"/>
              <a:gd name="connsiteY8378" fmla="*/ 4202040 h 4885973"/>
              <a:gd name="connsiteX8379" fmla="*/ 4178507 w 6085020"/>
              <a:gd name="connsiteY8379" fmla="*/ 4202040 h 4885973"/>
              <a:gd name="connsiteX8380" fmla="*/ 4179458 w 6085020"/>
              <a:gd name="connsiteY8380" fmla="*/ 4202040 h 4885973"/>
              <a:gd name="connsiteX8381" fmla="*/ 4184783 w 6085020"/>
              <a:gd name="connsiteY8381" fmla="*/ 4198625 h 4885973"/>
              <a:gd name="connsiteX8382" fmla="*/ 4183832 w 6085020"/>
              <a:gd name="connsiteY8382" fmla="*/ 4197487 h 4885973"/>
              <a:gd name="connsiteX8383" fmla="*/ 4183832 w 6085020"/>
              <a:gd name="connsiteY8383" fmla="*/ 4195212 h 4885973"/>
              <a:gd name="connsiteX8384" fmla="*/ 4183832 w 6085020"/>
              <a:gd name="connsiteY8384" fmla="*/ 4194074 h 4885973"/>
              <a:gd name="connsiteX8385" fmla="*/ 4186684 w 6085020"/>
              <a:gd name="connsiteY8385" fmla="*/ 4194074 h 4885973"/>
              <a:gd name="connsiteX8386" fmla="*/ 4189537 w 6085020"/>
              <a:gd name="connsiteY8386" fmla="*/ 4194074 h 4885973"/>
              <a:gd name="connsiteX8387" fmla="*/ 4192199 w 6085020"/>
              <a:gd name="connsiteY8387" fmla="*/ 4189901 h 4885973"/>
              <a:gd name="connsiteX8388" fmla="*/ 4193636 w 6085020"/>
              <a:gd name="connsiteY8388" fmla="*/ 4187799 h 4885973"/>
              <a:gd name="connsiteX8389" fmla="*/ 4196192 w 6085020"/>
              <a:gd name="connsiteY8389" fmla="*/ 4186677 h 4885973"/>
              <a:gd name="connsiteX8390" fmla="*/ 4199805 w 6085020"/>
              <a:gd name="connsiteY8390" fmla="*/ 4184590 h 4885973"/>
              <a:gd name="connsiteX8391" fmla="*/ 4199805 w 6085020"/>
              <a:gd name="connsiteY8391" fmla="*/ 4183262 h 4885973"/>
              <a:gd name="connsiteX8392" fmla="*/ 4199805 w 6085020"/>
              <a:gd name="connsiteY8392" fmla="*/ 4181935 h 4885973"/>
              <a:gd name="connsiteX8393" fmla="*/ 4197523 w 6085020"/>
              <a:gd name="connsiteY8393" fmla="*/ 4181935 h 4885973"/>
              <a:gd name="connsiteX8394" fmla="*/ 3228484 w 6085020"/>
              <a:gd name="connsiteY8394" fmla="*/ 4181935 h 4885973"/>
              <a:gd name="connsiteX8395" fmla="*/ 3228484 w 6085020"/>
              <a:gd name="connsiteY8395" fmla="*/ 4181935 h 4885973"/>
              <a:gd name="connsiteX8396" fmla="*/ 3986068 w 6085020"/>
              <a:gd name="connsiteY8396" fmla="*/ 4181366 h 4885973"/>
              <a:gd name="connsiteX8397" fmla="*/ 3986068 w 6085020"/>
              <a:gd name="connsiteY8397" fmla="*/ 4181366 h 4885973"/>
              <a:gd name="connsiteX8398" fmla="*/ 1696960 w 6085020"/>
              <a:gd name="connsiteY8398" fmla="*/ 4180987 h 4885973"/>
              <a:gd name="connsiteX8399" fmla="*/ 1691636 w 6085020"/>
              <a:gd name="connsiteY8399" fmla="*/ 4187625 h 4885973"/>
              <a:gd name="connsiteX8400" fmla="*/ 1691636 w 6085020"/>
              <a:gd name="connsiteY8400" fmla="*/ 4191039 h 4885973"/>
              <a:gd name="connsiteX8401" fmla="*/ 1694488 w 6085020"/>
              <a:gd name="connsiteY8401" fmla="*/ 4194832 h 4885973"/>
              <a:gd name="connsiteX8402" fmla="*/ 1697721 w 6085020"/>
              <a:gd name="connsiteY8402" fmla="*/ 4189711 h 4885973"/>
              <a:gd name="connsiteX8403" fmla="*/ 1697530 w 6085020"/>
              <a:gd name="connsiteY8403" fmla="*/ 4180987 h 4885973"/>
              <a:gd name="connsiteX8404" fmla="*/ 1175550 w 6085020"/>
              <a:gd name="connsiteY8404" fmla="*/ 4180607 h 4885973"/>
              <a:gd name="connsiteX8405" fmla="*/ 1174979 w 6085020"/>
              <a:gd name="connsiteY8405" fmla="*/ 4183073 h 4885973"/>
              <a:gd name="connsiteX8406" fmla="*/ 1173458 w 6085020"/>
              <a:gd name="connsiteY8406" fmla="*/ 4181935 h 4885973"/>
              <a:gd name="connsiteX8407" fmla="*/ 1173458 w 6085020"/>
              <a:gd name="connsiteY8407" fmla="*/ 4184400 h 4885973"/>
              <a:gd name="connsiteX8408" fmla="*/ 1176691 w 6085020"/>
              <a:gd name="connsiteY8408" fmla="*/ 4182693 h 4885973"/>
              <a:gd name="connsiteX8409" fmla="*/ 1175550 w 6085020"/>
              <a:gd name="connsiteY8409" fmla="*/ 4180607 h 4885973"/>
              <a:gd name="connsiteX8410" fmla="*/ 4301159 w 6085020"/>
              <a:gd name="connsiteY8410" fmla="*/ 4180228 h 4885973"/>
              <a:gd name="connsiteX8411" fmla="*/ 4301159 w 6085020"/>
              <a:gd name="connsiteY8411" fmla="*/ 4190659 h 4885973"/>
              <a:gd name="connsiteX8412" fmla="*/ 4311617 w 6085020"/>
              <a:gd name="connsiteY8412" fmla="*/ 4190659 h 4885973"/>
              <a:gd name="connsiteX8413" fmla="*/ 4311617 w 6085020"/>
              <a:gd name="connsiteY8413" fmla="*/ 4180228 h 4885973"/>
              <a:gd name="connsiteX8414" fmla="*/ 577506 w 6085020"/>
              <a:gd name="connsiteY8414" fmla="*/ 4179090 h 4885973"/>
              <a:gd name="connsiteX8415" fmla="*/ 577506 w 6085020"/>
              <a:gd name="connsiteY8415" fmla="*/ 4179090 h 4885973"/>
              <a:gd name="connsiteX8416" fmla="*/ 863122 w 6085020"/>
              <a:gd name="connsiteY8416" fmla="*/ 4178900 h 4885973"/>
              <a:gd name="connsiteX8417" fmla="*/ 865024 w 6085020"/>
              <a:gd name="connsiteY8417" fmla="*/ 4194074 h 4885973"/>
              <a:gd name="connsiteX8418" fmla="*/ 863693 w 6085020"/>
              <a:gd name="connsiteY8418" fmla="*/ 4196350 h 4885973"/>
              <a:gd name="connsiteX8419" fmla="*/ 866952 w 6085020"/>
              <a:gd name="connsiteY8419" fmla="*/ 4199156 h 4885973"/>
              <a:gd name="connsiteX8420" fmla="*/ 867686 w 6085020"/>
              <a:gd name="connsiteY8420" fmla="*/ 4199005 h 4885973"/>
              <a:gd name="connsiteX8421" fmla="*/ 866925 w 6085020"/>
              <a:gd name="connsiteY8421" fmla="*/ 4199005 h 4885973"/>
              <a:gd name="connsiteX8422" fmla="*/ 869207 w 6085020"/>
              <a:gd name="connsiteY8422" fmla="*/ 4196350 h 4885973"/>
              <a:gd name="connsiteX8423" fmla="*/ 879856 w 6085020"/>
              <a:gd name="connsiteY8423" fmla="*/ 4188383 h 4885973"/>
              <a:gd name="connsiteX8424" fmla="*/ 863122 w 6085020"/>
              <a:gd name="connsiteY8424" fmla="*/ 4178900 h 4885973"/>
              <a:gd name="connsiteX8425" fmla="*/ 2770491 w 6085020"/>
              <a:gd name="connsiteY8425" fmla="*/ 4178314 h 4885973"/>
              <a:gd name="connsiteX8426" fmla="*/ 2773058 w 6085020"/>
              <a:gd name="connsiteY8426" fmla="*/ 4194263 h 4885973"/>
              <a:gd name="connsiteX8427" fmla="*/ 2773058 w 6085020"/>
              <a:gd name="connsiteY8427" fmla="*/ 4195212 h 4885973"/>
              <a:gd name="connsiteX8428" fmla="*/ 2778192 w 6085020"/>
              <a:gd name="connsiteY8428" fmla="*/ 4179469 h 4885973"/>
              <a:gd name="connsiteX8429" fmla="*/ 2770491 w 6085020"/>
              <a:gd name="connsiteY8429" fmla="*/ 4178314 h 4885973"/>
              <a:gd name="connsiteX8430" fmla="*/ 1179353 w 6085020"/>
              <a:gd name="connsiteY8430" fmla="*/ 4177193 h 4885973"/>
              <a:gd name="connsiteX8431" fmla="*/ 1177567 w 6085020"/>
              <a:gd name="connsiteY8431" fmla="*/ 4180797 h 4885973"/>
              <a:gd name="connsiteX8432" fmla="*/ 1177832 w 6085020"/>
              <a:gd name="connsiteY8432" fmla="*/ 4181366 h 4885973"/>
              <a:gd name="connsiteX8433" fmla="*/ 1176311 w 6085020"/>
              <a:gd name="connsiteY8433" fmla="*/ 4180228 h 4885973"/>
              <a:gd name="connsiteX8434" fmla="*/ 1179131 w 6085020"/>
              <a:gd name="connsiteY8434" fmla="*/ 4182713 h 4885973"/>
              <a:gd name="connsiteX8435" fmla="*/ 1179353 w 6085020"/>
              <a:gd name="connsiteY8435" fmla="*/ 4182693 h 4885973"/>
              <a:gd name="connsiteX8436" fmla="*/ 1182840 w 6085020"/>
              <a:gd name="connsiteY8436" fmla="*/ 4180664 h 4885973"/>
              <a:gd name="connsiteX8437" fmla="*/ 1180813 w 6085020"/>
              <a:gd name="connsiteY8437" fmla="*/ 4177193 h 4885973"/>
              <a:gd name="connsiteX8438" fmla="*/ 1179353 w 6085020"/>
              <a:gd name="connsiteY8438" fmla="*/ 4177193 h 4885973"/>
              <a:gd name="connsiteX8439" fmla="*/ 5989942 w 6085020"/>
              <a:gd name="connsiteY8439" fmla="*/ 4177003 h 4885973"/>
              <a:gd name="connsiteX8440" fmla="*/ 6004774 w 6085020"/>
              <a:gd name="connsiteY8440" fmla="*/ 4177193 h 4885973"/>
              <a:gd name="connsiteX8441" fmla="*/ 6004584 w 6085020"/>
              <a:gd name="connsiteY8441" fmla="*/ 4177003 h 4885973"/>
              <a:gd name="connsiteX8442" fmla="*/ 1172127 w 6085020"/>
              <a:gd name="connsiteY8442" fmla="*/ 4176434 h 4885973"/>
              <a:gd name="connsiteX8443" fmla="*/ 1172127 w 6085020"/>
              <a:gd name="connsiteY8443" fmla="*/ 4177572 h 4885973"/>
              <a:gd name="connsiteX8444" fmla="*/ 1173648 w 6085020"/>
              <a:gd name="connsiteY8444" fmla="*/ 4178711 h 4885973"/>
              <a:gd name="connsiteX8445" fmla="*/ 1172127 w 6085020"/>
              <a:gd name="connsiteY8445" fmla="*/ 4176434 h 4885973"/>
              <a:gd name="connsiteX8446" fmla="*/ 537574 w 6085020"/>
              <a:gd name="connsiteY8446" fmla="*/ 4176434 h 4885973"/>
              <a:gd name="connsiteX8447" fmla="*/ 538905 w 6085020"/>
              <a:gd name="connsiteY8447" fmla="*/ 4181366 h 4885973"/>
              <a:gd name="connsiteX8448" fmla="*/ 538905 w 6085020"/>
              <a:gd name="connsiteY8448" fmla="*/ 4181935 h 4885973"/>
              <a:gd name="connsiteX8449" fmla="*/ 545940 w 6085020"/>
              <a:gd name="connsiteY8449" fmla="*/ 4186866 h 4885973"/>
              <a:gd name="connsiteX8450" fmla="*/ 544609 w 6085020"/>
              <a:gd name="connsiteY8450" fmla="*/ 4181366 h 4885973"/>
              <a:gd name="connsiteX8451" fmla="*/ 537574 w 6085020"/>
              <a:gd name="connsiteY8451" fmla="*/ 4176434 h 4885973"/>
              <a:gd name="connsiteX8452" fmla="*/ 5148688 w 6085020"/>
              <a:gd name="connsiteY8452" fmla="*/ 4175865 h 4885973"/>
              <a:gd name="connsiteX8453" fmla="*/ 5157815 w 6085020"/>
              <a:gd name="connsiteY8453" fmla="*/ 4177193 h 4885973"/>
              <a:gd name="connsiteX8454" fmla="*/ 5159146 w 6085020"/>
              <a:gd name="connsiteY8454" fmla="*/ 4175865 h 4885973"/>
              <a:gd name="connsiteX8455" fmla="*/ 3128081 w 6085020"/>
              <a:gd name="connsiteY8455" fmla="*/ 4175865 h 4885973"/>
              <a:gd name="connsiteX8456" fmla="*/ 3131123 w 6085020"/>
              <a:gd name="connsiteY8456" fmla="*/ 4189332 h 4885973"/>
              <a:gd name="connsiteX8457" fmla="*/ 3132131 w 6085020"/>
              <a:gd name="connsiteY8457" fmla="*/ 4179185 h 4885973"/>
              <a:gd name="connsiteX8458" fmla="*/ 3131503 w 6085020"/>
              <a:gd name="connsiteY8458" fmla="*/ 4178521 h 4885973"/>
              <a:gd name="connsiteX8459" fmla="*/ 3130553 w 6085020"/>
              <a:gd name="connsiteY8459" fmla="*/ 4177193 h 4885973"/>
              <a:gd name="connsiteX8460" fmla="*/ 915317 w 6085020"/>
              <a:gd name="connsiteY8460" fmla="*/ 4175466 h 4885973"/>
              <a:gd name="connsiteX8461" fmla="*/ 910851 w 6085020"/>
              <a:gd name="connsiteY8461" fmla="*/ 4184400 h 4885973"/>
              <a:gd name="connsiteX8462" fmla="*/ 915317 w 6085020"/>
              <a:gd name="connsiteY8462" fmla="*/ 4175466 h 4885973"/>
              <a:gd name="connsiteX8463" fmla="*/ 967899 w 6085020"/>
              <a:gd name="connsiteY8463" fmla="*/ 4174159 h 4885973"/>
              <a:gd name="connsiteX8464" fmla="*/ 965046 w 6085020"/>
              <a:gd name="connsiteY8464" fmla="*/ 4177003 h 4885973"/>
              <a:gd name="connsiteX8465" fmla="*/ 965046 w 6085020"/>
              <a:gd name="connsiteY8465" fmla="*/ 4177762 h 4885973"/>
              <a:gd name="connsiteX8466" fmla="*/ 968279 w 6085020"/>
              <a:gd name="connsiteY8466" fmla="*/ 4180228 h 4885973"/>
              <a:gd name="connsiteX8467" fmla="*/ 970758 w 6085020"/>
              <a:gd name="connsiteY8467" fmla="*/ 4177060 h 4885973"/>
              <a:gd name="connsiteX8468" fmla="*/ 970751 w 6085020"/>
              <a:gd name="connsiteY8468" fmla="*/ 4177003 h 4885973"/>
              <a:gd name="connsiteX8469" fmla="*/ 967899 w 6085020"/>
              <a:gd name="connsiteY8469" fmla="*/ 4174159 h 4885973"/>
              <a:gd name="connsiteX8470" fmla="*/ 2171191 w 6085020"/>
              <a:gd name="connsiteY8470" fmla="*/ 4174001 h 4885973"/>
              <a:gd name="connsiteX8471" fmla="*/ 2166457 w 6085020"/>
              <a:gd name="connsiteY8471" fmla="*/ 4177762 h 4885973"/>
              <a:gd name="connsiteX8472" fmla="*/ 2171191 w 6085020"/>
              <a:gd name="connsiteY8472" fmla="*/ 4174001 h 4885973"/>
              <a:gd name="connsiteX8473" fmla="*/ 2909400 w 6085020"/>
              <a:gd name="connsiteY8473" fmla="*/ 4172641 h 4885973"/>
              <a:gd name="connsiteX8474" fmla="*/ 2920049 w 6085020"/>
              <a:gd name="connsiteY8474" fmla="*/ 4193505 h 4885973"/>
              <a:gd name="connsiteX8475" fmla="*/ 2909400 w 6085020"/>
              <a:gd name="connsiteY8475" fmla="*/ 4172641 h 4885973"/>
              <a:gd name="connsiteX8476" fmla="*/ 2213426 w 6085020"/>
              <a:gd name="connsiteY8476" fmla="*/ 4172641 h 4885973"/>
              <a:gd name="connsiteX8477" fmla="*/ 2213426 w 6085020"/>
              <a:gd name="connsiteY8477" fmla="*/ 4172641 h 4885973"/>
              <a:gd name="connsiteX8478" fmla="*/ 1801927 w 6085020"/>
              <a:gd name="connsiteY8478" fmla="*/ 4172641 h 4885973"/>
              <a:gd name="connsiteX8479" fmla="*/ 1801927 w 6085020"/>
              <a:gd name="connsiteY8479" fmla="*/ 4172641 h 4885973"/>
              <a:gd name="connsiteX8480" fmla="*/ 1110326 w 6085020"/>
              <a:gd name="connsiteY8480" fmla="*/ 4172641 h 4885973"/>
              <a:gd name="connsiteX8481" fmla="*/ 1110326 w 6085020"/>
              <a:gd name="connsiteY8481" fmla="*/ 4183073 h 4885973"/>
              <a:gd name="connsiteX8482" fmla="*/ 1120785 w 6085020"/>
              <a:gd name="connsiteY8482" fmla="*/ 4183073 h 4885973"/>
              <a:gd name="connsiteX8483" fmla="*/ 1120785 w 6085020"/>
              <a:gd name="connsiteY8483" fmla="*/ 4172641 h 4885973"/>
              <a:gd name="connsiteX8484" fmla="*/ 953066 w 6085020"/>
              <a:gd name="connsiteY8484" fmla="*/ 4172641 h 4885973"/>
              <a:gd name="connsiteX8485" fmla="*/ 953066 w 6085020"/>
              <a:gd name="connsiteY8485" fmla="*/ 4172641 h 4885973"/>
              <a:gd name="connsiteX8486" fmla="*/ 937664 w 6085020"/>
              <a:gd name="connsiteY8486" fmla="*/ 4172641 h 4885973"/>
              <a:gd name="connsiteX8487" fmla="*/ 938995 w 6085020"/>
              <a:gd name="connsiteY8487" fmla="*/ 4174538 h 4885973"/>
              <a:gd name="connsiteX8488" fmla="*/ 933860 w 6085020"/>
              <a:gd name="connsiteY8488" fmla="*/ 4179659 h 4885973"/>
              <a:gd name="connsiteX8489" fmla="*/ 933860 w 6085020"/>
              <a:gd name="connsiteY8489" fmla="*/ 4190090 h 4885973"/>
              <a:gd name="connsiteX8490" fmla="*/ 937664 w 6085020"/>
              <a:gd name="connsiteY8490" fmla="*/ 4172641 h 4885973"/>
              <a:gd name="connsiteX8491" fmla="*/ 4213116 w 6085020"/>
              <a:gd name="connsiteY8491" fmla="*/ 4172072 h 4885973"/>
              <a:gd name="connsiteX8492" fmla="*/ 4213116 w 6085020"/>
              <a:gd name="connsiteY8492" fmla="*/ 4172641 h 4885973"/>
              <a:gd name="connsiteX8493" fmla="*/ 4214257 w 6085020"/>
              <a:gd name="connsiteY8493" fmla="*/ 4172641 h 4885973"/>
              <a:gd name="connsiteX8494" fmla="*/ 4215493 w 6085020"/>
              <a:gd name="connsiteY8494" fmla="*/ 4172641 h 4885973"/>
              <a:gd name="connsiteX8495" fmla="*/ 4215968 w 6085020"/>
              <a:gd name="connsiteY8495" fmla="*/ 4173210 h 4885973"/>
              <a:gd name="connsiteX8496" fmla="*/ 4215968 w 6085020"/>
              <a:gd name="connsiteY8496" fmla="*/ 4172641 h 4885973"/>
              <a:gd name="connsiteX8497" fmla="*/ 4215493 w 6085020"/>
              <a:gd name="connsiteY8497" fmla="*/ 4172641 h 4885973"/>
              <a:gd name="connsiteX8498" fmla="*/ 4215018 w 6085020"/>
              <a:gd name="connsiteY8498" fmla="*/ 4172072 h 4885973"/>
              <a:gd name="connsiteX8499" fmla="*/ 4213116 w 6085020"/>
              <a:gd name="connsiteY8499" fmla="*/ 4172072 h 4885973"/>
              <a:gd name="connsiteX8500" fmla="*/ 721645 w 6085020"/>
              <a:gd name="connsiteY8500" fmla="*/ 4170175 h 4885973"/>
              <a:gd name="connsiteX8501" fmla="*/ 719166 w 6085020"/>
              <a:gd name="connsiteY8501" fmla="*/ 4173343 h 4885973"/>
              <a:gd name="connsiteX8502" fmla="*/ 719173 w 6085020"/>
              <a:gd name="connsiteY8502" fmla="*/ 4173400 h 4885973"/>
              <a:gd name="connsiteX8503" fmla="*/ 722163 w 6085020"/>
              <a:gd name="connsiteY8503" fmla="*/ 4175676 h 4885973"/>
              <a:gd name="connsiteX8504" fmla="*/ 722216 w 6085020"/>
              <a:gd name="connsiteY8504" fmla="*/ 4175676 h 4885973"/>
              <a:gd name="connsiteX8505" fmla="*/ 724308 w 6085020"/>
              <a:gd name="connsiteY8505" fmla="*/ 4172641 h 4885973"/>
              <a:gd name="connsiteX8506" fmla="*/ 724878 w 6085020"/>
              <a:gd name="connsiteY8506" fmla="*/ 4172641 h 4885973"/>
              <a:gd name="connsiteX8507" fmla="*/ 721645 w 6085020"/>
              <a:gd name="connsiteY8507" fmla="*/ 4170175 h 4885973"/>
              <a:gd name="connsiteX8508" fmla="*/ 4099592 w 6085020"/>
              <a:gd name="connsiteY8508" fmla="*/ 4169986 h 4885973"/>
              <a:gd name="connsiteX8509" fmla="*/ 4107389 w 6085020"/>
              <a:gd name="connsiteY8509" fmla="*/ 4191608 h 4885973"/>
              <a:gd name="connsiteX8510" fmla="*/ 4114234 w 6085020"/>
              <a:gd name="connsiteY8510" fmla="*/ 4191608 h 4885973"/>
              <a:gd name="connsiteX8511" fmla="*/ 4124883 w 6085020"/>
              <a:gd name="connsiteY8511" fmla="*/ 4188952 h 4885973"/>
              <a:gd name="connsiteX8512" fmla="*/ 4124503 w 6085020"/>
              <a:gd name="connsiteY8512" fmla="*/ 4190470 h 4885973"/>
              <a:gd name="connsiteX8513" fmla="*/ 4127926 w 6085020"/>
              <a:gd name="connsiteY8513" fmla="*/ 4190470 h 4885973"/>
              <a:gd name="connsiteX8514" fmla="*/ 4127926 w 6085020"/>
              <a:gd name="connsiteY8514" fmla="*/ 4187815 h 4885973"/>
              <a:gd name="connsiteX8515" fmla="*/ 4129066 w 6085020"/>
              <a:gd name="connsiteY8515" fmla="*/ 4187815 h 4885973"/>
              <a:gd name="connsiteX8516" fmla="*/ 4137243 w 6085020"/>
              <a:gd name="connsiteY8516" fmla="*/ 4181176 h 4885973"/>
              <a:gd name="connsiteX8517" fmla="*/ 4132870 w 6085020"/>
              <a:gd name="connsiteY8517" fmla="*/ 4175676 h 4885973"/>
              <a:gd name="connsiteX8518" fmla="*/ 4113854 w 6085020"/>
              <a:gd name="connsiteY8518" fmla="*/ 4169986 h 4885973"/>
              <a:gd name="connsiteX8519" fmla="*/ 1565371 w 6085020"/>
              <a:gd name="connsiteY8519" fmla="*/ 4169417 h 4885973"/>
              <a:gd name="connsiteX8520" fmla="*/ 1565371 w 6085020"/>
              <a:gd name="connsiteY8520" fmla="*/ 4174538 h 4885973"/>
              <a:gd name="connsiteX8521" fmla="*/ 1568332 w 6085020"/>
              <a:gd name="connsiteY8521" fmla="*/ 4179511 h 4885973"/>
              <a:gd name="connsiteX8522" fmla="*/ 1568034 w 6085020"/>
              <a:gd name="connsiteY8522" fmla="*/ 4179659 h 4885973"/>
              <a:gd name="connsiteX8523" fmla="*/ 1568984 w 6085020"/>
              <a:gd name="connsiteY8523" fmla="*/ 4180607 h 4885973"/>
              <a:gd name="connsiteX8524" fmla="*/ 1568332 w 6085020"/>
              <a:gd name="connsiteY8524" fmla="*/ 4179511 h 4885973"/>
              <a:gd name="connsiteX8525" fmla="*/ 1571076 w 6085020"/>
              <a:gd name="connsiteY8525" fmla="*/ 4178141 h 4885973"/>
              <a:gd name="connsiteX8526" fmla="*/ 1571076 w 6085020"/>
              <a:gd name="connsiteY8526" fmla="*/ 4172831 h 4885973"/>
              <a:gd name="connsiteX8527" fmla="*/ 1567653 w 6085020"/>
              <a:gd name="connsiteY8527" fmla="*/ 4169417 h 4885973"/>
              <a:gd name="connsiteX8528" fmla="*/ 647674 w 6085020"/>
              <a:gd name="connsiteY8528" fmla="*/ 4169227 h 4885973"/>
              <a:gd name="connsiteX8529" fmla="*/ 673536 w 6085020"/>
              <a:gd name="connsiteY8529" fmla="*/ 4172641 h 4885973"/>
              <a:gd name="connsiteX8530" fmla="*/ 673726 w 6085020"/>
              <a:gd name="connsiteY8530" fmla="*/ 4171503 h 4885973"/>
              <a:gd name="connsiteX8531" fmla="*/ 647674 w 6085020"/>
              <a:gd name="connsiteY8531" fmla="*/ 4169227 h 4885973"/>
              <a:gd name="connsiteX8532" fmla="*/ 1264543 w 6085020"/>
              <a:gd name="connsiteY8532" fmla="*/ 4168658 h 4885973"/>
              <a:gd name="connsiteX8533" fmla="*/ 1267205 w 6085020"/>
              <a:gd name="connsiteY8533" fmla="*/ 4168658 h 4885973"/>
              <a:gd name="connsiteX8534" fmla="*/ 1267205 w 6085020"/>
              <a:gd name="connsiteY8534" fmla="*/ 4173400 h 4885973"/>
              <a:gd name="connsiteX8535" fmla="*/ 1266255 w 6085020"/>
              <a:gd name="connsiteY8535" fmla="*/ 4174728 h 4885973"/>
              <a:gd name="connsiteX8536" fmla="*/ 1265684 w 6085020"/>
              <a:gd name="connsiteY8536" fmla="*/ 4177762 h 4885973"/>
              <a:gd name="connsiteX8537" fmla="*/ 1264543 w 6085020"/>
              <a:gd name="connsiteY8537" fmla="*/ 4176055 h 4885973"/>
              <a:gd name="connsiteX8538" fmla="*/ 2799109 w 6085020"/>
              <a:gd name="connsiteY8538" fmla="*/ 4168089 h 4885973"/>
              <a:gd name="connsiteX8539" fmla="*/ 2799109 w 6085020"/>
              <a:gd name="connsiteY8539" fmla="*/ 4169227 h 4885973"/>
              <a:gd name="connsiteX8540" fmla="*/ 2814702 w 6085020"/>
              <a:gd name="connsiteY8540" fmla="*/ 4205833 h 4885973"/>
              <a:gd name="connsiteX8541" fmla="*/ 2799109 w 6085020"/>
              <a:gd name="connsiteY8541" fmla="*/ 4168089 h 4885973"/>
              <a:gd name="connsiteX8542" fmla="*/ 2291961 w 6085020"/>
              <a:gd name="connsiteY8542" fmla="*/ 4168089 h 4885973"/>
              <a:gd name="connsiteX8543" fmla="*/ 2291961 w 6085020"/>
              <a:gd name="connsiteY8543" fmla="*/ 4168279 h 4885973"/>
              <a:gd name="connsiteX8544" fmla="*/ 2291961 w 6085020"/>
              <a:gd name="connsiteY8544" fmla="*/ 4189142 h 4885973"/>
              <a:gd name="connsiteX8545" fmla="*/ 2291961 w 6085020"/>
              <a:gd name="connsiteY8545" fmla="*/ 4168089 h 4885973"/>
              <a:gd name="connsiteX8546" fmla="*/ 1590853 w 6085020"/>
              <a:gd name="connsiteY8546" fmla="*/ 4168089 h 4885973"/>
              <a:gd name="connsiteX8547" fmla="*/ 1592754 w 6085020"/>
              <a:gd name="connsiteY8547" fmla="*/ 4177952 h 4885973"/>
              <a:gd name="connsiteX8548" fmla="*/ 1592754 w 6085020"/>
              <a:gd name="connsiteY8548" fmla="*/ 4175486 h 4885973"/>
              <a:gd name="connsiteX8549" fmla="*/ 1597318 w 6085020"/>
              <a:gd name="connsiteY8549" fmla="*/ 4174348 h 4885973"/>
              <a:gd name="connsiteX8550" fmla="*/ 1591233 w 6085020"/>
              <a:gd name="connsiteY8550" fmla="*/ 4168089 h 4885973"/>
              <a:gd name="connsiteX8551" fmla="*/ 3772142 w 6085020"/>
              <a:gd name="connsiteY8551" fmla="*/ 4167710 h 4885973"/>
              <a:gd name="connsiteX8552" fmla="*/ 3772142 w 6085020"/>
              <a:gd name="connsiteY8552" fmla="*/ 4167710 h 4885973"/>
              <a:gd name="connsiteX8553" fmla="*/ 2364981 w 6085020"/>
              <a:gd name="connsiteY8553" fmla="*/ 4167331 h 4885973"/>
              <a:gd name="connsiteX8554" fmla="*/ 2364981 w 6085020"/>
              <a:gd name="connsiteY8554" fmla="*/ 4167331 h 4885973"/>
              <a:gd name="connsiteX8555" fmla="*/ 1574689 w 6085020"/>
              <a:gd name="connsiteY8555" fmla="*/ 4167141 h 4885973"/>
              <a:gd name="connsiteX8556" fmla="*/ 1574689 w 6085020"/>
              <a:gd name="connsiteY8556" fmla="*/ 4167141 h 4885973"/>
              <a:gd name="connsiteX8557" fmla="*/ 623524 w 6085020"/>
              <a:gd name="connsiteY8557" fmla="*/ 4166951 h 4885973"/>
              <a:gd name="connsiteX8558" fmla="*/ 623205 w 6085020"/>
              <a:gd name="connsiteY8558" fmla="*/ 4167151 h 4885973"/>
              <a:gd name="connsiteX8559" fmla="*/ 609786 w 6085020"/>
              <a:gd name="connsiteY8559" fmla="*/ 4169630 h 4885973"/>
              <a:gd name="connsiteX8560" fmla="*/ 602987 w 6085020"/>
              <a:gd name="connsiteY8560" fmla="*/ 4174159 h 4885973"/>
              <a:gd name="connsiteX8561" fmla="*/ 613542 w 6085020"/>
              <a:gd name="connsiteY8561" fmla="*/ 4173187 h 4885973"/>
              <a:gd name="connsiteX8562" fmla="*/ 623205 w 6085020"/>
              <a:gd name="connsiteY8562" fmla="*/ 4167151 h 4885973"/>
              <a:gd name="connsiteX8563" fmla="*/ 624285 w 6085020"/>
              <a:gd name="connsiteY8563" fmla="*/ 4166951 h 4885973"/>
              <a:gd name="connsiteX8564" fmla="*/ 1009163 w 6085020"/>
              <a:gd name="connsiteY8564" fmla="*/ 4166572 h 4885973"/>
              <a:gd name="connsiteX8565" fmla="*/ 1004599 w 6085020"/>
              <a:gd name="connsiteY8565" fmla="*/ 4176055 h 4885973"/>
              <a:gd name="connsiteX8566" fmla="*/ 1003458 w 6085020"/>
              <a:gd name="connsiteY8566" fmla="*/ 4176055 h 4885973"/>
              <a:gd name="connsiteX8567" fmla="*/ 1002507 w 6085020"/>
              <a:gd name="connsiteY8567" fmla="*/ 4176055 h 4885973"/>
              <a:gd name="connsiteX8568" fmla="*/ 1000225 w 6085020"/>
              <a:gd name="connsiteY8568" fmla="*/ 4178711 h 4885973"/>
              <a:gd name="connsiteX8569" fmla="*/ 995281 w 6085020"/>
              <a:gd name="connsiteY8569" fmla="*/ 4183073 h 4885973"/>
              <a:gd name="connsiteX8570" fmla="*/ 995281 w 6085020"/>
              <a:gd name="connsiteY8570" fmla="*/ 4193505 h 4885973"/>
              <a:gd name="connsiteX8571" fmla="*/ 1005740 w 6085020"/>
              <a:gd name="connsiteY8571" fmla="*/ 4193505 h 4885973"/>
              <a:gd name="connsiteX8572" fmla="*/ 1010874 w 6085020"/>
              <a:gd name="connsiteY8572" fmla="*/ 4188194 h 4885973"/>
              <a:gd name="connsiteX8573" fmla="*/ 1005740 w 6085020"/>
              <a:gd name="connsiteY8573" fmla="*/ 4178521 h 4885973"/>
              <a:gd name="connsiteX8574" fmla="*/ 1028178 w 6085020"/>
              <a:gd name="connsiteY8574" fmla="*/ 4185159 h 4885973"/>
              <a:gd name="connsiteX8575" fmla="*/ 1030650 w 6085020"/>
              <a:gd name="connsiteY8575" fmla="*/ 4175676 h 4885973"/>
              <a:gd name="connsiteX8576" fmla="*/ 1009163 w 6085020"/>
              <a:gd name="connsiteY8576" fmla="*/ 4166951 h 4885973"/>
              <a:gd name="connsiteX8577" fmla="*/ 3934670 w 6085020"/>
              <a:gd name="connsiteY8577" fmla="*/ 4166190 h 4885973"/>
              <a:gd name="connsiteX8578" fmla="*/ 3944804 w 6085020"/>
              <a:gd name="connsiteY8578" fmla="*/ 4167710 h 4885973"/>
              <a:gd name="connsiteX8579" fmla="*/ 3934670 w 6085020"/>
              <a:gd name="connsiteY8579" fmla="*/ 4166190 h 4885973"/>
              <a:gd name="connsiteX8580" fmla="*/ 2080340 w 6085020"/>
              <a:gd name="connsiteY8580" fmla="*/ 4165648 h 4885973"/>
              <a:gd name="connsiteX8581" fmla="*/ 2080126 w 6085020"/>
              <a:gd name="connsiteY8581" fmla="*/ 4166951 h 4885973"/>
              <a:gd name="connsiteX8582" fmla="*/ 2080126 w 6085020"/>
              <a:gd name="connsiteY8582" fmla="*/ 4167710 h 4885973"/>
              <a:gd name="connsiteX8583" fmla="*/ 2080126 w 6085020"/>
              <a:gd name="connsiteY8583" fmla="*/ 4171313 h 4885973"/>
              <a:gd name="connsiteX8584" fmla="*/ 2080340 w 6085020"/>
              <a:gd name="connsiteY8584" fmla="*/ 4165648 h 4885973"/>
              <a:gd name="connsiteX8585" fmla="*/ 2902555 w 6085020"/>
              <a:gd name="connsiteY8585" fmla="*/ 4165624 h 4885973"/>
              <a:gd name="connsiteX8586" fmla="*/ 2896660 w 6085020"/>
              <a:gd name="connsiteY8586" fmla="*/ 4167710 h 4885973"/>
              <a:gd name="connsiteX8587" fmla="*/ 2886772 w 6085020"/>
              <a:gd name="connsiteY8587" fmla="*/ 4180797 h 4885973"/>
              <a:gd name="connsiteX8588" fmla="*/ 2885631 w 6085020"/>
              <a:gd name="connsiteY8588" fmla="*/ 4192936 h 4885973"/>
              <a:gd name="connsiteX8589" fmla="*/ 2895519 w 6085020"/>
              <a:gd name="connsiteY8589" fmla="*/ 4179849 h 4885973"/>
              <a:gd name="connsiteX8590" fmla="*/ 1535953 w 6085020"/>
              <a:gd name="connsiteY8590" fmla="*/ 4165177 h 4885973"/>
              <a:gd name="connsiteX8591" fmla="*/ 1537228 w 6085020"/>
              <a:gd name="connsiteY8591" fmla="*/ 4165813 h 4885973"/>
              <a:gd name="connsiteX8592" fmla="*/ 1535965 w 6085020"/>
              <a:gd name="connsiteY8592" fmla="*/ 4165363 h 4885973"/>
              <a:gd name="connsiteX8593" fmla="*/ 4143138 w 6085020"/>
              <a:gd name="connsiteY8593" fmla="*/ 4163158 h 4885973"/>
              <a:gd name="connsiteX8594" fmla="*/ 4143138 w 6085020"/>
              <a:gd name="connsiteY8594" fmla="*/ 4163158 h 4885973"/>
              <a:gd name="connsiteX8595" fmla="*/ 1534566 w 6085020"/>
              <a:gd name="connsiteY8595" fmla="*/ 4163158 h 4885973"/>
              <a:gd name="connsiteX8596" fmla="*/ 1535897 w 6085020"/>
              <a:gd name="connsiteY8596" fmla="*/ 4164296 h 4885973"/>
              <a:gd name="connsiteX8597" fmla="*/ 1535953 w 6085020"/>
              <a:gd name="connsiteY8597" fmla="*/ 4165177 h 4885973"/>
              <a:gd name="connsiteX8598" fmla="*/ 1534566 w 6085020"/>
              <a:gd name="connsiteY8598" fmla="*/ 4164485 h 4885973"/>
              <a:gd name="connsiteX8599" fmla="*/ 1996077 w 6085020"/>
              <a:gd name="connsiteY8599" fmla="*/ 4162210 h 4885973"/>
              <a:gd name="connsiteX8600" fmla="*/ 1977632 w 6085020"/>
              <a:gd name="connsiteY8600" fmla="*/ 4164486 h 4885973"/>
              <a:gd name="connsiteX8601" fmla="*/ 1977061 w 6085020"/>
              <a:gd name="connsiteY8601" fmla="*/ 4164486 h 4885973"/>
              <a:gd name="connsiteX8602" fmla="*/ 1988851 w 6085020"/>
              <a:gd name="connsiteY8602" fmla="*/ 4185918 h 4885973"/>
              <a:gd name="connsiteX8603" fmla="*/ 1997275 w 6085020"/>
              <a:gd name="connsiteY8603" fmla="*/ 4164429 h 4885973"/>
              <a:gd name="connsiteX8604" fmla="*/ 1996077 w 6085020"/>
              <a:gd name="connsiteY8604" fmla="*/ 4162210 h 4885973"/>
              <a:gd name="connsiteX8605" fmla="*/ 1697721 w 6085020"/>
              <a:gd name="connsiteY8605" fmla="*/ 4161072 h 4885973"/>
              <a:gd name="connsiteX8606" fmla="*/ 1692396 w 6085020"/>
              <a:gd name="connsiteY8606" fmla="*/ 4165244 h 4885973"/>
              <a:gd name="connsiteX8607" fmla="*/ 1686691 w 6085020"/>
              <a:gd name="connsiteY8607" fmla="*/ 4172452 h 4885973"/>
              <a:gd name="connsiteX8608" fmla="*/ 1686691 w 6085020"/>
              <a:gd name="connsiteY8608" fmla="*/ 4173590 h 4885973"/>
              <a:gd name="connsiteX8609" fmla="*/ 1684029 w 6085020"/>
              <a:gd name="connsiteY8609" fmla="*/ 4179090 h 4885973"/>
              <a:gd name="connsiteX8610" fmla="*/ 1684029 w 6085020"/>
              <a:gd name="connsiteY8610" fmla="*/ 4180797 h 4885973"/>
              <a:gd name="connsiteX8611" fmla="*/ 1689734 w 6085020"/>
              <a:gd name="connsiteY8611" fmla="*/ 4188763 h 4885973"/>
              <a:gd name="connsiteX8612" fmla="*/ 1689734 w 6085020"/>
              <a:gd name="connsiteY8612" fmla="*/ 4186677 h 4885973"/>
              <a:gd name="connsiteX8613" fmla="*/ 1690685 w 6085020"/>
              <a:gd name="connsiteY8613" fmla="*/ 4175107 h 4885973"/>
              <a:gd name="connsiteX8614" fmla="*/ 1690114 w 6085020"/>
              <a:gd name="connsiteY8614" fmla="*/ 4175107 h 4885973"/>
              <a:gd name="connsiteX8615" fmla="*/ 1690114 w 6085020"/>
              <a:gd name="connsiteY8615" fmla="*/ 4173400 h 4885973"/>
              <a:gd name="connsiteX8616" fmla="*/ 1695058 w 6085020"/>
              <a:gd name="connsiteY8616" fmla="*/ 4166762 h 4885973"/>
              <a:gd name="connsiteX8617" fmla="*/ 4006849 w 6085020"/>
              <a:gd name="connsiteY8617" fmla="*/ 4159294 h 4885973"/>
              <a:gd name="connsiteX8618" fmla="*/ 4005084 w 6085020"/>
              <a:gd name="connsiteY8618" fmla="*/ 4171883 h 4885973"/>
              <a:gd name="connsiteX8619" fmla="*/ 4006849 w 6085020"/>
              <a:gd name="connsiteY8619" fmla="*/ 4159294 h 4885973"/>
              <a:gd name="connsiteX8620" fmla="*/ 1744689 w 6085020"/>
              <a:gd name="connsiteY8620" fmla="*/ 4158796 h 4885973"/>
              <a:gd name="connsiteX8621" fmla="*/ 1742978 w 6085020"/>
              <a:gd name="connsiteY8621" fmla="*/ 4162589 h 4885973"/>
              <a:gd name="connsiteX8622" fmla="*/ 1746781 w 6085020"/>
              <a:gd name="connsiteY8622" fmla="*/ 4164486 h 4885973"/>
              <a:gd name="connsiteX8623" fmla="*/ 1749639 w 6085020"/>
              <a:gd name="connsiteY8623" fmla="*/ 4160920 h 4885973"/>
              <a:gd name="connsiteX8624" fmla="*/ 1749443 w 6085020"/>
              <a:gd name="connsiteY8624" fmla="*/ 4160123 h 4885973"/>
              <a:gd name="connsiteX8625" fmla="*/ 1748683 w 6085020"/>
              <a:gd name="connsiteY8625" fmla="*/ 4160692 h 4885973"/>
              <a:gd name="connsiteX8626" fmla="*/ 1744689 w 6085020"/>
              <a:gd name="connsiteY8626" fmla="*/ 4158796 h 4885973"/>
              <a:gd name="connsiteX8627" fmla="*/ 2244231 w 6085020"/>
              <a:gd name="connsiteY8627" fmla="*/ 4158037 h 4885973"/>
              <a:gd name="connsiteX8628" fmla="*/ 2254690 w 6085020"/>
              <a:gd name="connsiteY8628" fmla="*/ 4173779 h 4885973"/>
              <a:gd name="connsiteX8629" fmla="*/ 2254690 w 6085020"/>
              <a:gd name="connsiteY8629" fmla="*/ 4167710 h 4885973"/>
              <a:gd name="connsiteX8630" fmla="*/ 2249176 w 6085020"/>
              <a:gd name="connsiteY8630" fmla="*/ 4164296 h 4885973"/>
              <a:gd name="connsiteX8631" fmla="*/ 2244992 w 6085020"/>
              <a:gd name="connsiteY8631" fmla="*/ 4160313 h 4885973"/>
              <a:gd name="connsiteX8632" fmla="*/ 2250697 w 6085020"/>
              <a:gd name="connsiteY8632" fmla="*/ 4162210 h 4885973"/>
              <a:gd name="connsiteX8633" fmla="*/ 2244231 w 6085020"/>
              <a:gd name="connsiteY8633" fmla="*/ 4158037 h 4885973"/>
              <a:gd name="connsiteX8634" fmla="*/ 1042250 w 6085020"/>
              <a:gd name="connsiteY8634" fmla="*/ 4157847 h 4885973"/>
              <a:gd name="connsiteX8635" fmla="*/ 1042250 w 6085020"/>
              <a:gd name="connsiteY8635" fmla="*/ 4157847 h 4885973"/>
              <a:gd name="connsiteX8636" fmla="*/ 2846458 w 6085020"/>
              <a:gd name="connsiteY8636" fmla="*/ 4157658 h 4885973"/>
              <a:gd name="connsiteX8637" fmla="*/ 2846458 w 6085020"/>
              <a:gd name="connsiteY8637" fmla="*/ 4157658 h 4885973"/>
              <a:gd name="connsiteX8638" fmla="*/ 2144780 w 6085020"/>
              <a:gd name="connsiteY8638" fmla="*/ 4157658 h 4885973"/>
              <a:gd name="connsiteX8639" fmla="*/ 2144780 w 6085020"/>
              <a:gd name="connsiteY8639" fmla="*/ 4157658 h 4885973"/>
              <a:gd name="connsiteX8640" fmla="*/ 1717117 w 6085020"/>
              <a:gd name="connsiteY8640" fmla="*/ 4157658 h 4885973"/>
              <a:gd name="connsiteX8641" fmla="*/ 1727575 w 6085020"/>
              <a:gd name="connsiteY8641" fmla="*/ 4173400 h 4885973"/>
              <a:gd name="connsiteX8642" fmla="*/ 1727195 w 6085020"/>
              <a:gd name="connsiteY8642" fmla="*/ 4172641 h 4885973"/>
              <a:gd name="connsiteX8643" fmla="*/ 1717117 w 6085020"/>
              <a:gd name="connsiteY8643" fmla="*/ 4157658 h 4885973"/>
              <a:gd name="connsiteX8644" fmla="*/ 963525 w 6085020"/>
              <a:gd name="connsiteY8644" fmla="*/ 4156899 h 4885973"/>
              <a:gd name="connsiteX8645" fmla="*/ 963525 w 6085020"/>
              <a:gd name="connsiteY8645" fmla="*/ 4156899 h 4885973"/>
              <a:gd name="connsiteX8646" fmla="*/ 1549168 w 6085020"/>
              <a:gd name="connsiteY8646" fmla="*/ 4156671 h 4885973"/>
              <a:gd name="connsiteX8647" fmla="*/ 1551680 w 6085020"/>
              <a:gd name="connsiteY8647" fmla="*/ 4158227 h 4885973"/>
              <a:gd name="connsiteX8648" fmla="*/ 1549969 w 6085020"/>
              <a:gd name="connsiteY8648" fmla="*/ 4160882 h 4885973"/>
              <a:gd name="connsiteX8649" fmla="*/ 1549672 w 6085020"/>
              <a:gd name="connsiteY8649" fmla="*/ 4160939 h 4885973"/>
              <a:gd name="connsiteX8650" fmla="*/ 1547307 w 6085020"/>
              <a:gd name="connsiteY8650" fmla="*/ 4159175 h 4885973"/>
              <a:gd name="connsiteX8651" fmla="*/ 1547221 w 6085020"/>
              <a:gd name="connsiteY8651" fmla="*/ 4158701 h 4885973"/>
              <a:gd name="connsiteX8652" fmla="*/ 1549018 w 6085020"/>
              <a:gd name="connsiteY8652" fmla="*/ 4156709 h 4885973"/>
              <a:gd name="connsiteX8653" fmla="*/ 1549168 w 6085020"/>
              <a:gd name="connsiteY8653" fmla="*/ 4156671 h 4885973"/>
              <a:gd name="connsiteX8654" fmla="*/ 2874412 w 6085020"/>
              <a:gd name="connsiteY8654" fmla="*/ 4156330 h 4885973"/>
              <a:gd name="connsiteX8655" fmla="*/ 2872681 w 6085020"/>
              <a:gd name="connsiteY8655" fmla="*/ 4160256 h 4885973"/>
              <a:gd name="connsiteX8656" fmla="*/ 2872700 w 6085020"/>
              <a:gd name="connsiteY8656" fmla="*/ 4160313 h 4885973"/>
              <a:gd name="connsiteX8657" fmla="*/ 2876941 w 6085020"/>
              <a:gd name="connsiteY8657" fmla="*/ 4161053 h 4885973"/>
              <a:gd name="connsiteX8658" fmla="*/ 2878215 w 6085020"/>
              <a:gd name="connsiteY8658" fmla="*/ 4158227 h 4885973"/>
              <a:gd name="connsiteX8659" fmla="*/ 2874412 w 6085020"/>
              <a:gd name="connsiteY8659" fmla="*/ 4156330 h 4885973"/>
              <a:gd name="connsiteX8660" fmla="*/ 831366 w 6085020"/>
              <a:gd name="connsiteY8660" fmla="*/ 4155951 h 4885973"/>
              <a:gd name="connsiteX8661" fmla="*/ 827943 w 6085020"/>
              <a:gd name="connsiteY8661" fmla="*/ 4160123 h 4885973"/>
              <a:gd name="connsiteX8662" fmla="*/ 824710 w 6085020"/>
              <a:gd name="connsiteY8662" fmla="*/ 4164296 h 4885973"/>
              <a:gd name="connsiteX8663" fmla="*/ 828894 w 6085020"/>
              <a:gd name="connsiteY8663" fmla="*/ 4167520 h 4885973"/>
              <a:gd name="connsiteX8664" fmla="*/ 833077 w 6085020"/>
              <a:gd name="connsiteY8664" fmla="*/ 4170934 h 4885973"/>
              <a:gd name="connsiteX8665" fmla="*/ 1522776 w 6085020"/>
              <a:gd name="connsiteY8665" fmla="*/ 4155192 h 4885973"/>
              <a:gd name="connsiteX8666" fmla="*/ 1522776 w 6085020"/>
              <a:gd name="connsiteY8666" fmla="*/ 4158227 h 4885973"/>
              <a:gd name="connsiteX8667" fmla="*/ 1524488 w 6085020"/>
              <a:gd name="connsiteY8667" fmla="*/ 4155192 h 4885973"/>
              <a:gd name="connsiteX8668" fmla="*/ 1522776 w 6085020"/>
              <a:gd name="connsiteY8668" fmla="*/ 4155192 h 4885973"/>
              <a:gd name="connsiteX8669" fmla="*/ 4065839 w 6085020"/>
              <a:gd name="connsiteY8669" fmla="*/ 4155121 h 4885973"/>
              <a:gd name="connsiteX8670" fmla="*/ 4064984 w 6085020"/>
              <a:gd name="connsiteY8670" fmla="*/ 4167710 h 4885973"/>
              <a:gd name="connsiteX8671" fmla="*/ 4065839 w 6085020"/>
              <a:gd name="connsiteY8671" fmla="*/ 4155121 h 4885973"/>
              <a:gd name="connsiteX8672" fmla="*/ 1524488 w 6085020"/>
              <a:gd name="connsiteY8672" fmla="*/ 4154623 h 4885973"/>
              <a:gd name="connsiteX8673" fmla="*/ 1524488 w 6085020"/>
              <a:gd name="connsiteY8673" fmla="*/ 4155002 h 4885973"/>
              <a:gd name="connsiteX8674" fmla="*/ 1524868 w 6085020"/>
              <a:gd name="connsiteY8674" fmla="*/ 4154813 h 4885973"/>
              <a:gd name="connsiteX8675" fmla="*/ 2752140 w 6085020"/>
              <a:gd name="connsiteY8675" fmla="*/ 4153864 h 4885973"/>
              <a:gd name="connsiteX8676" fmla="*/ 2752140 w 6085020"/>
              <a:gd name="connsiteY8676" fmla="*/ 4153864 h 4885973"/>
              <a:gd name="connsiteX8677" fmla="*/ 1534946 w 6085020"/>
              <a:gd name="connsiteY8677" fmla="*/ 4153106 h 4885973"/>
              <a:gd name="connsiteX8678" fmla="*/ 1534946 w 6085020"/>
              <a:gd name="connsiteY8678" fmla="*/ 4153675 h 4885973"/>
              <a:gd name="connsiteX8679" fmla="*/ 1534946 w 6085020"/>
              <a:gd name="connsiteY8679" fmla="*/ 4155382 h 4885973"/>
              <a:gd name="connsiteX8680" fmla="*/ 1534946 w 6085020"/>
              <a:gd name="connsiteY8680" fmla="*/ 4156140 h 4885973"/>
              <a:gd name="connsiteX8681" fmla="*/ 1533425 w 6085020"/>
              <a:gd name="connsiteY8681" fmla="*/ 4163916 h 4885973"/>
              <a:gd name="connsiteX8682" fmla="*/ 1534566 w 6085020"/>
              <a:gd name="connsiteY8682" fmla="*/ 4164485 h 4885973"/>
              <a:gd name="connsiteX8683" fmla="*/ 1534566 w 6085020"/>
              <a:gd name="connsiteY8683" fmla="*/ 4164865 h 4885973"/>
              <a:gd name="connsiteX8684" fmla="*/ 1535965 w 6085020"/>
              <a:gd name="connsiteY8684" fmla="*/ 4165363 h 4885973"/>
              <a:gd name="connsiteX8685" fmla="*/ 1536040 w 6085020"/>
              <a:gd name="connsiteY8685" fmla="*/ 4166549 h 4885973"/>
              <a:gd name="connsiteX8686" fmla="*/ 1535897 w 6085020"/>
              <a:gd name="connsiteY8686" fmla="*/ 4168658 h 4885973"/>
              <a:gd name="connsiteX8687" fmla="*/ 1537609 w 6085020"/>
              <a:gd name="connsiteY8687" fmla="*/ 4170555 h 4885973"/>
              <a:gd name="connsiteX8688" fmla="*/ 1537609 w 6085020"/>
              <a:gd name="connsiteY8688" fmla="*/ 4163916 h 4885973"/>
              <a:gd name="connsiteX8689" fmla="*/ 1535517 w 6085020"/>
              <a:gd name="connsiteY8689" fmla="*/ 4161641 h 4885973"/>
              <a:gd name="connsiteX8690" fmla="*/ 1537989 w 6085020"/>
              <a:gd name="connsiteY8690" fmla="*/ 4161641 h 4885973"/>
              <a:gd name="connsiteX8691" fmla="*/ 1537989 w 6085020"/>
              <a:gd name="connsiteY8691" fmla="*/ 4160313 h 4885973"/>
              <a:gd name="connsiteX8692" fmla="*/ 1536277 w 6085020"/>
              <a:gd name="connsiteY8692" fmla="*/ 4156520 h 4885973"/>
              <a:gd name="connsiteX8693" fmla="*/ 1536277 w 6085020"/>
              <a:gd name="connsiteY8693" fmla="*/ 4155571 h 4885973"/>
              <a:gd name="connsiteX8694" fmla="*/ 1537799 w 6085020"/>
              <a:gd name="connsiteY8694" fmla="*/ 4155571 h 4885973"/>
              <a:gd name="connsiteX8695" fmla="*/ 1536087 w 6085020"/>
              <a:gd name="connsiteY8695" fmla="*/ 4153106 h 4885973"/>
              <a:gd name="connsiteX8696" fmla="*/ 1534946 w 6085020"/>
              <a:gd name="connsiteY8696" fmla="*/ 4153106 h 4885973"/>
              <a:gd name="connsiteX8697" fmla="*/ 921881 w 6085020"/>
              <a:gd name="connsiteY8697" fmla="*/ 4153106 h 4885973"/>
              <a:gd name="connsiteX8698" fmla="*/ 921881 w 6085020"/>
              <a:gd name="connsiteY8698" fmla="*/ 4153106 h 4885973"/>
              <a:gd name="connsiteX8699" fmla="*/ 760628 w 6085020"/>
              <a:gd name="connsiteY8699" fmla="*/ 4152537 h 4885973"/>
              <a:gd name="connsiteX8700" fmla="*/ 760628 w 6085020"/>
              <a:gd name="connsiteY8700" fmla="*/ 4152537 h 4885973"/>
              <a:gd name="connsiteX8701" fmla="*/ 2341200 w 6085020"/>
              <a:gd name="connsiteY8701" fmla="*/ 4152241 h 4885973"/>
              <a:gd name="connsiteX8702" fmla="*/ 2333605 w 6085020"/>
              <a:gd name="connsiteY8702" fmla="*/ 4152347 h 4885973"/>
              <a:gd name="connsiteX8703" fmla="*/ 2341200 w 6085020"/>
              <a:gd name="connsiteY8703" fmla="*/ 4152241 h 4885973"/>
              <a:gd name="connsiteX8704" fmla="*/ 3181325 w 6085020"/>
              <a:gd name="connsiteY8704" fmla="*/ 4150830 h 4885973"/>
              <a:gd name="connsiteX8705" fmla="*/ 3181325 w 6085020"/>
              <a:gd name="connsiteY8705" fmla="*/ 4150830 h 4885973"/>
              <a:gd name="connsiteX8706" fmla="*/ 1642005 w 6085020"/>
              <a:gd name="connsiteY8706" fmla="*/ 4150640 h 4885973"/>
              <a:gd name="connsiteX8707" fmla="*/ 1639152 w 6085020"/>
              <a:gd name="connsiteY8707" fmla="*/ 4153485 h 4885973"/>
              <a:gd name="connsiteX8708" fmla="*/ 1642195 w 6085020"/>
              <a:gd name="connsiteY8708" fmla="*/ 4155951 h 4885973"/>
              <a:gd name="connsiteX8709" fmla="*/ 1644287 w 6085020"/>
              <a:gd name="connsiteY8709" fmla="*/ 4153675 h 4885973"/>
              <a:gd name="connsiteX8710" fmla="*/ 1644857 w 6085020"/>
              <a:gd name="connsiteY8710" fmla="*/ 4153485 h 4885973"/>
              <a:gd name="connsiteX8711" fmla="*/ 1642005 w 6085020"/>
              <a:gd name="connsiteY8711" fmla="*/ 4150640 h 4885973"/>
              <a:gd name="connsiteX8712" fmla="*/ 3937388 w 6085020"/>
              <a:gd name="connsiteY8712" fmla="*/ 4150261 h 4885973"/>
              <a:gd name="connsiteX8713" fmla="*/ 3926550 w 6085020"/>
              <a:gd name="connsiteY8713" fmla="*/ 4151588 h 4885973"/>
              <a:gd name="connsiteX8714" fmla="*/ 3937198 w 6085020"/>
              <a:gd name="connsiteY8714" fmla="*/ 4155192 h 4885973"/>
              <a:gd name="connsiteX8715" fmla="*/ 3950319 w 6085020"/>
              <a:gd name="connsiteY8715" fmla="*/ 4156520 h 4885973"/>
              <a:gd name="connsiteX8716" fmla="*/ 3950433 w 6085020"/>
              <a:gd name="connsiteY8716" fmla="*/ 4151683 h 4885973"/>
              <a:gd name="connsiteX8717" fmla="*/ 3950319 w 6085020"/>
              <a:gd name="connsiteY8717" fmla="*/ 4151588 h 4885973"/>
              <a:gd name="connsiteX8718" fmla="*/ 3937388 w 6085020"/>
              <a:gd name="connsiteY8718" fmla="*/ 4150261 h 4885973"/>
              <a:gd name="connsiteX8719" fmla="*/ 1390807 w 6085020"/>
              <a:gd name="connsiteY8719" fmla="*/ 4150261 h 4885973"/>
              <a:gd name="connsiteX8720" fmla="*/ 1389476 w 6085020"/>
              <a:gd name="connsiteY8720" fmla="*/ 4153106 h 4885973"/>
              <a:gd name="connsiteX8721" fmla="*/ 1390807 w 6085020"/>
              <a:gd name="connsiteY8721" fmla="*/ 4154813 h 4885973"/>
              <a:gd name="connsiteX8722" fmla="*/ 1390807 w 6085020"/>
              <a:gd name="connsiteY8722" fmla="*/ 4156407 h 4885973"/>
              <a:gd name="connsiteX8723" fmla="*/ 1390617 w 6085020"/>
              <a:gd name="connsiteY8723" fmla="*/ 4156520 h 4885973"/>
              <a:gd name="connsiteX8724" fmla="*/ 1390807 w 6085020"/>
              <a:gd name="connsiteY8724" fmla="*/ 4156520 h 4885973"/>
              <a:gd name="connsiteX8725" fmla="*/ 1390807 w 6085020"/>
              <a:gd name="connsiteY8725" fmla="*/ 4158796 h 4885973"/>
              <a:gd name="connsiteX8726" fmla="*/ 1390807 w 6085020"/>
              <a:gd name="connsiteY8726" fmla="*/ 4160503 h 4885973"/>
              <a:gd name="connsiteX8727" fmla="*/ 1390807 w 6085020"/>
              <a:gd name="connsiteY8727" fmla="*/ 4163916 h 4885973"/>
              <a:gd name="connsiteX8728" fmla="*/ 1393089 w 6085020"/>
              <a:gd name="connsiteY8728" fmla="*/ 4161830 h 4885973"/>
              <a:gd name="connsiteX8729" fmla="*/ 1393089 w 6085020"/>
              <a:gd name="connsiteY8729" fmla="*/ 4156520 h 4885973"/>
              <a:gd name="connsiteX8730" fmla="*/ 1390807 w 6085020"/>
              <a:gd name="connsiteY8730" fmla="*/ 4156520 h 4885973"/>
              <a:gd name="connsiteX8731" fmla="*/ 1390807 w 6085020"/>
              <a:gd name="connsiteY8731" fmla="*/ 4156407 h 4885973"/>
              <a:gd name="connsiteX8732" fmla="*/ 1392519 w 6085020"/>
              <a:gd name="connsiteY8732" fmla="*/ 4155382 h 4885973"/>
              <a:gd name="connsiteX8733" fmla="*/ 1392848 w 6085020"/>
              <a:gd name="connsiteY8733" fmla="*/ 4151448 h 4885973"/>
              <a:gd name="connsiteX8734" fmla="*/ 1393089 w 6085020"/>
              <a:gd name="connsiteY8734" fmla="*/ 4151588 h 4885973"/>
              <a:gd name="connsiteX8735" fmla="*/ 1392899 w 6085020"/>
              <a:gd name="connsiteY8735" fmla="*/ 4150830 h 4885973"/>
              <a:gd name="connsiteX8736" fmla="*/ 1392848 w 6085020"/>
              <a:gd name="connsiteY8736" fmla="*/ 4151448 h 4885973"/>
              <a:gd name="connsiteX8737" fmla="*/ 1841860 w 6085020"/>
              <a:gd name="connsiteY8737" fmla="*/ 4149881 h 4885973"/>
              <a:gd name="connsiteX8738" fmla="*/ 1837866 w 6085020"/>
              <a:gd name="connsiteY8738" fmla="*/ 4151588 h 4885973"/>
              <a:gd name="connsiteX8739" fmla="*/ 1839768 w 6085020"/>
              <a:gd name="connsiteY8739" fmla="*/ 4153864 h 4885973"/>
              <a:gd name="connsiteX8740" fmla="*/ 1842240 w 6085020"/>
              <a:gd name="connsiteY8740" fmla="*/ 4157847 h 4885973"/>
              <a:gd name="connsiteX8741" fmla="*/ 1843191 w 6085020"/>
              <a:gd name="connsiteY8741" fmla="*/ 4157847 h 4885973"/>
              <a:gd name="connsiteX8742" fmla="*/ 1841860 w 6085020"/>
              <a:gd name="connsiteY8742" fmla="*/ 4153675 h 4885973"/>
              <a:gd name="connsiteX8743" fmla="*/ 1551614 w 6085020"/>
              <a:gd name="connsiteY8743" fmla="*/ 4149104 h 4885973"/>
              <a:gd name="connsiteX8744" fmla="*/ 1545137 w 6085020"/>
              <a:gd name="connsiteY8744" fmla="*/ 4160560 h 4885973"/>
              <a:gd name="connsiteX8745" fmla="*/ 1545595 w 6085020"/>
              <a:gd name="connsiteY8745" fmla="*/ 4161830 h 4885973"/>
              <a:gd name="connsiteX8746" fmla="*/ 1550919 w 6085020"/>
              <a:gd name="connsiteY8746" fmla="*/ 4160692 h 4885973"/>
              <a:gd name="connsiteX8747" fmla="*/ 1552441 w 6085020"/>
              <a:gd name="connsiteY8747" fmla="*/ 4167331 h 4885973"/>
              <a:gd name="connsiteX8748" fmla="*/ 1557195 w 6085020"/>
              <a:gd name="connsiteY8748" fmla="*/ 4167331 h 4885973"/>
              <a:gd name="connsiteX8749" fmla="*/ 1564040 w 6085020"/>
              <a:gd name="connsiteY8749" fmla="*/ 4156520 h 4885973"/>
              <a:gd name="connsiteX8750" fmla="*/ 1563090 w 6085020"/>
              <a:gd name="connsiteY8750" fmla="*/ 4155571 h 4885973"/>
              <a:gd name="connsiteX8751" fmla="*/ 1551614 w 6085020"/>
              <a:gd name="connsiteY8751" fmla="*/ 4149104 h 4885973"/>
              <a:gd name="connsiteX8752" fmla="*/ 1099276 w 6085020"/>
              <a:gd name="connsiteY8752" fmla="*/ 4148965 h 4885973"/>
              <a:gd name="connsiteX8753" fmla="*/ 1094543 w 6085020"/>
              <a:gd name="connsiteY8753" fmla="*/ 4152726 h 4885973"/>
              <a:gd name="connsiteX8754" fmla="*/ 1099276 w 6085020"/>
              <a:gd name="connsiteY8754" fmla="*/ 4148965 h 4885973"/>
              <a:gd name="connsiteX8755" fmla="*/ 2311547 w 6085020"/>
              <a:gd name="connsiteY8755" fmla="*/ 4148554 h 4885973"/>
              <a:gd name="connsiteX8756" fmla="*/ 2323337 w 6085020"/>
              <a:gd name="connsiteY8756" fmla="*/ 4157658 h 4885973"/>
              <a:gd name="connsiteX8757" fmla="*/ 2322006 w 6085020"/>
              <a:gd name="connsiteY8757" fmla="*/ 4158796 h 4885973"/>
              <a:gd name="connsiteX8758" fmla="*/ 2311547 w 6085020"/>
              <a:gd name="connsiteY8758" fmla="*/ 4148554 h 4885973"/>
              <a:gd name="connsiteX8759" fmla="*/ 1535897 w 6085020"/>
              <a:gd name="connsiteY8759" fmla="*/ 4148554 h 4885973"/>
              <a:gd name="connsiteX8760" fmla="*/ 1535897 w 6085020"/>
              <a:gd name="connsiteY8760" fmla="*/ 4149692 h 4885973"/>
              <a:gd name="connsiteX8761" fmla="*/ 1535897 w 6085020"/>
              <a:gd name="connsiteY8761" fmla="*/ 4150830 h 4885973"/>
              <a:gd name="connsiteX8762" fmla="*/ 1537541 w 6085020"/>
              <a:gd name="connsiteY8762" fmla="*/ 4149464 h 4885973"/>
              <a:gd name="connsiteX8763" fmla="*/ 1537609 w 6085020"/>
              <a:gd name="connsiteY8763" fmla="*/ 4149502 h 4885973"/>
              <a:gd name="connsiteX8764" fmla="*/ 1538179 w 6085020"/>
              <a:gd name="connsiteY8764" fmla="*/ 4148933 h 4885973"/>
              <a:gd name="connsiteX8765" fmla="*/ 1537541 w 6085020"/>
              <a:gd name="connsiteY8765" fmla="*/ 4149464 h 4885973"/>
              <a:gd name="connsiteX8766" fmla="*/ 4351550 w 6085020"/>
              <a:gd name="connsiteY8766" fmla="*/ 4148174 h 4885973"/>
              <a:gd name="connsiteX8767" fmla="*/ 4347747 w 6085020"/>
              <a:gd name="connsiteY8767" fmla="*/ 4152726 h 4885973"/>
              <a:gd name="connsiteX8768" fmla="*/ 4347747 w 6085020"/>
              <a:gd name="connsiteY8768" fmla="*/ 4150830 h 4885973"/>
              <a:gd name="connsiteX8769" fmla="*/ 4345845 w 6085020"/>
              <a:gd name="connsiteY8769" fmla="*/ 4150830 h 4885973"/>
              <a:gd name="connsiteX8770" fmla="*/ 4345845 w 6085020"/>
              <a:gd name="connsiteY8770" fmla="*/ 4152726 h 4885973"/>
              <a:gd name="connsiteX8771" fmla="*/ 4350980 w 6085020"/>
              <a:gd name="connsiteY8771" fmla="*/ 4153295 h 4885973"/>
              <a:gd name="connsiteX8772" fmla="*/ 4351550 w 6085020"/>
              <a:gd name="connsiteY8772" fmla="*/ 4148174 h 4885973"/>
              <a:gd name="connsiteX8773" fmla="*/ 524643 w 6085020"/>
              <a:gd name="connsiteY8773" fmla="*/ 4147985 h 4885973"/>
              <a:gd name="connsiteX8774" fmla="*/ 524643 w 6085020"/>
              <a:gd name="connsiteY8774" fmla="*/ 4147985 h 4885973"/>
              <a:gd name="connsiteX8775" fmla="*/ 4385208 w 6085020"/>
              <a:gd name="connsiteY8775" fmla="*/ 4147795 h 4885973"/>
              <a:gd name="connsiteX8776" fmla="*/ 4385208 w 6085020"/>
              <a:gd name="connsiteY8776" fmla="*/ 4149692 h 4885973"/>
              <a:gd name="connsiteX8777" fmla="*/ 4387110 w 6085020"/>
              <a:gd name="connsiteY8777" fmla="*/ 4149692 h 4885973"/>
              <a:gd name="connsiteX8778" fmla="*/ 4386159 w 6085020"/>
              <a:gd name="connsiteY8778" fmla="*/ 4148174 h 4885973"/>
              <a:gd name="connsiteX8779" fmla="*/ 4387110 w 6085020"/>
              <a:gd name="connsiteY8779" fmla="*/ 4147795 h 4885973"/>
              <a:gd name="connsiteX8780" fmla="*/ 4385208 w 6085020"/>
              <a:gd name="connsiteY8780" fmla="*/ 4147795 h 4885973"/>
              <a:gd name="connsiteX8781" fmla="*/ 4344324 w 6085020"/>
              <a:gd name="connsiteY8781" fmla="*/ 4147416 h 4885973"/>
              <a:gd name="connsiteX8782" fmla="*/ 4341282 w 6085020"/>
              <a:gd name="connsiteY8782" fmla="*/ 4149123 h 4885973"/>
              <a:gd name="connsiteX8783" fmla="*/ 4341377 w 6085020"/>
              <a:gd name="connsiteY8783" fmla="*/ 4150735 h 4885973"/>
              <a:gd name="connsiteX8784" fmla="*/ 4342993 w 6085020"/>
              <a:gd name="connsiteY8784" fmla="*/ 4150621 h 4885973"/>
              <a:gd name="connsiteX8785" fmla="*/ 4342993 w 6085020"/>
              <a:gd name="connsiteY8785" fmla="*/ 4149123 h 4885973"/>
              <a:gd name="connsiteX8786" fmla="*/ 4344457 w 6085020"/>
              <a:gd name="connsiteY8786" fmla="*/ 4148440 h 4885973"/>
              <a:gd name="connsiteX8787" fmla="*/ 4344324 w 6085020"/>
              <a:gd name="connsiteY8787" fmla="*/ 4147416 h 4885973"/>
              <a:gd name="connsiteX8788" fmla="*/ 1521255 w 6085020"/>
              <a:gd name="connsiteY8788" fmla="*/ 4147036 h 4885973"/>
              <a:gd name="connsiteX8789" fmla="*/ 1521255 w 6085020"/>
              <a:gd name="connsiteY8789" fmla="*/ 4149312 h 4885973"/>
              <a:gd name="connsiteX8790" fmla="*/ 1522565 w 6085020"/>
              <a:gd name="connsiteY8790" fmla="*/ 4149835 h 4885973"/>
              <a:gd name="connsiteX8791" fmla="*/ 1522586 w 6085020"/>
              <a:gd name="connsiteY8791" fmla="*/ 4149881 h 4885973"/>
              <a:gd name="connsiteX8792" fmla="*/ 1523157 w 6085020"/>
              <a:gd name="connsiteY8792" fmla="*/ 4150071 h 4885973"/>
              <a:gd name="connsiteX8793" fmla="*/ 1522565 w 6085020"/>
              <a:gd name="connsiteY8793" fmla="*/ 4149835 h 4885973"/>
              <a:gd name="connsiteX8794" fmla="*/ 1666155 w 6085020"/>
              <a:gd name="connsiteY8794" fmla="*/ 4146847 h 4885973"/>
              <a:gd name="connsiteX8795" fmla="*/ 1666155 w 6085020"/>
              <a:gd name="connsiteY8795" fmla="*/ 4154054 h 4885973"/>
              <a:gd name="connsiteX8796" fmla="*/ 1672049 w 6085020"/>
              <a:gd name="connsiteY8796" fmla="*/ 4154054 h 4885973"/>
              <a:gd name="connsiteX8797" fmla="*/ 1673550 w 6085020"/>
              <a:gd name="connsiteY8797" fmla="*/ 4150602 h 4885973"/>
              <a:gd name="connsiteX8798" fmla="*/ 1673381 w 6085020"/>
              <a:gd name="connsiteY8798" fmla="*/ 4150261 h 4885973"/>
              <a:gd name="connsiteX8799" fmla="*/ 1673190 w 6085020"/>
              <a:gd name="connsiteY8799" fmla="*/ 4150261 h 4885973"/>
              <a:gd name="connsiteX8800" fmla="*/ 1670007 w 6085020"/>
              <a:gd name="connsiteY8800" fmla="*/ 4147795 h 4885973"/>
              <a:gd name="connsiteX8801" fmla="*/ 1669958 w 6085020"/>
              <a:gd name="connsiteY8801" fmla="*/ 4147795 h 4885973"/>
              <a:gd name="connsiteX8802" fmla="*/ 1666155 w 6085020"/>
              <a:gd name="connsiteY8802" fmla="*/ 4146847 h 4885973"/>
              <a:gd name="connsiteX8803" fmla="*/ 4080767 w 6085020"/>
              <a:gd name="connsiteY8803" fmla="*/ 4146657 h 4885973"/>
              <a:gd name="connsiteX8804" fmla="*/ 4075442 w 6085020"/>
              <a:gd name="connsiteY8804" fmla="*/ 4151968 h 4885973"/>
              <a:gd name="connsiteX8805" fmla="*/ 4075442 w 6085020"/>
              <a:gd name="connsiteY8805" fmla="*/ 4162399 h 4885973"/>
              <a:gd name="connsiteX8806" fmla="*/ 4076393 w 6085020"/>
              <a:gd name="connsiteY8806" fmla="*/ 4162399 h 4885973"/>
              <a:gd name="connsiteX8807" fmla="*/ 4069928 w 6085020"/>
              <a:gd name="connsiteY8807" fmla="*/ 4166572 h 4885973"/>
              <a:gd name="connsiteX8808" fmla="*/ 4047679 w 6085020"/>
              <a:gd name="connsiteY8808" fmla="*/ 4181745 h 4885973"/>
              <a:gd name="connsiteX8809" fmla="*/ 4065364 w 6085020"/>
              <a:gd name="connsiteY8809" fmla="*/ 4183642 h 4885973"/>
              <a:gd name="connsiteX8810" fmla="*/ 4082859 w 6085020"/>
              <a:gd name="connsiteY8810" fmla="*/ 4185538 h 4885973"/>
              <a:gd name="connsiteX8811" fmla="*/ 4091606 w 6085020"/>
              <a:gd name="connsiteY8811" fmla="*/ 4166572 h 4885973"/>
              <a:gd name="connsiteX8812" fmla="*/ 4096359 w 6085020"/>
              <a:gd name="connsiteY8812" fmla="*/ 4149692 h 4885973"/>
              <a:gd name="connsiteX8813" fmla="*/ 4096359 w 6085020"/>
              <a:gd name="connsiteY8813" fmla="*/ 4150450 h 4885973"/>
              <a:gd name="connsiteX8814" fmla="*/ 4086662 w 6085020"/>
              <a:gd name="connsiteY8814" fmla="*/ 4155951 h 4885973"/>
              <a:gd name="connsiteX8815" fmla="*/ 4080767 w 6085020"/>
              <a:gd name="connsiteY8815" fmla="*/ 4146657 h 4885973"/>
              <a:gd name="connsiteX8816" fmla="*/ 4267120 w 6085020"/>
              <a:gd name="connsiteY8816" fmla="*/ 4146467 h 4885973"/>
              <a:gd name="connsiteX8817" fmla="*/ 4267120 w 6085020"/>
              <a:gd name="connsiteY8817" fmla="*/ 4148364 h 4885973"/>
              <a:gd name="connsiteX8818" fmla="*/ 4269022 w 6085020"/>
              <a:gd name="connsiteY8818" fmla="*/ 4148364 h 4885973"/>
              <a:gd name="connsiteX8819" fmla="*/ 4070308 w 6085020"/>
              <a:gd name="connsiteY8819" fmla="*/ 4146278 h 4885973"/>
              <a:gd name="connsiteX8820" fmla="*/ 4070308 w 6085020"/>
              <a:gd name="connsiteY8820" fmla="*/ 4147036 h 4885973"/>
              <a:gd name="connsiteX8821" fmla="*/ 4064793 w 6085020"/>
              <a:gd name="connsiteY8821" fmla="*/ 4147036 h 4885973"/>
              <a:gd name="connsiteX8822" fmla="*/ 4064128 w 6085020"/>
              <a:gd name="connsiteY8822" fmla="*/ 4152632 h 4885973"/>
              <a:gd name="connsiteX8823" fmla="*/ 4069738 w 6085020"/>
              <a:gd name="connsiteY8823" fmla="*/ 4153295 h 4885973"/>
              <a:gd name="connsiteX8824" fmla="*/ 4071487 w 6085020"/>
              <a:gd name="connsiteY8824" fmla="*/ 4147662 h 4885973"/>
              <a:gd name="connsiteX8825" fmla="*/ 4070308 w 6085020"/>
              <a:gd name="connsiteY8825" fmla="*/ 4146278 h 4885973"/>
              <a:gd name="connsiteX8826" fmla="*/ 2998584 w 6085020"/>
              <a:gd name="connsiteY8826" fmla="*/ 4146088 h 4885973"/>
              <a:gd name="connsiteX8827" fmla="*/ 2998774 w 6085020"/>
              <a:gd name="connsiteY8827" fmla="*/ 4146088 h 4885973"/>
              <a:gd name="connsiteX8828" fmla="*/ 2995922 w 6085020"/>
              <a:gd name="connsiteY8828" fmla="*/ 4151209 h 4885973"/>
              <a:gd name="connsiteX8829" fmla="*/ 2993830 w 6085020"/>
              <a:gd name="connsiteY8829" fmla="*/ 4151209 h 4885973"/>
              <a:gd name="connsiteX8830" fmla="*/ 2998584 w 6085020"/>
              <a:gd name="connsiteY8830" fmla="*/ 4146088 h 4885973"/>
              <a:gd name="connsiteX8831" fmla="*/ 824330 w 6085020"/>
              <a:gd name="connsiteY8831" fmla="*/ 4146088 h 4885973"/>
              <a:gd name="connsiteX8832" fmla="*/ 821288 w 6085020"/>
              <a:gd name="connsiteY8832" fmla="*/ 4149881 h 4885973"/>
              <a:gd name="connsiteX8833" fmla="*/ 817675 w 6085020"/>
              <a:gd name="connsiteY8833" fmla="*/ 4153675 h 4885973"/>
              <a:gd name="connsiteX8834" fmla="*/ 828514 w 6085020"/>
              <a:gd name="connsiteY8834" fmla="*/ 4151968 h 4885973"/>
              <a:gd name="connsiteX8835" fmla="*/ 834218 w 6085020"/>
              <a:gd name="connsiteY8835" fmla="*/ 4151019 h 4885973"/>
              <a:gd name="connsiteX8836" fmla="*/ 834218 w 6085020"/>
              <a:gd name="connsiteY8836" fmla="*/ 4163158 h 4885973"/>
              <a:gd name="connsiteX8837" fmla="*/ 849811 w 6085020"/>
              <a:gd name="connsiteY8837" fmla="*/ 4147605 h 4885973"/>
              <a:gd name="connsiteX8838" fmla="*/ 835740 w 6085020"/>
              <a:gd name="connsiteY8838" fmla="*/ 4149123 h 4885973"/>
              <a:gd name="connsiteX8839" fmla="*/ 1523917 w 6085020"/>
              <a:gd name="connsiteY8839" fmla="*/ 4144760 h 4885973"/>
              <a:gd name="connsiteX8840" fmla="*/ 1525058 w 6085020"/>
              <a:gd name="connsiteY8840" fmla="*/ 4147985 h 4885973"/>
              <a:gd name="connsiteX8841" fmla="*/ 1526579 w 6085020"/>
              <a:gd name="connsiteY8841" fmla="*/ 4147985 h 4885973"/>
              <a:gd name="connsiteX8842" fmla="*/ 1524963 w 6085020"/>
              <a:gd name="connsiteY8842" fmla="*/ 4148554 h 4885973"/>
              <a:gd name="connsiteX8843" fmla="*/ 1524488 w 6085020"/>
              <a:gd name="connsiteY8843" fmla="*/ 4148554 h 4885973"/>
              <a:gd name="connsiteX8844" fmla="*/ 1524488 w 6085020"/>
              <a:gd name="connsiteY8844" fmla="*/ 4148721 h 4885973"/>
              <a:gd name="connsiteX8845" fmla="*/ 1523347 w 6085020"/>
              <a:gd name="connsiteY8845" fmla="*/ 4149123 h 4885973"/>
              <a:gd name="connsiteX8846" fmla="*/ 1523347 w 6085020"/>
              <a:gd name="connsiteY8846" fmla="*/ 4150830 h 4885973"/>
              <a:gd name="connsiteX8847" fmla="*/ 1525058 w 6085020"/>
              <a:gd name="connsiteY8847" fmla="*/ 4151209 h 4885973"/>
              <a:gd name="connsiteX8848" fmla="*/ 1524488 w 6085020"/>
              <a:gd name="connsiteY8848" fmla="*/ 4151019 h 4885973"/>
              <a:gd name="connsiteX8849" fmla="*/ 1524488 w 6085020"/>
              <a:gd name="connsiteY8849" fmla="*/ 4148721 h 4885973"/>
              <a:gd name="connsiteX8850" fmla="*/ 1524963 w 6085020"/>
              <a:gd name="connsiteY8850" fmla="*/ 4148554 h 4885973"/>
              <a:gd name="connsiteX8851" fmla="*/ 1527720 w 6085020"/>
              <a:gd name="connsiteY8851" fmla="*/ 4148554 h 4885973"/>
              <a:gd name="connsiteX8852" fmla="*/ 1523917 w 6085020"/>
              <a:gd name="connsiteY8852" fmla="*/ 4144760 h 4885973"/>
              <a:gd name="connsiteX8853" fmla="*/ 5159146 w 6085020"/>
              <a:gd name="connsiteY8853" fmla="*/ 4144571 h 4885973"/>
              <a:gd name="connsiteX8854" fmla="*/ 5138229 w 6085020"/>
              <a:gd name="connsiteY8854" fmla="*/ 4170744 h 4885973"/>
              <a:gd name="connsiteX8855" fmla="*/ 5157815 w 6085020"/>
              <a:gd name="connsiteY8855" fmla="*/ 4145898 h 4885973"/>
              <a:gd name="connsiteX8856" fmla="*/ 1572217 w 6085020"/>
              <a:gd name="connsiteY8856" fmla="*/ 4143433 h 4885973"/>
              <a:gd name="connsiteX8857" fmla="*/ 1572217 w 6085020"/>
              <a:gd name="connsiteY8857" fmla="*/ 4144760 h 4885973"/>
              <a:gd name="connsiteX8858" fmla="*/ 1572807 w 6085020"/>
              <a:gd name="connsiteY8858" fmla="*/ 4146259 h 4885973"/>
              <a:gd name="connsiteX8859" fmla="*/ 1574309 w 6085020"/>
              <a:gd name="connsiteY8859" fmla="*/ 4145671 h 4885973"/>
              <a:gd name="connsiteX8860" fmla="*/ 1574309 w 6085020"/>
              <a:gd name="connsiteY8860" fmla="*/ 4144760 h 4885973"/>
              <a:gd name="connsiteX8861" fmla="*/ 1573548 w 6085020"/>
              <a:gd name="connsiteY8861" fmla="*/ 4143433 h 4885973"/>
              <a:gd name="connsiteX8862" fmla="*/ 3995957 w 6085020"/>
              <a:gd name="connsiteY8862" fmla="*/ 4142864 h 4885973"/>
              <a:gd name="connsiteX8863" fmla="*/ 3977892 w 6085020"/>
              <a:gd name="connsiteY8863" fmla="*/ 4152537 h 4885973"/>
              <a:gd name="connsiteX8864" fmla="*/ 3959827 w 6085020"/>
              <a:gd name="connsiteY8864" fmla="*/ 4162020 h 4885973"/>
              <a:gd name="connsiteX8865" fmla="*/ 3962679 w 6085020"/>
              <a:gd name="connsiteY8865" fmla="*/ 4171124 h 4885973"/>
              <a:gd name="connsiteX8866" fmla="*/ 3965151 w 6085020"/>
              <a:gd name="connsiteY8866" fmla="*/ 4180228 h 4885973"/>
              <a:gd name="connsiteX8867" fmla="*/ 3952601 w 6085020"/>
              <a:gd name="connsiteY8867" fmla="*/ 4176624 h 4885973"/>
              <a:gd name="connsiteX8868" fmla="*/ 3944424 w 6085020"/>
              <a:gd name="connsiteY8868" fmla="*/ 4174348 h 4885973"/>
              <a:gd name="connsiteX8869" fmla="*/ 3959827 w 6085020"/>
              <a:gd name="connsiteY8869" fmla="*/ 4193315 h 4885973"/>
              <a:gd name="connsiteX8870" fmla="*/ 3967243 w 6085020"/>
              <a:gd name="connsiteY8870" fmla="*/ 4189901 h 4885973"/>
              <a:gd name="connsiteX8871" fmla="*/ 3986259 w 6085020"/>
              <a:gd name="connsiteY8871" fmla="*/ 4163158 h 4885973"/>
              <a:gd name="connsiteX8872" fmla="*/ 1999119 w 6085020"/>
              <a:gd name="connsiteY8872" fmla="*/ 4142295 h 4885973"/>
              <a:gd name="connsiteX8873" fmla="*/ 1999119 w 6085020"/>
              <a:gd name="connsiteY8873" fmla="*/ 4142295 h 4885973"/>
              <a:gd name="connsiteX8874" fmla="*/ 1886356 w 6085020"/>
              <a:gd name="connsiteY8874" fmla="*/ 4141915 h 4885973"/>
              <a:gd name="connsiteX8875" fmla="*/ 1881222 w 6085020"/>
              <a:gd name="connsiteY8875" fmla="*/ 4143622 h 4885973"/>
              <a:gd name="connsiteX8876" fmla="*/ 1884264 w 6085020"/>
              <a:gd name="connsiteY8876" fmla="*/ 4155192 h 4885973"/>
              <a:gd name="connsiteX8877" fmla="*/ 1877799 w 6085020"/>
              <a:gd name="connsiteY8877" fmla="*/ 4151019 h 4885973"/>
              <a:gd name="connsiteX8878" fmla="*/ 1878940 w 6085020"/>
              <a:gd name="connsiteY8878" fmla="*/ 4144571 h 4885973"/>
              <a:gd name="connsiteX8879" fmla="*/ 1875137 w 6085020"/>
              <a:gd name="connsiteY8879" fmla="*/ 4151968 h 4885973"/>
              <a:gd name="connsiteX8880" fmla="*/ 1871714 w 6085020"/>
              <a:gd name="connsiteY8880" fmla="*/ 4161451 h 4885973"/>
              <a:gd name="connsiteX8881" fmla="*/ 1872094 w 6085020"/>
              <a:gd name="connsiteY8881" fmla="*/ 4161451 h 4885973"/>
              <a:gd name="connsiteX8882" fmla="*/ 1872094 w 6085020"/>
              <a:gd name="connsiteY8882" fmla="*/ 4164106 h 4885973"/>
              <a:gd name="connsiteX8883" fmla="*/ 1874376 w 6085020"/>
              <a:gd name="connsiteY8883" fmla="*/ 4160313 h 4885973"/>
              <a:gd name="connsiteX8884" fmla="*/ 1876658 w 6085020"/>
              <a:gd name="connsiteY8884" fmla="*/ 4156520 h 4885973"/>
              <a:gd name="connsiteX8885" fmla="*/ 1884835 w 6085020"/>
              <a:gd name="connsiteY8885" fmla="*/ 4155192 h 4885973"/>
              <a:gd name="connsiteX8886" fmla="*/ 1889209 w 6085020"/>
              <a:gd name="connsiteY8886" fmla="*/ 4155192 h 4885973"/>
              <a:gd name="connsiteX8887" fmla="*/ 1891681 w 6085020"/>
              <a:gd name="connsiteY8887" fmla="*/ 4152537 h 4885973"/>
              <a:gd name="connsiteX8888" fmla="*/ 1890159 w 6085020"/>
              <a:gd name="connsiteY8888" fmla="*/ 4150261 h 4885973"/>
              <a:gd name="connsiteX8889" fmla="*/ 1893012 w 6085020"/>
              <a:gd name="connsiteY8889" fmla="*/ 4150261 h 4885973"/>
              <a:gd name="connsiteX8890" fmla="*/ 1894723 w 6085020"/>
              <a:gd name="connsiteY8890" fmla="*/ 4146467 h 4885973"/>
              <a:gd name="connsiteX8891" fmla="*/ 1893392 w 6085020"/>
              <a:gd name="connsiteY8891" fmla="*/ 4146467 h 4885973"/>
              <a:gd name="connsiteX8892" fmla="*/ 1890730 w 6085020"/>
              <a:gd name="connsiteY8892" fmla="*/ 4144760 h 4885973"/>
              <a:gd name="connsiteX8893" fmla="*/ 1889018 w 6085020"/>
              <a:gd name="connsiteY8893" fmla="*/ 4147605 h 4885973"/>
              <a:gd name="connsiteX8894" fmla="*/ 1889018 w 6085020"/>
              <a:gd name="connsiteY8894" fmla="*/ 4146467 h 4885973"/>
              <a:gd name="connsiteX8895" fmla="*/ 5941832 w 6085020"/>
              <a:gd name="connsiteY8895" fmla="*/ 4140019 h 4885973"/>
              <a:gd name="connsiteX8896" fmla="*/ 5957805 w 6085020"/>
              <a:gd name="connsiteY8896" fmla="*/ 4140778 h 4885973"/>
              <a:gd name="connsiteX8897" fmla="*/ 5957615 w 6085020"/>
              <a:gd name="connsiteY8897" fmla="*/ 4140019 h 4885973"/>
              <a:gd name="connsiteX8898" fmla="*/ 5941832 w 6085020"/>
              <a:gd name="connsiteY8898" fmla="*/ 4140019 h 4885973"/>
              <a:gd name="connsiteX8899" fmla="*/ 747145 w 6085020"/>
              <a:gd name="connsiteY8899" fmla="*/ 4139412 h 4885973"/>
              <a:gd name="connsiteX8900" fmla="*/ 739687 w 6085020"/>
              <a:gd name="connsiteY8900" fmla="*/ 4149255 h 4885973"/>
              <a:gd name="connsiteX8901" fmla="*/ 749408 w 6085020"/>
              <a:gd name="connsiteY8901" fmla="*/ 4156709 h 4885973"/>
              <a:gd name="connsiteX8902" fmla="*/ 752451 w 6085020"/>
              <a:gd name="connsiteY8902" fmla="*/ 4155571 h 4885973"/>
              <a:gd name="connsiteX8903" fmla="*/ 752451 w 6085020"/>
              <a:gd name="connsiteY8903" fmla="*/ 4157468 h 4885973"/>
              <a:gd name="connsiteX8904" fmla="*/ 754478 w 6085020"/>
              <a:gd name="connsiteY8904" fmla="*/ 4160939 h 4885973"/>
              <a:gd name="connsiteX8905" fmla="*/ 757965 w 6085020"/>
              <a:gd name="connsiteY8905" fmla="*/ 4158928 h 4885973"/>
              <a:gd name="connsiteX8906" fmla="*/ 757965 w 6085020"/>
              <a:gd name="connsiteY8906" fmla="*/ 4157468 h 4885973"/>
              <a:gd name="connsiteX8907" fmla="*/ 757205 w 6085020"/>
              <a:gd name="connsiteY8907" fmla="*/ 4156899 h 4885973"/>
              <a:gd name="connsiteX8908" fmla="*/ 754385 w 6085020"/>
              <a:gd name="connsiteY8908" fmla="*/ 4154414 h 4885973"/>
              <a:gd name="connsiteX8909" fmla="*/ 754162 w 6085020"/>
              <a:gd name="connsiteY8909" fmla="*/ 4154433 h 4885973"/>
              <a:gd name="connsiteX8910" fmla="*/ 757015 w 6085020"/>
              <a:gd name="connsiteY8910" fmla="*/ 4146847 h 4885973"/>
              <a:gd name="connsiteX8911" fmla="*/ 747145 w 6085020"/>
              <a:gd name="connsiteY8911" fmla="*/ 4139412 h 4885973"/>
              <a:gd name="connsiteX8912" fmla="*/ 2793975 w 6085020"/>
              <a:gd name="connsiteY8912" fmla="*/ 4137932 h 4885973"/>
              <a:gd name="connsiteX8913" fmla="*/ 2793975 w 6085020"/>
              <a:gd name="connsiteY8913" fmla="*/ 4137932 h 4885973"/>
              <a:gd name="connsiteX8914" fmla="*/ 1535897 w 6085020"/>
              <a:gd name="connsiteY8914" fmla="*/ 4137932 h 4885973"/>
              <a:gd name="connsiteX8915" fmla="*/ 1535897 w 6085020"/>
              <a:gd name="connsiteY8915" fmla="*/ 4142105 h 4885973"/>
              <a:gd name="connsiteX8916" fmla="*/ 1538559 w 6085020"/>
              <a:gd name="connsiteY8916" fmla="*/ 4143053 h 4885973"/>
              <a:gd name="connsiteX8917" fmla="*/ 1535897 w 6085020"/>
              <a:gd name="connsiteY8917" fmla="*/ 4137932 h 4885973"/>
              <a:gd name="connsiteX8918" fmla="*/ 1643313 w 6085020"/>
              <a:gd name="connsiteY8918" fmla="*/ 4137288 h 4885973"/>
              <a:gd name="connsiteX8919" fmla="*/ 1641345 w 6085020"/>
              <a:gd name="connsiteY8919" fmla="*/ 4141119 h 4885973"/>
              <a:gd name="connsiteX8920" fmla="*/ 1645169 w 6085020"/>
              <a:gd name="connsiteY8920" fmla="*/ 4143072 h 4885973"/>
              <a:gd name="connsiteX8921" fmla="*/ 1645237 w 6085020"/>
              <a:gd name="connsiteY8921" fmla="*/ 4143053 h 4885973"/>
              <a:gd name="connsiteX8922" fmla="*/ 1646568 w 6085020"/>
              <a:gd name="connsiteY8922" fmla="*/ 4139450 h 4885973"/>
              <a:gd name="connsiteX8923" fmla="*/ 1647139 w 6085020"/>
              <a:gd name="connsiteY8923" fmla="*/ 4139260 h 4885973"/>
              <a:gd name="connsiteX8924" fmla="*/ 1643313 w 6085020"/>
              <a:gd name="connsiteY8924" fmla="*/ 4137288 h 4885973"/>
              <a:gd name="connsiteX8925" fmla="*/ 2874221 w 6085020"/>
              <a:gd name="connsiteY8925" fmla="*/ 4137098 h 4885973"/>
              <a:gd name="connsiteX8926" fmla="*/ 2874031 w 6085020"/>
              <a:gd name="connsiteY8926" fmla="*/ 4137174 h 4885973"/>
              <a:gd name="connsiteX8927" fmla="*/ 2872206 w 6085020"/>
              <a:gd name="connsiteY8927" fmla="*/ 4140455 h 4885973"/>
              <a:gd name="connsiteX8928" fmla="*/ 2872320 w 6085020"/>
              <a:gd name="connsiteY8928" fmla="*/ 4140778 h 4885973"/>
              <a:gd name="connsiteX8929" fmla="*/ 2875818 w 6085020"/>
              <a:gd name="connsiteY8929" fmla="*/ 4142769 h 4885973"/>
              <a:gd name="connsiteX8930" fmla="*/ 2876123 w 6085020"/>
              <a:gd name="connsiteY8930" fmla="*/ 4142674 h 4885973"/>
              <a:gd name="connsiteX8931" fmla="*/ 2877644 w 6085020"/>
              <a:gd name="connsiteY8931" fmla="*/ 4138881 h 4885973"/>
              <a:gd name="connsiteX8932" fmla="*/ 2877834 w 6085020"/>
              <a:gd name="connsiteY8932" fmla="*/ 4138881 h 4885973"/>
              <a:gd name="connsiteX8933" fmla="*/ 2874221 w 6085020"/>
              <a:gd name="connsiteY8933" fmla="*/ 4137098 h 4885973"/>
              <a:gd name="connsiteX8934" fmla="*/ 1523537 w 6085020"/>
              <a:gd name="connsiteY8934" fmla="*/ 4136984 h 4885973"/>
              <a:gd name="connsiteX8935" fmla="*/ 1525058 w 6085020"/>
              <a:gd name="connsiteY8935" fmla="*/ 4140398 h 4885973"/>
              <a:gd name="connsiteX8936" fmla="*/ 1523537 w 6085020"/>
              <a:gd name="connsiteY8936" fmla="*/ 4140398 h 4885973"/>
              <a:gd name="connsiteX8937" fmla="*/ 1524488 w 6085020"/>
              <a:gd name="connsiteY8937" fmla="*/ 4143433 h 4885973"/>
              <a:gd name="connsiteX8938" fmla="*/ 1524488 w 6085020"/>
              <a:gd name="connsiteY8938" fmla="*/ 4143243 h 4885973"/>
              <a:gd name="connsiteX8939" fmla="*/ 1525629 w 6085020"/>
              <a:gd name="connsiteY8939" fmla="*/ 4143243 h 4885973"/>
              <a:gd name="connsiteX8940" fmla="*/ 1525629 w 6085020"/>
              <a:gd name="connsiteY8940" fmla="*/ 4136984 h 4885973"/>
              <a:gd name="connsiteX8941" fmla="*/ 1523537 w 6085020"/>
              <a:gd name="connsiteY8941" fmla="*/ 4136984 h 4885973"/>
              <a:gd name="connsiteX8942" fmla="*/ 2985463 w 6085020"/>
              <a:gd name="connsiteY8942" fmla="*/ 4136794 h 4885973"/>
              <a:gd name="connsiteX8943" fmla="*/ 2992689 w 6085020"/>
              <a:gd name="connsiteY8943" fmla="*/ 4136794 h 4885973"/>
              <a:gd name="connsiteX8944" fmla="*/ 2985463 w 6085020"/>
              <a:gd name="connsiteY8944" fmla="*/ 4146278 h 4885973"/>
              <a:gd name="connsiteX8945" fmla="*/ 4461081 w 6085020"/>
              <a:gd name="connsiteY8945" fmla="*/ 4135846 h 4885973"/>
              <a:gd name="connsiteX8946" fmla="*/ 4460890 w 6085020"/>
              <a:gd name="connsiteY8946" fmla="*/ 4137743 h 4885973"/>
              <a:gd name="connsiteX8947" fmla="*/ 4462792 w 6085020"/>
              <a:gd name="connsiteY8947" fmla="*/ 4137932 h 4885973"/>
              <a:gd name="connsiteX8948" fmla="*/ 4462982 w 6085020"/>
              <a:gd name="connsiteY8948" fmla="*/ 4136036 h 4885973"/>
              <a:gd name="connsiteX8949" fmla="*/ 4461081 w 6085020"/>
              <a:gd name="connsiteY8949" fmla="*/ 4135846 h 4885973"/>
              <a:gd name="connsiteX8950" fmla="*/ 1492935 w 6085020"/>
              <a:gd name="connsiteY8950" fmla="*/ 4134689 h 4885973"/>
              <a:gd name="connsiteX8951" fmla="*/ 1495774 w 6085020"/>
              <a:gd name="connsiteY8951" fmla="*/ 4136225 h 4885973"/>
              <a:gd name="connsiteX8952" fmla="*/ 1495839 w 6085020"/>
              <a:gd name="connsiteY8952" fmla="*/ 4136529 h 4885973"/>
              <a:gd name="connsiteX8953" fmla="*/ 1494063 w 6085020"/>
              <a:gd name="connsiteY8953" fmla="*/ 4138881 h 4885973"/>
              <a:gd name="connsiteX8954" fmla="*/ 1493224 w 6085020"/>
              <a:gd name="connsiteY8954" fmla="*/ 4138881 h 4885973"/>
              <a:gd name="connsiteX8955" fmla="*/ 1491400 w 6085020"/>
              <a:gd name="connsiteY8955" fmla="*/ 4136225 h 4885973"/>
              <a:gd name="connsiteX8956" fmla="*/ 1492935 w 6085020"/>
              <a:gd name="connsiteY8956" fmla="*/ 4134689 h 4885973"/>
              <a:gd name="connsiteX8957" fmla="*/ 4286707 w 6085020"/>
              <a:gd name="connsiteY8957" fmla="*/ 4134519 h 4885973"/>
              <a:gd name="connsiteX8958" fmla="*/ 4288418 w 6085020"/>
              <a:gd name="connsiteY8958" fmla="*/ 4136605 h 4885973"/>
              <a:gd name="connsiteX8959" fmla="*/ 4288418 w 6085020"/>
              <a:gd name="connsiteY8959" fmla="*/ 4144381 h 4885973"/>
              <a:gd name="connsiteX8960" fmla="*/ 4285376 w 6085020"/>
              <a:gd name="connsiteY8960" fmla="*/ 4146088 h 4885973"/>
              <a:gd name="connsiteX8961" fmla="*/ 4282143 w 6085020"/>
              <a:gd name="connsiteY8961" fmla="*/ 4147795 h 4885973"/>
              <a:gd name="connsiteX8962" fmla="*/ 4280432 w 6085020"/>
              <a:gd name="connsiteY8962" fmla="*/ 4151209 h 4885973"/>
              <a:gd name="connsiteX8963" fmla="*/ 4278530 w 6085020"/>
              <a:gd name="connsiteY8963" fmla="*/ 4154433 h 4885973"/>
              <a:gd name="connsiteX8964" fmla="*/ 4275678 w 6085020"/>
              <a:gd name="connsiteY8964" fmla="*/ 4154433 h 4885973"/>
              <a:gd name="connsiteX8965" fmla="*/ 4272825 w 6085020"/>
              <a:gd name="connsiteY8965" fmla="*/ 4154433 h 4885973"/>
              <a:gd name="connsiteX8966" fmla="*/ 4272825 w 6085020"/>
              <a:gd name="connsiteY8966" fmla="*/ 4155571 h 4885973"/>
              <a:gd name="connsiteX8967" fmla="*/ 4272825 w 6085020"/>
              <a:gd name="connsiteY8967" fmla="*/ 4157468 h 4885973"/>
              <a:gd name="connsiteX8968" fmla="*/ 4273776 w 6085020"/>
              <a:gd name="connsiteY8968" fmla="*/ 4157468 h 4885973"/>
              <a:gd name="connsiteX8969" fmla="*/ 4274917 w 6085020"/>
              <a:gd name="connsiteY8969" fmla="*/ 4157468 h 4885973"/>
              <a:gd name="connsiteX8970" fmla="*/ 4277959 w 6085020"/>
              <a:gd name="connsiteY8970" fmla="*/ 4155192 h 4885973"/>
              <a:gd name="connsiteX8971" fmla="*/ 4279290 w 6085020"/>
              <a:gd name="connsiteY8971" fmla="*/ 4155192 h 4885973"/>
              <a:gd name="connsiteX8972" fmla="*/ 4280622 w 6085020"/>
              <a:gd name="connsiteY8972" fmla="*/ 4155192 h 4885973"/>
              <a:gd name="connsiteX8973" fmla="*/ 4283094 w 6085020"/>
              <a:gd name="connsiteY8973" fmla="*/ 4152347 h 4885973"/>
              <a:gd name="connsiteX8974" fmla="*/ 4285756 w 6085020"/>
              <a:gd name="connsiteY8974" fmla="*/ 4148743 h 4885973"/>
              <a:gd name="connsiteX8975" fmla="*/ 4288989 w 6085020"/>
              <a:gd name="connsiteY8975" fmla="*/ 4145898 h 4885973"/>
              <a:gd name="connsiteX8976" fmla="*/ 4288038 w 6085020"/>
              <a:gd name="connsiteY8976" fmla="*/ 4147605 h 4885973"/>
              <a:gd name="connsiteX8977" fmla="*/ 4291460 w 6085020"/>
              <a:gd name="connsiteY8977" fmla="*/ 4145329 h 4885973"/>
              <a:gd name="connsiteX8978" fmla="*/ 4291460 w 6085020"/>
              <a:gd name="connsiteY8978" fmla="*/ 4142105 h 4885973"/>
              <a:gd name="connsiteX8979" fmla="*/ 4291460 w 6085020"/>
              <a:gd name="connsiteY8979" fmla="*/ 4140588 h 4885973"/>
              <a:gd name="connsiteX8980" fmla="*/ 4292602 w 6085020"/>
              <a:gd name="connsiteY8980" fmla="*/ 4138881 h 4885973"/>
              <a:gd name="connsiteX8981" fmla="*/ 4288989 w 6085020"/>
              <a:gd name="connsiteY8981" fmla="*/ 4134519 h 4885973"/>
              <a:gd name="connsiteX8982" fmla="*/ 4266550 w 6085020"/>
              <a:gd name="connsiteY8982" fmla="*/ 4134519 h 4885973"/>
              <a:gd name="connsiteX8983" fmla="*/ 4264839 w 6085020"/>
              <a:gd name="connsiteY8983" fmla="*/ 4136225 h 4885973"/>
              <a:gd name="connsiteX8984" fmla="*/ 4266550 w 6085020"/>
              <a:gd name="connsiteY8984" fmla="*/ 4136225 h 4885973"/>
              <a:gd name="connsiteX8985" fmla="*/ 895829 w 6085020"/>
              <a:gd name="connsiteY8985" fmla="*/ 4134519 h 4885973"/>
              <a:gd name="connsiteX8986" fmla="*/ 897350 w 6085020"/>
              <a:gd name="connsiteY8986" fmla="*/ 4134708 h 4885973"/>
              <a:gd name="connsiteX8987" fmla="*/ 896429 w 6085020"/>
              <a:gd name="connsiteY8987" fmla="*/ 4134976 h 4885973"/>
              <a:gd name="connsiteX8988" fmla="*/ 5091070 w 6085020"/>
              <a:gd name="connsiteY8988" fmla="*/ 4134329 h 4885973"/>
              <a:gd name="connsiteX8989" fmla="*/ 5091070 w 6085020"/>
              <a:gd name="connsiteY8989" fmla="*/ 4134329 h 4885973"/>
              <a:gd name="connsiteX8990" fmla="*/ 1479040 w 6085020"/>
              <a:gd name="connsiteY8990" fmla="*/ 4133191 h 4885973"/>
              <a:gd name="connsiteX8991" fmla="*/ 1481702 w 6085020"/>
              <a:gd name="connsiteY8991" fmla="*/ 4134898 h 4885973"/>
              <a:gd name="connsiteX8992" fmla="*/ 1481744 w 6085020"/>
              <a:gd name="connsiteY8992" fmla="*/ 4135050 h 4885973"/>
              <a:gd name="connsiteX8993" fmla="*/ 1480181 w 6085020"/>
              <a:gd name="connsiteY8993" fmla="*/ 4137553 h 4885973"/>
              <a:gd name="connsiteX8994" fmla="*/ 1480042 w 6085020"/>
              <a:gd name="connsiteY8994" fmla="*/ 4137591 h 4885973"/>
              <a:gd name="connsiteX8995" fmla="*/ 1477329 w 6085020"/>
              <a:gd name="connsiteY8995" fmla="*/ 4135846 h 4885973"/>
              <a:gd name="connsiteX8996" fmla="*/ 1479040 w 6085020"/>
              <a:gd name="connsiteY8996" fmla="*/ 4133191 h 4885973"/>
              <a:gd name="connsiteX8997" fmla="*/ 613973 w 6085020"/>
              <a:gd name="connsiteY8997" fmla="*/ 4132489 h 4885973"/>
              <a:gd name="connsiteX8998" fmla="*/ 611545 w 6085020"/>
              <a:gd name="connsiteY8998" fmla="*/ 4135656 h 4885973"/>
              <a:gd name="connsiteX8999" fmla="*/ 614017 w 6085020"/>
              <a:gd name="connsiteY8999" fmla="*/ 4138122 h 4885973"/>
              <a:gd name="connsiteX9000" fmla="*/ 614777 w 6085020"/>
              <a:gd name="connsiteY9000" fmla="*/ 4138122 h 4885973"/>
              <a:gd name="connsiteX9001" fmla="*/ 617200 w 6085020"/>
              <a:gd name="connsiteY9001" fmla="*/ 4134898 h 4885973"/>
              <a:gd name="connsiteX9002" fmla="*/ 613973 w 6085020"/>
              <a:gd name="connsiteY9002" fmla="*/ 4132489 h 4885973"/>
              <a:gd name="connsiteX9003" fmla="*/ 1165281 w 6085020"/>
              <a:gd name="connsiteY9003" fmla="*/ 4132053 h 4885973"/>
              <a:gd name="connsiteX9004" fmla="*/ 1166803 w 6085020"/>
              <a:gd name="connsiteY9004" fmla="*/ 4133824 h 4885973"/>
              <a:gd name="connsiteX9005" fmla="*/ 1166803 w 6085020"/>
              <a:gd name="connsiteY9005" fmla="*/ 4135088 h 4885973"/>
              <a:gd name="connsiteX9006" fmla="*/ 1166803 w 6085020"/>
              <a:gd name="connsiteY9006" fmla="*/ 4135846 h 4885973"/>
              <a:gd name="connsiteX9007" fmla="*/ 1167383 w 6085020"/>
              <a:gd name="connsiteY9007" fmla="*/ 4134499 h 4885973"/>
              <a:gd name="connsiteX9008" fmla="*/ 1166803 w 6085020"/>
              <a:gd name="connsiteY9008" fmla="*/ 4133824 h 4885973"/>
              <a:gd name="connsiteX9009" fmla="*/ 1166803 w 6085020"/>
              <a:gd name="connsiteY9009" fmla="*/ 4132053 h 4885973"/>
              <a:gd name="connsiteX9010" fmla="*/ 1165281 w 6085020"/>
              <a:gd name="connsiteY9010" fmla="*/ 4132053 h 4885973"/>
              <a:gd name="connsiteX9011" fmla="*/ 1952151 w 6085020"/>
              <a:gd name="connsiteY9011" fmla="*/ 4131863 h 4885973"/>
              <a:gd name="connsiteX9012" fmla="*/ 1952151 w 6085020"/>
              <a:gd name="connsiteY9012" fmla="*/ 4142295 h 4885973"/>
              <a:gd name="connsiteX9013" fmla="*/ 1962609 w 6085020"/>
              <a:gd name="connsiteY9013" fmla="*/ 4142295 h 4885973"/>
              <a:gd name="connsiteX9014" fmla="*/ 1962609 w 6085020"/>
              <a:gd name="connsiteY9014" fmla="*/ 4131863 h 4885973"/>
              <a:gd name="connsiteX9015" fmla="*/ 4221483 w 6085020"/>
              <a:gd name="connsiteY9015" fmla="*/ 4131484 h 4885973"/>
              <a:gd name="connsiteX9016" fmla="*/ 4219581 w 6085020"/>
              <a:gd name="connsiteY9016" fmla="*/ 4133001 h 4885973"/>
              <a:gd name="connsiteX9017" fmla="*/ 4219581 w 6085020"/>
              <a:gd name="connsiteY9017" fmla="*/ 4132053 h 4885973"/>
              <a:gd name="connsiteX9018" fmla="*/ 4218060 w 6085020"/>
              <a:gd name="connsiteY9018" fmla="*/ 4132053 h 4885973"/>
              <a:gd name="connsiteX9019" fmla="*/ 4219962 w 6085020"/>
              <a:gd name="connsiteY9019" fmla="*/ 4134329 h 4885973"/>
              <a:gd name="connsiteX9020" fmla="*/ 4221483 w 6085020"/>
              <a:gd name="connsiteY9020" fmla="*/ 4131484 h 4885973"/>
              <a:gd name="connsiteX9021" fmla="*/ 4269022 w 6085020"/>
              <a:gd name="connsiteY9021" fmla="*/ 4129966 h 4885973"/>
              <a:gd name="connsiteX9022" fmla="*/ 4267311 w 6085020"/>
              <a:gd name="connsiteY9022" fmla="*/ 4131484 h 4885973"/>
              <a:gd name="connsiteX9023" fmla="*/ 4267311 w 6085020"/>
              <a:gd name="connsiteY9023" fmla="*/ 4133001 h 4885973"/>
              <a:gd name="connsiteX9024" fmla="*/ 4267311 w 6085020"/>
              <a:gd name="connsiteY9024" fmla="*/ 4134519 h 4885973"/>
              <a:gd name="connsiteX9025" fmla="*/ 4270353 w 6085020"/>
              <a:gd name="connsiteY9025" fmla="*/ 4133380 h 4885973"/>
              <a:gd name="connsiteX9026" fmla="*/ 4273016 w 6085020"/>
              <a:gd name="connsiteY9026" fmla="*/ 4132242 h 4885973"/>
              <a:gd name="connsiteX9027" fmla="*/ 4271114 w 6085020"/>
              <a:gd name="connsiteY9027" fmla="*/ 4129966 h 4885973"/>
              <a:gd name="connsiteX9028" fmla="*/ 2858895 w 6085020"/>
              <a:gd name="connsiteY9028" fmla="*/ 4129947 h 4885973"/>
              <a:gd name="connsiteX9029" fmla="*/ 2858819 w 6085020"/>
              <a:gd name="connsiteY9029" fmla="*/ 4129966 h 4885973"/>
              <a:gd name="connsiteX9030" fmla="*/ 2856822 w 6085020"/>
              <a:gd name="connsiteY9030" fmla="*/ 4133456 h 4885973"/>
              <a:gd name="connsiteX9031" fmla="*/ 2856917 w 6085020"/>
              <a:gd name="connsiteY9031" fmla="*/ 4133760 h 4885973"/>
              <a:gd name="connsiteX9032" fmla="*/ 2860720 w 6085020"/>
              <a:gd name="connsiteY9032" fmla="*/ 4135656 h 4885973"/>
              <a:gd name="connsiteX9033" fmla="*/ 2862400 w 6085020"/>
              <a:gd name="connsiteY9033" fmla="*/ 4131846 h 4885973"/>
              <a:gd name="connsiteX9034" fmla="*/ 2862432 w 6085020"/>
              <a:gd name="connsiteY9034" fmla="*/ 4131863 h 4885973"/>
              <a:gd name="connsiteX9035" fmla="*/ 2862432 w 6085020"/>
              <a:gd name="connsiteY9035" fmla="*/ 4131774 h 4885973"/>
              <a:gd name="connsiteX9036" fmla="*/ 2862451 w 6085020"/>
              <a:gd name="connsiteY9036" fmla="*/ 4131730 h 4885973"/>
              <a:gd name="connsiteX9037" fmla="*/ 2862432 w 6085020"/>
              <a:gd name="connsiteY9037" fmla="*/ 4131673 h 4885973"/>
              <a:gd name="connsiteX9038" fmla="*/ 2862432 w 6085020"/>
              <a:gd name="connsiteY9038" fmla="*/ 4131774 h 4885973"/>
              <a:gd name="connsiteX9039" fmla="*/ 2862400 w 6085020"/>
              <a:gd name="connsiteY9039" fmla="*/ 4131846 h 4885973"/>
              <a:gd name="connsiteX9040" fmla="*/ 2727216 w 6085020"/>
              <a:gd name="connsiteY9040" fmla="*/ 4129448 h 4885973"/>
              <a:gd name="connsiteX9041" fmla="*/ 2725513 w 6085020"/>
              <a:gd name="connsiteY9041" fmla="*/ 4130824 h 4885973"/>
              <a:gd name="connsiteX9042" fmla="*/ 2725138 w 6085020"/>
              <a:gd name="connsiteY9042" fmla="*/ 4130915 h 4885973"/>
              <a:gd name="connsiteX9043" fmla="*/ 2725138 w 6085020"/>
              <a:gd name="connsiteY9043" fmla="*/ 4129966 h 4885973"/>
              <a:gd name="connsiteX9044" fmla="*/ 1509846 w 6085020"/>
              <a:gd name="connsiteY9044" fmla="*/ 4129208 h 4885973"/>
              <a:gd name="connsiteX9045" fmla="*/ 1509212 w 6085020"/>
              <a:gd name="connsiteY9045" fmla="*/ 4130184 h 4885973"/>
              <a:gd name="connsiteX9046" fmla="*/ 1504720 w 6085020"/>
              <a:gd name="connsiteY9046" fmla="*/ 4135945 h 4885973"/>
              <a:gd name="connsiteX9047" fmla="*/ 1502239 w 6085020"/>
              <a:gd name="connsiteY9047" fmla="*/ 4134708 h 4885973"/>
              <a:gd name="connsiteX9048" fmla="*/ 1498246 w 6085020"/>
              <a:gd name="connsiteY9048" fmla="*/ 4131863 h 4885973"/>
              <a:gd name="connsiteX9049" fmla="*/ 1262642 w 6085020"/>
              <a:gd name="connsiteY9049" fmla="*/ 4128639 h 4885973"/>
              <a:gd name="connsiteX9050" fmla="*/ 1264543 w 6085020"/>
              <a:gd name="connsiteY9050" fmla="*/ 4128639 h 4885973"/>
              <a:gd name="connsiteX9051" fmla="*/ 1267015 w 6085020"/>
              <a:gd name="connsiteY9051" fmla="*/ 4144381 h 4885973"/>
              <a:gd name="connsiteX9052" fmla="*/ 1267015 w 6085020"/>
              <a:gd name="connsiteY9052" fmla="*/ 4142864 h 4885973"/>
              <a:gd name="connsiteX9053" fmla="*/ 1269107 w 6085020"/>
              <a:gd name="connsiteY9053" fmla="*/ 4143812 h 4885973"/>
              <a:gd name="connsiteX9054" fmla="*/ 1269107 w 6085020"/>
              <a:gd name="connsiteY9054" fmla="*/ 4156330 h 4885973"/>
              <a:gd name="connsiteX9055" fmla="*/ 1267776 w 6085020"/>
              <a:gd name="connsiteY9055" fmla="*/ 4155999 h 4885973"/>
              <a:gd name="connsiteX9056" fmla="*/ 1267776 w 6085020"/>
              <a:gd name="connsiteY9056" fmla="*/ 4155192 h 4885973"/>
              <a:gd name="connsiteX9057" fmla="*/ 1267586 w 6085020"/>
              <a:gd name="connsiteY9057" fmla="*/ 4155951 h 4885973"/>
              <a:gd name="connsiteX9058" fmla="*/ 1267776 w 6085020"/>
              <a:gd name="connsiteY9058" fmla="*/ 4155999 h 4885973"/>
              <a:gd name="connsiteX9059" fmla="*/ 1267776 w 6085020"/>
              <a:gd name="connsiteY9059" fmla="*/ 4158985 h 4885973"/>
              <a:gd name="connsiteX9060" fmla="*/ 1267776 w 6085020"/>
              <a:gd name="connsiteY9060" fmla="*/ 4160692 h 4885973"/>
              <a:gd name="connsiteX9061" fmla="*/ 1264924 w 6085020"/>
              <a:gd name="connsiteY9061" fmla="*/ 4163727 h 4885973"/>
              <a:gd name="connsiteX9062" fmla="*/ 1261691 w 6085020"/>
              <a:gd name="connsiteY9062" fmla="*/ 4131294 h 4885973"/>
              <a:gd name="connsiteX9063" fmla="*/ 1262642 w 6085020"/>
              <a:gd name="connsiteY9063" fmla="*/ 4131294 h 4885973"/>
              <a:gd name="connsiteX9064" fmla="*/ 1262642 w 6085020"/>
              <a:gd name="connsiteY9064" fmla="*/ 4128639 h 4885973"/>
              <a:gd name="connsiteX9065" fmla="*/ 1652844 w 6085020"/>
              <a:gd name="connsiteY9065" fmla="*/ 4127501 h 4885973"/>
              <a:gd name="connsiteX9066" fmla="*/ 1651248 w 6085020"/>
              <a:gd name="connsiteY9066" fmla="*/ 4131484 h 4885973"/>
              <a:gd name="connsiteX9067" fmla="*/ 1654935 w 6085020"/>
              <a:gd name="connsiteY9067" fmla="*/ 4133191 h 4885973"/>
              <a:gd name="connsiteX9068" fmla="*/ 1654935 w 6085020"/>
              <a:gd name="connsiteY9068" fmla="*/ 4134898 h 4885973"/>
              <a:gd name="connsiteX9069" fmla="*/ 1657788 w 6085020"/>
              <a:gd name="connsiteY9069" fmla="*/ 4137743 h 4885973"/>
              <a:gd name="connsiteX9070" fmla="*/ 1660640 w 6085020"/>
              <a:gd name="connsiteY9070" fmla="*/ 4134898 h 4885973"/>
              <a:gd name="connsiteX9071" fmla="*/ 1659879 w 6085020"/>
              <a:gd name="connsiteY9071" fmla="*/ 4134708 h 4885973"/>
              <a:gd name="connsiteX9072" fmla="*/ 1656647 w 6085020"/>
              <a:gd name="connsiteY9072" fmla="*/ 4132242 h 4885973"/>
              <a:gd name="connsiteX9073" fmla="*/ 1656647 w 6085020"/>
              <a:gd name="connsiteY9073" fmla="*/ 4129397 h 4885973"/>
              <a:gd name="connsiteX9074" fmla="*/ 1652844 w 6085020"/>
              <a:gd name="connsiteY9074" fmla="*/ 4127501 h 4885973"/>
              <a:gd name="connsiteX9075" fmla="*/ 1166740 w 6085020"/>
              <a:gd name="connsiteY9075" fmla="*/ 4126363 h 4885973"/>
              <a:gd name="connsiteX9076" fmla="*/ 1166993 w 6085020"/>
              <a:gd name="connsiteY9076" fmla="*/ 4126363 h 4885973"/>
              <a:gd name="connsiteX9077" fmla="*/ 1166993 w 6085020"/>
              <a:gd name="connsiteY9077" fmla="*/ 4126553 h 4885973"/>
              <a:gd name="connsiteX9078" fmla="*/ 1164521 w 6085020"/>
              <a:gd name="connsiteY9078" fmla="*/ 4126363 h 4885973"/>
              <a:gd name="connsiteX9079" fmla="*/ 1164883 w 6085020"/>
              <a:gd name="connsiteY9079" fmla="*/ 4126363 h 4885973"/>
              <a:gd name="connsiteX9080" fmla="*/ 1164830 w 6085020"/>
              <a:gd name="connsiteY9080" fmla="*/ 4126387 h 4885973"/>
              <a:gd name="connsiteX9081" fmla="*/ 1164521 w 6085020"/>
              <a:gd name="connsiteY9081" fmla="*/ 4126363 h 4885973"/>
              <a:gd name="connsiteX9082" fmla="*/ 1608347 w 6085020"/>
              <a:gd name="connsiteY9082" fmla="*/ 4126173 h 4885973"/>
              <a:gd name="connsiteX9083" fmla="*/ 1605685 w 6085020"/>
              <a:gd name="connsiteY9083" fmla="*/ 4129397 h 4885973"/>
              <a:gd name="connsiteX9084" fmla="*/ 1608917 w 6085020"/>
              <a:gd name="connsiteY9084" fmla="*/ 4131863 h 4885973"/>
              <a:gd name="connsiteX9085" fmla="*/ 1612428 w 6085020"/>
              <a:gd name="connsiteY9085" fmla="*/ 4129891 h 4885973"/>
              <a:gd name="connsiteX9086" fmla="*/ 1612530 w 6085020"/>
              <a:gd name="connsiteY9086" fmla="*/ 4129018 h 4885973"/>
              <a:gd name="connsiteX9087" fmla="*/ 1611389 w 6085020"/>
              <a:gd name="connsiteY9087" fmla="*/ 4128829 h 4885973"/>
              <a:gd name="connsiteX9088" fmla="*/ 1608360 w 6085020"/>
              <a:gd name="connsiteY9088" fmla="*/ 4126173 h 4885973"/>
              <a:gd name="connsiteX9089" fmla="*/ 1608347 w 6085020"/>
              <a:gd name="connsiteY9089" fmla="*/ 4126173 h 4885973"/>
              <a:gd name="connsiteX9090" fmla="*/ 1166043 w 6085020"/>
              <a:gd name="connsiteY9090" fmla="*/ 4125842 h 4885973"/>
              <a:gd name="connsiteX9091" fmla="*/ 1166740 w 6085020"/>
              <a:gd name="connsiteY9091" fmla="*/ 4126363 h 4885973"/>
              <a:gd name="connsiteX9092" fmla="*/ 1164883 w 6085020"/>
              <a:gd name="connsiteY9092" fmla="*/ 4126363 h 4885973"/>
              <a:gd name="connsiteX9093" fmla="*/ 2177677 w 6085020"/>
              <a:gd name="connsiteY9093" fmla="*/ 4125794 h 4885973"/>
              <a:gd name="connsiteX9094" fmla="*/ 2170451 w 6085020"/>
              <a:gd name="connsiteY9094" fmla="*/ 4140019 h 4885973"/>
              <a:gd name="connsiteX9095" fmla="*/ 2194220 w 6085020"/>
              <a:gd name="connsiteY9095" fmla="*/ 4138312 h 4885973"/>
              <a:gd name="connsiteX9096" fmla="*/ 2194220 w 6085020"/>
              <a:gd name="connsiteY9096" fmla="*/ 4137553 h 4885973"/>
              <a:gd name="connsiteX9097" fmla="*/ 2177677 w 6085020"/>
              <a:gd name="connsiteY9097" fmla="*/ 4125794 h 4885973"/>
              <a:gd name="connsiteX9098" fmla="*/ 1526009 w 6085020"/>
              <a:gd name="connsiteY9098" fmla="*/ 4125414 h 4885973"/>
              <a:gd name="connsiteX9099" fmla="*/ 1527024 w 6085020"/>
              <a:gd name="connsiteY9099" fmla="*/ 4125414 h 4885973"/>
              <a:gd name="connsiteX9100" fmla="*/ 1526960 w 6085020"/>
              <a:gd name="connsiteY9100" fmla="*/ 4125604 h 4885973"/>
              <a:gd name="connsiteX9101" fmla="*/ 1525928 w 6085020"/>
              <a:gd name="connsiteY9101" fmla="*/ 4125604 h 4885973"/>
              <a:gd name="connsiteX9102" fmla="*/ 6030065 w 6085020"/>
              <a:gd name="connsiteY9102" fmla="*/ 4124656 h 4885973"/>
              <a:gd name="connsiteX9103" fmla="*/ 6018693 w 6085020"/>
              <a:gd name="connsiteY9103" fmla="*/ 4130175 h 4885973"/>
              <a:gd name="connsiteX9104" fmla="*/ 6024227 w 6085020"/>
              <a:gd name="connsiteY9104" fmla="*/ 4141498 h 4885973"/>
              <a:gd name="connsiteX9105" fmla="*/ 6035579 w 6085020"/>
              <a:gd name="connsiteY9105" fmla="*/ 4136036 h 4885973"/>
              <a:gd name="connsiteX9106" fmla="*/ 6030255 w 6085020"/>
              <a:gd name="connsiteY9106" fmla="*/ 4124845 h 4885973"/>
              <a:gd name="connsiteX9107" fmla="*/ 1168894 w 6085020"/>
              <a:gd name="connsiteY9107" fmla="*/ 4124466 h 4885973"/>
              <a:gd name="connsiteX9108" fmla="*/ 1167166 w 6085020"/>
              <a:gd name="connsiteY9108" fmla="*/ 4126363 h 4885973"/>
              <a:gd name="connsiteX9109" fmla="*/ 1166993 w 6085020"/>
              <a:gd name="connsiteY9109" fmla="*/ 4126363 h 4885973"/>
              <a:gd name="connsiteX9110" fmla="*/ 1166993 w 6085020"/>
              <a:gd name="connsiteY9110" fmla="*/ 4125414 h 4885973"/>
              <a:gd name="connsiteX9111" fmla="*/ 1166043 w 6085020"/>
              <a:gd name="connsiteY9111" fmla="*/ 4125842 h 4885973"/>
              <a:gd name="connsiteX9112" fmla="*/ 1165472 w 6085020"/>
              <a:gd name="connsiteY9112" fmla="*/ 4125414 h 4885973"/>
              <a:gd name="connsiteX9113" fmla="*/ 1163760 w 6085020"/>
              <a:gd name="connsiteY9113" fmla="*/ 4125414 h 4885973"/>
              <a:gd name="connsiteX9114" fmla="*/ 1163760 w 6085020"/>
              <a:gd name="connsiteY9114" fmla="*/ 4126363 h 4885973"/>
              <a:gd name="connsiteX9115" fmla="*/ 1164521 w 6085020"/>
              <a:gd name="connsiteY9115" fmla="*/ 4126363 h 4885973"/>
              <a:gd name="connsiteX9116" fmla="*/ 1164280 w 6085020"/>
              <a:gd name="connsiteY9116" fmla="*/ 4126742 h 4885973"/>
              <a:gd name="connsiteX9117" fmla="*/ 1163190 w 6085020"/>
              <a:gd name="connsiteY9117" fmla="*/ 4126742 h 4885973"/>
              <a:gd name="connsiteX9118" fmla="*/ 1163190 w 6085020"/>
              <a:gd name="connsiteY9118" fmla="*/ 4128449 h 4885973"/>
              <a:gd name="connsiteX9119" fmla="*/ 1164280 w 6085020"/>
              <a:gd name="connsiteY9119" fmla="*/ 4126742 h 4885973"/>
              <a:gd name="connsiteX9120" fmla="*/ 1164521 w 6085020"/>
              <a:gd name="connsiteY9120" fmla="*/ 4126742 h 4885973"/>
              <a:gd name="connsiteX9121" fmla="*/ 1166993 w 6085020"/>
              <a:gd name="connsiteY9121" fmla="*/ 4126742 h 4885973"/>
              <a:gd name="connsiteX9122" fmla="*/ 1166993 w 6085020"/>
              <a:gd name="connsiteY9122" fmla="*/ 4129018 h 4885973"/>
              <a:gd name="connsiteX9123" fmla="*/ 1167753 w 6085020"/>
              <a:gd name="connsiteY9123" fmla="*/ 4129482 h 4885973"/>
              <a:gd name="connsiteX9124" fmla="*/ 1167753 w 6085020"/>
              <a:gd name="connsiteY9124" fmla="*/ 4130725 h 4885973"/>
              <a:gd name="connsiteX9125" fmla="*/ 1169275 w 6085020"/>
              <a:gd name="connsiteY9125" fmla="*/ 4131863 h 4885973"/>
              <a:gd name="connsiteX9126" fmla="*/ 1168277 w 6085020"/>
              <a:gd name="connsiteY9126" fmla="*/ 4129801 h 4885973"/>
              <a:gd name="connsiteX9127" fmla="*/ 1167753 w 6085020"/>
              <a:gd name="connsiteY9127" fmla="*/ 4129482 h 4885973"/>
              <a:gd name="connsiteX9128" fmla="*/ 1167753 w 6085020"/>
              <a:gd name="connsiteY9128" fmla="*/ 4126742 h 4885973"/>
              <a:gd name="connsiteX9129" fmla="*/ 1166993 w 6085020"/>
              <a:gd name="connsiteY9129" fmla="*/ 4126742 h 4885973"/>
              <a:gd name="connsiteX9130" fmla="*/ 1166993 w 6085020"/>
              <a:gd name="connsiteY9130" fmla="*/ 4126553 h 4885973"/>
              <a:gd name="connsiteX9131" fmla="*/ 1167166 w 6085020"/>
              <a:gd name="connsiteY9131" fmla="*/ 4126363 h 4885973"/>
              <a:gd name="connsiteX9132" fmla="*/ 1168894 w 6085020"/>
              <a:gd name="connsiteY9132" fmla="*/ 4126363 h 4885973"/>
              <a:gd name="connsiteX9133" fmla="*/ 1168894 w 6085020"/>
              <a:gd name="connsiteY9133" fmla="*/ 4124466 h 4885973"/>
              <a:gd name="connsiteX9134" fmla="*/ 5138229 w 6085020"/>
              <a:gd name="connsiteY9134" fmla="*/ 4123897 h 4885973"/>
              <a:gd name="connsiteX9135" fmla="*/ 5136898 w 6085020"/>
              <a:gd name="connsiteY9135" fmla="*/ 4125225 h 4885973"/>
              <a:gd name="connsiteX9136" fmla="*/ 5137003 w 6085020"/>
              <a:gd name="connsiteY9136" fmla="*/ 4125526 h 4885973"/>
              <a:gd name="connsiteX9137" fmla="*/ 5131573 w 6085020"/>
              <a:gd name="connsiteY9137" fmla="*/ 4132741 h 4885973"/>
              <a:gd name="connsiteX9138" fmla="*/ 5127771 w 6085020"/>
              <a:gd name="connsiteY9138" fmla="*/ 4144571 h 4885973"/>
              <a:gd name="connsiteX9139" fmla="*/ 5141605 w 6085020"/>
              <a:gd name="connsiteY9139" fmla="*/ 4138668 h 4885973"/>
              <a:gd name="connsiteX9140" fmla="*/ 5137003 w 6085020"/>
              <a:gd name="connsiteY9140" fmla="*/ 4125526 h 4885973"/>
              <a:gd name="connsiteX9141" fmla="*/ 2763740 w 6085020"/>
              <a:gd name="connsiteY9141" fmla="*/ 4123566 h 4885973"/>
              <a:gd name="connsiteX9142" fmla="*/ 2752140 w 6085020"/>
              <a:gd name="connsiteY9142" fmla="*/ 4132622 h 4885973"/>
              <a:gd name="connsiteX9143" fmla="*/ 2773058 w 6085020"/>
              <a:gd name="connsiteY9143" fmla="*/ 4143053 h 4885973"/>
              <a:gd name="connsiteX9144" fmla="*/ 2777922 w 6085020"/>
              <a:gd name="connsiteY9144" fmla="*/ 4127241 h 4885973"/>
              <a:gd name="connsiteX9145" fmla="*/ 2778192 w 6085020"/>
              <a:gd name="connsiteY9145" fmla="*/ 4127311 h 4885973"/>
              <a:gd name="connsiteX9146" fmla="*/ 2778192 w 6085020"/>
              <a:gd name="connsiteY9146" fmla="*/ 4126363 h 4885973"/>
              <a:gd name="connsiteX9147" fmla="*/ 2777922 w 6085020"/>
              <a:gd name="connsiteY9147" fmla="*/ 4127241 h 4885973"/>
              <a:gd name="connsiteX9148" fmla="*/ 4234604 w 6085020"/>
              <a:gd name="connsiteY9148" fmla="*/ 4122190 h 4885973"/>
              <a:gd name="connsiteX9149" fmla="*/ 4232892 w 6085020"/>
              <a:gd name="connsiteY9149" fmla="*/ 4123518 h 4885973"/>
              <a:gd name="connsiteX9150" fmla="*/ 4231181 w 6085020"/>
              <a:gd name="connsiteY9150" fmla="*/ 4124845 h 4885973"/>
              <a:gd name="connsiteX9151" fmla="*/ 4230040 w 6085020"/>
              <a:gd name="connsiteY9151" fmla="*/ 4132053 h 4885973"/>
              <a:gd name="connsiteX9152" fmla="*/ 4231751 w 6085020"/>
              <a:gd name="connsiteY9152" fmla="*/ 4130725 h 4885973"/>
              <a:gd name="connsiteX9153" fmla="*/ 4231751 w 6085020"/>
              <a:gd name="connsiteY9153" fmla="*/ 4127311 h 4885973"/>
              <a:gd name="connsiteX9154" fmla="*/ 4233463 w 6085020"/>
              <a:gd name="connsiteY9154" fmla="*/ 4123897 h 4885973"/>
              <a:gd name="connsiteX9155" fmla="*/ 1734991 w 6085020"/>
              <a:gd name="connsiteY9155" fmla="*/ 4122190 h 4885973"/>
              <a:gd name="connsiteX9156" fmla="*/ 1732519 w 6085020"/>
              <a:gd name="connsiteY9156" fmla="*/ 4127311 h 4885973"/>
              <a:gd name="connsiteX9157" fmla="*/ 1730237 w 6085020"/>
              <a:gd name="connsiteY9157" fmla="*/ 4132432 h 4885973"/>
              <a:gd name="connsiteX9158" fmla="*/ 1735182 w 6085020"/>
              <a:gd name="connsiteY9158" fmla="*/ 4134708 h 4885973"/>
              <a:gd name="connsiteX9159" fmla="*/ 1740316 w 6085020"/>
              <a:gd name="connsiteY9159" fmla="*/ 4137174 h 4885973"/>
              <a:gd name="connsiteX9160" fmla="*/ 905527 w 6085020"/>
              <a:gd name="connsiteY9160" fmla="*/ 4121811 h 4885973"/>
              <a:gd name="connsiteX9161" fmla="*/ 905527 w 6085020"/>
              <a:gd name="connsiteY9161" fmla="*/ 4132242 h 4885973"/>
              <a:gd name="connsiteX9162" fmla="*/ 915986 w 6085020"/>
              <a:gd name="connsiteY9162" fmla="*/ 4132242 h 4885973"/>
              <a:gd name="connsiteX9163" fmla="*/ 915986 w 6085020"/>
              <a:gd name="connsiteY9163" fmla="*/ 4121811 h 4885973"/>
              <a:gd name="connsiteX9164" fmla="*/ 577506 w 6085020"/>
              <a:gd name="connsiteY9164" fmla="*/ 4121811 h 4885973"/>
              <a:gd name="connsiteX9165" fmla="*/ 592719 w 6085020"/>
              <a:gd name="connsiteY9165" fmla="*/ 4147416 h 4885973"/>
              <a:gd name="connsiteX9166" fmla="*/ 593289 w 6085020"/>
              <a:gd name="connsiteY9166" fmla="*/ 4147985 h 4885973"/>
              <a:gd name="connsiteX9167" fmla="*/ 577506 w 6085020"/>
              <a:gd name="connsiteY9167" fmla="*/ 4121811 h 4885973"/>
              <a:gd name="connsiteX9168" fmla="*/ 682670 w 6085020"/>
              <a:gd name="connsiteY9168" fmla="*/ 4121450 h 4885973"/>
              <a:gd name="connsiteX9169" fmla="*/ 665929 w 6085020"/>
              <a:gd name="connsiteY9169" fmla="*/ 4168658 h 4885973"/>
              <a:gd name="connsiteX9170" fmla="*/ 691981 w 6085020"/>
              <a:gd name="connsiteY9170" fmla="*/ 4126363 h 4885973"/>
              <a:gd name="connsiteX9171" fmla="*/ 691981 w 6085020"/>
              <a:gd name="connsiteY9171" fmla="*/ 4126932 h 4885973"/>
              <a:gd name="connsiteX9172" fmla="*/ 682670 w 6085020"/>
              <a:gd name="connsiteY9172" fmla="*/ 4121450 h 4885973"/>
              <a:gd name="connsiteX9173" fmla="*/ 2134321 w 6085020"/>
              <a:gd name="connsiteY9173" fmla="*/ 4121242 h 4885973"/>
              <a:gd name="connsiteX9174" fmla="*/ 2134321 w 6085020"/>
              <a:gd name="connsiteY9174" fmla="*/ 4122190 h 4885973"/>
              <a:gd name="connsiteX9175" fmla="*/ 2133180 w 6085020"/>
              <a:gd name="connsiteY9175" fmla="*/ 4122190 h 4885973"/>
              <a:gd name="connsiteX9176" fmla="*/ 2127475 w 6085020"/>
              <a:gd name="connsiteY9176" fmla="*/ 4133950 h 4885973"/>
              <a:gd name="connsiteX9177" fmla="*/ 2139455 w 6085020"/>
              <a:gd name="connsiteY9177" fmla="*/ 4139639 h 4885973"/>
              <a:gd name="connsiteX9178" fmla="*/ 2144970 w 6085020"/>
              <a:gd name="connsiteY9178" fmla="*/ 4127880 h 4885973"/>
              <a:gd name="connsiteX9179" fmla="*/ 2145540 w 6085020"/>
              <a:gd name="connsiteY9179" fmla="*/ 4127501 h 4885973"/>
              <a:gd name="connsiteX9180" fmla="*/ 2144780 w 6085020"/>
              <a:gd name="connsiteY9180" fmla="*/ 4127501 h 4885973"/>
              <a:gd name="connsiteX9181" fmla="*/ 2144780 w 6085020"/>
              <a:gd name="connsiteY9181" fmla="*/ 4121242 h 4885973"/>
              <a:gd name="connsiteX9182" fmla="*/ 1847564 w 6085020"/>
              <a:gd name="connsiteY9182" fmla="*/ 4121242 h 4885973"/>
              <a:gd name="connsiteX9183" fmla="*/ 1848323 w 6085020"/>
              <a:gd name="connsiteY9183" fmla="*/ 4121881 h 4885973"/>
              <a:gd name="connsiteX9184" fmla="*/ 1848254 w 6085020"/>
              <a:gd name="connsiteY9184" fmla="*/ 4134068 h 4885973"/>
              <a:gd name="connsiteX9185" fmla="*/ 1853459 w 6085020"/>
              <a:gd name="connsiteY9185" fmla="*/ 4142295 h 4885973"/>
              <a:gd name="connsiteX9186" fmla="*/ 1857357 w 6085020"/>
              <a:gd name="connsiteY9186" fmla="*/ 4129493 h 4885973"/>
              <a:gd name="connsiteX9187" fmla="*/ 1848323 w 6085020"/>
              <a:gd name="connsiteY9187" fmla="*/ 4121881 h 4885973"/>
              <a:gd name="connsiteX9188" fmla="*/ 1848325 w 6085020"/>
              <a:gd name="connsiteY9188" fmla="*/ 4121432 h 4885973"/>
              <a:gd name="connsiteX9189" fmla="*/ 893927 w 6085020"/>
              <a:gd name="connsiteY9189" fmla="*/ 4121242 h 4885973"/>
              <a:gd name="connsiteX9190" fmla="*/ 862552 w 6085020"/>
              <a:gd name="connsiteY9190" fmla="*/ 4126363 h 4885973"/>
              <a:gd name="connsiteX9191" fmla="*/ 876743 w 6085020"/>
              <a:gd name="connsiteY9191" fmla="*/ 4140706 h 4885973"/>
              <a:gd name="connsiteX9192" fmla="*/ 896429 w 6085020"/>
              <a:gd name="connsiteY9192" fmla="*/ 4134976 h 4885973"/>
              <a:gd name="connsiteX9193" fmla="*/ 899062 w 6085020"/>
              <a:gd name="connsiteY9193" fmla="*/ 4136984 h 4885973"/>
              <a:gd name="connsiteX9194" fmla="*/ 901534 w 6085020"/>
              <a:gd name="connsiteY9194" fmla="*/ 4133950 h 4885973"/>
              <a:gd name="connsiteX9195" fmla="*/ 899062 w 6085020"/>
              <a:gd name="connsiteY9195" fmla="*/ 4131673 h 4885973"/>
              <a:gd name="connsiteX9196" fmla="*/ 893927 w 6085020"/>
              <a:gd name="connsiteY9196" fmla="*/ 4121242 h 4885973"/>
              <a:gd name="connsiteX9197" fmla="*/ 812921 w 6085020"/>
              <a:gd name="connsiteY9197" fmla="*/ 4121052 h 4885973"/>
              <a:gd name="connsiteX9198" fmla="*/ 812350 w 6085020"/>
              <a:gd name="connsiteY9198" fmla="*/ 4121242 h 4885973"/>
              <a:gd name="connsiteX9199" fmla="*/ 812446 w 6085020"/>
              <a:gd name="connsiteY9199" fmla="*/ 4121414 h 4885973"/>
              <a:gd name="connsiteX9200" fmla="*/ 802605 w 6085020"/>
              <a:gd name="connsiteY9200" fmla="*/ 4128900 h 4885973"/>
              <a:gd name="connsiteX9201" fmla="*/ 792003 w 6085020"/>
              <a:gd name="connsiteY9201" fmla="*/ 4136605 h 4885973"/>
              <a:gd name="connsiteX9202" fmla="*/ 816578 w 6085020"/>
              <a:gd name="connsiteY9202" fmla="*/ 4128870 h 4885973"/>
              <a:gd name="connsiteX9203" fmla="*/ 812446 w 6085020"/>
              <a:gd name="connsiteY9203" fmla="*/ 4121414 h 4885973"/>
              <a:gd name="connsiteX9204" fmla="*/ 4018015 w 6085020"/>
              <a:gd name="connsiteY9204" fmla="*/ 4120673 h 4885973"/>
              <a:gd name="connsiteX9205" fmla="*/ 4018015 w 6085020"/>
              <a:gd name="connsiteY9205" fmla="*/ 4120673 h 4885973"/>
              <a:gd name="connsiteX9206" fmla="*/ 3216406 w 6085020"/>
              <a:gd name="connsiteY9206" fmla="*/ 4120083 h 4885973"/>
              <a:gd name="connsiteX9207" fmla="*/ 3211940 w 6085020"/>
              <a:gd name="connsiteY9207" fmla="*/ 4129018 h 4885973"/>
              <a:gd name="connsiteX9208" fmla="*/ 3216406 w 6085020"/>
              <a:gd name="connsiteY9208" fmla="*/ 4120083 h 4885973"/>
              <a:gd name="connsiteX9209" fmla="*/ 3913429 w 6085020"/>
              <a:gd name="connsiteY9209" fmla="*/ 4119914 h 4885973"/>
              <a:gd name="connsiteX9210" fmla="*/ 3913360 w 6085020"/>
              <a:gd name="connsiteY9210" fmla="*/ 4120673 h 4885973"/>
              <a:gd name="connsiteX9211" fmla="*/ 3902970 w 6085020"/>
              <a:gd name="connsiteY9211" fmla="*/ 4120673 h 4885973"/>
              <a:gd name="connsiteX9212" fmla="*/ 3902970 w 6085020"/>
              <a:gd name="connsiteY9212" fmla="*/ 4136415 h 4885973"/>
              <a:gd name="connsiteX9213" fmla="*/ 3912335 w 6085020"/>
              <a:gd name="connsiteY9213" fmla="*/ 4132006 h 4885973"/>
              <a:gd name="connsiteX9214" fmla="*/ 3913360 w 6085020"/>
              <a:gd name="connsiteY9214" fmla="*/ 4120673 h 4885973"/>
              <a:gd name="connsiteX9215" fmla="*/ 3913429 w 6085020"/>
              <a:gd name="connsiteY9215" fmla="*/ 4120673 h 4885973"/>
              <a:gd name="connsiteX9216" fmla="*/ 2812801 w 6085020"/>
              <a:gd name="connsiteY9216" fmla="*/ 4119155 h 4885973"/>
              <a:gd name="connsiteX9217" fmla="*/ 2799109 w 6085020"/>
              <a:gd name="connsiteY9217" fmla="*/ 4126363 h 4885973"/>
              <a:gd name="connsiteX9218" fmla="*/ 2799109 w 6085020"/>
              <a:gd name="connsiteY9218" fmla="*/ 4127501 h 4885973"/>
              <a:gd name="connsiteX9219" fmla="*/ 2820027 w 6085020"/>
              <a:gd name="connsiteY9219" fmla="*/ 4132811 h 4885973"/>
              <a:gd name="connsiteX9220" fmla="*/ 2812801 w 6085020"/>
              <a:gd name="connsiteY9220" fmla="*/ 4119155 h 4885973"/>
              <a:gd name="connsiteX9221" fmla="*/ 1164901 w 6085020"/>
              <a:gd name="connsiteY9221" fmla="*/ 4118776 h 4885973"/>
              <a:gd name="connsiteX9222" fmla="*/ 1163760 w 6085020"/>
              <a:gd name="connsiteY9222" fmla="*/ 4120863 h 4885973"/>
              <a:gd name="connsiteX9223" fmla="*/ 1165091 w 6085020"/>
              <a:gd name="connsiteY9223" fmla="*/ 4120863 h 4885973"/>
              <a:gd name="connsiteX9224" fmla="*/ 1166180 w 6085020"/>
              <a:gd name="connsiteY9224" fmla="*/ 4120863 h 4885973"/>
              <a:gd name="connsiteX9225" fmla="*/ 1166993 w 6085020"/>
              <a:gd name="connsiteY9225" fmla="*/ 4122190 h 4885973"/>
              <a:gd name="connsiteX9226" fmla="*/ 1168514 w 6085020"/>
              <a:gd name="connsiteY9226" fmla="*/ 4123328 h 4885973"/>
              <a:gd name="connsiteX9227" fmla="*/ 1166232 w 6085020"/>
              <a:gd name="connsiteY9227" fmla="*/ 4120863 h 4885973"/>
              <a:gd name="connsiteX9228" fmla="*/ 1166180 w 6085020"/>
              <a:gd name="connsiteY9228" fmla="*/ 4120863 h 4885973"/>
              <a:gd name="connsiteX9229" fmla="*/ 1526579 w 6085020"/>
              <a:gd name="connsiteY9229" fmla="*/ 4117638 h 4885973"/>
              <a:gd name="connsiteX9230" fmla="*/ 1526579 w 6085020"/>
              <a:gd name="connsiteY9230" fmla="*/ 4120104 h 4885973"/>
              <a:gd name="connsiteX9231" fmla="*/ 1526579 w 6085020"/>
              <a:gd name="connsiteY9231" fmla="*/ 4121242 h 4885973"/>
              <a:gd name="connsiteX9232" fmla="*/ 1526579 w 6085020"/>
              <a:gd name="connsiteY9232" fmla="*/ 4123897 h 4885973"/>
              <a:gd name="connsiteX9233" fmla="*/ 1524678 w 6085020"/>
              <a:gd name="connsiteY9233" fmla="*/ 4125604 h 4885973"/>
              <a:gd name="connsiteX9234" fmla="*/ 1525928 w 6085020"/>
              <a:gd name="connsiteY9234" fmla="*/ 4125604 h 4885973"/>
              <a:gd name="connsiteX9235" fmla="*/ 1523727 w 6085020"/>
              <a:gd name="connsiteY9235" fmla="*/ 4130725 h 4885973"/>
              <a:gd name="connsiteX9236" fmla="*/ 1524678 w 6085020"/>
              <a:gd name="connsiteY9236" fmla="*/ 4134708 h 4885973"/>
              <a:gd name="connsiteX9237" fmla="*/ 1524488 w 6085020"/>
              <a:gd name="connsiteY9237" fmla="*/ 4135088 h 4885973"/>
              <a:gd name="connsiteX9238" fmla="*/ 1523157 w 6085020"/>
              <a:gd name="connsiteY9238" fmla="*/ 4133950 h 4885973"/>
              <a:gd name="connsiteX9239" fmla="*/ 1525248 w 6085020"/>
              <a:gd name="connsiteY9239" fmla="*/ 4133950 h 4885973"/>
              <a:gd name="connsiteX9240" fmla="*/ 1527530 w 6085020"/>
              <a:gd name="connsiteY9240" fmla="*/ 4133950 h 4885973"/>
              <a:gd name="connsiteX9241" fmla="*/ 1524868 w 6085020"/>
              <a:gd name="connsiteY9241" fmla="*/ 4131104 h 4885973"/>
              <a:gd name="connsiteX9242" fmla="*/ 1527720 w 6085020"/>
              <a:gd name="connsiteY9242" fmla="*/ 4133001 h 4885973"/>
              <a:gd name="connsiteX9243" fmla="*/ 1527720 w 6085020"/>
              <a:gd name="connsiteY9243" fmla="*/ 4125414 h 4885973"/>
              <a:gd name="connsiteX9244" fmla="*/ 1527024 w 6085020"/>
              <a:gd name="connsiteY9244" fmla="*/ 4125414 h 4885973"/>
              <a:gd name="connsiteX9245" fmla="*/ 1528671 w 6085020"/>
              <a:gd name="connsiteY9245" fmla="*/ 4120483 h 4885973"/>
              <a:gd name="connsiteX9246" fmla="*/ 1526579 w 6085020"/>
              <a:gd name="connsiteY9246" fmla="*/ 4117638 h 4885973"/>
              <a:gd name="connsiteX9247" fmla="*/ 959151 w 6085020"/>
              <a:gd name="connsiteY9247" fmla="*/ 4117069 h 4885973"/>
              <a:gd name="connsiteX9248" fmla="*/ 954397 w 6085020"/>
              <a:gd name="connsiteY9248" fmla="*/ 4124087 h 4885973"/>
              <a:gd name="connsiteX9249" fmla="*/ 954397 w 6085020"/>
              <a:gd name="connsiteY9249" fmla="*/ 4124276 h 4885973"/>
              <a:gd name="connsiteX9250" fmla="*/ 959151 w 6085020"/>
              <a:gd name="connsiteY9250" fmla="*/ 4117069 h 4885973"/>
              <a:gd name="connsiteX9251" fmla="*/ 640657 w 6085020"/>
              <a:gd name="connsiteY9251" fmla="*/ 4116998 h 4885973"/>
              <a:gd name="connsiteX9252" fmla="*/ 650337 w 6085020"/>
              <a:gd name="connsiteY9252" fmla="*/ 4121052 h 4885973"/>
              <a:gd name="connsiteX9253" fmla="*/ 640657 w 6085020"/>
              <a:gd name="connsiteY9253" fmla="*/ 4116998 h 4885973"/>
              <a:gd name="connsiteX9254" fmla="*/ 1163000 w 6085020"/>
              <a:gd name="connsiteY9254" fmla="*/ 4116500 h 4885973"/>
              <a:gd name="connsiteX9255" fmla="*/ 1162619 w 6085020"/>
              <a:gd name="connsiteY9255" fmla="*/ 4118586 h 4885973"/>
              <a:gd name="connsiteX9256" fmla="*/ 1161098 w 6085020"/>
              <a:gd name="connsiteY9256" fmla="*/ 4117448 h 4885973"/>
              <a:gd name="connsiteX9257" fmla="*/ 1161098 w 6085020"/>
              <a:gd name="connsiteY9257" fmla="*/ 4118586 h 4885973"/>
              <a:gd name="connsiteX9258" fmla="*/ 1162619 w 6085020"/>
              <a:gd name="connsiteY9258" fmla="*/ 4118586 h 4885973"/>
              <a:gd name="connsiteX9259" fmla="*/ 1163000 w 6085020"/>
              <a:gd name="connsiteY9259" fmla="*/ 4118586 h 4885973"/>
              <a:gd name="connsiteX9260" fmla="*/ 1163000 w 6085020"/>
              <a:gd name="connsiteY9260" fmla="*/ 4116500 h 4885973"/>
              <a:gd name="connsiteX9261" fmla="*/ 2093247 w 6085020"/>
              <a:gd name="connsiteY9261" fmla="*/ 4115742 h 4885973"/>
              <a:gd name="connsiteX9262" fmla="*/ 2093247 w 6085020"/>
              <a:gd name="connsiteY9262" fmla="*/ 4116690 h 4885973"/>
              <a:gd name="connsiteX9263" fmla="*/ 2077654 w 6085020"/>
              <a:gd name="connsiteY9263" fmla="*/ 4137553 h 4885973"/>
              <a:gd name="connsiteX9264" fmla="*/ 2093247 w 6085020"/>
              <a:gd name="connsiteY9264" fmla="*/ 4115742 h 4885973"/>
              <a:gd name="connsiteX9265" fmla="*/ 1654365 w 6085020"/>
              <a:gd name="connsiteY9265" fmla="*/ 4115742 h 4885973"/>
              <a:gd name="connsiteX9266" fmla="*/ 1652463 w 6085020"/>
              <a:gd name="connsiteY9266" fmla="*/ 4119535 h 4885973"/>
              <a:gd name="connsiteX9267" fmla="*/ 1656266 w 6085020"/>
              <a:gd name="connsiteY9267" fmla="*/ 4121242 h 4885973"/>
              <a:gd name="connsiteX9268" fmla="*/ 1658269 w 6085020"/>
              <a:gd name="connsiteY9268" fmla="*/ 4117752 h 4885973"/>
              <a:gd name="connsiteX9269" fmla="*/ 1658168 w 6085020"/>
              <a:gd name="connsiteY9269" fmla="*/ 4117448 h 4885973"/>
              <a:gd name="connsiteX9270" fmla="*/ 1654365 w 6085020"/>
              <a:gd name="connsiteY9270" fmla="*/ 4115742 h 4885973"/>
              <a:gd name="connsiteX9271" fmla="*/ 1165281 w 6085020"/>
              <a:gd name="connsiteY9271" fmla="*/ 4114983 h 4885973"/>
              <a:gd name="connsiteX9272" fmla="*/ 1165281 w 6085020"/>
              <a:gd name="connsiteY9272" fmla="*/ 4116121 h 4885973"/>
              <a:gd name="connsiteX9273" fmla="*/ 1167753 w 6085020"/>
              <a:gd name="connsiteY9273" fmla="*/ 4116121 h 4885973"/>
              <a:gd name="connsiteX9274" fmla="*/ 1167753 w 6085020"/>
              <a:gd name="connsiteY9274" fmla="*/ 4114983 h 4885973"/>
              <a:gd name="connsiteX9275" fmla="*/ 1166803 w 6085020"/>
              <a:gd name="connsiteY9275" fmla="*/ 4115742 h 4885973"/>
              <a:gd name="connsiteX9276" fmla="*/ 1475047 w 6085020"/>
              <a:gd name="connsiteY9276" fmla="*/ 4114604 h 4885973"/>
              <a:gd name="connsiteX9277" fmla="*/ 1477709 w 6085020"/>
              <a:gd name="connsiteY9277" fmla="*/ 4116311 h 4885973"/>
              <a:gd name="connsiteX9278" fmla="*/ 1477709 w 6085020"/>
              <a:gd name="connsiteY9278" fmla="*/ 4117638 h 4885973"/>
              <a:gd name="connsiteX9279" fmla="*/ 1477751 w 6085020"/>
              <a:gd name="connsiteY9279" fmla="*/ 4117790 h 4885973"/>
              <a:gd name="connsiteX9280" fmla="*/ 1476188 w 6085020"/>
              <a:gd name="connsiteY9280" fmla="*/ 4120294 h 4885973"/>
              <a:gd name="connsiteX9281" fmla="*/ 1476049 w 6085020"/>
              <a:gd name="connsiteY9281" fmla="*/ 4120332 h 4885973"/>
              <a:gd name="connsiteX9282" fmla="*/ 1473336 w 6085020"/>
              <a:gd name="connsiteY9282" fmla="*/ 4118586 h 4885973"/>
              <a:gd name="connsiteX9283" fmla="*/ 1473336 w 6085020"/>
              <a:gd name="connsiteY9283" fmla="*/ 4117259 h 4885973"/>
              <a:gd name="connsiteX9284" fmla="*/ 1473271 w 6085020"/>
              <a:gd name="connsiteY9284" fmla="*/ 4116955 h 4885973"/>
              <a:gd name="connsiteX9285" fmla="*/ 1475047 w 6085020"/>
              <a:gd name="connsiteY9285" fmla="*/ 4114604 h 4885973"/>
              <a:gd name="connsiteX9286" fmla="*/ 4343564 w 6085020"/>
              <a:gd name="connsiteY9286" fmla="*/ 4114224 h 4885973"/>
              <a:gd name="connsiteX9287" fmla="*/ 4335767 w 6085020"/>
              <a:gd name="connsiteY9287" fmla="*/ 4125794 h 4885973"/>
              <a:gd name="connsiteX9288" fmla="*/ 4327780 w 6085020"/>
              <a:gd name="connsiteY9288" fmla="*/ 4137363 h 4885973"/>
              <a:gd name="connsiteX9289" fmla="*/ 4310476 w 6085020"/>
              <a:gd name="connsiteY9289" fmla="*/ 4126932 h 4885973"/>
              <a:gd name="connsiteX9290" fmla="*/ 4310476 w 6085020"/>
              <a:gd name="connsiteY9290" fmla="*/ 4130156 h 4885973"/>
              <a:gd name="connsiteX9291" fmla="*/ 4305532 w 6085020"/>
              <a:gd name="connsiteY9291" fmla="*/ 4125794 h 4885973"/>
              <a:gd name="connsiteX9292" fmla="*/ 4300588 w 6085020"/>
              <a:gd name="connsiteY9292" fmla="*/ 4125794 h 4885973"/>
              <a:gd name="connsiteX9293" fmla="*/ 4299067 w 6085020"/>
              <a:gd name="connsiteY9293" fmla="*/ 4123328 h 4885973"/>
              <a:gd name="connsiteX9294" fmla="*/ 4296595 w 6085020"/>
              <a:gd name="connsiteY9294" fmla="*/ 4120483 h 4885973"/>
              <a:gd name="connsiteX9295" fmla="*/ 4296595 w 6085020"/>
              <a:gd name="connsiteY9295" fmla="*/ 4122759 h 4885973"/>
              <a:gd name="connsiteX9296" fmla="*/ 4295644 w 6085020"/>
              <a:gd name="connsiteY9296" fmla="*/ 4125225 h 4885973"/>
              <a:gd name="connsiteX9297" fmla="*/ 4298306 w 6085020"/>
              <a:gd name="connsiteY9297" fmla="*/ 4126173 h 4885973"/>
              <a:gd name="connsiteX9298" fmla="*/ 4298116 w 6085020"/>
              <a:gd name="connsiteY9298" fmla="*/ 4126363 h 4885973"/>
              <a:gd name="connsiteX9299" fmla="*/ 4293552 w 6085020"/>
              <a:gd name="connsiteY9299" fmla="*/ 4131294 h 4885973"/>
              <a:gd name="connsiteX9300" fmla="*/ 4297679 w 6085020"/>
              <a:gd name="connsiteY9300" fmla="*/ 4143205 h 4885973"/>
              <a:gd name="connsiteX9301" fmla="*/ 4309335 w 6085020"/>
              <a:gd name="connsiteY9301" fmla="*/ 4139639 h 4885973"/>
              <a:gd name="connsiteX9302" fmla="*/ 4320364 w 6085020"/>
              <a:gd name="connsiteY9302" fmla="*/ 4143433 h 4885973"/>
              <a:gd name="connsiteX9303" fmla="*/ 4332344 w 6085020"/>
              <a:gd name="connsiteY9303" fmla="*/ 4147605 h 4885973"/>
              <a:gd name="connsiteX9304" fmla="*/ 4337859 w 6085020"/>
              <a:gd name="connsiteY9304" fmla="*/ 4130915 h 4885973"/>
              <a:gd name="connsiteX9305" fmla="*/ 4270163 w 6085020"/>
              <a:gd name="connsiteY9305" fmla="*/ 4112897 h 4885973"/>
              <a:gd name="connsiteX9306" fmla="*/ 4269022 w 6085020"/>
              <a:gd name="connsiteY9306" fmla="*/ 4114414 h 4885973"/>
              <a:gd name="connsiteX9307" fmla="*/ 4267881 w 6085020"/>
              <a:gd name="connsiteY9307" fmla="*/ 4116121 h 4885973"/>
              <a:gd name="connsiteX9308" fmla="*/ 4269212 w 6085020"/>
              <a:gd name="connsiteY9308" fmla="*/ 4116121 h 4885973"/>
              <a:gd name="connsiteX9309" fmla="*/ 4270163 w 6085020"/>
              <a:gd name="connsiteY9309" fmla="*/ 4114793 h 4885973"/>
              <a:gd name="connsiteX9310" fmla="*/ 4270163 w 6085020"/>
              <a:gd name="connsiteY9310" fmla="*/ 4112897 h 4885973"/>
              <a:gd name="connsiteX9311" fmla="*/ 4356114 w 6085020"/>
              <a:gd name="connsiteY9311" fmla="*/ 4112138 h 4885973"/>
              <a:gd name="connsiteX9312" fmla="*/ 4356114 w 6085020"/>
              <a:gd name="connsiteY9312" fmla="*/ 4116880 h 4885973"/>
              <a:gd name="connsiteX9313" fmla="*/ 4358396 w 6085020"/>
              <a:gd name="connsiteY9313" fmla="*/ 4116880 h 4885973"/>
              <a:gd name="connsiteX9314" fmla="*/ 4360488 w 6085020"/>
              <a:gd name="connsiteY9314" fmla="*/ 4117448 h 4885973"/>
              <a:gd name="connsiteX9315" fmla="*/ 1005550 w 6085020"/>
              <a:gd name="connsiteY9315" fmla="*/ 4111758 h 4885973"/>
              <a:gd name="connsiteX9316" fmla="*/ 1000131 w 6085020"/>
              <a:gd name="connsiteY9316" fmla="*/ 4117259 h 4885973"/>
              <a:gd name="connsiteX9317" fmla="*/ 1005550 w 6085020"/>
              <a:gd name="connsiteY9317" fmla="*/ 4120863 h 4885973"/>
              <a:gd name="connsiteX9318" fmla="*/ 1005550 w 6085020"/>
              <a:gd name="connsiteY9318" fmla="*/ 4121242 h 4885973"/>
              <a:gd name="connsiteX9319" fmla="*/ 1006691 w 6085020"/>
              <a:gd name="connsiteY9319" fmla="*/ 4121621 h 4885973"/>
              <a:gd name="connsiteX9320" fmla="*/ 1005550 w 6085020"/>
              <a:gd name="connsiteY9320" fmla="*/ 4120863 h 4885973"/>
              <a:gd name="connsiteX9321" fmla="*/ 927205 w 6085020"/>
              <a:gd name="connsiteY9321" fmla="*/ 4111000 h 4885973"/>
              <a:gd name="connsiteX9322" fmla="*/ 924733 w 6085020"/>
              <a:gd name="connsiteY9322" fmla="*/ 4122759 h 4885973"/>
              <a:gd name="connsiteX9323" fmla="*/ 934051 w 6085020"/>
              <a:gd name="connsiteY9323" fmla="*/ 4125035 h 4885973"/>
              <a:gd name="connsiteX9324" fmla="*/ 934051 w 6085020"/>
              <a:gd name="connsiteY9324" fmla="*/ 4127880 h 4885973"/>
              <a:gd name="connsiteX9325" fmla="*/ 939755 w 6085020"/>
              <a:gd name="connsiteY9325" fmla="*/ 4135088 h 4885973"/>
              <a:gd name="connsiteX9326" fmla="*/ 939755 w 6085020"/>
              <a:gd name="connsiteY9326" fmla="*/ 4137363 h 4885973"/>
              <a:gd name="connsiteX9327" fmla="*/ 942798 w 6085020"/>
              <a:gd name="connsiteY9327" fmla="*/ 4139829 h 4885973"/>
              <a:gd name="connsiteX9328" fmla="*/ 945270 w 6085020"/>
              <a:gd name="connsiteY9328" fmla="*/ 4136605 h 4885973"/>
              <a:gd name="connsiteX9329" fmla="*/ 945270 w 6085020"/>
              <a:gd name="connsiteY9329" fmla="*/ 4135467 h 4885973"/>
              <a:gd name="connsiteX9330" fmla="*/ 952876 w 6085020"/>
              <a:gd name="connsiteY9330" fmla="*/ 4125604 h 4885973"/>
              <a:gd name="connsiteX9331" fmla="*/ 949453 w 6085020"/>
              <a:gd name="connsiteY9331" fmla="*/ 4122190 h 4885973"/>
              <a:gd name="connsiteX9332" fmla="*/ 950784 w 6085020"/>
              <a:gd name="connsiteY9332" fmla="*/ 4123328 h 4885973"/>
              <a:gd name="connsiteX9333" fmla="*/ 953256 w 6085020"/>
              <a:gd name="connsiteY9333" fmla="*/ 4115742 h 4885973"/>
              <a:gd name="connsiteX9334" fmla="*/ 941277 w 6085020"/>
              <a:gd name="connsiteY9334" fmla="*/ 4113466 h 4885973"/>
              <a:gd name="connsiteX9335" fmla="*/ 938424 w 6085020"/>
              <a:gd name="connsiteY9335" fmla="*/ 4111569 h 4885973"/>
              <a:gd name="connsiteX9336" fmla="*/ 936713 w 6085020"/>
              <a:gd name="connsiteY9336" fmla="*/ 4112707 h 4885973"/>
              <a:gd name="connsiteX9337" fmla="*/ 927205 w 6085020"/>
              <a:gd name="connsiteY9337" fmla="*/ 4111000 h 4885973"/>
              <a:gd name="connsiteX9338" fmla="*/ 4247154 w 6085020"/>
              <a:gd name="connsiteY9338" fmla="*/ 4110621 h 4885973"/>
              <a:gd name="connsiteX9339" fmla="*/ 4247154 w 6085020"/>
              <a:gd name="connsiteY9339" fmla="*/ 4111758 h 4885973"/>
              <a:gd name="connsiteX9340" fmla="*/ 4247154 w 6085020"/>
              <a:gd name="connsiteY9340" fmla="*/ 4112897 h 4885973"/>
              <a:gd name="connsiteX9341" fmla="*/ 4243731 w 6085020"/>
              <a:gd name="connsiteY9341" fmla="*/ 4117828 h 4885973"/>
              <a:gd name="connsiteX9342" fmla="*/ 4239358 w 6085020"/>
              <a:gd name="connsiteY9342" fmla="*/ 4123707 h 4885973"/>
              <a:gd name="connsiteX9343" fmla="*/ 4237076 w 6085020"/>
              <a:gd name="connsiteY9343" fmla="*/ 4128639 h 4885973"/>
              <a:gd name="connsiteX9344" fmla="*/ 4235935 w 6085020"/>
              <a:gd name="connsiteY9344" fmla="*/ 4132622 h 4885973"/>
              <a:gd name="connsiteX9345" fmla="*/ 4237456 w 6085020"/>
              <a:gd name="connsiteY9345" fmla="*/ 4132622 h 4885973"/>
              <a:gd name="connsiteX9346" fmla="*/ 4239548 w 6085020"/>
              <a:gd name="connsiteY9346" fmla="*/ 4132622 h 4885973"/>
              <a:gd name="connsiteX9347" fmla="*/ 4239548 w 6085020"/>
              <a:gd name="connsiteY9347" fmla="*/ 4129966 h 4885973"/>
              <a:gd name="connsiteX9348" fmla="*/ 4239548 w 6085020"/>
              <a:gd name="connsiteY9348" fmla="*/ 4126932 h 4885973"/>
              <a:gd name="connsiteX9349" fmla="*/ 4242400 w 6085020"/>
              <a:gd name="connsiteY9349" fmla="*/ 4122190 h 4885973"/>
              <a:gd name="connsiteX9350" fmla="*/ 4246774 w 6085020"/>
              <a:gd name="connsiteY9350" fmla="*/ 4116311 h 4885973"/>
              <a:gd name="connsiteX9351" fmla="*/ 4248295 w 6085020"/>
              <a:gd name="connsiteY9351" fmla="*/ 4114983 h 4885973"/>
              <a:gd name="connsiteX9352" fmla="*/ 4249816 w 6085020"/>
              <a:gd name="connsiteY9352" fmla="*/ 4112707 h 4885973"/>
              <a:gd name="connsiteX9353" fmla="*/ 4249816 w 6085020"/>
              <a:gd name="connsiteY9353" fmla="*/ 4110621 h 4885973"/>
              <a:gd name="connsiteX9354" fmla="*/ 4248295 w 6085020"/>
              <a:gd name="connsiteY9354" fmla="*/ 4110621 h 4885973"/>
              <a:gd name="connsiteX9355" fmla="*/ 1638582 w 6085020"/>
              <a:gd name="connsiteY9355" fmla="*/ 4110621 h 4885973"/>
              <a:gd name="connsiteX9356" fmla="*/ 1633448 w 6085020"/>
              <a:gd name="connsiteY9356" fmla="*/ 4114793 h 4885973"/>
              <a:gd name="connsiteX9357" fmla="*/ 1628504 w 6085020"/>
              <a:gd name="connsiteY9357" fmla="*/ 4121432 h 4885973"/>
              <a:gd name="connsiteX9358" fmla="*/ 1634398 w 6085020"/>
              <a:gd name="connsiteY9358" fmla="*/ 4123139 h 4885973"/>
              <a:gd name="connsiteX9359" fmla="*/ 1640103 w 6085020"/>
              <a:gd name="connsiteY9359" fmla="*/ 4122570 h 4885973"/>
              <a:gd name="connsiteX9360" fmla="*/ 765762 w 6085020"/>
              <a:gd name="connsiteY9360" fmla="*/ 4110621 h 4885973"/>
              <a:gd name="connsiteX9361" fmla="*/ 765762 w 6085020"/>
              <a:gd name="connsiteY9361" fmla="*/ 4136605 h 4885973"/>
              <a:gd name="connsiteX9362" fmla="*/ 786109 w 6085020"/>
              <a:gd name="connsiteY9362" fmla="*/ 4131673 h 4885973"/>
              <a:gd name="connsiteX9363" fmla="*/ 786679 w 6085020"/>
              <a:gd name="connsiteY9363" fmla="*/ 4131484 h 4885973"/>
              <a:gd name="connsiteX9364" fmla="*/ 765762 w 6085020"/>
              <a:gd name="connsiteY9364" fmla="*/ 4110621 h 4885973"/>
              <a:gd name="connsiteX9365" fmla="*/ 5937269 w 6085020"/>
              <a:gd name="connsiteY9365" fmla="*/ 4109862 h 4885973"/>
              <a:gd name="connsiteX9366" fmla="*/ 5933275 w 6085020"/>
              <a:gd name="connsiteY9366" fmla="*/ 4116311 h 4885973"/>
              <a:gd name="connsiteX9367" fmla="*/ 5928141 w 6085020"/>
              <a:gd name="connsiteY9367" fmla="*/ 4117448 h 4885973"/>
              <a:gd name="connsiteX9368" fmla="*/ 5913879 w 6085020"/>
              <a:gd name="connsiteY9368" fmla="*/ 4122190 h 4885973"/>
              <a:gd name="connsiteX9369" fmla="*/ 5912548 w 6085020"/>
              <a:gd name="connsiteY9369" fmla="*/ 4122190 h 4885973"/>
              <a:gd name="connsiteX9370" fmla="*/ 5904751 w 6085020"/>
              <a:gd name="connsiteY9370" fmla="*/ 4128829 h 4885973"/>
              <a:gd name="connsiteX9371" fmla="*/ 5918253 w 6085020"/>
              <a:gd name="connsiteY9371" fmla="*/ 4141915 h 4885973"/>
              <a:gd name="connsiteX9372" fmla="*/ 5921485 w 6085020"/>
              <a:gd name="connsiteY9372" fmla="*/ 4145709 h 4885973"/>
              <a:gd name="connsiteX9373" fmla="*/ 5921485 w 6085020"/>
              <a:gd name="connsiteY9373" fmla="*/ 4143053 h 4885973"/>
              <a:gd name="connsiteX9374" fmla="*/ 5936128 w 6085020"/>
              <a:gd name="connsiteY9374" fmla="*/ 4148174 h 4885973"/>
              <a:gd name="connsiteX9375" fmla="*/ 5940882 w 6085020"/>
              <a:gd name="connsiteY9375" fmla="*/ 4134898 h 4885973"/>
              <a:gd name="connsiteX9376" fmla="*/ 5942593 w 6085020"/>
              <a:gd name="connsiteY9376" fmla="*/ 4134898 h 4885973"/>
              <a:gd name="connsiteX9377" fmla="*/ 5941452 w 6085020"/>
              <a:gd name="connsiteY9377" fmla="*/ 4131863 h 4885973"/>
              <a:gd name="connsiteX9378" fmla="*/ 5941832 w 6085020"/>
              <a:gd name="connsiteY9378" fmla="*/ 4131863 h 4885973"/>
              <a:gd name="connsiteX9379" fmla="*/ 5948868 w 6085020"/>
              <a:gd name="connsiteY9379" fmla="*/ 4112897 h 4885973"/>
              <a:gd name="connsiteX9380" fmla="*/ 5942783 w 6085020"/>
              <a:gd name="connsiteY9380" fmla="*/ 4114224 h 4885973"/>
              <a:gd name="connsiteX9381" fmla="*/ 5937269 w 6085020"/>
              <a:gd name="connsiteY9381" fmla="*/ 4109862 h 4885973"/>
              <a:gd name="connsiteX9382" fmla="*/ 1104526 w 6085020"/>
              <a:gd name="connsiteY9382" fmla="*/ 4109483 h 4885973"/>
              <a:gd name="connsiteX9383" fmla="*/ 1094543 w 6085020"/>
              <a:gd name="connsiteY9383" fmla="*/ 4115173 h 4885973"/>
              <a:gd name="connsiteX9384" fmla="*/ 1110326 w 6085020"/>
              <a:gd name="connsiteY9384" fmla="*/ 4120483 h 4885973"/>
              <a:gd name="connsiteX9385" fmla="*/ 1099867 w 6085020"/>
              <a:gd name="connsiteY9385" fmla="*/ 4130915 h 4885973"/>
              <a:gd name="connsiteX9386" fmla="*/ 1120785 w 6085020"/>
              <a:gd name="connsiteY9386" fmla="*/ 4110810 h 4885973"/>
              <a:gd name="connsiteX9387" fmla="*/ 1120785 w 6085020"/>
              <a:gd name="connsiteY9387" fmla="*/ 4110052 h 4885973"/>
              <a:gd name="connsiteX9388" fmla="*/ 1104526 w 6085020"/>
              <a:gd name="connsiteY9388" fmla="*/ 4109483 h 4885973"/>
              <a:gd name="connsiteX9389" fmla="*/ 5190522 w 6085020"/>
              <a:gd name="connsiteY9389" fmla="*/ 4108155 h 4885973"/>
              <a:gd name="connsiteX9390" fmla="*/ 5174739 w 6085020"/>
              <a:gd name="connsiteY9390" fmla="*/ 4118586 h 4885973"/>
              <a:gd name="connsiteX9391" fmla="*/ 5189191 w 6085020"/>
              <a:gd name="connsiteY9391" fmla="*/ 4109483 h 4885973"/>
              <a:gd name="connsiteX9392" fmla="*/ 817104 w 6085020"/>
              <a:gd name="connsiteY9392" fmla="*/ 4107776 h 4885973"/>
              <a:gd name="connsiteX9393" fmla="*/ 814624 w 6085020"/>
              <a:gd name="connsiteY9393" fmla="*/ 4110943 h 4885973"/>
              <a:gd name="connsiteX9394" fmla="*/ 814632 w 6085020"/>
              <a:gd name="connsiteY9394" fmla="*/ 4111000 h 4885973"/>
              <a:gd name="connsiteX9395" fmla="*/ 817452 w 6085020"/>
              <a:gd name="connsiteY9395" fmla="*/ 4113484 h 4885973"/>
              <a:gd name="connsiteX9396" fmla="*/ 817675 w 6085020"/>
              <a:gd name="connsiteY9396" fmla="*/ 4113466 h 4885973"/>
              <a:gd name="connsiteX9397" fmla="*/ 817865 w 6085020"/>
              <a:gd name="connsiteY9397" fmla="*/ 4113276 h 4885973"/>
              <a:gd name="connsiteX9398" fmla="*/ 820360 w 6085020"/>
              <a:gd name="connsiteY9398" fmla="*/ 4110469 h 4885973"/>
              <a:gd name="connsiteX9399" fmla="*/ 820337 w 6085020"/>
              <a:gd name="connsiteY9399" fmla="*/ 4110241 h 4885973"/>
              <a:gd name="connsiteX9400" fmla="*/ 817104 w 6085020"/>
              <a:gd name="connsiteY9400" fmla="*/ 4107776 h 4885973"/>
              <a:gd name="connsiteX9401" fmla="*/ 4508902 w 6085020"/>
              <a:gd name="connsiteY9401" fmla="*/ 4107631 h 4885973"/>
              <a:gd name="connsiteX9402" fmla="*/ 4511282 w 6085020"/>
              <a:gd name="connsiteY9402" fmla="*/ 4124087 h 4885973"/>
              <a:gd name="connsiteX9403" fmla="*/ 4514705 w 6085020"/>
              <a:gd name="connsiteY9403" fmla="*/ 4109483 h 4885973"/>
              <a:gd name="connsiteX9404" fmla="*/ 4516606 w 6085020"/>
              <a:gd name="connsiteY9404" fmla="*/ 4108345 h 4885973"/>
              <a:gd name="connsiteX9405" fmla="*/ 4508902 w 6085020"/>
              <a:gd name="connsiteY9405" fmla="*/ 4107631 h 4885973"/>
              <a:gd name="connsiteX9406" fmla="*/ 1165472 w 6085020"/>
              <a:gd name="connsiteY9406" fmla="*/ 4107586 h 4885973"/>
              <a:gd name="connsiteX9407" fmla="*/ 1165187 w 6085020"/>
              <a:gd name="connsiteY9407" fmla="*/ 4108724 h 4885973"/>
              <a:gd name="connsiteX9408" fmla="*/ 1163380 w 6085020"/>
              <a:gd name="connsiteY9408" fmla="*/ 4108724 h 4885973"/>
              <a:gd name="connsiteX9409" fmla="*/ 1164901 w 6085020"/>
              <a:gd name="connsiteY9409" fmla="*/ 4109862 h 4885973"/>
              <a:gd name="connsiteX9410" fmla="*/ 1165187 w 6085020"/>
              <a:gd name="connsiteY9410" fmla="*/ 4108724 h 4885973"/>
              <a:gd name="connsiteX9411" fmla="*/ 1165472 w 6085020"/>
              <a:gd name="connsiteY9411" fmla="*/ 4108724 h 4885973"/>
              <a:gd name="connsiteX9412" fmla="*/ 1165472 w 6085020"/>
              <a:gd name="connsiteY9412" fmla="*/ 4107586 h 4885973"/>
              <a:gd name="connsiteX9413" fmla="*/ 1450707 w 6085020"/>
              <a:gd name="connsiteY9413" fmla="*/ 4106827 h 4885973"/>
              <a:gd name="connsiteX9414" fmla="*/ 1439107 w 6085020"/>
              <a:gd name="connsiteY9414" fmla="*/ 4110810 h 4885973"/>
              <a:gd name="connsiteX9415" fmla="*/ 1440629 w 6085020"/>
              <a:gd name="connsiteY9415" fmla="*/ 4121242 h 4885973"/>
              <a:gd name="connsiteX9416" fmla="*/ 1446143 w 6085020"/>
              <a:gd name="connsiteY9416" fmla="*/ 4120863 h 4885973"/>
              <a:gd name="connsiteX9417" fmla="*/ 1449756 w 6085020"/>
              <a:gd name="connsiteY9417" fmla="*/ 4125794 h 4885973"/>
              <a:gd name="connsiteX9418" fmla="*/ 1452989 w 6085020"/>
              <a:gd name="connsiteY9418" fmla="*/ 4125794 h 4885973"/>
              <a:gd name="connsiteX9419" fmla="*/ 1451468 w 6085020"/>
              <a:gd name="connsiteY9419" fmla="*/ 4118397 h 4885973"/>
              <a:gd name="connsiteX9420" fmla="*/ 1448615 w 6085020"/>
              <a:gd name="connsiteY9420" fmla="*/ 4116500 h 4885973"/>
              <a:gd name="connsiteX9421" fmla="*/ 1450707 w 6085020"/>
              <a:gd name="connsiteY9421" fmla="*/ 4113086 h 4885973"/>
              <a:gd name="connsiteX9422" fmla="*/ 1450707 w 6085020"/>
              <a:gd name="connsiteY9422" fmla="*/ 4106827 h 4885973"/>
              <a:gd name="connsiteX9423" fmla="*/ 975695 w 6085020"/>
              <a:gd name="connsiteY9423" fmla="*/ 4106827 h 4885973"/>
              <a:gd name="connsiteX9424" fmla="*/ 963905 w 6085020"/>
              <a:gd name="connsiteY9424" fmla="*/ 4121242 h 4885973"/>
              <a:gd name="connsiteX9425" fmla="*/ 965236 w 6085020"/>
              <a:gd name="connsiteY9425" fmla="*/ 4122380 h 4885973"/>
              <a:gd name="connsiteX9426" fmla="*/ 980829 w 6085020"/>
              <a:gd name="connsiteY9426" fmla="*/ 4122380 h 4885973"/>
              <a:gd name="connsiteX9427" fmla="*/ 975695 w 6085020"/>
              <a:gd name="connsiteY9427" fmla="*/ 4106827 h 4885973"/>
              <a:gd name="connsiteX9428" fmla="*/ 1158246 w 6085020"/>
              <a:gd name="connsiteY9428" fmla="*/ 4106448 h 4885973"/>
              <a:gd name="connsiteX9429" fmla="*/ 1159387 w 6085020"/>
              <a:gd name="connsiteY9429" fmla="*/ 4107681 h 4885973"/>
              <a:gd name="connsiteX9430" fmla="*/ 1159387 w 6085020"/>
              <a:gd name="connsiteY9430" fmla="*/ 4108914 h 4885973"/>
              <a:gd name="connsiteX9431" fmla="*/ 1159957 w 6085020"/>
              <a:gd name="connsiteY9431" fmla="*/ 4110052 h 4885973"/>
              <a:gd name="connsiteX9432" fmla="*/ 1161581 w 6085020"/>
              <a:gd name="connsiteY9432" fmla="*/ 4110052 h 4885973"/>
              <a:gd name="connsiteX9433" fmla="*/ 1162809 w 6085020"/>
              <a:gd name="connsiteY9433" fmla="*/ 4111379 h 4885973"/>
              <a:gd name="connsiteX9434" fmla="*/ 1162809 w 6085020"/>
              <a:gd name="connsiteY9434" fmla="*/ 4110052 h 4885973"/>
              <a:gd name="connsiteX9435" fmla="*/ 1161581 w 6085020"/>
              <a:gd name="connsiteY9435" fmla="*/ 4110052 h 4885973"/>
              <a:gd name="connsiteX9436" fmla="*/ 1159387 w 6085020"/>
              <a:gd name="connsiteY9436" fmla="*/ 4107681 h 4885973"/>
              <a:gd name="connsiteX9437" fmla="*/ 1159387 w 6085020"/>
              <a:gd name="connsiteY9437" fmla="*/ 4106448 h 4885973"/>
              <a:gd name="connsiteX9438" fmla="*/ 832697 w 6085020"/>
              <a:gd name="connsiteY9438" fmla="*/ 4105879 h 4885973"/>
              <a:gd name="connsiteX9439" fmla="*/ 830225 w 6085020"/>
              <a:gd name="connsiteY9439" fmla="*/ 4109103 h 4885973"/>
              <a:gd name="connsiteX9440" fmla="*/ 833458 w 6085020"/>
              <a:gd name="connsiteY9440" fmla="*/ 4111569 h 4885973"/>
              <a:gd name="connsiteX9441" fmla="*/ 836310 w 6085020"/>
              <a:gd name="connsiteY9441" fmla="*/ 4108724 h 4885973"/>
              <a:gd name="connsiteX9442" fmla="*/ 833458 w 6085020"/>
              <a:gd name="connsiteY9442" fmla="*/ 4105879 h 4885973"/>
              <a:gd name="connsiteX9443" fmla="*/ 2230160 w 6085020"/>
              <a:gd name="connsiteY9443" fmla="*/ 4105689 h 4885973"/>
              <a:gd name="connsiteX9444" fmla="*/ 2230160 w 6085020"/>
              <a:gd name="connsiteY9444" fmla="*/ 4105689 h 4885973"/>
              <a:gd name="connsiteX9445" fmla="*/ 1258793 w 6085020"/>
              <a:gd name="connsiteY9445" fmla="*/ 4105620 h 4885973"/>
              <a:gd name="connsiteX9446" fmla="*/ 1258896 w 6085020"/>
              <a:gd name="connsiteY9446" fmla="*/ 4106060 h 4885973"/>
              <a:gd name="connsiteX9447" fmla="*/ 1258078 w 6085020"/>
              <a:gd name="connsiteY9447" fmla="*/ 4105879 h 4885973"/>
              <a:gd name="connsiteX9448" fmla="*/ 1607586 w 6085020"/>
              <a:gd name="connsiteY9448" fmla="*/ 4105120 h 4885973"/>
              <a:gd name="connsiteX9449" fmla="*/ 1607967 w 6085020"/>
              <a:gd name="connsiteY9449" fmla="*/ 4105832 h 4885973"/>
              <a:gd name="connsiteX9450" fmla="*/ 1607967 w 6085020"/>
              <a:gd name="connsiteY9450" fmla="*/ 4105879 h 4885973"/>
              <a:gd name="connsiteX9451" fmla="*/ 1609108 w 6085020"/>
              <a:gd name="connsiteY9451" fmla="*/ 4107965 h 4885973"/>
              <a:gd name="connsiteX9452" fmla="*/ 1607967 w 6085020"/>
              <a:gd name="connsiteY9452" fmla="*/ 4105832 h 4885973"/>
              <a:gd name="connsiteX9453" fmla="*/ 1607967 w 6085020"/>
              <a:gd name="connsiteY9453" fmla="*/ 4105310 h 4885973"/>
              <a:gd name="connsiteX9454" fmla="*/ 1080662 w 6085020"/>
              <a:gd name="connsiteY9454" fmla="*/ 4104741 h 4885973"/>
              <a:gd name="connsiteX9455" fmla="*/ 1078190 w 6085020"/>
              <a:gd name="connsiteY9455" fmla="*/ 4107776 h 4885973"/>
              <a:gd name="connsiteX9456" fmla="*/ 1081202 w 6085020"/>
              <a:gd name="connsiteY9456" fmla="*/ 4110450 h 4885973"/>
              <a:gd name="connsiteX9457" fmla="*/ 1081422 w 6085020"/>
              <a:gd name="connsiteY9457" fmla="*/ 4110431 h 4885973"/>
              <a:gd name="connsiteX9458" fmla="*/ 1083894 w 6085020"/>
              <a:gd name="connsiteY9458" fmla="*/ 4107207 h 4885973"/>
              <a:gd name="connsiteX9459" fmla="*/ 1080662 w 6085020"/>
              <a:gd name="connsiteY9459" fmla="*/ 4104741 h 4885973"/>
              <a:gd name="connsiteX9460" fmla="*/ 1262261 w 6085020"/>
              <a:gd name="connsiteY9460" fmla="*/ 4104362 h 4885973"/>
              <a:gd name="connsiteX9461" fmla="*/ 1260930 w 6085020"/>
              <a:gd name="connsiteY9461" fmla="*/ 4109862 h 4885973"/>
              <a:gd name="connsiteX9462" fmla="*/ 1259789 w 6085020"/>
              <a:gd name="connsiteY9462" fmla="*/ 4109862 h 4885973"/>
              <a:gd name="connsiteX9463" fmla="*/ 1258896 w 6085020"/>
              <a:gd name="connsiteY9463" fmla="*/ 4106060 h 4885973"/>
              <a:gd name="connsiteX9464" fmla="*/ 1259789 w 6085020"/>
              <a:gd name="connsiteY9464" fmla="*/ 4106258 h 4885973"/>
              <a:gd name="connsiteX9465" fmla="*/ 1259491 w 6085020"/>
              <a:gd name="connsiteY9465" fmla="*/ 4105367 h 4885973"/>
              <a:gd name="connsiteX9466" fmla="*/ 1229554 w 6085020"/>
              <a:gd name="connsiteY9466" fmla="*/ 4104362 h 4885973"/>
              <a:gd name="connsiteX9467" fmla="*/ 1229554 w 6085020"/>
              <a:gd name="connsiteY9467" fmla="*/ 4106638 h 4885973"/>
              <a:gd name="connsiteX9468" fmla="*/ 1227273 w 6085020"/>
              <a:gd name="connsiteY9468" fmla="*/ 4106638 h 4885973"/>
              <a:gd name="connsiteX9469" fmla="*/ 1225207 w 6085020"/>
              <a:gd name="connsiteY9469" fmla="*/ 4110089 h 4885973"/>
              <a:gd name="connsiteX9470" fmla="*/ 1226132 w 6085020"/>
              <a:gd name="connsiteY9470" fmla="*/ 4111569 h 4885973"/>
              <a:gd name="connsiteX9471" fmla="*/ 1225751 w 6085020"/>
              <a:gd name="connsiteY9471" fmla="*/ 4110052 h 4885973"/>
              <a:gd name="connsiteX9472" fmla="*/ 1229254 w 6085020"/>
              <a:gd name="connsiteY9472" fmla="*/ 4112043 h 4885973"/>
              <a:gd name="connsiteX9473" fmla="*/ 1229554 w 6085020"/>
              <a:gd name="connsiteY9473" fmla="*/ 4111948 h 4885973"/>
              <a:gd name="connsiteX9474" fmla="*/ 1229554 w 6085020"/>
              <a:gd name="connsiteY9474" fmla="*/ 4104362 h 4885973"/>
              <a:gd name="connsiteX9475" fmla="*/ 5973208 w 6085020"/>
              <a:gd name="connsiteY9475" fmla="*/ 4103982 h 4885973"/>
              <a:gd name="connsiteX9476" fmla="*/ 5973208 w 6085020"/>
              <a:gd name="connsiteY9476" fmla="*/ 4103982 h 4885973"/>
              <a:gd name="connsiteX9477" fmla="*/ 890950 w 6085020"/>
              <a:gd name="connsiteY9477" fmla="*/ 4103736 h 4885973"/>
              <a:gd name="connsiteX9478" fmla="*/ 887462 w 6085020"/>
              <a:gd name="connsiteY9478" fmla="*/ 4105746 h 4885973"/>
              <a:gd name="connsiteX9479" fmla="*/ 887462 w 6085020"/>
              <a:gd name="connsiteY9479" fmla="*/ 4107207 h 4885973"/>
              <a:gd name="connsiteX9480" fmla="*/ 887462 w 6085020"/>
              <a:gd name="connsiteY9480" fmla="*/ 4107776 h 4885973"/>
              <a:gd name="connsiteX9481" fmla="*/ 890491 w 6085020"/>
              <a:gd name="connsiteY9481" fmla="*/ 4110431 h 4885973"/>
              <a:gd name="connsiteX9482" fmla="*/ 890505 w 6085020"/>
              <a:gd name="connsiteY9482" fmla="*/ 4110431 h 4885973"/>
              <a:gd name="connsiteX9483" fmla="*/ 892977 w 6085020"/>
              <a:gd name="connsiteY9483" fmla="*/ 4107207 h 4885973"/>
              <a:gd name="connsiteX9484" fmla="*/ 890950 w 6085020"/>
              <a:gd name="connsiteY9484" fmla="*/ 4103736 h 4885973"/>
              <a:gd name="connsiteX9485" fmla="*/ 3228484 w 6085020"/>
              <a:gd name="connsiteY9485" fmla="*/ 4103603 h 4885973"/>
              <a:gd name="connsiteX9486" fmla="*/ 3223159 w 6085020"/>
              <a:gd name="connsiteY9486" fmla="*/ 4108914 h 4885973"/>
              <a:gd name="connsiteX9487" fmla="*/ 3223159 w 6085020"/>
              <a:gd name="connsiteY9487" fmla="*/ 4119345 h 4885973"/>
              <a:gd name="connsiteX9488" fmla="*/ 3228484 w 6085020"/>
              <a:gd name="connsiteY9488" fmla="*/ 4104172 h 4885973"/>
              <a:gd name="connsiteX9489" fmla="*/ 1860305 w 6085020"/>
              <a:gd name="connsiteY9489" fmla="*/ 4102465 h 4885973"/>
              <a:gd name="connsiteX9490" fmla="*/ 1860305 w 6085020"/>
              <a:gd name="connsiteY9490" fmla="*/ 4119345 h 4885973"/>
              <a:gd name="connsiteX9491" fmla="*/ 1865059 w 6085020"/>
              <a:gd name="connsiteY9491" fmla="*/ 4121432 h 4885973"/>
              <a:gd name="connsiteX9492" fmla="*/ 1869622 w 6085020"/>
              <a:gd name="connsiteY9492" fmla="*/ 4123707 h 4885973"/>
              <a:gd name="connsiteX9493" fmla="*/ 1865249 w 6085020"/>
              <a:gd name="connsiteY9493" fmla="*/ 4113086 h 4885973"/>
              <a:gd name="connsiteX9494" fmla="*/ 1482463 w 6085020"/>
              <a:gd name="connsiteY9494" fmla="*/ 4102465 h 4885973"/>
              <a:gd name="connsiteX9495" fmla="*/ 1482463 w 6085020"/>
              <a:gd name="connsiteY9495" fmla="*/ 4103982 h 4885973"/>
              <a:gd name="connsiteX9496" fmla="*/ 1470483 w 6085020"/>
              <a:gd name="connsiteY9496" fmla="*/ 4106827 h 4885973"/>
              <a:gd name="connsiteX9497" fmla="*/ 1470483 w 6085020"/>
              <a:gd name="connsiteY9497" fmla="*/ 4103224 h 4885973"/>
              <a:gd name="connsiteX9498" fmla="*/ 1465159 w 6085020"/>
              <a:gd name="connsiteY9498" fmla="*/ 4106827 h 4885973"/>
              <a:gd name="connsiteX9499" fmla="*/ 1467060 w 6085020"/>
              <a:gd name="connsiteY9499" fmla="*/ 4102844 h 4885973"/>
              <a:gd name="connsiteX9500" fmla="*/ 1455841 w 6085020"/>
              <a:gd name="connsiteY9500" fmla="*/ 4105310 h 4885973"/>
              <a:gd name="connsiteX9501" fmla="*/ 1456792 w 6085020"/>
              <a:gd name="connsiteY9501" fmla="*/ 4108534 h 4885973"/>
              <a:gd name="connsiteX9502" fmla="*/ 1461546 w 6085020"/>
              <a:gd name="connsiteY9502" fmla="*/ 4109483 h 4885973"/>
              <a:gd name="connsiteX9503" fmla="*/ 1458313 w 6085020"/>
              <a:gd name="connsiteY9503" fmla="*/ 4114983 h 4885973"/>
              <a:gd name="connsiteX9504" fmla="*/ 1461356 w 6085020"/>
              <a:gd name="connsiteY9504" fmla="*/ 4126742 h 4885973"/>
              <a:gd name="connsiteX9505" fmla="*/ 1456792 w 6085020"/>
              <a:gd name="connsiteY9505" fmla="*/ 4132811 h 4885973"/>
              <a:gd name="connsiteX9506" fmla="*/ 1453559 w 6085020"/>
              <a:gd name="connsiteY9506" fmla="*/ 4137174 h 4885973"/>
              <a:gd name="connsiteX9507" fmla="*/ 1453559 w 6085020"/>
              <a:gd name="connsiteY9507" fmla="*/ 4141157 h 4885973"/>
              <a:gd name="connsiteX9508" fmla="*/ 1458884 w 6085020"/>
              <a:gd name="connsiteY9508" fmla="*/ 4150261 h 4885973"/>
              <a:gd name="connsiteX9509" fmla="*/ 1463257 w 6085020"/>
              <a:gd name="connsiteY9509" fmla="*/ 4158227 h 4885973"/>
              <a:gd name="connsiteX9510" fmla="*/ 1464969 w 6085020"/>
              <a:gd name="connsiteY9510" fmla="*/ 4159934 h 4885973"/>
              <a:gd name="connsiteX9511" fmla="*/ 1466680 w 6085020"/>
              <a:gd name="connsiteY9511" fmla="*/ 4161830 h 4885973"/>
              <a:gd name="connsiteX9512" fmla="*/ 1465159 w 6085020"/>
              <a:gd name="connsiteY9512" fmla="*/ 4156899 h 4885973"/>
              <a:gd name="connsiteX9513" fmla="*/ 1482843 w 6085020"/>
              <a:gd name="connsiteY9513" fmla="*/ 4149123 h 4885973"/>
              <a:gd name="connsiteX9514" fmla="*/ 1504094 w 6085020"/>
              <a:gd name="connsiteY9514" fmla="*/ 4136748 h 4885973"/>
              <a:gd name="connsiteX9515" fmla="*/ 1504720 w 6085020"/>
              <a:gd name="connsiteY9515" fmla="*/ 4135945 h 4885973"/>
              <a:gd name="connsiteX9516" fmla="*/ 1505282 w 6085020"/>
              <a:gd name="connsiteY9516" fmla="*/ 4136225 h 4885973"/>
              <a:gd name="connsiteX9517" fmla="*/ 1509212 w 6085020"/>
              <a:gd name="connsiteY9517" fmla="*/ 4130184 h 4885973"/>
              <a:gd name="connsiteX9518" fmla="*/ 1513078 w 6085020"/>
              <a:gd name="connsiteY9518" fmla="*/ 4125225 h 4885973"/>
              <a:gd name="connsiteX9519" fmla="*/ 1511177 w 6085020"/>
              <a:gd name="connsiteY9519" fmla="*/ 4123139 h 4885973"/>
              <a:gd name="connsiteX9520" fmla="*/ 1512888 w 6085020"/>
              <a:gd name="connsiteY9520" fmla="*/ 4123139 h 4885973"/>
              <a:gd name="connsiteX9521" fmla="*/ 1511367 w 6085020"/>
              <a:gd name="connsiteY9521" fmla="*/ 4120483 h 4885973"/>
              <a:gd name="connsiteX9522" fmla="*/ 1511367 w 6085020"/>
              <a:gd name="connsiteY9522" fmla="*/ 4118397 h 4885973"/>
              <a:gd name="connsiteX9523" fmla="*/ 1505852 w 6085020"/>
              <a:gd name="connsiteY9523" fmla="*/ 4112707 h 4885973"/>
              <a:gd name="connsiteX9524" fmla="*/ 1496725 w 6085020"/>
              <a:gd name="connsiteY9524" fmla="*/ 4114793 h 4885973"/>
              <a:gd name="connsiteX9525" fmla="*/ 1496725 w 6085020"/>
              <a:gd name="connsiteY9525" fmla="*/ 4119155 h 4885973"/>
              <a:gd name="connsiteX9526" fmla="*/ 1493553 w 6085020"/>
              <a:gd name="connsiteY9526" fmla="*/ 4124447 h 4885973"/>
              <a:gd name="connsiteX9527" fmla="*/ 1493492 w 6085020"/>
              <a:gd name="connsiteY9527" fmla="*/ 4124466 h 4885973"/>
              <a:gd name="connsiteX9528" fmla="*/ 1489119 w 6085020"/>
              <a:gd name="connsiteY9528" fmla="*/ 4125414 h 4885973"/>
              <a:gd name="connsiteX9529" fmla="*/ 1486076 w 6085020"/>
              <a:gd name="connsiteY9529" fmla="*/ 4112138 h 4885973"/>
              <a:gd name="connsiteX9530" fmla="*/ 1490450 w 6085020"/>
              <a:gd name="connsiteY9530" fmla="*/ 4109672 h 4885973"/>
              <a:gd name="connsiteX9531" fmla="*/ 1489499 w 6085020"/>
              <a:gd name="connsiteY9531" fmla="*/ 4105689 h 4885973"/>
              <a:gd name="connsiteX9532" fmla="*/ 1492922 w 6085020"/>
              <a:gd name="connsiteY9532" fmla="*/ 4104741 h 4885973"/>
              <a:gd name="connsiteX9533" fmla="*/ 1482463 w 6085020"/>
              <a:gd name="connsiteY9533" fmla="*/ 4102465 h 4885973"/>
              <a:gd name="connsiteX9534" fmla="*/ 1064879 w 6085020"/>
              <a:gd name="connsiteY9534" fmla="*/ 4102465 h 4885973"/>
              <a:gd name="connsiteX9535" fmla="*/ 1056892 w 6085020"/>
              <a:gd name="connsiteY9535" fmla="*/ 4107396 h 4885973"/>
              <a:gd name="connsiteX9536" fmla="*/ 1051568 w 6085020"/>
              <a:gd name="connsiteY9536" fmla="*/ 4114793 h 4885973"/>
              <a:gd name="connsiteX9537" fmla="*/ 1047004 w 6085020"/>
              <a:gd name="connsiteY9537" fmla="*/ 4114793 h 4885973"/>
              <a:gd name="connsiteX9538" fmla="*/ 1047004 w 6085020"/>
              <a:gd name="connsiteY9538" fmla="*/ 4119535 h 4885973"/>
              <a:gd name="connsiteX9539" fmla="*/ 1050046 w 6085020"/>
              <a:gd name="connsiteY9539" fmla="*/ 4119535 h 4885973"/>
              <a:gd name="connsiteX9540" fmla="*/ 1050046 w 6085020"/>
              <a:gd name="connsiteY9540" fmla="*/ 4120673 h 4885973"/>
              <a:gd name="connsiteX9541" fmla="*/ 1055635 w 6085020"/>
              <a:gd name="connsiteY9541" fmla="*/ 4124865 h 4885973"/>
              <a:gd name="connsiteX9542" fmla="*/ 1055751 w 6085020"/>
              <a:gd name="connsiteY9542" fmla="*/ 4124845 h 4885973"/>
              <a:gd name="connsiteX9543" fmla="*/ 1063167 w 6085020"/>
              <a:gd name="connsiteY9543" fmla="*/ 4114983 h 4885973"/>
              <a:gd name="connsiteX9544" fmla="*/ 1064879 w 6085020"/>
              <a:gd name="connsiteY9544" fmla="*/ 4102465 h 4885973"/>
              <a:gd name="connsiteX9545" fmla="*/ 1607206 w 6085020"/>
              <a:gd name="connsiteY9545" fmla="*/ 4102275 h 4885973"/>
              <a:gd name="connsiteX9546" fmla="*/ 1607829 w 6085020"/>
              <a:gd name="connsiteY9546" fmla="*/ 4103413 h 4885973"/>
              <a:gd name="connsiteX9547" fmla="*/ 1607586 w 6085020"/>
              <a:gd name="connsiteY9547" fmla="*/ 4103413 h 4885973"/>
              <a:gd name="connsiteX9548" fmla="*/ 1607853 w 6085020"/>
              <a:gd name="connsiteY9548" fmla="*/ 4103458 h 4885973"/>
              <a:gd name="connsiteX9549" fmla="*/ 1608347 w 6085020"/>
              <a:gd name="connsiteY9549" fmla="*/ 4104362 h 4885973"/>
              <a:gd name="connsiteX9550" fmla="*/ 1608727 w 6085020"/>
              <a:gd name="connsiteY9550" fmla="*/ 4103603 h 4885973"/>
              <a:gd name="connsiteX9551" fmla="*/ 1607853 w 6085020"/>
              <a:gd name="connsiteY9551" fmla="*/ 4103458 h 4885973"/>
              <a:gd name="connsiteX9552" fmla="*/ 1607829 w 6085020"/>
              <a:gd name="connsiteY9552" fmla="*/ 4103413 h 4885973"/>
              <a:gd name="connsiteX9553" fmla="*/ 1608537 w 6085020"/>
              <a:gd name="connsiteY9553" fmla="*/ 4103413 h 4885973"/>
              <a:gd name="connsiteX9554" fmla="*/ 1158246 w 6085020"/>
              <a:gd name="connsiteY9554" fmla="*/ 4100758 h 4885973"/>
              <a:gd name="connsiteX9555" fmla="*/ 1159957 w 6085020"/>
              <a:gd name="connsiteY9555" fmla="*/ 4106069 h 4885973"/>
              <a:gd name="connsiteX9556" fmla="*/ 1159387 w 6085020"/>
              <a:gd name="connsiteY9556" fmla="*/ 4104930 h 4885973"/>
              <a:gd name="connsiteX9557" fmla="*/ 1159387 w 6085020"/>
              <a:gd name="connsiteY9557" fmla="*/ 4103034 h 4885973"/>
              <a:gd name="connsiteX9558" fmla="*/ 1159387 w 6085020"/>
              <a:gd name="connsiteY9558" fmla="*/ 4102844 h 4885973"/>
              <a:gd name="connsiteX9559" fmla="*/ 1160527 w 6085020"/>
              <a:gd name="connsiteY9559" fmla="*/ 4105310 h 4885973"/>
              <a:gd name="connsiteX9560" fmla="*/ 1160908 w 6085020"/>
              <a:gd name="connsiteY9560" fmla="*/ 4103982 h 4885973"/>
              <a:gd name="connsiteX9561" fmla="*/ 1159387 w 6085020"/>
              <a:gd name="connsiteY9561" fmla="*/ 4102844 h 4885973"/>
              <a:gd name="connsiteX9562" fmla="*/ 1159387 w 6085020"/>
              <a:gd name="connsiteY9562" fmla="*/ 4100758 h 4885973"/>
              <a:gd name="connsiteX9563" fmla="*/ 1158246 w 6085020"/>
              <a:gd name="connsiteY9563" fmla="*/ 4100758 h 4885973"/>
              <a:gd name="connsiteX9564" fmla="*/ 901344 w 6085020"/>
              <a:gd name="connsiteY9564" fmla="*/ 4100758 h 4885973"/>
              <a:gd name="connsiteX9565" fmla="*/ 899442 w 6085020"/>
              <a:gd name="connsiteY9565" fmla="*/ 4108606 h 4885973"/>
              <a:gd name="connsiteX9566" fmla="*/ 904185 w 6085020"/>
              <a:gd name="connsiteY9566" fmla="*/ 4114360 h 4885973"/>
              <a:gd name="connsiteX9567" fmla="*/ 903626 w 6085020"/>
              <a:gd name="connsiteY9567" fmla="*/ 4115173 h 4885973"/>
              <a:gd name="connsiteX9568" fmla="*/ 904386 w 6085020"/>
              <a:gd name="connsiteY9568" fmla="*/ 4114604 h 4885973"/>
              <a:gd name="connsiteX9569" fmla="*/ 904185 w 6085020"/>
              <a:gd name="connsiteY9569" fmla="*/ 4114360 h 4885973"/>
              <a:gd name="connsiteX9570" fmla="*/ 907500 w 6085020"/>
              <a:gd name="connsiteY9570" fmla="*/ 4109530 h 4885973"/>
              <a:gd name="connsiteX9571" fmla="*/ 908379 w 6085020"/>
              <a:gd name="connsiteY9571" fmla="*/ 4100758 h 4885973"/>
              <a:gd name="connsiteX9572" fmla="*/ 799990 w 6085020"/>
              <a:gd name="connsiteY9572" fmla="*/ 4100379 h 4885973"/>
              <a:gd name="connsiteX9573" fmla="*/ 791770 w 6085020"/>
              <a:gd name="connsiteY9573" fmla="*/ 4120421 h 4885973"/>
              <a:gd name="connsiteX9574" fmla="*/ 789912 w 6085020"/>
              <a:gd name="connsiteY9574" fmla="*/ 4120673 h 4885973"/>
              <a:gd name="connsiteX9575" fmla="*/ 791433 w 6085020"/>
              <a:gd name="connsiteY9575" fmla="*/ 4121242 h 4885973"/>
              <a:gd name="connsiteX9576" fmla="*/ 791770 w 6085020"/>
              <a:gd name="connsiteY9576" fmla="*/ 4120421 h 4885973"/>
              <a:gd name="connsiteX9577" fmla="*/ 804035 w 6085020"/>
              <a:gd name="connsiteY9577" fmla="*/ 4118757 h 4885973"/>
              <a:gd name="connsiteX9578" fmla="*/ 806075 w 6085020"/>
              <a:gd name="connsiteY9578" fmla="*/ 4113276 h 4885973"/>
              <a:gd name="connsiteX9579" fmla="*/ 806075 w 6085020"/>
              <a:gd name="connsiteY9579" fmla="*/ 4111189 h 4885973"/>
              <a:gd name="connsiteX9580" fmla="*/ 799990 w 6085020"/>
              <a:gd name="connsiteY9580" fmla="*/ 4100379 h 4885973"/>
              <a:gd name="connsiteX9581" fmla="*/ 4378552 w 6085020"/>
              <a:gd name="connsiteY9581" fmla="*/ 4100189 h 4885973"/>
              <a:gd name="connsiteX9582" fmla="*/ 4374940 w 6085020"/>
              <a:gd name="connsiteY9582" fmla="*/ 4103793 h 4885973"/>
              <a:gd name="connsiteX9583" fmla="*/ 4375034 w 6085020"/>
              <a:gd name="connsiteY9583" fmla="*/ 4102181 h 4885973"/>
              <a:gd name="connsiteX9584" fmla="*/ 4374940 w 6085020"/>
              <a:gd name="connsiteY9584" fmla="*/ 4102086 h 4885973"/>
              <a:gd name="connsiteX9585" fmla="*/ 4373038 w 6085020"/>
              <a:gd name="connsiteY9585" fmla="*/ 4102086 h 4885973"/>
              <a:gd name="connsiteX9586" fmla="*/ 4372943 w 6085020"/>
              <a:gd name="connsiteY9586" fmla="*/ 4103698 h 4885973"/>
              <a:gd name="connsiteX9587" fmla="*/ 4373038 w 6085020"/>
              <a:gd name="connsiteY9587" fmla="*/ 4103793 h 4885973"/>
              <a:gd name="connsiteX9588" fmla="*/ 4377602 w 6085020"/>
              <a:gd name="connsiteY9588" fmla="*/ 4104741 h 4885973"/>
              <a:gd name="connsiteX9589" fmla="*/ 4378552 w 6085020"/>
              <a:gd name="connsiteY9589" fmla="*/ 4100189 h 4885973"/>
              <a:gd name="connsiteX9590" fmla="*/ 785348 w 6085020"/>
              <a:gd name="connsiteY9590" fmla="*/ 4099620 h 4885973"/>
              <a:gd name="connsiteX9591" fmla="*/ 784397 w 6085020"/>
              <a:gd name="connsiteY9591" fmla="*/ 4103224 h 4885973"/>
              <a:gd name="connsiteX9592" fmla="*/ 782876 w 6085020"/>
              <a:gd name="connsiteY9592" fmla="*/ 4102655 h 4885973"/>
              <a:gd name="connsiteX9593" fmla="*/ 786109 w 6085020"/>
              <a:gd name="connsiteY9593" fmla="*/ 4105120 h 4885973"/>
              <a:gd name="connsiteX9594" fmla="*/ 788581 w 6085020"/>
              <a:gd name="connsiteY9594" fmla="*/ 4102086 h 4885973"/>
              <a:gd name="connsiteX9595" fmla="*/ 785397 w 6085020"/>
              <a:gd name="connsiteY9595" fmla="*/ 4099620 h 4885973"/>
              <a:gd name="connsiteX9596" fmla="*/ 785348 w 6085020"/>
              <a:gd name="connsiteY9596" fmla="*/ 4099620 h 4885973"/>
              <a:gd name="connsiteX9597" fmla="*/ 4421528 w 6085020"/>
              <a:gd name="connsiteY9597" fmla="*/ 4098672 h 4885973"/>
              <a:gd name="connsiteX9598" fmla="*/ 4420577 w 6085020"/>
              <a:gd name="connsiteY9598" fmla="*/ 4099051 h 4885973"/>
              <a:gd name="connsiteX9599" fmla="*/ 4420950 w 6085020"/>
              <a:gd name="connsiteY9599" fmla="*/ 4099575 h 4885973"/>
              <a:gd name="connsiteX9600" fmla="*/ 4413375 w 6085020"/>
              <a:gd name="connsiteY9600" fmla="*/ 4111403 h 4885973"/>
              <a:gd name="connsiteX9601" fmla="*/ 4405935 w 6085020"/>
              <a:gd name="connsiteY9601" fmla="*/ 4124845 h 4885973"/>
              <a:gd name="connsiteX9602" fmla="*/ 4411069 w 6085020"/>
              <a:gd name="connsiteY9602" fmla="*/ 4129966 h 4885973"/>
              <a:gd name="connsiteX9603" fmla="*/ 4426231 w 6085020"/>
              <a:gd name="connsiteY9603" fmla="*/ 4107002 h 4885973"/>
              <a:gd name="connsiteX9604" fmla="*/ 4420950 w 6085020"/>
              <a:gd name="connsiteY9604" fmla="*/ 4099575 h 4885973"/>
              <a:gd name="connsiteX9605" fmla="*/ 683234 w 6085020"/>
              <a:gd name="connsiteY9605" fmla="*/ 4098672 h 4885973"/>
              <a:gd name="connsiteX9606" fmla="*/ 677149 w 6085020"/>
              <a:gd name="connsiteY9606" fmla="*/ 4103603 h 4885973"/>
              <a:gd name="connsiteX9607" fmla="*/ 671461 w 6085020"/>
              <a:gd name="connsiteY9607" fmla="*/ 4110823 h 4885973"/>
              <a:gd name="connsiteX9608" fmla="*/ 671444 w 6085020"/>
              <a:gd name="connsiteY9608" fmla="*/ 4110810 h 4885973"/>
              <a:gd name="connsiteX9609" fmla="*/ 670873 w 6085020"/>
              <a:gd name="connsiteY9609" fmla="*/ 4111569 h 4885973"/>
              <a:gd name="connsiteX9610" fmla="*/ 671461 w 6085020"/>
              <a:gd name="connsiteY9610" fmla="*/ 4110823 h 4885973"/>
              <a:gd name="connsiteX9611" fmla="*/ 674239 w 6085020"/>
              <a:gd name="connsiteY9611" fmla="*/ 4112897 h 4885973"/>
              <a:gd name="connsiteX9612" fmla="*/ 674296 w 6085020"/>
              <a:gd name="connsiteY9612" fmla="*/ 4112897 h 4885973"/>
              <a:gd name="connsiteX9613" fmla="*/ 680001 w 6085020"/>
              <a:gd name="connsiteY9613" fmla="*/ 4105689 h 4885973"/>
              <a:gd name="connsiteX9614" fmla="*/ 1028178 w 6085020"/>
              <a:gd name="connsiteY9614" fmla="*/ 4098103 h 4885973"/>
              <a:gd name="connsiteX9615" fmla="*/ 1034516 w 6085020"/>
              <a:gd name="connsiteY9615" fmla="*/ 4110159 h 4885973"/>
              <a:gd name="connsiteX9616" fmla="*/ 1040077 w 6085020"/>
              <a:gd name="connsiteY9616" fmla="*/ 4107436 h 4885973"/>
              <a:gd name="connsiteX9617" fmla="*/ 1040158 w 6085020"/>
              <a:gd name="connsiteY9617" fmla="*/ 4107586 h 4885973"/>
              <a:gd name="connsiteX9618" fmla="*/ 1040158 w 6085020"/>
              <a:gd name="connsiteY9618" fmla="*/ 4107396 h 4885973"/>
              <a:gd name="connsiteX9619" fmla="*/ 1040077 w 6085020"/>
              <a:gd name="connsiteY9619" fmla="*/ 4107436 h 4885973"/>
              <a:gd name="connsiteX9620" fmla="*/ 1036379 w 6085020"/>
              <a:gd name="connsiteY9620" fmla="*/ 4100569 h 4885973"/>
              <a:gd name="connsiteX9621" fmla="*/ 1028178 w 6085020"/>
              <a:gd name="connsiteY9621" fmla="*/ 4098103 h 4885973"/>
              <a:gd name="connsiteX9622" fmla="*/ 1256937 w 6085020"/>
              <a:gd name="connsiteY9622" fmla="*/ 4097723 h 4885973"/>
              <a:gd name="connsiteX9623" fmla="*/ 1259491 w 6085020"/>
              <a:gd name="connsiteY9623" fmla="*/ 4105367 h 4885973"/>
              <a:gd name="connsiteX9624" fmla="*/ 1258793 w 6085020"/>
              <a:gd name="connsiteY9624" fmla="*/ 4105620 h 4885973"/>
              <a:gd name="connsiteX9625" fmla="*/ 2142854 w 6085020"/>
              <a:gd name="connsiteY9625" fmla="*/ 4097605 h 4885973"/>
              <a:gd name="connsiteX9626" fmla="*/ 2129757 w 6085020"/>
              <a:gd name="connsiteY9626" fmla="*/ 4105689 h 4885973"/>
              <a:gd name="connsiteX9627" fmla="*/ 2140596 w 6085020"/>
              <a:gd name="connsiteY9627" fmla="*/ 4105689 h 4885973"/>
              <a:gd name="connsiteX9628" fmla="*/ 2140596 w 6085020"/>
              <a:gd name="connsiteY9628" fmla="*/ 4105879 h 4885973"/>
              <a:gd name="connsiteX9629" fmla="*/ 2154668 w 6085020"/>
              <a:gd name="connsiteY9629" fmla="*/ 4099620 h 4885973"/>
              <a:gd name="connsiteX9630" fmla="*/ 2142854 w 6085020"/>
              <a:gd name="connsiteY9630" fmla="*/ 4097605 h 4885973"/>
              <a:gd name="connsiteX9631" fmla="*/ 848670 w 6085020"/>
              <a:gd name="connsiteY9631" fmla="*/ 4097154 h 4885973"/>
              <a:gd name="connsiteX9632" fmla="*/ 852093 w 6085020"/>
              <a:gd name="connsiteY9632" fmla="*/ 4100189 h 4885973"/>
              <a:gd name="connsiteX9633" fmla="*/ 852093 w 6085020"/>
              <a:gd name="connsiteY9633" fmla="*/ 4100379 h 4885973"/>
              <a:gd name="connsiteX9634" fmla="*/ 848670 w 6085020"/>
              <a:gd name="connsiteY9634" fmla="*/ 4097154 h 4885973"/>
              <a:gd name="connsiteX9635" fmla="*/ 4247344 w 6085020"/>
              <a:gd name="connsiteY9635" fmla="*/ 4096396 h 4885973"/>
              <a:gd name="connsiteX9636" fmla="*/ 4244492 w 6085020"/>
              <a:gd name="connsiteY9636" fmla="*/ 4098482 h 4885973"/>
              <a:gd name="connsiteX9637" fmla="*/ 4241449 w 6085020"/>
              <a:gd name="connsiteY9637" fmla="*/ 4100758 h 4885973"/>
              <a:gd name="connsiteX9638" fmla="*/ 4241449 w 6085020"/>
              <a:gd name="connsiteY9638" fmla="*/ 4103224 h 4885973"/>
              <a:gd name="connsiteX9639" fmla="*/ 4242020 w 6085020"/>
              <a:gd name="connsiteY9639" fmla="*/ 4103224 h 4885973"/>
              <a:gd name="connsiteX9640" fmla="*/ 4238597 w 6085020"/>
              <a:gd name="connsiteY9640" fmla="*/ 4104741 h 4885973"/>
              <a:gd name="connsiteX9641" fmla="*/ 4238597 w 6085020"/>
              <a:gd name="connsiteY9641" fmla="*/ 4106827 h 4885973"/>
              <a:gd name="connsiteX9642" fmla="*/ 4244112 w 6085020"/>
              <a:gd name="connsiteY9642" fmla="*/ 4102465 h 4885973"/>
              <a:gd name="connsiteX9643" fmla="*/ 4242971 w 6085020"/>
              <a:gd name="connsiteY9643" fmla="*/ 4100948 h 4885973"/>
              <a:gd name="connsiteX9644" fmla="*/ 4245062 w 6085020"/>
              <a:gd name="connsiteY9644" fmla="*/ 4098672 h 4885973"/>
              <a:gd name="connsiteX9645" fmla="*/ 2814702 w 6085020"/>
              <a:gd name="connsiteY9645" fmla="*/ 4096206 h 4885973"/>
              <a:gd name="connsiteX9646" fmla="*/ 2814702 w 6085020"/>
              <a:gd name="connsiteY9646" fmla="*/ 4096206 h 4885973"/>
              <a:gd name="connsiteX9647" fmla="*/ 4337669 w 6085020"/>
              <a:gd name="connsiteY9647" fmla="*/ 4095827 h 4885973"/>
              <a:gd name="connsiteX9648" fmla="*/ 4337479 w 6085020"/>
              <a:gd name="connsiteY9648" fmla="*/ 4097723 h 4885973"/>
              <a:gd name="connsiteX9649" fmla="*/ 4337669 w 6085020"/>
              <a:gd name="connsiteY9649" fmla="*/ 4097913 h 4885973"/>
              <a:gd name="connsiteX9650" fmla="*/ 4339570 w 6085020"/>
              <a:gd name="connsiteY9650" fmla="*/ 4097913 h 4885973"/>
              <a:gd name="connsiteX9651" fmla="*/ 4339570 w 6085020"/>
              <a:gd name="connsiteY9651" fmla="*/ 4096016 h 4885973"/>
              <a:gd name="connsiteX9652" fmla="*/ 4337669 w 6085020"/>
              <a:gd name="connsiteY9652" fmla="*/ 4095827 h 4885973"/>
              <a:gd name="connsiteX9653" fmla="*/ 3026727 w 6085020"/>
              <a:gd name="connsiteY9653" fmla="*/ 4095827 h 4885973"/>
              <a:gd name="connsiteX9654" fmla="*/ 3029009 w 6085020"/>
              <a:gd name="connsiteY9654" fmla="*/ 4096965 h 4885973"/>
              <a:gd name="connsiteX9655" fmla="*/ 3029770 w 6085020"/>
              <a:gd name="connsiteY9655" fmla="*/ 4096775 h 4885973"/>
              <a:gd name="connsiteX9656" fmla="*/ 3031101 w 6085020"/>
              <a:gd name="connsiteY9656" fmla="*/ 4099051 h 4885973"/>
              <a:gd name="connsiteX9657" fmla="*/ 3026727 w 6085020"/>
              <a:gd name="connsiteY9657" fmla="*/ 4099051 h 4885973"/>
              <a:gd name="connsiteX9658" fmla="*/ 3026727 w 6085020"/>
              <a:gd name="connsiteY9658" fmla="*/ 4095827 h 4885973"/>
              <a:gd name="connsiteX9659" fmla="*/ 1047004 w 6085020"/>
              <a:gd name="connsiteY9659" fmla="*/ 4095447 h 4885973"/>
              <a:gd name="connsiteX9660" fmla="*/ 1043771 w 6085020"/>
              <a:gd name="connsiteY9660" fmla="*/ 4099620 h 4885973"/>
              <a:gd name="connsiteX9661" fmla="*/ 1040348 w 6085020"/>
              <a:gd name="connsiteY9661" fmla="*/ 4103982 h 4885973"/>
              <a:gd name="connsiteX9662" fmla="*/ 1055561 w 6085020"/>
              <a:gd name="connsiteY9662" fmla="*/ 4102086 h 4885973"/>
              <a:gd name="connsiteX9663" fmla="*/ 1051377 w 6085020"/>
              <a:gd name="connsiteY9663" fmla="*/ 4098861 h 4885973"/>
              <a:gd name="connsiteX9664" fmla="*/ 1506423 w 6085020"/>
              <a:gd name="connsiteY9664" fmla="*/ 4094878 h 4885973"/>
              <a:gd name="connsiteX9665" fmla="*/ 1506423 w 6085020"/>
              <a:gd name="connsiteY9665" fmla="*/ 4099241 h 4885973"/>
              <a:gd name="connsiteX9666" fmla="*/ 1510796 w 6085020"/>
              <a:gd name="connsiteY9666" fmla="*/ 4096016 h 4885973"/>
              <a:gd name="connsiteX9667" fmla="*/ 1507754 w 6085020"/>
              <a:gd name="connsiteY9667" fmla="*/ 4095068 h 4885973"/>
              <a:gd name="connsiteX9668" fmla="*/ 4254190 w 6085020"/>
              <a:gd name="connsiteY9668" fmla="*/ 4094689 h 4885973"/>
              <a:gd name="connsiteX9669" fmla="*/ 4253239 w 6085020"/>
              <a:gd name="connsiteY9669" fmla="*/ 4096396 h 4885973"/>
              <a:gd name="connsiteX9670" fmla="*/ 4251718 w 6085020"/>
              <a:gd name="connsiteY9670" fmla="*/ 4097534 h 4885973"/>
              <a:gd name="connsiteX9671" fmla="*/ 4253049 w 6085020"/>
              <a:gd name="connsiteY9671" fmla="*/ 4097534 h 4885973"/>
              <a:gd name="connsiteX9672" fmla="*/ 4254190 w 6085020"/>
              <a:gd name="connsiteY9672" fmla="*/ 4094689 h 4885973"/>
              <a:gd name="connsiteX9673" fmla="*/ 877194 w 6085020"/>
              <a:gd name="connsiteY9673" fmla="*/ 4094689 h 4885973"/>
              <a:gd name="connsiteX9674" fmla="*/ 874722 w 6085020"/>
              <a:gd name="connsiteY9674" fmla="*/ 4097913 h 4885973"/>
              <a:gd name="connsiteX9675" fmla="*/ 877905 w 6085020"/>
              <a:gd name="connsiteY9675" fmla="*/ 4100379 h 4885973"/>
              <a:gd name="connsiteX9676" fmla="*/ 877954 w 6085020"/>
              <a:gd name="connsiteY9676" fmla="*/ 4100379 h 4885973"/>
              <a:gd name="connsiteX9677" fmla="*/ 880426 w 6085020"/>
              <a:gd name="connsiteY9677" fmla="*/ 4097344 h 4885973"/>
              <a:gd name="connsiteX9678" fmla="*/ 877194 w 6085020"/>
              <a:gd name="connsiteY9678" fmla="*/ 4094689 h 4885973"/>
              <a:gd name="connsiteX9679" fmla="*/ 4282903 w 6085020"/>
              <a:gd name="connsiteY9679" fmla="*/ 4094309 h 4885973"/>
              <a:gd name="connsiteX9680" fmla="*/ 4282903 w 6085020"/>
              <a:gd name="connsiteY9680" fmla="*/ 4096585 h 4885973"/>
              <a:gd name="connsiteX9681" fmla="*/ 4281573 w 6085020"/>
              <a:gd name="connsiteY9681" fmla="*/ 4101517 h 4885973"/>
              <a:gd name="connsiteX9682" fmla="*/ 4281573 w 6085020"/>
              <a:gd name="connsiteY9682" fmla="*/ 4103982 h 4885973"/>
              <a:gd name="connsiteX9683" fmla="*/ 4279100 w 6085020"/>
              <a:gd name="connsiteY9683" fmla="*/ 4104362 h 4885973"/>
              <a:gd name="connsiteX9684" fmla="*/ 4277009 w 6085020"/>
              <a:gd name="connsiteY9684" fmla="*/ 4105500 h 4885973"/>
              <a:gd name="connsiteX9685" fmla="*/ 4279290 w 6085020"/>
              <a:gd name="connsiteY9685" fmla="*/ 4108345 h 4885973"/>
              <a:gd name="connsiteX9686" fmla="*/ 4281953 w 6085020"/>
              <a:gd name="connsiteY9686" fmla="*/ 4104551 h 4885973"/>
              <a:gd name="connsiteX9687" fmla="*/ 4283664 w 6085020"/>
              <a:gd name="connsiteY9687" fmla="*/ 4101327 h 4885973"/>
              <a:gd name="connsiteX9688" fmla="*/ 4282523 w 6085020"/>
              <a:gd name="connsiteY9688" fmla="*/ 4099810 h 4885973"/>
              <a:gd name="connsiteX9689" fmla="*/ 4283664 w 6085020"/>
              <a:gd name="connsiteY9689" fmla="*/ 4098292 h 4885973"/>
              <a:gd name="connsiteX9690" fmla="*/ 4284805 w 6085020"/>
              <a:gd name="connsiteY9690" fmla="*/ 4096585 h 4885973"/>
              <a:gd name="connsiteX9691" fmla="*/ 2030495 w 6085020"/>
              <a:gd name="connsiteY9691" fmla="*/ 4093930 h 4885973"/>
              <a:gd name="connsiteX9692" fmla="*/ 2030495 w 6085020"/>
              <a:gd name="connsiteY9692" fmla="*/ 4093930 h 4885973"/>
              <a:gd name="connsiteX9693" fmla="*/ 4261036 w 6085020"/>
              <a:gd name="connsiteY9693" fmla="*/ 4093740 h 4885973"/>
              <a:gd name="connsiteX9694" fmla="*/ 4262366 w 6085020"/>
              <a:gd name="connsiteY9694" fmla="*/ 4095258 h 4885973"/>
              <a:gd name="connsiteX9695" fmla="*/ 4263888 w 6085020"/>
              <a:gd name="connsiteY9695" fmla="*/ 4096965 h 4885973"/>
              <a:gd name="connsiteX9696" fmla="*/ 4256092 w 6085020"/>
              <a:gd name="connsiteY9696" fmla="*/ 4107017 h 4885973"/>
              <a:gd name="connsiteX9697" fmla="*/ 4256282 w 6085020"/>
              <a:gd name="connsiteY9697" fmla="*/ 4109483 h 4885973"/>
              <a:gd name="connsiteX9698" fmla="*/ 4258373 w 6085020"/>
              <a:gd name="connsiteY9698" fmla="*/ 4107017 h 4885973"/>
              <a:gd name="connsiteX9699" fmla="*/ 4262747 w 6085020"/>
              <a:gd name="connsiteY9699" fmla="*/ 4101896 h 4885973"/>
              <a:gd name="connsiteX9700" fmla="*/ 4265029 w 6085020"/>
              <a:gd name="connsiteY9700" fmla="*/ 4099241 h 4885973"/>
              <a:gd name="connsiteX9701" fmla="*/ 4265029 w 6085020"/>
              <a:gd name="connsiteY9701" fmla="*/ 4096775 h 4885973"/>
              <a:gd name="connsiteX9702" fmla="*/ 4265029 w 6085020"/>
              <a:gd name="connsiteY9702" fmla="*/ 4094689 h 4885973"/>
              <a:gd name="connsiteX9703" fmla="*/ 4262747 w 6085020"/>
              <a:gd name="connsiteY9703" fmla="*/ 4093740 h 4885973"/>
              <a:gd name="connsiteX9704" fmla="*/ 4354212 w 6085020"/>
              <a:gd name="connsiteY9704" fmla="*/ 4093171 h 4885973"/>
              <a:gd name="connsiteX9705" fmla="*/ 4354212 w 6085020"/>
              <a:gd name="connsiteY9705" fmla="*/ 4093171 h 4885973"/>
              <a:gd name="connsiteX9706" fmla="*/ 1854030 w 6085020"/>
              <a:gd name="connsiteY9706" fmla="*/ 4093171 h 4885973"/>
              <a:gd name="connsiteX9707" fmla="*/ 1853860 w 6085020"/>
              <a:gd name="connsiteY9707" fmla="*/ 4093361 h 4885973"/>
              <a:gd name="connsiteX9708" fmla="*/ 1847564 w 6085020"/>
              <a:gd name="connsiteY9708" fmla="*/ 4093361 h 4885973"/>
              <a:gd name="connsiteX9709" fmla="*/ 1847564 w 6085020"/>
              <a:gd name="connsiteY9709" fmla="*/ 4100379 h 4885973"/>
              <a:gd name="connsiteX9710" fmla="*/ 1853860 w 6085020"/>
              <a:gd name="connsiteY9710" fmla="*/ 4093361 h 4885973"/>
              <a:gd name="connsiteX9711" fmla="*/ 1854790 w 6085020"/>
              <a:gd name="connsiteY9711" fmla="*/ 4093361 h 4885973"/>
              <a:gd name="connsiteX9712" fmla="*/ 1682128 w 6085020"/>
              <a:gd name="connsiteY9712" fmla="*/ 4092792 h 4885973"/>
              <a:gd name="connsiteX9713" fmla="*/ 1678705 w 6085020"/>
              <a:gd name="connsiteY9713" fmla="*/ 4096965 h 4885973"/>
              <a:gd name="connsiteX9714" fmla="*/ 1675472 w 6085020"/>
              <a:gd name="connsiteY9714" fmla="*/ 4101327 h 4885973"/>
              <a:gd name="connsiteX9715" fmla="*/ 1679656 w 6085020"/>
              <a:gd name="connsiteY9715" fmla="*/ 4104551 h 4885973"/>
              <a:gd name="connsiteX9716" fmla="*/ 1683839 w 6085020"/>
              <a:gd name="connsiteY9716" fmla="*/ 4107776 h 4885973"/>
              <a:gd name="connsiteX9717" fmla="*/ 5236540 w 6085020"/>
              <a:gd name="connsiteY9717" fmla="*/ 4092413 h 4885973"/>
              <a:gd name="connsiteX9718" fmla="*/ 5228839 w 6085020"/>
              <a:gd name="connsiteY9718" fmla="*/ 4099288 h 4885973"/>
              <a:gd name="connsiteX9719" fmla="*/ 5221857 w 6085020"/>
              <a:gd name="connsiteY9719" fmla="*/ 4103410 h 4885973"/>
              <a:gd name="connsiteX9720" fmla="*/ 5220947 w 6085020"/>
              <a:gd name="connsiteY9720" fmla="*/ 4102844 h 4885973"/>
              <a:gd name="connsiteX9721" fmla="*/ 5220567 w 6085020"/>
              <a:gd name="connsiteY9721" fmla="*/ 4104172 h 4885973"/>
              <a:gd name="connsiteX9722" fmla="*/ 5221857 w 6085020"/>
              <a:gd name="connsiteY9722" fmla="*/ 4103410 h 4885973"/>
              <a:gd name="connsiteX9723" fmla="*/ 5227287 w 6085020"/>
              <a:gd name="connsiteY9723" fmla="*/ 4106789 h 4885973"/>
              <a:gd name="connsiteX9724" fmla="*/ 5236540 w 6085020"/>
              <a:gd name="connsiteY9724" fmla="*/ 4092413 h 4885973"/>
              <a:gd name="connsiteX9725" fmla="*/ 5075477 w 6085020"/>
              <a:gd name="connsiteY9725" fmla="*/ 4092413 h 4885973"/>
              <a:gd name="connsiteX9726" fmla="*/ 5075477 w 6085020"/>
              <a:gd name="connsiteY9726" fmla="*/ 4092413 h 4885973"/>
              <a:gd name="connsiteX9727" fmla="*/ 1880775 w 6085020"/>
              <a:gd name="connsiteY9727" fmla="*/ 4092128 h 4885973"/>
              <a:gd name="connsiteX9728" fmla="*/ 1879891 w 6085020"/>
              <a:gd name="connsiteY9728" fmla="*/ 4092413 h 4885973"/>
              <a:gd name="connsiteX9729" fmla="*/ 1877229 w 6085020"/>
              <a:gd name="connsiteY9729" fmla="*/ 4095637 h 4885973"/>
              <a:gd name="connsiteX9730" fmla="*/ 1877989 w 6085020"/>
              <a:gd name="connsiteY9730" fmla="*/ 4096206 h 4885973"/>
              <a:gd name="connsiteX9731" fmla="*/ 1881492 w 6085020"/>
              <a:gd name="connsiteY9731" fmla="*/ 4098197 h 4885973"/>
              <a:gd name="connsiteX9732" fmla="*/ 1881792 w 6085020"/>
              <a:gd name="connsiteY9732" fmla="*/ 4098103 h 4885973"/>
              <a:gd name="connsiteX9733" fmla="*/ 1884284 w 6085020"/>
              <a:gd name="connsiteY9733" fmla="*/ 4094594 h 4885973"/>
              <a:gd name="connsiteX9734" fmla="*/ 1880775 w 6085020"/>
              <a:gd name="connsiteY9734" fmla="*/ 4092128 h 4885973"/>
              <a:gd name="connsiteX9735" fmla="*/ 2004337 w 6085020"/>
              <a:gd name="connsiteY9735" fmla="*/ 4091977 h 4885973"/>
              <a:gd name="connsiteX9736" fmla="*/ 1999119 w 6085020"/>
              <a:gd name="connsiteY9736" fmla="*/ 4094878 h 4885973"/>
              <a:gd name="connsiteX9737" fmla="*/ 2009578 w 6085020"/>
              <a:gd name="connsiteY9737" fmla="*/ 4115742 h 4885973"/>
              <a:gd name="connsiteX9738" fmla="*/ 2004337 w 6085020"/>
              <a:gd name="connsiteY9738" fmla="*/ 4091977 h 4885973"/>
              <a:gd name="connsiteX9739" fmla="*/ 4124883 w 6085020"/>
              <a:gd name="connsiteY9739" fmla="*/ 4091844 h 4885973"/>
              <a:gd name="connsiteX9740" fmla="*/ 4114615 w 6085020"/>
              <a:gd name="connsiteY9740" fmla="*/ 4096775 h 4885973"/>
              <a:gd name="connsiteX9741" fmla="*/ 4115375 w 6085020"/>
              <a:gd name="connsiteY9741" fmla="*/ 4096585 h 4885973"/>
              <a:gd name="connsiteX9742" fmla="*/ 4124883 w 6085020"/>
              <a:gd name="connsiteY9742" fmla="*/ 4091844 h 4885973"/>
              <a:gd name="connsiteX9743" fmla="*/ 540426 w 6085020"/>
              <a:gd name="connsiteY9743" fmla="*/ 4090516 h 4885973"/>
              <a:gd name="connsiteX9744" fmla="*/ 540426 w 6085020"/>
              <a:gd name="connsiteY9744" fmla="*/ 4110810 h 4885973"/>
              <a:gd name="connsiteX9745" fmla="*/ 1817710 w 6085020"/>
              <a:gd name="connsiteY9745" fmla="*/ 4089947 h 4885973"/>
              <a:gd name="connsiteX9746" fmla="*/ 1814857 w 6085020"/>
              <a:gd name="connsiteY9746" fmla="*/ 4095637 h 4885973"/>
              <a:gd name="connsiteX9747" fmla="*/ 1814857 w 6085020"/>
              <a:gd name="connsiteY9747" fmla="*/ 4102275 h 4885973"/>
              <a:gd name="connsiteX9748" fmla="*/ 1816188 w 6085020"/>
              <a:gd name="connsiteY9748" fmla="*/ 4100379 h 4885973"/>
              <a:gd name="connsiteX9749" fmla="*/ 1816188 w 6085020"/>
              <a:gd name="connsiteY9749" fmla="*/ 4101706 h 4885973"/>
              <a:gd name="connsiteX9750" fmla="*/ 1820942 w 6085020"/>
              <a:gd name="connsiteY9750" fmla="*/ 4101137 h 4885973"/>
              <a:gd name="connsiteX9751" fmla="*/ 1820942 w 6085020"/>
              <a:gd name="connsiteY9751" fmla="*/ 4096775 h 4885973"/>
              <a:gd name="connsiteX9752" fmla="*/ 1822273 w 6085020"/>
              <a:gd name="connsiteY9752" fmla="*/ 4096775 h 4885973"/>
              <a:gd name="connsiteX9753" fmla="*/ 1820942 w 6085020"/>
              <a:gd name="connsiteY9753" fmla="*/ 4092982 h 4885973"/>
              <a:gd name="connsiteX9754" fmla="*/ 1819801 w 6085020"/>
              <a:gd name="connsiteY9754" fmla="*/ 4089947 h 4885973"/>
              <a:gd name="connsiteX9755" fmla="*/ 843536 w 6085020"/>
              <a:gd name="connsiteY9755" fmla="*/ 4089568 h 4885973"/>
              <a:gd name="connsiteX9756" fmla="*/ 827943 w 6085020"/>
              <a:gd name="connsiteY9756" fmla="*/ 4105310 h 4885973"/>
              <a:gd name="connsiteX9757" fmla="*/ 849811 w 6085020"/>
              <a:gd name="connsiteY9757" fmla="*/ 4105879 h 4885973"/>
              <a:gd name="connsiteX9758" fmla="*/ 849051 w 6085020"/>
              <a:gd name="connsiteY9758" fmla="*/ 4105879 h 4885973"/>
              <a:gd name="connsiteX9759" fmla="*/ 847529 w 6085020"/>
              <a:gd name="connsiteY9759" fmla="*/ 4110052 h 4885973"/>
              <a:gd name="connsiteX9760" fmla="*/ 843346 w 6085020"/>
              <a:gd name="connsiteY9760" fmla="*/ 4120673 h 4885973"/>
              <a:gd name="connsiteX9761" fmla="*/ 851332 w 6085020"/>
              <a:gd name="connsiteY9761" fmla="*/ 4122570 h 4885973"/>
              <a:gd name="connsiteX9762" fmla="*/ 859319 w 6085020"/>
              <a:gd name="connsiteY9762" fmla="*/ 4124656 h 4885973"/>
              <a:gd name="connsiteX9763" fmla="*/ 856657 w 6085020"/>
              <a:gd name="connsiteY9763" fmla="*/ 4096775 h 4885973"/>
              <a:gd name="connsiteX9764" fmla="*/ 850001 w 6085020"/>
              <a:gd name="connsiteY9764" fmla="*/ 4093930 h 4885973"/>
              <a:gd name="connsiteX9765" fmla="*/ 847149 w 6085020"/>
              <a:gd name="connsiteY9765" fmla="*/ 4092792 h 4885973"/>
              <a:gd name="connsiteX9766" fmla="*/ 843536 w 6085020"/>
              <a:gd name="connsiteY9766" fmla="*/ 4089568 h 4885973"/>
              <a:gd name="connsiteX9767" fmla="*/ 3316906 w 6085020"/>
              <a:gd name="connsiteY9767" fmla="*/ 4088999 h 4885973"/>
              <a:gd name="connsiteX9768" fmla="*/ 3316906 w 6085020"/>
              <a:gd name="connsiteY9768" fmla="*/ 4088999 h 4885973"/>
              <a:gd name="connsiteX9769" fmla="*/ 3086246 w 6085020"/>
              <a:gd name="connsiteY9769" fmla="*/ 4087861 h 4885973"/>
              <a:gd name="connsiteX9770" fmla="*/ 3084036 w 6085020"/>
              <a:gd name="connsiteY9770" fmla="*/ 4099668 h 4885973"/>
              <a:gd name="connsiteX9771" fmla="*/ 3091643 w 6085020"/>
              <a:gd name="connsiteY9771" fmla="*/ 4108467 h 4885973"/>
              <a:gd name="connsiteX9772" fmla="*/ 3091571 w 6085020"/>
              <a:gd name="connsiteY9772" fmla="*/ 4108724 h 4885973"/>
              <a:gd name="connsiteX9773" fmla="*/ 3092521 w 6085020"/>
              <a:gd name="connsiteY9773" fmla="*/ 4109483 h 4885973"/>
              <a:gd name="connsiteX9774" fmla="*/ 3091643 w 6085020"/>
              <a:gd name="connsiteY9774" fmla="*/ 4108467 h 4885973"/>
              <a:gd name="connsiteX9775" fmla="*/ 3094684 w 6085020"/>
              <a:gd name="connsiteY9775" fmla="*/ 4097581 h 4885973"/>
              <a:gd name="connsiteX9776" fmla="*/ 3086246 w 6085020"/>
              <a:gd name="connsiteY9776" fmla="*/ 4087861 h 4885973"/>
              <a:gd name="connsiteX9777" fmla="*/ 5106853 w 6085020"/>
              <a:gd name="connsiteY9777" fmla="*/ 4087292 h 4885973"/>
              <a:gd name="connsiteX9778" fmla="*/ 5106853 w 6085020"/>
              <a:gd name="connsiteY9778" fmla="*/ 4087292 h 4885973"/>
              <a:gd name="connsiteX9779" fmla="*/ 1261120 w 6085020"/>
              <a:gd name="connsiteY9779" fmla="*/ 4087198 h 4885973"/>
              <a:gd name="connsiteX9780" fmla="*/ 1262261 w 6085020"/>
              <a:gd name="connsiteY9780" fmla="*/ 4088620 h 4885973"/>
              <a:gd name="connsiteX9781" fmla="*/ 1259599 w 6085020"/>
              <a:gd name="connsiteY9781" fmla="*/ 4090326 h 4885973"/>
              <a:gd name="connsiteX9782" fmla="*/ 1140941 w 6085020"/>
              <a:gd name="connsiteY9782" fmla="*/ 4086912 h 4885973"/>
              <a:gd name="connsiteX9783" fmla="*/ 1138469 w 6085020"/>
              <a:gd name="connsiteY9783" fmla="*/ 4089947 h 4885973"/>
              <a:gd name="connsiteX9784" fmla="*/ 1136378 w 6085020"/>
              <a:gd name="connsiteY9784" fmla="*/ 4092792 h 4885973"/>
              <a:gd name="connsiteX9785" fmla="*/ 1142082 w 6085020"/>
              <a:gd name="connsiteY9785" fmla="*/ 4097344 h 4885973"/>
              <a:gd name="connsiteX9786" fmla="*/ 2904456 w 6085020"/>
              <a:gd name="connsiteY9786" fmla="*/ 4085395 h 4885973"/>
              <a:gd name="connsiteX9787" fmla="*/ 2904456 w 6085020"/>
              <a:gd name="connsiteY9787" fmla="*/ 4085395 h 4885973"/>
              <a:gd name="connsiteX9788" fmla="*/ 906478 w 6085020"/>
              <a:gd name="connsiteY9788" fmla="*/ 4085395 h 4885973"/>
              <a:gd name="connsiteX9789" fmla="*/ 903055 w 6085020"/>
              <a:gd name="connsiteY9789" fmla="*/ 4087519 h 4885973"/>
              <a:gd name="connsiteX9790" fmla="*/ 903055 w 6085020"/>
              <a:gd name="connsiteY9790" fmla="*/ 4088809 h 4885973"/>
              <a:gd name="connsiteX9791" fmla="*/ 903245 w 6085020"/>
              <a:gd name="connsiteY9791" fmla="*/ 4088430 h 4885973"/>
              <a:gd name="connsiteX9792" fmla="*/ 906257 w 6085020"/>
              <a:gd name="connsiteY9792" fmla="*/ 4091104 h 4885973"/>
              <a:gd name="connsiteX9793" fmla="*/ 906478 w 6085020"/>
              <a:gd name="connsiteY9793" fmla="*/ 4091085 h 4885973"/>
              <a:gd name="connsiteX9794" fmla="*/ 909330 w 6085020"/>
              <a:gd name="connsiteY9794" fmla="*/ 4088240 h 4885973"/>
              <a:gd name="connsiteX9795" fmla="*/ 906478 w 6085020"/>
              <a:gd name="connsiteY9795" fmla="*/ 4085395 h 4885973"/>
              <a:gd name="connsiteX9796" fmla="*/ 806645 w 6085020"/>
              <a:gd name="connsiteY9796" fmla="*/ 4085395 h 4885973"/>
              <a:gd name="connsiteX9797" fmla="*/ 804173 w 6085020"/>
              <a:gd name="connsiteY9797" fmla="*/ 4088620 h 4885973"/>
              <a:gd name="connsiteX9798" fmla="*/ 805602 w 6085020"/>
              <a:gd name="connsiteY9798" fmla="*/ 4092375 h 4885973"/>
              <a:gd name="connsiteX9799" fmla="*/ 808927 w 6085020"/>
              <a:gd name="connsiteY9799" fmla="*/ 4091654 h 4885973"/>
              <a:gd name="connsiteX9800" fmla="*/ 807406 w 6085020"/>
              <a:gd name="connsiteY9800" fmla="*/ 4091085 h 4885973"/>
              <a:gd name="connsiteX9801" fmla="*/ 809753 w 6085020"/>
              <a:gd name="connsiteY9801" fmla="*/ 4088506 h 4885973"/>
              <a:gd name="connsiteX9802" fmla="*/ 809688 w 6085020"/>
              <a:gd name="connsiteY9802" fmla="*/ 4088050 h 4885973"/>
              <a:gd name="connsiteX9803" fmla="*/ 806659 w 6085020"/>
              <a:gd name="connsiteY9803" fmla="*/ 4085395 h 4885973"/>
              <a:gd name="connsiteX9804" fmla="*/ 806645 w 6085020"/>
              <a:gd name="connsiteY9804" fmla="*/ 4085395 h 4885973"/>
              <a:gd name="connsiteX9805" fmla="*/ 858178 w 6085020"/>
              <a:gd name="connsiteY9805" fmla="*/ 4085016 h 4885973"/>
              <a:gd name="connsiteX9806" fmla="*/ 855706 w 6085020"/>
              <a:gd name="connsiteY9806" fmla="*/ 4088240 h 4885973"/>
              <a:gd name="connsiteX9807" fmla="*/ 857554 w 6085020"/>
              <a:gd name="connsiteY9807" fmla="*/ 4091825 h 4885973"/>
              <a:gd name="connsiteX9808" fmla="*/ 860270 w 6085020"/>
              <a:gd name="connsiteY9808" fmla="*/ 4091275 h 4885973"/>
              <a:gd name="connsiteX9809" fmla="*/ 858748 w 6085020"/>
              <a:gd name="connsiteY9809" fmla="*/ 4090706 h 4885973"/>
              <a:gd name="connsiteX9810" fmla="*/ 861228 w 6085020"/>
              <a:gd name="connsiteY9810" fmla="*/ 4087538 h 4885973"/>
              <a:gd name="connsiteX9811" fmla="*/ 861221 w 6085020"/>
              <a:gd name="connsiteY9811" fmla="*/ 4087481 h 4885973"/>
              <a:gd name="connsiteX9812" fmla="*/ 858178 w 6085020"/>
              <a:gd name="connsiteY9812" fmla="*/ 4085016 h 4885973"/>
              <a:gd name="connsiteX9813" fmla="*/ 948312 w 6085020"/>
              <a:gd name="connsiteY9813" fmla="*/ 4084826 h 4885973"/>
              <a:gd name="connsiteX9814" fmla="*/ 948122 w 6085020"/>
              <a:gd name="connsiteY9814" fmla="*/ 4085395 h 4885973"/>
              <a:gd name="connsiteX9815" fmla="*/ 942798 w 6085020"/>
              <a:gd name="connsiteY9815" fmla="*/ 4106258 h 4885973"/>
              <a:gd name="connsiteX9816" fmla="*/ 948312 w 6085020"/>
              <a:gd name="connsiteY9816" fmla="*/ 4084826 h 4885973"/>
              <a:gd name="connsiteX9817" fmla="*/ 671634 w 6085020"/>
              <a:gd name="connsiteY9817" fmla="*/ 4084826 h 4885973"/>
              <a:gd name="connsiteX9818" fmla="*/ 650146 w 6085020"/>
              <a:gd name="connsiteY9818" fmla="*/ 4110810 h 4885973"/>
              <a:gd name="connsiteX9819" fmla="*/ 650717 w 6085020"/>
              <a:gd name="connsiteY9819" fmla="*/ 4110810 h 4885973"/>
              <a:gd name="connsiteX9820" fmla="*/ 676958 w 6085020"/>
              <a:gd name="connsiteY9820" fmla="*/ 4095068 h 4885973"/>
              <a:gd name="connsiteX9821" fmla="*/ 671634 w 6085020"/>
              <a:gd name="connsiteY9821" fmla="*/ 4084826 h 4885973"/>
              <a:gd name="connsiteX9822" fmla="*/ 6014514 w 6085020"/>
              <a:gd name="connsiteY9822" fmla="*/ 4084678 h 4885973"/>
              <a:gd name="connsiteX9823" fmla="*/ 6004584 w 6085020"/>
              <a:gd name="connsiteY9823" fmla="*/ 4088430 h 4885973"/>
              <a:gd name="connsiteX9824" fmla="*/ 5988991 w 6085020"/>
              <a:gd name="connsiteY9824" fmla="*/ 4119725 h 4885973"/>
              <a:gd name="connsiteX9825" fmla="*/ 6009314 w 6085020"/>
              <a:gd name="connsiteY9825" fmla="*/ 4123059 h 4885973"/>
              <a:gd name="connsiteX9826" fmla="*/ 6015059 w 6085020"/>
              <a:gd name="connsiteY9826" fmla="*/ 4130134 h 4885973"/>
              <a:gd name="connsiteX9827" fmla="*/ 6015043 w 6085020"/>
              <a:gd name="connsiteY9827" fmla="*/ 4130156 h 4885973"/>
              <a:gd name="connsiteX9828" fmla="*/ 6015232 w 6085020"/>
              <a:gd name="connsiteY9828" fmla="*/ 4130346 h 4885973"/>
              <a:gd name="connsiteX9829" fmla="*/ 6015059 w 6085020"/>
              <a:gd name="connsiteY9829" fmla="*/ 4130134 h 4885973"/>
              <a:gd name="connsiteX9830" fmla="*/ 6020951 w 6085020"/>
              <a:gd name="connsiteY9830" fmla="*/ 4121953 h 4885973"/>
              <a:gd name="connsiteX9831" fmla="*/ 6030825 w 6085020"/>
              <a:gd name="connsiteY9831" fmla="*/ 4119725 h 4885973"/>
              <a:gd name="connsiteX9832" fmla="*/ 6014514 w 6085020"/>
              <a:gd name="connsiteY9832" fmla="*/ 4084678 h 4885973"/>
              <a:gd name="connsiteX9833" fmla="*/ 4261226 w 6085020"/>
              <a:gd name="connsiteY9833" fmla="*/ 4083878 h 4885973"/>
              <a:gd name="connsiteX9834" fmla="*/ 4261226 w 6085020"/>
              <a:gd name="connsiteY9834" fmla="*/ 4086533 h 4885973"/>
              <a:gd name="connsiteX9835" fmla="*/ 4263127 w 6085020"/>
              <a:gd name="connsiteY9835" fmla="*/ 4087481 h 4885973"/>
              <a:gd name="connsiteX9836" fmla="*/ 4262176 w 6085020"/>
              <a:gd name="connsiteY9836" fmla="*/ 4089189 h 4885973"/>
              <a:gd name="connsiteX9837" fmla="*/ 4263317 w 6085020"/>
              <a:gd name="connsiteY9837" fmla="*/ 4087861 h 4885973"/>
              <a:gd name="connsiteX9838" fmla="*/ 4263317 w 6085020"/>
              <a:gd name="connsiteY9838" fmla="*/ 4086533 h 4885973"/>
              <a:gd name="connsiteX9839" fmla="*/ 4526304 w 6085020"/>
              <a:gd name="connsiteY9839" fmla="*/ 4082171 h 4885973"/>
              <a:gd name="connsiteX9840" fmla="*/ 4526304 w 6085020"/>
              <a:gd name="connsiteY9840" fmla="*/ 4084636 h 4885973"/>
              <a:gd name="connsiteX9841" fmla="*/ 4526304 w 6085020"/>
              <a:gd name="connsiteY9841" fmla="*/ 4087102 h 4885973"/>
              <a:gd name="connsiteX9842" fmla="*/ 4531058 w 6085020"/>
              <a:gd name="connsiteY9842" fmla="*/ 4082171 h 4885973"/>
              <a:gd name="connsiteX9843" fmla="*/ 4528776 w 6085020"/>
              <a:gd name="connsiteY9843" fmla="*/ 4082171 h 4885973"/>
              <a:gd name="connsiteX9844" fmla="*/ 1477139 w 6085020"/>
              <a:gd name="connsiteY9844" fmla="*/ 4082171 h 4885973"/>
              <a:gd name="connsiteX9845" fmla="*/ 1477139 w 6085020"/>
              <a:gd name="connsiteY9845" fmla="*/ 4083119 h 4885973"/>
              <a:gd name="connsiteX9846" fmla="*/ 1474857 w 6085020"/>
              <a:gd name="connsiteY9846" fmla="*/ 4087102 h 4885973"/>
              <a:gd name="connsiteX9847" fmla="*/ 1474857 w 6085020"/>
              <a:gd name="connsiteY9847" fmla="*/ 4088809 h 4885973"/>
              <a:gd name="connsiteX9848" fmla="*/ 1474857 w 6085020"/>
              <a:gd name="connsiteY9848" fmla="*/ 4091844 h 4885973"/>
              <a:gd name="connsiteX9849" fmla="*/ 1476378 w 6085020"/>
              <a:gd name="connsiteY9849" fmla="*/ 4094689 h 4885973"/>
              <a:gd name="connsiteX9850" fmla="*/ 1479421 w 6085020"/>
              <a:gd name="connsiteY9850" fmla="*/ 4087481 h 4885973"/>
              <a:gd name="connsiteX9851" fmla="*/ 1478470 w 6085020"/>
              <a:gd name="connsiteY9851" fmla="*/ 4083309 h 4885973"/>
              <a:gd name="connsiteX9852" fmla="*/ 1468582 w 6085020"/>
              <a:gd name="connsiteY9852" fmla="*/ 4081222 h 4885973"/>
              <a:gd name="connsiteX9853" fmla="*/ 1464208 w 6085020"/>
              <a:gd name="connsiteY9853" fmla="*/ 4090706 h 4885973"/>
              <a:gd name="connsiteX9854" fmla="*/ 1468391 w 6085020"/>
              <a:gd name="connsiteY9854" fmla="*/ 4097154 h 4885973"/>
              <a:gd name="connsiteX9855" fmla="*/ 1469532 w 6085020"/>
              <a:gd name="connsiteY9855" fmla="*/ 4098482 h 4885973"/>
              <a:gd name="connsiteX9856" fmla="*/ 1469532 w 6085020"/>
              <a:gd name="connsiteY9856" fmla="*/ 4096965 h 4885973"/>
              <a:gd name="connsiteX9857" fmla="*/ 1469532 w 6085020"/>
              <a:gd name="connsiteY9857" fmla="*/ 4094878 h 4885973"/>
              <a:gd name="connsiteX9858" fmla="*/ 1469532 w 6085020"/>
              <a:gd name="connsiteY9858" fmla="*/ 4092602 h 4885973"/>
              <a:gd name="connsiteX9859" fmla="*/ 1467060 w 6085020"/>
              <a:gd name="connsiteY9859" fmla="*/ 4094120 h 4885973"/>
              <a:gd name="connsiteX9860" fmla="*/ 1467060 w 6085020"/>
              <a:gd name="connsiteY9860" fmla="*/ 4087861 h 4885973"/>
              <a:gd name="connsiteX9861" fmla="*/ 1468582 w 6085020"/>
              <a:gd name="connsiteY9861" fmla="*/ 4083688 h 4885973"/>
              <a:gd name="connsiteX9862" fmla="*/ 795426 w 6085020"/>
              <a:gd name="connsiteY9862" fmla="*/ 4081222 h 4885973"/>
              <a:gd name="connsiteX9863" fmla="*/ 793644 w 6085020"/>
              <a:gd name="connsiteY9863" fmla="*/ 4084826 h 4885973"/>
              <a:gd name="connsiteX9864" fmla="*/ 793715 w 6085020"/>
              <a:gd name="connsiteY9864" fmla="*/ 4085016 h 4885973"/>
              <a:gd name="connsiteX9865" fmla="*/ 792194 w 6085020"/>
              <a:gd name="connsiteY9865" fmla="*/ 4084447 h 4885973"/>
              <a:gd name="connsiteX9866" fmla="*/ 795377 w 6085020"/>
              <a:gd name="connsiteY9866" fmla="*/ 4086912 h 4885973"/>
              <a:gd name="connsiteX9867" fmla="*/ 795426 w 6085020"/>
              <a:gd name="connsiteY9867" fmla="*/ 4086912 h 4885973"/>
              <a:gd name="connsiteX9868" fmla="*/ 798279 w 6085020"/>
              <a:gd name="connsiteY9868" fmla="*/ 4084067 h 4885973"/>
              <a:gd name="connsiteX9869" fmla="*/ 795426 w 6085020"/>
              <a:gd name="connsiteY9869" fmla="*/ 4081222 h 4885973"/>
              <a:gd name="connsiteX9870" fmla="*/ 4274537 w 6085020"/>
              <a:gd name="connsiteY9870" fmla="*/ 4080843 h 4885973"/>
              <a:gd name="connsiteX9871" fmla="*/ 4273586 w 6085020"/>
              <a:gd name="connsiteY9871" fmla="*/ 4081427 h 4885973"/>
              <a:gd name="connsiteX9872" fmla="*/ 4273586 w 6085020"/>
              <a:gd name="connsiteY9872" fmla="*/ 4081222 h 4885973"/>
              <a:gd name="connsiteX9873" fmla="*/ 4272255 w 6085020"/>
              <a:gd name="connsiteY9873" fmla="*/ 4081033 h 4885973"/>
              <a:gd name="connsiteX9874" fmla="*/ 4272065 w 6085020"/>
              <a:gd name="connsiteY9874" fmla="*/ 4082361 h 4885973"/>
              <a:gd name="connsiteX9875" fmla="*/ 4273586 w 6085020"/>
              <a:gd name="connsiteY9875" fmla="*/ 4081427 h 4885973"/>
              <a:gd name="connsiteX9876" fmla="*/ 4273586 w 6085020"/>
              <a:gd name="connsiteY9876" fmla="*/ 4082550 h 4885973"/>
              <a:gd name="connsiteX9877" fmla="*/ 4284995 w 6085020"/>
              <a:gd name="connsiteY9877" fmla="*/ 4080653 h 4885973"/>
              <a:gd name="connsiteX9878" fmla="*/ 4282143 w 6085020"/>
              <a:gd name="connsiteY9878" fmla="*/ 4083119 h 4885973"/>
              <a:gd name="connsiteX9879" fmla="*/ 4279100 w 6085020"/>
              <a:gd name="connsiteY9879" fmla="*/ 4085774 h 4885973"/>
              <a:gd name="connsiteX9880" fmla="*/ 4279100 w 6085020"/>
              <a:gd name="connsiteY9880" fmla="*/ 4086912 h 4885973"/>
              <a:gd name="connsiteX9881" fmla="*/ 4280051 w 6085020"/>
              <a:gd name="connsiteY9881" fmla="*/ 4086912 h 4885973"/>
              <a:gd name="connsiteX9882" fmla="*/ 4282523 w 6085020"/>
              <a:gd name="connsiteY9882" fmla="*/ 4085205 h 4885973"/>
              <a:gd name="connsiteX9883" fmla="*/ 4284995 w 6085020"/>
              <a:gd name="connsiteY9883" fmla="*/ 4083498 h 4885973"/>
              <a:gd name="connsiteX9884" fmla="*/ 4284995 w 6085020"/>
              <a:gd name="connsiteY9884" fmla="*/ 4082171 h 4885973"/>
              <a:gd name="connsiteX9885" fmla="*/ 1661781 w 6085020"/>
              <a:gd name="connsiteY9885" fmla="*/ 4080274 h 4885973"/>
              <a:gd name="connsiteX9886" fmla="*/ 1659309 w 6085020"/>
              <a:gd name="connsiteY9886" fmla="*/ 4083309 h 4885973"/>
              <a:gd name="connsiteX9887" fmla="*/ 1662492 w 6085020"/>
              <a:gd name="connsiteY9887" fmla="*/ 4085774 h 4885973"/>
              <a:gd name="connsiteX9888" fmla="*/ 1662542 w 6085020"/>
              <a:gd name="connsiteY9888" fmla="*/ 4085774 h 4885973"/>
              <a:gd name="connsiteX9889" fmla="*/ 1664253 w 6085020"/>
              <a:gd name="connsiteY9889" fmla="*/ 4082740 h 4885973"/>
              <a:gd name="connsiteX9890" fmla="*/ 1665014 w 6085020"/>
              <a:gd name="connsiteY9890" fmla="*/ 4082740 h 4885973"/>
              <a:gd name="connsiteX9891" fmla="*/ 1661781 w 6085020"/>
              <a:gd name="connsiteY9891" fmla="*/ 4080274 h 4885973"/>
              <a:gd name="connsiteX9892" fmla="*/ 1251042 w 6085020"/>
              <a:gd name="connsiteY9892" fmla="*/ 4079895 h 4885973"/>
              <a:gd name="connsiteX9893" fmla="*/ 1252563 w 6085020"/>
              <a:gd name="connsiteY9893" fmla="*/ 4080128 h 4885973"/>
              <a:gd name="connsiteX9894" fmla="*/ 1252563 w 6085020"/>
              <a:gd name="connsiteY9894" fmla="*/ 4080274 h 4885973"/>
              <a:gd name="connsiteX9895" fmla="*/ 1251042 w 6085020"/>
              <a:gd name="connsiteY9895" fmla="*/ 4079895 h 4885973"/>
              <a:gd name="connsiteX9896" fmla="*/ 2856727 w 6085020"/>
              <a:gd name="connsiteY9896" fmla="*/ 4079515 h 4885973"/>
              <a:gd name="connsiteX9897" fmla="*/ 2840944 w 6085020"/>
              <a:gd name="connsiteY9897" fmla="*/ 4084826 h 4885973"/>
              <a:gd name="connsiteX9898" fmla="*/ 2841134 w 6085020"/>
              <a:gd name="connsiteY9898" fmla="*/ 4084826 h 4885973"/>
              <a:gd name="connsiteX9899" fmla="*/ 2856727 w 6085020"/>
              <a:gd name="connsiteY9899" fmla="*/ 4079515 h 4885973"/>
              <a:gd name="connsiteX9900" fmla="*/ 1252563 w 6085020"/>
              <a:gd name="connsiteY9900" fmla="*/ 4079215 h 4885973"/>
              <a:gd name="connsiteX9901" fmla="*/ 1252785 w 6085020"/>
              <a:gd name="connsiteY9901" fmla="*/ 4080162 h 4885973"/>
              <a:gd name="connsiteX9902" fmla="*/ 1252563 w 6085020"/>
              <a:gd name="connsiteY9902" fmla="*/ 4080128 h 4885973"/>
              <a:gd name="connsiteX9903" fmla="*/ 2197985 w 6085020"/>
              <a:gd name="connsiteY9903" fmla="*/ 4079212 h 4885973"/>
              <a:gd name="connsiteX9904" fmla="*/ 2192167 w 6085020"/>
              <a:gd name="connsiteY9904" fmla="*/ 4091009 h 4885973"/>
              <a:gd name="connsiteX9905" fmla="*/ 2203994 w 6085020"/>
              <a:gd name="connsiteY9905" fmla="*/ 4096813 h 4885973"/>
              <a:gd name="connsiteX9906" fmla="*/ 2204109 w 6085020"/>
              <a:gd name="connsiteY9906" fmla="*/ 4096775 h 4885973"/>
              <a:gd name="connsiteX9907" fmla="*/ 2209813 w 6085020"/>
              <a:gd name="connsiteY9907" fmla="*/ 4085774 h 4885973"/>
              <a:gd name="connsiteX9908" fmla="*/ 2209813 w 6085020"/>
              <a:gd name="connsiteY9908" fmla="*/ 4085016 h 4885973"/>
              <a:gd name="connsiteX9909" fmla="*/ 2197985 w 6085020"/>
              <a:gd name="connsiteY9909" fmla="*/ 4079212 h 4885973"/>
              <a:gd name="connsiteX9910" fmla="*/ 1009733 w 6085020"/>
              <a:gd name="connsiteY9910" fmla="*/ 4079136 h 4885973"/>
              <a:gd name="connsiteX9911" fmla="*/ 1009733 w 6085020"/>
              <a:gd name="connsiteY9911" fmla="*/ 4079136 h 4885973"/>
              <a:gd name="connsiteX9912" fmla="*/ 2174634 w 6085020"/>
              <a:gd name="connsiteY9912" fmla="*/ 4078946 h 4885973"/>
              <a:gd name="connsiteX9913" fmla="*/ 2172352 w 6085020"/>
              <a:gd name="connsiteY9913" fmla="*/ 4084067 h 4885973"/>
              <a:gd name="connsiteX9914" fmla="*/ 2169880 w 6085020"/>
              <a:gd name="connsiteY9914" fmla="*/ 4089189 h 4885973"/>
              <a:gd name="connsiteX9915" fmla="*/ 2166457 w 6085020"/>
              <a:gd name="connsiteY9915" fmla="*/ 4089189 h 4885973"/>
              <a:gd name="connsiteX9916" fmla="*/ 2166457 w 6085020"/>
              <a:gd name="connsiteY9916" fmla="*/ 4099620 h 4885973"/>
              <a:gd name="connsiteX9917" fmla="*/ 2176916 w 6085020"/>
              <a:gd name="connsiteY9917" fmla="*/ 4104930 h 4885973"/>
              <a:gd name="connsiteX9918" fmla="*/ 2182240 w 6085020"/>
              <a:gd name="connsiteY9918" fmla="*/ 4089189 h 4885973"/>
              <a:gd name="connsiteX9919" fmla="*/ 2169880 w 6085020"/>
              <a:gd name="connsiteY9919" fmla="*/ 4089189 h 4885973"/>
              <a:gd name="connsiteX9920" fmla="*/ 2184903 w 6085020"/>
              <a:gd name="connsiteY9920" fmla="*/ 4083878 h 4885973"/>
              <a:gd name="connsiteX9921" fmla="*/ 5921485 w 6085020"/>
              <a:gd name="connsiteY9921" fmla="*/ 4078188 h 4885973"/>
              <a:gd name="connsiteX9922" fmla="*/ 5921485 w 6085020"/>
              <a:gd name="connsiteY9922" fmla="*/ 4078188 h 4885973"/>
              <a:gd name="connsiteX9923" fmla="*/ 1745070 w 6085020"/>
              <a:gd name="connsiteY9923" fmla="*/ 4078188 h 4885973"/>
              <a:gd name="connsiteX9924" fmla="*/ 1745070 w 6085020"/>
              <a:gd name="connsiteY9924" fmla="*/ 4080653 h 4885973"/>
              <a:gd name="connsiteX9925" fmla="*/ 1748928 w 6085020"/>
              <a:gd name="connsiteY9925" fmla="*/ 4081548 h 4885973"/>
              <a:gd name="connsiteX9926" fmla="*/ 1748683 w 6085020"/>
              <a:gd name="connsiteY9926" fmla="*/ 4081792 h 4885973"/>
              <a:gd name="connsiteX9927" fmla="*/ 1748990 w 6085020"/>
              <a:gd name="connsiteY9927" fmla="*/ 4081562 h 4885973"/>
              <a:gd name="connsiteX9928" fmla="*/ 1748998 w 6085020"/>
              <a:gd name="connsiteY9928" fmla="*/ 4081564 h 4885973"/>
              <a:gd name="connsiteX9929" fmla="*/ 1749443 w 6085020"/>
              <a:gd name="connsiteY9929" fmla="*/ 4081222 h 4885973"/>
              <a:gd name="connsiteX9930" fmla="*/ 1748990 w 6085020"/>
              <a:gd name="connsiteY9930" fmla="*/ 4081562 h 4885973"/>
              <a:gd name="connsiteX9931" fmla="*/ 1748928 w 6085020"/>
              <a:gd name="connsiteY9931" fmla="*/ 4081548 h 4885973"/>
              <a:gd name="connsiteX9932" fmla="*/ 1750204 w 6085020"/>
              <a:gd name="connsiteY9932" fmla="*/ 4080274 h 4885973"/>
              <a:gd name="connsiteX9933" fmla="*/ 1746401 w 6085020"/>
              <a:gd name="connsiteY9933" fmla="*/ 4078188 h 4885973"/>
              <a:gd name="connsiteX9934" fmla="*/ 1680036 w 6085020"/>
              <a:gd name="connsiteY9934" fmla="*/ 4075912 h 4885973"/>
              <a:gd name="connsiteX9935" fmla="*/ 1676803 w 6085020"/>
              <a:gd name="connsiteY9935" fmla="*/ 4080084 h 4885973"/>
              <a:gd name="connsiteX9936" fmla="*/ 1673381 w 6085020"/>
              <a:gd name="connsiteY9936" fmla="*/ 4084447 h 4885973"/>
              <a:gd name="connsiteX9937" fmla="*/ 1677564 w 6085020"/>
              <a:gd name="connsiteY9937" fmla="*/ 4087671 h 4885973"/>
              <a:gd name="connsiteX9938" fmla="*/ 1681938 w 6085020"/>
              <a:gd name="connsiteY9938" fmla="*/ 4091085 h 4885973"/>
              <a:gd name="connsiteX9939" fmla="*/ 3186079 w 6085020"/>
              <a:gd name="connsiteY9939" fmla="*/ 4074845 h 4885973"/>
              <a:gd name="connsiteX9940" fmla="*/ 3181325 w 6085020"/>
              <a:gd name="connsiteY9940" fmla="*/ 4088240 h 4885973"/>
              <a:gd name="connsiteX9941" fmla="*/ 3197108 w 6085020"/>
              <a:gd name="connsiteY9941" fmla="*/ 4077808 h 4885973"/>
              <a:gd name="connsiteX9942" fmla="*/ 3186079 w 6085020"/>
              <a:gd name="connsiteY9942" fmla="*/ 4074845 h 4885973"/>
              <a:gd name="connsiteX9943" fmla="*/ 2203158 w 6085020"/>
              <a:gd name="connsiteY9943" fmla="*/ 4074774 h 4885973"/>
              <a:gd name="connsiteX9944" fmla="*/ 2197643 w 6085020"/>
              <a:gd name="connsiteY9944" fmla="*/ 4076481 h 4885973"/>
              <a:gd name="connsiteX9945" fmla="*/ 2203158 w 6085020"/>
              <a:gd name="connsiteY9945" fmla="*/ 4075533 h 4885973"/>
              <a:gd name="connsiteX9946" fmla="*/ 587965 w 6085020"/>
              <a:gd name="connsiteY9946" fmla="*/ 4074774 h 4885973"/>
              <a:gd name="connsiteX9947" fmla="*/ 587965 w 6085020"/>
              <a:gd name="connsiteY9947" fmla="*/ 4074774 h 4885973"/>
              <a:gd name="connsiteX9948" fmla="*/ 1580204 w 6085020"/>
              <a:gd name="connsiteY9948" fmla="*/ 4073446 h 4885973"/>
              <a:gd name="connsiteX9949" fmla="*/ 1580204 w 6085020"/>
              <a:gd name="connsiteY9949" fmla="*/ 4073446 h 4885973"/>
              <a:gd name="connsiteX9950" fmla="*/ 772227 w 6085020"/>
              <a:gd name="connsiteY9950" fmla="*/ 4073256 h 4885973"/>
              <a:gd name="connsiteX9951" fmla="*/ 769755 w 6085020"/>
              <a:gd name="connsiteY9951" fmla="*/ 4076481 h 4885973"/>
              <a:gd name="connsiteX9952" fmla="*/ 772938 w 6085020"/>
              <a:gd name="connsiteY9952" fmla="*/ 4078946 h 4885973"/>
              <a:gd name="connsiteX9953" fmla="*/ 772988 w 6085020"/>
              <a:gd name="connsiteY9953" fmla="*/ 4078946 h 4885973"/>
              <a:gd name="connsiteX9954" fmla="*/ 775840 w 6085020"/>
              <a:gd name="connsiteY9954" fmla="*/ 4076102 h 4885973"/>
              <a:gd name="connsiteX9955" fmla="*/ 772988 w 6085020"/>
              <a:gd name="connsiteY9955" fmla="*/ 4073256 h 4885973"/>
              <a:gd name="connsiteX9956" fmla="*/ 4140286 w 6085020"/>
              <a:gd name="connsiteY9956" fmla="*/ 4072687 h 4885973"/>
              <a:gd name="connsiteX9957" fmla="*/ 4145014 w 6085020"/>
              <a:gd name="connsiteY9957" fmla="*/ 4078513 h 4885973"/>
              <a:gd name="connsiteX9958" fmla="*/ 4144327 w 6085020"/>
              <a:gd name="connsiteY9958" fmla="*/ 4081958 h 4885973"/>
              <a:gd name="connsiteX9959" fmla="*/ 4149984 w 6085020"/>
              <a:gd name="connsiteY9959" fmla="*/ 4084636 h 4885973"/>
              <a:gd name="connsiteX9960" fmla="*/ 4145014 w 6085020"/>
              <a:gd name="connsiteY9960" fmla="*/ 4078513 h 4885973"/>
              <a:gd name="connsiteX9961" fmla="*/ 4145230 w 6085020"/>
              <a:gd name="connsiteY9961" fmla="*/ 4077429 h 4885973"/>
              <a:gd name="connsiteX9962" fmla="*/ 4145420 w 6085020"/>
              <a:gd name="connsiteY9962" fmla="*/ 4075912 h 4885973"/>
              <a:gd name="connsiteX9963" fmla="*/ 4140286 w 6085020"/>
              <a:gd name="connsiteY9963" fmla="*/ 4072687 h 4885973"/>
              <a:gd name="connsiteX9964" fmla="*/ 2163909 w 6085020"/>
              <a:gd name="connsiteY9964" fmla="*/ 4072593 h 4885973"/>
              <a:gd name="connsiteX9965" fmla="*/ 2163605 w 6085020"/>
              <a:gd name="connsiteY9965" fmla="*/ 4072687 h 4885973"/>
              <a:gd name="connsiteX9966" fmla="*/ 2162293 w 6085020"/>
              <a:gd name="connsiteY9966" fmla="*/ 4076765 h 4885973"/>
              <a:gd name="connsiteX9967" fmla="*/ 2165507 w 6085020"/>
              <a:gd name="connsiteY9967" fmla="*/ 4078377 h 4885973"/>
              <a:gd name="connsiteX9968" fmla="*/ 2167408 w 6085020"/>
              <a:gd name="connsiteY9968" fmla="*/ 4074584 h 4885973"/>
              <a:gd name="connsiteX9969" fmla="*/ 2163909 w 6085020"/>
              <a:gd name="connsiteY9969" fmla="*/ 4072593 h 4885973"/>
              <a:gd name="connsiteX9970" fmla="*/ 2143639 w 6085020"/>
              <a:gd name="connsiteY9970" fmla="*/ 4071739 h 4885973"/>
              <a:gd name="connsiteX9971" fmla="*/ 2145920 w 6085020"/>
              <a:gd name="connsiteY9971" fmla="*/ 4083688 h 4885973"/>
              <a:gd name="connsiteX9972" fmla="*/ 2145977 w 6085020"/>
              <a:gd name="connsiteY9972" fmla="*/ 4072953 h 4885973"/>
              <a:gd name="connsiteX9973" fmla="*/ 2144399 w 6085020"/>
              <a:gd name="connsiteY9973" fmla="*/ 4071739 h 4885973"/>
              <a:gd name="connsiteX9974" fmla="*/ 5220947 w 6085020"/>
              <a:gd name="connsiteY9974" fmla="*/ 4071549 h 4885973"/>
              <a:gd name="connsiteX9975" fmla="*/ 5220947 w 6085020"/>
              <a:gd name="connsiteY9975" fmla="*/ 4071549 h 4885973"/>
              <a:gd name="connsiteX9976" fmla="*/ 2930027 w 6085020"/>
              <a:gd name="connsiteY9976" fmla="*/ 4071215 h 4885973"/>
              <a:gd name="connsiteX9977" fmla="*/ 2935642 w 6085020"/>
              <a:gd name="connsiteY9977" fmla="*/ 4074015 h 4885973"/>
              <a:gd name="connsiteX9978" fmla="*/ 2930027 w 6085020"/>
              <a:gd name="connsiteY9978" fmla="*/ 4071215 h 4885973"/>
              <a:gd name="connsiteX9979" fmla="*/ 4584492 w 6085020"/>
              <a:gd name="connsiteY9979" fmla="*/ 4070980 h 4885973"/>
              <a:gd name="connsiteX9980" fmla="*/ 4584492 w 6085020"/>
              <a:gd name="connsiteY9980" fmla="*/ 4070980 h 4885973"/>
              <a:gd name="connsiteX9981" fmla="*/ 1330524 w 6085020"/>
              <a:gd name="connsiteY9981" fmla="*/ 4070576 h 4885973"/>
              <a:gd name="connsiteX9982" fmla="*/ 1331098 w 6085020"/>
              <a:gd name="connsiteY9982" fmla="*/ 4071170 h 4885973"/>
              <a:gd name="connsiteX9983" fmla="*/ 1330528 w 6085020"/>
              <a:gd name="connsiteY9983" fmla="*/ 4070601 h 4885973"/>
              <a:gd name="connsiteX9984" fmla="*/ 650717 w 6085020"/>
              <a:gd name="connsiteY9984" fmla="*/ 4069084 h 4885973"/>
              <a:gd name="connsiteX9985" fmla="*/ 650717 w 6085020"/>
              <a:gd name="connsiteY9985" fmla="*/ 4069084 h 4885973"/>
              <a:gd name="connsiteX9986" fmla="*/ 1454130 w 6085020"/>
              <a:gd name="connsiteY9986" fmla="*/ 4068705 h 4885973"/>
              <a:gd name="connsiteX9987" fmla="*/ 1455145 w 6085020"/>
              <a:gd name="connsiteY9987" fmla="*/ 4076796 h 4885973"/>
              <a:gd name="connsiteX9988" fmla="*/ 1454700 w 6085020"/>
              <a:gd name="connsiteY9988" fmla="*/ 4077239 h 4885973"/>
              <a:gd name="connsiteX9989" fmla="*/ 1455271 w 6085020"/>
              <a:gd name="connsiteY9989" fmla="*/ 4077808 h 4885973"/>
              <a:gd name="connsiteX9990" fmla="*/ 1455145 w 6085020"/>
              <a:gd name="connsiteY9990" fmla="*/ 4076796 h 4885973"/>
              <a:gd name="connsiteX9991" fmla="*/ 1458503 w 6085020"/>
              <a:gd name="connsiteY9991" fmla="*/ 4073446 h 4885973"/>
              <a:gd name="connsiteX9992" fmla="*/ 1458503 w 6085020"/>
              <a:gd name="connsiteY9992" fmla="*/ 4076481 h 4885973"/>
              <a:gd name="connsiteX9993" fmla="*/ 1454130 w 6085020"/>
              <a:gd name="connsiteY9993" fmla="*/ 4068705 h 4885973"/>
              <a:gd name="connsiteX9994" fmla="*/ 1260170 w 6085020"/>
              <a:gd name="connsiteY9994" fmla="*/ 4067377 h 4885973"/>
              <a:gd name="connsiteX9995" fmla="*/ 1261311 w 6085020"/>
              <a:gd name="connsiteY9995" fmla="*/ 4070032 h 4885973"/>
              <a:gd name="connsiteX9996" fmla="*/ 1261691 w 6085020"/>
              <a:gd name="connsiteY9996" fmla="*/ 4069084 h 4885973"/>
              <a:gd name="connsiteX9997" fmla="*/ 1262642 w 6085020"/>
              <a:gd name="connsiteY9997" fmla="*/ 4069084 h 4885973"/>
              <a:gd name="connsiteX9998" fmla="*/ 1262642 w 6085020"/>
              <a:gd name="connsiteY9998" fmla="*/ 4067377 h 4885973"/>
              <a:gd name="connsiteX9999" fmla="*/ 1260170 w 6085020"/>
              <a:gd name="connsiteY9999" fmla="*/ 4067377 h 4885973"/>
              <a:gd name="connsiteX10000" fmla="*/ 3102029 w 6085020"/>
              <a:gd name="connsiteY10000" fmla="*/ 4066428 h 4885973"/>
              <a:gd name="connsiteX10001" fmla="*/ 3102029 w 6085020"/>
              <a:gd name="connsiteY10001" fmla="*/ 4077808 h 4885973"/>
              <a:gd name="connsiteX10002" fmla="*/ 3112488 w 6085020"/>
              <a:gd name="connsiteY10002" fmla="*/ 4077808 h 4885973"/>
              <a:gd name="connsiteX10003" fmla="*/ 3112488 w 6085020"/>
              <a:gd name="connsiteY10003" fmla="*/ 4066428 h 4885973"/>
              <a:gd name="connsiteX10004" fmla="*/ 1068301 w 6085020"/>
              <a:gd name="connsiteY10004" fmla="*/ 4064532 h 4885973"/>
              <a:gd name="connsiteX10005" fmla="*/ 1068301 w 6085020"/>
              <a:gd name="connsiteY10005" fmla="*/ 4064532 h 4885973"/>
              <a:gd name="connsiteX10006" fmla="*/ 775650 w 6085020"/>
              <a:gd name="connsiteY10006" fmla="*/ 4063773 h 4885973"/>
              <a:gd name="connsiteX10007" fmla="*/ 775650 w 6085020"/>
              <a:gd name="connsiteY10007" fmla="*/ 4063773 h 4885973"/>
              <a:gd name="connsiteX10008" fmla="*/ 1548067 w 6085020"/>
              <a:gd name="connsiteY10008" fmla="*/ 4063584 h 4885973"/>
              <a:gd name="connsiteX10009" fmla="*/ 1547640 w 6085020"/>
              <a:gd name="connsiteY10009" fmla="*/ 4063631 h 4885973"/>
              <a:gd name="connsiteX10010" fmla="*/ 1548420 w 6085020"/>
              <a:gd name="connsiteY10010" fmla="*/ 4065224 h 4885973"/>
              <a:gd name="connsiteX10011" fmla="*/ 1548482 w 6085020"/>
              <a:gd name="connsiteY10011" fmla="*/ 4065514 h 4885973"/>
              <a:gd name="connsiteX10012" fmla="*/ 1547687 w 6085020"/>
              <a:gd name="connsiteY10012" fmla="*/ 4064721 h 4885973"/>
              <a:gd name="connsiteX10013" fmla="*/ 1547687 w 6085020"/>
              <a:gd name="connsiteY10013" fmla="*/ 4071360 h 4885973"/>
              <a:gd name="connsiteX10014" fmla="*/ 1549208 w 6085020"/>
              <a:gd name="connsiteY10014" fmla="*/ 4068894 h 4885973"/>
              <a:gd name="connsiteX10015" fmla="*/ 1548482 w 6085020"/>
              <a:gd name="connsiteY10015" fmla="*/ 4065514 h 4885973"/>
              <a:gd name="connsiteX10016" fmla="*/ 1548638 w 6085020"/>
              <a:gd name="connsiteY10016" fmla="*/ 4065670 h 4885973"/>
              <a:gd name="connsiteX10017" fmla="*/ 1548420 w 6085020"/>
              <a:gd name="connsiteY10017" fmla="*/ 4065224 h 4885973"/>
              <a:gd name="connsiteX10018" fmla="*/ 677060 w 6085020"/>
              <a:gd name="connsiteY10018" fmla="*/ 4062167 h 4885973"/>
              <a:gd name="connsiteX10019" fmla="*/ 672965 w 6085020"/>
              <a:gd name="connsiteY10019" fmla="*/ 4068325 h 4885973"/>
              <a:gd name="connsiteX10020" fmla="*/ 691981 w 6085020"/>
              <a:gd name="connsiteY10020" fmla="*/ 4077998 h 4885973"/>
              <a:gd name="connsiteX10021" fmla="*/ 691981 w 6085020"/>
              <a:gd name="connsiteY10021" fmla="*/ 4082361 h 4885973"/>
              <a:gd name="connsiteX10022" fmla="*/ 702820 w 6085020"/>
              <a:gd name="connsiteY10022" fmla="*/ 4081033 h 4885973"/>
              <a:gd name="connsiteX10023" fmla="*/ 698636 w 6085020"/>
              <a:gd name="connsiteY10023" fmla="*/ 4075722 h 4885973"/>
              <a:gd name="connsiteX10024" fmla="*/ 691981 w 6085020"/>
              <a:gd name="connsiteY10024" fmla="*/ 4070791 h 4885973"/>
              <a:gd name="connsiteX10025" fmla="*/ 691981 w 6085020"/>
              <a:gd name="connsiteY10025" fmla="*/ 4071929 h 4885973"/>
              <a:gd name="connsiteX10026" fmla="*/ 677060 w 6085020"/>
              <a:gd name="connsiteY10026" fmla="*/ 4062167 h 4885973"/>
              <a:gd name="connsiteX10027" fmla="*/ 1531143 w 6085020"/>
              <a:gd name="connsiteY10027" fmla="*/ 4062066 h 4885973"/>
              <a:gd name="connsiteX10028" fmla="*/ 1531143 w 6085020"/>
              <a:gd name="connsiteY10028" fmla="*/ 4068136 h 4885973"/>
              <a:gd name="connsiteX10029" fmla="*/ 1529052 w 6085020"/>
              <a:gd name="connsiteY10029" fmla="*/ 4070791 h 4885973"/>
              <a:gd name="connsiteX10030" fmla="*/ 1529052 w 6085020"/>
              <a:gd name="connsiteY10030" fmla="*/ 4078769 h 4885973"/>
              <a:gd name="connsiteX10031" fmla="*/ 1529052 w 6085020"/>
              <a:gd name="connsiteY10031" fmla="*/ 4078781 h 4885973"/>
              <a:gd name="connsiteX10032" fmla="*/ 1529052 w 6085020"/>
              <a:gd name="connsiteY10032" fmla="*/ 4078782 h 4885973"/>
              <a:gd name="connsiteX10033" fmla="*/ 1529052 w 6085020"/>
              <a:gd name="connsiteY10033" fmla="*/ 4081981 h 4885973"/>
              <a:gd name="connsiteX10034" fmla="*/ 1524678 w 6085020"/>
              <a:gd name="connsiteY10034" fmla="*/ 4113655 h 4885973"/>
              <a:gd name="connsiteX10035" fmla="*/ 1525819 w 6085020"/>
              <a:gd name="connsiteY10035" fmla="*/ 4113655 h 4885973"/>
              <a:gd name="connsiteX10036" fmla="*/ 1525819 w 6085020"/>
              <a:gd name="connsiteY10036" fmla="*/ 4116690 h 4885973"/>
              <a:gd name="connsiteX10037" fmla="*/ 1528101 w 6085020"/>
              <a:gd name="connsiteY10037" fmla="*/ 4118586 h 4885973"/>
              <a:gd name="connsiteX10038" fmla="*/ 1528101 w 6085020"/>
              <a:gd name="connsiteY10038" fmla="*/ 4116500 h 4885973"/>
              <a:gd name="connsiteX10039" fmla="*/ 1529242 w 6085020"/>
              <a:gd name="connsiteY10039" fmla="*/ 4116500 h 4885973"/>
              <a:gd name="connsiteX10040" fmla="*/ 1530383 w 6085020"/>
              <a:gd name="connsiteY10040" fmla="*/ 4117638 h 4885973"/>
              <a:gd name="connsiteX10041" fmla="*/ 1532296 w 6085020"/>
              <a:gd name="connsiteY10041" fmla="*/ 4119652 h 4885973"/>
              <a:gd name="connsiteX10042" fmla="*/ 1532094 w 6085020"/>
              <a:gd name="connsiteY10042" fmla="*/ 4120294 h 4885973"/>
              <a:gd name="connsiteX10043" fmla="*/ 1533805 w 6085020"/>
              <a:gd name="connsiteY10043" fmla="*/ 4121242 h 4885973"/>
              <a:gd name="connsiteX10044" fmla="*/ 1532296 w 6085020"/>
              <a:gd name="connsiteY10044" fmla="*/ 4119652 h 4885973"/>
              <a:gd name="connsiteX10045" fmla="*/ 1535897 w 6085020"/>
              <a:gd name="connsiteY10045" fmla="*/ 4108155 h 4885973"/>
              <a:gd name="connsiteX10046" fmla="*/ 1529622 w 6085020"/>
              <a:gd name="connsiteY10046" fmla="*/ 4109483 h 4885973"/>
              <a:gd name="connsiteX10047" fmla="*/ 1529622 w 6085020"/>
              <a:gd name="connsiteY10047" fmla="*/ 4107586 h 4885973"/>
              <a:gd name="connsiteX10048" fmla="*/ 1527720 w 6085020"/>
              <a:gd name="connsiteY10048" fmla="*/ 4106638 h 4885973"/>
              <a:gd name="connsiteX10049" fmla="*/ 1527720 w 6085020"/>
              <a:gd name="connsiteY10049" fmla="*/ 4103413 h 4885973"/>
              <a:gd name="connsiteX10050" fmla="*/ 1529432 w 6085020"/>
              <a:gd name="connsiteY10050" fmla="*/ 4102086 h 4885973"/>
              <a:gd name="connsiteX10051" fmla="*/ 1529432 w 6085020"/>
              <a:gd name="connsiteY10051" fmla="*/ 4095068 h 4885973"/>
              <a:gd name="connsiteX10052" fmla="*/ 1529432 w 6085020"/>
              <a:gd name="connsiteY10052" fmla="*/ 4089947 h 4885973"/>
              <a:gd name="connsiteX10053" fmla="*/ 1529432 w 6085020"/>
              <a:gd name="connsiteY10053" fmla="*/ 4082361 h 4885973"/>
              <a:gd name="connsiteX10054" fmla="*/ 1531714 w 6085020"/>
              <a:gd name="connsiteY10054" fmla="*/ 4082361 h 4885973"/>
              <a:gd name="connsiteX10055" fmla="*/ 1529052 w 6085020"/>
              <a:gd name="connsiteY10055" fmla="*/ 4078782 h 4885973"/>
              <a:gd name="connsiteX10056" fmla="*/ 1529052 w 6085020"/>
              <a:gd name="connsiteY10056" fmla="*/ 4078769 h 4885973"/>
              <a:gd name="connsiteX10057" fmla="*/ 1529242 w 6085020"/>
              <a:gd name="connsiteY10057" fmla="*/ 4074205 h 4885973"/>
              <a:gd name="connsiteX10058" fmla="*/ 1532664 w 6085020"/>
              <a:gd name="connsiteY10058" fmla="*/ 4074205 h 4885973"/>
              <a:gd name="connsiteX10059" fmla="*/ 1532664 w 6085020"/>
              <a:gd name="connsiteY10059" fmla="*/ 4071739 h 4885973"/>
              <a:gd name="connsiteX10060" fmla="*/ 1530573 w 6085020"/>
              <a:gd name="connsiteY10060" fmla="*/ 4070222 h 4885973"/>
              <a:gd name="connsiteX10061" fmla="*/ 1532474 w 6085020"/>
              <a:gd name="connsiteY10061" fmla="*/ 4067946 h 4885973"/>
              <a:gd name="connsiteX10062" fmla="*/ 1530763 w 6085020"/>
              <a:gd name="connsiteY10062" fmla="*/ 4064153 h 4885973"/>
              <a:gd name="connsiteX10063" fmla="*/ 1532284 w 6085020"/>
              <a:gd name="connsiteY10063" fmla="*/ 4064153 h 4885973"/>
              <a:gd name="connsiteX10064" fmla="*/ 1531143 w 6085020"/>
              <a:gd name="connsiteY10064" fmla="*/ 4062066 h 4885973"/>
              <a:gd name="connsiteX10065" fmla="*/ 1655696 w 6085020"/>
              <a:gd name="connsiteY10065" fmla="*/ 4061497 h 4885973"/>
              <a:gd name="connsiteX10066" fmla="*/ 1649231 w 6085020"/>
              <a:gd name="connsiteY10066" fmla="*/ 4070032 h 4885973"/>
              <a:gd name="connsiteX10067" fmla="*/ 1653414 w 6085020"/>
              <a:gd name="connsiteY10067" fmla="*/ 4073256 h 4885973"/>
              <a:gd name="connsiteX10068" fmla="*/ 1657598 w 6085020"/>
              <a:gd name="connsiteY10068" fmla="*/ 4076671 h 4885973"/>
              <a:gd name="connsiteX10069" fmla="*/ 1507754 w 6085020"/>
              <a:gd name="connsiteY10069" fmla="*/ 4061497 h 4885973"/>
              <a:gd name="connsiteX10070" fmla="*/ 1511485 w 6085020"/>
              <a:gd name="connsiteY10070" fmla="*/ 4064134 h 4885973"/>
              <a:gd name="connsiteX10071" fmla="*/ 1512508 w 6085020"/>
              <a:gd name="connsiteY10071" fmla="*/ 4063773 h 4885973"/>
              <a:gd name="connsiteX10072" fmla="*/ 1511177 w 6085020"/>
              <a:gd name="connsiteY10072" fmla="*/ 4063584 h 4885973"/>
              <a:gd name="connsiteX10073" fmla="*/ 1511177 w 6085020"/>
              <a:gd name="connsiteY10073" fmla="*/ 4061497 h 4885973"/>
              <a:gd name="connsiteX10074" fmla="*/ 1637631 w 6085020"/>
              <a:gd name="connsiteY10074" fmla="*/ 4061118 h 4885973"/>
              <a:gd name="connsiteX10075" fmla="*/ 1637631 w 6085020"/>
              <a:gd name="connsiteY10075" fmla="*/ 4061118 h 4885973"/>
              <a:gd name="connsiteX10076" fmla="*/ 1329006 w 6085020"/>
              <a:gd name="connsiteY10076" fmla="*/ 4061118 h 4885973"/>
              <a:gd name="connsiteX10077" fmla="*/ 1330524 w 6085020"/>
              <a:gd name="connsiteY10077" fmla="*/ 4070576 h 4885973"/>
              <a:gd name="connsiteX10078" fmla="*/ 1326154 w 6085020"/>
              <a:gd name="connsiteY10078" fmla="*/ 4066049 h 4885973"/>
              <a:gd name="connsiteX10079" fmla="*/ 1326154 w 6085020"/>
              <a:gd name="connsiteY10079" fmla="*/ 4063204 h 4885973"/>
              <a:gd name="connsiteX10080" fmla="*/ 1329006 w 6085020"/>
              <a:gd name="connsiteY10080" fmla="*/ 4061118 h 4885973"/>
              <a:gd name="connsiteX10081" fmla="*/ 4542658 w 6085020"/>
              <a:gd name="connsiteY10081" fmla="*/ 4060549 h 4885973"/>
              <a:gd name="connsiteX10082" fmla="*/ 4542658 w 6085020"/>
              <a:gd name="connsiteY10082" fmla="*/ 4070980 h 4885973"/>
              <a:gd name="connsiteX10083" fmla="*/ 4553117 w 6085020"/>
              <a:gd name="connsiteY10083" fmla="*/ 4070980 h 4885973"/>
              <a:gd name="connsiteX10084" fmla="*/ 4553117 w 6085020"/>
              <a:gd name="connsiteY10084" fmla="*/ 4060549 h 4885973"/>
              <a:gd name="connsiteX10085" fmla="*/ 865214 w 6085020"/>
              <a:gd name="connsiteY10085" fmla="*/ 4060170 h 4885973"/>
              <a:gd name="connsiteX10086" fmla="*/ 861791 w 6085020"/>
              <a:gd name="connsiteY10086" fmla="*/ 4064342 h 4885973"/>
              <a:gd name="connsiteX10087" fmla="*/ 858558 w 6085020"/>
              <a:gd name="connsiteY10087" fmla="*/ 4068515 h 4885973"/>
              <a:gd name="connsiteX10088" fmla="*/ 873581 w 6085020"/>
              <a:gd name="connsiteY10088" fmla="*/ 4066808 h 4885973"/>
              <a:gd name="connsiteX10089" fmla="*/ 869397 w 6085020"/>
              <a:gd name="connsiteY10089" fmla="*/ 4063394 h 4885973"/>
              <a:gd name="connsiteX10090" fmla="*/ 1690709 w 6085020"/>
              <a:gd name="connsiteY10090" fmla="*/ 4059956 h 4885973"/>
              <a:gd name="connsiteX10091" fmla="*/ 1692016 w 6085020"/>
              <a:gd name="connsiteY10091" fmla="*/ 4061687 h 4885973"/>
              <a:gd name="connsiteX10092" fmla="*/ 1695819 w 6085020"/>
              <a:gd name="connsiteY10092" fmla="*/ 4063773 h 4885973"/>
              <a:gd name="connsiteX10093" fmla="*/ 1695249 w 6085020"/>
              <a:gd name="connsiteY10093" fmla="*/ 4063773 h 4885973"/>
              <a:gd name="connsiteX10094" fmla="*/ 1690709 w 6085020"/>
              <a:gd name="connsiteY10094" fmla="*/ 4059956 h 4885973"/>
              <a:gd name="connsiteX10095" fmla="*/ 1993985 w 6085020"/>
              <a:gd name="connsiteY10095" fmla="*/ 4058842 h 4885973"/>
              <a:gd name="connsiteX10096" fmla="*/ 1993985 w 6085020"/>
              <a:gd name="connsiteY10096" fmla="*/ 4058842 h 4885973"/>
              <a:gd name="connsiteX10097" fmla="*/ 1946826 w 6085020"/>
              <a:gd name="connsiteY10097" fmla="*/ 4058842 h 4885973"/>
              <a:gd name="connsiteX10098" fmla="*/ 1946826 w 6085020"/>
              <a:gd name="connsiteY10098" fmla="*/ 4074395 h 4885973"/>
              <a:gd name="connsiteX10099" fmla="*/ 1955763 w 6085020"/>
              <a:gd name="connsiteY10099" fmla="*/ 4071360 h 4885973"/>
              <a:gd name="connsiteX10100" fmla="*/ 1955763 w 6085020"/>
              <a:gd name="connsiteY10100" fmla="*/ 4070032 h 4885973"/>
              <a:gd name="connsiteX10101" fmla="*/ 1955763 w 6085020"/>
              <a:gd name="connsiteY10101" fmla="*/ 4058842 h 4885973"/>
              <a:gd name="connsiteX10102" fmla="*/ 3467511 w 6085020"/>
              <a:gd name="connsiteY10102" fmla="*/ 4058083 h 4885973"/>
              <a:gd name="connsiteX10103" fmla="*/ 3467511 w 6085020"/>
              <a:gd name="connsiteY10103" fmla="*/ 4058083 h 4885973"/>
              <a:gd name="connsiteX10104" fmla="*/ 4410689 w 6085020"/>
              <a:gd name="connsiteY10104" fmla="*/ 4056566 h 4885973"/>
              <a:gd name="connsiteX10105" fmla="*/ 4401181 w 6085020"/>
              <a:gd name="connsiteY10105" fmla="*/ 4073067 h 4885973"/>
              <a:gd name="connsiteX10106" fmla="*/ 4398709 w 6085020"/>
              <a:gd name="connsiteY10106" fmla="*/ 4073067 h 4885973"/>
              <a:gd name="connsiteX10107" fmla="*/ 4424000 w 6085020"/>
              <a:gd name="connsiteY10107" fmla="*/ 4075912 h 4885973"/>
              <a:gd name="connsiteX10108" fmla="*/ 4424951 w 6085020"/>
              <a:gd name="connsiteY10108" fmla="*/ 4075533 h 4885973"/>
              <a:gd name="connsiteX10109" fmla="*/ 4424951 w 6085020"/>
              <a:gd name="connsiteY10109" fmla="*/ 4063584 h 4885973"/>
              <a:gd name="connsiteX10110" fmla="*/ 4410689 w 6085020"/>
              <a:gd name="connsiteY10110" fmla="*/ 4056566 h 4885973"/>
              <a:gd name="connsiteX10111" fmla="*/ 1942453 w 6085020"/>
              <a:gd name="connsiteY10111" fmla="*/ 4056566 h 4885973"/>
              <a:gd name="connsiteX10112" fmla="*/ 1940741 w 6085020"/>
              <a:gd name="connsiteY10112" fmla="*/ 4058652 h 4885973"/>
              <a:gd name="connsiteX10113" fmla="*/ 1939410 w 6085020"/>
              <a:gd name="connsiteY10113" fmla="*/ 4061687 h 4885973"/>
              <a:gd name="connsiteX10114" fmla="*/ 1942833 w 6085020"/>
              <a:gd name="connsiteY10114" fmla="*/ 4061118 h 4885973"/>
              <a:gd name="connsiteX10115" fmla="*/ 1944164 w 6085020"/>
              <a:gd name="connsiteY10115" fmla="*/ 4061118 h 4885973"/>
              <a:gd name="connsiteX10116" fmla="*/ 5174739 w 6085020"/>
              <a:gd name="connsiteY10116" fmla="*/ 4055997 h 4885973"/>
              <a:gd name="connsiteX10117" fmla="*/ 5169605 w 6085020"/>
              <a:gd name="connsiteY10117" fmla="*/ 4061118 h 4885973"/>
              <a:gd name="connsiteX10118" fmla="*/ 5169605 w 6085020"/>
              <a:gd name="connsiteY10118" fmla="*/ 4071549 h 4885973"/>
              <a:gd name="connsiteX10119" fmla="*/ 5173408 w 6085020"/>
              <a:gd name="connsiteY10119" fmla="*/ 4057325 h 4885973"/>
              <a:gd name="connsiteX10120" fmla="*/ 662507 w 6085020"/>
              <a:gd name="connsiteY10120" fmla="*/ 4055049 h 4885973"/>
              <a:gd name="connsiteX10121" fmla="*/ 654900 w 6085020"/>
              <a:gd name="connsiteY10121" fmla="*/ 4064911 h 4885973"/>
              <a:gd name="connsiteX10122" fmla="*/ 664788 w 6085020"/>
              <a:gd name="connsiteY10122" fmla="*/ 4072687 h 4885973"/>
              <a:gd name="connsiteX10123" fmla="*/ 672395 w 6085020"/>
              <a:gd name="connsiteY10123" fmla="*/ 4062635 h 4885973"/>
              <a:gd name="connsiteX10124" fmla="*/ 662507 w 6085020"/>
              <a:gd name="connsiteY10124" fmla="*/ 4055049 h 4885973"/>
              <a:gd name="connsiteX10125" fmla="*/ 632652 w 6085020"/>
              <a:gd name="connsiteY10125" fmla="*/ 4054669 h 4885973"/>
              <a:gd name="connsiteX10126" fmla="*/ 627518 w 6085020"/>
              <a:gd name="connsiteY10126" fmla="*/ 4058842 h 4885973"/>
              <a:gd name="connsiteX10127" fmla="*/ 595762 w 6085020"/>
              <a:gd name="connsiteY10127" fmla="*/ 4062635 h 4885973"/>
              <a:gd name="connsiteX10128" fmla="*/ 608882 w 6085020"/>
              <a:gd name="connsiteY10128" fmla="*/ 4072877 h 4885973"/>
              <a:gd name="connsiteX10129" fmla="*/ 621433 w 6085020"/>
              <a:gd name="connsiteY10129" fmla="*/ 4082740 h 4885973"/>
              <a:gd name="connsiteX10130" fmla="*/ 629990 w 6085020"/>
              <a:gd name="connsiteY10130" fmla="*/ 4101706 h 4885973"/>
              <a:gd name="connsiteX10131" fmla="*/ 622383 w 6085020"/>
              <a:gd name="connsiteY10131" fmla="*/ 4082740 h 4885973"/>
              <a:gd name="connsiteX10132" fmla="*/ 629990 w 6085020"/>
              <a:gd name="connsiteY10132" fmla="*/ 4073067 h 4885973"/>
              <a:gd name="connsiteX10133" fmla="*/ 634744 w 6085020"/>
              <a:gd name="connsiteY10133" fmla="*/ 4073067 h 4885973"/>
              <a:gd name="connsiteX10134" fmla="*/ 641779 w 6085020"/>
              <a:gd name="connsiteY10134" fmla="*/ 4063204 h 4885973"/>
              <a:gd name="connsiteX10135" fmla="*/ 642540 w 6085020"/>
              <a:gd name="connsiteY10135" fmla="*/ 4062825 h 4885973"/>
              <a:gd name="connsiteX10136" fmla="*/ 640639 w 6085020"/>
              <a:gd name="connsiteY10136" fmla="*/ 4058462 h 4885973"/>
              <a:gd name="connsiteX10137" fmla="*/ 642730 w 6085020"/>
              <a:gd name="connsiteY10137" fmla="*/ 4055807 h 4885973"/>
              <a:gd name="connsiteX10138" fmla="*/ 638167 w 6085020"/>
              <a:gd name="connsiteY10138" fmla="*/ 4055807 h 4885973"/>
              <a:gd name="connsiteX10139" fmla="*/ 632652 w 6085020"/>
              <a:gd name="connsiteY10139" fmla="*/ 4054669 h 4885973"/>
              <a:gd name="connsiteX10140" fmla="*/ 1868862 w 6085020"/>
              <a:gd name="connsiteY10140" fmla="*/ 4053531 h 4885973"/>
              <a:gd name="connsiteX10141" fmla="*/ 1868862 w 6085020"/>
              <a:gd name="connsiteY10141" fmla="*/ 4053531 h 4885973"/>
              <a:gd name="connsiteX10142" fmla="*/ 1119454 w 6085020"/>
              <a:gd name="connsiteY10142" fmla="*/ 4053342 h 4885973"/>
              <a:gd name="connsiteX10143" fmla="*/ 1116982 w 6085020"/>
              <a:gd name="connsiteY10143" fmla="*/ 4056566 h 4885973"/>
              <a:gd name="connsiteX10144" fmla="*/ 1120469 w 6085020"/>
              <a:gd name="connsiteY10144" fmla="*/ 4058595 h 4885973"/>
              <a:gd name="connsiteX10145" fmla="*/ 1122496 w 6085020"/>
              <a:gd name="connsiteY10145" fmla="*/ 4056566 h 4885973"/>
              <a:gd name="connsiteX10146" fmla="*/ 1122496 w 6085020"/>
              <a:gd name="connsiteY10146" fmla="*/ 4055997 h 4885973"/>
              <a:gd name="connsiteX10147" fmla="*/ 1119467 w 6085020"/>
              <a:gd name="connsiteY10147" fmla="*/ 4053342 h 4885973"/>
              <a:gd name="connsiteX10148" fmla="*/ 1119454 w 6085020"/>
              <a:gd name="connsiteY10148" fmla="*/ 4053342 h 4885973"/>
              <a:gd name="connsiteX10149" fmla="*/ 3451728 w 6085020"/>
              <a:gd name="connsiteY10149" fmla="*/ 4052962 h 4885973"/>
              <a:gd name="connsiteX10150" fmla="*/ 3451728 w 6085020"/>
              <a:gd name="connsiteY10150" fmla="*/ 4052962 h 4885973"/>
              <a:gd name="connsiteX10151" fmla="*/ 5926239 w 6085020"/>
              <a:gd name="connsiteY10151" fmla="*/ 4052014 h 4885973"/>
              <a:gd name="connsiteX10152" fmla="*/ 5952291 w 6085020"/>
              <a:gd name="connsiteY10152" fmla="*/ 4098861 h 4885973"/>
              <a:gd name="connsiteX10153" fmla="*/ 5968264 w 6085020"/>
              <a:gd name="connsiteY10153" fmla="*/ 4083309 h 4885973"/>
              <a:gd name="connsiteX10154" fmla="*/ 5968074 w 6085020"/>
              <a:gd name="connsiteY10154" fmla="*/ 4083119 h 4885973"/>
              <a:gd name="connsiteX10155" fmla="*/ 5926239 w 6085020"/>
              <a:gd name="connsiteY10155" fmla="*/ 4052014 h 4885973"/>
              <a:gd name="connsiteX10156" fmla="*/ 1681310 w 6085020"/>
              <a:gd name="connsiteY10156" fmla="*/ 4049055 h 4885973"/>
              <a:gd name="connsiteX10157" fmla="*/ 1680226 w 6085020"/>
              <a:gd name="connsiteY10157" fmla="*/ 4049359 h 4885973"/>
              <a:gd name="connsiteX10158" fmla="*/ 1681367 w 6085020"/>
              <a:gd name="connsiteY10158" fmla="*/ 4049359 h 4885973"/>
              <a:gd name="connsiteX10159" fmla="*/ 1678895 w 6085020"/>
              <a:gd name="connsiteY10159" fmla="*/ 4052393 h 4885973"/>
              <a:gd name="connsiteX10160" fmla="*/ 1682128 w 6085020"/>
              <a:gd name="connsiteY10160" fmla="*/ 4055049 h 4885973"/>
              <a:gd name="connsiteX10161" fmla="*/ 1684600 w 6085020"/>
              <a:gd name="connsiteY10161" fmla="*/ 4051824 h 4885973"/>
              <a:gd name="connsiteX10162" fmla="*/ 1681310 w 6085020"/>
              <a:gd name="connsiteY10162" fmla="*/ 4049055 h 4885973"/>
              <a:gd name="connsiteX10163" fmla="*/ 4308194 w 6085020"/>
              <a:gd name="connsiteY10163" fmla="*/ 4048600 h 4885973"/>
              <a:gd name="connsiteX10164" fmla="*/ 4308194 w 6085020"/>
              <a:gd name="connsiteY10164" fmla="*/ 4059031 h 4885973"/>
              <a:gd name="connsiteX10165" fmla="*/ 4318653 w 6085020"/>
              <a:gd name="connsiteY10165" fmla="*/ 4059031 h 4885973"/>
              <a:gd name="connsiteX10166" fmla="*/ 4318653 w 6085020"/>
              <a:gd name="connsiteY10166" fmla="*/ 4048600 h 4885973"/>
              <a:gd name="connsiteX10167" fmla="*/ 4364101 w 6085020"/>
              <a:gd name="connsiteY10167" fmla="*/ 4047841 h 4885973"/>
              <a:gd name="connsiteX10168" fmla="*/ 4364101 w 6085020"/>
              <a:gd name="connsiteY10168" fmla="*/ 4049169 h 4885973"/>
              <a:gd name="connsiteX10169" fmla="*/ 4364101 w 6085020"/>
              <a:gd name="connsiteY10169" fmla="*/ 4050497 h 4885973"/>
              <a:gd name="connsiteX10170" fmla="*/ 4365812 w 6085020"/>
              <a:gd name="connsiteY10170" fmla="*/ 4050497 h 4885973"/>
              <a:gd name="connsiteX10171" fmla="*/ 4366573 w 6085020"/>
              <a:gd name="connsiteY10171" fmla="*/ 4050686 h 4885973"/>
              <a:gd name="connsiteX10172" fmla="*/ 1669768 w 6085020"/>
              <a:gd name="connsiteY10172" fmla="*/ 4047083 h 4885973"/>
              <a:gd name="connsiteX10173" fmla="*/ 1669788 w 6085020"/>
              <a:gd name="connsiteY10173" fmla="*/ 4047545 h 4885973"/>
              <a:gd name="connsiteX10174" fmla="*/ 1664824 w 6085020"/>
              <a:gd name="connsiteY10174" fmla="*/ 4053911 h 4885973"/>
              <a:gd name="connsiteX10175" fmla="*/ 1664824 w 6085020"/>
              <a:gd name="connsiteY10175" fmla="*/ 4062635 h 4885973"/>
              <a:gd name="connsiteX10176" fmla="*/ 1670148 w 6085020"/>
              <a:gd name="connsiteY10176" fmla="*/ 4055997 h 4885973"/>
              <a:gd name="connsiteX10177" fmla="*/ 1669788 w 6085020"/>
              <a:gd name="connsiteY10177" fmla="*/ 4047545 h 4885973"/>
              <a:gd name="connsiteX10178" fmla="*/ 1670148 w 6085020"/>
              <a:gd name="connsiteY10178" fmla="*/ 4047083 h 4885973"/>
              <a:gd name="connsiteX10179" fmla="*/ 790862 w 6085020"/>
              <a:gd name="connsiteY10179" fmla="*/ 4047083 h 4885973"/>
              <a:gd name="connsiteX10180" fmla="*/ 788010 w 6085020"/>
              <a:gd name="connsiteY10180" fmla="*/ 4049928 h 4885973"/>
              <a:gd name="connsiteX10181" fmla="*/ 788486 w 6085020"/>
              <a:gd name="connsiteY10181" fmla="*/ 4054195 h 4885973"/>
              <a:gd name="connsiteX10182" fmla="*/ 792764 w 6085020"/>
              <a:gd name="connsiteY10182" fmla="*/ 4053721 h 4885973"/>
              <a:gd name="connsiteX10183" fmla="*/ 791243 w 6085020"/>
              <a:gd name="connsiteY10183" fmla="*/ 4053152 h 4885973"/>
              <a:gd name="connsiteX10184" fmla="*/ 793715 w 6085020"/>
              <a:gd name="connsiteY10184" fmla="*/ 4049928 h 4885973"/>
              <a:gd name="connsiteX10185" fmla="*/ 790862 w 6085020"/>
              <a:gd name="connsiteY10185" fmla="*/ 4047083 h 4885973"/>
              <a:gd name="connsiteX10186" fmla="*/ 522551 w 6085020"/>
              <a:gd name="connsiteY10186" fmla="*/ 4046893 h 4885973"/>
              <a:gd name="connsiteX10187" fmla="*/ 520079 w 6085020"/>
              <a:gd name="connsiteY10187" fmla="*/ 4049548 h 4885973"/>
              <a:gd name="connsiteX10188" fmla="*/ 520079 w 6085020"/>
              <a:gd name="connsiteY10188" fmla="*/ 4050117 h 4885973"/>
              <a:gd name="connsiteX10189" fmla="*/ 523312 w 6085020"/>
              <a:gd name="connsiteY10189" fmla="*/ 4052393 h 4885973"/>
              <a:gd name="connsiteX10190" fmla="*/ 525807 w 6085020"/>
              <a:gd name="connsiteY10190" fmla="*/ 4049586 h 4885973"/>
              <a:gd name="connsiteX10191" fmla="*/ 525784 w 6085020"/>
              <a:gd name="connsiteY10191" fmla="*/ 4049359 h 4885973"/>
              <a:gd name="connsiteX10192" fmla="*/ 522551 w 6085020"/>
              <a:gd name="connsiteY10192" fmla="*/ 4046893 h 4885973"/>
              <a:gd name="connsiteX10193" fmla="*/ 2115876 w 6085020"/>
              <a:gd name="connsiteY10193" fmla="*/ 4046703 h 4885973"/>
              <a:gd name="connsiteX10194" fmla="*/ 2122000 w 6085020"/>
              <a:gd name="connsiteY10194" fmla="*/ 4065374 h 4885973"/>
              <a:gd name="connsiteX10195" fmla="*/ 2127332 w 6085020"/>
              <a:gd name="connsiteY10195" fmla="*/ 4064582 h 4885973"/>
              <a:gd name="connsiteX10196" fmla="*/ 2127665 w 6085020"/>
              <a:gd name="connsiteY10196" fmla="*/ 4065670 h 4885973"/>
              <a:gd name="connsiteX10197" fmla="*/ 2127665 w 6085020"/>
              <a:gd name="connsiteY10197" fmla="*/ 4064532 h 4885973"/>
              <a:gd name="connsiteX10198" fmla="*/ 2127332 w 6085020"/>
              <a:gd name="connsiteY10198" fmla="*/ 4064582 h 4885973"/>
              <a:gd name="connsiteX10199" fmla="*/ 2123981 w 6085020"/>
              <a:gd name="connsiteY10199" fmla="*/ 4053626 h 4885973"/>
              <a:gd name="connsiteX10200" fmla="*/ 2115876 w 6085020"/>
              <a:gd name="connsiteY10200" fmla="*/ 4046703 h 4885973"/>
              <a:gd name="connsiteX10201" fmla="*/ 4107579 w 6085020"/>
              <a:gd name="connsiteY10201" fmla="*/ 4046134 h 4885973"/>
              <a:gd name="connsiteX10202" fmla="*/ 4127736 w 6085020"/>
              <a:gd name="connsiteY10202" fmla="*/ 4062446 h 4885973"/>
              <a:gd name="connsiteX10203" fmla="*/ 4128496 w 6085020"/>
              <a:gd name="connsiteY10203" fmla="*/ 4061687 h 4885973"/>
              <a:gd name="connsiteX10204" fmla="*/ 4107579 w 6085020"/>
              <a:gd name="connsiteY10204" fmla="*/ 4046134 h 4885973"/>
              <a:gd name="connsiteX10205" fmla="*/ 1991323 w 6085020"/>
              <a:gd name="connsiteY10205" fmla="*/ 4046134 h 4885973"/>
              <a:gd name="connsiteX10206" fmla="*/ 1984287 w 6085020"/>
              <a:gd name="connsiteY10206" fmla="*/ 4057135 h 4885973"/>
              <a:gd name="connsiteX10207" fmla="*/ 1984287 w 6085020"/>
              <a:gd name="connsiteY10207" fmla="*/ 4058462 h 4885973"/>
              <a:gd name="connsiteX10208" fmla="*/ 1993985 w 6085020"/>
              <a:gd name="connsiteY10208" fmla="*/ 4058462 h 4885973"/>
              <a:gd name="connsiteX10209" fmla="*/ 2002352 w 6085020"/>
              <a:gd name="connsiteY10209" fmla="*/ 4054859 h 4885973"/>
              <a:gd name="connsiteX10210" fmla="*/ 1996837 w 6085020"/>
              <a:gd name="connsiteY10210" fmla="*/ 4050497 h 4885973"/>
              <a:gd name="connsiteX10211" fmla="*/ 885561 w 6085020"/>
              <a:gd name="connsiteY10211" fmla="*/ 4046134 h 4885973"/>
              <a:gd name="connsiteX10212" fmla="*/ 882328 w 6085020"/>
              <a:gd name="connsiteY10212" fmla="*/ 4050307 h 4885973"/>
              <a:gd name="connsiteX10213" fmla="*/ 879095 w 6085020"/>
              <a:gd name="connsiteY10213" fmla="*/ 4054669 h 4885973"/>
              <a:gd name="connsiteX10214" fmla="*/ 883279 w 6085020"/>
              <a:gd name="connsiteY10214" fmla="*/ 4057894 h 4885973"/>
              <a:gd name="connsiteX10215" fmla="*/ 887462 w 6085020"/>
              <a:gd name="connsiteY10215" fmla="*/ 4061118 h 4885973"/>
              <a:gd name="connsiteX10216" fmla="*/ 4631081 w 6085020"/>
              <a:gd name="connsiteY10216" fmla="*/ 4045376 h 4885973"/>
              <a:gd name="connsiteX10217" fmla="*/ 4631081 w 6085020"/>
              <a:gd name="connsiteY10217" fmla="*/ 4045376 h 4885973"/>
              <a:gd name="connsiteX10218" fmla="*/ 3211940 w 6085020"/>
              <a:gd name="connsiteY10218" fmla="*/ 4045186 h 4885973"/>
              <a:gd name="connsiteX10219" fmla="*/ 3207756 w 6085020"/>
              <a:gd name="connsiteY10219" fmla="*/ 4050876 h 4885973"/>
              <a:gd name="connsiteX10220" fmla="*/ 3218215 w 6085020"/>
              <a:gd name="connsiteY10220" fmla="*/ 4071549 h 4885973"/>
              <a:gd name="connsiteX10221" fmla="*/ 3211750 w 6085020"/>
              <a:gd name="connsiteY10221" fmla="*/ 4046514 h 4885973"/>
              <a:gd name="connsiteX10222" fmla="*/ 5061305 w 6085020"/>
              <a:gd name="connsiteY10222" fmla="*/ 4044668 h 4885973"/>
              <a:gd name="connsiteX10223" fmla="*/ 5054560 w 6085020"/>
              <a:gd name="connsiteY10223" fmla="*/ 4045565 h 4885973"/>
              <a:gd name="connsiteX10224" fmla="*/ 5079280 w 6085020"/>
              <a:gd name="connsiteY10224" fmla="*/ 4077808 h 4885973"/>
              <a:gd name="connsiteX10225" fmla="*/ 5080611 w 6085020"/>
              <a:gd name="connsiteY10225" fmla="*/ 4076860 h 4885973"/>
              <a:gd name="connsiteX10226" fmla="*/ 5061305 w 6085020"/>
              <a:gd name="connsiteY10226" fmla="*/ 4044668 h 4885973"/>
              <a:gd name="connsiteX10227" fmla="*/ 1212803 w 6085020"/>
              <a:gd name="connsiteY10227" fmla="*/ 4043232 h 4885973"/>
              <a:gd name="connsiteX10228" fmla="*/ 1212630 w 6085020"/>
              <a:gd name="connsiteY10228" fmla="*/ 4043289 h 4885973"/>
              <a:gd name="connsiteX10229" fmla="*/ 1210849 w 6085020"/>
              <a:gd name="connsiteY10229" fmla="*/ 4046893 h 4885973"/>
              <a:gd name="connsiteX10230" fmla="*/ 1210919 w 6085020"/>
              <a:gd name="connsiteY10230" fmla="*/ 4047083 h 4885973"/>
              <a:gd name="connsiteX10231" fmla="*/ 1214787 w 6085020"/>
              <a:gd name="connsiteY10231" fmla="*/ 4048960 h 4885973"/>
              <a:gd name="connsiteX10232" fmla="*/ 1216671 w 6085020"/>
              <a:gd name="connsiteY10232" fmla="*/ 4045110 h 4885973"/>
              <a:gd name="connsiteX10233" fmla="*/ 1212803 w 6085020"/>
              <a:gd name="connsiteY10233" fmla="*/ 4043232 h 4885973"/>
              <a:gd name="connsiteX10234" fmla="*/ 761768 w 6085020"/>
              <a:gd name="connsiteY10234" fmla="*/ 4043100 h 4885973"/>
              <a:gd name="connsiteX10235" fmla="*/ 758346 w 6085020"/>
              <a:gd name="connsiteY10235" fmla="*/ 4047652 h 4885973"/>
              <a:gd name="connsiteX10236" fmla="*/ 755113 w 6085020"/>
              <a:gd name="connsiteY10236" fmla="*/ 4044996 h 4885973"/>
              <a:gd name="connsiteX10237" fmla="*/ 751690 w 6085020"/>
              <a:gd name="connsiteY10237" fmla="*/ 4049169 h 4885973"/>
              <a:gd name="connsiteX10238" fmla="*/ 748458 w 6085020"/>
              <a:gd name="connsiteY10238" fmla="*/ 4053342 h 4885973"/>
              <a:gd name="connsiteX10239" fmla="*/ 754352 w 6085020"/>
              <a:gd name="connsiteY10239" fmla="*/ 4053342 h 4885973"/>
              <a:gd name="connsiteX10240" fmla="*/ 751500 w 6085020"/>
              <a:gd name="connsiteY10240" fmla="*/ 4057135 h 4885973"/>
              <a:gd name="connsiteX10241" fmla="*/ 741232 w 6085020"/>
              <a:gd name="connsiteY10241" fmla="*/ 4070222 h 4885973"/>
              <a:gd name="connsiteX10242" fmla="*/ 754352 w 6085020"/>
              <a:gd name="connsiteY10242" fmla="*/ 4080464 h 4885973"/>
              <a:gd name="connsiteX10243" fmla="*/ 767663 w 6085020"/>
              <a:gd name="connsiteY10243" fmla="*/ 4088999 h 4885973"/>
              <a:gd name="connsiteX10244" fmla="*/ 762909 w 6085020"/>
              <a:gd name="connsiteY10244" fmla="*/ 4051066 h 4885973"/>
              <a:gd name="connsiteX10245" fmla="*/ 2898942 w 6085020"/>
              <a:gd name="connsiteY10245" fmla="*/ 4042341 h 4885973"/>
              <a:gd name="connsiteX10246" fmla="*/ 2898371 w 6085020"/>
              <a:gd name="connsiteY10246" fmla="*/ 4043100 h 4885973"/>
              <a:gd name="connsiteX10247" fmla="*/ 2898935 w 6085020"/>
              <a:gd name="connsiteY10247" fmla="*/ 4044041 h 4885973"/>
              <a:gd name="connsiteX10248" fmla="*/ 2898915 w 6085020"/>
              <a:gd name="connsiteY10248" fmla="*/ 4049172 h 4885973"/>
              <a:gd name="connsiteX10249" fmla="*/ 2898942 w 6085020"/>
              <a:gd name="connsiteY10249" fmla="*/ 4063015 h 4885973"/>
              <a:gd name="connsiteX10250" fmla="*/ 2904005 w 6085020"/>
              <a:gd name="connsiteY10250" fmla="*/ 4052488 h 4885973"/>
              <a:gd name="connsiteX10251" fmla="*/ 2898935 w 6085020"/>
              <a:gd name="connsiteY10251" fmla="*/ 4044041 h 4885973"/>
              <a:gd name="connsiteX10252" fmla="*/ 5899617 w 6085020"/>
              <a:gd name="connsiteY10252" fmla="*/ 4041203 h 4885973"/>
              <a:gd name="connsiteX10253" fmla="*/ 5884215 w 6085020"/>
              <a:gd name="connsiteY10253" fmla="*/ 4053721 h 4885973"/>
              <a:gd name="connsiteX10254" fmla="*/ 5882883 w 6085020"/>
              <a:gd name="connsiteY10254" fmla="*/ 4053721 h 4885973"/>
              <a:gd name="connsiteX10255" fmla="*/ 5871284 w 6085020"/>
              <a:gd name="connsiteY10255" fmla="*/ 4059221 h 4885973"/>
              <a:gd name="connsiteX10256" fmla="*/ 5876704 w 6085020"/>
              <a:gd name="connsiteY10256" fmla="*/ 4070696 h 4885973"/>
              <a:gd name="connsiteX10257" fmla="*/ 5888208 w 6085020"/>
              <a:gd name="connsiteY10257" fmla="*/ 4065290 h 4885973"/>
              <a:gd name="connsiteX10258" fmla="*/ 5888588 w 6085020"/>
              <a:gd name="connsiteY10258" fmla="*/ 4064342 h 4885973"/>
              <a:gd name="connsiteX10259" fmla="*/ 5888588 w 6085020"/>
              <a:gd name="connsiteY10259" fmla="*/ 4060170 h 4885973"/>
              <a:gd name="connsiteX10260" fmla="*/ 5899617 w 6085020"/>
              <a:gd name="connsiteY10260" fmla="*/ 4041203 h 4885973"/>
              <a:gd name="connsiteX10261" fmla="*/ 1147853 w 6085020"/>
              <a:gd name="connsiteY10261" fmla="*/ 4040994 h 4885973"/>
              <a:gd name="connsiteX10262" fmla="*/ 1147787 w 6085020"/>
              <a:gd name="connsiteY10262" fmla="*/ 4041013 h 4885973"/>
              <a:gd name="connsiteX10263" fmla="*/ 1145785 w 6085020"/>
              <a:gd name="connsiteY10263" fmla="*/ 4044503 h 4885973"/>
              <a:gd name="connsiteX10264" fmla="*/ 1145885 w 6085020"/>
              <a:gd name="connsiteY10264" fmla="*/ 4044807 h 4885973"/>
              <a:gd name="connsiteX10265" fmla="*/ 1149196 w 6085020"/>
              <a:gd name="connsiteY10265" fmla="*/ 4047557 h 4885973"/>
              <a:gd name="connsiteX10266" fmla="*/ 1149689 w 6085020"/>
              <a:gd name="connsiteY10266" fmla="*/ 4047462 h 4885973"/>
              <a:gd name="connsiteX10267" fmla="*/ 1149689 w 6085020"/>
              <a:gd name="connsiteY10267" fmla="*/ 4046703 h 4885973"/>
              <a:gd name="connsiteX10268" fmla="*/ 1151400 w 6085020"/>
              <a:gd name="connsiteY10268" fmla="*/ 4042910 h 4885973"/>
              <a:gd name="connsiteX10269" fmla="*/ 1147853 w 6085020"/>
              <a:gd name="connsiteY10269" fmla="*/ 4040994 h 4885973"/>
              <a:gd name="connsiteX10270" fmla="*/ 3133405 w 6085020"/>
              <a:gd name="connsiteY10270" fmla="*/ 4040444 h 4885973"/>
              <a:gd name="connsiteX10271" fmla="*/ 3124278 w 6085020"/>
              <a:gd name="connsiteY10271" fmla="*/ 4042720 h 4885973"/>
              <a:gd name="connsiteX10272" fmla="*/ 3122946 w 6085020"/>
              <a:gd name="connsiteY10272" fmla="*/ 4045565 h 4885973"/>
              <a:gd name="connsiteX10273" fmla="*/ 3125419 w 6085020"/>
              <a:gd name="connsiteY10273" fmla="*/ 4047462 h 4885973"/>
              <a:gd name="connsiteX10274" fmla="*/ 3124468 w 6085020"/>
              <a:gd name="connsiteY10274" fmla="*/ 4046134 h 4885973"/>
              <a:gd name="connsiteX10275" fmla="*/ 3133405 w 6085020"/>
              <a:gd name="connsiteY10275" fmla="*/ 4055997 h 4885973"/>
              <a:gd name="connsiteX10276" fmla="*/ 3133405 w 6085020"/>
              <a:gd name="connsiteY10276" fmla="*/ 4040444 h 4885973"/>
              <a:gd name="connsiteX10277" fmla="*/ 3112488 w 6085020"/>
              <a:gd name="connsiteY10277" fmla="*/ 4040444 h 4885973"/>
              <a:gd name="connsiteX10278" fmla="*/ 3112488 w 6085020"/>
              <a:gd name="connsiteY10278" fmla="*/ 4040444 h 4885973"/>
              <a:gd name="connsiteX10279" fmla="*/ 3179685 w 6085020"/>
              <a:gd name="connsiteY10279" fmla="*/ 4040421 h 4885973"/>
              <a:gd name="connsiteX10280" fmla="*/ 3164971 w 6085020"/>
              <a:gd name="connsiteY10280" fmla="*/ 4044617 h 4885973"/>
              <a:gd name="connsiteX10281" fmla="*/ 3195967 w 6085020"/>
              <a:gd name="connsiteY10281" fmla="*/ 4044996 h 4885973"/>
              <a:gd name="connsiteX10282" fmla="*/ 3195967 w 6085020"/>
              <a:gd name="connsiteY10282" fmla="*/ 4044617 h 4885973"/>
              <a:gd name="connsiteX10283" fmla="*/ 3179685 w 6085020"/>
              <a:gd name="connsiteY10283" fmla="*/ 4040421 h 4885973"/>
              <a:gd name="connsiteX10284" fmla="*/ 852473 w 6085020"/>
              <a:gd name="connsiteY10284" fmla="*/ 4038737 h 4885973"/>
              <a:gd name="connsiteX10285" fmla="*/ 842585 w 6085020"/>
              <a:gd name="connsiteY10285" fmla="*/ 4043669 h 4885973"/>
              <a:gd name="connsiteX10286" fmla="*/ 823569 w 6085020"/>
              <a:gd name="connsiteY10286" fmla="*/ 4049738 h 4885973"/>
              <a:gd name="connsiteX10287" fmla="*/ 812540 w 6085020"/>
              <a:gd name="connsiteY10287" fmla="*/ 4053911 h 4885973"/>
              <a:gd name="connsiteX10288" fmla="*/ 811399 w 6085020"/>
              <a:gd name="connsiteY10288" fmla="*/ 4053911 h 4885973"/>
              <a:gd name="connsiteX10289" fmla="*/ 811399 w 6085020"/>
              <a:gd name="connsiteY10289" fmla="*/ 4055238 h 4885973"/>
              <a:gd name="connsiteX10290" fmla="*/ 804554 w 6085020"/>
              <a:gd name="connsiteY10290" fmla="*/ 4060170 h 4885973"/>
              <a:gd name="connsiteX10291" fmla="*/ 795046 w 6085020"/>
              <a:gd name="connsiteY10291" fmla="*/ 4069084 h 4885973"/>
              <a:gd name="connsiteX10292" fmla="*/ 802082 w 6085020"/>
              <a:gd name="connsiteY10292" fmla="*/ 4072308 h 4885973"/>
              <a:gd name="connsiteX10293" fmla="*/ 809118 w 6085020"/>
              <a:gd name="connsiteY10293" fmla="*/ 4075533 h 4885973"/>
              <a:gd name="connsiteX10294" fmla="*/ 807596 w 6085020"/>
              <a:gd name="connsiteY10294" fmla="*/ 4063584 h 4885973"/>
              <a:gd name="connsiteX10295" fmla="*/ 809878 w 6085020"/>
              <a:gd name="connsiteY10295" fmla="*/ 4062256 h 4885973"/>
              <a:gd name="connsiteX10296" fmla="*/ 816534 w 6085020"/>
              <a:gd name="connsiteY10296" fmla="*/ 4061308 h 4885973"/>
              <a:gd name="connsiteX10297" fmla="*/ 819386 w 6085020"/>
              <a:gd name="connsiteY10297" fmla="*/ 4061308 h 4885973"/>
              <a:gd name="connsiteX10298" fmla="*/ 832126 w 6085020"/>
              <a:gd name="connsiteY10298" fmla="*/ 4059600 h 4885973"/>
              <a:gd name="connsiteX10299" fmla="*/ 842205 w 6085020"/>
              <a:gd name="connsiteY10299" fmla="*/ 4049169 h 4885973"/>
              <a:gd name="connsiteX10300" fmla="*/ 910471 w 6085020"/>
              <a:gd name="connsiteY10300" fmla="*/ 4038548 h 4885973"/>
              <a:gd name="connsiteX10301" fmla="*/ 907999 w 6085020"/>
              <a:gd name="connsiteY10301" fmla="*/ 4041772 h 4885973"/>
              <a:gd name="connsiteX10302" fmla="*/ 911232 w 6085020"/>
              <a:gd name="connsiteY10302" fmla="*/ 4044238 h 4885973"/>
              <a:gd name="connsiteX10303" fmla="*/ 913704 w 6085020"/>
              <a:gd name="connsiteY10303" fmla="*/ 4041013 h 4885973"/>
              <a:gd name="connsiteX10304" fmla="*/ 911232 w 6085020"/>
              <a:gd name="connsiteY10304" fmla="*/ 4039875 h 4885973"/>
              <a:gd name="connsiteX10305" fmla="*/ 613636 w 6085020"/>
              <a:gd name="connsiteY10305" fmla="*/ 4038358 h 4885973"/>
              <a:gd name="connsiteX10306" fmla="*/ 613636 w 6085020"/>
              <a:gd name="connsiteY10306" fmla="*/ 4038358 h 4885973"/>
              <a:gd name="connsiteX10307" fmla="*/ 1826837 w 6085020"/>
              <a:gd name="connsiteY10307" fmla="*/ 4037979 h 4885973"/>
              <a:gd name="connsiteX10308" fmla="*/ 1824175 w 6085020"/>
              <a:gd name="connsiteY10308" fmla="*/ 4041393 h 4885973"/>
              <a:gd name="connsiteX10309" fmla="*/ 1824175 w 6085020"/>
              <a:gd name="connsiteY10309" fmla="*/ 4044048 h 4885973"/>
              <a:gd name="connsiteX10310" fmla="*/ 1821132 w 6085020"/>
              <a:gd name="connsiteY10310" fmla="*/ 4044048 h 4885973"/>
              <a:gd name="connsiteX10311" fmla="*/ 1818090 w 6085020"/>
              <a:gd name="connsiteY10311" fmla="*/ 4044048 h 4885973"/>
              <a:gd name="connsiteX10312" fmla="*/ 1821513 w 6085020"/>
              <a:gd name="connsiteY10312" fmla="*/ 4045945 h 4885973"/>
              <a:gd name="connsiteX10313" fmla="*/ 1823795 w 6085020"/>
              <a:gd name="connsiteY10313" fmla="*/ 4046703 h 4885973"/>
              <a:gd name="connsiteX10314" fmla="*/ 1826647 w 6085020"/>
              <a:gd name="connsiteY10314" fmla="*/ 4044238 h 4885973"/>
              <a:gd name="connsiteX10315" fmla="*/ 1829690 w 6085020"/>
              <a:gd name="connsiteY10315" fmla="*/ 4041582 h 4885973"/>
              <a:gd name="connsiteX10316" fmla="*/ 1829690 w 6085020"/>
              <a:gd name="connsiteY10316" fmla="*/ 4039496 h 4885973"/>
              <a:gd name="connsiteX10317" fmla="*/ 1826845 w 6085020"/>
              <a:gd name="connsiteY10317" fmla="*/ 4037979 h 4885973"/>
              <a:gd name="connsiteX10318" fmla="*/ 1826837 w 6085020"/>
              <a:gd name="connsiteY10318" fmla="*/ 4037979 h 4885973"/>
              <a:gd name="connsiteX10319" fmla="*/ 1089409 w 6085020"/>
              <a:gd name="connsiteY10319" fmla="*/ 4037979 h 4885973"/>
              <a:gd name="connsiteX10320" fmla="*/ 1089409 w 6085020"/>
              <a:gd name="connsiteY10320" fmla="*/ 4037979 h 4885973"/>
              <a:gd name="connsiteX10321" fmla="*/ 5864058 w 6085020"/>
              <a:gd name="connsiteY10321" fmla="*/ 4036651 h 4885973"/>
              <a:gd name="connsiteX10322" fmla="*/ 5864058 w 6085020"/>
              <a:gd name="connsiteY10322" fmla="*/ 4047083 h 4885973"/>
              <a:gd name="connsiteX10323" fmla="*/ 5874516 w 6085020"/>
              <a:gd name="connsiteY10323" fmla="*/ 4047083 h 4885973"/>
              <a:gd name="connsiteX10324" fmla="*/ 5874516 w 6085020"/>
              <a:gd name="connsiteY10324" fmla="*/ 4036651 h 4885973"/>
              <a:gd name="connsiteX10325" fmla="*/ 1205404 w 6085020"/>
              <a:gd name="connsiteY10325" fmla="*/ 4036651 h 4885973"/>
              <a:gd name="connsiteX10326" fmla="*/ 1205404 w 6085020"/>
              <a:gd name="connsiteY10326" fmla="*/ 4036651 h 4885973"/>
              <a:gd name="connsiteX10327" fmla="*/ 888033 w 6085020"/>
              <a:gd name="connsiteY10327" fmla="*/ 4036462 h 4885973"/>
              <a:gd name="connsiteX10328" fmla="*/ 885553 w 6085020"/>
              <a:gd name="connsiteY10328" fmla="*/ 4039629 h 4885973"/>
              <a:gd name="connsiteX10329" fmla="*/ 885561 w 6085020"/>
              <a:gd name="connsiteY10329" fmla="*/ 4039686 h 4885973"/>
              <a:gd name="connsiteX10330" fmla="*/ 888793 w 6085020"/>
              <a:gd name="connsiteY10330" fmla="*/ 4041962 h 4885973"/>
              <a:gd name="connsiteX10331" fmla="*/ 891288 w 6085020"/>
              <a:gd name="connsiteY10331" fmla="*/ 4039155 h 4885973"/>
              <a:gd name="connsiteX10332" fmla="*/ 891265 w 6085020"/>
              <a:gd name="connsiteY10332" fmla="*/ 4038927 h 4885973"/>
              <a:gd name="connsiteX10333" fmla="*/ 888033 w 6085020"/>
              <a:gd name="connsiteY10333" fmla="*/ 4036462 h 4885973"/>
              <a:gd name="connsiteX10334" fmla="*/ 4556539 w 6085020"/>
              <a:gd name="connsiteY10334" fmla="*/ 4036272 h 4885973"/>
              <a:gd name="connsiteX10335" fmla="*/ 4549123 w 6085020"/>
              <a:gd name="connsiteY10335" fmla="*/ 4042151 h 4885973"/>
              <a:gd name="connsiteX10336" fmla="*/ 4543038 w 6085020"/>
              <a:gd name="connsiteY10336" fmla="*/ 4048221 h 4885973"/>
              <a:gd name="connsiteX10337" fmla="*/ 4550835 w 6085020"/>
              <a:gd name="connsiteY10337" fmla="*/ 4045376 h 4885973"/>
              <a:gd name="connsiteX10338" fmla="*/ 4556539 w 6085020"/>
              <a:gd name="connsiteY10338" fmla="*/ 4042151 h 4885973"/>
              <a:gd name="connsiteX10339" fmla="*/ 4556539 w 6085020"/>
              <a:gd name="connsiteY10339" fmla="*/ 4039306 h 4885973"/>
              <a:gd name="connsiteX10340" fmla="*/ 4600275 w 6085020"/>
              <a:gd name="connsiteY10340" fmla="*/ 4034565 h 4885973"/>
              <a:gd name="connsiteX10341" fmla="*/ 4598374 w 6085020"/>
              <a:gd name="connsiteY10341" fmla="*/ 4036462 h 4885973"/>
              <a:gd name="connsiteX10342" fmla="*/ 4600224 w 6085020"/>
              <a:gd name="connsiteY10342" fmla="*/ 4037686 h 4885973"/>
              <a:gd name="connsiteX10343" fmla="*/ 4600014 w 6085020"/>
              <a:gd name="connsiteY10343" fmla="*/ 4050473 h 4885973"/>
              <a:gd name="connsiteX10344" fmla="*/ 4610734 w 6085020"/>
              <a:gd name="connsiteY10344" fmla="*/ 4055428 h 4885973"/>
              <a:gd name="connsiteX10345" fmla="*/ 4607763 w 6085020"/>
              <a:gd name="connsiteY10345" fmla="*/ 4042673 h 4885973"/>
              <a:gd name="connsiteX10346" fmla="*/ 4600224 w 6085020"/>
              <a:gd name="connsiteY10346" fmla="*/ 4037686 h 4885973"/>
              <a:gd name="connsiteX10347" fmla="*/ 434889 w 6085020"/>
              <a:gd name="connsiteY10347" fmla="*/ 4033996 h 4885973"/>
              <a:gd name="connsiteX10348" fmla="*/ 455236 w 6085020"/>
              <a:gd name="connsiteY10348" fmla="*/ 4047462 h 4885973"/>
              <a:gd name="connsiteX10349" fmla="*/ 448390 w 6085020"/>
              <a:gd name="connsiteY10349" fmla="*/ 4062446 h 4885973"/>
              <a:gd name="connsiteX10350" fmla="*/ 1811625 w 6085020"/>
              <a:gd name="connsiteY10350" fmla="*/ 4033237 h 4885973"/>
              <a:gd name="connsiteX10351" fmla="*/ 1811625 w 6085020"/>
              <a:gd name="connsiteY10351" fmla="*/ 4033237 h 4885973"/>
              <a:gd name="connsiteX10352" fmla="*/ 1738795 w 6085020"/>
              <a:gd name="connsiteY10352" fmla="*/ 4033047 h 4885973"/>
              <a:gd name="connsiteX10353" fmla="*/ 1738795 w 6085020"/>
              <a:gd name="connsiteY10353" fmla="*/ 4033047 h 4885973"/>
              <a:gd name="connsiteX10354" fmla="*/ 2154668 w 6085020"/>
              <a:gd name="connsiteY10354" fmla="*/ 4029468 h 4885973"/>
              <a:gd name="connsiteX10355" fmla="*/ 2153146 w 6085020"/>
              <a:gd name="connsiteY10355" fmla="*/ 4037030 h 4885973"/>
              <a:gd name="connsiteX10356" fmla="*/ 2153146 w 6085020"/>
              <a:gd name="connsiteY10356" fmla="*/ 4037599 h 4885973"/>
              <a:gd name="connsiteX10357" fmla="*/ 2158090 w 6085020"/>
              <a:gd name="connsiteY10357" fmla="*/ 4042341 h 4885973"/>
              <a:gd name="connsiteX10358" fmla="*/ 2156189 w 6085020"/>
              <a:gd name="connsiteY10358" fmla="*/ 4046134 h 4885973"/>
              <a:gd name="connsiteX10359" fmla="*/ 2159992 w 6085020"/>
              <a:gd name="connsiteY10359" fmla="*/ 4047841 h 4885973"/>
              <a:gd name="connsiteX10360" fmla="*/ 2161894 w 6085020"/>
              <a:gd name="connsiteY10360" fmla="*/ 4044807 h 4885973"/>
              <a:gd name="connsiteX10361" fmla="*/ 2165887 w 6085020"/>
              <a:gd name="connsiteY10361" fmla="*/ 4047083 h 4885973"/>
              <a:gd name="connsiteX10362" fmla="*/ 2154668 w 6085020"/>
              <a:gd name="connsiteY10362" fmla="*/ 4029468 h 4885973"/>
              <a:gd name="connsiteX10363" fmla="*/ 3425581 w 6085020"/>
              <a:gd name="connsiteY10363" fmla="*/ 4029373 h 4885973"/>
              <a:gd name="connsiteX10364" fmla="*/ 3415027 w 6085020"/>
              <a:gd name="connsiteY10364" fmla="*/ 4042531 h 4885973"/>
              <a:gd name="connsiteX10365" fmla="*/ 3437086 w 6085020"/>
              <a:gd name="connsiteY10365" fmla="*/ 4048221 h 4885973"/>
              <a:gd name="connsiteX10366" fmla="*/ 3436135 w 6085020"/>
              <a:gd name="connsiteY10366" fmla="*/ 4047652 h 4885973"/>
              <a:gd name="connsiteX10367" fmla="*/ 3425581 w 6085020"/>
              <a:gd name="connsiteY10367" fmla="*/ 4029373 h 4885973"/>
              <a:gd name="connsiteX10368" fmla="*/ 2932790 w 6085020"/>
              <a:gd name="connsiteY10368" fmla="*/ 4027926 h 4885973"/>
              <a:gd name="connsiteX10369" fmla="*/ 2932029 w 6085020"/>
              <a:gd name="connsiteY10369" fmla="*/ 4040824 h 4885973"/>
              <a:gd name="connsiteX10370" fmla="*/ 2932790 w 6085020"/>
              <a:gd name="connsiteY10370" fmla="*/ 4042341 h 4885973"/>
              <a:gd name="connsiteX10371" fmla="*/ 2932790 w 6085020"/>
              <a:gd name="connsiteY10371" fmla="*/ 4027926 h 4885973"/>
              <a:gd name="connsiteX10372" fmla="*/ 3305209 w 6085020"/>
              <a:gd name="connsiteY10372" fmla="*/ 4027906 h 4885973"/>
              <a:gd name="connsiteX10373" fmla="*/ 3300743 w 6085020"/>
              <a:gd name="connsiteY10373" fmla="*/ 4036841 h 4885973"/>
              <a:gd name="connsiteX10374" fmla="*/ 3305209 w 6085020"/>
              <a:gd name="connsiteY10374" fmla="*/ 4027906 h 4885973"/>
              <a:gd name="connsiteX10375" fmla="*/ 1695249 w 6085020"/>
              <a:gd name="connsiteY10375" fmla="*/ 4027357 h 4885973"/>
              <a:gd name="connsiteX10376" fmla="*/ 1695249 w 6085020"/>
              <a:gd name="connsiteY10376" fmla="*/ 4031909 h 4885973"/>
              <a:gd name="connsiteX10377" fmla="*/ 1694108 w 6085020"/>
              <a:gd name="connsiteY10377" fmla="*/ 4031909 h 4885973"/>
              <a:gd name="connsiteX10378" fmla="*/ 1691065 w 6085020"/>
              <a:gd name="connsiteY10378" fmla="*/ 4031909 h 4885973"/>
              <a:gd name="connsiteX10379" fmla="*/ 1693537 w 6085020"/>
              <a:gd name="connsiteY10379" fmla="*/ 4033806 h 4885973"/>
              <a:gd name="connsiteX10380" fmla="*/ 1695249 w 6085020"/>
              <a:gd name="connsiteY10380" fmla="*/ 4035323 h 4885973"/>
              <a:gd name="connsiteX10381" fmla="*/ 1691826 w 6085020"/>
              <a:gd name="connsiteY10381" fmla="*/ 4036651 h 4885973"/>
              <a:gd name="connsiteX10382" fmla="*/ 1685360 w 6085020"/>
              <a:gd name="connsiteY10382" fmla="*/ 4041203 h 4885973"/>
              <a:gd name="connsiteX10383" fmla="*/ 1682888 w 6085020"/>
              <a:gd name="connsiteY10383" fmla="*/ 4044427 h 4885973"/>
              <a:gd name="connsiteX10384" fmla="*/ 1684980 w 6085020"/>
              <a:gd name="connsiteY10384" fmla="*/ 4044427 h 4885973"/>
              <a:gd name="connsiteX10385" fmla="*/ 1686882 w 6085020"/>
              <a:gd name="connsiteY10385" fmla="*/ 4045376 h 4885973"/>
              <a:gd name="connsiteX10386" fmla="*/ 1692396 w 6085020"/>
              <a:gd name="connsiteY10386" fmla="*/ 4039875 h 4885973"/>
              <a:gd name="connsiteX10387" fmla="*/ 1695819 w 6085020"/>
              <a:gd name="connsiteY10387" fmla="*/ 4036082 h 4885973"/>
              <a:gd name="connsiteX10388" fmla="*/ 1695819 w 6085020"/>
              <a:gd name="connsiteY10388" fmla="*/ 4027357 h 4885973"/>
              <a:gd name="connsiteX10389" fmla="*/ 1789757 w 6085020"/>
              <a:gd name="connsiteY10389" fmla="*/ 4026599 h 4885973"/>
              <a:gd name="connsiteX10390" fmla="*/ 1789757 w 6085020"/>
              <a:gd name="connsiteY10390" fmla="*/ 4028495 h 4885973"/>
              <a:gd name="connsiteX10391" fmla="*/ 1789757 w 6085020"/>
              <a:gd name="connsiteY10391" fmla="*/ 4030392 h 4885973"/>
              <a:gd name="connsiteX10392" fmla="*/ 1789947 w 6085020"/>
              <a:gd name="connsiteY10392" fmla="*/ 4032289 h 4885973"/>
              <a:gd name="connsiteX10393" fmla="*/ 1791848 w 6085020"/>
              <a:gd name="connsiteY10393" fmla="*/ 4032289 h 4885973"/>
              <a:gd name="connsiteX10394" fmla="*/ 5911027 w 6085020"/>
              <a:gd name="connsiteY10394" fmla="*/ 4026030 h 4885973"/>
              <a:gd name="connsiteX10395" fmla="*/ 5911027 w 6085020"/>
              <a:gd name="connsiteY10395" fmla="*/ 4036462 h 4885973"/>
              <a:gd name="connsiteX10396" fmla="*/ 5921485 w 6085020"/>
              <a:gd name="connsiteY10396" fmla="*/ 4036462 h 4885973"/>
              <a:gd name="connsiteX10397" fmla="*/ 5921485 w 6085020"/>
              <a:gd name="connsiteY10397" fmla="*/ 4026030 h 4885973"/>
              <a:gd name="connsiteX10398" fmla="*/ 4338620 w 6085020"/>
              <a:gd name="connsiteY10398" fmla="*/ 4026030 h 4885973"/>
              <a:gd name="connsiteX10399" fmla="*/ 4340901 w 6085020"/>
              <a:gd name="connsiteY10399" fmla="*/ 4029444 h 4885973"/>
              <a:gd name="connsiteX10400" fmla="*/ 4337859 w 6085020"/>
              <a:gd name="connsiteY10400" fmla="*/ 4031909 h 4885973"/>
              <a:gd name="connsiteX10401" fmla="*/ 4338810 w 6085020"/>
              <a:gd name="connsiteY10401" fmla="*/ 4031909 h 4885973"/>
              <a:gd name="connsiteX10402" fmla="*/ 4339951 w 6085020"/>
              <a:gd name="connsiteY10402" fmla="*/ 4031909 h 4885973"/>
              <a:gd name="connsiteX10403" fmla="*/ 4341091 w 6085020"/>
              <a:gd name="connsiteY10403" fmla="*/ 4030013 h 4885973"/>
              <a:gd name="connsiteX10404" fmla="*/ 4341091 w 6085020"/>
              <a:gd name="connsiteY10404" fmla="*/ 4026978 h 4885973"/>
              <a:gd name="connsiteX10405" fmla="*/ 4341091 w 6085020"/>
              <a:gd name="connsiteY10405" fmla="*/ 4026030 h 4885973"/>
              <a:gd name="connsiteX10406" fmla="*/ 1531524 w 6085020"/>
              <a:gd name="connsiteY10406" fmla="*/ 4025461 h 4885973"/>
              <a:gd name="connsiteX10407" fmla="*/ 1529622 w 6085020"/>
              <a:gd name="connsiteY10407" fmla="*/ 4026409 h 4885973"/>
              <a:gd name="connsiteX10408" fmla="*/ 1534566 w 6085020"/>
              <a:gd name="connsiteY10408" fmla="*/ 4029444 h 4885973"/>
              <a:gd name="connsiteX10409" fmla="*/ 1534566 w 6085020"/>
              <a:gd name="connsiteY10409" fmla="*/ 4027926 h 4885973"/>
              <a:gd name="connsiteX10410" fmla="*/ 1531524 w 6085020"/>
              <a:gd name="connsiteY10410" fmla="*/ 4025461 h 4885973"/>
              <a:gd name="connsiteX10411" fmla="*/ 4332154 w 6085020"/>
              <a:gd name="connsiteY10411" fmla="*/ 4025271 h 4885973"/>
              <a:gd name="connsiteX10412" fmla="*/ 4332915 w 6085020"/>
              <a:gd name="connsiteY10412" fmla="*/ 4026788 h 4885973"/>
              <a:gd name="connsiteX10413" fmla="*/ 4332915 w 6085020"/>
              <a:gd name="connsiteY10413" fmla="*/ 4028116 h 4885973"/>
              <a:gd name="connsiteX10414" fmla="*/ 4334099 w 6085020"/>
              <a:gd name="connsiteY10414" fmla="*/ 4028116 h 4885973"/>
              <a:gd name="connsiteX10415" fmla="*/ 4334626 w 6085020"/>
              <a:gd name="connsiteY10415" fmla="*/ 4028116 h 4885973"/>
              <a:gd name="connsiteX10416" fmla="*/ 4334454 w 6085020"/>
              <a:gd name="connsiteY10416" fmla="*/ 4027888 h 4885973"/>
              <a:gd name="connsiteX10417" fmla="*/ 4333485 w 6085020"/>
              <a:gd name="connsiteY10417" fmla="*/ 4026599 h 4885973"/>
              <a:gd name="connsiteX10418" fmla="*/ 4532199 w 6085020"/>
              <a:gd name="connsiteY10418" fmla="*/ 4024133 h 4885973"/>
              <a:gd name="connsiteX10419" fmla="*/ 4532199 w 6085020"/>
              <a:gd name="connsiteY10419" fmla="*/ 4024133 h 4885973"/>
              <a:gd name="connsiteX10420" fmla="*/ 1998929 w 6085020"/>
              <a:gd name="connsiteY10420" fmla="*/ 4023944 h 4885973"/>
              <a:gd name="connsiteX10421" fmla="*/ 1994556 w 6085020"/>
              <a:gd name="connsiteY10421" fmla="*/ 4035513 h 4885973"/>
              <a:gd name="connsiteX10422" fmla="*/ 1996647 w 6085020"/>
              <a:gd name="connsiteY10422" fmla="*/ 4037030 h 4885973"/>
              <a:gd name="connsiteX10423" fmla="*/ 1998929 w 6085020"/>
              <a:gd name="connsiteY10423" fmla="*/ 4023944 h 4885973"/>
              <a:gd name="connsiteX10424" fmla="*/ 2034298 w 6085020"/>
              <a:gd name="connsiteY10424" fmla="*/ 4023375 h 4885973"/>
              <a:gd name="connsiteX10425" fmla="*/ 2010719 w 6085020"/>
              <a:gd name="connsiteY10425" fmla="*/ 4031720 h 4885973"/>
              <a:gd name="connsiteX10426" fmla="*/ 2014712 w 6085020"/>
              <a:gd name="connsiteY10426" fmla="*/ 4033616 h 4885973"/>
              <a:gd name="connsiteX10427" fmla="*/ 2031636 w 6085020"/>
              <a:gd name="connsiteY10427" fmla="*/ 4033616 h 4885973"/>
              <a:gd name="connsiteX10428" fmla="*/ 2044567 w 6085020"/>
              <a:gd name="connsiteY10428" fmla="*/ 4031530 h 4885973"/>
              <a:gd name="connsiteX10429" fmla="*/ 2039433 w 6085020"/>
              <a:gd name="connsiteY10429" fmla="*/ 4027357 h 4885973"/>
              <a:gd name="connsiteX10430" fmla="*/ 1073436 w 6085020"/>
              <a:gd name="connsiteY10430" fmla="*/ 4022995 h 4885973"/>
              <a:gd name="connsiteX10431" fmla="*/ 1073436 w 6085020"/>
              <a:gd name="connsiteY10431" fmla="*/ 4022995 h 4885973"/>
              <a:gd name="connsiteX10432" fmla="*/ 921881 w 6085020"/>
              <a:gd name="connsiteY10432" fmla="*/ 4022806 h 4885973"/>
              <a:gd name="connsiteX10433" fmla="*/ 922071 w 6085020"/>
              <a:gd name="connsiteY10433" fmla="*/ 4037789 h 4885973"/>
              <a:gd name="connsiteX10434" fmla="*/ 921881 w 6085020"/>
              <a:gd name="connsiteY10434" fmla="*/ 4038358 h 4885973"/>
              <a:gd name="connsiteX10435" fmla="*/ 921881 w 6085020"/>
              <a:gd name="connsiteY10435" fmla="*/ 4022806 h 4885973"/>
              <a:gd name="connsiteX10436" fmla="*/ 3503650 w 6085020"/>
              <a:gd name="connsiteY10436" fmla="*/ 4022444 h 4885973"/>
              <a:gd name="connsiteX10437" fmla="*/ 3509345 w 6085020"/>
              <a:gd name="connsiteY10437" fmla="*/ 4025271 h 4885973"/>
              <a:gd name="connsiteX10438" fmla="*/ 3503650 w 6085020"/>
              <a:gd name="connsiteY10438" fmla="*/ 4022444 h 4885973"/>
              <a:gd name="connsiteX10439" fmla="*/ 1175550 w 6085020"/>
              <a:gd name="connsiteY10439" fmla="*/ 4021667 h 4885973"/>
              <a:gd name="connsiteX10440" fmla="*/ 1175550 w 6085020"/>
              <a:gd name="connsiteY10440" fmla="*/ 4030013 h 4885973"/>
              <a:gd name="connsiteX10441" fmla="*/ 1175550 w 6085020"/>
              <a:gd name="connsiteY10441" fmla="*/ 4038548 h 4885973"/>
              <a:gd name="connsiteX10442" fmla="*/ 1180114 w 6085020"/>
              <a:gd name="connsiteY10442" fmla="*/ 4040634 h 4885973"/>
              <a:gd name="connsiteX10443" fmla="*/ 1184107 w 6085020"/>
              <a:gd name="connsiteY10443" fmla="*/ 4042910 h 4885973"/>
              <a:gd name="connsiteX10444" fmla="*/ 1179923 w 6085020"/>
              <a:gd name="connsiteY10444" fmla="*/ 4032289 h 4885973"/>
              <a:gd name="connsiteX10445" fmla="*/ 714229 w 6085020"/>
              <a:gd name="connsiteY10445" fmla="*/ 4020909 h 4885973"/>
              <a:gd name="connsiteX10446" fmla="*/ 696735 w 6085020"/>
              <a:gd name="connsiteY10446" fmla="*/ 4038168 h 4885973"/>
              <a:gd name="connsiteX10447" fmla="*/ 690840 w 6085020"/>
              <a:gd name="connsiteY10447" fmla="*/ 4035513 h 4885973"/>
              <a:gd name="connsiteX10448" fmla="*/ 684565 w 6085020"/>
              <a:gd name="connsiteY10448" fmla="*/ 4032289 h 4885973"/>
              <a:gd name="connsiteX10449" fmla="*/ 682283 w 6085020"/>
              <a:gd name="connsiteY10449" fmla="*/ 4037030 h 4885973"/>
              <a:gd name="connsiteX10450" fmla="*/ 680001 w 6085020"/>
              <a:gd name="connsiteY10450" fmla="*/ 4041962 h 4885973"/>
              <a:gd name="connsiteX10451" fmla="*/ 690650 w 6085020"/>
              <a:gd name="connsiteY10451" fmla="*/ 4041962 h 4885973"/>
              <a:gd name="connsiteX10452" fmla="*/ 701299 w 6085020"/>
              <a:gd name="connsiteY10452" fmla="*/ 4041962 h 4885973"/>
              <a:gd name="connsiteX10453" fmla="*/ 707574 w 6085020"/>
              <a:gd name="connsiteY10453" fmla="*/ 4031530 h 4885973"/>
              <a:gd name="connsiteX10454" fmla="*/ 1953045 w 6085020"/>
              <a:gd name="connsiteY10454" fmla="*/ 4020456 h 4885973"/>
              <a:gd name="connsiteX10455" fmla="*/ 1913549 w 6085020"/>
              <a:gd name="connsiteY10455" fmla="*/ 4024323 h 4885973"/>
              <a:gd name="connsiteX10456" fmla="*/ 1913549 w 6085020"/>
              <a:gd name="connsiteY10456" fmla="*/ 4036082 h 4885973"/>
              <a:gd name="connsiteX10457" fmla="*/ 1942072 w 6085020"/>
              <a:gd name="connsiteY10457" fmla="*/ 4045755 h 4885973"/>
              <a:gd name="connsiteX10458" fmla="*/ 1960872 w 6085020"/>
              <a:gd name="connsiteY10458" fmla="*/ 4030152 h 4885973"/>
              <a:gd name="connsiteX10459" fmla="*/ 1965361 w 6085020"/>
              <a:gd name="connsiteY10459" fmla="*/ 4021805 h 4885973"/>
              <a:gd name="connsiteX10460" fmla="*/ 1965842 w 6085020"/>
              <a:gd name="connsiteY10460" fmla="*/ 4021857 h 4885973"/>
              <a:gd name="connsiteX10461" fmla="*/ 1965842 w 6085020"/>
              <a:gd name="connsiteY10461" fmla="*/ 4020909 h 4885973"/>
              <a:gd name="connsiteX10462" fmla="*/ 1965361 w 6085020"/>
              <a:gd name="connsiteY10462" fmla="*/ 4021805 h 4885973"/>
              <a:gd name="connsiteX10463" fmla="*/ 3483104 w 6085020"/>
              <a:gd name="connsiteY10463" fmla="*/ 4020150 h 4885973"/>
              <a:gd name="connsiteX10464" fmla="*/ 3483104 w 6085020"/>
              <a:gd name="connsiteY10464" fmla="*/ 4020150 h 4885973"/>
              <a:gd name="connsiteX10465" fmla="*/ 4568900 w 6085020"/>
              <a:gd name="connsiteY10465" fmla="*/ 4019012 h 4885973"/>
              <a:gd name="connsiteX10466" fmla="*/ 4568900 w 6085020"/>
              <a:gd name="connsiteY10466" fmla="*/ 4019012 h 4885973"/>
              <a:gd name="connsiteX10467" fmla="*/ 795807 w 6085020"/>
              <a:gd name="connsiteY10467" fmla="*/ 4018822 h 4885973"/>
              <a:gd name="connsiteX10468" fmla="*/ 798659 w 6085020"/>
              <a:gd name="connsiteY10468" fmla="*/ 4021098 h 4885973"/>
              <a:gd name="connsiteX10469" fmla="*/ 798659 w 6085020"/>
              <a:gd name="connsiteY10469" fmla="*/ 4025081 h 4885973"/>
              <a:gd name="connsiteX10470" fmla="*/ 795807 w 6085020"/>
              <a:gd name="connsiteY10470" fmla="*/ 4023754 h 4885973"/>
              <a:gd name="connsiteX10471" fmla="*/ 2838282 w 6085020"/>
              <a:gd name="connsiteY10471" fmla="*/ 4017874 h 4885973"/>
              <a:gd name="connsiteX10472" fmla="*/ 2836456 w 6085020"/>
              <a:gd name="connsiteY10472" fmla="*/ 4021155 h 4885973"/>
              <a:gd name="connsiteX10473" fmla="*/ 2836570 w 6085020"/>
              <a:gd name="connsiteY10473" fmla="*/ 4021478 h 4885973"/>
              <a:gd name="connsiteX10474" fmla="*/ 2840069 w 6085020"/>
              <a:gd name="connsiteY10474" fmla="*/ 4023469 h 4885973"/>
              <a:gd name="connsiteX10475" fmla="*/ 2840373 w 6085020"/>
              <a:gd name="connsiteY10475" fmla="*/ 4023375 h 4885973"/>
              <a:gd name="connsiteX10476" fmla="*/ 2841115 w 6085020"/>
              <a:gd name="connsiteY10476" fmla="*/ 4019145 h 4885973"/>
              <a:gd name="connsiteX10477" fmla="*/ 2838282 w 6085020"/>
              <a:gd name="connsiteY10477" fmla="*/ 4017874 h 4885973"/>
              <a:gd name="connsiteX10478" fmla="*/ 519509 w 6085020"/>
              <a:gd name="connsiteY10478" fmla="*/ 4016926 h 4885973"/>
              <a:gd name="connsiteX10479" fmla="*/ 520130 w 6085020"/>
              <a:gd name="connsiteY10479" fmla="*/ 4017622 h 4885973"/>
              <a:gd name="connsiteX10480" fmla="*/ 530538 w 6085020"/>
              <a:gd name="connsiteY10480" fmla="*/ 4043669 h 4885973"/>
              <a:gd name="connsiteX10481" fmla="*/ 530800 w 6085020"/>
              <a:gd name="connsiteY10481" fmla="*/ 4029586 h 4885973"/>
              <a:gd name="connsiteX10482" fmla="*/ 520130 w 6085020"/>
              <a:gd name="connsiteY10482" fmla="*/ 4017622 h 4885973"/>
              <a:gd name="connsiteX10483" fmla="*/ 520079 w 6085020"/>
              <a:gd name="connsiteY10483" fmla="*/ 4017495 h 4885973"/>
              <a:gd name="connsiteX10484" fmla="*/ 1863918 w 6085020"/>
              <a:gd name="connsiteY10484" fmla="*/ 4015978 h 4885973"/>
              <a:gd name="connsiteX10485" fmla="*/ 1863918 w 6085020"/>
              <a:gd name="connsiteY10485" fmla="*/ 4022616 h 4885973"/>
              <a:gd name="connsiteX10486" fmla="*/ 1862777 w 6085020"/>
              <a:gd name="connsiteY10486" fmla="*/ 4031530 h 4885973"/>
              <a:gd name="connsiteX10487" fmla="*/ 1861065 w 6085020"/>
              <a:gd name="connsiteY10487" fmla="*/ 4033806 h 4885973"/>
              <a:gd name="connsiteX10488" fmla="*/ 1871714 w 6085020"/>
              <a:gd name="connsiteY10488" fmla="*/ 4029064 h 4885973"/>
              <a:gd name="connsiteX10489" fmla="*/ 1868672 w 6085020"/>
              <a:gd name="connsiteY10489" fmla="*/ 4024323 h 4885973"/>
              <a:gd name="connsiteX10490" fmla="*/ 1865439 w 6085020"/>
              <a:gd name="connsiteY10490" fmla="*/ 4019581 h 4885973"/>
              <a:gd name="connsiteX10491" fmla="*/ 1867721 w 6085020"/>
              <a:gd name="connsiteY10491" fmla="*/ 4017874 h 4885973"/>
              <a:gd name="connsiteX10492" fmla="*/ 1870003 w 6085020"/>
              <a:gd name="connsiteY10492" fmla="*/ 4015978 h 4885973"/>
              <a:gd name="connsiteX10493" fmla="*/ 1866960 w 6085020"/>
              <a:gd name="connsiteY10493" fmla="*/ 4015978 h 4885973"/>
              <a:gd name="connsiteX10494" fmla="*/ 1776446 w 6085020"/>
              <a:gd name="connsiteY10494" fmla="*/ 4015978 h 4885973"/>
              <a:gd name="connsiteX10495" fmla="*/ 1776751 w 6085020"/>
              <a:gd name="connsiteY10495" fmla="*/ 4016089 h 4885973"/>
              <a:gd name="connsiteX10496" fmla="*/ 1773974 w 6085020"/>
              <a:gd name="connsiteY10496" fmla="*/ 4020150 h 4885973"/>
              <a:gd name="connsiteX10497" fmla="*/ 1771502 w 6085020"/>
              <a:gd name="connsiteY10497" fmla="*/ 4024702 h 4885973"/>
              <a:gd name="connsiteX10498" fmla="*/ 1772642 w 6085020"/>
              <a:gd name="connsiteY10498" fmla="*/ 4028495 h 4885973"/>
              <a:gd name="connsiteX10499" fmla="*/ 1777016 w 6085020"/>
              <a:gd name="connsiteY10499" fmla="*/ 4028495 h 4885973"/>
              <a:gd name="connsiteX10500" fmla="*/ 1778537 w 6085020"/>
              <a:gd name="connsiteY10500" fmla="*/ 4023564 h 4885973"/>
              <a:gd name="connsiteX10501" fmla="*/ 1778537 w 6085020"/>
              <a:gd name="connsiteY10501" fmla="*/ 4016736 h 4885973"/>
              <a:gd name="connsiteX10502" fmla="*/ 1776751 w 6085020"/>
              <a:gd name="connsiteY10502" fmla="*/ 4016089 h 4885973"/>
              <a:gd name="connsiteX10503" fmla="*/ 1776826 w 6085020"/>
              <a:gd name="connsiteY10503" fmla="*/ 4015978 h 4885973"/>
              <a:gd name="connsiteX10504" fmla="*/ 1474857 w 6085020"/>
              <a:gd name="connsiteY10504" fmla="*/ 4015788 h 4885973"/>
              <a:gd name="connsiteX10505" fmla="*/ 1474857 w 6085020"/>
              <a:gd name="connsiteY10505" fmla="*/ 4015788 h 4885973"/>
              <a:gd name="connsiteX10506" fmla="*/ 744844 w 6085020"/>
              <a:gd name="connsiteY10506" fmla="*/ 4015788 h 4885973"/>
              <a:gd name="connsiteX10507" fmla="*/ 733815 w 6085020"/>
              <a:gd name="connsiteY10507" fmla="*/ 4037789 h 4885973"/>
              <a:gd name="connsiteX10508" fmla="*/ 734386 w 6085020"/>
              <a:gd name="connsiteY10508" fmla="*/ 4036651 h 4885973"/>
              <a:gd name="connsiteX10509" fmla="*/ 744844 w 6085020"/>
              <a:gd name="connsiteY10509" fmla="*/ 4015788 h 4885973"/>
              <a:gd name="connsiteX10510" fmla="*/ 3371598 w 6085020"/>
              <a:gd name="connsiteY10510" fmla="*/ 4015266 h 4885973"/>
              <a:gd name="connsiteX10511" fmla="*/ 3362925 w 6085020"/>
              <a:gd name="connsiteY10511" fmla="*/ 4021667 h 4885973"/>
              <a:gd name="connsiteX10512" fmla="*/ 3400386 w 6085020"/>
              <a:gd name="connsiteY10512" fmla="*/ 4027357 h 4885973"/>
              <a:gd name="connsiteX10513" fmla="*/ 3399435 w 6085020"/>
              <a:gd name="connsiteY10513" fmla="*/ 4026788 h 4885973"/>
              <a:gd name="connsiteX10514" fmla="*/ 3371598 w 6085020"/>
              <a:gd name="connsiteY10514" fmla="*/ 4015266 h 4885973"/>
              <a:gd name="connsiteX10515" fmla="*/ 1602262 w 6085020"/>
              <a:gd name="connsiteY10515" fmla="*/ 4014839 h 4885973"/>
              <a:gd name="connsiteX10516" fmla="*/ 1603715 w 6085020"/>
              <a:gd name="connsiteY10516" fmla="*/ 4014839 h 4885973"/>
              <a:gd name="connsiteX10517" fmla="*/ 1602262 w 6085020"/>
              <a:gd name="connsiteY10517" fmla="*/ 4017116 h 4885973"/>
              <a:gd name="connsiteX10518" fmla="*/ 1602262 w 6085020"/>
              <a:gd name="connsiteY10518" fmla="*/ 4014839 h 4885973"/>
              <a:gd name="connsiteX10519" fmla="*/ 1603973 w 6085020"/>
              <a:gd name="connsiteY10519" fmla="*/ 4014434 h 4885973"/>
              <a:gd name="connsiteX10520" fmla="*/ 1603973 w 6085020"/>
              <a:gd name="connsiteY10520" fmla="*/ 4014839 h 4885973"/>
              <a:gd name="connsiteX10521" fmla="*/ 1603715 w 6085020"/>
              <a:gd name="connsiteY10521" fmla="*/ 4014839 h 4885973"/>
              <a:gd name="connsiteX10522" fmla="*/ 4384828 w 6085020"/>
              <a:gd name="connsiteY10522" fmla="*/ 4014081 h 4885973"/>
              <a:gd name="connsiteX10523" fmla="*/ 4382736 w 6085020"/>
              <a:gd name="connsiteY10523" fmla="*/ 4015788 h 4885973"/>
              <a:gd name="connsiteX10524" fmla="*/ 4382736 w 6085020"/>
              <a:gd name="connsiteY10524" fmla="*/ 4017305 h 4885973"/>
              <a:gd name="connsiteX10525" fmla="*/ 4382736 w 6085020"/>
              <a:gd name="connsiteY10525" fmla="*/ 4019012 h 4885973"/>
              <a:gd name="connsiteX10526" fmla="*/ 4383877 w 6085020"/>
              <a:gd name="connsiteY10526" fmla="*/ 4019012 h 4885973"/>
              <a:gd name="connsiteX10527" fmla="*/ 4384828 w 6085020"/>
              <a:gd name="connsiteY10527" fmla="*/ 4019012 h 4885973"/>
              <a:gd name="connsiteX10528" fmla="*/ 4384828 w 6085020"/>
              <a:gd name="connsiteY10528" fmla="*/ 4017874 h 4885973"/>
              <a:gd name="connsiteX10529" fmla="*/ 4384828 w 6085020"/>
              <a:gd name="connsiteY10529" fmla="*/ 4015029 h 4885973"/>
              <a:gd name="connsiteX10530" fmla="*/ 1677374 w 6085020"/>
              <a:gd name="connsiteY10530" fmla="*/ 4013891 h 4885973"/>
              <a:gd name="connsiteX10531" fmla="*/ 1677499 w 6085020"/>
              <a:gd name="connsiteY10531" fmla="*/ 4014593 h 4885973"/>
              <a:gd name="connsiteX10532" fmla="*/ 1679275 w 6085020"/>
              <a:gd name="connsiteY10532" fmla="*/ 4015219 h 4885973"/>
              <a:gd name="connsiteX10533" fmla="*/ 1677564 w 6085020"/>
              <a:gd name="connsiteY10533" fmla="*/ 4013891 h 4885973"/>
              <a:gd name="connsiteX10534" fmla="*/ 2990977 w 6085020"/>
              <a:gd name="connsiteY10534" fmla="*/ 4013322 h 4885973"/>
              <a:gd name="connsiteX10535" fmla="*/ 2991168 w 6085020"/>
              <a:gd name="connsiteY10535" fmla="*/ 4013322 h 4885973"/>
              <a:gd name="connsiteX10536" fmla="*/ 2991358 w 6085020"/>
              <a:gd name="connsiteY10536" fmla="*/ 4013531 h 4885973"/>
              <a:gd name="connsiteX10537" fmla="*/ 2990597 w 6085020"/>
              <a:gd name="connsiteY10537" fmla="*/ 4029064 h 4885973"/>
              <a:gd name="connsiteX10538" fmla="*/ 2986034 w 6085020"/>
              <a:gd name="connsiteY10538" fmla="*/ 4025271 h 4885973"/>
              <a:gd name="connsiteX10539" fmla="*/ 2990977 w 6085020"/>
              <a:gd name="connsiteY10539" fmla="*/ 4013322 h 4885973"/>
              <a:gd name="connsiteX10540" fmla="*/ 2883539 w 6085020"/>
              <a:gd name="connsiteY10540" fmla="*/ 4012184 h 4885973"/>
              <a:gd name="connsiteX10541" fmla="*/ 2883539 w 6085020"/>
              <a:gd name="connsiteY10541" fmla="*/ 4012184 h 4885973"/>
              <a:gd name="connsiteX10542" fmla="*/ 3578752 w 6085020"/>
              <a:gd name="connsiteY10542" fmla="*/ 4010857 h 4885973"/>
              <a:gd name="connsiteX10543" fmla="*/ 3593965 w 6085020"/>
              <a:gd name="connsiteY10543" fmla="*/ 4016926 h 4885973"/>
              <a:gd name="connsiteX10544" fmla="*/ 3594345 w 6085020"/>
              <a:gd name="connsiteY10544" fmla="*/ 4016167 h 4885973"/>
              <a:gd name="connsiteX10545" fmla="*/ 3578752 w 6085020"/>
              <a:gd name="connsiteY10545" fmla="*/ 4010857 h 4885973"/>
              <a:gd name="connsiteX10546" fmla="*/ 3316906 w 6085020"/>
              <a:gd name="connsiteY10546" fmla="*/ 4010857 h 4885973"/>
              <a:gd name="connsiteX10547" fmla="*/ 3315956 w 6085020"/>
              <a:gd name="connsiteY10547" fmla="*/ 4027926 h 4885973"/>
              <a:gd name="connsiteX10548" fmla="*/ 3311582 w 6085020"/>
              <a:gd name="connsiteY10548" fmla="*/ 4026409 h 4885973"/>
              <a:gd name="connsiteX10549" fmla="*/ 3311582 w 6085020"/>
              <a:gd name="connsiteY10549" fmla="*/ 4015978 h 4885973"/>
              <a:gd name="connsiteX10550" fmla="*/ 3316906 w 6085020"/>
              <a:gd name="connsiteY10550" fmla="*/ 4010857 h 4885973"/>
              <a:gd name="connsiteX10551" fmla="*/ 718793 w 6085020"/>
              <a:gd name="connsiteY10551" fmla="*/ 4010477 h 4885973"/>
              <a:gd name="connsiteX10552" fmla="*/ 718793 w 6085020"/>
              <a:gd name="connsiteY10552" fmla="*/ 4020909 h 4885973"/>
              <a:gd name="connsiteX10553" fmla="*/ 729252 w 6085020"/>
              <a:gd name="connsiteY10553" fmla="*/ 4020909 h 4885973"/>
              <a:gd name="connsiteX10554" fmla="*/ 729252 w 6085020"/>
              <a:gd name="connsiteY10554" fmla="*/ 4010477 h 4885973"/>
              <a:gd name="connsiteX10555" fmla="*/ 1379018 w 6085020"/>
              <a:gd name="connsiteY10555" fmla="*/ 4009908 h 4885973"/>
              <a:gd name="connsiteX10556" fmla="*/ 1379208 w 6085020"/>
              <a:gd name="connsiteY10556" fmla="*/ 4010667 h 4885973"/>
              <a:gd name="connsiteX10557" fmla="*/ 1381680 w 6085020"/>
              <a:gd name="connsiteY10557" fmla="*/ 4021478 h 4885973"/>
              <a:gd name="connsiteX10558" fmla="*/ 1384532 w 6085020"/>
              <a:gd name="connsiteY10558" fmla="*/ 4055997 h 4885973"/>
              <a:gd name="connsiteX10559" fmla="*/ 1384532 w 6085020"/>
              <a:gd name="connsiteY10559" fmla="*/ 4066618 h 4885973"/>
              <a:gd name="connsiteX10560" fmla="*/ 1387194 w 6085020"/>
              <a:gd name="connsiteY10560" fmla="*/ 4107586 h 4885973"/>
              <a:gd name="connsiteX10561" fmla="*/ 1385863 w 6085020"/>
              <a:gd name="connsiteY10561" fmla="*/ 4108534 h 4885973"/>
              <a:gd name="connsiteX10562" fmla="*/ 1389857 w 6085020"/>
              <a:gd name="connsiteY10562" fmla="*/ 4127501 h 4885973"/>
              <a:gd name="connsiteX10563" fmla="*/ 1387955 w 6085020"/>
              <a:gd name="connsiteY10563" fmla="*/ 4127501 h 4885973"/>
              <a:gd name="connsiteX10564" fmla="*/ 1390427 w 6085020"/>
              <a:gd name="connsiteY10564" fmla="*/ 4129966 h 4885973"/>
              <a:gd name="connsiteX10565" fmla="*/ 1392329 w 6085020"/>
              <a:gd name="connsiteY10565" fmla="*/ 4128829 h 4885973"/>
              <a:gd name="connsiteX10566" fmla="*/ 1390998 w 6085020"/>
              <a:gd name="connsiteY10566" fmla="*/ 4127691 h 4885973"/>
              <a:gd name="connsiteX10567" fmla="*/ 1392899 w 6085020"/>
              <a:gd name="connsiteY10567" fmla="*/ 4127691 h 4885973"/>
              <a:gd name="connsiteX10568" fmla="*/ 1393850 w 6085020"/>
              <a:gd name="connsiteY10568" fmla="*/ 4125983 h 4885973"/>
              <a:gd name="connsiteX10569" fmla="*/ 1392329 w 6085020"/>
              <a:gd name="connsiteY10569" fmla="*/ 4123897 h 4885973"/>
              <a:gd name="connsiteX10570" fmla="*/ 1392329 w 6085020"/>
              <a:gd name="connsiteY10570" fmla="*/ 4113845 h 4885973"/>
              <a:gd name="connsiteX10571" fmla="*/ 1388906 w 6085020"/>
              <a:gd name="connsiteY10571" fmla="*/ 4102844 h 4885973"/>
              <a:gd name="connsiteX10572" fmla="*/ 1388906 w 6085020"/>
              <a:gd name="connsiteY10572" fmla="*/ 4077239 h 4885973"/>
              <a:gd name="connsiteX10573" fmla="*/ 1388906 w 6085020"/>
              <a:gd name="connsiteY10573" fmla="*/ 4060928 h 4885973"/>
              <a:gd name="connsiteX10574" fmla="*/ 1386054 w 6085020"/>
              <a:gd name="connsiteY10574" fmla="*/ 4053721 h 4885973"/>
              <a:gd name="connsiteX10575" fmla="*/ 1384913 w 6085020"/>
              <a:gd name="connsiteY10575" fmla="*/ 4037789 h 4885973"/>
              <a:gd name="connsiteX10576" fmla="*/ 1386244 w 6085020"/>
              <a:gd name="connsiteY10576" fmla="*/ 4024512 h 4885973"/>
              <a:gd name="connsiteX10577" fmla="*/ 1379018 w 6085020"/>
              <a:gd name="connsiteY10577" fmla="*/ 4009908 h 4885973"/>
              <a:gd name="connsiteX10578" fmla="*/ 819576 w 6085020"/>
              <a:gd name="connsiteY10578" fmla="*/ 4008770 h 4885973"/>
              <a:gd name="connsiteX10579" fmla="*/ 813681 w 6085020"/>
              <a:gd name="connsiteY10579" fmla="*/ 4013512 h 4885973"/>
              <a:gd name="connsiteX10580" fmla="*/ 807786 w 6085020"/>
              <a:gd name="connsiteY10580" fmla="*/ 4020719 h 4885973"/>
              <a:gd name="connsiteX10581" fmla="*/ 810412 w 6085020"/>
              <a:gd name="connsiteY10581" fmla="*/ 4023014 h 4885973"/>
              <a:gd name="connsiteX10582" fmla="*/ 810639 w 6085020"/>
              <a:gd name="connsiteY10582" fmla="*/ 4022995 h 4885973"/>
              <a:gd name="connsiteX10583" fmla="*/ 813111 w 6085020"/>
              <a:gd name="connsiteY10583" fmla="*/ 4020909 h 4885973"/>
              <a:gd name="connsiteX10584" fmla="*/ 811590 w 6085020"/>
              <a:gd name="connsiteY10584" fmla="*/ 4027737 h 4885973"/>
              <a:gd name="connsiteX10585" fmla="*/ 809498 w 6085020"/>
              <a:gd name="connsiteY10585" fmla="*/ 4026030 h 4885973"/>
              <a:gd name="connsiteX10586" fmla="*/ 806265 w 6085020"/>
              <a:gd name="connsiteY10586" fmla="*/ 4030392 h 4885973"/>
              <a:gd name="connsiteX10587" fmla="*/ 802842 w 6085020"/>
              <a:gd name="connsiteY10587" fmla="*/ 4034565 h 4885973"/>
              <a:gd name="connsiteX10588" fmla="*/ 811399 w 6085020"/>
              <a:gd name="connsiteY10588" fmla="*/ 4033427 h 4885973"/>
              <a:gd name="connsiteX10589" fmla="*/ 817484 w 6085020"/>
              <a:gd name="connsiteY10589" fmla="*/ 4047462 h 4885973"/>
              <a:gd name="connsiteX10590" fmla="*/ 833267 w 6085020"/>
              <a:gd name="connsiteY10590" fmla="*/ 4010857 h 4885973"/>
              <a:gd name="connsiteX10591" fmla="*/ 821288 w 6085020"/>
              <a:gd name="connsiteY10591" fmla="*/ 4009150 h 4885973"/>
              <a:gd name="connsiteX10592" fmla="*/ 819576 w 6085020"/>
              <a:gd name="connsiteY10592" fmla="*/ 4010857 h 4885973"/>
              <a:gd name="connsiteX10593" fmla="*/ 957577 w 6085020"/>
              <a:gd name="connsiteY10593" fmla="*/ 4008134 h 4885973"/>
              <a:gd name="connsiteX10594" fmla="*/ 953066 w 6085020"/>
              <a:gd name="connsiteY10594" fmla="*/ 4016357 h 4885973"/>
              <a:gd name="connsiteX10595" fmla="*/ 950784 w 6085020"/>
              <a:gd name="connsiteY10595" fmla="*/ 4020909 h 4885973"/>
              <a:gd name="connsiteX10596" fmla="*/ 957577 w 6085020"/>
              <a:gd name="connsiteY10596" fmla="*/ 4008134 h 4885973"/>
              <a:gd name="connsiteX10597" fmla="*/ 1899837 w 6085020"/>
              <a:gd name="connsiteY10597" fmla="*/ 4007855 h 4885973"/>
              <a:gd name="connsiteX10598" fmla="*/ 1895104 w 6085020"/>
              <a:gd name="connsiteY10598" fmla="*/ 4011615 h 4885973"/>
              <a:gd name="connsiteX10599" fmla="*/ 1899837 w 6085020"/>
              <a:gd name="connsiteY10599" fmla="*/ 4007855 h 4885973"/>
              <a:gd name="connsiteX10600" fmla="*/ 2851593 w 6085020"/>
              <a:gd name="connsiteY10600" fmla="*/ 4007063 h 4885973"/>
              <a:gd name="connsiteX10601" fmla="*/ 2853705 w 6085020"/>
              <a:gd name="connsiteY10601" fmla="*/ 4027654 h 4885973"/>
              <a:gd name="connsiteX10602" fmla="*/ 2861768 w 6085020"/>
              <a:gd name="connsiteY10602" fmla="*/ 4027361 h 4885973"/>
              <a:gd name="connsiteX10603" fmla="*/ 2862051 w 6085020"/>
              <a:gd name="connsiteY10603" fmla="*/ 4027926 h 4885973"/>
              <a:gd name="connsiteX10604" fmla="*/ 2861861 w 6085020"/>
              <a:gd name="connsiteY10604" fmla="*/ 4027357 h 4885973"/>
              <a:gd name="connsiteX10605" fmla="*/ 2861768 w 6085020"/>
              <a:gd name="connsiteY10605" fmla="*/ 4027361 h 4885973"/>
              <a:gd name="connsiteX10606" fmla="*/ 752641 w 6085020"/>
              <a:gd name="connsiteY10606" fmla="*/ 4007063 h 4885973"/>
              <a:gd name="connsiteX10607" fmla="*/ 750218 w 6085020"/>
              <a:gd name="connsiteY10607" fmla="*/ 4010288 h 4885973"/>
              <a:gd name="connsiteX10608" fmla="*/ 753445 w 6085020"/>
              <a:gd name="connsiteY10608" fmla="*/ 4012696 h 4885973"/>
              <a:gd name="connsiteX10609" fmla="*/ 755874 w 6085020"/>
              <a:gd name="connsiteY10609" fmla="*/ 4009529 h 4885973"/>
              <a:gd name="connsiteX10610" fmla="*/ 752690 w 6085020"/>
              <a:gd name="connsiteY10610" fmla="*/ 4007063 h 4885973"/>
              <a:gd name="connsiteX10611" fmla="*/ 752641 w 6085020"/>
              <a:gd name="connsiteY10611" fmla="*/ 4007063 h 4885973"/>
              <a:gd name="connsiteX10612" fmla="*/ 2047609 w 6085020"/>
              <a:gd name="connsiteY10612" fmla="*/ 4006873 h 4885973"/>
              <a:gd name="connsiteX10613" fmla="*/ 2043236 w 6085020"/>
              <a:gd name="connsiteY10613" fmla="*/ 4012374 h 4885973"/>
              <a:gd name="connsiteX10614" fmla="*/ 2039623 w 6085020"/>
              <a:gd name="connsiteY10614" fmla="*/ 4020340 h 4885973"/>
              <a:gd name="connsiteX10615" fmla="*/ 2046278 w 6085020"/>
              <a:gd name="connsiteY10615" fmla="*/ 4020909 h 4885973"/>
              <a:gd name="connsiteX10616" fmla="*/ 2051793 w 6085020"/>
              <a:gd name="connsiteY10616" fmla="*/ 4018822 h 4885973"/>
              <a:gd name="connsiteX10617" fmla="*/ 1654175 w 6085020"/>
              <a:gd name="connsiteY10617" fmla="*/ 4006494 h 4885973"/>
              <a:gd name="connsiteX10618" fmla="*/ 1654175 w 6085020"/>
              <a:gd name="connsiteY10618" fmla="*/ 4006494 h 4885973"/>
              <a:gd name="connsiteX10619" fmla="*/ 1202362 w 6085020"/>
              <a:gd name="connsiteY10619" fmla="*/ 4006494 h 4885973"/>
              <a:gd name="connsiteX10620" fmla="*/ 1198178 w 6085020"/>
              <a:gd name="connsiteY10620" fmla="*/ 4015409 h 4885973"/>
              <a:gd name="connsiteX10621" fmla="*/ 1193805 w 6085020"/>
              <a:gd name="connsiteY10621" fmla="*/ 4024323 h 4885973"/>
              <a:gd name="connsiteX10622" fmla="*/ 1198178 w 6085020"/>
              <a:gd name="connsiteY10622" fmla="*/ 4026219 h 4885973"/>
              <a:gd name="connsiteX10623" fmla="*/ 1201982 w 6085020"/>
              <a:gd name="connsiteY10623" fmla="*/ 4028116 h 4885973"/>
              <a:gd name="connsiteX10624" fmla="*/ 1204454 w 6085020"/>
              <a:gd name="connsiteY10624" fmla="*/ 4022995 h 4885973"/>
              <a:gd name="connsiteX10625" fmla="*/ 1204454 w 6085020"/>
              <a:gd name="connsiteY10625" fmla="*/ 4012184 h 4885973"/>
              <a:gd name="connsiteX10626" fmla="*/ 5911027 w 6085020"/>
              <a:gd name="connsiteY10626" fmla="*/ 4005546 h 4885973"/>
              <a:gd name="connsiteX10627" fmla="*/ 5894863 w 6085020"/>
              <a:gd name="connsiteY10627" fmla="*/ 4031151 h 4885973"/>
              <a:gd name="connsiteX10628" fmla="*/ 5895434 w 6085020"/>
              <a:gd name="connsiteY10628" fmla="*/ 4031530 h 4885973"/>
              <a:gd name="connsiteX10629" fmla="*/ 5911027 w 6085020"/>
              <a:gd name="connsiteY10629" fmla="*/ 4005546 h 4885973"/>
              <a:gd name="connsiteX10630" fmla="*/ 3135782 w 6085020"/>
              <a:gd name="connsiteY10630" fmla="*/ 4003981 h 4885973"/>
              <a:gd name="connsiteX10631" fmla="*/ 3139490 w 6085020"/>
              <a:gd name="connsiteY10631" fmla="*/ 4020909 h 4885973"/>
              <a:gd name="connsiteX10632" fmla="*/ 3135782 w 6085020"/>
              <a:gd name="connsiteY10632" fmla="*/ 4003981 h 4885973"/>
              <a:gd name="connsiteX10633" fmla="*/ 4780256 w 6085020"/>
              <a:gd name="connsiteY10633" fmla="*/ 4002556 h 4885973"/>
              <a:gd name="connsiteX10634" fmla="*/ 4782636 w 6085020"/>
              <a:gd name="connsiteY10634" fmla="*/ 4019012 h 4885973"/>
              <a:gd name="connsiteX10635" fmla="*/ 4786629 w 6085020"/>
              <a:gd name="connsiteY10635" fmla="*/ 4005167 h 4885973"/>
              <a:gd name="connsiteX10636" fmla="*/ 4787960 w 6085020"/>
              <a:gd name="connsiteY10636" fmla="*/ 4003270 h 4885973"/>
              <a:gd name="connsiteX10637" fmla="*/ 4780256 w 6085020"/>
              <a:gd name="connsiteY10637" fmla="*/ 4002556 h 4885973"/>
              <a:gd name="connsiteX10638" fmla="*/ 2093057 w 6085020"/>
              <a:gd name="connsiteY10638" fmla="*/ 4001942 h 4885973"/>
              <a:gd name="connsiteX10639" fmla="*/ 2093057 w 6085020"/>
              <a:gd name="connsiteY10639" fmla="*/ 4001942 h 4885973"/>
              <a:gd name="connsiteX10640" fmla="*/ 1806490 w 6085020"/>
              <a:gd name="connsiteY10640" fmla="*/ 4001942 h 4885973"/>
              <a:gd name="connsiteX10641" fmla="*/ 1806490 w 6085020"/>
              <a:gd name="connsiteY10641" fmla="*/ 4001942 h 4885973"/>
              <a:gd name="connsiteX10642" fmla="*/ 4560361 w 6085020"/>
              <a:gd name="connsiteY10642" fmla="*/ 4001923 h 4885973"/>
              <a:gd name="connsiteX10643" fmla="*/ 4560362 w 6085020"/>
              <a:gd name="connsiteY10643" fmla="*/ 4001923 h 4885973"/>
              <a:gd name="connsiteX10644" fmla="*/ 4560343 w 6085020"/>
              <a:gd name="connsiteY10644" fmla="*/ 4001942 h 4885973"/>
              <a:gd name="connsiteX10645" fmla="*/ 4560361 w 6085020"/>
              <a:gd name="connsiteY10645" fmla="*/ 4001923 h 4885973"/>
              <a:gd name="connsiteX10646" fmla="*/ 2266784 w 6085020"/>
              <a:gd name="connsiteY10646" fmla="*/ 4001885 h 4885973"/>
              <a:gd name="connsiteX10647" fmla="*/ 2269142 w 6085020"/>
              <a:gd name="connsiteY10647" fmla="*/ 4003649 h 4885973"/>
              <a:gd name="connsiteX10648" fmla="*/ 2269180 w 6085020"/>
              <a:gd name="connsiteY10648" fmla="*/ 4003801 h 4885973"/>
              <a:gd name="connsiteX10649" fmla="*/ 2267621 w 6085020"/>
              <a:gd name="connsiteY10649" fmla="*/ 4006304 h 4885973"/>
              <a:gd name="connsiteX10650" fmla="*/ 2264959 w 6085020"/>
              <a:gd name="connsiteY10650" fmla="*/ 4004598 h 4885973"/>
              <a:gd name="connsiteX10651" fmla="*/ 2264921 w 6085020"/>
              <a:gd name="connsiteY10651" fmla="*/ 4004446 h 4885973"/>
              <a:gd name="connsiteX10652" fmla="*/ 2266480 w 6085020"/>
              <a:gd name="connsiteY10652" fmla="*/ 4001942 h 4885973"/>
              <a:gd name="connsiteX10653" fmla="*/ 2266784 w 6085020"/>
              <a:gd name="connsiteY10653" fmla="*/ 4001885 h 4885973"/>
              <a:gd name="connsiteX10654" fmla="*/ 1494814 w 6085020"/>
              <a:gd name="connsiteY10654" fmla="*/ 4001748 h 4885973"/>
              <a:gd name="connsiteX10655" fmla="*/ 1495584 w 6085020"/>
              <a:gd name="connsiteY10655" fmla="*/ 4002132 h 4885973"/>
              <a:gd name="connsiteX10656" fmla="*/ 1495584 w 6085020"/>
              <a:gd name="connsiteY10656" fmla="*/ 4005356 h 4885973"/>
              <a:gd name="connsiteX10657" fmla="*/ 1493492 w 6085020"/>
              <a:gd name="connsiteY10657" fmla="*/ 4003430 h 4885973"/>
              <a:gd name="connsiteX10658" fmla="*/ 1493492 w 6085020"/>
              <a:gd name="connsiteY10658" fmla="*/ 4002701 h 4885973"/>
              <a:gd name="connsiteX10659" fmla="*/ 1495013 w 6085020"/>
              <a:gd name="connsiteY10659" fmla="*/ 4002701 h 4885973"/>
              <a:gd name="connsiteX10660" fmla="*/ 4394716 w 6085020"/>
              <a:gd name="connsiteY10660" fmla="*/ 4001373 h 4885973"/>
              <a:gd name="connsiteX10661" fmla="*/ 4393765 w 6085020"/>
              <a:gd name="connsiteY10661" fmla="*/ 4001942 h 4885973"/>
              <a:gd name="connsiteX10662" fmla="*/ 4394716 w 6085020"/>
              <a:gd name="connsiteY10662" fmla="*/ 4004408 h 4885973"/>
              <a:gd name="connsiteX10663" fmla="*/ 4394716 w 6085020"/>
              <a:gd name="connsiteY10663" fmla="*/ 4003649 h 4885973"/>
              <a:gd name="connsiteX10664" fmla="*/ 4394716 w 6085020"/>
              <a:gd name="connsiteY10664" fmla="*/ 4001373 h 4885973"/>
              <a:gd name="connsiteX10665" fmla="*/ 2161323 w 6085020"/>
              <a:gd name="connsiteY10665" fmla="*/ 4000614 h 4885973"/>
              <a:gd name="connsiteX10666" fmla="*/ 2161323 w 6085020"/>
              <a:gd name="connsiteY10666" fmla="*/ 4000614 h 4885973"/>
              <a:gd name="connsiteX10667" fmla="*/ 4560343 w 6085020"/>
              <a:gd name="connsiteY10667" fmla="*/ 4000045 h 4885973"/>
              <a:gd name="connsiteX10668" fmla="*/ 4560343 w 6085020"/>
              <a:gd name="connsiteY10668" fmla="*/ 4001942 h 4885973"/>
              <a:gd name="connsiteX10669" fmla="*/ 4562225 w 6085020"/>
              <a:gd name="connsiteY10669" fmla="*/ 4001961 h 4885973"/>
              <a:gd name="connsiteX10670" fmla="*/ 4562244 w 6085020"/>
              <a:gd name="connsiteY10670" fmla="*/ 4001942 h 4885973"/>
              <a:gd name="connsiteX10671" fmla="*/ 4560362 w 6085020"/>
              <a:gd name="connsiteY10671" fmla="*/ 4001923 h 4885973"/>
              <a:gd name="connsiteX10672" fmla="*/ 4562244 w 6085020"/>
              <a:gd name="connsiteY10672" fmla="*/ 4000045 h 4885973"/>
              <a:gd name="connsiteX10673" fmla="*/ 4560343 w 6085020"/>
              <a:gd name="connsiteY10673" fmla="*/ 4000045 h 4885973"/>
              <a:gd name="connsiteX10674" fmla="*/ 5962750 w 6085020"/>
              <a:gd name="connsiteY10674" fmla="*/ 3999856 h 4885973"/>
              <a:gd name="connsiteX10675" fmla="*/ 5962750 w 6085020"/>
              <a:gd name="connsiteY10675" fmla="*/ 4015409 h 4885973"/>
              <a:gd name="connsiteX10676" fmla="*/ 5973398 w 6085020"/>
              <a:gd name="connsiteY10676" fmla="*/ 4000045 h 4885973"/>
              <a:gd name="connsiteX10677" fmla="*/ 5973208 w 6085020"/>
              <a:gd name="connsiteY10677" fmla="*/ 3999856 h 4885973"/>
              <a:gd name="connsiteX10678" fmla="*/ 3092857 w 6085020"/>
              <a:gd name="connsiteY10678" fmla="*/ 3999406 h 4885973"/>
              <a:gd name="connsiteX10679" fmla="*/ 3087197 w 6085020"/>
              <a:gd name="connsiteY10679" fmla="*/ 4005167 h 4885973"/>
              <a:gd name="connsiteX10680" fmla="*/ 3086246 w 6085020"/>
              <a:gd name="connsiteY10680" fmla="*/ 4004977 h 4885973"/>
              <a:gd name="connsiteX10681" fmla="*/ 3107163 w 6085020"/>
              <a:gd name="connsiteY10681" fmla="*/ 4015409 h 4885973"/>
              <a:gd name="connsiteX10682" fmla="*/ 3092857 w 6085020"/>
              <a:gd name="connsiteY10682" fmla="*/ 3999406 h 4885973"/>
              <a:gd name="connsiteX10683" fmla="*/ 3239132 w 6085020"/>
              <a:gd name="connsiteY10683" fmla="*/ 3998718 h 4885973"/>
              <a:gd name="connsiteX10684" fmla="*/ 3239132 w 6085020"/>
              <a:gd name="connsiteY10684" fmla="*/ 3998718 h 4885973"/>
              <a:gd name="connsiteX10685" fmla="*/ 4574034 w 6085020"/>
              <a:gd name="connsiteY10685" fmla="*/ 3998149 h 4885973"/>
              <a:gd name="connsiteX10686" fmla="*/ 4574034 w 6085020"/>
              <a:gd name="connsiteY10686" fmla="*/ 3998149 h 4885973"/>
              <a:gd name="connsiteX10687" fmla="*/ 1480942 w 6085020"/>
              <a:gd name="connsiteY10687" fmla="*/ 3997959 h 4885973"/>
              <a:gd name="connsiteX10688" fmla="*/ 1478280 w 6085020"/>
              <a:gd name="connsiteY10688" fmla="*/ 4004787 h 4885973"/>
              <a:gd name="connsiteX10689" fmla="*/ 1479772 w 6085020"/>
              <a:gd name="connsiteY10689" fmla="*/ 4004787 h 4885973"/>
              <a:gd name="connsiteX10690" fmla="*/ 1479421 w 6085020"/>
              <a:gd name="connsiteY10690" fmla="*/ 4005925 h 4885973"/>
              <a:gd name="connsiteX10691" fmla="*/ 1482971 w 6085020"/>
              <a:gd name="connsiteY10691" fmla="*/ 4005925 h 4885973"/>
              <a:gd name="connsiteX10692" fmla="*/ 1486647 w 6085020"/>
              <a:gd name="connsiteY10692" fmla="*/ 4008201 h 4885973"/>
              <a:gd name="connsiteX10693" fmla="*/ 1482653 w 6085020"/>
              <a:gd name="connsiteY10693" fmla="*/ 4011236 h 4885973"/>
              <a:gd name="connsiteX10694" fmla="*/ 1488928 w 6085020"/>
              <a:gd name="connsiteY10694" fmla="*/ 4013701 h 4885973"/>
              <a:gd name="connsiteX10695" fmla="*/ 1489499 w 6085020"/>
              <a:gd name="connsiteY10695" fmla="*/ 4013891 h 4885973"/>
              <a:gd name="connsiteX10696" fmla="*/ 1491020 w 6085020"/>
              <a:gd name="connsiteY10696" fmla="*/ 4012943 h 4885973"/>
              <a:gd name="connsiteX10697" fmla="*/ 1488548 w 6085020"/>
              <a:gd name="connsiteY10697" fmla="*/ 4005925 h 4885973"/>
              <a:gd name="connsiteX10698" fmla="*/ 1483984 w 6085020"/>
              <a:gd name="connsiteY10698" fmla="*/ 4005925 h 4885973"/>
              <a:gd name="connsiteX10699" fmla="*/ 1482971 w 6085020"/>
              <a:gd name="connsiteY10699" fmla="*/ 4005925 h 4885973"/>
              <a:gd name="connsiteX10700" fmla="*/ 1481132 w 6085020"/>
              <a:gd name="connsiteY10700" fmla="*/ 4004787 h 4885973"/>
              <a:gd name="connsiteX10701" fmla="*/ 1479772 w 6085020"/>
              <a:gd name="connsiteY10701" fmla="*/ 4004787 h 4885973"/>
              <a:gd name="connsiteX10702" fmla="*/ 1480942 w 6085020"/>
              <a:gd name="connsiteY10702" fmla="*/ 4000994 h 4885973"/>
              <a:gd name="connsiteX10703" fmla="*/ 1482083 w 6085020"/>
              <a:gd name="connsiteY10703" fmla="*/ 3997959 h 4885973"/>
              <a:gd name="connsiteX10704" fmla="*/ 3379468 w 6085020"/>
              <a:gd name="connsiteY10704" fmla="*/ 3996063 h 4885973"/>
              <a:gd name="connsiteX10705" fmla="*/ 3379468 w 6085020"/>
              <a:gd name="connsiteY10705" fmla="*/ 3996063 h 4885973"/>
              <a:gd name="connsiteX10706" fmla="*/ 2005585 w 6085020"/>
              <a:gd name="connsiteY10706" fmla="*/ 3995873 h 4885973"/>
              <a:gd name="connsiteX10707" fmla="*/ 2000641 w 6085020"/>
              <a:gd name="connsiteY10707" fmla="*/ 3997580 h 4885973"/>
              <a:gd name="connsiteX10708" fmla="*/ 2000641 w 6085020"/>
              <a:gd name="connsiteY10708" fmla="*/ 3998528 h 4885973"/>
              <a:gd name="connsiteX10709" fmla="*/ 2002732 w 6085020"/>
              <a:gd name="connsiteY10709" fmla="*/ 4007822 h 4885973"/>
              <a:gd name="connsiteX10710" fmla="*/ 2002732 w 6085020"/>
              <a:gd name="connsiteY10710" fmla="*/ 4016547 h 4885973"/>
              <a:gd name="connsiteX10711" fmla="*/ 1345170 w 6085020"/>
              <a:gd name="connsiteY10711" fmla="*/ 3995494 h 4885973"/>
              <a:gd name="connsiteX10712" fmla="*/ 1351255 w 6085020"/>
              <a:gd name="connsiteY10712" fmla="*/ 4002132 h 4885973"/>
              <a:gd name="connsiteX10713" fmla="*/ 1349543 w 6085020"/>
              <a:gd name="connsiteY10713" fmla="*/ 4000804 h 4885973"/>
              <a:gd name="connsiteX10714" fmla="*/ 1349543 w 6085020"/>
              <a:gd name="connsiteY10714" fmla="*/ 4002701 h 4885973"/>
              <a:gd name="connsiteX10715" fmla="*/ 1348593 w 6085020"/>
              <a:gd name="connsiteY10715" fmla="*/ 4003270 h 4885973"/>
              <a:gd name="connsiteX10716" fmla="*/ 1348467 w 6085020"/>
              <a:gd name="connsiteY10716" fmla="*/ 4002568 h 4885973"/>
              <a:gd name="connsiteX10717" fmla="*/ 1346691 w 6085020"/>
              <a:gd name="connsiteY10717" fmla="*/ 4001942 h 4885973"/>
              <a:gd name="connsiteX10718" fmla="*/ 1345170 w 6085020"/>
              <a:gd name="connsiteY10718" fmla="*/ 3995494 h 4885973"/>
              <a:gd name="connsiteX10719" fmla="*/ 983872 w 6085020"/>
              <a:gd name="connsiteY10719" fmla="*/ 3995494 h 4885973"/>
              <a:gd name="connsiteX10720" fmla="*/ 980449 w 6085020"/>
              <a:gd name="connsiteY10720" fmla="*/ 3999856 h 4885973"/>
              <a:gd name="connsiteX10721" fmla="*/ 977216 w 6085020"/>
              <a:gd name="connsiteY10721" fmla="*/ 4004029 h 4885973"/>
              <a:gd name="connsiteX10722" fmla="*/ 981400 w 6085020"/>
              <a:gd name="connsiteY10722" fmla="*/ 4007253 h 4885973"/>
              <a:gd name="connsiteX10723" fmla="*/ 985583 w 6085020"/>
              <a:gd name="connsiteY10723" fmla="*/ 4010667 h 4885973"/>
              <a:gd name="connsiteX10724" fmla="*/ 2022699 w 6085020"/>
              <a:gd name="connsiteY10724" fmla="*/ 3995114 h 4885973"/>
              <a:gd name="connsiteX10725" fmla="*/ 2015283 w 6085020"/>
              <a:gd name="connsiteY10725" fmla="*/ 3999477 h 4885973"/>
              <a:gd name="connsiteX10726" fmla="*/ 2009198 w 6085020"/>
              <a:gd name="connsiteY10726" fmla="*/ 4010667 h 4885973"/>
              <a:gd name="connsiteX10727" fmla="*/ 2009198 w 6085020"/>
              <a:gd name="connsiteY10727" fmla="*/ 4015029 h 4885973"/>
              <a:gd name="connsiteX10728" fmla="*/ 2022318 w 6085020"/>
              <a:gd name="connsiteY10728" fmla="*/ 4012374 h 4885973"/>
              <a:gd name="connsiteX10729" fmla="*/ 2035439 w 6085020"/>
              <a:gd name="connsiteY10729" fmla="*/ 4009908 h 4885973"/>
              <a:gd name="connsiteX10730" fmla="*/ 2028974 w 6085020"/>
              <a:gd name="connsiteY10730" fmla="*/ 4002511 h 4885973"/>
              <a:gd name="connsiteX10731" fmla="*/ 3170866 w 6085020"/>
              <a:gd name="connsiteY10731" fmla="*/ 3994735 h 4885973"/>
              <a:gd name="connsiteX10732" fmla="*/ 3170866 w 6085020"/>
              <a:gd name="connsiteY10732" fmla="*/ 3995683 h 4885973"/>
              <a:gd name="connsiteX10733" fmla="*/ 3186649 w 6085020"/>
              <a:gd name="connsiteY10733" fmla="*/ 4021857 h 4885973"/>
              <a:gd name="connsiteX10734" fmla="*/ 3170866 w 6085020"/>
              <a:gd name="connsiteY10734" fmla="*/ 3994735 h 4885973"/>
              <a:gd name="connsiteX10735" fmla="*/ 1383011 w 6085020"/>
              <a:gd name="connsiteY10735" fmla="*/ 3994735 h 4885973"/>
              <a:gd name="connsiteX10736" fmla="*/ 1385293 w 6085020"/>
              <a:gd name="connsiteY10736" fmla="*/ 4005736 h 4885973"/>
              <a:gd name="connsiteX10737" fmla="*/ 1399364 w 6085020"/>
              <a:gd name="connsiteY10737" fmla="*/ 3997390 h 4885973"/>
              <a:gd name="connsiteX10738" fmla="*/ 1396512 w 6085020"/>
              <a:gd name="connsiteY10738" fmla="*/ 3997770 h 4885973"/>
              <a:gd name="connsiteX10739" fmla="*/ 2070561 w 6085020"/>
              <a:gd name="connsiteY10739" fmla="*/ 3993616 h 4885973"/>
              <a:gd name="connsiteX10740" fmla="*/ 2069287 w 6085020"/>
              <a:gd name="connsiteY10740" fmla="*/ 3996442 h 4885973"/>
              <a:gd name="connsiteX10741" fmla="*/ 2072653 w 6085020"/>
              <a:gd name="connsiteY10741" fmla="*/ 3999116 h 4885973"/>
              <a:gd name="connsiteX10742" fmla="*/ 2075334 w 6085020"/>
              <a:gd name="connsiteY10742" fmla="*/ 3995759 h 4885973"/>
              <a:gd name="connsiteX10743" fmla="*/ 2074802 w 6085020"/>
              <a:gd name="connsiteY10743" fmla="*/ 3994356 h 4885973"/>
              <a:gd name="connsiteX10744" fmla="*/ 2070561 w 6085020"/>
              <a:gd name="connsiteY10744" fmla="*/ 3993616 h 4885973"/>
              <a:gd name="connsiteX10745" fmla="*/ 1576971 w 6085020"/>
              <a:gd name="connsiteY10745" fmla="*/ 3992269 h 4885973"/>
              <a:gd name="connsiteX10746" fmla="*/ 1579443 w 6085020"/>
              <a:gd name="connsiteY10746" fmla="*/ 3994735 h 4885973"/>
              <a:gd name="connsiteX10747" fmla="*/ 1580394 w 6085020"/>
              <a:gd name="connsiteY10747" fmla="*/ 3993218 h 4885973"/>
              <a:gd name="connsiteX10748" fmla="*/ 1579443 w 6085020"/>
              <a:gd name="connsiteY10748" fmla="*/ 3992269 h 4885973"/>
              <a:gd name="connsiteX10749" fmla="*/ 1576971 w 6085020"/>
              <a:gd name="connsiteY10749" fmla="*/ 3992269 h 4885973"/>
              <a:gd name="connsiteX10750" fmla="*/ 1110136 w 6085020"/>
              <a:gd name="connsiteY10750" fmla="*/ 3991700 h 4885973"/>
              <a:gd name="connsiteX10751" fmla="*/ 1110136 w 6085020"/>
              <a:gd name="connsiteY10751" fmla="*/ 3991700 h 4885973"/>
              <a:gd name="connsiteX10752" fmla="*/ 1744119 w 6085020"/>
              <a:gd name="connsiteY10752" fmla="*/ 3991321 h 4885973"/>
              <a:gd name="connsiteX10753" fmla="*/ 1744119 w 6085020"/>
              <a:gd name="connsiteY10753" fmla="*/ 3991321 h 4885973"/>
              <a:gd name="connsiteX10754" fmla="*/ 2219701 w 6085020"/>
              <a:gd name="connsiteY10754" fmla="*/ 3990942 h 4885973"/>
              <a:gd name="connsiteX10755" fmla="*/ 2219701 w 6085020"/>
              <a:gd name="connsiteY10755" fmla="*/ 4001942 h 4885973"/>
              <a:gd name="connsiteX10756" fmla="*/ 2230160 w 6085020"/>
              <a:gd name="connsiteY10756" fmla="*/ 4001942 h 4885973"/>
              <a:gd name="connsiteX10757" fmla="*/ 2230160 w 6085020"/>
              <a:gd name="connsiteY10757" fmla="*/ 3990942 h 4885973"/>
              <a:gd name="connsiteX10758" fmla="*/ 3074907 w 6085020"/>
              <a:gd name="connsiteY10758" fmla="*/ 3990171 h 4885973"/>
              <a:gd name="connsiteX10759" fmla="*/ 3075215 w 6085020"/>
              <a:gd name="connsiteY10759" fmla="*/ 3996858 h 4885973"/>
              <a:gd name="connsiteX10760" fmla="*/ 3073125 w 6085020"/>
              <a:gd name="connsiteY10760" fmla="*/ 3996253 h 4885973"/>
              <a:gd name="connsiteX10761" fmla="*/ 3072448 w 6085020"/>
              <a:gd name="connsiteY10761" fmla="*/ 3990456 h 4885973"/>
              <a:gd name="connsiteX10762" fmla="*/ 3002197 w 6085020"/>
              <a:gd name="connsiteY10762" fmla="*/ 3987338 h 4885973"/>
              <a:gd name="connsiteX10763" fmla="*/ 3012655 w 6085020"/>
              <a:gd name="connsiteY10763" fmla="*/ 3987338 h 4885973"/>
              <a:gd name="connsiteX10764" fmla="*/ 3012655 w 6085020"/>
              <a:gd name="connsiteY10764" fmla="*/ 3997580 h 4885973"/>
              <a:gd name="connsiteX10765" fmla="*/ 3002197 w 6085020"/>
              <a:gd name="connsiteY10765" fmla="*/ 3997580 h 4885973"/>
              <a:gd name="connsiteX10766" fmla="*/ 4746126 w 6085020"/>
              <a:gd name="connsiteY10766" fmla="*/ 3987148 h 4885973"/>
              <a:gd name="connsiteX10767" fmla="*/ 4746126 w 6085020"/>
              <a:gd name="connsiteY10767" fmla="*/ 3987148 h 4885973"/>
              <a:gd name="connsiteX10768" fmla="*/ 5143452 w 6085020"/>
              <a:gd name="connsiteY10768" fmla="*/ 3987086 h 4885973"/>
              <a:gd name="connsiteX10769" fmla="*/ 5149068 w 6085020"/>
              <a:gd name="connsiteY10769" fmla="*/ 3989993 h 4885973"/>
              <a:gd name="connsiteX10770" fmla="*/ 5143452 w 6085020"/>
              <a:gd name="connsiteY10770" fmla="*/ 3987086 h 4885973"/>
              <a:gd name="connsiteX10771" fmla="*/ 1461862 w 6085020"/>
              <a:gd name="connsiteY10771" fmla="*/ 3986978 h 4885973"/>
              <a:gd name="connsiteX10772" fmla="*/ 1459977 w 6085020"/>
              <a:gd name="connsiteY10772" fmla="*/ 3990828 h 4885973"/>
              <a:gd name="connsiteX10773" fmla="*/ 1463845 w 6085020"/>
              <a:gd name="connsiteY10773" fmla="*/ 3992706 h 4885973"/>
              <a:gd name="connsiteX10774" fmla="*/ 1464018 w 6085020"/>
              <a:gd name="connsiteY10774" fmla="*/ 3992649 h 4885973"/>
              <a:gd name="connsiteX10775" fmla="*/ 1464398 w 6085020"/>
              <a:gd name="connsiteY10775" fmla="*/ 3992080 h 4885973"/>
              <a:gd name="connsiteX10776" fmla="*/ 1460595 w 6085020"/>
              <a:gd name="connsiteY10776" fmla="*/ 3989804 h 4885973"/>
              <a:gd name="connsiteX10777" fmla="*/ 1464398 w 6085020"/>
              <a:gd name="connsiteY10777" fmla="*/ 3988855 h 4885973"/>
              <a:gd name="connsiteX10778" fmla="*/ 1465729 w 6085020"/>
              <a:gd name="connsiteY10778" fmla="*/ 3988855 h 4885973"/>
              <a:gd name="connsiteX10779" fmla="*/ 1461862 w 6085020"/>
              <a:gd name="connsiteY10779" fmla="*/ 3986978 h 4885973"/>
              <a:gd name="connsiteX10780" fmla="*/ 980829 w 6085020"/>
              <a:gd name="connsiteY10780" fmla="*/ 3986769 h 4885973"/>
              <a:gd name="connsiteX10781" fmla="*/ 980829 w 6085020"/>
              <a:gd name="connsiteY10781" fmla="*/ 3986769 h 4885973"/>
              <a:gd name="connsiteX10782" fmla="*/ 1095304 w 6085020"/>
              <a:gd name="connsiteY10782" fmla="*/ 3986390 h 4885973"/>
              <a:gd name="connsiteX10783" fmla="*/ 1095304 w 6085020"/>
              <a:gd name="connsiteY10783" fmla="*/ 3986390 h 4885973"/>
              <a:gd name="connsiteX10784" fmla="*/ 885370 w 6085020"/>
              <a:gd name="connsiteY10784" fmla="*/ 3985631 h 4885973"/>
              <a:gd name="connsiteX10785" fmla="*/ 885370 w 6085020"/>
              <a:gd name="connsiteY10785" fmla="*/ 3985631 h 4885973"/>
              <a:gd name="connsiteX10786" fmla="*/ 2854728 w 6085020"/>
              <a:gd name="connsiteY10786" fmla="*/ 3985107 h 4885973"/>
              <a:gd name="connsiteX10787" fmla="*/ 2857107 w 6085020"/>
              <a:gd name="connsiteY10787" fmla="*/ 4001563 h 4885973"/>
              <a:gd name="connsiteX10788" fmla="*/ 2859983 w 6085020"/>
              <a:gd name="connsiteY10788" fmla="*/ 3994095 h 4885973"/>
              <a:gd name="connsiteX10789" fmla="*/ 2861831 w 6085020"/>
              <a:gd name="connsiteY10789" fmla="*/ 3985766 h 4885973"/>
              <a:gd name="connsiteX10790" fmla="*/ 2862432 w 6085020"/>
              <a:gd name="connsiteY10790" fmla="*/ 3985821 h 4885973"/>
              <a:gd name="connsiteX10791" fmla="*/ 2861861 w 6085020"/>
              <a:gd name="connsiteY10791" fmla="*/ 3985631 h 4885973"/>
              <a:gd name="connsiteX10792" fmla="*/ 2861831 w 6085020"/>
              <a:gd name="connsiteY10792" fmla="*/ 3985766 h 4885973"/>
              <a:gd name="connsiteX10793" fmla="*/ 2001591 w 6085020"/>
              <a:gd name="connsiteY10793" fmla="*/ 3985062 h 4885973"/>
              <a:gd name="connsiteX10794" fmla="*/ 2006916 w 6085020"/>
              <a:gd name="connsiteY10794" fmla="*/ 3989045 h 4885973"/>
              <a:gd name="connsiteX10795" fmla="*/ 2017564 w 6085020"/>
              <a:gd name="connsiteY10795" fmla="*/ 3991511 h 4885973"/>
              <a:gd name="connsiteX10796" fmla="*/ 2022128 w 6085020"/>
              <a:gd name="connsiteY10796" fmla="*/ 3987528 h 4885973"/>
              <a:gd name="connsiteX10797" fmla="*/ 2011479 w 6085020"/>
              <a:gd name="connsiteY10797" fmla="*/ 3985062 h 4885973"/>
              <a:gd name="connsiteX10798" fmla="*/ 1201601 w 6085020"/>
              <a:gd name="connsiteY10798" fmla="*/ 3983545 h 4885973"/>
              <a:gd name="connsiteX10799" fmla="*/ 1197038 w 6085020"/>
              <a:gd name="connsiteY10799" fmla="*/ 3989235 h 4885973"/>
              <a:gd name="connsiteX10800" fmla="*/ 1192093 w 6085020"/>
              <a:gd name="connsiteY10800" fmla="*/ 3994735 h 4885973"/>
              <a:gd name="connsiteX10801" fmla="*/ 1197228 w 6085020"/>
              <a:gd name="connsiteY10801" fmla="*/ 3998718 h 4885973"/>
              <a:gd name="connsiteX10802" fmla="*/ 1204644 w 6085020"/>
              <a:gd name="connsiteY10802" fmla="*/ 4001942 h 4885973"/>
              <a:gd name="connsiteX10803" fmla="*/ 1204644 w 6085020"/>
              <a:gd name="connsiteY10803" fmla="*/ 3992269 h 4885973"/>
              <a:gd name="connsiteX10804" fmla="*/ 1782531 w 6085020"/>
              <a:gd name="connsiteY10804" fmla="*/ 3983355 h 4885973"/>
              <a:gd name="connsiteX10805" fmla="*/ 1779108 w 6085020"/>
              <a:gd name="connsiteY10805" fmla="*/ 3991511 h 4885973"/>
              <a:gd name="connsiteX10806" fmla="*/ 1773783 w 6085020"/>
              <a:gd name="connsiteY10806" fmla="*/ 4000994 h 4885973"/>
              <a:gd name="connsiteX10807" fmla="*/ 1770551 w 6085020"/>
              <a:gd name="connsiteY10807" fmla="*/ 4003839 h 4885973"/>
              <a:gd name="connsiteX10808" fmla="*/ 1765607 w 6085020"/>
              <a:gd name="connsiteY10808" fmla="*/ 4008201 h 4885973"/>
              <a:gd name="connsiteX10809" fmla="*/ 1781390 w 6085020"/>
              <a:gd name="connsiteY10809" fmla="*/ 4002132 h 4885973"/>
              <a:gd name="connsiteX10810" fmla="*/ 1782531 w 6085020"/>
              <a:gd name="connsiteY10810" fmla="*/ 3991700 h 4885973"/>
              <a:gd name="connsiteX10811" fmla="*/ 1782531 w 6085020"/>
              <a:gd name="connsiteY10811" fmla="*/ 3983355 h 4885973"/>
              <a:gd name="connsiteX10812" fmla="*/ 1412485 w 6085020"/>
              <a:gd name="connsiteY10812" fmla="*/ 3982976 h 4885973"/>
              <a:gd name="connsiteX10813" fmla="*/ 1406210 w 6085020"/>
              <a:gd name="connsiteY10813" fmla="*/ 3987148 h 4885973"/>
              <a:gd name="connsiteX10814" fmla="*/ 1412485 w 6085020"/>
              <a:gd name="connsiteY10814" fmla="*/ 3982976 h 4885973"/>
              <a:gd name="connsiteX10815" fmla="*/ 3281728 w 6085020"/>
              <a:gd name="connsiteY10815" fmla="*/ 3982407 h 4885973"/>
              <a:gd name="connsiteX10816" fmla="*/ 3285531 w 6085020"/>
              <a:gd name="connsiteY10816" fmla="*/ 3984683 h 4885973"/>
              <a:gd name="connsiteX10817" fmla="*/ 3282108 w 6085020"/>
              <a:gd name="connsiteY10817" fmla="*/ 3990373 h 4885973"/>
              <a:gd name="connsiteX10818" fmla="*/ 2028784 w 6085020"/>
              <a:gd name="connsiteY10818" fmla="*/ 3981838 h 4885973"/>
              <a:gd name="connsiteX10819" fmla="*/ 2031446 w 6085020"/>
              <a:gd name="connsiteY10819" fmla="*/ 3987148 h 4885973"/>
              <a:gd name="connsiteX10820" fmla="*/ 2039623 w 6085020"/>
              <a:gd name="connsiteY10820" fmla="*/ 3991131 h 4885973"/>
              <a:gd name="connsiteX10821" fmla="*/ 2039623 w 6085020"/>
              <a:gd name="connsiteY10821" fmla="*/ 3990562 h 4885973"/>
              <a:gd name="connsiteX10822" fmla="*/ 2037151 w 6085020"/>
              <a:gd name="connsiteY10822" fmla="*/ 3985062 h 4885973"/>
              <a:gd name="connsiteX10823" fmla="*/ 2028784 w 6085020"/>
              <a:gd name="connsiteY10823" fmla="*/ 3981838 h 4885973"/>
              <a:gd name="connsiteX10824" fmla="*/ 1228604 w 6085020"/>
              <a:gd name="connsiteY10824" fmla="*/ 3980889 h 4885973"/>
              <a:gd name="connsiteX10825" fmla="*/ 1226869 w 6085020"/>
              <a:gd name="connsiteY10825" fmla="*/ 3984815 h 4885973"/>
              <a:gd name="connsiteX10826" fmla="*/ 1226892 w 6085020"/>
              <a:gd name="connsiteY10826" fmla="*/ 3984872 h 4885973"/>
              <a:gd name="connsiteX10827" fmla="*/ 1228794 w 6085020"/>
              <a:gd name="connsiteY10827" fmla="*/ 3987717 h 4885973"/>
              <a:gd name="connsiteX10828" fmla="*/ 1229745 w 6085020"/>
              <a:gd name="connsiteY10828" fmla="*/ 3986579 h 4885973"/>
              <a:gd name="connsiteX10829" fmla="*/ 4803553 w 6085020"/>
              <a:gd name="connsiteY10829" fmla="*/ 3977286 h 4885973"/>
              <a:gd name="connsiteX10830" fmla="*/ 4793094 w 6085020"/>
              <a:gd name="connsiteY10830" fmla="*/ 3987717 h 4885973"/>
              <a:gd name="connsiteX10831" fmla="*/ 4802222 w 6085020"/>
              <a:gd name="connsiteY10831" fmla="*/ 3979182 h 4885973"/>
              <a:gd name="connsiteX10832" fmla="*/ 704151 w 6085020"/>
              <a:gd name="connsiteY10832" fmla="*/ 3977286 h 4885973"/>
              <a:gd name="connsiteX10833" fmla="*/ 656992 w 6085020"/>
              <a:gd name="connsiteY10833" fmla="*/ 3982976 h 4885973"/>
              <a:gd name="connsiteX10834" fmla="*/ 670113 w 6085020"/>
              <a:gd name="connsiteY10834" fmla="*/ 3993218 h 4885973"/>
              <a:gd name="connsiteX10835" fmla="*/ 675627 w 6085020"/>
              <a:gd name="connsiteY10835" fmla="*/ 3997390 h 4885973"/>
              <a:gd name="connsiteX10836" fmla="*/ 682663 w 6085020"/>
              <a:gd name="connsiteY10836" fmla="*/ 4003080 h 4885973"/>
              <a:gd name="connsiteX10837" fmla="*/ 679240 w 6085020"/>
              <a:gd name="connsiteY10837" fmla="*/ 4006873 h 4885973"/>
              <a:gd name="connsiteX10838" fmla="*/ 676578 w 6085020"/>
              <a:gd name="connsiteY10838" fmla="*/ 4020150 h 4885973"/>
              <a:gd name="connsiteX10839" fmla="*/ 676578 w 6085020"/>
              <a:gd name="connsiteY10839" fmla="*/ 4027168 h 4885973"/>
              <a:gd name="connsiteX10840" fmla="*/ 690650 w 6085020"/>
              <a:gd name="connsiteY10840" fmla="*/ 4025461 h 4885973"/>
              <a:gd name="connsiteX10841" fmla="*/ 690650 w 6085020"/>
              <a:gd name="connsiteY10841" fmla="*/ 4016547 h 4885973"/>
              <a:gd name="connsiteX10842" fmla="*/ 690650 w 6085020"/>
              <a:gd name="connsiteY10842" fmla="*/ 4014650 h 4885973"/>
              <a:gd name="connsiteX10843" fmla="*/ 688748 w 6085020"/>
              <a:gd name="connsiteY10843" fmla="*/ 4004977 h 4885973"/>
              <a:gd name="connsiteX10844" fmla="*/ 695974 w 6085020"/>
              <a:gd name="connsiteY10844" fmla="*/ 4004977 h 4885973"/>
              <a:gd name="connsiteX10845" fmla="*/ 703200 w 6085020"/>
              <a:gd name="connsiteY10845" fmla="*/ 4004977 h 4885973"/>
              <a:gd name="connsiteX10846" fmla="*/ 701679 w 6085020"/>
              <a:gd name="connsiteY10846" fmla="*/ 3993218 h 4885973"/>
              <a:gd name="connsiteX10847" fmla="*/ 691981 w 6085020"/>
              <a:gd name="connsiteY10847" fmla="*/ 3996063 h 4885973"/>
              <a:gd name="connsiteX10848" fmla="*/ 684565 w 6085020"/>
              <a:gd name="connsiteY10848" fmla="*/ 4003270 h 4885973"/>
              <a:gd name="connsiteX10849" fmla="*/ 683614 w 6085020"/>
              <a:gd name="connsiteY10849" fmla="*/ 4003270 h 4885973"/>
              <a:gd name="connsiteX10850" fmla="*/ 693692 w 6085020"/>
              <a:gd name="connsiteY10850" fmla="*/ 3990373 h 4885973"/>
              <a:gd name="connsiteX10851" fmla="*/ 915035 w 6085020"/>
              <a:gd name="connsiteY10851" fmla="*/ 3975958 h 4885973"/>
              <a:gd name="connsiteX10852" fmla="*/ 912183 w 6085020"/>
              <a:gd name="connsiteY10852" fmla="*/ 3978803 h 4885973"/>
              <a:gd name="connsiteX10853" fmla="*/ 915035 w 6085020"/>
              <a:gd name="connsiteY10853" fmla="*/ 3981648 h 4885973"/>
              <a:gd name="connsiteX10854" fmla="*/ 917887 w 6085020"/>
              <a:gd name="connsiteY10854" fmla="*/ 3978803 h 4885973"/>
              <a:gd name="connsiteX10855" fmla="*/ 915035 w 6085020"/>
              <a:gd name="connsiteY10855" fmla="*/ 3975958 h 4885973"/>
              <a:gd name="connsiteX10856" fmla="*/ 1210539 w 6085020"/>
              <a:gd name="connsiteY10856" fmla="*/ 3974061 h 4885973"/>
              <a:gd name="connsiteX10857" fmla="*/ 1220047 w 6085020"/>
              <a:gd name="connsiteY10857" fmla="*/ 3990942 h 4885973"/>
              <a:gd name="connsiteX10858" fmla="*/ 1220997 w 6085020"/>
              <a:gd name="connsiteY10858" fmla="*/ 3989804 h 4885973"/>
              <a:gd name="connsiteX10859" fmla="*/ 1210539 w 6085020"/>
              <a:gd name="connsiteY10859" fmla="*/ 3974061 h 4885973"/>
              <a:gd name="connsiteX10860" fmla="*/ 1190953 w 6085020"/>
              <a:gd name="connsiteY10860" fmla="*/ 3973303 h 4885973"/>
              <a:gd name="connsiteX10861" fmla="*/ 1188481 w 6085020"/>
              <a:gd name="connsiteY10861" fmla="*/ 3978234 h 4885973"/>
              <a:gd name="connsiteX10862" fmla="*/ 1186199 w 6085020"/>
              <a:gd name="connsiteY10862" fmla="*/ 3983355 h 4885973"/>
              <a:gd name="connsiteX10863" fmla="*/ 1201031 w 6085020"/>
              <a:gd name="connsiteY10863" fmla="*/ 3978045 h 4885973"/>
              <a:gd name="connsiteX10864" fmla="*/ 1196087 w 6085020"/>
              <a:gd name="connsiteY10864" fmla="*/ 3975579 h 4885973"/>
              <a:gd name="connsiteX10865" fmla="*/ 1450326 w 6085020"/>
              <a:gd name="connsiteY10865" fmla="*/ 3972544 h 4885973"/>
              <a:gd name="connsiteX10866" fmla="*/ 1452038 w 6085020"/>
              <a:gd name="connsiteY10866" fmla="*/ 3975010 h 4885973"/>
              <a:gd name="connsiteX10867" fmla="*/ 1451658 w 6085020"/>
              <a:gd name="connsiteY10867" fmla="*/ 3973682 h 4885973"/>
              <a:gd name="connsiteX10868" fmla="*/ 1376736 w 6085020"/>
              <a:gd name="connsiteY10868" fmla="*/ 3971975 h 4885973"/>
              <a:gd name="connsiteX10869" fmla="*/ 1371031 w 6085020"/>
              <a:gd name="connsiteY10869" fmla="*/ 3979182 h 4885973"/>
              <a:gd name="connsiteX10870" fmla="*/ 1383772 w 6085020"/>
              <a:gd name="connsiteY10870" fmla="*/ 3975199 h 4885973"/>
              <a:gd name="connsiteX10871" fmla="*/ 4534291 w 6085020"/>
              <a:gd name="connsiteY10871" fmla="*/ 3971596 h 4885973"/>
              <a:gd name="connsiteX10872" fmla="*/ 4531629 w 6085020"/>
              <a:gd name="connsiteY10872" fmla="*/ 3972923 h 4885973"/>
              <a:gd name="connsiteX10873" fmla="*/ 4524403 w 6085020"/>
              <a:gd name="connsiteY10873" fmla="*/ 3977855 h 4885973"/>
              <a:gd name="connsiteX10874" fmla="*/ 4519839 w 6085020"/>
              <a:gd name="connsiteY10874" fmla="*/ 3981458 h 4885973"/>
              <a:gd name="connsiteX10875" fmla="*/ 4522691 w 6085020"/>
              <a:gd name="connsiteY10875" fmla="*/ 3981458 h 4885973"/>
              <a:gd name="connsiteX10876" fmla="*/ 4522691 w 6085020"/>
              <a:gd name="connsiteY10876" fmla="*/ 3981838 h 4885973"/>
              <a:gd name="connsiteX10877" fmla="*/ 2851022 w 6085020"/>
              <a:gd name="connsiteY10877" fmla="*/ 3971193 h 4885973"/>
              <a:gd name="connsiteX10878" fmla="*/ 2839232 w 6085020"/>
              <a:gd name="connsiteY10878" fmla="*/ 3976337 h 4885973"/>
              <a:gd name="connsiteX10879" fmla="*/ 2839803 w 6085020"/>
              <a:gd name="connsiteY10879" fmla="*/ 3976527 h 4885973"/>
              <a:gd name="connsiteX10880" fmla="*/ 2842275 w 6085020"/>
              <a:gd name="connsiteY10880" fmla="*/ 3983734 h 4885973"/>
              <a:gd name="connsiteX10881" fmla="*/ 2858819 w 6085020"/>
              <a:gd name="connsiteY10881" fmla="*/ 3981269 h 4885973"/>
              <a:gd name="connsiteX10882" fmla="*/ 2851022 w 6085020"/>
              <a:gd name="connsiteY10882" fmla="*/ 3971193 h 4885973"/>
              <a:gd name="connsiteX10883" fmla="*/ 4153787 w 6085020"/>
              <a:gd name="connsiteY10883" fmla="*/ 3970268 h 4885973"/>
              <a:gd name="connsiteX10884" fmla="*/ 4153787 w 6085020"/>
              <a:gd name="connsiteY10884" fmla="*/ 3970268 h 4885973"/>
              <a:gd name="connsiteX10885" fmla="*/ 1733660 w 6085020"/>
              <a:gd name="connsiteY10885" fmla="*/ 3970268 h 4885973"/>
              <a:gd name="connsiteX10886" fmla="*/ 1733660 w 6085020"/>
              <a:gd name="connsiteY10886" fmla="*/ 3970268 h 4885973"/>
              <a:gd name="connsiteX10887" fmla="*/ 1925719 w 6085020"/>
              <a:gd name="connsiteY10887" fmla="*/ 3969889 h 4885973"/>
              <a:gd name="connsiteX10888" fmla="*/ 1941692 w 6085020"/>
              <a:gd name="connsiteY10888" fmla="*/ 3969889 h 4885973"/>
              <a:gd name="connsiteX10889" fmla="*/ 1941502 w 6085020"/>
              <a:gd name="connsiteY10889" fmla="*/ 3969889 h 4885973"/>
              <a:gd name="connsiteX10890" fmla="*/ 524923 w 6085020"/>
              <a:gd name="connsiteY10890" fmla="*/ 3967658 h 4885973"/>
              <a:gd name="connsiteX10891" fmla="*/ 530538 w 6085020"/>
              <a:gd name="connsiteY10891" fmla="*/ 3970458 h 4885973"/>
              <a:gd name="connsiteX10892" fmla="*/ 524923 w 6085020"/>
              <a:gd name="connsiteY10892" fmla="*/ 3967658 h 4885973"/>
              <a:gd name="connsiteX10893" fmla="*/ 3218405 w 6085020"/>
              <a:gd name="connsiteY10893" fmla="*/ 3967423 h 4885973"/>
              <a:gd name="connsiteX10894" fmla="*/ 3225061 w 6085020"/>
              <a:gd name="connsiteY10894" fmla="*/ 3982976 h 4885973"/>
              <a:gd name="connsiteX10895" fmla="*/ 3225251 w 6085020"/>
              <a:gd name="connsiteY10895" fmla="*/ 3981269 h 4885973"/>
              <a:gd name="connsiteX10896" fmla="*/ 3228674 w 6085020"/>
              <a:gd name="connsiteY10896" fmla="*/ 3982976 h 4885973"/>
              <a:gd name="connsiteX10897" fmla="*/ 3228674 w 6085020"/>
              <a:gd name="connsiteY10897" fmla="*/ 3981079 h 4885973"/>
              <a:gd name="connsiteX10898" fmla="*/ 3218405 w 6085020"/>
              <a:gd name="connsiteY10898" fmla="*/ 3967423 h 4885973"/>
              <a:gd name="connsiteX10899" fmla="*/ 1445763 w 6085020"/>
              <a:gd name="connsiteY10899" fmla="*/ 3967423 h 4885973"/>
              <a:gd name="connsiteX10900" fmla="*/ 1446333 w 6085020"/>
              <a:gd name="connsiteY10900" fmla="*/ 3968182 h 4885973"/>
              <a:gd name="connsiteX10901" fmla="*/ 1449946 w 6085020"/>
              <a:gd name="connsiteY10901" fmla="*/ 3967423 h 4885973"/>
              <a:gd name="connsiteX10902" fmla="*/ 1445763 w 6085020"/>
              <a:gd name="connsiteY10902" fmla="*/ 3967423 h 4885973"/>
              <a:gd name="connsiteX10903" fmla="*/ 594193 w 6085020"/>
              <a:gd name="connsiteY10903" fmla="*/ 3967304 h 4885973"/>
              <a:gd name="connsiteX10904" fmla="*/ 590627 w 6085020"/>
              <a:gd name="connsiteY10904" fmla="*/ 3983734 h 4885973"/>
              <a:gd name="connsiteX10905" fmla="*/ 583401 w 6085020"/>
              <a:gd name="connsiteY10905" fmla="*/ 3994925 h 4885973"/>
              <a:gd name="connsiteX10906" fmla="*/ 583401 w 6085020"/>
              <a:gd name="connsiteY10906" fmla="*/ 3990942 h 4885973"/>
              <a:gd name="connsiteX10907" fmla="*/ 572943 w 6085020"/>
              <a:gd name="connsiteY10907" fmla="*/ 3990942 h 4885973"/>
              <a:gd name="connsiteX10908" fmla="*/ 572943 w 6085020"/>
              <a:gd name="connsiteY10908" fmla="*/ 3999666 h 4885973"/>
              <a:gd name="connsiteX10909" fmla="*/ 561533 w 6085020"/>
              <a:gd name="connsiteY10909" fmla="*/ 3992838 h 4885973"/>
              <a:gd name="connsiteX10910" fmla="*/ 547509 w 6085020"/>
              <a:gd name="connsiteY10910" fmla="*/ 4004541 h 4885973"/>
              <a:gd name="connsiteX10911" fmla="*/ 547462 w 6085020"/>
              <a:gd name="connsiteY10911" fmla="*/ 4005925 h 4885973"/>
              <a:gd name="connsiteX10912" fmla="*/ 548032 w 6085020"/>
              <a:gd name="connsiteY10912" fmla="*/ 4006494 h 4885973"/>
              <a:gd name="connsiteX10913" fmla="*/ 560963 w 6085020"/>
              <a:gd name="connsiteY10913" fmla="*/ 4019391 h 4885973"/>
              <a:gd name="connsiteX10914" fmla="*/ 573893 w 6085020"/>
              <a:gd name="connsiteY10914" fmla="*/ 4006494 h 4885973"/>
              <a:gd name="connsiteX10915" fmla="*/ 579979 w 6085020"/>
              <a:gd name="connsiteY10915" fmla="*/ 4004408 h 4885973"/>
              <a:gd name="connsiteX10916" fmla="*/ 578647 w 6085020"/>
              <a:gd name="connsiteY10916" fmla="*/ 4021478 h 4885973"/>
              <a:gd name="connsiteX10917" fmla="*/ 581880 w 6085020"/>
              <a:gd name="connsiteY10917" fmla="*/ 4047841 h 4885973"/>
              <a:gd name="connsiteX10918" fmla="*/ 598234 w 6085020"/>
              <a:gd name="connsiteY10918" fmla="*/ 4034944 h 4885973"/>
              <a:gd name="connsiteX10919" fmla="*/ 611354 w 6085020"/>
              <a:gd name="connsiteY10919" fmla="*/ 3995494 h 4885973"/>
              <a:gd name="connsiteX10920" fmla="*/ 608502 w 6085020"/>
              <a:gd name="connsiteY10920" fmla="*/ 3968940 h 4885973"/>
              <a:gd name="connsiteX10921" fmla="*/ 599184 w 6085020"/>
              <a:gd name="connsiteY10921" fmla="*/ 3976337 h 4885973"/>
              <a:gd name="connsiteX10922" fmla="*/ 594193 w 6085020"/>
              <a:gd name="connsiteY10922" fmla="*/ 3967304 h 4885973"/>
              <a:gd name="connsiteX10923" fmla="*/ 5043647 w 6085020"/>
              <a:gd name="connsiteY10923" fmla="*/ 3963947 h 4885973"/>
              <a:gd name="connsiteX10924" fmla="*/ 5049236 w 6085020"/>
              <a:gd name="connsiteY10924" fmla="*/ 3966854 h 4885973"/>
              <a:gd name="connsiteX10925" fmla="*/ 5043647 w 6085020"/>
              <a:gd name="connsiteY10925" fmla="*/ 3963947 h 4885973"/>
              <a:gd name="connsiteX10926" fmla="*/ 3467511 w 6085020"/>
              <a:gd name="connsiteY10926" fmla="*/ 3963251 h 4885973"/>
              <a:gd name="connsiteX10927" fmla="*/ 3467511 w 6085020"/>
              <a:gd name="connsiteY10927" fmla="*/ 3963251 h 4885973"/>
              <a:gd name="connsiteX10928" fmla="*/ 1645808 w 6085020"/>
              <a:gd name="connsiteY10928" fmla="*/ 3961923 h 4885973"/>
              <a:gd name="connsiteX10929" fmla="*/ 1647309 w 6085020"/>
              <a:gd name="connsiteY10929" fmla="*/ 3967538 h 4885973"/>
              <a:gd name="connsiteX10930" fmla="*/ 1647139 w 6085020"/>
              <a:gd name="connsiteY10930" fmla="*/ 3967423 h 4885973"/>
              <a:gd name="connsiteX10931" fmla="*/ 1647329 w 6085020"/>
              <a:gd name="connsiteY10931" fmla="*/ 3967613 h 4885973"/>
              <a:gd name="connsiteX10932" fmla="*/ 1647309 w 6085020"/>
              <a:gd name="connsiteY10932" fmla="*/ 3967538 h 4885973"/>
              <a:gd name="connsiteX10933" fmla="*/ 1654175 w 6085020"/>
              <a:gd name="connsiteY10933" fmla="*/ 3972165 h 4885973"/>
              <a:gd name="connsiteX10934" fmla="*/ 1652844 w 6085020"/>
              <a:gd name="connsiteY10934" fmla="*/ 3966664 h 4885973"/>
              <a:gd name="connsiteX10935" fmla="*/ 1645808 w 6085020"/>
              <a:gd name="connsiteY10935" fmla="*/ 3961923 h 4885973"/>
              <a:gd name="connsiteX10936" fmla="*/ 4730343 w 6085020"/>
              <a:gd name="connsiteY10936" fmla="*/ 3960974 h 4885973"/>
              <a:gd name="connsiteX10937" fmla="*/ 4725209 w 6085020"/>
              <a:gd name="connsiteY10937" fmla="*/ 3981838 h 4885973"/>
              <a:gd name="connsiteX10938" fmla="*/ 4740535 w 6085020"/>
              <a:gd name="connsiteY10938" fmla="*/ 3981724 h 4885973"/>
              <a:gd name="connsiteX10939" fmla="*/ 4740421 w 6085020"/>
              <a:gd name="connsiteY10939" fmla="*/ 3966437 h 4885973"/>
              <a:gd name="connsiteX10940" fmla="*/ 4729012 w 6085020"/>
              <a:gd name="connsiteY10940" fmla="*/ 3964009 h 4885973"/>
              <a:gd name="connsiteX10941" fmla="*/ 4501964 w 6085020"/>
              <a:gd name="connsiteY10941" fmla="*/ 3960405 h 4885973"/>
              <a:gd name="connsiteX10942" fmla="*/ 4499873 w 6085020"/>
              <a:gd name="connsiteY10942" fmla="*/ 3961923 h 4885973"/>
              <a:gd name="connsiteX10943" fmla="*/ 4501964 w 6085020"/>
              <a:gd name="connsiteY10943" fmla="*/ 3962112 h 4885973"/>
              <a:gd name="connsiteX10944" fmla="*/ 4505958 w 6085020"/>
              <a:gd name="connsiteY10944" fmla="*/ 3959078 h 4885973"/>
              <a:gd name="connsiteX10945" fmla="*/ 4505958 w 6085020"/>
              <a:gd name="connsiteY10945" fmla="*/ 3960405 h 4885973"/>
              <a:gd name="connsiteX10946" fmla="*/ 4505958 w 6085020"/>
              <a:gd name="connsiteY10946" fmla="*/ 3963061 h 4885973"/>
              <a:gd name="connsiteX10947" fmla="*/ 4505958 w 6085020"/>
              <a:gd name="connsiteY10947" fmla="*/ 3964082 h 4885973"/>
              <a:gd name="connsiteX10948" fmla="*/ 4505068 w 6085020"/>
              <a:gd name="connsiteY10948" fmla="*/ 3964827 h 4885973"/>
              <a:gd name="connsiteX10949" fmla="*/ 4501204 w 6085020"/>
              <a:gd name="connsiteY10949" fmla="*/ 3965906 h 4885973"/>
              <a:gd name="connsiteX10950" fmla="*/ 4502345 w 6085020"/>
              <a:gd name="connsiteY10950" fmla="*/ 3965906 h 4885973"/>
              <a:gd name="connsiteX10951" fmla="*/ 4501964 w 6085020"/>
              <a:gd name="connsiteY10951" fmla="*/ 3967423 h 4885973"/>
              <a:gd name="connsiteX10952" fmla="*/ 4505068 w 6085020"/>
              <a:gd name="connsiteY10952" fmla="*/ 3964827 h 4885973"/>
              <a:gd name="connsiteX10953" fmla="*/ 4505958 w 6085020"/>
              <a:gd name="connsiteY10953" fmla="*/ 3964578 h 4885973"/>
              <a:gd name="connsiteX10954" fmla="*/ 4505958 w 6085020"/>
              <a:gd name="connsiteY10954" fmla="*/ 3964082 h 4885973"/>
              <a:gd name="connsiteX10955" fmla="*/ 4507859 w 6085020"/>
              <a:gd name="connsiteY10955" fmla="*/ 3962492 h 4885973"/>
              <a:gd name="connsiteX10956" fmla="*/ 5001813 w 6085020"/>
              <a:gd name="connsiteY10956" fmla="*/ 3958717 h 4885973"/>
              <a:gd name="connsiteX10957" fmla="*/ 5007401 w 6085020"/>
              <a:gd name="connsiteY10957" fmla="*/ 3961543 h 4885973"/>
              <a:gd name="connsiteX10958" fmla="*/ 5001813 w 6085020"/>
              <a:gd name="connsiteY10958" fmla="*/ 3958717 h 4885973"/>
              <a:gd name="connsiteX10959" fmla="*/ 5858734 w 6085020"/>
              <a:gd name="connsiteY10959" fmla="*/ 3958509 h 4885973"/>
              <a:gd name="connsiteX10960" fmla="*/ 5858734 w 6085020"/>
              <a:gd name="connsiteY10960" fmla="*/ 3958509 h 4885973"/>
              <a:gd name="connsiteX10961" fmla="*/ 4034559 w 6085020"/>
              <a:gd name="connsiteY10961" fmla="*/ 3958319 h 4885973"/>
              <a:gd name="connsiteX10962" fmla="*/ 4034559 w 6085020"/>
              <a:gd name="connsiteY10962" fmla="*/ 3958319 h 4885973"/>
              <a:gd name="connsiteX10963" fmla="*/ 1447664 w 6085020"/>
              <a:gd name="connsiteY10963" fmla="*/ 3958130 h 4885973"/>
              <a:gd name="connsiteX10964" fmla="*/ 1447955 w 6085020"/>
              <a:gd name="connsiteY10964" fmla="*/ 3959577 h 4885973"/>
              <a:gd name="connsiteX10965" fmla="*/ 1447284 w 6085020"/>
              <a:gd name="connsiteY10965" fmla="*/ 3959268 h 4885973"/>
              <a:gd name="connsiteX10966" fmla="*/ 1448045 w 6085020"/>
              <a:gd name="connsiteY10966" fmla="*/ 3960026 h 4885973"/>
              <a:gd name="connsiteX10967" fmla="*/ 1447955 w 6085020"/>
              <a:gd name="connsiteY10967" fmla="*/ 3959577 h 4885973"/>
              <a:gd name="connsiteX10968" fmla="*/ 1449756 w 6085020"/>
              <a:gd name="connsiteY10968" fmla="*/ 3960405 h 4885973"/>
              <a:gd name="connsiteX10969" fmla="*/ 1447664 w 6085020"/>
              <a:gd name="connsiteY10969" fmla="*/ 3958130 h 4885973"/>
              <a:gd name="connsiteX10970" fmla="*/ 1402217 w 6085020"/>
              <a:gd name="connsiteY10970" fmla="*/ 3958130 h 4885973"/>
              <a:gd name="connsiteX10971" fmla="*/ 1404879 w 6085020"/>
              <a:gd name="connsiteY10971" fmla="*/ 3959836 h 4885973"/>
              <a:gd name="connsiteX10972" fmla="*/ 1403168 w 6085020"/>
              <a:gd name="connsiteY10972" fmla="*/ 3962492 h 4885973"/>
              <a:gd name="connsiteX10973" fmla="*/ 1400505 w 6085020"/>
              <a:gd name="connsiteY10973" fmla="*/ 3960785 h 4885973"/>
              <a:gd name="connsiteX10974" fmla="*/ 1400441 w 6085020"/>
              <a:gd name="connsiteY10974" fmla="*/ 3960481 h 4885973"/>
              <a:gd name="connsiteX10975" fmla="*/ 1402217 w 6085020"/>
              <a:gd name="connsiteY10975" fmla="*/ 3958130 h 4885973"/>
              <a:gd name="connsiteX10976" fmla="*/ 1193995 w 6085020"/>
              <a:gd name="connsiteY10976" fmla="*/ 3955284 h 4885973"/>
              <a:gd name="connsiteX10977" fmla="*/ 1193044 w 6085020"/>
              <a:gd name="connsiteY10977" fmla="*/ 3956423 h 4885973"/>
              <a:gd name="connsiteX10978" fmla="*/ 1193691 w 6085020"/>
              <a:gd name="connsiteY10978" fmla="*/ 3955959 h 4885973"/>
              <a:gd name="connsiteX10979" fmla="*/ 1192284 w 6085020"/>
              <a:gd name="connsiteY10979" fmla="*/ 3959078 h 4885973"/>
              <a:gd name="connsiteX10980" fmla="*/ 1196087 w 6085020"/>
              <a:gd name="connsiteY10980" fmla="*/ 3960974 h 4885973"/>
              <a:gd name="connsiteX10981" fmla="*/ 1197798 w 6085020"/>
              <a:gd name="connsiteY10981" fmla="*/ 3957181 h 4885973"/>
              <a:gd name="connsiteX10982" fmla="*/ 1194048 w 6085020"/>
              <a:gd name="connsiteY10982" fmla="*/ 3955702 h 4885973"/>
              <a:gd name="connsiteX10983" fmla="*/ 1193691 w 6085020"/>
              <a:gd name="connsiteY10983" fmla="*/ 3955959 h 4885973"/>
              <a:gd name="connsiteX10984" fmla="*/ 1483224 w 6085020"/>
              <a:gd name="connsiteY10984" fmla="*/ 3954715 h 4885973"/>
              <a:gd name="connsiteX10985" fmla="*/ 1483033 w 6085020"/>
              <a:gd name="connsiteY10985" fmla="*/ 3954905 h 4885973"/>
              <a:gd name="connsiteX10986" fmla="*/ 1481132 w 6085020"/>
              <a:gd name="connsiteY10986" fmla="*/ 3958699 h 4885973"/>
              <a:gd name="connsiteX10987" fmla="*/ 1484935 w 6085020"/>
              <a:gd name="connsiteY10987" fmla="*/ 3960595 h 4885973"/>
              <a:gd name="connsiteX10988" fmla="*/ 1486937 w 6085020"/>
              <a:gd name="connsiteY10988" fmla="*/ 3957105 h 4885973"/>
              <a:gd name="connsiteX10989" fmla="*/ 1486837 w 6085020"/>
              <a:gd name="connsiteY10989" fmla="*/ 3956802 h 4885973"/>
              <a:gd name="connsiteX10990" fmla="*/ 1483224 w 6085020"/>
              <a:gd name="connsiteY10990" fmla="*/ 3954715 h 4885973"/>
              <a:gd name="connsiteX10991" fmla="*/ 803603 w 6085020"/>
              <a:gd name="connsiteY10991" fmla="*/ 3954526 h 4885973"/>
              <a:gd name="connsiteX10992" fmla="*/ 801256 w 6085020"/>
              <a:gd name="connsiteY10992" fmla="*/ 3957105 h 4885973"/>
              <a:gd name="connsiteX10993" fmla="*/ 801321 w 6085020"/>
              <a:gd name="connsiteY10993" fmla="*/ 3957561 h 4885973"/>
              <a:gd name="connsiteX10994" fmla="*/ 804141 w 6085020"/>
              <a:gd name="connsiteY10994" fmla="*/ 3960045 h 4885973"/>
              <a:gd name="connsiteX10995" fmla="*/ 804364 w 6085020"/>
              <a:gd name="connsiteY10995" fmla="*/ 3960026 h 4885973"/>
              <a:gd name="connsiteX10996" fmla="*/ 806843 w 6085020"/>
              <a:gd name="connsiteY10996" fmla="*/ 3956859 h 4885973"/>
              <a:gd name="connsiteX10997" fmla="*/ 806836 w 6085020"/>
              <a:gd name="connsiteY10997" fmla="*/ 3956802 h 4885973"/>
              <a:gd name="connsiteX10998" fmla="*/ 803603 w 6085020"/>
              <a:gd name="connsiteY10998" fmla="*/ 3955284 h 4885973"/>
              <a:gd name="connsiteX10999" fmla="*/ 3384793 w 6085020"/>
              <a:gd name="connsiteY10999" fmla="*/ 3954336 h 4885973"/>
              <a:gd name="connsiteX11000" fmla="*/ 3389927 w 6085020"/>
              <a:gd name="connsiteY11000" fmla="*/ 3980510 h 4885973"/>
              <a:gd name="connsiteX11001" fmla="*/ 3384793 w 6085020"/>
              <a:gd name="connsiteY11001" fmla="*/ 3954336 h 4885973"/>
              <a:gd name="connsiteX11002" fmla="*/ 931769 w 6085020"/>
              <a:gd name="connsiteY11002" fmla="*/ 3954336 h 4885973"/>
              <a:gd name="connsiteX11003" fmla="*/ 931769 w 6085020"/>
              <a:gd name="connsiteY11003" fmla="*/ 3954336 h 4885973"/>
              <a:gd name="connsiteX11004" fmla="*/ 3145575 w 6085020"/>
              <a:gd name="connsiteY11004" fmla="*/ 3953577 h 4885973"/>
              <a:gd name="connsiteX11005" fmla="*/ 3145575 w 6085020"/>
              <a:gd name="connsiteY11005" fmla="*/ 3953577 h 4885973"/>
              <a:gd name="connsiteX11006" fmla="*/ 1622419 w 6085020"/>
              <a:gd name="connsiteY11006" fmla="*/ 3953198 h 4885973"/>
              <a:gd name="connsiteX11007" fmla="*/ 1619947 w 6085020"/>
              <a:gd name="connsiteY11007" fmla="*/ 3956423 h 4885973"/>
              <a:gd name="connsiteX11008" fmla="*/ 1622989 w 6085020"/>
              <a:gd name="connsiteY11008" fmla="*/ 3958888 h 4885973"/>
              <a:gd name="connsiteX11009" fmla="*/ 1625847 w 6085020"/>
              <a:gd name="connsiteY11009" fmla="*/ 3956043 h 4885973"/>
              <a:gd name="connsiteX11010" fmla="*/ 1625841 w 6085020"/>
              <a:gd name="connsiteY11010" fmla="*/ 3955854 h 4885973"/>
              <a:gd name="connsiteX11011" fmla="*/ 1625461 w 6085020"/>
              <a:gd name="connsiteY11011" fmla="*/ 3955664 h 4885973"/>
              <a:gd name="connsiteX11012" fmla="*/ 1622419 w 6085020"/>
              <a:gd name="connsiteY11012" fmla="*/ 3953198 h 4885973"/>
              <a:gd name="connsiteX11013" fmla="*/ 729252 w 6085020"/>
              <a:gd name="connsiteY11013" fmla="*/ 3953198 h 4885973"/>
              <a:gd name="connsiteX11014" fmla="*/ 723927 w 6085020"/>
              <a:gd name="connsiteY11014" fmla="*/ 3958509 h 4885973"/>
              <a:gd name="connsiteX11015" fmla="*/ 723927 w 6085020"/>
              <a:gd name="connsiteY11015" fmla="*/ 3977476 h 4885973"/>
              <a:gd name="connsiteX11016" fmla="*/ 727110 w 6085020"/>
              <a:gd name="connsiteY11016" fmla="*/ 3979941 h 4885973"/>
              <a:gd name="connsiteX11017" fmla="*/ 727160 w 6085020"/>
              <a:gd name="connsiteY11017" fmla="*/ 3979941 h 4885973"/>
              <a:gd name="connsiteX11018" fmla="*/ 729252 w 6085020"/>
              <a:gd name="connsiteY11018" fmla="*/ 3978234 h 4885973"/>
              <a:gd name="connsiteX11019" fmla="*/ 739140 w 6085020"/>
              <a:gd name="connsiteY11019" fmla="*/ 3954336 h 4885973"/>
              <a:gd name="connsiteX11020" fmla="*/ 739710 w 6085020"/>
              <a:gd name="connsiteY11020" fmla="*/ 3953198 h 4885973"/>
              <a:gd name="connsiteX11021" fmla="*/ 3520446 w 6085020"/>
              <a:gd name="connsiteY11021" fmla="*/ 3952887 h 4885973"/>
              <a:gd name="connsiteX11022" fmla="*/ 3516001 w 6085020"/>
              <a:gd name="connsiteY11022" fmla="*/ 3958888 h 4885973"/>
              <a:gd name="connsiteX11023" fmla="*/ 3536918 w 6085020"/>
              <a:gd name="connsiteY11023" fmla="*/ 3964009 h 4885973"/>
              <a:gd name="connsiteX11024" fmla="*/ 3520446 w 6085020"/>
              <a:gd name="connsiteY11024" fmla="*/ 3952887 h 4885973"/>
              <a:gd name="connsiteX11025" fmla="*/ 3301709 w 6085020"/>
              <a:gd name="connsiteY11025" fmla="*/ 3952674 h 4885973"/>
              <a:gd name="connsiteX11026" fmla="*/ 3306068 w 6085020"/>
              <a:gd name="connsiteY11026" fmla="*/ 3979372 h 4885973"/>
              <a:gd name="connsiteX11027" fmla="*/ 3295609 w 6085020"/>
              <a:gd name="connsiteY11027" fmla="*/ 3958699 h 4885973"/>
              <a:gd name="connsiteX11028" fmla="*/ 3295989 w 6085020"/>
              <a:gd name="connsiteY11028" fmla="*/ 3958699 h 4885973"/>
              <a:gd name="connsiteX11029" fmla="*/ 3301709 w 6085020"/>
              <a:gd name="connsiteY11029" fmla="*/ 3952674 h 4885973"/>
              <a:gd name="connsiteX11030" fmla="*/ 1524298 w 6085020"/>
              <a:gd name="connsiteY11030" fmla="*/ 3951302 h 4885973"/>
              <a:gd name="connsiteX11031" fmla="*/ 1527530 w 6085020"/>
              <a:gd name="connsiteY11031" fmla="*/ 3960405 h 4885973"/>
              <a:gd name="connsiteX11032" fmla="*/ 1526389 w 6085020"/>
              <a:gd name="connsiteY11032" fmla="*/ 3962112 h 4885973"/>
              <a:gd name="connsiteX11033" fmla="*/ 1524678 w 6085020"/>
              <a:gd name="connsiteY11033" fmla="*/ 3962112 h 4885973"/>
              <a:gd name="connsiteX11034" fmla="*/ 1522396 w 6085020"/>
              <a:gd name="connsiteY11034" fmla="*/ 3966854 h 4885973"/>
              <a:gd name="connsiteX11035" fmla="*/ 1520114 w 6085020"/>
              <a:gd name="connsiteY11035" fmla="*/ 3959457 h 4885973"/>
              <a:gd name="connsiteX11036" fmla="*/ 1517452 w 6085020"/>
              <a:gd name="connsiteY11036" fmla="*/ 3953957 h 4885973"/>
              <a:gd name="connsiteX11037" fmla="*/ 1524298 w 6085020"/>
              <a:gd name="connsiteY11037" fmla="*/ 3951302 h 4885973"/>
              <a:gd name="connsiteX11038" fmla="*/ 4876763 w 6085020"/>
              <a:gd name="connsiteY11038" fmla="*/ 3951112 h 4885973"/>
              <a:gd name="connsiteX11039" fmla="*/ 4876763 w 6085020"/>
              <a:gd name="connsiteY11039" fmla="*/ 3966854 h 4885973"/>
              <a:gd name="connsiteX11040" fmla="*/ 4885891 w 6085020"/>
              <a:gd name="connsiteY11040" fmla="*/ 3953009 h 4885973"/>
              <a:gd name="connsiteX11041" fmla="*/ 4887222 w 6085020"/>
              <a:gd name="connsiteY11041" fmla="*/ 3951112 h 4885973"/>
              <a:gd name="connsiteX11042" fmla="*/ 3280206 w 6085020"/>
              <a:gd name="connsiteY11042" fmla="*/ 3949974 h 4885973"/>
              <a:gd name="connsiteX11043" fmla="*/ 3284200 w 6085020"/>
              <a:gd name="connsiteY11043" fmla="*/ 3951491 h 4885973"/>
              <a:gd name="connsiteX11044" fmla="*/ 3280206 w 6085020"/>
              <a:gd name="connsiteY11044" fmla="*/ 3954336 h 4885973"/>
              <a:gd name="connsiteX11045" fmla="*/ 1501669 w 6085020"/>
              <a:gd name="connsiteY11045" fmla="*/ 3949595 h 4885973"/>
              <a:gd name="connsiteX11046" fmla="*/ 1502239 w 6085020"/>
              <a:gd name="connsiteY11046" fmla="*/ 3950543 h 4885973"/>
              <a:gd name="connsiteX11047" fmla="*/ 1505472 w 6085020"/>
              <a:gd name="connsiteY11047" fmla="*/ 3955474 h 4885973"/>
              <a:gd name="connsiteX11048" fmla="*/ 1503761 w 6085020"/>
              <a:gd name="connsiteY11048" fmla="*/ 3949595 h 4885973"/>
              <a:gd name="connsiteX11049" fmla="*/ 1501669 w 6085020"/>
              <a:gd name="connsiteY11049" fmla="*/ 3949595 h 4885973"/>
              <a:gd name="connsiteX11050" fmla="*/ 989196 w 6085020"/>
              <a:gd name="connsiteY11050" fmla="*/ 3949405 h 4885973"/>
              <a:gd name="connsiteX11051" fmla="*/ 978167 w 6085020"/>
              <a:gd name="connsiteY11051" fmla="*/ 3952629 h 4885973"/>
              <a:gd name="connsiteX11052" fmla="*/ 977216 w 6085020"/>
              <a:gd name="connsiteY11052" fmla="*/ 3954146 h 4885973"/>
              <a:gd name="connsiteX11053" fmla="*/ 989196 w 6085020"/>
              <a:gd name="connsiteY11053" fmla="*/ 3958888 h 4885973"/>
              <a:gd name="connsiteX11054" fmla="*/ 4586109 w 6085020"/>
              <a:gd name="connsiteY11054" fmla="*/ 3946465 h 4885973"/>
              <a:gd name="connsiteX11055" fmla="*/ 4586014 w 6085020"/>
              <a:gd name="connsiteY11055" fmla="*/ 3946560 h 4885973"/>
              <a:gd name="connsiteX11056" fmla="*/ 4585918 w 6085020"/>
              <a:gd name="connsiteY11056" fmla="*/ 3948172 h 4885973"/>
              <a:gd name="connsiteX11057" fmla="*/ 4586014 w 6085020"/>
              <a:gd name="connsiteY11057" fmla="*/ 3948267 h 4885973"/>
              <a:gd name="connsiteX11058" fmla="*/ 4585519 w 6085020"/>
              <a:gd name="connsiteY11058" fmla="*/ 3949803 h 4885973"/>
              <a:gd name="connsiteX11059" fmla="*/ 4585824 w 6085020"/>
              <a:gd name="connsiteY11059" fmla="*/ 3950164 h 4885973"/>
              <a:gd name="connsiteX11060" fmla="*/ 4587725 w 6085020"/>
              <a:gd name="connsiteY11060" fmla="*/ 3948267 h 4885973"/>
              <a:gd name="connsiteX11061" fmla="*/ 4587725 w 6085020"/>
              <a:gd name="connsiteY11061" fmla="*/ 3946560 h 4885973"/>
              <a:gd name="connsiteX11062" fmla="*/ 4586109 w 6085020"/>
              <a:gd name="connsiteY11062" fmla="*/ 3946465 h 4885973"/>
              <a:gd name="connsiteX11063" fmla="*/ 5127771 w 6085020"/>
              <a:gd name="connsiteY11063" fmla="*/ 3946370 h 4885973"/>
              <a:gd name="connsiteX11064" fmla="*/ 5115220 w 6085020"/>
              <a:gd name="connsiteY11064" fmla="*/ 3968751 h 4885973"/>
              <a:gd name="connsiteX11065" fmla="*/ 5117312 w 6085020"/>
              <a:gd name="connsiteY11065" fmla="*/ 3967423 h 4885973"/>
              <a:gd name="connsiteX11066" fmla="*/ 5127771 w 6085020"/>
              <a:gd name="connsiteY11066" fmla="*/ 3946370 h 4885973"/>
              <a:gd name="connsiteX11067" fmla="*/ 3112488 w 6085020"/>
              <a:gd name="connsiteY11067" fmla="*/ 3946370 h 4885973"/>
              <a:gd name="connsiteX11068" fmla="*/ 3121615 w 6085020"/>
              <a:gd name="connsiteY11068" fmla="*/ 3982407 h 4885973"/>
              <a:gd name="connsiteX11069" fmla="*/ 3121615 w 6085020"/>
              <a:gd name="connsiteY11069" fmla="*/ 3995304 h 4885973"/>
              <a:gd name="connsiteX11070" fmla="*/ 3117052 w 6085020"/>
              <a:gd name="connsiteY11070" fmla="*/ 4003839 h 4885973"/>
              <a:gd name="connsiteX11071" fmla="*/ 3123517 w 6085020"/>
              <a:gd name="connsiteY11071" fmla="*/ 4001942 h 4885973"/>
              <a:gd name="connsiteX11072" fmla="*/ 3122566 w 6085020"/>
              <a:gd name="connsiteY11072" fmla="*/ 4001373 h 4885973"/>
              <a:gd name="connsiteX11073" fmla="*/ 3120094 w 6085020"/>
              <a:gd name="connsiteY11073" fmla="*/ 3947887 h 4885973"/>
              <a:gd name="connsiteX11074" fmla="*/ 3112488 w 6085020"/>
              <a:gd name="connsiteY11074" fmla="*/ 3946370 h 4885973"/>
              <a:gd name="connsiteX11075" fmla="*/ 4074967 w 6085020"/>
              <a:gd name="connsiteY11075" fmla="*/ 3945825 h 4885973"/>
              <a:gd name="connsiteX11076" fmla="*/ 4065935 w 6085020"/>
              <a:gd name="connsiteY11076" fmla="*/ 3947698 h 4885973"/>
              <a:gd name="connsiteX11077" fmla="*/ 4050342 w 6085020"/>
              <a:gd name="connsiteY11077" fmla="*/ 3958319 h 4885973"/>
              <a:gd name="connsiteX11078" fmla="*/ 4071259 w 6085020"/>
              <a:gd name="connsiteY11078" fmla="*/ 3968751 h 4885973"/>
              <a:gd name="connsiteX11079" fmla="*/ 4060800 w 6085020"/>
              <a:gd name="connsiteY11079" fmla="*/ 3973872 h 4885973"/>
              <a:gd name="connsiteX11080" fmla="*/ 4081717 w 6085020"/>
              <a:gd name="connsiteY11080" fmla="*/ 3958319 h 4885973"/>
              <a:gd name="connsiteX11081" fmla="*/ 4074967 w 6085020"/>
              <a:gd name="connsiteY11081" fmla="*/ 3945825 h 4885973"/>
              <a:gd name="connsiteX11082" fmla="*/ 1380919 w 6085020"/>
              <a:gd name="connsiteY11082" fmla="*/ 3944837 h 4885973"/>
              <a:gd name="connsiteX11083" fmla="*/ 1380919 w 6085020"/>
              <a:gd name="connsiteY11083" fmla="*/ 3945232 h 4885973"/>
              <a:gd name="connsiteX11084" fmla="*/ 1380725 w 6085020"/>
              <a:gd name="connsiteY11084" fmla="*/ 3945038 h 4885973"/>
              <a:gd name="connsiteX11085" fmla="*/ 1779298 w 6085020"/>
              <a:gd name="connsiteY11085" fmla="*/ 3943905 h 4885973"/>
              <a:gd name="connsiteX11086" fmla="*/ 1781199 w 6085020"/>
              <a:gd name="connsiteY11086" fmla="*/ 3953767 h 4885973"/>
              <a:gd name="connsiteX11087" fmla="*/ 1778347 w 6085020"/>
              <a:gd name="connsiteY11087" fmla="*/ 3967992 h 4885973"/>
              <a:gd name="connsiteX11088" fmla="*/ 1778347 w 6085020"/>
              <a:gd name="connsiteY11088" fmla="*/ 3971406 h 4885973"/>
              <a:gd name="connsiteX11089" fmla="*/ 1781770 w 6085020"/>
              <a:gd name="connsiteY11089" fmla="*/ 3974820 h 4885973"/>
              <a:gd name="connsiteX11090" fmla="*/ 1782911 w 6085020"/>
              <a:gd name="connsiteY11090" fmla="*/ 3966475 h 4885973"/>
              <a:gd name="connsiteX11091" fmla="*/ 1784052 w 6085020"/>
              <a:gd name="connsiteY11091" fmla="*/ 3955854 h 4885973"/>
              <a:gd name="connsiteX11092" fmla="*/ 1781580 w 6085020"/>
              <a:gd name="connsiteY11092" fmla="*/ 3953767 h 4885973"/>
              <a:gd name="connsiteX11093" fmla="*/ 1781390 w 6085020"/>
              <a:gd name="connsiteY11093" fmla="*/ 3953767 h 4885973"/>
              <a:gd name="connsiteX11094" fmla="*/ 1779298 w 6085020"/>
              <a:gd name="connsiteY11094" fmla="*/ 3943905 h 4885973"/>
              <a:gd name="connsiteX11095" fmla="*/ 1378517 w 6085020"/>
              <a:gd name="connsiteY11095" fmla="*/ 3943580 h 4885973"/>
              <a:gd name="connsiteX11096" fmla="*/ 1379778 w 6085020"/>
              <a:gd name="connsiteY11096" fmla="*/ 3944094 h 4885973"/>
              <a:gd name="connsiteX11097" fmla="*/ 1380725 w 6085020"/>
              <a:gd name="connsiteY11097" fmla="*/ 3945038 h 4885973"/>
              <a:gd name="connsiteX11098" fmla="*/ 1380389 w 6085020"/>
              <a:gd name="connsiteY11098" fmla="*/ 3945384 h 4885973"/>
              <a:gd name="connsiteX11099" fmla="*/ 3399435 w 6085020"/>
              <a:gd name="connsiteY11099" fmla="*/ 3943336 h 4885973"/>
              <a:gd name="connsiteX11100" fmla="*/ 3399435 w 6085020"/>
              <a:gd name="connsiteY11100" fmla="*/ 3943336 h 4885973"/>
              <a:gd name="connsiteX11101" fmla="*/ 681444 w 6085020"/>
              <a:gd name="connsiteY11101" fmla="*/ 3943165 h 4885973"/>
              <a:gd name="connsiteX11102" fmla="*/ 665290 w 6085020"/>
              <a:gd name="connsiteY11102" fmla="*/ 3962207 h 4885973"/>
              <a:gd name="connsiteX11103" fmla="*/ 684386 w 6085020"/>
              <a:gd name="connsiteY11103" fmla="*/ 3978310 h 4885973"/>
              <a:gd name="connsiteX11104" fmla="*/ 685135 w 6085020"/>
              <a:gd name="connsiteY11104" fmla="*/ 3978234 h 4885973"/>
              <a:gd name="connsiteX11105" fmla="*/ 697004 w 6085020"/>
              <a:gd name="connsiteY11105" fmla="*/ 3971451 h 4885973"/>
              <a:gd name="connsiteX11106" fmla="*/ 700393 w 6085020"/>
              <a:gd name="connsiteY11106" fmla="*/ 3958988 h 4885973"/>
              <a:gd name="connsiteX11107" fmla="*/ 700538 w 6085020"/>
              <a:gd name="connsiteY11107" fmla="*/ 3959268 h 4885973"/>
              <a:gd name="connsiteX11108" fmla="*/ 700538 w 6085020"/>
              <a:gd name="connsiteY11108" fmla="*/ 3958454 h 4885973"/>
              <a:gd name="connsiteX11109" fmla="*/ 700585 w 6085020"/>
              <a:gd name="connsiteY11109" fmla="*/ 3958281 h 4885973"/>
              <a:gd name="connsiteX11110" fmla="*/ 700538 w 6085020"/>
              <a:gd name="connsiteY11110" fmla="*/ 3957940 h 4885973"/>
              <a:gd name="connsiteX11111" fmla="*/ 700538 w 6085020"/>
              <a:gd name="connsiteY11111" fmla="*/ 3958454 h 4885973"/>
              <a:gd name="connsiteX11112" fmla="*/ 700393 w 6085020"/>
              <a:gd name="connsiteY11112" fmla="*/ 3958988 h 4885973"/>
              <a:gd name="connsiteX11113" fmla="*/ 694337 w 6085020"/>
              <a:gd name="connsiteY11113" fmla="*/ 3947269 h 4885973"/>
              <a:gd name="connsiteX11114" fmla="*/ 681444 w 6085020"/>
              <a:gd name="connsiteY11114" fmla="*/ 3943165 h 4885973"/>
              <a:gd name="connsiteX11115" fmla="*/ 1524868 w 6085020"/>
              <a:gd name="connsiteY11115" fmla="*/ 3943146 h 4885973"/>
              <a:gd name="connsiteX11116" fmla="*/ 1523537 w 6085020"/>
              <a:gd name="connsiteY11116" fmla="*/ 3948077 h 4885973"/>
              <a:gd name="connsiteX11117" fmla="*/ 1520875 w 6085020"/>
              <a:gd name="connsiteY11117" fmla="*/ 3948077 h 4885973"/>
              <a:gd name="connsiteX11118" fmla="*/ 1512698 w 6085020"/>
              <a:gd name="connsiteY11118" fmla="*/ 3954526 h 4885973"/>
              <a:gd name="connsiteX11119" fmla="*/ 1510416 w 6085020"/>
              <a:gd name="connsiteY11119" fmla="*/ 3952629 h 4885973"/>
              <a:gd name="connsiteX11120" fmla="*/ 1509465 w 6085020"/>
              <a:gd name="connsiteY11120" fmla="*/ 3955664 h 4885973"/>
              <a:gd name="connsiteX11121" fmla="*/ 1506993 w 6085020"/>
              <a:gd name="connsiteY11121" fmla="*/ 3955664 h 4885973"/>
              <a:gd name="connsiteX11122" fmla="*/ 1504141 w 6085020"/>
              <a:gd name="connsiteY11122" fmla="*/ 3958888 h 4885973"/>
              <a:gd name="connsiteX11123" fmla="*/ 1501859 w 6085020"/>
              <a:gd name="connsiteY11123" fmla="*/ 3956423 h 4885973"/>
              <a:gd name="connsiteX11124" fmla="*/ 1501859 w 6085020"/>
              <a:gd name="connsiteY11124" fmla="*/ 3958130 h 4885973"/>
              <a:gd name="connsiteX11125" fmla="*/ 1496345 w 6085020"/>
              <a:gd name="connsiteY11125" fmla="*/ 3954146 h 4885973"/>
              <a:gd name="connsiteX11126" fmla="*/ 1496345 w 6085020"/>
              <a:gd name="connsiteY11126" fmla="*/ 3963820 h 4885973"/>
              <a:gd name="connsiteX11127" fmla="*/ 1493872 w 6085020"/>
              <a:gd name="connsiteY11127" fmla="*/ 3962681 h 4885973"/>
              <a:gd name="connsiteX11128" fmla="*/ 1496915 w 6085020"/>
              <a:gd name="connsiteY11128" fmla="*/ 3966475 h 4885973"/>
              <a:gd name="connsiteX11129" fmla="*/ 1495584 w 6085020"/>
              <a:gd name="connsiteY11129" fmla="*/ 3967992 h 4885973"/>
              <a:gd name="connsiteX11130" fmla="*/ 1494063 w 6085020"/>
              <a:gd name="connsiteY11130" fmla="*/ 3965147 h 4885973"/>
              <a:gd name="connsiteX11131" fmla="*/ 1492732 w 6085020"/>
              <a:gd name="connsiteY11131" fmla="*/ 3965147 h 4885973"/>
              <a:gd name="connsiteX11132" fmla="*/ 1494253 w 6085020"/>
              <a:gd name="connsiteY11132" fmla="*/ 3968751 h 4885973"/>
              <a:gd name="connsiteX11133" fmla="*/ 1491400 w 6085020"/>
              <a:gd name="connsiteY11133" fmla="*/ 3966854 h 4885973"/>
              <a:gd name="connsiteX11134" fmla="*/ 1491400 w 6085020"/>
              <a:gd name="connsiteY11134" fmla="*/ 3970079 h 4885973"/>
              <a:gd name="connsiteX11135" fmla="*/ 1491400 w 6085020"/>
              <a:gd name="connsiteY11135" fmla="*/ 3975958 h 4885973"/>
              <a:gd name="connsiteX11136" fmla="*/ 1491657 w 6085020"/>
              <a:gd name="connsiteY11136" fmla="*/ 3979163 h 4885973"/>
              <a:gd name="connsiteX11137" fmla="*/ 1490260 w 6085020"/>
              <a:gd name="connsiteY11137" fmla="*/ 3979941 h 4885973"/>
              <a:gd name="connsiteX11138" fmla="*/ 1494814 w 6085020"/>
              <a:gd name="connsiteY11138" fmla="*/ 4001748 h 4885973"/>
              <a:gd name="connsiteX11139" fmla="*/ 1484175 w 6085020"/>
              <a:gd name="connsiteY11139" fmla="*/ 3996442 h 4885973"/>
              <a:gd name="connsiteX11140" fmla="*/ 1493112 w 6085020"/>
              <a:gd name="connsiteY11140" fmla="*/ 4003080 h 4885973"/>
              <a:gd name="connsiteX11141" fmla="*/ 1493492 w 6085020"/>
              <a:gd name="connsiteY11141" fmla="*/ 4003430 h 4885973"/>
              <a:gd name="connsiteX11142" fmla="*/ 1493492 w 6085020"/>
              <a:gd name="connsiteY11142" fmla="*/ 4007632 h 4885973"/>
              <a:gd name="connsiteX11143" fmla="*/ 1494823 w 6085020"/>
              <a:gd name="connsiteY11143" fmla="*/ 4010477 h 4885973"/>
              <a:gd name="connsiteX11144" fmla="*/ 1493492 w 6085020"/>
              <a:gd name="connsiteY11144" fmla="*/ 4010477 h 4885973"/>
              <a:gd name="connsiteX11145" fmla="*/ 1493492 w 6085020"/>
              <a:gd name="connsiteY11145" fmla="*/ 4012753 h 4885973"/>
              <a:gd name="connsiteX11146" fmla="*/ 1492161 w 6085020"/>
              <a:gd name="connsiteY11146" fmla="*/ 4015598 h 4885973"/>
              <a:gd name="connsiteX11147" fmla="*/ 1492161 w 6085020"/>
              <a:gd name="connsiteY11147" fmla="*/ 4019581 h 4885973"/>
              <a:gd name="connsiteX11148" fmla="*/ 1494823 w 6085020"/>
              <a:gd name="connsiteY11148" fmla="*/ 4032858 h 4885973"/>
              <a:gd name="connsiteX11149" fmla="*/ 1492922 w 6085020"/>
              <a:gd name="connsiteY11149" fmla="*/ 4032858 h 4885973"/>
              <a:gd name="connsiteX11150" fmla="*/ 1495013 w 6085020"/>
              <a:gd name="connsiteY11150" fmla="*/ 4040065 h 4885973"/>
              <a:gd name="connsiteX11151" fmla="*/ 1493302 w 6085020"/>
              <a:gd name="connsiteY11151" fmla="*/ 4040065 h 4885973"/>
              <a:gd name="connsiteX11152" fmla="*/ 1493302 w 6085020"/>
              <a:gd name="connsiteY11152" fmla="*/ 4041962 h 4885973"/>
              <a:gd name="connsiteX11153" fmla="*/ 1493302 w 6085020"/>
              <a:gd name="connsiteY11153" fmla="*/ 4048221 h 4885973"/>
              <a:gd name="connsiteX11154" fmla="*/ 1494633 w 6085020"/>
              <a:gd name="connsiteY11154" fmla="*/ 4048221 h 4885973"/>
              <a:gd name="connsiteX11155" fmla="*/ 1494633 w 6085020"/>
              <a:gd name="connsiteY11155" fmla="*/ 4051255 h 4885973"/>
              <a:gd name="connsiteX11156" fmla="*/ 1495964 w 6085020"/>
              <a:gd name="connsiteY11156" fmla="*/ 4047841 h 4885973"/>
              <a:gd name="connsiteX11157" fmla="*/ 1497105 w 6085020"/>
              <a:gd name="connsiteY11157" fmla="*/ 4050497 h 4885973"/>
              <a:gd name="connsiteX11158" fmla="*/ 1498626 w 6085020"/>
              <a:gd name="connsiteY11158" fmla="*/ 4051824 h 4885973"/>
              <a:gd name="connsiteX11159" fmla="*/ 1497295 w 6085020"/>
              <a:gd name="connsiteY11159" fmla="*/ 4042341 h 4885973"/>
              <a:gd name="connsiteX11160" fmla="*/ 1499007 w 6085020"/>
              <a:gd name="connsiteY11160" fmla="*/ 4037599 h 4885973"/>
              <a:gd name="connsiteX11161" fmla="*/ 1497105 w 6085020"/>
              <a:gd name="connsiteY11161" fmla="*/ 4034375 h 4885973"/>
              <a:gd name="connsiteX11162" fmla="*/ 1498436 w 6085020"/>
              <a:gd name="connsiteY11162" fmla="*/ 4024512 h 4885973"/>
              <a:gd name="connsiteX11163" fmla="*/ 1498436 w 6085020"/>
              <a:gd name="connsiteY11163" fmla="*/ 4018822 h 4885973"/>
              <a:gd name="connsiteX11164" fmla="*/ 1496725 w 6085020"/>
              <a:gd name="connsiteY11164" fmla="*/ 4015219 h 4885973"/>
              <a:gd name="connsiteX11165" fmla="*/ 1496725 w 6085020"/>
              <a:gd name="connsiteY11165" fmla="*/ 3996252 h 4885973"/>
              <a:gd name="connsiteX11166" fmla="*/ 1495584 w 6085020"/>
              <a:gd name="connsiteY11166" fmla="*/ 3987528 h 4885973"/>
              <a:gd name="connsiteX11167" fmla="*/ 1497105 w 6085020"/>
              <a:gd name="connsiteY11167" fmla="*/ 3987528 h 4885973"/>
              <a:gd name="connsiteX11168" fmla="*/ 1509655 w 6085020"/>
              <a:gd name="connsiteY11168" fmla="*/ 4016736 h 4885973"/>
              <a:gd name="connsiteX11169" fmla="*/ 1507374 w 6085020"/>
              <a:gd name="connsiteY11169" fmla="*/ 4000425 h 4885973"/>
              <a:gd name="connsiteX11170" fmla="*/ 1503000 w 6085020"/>
              <a:gd name="connsiteY11170" fmla="*/ 3985252 h 4885973"/>
              <a:gd name="connsiteX11171" fmla="*/ 1501479 w 6085020"/>
              <a:gd name="connsiteY11171" fmla="*/ 3989424 h 4885973"/>
              <a:gd name="connsiteX11172" fmla="*/ 1493302 w 6085020"/>
              <a:gd name="connsiteY11172" fmla="*/ 3982786 h 4885973"/>
              <a:gd name="connsiteX11173" fmla="*/ 1495584 w 6085020"/>
              <a:gd name="connsiteY11173" fmla="*/ 3982786 h 4885973"/>
              <a:gd name="connsiteX11174" fmla="*/ 1495584 w 6085020"/>
              <a:gd name="connsiteY11174" fmla="*/ 3981648 h 4885973"/>
              <a:gd name="connsiteX11175" fmla="*/ 1493492 w 6085020"/>
              <a:gd name="connsiteY11175" fmla="*/ 3977476 h 4885973"/>
              <a:gd name="connsiteX11176" fmla="*/ 1496725 w 6085020"/>
              <a:gd name="connsiteY11176" fmla="*/ 3979182 h 4885973"/>
              <a:gd name="connsiteX11177" fmla="*/ 1498436 w 6085020"/>
              <a:gd name="connsiteY11177" fmla="*/ 3979182 h 4885973"/>
              <a:gd name="connsiteX11178" fmla="*/ 1498436 w 6085020"/>
              <a:gd name="connsiteY11178" fmla="*/ 3973113 h 4885973"/>
              <a:gd name="connsiteX11179" fmla="*/ 1499767 w 6085020"/>
              <a:gd name="connsiteY11179" fmla="*/ 3973113 h 4885973"/>
              <a:gd name="connsiteX11180" fmla="*/ 1499767 w 6085020"/>
              <a:gd name="connsiteY11180" fmla="*/ 3971406 h 4885973"/>
              <a:gd name="connsiteX11181" fmla="*/ 1498436 w 6085020"/>
              <a:gd name="connsiteY11181" fmla="*/ 3969130 h 4885973"/>
              <a:gd name="connsiteX11182" fmla="*/ 1506803 w 6085020"/>
              <a:gd name="connsiteY11182" fmla="*/ 3969130 h 4885973"/>
              <a:gd name="connsiteX11183" fmla="*/ 1506803 w 6085020"/>
              <a:gd name="connsiteY11183" fmla="*/ 3965906 h 4885973"/>
              <a:gd name="connsiteX11184" fmla="*/ 1508705 w 6085020"/>
              <a:gd name="connsiteY11184" fmla="*/ 3964199 h 4885973"/>
              <a:gd name="connsiteX11185" fmla="*/ 1514029 w 6085020"/>
              <a:gd name="connsiteY11185" fmla="*/ 3971406 h 4885973"/>
              <a:gd name="connsiteX11186" fmla="*/ 1512888 w 6085020"/>
              <a:gd name="connsiteY11186" fmla="*/ 3973492 h 4885973"/>
              <a:gd name="connsiteX11187" fmla="*/ 1507754 w 6085020"/>
              <a:gd name="connsiteY11187" fmla="*/ 3984683 h 4885973"/>
              <a:gd name="connsiteX11188" fmla="*/ 1516691 w 6085020"/>
              <a:gd name="connsiteY11188" fmla="*/ 3986959 h 4885973"/>
              <a:gd name="connsiteX11189" fmla="*/ 1527911 w 6085020"/>
              <a:gd name="connsiteY11189" fmla="*/ 3988855 h 4885973"/>
              <a:gd name="connsiteX11190" fmla="*/ 1529622 w 6085020"/>
              <a:gd name="connsiteY11190" fmla="*/ 3990183 h 4885973"/>
              <a:gd name="connsiteX11191" fmla="*/ 1536468 w 6085020"/>
              <a:gd name="connsiteY11191" fmla="*/ 3985821 h 4885973"/>
              <a:gd name="connsiteX11192" fmla="*/ 1536468 w 6085020"/>
              <a:gd name="connsiteY11192" fmla="*/ 3984114 h 4885973"/>
              <a:gd name="connsiteX11193" fmla="*/ 1538940 w 6085020"/>
              <a:gd name="connsiteY11193" fmla="*/ 3966664 h 4885973"/>
              <a:gd name="connsiteX11194" fmla="*/ 1537418 w 6085020"/>
              <a:gd name="connsiteY11194" fmla="*/ 3964389 h 4885973"/>
              <a:gd name="connsiteX11195" fmla="*/ 1537418 w 6085020"/>
              <a:gd name="connsiteY11195" fmla="*/ 3961354 h 4885973"/>
              <a:gd name="connsiteX11196" fmla="*/ 1533045 w 6085020"/>
              <a:gd name="connsiteY11196" fmla="*/ 3956043 h 4885973"/>
              <a:gd name="connsiteX11197" fmla="*/ 1530383 w 6085020"/>
              <a:gd name="connsiteY11197" fmla="*/ 3949405 h 4885973"/>
              <a:gd name="connsiteX11198" fmla="*/ 1524868 w 6085020"/>
              <a:gd name="connsiteY11198" fmla="*/ 3943146 h 4885973"/>
              <a:gd name="connsiteX11199" fmla="*/ 5905892 w 6085020"/>
              <a:gd name="connsiteY11199" fmla="*/ 3942956 h 4885973"/>
              <a:gd name="connsiteX11200" fmla="*/ 5905892 w 6085020"/>
              <a:gd name="connsiteY11200" fmla="*/ 3942956 h 4885973"/>
              <a:gd name="connsiteX11201" fmla="*/ 4521170 w 6085020"/>
              <a:gd name="connsiteY11201" fmla="*/ 3942008 h 4885973"/>
              <a:gd name="connsiteX11202" fmla="*/ 4522121 w 6085020"/>
              <a:gd name="connsiteY11202" fmla="*/ 3944474 h 4885973"/>
              <a:gd name="connsiteX11203" fmla="*/ 4522977 w 6085020"/>
              <a:gd name="connsiteY11203" fmla="*/ 3944190 h 4885973"/>
              <a:gd name="connsiteX11204" fmla="*/ 4523343 w 6085020"/>
              <a:gd name="connsiteY11204" fmla="*/ 3944555 h 4885973"/>
              <a:gd name="connsiteX11205" fmla="*/ 4520980 w 6085020"/>
              <a:gd name="connsiteY11205" fmla="*/ 3947698 h 4885973"/>
              <a:gd name="connsiteX11206" fmla="*/ 4520980 w 6085020"/>
              <a:gd name="connsiteY11206" fmla="*/ 3948836 h 4885973"/>
              <a:gd name="connsiteX11207" fmla="*/ 4520980 w 6085020"/>
              <a:gd name="connsiteY11207" fmla="*/ 3949974 h 4885973"/>
              <a:gd name="connsiteX11208" fmla="*/ 4522501 w 6085020"/>
              <a:gd name="connsiteY11208" fmla="*/ 3948077 h 4885973"/>
              <a:gd name="connsiteX11209" fmla="*/ 4523832 w 6085020"/>
              <a:gd name="connsiteY11209" fmla="*/ 3946181 h 4885973"/>
              <a:gd name="connsiteX11210" fmla="*/ 4523832 w 6085020"/>
              <a:gd name="connsiteY11210" fmla="*/ 3945043 h 4885973"/>
              <a:gd name="connsiteX11211" fmla="*/ 4523343 w 6085020"/>
              <a:gd name="connsiteY11211" fmla="*/ 3944555 h 4885973"/>
              <a:gd name="connsiteX11212" fmla="*/ 4523832 w 6085020"/>
              <a:gd name="connsiteY11212" fmla="*/ 3943905 h 4885973"/>
              <a:gd name="connsiteX11213" fmla="*/ 4522977 w 6085020"/>
              <a:gd name="connsiteY11213" fmla="*/ 3944190 h 4885973"/>
              <a:gd name="connsiteX11214" fmla="*/ 4522501 w 6085020"/>
              <a:gd name="connsiteY11214" fmla="*/ 3943715 h 4885973"/>
              <a:gd name="connsiteX11215" fmla="*/ 3078450 w 6085020"/>
              <a:gd name="connsiteY11215" fmla="*/ 3941757 h 4885973"/>
              <a:gd name="connsiteX11216" fmla="*/ 3078450 w 6085020"/>
              <a:gd name="connsiteY11216" fmla="*/ 3947318 h 4885973"/>
              <a:gd name="connsiteX11217" fmla="*/ 3075876 w 6085020"/>
              <a:gd name="connsiteY11217" fmla="*/ 3947318 h 4885973"/>
              <a:gd name="connsiteX11218" fmla="*/ 4592099 w 6085020"/>
              <a:gd name="connsiteY11218" fmla="*/ 3941629 h 4885973"/>
              <a:gd name="connsiteX11219" fmla="*/ 4592099 w 6085020"/>
              <a:gd name="connsiteY11219" fmla="*/ 3943525 h 4885973"/>
              <a:gd name="connsiteX11220" fmla="*/ 4594000 w 6085020"/>
              <a:gd name="connsiteY11220" fmla="*/ 3943715 h 4885973"/>
              <a:gd name="connsiteX11221" fmla="*/ 4594190 w 6085020"/>
              <a:gd name="connsiteY11221" fmla="*/ 3941818 h 4885973"/>
              <a:gd name="connsiteX11222" fmla="*/ 4594000 w 6085020"/>
              <a:gd name="connsiteY11222" fmla="*/ 3941629 h 4885973"/>
              <a:gd name="connsiteX11223" fmla="*/ 4592099 w 6085020"/>
              <a:gd name="connsiteY11223" fmla="*/ 3941629 h 4885973"/>
              <a:gd name="connsiteX11224" fmla="*/ 1787475 w 6085020"/>
              <a:gd name="connsiteY11224" fmla="*/ 3941439 h 4885973"/>
              <a:gd name="connsiteX11225" fmla="*/ 1785740 w 6085020"/>
              <a:gd name="connsiteY11225" fmla="*/ 3945365 h 4885973"/>
              <a:gd name="connsiteX11226" fmla="*/ 1785763 w 6085020"/>
              <a:gd name="connsiteY11226" fmla="*/ 3945422 h 4885973"/>
              <a:gd name="connsiteX11227" fmla="*/ 1790000 w 6085020"/>
              <a:gd name="connsiteY11227" fmla="*/ 3946162 h 4885973"/>
              <a:gd name="connsiteX11228" fmla="*/ 1791278 w 6085020"/>
              <a:gd name="connsiteY11228" fmla="*/ 3943336 h 4885973"/>
              <a:gd name="connsiteX11229" fmla="*/ 1787475 w 6085020"/>
              <a:gd name="connsiteY11229" fmla="*/ 3941439 h 4885973"/>
              <a:gd name="connsiteX11230" fmla="*/ 1380919 w 6085020"/>
              <a:gd name="connsiteY11230" fmla="*/ 3941064 h 4885973"/>
              <a:gd name="connsiteX11231" fmla="*/ 1382440 w 6085020"/>
              <a:gd name="connsiteY11231" fmla="*/ 3942198 h 4885973"/>
              <a:gd name="connsiteX11232" fmla="*/ 1382631 w 6085020"/>
              <a:gd name="connsiteY11232" fmla="*/ 3943070 h 4885973"/>
              <a:gd name="connsiteX11233" fmla="*/ 1380919 w 6085020"/>
              <a:gd name="connsiteY11233" fmla="*/ 3944837 h 4885973"/>
              <a:gd name="connsiteX11234" fmla="*/ 5995467 w 6085020"/>
              <a:gd name="connsiteY11234" fmla="*/ 3940390 h 4885973"/>
              <a:gd name="connsiteX11235" fmla="*/ 5997358 w 6085020"/>
              <a:gd name="connsiteY11235" fmla="*/ 3941060 h 4885973"/>
              <a:gd name="connsiteX11236" fmla="*/ 5996021 w 6085020"/>
              <a:gd name="connsiteY11236" fmla="*/ 3941702 h 4885973"/>
              <a:gd name="connsiteX11237" fmla="*/ 2083739 w 6085020"/>
              <a:gd name="connsiteY11237" fmla="*/ 3939732 h 4885973"/>
              <a:gd name="connsiteX11238" fmla="*/ 2086211 w 6085020"/>
              <a:gd name="connsiteY11238" fmla="*/ 3946939 h 4885973"/>
              <a:gd name="connsiteX11239" fmla="*/ 2083169 w 6085020"/>
              <a:gd name="connsiteY11239" fmla="*/ 3949405 h 4885973"/>
              <a:gd name="connsiteX11240" fmla="*/ 2075562 w 6085020"/>
              <a:gd name="connsiteY11240" fmla="*/ 3953577 h 4885973"/>
              <a:gd name="connsiteX11241" fmla="*/ 2070999 w 6085020"/>
              <a:gd name="connsiteY11241" fmla="*/ 3955474 h 4885973"/>
              <a:gd name="connsiteX11242" fmla="*/ 2075182 w 6085020"/>
              <a:gd name="connsiteY11242" fmla="*/ 3955474 h 4885973"/>
              <a:gd name="connsiteX11243" fmla="*/ 2079936 w 6085020"/>
              <a:gd name="connsiteY11243" fmla="*/ 3956992 h 4885973"/>
              <a:gd name="connsiteX11244" fmla="*/ 2086211 w 6085020"/>
              <a:gd name="connsiteY11244" fmla="*/ 3953198 h 4885973"/>
              <a:gd name="connsiteX11245" fmla="*/ 2092867 w 6085020"/>
              <a:gd name="connsiteY11245" fmla="*/ 3947698 h 4885973"/>
              <a:gd name="connsiteX11246" fmla="*/ 2092867 w 6085020"/>
              <a:gd name="connsiteY11246" fmla="*/ 3945801 h 4885973"/>
              <a:gd name="connsiteX11247" fmla="*/ 2088303 w 6085020"/>
              <a:gd name="connsiteY11247" fmla="*/ 3942767 h 4885973"/>
              <a:gd name="connsiteX11248" fmla="*/ 1485125 w 6085020"/>
              <a:gd name="connsiteY11248" fmla="*/ 3939163 h 4885973"/>
              <a:gd name="connsiteX11249" fmla="*/ 1486837 w 6085020"/>
              <a:gd name="connsiteY11249" fmla="*/ 3954526 h 4885973"/>
              <a:gd name="connsiteX11250" fmla="*/ 1496725 w 6085020"/>
              <a:gd name="connsiteY11250" fmla="*/ 3945043 h 4885973"/>
              <a:gd name="connsiteX11251" fmla="*/ 1492541 w 6085020"/>
              <a:gd name="connsiteY11251" fmla="*/ 3942956 h 4885973"/>
              <a:gd name="connsiteX11252" fmla="*/ 3358551 w 6085020"/>
              <a:gd name="connsiteY11252" fmla="*/ 3938784 h 4885973"/>
              <a:gd name="connsiteX11253" fmla="*/ 3358551 w 6085020"/>
              <a:gd name="connsiteY11253" fmla="*/ 3949215 h 4885973"/>
              <a:gd name="connsiteX11254" fmla="*/ 3369009 w 6085020"/>
              <a:gd name="connsiteY11254" fmla="*/ 3949215 h 4885973"/>
              <a:gd name="connsiteX11255" fmla="*/ 3369009 w 6085020"/>
              <a:gd name="connsiteY11255" fmla="*/ 3938784 h 4885973"/>
              <a:gd name="connsiteX11256" fmla="*/ 1162239 w 6085020"/>
              <a:gd name="connsiteY11256" fmla="*/ 3937646 h 4885973"/>
              <a:gd name="connsiteX11257" fmla="*/ 1146456 w 6085020"/>
              <a:gd name="connsiteY11257" fmla="*/ 3948077 h 4885973"/>
              <a:gd name="connsiteX11258" fmla="*/ 1162239 w 6085020"/>
              <a:gd name="connsiteY11258" fmla="*/ 3963630 h 4885973"/>
              <a:gd name="connsiteX11259" fmla="*/ 1162619 w 6085020"/>
              <a:gd name="connsiteY11259" fmla="*/ 3938784 h 4885973"/>
              <a:gd name="connsiteX11260" fmla="*/ 3170866 w 6085020"/>
              <a:gd name="connsiteY11260" fmla="*/ 3937266 h 4885973"/>
              <a:gd name="connsiteX11261" fmla="*/ 3170866 w 6085020"/>
              <a:gd name="connsiteY11261" fmla="*/ 3946750 h 4885973"/>
              <a:gd name="connsiteX11262" fmla="*/ 3175810 w 6085020"/>
              <a:gd name="connsiteY11262" fmla="*/ 3943905 h 4885973"/>
              <a:gd name="connsiteX11263" fmla="*/ 3175620 w 6085020"/>
              <a:gd name="connsiteY11263" fmla="*/ 3938784 h 4885973"/>
              <a:gd name="connsiteX11264" fmla="*/ 3175430 w 6085020"/>
              <a:gd name="connsiteY11264" fmla="*/ 3938784 h 4885973"/>
              <a:gd name="connsiteX11265" fmla="*/ 3170866 w 6085020"/>
              <a:gd name="connsiteY11265" fmla="*/ 3937266 h 4885973"/>
              <a:gd name="connsiteX11266" fmla="*/ 1492161 w 6085020"/>
              <a:gd name="connsiteY11266" fmla="*/ 3937077 h 4885973"/>
              <a:gd name="connsiteX11267" fmla="*/ 1496915 w 6085020"/>
              <a:gd name="connsiteY11267" fmla="*/ 3943336 h 4885973"/>
              <a:gd name="connsiteX11268" fmla="*/ 1497485 w 6085020"/>
              <a:gd name="connsiteY11268" fmla="*/ 3942767 h 4885973"/>
              <a:gd name="connsiteX11269" fmla="*/ 1497485 w 6085020"/>
              <a:gd name="connsiteY11269" fmla="*/ 3938973 h 4885973"/>
              <a:gd name="connsiteX11270" fmla="*/ 1492161 w 6085020"/>
              <a:gd name="connsiteY11270" fmla="*/ 3937077 h 4885973"/>
              <a:gd name="connsiteX11271" fmla="*/ 1460975 w 6085020"/>
              <a:gd name="connsiteY11271" fmla="*/ 3937077 h 4885973"/>
              <a:gd name="connsiteX11272" fmla="*/ 1457904 w 6085020"/>
              <a:gd name="connsiteY11272" fmla="*/ 3941503 h 4885973"/>
              <a:gd name="connsiteX11273" fmla="*/ 1457743 w 6085020"/>
              <a:gd name="connsiteY11273" fmla="*/ 3941249 h 4885973"/>
              <a:gd name="connsiteX11274" fmla="*/ 1457553 w 6085020"/>
              <a:gd name="connsiteY11274" fmla="*/ 3942008 h 4885973"/>
              <a:gd name="connsiteX11275" fmla="*/ 1457904 w 6085020"/>
              <a:gd name="connsiteY11275" fmla="*/ 3941503 h 4885973"/>
              <a:gd name="connsiteX11276" fmla="*/ 1460975 w 6085020"/>
              <a:gd name="connsiteY11276" fmla="*/ 3946370 h 4885973"/>
              <a:gd name="connsiteX11277" fmla="*/ 1460975 w 6085020"/>
              <a:gd name="connsiteY11277" fmla="*/ 3937077 h 4885973"/>
              <a:gd name="connsiteX11278" fmla="*/ 3006570 w 6085020"/>
              <a:gd name="connsiteY11278" fmla="*/ 3936697 h 4885973"/>
              <a:gd name="connsiteX11279" fmla="*/ 3006570 w 6085020"/>
              <a:gd name="connsiteY11279" fmla="*/ 3936887 h 4885973"/>
              <a:gd name="connsiteX11280" fmla="*/ 3006442 w 6085020"/>
              <a:gd name="connsiteY11280" fmla="*/ 3936827 h 4885973"/>
              <a:gd name="connsiteX11281" fmla="*/ 5022424 w 6085020"/>
              <a:gd name="connsiteY11281" fmla="*/ 3936128 h 4885973"/>
              <a:gd name="connsiteX11282" fmla="*/ 5022424 w 6085020"/>
              <a:gd name="connsiteY11282" fmla="*/ 3937266 h 4885973"/>
              <a:gd name="connsiteX11283" fmla="*/ 5022766 w 6085020"/>
              <a:gd name="connsiteY11283" fmla="*/ 3937266 h 4885973"/>
              <a:gd name="connsiteX11284" fmla="*/ 5022233 w 6085020"/>
              <a:gd name="connsiteY11284" fmla="*/ 3938025 h 4885973"/>
              <a:gd name="connsiteX11285" fmla="*/ 5023564 w 6085020"/>
              <a:gd name="connsiteY11285" fmla="*/ 3937266 h 4885973"/>
              <a:gd name="connsiteX11286" fmla="*/ 5022766 w 6085020"/>
              <a:gd name="connsiteY11286" fmla="*/ 3937266 h 4885973"/>
              <a:gd name="connsiteX11287" fmla="*/ 5023564 w 6085020"/>
              <a:gd name="connsiteY11287" fmla="*/ 3936128 h 4885973"/>
              <a:gd name="connsiteX11288" fmla="*/ 1321020 w 6085020"/>
              <a:gd name="connsiteY11288" fmla="*/ 3935180 h 4885973"/>
              <a:gd name="connsiteX11289" fmla="*/ 1321020 w 6085020"/>
              <a:gd name="connsiteY11289" fmla="*/ 3937077 h 4885973"/>
              <a:gd name="connsiteX11290" fmla="*/ 1322161 w 6085020"/>
              <a:gd name="connsiteY11290" fmla="*/ 3942008 h 4885973"/>
              <a:gd name="connsiteX11291" fmla="*/ 1324839 w 6085020"/>
              <a:gd name="connsiteY11291" fmla="*/ 3945779 h 4885973"/>
              <a:gd name="connsiteX11292" fmla="*/ 1325393 w 6085020"/>
              <a:gd name="connsiteY11292" fmla="*/ 3947318 h 4885973"/>
              <a:gd name="connsiteX11293" fmla="*/ 1325393 w 6085020"/>
              <a:gd name="connsiteY11293" fmla="*/ 3946560 h 4885973"/>
              <a:gd name="connsiteX11294" fmla="*/ 1324839 w 6085020"/>
              <a:gd name="connsiteY11294" fmla="*/ 3945779 h 4885973"/>
              <a:gd name="connsiteX11295" fmla="*/ 2169239 w 6085020"/>
              <a:gd name="connsiteY11295" fmla="*/ 3934362 h 4885973"/>
              <a:gd name="connsiteX11296" fmla="*/ 2168169 w 6085020"/>
              <a:gd name="connsiteY11296" fmla="*/ 3937456 h 4885973"/>
              <a:gd name="connsiteX11297" fmla="*/ 2169239 w 6085020"/>
              <a:gd name="connsiteY11297" fmla="*/ 3934362 h 4885973"/>
              <a:gd name="connsiteX11298" fmla="*/ 4609498 w 6085020"/>
              <a:gd name="connsiteY11298" fmla="*/ 3934326 h 4885973"/>
              <a:gd name="connsiteX11299" fmla="*/ 4609403 w 6085020"/>
              <a:gd name="connsiteY11299" fmla="*/ 3934421 h 4885973"/>
              <a:gd name="connsiteX11300" fmla="*/ 4609403 w 6085020"/>
              <a:gd name="connsiteY11300" fmla="*/ 3936128 h 4885973"/>
              <a:gd name="connsiteX11301" fmla="*/ 4609403 w 6085020"/>
              <a:gd name="connsiteY11301" fmla="*/ 3936128 h 4885973"/>
              <a:gd name="connsiteX11302" fmla="*/ 4609253 w 6085020"/>
              <a:gd name="connsiteY11302" fmla="*/ 3936279 h 4885973"/>
              <a:gd name="connsiteX11303" fmla="*/ 4609232 w 6085020"/>
              <a:gd name="connsiteY11303" fmla="*/ 3936280 h 4885973"/>
              <a:gd name="connsiteX11304" fmla="*/ 4609213 w 6085020"/>
              <a:gd name="connsiteY11304" fmla="*/ 3936318 h 4885973"/>
              <a:gd name="connsiteX11305" fmla="*/ 4609253 w 6085020"/>
              <a:gd name="connsiteY11305" fmla="*/ 3936279 h 4885973"/>
              <a:gd name="connsiteX11306" fmla="*/ 4611114 w 6085020"/>
              <a:gd name="connsiteY11306" fmla="*/ 3936128 h 4885973"/>
              <a:gd name="connsiteX11307" fmla="*/ 4609403 w 6085020"/>
              <a:gd name="connsiteY11307" fmla="*/ 3936128 h 4885973"/>
              <a:gd name="connsiteX11308" fmla="*/ 4611114 w 6085020"/>
              <a:gd name="connsiteY11308" fmla="*/ 3934421 h 4885973"/>
              <a:gd name="connsiteX11309" fmla="*/ 4609498 w 6085020"/>
              <a:gd name="connsiteY11309" fmla="*/ 3934326 h 4885973"/>
              <a:gd name="connsiteX11310" fmla="*/ 5026417 w 6085020"/>
              <a:gd name="connsiteY11310" fmla="*/ 3933852 h 4885973"/>
              <a:gd name="connsiteX11311" fmla="*/ 5026417 w 6085020"/>
              <a:gd name="connsiteY11311" fmla="*/ 3936128 h 4885973"/>
              <a:gd name="connsiteX11312" fmla="*/ 5028699 w 6085020"/>
              <a:gd name="connsiteY11312" fmla="*/ 3937077 h 4885973"/>
              <a:gd name="connsiteX11313" fmla="*/ 5029650 w 6085020"/>
              <a:gd name="connsiteY11313" fmla="*/ 3934801 h 4885973"/>
              <a:gd name="connsiteX11314" fmla="*/ 5028889 w 6085020"/>
              <a:gd name="connsiteY11314" fmla="*/ 3934801 h 4885973"/>
              <a:gd name="connsiteX11315" fmla="*/ 5026417 w 6085020"/>
              <a:gd name="connsiteY11315" fmla="*/ 3933852 h 4885973"/>
              <a:gd name="connsiteX11316" fmla="*/ 1534946 w 6085020"/>
              <a:gd name="connsiteY11316" fmla="*/ 3933852 h 4885973"/>
              <a:gd name="connsiteX11317" fmla="*/ 1531333 w 6085020"/>
              <a:gd name="connsiteY11317" fmla="*/ 3938404 h 4885973"/>
              <a:gd name="connsiteX11318" fmla="*/ 1536468 w 6085020"/>
              <a:gd name="connsiteY11318" fmla="*/ 3942387 h 4885973"/>
              <a:gd name="connsiteX11319" fmla="*/ 1543503 w 6085020"/>
              <a:gd name="connsiteY11319" fmla="*/ 3945991 h 4885973"/>
              <a:gd name="connsiteX11320" fmla="*/ 1544074 w 6085020"/>
              <a:gd name="connsiteY11320" fmla="*/ 3946181 h 4885973"/>
              <a:gd name="connsiteX11321" fmla="*/ 1544074 w 6085020"/>
              <a:gd name="connsiteY11321" fmla="*/ 3938973 h 4885973"/>
              <a:gd name="connsiteX11322" fmla="*/ 1542743 w 6085020"/>
              <a:gd name="connsiteY11322" fmla="*/ 3938973 h 4885973"/>
              <a:gd name="connsiteX11323" fmla="*/ 1534946 w 6085020"/>
              <a:gd name="connsiteY11323" fmla="*/ 3933852 h 4885973"/>
              <a:gd name="connsiteX11324" fmla="*/ 1358251 w 6085020"/>
              <a:gd name="connsiteY11324" fmla="*/ 3932278 h 4885973"/>
              <a:gd name="connsiteX11325" fmla="*/ 1358100 w 6085020"/>
              <a:gd name="connsiteY11325" fmla="*/ 3932335 h 4885973"/>
              <a:gd name="connsiteX11326" fmla="*/ 1356009 w 6085020"/>
              <a:gd name="connsiteY11326" fmla="*/ 3932335 h 4885973"/>
              <a:gd name="connsiteX11327" fmla="*/ 1358291 w 6085020"/>
              <a:gd name="connsiteY11327" fmla="*/ 3938973 h 4885973"/>
              <a:gd name="connsiteX11328" fmla="*/ 1360002 w 6085020"/>
              <a:gd name="connsiteY11328" fmla="*/ 3936887 h 4885973"/>
              <a:gd name="connsiteX11329" fmla="*/ 1360796 w 6085020"/>
              <a:gd name="connsiteY11329" fmla="*/ 3933404 h 4885973"/>
              <a:gd name="connsiteX11330" fmla="*/ 1360953 w 6085020"/>
              <a:gd name="connsiteY11330" fmla="*/ 3933473 h 4885973"/>
              <a:gd name="connsiteX11331" fmla="*/ 1360953 w 6085020"/>
              <a:gd name="connsiteY11331" fmla="*/ 3932714 h 4885973"/>
              <a:gd name="connsiteX11332" fmla="*/ 1360796 w 6085020"/>
              <a:gd name="connsiteY11332" fmla="*/ 3933404 h 4885973"/>
              <a:gd name="connsiteX11333" fmla="*/ 3201671 w 6085020"/>
              <a:gd name="connsiteY11333" fmla="*/ 3930818 h 4885973"/>
              <a:gd name="connsiteX11334" fmla="*/ 3187182 w 6085020"/>
              <a:gd name="connsiteY11334" fmla="*/ 3937266 h 4885973"/>
              <a:gd name="connsiteX11335" fmla="*/ 3187029 w 6085020"/>
              <a:gd name="connsiteY11335" fmla="*/ 3944853 h 4885973"/>
              <a:gd name="connsiteX11336" fmla="*/ 3192354 w 6085020"/>
              <a:gd name="connsiteY11336" fmla="*/ 3950543 h 4885973"/>
              <a:gd name="connsiteX11337" fmla="*/ 3196347 w 6085020"/>
              <a:gd name="connsiteY11337" fmla="*/ 3951681 h 4885973"/>
              <a:gd name="connsiteX11338" fmla="*/ 3202432 w 6085020"/>
              <a:gd name="connsiteY11338" fmla="*/ 3932145 h 4885973"/>
              <a:gd name="connsiteX11339" fmla="*/ 3508133 w 6085020"/>
              <a:gd name="connsiteY11339" fmla="*/ 3929300 h 4885973"/>
              <a:gd name="connsiteX11340" fmla="*/ 3509345 w 6085020"/>
              <a:gd name="connsiteY11340" fmla="*/ 3941818 h 4885973"/>
              <a:gd name="connsiteX11341" fmla="*/ 3508133 w 6085020"/>
              <a:gd name="connsiteY11341" fmla="*/ 3929300 h 4885973"/>
              <a:gd name="connsiteX11342" fmla="*/ 4575270 w 6085020"/>
              <a:gd name="connsiteY11342" fmla="*/ 3928826 h 4885973"/>
              <a:gd name="connsiteX11343" fmla="*/ 4575175 w 6085020"/>
              <a:gd name="connsiteY11343" fmla="*/ 3928921 h 4885973"/>
              <a:gd name="connsiteX11344" fmla="*/ 4575175 w 6085020"/>
              <a:gd name="connsiteY11344" fmla="*/ 3930818 h 4885973"/>
              <a:gd name="connsiteX11345" fmla="*/ 4574680 w 6085020"/>
              <a:gd name="connsiteY11345" fmla="*/ 3932354 h 4885973"/>
              <a:gd name="connsiteX11346" fmla="*/ 4574984 w 6085020"/>
              <a:gd name="connsiteY11346" fmla="*/ 3932714 h 4885973"/>
              <a:gd name="connsiteX11347" fmla="*/ 4576886 w 6085020"/>
              <a:gd name="connsiteY11347" fmla="*/ 3930818 h 4885973"/>
              <a:gd name="connsiteX11348" fmla="*/ 4576905 w 6085020"/>
              <a:gd name="connsiteY11348" fmla="*/ 3928940 h 4885973"/>
              <a:gd name="connsiteX11349" fmla="*/ 4576886 w 6085020"/>
              <a:gd name="connsiteY11349" fmla="*/ 3928921 h 4885973"/>
              <a:gd name="connsiteX11350" fmla="*/ 4575270 w 6085020"/>
              <a:gd name="connsiteY11350" fmla="*/ 3928826 h 4885973"/>
              <a:gd name="connsiteX11351" fmla="*/ 3114199 w 6085020"/>
              <a:gd name="connsiteY11351" fmla="*/ 3927593 h 4885973"/>
              <a:gd name="connsiteX11352" fmla="*/ 3114199 w 6085020"/>
              <a:gd name="connsiteY11352" fmla="*/ 3927593 h 4885973"/>
              <a:gd name="connsiteX11353" fmla="*/ 4755942 w 6085020"/>
              <a:gd name="connsiteY11353" fmla="*/ 3927286 h 4885973"/>
              <a:gd name="connsiteX11354" fmla="*/ 4751260 w 6085020"/>
              <a:gd name="connsiteY11354" fmla="*/ 3940680 h 4885973"/>
              <a:gd name="connsiteX11355" fmla="*/ 4765712 w 6085020"/>
              <a:gd name="connsiteY11355" fmla="*/ 3932145 h 4885973"/>
              <a:gd name="connsiteX11356" fmla="*/ 4767043 w 6085020"/>
              <a:gd name="connsiteY11356" fmla="*/ 3930249 h 4885973"/>
              <a:gd name="connsiteX11357" fmla="*/ 4755942 w 6085020"/>
              <a:gd name="connsiteY11357" fmla="*/ 3927286 h 4885973"/>
              <a:gd name="connsiteX11358" fmla="*/ 1539130 w 6085020"/>
              <a:gd name="connsiteY11358" fmla="*/ 3927214 h 4885973"/>
              <a:gd name="connsiteX11359" fmla="*/ 1536848 w 6085020"/>
              <a:gd name="connsiteY11359" fmla="*/ 3930628 h 4885973"/>
              <a:gd name="connsiteX11360" fmla="*/ 1541222 w 6085020"/>
              <a:gd name="connsiteY11360" fmla="*/ 3933094 h 4885973"/>
              <a:gd name="connsiteX11361" fmla="*/ 1997788 w 6085020"/>
              <a:gd name="connsiteY11361" fmla="*/ 3926645 h 4885973"/>
              <a:gd name="connsiteX11362" fmla="*/ 1997788 w 6085020"/>
              <a:gd name="connsiteY11362" fmla="*/ 3926645 h 4885973"/>
              <a:gd name="connsiteX11363" fmla="*/ 1408112 w 6085020"/>
              <a:gd name="connsiteY11363" fmla="*/ 3926076 h 4885973"/>
              <a:gd name="connsiteX11364" fmla="*/ 1409062 w 6085020"/>
              <a:gd name="connsiteY11364" fmla="*/ 3926076 h 4885973"/>
              <a:gd name="connsiteX11365" fmla="*/ 1410597 w 6085020"/>
              <a:gd name="connsiteY11365" fmla="*/ 3927612 h 4885973"/>
              <a:gd name="connsiteX11366" fmla="*/ 1409062 w 6085020"/>
              <a:gd name="connsiteY11366" fmla="*/ 3930438 h 4885973"/>
              <a:gd name="connsiteX11367" fmla="*/ 1408766 w 6085020"/>
              <a:gd name="connsiteY11367" fmla="*/ 3930495 h 4885973"/>
              <a:gd name="connsiteX11368" fmla="*/ 1406400 w 6085020"/>
              <a:gd name="connsiteY11368" fmla="*/ 3928731 h 4885973"/>
              <a:gd name="connsiteX11369" fmla="*/ 1406336 w 6085020"/>
              <a:gd name="connsiteY11369" fmla="*/ 3928428 h 4885973"/>
              <a:gd name="connsiteX11370" fmla="*/ 1408112 w 6085020"/>
              <a:gd name="connsiteY11370" fmla="*/ 3926076 h 4885973"/>
              <a:gd name="connsiteX11371" fmla="*/ 2135062 w 6085020"/>
              <a:gd name="connsiteY11371" fmla="*/ 3925640 h 4885973"/>
              <a:gd name="connsiteX11372" fmla="*/ 2134891 w 6085020"/>
              <a:gd name="connsiteY11372" fmla="*/ 3925697 h 4885973"/>
              <a:gd name="connsiteX11373" fmla="*/ 2133104 w 6085020"/>
              <a:gd name="connsiteY11373" fmla="*/ 3929300 h 4885973"/>
              <a:gd name="connsiteX11374" fmla="*/ 2133180 w 6085020"/>
              <a:gd name="connsiteY11374" fmla="*/ 3929490 h 4885973"/>
              <a:gd name="connsiteX11375" fmla="*/ 2137040 w 6085020"/>
              <a:gd name="connsiteY11375" fmla="*/ 3931368 h 4885973"/>
              <a:gd name="connsiteX11376" fmla="*/ 2138923 w 6085020"/>
              <a:gd name="connsiteY11376" fmla="*/ 3927518 h 4885973"/>
              <a:gd name="connsiteX11377" fmla="*/ 2135062 w 6085020"/>
              <a:gd name="connsiteY11377" fmla="*/ 3925640 h 4885973"/>
              <a:gd name="connsiteX11378" fmla="*/ 4554257 w 6085020"/>
              <a:gd name="connsiteY11378" fmla="*/ 3925507 h 4885973"/>
              <a:gd name="connsiteX11379" fmla="*/ 4554257 w 6085020"/>
              <a:gd name="connsiteY11379" fmla="*/ 3927973 h 4885973"/>
              <a:gd name="connsiteX11380" fmla="*/ 4554257 w 6085020"/>
              <a:gd name="connsiteY11380" fmla="*/ 3930438 h 4885973"/>
              <a:gd name="connsiteX11381" fmla="*/ 4559011 w 6085020"/>
              <a:gd name="connsiteY11381" fmla="*/ 3925507 h 4885973"/>
              <a:gd name="connsiteX11382" fmla="*/ 4556539 w 6085020"/>
              <a:gd name="connsiteY11382" fmla="*/ 3925507 h 4885973"/>
              <a:gd name="connsiteX11383" fmla="*/ 4606741 w 6085020"/>
              <a:gd name="connsiteY11383" fmla="*/ 3925318 h 4885973"/>
              <a:gd name="connsiteX11384" fmla="*/ 4606741 w 6085020"/>
              <a:gd name="connsiteY11384" fmla="*/ 3930059 h 4885973"/>
              <a:gd name="connsiteX11385" fmla="*/ 4609023 w 6085020"/>
              <a:gd name="connsiteY11385" fmla="*/ 3930059 h 4885973"/>
              <a:gd name="connsiteX11386" fmla="*/ 4611114 w 6085020"/>
              <a:gd name="connsiteY11386" fmla="*/ 3930628 h 4885973"/>
              <a:gd name="connsiteX11387" fmla="*/ 773368 w 6085020"/>
              <a:gd name="connsiteY11387" fmla="*/ 3925318 h 4885973"/>
              <a:gd name="connsiteX11388" fmla="*/ 771086 w 6085020"/>
              <a:gd name="connsiteY11388" fmla="*/ 3932335 h 4885973"/>
              <a:gd name="connsiteX11389" fmla="*/ 733055 w 6085020"/>
              <a:gd name="connsiteY11389" fmla="*/ 3936887 h 4885973"/>
              <a:gd name="connsiteX11390" fmla="*/ 758726 w 6085020"/>
              <a:gd name="connsiteY11390" fmla="*/ 3978424 h 4885973"/>
              <a:gd name="connsiteX11391" fmla="*/ 766332 w 6085020"/>
              <a:gd name="connsiteY11391" fmla="*/ 3989614 h 4885973"/>
              <a:gd name="connsiteX11392" fmla="*/ 763290 w 6085020"/>
              <a:gd name="connsiteY11392" fmla="*/ 3991131 h 4885973"/>
              <a:gd name="connsiteX11393" fmla="*/ 755113 w 6085020"/>
              <a:gd name="connsiteY11393" fmla="*/ 3997770 h 4885973"/>
              <a:gd name="connsiteX11394" fmla="*/ 760818 w 6085020"/>
              <a:gd name="connsiteY11394" fmla="*/ 3999287 h 4885973"/>
              <a:gd name="connsiteX11395" fmla="*/ 768804 w 6085020"/>
              <a:gd name="connsiteY11395" fmla="*/ 3992838 h 4885973"/>
              <a:gd name="connsiteX11396" fmla="*/ 775460 w 6085020"/>
              <a:gd name="connsiteY11396" fmla="*/ 4001373 h 4885973"/>
              <a:gd name="connsiteX11397" fmla="*/ 773558 w 6085020"/>
              <a:gd name="connsiteY11397" fmla="*/ 4003080 h 4885973"/>
              <a:gd name="connsiteX11398" fmla="*/ 773558 w 6085020"/>
              <a:gd name="connsiteY11398" fmla="*/ 4001373 h 4885973"/>
              <a:gd name="connsiteX11399" fmla="*/ 770325 w 6085020"/>
              <a:gd name="connsiteY11399" fmla="*/ 4005546 h 4885973"/>
              <a:gd name="connsiteX11400" fmla="*/ 767093 w 6085020"/>
              <a:gd name="connsiteY11400" fmla="*/ 4009529 h 4885973"/>
              <a:gd name="connsiteX11401" fmla="*/ 760247 w 6085020"/>
              <a:gd name="connsiteY11401" fmla="*/ 4022237 h 4885973"/>
              <a:gd name="connsiteX11402" fmla="*/ 779263 w 6085020"/>
              <a:gd name="connsiteY11402" fmla="*/ 4027737 h 4885973"/>
              <a:gd name="connsiteX11403" fmla="*/ 787440 w 6085020"/>
              <a:gd name="connsiteY11403" fmla="*/ 4028116 h 4885973"/>
              <a:gd name="connsiteX11404" fmla="*/ 792574 w 6085020"/>
              <a:gd name="connsiteY11404" fmla="*/ 4033237 h 4885973"/>
              <a:gd name="connsiteX11405" fmla="*/ 797898 w 6085020"/>
              <a:gd name="connsiteY11405" fmla="*/ 4035703 h 4885973"/>
              <a:gd name="connsiteX11406" fmla="*/ 800370 w 6085020"/>
              <a:gd name="connsiteY11406" fmla="*/ 4026219 h 4885973"/>
              <a:gd name="connsiteX11407" fmla="*/ 801511 w 6085020"/>
              <a:gd name="connsiteY11407" fmla="*/ 4022047 h 4885973"/>
              <a:gd name="connsiteX11408" fmla="*/ 801511 w 6085020"/>
              <a:gd name="connsiteY11408" fmla="*/ 4018254 h 4885973"/>
              <a:gd name="connsiteX11409" fmla="*/ 806645 w 6085020"/>
              <a:gd name="connsiteY11409" fmla="*/ 4013701 h 4885973"/>
              <a:gd name="connsiteX11410" fmla="*/ 798659 w 6085020"/>
              <a:gd name="connsiteY11410" fmla="*/ 3993407 h 4885973"/>
              <a:gd name="connsiteX11411" fmla="*/ 798659 w 6085020"/>
              <a:gd name="connsiteY11411" fmla="*/ 3991700 h 4885973"/>
              <a:gd name="connsiteX11412" fmla="*/ 792574 w 6085020"/>
              <a:gd name="connsiteY11412" fmla="*/ 3972734 h 4885973"/>
              <a:gd name="connsiteX11413" fmla="*/ 794285 w 6085020"/>
              <a:gd name="connsiteY11413" fmla="*/ 3972734 h 4885973"/>
              <a:gd name="connsiteX11414" fmla="*/ 796757 w 6085020"/>
              <a:gd name="connsiteY11414" fmla="*/ 3969509 h 4885973"/>
              <a:gd name="connsiteX11415" fmla="*/ 793072 w 6085020"/>
              <a:gd name="connsiteY11415" fmla="*/ 3967878 h 4885973"/>
              <a:gd name="connsiteX11416" fmla="*/ 791433 w 6085020"/>
              <a:gd name="connsiteY11416" fmla="*/ 3969509 h 4885973"/>
              <a:gd name="connsiteX11417" fmla="*/ 779453 w 6085020"/>
              <a:gd name="connsiteY11417" fmla="*/ 3931576 h 4885973"/>
              <a:gd name="connsiteX11418" fmla="*/ 777171 w 6085020"/>
              <a:gd name="connsiteY11418" fmla="*/ 3931576 h 4885973"/>
              <a:gd name="connsiteX11419" fmla="*/ 773368 w 6085020"/>
              <a:gd name="connsiteY11419" fmla="*/ 3925318 h 4885973"/>
              <a:gd name="connsiteX11420" fmla="*/ 5049236 w 6085020"/>
              <a:gd name="connsiteY11420" fmla="*/ 3925128 h 4885973"/>
              <a:gd name="connsiteX11421" fmla="*/ 5049236 w 6085020"/>
              <a:gd name="connsiteY11421" fmla="*/ 3925128 h 4885973"/>
              <a:gd name="connsiteX11422" fmla="*/ 1209588 w 6085020"/>
              <a:gd name="connsiteY11422" fmla="*/ 3923041 h 4885973"/>
              <a:gd name="connsiteX11423" fmla="*/ 1210729 w 6085020"/>
              <a:gd name="connsiteY11423" fmla="*/ 3923990 h 4885973"/>
              <a:gd name="connsiteX11424" fmla="*/ 1216434 w 6085020"/>
              <a:gd name="connsiteY11424" fmla="*/ 3930059 h 4885973"/>
              <a:gd name="connsiteX11425" fmla="*/ 1215293 w 6085020"/>
              <a:gd name="connsiteY11425" fmla="*/ 3925507 h 4885973"/>
              <a:gd name="connsiteX11426" fmla="*/ 1209588 w 6085020"/>
              <a:gd name="connsiteY11426" fmla="*/ 3923041 h 4885973"/>
              <a:gd name="connsiteX11427" fmla="*/ 1571266 w 6085020"/>
              <a:gd name="connsiteY11427" fmla="*/ 3922093 h 4885973"/>
              <a:gd name="connsiteX11428" fmla="*/ 1569555 w 6085020"/>
              <a:gd name="connsiteY11428" fmla="*/ 3951681 h 4885973"/>
              <a:gd name="connsiteX11429" fmla="*/ 1567653 w 6085020"/>
              <a:gd name="connsiteY11429" fmla="*/ 3954715 h 4885973"/>
              <a:gd name="connsiteX11430" fmla="*/ 1564421 w 6085020"/>
              <a:gd name="connsiteY11430" fmla="*/ 3964009 h 4885973"/>
              <a:gd name="connsiteX11431" fmla="*/ 1560998 w 6085020"/>
              <a:gd name="connsiteY11431" fmla="*/ 3960026 h 4885973"/>
              <a:gd name="connsiteX11432" fmla="*/ 1560998 w 6085020"/>
              <a:gd name="connsiteY11432" fmla="*/ 3957940 h 4885973"/>
              <a:gd name="connsiteX11433" fmla="*/ 1559477 w 6085020"/>
              <a:gd name="connsiteY11433" fmla="*/ 3955854 h 4885973"/>
              <a:gd name="connsiteX11434" fmla="*/ 1557385 w 6085020"/>
              <a:gd name="connsiteY11434" fmla="*/ 3941060 h 4885973"/>
              <a:gd name="connsiteX11435" fmla="*/ 1553392 w 6085020"/>
              <a:gd name="connsiteY11435" fmla="*/ 3946560 h 4885973"/>
              <a:gd name="connsiteX11436" fmla="*/ 1554723 w 6085020"/>
              <a:gd name="connsiteY11436" fmla="*/ 3963820 h 4885973"/>
              <a:gd name="connsiteX11437" fmla="*/ 1549969 w 6085020"/>
              <a:gd name="connsiteY11437" fmla="*/ 3963820 h 4885973"/>
              <a:gd name="connsiteX11438" fmla="*/ 1552821 w 6085020"/>
              <a:gd name="connsiteY11438" fmla="*/ 3972165 h 4885973"/>
              <a:gd name="connsiteX11439" fmla="*/ 1554723 w 6085020"/>
              <a:gd name="connsiteY11439" fmla="*/ 3976527 h 4885973"/>
              <a:gd name="connsiteX11440" fmla="*/ 1544454 w 6085020"/>
              <a:gd name="connsiteY11440" fmla="*/ 3989235 h 4885973"/>
              <a:gd name="connsiteX11441" fmla="*/ 1538940 w 6085020"/>
              <a:gd name="connsiteY11441" fmla="*/ 4019771 h 4885973"/>
              <a:gd name="connsiteX11442" fmla="*/ 1542362 w 6085020"/>
              <a:gd name="connsiteY11442" fmla="*/ 4025840 h 4885973"/>
              <a:gd name="connsiteX11443" fmla="*/ 1539320 w 6085020"/>
              <a:gd name="connsiteY11443" fmla="*/ 4052203 h 4885973"/>
              <a:gd name="connsiteX11444" fmla="*/ 1539320 w 6085020"/>
              <a:gd name="connsiteY11444" fmla="*/ 4055807 h 4885973"/>
              <a:gd name="connsiteX11445" fmla="*/ 1538749 w 6085020"/>
              <a:gd name="connsiteY11445" fmla="*/ 4059790 h 4885973"/>
              <a:gd name="connsiteX11446" fmla="*/ 1539320 w 6085020"/>
              <a:gd name="connsiteY11446" fmla="*/ 4060359 h 4885973"/>
              <a:gd name="connsiteX11447" fmla="*/ 1542362 w 6085020"/>
              <a:gd name="connsiteY11447" fmla="*/ 4054669 h 4885973"/>
              <a:gd name="connsiteX11448" fmla="*/ 1544834 w 6085020"/>
              <a:gd name="connsiteY11448" fmla="*/ 4058462 h 4885973"/>
              <a:gd name="connsiteX11449" fmla="*/ 1549208 w 6085020"/>
              <a:gd name="connsiteY11449" fmla="*/ 4046514 h 4885973"/>
              <a:gd name="connsiteX11450" fmla="*/ 1549208 w 6085020"/>
              <a:gd name="connsiteY11450" fmla="*/ 4030961 h 4885973"/>
              <a:gd name="connsiteX11451" fmla="*/ 1557955 w 6085020"/>
              <a:gd name="connsiteY11451" fmla="*/ 4030961 h 4885973"/>
              <a:gd name="connsiteX11452" fmla="*/ 1563850 w 6085020"/>
              <a:gd name="connsiteY11452" fmla="*/ 4028875 h 4885973"/>
              <a:gd name="connsiteX11453" fmla="*/ 1565562 w 6085020"/>
              <a:gd name="connsiteY11453" fmla="*/ 4040824 h 4885973"/>
              <a:gd name="connsiteX11454" fmla="*/ 1565562 w 6085020"/>
              <a:gd name="connsiteY11454" fmla="*/ 4028116 h 4885973"/>
              <a:gd name="connsiteX11455" fmla="*/ 1572027 w 6085020"/>
              <a:gd name="connsiteY11455" fmla="*/ 4025840 h 4885973"/>
              <a:gd name="connsiteX11456" fmla="*/ 1565371 w 6085020"/>
              <a:gd name="connsiteY11456" fmla="*/ 4006873 h 4885973"/>
              <a:gd name="connsiteX11457" fmla="*/ 1565371 w 6085020"/>
              <a:gd name="connsiteY11457" fmla="*/ 4000994 h 4885973"/>
              <a:gd name="connsiteX11458" fmla="*/ 1565371 w 6085020"/>
              <a:gd name="connsiteY11458" fmla="*/ 3987148 h 4885973"/>
              <a:gd name="connsiteX11459" fmla="*/ 1565371 w 6085020"/>
              <a:gd name="connsiteY11459" fmla="*/ 3997011 h 4885973"/>
              <a:gd name="connsiteX11460" fmla="*/ 1569555 w 6085020"/>
              <a:gd name="connsiteY11460" fmla="*/ 4003270 h 4885973"/>
              <a:gd name="connsiteX11461" fmla="*/ 1573168 w 6085020"/>
              <a:gd name="connsiteY11461" fmla="*/ 3992459 h 4885973"/>
              <a:gd name="connsiteX11462" fmla="*/ 1574499 w 6085020"/>
              <a:gd name="connsiteY11462" fmla="*/ 3985441 h 4885973"/>
              <a:gd name="connsiteX11463" fmla="*/ 1577732 w 6085020"/>
              <a:gd name="connsiteY11463" fmla="*/ 3990942 h 4885973"/>
              <a:gd name="connsiteX11464" fmla="*/ 1578873 w 6085020"/>
              <a:gd name="connsiteY11464" fmla="*/ 3987528 h 4885973"/>
              <a:gd name="connsiteX11465" fmla="*/ 1580964 w 6085020"/>
              <a:gd name="connsiteY11465" fmla="*/ 3989045 h 4885973"/>
              <a:gd name="connsiteX11466" fmla="*/ 1582676 w 6085020"/>
              <a:gd name="connsiteY11466" fmla="*/ 3970079 h 4885973"/>
              <a:gd name="connsiteX11467" fmla="*/ 1584577 w 6085020"/>
              <a:gd name="connsiteY11467" fmla="*/ 3975579 h 4885973"/>
              <a:gd name="connsiteX11468" fmla="*/ 1586479 w 6085020"/>
              <a:gd name="connsiteY11468" fmla="*/ 3993218 h 4885973"/>
              <a:gd name="connsiteX11469" fmla="*/ 1586479 w 6085020"/>
              <a:gd name="connsiteY11469" fmla="*/ 4000994 h 4885973"/>
              <a:gd name="connsiteX11470" fmla="*/ 1588571 w 6085020"/>
              <a:gd name="connsiteY11470" fmla="*/ 4003839 h 4885973"/>
              <a:gd name="connsiteX11471" fmla="*/ 1587430 w 6085020"/>
              <a:gd name="connsiteY11471" fmla="*/ 4005167 h 4885973"/>
              <a:gd name="connsiteX11472" fmla="*/ 1589331 w 6085020"/>
              <a:gd name="connsiteY11472" fmla="*/ 4019391 h 4885973"/>
              <a:gd name="connsiteX11473" fmla="*/ 1594656 w 6085020"/>
              <a:gd name="connsiteY11473" fmla="*/ 4030582 h 4885973"/>
              <a:gd name="connsiteX11474" fmla="*/ 1597128 w 6085020"/>
              <a:gd name="connsiteY11474" fmla="*/ 4039117 h 4885973"/>
              <a:gd name="connsiteX11475" fmla="*/ 1597128 w 6085020"/>
              <a:gd name="connsiteY11475" fmla="*/ 4037410 h 4885973"/>
              <a:gd name="connsiteX11476" fmla="*/ 1600550 w 6085020"/>
              <a:gd name="connsiteY11476" fmla="*/ 4065670 h 4885973"/>
              <a:gd name="connsiteX11477" fmla="*/ 1606826 w 6085020"/>
              <a:gd name="connsiteY11477" fmla="*/ 4088620 h 4885973"/>
              <a:gd name="connsiteX11478" fmla="*/ 1607967 w 6085020"/>
              <a:gd name="connsiteY11478" fmla="*/ 4077998 h 4885973"/>
              <a:gd name="connsiteX11479" fmla="*/ 1606065 w 6085020"/>
              <a:gd name="connsiteY11479" fmla="*/ 4076481 h 4885973"/>
              <a:gd name="connsiteX11480" fmla="*/ 1606065 w 6085020"/>
              <a:gd name="connsiteY11480" fmla="*/ 4050117 h 4885973"/>
              <a:gd name="connsiteX11481" fmla="*/ 1602832 w 6085020"/>
              <a:gd name="connsiteY11481" fmla="*/ 4051445 h 4885973"/>
              <a:gd name="connsiteX11482" fmla="*/ 1602832 w 6085020"/>
              <a:gd name="connsiteY11482" fmla="*/ 4037599 h 4885973"/>
              <a:gd name="connsiteX11483" fmla="*/ 1606255 w 6085020"/>
              <a:gd name="connsiteY11483" fmla="*/ 4040255 h 4885973"/>
              <a:gd name="connsiteX11484" fmla="*/ 1612720 w 6085020"/>
              <a:gd name="connsiteY11484" fmla="*/ 4030392 h 4885973"/>
              <a:gd name="connsiteX11485" fmla="*/ 1618996 w 6085020"/>
              <a:gd name="connsiteY11485" fmla="*/ 4020719 h 4885973"/>
              <a:gd name="connsiteX11486" fmla="*/ 1606255 w 6085020"/>
              <a:gd name="connsiteY11486" fmla="*/ 4010857 h 4885973"/>
              <a:gd name="connsiteX11487" fmla="*/ 1603973 w 6085020"/>
              <a:gd name="connsiteY11487" fmla="*/ 4014434 h 4885973"/>
              <a:gd name="connsiteX11488" fmla="*/ 1603973 w 6085020"/>
              <a:gd name="connsiteY11488" fmla="*/ 4009908 h 4885973"/>
              <a:gd name="connsiteX11489" fmla="*/ 1599410 w 6085020"/>
              <a:gd name="connsiteY11489" fmla="*/ 4012184 h 4885973"/>
              <a:gd name="connsiteX11490" fmla="*/ 1599410 w 6085020"/>
              <a:gd name="connsiteY11490" fmla="*/ 3986010 h 4885973"/>
              <a:gd name="connsiteX11491" fmla="*/ 1606445 w 6085020"/>
              <a:gd name="connsiteY11491" fmla="*/ 3991700 h 4885973"/>
              <a:gd name="connsiteX11492" fmla="*/ 1615193 w 6085020"/>
              <a:gd name="connsiteY11492" fmla="*/ 4003460 h 4885973"/>
              <a:gd name="connsiteX11493" fmla="*/ 1615193 w 6085020"/>
              <a:gd name="connsiteY11493" fmla="*/ 4005736 h 4885973"/>
              <a:gd name="connsiteX11494" fmla="*/ 1615193 w 6085020"/>
              <a:gd name="connsiteY11494" fmla="*/ 4007442 h 4885973"/>
              <a:gd name="connsiteX11495" fmla="*/ 1618235 w 6085020"/>
              <a:gd name="connsiteY11495" fmla="*/ 4009908 h 4885973"/>
              <a:gd name="connsiteX11496" fmla="*/ 1620707 w 6085020"/>
              <a:gd name="connsiteY11496" fmla="*/ 4008012 h 4885973"/>
              <a:gd name="connsiteX11497" fmla="*/ 1620327 w 6085020"/>
              <a:gd name="connsiteY11497" fmla="*/ 4007822 h 4885973"/>
              <a:gd name="connsiteX11498" fmla="*/ 1617284 w 6085020"/>
              <a:gd name="connsiteY11498" fmla="*/ 4005356 h 4885973"/>
              <a:gd name="connsiteX11499" fmla="*/ 1614242 w 6085020"/>
              <a:gd name="connsiteY11499" fmla="*/ 3994545 h 4885973"/>
              <a:gd name="connsiteX11500" fmla="*/ 1618235 w 6085020"/>
              <a:gd name="connsiteY11500" fmla="*/ 3996252 h 4885973"/>
              <a:gd name="connsiteX11501" fmla="*/ 1618235 w 6085020"/>
              <a:gd name="connsiteY11501" fmla="*/ 3993407 h 4885973"/>
              <a:gd name="connsiteX11502" fmla="*/ 1619947 w 6085020"/>
              <a:gd name="connsiteY11502" fmla="*/ 3992080 h 4885973"/>
              <a:gd name="connsiteX11503" fmla="*/ 1619947 w 6085020"/>
              <a:gd name="connsiteY11503" fmla="*/ 3987717 h 4885973"/>
              <a:gd name="connsiteX11504" fmla="*/ 1619947 w 6085020"/>
              <a:gd name="connsiteY11504" fmla="*/ 3984872 h 4885973"/>
              <a:gd name="connsiteX11505" fmla="*/ 1596938 w 6085020"/>
              <a:gd name="connsiteY11505" fmla="*/ 3952819 h 4885973"/>
              <a:gd name="connsiteX11506" fmla="*/ 1596938 w 6085020"/>
              <a:gd name="connsiteY11506" fmla="*/ 3943905 h 4885973"/>
              <a:gd name="connsiteX11507" fmla="*/ 1588761 w 6085020"/>
              <a:gd name="connsiteY11507" fmla="*/ 3937077 h 4885973"/>
              <a:gd name="connsiteX11508" fmla="*/ 1588761 w 6085020"/>
              <a:gd name="connsiteY11508" fmla="*/ 3942008 h 4885973"/>
              <a:gd name="connsiteX11509" fmla="*/ 1587049 w 6085020"/>
              <a:gd name="connsiteY11509" fmla="*/ 3937266 h 4885973"/>
              <a:gd name="connsiteX11510" fmla="*/ 1581915 w 6085020"/>
              <a:gd name="connsiteY11510" fmla="*/ 3940680 h 4885973"/>
              <a:gd name="connsiteX11511" fmla="*/ 1581915 w 6085020"/>
              <a:gd name="connsiteY11511" fmla="*/ 3931007 h 4885973"/>
              <a:gd name="connsiteX11512" fmla="*/ 896590 w 6085020"/>
              <a:gd name="connsiteY11512" fmla="*/ 3922093 h 4885973"/>
              <a:gd name="connsiteX11513" fmla="*/ 898276 w 6085020"/>
              <a:gd name="connsiteY11513" fmla="*/ 3932695 h 4885973"/>
              <a:gd name="connsiteX11514" fmla="*/ 899186 w 6085020"/>
              <a:gd name="connsiteY11514" fmla="*/ 3933217 h 4885973"/>
              <a:gd name="connsiteX11515" fmla="*/ 898872 w 6085020"/>
              <a:gd name="connsiteY11515" fmla="*/ 3934042 h 4885973"/>
              <a:gd name="connsiteX11516" fmla="*/ 899632 w 6085020"/>
              <a:gd name="connsiteY11516" fmla="*/ 3933473 h 4885973"/>
              <a:gd name="connsiteX11517" fmla="*/ 899186 w 6085020"/>
              <a:gd name="connsiteY11517" fmla="*/ 3933217 h 4885973"/>
              <a:gd name="connsiteX11518" fmla="*/ 901653 w 6085020"/>
              <a:gd name="connsiteY11518" fmla="*/ 3926717 h 4885973"/>
              <a:gd name="connsiteX11519" fmla="*/ 896590 w 6085020"/>
              <a:gd name="connsiteY11519" fmla="*/ 3922093 h 4885973"/>
              <a:gd name="connsiteX11520" fmla="*/ 1412364 w 6085020"/>
              <a:gd name="connsiteY11520" fmla="*/ 3921126 h 4885973"/>
              <a:gd name="connsiteX11521" fmla="*/ 1414767 w 6085020"/>
              <a:gd name="connsiteY11521" fmla="*/ 3922852 h 4885973"/>
              <a:gd name="connsiteX11522" fmla="*/ 1414807 w 6085020"/>
              <a:gd name="connsiteY11522" fmla="*/ 3923003 h 4885973"/>
              <a:gd name="connsiteX11523" fmla="*/ 1414541 w 6085020"/>
              <a:gd name="connsiteY11523" fmla="*/ 3923431 h 4885973"/>
              <a:gd name="connsiteX11524" fmla="*/ 1411332 w 6085020"/>
              <a:gd name="connsiteY11524" fmla="*/ 3924280 h 4885973"/>
              <a:gd name="connsiteX11525" fmla="*/ 1410584 w 6085020"/>
              <a:gd name="connsiteY11525" fmla="*/ 3923800 h 4885973"/>
              <a:gd name="connsiteX11526" fmla="*/ 1410519 w 6085020"/>
              <a:gd name="connsiteY11526" fmla="*/ 3923497 h 4885973"/>
              <a:gd name="connsiteX11527" fmla="*/ 1412295 w 6085020"/>
              <a:gd name="connsiteY11527" fmla="*/ 3921145 h 4885973"/>
              <a:gd name="connsiteX11528" fmla="*/ 1412364 w 6085020"/>
              <a:gd name="connsiteY11528" fmla="*/ 3921126 h 4885973"/>
              <a:gd name="connsiteX11529" fmla="*/ 2991221 w 6085020"/>
              <a:gd name="connsiteY11529" fmla="*/ 3921018 h 4885973"/>
              <a:gd name="connsiteX11530" fmla="*/ 3000147 w 6085020"/>
              <a:gd name="connsiteY11530" fmla="*/ 3933873 h 4885973"/>
              <a:gd name="connsiteX11531" fmla="*/ 3006442 w 6085020"/>
              <a:gd name="connsiteY11531" fmla="*/ 3936827 h 4885973"/>
              <a:gd name="connsiteX11532" fmla="*/ 3002580 w 6085020"/>
              <a:gd name="connsiteY11532" fmla="*/ 3940728 h 4885973"/>
              <a:gd name="connsiteX11533" fmla="*/ 2985653 w 6085020"/>
              <a:gd name="connsiteY11533" fmla="*/ 3926645 h 4885973"/>
              <a:gd name="connsiteX11534" fmla="*/ 2991221 w 6085020"/>
              <a:gd name="connsiteY11534" fmla="*/ 3921018 h 4885973"/>
              <a:gd name="connsiteX11535" fmla="*/ 1161785 w 6085020"/>
              <a:gd name="connsiteY11535" fmla="*/ 3919076 h 4885973"/>
              <a:gd name="connsiteX11536" fmla="*/ 1167373 w 6085020"/>
              <a:gd name="connsiteY11536" fmla="*/ 3921903 h 4885973"/>
              <a:gd name="connsiteX11537" fmla="*/ 1161785 w 6085020"/>
              <a:gd name="connsiteY11537" fmla="*/ 3919076 h 4885973"/>
              <a:gd name="connsiteX11538" fmla="*/ 1502239 w 6085020"/>
              <a:gd name="connsiteY11538" fmla="*/ 3917921 h 4885973"/>
              <a:gd name="connsiteX11539" fmla="*/ 1502239 w 6085020"/>
              <a:gd name="connsiteY11539" fmla="*/ 3928162 h 4885973"/>
              <a:gd name="connsiteX11540" fmla="*/ 1513649 w 6085020"/>
              <a:gd name="connsiteY11540" fmla="*/ 3928162 h 4885973"/>
              <a:gd name="connsiteX11541" fmla="*/ 1513649 w 6085020"/>
              <a:gd name="connsiteY11541" fmla="*/ 3917921 h 4885973"/>
              <a:gd name="connsiteX11542" fmla="*/ 4630320 w 6085020"/>
              <a:gd name="connsiteY11542" fmla="*/ 3916024 h 4885973"/>
              <a:gd name="connsiteX11543" fmla="*/ 4629369 w 6085020"/>
              <a:gd name="connsiteY11543" fmla="*/ 3918490 h 4885973"/>
              <a:gd name="connsiteX11544" fmla="*/ 4631081 w 6085020"/>
              <a:gd name="connsiteY11544" fmla="*/ 3916972 h 4885973"/>
              <a:gd name="connsiteX11545" fmla="*/ 4631081 w 6085020"/>
              <a:gd name="connsiteY11545" fmla="*/ 3918869 h 4885973"/>
              <a:gd name="connsiteX11546" fmla="*/ 4632697 w 6085020"/>
              <a:gd name="connsiteY11546" fmla="*/ 3918964 h 4885973"/>
              <a:gd name="connsiteX11547" fmla="*/ 4632792 w 6085020"/>
              <a:gd name="connsiteY11547" fmla="*/ 3918869 h 4885973"/>
              <a:gd name="connsiteX11548" fmla="*/ 4632792 w 6085020"/>
              <a:gd name="connsiteY11548" fmla="*/ 3916972 h 4885973"/>
              <a:gd name="connsiteX11549" fmla="*/ 4630320 w 6085020"/>
              <a:gd name="connsiteY11549" fmla="*/ 3916024 h 4885973"/>
              <a:gd name="connsiteX11550" fmla="*/ 4725209 w 6085020"/>
              <a:gd name="connsiteY11550" fmla="*/ 3914127 h 4885973"/>
              <a:gd name="connsiteX11551" fmla="*/ 4725209 w 6085020"/>
              <a:gd name="connsiteY11551" fmla="*/ 3914127 h 4885973"/>
              <a:gd name="connsiteX11552" fmla="*/ 921310 w 6085020"/>
              <a:gd name="connsiteY11552" fmla="*/ 3914127 h 4885973"/>
              <a:gd name="connsiteX11553" fmla="*/ 928814 w 6085020"/>
              <a:gd name="connsiteY11553" fmla="*/ 3923933 h 4885973"/>
              <a:gd name="connsiteX11554" fmla="*/ 930628 w 6085020"/>
              <a:gd name="connsiteY11554" fmla="*/ 3923990 h 4885973"/>
              <a:gd name="connsiteX11555" fmla="*/ 930818 w 6085020"/>
              <a:gd name="connsiteY11555" fmla="*/ 3923610 h 4885973"/>
              <a:gd name="connsiteX11556" fmla="*/ 933100 w 6085020"/>
              <a:gd name="connsiteY11556" fmla="*/ 3916593 h 4885973"/>
              <a:gd name="connsiteX11557" fmla="*/ 921310 w 6085020"/>
              <a:gd name="connsiteY11557" fmla="*/ 3914127 h 4885973"/>
              <a:gd name="connsiteX11558" fmla="*/ 5020712 w 6085020"/>
              <a:gd name="connsiteY11558" fmla="*/ 3913748 h 4885973"/>
              <a:gd name="connsiteX11559" fmla="*/ 5020712 w 6085020"/>
              <a:gd name="connsiteY11559" fmla="*/ 3915013 h 4885973"/>
              <a:gd name="connsiteX11560" fmla="*/ 5020142 w 6085020"/>
              <a:gd name="connsiteY11560" fmla="*/ 3915644 h 4885973"/>
              <a:gd name="connsiteX11561" fmla="*/ 5020712 w 6085020"/>
              <a:gd name="connsiteY11561" fmla="*/ 3915455 h 4885973"/>
              <a:gd name="connsiteX11562" fmla="*/ 5020712 w 6085020"/>
              <a:gd name="connsiteY11562" fmla="*/ 3915013 h 4885973"/>
              <a:gd name="connsiteX11563" fmla="*/ 5021853 w 6085020"/>
              <a:gd name="connsiteY11563" fmla="*/ 3913748 h 4885973"/>
              <a:gd name="connsiteX11564" fmla="*/ 5016719 w 6085020"/>
              <a:gd name="connsiteY11564" fmla="*/ 3913558 h 4885973"/>
              <a:gd name="connsiteX11565" fmla="*/ 5016719 w 6085020"/>
              <a:gd name="connsiteY11565" fmla="*/ 3914696 h 4885973"/>
              <a:gd name="connsiteX11566" fmla="*/ 5017062 w 6085020"/>
              <a:gd name="connsiteY11566" fmla="*/ 3914696 h 4885973"/>
              <a:gd name="connsiteX11567" fmla="*/ 5016627 w 6085020"/>
              <a:gd name="connsiteY11567" fmla="*/ 3915315 h 4885973"/>
              <a:gd name="connsiteX11568" fmla="*/ 5016567 w 6085020"/>
              <a:gd name="connsiteY11568" fmla="*/ 3915341 h 4885973"/>
              <a:gd name="connsiteX11569" fmla="*/ 5016529 w 6085020"/>
              <a:gd name="connsiteY11569" fmla="*/ 3915455 h 4885973"/>
              <a:gd name="connsiteX11570" fmla="*/ 5016627 w 6085020"/>
              <a:gd name="connsiteY11570" fmla="*/ 3915315 h 4885973"/>
              <a:gd name="connsiteX11571" fmla="*/ 5018050 w 6085020"/>
              <a:gd name="connsiteY11571" fmla="*/ 3914696 h 4885973"/>
              <a:gd name="connsiteX11572" fmla="*/ 5017062 w 6085020"/>
              <a:gd name="connsiteY11572" fmla="*/ 3914696 h 4885973"/>
              <a:gd name="connsiteX11573" fmla="*/ 5017860 w 6085020"/>
              <a:gd name="connsiteY11573" fmla="*/ 3913558 h 4885973"/>
              <a:gd name="connsiteX11574" fmla="*/ 1662922 w 6085020"/>
              <a:gd name="connsiteY11574" fmla="*/ 3913558 h 4885973"/>
              <a:gd name="connsiteX11575" fmla="*/ 1650562 w 6085020"/>
              <a:gd name="connsiteY11575" fmla="*/ 3924559 h 4885973"/>
              <a:gd name="connsiteX11576" fmla="*/ 1650752 w 6085020"/>
              <a:gd name="connsiteY11576" fmla="*/ 3924559 h 4885973"/>
              <a:gd name="connsiteX11577" fmla="*/ 1647139 w 6085020"/>
              <a:gd name="connsiteY11577" fmla="*/ 3935559 h 4885973"/>
              <a:gd name="connsiteX11578" fmla="*/ 1659119 w 6085020"/>
              <a:gd name="connsiteY11578" fmla="*/ 3925507 h 4885973"/>
              <a:gd name="connsiteX11579" fmla="*/ 1668817 w 6085020"/>
              <a:gd name="connsiteY11579" fmla="*/ 3913558 h 4885973"/>
              <a:gd name="connsiteX11580" fmla="*/ 5087267 w 6085020"/>
              <a:gd name="connsiteY11580" fmla="*/ 3912989 h 4885973"/>
              <a:gd name="connsiteX11581" fmla="*/ 5087267 w 6085020"/>
              <a:gd name="connsiteY11581" fmla="*/ 3914127 h 4885973"/>
              <a:gd name="connsiteX11582" fmla="*/ 5087267 w 6085020"/>
              <a:gd name="connsiteY11582" fmla="*/ 3914127 h 4885973"/>
              <a:gd name="connsiteX11583" fmla="*/ 5087077 w 6085020"/>
              <a:gd name="connsiteY11583" fmla="*/ 3914317 h 4885973"/>
              <a:gd name="connsiteX11584" fmla="*/ 5088598 w 6085020"/>
              <a:gd name="connsiteY11584" fmla="*/ 3914127 h 4885973"/>
              <a:gd name="connsiteX11585" fmla="*/ 5087267 w 6085020"/>
              <a:gd name="connsiteY11585" fmla="*/ 3914127 h 4885973"/>
              <a:gd name="connsiteX11586" fmla="*/ 5088408 w 6085020"/>
              <a:gd name="connsiteY11586" fmla="*/ 3912989 h 4885973"/>
              <a:gd name="connsiteX11587" fmla="*/ 1582676 w 6085020"/>
              <a:gd name="connsiteY11587" fmla="*/ 3912610 h 4885973"/>
              <a:gd name="connsiteX11588" fmla="*/ 1580964 w 6085020"/>
              <a:gd name="connsiteY11588" fmla="*/ 3915644 h 4885973"/>
              <a:gd name="connsiteX11589" fmla="*/ 1580204 w 6085020"/>
              <a:gd name="connsiteY11589" fmla="*/ 3915834 h 4885973"/>
              <a:gd name="connsiteX11590" fmla="*/ 1583246 w 6085020"/>
              <a:gd name="connsiteY11590" fmla="*/ 3918300 h 4885973"/>
              <a:gd name="connsiteX11591" fmla="*/ 1585777 w 6085020"/>
              <a:gd name="connsiteY11591" fmla="*/ 3915512 h 4885973"/>
              <a:gd name="connsiteX11592" fmla="*/ 1585718 w 6085020"/>
              <a:gd name="connsiteY11592" fmla="*/ 3915075 h 4885973"/>
              <a:gd name="connsiteX11593" fmla="*/ 1582676 w 6085020"/>
              <a:gd name="connsiteY11593" fmla="*/ 3912610 h 4885973"/>
              <a:gd name="connsiteX11594" fmla="*/ 2192699 w 6085020"/>
              <a:gd name="connsiteY11594" fmla="*/ 3911851 h 4885973"/>
              <a:gd name="connsiteX11595" fmla="*/ 2208292 w 6085020"/>
              <a:gd name="connsiteY11595" fmla="*/ 3933473 h 4885973"/>
              <a:gd name="connsiteX11596" fmla="*/ 2208292 w 6085020"/>
              <a:gd name="connsiteY11596" fmla="*/ 3932714 h 4885973"/>
              <a:gd name="connsiteX11597" fmla="*/ 2192699 w 6085020"/>
              <a:gd name="connsiteY11597" fmla="*/ 3911851 h 4885973"/>
              <a:gd name="connsiteX11598" fmla="*/ 4613396 w 6085020"/>
              <a:gd name="connsiteY11598" fmla="*/ 3911662 h 4885973"/>
              <a:gd name="connsiteX11599" fmla="*/ 4613396 w 6085020"/>
              <a:gd name="connsiteY11599" fmla="*/ 3913558 h 4885973"/>
              <a:gd name="connsiteX11600" fmla="*/ 4615298 w 6085020"/>
              <a:gd name="connsiteY11600" fmla="*/ 3913748 h 4885973"/>
              <a:gd name="connsiteX11601" fmla="*/ 4615488 w 6085020"/>
              <a:gd name="connsiteY11601" fmla="*/ 3911851 h 4885973"/>
              <a:gd name="connsiteX11602" fmla="*/ 4615298 w 6085020"/>
              <a:gd name="connsiteY11602" fmla="*/ 3911662 h 4885973"/>
              <a:gd name="connsiteX11603" fmla="*/ 4613396 w 6085020"/>
              <a:gd name="connsiteY11603" fmla="*/ 3911662 h 4885973"/>
              <a:gd name="connsiteX11604" fmla="*/ 987104 w 6085020"/>
              <a:gd name="connsiteY11604" fmla="*/ 3911662 h 4885973"/>
              <a:gd name="connsiteX11605" fmla="*/ 984632 w 6085020"/>
              <a:gd name="connsiteY11605" fmla="*/ 3914696 h 4885973"/>
              <a:gd name="connsiteX11606" fmla="*/ 988643 w 6085020"/>
              <a:gd name="connsiteY11606" fmla="*/ 3915817 h 4885973"/>
              <a:gd name="connsiteX11607" fmla="*/ 987104 w 6085020"/>
              <a:gd name="connsiteY11607" fmla="*/ 3917351 h 4885973"/>
              <a:gd name="connsiteX11608" fmla="*/ 988816 w 6085020"/>
              <a:gd name="connsiteY11608" fmla="*/ 3915834 h 4885973"/>
              <a:gd name="connsiteX11609" fmla="*/ 988774 w 6085020"/>
              <a:gd name="connsiteY11609" fmla="*/ 3915853 h 4885973"/>
              <a:gd name="connsiteX11610" fmla="*/ 988643 w 6085020"/>
              <a:gd name="connsiteY11610" fmla="*/ 3915817 h 4885973"/>
              <a:gd name="connsiteX11611" fmla="*/ 989957 w 6085020"/>
              <a:gd name="connsiteY11611" fmla="*/ 3914506 h 4885973"/>
              <a:gd name="connsiteX11612" fmla="*/ 987104 w 6085020"/>
              <a:gd name="connsiteY11612" fmla="*/ 3911662 h 4885973"/>
              <a:gd name="connsiteX11613" fmla="*/ 1194946 w 6085020"/>
              <a:gd name="connsiteY11613" fmla="*/ 3911472 h 4885973"/>
              <a:gd name="connsiteX11614" fmla="*/ 1194946 w 6085020"/>
              <a:gd name="connsiteY11614" fmla="*/ 3921903 h 4885973"/>
              <a:gd name="connsiteX11615" fmla="*/ 1205404 w 6085020"/>
              <a:gd name="connsiteY11615" fmla="*/ 3921903 h 4885973"/>
              <a:gd name="connsiteX11616" fmla="*/ 1205404 w 6085020"/>
              <a:gd name="connsiteY11616" fmla="*/ 3911472 h 4885973"/>
              <a:gd name="connsiteX11617" fmla="*/ 809664 w 6085020"/>
              <a:gd name="connsiteY11617" fmla="*/ 3911354 h 4885973"/>
              <a:gd name="connsiteX11618" fmla="*/ 799800 w 6085020"/>
              <a:gd name="connsiteY11618" fmla="*/ 3923231 h 4885973"/>
              <a:gd name="connsiteX11619" fmla="*/ 821097 w 6085020"/>
              <a:gd name="connsiteY11619" fmla="*/ 3923990 h 4885973"/>
              <a:gd name="connsiteX11620" fmla="*/ 821097 w 6085020"/>
              <a:gd name="connsiteY11620" fmla="*/ 3923231 h 4885973"/>
              <a:gd name="connsiteX11621" fmla="*/ 809664 w 6085020"/>
              <a:gd name="connsiteY11621" fmla="*/ 3911354 h 4885973"/>
              <a:gd name="connsiteX11622" fmla="*/ 3024826 w 6085020"/>
              <a:gd name="connsiteY11622" fmla="*/ 3909765 h 4885973"/>
              <a:gd name="connsiteX11623" fmla="*/ 3029009 w 6085020"/>
              <a:gd name="connsiteY11623" fmla="*/ 3909765 h 4885973"/>
              <a:gd name="connsiteX11624" fmla="*/ 3030530 w 6085020"/>
              <a:gd name="connsiteY11624" fmla="*/ 3909765 h 4885973"/>
              <a:gd name="connsiteX11625" fmla="*/ 3020452 w 6085020"/>
              <a:gd name="connsiteY11625" fmla="*/ 3923231 h 4885973"/>
              <a:gd name="connsiteX11626" fmla="*/ 3015698 w 6085020"/>
              <a:gd name="connsiteY11626" fmla="*/ 3925697 h 4885973"/>
              <a:gd name="connsiteX11627" fmla="*/ 3020072 w 6085020"/>
              <a:gd name="connsiteY11627" fmla="*/ 3917351 h 4885973"/>
              <a:gd name="connsiteX11628" fmla="*/ 3024826 w 6085020"/>
              <a:gd name="connsiteY11628" fmla="*/ 3909765 h 4885973"/>
              <a:gd name="connsiteX11629" fmla="*/ 2935832 w 6085020"/>
              <a:gd name="connsiteY11629" fmla="*/ 3909575 h 4885973"/>
              <a:gd name="connsiteX11630" fmla="*/ 2935832 w 6085020"/>
              <a:gd name="connsiteY11630" fmla="*/ 3909575 h 4885973"/>
              <a:gd name="connsiteX11631" fmla="*/ 4955108 w 6085020"/>
              <a:gd name="connsiteY11631" fmla="*/ 3909385 h 4885973"/>
              <a:gd name="connsiteX11632" fmla="*/ 4955108 w 6085020"/>
              <a:gd name="connsiteY11632" fmla="*/ 3909385 h 4885973"/>
              <a:gd name="connsiteX11633" fmla="*/ 1514409 w 6085020"/>
              <a:gd name="connsiteY11633" fmla="*/ 3908519 h 4885973"/>
              <a:gd name="connsiteX11634" fmla="*/ 1514639 w 6085020"/>
              <a:gd name="connsiteY11634" fmla="*/ 3908766 h 4885973"/>
              <a:gd name="connsiteX11635" fmla="*/ 1514151 w 6085020"/>
              <a:gd name="connsiteY11635" fmla="*/ 3908879 h 4885973"/>
              <a:gd name="connsiteX11636" fmla="*/ 1514149 w 6085020"/>
              <a:gd name="connsiteY11636" fmla="*/ 3908873 h 4885973"/>
              <a:gd name="connsiteX11637" fmla="*/ 915213 w 6085020"/>
              <a:gd name="connsiteY11637" fmla="*/ 3908147 h 4885973"/>
              <a:gd name="connsiteX11638" fmla="*/ 913133 w 6085020"/>
              <a:gd name="connsiteY11638" fmla="*/ 3912610 h 4885973"/>
              <a:gd name="connsiteX11639" fmla="*/ 910851 w 6085020"/>
              <a:gd name="connsiteY11639" fmla="*/ 3912610 h 4885973"/>
              <a:gd name="connsiteX11640" fmla="*/ 910851 w 6085020"/>
              <a:gd name="connsiteY11640" fmla="*/ 3938784 h 4885973"/>
              <a:gd name="connsiteX11641" fmla="*/ 927205 w 6085020"/>
              <a:gd name="connsiteY11641" fmla="*/ 3928162 h 4885973"/>
              <a:gd name="connsiteX11642" fmla="*/ 926444 w 6085020"/>
              <a:gd name="connsiteY11642" fmla="*/ 3927404 h 4885973"/>
              <a:gd name="connsiteX11643" fmla="*/ 916176 w 6085020"/>
              <a:gd name="connsiteY11643" fmla="*/ 3915455 h 4885973"/>
              <a:gd name="connsiteX11644" fmla="*/ 915213 w 6085020"/>
              <a:gd name="connsiteY11644" fmla="*/ 3908147 h 4885973"/>
              <a:gd name="connsiteX11645" fmla="*/ 1391568 w 6085020"/>
              <a:gd name="connsiteY11645" fmla="*/ 3908058 h 4885973"/>
              <a:gd name="connsiteX11646" fmla="*/ 1392009 w 6085020"/>
              <a:gd name="connsiteY11646" fmla="*/ 3908154 h 4885973"/>
              <a:gd name="connsiteX11647" fmla="*/ 1394801 w 6085020"/>
              <a:gd name="connsiteY11647" fmla="*/ 3916972 h 4885973"/>
              <a:gd name="connsiteX11648" fmla="*/ 1395942 w 6085020"/>
              <a:gd name="connsiteY11648" fmla="*/ 3920196 h 4885973"/>
              <a:gd name="connsiteX11649" fmla="*/ 1395942 w 6085020"/>
              <a:gd name="connsiteY11649" fmla="*/ 3923610 h 4885973"/>
              <a:gd name="connsiteX11650" fmla="*/ 1397273 w 6085020"/>
              <a:gd name="connsiteY11650" fmla="*/ 3927783 h 4885973"/>
              <a:gd name="connsiteX11651" fmla="*/ 1398794 w 6085020"/>
              <a:gd name="connsiteY11651" fmla="*/ 3927404 h 4885973"/>
              <a:gd name="connsiteX11652" fmla="*/ 1401076 w 6085020"/>
              <a:gd name="connsiteY11652" fmla="*/ 3937266 h 4885973"/>
              <a:gd name="connsiteX11653" fmla="*/ 1397273 w 6085020"/>
              <a:gd name="connsiteY11653" fmla="*/ 3938215 h 4885973"/>
              <a:gd name="connsiteX11654" fmla="*/ 1395371 w 6085020"/>
              <a:gd name="connsiteY11654" fmla="*/ 3938215 h 4885973"/>
              <a:gd name="connsiteX11655" fmla="*/ 1397843 w 6085020"/>
              <a:gd name="connsiteY11655" fmla="*/ 3941249 h 4885973"/>
              <a:gd name="connsiteX11656" fmla="*/ 1397843 w 6085020"/>
              <a:gd name="connsiteY11656" fmla="*/ 3945612 h 4885973"/>
              <a:gd name="connsiteX11657" fmla="*/ 1384342 w 6085020"/>
              <a:gd name="connsiteY11657" fmla="*/ 3948646 h 4885973"/>
              <a:gd name="connsiteX11658" fmla="*/ 1386054 w 6085020"/>
              <a:gd name="connsiteY11658" fmla="*/ 3943715 h 4885973"/>
              <a:gd name="connsiteX11659" fmla="*/ 1391758 w 6085020"/>
              <a:gd name="connsiteY11659" fmla="*/ 3937835 h 4885973"/>
              <a:gd name="connsiteX11660" fmla="*/ 1393279 w 6085020"/>
              <a:gd name="connsiteY11660" fmla="*/ 3937835 h 4885973"/>
              <a:gd name="connsiteX11661" fmla="*/ 1388716 w 6085020"/>
              <a:gd name="connsiteY11661" fmla="*/ 3933852 h 4885973"/>
              <a:gd name="connsiteX11662" fmla="*/ 1384913 w 6085020"/>
              <a:gd name="connsiteY11662" fmla="*/ 3928162 h 4885973"/>
              <a:gd name="connsiteX11663" fmla="*/ 1386814 w 6085020"/>
              <a:gd name="connsiteY11663" fmla="*/ 3925128 h 4885973"/>
              <a:gd name="connsiteX11664" fmla="*/ 1388145 w 6085020"/>
              <a:gd name="connsiteY11664" fmla="*/ 3923610 h 4885973"/>
              <a:gd name="connsiteX11665" fmla="*/ 1384949 w 6085020"/>
              <a:gd name="connsiteY11665" fmla="*/ 3909514 h 4885973"/>
              <a:gd name="connsiteX11666" fmla="*/ 1391568 w 6085020"/>
              <a:gd name="connsiteY11666" fmla="*/ 3911093 h 4885973"/>
              <a:gd name="connsiteX11667" fmla="*/ 1391568 w 6085020"/>
              <a:gd name="connsiteY11667" fmla="*/ 3908058 h 4885973"/>
              <a:gd name="connsiteX11668" fmla="*/ 3327745 w 6085020"/>
              <a:gd name="connsiteY11668" fmla="*/ 3907110 h 4885973"/>
              <a:gd name="connsiteX11669" fmla="*/ 3327745 w 6085020"/>
              <a:gd name="connsiteY11669" fmla="*/ 3907110 h 4885973"/>
              <a:gd name="connsiteX11670" fmla="*/ 853995 w 6085020"/>
              <a:gd name="connsiteY11670" fmla="*/ 3907110 h 4885973"/>
              <a:gd name="connsiteX11671" fmla="*/ 853995 w 6085020"/>
              <a:gd name="connsiteY11671" fmla="*/ 3917731 h 4885973"/>
              <a:gd name="connsiteX11672" fmla="*/ 864643 w 6085020"/>
              <a:gd name="connsiteY11672" fmla="*/ 3917731 h 4885973"/>
              <a:gd name="connsiteX11673" fmla="*/ 864643 w 6085020"/>
              <a:gd name="connsiteY11673" fmla="*/ 3907110 h 4885973"/>
              <a:gd name="connsiteX11674" fmla="*/ 3420352 w 6085020"/>
              <a:gd name="connsiteY11674" fmla="*/ 3906920 h 4885973"/>
              <a:gd name="connsiteX11675" fmla="*/ 3430810 w 6085020"/>
              <a:gd name="connsiteY11675" fmla="*/ 3922472 h 4885973"/>
              <a:gd name="connsiteX11676" fmla="*/ 3421303 w 6085020"/>
              <a:gd name="connsiteY11676" fmla="*/ 3907110 h 4885973"/>
              <a:gd name="connsiteX11677" fmla="*/ 1210919 w 6085020"/>
              <a:gd name="connsiteY11677" fmla="*/ 3906730 h 4885973"/>
              <a:gd name="connsiteX11678" fmla="*/ 1212250 w 6085020"/>
              <a:gd name="connsiteY11678" fmla="*/ 3916213 h 4885973"/>
              <a:gd name="connsiteX11679" fmla="*/ 1213391 w 6085020"/>
              <a:gd name="connsiteY11679" fmla="*/ 3917162 h 4885973"/>
              <a:gd name="connsiteX11680" fmla="*/ 1391378 w 6085020"/>
              <a:gd name="connsiteY11680" fmla="*/ 3906161 h 4885973"/>
              <a:gd name="connsiteX11681" fmla="*/ 1384532 w 6085020"/>
              <a:gd name="connsiteY11681" fmla="*/ 3907678 h 4885973"/>
              <a:gd name="connsiteX11682" fmla="*/ 1384949 w 6085020"/>
              <a:gd name="connsiteY11682" fmla="*/ 3909514 h 4885973"/>
              <a:gd name="connsiteX11683" fmla="*/ 1382821 w 6085020"/>
              <a:gd name="connsiteY11683" fmla="*/ 3909006 h 4885973"/>
              <a:gd name="connsiteX11684" fmla="*/ 1380919 w 6085020"/>
              <a:gd name="connsiteY11684" fmla="*/ 3908058 h 4885973"/>
              <a:gd name="connsiteX11685" fmla="*/ 1380919 w 6085020"/>
              <a:gd name="connsiteY11685" fmla="*/ 3934042 h 4885973"/>
              <a:gd name="connsiteX11686" fmla="*/ 1380919 w 6085020"/>
              <a:gd name="connsiteY11686" fmla="*/ 3941064 h 4885973"/>
              <a:gd name="connsiteX11687" fmla="*/ 1380075 w 6085020"/>
              <a:gd name="connsiteY11687" fmla="*/ 3940434 h 4885973"/>
              <a:gd name="connsiteX11688" fmla="*/ 1379778 w 6085020"/>
              <a:gd name="connsiteY11688" fmla="*/ 3940491 h 4885973"/>
              <a:gd name="connsiteX11689" fmla="*/ 1378067 w 6085020"/>
              <a:gd name="connsiteY11689" fmla="*/ 3943146 h 4885973"/>
              <a:gd name="connsiteX11690" fmla="*/ 1378517 w 6085020"/>
              <a:gd name="connsiteY11690" fmla="*/ 3943580 h 4885973"/>
              <a:gd name="connsiteX11691" fmla="*/ 1371411 w 6085020"/>
              <a:gd name="connsiteY11691" fmla="*/ 3940680 h 4885973"/>
              <a:gd name="connsiteX11692" fmla="*/ 1374074 w 6085020"/>
              <a:gd name="connsiteY11692" fmla="*/ 3946181 h 4885973"/>
              <a:gd name="connsiteX11693" fmla="*/ 1380729 w 6085020"/>
              <a:gd name="connsiteY11693" fmla="*/ 3949595 h 4885973"/>
              <a:gd name="connsiteX11694" fmla="*/ 1380729 w 6085020"/>
              <a:gd name="connsiteY11694" fmla="*/ 3958888 h 4885973"/>
              <a:gd name="connsiteX11695" fmla="*/ 1375405 w 6085020"/>
              <a:gd name="connsiteY11695" fmla="*/ 3957750 h 4885973"/>
              <a:gd name="connsiteX11696" fmla="*/ 1381870 w 6085020"/>
              <a:gd name="connsiteY11696" fmla="*/ 3965147 h 4885973"/>
              <a:gd name="connsiteX11697" fmla="*/ 1390427 w 6085020"/>
              <a:gd name="connsiteY11697" fmla="*/ 3971786 h 4885973"/>
              <a:gd name="connsiteX11698" fmla="*/ 1390427 w 6085020"/>
              <a:gd name="connsiteY11698" fmla="*/ 3966095 h 4885973"/>
              <a:gd name="connsiteX11699" fmla="*/ 1401266 w 6085020"/>
              <a:gd name="connsiteY11699" fmla="*/ 3970079 h 4885973"/>
              <a:gd name="connsiteX11700" fmla="*/ 1397083 w 6085020"/>
              <a:gd name="connsiteY11700" fmla="*/ 3975579 h 4885973"/>
              <a:gd name="connsiteX11701" fmla="*/ 1402597 w 6085020"/>
              <a:gd name="connsiteY11701" fmla="*/ 3973492 h 4885973"/>
              <a:gd name="connsiteX11702" fmla="*/ 1405830 w 6085020"/>
              <a:gd name="connsiteY11702" fmla="*/ 3971786 h 4885973"/>
              <a:gd name="connsiteX11703" fmla="*/ 1411154 w 6085020"/>
              <a:gd name="connsiteY11703" fmla="*/ 3973682 h 4885973"/>
              <a:gd name="connsiteX11704" fmla="*/ 1414577 w 6085020"/>
              <a:gd name="connsiteY11704" fmla="*/ 3970648 h 4885973"/>
              <a:gd name="connsiteX11705" fmla="*/ 1412485 w 6085020"/>
              <a:gd name="connsiteY11705" fmla="*/ 3969320 h 4885973"/>
              <a:gd name="connsiteX11706" fmla="*/ 1414577 w 6085020"/>
              <a:gd name="connsiteY11706" fmla="*/ 3965716 h 4885973"/>
              <a:gd name="connsiteX11707" fmla="*/ 1415908 w 6085020"/>
              <a:gd name="connsiteY11707" fmla="*/ 3963630 h 4885973"/>
              <a:gd name="connsiteX11708" fmla="*/ 1412866 w 6085020"/>
              <a:gd name="connsiteY11708" fmla="*/ 3966664 h 4885973"/>
              <a:gd name="connsiteX11709" fmla="*/ 1412866 w 6085020"/>
              <a:gd name="connsiteY11709" fmla="*/ 3962302 h 4885973"/>
              <a:gd name="connsiteX11710" fmla="*/ 1415528 w 6085020"/>
              <a:gd name="connsiteY11710" fmla="*/ 3954146 h 4885973"/>
              <a:gd name="connsiteX11711" fmla="*/ 1419141 w 6085020"/>
              <a:gd name="connsiteY11711" fmla="*/ 3950543 h 4885973"/>
              <a:gd name="connsiteX11712" fmla="*/ 1420282 w 6085020"/>
              <a:gd name="connsiteY11712" fmla="*/ 3954905 h 4885973"/>
              <a:gd name="connsiteX11713" fmla="*/ 1417810 w 6085020"/>
              <a:gd name="connsiteY11713" fmla="*/ 3962492 h 4885973"/>
              <a:gd name="connsiteX11714" fmla="*/ 1420472 w 6085020"/>
              <a:gd name="connsiteY11714" fmla="*/ 3973682 h 4885973"/>
              <a:gd name="connsiteX11715" fmla="*/ 1417620 w 6085020"/>
              <a:gd name="connsiteY11715" fmla="*/ 3979941 h 4885973"/>
              <a:gd name="connsiteX11716" fmla="*/ 1414957 w 6085020"/>
              <a:gd name="connsiteY11716" fmla="*/ 3982596 h 4885973"/>
              <a:gd name="connsiteX11717" fmla="*/ 1418951 w 6085020"/>
              <a:gd name="connsiteY11717" fmla="*/ 3981269 h 4885973"/>
              <a:gd name="connsiteX11718" fmla="*/ 1424465 w 6085020"/>
              <a:gd name="connsiteY11718" fmla="*/ 3979182 h 4885973"/>
              <a:gd name="connsiteX11719" fmla="*/ 1425986 w 6085020"/>
              <a:gd name="connsiteY11719" fmla="*/ 3979182 h 4885973"/>
              <a:gd name="connsiteX11720" fmla="*/ 1436825 w 6085020"/>
              <a:gd name="connsiteY11720" fmla="*/ 3983146 h 4885973"/>
              <a:gd name="connsiteX11721" fmla="*/ 1436825 w 6085020"/>
              <a:gd name="connsiteY11721" fmla="*/ 3984701 h 4885973"/>
              <a:gd name="connsiteX11722" fmla="*/ 1435304 w 6085020"/>
              <a:gd name="connsiteY11722" fmla="*/ 3988286 h 4885973"/>
              <a:gd name="connsiteX11723" fmla="*/ 1429029 w 6085020"/>
              <a:gd name="connsiteY11723" fmla="*/ 3988286 h 4885973"/>
              <a:gd name="connsiteX11724" fmla="*/ 1427508 w 6085020"/>
              <a:gd name="connsiteY11724" fmla="*/ 3994925 h 4885973"/>
              <a:gd name="connsiteX11725" fmla="*/ 1422944 w 6085020"/>
              <a:gd name="connsiteY11725" fmla="*/ 3998908 h 4885973"/>
              <a:gd name="connsiteX11726" fmla="*/ 1420282 w 6085020"/>
              <a:gd name="connsiteY11726" fmla="*/ 3998908 h 4885973"/>
              <a:gd name="connsiteX11727" fmla="*/ 1413246 w 6085020"/>
              <a:gd name="connsiteY11727" fmla="*/ 4008581 h 4885973"/>
              <a:gd name="connsiteX11728" fmla="*/ 1410964 w 6085020"/>
              <a:gd name="connsiteY11728" fmla="*/ 4008581 h 4885973"/>
              <a:gd name="connsiteX11729" fmla="*/ 1410964 w 6085020"/>
              <a:gd name="connsiteY11729" fmla="*/ 4006873 h 4885973"/>
              <a:gd name="connsiteX11730" fmla="*/ 1408302 w 6085020"/>
              <a:gd name="connsiteY11730" fmla="*/ 3997580 h 4885973"/>
              <a:gd name="connsiteX11731" fmla="*/ 1406590 w 6085020"/>
              <a:gd name="connsiteY11731" fmla="*/ 3990562 h 4885973"/>
              <a:gd name="connsiteX11732" fmla="*/ 1394991 w 6085020"/>
              <a:gd name="connsiteY11732" fmla="*/ 3984872 h 4885973"/>
              <a:gd name="connsiteX11733" fmla="*/ 1391758 w 6085020"/>
              <a:gd name="connsiteY11733" fmla="*/ 3983355 h 4885973"/>
              <a:gd name="connsiteX11734" fmla="*/ 1391758 w 6085020"/>
              <a:gd name="connsiteY11734" fmla="*/ 3987717 h 4885973"/>
              <a:gd name="connsiteX11735" fmla="*/ 1391758 w 6085020"/>
              <a:gd name="connsiteY11735" fmla="*/ 3994356 h 4885973"/>
              <a:gd name="connsiteX11736" fmla="*/ 1400886 w 6085020"/>
              <a:gd name="connsiteY11736" fmla="*/ 3994356 h 4885973"/>
              <a:gd name="connsiteX11737" fmla="*/ 1408492 w 6085020"/>
              <a:gd name="connsiteY11737" fmla="*/ 4008391 h 4885973"/>
              <a:gd name="connsiteX11738" fmla="*/ 1408492 w 6085020"/>
              <a:gd name="connsiteY11738" fmla="*/ 4009529 h 4885973"/>
              <a:gd name="connsiteX11739" fmla="*/ 1405069 w 6085020"/>
              <a:gd name="connsiteY11739" fmla="*/ 4018254 h 4885973"/>
              <a:gd name="connsiteX11740" fmla="*/ 1403358 w 6085020"/>
              <a:gd name="connsiteY11740" fmla="*/ 4025081 h 4885973"/>
              <a:gd name="connsiteX11741" fmla="*/ 1403358 w 6085020"/>
              <a:gd name="connsiteY11741" fmla="*/ 4027168 h 4885973"/>
              <a:gd name="connsiteX11742" fmla="*/ 1401837 w 6085020"/>
              <a:gd name="connsiteY11742" fmla="*/ 4029634 h 4885973"/>
              <a:gd name="connsiteX11743" fmla="*/ 1400696 w 6085020"/>
              <a:gd name="connsiteY11743" fmla="*/ 4041013 h 4885973"/>
              <a:gd name="connsiteX11744" fmla="*/ 1398033 w 6085020"/>
              <a:gd name="connsiteY11744" fmla="*/ 4045376 h 4885973"/>
              <a:gd name="connsiteX11745" fmla="*/ 1398033 w 6085020"/>
              <a:gd name="connsiteY11745" fmla="*/ 4066428 h 4885973"/>
              <a:gd name="connsiteX11746" fmla="*/ 1398033 w 6085020"/>
              <a:gd name="connsiteY11746" fmla="*/ 4074774 h 4885973"/>
              <a:gd name="connsiteX11747" fmla="*/ 1398033 w 6085020"/>
              <a:gd name="connsiteY11747" fmla="*/ 4089947 h 4885973"/>
              <a:gd name="connsiteX11748" fmla="*/ 1396322 w 6085020"/>
              <a:gd name="connsiteY11748" fmla="*/ 4091275 h 4885973"/>
              <a:gd name="connsiteX11749" fmla="*/ 1397653 w 6085020"/>
              <a:gd name="connsiteY11749" fmla="*/ 4113466 h 4885973"/>
              <a:gd name="connsiteX11750" fmla="*/ 1397653 w 6085020"/>
              <a:gd name="connsiteY11750" fmla="*/ 4127311 h 4885973"/>
              <a:gd name="connsiteX11751" fmla="*/ 1399364 w 6085020"/>
              <a:gd name="connsiteY11751" fmla="*/ 4139260 h 4885973"/>
              <a:gd name="connsiteX11752" fmla="*/ 1400886 w 6085020"/>
              <a:gd name="connsiteY11752" fmla="*/ 4141157 h 4885973"/>
              <a:gd name="connsiteX11753" fmla="*/ 1399364 w 6085020"/>
              <a:gd name="connsiteY11753" fmla="*/ 4147036 h 4885973"/>
              <a:gd name="connsiteX11754" fmla="*/ 1401266 w 6085020"/>
              <a:gd name="connsiteY11754" fmla="*/ 4147985 h 4885973"/>
              <a:gd name="connsiteX11755" fmla="*/ 1401266 w 6085020"/>
              <a:gd name="connsiteY11755" fmla="*/ 4149502 h 4885973"/>
              <a:gd name="connsiteX11756" fmla="*/ 1399935 w 6085020"/>
              <a:gd name="connsiteY11756" fmla="*/ 4149502 h 4885973"/>
              <a:gd name="connsiteX11757" fmla="*/ 1399935 w 6085020"/>
              <a:gd name="connsiteY11757" fmla="*/ 4155192 h 4885973"/>
              <a:gd name="connsiteX11758" fmla="*/ 1401837 w 6085020"/>
              <a:gd name="connsiteY11758" fmla="*/ 4156140 h 4885973"/>
              <a:gd name="connsiteX11759" fmla="*/ 1400505 w 6085020"/>
              <a:gd name="connsiteY11759" fmla="*/ 4156140 h 4885973"/>
              <a:gd name="connsiteX11760" fmla="*/ 1400505 w 6085020"/>
              <a:gd name="connsiteY11760" fmla="*/ 4157278 h 4885973"/>
              <a:gd name="connsiteX11761" fmla="*/ 1403168 w 6085020"/>
              <a:gd name="connsiteY11761" fmla="*/ 4166762 h 4885973"/>
              <a:gd name="connsiteX11762" fmla="*/ 1401646 w 6085020"/>
              <a:gd name="connsiteY11762" fmla="*/ 4166762 h 4885973"/>
              <a:gd name="connsiteX11763" fmla="*/ 1401646 w 6085020"/>
              <a:gd name="connsiteY11763" fmla="*/ 4168848 h 4885973"/>
              <a:gd name="connsiteX11764" fmla="*/ 1401646 w 6085020"/>
              <a:gd name="connsiteY11764" fmla="*/ 4171124 h 4885973"/>
              <a:gd name="connsiteX11765" fmla="*/ 1400696 w 6085020"/>
              <a:gd name="connsiteY11765" fmla="*/ 4171124 h 4885973"/>
              <a:gd name="connsiteX11766" fmla="*/ 1402407 w 6085020"/>
              <a:gd name="connsiteY11766" fmla="*/ 4178521 h 4885973"/>
              <a:gd name="connsiteX11767" fmla="*/ 1401076 w 6085020"/>
              <a:gd name="connsiteY11767" fmla="*/ 4178521 h 4885973"/>
              <a:gd name="connsiteX11768" fmla="*/ 1401076 w 6085020"/>
              <a:gd name="connsiteY11768" fmla="*/ 4179849 h 4885973"/>
              <a:gd name="connsiteX11769" fmla="*/ 1399174 w 6085020"/>
              <a:gd name="connsiteY11769" fmla="*/ 4178331 h 4885973"/>
              <a:gd name="connsiteX11770" fmla="*/ 1399174 w 6085020"/>
              <a:gd name="connsiteY11770" fmla="*/ 4180418 h 4885973"/>
              <a:gd name="connsiteX11771" fmla="*/ 1400886 w 6085020"/>
              <a:gd name="connsiteY11771" fmla="*/ 4180418 h 4885973"/>
              <a:gd name="connsiteX11772" fmla="*/ 1402407 w 6085020"/>
              <a:gd name="connsiteY11772" fmla="*/ 4183262 h 4885973"/>
              <a:gd name="connsiteX11773" fmla="*/ 1399745 w 6085020"/>
              <a:gd name="connsiteY11773" fmla="*/ 4181745 h 4885973"/>
              <a:gd name="connsiteX11774" fmla="*/ 1399745 w 6085020"/>
              <a:gd name="connsiteY11774" fmla="*/ 4184400 h 4885973"/>
              <a:gd name="connsiteX11775" fmla="*/ 1398224 w 6085020"/>
              <a:gd name="connsiteY11775" fmla="*/ 4188763 h 4885973"/>
              <a:gd name="connsiteX11776" fmla="*/ 1395752 w 6085020"/>
              <a:gd name="connsiteY11776" fmla="*/ 4187815 h 4885973"/>
              <a:gd name="connsiteX11777" fmla="*/ 1401266 w 6085020"/>
              <a:gd name="connsiteY11777" fmla="*/ 4202419 h 4885973"/>
              <a:gd name="connsiteX11778" fmla="*/ 1399364 w 6085020"/>
              <a:gd name="connsiteY11778" fmla="*/ 4203936 h 4885973"/>
              <a:gd name="connsiteX11779" fmla="*/ 1399364 w 6085020"/>
              <a:gd name="connsiteY11779" fmla="*/ 4207350 h 4885973"/>
              <a:gd name="connsiteX11780" fmla="*/ 1403738 w 6085020"/>
              <a:gd name="connsiteY11780" fmla="*/ 4232007 h 4885973"/>
              <a:gd name="connsiteX11781" fmla="*/ 1402597 w 6085020"/>
              <a:gd name="connsiteY11781" fmla="*/ 4232007 h 4885973"/>
              <a:gd name="connsiteX11782" fmla="*/ 1406590 w 6085020"/>
              <a:gd name="connsiteY11782" fmla="*/ 4250973 h 4885973"/>
              <a:gd name="connsiteX11783" fmla="*/ 1406590 w 6085020"/>
              <a:gd name="connsiteY11783" fmla="*/ 4256094 h 4885973"/>
              <a:gd name="connsiteX11784" fmla="*/ 1406590 w 6085020"/>
              <a:gd name="connsiteY11784" fmla="*/ 4259888 h 4885973"/>
              <a:gd name="connsiteX11785" fmla="*/ 1408302 w 6085020"/>
              <a:gd name="connsiteY11785" fmla="*/ 4273544 h 4885973"/>
              <a:gd name="connsiteX11786" fmla="*/ 1410964 w 6085020"/>
              <a:gd name="connsiteY11786" fmla="*/ 4296872 h 4885973"/>
              <a:gd name="connsiteX11787" fmla="*/ 1412295 w 6085020"/>
              <a:gd name="connsiteY11787" fmla="*/ 4304459 h 4885973"/>
              <a:gd name="connsiteX11788" fmla="*/ 1413626 w 6085020"/>
              <a:gd name="connsiteY11788" fmla="*/ 4306356 h 4885973"/>
              <a:gd name="connsiteX11789" fmla="*/ 1413626 w 6085020"/>
              <a:gd name="connsiteY11789" fmla="*/ 4308062 h 4885973"/>
              <a:gd name="connsiteX11790" fmla="*/ 1419521 w 6085020"/>
              <a:gd name="connsiteY11790" fmla="*/ 4323615 h 4885973"/>
              <a:gd name="connsiteX11791" fmla="*/ 1418190 w 6085020"/>
              <a:gd name="connsiteY11791" fmla="*/ 4327029 h 4885973"/>
              <a:gd name="connsiteX11792" fmla="*/ 1419711 w 6085020"/>
              <a:gd name="connsiteY11792" fmla="*/ 4328736 h 4885973"/>
              <a:gd name="connsiteX11793" fmla="*/ 1418000 w 6085020"/>
              <a:gd name="connsiteY11793" fmla="*/ 4333288 h 4885973"/>
              <a:gd name="connsiteX11794" fmla="*/ 1419711 w 6085020"/>
              <a:gd name="connsiteY11794" fmla="*/ 4336512 h 4885973"/>
              <a:gd name="connsiteX11795" fmla="*/ 1418570 w 6085020"/>
              <a:gd name="connsiteY11795" fmla="*/ 4336512 h 4885973"/>
              <a:gd name="connsiteX11796" fmla="*/ 1418570 w 6085020"/>
              <a:gd name="connsiteY11796" fmla="*/ 4342012 h 4885973"/>
              <a:gd name="connsiteX11797" fmla="*/ 1421042 w 6085020"/>
              <a:gd name="connsiteY11797" fmla="*/ 4342012 h 4885973"/>
              <a:gd name="connsiteX11798" fmla="*/ 1421042 w 6085020"/>
              <a:gd name="connsiteY11798" fmla="*/ 4345237 h 4885973"/>
              <a:gd name="connsiteX11799" fmla="*/ 1419901 w 6085020"/>
              <a:gd name="connsiteY11799" fmla="*/ 4345237 h 4885973"/>
              <a:gd name="connsiteX11800" fmla="*/ 1422564 w 6085020"/>
              <a:gd name="connsiteY11800" fmla="*/ 4349030 h 4885973"/>
              <a:gd name="connsiteX11801" fmla="*/ 1423705 w 6085020"/>
              <a:gd name="connsiteY11801" fmla="*/ 4355668 h 4885973"/>
              <a:gd name="connsiteX11802" fmla="*/ 1423705 w 6085020"/>
              <a:gd name="connsiteY11802" fmla="*/ 4358514 h 4885973"/>
              <a:gd name="connsiteX11803" fmla="*/ 1423705 w 6085020"/>
              <a:gd name="connsiteY11803" fmla="*/ 4360221 h 4885973"/>
              <a:gd name="connsiteX11804" fmla="*/ 1423705 w 6085020"/>
              <a:gd name="connsiteY11804" fmla="*/ 4362876 h 4885973"/>
              <a:gd name="connsiteX11805" fmla="*/ 1425226 w 6085020"/>
              <a:gd name="connsiteY11805" fmla="*/ 4362876 h 4885973"/>
              <a:gd name="connsiteX11806" fmla="*/ 1426747 w 6085020"/>
              <a:gd name="connsiteY11806" fmla="*/ 4366859 h 4885973"/>
              <a:gd name="connsiteX11807" fmla="*/ 1428268 w 6085020"/>
              <a:gd name="connsiteY11807" fmla="*/ 4372549 h 4885973"/>
              <a:gd name="connsiteX11808" fmla="*/ 1431501 w 6085020"/>
              <a:gd name="connsiteY11808" fmla="*/ 4384498 h 4885973"/>
              <a:gd name="connsiteX11809" fmla="*/ 1431501 w 6085020"/>
              <a:gd name="connsiteY11809" fmla="*/ 4387532 h 4885973"/>
              <a:gd name="connsiteX11810" fmla="*/ 1431501 w 6085020"/>
              <a:gd name="connsiteY11810" fmla="*/ 4388670 h 4885973"/>
              <a:gd name="connsiteX11811" fmla="*/ 1433973 w 6085020"/>
              <a:gd name="connsiteY11811" fmla="*/ 4390188 h 4885973"/>
              <a:gd name="connsiteX11812" fmla="*/ 1433973 w 6085020"/>
              <a:gd name="connsiteY11812" fmla="*/ 4391201 h 4885973"/>
              <a:gd name="connsiteX11813" fmla="*/ 1433688 w 6085020"/>
              <a:gd name="connsiteY11813" fmla="*/ 4391895 h 4885973"/>
              <a:gd name="connsiteX11814" fmla="*/ 1432832 w 6085020"/>
              <a:gd name="connsiteY11814" fmla="*/ 4391895 h 4885973"/>
              <a:gd name="connsiteX11815" fmla="*/ 1432832 w 6085020"/>
              <a:gd name="connsiteY11815" fmla="*/ 4393981 h 4885973"/>
              <a:gd name="connsiteX11816" fmla="*/ 1433688 w 6085020"/>
              <a:gd name="connsiteY11816" fmla="*/ 4391895 h 4885973"/>
              <a:gd name="connsiteX11817" fmla="*/ 1433973 w 6085020"/>
              <a:gd name="connsiteY11817" fmla="*/ 4391895 h 4885973"/>
              <a:gd name="connsiteX11818" fmla="*/ 1433973 w 6085020"/>
              <a:gd name="connsiteY11818" fmla="*/ 4391201 h 4885973"/>
              <a:gd name="connsiteX11819" fmla="*/ 1434710 w 6085020"/>
              <a:gd name="connsiteY11819" fmla="*/ 4389405 h 4885973"/>
              <a:gd name="connsiteX11820" fmla="*/ 1435304 w 6085020"/>
              <a:gd name="connsiteY11820" fmla="*/ 4390377 h 4885973"/>
              <a:gd name="connsiteX11821" fmla="*/ 1436255 w 6085020"/>
              <a:gd name="connsiteY11821" fmla="*/ 4390377 h 4885973"/>
              <a:gd name="connsiteX11822" fmla="*/ 1436255 w 6085020"/>
              <a:gd name="connsiteY11822" fmla="*/ 4388481 h 4885973"/>
              <a:gd name="connsiteX11823" fmla="*/ 1437789 w 6085020"/>
              <a:gd name="connsiteY11823" fmla="*/ 4389399 h 4885973"/>
              <a:gd name="connsiteX11824" fmla="*/ 1435114 w 6085020"/>
              <a:gd name="connsiteY11824" fmla="*/ 4391326 h 4885973"/>
              <a:gd name="connsiteX11825" fmla="*/ 1436255 w 6085020"/>
              <a:gd name="connsiteY11825" fmla="*/ 4393412 h 4885973"/>
              <a:gd name="connsiteX11826" fmla="*/ 1436255 w 6085020"/>
              <a:gd name="connsiteY11826" fmla="*/ 4393222 h 4885973"/>
              <a:gd name="connsiteX11827" fmla="*/ 1436255 w 6085020"/>
              <a:gd name="connsiteY11827" fmla="*/ 4391326 h 4885973"/>
              <a:gd name="connsiteX11828" fmla="*/ 1437396 w 6085020"/>
              <a:gd name="connsiteY11828" fmla="*/ 4393412 h 4885973"/>
              <a:gd name="connsiteX11829" fmla="*/ 1438537 w 6085020"/>
              <a:gd name="connsiteY11829" fmla="*/ 4395878 h 4885973"/>
              <a:gd name="connsiteX11830" fmla="*/ 1438537 w 6085020"/>
              <a:gd name="connsiteY11830" fmla="*/ 4388860 h 4885973"/>
              <a:gd name="connsiteX11831" fmla="*/ 1437813 w 6085020"/>
              <a:gd name="connsiteY11831" fmla="*/ 4389382 h 4885973"/>
              <a:gd name="connsiteX11832" fmla="*/ 1435684 w 6085020"/>
              <a:gd name="connsiteY11832" fmla="*/ 4387912 h 4885973"/>
              <a:gd name="connsiteX11833" fmla="*/ 1435684 w 6085020"/>
              <a:gd name="connsiteY11833" fmla="*/ 4386394 h 4885973"/>
              <a:gd name="connsiteX11834" fmla="*/ 1438156 w 6085020"/>
              <a:gd name="connsiteY11834" fmla="*/ 4385256 h 4885973"/>
              <a:gd name="connsiteX11835" fmla="*/ 1439297 w 6085020"/>
              <a:gd name="connsiteY11835" fmla="*/ 4384118 h 4885973"/>
              <a:gd name="connsiteX11836" fmla="*/ 1436825 w 6085020"/>
              <a:gd name="connsiteY11836" fmla="*/ 4382980 h 4885973"/>
              <a:gd name="connsiteX11837" fmla="*/ 1437966 w 6085020"/>
              <a:gd name="connsiteY11837" fmla="*/ 4379566 h 4885973"/>
              <a:gd name="connsiteX11838" fmla="*/ 1437016 w 6085020"/>
              <a:gd name="connsiteY11838" fmla="*/ 4380198 h 4885973"/>
              <a:gd name="connsiteX11839" fmla="*/ 1437016 w 6085020"/>
              <a:gd name="connsiteY11839" fmla="*/ 4378429 h 4885973"/>
              <a:gd name="connsiteX11840" fmla="*/ 1435494 w 6085020"/>
              <a:gd name="connsiteY11840" fmla="*/ 4378429 h 4885973"/>
              <a:gd name="connsiteX11841" fmla="*/ 1433783 w 6085020"/>
              <a:gd name="connsiteY11841" fmla="*/ 4378429 h 4885973"/>
              <a:gd name="connsiteX11842" fmla="*/ 1433783 w 6085020"/>
              <a:gd name="connsiteY11842" fmla="*/ 4376911 h 4885973"/>
              <a:gd name="connsiteX11843" fmla="*/ 1435494 w 6085020"/>
              <a:gd name="connsiteY11843" fmla="*/ 4376911 h 4885973"/>
              <a:gd name="connsiteX11844" fmla="*/ 1433403 w 6085020"/>
              <a:gd name="connsiteY11844" fmla="*/ 4370652 h 4885973"/>
              <a:gd name="connsiteX11845" fmla="*/ 1431958 w 6085020"/>
              <a:gd name="connsiteY11845" fmla="*/ 4370298 h 4885973"/>
              <a:gd name="connsiteX11846" fmla="*/ 1433212 w 6085020"/>
              <a:gd name="connsiteY11846" fmla="*/ 4369324 h 4885973"/>
              <a:gd name="connsiteX11847" fmla="*/ 1431121 w 6085020"/>
              <a:gd name="connsiteY11847" fmla="*/ 4369324 h 4885973"/>
              <a:gd name="connsiteX11848" fmla="*/ 1431121 w 6085020"/>
              <a:gd name="connsiteY11848" fmla="*/ 4366290 h 4885973"/>
              <a:gd name="connsiteX11849" fmla="*/ 1431121 w 6085020"/>
              <a:gd name="connsiteY11849" fmla="*/ 4364962 h 4885973"/>
              <a:gd name="connsiteX11850" fmla="*/ 1429790 w 6085020"/>
              <a:gd name="connsiteY11850" fmla="*/ 4361738 h 4885973"/>
              <a:gd name="connsiteX11851" fmla="*/ 1431121 w 6085020"/>
              <a:gd name="connsiteY11851" fmla="*/ 4362876 h 4885973"/>
              <a:gd name="connsiteX11852" fmla="*/ 1429599 w 6085020"/>
              <a:gd name="connsiteY11852" fmla="*/ 4356048 h 4885973"/>
              <a:gd name="connsiteX11853" fmla="*/ 1427070 w 6085020"/>
              <a:gd name="connsiteY11853" fmla="*/ 4354066 h 4885973"/>
              <a:gd name="connsiteX11854" fmla="*/ 1428459 w 6085020"/>
              <a:gd name="connsiteY11854" fmla="*/ 4353962 h 4885973"/>
              <a:gd name="connsiteX11855" fmla="*/ 1425986 w 6085020"/>
              <a:gd name="connsiteY11855" fmla="*/ 4350168 h 4885973"/>
              <a:gd name="connsiteX11856" fmla="*/ 1425986 w 6085020"/>
              <a:gd name="connsiteY11856" fmla="*/ 4346754 h 4885973"/>
              <a:gd name="connsiteX11857" fmla="*/ 1423134 w 6085020"/>
              <a:gd name="connsiteY11857" fmla="*/ 4345047 h 4885973"/>
              <a:gd name="connsiteX11858" fmla="*/ 1424085 w 6085020"/>
              <a:gd name="connsiteY11858" fmla="*/ 4341823 h 4885973"/>
              <a:gd name="connsiteX11859" fmla="*/ 1422564 w 6085020"/>
              <a:gd name="connsiteY11859" fmla="*/ 4341823 h 4885973"/>
              <a:gd name="connsiteX11860" fmla="*/ 1423895 w 6085020"/>
              <a:gd name="connsiteY11860" fmla="*/ 4336323 h 4885973"/>
              <a:gd name="connsiteX11861" fmla="*/ 1426557 w 6085020"/>
              <a:gd name="connsiteY11861" fmla="*/ 4338599 h 4885973"/>
              <a:gd name="connsiteX11862" fmla="*/ 1426557 w 6085020"/>
              <a:gd name="connsiteY11862" fmla="*/ 4335754 h 4885973"/>
              <a:gd name="connsiteX11863" fmla="*/ 1425036 w 6085020"/>
              <a:gd name="connsiteY11863" fmla="*/ 4335754 h 4885973"/>
              <a:gd name="connsiteX11864" fmla="*/ 1425036 w 6085020"/>
              <a:gd name="connsiteY11864" fmla="*/ 4334236 h 4885973"/>
              <a:gd name="connsiteX11865" fmla="*/ 1422944 w 6085020"/>
              <a:gd name="connsiteY11865" fmla="*/ 4330822 h 4885973"/>
              <a:gd name="connsiteX11866" fmla="*/ 1424846 w 6085020"/>
              <a:gd name="connsiteY11866" fmla="*/ 4330822 h 4885973"/>
              <a:gd name="connsiteX11867" fmla="*/ 1423134 w 6085020"/>
              <a:gd name="connsiteY11867" fmla="*/ 4329495 h 4885973"/>
              <a:gd name="connsiteX11868" fmla="*/ 1424655 w 6085020"/>
              <a:gd name="connsiteY11868" fmla="*/ 4329495 h 4885973"/>
              <a:gd name="connsiteX11869" fmla="*/ 1424655 w 6085020"/>
              <a:gd name="connsiteY11869" fmla="*/ 4325322 h 4885973"/>
              <a:gd name="connsiteX11870" fmla="*/ 1422754 w 6085020"/>
              <a:gd name="connsiteY11870" fmla="*/ 4325322 h 4885973"/>
              <a:gd name="connsiteX11871" fmla="*/ 1421042 w 6085020"/>
              <a:gd name="connsiteY11871" fmla="*/ 4310149 h 4885973"/>
              <a:gd name="connsiteX11872" fmla="*/ 1419901 w 6085020"/>
              <a:gd name="connsiteY11872" fmla="*/ 4309011 h 4885973"/>
              <a:gd name="connsiteX11873" fmla="*/ 1421993 w 6085020"/>
              <a:gd name="connsiteY11873" fmla="*/ 4309011 h 4885973"/>
              <a:gd name="connsiteX11874" fmla="*/ 1420852 w 6085020"/>
              <a:gd name="connsiteY11874" fmla="*/ 4302941 h 4885973"/>
              <a:gd name="connsiteX11875" fmla="*/ 1418951 w 6085020"/>
              <a:gd name="connsiteY11875" fmla="*/ 4302941 h 4885973"/>
              <a:gd name="connsiteX11876" fmla="*/ 1418951 w 6085020"/>
              <a:gd name="connsiteY11876" fmla="*/ 4295924 h 4885973"/>
              <a:gd name="connsiteX11877" fmla="*/ 1420092 w 6085020"/>
              <a:gd name="connsiteY11877" fmla="*/ 4295924 h 4885973"/>
              <a:gd name="connsiteX11878" fmla="*/ 1420092 w 6085020"/>
              <a:gd name="connsiteY11878" fmla="*/ 4291562 h 4885973"/>
              <a:gd name="connsiteX11879" fmla="*/ 1418380 w 6085020"/>
              <a:gd name="connsiteY11879" fmla="*/ 4291562 h 4885973"/>
              <a:gd name="connsiteX11880" fmla="*/ 1418380 w 6085020"/>
              <a:gd name="connsiteY11880" fmla="*/ 4290044 h 4885973"/>
              <a:gd name="connsiteX11881" fmla="*/ 1421233 w 6085020"/>
              <a:gd name="connsiteY11881" fmla="*/ 4290044 h 4885973"/>
              <a:gd name="connsiteX11882" fmla="*/ 1418761 w 6085020"/>
              <a:gd name="connsiteY11882" fmla="*/ 4286441 h 4885973"/>
              <a:gd name="connsiteX11883" fmla="*/ 1416289 w 6085020"/>
              <a:gd name="connsiteY11883" fmla="*/ 4286441 h 4885973"/>
              <a:gd name="connsiteX11884" fmla="*/ 1416289 w 6085020"/>
              <a:gd name="connsiteY11884" fmla="*/ 4285492 h 4885973"/>
              <a:gd name="connsiteX11885" fmla="*/ 1418380 w 6085020"/>
              <a:gd name="connsiteY11885" fmla="*/ 4285492 h 4885973"/>
              <a:gd name="connsiteX11886" fmla="*/ 1415528 w 6085020"/>
              <a:gd name="connsiteY11886" fmla="*/ 4283027 h 4885973"/>
              <a:gd name="connsiteX11887" fmla="*/ 1415528 w 6085020"/>
              <a:gd name="connsiteY11887" fmla="*/ 4284165 h 4885973"/>
              <a:gd name="connsiteX11888" fmla="*/ 1414007 w 6085020"/>
              <a:gd name="connsiteY11888" fmla="*/ 4284165 h 4885973"/>
              <a:gd name="connsiteX11889" fmla="*/ 1414007 w 6085020"/>
              <a:gd name="connsiteY11889" fmla="*/ 4280182 h 4885973"/>
              <a:gd name="connsiteX11890" fmla="*/ 1414007 w 6085020"/>
              <a:gd name="connsiteY11890" fmla="*/ 4272974 h 4885973"/>
              <a:gd name="connsiteX11891" fmla="*/ 1414007 w 6085020"/>
              <a:gd name="connsiteY11891" fmla="*/ 4269940 h 4885973"/>
              <a:gd name="connsiteX11892" fmla="*/ 1415718 w 6085020"/>
              <a:gd name="connsiteY11892" fmla="*/ 4266905 h 4885973"/>
              <a:gd name="connsiteX11893" fmla="*/ 1413056 w 6085020"/>
              <a:gd name="connsiteY11893" fmla="*/ 4259698 h 4885973"/>
              <a:gd name="connsiteX11894" fmla="*/ 1413056 w 6085020"/>
              <a:gd name="connsiteY11894" fmla="*/ 4254008 h 4885973"/>
              <a:gd name="connsiteX11895" fmla="*/ 1414144 w 6085020"/>
              <a:gd name="connsiteY11895" fmla="*/ 4254289 h 4885973"/>
              <a:gd name="connsiteX11896" fmla="*/ 1414387 w 6085020"/>
              <a:gd name="connsiteY11896" fmla="*/ 4255715 h 4885973"/>
              <a:gd name="connsiteX11897" fmla="*/ 1414435 w 6085020"/>
              <a:gd name="connsiteY11897" fmla="*/ 4254364 h 4885973"/>
              <a:gd name="connsiteX11898" fmla="*/ 1414144 w 6085020"/>
              <a:gd name="connsiteY11898" fmla="*/ 4254289 h 4885973"/>
              <a:gd name="connsiteX11899" fmla="*/ 1412866 w 6085020"/>
              <a:gd name="connsiteY11899" fmla="*/ 4246801 h 4885973"/>
              <a:gd name="connsiteX11900" fmla="*/ 1414767 w 6085020"/>
              <a:gd name="connsiteY11900" fmla="*/ 4246801 h 4885973"/>
              <a:gd name="connsiteX11901" fmla="*/ 1412485 w 6085020"/>
              <a:gd name="connsiteY11901" fmla="*/ 4242249 h 4885973"/>
              <a:gd name="connsiteX11902" fmla="*/ 1412485 w 6085020"/>
              <a:gd name="connsiteY11902" fmla="*/ 4238076 h 4885973"/>
              <a:gd name="connsiteX11903" fmla="*/ 1412485 w 6085020"/>
              <a:gd name="connsiteY11903" fmla="*/ 4233145 h 4885973"/>
              <a:gd name="connsiteX11904" fmla="*/ 1411154 w 6085020"/>
              <a:gd name="connsiteY11904" fmla="*/ 4230300 h 4885973"/>
              <a:gd name="connsiteX11905" fmla="*/ 1409633 w 6085020"/>
              <a:gd name="connsiteY11905" fmla="*/ 4218730 h 4885973"/>
              <a:gd name="connsiteX11906" fmla="*/ 1411154 w 6085020"/>
              <a:gd name="connsiteY11906" fmla="*/ 4217023 h 4885973"/>
              <a:gd name="connsiteX11907" fmla="*/ 1408302 w 6085020"/>
              <a:gd name="connsiteY11907" fmla="*/ 4215695 h 4885973"/>
              <a:gd name="connsiteX11908" fmla="*/ 1408302 w 6085020"/>
              <a:gd name="connsiteY11908" fmla="*/ 4213988 h 4885973"/>
              <a:gd name="connsiteX11909" fmla="*/ 1406781 w 6085020"/>
              <a:gd name="connsiteY11909" fmla="*/ 4214937 h 4885973"/>
              <a:gd name="connsiteX11910" fmla="*/ 1408872 w 6085020"/>
              <a:gd name="connsiteY11910" fmla="*/ 4213419 h 4885973"/>
              <a:gd name="connsiteX11911" fmla="*/ 1406781 w 6085020"/>
              <a:gd name="connsiteY11911" fmla="*/ 4207730 h 4885973"/>
              <a:gd name="connsiteX11912" fmla="*/ 1408112 w 6085020"/>
              <a:gd name="connsiteY11912" fmla="*/ 4206591 h 4885973"/>
              <a:gd name="connsiteX11913" fmla="*/ 1406590 w 6085020"/>
              <a:gd name="connsiteY11913" fmla="*/ 4201850 h 4885973"/>
              <a:gd name="connsiteX11914" fmla="*/ 1406590 w 6085020"/>
              <a:gd name="connsiteY11914" fmla="*/ 4170555 h 4885973"/>
              <a:gd name="connsiteX11915" fmla="*/ 1405069 w 6085020"/>
              <a:gd name="connsiteY11915" fmla="*/ 4170555 h 4885973"/>
              <a:gd name="connsiteX11916" fmla="*/ 1405069 w 6085020"/>
              <a:gd name="connsiteY11916" fmla="*/ 4162399 h 4885973"/>
              <a:gd name="connsiteX11917" fmla="*/ 1401266 w 6085020"/>
              <a:gd name="connsiteY11917" fmla="*/ 4149881 h 4885973"/>
              <a:gd name="connsiteX11918" fmla="*/ 1403738 w 6085020"/>
              <a:gd name="connsiteY11918" fmla="*/ 4146847 h 4885973"/>
              <a:gd name="connsiteX11919" fmla="*/ 1402407 w 6085020"/>
              <a:gd name="connsiteY11919" fmla="*/ 4136415 h 4885973"/>
              <a:gd name="connsiteX11920" fmla="*/ 1403928 w 6085020"/>
              <a:gd name="connsiteY11920" fmla="*/ 4136415 h 4885973"/>
              <a:gd name="connsiteX11921" fmla="*/ 1403928 w 6085020"/>
              <a:gd name="connsiteY11921" fmla="*/ 4100568 h 4885973"/>
              <a:gd name="connsiteX11922" fmla="*/ 1406971 w 6085020"/>
              <a:gd name="connsiteY11922" fmla="*/ 4130725 h 4885973"/>
              <a:gd name="connsiteX11923" fmla="*/ 1408682 w 6085020"/>
              <a:gd name="connsiteY11923" fmla="*/ 4133191 h 4885973"/>
              <a:gd name="connsiteX11924" fmla="*/ 1406400 w 6085020"/>
              <a:gd name="connsiteY11924" fmla="*/ 4135277 h 4885973"/>
              <a:gd name="connsiteX11925" fmla="*/ 1409633 w 6085020"/>
              <a:gd name="connsiteY11925" fmla="*/ 4151778 h 4885973"/>
              <a:gd name="connsiteX11926" fmla="*/ 1409633 w 6085020"/>
              <a:gd name="connsiteY11926" fmla="*/ 4153295 h 4885973"/>
              <a:gd name="connsiteX11927" fmla="*/ 1411344 w 6085020"/>
              <a:gd name="connsiteY11927" fmla="*/ 4155951 h 4885973"/>
              <a:gd name="connsiteX11928" fmla="*/ 1411344 w 6085020"/>
              <a:gd name="connsiteY11928" fmla="*/ 4153864 h 4885973"/>
              <a:gd name="connsiteX11929" fmla="*/ 1413246 w 6085020"/>
              <a:gd name="connsiteY11929" fmla="*/ 4150830 h 4885973"/>
              <a:gd name="connsiteX11930" fmla="*/ 1413246 w 6085020"/>
              <a:gd name="connsiteY11930" fmla="*/ 4147985 h 4885973"/>
              <a:gd name="connsiteX11931" fmla="*/ 1417429 w 6085020"/>
              <a:gd name="connsiteY11931" fmla="*/ 4159365 h 4885973"/>
              <a:gd name="connsiteX11932" fmla="*/ 1417429 w 6085020"/>
              <a:gd name="connsiteY11932" fmla="*/ 4173400 h 4885973"/>
              <a:gd name="connsiteX11933" fmla="*/ 1420852 w 6085020"/>
              <a:gd name="connsiteY11933" fmla="*/ 4180038 h 4885973"/>
              <a:gd name="connsiteX11934" fmla="*/ 1418190 w 6085020"/>
              <a:gd name="connsiteY11934" fmla="*/ 4181176 h 4885973"/>
              <a:gd name="connsiteX11935" fmla="*/ 1418190 w 6085020"/>
              <a:gd name="connsiteY11935" fmla="*/ 4183831 h 4885973"/>
              <a:gd name="connsiteX11936" fmla="*/ 1419711 w 6085020"/>
              <a:gd name="connsiteY11936" fmla="*/ 4185159 h 4885973"/>
              <a:gd name="connsiteX11937" fmla="*/ 1419711 w 6085020"/>
              <a:gd name="connsiteY11937" fmla="*/ 4189711 h 4885973"/>
              <a:gd name="connsiteX11938" fmla="*/ 1419711 w 6085020"/>
              <a:gd name="connsiteY11938" fmla="*/ 4192746 h 4885973"/>
              <a:gd name="connsiteX11939" fmla="*/ 1420852 w 6085020"/>
              <a:gd name="connsiteY11939" fmla="*/ 4195970 h 4885973"/>
              <a:gd name="connsiteX11940" fmla="*/ 1422754 w 6085020"/>
              <a:gd name="connsiteY11940" fmla="*/ 4206402 h 4885973"/>
              <a:gd name="connsiteX11941" fmla="*/ 1422754 w 6085020"/>
              <a:gd name="connsiteY11941" fmla="*/ 4218730 h 4885973"/>
              <a:gd name="connsiteX11942" fmla="*/ 1424846 w 6085020"/>
              <a:gd name="connsiteY11942" fmla="*/ 4218730 h 4885973"/>
              <a:gd name="connsiteX11943" fmla="*/ 1424846 w 6085020"/>
              <a:gd name="connsiteY11943" fmla="*/ 4220816 h 4885973"/>
              <a:gd name="connsiteX11944" fmla="*/ 1423324 w 6085020"/>
              <a:gd name="connsiteY11944" fmla="*/ 4220816 h 4885973"/>
              <a:gd name="connsiteX11945" fmla="*/ 1424465 w 6085020"/>
              <a:gd name="connsiteY11945" fmla="*/ 4224610 h 4885973"/>
              <a:gd name="connsiteX11946" fmla="*/ 1424465 w 6085020"/>
              <a:gd name="connsiteY11946" fmla="*/ 4222523 h 4885973"/>
              <a:gd name="connsiteX11947" fmla="*/ 1425796 w 6085020"/>
              <a:gd name="connsiteY11947" fmla="*/ 4223661 h 4885973"/>
              <a:gd name="connsiteX11948" fmla="*/ 1425796 w 6085020"/>
              <a:gd name="connsiteY11948" fmla="*/ 4221765 h 4885973"/>
              <a:gd name="connsiteX11949" fmla="*/ 1426937 w 6085020"/>
              <a:gd name="connsiteY11949" fmla="*/ 4223851 h 4885973"/>
              <a:gd name="connsiteX11950" fmla="*/ 1425796 w 6085020"/>
              <a:gd name="connsiteY11950" fmla="*/ 4221196 h 4885973"/>
              <a:gd name="connsiteX11951" fmla="*/ 1425796 w 6085020"/>
              <a:gd name="connsiteY11951" fmla="*/ 4216454 h 4885973"/>
              <a:gd name="connsiteX11952" fmla="*/ 1426177 w 6085020"/>
              <a:gd name="connsiteY11952" fmla="*/ 4216454 h 4885973"/>
              <a:gd name="connsiteX11953" fmla="*/ 1426177 w 6085020"/>
              <a:gd name="connsiteY11953" fmla="*/ 4214747 h 4885973"/>
              <a:gd name="connsiteX11954" fmla="*/ 1427230 w 6085020"/>
              <a:gd name="connsiteY11954" fmla="*/ 4216454 h 4885973"/>
              <a:gd name="connsiteX11955" fmla="*/ 1427698 w 6085020"/>
              <a:gd name="connsiteY11955" fmla="*/ 4217213 h 4885973"/>
              <a:gd name="connsiteX11956" fmla="*/ 1428839 w 6085020"/>
              <a:gd name="connsiteY11956" fmla="*/ 4214747 h 4885973"/>
              <a:gd name="connsiteX11957" fmla="*/ 1425606 w 6085020"/>
              <a:gd name="connsiteY11957" fmla="*/ 4202040 h 4885973"/>
              <a:gd name="connsiteX11958" fmla="*/ 1422754 w 6085020"/>
              <a:gd name="connsiteY11958" fmla="*/ 4198246 h 4885973"/>
              <a:gd name="connsiteX11959" fmla="*/ 1425226 w 6085020"/>
              <a:gd name="connsiteY11959" fmla="*/ 4195781 h 4885973"/>
              <a:gd name="connsiteX11960" fmla="*/ 1425226 w 6085020"/>
              <a:gd name="connsiteY11960" fmla="*/ 4193694 h 4885973"/>
              <a:gd name="connsiteX11961" fmla="*/ 1427318 w 6085020"/>
              <a:gd name="connsiteY11961" fmla="*/ 4193694 h 4885973"/>
              <a:gd name="connsiteX11962" fmla="*/ 1429790 w 6085020"/>
              <a:gd name="connsiteY11962" fmla="*/ 4195781 h 4885973"/>
              <a:gd name="connsiteX11963" fmla="*/ 1427698 w 6085020"/>
              <a:gd name="connsiteY11963" fmla="*/ 4192936 h 4885973"/>
              <a:gd name="connsiteX11964" fmla="*/ 1429029 w 6085020"/>
              <a:gd name="connsiteY11964" fmla="*/ 4192936 h 4885973"/>
              <a:gd name="connsiteX11965" fmla="*/ 1430170 w 6085020"/>
              <a:gd name="connsiteY11965" fmla="*/ 4192936 h 4885973"/>
              <a:gd name="connsiteX11966" fmla="*/ 1428657 w 6085020"/>
              <a:gd name="connsiteY11966" fmla="*/ 4190034 h 4885973"/>
              <a:gd name="connsiteX11967" fmla="*/ 1429599 w 6085020"/>
              <a:gd name="connsiteY11967" fmla="*/ 4189521 h 4885973"/>
              <a:gd name="connsiteX11968" fmla="*/ 1428390 w 6085020"/>
              <a:gd name="connsiteY11968" fmla="*/ 4189521 h 4885973"/>
              <a:gd name="connsiteX11969" fmla="*/ 1427698 w 6085020"/>
              <a:gd name="connsiteY11969" fmla="*/ 4188194 h 4885973"/>
              <a:gd name="connsiteX11970" fmla="*/ 1429409 w 6085020"/>
              <a:gd name="connsiteY11970" fmla="*/ 4186677 h 4885973"/>
              <a:gd name="connsiteX11971" fmla="*/ 1427698 w 6085020"/>
              <a:gd name="connsiteY11971" fmla="*/ 4177572 h 4885973"/>
              <a:gd name="connsiteX11972" fmla="*/ 1426367 w 6085020"/>
              <a:gd name="connsiteY11972" fmla="*/ 4176434 h 4885973"/>
              <a:gd name="connsiteX11973" fmla="*/ 1427698 w 6085020"/>
              <a:gd name="connsiteY11973" fmla="*/ 4162589 h 4885973"/>
              <a:gd name="connsiteX11974" fmla="*/ 1424465 w 6085020"/>
              <a:gd name="connsiteY11974" fmla="*/ 4147226 h 4885973"/>
              <a:gd name="connsiteX11975" fmla="*/ 1425796 w 6085020"/>
              <a:gd name="connsiteY11975" fmla="*/ 4134898 h 4885973"/>
              <a:gd name="connsiteX11976" fmla="*/ 1425796 w 6085020"/>
              <a:gd name="connsiteY11976" fmla="*/ 4133570 h 4885973"/>
              <a:gd name="connsiteX11977" fmla="*/ 1423705 w 6085020"/>
              <a:gd name="connsiteY11977" fmla="*/ 4133570 h 4885973"/>
              <a:gd name="connsiteX11978" fmla="*/ 1425226 w 6085020"/>
              <a:gd name="connsiteY11978" fmla="*/ 4136984 h 4885973"/>
              <a:gd name="connsiteX11979" fmla="*/ 1423134 w 6085020"/>
              <a:gd name="connsiteY11979" fmla="*/ 4138122 h 4885973"/>
              <a:gd name="connsiteX11980" fmla="*/ 1421423 w 6085020"/>
              <a:gd name="connsiteY11980" fmla="*/ 4125604 h 4885973"/>
              <a:gd name="connsiteX11981" fmla="*/ 1421423 w 6085020"/>
              <a:gd name="connsiteY11981" fmla="*/ 4121621 h 4885973"/>
              <a:gd name="connsiteX11982" fmla="*/ 1424275 w 6085020"/>
              <a:gd name="connsiteY11982" fmla="*/ 4123518 h 4885973"/>
              <a:gd name="connsiteX11983" fmla="*/ 1425416 w 6085020"/>
              <a:gd name="connsiteY11983" fmla="*/ 4128260 h 4885973"/>
              <a:gd name="connsiteX11984" fmla="*/ 1427508 w 6085020"/>
              <a:gd name="connsiteY11984" fmla="*/ 4121052 h 4885973"/>
              <a:gd name="connsiteX11985" fmla="*/ 1427508 w 6085020"/>
              <a:gd name="connsiteY11985" fmla="*/ 4118017 h 4885973"/>
              <a:gd name="connsiteX11986" fmla="*/ 1426177 w 6085020"/>
              <a:gd name="connsiteY11986" fmla="*/ 4108534 h 4885973"/>
              <a:gd name="connsiteX11987" fmla="*/ 1424655 w 6085020"/>
              <a:gd name="connsiteY11987" fmla="*/ 4114983 h 4885973"/>
              <a:gd name="connsiteX11988" fmla="*/ 1426557 w 6085020"/>
              <a:gd name="connsiteY11988" fmla="*/ 4106638 h 4885973"/>
              <a:gd name="connsiteX11989" fmla="*/ 1424085 w 6085020"/>
              <a:gd name="connsiteY11989" fmla="*/ 4106638 h 4885973"/>
              <a:gd name="connsiteX11990" fmla="*/ 1424085 w 6085020"/>
              <a:gd name="connsiteY11990" fmla="*/ 4086533 h 4885973"/>
              <a:gd name="connsiteX11991" fmla="*/ 1424085 w 6085020"/>
              <a:gd name="connsiteY11991" fmla="*/ 4084447 h 4885973"/>
              <a:gd name="connsiteX11992" fmla="*/ 1425606 w 6085020"/>
              <a:gd name="connsiteY11992" fmla="*/ 4084447 h 4885973"/>
              <a:gd name="connsiteX11993" fmla="*/ 1428839 w 6085020"/>
              <a:gd name="connsiteY11993" fmla="*/ 4067756 h 4885973"/>
              <a:gd name="connsiteX11994" fmla="*/ 1428839 w 6085020"/>
              <a:gd name="connsiteY11994" fmla="*/ 4056187 h 4885973"/>
              <a:gd name="connsiteX11995" fmla="*/ 1428839 w 6085020"/>
              <a:gd name="connsiteY11995" fmla="*/ 4054100 h 4885973"/>
              <a:gd name="connsiteX11996" fmla="*/ 1431691 w 6085020"/>
              <a:gd name="connsiteY11996" fmla="*/ 4052583 h 4885973"/>
              <a:gd name="connsiteX11997" fmla="*/ 1430170 w 6085020"/>
              <a:gd name="connsiteY11997" fmla="*/ 4045186 h 4885973"/>
              <a:gd name="connsiteX11998" fmla="*/ 1433403 w 6085020"/>
              <a:gd name="connsiteY11998" fmla="*/ 4051255 h 4885973"/>
              <a:gd name="connsiteX11999" fmla="*/ 1437016 w 6085020"/>
              <a:gd name="connsiteY11999" fmla="*/ 4041013 h 4885973"/>
              <a:gd name="connsiteX12000" fmla="*/ 1440819 w 6085020"/>
              <a:gd name="connsiteY12000" fmla="*/ 4056945 h 4885973"/>
              <a:gd name="connsiteX12001" fmla="*/ 1442720 w 6085020"/>
              <a:gd name="connsiteY12001" fmla="*/ 4046703 h 4885973"/>
              <a:gd name="connsiteX12002" fmla="*/ 1441389 w 6085020"/>
              <a:gd name="connsiteY12002" fmla="*/ 4033047 h 4885973"/>
              <a:gd name="connsiteX12003" fmla="*/ 1442910 w 6085020"/>
              <a:gd name="connsiteY12003" fmla="*/ 4033047 h 4885973"/>
              <a:gd name="connsiteX12004" fmla="*/ 1440438 w 6085020"/>
              <a:gd name="connsiteY12004" fmla="*/ 4014081 h 4885973"/>
              <a:gd name="connsiteX12005" fmla="*/ 1441769 w 6085020"/>
              <a:gd name="connsiteY12005" fmla="*/ 4013132 h 4885973"/>
              <a:gd name="connsiteX12006" fmla="*/ 1440438 w 6085020"/>
              <a:gd name="connsiteY12006" fmla="*/ 3997580 h 4885973"/>
              <a:gd name="connsiteX12007" fmla="*/ 1442720 w 6085020"/>
              <a:gd name="connsiteY12007" fmla="*/ 3997580 h 4885973"/>
              <a:gd name="connsiteX12008" fmla="*/ 1446714 w 6085020"/>
              <a:gd name="connsiteY12008" fmla="*/ 4006115 h 4885973"/>
              <a:gd name="connsiteX12009" fmla="*/ 1443861 w 6085020"/>
              <a:gd name="connsiteY12009" fmla="*/ 3987148 h 4885973"/>
              <a:gd name="connsiteX12010" fmla="*/ 1441769 w 6085020"/>
              <a:gd name="connsiteY12010" fmla="*/ 3988855 h 4885973"/>
              <a:gd name="connsiteX12011" fmla="*/ 1441769 w 6085020"/>
              <a:gd name="connsiteY12011" fmla="*/ 3986769 h 4885973"/>
              <a:gd name="connsiteX12012" fmla="*/ 1443481 w 6085020"/>
              <a:gd name="connsiteY12012" fmla="*/ 3986769 h 4885973"/>
              <a:gd name="connsiteX12013" fmla="*/ 1438917 w 6085020"/>
              <a:gd name="connsiteY12013" fmla="*/ 3984304 h 4885973"/>
              <a:gd name="connsiteX12014" fmla="*/ 1438917 w 6085020"/>
              <a:gd name="connsiteY12014" fmla="*/ 3986959 h 4885973"/>
              <a:gd name="connsiteX12015" fmla="*/ 1436825 w 6085020"/>
              <a:gd name="connsiteY12015" fmla="*/ 3988097 h 4885973"/>
              <a:gd name="connsiteX12016" fmla="*/ 1436825 w 6085020"/>
              <a:gd name="connsiteY12016" fmla="*/ 3984701 h 4885973"/>
              <a:gd name="connsiteX12017" fmla="*/ 1437396 w 6085020"/>
              <a:gd name="connsiteY12017" fmla="*/ 3983355 h 4885973"/>
              <a:gd name="connsiteX12018" fmla="*/ 1436825 w 6085020"/>
              <a:gd name="connsiteY12018" fmla="*/ 3983146 h 4885973"/>
              <a:gd name="connsiteX12019" fmla="*/ 1436825 w 6085020"/>
              <a:gd name="connsiteY12019" fmla="*/ 3982976 h 4885973"/>
              <a:gd name="connsiteX12020" fmla="*/ 1438727 w 6085020"/>
              <a:gd name="connsiteY12020" fmla="*/ 3982976 h 4885973"/>
              <a:gd name="connsiteX12021" fmla="*/ 1445002 w 6085020"/>
              <a:gd name="connsiteY12021" fmla="*/ 3985252 h 4885973"/>
              <a:gd name="connsiteX12022" fmla="*/ 1437206 w 6085020"/>
              <a:gd name="connsiteY12022" fmla="*/ 3963061 h 4885973"/>
              <a:gd name="connsiteX12023" fmla="*/ 1435494 w 6085020"/>
              <a:gd name="connsiteY12023" fmla="*/ 3961354 h 4885973"/>
              <a:gd name="connsiteX12024" fmla="*/ 1435494 w 6085020"/>
              <a:gd name="connsiteY12024" fmla="*/ 3959078 h 4885973"/>
              <a:gd name="connsiteX12025" fmla="*/ 1423705 w 6085020"/>
              <a:gd name="connsiteY12025" fmla="*/ 3925886 h 4885973"/>
              <a:gd name="connsiteX12026" fmla="*/ 1420852 w 6085020"/>
              <a:gd name="connsiteY12026" fmla="*/ 3925886 h 4885973"/>
              <a:gd name="connsiteX12027" fmla="*/ 1405259 w 6085020"/>
              <a:gd name="connsiteY12027" fmla="*/ 3925886 h 4885973"/>
              <a:gd name="connsiteX12028" fmla="*/ 1411332 w 6085020"/>
              <a:gd name="connsiteY12028" fmla="*/ 3924280 h 4885973"/>
              <a:gd name="connsiteX12029" fmla="*/ 1413246 w 6085020"/>
              <a:gd name="connsiteY12029" fmla="*/ 3925507 h 4885973"/>
              <a:gd name="connsiteX12030" fmla="*/ 1414541 w 6085020"/>
              <a:gd name="connsiteY12030" fmla="*/ 3923431 h 4885973"/>
              <a:gd name="connsiteX12031" fmla="*/ 1414577 w 6085020"/>
              <a:gd name="connsiteY12031" fmla="*/ 3923421 h 4885973"/>
              <a:gd name="connsiteX12032" fmla="*/ 1421993 w 6085020"/>
              <a:gd name="connsiteY12032" fmla="*/ 3922093 h 4885973"/>
              <a:gd name="connsiteX12033" fmla="*/ 1419331 w 6085020"/>
              <a:gd name="connsiteY12033" fmla="*/ 3914127 h 4885973"/>
              <a:gd name="connsiteX12034" fmla="*/ 1400315 w 6085020"/>
              <a:gd name="connsiteY12034" fmla="*/ 3909954 h 4885973"/>
              <a:gd name="connsiteX12035" fmla="*/ 1392009 w 6085020"/>
              <a:gd name="connsiteY12035" fmla="*/ 3908154 h 4885973"/>
              <a:gd name="connsiteX12036" fmla="*/ 3129032 w 6085020"/>
              <a:gd name="connsiteY12036" fmla="*/ 3905782 h 4885973"/>
              <a:gd name="connsiteX12037" fmla="*/ 3129032 w 6085020"/>
              <a:gd name="connsiteY12037" fmla="*/ 3942198 h 4885973"/>
              <a:gd name="connsiteX12038" fmla="*/ 3144815 w 6085020"/>
              <a:gd name="connsiteY12038" fmla="*/ 3911282 h 4885973"/>
              <a:gd name="connsiteX12039" fmla="*/ 3144815 w 6085020"/>
              <a:gd name="connsiteY12039" fmla="*/ 3910903 h 4885973"/>
              <a:gd name="connsiteX12040" fmla="*/ 3129032 w 6085020"/>
              <a:gd name="connsiteY12040" fmla="*/ 3905782 h 4885973"/>
              <a:gd name="connsiteX12041" fmla="*/ 3156818 w 6085020"/>
              <a:gd name="connsiteY12041" fmla="*/ 3905213 h 4885973"/>
              <a:gd name="connsiteX12042" fmla="*/ 3156034 w 6085020"/>
              <a:gd name="connsiteY12042" fmla="*/ 3917731 h 4885973"/>
              <a:gd name="connsiteX12043" fmla="*/ 3156818 w 6085020"/>
              <a:gd name="connsiteY12043" fmla="*/ 3905213 h 4885973"/>
              <a:gd name="connsiteX12044" fmla="*/ 792003 w 6085020"/>
              <a:gd name="connsiteY12044" fmla="*/ 3905213 h 4885973"/>
              <a:gd name="connsiteX12045" fmla="*/ 792194 w 6085020"/>
              <a:gd name="connsiteY12045" fmla="*/ 3905972 h 4885973"/>
              <a:gd name="connsiteX12046" fmla="*/ 789663 w 6085020"/>
              <a:gd name="connsiteY12046" fmla="*/ 3908760 h 4885973"/>
              <a:gd name="connsiteX12047" fmla="*/ 789722 w 6085020"/>
              <a:gd name="connsiteY12047" fmla="*/ 3909196 h 4885973"/>
              <a:gd name="connsiteX12048" fmla="*/ 792313 w 6085020"/>
              <a:gd name="connsiteY12048" fmla="*/ 3911529 h 4885973"/>
              <a:gd name="connsiteX12049" fmla="*/ 792764 w 6085020"/>
              <a:gd name="connsiteY12049" fmla="*/ 3911472 h 4885973"/>
              <a:gd name="connsiteX12050" fmla="*/ 795259 w 6085020"/>
              <a:gd name="connsiteY12050" fmla="*/ 3908665 h 4885973"/>
              <a:gd name="connsiteX12051" fmla="*/ 795236 w 6085020"/>
              <a:gd name="connsiteY12051" fmla="*/ 3908437 h 4885973"/>
              <a:gd name="connsiteX12052" fmla="*/ 792823 w 6085020"/>
              <a:gd name="connsiteY12052" fmla="*/ 3905213 h 4885973"/>
              <a:gd name="connsiteX12053" fmla="*/ 792003 w 6085020"/>
              <a:gd name="connsiteY12053" fmla="*/ 3905213 h 4885973"/>
              <a:gd name="connsiteX12054" fmla="*/ 2139835 w 6085020"/>
              <a:gd name="connsiteY12054" fmla="*/ 3904834 h 4885973"/>
              <a:gd name="connsiteX12055" fmla="*/ 2137934 w 6085020"/>
              <a:gd name="connsiteY12055" fmla="*/ 3908627 h 4885973"/>
              <a:gd name="connsiteX12056" fmla="*/ 2141927 w 6085020"/>
              <a:gd name="connsiteY12056" fmla="*/ 3910523 h 4885973"/>
              <a:gd name="connsiteX12057" fmla="*/ 2144799 w 6085020"/>
              <a:gd name="connsiteY12057" fmla="*/ 3907337 h 4885973"/>
              <a:gd name="connsiteX12058" fmla="*/ 2144780 w 6085020"/>
              <a:gd name="connsiteY12058" fmla="*/ 3907110 h 4885973"/>
              <a:gd name="connsiteX12059" fmla="*/ 2143639 w 6085020"/>
              <a:gd name="connsiteY12059" fmla="*/ 3906730 h 4885973"/>
              <a:gd name="connsiteX12060" fmla="*/ 2139835 w 6085020"/>
              <a:gd name="connsiteY12060" fmla="*/ 3904834 h 4885973"/>
              <a:gd name="connsiteX12061" fmla="*/ 4626137 w 6085020"/>
              <a:gd name="connsiteY12061" fmla="*/ 3903696 h 4885973"/>
              <a:gd name="connsiteX12062" fmla="*/ 4626137 w 6085020"/>
              <a:gd name="connsiteY12062" fmla="*/ 3910713 h 4885973"/>
              <a:gd name="connsiteX12063" fmla="*/ 4628609 w 6085020"/>
              <a:gd name="connsiteY12063" fmla="*/ 3910334 h 4885973"/>
              <a:gd name="connsiteX12064" fmla="*/ 4632602 w 6085020"/>
              <a:gd name="connsiteY12064" fmla="*/ 3909006 h 4885973"/>
              <a:gd name="connsiteX12065" fmla="*/ 4632602 w 6085020"/>
              <a:gd name="connsiteY12065" fmla="*/ 3903696 h 4885973"/>
              <a:gd name="connsiteX12066" fmla="*/ 4629369 w 6085020"/>
              <a:gd name="connsiteY12066" fmla="*/ 3903696 h 4885973"/>
              <a:gd name="connsiteX12067" fmla="*/ 1972307 w 6085020"/>
              <a:gd name="connsiteY12067" fmla="*/ 3902557 h 4885973"/>
              <a:gd name="connsiteX12068" fmla="*/ 1969669 w 6085020"/>
              <a:gd name="connsiteY12068" fmla="*/ 3915384 h 4885973"/>
              <a:gd name="connsiteX12069" fmla="*/ 1970540 w 6085020"/>
              <a:gd name="connsiteY12069" fmla="*/ 3925427 h 4885973"/>
              <a:gd name="connsiteX12070" fmla="*/ 1969835 w 6085020"/>
              <a:gd name="connsiteY12070" fmla="*/ 3926455 h 4885973"/>
              <a:gd name="connsiteX12071" fmla="*/ 1970596 w 6085020"/>
              <a:gd name="connsiteY12071" fmla="*/ 3926076 h 4885973"/>
              <a:gd name="connsiteX12072" fmla="*/ 1970540 w 6085020"/>
              <a:gd name="connsiteY12072" fmla="*/ 3925427 h 4885973"/>
              <a:gd name="connsiteX12073" fmla="*/ 1976158 w 6085020"/>
              <a:gd name="connsiteY12073" fmla="*/ 3917233 h 4885973"/>
              <a:gd name="connsiteX12074" fmla="*/ 1979343 w 6085020"/>
              <a:gd name="connsiteY12074" fmla="*/ 3905023 h 4885973"/>
              <a:gd name="connsiteX12075" fmla="*/ 1972307 w 6085020"/>
              <a:gd name="connsiteY12075" fmla="*/ 3902557 h 4885973"/>
              <a:gd name="connsiteX12076" fmla="*/ 3203383 w 6085020"/>
              <a:gd name="connsiteY12076" fmla="*/ 3902368 h 4885973"/>
              <a:gd name="connsiteX12077" fmla="*/ 3202432 w 6085020"/>
              <a:gd name="connsiteY12077" fmla="*/ 3912800 h 4885973"/>
              <a:gd name="connsiteX12078" fmla="*/ 3213651 w 6085020"/>
              <a:gd name="connsiteY12078" fmla="*/ 3912800 h 4885973"/>
              <a:gd name="connsiteX12079" fmla="*/ 3213651 w 6085020"/>
              <a:gd name="connsiteY12079" fmla="*/ 3902368 h 4885973"/>
              <a:gd name="connsiteX12080" fmla="*/ 1527530 w 6085020"/>
              <a:gd name="connsiteY12080" fmla="*/ 3902178 h 4885973"/>
              <a:gd name="connsiteX12081" fmla="*/ 1525819 w 6085020"/>
              <a:gd name="connsiteY12081" fmla="*/ 3903696 h 4885973"/>
              <a:gd name="connsiteX12082" fmla="*/ 1522776 w 6085020"/>
              <a:gd name="connsiteY12082" fmla="*/ 3914127 h 4885973"/>
              <a:gd name="connsiteX12083" fmla="*/ 1528861 w 6085020"/>
              <a:gd name="connsiteY12083" fmla="*/ 3919248 h 4885973"/>
              <a:gd name="connsiteX12084" fmla="*/ 1529812 w 6085020"/>
              <a:gd name="connsiteY12084" fmla="*/ 3919248 h 4885973"/>
              <a:gd name="connsiteX12085" fmla="*/ 1528291 w 6085020"/>
              <a:gd name="connsiteY12085" fmla="*/ 3922283 h 4885973"/>
              <a:gd name="connsiteX12086" fmla="*/ 1525819 w 6085020"/>
              <a:gd name="connsiteY12086" fmla="*/ 3927404 h 4885973"/>
              <a:gd name="connsiteX12087" fmla="*/ 1540841 w 6085020"/>
              <a:gd name="connsiteY12087" fmla="*/ 3922093 h 4885973"/>
              <a:gd name="connsiteX12088" fmla="*/ 1535707 w 6085020"/>
              <a:gd name="connsiteY12088" fmla="*/ 3919627 h 4885973"/>
              <a:gd name="connsiteX12089" fmla="*/ 1534566 w 6085020"/>
              <a:gd name="connsiteY12089" fmla="*/ 3919627 h 4885973"/>
              <a:gd name="connsiteX12090" fmla="*/ 1540556 w 6085020"/>
              <a:gd name="connsiteY12090" fmla="*/ 3908153 h 4885973"/>
              <a:gd name="connsiteX12091" fmla="*/ 1529052 w 6085020"/>
              <a:gd name="connsiteY12091" fmla="*/ 3902178 h 4885973"/>
              <a:gd name="connsiteX12092" fmla="*/ 1508515 w 6085020"/>
              <a:gd name="connsiteY12092" fmla="*/ 3902178 h 4885973"/>
              <a:gd name="connsiteX12093" fmla="*/ 1509585 w 6085020"/>
              <a:gd name="connsiteY12093" fmla="*/ 3909931 h 4885973"/>
              <a:gd name="connsiteX12094" fmla="*/ 1514151 w 6085020"/>
              <a:gd name="connsiteY12094" fmla="*/ 3908879 h 4885973"/>
              <a:gd name="connsiteX12095" fmla="*/ 1514219 w 6085020"/>
              <a:gd name="connsiteY12095" fmla="*/ 3909196 h 4885973"/>
              <a:gd name="connsiteX12096" fmla="*/ 1514980 w 6085020"/>
              <a:gd name="connsiteY12096" fmla="*/ 3909196 h 4885973"/>
              <a:gd name="connsiteX12097" fmla="*/ 1518848 w 6085020"/>
              <a:gd name="connsiteY12097" fmla="*/ 3911074 h 4885973"/>
              <a:gd name="connsiteX12098" fmla="*/ 1520732 w 6085020"/>
              <a:gd name="connsiteY12098" fmla="*/ 3907223 h 4885973"/>
              <a:gd name="connsiteX12099" fmla="*/ 1516864 w 6085020"/>
              <a:gd name="connsiteY12099" fmla="*/ 3905346 h 4885973"/>
              <a:gd name="connsiteX12100" fmla="*/ 1516691 w 6085020"/>
              <a:gd name="connsiteY12100" fmla="*/ 3905403 h 4885973"/>
              <a:gd name="connsiteX12101" fmla="*/ 1514409 w 6085020"/>
              <a:gd name="connsiteY12101" fmla="*/ 3908519 h 4885973"/>
              <a:gd name="connsiteX12102" fmla="*/ 1625601 w 6085020"/>
              <a:gd name="connsiteY12102" fmla="*/ 3901888 h 4885973"/>
              <a:gd name="connsiteX12103" fmla="*/ 1617474 w 6085020"/>
              <a:gd name="connsiteY12103" fmla="*/ 3902178 h 4885973"/>
              <a:gd name="connsiteX12104" fmla="*/ 1617094 w 6085020"/>
              <a:gd name="connsiteY12104" fmla="*/ 3901988 h 4885973"/>
              <a:gd name="connsiteX12105" fmla="*/ 1627553 w 6085020"/>
              <a:gd name="connsiteY12105" fmla="*/ 3922852 h 4885973"/>
              <a:gd name="connsiteX12106" fmla="*/ 1625601 w 6085020"/>
              <a:gd name="connsiteY12106" fmla="*/ 3901888 h 4885973"/>
              <a:gd name="connsiteX12107" fmla="*/ 1644096 w 6085020"/>
              <a:gd name="connsiteY12107" fmla="*/ 3901799 h 4885973"/>
              <a:gd name="connsiteX12108" fmla="*/ 1641624 w 6085020"/>
              <a:gd name="connsiteY12108" fmla="*/ 3905023 h 4885973"/>
              <a:gd name="connsiteX12109" fmla="*/ 1645618 w 6085020"/>
              <a:gd name="connsiteY12109" fmla="*/ 3905023 h 4885973"/>
              <a:gd name="connsiteX12110" fmla="*/ 1644857 w 6085020"/>
              <a:gd name="connsiteY12110" fmla="*/ 3907489 h 4885973"/>
              <a:gd name="connsiteX12111" fmla="*/ 1647329 w 6085020"/>
              <a:gd name="connsiteY12111" fmla="*/ 3904265 h 4885973"/>
              <a:gd name="connsiteX12112" fmla="*/ 1644096 w 6085020"/>
              <a:gd name="connsiteY12112" fmla="*/ 3901799 h 4885973"/>
              <a:gd name="connsiteX12113" fmla="*/ 904386 w 6085020"/>
              <a:gd name="connsiteY12113" fmla="*/ 3901419 h 4885973"/>
              <a:gd name="connsiteX12114" fmla="*/ 902104 w 6085020"/>
              <a:gd name="connsiteY12114" fmla="*/ 3908627 h 4885973"/>
              <a:gd name="connsiteX12115" fmla="*/ 904386 w 6085020"/>
              <a:gd name="connsiteY12115" fmla="*/ 3902557 h 4885973"/>
              <a:gd name="connsiteX12116" fmla="*/ 4086662 w 6085020"/>
              <a:gd name="connsiteY12116" fmla="*/ 3901040 h 4885973"/>
              <a:gd name="connsiteX12117" fmla="*/ 4086662 w 6085020"/>
              <a:gd name="connsiteY12117" fmla="*/ 3901040 h 4885973"/>
              <a:gd name="connsiteX12118" fmla="*/ 5806250 w 6085020"/>
              <a:gd name="connsiteY12118" fmla="*/ 3900851 h 4885973"/>
              <a:gd name="connsiteX12119" fmla="*/ 5806441 w 6085020"/>
              <a:gd name="connsiteY12119" fmla="*/ 3901799 h 4885973"/>
              <a:gd name="connsiteX12120" fmla="*/ 5811575 w 6085020"/>
              <a:gd name="connsiteY12120" fmla="*/ 3922662 h 4885973"/>
              <a:gd name="connsiteX12121" fmla="*/ 5806250 w 6085020"/>
              <a:gd name="connsiteY12121" fmla="*/ 3900851 h 4885973"/>
              <a:gd name="connsiteX12122" fmla="*/ 726970 w 6085020"/>
              <a:gd name="connsiteY12122" fmla="*/ 3900851 h 4885973"/>
              <a:gd name="connsiteX12123" fmla="*/ 726019 w 6085020"/>
              <a:gd name="connsiteY12123" fmla="*/ 3904644 h 4885973"/>
              <a:gd name="connsiteX12124" fmla="*/ 724498 w 6085020"/>
              <a:gd name="connsiteY12124" fmla="*/ 3904075 h 4885973"/>
              <a:gd name="connsiteX12125" fmla="*/ 727540 w 6085020"/>
              <a:gd name="connsiteY12125" fmla="*/ 3906541 h 4885973"/>
              <a:gd name="connsiteX12126" fmla="*/ 730020 w 6085020"/>
              <a:gd name="connsiteY12126" fmla="*/ 3903373 h 4885973"/>
              <a:gd name="connsiteX12127" fmla="*/ 730012 w 6085020"/>
              <a:gd name="connsiteY12127" fmla="*/ 3903316 h 4885973"/>
              <a:gd name="connsiteX12128" fmla="*/ 726970 w 6085020"/>
              <a:gd name="connsiteY12128" fmla="*/ 3900851 h 4885973"/>
              <a:gd name="connsiteX12129" fmla="*/ 1997788 w 6085020"/>
              <a:gd name="connsiteY12129" fmla="*/ 3900661 h 4885973"/>
              <a:gd name="connsiteX12130" fmla="*/ 1997788 w 6085020"/>
              <a:gd name="connsiteY12130" fmla="*/ 3900661 h 4885973"/>
              <a:gd name="connsiteX12131" fmla="*/ 5154202 w 6085020"/>
              <a:gd name="connsiteY12131" fmla="*/ 3899523 h 4885973"/>
              <a:gd name="connsiteX12132" fmla="*/ 5152491 w 6085020"/>
              <a:gd name="connsiteY12132" fmla="*/ 3901040 h 4885973"/>
              <a:gd name="connsiteX12133" fmla="*/ 5152491 w 6085020"/>
              <a:gd name="connsiteY12133" fmla="*/ 3903885 h 4885973"/>
              <a:gd name="connsiteX12134" fmla="*/ 5156674 w 6085020"/>
              <a:gd name="connsiteY12134" fmla="*/ 3903885 h 4885973"/>
              <a:gd name="connsiteX12135" fmla="*/ 5160097 w 6085020"/>
              <a:gd name="connsiteY12135" fmla="*/ 3903885 h 4885973"/>
              <a:gd name="connsiteX12136" fmla="*/ 5157055 w 6085020"/>
              <a:gd name="connsiteY12136" fmla="*/ 3901609 h 4885973"/>
              <a:gd name="connsiteX12137" fmla="*/ 4913274 w 6085020"/>
              <a:gd name="connsiteY12137" fmla="*/ 3898954 h 4885973"/>
              <a:gd name="connsiteX12138" fmla="*/ 4913274 w 6085020"/>
              <a:gd name="connsiteY12138" fmla="*/ 3909385 h 4885973"/>
              <a:gd name="connsiteX12139" fmla="*/ 4923922 w 6085020"/>
              <a:gd name="connsiteY12139" fmla="*/ 3909385 h 4885973"/>
              <a:gd name="connsiteX12140" fmla="*/ 4923922 w 6085020"/>
              <a:gd name="connsiteY12140" fmla="*/ 3898954 h 4885973"/>
              <a:gd name="connsiteX12141" fmla="*/ 1329957 w 6085020"/>
              <a:gd name="connsiteY12141" fmla="*/ 3898195 h 4885973"/>
              <a:gd name="connsiteX12142" fmla="*/ 1329957 w 6085020"/>
              <a:gd name="connsiteY12142" fmla="*/ 3899713 h 4885973"/>
              <a:gd name="connsiteX12143" fmla="*/ 1329957 w 6085020"/>
              <a:gd name="connsiteY12143" fmla="*/ 3902557 h 4885973"/>
              <a:gd name="connsiteX12144" fmla="*/ 1333000 w 6085020"/>
              <a:gd name="connsiteY12144" fmla="*/ 3902368 h 4885973"/>
              <a:gd name="connsiteX12145" fmla="*/ 1331478 w 6085020"/>
              <a:gd name="connsiteY12145" fmla="*/ 3898195 h 4885973"/>
              <a:gd name="connsiteX12146" fmla="*/ 1684790 w 6085020"/>
              <a:gd name="connsiteY12146" fmla="*/ 3897057 h 4885973"/>
              <a:gd name="connsiteX12147" fmla="*/ 1688546 w 6085020"/>
              <a:gd name="connsiteY12147" fmla="*/ 3909457 h 4885973"/>
              <a:gd name="connsiteX12148" fmla="*/ 1700533 w 6085020"/>
              <a:gd name="connsiteY12148" fmla="*/ 3912457 h 4885973"/>
              <a:gd name="connsiteX12149" fmla="*/ 1700573 w 6085020"/>
              <a:gd name="connsiteY12149" fmla="*/ 3912610 h 4885973"/>
              <a:gd name="connsiteX12150" fmla="*/ 1701143 w 6085020"/>
              <a:gd name="connsiteY12150" fmla="*/ 3912610 h 4885973"/>
              <a:gd name="connsiteX12151" fmla="*/ 1700533 w 6085020"/>
              <a:gd name="connsiteY12151" fmla="*/ 3912457 h 4885973"/>
              <a:gd name="connsiteX12152" fmla="*/ 1697317 w 6085020"/>
              <a:gd name="connsiteY12152" fmla="*/ 3900211 h 4885973"/>
              <a:gd name="connsiteX12153" fmla="*/ 1684790 w 6085020"/>
              <a:gd name="connsiteY12153" fmla="*/ 3897057 h 4885973"/>
              <a:gd name="connsiteX12154" fmla="*/ 2187375 w 6085020"/>
              <a:gd name="connsiteY12154" fmla="*/ 3896298 h 4885973"/>
              <a:gd name="connsiteX12155" fmla="*/ 2187375 w 6085020"/>
              <a:gd name="connsiteY12155" fmla="*/ 3896298 h 4885973"/>
              <a:gd name="connsiteX12156" fmla="*/ 739640 w 6085020"/>
              <a:gd name="connsiteY12156" fmla="*/ 3894307 h 4885973"/>
              <a:gd name="connsiteX12157" fmla="*/ 739140 w 6085020"/>
              <a:gd name="connsiteY12157" fmla="*/ 3894402 h 4885973"/>
              <a:gd name="connsiteX12158" fmla="*/ 739710 w 6085020"/>
              <a:gd name="connsiteY12158" fmla="*/ 3894402 h 4885973"/>
              <a:gd name="connsiteX12159" fmla="*/ 737048 w 6085020"/>
              <a:gd name="connsiteY12159" fmla="*/ 3897626 h 4885973"/>
              <a:gd name="connsiteX12160" fmla="*/ 740281 w 6085020"/>
              <a:gd name="connsiteY12160" fmla="*/ 3900092 h 4885973"/>
              <a:gd name="connsiteX12161" fmla="*/ 742753 w 6085020"/>
              <a:gd name="connsiteY12161" fmla="*/ 3896868 h 4885973"/>
              <a:gd name="connsiteX12162" fmla="*/ 739640 w 6085020"/>
              <a:gd name="connsiteY12162" fmla="*/ 3894307 h 4885973"/>
              <a:gd name="connsiteX12163" fmla="*/ 772798 w 6085020"/>
              <a:gd name="connsiteY12163" fmla="*/ 3894023 h 4885973"/>
              <a:gd name="connsiteX12164" fmla="*/ 770516 w 6085020"/>
              <a:gd name="connsiteY12164" fmla="*/ 3899144 h 4885973"/>
              <a:gd name="connsiteX12165" fmla="*/ 767473 w 6085020"/>
              <a:gd name="connsiteY12165" fmla="*/ 3904265 h 4885973"/>
              <a:gd name="connsiteX12166" fmla="*/ 766332 w 6085020"/>
              <a:gd name="connsiteY12166" fmla="*/ 3906541 h 4885973"/>
              <a:gd name="connsiteX12167" fmla="*/ 770325 w 6085020"/>
              <a:gd name="connsiteY12167" fmla="*/ 3906541 h 4885973"/>
              <a:gd name="connsiteX12168" fmla="*/ 776030 w 6085020"/>
              <a:gd name="connsiteY12168" fmla="*/ 3910713 h 4885973"/>
              <a:gd name="connsiteX12169" fmla="*/ 784968 w 6085020"/>
              <a:gd name="connsiteY12169" fmla="*/ 3916972 h 4885973"/>
              <a:gd name="connsiteX12170" fmla="*/ 784968 w 6085020"/>
              <a:gd name="connsiteY12170" fmla="*/ 3912420 h 4885973"/>
              <a:gd name="connsiteX12171" fmla="*/ 778692 w 6085020"/>
              <a:gd name="connsiteY12171" fmla="*/ 3901040 h 4885973"/>
              <a:gd name="connsiteX12172" fmla="*/ 1078950 w 6085020"/>
              <a:gd name="connsiteY12172" fmla="*/ 3891936 h 4885973"/>
              <a:gd name="connsiteX12173" fmla="*/ 1078950 w 6085020"/>
              <a:gd name="connsiteY12173" fmla="*/ 3891936 h 4885973"/>
              <a:gd name="connsiteX12174" fmla="*/ 2025361 w 6085020"/>
              <a:gd name="connsiteY12174" fmla="*/ 3891178 h 4885973"/>
              <a:gd name="connsiteX12175" fmla="*/ 2037531 w 6085020"/>
              <a:gd name="connsiteY12175" fmla="*/ 3912041 h 4885973"/>
              <a:gd name="connsiteX12176" fmla="*/ 2040954 w 6085020"/>
              <a:gd name="connsiteY12176" fmla="*/ 3912610 h 4885973"/>
              <a:gd name="connsiteX12177" fmla="*/ 2040954 w 6085020"/>
              <a:gd name="connsiteY12177" fmla="*/ 3912041 h 4885973"/>
              <a:gd name="connsiteX12178" fmla="*/ 2025361 w 6085020"/>
              <a:gd name="connsiteY12178" fmla="*/ 3891178 h 4885973"/>
              <a:gd name="connsiteX12179" fmla="*/ 813714 w 6085020"/>
              <a:gd name="connsiteY12179" fmla="*/ 3891159 h 4885973"/>
              <a:gd name="connsiteX12180" fmla="*/ 813111 w 6085020"/>
              <a:gd name="connsiteY12180" fmla="*/ 3891178 h 4885973"/>
              <a:gd name="connsiteX12181" fmla="*/ 813301 w 6085020"/>
              <a:gd name="connsiteY12181" fmla="*/ 3891178 h 4885973"/>
              <a:gd name="connsiteX12182" fmla="*/ 810829 w 6085020"/>
              <a:gd name="connsiteY12182" fmla="*/ 3894402 h 4885973"/>
              <a:gd name="connsiteX12183" fmla="*/ 813681 w 6085020"/>
              <a:gd name="connsiteY12183" fmla="*/ 3897247 h 4885973"/>
              <a:gd name="connsiteX12184" fmla="*/ 816534 w 6085020"/>
              <a:gd name="connsiteY12184" fmla="*/ 3894402 h 4885973"/>
              <a:gd name="connsiteX12185" fmla="*/ 813714 w 6085020"/>
              <a:gd name="connsiteY12185" fmla="*/ 3891159 h 4885973"/>
              <a:gd name="connsiteX12186" fmla="*/ 3488428 w 6085020"/>
              <a:gd name="connsiteY12186" fmla="*/ 3889660 h 4885973"/>
              <a:gd name="connsiteX12187" fmla="*/ 3488428 w 6085020"/>
              <a:gd name="connsiteY12187" fmla="*/ 3889660 h 4885973"/>
              <a:gd name="connsiteX12188" fmla="*/ 1472385 w 6085020"/>
              <a:gd name="connsiteY12188" fmla="*/ 3889471 h 4885973"/>
              <a:gd name="connsiteX12189" fmla="*/ 1470483 w 6085020"/>
              <a:gd name="connsiteY12189" fmla="*/ 3893074 h 4885973"/>
              <a:gd name="connsiteX12190" fmla="*/ 1470483 w 6085020"/>
              <a:gd name="connsiteY12190" fmla="*/ 3893264 h 4885973"/>
              <a:gd name="connsiteX12191" fmla="*/ 1474286 w 6085020"/>
              <a:gd name="connsiteY12191" fmla="*/ 3894971 h 4885973"/>
              <a:gd name="connsiteX12192" fmla="*/ 1476289 w 6085020"/>
              <a:gd name="connsiteY12192" fmla="*/ 3891481 h 4885973"/>
              <a:gd name="connsiteX12193" fmla="*/ 1476188 w 6085020"/>
              <a:gd name="connsiteY12193" fmla="*/ 3891178 h 4885973"/>
              <a:gd name="connsiteX12194" fmla="*/ 1472385 w 6085020"/>
              <a:gd name="connsiteY12194" fmla="*/ 3889471 h 4885973"/>
              <a:gd name="connsiteX12195" fmla="*/ 4798419 w 6085020"/>
              <a:gd name="connsiteY12195" fmla="*/ 3888522 h 4885973"/>
              <a:gd name="connsiteX12196" fmla="*/ 4798419 w 6085020"/>
              <a:gd name="connsiteY12196" fmla="*/ 3888522 h 4885973"/>
              <a:gd name="connsiteX12197" fmla="*/ 635605 w 6085020"/>
              <a:gd name="connsiteY12197" fmla="*/ 3887986 h 4885973"/>
              <a:gd name="connsiteX12198" fmla="*/ 640258 w 6085020"/>
              <a:gd name="connsiteY12198" fmla="*/ 3891747 h 4885973"/>
              <a:gd name="connsiteX12199" fmla="*/ 635605 w 6085020"/>
              <a:gd name="connsiteY12199" fmla="*/ 3887986 h 4885973"/>
              <a:gd name="connsiteX12200" fmla="*/ 688558 w 6085020"/>
              <a:gd name="connsiteY12200" fmla="*/ 3887005 h 4885973"/>
              <a:gd name="connsiteX12201" fmla="*/ 693122 w 6085020"/>
              <a:gd name="connsiteY12201" fmla="*/ 3924938 h 4885973"/>
              <a:gd name="connsiteX12202" fmla="*/ 709095 w 6085020"/>
              <a:gd name="connsiteY12202" fmla="*/ 3933663 h 4885973"/>
              <a:gd name="connsiteX12203" fmla="*/ 696545 w 6085020"/>
              <a:gd name="connsiteY12203" fmla="*/ 3924938 h 4885973"/>
              <a:gd name="connsiteX12204" fmla="*/ 710806 w 6085020"/>
              <a:gd name="connsiteY12204" fmla="*/ 3923231 h 4885973"/>
              <a:gd name="connsiteX12205" fmla="*/ 726019 w 6085020"/>
              <a:gd name="connsiteY12205" fmla="*/ 3912989 h 4885973"/>
              <a:gd name="connsiteX12206" fmla="*/ 726589 w 6085020"/>
              <a:gd name="connsiteY12206" fmla="*/ 3912231 h 4885973"/>
              <a:gd name="connsiteX12207" fmla="*/ 707574 w 6085020"/>
              <a:gd name="connsiteY12207" fmla="*/ 3895919 h 4885973"/>
              <a:gd name="connsiteX12208" fmla="*/ 1931043 w 6085020"/>
              <a:gd name="connsiteY12208" fmla="*/ 3886626 h 4885973"/>
              <a:gd name="connsiteX12209" fmla="*/ 1931043 w 6085020"/>
              <a:gd name="connsiteY12209" fmla="*/ 3886626 h 4885973"/>
              <a:gd name="connsiteX12210" fmla="*/ 434136 w 6085020"/>
              <a:gd name="connsiteY12210" fmla="*/ 3885734 h 4885973"/>
              <a:gd name="connsiteX12211" fmla="*/ 431713 w 6085020"/>
              <a:gd name="connsiteY12211" fmla="*/ 3888940 h 4885973"/>
              <a:gd name="connsiteX12212" fmla="*/ 434889 w 6085020"/>
              <a:gd name="connsiteY12212" fmla="*/ 3891367 h 4885973"/>
              <a:gd name="connsiteX12213" fmla="*/ 437361 w 6085020"/>
              <a:gd name="connsiteY12213" fmla="*/ 3888143 h 4885973"/>
              <a:gd name="connsiteX12214" fmla="*/ 434136 w 6085020"/>
              <a:gd name="connsiteY12214" fmla="*/ 3885734 h 4885973"/>
              <a:gd name="connsiteX12215" fmla="*/ 955728 w 6085020"/>
              <a:gd name="connsiteY12215" fmla="*/ 3885677 h 4885973"/>
              <a:gd name="connsiteX12216" fmla="*/ 953234 w 6085020"/>
              <a:gd name="connsiteY12216" fmla="*/ 3888484 h 4885973"/>
              <a:gd name="connsiteX12217" fmla="*/ 953256 w 6085020"/>
              <a:gd name="connsiteY12217" fmla="*/ 3888712 h 4885973"/>
              <a:gd name="connsiteX12218" fmla="*/ 955283 w 6085020"/>
              <a:gd name="connsiteY12218" fmla="*/ 3892183 h 4885973"/>
              <a:gd name="connsiteX12219" fmla="*/ 958771 w 6085020"/>
              <a:gd name="connsiteY12219" fmla="*/ 3890172 h 4885973"/>
              <a:gd name="connsiteX12220" fmla="*/ 958771 w 6085020"/>
              <a:gd name="connsiteY12220" fmla="*/ 3888712 h 4885973"/>
              <a:gd name="connsiteX12221" fmla="*/ 958771 w 6085020"/>
              <a:gd name="connsiteY12221" fmla="*/ 3888143 h 4885973"/>
              <a:gd name="connsiteX12222" fmla="*/ 955728 w 6085020"/>
              <a:gd name="connsiteY12222" fmla="*/ 3885677 h 4885973"/>
              <a:gd name="connsiteX12223" fmla="*/ 1647709 w 6085020"/>
              <a:gd name="connsiteY12223" fmla="*/ 3884160 h 4885973"/>
              <a:gd name="connsiteX12224" fmla="*/ 1645237 w 6085020"/>
              <a:gd name="connsiteY12224" fmla="*/ 3887384 h 4885973"/>
              <a:gd name="connsiteX12225" fmla="*/ 1647519 w 6085020"/>
              <a:gd name="connsiteY12225" fmla="*/ 3889660 h 4885973"/>
              <a:gd name="connsiteX12226" fmla="*/ 1649231 w 6085020"/>
              <a:gd name="connsiteY12226" fmla="*/ 3887005 h 4885973"/>
              <a:gd name="connsiteX12227" fmla="*/ 1651132 w 6085020"/>
              <a:gd name="connsiteY12227" fmla="*/ 3887005 h 4885973"/>
              <a:gd name="connsiteX12228" fmla="*/ 1651512 w 6085020"/>
              <a:gd name="connsiteY12228" fmla="*/ 3884160 h 4885973"/>
              <a:gd name="connsiteX12229" fmla="*/ 1650752 w 6085020"/>
              <a:gd name="connsiteY12229" fmla="*/ 3886626 h 4885973"/>
              <a:gd name="connsiteX12230" fmla="*/ 1647709 w 6085020"/>
              <a:gd name="connsiteY12230" fmla="*/ 3884160 h 4885973"/>
              <a:gd name="connsiteX12231" fmla="*/ 4709425 w 6085020"/>
              <a:gd name="connsiteY12231" fmla="*/ 3882832 h 4885973"/>
              <a:gd name="connsiteX12232" fmla="*/ 4709425 w 6085020"/>
              <a:gd name="connsiteY12232" fmla="*/ 3882832 h 4885973"/>
              <a:gd name="connsiteX12233" fmla="*/ 4678049 w 6085020"/>
              <a:gd name="connsiteY12233" fmla="*/ 3882832 h 4885973"/>
              <a:gd name="connsiteX12234" fmla="*/ 4678049 w 6085020"/>
              <a:gd name="connsiteY12234" fmla="*/ 3882832 h 4885973"/>
              <a:gd name="connsiteX12235" fmla="*/ 5157113 w 6085020"/>
              <a:gd name="connsiteY12235" fmla="*/ 3882267 h 4885973"/>
              <a:gd name="connsiteX12236" fmla="*/ 5159785 w 6085020"/>
              <a:gd name="connsiteY12236" fmla="*/ 3885195 h 4885973"/>
              <a:gd name="connsiteX12237" fmla="*/ 5159248 w 6085020"/>
              <a:gd name="connsiteY12237" fmla="*/ 3886824 h 4885973"/>
              <a:gd name="connsiteX12238" fmla="*/ 1827408 w 6085020"/>
              <a:gd name="connsiteY12238" fmla="*/ 3881884 h 4885973"/>
              <a:gd name="connsiteX12239" fmla="*/ 1827408 w 6085020"/>
              <a:gd name="connsiteY12239" fmla="*/ 3881884 h 4885973"/>
              <a:gd name="connsiteX12240" fmla="*/ 1722061 w 6085020"/>
              <a:gd name="connsiteY12240" fmla="*/ 3881315 h 4885973"/>
              <a:gd name="connsiteX12241" fmla="*/ 1722792 w 6085020"/>
              <a:gd name="connsiteY12241" fmla="*/ 3881812 h 4885973"/>
              <a:gd name="connsiteX12242" fmla="*/ 1712411 w 6085020"/>
              <a:gd name="connsiteY12242" fmla="*/ 3894402 h 4885973"/>
              <a:gd name="connsiteX12243" fmla="*/ 1712743 w 6085020"/>
              <a:gd name="connsiteY12243" fmla="*/ 3907489 h 4885973"/>
              <a:gd name="connsiteX12244" fmla="*/ 1730981 w 6085020"/>
              <a:gd name="connsiteY12244" fmla="*/ 3887379 h 4885973"/>
              <a:gd name="connsiteX12245" fmla="*/ 1722792 w 6085020"/>
              <a:gd name="connsiteY12245" fmla="*/ 3881812 h 4885973"/>
              <a:gd name="connsiteX12246" fmla="*/ 1723202 w 6085020"/>
              <a:gd name="connsiteY12246" fmla="*/ 3881315 h 4885973"/>
              <a:gd name="connsiteX12247" fmla="*/ 937473 w 6085020"/>
              <a:gd name="connsiteY12247" fmla="*/ 3880936 h 4885973"/>
              <a:gd name="connsiteX12248" fmla="*/ 937473 w 6085020"/>
              <a:gd name="connsiteY12248" fmla="*/ 3891367 h 4885973"/>
              <a:gd name="connsiteX12249" fmla="*/ 948122 w 6085020"/>
              <a:gd name="connsiteY12249" fmla="*/ 3891367 h 4885973"/>
              <a:gd name="connsiteX12250" fmla="*/ 948122 w 6085020"/>
              <a:gd name="connsiteY12250" fmla="*/ 3880936 h 4885973"/>
              <a:gd name="connsiteX12251" fmla="*/ 4033608 w 6085020"/>
              <a:gd name="connsiteY12251" fmla="*/ 3879987 h 4885973"/>
              <a:gd name="connsiteX12252" fmla="*/ 4034553 w 6085020"/>
              <a:gd name="connsiteY12252" fmla="*/ 3881588 h 4885973"/>
              <a:gd name="connsiteX12253" fmla="*/ 4034532 w 6085020"/>
              <a:gd name="connsiteY12253" fmla="*/ 3886848 h 4885973"/>
              <a:gd name="connsiteX12254" fmla="*/ 4034559 w 6085020"/>
              <a:gd name="connsiteY12254" fmla="*/ 3900851 h 4885973"/>
              <a:gd name="connsiteX12255" fmla="*/ 4039218 w 6085020"/>
              <a:gd name="connsiteY12255" fmla="*/ 3889495 h 4885973"/>
              <a:gd name="connsiteX12256" fmla="*/ 4034553 w 6085020"/>
              <a:gd name="connsiteY12256" fmla="*/ 3881588 h 4885973"/>
              <a:gd name="connsiteX12257" fmla="*/ 4034559 w 6085020"/>
              <a:gd name="connsiteY12257" fmla="*/ 3879987 h 4885973"/>
              <a:gd name="connsiteX12258" fmla="*/ 1785003 w 6085020"/>
              <a:gd name="connsiteY12258" fmla="*/ 3879798 h 4885973"/>
              <a:gd name="connsiteX12259" fmla="*/ 1785003 w 6085020"/>
              <a:gd name="connsiteY12259" fmla="*/ 3890229 h 4885973"/>
              <a:gd name="connsiteX12260" fmla="*/ 1800405 w 6085020"/>
              <a:gd name="connsiteY12260" fmla="*/ 3886626 h 4885973"/>
              <a:gd name="connsiteX12261" fmla="*/ 1800596 w 6085020"/>
              <a:gd name="connsiteY12261" fmla="*/ 3885108 h 4885973"/>
              <a:gd name="connsiteX12262" fmla="*/ 1785003 w 6085020"/>
              <a:gd name="connsiteY12262" fmla="*/ 3879798 h 4885973"/>
              <a:gd name="connsiteX12263" fmla="*/ 825661 w 6085020"/>
              <a:gd name="connsiteY12263" fmla="*/ 3876384 h 4885973"/>
              <a:gd name="connsiteX12264" fmla="*/ 822429 w 6085020"/>
              <a:gd name="connsiteY12264" fmla="*/ 3880556 h 4885973"/>
              <a:gd name="connsiteX12265" fmla="*/ 819006 w 6085020"/>
              <a:gd name="connsiteY12265" fmla="*/ 3884729 h 4885973"/>
              <a:gd name="connsiteX12266" fmla="*/ 823379 w 6085020"/>
              <a:gd name="connsiteY12266" fmla="*/ 3888143 h 4885973"/>
              <a:gd name="connsiteX12267" fmla="*/ 827563 w 6085020"/>
              <a:gd name="connsiteY12267" fmla="*/ 3891367 h 4885973"/>
              <a:gd name="connsiteX12268" fmla="*/ 1473957 w 6085020"/>
              <a:gd name="connsiteY12268" fmla="*/ 3875985 h 4885973"/>
              <a:gd name="connsiteX12269" fmla="*/ 1473906 w 6085020"/>
              <a:gd name="connsiteY12269" fmla="*/ 3876004 h 4885973"/>
              <a:gd name="connsiteX12270" fmla="*/ 1473906 w 6085020"/>
              <a:gd name="connsiteY12270" fmla="*/ 3876194 h 4885973"/>
              <a:gd name="connsiteX12271" fmla="*/ 1472195 w 6085020"/>
              <a:gd name="connsiteY12271" fmla="*/ 3879987 h 4885973"/>
              <a:gd name="connsiteX12272" fmla="*/ 1475998 w 6085020"/>
              <a:gd name="connsiteY12272" fmla="*/ 3881884 h 4885973"/>
              <a:gd name="connsiteX12273" fmla="*/ 1477709 w 6085020"/>
              <a:gd name="connsiteY12273" fmla="*/ 3878091 h 4885973"/>
              <a:gd name="connsiteX12274" fmla="*/ 1473957 w 6085020"/>
              <a:gd name="connsiteY12274" fmla="*/ 3875985 h 4885973"/>
              <a:gd name="connsiteX12275" fmla="*/ 3139490 w 6085020"/>
              <a:gd name="connsiteY12275" fmla="*/ 3875957 h 4885973"/>
              <a:gd name="connsiteX12276" fmla="*/ 3141202 w 6085020"/>
              <a:gd name="connsiteY12276" fmla="*/ 3878091 h 4885973"/>
              <a:gd name="connsiteX12277" fmla="*/ 3139490 w 6085020"/>
              <a:gd name="connsiteY12277" fmla="*/ 3875957 h 4885973"/>
              <a:gd name="connsiteX12278" fmla="*/ 3536918 w 6085020"/>
              <a:gd name="connsiteY12278" fmla="*/ 3875435 h 4885973"/>
              <a:gd name="connsiteX12279" fmla="*/ 3536918 w 6085020"/>
              <a:gd name="connsiteY12279" fmla="*/ 3885867 h 4885973"/>
              <a:gd name="connsiteX12280" fmla="*/ 3547377 w 6085020"/>
              <a:gd name="connsiteY12280" fmla="*/ 3885867 h 4885973"/>
              <a:gd name="connsiteX12281" fmla="*/ 3547377 w 6085020"/>
              <a:gd name="connsiteY12281" fmla="*/ 3875435 h 4885973"/>
              <a:gd name="connsiteX12282" fmla="*/ 1512502 w 6085020"/>
              <a:gd name="connsiteY12282" fmla="*/ 3875360 h 4885973"/>
              <a:gd name="connsiteX12283" fmla="*/ 1512318 w 6085020"/>
              <a:gd name="connsiteY12283" fmla="*/ 3875435 h 4885973"/>
              <a:gd name="connsiteX12284" fmla="*/ 1510433 w 6085020"/>
              <a:gd name="connsiteY12284" fmla="*/ 3879286 h 4885973"/>
              <a:gd name="connsiteX12285" fmla="*/ 1514303 w 6085020"/>
              <a:gd name="connsiteY12285" fmla="*/ 3881163 h 4885973"/>
              <a:gd name="connsiteX12286" fmla="*/ 1516185 w 6085020"/>
              <a:gd name="connsiteY12286" fmla="*/ 3877313 h 4885973"/>
              <a:gd name="connsiteX12287" fmla="*/ 1516121 w 6085020"/>
              <a:gd name="connsiteY12287" fmla="*/ 3877142 h 4885973"/>
              <a:gd name="connsiteX12288" fmla="*/ 1512502 w 6085020"/>
              <a:gd name="connsiteY12288" fmla="*/ 3875360 h 4885973"/>
              <a:gd name="connsiteX12289" fmla="*/ 4086662 w 6085020"/>
              <a:gd name="connsiteY12289" fmla="*/ 3875056 h 4885973"/>
              <a:gd name="connsiteX12290" fmla="*/ 4086662 w 6085020"/>
              <a:gd name="connsiteY12290" fmla="*/ 3875056 h 4885973"/>
              <a:gd name="connsiteX12291" fmla="*/ 3096705 w 6085020"/>
              <a:gd name="connsiteY12291" fmla="*/ 3875056 h 4885973"/>
              <a:gd name="connsiteX12292" fmla="*/ 3096705 w 6085020"/>
              <a:gd name="connsiteY12292" fmla="*/ 3875056 h 4885973"/>
              <a:gd name="connsiteX12293" fmla="*/ 1635729 w 6085020"/>
              <a:gd name="connsiteY12293" fmla="*/ 3874487 h 4885973"/>
              <a:gd name="connsiteX12294" fmla="*/ 1631356 w 6085020"/>
              <a:gd name="connsiteY12294" fmla="*/ 3881505 h 4885973"/>
              <a:gd name="connsiteX12295" fmla="*/ 1634208 w 6085020"/>
              <a:gd name="connsiteY12295" fmla="*/ 3881505 h 4885973"/>
              <a:gd name="connsiteX12296" fmla="*/ 1634208 w 6085020"/>
              <a:gd name="connsiteY12296" fmla="*/ 3879987 h 4885973"/>
              <a:gd name="connsiteX12297" fmla="*/ 1635729 w 6085020"/>
              <a:gd name="connsiteY12297" fmla="*/ 3879987 h 4885973"/>
              <a:gd name="connsiteX12298" fmla="*/ 1638202 w 6085020"/>
              <a:gd name="connsiteY12298" fmla="*/ 3876763 h 4885973"/>
              <a:gd name="connsiteX12299" fmla="*/ 1635729 w 6085020"/>
              <a:gd name="connsiteY12299" fmla="*/ 3874487 h 4885973"/>
              <a:gd name="connsiteX12300" fmla="*/ 3113439 w 6085020"/>
              <a:gd name="connsiteY12300" fmla="*/ 3874108 h 4885973"/>
              <a:gd name="connsiteX12301" fmla="*/ 3117432 w 6085020"/>
              <a:gd name="connsiteY12301" fmla="*/ 3880556 h 4885973"/>
              <a:gd name="connsiteX12302" fmla="*/ 3118192 w 6085020"/>
              <a:gd name="connsiteY12302" fmla="*/ 3881125 h 4885973"/>
              <a:gd name="connsiteX12303" fmla="*/ 3113439 w 6085020"/>
              <a:gd name="connsiteY12303" fmla="*/ 3874108 h 4885973"/>
              <a:gd name="connsiteX12304" fmla="*/ 1964511 w 6085020"/>
              <a:gd name="connsiteY12304" fmla="*/ 3872590 h 4885973"/>
              <a:gd name="connsiteX12305" fmla="*/ 1962723 w 6085020"/>
              <a:gd name="connsiteY12305" fmla="*/ 3876194 h 4885973"/>
              <a:gd name="connsiteX12306" fmla="*/ 1962799 w 6085020"/>
              <a:gd name="connsiteY12306" fmla="*/ 3876384 h 4885973"/>
              <a:gd name="connsiteX12307" fmla="*/ 1966127 w 6085020"/>
              <a:gd name="connsiteY12307" fmla="*/ 3878641 h 4885973"/>
              <a:gd name="connsiteX12308" fmla="*/ 1967363 w 6085020"/>
              <a:gd name="connsiteY12308" fmla="*/ 3878091 h 4885973"/>
              <a:gd name="connsiteX12309" fmla="*/ 1966602 w 6085020"/>
              <a:gd name="connsiteY12309" fmla="*/ 3878091 h 4885973"/>
              <a:gd name="connsiteX12310" fmla="*/ 1967344 w 6085020"/>
              <a:gd name="connsiteY12310" fmla="*/ 3873861 h 4885973"/>
              <a:gd name="connsiteX12311" fmla="*/ 1964511 w 6085020"/>
              <a:gd name="connsiteY12311" fmla="*/ 3872590 h 4885973"/>
              <a:gd name="connsiteX12312" fmla="*/ 1574879 w 6085020"/>
              <a:gd name="connsiteY12312" fmla="*/ 3871073 h 4885973"/>
              <a:gd name="connsiteX12313" fmla="*/ 1574879 w 6085020"/>
              <a:gd name="connsiteY12313" fmla="*/ 3881505 h 4885973"/>
              <a:gd name="connsiteX12314" fmla="*/ 1585338 w 6085020"/>
              <a:gd name="connsiteY12314" fmla="*/ 3881505 h 4885973"/>
              <a:gd name="connsiteX12315" fmla="*/ 1585338 w 6085020"/>
              <a:gd name="connsiteY12315" fmla="*/ 3873539 h 4885973"/>
              <a:gd name="connsiteX12316" fmla="*/ 1576591 w 6085020"/>
              <a:gd name="connsiteY12316" fmla="*/ 3871073 h 4885973"/>
              <a:gd name="connsiteX12317" fmla="*/ 1481512 w 6085020"/>
              <a:gd name="connsiteY12317" fmla="*/ 3871073 h 4885973"/>
              <a:gd name="connsiteX12318" fmla="*/ 1481512 w 6085020"/>
              <a:gd name="connsiteY12318" fmla="*/ 3871073 h 4885973"/>
              <a:gd name="connsiteX12319" fmla="*/ 1659309 w 6085020"/>
              <a:gd name="connsiteY12319" fmla="*/ 3870883 h 4885973"/>
              <a:gd name="connsiteX12320" fmla="*/ 1659879 w 6085020"/>
              <a:gd name="connsiteY12320" fmla="*/ 3871007 h 4885973"/>
              <a:gd name="connsiteX12321" fmla="*/ 1659879 w 6085020"/>
              <a:gd name="connsiteY12321" fmla="*/ 3879418 h 4885973"/>
              <a:gd name="connsiteX12322" fmla="*/ 1661020 w 6085020"/>
              <a:gd name="connsiteY12322" fmla="*/ 3877332 h 4885973"/>
              <a:gd name="connsiteX12323" fmla="*/ 1663683 w 6085020"/>
              <a:gd name="connsiteY12323" fmla="*/ 3871832 h 4885973"/>
              <a:gd name="connsiteX12324" fmla="*/ 1659879 w 6085020"/>
              <a:gd name="connsiteY12324" fmla="*/ 3871007 h 4885973"/>
              <a:gd name="connsiteX12325" fmla="*/ 1659879 w 6085020"/>
              <a:gd name="connsiteY12325" fmla="*/ 3870883 h 4885973"/>
              <a:gd name="connsiteX12326" fmla="*/ 5942403 w 6085020"/>
              <a:gd name="connsiteY12326" fmla="*/ 3869556 h 4885973"/>
              <a:gd name="connsiteX12327" fmla="*/ 5962939 w 6085020"/>
              <a:gd name="connsiteY12327" fmla="*/ 3879987 h 4885973"/>
              <a:gd name="connsiteX12328" fmla="*/ 5963320 w 6085020"/>
              <a:gd name="connsiteY12328" fmla="*/ 3879987 h 4885973"/>
              <a:gd name="connsiteX12329" fmla="*/ 5942403 w 6085020"/>
              <a:gd name="connsiteY12329" fmla="*/ 3869556 h 4885973"/>
              <a:gd name="connsiteX12330" fmla="*/ 1389476 w 6085020"/>
              <a:gd name="connsiteY12330" fmla="*/ 3868987 h 4885973"/>
              <a:gd name="connsiteX12331" fmla="*/ 1382631 w 6085020"/>
              <a:gd name="connsiteY12331" fmla="*/ 3871452 h 4885973"/>
              <a:gd name="connsiteX12332" fmla="*/ 1383391 w 6085020"/>
              <a:gd name="connsiteY12332" fmla="*/ 3874108 h 4885973"/>
              <a:gd name="connsiteX12333" fmla="*/ 1388145 w 6085020"/>
              <a:gd name="connsiteY12333" fmla="*/ 3876384 h 4885973"/>
              <a:gd name="connsiteX12334" fmla="*/ 1390807 w 6085020"/>
              <a:gd name="connsiteY12334" fmla="*/ 3876384 h 4885973"/>
              <a:gd name="connsiteX12335" fmla="*/ 1387765 w 6085020"/>
              <a:gd name="connsiteY12335" fmla="*/ 3871832 h 4885973"/>
              <a:gd name="connsiteX12336" fmla="*/ 1389476 w 6085020"/>
              <a:gd name="connsiteY12336" fmla="*/ 3871832 h 4885973"/>
              <a:gd name="connsiteX12337" fmla="*/ 5135472 w 6085020"/>
              <a:gd name="connsiteY12337" fmla="*/ 3868588 h 4885973"/>
              <a:gd name="connsiteX12338" fmla="*/ 5134236 w 6085020"/>
              <a:gd name="connsiteY12338" fmla="*/ 3869176 h 4885973"/>
              <a:gd name="connsiteX12339" fmla="*/ 5132144 w 6085020"/>
              <a:gd name="connsiteY12339" fmla="*/ 3869176 h 4885973"/>
              <a:gd name="connsiteX12340" fmla="*/ 5132144 w 6085020"/>
              <a:gd name="connsiteY12340" fmla="*/ 3870694 h 4885973"/>
              <a:gd name="connsiteX12341" fmla="*/ 5134806 w 6085020"/>
              <a:gd name="connsiteY12341" fmla="*/ 3872590 h 4885973"/>
              <a:gd name="connsiteX12342" fmla="*/ 5140131 w 6085020"/>
              <a:gd name="connsiteY12342" fmla="*/ 3872780 h 4885973"/>
              <a:gd name="connsiteX12343" fmla="*/ 5140131 w 6085020"/>
              <a:gd name="connsiteY12343" fmla="*/ 3871263 h 4885973"/>
              <a:gd name="connsiteX12344" fmla="*/ 5135472 w 6085020"/>
              <a:gd name="connsiteY12344" fmla="*/ 3868588 h 4885973"/>
              <a:gd name="connsiteX12345" fmla="*/ 1500148 w 6085020"/>
              <a:gd name="connsiteY12345" fmla="*/ 3866901 h 4885973"/>
              <a:gd name="connsiteX12346" fmla="*/ 1504141 w 6085020"/>
              <a:gd name="connsiteY12346" fmla="*/ 3878660 h 4885973"/>
              <a:gd name="connsiteX12347" fmla="*/ 1504902 w 6085020"/>
              <a:gd name="connsiteY12347" fmla="*/ 3878660 h 4885973"/>
              <a:gd name="connsiteX12348" fmla="*/ 1500148 w 6085020"/>
              <a:gd name="connsiteY12348" fmla="*/ 3866901 h 4885973"/>
              <a:gd name="connsiteX12349" fmla="*/ 2114164 w 6085020"/>
              <a:gd name="connsiteY12349" fmla="*/ 3865763 h 4885973"/>
              <a:gd name="connsiteX12350" fmla="*/ 2114164 w 6085020"/>
              <a:gd name="connsiteY12350" fmla="*/ 3866901 h 4885973"/>
              <a:gd name="connsiteX12351" fmla="*/ 2114164 w 6085020"/>
              <a:gd name="connsiteY12351" fmla="*/ 3876384 h 4885973"/>
              <a:gd name="connsiteX12352" fmla="*/ 2118158 w 6085020"/>
              <a:gd name="connsiteY12352" fmla="*/ 3874108 h 4885973"/>
              <a:gd name="connsiteX12353" fmla="*/ 2114164 w 6085020"/>
              <a:gd name="connsiteY12353" fmla="*/ 3865763 h 4885973"/>
              <a:gd name="connsiteX12354" fmla="*/ 2893807 w 6085020"/>
              <a:gd name="connsiteY12354" fmla="*/ 3865004 h 4885973"/>
              <a:gd name="connsiteX12355" fmla="*/ 2883492 w 6085020"/>
              <a:gd name="connsiteY12355" fmla="*/ 3866237 h 4885973"/>
              <a:gd name="connsiteX12356" fmla="*/ 2878283 w 6085020"/>
              <a:gd name="connsiteY12356" fmla="*/ 3870246 h 4885973"/>
              <a:gd name="connsiteX12357" fmla="*/ 2878025 w 6085020"/>
              <a:gd name="connsiteY12357" fmla="*/ 3870125 h 4885973"/>
              <a:gd name="connsiteX12358" fmla="*/ 2877454 w 6085020"/>
              <a:gd name="connsiteY12358" fmla="*/ 3870883 h 4885973"/>
              <a:gd name="connsiteX12359" fmla="*/ 2878283 w 6085020"/>
              <a:gd name="connsiteY12359" fmla="*/ 3870246 h 4885973"/>
              <a:gd name="connsiteX12360" fmla="*/ 2888982 w 6085020"/>
              <a:gd name="connsiteY12360" fmla="*/ 3875246 h 4885973"/>
              <a:gd name="connsiteX12361" fmla="*/ 2893807 w 6085020"/>
              <a:gd name="connsiteY12361" fmla="*/ 3865004 h 4885973"/>
              <a:gd name="connsiteX12362" fmla="*/ 2084025 w 6085020"/>
              <a:gd name="connsiteY12362" fmla="*/ 3864387 h 4885973"/>
              <a:gd name="connsiteX12363" fmla="*/ 2067195 w 6085020"/>
              <a:gd name="connsiteY12363" fmla="*/ 3876194 h 4885973"/>
              <a:gd name="connsiteX12364" fmla="*/ 2084025 w 6085020"/>
              <a:gd name="connsiteY12364" fmla="*/ 3864387 h 4885973"/>
              <a:gd name="connsiteX12365" fmla="*/ 3381750 w 6085020"/>
              <a:gd name="connsiteY12365" fmla="*/ 3864055 h 4885973"/>
              <a:gd name="connsiteX12366" fmla="*/ 3371672 w 6085020"/>
              <a:gd name="connsiteY12366" fmla="*/ 3879987 h 4885973"/>
              <a:gd name="connsiteX12367" fmla="*/ 3382130 w 6085020"/>
              <a:gd name="connsiteY12367" fmla="*/ 3864624 h 4885973"/>
              <a:gd name="connsiteX12368" fmla="*/ 5032883 w 6085020"/>
              <a:gd name="connsiteY12368" fmla="*/ 3863866 h 4885973"/>
              <a:gd name="connsiteX12369" fmla="*/ 5021473 w 6085020"/>
              <a:gd name="connsiteY12369" fmla="*/ 3869176 h 4885973"/>
              <a:gd name="connsiteX12370" fmla="*/ 5026893 w 6085020"/>
              <a:gd name="connsiteY12370" fmla="*/ 3880651 h 4885973"/>
              <a:gd name="connsiteX12371" fmla="*/ 5038397 w 6085020"/>
              <a:gd name="connsiteY12371" fmla="*/ 3875246 h 4885973"/>
              <a:gd name="connsiteX12372" fmla="*/ 5031551 w 6085020"/>
              <a:gd name="connsiteY12372" fmla="*/ 3865763 h 4885973"/>
              <a:gd name="connsiteX12373" fmla="*/ 1972878 w 6085020"/>
              <a:gd name="connsiteY12373" fmla="*/ 3860642 h 4885973"/>
              <a:gd name="connsiteX12374" fmla="*/ 1972878 w 6085020"/>
              <a:gd name="connsiteY12374" fmla="*/ 3860642 h 4885973"/>
              <a:gd name="connsiteX12375" fmla="*/ 792384 w 6085020"/>
              <a:gd name="connsiteY12375" fmla="*/ 3860262 h 4885973"/>
              <a:gd name="connsiteX12376" fmla="*/ 789722 w 6085020"/>
              <a:gd name="connsiteY12376" fmla="*/ 3863278 h 4885973"/>
              <a:gd name="connsiteX12377" fmla="*/ 789722 w 6085020"/>
              <a:gd name="connsiteY12377" fmla="*/ 3863297 h 4885973"/>
              <a:gd name="connsiteX12378" fmla="*/ 792905 w 6085020"/>
              <a:gd name="connsiteY12378" fmla="*/ 3865763 h 4885973"/>
              <a:gd name="connsiteX12379" fmla="*/ 792954 w 6085020"/>
              <a:gd name="connsiteY12379" fmla="*/ 3865763 h 4885973"/>
              <a:gd name="connsiteX12380" fmla="*/ 795318 w 6085020"/>
              <a:gd name="connsiteY12380" fmla="*/ 3862641 h 4885973"/>
              <a:gd name="connsiteX12381" fmla="*/ 795426 w 6085020"/>
              <a:gd name="connsiteY12381" fmla="*/ 3862728 h 4885973"/>
              <a:gd name="connsiteX12382" fmla="*/ 795236 w 6085020"/>
              <a:gd name="connsiteY12382" fmla="*/ 3861969 h 4885973"/>
              <a:gd name="connsiteX12383" fmla="*/ 795381 w 6085020"/>
              <a:gd name="connsiteY12383" fmla="*/ 3862557 h 4885973"/>
              <a:gd name="connsiteX12384" fmla="*/ 795318 w 6085020"/>
              <a:gd name="connsiteY12384" fmla="*/ 3862641 h 4885973"/>
              <a:gd name="connsiteX12385" fmla="*/ 5144314 w 6085020"/>
              <a:gd name="connsiteY12385" fmla="*/ 3859314 h 4885973"/>
              <a:gd name="connsiteX12386" fmla="*/ 5142032 w 6085020"/>
              <a:gd name="connsiteY12386" fmla="*/ 3861400 h 4885973"/>
              <a:gd name="connsiteX12387" fmla="*/ 5139940 w 6085020"/>
              <a:gd name="connsiteY12387" fmla="*/ 3863676 h 4885973"/>
              <a:gd name="connsiteX12388" fmla="*/ 5141081 w 6085020"/>
              <a:gd name="connsiteY12388" fmla="*/ 3864814 h 4885973"/>
              <a:gd name="connsiteX12389" fmla="*/ 5143744 w 6085020"/>
              <a:gd name="connsiteY12389" fmla="*/ 3864814 h 4885973"/>
              <a:gd name="connsiteX12390" fmla="*/ 5145265 w 6085020"/>
              <a:gd name="connsiteY12390" fmla="*/ 3864814 h 4885973"/>
              <a:gd name="connsiteX12391" fmla="*/ 5128227 w 6085020"/>
              <a:gd name="connsiteY12391" fmla="*/ 3859295 h 4885973"/>
              <a:gd name="connsiteX12392" fmla="*/ 5128151 w 6085020"/>
              <a:gd name="connsiteY12392" fmla="*/ 3859314 h 4885973"/>
              <a:gd name="connsiteX12393" fmla="*/ 5125831 w 6085020"/>
              <a:gd name="connsiteY12393" fmla="*/ 3860016 h 4885973"/>
              <a:gd name="connsiteX12394" fmla="*/ 5125679 w 6085020"/>
              <a:gd name="connsiteY12394" fmla="*/ 3860452 h 4885973"/>
              <a:gd name="connsiteX12395" fmla="*/ 5127200 w 6085020"/>
              <a:gd name="connsiteY12395" fmla="*/ 3861590 h 4885973"/>
              <a:gd name="connsiteX12396" fmla="*/ 5129482 w 6085020"/>
              <a:gd name="connsiteY12396" fmla="*/ 3862538 h 4885973"/>
              <a:gd name="connsiteX12397" fmla="*/ 5130433 w 6085020"/>
              <a:gd name="connsiteY12397" fmla="*/ 3860262 h 4885973"/>
              <a:gd name="connsiteX12398" fmla="*/ 5128227 w 6085020"/>
              <a:gd name="connsiteY12398" fmla="*/ 3859295 h 4885973"/>
              <a:gd name="connsiteX12399" fmla="*/ 3186649 w 6085020"/>
              <a:gd name="connsiteY12399" fmla="*/ 3859124 h 4885973"/>
              <a:gd name="connsiteX12400" fmla="*/ 3185902 w 6085020"/>
              <a:gd name="connsiteY12400" fmla="*/ 3860642 h 4885973"/>
              <a:gd name="connsiteX12401" fmla="*/ 3181515 w 6085020"/>
              <a:gd name="connsiteY12401" fmla="*/ 3860642 h 4885973"/>
              <a:gd name="connsiteX12402" fmla="*/ 3170866 w 6085020"/>
              <a:gd name="connsiteY12402" fmla="*/ 3870504 h 4885973"/>
              <a:gd name="connsiteX12403" fmla="*/ 3181515 w 6085020"/>
              <a:gd name="connsiteY12403" fmla="*/ 3869556 h 4885973"/>
              <a:gd name="connsiteX12404" fmla="*/ 3185902 w 6085020"/>
              <a:gd name="connsiteY12404" fmla="*/ 3860642 h 4885973"/>
              <a:gd name="connsiteX12405" fmla="*/ 3186649 w 6085020"/>
              <a:gd name="connsiteY12405" fmla="*/ 3860642 h 4885973"/>
              <a:gd name="connsiteX12406" fmla="*/ 3454960 w 6085020"/>
              <a:gd name="connsiteY12406" fmla="*/ 3858935 h 4885973"/>
              <a:gd name="connsiteX12407" fmla="*/ 3454960 w 6085020"/>
              <a:gd name="connsiteY12407" fmla="*/ 3858935 h 4885973"/>
              <a:gd name="connsiteX12408" fmla="*/ 3433716 w 6085020"/>
              <a:gd name="connsiteY12408" fmla="*/ 3858386 h 4885973"/>
              <a:gd name="connsiteX12409" fmla="*/ 3434043 w 6085020"/>
              <a:gd name="connsiteY12409" fmla="*/ 3858935 h 4885973"/>
              <a:gd name="connsiteX12410" fmla="*/ 3433663 w 6085020"/>
              <a:gd name="connsiteY12410" fmla="*/ 3859693 h 4885973"/>
              <a:gd name="connsiteX12411" fmla="*/ 4986674 w 6085020"/>
              <a:gd name="connsiteY12411" fmla="*/ 3857227 h 4885973"/>
              <a:gd name="connsiteX12412" fmla="*/ 4995802 w 6085020"/>
              <a:gd name="connsiteY12412" fmla="*/ 3890419 h 4885973"/>
              <a:gd name="connsiteX12413" fmla="*/ 4997133 w 6085020"/>
              <a:gd name="connsiteY12413" fmla="*/ 3888522 h 4885973"/>
              <a:gd name="connsiteX12414" fmla="*/ 4986674 w 6085020"/>
              <a:gd name="connsiteY12414" fmla="*/ 3857227 h 4885973"/>
              <a:gd name="connsiteX12415" fmla="*/ 467025 w 6085020"/>
              <a:gd name="connsiteY12415" fmla="*/ 3855520 h 4885973"/>
              <a:gd name="connsiteX12416" fmla="*/ 467025 w 6085020"/>
              <a:gd name="connsiteY12416" fmla="*/ 3855520 h 4885973"/>
              <a:gd name="connsiteX12417" fmla="*/ 2197985 w 6085020"/>
              <a:gd name="connsiteY12417" fmla="*/ 3855171 h 4885973"/>
              <a:gd name="connsiteX12418" fmla="*/ 2197833 w 6085020"/>
              <a:gd name="connsiteY12418" fmla="*/ 3855331 h 4885973"/>
              <a:gd name="connsiteX12419" fmla="*/ 2197617 w 6085020"/>
              <a:gd name="connsiteY12419" fmla="*/ 3855192 h 4885973"/>
              <a:gd name="connsiteX12420" fmla="*/ 5124348 w 6085020"/>
              <a:gd name="connsiteY12420" fmla="*/ 3855141 h 4885973"/>
              <a:gd name="connsiteX12421" fmla="*/ 5126059 w 6085020"/>
              <a:gd name="connsiteY12421" fmla="*/ 3855520 h 4885973"/>
              <a:gd name="connsiteX12422" fmla="*/ 5126059 w 6085020"/>
              <a:gd name="connsiteY12422" fmla="*/ 3856658 h 4885973"/>
              <a:gd name="connsiteX12423" fmla="*/ 5127200 w 6085020"/>
              <a:gd name="connsiteY12423" fmla="*/ 3856658 h 4885973"/>
              <a:gd name="connsiteX12424" fmla="*/ 5127200 w 6085020"/>
              <a:gd name="connsiteY12424" fmla="*/ 3855520 h 4885973"/>
              <a:gd name="connsiteX12425" fmla="*/ 5129862 w 6085020"/>
              <a:gd name="connsiteY12425" fmla="*/ 3854762 h 4885973"/>
              <a:gd name="connsiteX12426" fmla="*/ 5130243 w 6085020"/>
              <a:gd name="connsiteY12426" fmla="*/ 3855900 h 4885973"/>
              <a:gd name="connsiteX12427" fmla="*/ 5131384 w 6085020"/>
              <a:gd name="connsiteY12427" fmla="*/ 3855900 h 4885973"/>
              <a:gd name="connsiteX12428" fmla="*/ 877384 w 6085020"/>
              <a:gd name="connsiteY12428" fmla="*/ 3854762 h 4885973"/>
              <a:gd name="connsiteX12429" fmla="*/ 874722 w 6085020"/>
              <a:gd name="connsiteY12429" fmla="*/ 3857986 h 4885973"/>
              <a:gd name="connsiteX12430" fmla="*/ 877954 w 6085020"/>
              <a:gd name="connsiteY12430" fmla="*/ 3860452 h 4885973"/>
              <a:gd name="connsiteX12431" fmla="*/ 880434 w 6085020"/>
              <a:gd name="connsiteY12431" fmla="*/ 3857284 h 4885973"/>
              <a:gd name="connsiteX12432" fmla="*/ 880426 w 6085020"/>
              <a:gd name="connsiteY12432" fmla="*/ 3857227 h 4885973"/>
              <a:gd name="connsiteX12433" fmla="*/ 877384 w 6085020"/>
              <a:gd name="connsiteY12433" fmla="*/ 3854762 h 4885973"/>
              <a:gd name="connsiteX12434" fmla="*/ 377652 w 6085020"/>
              <a:gd name="connsiteY12434" fmla="*/ 3854762 h 4885973"/>
              <a:gd name="connsiteX12435" fmla="*/ 388110 w 6085020"/>
              <a:gd name="connsiteY12435" fmla="*/ 3875625 h 4885973"/>
              <a:gd name="connsiteX12436" fmla="*/ 378222 w 6085020"/>
              <a:gd name="connsiteY12436" fmla="*/ 3855331 h 4885973"/>
              <a:gd name="connsiteX12437" fmla="*/ 2985463 w 6085020"/>
              <a:gd name="connsiteY12437" fmla="*/ 3854572 h 4885973"/>
              <a:gd name="connsiteX12438" fmla="*/ 2975004 w 6085020"/>
              <a:gd name="connsiteY12438" fmla="*/ 3869935 h 4885973"/>
              <a:gd name="connsiteX12439" fmla="*/ 2985463 w 6085020"/>
              <a:gd name="connsiteY12439" fmla="*/ 3854572 h 4885973"/>
              <a:gd name="connsiteX12440" fmla="*/ 780974 w 6085020"/>
              <a:gd name="connsiteY12440" fmla="*/ 3854572 h 4885973"/>
              <a:gd name="connsiteX12441" fmla="*/ 780974 w 6085020"/>
              <a:gd name="connsiteY12441" fmla="*/ 3854572 h 4885973"/>
              <a:gd name="connsiteX12442" fmla="*/ 1401076 w 6085020"/>
              <a:gd name="connsiteY12442" fmla="*/ 3854003 h 4885973"/>
              <a:gd name="connsiteX12443" fmla="*/ 1401076 w 6085020"/>
              <a:gd name="connsiteY12443" fmla="*/ 3856848 h 4885973"/>
              <a:gd name="connsiteX12444" fmla="*/ 1399935 w 6085020"/>
              <a:gd name="connsiteY12444" fmla="*/ 3860642 h 4885973"/>
              <a:gd name="connsiteX12445" fmla="*/ 1403548 w 6085020"/>
              <a:gd name="connsiteY12445" fmla="*/ 3860642 h 4885973"/>
              <a:gd name="connsiteX12446" fmla="*/ 1408112 w 6085020"/>
              <a:gd name="connsiteY12446" fmla="*/ 3860642 h 4885973"/>
              <a:gd name="connsiteX12447" fmla="*/ 1404118 w 6085020"/>
              <a:gd name="connsiteY12447" fmla="*/ 3854003 h 4885973"/>
              <a:gd name="connsiteX12448" fmla="*/ 4118037 w 6085020"/>
              <a:gd name="connsiteY12448" fmla="*/ 3853245 h 4885973"/>
              <a:gd name="connsiteX12449" fmla="*/ 4118037 w 6085020"/>
              <a:gd name="connsiteY12449" fmla="*/ 3853245 h 4885973"/>
              <a:gd name="connsiteX12450" fmla="*/ 424689 w 6085020"/>
              <a:gd name="connsiteY12450" fmla="*/ 3852239 h 4885973"/>
              <a:gd name="connsiteX12451" fmla="*/ 424050 w 6085020"/>
              <a:gd name="connsiteY12451" fmla="*/ 3852296 h 4885973"/>
              <a:gd name="connsiteX12452" fmla="*/ 422023 w 6085020"/>
              <a:gd name="connsiteY12452" fmla="*/ 3855767 h 4885973"/>
              <a:gd name="connsiteX12453" fmla="*/ 424050 w 6085020"/>
              <a:gd name="connsiteY12453" fmla="*/ 3857796 h 4885973"/>
              <a:gd name="connsiteX12454" fmla="*/ 427431 w 6085020"/>
              <a:gd name="connsiteY12454" fmla="*/ 3856905 h 4885973"/>
              <a:gd name="connsiteX12455" fmla="*/ 427663 w 6085020"/>
              <a:gd name="connsiteY12455" fmla="*/ 3854951 h 4885973"/>
              <a:gd name="connsiteX12456" fmla="*/ 427092 w 6085020"/>
              <a:gd name="connsiteY12456" fmla="*/ 3854762 h 4885973"/>
              <a:gd name="connsiteX12457" fmla="*/ 424689 w 6085020"/>
              <a:gd name="connsiteY12457" fmla="*/ 3852239 h 4885973"/>
              <a:gd name="connsiteX12458" fmla="*/ 1510036 w 6085020"/>
              <a:gd name="connsiteY12458" fmla="*/ 3850968 h 4885973"/>
              <a:gd name="connsiteX12459" fmla="*/ 1508324 w 6085020"/>
              <a:gd name="connsiteY12459" fmla="*/ 3854762 h 4885973"/>
              <a:gd name="connsiteX12460" fmla="*/ 1511367 w 6085020"/>
              <a:gd name="connsiteY12460" fmla="*/ 3856658 h 4885973"/>
              <a:gd name="connsiteX12461" fmla="*/ 1512127 w 6085020"/>
              <a:gd name="connsiteY12461" fmla="*/ 3856658 h 4885973"/>
              <a:gd name="connsiteX12462" fmla="*/ 1513839 w 6085020"/>
              <a:gd name="connsiteY12462" fmla="*/ 3852865 h 4885973"/>
              <a:gd name="connsiteX12463" fmla="*/ 1510036 w 6085020"/>
              <a:gd name="connsiteY12463" fmla="*/ 3850968 h 4885973"/>
              <a:gd name="connsiteX12464" fmla="*/ 5926810 w 6085020"/>
              <a:gd name="connsiteY12464" fmla="*/ 3848692 h 4885973"/>
              <a:gd name="connsiteX12465" fmla="*/ 5926810 w 6085020"/>
              <a:gd name="connsiteY12465" fmla="*/ 3848692 h 4885973"/>
              <a:gd name="connsiteX12466" fmla="*/ 413591 w 6085020"/>
              <a:gd name="connsiteY12466" fmla="*/ 3847555 h 4885973"/>
              <a:gd name="connsiteX12467" fmla="*/ 408837 w 6085020"/>
              <a:gd name="connsiteY12467" fmla="*/ 3861969 h 4885973"/>
              <a:gd name="connsiteX12468" fmla="*/ 414162 w 6085020"/>
              <a:gd name="connsiteY12468" fmla="*/ 3847744 h 4885973"/>
              <a:gd name="connsiteX12469" fmla="*/ 1396512 w 6085020"/>
              <a:gd name="connsiteY12469" fmla="*/ 3847365 h 4885973"/>
              <a:gd name="connsiteX12470" fmla="*/ 1396512 w 6085020"/>
              <a:gd name="connsiteY12470" fmla="*/ 3850210 h 4885973"/>
              <a:gd name="connsiteX12471" fmla="*/ 1398224 w 6085020"/>
              <a:gd name="connsiteY12471" fmla="*/ 3850210 h 4885973"/>
              <a:gd name="connsiteX12472" fmla="*/ 5805959 w 6085020"/>
              <a:gd name="connsiteY12472" fmla="*/ 3846814 h 4885973"/>
              <a:gd name="connsiteX12473" fmla="*/ 5811575 w 6085020"/>
              <a:gd name="connsiteY12473" fmla="*/ 3849641 h 4885973"/>
              <a:gd name="connsiteX12474" fmla="*/ 5805959 w 6085020"/>
              <a:gd name="connsiteY12474" fmla="*/ 3846814 h 4885973"/>
              <a:gd name="connsiteX12475" fmla="*/ 5785333 w 6085020"/>
              <a:gd name="connsiteY12475" fmla="*/ 3844520 h 4885973"/>
              <a:gd name="connsiteX12476" fmla="*/ 5785333 w 6085020"/>
              <a:gd name="connsiteY12476" fmla="*/ 3854951 h 4885973"/>
              <a:gd name="connsiteX12477" fmla="*/ 5795792 w 6085020"/>
              <a:gd name="connsiteY12477" fmla="*/ 3854951 h 4885973"/>
              <a:gd name="connsiteX12478" fmla="*/ 5795792 w 6085020"/>
              <a:gd name="connsiteY12478" fmla="*/ 3844520 h 4885973"/>
              <a:gd name="connsiteX12479" fmla="*/ 3134356 w 6085020"/>
              <a:gd name="connsiteY12479" fmla="*/ 3843571 h 4885973"/>
              <a:gd name="connsiteX12480" fmla="*/ 3134051 w 6085020"/>
              <a:gd name="connsiteY12480" fmla="*/ 3844393 h 4885973"/>
              <a:gd name="connsiteX12481" fmla="*/ 3125307 w 6085020"/>
              <a:gd name="connsiteY12481" fmla="*/ 3846469 h 4885973"/>
              <a:gd name="connsiteX12482" fmla="*/ 3119333 w 6085020"/>
              <a:gd name="connsiteY12482" fmla="*/ 3854572 h 4885973"/>
              <a:gd name="connsiteX12483" fmla="*/ 3130910 w 6085020"/>
              <a:gd name="connsiteY12483" fmla="*/ 3852842 h 4885973"/>
              <a:gd name="connsiteX12484" fmla="*/ 3134051 w 6085020"/>
              <a:gd name="connsiteY12484" fmla="*/ 3844393 h 4885973"/>
              <a:gd name="connsiteX12485" fmla="*/ 3135116 w 6085020"/>
              <a:gd name="connsiteY12485" fmla="*/ 3844140 h 4885973"/>
              <a:gd name="connsiteX12486" fmla="*/ 1627951 w 6085020"/>
              <a:gd name="connsiteY12486" fmla="*/ 3843311 h 4885973"/>
              <a:gd name="connsiteX12487" fmla="*/ 1637631 w 6085020"/>
              <a:gd name="connsiteY12487" fmla="*/ 3847365 h 4885973"/>
              <a:gd name="connsiteX12488" fmla="*/ 1627951 w 6085020"/>
              <a:gd name="connsiteY12488" fmla="*/ 3843311 h 4885973"/>
              <a:gd name="connsiteX12489" fmla="*/ 1419521 w 6085020"/>
              <a:gd name="connsiteY12489" fmla="*/ 3842813 h 4885973"/>
              <a:gd name="connsiteX12490" fmla="*/ 1426177 w 6085020"/>
              <a:gd name="connsiteY12490" fmla="*/ 3850210 h 4885973"/>
              <a:gd name="connsiteX12491" fmla="*/ 1429526 w 6085020"/>
              <a:gd name="connsiteY12491" fmla="*/ 3856223 h 4885973"/>
              <a:gd name="connsiteX12492" fmla="*/ 1428078 w 6085020"/>
              <a:gd name="connsiteY12492" fmla="*/ 3856469 h 4885973"/>
              <a:gd name="connsiteX12493" fmla="*/ 1427589 w 6085020"/>
              <a:gd name="connsiteY12493" fmla="*/ 3857772 h 4885973"/>
              <a:gd name="connsiteX12494" fmla="*/ 1425036 w 6085020"/>
              <a:gd name="connsiteY12494" fmla="*/ 3858555 h 4885973"/>
              <a:gd name="connsiteX12495" fmla="*/ 1418570 w 6085020"/>
              <a:gd name="connsiteY12495" fmla="*/ 3859504 h 4885973"/>
              <a:gd name="connsiteX12496" fmla="*/ 1418570 w 6085020"/>
              <a:gd name="connsiteY12496" fmla="*/ 3863676 h 4885973"/>
              <a:gd name="connsiteX12497" fmla="*/ 1418570 w 6085020"/>
              <a:gd name="connsiteY12497" fmla="*/ 3867659 h 4885973"/>
              <a:gd name="connsiteX12498" fmla="*/ 1424846 w 6085020"/>
              <a:gd name="connsiteY12498" fmla="*/ 3865383 h 4885973"/>
              <a:gd name="connsiteX12499" fmla="*/ 1426367 w 6085020"/>
              <a:gd name="connsiteY12499" fmla="*/ 3861021 h 4885973"/>
              <a:gd name="connsiteX12500" fmla="*/ 1427589 w 6085020"/>
              <a:gd name="connsiteY12500" fmla="*/ 3857772 h 4885973"/>
              <a:gd name="connsiteX12501" fmla="*/ 1429980 w 6085020"/>
              <a:gd name="connsiteY12501" fmla="*/ 3857038 h 4885973"/>
              <a:gd name="connsiteX12502" fmla="*/ 1429526 w 6085020"/>
              <a:gd name="connsiteY12502" fmla="*/ 3856223 h 4885973"/>
              <a:gd name="connsiteX12503" fmla="*/ 1435875 w 6085020"/>
              <a:gd name="connsiteY12503" fmla="*/ 3855141 h 4885973"/>
              <a:gd name="connsiteX12504" fmla="*/ 1443861 w 6085020"/>
              <a:gd name="connsiteY12504" fmla="*/ 3853624 h 4885973"/>
              <a:gd name="connsiteX12505" fmla="*/ 1445953 w 6085020"/>
              <a:gd name="connsiteY12505" fmla="*/ 3850399 h 4885973"/>
              <a:gd name="connsiteX12506" fmla="*/ 1447284 w 6085020"/>
              <a:gd name="connsiteY12506" fmla="*/ 3845279 h 4885973"/>
              <a:gd name="connsiteX12507" fmla="*/ 1444051 w 6085020"/>
              <a:gd name="connsiteY12507" fmla="*/ 3842813 h 4885973"/>
              <a:gd name="connsiteX12508" fmla="*/ 1441389 w 6085020"/>
              <a:gd name="connsiteY12508" fmla="*/ 3842813 h 4885973"/>
              <a:gd name="connsiteX12509" fmla="*/ 1437396 w 6085020"/>
              <a:gd name="connsiteY12509" fmla="*/ 3845848 h 4885973"/>
              <a:gd name="connsiteX12510" fmla="*/ 1433403 w 6085020"/>
              <a:gd name="connsiteY12510" fmla="*/ 3848882 h 4885973"/>
              <a:gd name="connsiteX12511" fmla="*/ 1428649 w 6085020"/>
              <a:gd name="connsiteY12511" fmla="*/ 3845468 h 4885973"/>
              <a:gd name="connsiteX12512" fmla="*/ 1421803 w 6085020"/>
              <a:gd name="connsiteY12512" fmla="*/ 3842813 h 4885973"/>
              <a:gd name="connsiteX12513" fmla="*/ 5125489 w 6085020"/>
              <a:gd name="connsiteY12513" fmla="*/ 3842244 h 4885973"/>
              <a:gd name="connsiteX12514" fmla="*/ 5126059 w 6085020"/>
              <a:gd name="connsiteY12514" fmla="*/ 3842813 h 4885973"/>
              <a:gd name="connsiteX12515" fmla="*/ 5126059 w 6085020"/>
              <a:gd name="connsiteY12515" fmla="*/ 3843951 h 4885973"/>
              <a:gd name="connsiteX12516" fmla="*/ 5127200 w 6085020"/>
              <a:gd name="connsiteY12516" fmla="*/ 3843951 h 4885973"/>
              <a:gd name="connsiteX12517" fmla="*/ 5126059 w 6085020"/>
              <a:gd name="connsiteY12517" fmla="*/ 3842813 h 4885973"/>
              <a:gd name="connsiteX12518" fmla="*/ 5126059 w 6085020"/>
              <a:gd name="connsiteY12518" fmla="*/ 3842623 h 4885973"/>
              <a:gd name="connsiteX12519" fmla="*/ 5127200 w 6085020"/>
              <a:gd name="connsiteY12519" fmla="*/ 3842623 h 4885973"/>
              <a:gd name="connsiteX12520" fmla="*/ 1891871 w 6085020"/>
              <a:gd name="connsiteY12520" fmla="*/ 3842054 h 4885973"/>
              <a:gd name="connsiteX12521" fmla="*/ 1889948 w 6085020"/>
              <a:gd name="connsiteY12521" fmla="*/ 3845601 h 4885973"/>
              <a:gd name="connsiteX12522" fmla="*/ 1889969 w 6085020"/>
              <a:gd name="connsiteY12522" fmla="*/ 3845658 h 4885973"/>
              <a:gd name="connsiteX12523" fmla="*/ 1893202 w 6085020"/>
              <a:gd name="connsiteY12523" fmla="*/ 3847555 h 4885973"/>
              <a:gd name="connsiteX12524" fmla="*/ 1893772 w 6085020"/>
              <a:gd name="connsiteY12524" fmla="*/ 3847555 h 4885973"/>
              <a:gd name="connsiteX12525" fmla="*/ 1895775 w 6085020"/>
              <a:gd name="connsiteY12525" fmla="*/ 3844065 h 4885973"/>
              <a:gd name="connsiteX12526" fmla="*/ 1895674 w 6085020"/>
              <a:gd name="connsiteY12526" fmla="*/ 3843761 h 4885973"/>
              <a:gd name="connsiteX12527" fmla="*/ 1891871 w 6085020"/>
              <a:gd name="connsiteY12527" fmla="*/ 3842054 h 4885973"/>
              <a:gd name="connsiteX12528" fmla="*/ 4960432 w 6085020"/>
              <a:gd name="connsiteY12528" fmla="*/ 3841675 h 4885973"/>
              <a:gd name="connsiteX12529" fmla="*/ 4944840 w 6085020"/>
              <a:gd name="connsiteY12529" fmla="*/ 3862538 h 4885973"/>
              <a:gd name="connsiteX12530" fmla="*/ 4964236 w 6085020"/>
              <a:gd name="connsiteY12530" fmla="*/ 3848692 h 4885973"/>
              <a:gd name="connsiteX12531" fmla="*/ 4965567 w 6085020"/>
              <a:gd name="connsiteY12531" fmla="*/ 3846796 h 4885973"/>
              <a:gd name="connsiteX12532" fmla="*/ 4960432 w 6085020"/>
              <a:gd name="connsiteY12532" fmla="*/ 3841675 h 4885973"/>
              <a:gd name="connsiteX12533" fmla="*/ 1880149 w 6085020"/>
              <a:gd name="connsiteY12533" fmla="*/ 3840385 h 4885973"/>
              <a:gd name="connsiteX12534" fmla="*/ 1878750 w 6085020"/>
              <a:gd name="connsiteY12534" fmla="*/ 3840916 h 4885973"/>
              <a:gd name="connsiteX12535" fmla="*/ 1876073 w 6085020"/>
              <a:gd name="connsiteY12535" fmla="*/ 3844273 h 4885973"/>
              <a:gd name="connsiteX12536" fmla="*/ 1879442 w 6085020"/>
              <a:gd name="connsiteY12536" fmla="*/ 3846948 h 4885973"/>
              <a:gd name="connsiteX12537" fmla="*/ 1880842 w 6085020"/>
              <a:gd name="connsiteY12537" fmla="*/ 3846417 h 4885973"/>
              <a:gd name="connsiteX12538" fmla="*/ 1883519 w 6085020"/>
              <a:gd name="connsiteY12538" fmla="*/ 3843059 h 4885973"/>
              <a:gd name="connsiteX12539" fmla="*/ 1880149 w 6085020"/>
              <a:gd name="connsiteY12539" fmla="*/ 3840385 h 4885973"/>
              <a:gd name="connsiteX12540" fmla="*/ 2914725 w 6085020"/>
              <a:gd name="connsiteY12540" fmla="*/ 3838830 h 4885973"/>
              <a:gd name="connsiteX12541" fmla="*/ 2909400 w 6085020"/>
              <a:gd name="connsiteY12541" fmla="*/ 3860452 h 4885973"/>
              <a:gd name="connsiteX12542" fmla="*/ 2909400 w 6085020"/>
              <a:gd name="connsiteY12542" fmla="*/ 3859693 h 4885973"/>
              <a:gd name="connsiteX12543" fmla="*/ 2914725 w 6085020"/>
              <a:gd name="connsiteY12543" fmla="*/ 3838830 h 4885973"/>
              <a:gd name="connsiteX12544" fmla="*/ 1399935 w 6085020"/>
              <a:gd name="connsiteY12544" fmla="*/ 3838830 h 4885973"/>
              <a:gd name="connsiteX12545" fmla="*/ 1399935 w 6085020"/>
              <a:gd name="connsiteY12545" fmla="*/ 3842813 h 4885973"/>
              <a:gd name="connsiteX12546" fmla="*/ 1399935 w 6085020"/>
              <a:gd name="connsiteY12546" fmla="*/ 3849261 h 4885973"/>
              <a:gd name="connsiteX12547" fmla="*/ 1402027 w 6085020"/>
              <a:gd name="connsiteY12547" fmla="*/ 3849261 h 4885973"/>
              <a:gd name="connsiteX12548" fmla="*/ 1403928 w 6085020"/>
              <a:gd name="connsiteY12548" fmla="*/ 3842623 h 4885973"/>
              <a:gd name="connsiteX12549" fmla="*/ 1406590 w 6085020"/>
              <a:gd name="connsiteY12549" fmla="*/ 3842623 h 4885973"/>
              <a:gd name="connsiteX12550" fmla="*/ 1406590 w 6085020"/>
              <a:gd name="connsiteY12550" fmla="*/ 3839589 h 4885973"/>
              <a:gd name="connsiteX12551" fmla="*/ 380314 w 6085020"/>
              <a:gd name="connsiteY12551" fmla="*/ 3838071 h 4885973"/>
              <a:gd name="connsiteX12552" fmla="*/ 379363 w 6085020"/>
              <a:gd name="connsiteY12552" fmla="*/ 3842054 h 4885973"/>
              <a:gd name="connsiteX12553" fmla="*/ 376891 w 6085020"/>
              <a:gd name="connsiteY12553" fmla="*/ 3840727 h 4885973"/>
              <a:gd name="connsiteX12554" fmla="*/ 374229 w 6085020"/>
              <a:gd name="connsiteY12554" fmla="*/ 3843951 h 4885973"/>
              <a:gd name="connsiteX12555" fmla="*/ 377461 w 6085020"/>
              <a:gd name="connsiteY12555" fmla="*/ 3846417 h 4885973"/>
              <a:gd name="connsiteX12556" fmla="*/ 379743 w 6085020"/>
              <a:gd name="connsiteY12556" fmla="*/ 3844330 h 4885973"/>
              <a:gd name="connsiteX12557" fmla="*/ 392674 w 6085020"/>
              <a:gd name="connsiteY12557" fmla="*/ 3854951 h 4885973"/>
              <a:gd name="connsiteX12558" fmla="*/ 392104 w 6085020"/>
              <a:gd name="connsiteY12558" fmla="*/ 3854762 h 4885973"/>
              <a:gd name="connsiteX12559" fmla="*/ 380314 w 6085020"/>
              <a:gd name="connsiteY12559" fmla="*/ 3838071 h 4885973"/>
              <a:gd name="connsiteX12560" fmla="*/ 5122256 w 6085020"/>
              <a:gd name="connsiteY12560" fmla="*/ 3837882 h 4885973"/>
              <a:gd name="connsiteX12561" fmla="*/ 5120925 w 6085020"/>
              <a:gd name="connsiteY12561" fmla="*/ 3840916 h 4885973"/>
              <a:gd name="connsiteX12562" fmla="*/ 5122446 w 6085020"/>
              <a:gd name="connsiteY12562" fmla="*/ 3840916 h 4885973"/>
              <a:gd name="connsiteX12563" fmla="*/ 5123967 w 6085020"/>
              <a:gd name="connsiteY12563" fmla="*/ 3840916 h 4885973"/>
              <a:gd name="connsiteX12564" fmla="*/ 5101529 w 6085020"/>
              <a:gd name="connsiteY12564" fmla="*/ 3836933 h 4885973"/>
              <a:gd name="connsiteX12565" fmla="*/ 5101529 w 6085020"/>
              <a:gd name="connsiteY12565" fmla="*/ 3836933 h 4885973"/>
              <a:gd name="connsiteX12566" fmla="*/ 5125489 w 6085020"/>
              <a:gd name="connsiteY12566" fmla="*/ 3835416 h 4885973"/>
              <a:gd name="connsiteX12567" fmla="*/ 5125869 w 6085020"/>
              <a:gd name="connsiteY12567" fmla="*/ 3836554 h 4885973"/>
              <a:gd name="connsiteX12568" fmla="*/ 5125869 w 6085020"/>
              <a:gd name="connsiteY12568" fmla="*/ 3835669 h 4885973"/>
              <a:gd name="connsiteX12569" fmla="*/ 5127200 w 6085020"/>
              <a:gd name="connsiteY12569" fmla="*/ 3836554 h 4885973"/>
              <a:gd name="connsiteX12570" fmla="*/ 5127200 w 6085020"/>
              <a:gd name="connsiteY12570" fmla="*/ 3835416 h 4885973"/>
              <a:gd name="connsiteX12571" fmla="*/ 5125869 w 6085020"/>
              <a:gd name="connsiteY12571" fmla="*/ 3835416 h 4885973"/>
              <a:gd name="connsiteX12572" fmla="*/ 5125869 w 6085020"/>
              <a:gd name="connsiteY12572" fmla="*/ 3835669 h 4885973"/>
              <a:gd name="connsiteX12573" fmla="*/ 3428529 w 6085020"/>
              <a:gd name="connsiteY12573" fmla="*/ 3834088 h 4885973"/>
              <a:gd name="connsiteX12574" fmla="*/ 3434305 w 6085020"/>
              <a:gd name="connsiteY12574" fmla="*/ 3843761 h 4885973"/>
              <a:gd name="connsiteX12575" fmla="*/ 3433716 w 6085020"/>
              <a:gd name="connsiteY12575" fmla="*/ 3858386 h 4885973"/>
              <a:gd name="connsiteX12576" fmla="*/ 3428291 w 6085020"/>
              <a:gd name="connsiteY12576" fmla="*/ 3849286 h 4885973"/>
              <a:gd name="connsiteX12577" fmla="*/ 3428529 w 6085020"/>
              <a:gd name="connsiteY12577" fmla="*/ 3834088 h 4885973"/>
              <a:gd name="connsiteX12578" fmla="*/ 1364566 w 6085020"/>
              <a:gd name="connsiteY12578" fmla="*/ 3833899 h 4885973"/>
              <a:gd name="connsiteX12579" fmla="*/ 1364566 w 6085020"/>
              <a:gd name="connsiteY12579" fmla="*/ 3837502 h 4885973"/>
              <a:gd name="connsiteX12580" fmla="*/ 1360382 w 6085020"/>
              <a:gd name="connsiteY12580" fmla="*/ 3835985 h 4885973"/>
              <a:gd name="connsiteX12581" fmla="*/ 1358291 w 6085020"/>
              <a:gd name="connsiteY12581" fmla="*/ 3835985 h 4885973"/>
              <a:gd name="connsiteX12582" fmla="*/ 1356009 w 6085020"/>
              <a:gd name="connsiteY12582" fmla="*/ 3836364 h 4885973"/>
              <a:gd name="connsiteX12583" fmla="*/ 1357720 w 6085020"/>
              <a:gd name="connsiteY12583" fmla="*/ 3840727 h 4885973"/>
              <a:gd name="connsiteX12584" fmla="*/ 1362094 w 6085020"/>
              <a:gd name="connsiteY12584" fmla="*/ 3842433 h 4885973"/>
              <a:gd name="connsiteX12585" fmla="*/ 1366467 w 6085020"/>
              <a:gd name="connsiteY12585" fmla="*/ 3843951 h 4885973"/>
              <a:gd name="connsiteX12586" fmla="*/ 3631806 w 6085020"/>
              <a:gd name="connsiteY12586" fmla="*/ 3833330 h 4885973"/>
              <a:gd name="connsiteX12587" fmla="*/ 3630285 w 6085020"/>
              <a:gd name="connsiteY12587" fmla="*/ 3901419 h 4885973"/>
              <a:gd name="connsiteX12588" fmla="*/ 3626482 w 6085020"/>
              <a:gd name="connsiteY12588" fmla="*/ 3988666 h 4885973"/>
              <a:gd name="connsiteX12589" fmla="*/ 3618115 w 6085020"/>
              <a:gd name="connsiteY12589" fmla="*/ 4067946 h 4885973"/>
              <a:gd name="connsiteX12590" fmla="*/ 3509726 w 6085020"/>
              <a:gd name="connsiteY12590" fmla="*/ 4084636 h 4885973"/>
              <a:gd name="connsiteX12591" fmla="*/ 3475307 w 6085020"/>
              <a:gd name="connsiteY12591" fmla="*/ 4089189 h 4885973"/>
              <a:gd name="connsiteX12592" fmla="*/ 3478730 w 6085020"/>
              <a:gd name="connsiteY12592" fmla="*/ 4084826 h 4885973"/>
              <a:gd name="connsiteX12593" fmla="*/ 3475117 w 6085020"/>
              <a:gd name="connsiteY12593" fmla="*/ 4089189 h 4885973"/>
              <a:gd name="connsiteX12594" fmla="*/ 3469412 w 6085020"/>
              <a:gd name="connsiteY12594" fmla="*/ 4089189 h 4885973"/>
              <a:gd name="connsiteX12595" fmla="*/ 3416168 w 6085020"/>
              <a:gd name="connsiteY12595" fmla="*/ 4095827 h 4885973"/>
              <a:gd name="connsiteX12596" fmla="*/ 3416168 w 6085020"/>
              <a:gd name="connsiteY12596" fmla="*/ 4094309 h 4885973"/>
              <a:gd name="connsiteX12597" fmla="*/ 3405900 w 6085020"/>
              <a:gd name="connsiteY12597" fmla="*/ 4094309 h 4885973"/>
              <a:gd name="connsiteX12598" fmla="*/ 3405900 w 6085020"/>
              <a:gd name="connsiteY12598" fmla="*/ 4096965 h 4885973"/>
              <a:gd name="connsiteX12599" fmla="*/ 3350945 w 6085020"/>
              <a:gd name="connsiteY12599" fmla="*/ 4102844 h 4885973"/>
              <a:gd name="connsiteX12600" fmla="*/ 3350945 w 6085020"/>
              <a:gd name="connsiteY12600" fmla="*/ 4104930 h 4885973"/>
              <a:gd name="connsiteX12601" fmla="*/ 3345050 w 6085020"/>
              <a:gd name="connsiteY12601" fmla="*/ 4104930 h 4885973"/>
              <a:gd name="connsiteX12602" fmla="*/ 3345050 w 6085020"/>
              <a:gd name="connsiteY12602" fmla="*/ 4103034 h 4885973"/>
              <a:gd name="connsiteX12603" fmla="*/ 3341627 w 6085020"/>
              <a:gd name="connsiteY12603" fmla="*/ 4103034 h 4885973"/>
              <a:gd name="connsiteX12604" fmla="*/ 3341627 w 6085020"/>
              <a:gd name="connsiteY12604" fmla="*/ 4092602 h 4885973"/>
              <a:gd name="connsiteX12605" fmla="*/ 3337443 w 6085020"/>
              <a:gd name="connsiteY12605" fmla="*/ 4092602 h 4885973"/>
              <a:gd name="connsiteX12606" fmla="*/ 3337443 w 6085020"/>
              <a:gd name="connsiteY12606" fmla="*/ 4082171 h 4885973"/>
              <a:gd name="connsiteX12607" fmla="*/ 3341056 w 6085020"/>
              <a:gd name="connsiteY12607" fmla="*/ 4082171 h 4885973"/>
              <a:gd name="connsiteX12608" fmla="*/ 3341056 w 6085020"/>
              <a:gd name="connsiteY12608" fmla="*/ 4074964 h 4885973"/>
              <a:gd name="connsiteX12609" fmla="*/ 3339915 w 6085020"/>
              <a:gd name="connsiteY12609" fmla="*/ 4057135 h 4885973"/>
              <a:gd name="connsiteX12610" fmla="*/ 3339915 w 6085020"/>
              <a:gd name="connsiteY12610" fmla="*/ 4041582 h 4885973"/>
              <a:gd name="connsiteX12611" fmla="*/ 3343338 w 6085020"/>
              <a:gd name="connsiteY12611" fmla="*/ 4041582 h 4885973"/>
              <a:gd name="connsiteX12612" fmla="*/ 3343338 w 6085020"/>
              <a:gd name="connsiteY12612" fmla="*/ 4031151 h 4885973"/>
              <a:gd name="connsiteX12613" fmla="*/ 3339535 w 6085020"/>
              <a:gd name="connsiteY12613" fmla="*/ 4031151 h 4885973"/>
              <a:gd name="connsiteX12614" fmla="*/ 3337634 w 6085020"/>
              <a:gd name="connsiteY12614" fmla="*/ 3991131 h 4885973"/>
              <a:gd name="connsiteX12615" fmla="*/ 3337634 w 6085020"/>
              <a:gd name="connsiteY12615" fmla="*/ 3987338 h 4885973"/>
              <a:gd name="connsiteX12616" fmla="*/ 3336683 w 6085020"/>
              <a:gd name="connsiteY12616" fmla="*/ 3966475 h 4885973"/>
              <a:gd name="connsiteX12617" fmla="*/ 3336683 w 6085020"/>
              <a:gd name="connsiteY12617" fmla="*/ 3953577 h 4885973"/>
              <a:gd name="connsiteX12618" fmla="*/ 3333831 w 6085020"/>
              <a:gd name="connsiteY12618" fmla="*/ 3892885 h 4885973"/>
              <a:gd name="connsiteX12619" fmla="*/ 3343148 w 6085020"/>
              <a:gd name="connsiteY12619" fmla="*/ 3892885 h 4885973"/>
              <a:gd name="connsiteX12620" fmla="*/ 3476258 w 6085020"/>
              <a:gd name="connsiteY12620" fmla="*/ 3867280 h 4885973"/>
              <a:gd name="connsiteX12621" fmla="*/ 3481773 w 6085020"/>
              <a:gd name="connsiteY12621" fmla="*/ 3862728 h 4885973"/>
              <a:gd name="connsiteX12622" fmla="*/ 3485766 w 6085020"/>
              <a:gd name="connsiteY12622" fmla="*/ 3865383 h 4885973"/>
              <a:gd name="connsiteX12623" fmla="*/ 3525318 w 6085020"/>
              <a:gd name="connsiteY12623" fmla="*/ 3857038 h 4885973"/>
              <a:gd name="connsiteX12624" fmla="*/ 3523417 w 6085020"/>
              <a:gd name="connsiteY12624" fmla="*/ 3839589 h 4885973"/>
              <a:gd name="connsiteX12625" fmla="*/ 3534636 w 6085020"/>
              <a:gd name="connsiteY12625" fmla="*/ 3843192 h 4885973"/>
              <a:gd name="connsiteX12626" fmla="*/ 3534636 w 6085020"/>
              <a:gd name="connsiteY12626" fmla="*/ 3855141 h 4885973"/>
              <a:gd name="connsiteX12627" fmla="*/ 3539010 w 6085020"/>
              <a:gd name="connsiteY12627" fmla="*/ 3854193 h 4885973"/>
              <a:gd name="connsiteX12628" fmla="*/ 3599670 w 6085020"/>
              <a:gd name="connsiteY12628" fmla="*/ 3840158 h 4885973"/>
              <a:gd name="connsiteX12629" fmla="*/ 3605755 w 6085020"/>
              <a:gd name="connsiteY12629" fmla="*/ 3838640 h 4885973"/>
              <a:gd name="connsiteX12630" fmla="*/ 3624770 w 6085020"/>
              <a:gd name="connsiteY12630" fmla="*/ 3834278 h 4885973"/>
              <a:gd name="connsiteX12631" fmla="*/ 3627623 w 6085020"/>
              <a:gd name="connsiteY12631" fmla="*/ 3834278 h 4885973"/>
              <a:gd name="connsiteX12632" fmla="*/ 3523037 w 6085020"/>
              <a:gd name="connsiteY12632" fmla="*/ 3833330 h 4885973"/>
              <a:gd name="connsiteX12633" fmla="*/ 3532164 w 6085020"/>
              <a:gd name="connsiteY12633" fmla="*/ 3834657 h 4885973"/>
              <a:gd name="connsiteX12634" fmla="*/ 3523037 w 6085020"/>
              <a:gd name="connsiteY12634" fmla="*/ 3836175 h 4885973"/>
              <a:gd name="connsiteX12635" fmla="*/ 3523037 w 6085020"/>
              <a:gd name="connsiteY12635" fmla="*/ 3833330 h 4885973"/>
              <a:gd name="connsiteX12636" fmla="*/ 3355318 w 6085020"/>
              <a:gd name="connsiteY12636" fmla="*/ 3833330 h 4885973"/>
              <a:gd name="connsiteX12637" fmla="*/ 3365777 w 6085020"/>
              <a:gd name="connsiteY12637" fmla="*/ 3833330 h 4885973"/>
              <a:gd name="connsiteX12638" fmla="*/ 3365777 w 6085020"/>
              <a:gd name="connsiteY12638" fmla="*/ 3843382 h 4885973"/>
              <a:gd name="connsiteX12639" fmla="*/ 3355318 w 6085020"/>
              <a:gd name="connsiteY12639" fmla="*/ 3843382 h 4885973"/>
              <a:gd name="connsiteX12640" fmla="*/ 3355318 w 6085020"/>
              <a:gd name="connsiteY12640" fmla="*/ 3839399 h 4885973"/>
              <a:gd name="connsiteX12641" fmla="*/ 3358171 w 6085020"/>
              <a:gd name="connsiteY12641" fmla="*/ 3834468 h 4885973"/>
              <a:gd name="connsiteX12642" fmla="*/ 3355318 w 6085020"/>
              <a:gd name="connsiteY12642" fmla="*/ 3834468 h 4885973"/>
              <a:gd name="connsiteX12643" fmla="*/ 1910607 w 6085020"/>
              <a:gd name="connsiteY12643" fmla="*/ 3830870 h 4885973"/>
              <a:gd name="connsiteX12644" fmla="*/ 1915260 w 6085020"/>
              <a:gd name="connsiteY12644" fmla="*/ 3834657 h 4885973"/>
              <a:gd name="connsiteX12645" fmla="*/ 1910607 w 6085020"/>
              <a:gd name="connsiteY12645" fmla="*/ 3830870 h 4885973"/>
              <a:gd name="connsiteX12646" fmla="*/ 1319499 w 6085020"/>
              <a:gd name="connsiteY12646" fmla="*/ 3830485 h 4885973"/>
              <a:gd name="connsiteX12647" fmla="*/ 1320830 w 6085020"/>
              <a:gd name="connsiteY12647" fmla="*/ 3839020 h 4885973"/>
              <a:gd name="connsiteX12648" fmla="*/ 1322161 w 6085020"/>
              <a:gd name="connsiteY12648" fmla="*/ 3838071 h 4885973"/>
              <a:gd name="connsiteX12649" fmla="*/ 1351635 w 6085020"/>
              <a:gd name="connsiteY12649" fmla="*/ 3829726 h 4885973"/>
              <a:gd name="connsiteX12650" fmla="*/ 1342317 w 6085020"/>
              <a:gd name="connsiteY12650" fmla="*/ 3832950 h 4885973"/>
              <a:gd name="connsiteX12651" fmla="*/ 1337373 w 6085020"/>
              <a:gd name="connsiteY12651" fmla="*/ 3834657 h 4885973"/>
              <a:gd name="connsiteX12652" fmla="*/ 1334141 w 6085020"/>
              <a:gd name="connsiteY12652" fmla="*/ 3837882 h 4885973"/>
              <a:gd name="connsiteX12653" fmla="*/ 1334141 w 6085020"/>
              <a:gd name="connsiteY12653" fmla="*/ 3841485 h 4885973"/>
              <a:gd name="connsiteX12654" fmla="*/ 1334141 w 6085020"/>
              <a:gd name="connsiteY12654" fmla="*/ 3846606 h 4885973"/>
              <a:gd name="connsiteX12655" fmla="*/ 1342508 w 6085020"/>
              <a:gd name="connsiteY12655" fmla="*/ 3846606 h 4885973"/>
              <a:gd name="connsiteX12656" fmla="*/ 1351445 w 6085020"/>
              <a:gd name="connsiteY12656" fmla="*/ 3849072 h 4885973"/>
              <a:gd name="connsiteX12657" fmla="*/ 1351445 w 6085020"/>
              <a:gd name="connsiteY12657" fmla="*/ 3852486 h 4885973"/>
              <a:gd name="connsiteX12658" fmla="*/ 1349924 w 6085020"/>
              <a:gd name="connsiteY12658" fmla="*/ 3854383 h 4885973"/>
              <a:gd name="connsiteX12659" fmla="*/ 1338514 w 6085020"/>
              <a:gd name="connsiteY12659" fmla="*/ 3854383 h 4885973"/>
              <a:gd name="connsiteX12660" fmla="*/ 1338514 w 6085020"/>
              <a:gd name="connsiteY12660" fmla="*/ 3857986 h 4885973"/>
              <a:gd name="connsiteX12661" fmla="*/ 1330147 w 6085020"/>
              <a:gd name="connsiteY12661" fmla="*/ 3859883 h 4885973"/>
              <a:gd name="connsiteX12662" fmla="*/ 1330147 w 6085020"/>
              <a:gd name="connsiteY12662" fmla="*/ 3852865 h 4885973"/>
              <a:gd name="connsiteX12663" fmla="*/ 1330147 w 6085020"/>
              <a:gd name="connsiteY12663" fmla="*/ 3850589 h 4885973"/>
              <a:gd name="connsiteX12664" fmla="*/ 1326534 w 6085020"/>
              <a:gd name="connsiteY12664" fmla="*/ 3846606 h 4885973"/>
              <a:gd name="connsiteX12665" fmla="*/ 1323302 w 6085020"/>
              <a:gd name="connsiteY12665" fmla="*/ 3843192 h 4885973"/>
              <a:gd name="connsiteX12666" fmla="*/ 1325774 w 6085020"/>
              <a:gd name="connsiteY12666" fmla="*/ 3859504 h 4885973"/>
              <a:gd name="connsiteX12667" fmla="*/ 1327485 w 6085020"/>
              <a:gd name="connsiteY12667" fmla="*/ 3859504 h 4885973"/>
              <a:gd name="connsiteX12668" fmla="*/ 1326344 w 6085020"/>
              <a:gd name="connsiteY12668" fmla="*/ 3862917 h 4885973"/>
              <a:gd name="connsiteX12669" fmla="*/ 1330147 w 6085020"/>
              <a:gd name="connsiteY12669" fmla="*/ 3888333 h 4885973"/>
              <a:gd name="connsiteX12670" fmla="*/ 1331859 w 6085020"/>
              <a:gd name="connsiteY12670" fmla="*/ 3884729 h 4885973"/>
              <a:gd name="connsiteX12671" fmla="*/ 1338134 w 6085020"/>
              <a:gd name="connsiteY12671" fmla="*/ 3889471 h 4885973"/>
              <a:gd name="connsiteX12672" fmla="*/ 1350304 w 6085020"/>
              <a:gd name="connsiteY12672" fmla="*/ 3885108 h 4885973"/>
              <a:gd name="connsiteX12673" fmla="*/ 1350304 w 6085020"/>
              <a:gd name="connsiteY12673" fmla="*/ 3880936 h 4885973"/>
              <a:gd name="connsiteX12674" fmla="*/ 1350304 w 6085020"/>
              <a:gd name="connsiteY12674" fmla="*/ 3879153 h 4885973"/>
              <a:gd name="connsiteX12675" fmla="*/ 1350684 w 6085020"/>
              <a:gd name="connsiteY12675" fmla="*/ 3878470 h 4885973"/>
              <a:gd name="connsiteX12676" fmla="*/ 1351479 w 6085020"/>
              <a:gd name="connsiteY12676" fmla="*/ 3877124 h 4885973"/>
              <a:gd name="connsiteX12677" fmla="*/ 1367608 w 6085020"/>
              <a:gd name="connsiteY12677" fmla="*/ 3882074 h 4885973"/>
              <a:gd name="connsiteX12678" fmla="*/ 1367608 w 6085020"/>
              <a:gd name="connsiteY12678" fmla="*/ 3884729 h 4885973"/>
              <a:gd name="connsiteX12679" fmla="*/ 1366467 w 6085020"/>
              <a:gd name="connsiteY12679" fmla="*/ 3889471 h 4885973"/>
              <a:gd name="connsiteX12680" fmla="*/ 1360953 w 6085020"/>
              <a:gd name="connsiteY12680" fmla="*/ 3890988 h 4885973"/>
              <a:gd name="connsiteX12681" fmla="*/ 1353917 w 6085020"/>
              <a:gd name="connsiteY12681" fmla="*/ 3892885 h 4885973"/>
              <a:gd name="connsiteX12682" fmla="*/ 1355438 w 6085020"/>
              <a:gd name="connsiteY12682" fmla="*/ 3897437 h 4885973"/>
              <a:gd name="connsiteX12683" fmla="*/ 1359241 w 6085020"/>
              <a:gd name="connsiteY12683" fmla="*/ 3892885 h 4885973"/>
              <a:gd name="connsiteX12684" fmla="*/ 1357720 w 6085020"/>
              <a:gd name="connsiteY12684" fmla="*/ 3903316 h 4885973"/>
              <a:gd name="connsiteX12685" fmla="*/ 1352206 w 6085020"/>
              <a:gd name="connsiteY12685" fmla="*/ 3906730 h 4885973"/>
              <a:gd name="connsiteX12686" fmla="*/ 1346691 w 6085020"/>
              <a:gd name="connsiteY12686" fmla="*/ 3910144 h 4885973"/>
              <a:gd name="connsiteX12687" fmla="*/ 1343268 w 6085020"/>
              <a:gd name="connsiteY12687" fmla="*/ 3916213 h 4885973"/>
              <a:gd name="connsiteX12688" fmla="*/ 1338895 w 6085020"/>
              <a:gd name="connsiteY12688" fmla="*/ 3914127 h 4885973"/>
              <a:gd name="connsiteX12689" fmla="*/ 1336423 w 6085020"/>
              <a:gd name="connsiteY12689" fmla="*/ 3919059 h 4885973"/>
              <a:gd name="connsiteX12690" fmla="*/ 1334141 w 6085020"/>
              <a:gd name="connsiteY12690" fmla="*/ 3924179 h 4885973"/>
              <a:gd name="connsiteX12691" fmla="*/ 1340416 w 6085020"/>
              <a:gd name="connsiteY12691" fmla="*/ 3921903 h 4885973"/>
              <a:gd name="connsiteX12692" fmla="*/ 1339275 w 6085020"/>
              <a:gd name="connsiteY12692" fmla="*/ 3927024 h 4885973"/>
              <a:gd name="connsiteX12693" fmla="*/ 1339275 w 6085020"/>
              <a:gd name="connsiteY12693" fmla="*/ 3928542 h 4885973"/>
              <a:gd name="connsiteX12694" fmla="*/ 1339275 w 6085020"/>
              <a:gd name="connsiteY12694" fmla="*/ 3931197 h 4885973"/>
              <a:gd name="connsiteX12695" fmla="*/ 1335662 w 6085020"/>
              <a:gd name="connsiteY12695" fmla="*/ 3942198 h 4885973"/>
              <a:gd name="connsiteX12696" fmla="*/ 1335662 w 6085020"/>
              <a:gd name="connsiteY12696" fmla="*/ 3944663 h 4885973"/>
              <a:gd name="connsiteX12697" fmla="*/ 1343078 w 6085020"/>
              <a:gd name="connsiteY12697" fmla="*/ 3956992 h 4885973"/>
              <a:gd name="connsiteX12698" fmla="*/ 1344599 w 6085020"/>
              <a:gd name="connsiteY12698" fmla="*/ 3958319 h 4885973"/>
              <a:gd name="connsiteX12699" fmla="*/ 1345930 w 6085020"/>
              <a:gd name="connsiteY12699" fmla="*/ 3958319 h 4885973"/>
              <a:gd name="connsiteX12700" fmla="*/ 1345930 w 6085020"/>
              <a:gd name="connsiteY12700" fmla="*/ 3951491 h 4885973"/>
              <a:gd name="connsiteX12701" fmla="*/ 1345930 w 6085020"/>
              <a:gd name="connsiteY12701" fmla="*/ 3935559 h 4885973"/>
              <a:gd name="connsiteX12702" fmla="*/ 1351825 w 6085020"/>
              <a:gd name="connsiteY12702" fmla="*/ 3937266 h 4885973"/>
              <a:gd name="connsiteX12703" fmla="*/ 1349163 w 6085020"/>
              <a:gd name="connsiteY12703" fmla="*/ 3931956 h 4885973"/>
              <a:gd name="connsiteX12704" fmla="*/ 1345740 w 6085020"/>
              <a:gd name="connsiteY12704" fmla="*/ 3929680 h 4885973"/>
              <a:gd name="connsiteX12705" fmla="*/ 1345740 w 6085020"/>
              <a:gd name="connsiteY12705" fmla="*/ 3927783 h 4885973"/>
              <a:gd name="connsiteX12706" fmla="*/ 1347261 w 6085020"/>
              <a:gd name="connsiteY12706" fmla="*/ 3927783 h 4885973"/>
              <a:gd name="connsiteX12707" fmla="*/ 1348403 w 6085020"/>
              <a:gd name="connsiteY12707" fmla="*/ 3922283 h 4885973"/>
              <a:gd name="connsiteX12708" fmla="*/ 1348403 w 6085020"/>
              <a:gd name="connsiteY12708" fmla="*/ 3920007 h 4885973"/>
              <a:gd name="connsiteX12709" fmla="*/ 1348403 w 6085020"/>
              <a:gd name="connsiteY12709" fmla="*/ 3917541 h 4885973"/>
              <a:gd name="connsiteX12710" fmla="*/ 1351445 w 6085020"/>
              <a:gd name="connsiteY12710" fmla="*/ 3914696 h 4885973"/>
              <a:gd name="connsiteX12711" fmla="*/ 1351445 w 6085020"/>
              <a:gd name="connsiteY12711" fmla="*/ 3916213 h 4885973"/>
              <a:gd name="connsiteX12712" fmla="*/ 1354948 w 6085020"/>
              <a:gd name="connsiteY12712" fmla="*/ 3918205 h 4885973"/>
              <a:gd name="connsiteX12713" fmla="*/ 1355248 w 6085020"/>
              <a:gd name="connsiteY12713" fmla="*/ 3918110 h 4885973"/>
              <a:gd name="connsiteX12714" fmla="*/ 1356960 w 6085020"/>
              <a:gd name="connsiteY12714" fmla="*/ 3914317 h 4885973"/>
              <a:gd name="connsiteX12715" fmla="*/ 1353727 w 6085020"/>
              <a:gd name="connsiteY12715" fmla="*/ 3912420 h 4885973"/>
              <a:gd name="connsiteX12716" fmla="*/ 1356199 w 6085020"/>
              <a:gd name="connsiteY12716" fmla="*/ 3910334 h 4885973"/>
              <a:gd name="connsiteX12717" fmla="*/ 1364756 w 6085020"/>
              <a:gd name="connsiteY12717" fmla="*/ 3903506 h 4885973"/>
              <a:gd name="connsiteX12718" fmla="*/ 1363235 w 6085020"/>
              <a:gd name="connsiteY12718" fmla="*/ 3898954 h 4885973"/>
              <a:gd name="connsiteX12719" fmla="*/ 1366848 w 6085020"/>
              <a:gd name="connsiteY12719" fmla="*/ 3897626 h 4885973"/>
              <a:gd name="connsiteX12720" fmla="*/ 1368559 w 6085020"/>
              <a:gd name="connsiteY12720" fmla="*/ 3904834 h 4885973"/>
              <a:gd name="connsiteX12721" fmla="*/ 1373693 w 6085020"/>
              <a:gd name="connsiteY12721" fmla="*/ 3898195 h 4885973"/>
              <a:gd name="connsiteX12722" fmla="*/ 1370651 w 6085020"/>
              <a:gd name="connsiteY12722" fmla="*/ 3894212 h 4885973"/>
              <a:gd name="connsiteX12723" fmla="*/ 1370651 w 6085020"/>
              <a:gd name="connsiteY12723" fmla="*/ 3890419 h 4885973"/>
              <a:gd name="connsiteX12724" fmla="*/ 1378447 w 6085020"/>
              <a:gd name="connsiteY12724" fmla="*/ 3888522 h 4885973"/>
              <a:gd name="connsiteX12725" fmla="*/ 1378447 w 6085020"/>
              <a:gd name="connsiteY12725" fmla="*/ 3882643 h 4885973"/>
              <a:gd name="connsiteX12726" fmla="*/ 1374644 w 6085020"/>
              <a:gd name="connsiteY12726" fmla="*/ 3881125 h 4885973"/>
              <a:gd name="connsiteX12727" fmla="*/ 1373313 w 6085020"/>
              <a:gd name="connsiteY12727" fmla="*/ 3878849 h 4885973"/>
              <a:gd name="connsiteX12728" fmla="*/ 1373313 w 6085020"/>
              <a:gd name="connsiteY12728" fmla="*/ 3877332 h 4885973"/>
              <a:gd name="connsiteX12729" fmla="*/ 1366848 w 6085020"/>
              <a:gd name="connsiteY12729" fmla="*/ 3877332 h 4885973"/>
              <a:gd name="connsiteX12730" fmla="*/ 1366848 w 6085020"/>
              <a:gd name="connsiteY12730" fmla="*/ 3873539 h 4885973"/>
              <a:gd name="connsiteX12731" fmla="*/ 1352586 w 6085020"/>
              <a:gd name="connsiteY12731" fmla="*/ 3875246 h 4885973"/>
              <a:gd name="connsiteX12732" fmla="*/ 1351479 w 6085020"/>
              <a:gd name="connsiteY12732" fmla="*/ 3877124 h 4885973"/>
              <a:gd name="connsiteX12733" fmla="*/ 1350304 w 6085020"/>
              <a:gd name="connsiteY12733" fmla="*/ 3876763 h 4885973"/>
              <a:gd name="connsiteX12734" fmla="*/ 1350304 w 6085020"/>
              <a:gd name="connsiteY12734" fmla="*/ 3879153 h 4885973"/>
              <a:gd name="connsiteX12735" fmla="*/ 1349734 w 6085020"/>
              <a:gd name="connsiteY12735" fmla="*/ 3880177 h 4885973"/>
              <a:gd name="connsiteX12736" fmla="*/ 1340036 w 6085020"/>
              <a:gd name="connsiteY12736" fmla="*/ 3880177 h 4885973"/>
              <a:gd name="connsiteX12737" fmla="*/ 1340036 w 6085020"/>
              <a:gd name="connsiteY12737" fmla="*/ 3877711 h 4885973"/>
              <a:gd name="connsiteX12738" fmla="*/ 1341367 w 6085020"/>
              <a:gd name="connsiteY12738" fmla="*/ 3870883 h 4885973"/>
              <a:gd name="connsiteX12739" fmla="*/ 1345360 w 6085020"/>
              <a:gd name="connsiteY12739" fmla="*/ 3872021 h 4885973"/>
              <a:gd name="connsiteX12740" fmla="*/ 1341937 w 6085020"/>
              <a:gd name="connsiteY12740" fmla="*/ 3869366 h 4885973"/>
              <a:gd name="connsiteX12741" fmla="*/ 1341937 w 6085020"/>
              <a:gd name="connsiteY12741" fmla="*/ 3867280 h 4885973"/>
              <a:gd name="connsiteX12742" fmla="*/ 1345550 w 6085020"/>
              <a:gd name="connsiteY12742" fmla="*/ 3859124 h 4885973"/>
              <a:gd name="connsiteX12743" fmla="*/ 1357720 w 6085020"/>
              <a:gd name="connsiteY12743" fmla="*/ 3854951 h 4885973"/>
              <a:gd name="connsiteX12744" fmla="*/ 1353156 w 6085020"/>
              <a:gd name="connsiteY12744" fmla="*/ 3842054 h 4885973"/>
              <a:gd name="connsiteX12745" fmla="*/ 1343839 w 6085020"/>
              <a:gd name="connsiteY12745" fmla="*/ 3845279 h 4885973"/>
              <a:gd name="connsiteX12746" fmla="*/ 1346121 w 6085020"/>
              <a:gd name="connsiteY12746" fmla="*/ 3839589 h 4885973"/>
              <a:gd name="connsiteX12747" fmla="*/ 1348593 w 6085020"/>
              <a:gd name="connsiteY12747" fmla="*/ 3833899 h 4885973"/>
              <a:gd name="connsiteX12748" fmla="*/ 1351635 w 6085020"/>
              <a:gd name="connsiteY12748" fmla="*/ 3832761 h 4885973"/>
              <a:gd name="connsiteX12749" fmla="*/ 2129187 w 6085020"/>
              <a:gd name="connsiteY12749" fmla="*/ 3829157 h 4885973"/>
              <a:gd name="connsiteX12750" fmla="*/ 2129187 w 6085020"/>
              <a:gd name="connsiteY12750" fmla="*/ 3829157 h 4885973"/>
              <a:gd name="connsiteX12751" fmla="*/ 5822034 w 6085020"/>
              <a:gd name="connsiteY12751" fmla="*/ 3828778 h 4885973"/>
              <a:gd name="connsiteX12752" fmla="*/ 5822034 w 6085020"/>
              <a:gd name="connsiteY12752" fmla="*/ 3828778 h 4885973"/>
              <a:gd name="connsiteX12753" fmla="*/ 2031066 w 6085020"/>
              <a:gd name="connsiteY12753" fmla="*/ 3828209 h 4885973"/>
              <a:gd name="connsiteX12754" fmla="*/ 2025931 w 6085020"/>
              <a:gd name="connsiteY12754" fmla="*/ 3833843 h 4885973"/>
              <a:gd name="connsiteX12755" fmla="*/ 2025931 w 6085020"/>
              <a:gd name="connsiteY12755" fmla="*/ 3833519 h 4885973"/>
              <a:gd name="connsiteX12756" fmla="*/ 2025361 w 6085020"/>
              <a:gd name="connsiteY12756" fmla="*/ 3834468 h 4885973"/>
              <a:gd name="connsiteX12757" fmla="*/ 2025931 w 6085020"/>
              <a:gd name="connsiteY12757" fmla="*/ 3833843 h 4885973"/>
              <a:gd name="connsiteX12758" fmla="*/ 2025931 w 6085020"/>
              <a:gd name="connsiteY12758" fmla="*/ 3843951 h 4885973"/>
              <a:gd name="connsiteX12759" fmla="*/ 2031066 w 6085020"/>
              <a:gd name="connsiteY12759" fmla="*/ 3828209 h 4885973"/>
              <a:gd name="connsiteX12760" fmla="*/ 1352776 w 6085020"/>
              <a:gd name="connsiteY12760" fmla="*/ 3828209 h 4885973"/>
              <a:gd name="connsiteX12761" fmla="*/ 1352776 w 6085020"/>
              <a:gd name="connsiteY12761" fmla="*/ 3828588 h 4885973"/>
              <a:gd name="connsiteX12762" fmla="*/ 1353993 w 6085020"/>
              <a:gd name="connsiteY12762" fmla="*/ 3829195 h 4885973"/>
              <a:gd name="connsiteX12763" fmla="*/ 1355819 w 6085020"/>
              <a:gd name="connsiteY12763" fmla="*/ 3830674 h 4885973"/>
              <a:gd name="connsiteX12764" fmla="*/ 1356960 w 6085020"/>
              <a:gd name="connsiteY12764" fmla="*/ 3830674 h 4885973"/>
              <a:gd name="connsiteX12765" fmla="*/ 1353993 w 6085020"/>
              <a:gd name="connsiteY12765" fmla="*/ 3829195 h 4885973"/>
              <a:gd name="connsiteX12766" fmla="*/ 879666 w 6085020"/>
              <a:gd name="connsiteY12766" fmla="*/ 3825364 h 4885973"/>
              <a:gd name="connsiteX12767" fmla="*/ 876813 w 6085020"/>
              <a:gd name="connsiteY12767" fmla="*/ 3828209 h 4885973"/>
              <a:gd name="connsiteX12768" fmla="*/ 879666 w 6085020"/>
              <a:gd name="connsiteY12768" fmla="*/ 3831054 h 4885973"/>
              <a:gd name="connsiteX12769" fmla="*/ 882878 w 6085020"/>
              <a:gd name="connsiteY12769" fmla="*/ 3828626 h 4885973"/>
              <a:gd name="connsiteX12770" fmla="*/ 882898 w 6085020"/>
              <a:gd name="connsiteY12770" fmla="*/ 3828398 h 4885973"/>
              <a:gd name="connsiteX12771" fmla="*/ 882898 w 6085020"/>
              <a:gd name="connsiteY12771" fmla="*/ 3827829 h 4885973"/>
              <a:gd name="connsiteX12772" fmla="*/ 879666 w 6085020"/>
              <a:gd name="connsiteY12772" fmla="*/ 3825364 h 4885973"/>
              <a:gd name="connsiteX12773" fmla="*/ 5861999 w 6085020"/>
              <a:gd name="connsiteY12773" fmla="*/ 3824475 h 4885973"/>
              <a:gd name="connsiteX12774" fmla="*/ 5869192 w 6085020"/>
              <a:gd name="connsiteY12774" fmla="*/ 3833330 h 4885973"/>
              <a:gd name="connsiteX12775" fmla="*/ 5861999 w 6085020"/>
              <a:gd name="connsiteY12775" fmla="*/ 3824475 h 4885973"/>
              <a:gd name="connsiteX12776" fmla="*/ 760628 w 6085020"/>
              <a:gd name="connsiteY12776" fmla="*/ 3824036 h 4885973"/>
              <a:gd name="connsiteX12777" fmla="*/ 760628 w 6085020"/>
              <a:gd name="connsiteY12777" fmla="*/ 3824036 h 4885973"/>
              <a:gd name="connsiteX12778" fmla="*/ 640258 w 6085020"/>
              <a:gd name="connsiteY12778" fmla="*/ 3824036 h 4885973"/>
              <a:gd name="connsiteX12779" fmla="*/ 640258 w 6085020"/>
              <a:gd name="connsiteY12779" fmla="*/ 3824036 h 4885973"/>
              <a:gd name="connsiteX12780" fmla="*/ 370616 w 6085020"/>
              <a:gd name="connsiteY12780" fmla="*/ 3823467 h 4885973"/>
              <a:gd name="connsiteX12781" fmla="*/ 374371 w 6085020"/>
              <a:gd name="connsiteY12781" fmla="*/ 3833093 h 4885973"/>
              <a:gd name="connsiteX12782" fmla="*/ 377714 w 6085020"/>
              <a:gd name="connsiteY12782" fmla="*/ 3839409 h 4885973"/>
              <a:gd name="connsiteX12783" fmla="*/ 377652 w 6085020"/>
              <a:gd name="connsiteY12783" fmla="*/ 3840158 h 4885973"/>
              <a:gd name="connsiteX12784" fmla="*/ 378412 w 6085020"/>
              <a:gd name="connsiteY12784" fmla="*/ 3840727 h 4885973"/>
              <a:gd name="connsiteX12785" fmla="*/ 377714 w 6085020"/>
              <a:gd name="connsiteY12785" fmla="*/ 3839409 h 4885973"/>
              <a:gd name="connsiteX12786" fmla="*/ 378484 w 6085020"/>
              <a:gd name="connsiteY12786" fmla="*/ 3830106 h 4885973"/>
              <a:gd name="connsiteX12787" fmla="*/ 370616 w 6085020"/>
              <a:gd name="connsiteY12787" fmla="*/ 3823467 h 4885973"/>
              <a:gd name="connsiteX12788" fmla="*/ 5889729 w 6085020"/>
              <a:gd name="connsiteY12788" fmla="*/ 3822708 h 4885973"/>
              <a:gd name="connsiteX12789" fmla="*/ 5890139 w 6085020"/>
              <a:gd name="connsiteY12789" fmla="*/ 3823266 h 4885973"/>
              <a:gd name="connsiteX12790" fmla="*/ 5891179 w 6085020"/>
              <a:gd name="connsiteY12790" fmla="*/ 3835923 h 4885973"/>
              <a:gd name="connsiteX12791" fmla="*/ 5884975 w 6085020"/>
              <a:gd name="connsiteY12791" fmla="*/ 3859314 h 4885973"/>
              <a:gd name="connsiteX12792" fmla="*/ 5895645 w 6085020"/>
              <a:gd name="connsiteY12792" fmla="*/ 3830748 h 4885973"/>
              <a:gd name="connsiteX12793" fmla="*/ 5890139 w 6085020"/>
              <a:gd name="connsiteY12793" fmla="*/ 3823266 h 4885973"/>
              <a:gd name="connsiteX12794" fmla="*/ 5890109 w 6085020"/>
              <a:gd name="connsiteY12794" fmla="*/ 3822898 h 4885973"/>
              <a:gd name="connsiteX12795" fmla="*/ 1454320 w 6085020"/>
              <a:gd name="connsiteY12795" fmla="*/ 3821001 h 4885973"/>
              <a:gd name="connsiteX12796" fmla="*/ 1449756 w 6085020"/>
              <a:gd name="connsiteY12796" fmla="*/ 3822708 h 4885973"/>
              <a:gd name="connsiteX12797" fmla="*/ 1451848 w 6085020"/>
              <a:gd name="connsiteY12797" fmla="*/ 3824415 h 4885973"/>
              <a:gd name="connsiteX12798" fmla="*/ 1455651 w 6085020"/>
              <a:gd name="connsiteY12798" fmla="*/ 3826881 h 4885973"/>
              <a:gd name="connsiteX12799" fmla="*/ 1454320 w 6085020"/>
              <a:gd name="connsiteY12799" fmla="*/ 3825743 h 4885973"/>
              <a:gd name="connsiteX12800" fmla="*/ 1454320 w 6085020"/>
              <a:gd name="connsiteY12800" fmla="*/ 3823277 h 4885973"/>
              <a:gd name="connsiteX12801" fmla="*/ 5832037 w 6085020"/>
              <a:gd name="connsiteY12801" fmla="*/ 3820750 h 4885973"/>
              <a:gd name="connsiteX12802" fmla="*/ 5837626 w 6085020"/>
              <a:gd name="connsiteY12802" fmla="*/ 3823657 h 4885973"/>
              <a:gd name="connsiteX12803" fmla="*/ 5832037 w 6085020"/>
              <a:gd name="connsiteY12803" fmla="*/ 3820750 h 4885973"/>
              <a:gd name="connsiteX12804" fmla="*/ 3068169 w 6085020"/>
              <a:gd name="connsiteY12804" fmla="*/ 3817808 h 4885973"/>
              <a:gd name="connsiteX12805" fmla="*/ 3069046 w 6085020"/>
              <a:gd name="connsiteY12805" fmla="*/ 3836849 h 4885973"/>
              <a:gd name="connsiteX12806" fmla="*/ 3060195 w 6085020"/>
              <a:gd name="connsiteY12806" fmla="*/ 3838071 h 4885973"/>
              <a:gd name="connsiteX12807" fmla="*/ 3066209 w 6085020"/>
              <a:gd name="connsiteY12807" fmla="*/ 3820646 h 4885973"/>
              <a:gd name="connsiteX12808" fmla="*/ 3081112 w 6085020"/>
              <a:gd name="connsiteY12808" fmla="*/ 3817208 h 4885973"/>
              <a:gd name="connsiteX12809" fmla="*/ 3082063 w 6085020"/>
              <a:gd name="connsiteY12809" fmla="*/ 3817398 h 4885973"/>
              <a:gd name="connsiteX12810" fmla="*/ 3081735 w 6085020"/>
              <a:gd name="connsiteY12810" fmla="*/ 3817526 h 4885973"/>
              <a:gd name="connsiteX12811" fmla="*/ 833648 w 6085020"/>
              <a:gd name="connsiteY12811" fmla="*/ 3814174 h 4885973"/>
              <a:gd name="connsiteX12812" fmla="*/ 828323 w 6085020"/>
              <a:gd name="connsiteY12812" fmla="*/ 3819294 h 4885973"/>
              <a:gd name="connsiteX12813" fmla="*/ 828323 w 6085020"/>
              <a:gd name="connsiteY12813" fmla="*/ 3829726 h 4885973"/>
              <a:gd name="connsiteX12814" fmla="*/ 823189 w 6085020"/>
              <a:gd name="connsiteY12814" fmla="*/ 3834088 h 4885973"/>
              <a:gd name="connsiteX12815" fmla="*/ 820907 w 6085020"/>
              <a:gd name="connsiteY12815" fmla="*/ 3839399 h 4885973"/>
              <a:gd name="connsiteX12816" fmla="*/ 834599 w 6085020"/>
              <a:gd name="connsiteY12816" fmla="*/ 3837882 h 4885973"/>
              <a:gd name="connsiteX12817" fmla="*/ 826612 w 6085020"/>
              <a:gd name="connsiteY12817" fmla="*/ 3849072 h 4885973"/>
              <a:gd name="connsiteX12818" fmla="*/ 818816 w 6085020"/>
              <a:gd name="connsiteY12818" fmla="*/ 3860073 h 4885973"/>
              <a:gd name="connsiteX12819" fmla="*/ 840874 w 6085020"/>
              <a:gd name="connsiteY12819" fmla="*/ 3857417 h 4885973"/>
              <a:gd name="connsiteX12820" fmla="*/ 839352 w 6085020"/>
              <a:gd name="connsiteY12820" fmla="*/ 3843192 h 4885973"/>
              <a:gd name="connsiteX12821" fmla="*/ 837641 w 6085020"/>
              <a:gd name="connsiteY12821" fmla="*/ 3828778 h 4885973"/>
              <a:gd name="connsiteX12822" fmla="*/ 844867 w 6085020"/>
              <a:gd name="connsiteY12822" fmla="*/ 3838261 h 4885973"/>
              <a:gd name="connsiteX12823" fmla="*/ 851713 w 6085020"/>
              <a:gd name="connsiteY12823" fmla="*/ 3847175 h 4885973"/>
              <a:gd name="connsiteX12824" fmla="*/ 849621 w 6085020"/>
              <a:gd name="connsiteY12824" fmla="*/ 3855710 h 4885973"/>
              <a:gd name="connsiteX12825" fmla="*/ 847529 w 6085020"/>
              <a:gd name="connsiteY12825" fmla="*/ 3864245 h 4885973"/>
              <a:gd name="connsiteX12826" fmla="*/ 853044 w 6085020"/>
              <a:gd name="connsiteY12826" fmla="*/ 3864245 h 4885973"/>
              <a:gd name="connsiteX12827" fmla="*/ 861030 w 6085020"/>
              <a:gd name="connsiteY12827" fmla="*/ 3854383 h 4885973"/>
              <a:gd name="connsiteX12828" fmla="*/ 863312 w 6085020"/>
              <a:gd name="connsiteY12828" fmla="*/ 3845089 h 4885973"/>
              <a:gd name="connsiteX12829" fmla="*/ 856657 w 6085020"/>
              <a:gd name="connsiteY12829" fmla="*/ 3839968 h 4885973"/>
              <a:gd name="connsiteX12830" fmla="*/ 850001 w 6085020"/>
              <a:gd name="connsiteY12830" fmla="*/ 3834657 h 4885973"/>
              <a:gd name="connsiteX12831" fmla="*/ 851903 w 6085020"/>
              <a:gd name="connsiteY12831" fmla="*/ 3827260 h 4885973"/>
              <a:gd name="connsiteX12832" fmla="*/ 853804 w 6085020"/>
              <a:gd name="connsiteY12832" fmla="*/ 3819863 h 4885973"/>
              <a:gd name="connsiteX12833" fmla="*/ 839543 w 6085020"/>
              <a:gd name="connsiteY12833" fmla="*/ 3824415 h 4885973"/>
              <a:gd name="connsiteX12834" fmla="*/ 833648 w 6085020"/>
              <a:gd name="connsiteY12834" fmla="*/ 3814174 h 4885973"/>
              <a:gd name="connsiteX12835" fmla="*/ 3174963 w 6085020"/>
              <a:gd name="connsiteY12835" fmla="*/ 3813869 h 4885973"/>
              <a:gd name="connsiteX12836" fmla="*/ 3170866 w 6085020"/>
              <a:gd name="connsiteY12836" fmla="*/ 3817398 h 4885973"/>
              <a:gd name="connsiteX12837" fmla="*/ 3170866 w 6085020"/>
              <a:gd name="connsiteY12837" fmla="*/ 3818346 h 4885973"/>
              <a:gd name="connsiteX12838" fmla="*/ 3167823 w 6085020"/>
              <a:gd name="connsiteY12838" fmla="*/ 3821950 h 4885973"/>
              <a:gd name="connsiteX12839" fmla="*/ 3174963 w 6085020"/>
              <a:gd name="connsiteY12839" fmla="*/ 3813869 h 4885973"/>
              <a:gd name="connsiteX12840" fmla="*/ 2028213 w 6085020"/>
              <a:gd name="connsiteY12840" fmla="*/ 3808673 h 4885973"/>
              <a:gd name="connsiteX12841" fmla="*/ 2030115 w 6085020"/>
              <a:gd name="connsiteY12841" fmla="*/ 3816829 h 4885973"/>
              <a:gd name="connsiteX12842" fmla="*/ 2030685 w 6085020"/>
              <a:gd name="connsiteY12842" fmla="*/ 3815880 h 4885973"/>
              <a:gd name="connsiteX12843" fmla="*/ 2028213 w 6085020"/>
              <a:gd name="connsiteY12843" fmla="*/ 3808673 h 4885973"/>
              <a:gd name="connsiteX12844" fmla="*/ 3585788 w 6085020"/>
              <a:gd name="connsiteY12844" fmla="*/ 3808294 h 4885973"/>
              <a:gd name="connsiteX12845" fmla="*/ 3585788 w 6085020"/>
              <a:gd name="connsiteY12845" fmla="*/ 3808294 h 4885973"/>
              <a:gd name="connsiteX12846" fmla="*/ 5174359 w 6085020"/>
              <a:gd name="connsiteY12846" fmla="*/ 3808104 h 4885973"/>
              <a:gd name="connsiteX12847" fmla="*/ 5174359 w 6085020"/>
              <a:gd name="connsiteY12847" fmla="*/ 3808104 h 4885973"/>
              <a:gd name="connsiteX12848" fmla="*/ 1455651 w 6085020"/>
              <a:gd name="connsiteY12848" fmla="*/ 3807535 h 4885973"/>
              <a:gd name="connsiteX12849" fmla="*/ 1455651 w 6085020"/>
              <a:gd name="connsiteY12849" fmla="*/ 3807535 h 4885973"/>
              <a:gd name="connsiteX12850" fmla="*/ 2129757 w 6085020"/>
              <a:gd name="connsiteY12850" fmla="*/ 3807346 h 4885973"/>
              <a:gd name="connsiteX12851" fmla="*/ 2134511 w 6085020"/>
              <a:gd name="connsiteY12851" fmla="*/ 3821191 h 4885973"/>
              <a:gd name="connsiteX12852" fmla="*/ 2129757 w 6085020"/>
              <a:gd name="connsiteY12852" fmla="*/ 3807346 h 4885973"/>
              <a:gd name="connsiteX12853" fmla="*/ 1664824 w 6085020"/>
              <a:gd name="connsiteY12853" fmla="*/ 3807346 h 4885973"/>
              <a:gd name="connsiteX12854" fmla="*/ 1659879 w 6085020"/>
              <a:gd name="connsiteY12854" fmla="*/ 3810949 h 4885973"/>
              <a:gd name="connsiteX12855" fmla="*/ 1664824 w 6085020"/>
              <a:gd name="connsiteY12855" fmla="*/ 3813605 h 4885973"/>
              <a:gd name="connsiteX12856" fmla="*/ 1664824 w 6085020"/>
              <a:gd name="connsiteY12856" fmla="*/ 3807346 h 4885973"/>
              <a:gd name="connsiteX12857" fmla="*/ 5134236 w 6085020"/>
              <a:gd name="connsiteY12857" fmla="*/ 3806397 h 4885973"/>
              <a:gd name="connsiteX12858" fmla="*/ 5141652 w 6085020"/>
              <a:gd name="connsiteY12858" fmla="*/ 3821760 h 4885973"/>
              <a:gd name="connsiteX12859" fmla="*/ 5148878 w 6085020"/>
              <a:gd name="connsiteY12859" fmla="*/ 3837123 h 4885973"/>
              <a:gd name="connsiteX12860" fmla="*/ 5164280 w 6085020"/>
              <a:gd name="connsiteY12860" fmla="*/ 3829726 h 4885973"/>
              <a:gd name="connsiteX12861" fmla="*/ 5179684 w 6085020"/>
              <a:gd name="connsiteY12861" fmla="*/ 3822519 h 4885973"/>
              <a:gd name="connsiteX12862" fmla="*/ 1385293 w 6085020"/>
              <a:gd name="connsiteY12862" fmla="*/ 3802793 h 4885973"/>
              <a:gd name="connsiteX12863" fmla="*/ 1383582 w 6085020"/>
              <a:gd name="connsiteY12863" fmla="*/ 3803931 h 4885973"/>
              <a:gd name="connsiteX12864" fmla="*/ 1379208 w 6085020"/>
              <a:gd name="connsiteY12864" fmla="*/ 3806966 h 4885973"/>
              <a:gd name="connsiteX12865" fmla="*/ 1385293 w 6085020"/>
              <a:gd name="connsiteY12865" fmla="*/ 3811708 h 4885973"/>
              <a:gd name="connsiteX12866" fmla="*/ 1385293 w 6085020"/>
              <a:gd name="connsiteY12866" fmla="*/ 3808673 h 4885973"/>
              <a:gd name="connsiteX12867" fmla="*/ 1385293 w 6085020"/>
              <a:gd name="connsiteY12867" fmla="*/ 3802793 h 4885973"/>
              <a:gd name="connsiteX12868" fmla="*/ 1345550 w 6085020"/>
              <a:gd name="connsiteY12868" fmla="*/ 3802793 h 4885973"/>
              <a:gd name="connsiteX12869" fmla="*/ 1342867 w 6085020"/>
              <a:gd name="connsiteY12869" fmla="*/ 3805790 h 4885973"/>
              <a:gd name="connsiteX12870" fmla="*/ 1342888 w 6085020"/>
              <a:gd name="connsiteY12870" fmla="*/ 3806018 h 4885973"/>
              <a:gd name="connsiteX12871" fmla="*/ 1346121 w 6085020"/>
              <a:gd name="connsiteY12871" fmla="*/ 3808294 h 4885973"/>
              <a:gd name="connsiteX12872" fmla="*/ 1349608 w 6085020"/>
              <a:gd name="connsiteY12872" fmla="*/ 3806264 h 4885973"/>
              <a:gd name="connsiteX12873" fmla="*/ 1347581 w 6085020"/>
              <a:gd name="connsiteY12873" fmla="*/ 3802793 h 4885973"/>
              <a:gd name="connsiteX12874" fmla="*/ 1346121 w 6085020"/>
              <a:gd name="connsiteY12874" fmla="*/ 3802793 h 4885973"/>
              <a:gd name="connsiteX12875" fmla="*/ 1918125 w 6085020"/>
              <a:gd name="connsiteY12875" fmla="*/ 3802536 h 4885973"/>
              <a:gd name="connsiteX12876" fmla="*/ 1920585 w 6085020"/>
              <a:gd name="connsiteY12876" fmla="*/ 3818725 h 4885973"/>
              <a:gd name="connsiteX12877" fmla="*/ 1920585 w 6085020"/>
              <a:gd name="connsiteY12877" fmla="*/ 3818915 h 4885973"/>
              <a:gd name="connsiteX12878" fmla="*/ 1925719 w 6085020"/>
              <a:gd name="connsiteY12878" fmla="*/ 3803362 h 4885973"/>
              <a:gd name="connsiteX12879" fmla="*/ 1918125 w 6085020"/>
              <a:gd name="connsiteY12879" fmla="*/ 3802536 h 4885973"/>
              <a:gd name="connsiteX12880" fmla="*/ 3491280 w 6085020"/>
              <a:gd name="connsiteY12880" fmla="*/ 3802225 h 4885973"/>
              <a:gd name="connsiteX12881" fmla="*/ 3501739 w 6085020"/>
              <a:gd name="connsiteY12881" fmla="*/ 3816260 h 4885973"/>
              <a:gd name="connsiteX12882" fmla="*/ 3501739 w 6085020"/>
              <a:gd name="connsiteY12882" fmla="*/ 3817587 h 4885973"/>
              <a:gd name="connsiteX12883" fmla="*/ 3499647 w 6085020"/>
              <a:gd name="connsiteY12883" fmla="*/ 3817587 h 4885973"/>
              <a:gd name="connsiteX12884" fmla="*/ 3500028 w 6085020"/>
              <a:gd name="connsiteY12884" fmla="*/ 3816829 h 4885973"/>
              <a:gd name="connsiteX12885" fmla="*/ 3491280 w 6085020"/>
              <a:gd name="connsiteY12885" fmla="*/ 3802225 h 4885973"/>
              <a:gd name="connsiteX12886" fmla="*/ 1342127 w 6085020"/>
              <a:gd name="connsiteY12886" fmla="*/ 3801656 h 4885973"/>
              <a:gd name="connsiteX12887" fmla="*/ 1342127 w 6085020"/>
              <a:gd name="connsiteY12887" fmla="*/ 3802414 h 4885973"/>
              <a:gd name="connsiteX12888" fmla="*/ 1342127 w 6085020"/>
              <a:gd name="connsiteY12888" fmla="*/ 3803742 h 4885973"/>
              <a:gd name="connsiteX12889" fmla="*/ 1343649 w 6085020"/>
              <a:gd name="connsiteY12889" fmla="*/ 3803742 h 4885973"/>
              <a:gd name="connsiteX12890" fmla="*/ 1343649 w 6085020"/>
              <a:gd name="connsiteY12890" fmla="*/ 3802225 h 4885973"/>
              <a:gd name="connsiteX12891" fmla="*/ 1342127 w 6085020"/>
              <a:gd name="connsiteY12891" fmla="*/ 3801656 h 4885973"/>
              <a:gd name="connsiteX12892" fmla="*/ 1357910 w 6085020"/>
              <a:gd name="connsiteY12892" fmla="*/ 3801087 h 4885973"/>
              <a:gd name="connsiteX12893" fmla="*/ 1356009 w 6085020"/>
              <a:gd name="connsiteY12893" fmla="*/ 3807535 h 4885973"/>
              <a:gd name="connsiteX12894" fmla="*/ 1352776 w 6085020"/>
              <a:gd name="connsiteY12894" fmla="*/ 3815880 h 4885973"/>
              <a:gd name="connsiteX12895" fmla="*/ 1355058 w 6085020"/>
              <a:gd name="connsiteY12895" fmla="*/ 3817398 h 4885973"/>
              <a:gd name="connsiteX12896" fmla="*/ 1359051 w 6085020"/>
              <a:gd name="connsiteY12896" fmla="*/ 3808673 h 4885973"/>
              <a:gd name="connsiteX12897" fmla="*/ 1359051 w 6085020"/>
              <a:gd name="connsiteY12897" fmla="*/ 3807535 h 4885973"/>
              <a:gd name="connsiteX12898" fmla="*/ 1491971 w 6085020"/>
              <a:gd name="connsiteY12898" fmla="*/ 3800897 h 4885973"/>
              <a:gd name="connsiteX12899" fmla="*/ 1491971 w 6085020"/>
              <a:gd name="connsiteY12899" fmla="*/ 3802414 h 4885973"/>
              <a:gd name="connsiteX12900" fmla="*/ 1493492 w 6085020"/>
              <a:gd name="connsiteY12900" fmla="*/ 3802414 h 4885973"/>
              <a:gd name="connsiteX12901" fmla="*/ 1493492 w 6085020"/>
              <a:gd name="connsiteY12901" fmla="*/ 3801087 h 4885973"/>
              <a:gd name="connsiteX12902" fmla="*/ 1492732 w 6085020"/>
              <a:gd name="connsiteY12902" fmla="*/ 3801656 h 4885973"/>
              <a:gd name="connsiteX12903" fmla="*/ 1500908 w 6085020"/>
              <a:gd name="connsiteY12903" fmla="*/ 3800518 h 4885973"/>
              <a:gd name="connsiteX12904" fmla="*/ 1500908 w 6085020"/>
              <a:gd name="connsiteY12904" fmla="*/ 3802035 h 4885973"/>
              <a:gd name="connsiteX12905" fmla="*/ 1500908 w 6085020"/>
              <a:gd name="connsiteY12905" fmla="*/ 3803552 h 4885973"/>
              <a:gd name="connsiteX12906" fmla="*/ 1506042 w 6085020"/>
              <a:gd name="connsiteY12906" fmla="*/ 3801656 h 4885973"/>
              <a:gd name="connsiteX12907" fmla="*/ 1508324 w 6085020"/>
              <a:gd name="connsiteY12907" fmla="*/ 3808104 h 4885973"/>
              <a:gd name="connsiteX12908" fmla="*/ 1505092 w 6085020"/>
              <a:gd name="connsiteY12908" fmla="*/ 3809432 h 4885973"/>
              <a:gd name="connsiteX12909" fmla="*/ 1498436 w 6085020"/>
              <a:gd name="connsiteY12909" fmla="*/ 3814553 h 4885973"/>
              <a:gd name="connsiteX12910" fmla="*/ 1495204 w 6085020"/>
              <a:gd name="connsiteY12910" fmla="*/ 3818725 h 4885973"/>
              <a:gd name="connsiteX12911" fmla="*/ 1493112 w 6085020"/>
              <a:gd name="connsiteY12911" fmla="*/ 3818725 h 4885973"/>
              <a:gd name="connsiteX12912" fmla="*/ 1491210 w 6085020"/>
              <a:gd name="connsiteY12912" fmla="*/ 3817587 h 4885973"/>
              <a:gd name="connsiteX12913" fmla="*/ 1491210 w 6085020"/>
              <a:gd name="connsiteY12913" fmla="*/ 3810949 h 4885973"/>
              <a:gd name="connsiteX12914" fmla="*/ 1491210 w 6085020"/>
              <a:gd name="connsiteY12914" fmla="*/ 3804311 h 4885973"/>
              <a:gd name="connsiteX12915" fmla="*/ 1488738 w 6085020"/>
              <a:gd name="connsiteY12915" fmla="*/ 3808294 h 4885973"/>
              <a:gd name="connsiteX12916" fmla="*/ 1486266 w 6085020"/>
              <a:gd name="connsiteY12916" fmla="*/ 3812466 h 4885973"/>
              <a:gd name="connsiteX12917" fmla="*/ 1483224 w 6085020"/>
              <a:gd name="connsiteY12917" fmla="*/ 3812277 h 4885973"/>
              <a:gd name="connsiteX12918" fmla="*/ 1481322 w 6085020"/>
              <a:gd name="connsiteY12918" fmla="*/ 3812277 h 4885973"/>
              <a:gd name="connsiteX12919" fmla="*/ 1479230 w 6085020"/>
              <a:gd name="connsiteY12919" fmla="*/ 3815880 h 4885973"/>
              <a:gd name="connsiteX12920" fmla="*/ 1476948 w 6085020"/>
              <a:gd name="connsiteY12920" fmla="*/ 3819484 h 4885973"/>
              <a:gd name="connsiteX12921" fmla="*/ 1470483 w 6085020"/>
              <a:gd name="connsiteY12921" fmla="*/ 3814932 h 4885973"/>
              <a:gd name="connsiteX12922" fmla="*/ 1473526 w 6085020"/>
              <a:gd name="connsiteY12922" fmla="*/ 3819294 h 4885973"/>
              <a:gd name="connsiteX12923" fmla="*/ 1476758 w 6085020"/>
              <a:gd name="connsiteY12923" fmla="*/ 3823657 h 4885973"/>
              <a:gd name="connsiteX12924" fmla="*/ 1463067 w 6085020"/>
              <a:gd name="connsiteY12924" fmla="*/ 3828398 h 4885973"/>
              <a:gd name="connsiteX12925" fmla="*/ 1464969 w 6085020"/>
              <a:gd name="connsiteY12925" fmla="*/ 3830864 h 4885973"/>
              <a:gd name="connsiteX12926" fmla="*/ 1466870 w 6085020"/>
              <a:gd name="connsiteY12926" fmla="*/ 3833140 h 4885973"/>
              <a:gd name="connsiteX12927" fmla="*/ 1481893 w 6085020"/>
              <a:gd name="connsiteY12927" fmla="*/ 3827829 h 4885973"/>
              <a:gd name="connsiteX12928" fmla="*/ 1480752 w 6085020"/>
              <a:gd name="connsiteY12928" fmla="*/ 3824415 h 4885973"/>
              <a:gd name="connsiteX12929" fmla="*/ 1480752 w 6085020"/>
              <a:gd name="connsiteY12929" fmla="*/ 3819105 h 4885973"/>
              <a:gd name="connsiteX12930" fmla="*/ 1482463 w 6085020"/>
              <a:gd name="connsiteY12930" fmla="*/ 3817018 h 4885973"/>
              <a:gd name="connsiteX12931" fmla="*/ 1488168 w 6085020"/>
              <a:gd name="connsiteY12931" fmla="*/ 3820432 h 4885973"/>
              <a:gd name="connsiteX12932" fmla="*/ 1493872 w 6085020"/>
              <a:gd name="connsiteY12932" fmla="*/ 3823846 h 4885973"/>
              <a:gd name="connsiteX12933" fmla="*/ 1503190 w 6085020"/>
              <a:gd name="connsiteY12933" fmla="*/ 3816829 h 4885973"/>
              <a:gd name="connsiteX12934" fmla="*/ 1512508 w 6085020"/>
              <a:gd name="connsiteY12934" fmla="*/ 3809621 h 4885973"/>
              <a:gd name="connsiteX12935" fmla="*/ 1515170 w 6085020"/>
              <a:gd name="connsiteY12935" fmla="*/ 3809621 h 4885973"/>
              <a:gd name="connsiteX12936" fmla="*/ 1522206 w 6085020"/>
              <a:gd name="connsiteY12936" fmla="*/ 3809621 h 4885973"/>
              <a:gd name="connsiteX12937" fmla="*/ 1525629 w 6085020"/>
              <a:gd name="connsiteY12937" fmla="*/ 3801466 h 4885973"/>
              <a:gd name="connsiteX12938" fmla="*/ 1523727 w 6085020"/>
              <a:gd name="connsiteY12938" fmla="*/ 3802414 h 4885973"/>
              <a:gd name="connsiteX12939" fmla="*/ 1517262 w 6085020"/>
              <a:gd name="connsiteY12939" fmla="*/ 3805259 h 4885973"/>
              <a:gd name="connsiteX12940" fmla="*/ 1515170 w 6085020"/>
              <a:gd name="connsiteY12940" fmla="*/ 3806207 h 4885973"/>
              <a:gd name="connsiteX12941" fmla="*/ 1515170 w 6085020"/>
              <a:gd name="connsiteY12941" fmla="*/ 3804311 h 4885973"/>
              <a:gd name="connsiteX12942" fmla="*/ 1507754 w 6085020"/>
              <a:gd name="connsiteY12942" fmla="*/ 3801466 h 4885973"/>
              <a:gd name="connsiteX12943" fmla="*/ 2935832 w 6085020"/>
              <a:gd name="connsiteY12943" fmla="*/ 3799949 h 4885973"/>
              <a:gd name="connsiteX12944" fmla="*/ 2935832 w 6085020"/>
              <a:gd name="connsiteY12944" fmla="*/ 3810380 h 4885973"/>
              <a:gd name="connsiteX12945" fmla="*/ 2946291 w 6085020"/>
              <a:gd name="connsiteY12945" fmla="*/ 3810380 h 4885973"/>
              <a:gd name="connsiteX12946" fmla="*/ 2946291 w 6085020"/>
              <a:gd name="connsiteY12946" fmla="*/ 3799949 h 4885973"/>
              <a:gd name="connsiteX12947" fmla="*/ 1455461 w 6085020"/>
              <a:gd name="connsiteY12947" fmla="*/ 3799569 h 4885973"/>
              <a:gd name="connsiteX12948" fmla="*/ 1457743 w 6085020"/>
              <a:gd name="connsiteY12948" fmla="*/ 3806018 h 4885973"/>
              <a:gd name="connsiteX12949" fmla="*/ 1463638 w 6085020"/>
              <a:gd name="connsiteY12949" fmla="*/ 3803931 h 4885973"/>
              <a:gd name="connsiteX12950" fmla="*/ 1463638 w 6085020"/>
              <a:gd name="connsiteY12950" fmla="*/ 3802225 h 4885973"/>
              <a:gd name="connsiteX12951" fmla="*/ 1460975 w 6085020"/>
              <a:gd name="connsiteY12951" fmla="*/ 3799569 h 4885973"/>
              <a:gd name="connsiteX12952" fmla="*/ 1457172 w 6085020"/>
              <a:gd name="connsiteY12952" fmla="*/ 3799569 h 4885973"/>
              <a:gd name="connsiteX12953" fmla="*/ 2044377 w 6085020"/>
              <a:gd name="connsiteY12953" fmla="*/ 3798431 h 4885973"/>
              <a:gd name="connsiteX12954" fmla="*/ 2039623 w 6085020"/>
              <a:gd name="connsiteY12954" fmla="*/ 3814932 h 4885973"/>
              <a:gd name="connsiteX12955" fmla="*/ 2051983 w 6085020"/>
              <a:gd name="connsiteY12955" fmla="*/ 3813747 h 4885973"/>
              <a:gd name="connsiteX12956" fmla="*/ 2056139 w 6085020"/>
              <a:gd name="connsiteY12956" fmla="*/ 3805322 h 4885973"/>
              <a:gd name="connsiteX12957" fmla="*/ 2056356 w 6085020"/>
              <a:gd name="connsiteY12957" fmla="*/ 3805449 h 4885973"/>
              <a:gd name="connsiteX12958" fmla="*/ 2056356 w 6085020"/>
              <a:gd name="connsiteY12958" fmla="*/ 3804880 h 4885973"/>
              <a:gd name="connsiteX12959" fmla="*/ 2056139 w 6085020"/>
              <a:gd name="connsiteY12959" fmla="*/ 3805322 h 4885973"/>
              <a:gd name="connsiteX12960" fmla="*/ 1654175 w 6085020"/>
              <a:gd name="connsiteY12960" fmla="*/ 3798052 h 4885973"/>
              <a:gd name="connsiteX12961" fmla="*/ 1654175 w 6085020"/>
              <a:gd name="connsiteY12961" fmla="*/ 3799380 h 4885973"/>
              <a:gd name="connsiteX12962" fmla="*/ 1659879 w 6085020"/>
              <a:gd name="connsiteY12962" fmla="*/ 3798052 h 4885973"/>
              <a:gd name="connsiteX12963" fmla="*/ 1654175 w 6085020"/>
              <a:gd name="connsiteY12963" fmla="*/ 3798052 h 4885973"/>
              <a:gd name="connsiteX12964" fmla="*/ 1693918 w 6085020"/>
              <a:gd name="connsiteY12964" fmla="*/ 3797483 h 4885973"/>
              <a:gd name="connsiteX12965" fmla="*/ 1686882 w 6085020"/>
              <a:gd name="connsiteY12965" fmla="*/ 3833140 h 4885973"/>
              <a:gd name="connsiteX12966" fmla="*/ 1702094 w 6085020"/>
              <a:gd name="connsiteY12966" fmla="*/ 3816639 h 4885973"/>
              <a:gd name="connsiteX12967" fmla="*/ 1699812 w 6085020"/>
              <a:gd name="connsiteY12967" fmla="*/ 3815311 h 4885973"/>
              <a:gd name="connsiteX12968" fmla="*/ 1699242 w 6085020"/>
              <a:gd name="connsiteY12968" fmla="*/ 3815311 h 4885973"/>
              <a:gd name="connsiteX12969" fmla="*/ 1700953 w 6085020"/>
              <a:gd name="connsiteY12969" fmla="*/ 3812656 h 4885973"/>
              <a:gd name="connsiteX12970" fmla="*/ 1702665 w 6085020"/>
              <a:gd name="connsiteY12970" fmla="*/ 3812656 h 4885973"/>
              <a:gd name="connsiteX12971" fmla="*/ 1693918 w 6085020"/>
              <a:gd name="connsiteY12971" fmla="*/ 3797483 h 4885973"/>
              <a:gd name="connsiteX12972" fmla="*/ 1524488 w 6085020"/>
              <a:gd name="connsiteY12972" fmla="*/ 3796914 h 4885973"/>
              <a:gd name="connsiteX12973" fmla="*/ 1523727 w 6085020"/>
              <a:gd name="connsiteY12973" fmla="*/ 3797862 h 4885973"/>
              <a:gd name="connsiteX12974" fmla="*/ 1525629 w 6085020"/>
              <a:gd name="connsiteY12974" fmla="*/ 3799569 h 4885973"/>
              <a:gd name="connsiteX12975" fmla="*/ 1526960 w 6085020"/>
              <a:gd name="connsiteY12975" fmla="*/ 3796914 h 4885973"/>
              <a:gd name="connsiteX12976" fmla="*/ 1054230 w 6085020"/>
              <a:gd name="connsiteY12976" fmla="*/ 3795586 h 4885973"/>
              <a:gd name="connsiteX12977" fmla="*/ 1060315 w 6085020"/>
              <a:gd name="connsiteY12977" fmla="*/ 3812656 h 4885973"/>
              <a:gd name="connsiteX12978" fmla="*/ 1064664 w 6085020"/>
              <a:gd name="connsiteY12978" fmla="*/ 3800536 h 4885973"/>
              <a:gd name="connsiteX12979" fmla="*/ 1054230 w 6085020"/>
              <a:gd name="connsiteY12979" fmla="*/ 3795586 h 4885973"/>
              <a:gd name="connsiteX12980" fmla="*/ 1439868 w 6085020"/>
              <a:gd name="connsiteY12980" fmla="*/ 3793310 h 4885973"/>
              <a:gd name="connsiteX12981" fmla="*/ 1442530 w 6085020"/>
              <a:gd name="connsiteY12981" fmla="*/ 3796534 h 4885973"/>
              <a:gd name="connsiteX12982" fmla="*/ 1445192 w 6085020"/>
              <a:gd name="connsiteY12982" fmla="*/ 3799569 h 4885973"/>
              <a:gd name="connsiteX12983" fmla="*/ 1440058 w 6085020"/>
              <a:gd name="connsiteY12983" fmla="*/ 3799569 h 4885973"/>
              <a:gd name="connsiteX12984" fmla="*/ 1434924 w 6085020"/>
              <a:gd name="connsiteY12984" fmla="*/ 3799569 h 4885973"/>
              <a:gd name="connsiteX12985" fmla="*/ 1437776 w 6085020"/>
              <a:gd name="connsiteY12985" fmla="*/ 3807725 h 4885973"/>
              <a:gd name="connsiteX12986" fmla="*/ 1432642 w 6085020"/>
              <a:gd name="connsiteY12986" fmla="*/ 3818156 h 4885973"/>
              <a:gd name="connsiteX12987" fmla="*/ 1427508 w 6085020"/>
              <a:gd name="connsiteY12987" fmla="*/ 3828398 h 4885973"/>
              <a:gd name="connsiteX12988" fmla="*/ 1429409 w 6085020"/>
              <a:gd name="connsiteY12988" fmla="*/ 3829347 h 4885973"/>
              <a:gd name="connsiteX12989" fmla="*/ 1431311 w 6085020"/>
              <a:gd name="connsiteY12989" fmla="*/ 3829347 h 4885973"/>
              <a:gd name="connsiteX12990" fmla="*/ 1434544 w 6085020"/>
              <a:gd name="connsiteY12990" fmla="*/ 3822898 h 4885973"/>
              <a:gd name="connsiteX12991" fmla="*/ 1437966 w 6085020"/>
              <a:gd name="connsiteY12991" fmla="*/ 3816449 h 4885973"/>
              <a:gd name="connsiteX12992" fmla="*/ 1445383 w 6085020"/>
              <a:gd name="connsiteY12992" fmla="*/ 3816449 h 4885973"/>
              <a:gd name="connsiteX12993" fmla="*/ 1452228 w 6085020"/>
              <a:gd name="connsiteY12993" fmla="*/ 3815501 h 4885973"/>
              <a:gd name="connsiteX12994" fmla="*/ 1452228 w 6085020"/>
              <a:gd name="connsiteY12994" fmla="*/ 3813035 h 4885973"/>
              <a:gd name="connsiteX12995" fmla="*/ 1449376 w 6085020"/>
              <a:gd name="connsiteY12995" fmla="*/ 3811328 h 4885973"/>
              <a:gd name="connsiteX12996" fmla="*/ 1451087 w 6085020"/>
              <a:gd name="connsiteY12996" fmla="*/ 3808673 h 4885973"/>
              <a:gd name="connsiteX12997" fmla="*/ 1451087 w 6085020"/>
              <a:gd name="connsiteY12997" fmla="*/ 3806397 h 4885973"/>
              <a:gd name="connsiteX12998" fmla="*/ 1448045 w 6085020"/>
              <a:gd name="connsiteY12998" fmla="*/ 3804880 h 4885973"/>
              <a:gd name="connsiteX12999" fmla="*/ 1445002 w 6085020"/>
              <a:gd name="connsiteY12999" fmla="*/ 3803362 h 4885973"/>
              <a:gd name="connsiteX13000" fmla="*/ 1447284 w 6085020"/>
              <a:gd name="connsiteY13000" fmla="*/ 3799569 h 4885973"/>
              <a:gd name="connsiteX13001" fmla="*/ 1448995 w 6085020"/>
              <a:gd name="connsiteY13001" fmla="*/ 3794069 h 4885973"/>
              <a:gd name="connsiteX13002" fmla="*/ 1445192 w 6085020"/>
              <a:gd name="connsiteY13002" fmla="*/ 3793310 h 4885973"/>
              <a:gd name="connsiteX13003" fmla="*/ 1441579 w 6085020"/>
              <a:gd name="connsiteY13003" fmla="*/ 3793310 h 4885973"/>
              <a:gd name="connsiteX13004" fmla="*/ 833458 w 6085020"/>
              <a:gd name="connsiteY13004" fmla="*/ 3792741 h 4885973"/>
              <a:gd name="connsiteX13005" fmla="*/ 817675 w 6085020"/>
              <a:gd name="connsiteY13005" fmla="*/ 3803173 h 4885973"/>
              <a:gd name="connsiteX13006" fmla="*/ 833458 w 6085020"/>
              <a:gd name="connsiteY13006" fmla="*/ 3792741 h 4885973"/>
              <a:gd name="connsiteX13007" fmla="*/ 5800151 w 6085020"/>
              <a:gd name="connsiteY13007" fmla="*/ 3792190 h 4885973"/>
              <a:gd name="connsiteX13008" fmla="*/ 5800926 w 6085020"/>
              <a:gd name="connsiteY13008" fmla="*/ 3806966 h 4885973"/>
              <a:gd name="connsiteX13009" fmla="*/ 5801116 w 6085020"/>
              <a:gd name="connsiteY13009" fmla="*/ 3807915 h 4885973"/>
              <a:gd name="connsiteX13010" fmla="*/ 5806441 w 6085020"/>
              <a:gd name="connsiteY13010" fmla="*/ 3797483 h 4885973"/>
              <a:gd name="connsiteX13011" fmla="*/ 5800151 w 6085020"/>
              <a:gd name="connsiteY13011" fmla="*/ 3792190 h 4885973"/>
              <a:gd name="connsiteX13012" fmla="*/ 958201 w 6085020"/>
              <a:gd name="connsiteY13012" fmla="*/ 3791982 h 4885973"/>
              <a:gd name="connsiteX13013" fmla="*/ 958201 w 6085020"/>
              <a:gd name="connsiteY13013" fmla="*/ 3791982 h 4885973"/>
              <a:gd name="connsiteX13014" fmla="*/ 1741457 w 6085020"/>
              <a:gd name="connsiteY13014" fmla="*/ 3791603 h 4885973"/>
              <a:gd name="connsiteX13015" fmla="*/ 1736132 w 6085020"/>
              <a:gd name="connsiteY13015" fmla="*/ 3796534 h 4885973"/>
              <a:gd name="connsiteX13016" fmla="*/ 1729477 w 6085020"/>
              <a:gd name="connsiteY13016" fmla="*/ 3802604 h 4885973"/>
              <a:gd name="connsiteX13017" fmla="*/ 1723012 w 6085020"/>
              <a:gd name="connsiteY13017" fmla="*/ 3801087 h 4885973"/>
              <a:gd name="connsiteX13018" fmla="*/ 1716546 w 6085020"/>
              <a:gd name="connsiteY13018" fmla="*/ 3799380 h 4885973"/>
              <a:gd name="connsiteX13019" fmla="*/ 1715595 w 6085020"/>
              <a:gd name="connsiteY13019" fmla="*/ 3797103 h 4885973"/>
              <a:gd name="connsiteX13020" fmla="*/ 1715595 w 6085020"/>
              <a:gd name="connsiteY13020" fmla="*/ 3799190 h 4885973"/>
              <a:gd name="connsiteX13021" fmla="*/ 1715595 w 6085020"/>
              <a:gd name="connsiteY13021" fmla="*/ 3803742 h 4885973"/>
              <a:gd name="connsiteX13022" fmla="*/ 1717687 w 6085020"/>
              <a:gd name="connsiteY13022" fmla="*/ 3805449 h 4885973"/>
              <a:gd name="connsiteX13023" fmla="*/ 1719779 w 6085020"/>
              <a:gd name="connsiteY13023" fmla="*/ 3807156 h 4885973"/>
              <a:gd name="connsiteX13024" fmla="*/ 1728146 w 6085020"/>
              <a:gd name="connsiteY13024" fmla="*/ 3804121 h 4885973"/>
              <a:gd name="connsiteX13025" fmla="*/ 1729857 w 6085020"/>
              <a:gd name="connsiteY13025" fmla="*/ 3806018 h 4885973"/>
              <a:gd name="connsiteX13026" fmla="*/ 1733660 w 6085020"/>
              <a:gd name="connsiteY13026" fmla="*/ 3799569 h 4885973"/>
              <a:gd name="connsiteX13027" fmla="*/ 1578302 w 6085020"/>
              <a:gd name="connsiteY13027" fmla="*/ 3790086 h 4885973"/>
              <a:gd name="connsiteX13028" fmla="*/ 1582105 w 6085020"/>
              <a:gd name="connsiteY13028" fmla="*/ 3797103 h 4885973"/>
              <a:gd name="connsiteX13029" fmla="*/ 1580964 w 6085020"/>
              <a:gd name="connsiteY13029" fmla="*/ 3794069 h 4885973"/>
              <a:gd name="connsiteX13030" fmla="*/ 1578302 w 6085020"/>
              <a:gd name="connsiteY13030" fmla="*/ 3790086 h 4885973"/>
              <a:gd name="connsiteX13031" fmla="*/ 1386054 w 6085020"/>
              <a:gd name="connsiteY13031" fmla="*/ 3787810 h 4885973"/>
              <a:gd name="connsiteX13032" fmla="*/ 1388145 w 6085020"/>
              <a:gd name="connsiteY13032" fmla="*/ 3796155 h 4885973"/>
              <a:gd name="connsiteX13033" fmla="*/ 1389476 w 6085020"/>
              <a:gd name="connsiteY13033" fmla="*/ 3790465 h 4885973"/>
              <a:gd name="connsiteX13034" fmla="*/ 1386054 w 6085020"/>
              <a:gd name="connsiteY13034" fmla="*/ 3787810 h 4885973"/>
              <a:gd name="connsiteX13035" fmla="*/ 4137814 w 6085020"/>
              <a:gd name="connsiteY13035" fmla="*/ 3787620 h 4885973"/>
              <a:gd name="connsiteX13036" fmla="*/ 4137814 w 6085020"/>
              <a:gd name="connsiteY13036" fmla="*/ 3787620 h 4885973"/>
              <a:gd name="connsiteX13037" fmla="*/ 1312273 w 6085020"/>
              <a:gd name="connsiteY13037" fmla="*/ 3787431 h 4885973"/>
              <a:gd name="connsiteX13038" fmla="*/ 1313223 w 6085020"/>
              <a:gd name="connsiteY13038" fmla="*/ 3793310 h 4885973"/>
              <a:gd name="connsiteX13039" fmla="*/ 1314554 w 6085020"/>
              <a:gd name="connsiteY13039" fmla="*/ 3791224 h 4885973"/>
              <a:gd name="connsiteX13040" fmla="*/ 1315505 w 6085020"/>
              <a:gd name="connsiteY13040" fmla="*/ 3791224 h 4885973"/>
              <a:gd name="connsiteX13041" fmla="*/ 1312273 w 6085020"/>
              <a:gd name="connsiteY13041" fmla="*/ 3787431 h 4885973"/>
              <a:gd name="connsiteX13042" fmla="*/ 5075097 w 6085020"/>
              <a:gd name="connsiteY13042" fmla="*/ 3787241 h 4885973"/>
              <a:gd name="connsiteX13043" fmla="*/ 5075097 w 6085020"/>
              <a:gd name="connsiteY13043" fmla="*/ 3787241 h 4885973"/>
              <a:gd name="connsiteX13044" fmla="*/ 3098416 w 6085020"/>
              <a:gd name="connsiteY13044" fmla="*/ 3786672 h 4885973"/>
              <a:gd name="connsiteX13045" fmla="*/ 3098416 w 6085020"/>
              <a:gd name="connsiteY13045" fmla="*/ 3786672 h 4885973"/>
              <a:gd name="connsiteX13046" fmla="*/ 1334901 w 6085020"/>
              <a:gd name="connsiteY13046" fmla="*/ 3786482 h 4885973"/>
              <a:gd name="connsiteX13047" fmla="*/ 1326344 w 6085020"/>
              <a:gd name="connsiteY13047" fmla="*/ 3789517 h 4885973"/>
              <a:gd name="connsiteX13048" fmla="*/ 1328626 w 6085020"/>
              <a:gd name="connsiteY13048" fmla="*/ 3791224 h 4885973"/>
              <a:gd name="connsiteX13049" fmla="*/ 1330718 w 6085020"/>
              <a:gd name="connsiteY13049" fmla="*/ 3793121 h 4885973"/>
              <a:gd name="connsiteX13050" fmla="*/ 1325964 w 6085020"/>
              <a:gd name="connsiteY13050" fmla="*/ 3791413 h 4885973"/>
              <a:gd name="connsiteX13051" fmla="*/ 1321210 w 6085020"/>
              <a:gd name="connsiteY13051" fmla="*/ 3789707 h 4885973"/>
              <a:gd name="connsiteX13052" fmla="*/ 1320069 w 6085020"/>
              <a:gd name="connsiteY13052" fmla="*/ 3791793 h 4885973"/>
              <a:gd name="connsiteX13053" fmla="*/ 1320069 w 6085020"/>
              <a:gd name="connsiteY13053" fmla="*/ 3793690 h 4885973"/>
              <a:gd name="connsiteX13054" fmla="*/ 1322921 w 6085020"/>
              <a:gd name="connsiteY13054" fmla="*/ 3793690 h 4885973"/>
              <a:gd name="connsiteX13055" fmla="*/ 1325964 w 6085020"/>
              <a:gd name="connsiteY13055" fmla="*/ 3793690 h 4885973"/>
              <a:gd name="connsiteX13056" fmla="*/ 1332619 w 6085020"/>
              <a:gd name="connsiteY13056" fmla="*/ 3795776 h 4885973"/>
              <a:gd name="connsiteX13057" fmla="*/ 1332619 w 6085020"/>
              <a:gd name="connsiteY13057" fmla="*/ 3799000 h 4885973"/>
              <a:gd name="connsiteX13058" fmla="*/ 1332619 w 6085020"/>
              <a:gd name="connsiteY13058" fmla="*/ 3802225 h 4885973"/>
              <a:gd name="connsiteX13059" fmla="*/ 1327485 w 6085020"/>
              <a:gd name="connsiteY13059" fmla="*/ 3802225 h 4885973"/>
              <a:gd name="connsiteX13060" fmla="*/ 1325203 w 6085020"/>
              <a:gd name="connsiteY13060" fmla="*/ 3802225 h 4885973"/>
              <a:gd name="connsiteX13061" fmla="*/ 1319689 w 6085020"/>
              <a:gd name="connsiteY13061" fmla="*/ 3802225 h 4885973"/>
              <a:gd name="connsiteX13062" fmla="*/ 1319689 w 6085020"/>
              <a:gd name="connsiteY13062" fmla="*/ 3807346 h 4885973"/>
              <a:gd name="connsiteX13063" fmla="*/ 1324633 w 6085020"/>
              <a:gd name="connsiteY13063" fmla="*/ 3808104 h 4885973"/>
              <a:gd name="connsiteX13064" fmla="*/ 1324633 w 6085020"/>
              <a:gd name="connsiteY13064" fmla="*/ 3814553 h 4885973"/>
              <a:gd name="connsiteX13065" fmla="*/ 1324633 w 6085020"/>
              <a:gd name="connsiteY13065" fmla="*/ 3818725 h 4885973"/>
              <a:gd name="connsiteX13066" fmla="*/ 1328056 w 6085020"/>
              <a:gd name="connsiteY13066" fmla="*/ 3810190 h 4885973"/>
              <a:gd name="connsiteX13067" fmla="*/ 1329197 w 6085020"/>
              <a:gd name="connsiteY13067" fmla="*/ 3808863 h 4885973"/>
              <a:gd name="connsiteX13068" fmla="*/ 1333570 w 6085020"/>
              <a:gd name="connsiteY13068" fmla="*/ 3807915 h 4885973"/>
              <a:gd name="connsiteX13069" fmla="*/ 1338134 w 6085020"/>
              <a:gd name="connsiteY13069" fmla="*/ 3806777 h 4885973"/>
              <a:gd name="connsiteX13070" fmla="*/ 1341747 w 6085020"/>
              <a:gd name="connsiteY13070" fmla="*/ 3800897 h 4885973"/>
              <a:gd name="connsiteX13071" fmla="*/ 1345550 w 6085020"/>
              <a:gd name="connsiteY13071" fmla="*/ 3795017 h 4885973"/>
              <a:gd name="connsiteX13072" fmla="*/ 1340226 w 6085020"/>
              <a:gd name="connsiteY13072" fmla="*/ 3795017 h 4885973"/>
              <a:gd name="connsiteX13073" fmla="*/ 1334901 w 6085020"/>
              <a:gd name="connsiteY13073" fmla="*/ 3795017 h 4885973"/>
              <a:gd name="connsiteX13074" fmla="*/ 1334901 w 6085020"/>
              <a:gd name="connsiteY13074" fmla="*/ 3790655 h 4885973"/>
              <a:gd name="connsiteX13075" fmla="*/ 926634 w 6085020"/>
              <a:gd name="connsiteY13075" fmla="*/ 3785724 h 4885973"/>
              <a:gd name="connsiteX13076" fmla="*/ 923870 w 6085020"/>
              <a:gd name="connsiteY13076" fmla="*/ 3788644 h 4885973"/>
              <a:gd name="connsiteX13077" fmla="*/ 923972 w 6085020"/>
              <a:gd name="connsiteY13077" fmla="*/ 3789327 h 4885973"/>
              <a:gd name="connsiteX13078" fmla="*/ 924162 w 6085020"/>
              <a:gd name="connsiteY13078" fmla="*/ 3788948 h 4885973"/>
              <a:gd name="connsiteX13079" fmla="*/ 927395 w 6085020"/>
              <a:gd name="connsiteY13079" fmla="*/ 3791413 h 4885973"/>
              <a:gd name="connsiteX13080" fmla="*/ 929867 w 6085020"/>
              <a:gd name="connsiteY13080" fmla="*/ 3788189 h 4885973"/>
              <a:gd name="connsiteX13081" fmla="*/ 926634 w 6085020"/>
              <a:gd name="connsiteY13081" fmla="*/ 3785724 h 4885973"/>
              <a:gd name="connsiteX13082" fmla="*/ 2192699 w 6085020"/>
              <a:gd name="connsiteY13082" fmla="*/ 3782310 h 4885973"/>
              <a:gd name="connsiteX13083" fmla="*/ 2184387 w 6085020"/>
              <a:gd name="connsiteY13083" fmla="*/ 3802850 h 4885973"/>
              <a:gd name="connsiteX13084" fmla="*/ 2182240 w 6085020"/>
              <a:gd name="connsiteY13084" fmla="*/ 3803173 h 4885973"/>
              <a:gd name="connsiteX13085" fmla="*/ 2182369 w 6085020"/>
              <a:gd name="connsiteY13085" fmla="*/ 3807837 h 4885973"/>
              <a:gd name="connsiteX13086" fmla="*/ 2171592 w 6085020"/>
              <a:gd name="connsiteY13086" fmla="*/ 3834468 h 4885973"/>
              <a:gd name="connsiteX13087" fmla="*/ 2182835 w 6085020"/>
              <a:gd name="connsiteY13087" fmla="*/ 3824653 h 4885973"/>
              <a:gd name="connsiteX13088" fmla="*/ 2182369 w 6085020"/>
              <a:gd name="connsiteY13088" fmla="*/ 3807837 h 4885973"/>
              <a:gd name="connsiteX13089" fmla="*/ 2184387 w 6085020"/>
              <a:gd name="connsiteY13089" fmla="*/ 3802850 h 4885973"/>
              <a:gd name="connsiteX13090" fmla="*/ 2201471 w 6085020"/>
              <a:gd name="connsiteY13090" fmla="*/ 3800281 h 4885973"/>
              <a:gd name="connsiteX13091" fmla="*/ 2213426 w 6085020"/>
              <a:gd name="connsiteY13091" fmla="*/ 3787431 h 4885973"/>
              <a:gd name="connsiteX13092" fmla="*/ 2192699 w 6085020"/>
              <a:gd name="connsiteY13092" fmla="*/ 3782310 h 4885973"/>
              <a:gd name="connsiteX13093" fmla="*/ 576556 w 6085020"/>
              <a:gd name="connsiteY13093" fmla="*/ 3782120 h 4885973"/>
              <a:gd name="connsiteX13094" fmla="*/ 571421 w 6085020"/>
              <a:gd name="connsiteY13094" fmla="*/ 3808104 h 4885973"/>
              <a:gd name="connsiteX13095" fmla="*/ 576936 w 6085020"/>
              <a:gd name="connsiteY13095" fmla="*/ 3782310 h 4885973"/>
              <a:gd name="connsiteX13096" fmla="*/ 896685 w 6085020"/>
              <a:gd name="connsiteY13096" fmla="*/ 3781646 h 4885973"/>
              <a:gd name="connsiteX13097" fmla="*/ 900393 w 6085020"/>
              <a:gd name="connsiteY13097" fmla="*/ 3798431 h 4885973"/>
              <a:gd name="connsiteX13098" fmla="*/ 896685 w 6085020"/>
              <a:gd name="connsiteY13098" fmla="*/ 3781646 h 4885973"/>
              <a:gd name="connsiteX13099" fmla="*/ 4012691 w 6085020"/>
              <a:gd name="connsiteY13099" fmla="*/ 3781551 h 4885973"/>
              <a:gd name="connsiteX13100" fmla="*/ 4012310 w 6085020"/>
              <a:gd name="connsiteY13100" fmla="*/ 3801845 h 4885973"/>
              <a:gd name="connsiteX13101" fmla="*/ 4012691 w 6085020"/>
              <a:gd name="connsiteY13101" fmla="*/ 3802414 h 4885973"/>
              <a:gd name="connsiteX13102" fmla="*/ 4012691 w 6085020"/>
              <a:gd name="connsiteY13102" fmla="*/ 3781551 h 4885973"/>
              <a:gd name="connsiteX13103" fmla="*/ 5905892 w 6085020"/>
              <a:gd name="connsiteY13103" fmla="*/ 3781361 h 4885973"/>
              <a:gd name="connsiteX13104" fmla="*/ 5905892 w 6085020"/>
              <a:gd name="connsiteY13104" fmla="*/ 3781361 h 4885973"/>
              <a:gd name="connsiteX13105" fmla="*/ 1355628 w 6085020"/>
              <a:gd name="connsiteY13105" fmla="*/ 3780982 h 4885973"/>
              <a:gd name="connsiteX13106" fmla="*/ 1352586 w 6085020"/>
              <a:gd name="connsiteY13106" fmla="*/ 3791413 h 4885973"/>
              <a:gd name="connsiteX13107" fmla="*/ 1356199 w 6085020"/>
              <a:gd name="connsiteY13107" fmla="*/ 3794448 h 4885973"/>
              <a:gd name="connsiteX13108" fmla="*/ 1357720 w 6085020"/>
              <a:gd name="connsiteY13108" fmla="*/ 3795586 h 4885973"/>
              <a:gd name="connsiteX13109" fmla="*/ 1355628 w 6085020"/>
              <a:gd name="connsiteY13109" fmla="*/ 3780982 h 4885973"/>
              <a:gd name="connsiteX13110" fmla="*/ 405224 w 6085020"/>
              <a:gd name="connsiteY13110" fmla="*/ 3780982 h 4885973"/>
              <a:gd name="connsiteX13111" fmla="*/ 370996 w 6085020"/>
              <a:gd name="connsiteY13111" fmla="*/ 3785155 h 4885973"/>
              <a:gd name="connsiteX13112" fmla="*/ 384307 w 6085020"/>
              <a:gd name="connsiteY13112" fmla="*/ 3810380 h 4885973"/>
              <a:gd name="connsiteX13113" fmla="*/ 404654 w 6085020"/>
              <a:gd name="connsiteY13113" fmla="*/ 3834657 h 4885973"/>
              <a:gd name="connsiteX13114" fmla="*/ 409027 w 6085020"/>
              <a:gd name="connsiteY13114" fmla="*/ 3807535 h 4885973"/>
              <a:gd name="connsiteX13115" fmla="*/ 408457 w 6085020"/>
              <a:gd name="connsiteY13115" fmla="*/ 3807346 h 4885973"/>
              <a:gd name="connsiteX13116" fmla="*/ 5169129 w 6085020"/>
              <a:gd name="connsiteY13116" fmla="*/ 3778858 h 4885973"/>
              <a:gd name="connsiteX13117" fmla="*/ 5169034 w 6085020"/>
              <a:gd name="connsiteY13117" fmla="*/ 3778896 h 4885973"/>
              <a:gd name="connsiteX13118" fmla="*/ 5166943 w 6085020"/>
              <a:gd name="connsiteY13118" fmla="*/ 3784206 h 4885973"/>
              <a:gd name="connsiteX13119" fmla="*/ 5172267 w 6085020"/>
              <a:gd name="connsiteY13119" fmla="*/ 3786293 h 4885973"/>
              <a:gd name="connsiteX13120" fmla="*/ 5173161 w 6085020"/>
              <a:gd name="connsiteY13120" fmla="*/ 3780735 h 4885973"/>
              <a:gd name="connsiteX13121" fmla="*/ 5172755 w 6085020"/>
              <a:gd name="connsiteY13121" fmla="*/ 3780331 h 4885973"/>
              <a:gd name="connsiteX13122" fmla="*/ 5174359 w 6085020"/>
              <a:gd name="connsiteY13122" fmla="*/ 3780982 h 4885973"/>
              <a:gd name="connsiteX13123" fmla="*/ 5172267 w 6085020"/>
              <a:gd name="connsiteY13123" fmla="*/ 3779844 h 4885973"/>
              <a:gd name="connsiteX13124" fmla="*/ 5172755 w 6085020"/>
              <a:gd name="connsiteY13124" fmla="*/ 3780331 h 4885973"/>
              <a:gd name="connsiteX13125" fmla="*/ 2148773 w 6085020"/>
              <a:gd name="connsiteY13125" fmla="*/ 3778706 h 4885973"/>
              <a:gd name="connsiteX13126" fmla="*/ 2149153 w 6085020"/>
              <a:gd name="connsiteY13126" fmla="*/ 3779465 h 4885973"/>
              <a:gd name="connsiteX13127" fmla="*/ 2146681 w 6085020"/>
              <a:gd name="connsiteY13127" fmla="*/ 3793690 h 4885973"/>
              <a:gd name="connsiteX13128" fmla="*/ 2153907 w 6085020"/>
              <a:gd name="connsiteY13128" fmla="*/ 3796155 h 4885973"/>
              <a:gd name="connsiteX13129" fmla="*/ 2148773 w 6085020"/>
              <a:gd name="connsiteY13129" fmla="*/ 3778706 h 4885973"/>
              <a:gd name="connsiteX13130" fmla="*/ 1368559 w 6085020"/>
              <a:gd name="connsiteY13130" fmla="*/ 3778137 h 4885973"/>
              <a:gd name="connsiteX13131" fmla="*/ 1370270 w 6085020"/>
              <a:gd name="connsiteY13131" fmla="*/ 3784016 h 4885973"/>
              <a:gd name="connsiteX13132" fmla="*/ 1375215 w 6085020"/>
              <a:gd name="connsiteY13132" fmla="*/ 3786672 h 4885973"/>
              <a:gd name="connsiteX13133" fmla="*/ 1380919 w 6085020"/>
              <a:gd name="connsiteY13133" fmla="*/ 3791034 h 4885973"/>
              <a:gd name="connsiteX13134" fmla="*/ 1380919 w 6085020"/>
              <a:gd name="connsiteY13134" fmla="*/ 3794259 h 4885973"/>
              <a:gd name="connsiteX13135" fmla="*/ 1383201 w 6085020"/>
              <a:gd name="connsiteY13135" fmla="*/ 3794259 h 4885973"/>
              <a:gd name="connsiteX13136" fmla="*/ 1380729 w 6085020"/>
              <a:gd name="connsiteY13136" fmla="*/ 3786482 h 4885973"/>
              <a:gd name="connsiteX13137" fmla="*/ 1380539 w 6085020"/>
              <a:gd name="connsiteY13137" fmla="*/ 3786482 h 4885973"/>
              <a:gd name="connsiteX13138" fmla="*/ 1377687 w 6085020"/>
              <a:gd name="connsiteY13138" fmla="*/ 3787620 h 4885973"/>
              <a:gd name="connsiteX13139" fmla="*/ 1373693 w 6085020"/>
              <a:gd name="connsiteY13139" fmla="*/ 3782879 h 4885973"/>
              <a:gd name="connsiteX13140" fmla="*/ 1369700 w 6085020"/>
              <a:gd name="connsiteY13140" fmla="*/ 3778137 h 4885973"/>
              <a:gd name="connsiteX13141" fmla="*/ 1350513 w 6085020"/>
              <a:gd name="connsiteY13141" fmla="*/ 3777739 h 4885973"/>
              <a:gd name="connsiteX13142" fmla="*/ 1349924 w 6085020"/>
              <a:gd name="connsiteY13142" fmla="*/ 3778327 h 4885973"/>
              <a:gd name="connsiteX13143" fmla="*/ 1350494 w 6085020"/>
              <a:gd name="connsiteY13143" fmla="*/ 3779654 h 4885973"/>
              <a:gd name="connsiteX13144" fmla="*/ 1352015 w 6085020"/>
              <a:gd name="connsiteY13144" fmla="*/ 3779654 h 4885973"/>
              <a:gd name="connsiteX13145" fmla="*/ 1352015 w 6085020"/>
              <a:gd name="connsiteY13145" fmla="*/ 3778327 h 4885973"/>
              <a:gd name="connsiteX13146" fmla="*/ 1350513 w 6085020"/>
              <a:gd name="connsiteY13146" fmla="*/ 3777739 h 4885973"/>
              <a:gd name="connsiteX13147" fmla="*/ 3139680 w 6085020"/>
              <a:gd name="connsiteY13147" fmla="*/ 3775482 h 4885973"/>
              <a:gd name="connsiteX13148" fmla="*/ 3139680 w 6085020"/>
              <a:gd name="connsiteY13148" fmla="*/ 3791224 h 4885973"/>
              <a:gd name="connsiteX13149" fmla="*/ 3150139 w 6085020"/>
              <a:gd name="connsiteY13149" fmla="*/ 3778327 h 4885973"/>
              <a:gd name="connsiteX13150" fmla="*/ 3150139 w 6085020"/>
              <a:gd name="connsiteY13150" fmla="*/ 3778137 h 4885973"/>
              <a:gd name="connsiteX13151" fmla="*/ 3150139 w 6085020"/>
              <a:gd name="connsiteY13151" fmla="*/ 3775482 h 4885973"/>
              <a:gd name="connsiteX13152" fmla="*/ 547842 w 6085020"/>
              <a:gd name="connsiteY13152" fmla="*/ 3775102 h 4885973"/>
              <a:gd name="connsiteX13153" fmla="*/ 537574 w 6085020"/>
              <a:gd name="connsiteY13153" fmla="*/ 3788189 h 4885973"/>
              <a:gd name="connsiteX13154" fmla="*/ 527305 w 6085020"/>
              <a:gd name="connsiteY13154" fmla="*/ 3801466 h 4885973"/>
              <a:gd name="connsiteX13155" fmla="*/ 540426 w 6085020"/>
              <a:gd name="connsiteY13155" fmla="*/ 3811708 h 4885973"/>
              <a:gd name="connsiteX13156" fmla="*/ 542137 w 6085020"/>
              <a:gd name="connsiteY13156" fmla="*/ 3813035 h 4885973"/>
              <a:gd name="connsiteX13157" fmla="*/ 529587 w 6085020"/>
              <a:gd name="connsiteY13157" fmla="*/ 3833709 h 4885973"/>
              <a:gd name="connsiteX13158" fmla="*/ 540046 w 6085020"/>
              <a:gd name="connsiteY13158" fmla="*/ 3833709 h 4885973"/>
              <a:gd name="connsiteX13159" fmla="*/ 543659 w 6085020"/>
              <a:gd name="connsiteY13159" fmla="*/ 3814742 h 4885973"/>
              <a:gd name="connsiteX13160" fmla="*/ 548032 w 6085020"/>
              <a:gd name="connsiteY13160" fmla="*/ 3818156 h 4885973"/>
              <a:gd name="connsiteX13161" fmla="*/ 547081 w 6085020"/>
              <a:gd name="connsiteY13161" fmla="*/ 3823277 h 4885973"/>
              <a:gd name="connsiteX13162" fmla="*/ 559820 w 6085020"/>
              <a:gd name="connsiteY13162" fmla="*/ 3836364 h 4885973"/>
              <a:gd name="connsiteX13163" fmla="*/ 560012 w 6085020"/>
              <a:gd name="connsiteY13163" fmla="*/ 3836364 h 4885973"/>
              <a:gd name="connsiteX13164" fmla="*/ 573509 w 6085020"/>
              <a:gd name="connsiteY13164" fmla="*/ 3823657 h 4885973"/>
              <a:gd name="connsiteX13165" fmla="*/ 573513 w 6085020"/>
              <a:gd name="connsiteY13165" fmla="*/ 3823467 h 4885973"/>
              <a:gd name="connsiteX13166" fmla="*/ 573133 w 6085020"/>
              <a:gd name="connsiteY13166" fmla="*/ 3823277 h 4885973"/>
              <a:gd name="connsiteX13167" fmla="*/ 560012 w 6085020"/>
              <a:gd name="connsiteY13167" fmla="*/ 3810380 h 4885973"/>
              <a:gd name="connsiteX13168" fmla="*/ 552406 w 6085020"/>
              <a:gd name="connsiteY13168" fmla="*/ 3813035 h 4885973"/>
              <a:gd name="connsiteX13169" fmla="*/ 5848845 w 6085020"/>
              <a:gd name="connsiteY13169" fmla="*/ 3775083 h 4885973"/>
              <a:gd name="connsiteX13170" fmla="*/ 5837626 w 6085020"/>
              <a:gd name="connsiteY13170" fmla="*/ 3780413 h 4885973"/>
              <a:gd name="connsiteX13171" fmla="*/ 5843141 w 6085020"/>
              <a:gd name="connsiteY13171" fmla="*/ 3791982 h 4885973"/>
              <a:gd name="connsiteX13172" fmla="*/ 5854474 w 6085020"/>
              <a:gd name="connsiteY13172" fmla="*/ 3786387 h 4885973"/>
              <a:gd name="connsiteX13173" fmla="*/ 5848845 w 6085020"/>
              <a:gd name="connsiteY13173" fmla="*/ 3775083 h 4885973"/>
              <a:gd name="connsiteX13174" fmla="*/ 1765987 w 6085020"/>
              <a:gd name="connsiteY13174" fmla="*/ 3774723 h 4885973"/>
              <a:gd name="connsiteX13175" fmla="*/ 1763895 w 6085020"/>
              <a:gd name="connsiteY13175" fmla="*/ 3778706 h 4885973"/>
              <a:gd name="connsiteX13176" fmla="*/ 1767128 w 6085020"/>
              <a:gd name="connsiteY13176" fmla="*/ 3777189 h 4885973"/>
              <a:gd name="connsiteX13177" fmla="*/ 1765987 w 6085020"/>
              <a:gd name="connsiteY13177" fmla="*/ 3774723 h 4885973"/>
              <a:gd name="connsiteX13178" fmla="*/ 3167253 w 6085020"/>
              <a:gd name="connsiteY13178" fmla="*/ 3774533 h 4885973"/>
              <a:gd name="connsiteX13179" fmla="*/ 3163830 w 6085020"/>
              <a:gd name="connsiteY13179" fmla="*/ 3780413 h 4885973"/>
              <a:gd name="connsiteX13180" fmla="*/ 3165732 w 6085020"/>
              <a:gd name="connsiteY13180" fmla="*/ 3777189 h 4885973"/>
              <a:gd name="connsiteX13181" fmla="*/ 2091726 w 6085020"/>
              <a:gd name="connsiteY13181" fmla="*/ 3774344 h 4885973"/>
              <a:gd name="connsiteX13182" fmla="*/ 2070428 w 6085020"/>
              <a:gd name="connsiteY13182" fmla="*/ 3779085 h 4885973"/>
              <a:gd name="connsiteX13183" fmla="*/ 2072710 w 6085020"/>
              <a:gd name="connsiteY13183" fmla="*/ 3791034 h 4885973"/>
              <a:gd name="connsiteX13184" fmla="*/ 2094198 w 6085020"/>
              <a:gd name="connsiteY13184" fmla="*/ 3786293 h 4885973"/>
              <a:gd name="connsiteX13185" fmla="*/ 2091726 w 6085020"/>
              <a:gd name="connsiteY13185" fmla="*/ 3774344 h 4885973"/>
              <a:gd name="connsiteX13186" fmla="*/ 1711792 w 6085020"/>
              <a:gd name="connsiteY13186" fmla="*/ 3774344 h 4885973"/>
              <a:gd name="connsiteX13187" fmla="*/ 1709891 w 6085020"/>
              <a:gd name="connsiteY13187" fmla="*/ 3779085 h 4885973"/>
              <a:gd name="connsiteX13188" fmla="*/ 1711792 w 6085020"/>
              <a:gd name="connsiteY13188" fmla="*/ 3779085 h 4885973"/>
              <a:gd name="connsiteX13189" fmla="*/ 1713884 w 6085020"/>
              <a:gd name="connsiteY13189" fmla="*/ 3780034 h 4885973"/>
              <a:gd name="connsiteX13190" fmla="*/ 1408112 w 6085020"/>
              <a:gd name="connsiteY13190" fmla="*/ 3772447 h 4885973"/>
              <a:gd name="connsiteX13191" fmla="*/ 1406686 w 6085020"/>
              <a:gd name="connsiteY13191" fmla="*/ 3775387 h 4885973"/>
              <a:gd name="connsiteX13192" fmla="*/ 1409633 w 6085020"/>
              <a:gd name="connsiteY13192" fmla="*/ 3776809 h 4885973"/>
              <a:gd name="connsiteX13193" fmla="*/ 1410964 w 6085020"/>
              <a:gd name="connsiteY13193" fmla="*/ 3773964 h 4885973"/>
              <a:gd name="connsiteX13194" fmla="*/ 1408119 w 6085020"/>
              <a:gd name="connsiteY13194" fmla="*/ 3772447 h 4885973"/>
              <a:gd name="connsiteX13195" fmla="*/ 1408112 w 6085020"/>
              <a:gd name="connsiteY13195" fmla="*/ 3772447 h 4885973"/>
              <a:gd name="connsiteX13196" fmla="*/ 1820752 w 6085020"/>
              <a:gd name="connsiteY13196" fmla="*/ 3772257 h 4885973"/>
              <a:gd name="connsiteX13197" fmla="*/ 1817710 w 6085020"/>
              <a:gd name="connsiteY13197" fmla="*/ 3775482 h 4885973"/>
              <a:gd name="connsiteX13198" fmla="*/ 1817232 w 6085020"/>
              <a:gd name="connsiteY13198" fmla="*/ 3776046 h 4885973"/>
              <a:gd name="connsiteX13199" fmla="*/ 1813526 w 6085020"/>
              <a:gd name="connsiteY13199" fmla="*/ 3780034 h 4885973"/>
              <a:gd name="connsiteX13200" fmla="*/ 1813526 w 6085020"/>
              <a:gd name="connsiteY13200" fmla="*/ 3780413 h 4885973"/>
              <a:gd name="connsiteX13201" fmla="*/ 1817232 w 6085020"/>
              <a:gd name="connsiteY13201" fmla="*/ 3776046 h 4885973"/>
              <a:gd name="connsiteX13202" fmla="*/ 5140677 w 6085020"/>
              <a:gd name="connsiteY13202" fmla="*/ 3772074 h 4885973"/>
              <a:gd name="connsiteX13203" fmla="*/ 5152871 w 6085020"/>
              <a:gd name="connsiteY13203" fmla="*/ 3779275 h 4885973"/>
              <a:gd name="connsiteX13204" fmla="*/ 5148878 w 6085020"/>
              <a:gd name="connsiteY13204" fmla="*/ 3776809 h 4885973"/>
              <a:gd name="connsiteX13205" fmla="*/ 5140677 w 6085020"/>
              <a:gd name="connsiteY13205" fmla="*/ 3772074 h 4885973"/>
              <a:gd name="connsiteX13206" fmla="*/ 323077 w 6085020"/>
              <a:gd name="connsiteY13206" fmla="*/ 3770930 h 4885973"/>
              <a:gd name="connsiteX13207" fmla="*/ 371376 w 6085020"/>
              <a:gd name="connsiteY13207" fmla="*/ 3819294 h 4885973"/>
              <a:gd name="connsiteX13208" fmla="*/ 370616 w 6085020"/>
              <a:gd name="connsiteY13208" fmla="*/ 3818725 h 4885973"/>
              <a:gd name="connsiteX13209" fmla="*/ 323077 w 6085020"/>
              <a:gd name="connsiteY13209" fmla="*/ 3770930 h 4885973"/>
              <a:gd name="connsiteX13210" fmla="*/ 5864058 w 6085020"/>
              <a:gd name="connsiteY13210" fmla="*/ 3770740 h 4885973"/>
              <a:gd name="connsiteX13211" fmla="*/ 5864058 w 6085020"/>
              <a:gd name="connsiteY13211" fmla="*/ 3786293 h 4885973"/>
              <a:gd name="connsiteX13212" fmla="*/ 5874516 w 6085020"/>
              <a:gd name="connsiteY13212" fmla="*/ 3770740 h 4885973"/>
              <a:gd name="connsiteX13213" fmla="*/ 3202432 w 6085020"/>
              <a:gd name="connsiteY13213" fmla="*/ 3770550 h 4885973"/>
              <a:gd name="connsiteX13214" fmla="*/ 3202369 w 6085020"/>
              <a:gd name="connsiteY13214" fmla="*/ 3772070 h 4885973"/>
              <a:gd name="connsiteX13215" fmla="*/ 3192473 w 6085020"/>
              <a:gd name="connsiteY13215" fmla="*/ 3772353 h 4885973"/>
              <a:gd name="connsiteX13216" fmla="*/ 3186649 w 6085020"/>
              <a:gd name="connsiteY13216" fmla="*/ 3777189 h 4885973"/>
              <a:gd name="connsiteX13217" fmla="*/ 3202079 w 6085020"/>
              <a:gd name="connsiteY13217" fmla="*/ 3779109 h 4885973"/>
              <a:gd name="connsiteX13218" fmla="*/ 3202369 w 6085020"/>
              <a:gd name="connsiteY13218" fmla="*/ 3772070 h 4885973"/>
              <a:gd name="connsiteX13219" fmla="*/ 3202432 w 6085020"/>
              <a:gd name="connsiteY13219" fmla="*/ 3772068 h 4885973"/>
              <a:gd name="connsiteX13220" fmla="*/ 5803764 w 6085020"/>
              <a:gd name="connsiteY13220" fmla="*/ 3770234 h 4885973"/>
              <a:gd name="connsiteX13221" fmla="*/ 5806250 w 6085020"/>
              <a:gd name="connsiteY13221" fmla="*/ 3786103 h 4885973"/>
              <a:gd name="connsiteX13222" fmla="*/ 5806441 w 6085020"/>
              <a:gd name="connsiteY13222" fmla="*/ 3787051 h 4885973"/>
              <a:gd name="connsiteX13223" fmla="*/ 5811575 w 6085020"/>
              <a:gd name="connsiteY13223" fmla="*/ 3771499 h 4885973"/>
              <a:gd name="connsiteX13224" fmla="*/ 5803764 w 6085020"/>
              <a:gd name="connsiteY13224" fmla="*/ 3770234 h 4885973"/>
              <a:gd name="connsiteX13225" fmla="*/ 3021783 w 6085020"/>
              <a:gd name="connsiteY13225" fmla="*/ 3770171 h 4885973"/>
              <a:gd name="connsiteX13226" fmla="*/ 3028629 w 6085020"/>
              <a:gd name="connsiteY13226" fmla="*/ 3776240 h 4885973"/>
              <a:gd name="connsiteX13227" fmla="*/ 3021022 w 6085020"/>
              <a:gd name="connsiteY13227" fmla="*/ 3777568 h 4885973"/>
              <a:gd name="connsiteX13228" fmla="*/ 3021022 w 6085020"/>
              <a:gd name="connsiteY13228" fmla="*/ 3771688 h 4885973"/>
              <a:gd name="connsiteX13229" fmla="*/ 3020072 w 6085020"/>
              <a:gd name="connsiteY13229" fmla="*/ 3771688 h 4885973"/>
              <a:gd name="connsiteX13230" fmla="*/ 3021783 w 6085020"/>
              <a:gd name="connsiteY13230" fmla="*/ 3770171 h 4885973"/>
              <a:gd name="connsiteX13231" fmla="*/ 1452038 w 6085020"/>
              <a:gd name="connsiteY13231" fmla="*/ 3769223 h 4885973"/>
              <a:gd name="connsiteX13232" fmla="*/ 1454510 w 6085020"/>
              <a:gd name="connsiteY13232" fmla="*/ 3770930 h 4885973"/>
              <a:gd name="connsiteX13233" fmla="*/ 1452989 w 6085020"/>
              <a:gd name="connsiteY13233" fmla="*/ 3775292 h 4885973"/>
              <a:gd name="connsiteX13234" fmla="*/ 1448425 w 6085020"/>
              <a:gd name="connsiteY13234" fmla="*/ 3781930 h 4885973"/>
              <a:gd name="connsiteX13235" fmla="*/ 1445383 w 6085020"/>
              <a:gd name="connsiteY13235" fmla="*/ 3784396 h 4885973"/>
              <a:gd name="connsiteX13236" fmla="*/ 1434163 w 6085020"/>
              <a:gd name="connsiteY13236" fmla="*/ 3781172 h 4885973"/>
              <a:gd name="connsiteX13237" fmla="*/ 1436445 w 6085020"/>
              <a:gd name="connsiteY13237" fmla="*/ 3784016 h 4885973"/>
              <a:gd name="connsiteX13238" fmla="*/ 1438917 w 6085020"/>
              <a:gd name="connsiteY13238" fmla="*/ 3786862 h 4885973"/>
              <a:gd name="connsiteX13239" fmla="*/ 1448045 w 6085020"/>
              <a:gd name="connsiteY13239" fmla="*/ 3786862 h 4885973"/>
              <a:gd name="connsiteX13240" fmla="*/ 1454130 w 6085020"/>
              <a:gd name="connsiteY13240" fmla="*/ 3780603 h 4885973"/>
              <a:gd name="connsiteX13241" fmla="*/ 1460785 w 6085020"/>
              <a:gd name="connsiteY13241" fmla="*/ 3775482 h 4885973"/>
              <a:gd name="connsiteX13242" fmla="*/ 1460785 w 6085020"/>
              <a:gd name="connsiteY13242" fmla="*/ 3773775 h 4885973"/>
              <a:gd name="connsiteX13243" fmla="*/ 1454890 w 6085020"/>
              <a:gd name="connsiteY13243" fmla="*/ 3769223 h 4885973"/>
              <a:gd name="connsiteX13244" fmla="*/ 1452038 w 6085020"/>
              <a:gd name="connsiteY13244" fmla="*/ 3769223 h 4885973"/>
              <a:gd name="connsiteX13245" fmla="*/ 1424465 w 6085020"/>
              <a:gd name="connsiteY13245" fmla="*/ 3769033 h 4885973"/>
              <a:gd name="connsiteX13246" fmla="*/ 1421233 w 6085020"/>
              <a:gd name="connsiteY13246" fmla="*/ 3773206 h 4885973"/>
              <a:gd name="connsiteX13247" fmla="*/ 1419331 w 6085020"/>
              <a:gd name="connsiteY13247" fmla="*/ 3777189 h 4885973"/>
              <a:gd name="connsiteX13248" fmla="*/ 1434353 w 6085020"/>
              <a:gd name="connsiteY13248" fmla="*/ 3775482 h 4885973"/>
              <a:gd name="connsiteX13249" fmla="*/ 1431311 w 6085020"/>
              <a:gd name="connsiteY13249" fmla="*/ 3773206 h 4885973"/>
              <a:gd name="connsiteX13250" fmla="*/ 1433212 w 6085020"/>
              <a:gd name="connsiteY13250" fmla="*/ 3774154 h 4885973"/>
              <a:gd name="connsiteX13251" fmla="*/ 1434163 w 6085020"/>
              <a:gd name="connsiteY13251" fmla="*/ 3772257 h 4885973"/>
              <a:gd name="connsiteX13252" fmla="*/ 1434163 w 6085020"/>
              <a:gd name="connsiteY13252" fmla="*/ 3770361 h 4885973"/>
              <a:gd name="connsiteX13253" fmla="*/ 1428839 w 6085020"/>
              <a:gd name="connsiteY13253" fmla="*/ 3772257 h 4885973"/>
              <a:gd name="connsiteX13254" fmla="*/ 3324109 w 6085020"/>
              <a:gd name="connsiteY13254" fmla="*/ 3768038 h 4885973"/>
              <a:gd name="connsiteX13255" fmla="*/ 3329267 w 6085020"/>
              <a:gd name="connsiteY13255" fmla="*/ 3772637 h 4885973"/>
              <a:gd name="connsiteX13256" fmla="*/ 3329267 w 6085020"/>
              <a:gd name="connsiteY13256" fmla="*/ 3771119 h 4885973"/>
              <a:gd name="connsiteX13257" fmla="*/ 3335162 w 6085020"/>
              <a:gd name="connsiteY13257" fmla="*/ 3776809 h 4885973"/>
              <a:gd name="connsiteX13258" fmla="*/ 3335162 w 6085020"/>
              <a:gd name="connsiteY13258" fmla="*/ 3776240 h 4885973"/>
              <a:gd name="connsiteX13259" fmla="*/ 3338204 w 6085020"/>
              <a:gd name="connsiteY13259" fmla="*/ 3769981 h 4885973"/>
              <a:gd name="connsiteX13260" fmla="*/ 3333070 w 6085020"/>
              <a:gd name="connsiteY13260" fmla="*/ 3769981 h 4885973"/>
              <a:gd name="connsiteX13261" fmla="*/ 3324109 w 6085020"/>
              <a:gd name="connsiteY13261" fmla="*/ 3768038 h 4885973"/>
              <a:gd name="connsiteX13262" fmla="*/ 378222 w 6085020"/>
              <a:gd name="connsiteY13262" fmla="*/ 3766947 h 4885973"/>
              <a:gd name="connsiteX13263" fmla="*/ 367763 w 6085020"/>
              <a:gd name="connsiteY13263" fmla="*/ 3771878 h 4885973"/>
              <a:gd name="connsiteX13264" fmla="*/ 367763 w 6085020"/>
              <a:gd name="connsiteY13264" fmla="*/ 3772257 h 4885973"/>
              <a:gd name="connsiteX13265" fmla="*/ 378222 w 6085020"/>
              <a:gd name="connsiteY13265" fmla="*/ 3782689 h 4885973"/>
              <a:gd name="connsiteX13266" fmla="*/ 378222 w 6085020"/>
              <a:gd name="connsiteY13266" fmla="*/ 3766947 h 4885973"/>
              <a:gd name="connsiteX13267" fmla="*/ 1598991 w 6085020"/>
              <a:gd name="connsiteY13267" fmla="*/ 3766440 h 4885973"/>
              <a:gd name="connsiteX13268" fmla="*/ 1596441 w 6085020"/>
              <a:gd name="connsiteY13268" fmla="*/ 3779604 h 4885973"/>
              <a:gd name="connsiteX13269" fmla="*/ 1601556 w 6085020"/>
              <a:gd name="connsiteY13269" fmla="*/ 3782240 h 4885973"/>
              <a:gd name="connsiteX13270" fmla="*/ 1600931 w 6085020"/>
              <a:gd name="connsiteY13270" fmla="*/ 3783637 h 4885973"/>
              <a:gd name="connsiteX13271" fmla="*/ 1601691 w 6085020"/>
              <a:gd name="connsiteY13271" fmla="*/ 3782310 h 4885973"/>
              <a:gd name="connsiteX13272" fmla="*/ 1601556 w 6085020"/>
              <a:gd name="connsiteY13272" fmla="*/ 3782240 h 4885973"/>
              <a:gd name="connsiteX13273" fmla="*/ 1604164 w 6085020"/>
              <a:gd name="connsiteY13273" fmla="*/ 3776406 h 4885973"/>
              <a:gd name="connsiteX13274" fmla="*/ 1606255 w 6085020"/>
              <a:gd name="connsiteY13274" fmla="*/ 3767895 h 4885973"/>
              <a:gd name="connsiteX13275" fmla="*/ 1598991 w 6085020"/>
              <a:gd name="connsiteY13275" fmla="*/ 3766440 h 4885973"/>
              <a:gd name="connsiteX13276" fmla="*/ 1909175 w 6085020"/>
              <a:gd name="connsiteY13276" fmla="*/ 3765809 h 4885973"/>
              <a:gd name="connsiteX13277" fmla="*/ 1882743 w 6085020"/>
              <a:gd name="connsiteY13277" fmla="*/ 3784775 h 4885973"/>
              <a:gd name="connsiteX13278" fmla="*/ 1873806 w 6085020"/>
              <a:gd name="connsiteY13278" fmla="*/ 3791413 h 4885973"/>
              <a:gd name="connsiteX13279" fmla="*/ 1863347 w 6085020"/>
              <a:gd name="connsiteY13279" fmla="*/ 3792931 h 4885973"/>
              <a:gd name="connsiteX13280" fmla="*/ 1868101 w 6085020"/>
              <a:gd name="connsiteY13280" fmla="*/ 3795586 h 4885973"/>
              <a:gd name="connsiteX13281" fmla="*/ 1856502 w 6085020"/>
              <a:gd name="connsiteY13281" fmla="*/ 3804121 h 4885973"/>
              <a:gd name="connsiteX13282" fmla="*/ 1841669 w 6085020"/>
              <a:gd name="connsiteY13282" fmla="*/ 3785155 h 4885973"/>
              <a:gd name="connsiteX13283" fmla="*/ 1831211 w 6085020"/>
              <a:gd name="connsiteY13283" fmla="*/ 3774344 h 4885973"/>
              <a:gd name="connsiteX13284" fmla="*/ 1825696 w 6085020"/>
              <a:gd name="connsiteY13284" fmla="*/ 3767326 h 4885973"/>
              <a:gd name="connsiteX13285" fmla="*/ 1825696 w 6085020"/>
              <a:gd name="connsiteY13285" fmla="*/ 3768843 h 4885973"/>
              <a:gd name="connsiteX13286" fmla="*/ 1821703 w 6085020"/>
              <a:gd name="connsiteY13286" fmla="*/ 3773016 h 4885973"/>
              <a:gd name="connsiteX13287" fmla="*/ 1821703 w 6085020"/>
              <a:gd name="connsiteY13287" fmla="*/ 3775292 h 4885973"/>
              <a:gd name="connsiteX13288" fmla="*/ 1818470 w 6085020"/>
              <a:gd name="connsiteY13288" fmla="*/ 3781361 h 4885973"/>
              <a:gd name="connsiteX13289" fmla="*/ 1811625 w 6085020"/>
              <a:gd name="connsiteY13289" fmla="*/ 3794259 h 4885973"/>
              <a:gd name="connsiteX13290" fmla="*/ 1834443 w 6085020"/>
              <a:gd name="connsiteY13290" fmla="*/ 3810570 h 4885973"/>
              <a:gd name="connsiteX13291" fmla="*/ 1835584 w 6085020"/>
              <a:gd name="connsiteY13291" fmla="*/ 3811518 h 4885973"/>
              <a:gd name="connsiteX13292" fmla="*/ 1858403 w 6085020"/>
              <a:gd name="connsiteY13292" fmla="*/ 3830485 h 4885973"/>
              <a:gd name="connsiteX13293" fmla="*/ 1883884 w 6085020"/>
              <a:gd name="connsiteY13293" fmla="*/ 3798241 h 4885973"/>
              <a:gd name="connsiteX13294" fmla="*/ 1766177 w 6085020"/>
              <a:gd name="connsiteY13294" fmla="*/ 3765619 h 4885973"/>
              <a:gd name="connsiteX13295" fmla="*/ 1767508 w 6085020"/>
              <a:gd name="connsiteY13295" fmla="*/ 3769033 h 4885973"/>
              <a:gd name="connsiteX13296" fmla="*/ 1769410 w 6085020"/>
              <a:gd name="connsiteY13296" fmla="*/ 3766378 h 4885973"/>
              <a:gd name="connsiteX13297" fmla="*/ 1942643 w 6085020"/>
              <a:gd name="connsiteY13297" fmla="*/ 3765050 h 4885973"/>
              <a:gd name="connsiteX13298" fmla="*/ 1940171 w 6085020"/>
              <a:gd name="connsiteY13298" fmla="*/ 3769981 h 4885973"/>
              <a:gd name="connsiteX13299" fmla="*/ 1937889 w 6085020"/>
              <a:gd name="connsiteY13299" fmla="*/ 3775102 h 4885973"/>
              <a:gd name="connsiteX13300" fmla="*/ 1942833 w 6085020"/>
              <a:gd name="connsiteY13300" fmla="*/ 3777378 h 4885973"/>
              <a:gd name="connsiteX13301" fmla="*/ 1947967 w 6085020"/>
              <a:gd name="connsiteY13301" fmla="*/ 3779844 h 4885973"/>
              <a:gd name="connsiteX13302" fmla="*/ 1516501 w 6085020"/>
              <a:gd name="connsiteY13302" fmla="*/ 3764291 h 4885973"/>
              <a:gd name="connsiteX13303" fmla="*/ 1509846 w 6085020"/>
              <a:gd name="connsiteY13303" fmla="*/ 3772826 h 4885973"/>
              <a:gd name="connsiteX13304" fmla="*/ 1514219 w 6085020"/>
              <a:gd name="connsiteY13304" fmla="*/ 3776051 h 4885973"/>
              <a:gd name="connsiteX13305" fmla="*/ 1518403 w 6085020"/>
              <a:gd name="connsiteY13305" fmla="*/ 3779275 h 4885973"/>
              <a:gd name="connsiteX13306" fmla="*/ 1502620 w 6085020"/>
              <a:gd name="connsiteY13306" fmla="*/ 3764291 h 4885973"/>
              <a:gd name="connsiteX13307" fmla="*/ 1497295 w 6085020"/>
              <a:gd name="connsiteY13307" fmla="*/ 3771119 h 4885973"/>
              <a:gd name="connsiteX13308" fmla="*/ 1497295 w 6085020"/>
              <a:gd name="connsiteY13308" fmla="*/ 3773964 h 4885973"/>
              <a:gd name="connsiteX13309" fmla="*/ 1499387 w 6085020"/>
              <a:gd name="connsiteY13309" fmla="*/ 3775482 h 4885973"/>
              <a:gd name="connsiteX13310" fmla="*/ 1498817 w 6085020"/>
              <a:gd name="connsiteY13310" fmla="*/ 3775482 h 4885973"/>
              <a:gd name="connsiteX13311" fmla="*/ 1497446 w 6085020"/>
              <a:gd name="connsiteY13311" fmla="*/ 3778099 h 4885973"/>
              <a:gd name="connsiteX13312" fmla="*/ 1497295 w 6085020"/>
              <a:gd name="connsiteY13312" fmla="*/ 3778137 h 4885973"/>
              <a:gd name="connsiteX13313" fmla="*/ 1497295 w 6085020"/>
              <a:gd name="connsiteY13313" fmla="*/ 3779844 h 4885973"/>
              <a:gd name="connsiteX13314" fmla="*/ 1502620 w 6085020"/>
              <a:gd name="connsiteY13314" fmla="*/ 3773206 h 4885973"/>
              <a:gd name="connsiteX13315" fmla="*/ 1502620 w 6085020"/>
              <a:gd name="connsiteY13315" fmla="*/ 3764291 h 4885973"/>
              <a:gd name="connsiteX13316" fmla="*/ 1639342 w 6085020"/>
              <a:gd name="connsiteY13316" fmla="*/ 3762395 h 4885973"/>
              <a:gd name="connsiteX13317" fmla="*/ 1637199 w 6085020"/>
              <a:gd name="connsiteY13317" fmla="*/ 3765809 h 4885973"/>
              <a:gd name="connsiteX13318" fmla="*/ 1637251 w 6085020"/>
              <a:gd name="connsiteY13318" fmla="*/ 3765998 h 4885973"/>
              <a:gd name="connsiteX13319" fmla="*/ 1636110 w 6085020"/>
              <a:gd name="connsiteY13319" fmla="*/ 3765619 h 4885973"/>
              <a:gd name="connsiteX13320" fmla="*/ 1639293 w 6085020"/>
              <a:gd name="connsiteY13320" fmla="*/ 3768085 h 4885973"/>
              <a:gd name="connsiteX13321" fmla="*/ 1639342 w 6085020"/>
              <a:gd name="connsiteY13321" fmla="*/ 3768085 h 4885973"/>
              <a:gd name="connsiteX13322" fmla="*/ 1642195 w 6085020"/>
              <a:gd name="connsiteY13322" fmla="*/ 3765240 h 4885973"/>
              <a:gd name="connsiteX13323" fmla="*/ 1639342 w 6085020"/>
              <a:gd name="connsiteY13323" fmla="*/ 3762395 h 4885973"/>
              <a:gd name="connsiteX13324" fmla="*/ 1920585 w 6085020"/>
              <a:gd name="connsiteY13324" fmla="*/ 3761447 h 4885973"/>
              <a:gd name="connsiteX13325" fmla="*/ 1936177 w 6085020"/>
              <a:gd name="connsiteY13325" fmla="*/ 3766567 h 4885973"/>
              <a:gd name="connsiteX13326" fmla="*/ 1920585 w 6085020"/>
              <a:gd name="connsiteY13326" fmla="*/ 3761447 h 4885973"/>
              <a:gd name="connsiteX13327" fmla="*/ 5884975 w 6085020"/>
              <a:gd name="connsiteY13327" fmla="*/ 3760308 h 4885973"/>
              <a:gd name="connsiteX13328" fmla="*/ 5884975 w 6085020"/>
              <a:gd name="connsiteY13328" fmla="*/ 3760308 h 4885973"/>
              <a:gd name="connsiteX13329" fmla="*/ 1617195 w 6085020"/>
              <a:gd name="connsiteY13329" fmla="*/ 3760125 h 4885973"/>
              <a:gd name="connsiteX13330" fmla="*/ 1621848 w 6085020"/>
              <a:gd name="connsiteY13330" fmla="*/ 3763912 h 4885973"/>
              <a:gd name="connsiteX13331" fmla="*/ 1617195 w 6085020"/>
              <a:gd name="connsiteY13331" fmla="*/ 3760125 h 4885973"/>
              <a:gd name="connsiteX13332" fmla="*/ 317743 w 6085020"/>
              <a:gd name="connsiteY13332" fmla="*/ 3759663 h 4885973"/>
              <a:gd name="connsiteX13333" fmla="*/ 315470 w 6085020"/>
              <a:gd name="connsiteY13333" fmla="*/ 3761636 h 4885973"/>
              <a:gd name="connsiteX13334" fmla="*/ 317743 w 6085020"/>
              <a:gd name="connsiteY13334" fmla="*/ 3759663 h 4885973"/>
              <a:gd name="connsiteX13335" fmla="*/ 3432332 w 6085020"/>
              <a:gd name="connsiteY13335" fmla="*/ 3759360 h 4885973"/>
              <a:gd name="connsiteX13336" fmla="*/ 3426009 w 6085020"/>
              <a:gd name="connsiteY13336" fmla="*/ 3766591 h 4885973"/>
              <a:gd name="connsiteX13337" fmla="*/ 3422881 w 6085020"/>
              <a:gd name="connsiteY13337" fmla="*/ 3775510 h 4885973"/>
              <a:gd name="connsiteX13338" fmla="*/ 3421873 w 6085020"/>
              <a:gd name="connsiteY13338" fmla="*/ 3774913 h 4885973"/>
              <a:gd name="connsiteX13339" fmla="*/ 3422824 w 6085020"/>
              <a:gd name="connsiteY13339" fmla="*/ 3775671 h 4885973"/>
              <a:gd name="connsiteX13340" fmla="*/ 3422881 w 6085020"/>
              <a:gd name="connsiteY13340" fmla="*/ 3775510 h 4885973"/>
              <a:gd name="connsiteX13341" fmla="*/ 3431503 w 6085020"/>
              <a:gd name="connsiteY13341" fmla="*/ 3780618 h 4885973"/>
              <a:gd name="connsiteX13342" fmla="*/ 3432332 w 6085020"/>
              <a:gd name="connsiteY13342" fmla="*/ 3759360 h 4885973"/>
              <a:gd name="connsiteX13343" fmla="*/ 468356 w 6085020"/>
              <a:gd name="connsiteY13343" fmla="*/ 3757843 h 4885973"/>
              <a:gd name="connsiteX13344" fmla="*/ 471969 w 6085020"/>
              <a:gd name="connsiteY13344" fmla="*/ 3787431 h 4885973"/>
              <a:gd name="connsiteX13345" fmla="*/ 467215 w 6085020"/>
              <a:gd name="connsiteY13345" fmla="*/ 3797483 h 4885973"/>
              <a:gd name="connsiteX13346" fmla="*/ 466075 w 6085020"/>
              <a:gd name="connsiteY13346" fmla="*/ 3798810 h 4885973"/>
              <a:gd name="connsiteX13347" fmla="*/ 456757 w 6085020"/>
              <a:gd name="connsiteY13347" fmla="*/ 3810759 h 4885973"/>
              <a:gd name="connsiteX13348" fmla="*/ 456377 w 6085020"/>
              <a:gd name="connsiteY13348" fmla="*/ 3810759 h 4885973"/>
              <a:gd name="connsiteX13349" fmla="*/ 444927 w 6085020"/>
              <a:gd name="connsiteY13349" fmla="*/ 3825326 h 4885973"/>
              <a:gd name="connsiteX13350" fmla="*/ 456377 w 6085020"/>
              <a:gd name="connsiteY13350" fmla="*/ 3836743 h 4885973"/>
              <a:gd name="connsiteX13351" fmla="*/ 469497 w 6085020"/>
              <a:gd name="connsiteY13351" fmla="*/ 3823657 h 4885973"/>
              <a:gd name="connsiteX13352" fmla="*/ 468547 w 6085020"/>
              <a:gd name="connsiteY13352" fmla="*/ 3819674 h 4885973"/>
              <a:gd name="connsiteX13353" fmla="*/ 476153 w 6085020"/>
              <a:gd name="connsiteY13353" fmla="*/ 3822519 h 4885973"/>
              <a:gd name="connsiteX13354" fmla="*/ 479005 w 6085020"/>
              <a:gd name="connsiteY13354" fmla="*/ 3846986 h 4885973"/>
              <a:gd name="connsiteX13355" fmla="*/ 479005 w 6085020"/>
              <a:gd name="connsiteY13355" fmla="*/ 3837882 h 4885973"/>
              <a:gd name="connsiteX13356" fmla="*/ 477674 w 6085020"/>
              <a:gd name="connsiteY13356" fmla="*/ 3822898 h 4885973"/>
              <a:gd name="connsiteX13357" fmla="*/ 490415 w 6085020"/>
              <a:gd name="connsiteY13357" fmla="*/ 3822898 h 4885973"/>
              <a:gd name="connsiteX13358" fmla="*/ 502394 w 6085020"/>
              <a:gd name="connsiteY13358" fmla="*/ 3819294 h 4885973"/>
              <a:gd name="connsiteX13359" fmla="*/ 502204 w 6085020"/>
              <a:gd name="connsiteY13359" fmla="*/ 3819484 h 4885973"/>
              <a:gd name="connsiteX13360" fmla="*/ 523502 w 6085020"/>
              <a:gd name="connsiteY13360" fmla="*/ 3809242 h 4885973"/>
              <a:gd name="connsiteX13361" fmla="*/ 499542 w 6085020"/>
              <a:gd name="connsiteY13361" fmla="*/ 3798241 h 4885973"/>
              <a:gd name="connsiteX13362" fmla="*/ 475392 w 6085020"/>
              <a:gd name="connsiteY13362" fmla="*/ 3787051 h 4885973"/>
              <a:gd name="connsiteX13363" fmla="*/ 474251 w 6085020"/>
              <a:gd name="connsiteY13363" fmla="*/ 3788189 h 4885973"/>
              <a:gd name="connsiteX13364" fmla="*/ 471399 w 6085020"/>
              <a:gd name="connsiteY13364" fmla="*/ 3770171 h 4885973"/>
              <a:gd name="connsiteX13365" fmla="*/ 1987520 w 6085020"/>
              <a:gd name="connsiteY13365" fmla="*/ 3757463 h 4885973"/>
              <a:gd name="connsiteX13366" fmla="*/ 1985808 w 6085020"/>
              <a:gd name="connsiteY13366" fmla="*/ 3761257 h 4885973"/>
              <a:gd name="connsiteX13367" fmla="*/ 1989611 w 6085020"/>
              <a:gd name="connsiteY13367" fmla="*/ 3763153 h 4885973"/>
              <a:gd name="connsiteX13368" fmla="*/ 1991323 w 6085020"/>
              <a:gd name="connsiteY13368" fmla="*/ 3759360 h 4885973"/>
              <a:gd name="connsiteX13369" fmla="*/ 1987520 w 6085020"/>
              <a:gd name="connsiteY13369" fmla="*/ 3757463 h 4885973"/>
              <a:gd name="connsiteX13370" fmla="*/ 681522 w 6085020"/>
              <a:gd name="connsiteY13370" fmla="*/ 3757463 h 4885973"/>
              <a:gd name="connsiteX13371" fmla="*/ 681522 w 6085020"/>
              <a:gd name="connsiteY13371" fmla="*/ 3757463 h 4885973"/>
              <a:gd name="connsiteX13372" fmla="*/ 732935 w 6085020"/>
              <a:gd name="connsiteY13372" fmla="*/ 3757406 h 4885973"/>
              <a:gd name="connsiteX13373" fmla="*/ 732484 w 6085020"/>
              <a:gd name="connsiteY13373" fmla="*/ 3757463 h 4885973"/>
              <a:gd name="connsiteX13374" fmla="*/ 729946 w 6085020"/>
              <a:gd name="connsiteY13374" fmla="*/ 3759853 h 4885973"/>
              <a:gd name="connsiteX13375" fmla="*/ 730012 w 6085020"/>
              <a:gd name="connsiteY13375" fmla="*/ 3760498 h 4885973"/>
              <a:gd name="connsiteX13376" fmla="*/ 731861 w 6085020"/>
              <a:gd name="connsiteY13376" fmla="*/ 3764083 h 4885973"/>
              <a:gd name="connsiteX13377" fmla="*/ 734576 w 6085020"/>
              <a:gd name="connsiteY13377" fmla="*/ 3763533 h 4885973"/>
              <a:gd name="connsiteX13378" fmla="*/ 733055 w 6085020"/>
              <a:gd name="connsiteY13378" fmla="*/ 3762964 h 4885973"/>
              <a:gd name="connsiteX13379" fmla="*/ 735534 w 6085020"/>
              <a:gd name="connsiteY13379" fmla="*/ 3759796 h 4885973"/>
              <a:gd name="connsiteX13380" fmla="*/ 735527 w 6085020"/>
              <a:gd name="connsiteY13380" fmla="*/ 3759739 h 4885973"/>
              <a:gd name="connsiteX13381" fmla="*/ 732935 w 6085020"/>
              <a:gd name="connsiteY13381" fmla="*/ 3757406 h 4885973"/>
              <a:gd name="connsiteX13382" fmla="*/ 3996527 w 6085020"/>
              <a:gd name="connsiteY13382" fmla="*/ 3757274 h 4885973"/>
              <a:gd name="connsiteX13383" fmla="*/ 3990822 w 6085020"/>
              <a:gd name="connsiteY13383" fmla="*/ 3763912 h 4885973"/>
              <a:gd name="connsiteX13384" fmla="*/ 3991773 w 6085020"/>
              <a:gd name="connsiteY13384" fmla="*/ 3764481 h 4885973"/>
              <a:gd name="connsiteX13385" fmla="*/ 3996527 w 6085020"/>
              <a:gd name="connsiteY13385" fmla="*/ 3757274 h 4885973"/>
              <a:gd name="connsiteX13386" fmla="*/ 4055185 w 6085020"/>
              <a:gd name="connsiteY13386" fmla="*/ 3757212 h 4885973"/>
              <a:gd name="connsiteX13387" fmla="*/ 4060800 w 6085020"/>
              <a:gd name="connsiteY13387" fmla="*/ 3760119 h 4885973"/>
              <a:gd name="connsiteX13388" fmla="*/ 4055185 w 6085020"/>
              <a:gd name="connsiteY13388" fmla="*/ 3757212 h 4885973"/>
              <a:gd name="connsiteX13389" fmla="*/ 2150960 w 6085020"/>
              <a:gd name="connsiteY13389" fmla="*/ 3757108 h 4885973"/>
              <a:gd name="connsiteX13390" fmla="*/ 2151435 w 6085020"/>
              <a:gd name="connsiteY13390" fmla="*/ 3758022 h 4885973"/>
              <a:gd name="connsiteX13391" fmla="*/ 2151435 w 6085020"/>
              <a:gd name="connsiteY13391" fmla="*/ 3758032 h 4885973"/>
              <a:gd name="connsiteX13392" fmla="*/ 2153907 w 6085020"/>
              <a:gd name="connsiteY13392" fmla="*/ 3762774 h 4885973"/>
              <a:gd name="connsiteX13393" fmla="*/ 2151435 w 6085020"/>
              <a:gd name="connsiteY13393" fmla="*/ 3758022 h 4885973"/>
              <a:gd name="connsiteX13394" fmla="*/ 2151435 w 6085020"/>
              <a:gd name="connsiteY13394" fmla="*/ 3757274 h 4885973"/>
              <a:gd name="connsiteX13395" fmla="*/ 2150960 w 6085020"/>
              <a:gd name="connsiteY13395" fmla="*/ 3757108 h 4885973"/>
              <a:gd name="connsiteX13396" fmla="*/ 2056356 w 6085020"/>
              <a:gd name="connsiteY13396" fmla="*/ 3756705 h 4885973"/>
              <a:gd name="connsiteX13397" fmla="*/ 2056356 w 6085020"/>
              <a:gd name="connsiteY13397" fmla="*/ 3756705 h 4885973"/>
              <a:gd name="connsiteX13398" fmla="*/ 3505542 w 6085020"/>
              <a:gd name="connsiteY13398" fmla="*/ 3756136 h 4885973"/>
              <a:gd name="connsiteX13399" fmla="*/ 3505542 w 6085020"/>
              <a:gd name="connsiteY13399" fmla="*/ 3756136 h 4885973"/>
              <a:gd name="connsiteX13400" fmla="*/ 1869242 w 6085020"/>
              <a:gd name="connsiteY13400" fmla="*/ 3755757 h 4885973"/>
              <a:gd name="connsiteX13401" fmla="*/ 1869242 w 6085020"/>
              <a:gd name="connsiteY13401" fmla="*/ 3755757 h 4885973"/>
              <a:gd name="connsiteX13402" fmla="*/ 2077654 w 6085020"/>
              <a:gd name="connsiteY13402" fmla="*/ 3755377 h 4885973"/>
              <a:gd name="connsiteX13403" fmla="*/ 2077654 w 6085020"/>
              <a:gd name="connsiteY13403" fmla="*/ 3755377 h 4885973"/>
              <a:gd name="connsiteX13404" fmla="*/ 3218215 w 6085020"/>
              <a:gd name="connsiteY13404" fmla="*/ 3755188 h 4885973"/>
              <a:gd name="connsiteX13405" fmla="*/ 3238942 w 6085020"/>
              <a:gd name="connsiteY13405" fmla="*/ 3770550 h 4885973"/>
              <a:gd name="connsiteX13406" fmla="*/ 3238942 w 6085020"/>
              <a:gd name="connsiteY13406" fmla="*/ 3769981 h 4885973"/>
              <a:gd name="connsiteX13407" fmla="*/ 3227723 w 6085020"/>
              <a:gd name="connsiteY13407" fmla="*/ 3755188 h 4885973"/>
              <a:gd name="connsiteX13408" fmla="*/ 3218215 w 6085020"/>
              <a:gd name="connsiteY13408" fmla="*/ 3755188 h 4885973"/>
              <a:gd name="connsiteX13409" fmla="*/ 590057 w 6085020"/>
              <a:gd name="connsiteY13409" fmla="*/ 3752911 h 4885973"/>
              <a:gd name="connsiteX13410" fmla="*/ 587585 w 6085020"/>
              <a:gd name="connsiteY13410" fmla="*/ 3756136 h 4885973"/>
              <a:gd name="connsiteX13411" fmla="*/ 590768 w 6085020"/>
              <a:gd name="connsiteY13411" fmla="*/ 3758601 h 4885973"/>
              <a:gd name="connsiteX13412" fmla="*/ 590817 w 6085020"/>
              <a:gd name="connsiteY13412" fmla="*/ 3758601 h 4885973"/>
              <a:gd name="connsiteX13413" fmla="*/ 593289 w 6085020"/>
              <a:gd name="connsiteY13413" fmla="*/ 3755377 h 4885973"/>
              <a:gd name="connsiteX13414" fmla="*/ 590057 w 6085020"/>
              <a:gd name="connsiteY13414" fmla="*/ 3752911 h 4885973"/>
              <a:gd name="connsiteX13415" fmla="*/ 5153822 w 6085020"/>
              <a:gd name="connsiteY13415" fmla="*/ 3751015 h 4885973"/>
              <a:gd name="connsiteX13416" fmla="*/ 5138610 w 6085020"/>
              <a:gd name="connsiteY13416" fmla="*/ 3757463 h 4885973"/>
              <a:gd name="connsiteX13417" fmla="*/ 5124728 w 6085020"/>
              <a:gd name="connsiteY13417" fmla="*/ 3766947 h 4885973"/>
              <a:gd name="connsiteX13418" fmla="*/ 5136898 w 6085020"/>
              <a:gd name="connsiteY13418" fmla="*/ 3767705 h 4885973"/>
              <a:gd name="connsiteX13419" fmla="*/ 5138419 w 6085020"/>
              <a:gd name="connsiteY13419" fmla="*/ 3768843 h 4885973"/>
              <a:gd name="connsiteX13420" fmla="*/ 5151160 w 6085020"/>
              <a:gd name="connsiteY13420" fmla="*/ 3768843 h 4885973"/>
              <a:gd name="connsiteX13421" fmla="*/ 5152491 w 6085020"/>
              <a:gd name="connsiteY13421" fmla="*/ 3759929 h 4885973"/>
              <a:gd name="connsiteX13422" fmla="*/ 639688 w 6085020"/>
              <a:gd name="connsiteY13422" fmla="*/ 3751015 h 4885973"/>
              <a:gd name="connsiteX13423" fmla="*/ 639418 w 6085020"/>
              <a:gd name="connsiteY13423" fmla="*/ 3751590 h 4885973"/>
              <a:gd name="connsiteX13424" fmla="*/ 628020 w 6085020"/>
              <a:gd name="connsiteY13424" fmla="*/ 3751851 h 4885973"/>
              <a:gd name="connsiteX13425" fmla="*/ 608312 w 6085020"/>
              <a:gd name="connsiteY13425" fmla="*/ 3756705 h 4885973"/>
              <a:gd name="connsiteX13426" fmla="*/ 634278 w 6085020"/>
              <a:gd name="connsiteY13426" fmla="*/ 3762520 h 4885973"/>
              <a:gd name="connsiteX13427" fmla="*/ 639418 w 6085020"/>
              <a:gd name="connsiteY13427" fmla="*/ 3751590 h 4885973"/>
              <a:gd name="connsiteX13428" fmla="*/ 639688 w 6085020"/>
              <a:gd name="connsiteY13428" fmla="*/ 3751584 h 4885973"/>
              <a:gd name="connsiteX13429" fmla="*/ 517417 w 6085020"/>
              <a:gd name="connsiteY13429" fmla="*/ 3750825 h 4885973"/>
              <a:gd name="connsiteX13430" fmla="*/ 517417 w 6085020"/>
              <a:gd name="connsiteY13430" fmla="*/ 3766378 h 4885973"/>
              <a:gd name="connsiteX13431" fmla="*/ 533010 w 6085020"/>
              <a:gd name="connsiteY13431" fmla="*/ 3766378 h 4885973"/>
              <a:gd name="connsiteX13432" fmla="*/ 517417 w 6085020"/>
              <a:gd name="connsiteY13432" fmla="*/ 3750825 h 4885973"/>
              <a:gd name="connsiteX13433" fmla="*/ 422404 w 6085020"/>
              <a:gd name="connsiteY13433" fmla="*/ 3750538 h 4885973"/>
              <a:gd name="connsiteX13434" fmla="*/ 414352 w 6085020"/>
              <a:gd name="connsiteY13434" fmla="*/ 3750825 h 4885973"/>
              <a:gd name="connsiteX13435" fmla="*/ 416087 w 6085020"/>
              <a:gd name="connsiteY13435" fmla="*/ 3765335 h 4885973"/>
              <a:gd name="connsiteX13436" fmla="*/ 424813 w 6085020"/>
              <a:gd name="connsiteY13436" fmla="*/ 3771478 h 4885973"/>
              <a:gd name="connsiteX13437" fmla="*/ 424810 w 6085020"/>
              <a:gd name="connsiteY13437" fmla="*/ 3771688 h 4885973"/>
              <a:gd name="connsiteX13438" fmla="*/ 425381 w 6085020"/>
              <a:gd name="connsiteY13438" fmla="*/ 3771878 h 4885973"/>
              <a:gd name="connsiteX13439" fmla="*/ 424813 w 6085020"/>
              <a:gd name="connsiteY13439" fmla="*/ 3771478 h 4885973"/>
              <a:gd name="connsiteX13440" fmla="*/ 425001 w 6085020"/>
              <a:gd name="connsiteY13440" fmla="*/ 3755780 h 4885973"/>
              <a:gd name="connsiteX13441" fmla="*/ 422404 w 6085020"/>
              <a:gd name="connsiteY13441" fmla="*/ 3750538 h 4885973"/>
              <a:gd name="connsiteX13442" fmla="*/ 501634 w 6085020"/>
              <a:gd name="connsiteY13442" fmla="*/ 3750446 h 4885973"/>
              <a:gd name="connsiteX13443" fmla="*/ 501634 w 6085020"/>
              <a:gd name="connsiteY13443" fmla="*/ 3750446 h 4885973"/>
              <a:gd name="connsiteX13444" fmla="*/ 2106178 w 6085020"/>
              <a:gd name="connsiteY13444" fmla="*/ 3750066 h 4885973"/>
              <a:gd name="connsiteX13445" fmla="*/ 2105288 w 6085020"/>
              <a:gd name="connsiteY13445" fmla="*/ 3751201 h 4885973"/>
              <a:gd name="connsiteX13446" fmla="*/ 2098667 w 6085020"/>
              <a:gd name="connsiteY13446" fmla="*/ 3751181 h 4885973"/>
              <a:gd name="connsiteX13447" fmla="*/ 2099142 w 6085020"/>
              <a:gd name="connsiteY13447" fmla="*/ 3758412 h 4885973"/>
              <a:gd name="connsiteX13448" fmla="*/ 2103017 w 6085020"/>
              <a:gd name="connsiteY13448" fmla="*/ 3754097 h 4885973"/>
              <a:gd name="connsiteX13449" fmla="*/ 2105288 w 6085020"/>
              <a:gd name="connsiteY13449" fmla="*/ 3751201 h 4885973"/>
              <a:gd name="connsiteX13450" fmla="*/ 2106178 w 6085020"/>
              <a:gd name="connsiteY13450" fmla="*/ 3751204 h 4885973"/>
              <a:gd name="connsiteX13451" fmla="*/ 3105167 w 6085020"/>
              <a:gd name="connsiteY13451" fmla="*/ 3749023 h 4885973"/>
              <a:gd name="connsiteX13452" fmla="*/ 3108875 w 6085020"/>
              <a:gd name="connsiteY13452" fmla="*/ 3765809 h 4885973"/>
              <a:gd name="connsiteX13453" fmla="*/ 3105167 w 6085020"/>
              <a:gd name="connsiteY13453" fmla="*/ 3749023 h 4885973"/>
              <a:gd name="connsiteX13454" fmla="*/ 1718258 w 6085020"/>
              <a:gd name="connsiteY13454" fmla="*/ 3748170 h 4885973"/>
              <a:gd name="connsiteX13455" fmla="*/ 1714455 w 6085020"/>
              <a:gd name="connsiteY13455" fmla="*/ 3751015 h 4885973"/>
              <a:gd name="connsiteX13456" fmla="*/ 1716356 w 6085020"/>
              <a:gd name="connsiteY13456" fmla="*/ 3751963 h 4885973"/>
              <a:gd name="connsiteX13457" fmla="*/ 1718258 w 6085020"/>
              <a:gd name="connsiteY13457" fmla="*/ 3751963 h 4885973"/>
              <a:gd name="connsiteX13458" fmla="*/ 1718258 w 6085020"/>
              <a:gd name="connsiteY13458" fmla="*/ 3750066 h 4885973"/>
              <a:gd name="connsiteX13459" fmla="*/ 411499 w 6085020"/>
              <a:gd name="connsiteY13459" fmla="*/ 3745514 h 4885973"/>
              <a:gd name="connsiteX13460" fmla="*/ 411499 w 6085020"/>
              <a:gd name="connsiteY13460" fmla="*/ 3745894 h 4885973"/>
              <a:gd name="connsiteX13461" fmla="*/ 409472 w 6085020"/>
              <a:gd name="connsiteY13461" fmla="*/ 3749365 h 4885973"/>
              <a:gd name="connsiteX13462" fmla="*/ 411499 w 6085020"/>
              <a:gd name="connsiteY13462" fmla="*/ 3751394 h 4885973"/>
              <a:gd name="connsiteX13463" fmla="*/ 413979 w 6085020"/>
              <a:gd name="connsiteY13463" fmla="*/ 3748227 h 4885973"/>
              <a:gd name="connsiteX13464" fmla="*/ 413972 w 6085020"/>
              <a:gd name="connsiteY13464" fmla="*/ 3748170 h 4885973"/>
              <a:gd name="connsiteX13465" fmla="*/ 411499 w 6085020"/>
              <a:gd name="connsiteY13465" fmla="*/ 3745514 h 4885973"/>
              <a:gd name="connsiteX13466" fmla="*/ 2972533 w 6085020"/>
              <a:gd name="connsiteY13466" fmla="*/ 3745325 h 4885973"/>
              <a:gd name="connsiteX13467" fmla="*/ 2959412 w 6085020"/>
              <a:gd name="connsiteY13467" fmla="*/ 3762205 h 4885973"/>
              <a:gd name="connsiteX13468" fmla="*/ 2959982 w 6085020"/>
              <a:gd name="connsiteY13468" fmla="*/ 3758981 h 4885973"/>
              <a:gd name="connsiteX13469" fmla="*/ 2966447 w 6085020"/>
              <a:gd name="connsiteY13469" fmla="*/ 3750256 h 4885973"/>
              <a:gd name="connsiteX13470" fmla="*/ 2962454 w 6085020"/>
              <a:gd name="connsiteY13470" fmla="*/ 3750256 h 4885973"/>
              <a:gd name="connsiteX13471" fmla="*/ 2963405 w 6085020"/>
              <a:gd name="connsiteY13471" fmla="*/ 3748739 h 4885973"/>
              <a:gd name="connsiteX13472" fmla="*/ 2972533 w 6085020"/>
              <a:gd name="connsiteY13472" fmla="*/ 3745325 h 4885973"/>
              <a:gd name="connsiteX13473" fmla="*/ 5172362 w 6085020"/>
              <a:gd name="connsiteY13473" fmla="*/ 3744642 h 4885973"/>
              <a:gd name="connsiteX13474" fmla="*/ 5161029 w 6085020"/>
              <a:gd name="connsiteY13474" fmla="*/ 3750256 h 4885973"/>
              <a:gd name="connsiteX13475" fmla="*/ 5166372 w 6085020"/>
              <a:gd name="connsiteY13475" fmla="*/ 3761447 h 4885973"/>
              <a:gd name="connsiteX13476" fmla="*/ 5176451 w 6085020"/>
              <a:gd name="connsiteY13476" fmla="*/ 3755377 h 4885973"/>
              <a:gd name="connsiteX13477" fmla="*/ 5177972 w 6085020"/>
              <a:gd name="connsiteY13477" fmla="*/ 3755946 h 4885973"/>
              <a:gd name="connsiteX13478" fmla="*/ 5172362 w 6085020"/>
              <a:gd name="connsiteY13478" fmla="*/ 3744642 h 4885973"/>
              <a:gd name="connsiteX13479" fmla="*/ 1328246 w 6085020"/>
              <a:gd name="connsiteY13479" fmla="*/ 3744376 h 4885973"/>
              <a:gd name="connsiteX13480" fmla="*/ 1332619 w 6085020"/>
              <a:gd name="connsiteY13480" fmla="*/ 3754049 h 4885973"/>
              <a:gd name="connsiteX13481" fmla="*/ 1334331 w 6085020"/>
              <a:gd name="connsiteY13481" fmla="*/ 3754049 h 4885973"/>
              <a:gd name="connsiteX13482" fmla="*/ 1334331 w 6085020"/>
              <a:gd name="connsiteY13482" fmla="*/ 3756894 h 4885973"/>
              <a:gd name="connsiteX13483" fmla="*/ 1338895 w 6085020"/>
              <a:gd name="connsiteY13483" fmla="*/ 3759170 h 4885973"/>
              <a:gd name="connsiteX13484" fmla="*/ 1344980 w 6085020"/>
              <a:gd name="connsiteY13484" fmla="*/ 3760688 h 4885973"/>
              <a:gd name="connsiteX13485" fmla="*/ 1346501 w 6085020"/>
              <a:gd name="connsiteY13485" fmla="*/ 3758601 h 4885973"/>
              <a:gd name="connsiteX13486" fmla="*/ 1349163 w 6085020"/>
              <a:gd name="connsiteY13486" fmla="*/ 3760308 h 4885973"/>
              <a:gd name="connsiteX13487" fmla="*/ 1349163 w 6085020"/>
              <a:gd name="connsiteY13487" fmla="*/ 3761257 h 4885973"/>
              <a:gd name="connsiteX13488" fmla="*/ 1352586 w 6085020"/>
              <a:gd name="connsiteY13488" fmla="*/ 3762584 h 4885973"/>
              <a:gd name="connsiteX13489" fmla="*/ 1352586 w 6085020"/>
              <a:gd name="connsiteY13489" fmla="*/ 3754808 h 4885973"/>
              <a:gd name="connsiteX13490" fmla="*/ 1344790 w 6085020"/>
              <a:gd name="connsiteY13490" fmla="*/ 3747791 h 4885973"/>
              <a:gd name="connsiteX13491" fmla="*/ 1343649 w 6085020"/>
              <a:gd name="connsiteY13491" fmla="*/ 3747791 h 4885973"/>
              <a:gd name="connsiteX13492" fmla="*/ 1337754 w 6085020"/>
              <a:gd name="connsiteY13492" fmla="*/ 3751773 h 4885973"/>
              <a:gd name="connsiteX13493" fmla="*/ 1337754 w 6085020"/>
              <a:gd name="connsiteY13493" fmla="*/ 3747601 h 4885973"/>
              <a:gd name="connsiteX13494" fmla="*/ 1332619 w 6085020"/>
              <a:gd name="connsiteY13494" fmla="*/ 3744376 h 4885973"/>
              <a:gd name="connsiteX13495" fmla="*/ 455426 w 6085020"/>
              <a:gd name="connsiteY13495" fmla="*/ 3744376 h 4885973"/>
              <a:gd name="connsiteX13496" fmla="*/ 447819 w 6085020"/>
              <a:gd name="connsiteY13496" fmla="*/ 3752722 h 4885973"/>
              <a:gd name="connsiteX13497" fmla="*/ 442495 w 6085020"/>
              <a:gd name="connsiteY13497" fmla="*/ 3752722 h 4885973"/>
              <a:gd name="connsiteX13498" fmla="*/ 452954 w 6085020"/>
              <a:gd name="connsiteY13498" fmla="*/ 3761257 h 4885973"/>
              <a:gd name="connsiteX13499" fmla="*/ 464578 w 6085020"/>
              <a:gd name="connsiteY13499" fmla="*/ 3757027 h 4885973"/>
              <a:gd name="connsiteX13500" fmla="*/ 465314 w 6085020"/>
              <a:gd name="connsiteY13500" fmla="*/ 3752153 h 4885973"/>
              <a:gd name="connsiteX13501" fmla="*/ 455426 w 6085020"/>
              <a:gd name="connsiteY13501" fmla="*/ 3744376 h 4885973"/>
              <a:gd name="connsiteX13502" fmla="*/ 3144815 w 6085020"/>
              <a:gd name="connsiteY13502" fmla="*/ 3744187 h 4885973"/>
              <a:gd name="connsiteX13503" fmla="*/ 3144815 w 6085020"/>
              <a:gd name="connsiteY13503" fmla="*/ 3744187 h 4885973"/>
              <a:gd name="connsiteX13504" fmla="*/ 1726244 w 6085020"/>
              <a:gd name="connsiteY13504" fmla="*/ 3742859 h 4885973"/>
              <a:gd name="connsiteX13505" fmla="*/ 1724723 w 6085020"/>
              <a:gd name="connsiteY13505" fmla="*/ 3746083 h 4885973"/>
              <a:gd name="connsiteX13506" fmla="*/ 1724723 w 6085020"/>
              <a:gd name="connsiteY13506" fmla="*/ 3749687 h 4885973"/>
              <a:gd name="connsiteX13507" fmla="*/ 1732519 w 6085020"/>
              <a:gd name="connsiteY13507" fmla="*/ 3749687 h 4885973"/>
              <a:gd name="connsiteX13508" fmla="*/ 1738985 w 6085020"/>
              <a:gd name="connsiteY13508" fmla="*/ 3749687 h 4885973"/>
              <a:gd name="connsiteX13509" fmla="*/ 1736322 w 6085020"/>
              <a:gd name="connsiteY13509" fmla="*/ 3742859 h 4885973"/>
              <a:gd name="connsiteX13510" fmla="*/ 571866 w 6085020"/>
              <a:gd name="connsiteY13510" fmla="*/ 3742802 h 4885973"/>
              <a:gd name="connsiteX13511" fmla="*/ 568379 w 6085020"/>
              <a:gd name="connsiteY13511" fmla="*/ 3744813 h 4885973"/>
              <a:gd name="connsiteX13512" fmla="*/ 568379 w 6085020"/>
              <a:gd name="connsiteY13512" fmla="*/ 3746273 h 4885973"/>
              <a:gd name="connsiteX13513" fmla="*/ 571866 w 6085020"/>
              <a:gd name="connsiteY13513" fmla="*/ 3748303 h 4885973"/>
              <a:gd name="connsiteX13514" fmla="*/ 573893 w 6085020"/>
              <a:gd name="connsiteY13514" fmla="*/ 3746273 h 4885973"/>
              <a:gd name="connsiteX13515" fmla="*/ 571866 w 6085020"/>
              <a:gd name="connsiteY13515" fmla="*/ 3742802 h 4885973"/>
              <a:gd name="connsiteX13516" fmla="*/ 1798694 w 6085020"/>
              <a:gd name="connsiteY13516" fmla="*/ 3741342 h 4885973"/>
              <a:gd name="connsiteX13517" fmla="*/ 1794891 w 6085020"/>
              <a:gd name="connsiteY13517" fmla="*/ 3745894 h 4885973"/>
              <a:gd name="connsiteX13518" fmla="*/ 1791278 w 6085020"/>
              <a:gd name="connsiteY13518" fmla="*/ 3750635 h 4885973"/>
              <a:gd name="connsiteX13519" fmla="*/ 1796222 w 6085020"/>
              <a:gd name="connsiteY13519" fmla="*/ 3754619 h 4885973"/>
              <a:gd name="connsiteX13520" fmla="*/ 1802877 w 6085020"/>
              <a:gd name="connsiteY13520" fmla="*/ 3758222 h 4885973"/>
              <a:gd name="connsiteX13521" fmla="*/ 1801546 w 6085020"/>
              <a:gd name="connsiteY13521" fmla="*/ 3749498 h 4885973"/>
              <a:gd name="connsiteX13522" fmla="*/ 2864687 w 6085020"/>
              <a:gd name="connsiteY13522" fmla="*/ 3740314 h 4885973"/>
              <a:gd name="connsiteX13523" fmla="*/ 2856537 w 6085020"/>
              <a:gd name="connsiteY13523" fmla="*/ 3740583 h 4885973"/>
              <a:gd name="connsiteX13524" fmla="*/ 2857678 w 6085020"/>
              <a:gd name="connsiteY13524" fmla="*/ 3741721 h 4885973"/>
              <a:gd name="connsiteX13525" fmla="*/ 2868136 w 6085020"/>
              <a:gd name="connsiteY13525" fmla="*/ 3762584 h 4885973"/>
              <a:gd name="connsiteX13526" fmla="*/ 2864687 w 6085020"/>
              <a:gd name="connsiteY13526" fmla="*/ 3740314 h 4885973"/>
              <a:gd name="connsiteX13527" fmla="*/ 783446 w 6085020"/>
              <a:gd name="connsiteY13527" fmla="*/ 3739824 h 4885973"/>
              <a:gd name="connsiteX13528" fmla="*/ 779959 w 6085020"/>
              <a:gd name="connsiteY13528" fmla="*/ 3741854 h 4885973"/>
              <a:gd name="connsiteX13529" fmla="*/ 781986 w 6085020"/>
              <a:gd name="connsiteY13529" fmla="*/ 3745325 h 4885973"/>
              <a:gd name="connsiteX13530" fmla="*/ 783446 w 6085020"/>
              <a:gd name="connsiteY13530" fmla="*/ 3745325 h 4885973"/>
              <a:gd name="connsiteX13531" fmla="*/ 785926 w 6085020"/>
              <a:gd name="connsiteY13531" fmla="*/ 3742157 h 4885973"/>
              <a:gd name="connsiteX13532" fmla="*/ 785918 w 6085020"/>
              <a:gd name="connsiteY13532" fmla="*/ 3742101 h 4885973"/>
              <a:gd name="connsiteX13533" fmla="*/ 783446 w 6085020"/>
              <a:gd name="connsiteY13533" fmla="*/ 3740583 h 4885973"/>
              <a:gd name="connsiteX13534" fmla="*/ 1048525 w 6085020"/>
              <a:gd name="connsiteY13534" fmla="*/ 3738307 h 4885973"/>
              <a:gd name="connsiteX13535" fmla="*/ 1035594 w 6085020"/>
              <a:gd name="connsiteY13535" fmla="*/ 3742859 h 4885973"/>
              <a:gd name="connsiteX13536" fmla="*/ 1040158 w 6085020"/>
              <a:gd name="connsiteY13536" fmla="*/ 3755946 h 4885973"/>
              <a:gd name="connsiteX13537" fmla="*/ 1040158 w 6085020"/>
              <a:gd name="connsiteY13537" fmla="*/ 3754049 h 4885973"/>
              <a:gd name="connsiteX13538" fmla="*/ 386589 w 6085020"/>
              <a:gd name="connsiteY13538" fmla="*/ 3737738 h 4885973"/>
              <a:gd name="connsiteX13539" fmla="*/ 387638 w 6085020"/>
              <a:gd name="connsiteY13539" fmla="*/ 3752874 h 4885973"/>
              <a:gd name="connsiteX13540" fmla="*/ 396196 w 6085020"/>
              <a:gd name="connsiteY13540" fmla="*/ 3763020 h 4885973"/>
              <a:gd name="connsiteX13541" fmla="*/ 396097 w 6085020"/>
              <a:gd name="connsiteY13541" fmla="*/ 3763912 h 4885973"/>
              <a:gd name="connsiteX13542" fmla="*/ 397428 w 6085020"/>
              <a:gd name="connsiteY13542" fmla="*/ 3764481 h 4885973"/>
              <a:gd name="connsiteX13543" fmla="*/ 396196 w 6085020"/>
              <a:gd name="connsiteY13543" fmla="*/ 3763020 h 4885973"/>
              <a:gd name="connsiteX13544" fmla="*/ 397975 w 6085020"/>
              <a:gd name="connsiteY13544" fmla="*/ 3746913 h 4885973"/>
              <a:gd name="connsiteX13545" fmla="*/ 386589 w 6085020"/>
              <a:gd name="connsiteY13545" fmla="*/ 3737738 h 4885973"/>
              <a:gd name="connsiteX13546" fmla="*/ 1332810 w 6085020"/>
              <a:gd name="connsiteY13546" fmla="*/ 3737169 h 4885973"/>
              <a:gd name="connsiteX13547" fmla="*/ 1332810 w 6085020"/>
              <a:gd name="connsiteY13547" fmla="*/ 3738497 h 4885973"/>
              <a:gd name="connsiteX13548" fmla="*/ 1333951 w 6085020"/>
              <a:gd name="connsiteY13548" fmla="*/ 3738497 h 4885973"/>
              <a:gd name="connsiteX13549" fmla="*/ 5909110 w 6085020"/>
              <a:gd name="connsiteY13549" fmla="*/ 3736259 h 4885973"/>
              <a:gd name="connsiteX13550" fmla="*/ 5911748 w 6085020"/>
              <a:gd name="connsiteY13550" fmla="*/ 3737845 h 4885973"/>
              <a:gd name="connsiteX13551" fmla="*/ 5910810 w 6085020"/>
              <a:gd name="connsiteY13551" fmla="*/ 3740277 h 4885973"/>
              <a:gd name="connsiteX13552" fmla="*/ 3065329 w 6085020"/>
              <a:gd name="connsiteY13552" fmla="*/ 3733755 h 4885973"/>
              <a:gd name="connsiteX13553" fmla="*/ 3075788 w 6085020"/>
              <a:gd name="connsiteY13553" fmla="*/ 3749498 h 4885973"/>
              <a:gd name="connsiteX13554" fmla="*/ 3066280 w 6085020"/>
              <a:gd name="connsiteY13554" fmla="*/ 3733945 h 4885973"/>
              <a:gd name="connsiteX13555" fmla="*/ 1839007 w 6085020"/>
              <a:gd name="connsiteY13555" fmla="*/ 3732997 h 4885973"/>
              <a:gd name="connsiteX13556" fmla="*/ 1832542 w 6085020"/>
              <a:gd name="connsiteY13556" fmla="*/ 3755377 h 4885973"/>
              <a:gd name="connsiteX13557" fmla="*/ 1833303 w 6085020"/>
              <a:gd name="connsiteY13557" fmla="*/ 3754429 h 4885973"/>
              <a:gd name="connsiteX13558" fmla="*/ 1839197 w 6085020"/>
              <a:gd name="connsiteY13558" fmla="*/ 3743807 h 4885973"/>
              <a:gd name="connsiteX13559" fmla="*/ 1843000 w 6085020"/>
              <a:gd name="connsiteY13559" fmla="*/ 3734893 h 4885973"/>
              <a:gd name="connsiteX13560" fmla="*/ 1843000 w 6085020"/>
              <a:gd name="connsiteY13560" fmla="*/ 3736031 h 4885973"/>
              <a:gd name="connsiteX13561" fmla="*/ 1839007 w 6085020"/>
              <a:gd name="connsiteY13561" fmla="*/ 3732997 h 4885973"/>
              <a:gd name="connsiteX13562" fmla="*/ 2975575 w 6085020"/>
              <a:gd name="connsiteY13562" fmla="*/ 3731858 h 4885973"/>
              <a:gd name="connsiteX13563" fmla="*/ 3001436 w 6085020"/>
              <a:gd name="connsiteY13563" fmla="*/ 3742480 h 4885973"/>
              <a:gd name="connsiteX13564" fmla="*/ 3002387 w 6085020"/>
              <a:gd name="connsiteY13564" fmla="*/ 3762774 h 4885973"/>
              <a:gd name="connsiteX13565" fmla="*/ 2989837 w 6085020"/>
              <a:gd name="connsiteY13565" fmla="*/ 3749498 h 4885973"/>
              <a:gd name="connsiteX13566" fmla="*/ 2987365 w 6085020"/>
              <a:gd name="connsiteY13566" fmla="*/ 3740773 h 4885973"/>
              <a:gd name="connsiteX13567" fmla="*/ 2984893 w 6085020"/>
              <a:gd name="connsiteY13567" fmla="*/ 3743239 h 4885973"/>
              <a:gd name="connsiteX13568" fmla="*/ 2980329 w 6085020"/>
              <a:gd name="connsiteY13568" fmla="*/ 3741911 h 4885973"/>
              <a:gd name="connsiteX13569" fmla="*/ 2978427 w 6085020"/>
              <a:gd name="connsiteY13569" fmla="*/ 3741911 h 4885973"/>
              <a:gd name="connsiteX13570" fmla="*/ 2984893 w 6085020"/>
              <a:gd name="connsiteY13570" fmla="*/ 3739066 h 4885973"/>
              <a:gd name="connsiteX13571" fmla="*/ 2971201 w 6085020"/>
              <a:gd name="connsiteY13571" fmla="*/ 3739066 h 4885973"/>
              <a:gd name="connsiteX13572" fmla="*/ 2975575 w 6085020"/>
              <a:gd name="connsiteY13572" fmla="*/ 3731858 h 4885973"/>
              <a:gd name="connsiteX13573" fmla="*/ 1664824 w 6085020"/>
              <a:gd name="connsiteY13573" fmla="*/ 3730152 h 4885973"/>
              <a:gd name="connsiteX13574" fmla="*/ 1664824 w 6085020"/>
              <a:gd name="connsiteY13574" fmla="*/ 3730152 h 4885973"/>
              <a:gd name="connsiteX13575" fmla="*/ 3182085 w 6085020"/>
              <a:gd name="connsiteY13575" fmla="*/ 3729583 h 4885973"/>
              <a:gd name="connsiteX13576" fmla="*/ 3161168 w 6085020"/>
              <a:gd name="connsiteY13576" fmla="*/ 3734704 h 4885973"/>
              <a:gd name="connsiteX13577" fmla="*/ 3186649 w 6085020"/>
              <a:gd name="connsiteY13577" fmla="*/ 3765240 h 4885973"/>
              <a:gd name="connsiteX13578" fmla="*/ 3187410 w 6085020"/>
              <a:gd name="connsiteY13578" fmla="*/ 3765998 h 4885973"/>
              <a:gd name="connsiteX13579" fmla="*/ 3187410 w 6085020"/>
              <a:gd name="connsiteY13579" fmla="*/ 3750446 h 4885973"/>
              <a:gd name="connsiteX13580" fmla="*/ 3182085 w 6085020"/>
              <a:gd name="connsiteY13580" fmla="*/ 3755567 h 4885973"/>
              <a:gd name="connsiteX13581" fmla="*/ 3182085 w 6085020"/>
              <a:gd name="connsiteY13581" fmla="*/ 3729583 h 4885973"/>
              <a:gd name="connsiteX13582" fmla="*/ 3479871 w 6085020"/>
              <a:gd name="connsiteY13582" fmla="*/ 3728824 h 4885973"/>
              <a:gd name="connsiteX13583" fmla="*/ 3485005 w 6085020"/>
              <a:gd name="connsiteY13583" fmla="*/ 3754808 h 4885973"/>
              <a:gd name="connsiteX13584" fmla="*/ 3479871 w 6085020"/>
              <a:gd name="connsiteY13584" fmla="*/ 3728824 h 4885973"/>
              <a:gd name="connsiteX13585" fmla="*/ 3406280 w 6085020"/>
              <a:gd name="connsiteY13585" fmla="*/ 3728445 h 4885973"/>
              <a:gd name="connsiteX13586" fmla="*/ 3406280 w 6085020"/>
              <a:gd name="connsiteY13586" fmla="*/ 3738876 h 4885973"/>
              <a:gd name="connsiteX13587" fmla="*/ 3416739 w 6085020"/>
              <a:gd name="connsiteY13587" fmla="*/ 3738876 h 4885973"/>
              <a:gd name="connsiteX13588" fmla="*/ 3416739 w 6085020"/>
              <a:gd name="connsiteY13588" fmla="*/ 3728445 h 4885973"/>
              <a:gd name="connsiteX13589" fmla="*/ 562674 w 6085020"/>
              <a:gd name="connsiteY13589" fmla="*/ 3727307 h 4885973"/>
              <a:gd name="connsiteX13590" fmla="*/ 562824 w 6085020"/>
              <a:gd name="connsiteY13590" fmla="*/ 3727605 h 4885973"/>
              <a:gd name="connsiteX13591" fmla="*/ 562674 w 6085020"/>
              <a:gd name="connsiteY13591" fmla="*/ 3727876 h 4885973"/>
              <a:gd name="connsiteX13592" fmla="*/ 367763 w 6085020"/>
              <a:gd name="connsiteY13592" fmla="*/ 3725220 h 4885973"/>
              <a:gd name="connsiteX13593" fmla="*/ 367763 w 6085020"/>
              <a:gd name="connsiteY13593" fmla="*/ 3725220 h 4885973"/>
              <a:gd name="connsiteX13594" fmla="*/ 3998048 w 6085020"/>
              <a:gd name="connsiteY13594" fmla="*/ 3724272 h 4885973"/>
              <a:gd name="connsiteX13595" fmla="*/ 3998048 w 6085020"/>
              <a:gd name="connsiteY13595" fmla="*/ 3724272 h 4885973"/>
              <a:gd name="connsiteX13596" fmla="*/ 488133 w 6085020"/>
              <a:gd name="connsiteY13596" fmla="*/ 3720289 h 4885973"/>
              <a:gd name="connsiteX13597" fmla="*/ 467215 w 6085020"/>
              <a:gd name="connsiteY13597" fmla="*/ 3745704 h 4885973"/>
              <a:gd name="connsiteX13598" fmla="*/ 467215 w 6085020"/>
              <a:gd name="connsiteY13598" fmla="*/ 3746273 h 4885973"/>
              <a:gd name="connsiteX13599" fmla="*/ 488133 w 6085020"/>
              <a:gd name="connsiteY13599" fmla="*/ 3720289 h 4885973"/>
              <a:gd name="connsiteX13600" fmla="*/ 461891 w 6085020"/>
              <a:gd name="connsiteY13600" fmla="*/ 3720289 h 4885973"/>
              <a:gd name="connsiteX13601" fmla="*/ 461891 w 6085020"/>
              <a:gd name="connsiteY13601" fmla="*/ 3720289 h 4885973"/>
              <a:gd name="connsiteX13602" fmla="*/ 2092867 w 6085020"/>
              <a:gd name="connsiteY13602" fmla="*/ 3719910 h 4885973"/>
              <a:gd name="connsiteX13603" fmla="*/ 2082198 w 6085020"/>
              <a:gd name="connsiteY13603" fmla="*/ 3739860 h 4885973"/>
              <a:gd name="connsiteX13604" fmla="*/ 2087970 w 6085020"/>
              <a:gd name="connsiteY13604" fmla="*/ 3745563 h 4885973"/>
              <a:gd name="connsiteX13605" fmla="*/ 2087732 w 6085020"/>
              <a:gd name="connsiteY13605" fmla="*/ 3745894 h 4885973"/>
              <a:gd name="connsiteX13606" fmla="*/ 2088113 w 6085020"/>
              <a:gd name="connsiteY13606" fmla="*/ 3745704 h 4885973"/>
              <a:gd name="connsiteX13607" fmla="*/ 2087970 w 6085020"/>
              <a:gd name="connsiteY13607" fmla="*/ 3745563 h 4885973"/>
              <a:gd name="connsiteX13608" fmla="*/ 2096789 w 6085020"/>
              <a:gd name="connsiteY13608" fmla="*/ 3733257 h 4885973"/>
              <a:gd name="connsiteX13609" fmla="*/ 2092867 w 6085020"/>
              <a:gd name="connsiteY13609" fmla="*/ 3719910 h 4885973"/>
              <a:gd name="connsiteX13610" fmla="*/ 1580204 w 6085020"/>
              <a:gd name="connsiteY13610" fmla="*/ 3719910 h 4885973"/>
              <a:gd name="connsiteX13611" fmla="*/ 1580204 w 6085020"/>
              <a:gd name="connsiteY13611" fmla="*/ 3719910 h 4885973"/>
              <a:gd name="connsiteX13612" fmla="*/ 1983526 w 6085020"/>
              <a:gd name="connsiteY13612" fmla="*/ 3719720 h 4885973"/>
              <a:gd name="connsiteX13613" fmla="*/ 1983336 w 6085020"/>
              <a:gd name="connsiteY13613" fmla="*/ 3719910 h 4885973"/>
              <a:gd name="connsiteX13614" fmla="*/ 1967553 w 6085020"/>
              <a:gd name="connsiteY13614" fmla="*/ 3740773 h 4885973"/>
              <a:gd name="connsiteX13615" fmla="*/ 1983526 w 6085020"/>
              <a:gd name="connsiteY13615" fmla="*/ 3719720 h 4885973"/>
              <a:gd name="connsiteX13616" fmla="*/ 1858784 w 6085020"/>
              <a:gd name="connsiteY13616" fmla="*/ 3719341 h 4885973"/>
              <a:gd name="connsiteX13617" fmla="*/ 1858023 w 6085020"/>
              <a:gd name="connsiteY13617" fmla="*/ 3719720 h 4885973"/>
              <a:gd name="connsiteX13618" fmla="*/ 1869242 w 6085020"/>
              <a:gd name="connsiteY13618" fmla="*/ 3734893 h 4885973"/>
              <a:gd name="connsiteX13619" fmla="*/ 1858784 w 6085020"/>
              <a:gd name="connsiteY13619" fmla="*/ 3719341 h 4885973"/>
              <a:gd name="connsiteX13620" fmla="*/ 584542 w 6085020"/>
              <a:gd name="connsiteY13620" fmla="*/ 3718582 h 4885973"/>
              <a:gd name="connsiteX13621" fmla="*/ 583401 w 6085020"/>
              <a:gd name="connsiteY13621" fmla="*/ 3721806 h 4885973"/>
              <a:gd name="connsiteX13622" fmla="*/ 582070 w 6085020"/>
              <a:gd name="connsiteY13622" fmla="*/ 3721806 h 4885973"/>
              <a:gd name="connsiteX13623" fmla="*/ 585295 w 6085020"/>
              <a:gd name="connsiteY13623" fmla="*/ 3724215 h 4885973"/>
              <a:gd name="connsiteX13624" fmla="*/ 587718 w 6085020"/>
              <a:gd name="connsiteY13624" fmla="*/ 3721010 h 4885973"/>
              <a:gd name="connsiteX13625" fmla="*/ 584542 w 6085020"/>
              <a:gd name="connsiteY13625" fmla="*/ 3718582 h 4885973"/>
              <a:gd name="connsiteX13626" fmla="*/ 2213426 w 6085020"/>
              <a:gd name="connsiteY13626" fmla="*/ 3715547 h 4885973"/>
              <a:gd name="connsiteX13627" fmla="*/ 2213426 w 6085020"/>
              <a:gd name="connsiteY13627" fmla="*/ 3715547 h 4885973"/>
              <a:gd name="connsiteX13628" fmla="*/ 1370841 w 6085020"/>
              <a:gd name="connsiteY13628" fmla="*/ 3714978 h 4885973"/>
              <a:gd name="connsiteX13629" fmla="*/ 1370841 w 6085020"/>
              <a:gd name="connsiteY13629" fmla="*/ 3717823 h 4885973"/>
              <a:gd name="connsiteX13630" fmla="*/ 1376546 w 6085020"/>
              <a:gd name="connsiteY13630" fmla="*/ 3721996 h 4885973"/>
              <a:gd name="connsiteX13631" fmla="*/ 1378828 w 6085020"/>
              <a:gd name="connsiteY13631" fmla="*/ 3728634 h 4885973"/>
              <a:gd name="connsiteX13632" fmla="*/ 1374074 w 6085020"/>
              <a:gd name="connsiteY13632" fmla="*/ 3728634 h 4885973"/>
              <a:gd name="connsiteX13633" fmla="*/ 1368179 w 6085020"/>
              <a:gd name="connsiteY13633" fmla="*/ 3722944 h 4885973"/>
              <a:gd name="connsiteX13634" fmla="*/ 1366467 w 6085020"/>
              <a:gd name="connsiteY13634" fmla="*/ 3722944 h 4885973"/>
              <a:gd name="connsiteX13635" fmla="*/ 1361143 w 6085020"/>
              <a:gd name="connsiteY13635" fmla="*/ 3721237 h 4885973"/>
              <a:gd name="connsiteX13636" fmla="*/ 1361143 w 6085020"/>
              <a:gd name="connsiteY13636" fmla="*/ 3718582 h 4885973"/>
              <a:gd name="connsiteX13637" fmla="*/ 1357530 w 6085020"/>
              <a:gd name="connsiteY13637" fmla="*/ 3725789 h 4885973"/>
              <a:gd name="connsiteX13638" fmla="*/ 1353727 w 6085020"/>
              <a:gd name="connsiteY13638" fmla="*/ 3726738 h 4885973"/>
              <a:gd name="connsiteX13639" fmla="*/ 1356769 w 6085020"/>
              <a:gd name="connsiteY13639" fmla="*/ 3741152 h 4885973"/>
              <a:gd name="connsiteX13640" fmla="*/ 1365707 w 6085020"/>
              <a:gd name="connsiteY13640" fmla="*/ 3772826 h 4885973"/>
              <a:gd name="connsiteX13641" fmla="*/ 1365707 w 6085020"/>
              <a:gd name="connsiteY13641" fmla="*/ 3762584 h 4885973"/>
              <a:gd name="connsiteX13642" fmla="*/ 1370461 w 6085020"/>
              <a:gd name="connsiteY13642" fmla="*/ 3764860 h 4885973"/>
              <a:gd name="connsiteX13643" fmla="*/ 1372172 w 6085020"/>
              <a:gd name="connsiteY13643" fmla="*/ 3761067 h 4885973"/>
              <a:gd name="connsiteX13644" fmla="*/ 1364566 w 6085020"/>
              <a:gd name="connsiteY13644" fmla="*/ 3736411 h 4885973"/>
              <a:gd name="connsiteX13645" fmla="*/ 1379018 w 6085020"/>
              <a:gd name="connsiteY13645" fmla="*/ 3732997 h 4885973"/>
              <a:gd name="connsiteX13646" fmla="*/ 1389667 w 6085020"/>
              <a:gd name="connsiteY13646" fmla="*/ 3756136 h 4885973"/>
              <a:gd name="connsiteX13647" fmla="*/ 1399174 w 6085020"/>
              <a:gd name="connsiteY13647" fmla="*/ 3750635 h 4885973"/>
              <a:gd name="connsiteX13648" fmla="*/ 1393660 w 6085020"/>
              <a:gd name="connsiteY13648" fmla="*/ 3735273 h 4885973"/>
              <a:gd name="connsiteX13649" fmla="*/ 1370841 w 6085020"/>
              <a:gd name="connsiteY13649" fmla="*/ 3714978 h 4885973"/>
              <a:gd name="connsiteX13650" fmla="*/ 561343 w 6085020"/>
              <a:gd name="connsiteY13650" fmla="*/ 3714978 h 4885973"/>
              <a:gd name="connsiteX13651" fmla="*/ 562442 w 6085020"/>
              <a:gd name="connsiteY13651" fmla="*/ 3716036 h 4885973"/>
              <a:gd name="connsiteX13652" fmla="*/ 561914 w 6085020"/>
              <a:gd name="connsiteY13652" fmla="*/ 3716496 h 4885973"/>
              <a:gd name="connsiteX13653" fmla="*/ 560651 w 6085020"/>
              <a:gd name="connsiteY13653" fmla="*/ 3715761 h 4885973"/>
              <a:gd name="connsiteX13654" fmla="*/ 397808 w 6085020"/>
              <a:gd name="connsiteY13654" fmla="*/ 3713840 h 4885973"/>
              <a:gd name="connsiteX13655" fmla="*/ 397808 w 6085020"/>
              <a:gd name="connsiteY13655" fmla="*/ 3713840 h 4885973"/>
              <a:gd name="connsiteX13656" fmla="*/ 2101424 w 6085020"/>
              <a:gd name="connsiteY13656" fmla="*/ 3713271 h 4885973"/>
              <a:gd name="connsiteX13657" fmla="*/ 2103896 w 6085020"/>
              <a:gd name="connsiteY13657" fmla="*/ 3722755 h 4885973"/>
              <a:gd name="connsiteX13658" fmla="*/ 2103896 w 6085020"/>
              <a:gd name="connsiteY13658" fmla="*/ 3721617 h 4885973"/>
              <a:gd name="connsiteX13659" fmla="*/ 2101424 w 6085020"/>
              <a:gd name="connsiteY13659" fmla="*/ 3713271 h 4885973"/>
              <a:gd name="connsiteX13660" fmla="*/ 430135 w 6085020"/>
              <a:gd name="connsiteY13660" fmla="*/ 3713271 h 4885973"/>
              <a:gd name="connsiteX13661" fmla="*/ 432227 w 6085020"/>
              <a:gd name="connsiteY13661" fmla="*/ 3715737 h 4885973"/>
              <a:gd name="connsiteX13662" fmla="*/ 434699 w 6085020"/>
              <a:gd name="connsiteY13662" fmla="*/ 3717634 h 4885973"/>
              <a:gd name="connsiteX13663" fmla="*/ 434699 w 6085020"/>
              <a:gd name="connsiteY13663" fmla="*/ 3715358 h 4885973"/>
              <a:gd name="connsiteX13664" fmla="*/ 434699 w 6085020"/>
              <a:gd name="connsiteY13664" fmla="*/ 3713271 h 4885973"/>
              <a:gd name="connsiteX13665" fmla="*/ 961367 w 6085020"/>
              <a:gd name="connsiteY13665" fmla="*/ 3713233 h 4885973"/>
              <a:gd name="connsiteX13666" fmla="*/ 961053 w 6085020"/>
              <a:gd name="connsiteY13666" fmla="*/ 3713271 h 4885973"/>
              <a:gd name="connsiteX13667" fmla="*/ 953256 w 6085020"/>
              <a:gd name="connsiteY13667" fmla="*/ 3723134 h 4885973"/>
              <a:gd name="connsiteX13668" fmla="*/ 963145 w 6085020"/>
              <a:gd name="connsiteY13668" fmla="*/ 3730910 h 4885973"/>
              <a:gd name="connsiteX13669" fmla="*/ 971321 w 6085020"/>
              <a:gd name="connsiteY13669" fmla="*/ 3721806 h 4885973"/>
              <a:gd name="connsiteX13670" fmla="*/ 970941 w 6085020"/>
              <a:gd name="connsiteY13670" fmla="*/ 3721048 h 4885973"/>
              <a:gd name="connsiteX13671" fmla="*/ 961367 w 6085020"/>
              <a:gd name="connsiteY13671" fmla="*/ 3713233 h 4885973"/>
              <a:gd name="connsiteX13672" fmla="*/ 4097120 w 6085020"/>
              <a:gd name="connsiteY13672" fmla="*/ 3712323 h 4885973"/>
              <a:gd name="connsiteX13673" fmla="*/ 4122601 w 6085020"/>
              <a:gd name="connsiteY13673" fmla="*/ 3723703 h 4885973"/>
              <a:gd name="connsiteX13674" fmla="*/ 4123362 w 6085020"/>
              <a:gd name="connsiteY13674" fmla="*/ 3722944 h 4885973"/>
              <a:gd name="connsiteX13675" fmla="*/ 4097120 w 6085020"/>
              <a:gd name="connsiteY13675" fmla="*/ 3712323 h 4885973"/>
              <a:gd name="connsiteX13676" fmla="*/ 1612720 w 6085020"/>
              <a:gd name="connsiteY13676" fmla="*/ 3710616 h 4885973"/>
              <a:gd name="connsiteX13677" fmla="*/ 1615002 w 6085020"/>
              <a:gd name="connsiteY13677" fmla="*/ 3717065 h 4885973"/>
              <a:gd name="connsiteX13678" fmla="*/ 1617094 w 6085020"/>
              <a:gd name="connsiteY13678" fmla="*/ 3717065 h 4885973"/>
              <a:gd name="connsiteX13679" fmla="*/ 1619566 w 6085020"/>
              <a:gd name="connsiteY13679" fmla="*/ 3714030 h 4885973"/>
              <a:gd name="connsiteX13680" fmla="*/ 1619566 w 6085020"/>
              <a:gd name="connsiteY13680" fmla="*/ 3711754 h 4885973"/>
              <a:gd name="connsiteX13681" fmla="*/ 1617665 w 6085020"/>
              <a:gd name="connsiteY13681" fmla="*/ 3711754 h 4885973"/>
              <a:gd name="connsiteX13682" fmla="*/ 1614052 w 6085020"/>
              <a:gd name="connsiteY13682" fmla="*/ 3711754 h 4885973"/>
              <a:gd name="connsiteX13683" fmla="*/ 3133902 w 6085020"/>
              <a:gd name="connsiteY13683" fmla="*/ 3710065 h 4885973"/>
              <a:gd name="connsiteX13684" fmla="*/ 3139490 w 6085020"/>
              <a:gd name="connsiteY13684" fmla="*/ 3712892 h 4885973"/>
              <a:gd name="connsiteX13685" fmla="*/ 3133902 w 6085020"/>
              <a:gd name="connsiteY13685" fmla="*/ 3710065 h 4885973"/>
              <a:gd name="connsiteX13686" fmla="*/ 1894533 w 6085020"/>
              <a:gd name="connsiteY13686" fmla="*/ 3709289 h 4885973"/>
              <a:gd name="connsiteX13687" fmla="*/ 1889399 w 6085020"/>
              <a:gd name="connsiteY13687" fmla="*/ 3719720 h 4885973"/>
              <a:gd name="connsiteX13688" fmla="*/ 1903470 w 6085020"/>
              <a:gd name="connsiteY13688" fmla="*/ 3724462 h 4885973"/>
              <a:gd name="connsiteX13689" fmla="*/ 1909175 w 6085020"/>
              <a:gd name="connsiteY13689" fmla="*/ 3719341 h 4885973"/>
              <a:gd name="connsiteX13690" fmla="*/ 1894533 w 6085020"/>
              <a:gd name="connsiteY13690" fmla="*/ 3709289 h 4885973"/>
              <a:gd name="connsiteX13691" fmla="*/ 5759281 w 6085020"/>
              <a:gd name="connsiteY13691" fmla="*/ 3708909 h 4885973"/>
              <a:gd name="connsiteX13692" fmla="*/ 5759281 w 6085020"/>
              <a:gd name="connsiteY13692" fmla="*/ 3708909 h 4885973"/>
              <a:gd name="connsiteX13693" fmla="*/ 5352916 w 6085020"/>
              <a:gd name="connsiteY13693" fmla="*/ 3708340 h 4885973"/>
              <a:gd name="connsiteX13694" fmla="*/ 5352916 w 6085020"/>
              <a:gd name="connsiteY13694" fmla="*/ 3708340 h 4885973"/>
              <a:gd name="connsiteX13695" fmla="*/ 5879651 w 6085020"/>
              <a:gd name="connsiteY13695" fmla="*/ 3708150 h 4885973"/>
              <a:gd name="connsiteX13696" fmla="*/ 5879651 w 6085020"/>
              <a:gd name="connsiteY13696" fmla="*/ 3708150 h 4885973"/>
              <a:gd name="connsiteX13697" fmla="*/ 1798884 w 6085020"/>
              <a:gd name="connsiteY13697" fmla="*/ 3708150 h 4885973"/>
              <a:gd name="connsiteX13698" fmla="*/ 1798884 w 6085020"/>
              <a:gd name="connsiteY13698" fmla="*/ 3708150 h 4885973"/>
              <a:gd name="connsiteX13699" fmla="*/ 1277854 w 6085020"/>
              <a:gd name="connsiteY13699" fmla="*/ 3708150 h 4885973"/>
              <a:gd name="connsiteX13700" fmla="*/ 1274812 w 6085020"/>
              <a:gd name="connsiteY13700" fmla="*/ 3714220 h 4885973"/>
              <a:gd name="connsiteX13701" fmla="*/ 1279946 w 6085020"/>
              <a:gd name="connsiteY13701" fmla="*/ 3718203 h 4885973"/>
              <a:gd name="connsiteX13702" fmla="*/ 1284890 w 6085020"/>
              <a:gd name="connsiteY13702" fmla="*/ 3713271 h 4885973"/>
              <a:gd name="connsiteX13703" fmla="*/ 1281848 w 6085020"/>
              <a:gd name="connsiteY13703" fmla="*/ 3711185 h 4885973"/>
              <a:gd name="connsiteX13704" fmla="*/ 1277854 w 6085020"/>
              <a:gd name="connsiteY13704" fmla="*/ 3708150 h 4885973"/>
              <a:gd name="connsiteX13705" fmla="*/ 3113439 w 6085020"/>
              <a:gd name="connsiteY13705" fmla="*/ 3707771 h 4885973"/>
              <a:gd name="connsiteX13706" fmla="*/ 3113439 w 6085020"/>
              <a:gd name="connsiteY13706" fmla="*/ 3718203 h 4885973"/>
              <a:gd name="connsiteX13707" fmla="*/ 3123897 w 6085020"/>
              <a:gd name="connsiteY13707" fmla="*/ 3718203 h 4885973"/>
              <a:gd name="connsiteX13708" fmla="*/ 3123897 w 6085020"/>
              <a:gd name="connsiteY13708" fmla="*/ 3707771 h 4885973"/>
              <a:gd name="connsiteX13709" fmla="*/ 4970891 w 6085020"/>
              <a:gd name="connsiteY13709" fmla="*/ 3706064 h 4885973"/>
              <a:gd name="connsiteX13710" fmla="*/ 4970891 w 6085020"/>
              <a:gd name="connsiteY13710" fmla="*/ 3706064 h 4885973"/>
              <a:gd name="connsiteX13711" fmla="*/ 1314745 w 6085020"/>
              <a:gd name="connsiteY13711" fmla="*/ 3704926 h 4885973"/>
              <a:gd name="connsiteX13712" fmla="*/ 1294018 w 6085020"/>
              <a:gd name="connsiteY13712" fmla="*/ 3713461 h 4885973"/>
              <a:gd name="connsiteX13713" fmla="*/ 1303335 w 6085020"/>
              <a:gd name="connsiteY13713" fmla="*/ 3711375 h 4885973"/>
              <a:gd name="connsiteX13714" fmla="*/ 1301053 w 6085020"/>
              <a:gd name="connsiteY13714" fmla="*/ 3714789 h 4885973"/>
              <a:gd name="connsiteX13715" fmla="*/ 1298962 w 6085020"/>
              <a:gd name="connsiteY13715" fmla="*/ 3718392 h 4885973"/>
              <a:gd name="connsiteX13716" fmla="*/ 1296490 w 6085020"/>
              <a:gd name="connsiteY13716" fmla="*/ 3716875 h 4885973"/>
              <a:gd name="connsiteX13717" fmla="*/ 1293447 w 6085020"/>
              <a:gd name="connsiteY13717" fmla="*/ 3716875 h 4885973"/>
              <a:gd name="connsiteX13718" fmla="*/ 1293447 w 6085020"/>
              <a:gd name="connsiteY13718" fmla="*/ 3718392 h 4885973"/>
              <a:gd name="connsiteX13719" fmla="*/ 1296490 w 6085020"/>
              <a:gd name="connsiteY13719" fmla="*/ 3720858 h 4885973"/>
              <a:gd name="connsiteX13720" fmla="*/ 1299152 w 6085020"/>
              <a:gd name="connsiteY13720" fmla="*/ 3719530 h 4885973"/>
              <a:gd name="connsiteX13721" fmla="*/ 1299152 w 6085020"/>
              <a:gd name="connsiteY13721" fmla="*/ 3721237 h 4885973"/>
              <a:gd name="connsiteX13722" fmla="*/ 1310205 w 6085020"/>
              <a:gd name="connsiteY13722" fmla="*/ 3718108 h 4885973"/>
              <a:gd name="connsiteX13723" fmla="*/ 1315408 w 6085020"/>
              <a:gd name="connsiteY13723" fmla="*/ 3710538 h 4885973"/>
              <a:gd name="connsiteX13724" fmla="*/ 1317217 w 6085020"/>
              <a:gd name="connsiteY13724" fmla="*/ 3709289 h 4885973"/>
              <a:gd name="connsiteX13725" fmla="*/ 1316266 w 6085020"/>
              <a:gd name="connsiteY13725" fmla="*/ 3709289 h 4885973"/>
              <a:gd name="connsiteX13726" fmla="*/ 1315408 w 6085020"/>
              <a:gd name="connsiteY13726" fmla="*/ 3710538 h 4885973"/>
              <a:gd name="connsiteX13727" fmla="*/ 1314745 w 6085020"/>
              <a:gd name="connsiteY13727" fmla="*/ 3710995 h 4885973"/>
              <a:gd name="connsiteX13728" fmla="*/ 5798600 w 6085020"/>
              <a:gd name="connsiteY13728" fmla="*/ 3704858 h 4885973"/>
              <a:gd name="connsiteX13729" fmla="*/ 5795792 w 6085020"/>
              <a:gd name="connsiteY13729" fmla="*/ 3719341 h 4885973"/>
              <a:gd name="connsiteX13730" fmla="*/ 5798600 w 6085020"/>
              <a:gd name="connsiteY13730" fmla="*/ 3704858 h 4885973"/>
              <a:gd name="connsiteX13731" fmla="*/ 2862812 w 6085020"/>
              <a:gd name="connsiteY13731" fmla="*/ 3703599 h 4885973"/>
              <a:gd name="connsiteX13732" fmla="*/ 2862812 w 6085020"/>
              <a:gd name="connsiteY13732" fmla="*/ 3703599 h 4885973"/>
              <a:gd name="connsiteX13733" fmla="*/ 1827408 w 6085020"/>
              <a:gd name="connsiteY13733" fmla="*/ 3703599 h 4885973"/>
              <a:gd name="connsiteX13734" fmla="*/ 1827408 w 6085020"/>
              <a:gd name="connsiteY13734" fmla="*/ 3703599 h 4885973"/>
              <a:gd name="connsiteX13735" fmla="*/ 1747161 w 6085020"/>
              <a:gd name="connsiteY13735" fmla="*/ 3703219 h 4885973"/>
              <a:gd name="connsiteX13736" fmla="*/ 1743168 w 6085020"/>
              <a:gd name="connsiteY13736" fmla="*/ 3705874 h 4885973"/>
              <a:gd name="connsiteX13737" fmla="*/ 1739365 w 6085020"/>
              <a:gd name="connsiteY13737" fmla="*/ 3708340 h 4885973"/>
              <a:gd name="connsiteX13738" fmla="*/ 1741076 w 6085020"/>
              <a:gd name="connsiteY13738" fmla="*/ 3709857 h 4885973"/>
              <a:gd name="connsiteX13739" fmla="*/ 1742788 w 6085020"/>
              <a:gd name="connsiteY13739" fmla="*/ 3711185 h 4885973"/>
              <a:gd name="connsiteX13740" fmla="*/ 1745640 w 6085020"/>
              <a:gd name="connsiteY13740" fmla="*/ 3708909 h 4885973"/>
              <a:gd name="connsiteX13741" fmla="*/ 1745830 w 6085020"/>
              <a:gd name="connsiteY13741" fmla="*/ 3704926 h 4885973"/>
              <a:gd name="connsiteX13742" fmla="*/ 1747161 w 6085020"/>
              <a:gd name="connsiteY13742" fmla="*/ 3704926 h 4885973"/>
              <a:gd name="connsiteX13743" fmla="*/ 1600640 w 6085020"/>
              <a:gd name="connsiteY13743" fmla="*/ 3702505 h 4885973"/>
              <a:gd name="connsiteX13744" fmla="*/ 1606255 w 6085020"/>
              <a:gd name="connsiteY13744" fmla="*/ 3705305 h 4885973"/>
              <a:gd name="connsiteX13745" fmla="*/ 1600640 w 6085020"/>
              <a:gd name="connsiteY13745" fmla="*/ 3702505 h 4885973"/>
              <a:gd name="connsiteX13746" fmla="*/ 3296370 w 6085020"/>
              <a:gd name="connsiteY13746" fmla="*/ 3702081 h 4885973"/>
              <a:gd name="connsiteX13747" fmla="*/ 3284009 w 6085020"/>
              <a:gd name="connsiteY13747" fmla="*/ 3703030 h 4885973"/>
              <a:gd name="connsiteX13748" fmla="*/ 3280777 w 6085020"/>
              <a:gd name="connsiteY13748" fmla="*/ 3707392 h 4885973"/>
              <a:gd name="connsiteX13749" fmla="*/ 3289524 w 6085020"/>
              <a:gd name="connsiteY13749" fmla="*/ 3716116 h 4885973"/>
              <a:gd name="connsiteX13750" fmla="*/ 3296370 w 6085020"/>
              <a:gd name="connsiteY13750" fmla="*/ 3702650 h 4885973"/>
              <a:gd name="connsiteX13751" fmla="*/ 1854790 w 6085020"/>
              <a:gd name="connsiteY13751" fmla="*/ 3702081 h 4885973"/>
              <a:gd name="connsiteX13752" fmla="*/ 1854030 w 6085020"/>
              <a:gd name="connsiteY13752" fmla="*/ 3702461 h 4885973"/>
              <a:gd name="connsiteX13753" fmla="*/ 1853954 w 6085020"/>
              <a:gd name="connsiteY13753" fmla="*/ 3703452 h 4885973"/>
              <a:gd name="connsiteX13754" fmla="*/ 1848254 w 6085020"/>
              <a:gd name="connsiteY13754" fmla="*/ 3712797 h 4885973"/>
              <a:gd name="connsiteX13755" fmla="*/ 1847564 w 6085020"/>
              <a:gd name="connsiteY13755" fmla="*/ 3723513 h 4885973"/>
              <a:gd name="connsiteX13756" fmla="*/ 1853222 w 6085020"/>
              <a:gd name="connsiteY13756" fmla="*/ 3712987 h 4885973"/>
              <a:gd name="connsiteX13757" fmla="*/ 1853954 w 6085020"/>
              <a:gd name="connsiteY13757" fmla="*/ 3703452 h 4885973"/>
              <a:gd name="connsiteX13758" fmla="*/ 2911682 w 6085020"/>
              <a:gd name="connsiteY13758" fmla="*/ 3701702 h 4885973"/>
              <a:gd name="connsiteX13759" fmla="*/ 2910732 w 6085020"/>
              <a:gd name="connsiteY13759" fmla="*/ 3702461 h 4885973"/>
              <a:gd name="connsiteX13760" fmla="*/ 2912293 w 6085020"/>
              <a:gd name="connsiteY13760" fmla="*/ 3703847 h 4885973"/>
              <a:gd name="connsiteX13761" fmla="*/ 2916436 w 6085020"/>
              <a:gd name="connsiteY13761" fmla="*/ 3718392 h 4885973"/>
              <a:gd name="connsiteX13762" fmla="*/ 2917862 w 6085020"/>
              <a:gd name="connsiteY13762" fmla="*/ 3708791 h 4885973"/>
              <a:gd name="connsiteX13763" fmla="*/ 2912293 w 6085020"/>
              <a:gd name="connsiteY13763" fmla="*/ 3703847 h 4885973"/>
              <a:gd name="connsiteX13764" fmla="*/ 3636370 w 6085020"/>
              <a:gd name="connsiteY13764" fmla="*/ 3701133 h 4885973"/>
              <a:gd name="connsiteX13765" fmla="*/ 3636370 w 6085020"/>
              <a:gd name="connsiteY13765" fmla="*/ 3701133 h 4885973"/>
              <a:gd name="connsiteX13766" fmla="*/ 1661020 w 6085020"/>
              <a:gd name="connsiteY13766" fmla="*/ 3701133 h 4885973"/>
              <a:gd name="connsiteX13767" fmla="*/ 1656076 w 6085020"/>
              <a:gd name="connsiteY13767" fmla="*/ 3702650 h 4885973"/>
              <a:gd name="connsiteX13768" fmla="*/ 1651322 w 6085020"/>
              <a:gd name="connsiteY13768" fmla="*/ 3703978 h 4885973"/>
              <a:gd name="connsiteX13769" fmla="*/ 1643146 w 6085020"/>
              <a:gd name="connsiteY13769" fmla="*/ 3719341 h 4885973"/>
              <a:gd name="connsiteX13770" fmla="*/ 1645808 w 6085020"/>
              <a:gd name="connsiteY13770" fmla="*/ 3716685 h 4885973"/>
              <a:gd name="connsiteX13771" fmla="*/ 1652083 w 6085020"/>
              <a:gd name="connsiteY13771" fmla="*/ 3707581 h 4885973"/>
              <a:gd name="connsiteX13772" fmla="*/ 1650752 w 6085020"/>
              <a:gd name="connsiteY13772" fmla="*/ 3710047 h 4885973"/>
              <a:gd name="connsiteX13773" fmla="*/ 1657027 w 6085020"/>
              <a:gd name="connsiteY13773" fmla="*/ 3703788 h 4885973"/>
              <a:gd name="connsiteX13774" fmla="*/ 3542242 w 6085020"/>
              <a:gd name="connsiteY13774" fmla="*/ 3698477 h 4885973"/>
              <a:gd name="connsiteX13775" fmla="*/ 3550609 w 6085020"/>
              <a:gd name="connsiteY13775" fmla="*/ 3713082 h 4885973"/>
              <a:gd name="connsiteX13776" fmla="*/ 3552701 w 6085020"/>
              <a:gd name="connsiteY13776" fmla="*/ 3714030 h 4885973"/>
              <a:gd name="connsiteX13777" fmla="*/ 3552701 w 6085020"/>
              <a:gd name="connsiteY13777" fmla="*/ 3712702 h 4885973"/>
              <a:gd name="connsiteX13778" fmla="*/ 3542242 w 6085020"/>
              <a:gd name="connsiteY13778" fmla="*/ 3698477 h 4885973"/>
              <a:gd name="connsiteX13779" fmla="*/ 1407731 w 6085020"/>
              <a:gd name="connsiteY13779" fmla="*/ 3698477 h 4885973"/>
              <a:gd name="connsiteX13780" fmla="*/ 1407731 w 6085020"/>
              <a:gd name="connsiteY13780" fmla="*/ 3708909 h 4885973"/>
              <a:gd name="connsiteX13781" fmla="*/ 1418190 w 6085020"/>
              <a:gd name="connsiteY13781" fmla="*/ 3708530 h 4885973"/>
              <a:gd name="connsiteX13782" fmla="*/ 1418190 w 6085020"/>
              <a:gd name="connsiteY13782" fmla="*/ 3698477 h 4885973"/>
              <a:gd name="connsiteX13783" fmla="*/ 554878 w 6085020"/>
              <a:gd name="connsiteY13783" fmla="*/ 3698477 h 4885973"/>
              <a:gd name="connsiteX13784" fmla="*/ 560392 w 6085020"/>
              <a:gd name="connsiteY13784" fmla="*/ 3711944 h 4885973"/>
              <a:gd name="connsiteX13785" fmla="*/ 556589 w 6085020"/>
              <a:gd name="connsiteY13785" fmla="*/ 3711944 h 4885973"/>
              <a:gd name="connsiteX13786" fmla="*/ 552786 w 6085020"/>
              <a:gd name="connsiteY13786" fmla="*/ 3710995 h 4885973"/>
              <a:gd name="connsiteX13787" fmla="*/ 557350 w 6085020"/>
              <a:gd name="connsiteY13787" fmla="*/ 3713840 h 4885973"/>
              <a:gd name="connsiteX13788" fmla="*/ 560651 w 6085020"/>
              <a:gd name="connsiteY13788" fmla="*/ 3715761 h 4885973"/>
              <a:gd name="connsiteX13789" fmla="*/ 555663 w 6085020"/>
              <a:gd name="connsiteY13789" fmla="*/ 3721404 h 4885973"/>
              <a:gd name="connsiteX13790" fmla="*/ 550694 w 6085020"/>
              <a:gd name="connsiteY13790" fmla="*/ 3728824 h 4885973"/>
              <a:gd name="connsiteX13791" fmla="*/ 548222 w 6085020"/>
              <a:gd name="connsiteY13791" fmla="*/ 3735842 h 4885973"/>
              <a:gd name="connsiteX13792" fmla="*/ 557433 w 6085020"/>
              <a:gd name="connsiteY13792" fmla="*/ 3744471 h 4885973"/>
              <a:gd name="connsiteX13793" fmla="*/ 566088 w 6085020"/>
              <a:gd name="connsiteY13793" fmla="*/ 3735291 h 4885973"/>
              <a:gd name="connsiteX13794" fmla="*/ 565907 w 6085020"/>
              <a:gd name="connsiteY13794" fmla="*/ 3733755 h 4885973"/>
              <a:gd name="connsiteX13795" fmla="*/ 562824 w 6085020"/>
              <a:gd name="connsiteY13795" fmla="*/ 3727605 h 4885973"/>
              <a:gd name="connsiteX13796" fmla="*/ 566858 w 6085020"/>
              <a:gd name="connsiteY13796" fmla="*/ 3720289 h 4885973"/>
              <a:gd name="connsiteX13797" fmla="*/ 562442 w 6085020"/>
              <a:gd name="connsiteY13797" fmla="*/ 3716036 h 4885973"/>
              <a:gd name="connsiteX13798" fmla="*/ 563435 w 6085020"/>
              <a:gd name="connsiteY13798" fmla="*/ 3715168 h 4885973"/>
              <a:gd name="connsiteX13799" fmla="*/ 564766 w 6085020"/>
              <a:gd name="connsiteY13799" fmla="*/ 3712323 h 4885973"/>
              <a:gd name="connsiteX13800" fmla="*/ 562294 w 6085020"/>
              <a:gd name="connsiteY13800" fmla="*/ 3704736 h 4885973"/>
              <a:gd name="connsiteX13801" fmla="*/ 560012 w 6085020"/>
              <a:gd name="connsiteY13801" fmla="*/ 3698477 h 4885973"/>
              <a:gd name="connsiteX13802" fmla="*/ 557540 w 6085020"/>
              <a:gd name="connsiteY13802" fmla="*/ 3698477 h 4885973"/>
              <a:gd name="connsiteX13803" fmla="*/ 415112 w 6085020"/>
              <a:gd name="connsiteY13803" fmla="*/ 3698477 h 4885973"/>
              <a:gd name="connsiteX13804" fmla="*/ 416253 w 6085020"/>
              <a:gd name="connsiteY13804" fmla="*/ 3709478 h 4885973"/>
              <a:gd name="connsiteX13805" fmla="*/ 417204 w 6085020"/>
              <a:gd name="connsiteY13805" fmla="*/ 3720479 h 4885973"/>
              <a:gd name="connsiteX13806" fmla="*/ 419486 w 6085020"/>
              <a:gd name="connsiteY13806" fmla="*/ 3719341 h 4885973"/>
              <a:gd name="connsiteX13807" fmla="*/ 421958 w 6085020"/>
              <a:gd name="connsiteY13807" fmla="*/ 3718203 h 4885973"/>
              <a:gd name="connsiteX13808" fmla="*/ 421958 w 6085020"/>
              <a:gd name="connsiteY13808" fmla="*/ 3700943 h 4885973"/>
              <a:gd name="connsiteX13809" fmla="*/ 420247 w 6085020"/>
              <a:gd name="connsiteY13809" fmla="*/ 3699615 h 4885973"/>
              <a:gd name="connsiteX13810" fmla="*/ 416444 w 6085020"/>
              <a:gd name="connsiteY13810" fmla="*/ 3698477 h 4885973"/>
              <a:gd name="connsiteX13811" fmla="*/ 335627 w 6085020"/>
              <a:gd name="connsiteY13811" fmla="*/ 3698288 h 4885973"/>
              <a:gd name="connsiteX13812" fmla="*/ 335627 w 6085020"/>
              <a:gd name="connsiteY13812" fmla="*/ 3698288 h 4885973"/>
              <a:gd name="connsiteX13813" fmla="*/ 1124207 w 6085020"/>
              <a:gd name="connsiteY13813" fmla="*/ 3694305 h 4885973"/>
              <a:gd name="connsiteX13814" fmla="*/ 1093782 w 6085020"/>
              <a:gd name="connsiteY13814" fmla="*/ 3714978 h 4885973"/>
              <a:gd name="connsiteX13815" fmla="*/ 1063167 w 6085020"/>
              <a:gd name="connsiteY13815" fmla="*/ 3736411 h 4885973"/>
              <a:gd name="connsiteX13816" fmla="*/ 1099487 w 6085020"/>
              <a:gd name="connsiteY13816" fmla="*/ 3781741 h 4885973"/>
              <a:gd name="connsiteX13817" fmla="*/ 1118503 w 6085020"/>
              <a:gd name="connsiteY13817" fmla="*/ 3806397 h 4885973"/>
              <a:gd name="connsiteX13818" fmla="*/ 1089028 w 6085020"/>
              <a:gd name="connsiteY13818" fmla="*/ 3811708 h 4885973"/>
              <a:gd name="connsiteX13819" fmla="*/ 1059744 w 6085020"/>
              <a:gd name="connsiteY13819" fmla="*/ 3817208 h 4885973"/>
              <a:gd name="connsiteX13820" fmla="*/ 1092261 w 6085020"/>
              <a:gd name="connsiteY13820" fmla="*/ 3907110 h 4885973"/>
              <a:gd name="connsiteX13821" fmla="*/ 1097015 w 6085020"/>
              <a:gd name="connsiteY13821" fmla="*/ 3909385 h 4885973"/>
              <a:gd name="connsiteX13822" fmla="*/ 1099677 w 6085020"/>
              <a:gd name="connsiteY13822" fmla="*/ 3909385 h 4885973"/>
              <a:gd name="connsiteX13823" fmla="*/ 1105002 w 6085020"/>
              <a:gd name="connsiteY13823" fmla="*/ 3928352 h 4885973"/>
              <a:gd name="connsiteX13824" fmla="*/ 1103100 w 6085020"/>
              <a:gd name="connsiteY13824" fmla="*/ 3908437 h 4885973"/>
              <a:gd name="connsiteX13825" fmla="*/ 1161668 w 6085020"/>
              <a:gd name="connsiteY13825" fmla="*/ 3897247 h 4885973"/>
              <a:gd name="connsiteX13826" fmla="*/ 1205214 w 6085020"/>
              <a:gd name="connsiteY13826" fmla="*/ 3886246 h 4885973"/>
              <a:gd name="connsiteX13827" fmla="*/ 1205404 w 6085020"/>
              <a:gd name="connsiteY13827" fmla="*/ 3885108 h 4885973"/>
              <a:gd name="connsiteX13828" fmla="*/ 1202742 w 6085020"/>
              <a:gd name="connsiteY13828" fmla="*/ 3873349 h 4885973"/>
              <a:gd name="connsiteX13829" fmla="*/ 1177261 w 6085020"/>
              <a:gd name="connsiteY13829" fmla="*/ 3861969 h 4885973"/>
              <a:gd name="connsiteX13830" fmla="*/ 1134286 w 6085020"/>
              <a:gd name="connsiteY13830" fmla="*/ 3843002 h 4885973"/>
              <a:gd name="connsiteX13831" fmla="*/ 1176881 w 6085020"/>
              <a:gd name="connsiteY13831" fmla="*/ 3828019 h 4885973"/>
              <a:gd name="connsiteX13832" fmla="*/ 1166042 w 6085020"/>
              <a:gd name="connsiteY13832" fmla="*/ 3797483 h 4885973"/>
              <a:gd name="connsiteX13833" fmla="*/ 1150449 w 6085020"/>
              <a:gd name="connsiteY13833" fmla="*/ 3800328 h 4885973"/>
              <a:gd name="connsiteX13834" fmla="*/ 1158626 w 6085020"/>
              <a:gd name="connsiteY13834" fmla="*/ 3785155 h 4885973"/>
              <a:gd name="connsiteX13835" fmla="*/ 1174979 w 6085020"/>
              <a:gd name="connsiteY13835" fmla="*/ 3754808 h 4885973"/>
              <a:gd name="connsiteX13836" fmla="*/ 1162239 w 6085020"/>
              <a:gd name="connsiteY13836" fmla="*/ 3699805 h 4885973"/>
              <a:gd name="connsiteX13837" fmla="*/ 1139420 w 6085020"/>
              <a:gd name="connsiteY13837" fmla="*/ 3718772 h 4885973"/>
              <a:gd name="connsiteX13838" fmla="*/ 1114319 w 6085020"/>
              <a:gd name="connsiteY13838" fmla="*/ 3740204 h 4885973"/>
              <a:gd name="connsiteX13839" fmla="*/ 1119263 w 6085020"/>
              <a:gd name="connsiteY13839" fmla="*/ 3717254 h 4885973"/>
              <a:gd name="connsiteX13840" fmla="*/ 2131065 w 6085020"/>
              <a:gd name="connsiteY13840" fmla="*/ 3692574 h 4885973"/>
              <a:gd name="connsiteX13841" fmla="*/ 2134131 w 6085020"/>
              <a:gd name="connsiteY13841" fmla="*/ 3700184 h 4885973"/>
              <a:gd name="connsiteX13842" fmla="*/ 2131065 w 6085020"/>
              <a:gd name="connsiteY13842" fmla="*/ 3692574 h 4885973"/>
              <a:gd name="connsiteX13843" fmla="*/ 3087197 w 6085020"/>
              <a:gd name="connsiteY13843" fmla="*/ 3692218 h 4885973"/>
              <a:gd name="connsiteX13844" fmla="*/ 3087197 w 6085020"/>
              <a:gd name="connsiteY13844" fmla="*/ 3692218 h 4885973"/>
              <a:gd name="connsiteX13845" fmla="*/ 3730498 w 6085020"/>
              <a:gd name="connsiteY13845" fmla="*/ 3692029 h 4885973"/>
              <a:gd name="connsiteX13846" fmla="*/ 3730498 w 6085020"/>
              <a:gd name="connsiteY13846" fmla="*/ 3692029 h 4885973"/>
              <a:gd name="connsiteX13847" fmla="*/ 3327745 w 6085020"/>
              <a:gd name="connsiteY13847" fmla="*/ 3691649 h 4885973"/>
              <a:gd name="connsiteX13848" fmla="*/ 3327745 w 6085020"/>
              <a:gd name="connsiteY13848" fmla="*/ 3691649 h 4885973"/>
              <a:gd name="connsiteX13849" fmla="*/ 2898948 w 6085020"/>
              <a:gd name="connsiteY13849" fmla="*/ 3691579 h 4885973"/>
              <a:gd name="connsiteX13850" fmla="*/ 2899322 w 6085020"/>
              <a:gd name="connsiteY13850" fmla="*/ 3716116 h 4885973"/>
              <a:gd name="connsiteX13851" fmla="*/ 2898948 w 6085020"/>
              <a:gd name="connsiteY13851" fmla="*/ 3691579 h 4885973"/>
              <a:gd name="connsiteX13852" fmla="*/ 4939515 w 6085020"/>
              <a:gd name="connsiteY13852" fmla="*/ 3690322 h 4885973"/>
              <a:gd name="connsiteX13853" fmla="*/ 4939515 w 6085020"/>
              <a:gd name="connsiteY13853" fmla="*/ 3690322 h 4885973"/>
              <a:gd name="connsiteX13854" fmla="*/ 1617284 w 6085020"/>
              <a:gd name="connsiteY13854" fmla="*/ 3690132 h 4885973"/>
              <a:gd name="connsiteX13855" fmla="*/ 1617284 w 6085020"/>
              <a:gd name="connsiteY13855" fmla="*/ 3699805 h 4885973"/>
              <a:gd name="connsiteX13856" fmla="*/ 1626792 w 6085020"/>
              <a:gd name="connsiteY13856" fmla="*/ 3692598 h 4885973"/>
              <a:gd name="connsiteX13857" fmla="*/ 1618425 w 6085020"/>
              <a:gd name="connsiteY13857" fmla="*/ 3690512 h 4885973"/>
              <a:gd name="connsiteX13858" fmla="*/ 2226134 w 6085020"/>
              <a:gd name="connsiteY13858" fmla="*/ 3688645 h 4885973"/>
              <a:gd name="connsiteX13859" fmla="*/ 2229209 w 6085020"/>
              <a:gd name="connsiteY13859" fmla="*/ 3709289 h 4885973"/>
              <a:gd name="connsiteX13860" fmla="*/ 2229209 w 6085020"/>
              <a:gd name="connsiteY13860" fmla="*/ 3710426 h 4885973"/>
              <a:gd name="connsiteX13861" fmla="*/ 2234343 w 6085020"/>
              <a:gd name="connsiteY13861" fmla="*/ 3689563 h 4885973"/>
              <a:gd name="connsiteX13862" fmla="*/ 2226134 w 6085020"/>
              <a:gd name="connsiteY13862" fmla="*/ 3688645 h 4885973"/>
              <a:gd name="connsiteX13863" fmla="*/ 2092867 w 6085020"/>
              <a:gd name="connsiteY13863" fmla="*/ 3688615 h 4885973"/>
              <a:gd name="connsiteX13864" fmla="*/ 2092867 w 6085020"/>
              <a:gd name="connsiteY13864" fmla="*/ 3688615 h 4885973"/>
              <a:gd name="connsiteX13865" fmla="*/ 429155 w 6085020"/>
              <a:gd name="connsiteY13865" fmla="*/ 3688141 h 4885973"/>
              <a:gd name="connsiteX13866" fmla="*/ 419866 w 6085020"/>
              <a:gd name="connsiteY13866" fmla="*/ 3693736 h 4885973"/>
              <a:gd name="connsiteX13867" fmla="*/ 442329 w 6085020"/>
              <a:gd name="connsiteY13867" fmla="*/ 3706592 h 4885973"/>
              <a:gd name="connsiteX13868" fmla="*/ 451190 w 6085020"/>
              <a:gd name="connsiteY13868" fmla="*/ 3709217 h 4885973"/>
              <a:gd name="connsiteX13869" fmla="*/ 451242 w 6085020"/>
              <a:gd name="connsiteY13869" fmla="*/ 3709478 h 4885973"/>
              <a:gd name="connsiteX13870" fmla="*/ 451432 w 6085020"/>
              <a:gd name="connsiteY13870" fmla="*/ 3709289 h 4885973"/>
              <a:gd name="connsiteX13871" fmla="*/ 451190 w 6085020"/>
              <a:gd name="connsiteY13871" fmla="*/ 3709217 h 4885973"/>
              <a:gd name="connsiteX13872" fmla="*/ 449014 w 6085020"/>
              <a:gd name="connsiteY13872" fmla="*/ 3698430 h 4885973"/>
              <a:gd name="connsiteX13873" fmla="*/ 429155 w 6085020"/>
              <a:gd name="connsiteY13873" fmla="*/ 3688141 h 4885973"/>
              <a:gd name="connsiteX13874" fmla="*/ 3187386 w 6085020"/>
              <a:gd name="connsiteY13874" fmla="*/ 3687904 h 4885973"/>
              <a:gd name="connsiteX13875" fmla="*/ 3191783 w 6085020"/>
              <a:gd name="connsiteY13875" fmla="*/ 3702650 h 4885973"/>
              <a:gd name="connsiteX13876" fmla="*/ 3192924 w 6085020"/>
              <a:gd name="connsiteY13876" fmla="*/ 3703409 h 4885973"/>
              <a:gd name="connsiteX13877" fmla="*/ 3196537 w 6085020"/>
              <a:gd name="connsiteY13877" fmla="*/ 3693736 h 4885973"/>
              <a:gd name="connsiteX13878" fmla="*/ 3196537 w 6085020"/>
              <a:gd name="connsiteY13878" fmla="*/ 3688236 h 4885973"/>
              <a:gd name="connsiteX13879" fmla="*/ 3187386 w 6085020"/>
              <a:gd name="connsiteY13879" fmla="*/ 3687904 h 4885973"/>
              <a:gd name="connsiteX13880" fmla="*/ 1029890 w 6085020"/>
              <a:gd name="connsiteY13880" fmla="*/ 3687477 h 4885973"/>
              <a:gd name="connsiteX13881" fmla="*/ 1021490 w 6085020"/>
              <a:gd name="connsiteY13881" fmla="*/ 3696903 h 4885973"/>
              <a:gd name="connsiteX13882" fmla="*/ 1030936 w 6085020"/>
              <a:gd name="connsiteY13882" fmla="*/ 3705268 h 4885973"/>
              <a:gd name="connsiteX13883" fmla="*/ 1032172 w 6085020"/>
              <a:gd name="connsiteY13883" fmla="*/ 3705116 h 4885973"/>
              <a:gd name="connsiteX13884" fmla="*/ 1039175 w 6085020"/>
              <a:gd name="connsiteY13884" fmla="*/ 3694627 h 4885973"/>
              <a:gd name="connsiteX13885" fmla="*/ 1029890 w 6085020"/>
              <a:gd name="connsiteY13885" fmla="*/ 3687477 h 4885973"/>
              <a:gd name="connsiteX13886" fmla="*/ 3411414 w 6085020"/>
              <a:gd name="connsiteY13886" fmla="*/ 3687097 h 4885973"/>
              <a:gd name="connsiteX13887" fmla="*/ 3416739 w 6085020"/>
              <a:gd name="connsiteY13887" fmla="*/ 3718392 h 4885973"/>
              <a:gd name="connsiteX13888" fmla="*/ 3416739 w 6085020"/>
              <a:gd name="connsiteY13888" fmla="*/ 3718013 h 4885973"/>
              <a:gd name="connsiteX13889" fmla="*/ 3427197 w 6085020"/>
              <a:gd name="connsiteY13889" fmla="*/ 3691839 h 4885973"/>
              <a:gd name="connsiteX13890" fmla="*/ 3424345 w 6085020"/>
              <a:gd name="connsiteY13890" fmla="*/ 3691839 h 4885973"/>
              <a:gd name="connsiteX13891" fmla="*/ 3411414 w 6085020"/>
              <a:gd name="connsiteY13891" fmla="*/ 3687097 h 4885973"/>
              <a:gd name="connsiteX13892" fmla="*/ 1992654 w 6085020"/>
              <a:gd name="connsiteY13892" fmla="*/ 3686908 h 4885973"/>
              <a:gd name="connsiteX13893" fmla="*/ 1997788 w 6085020"/>
              <a:gd name="connsiteY13893" fmla="*/ 3707771 h 4885973"/>
              <a:gd name="connsiteX13894" fmla="*/ 1993985 w 6085020"/>
              <a:gd name="connsiteY13894" fmla="*/ 3688425 h 4885973"/>
              <a:gd name="connsiteX13895" fmla="*/ 569740 w 6085020"/>
              <a:gd name="connsiteY13895" fmla="*/ 3686130 h 4885973"/>
              <a:gd name="connsiteX13896" fmla="*/ 569520 w 6085020"/>
              <a:gd name="connsiteY13896" fmla="*/ 3686149 h 4885973"/>
              <a:gd name="connsiteX13897" fmla="*/ 567999 w 6085020"/>
              <a:gd name="connsiteY13897" fmla="*/ 3689374 h 4885973"/>
              <a:gd name="connsiteX13898" fmla="*/ 567048 w 6085020"/>
              <a:gd name="connsiteY13898" fmla="*/ 3689374 h 4885973"/>
              <a:gd name="connsiteX13899" fmla="*/ 570280 w 6085020"/>
              <a:gd name="connsiteY13899" fmla="*/ 3691839 h 4885973"/>
              <a:gd name="connsiteX13900" fmla="*/ 572753 w 6085020"/>
              <a:gd name="connsiteY13900" fmla="*/ 3688805 h 4885973"/>
              <a:gd name="connsiteX13901" fmla="*/ 569740 w 6085020"/>
              <a:gd name="connsiteY13901" fmla="*/ 3686130 h 4885973"/>
              <a:gd name="connsiteX13902" fmla="*/ 4929056 w 6085020"/>
              <a:gd name="connsiteY13902" fmla="*/ 3685201 h 4885973"/>
              <a:gd name="connsiteX13903" fmla="*/ 4908139 w 6085020"/>
              <a:gd name="connsiteY13903" fmla="*/ 3711185 h 4885973"/>
              <a:gd name="connsiteX13904" fmla="*/ 4929056 w 6085020"/>
              <a:gd name="connsiteY13904" fmla="*/ 3706064 h 4885973"/>
              <a:gd name="connsiteX13905" fmla="*/ 1821150 w 6085020"/>
              <a:gd name="connsiteY13905" fmla="*/ 3684339 h 4885973"/>
              <a:gd name="connsiteX13906" fmla="*/ 1832542 w 6085020"/>
              <a:gd name="connsiteY13906" fmla="*/ 3688046 h 4885973"/>
              <a:gd name="connsiteX13907" fmla="*/ 1821150 w 6085020"/>
              <a:gd name="connsiteY13907" fmla="*/ 3684339 h 4885973"/>
              <a:gd name="connsiteX13908" fmla="*/ 522551 w 6085020"/>
              <a:gd name="connsiteY13908" fmla="*/ 3682735 h 4885973"/>
              <a:gd name="connsiteX13909" fmla="*/ 519509 w 6085020"/>
              <a:gd name="connsiteY13909" fmla="*/ 3688425 h 4885973"/>
              <a:gd name="connsiteX13910" fmla="*/ 517417 w 6085020"/>
              <a:gd name="connsiteY13910" fmla="*/ 3688236 h 4885973"/>
              <a:gd name="connsiteX13911" fmla="*/ 517417 w 6085020"/>
              <a:gd name="connsiteY13911" fmla="*/ 3698477 h 4885973"/>
              <a:gd name="connsiteX13912" fmla="*/ 522551 w 6085020"/>
              <a:gd name="connsiteY13912" fmla="*/ 3682735 h 4885973"/>
              <a:gd name="connsiteX13913" fmla="*/ 1007261 w 6085020"/>
              <a:gd name="connsiteY13913" fmla="*/ 3682546 h 4885973"/>
              <a:gd name="connsiteX13914" fmla="*/ 1004028 w 6085020"/>
              <a:gd name="connsiteY13914" fmla="*/ 3686718 h 4885973"/>
              <a:gd name="connsiteX13915" fmla="*/ 1000605 w 6085020"/>
              <a:gd name="connsiteY13915" fmla="*/ 3690891 h 4885973"/>
              <a:gd name="connsiteX13916" fmla="*/ 1015818 w 6085020"/>
              <a:gd name="connsiteY13916" fmla="*/ 3688994 h 4885973"/>
              <a:gd name="connsiteX13917" fmla="*/ 1011444 w 6085020"/>
              <a:gd name="connsiteY13917" fmla="*/ 3685770 h 4885973"/>
              <a:gd name="connsiteX13918" fmla="*/ 2250260 w 6085020"/>
              <a:gd name="connsiteY13918" fmla="*/ 3682160 h 4885973"/>
              <a:gd name="connsiteX13919" fmla="*/ 2250126 w 6085020"/>
              <a:gd name="connsiteY13919" fmla="*/ 3703978 h 4885973"/>
              <a:gd name="connsiteX13920" fmla="*/ 2250126 w 6085020"/>
              <a:gd name="connsiteY13920" fmla="*/ 3704357 h 4885973"/>
              <a:gd name="connsiteX13921" fmla="*/ 2260585 w 6085020"/>
              <a:gd name="connsiteY13921" fmla="*/ 3683494 h 4885973"/>
              <a:gd name="connsiteX13922" fmla="*/ 2250260 w 6085020"/>
              <a:gd name="connsiteY13922" fmla="*/ 3682160 h 4885973"/>
              <a:gd name="connsiteX13923" fmla="*/ 5236160 w 6085020"/>
              <a:gd name="connsiteY13923" fmla="*/ 3681787 h 4885973"/>
              <a:gd name="connsiteX13924" fmla="*/ 5236186 w 6085020"/>
              <a:gd name="connsiteY13924" fmla="*/ 3682166 h 4885973"/>
              <a:gd name="connsiteX13925" fmla="*/ 5227413 w 6085020"/>
              <a:gd name="connsiteY13925" fmla="*/ 3682166 h 4885973"/>
              <a:gd name="connsiteX13926" fmla="*/ 5227413 w 6085020"/>
              <a:gd name="connsiteY13926" fmla="*/ 3697908 h 4885973"/>
              <a:gd name="connsiteX13927" fmla="*/ 5248330 w 6085020"/>
              <a:gd name="connsiteY13927" fmla="*/ 3708340 h 4885973"/>
              <a:gd name="connsiteX13928" fmla="*/ 5236778 w 6085020"/>
              <a:gd name="connsiteY13928" fmla="*/ 3690657 h 4885973"/>
              <a:gd name="connsiteX13929" fmla="*/ 5236186 w 6085020"/>
              <a:gd name="connsiteY13929" fmla="*/ 3682166 h 4885973"/>
              <a:gd name="connsiteX13930" fmla="*/ 5237872 w 6085020"/>
              <a:gd name="connsiteY13930" fmla="*/ 3682166 h 4885973"/>
              <a:gd name="connsiteX13931" fmla="*/ 1697340 w 6085020"/>
              <a:gd name="connsiteY13931" fmla="*/ 3681787 h 4885973"/>
              <a:gd name="connsiteX13932" fmla="*/ 1697340 w 6085020"/>
              <a:gd name="connsiteY13932" fmla="*/ 3687287 h 4885973"/>
              <a:gd name="connsiteX13933" fmla="*/ 1685931 w 6085020"/>
              <a:gd name="connsiteY13933" fmla="*/ 3695633 h 4885973"/>
              <a:gd name="connsiteX13934" fmla="*/ 1672049 w 6085020"/>
              <a:gd name="connsiteY13934" fmla="*/ 3705116 h 4885973"/>
              <a:gd name="connsiteX13935" fmla="*/ 1663492 w 6085020"/>
              <a:gd name="connsiteY13935" fmla="*/ 3714220 h 4885973"/>
              <a:gd name="connsiteX13936" fmla="*/ 1657598 w 6085020"/>
              <a:gd name="connsiteY13936" fmla="*/ 3722186 h 4885973"/>
              <a:gd name="connsiteX13937" fmla="*/ 1648660 w 6085020"/>
              <a:gd name="connsiteY13937" fmla="*/ 3722186 h 4885973"/>
              <a:gd name="connsiteX13938" fmla="*/ 1651512 w 6085020"/>
              <a:gd name="connsiteY13938" fmla="*/ 3723703 h 4885973"/>
              <a:gd name="connsiteX13939" fmla="*/ 1659689 w 6085020"/>
              <a:gd name="connsiteY13939" fmla="*/ 3724841 h 4885973"/>
              <a:gd name="connsiteX13940" fmla="*/ 1665014 w 6085020"/>
              <a:gd name="connsiteY13940" fmla="*/ 3724841 h 4885973"/>
              <a:gd name="connsiteX13941" fmla="*/ 1667866 w 6085020"/>
              <a:gd name="connsiteY13941" fmla="*/ 3718772 h 4885973"/>
              <a:gd name="connsiteX13942" fmla="*/ 1670718 w 6085020"/>
              <a:gd name="connsiteY13942" fmla="*/ 3712892 h 4885973"/>
              <a:gd name="connsiteX13943" fmla="*/ 1681367 w 6085020"/>
              <a:gd name="connsiteY13943" fmla="*/ 3703788 h 4885973"/>
              <a:gd name="connsiteX13944" fmla="*/ 1695439 w 6085020"/>
              <a:gd name="connsiteY13944" fmla="*/ 3693925 h 4885973"/>
              <a:gd name="connsiteX13945" fmla="*/ 1699812 w 6085020"/>
              <a:gd name="connsiteY13945" fmla="*/ 3692408 h 4885973"/>
              <a:gd name="connsiteX13946" fmla="*/ 1701524 w 6085020"/>
              <a:gd name="connsiteY13946" fmla="*/ 3688805 h 4885973"/>
              <a:gd name="connsiteX13947" fmla="*/ 1702665 w 6085020"/>
              <a:gd name="connsiteY13947" fmla="*/ 3683873 h 4885973"/>
              <a:gd name="connsiteX13948" fmla="*/ 1699622 w 6085020"/>
              <a:gd name="connsiteY13948" fmla="*/ 3681787 h 4885973"/>
              <a:gd name="connsiteX13949" fmla="*/ 1744600 w 6085020"/>
              <a:gd name="connsiteY13949" fmla="*/ 3679734 h 4885973"/>
              <a:gd name="connsiteX13950" fmla="*/ 1749253 w 6085020"/>
              <a:gd name="connsiteY13950" fmla="*/ 3683494 h 4885973"/>
              <a:gd name="connsiteX13951" fmla="*/ 1744600 w 6085020"/>
              <a:gd name="connsiteY13951" fmla="*/ 3679734 h 4885973"/>
              <a:gd name="connsiteX13952" fmla="*/ 1361713 w 6085020"/>
              <a:gd name="connsiteY13952" fmla="*/ 3679511 h 4885973"/>
              <a:gd name="connsiteX13953" fmla="*/ 1361789 w 6085020"/>
              <a:gd name="connsiteY13953" fmla="*/ 3679789 h 4885973"/>
              <a:gd name="connsiteX13954" fmla="*/ 1361713 w 6085020"/>
              <a:gd name="connsiteY13954" fmla="*/ 3679890 h 4885973"/>
              <a:gd name="connsiteX13955" fmla="*/ 682283 w 6085020"/>
              <a:gd name="connsiteY13955" fmla="*/ 3679511 h 4885973"/>
              <a:gd name="connsiteX13956" fmla="*/ 673726 w 6085020"/>
              <a:gd name="connsiteY13956" fmla="*/ 3681787 h 4885973"/>
              <a:gd name="connsiteX13957" fmla="*/ 675818 w 6085020"/>
              <a:gd name="connsiteY13957" fmla="*/ 3688425 h 4885973"/>
              <a:gd name="connsiteX13958" fmla="*/ 682283 w 6085020"/>
              <a:gd name="connsiteY13958" fmla="*/ 3687477 h 4885973"/>
              <a:gd name="connsiteX13959" fmla="*/ 717842 w 6085020"/>
              <a:gd name="connsiteY13959" fmla="*/ 3678942 h 4885973"/>
              <a:gd name="connsiteX13960" fmla="*/ 712708 w 6085020"/>
              <a:gd name="connsiteY13960" fmla="*/ 3685011 h 4885973"/>
              <a:gd name="connsiteX13961" fmla="*/ 708715 w 6085020"/>
              <a:gd name="connsiteY13961" fmla="*/ 3696012 h 4885973"/>
              <a:gd name="connsiteX13962" fmla="*/ 707193 w 6085020"/>
              <a:gd name="connsiteY13962" fmla="*/ 3695443 h 4885973"/>
              <a:gd name="connsiteX13963" fmla="*/ 707193 w 6085020"/>
              <a:gd name="connsiteY13963" fmla="*/ 3697908 h 4885973"/>
              <a:gd name="connsiteX13964" fmla="*/ 710046 w 6085020"/>
              <a:gd name="connsiteY13964" fmla="*/ 3694874 h 4885973"/>
              <a:gd name="connsiteX13965" fmla="*/ 712898 w 6085020"/>
              <a:gd name="connsiteY13965" fmla="*/ 3691839 h 4885973"/>
              <a:gd name="connsiteX13966" fmla="*/ 720695 w 6085020"/>
              <a:gd name="connsiteY13966" fmla="*/ 3691839 h 4885973"/>
              <a:gd name="connsiteX13967" fmla="*/ 726970 w 6085020"/>
              <a:gd name="connsiteY13967" fmla="*/ 3691839 h 4885973"/>
              <a:gd name="connsiteX13968" fmla="*/ 728301 w 6085020"/>
              <a:gd name="connsiteY13968" fmla="*/ 3691839 h 4885973"/>
              <a:gd name="connsiteX13969" fmla="*/ 728301 w 6085020"/>
              <a:gd name="connsiteY13969" fmla="*/ 3690322 h 4885973"/>
              <a:gd name="connsiteX13970" fmla="*/ 727160 w 6085020"/>
              <a:gd name="connsiteY13970" fmla="*/ 3687097 h 4885973"/>
              <a:gd name="connsiteX13971" fmla="*/ 729632 w 6085020"/>
              <a:gd name="connsiteY13971" fmla="*/ 3688046 h 4885973"/>
              <a:gd name="connsiteX13972" fmla="*/ 731659 w 6085020"/>
              <a:gd name="connsiteY13972" fmla="*/ 3684575 h 4885973"/>
              <a:gd name="connsiteX13973" fmla="*/ 729632 w 6085020"/>
              <a:gd name="connsiteY13973" fmla="*/ 3682546 h 4885973"/>
              <a:gd name="connsiteX13974" fmla="*/ 727160 w 6085020"/>
              <a:gd name="connsiteY13974" fmla="*/ 3685011 h 4885973"/>
              <a:gd name="connsiteX13975" fmla="*/ 727160 w 6085020"/>
              <a:gd name="connsiteY13975" fmla="*/ 3683684 h 4885973"/>
              <a:gd name="connsiteX13976" fmla="*/ 725639 w 6085020"/>
              <a:gd name="connsiteY13976" fmla="*/ 3678942 h 4885973"/>
              <a:gd name="connsiteX13977" fmla="*/ 593289 w 6085020"/>
              <a:gd name="connsiteY13977" fmla="*/ 3678563 h 4885973"/>
              <a:gd name="connsiteX13978" fmla="*/ 593289 w 6085020"/>
              <a:gd name="connsiteY13978" fmla="*/ 3678563 h 4885973"/>
              <a:gd name="connsiteX13979" fmla="*/ 5154012 w 6085020"/>
              <a:gd name="connsiteY13979" fmla="*/ 3677804 h 4885973"/>
              <a:gd name="connsiteX13980" fmla="*/ 5131573 w 6085020"/>
              <a:gd name="connsiteY13980" fmla="*/ 3702650 h 4885973"/>
              <a:gd name="connsiteX13981" fmla="*/ 5133095 w 6085020"/>
              <a:gd name="connsiteY13981" fmla="*/ 3703788 h 4885973"/>
              <a:gd name="connsiteX13982" fmla="*/ 5154012 w 6085020"/>
              <a:gd name="connsiteY13982" fmla="*/ 3677804 h 4885973"/>
              <a:gd name="connsiteX13983" fmla="*/ 5863677 w 6085020"/>
              <a:gd name="connsiteY13983" fmla="*/ 3677614 h 4885973"/>
              <a:gd name="connsiteX13984" fmla="*/ 5853219 w 6085020"/>
              <a:gd name="connsiteY13984" fmla="*/ 3698477 h 4885973"/>
              <a:gd name="connsiteX13985" fmla="*/ 5863677 w 6085020"/>
              <a:gd name="connsiteY13985" fmla="*/ 3677614 h 4885973"/>
              <a:gd name="connsiteX13986" fmla="*/ 1361333 w 6085020"/>
              <a:gd name="connsiteY13986" fmla="*/ 3677614 h 4885973"/>
              <a:gd name="connsiteX13987" fmla="*/ 1353537 w 6085020"/>
              <a:gd name="connsiteY13987" fmla="*/ 3678942 h 4885973"/>
              <a:gd name="connsiteX13988" fmla="*/ 1348212 w 6085020"/>
              <a:gd name="connsiteY13988" fmla="*/ 3678942 h 4885973"/>
              <a:gd name="connsiteX13989" fmla="*/ 1351445 w 6085020"/>
              <a:gd name="connsiteY13989" fmla="*/ 3703599 h 4885973"/>
              <a:gd name="connsiteX13990" fmla="*/ 1352776 w 6085020"/>
              <a:gd name="connsiteY13990" fmla="*/ 3713461 h 4885973"/>
              <a:gd name="connsiteX13991" fmla="*/ 1358481 w 6085020"/>
              <a:gd name="connsiteY13991" fmla="*/ 3712133 h 4885973"/>
              <a:gd name="connsiteX13992" fmla="*/ 1360763 w 6085020"/>
              <a:gd name="connsiteY13992" fmla="*/ 3712133 h 4885973"/>
              <a:gd name="connsiteX13993" fmla="*/ 1356769 w 6085020"/>
              <a:gd name="connsiteY13993" fmla="*/ 3695253 h 4885973"/>
              <a:gd name="connsiteX13994" fmla="*/ 1354297 w 6085020"/>
              <a:gd name="connsiteY13994" fmla="*/ 3689563 h 4885973"/>
              <a:gd name="connsiteX13995" fmla="*/ 1355248 w 6085020"/>
              <a:gd name="connsiteY13995" fmla="*/ 3688425 h 4885973"/>
              <a:gd name="connsiteX13996" fmla="*/ 1358671 w 6085020"/>
              <a:gd name="connsiteY13996" fmla="*/ 3685011 h 4885973"/>
              <a:gd name="connsiteX13997" fmla="*/ 1362284 w 6085020"/>
              <a:gd name="connsiteY13997" fmla="*/ 3681597 h 4885973"/>
              <a:gd name="connsiteX13998" fmla="*/ 1361789 w 6085020"/>
              <a:gd name="connsiteY13998" fmla="*/ 3679789 h 4885973"/>
              <a:gd name="connsiteX13999" fmla="*/ 1363425 w 6085020"/>
              <a:gd name="connsiteY13999" fmla="*/ 3677614 h 4885973"/>
              <a:gd name="connsiteX14000" fmla="*/ 3438137 w 6085020"/>
              <a:gd name="connsiteY14000" fmla="*/ 3677268 h 4885973"/>
              <a:gd name="connsiteX14001" fmla="*/ 3442790 w 6085020"/>
              <a:gd name="connsiteY14001" fmla="*/ 3681028 h 4885973"/>
              <a:gd name="connsiteX14002" fmla="*/ 3438137 w 6085020"/>
              <a:gd name="connsiteY14002" fmla="*/ 3677268 h 4885973"/>
              <a:gd name="connsiteX14003" fmla="*/ 832507 w 6085020"/>
              <a:gd name="connsiteY14003" fmla="*/ 3677235 h 4885973"/>
              <a:gd name="connsiteX14004" fmla="*/ 832507 w 6085020"/>
              <a:gd name="connsiteY14004" fmla="*/ 3677235 h 4885973"/>
              <a:gd name="connsiteX14005" fmla="*/ 3389927 w 6085020"/>
              <a:gd name="connsiteY14005" fmla="*/ 3676666 h 4885973"/>
              <a:gd name="connsiteX14006" fmla="*/ 3384793 w 6085020"/>
              <a:gd name="connsiteY14006" fmla="*/ 3692218 h 4885973"/>
              <a:gd name="connsiteX14007" fmla="*/ 3389927 w 6085020"/>
              <a:gd name="connsiteY14007" fmla="*/ 3676666 h 4885973"/>
              <a:gd name="connsiteX14008" fmla="*/ 2191772 w 6085020"/>
              <a:gd name="connsiteY14008" fmla="*/ 3676524 h 4885973"/>
              <a:gd name="connsiteX14009" fmla="*/ 2158281 w 6085020"/>
              <a:gd name="connsiteY14009" fmla="*/ 3686528 h 4885973"/>
              <a:gd name="connsiteX14010" fmla="*/ 2152766 w 6085020"/>
              <a:gd name="connsiteY14010" fmla="*/ 3689563 h 4885973"/>
              <a:gd name="connsiteX14011" fmla="*/ 2144399 w 6085020"/>
              <a:gd name="connsiteY14011" fmla="*/ 3696202 h 4885973"/>
              <a:gd name="connsiteX14012" fmla="*/ 2149914 w 6085020"/>
              <a:gd name="connsiteY14012" fmla="*/ 3696202 h 4885973"/>
              <a:gd name="connsiteX14013" fmla="*/ 2158281 w 6085020"/>
              <a:gd name="connsiteY14013" fmla="*/ 3696202 h 4885973"/>
              <a:gd name="connsiteX14014" fmla="*/ 2158281 w 6085020"/>
              <a:gd name="connsiteY14014" fmla="*/ 3696960 h 4885973"/>
              <a:gd name="connsiteX14015" fmla="*/ 2163415 w 6085020"/>
              <a:gd name="connsiteY14015" fmla="*/ 3706443 h 4885973"/>
              <a:gd name="connsiteX14016" fmla="*/ 2213426 w 6085020"/>
              <a:gd name="connsiteY14016" fmla="*/ 3688994 h 4885973"/>
              <a:gd name="connsiteX14017" fmla="*/ 2191772 w 6085020"/>
              <a:gd name="connsiteY14017" fmla="*/ 3676524 h 4885973"/>
              <a:gd name="connsiteX14018" fmla="*/ 998008 w 6085020"/>
              <a:gd name="connsiteY14018" fmla="*/ 3674143 h 4885973"/>
              <a:gd name="connsiteX14019" fmla="*/ 997563 w 6085020"/>
              <a:gd name="connsiteY14019" fmla="*/ 3674200 h 4885973"/>
              <a:gd name="connsiteX14020" fmla="*/ 995216 w 6085020"/>
              <a:gd name="connsiteY14020" fmla="*/ 3676780 h 4885973"/>
              <a:gd name="connsiteX14021" fmla="*/ 995281 w 6085020"/>
              <a:gd name="connsiteY14021" fmla="*/ 3677235 h 4885973"/>
              <a:gd name="connsiteX14022" fmla="*/ 998310 w 6085020"/>
              <a:gd name="connsiteY14022" fmla="*/ 3679890 h 4885973"/>
              <a:gd name="connsiteX14023" fmla="*/ 998324 w 6085020"/>
              <a:gd name="connsiteY14023" fmla="*/ 3679890 h 4885973"/>
              <a:gd name="connsiteX14024" fmla="*/ 1001885 w 6085020"/>
              <a:gd name="connsiteY14024" fmla="*/ 3677482 h 4885973"/>
              <a:gd name="connsiteX14025" fmla="*/ 1001937 w 6085020"/>
              <a:gd name="connsiteY14025" fmla="*/ 3677045 h 4885973"/>
              <a:gd name="connsiteX14026" fmla="*/ 1000796 w 6085020"/>
              <a:gd name="connsiteY14026" fmla="*/ 3676666 h 4885973"/>
              <a:gd name="connsiteX14027" fmla="*/ 998008 w 6085020"/>
              <a:gd name="connsiteY14027" fmla="*/ 3674143 h 4885973"/>
              <a:gd name="connsiteX14028" fmla="*/ 1790707 w 6085020"/>
              <a:gd name="connsiteY14028" fmla="*/ 3672683 h 4885973"/>
              <a:gd name="connsiteX14029" fmla="*/ 1786524 w 6085020"/>
              <a:gd name="connsiteY14029" fmla="*/ 3677045 h 4885973"/>
              <a:gd name="connsiteX14030" fmla="*/ 1779868 w 6085020"/>
              <a:gd name="connsiteY14030" fmla="*/ 3686718 h 4885973"/>
              <a:gd name="connsiteX14031" fmla="*/ 1777396 w 6085020"/>
              <a:gd name="connsiteY14031" fmla="*/ 3692029 h 4885973"/>
              <a:gd name="connsiteX14032" fmla="*/ 1766557 w 6085020"/>
              <a:gd name="connsiteY14032" fmla="*/ 3693546 h 4885973"/>
              <a:gd name="connsiteX14033" fmla="*/ 1769410 w 6085020"/>
              <a:gd name="connsiteY14033" fmla="*/ 3701512 h 4885973"/>
              <a:gd name="connsiteX14034" fmla="*/ 1771692 w 6085020"/>
              <a:gd name="connsiteY14034" fmla="*/ 3701512 h 4885973"/>
              <a:gd name="connsiteX14035" fmla="*/ 1780249 w 6085020"/>
              <a:gd name="connsiteY14035" fmla="*/ 3695064 h 4885973"/>
              <a:gd name="connsiteX14036" fmla="*/ 1786714 w 6085020"/>
              <a:gd name="connsiteY14036" fmla="*/ 3689184 h 4885973"/>
              <a:gd name="connsiteX14037" fmla="*/ 1785193 w 6085020"/>
              <a:gd name="connsiteY14037" fmla="*/ 3684442 h 4885973"/>
              <a:gd name="connsiteX14038" fmla="*/ 1789186 w 6085020"/>
              <a:gd name="connsiteY14038" fmla="*/ 3681787 h 4885973"/>
              <a:gd name="connsiteX14039" fmla="*/ 1792989 w 6085020"/>
              <a:gd name="connsiteY14039" fmla="*/ 3679131 h 4885973"/>
              <a:gd name="connsiteX14040" fmla="*/ 1554913 w 6085020"/>
              <a:gd name="connsiteY14040" fmla="*/ 3672683 h 4885973"/>
              <a:gd name="connsiteX14041" fmla="*/ 1554913 w 6085020"/>
              <a:gd name="connsiteY14041" fmla="*/ 3683115 h 4885973"/>
              <a:gd name="connsiteX14042" fmla="*/ 1565371 w 6085020"/>
              <a:gd name="connsiteY14042" fmla="*/ 3683115 h 4885973"/>
              <a:gd name="connsiteX14043" fmla="*/ 1565371 w 6085020"/>
              <a:gd name="connsiteY14043" fmla="*/ 3672683 h 4885973"/>
              <a:gd name="connsiteX14044" fmla="*/ 1631926 w 6085020"/>
              <a:gd name="connsiteY14044" fmla="*/ 3672304 h 4885973"/>
              <a:gd name="connsiteX14045" fmla="*/ 1631926 w 6085020"/>
              <a:gd name="connsiteY14045" fmla="*/ 3672304 h 4885973"/>
              <a:gd name="connsiteX14046" fmla="*/ 3348663 w 6085020"/>
              <a:gd name="connsiteY14046" fmla="*/ 3670786 h 4885973"/>
              <a:gd name="connsiteX14047" fmla="*/ 3353987 w 6085020"/>
              <a:gd name="connsiteY14047" fmla="*/ 3702650 h 4885973"/>
              <a:gd name="connsiteX14048" fmla="*/ 3353987 w 6085020"/>
              <a:gd name="connsiteY14048" fmla="*/ 3701891 h 4885973"/>
              <a:gd name="connsiteX14049" fmla="*/ 3369580 w 6085020"/>
              <a:gd name="connsiteY14049" fmla="*/ 3686339 h 4885973"/>
              <a:gd name="connsiteX14050" fmla="*/ 3353987 w 6085020"/>
              <a:gd name="connsiteY14050" fmla="*/ 3686339 h 4885973"/>
              <a:gd name="connsiteX14051" fmla="*/ 3348663 w 6085020"/>
              <a:gd name="connsiteY14051" fmla="*/ 3670786 h 4885973"/>
              <a:gd name="connsiteX14052" fmla="*/ 354072 w 6085020"/>
              <a:gd name="connsiteY14052" fmla="*/ 3670597 h 4885973"/>
              <a:gd name="connsiteX14053" fmla="*/ 354072 w 6085020"/>
              <a:gd name="connsiteY14053" fmla="*/ 3670976 h 4885973"/>
              <a:gd name="connsiteX14054" fmla="*/ 350269 w 6085020"/>
              <a:gd name="connsiteY14054" fmla="*/ 3675718 h 4885973"/>
              <a:gd name="connsiteX14055" fmla="*/ 348177 w 6085020"/>
              <a:gd name="connsiteY14055" fmla="*/ 3680269 h 4885973"/>
              <a:gd name="connsiteX14056" fmla="*/ 353121 w 6085020"/>
              <a:gd name="connsiteY14056" fmla="*/ 3682546 h 4885973"/>
              <a:gd name="connsiteX14057" fmla="*/ 354643 w 6085020"/>
              <a:gd name="connsiteY14057" fmla="*/ 3679321 h 4885973"/>
              <a:gd name="connsiteX14058" fmla="*/ 355974 w 6085020"/>
              <a:gd name="connsiteY14058" fmla="*/ 3673441 h 4885973"/>
              <a:gd name="connsiteX14059" fmla="*/ 354072 w 6085020"/>
              <a:gd name="connsiteY14059" fmla="*/ 3670597 h 4885973"/>
              <a:gd name="connsiteX14060" fmla="*/ 373848 w 6085020"/>
              <a:gd name="connsiteY14060" fmla="*/ 3670407 h 4885973"/>
              <a:gd name="connsiteX14061" fmla="*/ 371376 w 6085020"/>
              <a:gd name="connsiteY14061" fmla="*/ 3673062 h 4885973"/>
              <a:gd name="connsiteX14062" fmla="*/ 371376 w 6085020"/>
              <a:gd name="connsiteY14062" fmla="*/ 3673441 h 4885973"/>
              <a:gd name="connsiteX14063" fmla="*/ 374164 w 6085020"/>
              <a:gd name="connsiteY14063" fmla="*/ 3675964 h 4885973"/>
              <a:gd name="connsiteX14064" fmla="*/ 374609 w 6085020"/>
              <a:gd name="connsiteY14064" fmla="*/ 3675907 h 4885973"/>
              <a:gd name="connsiteX14065" fmla="*/ 376899 w 6085020"/>
              <a:gd name="connsiteY14065" fmla="*/ 3672930 h 4885973"/>
              <a:gd name="connsiteX14066" fmla="*/ 376891 w 6085020"/>
              <a:gd name="connsiteY14066" fmla="*/ 3672872 h 4885973"/>
              <a:gd name="connsiteX14067" fmla="*/ 373848 w 6085020"/>
              <a:gd name="connsiteY14067" fmla="*/ 3670407 h 4885973"/>
              <a:gd name="connsiteX14068" fmla="*/ 3166516 w 6085020"/>
              <a:gd name="connsiteY14068" fmla="*/ 3669269 h 4885973"/>
              <a:gd name="connsiteX14069" fmla="*/ 3165732 w 6085020"/>
              <a:gd name="connsiteY14069" fmla="*/ 3681787 h 4885973"/>
              <a:gd name="connsiteX14070" fmla="*/ 3166516 w 6085020"/>
              <a:gd name="connsiteY14070" fmla="*/ 3669269 h 4885973"/>
              <a:gd name="connsiteX14071" fmla="*/ 1683839 w 6085020"/>
              <a:gd name="connsiteY14071" fmla="*/ 3666803 h 4885973"/>
              <a:gd name="connsiteX14072" fmla="*/ 1690875 w 6085020"/>
              <a:gd name="connsiteY14072" fmla="*/ 3676287 h 4885973"/>
              <a:gd name="connsiteX14073" fmla="*/ 1690875 w 6085020"/>
              <a:gd name="connsiteY14073" fmla="*/ 3666803 h 4885973"/>
              <a:gd name="connsiteX14074" fmla="*/ 589677 w 6085020"/>
              <a:gd name="connsiteY14074" fmla="*/ 3666614 h 4885973"/>
              <a:gd name="connsiteX14075" fmla="*/ 587204 w 6085020"/>
              <a:gd name="connsiteY14075" fmla="*/ 3669648 h 4885973"/>
              <a:gd name="connsiteX14076" fmla="*/ 590220 w 6085020"/>
              <a:gd name="connsiteY14076" fmla="*/ 3672702 h 4885973"/>
              <a:gd name="connsiteX14077" fmla="*/ 591768 w 6085020"/>
              <a:gd name="connsiteY14077" fmla="*/ 3672304 h 4885973"/>
              <a:gd name="connsiteX14078" fmla="*/ 590437 w 6085020"/>
              <a:gd name="connsiteY14078" fmla="*/ 3672304 h 4885973"/>
              <a:gd name="connsiteX14079" fmla="*/ 592909 w 6085020"/>
              <a:gd name="connsiteY14079" fmla="*/ 3669079 h 4885973"/>
              <a:gd name="connsiteX14080" fmla="*/ 589726 w 6085020"/>
              <a:gd name="connsiteY14080" fmla="*/ 3666614 h 4885973"/>
              <a:gd name="connsiteX14081" fmla="*/ 589677 w 6085020"/>
              <a:gd name="connsiteY14081" fmla="*/ 3666614 h 4885973"/>
              <a:gd name="connsiteX14082" fmla="*/ 1276523 w 6085020"/>
              <a:gd name="connsiteY14082" fmla="*/ 3666424 h 4885973"/>
              <a:gd name="connsiteX14083" fmla="*/ 1274241 w 6085020"/>
              <a:gd name="connsiteY14083" fmla="*/ 3666993 h 4885973"/>
              <a:gd name="connsiteX14084" fmla="*/ 1275572 w 6085020"/>
              <a:gd name="connsiteY14084" fmla="*/ 3667941 h 4885973"/>
              <a:gd name="connsiteX14085" fmla="*/ 1281657 w 6085020"/>
              <a:gd name="connsiteY14085" fmla="*/ 3673062 h 4885973"/>
              <a:gd name="connsiteX14086" fmla="*/ 1277854 w 6085020"/>
              <a:gd name="connsiteY14086" fmla="*/ 3668131 h 4885973"/>
              <a:gd name="connsiteX14087" fmla="*/ 3379468 w 6085020"/>
              <a:gd name="connsiteY14087" fmla="*/ 3666234 h 4885973"/>
              <a:gd name="connsiteX14088" fmla="*/ 3379468 w 6085020"/>
              <a:gd name="connsiteY14088" fmla="*/ 3666234 h 4885973"/>
              <a:gd name="connsiteX14089" fmla="*/ 3134356 w 6085020"/>
              <a:gd name="connsiteY14089" fmla="*/ 3666045 h 4885973"/>
              <a:gd name="connsiteX14090" fmla="*/ 3128271 w 6085020"/>
              <a:gd name="connsiteY14090" fmla="*/ 3685011 h 4885973"/>
              <a:gd name="connsiteX14091" fmla="*/ 3126369 w 6085020"/>
              <a:gd name="connsiteY14091" fmla="*/ 3690322 h 4885973"/>
              <a:gd name="connsiteX14092" fmla="*/ 3118573 w 6085020"/>
              <a:gd name="connsiteY14092" fmla="*/ 3703030 h 4885973"/>
              <a:gd name="connsiteX14093" fmla="*/ 3134356 w 6085020"/>
              <a:gd name="connsiteY14093" fmla="*/ 3666234 h 4885973"/>
              <a:gd name="connsiteX14094" fmla="*/ 535101 w 6085020"/>
              <a:gd name="connsiteY14094" fmla="*/ 3665665 h 4885973"/>
              <a:gd name="connsiteX14095" fmla="*/ 529207 w 6085020"/>
              <a:gd name="connsiteY14095" fmla="*/ 3673252 h 4885973"/>
              <a:gd name="connsiteX14096" fmla="*/ 523502 w 6085020"/>
              <a:gd name="connsiteY14096" fmla="*/ 3680649 h 4885973"/>
              <a:gd name="connsiteX14097" fmla="*/ 526735 w 6085020"/>
              <a:gd name="connsiteY14097" fmla="*/ 3683304 h 4885973"/>
              <a:gd name="connsiteX14098" fmla="*/ 529967 w 6085020"/>
              <a:gd name="connsiteY14098" fmla="*/ 3685770 h 4885973"/>
              <a:gd name="connsiteX14099" fmla="*/ 533200 w 6085020"/>
              <a:gd name="connsiteY14099" fmla="*/ 3681597 h 4885973"/>
              <a:gd name="connsiteX14100" fmla="*/ 537193 w 6085020"/>
              <a:gd name="connsiteY14100" fmla="*/ 3670976 h 4885973"/>
              <a:gd name="connsiteX14101" fmla="*/ 535101 w 6085020"/>
              <a:gd name="connsiteY14101" fmla="*/ 3671545 h 4885973"/>
              <a:gd name="connsiteX14102" fmla="*/ 3705943 w 6085020"/>
              <a:gd name="connsiteY14102" fmla="*/ 3663508 h 4885973"/>
              <a:gd name="connsiteX14103" fmla="*/ 3693797 w 6085020"/>
              <a:gd name="connsiteY14103" fmla="*/ 3665476 h 4885973"/>
              <a:gd name="connsiteX14104" fmla="*/ 3693797 w 6085020"/>
              <a:gd name="connsiteY14104" fmla="*/ 3675907 h 4885973"/>
              <a:gd name="connsiteX14105" fmla="*/ 3709390 w 6085020"/>
              <a:gd name="connsiteY14105" fmla="*/ 3681028 h 4885973"/>
              <a:gd name="connsiteX14106" fmla="*/ 3705943 w 6085020"/>
              <a:gd name="connsiteY14106" fmla="*/ 3663508 h 4885973"/>
              <a:gd name="connsiteX14107" fmla="*/ 1152351 w 6085020"/>
              <a:gd name="connsiteY14107" fmla="*/ 3663389 h 4885973"/>
              <a:gd name="connsiteX14108" fmla="*/ 1140941 w 6085020"/>
              <a:gd name="connsiteY14108" fmla="*/ 3683115 h 4885973"/>
              <a:gd name="connsiteX14109" fmla="*/ 1140941 w 6085020"/>
              <a:gd name="connsiteY14109" fmla="*/ 3683494 h 4885973"/>
              <a:gd name="connsiteX14110" fmla="*/ 1157105 w 6085020"/>
              <a:gd name="connsiteY14110" fmla="*/ 3683494 h 4885973"/>
              <a:gd name="connsiteX14111" fmla="*/ 1885025 w 6085020"/>
              <a:gd name="connsiteY14111" fmla="*/ 3662062 h 4885973"/>
              <a:gd name="connsiteX14112" fmla="*/ 1882553 w 6085020"/>
              <a:gd name="connsiteY14112" fmla="*/ 3676287 h 4885973"/>
              <a:gd name="connsiteX14113" fmla="*/ 1920585 w 6085020"/>
              <a:gd name="connsiteY14113" fmla="*/ 3688236 h 4885973"/>
              <a:gd name="connsiteX14114" fmla="*/ 1920585 w 6085020"/>
              <a:gd name="connsiteY14114" fmla="*/ 3669269 h 4885973"/>
              <a:gd name="connsiteX14115" fmla="*/ 1885025 w 6085020"/>
              <a:gd name="connsiteY14115" fmla="*/ 3662062 h 4885973"/>
              <a:gd name="connsiteX14116" fmla="*/ 2933218 w 6085020"/>
              <a:gd name="connsiteY14116" fmla="*/ 3661146 h 4885973"/>
              <a:gd name="connsiteX14117" fmla="*/ 2930924 w 6085020"/>
              <a:gd name="connsiteY14117" fmla="*/ 3661919 h 4885973"/>
              <a:gd name="connsiteX14118" fmla="*/ 2930888 w 6085020"/>
              <a:gd name="connsiteY14118" fmla="*/ 3661493 h 4885973"/>
              <a:gd name="connsiteX14119" fmla="*/ 2929937 w 6085020"/>
              <a:gd name="connsiteY14119" fmla="*/ 3662251 h 4885973"/>
              <a:gd name="connsiteX14120" fmla="*/ 2930924 w 6085020"/>
              <a:gd name="connsiteY14120" fmla="*/ 3661919 h 4885973"/>
              <a:gd name="connsiteX14121" fmla="*/ 2932305 w 6085020"/>
              <a:gd name="connsiteY14121" fmla="*/ 3678465 h 4885973"/>
              <a:gd name="connsiteX14122" fmla="*/ 2941156 w 6085020"/>
              <a:gd name="connsiteY14122" fmla="*/ 3718392 h 4885973"/>
              <a:gd name="connsiteX14123" fmla="*/ 2930888 w 6085020"/>
              <a:gd name="connsiteY14123" fmla="*/ 3687097 h 4885973"/>
              <a:gd name="connsiteX14124" fmla="*/ 2946481 w 6085020"/>
              <a:gd name="connsiteY14124" fmla="*/ 3687097 h 4885973"/>
              <a:gd name="connsiteX14125" fmla="*/ 2933218 w 6085020"/>
              <a:gd name="connsiteY14125" fmla="*/ 3661146 h 4885973"/>
              <a:gd name="connsiteX14126" fmla="*/ 3411414 w 6085020"/>
              <a:gd name="connsiteY14126" fmla="*/ 3660544 h 4885973"/>
              <a:gd name="connsiteX14127" fmla="*/ 3411414 w 6085020"/>
              <a:gd name="connsiteY14127" fmla="*/ 3660544 h 4885973"/>
              <a:gd name="connsiteX14128" fmla="*/ 3243886 w 6085020"/>
              <a:gd name="connsiteY14128" fmla="*/ 3660544 h 4885973"/>
              <a:gd name="connsiteX14129" fmla="*/ 3238372 w 6085020"/>
              <a:gd name="connsiteY14129" fmla="*/ 3673062 h 4885973"/>
              <a:gd name="connsiteX14130" fmla="*/ 3225251 w 6085020"/>
              <a:gd name="connsiteY14130" fmla="*/ 3692029 h 4885973"/>
              <a:gd name="connsiteX14131" fmla="*/ 3217835 w 6085020"/>
              <a:gd name="connsiteY14131" fmla="*/ 3712702 h 4885973"/>
              <a:gd name="connsiteX14132" fmla="*/ 3232477 w 6085020"/>
              <a:gd name="connsiteY14132" fmla="*/ 3697908 h 4885973"/>
              <a:gd name="connsiteX14133" fmla="*/ 3234378 w 6085020"/>
              <a:gd name="connsiteY14133" fmla="*/ 3696202 h 4885973"/>
              <a:gd name="connsiteX14134" fmla="*/ 3238942 w 6085020"/>
              <a:gd name="connsiteY14134" fmla="*/ 3691649 h 4885973"/>
              <a:gd name="connsiteX14135" fmla="*/ 3238942 w 6085020"/>
              <a:gd name="connsiteY14135" fmla="*/ 3691081 h 4885973"/>
              <a:gd name="connsiteX14136" fmla="*/ 3243886 w 6085020"/>
              <a:gd name="connsiteY14136" fmla="*/ 3660544 h 4885973"/>
              <a:gd name="connsiteX14137" fmla="*/ 549363 w 6085020"/>
              <a:gd name="connsiteY14137" fmla="*/ 3660165 h 4885973"/>
              <a:gd name="connsiteX14138" fmla="*/ 547842 w 6085020"/>
              <a:gd name="connsiteY14138" fmla="*/ 3663200 h 4885973"/>
              <a:gd name="connsiteX14139" fmla="*/ 547081 w 6085020"/>
              <a:gd name="connsiteY14139" fmla="*/ 3663200 h 4885973"/>
              <a:gd name="connsiteX14140" fmla="*/ 549901 w 6085020"/>
              <a:gd name="connsiteY14140" fmla="*/ 3665684 h 4885973"/>
              <a:gd name="connsiteX14141" fmla="*/ 550124 w 6085020"/>
              <a:gd name="connsiteY14141" fmla="*/ 3665665 h 4885973"/>
              <a:gd name="connsiteX14142" fmla="*/ 552596 w 6085020"/>
              <a:gd name="connsiteY14142" fmla="*/ 3662631 h 4885973"/>
              <a:gd name="connsiteX14143" fmla="*/ 549413 w 6085020"/>
              <a:gd name="connsiteY14143" fmla="*/ 3660165 h 4885973"/>
              <a:gd name="connsiteX14144" fmla="*/ 549363 w 6085020"/>
              <a:gd name="connsiteY14144" fmla="*/ 3660165 h 4885973"/>
              <a:gd name="connsiteX14145" fmla="*/ 2964736 w 6085020"/>
              <a:gd name="connsiteY14145" fmla="*/ 3659786 h 4885973"/>
              <a:gd name="connsiteX14146" fmla="*/ 2975195 w 6085020"/>
              <a:gd name="connsiteY14146" fmla="*/ 3675149 h 4885973"/>
              <a:gd name="connsiteX14147" fmla="*/ 2964736 w 6085020"/>
              <a:gd name="connsiteY14147" fmla="*/ 3660544 h 4885973"/>
              <a:gd name="connsiteX14148" fmla="*/ 1647519 w 6085020"/>
              <a:gd name="connsiteY14148" fmla="*/ 3659596 h 4885973"/>
              <a:gd name="connsiteX14149" fmla="*/ 1664443 w 6085020"/>
              <a:gd name="connsiteY14149" fmla="*/ 3662251 h 4885973"/>
              <a:gd name="connsiteX14150" fmla="*/ 1663112 w 6085020"/>
              <a:gd name="connsiteY14150" fmla="*/ 3664717 h 4885973"/>
              <a:gd name="connsiteX14151" fmla="*/ 1647519 w 6085020"/>
              <a:gd name="connsiteY14151" fmla="*/ 3659596 h 4885973"/>
              <a:gd name="connsiteX14152" fmla="*/ 1309420 w 6085020"/>
              <a:gd name="connsiteY14152" fmla="*/ 3659596 h 4885973"/>
              <a:gd name="connsiteX14153" fmla="*/ 1302575 w 6085020"/>
              <a:gd name="connsiteY14153" fmla="*/ 3661113 h 4885973"/>
              <a:gd name="connsiteX14154" fmla="*/ 1304096 w 6085020"/>
              <a:gd name="connsiteY14154" fmla="*/ 3662820 h 4885973"/>
              <a:gd name="connsiteX14155" fmla="*/ 1299342 w 6085020"/>
              <a:gd name="connsiteY14155" fmla="*/ 3677235 h 4885973"/>
              <a:gd name="connsiteX14156" fmla="*/ 1293637 w 6085020"/>
              <a:gd name="connsiteY14156" fmla="*/ 3688046 h 4885973"/>
              <a:gd name="connsiteX14157" fmla="*/ 1284700 w 6085020"/>
              <a:gd name="connsiteY14157" fmla="*/ 3676666 h 4885973"/>
              <a:gd name="connsiteX14158" fmla="*/ 1276713 w 6085020"/>
              <a:gd name="connsiteY14158" fmla="*/ 3674011 h 4885973"/>
              <a:gd name="connsiteX14159" fmla="*/ 1266635 w 6085020"/>
              <a:gd name="connsiteY14159" fmla="*/ 3670786 h 4885973"/>
              <a:gd name="connsiteX14160" fmla="*/ 1268156 w 6085020"/>
              <a:gd name="connsiteY14160" fmla="*/ 3677804 h 4885973"/>
              <a:gd name="connsiteX14161" fmla="*/ 1278425 w 6085020"/>
              <a:gd name="connsiteY14161" fmla="*/ 3687666 h 4885973"/>
              <a:gd name="connsiteX14162" fmla="*/ 1286982 w 6085020"/>
              <a:gd name="connsiteY14162" fmla="*/ 3690701 h 4885973"/>
              <a:gd name="connsiteX14163" fmla="*/ 1280897 w 6085020"/>
              <a:gd name="connsiteY14163" fmla="*/ 3702461 h 4885973"/>
              <a:gd name="connsiteX14164" fmla="*/ 1285270 w 6085020"/>
              <a:gd name="connsiteY14164" fmla="*/ 3705495 h 4885973"/>
              <a:gd name="connsiteX14165" fmla="*/ 1289264 w 6085020"/>
              <a:gd name="connsiteY14165" fmla="*/ 3708719 h 4885973"/>
              <a:gd name="connsiteX14166" fmla="*/ 1309420 w 6085020"/>
              <a:gd name="connsiteY14166" fmla="*/ 3688615 h 4885973"/>
              <a:gd name="connsiteX14167" fmla="*/ 1312843 w 6085020"/>
              <a:gd name="connsiteY14167" fmla="*/ 3685011 h 4885973"/>
              <a:gd name="connsiteX14168" fmla="*/ 1307709 w 6085020"/>
              <a:gd name="connsiteY14168" fmla="*/ 3675907 h 4885973"/>
              <a:gd name="connsiteX14169" fmla="*/ 1306378 w 6085020"/>
              <a:gd name="connsiteY14169" fmla="*/ 3670597 h 4885973"/>
              <a:gd name="connsiteX14170" fmla="*/ 1310751 w 6085020"/>
              <a:gd name="connsiteY14170" fmla="*/ 3669648 h 4885973"/>
              <a:gd name="connsiteX14171" fmla="*/ 1309420 w 6085020"/>
              <a:gd name="connsiteY14171" fmla="*/ 3659596 h 4885973"/>
              <a:gd name="connsiteX14172" fmla="*/ 2176916 w 6085020"/>
              <a:gd name="connsiteY14172" fmla="*/ 3658268 h 4885973"/>
              <a:gd name="connsiteX14173" fmla="*/ 2176916 w 6085020"/>
              <a:gd name="connsiteY14173" fmla="*/ 3658268 h 4885973"/>
              <a:gd name="connsiteX14174" fmla="*/ 1737654 w 6085020"/>
              <a:gd name="connsiteY14174" fmla="*/ 3657320 h 4885973"/>
              <a:gd name="connsiteX14175" fmla="*/ 1739365 w 6085020"/>
              <a:gd name="connsiteY14175" fmla="*/ 3662062 h 4885973"/>
              <a:gd name="connsiteX14176" fmla="*/ 1741267 w 6085020"/>
              <a:gd name="connsiteY14176" fmla="*/ 3666803 h 4885973"/>
              <a:gd name="connsiteX14177" fmla="*/ 1716736 w 6085020"/>
              <a:gd name="connsiteY14177" fmla="*/ 3682735 h 4885973"/>
              <a:gd name="connsiteX14178" fmla="*/ 1717877 w 6085020"/>
              <a:gd name="connsiteY14178" fmla="*/ 3686528 h 4885973"/>
              <a:gd name="connsiteX14179" fmla="*/ 1724533 w 6085020"/>
              <a:gd name="connsiteY14179" fmla="*/ 3682735 h 4885973"/>
              <a:gd name="connsiteX14180" fmla="*/ 1738224 w 6085020"/>
              <a:gd name="connsiteY14180" fmla="*/ 3674959 h 4885973"/>
              <a:gd name="connsiteX14181" fmla="*/ 1745830 w 6085020"/>
              <a:gd name="connsiteY14181" fmla="*/ 3670786 h 4885973"/>
              <a:gd name="connsiteX14182" fmla="*/ 1745830 w 6085020"/>
              <a:gd name="connsiteY14182" fmla="*/ 3667941 h 4885973"/>
              <a:gd name="connsiteX14183" fmla="*/ 1745830 w 6085020"/>
              <a:gd name="connsiteY14183" fmla="*/ 3662441 h 4885973"/>
              <a:gd name="connsiteX14184" fmla="*/ 1741267 w 6085020"/>
              <a:gd name="connsiteY14184" fmla="*/ 3658648 h 4885973"/>
              <a:gd name="connsiteX14185" fmla="*/ 521981 w 6085020"/>
              <a:gd name="connsiteY14185" fmla="*/ 3657320 h 4885973"/>
              <a:gd name="connsiteX14186" fmla="*/ 513994 w 6085020"/>
              <a:gd name="connsiteY14186" fmla="*/ 3661682 h 4885973"/>
              <a:gd name="connsiteX14187" fmla="*/ 506198 w 6085020"/>
              <a:gd name="connsiteY14187" fmla="*/ 3668131 h 4885973"/>
              <a:gd name="connsiteX14188" fmla="*/ 517037 w 6085020"/>
              <a:gd name="connsiteY14188" fmla="*/ 3669838 h 4885973"/>
              <a:gd name="connsiteX14189" fmla="*/ 514945 w 6085020"/>
              <a:gd name="connsiteY14189" fmla="*/ 3669269 h 4885973"/>
              <a:gd name="connsiteX14190" fmla="*/ 523312 w 6085020"/>
              <a:gd name="connsiteY14190" fmla="*/ 3668131 h 4885973"/>
              <a:gd name="connsiteX14191" fmla="*/ 2852353 w 6085020"/>
              <a:gd name="connsiteY14191" fmla="*/ 3656751 h 4885973"/>
              <a:gd name="connsiteX14192" fmla="*/ 2852353 w 6085020"/>
              <a:gd name="connsiteY14192" fmla="*/ 3698477 h 4885973"/>
              <a:gd name="connsiteX14193" fmla="*/ 2852353 w 6085020"/>
              <a:gd name="connsiteY14193" fmla="*/ 3656751 h 4885973"/>
              <a:gd name="connsiteX14194" fmla="*/ 1763895 w 6085020"/>
              <a:gd name="connsiteY14194" fmla="*/ 3656372 h 4885973"/>
              <a:gd name="connsiteX14195" fmla="*/ 1763895 w 6085020"/>
              <a:gd name="connsiteY14195" fmla="*/ 3656372 h 4885973"/>
              <a:gd name="connsiteX14196" fmla="*/ 1793750 w 6085020"/>
              <a:gd name="connsiteY14196" fmla="*/ 3655803 h 4885973"/>
              <a:gd name="connsiteX14197" fmla="*/ 1793750 w 6085020"/>
              <a:gd name="connsiteY14197" fmla="*/ 3655803 h 4885973"/>
              <a:gd name="connsiteX14198" fmla="*/ 2789622 w 6085020"/>
              <a:gd name="connsiteY14198" fmla="*/ 3654508 h 4885973"/>
              <a:gd name="connsiteX14199" fmla="*/ 2794355 w 6085020"/>
              <a:gd name="connsiteY14199" fmla="*/ 3658268 h 4885973"/>
              <a:gd name="connsiteX14200" fmla="*/ 2789622 w 6085020"/>
              <a:gd name="connsiteY14200" fmla="*/ 3654508 h 4885973"/>
              <a:gd name="connsiteX14201" fmla="*/ 2087251 w 6085020"/>
              <a:gd name="connsiteY14201" fmla="*/ 3654413 h 4885973"/>
              <a:gd name="connsiteX14202" fmla="*/ 2092867 w 6085020"/>
              <a:gd name="connsiteY14202" fmla="*/ 3657320 h 4885973"/>
              <a:gd name="connsiteX14203" fmla="*/ 2087251 w 6085020"/>
              <a:gd name="connsiteY14203" fmla="*/ 3654413 h 4885973"/>
              <a:gd name="connsiteX14204" fmla="*/ 3897051 w 6085020"/>
              <a:gd name="connsiteY14204" fmla="*/ 3653480 h 4885973"/>
              <a:gd name="connsiteX14205" fmla="*/ 3900498 w 6085020"/>
              <a:gd name="connsiteY14205" fmla="*/ 3669269 h 4885973"/>
              <a:gd name="connsiteX14206" fmla="*/ 3588070 w 6085020"/>
              <a:gd name="connsiteY14206" fmla="*/ 3751394 h 4885973"/>
              <a:gd name="connsiteX14207" fmla="*/ 3586739 w 6085020"/>
              <a:gd name="connsiteY14207" fmla="*/ 3751394 h 4885973"/>
              <a:gd name="connsiteX14208" fmla="*/ 3586739 w 6085020"/>
              <a:gd name="connsiteY14208" fmla="*/ 3759929 h 4885973"/>
              <a:gd name="connsiteX14209" fmla="*/ 3585218 w 6085020"/>
              <a:gd name="connsiteY14209" fmla="*/ 3751773 h 4885973"/>
              <a:gd name="connsiteX14210" fmla="*/ 3583887 w 6085020"/>
              <a:gd name="connsiteY14210" fmla="*/ 3751773 h 4885973"/>
              <a:gd name="connsiteX14211" fmla="*/ 3582556 w 6085020"/>
              <a:gd name="connsiteY14211" fmla="*/ 3729014 h 4885973"/>
              <a:gd name="connsiteX14212" fmla="*/ 3573808 w 6085020"/>
              <a:gd name="connsiteY14212" fmla="*/ 3735273 h 4885973"/>
              <a:gd name="connsiteX14213" fmla="*/ 3575710 w 6085020"/>
              <a:gd name="connsiteY14213" fmla="*/ 3754239 h 4885973"/>
              <a:gd name="connsiteX14214" fmla="*/ 3536158 w 6085020"/>
              <a:gd name="connsiteY14214" fmla="*/ 3762774 h 4885973"/>
              <a:gd name="connsiteX14215" fmla="*/ 3532164 w 6085020"/>
              <a:gd name="connsiteY14215" fmla="*/ 3760119 h 4885973"/>
              <a:gd name="connsiteX14216" fmla="*/ 3526459 w 6085020"/>
              <a:gd name="connsiteY14216" fmla="*/ 3764671 h 4885973"/>
              <a:gd name="connsiteX14217" fmla="*/ 3395441 w 6085020"/>
              <a:gd name="connsiteY14217" fmla="*/ 3790275 h 4885973"/>
              <a:gd name="connsiteX14218" fmla="*/ 3393540 w 6085020"/>
              <a:gd name="connsiteY14218" fmla="*/ 3790275 h 4885973"/>
              <a:gd name="connsiteX14219" fmla="*/ 3378898 w 6085020"/>
              <a:gd name="connsiteY14219" fmla="*/ 3792741 h 4885973"/>
              <a:gd name="connsiteX14220" fmla="*/ 3367298 w 6085020"/>
              <a:gd name="connsiteY14220" fmla="*/ 3794638 h 4885973"/>
              <a:gd name="connsiteX14221" fmla="*/ 3374904 w 6085020"/>
              <a:gd name="connsiteY14221" fmla="*/ 3796534 h 4885973"/>
              <a:gd name="connsiteX14222" fmla="*/ 3377566 w 6085020"/>
              <a:gd name="connsiteY14222" fmla="*/ 3796534 h 4885973"/>
              <a:gd name="connsiteX14223" fmla="*/ 3374714 w 6085020"/>
              <a:gd name="connsiteY14223" fmla="*/ 3808294 h 4885973"/>
              <a:gd name="connsiteX14224" fmla="*/ 3373003 w 6085020"/>
              <a:gd name="connsiteY14224" fmla="*/ 3811139 h 4885973"/>
              <a:gd name="connsiteX14225" fmla="*/ 3367108 w 6085020"/>
              <a:gd name="connsiteY14225" fmla="*/ 3822329 h 4885973"/>
              <a:gd name="connsiteX14226" fmla="*/ 3361023 w 6085020"/>
              <a:gd name="connsiteY14226" fmla="*/ 3795207 h 4885973"/>
              <a:gd name="connsiteX14227" fmla="*/ 3344099 w 6085020"/>
              <a:gd name="connsiteY14227" fmla="*/ 3797862 h 4885973"/>
              <a:gd name="connsiteX14228" fmla="*/ 3338775 w 6085020"/>
              <a:gd name="connsiteY14228" fmla="*/ 3797862 h 4885973"/>
              <a:gd name="connsiteX14229" fmla="*/ 3292186 w 6085020"/>
              <a:gd name="connsiteY14229" fmla="*/ 3805259 h 4885973"/>
              <a:gd name="connsiteX14230" fmla="*/ 3287812 w 6085020"/>
              <a:gd name="connsiteY14230" fmla="*/ 3805259 h 4885973"/>
              <a:gd name="connsiteX14231" fmla="*/ 3256437 w 6085020"/>
              <a:gd name="connsiteY14231" fmla="*/ 3809811 h 4885973"/>
              <a:gd name="connsiteX14232" fmla="*/ 3256437 w 6085020"/>
              <a:gd name="connsiteY14232" fmla="*/ 3804690 h 4885973"/>
              <a:gd name="connsiteX14233" fmla="*/ 3245978 w 6085020"/>
              <a:gd name="connsiteY14233" fmla="*/ 3804690 h 4885973"/>
              <a:gd name="connsiteX14234" fmla="*/ 3245978 w 6085020"/>
              <a:gd name="connsiteY14234" fmla="*/ 3811328 h 4885973"/>
              <a:gd name="connsiteX14235" fmla="*/ 3238372 w 6085020"/>
              <a:gd name="connsiteY14235" fmla="*/ 3812277 h 4885973"/>
              <a:gd name="connsiteX14236" fmla="*/ 3246168 w 6085020"/>
              <a:gd name="connsiteY14236" fmla="*/ 3982976 h 4885973"/>
              <a:gd name="connsiteX14237" fmla="*/ 3246168 w 6085020"/>
              <a:gd name="connsiteY14237" fmla="*/ 3987338 h 4885973"/>
              <a:gd name="connsiteX14238" fmla="*/ 3247499 w 6085020"/>
              <a:gd name="connsiteY14238" fmla="*/ 4015219 h 4885973"/>
              <a:gd name="connsiteX14239" fmla="*/ 3247499 w 6085020"/>
              <a:gd name="connsiteY14239" fmla="*/ 4023375 h 4885973"/>
              <a:gd name="connsiteX14240" fmla="*/ 3248640 w 6085020"/>
              <a:gd name="connsiteY14240" fmla="*/ 4046324 h 4885973"/>
              <a:gd name="connsiteX14241" fmla="*/ 3248640 w 6085020"/>
              <a:gd name="connsiteY14241" fmla="*/ 4059221 h 4885973"/>
              <a:gd name="connsiteX14242" fmla="*/ 3253964 w 6085020"/>
              <a:gd name="connsiteY14242" fmla="*/ 4174917 h 4885973"/>
              <a:gd name="connsiteX14243" fmla="*/ 3250351 w 6085020"/>
              <a:gd name="connsiteY14243" fmla="*/ 4174917 h 4885973"/>
              <a:gd name="connsiteX14244" fmla="*/ 3250351 w 6085020"/>
              <a:gd name="connsiteY14244" fmla="*/ 4185349 h 4885973"/>
              <a:gd name="connsiteX14245" fmla="*/ 3254535 w 6085020"/>
              <a:gd name="connsiteY14245" fmla="*/ 4185349 h 4885973"/>
              <a:gd name="connsiteX14246" fmla="*/ 3254535 w 6085020"/>
              <a:gd name="connsiteY14246" fmla="*/ 4197487 h 4885973"/>
              <a:gd name="connsiteX14247" fmla="*/ 3264804 w 6085020"/>
              <a:gd name="connsiteY14247" fmla="*/ 4197487 h 4885973"/>
              <a:gd name="connsiteX14248" fmla="*/ 3271269 w 6085020"/>
              <a:gd name="connsiteY14248" fmla="*/ 4197487 h 4885973"/>
              <a:gd name="connsiteX14249" fmla="*/ 3286481 w 6085020"/>
              <a:gd name="connsiteY14249" fmla="*/ 4197487 h 4885973"/>
              <a:gd name="connsiteX14250" fmla="*/ 3294658 w 6085020"/>
              <a:gd name="connsiteY14250" fmla="*/ 4197487 h 4885973"/>
              <a:gd name="connsiteX14251" fmla="*/ 3296940 w 6085020"/>
              <a:gd name="connsiteY14251" fmla="*/ 4218540 h 4885973"/>
              <a:gd name="connsiteX14252" fmla="*/ 3305687 w 6085020"/>
              <a:gd name="connsiteY14252" fmla="*/ 4196918 h 4885973"/>
              <a:gd name="connsiteX14253" fmla="*/ 3345240 w 6085020"/>
              <a:gd name="connsiteY14253" fmla="*/ 4194263 h 4885973"/>
              <a:gd name="connsiteX14254" fmla="*/ 3344099 w 6085020"/>
              <a:gd name="connsiteY14254" fmla="*/ 4197677 h 4885973"/>
              <a:gd name="connsiteX14255" fmla="*/ 3354558 w 6085020"/>
              <a:gd name="connsiteY14255" fmla="*/ 4218540 h 4885973"/>
              <a:gd name="connsiteX14256" fmla="*/ 3359692 w 6085020"/>
              <a:gd name="connsiteY14256" fmla="*/ 4202988 h 4885973"/>
              <a:gd name="connsiteX14257" fmla="*/ 3354558 w 6085020"/>
              <a:gd name="connsiteY14257" fmla="*/ 4204695 h 4885973"/>
              <a:gd name="connsiteX14258" fmla="*/ 3349994 w 6085020"/>
              <a:gd name="connsiteY14258" fmla="*/ 4200522 h 4885973"/>
              <a:gd name="connsiteX14259" fmla="*/ 3347712 w 6085020"/>
              <a:gd name="connsiteY14259" fmla="*/ 4194074 h 4885973"/>
              <a:gd name="connsiteX14260" fmla="*/ 3349613 w 6085020"/>
              <a:gd name="connsiteY14260" fmla="*/ 4194074 h 4885973"/>
              <a:gd name="connsiteX14261" fmla="*/ 3354177 w 6085020"/>
              <a:gd name="connsiteY14261" fmla="*/ 4194074 h 4885973"/>
              <a:gd name="connsiteX14262" fmla="*/ 3448115 w 6085020"/>
              <a:gd name="connsiteY14262" fmla="*/ 4185728 h 4885973"/>
              <a:gd name="connsiteX14263" fmla="*/ 3452869 w 6085020"/>
              <a:gd name="connsiteY14263" fmla="*/ 4185728 h 4885973"/>
              <a:gd name="connsiteX14264" fmla="*/ 3571717 w 6085020"/>
              <a:gd name="connsiteY14264" fmla="*/ 4171693 h 4885973"/>
              <a:gd name="connsiteX14265" fmla="*/ 3611840 w 6085020"/>
              <a:gd name="connsiteY14265" fmla="*/ 4166193 h 4885973"/>
              <a:gd name="connsiteX14266" fmla="*/ 3923697 w 6085020"/>
              <a:gd name="connsiteY14266" fmla="*/ 4109293 h 4885973"/>
              <a:gd name="connsiteX14267" fmla="*/ 3930923 w 6085020"/>
              <a:gd name="connsiteY14267" fmla="*/ 4109293 h 4885973"/>
              <a:gd name="connsiteX14268" fmla="*/ 3932064 w 6085020"/>
              <a:gd name="connsiteY14268" fmla="*/ 4107207 h 4885973"/>
              <a:gd name="connsiteX14269" fmla="*/ 4060650 w 6085020"/>
              <a:gd name="connsiteY14269" fmla="*/ 4077843 h 4885973"/>
              <a:gd name="connsiteX14270" fmla="*/ 4060800 w 6085020"/>
              <a:gd name="connsiteY14270" fmla="*/ 4078377 h 4885973"/>
              <a:gd name="connsiteX14271" fmla="*/ 4060800 w 6085020"/>
              <a:gd name="connsiteY14271" fmla="*/ 4077808 h 4885973"/>
              <a:gd name="connsiteX14272" fmla="*/ 4060650 w 6085020"/>
              <a:gd name="connsiteY14272" fmla="*/ 4077843 h 4885973"/>
              <a:gd name="connsiteX14273" fmla="*/ 4055476 w 6085020"/>
              <a:gd name="connsiteY14273" fmla="*/ 4059411 h 4885973"/>
              <a:gd name="connsiteX14274" fmla="*/ 4059659 w 6085020"/>
              <a:gd name="connsiteY14274" fmla="*/ 4059411 h 4885973"/>
              <a:gd name="connsiteX14275" fmla="*/ 4072970 w 6085020"/>
              <a:gd name="connsiteY14275" fmla="*/ 4060928 h 4885973"/>
              <a:gd name="connsiteX14276" fmla="*/ 4074301 w 6085020"/>
              <a:gd name="connsiteY14276" fmla="*/ 4049359 h 4885973"/>
              <a:gd name="connsiteX14277" fmla="*/ 4066695 w 6085020"/>
              <a:gd name="connsiteY14277" fmla="*/ 4049359 h 4885973"/>
              <a:gd name="connsiteX14278" fmla="*/ 4053384 w 6085020"/>
              <a:gd name="connsiteY14278" fmla="*/ 4053342 h 4885973"/>
              <a:gd name="connsiteX14279" fmla="*/ 4034368 w 6085020"/>
              <a:gd name="connsiteY14279" fmla="*/ 3985062 h 4885973"/>
              <a:gd name="connsiteX14280" fmla="*/ 4039693 w 6085020"/>
              <a:gd name="connsiteY14280" fmla="*/ 3985062 h 4885973"/>
              <a:gd name="connsiteX14281" fmla="*/ 4039693 w 6085020"/>
              <a:gd name="connsiteY14281" fmla="*/ 3974630 h 4885973"/>
              <a:gd name="connsiteX14282" fmla="*/ 4031326 w 6085020"/>
              <a:gd name="connsiteY14282" fmla="*/ 3974630 h 4885973"/>
              <a:gd name="connsiteX14283" fmla="*/ 3999950 w 6085020"/>
              <a:gd name="connsiteY14283" fmla="*/ 3869176 h 4885973"/>
              <a:gd name="connsiteX14284" fmla="*/ 3997288 w 6085020"/>
              <a:gd name="connsiteY14284" fmla="*/ 3860073 h 4885973"/>
              <a:gd name="connsiteX14285" fmla="*/ 3938910 w 6085020"/>
              <a:gd name="connsiteY14285" fmla="*/ 3658837 h 4885973"/>
              <a:gd name="connsiteX14286" fmla="*/ 3903160 w 6085020"/>
              <a:gd name="connsiteY14286" fmla="*/ 3669269 h 4885973"/>
              <a:gd name="connsiteX14287" fmla="*/ 3897051 w 6085020"/>
              <a:gd name="connsiteY14287" fmla="*/ 3653480 h 4885973"/>
              <a:gd name="connsiteX14288" fmla="*/ 1717031 w 6085020"/>
              <a:gd name="connsiteY14288" fmla="*/ 3653299 h 4885973"/>
              <a:gd name="connsiteX14289" fmla="*/ 1716927 w 6085020"/>
              <a:gd name="connsiteY14289" fmla="*/ 3653337 h 4885973"/>
              <a:gd name="connsiteX14290" fmla="*/ 1715595 w 6085020"/>
              <a:gd name="connsiteY14290" fmla="*/ 3656182 h 4885973"/>
              <a:gd name="connsiteX14291" fmla="*/ 1718486 w 6085020"/>
              <a:gd name="connsiteY14291" fmla="*/ 3657605 h 4885973"/>
              <a:gd name="connsiteX14292" fmla="*/ 1719921 w 6085020"/>
              <a:gd name="connsiteY14292" fmla="*/ 3654721 h 4885973"/>
              <a:gd name="connsiteX14293" fmla="*/ 1717031 w 6085020"/>
              <a:gd name="connsiteY14293" fmla="*/ 3653299 h 4885973"/>
              <a:gd name="connsiteX14294" fmla="*/ 435840 w 6085020"/>
              <a:gd name="connsiteY14294" fmla="*/ 3652389 h 4885973"/>
              <a:gd name="connsiteX14295" fmla="*/ 435840 w 6085020"/>
              <a:gd name="connsiteY14295" fmla="*/ 3652389 h 4885973"/>
              <a:gd name="connsiteX14296" fmla="*/ 949882 w 6085020"/>
              <a:gd name="connsiteY14296" fmla="*/ 3651607 h 4885973"/>
              <a:gd name="connsiteX14297" fmla="*/ 944509 w 6085020"/>
              <a:gd name="connsiteY14297" fmla="*/ 3666045 h 4885973"/>
              <a:gd name="connsiteX14298" fmla="*/ 961623 w 6085020"/>
              <a:gd name="connsiteY14298" fmla="*/ 3654854 h 4885973"/>
              <a:gd name="connsiteX14299" fmla="*/ 961243 w 6085020"/>
              <a:gd name="connsiteY14299" fmla="*/ 3654096 h 4885973"/>
              <a:gd name="connsiteX14300" fmla="*/ 949882 w 6085020"/>
              <a:gd name="connsiteY14300" fmla="*/ 3651607 h 4885973"/>
              <a:gd name="connsiteX14301" fmla="*/ 1376926 w 6085020"/>
              <a:gd name="connsiteY14301" fmla="*/ 3651440 h 4885973"/>
              <a:gd name="connsiteX14302" fmla="*/ 1376926 w 6085020"/>
              <a:gd name="connsiteY14302" fmla="*/ 3651440 h 4885973"/>
              <a:gd name="connsiteX14303" fmla="*/ 3919514 w 6085020"/>
              <a:gd name="connsiteY14303" fmla="*/ 3651061 h 4885973"/>
              <a:gd name="connsiteX14304" fmla="*/ 3919514 w 6085020"/>
              <a:gd name="connsiteY14304" fmla="*/ 3651061 h 4885973"/>
              <a:gd name="connsiteX14305" fmla="*/ 3114199 w 6085020"/>
              <a:gd name="connsiteY14305" fmla="*/ 3651061 h 4885973"/>
              <a:gd name="connsiteX14306" fmla="*/ 3108875 w 6085020"/>
              <a:gd name="connsiteY14306" fmla="*/ 3666993 h 4885973"/>
              <a:gd name="connsiteX14307" fmla="*/ 3110016 w 6085020"/>
              <a:gd name="connsiteY14307" fmla="*/ 3692029 h 4885973"/>
              <a:gd name="connsiteX14308" fmla="*/ 3113439 w 6085020"/>
              <a:gd name="connsiteY14308" fmla="*/ 3698477 h 4885973"/>
              <a:gd name="connsiteX14309" fmla="*/ 3114199 w 6085020"/>
              <a:gd name="connsiteY14309" fmla="*/ 3698098 h 4885973"/>
              <a:gd name="connsiteX14310" fmla="*/ 3114199 w 6085020"/>
              <a:gd name="connsiteY14310" fmla="*/ 3651061 h 4885973"/>
              <a:gd name="connsiteX14311" fmla="*/ 1709701 w 6085020"/>
              <a:gd name="connsiteY14311" fmla="*/ 3651061 h 4885973"/>
              <a:gd name="connsiteX14312" fmla="*/ 1701524 w 6085020"/>
              <a:gd name="connsiteY14312" fmla="*/ 3653527 h 4885973"/>
              <a:gd name="connsiteX14313" fmla="*/ 1693537 w 6085020"/>
              <a:gd name="connsiteY14313" fmla="*/ 3655992 h 4885973"/>
              <a:gd name="connsiteX14314" fmla="*/ 1693537 w 6085020"/>
              <a:gd name="connsiteY14314" fmla="*/ 3658837 h 4885973"/>
              <a:gd name="connsiteX14315" fmla="*/ 1693537 w 6085020"/>
              <a:gd name="connsiteY14315" fmla="*/ 3661682 h 4885973"/>
              <a:gd name="connsiteX14316" fmla="*/ 1684600 w 6085020"/>
              <a:gd name="connsiteY14316" fmla="*/ 3661682 h 4885973"/>
              <a:gd name="connsiteX14317" fmla="*/ 1684600 w 6085020"/>
              <a:gd name="connsiteY14317" fmla="*/ 3664148 h 4885973"/>
              <a:gd name="connsiteX14318" fmla="*/ 1684600 w 6085020"/>
              <a:gd name="connsiteY14318" fmla="*/ 3666424 h 4885973"/>
              <a:gd name="connsiteX14319" fmla="*/ 1700003 w 6085020"/>
              <a:gd name="connsiteY14319" fmla="*/ 3661113 h 4885973"/>
              <a:gd name="connsiteX14320" fmla="*/ 1696199 w 6085020"/>
              <a:gd name="connsiteY14320" fmla="*/ 3657889 h 4885973"/>
              <a:gd name="connsiteX14321" fmla="*/ 1702855 w 6085020"/>
              <a:gd name="connsiteY14321" fmla="*/ 3654475 h 4885973"/>
              <a:gd name="connsiteX14322" fmla="*/ 511712 w 6085020"/>
              <a:gd name="connsiteY14322" fmla="*/ 3650872 h 4885973"/>
              <a:gd name="connsiteX14323" fmla="*/ 513424 w 6085020"/>
              <a:gd name="connsiteY14323" fmla="*/ 3653147 h 4885973"/>
              <a:gd name="connsiteX14324" fmla="*/ 516276 w 6085020"/>
              <a:gd name="connsiteY14324" fmla="*/ 3655423 h 4885973"/>
              <a:gd name="connsiteX14325" fmla="*/ 516276 w 6085020"/>
              <a:gd name="connsiteY14325" fmla="*/ 3654285 h 4885973"/>
              <a:gd name="connsiteX14326" fmla="*/ 513614 w 6085020"/>
              <a:gd name="connsiteY14326" fmla="*/ 3652009 h 4885973"/>
              <a:gd name="connsiteX14327" fmla="*/ 696370 w 6085020"/>
              <a:gd name="connsiteY14327" fmla="*/ 3648403 h 4885973"/>
              <a:gd name="connsiteX14328" fmla="*/ 697305 w 6085020"/>
              <a:gd name="connsiteY14328" fmla="*/ 3663579 h 4885973"/>
              <a:gd name="connsiteX14329" fmla="*/ 699516 w 6085020"/>
              <a:gd name="connsiteY14329" fmla="*/ 3656917 h 4885973"/>
              <a:gd name="connsiteX14330" fmla="*/ 701915 w 6085020"/>
              <a:gd name="connsiteY14330" fmla="*/ 3652736 h 4885973"/>
              <a:gd name="connsiteX14331" fmla="*/ 702440 w 6085020"/>
              <a:gd name="connsiteY14331" fmla="*/ 3653147 h 4885973"/>
              <a:gd name="connsiteX14332" fmla="*/ 702440 w 6085020"/>
              <a:gd name="connsiteY14332" fmla="*/ 3651820 h 4885973"/>
              <a:gd name="connsiteX14333" fmla="*/ 701915 w 6085020"/>
              <a:gd name="connsiteY14333" fmla="*/ 3652736 h 4885973"/>
              <a:gd name="connsiteX14334" fmla="*/ 2815843 w 6085020"/>
              <a:gd name="connsiteY14334" fmla="*/ 3647837 h 4885973"/>
              <a:gd name="connsiteX14335" fmla="*/ 2821168 w 6085020"/>
              <a:gd name="connsiteY14335" fmla="*/ 3673821 h 4885973"/>
              <a:gd name="connsiteX14336" fmla="*/ 2816946 w 6085020"/>
              <a:gd name="connsiteY14336" fmla="*/ 3680042 h 4885973"/>
              <a:gd name="connsiteX14337" fmla="*/ 2821168 w 6085020"/>
              <a:gd name="connsiteY14337" fmla="*/ 3684253 h 4885973"/>
              <a:gd name="connsiteX14338" fmla="*/ 2823592 w 6085020"/>
              <a:gd name="connsiteY14338" fmla="*/ 3671119 h 4885973"/>
              <a:gd name="connsiteX14339" fmla="*/ 2825142 w 6085020"/>
              <a:gd name="connsiteY14339" fmla="*/ 3657301 h 4885973"/>
              <a:gd name="connsiteX14340" fmla="*/ 2826302 w 6085020"/>
              <a:gd name="connsiteY14340" fmla="*/ 3658268 h 4885973"/>
              <a:gd name="connsiteX14341" fmla="*/ 2825161 w 6085020"/>
              <a:gd name="connsiteY14341" fmla="*/ 3657131 h 4885973"/>
              <a:gd name="connsiteX14342" fmla="*/ 2825142 w 6085020"/>
              <a:gd name="connsiteY14342" fmla="*/ 3657301 h 4885973"/>
              <a:gd name="connsiteX14343" fmla="*/ 2820645 w 6085020"/>
              <a:gd name="connsiteY14343" fmla="*/ 3653550 h 4885973"/>
              <a:gd name="connsiteX14344" fmla="*/ 2815843 w 6085020"/>
              <a:gd name="connsiteY14344" fmla="*/ 3647837 h 4885973"/>
              <a:gd name="connsiteX14345" fmla="*/ 802082 w 6085020"/>
              <a:gd name="connsiteY14345" fmla="*/ 3647457 h 4885973"/>
              <a:gd name="connsiteX14346" fmla="*/ 802082 w 6085020"/>
              <a:gd name="connsiteY14346" fmla="*/ 3647457 h 4885973"/>
              <a:gd name="connsiteX14347" fmla="*/ 538334 w 6085020"/>
              <a:gd name="connsiteY14347" fmla="*/ 3647268 h 4885973"/>
              <a:gd name="connsiteX14348" fmla="*/ 538334 w 6085020"/>
              <a:gd name="connsiteY14348" fmla="*/ 3647268 h 4885973"/>
              <a:gd name="connsiteX14349" fmla="*/ 900393 w 6085020"/>
              <a:gd name="connsiteY14349" fmla="*/ 3646699 h 4885973"/>
              <a:gd name="connsiteX14350" fmla="*/ 900393 w 6085020"/>
              <a:gd name="connsiteY14350" fmla="*/ 3646699 h 4885973"/>
              <a:gd name="connsiteX14351" fmla="*/ 3998048 w 6085020"/>
              <a:gd name="connsiteY14351" fmla="*/ 3645940 h 4885973"/>
              <a:gd name="connsiteX14352" fmla="*/ 3998048 w 6085020"/>
              <a:gd name="connsiteY14352" fmla="*/ 3645940 h 4885973"/>
              <a:gd name="connsiteX14353" fmla="*/ 3982265 w 6085020"/>
              <a:gd name="connsiteY14353" fmla="*/ 3645940 h 4885973"/>
              <a:gd name="connsiteX14354" fmla="*/ 3976180 w 6085020"/>
              <a:gd name="connsiteY14354" fmla="*/ 3660544 h 4885973"/>
              <a:gd name="connsiteX14355" fmla="*/ 3977131 w 6085020"/>
              <a:gd name="connsiteY14355" fmla="*/ 3661493 h 4885973"/>
              <a:gd name="connsiteX14356" fmla="*/ 3982265 w 6085020"/>
              <a:gd name="connsiteY14356" fmla="*/ 3645940 h 4885973"/>
              <a:gd name="connsiteX14357" fmla="*/ 1972878 w 6085020"/>
              <a:gd name="connsiteY14357" fmla="*/ 3645750 h 4885973"/>
              <a:gd name="connsiteX14358" fmla="*/ 1988661 w 6085020"/>
              <a:gd name="connsiteY14358" fmla="*/ 3662251 h 4885973"/>
              <a:gd name="connsiteX14359" fmla="*/ 1988470 w 6085020"/>
              <a:gd name="connsiteY14359" fmla="*/ 3661303 h 4885973"/>
              <a:gd name="connsiteX14360" fmla="*/ 1972878 w 6085020"/>
              <a:gd name="connsiteY14360" fmla="*/ 3645750 h 4885973"/>
              <a:gd name="connsiteX14361" fmla="*/ 1800405 w 6085020"/>
              <a:gd name="connsiteY14361" fmla="*/ 3645181 h 4885973"/>
              <a:gd name="connsiteX14362" fmla="*/ 1783481 w 6085020"/>
              <a:gd name="connsiteY14362" fmla="*/ 3651820 h 4885973"/>
              <a:gd name="connsiteX14363" fmla="*/ 1785003 w 6085020"/>
              <a:gd name="connsiteY14363" fmla="*/ 3653906 h 4885973"/>
              <a:gd name="connsiteX14364" fmla="*/ 1786524 w 6085020"/>
              <a:gd name="connsiteY14364" fmla="*/ 3655803 h 4885973"/>
              <a:gd name="connsiteX14365" fmla="*/ 1793750 w 6085020"/>
              <a:gd name="connsiteY14365" fmla="*/ 3654096 h 4885973"/>
              <a:gd name="connsiteX14366" fmla="*/ 1800405 w 6085020"/>
              <a:gd name="connsiteY14366" fmla="*/ 3652389 h 4885973"/>
              <a:gd name="connsiteX14367" fmla="*/ 3636370 w 6085020"/>
              <a:gd name="connsiteY14367" fmla="*/ 3644233 h 4885973"/>
              <a:gd name="connsiteX14368" fmla="*/ 3636370 w 6085020"/>
              <a:gd name="connsiteY14368" fmla="*/ 3653337 h 4885973"/>
              <a:gd name="connsiteX14369" fmla="*/ 3636370 w 6085020"/>
              <a:gd name="connsiteY14369" fmla="*/ 3645371 h 4885973"/>
              <a:gd name="connsiteX14370" fmla="*/ 289609 w 6085020"/>
              <a:gd name="connsiteY14370" fmla="*/ 3642147 h 4885973"/>
              <a:gd name="connsiteX14371" fmla="*/ 289609 w 6085020"/>
              <a:gd name="connsiteY14371" fmla="*/ 3646888 h 4885973"/>
              <a:gd name="connsiteX14372" fmla="*/ 296835 w 6085020"/>
              <a:gd name="connsiteY14372" fmla="*/ 3646888 h 4885973"/>
              <a:gd name="connsiteX14373" fmla="*/ 289609 w 6085020"/>
              <a:gd name="connsiteY14373" fmla="*/ 3642147 h 4885973"/>
              <a:gd name="connsiteX14374" fmla="*/ 3536918 w 6085020"/>
              <a:gd name="connsiteY14374" fmla="*/ 3641578 h 4885973"/>
              <a:gd name="connsiteX14375" fmla="*/ 3536918 w 6085020"/>
              <a:gd name="connsiteY14375" fmla="*/ 3641578 h 4885973"/>
              <a:gd name="connsiteX14376" fmla="*/ 1094543 w 6085020"/>
              <a:gd name="connsiteY14376" fmla="*/ 3641578 h 4885973"/>
              <a:gd name="connsiteX14377" fmla="*/ 1089409 w 6085020"/>
              <a:gd name="connsiteY14377" fmla="*/ 3652009 h 4885973"/>
              <a:gd name="connsiteX14378" fmla="*/ 1099867 w 6085020"/>
              <a:gd name="connsiteY14378" fmla="*/ 3657320 h 4885973"/>
              <a:gd name="connsiteX14379" fmla="*/ 1105002 w 6085020"/>
              <a:gd name="connsiteY14379" fmla="*/ 3646888 h 4885973"/>
              <a:gd name="connsiteX14380" fmla="*/ 1094543 w 6085020"/>
              <a:gd name="connsiteY14380" fmla="*/ 3641578 h 4885973"/>
              <a:gd name="connsiteX14381" fmla="*/ 353882 w 6085020"/>
              <a:gd name="connsiteY14381" fmla="*/ 3641578 h 4885973"/>
              <a:gd name="connsiteX14382" fmla="*/ 352931 w 6085020"/>
              <a:gd name="connsiteY14382" fmla="*/ 3645371 h 4885973"/>
              <a:gd name="connsiteX14383" fmla="*/ 352931 w 6085020"/>
              <a:gd name="connsiteY14383" fmla="*/ 3648975 h 4885973"/>
              <a:gd name="connsiteX14384" fmla="*/ 340571 w 6085020"/>
              <a:gd name="connsiteY14384" fmla="*/ 3648975 h 4885973"/>
              <a:gd name="connsiteX14385" fmla="*/ 342092 w 6085020"/>
              <a:gd name="connsiteY14385" fmla="*/ 3651630 h 4885973"/>
              <a:gd name="connsiteX14386" fmla="*/ 343613 w 6085020"/>
              <a:gd name="connsiteY14386" fmla="*/ 3654475 h 4885973"/>
              <a:gd name="connsiteX14387" fmla="*/ 341332 w 6085020"/>
              <a:gd name="connsiteY14387" fmla="*/ 3656182 h 4885973"/>
              <a:gd name="connsiteX14388" fmla="*/ 339430 w 6085020"/>
              <a:gd name="connsiteY14388" fmla="*/ 3659975 h 4885973"/>
              <a:gd name="connsiteX14389" fmla="*/ 339430 w 6085020"/>
              <a:gd name="connsiteY14389" fmla="*/ 3662062 h 4885973"/>
              <a:gd name="connsiteX14390" fmla="*/ 346466 w 6085020"/>
              <a:gd name="connsiteY14390" fmla="*/ 3661113 h 4885973"/>
              <a:gd name="connsiteX14391" fmla="*/ 346466 w 6085020"/>
              <a:gd name="connsiteY14391" fmla="*/ 3656751 h 4885973"/>
              <a:gd name="connsiteX14392" fmla="*/ 346466 w 6085020"/>
              <a:gd name="connsiteY14392" fmla="*/ 3652389 h 4885973"/>
              <a:gd name="connsiteX14393" fmla="*/ 352171 w 6085020"/>
              <a:gd name="connsiteY14393" fmla="*/ 3651061 h 4885973"/>
              <a:gd name="connsiteX14394" fmla="*/ 358636 w 6085020"/>
              <a:gd name="connsiteY14394" fmla="*/ 3649544 h 4885973"/>
              <a:gd name="connsiteX14395" fmla="*/ 358636 w 6085020"/>
              <a:gd name="connsiteY14395" fmla="*/ 3641578 h 4885973"/>
              <a:gd name="connsiteX14396" fmla="*/ 421578 w 6085020"/>
              <a:gd name="connsiteY14396" fmla="*/ 3640629 h 4885973"/>
              <a:gd name="connsiteX14397" fmla="*/ 421578 w 6085020"/>
              <a:gd name="connsiteY14397" fmla="*/ 3645371 h 4885973"/>
              <a:gd name="connsiteX14398" fmla="*/ 422431 w 6085020"/>
              <a:gd name="connsiteY14398" fmla="*/ 3650303 h 4885973"/>
              <a:gd name="connsiteX14399" fmla="*/ 421197 w 6085020"/>
              <a:gd name="connsiteY14399" fmla="*/ 3650303 h 4885973"/>
              <a:gd name="connsiteX14400" fmla="*/ 422529 w 6085020"/>
              <a:gd name="connsiteY14400" fmla="*/ 3650872 h 4885973"/>
              <a:gd name="connsiteX14401" fmla="*/ 422431 w 6085020"/>
              <a:gd name="connsiteY14401" fmla="*/ 3650303 h 4885973"/>
              <a:gd name="connsiteX14402" fmla="*/ 424240 w 6085020"/>
              <a:gd name="connsiteY14402" fmla="*/ 3650303 h 4885973"/>
              <a:gd name="connsiteX14403" fmla="*/ 426142 w 6085020"/>
              <a:gd name="connsiteY14403" fmla="*/ 3645561 h 4885973"/>
              <a:gd name="connsiteX14404" fmla="*/ 423670 w 6085020"/>
              <a:gd name="connsiteY14404" fmla="*/ 3641578 h 4885973"/>
              <a:gd name="connsiteX14405" fmla="*/ 3123897 w 6085020"/>
              <a:gd name="connsiteY14405" fmla="*/ 3640440 h 4885973"/>
              <a:gd name="connsiteX14406" fmla="*/ 3123897 w 6085020"/>
              <a:gd name="connsiteY14406" fmla="*/ 3650682 h 4885973"/>
              <a:gd name="connsiteX14407" fmla="*/ 3133833 w 6085020"/>
              <a:gd name="connsiteY14407" fmla="*/ 3654215 h 4885973"/>
              <a:gd name="connsiteX14408" fmla="*/ 3139395 w 6085020"/>
              <a:gd name="connsiteY14408" fmla="*/ 3645520 h 4885973"/>
              <a:gd name="connsiteX14409" fmla="*/ 3139490 w 6085020"/>
              <a:gd name="connsiteY14409" fmla="*/ 3645561 h 4885973"/>
              <a:gd name="connsiteX14410" fmla="*/ 3139490 w 6085020"/>
              <a:gd name="connsiteY14410" fmla="*/ 3645371 h 4885973"/>
              <a:gd name="connsiteX14411" fmla="*/ 3139395 w 6085020"/>
              <a:gd name="connsiteY14411" fmla="*/ 3645520 h 4885973"/>
              <a:gd name="connsiteX14412" fmla="*/ 3132336 w 6085020"/>
              <a:gd name="connsiteY14412" fmla="*/ 3642432 h 4885973"/>
              <a:gd name="connsiteX14413" fmla="*/ 3123897 w 6085020"/>
              <a:gd name="connsiteY14413" fmla="*/ 3640440 h 4885973"/>
              <a:gd name="connsiteX14414" fmla="*/ 307103 w 6085020"/>
              <a:gd name="connsiteY14414" fmla="*/ 3640250 h 4885973"/>
              <a:gd name="connsiteX14415" fmla="*/ 304251 w 6085020"/>
              <a:gd name="connsiteY14415" fmla="*/ 3641578 h 4885973"/>
              <a:gd name="connsiteX14416" fmla="*/ 300638 w 6085020"/>
              <a:gd name="connsiteY14416" fmla="*/ 3649733 h 4885973"/>
              <a:gd name="connsiteX14417" fmla="*/ 297025 w 6085020"/>
              <a:gd name="connsiteY14417" fmla="*/ 3657699 h 4885973"/>
              <a:gd name="connsiteX14418" fmla="*/ 299117 w 6085020"/>
              <a:gd name="connsiteY14418" fmla="*/ 3657699 h 4885973"/>
              <a:gd name="connsiteX14419" fmla="*/ 303871 w 6085020"/>
              <a:gd name="connsiteY14419" fmla="*/ 3651820 h 4885973"/>
              <a:gd name="connsiteX14420" fmla="*/ 306723 w 6085020"/>
              <a:gd name="connsiteY14420" fmla="*/ 3646130 h 4885973"/>
              <a:gd name="connsiteX14421" fmla="*/ 311097 w 6085020"/>
              <a:gd name="connsiteY14421" fmla="*/ 3644802 h 4885973"/>
              <a:gd name="connsiteX14422" fmla="*/ 314710 w 6085020"/>
              <a:gd name="connsiteY14422" fmla="*/ 3642716 h 4885973"/>
              <a:gd name="connsiteX14423" fmla="*/ 312808 w 6085020"/>
              <a:gd name="connsiteY14423" fmla="*/ 3641198 h 4885973"/>
              <a:gd name="connsiteX14424" fmla="*/ 307103 w 6085020"/>
              <a:gd name="connsiteY14424" fmla="*/ 3640250 h 4885973"/>
              <a:gd name="connsiteX14425" fmla="*/ 3014367 w 6085020"/>
              <a:gd name="connsiteY14425" fmla="*/ 3638354 h 4885973"/>
              <a:gd name="connsiteX14426" fmla="*/ 3020642 w 6085020"/>
              <a:gd name="connsiteY14426" fmla="*/ 3638354 h 4885973"/>
              <a:gd name="connsiteX14427" fmla="*/ 3020642 w 6085020"/>
              <a:gd name="connsiteY14427" fmla="*/ 3644233 h 4885973"/>
              <a:gd name="connsiteX14428" fmla="*/ 3014367 w 6085020"/>
              <a:gd name="connsiteY14428" fmla="*/ 3644233 h 4885973"/>
              <a:gd name="connsiteX14429" fmla="*/ 2789031 w 6085020"/>
              <a:gd name="connsiteY14429" fmla="*/ 3637405 h 4885973"/>
              <a:gd name="connsiteX14430" fmla="*/ 2773058 w 6085020"/>
              <a:gd name="connsiteY14430" fmla="*/ 3657131 h 4885973"/>
              <a:gd name="connsiteX14431" fmla="*/ 2773438 w 6085020"/>
              <a:gd name="connsiteY14431" fmla="*/ 3658268 h 4885973"/>
              <a:gd name="connsiteX14432" fmla="*/ 2789031 w 6085020"/>
              <a:gd name="connsiteY14432" fmla="*/ 3637405 h 4885973"/>
              <a:gd name="connsiteX14433" fmla="*/ 708334 w 6085020"/>
              <a:gd name="connsiteY14433" fmla="*/ 3637405 h 4885973"/>
              <a:gd name="connsiteX14434" fmla="*/ 704151 w 6085020"/>
              <a:gd name="connsiteY14434" fmla="*/ 3652768 h 4885973"/>
              <a:gd name="connsiteX14435" fmla="*/ 707954 w 6085020"/>
              <a:gd name="connsiteY14435" fmla="*/ 3655803 h 4885973"/>
              <a:gd name="connsiteX14436" fmla="*/ 711947 w 6085020"/>
              <a:gd name="connsiteY14436" fmla="*/ 3658837 h 4885973"/>
              <a:gd name="connsiteX14437" fmla="*/ 710046 w 6085020"/>
              <a:gd name="connsiteY14437" fmla="*/ 3648026 h 4885973"/>
              <a:gd name="connsiteX14438" fmla="*/ 405224 w 6085020"/>
              <a:gd name="connsiteY14438" fmla="*/ 3636836 h 4885973"/>
              <a:gd name="connsiteX14439" fmla="*/ 402752 w 6085020"/>
              <a:gd name="connsiteY14439" fmla="*/ 3637974 h 4885973"/>
              <a:gd name="connsiteX14440" fmla="*/ 400661 w 6085020"/>
              <a:gd name="connsiteY14440" fmla="*/ 3640629 h 4885973"/>
              <a:gd name="connsiteX14441" fmla="*/ 402475 w 6085020"/>
              <a:gd name="connsiteY14441" fmla="*/ 3643285 h 4885973"/>
              <a:gd name="connsiteX14442" fmla="*/ 404464 w 6085020"/>
              <a:gd name="connsiteY14442" fmla="*/ 3642716 h 4885973"/>
              <a:gd name="connsiteX14443" fmla="*/ 403133 w 6085020"/>
              <a:gd name="connsiteY14443" fmla="*/ 3642147 h 4885973"/>
              <a:gd name="connsiteX14444" fmla="*/ 405224 w 6085020"/>
              <a:gd name="connsiteY14444" fmla="*/ 3639491 h 4885973"/>
              <a:gd name="connsiteX14445" fmla="*/ 373088 w 6085020"/>
              <a:gd name="connsiteY14445" fmla="*/ 3636647 h 4885973"/>
              <a:gd name="connsiteX14446" fmla="*/ 373088 w 6085020"/>
              <a:gd name="connsiteY14446" fmla="*/ 3636647 h 4885973"/>
              <a:gd name="connsiteX14447" fmla="*/ 1507564 w 6085020"/>
              <a:gd name="connsiteY14447" fmla="*/ 3636267 h 4885973"/>
              <a:gd name="connsiteX14448" fmla="*/ 1507564 w 6085020"/>
              <a:gd name="connsiteY14448" fmla="*/ 3636267 h 4885973"/>
              <a:gd name="connsiteX14449" fmla="*/ 5811575 w 6085020"/>
              <a:gd name="connsiteY14449" fmla="*/ 3635888 h 4885973"/>
              <a:gd name="connsiteX14450" fmla="*/ 5826977 w 6085020"/>
              <a:gd name="connsiteY14450" fmla="*/ 3671545 h 4885973"/>
              <a:gd name="connsiteX14451" fmla="*/ 5827168 w 6085020"/>
              <a:gd name="connsiteY14451" fmla="*/ 3672493 h 4885973"/>
              <a:gd name="connsiteX14452" fmla="*/ 5811575 w 6085020"/>
              <a:gd name="connsiteY14452" fmla="*/ 3635888 h 4885973"/>
              <a:gd name="connsiteX14453" fmla="*/ 2915105 w 6085020"/>
              <a:gd name="connsiteY14453" fmla="*/ 3635508 h 4885973"/>
              <a:gd name="connsiteX14454" fmla="*/ 2904646 w 6085020"/>
              <a:gd name="connsiteY14454" fmla="*/ 3656372 h 4885973"/>
              <a:gd name="connsiteX14455" fmla="*/ 2914154 w 6085020"/>
              <a:gd name="connsiteY14455" fmla="*/ 3636267 h 4885973"/>
              <a:gd name="connsiteX14456" fmla="*/ 5373263 w 6085020"/>
              <a:gd name="connsiteY14456" fmla="*/ 3635319 h 4885973"/>
              <a:gd name="connsiteX14457" fmla="*/ 5373263 w 6085020"/>
              <a:gd name="connsiteY14457" fmla="*/ 3635319 h 4885973"/>
              <a:gd name="connsiteX14458" fmla="*/ 1773213 w 6085020"/>
              <a:gd name="connsiteY14458" fmla="*/ 3635129 h 4885973"/>
              <a:gd name="connsiteX14459" fmla="*/ 1771787 w 6085020"/>
              <a:gd name="connsiteY14459" fmla="*/ 3637709 h 4885973"/>
              <a:gd name="connsiteX14460" fmla="*/ 1771882 w 6085020"/>
              <a:gd name="connsiteY14460" fmla="*/ 3637974 h 4885973"/>
              <a:gd name="connsiteX14461" fmla="*/ 1774434 w 6085020"/>
              <a:gd name="connsiteY14461" fmla="*/ 3639947 h 4885973"/>
              <a:gd name="connsiteX14462" fmla="*/ 1776409 w 6085020"/>
              <a:gd name="connsiteY14462" fmla="*/ 3637405 h 4885973"/>
              <a:gd name="connsiteX14463" fmla="*/ 1776065 w 6085020"/>
              <a:gd name="connsiteY14463" fmla="*/ 3636457 h 4885973"/>
              <a:gd name="connsiteX14464" fmla="*/ 1774924 w 6085020"/>
              <a:gd name="connsiteY14464" fmla="*/ 3636647 h 4885973"/>
              <a:gd name="connsiteX14465" fmla="*/ 3746091 w 6085020"/>
              <a:gd name="connsiteY14465" fmla="*/ 3634750 h 4885973"/>
              <a:gd name="connsiteX14466" fmla="*/ 3746091 w 6085020"/>
              <a:gd name="connsiteY14466" fmla="*/ 3645181 h 4885973"/>
              <a:gd name="connsiteX14467" fmla="*/ 3756549 w 6085020"/>
              <a:gd name="connsiteY14467" fmla="*/ 3645181 h 4885973"/>
              <a:gd name="connsiteX14468" fmla="*/ 3756549 w 6085020"/>
              <a:gd name="connsiteY14468" fmla="*/ 3634750 h 4885973"/>
              <a:gd name="connsiteX14469" fmla="*/ 1751345 w 6085020"/>
              <a:gd name="connsiteY14469" fmla="*/ 3634750 h 4885973"/>
              <a:gd name="connsiteX14470" fmla="*/ 1748683 w 6085020"/>
              <a:gd name="connsiteY14470" fmla="*/ 3640440 h 4885973"/>
              <a:gd name="connsiteX14471" fmla="*/ 1747161 w 6085020"/>
              <a:gd name="connsiteY14471" fmla="*/ 3646509 h 4885973"/>
              <a:gd name="connsiteX14472" fmla="*/ 1751155 w 6085020"/>
              <a:gd name="connsiteY14472" fmla="*/ 3644613 h 4885973"/>
              <a:gd name="connsiteX14473" fmla="*/ 1754007 w 6085020"/>
              <a:gd name="connsiteY14473" fmla="*/ 3642147 h 4885973"/>
              <a:gd name="connsiteX14474" fmla="*/ 1757810 w 6085020"/>
              <a:gd name="connsiteY14474" fmla="*/ 3634181 h 4885973"/>
              <a:gd name="connsiteX14475" fmla="*/ 1756669 w 6085020"/>
              <a:gd name="connsiteY14475" fmla="*/ 3635319 h 4885973"/>
              <a:gd name="connsiteX14476" fmla="*/ 1757810 w 6085020"/>
              <a:gd name="connsiteY14476" fmla="*/ 3636457 h 4885973"/>
              <a:gd name="connsiteX14477" fmla="*/ 1757810 w 6085020"/>
              <a:gd name="connsiteY14477" fmla="*/ 3635698 h 4885973"/>
              <a:gd name="connsiteX14478" fmla="*/ 1759331 w 6085020"/>
              <a:gd name="connsiteY14478" fmla="*/ 3635698 h 4885973"/>
              <a:gd name="connsiteX14479" fmla="*/ 1759331 w 6085020"/>
              <a:gd name="connsiteY14479" fmla="*/ 3634181 h 4885973"/>
              <a:gd name="connsiteX14480" fmla="*/ 1757810 w 6085020"/>
              <a:gd name="connsiteY14480" fmla="*/ 3634181 h 4885973"/>
              <a:gd name="connsiteX14481" fmla="*/ 730773 w 6085020"/>
              <a:gd name="connsiteY14481" fmla="*/ 3632663 h 4885973"/>
              <a:gd name="connsiteX14482" fmla="*/ 728301 w 6085020"/>
              <a:gd name="connsiteY14482" fmla="*/ 3635698 h 4885973"/>
              <a:gd name="connsiteX14483" fmla="*/ 731313 w 6085020"/>
              <a:gd name="connsiteY14483" fmla="*/ 3638372 h 4885973"/>
              <a:gd name="connsiteX14484" fmla="*/ 731534 w 6085020"/>
              <a:gd name="connsiteY14484" fmla="*/ 3638354 h 4885973"/>
              <a:gd name="connsiteX14485" fmla="*/ 734386 w 6085020"/>
              <a:gd name="connsiteY14485" fmla="*/ 3635508 h 4885973"/>
              <a:gd name="connsiteX14486" fmla="*/ 731534 w 6085020"/>
              <a:gd name="connsiteY14486" fmla="*/ 3632663 h 4885973"/>
              <a:gd name="connsiteX14487" fmla="*/ 1606255 w 6085020"/>
              <a:gd name="connsiteY14487" fmla="*/ 3632284 h 4885973"/>
              <a:gd name="connsiteX14488" fmla="*/ 1606255 w 6085020"/>
              <a:gd name="connsiteY14488" fmla="*/ 3632284 h 4885973"/>
              <a:gd name="connsiteX14489" fmla="*/ 2867946 w 6085020"/>
              <a:gd name="connsiteY14489" fmla="*/ 3630577 h 4885973"/>
              <a:gd name="connsiteX14490" fmla="*/ 2867946 w 6085020"/>
              <a:gd name="connsiteY14490" fmla="*/ 3630577 h 4885973"/>
              <a:gd name="connsiteX14491" fmla="*/ 2830485 w 6085020"/>
              <a:gd name="connsiteY14491" fmla="*/ 3630577 h 4885973"/>
              <a:gd name="connsiteX14492" fmla="*/ 2830485 w 6085020"/>
              <a:gd name="connsiteY14492" fmla="*/ 3630577 h 4885973"/>
              <a:gd name="connsiteX14493" fmla="*/ 1710461 w 6085020"/>
              <a:gd name="connsiteY14493" fmla="*/ 3630577 h 4885973"/>
              <a:gd name="connsiteX14494" fmla="*/ 1700003 w 6085020"/>
              <a:gd name="connsiteY14494" fmla="*/ 3635888 h 4885973"/>
              <a:gd name="connsiteX14495" fmla="*/ 1700003 w 6085020"/>
              <a:gd name="connsiteY14495" fmla="*/ 3646319 h 4885973"/>
              <a:gd name="connsiteX14496" fmla="*/ 1710461 w 6085020"/>
              <a:gd name="connsiteY14496" fmla="*/ 3630577 h 4885973"/>
              <a:gd name="connsiteX14497" fmla="*/ 588536 w 6085020"/>
              <a:gd name="connsiteY14497" fmla="*/ 3630577 h 4885973"/>
              <a:gd name="connsiteX14498" fmla="*/ 585303 w 6085020"/>
              <a:gd name="connsiteY14498" fmla="*/ 3634750 h 4885973"/>
              <a:gd name="connsiteX14499" fmla="*/ 582070 w 6085020"/>
              <a:gd name="connsiteY14499" fmla="*/ 3638922 h 4885973"/>
              <a:gd name="connsiteX14500" fmla="*/ 586254 w 6085020"/>
              <a:gd name="connsiteY14500" fmla="*/ 3642336 h 4885973"/>
              <a:gd name="connsiteX14501" fmla="*/ 590437 w 6085020"/>
              <a:gd name="connsiteY14501" fmla="*/ 3645561 h 4885973"/>
              <a:gd name="connsiteX14502" fmla="*/ 3421303 w 6085020"/>
              <a:gd name="connsiteY14502" fmla="*/ 3629439 h 4885973"/>
              <a:gd name="connsiteX14503" fmla="*/ 3417880 w 6085020"/>
              <a:gd name="connsiteY14503" fmla="*/ 3633422 h 4885973"/>
              <a:gd name="connsiteX14504" fmla="*/ 3422824 w 6085020"/>
              <a:gd name="connsiteY14504" fmla="*/ 3629629 h 4885973"/>
              <a:gd name="connsiteX14505" fmla="*/ 2177677 w 6085020"/>
              <a:gd name="connsiteY14505" fmla="*/ 3629250 h 4885973"/>
              <a:gd name="connsiteX14506" fmla="*/ 2184903 w 6085020"/>
              <a:gd name="connsiteY14506" fmla="*/ 3631715 h 4885973"/>
              <a:gd name="connsiteX14507" fmla="*/ 2187375 w 6085020"/>
              <a:gd name="connsiteY14507" fmla="*/ 3631715 h 4885973"/>
              <a:gd name="connsiteX14508" fmla="*/ 2189657 w 6085020"/>
              <a:gd name="connsiteY14508" fmla="*/ 3631715 h 4885973"/>
              <a:gd name="connsiteX14509" fmla="*/ 2184903 w 6085020"/>
              <a:gd name="connsiteY14509" fmla="*/ 3630767 h 4885973"/>
              <a:gd name="connsiteX14510" fmla="*/ 2007676 w 6085020"/>
              <a:gd name="connsiteY14510" fmla="*/ 3626594 h 4885973"/>
              <a:gd name="connsiteX14511" fmla="*/ 2007676 w 6085020"/>
              <a:gd name="connsiteY14511" fmla="*/ 3632853 h 4885973"/>
              <a:gd name="connsiteX14512" fmla="*/ 2007486 w 6085020"/>
              <a:gd name="connsiteY14512" fmla="*/ 3634560 h 4885973"/>
              <a:gd name="connsiteX14513" fmla="*/ 2009198 w 6085020"/>
              <a:gd name="connsiteY14513" fmla="*/ 3634560 h 4885973"/>
              <a:gd name="connsiteX14514" fmla="*/ 2011099 w 6085020"/>
              <a:gd name="connsiteY14514" fmla="*/ 3634560 h 4885973"/>
              <a:gd name="connsiteX14515" fmla="*/ 1831781 w 6085020"/>
              <a:gd name="connsiteY14515" fmla="*/ 3626405 h 4885973"/>
              <a:gd name="connsiteX14516" fmla="*/ 1826647 w 6085020"/>
              <a:gd name="connsiteY14516" fmla="*/ 3646699 h 4885973"/>
              <a:gd name="connsiteX14517" fmla="*/ 1826647 w 6085020"/>
              <a:gd name="connsiteY14517" fmla="*/ 3647268 h 4885973"/>
              <a:gd name="connsiteX14518" fmla="*/ 1831781 w 6085020"/>
              <a:gd name="connsiteY14518" fmla="*/ 3626405 h 4885973"/>
              <a:gd name="connsiteX14519" fmla="*/ 325358 w 6085020"/>
              <a:gd name="connsiteY14519" fmla="*/ 3625836 h 4885973"/>
              <a:gd name="connsiteX14520" fmla="*/ 327808 w 6085020"/>
              <a:gd name="connsiteY14520" fmla="*/ 3635841 h 4885973"/>
              <a:gd name="connsiteX14521" fmla="*/ 335591 w 6085020"/>
              <a:gd name="connsiteY14521" fmla="*/ 3641045 h 4885973"/>
              <a:gd name="connsiteX14522" fmla="*/ 335627 w 6085020"/>
              <a:gd name="connsiteY14522" fmla="*/ 3641388 h 4885973"/>
              <a:gd name="connsiteX14523" fmla="*/ 336388 w 6085020"/>
              <a:gd name="connsiteY14523" fmla="*/ 3641578 h 4885973"/>
              <a:gd name="connsiteX14524" fmla="*/ 335591 w 6085020"/>
              <a:gd name="connsiteY14524" fmla="*/ 3641045 h 4885973"/>
              <a:gd name="connsiteX14525" fmla="*/ 334344 w 6085020"/>
              <a:gd name="connsiteY14525" fmla="*/ 3629274 h 4885973"/>
              <a:gd name="connsiteX14526" fmla="*/ 325358 w 6085020"/>
              <a:gd name="connsiteY14526" fmla="*/ 3625836 h 4885973"/>
              <a:gd name="connsiteX14527" fmla="*/ 498662 w 6085020"/>
              <a:gd name="connsiteY14527" fmla="*/ 3625589 h 4885973"/>
              <a:gd name="connsiteX14528" fmla="*/ 498211 w 6085020"/>
              <a:gd name="connsiteY14528" fmla="*/ 3625646 h 4885973"/>
              <a:gd name="connsiteX14529" fmla="*/ 497707 w 6085020"/>
              <a:gd name="connsiteY14529" fmla="*/ 3629098 h 4885973"/>
              <a:gd name="connsiteX14530" fmla="*/ 497831 w 6085020"/>
              <a:gd name="connsiteY14530" fmla="*/ 3629250 h 4885973"/>
              <a:gd name="connsiteX14531" fmla="*/ 495739 w 6085020"/>
              <a:gd name="connsiteY14531" fmla="*/ 3628681 h 4885973"/>
              <a:gd name="connsiteX14532" fmla="*/ 498781 w 6085020"/>
              <a:gd name="connsiteY14532" fmla="*/ 3631146 h 4885973"/>
              <a:gd name="connsiteX14533" fmla="*/ 501261 w 6085020"/>
              <a:gd name="connsiteY14533" fmla="*/ 3627979 h 4885973"/>
              <a:gd name="connsiteX14534" fmla="*/ 501254 w 6085020"/>
              <a:gd name="connsiteY14534" fmla="*/ 3627922 h 4885973"/>
              <a:gd name="connsiteX14535" fmla="*/ 498662 w 6085020"/>
              <a:gd name="connsiteY14535" fmla="*/ 3625589 h 4885973"/>
              <a:gd name="connsiteX14536" fmla="*/ 2003113 w 6085020"/>
              <a:gd name="connsiteY14536" fmla="*/ 3624318 h 4885973"/>
              <a:gd name="connsiteX14537" fmla="*/ 1999119 w 6085020"/>
              <a:gd name="connsiteY14537" fmla="*/ 3646699 h 4885973"/>
              <a:gd name="connsiteX14538" fmla="*/ 1997788 w 6085020"/>
              <a:gd name="connsiteY14538" fmla="*/ 3645181 h 4885973"/>
              <a:gd name="connsiteX14539" fmla="*/ 2003113 w 6085020"/>
              <a:gd name="connsiteY14539" fmla="*/ 3624318 h 4885973"/>
              <a:gd name="connsiteX14540" fmla="*/ 1787475 w 6085020"/>
              <a:gd name="connsiteY14540" fmla="*/ 3623939 h 4885973"/>
              <a:gd name="connsiteX14541" fmla="*/ 1787475 w 6085020"/>
              <a:gd name="connsiteY14541" fmla="*/ 3623939 h 4885973"/>
              <a:gd name="connsiteX14542" fmla="*/ 1271199 w 6085020"/>
              <a:gd name="connsiteY14542" fmla="*/ 3622611 h 4885973"/>
              <a:gd name="connsiteX14543" fmla="*/ 1272150 w 6085020"/>
              <a:gd name="connsiteY14543" fmla="*/ 3627163 h 4885973"/>
              <a:gd name="connsiteX14544" fmla="*/ 1277474 w 6085020"/>
              <a:gd name="connsiteY14544" fmla="*/ 3633232 h 4885973"/>
              <a:gd name="connsiteX14545" fmla="*/ 1277474 w 6085020"/>
              <a:gd name="connsiteY14545" fmla="*/ 3627163 h 4885973"/>
              <a:gd name="connsiteX14546" fmla="*/ 1277474 w 6085020"/>
              <a:gd name="connsiteY14546" fmla="*/ 3626215 h 4885973"/>
              <a:gd name="connsiteX14547" fmla="*/ 421197 w 6085020"/>
              <a:gd name="connsiteY14547" fmla="*/ 3621853 h 4885973"/>
              <a:gd name="connsiteX14548" fmla="*/ 423289 w 6085020"/>
              <a:gd name="connsiteY14548" fmla="*/ 3625267 h 4885973"/>
              <a:gd name="connsiteX14549" fmla="*/ 423289 w 6085020"/>
              <a:gd name="connsiteY14549" fmla="*/ 3622611 h 4885973"/>
              <a:gd name="connsiteX14550" fmla="*/ 5798021 w 6085020"/>
              <a:gd name="connsiteY14550" fmla="*/ 3620170 h 4885973"/>
              <a:gd name="connsiteX14551" fmla="*/ 5806441 w 6085020"/>
              <a:gd name="connsiteY14551" fmla="*/ 3625456 h 4885973"/>
              <a:gd name="connsiteX14552" fmla="*/ 5810243 w 6085020"/>
              <a:gd name="connsiteY14552" fmla="*/ 3627732 h 4885973"/>
              <a:gd name="connsiteX14553" fmla="*/ 5810054 w 6085020"/>
              <a:gd name="connsiteY14553" fmla="*/ 3626784 h 4885973"/>
              <a:gd name="connsiteX14554" fmla="*/ 5798021 w 6085020"/>
              <a:gd name="connsiteY14554" fmla="*/ 3620170 h 4885973"/>
              <a:gd name="connsiteX14555" fmla="*/ 1889399 w 6085020"/>
              <a:gd name="connsiteY14555" fmla="*/ 3620146 h 4885973"/>
              <a:gd name="connsiteX14556" fmla="*/ 1884074 w 6085020"/>
              <a:gd name="connsiteY14556" fmla="*/ 3625456 h 4885973"/>
              <a:gd name="connsiteX14557" fmla="*/ 1884074 w 6085020"/>
              <a:gd name="connsiteY14557" fmla="*/ 3635888 h 4885973"/>
              <a:gd name="connsiteX14558" fmla="*/ 1889399 w 6085020"/>
              <a:gd name="connsiteY14558" fmla="*/ 3620525 h 4885973"/>
              <a:gd name="connsiteX14559" fmla="*/ 413021 w 6085020"/>
              <a:gd name="connsiteY14559" fmla="*/ 3620146 h 4885973"/>
              <a:gd name="connsiteX14560" fmla="*/ 405186 w 6085020"/>
              <a:gd name="connsiteY14560" fmla="*/ 3629686 h 4885973"/>
              <a:gd name="connsiteX14561" fmla="*/ 405224 w 6085020"/>
              <a:gd name="connsiteY14561" fmla="*/ 3630008 h 4885973"/>
              <a:gd name="connsiteX14562" fmla="*/ 415112 w 6085020"/>
              <a:gd name="connsiteY14562" fmla="*/ 3637785 h 4885973"/>
              <a:gd name="connsiteX14563" fmla="*/ 423050 w 6085020"/>
              <a:gd name="connsiteY14563" fmla="*/ 3628320 h 4885973"/>
              <a:gd name="connsiteX14564" fmla="*/ 422909 w 6085020"/>
              <a:gd name="connsiteY14564" fmla="*/ 3627353 h 4885973"/>
              <a:gd name="connsiteX14565" fmla="*/ 422909 w 6085020"/>
              <a:gd name="connsiteY14565" fmla="*/ 3627922 h 4885973"/>
              <a:gd name="connsiteX14566" fmla="*/ 413021 w 6085020"/>
              <a:gd name="connsiteY14566" fmla="*/ 3620146 h 4885973"/>
              <a:gd name="connsiteX14567" fmla="*/ 510604 w 6085020"/>
              <a:gd name="connsiteY14567" fmla="*/ 3620127 h 4885973"/>
              <a:gd name="connsiteX14568" fmla="*/ 510381 w 6085020"/>
              <a:gd name="connsiteY14568" fmla="*/ 3620146 h 4885973"/>
              <a:gd name="connsiteX14569" fmla="*/ 508479 w 6085020"/>
              <a:gd name="connsiteY14569" fmla="*/ 3622611 h 4885973"/>
              <a:gd name="connsiteX14570" fmla="*/ 507148 w 6085020"/>
              <a:gd name="connsiteY14570" fmla="*/ 3624508 h 4885973"/>
              <a:gd name="connsiteX14571" fmla="*/ 509552 w 6085020"/>
              <a:gd name="connsiteY14571" fmla="*/ 3627030 h 4885973"/>
              <a:gd name="connsiteX14572" fmla="*/ 510191 w 6085020"/>
              <a:gd name="connsiteY14572" fmla="*/ 3626973 h 4885973"/>
              <a:gd name="connsiteX14573" fmla="*/ 513813 w 6085020"/>
              <a:gd name="connsiteY14573" fmla="*/ 3625210 h 4885973"/>
              <a:gd name="connsiteX14574" fmla="*/ 513424 w 6085020"/>
              <a:gd name="connsiteY14574" fmla="*/ 3622611 h 4885973"/>
              <a:gd name="connsiteX14575" fmla="*/ 510604 w 6085020"/>
              <a:gd name="connsiteY14575" fmla="*/ 3620127 h 4885973"/>
              <a:gd name="connsiteX14576" fmla="*/ 673536 w 6085020"/>
              <a:gd name="connsiteY14576" fmla="*/ 3619956 h 4885973"/>
              <a:gd name="connsiteX14577" fmla="*/ 669162 w 6085020"/>
              <a:gd name="connsiteY14577" fmla="*/ 3623560 h 4885973"/>
              <a:gd name="connsiteX14578" fmla="*/ 669162 w 6085020"/>
              <a:gd name="connsiteY14578" fmla="*/ 3624887 h 4885973"/>
              <a:gd name="connsiteX14579" fmla="*/ 667831 w 6085020"/>
              <a:gd name="connsiteY14579" fmla="*/ 3631146 h 4885973"/>
              <a:gd name="connsiteX14580" fmla="*/ 669733 w 6085020"/>
              <a:gd name="connsiteY14580" fmla="*/ 3628870 h 4885973"/>
              <a:gd name="connsiteX14581" fmla="*/ 671634 w 6085020"/>
              <a:gd name="connsiteY14581" fmla="*/ 3624698 h 4885973"/>
              <a:gd name="connsiteX14582" fmla="*/ 673726 w 6085020"/>
              <a:gd name="connsiteY14582" fmla="*/ 3625646 h 4885973"/>
              <a:gd name="connsiteX14583" fmla="*/ 675818 w 6085020"/>
              <a:gd name="connsiteY14583" fmla="*/ 3626784 h 4885973"/>
              <a:gd name="connsiteX14584" fmla="*/ 675818 w 6085020"/>
              <a:gd name="connsiteY14584" fmla="*/ 3619956 h 4885973"/>
              <a:gd name="connsiteX14585" fmla="*/ 3421303 w 6085020"/>
              <a:gd name="connsiteY14585" fmla="*/ 3619197 h 4885973"/>
              <a:gd name="connsiteX14586" fmla="*/ 3405329 w 6085020"/>
              <a:gd name="connsiteY14586" fmla="*/ 3620904 h 4885973"/>
              <a:gd name="connsiteX14587" fmla="*/ 3400956 w 6085020"/>
              <a:gd name="connsiteY14587" fmla="*/ 3622042 h 4885973"/>
              <a:gd name="connsiteX14588" fmla="*/ 3389927 w 6085020"/>
              <a:gd name="connsiteY14588" fmla="*/ 3650492 h 4885973"/>
              <a:gd name="connsiteX14589" fmla="*/ 3400766 w 6085020"/>
              <a:gd name="connsiteY14589" fmla="*/ 3629439 h 4885973"/>
              <a:gd name="connsiteX14590" fmla="*/ 3400195 w 6085020"/>
              <a:gd name="connsiteY14590" fmla="*/ 3629439 h 4885973"/>
              <a:gd name="connsiteX14591" fmla="*/ 3405710 w 6085020"/>
              <a:gd name="connsiteY14591" fmla="*/ 3627922 h 4885973"/>
              <a:gd name="connsiteX14592" fmla="*/ 3421303 w 6085020"/>
              <a:gd name="connsiteY14592" fmla="*/ 3619197 h 4885973"/>
              <a:gd name="connsiteX14593" fmla="*/ 3144815 w 6085020"/>
              <a:gd name="connsiteY14593" fmla="*/ 3619008 h 4885973"/>
              <a:gd name="connsiteX14594" fmla="*/ 3144815 w 6085020"/>
              <a:gd name="connsiteY14594" fmla="*/ 3619008 h 4885973"/>
              <a:gd name="connsiteX14595" fmla="*/ 3605945 w 6085020"/>
              <a:gd name="connsiteY14595" fmla="*/ 3618818 h 4885973"/>
              <a:gd name="connsiteX14596" fmla="*/ 3605945 w 6085020"/>
              <a:gd name="connsiteY14596" fmla="*/ 3618818 h 4885973"/>
              <a:gd name="connsiteX14597" fmla="*/ 3085105 w 6085020"/>
              <a:gd name="connsiteY14597" fmla="*/ 3616993 h 4885973"/>
              <a:gd name="connsiteX14598" fmla="*/ 3086246 w 6085020"/>
              <a:gd name="connsiteY14598" fmla="*/ 3629439 h 4885973"/>
              <a:gd name="connsiteX14599" fmla="*/ 3085105 w 6085020"/>
              <a:gd name="connsiteY14599" fmla="*/ 3616993 h 4885973"/>
              <a:gd name="connsiteX14600" fmla="*/ 434128 w 6085020"/>
              <a:gd name="connsiteY14600" fmla="*/ 3616732 h 4885973"/>
              <a:gd name="connsiteX14601" fmla="*/ 433938 w 6085020"/>
              <a:gd name="connsiteY14601" fmla="*/ 3617680 h 4885973"/>
              <a:gd name="connsiteX14602" fmla="*/ 432968 w 6085020"/>
              <a:gd name="connsiteY14602" fmla="*/ 3618609 h 4885973"/>
              <a:gd name="connsiteX14603" fmla="*/ 432987 w 6085020"/>
              <a:gd name="connsiteY14603" fmla="*/ 3618818 h 4885973"/>
              <a:gd name="connsiteX14604" fmla="*/ 434128 w 6085020"/>
              <a:gd name="connsiteY14604" fmla="*/ 3618818 h 4885973"/>
              <a:gd name="connsiteX14605" fmla="*/ 434718 w 6085020"/>
              <a:gd name="connsiteY14605" fmla="*/ 3617319 h 4885973"/>
              <a:gd name="connsiteX14606" fmla="*/ 434128 w 6085020"/>
              <a:gd name="connsiteY14606" fmla="*/ 3616732 h 4885973"/>
              <a:gd name="connsiteX14607" fmla="*/ 3495084 w 6085020"/>
              <a:gd name="connsiteY14607" fmla="*/ 3615404 h 4885973"/>
              <a:gd name="connsiteX14608" fmla="*/ 3505542 w 6085020"/>
              <a:gd name="connsiteY14608" fmla="*/ 3636267 h 4885973"/>
              <a:gd name="connsiteX14609" fmla="*/ 3505542 w 6085020"/>
              <a:gd name="connsiteY14609" fmla="*/ 3646699 h 4885973"/>
              <a:gd name="connsiteX14610" fmla="*/ 3507634 w 6085020"/>
              <a:gd name="connsiteY14610" fmla="*/ 3637263 h 4885973"/>
              <a:gd name="connsiteX14611" fmla="*/ 3515638 w 6085020"/>
              <a:gd name="connsiteY14611" fmla="*/ 3635040 h 4885973"/>
              <a:gd name="connsiteX14612" fmla="*/ 3516001 w 6085020"/>
              <a:gd name="connsiteY14612" fmla="*/ 3636267 h 4885973"/>
              <a:gd name="connsiteX14613" fmla="*/ 3516001 w 6085020"/>
              <a:gd name="connsiteY14613" fmla="*/ 3634939 h 4885973"/>
              <a:gd name="connsiteX14614" fmla="*/ 3515638 w 6085020"/>
              <a:gd name="connsiteY14614" fmla="*/ 3635040 h 4885973"/>
              <a:gd name="connsiteX14615" fmla="*/ 3511877 w 6085020"/>
              <a:gd name="connsiteY14615" fmla="*/ 3622344 h 4885973"/>
              <a:gd name="connsiteX14616" fmla="*/ 3499096 w 6085020"/>
              <a:gd name="connsiteY14616" fmla="*/ 3615404 h 4885973"/>
              <a:gd name="connsiteX14617" fmla="*/ 3495084 w 6085020"/>
              <a:gd name="connsiteY14617" fmla="*/ 3615404 h 4885973"/>
              <a:gd name="connsiteX14618" fmla="*/ 321745 w 6085020"/>
              <a:gd name="connsiteY14618" fmla="*/ 3615025 h 4885973"/>
              <a:gd name="connsiteX14619" fmla="*/ 320795 w 6085020"/>
              <a:gd name="connsiteY14619" fmla="*/ 3618439 h 4885973"/>
              <a:gd name="connsiteX14620" fmla="*/ 320795 w 6085020"/>
              <a:gd name="connsiteY14620" fmla="*/ 3621853 h 4885973"/>
              <a:gd name="connsiteX14621" fmla="*/ 321555 w 6085020"/>
              <a:gd name="connsiteY14621" fmla="*/ 3623749 h 4885973"/>
              <a:gd name="connsiteX14622" fmla="*/ 325358 w 6085020"/>
              <a:gd name="connsiteY14622" fmla="*/ 3625646 h 4885973"/>
              <a:gd name="connsiteX14623" fmla="*/ 327450 w 6085020"/>
              <a:gd name="connsiteY14623" fmla="*/ 3625646 h 4885973"/>
              <a:gd name="connsiteX14624" fmla="*/ 326309 w 6085020"/>
              <a:gd name="connsiteY14624" fmla="*/ 3617301 h 4885973"/>
              <a:gd name="connsiteX14625" fmla="*/ 324027 w 6085020"/>
              <a:gd name="connsiteY14625" fmla="*/ 3616163 h 4885973"/>
              <a:gd name="connsiteX14626" fmla="*/ 1365897 w 6085020"/>
              <a:gd name="connsiteY14626" fmla="*/ 3614456 h 4885973"/>
              <a:gd name="connsiteX14627" fmla="*/ 1356389 w 6085020"/>
              <a:gd name="connsiteY14627" fmla="*/ 3615404 h 4885973"/>
              <a:gd name="connsiteX14628" fmla="*/ 1366467 w 6085020"/>
              <a:gd name="connsiteY14628" fmla="*/ 3614456 h 4885973"/>
              <a:gd name="connsiteX14629" fmla="*/ 3866270 w 6085020"/>
              <a:gd name="connsiteY14629" fmla="*/ 3613887 h 4885973"/>
              <a:gd name="connsiteX14630" fmla="*/ 3866270 w 6085020"/>
              <a:gd name="connsiteY14630" fmla="*/ 3613887 h 4885973"/>
              <a:gd name="connsiteX14631" fmla="*/ 798469 w 6085020"/>
              <a:gd name="connsiteY14631" fmla="*/ 3613507 h 4885973"/>
              <a:gd name="connsiteX14632" fmla="*/ 796567 w 6085020"/>
              <a:gd name="connsiteY14632" fmla="*/ 3615214 h 4885973"/>
              <a:gd name="connsiteX14633" fmla="*/ 794666 w 6085020"/>
              <a:gd name="connsiteY14633" fmla="*/ 3617680 h 4885973"/>
              <a:gd name="connsiteX14634" fmla="*/ 795997 w 6085020"/>
              <a:gd name="connsiteY14634" fmla="*/ 3617301 h 4885973"/>
              <a:gd name="connsiteX14635" fmla="*/ 796187 w 6085020"/>
              <a:gd name="connsiteY14635" fmla="*/ 3618059 h 4885973"/>
              <a:gd name="connsiteX14636" fmla="*/ 798469 w 6085020"/>
              <a:gd name="connsiteY14636" fmla="*/ 3618059 h 4885973"/>
              <a:gd name="connsiteX14637" fmla="*/ 4050689 w 6085020"/>
              <a:gd name="connsiteY14637" fmla="*/ 3612773 h 4885973"/>
              <a:gd name="connsiteX14638" fmla="*/ 4050342 w 6085020"/>
              <a:gd name="connsiteY14638" fmla="*/ 3629629 h 4885973"/>
              <a:gd name="connsiteX14639" fmla="*/ 4060800 w 6085020"/>
              <a:gd name="connsiteY14639" fmla="*/ 3614076 h 4885973"/>
              <a:gd name="connsiteX14640" fmla="*/ 4050689 w 6085020"/>
              <a:gd name="connsiteY14640" fmla="*/ 3612773 h 4885973"/>
              <a:gd name="connsiteX14641" fmla="*/ 3631046 w 6085020"/>
              <a:gd name="connsiteY14641" fmla="*/ 3610473 h 4885973"/>
              <a:gd name="connsiteX14642" fmla="*/ 3620587 w 6085020"/>
              <a:gd name="connsiteY14642" fmla="*/ 3631336 h 4885973"/>
              <a:gd name="connsiteX14643" fmla="*/ 3633898 w 6085020"/>
              <a:gd name="connsiteY14643" fmla="*/ 3622611 h 4885973"/>
              <a:gd name="connsiteX14644" fmla="*/ 3632757 w 6085020"/>
              <a:gd name="connsiteY14644" fmla="*/ 3610473 h 4885973"/>
              <a:gd name="connsiteX14645" fmla="*/ 3631046 w 6085020"/>
              <a:gd name="connsiteY14645" fmla="*/ 3610473 h 4885973"/>
              <a:gd name="connsiteX14646" fmla="*/ 5333330 w 6085020"/>
              <a:gd name="connsiteY14646" fmla="*/ 3610093 h 4885973"/>
              <a:gd name="connsiteX14647" fmla="*/ 5334988 w 6085020"/>
              <a:gd name="connsiteY14647" fmla="*/ 3610498 h 4885973"/>
              <a:gd name="connsiteX14648" fmla="*/ 5323537 w 6085020"/>
              <a:gd name="connsiteY14648" fmla="*/ 3615878 h 4885973"/>
              <a:gd name="connsiteX14649" fmla="*/ 5328956 w 6085020"/>
              <a:gd name="connsiteY14649" fmla="*/ 3627353 h 4885973"/>
              <a:gd name="connsiteX14650" fmla="*/ 5340556 w 6085020"/>
              <a:gd name="connsiteY14650" fmla="*/ 3621853 h 4885973"/>
              <a:gd name="connsiteX14651" fmla="*/ 5335041 w 6085020"/>
              <a:gd name="connsiteY14651" fmla="*/ 3610511 h 4885973"/>
              <a:gd name="connsiteX14652" fmla="*/ 5334988 w 6085020"/>
              <a:gd name="connsiteY14652" fmla="*/ 3610498 h 4885973"/>
              <a:gd name="connsiteX14653" fmla="*/ 5335041 w 6085020"/>
              <a:gd name="connsiteY14653" fmla="*/ 3610473 h 4885973"/>
              <a:gd name="connsiteX14654" fmla="*/ 639688 w 6085020"/>
              <a:gd name="connsiteY14654" fmla="*/ 3610093 h 4885973"/>
              <a:gd name="connsiteX14655" fmla="*/ 639688 w 6085020"/>
              <a:gd name="connsiteY14655" fmla="*/ 3610093 h 4885973"/>
              <a:gd name="connsiteX14656" fmla="*/ 843156 w 6085020"/>
              <a:gd name="connsiteY14656" fmla="*/ 3609904 h 4885973"/>
              <a:gd name="connsiteX14657" fmla="*/ 843156 w 6085020"/>
              <a:gd name="connsiteY14657" fmla="*/ 3613697 h 4885973"/>
              <a:gd name="connsiteX14658" fmla="*/ 839543 w 6085020"/>
              <a:gd name="connsiteY14658" fmla="*/ 3616542 h 4885973"/>
              <a:gd name="connsiteX14659" fmla="*/ 834979 w 6085020"/>
              <a:gd name="connsiteY14659" fmla="*/ 3622991 h 4885973"/>
              <a:gd name="connsiteX14660" fmla="*/ 844106 w 6085020"/>
              <a:gd name="connsiteY14660" fmla="*/ 3624698 h 4885973"/>
              <a:gd name="connsiteX14661" fmla="*/ 843346 w 6085020"/>
              <a:gd name="connsiteY14661" fmla="*/ 3623939 h 4885973"/>
              <a:gd name="connsiteX14662" fmla="*/ 852093 w 6085020"/>
              <a:gd name="connsiteY14662" fmla="*/ 3622801 h 4885973"/>
              <a:gd name="connsiteX14663" fmla="*/ 847910 w 6085020"/>
              <a:gd name="connsiteY14663" fmla="*/ 3617490 h 4885973"/>
              <a:gd name="connsiteX14664" fmla="*/ 843156 w 6085020"/>
              <a:gd name="connsiteY14664" fmla="*/ 3609904 h 4885973"/>
              <a:gd name="connsiteX14665" fmla="*/ 3098416 w 6085020"/>
              <a:gd name="connsiteY14665" fmla="*/ 3609335 h 4885973"/>
              <a:gd name="connsiteX14666" fmla="*/ 3098416 w 6085020"/>
              <a:gd name="connsiteY14666" fmla="*/ 3609335 h 4885973"/>
              <a:gd name="connsiteX14667" fmla="*/ 5508845 w 6085020"/>
              <a:gd name="connsiteY14667" fmla="*/ 3609145 h 4885973"/>
              <a:gd name="connsiteX14668" fmla="*/ 5508845 w 6085020"/>
              <a:gd name="connsiteY14668" fmla="*/ 3609145 h 4885973"/>
              <a:gd name="connsiteX14669" fmla="*/ 4878588 w 6085020"/>
              <a:gd name="connsiteY14669" fmla="*/ 3608799 h 4885973"/>
              <a:gd name="connsiteX14670" fmla="*/ 4880567 w 6085020"/>
              <a:gd name="connsiteY14670" fmla="*/ 3624508 h 4885973"/>
              <a:gd name="connsiteX14671" fmla="*/ 4881517 w 6085020"/>
              <a:gd name="connsiteY14671" fmla="*/ 3626025 h 4885973"/>
              <a:gd name="connsiteX14672" fmla="*/ 4886842 w 6085020"/>
              <a:gd name="connsiteY14672" fmla="*/ 3610283 h 4885973"/>
              <a:gd name="connsiteX14673" fmla="*/ 4878588 w 6085020"/>
              <a:gd name="connsiteY14673" fmla="*/ 3608799 h 4885973"/>
              <a:gd name="connsiteX14674" fmla="*/ 1773213 w 6085020"/>
              <a:gd name="connsiteY14674" fmla="*/ 3608576 h 4885973"/>
              <a:gd name="connsiteX14675" fmla="*/ 1773213 w 6085020"/>
              <a:gd name="connsiteY14675" fmla="*/ 3608576 h 4885973"/>
              <a:gd name="connsiteX14676" fmla="*/ 516656 w 6085020"/>
              <a:gd name="connsiteY14676" fmla="*/ 3607248 h 4885973"/>
              <a:gd name="connsiteX14677" fmla="*/ 513443 w 6085020"/>
              <a:gd name="connsiteY14677" fmla="*/ 3609676 h 4885973"/>
              <a:gd name="connsiteX14678" fmla="*/ 513424 w 6085020"/>
              <a:gd name="connsiteY14678" fmla="*/ 3610283 h 4885973"/>
              <a:gd name="connsiteX14679" fmla="*/ 516656 w 6085020"/>
              <a:gd name="connsiteY14679" fmla="*/ 3612938 h 4885973"/>
              <a:gd name="connsiteX14680" fmla="*/ 519509 w 6085020"/>
              <a:gd name="connsiteY14680" fmla="*/ 3610093 h 4885973"/>
              <a:gd name="connsiteX14681" fmla="*/ 516656 w 6085020"/>
              <a:gd name="connsiteY14681" fmla="*/ 3607248 h 4885973"/>
              <a:gd name="connsiteX14682" fmla="*/ 5377256 w 6085020"/>
              <a:gd name="connsiteY14682" fmla="*/ 3606679 h 4885973"/>
              <a:gd name="connsiteX14683" fmla="*/ 5374784 w 6085020"/>
              <a:gd name="connsiteY14683" fmla="*/ 3609524 h 4885973"/>
              <a:gd name="connsiteX14684" fmla="*/ 5375925 w 6085020"/>
              <a:gd name="connsiteY14684" fmla="*/ 3609524 h 4885973"/>
              <a:gd name="connsiteX14685" fmla="*/ 5378207 w 6085020"/>
              <a:gd name="connsiteY14685" fmla="*/ 3609524 h 4885973"/>
              <a:gd name="connsiteX14686" fmla="*/ 3943910 w 6085020"/>
              <a:gd name="connsiteY14686" fmla="*/ 3606167 h 4885973"/>
              <a:gd name="connsiteX14687" fmla="*/ 3940431 w 6085020"/>
              <a:gd name="connsiteY14687" fmla="*/ 3609335 h 4885973"/>
              <a:gd name="connsiteX14688" fmla="*/ 3944804 w 6085020"/>
              <a:gd name="connsiteY14688" fmla="*/ 3619197 h 4885973"/>
              <a:gd name="connsiteX14689" fmla="*/ 3945755 w 6085020"/>
              <a:gd name="connsiteY14689" fmla="*/ 3619766 h 4885973"/>
              <a:gd name="connsiteX14690" fmla="*/ 3945755 w 6085020"/>
              <a:gd name="connsiteY14690" fmla="*/ 3625077 h 4885973"/>
              <a:gd name="connsiteX14691" fmla="*/ 3943910 w 6085020"/>
              <a:gd name="connsiteY14691" fmla="*/ 3606167 h 4885973"/>
              <a:gd name="connsiteX14692" fmla="*/ 2783897 w 6085020"/>
              <a:gd name="connsiteY14692" fmla="*/ 3606110 h 4885973"/>
              <a:gd name="connsiteX14693" fmla="*/ 2783897 w 6085020"/>
              <a:gd name="connsiteY14693" fmla="*/ 3606110 h 4885973"/>
              <a:gd name="connsiteX14694" fmla="*/ 2143639 w 6085020"/>
              <a:gd name="connsiteY14694" fmla="*/ 3604972 h 4885973"/>
              <a:gd name="connsiteX14695" fmla="*/ 2143639 w 6085020"/>
              <a:gd name="connsiteY14695" fmla="*/ 3620525 h 4885973"/>
              <a:gd name="connsiteX14696" fmla="*/ 2117397 w 6085020"/>
              <a:gd name="connsiteY14696" fmla="*/ 3625836 h 4885973"/>
              <a:gd name="connsiteX14697" fmla="*/ 2138314 w 6085020"/>
              <a:gd name="connsiteY14697" fmla="*/ 3636267 h 4885973"/>
              <a:gd name="connsiteX14698" fmla="*/ 2145540 w 6085020"/>
              <a:gd name="connsiteY14698" fmla="*/ 3604972 h 4885973"/>
              <a:gd name="connsiteX14699" fmla="*/ 1286602 w 6085020"/>
              <a:gd name="connsiteY14699" fmla="*/ 3602696 h 4885973"/>
              <a:gd name="connsiteX14700" fmla="*/ 1282038 w 6085020"/>
              <a:gd name="connsiteY14700" fmla="*/ 3603645 h 4885973"/>
              <a:gd name="connsiteX14701" fmla="*/ 1283369 w 6085020"/>
              <a:gd name="connsiteY14701" fmla="*/ 3607059 h 4885973"/>
              <a:gd name="connsiteX14702" fmla="*/ 269072 w 6085020"/>
              <a:gd name="connsiteY14702" fmla="*/ 3602696 h 4885973"/>
              <a:gd name="connsiteX14703" fmla="*/ 264508 w 6085020"/>
              <a:gd name="connsiteY14703" fmla="*/ 3611800 h 4885973"/>
              <a:gd name="connsiteX14704" fmla="*/ 262417 w 6085020"/>
              <a:gd name="connsiteY14704" fmla="*/ 3620525 h 4885973"/>
              <a:gd name="connsiteX14705" fmla="*/ 272305 w 6085020"/>
              <a:gd name="connsiteY14705" fmla="*/ 3619197 h 4885973"/>
              <a:gd name="connsiteX14706" fmla="*/ 272305 w 6085020"/>
              <a:gd name="connsiteY14706" fmla="*/ 3610852 h 4885973"/>
              <a:gd name="connsiteX14707" fmla="*/ 269072 w 6085020"/>
              <a:gd name="connsiteY14707" fmla="*/ 3602696 h 4885973"/>
              <a:gd name="connsiteX14708" fmla="*/ 889174 w 6085020"/>
              <a:gd name="connsiteY14708" fmla="*/ 3601369 h 4885973"/>
              <a:gd name="connsiteX14709" fmla="*/ 865404 w 6085020"/>
              <a:gd name="connsiteY14709" fmla="*/ 3604214 h 4885973"/>
              <a:gd name="connsiteX14710" fmla="*/ 868637 w 6085020"/>
              <a:gd name="connsiteY14710" fmla="*/ 3606679 h 4885973"/>
              <a:gd name="connsiteX14711" fmla="*/ 884420 w 6085020"/>
              <a:gd name="connsiteY14711" fmla="*/ 3611042 h 4885973"/>
              <a:gd name="connsiteX14712" fmla="*/ 896970 w 6085020"/>
              <a:gd name="connsiteY14712" fmla="*/ 3611042 h 4885973"/>
              <a:gd name="connsiteX14713" fmla="*/ 892977 w 6085020"/>
              <a:gd name="connsiteY14713" fmla="*/ 3606300 h 4885973"/>
              <a:gd name="connsiteX14714" fmla="*/ 2762980 w 6085020"/>
              <a:gd name="connsiteY14714" fmla="*/ 3600610 h 4885973"/>
              <a:gd name="connsiteX14715" fmla="*/ 2767733 w 6085020"/>
              <a:gd name="connsiteY14715" fmla="*/ 3641578 h 4885973"/>
              <a:gd name="connsiteX14716" fmla="*/ 2768114 w 6085020"/>
              <a:gd name="connsiteY14716" fmla="*/ 3642336 h 4885973"/>
              <a:gd name="connsiteX14717" fmla="*/ 2762980 w 6085020"/>
              <a:gd name="connsiteY14717" fmla="*/ 3600610 h 4885973"/>
              <a:gd name="connsiteX14718" fmla="*/ 3197108 w 6085020"/>
              <a:gd name="connsiteY14718" fmla="*/ 3599851 h 4885973"/>
              <a:gd name="connsiteX14719" fmla="*/ 3197108 w 6085020"/>
              <a:gd name="connsiteY14719" fmla="*/ 3599851 h 4885973"/>
              <a:gd name="connsiteX14720" fmla="*/ 2866995 w 6085020"/>
              <a:gd name="connsiteY14720" fmla="*/ 3599282 h 4885973"/>
              <a:gd name="connsiteX14721" fmla="*/ 2841240 w 6085020"/>
              <a:gd name="connsiteY14721" fmla="*/ 3620284 h 4885973"/>
              <a:gd name="connsiteX14722" fmla="*/ 2840944 w 6085020"/>
              <a:gd name="connsiteY14722" fmla="*/ 3620146 h 4885973"/>
              <a:gd name="connsiteX14723" fmla="*/ 2840944 w 6085020"/>
              <a:gd name="connsiteY14723" fmla="*/ 3620525 h 4885973"/>
              <a:gd name="connsiteX14724" fmla="*/ 2841240 w 6085020"/>
              <a:gd name="connsiteY14724" fmla="*/ 3620284 h 4885973"/>
              <a:gd name="connsiteX14725" fmla="*/ 2850844 w 6085020"/>
              <a:gd name="connsiteY14725" fmla="*/ 3624754 h 4885973"/>
              <a:gd name="connsiteX14726" fmla="*/ 2866995 w 6085020"/>
              <a:gd name="connsiteY14726" fmla="*/ 3599282 h 4885973"/>
              <a:gd name="connsiteX14727" fmla="*/ 3165732 w 6085020"/>
              <a:gd name="connsiteY14727" fmla="*/ 3598524 h 4885973"/>
              <a:gd name="connsiteX14728" fmla="*/ 3170106 w 6085020"/>
              <a:gd name="connsiteY14728" fmla="*/ 3609335 h 4885973"/>
              <a:gd name="connsiteX14729" fmla="*/ 3181325 w 6085020"/>
              <a:gd name="connsiteY14729" fmla="*/ 3603645 h 4885973"/>
              <a:gd name="connsiteX14730" fmla="*/ 3170676 w 6085020"/>
              <a:gd name="connsiteY14730" fmla="*/ 3598524 h 4885973"/>
              <a:gd name="connsiteX14731" fmla="*/ 3165732 w 6085020"/>
              <a:gd name="connsiteY14731" fmla="*/ 3598524 h 4885973"/>
              <a:gd name="connsiteX14732" fmla="*/ 5764226 w 6085020"/>
              <a:gd name="connsiteY14732" fmla="*/ 3598334 h 4885973"/>
              <a:gd name="connsiteX14733" fmla="*/ 5764416 w 6085020"/>
              <a:gd name="connsiteY14733" fmla="*/ 3599282 h 4885973"/>
              <a:gd name="connsiteX14734" fmla="*/ 5759281 w 6085020"/>
              <a:gd name="connsiteY14734" fmla="*/ 3620146 h 4885973"/>
              <a:gd name="connsiteX14735" fmla="*/ 5772688 w 6085020"/>
              <a:gd name="connsiteY14735" fmla="*/ 3611706 h 4885973"/>
              <a:gd name="connsiteX14736" fmla="*/ 5764226 w 6085020"/>
              <a:gd name="connsiteY14736" fmla="*/ 3598334 h 4885973"/>
              <a:gd name="connsiteX14737" fmla="*/ 1971737 w 6085020"/>
              <a:gd name="connsiteY14737" fmla="*/ 3598145 h 4885973"/>
              <a:gd name="connsiteX14738" fmla="*/ 1971737 w 6085020"/>
              <a:gd name="connsiteY14738" fmla="*/ 3598145 h 4885973"/>
              <a:gd name="connsiteX14739" fmla="*/ 5318118 w 6085020"/>
              <a:gd name="connsiteY14739" fmla="*/ 3595679 h 4885973"/>
              <a:gd name="connsiteX14740" fmla="*/ 5318118 w 6085020"/>
              <a:gd name="connsiteY14740" fmla="*/ 3597006 h 4885973"/>
              <a:gd name="connsiteX14741" fmla="*/ 5320970 w 6085020"/>
              <a:gd name="connsiteY14741" fmla="*/ 3595868 h 4885973"/>
              <a:gd name="connsiteX14742" fmla="*/ 5319829 w 6085020"/>
              <a:gd name="connsiteY14742" fmla="*/ 3595679 h 4885973"/>
              <a:gd name="connsiteX14743" fmla="*/ 5318118 w 6085020"/>
              <a:gd name="connsiteY14743" fmla="*/ 3595679 h 4885973"/>
              <a:gd name="connsiteX14744" fmla="*/ 5815568 w 6085020"/>
              <a:gd name="connsiteY14744" fmla="*/ 3595299 h 4885973"/>
              <a:gd name="connsiteX14745" fmla="*/ 5811004 w 6085020"/>
              <a:gd name="connsiteY14745" fmla="*/ 3605921 h 4885973"/>
              <a:gd name="connsiteX14746" fmla="*/ 5818040 w 6085020"/>
              <a:gd name="connsiteY14746" fmla="*/ 3608576 h 4885973"/>
              <a:gd name="connsiteX14747" fmla="*/ 5832682 w 6085020"/>
              <a:gd name="connsiteY14747" fmla="*/ 3608576 h 4885973"/>
              <a:gd name="connsiteX14748" fmla="*/ 5840288 w 6085020"/>
              <a:gd name="connsiteY14748" fmla="*/ 3605352 h 4885973"/>
              <a:gd name="connsiteX14749" fmla="*/ 5827928 w 6085020"/>
              <a:gd name="connsiteY14749" fmla="*/ 3600420 h 4885973"/>
              <a:gd name="connsiteX14750" fmla="*/ 5254605 w 6085020"/>
              <a:gd name="connsiteY14750" fmla="*/ 3594541 h 4885973"/>
              <a:gd name="connsiteX14751" fmla="*/ 5239202 w 6085020"/>
              <a:gd name="connsiteY14751" fmla="*/ 3601938 h 4885973"/>
              <a:gd name="connsiteX14752" fmla="*/ 5223800 w 6085020"/>
              <a:gd name="connsiteY14752" fmla="*/ 3609145 h 4885973"/>
              <a:gd name="connsiteX14753" fmla="*/ 5231216 w 6085020"/>
              <a:gd name="connsiteY14753" fmla="*/ 3624508 h 4885973"/>
              <a:gd name="connsiteX14754" fmla="*/ 5238442 w 6085020"/>
              <a:gd name="connsiteY14754" fmla="*/ 3639871 h 4885973"/>
              <a:gd name="connsiteX14755" fmla="*/ 5244527 w 6085020"/>
              <a:gd name="connsiteY14755" fmla="*/ 3622611 h 4885973"/>
              <a:gd name="connsiteX14756" fmla="*/ 5248330 w 6085020"/>
              <a:gd name="connsiteY14756" fmla="*/ 3624887 h 4885973"/>
              <a:gd name="connsiteX14757" fmla="*/ 5253654 w 6085020"/>
              <a:gd name="connsiteY14757" fmla="*/ 3604024 h 4885973"/>
              <a:gd name="connsiteX14758" fmla="*/ 5251182 w 6085020"/>
              <a:gd name="connsiteY14758" fmla="*/ 3604214 h 4885973"/>
              <a:gd name="connsiteX14759" fmla="*/ 5007591 w 6085020"/>
              <a:gd name="connsiteY14759" fmla="*/ 3594161 h 4885973"/>
              <a:gd name="connsiteX14760" fmla="*/ 4986294 w 6085020"/>
              <a:gd name="connsiteY14760" fmla="*/ 3604024 h 4885973"/>
              <a:gd name="connsiteX14761" fmla="*/ 4967278 w 6085020"/>
              <a:gd name="connsiteY14761" fmla="*/ 3618249 h 4885973"/>
              <a:gd name="connsiteX14762" fmla="*/ 4993330 w 6085020"/>
              <a:gd name="connsiteY14762" fmla="*/ 3637405 h 4885973"/>
              <a:gd name="connsiteX14763" fmla="*/ 4994661 w 6085020"/>
              <a:gd name="connsiteY14763" fmla="*/ 3635508 h 4885973"/>
              <a:gd name="connsiteX14764" fmla="*/ 5020903 w 6085020"/>
              <a:gd name="connsiteY14764" fmla="*/ 3648216 h 4885973"/>
              <a:gd name="connsiteX14765" fmla="*/ 5025086 w 6085020"/>
              <a:gd name="connsiteY14765" fmla="*/ 3634181 h 4885973"/>
              <a:gd name="connsiteX14766" fmla="*/ 5025086 w 6085020"/>
              <a:gd name="connsiteY14766" fmla="*/ 3633043 h 4885973"/>
              <a:gd name="connsiteX14767" fmla="*/ 5028318 w 6085020"/>
              <a:gd name="connsiteY14767" fmla="*/ 3633043 h 4885973"/>
              <a:gd name="connsiteX14768" fmla="*/ 5028318 w 6085020"/>
              <a:gd name="connsiteY14768" fmla="*/ 3622611 h 4885973"/>
              <a:gd name="connsiteX14769" fmla="*/ 5028318 w 6085020"/>
              <a:gd name="connsiteY14769" fmla="*/ 3620146 h 4885973"/>
              <a:gd name="connsiteX14770" fmla="*/ 5017860 w 6085020"/>
              <a:gd name="connsiteY14770" fmla="*/ 3618439 h 4885973"/>
              <a:gd name="connsiteX14771" fmla="*/ 5007591 w 6085020"/>
              <a:gd name="connsiteY14771" fmla="*/ 3616921 h 4885973"/>
              <a:gd name="connsiteX14772" fmla="*/ 5007591 w 6085020"/>
              <a:gd name="connsiteY14772" fmla="*/ 3605541 h 4885973"/>
              <a:gd name="connsiteX14773" fmla="*/ 1559286 w 6085020"/>
              <a:gd name="connsiteY14773" fmla="*/ 3593972 h 4885973"/>
              <a:gd name="connsiteX14774" fmla="*/ 1559286 w 6085020"/>
              <a:gd name="connsiteY14774" fmla="*/ 3604403 h 4885973"/>
              <a:gd name="connsiteX14775" fmla="*/ 1570696 w 6085020"/>
              <a:gd name="connsiteY14775" fmla="*/ 3604403 h 4885973"/>
              <a:gd name="connsiteX14776" fmla="*/ 1570696 w 6085020"/>
              <a:gd name="connsiteY14776" fmla="*/ 3593972 h 4885973"/>
              <a:gd name="connsiteX14777" fmla="*/ 5499895 w 6085020"/>
              <a:gd name="connsiteY14777" fmla="*/ 3593605 h 4885973"/>
              <a:gd name="connsiteX14778" fmla="*/ 5512838 w 6085020"/>
              <a:gd name="connsiteY14778" fmla="*/ 3601179 h 4885973"/>
              <a:gd name="connsiteX14779" fmla="*/ 5508845 w 6085020"/>
              <a:gd name="connsiteY14779" fmla="*/ 3598713 h 4885973"/>
              <a:gd name="connsiteX14780" fmla="*/ 5508084 w 6085020"/>
              <a:gd name="connsiteY14780" fmla="*/ 3598334 h 4885973"/>
              <a:gd name="connsiteX14781" fmla="*/ 5499895 w 6085020"/>
              <a:gd name="connsiteY14781" fmla="*/ 3593605 h 4885973"/>
              <a:gd name="connsiteX14782" fmla="*/ 5393800 w 6085020"/>
              <a:gd name="connsiteY14782" fmla="*/ 3593592 h 4885973"/>
              <a:gd name="connsiteX14783" fmla="*/ 5393800 w 6085020"/>
              <a:gd name="connsiteY14783" fmla="*/ 3593592 h 4885973"/>
              <a:gd name="connsiteX14784" fmla="*/ 290940 w 6085020"/>
              <a:gd name="connsiteY14784" fmla="*/ 3591506 h 4885973"/>
              <a:gd name="connsiteX14785" fmla="*/ 285806 w 6085020"/>
              <a:gd name="connsiteY14785" fmla="*/ 3596058 h 4885973"/>
              <a:gd name="connsiteX14786" fmla="*/ 282763 w 6085020"/>
              <a:gd name="connsiteY14786" fmla="*/ 3600420 h 4885973"/>
              <a:gd name="connsiteX14787" fmla="*/ 282763 w 6085020"/>
              <a:gd name="connsiteY14787" fmla="*/ 3605541 h 4885973"/>
              <a:gd name="connsiteX14788" fmla="*/ 282763 w 6085020"/>
              <a:gd name="connsiteY14788" fmla="*/ 3619008 h 4885973"/>
              <a:gd name="connsiteX14789" fmla="*/ 278009 w 6085020"/>
              <a:gd name="connsiteY14789" fmla="*/ 3628301 h 4885973"/>
              <a:gd name="connsiteX14790" fmla="*/ 278009 w 6085020"/>
              <a:gd name="connsiteY14790" fmla="*/ 3639871 h 4885973"/>
              <a:gd name="connsiteX14791" fmla="*/ 282763 w 6085020"/>
              <a:gd name="connsiteY14791" fmla="*/ 3630577 h 4885973"/>
              <a:gd name="connsiteX14792" fmla="*/ 285045 w 6085020"/>
              <a:gd name="connsiteY14792" fmla="*/ 3635319 h 4885973"/>
              <a:gd name="connsiteX14793" fmla="*/ 285996 w 6085020"/>
              <a:gd name="connsiteY14793" fmla="*/ 3619008 h 4885973"/>
              <a:gd name="connsiteX14794" fmla="*/ 285996 w 6085020"/>
              <a:gd name="connsiteY14794" fmla="*/ 3602696 h 4885973"/>
              <a:gd name="connsiteX14795" fmla="*/ 290370 w 6085020"/>
              <a:gd name="connsiteY14795" fmla="*/ 3597765 h 4885973"/>
              <a:gd name="connsiteX14796" fmla="*/ 292842 w 6085020"/>
              <a:gd name="connsiteY14796" fmla="*/ 3591506 h 4885973"/>
              <a:gd name="connsiteX14797" fmla="*/ 266029 w 6085020"/>
              <a:gd name="connsiteY14797" fmla="*/ 3591506 h 4885973"/>
              <a:gd name="connsiteX14798" fmla="*/ 264318 w 6085020"/>
              <a:gd name="connsiteY14798" fmla="*/ 3594541 h 4885973"/>
              <a:gd name="connsiteX14799" fmla="*/ 263557 w 6085020"/>
              <a:gd name="connsiteY14799" fmla="*/ 3594541 h 4885973"/>
              <a:gd name="connsiteX14800" fmla="*/ 266790 w 6085020"/>
              <a:gd name="connsiteY14800" fmla="*/ 3597196 h 4885973"/>
              <a:gd name="connsiteX14801" fmla="*/ 269262 w 6085020"/>
              <a:gd name="connsiteY14801" fmla="*/ 3593972 h 4885973"/>
              <a:gd name="connsiteX14802" fmla="*/ 266079 w 6085020"/>
              <a:gd name="connsiteY14802" fmla="*/ 3591506 h 4885973"/>
              <a:gd name="connsiteX14803" fmla="*/ 266029 w 6085020"/>
              <a:gd name="connsiteY14803" fmla="*/ 3591506 h 4885973"/>
              <a:gd name="connsiteX14804" fmla="*/ 796757 w 6085020"/>
              <a:gd name="connsiteY14804" fmla="*/ 3589989 h 4885973"/>
              <a:gd name="connsiteX14805" fmla="*/ 796757 w 6085020"/>
              <a:gd name="connsiteY14805" fmla="*/ 3589989 h 4885973"/>
              <a:gd name="connsiteX14806" fmla="*/ 610974 w 6085020"/>
              <a:gd name="connsiteY14806" fmla="*/ 3589989 h 4885973"/>
              <a:gd name="connsiteX14807" fmla="*/ 608494 w 6085020"/>
              <a:gd name="connsiteY14807" fmla="*/ 3593156 h 4885973"/>
              <a:gd name="connsiteX14808" fmla="*/ 608502 w 6085020"/>
              <a:gd name="connsiteY14808" fmla="*/ 3593213 h 4885973"/>
              <a:gd name="connsiteX14809" fmla="*/ 611727 w 6085020"/>
              <a:gd name="connsiteY14809" fmla="*/ 3595622 h 4885973"/>
              <a:gd name="connsiteX14810" fmla="*/ 614150 w 6085020"/>
              <a:gd name="connsiteY14810" fmla="*/ 3592417 h 4885973"/>
              <a:gd name="connsiteX14811" fmla="*/ 610974 w 6085020"/>
              <a:gd name="connsiteY14811" fmla="*/ 3589989 h 4885973"/>
              <a:gd name="connsiteX14812" fmla="*/ 5320970 w 6085020"/>
              <a:gd name="connsiteY14812" fmla="*/ 3589799 h 4885973"/>
              <a:gd name="connsiteX14813" fmla="*/ 5320019 w 6085020"/>
              <a:gd name="connsiteY14813" fmla="*/ 3590178 h 4885973"/>
              <a:gd name="connsiteX14814" fmla="*/ 5320007 w 6085020"/>
              <a:gd name="connsiteY14814" fmla="*/ 3590207 h 4885973"/>
              <a:gd name="connsiteX14815" fmla="*/ 5314695 w 6085020"/>
              <a:gd name="connsiteY14815" fmla="*/ 3592455 h 4885973"/>
              <a:gd name="connsiteX14816" fmla="*/ 5316787 w 6085020"/>
              <a:gd name="connsiteY14816" fmla="*/ 3592455 h 4885973"/>
              <a:gd name="connsiteX14817" fmla="*/ 5319068 w 6085020"/>
              <a:gd name="connsiteY14817" fmla="*/ 3592455 h 4885973"/>
              <a:gd name="connsiteX14818" fmla="*/ 5320007 w 6085020"/>
              <a:gd name="connsiteY14818" fmla="*/ 3590207 h 4885973"/>
              <a:gd name="connsiteX14819" fmla="*/ 3833753 w 6085020"/>
              <a:gd name="connsiteY14819" fmla="*/ 3589799 h 4885973"/>
              <a:gd name="connsiteX14820" fmla="*/ 3833753 w 6085020"/>
              <a:gd name="connsiteY14820" fmla="*/ 3589989 h 4885973"/>
              <a:gd name="connsiteX14821" fmla="*/ 3833763 w 6085020"/>
              <a:gd name="connsiteY14821" fmla="*/ 3590001 h 4885973"/>
              <a:gd name="connsiteX14822" fmla="*/ 3834347 w 6085020"/>
              <a:gd name="connsiteY14822" fmla="*/ 3601488 h 4885973"/>
              <a:gd name="connsiteX14823" fmla="*/ 3838507 w 6085020"/>
              <a:gd name="connsiteY14823" fmla="*/ 3608766 h 4885973"/>
              <a:gd name="connsiteX14824" fmla="*/ 3840408 w 6085020"/>
              <a:gd name="connsiteY14824" fmla="*/ 3597528 h 4885973"/>
              <a:gd name="connsiteX14825" fmla="*/ 3833763 w 6085020"/>
              <a:gd name="connsiteY14825" fmla="*/ 3590001 h 4885973"/>
              <a:gd name="connsiteX14826" fmla="*/ 2291961 w 6085020"/>
              <a:gd name="connsiteY14826" fmla="*/ 3589609 h 4885973"/>
              <a:gd name="connsiteX14827" fmla="*/ 2291961 w 6085020"/>
              <a:gd name="connsiteY14827" fmla="*/ 3589609 h 4885973"/>
              <a:gd name="connsiteX14828" fmla="*/ 586444 w 6085020"/>
              <a:gd name="connsiteY14828" fmla="*/ 3589230 h 4885973"/>
              <a:gd name="connsiteX14829" fmla="*/ 570851 w 6085020"/>
              <a:gd name="connsiteY14829" fmla="*/ 3599662 h 4885973"/>
              <a:gd name="connsiteX14830" fmla="*/ 580645 w 6085020"/>
              <a:gd name="connsiteY14830" fmla="*/ 3603811 h 4885973"/>
              <a:gd name="connsiteX14831" fmla="*/ 591768 w 6085020"/>
              <a:gd name="connsiteY14831" fmla="*/ 3604881 h 4885973"/>
              <a:gd name="connsiteX14832" fmla="*/ 591768 w 6085020"/>
              <a:gd name="connsiteY14832" fmla="*/ 3604972 h 4885973"/>
              <a:gd name="connsiteX14833" fmla="*/ 592719 w 6085020"/>
              <a:gd name="connsiteY14833" fmla="*/ 3604972 h 4885973"/>
              <a:gd name="connsiteX14834" fmla="*/ 591768 w 6085020"/>
              <a:gd name="connsiteY14834" fmla="*/ 3604881 h 4885973"/>
              <a:gd name="connsiteX14835" fmla="*/ 591768 w 6085020"/>
              <a:gd name="connsiteY14835" fmla="*/ 3594541 h 4885973"/>
              <a:gd name="connsiteX14836" fmla="*/ 586444 w 6085020"/>
              <a:gd name="connsiteY14836" fmla="*/ 3589230 h 4885973"/>
              <a:gd name="connsiteX14837" fmla="*/ 905337 w 6085020"/>
              <a:gd name="connsiteY14837" fmla="*/ 3587902 h 4885973"/>
              <a:gd name="connsiteX14838" fmla="*/ 900013 w 6085020"/>
              <a:gd name="connsiteY14838" fmla="*/ 3592075 h 4885973"/>
              <a:gd name="connsiteX14839" fmla="*/ 895524 w 6085020"/>
              <a:gd name="connsiteY14839" fmla="*/ 3598102 h 4885973"/>
              <a:gd name="connsiteX14840" fmla="*/ 895068 w 6085020"/>
              <a:gd name="connsiteY14840" fmla="*/ 3597955 h 4885973"/>
              <a:gd name="connsiteX14841" fmla="*/ 895068 w 6085020"/>
              <a:gd name="connsiteY14841" fmla="*/ 3598713 h 4885973"/>
              <a:gd name="connsiteX14842" fmla="*/ 895524 w 6085020"/>
              <a:gd name="connsiteY14842" fmla="*/ 3598102 h 4885973"/>
              <a:gd name="connsiteX14843" fmla="*/ 900963 w 6085020"/>
              <a:gd name="connsiteY14843" fmla="*/ 3599851 h 4885973"/>
              <a:gd name="connsiteX14844" fmla="*/ 906668 w 6085020"/>
              <a:gd name="connsiteY14844" fmla="*/ 3599851 h 4885973"/>
              <a:gd name="connsiteX14845" fmla="*/ 5257172 w 6085020"/>
              <a:gd name="connsiteY14845" fmla="*/ 3587239 h 4885973"/>
              <a:gd name="connsiteX14846" fmla="*/ 5255366 w 6085020"/>
              <a:gd name="connsiteY14846" fmla="*/ 3588851 h 4885973"/>
              <a:gd name="connsiteX14847" fmla="*/ 5257077 w 6085020"/>
              <a:gd name="connsiteY14847" fmla="*/ 3589230 h 4885973"/>
              <a:gd name="connsiteX14848" fmla="*/ 5257077 w 6085020"/>
              <a:gd name="connsiteY14848" fmla="*/ 3590748 h 4885973"/>
              <a:gd name="connsiteX14849" fmla="*/ 5258788 w 6085020"/>
              <a:gd name="connsiteY14849" fmla="*/ 3590748 h 4885973"/>
              <a:gd name="connsiteX14850" fmla="*/ 5258788 w 6085020"/>
              <a:gd name="connsiteY14850" fmla="*/ 3589040 h 4885973"/>
              <a:gd name="connsiteX14851" fmla="*/ 5257172 w 6085020"/>
              <a:gd name="connsiteY14851" fmla="*/ 3587239 h 4885973"/>
              <a:gd name="connsiteX14852" fmla="*/ 254050 w 6085020"/>
              <a:gd name="connsiteY14852" fmla="*/ 3587144 h 4885973"/>
              <a:gd name="connsiteX14853" fmla="*/ 251627 w 6085020"/>
              <a:gd name="connsiteY14853" fmla="*/ 3590368 h 4885973"/>
              <a:gd name="connsiteX14854" fmla="*/ 254854 w 6085020"/>
              <a:gd name="connsiteY14854" fmla="*/ 3592777 h 4885973"/>
              <a:gd name="connsiteX14855" fmla="*/ 257282 w 6085020"/>
              <a:gd name="connsiteY14855" fmla="*/ 3589609 h 4885973"/>
              <a:gd name="connsiteX14856" fmla="*/ 254099 w 6085020"/>
              <a:gd name="connsiteY14856" fmla="*/ 3587144 h 4885973"/>
              <a:gd name="connsiteX14857" fmla="*/ 254050 w 6085020"/>
              <a:gd name="connsiteY14857" fmla="*/ 3587144 h 4885973"/>
              <a:gd name="connsiteX14858" fmla="*/ 394766 w 6085020"/>
              <a:gd name="connsiteY14858" fmla="*/ 3585627 h 4885973"/>
              <a:gd name="connsiteX14859" fmla="*/ 392674 w 6085020"/>
              <a:gd name="connsiteY14859" fmla="*/ 3587333 h 4885973"/>
              <a:gd name="connsiteX14860" fmla="*/ 390772 w 6085020"/>
              <a:gd name="connsiteY14860" fmla="*/ 3589799 h 4885973"/>
              <a:gd name="connsiteX14861" fmla="*/ 393054 w 6085020"/>
              <a:gd name="connsiteY14861" fmla="*/ 3589799 h 4885973"/>
              <a:gd name="connsiteX14862" fmla="*/ 395336 w 6085020"/>
              <a:gd name="connsiteY14862" fmla="*/ 3589799 h 4885973"/>
              <a:gd name="connsiteX14863" fmla="*/ 3911117 w 6085020"/>
              <a:gd name="connsiteY14863" fmla="*/ 3585239 h 4885973"/>
              <a:gd name="connsiteX14864" fmla="*/ 3914380 w 6085020"/>
              <a:gd name="connsiteY14864" fmla="*/ 3605162 h 4885973"/>
              <a:gd name="connsiteX14865" fmla="*/ 3911117 w 6085020"/>
              <a:gd name="connsiteY14865" fmla="*/ 3585239 h 4885973"/>
              <a:gd name="connsiteX14866" fmla="*/ 671064 w 6085020"/>
              <a:gd name="connsiteY14866" fmla="*/ 3584678 h 4885973"/>
              <a:gd name="connsiteX14867" fmla="*/ 671064 w 6085020"/>
              <a:gd name="connsiteY14867" fmla="*/ 3584678 h 4885973"/>
              <a:gd name="connsiteX14868" fmla="*/ 2250126 w 6085020"/>
              <a:gd name="connsiteY14868" fmla="*/ 3584489 h 4885973"/>
              <a:gd name="connsiteX14869" fmla="*/ 2260585 w 6085020"/>
              <a:gd name="connsiteY14869" fmla="*/ 3584678 h 4885973"/>
              <a:gd name="connsiteX14870" fmla="*/ 2260585 w 6085020"/>
              <a:gd name="connsiteY14870" fmla="*/ 3584489 h 4885973"/>
              <a:gd name="connsiteX14871" fmla="*/ 3686524 w 6085020"/>
              <a:gd name="connsiteY14871" fmla="*/ 3583760 h 4885973"/>
              <a:gd name="connsiteX14872" fmla="*/ 3693797 w 6085020"/>
              <a:gd name="connsiteY14872" fmla="*/ 3592455 h 4885973"/>
              <a:gd name="connsiteX14873" fmla="*/ 3686524 w 6085020"/>
              <a:gd name="connsiteY14873" fmla="*/ 3583760 h 4885973"/>
              <a:gd name="connsiteX14874" fmla="*/ 3798384 w 6085020"/>
              <a:gd name="connsiteY14874" fmla="*/ 3582592 h 4885973"/>
              <a:gd name="connsiteX14875" fmla="*/ 3787925 w 6085020"/>
              <a:gd name="connsiteY14875" fmla="*/ 3608766 h 4885973"/>
              <a:gd name="connsiteX14876" fmla="*/ 3787925 w 6085020"/>
              <a:gd name="connsiteY14876" fmla="*/ 3608576 h 4885973"/>
              <a:gd name="connsiteX14877" fmla="*/ 3798384 w 6085020"/>
              <a:gd name="connsiteY14877" fmla="*/ 3582592 h 4885973"/>
              <a:gd name="connsiteX14878" fmla="*/ 4138955 w 6085020"/>
              <a:gd name="connsiteY14878" fmla="*/ 3582023 h 4885973"/>
              <a:gd name="connsiteX14879" fmla="*/ 4138955 w 6085020"/>
              <a:gd name="connsiteY14879" fmla="*/ 3582023 h 4885973"/>
              <a:gd name="connsiteX14880" fmla="*/ 3662422 w 6085020"/>
              <a:gd name="connsiteY14880" fmla="*/ 3581643 h 4885973"/>
              <a:gd name="connsiteX14881" fmla="*/ 3662422 w 6085020"/>
              <a:gd name="connsiteY14881" fmla="*/ 3581643 h 4885973"/>
              <a:gd name="connsiteX14882" fmla="*/ 5298817 w 6085020"/>
              <a:gd name="connsiteY14882" fmla="*/ 3580600 h 4885973"/>
              <a:gd name="connsiteX14883" fmla="*/ 5297010 w 6085020"/>
              <a:gd name="connsiteY14883" fmla="*/ 3582212 h 4885973"/>
              <a:gd name="connsiteX14884" fmla="*/ 5298721 w 6085020"/>
              <a:gd name="connsiteY14884" fmla="*/ 3582592 h 4885973"/>
              <a:gd name="connsiteX14885" fmla="*/ 5298721 w 6085020"/>
              <a:gd name="connsiteY14885" fmla="*/ 3584109 h 4885973"/>
              <a:gd name="connsiteX14886" fmla="*/ 5300338 w 6085020"/>
              <a:gd name="connsiteY14886" fmla="*/ 3584204 h 4885973"/>
              <a:gd name="connsiteX14887" fmla="*/ 5300433 w 6085020"/>
              <a:gd name="connsiteY14887" fmla="*/ 3584109 h 4885973"/>
              <a:gd name="connsiteX14888" fmla="*/ 5300433 w 6085020"/>
              <a:gd name="connsiteY14888" fmla="*/ 3582402 h 4885973"/>
              <a:gd name="connsiteX14889" fmla="*/ 5298817 w 6085020"/>
              <a:gd name="connsiteY14889" fmla="*/ 3580600 h 4885973"/>
              <a:gd name="connsiteX14890" fmla="*/ 930247 w 6085020"/>
              <a:gd name="connsiteY14890" fmla="*/ 3579747 h 4885973"/>
              <a:gd name="connsiteX14891" fmla="*/ 927775 w 6085020"/>
              <a:gd name="connsiteY14891" fmla="*/ 3582971 h 4885973"/>
              <a:gd name="connsiteX14892" fmla="*/ 930818 w 6085020"/>
              <a:gd name="connsiteY14892" fmla="*/ 3585437 h 4885973"/>
              <a:gd name="connsiteX14893" fmla="*/ 933290 w 6085020"/>
              <a:gd name="connsiteY14893" fmla="*/ 3582402 h 4885973"/>
              <a:gd name="connsiteX14894" fmla="*/ 933480 w 6085020"/>
              <a:gd name="connsiteY14894" fmla="*/ 3582212 h 4885973"/>
              <a:gd name="connsiteX14895" fmla="*/ 930247 w 6085020"/>
              <a:gd name="connsiteY14895" fmla="*/ 3579747 h 4885973"/>
              <a:gd name="connsiteX14896" fmla="*/ 5356720 w 6085020"/>
              <a:gd name="connsiteY14896" fmla="*/ 3578988 h 4885973"/>
              <a:gd name="connsiteX14897" fmla="*/ 5354818 w 6085020"/>
              <a:gd name="connsiteY14897" fmla="*/ 3580316 h 4885973"/>
              <a:gd name="connsiteX14898" fmla="*/ 5352916 w 6085020"/>
              <a:gd name="connsiteY14898" fmla="*/ 3581833 h 4885973"/>
              <a:gd name="connsiteX14899" fmla="*/ 5351966 w 6085020"/>
              <a:gd name="connsiteY14899" fmla="*/ 3585627 h 4885973"/>
              <a:gd name="connsiteX14900" fmla="*/ 5352916 w 6085020"/>
              <a:gd name="connsiteY14900" fmla="*/ 3587333 h 4885973"/>
              <a:gd name="connsiteX14901" fmla="*/ 5352916 w 6085020"/>
              <a:gd name="connsiteY14901" fmla="*/ 3586764 h 4885973"/>
              <a:gd name="connsiteX14902" fmla="*/ 5352916 w 6085020"/>
              <a:gd name="connsiteY14902" fmla="*/ 3584109 h 4885973"/>
              <a:gd name="connsiteX14903" fmla="*/ 5356720 w 6085020"/>
              <a:gd name="connsiteY14903" fmla="*/ 3581264 h 4885973"/>
              <a:gd name="connsiteX14904" fmla="*/ 4855466 w 6085020"/>
              <a:gd name="connsiteY14904" fmla="*/ 3578988 h 4885973"/>
              <a:gd name="connsiteX14905" fmla="*/ 4855466 w 6085020"/>
              <a:gd name="connsiteY14905" fmla="*/ 3578988 h 4885973"/>
              <a:gd name="connsiteX14906" fmla="*/ 5373453 w 6085020"/>
              <a:gd name="connsiteY14906" fmla="*/ 3578609 h 4885973"/>
              <a:gd name="connsiteX14907" fmla="*/ 5374784 w 6085020"/>
              <a:gd name="connsiteY14907" fmla="*/ 3579557 h 4885973"/>
              <a:gd name="connsiteX14908" fmla="*/ 5374784 w 6085020"/>
              <a:gd name="connsiteY14908" fmla="*/ 3578609 h 4885973"/>
              <a:gd name="connsiteX14909" fmla="*/ 3983597 w 6085020"/>
              <a:gd name="connsiteY14909" fmla="*/ 3578040 h 4885973"/>
              <a:gd name="connsiteX14910" fmla="*/ 3983597 w 6085020"/>
              <a:gd name="connsiteY14910" fmla="*/ 3578609 h 4885973"/>
              <a:gd name="connsiteX14911" fmla="*/ 3983597 w 6085020"/>
              <a:gd name="connsiteY14911" fmla="*/ 3590558 h 4885973"/>
              <a:gd name="connsiteX14912" fmla="*/ 3983597 w 6085020"/>
              <a:gd name="connsiteY14912" fmla="*/ 3578040 h 4885973"/>
              <a:gd name="connsiteX14913" fmla="*/ 2064533 w 6085020"/>
              <a:gd name="connsiteY14913" fmla="*/ 3577661 h 4885973"/>
              <a:gd name="connsiteX14914" fmla="*/ 2058448 w 6085020"/>
              <a:gd name="connsiteY14914" fmla="*/ 3579937 h 4885973"/>
              <a:gd name="connsiteX14915" fmla="*/ 2058448 w 6085020"/>
              <a:gd name="connsiteY14915" fmla="*/ 3587713 h 4885973"/>
              <a:gd name="connsiteX14916" fmla="*/ 2060540 w 6085020"/>
              <a:gd name="connsiteY14916" fmla="*/ 3589230 h 4885973"/>
              <a:gd name="connsiteX14917" fmla="*/ 2062442 w 6085020"/>
              <a:gd name="connsiteY14917" fmla="*/ 3590748 h 4885973"/>
              <a:gd name="connsiteX14918" fmla="*/ 2064533 w 6085020"/>
              <a:gd name="connsiteY14918" fmla="*/ 3587333 h 4885973"/>
              <a:gd name="connsiteX14919" fmla="*/ 2065484 w 6085020"/>
              <a:gd name="connsiteY14919" fmla="*/ 3580695 h 4885973"/>
              <a:gd name="connsiteX14920" fmla="*/ 5272860 w 6085020"/>
              <a:gd name="connsiteY14920" fmla="*/ 3577471 h 4885973"/>
              <a:gd name="connsiteX14921" fmla="*/ 5275298 w 6085020"/>
              <a:gd name="connsiteY14921" fmla="*/ 3578943 h 4885973"/>
              <a:gd name="connsiteX14922" fmla="*/ 5285030 w 6085020"/>
              <a:gd name="connsiteY14922" fmla="*/ 3593592 h 4885973"/>
              <a:gd name="connsiteX14923" fmla="*/ 5282183 w 6085020"/>
              <a:gd name="connsiteY14923" fmla="*/ 3583099 h 4885973"/>
              <a:gd name="connsiteX14924" fmla="*/ 5275298 w 6085020"/>
              <a:gd name="connsiteY14924" fmla="*/ 3578943 h 4885973"/>
              <a:gd name="connsiteX14925" fmla="*/ 5274572 w 6085020"/>
              <a:gd name="connsiteY14925" fmla="*/ 3577850 h 4885973"/>
              <a:gd name="connsiteX14926" fmla="*/ 272584 w 6085020"/>
              <a:gd name="connsiteY14926" fmla="*/ 3575999 h 4885973"/>
              <a:gd name="connsiteX14927" fmla="*/ 278200 w 6085020"/>
              <a:gd name="connsiteY14927" fmla="*/ 3578799 h 4885973"/>
              <a:gd name="connsiteX14928" fmla="*/ 272584 w 6085020"/>
              <a:gd name="connsiteY14928" fmla="*/ 3575999 h 4885973"/>
              <a:gd name="connsiteX14929" fmla="*/ 635314 w 6085020"/>
              <a:gd name="connsiteY14929" fmla="*/ 3575195 h 4885973"/>
              <a:gd name="connsiteX14930" fmla="*/ 634173 w 6085020"/>
              <a:gd name="connsiteY14930" fmla="*/ 3577281 h 4885973"/>
              <a:gd name="connsiteX14931" fmla="*/ 634173 w 6085020"/>
              <a:gd name="connsiteY14931" fmla="*/ 3579557 h 4885973"/>
              <a:gd name="connsiteX14932" fmla="*/ 636455 w 6085020"/>
              <a:gd name="connsiteY14932" fmla="*/ 3580505 h 4885973"/>
              <a:gd name="connsiteX14933" fmla="*/ 638547 w 6085020"/>
              <a:gd name="connsiteY14933" fmla="*/ 3581643 h 4885973"/>
              <a:gd name="connsiteX14934" fmla="*/ 639688 w 6085020"/>
              <a:gd name="connsiteY14934" fmla="*/ 3579368 h 4885973"/>
              <a:gd name="connsiteX14935" fmla="*/ 639688 w 6085020"/>
              <a:gd name="connsiteY14935" fmla="*/ 3577281 h 4885973"/>
              <a:gd name="connsiteX14936" fmla="*/ 875102 w 6085020"/>
              <a:gd name="connsiteY14936" fmla="*/ 3573678 h 4885973"/>
              <a:gd name="connsiteX14937" fmla="*/ 875102 w 6085020"/>
              <a:gd name="connsiteY14937" fmla="*/ 3577092 h 4885973"/>
              <a:gd name="connsiteX14938" fmla="*/ 868827 w 6085020"/>
              <a:gd name="connsiteY14938" fmla="*/ 3583920 h 4885973"/>
              <a:gd name="connsiteX14939" fmla="*/ 867876 w 6085020"/>
              <a:gd name="connsiteY14939" fmla="*/ 3589230 h 4885973"/>
              <a:gd name="connsiteX14940" fmla="*/ 880617 w 6085020"/>
              <a:gd name="connsiteY14940" fmla="*/ 3589230 h 4885973"/>
              <a:gd name="connsiteX14941" fmla="*/ 891455 w 6085020"/>
              <a:gd name="connsiteY14941" fmla="*/ 3589230 h 4885973"/>
              <a:gd name="connsiteX14942" fmla="*/ 895829 w 6085020"/>
              <a:gd name="connsiteY14942" fmla="*/ 3593972 h 4885973"/>
              <a:gd name="connsiteX14943" fmla="*/ 884990 w 6085020"/>
              <a:gd name="connsiteY14943" fmla="*/ 3573678 h 4885973"/>
              <a:gd name="connsiteX14944" fmla="*/ 883659 w 6085020"/>
              <a:gd name="connsiteY14944" fmla="*/ 3573678 h 4885973"/>
              <a:gd name="connsiteX14945" fmla="*/ 875102 w 6085020"/>
              <a:gd name="connsiteY14945" fmla="*/ 3573678 h 4885973"/>
              <a:gd name="connsiteX14946" fmla="*/ 995281 w 6085020"/>
              <a:gd name="connsiteY14946" fmla="*/ 3573298 h 4885973"/>
              <a:gd name="connsiteX14947" fmla="*/ 1005740 w 6085020"/>
              <a:gd name="connsiteY14947" fmla="*/ 3583730 h 4885973"/>
              <a:gd name="connsiteX14948" fmla="*/ 995281 w 6085020"/>
              <a:gd name="connsiteY14948" fmla="*/ 3573678 h 4885973"/>
              <a:gd name="connsiteX14949" fmla="*/ 3149949 w 6085020"/>
              <a:gd name="connsiteY14949" fmla="*/ 3572160 h 4885973"/>
              <a:gd name="connsiteX14950" fmla="*/ 3149949 w 6085020"/>
              <a:gd name="connsiteY14950" fmla="*/ 3582592 h 4885973"/>
              <a:gd name="connsiteX14951" fmla="*/ 3160407 w 6085020"/>
              <a:gd name="connsiteY14951" fmla="*/ 3582592 h 4885973"/>
              <a:gd name="connsiteX14952" fmla="*/ 3160407 w 6085020"/>
              <a:gd name="connsiteY14952" fmla="*/ 3572160 h 4885973"/>
              <a:gd name="connsiteX14953" fmla="*/ 691791 w 6085020"/>
              <a:gd name="connsiteY14953" fmla="*/ 3571971 h 4885973"/>
              <a:gd name="connsiteX14954" fmla="*/ 688748 w 6085020"/>
              <a:gd name="connsiteY14954" fmla="*/ 3574626 h 4885973"/>
              <a:gd name="connsiteX14955" fmla="*/ 687607 w 6085020"/>
              <a:gd name="connsiteY14955" fmla="*/ 3576902 h 4885973"/>
              <a:gd name="connsiteX14956" fmla="*/ 684755 w 6085020"/>
              <a:gd name="connsiteY14956" fmla="*/ 3575764 h 4885973"/>
              <a:gd name="connsiteX14957" fmla="*/ 682093 w 6085020"/>
              <a:gd name="connsiteY14957" fmla="*/ 3574626 h 4885973"/>
              <a:gd name="connsiteX14958" fmla="*/ 684945 w 6085020"/>
              <a:gd name="connsiteY14958" fmla="*/ 3577092 h 4885973"/>
              <a:gd name="connsiteX14959" fmla="*/ 687607 w 6085020"/>
              <a:gd name="connsiteY14959" fmla="*/ 3579557 h 4885973"/>
              <a:gd name="connsiteX14960" fmla="*/ 690840 w 6085020"/>
              <a:gd name="connsiteY14960" fmla="*/ 3577850 h 4885973"/>
              <a:gd name="connsiteX14961" fmla="*/ 694073 w 6085020"/>
              <a:gd name="connsiteY14961" fmla="*/ 3576143 h 4885973"/>
              <a:gd name="connsiteX14962" fmla="*/ 694073 w 6085020"/>
              <a:gd name="connsiteY14962" fmla="*/ 3573867 h 4885973"/>
              <a:gd name="connsiteX14963" fmla="*/ 691808 w 6085020"/>
              <a:gd name="connsiteY14963" fmla="*/ 3571971 h 4885973"/>
              <a:gd name="connsiteX14964" fmla="*/ 691791 w 6085020"/>
              <a:gd name="connsiteY14964" fmla="*/ 3571971 h 4885973"/>
              <a:gd name="connsiteX14965" fmla="*/ 3069610 w 6085020"/>
              <a:gd name="connsiteY14965" fmla="*/ 3571879 h 4885973"/>
              <a:gd name="connsiteX14966" fmla="*/ 3070653 w 6085020"/>
              <a:gd name="connsiteY14966" fmla="*/ 3598524 h 4885973"/>
              <a:gd name="connsiteX14967" fmla="*/ 3082063 w 6085020"/>
              <a:gd name="connsiteY14967" fmla="*/ 3572350 h 4885973"/>
              <a:gd name="connsiteX14968" fmla="*/ 3081112 w 6085020"/>
              <a:gd name="connsiteY14968" fmla="*/ 3572540 h 4885973"/>
              <a:gd name="connsiteX14969" fmla="*/ 3069610 w 6085020"/>
              <a:gd name="connsiteY14969" fmla="*/ 3571879 h 4885973"/>
              <a:gd name="connsiteX14970" fmla="*/ 2151266 w 6085020"/>
              <a:gd name="connsiteY14970" fmla="*/ 3571055 h 4885973"/>
              <a:gd name="connsiteX14971" fmla="*/ 2155999 w 6085020"/>
              <a:gd name="connsiteY14971" fmla="*/ 3574815 h 4885973"/>
              <a:gd name="connsiteX14972" fmla="*/ 2151266 w 6085020"/>
              <a:gd name="connsiteY14972" fmla="*/ 3571055 h 4885973"/>
              <a:gd name="connsiteX14973" fmla="*/ 1967173 w 6085020"/>
              <a:gd name="connsiteY14973" fmla="*/ 3570833 h 4885973"/>
              <a:gd name="connsiteX14974" fmla="*/ 1969645 w 6085020"/>
              <a:gd name="connsiteY14974" fmla="*/ 3577471 h 4885973"/>
              <a:gd name="connsiteX14975" fmla="*/ 1960708 w 6085020"/>
              <a:gd name="connsiteY14975" fmla="*/ 3579557 h 4885973"/>
              <a:gd name="connsiteX14976" fmla="*/ 1962799 w 6085020"/>
              <a:gd name="connsiteY14976" fmla="*/ 3581074 h 4885973"/>
              <a:gd name="connsiteX14977" fmla="*/ 1964701 w 6085020"/>
              <a:gd name="connsiteY14977" fmla="*/ 3582781 h 4885973"/>
              <a:gd name="connsiteX14978" fmla="*/ 1968694 w 6085020"/>
              <a:gd name="connsiteY14978" fmla="*/ 3579368 h 4885973"/>
              <a:gd name="connsiteX14979" fmla="*/ 1972687 w 6085020"/>
              <a:gd name="connsiteY14979" fmla="*/ 3573488 h 4885973"/>
              <a:gd name="connsiteX14980" fmla="*/ 1972687 w 6085020"/>
              <a:gd name="connsiteY14980" fmla="*/ 3570833 h 4885973"/>
              <a:gd name="connsiteX14981" fmla="*/ 1970025 w 6085020"/>
              <a:gd name="connsiteY14981" fmla="*/ 3570833 h 4885973"/>
              <a:gd name="connsiteX14982" fmla="*/ 1951390 w 6085020"/>
              <a:gd name="connsiteY14982" fmla="*/ 3569695 h 4885973"/>
              <a:gd name="connsiteX14983" fmla="*/ 1950249 w 6085020"/>
              <a:gd name="connsiteY14983" fmla="*/ 3570833 h 4885973"/>
              <a:gd name="connsiteX14984" fmla="*/ 1951390 w 6085020"/>
              <a:gd name="connsiteY14984" fmla="*/ 3571971 h 4885973"/>
              <a:gd name="connsiteX14985" fmla="*/ 1952531 w 6085020"/>
              <a:gd name="connsiteY14985" fmla="*/ 3570833 h 4885973"/>
              <a:gd name="connsiteX14986" fmla="*/ 1951390 w 6085020"/>
              <a:gd name="connsiteY14986" fmla="*/ 3569695 h 4885973"/>
              <a:gd name="connsiteX14987" fmla="*/ 862361 w 6085020"/>
              <a:gd name="connsiteY14987" fmla="*/ 3569505 h 4885973"/>
              <a:gd name="connsiteX14988" fmla="*/ 851142 w 6085020"/>
              <a:gd name="connsiteY14988" fmla="*/ 3588471 h 4885973"/>
              <a:gd name="connsiteX14989" fmla="*/ 844677 w 6085020"/>
              <a:gd name="connsiteY14989" fmla="*/ 3606300 h 4885973"/>
              <a:gd name="connsiteX14990" fmla="*/ 848480 w 6085020"/>
              <a:gd name="connsiteY14990" fmla="*/ 3606300 h 4885973"/>
              <a:gd name="connsiteX14991" fmla="*/ 860650 w 6085020"/>
              <a:gd name="connsiteY14991" fmla="*/ 3588282 h 4885973"/>
              <a:gd name="connsiteX14992" fmla="*/ 859889 w 6085020"/>
              <a:gd name="connsiteY14992" fmla="*/ 3587523 h 4885973"/>
              <a:gd name="connsiteX14993" fmla="*/ 867496 w 6085020"/>
              <a:gd name="connsiteY14993" fmla="*/ 3569505 h 4885973"/>
              <a:gd name="connsiteX14994" fmla="*/ 5379919 w 6085020"/>
              <a:gd name="connsiteY14994" fmla="*/ 3568746 h 4885973"/>
              <a:gd name="connsiteX14995" fmla="*/ 5372883 w 6085020"/>
              <a:gd name="connsiteY14995" fmla="*/ 3571781 h 4885973"/>
              <a:gd name="connsiteX14996" fmla="*/ 5372883 w 6085020"/>
              <a:gd name="connsiteY14996" fmla="*/ 3573678 h 4885973"/>
              <a:gd name="connsiteX14997" fmla="*/ 5372883 w 6085020"/>
              <a:gd name="connsiteY14997" fmla="*/ 3574246 h 4885973"/>
              <a:gd name="connsiteX14998" fmla="*/ 5374404 w 6085020"/>
              <a:gd name="connsiteY14998" fmla="*/ 3571971 h 4885973"/>
              <a:gd name="connsiteX14999" fmla="*/ 5375545 w 6085020"/>
              <a:gd name="connsiteY14999" fmla="*/ 3570833 h 4885973"/>
              <a:gd name="connsiteX15000" fmla="*/ 5380869 w 6085020"/>
              <a:gd name="connsiteY15000" fmla="*/ 3570643 h 4885973"/>
              <a:gd name="connsiteX15001" fmla="*/ 5379919 w 6085020"/>
              <a:gd name="connsiteY15001" fmla="*/ 3569695 h 4885973"/>
              <a:gd name="connsiteX15002" fmla="*/ 1512698 w 6085020"/>
              <a:gd name="connsiteY15002" fmla="*/ 3568367 h 4885973"/>
              <a:gd name="connsiteX15003" fmla="*/ 1512698 w 6085020"/>
              <a:gd name="connsiteY15003" fmla="*/ 3584678 h 4885973"/>
              <a:gd name="connsiteX15004" fmla="*/ 1523347 w 6085020"/>
              <a:gd name="connsiteY15004" fmla="*/ 3568367 h 4885973"/>
              <a:gd name="connsiteX15005" fmla="*/ 1523157 w 6085020"/>
              <a:gd name="connsiteY15005" fmla="*/ 3568367 h 4885973"/>
              <a:gd name="connsiteX15006" fmla="*/ 269072 w 6085020"/>
              <a:gd name="connsiteY15006" fmla="*/ 3568367 h 4885973"/>
              <a:gd name="connsiteX15007" fmla="*/ 267361 w 6085020"/>
              <a:gd name="connsiteY15007" fmla="*/ 3571402 h 4885973"/>
              <a:gd name="connsiteX15008" fmla="*/ 266600 w 6085020"/>
              <a:gd name="connsiteY15008" fmla="*/ 3571402 h 4885973"/>
              <a:gd name="connsiteX15009" fmla="*/ 269642 w 6085020"/>
              <a:gd name="connsiteY15009" fmla="*/ 3573867 h 4885973"/>
              <a:gd name="connsiteX15010" fmla="*/ 272305 w 6085020"/>
              <a:gd name="connsiteY15010" fmla="*/ 3570643 h 4885973"/>
              <a:gd name="connsiteX15011" fmla="*/ 269072 w 6085020"/>
              <a:gd name="connsiteY15011" fmla="*/ 3568367 h 4885973"/>
              <a:gd name="connsiteX15012" fmla="*/ 5514170 w 6085020"/>
              <a:gd name="connsiteY15012" fmla="*/ 3567419 h 4885973"/>
              <a:gd name="connsiteX15013" fmla="*/ 5508845 w 6085020"/>
              <a:gd name="connsiteY15013" fmla="*/ 3577850 h 4885973"/>
              <a:gd name="connsiteX15014" fmla="*/ 5518543 w 6085020"/>
              <a:gd name="connsiteY15014" fmla="*/ 3582781 h 4885973"/>
              <a:gd name="connsiteX15015" fmla="*/ 5519304 w 6085020"/>
              <a:gd name="connsiteY15015" fmla="*/ 3583161 h 4885973"/>
              <a:gd name="connsiteX15016" fmla="*/ 5524628 w 6085020"/>
              <a:gd name="connsiteY15016" fmla="*/ 3572729 h 4885973"/>
              <a:gd name="connsiteX15017" fmla="*/ 5514170 w 6085020"/>
              <a:gd name="connsiteY15017" fmla="*/ 3567419 h 4885973"/>
              <a:gd name="connsiteX15018" fmla="*/ 4918218 w 6085020"/>
              <a:gd name="connsiteY15018" fmla="*/ 3563436 h 4885973"/>
              <a:gd name="connsiteX15019" fmla="*/ 4918218 w 6085020"/>
              <a:gd name="connsiteY15019" fmla="*/ 3563436 h 4885973"/>
              <a:gd name="connsiteX15020" fmla="*/ 3113439 w 6085020"/>
              <a:gd name="connsiteY15020" fmla="*/ 3562108 h 4885973"/>
              <a:gd name="connsiteX15021" fmla="*/ 3113439 w 6085020"/>
              <a:gd name="connsiteY15021" fmla="*/ 3562108 h 4885973"/>
              <a:gd name="connsiteX15022" fmla="*/ 3631996 w 6085020"/>
              <a:gd name="connsiteY15022" fmla="*/ 3561918 h 4885973"/>
              <a:gd name="connsiteX15023" fmla="*/ 3633047 w 6085020"/>
              <a:gd name="connsiteY15023" fmla="*/ 3562837 h 4885973"/>
              <a:gd name="connsiteX15024" fmla="*/ 3632433 w 6085020"/>
              <a:gd name="connsiteY15024" fmla="*/ 3563006 h 4885973"/>
              <a:gd name="connsiteX15025" fmla="*/ 1097823 w 6085020"/>
              <a:gd name="connsiteY15025" fmla="*/ 3560780 h 4885973"/>
              <a:gd name="connsiteX15026" fmla="*/ 1104431 w 6085020"/>
              <a:gd name="connsiteY15026" fmla="*/ 3562677 h 4885973"/>
              <a:gd name="connsiteX15027" fmla="*/ 1104431 w 6085020"/>
              <a:gd name="connsiteY15027" fmla="*/ 3564384 h 4885973"/>
              <a:gd name="connsiteX15028" fmla="*/ 1094923 w 6085020"/>
              <a:gd name="connsiteY15028" fmla="*/ 3565712 h 4885973"/>
              <a:gd name="connsiteX15029" fmla="*/ 1097823 w 6085020"/>
              <a:gd name="connsiteY15029" fmla="*/ 3560780 h 4885973"/>
              <a:gd name="connsiteX15030" fmla="*/ 1954052 w 6085020"/>
              <a:gd name="connsiteY15030" fmla="*/ 3560780 h 4885973"/>
              <a:gd name="connsiteX15031" fmla="*/ 1954052 w 6085020"/>
              <a:gd name="connsiteY15031" fmla="*/ 3567229 h 4885973"/>
              <a:gd name="connsiteX15032" fmla="*/ 1953862 w 6085020"/>
              <a:gd name="connsiteY15032" fmla="*/ 3567987 h 4885973"/>
              <a:gd name="connsiteX15033" fmla="*/ 1955573 w 6085020"/>
              <a:gd name="connsiteY15033" fmla="*/ 3567987 h 4885973"/>
              <a:gd name="connsiteX15034" fmla="*/ 1957475 w 6085020"/>
              <a:gd name="connsiteY15034" fmla="*/ 3568936 h 4885973"/>
              <a:gd name="connsiteX15035" fmla="*/ 1955763 w 6085020"/>
              <a:gd name="connsiteY15035" fmla="*/ 3564763 h 4885973"/>
              <a:gd name="connsiteX15036" fmla="*/ 892787 w 6085020"/>
              <a:gd name="connsiteY15036" fmla="*/ 3560780 h 4885973"/>
              <a:gd name="connsiteX15037" fmla="*/ 894118 w 6085020"/>
              <a:gd name="connsiteY15037" fmla="*/ 3566470 h 4885973"/>
              <a:gd name="connsiteX15038" fmla="*/ 901153 w 6085020"/>
              <a:gd name="connsiteY15038" fmla="*/ 3571212 h 4885973"/>
              <a:gd name="connsiteX15039" fmla="*/ 899822 w 6085020"/>
              <a:gd name="connsiteY15039" fmla="*/ 3565712 h 4885973"/>
              <a:gd name="connsiteX15040" fmla="*/ 892787 w 6085020"/>
              <a:gd name="connsiteY15040" fmla="*/ 3560780 h 4885973"/>
              <a:gd name="connsiteX15041" fmla="*/ 2701485 w 6085020"/>
              <a:gd name="connsiteY15041" fmla="*/ 3560529 h 4885973"/>
              <a:gd name="connsiteX15042" fmla="*/ 2707073 w 6085020"/>
              <a:gd name="connsiteY15042" fmla="*/ 3563436 h 4885973"/>
              <a:gd name="connsiteX15043" fmla="*/ 2701485 w 6085020"/>
              <a:gd name="connsiteY15043" fmla="*/ 3560529 h 4885973"/>
              <a:gd name="connsiteX15044" fmla="*/ 5493442 w 6085020"/>
              <a:gd name="connsiteY15044" fmla="*/ 3560022 h 4885973"/>
              <a:gd name="connsiteX15045" fmla="*/ 5491350 w 6085020"/>
              <a:gd name="connsiteY15045" fmla="*/ 3561539 h 4885973"/>
              <a:gd name="connsiteX15046" fmla="*/ 5492111 w 6085020"/>
              <a:gd name="connsiteY15046" fmla="*/ 3561918 h 4885973"/>
              <a:gd name="connsiteX15047" fmla="*/ 5492111 w 6085020"/>
              <a:gd name="connsiteY15047" fmla="*/ 3564953 h 4885973"/>
              <a:gd name="connsiteX15048" fmla="*/ 5493442 w 6085020"/>
              <a:gd name="connsiteY15048" fmla="*/ 3562867 h 4885973"/>
              <a:gd name="connsiteX15049" fmla="*/ 5493442 w 6085020"/>
              <a:gd name="connsiteY15049" fmla="*/ 3560022 h 4885973"/>
              <a:gd name="connsiteX15050" fmla="*/ 2229209 w 6085020"/>
              <a:gd name="connsiteY15050" fmla="*/ 3558694 h 4885973"/>
              <a:gd name="connsiteX15051" fmla="*/ 2229209 w 6085020"/>
              <a:gd name="connsiteY15051" fmla="*/ 3558694 h 4885973"/>
              <a:gd name="connsiteX15052" fmla="*/ 2098952 w 6085020"/>
              <a:gd name="connsiteY15052" fmla="*/ 3558694 h 4885973"/>
              <a:gd name="connsiteX15053" fmla="*/ 2098571 w 6085020"/>
              <a:gd name="connsiteY15053" fmla="*/ 3558884 h 4885973"/>
              <a:gd name="connsiteX15054" fmla="*/ 2095339 w 6085020"/>
              <a:gd name="connsiteY15054" fmla="*/ 3563246 h 4885973"/>
              <a:gd name="connsiteX15055" fmla="*/ 2092677 w 6085020"/>
              <a:gd name="connsiteY15055" fmla="*/ 3569695 h 4885973"/>
              <a:gd name="connsiteX15056" fmla="*/ 2096099 w 6085020"/>
              <a:gd name="connsiteY15056" fmla="*/ 3565522 h 4885973"/>
              <a:gd name="connsiteX15057" fmla="*/ 2098952 w 6085020"/>
              <a:gd name="connsiteY15057" fmla="*/ 3558694 h 4885973"/>
              <a:gd name="connsiteX15058" fmla="*/ 2056356 w 6085020"/>
              <a:gd name="connsiteY15058" fmla="*/ 3558504 h 4885973"/>
              <a:gd name="connsiteX15059" fmla="*/ 2056356 w 6085020"/>
              <a:gd name="connsiteY15059" fmla="*/ 3558504 h 4885973"/>
              <a:gd name="connsiteX15060" fmla="*/ 1821323 w 6085020"/>
              <a:gd name="connsiteY15060" fmla="*/ 3558504 h 4885973"/>
              <a:gd name="connsiteX15061" fmla="*/ 1826647 w 6085020"/>
              <a:gd name="connsiteY15061" fmla="*/ 3584678 h 4885973"/>
              <a:gd name="connsiteX15062" fmla="*/ 1821323 w 6085020"/>
              <a:gd name="connsiteY15062" fmla="*/ 3558504 h 4885973"/>
              <a:gd name="connsiteX15063" fmla="*/ 865214 w 6085020"/>
              <a:gd name="connsiteY15063" fmla="*/ 3558504 h 4885973"/>
              <a:gd name="connsiteX15064" fmla="*/ 869397 w 6085020"/>
              <a:gd name="connsiteY15064" fmla="*/ 3563436 h 4885973"/>
              <a:gd name="connsiteX15065" fmla="*/ 878715 w 6085020"/>
              <a:gd name="connsiteY15065" fmla="*/ 3568177 h 4885973"/>
              <a:gd name="connsiteX15066" fmla="*/ 883849 w 6085020"/>
              <a:gd name="connsiteY15066" fmla="*/ 3565143 h 4885973"/>
              <a:gd name="connsiteX15067" fmla="*/ 874341 w 6085020"/>
              <a:gd name="connsiteY15067" fmla="*/ 3560780 h 4885973"/>
              <a:gd name="connsiteX15068" fmla="*/ 2925564 w 6085020"/>
              <a:gd name="connsiteY15068" fmla="*/ 3557177 h 4885973"/>
              <a:gd name="connsiteX15069" fmla="*/ 2904646 w 6085020"/>
              <a:gd name="connsiteY15069" fmla="*/ 3567608 h 4885973"/>
              <a:gd name="connsiteX15070" fmla="*/ 2920429 w 6085020"/>
              <a:gd name="connsiteY15070" fmla="*/ 3583350 h 4885973"/>
              <a:gd name="connsiteX15071" fmla="*/ 2924613 w 6085020"/>
              <a:gd name="connsiteY15071" fmla="*/ 3557935 h 4885973"/>
              <a:gd name="connsiteX15072" fmla="*/ 2680642 w 6085020"/>
              <a:gd name="connsiteY15072" fmla="*/ 3556797 h 4885973"/>
              <a:gd name="connsiteX15073" fmla="*/ 2678759 w 6085020"/>
              <a:gd name="connsiteY15073" fmla="*/ 3560648 h 4885973"/>
              <a:gd name="connsiteX15074" fmla="*/ 2682619 w 6085020"/>
              <a:gd name="connsiteY15074" fmla="*/ 3562525 h 4885973"/>
              <a:gd name="connsiteX15075" fmla="*/ 2684502 w 6085020"/>
              <a:gd name="connsiteY15075" fmla="*/ 3558675 h 4885973"/>
              <a:gd name="connsiteX15076" fmla="*/ 2684445 w 6085020"/>
              <a:gd name="connsiteY15076" fmla="*/ 3558504 h 4885973"/>
              <a:gd name="connsiteX15077" fmla="*/ 2681212 w 6085020"/>
              <a:gd name="connsiteY15077" fmla="*/ 3556797 h 4885973"/>
              <a:gd name="connsiteX15078" fmla="*/ 732104 w 6085020"/>
              <a:gd name="connsiteY15078" fmla="*/ 3556797 h 4885973"/>
              <a:gd name="connsiteX15079" fmla="*/ 732104 w 6085020"/>
              <a:gd name="connsiteY15079" fmla="*/ 3563056 h 4885973"/>
              <a:gd name="connsiteX15080" fmla="*/ 729252 w 6085020"/>
              <a:gd name="connsiteY15080" fmla="*/ 3571022 h 4885973"/>
              <a:gd name="connsiteX15081" fmla="*/ 726970 w 6085020"/>
              <a:gd name="connsiteY15081" fmla="*/ 3572919 h 4885973"/>
              <a:gd name="connsiteX15082" fmla="*/ 737238 w 6085020"/>
              <a:gd name="connsiteY15082" fmla="*/ 3571781 h 4885973"/>
              <a:gd name="connsiteX15083" fmla="*/ 735337 w 6085020"/>
              <a:gd name="connsiteY15083" fmla="*/ 3566660 h 4885973"/>
              <a:gd name="connsiteX15084" fmla="*/ 732674 w 6085020"/>
              <a:gd name="connsiteY15084" fmla="*/ 3561728 h 4885973"/>
              <a:gd name="connsiteX15085" fmla="*/ 735147 w 6085020"/>
              <a:gd name="connsiteY15085" fmla="*/ 3560401 h 4885973"/>
              <a:gd name="connsiteX15086" fmla="*/ 737619 w 6085020"/>
              <a:gd name="connsiteY15086" fmla="*/ 3559263 h 4885973"/>
              <a:gd name="connsiteX15087" fmla="*/ 734956 w 6085020"/>
              <a:gd name="connsiteY15087" fmla="*/ 3557935 h 4885973"/>
              <a:gd name="connsiteX15088" fmla="*/ 4050342 w 6085020"/>
              <a:gd name="connsiteY15088" fmla="*/ 3556608 h 4885973"/>
              <a:gd name="connsiteX15089" fmla="*/ 4050342 w 6085020"/>
              <a:gd name="connsiteY15089" fmla="*/ 3556608 h 4885973"/>
              <a:gd name="connsiteX15090" fmla="*/ 3934346 w 6085020"/>
              <a:gd name="connsiteY15090" fmla="*/ 3556608 h 4885973"/>
              <a:gd name="connsiteX15091" fmla="*/ 3935297 w 6085020"/>
              <a:gd name="connsiteY15091" fmla="*/ 3558125 h 4885973"/>
              <a:gd name="connsiteX15092" fmla="*/ 3945755 w 6085020"/>
              <a:gd name="connsiteY15092" fmla="*/ 3573867 h 4885973"/>
              <a:gd name="connsiteX15093" fmla="*/ 3934365 w 6085020"/>
              <a:gd name="connsiteY15093" fmla="*/ 3556608 h 4885973"/>
              <a:gd name="connsiteX15094" fmla="*/ 3934346 w 6085020"/>
              <a:gd name="connsiteY15094" fmla="*/ 3556608 h 4885973"/>
              <a:gd name="connsiteX15095" fmla="*/ 660605 w 6085020"/>
              <a:gd name="connsiteY15095" fmla="*/ 3555090 h 4885973"/>
              <a:gd name="connsiteX15096" fmla="*/ 659464 w 6085020"/>
              <a:gd name="connsiteY15096" fmla="*/ 3556797 h 4885973"/>
              <a:gd name="connsiteX15097" fmla="*/ 658133 w 6085020"/>
              <a:gd name="connsiteY15097" fmla="*/ 3558315 h 4885973"/>
              <a:gd name="connsiteX15098" fmla="*/ 659654 w 6085020"/>
              <a:gd name="connsiteY15098" fmla="*/ 3559642 h 4885973"/>
              <a:gd name="connsiteX15099" fmla="*/ 661366 w 6085020"/>
              <a:gd name="connsiteY15099" fmla="*/ 3560970 h 4885973"/>
              <a:gd name="connsiteX15100" fmla="*/ 2406435 w 6085020"/>
              <a:gd name="connsiteY15100" fmla="*/ 3553383 h 4885973"/>
              <a:gd name="connsiteX15101" fmla="*/ 2406435 w 6085020"/>
              <a:gd name="connsiteY15101" fmla="*/ 3568936 h 4885973"/>
              <a:gd name="connsiteX15102" fmla="*/ 2422028 w 6085020"/>
              <a:gd name="connsiteY15102" fmla="*/ 3568936 h 4885973"/>
              <a:gd name="connsiteX15103" fmla="*/ 2406435 w 6085020"/>
              <a:gd name="connsiteY15103" fmla="*/ 3553383 h 4885973"/>
              <a:gd name="connsiteX15104" fmla="*/ 2663147 w 6085020"/>
              <a:gd name="connsiteY15104" fmla="*/ 3552814 h 4885973"/>
              <a:gd name="connsiteX15105" fmla="*/ 2663455 w 6085020"/>
              <a:gd name="connsiteY15105" fmla="*/ 3552978 h 4885973"/>
              <a:gd name="connsiteX15106" fmla="*/ 2658798 w 6085020"/>
              <a:gd name="connsiteY15106" fmla="*/ 3563439 h 4885973"/>
              <a:gd name="connsiteX15107" fmla="*/ 2668852 w 6085020"/>
              <a:gd name="connsiteY15107" fmla="*/ 3584109 h 4885973"/>
              <a:gd name="connsiteX15108" fmla="*/ 2670938 w 6085020"/>
              <a:gd name="connsiteY15108" fmla="*/ 3556958 h 4885973"/>
              <a:gd name="connsiteX15109" fmla="*/ 2663455 w 6085020"/>
              <a:gd name="connsiteY15109" fmla="*/ 3552978 h 4885973"/>
              <a:gd name="connsiteX15110" fmla="*/ 2663528 w 6085020"/>
              <a:gd name="connsiteY15110" fmla="*/ 3552814 h 4885973"/>
              <a:gd name="connsiteX15111" fmla="*/ 320795 w 6085020"/>
              <a:gd name="connsiteY15111" fmla="*/ 3552625 h 4885973"/>
              <a:gd name="connsiteX15112" fmla="*/ 316041 w 6085020"/>
              <a:gd name="connsiteY15112" fmla="*/ 3559642 h 4885973"/>
              <a:gd name="connsiteX15113" fmla="*/ 307484 w 6085020"/>
              <a:gd name="connsiteY15113" fmla="*/ 3560780 h 4885973"/>
              <a:gd name="connsiteX15114" fmla="*/ 313569 w 6085020"/>
              <a:gd name="connsiteY15114" fmla="*/ 3611421 h 4885973"/>
              <a:gd name="connsiteX15115" fmla="*/ 328401 w 6085020"/>
              <a:gd name="connsiteY15115" fmla="*/ 3608386 h 4885973"/>
              <a:gd name="connsiteX15116" fmla="*/ 330873 w 6085020"/>
              <a:gd name="connsiteY15116" fmla="*/ 3612749 h 4885973"/>
              <a:gd name="connsiteX15117" fmla="*/ 330873 w 6085020"/>
              <a:gd name="connsiteY15117" fmla="*/ 3608007 h 4885973"/>
              <a:gd name="connsiteX15118" fmla="*/ 349889 w 6085020"/>
              <a:gd name="connsiteY15118" fmla="*/ 3604403 h 4885973"/>
              <a:gd name="connsiteX15119" fmla="*/ 372969 w 6085020"/>
              <a:gd name="connsiteY15119" fmla="*/ 3596509 h 4885973"/>
              <a:gd name="connsiteX15120" fmla="*/ 382064 w 6085020"/>
              <a:gd name="connsiteY15120" fmla="*/ 3586924 h 4885973"/>
              <a:gd name="connsiteX15121" fmla="*/ 382215 w 6085020"/>
              <a:gd name="connsiteY15121" fmla="*/ 3587144 h 4885973"/>
              <a:gd name="connsiteX15122" fmla="*/ 382215 w 6085020"/>
              <a:gd name="connsiteY15122" fmla="*/ 3586764 h 4885973"/>
              <a:gd name="connsiteX15123" fmla="*/ 382064 w 6085020"/>
              <a:gd name="connsiteY15123" fmla="*/ 3586924 h 4885973"/>
              <a:gd name="connsiteX15124" fmla="*/ 367573 w 6085020"/>
              <a:gd name="connsiteY15124" fmla="*/ 3565901 h 4885973"/>
              <a:gd name="connsiteX15125" fmla="*/ 330873 w 6085020"/>
              <a:gd name="connsiteY15125" fmla="*/ 3558504 h 4885973"/>
              <a:gd name="connsiteX15126" fmla="*/ 326119 w 6085020"/>
              <a:gd name="connsiteY15126" fmla="*/ 3558504 h 4885973"/>
              <a:gd name="connsiteX15127" fmla="*/ 320795 w 6085020"/>
              <a:gd name="connsiteY15127" fmla="*/ 3552625 h 4885973"/>
              <a:gd name="connsiteX15128" fmla="*/ 419296 w 6085020"/>
              <a:gd name="connsiteY15128" fmla="*/ 3552245 h 4885973"/>
              <a:gd name="connsiteX15129" fmla="*/ 419296 w 6085020"/>
              <a:gd name="connsiteY15129" fmla="*/ 3552245 h 4885973"/>
              <a:gd name="connsiteX15130" fmla="*/ 5549348 w 6085020"/>
              <a:gd name="connsiteY15130" fmla="*/ 3551866 h 4885973"/>
              <a:gd name="connsiteX15131" fmla="*/ 5545736 w 6085020"/>
              <a:gd name="connsiteY15131" fmla="*/ 3553383 h 4885973"/>
              <a:gd name="connsiteX15132" fmla="*/ 5547155 w 6085020"/>
              <a:gd name="connsiteY15132" fmla="*/ 3554139 h 4885973"/>
              <a:gd name="connsiteX15133" fmla="*/ 5546306 w 6085020"/>
              <a:gd name="connsiteY15133" fmla="*/ 3555470 h 4885973"/>
              <a:gd name="connsiteX15134" fmla="*/ 5534630 w 6085020"/>
              <a:gd name="connsiteY15134" fmla="*/ 3558656 h 4885973"/>
              <a:gd name="connsiteX15135" fmla="*/ 5533565 w 6085020"/>
              <a:gd name="connsiteY15135" fmla="*/ 3561918 h 4885973"/>
              <a:gd name="connsiteX15136" fmla="*/ 5564751 w 6085020"/>
              <a:gd name="connsiteY15136" fmla="*/ 3572350 h 4885973"/>
              <a:gd name="connsiteX15137" fmla="*/ 5558131 w 6085020"/>
              <a:gd name="connsiteY15137" fmla="*/ 3559986 h 4885973"/>
              <a:gd name="connsiteX15138" fmla="*/ 5547155 w 6085020"/>
              <a:gd name="connsiteY15138" fmla="*/ 3554139 h 4885973"/>
              <a:gd name="connsiteX15139" fmla="*/ 5547637 w 6085020"/>
              <a:gd name="connsiteY15139" fmla="*/ 3553383 h 4885973"/>
              <a:gd name="connsiteX15140" fmla="*/ 2377341 w 6085020"/>
              <a:gd name="connsiteY15140" fmla="*/ 3551676 h 4885973"/>
              <a:gd name="connsiteX15141" fmla="*/ 2376391 w 6085020"/>
              <a:gd name="connsiteY15141" fmla="*/ 3554521 h 4885973"/>
              <a:gd name="connsiteX15142" fmla="*/ 2372778 w 6085020"/>
              <a:gd name="connsiteY15142" fmla="*/ 3559832 h 4885973"/>
              <a:gd name="connsiteX15143" fmla="*/ 2369925 w 6085020"/>
              <a:gd name="connsiteY15143" fmla="*/ 3562108 h 4885973"/>
              <a:gd name="connsiteX15144" fmla="*/ 2356804 w 6085020"/>
              <a:gd name="connsiteY15144" fmla="*/ 3561918 h 4885973"/>
              <a:gd name="connsiteX15145" fmla="*/ 2358706 w 6085020"/>
              <a:gd name="connsiteY15145" fmla="*/ 3564194 h 4885973"/>
              <a:gd name="connsiteX15146" fmla="*/ 2360417 w 6085020"/>
              <a:gd name="connsiteY15146" fmla="*/ 3566660 h 4885973"/>
              <a:gd name="connsiteX15147" fmla="*/ 2377341 w 6085020"/>
              <a:gd name="connsiteY15147" fmla="*/ 3560780 h 4885973"/>
              <a:gd name="connsiteX15148" fmla="*/ 2377341 w 6085020"/>
              <a:gd name="connsiteY15148" fmla="*/ 3556228 h 4885973"/>
              <a:gd name="connsiteX15149" fmla="*/ 5505992 w 6085020"/>
              <a:gd name="connsiteY15149" fmla="*/ 3551297 h 4885973"/>
              <a:gd name="connsiteX15150" fmla="*/ 5505992 w 6085020"/>
              <a:gd name="connsiteY15150" fmla="*/ 3552814 h 4885973"/>
              <a:gd name="connsiteX15151" fmla="*/ 5505992 w 6085020"/>
              <a:gd name="connsiteY15151" fmla="*/ 3555587 h 4885973"/>
              <a:gd name="connsiteX15152" fmla="*/ 5505422 w 6085020"/>
              <a:gd name="connsiteY15152" fmla="*/ 3555849 h 4885973"/>
              <a:gd name="connsiteX15153" fmla="*/ 5505992 w 6085020"/>
              <a:gd name="connsiteY15153" fmla="*/ 3555659 h 4885973"/>
              <a:gd name="connsiteX15154" fmla="*/ 5505992 w 6085020"/>
              <a:gd name="connsiteY15154" fmla="*/ 3555587 h 4885973"/>
              <a:gd name="connsiteX15155" fmla="*/ 5507894 w 6085020"/>
              <a:gd name="connsiteY15155" fmla="*/ 3554711 h 4885973"/>
              <a:gd name="connsiteX15156" fmla="*/ 5507894 w 6085020"/>
              <a:gd name="connsiteY15156" fmla="*/ 3551297 h 4885973"/>
              <a:gd name="connsiteX15157" fmla="*/ 5506943 w 6085020"/>
              <a:gd name="connsiteY15157" fmla="*/ 3551297 h 4885973"/>
              <a:gd name="connsiteX15158" fmla="*/ 5364706 w 6085020"/>
              <a:gd name="connsiteY15158" fmla="*/ 3549780 h 4885973"/>
              <a:gd name="connsiteX15159" fmla="*/ 5360491 w 6085020"/>
              <a:gd name="connsiteY15159" fmla="*/ 3551711 h 4885973"/>
              <a:gd name="connsiteX15160" fmla="*/ 5360333 w 6085020"/>
              <a:gd name="connsiteY15160" fmla="*/ 3551676 h 4885973"/>
              <a:gd name="connsiteX15161" fmla="*/ 5359909 w 6085020"/>
              <a:gd name="connsiteY15161" fmla="*/ 3551978 h 4885973"/>
              <a:gd name="connsiteX15162" fmla="*/ 5357670 w 6085020"/>
              <a:gd name="connsiteY15162" fmla="*/ 3553004 h 4885973"/>
              <a:gd name="connsiteX15163" fmla="*/ 5350634 w 6085020"/>
              <a:gd name="connsiteY15163" fmla="*/ 3556418 h 4885973"/>
              <a:gd name="connsiteX15164" fmla="*/ 5353677 w 6085020"/>
              <a:gd name="connsiteY15164" fmla="*/ 3556418 h 4885973"/>
              <a:gd name="connsiteX15165" fmla="*/ 5359909 w 6085020"/>
              <a:gd name="connsiteY15165" fmla="*/ 3551978 h 4885973"/>
              <a:gd name="connsiteX15166" fmla="*/ 5360491 w 6085020"/>
              <a:gd name="connsiteY15166" fmla="*/ 3551711 h 4885973"/>
              <a:gd name="connsiteX15167" fmla="*/ 5362044 w 6085020"/>
              <a:gd name="connsiteY15167" fmla="*/ 3552056 h 4885973"/>
              <a:gd name="connsiteX15168" fmla="*/ 5367368 w 6085020"/>
              <a:gd name="connsiteY15168" fmla="*/ 3549780 h 4885973"/>
              <a:gd name="connsiteX15169" fmla="*/ 5366037 w 6085020"/>
              <a:gd name="connsiteY15169" fmla="*/ 3549780 h 4885973"/>
              <a:gd name="connsiteX15170" fmla="*/ 2364981 w 6085020"/>
              <a:gd name="connsiteY15170" fmla="*/ 3549400 h 4885973"/>
              <a:gd name="connsiteX15171" fmla="*/ 2361178 w 6085020"/>
              <a:gd name="connsiteY15171" fmla="*/ 3553194 h 4885973"/>
              <a:gd name="connsiteX15172" fmla="*/ 2363080 w 6085020"/>
              <a:gd name="connsiteY15172" fmla="*/ 3553194 h 4885973"/>
              <a:gd name="connsiteX15173" fmla="*/ 2364981 w 6085020"/>
              <a:gd name="connsiteY15173" fmla="*/ 3553194 h 4885973"/>
              <a:gd name="connsiteX15174" fmla="*/ 2364981 w 6085020"/>
              <a:gd name="connsiteY15174" fmla="*/ 3551297 h 4885973"/>
              <a:gd name="connsiteX15175" fmla="*/ 1933560 w 6085020"/>
              <a:gd name="connsiteY15175" fmla="*/ 3548150 h 4885973"/>
              <a:gd name="connsiteX15176" fmla="*/ 1931233 w 6085020"/>
              <a:gd name="connsiteY15176" fmla="*/ 3563246 h 4885973"/>
              <a:gd name="connsiteX15177" fmla="*/ 1931043 w 6085020"/>
              <a:gd name="connsiteY15177" fmla="*/ 3564194 h 4885973"/>
              <a:gd name="connsiteX15178" fmla="*/ 1941502 w 6085020"/>
              <a:gd name="connsiteY15178" fmla="*/ 3548452 h 4885973"/>
              <a:gd name="connsiteX15179" fmla="*/ 1933560 w 6085020"/>
              <a:gd name="connsiteY15179" fmla="*/ 3548150 h 4885973"/>
              <a:gd name="connsiteX15180" fmla="*/ 435840 w 6085020"/>
              <a:gd name="connsiteY15180" fmla="*/ 3548073 h 4885973"/>
              <a:gd name="connsiteX15181" fmla="*/ 435840 w 6085020"/>
              <a:gd name="connsiteY15181" fmla="*/ 3548073 h 4885973"/>
              <a:gd name="connsiteX15182" fmla="*/ 2647935 w 6085020"/>
              <a:gd name="connsiteY15182" fmla="*/ 3547504 h 4885973"/>
              <a:gd name="connsiteX15183" fmla="*/ 2647935 w 6085020"/>
              <a:gd name="connsiteY15183" fmla="*/ 3547504 h 4885973"/>
              <a:gd name="connsiteX15184" fmla="*/ 2589937 w 6085020"/>
              <a:gd name="connsiteY15184" fmla="*/ 3547504 h 4885973"/>
              <a:gd name="connsiteX15185" fmla="*/ 2589937 w 6085020"/>
              <a:gd name="connsiteY15185" fmla="*/ 3547504 h 4885973"/>
              <a:gd name="connsiteX15186" fmla="*/ 241119 w 6085020"/>
              <a:gd name="connsiteY15186" fmla="*/ 3547124 h 4885973"/>
              <a:gd name="connsiteX15187" fmla="*/ 250817 w 6085020"/>
              <a:gd name="connsiteY15187" fmla="*/ 3553004 h 4885973"/>
              <a:gd name="connsiteX15188" fmla="*/ 241309 w 6085020"/>
              <a:gd name="connsiteY15188" fmla="*/ 3554521 h 4885973"/>
              <a:gd name="connsiteX15189" fmla="*/ 234273 w 6085020"/>
              <a:gd name="connsiteY15189" fmla="*/ 3555659 h 4885973"/>
              <a:gd name="connsiteX15190" fmla="*/ 234273 w 6085020"/>
              <a:gd name="connsiteY15190" fmla="*/ 3552814 h 4885973"/>
              <a:gd name="connsiteX15191" fmla="*/ 242450 w 6085020"/>
              <a:gd name="connsiteY15191" fmla="*/ 3552814 h 4885973"/>
              <a:gd name="connsiteX15192" fmla="*/ 241119 w 6085020"/>
              <a:gd name="connsiteY15192" fmla="*/ 3547124 h 4885973"/>
              <a:gd name="connsiteX15193" fmla="*/ 2448270 w 6085020"/>
              <a:gd name="connsiteY15193" fmla="*/ 3546745 h 4885973"/>
              <a:gd name="connsiteX15194" fmla="*/ 2431227 w 6085020"/>
              <a:gd name="connsiteY15194" fmla="*/ 3555280 h 4885973"/>
              <a:gd name="connsiteX15195" fmla="*/ 2448270 w 6085020"/>
              <a:gd name="connsiteY15195" fmla="*/ 3562988 h 4885973"/>
              <a:gd name="connsiteX15196" fmla="*/ 2448270 w 6085020"/>
              <a:gd name="connsiteY15196" fmla="*/ 3563815 h 4885973"/>
              <a:gd name="connsiteX15197" fmla="*/ 2448840 w 6085020"/>
              <a:gd name="connsiteY15197" fmla="*/ 3563246 h 4885973"/>
              <a:gd name="connsiteX15198" fmla="*/ 2448270 w 6085020"/>
              <a:gd name="connsiteY15198" fmla="*/ 3562988 h 4885973"/>
              <a:gd name="connsiteX15199" fmla="*/ 348748 w 6085020"/>
              <a:gd name="connsiteY15199" fmla="*/ 3545607 h 4885973"/>
              <a:gd name="connsiteX15200" fmla="*/ 352361 w 6085020"/>
              <a:gd name="connsiteY15200" fmla="*/ 3552625 h 4885973"/>
              <a:gd name="connsiteX15201" fmla="*/ 348367 w 6085020"/>
              <a:gd name="connsiteY15201" fmla="*/ 3551487 h 4885973"/>
              <a:gd name="connsiteX15202" fmla="*/ 344374 w 6085020"/>
              <a:gd name="connsiteY15202" fmla="*/ 3550349 h 4885973"/>
              <a:gd name="connsiteX15203" fmla="*/ 345705 w 6085020"/>
              <a:gd name="connsiteY15203" fmla="*/ 3553004 h 4885973"/>
              <a:gd name="connsiteX15204" fmla="*/ 346846 w 6085020"/>
              <a:gd name="connsiteY15204" fmla="*/ 3555659 h 4885973"/>
              <a:gd name="connsiteX15205" fmla="*/ 353121 w 6085020"/>
              <a:gd name="connsiteY15205" fmla="*/ 3555659 h 4885973"/>
              <a:gd name="connsiteX15206" fmla="*/ 353121 w 6085020"/>
              <a:gd name="connsiteY15206" fmla="*/ 3545607 h 4885973"/>
              <a:gd name="connsiteX15207" fmla="*/ 5426721 w 6085020"/>
              <a:gd name="connsiteY15207" fmla="*/ 3545512 h 4885973"/>
              <a:gd name="connsiteX15208" fmla="*/ 5430500 w 6085020"/>
              <a:gd name="connsiteY15208" fmla="*/ 3562298 h 4885973"/>
              <a:gd name="connsiteX15209" fmla="*/ 5426721 w 6085020"/>
              <a:gd name="connsiteY15209" fmla="*/ 3545512 h 4885973"/>
              <a:gd name="connsiteX15210" fmla="*/ 5640243 w 6085020"/>
              <a:gd name="connsiteY15210" fmla="*/ 3544090 h 4885973"/>
              <a:gd name="connsiteX15211" fmla="*/ 5541552 w 6085020"/>
              <a:gd name="connsiteY15211" fmla="*/ 3612369 h 4885973"/>
              <a:gd name="connsiteX15212" fmla="*/ 5528811 w 6085020"/>
              <a:gd name="connsiteY15212" fmla="*/ 3608766 h 4885973"/>
              <a:gd name="connsiteX15213" fmla="*/ 5531664 w 6085020"/>
              <a:gd name="connsiteY15213" fmla="*/ 3618818 h 4885973"/>
              <a:gd name="connsiteX15214" fmla="*/ 5510937 w 6085020"/>
              <a:gd name="connsiteY15214" fmla="*/ 3632853 h 4885973"/>
              <a:gd name="connsiteX15215" fmla="*/ 5509416 w 6085020"/>
              <a:gd name="connsiteY15215" fmla="*/ 3633801 h 4885973"/>
              <a:gd name="connsiteX15216" fmla="*/ 5495534 w 6085020"/>
              <a:gd name="connsiteY15216" fmla="*/ 3642716 h 4885973"/>
              <a:gd name="connsiteX15217" fmla="*/ 5492301 w 6085020"/>
              <a:gd name="connsiteY15217" fmla="*/ 3640250 h 4885973"/>
              <a:gd name="connsiteX15218" fmla="*/ 5488118 w 6085020"/>
              <a:gd name="connsiteY15218" fmla="*/ 3647647 h 4885973"/>
              <a:gd name="connsiteX15219" fmla="*/ 5441529 w 6085020"/>
              <a:gd name="connsiteY15219" fmla="*/ 3677614 h 4885973"/>
              <a:gd name="connsiteX15220" fmla="*/ 5440008 w 6085020"/>
              <a:gd name="connsiteY15220" fmla="*/ 3676666 h 4885973"/>
              <a:gd name="connsiteX15221" fmla="*/ 5435444 w 6085020"/>
              <a:gd name="connsiteY15221" fmla="*/ 3681408 h 4885973"/>
              <a:gd name="connsiteX15222" fmla="*/ 5142983 w 6085020"/>
              <a:gd name="connsiteY15222" fmla="*/ 3852107 h 4885973"/>
              <a:gd name="connsiteX15223" fmla="*/ 5157113 w 6085020"/>
              <a:gd name="connsiteY15223" fmla="*/ 3882267 h 4885973"/>
              <a:gd name="connsiteX15224" fmla="*/ 5153822 w 6085020"/>
              <a:gd name="connsiteY15224" fmla="*/ 3878660 h 4885973"/>
              <a:gd name="connsiteX15225" fmla="*/ 5157744 w 6085020"/>
              <a:gd name="connsiteY15225" fmla="*/ 3891392 h 4885973"/>
              <a:gd name="connsiteX15226" fmla="*/ 5159248 w 6085020"/>
              <a:gd name="connsiteY15226" fmla="*/ 3886824 h 4885973"/>
              <a:gd name="connsiteX15227" fmla="*/ 5161999 w 6085020"/>
              <a:gd name="connsiteY15227" fmla="*/ 3892695 h 4885973"/>
              <a:gd name="connsiteX15228" fmla="*/ 5161999 w 6085020"/>
              <a:gd name="connsiteY15228" fmla="*/ 3893833 h 4885973"/>
              <a:gd name="connsiteX15229" fmla="*/ 5163140 w 6085020"/>
              <a:gd name="connsiteY15229" fmla="*/ 3893833 h 4885973"/>
              <a:gd name="connsiteX15230" fmla="*/ 5269437 w 6085020"/>
              <a:gd name="connsiteY15230" fmla="*/ 4123139 h 4885973"/>
              <a:gd name="connsiteX15231" fmla="*/ 5280276 w 6085020"/>
              <a:gd name="connsiteY15231" fmla="*/ 4146467 h 4885973"/>
              <a:gd name="connsiteX15232" fmla="*/ 5273241 w 6085020"/>
              <a:gd name="connsiteY15232" fmla="*/ 4149881 h 4885973"/>
              <a:gd name="connsiteX15233" fmla="*/ 5257838 w 6085020"/>
              <a:gd name="connsiteY15233" fmla="*/ 4157089 h 4885973"/>
              <a:gd name="connsiteX15234" fmla="*/ 5265064 w 6085020"/>
              <a:gd name="connsiteY15234" fmla="*/ 4172452 h 4885973"/>
              <a:gd name="connsiteX15235" fmla="*/ 5271818 w 6085020"/>
              <a:gd name="connsiteY15235" fmla="*/ 4186444 h 4885973"/>
              <a:gd name="connsiteX15236" fmla="*/ 5271548 w 6085020"/>
              <a:gd name="connsiteY15236" fmla="*/ 4186297 h 4885973"/>
              <a:gd name="connsiteX15237" fmla="*/ 5267536 w 6085020"/>
              <a:gd name="connsiteY15237" fmla="*/ 4186297 h 4885973"/>
              <a:gd name="connsiteX15238" fmla="*/ 5288453 w 6085020"/>
              <a:gd name="connsiteY15238" fmla="*/ 4208488 h 4885973"/>
              <a:gd name="connsiteX15239" fmla="*/ 5288453 w 6085020"/>
              <a:gd name="connsiteY15239" fmla="*/ 4207161 h 4885973"/>
              <a:gd name="connsiteX15240" fmla="*/ 5284329 w 6085020"/>
              <a:gd name="connsiteY15240" fmla="*/ 4193237 h 4885973"/>
              <a:gd name="connsiteX15241" fmla="*/ 5272779 w 6085020"/>
              <a:gd name="connsiteY15241" fmla="*/ 4186966 h 4885973"/>
              <a:gd name="connsiteX15242" fmla="*/ 5284080 w 6085020"/>
              <a:gd name="connsiteY15242" fmla="*/ 4154813 h 4885973"/>
              <a:gd name="connsiteX15243" fmla="*/ 5320589 w 6085020"/>
              <a:gd name="connsiteY15243" fmla="*/ 4233714 h 4885973"/>
              <a:gd name="connsiteX15244" fmla="*/ 5323632 w 6085020"/>
              <a:gd name="connsiteY15244" fmla="*/ 4240352 h 4885973"/>
              <a:gd name="connsiteX15245" fmla="*/ 5373453 w 6085020"/>
              <a:gd name="connsiteY15245" fmla="*/ 4347703 h 4885973"/>
              <a:gd name="connsiteX15246" fmla="*/ 5388095 w 6085020"/>
              <a:gd name="connsiteY15246" fmla="*/ 4343909 h 4885973"/>
              <a:gd name="connsiteX15247" fmla="*/ 5394181 w 6085020"/>
              <a:gd name="connsiteY15247" fmla="*/ 4350927 h 4885973"/>
              <a:gd name="connsiteX15248" fmla="*/ 5394181 w 6085020"/>
              <a:gd name="connsiteY15248" fmla="*/ 4342202 h 4885973"/>
              <a:gd name="connsiteX15249" fmla="*/ 5410534 w 6085020"/>
              <a:gd name="connsiteY15249" fmla="*/ 4338030 h 4885973"/>
              <a:gd name="connsiteX15250" fmla="*/ 5418938 w 6085020"/>
              <a:gd name="connsiteY15250" fmla="*/ 4347437 h 4885973"/>
              <a:gd name="connsiteX15251" fmla="*/ 5427838 w 6085020"/>
              <a:gd name="connsiteY15251" fmla="*/ 4341633 h 4885973"/>
              <a:gd name="connsiteX15252" fmla="*/ 5426697 w 6085020"/>
              <a:gd name="connsiteY15252" fmla="*/ 4333857 h 4885973"/>
              <a:gd name="connsiteX15253" fmla="*/ 5457312 w 6085020"/>
              <a:gd name="connsiteY15253" fmla="*/ 4324753 h 4885973"/>
              <a:gd name="connsiteX15254" fmla="*/ 5467201 w 6085020"/>
              <a:gd name="connsiteY15254" fmla="*/ 4324753 h 4885973"/>
              <a:gd name="connsiteX15255" fmla="*/ 5467201 w 6085020"/>
              <a:gd name="connsiteY15255" fmla="*/ 4321718 h 4885973"/>
              <a:gd name="connsiteX15256" fmla="*/ 5510176 w 6085020"/>
              <a:gd name="connsiteY15256" fmla="*/ 4307873 h 4885973"/>
              <a:gd name="connsiteX15257" fmla="*/ 5513789 w 6085020"/>
              <a:gd name="connsiteY15257" fmla="*/ 4306735 h 4885973"/>
              <a:gd name="connsiteX15258" fmla="*/ 5588901 w 6085020"/>
              <a:gd name="connsiteY15258" fmla="*/ 4278854 h 4885973"/>
              <a:gd name="connsiteX15259" fmla="*/ 5632637 w 6085020"/>
              <a:gd name="connsiteY15259" fmla="*/ 4317925 h 4885973"/>
              <a:gd name="connsiteX15260" fmla="*/ 5670668 w 6085020"/>
              <a:gd name="connsiteY15260" fmla="*/ 4355858 h 4885973"/>
              <a:gd name="connsiteX15261" fmla="*/ 5665344 w 6085020"/>
              <a:gd name="connsiteY15261" fmla="*/ 4330822 h 4885973"/>
              <a:gd name="connsiteX15262" fmla="*/ 5620086 w 6085020"/>
              <a:gd name="connsiteY15262" fmla="*/ 4272595 h 4885973"/>
              <a:gd name="connsiteX15263" fmla="*/ 5615523 w 6085020"/>
              <a:gd name="connsiteY15263" fmla="*/ 4268233 h 4885973"/>
              <a:gd name="connsiteX15264" fmla="*/ 5698432 w 6085020"/>
              <a:gd name="connsiteY15264" fmla="*/ 4230300 h 4885973"/>
              <a:gd name="connsiteX15265" fmla="*/ 5717447 w 6085020"/>
              <a:gd name="connsiteY15265" fmla="*/ 4251163 h 4885973"/>
              <a:gd name="connsiteX15266" fmla="*/ 5739315 w 6085020"/>
              <a:gd name="connsiteY15266" fmla="*/ 4270129 h 4885973"/>
              <a:gd name="connsiteX15267" fmla="*/ 5756809 w 6085020"/>
              <a:gd name="connsiteY15267" fmla="*/ 4221386 h 4885973"/>
              <a:gd name="connsiteX15268" fmla="*/ 5727906 w 6085020"/>
              <a:gd name="connsiteY15268" fmla="*/ 4221386 h 4885973"/>
              <a:gd name="connsiteX15269" fmla="*/ 5713073 w 6085020"/>
              <a:gd name="connsiteY15269" fmla="*/ 4222334 h 4885973"/>
              <a:gd name="connsiteX15270" fmla="*/ 5790848 w 6085020"/>
              <a:gd name="connsiteY15270" fmla="*/ 4182124 h 4885973"/>
              <a:gd name="connsiteX15271" fmla="*/ 5795411 w 6085020"/>
              <a:gd name="connsiteY15271" fmla="*/ 4204126 h 4885973"/>
              <a:gd name="connsiteX15272" fmla="*/ 5811194 w 6085020"/>
              <a:gd name="connsiteY15272" fmla="*/ 4188383 h 4885973"/>
              <a:gd name="connsiteX15273" fmla="*/ 5795411 w 6085020"/>
              <a:gd name="connsiteY15273" fmla="*/ 4188383 h 4885973"/>
              <a:gd name="connsiteX15274" fmla="*/ 5793700 w 6085020"/>
              <a:gd name="connsiteY15274" fmla="*/ 4180418 h 4885973"/>
              <a:gd name="connsiteX15275" fmla="*/ 5823555 w 6085020"/>
              <a:gd name="connsiteY15275" fmla="*/ 4164106 h 4885973"/>
              <a:gd name="connsiteX15276" fmla="*/ 5837246 w 6085020"/>
              <a:gd name="connsiteY15276" fmla="*/ 4183073 h 4885973"/>
              <a:gd name="connsiteX15277" fmla="*/ 5830590 w 6085020"/>
              <a:gd name="connsiteY15277" fmla="*/ 4159744 h 4885973"/>
              <a:gd name="connsiteX15278" fmla="*/ 5886687 w 6085020"/>
              <a:gd name="connsiteY15278" fmla="*/ 4125983 h 4885973"/>
              <a:gd name="connsiteX15279" fmla="*/ 5886496 w 6085020"/>
              <a:gd name="connsiteY15279" fmla="*/ 4125794 h 4885973"/>
              <a:gd name="connsiteX15280" fmla="*/ 5854930 w 6085020"/>
              <a:gd name="connsiteY15280" fmla="*/ 4051255 h 4885973"/>
              <a:gd name="connsiteX15281" fmla="*/ 5851128 w 6085020"/>
              <a:gd name="connsiteY15281" fmla="*/ 4042531 h 4885973"/>
              <a:gd name="connsiteX15282" fmla="*/ 5759662 w 6085020"/>
              <a:gd name="connsiteY15282" fmla="*/ 3825933 h 4885973"/>
              <a:gd name="connsiteX15283" fmla="*/ 5764035 w 6085020"/>
              <a:gd name="connsiteY15283" fmla="*/ 3806966 h 4885973"/>
              <a:gd name="connsiteX15284" fmla="*/ 5753387 w 6085020"/>
              <a:gd name="connsiteY15284" fmla="*/ 3811328 h 4885973"/>
              <a:gd name="connsiteX15285" fmla="*/ 5645378 w 6085020"/>
              <a:gd name="connsiteY15285" fmla="*/ 3556039 h 4885973"/>
              <a:gd name="connsiteX15286" fmla="*/ 5649180 w 6085020"/>
              <a:gd name="connsiteY15286" fmla="*/ 3551487 h 4885973"/>
              <a:gd name="connsiteX15287" fmla="*/ 5645378 w 6085020"/>
              <a:gd name="connsiteY15287" fmla="*/ 3556039 h 4885973"/>
              <a:gd name="connsiteX15288" fmla="*/ 2138885 w 6085020"/>
              <a:gd name="connsiteY15288" fmla="*/ 3544090 h 4885973"/>
              <a:gd name="connsiteX15289" fmla="*/ 2139022 w 6085020"/>
              <a:gd name="connsiteY15289" fmla="*/ 3545125 h 4885973"/>
              <a:gd name="connsiteX15290" fmla="*/ 2138885 w 6085020"/>
              <a:gd name="connsiteY15290" fmla="*/ 3545228 h 4885973"/>
              <a:gd name="connsiteX15291" fmla="*/ 2372397 w 6085020"/>
              <a:gd name="connsiteY15291" fmla="*/ 3542193 h 4885973"/>
              <a:gd name="connsiteX15292" fmla="*/ 2374109 w 6085020"/>
              <a:gd name="connsiteY15292" fmla="*/ 3544469 h 4885973"/>
              <a:gd name="connsiteX15293" fmla="*/ 2377912 w 6085020"/>
              <a:gd name="connsiteY15293" fmla="*/ 3546745 h 4885973"/>
              <a:gd name="connsiteX15294" fmla="*/ 2377912 w 6085020"/>
              <a:gd name="connsiteY15294" fmla="*/ 3546555 h 4885973"/>
              <a:gd name="connsiteX15295" fmla="*/ 2380764 w 6085020"/>
              <a:gd name="connsiteY15295" fmla="*/ 3546555 h 4885973"/>
              <a:gd name="connsiteX15296" fmla="*/ 2380764 w 6085020"/>
              <a:gd name="connsiteY15296" fmla="*/ 3544469 h 4885973"/>
              <a:gd name="connsiteX15297" fmla="*/ 2376200 w 6085020"/>
              <a:gd name="connsiteY15297" fmla="*/ 3542193 h 4885973"/>
              <a:gd name="connsiteX15298" fmla="*/ 1760235 w 6085020"/>
              <a:gd name="connsiteY15298" fmla="*/ 3541470 h 4885973"/>
              <a:gd name="connsiteX15299" fmla="*/ 1753437 w 6085020"/>
              <a:gd name="connsiteY15299" fmla="*/ 3546745 h 4885973"/>
              <a:gd name="connsiteX15300" fmla="*/ 1774354 w 6085020"/>
              <a:gd name="connsiteY15300" fmla="*/ 3562487 h 4885973"/>
              <a:gd name="connsiteX15301" fmla="*/ 1760235 w 6085020"/>
              <a:gd name="connsiteY15301" fmla="*/ 3541470 h 4885973"/>
              <a:gd name="connsiteX15302" fmla="*/ 831301 w 6085020"/>
              <a:gd name="connsiteY15302" fmla="*/ 3541355 h 4885973"/>
              <a:gd name="connsiteX15303" fmla="*/ 827943 w 6085020"/>
              <a:gd name="connsiteY15303" fmla="*/ 3546745 h 4885973"/>
              <a:gd name="connsiteX15304" fmla="*/ 828514 w 6085020"/>
              <a:gd name="connsiteY15304" fmla="*/ 3548262 h 4885973"/>
              <a:gd name="connsiteX15305" fmla="*/ 849431 w 6085020"/>
              <a:gd name="connsiteY15305" fmla="*/ 3548262 h 4885973"/>
              <a:gd name="connsiteX15306" fmla="*/ 831301 w 6085020"/>
              <a:gd name="connsiteY15306" fmla="*/ 3541355 h 4885973"/>
              <a:gd name="connsiteX15307" fmla="*/ 650717 w 6085020"/>
              <a:gd name="connsiteY15307" fmla="*/ 3540486 h 4885973"/>
              <a:gd name="connsiteX15308" fmla="*/ 647294 w 6085020"/>
              <a:gd name="connsiteY15308" fmla="*/ 3543710 h 4885973"/>
              <a:gd name="connsiteX15309" fmla="*/ 644252 w 6085020"/>
              <a:gd name="connsiteY15309" fmla="*/ 3547314 h 4885973"/>
              <a:gd name="connsiteX15310" fmla="*/ 640068 w 6085020"/>
              <a:gd name="connsiteY15310" fmla="*/ 3542383 h 4885973"/>
              <a:gd name="connsiteX15311" fmla="*/ 642730 w 6085020"/>
              <a:gd name="connsiteY15311" fmla="*/ 3550918 h 4885973"/>
              <a:gd name="connsiteX15312" fmla="*/ 643871 w 6085020"/>
              <a:gd name="connsiteY15312" fmla="*/ 3550918 h 4885973"/>
              <a:gd name="connsiteX15313" fmla="*/ 648245 w 6085020"/>
              <a:gd name="connsiteY15313" fmla="*/ 3552435 h 4885973"/>
              <a:gd name="connsiteX15314" fmla="*/ 650717 w 6085020"/>
              <a:gd name="connsiteY15314" fmla="*/ 3548073 h 4885973"/>
              <a:gd name="connsiteX15315" fmla="*/ 652999 w 6085020"/>
              <a:gd name="connsiteY15315" fmla="*/ 3541814 h 4885973"/>
              <a:gd name="connsiteX15316" fmla="*/ 650717 w 6085020"/>
              <a:gd name="connsiteY15316" fmla="*/ 3540486 h 4885973"/>
              <a:gd name="connsiteX15317" fmla="*/ 229710 w 6085020"/>
              <a:gd name="connsiteY15317" fmla="*/ 3540486 h 4885973"/>
              <a:gd name="connsiteX15318" fmla="*/ 231421 w 6085020"/>
              <a:gd name="connsiteY15318" fmla="*/ 3541434 h 4885973"/>
              <a:gd name="connsiteX15319" fmla="*/ 231421 w 6085020"/>
              <a:gd name="connsiteY15319" fmla="*/ 3544659 h 4885973"/>
              <a:gd name="connsiteX15320" fmla="*/ 229710 w 6085020"/>
              <a:gd name="connsiteY15320" fmla="*/ 3540486 h 4885973"/>
              <a:gd name="connsiteX15321" fmla="*/ 2548159 w 6085020"/>
              <a:gd name="connsiteY15321" fmla="*/ 3540467 h 4885973"/>
              <a:gd name="connsiteX15322" fmla="*/ 2548102 w 6085020"/>
              <a:gd name="connsiteY15322" fmla="*/ 3540486 h 4885973"/>
              <a:gd name="connsiteX15323" fmla="*/ 2548203 w 6085020"/>
              <a:gd name="connsiteY15323" fmla="*/ 3540486 h 4885973"/>
              <a:gd name="connsiteX15324" fmla="*/ 2548276 w 6085020"/>
              <a:gd name="connsiteY15324" fmla="*/ 3540518 h 4885973"/>
              <a:gd name="connsiteX15325" fmla="*/ 2546391 w 6085020"/>
              <a:gd name="connsiteY15325" fmla="*/ 3544279 h 4885973"/>
              <a:gd name="connsiteX15326" fmla="*/ 2550194 w 6085020"/>
              <a:gd name="connsiteY15326" fmla="*/ 3545987 h 4885973"/>
              <a:gd name="connsiteX15327" fmla="*/ 2552096 w 6085020"/>
              <a:gd name="connsiteY15327" fmla="*/ 3542193 h 4885973"/>
              <a:gd name="connsiteX15328" fmla="*/ 2548276 w 6085020"/>
              <a:gd name="connsiteY15328" fmla="*/ 3540518 h 4885973"/>
              <a:gd name="connsiteX15329" fmla="*/ 2548292 w 6085020"/>
              <a:gd name="connsiteY15329" fmla="*/ 3540486 h 4885973"/>
              <a:gd name="connsiteX15330" fmla="*/ 2548203 w 6085020"/>
              <a:gd name="connsiteY15330" fmla="*/ 3540486 h 4885973"/>
              <a:gd name="connsiteX15331" fmla="*/ 2747197 w 6085020"/>
              <a:gd name="connsiteY15331" fmla="*/ 3538020 h 4885973"/>
              <a:gd name="connsiteX15332" fmla="*/ 2747197 w 6085020"/>
              <a:gd name="connsiteY15332" fmla="*/ 3538020 h 4885973"/>
              <a:gd name="connsiteX15333" fmla="*/ 566668 w 6085020"/>
              <a:gd name="connsiteY15333" fmla="*/ 3536503 h 4885973"/>
              <a:gd name="connsiteX15334" fmla="*/ 568569 w 6085020"/>
              <a:gd name="connsiteY15334" fmla="*/ 3538779 h 4885973"/>
              <a:gd name="connsiteX15335" fmla="*/ 570280 w 6085020"/>
              <a:gd name="connsiteY15335" fmla="*/ 3541055 h 4885973"/>
              <a:gd name="connsiteX15336" fmla="*/ 566477 w 6085020"/>
              <a:gd name="connsiteY15336" fmla="*/ 3541055 h 4885973"/>
              <a:gd name="connsiteX15337" fmla="*/ 559632 w 6085020"/>
              <a:gd name="connsiteY15337" fmla="*/ 3544090 h 4885973"/>
              <a:gd name="connsiteX15338" fmla="*/ 556589 w 6085020"/>
              <a:gd name="connsiteY15338" fmla="*/ 3546366 h 4885973"/>
              <a:gd name="connsiteX15339" fmla="*/ 558301 w 6085020"/>
              <a:gd name="connsiteY15339" fmla="*/ 3547693 h 4885973"/>
              <a:gd name="connsiteX15340" fmla="*/ 559822 w 6085020"/>
              <a:gd name="connsiteY15340" fmla="*/ 3548831 h 4885973"/>
              <a:gd name="connsiteX15341" fmla="*/ 566097 w 6085020"/>
              <a:gd name="connsiteY15341" fmla="*/ 3545797 h 4885973"/>
              <a:gd name="connsiteX15342" fmla="*/ 572182 w 6085020"/>
              <a:gd name="connsiteY15342" fmla="*/ 3540486 h 4885973"/>
              <a:gd name="connsiteX15343" fmla="*/ 569330 w 6085020"/>
              <a:gd name="connsiteY15343" fmla="*/ 3537831 h 4885973"/>
              <a:gd name="connsiteX15344" fmla="*/ 1663112 w 6085020"/>
              <a:gd name="connsiteY15344" fmla="*/ 3534417 h 4885973"/>
              <a:gd name="connsiteX15345" fmla="*/ 1663112 w 6085020"/>
              <a:gd name="connsiteY15345" fmla="*/ 3534417 h 4885973"/>
              <a:gd name="connsiteX15346" fmla="*/ 420804 w 6085020"/>
              <a:gd name="connsiteY15346" fmla="*/ 3533677 h 4885973"/>
              <a:gd name="connsiteX15347" fmla="*/ 417965 w 6085020"/>
              <a:gd name="connsiteY15347" fmla="*/ 3535195 h 4885973"/>
              <a:gd name="connsiteX15348" fmla="*/ 417965 w 6085020"/>
              <a:gd name="connsiteY15348" fmla="*/ 3536503 h 4885973"/>
              <a:gd name="connsiteX15349" fmla="*/ 420804 w 6085020"/>
              <a:gd name="connsiteY15349" fmla="*/ 3538039 h 4885973"/>
              <a:gd name="connsiteX15350" fmla="*/ 422338 w 6085020"/>
              <a:gd name="connsiteY15350" fmla="*/ 3536503 h 4885973"/>
              <a:gd name="connsiteX15351" fmla="*/ 420804 w 6085020"/>
              <a:gd name="connsiteY15351" fmla="*/ 3533677 h 4885973"/>
              <a:gd name="connsiteX15352" fmla="*/ 952876 w 6085020"/>
              <a:gd name="connsiteY15352" fmla="*/ 3532900 h 4885973"/>
              <a:gd name="connsiteX15353" fmla="*/ 952876 w 6085020"/>
              <a:gd name="connsiteY15353" fmla="*/ 3540107 h 4885973"/>
              <a:gd name="connsiteX15354" fmla="*/ 949643 w 6085020"/>
              <a:gd name="connsiteY15354" fmla="*/ 3541814 h 4885973"/>
              <a:gd name="connsiteX15355" fmla="*/ 941847 w 6085020"/>
              <a:gd name="connsiteY15355" fmla="*/ 3544090 h 4885973"/>
              <a:gd name="connsiteX15356" fmla="*/ 941847 w 6085020"/>
              <a:gd name="connsiteY15356" fmla="*/ 3536503 h 4885973"/>
              <a:gd name="connsiteX15357" fmla="*/ 931769 w 6085020"/>
              <a:gd name="connsiteY15357" fmla="*/ 3536503 h 4885973"/>
              <a:gd name="connsiteX15358" fmla="*/ 931769 w 6085020"/>
              <a:gd name="connsiteY15358" fmla="*/ 3546745 h 4885973"/>
              <a:gd name="connsiteX15359" fmla="*/ 942227 w 6085020"/>
              <a:gd name="connsiteY15359" fmla="*/ 3546745 h 4885973"/>
              <a:gd name="connsiteX15360" fmla="*/ 944890 w 6085020"/>
              <a:gd name="connsiteY15360" fmla="*/ 3548073 h 4885973"/>
              <a:gd name="connsiteX15361" fmla="*/ 951545 w 6085020"/>
              <a:gd name="connsiteY15361" fmla="*/ 3545797 h 4885973"/>
              <a:gd name="connsiteX15362" fmla="*/ 958961 w 6085020"/>
              <a:gd name="connsiteY15362" fmla="*/ 3542003 h 4885973"/>
              <a:gd name="connsiteX15363" fmla="*/ 960102 w 6085020"/>
              <a:gd name="connsiteY15363" fmla="*/ 3540296 h 4885973"/>
              <a:gd name="connsiteX15364" fmla="*/ 956489 w 6085020"/>
              <a:gd name="connsiteY15364" fmla="*/ 3536503 h 4885973"/>
              <a:gd name="connsiteX15365" fmla="*/ 2380764 w 6085020"/>
              <a:gd name="connsiteY15365" fmla="*/ 3532331 h 4885973"/>
              <a:gd name="connsiteX15366" fmla="*/ 2380764 w 6085020"/>
              <a:gd name="connsiteY15366" fmla="*/ 3532331 h 4885973"/>
              <a:gd name="connsiteX15367" fmla="*/ 2851402 w 6085020"/>
              <a:gd name="connsiteY15367" fmla="*/ 3531572 h 4885973"/>
              <a:gd name="connsiteX15368" fmla="*/ 2835619 w 6085020"/>
              <a:gd name="connsiteY15368" fmla="*/ 3557556 h 4885973"/>
              <a:gd name="connsiteX15369" fmla="*/ 2861861 w 6085020"/>
              <a:gd name="connsiteY15369" fmla="*/ 3557935 h 4885973"/>
              <a:gd name="connsiteX15370" fmla="*/ 2861861 w 6085020"/>
              <a:gd name="connsiteY15370" fmla="*/ 3557556 h 4885973"/>
              <a:gd name="connsiteX15371" fmla="*/ 2851402 w 6085020"/>
              <a:gd name="connsiteY15371" fmla="*/ 3531572 h 4885973"/>
              <a:gd name="connsiteX15372" fmla="*/ 2646033 w 6085020"/>
              <a:gd name="connsiteY15372" fmla="*/ 3531192 h 4885973"/>
              <a:gd name="connsiteX15373" fmla="*/ 2644036 w 6085020"/>
              <a:gd name="connsiteY15373" fmla="*/ 3534682 h 4885973"/>
              <a:gd name="connsiteX15374" fmla="*/ 2644132 w 6085020"/>
              <a:gd name="connsiteY15374" fmla="*/ 3534986 h 4885973"/>
              <a:gd name="connsiteX15375" fmla="*/ 2647935 w 6085020"/>
              <a:gd name="connsiteY15375" fmla="*/ 3536693 h 4885973"/>
              <a:gd name="connsiteX15376" fmla="*/ 2649836 w 6085020"/>
              <a:gd name="connsiteY15376" fmla="*/ 3532900 h 4885973"/>
              <a:gd name="connsiteX15377" fmla="*/ 2646033 w 6085020"/>
              <a:gd name="connsiteY15377" fmla="*/ 3531192 h 4885973"/>
              <a:gd name="connsiteX15378" fmla="*/ 1455651 w 6085020"/>
              <a:gd name="connsiteY15378" fmla="*/ 3531192 h 4885973"/>
              <a:gd name="connsiteX15379" fmla="*/ 1445192 w 6085020"/>
              <a:gd name="connsiteY15379" fmla="*/ 3546745 h 4885973"/>
              <a:gd name="connsiteX15380" fmla="*/ 1455651 w 6085020"/>
              <a:gd name="connsiteY15380" fmla="*/ 3531192 h 4885973"/>
              <a:gd name="connsiteX15381" fmla="*/ 1004409 w 6085020"/>
              <a:gd name="connsiteY15381" fmla="*/ 3531003 h 4885973"/>
              <a:gd name="connsiteX15382" fmla="*/ 1004409 w 6085020"/>
              <a:gd name="connsiteY15382" fmla="*/ 3532141 h 4885973"/>
              <a:gd name="connsiteX15383" fmla="*/ 1001746 w 6085020"/>
              <a:gd name="connsiteY15383" fmla="*/ 3535365 h 4885973"/>
              <a:gd name="connsiteX15384" fmla="*/ 1004979 w 6085020"/>
              <a:gd name="connsiteY15384" fmla="*/ 3537831 h 4885973"/>
              <a:gd name="connsiteX15385" fmla="*/ 1007451 w 6085020"/>
              <a:gd name="connsiteY15385" fmla="*/ 3534606 h 4885973"/>
              <a:gd name="connsiteX15386" fmla="*/ 1005483 w 6085020"/>
              <a:gd name="connsiteY15386" fmla="*/ 3531098 h 4885973"/>
              <a:gd name="connsiteX15387" fmla="*/ 1004409 w 6085020"/>
              <a:gd name="connsiteY15387" fmla="*/ 3531003 h 4885973"/>
              <a:gd name="connsiteX15388" fmla="*/ 3066280 w 6085020"/>
              <a:gd name="connsiteY15388" fmla="*/ 3530623 h 4885973"/>
              <a:gd name="connsiteX15389" fmla="*/ 3066280 w 6085020"/>
              <a:gd name="connsiteY15389" fmla="*/ 3541055 h 4885973"/>
              <a:gd name="connsiteX15390" fmla="*/ 3076738 w 6085020"/>
              <a:gd name="connsiteY15390" fmla="*/ 3541055 h 4885973"/>
              <a:gd name="connsiteX15391" fmla="*/ 3076738 w 6085020"/>
              <a:gd name="connsiteY15391" fmla="*/ 3530623 h 4885973"/>
              <a:gd name="connsiteX15392" fmla="*/ 2616749 w 6085020"/>
              <a:gd name="connsiteY15392" fmla="*/ 3530434 h 4885973"/>
              <a:gd name="connsiteX15393" fmla="*/ 2602677 w 6085020"/>
              <a:gd name="connsiteY15393" fmla="*/ 3568367 h 4885973"/>
              <a:gd name="connsiteX15394" fmla="*/ 2553617 w 6085020"/>
              <a:gd name="connsiteY15394" fmla="*/ 3561349 h 4885973"/>
              <a:gd name="connsiteX15395" fmla="*/ 2548673 w 6085020"/>
              <a:gd name="connsiteY15395" fmla="*/ 3551297 h 4885973"/>
              <a:gd name="connsiteX15396" fmla="*/ 2548673 w 6085020"/>
              <a:gd name="connsiteY15396" fmla="*/ 3561160 h 4885973"/>
              <a:gd name="connsiteX15397" fmla="*/ 2531559 w 6085020"/>
              <a:gd name="connsiteY15397" fmla="*/ 3561160 h 4885973"/>
              <a:gd name="connsiteX15398" fmla="*/ 2517297 w 6085020"/>
              <a:gd name="connsiteY15398" fmla="*/ 3561160 h 4885973"/>
              <a:gd name="connsiteX15399" fmla="*/ 2517297 w 6085020"/>
              <a:gd name="connsiteY15399" fmla="*/ 3556608 h 4885973"/>
              <a:gd name="connsiteX15400" fmla="*/ 2513684 w 6085020"/>
              <a:gd name="connsiteY15400" fmla="*/ 3561349 h 4885973"/>
              <a:gd name="connsiteX15401" fmla="*/ 2402252 w 6085020"/>
              <a:gd name="connsiteY15401" fmla="*/ 3587902 h 4885973"/>
              <a:gd name="connsiteX15402" fmla="*/ 2388561 w 6085020"/>
              <a:gd name="connsiteY15402" fmla="*/ 3594541 h 4885973"/>
              <a:gd name="connsiteX15403" fmla="*/ 2340071 w 6085020"/>
              <a:gd name="connsiteY15403" fmla="*/ 3624508 h 4885973"/>
              <a:gd name="connsiteX15404" fmla="*/ 2334366 w 6085020"/>
              <a:gd name="connsiteY15404" fmla="*/ 3619197 h 4885973"/>
              <a:gd name="connsiteX15405" fmla="*/ 2334366 w 6085020"/>
              <a:gd name="connsiteY15405" fmla="*/ 3628681 h 4885973"/>
              <a:gd name="connsiteX15406" fmla="*/ 2329232 w 6085020"/>
              <a:gd name="connsiteY15406" fmla="*/ 3632284 h 4885973"/>
              <a:gd name="connsiteX15407" fmla="*/ 2299377 w 6085020"/>
              <a:gd name="connsiteY15407" fmla="*/ 3629819 h 4885973"/>
              <a:gd name="connsiteX15408" fmla="*/ 2297095 w 6085020"/>
              <a:gd name="connsiteY15408" fmla="*/ 3641578 h 4885973"/>
              <a:gd name="connsiteX15409" fmla="*/ 2316111 w 6085020"/>
              <a:gd name="connsiteY15409" fmla="*/ 3643285 h 4885973"/>
              <a:gd name="connsiteX15410" fmla="*/ 2215328 w 6085020"/>
              <a:gd name="connsiteY15410" fmla="*/ 3824036 h 4885973"/>
              <a:gd name="connsiteX15411" fmla="*/ 2212856 w 6085020"/>
              <a:gd name="connsiteY15411" fmla="*/ 3822708 h 4885973"/>
              <a:gd name="connsiteX15412" fmla="*/ 2211525 w 6085020"/>
              <a:gd name="connsiteY15412" fmla="*/ 3824036 h 4885973"/>
              <a:gd name="connsiteX15413" fmla="*/ 2208102 w 6085020"/>
              <a:gd name="connsiteY15413" fmla="*/ 3822708 h 4885973"/>
              <a:gd name="connsiteX15414" fmla="*/ 2210574 w 6085020"/>
              <a:gd name="connsiteY15414" fmla="*/ 3825174 h 4885973"/>
              <a:gd name="connsiteX15415" fmla="*/ 2213997 w 6085020"/>
              <a:gd name="connsiteY15415" fmla="*/ 3831812 h 4885973"/>
              <a:gd name="connsiteX15416" fmla="*/ 2211334 w 6085020"/>
              <a:gd name="connsiteY15416" fmla="*/ 3854383 h 4885973"/>
              <a:gd name="connsiteX15417" fmla="*/ 2197985 w 6085020"/>
              <a:gd name="connsiteY15417" fmla="*/ 3855171 h 4885973"/>
              <a:gd name="connsiteX15418" fmla="*/ 2204132 w 6085020"/>
              <a:gd name="connsiteY15418" fmla="*/ 3848669 h 4885973"/>
              <a:gd name="connsiteX15419" fmla="*/ 2208292 w 6085020"/>
              <a:gd name="connsiteY15419" fmla="*/ 3839589 h 4885973"/>
              <a:gd name="connsiteX15420" fmla="*/ 2194013 w 6085020"/>
              <a:gd name="connsiteY15420" fmla="*/ 3852871 h 4885973"/>
              <a:gd name="connsiteX15421" fmla="*/ 2197617 w 6085020"/>
              <a:gd name="connsiteY15421" fmla="*/ 3855192 h 4885973"/>
              <a:gd name="connsiteX15422" fmla="*/ 2175965 w 6085020"/>
              <a:gd name="connsiteY15422" fmla="*/ 3856469 h 4885973"/>
              <a:gd name="connsiteX15423" fmla="*/ 2171021 w 6085020"/>
              <a:gd name="connsiteY15423" fmla="*/ 3854003 h 4885973"/>
              <a:gd name="connsiteX15424" fmla="*/ 2171021 w 6085020"/>
              <a:gd name="connsiteY15424" fmla="*/ 3857038 h 4885973"/>
              <a:gd name="connsiteX15425" fmla="*/ 2140976 w 6085020"/>
              <a:gd name="connsiteY15425" fmla="*/ 3865573 h 4885973"/>
              <a:gd name="connsiteX15426" fmla="*/ 2174064 w 6085020"/>
              <a:gd name="connsiteY15426" fmla="*/ 3865573 h 4885973"/>
              <a:gd name="connsiteX15427" fmla="*/ 2181290 w 6085020"/>
              <a:gd name="connsiteY15427" fmla="*/ 3870125 h 4885973"/>
              <a:gd name="connsiteX15428" fmla="*/ 2181290 w 6085020"/>
              <a:gd name="connsiteY15428" fmla="*/ 3866711 h 4885973"/>
              <a:gd name="connsiteX15429" fmla="*/ 2186614 w 6085020"/>
              <a:gd name="connsiteY15429" fmla="*/ 3870883 h 4885973"/>
              <a:gd name="connsiteX15430" fmla="*/ 2210954 w 6085020"/>
              <a:gd name="connsiteY15430" fmla="*/ 3861400 h 4885973"/>
              <a:gd name="connsiteX15431" fmla="*/ 2210954 w 6085020"/>
              <a:gd name="connsiteY15431" fmla="*/ 3880367 h 4885973"/>
              <a:gd name="connsiteX15432" fmla="*/ 2210954 w 6085020"/>
              <a:gd name="connsiteY15432" fmla="*/ 3894212 h 4885973"/>
              <a:gd name="connsiteX15433" fmla="*/ 2210954 w 6085020"/>
              <a:gd name="connsiteY15433" fmla="*/ 3897247 h 4885973"/>
              <a:gd name="connsiteX15434" fmla="*/ 2382095 w 6085020"/>
              <a:gd name="connsiteY15434" fmla="*/ 4162779 h 4885973"/>
              <a:gd name="connsiteX15435" fmla="*/ 2386279 w 6085020"/>
              <a:gd name="connsiteY15435" fmla="*/ 4176624 h 4885973"/>
              <a:gd name="connsiteX15436" fmla="*/ 2388180 w 6085020"/>
              <a:gd name="connsiteY15436" fmla="*/ 4165813 h 4885973"/>
              <a:gd name="connsiteX15437" fmla="*/ 2420317 w 6085020"/>
              <a:gd name="connsiteY15437" fmla="*/ 4179659 h 4885973"/>
              <a:gd name="connsiteX15438" fmla="*/ 2424310 w 6085020"/>
              <a:gd name="connsiteY15438" fmla="*/ 4188194 h 4885973"/>
              <a:gd name="connsiteX15439" fmla="*/ 2431346 w 6085020"/>
              <a:gd name="connsiteY15439" fmla="*/ 4200333 h 4885973"/>
              <a:gd name="connsiteX15440" fmla="*/ 2427923 w 6085020"/>
              <a:gd name="connsiteY15440" fmla="*/ 4188004 h 4885973"/>
              <a:gd name="connsiteX15441" fmla="*/ 2426402 w 6085020"/>
              <a:gd name="connsiteY15441" fmla="*/ 4181935 h 4885973"/>
              <a:gd name="connsiteX15442" fmla="*/ 2446559 w 6085020"/>
              <a:gd name="connsiteY15442" fmla="*/ 4188004 h 4885973"/>
              <a:gd name="connsiteX15443" fmla="*/ 2452073 w 6085020"/>
              <a:gd name="connsiteY15443" fmla="*/ 4196160 h 4885973"/>
              <a:gd name="connsiteX15444" fmla="*/ 2439523 w 6085020"/>
              <a:gd name="connsiteY15444" fmla="*/ 4200712 h 4885973"/>
              <a:gd name="connsiteX15445" fmla="*/ 2441424 w 6085020"/>
              <a:gd name="connsiteY15445" fmla="*/ 4206212 h 4885973"/>
              <a:gd name="connsiteX15446" fmla="*/ 2448270 w 6085020"/>
              <a:gd name="connsiteY15446" fmla="*/ 4210195 h 4885973"/>
              <a:gd name="connsiteX15447" fmla="*/ 2455306 w 6085020"/>
              <a:gd name="connsiteY15447" fmla="*/ 4203367 h 4885973"/>
              <a:gd name="connsiteX15448" fmla="*/ 2454355 w 6085020"/>
              <a:gd name="connsiteY15448" fmla="*/ 4190090 h 4885973"/>
              <a:gd name="connsiteX15449" fmla="*/ 2474512 w 6085020"/>
              <a:gd name="connsiteY15449" fmla="*/ 4194453 h 4885973"/>
              <a:gd name="connsiteX15450" fmla="*/ 2496190 w 6085020"/>
              <a:gd name="connsiteY15450" fmla="*/ 4197867 h 4885973"/>
              <a:gd name="connsiteX15451" fmla="*/ 2511592 w 6085020"/>
              <a:gd name="connsiteY15451" fmla="*/ 4207919 h 4885973"/>
              <a:gd name="connsiteX15452" fmla="*/ 2502084 w 6085020"/>
              <a:gd name="connsiteY15452" fmla="*/ 4198246 h 4885973"/>
              <a:gd name="connsiteX15453" fmla="*/ 2531368 w 6085020"/>
              <a:gd name="connsiteY15453" fmla="*/ 4199763 h 4885973"/>
              <a:gd name="connsiteX15454" fmla="*/ 2570921 w 6085020"/>
              <a:gd name="connsiteY15454" fmla="*/ 4197108 h 4885973"/>
              <a:gd name="connsiteX15455" fmla="*/ 2569020 w 6085020"/>
              <a:gd name="connsiteY15455" fmla="*/ 4223661 h 4885973"/>
              <a:gd name="connsiteX15456" fmla="*/ 2582711 w 6085020"/>
              <a:gd name="connsiteY15456" fmla="*/ 4204695 h 4885973"/>
              <a:gd name="connsiteX15457" fmla="*/ 2584612 w 6085020"/>
              <a:gd name="connsiteY15457" fmla="*/ 4195401 h 4885973"/>
              <a:gd name="connsiteX15458" fmla="*/ 2594501 w 6085020"/>
              <a:gd name="connsiteY15458" fmla="*/ 4193884 h 4885973"/>
              <a:gd name="connsiteX15459" fmla="*/ 2600966 w 6085020"/>
              <a:gd name="connsiteY15459" fmla="*/ 4192366 h 4885973"/>
              <a:gd name="connsiteX15460" fmla="*/ 2610474 w 6085020"/>
              <a:gd name="connsiteY15460" fmla="*/ 4189901 h 4885973"/>
              <a:gd name="connsiteX15461" fmla="*/ 2616368 w 6085020"/>
              <a:gd name="connsiteY15461" fmla="*/ 4188383 h 4885973"/>
              <a:gd name="connsiteX15462" fmla="*/ 2696945 w 6085020"/>
              <a:gd name="connsiteY15462" fmla="*/ 4153907 h 4885973"/>
              <a:gd name="connsiteX15463" fmla="*/ 2725513 w 6085020"/>
              <a:gd name="connsiteY15463" fmla="*/ 4130824 h 4885973"/>
              <a:gd name="connsiteX15464" fmla="*/ 2732935 w 6085020"/>
              <a:gd name="connsiteY15464" fmla="*/ 4129018 h 4885973"/>
              <a:gd name="connsiteX15465" fmla="*/ 2728941 w 6085020"/>
              <a:gd name="connsiteY15465" fmla="*/ 4129018 h 4885973"/>
              <a:gd name="connsiteX15466" fmla="*/ 2727216 w 6085020"/>
              <a:gd name="connsiteY15466" fmla="*/ 4129448 h 4885973"/>
              <a:gd name="connsiteX15467" fmla="*/ 2765071 w 6085020"/>
              <a:gd name="connsiteY15467" fmla="*/ 4098861 h 4885973"/>
              <a:gd name="connsiteX15468" fmla="*/ 2773058 w 6085020"/>
              <a:gd name="connsiteY15468" fmla="*/ 4098861 h 4885973"/>
              <a:gd name="connsiteX15469" fmla="*/ 2773058 w 6085020"/>
              <a:gd name="connsiteY15469" fmla="*/ 4090137 h 4885973"/>
              <a:gd name="connsiteX15470" fmla="*/ 2820407 w 6085020"/>
              <a:gd name="connsiteY15470" fmla="*/ 4018064 h 4885973"/>
              <a:gd name="connsiteX15471" fmla="*/ 2825161 w 6085020"/>
              <a:gd name="connsiteY15471" fmla="*/ 4025840 h 4885973"/>
              <a:gd name="connsiteX15472" fmla="*/ 2826473 w 6085020"/>
              <a:gd name="connsiteY15472" fmla="*/ 4008182 h 4885973"/>
              <a:gd name="connsiteX15473" fmla="*/ 2825161 w 6085020"/>
              <a:gd name="connsiteY15473" fmla="*/ 4006873 h 4885973"/>
              <a:gd name="connsiteX15474" fmla="*/ 2840564 w 6085020"/>
              <a:gd name="connsiteY15474" fmla="*/ 3961354 h 4885973"/>
              <a:gd name="connsiteX15475" fmla="*/ 2845698 w 6085020"/>
              <a:gd name="connsiteY15475" fmla="*/ 3963061 h 4885973"/>
              <a:gd name="connsiteX15476" fmla="*/ 2866425 w 6085020"/>
              <a:gd name="connsiteY15476" fmla="*/ 3952629 h 4885973"/>
              <a:gd name="connsiteX15477" fmla="*/ 2845318 w 6085020"/>
              <a:gd name="connsiteY15477" fmla="*/ 3942198 h 4885973"/>
              <a:gd name="connsiteX15478" fmla="*/ 2850832 w 6085020"/>
              <a:gd name="connsiteY15478" fmla="*/ 3892316 h 4885973"/>
              <a:gd name="connsiteX15479" fmla="*/ 2855966 w 6085020"/>
              <a:gd name="connsiteY15479" fmla="*/ 3884919 h 4885973"/>
              <a:gd name="connsiteX15480" fmla="*/ 2851022 w 6085020"/>
              <a:gd name="connsiteY15480" fmla="*/ 3888712 h 4885973"/>
              <a:gd name="connsiteX15481" fmla="*/ 2851022 w 6085020"/>
              <a:gd name="connsiteY15481" fmla="*/ 3879987 h 4885973"/>
              <a:gd name="connsiteX15482" fmla="*/ 2855586 w 6085020"/>
              <a:gd name="connsiteY15482" fmla="*/ 3879987 h 4885973"/>
              <a:gd name="connsiteX15483" fmla="*/ 2855586 w 6085020"/>
              <a:gd name="connsiteY15483" fmla="*/ 3869556 h 4885973"/>
              <a:gd name="connsiteX15484" fmla="*/ 2852353 w 6085020"/>
              <a:gd name="connsiteY15484" fmla="*/ 3869556 h 4885973"/>
              <a:gd name="connsiteX15485" fmla="*/ 2848170 w 6085020"/>
              <a:gd name="connsiteY15485" fmla="*/ 3827829 h 4885973"/>
              <a:gd name="connsiteX15486" fmla="*/ 2878215 w 6085020"/>
              <a:gd name="connsiteY15486" fmla="*/ 3806966 h 4885973"/>
              <a:gd name="connsiteX15487" fmla="*/ 2862151 w 6085020"/>
              <a:gd name="connsiteY15487" fmla="*/ 3803240 h 4885973"/>
              <a:gd name="connsiteX15488" fmla="*/ 2862432 w 6085020"/>
              <a:gd name="connsiteY15488" fmla="*/ 3802414 h 4885973"/>
              <a:gd name="connsiteX15489" fmla="*/ 2861861 w 6085020"/>
              <a:gd name="connsiteY15489" fmla="*/ 3803173 h 4885973"/>
              <a:gd name="connsiteX15490" fmla="*/ 2862151 w 6085020"/>
              <a:gd name="connsiteY15490" fmla="*/ 3803240 h 4885973"/>
              <a:gd name="connsiteX15491" fmla="*/ 2859324 w 6085020"/>
              <a:gd name="connsiteY15491" fmla="*/ 3811545 h 4885973"/>
              <a:gd name="connsiteX15492" fmla="*/ 2846648 w 6085020"/>
              <a:gd name="connsiteY15492" fmla="*/ 3820053 h 4885973"/>
              <a:gd name="connsiteX15493" fmla="*/ 2807476 w 6085020"/>
              <a:gd name="connsiteY15493" fmla="*/ 3718013 h 4885973"/>
              <a:gd name="connsiteX15494" fmla="*/ 2820597 w 6085020"/>
              <a:gd name="connsiteY15494" fmla="*/ 3703219 h 4885973"/>
              <a:gd name="connsiteX15495" fmla="*/ 2801581 w 6085020"/>
              <a:gd name="connsiteY15495" fmla="*/ 3708340 h 4885973"/>
              <a:gd name="connsiteX15496" fmla="*/ 2750810 w 6085020"/>
              <a:gd name="connsiteY15496" fmla="*/ 3647647 h 4885973"/>
              <a:gd name="connsiteX15497" fmla="*/ 2752711 w 6085020"/>
              <a:gd name="connsiteY15497" fmla="*/ 3640629 h 4885973"/>
              <a:gd name="connsiteX15498" fmla="*/ 2748147 w 6085020"/>
              <a:gd name="connsiteY15498" fmla="*/ 3645181 h 4885973"/>
              <a:gd name="connsiteX15499" fmla="*/ 2610284 w 6085020"/>
              <a:gd name="connsiteY15499" fmla="*/ 3571022 h 4885973"/>
              <a:gd name="connsiteX15500" fmla="*/ 2619601 w 6085020"/>
              <a:gd name="connsiteY15500" fmla="*/ 3567987 h 4885973"/>
              <a:gd name="connsiteX15501" fmla="*/ 2621313 w 6085020"/>
              <a:gd name="connsiteY15501" fmla="*/ 3567987 h 4885973"/>
              <a:gd name="connsiteX15502" fmla="*/ 2626257 w 6085020"/>
              <a:gd name="connsiteY15502" fmla="*/ 3570453 h 4885973"/>
              <a:gd name="connsiteX15503" fmla="*/ 2621503 w 6085020"/>
              <a:gd name="connsiteY15503" fmla="*/ 3556608 h 4885973"/>
              <a:gd name="connsiteX15504" fmla="*/ 2616749 w 6085020"/>
              <a:gd name="connsiteY15504" fmla="*/ 3530434 h 4885973"/>
              <a:gd name="connsiteX15505" fmla="*/ 5527861 w 6085020"/>
              <a:gd name="connsiteY15505" fmla="*/ 3529296 h 4885973"/>
              <a:gd name="connsiteX15506" fmla="*/ 5527861 w 6085020"/>
              <a:gd name="connsiteY15506" fmla="*/ 3530623 h 4885973"/>
              <a:gd name="connsiteX15507" fmla="*/ 5529572 w 6085020"/>
              <a:gd name="connsiteY15507" fmla="*/ 3532710 h 4885973"/>
              <a:gd name="connsiteX15508" fmla="*/ 1554542 w 6085020"/>
              <a:gd name="connsiteY15508" fmla="*/ 3528475 h 4885973"/>
              <a:gd name="connsiteX15509" fmla="*/ 1560237 w 6085020"/>
              <a:gd name="connsiteY15509" fmla="*/ 3531382 h 4885973"/>
              <a:gd name="connsiteX15510" fmla="*/ 1554542 w 6085020"/>
              <a:gd name="connsiteY15510" fmla="*/ 3528475 h 4885973"/>
              <a:gd name="connsiteX15511" fmla="*/ 2773438 w 6085020"/>
              <a:gd name="connsiteY15511" fmla="*/ 3527589 h 4885973"/>
              <a:gd name="connsiteX15512" fmla="*/ 2788651 w 6085020"/>
              <a:gd name="connsiteY15512" fmla="*/ 3552814 h 4885973"/>
              <a:gd name="connsiteX15513" fmla="*/ 2789031 w 6085020"/>
              <a:gd name="connsiteY15513" fmla="*/ 3553763 h 4885973"/>
              <a:gd name="connsiteX15514" fmla="*/ 2773438 w 6085020"/>
              <a:gd name="connsiteY15514" fmla="*/ 3527589 h 4885973"/>
              <a:gd name="connsiteX15515" fmla="*/ 959532 w 6085020"/>
              <a:gd name="connsiteY15515" fmla="*/ 3527210 h 4885973"/>
              <a:gd name="connsiteX15516" fmla="*/ 978547 w 6085020"/>
              <a:gd name="connsiteY15516" fmla="*/ 3542952 h 4885973"/>
              <a:gd name="connsiteX15517" fmla="*/ 1006691 w 6085020"/>
              <a:gd name="connsiteY15517" fmla="*/ 3556418 h 4885973"/>
              <a:gd name="connsiteX15518" fmla="*/ 1006691 w 6085020"/>
              <a:gd name="connsiteY15518" fmla="*/ 3556039 h 4885973"/>
              <a:gd name="connsiteX15519" fmla="*/ 1011637 w 6085020"/>
              <a:gd name="connsiteY15519" fmla="*/ 3545607 h 4885973"/>
              <a:gd name="connsiteX15520" fmla="*/ 1011635 w 6085020"/>
              <a:gd name="connsiteY15520" fmla="*/ 3545607 h 4885973"/>
              <a:gd name="connsiteX15521" fmla="*/ 984252 w 6085020"/>
              <a:gd name="connsiteY15521" fmla="*/ 3532520 h 4885973"/>
              <a:gd name="connsiteX15522" fmla="*/ 2286637 w 6085020"/>
              <a:gd name="connsiteY15522" fmla="*/ 3527020 h 4885973"/>
              <a:gd name="connsiteX15523" fmla="*/ 2286637 w 6085020"/>
              <a:gd name="connsiteY15523" fmla="*/ 3527020 h 4885973"/>
              <a:gd name="connsiteX15524" fmla="*/ 2969742 w 6085020"/>
              <a:gd name="connsiteY15524" fmla="*/ 3526109 h 4885973"/>
              <a:gd name="connsiteX15525" fmla="*/ 2969870 w 6085020"/>
              <a:gd name="connsiteY15525" fmla="*/ 3526261 h 4885973"/>
              <a:gd name="connsiteX15526" fmla="*/ 2969680 w 6085020"/>
              <a:gd name="connsiteY15526" fmla="*/ 3526261 h 4885973"/>
              <a:gd name="connsiteX15527" fmla="*/ 3119143 w 6085020"/>
              <a:gd name="connsiteY15527" fmla="*/ 3525692 h 4885973"/>
              <a:gd name="connsiteX15528" fmla="*/ 3119143 w 6085020"/>
              <a:gd name="connsiteY15528" fmla="*/ 3530813 h 4885973"/>
              <a:gd name="connsiteX15529" fmla="*/ 3118573 w 6085020"/>
              <a:gd name="connsiteY15529" fmla="*/ 3534796 h 4885973"/>
              <a:gd name="connsiteX15530" fmla="*/ 3119143 w 6085020"/>
              <a:gd name="connsiteY15530" fmla="*/ 3534986 h 4885973"/>
              <a:gd name="connsiteX15531" fmla="*/ 3119143 w 6085020"/>
              <a:gd name="connsiteY15531" fmla="*/ 3525692 h 4885973"/>
              <a:gd name="connsiteX15532" fmla="*/ 2677789 w 6085020"/>
              <a:gd name="connsiteY15532" fmla="*/ 3524934 h 4885973"/>
              <a:gd name="connsiteX15533" fmla="*/ 2674176 w 6085020"/>
              <a:gd name="connsiteY15533" fmla="*/ 3532331 h 4885973"/>
              <a:gd name="connsiteX15534" fmla="*/ 2670753 w 6085020"/>
              <a:gd name="connsiteY15534" fmla="*/ 3539728 h 4885973"/>
              <a:gd name="connsiteX15535" fmla="*/ 2680452 w 6085020"/>
              <a:gd name="connsiteY15535" fmla="*/ 3539728 h 4885973"/>
              <a:gd name="connsiteX15536" fmla="*/ 2690149 w 6085020"/>
              <a:gd name="connsiteY15536" fmla="*/ 3540296 h 4885973"/>
              <a:gd name="connsiteX15537" fmla="*/ 2692812 w 6085020"/>
              <a:gd name="connsiteY15537" fmla="*/ 3528158 h 4885973"/>
              <a:gd name="connsiteX15538" fmla="*/ 2685396 w 6085020"/>
              <a:gd name="connsiteY15538" fmla="*/ 3526451 h 4885973"/>
              <a:gd name="connsiteX15539" fmla="*/ 2114497 w 6085020"/>
              <a:gd name="connsiteY15539" fmla="*/ 3523346 h 4885973"/>
              <a:gd name="connsiteX15540" fmla="*/ 2108650 w 6085020"/>
              <a:gd name="connsiteY15540" fmla="*/ 3528727 h 4885973"/>
              <a:gd name="connsiteX15541" fmla="*/ 2108650 w 6085020"/>
              <a:gd name="connsiteY15541" fmla="*/ 3529865 h 4885973"/>
              <a:gd name="connsiteX15542" fmla="*/ 2116446 w 6085020"/>
              <a:gd name="connsiteY15542" fmla="*/ 3533279 h 4885973"/>
              <a:gd name="connsiteX15543" fmla="*/ 2121200 w 6085020"/>
              <a:gd name="connsiteY15543" fmla="*/ 3529675 h 4885973"/>
              <a:gd name="connsiteX15544" fmla="*/ 2122911 w 6085020"/>
              <a:gd name="connsiteY15544" fmla="*/ 3529675 h 4885973"/>
              <a:gd name="connsiteX15545" fmla="*/ 2122911 w 6085020"/>
              <a:gd name="connsiteY15545" fmla="*/ 3527778 h 4885973"/>
              <a:gd name="connsiteX15546" fmla="*/ 2114497 w 6085020"/>
              <a:gd name="connsiteY15546" fmla="*/ 3523346 h 4885973"/>
              <a:gd name="connsiteX15547" fmla="*/ 2422218 w 6085020"/>
              <a:gd name="connsiteY15547" fmla="*/ 3523037 h 4885973"/>
              <a:gd name="connsiteX15548" fmla="*/ 2422218 w 6085020"/>
              <a:gd name="connsiteY15548" fmla="*/ 3528916 h 4885973"/>
              <a:gd name="connsiteX15549" fmla="*/ 2422218 w 6085020"/>
              <a:gd name="connsiteY15549" fmla="*/ 3534606 h 4885973"/>
              <a:gd name="connsiteX15550" fmla="*/ 2417464 w 6085020"/>
              <a:gd name="connsiteY15550" fmla="*/ 3537641 h 4885973"/>
              <a:gd name="connsiteX15551" fmla="*/ 2412711 w 6085020"/>
              <a:gd name="connsiteY15551" fmla="*/ 3540676 h 4885973"/>
              <a:gd name="connsiteX15552" fmla="*/ 2412711 w 6085020"/>
              <a:gd name="connsiteY15552" fmla="*/ 3546176 h 4885973"/>
              <a:gd name="connsiteX15553" fmla="*/ 2417274 w 6085020"/>
              <a:gd name="connsiteY15553" fmla="*/ 3543331 h 4885973"/>
              <a:gd name="connsiteX15554" fmla="*/ 2422979 w 6085020"/>
              <a:gd name="connsiteY15554" fmla="*/ 3540296 h 4885973"/>
              <a:gd name="connsiteX15555" fmla="*/ 2425831 w 6085020"/>
              <a:gd name="connsiteY15555" fmla="*/ 3531762 h 4885973"/>
              <a:gd name="connsiteX15556" fmla="*/ 2424120 w 6085020"/>
              <a:gd name="connsiteY15556" fmla="*/ 3527399 h 4885973"/>
              <a:gd name="connsiteX15557" fmla="*/ 2130137 w 6085020"/>
              <a:gd name="connsiteY15557" fmla="*/ 3522657 h 4885973"/>
              <a:gd name="connsiteX15558" fmla="*/ 2126334 w 6085020"/>
              <a:gd name="connsiteY15558" fmla="*/ 3533089 h 4885973"/>
              <a:gd name="connsiteX15559" fmla="*/ 2128616 w 6085020"/>
              <a:gd name="connsiteY15559" fmla="*/ 3541624 h 4885973"/>
              <a:gd name="connsiteX15560" fmla="*/ 2129757 w 6085020"/>
              <a:gd name="connsiteY15560" fmla="*/ 3545987 h 4885973"/>
              <a:gd name="connsiteX15561" fmla="*/ 2132800 w 6085020"/>
              <a:gd name="connsiteY15561" fmla="*/ 3545987 h 4885973"/>
              <a:gd name="connsiteX15562" fmla="*/ 2140216 w 6085020"/>
              <a:gd name="connsiteY15562" fmla="*/ 3554142 h 4885973"/>
              <a:gd name="connsiteX15563" fmla="*/ 2139022 w 6085020"/>
              <a:gd name="connsiteY15563" fmla="*/ 3545125 h 4885973"/>
              <a:gd name="connsiteX15564" fmla="*/ 2146681 w 6085020"/>
              <a:gd name="connsiteY15564" fmla="*/ 3539348 h 4885973"/>
              <a:gd name="connsiteX15565" fmla="*/ 2130137 w 6085020"/>
              <a:gd name="connsiteY15565" fmla="*/ 3522657 h 4885973"/>
              <a:gd name="connsiteX15566" fmla="*/ 2067195 w 6085020"/>
              <a:gd name="connsiteY15566" fmla="*/ 3520761 h 4885973"/>
              <a:gd name="connsiteX15567" fmla="*/ 2067195 w 6085020"/>
              <a:gd name="connsiteY15567" fmla="*/ 3531192 h 4885973"/>
              <a:gd name="connsiteX15568" fmla="*/ 2077654 w 6085020"/>
              <a:gd name="connsiteY15568" fmla="*/ 3531192 h 4885973"/>
              <a:gd name="connsiteX15569" fmla="*/ 2077654 w 6085020"/>
              <a:gd name="connsiteY15569" fmla="*/ 3520761 h 4885973"/>
              <a:gd name="connsiteX15570" fmla="*/ 5626609 w 6085020"/>
              <a:gd name="connsiteY15570" fmla="*/ 3520552 h 4885973"/>
              <a:gd name="connsiteX15571" fmla="*/ 5626552 w 6085020"/>
              <a:gd name="connsiteY15571" fmla="*/ 3520571 h 4885973"/>
              <a:gd name="connsiteX15572" fmla="*/ 5626552 w 6085020"/>
              <a:gd name="connsiteY15572" fmla="*/ 3520951 h 4885973"/>
              <a:gd name="connsiteX15573" fmla="*/ 5626552 w 6085020"/>
              <a:gd name="connsiteY15573" fmla="*/ 3522278 h 4885973"/>
              <a:gd name="connsiteX15574" fmla="*/ 5627883 w 6085020"/>
              <a:gd name="connsiteY15574" fmla="*/ 3522278 h 4885973"/>
              <a:gd name="connsiteX15575" fmla="*/ 5627883 w 6085020"/>
              <a:gd name="connsiteY15575" fmla="*/ 3520951 h 4885973"/>
              <a:gd name="connsiteX15576" fmla="*/ 5626609 w 6085020"/>
              <a:gd name="connsiteY15576" fmla="*/ 3520552 h 4885973"/>
              <a:gd name="connsiteX15577" fmla="*/ 234654 w 6085020"/>
              <a:gd name="connsiteY15577" fmla="*/ 3520192 h 4885973"/>
              <a:gd name="connsiteX15578" fmla="*/ 231801 w 6085020"/>
              <a:gd name="connsiteY15578" fmla="*/ 3523037 h 4885973"/>
              <a:gd name="connsiteX15579" fmla="*/ 234844 w 6085020"/>
              <a:gd name="connsiteY15579" fmla="*/ 3525503 h 4885973"/>
              <a:gd name="connsiteX15580" fmla="*/ 238632 w 6085020"/>
              <a:gd name="connsiteY15580" fmla="*/ 3523473 h 4885973"/>
              <a:gd name="connsiteX15581" fmla="*/ 238647 w 6085020"/>
              <a:gd name="connsiteY15581" fmla="*/ 3523416 h 4885973"/>
              <a:gd name="connsiteX15582" fmla="*/ 237506 w 6085020"/>
              <a:gd name="connsiteY15582" fmla="*/ 3523037 h 4885973"/>
              <a:gd name="connsiteX15583" fmla="*/ 234654 w 6085020"/>
              <a:gd name="connsiteY15583" fmla="*/ 3520192 h 4885973"/>
              <a:gd name="connsiteX15584" fmla="*/ 3787925 w 6085020"/>
              <a:gd name="connsiteY15584" fmla="*/ 3520002 h 4885973"/>
              <a:gd name="connsiteX15585" fmla="*/ 3788140 w 6085020"/>
              <a:gd name="connsiteY15585" fmla="*/ 3520078 h 4885973"/>
              <a:gd name="connsiteX15586" fmla="*/ 3787953 w 6085020"/>
              <a:gd name="connsiteY15586" fmla="*/ 3520129 h 4885973"/>
              <a:gd name="connsiteX15587" fmla="*/ 5638532 w 6085020"/>
              <a:gd name="connsiteY15587" fmla="*/ 3518106 h 4885973"/>
              <a:gd name="connsiteX15588" fmla="*/ 5637771 w 6085020"/>
              <a:gd name="connsiteY15588" fmla="*/ 3520002 h 4885973"/>
              <a:gd name="connsiteX15589" fmla="*/ 5639102 w 6085020"/>
              <a:gd name="connsiteY15589" fmla="*/ 3523226 h 4885973"/>
              <a:gd name="connsiteX15590" fmla="*/ 5640053 w 6085020"/>
              <a:gd name="connsiteY15590" fmla="*/ 3520761 h 4885973"/>
              <a:gd name="connsiteX15591" fmla="*/ 5640053 w 6085020"/>
              <a:gd name="connsiteY15591" fmla="*/ 3518106 h 4885973"/>
              <a:gd name="connsiteX15592" fmla="*/ 5638532 w 6085020"/>
              <a:gd name="connsiteY15592" fmla="*/ 3518106 h 4885973"/>
              <a:gd name="connsiteX15593" fmla="*/ 2442946 w 6085020"/>
              <a:gd name="connsiteY15593" fmla="*/ 3516778 h 4885973"/>
              <a:gd name="connsiteX15594" fmla="*/ 2442946 w 6085020"/>
              <a:gd name="connsiteY15594" fmla="*/ 3516778 h 4885973"/>
              <a:gd name="connsiteX15595" fmla="*/ 2726279 w 6085020"/>
              <a:gd name="connsiteY15595" fmla="*/ 3516209 h 4885973"/>
              <a:gd name="connsiteX15596" fmla="*/ 2726279 w 6085020"/>
              <a:gd name="connsiteY15596" fmla="*/ 3516209 h 4885973"/>
              <a:gd name="connsiteX15597" fmla="*/ 2563885 w 6085020"/>
              <a:gd name="connsiteY15597" fmla="*/ 3516209 h 4885973"/>
              <a:gd name="connsiteX15598" fmla="*/ 2564266 w 6085020"/>
              <a:gd name="connsiteY15598" fmla="*/ 3516778 h 4885973"/>
              <a:gd name="connsiteX15599" fmla="*/ 2579858 w 6085020"/>
              <a:gd name="connsiteY15599" fmla="*/ 3542952 h 4885973"/>
              <a:gd name="connsiteX15600" fmla="*/ 2563885 w 6085020"/>
              <a:gd name="connsiteY15600" fmla="*/ 3516209 h 4885973"/>
              <a:gd name="connsiteX15601" fmla="*/ 4970511 w 6085020"/>
              <a:gd name="connsiteY15601" fmla="*/ 3516019 h 4885973"/>
              <a:gd name="connsiteX15602" fmla="*/ 4970511 w 6085020"/>
              <a:gd name="connsiteY15602" fmla="*/ 3516019 h 4885973"/>
              <a:gd name="connsiteX15603" fmla="*/ 5618946 w 6085020"/>
              <a:gd name="connsiteY15603" fmla="*/ 3515829 h 4885973"/>
              <a:gd name="connsiteX15604" fmla="*/ 5614952 w 6085020"/>
              <a:gd name="connsiteY15604" fmla="*/ 3516019 h 4885973"/>
              <a:gd name="connsiteX15605" fmla="*/ 5614952 w 6085020"/>
              <a:gd name="connsiteY15605" fmla="*/ 3519244 h 4885973"/>
              <a:gd name="connsiteX15606" fmla="*/ 5621798 w 6085020"/>
              <a:gd name="connsiteY15606" fmla="*/ 3515829 h 4885973"/>
              <a:gd name="connsiteX15607" fmla="*/ 676388 w 6085020"/>
              <a:gd name="connsiteY15607" fmla="*/ 3515450 h 4885973"/>
              <a:gd name="connsiteX15608" fmla="*/ 691981 w 6085020"/>
              <a:gd name="connsiteY15608" fmla="*/ 3531192 h 4885973"/>
              <a:gd name="connsiteX15609" fmla="*/ 691981 w 6085020"/>
              <a:gd name="connsiteY15609" fmla="*/ 3515450 h 4885973"/>
              <a:gd name="connsiteX15610" fmla="*/ 3887187 w 6085020"/>
              <a:gd name="connsiteY15610" fmla="*/ 3514881 h 4885973"/>
              <a:gd name="connsiteX15611" fmla="*/ 3888138 w 6085020"/>
              <a:gd name="connsiteY15611" fmla="*/ 3516398 h 4885973"/>
              <a:gd name="connsiteX15612" fmla="*/ 3898596 w 6085020"/>
              <a:gd name="connsiteY15612" fmla="*/ 3532141 h 4885973"/>
              <a:gd name="connsiteX15613" fmla="*/ 3887586 w 6085020"/>
              <a:gd name="connsiteY15613" fmla="*/ 3514957 h 4885973"/>
              <a:gd name="connsiteX15614" fmla="*/ 3887187 w 6085020"/>
              <a:gd name="connsiteY15614" fmla="*/ 3514881 h 4885973"/>
              <a:gd name="connsiteX15615" fmla="*/ 386969 w 6085020"/>
              <a:gd name="connsiteY15615" fmla="*/ 3514502 h 4885973"/>
              <a:gd name="connsiteX15616" fmla="*/ 388110 w 6085020"/>
              <a:gd name="connsiteY15616" fmla="*/ 3522278 h 4885973"/>
              <a:gd name="connsiteX15617" fmla="*/ 393435 w 6085020"/>
              <a:gd name="connsiteY15617" fmla="*/ 3529675 h 4885973"/>
              <a:gd name="connsiteX15618" fmla="*/ 401611 w 6085020"/>
              <a:gd name="connsiteY15618" fmla="*/ 3524365 h 4885973"/>
              <a:gd name="connsiteX15619" fmla="*/ 400280 w 6085020"/>
              <a:gd name="connsiteY15619" fmla="*/ 3523795 h 4885973"/>
              <a:gd name="connsiteX15620" fmla="*/ 402752 w 6085020"/>
              <a:gd name="connsiteY15620" fmla="*/ 3518295 h 4885973"/>
              <a:gd name="connsiteX15621" fmla="*/ 394956 w 6085020"/>
              <a:gd name="connsiteY15621" fmla="*/ 3516398 h 4885973"/>
              <a:gd name="connsiteX15622" fmla="*/ 1013030 w 6085020"/>
              <a:gd name="connsiteY15622" fmla="*/ 3513497 h 4885973"/>
              <a:gd name="connsiteX15623" fmla="*/ 1012585 w 6085020"/>
              <a:gd name="connsiteY15623" fmla="*/ 3513554 h 4885973"/>
              <a:gd name="connsiteX15624" fmla="*/ 1010091 w 6085020"/>
              <a:gd name="connsiteY15624" fmla="*/ 3516361 h 4885973"/>
              <a:gd name="connsiteX15625" fmla="*/ 1010113 w 6085020"/>
              <a:gd name="connsiteY15625" fmla="*/ 3516588 h 4885973"/>
              <a:gd name="connsiteX15626" fmla="*/ 1013620 w 6085020"/>
              <a:gd name="connsiteY15626" fmla="*/ 3518580 h 4885973"/>
              <a:gd name="connsiteX15627" fmla="*/ 1013791 w 6085020"/>
              <a:gd name="connsiteY15627" fmla="*/ 3518508 h 4885973"/>
              <a:gd name="connsiteX15628" fmla="*/ 1013346 w 6085020"/>
              <a:gd name="connsiteY15628" fmla="*/ 3519054 h 4885973"/>
              <a:gd name="connsiteX15629" fmla="*/ 1014297 w 6085020"/>
              <a:gd name="connsiteY15629" fmla="*/ 3518295 h 4885973"/>
              <a:gd name="connsiteX15630" fmla="*/ 1013791 w 6085020"/>
              <a:gd name="connsiteY15630" fmla="*/ 3518508 h 4885973"/>
              <a:gd name="connsiteX15631" fmla="*/ 1015818 w 6085020"/>
              <a:gd name="connsiteY15631" fmla="*/ 3516019 h 4885973"/>
              <a:gd name="connsiteX15632" fmla="*/ 1013030 w 6085020"/>
              <a:gd name="connsiteY15632" fmla="*/ 3513497 h 4885973"/>
              <a:gd name="connsiteX15633" fmla="*/ 5651082 w 6085020"/>
              <a:gd name="connsiteY15633" fmla="*/ 3512416 h 4885973"/>
              <a:gd name="connsiteX15634" fmla="*/ 5649941 w 6085020"/>
              <a:gd name="connsiteY15634" fmla="*/ 3512795 h 4885973"/>
              <a:gd name="connsiteX15635" fmla="*/ 5651082 w 6085020"/>
              <a:gd name="connsiteY15635" fmla="*/ 3513554 h 4885973"/>
              <a:gd name="connsiteX15636" fmla="*/ 5652413 w 6085020"/>
              <a:gd name="connsiteY15636" fmla="*/ 3513554 h 4885973"/>
              <a:gd name="connsiteX15637" fmla="*/ 5652413 w 6085020"/>
              <a:gd name="connsiteY15637" fmla="*/ 3512416 h 4885973"/>
              <a:gd name="connsiteX15638" fmla="*/ 5651082 w 6085020"/>
              <a:gd name="connsiteY15638" fmla="*/ 3512416 h 4885973"/>
              <a:gd name="connsiteX15639" fmla="*/ 1590472 w 6085020"/>
              <a:gd name="connsiteY15639" fmla="*/ 3512416 h 4885973"/>
              <a:gd name="connsiteX15640" fmla="*/ 1590472 w 6085020"/>
              <a:gd name="connsiteY15640" fmla="*/ 3512416 h 4885973"/>
              <a:gd name="connsiteX15641" fmla="*/ 2830865 w 6085020"/>
              <a:gd name="connsiteY15641" fmla="*/ 3512226 h 4885973"/>
              <a:gd name="connsiteX15642" fmla="*/ 2830865 w 6085020"/>
              <a:gd name="connsiteY15642" fmla="*/ 3512226 h 4885973"/>
              <a:gd name="connsiteX15643" fmla="*/ 2176916 w 6085020"/>
              <a:gd name="connsiteY15643" fmla="*/ 3512226 h 4885973"/>
              <a:gd name="connsiteX15644" fmla="*/ 2179032 w 6085020"/>
              <a:gd name="connsiteY15644" fmla="*/ 3527352 h 4885973"/>
              <a:gd name="connsiteX15645" fmla="*/ 2192404 w 6085020"/>
              <a:gd name="connsiteY15645" fmla="*/ 3531852 h 4885973"/>
              <a:gd name="connsiteX15646" fmla="*/ 2192699 w 6085020"/>
              <a:gd name="connsiteY15646" fmla="*/ 3533089 h 4885973"/>
              <a:gd name="connsiteX15647" fmla="*/ 2192699 w 6085020"/>
              <a:gd name="connsiteY15647" fmla="*/ 3531951 h 4885973"/>
              <a:gd name="connsiteX15648" fmla="*/ 2192404 w 6085020"/>
              <a:gd name="connsiteY15648" fmla="*/ 3531852 h 4885973"/>
              <a:gd name="connsiteX15649" fmla="*/ 2189157 w 6085020"/>
              <a:gd name="connsiteY15649" fmla="*/ 3518248 h 4885973"/>
              <a:gd name="connsiteX15650" fmla="*/ 2176916 w 6085020"/>
              <a:gd name="connsiteY15650" fmla="*/ 3512226 h 4885973"/>
              <a:gd name="connsiteX15651" fmla="*/ 791623 w 6085020"/>
              <a:gd name="connsiteY15651" fmla="*/ 3511847 h 4885973"/>
              <a:gd name="connsiteX15652" fmla="*/ 791623 w 6085020"/>
              <a:gd name="connsiteY15652" fmla="*/ 3527399 h 4885973"/>
              <a:gd name="connsiteX15653" fmla="*/ 802082 w 6085020"/>
              <a:gd name="connsiteY15653" fmla="*/ 3511847 h 4885973"/>
              <a:gd name="connsiteX15654" fmla="*/ 3426627 w 6085020"/>
              <a:gd name="connsiteY15654" fmla="*/ 3511670 h 4885973"/>
              <a:gd name="connsiteX15655" fmla="*/ 3426627 w 6085020"/>
              <a:gd name="connsiteY15655" fmla="*/ 3512036 h 4885973"/>
              <a:gd name="connsiteX15656" fmla="*/ 3424932 w 6085020"/>
              <a:gd name="connsiteY15656" fmla="*/ 3512036 h 4885973"/>
              <a:gd name="connsiteX15657" fmla="*/ 2395977 w 6085020"/>
              <a:gd name="connsiteY15657" fmla="*/ 3511657 h 4885973"/>
              <a:gd name="connsiteX15658" fmla="*/ 2396539 w 6085020"/>
              <a:gd name="connsiteY15658" fmla="*/ 3534488 h 4885973"/>
              <a:gd name="connsiteX15659" fmla="*/ 2401358 w 6085020"/>
              <a:gd name="connsiteY15659" fmla="*/ 3536909 h 4885973"/>
              <a:gd name="connsiteX15660" fmla="*/ 2401111 w 6085020"/>
              <a:gd name="connsiteY15660" fmla="*/ 3537641 h 4885973"/>
              <a:gd name="connsiteX15661" fmla="*/ 2401682 w 6085020"/>
              <a:gd name="connsiteY15661" fmla="*/ 3537072 h 4885973"/>
              <a:gd name="connsiteX15662" fmla="*/ 2401358 w 6085020"/>
              <a:gd name="connsiteY15662" fmla="*/ 3536909 h 4885973"/>
              <a:gd name="connsiteX15663" fmla="*/ 2406246 w 6085020"/>
              <a:gd name="connsiteY15663" fmla="*/ 3522373 h 4885973"/>
              <a:gd name="connsiteX15664" fmla="*/ 2395977 w 6085020"/>
              <a:gd name="connsiteY15664" fmla="*/ 3511657 h 4885973"/>
              <a:gd name="connsiteX15665" fmla="*/ 3098797 w 6085020"/>
              <a:gd name="connsiteY15665" fmla="*/ 3511278 h 4885973"/>
              <a:gd name="connsiteX15666" fmla="*/ 3101269 w 6085020"/>
              <a:gd name="connsiteY15666" fmla="*/ 3518485 h 4885973"/>
              <a:gd name="connsiteX15667" fmla="*/ 3102029 w 6085020"/>
              <a:gd name="connsiteY15667" fmla="*/ 3519054 h 4885973"/>
              <a:gd name="connsiteX15668" fmla="*/ 3102029 w 6085020"/>
              <a:gd name="connsiteY15668" fmla="*/ 3511278 h 4885973"/>
              <a:gd name="connsiteX15669" fmla="*/ 3098797 w 6085020"/>
              <a:gd name="connsiteY15669" fmla="*/ 3511278 h 4885973"/>
              <a:gd name="connsiteX15670" fmla="*/ 1680416 w 6085020"/>
              <a:gd name="connsiteY15670" fmla="*/ 3511088 h 4885973"/>
              <a:gd name="connsiteX15671" fmla="*/ 1675092 w 6085020"/>
              <a:gd name="connsiteY15671" fmla="*/ 3516209 h 4885973"/>
              <a:gd name="connsiteX15672" fmla="*/ 1675092 w 6085020"/>
              <a:gd name="connsiteY15672" fmla="*/ 3526641 h 4885973"/>
              <a:gd name="connsiteX15673" fmla="*/ 1680416 w 6085020"/>
              <a:gd name="connsiteY15673" fmla="*/ 3511088 h 4885973"/>
              <a:gd name="connsiteX15674" fmla="*/ 272875 w 6085020"/>
              <a:gd name="connsiteY15674" fmla="*/ 3511088 h 4885973"/>
              <a:gd name="connsiteX15675" fmla="*/ 272875 w 6085020"/>
              <a:gd name="connsiteY15675" fmla="*/ 3511088 h 4885973"/>
              <a:gd name="connsiteX15676" fmla="*/ 235985 w 6085020"/>
              <a:gd name="connsiteY15676" fmla="*/ 3510709 h 4885973"/>
              <a:gd name="connsiteX15677" fmla="*/ 235985 w 6085020"/>
              <a:gd name="connsiteY15677" fmla="*/ 3510709 h 4885973"/>
              <a:gd name="connsiteX15678" fmla="*/ 852473 w 6085020"/>
              <a:gd name="connsiteY15678" fmla="*/ 3510329 h 4885973"/>
              <a:gd name="connsiteX15679" fmla="*/ 852473 w 6085020"/>
              <a:gd name="connsiteY15679" fmla="*/ 3510329 h 4885973"/>
              <a:gd name="connsiteX15680" fmla="*/ 5667055 w 6085020"/>
              <a:gd name="connsiteY15680" fmla="*/ 3506915 h 4885973"/>
              <a:gd name="connsiteX15681" fmla="*/ 5660590 w 6085020"/>
              <a:gd name="connsiteY15681" fmla="*/ 3509570 h 4885973"/>
              <a:gd name="connsiteX15682" fmla="*/ 5660590 w 6085020"/>
              <a:gd name="connsiteY15682" fmla="*/ 3511278 h 4885973"/>
              <a:gd name="connsiteX15683" fmla="*/ 5657928 w 6085020"/>
              <a:gd name="connsiteY15683" fmla="*/ 3512985 h 4885973"/>
              <a:gd name="connsiteX15684" fmla="*/ 5656597 w 6085020"/>
              <a:gd name="connsiteY15684" fmla="*/ 3515071 h 4885973"/>
              <a:gd name="connsiteX15685" fmla="*/ 5660020 w 6085020"/>
              <a:gd name="connsiteY15685" fmla="*/ 3513743 h 4885973"/>
              <a:gd name="connsiteX15686" fmla="*/ 5663442 w 6085020"/>
              <a:gd name="connsiteY15686" fmla="*/ 3512416 h 4885973"/>
              <a:gd name="connsiteX15687" fmla="*/ 5663442 w 6085020"/>
              <a:gd name="connsiteY15687" fmla="*/ 3508812 h 4885973"/>
              <a:gd name="connsiteX15688" fmla="*/ 5667055 w 6085020"/>
              <a:gd name="connsiteY15688" fmla="*/ 3508812 h 4885973"/>
              <a:gd name="connsiteX15689" fmla="*/ 1078950 w 6085020"/>
              <a:gd name="connsiteY15689" fmla="*/ 3506915 h 4885973"/>
              <a:gd name="connsiteX15690" fmla="*/ 1095304 w 6085020"/>
              <a:gd name="connsiteY15690" fmla="*/ 3564763 h 4885973"/>
              <a:gd name="connsiteX15691" fmla="*/ 1071154 w 6085020"/>
              <a:gd name="connsiteY15691" fmla="*/ 3568556 h 4885973"/>
              <a:gd name="connsiteX15692" fmla="*/ 1024375 w 6085020"/>
              <a:gd name="connsiteY15692" fmla="*/ 3575574 h 4885973"/>
              <a:gd name="connsiteX15693" fmla="*/ 1023234 w 6085020"/>
              <a:gd name="connsiteY15693" fmla="*/ 3597765 h 4885973"/>
              <a:gd name="connsiteX15694" fmla="*/ 1022093 w 6085020"/>
              <a:gd name="connsiteY15694" fmla="*/ 3619956 h 4885973"/>
              <a:gd name="connsiteX15695" fmla="*/ 996802 w 6085020"/>
              <a:gd name="connsiteY15695" fmla="*/ 3602127 h 4885973"/>
              <a:gd name="connsiteX15696" fmla="*/ 980639 w 6085020"/>
              <a:gd name="connsiteY15696" fmla="*/ 3590748 h 4885973"/>
              <a:gd name="connsiteX15697" fmla="*/ 997943 w 6085020"/>
              <a:gd name="connsiteY15697" fmla="*/ 3639302 h 4885973"/>
              <a:gd name="connsiteX15698" fmla="*/ 999655 w 6085020"/>
              <a:gd name="connsiteY15698" fmla="*/ 3647647 h 4885973"/>
              <a:gd name="connsiteX15699" fmla="*/ 1002887 w 6085020"/>
              <a:gd name="connsiteY15699" fmla="*/ 3650113 h 4885973"/>
              <a:gd name="connsiteX15700" fmla="*/ 1005365 w 6085020"/>
              <a:gd name="connsiteY15700" fmla="*/ 3646945 h 4885973"/>
              <a:gd name="connsiteX15701" fmla="*/ 1005359 w 6085020"/>
              <a:gd name="connsiteY15701" fmla="*/ 3646888 h 4885973"/>
              <a:gd name="connsiteX15702" fmla="*/ 1003268 w 6085020"/>
              <a:gd name="connsiteY15702" fmla="*/ 3644802 h 4885973"/>
              <a:gd name="connsiteX15703" fmla="*/ 1003268 w 6085020"/>
              <a:gd name="connsiteY15703" fmla="*/ 3643664 h 4885973"/>
              <a:gd name="connsiteX15704" fmla="*/ 1019241 w 6085020"/>
              <a:gd name="connsiteY15704" fmla="*/ 3642147 h 4885973"/>
              <a:gd name="connsiteX15705" fmla="*/ 1082753 w 6085020"/>
              <a:gd name="connsiteY15705" fmla="*/ 3598524 h 4885973"/>
              <a:gd name="connsiteX15706" fmla="*/ 1098536 w 6085020"/>
              <a:gd name="connsiteY15706" fmla="*/ 3581643 h 4885973"/>
              <a:gd name="connsiteX15707" fmla="*/ 1101008 w 6085020"/>
              <a:gd name="connsiteY15707" fmla="*/ 3588092 h 4885973"/>
              <a:gd name="connsiteX15708" fmla="*/ 1107284 w 6085020"/>
              <a:gd name="connsiteY15708" fmla="*/ 3582212 h 4885973"/>
              <a:gd name="connsiteX15709" fmla="*/ 1108234 w 6085020"/>
              <a:gd name="connsiteY15709" fmla="*/ 3582212 h 4885973"/>
              <a:gd name="connsiteX15710" fmla="*/ 1110136 w 6085020"/>
              <a:gd name="connsiteY15710" fmla="*/ 3590558 h 4885973"/>
              <a:gd name="connsiteX15711" fmla="*/ 1116791 w 6085020"/>
              <a:gd name="connsiteY15711" fmla="*/ 3563056 h 4885973"/>
              <a:gd name="connsiteX15712" fmla="*/ 1118313 w 6085020"/>
              <a:gd name="connsiteY15712" fmla="*/ 3561539 h 4885973"/>
              <a:gd name="connsiteX15713" fmla="*/ 1116982 w 6085020"/>
              <a:gd name="connsiteY15713" fmla="*/ 3561539 h 4885973"/>
              <a:gd name="connsiteX15714" fmla="*/ 1116982 w 6085020"/>
              <a:gd name="connsiteY15714" fmla="*/ 3559453 h 4885973"/>
              <a:gd name="connsiteX15715" fmla="*/ 1078950 w 6085020"/>
              <a:gd name="connsiteY15715" fmla="*/ 3506915 h 4885973"/>
              <a:gd name="connsiteX15716" fmla="*/ 341712 w 6085020"/>
              <a:gd name="connsiteY15716" fmla="*/ 3506157 h 4885973"/>
              <a:gd name="connsiteX15717" fmla="*/ 331253 w 6085020"/>
              <a:gd name="connsiteY15717" fmla="*/ 3521520 h 4885973"/>
              <a:gd name="connsiteX15718" fmla="*/ 331253 w 6085020"/>
              <a:gd name="connsiteY15718" fmla="*/ 3521899 h 4885973"/>
              <a:gd name="connsiteX15719" fmla="*/ 341712 w 6085020"/>
              <a:gd name="connsiteY15719" fmla="*/ 3506157 h 4885973"/>
              <a:gd name="connsiteX15720" fmla="*/ 2710116 w 6085020"/>
              <a:gd name="connsiteY15720" fmla="*/ 3505777 h 4885973"/>
              <a:gd name="connsiteX15721" fmla="*/ 2709995 w 6085020"/>
              <a:gd name="connsiteY15721" fmla="*/ 3507053 h 4885973"/>
              <a:gd name="connsiteX15722" fmla="*/ 2700282 w 6085020"/>
              <a:gd name="connsiteY15722" fmla="*/ 3509319 h 4885973"/>
              <a:gd name="connsiteX15723" fmla="*/ 2707073 w 6085020"/>
              <a:gd name="connsiteY15723" fmla="*/ 3537831 h 4885973"/>
              <a:gd name="connsiteX15724" fmla="*/ 2709995 w 6085020"/>
              <a:gd name="connsiteY15724" fmla="*/ 3507053 h 4885973"/>
              <a:gd name="connsiteX15725" fmla="*/ 2712208 w 6085020"/>
              <a:gd name="connsiteY15725" fmla="*/ 3506536 h 4885973"/>
              <a:gd name="connsiteX15726" fmla="*/ 2657871 w 6085020"/>
              <a:gd name="connsiteY15726" fmla="*/ 3505327 h 4885973"/>
              <a:gd name="connsiteX15727" fmla="*/ 2635194 w 6085020"/>
              <a:gd name="connsiteY15727" fmla="*/ 3511088 h 4885973"/>
              <a:gd name="connsiteX15728" fmla="*/ 2631771 w 6085020"/>
              <a:gd name="connsiteY15728" fmla="*/ 3511088 h 4885973"/>
              <a:gd name="connsiteX15729" fmla="*/ 2631771 w 6085020"/>
              <a:gd name="connsiteY15729" fmla="*/ 3521520 h 4885973"/>
              <a:gd name="connsiteX15730" fmla="*/ 2643181 w 6085020"/>
              <a:gd name="connsiteY15730" fmla="*/ 3521520 h 4885973"/>
              <a:gd name="connsiteX15731" fmla="*/ 2643181 w 6085020"/>
              <a:gd name="connsiteY15731" fmla="*/ 3517726 h 4885973"/>
              <a:gd name="connsiteX15732" fmla="*/ 2672655 w 6085020"/>
              <a:gd name="connsiteY15732" fmla="*/ 3521520 h 4885973"/>
              <a:gd name="connsiteX15733" fmla="*/ 2675127 w 6085020"/>
              <a:gd name="connsiteY15733" fmla="*/ 3516778 h 4885973"/>
              <a:gd name="connsiteX15734" fmla="*/ 2657871 w 6085020"/>
              <a:gd name="connsiteY15734" fmla="*/ 3505327 h 4885973"/>
              <a:gd name="connsiteX15735" fmla="*/ 5519304 w 6085020"/>
              <a:gd name="connsiteY15735" fmla="*/ 3505019 h 4885973"/>
              <a:gd name="connsiteX15736" fmla="*/ 5519304 w 6085020"/>
              <a:gd name="connsiteY15736" fmla="*/ 3505019 h 4885973"/>
              <a:gd name="connsiteX15737" fmla="*/ 2899322 w 6085020"/>
              <a:gd name="connsiteY15737" fmla="*/ 3505019 h 4885973"/>
              <a:gd name="connsiteX15738" fmla="*/ 2898371 w 6085020"/>
              <a:gd name="connsiteY15738" fmla="*/ 3505777 h 4885973"/>
              <a:gd name="connsiteX15739" fmla="*/ 2900349 w 6085020"/>
              <a:gd name="connsiteY15739" fmla="*/ 3506566 h 4885973"/>
              <a:gd name="connsiteX15740" fmla="*/ 2909781 w 6085020"/>
              <a:gd name="connsiteY15740" fmla="*/ 3520761 h 4885973"/>
              <a:gd name="connsiteX15741" fmla="*/ 2908069 w 6085020"/>
              <a:gd name="connsiteY15741" fmla="*/ 3509642 h 4885973"/>
              <a:gd name="connsiteX15742" fmla="*/ 2900349 w 6085020"/>
              <a:gd name="connsiteY15742" fmla="*/ 3506566 h 4885973"/>
              <a:gd name="connsiteX15743" fmla="*/ 512853 w 6085020"/>
              <a:gd name="connsiteY15743" fmla="*/ 3504639 h 4885973"/>
              <a:gd name="connsiteX15744" fmla="*/ 502204 w 6085020"/>
              <a:gd name="connsiteY15744" fmla="*/ 3514312 h 4885973"/>
              <a:gd name="connsiteX15745" fmla="*/ 500873 w 6085020"/>
              <a:gd name="connsiteY15745" fmla="*/ 3516588 h 4885973"/>
              <a:gd name="connsiteX15746" fmla="*/ 512853 w 6085020"/>
              <a:gd name="connsiteY15746" fmla="*/ 3504639 h 4885973"/>
              <a:gd name="connsiteX15747" fmla="*/ 1982195 w 6085020"/>
              <a:gd name="connsiteY15747" fmla="*/ 3504260 h 4885973"/>
              <a:gd name="connsiteX15748" fmla="*/ 1971737 w 6085020"/>
              <a:gd name="connsiteY15748" fmla="*/ 3545987 h 4885973"/>
              <a:gd name="connsiteX15749" fmla="*/ 1983526 w 6085020"/>
              <a:gd name="connsiteY15749" fmla="*/ 3505777 h 4885973"/>
              <a:gd name="connsiteX15750" fmla="*/ 1606255 w 6085020"/>
              <a:gd name="connsiteY15750" fmla="*/ 3501984 h 4885973"/>
              <a:gd name="connsiteX15751" fmla="*/ 1606255 w 6085020"/>
              <a:gd name="connsiteY15751" fmla="*/ 3501984 h 4885973"/>
              <a:gd name="connsiteX15752" fmla="*/ 3379468 w 6085020"/>
              <a:gd name="connsiteY15752" fmla="*/ 3500846 h 4885973"/>
              <a:gd name="connsiteX15753" fmla="*/ 3379468 w 6085020"/>
              <a:gd name="connsiteY15753" fmla="*/ 3500846 h 4885973"/>
              <a:gd name="connsiteX15754" fmla="*/ 2365742 w 6085020"/>
              <a:gd name="connsiteY15754" fmla="*/ 3500846 h 4885973"/>
              <a:gd name="connsiteX15755" fmla="*/ 2365742 w 6085020"/>
              <a:gd name="connsiteY15755" fmla="*/ 3500846 h 4885973"/>
              <a:gd name="connsiteX15756" fmla="*/ 1444432 w 6085020"/>
              <a:gd name="connsiteY15756" fmla="*/ 3500846 h 4885973"/>
              <a:gd name="connsiteX15757" fmla="*/ 1419901 w 6085020"/>
              <a:gd name="connsiteY15757" fmla="*/ 3508812 h 4885973"/>
              <a:gd name="connsiteX15758" fmla="*/ 1419901 w 6085020"/>
              <a:gd name="connsiteY15758" fmla="*/ 3513743 h 4885973"/>
              <a:gd name="connsiteX15759" fmla="*/ 1426177 w 6085020"/>
              <a:gd name="connsiteY15759" fmla="*/ 3516019 h 4885973"/>
              <a:gd name="connsiteX15760" fmla="*/ 1432642 w 6085020"/>
              <a:gd name="connsiteY15760" fmla="*/ 3511467 h 4885973"/>
              <a:gd name="connsiteX15761" fmla="*/ 1444432 w 6085020"/>
              <a:gd name="connsiteY15761" fmla="*/ 3500846 h 4885973"/>
              <a:gd name="connsiteX15762" fmla="*/ 2343001 w 6085020"/>
              <a:gd name="connsiteY15762" fmla="*/ 3500479 h 4885973"/>
              <a:gd name="connsiteX15763" fmla="*/ 2338930 w 6085020"/>
              <a:gd name="connsiteY15763" fmla="*/ 3505777 h 4885973"/>
              <a:gd name="connsiteX15764" fmla="*/ 2338930 w 6085020"/>
              <a:gd name="connsiteY15764" fmla="*/ 3506157 h 4885973"/>
              <a:gd name="connsiteX15765" fmla="*/ 2354713 w 6085020"/>
              <a:gd name="connsiteY15765" fmla="*/ 3516588 h 4885973"/>
              <a:gd name="connsiteX15766" fmla="*/ 2343001 w 6085020"/>
              <a:gd name="connsiteY15766" fmla="*/ 3500479 h 4885973"/>
              <a:gd name="connsiteX15767" fmla="*/ 2968828 w 6085020"/>
              <a:gd name="connsiteY15767" fmla="*/ 3499776 h 4885973"/>
              <a:gd name="connsiteX15768" fmla="*/ 2980139 w 6085020"/>
              <a:gd name="connsiteY15768" fmla="*/ 3500656 h 4885973"/>
              <a:gd name="connsiteX15769" fmla="*/ 2974909 w 6085020"/>
              <a:gd name="connsiteY15769" fmla="*/ 3513388 h 4885973"/>
              <a:gd name="connsiteX15770" fmla="*/ 2969742 w 6085020"/>
              <a:gd name="connsiteY15770" fmla="*/ 3526109 h 4885973"/>
              <a:gd name="connsiteX15771" fmla="*/ 2964389 w 6085020"/>
              <a:gd name="connsiteY15771" fmla="*/ 3519780 h 4885973"/>
              <a:gd name="connsiteX15772" fmla="*/ 2968828 w 6085020"/>
              <a:gd name="connsiteY15772" fmla="*/ 3499776 h 4885973"/>
              <a:gd name="connsiteX15773" fmla="*/ 5651272 w 6085020"/>
              <a:gd name="connsiteY15773" fmla="*/ 3499708 h 4885973"/>
              <a:gd name="connsiteX15774" fmla="*/ 5648420 w 6085020"/>
              <a:gd name="connsiteY15774" fmla="*/ 3501605 h 4885973"/>
              <a:gd name="connsiteX15775" fmla="*/ 5642906 w 6085020"/>
              <a:gd name="connsiteY15775" fmla="*/ 3505208 h 4885973"/>
              <a:gd name="connsiteX15776" fmla="*/ 5640053 w 6085020"/>
              <a:gd name="connsiteY15776" fmla="*/ 3507105 h 4885973"/>
              <a:gd name="connsiteX15777" fmla="*/ 5640053 w 6085020"/>
              <a:gd name="connsiteY15777" fmla="*/ 3508433 h 4885973"/>
              <a:gd name="connsiteX15778" fmla="*/ 5640053 w 6085020"/>
              <a:gd name="connsiteY15778" fmla="*/ 3510898 h 4885973"/>
              <a:gd name="connsiteX15779" fmla="*/ 5642145 w 6085020"/>
              <a:gd name="connsiteY15779" fmla="*/ 3512226 h 4885973"/>
              <a:gd name="connsiteX15780" fmla="*/ 5643856 w 6085020"/>
              <a:gd name="connsiteY15780" fmla="*/ 3512226 h 4885973"/>
              <a:gd name="connsiteX15781" fmla="*/ 5642906 w 6085020"/>
              <a:gd name="connsiteY15781" fmla="*/ 3510329 h 4885973"/>
              <a:gd name="connsiteX15782" fmla="*/ 5641194 w 6085020"/>
              <a:gd name="connsiteY15782" fmla="*/ 3508812 h 4885973"/>
              <a:gd name="connsiteX15783" fmla="*/ 5651272 w 6085020"/>
              <a:gd name="connsiteY15783" fmla="*/ 3501225 h 4885973"/>
              <a:gd name="connsiteX15784" fmla="*/ 237664 w 6085020"/>
              <a:gd name="connsiteY15784" fmla="*/ 3497413 h 4885973"/>
              <a:gd name="connsiteX15785" fmla="*/ 237506 w 6085020"/>
              <a:gd name="connsiteY15785" fmla="*/ 3497432 h 4885973"/>
              <a:gd name="connsiteX15786" fmla="*/ 235034 w 6085020"/>
              <a:gd name="connsiteY15786" fmla="*/ 3500467 h 4885973"/>
              <a:gd name="connsiteX15787" fmla="*/ 238094 w 6085020"/>
              <a:gd name="connsiteY15787" fmla="*/ 3503084 h 4885973"/>
              <a:gd name="connsiteX15788" fmla="*/ 240723 w 6085020"/>
              <a:gd name="connsiteY15788" fmla="*/ 3500030 h 4885973"/>
              <a:gd name="connsiteX15789" fmla="*/ 237664 w 6085020"/>
              <a:gd name="connsiteY15789" fmla="*/ 3497413 h 4885973"/>
              <a:gd name="connsiteX15790" fmla="*/ 2610854 w 6085020"/>
              <a:gd name="connsiteY15790" fmla="*/ 3495346 h 4885973"/>
              <a:gd name="connsiteX15791" fmla="*/ 2579478 w 6085020"/>
              <a:gd name="connsiteY15791" fmla="*/ 3500656 h 4885973"/>
              <a:gd name="connsiteX15792" fmla="*/ 2610854 w 6085020"/>
              <a:gd name="connsiteY15792" fmla="*/ 3526641 h 4885973"/>
              <a:gd name="connsiteX15793" fmla="*/ 346276 w 6085020"/>
              <a:gd name="connsiteY15793" fmla="*/ 3495346 h 4885973"/>
              <a:gd name="connsiteX15794" fmla="*/ 346276 w 6085020"/>
              <a:gd name="connsiteY15794" fmla="*/ 3495346 h 4885973"/>
              <a:gd name="connsiteX15795" fmla="*/ 4824090 w 6085020"/>
              <a:gd name="connsiteY15795" fmla="*/ 3494777 h 4885973"/>
              <a:gd name="connsiteX15796" fmla="*/ 4824090 w 6085020"/>
              <a:gd name="connsiteY15796" fmla="*/ 3494777 h 4885973"/>
              <a:gd name="connsiteX15797" fmla="*/ 5627123 w 6085020"/>
              <a:gd name="connsiteY15797" fmla="*/ 3494587 h 4885973"/>
              <a:gd name="connsiteX15798" fmla="*/ 5623699 w 6085020"/>
              <a:gd name="connsiteY15798" fmla="*/ 3497622 h 4885973"/>
              <a:gd name="connsiteX15799" fmla="*/ 5621038 w 6085020"/>
              <a:gd name="connsiteY15799" fmla="*/ 3500277 h 4885973"/>
              <a:gd name="connsiteX15800" fmla="*/ 5621038 w 6085020"/>
              <a:gd name="connsiteY15800" fmla="*/ 3501984 h 4885973"/>
              <a:gd name="connsiteX15801" fmla="*/ 5619516 w 6085020"/>
              <a:gd name="connsiteY15801" fmla="*/ 3503312 h 4885973"/>
              <a:gd name="connsiteX15802" fmla="*/ 5617805 w 6085020"/>
              <a:gd name="connsiteY15802" fmla="*/ 3504450 h 4885973"/>
              <a:gd name="connsiteX15803" fmla="*/ 5619136 w 6085020"/>
              <a:gd name="connsiteY15803" fmla="*/ 3507295 h 4885973"/>
              <a:gd name="connsiteX15804" fmla="*/ 5620657 w 6085020"/>
              <a:gd name="connsiteY15804" fmla="*/ 3505208 h 4885973"/>
              <a:gd name="connsiteX15805" fmla="*/ 5623319 w 6085020"/>
              <a:gd name="connsiteY15805" fmla="*/ 3501036 h 4885973"/>
              <a:gd name="connsiteX15806" fmla="*/ 5624270 w 6085020"/>
              <a:gd name="connsiteY15806" fmla="*/ 3498570 h 4885973"/>
              <a:gd name="connsiteX15807" fmla="*/ 5626552 w 6085020"/>
              <a:gd name="connsiteY15807" fmla="*/ 3498570 h 4885973"/>
              <a:gd name="connsiteX15808" fmla="*/ 5629594 w 6085020"/>
              <a:gd name="connsiteY15808" fmla="*/ 3498001 h 4885973"/>
              <a:gd name="connsiteX15809" fmla="*/ 5628073 w 6085020"/>
              <a:gd name="connsiteY15809" fmla="*/ 3494587 h 4885973"/>
              <a:gd name="connsiteX15810" fmla="*/ 1816973 w 6085020"/>
              <a:gd name="connsiteY15810" fmla="*/ 3493900 h 4885973"/>
              <a:gd name="connsiteX15811" fmla="*/ 1816188 w 6085020"/>
              <a:gd name="connsiteY15811" fmla="*/ 3506346 h 4885973"/>
              <a:gd name="connsiteX15812" fmla="*/ 1816973 w 6085020"/>
              <a:gd name="connsiteY15812" fmla="*/ 3493900 h 4885973"/>
              <a:gd name="connsiteX15813" fmla="*/ 3129032 w 6085020"/>
              <a:gd name="connsiteY15813" fmla="*/ 3493828 h 4885973"/>
              <a:gd name="connsiteX15814" fmla="*/ 3139490 w 6085020"/>
              <a:gd name="connsiteY15814" fmla="*/ 3494018 h 4885973"/>
              <a:gd name="connsiteX15815" fmla="*/ 3139490 w 6085020"/>
              <a:gd name="connsiteY15815" fmla="*/ 3493828 h 4885973"/>
              <a:gd name="connsiteX15816" fmla="*/ 5641004 w 6085020"/>
              <a:gd name="connsiteY15816" fmla="*/ 3490035 h 4885973"/>
              <a:gd name="connsiteX15817" fmla="*/ 5639863 w 6085020"/>
              <a:gd name="connsiteY15817" fmla="*/ 3491173 h 4885973"/>
              <a:gd name="connsiteX15818" fmla="*/ 5639863 w 6085020"/>
              <a:gd name="connsiteY15818" fmla="*/ 3493070 h 4885973"/>
              <a:gd name="connsiteX15819" fmla="*/ 5642906 w 6085020"/>
              <a:gd name="connsiteY15819" fmla="*/ 3490604 h 4885973"/>
              <a:gd name="connsiteX15820" fmla="*/ 2427923 w 6085020"/>
              <a:gd name="connsiteY15820" fmla="*/ 3489845 h 4885973"/>
              <a:gd name="connsiteX15821" fmla="*/ 2427353 w 6085020"/>
              <a:gd name="connsiteY15821" fmla="*/ 3490794 h 4885973"/>
              <a:gd name="connsiteX15822" fmla="*/ 2406435 w 6085020"/>
              <a:gd name="connsiteY15822" fmla="*/ 3501225 h 4885973"/>
              <a:gd name="connsiteX15823" fmla="*/ 2427923 w 6085020"/>
              <a:gd name="connsiteY15823" fmla="*/ 3489845 h 4885973"/>
              <a:gd name="connsiteX15824" fmla="*/ 2020037 w 6085020"/>
              <a:gd name="connsiteY15824" fmla="*/ 3489845 h 4885973"/>
              <a:gd name="connsiteX15825" fmla="*/ 2030495 w 6085020"/>
              <a:gd name="connsiteY15825" fmla="*/ 3510709 h 4885973"/>
              <a:gd name="connsiteX15826" fmla="*/ 2033157 w 6085020"/>
              <a:gd name="connsiteY15826" fmla="*/ 3499708 h 4885973"/>
              <a:gd name="connsiteX15827" fmla="*/ 2031636 w 6085020"/>
              <a:gd name="connsiteY15827" fmla="*/ 3499708 h 4885973"/>
              <a:gd name="connsiteX15828" fmla="*/ 2033728 w 6085020"/>
              <a:gd name="connsiteY15828" fmla="*/ 3496104 h 4885973"/>
              <a:gd name="connsiteX15829" fmla="*/ 2035439 w 6085020"/>
              <a:gd name="connsiteY15829" fmla="*/ 3493639 h 4885973"/>
              <a:gd name="connsiteX15830" fmla="*/ 2035439 w 6085020"/>
              <a:gd name="connsiteY15830" fmla="*/ 3490794 h 4885973"/>
              <a:gd name="connsiteX15831" fmla="*/ 1899857 w 6085020"/>
              <a:gd name="connsiteY15831" fmla="*/ 3489845 h 4885973"/>
              <a:gd name="connsiteX15832" fmla="*/ 1899857 w 6085020"/>
              <a:gd name="connsiteY15832" fmla="*/ 3489845 h 4885973"/>
              <a:gd name="connsiteX15833" fmla="*/ 1512888 w 6085020"/>
              <a:gd name="connsiteY15833" fmla="*/ 3489845 h 4885973"/>
              <a:gd name="connsiteX15834" fmla="*/ 1512888 w 6085020"/>
              <a:gd name="connsiteY15834" fmla="*/ 3489845 h 4885973"/>
              <a:gd name="connsiteX15835" fmla="*/ 722596 w 6085020"/>
              <a:gd name="connsiteY15835" fmla="*/ 3489845 h 4885973"/>
              <a:gd name="connsiteX15836" fmla="*/ 722596 w 6085020"/>
              <a:gd name="connsiteY15836" fmla="*/ 3489845 h 4885973"/>
              <a:gd name="connsiteX15837" fmla="*/ 5564162 w 6085020"/>
              <a:gd name="connsiteY15837" fmla="*/ 3487209 h 4885973"/>
              <a:gd name="connsiteX15838" fmla="*/ 5563420 w 6085020"/>
              <a:gd name="connsiteY15838" fmla="*/ 3487949 h 4885973"/>
              <a:gd name="connsiteX15839" fmla="*/ 5565892 w 6085020"/>
              <a:gd name="connsiteY15839" fmla="*/ 3489593 h 4885973"/>
              <a:gd name="connsiteX15840" fmla="*/ 5565892 w 6085020"/>
              <a:gd name="connsiteY15840" fmla="*/ 3489656 h 4885973"/>
              <a:gd name="connsiteX15841" fmla="*/ 5566272 w 6085020"/>
              <a:gd name="connsiteY15841" fmla="*/ 3489845 h 4885973"/>
              <a:gd name="connsiteX15842" fmla="*/ 5565892 w 6085020"/>
              <a:gd name="connsiteY15842" fmla="*/ 3489593 h 4885973"/>
              <a:gd name="connsiteX15843" fmla="*/ 5565892 w 6085020"/>
              <a:gd name="connsiteY15843" fmla="*/ 3487949 h 4885973"/>
              <a:gd name="connsiteX15844" fmla="*/ 5564162 w 6085020"/>
              <a:gd name="connsiteY15844" fmla="*/ 3487209 h 4885973"/>
              <a:gd name="connsiteX15845" fmla="*/ 779857 w 6085020"/>
              <a:gd name="connsiteY15845" fmla="*/ 3486526 h 4885973"/>
              <a:gd name="connsiteX15846" fmla="*/ 769253 w 6085020"/>
              <a:gd name="connsiteY15846" fmla="*/ 3488073 h 4885973"/>
              <a:gd name="connsiteX15847" fmla="*/ 768804 w 6085020"/>
              <a:gd name="connsiteY15847" fmla="*/ 3487380 h 4885973"/>
              <a:gd name="connsiteX15848" fmla="*/ 768804 w 6085020"/>
              <a:gd name="connsiteY15848" fmla="*/ 3488138 h 4885973"/>
              <a:gd name="connsiteX15849" fmla="*/ 769253 w 6085020"/>
              <a:gd name="connsiteY15849" fmla="*/ 3488073 h 4885973"/>
              <a:gd name="connsiteX15850" fmla="*/ 774367 w 6085020"/>
              <a:gd name="connsiteY15850" fmla="*/ 3495962 h 4885973"/>
              <a:gd name="connsiteX15851" fmla="*/ 785348 w 6085020"/>
              <a:gd name="connsiteY15851" fmla="*/ 3494587 h 4885973"/>
              <a:gd name="connsiteX15852" fmla="*/ 779857 w 6085020"/>
              <a:gd name="connsiteY15852" fmla="*/ 3486526 h 4885973"/>
              <a:gd name="connsiteX15853" fmla="*/ 2647174 w 6085020"/>
              <a:gd name="connsiteY15853" fmla="*/ 3486432 h 4885973"/>
              <a:gd name="connsiteX15854" fmla="*/ 2647174 w 6085020"/>
              <a:gd name="connsiteY15854" fmla="*/ 3486432 h 4885973"/>
              <a:gd name="connsiteX15855" fmla="*/ 2632152 w 6085020"/>
              <a:gd name="connsiteY15855" fmla="*/ 3485483 h 4885973"/>
              <a:gd name="connsiteX15856" fmla="*/ 2621313 w 6085020"/>
              <a:gd name="connsiteY15856" fmla="*/ 3500656 h 4885973"/>
              <a:gd name="connsiteX15857" fmla="*/ 2621693 w 6085020"/>
              <a:gd name="connsiteY15857" fmla="*/ 3501225 h 4885973"/>
              <a:gd name="connsiteX15858" fmla="*/ 2632152 w 6085020"/>
              <a:gd name="connsiteY15858" fmla="*/ 3485483 h 4885973"/>
              <a:gd name="connsiteX15859" fmla="*/ 3395251 w 6085020"/>
              <a:gd name="connsiteY15859" fmla="*/ 3485104 h 4885973"/>
              <a:gd name="connsiteX15860" fmla="*/ 3395251 w 6085020"/>
              <a:gd name="connsiteY15860" fmla="*/ 3485104 h 4885973"/>
              <a:gd name="connsiteX15861" fmla="*/ 2527185 w 6085020"/>
              <a:gd name="connsiteY15861" fmla="*/ 3484914 h 4885973"/>
              <a:gd name="connsiteX15862" fmla="*/ 2474892 w 6085020"/>
              <a:gd name="connsiteY15862" fmla="*/ 3495346 h 4885973"/>
              <a:gd name="connsiteX15863" fmla="*/ 2496950 w 6085020"/>
              <a:gd name="connsiteY15863" fmla="*/ 3531249 h 4885973"/>
              <a:gd name="connsiteX15864" fmla="*/ 2501133 w 6085020"/>
              <a:gd name="connsiteY15864" fmla="*/ 3531951 h 4885973"/>
              <a:gd name="connsiteX15865" fmla="*/ 2504747 w 6085020"/>
              <a:gd name="connsiteY15865" fmla="*/ 3524365 h 4885973"/>
              <a:gd name="connsiteX15866" fmla="*/ 2515015 w 6085020"/>
              <a:gd name="connsiteY15866" fmla="*/ 3520761 h 4885973"/>
              <a:gd name="connsiteX15867" fmla="*/ 2509881 w 6085020"/>
              <a:gd name="connsiteY15867" fmla="*/ 3518295 h 4885973"/>
              <a:gd name="connsiteX15868" fmla="*/ 2504747 w 6085020"/>
              <a:gd name="connsiteY15868" fmla="*/ 3515829 h 4885973"/>
              <a:gd name="connsiteX15869" fmla="*/ 2502845 w 6085020"/>
              <a:gd name="connsiteY15869" fmla="*/ 3520192 h 4885973"/>
              <a:gd name="connsiteX15870" fmla="*/ 2495809 w 6085020"/>
              <a:gd name="connsiteY15870" fmla="*/ 3495346 h 4885973"/>
              <a:gd name="connsiteX15871" fmla="*/ 2507028 w 6085020"/>
              <a:gd name="connsiteY15871" fmla="*/ 3508433 h 4885973"/>
              <a:gd name="connsiteX15872" fmla="*/ 2501324 w 6085020"/>
              <a:gd name="connsiteY15872" fmla="*/ 3510519 h 4885973"/>
              <a:gd name="connsiteX15873" fmla="*/ 2503415 w 6085020"/>
              <a:gd name="connsiteY15873" fmla="*/ 3512226 h 4885973"/>
              <a:gd name="connsiteX15874" fmla="*/ 2507599 w 6085020"/>
              <a:gd name="connsiteY15874" fmla="*/ 3512226 h 4885973"/>
              <a:gd name="connsiteX15875" fmla="*/ 2508740 w 6085020"/>
              <a:gd name="connsiteY15875" fmla="*/ 3509191 h 4885973"/>
              <a:gd name="connsiteX15876" fmla="*/ 2508740 w 6085020"/>
              <a:gd name="connsiteY15876" fmla="*/ 3507674 h 4885973"/>
              <a:gd name="connsiteX15877" fmla="*/ 2522621 w 6085020"/>
              <a:gd name="connsiteY15877" fmla="*/ 3510140 h 4885973"/>
              <a:gd name="connsiteX15878" fmla="*/ 2527185 w 6085020"/>
              <a:gd name="connsiteY15878" fmla="*/ 3484914 h 4885973"/>
              <a:gd name="connsiteX15879" fmla="*/ 1089599 w 6085020"/>
              <a:gd name="connsiteY15879" fmla="*/ 3484914 h 4885973"/>
              <a:gd name="connsiteX15880" fmla="*/ 1105002 w 6085020"/>
              <a:gd name="connsiteY15880" fmla="*/ 3495346 h 4885973"/>
              <a:gd name="connsiteX15881" fmla="*/ 1105192 w 6085020"/>
              <a:gd name="connsiteY15881" fmla="*/ 3495346 h 4885973"/>
              <a:gd name="connsiteX15882" fmla="*/ 1089599 w 6085020"/>
              <a:gd name="connsiteY15882" fmla="*/ 3484914 h 4885973"/>
              <a:gd name="connsiteX15883" fmla="*/ 304251 w 6085020"/>
              <a:gd name="connsiteY15883" fmla="*/ 3484914 h 4885973"/>
              <a:gd name="connsiteX15884" fmla="*/ 304251 w 6085020"/>
              <a:gd name="connsiteY15884" fmla="*/ 3484914 h 4885973"/>
              <a:gd name="connsiteX15885" fmla="*/ 2336176 w 6085020"/>
              <a:gd name="connsiteY15885" fmla="*/ 3483930 h 4885973"/>
              <a:gd name="connsiteX15886" fmla="*/ 2333796 w 6085020"/>
              <a:gd name="connsiteY15886" fmla="*/ 3495346 h 4885973"/>
              <a:gd name="connsiteX15887" fmla="*/ 2333796 w 6085020"/>
              <a:gd name="connsiteY15887" fmla="*/ 3495725 h 4885973"/>
              <a:gd name="connsiteX15888" fmla="*/ 2344254 w 6085020"/>
              <a:gd name="connsiteY15888" fmla="*/ 3485293 h 4885973"/>
              <a:gd name="connsiteX15889" fmla="*/ 2336176 w 6085020"/>
              <a:gd name="connsiteY15889" fmla="*/ 3483930 h 4885973"/>
              <a:gd name="connsiteX15890" fmla="*/ 3161548 w 6085020"/>
              <a:gd name="connsiteY15890" fmla="*/ 3483207 h 4885973"/>
              <a:gd name="connsiteX15891" fmla="*/ 3161548 w 6085020"/>
              <a:gd name="connsiteY15891" fmla="*/ 3483397 h 4885973"/>
              <a:gd name="connsiteX15892" fmla="*/ 3161439 w 6085020"/>
              <a:gd name="connsiteY15892" fmla="*/ 3483506 h 4885973"/>
              <a:gd name="connsiteX15893" fmla="*/ 668021 w 6085020"/>
              <a:gd name="connsiteY15893" fmla="*/ 3482638 h 4885973"/>
              <a:gd name="connsiteX15894" fmla="*/ 662507 w 6085020"/>
              <a:gd name="connsiteY15894" fmla="*/ 3495346 h 4885973"/>
              <a:gd name="connsiteX15895" fmla="*/ 658703 w 6085020"/>
              <a:gd name="connsiteY15895" fmla="*/ 3507864 h 4885973"/>
              <a:gd name="connsiteX15896" fmla="*/ 653569 w 6085020"/>
              <a:gd name="connsiteY15896" fmla="*/ 3507864 h 4885973"/>
              <a:gd name="connsiteX15897" fmla="*/ 653569 w 6085020"/>
              <a:gd name="connsiteY15897" fmla="*/ 3511467 h 4885973"/>
              <a:gd name="connsiteX15898" fmla="*/ 653569 w 6085020"/>
              <a:gd name="connsiteY15898" fmla="*/ 3518864 h 4885973"/>
              <a:gd name="connsiteX15899" fmla="*/ 653569 w 6085020"/>
              <a:gd name="connsiteY15899" fmla="*/ 3522657 h 4885973"/>
              <a:gd name="connsiteX15900" fmla="*/ 646533 w 6085020"/>
              <a:gd name="connsiteY15900" fmla="*/ 3527778 h 4885973"/>
              <a:gd name="connsiteX15901" fmla="*/ 640829 w 6085020"/>
              <a:gd name="connsiteY15901" fmla="*/ 3530813 h 4885973"/>
              <a:gd name="connsiteX15902" fmla="*/ 649005 w 6085020"/>
              <a:gd name="connsiteY15902" fmla="*/ 3530813 h 4885973"/>
              <a:gd name="connsiteX15903" fmla="*/ 657563 w 6085020"/>
              <a:gd name="connsiteY15903" fmla="*/ 3527778 h 4885973"/>
              <a:gd name="connsiteX15904" fmla="*/ 660795 w 6085020"/>
              <a:gd name="connsiteY15904" fmla="*/ 3518295 h 4885973"/>
              <a:gd name="connsiteX15905" fmla="*/ 663648 w 6085020"/>
              <a:gd name="connsiteY15905" fmla="*/ 3505208 h 4885973"/>
              <a:gd name="connsiteX15906" fmla="*/ 666690 w 6085020"/>
              <a:gd name="connsiteY15906" fmla="*/ 3494777 h 4885973"/>
              <a:gd name="connsiteX15907" fmla="*/ 669923 w 6085020"/>
              <a:gd name="connsiteY15907" fmla="*/ 3485104 h 4885973"/>
              <a:gd name="connsiteX15908" fmla="*/ 668021 w 6085020"/>
              <a:gd name="connsiteY15908" fmla="*/ 3482638 h 4885973"/>
              <a:gd name="connsiteX15909" fmla="*/ 3453059 w 6085020"/>
              <a:gd name="connsiteY15909" fmla="*/ 3480742 h 4885973"/>
              <a:gd name="connsiteX15910" fmla="*/ 3453059 w 6085020"/>
              <a:gd name="connsiteY15910" fmla="*/ 3480742 h 4885973"/>
              <a:gd name="connsiteX15911" fmla="*/ 3421303 w 6085020"/>
              <a:gd name="connsiteY15911" fmla="*/ 3480742 h 4885973"/>
              <a:gd name="connsiteX15912" fmla="*/ 3421303 w 6085020"/>
              <a:gd name="connsiteY15912" fmla="*/ 3480742 h 4885973"/>
              <a:gd name="connsiteX15913" fmla="*/ 2234343 w 6085020"/>
              <a:gd name="connsiteY15913" fmla="*/ 3480552 h 4885973"/>
              <a:gd name="connsiteX15914" fmla="*/ 2234343 w 6085020"/>
              <a:gd name="connsiteY15914" fmla="*/ 3480552 h 4885973"/>
              <a:gd name="connsiteX15915" fmla="*/ 2611234 w 6085020"/>
              <a:gd name="connsiteY15915" fmla="*/ 3480362 h 4885973"/>
              <a:gd name="connsiteX15916" fmla="*/ 2611234 w 6085020"/>
              <a:gd name="connsiteY15916" fmla="*/ 3480362 h 4885973"/>
              <a:gd name="connsiteX15917" fmla="*/ 2395977 w 6085020"/>
              <a:gd name="connsiteY15917" fmla="*/ 3480362 h 4885973"/>
              <a:gd name="connsiteX15918" fmla="*/ 2395977 w 6085020"/>
              <a:gd name="connsiteY15918" fmla="*/ 3480362 h 4885973"/>
              <a:gd name="connsiteX15919" fmla="*/ 2255261 w 6085020"/>
              <a:gd name="connsiteY15919" fmla="*/ 3480173 h 4885973"/>
              <a:gd name="connsiteX15920" fmla="*/ 2255261 w 6085020"/>
              <a:gd name="connsiteY15920" fmla="*/ 3480173 h 4885973"/>
              <a:gd name="connsiteX15921" fmla="*/ 320795 w 6085020"/>
              <a:gd name="connsiteY15921" fmla="*/ 3480173 h 4885973"/>
              <a:gd name="connsiteX15922" fmla="*/ 320795 w 6085020"/>
              <a:gd name="connsiteY15922" fmla="*/ 3480173 h 4885973"/>
              <a:gd name="connsiteX15923" fmla="*/ 837641 w 6085020"/>
              <a:gd name="connsiteY15923" fmla="*/ 3479034 h 4885973"/>
              <a:gd name="connsiteX15924" fmla="*/ 837641 w 6085020"/>
              <a:gd name="connsiteY15924" fmla="*/ 3479034 h 4885973"/>
              <a:gd name="connsiteX15925" fmla="*/ 5764226 w 6085020"/>
              <a:gd name="connsiteY15925" fmla="*/ 3478465 h 4885973"/>
              <a:gd name="connsiteX15926" fmla="*/ 5764416 w 6085020"/>
              <a:gd name="connsiteY15926" fmla="*/ 3479414 h 4885973"/>
              <a:gd name="connsiteX15927" fmla="*/ 5801116 w 6085020"/>
              <a:gd name="connsiteY15927" fmla="*/ 3515829 h 4885973"/>
              <a:gd name="connsiteX15928" fmla="*/ 5764226 w 6085020"/>
              <a:gd name="connsiteY15928" fmla="*/ 3478465 h 4885973"/>
              <a:gd name="connsiteX15929" fmla="*/ 253479 w 6085020"/>
              <a:gd name="connsiteY15929" fmla="*/ 3478276 h 4885973"/>
              <a:gd name="connsiteX15930" fmla="*/ 239217 w 6085020"/>
              <a:gd name="connsiteY15930" fmla="*/ 3485483 h 4885973"/>
              <a:gd name="connsiteX15931" fmla="*/ 254620 w 6085020"/>
              <a:gd name="connsiteY15931" fmla="*/ 3478655 h 4885973"/>
              <a:gd name="connsiteX15932" fmla="*/ 4154738 w 6085020"/>
              <a:gd name="connsiteY15932" fmla="*/ 3477707 h 4885973"/>
              <a:gd name="connsiteX15933" fmla="*/ 4154738 w 6085020"/>
              <a:gd name="connsiteY15933" fmla="*/ 3477707 h 4885973"/>
              <a:gd name="connsiteX15934" fmla="*/ 1046362 w 6085020"/>
              <a:gd name="connsiteY15934" fmla="*/ 3477257 h 4885973"/>
              <a:gd name="connsiteX15935" fmla="*/ 1047574 w 6085020"/>
              <a:gd name="connsiteY15935" fmla="*/ 3489845 h 4885973"/>
              <a:gd name="connsiteX15936" fmla="*/ 1046362 w 6085020"/>
              <a:gd name="connsiteY15936" fmla="*/ 3477257 h 4885973"/>
              <a:gd name="connsiteX15937" fmla="*/ 3937983 w 6085020"/>
              <a:gd name="connsiteY15937" fmla="*/ 3475692 h 4885973"/>
              <a:gd name="connsiteX15938" fmla="*/ 3950890 w 6085020"/>
              <a:gd name="connsiteY15938" fmla="*/ 3495535 h 4885973"/>
              <a:gd name="connsiteX15939" fmla="*/ 3937983 w 6085020"/>
              <a:gd name="connsiteY15939" fmla="*/ 3475692 h 4885973"/>
              <a:gd name="connsiteX15940" fmla="*/ 907069 w 6085020"/>
              <a:gd name="connsiteY15940" fmla="*/ 3475653 h 4885973"/>
              <a:gd name="connsiteX15941" fmla="*/ 911802 w 6085020"/>
              <a:gd name="connsiteY15941" fmla="*/ 3479414 h 4885973"/>
              <a:gd name="connsiteX15942" fmla="*/ 907069 w 6085020"/>
              <a:gd name="connsiteY15942" fmla="*/ 3475653 h 4885973"/>
              <a:gd name="connsiteX15943" fmla="*/ 2432487 w 6085020"/>
              <a:gd name="connsiteY15943" fmla="*/ 3475052 h 4885973"/>
              <a:gd name="connsiteX15944" fmla="*/ 2437811 w 6085020"/>
              <a:gd name="connsiteY15944" fmla="*/ 3495915 h 4885973"/>
              <a:gd name="connsiteX15945" fmla="*/ 2450481 w 6085020"/>
              <a:gd name="connsiteY15945" fmla="*/ 3492027 h 4885973"/>
              <a:gd name="connsiteX15946" fmla="*/ 2463863 w 6085020"/>
              <a:gd name="connsiteY15946" fmla="*/ 3489934 h 4885973"/>
              <a:gd name="connsiteX15947" fmla="*/ 2463863 w 6085020"/>
              <a:gd name="connsiteY15947" fmla="*/ 3490794 h 4885973"/>
              <a:gd name="connsiteX15948" fmla="*/ 2464433 w 6085020"/>
              <a:gd name="connsiteY15948" fmla="*/ 3489845 h 4885973"/>
              <a:gd name="connsiteX15949" fmla="*/ 2463863 w 6085020"/>
              <a:gd name="connsiteY15949" fmla="*/ 3489934 h 4885973"/>
              <a:gd name="connsiteX15950" fmla="*/ 2463863 w 6085020"/>
              <a:gd name="connsiteY15950" fmla="*/ 3475052 h 4885973"/>
              <a:gd name="connsiteX15951" fmla="*/ 2432487 w 6085020"/>
              <a:gd name="connsiteY15951" fmla="*/ 3475052 h 4885973"/>
              <a:gd name="connsiteX15952" fmla="*/ 5641004 w 6085020"/>
              <a:gd name="connsiteY15952" fmla="*/ 3473345 h 4885973"/>
              <a:gd name="connsiteX15953" fmla="*/ 5642715 w 6085020"/>
              <a:gd name="connsiteY15953" fmla="*/ 3476379 h 4885973"/>
              <a:gd name="connsiteX15954" fmla="*/ 5647089 w 6085020"/>
              <a:gd name="connsiteY15954" fmla="*/ 3476379 h 4885973"/>
              <a:gd name="connsiteX15955" fmla="*/ 5647089 w 6085020"/>
              <a:gd name="connsiteY15955" fmla="*/ 3475052 h 4885973"/>
              <a:gd name="connsiteX15956" fmla="*/ 5647089 w 6085020"/>
              <a:gd name="connsiteY15956" fmla="*/ 3473345 h 4885973"/>
              <a:gd name="connsiteX15957" fmla="*/ 5643856 w 6085020"/>
              <a:gd name="connsiteY15957" fmla="*/ 3473345 h 4885973"/>
              <a:gd name="connsiteX15958" fmla="*/ 5597268 w 6085020"/>
              <a:gd name="connsiteY15958" fmla="*/ 3473345 h 4885973"/>
              <a:gd name="connsiteX15959" fmla="*/ 5597268 w 6085020"/>
              <a:gd name="connsiteY15959" fmla="*/ 3483776 h 4885973"/>
              <a:gd name="connsiteX15960" fmla="*/ 5607537 w 6085020"/>
              <a:gd name="connsiteY15960" fmla="*/ 3483776 h 4885973"/>
              <a:gd name="connsiteX15961" fmla="*/ 5607537 w 6085020"/>
              <a:gd name="connsiteY15961" fmla="*/ 3473345 h 4885973"/>
              <a:gd name="connsiteX15962" fmla="*/ 231611 w 6085020"/>
              <a:gd name="connsiteY15962" fmla="*/ 3473155 h 4885973"/>
              <a:gd name="connsiteX15963" fmla="*/ 237506 w 6085020"/>
              <a:gd name="connsiteY15963" fmla="*/ 3476189 h 4885973"/>
              <a:gd name="connsiteX15964" fmla="*/ 238647 w 6085020"/>
              <a:gd name="connsiteY15964" fmla="*/ 3474672 h 4885973"/>
              <a:gd name="connsiteX15965" fmla="*/ 239788 w 6085020"/>
              <a:gd name="connsiteY15965" fmla="*/ 3473155 h 4885973"/>
              <a:gd name="connsiteX15966" fmla="*/ 235795 w 6085020"/>
              <a:gd name="connsiteY15966" fmla="*/ 3473155 h 4885973"/>
              <a:gd name="connsiteX15967" fmla="*/ 5533185 w 6085020"/>
              <a:gd name="connsiteY15967" fmla="*/ 3472586 h 4885973"/>
              <a:gd name="connsiteX15968" fmla="*/ 5531664 w 6085020"/>
              <a:gd name="connsiteY15968" fmla="*/ 3473914 h 4885973"/>
              <a:gd name="connsiteX15969" fmla="*/ 5532805 w 6085020"/>
              <a:gd name="connsiteY15969" fmla="*/ 3474293 h 4885973"/>
              <a:gd name="connsiteX15970" fmla="*/ 5532805 w 6085020"/>
              <a:gd name="connsiteY15970" fmla="*/ 3475810 h 4885973"/>
              <a:gd name="connsiteX15971" fmla="*/ 5534516 w 6085020"/>
              <a:gd name="connsiteY15971" fmla="*/ 3475810 h 4885973"/>
              <a:gd name="connsiteX15972" fmla="*/ 5534516 w 6085020"/>
              <a:gd name="connsiteY15972" fmla="*/ 3474103 h 4885973"/>
              <a:gd name="connsiteX15973" fmla="*/ 5533185 w 6085020"/>
              <a:gd name="connsiteY15973" fmla="*/ 3472586 h 4885973"/>
              <a:gd name="connsiteX15974" fmla="*/ 676578 w 6085020"/>
              <a:gd name="connsiteY15974" fmla="*/ 3472586 h 4885973"/>
              <a:gd name="connsiteX15975" fmla="*/ 673726 w 6085020"/>
              <a:gd name="connsiteY15975" fmla="*/ 3475431 h 4885973"/>
              <a:gd name="connsiteX15976" fmla="*/ 676578 w 6085020"/>
              <a:gd name="connsiteY15976" fmla="*/ 3478276 h 4885973"/>
              <a:gd name="connsiteX15977" fmla="*/ 679621 w 6085020"/>
              <a:gd name="connsiteY15977" fmla="*/ 3475810 h 4885973"/>
              <a:gd name="connsiteX15978" fmla="*/ 679621 w 6085020"/>
              <a:gd name="connsiteY15978" fmla="*/ 3475052 h 4885973"/>
              <a:gd name="connsiteX15979" fmla="*/ 676578 w 6085020"/>
              <a:gd name="connsiteY15979" fmla="*/ 3472586 h 4885973"/>
              <a:gd name="connsiteX15980" fmla="*/ 5649941 w 6085020"/>
              <a:gd name="connsiteY15980" fmla="*/ 3471637 h 4885973"/>
              <a:gd name="connsiteX15981" fmla="*/ 5649941 w 6085020"/>
              <a:gd name="connsiteY15981" fmla="*/ 3472586 h 4885973"/>
              <a:gd name="connsiteX15982" fmla="*/ 5652223 w 6085020"/>
              <a:gd name="connsiteY15982" fmla="*/ 3472586 h 4885973"/>
              <a:gd name="connsiteX15983" fmla="*/ 5611339 w 6085020"/>
              <a:gd name="connsiteY15983" fmla="*/ 3470879 h 4885973"/>
              <a:gd name="connsiteX15984" fmla="*/ 5611339 w 6085020"/>
              <a:gd name="connsiteY15984" fmla="*/ 3474483 h 4885973"/>
              <a:gd name="connsiteX15985" fmla="*/ 5612861 w 6085020"/>
              <a:gd name="connsiteY15985" fmla="*/ 3477896 h 4885973"/>
              <a:gd name="connsiteX15986" fmla="*/ 5614382 w 6085020"/>
              <a:gd name="connsiteY15986" fmla="*/ 3475810 h 4885973"/>
              <a:gd name="connsiteX15987" fmla="*/ 5615713 w 6085020"/>
              <a:gd name="connsiteY15987" fmla="*/ 3473914 h 4885973"/>
              <a:gd name="connsiteX15988" fmla="*/ 5613431 w 6085020"/>
              <a:gd name="connsiteY15988" fmla="*/ 3472207 h 4885973"/>
              <a:gd name="connsiteX15989" fmla="*/ 5611339 w 6085020"/>
              <a:gd name="connsiteY15989" fmla="*/ 3470879 h 4885973"/>
              <a:gd name="connsiteX15990" fmla="*/ 2735963 w 6085020"/>
              <a:gd name="connsiteY15990" fmla="*/ 3470778 h 4885973"/>
              <a:gd name="connsiteX15991" fmla="*/ 2731604 w 6085020"/>
              <a:gd name="connsiteY15991" fmla="*/ 3479793 h 4885973"/>
              <a:gd name="connsiteX15992" fmla="*/ 2735963 w 6085020"/>
              <a:gd name="connsiteY15992" fmla="*/ 3470778 h 4885973"/>
              <a:gd name="connsiteX15993" fmla="*/ 2632152 w 6085020"/>
              <a:gd name="connsiteY15993" fmla="*/ 3469930 h 4885973"/>
              <a:gd name="connsiteX15994" fmla="*/ 2632152 w 6085020"/>
              <a:gd name="connsiteY15994" fmla="*/ 3469930 h 4885973"/>
              <a:gd name="connsiteX15995" fmla="*/ 3316716 w 6085020"/>
              <a:gd name="connsiteY15995" fmla="*/ 3469551 h 4885973"/>
              <a:gd name="connsiteX15996" fmla="*/ 3316716 w 6085020"/>
              <a:gd name="connsiteY15996" fmla="*/ 3469551 h 4885973"/>
              <a:gd name="connsiteX15997" fmla="*/ 2574344 w 6085020"/>
              <a:gd name="connsiteY15997" fmla="*/ 3469361 h 4885973"/>
              <a:gd name="connsiteX15998" fmla="*/ 2532509 w 6085020"/>
              <a:gd name="connsiteY15998" fmla="*/ 3474483 h 4885973"/>
              <a:gd name="connsiteX15999" fmla="*/ 2563885 w 6085020"/>
              <a:gd name="connsiteY15999" fmla="*/ 3505777 h 4885973"/>
              <a:gd name="connsiteX16000" fmla="*/ 2574344 w 6085020"/>
              <a:gd name="connsiteY16000" fmla="*/ 3469361 h 4885973"/>
              <a:gd name="connsiteX16001" fmla="*/ 2046658 w 6085020"/>
              <a:gd name="connsiteY16001" fmla="*/ 3469361 h 4885973"/>
              <a:gd name="connsiteX16002" fmla="*/ 2046658 w 6085020"/>
              <a:gd name="connsiteY16002" fmla="*/ 3469361 h 4885973"/>
              <a:gd name="connsiteX16003" fmla="*/ 1523157 w 6085020"/>
              <a:gd name="connsiteY16003" fmla="*/ 3469361 h 4885973"/>
              <a:gd name="connsiteX16004" fmla="*/ 1523157 w 6085020"/>
              <a:gd name="connsiteY16004" fmla="*/ 3469361 h 4885973"/>
              <a:gd name="connsiteX16005" fmla="*/ 1460595 w 6085020"/>
              <a:gd name="connsiteY16005" fmla="*/ 3468982 h 4885973"/>
              <a:gd name="connsiteX16006" fmla="*/ 1465919 w 6085020"/>
              <a:gd name="connsiteY16006" fmla="*/ 3489845 h 4885973"/>
              <a:gd name="connsiteX16007" fmla="*/ 1460595 w 6085020"/>
              <a:gd name="connsiteY16007" fmla="*/ 3468982 h 4885973"/>
              <a:gd name="connsiteX16008" fmla="*/ 2368784 w 6085020"/>
              <a:gd name="connsiteY16008" fmla="*/ 3468034 h 4885973"/>
              <a:gd name="connsiteX16009" fmla="*/ 2371066 w 6085020"/>
              <a:gd name="connsiteY16009" fmla="*/ 3474483 h 4885973"/>
              <a:gd name="connsiteX16010" fmla="*/ 2376961 w 6085020"/>
              <a:gd name="connsiteY16010" fmla="*/ 3472586 h 4885973"/>
              <a:gd name="connsiteX16011" fmla="*/ 2376961 w 6085020"/>
              <a:gd name="connsiteY16011" fmla="*/ 3470689 h 4885973"/>
              <a:gd name="connsiteX16012" fmla="*/ 2374299 w 6085020"/>
              <a:gd name="connsiteY16012" fmla="*/ 3468034 h 4885973"/>
              <a:gd name="connsiteX16013" fmla="*/ 2370686 w 6085020"/>
              <a:gd name="connsiteY16013" fmla="*/ 3468034 h 4885973"/>
              <a:gd name="connsiteX16014" fmla="*/ 5548207 w 6085020"/>
              <a:gd name="connsiteY16014" fmla="*/ 3466327 h 4885973"/>
              <a:gd name="connsiteX16015" fmla="*/ 5551060 w 6085020"/>
              <a:gd name="connsiteY16015" fmla="*/ 3472586 h 4885973"/>
              <a:gd name="connsiteX16016" fmla="*/ 5551060 w 6085020"/>
              <a:gd name="connsiteY16016" fmla="*/ 3470310 h 4885973"/>
              <a:gd name="connsiteX16017" fmla="*/ 5552771 w 6085020"/>
              <a:gd name="connsiteY16017" fmla="*/ 3467275 h 4885973"/>
              <a:gd name="connsiteX16018" fmla="*/ 5550490 w 6085020"/>
              <a:gd name="connsiteY16018" fmla="*/ 3466327 h 4885973"/>
              <a:gd name="connsiteX16019" fmla="*/ 961243 w 6085020"/>
              <a:gd name="connsiteY16019" fmla="*/ 3466327 h 4885973"/>
              <a:gd name="connsiteX16020" fmla="*/ 949263 w 6085020"/>
              <a:gd name="connsiteY16020" fmla="*/ 3468603 h 4885973"/>
              <a:gd name="connsiteX16021" fmla="*/ 961623 w 6085020"/>
              <a:gd name="connsiteY16021" fmla="*/ 3485862 h 4885973"/>
              <a:gd name="connsiteX16022" fmla="*/ 961243 w 6085020"/>
              <a:gd name="connsiteY16022" fmla="*/ 3485293 h 4885973"/>
              <a:gd name="connsiteX16023" fmla="*/ 961243 w 6085020"/>
              <a:gd name="connsiteY16023" fmla="*/ 3466327 h 4885973"/>
              <a:gd name="connsiteX16024" fmla="*/ 1941502 w 6085020"/>
              <a:gd name="connsiteY16024" fmla="*/ 3464999 h 4885973"/>
              <a:gd name="connsiteX16025" fmla="*/ 1941502 w 6085020"/>
              <a:gd name="connsiteY16025" fmla="*/ 3464999 h 4885973"/>
              <a:gd name="connsiteX16026" fmla="*/ 1694678 w 6085020"/>
              <a:gd name="connsiteY16026" fmla="*/ 3463671 h 4885973"/>
              <a:gd name="connsiteX16027" fmla="*/ 1694678 w 6085020"/>
              <a:gd name="connsiteY16027" fmla="*/ 3463671 h 4885973"/>
              <a:gd name="connsiteX16028" fmla="*/ 297097 w 6085020"/>
              <a:gd name="connsiteY16028" fmla="*/ 3463444 h 4885973"/>
              <a:gd name="connsiteX16029" fmla="*/ 294624 w 6085020"/>
              <a:gd name="connsiteY16029" fmla="*/ 3477093 h 4885973"/>
              <a:gd name="connsiteX16030" fmla="*/ 299257 w 6085020"/>
              <a:gd name="connsiteY16030" fmla="*/ 3479474 h 4885973"/>
              <a:gd name="connsiteX16031" fmla="*/ 299117 w 6085020"/>
              <a:gd name="connsiteY16031" fmla="*/ 3479793 h 4885973"/>
              <a:gd name="connsiteX16032" fmla="*/ 299877 w 6085020"/>
              <a:gd name="connsiteY16032" fmla="*/ 3479793 h 4885973"/>
              <a:gd name="connsiteX16033" fmla="*/ 299257 w 6085020"/>
              <a:gd name="connsiteY16033" fmla="*/ 3479474 h 4885973"/>
              <a:gd name="connsiteX16034" fmla="*/ 302255 w 6085020"/>
              <a:gd name="connsiteY16034" fmla="*/ 3472634 h 4885973"/>
              <a:gd name="connsiteX16035" fmla="*/ 304251 w 6085020"/>
              <a:gd name="connsiteY16035" fmla="*/ 3464051 h 4885973"/>
              <a:gd name="connsiteX16036" fmla="*/ 297097 w 6085020"/>
              <a:gd name="connsiteY16036" fmla="*/ 3463444 h 4885973"/>
              <a:gd name="connsiteX16037" fmla="*/ 5525008 w 6085020"/>
              <a:gd name="connsiteY16037" fmla="*/ 3463102 h 4885973"/>
              <a:gd name="connsiteX16038" fmla="*/ 5525008 w 6085020"/>
              <a:gd name="connsiteY16038" fmla="*/ 3463102 h 4885973"/>
              <a:gd name="connsiteX16039" fmla="*/ 5477469 w 6085020"/>
              <a:gd name="connsiteY16039" fmla="*/ 3463102 h 4885973"/>
              <a:gd name="connsiteX16040" fmla="*/ 5477469 w 6085020"/>
              <a:gd name="connsiteY16040" fmla="*/ 3463102 h 4885973"/>
              <a:gd name="connsiteX16041" fmla="*/ 3207566 w 6085020"/>
              <a:gd name="connsiteY16041" fmla="*/ 3461965 h 4885973"/>
              <a:gd name="connsiteX16042" fmla="*/ 3207566 w 6085020"/>
              <a:gd name="connsiteY16042" fmla="*/ 3471637 h 4885973"/>
              <a:gd name="connsiteX16043" fmla="*/ 3209848 w 6085020"/>
              <a:gd name="connsiteY16043" fmla="*/ 3471637 h 4885973"/>
              <a:gd name="connsiteX16044" fmla="*/ 3207566 w 6085020"/>
              <a:gd name="connsiteY16044" fmla="*/ 3461965 h 4885973"/>
              <a:gd name="connsiteX16045" fmla="*/ 551455 w 6085020"/>
              <a:gd name="connsiteY16045" fmla="*/ 3461965 h 4885973"/>
              <a:gd name="connsiteX16046" fmla="*/ 548983 w 6085020"/>
              <a:gd name="connsiteY16046" fmla="*/ 3483397 h 4885973"/>
              <a:gd name="connsiteX16047" fmla="*/ 551455 w 6085020"/>
              <a:gd name="connsiteY16047" fmla="*/ 3461965 h 4885973"/>
              <a:gd name="connsiteX16048" fmla="*/ 3477708 w 6085020"/>
              <a:gd name="connsiteY16048" fmla="*/ 3460400 h 4885973"/>
              <a:gd name="connsiteX16049" fmla="*/ 3463517 w 6085020"/>
              <a:gd name="connsiteY16049" fmla="*/ 3469930 h 4885973"/>
              <a:gd name="connsiteX16050" fmla="*/ 3489379 w 6085020"/>
              <a:gd name="connsiteY16050" fmla="*/ 3474483 h 4885973"/>
              <a:gd name="connsiteX16051" fmla="*/ 3489759 w 6085020"/>
              <a:gd name="connsiteY16051" fmla="*/ 3475052 h 4885973"/>
              <a:gd name="connsiteX16052" fmla="*/ 3477708 w 6085020"/>
              <a:gd name="connsiteY16052" fmla="*/ 3460400 h 4885973"/>
              <a:gd name="connsiteX16053" fmla="*/ 2176916 w 6085020"/>
              <a:gd name="connsiteY16053" fmla="*/ 3460068 h 4885973"/>
              <a:gd name="connsiteX16054" fmla="*/ 2176916 w 6085020"/>
              <a:gd name="connsiteY16054" fmla="*/ 3460068 h 4885973"/>
              <a:gd name="connsiteX16055" fmla="*/ 2757655 w 6085020"/>
              <a:gd name="connsiteY16055" fmla="*/ 3459878 h 4885973"/>
              <a:gd name="connsiteX16056" fmla="*/ 2741492 w 6085020"/>
              <a:gd name="connsiteY16056" fmla="*/ 3489845 h 4885973"/>
              <a:gd name="connsiteX16057" fmla="*/ 2741872 w 6085020"/>
              <a:gd name="connsiteY16057" fmla="*/ 3491173 h 4885973"/>
              <a:gd name="connsiteX16058" fmla="*/ 2757655 w 6085020"/>
              <a:gd name="connsiteY16058" fmla="*/ 3459878 h 4885973"/>
              <a:gd name="connsiteX16059" fmla="*/ 2964736 w 6085020"/>
              <a:gd name="connsiteY16059" fmla="*/ 3459499 h 4885973"/>
              <a:gd name="connsiteX16060" fmla="*/ 2975195 w 6085020"/>
              <a:gd name="connsiteY16060" fmla="*/ 3459499 h 4885973"/>
              <a:gd name="connsiteX16061" fmla="*/ 2975195 w 6085020"/>
              <a:gd name="connsiteY16061" fmla="*/ 3469741 h 4885973"/>
              <a:gd name="connsiteX16062" fmla="*/ 2964736 w 6085020"/>
              <a:gd name="connsiteY16062" fmla="*/ 3469741 h 4885973"/>
              <a:gd name="connsiteX16063" fmla="*/ 2783897 w 6085020"/>
              <a:gd name="connsiteY16063" fmla="*/ 3459499 h 4885973"/>
              <a:gd name="connsiteX16064" fmla="*/ 2783897 w 6085020"/>
              <a:gd name="connsiteY16064" fmla="*/ 3459499 h 4885973"/>
              <a:gd name="connsiteX16065" fmla="*/ 5649941 w 6085020"/>
              <a:gd name="connsiteY16065" fmla="*/ 3459120 h 4885973"/>
              <a:gd name="connsiteX16066" fmla="*/ 5650132 w 6085020"/>
              <a:gd name="connsiteY16066" fmla="*/ 3459878 h 4885973"/>
              <a:gd name="connsiteX16067" fmla="*/ 5650292 w 6085020"/>
              <a:gd name="connsiteY16067" fmla="*/ 3459878 h 4885973"/>
              <a:gd name="connsiteX16068" fmla="*/ 5651082 w 6085020"/>
              <a:gd name="connsiteY16068" fmla="*/ 3461585 h 4885973"/>
              <a:gd name="connsiteX16069" fmla="*/ 5651082 w 6085020"/>
              <a:gd name="connsiteY16069" fmla="*/ 3459878 h 4885973"/>
              <a:gd name="connsiteX16070" fmla="*/ 5650292 w 6085020"/>
              <a:gd name="connsiteY16070" fmla="*/ 3459878 h 4885973"/>
              <a:gd name="connsiteX16071" fmla="*/ 4939135 w 6085020"/>
              <a:gd name="connsiteY16071" fmla="*/ 3459120 h 4885973"/>
              <a:gd name="connsiteX16072" fmla="*/ 4939135 w 6085020"/>
              <a:gd name="connsiteY16072" fmla="*/ 3459120 h 4885973"/>
              <a:gd name="connsiteX16073" fmla="*/ 1863537 w 6085020"/>
              <a:gd name="connsiteY16073" fmla="*/ 3458930 h 4885973"/>
              <a:gd name="connsiteX16074" fmla="*/ 1863537 w 6085020"/>
              <a:gd name="connsiteY16074" fmla="*/ 3469361 h 4885973"/>
              <a:gd name="connsiteX16075" fmla="*/ 1873996 w 6085020"/>
              <a:gd name="connsiteY16075" fmla="*/ 3469361 h 4885973"/>
              <a:gd name="connsiteX16076" fmla="*/ 1873996 w 6085020"/>
              <a:gd name="connsiteY16076" fmla="*/ 3458930 h 4885973"/>
              <a:gd name="connsiteX16077" fmla="*/ 2147085 w 6085020"/>
              <a:gd name="connsiteY16077" fmla="*/ 3458835 h 4885973"/>
              <a:gd name="connsiteX16078" fmla="*/ 2150865 w 6085020"/>
              <a:gd name="connsiteY16078" fmla="*/ 3475620 h 4885973"/>
              <a:gd name="connsiteX16079" fmla="*/ 2147085 w 6085020"/>
              <a:gd name="connsiteY16079" fmla="*/ 3458835 h 4885973"/>
              <a:gd name="connsiteX16080" fmla="*/ 2506838 w 6085020"/>
              <a:gd name="connsiteY16080" fmla="*/ 3458171 h 4885973"/>
              <a:gd name="connsiteX16081" fmla="*/ 2501133 w 6085020"/>
              <a:gd name="connsiteY16081" fmla="*/ 3474483 h 4885973"/>
              <a:gd name="connsiteX16082" fmla="*/ 2501704 w 6085020"/>
              <a:gd name="connsiteY16082" fmla="*/ 3473724 h 4885973"/>
              <a:gd name="connsiteX16083" fmla="*/ 2506838 w 6085020"/>
              <a:gd name="connsiteY16083" fmla="*/ 3458171 h 4885973"/>
              <a:gd name="connsiteX16084" fmla="*/ 3990493 w 6085020"/>
              <a:gd name="connsiteY16084" fmla="*/ 3458151 h 4885973"/>
              <a:gd name="connsiteX16085" fmla="*/ 3981315 w 6085020"/>
              <a:gd name="connsiteY16085" fmla="*/ 3458171 h 4885973"/>
              <a:gd name="connsiteX16086" fmla="*/ 3991075 w 6085020"/>
              <a:gd name="connsiteY16086" fmla="*/ 3483430 h 4885973"/>
              <a:gd name="connsiteX16087" fmla="*/ 3996721 w 6085020"/>
              <a:gd name="connsiteY16087" fmla="*/ 3478776 h 4885973"/>
              <a:gd name="connsiteX16088" fmla="*/ 3997098 w 6085020"/>
              <a:gd name="connsiteY16088" fmla="*/ 3479034 h 4885973"/>
              <a:gd name="connsiteX16089" fmla="*/ 3997098 w 6085020"/>
              <a:gd name="connsiteY16089" fmla="*/ 3478465 h 4885973"/>
              <a:gd name="connsiteX16090" fmla="*/ 3996721 w 6085020"/>
              <a:gd name="connsiteY16090" fmla="*/ 3478776 h 4885973"/>
              <a:gd name="connsiteX16091" fmla="*/ 3991663 w 6085020"/>
              <a:gd name="connsiteY16091" fmla="*/ 3475321 h 4885973"/>
              <a:gd name="connsiteX16092" fmla="*/ 3990493 w 6085020"/>
              <a:gd name="connsiteY16092" fmla="*/ 3458151 h 4885973"/>
              <a:gd name="connsiteX16093" fmla="*/ 317491 w 6085020"/>
              <a:gd name="connsiteY16093" fmla="*/ 3457531 h 4885973"/>
              <a:gd name="connsiteX16094" fmla="*/ 313569 w 6085020"/>
              <a:gd name="connsiteY16094" fmla="*/ 3461965 h 4885973"/>
              <a:gd name="connsiteX16095" fmla="*/ 323267 w 6085020"/>
              <a:gd name="connsiteY16095" fmla="*/ 3459499 h 4885973"/>
              <a:gd name="connsiteX16096" fmla="*/ 317491 w 6085020"/>
              <a:gd name="connsiteY16096" fmla="*/ 3457531 h 4885973"/>
              <a:gd name="connsiteX16097" fmla="*/ 3118573 w 6085020"/>
              <a:gd name="connsiteY16097" fmla="*/ 3457412 h 4885973"/>
              <a:gd name="connsiteX16098" fmla="*/ 3144815 w 6085020"/>
              <a:gd name="connsiteY16098" fmla="*/ 3457602 h 4885973"/>
              <a:gd name="connsiteX16099" fmla="*/ 3144815 w 6085020"/>
              <a:gd name="connsiteY16099" fmla="*/ 3457412 h 4885973"/>
              <a:gd name="connsiteX16100" fmla="*/ 3118573 w 6085020"/>
              <a:gd name="connsiteY16100" fmla="*/ 3457412 h 4885973"/>
              <a:gd name="connsiteX16101" fmla="*/ 1679962 w 6085020"/>
              <a:gd name="connsiteY16101" fmla="*/ 3456023 h 4885973"/>
              <a:gd name="connsiteX16102" fmla="*/ 1685551 w 6085020"/>
              <a:gd name="connsiteY16102" fmla="*/ 3458930 h 4885973"/>
              <a:gd name="connsiteX16103" fmla="*/ 1679962 w 6085020"/>
              <a:gd name="connsiteY16103" fmla="*/ 3456023 h 4885973"/>
              <a:gd name="connsiteX16104" fmla="*/ 985393 w 6085020"/>
              <a:gd name="connsiteY16104" fmla="*/ 3454757 h 4885973"/>
              <a:gd name="connsiteX16105" fmla="*/ 985317 w 6085020"/>
              <a:gd name="connsiteY16105" fmla="*/ 3456127 h 4885973"/>
              <a:gd name="connsiteX16106" fmla="*/ 980592 w 6085020"/>
              <a:gd name="connsiteY16106" fmla="*/ 3470429 h 4885973"/>
              <a:gd name="connsiteX16107" fmla="*/ 980639 w 6085020"/>
              <a:gd name="connsiteY16107" fmla="*/ 3484535 h 4885973"/>
              <a:gd name="connsiteX16108" fmla="*/ 984799 w 6085020"/>
              <a:gd name="connsiteY16108" fmla="*/ 3465379 h 4885973"/>
              <a:gd name="connsiteX16109" fmla="*/ 985317 w 6085020"/>
              <a:gd name="connsiteY16109" fmla="*/ 3456127 h 4885973"/>
              <a:gd name="connsiteX16110" fmla="*/ 985393 w 6085020"/>
              <a:gd name="connsiteY16110" fmla="*/ 3455895 h 4885973"/>
              <a:gd name="connsiteX16111" fmla="*/ 3017790 w 6085020"/>
              <a:gd name="connsiteY16111" fmla="*/ 3454568 h 4885973"/>
              <a:gd name="connsiteX16112" fmla="*/ 3023494 w 6085020"/>
              <a:gd name="connsiteY16112" fmla="*/ 3459309 h 4885973"/>
              <a:gd name="connsiteX16113" fmla="*/ 3017790 w 6085020"/>
              <a:gd name="connsiteY16113" fmla="*/ 3456464 h 4885973"/>
              <a:gd name="connsiteX16114" fmla="*/ 3017790 w 6085020"/>
              <a:gd name="connsiteY16114" fmla="*/ 3454568 h 4885973"/>
              <a:gd name="connsiteX16115" fmla="*/ 2469187 w 6085020"/>
              <a:gd name="connsiteY16115" fmla="*/ 3454188 h 4885973"/>
              <a:gd name="connsiteX16116" fmla="*/ 2469187 w 6085020"/>
              <a:gd name="connsiteY16116" fmla="*/ 3464620 h 4885973"/>
              <a:gd name="connsiteX16117" fmla="*/ 2479646 w 6085020"/>
              <a:gd name="connsiteY16117" fmla="*/ 3464620 h 4885973"/>
              <a:gd name="connsiteX16118" fmla="*/ 2479646 w 6085020"/>
              <a:gd name="connsiteY16118" fmla="*/ 3454188 h 4885973"/>
              <a:gd name="connsiteX16119" fmla="*/ 5779628 w 6085020"/>
              <a:gd name="connsiteY16119" fmla="*/ 3452861 h 4885973"/>
              <a:gd name="connsiteX16120" fmla="*/ 5779438 w 6085020"/>
              <a:gd name="connsiteY16120" fmla="*/ 3453240 h 4885973"/>
              <a:gd name="connsiteX16121" fmla="*/ 5779628 w 6085020"/>
              <a:gd name="connsiteY16121" fmla="*/ 3454188 h 4885973"/>
              <a:gd name="connsiteX16122" fmla="*/ 5780960 w 6085020"/>
              <a:gd name="connsiteY16122" fmla="*/ 3454188 h 4885973"/>
              <a:gd name="connsiteX16123" fmla="*/ 5780960 w 6085020"/>
              <a:gd name="connsiteY16123" fmla="*/ 3452861 h 4885973"/>
              <a:gd name="connsiteX16124" fmla="*/ 330303 w 6085020"/>
              <a:gd name="connsiteY16124" fmla="*/ 3452671 h 4885973"/>
              <a:gd name="connsiteX16125" fmla="*/ 328021 w 6085020"/>
              <a:gd name="connsiteY16125" fmla="*/ 3454947 h 4885973"/>
              <a:gd name="connsiteX16126" fmla="*/ 323837 w 6085020"/>
              <a:gd name="connsiteY16126" fmla="*/ 3457602 h 4885973"/>
              <a:gd name="connsiteX16127" fmla="*/ 329162 w 6085020"/>
              <a:gd name="connsiteY16127" fmla="*/ 3457602 h 4885973"/>
              <a:gd name="connsiteX16128" fmla="*/ 330873 w 6085020"/>
              <a:gd name="connsiteY16128" fmla="*/ 3457602 h 4885973"/>
              <a:gd name="connsiteX16129" fmla="*/ 333151 w 6085020"/>
              <a:gd name="connsiteY16129" fmla="*/ 3455156 h 4885973"/>
              <a:gd name="connsiteX16130" fmla="*/ 333345 w 6085020"/>
              <a:gd name="connsiteY16130" fmla="*/ 3455326 h 4885973"/>
              <a:gd name="connsiteX16131" fmla="*/ 333345 w 6085020"/>
              <a:gd name="connsiteY16131" fmla="*/ 3454947 h 4885973"/>
              <a:gd name="connsiteX16132" fmla="*/ 333151 w 6085020"/>
              <a:gd name="connsiteY16132" fmla="*/ 3455156 h 4885973"/>
              <a:gd name="connsiteX16133" fmla="*/ 330316 w 6085020"/>
              <a:gd name="connsiteY16133" fmla="*/ 3452671 h 4885973"/>
              <a:gd name="connsiteX16134" fmla="*/ 330303 w 6085020"/>
              <a:gd name="connsiteY16134" fmla="*/ 3452671 h 4885973"/>
              <a:gd name="connsiteX16135" fmla="*/ 4348127 w 6085020"/>
              <a:gd name="connsiteY16135" fmla="*/ 3452481 h 4885973"/>
              <a:gd name="connsiteX16136" fmla="*/ 4348127 w 6085020"/>
              <a:gd name="connsiteY16136" fmla="*/ 3452481 h 4885973"/>
              <a:gd name="connsiteX16137" fmla="*/ 1967173 w 6085020"/>
              <a:gd name="connsiteY16137" fmla="*/ 3452102 h 4885973"/>
              <a:gd name="connsiteX16138" fmla="*/ 1963011 w 6085020"/>
              <a:gd name="connsiteY16138" fmla="*/ 3467844 h 4885973"/>
              <a:gd name="connsiteX16139" fmla="*/ 1961278 w 6085020"/>
              <a:gd name="connsiteY16139" fmla="*/ 3467844 h 4885973"/>
              <a:gd name="connsiteX16140" fmla="*/ 1962609 w 6085020"/>
              <a:gd name="connsiteY16140" fmla="*/ 3469361 h 4885973"/>
              <a:gd name="connsiteX16141" fmla="*/ 1963011 w 6085020"/>
              <a:gd name="connsiteY16141" fmla="*/ 3467844 h 4885973"/>
              <a:gd name="connsiteX16142" fmla="*/ 1977632 w 6085020"/>
              <a:gd name="connsiteY16142" fmla="*/ 3467844 h 4885973"/>
              <a:gd name="connsiteX16143" fmla="*/ 1977632 w 6085020"/>
              <a:gd name="connsiteY16143" fmla="*/ 3457412 h 4885973"/>
              <a:gd name="connsiteX16144" fmla="*/ 1967173 w 6085020"/>
              <a:gd name="connsiteY16144" fmla="*/ 3452102 h 4885973"/>
              <a:gd name="connsiteX16145" fmla="*/ 1778347 w 6085020"/>
              <a:gd name="connsiteY16145" fmla="*/ 3452102 h 4885973"/>
              <a:gd name="connsiteX16146" fmla="*/ 1778347 w 6085020"/>
              <a:gd name="connsiteY16146" fmla="*/ 3452102 h 4885973"/>
              <a:gd name="connsiteX16147" fmla="*/ 4023149 w 6085020"/>
              <a:gd name="connsiteY16147" fmla="*/ 3451912 h 4885973"/>
              <a:gd name="connsiteX16148" fmla="*/ 4023149 w 6085020"/>
              <a:gd name="connsiteY16148" fmla="*/ 3451912 h 4885973"/>
              <a:gd name="connsiteX16149" fmla="*/ 4186114 w 6085020"/>
              <a:gd name="connsiteY16149" fmla="*/ 3451533 h 4885973"/>
              <a:gd name="connsiteX16150" fmla="*/ 4186114 w 6085020"/>
              <a:gd name="connsiteY16150" fmla="*/ 3451533 h 4885973"/>
              <a:gd name="connsiteX16151" fmla="*/ 1104051 w 6085020"/>
              <a:gd name="connsiteY16151" fmla="*/ 3450774 h 4885973"/>
              <a:gd name="connsiteX16152" fmla="*/ 1094733 w 6085020"/>
              <a:gd name="connsiteY16152" fmla="*/ 3479793 h 4885973"/>
              <a:gd name="connsiteX16153" fmla="*/ 1107093 w 6085020"/>
              <a:gd name="connsiteY16153" fmla="*/ 3464620 h 4885973"/>
              <a:gd name="connsiteX16154" fmla="*/ 1107284 w 6085020"/>
              <a:gd name="connsiteY16154" fmla="*/ 3464620 h 4885973"/>
              <a:gd name="connsiteX16155" fmla="*/ 2599160 w 6085020"/>
              <a:gd name="connsiteY16155" fmla="*/ 3450028 h 4885973"/>
              <a:gd name="connsiteX16156" fmla="*/ 2594881 w 6085020"/>
              <a:gd name="connsiteY16156" fmla="*/ 3466137 h 4885973"/>
              <a:gd name="connsiteX16157" fmla="*/ 2599160 w 6085020"/>
              <a:gd name="connsiteY16157" fmla="*/ 3450028 h 4885973"/>
              <a:gd name="connsiteX16158" fmla="*/ 2281122 w 6085020"/>
              <a:gd name="connsiteY16158" fmla="*/ 3449636 h 4885973"/>
              <a:gd name="connsiteX16159" fmla="*/ 2281122 w 6085020"/>
              <a:gd name="connsiteY16159" fmla="*/ 3449636 h 4885973"/>
              <a:gd name="connsiteX16160" fmla="*/ 378222 w 6085020"/>
              <a:gd name="connsiteY16160" fmla="*/ 3448878 h 4885973"/>
              <a:gd name="connsiteX16161" fmla="*/ 379173 w 6085020"/>
              <a:gd name="connsiteY16161" fmla="*/ 3461775 h 4885973"/>
              <a:gd name="connsiteX16162" fmla="*/ 372618 w 6085020"/>
              <a:gd name="connsiteY16162" fmla="*/ 3472245 h 4885973"/>
              <a:gd name="connsiteX16163" fmla="*/ 382786 w 6085020"/>
              <a:gd name="connsiteY16163" fmla="*/ 3478845 h 4885973"/>
              <a:gd name="connsiteX16164" fmla="*/ 388491 w 6085020"/>
              <a:gd name="connsiteY16164" fmla="*/ 3475431 h 4885973"/>
              <a:gd name="connsiteX16165" fmla="*/ 388491 w 6085020"/>
              <a:gd name="connsiteY16165" fmla="*/ 3475810 h 4885973"/>
              <a:gd name="connsiteX16166" fmla="*/ 389747 w 6085020"/>
              <a:gd name="connsiteY16166" fmla="*/ 3484307 h 4885973"/>
              <a:gd name="connsiteX16167" fmla="*/ 390772 w 6085020"/>
              <a:gd name="connsiteY16167" fmla="*/ 3484914 h 4885973"/>
              <a:gd name="connsiteX16168" fmla="*/ 403703 w 6085020"/>
              <a:gd name="connsiteY16168" fmla="*/ 3498001 h 4885973"/>
              <a:gd name="connsiteX16169" fmla="*/ 409598 w 6085020"/>
              <a:gd name="connsiteY16169" fmla="*/ 3496484 h 4885973"/>
              <a:gd name="connsiteX16170" fmla="*/ 409598 w 6085020"/>
              <a:gd name="connsiteY16170" fmla="*/ 3500656 h 4885973"/>
              <a:gd name="connsiteX16171" fmla="*/ 420057 w 6085020"/>
              <a:gd name="connsiteY16171" fmla="*/ 3500656 h 4885973"/>
              <a:gd name="connsiteX16172" fmla="*/ 420057 w 6085020"/>
              <a:gd name="connsiteY16172" fmla="*/ 3489845 h 4885973"/>
              <a:gd name="connsiteX16173" fmla="*/ 415683 w 6085020"/>
              <a:gd name="connsiteY16173" fmla="*/ 3489845 h 4885973"/>
              <a:gd name="connsiteX16174" fmla="*/ 416824 w 6085020"/>
              <a:gd name="connsiteY16174" fmla="*/ 3484535 h 4885973"/>
              <a:gd name="connsiteX16175" fmla="*/ 403895 w 6085020"/>
              <a:gd name="connsiteY16175" fmla="*/ 3471637 h 4885973"/>
              <a:gd name="connsiteX16176" fmla="*/ 403703 w 6085020"/>
              <a:gd name="connsiteY16176" fmla="*/ 3471637 h 4885973"/>
              <a:gd name="connsiteX16177" fmla="*/ 395146 w 6085020"/>
              <a:gd name="connsiteY16177" fmla="*/ 3475052 h 4885973"/>
              <a:gd name="connsiteX16178" fmla="*/ 389061 w 6085020"/>
              <a:gd name="connsiteY16178" fmla="*/ 3475052 h 4885973"/>
              <a:gd name="connsiteX16179" fmla="*/ 390582 w 6085020"/>
              <a:gd name="connsiteY16179" fmla="*/ 3468982 h 4885973"/>
              <a:gd name="connsiteX16180" fmla="*/ 388681 w 6085020"/>
              <a:gd name="connsiteY16180" fmla="*/ 3464809 h 4885973"/>
              <a:gd name="connsiteX16181" fmla="*/ 378222 w 6085020"/>
              <a:gd name="connsiteY16181" fmla="*/ 3448878 h 4885973"/>
              <a:gd name="connsiteX16182" fmla="*/ 3389927 w 6085020"/>
              <a:gd name="connsiteY16182" fmla="*/ 3448688 h 4885973"/>
              <a:gd name="connsiteX16183" fmla="*/ 3389927 w 6085020"/>
              <a:gd name="connsiteY16183" fmla="*/ 3448688 h 4885973"/>
              <a:gd name="connsiteX16184" fmla="*/ 5763655 w 6085020"/>
              <a:gd name="connsiteY16184" fmla="*/ 3448498 h 4885973"/>
              <a:gd name="connsiteX16185" fmla="*/ 5761754 w 6085020"/>
              <a:gd name="connsiteY16185" fmla="*/ 3451912 h 4885973"/>
              <a:gd name="connsiteX16186" fmla="*/ 5758901 w 6085020"/>
              <a:gd name="connsiteY16186" fmla="*/ 3454378 h 4885973"/>
              <a:gd name="connsiteX16187" fmla="*/ 5761563 w 6085020"/>
              <a:gd name="connsiteY16187" fmla="*/ 3456275 h 4885973"/>
              <a:gd name="connsiteX16188" fmla="*/ 5761754 w 6085020"/>
              <a:gd name="connsiteY16188" fmla="*/ 3456275 h 4885973"/>
              <a:gd name="connsiteX16189" fmla="*/ 5761754 w 6085020"/>
              <a:gd name="connsiteY16189" fmla="*/ 3456843 h 4885973"/>
              <a:gd name="connsiteX16190" fmla="*/ 5762704 w 6085020"/>
              <a:gd name="connsiteY16190" fmla="*/ 3456275 h 4885973"/>
              <a:gd name="connsiteX16191" fmla="*/ 5761754 w 6085020"/>
              <a:gd name="connsiteY16191" fmla="*/ 3456275 h 4885973"/>
              <a:gd name="connsiteX16192" fmla="*/ 5761754 w 6085020"/>
              <a:gd name="connsiteY16192" fmla="*/ 3455137 h 4885973"/>
              <a:gd name="connsiteX16193" fmla="*/ 5763465 w 6085020"/>
              <a:gd name="connsiteY16193" fmla="*/ 3452102 h 4885973"/>
              <a:gd name="connsiteX16194" fmla="*/ 5764796 w 6085020"/>
              <a:gd name="connsiteY16194" fmla="*/ 3450964 h 4885973"/>
              <a:gd name="connsiteX16195" fmla="*/ 5767268 w 6085020"/>
              <a:gd name="connsiteY16195" fmla="*/ 3450964 h 4885973"/>
              <a:gd name="connsiteX16196" fmla="*/ 5769740 w 6085020"/>
              <a:gd name="connsiteY16196" fmla="*/ 3450964 h 4885973"/>
              <a:gd name="connsiteX16197" fmla="*/ 5768599 w 6085020"/>
              <a:gd name="connsiteY16197" fmla="*/ 3449636 h 4885973"/>
              <a:gd name="connsiteX16198" fmla="*/ 5767458 w 6085020"/>
              <a:gd name="connsiteY16198" fmla="*/ 3448498 h 4885973"/>
              <a:gd name="connsiteX16199" fmla="*/ 5707140 w 6085020"/>
              <a:gd name="connsiteY16199" fmla="*/ 3447740 h 4885973"/>
              <a:gd name="connsiteX16200" fmla="*/ 5706608 w 6085020"/>
              <a:gd name="connsiteY16200" fmla="*/ 3448119 h 4885973"/>
              <a:gd name="connsiteX16201" fmla="*/ 5707559 w 6085020"/>
              <a:gd name="connsiteY16201" fmla="*/ 3448119 h 4885973"/>
              <a:gd name="connsiteX16202" fmla="*/ 5707559 w 6085020"/>
              <a:gd name="connsiteY16202" fmla="*/ 3449447 h 4885973"/>
              <a:gd name="connsiteX16203" fmla="*/ 5709080 w 6085020"/>
              <a:gd name="connsiteY16203" fmla="*/ 3450964 h 4885973"/>
              <a:gd name="connsiteX16204" fmla="*/ 5710221 w 6085020"/>
              <a:gd name="connsiteY16204" fmla="*/ 3450964 h 4885973"/>
              <a:gd name="connsiteX16205" fmla="*/ 5710221 w 6085020"/>
              <a:gd name="connsiteY16205" fmla="*/ 3448688 h 4885973"/>
              <a:gd name="connsiteX16206" fmla="*/ 5707140 w 6085020"/>
              <a:gd name="connsiteY16206" fmla="*/ 3447740 h 4885973"/>
              <a:gd name="connsiteX16207" fmla="*/ 3924838 w 6085020"/>
              <a:gd name="connsiteY16207" fmla="*/ 3447740 h 4885973"/>
              <a:gd name="connsiteX16208" fmla="*/ 3934346 w 6085020"/>
              <a:gd name="connsiteY16208" fmla="*/ 3462723 h 4885973"/>
              <a:gd name="connsiteX16209" fmla="*/ 3935297 w 6085020"/>
              <a:gd name="connsiteY16209" fmla="*/ 3463292 h 4885973"/>
              <a:gd name="connsiteX16210" fmla="*/ 3924838 w 6085020"/>
              <a:gd name="connsiteY16210" fmla="*/ 3447740 h 4885973"/>
              <a:gd name="connsiteX16211" fmla="*/ 363390 w 6085020"/>
              <a:gd name="connsiteY16211" fmla="*/ 3447740 h 4885973"/>
              <a:gd name="connsiteX16212" fmla="*/ 360610 w 6085020"/>
              <a:gd name="connsiteY16212" fmla="*/ 3449864 h 4885973"/>
              <a:gd name="connsiteX16213" fmla="*/ 361298 w 6085020"/>
              <a:gd name="connsiteY16213" fmla="*/ 3451912 h 4885973"/>
              <a:gd name="connsiteX16214" fmla="*/ 363934 w 6085020"/>
              <a:gd name="connsiteY16214" fmla="*/ 3454587 h 4885973"/>
              <a:gd name="connsiteX16215" fmla="*/ 364341 w 6085020"/>
              <a:gd name="connsiteY16215" fmla="*/ 3454568 h 4885973"/>
              <a:gd name="connsiteX16216" fmla="*/ 366813 w 6085020"/>
              <a:gd name="connsiteY16216" fmla="*/ 3451343 h 4885973"/>
              <a:gd name="connsiteX16217" fmla="*/ 364164 w 6085020"/>
              <a:gd name="connsiteY16217" fmla="*/ 3448309 h 4885973"/>
              <a:gd name="connsiteX16218" fmla="*/ 364150 w 6085020"/>
              <a:gd name="connsiteY16218" fmla="*/ 3448309 h 4885973"/>
              <a:gd name="connsiteX16219" fmla="*/ 5641194 w 6085020"/>
              <a:gd name="connsiteY16219" fmla="*/ 3447360 h 4885973"/>
              <a:gd name="connsiteX16220" fmla="*/ 5638152 w 6085020"/>
              <a:gd name="connsiteY16220" fmla="*/ 3449447 h 4885973"/>
              <a:gd name="connsiteX16221" fmla="*/ 5634539 w 6085020"/>
              <a:gd name="connsiteY16221" fmla="*/ 3452292 h 4885973"/>
              <a:gd name="connsiteX16222" fmla="*/ 5629785 w 6085020"/>
              <a:gd name="connsiteY16222" fmla="*/ 3454568 h 4885973"/>
              <a:gd name="connsiteX16223" fmla="*/ 5625981 w 6085020"/>
              <a:gd name="connsiteY16223" fmla="*/ 3455895 h 4885973"/>
              <a:gd name="connsiteX16224" fmla="*/ 5625981 w 6085020"/>
              <a:gd name="connsiteY16224" fmla="*/ 3459120 h 4885973"/>
              <a:gd name="connsiteX16225" fmla="*/ 5624460 w 6085020"/>
              <a:gd name="connsiteY16225" fmla="*/ 3460447 h 4885973"/>
              <a:gd name="connsiteX16226" fmla="*/ 5623129 w 6085020"/>
              <a:gd name="connsiteY16226" fmla="*/ 3461775 h 4885973"/>
              <a:gd name="connsiteX16227" fmla="*/ 5625221 w 6085020"/>
              <a:gd name="connsiteY16227" fmla="*/ 3466896 h 4885973"/>
              <a:gd name="connsiteX16228" fmla="*/ 5627503 w 6085020"/>
              <a:gd name="connsiteY16228" fmla="*/ 3466896 h 4885973"/>
              <a:gd name="connsiteX16229" fmla="*/ 5626362 w 6085020"/>
              <a:gd name="connsiteY16229" fmla="*/ 3464430 h 4885973"/>
              <a:gd name="connsiteX16230" fmla="*/ 5629594 w 6085020"/>
              <a:gd name="connsiteY16230" fmla="*/ 3457033 h 4885973"/>
              <a:gd name="connsiteX16231" fmla="*/ 5633018 w 6085020"/>
              <a:gd name="connsiteY16231" fmla="*/ 3457033 h 4885973"/>
              <a:gd name="connsiteX16232" fmla="*/ 5637011 w 6085020"/>
              <a:gd name="connsiteY16232" fmla="*/ 3455706 h 4885973"/>
              <a:gd name="connsiteX16233" fmla="*/ 5639673 w 6085020"/>
              <a:gd name="connsiteY16233" fmla="*/ 3453050 h 4885973"/>
              <a:gd name="connsiteX16234" fmla="*/ 5642335 w 6085020"/>
              <a:gd name="connsiteY16234" fmla="*/ 3450205 h 4885973"/>
              <a:gd name="connsiteX16235" fmla="*/ 5645187 w 6085020"/>
              <a:gd name="connsiteY16235" fmla="*/ 3450205 h 4885973"/>
              <a:gd name="connsiteX16236" fmla="*/ 5648040 w 6085020"/>
              <a:gd name="connsiteY16236" fmla="*/ 3450205 h 4885973"/>
              <a:gd name="connsiteX16237" fmla="*/ 5648040 w 6085020"/>
              <a:gd name="connsiteY16237" fmla="*/ 3448119 h 4885973"/>
              <a:gd name="connsiteX16238" fmla="*/ 5647089 w 6085020"/>
              <a:gd name="connsiteY16238" fmla="*/ 3448119 h 4885973"/>
              <a:gd name="connsiteX16239" fmla="*/ 5643476 w 6085020"/>
              <a:gd name="connsiteY16239" fmla="*/ 3449636 h 4885973"/>
              <a:gd name="connsiteX16240" fmla="*/ 5642335 w 6085020"/>
              <a:gd name="connsiteY16240" fmla="*/ 3448498 h 4885973"/>
              <a:gd name="connsiteX16241" fmla="*/ 3092521 w 6085020"/>
              <a:gd name="connsiteY16241" fmla="*/ 3447171 h 4885973"/>
              <a:gd name="connsiteX16242" fmla="*/ 3092521 w 6085020"/>
              <a:gd name="connsiteY16242" fmla="*/ 3447171 h 4885973"/>
              <a:gd name="connsiteX16243" fmla="*/ 854945 w 6085020"/>
              <a:gd name="connsiteY16243" fmla="*/ 3445274 h 4885973"/>
              <a:gd name="connsiteX16244" fmla="*/ 852473 w 6085020"/>
              <a:gd name="connsiteY16244" fmla="*/ 3448309 h 4885973"/>
              <a:gd name="connsiteX16245" fmla="*/ 855656 w 6085020"/>
              <a:gd name="connsiteY16245" fmla="*/ 3450774 h 4885973"/>
              <a:gd name="connsiteX16246" fmla="*/ 855706 w 6085020"/>
              <a:gd name="connsiteY16246" fmla="*/ 3450774 h 4885973"/>
              <a:gd name="connsiteX16247" fmla="*/ 859471 w 6085020"/>
              <a:gd name="connsiteY16247" fmla="*/ 3449333 h 4885973"/>
              <a:gd name="connsiteX16248" fmla="*/ 859699 w 6085020"/>
              <a:gd name="connsiteY16248" fmla="*/ 3448498 h 4885973"/>
              <a:gd name="connsiteX16249" fmla="*/ 858178 w 6085020"/>
              <a:gd name="connsiteY16249" fmla="*/ 3447740 h 4885973"/>
              <a:gd name="connsiteX16250" fmla="*/ 854995 w 6085020"/>
              <a:gd name="connsiteY16250" fmla="*/ 3445274 h 4885973"/>
              <a:gd name="connsiteX16251" fmla="*/ 854945 w 6085020"/>
              <a:gd name="connsiteY16251" fmla="*/ 3445274 h 4885973"/>
              <a:gd name="connsiteX16252" fmla="*/ 217159 w 6085020"/>
              <a:gd name="connsiteY16252" fmla="*/ 3445274 h 4885973"/>
              <a:gd name="connsiteX16253" fmla="*/ 216208 w 6085020"/>
              <a:gd name="connsiteY16253" fmla="*/ 3446412 h 4885973"/>
              <a:gd name="connsiteX16254" fmla="*/ 217349 w 6085020"/>
              <a:gd name="connsiteY16254" fmla="*/ 3447550 h 4885973"/>
              <a:gd name="connsiteX16255" fmla="*/ 218490 w 6085020"/>
              <a:gd name="connsiteY16255" fmla="*/ 3446412 h 4885973"/>
              <a:gd name="connsiteX16256" fmla="*/ 218490 w 6085020"/>
              <a:gd name="connsiteY16256" fmla="*/ 3446222 h 4885973"/>
              <a:gd name="connsiteX16257" fmla="*/ 217159 w 6085020"/>
              <a:gd name="connsiteY16257" fmla="*/ 3445274 h 4885973"/>
              <a:gd name="connsiteX16258" fmla="*/ 446679 w 6085020"/>
              <a:gd name="connsiteY16258" fmla="*/ 3444895 h 4885973"/>
              <a:gd name="connsiteX16259" fmla="*/ 447629 w 6085020"/>
              <a:gd name="connsiteY16259" fmla="*/ 3453240 h 4885973"/>
              <a:gd name="connsiteX16260" fmla="*/ 447629 w 6085020"/>
              <a:gd name="connsiteY16260" fmla="*/ 3457602 h 4885973"/>
              <a:gd name="connsiteX16261" fmla="*/ 435459 w 6085020"/>
              <a:gd name="connsiteY16261" fmla="*/ 3467465 h 4885973"/>
              <a:gd name="connsiteX16262" fmla="*/ 423860 w 6085020"/>
              <a:gd name="connsiteY16262" fmla="*/ 3494777 h 4885973"/>
              <a:gd name="connsiteX16263" fmla="*/ 440593 w 6085020"/>
              <a:gd name="connsiteY16263" fmla="*/ 3509570 h 4885973"/>
              <a:gd name="connsiteX16264" fmla="*/ 455236 w 6085020"/>
              <a:gd name="connsiteY16264" fmla="*/ 3507864 h 4885973"/>
              <a:gd name="connsiteX16265" fmla="*/ 449531 w 6085020"/>
              <a:gd name="connsiteY16265" fmla="*/ 3461206 h 4885973"/>
              <a:gd name="connsiteX16266" fmla="*/ 457708 w 6085020"/>
              <a:gd name="connsiteY16266" fmla="*/ 3455326 h 4885973"/>
              <a:gd name="connsiteX16267" fmla="*/ 465314 w 6085020"/>
              <a:gd name="connsiteY16267" fmla="*/ 3449636 h 4885973"/>
              <a:gd name="connsiteX16268" fmla="*/ 455996 w 6085020"/>
              <a:gd name="connsiteY16268" fmla="*/ 3447360 h 4885973"/>
              <a:gd name="connsiteX16269" fmla="*/ 3123443 w 6085020"/>
              <a:gd name="connsiteY16269" fmla="*/ 3444533 h 4885973"/>
              <a:gd name="connsiteX16270" fmla="*/ 3129032 w 6085020"/>
              <a:gd name="connsiteY16270" fmla="*/ 3447360 h 4885973"/>
              <a:gd name="connsiteX16271" fmla="*/ 3123443 w 6085020"/>
              <a:gd name="connsiteY16271" fmla="*/ 3444533 h 4885973"/>
              <a:gd name="connsiteX16272" fmla="*/ 592719 w 6085020"/>
              <a:gd name="connsiteY16272" fmla="*/ 3444515 h 4885973"/>
              <a:gd name="connsiteX16273" fmla="*/ 571802 w 6085020"/>
              <a:gd name="connsiteY16273" fmla="*/ 3464051 h 4885973"/>
              <a:gd name="connsiteX16274" fmla="*/ 571802 w 6085020"/>
              <a:gd name="connsiteY16274" fmla="*/ 3465379 h 4885973"/>
              <a:gd name="connsiteX16275" fmla="*/ 592719 w 6085020"/>
              <a:gd name="connsiteY16275" fmla="*/ 3444515 h 4885973"/>
              <a:gd name="connsiteX16276" fmla="*/ 5587950 w 6085020"/>
              <a:gd name="connsiteY16276" fmla="*/ 3442429 h 4885973"/>
              <a:gd name="connsiteX16277" fmla="*/ 5578062 w 6085020"/>
              <a:gd name="connsiteY16277" fmla="*/ 3457033 h 4885973"/>
              <a:gd name="connsiteX16278" fmla="*/ 5567984 w 6085020"/>
              <a:gd name="connsiteY16278" fmla="*/ 3471637 h 4885973"/>
              <a:gd name="connsiteX16279" fmla="*/ 5578823 w 6085020"/>
              <a:gd name="connsiteY16279" fmla="*/ 3462534 h 4885973"/>
              <a:gd name="connsiteX16280" fmla="*/ 5587950 w 6085020"/>
              <a:gd name="connsiteY16280" fmla="*/ 3454757 h 4885973"/>
              <a:gd name="connsiteX16281" fmla="*/ 5594035 w 6085020"/>
              <a:gd name="connsiteY16281" fmla="*/ 3458171 h 4885973"/>
              <a:gd name="connsiteX16282" fmla="*/ 5596317 w 6085020"/>
              <a:gd name="connsiteY16282" fmla="*/ 3460827 h 4885973"/>
              <a:gd name="connsiteX16283" fmla="*/ 5603353 w 6085020"/>
              <a:gd name="connsiteY16283" fmla="*/ 3468224 h 4885973"/>
              <a:gd name="connsiteX16284" fmla="*/ 5606015 w 6085020"/>
              <a:gd name="connsiteY16284" fmla="*/ 3462534 h 4885973"/>
              <a:gd name="connsiteX16285" fmla="*/ 5608487 w 6085020"/>
              <a:gd name="connsiteY16285" fmla="*/ 3456843 h 4885973"/>
              <a:gd name="connsiteX16286" fmla="*/ 5598219 w 6085020"/>
              <a:gd name="connsiteY16286" fmla="*/ 3449636 h 4885973"/>
              <a:gd name="connsiteX16287" fmla="*/ 896614 w 6085020"/>
              <a:gd name="connsiteY16287" fmla="*/ 3441173 h 4885973"/>
              <a:gd name="connsiteX16288" fmla="*/ 895829 w 6085020"/>
              <a:gd name="connsiteY16288" fmla="*/ 3453619 h 4885973"/>
              <a:gd name="connsiteX16289" fmla="*/ 896614 w 6085020"/>
              <a:gd name="connsiteY16289" fmla="*/ 3441173 h 4885973"/>
              <a:gd name="connsiteX16290" fmla="*/ 5759472 w 6085020"/>
              <a:gd name="connsiteY16290" fmla="*/ 3440343 h 4885973"/>
              <a:gd name="connsiteX16291" fmla="*/ 5756809 w 6085020"/>
              <a:gd name="connsiteY16291" fmla="*/ 3441481 h 4885973"/>
              <a:gd name="connsiteX16292" fmla="*/ 5757950 w 6085020"/>
              <a:gd name="connsiteY16292" fmla="*/ 3442429 h 4885973"/>
              <a:gd name="connsiteX16293" fmla="*/ 5760233 w 6085020"/>
              <a:gd name="connsiteY16293" fmla="*/ 3442429 h 4885973"/>
              <a:gd name="connsiteX16294" fmla="*/ 2463863 w 6085020"/>
              <a:gd name="connsiteY16294" fmla="*/ 3438636 h 4885973"/>
              <a:gd name="connsiteX16295" fmla="*/ 2463863 w 6085020"/>
              <a:gd name="connsiteY16295" fmla="*/ 3438636 h 4885973"/>
              <a:gd name="connsiteX16296" fmla="*/ 2418035 w 6085020"/>
              <a:gd name="connsiteY16296" fmla="*/ 3438256 h 4885973"/>
              <a:gd name="connsiteX16297" fmla="*/ 2418035 w 6085020"/>
              <a:gd name="connsiteY16297" fmla="*/ 3438256 h 4885973"/>
              <a:gd name="connsiteX16298" fmla="*/ 2673606 w 6085020"/>
              <a:gd name="connsiteY16298" fmla="*/ 3438067 h 4885973"/>
              <a:gd name="connsiteX16299" fmla="*/ 2673226 w 6085020"/>
              <a:gd name="connsiteY16299" fmla="*/ 3439584 h 4885973"/>
              <a:gd name="connsiteX16300" fmla="*/ 2657633 w 6085020"/>
              <a:gd name="connsiteY16300" fmla="*/ 3439584 h 4885973"/>
              <a:gd name="connsiteX16301" fmla="*/ 2673606 w 6085020"/>
              <a:gd name="connsiteY16301" fmla="*/ 3438067 h 4885973"/>
              <a:gd name="connsiteX16302" fmla="*/ 4202568 w 6085020"/>
              <a:gd name="connsiteY16302" fmla="*/ 3437507 h 4885973"/>
              <a:gd name="connsiteX16303" fmla="*/ 4196832 w 6085020"/>
              <a:gd name="connsiteY16303" fmla="*/ 3441203 h 4885973"/>
              <a:gd name="connsiteX16304" fmla="*/ 4196572 w 6085020"/>
              <a:gd name="connsiteY16304" fmla="*/ 3441101 h 4885973"/>
              <a:gd name="connsiteX16305" fmla="*/ 4195812 w 6085020"/>
              <a:gd name="connsiteY16305" fmla="*/ 3441860 h 4885973"/>
              <a:gd name="connsiteX16306" fmla="*/ 4196832 w 6085020"/>
              <a:gd name="connsiteY16306" fmla="*/ 3441203 h 4885973"/>
              <a:gd name="connsiteX16307" fmla="*/ 4204066 w 6085020"/>
              <a:gd name="connsiteY16307" fmla="*/ 3444041 h 4885973"/>
              <a:gd name="connsiteX16308" fmla="*/ 4217489 w 6085020"/>
              <a:gd name="connsiteY16308" fmla="*/ 3461965 h 4885973"/>
              <a:gd name="connsiteX16309" fmla="*/ 4202568 w 6085020"/>
              <a:gd name="connsiteY16309" fmla="*/ 3437507 h 4885973"/>
              <a:gd name="connsiteX16310" fmla="*/ 2899322 w 6085020"/>
              <a:gd name="connsiteY16310" fmla="*/ 3437308 h 4885973"/>
              <a:gd name="connsiteX16311" fmla="*/ 2899322 w 6085020"/>
              <a:gd name="connsiteY16311" fmla="*/ 3437308 h 4885973"/>
              <a:gd name="connsiteX16312" fmla="*/ 5576160 w 6085020"/>
              <a:gd name="connsiteY16312" fmla="*/ 3435411 h 4885973"/>
              <a:gd name="connsiteX16313" fmla="*/ 5576160 w 6085020"/>
              <a:gd name="connsiteY16313" fmla="*/ 3437118 h 4885973"/>
              <a:gd name="connsiteX16314" fmla="*/ 5577872 w 6085020"/>
              <a:gd name="connsiteY16314" fmla="*/ 3437118 h 4885973"/>
              <a:gd name="connsiteX16315" fmla="*/ 5577872 w 6085020"/>
              <a:gd name="connsiteY16315" fmla="*/ 3435411 h 4885973"/>
              <a:gd name="connsiteX16316" fmla="*/ 5576541 w 6085020"/>
              <a:gd name="connsiteY16316" fmla="*/ 3435411 h 4885973"/>
              <a:gd name="connsiteX16317" fmla="*/ 4788245 w 6085020"/>
              <a:gd name="connsiteY16317" fmla="*/ 3435127 h 4885973"/>
              <a:gd name="connsiteX16318" fmla="*/ 4791953 w 6085020"/>
              <a:gd name="connsiteY16318" fmla="*/ 3451912 h 4885973"/>
              <a:gd name="connsiteX16319" fmla="*/ 4788245 w 6085020"/>
              <a:gd name="connsiteY16319" fmla="*/ 3435127 h 4885973"/>
              <a:gd name="connsiteX16320" fmla="*/ 5569790 w 6085020"/>
              <a:gd name="connsiteY16320" fmla="*/ 3434937 h 4885973"/>
              <a:gd name="connsiteX16321" fmla="*/ 5569695 w 6085020"/>
              <a:gd name="connsiteY16321" fmla="*/ 3435032 h 4885973"/>
              <a:gd name="connsiteX16322" fmla="*/ 5570076 w 6085020"/>
              <a:gd name="connsiteY16322" fmla="*/ 3436739 h 4885973"/>
              <a:gd name="connsiteX16323" fmla="*/ 5571406 w 6085020"/>
              <a:gd name="connsiteY16323" fmla="*/ 3436739 h 4885973"/>
              <a:gd name="connsiteX16324" fmla="*/ 5571406 w 6085020"/>
              <a:gd name="connsiteY16324" fmla="*/ 3435032 h 4885973"/>
              <a:gd name="connsiteX16325" fmla="*/ 5569790 w 6085020"/>
              <a:gd name="connsiteY16325" fmla="*/ 3434937 h 4885973"/>
              <a:gd name="connsiteX16326" fmla="*/ 561533 w 6085020"/>
              <a:gd name="connsiteY16326" fmla="*/ 3434843 h 4885973"/>
              <a:gd name="connsiteX16327" fmla="*/ 559822 w 6085020"/>
              <a:gd name="connsiteY16327" fmla="*/ 3438067 h 4885973"/>
              <a:gd name="connsiteX16328" fmla="*/ 560221 w 6085020"/>
              <a:gd name="connsiteY16328" fmla="*/ 3438067 h 4885973"/>
              <a:gd name="connsiteX16329" fmla="*/ 557374 w 6085020"/>
              <a:gd name="connsiteY16329" fmla="*/ 3445061 h 4885973"/>
              <a:gd name="connsiteX16330" fmla="*/ 561343 w 6085020"/>
              <a:gd name="connsiteY16330" fmla="*/ 3438067 h 4885973"/>
              <a:gd name="connsiteX16331" fmla="*/ 560221 w 6085020"/>
              <a:gd name="connsiteY16331" fmla="*/ 3438067 h 4885973"/>
              <a:gd name="connsiteX16332" fmla="*/ 2395977 w 6085020"/>
              <a:gd name="connsiteY16332" fmla="*/ 3433515 h 4885973"/>
              <a:gd name="connsiteX16333" fmla="*/ 2395977 w 6085020"/>
              <a:gd name="connsiteY16333" fmla="*/ 3458930 h 4885973"/>
              <a:gd name="connsiteX16334" fmla="*/ 2395977 w 6085020"/>
              <a:gd name="connsiteY16334" fmla="*/ 3459499 h 4885973"/>
              <a:gd name="connsiteX16335" fmla="*/ 2395977 w 6085020"/>
              <a:gd name="connsiteY16335" fmla="*/ 3433515 h 4885973"/>
              <a:gd name="connsiteX16336" fmla="*/ 5759472 w 6085020"/>
              <a:gd name="connsiteY16336" fmla="*/ 3432946 h 4885973"/>
              <a:gd name="connsiteX16337" fmla="*/ 5759472 w 6085020"/>
              <a:gd name="connsiteY16337" fmla="*/ 3434084 h 4885973"/>
              <a:gd name="connsiteX16338" fmla="*/ 5759472 w 6085020"/>
              <a:gd name="connsiteY16338" fmla="*/ 3435032 h 4885973"/>
              <a:gd name="connsiteX16339" fmla="*/ 5761754 w 6085020"/>
              <a:gd name="connsiteY16339" fmla="*/ 3432946 h 4885973"/>
              <a:gd name="connsiteX16340" fmla="*/ 5760803 w 6085020"/>
              <a:gd name="connsiteY16340" fmla="*/ 3432946 h 4885973"/>
              <a:gd name="connsiteX16341" fmla="*/ 5759472 w 6085020"/>
              <a:gd name="connsiteY16341" fmla="*/ 3432946 h 4885973"/>
              <a:gd name="connsiteX16342" fmla="*/ 1977632 w 6085020"/>
              <a:gd name="connsiteY16342" fmla="*/ 3432946 h 4885973"/>
              <a:gd name="connsiteX16343" fmla="*/ 1999119 w 6085020"/>
              <a:gd name="connsiteY16343" fmla="*/ 3432946 h 4885973"/>
              <a:gd name="connsiteX16344" fmla="*/ 5769550 w 6085020"/>
              <a:gd name="connsiteY16344" fmla="*/ 3431049 h 4885973"/>
              <a:gd name="connsiteX16345" fmla="*/ 5768219 w 6085020"/>
              <a:gd name="connsiteY16345" fmla="*/ 3433894 h 4885973"/>
              <a:gd name="connsiteX16346" fmla="*/ 5766888 w 6085020"/>
              <a:gd name="connsiteY16346" fmla="*/ 3436739 h 4885973"/>
              <a:gd name="connsiteX16347" fmla="*/ 5763845 w 6085020"/>
              <a:gd name="connsiteY16347" fmla="*/ 3436739 h 4885973"/>
              <a:gd name="connsiteX16348" fmla="*/ 5760803 w 6085020"/>
              <a:gd name="connsiteY16348" fmla="*/ 3436739 h 4885973"/>
              <a:gd name="connsiteX16349" fmla="*/ 5762324 w 6085020"/>
              <a:gd name="connsiteY16349" fmla="*/ 3440153 h 4885973"/>
              <a:gd name="connsiteX16350" fmla="*/ 5763655 w 6085020"/>
              <a:gd name="connsiteY16350" fmla="*/ 3440153 h 4885973"/>
              <a:gd name="connsiteX16351" fmla="*/ 5764986 w 6085020"/>
              <a:gd name="connsiteY16351" fmla="*/ 3440153 h 4885973"/>
              <a:gd name="connsiteX16352" fmla="*/ 5764035 w 6085020"/>
              <a:gd name="connsiteY16352" fmla="*/ 3441860 h 4885973"/>
              <a:gd name="connsiteX16353" fmla="*/ 5764035 w 6085020"/>
              <a:gd name="connsiteY16353" fmla="*/ 3444326 h 4885973"/>
              <a:gd name="connsiteX16354" fmla="*/ 5765176 w 6085020"/>
              <a:gd name="connsiteY16354" fmla="*/ 3444326 h 4885973"/>
              <a:gd name="connsiteX16355" fmla="*/ 5766698 w 6085020"/>
              <a:gd name="connsiteY16355" fmla="*/ 3444326 h 4885973"/>
              <a:gd name="connsiteX16356" fmla="*/ 5765367 w 6085020"/>
              <a:gd name="connsiteY16356" fmla="*/ 3443188 h 4885973"/>
              <a:gd name="connsiteX16357" fmla="*/ 5764226 w 6085020"/>
              <a:gd name="connsiteY16357" fmla="*/ 3441860 h 4885973"/>
              <a:gd name="connsiteX16358" fmla="*/ 5766507 w 6085020"/>
              <a:gd name="connsiteY16358" fmla="*/ 3441860 h 4885973"/>
              <a:gd name="connsiteX16359" fmla="*/ 5768599 w 6085020"/>
              <a:gd name="connsiteY16359" fmla="*/ 3441860 h 4885973"/>
              <a:gd name="connsiteX16360" fmla="*/ 5767268 w 6085020"/>
              <a:gd name="connsiteY16360" fmla="*/ 3440343 h 4885973"/>
              <a:gd name="connsiteX16361" fmla="*/ 5769170 w 6085020"/>
              <a:gd name="connsiteY16361" fmla="*/ 3435601 h 4885973"/>
              <a:gd name="connsiteX16362" fmla="*/ 5771071 w 6085020"/>
              <a:gd name="connsiteY16362" fmla="*/ 3431049 h 4885973"/>
              <a:gd name="connsiteX16363" fmla="*/ 592265 w 6085020"/>
              <a:gd name="connsiteY16363" fmla="*/ 3430039 h 4885973"/>
              <a:gd name="connsiteX16364" fmla="*/ 597853 w 6085020"/>
              <a:gd name="connsiteY16364" fmla="*/ 3432946 h 4885973"/>
              <a:gd name="connsiteX16365" fmla="*/ 592265 w 6085020"/>
              <a:gd name="connsiteY16365" fmla="*/ 3430039 h 4885973"/>
              <a:gd name="connsiteX16366" fmla="*/ 3374334 w 6085020"/>
              <a:gd name="connsiteY16366" fmla="*/ 3427825 h 4885973"/>
              <a:gd name="connsiteX16367" fmla="*/ 3374334 w 6085020"/>
              <a:gd name="connsiteY16367" fmla="*/ 3427825 h 4885973"/>
              <a:gd name="connsiteX16368" fmla="*/ 2046658 w 6085020"/>
              <a:gd name="connsiteY16368" fmla="*/ 3427635 h 4885973"/>
              <a:gd name="connsiteX16369" fmla="*/ 2046658 w 6085020"/>
              <a:gd name="connsiteY16369" fmla="*/ 3427635 h 4885973"/>
              <a:gd name="connsiteX16370" fmla="*/ 1413056 w 6085020"/>
              <a:gd name="connsiteY16370" fmla="*/ 3426876 h 4885973"/>
              <a:gd name="connsiteX16371" fmla="*/ 1407731 w 6085020"/>
              <a:gd name="connsiteY16371" fmla="*/ 3447740 h 4885973"/>
              <a:gd name="connsiteX16372" fmla="*/ 1413626 w 6085020"/>
              <a:gd name="connsiteY16372" fmla="*/ 3427635 h 4885973"/>
              <a:gd name="connsiteX16373" fmla="*/ 5691395 w 6085020"/>
              <a:gd name="connsiteY16373" fmla="*/ 3426307 h 4885973"/>
              <a:gd name="connsiteX16374" fmla="*/ 5701664 w 6085020"/>
              <a:gd name="connsiteY16374" fmla="*/ 3431428 h 4885973"/>
              <a:gd name="connsiteX16375" fmla="*/ 5701854 w 6085020"/>
              <a:gd name="connsiteY16375" fmla="*/ 3431428 h 4885973"/>
              <a:gd name="connsiteX16376" fmla="*/ 5691395 w 6085020"/>
              <a:gd name="connsiteY16376" fmla="*/ 3426307 h 4885973"/>
              <a:gd name="connsiteX16377" fmla="*/ 2495117 w 6085020"/>
              <a:gd name="connsiteY16377" fmla="*/ 3425928 h 4885973"/>
              <a:gd name="connsiteX16378" fmla="*/ 2506268 w 6085020"/>
              <a:gd name="connsiteY16378" fmla="*/ 3427635 h 4885973"/>
              <a:gd name="connsiteX16379" fmla="*/ 2506838 w 6085020"/>
              <a:gd name="connsiteY16379" fmla="*/ 3426876 h 4885973"/>
              <a:gd name="connsiteX16380" fmla="*/ 2501704 w 6085020"/>
              <a:gd name="connsiteY16380" fmla="*/ 3426876 h 4885973"/>
              <a:gd name="connsiteX16381" fmla="*/ 2495117 w 6085020"/>
              <a:gd name="connsiteY16381" fmla="*/ 3425928 h 4885973"/>
              <a:gd name="connsiteX16382" fmla="*/ 5536798 w 6085020"/>
              <a:gd name="connsiteY16382" fmla="*/ 3424600 h 4885973"/>
              <a:gd name="connsiteX16383" fmla="*/ 5536798 w 6085020"/>
              <a:gd name="connsiteY16383" fmla="*/ 3426307 h 4885973"/>
              <a:gd name="connsiteX16384" fmla="*/ 5538510 w 6085020"/>
              <a:gd name="connsiteY16384" fmla="*/ 3426307 h 4885973"/>
              <a:gd name="connsiteX16385" fmla="*/ 5538510 w 6085020"/>
              <a:gd name="connsiteY16385" fmla="*/ 3424600 h 4885973"/>
              <a:gd name="connsiteX16386" fmla="*/ 5536798 w 6085020"/>
              <a:gd name="connsiteY16386" fmla="*/ 3424600 h 4885973"/>
              <a:gd name="connsiteX16387" fmla="*/ 3521135 w 6085020"/>
              <a:gd name="connsiteY16387" fmla="*/ 3422325 h 4885973"/>
              <a:gd name="connsiteX16388" fmla="*/ 3504972 w 6085020"/>
              <a:gd name="connsiteY16388" fmla="*/ 3443188 h 4885973"/>
              <a:gd name="connsiteX16389" fmla="*/ 3505542 w 6085020"/>
              <a:gd name="connsiteY16389" fmla="*/ 3443188 h 4885973"/>
              <a:gd name="connsiteX16390" fmla="*/ 3521135 w 6085020"/>
              <a:gd name="connsiteY16390" fmla="*/ 3422325 h 4885973"/>
              <a:gd name="connsiteX16391" fmla="*/ 2056737 w 6085020"/>
              <a:gd name="connsiteY16391" fmla="*/ 3422325 h 4885973"/>
              <a:gd name="connsiteX16392" fmla="*/ 2056737 w 6085020"/>
              <a:gd name="connsiteY16392" fmla="*/ 3432946 h 4885973"/>
              <a:gd name="connsiteX16393" fmla="*/ 2067195 w 6085020"/>
              <a:gd name="connsiteY16393" fmla="*/ 3432946 h 4885973"/>
              <a:gd name="connsiteX16394" fmla="*/ 2067195 w 6085020"/>
              <a:gd name="connsiteY16394" fmla="*/ 3422325 h 4885973"/>
              <a:gd name="connsiteX16395" fmla="*/ 1732710 w 6085020"/>
              <a:gd name="connsiteY16395" fmla="*/ 3422325 h 4885973"/>
              <a:gd name="connsiteX16396" fmla="*/ 1732519 w 6085020"/>
              <a:gd name="connsiteY16396" fmla="*/ 3438067 h 4885973"/>
              <a:gd name="connsiteX16397" fmla="*/ 1732710 w 6085020"/>
              <a:gd name="connsiteY16397" fmla="*/ 3438067 h 4885973"/>
              <a:gd name="connsiteX16398" fmla="*/ 1732710 w 6085020"/>
              <a:gd name="connsiteY16398" fmla="*/ 3422325 h 4885973"/>
              <a:gd name="connsiteX16399" fmla="*/ 388871 w 6085020"/>
              <a:gd name="connsiteY16399" fmla="*/ 3421756 h 4885973"/>
              <a:gd name="connsiteX16400" fmla="*/ 386391 w 6085020"/>
              <a:gd name="connsiteY16400" fmla="*/ 3424923 h 4885973"/>
              <a:gd name="connsiteX16401" fmla="*/ 386399 w 6085020"/>
              <a:gd name="connsiteY16401" fmla="*/ 3424980 h 4885973"/>
              <a:gd name="connsiteX16402" fmla="*/ 388867 w 6085020"/>
              <a:gd name="connsiteY16402" fmla="*/ 3428166 h 4885973"/>
              <a:gd name="connsiteX16403" fmla="*/ 390202 w 6085020"/>
              <a:gd name="connsiteY16403" fmla="*/ 3428015 h 4885973"/>
              <a:gd name="connsiteX16404" fmla="*/ 389441 w 6085020"/>
              <a:gd name="connsiteY16404" fmla="*/ 3427446 h 4885973"/>
              <a:gd name="connsiteX16405" fmla="*/ 391913 w 6085020"/>
              <a:gd name="connsiteY16405" fmla="*/ 3424221 h 4885973"/>
              <a:gd name="connsiteX16406" fmla="*/ 388871 w 6085020"/>
              <a:gd name="connsiteY16406" fmla="*/ 3421756 h 4885973"/>
              <a:gd name="connsiteX16407" fmla="*/ 2161724 w 6085020"/>
              <a:gd name="connsiteY16407" fmla="*/ 3419782 h 4885973"/>
              <a:gd name="connsiteX16408" fmla="*/ 2166457 w 6085020"/>
              <a:gd name="connsiteY16408" fmla="*/ 3423462 h 4885973"/>
              <a:gd name="connsiteX16409" fmla="*/ 2161724 w 6085020"/>
              <a:gd name="connsiteY16409" fmla="*/ 3419782 h 4885973"/>
              <a:gd name="connsiteX16410" fmla="*/ 1689924 w 6085020"/>
              <a:gd name="connsiteY16410" fmla="*/ 3419100 h 4885973"/>
              <a:gd name="connsiteX16411" fmla="*/ 1661401 w 6085020"/>
              <a:gd name="connsiteY16411" fmla="*/ 3426118 h 4885973"/>
              <a:gd name="connsiteX16412" fmla="*/ 1692396 w 6085020"/>
              <a:gd name="connsiteY16412" fmla="*/ 3428584 h 4885973"/>
              <a:gd name="connsiteX16413" fmla="*/ 1689924 w 6085020"/>
              <a:gd name="connsiteY16413" fmla="*/ 3419100 h 4885973"/>
              <a:gd name="connsiteX16414" fmla="*/ 719364 w 6085020"/>
              <a:gd name="connsiteY16414" fmla="*/ 3419100 h 4885973"/>
              <a:gd name="connsiteX16415" fmla="*/ 719364 w 6085020"/>
              <a:gd name="connsiteY16415" fmla="*/ 3419100 h 4885973"/>
              <a:gd name="connsiteX16416" fmla="*/ 2328091 w 6085020"/>
              <a:gd name="connsiteY16416" fmla="*/ 3418341 h 4885973"/>
              <a:gd name="connsiteX16417" fmla="*/ 2343874 w 6085020"/>
              <a:gd name="connsiteY16417" fmla="*/ 3434084 h 4885973"/>
              <a:gd name="connsiteX16418" fmla="*/ 2343874 w 6085020"/>
              <a:gd name="connsiteY16418" fmla="*/ 3418341 h 4885973"/>
              <a:gd name="connsiteX16419" fmla="*/ 5655646 w 6085020"/>
              <a:gd name="connsiteY16419" fmla="*/ 3416635 h 4885973"/>
              <a:gd name="connsiteX16420" fmla="*/ 5655646 w 6085020"/>
              <a:gd name="connsiteY16420" fmla="*/ 3416635 h 4885973"/>
              <a:gd name="connsiteX16421" fmla="*/ 2651937 w 6085020"/>
              <a:gd name="connsiteY16421" fmla="*/ 3415894 h 4885973"/>
              <a:gd name="connsiteX16422" fmla="*/ 2657633 w 6085020"/>
              <a:gd name="connsiteY16422" fmla="*/ 3418721 h 4885973"/>
              <a:gd name="connsiteX16423" fmla="*/ 2651937 w 6085020"/>
              <a:gd name="connsiteY16423" fmla="*/ 3415894 h 4885973"/>
              <a:gd name="connsiteX16424" fmla="*/ 3139490 w 6085020"/>
              <a:gd name="connsiteY16424" fmla="*/ 3415686 h 4885973"/>
              <a:gd name="connsiteX16425" fmla="*/ 3139490 w 6085020"/>
              <a:gd name="connsiteY16425" fmla="*/ 3415876 h 4885973"/>
              <a:gd name="connsiteX16426" fmla="*/ 3139557 w 6085020"/>
              <a:gd name="connsiteY16426" fmla="*/ 3415886 h 4885973"/>
              <a:gd name="connsiteX16427" fmla="*/ 3149949 w 6085020"/>
              <a:gd name="connsiteY16427" fmla="*/ 3446981 h 4885973"/>
              <a:gd name="connsiteX16428" fmla="*/ 3148719 w 6085020"/>
              <a:gd name="connsiteY16428" fmla="*/ 3417162 h 4885973"/>
              <a:gd name="connsiteX16429" fmla="*/ 3139557 w 6085020"/>
              <a:gd name="connsiteY16429" fmla="*/ 3415886 h 4885973"/>
              <a:gd name="connsiteX16430" fmla="*/ 2568355 w 6085020"/>
              <a:gd name="connsiteY16430" fmla="*/ 3414596 h 4885973"/>
              <a:gd name="connsiteX16431" fmla="*/ 2558561 w 6085020"/>
              <a:gd name="connsiteY16431" fmla="*/ 3427635 h 4885973"/>
              <a:gd name="connsiteX16432" fmla="*/ 2559131 w 6085020"/>
              <a:gd name="connsiteY16432" fmla="*/ 3428584 h 4885973"/>
              <a:gd name="connsiteX16433" fmla="*/ 2569590 w 6085020"/>
              <a:gd name="connsiteY16433" fmla="*/ 3428584 h 4885973"/>
              <a:gd name="connsiteX16434" fmla="*/ 2568355 w 6085020"/>
              <a:gd name="connsiteY16434" fmla="*/ 3414596 h 4885973"/>
              <a:gd name="connsiteX16435" fmla="*/ 1609821 w 6085020"/>
              <a:gd name="connsiteY16435" fmla="*/ 3413434 h 4885973"/>
              <a:gd name="connsiteX16436" fmla="*/ 1598649 w 6085020"/>
              <a:gd name="connsiteY16436" fmla="*/ 3423652 h 4885973"/>
              <a:gd name="connsiteX16437" fmla="*/ 1612555 w 6085020"/>
              <a:gd name="connsiteY16437" fmla="*/ 3423392 h 4885973"/>
              <a:gd name="connsiteX16438" fmla="*/ 1620026 w 6085020"/>
              <a:gd name="connsiteY16438" fmla="*/ 3423709 h 4885973"/>
              <a:gd name="connsiteX16439" fmla="*/ 1622419 w 6085020"/>
              <a:gd name="connsiteY16439" fmla="*/ 3426118 h 4885973"/>
              <a:gd name="connsiteX16440" fmla="*/ 1623179 w 6085020"/>
              <a:gd name="connsiteY16440" fmla="*/ 3423842 h 4885973"/>
              <a:gd name="connsiteX16441" fmla="*/ 1620026 w 6085020"/>
              <a:gd name="connsiteY16441" fmla="*/ 3423709 h 4885973"/>
              <a:gd name="connsiteX16442" fmla="*/ 2135081 w 6085020"/>
              <a:gd name="connsiteY16442" fmla="*/ 3413031 h 4885973"/>
              <a:gd name="connsiteX16443" fmla="*/ 2119298 w 6085020"/>
              <a:gd name="connsiteY16443" fmla="*/ 3423462 h 4885973"/>
              <a:gd name="connsiteX16444" fmla="*/ 2119298 w 6085020"/>
              <a:gd name="connsiteY16444" fmla="*/ 3439205 h 4885973"/>
              <a:gd name="connsiteX16445" fmla="*/ 2135081 w 6085020"/>
              <a:gd name="connsiteY16445" fmla="*/ 3439205 h 4885973"/>
              <a:gd name="connsiteX16446" fmla="*/ 2140216 w 6085020"/>
              <a:gd name="connsiteY16446" fmla="*/ 3427635 h 4885973"/>
              <a:gd name="connsiteX16447" fmla="*/ 2140216 w 6085020"/>
              <a:gd name="connsiteY16447" fmla="*/ 3418341 h 4885973"/>
              <a:gd name="connsiteX16448" fmla="*/ 2135081 w 6085020"/>
              <a:gd name="connsiteY16448" fmla="*/ 3413031 h 4885973"/>
              <a:gd name="connsiteX16449" fmla="*/ 5774684 w 6085020"/>
              <a:gd name="connsiteY16449" fmla="*/ 3412841 h 4885973"/>
              <a:gd name="connsiteX16450" fmla="*/ 5774684 w 6085020"/>
              <a:gd name="connsiteY16450" fmla="*/ 3414548 h 4885973"/>
              <a:gd name="connsiteX16451" fmla="*/ 5774684 w 6085020"/>
              <a:gd name="connsiteY16451" fmla="*/ 3416255 h 4885973"/>
              <a:gd name="connsiteX16452" fmla="*/ 5773573 w 6085020"/>
              <a:gd name="connsiteY16452" fmla="*/ 3416759 h 4885973"/>
              <a:gd name="connsiteX16453" fmla="*/ 5772338 w 6085020"/>
              <a:gd name="connsiteY16453" fmla="*/ 3413844 h 4885973"/>
              <a:gd name="connsiteX16454" fmla="*/ 580986 w 6085020"/>
              <a:gd name="connsiteY16454" fmla="*/ 3412551 h 4885973"/>
              <a:gd name="connsiteX16455" fmla="*/ 568759 w 6085020"/>
              <a:gd name="connsiteY16455" fmla="*/ 3416635 h 4885973"/>
              <a:gd name="connsiteX16456" fmla="*/ 568759 w 6085020"/>
              <a:gd name="connsiteY16456" fmla="*/ 3417962 h 4885973"/>
              <a:gd name="connsiteX16457" fmla="*/ 575985 w 6085020"/>
              <a:gd name="connsiteY16457" fmla="*/ 3436929 h 4885973"/>
              <a:gd name="connsiteX16458" fmla="*/ 580986 w 6085020"/>
              <a:gd name="connsiteY16458" fmla="*/ 3412551 h 4885973"/>
              <a:gd name="connsiteX16459" fmla="*/ 533010 w 6085020"/>
              <a:gd name="connsiteY16459" fmla="*/ 3412462 h 4885973"/>
              <a:gd name="connsiteX16460" fmla="*/ 533010 w 6085020"/>
              <a:gd name="connsiteY16460" fmla="*/ 3412462 h 4885973"/>
              <a:gd name="connsiteX16461" fmla="*/ 4855466 w 6085020"/>
              <a:gd name="connsiteY16461" fmla="*/ 3412082 h 4885973"/>
              <a:gd name="connsiteX16462" fmla="*/ 4855466 w 6085020"/>
              <a:gd name="connsiteY16462" fmla="*/ 3412082 h 4885973"/>
              <a:gd name="connsiteX16463" fmla="*/ 3950890 w 6085020"/>
              <a:gd name="connsiteY16463" fmla="*/ 3412082 h 4885973"/>
              <a:gd name="connsiteX16464" fmla="*/ 3950890 w 6085020"/>
              <a:gd name="connsiteY16464" fmla="*/ 3412082 h 4885973"/>
              <a:gd name="connsiteX16465" fmla="*/ 655471 w 6085020"/>
              <a:gd name="connsiteY16465" fmla="*/ 3411893 h 4885973"/>
              <a:gd name="connsiteX16466" fmla="*/ 629229 w 6085020"/>
              <a:gd name="connsiteY16466" fmla="*/ 3427635 h 4885973"/>
              <a:gd name="connsiteX16467" fmla="*/ 655471 w 6085020"/>
              <a:gd name="connsiteY16467" fmla="*/ 3411893 h 4885973"/>
              <a:gd name="connsiteX16468" fmla="*/ 2527755 w 6085020"/>
              <a:gd name="connsiteY16468" fmla="*/ 3411134 h 4885973"/>
              <a:gd name="connsiteX16469" fmla="*/ 2506838 w 6085020"/>
              <a:gd name="connsiteY16469" fmla="*/ 3421566 h 4885973"/>
              <a:gd name="connsiteX16470" fmla="*/ 2532509 w 6085020"/>
              <a:gd name="connsiteY16470" fmla="*/ 3432946 h 4885973"/>
              <a:gd name="connsiteX16471" fmla="*/ 2533080 w 6085020"/>
              <a:gd name="connsiteY16471" fmla="*/ 3432187 h 4885973"/>
              <a:gd name="connsiteX16472" fmla="*/ 2527755 w 6085020"/>
              <a:gd name="connsiteY16472" fmla="*/ 3411134 h 4885973"/>
              <a:gd name="connsiteX16473" fmla="*/ 4876383 w 6085020"/>
              <a:gd name="connsiteY16473" fmla="*/ 3406962 h 4885973"/>
              <a:gd name="connsiteX16474" fmla="*/ 4876383 w 6085020"/>
              <a:gd name="connsiteY16474" fmla="*/ 3406962 h 4885973"/>
              <a:gd name="connsiteX16475" fmla="*/ 2412711 w 6085020"/>
              <a:gd name="connsiteY16475" fmla="*/ 3406962 h 4885973"/>
              <a:gd name="connsiteX16476" fmla="*/ 2412711 w 6085020"/>
              <a:gd name="connsiteY16476" fmla="*/ 3417393 h 4885973"/>
              <a:gd name="connsiteX16477" fmla="*/ 2423169 w 6085020"/>
              <a:gd name="connsiteY16477" fmla="*/ 3417393 h 4885973"/>
              <a:gd name="connsiteX16478" fmla="*/ 2423169 w 6085020"/>
              <a:gd name="connsiteY16478" fmla="*/ 3406962 h 4885973"/>
              <a:gd name="connsiteX16479" fmla="*/ 2752140 w 6085020"/>
              <a:gd name="connsiteY16479" fmla="*/ 3406772 h 4885973"/>
              <a:gd name="connsiteX16480" fmla="*/ 2751570 w 6085020"/>
              <a:gd name="connsiteY16480" fmla="*/ 3407910 h 4885973"/>
              <a:gd name="connsiteX16481" fmla="*/ 2762029 w 6085020"/>
              <a:gd name="connsiteY16481" fmla="*/ 3428773 h 4885973"/>
              <a:gd name="connsiteX16482" fmla="*/ 2752140 w 6085020"/>
              <a:gd name="connsiteY16482" fmla="*/ 3406772 h 4885973"/>
              <a:gd name="connsiteX16483" fmla="*/ 1727385 w 6085020"/>
              <a:gd name="connsiteY16483" fmla="*/ 3406772 h 4885973"/>
              <a:gd name="connsiteX16484" fmla="*/ 1727385 w 6085020"/>
              <a:gd name="connsiteY16484" fmla="*/ 3406772 h 4885973"/>
              <a:gd name="connsiteX16485" fmla="*/ 2867946 w 6085020"/>
              <a:gd name="connsiteY16485" fmla="*/ 3406393 h 4885973"/>
              <a:gd name="connsiteX16486" fmla="*/ 2867946 w 6085020"/>
              <a:gd name="connsiteY16486" fmla="*/ 3406393 h 4885973"/>
              <a:gd name="connsiteX16487" fmla="*/ 1966412 w 6085020"/>
              <a:gd name="connsiteY16487" fmla="*/ 3405254 h 4885973"/>
              <a:gd name="connsiteX16488" fmla="*/ 1982195 w 6085020"/>
              <a:gd name="connsiteY16488" fmla="*/ 3415686 h 4885973"/>
              <a:gd name="connsiteX16489" fmla="*/ 1967743 w 6085020"/>
              <a:gd name="connsiteY16489" fmla="*/ 3406772 h 4885973"/>
              <a:gd name="connsiteX16490" fmla="*/ 4571752 w 6085020"/>
              <a:gd name="connsiteY16490" fmla="*/ 3403548 h 4885973"/>
              <a:gd name="connsiteX16491" fmla="*/ 4572893 w 6085020"/>
              <a:gd name="connsiteY16491" fmla="*/ 3416066 h 4885973"/>
              <a:gd name="connsiteX16492" fmla="*/ 4571752 w 6085020"/>
              <a:gd name="connsiteY16492" fmla="*/ 3403548 h 4885973"/>
              <a:gd name="connsiteX16493" fmla="*/ 794095 w 6085020"/>
              <a:gd name="connsiteY16493" fmla="*/ 3402789 h 4885973"/>
              <a:gd name="connsiteX16494" fmla="*/ 791616 w 6085020"/>
              <a:gd name="connsiteY16494" fmla="*/ 3405956 h 4885973"/>
              <a:gd name="connsiteX16495" fmla="*/ 791623 w 6085020"/>
              <a:gd name="connsiteY16495" fmla="*/ 3406013 h 4885973"/>
              <a:gd name="connsiteX16496" fmla="*/ 794666 w 6085020"/>
              <a:gd name="connsiteY16496" fmla="*/ 3407720 h 4885973"/>
              <a:gd name="connsiteX16497" fmla="*/ 794856 w 6085020"/>
              <a:gd name="connsiteY16497" fmla="*/ 3408479 h 4885973"/>
              <a:gd name="connsiteX16498" fmla="*/ 797138 w 6085020"/>
              <a:gd name="connsiteY16498" fmla="*/ 3405254 h 4885973"/>
              <a:gd name="connsiteX16499" fmla="*/ 794095 w 6085020"/>
              <a:gd name="connsiteY16499" fmla="*/ 3402789 h 4885973"/>
              <a:gd name="connsiteX16500" fmla="*/ 2538214 w 6085020"/>
              <a:gd name="connsiteY16500" fmla="*/ 3400703 h 4885973"/>
              <a:gd name="connsiteX16501" fmla="*/ 2537644 w 6085020"/>
              <a:gd name="connsiteY16501" fmla="*/ 3401461 h 4885973"/>
              <a:gd name="connsiteX16502" fmla="*/ 2539100 w 6085020"/>
              <a:gd name="connsiteY16502" fmla="*/ 3402471 h 4885973"/>
              <a:gd name="connsiteX16503" fmla="*/ 2553997 w 6085020"/>
              <a:gd name="connsiteY16503" fmla="*/ 3432187 h 4885973"/>
              <a:gd name="connsiteX16504" fmla="*/ 2551597 w 6085020"/>
              <a:gd name="connsiteY16504" fmla="*/ 3411134 h 4885973"/>
              <a:gd name="connsiteX16505" fmla="*/ 2539100 w 6085020"/>
              <a:gd name="connsiteY16505" fmla="*/ 3402471 h 4885973"/>
              <a:gd name="connsiteX16506" fmla="*/ 5729997 w 6085020"/>
              <a:gd name="connsiteY16506" fmla="*/ 3398237 h 4885973"/>
              <a:gd name="connsiteX16507" fmla="*/ 5731709 w 6085020"/>
              <a:gd name="connsiteY16507" fmla="*/ 3398237 h 4885973"/>
              <a:gd name="connsiteX16508" fmla="*/ 5731709 w 6085020"/>
              <a:gd name="connsiteY16508" fmla="*/ 3399375 h 4885973"/>
              <a:gd name="connsiteX16509" fmla="*/ 5729997 w 6085020"/>
              <a:gd name="connsiteY16509" fmla="*/ 3399375 h 4885973"/>
              <a:gd name="connsiteX16510" fmla="*/ 5729427 w 6085020"/>
              <a:gd name="connsiteY16510" fmla="*/ 3399375 h 4885973"/>
              <a:gd name="connsiteX16511" fmla="*/ 1554485 w 6085020"/>
              <a:gd name="connsiteY16511" fmla="*/ 3398048 h 4885973"/>
              <a:gd name="connsiteX16512" fmla="*/ 1558146 w 6085020"/>
              <a:gd name="connsiteY16512" fmla="*/ 3402599 h 4885973"/>
              <a:gd name="connsiteX16513" fmla="*/ 1549588 w 6085020"/>
              <a:gd name="connsiteY16513" fmla="*/ 3404117 h 4885973"/>
              <a:gd name="connsiteX16514" fmla="*/ 1580394 w 6085020"/>
              <a:gd name="connsiteY16514" fmla="*/ 3407151 h 4885973"/>
              <a:gd name="connsiteX16515" fmla="*/ 1580584 w 6085020"/>
              <a:gd name="connsiteY16515" fmla="*/ 3406582 h 4885973"/>
              <a:gd name="connsiteX16516" fmla="*/ 1561568 w 6085020"/>
              <a:gd name="connsiteY16516" fmla="*/ 3402979 h 4885973"/>
              <a:gd name="connsiteX16517" fmla="*/ 1560237 w 6085020"/>
              <a:gd name="connsiteY16517" fmla="*/ 3400892 h 4885973"/>
              <a:gd name="connsiteX16518" fmla="*/ 1554485 w 6085020"/>
              <a:gd name="connsiteY16518" fmla="*/ 3398048 h 4885973"/>
              <a:gd name="connsiteX16519" fmla="*/ 3453059 w 6085020"/>
              <a:gd name="connsiteY16519" fmla="*/ 3397289 h 4885973"/>
              <a:gd name="connsiteX16520" fmla="*/ 3454033 w 6085020"/>
              <a:gd name="connsiteY16520" fmla="*/ 3408076 h 4885973"/>
              <a:gd name="connsiteX16521" fmla="*/ 3462778 w 6085020"/>
              <a:gd name="connsiteY16521" fmla="*/ 3411743 h 4885973"/>
              <a:gd name="connsiteX16522" fmla="*/ 3463517 w 6085020"/>
              <a:gd name="connsiteY16522" fmla="*/ 3412841 h 4885973"/>
              <a:gd name="connsiteX16523" fmla="*/ 3463137 w 6085020"/>
              <a:gd name="connsiteY16523" fmla="*/ 3411893 h 4885973"/>
              <a:gd name="connsiteX16524" fmla="*/ 3462778 w 6085020"/>
              <a:gd name="connsiteY16524" fmla="*/ 3411743 h 4885973"/>
              <a:gd name="connsiteX16525" fmla="*/ 781925 w 6085020"/>
              <a:gd name="connsiteY16525" fmla="*/ 3397099 h 4885973"/>
              <a:gd name="connsiteX16526" fmla="*/ 779453 w 6085020"/>
              <a:gd name="connsiteY16526" fmla="*/ 3400134 h 4885973"/>
              <a:gd name="connsiteX16527" fmla="*/ 780896 w 6085020"/>
              <a:gd name="connsiteY16527" fmla="*/ 3403301 h 4885973"/>
              <a:gd name="connsiteX16528" fmla="*/ 782496 w 6085020"/>
              <a:gd name="connsiteY16528" fmla="*/ 3403358 h 4885973"/>
              <a:gd name="connsiteX16529" fmla="*/ 782496 w 6085020"/>
              <a:gd name="connsiteY16529" fmla="*/ 3402599 h 4885973"/>
              <a:gd name="connsiteX16530" fmla="*/ 785158 w 6085020"/>
              <a:gd name="connsiteY16530" fmla="*/ 3399584 h 4885973"/>
              <a:gd name="connsiteX16531" fmla="*/ 785158 w 6085020"/>
              <a:gd name="connsiteY16531" fmla="*/ 3399565 h 4885973"/>
              <a:gd name="connsiteX16532" fmla="*/ 781925 w 6085020"/>
              <a:gd name="connsiteY16532" fmla="*/ 3397099 h 4885973"/>
              <a:gd name="connsiteX16533" fmla="*/ 3867220 w 6085020"/>
              <a:gd name="connsiteY16533" fmla="*/ 3396530 h 4885973"/>
              <a:gd name="connsiteX16534" fmla="*/ 3867220 w 6085020"/>
              <a:gd name="connsiteY16534" fmla="*/ 3396530 h 4885973"/>
              <a:gd name="connsiteX16535" fmla="*/ 3322041 w 6085020"/>
              <a:gd name="connsiteY16535" fmla="*/ 3396530 h 4885973"/>
              <a:gd name="connsiteX16536" fmla="*/ 3322041 w 6085020"/>
              <a:gd name="connsiteY16536" fmla="*/ 3396530 h 4885973"/>
              <a:gd name="connsiteX16537" fmla="*/ 2751089 w 6085020"/>
              <a:gd name="connsiteY16537" fmla="*/ 3394651 h 4885973"/>
              <a:gd name="connsiteX16538" fmla="*/ 2756704 w 6085020"/>
              <a:gd name="connsiteY16538" fmla="*/ 3397478 h 4885973"/>
              <a:gd name="connsiteX16539" fmla="*/ 2751089 w 6085020"/>
              <a:gd name="connsiteY16539" fmla="*/ 3394651 h 4885973"/>
              <a:gd name="connsiteX16540" fmla="*/ 4765902 w 6085020"/>
              <a:gd name="connsiteY16540" fmla="*/ 3394633 h 4885973"/>
              <a:gd name="connsiteX16541" fmla="*/ 4765712 w 6085020"/>
              <a:gd name="connsiteY16541" fmla="*/ 3395013 h 4885973"/>
              <a:gd name="connsiteX16542" fmla="*/ 4766021 w 6085020"/>
              <a:gd name="connsiteY16542" fmla="*/ 3395101 h 4885973"/>
              <a:gd name="connsiteX16543" fmla="*/ 4769064 w 6085020"/>
              <a:gd name="connsiteY16543" fmla="*/ 3407104 h 4885973"/>
              <a:gd name="connsiteX16544" fmla="*/ 4781495 w 6085020"/>
              <a:gd name="connsiteY16544" fmla="*/ 3410186 h 4885973"/>
              <a:gd name="connsiteX16545" fmla="*/ 4778167 w 6085020"/>
              <a:gd name="connsiteY16545" fmla="*/ 3398546 h 4885973"/>
              <a:gd name="connsiteX16546" fmla="*/ 4766021 w 6085020"/>
              <a:gd name="connsiteY16546" fmla="*/ 3395101 h 4885973"/>
              <a:gd name="connsiteX16547" fmla="*/ 3903921 w 6085020"/>
              <a:gd name="connsiteY16547" fmla="*/ 3391409 h 4885973"/>
              <a:gd name="connsiteX16548" fmla="*/ 3903921 w 6085020"/>
              <a:gd name="connsiteY16548" fmla="*/ 3391409 h 4885973"/>
              <a:gd name="connsiteX16549" fmla="*/ 5611720 w 6085020"/>
              <a:gd name="connsiteY16549" fmla="*/ 3390461 h 4885973"/>
              <a:gd name="connsiteX16550" fmla="*/ 5611625 w 6085020"/>
              <a:gd name="connsiteY16550" fmla="*/ 3392073 h 4885973"/>
              <a:gd name="connsiteX16551" fmla="*/ 5611720 w 6085020"/>
              <a:gd name="connsiteY16551" fmla="*/ 3392168 h 4885973"/>
              <a:gd name="connsiteX16552" fmla="*/ 5613317 w 6085020"/>
              <a:gd name="connsiteY16552" fmla="*/ 3391959 h 4885973"/>
              <a:gd name="connsiteX16553" fmla="*/ 5613431 w 6085020"/>
              <a:gd name="connsiteY16553" fmla="*/ 3391788 h 4885973"/>
              <a:gd name="connsiteX16554" fmla="*/ 5613431 w 6085020"/>
              <a:gd name="connsiteY16554" fmla="*/ 3390461 h 4885973"/>
              <a:gd name="connsiteX16555" fmla="*/ 5611720 w 6085020"/>
              <a:gd name="connsiteY16555" fmla="*/ 3390461 h 4885973"/>
              <a:gd name="connsiteX16556" fmla="*/ 3071604 w 6085020"/>
              <a:gd name="connsiteY16556" fmla="*/ 3389892 h 4885973"/>
              <a:gd name="connsiteX16557" fmla="*/ 3071604 w 6085020"/>
              <a:gd name="connsiteY16557" fmla="*/ 3400323 h 4885973"/>
              <a:gd name="connsiteX16558" fmla="*/ 3082063 w 6085020"/>
              <a:gd name="connsiteY16558" fmla="*/ 3400323 h 4885973"/>
              <a:gd name="connsiteX16559" fmla="*/ 3082063 w 6085020"/>
              <a:gd name="connsiteY16559" fmla="*/ 3389892 h 4885973"/>
              <a:gd name="connsiteX16560" fmla="*/ 2453594 w 6085020"/>
              <a:gd name="connsiteY16560" fmla="*/ 3387995 h 4885973"/>
              <a:gd name="connsiteX16561" fmla="*/ 2453594 w 6085020"/>
              <a:gd name="connsiteY16561" fmla="*/ 3398426 h 4885973"/>
              <a:gd name="connsiteX16562" fmla="*/ 2458919 w 6085020"/>
              <a:gd name="connsiteY16562" fmla="*/ 3403548 h 4885973"/>
              <a:gd name="connsiteX16563" fmla="*/ 2469377 w 6085020"/>
              <a:gd name="connsiteY16563" fmla="*/ 3387995 h 4885973"/>
              <a:gd name="connsiteX16564" fmla="*/ 5728286 w 6085020"/>
              <a:gd name="connsiteY16564" fmla="*/ 3387805 h 4885973"/>
              <a:gd name="connsiteX16565" fmla="*/ 5722011 w 6085020"/>
              <a:gd name="connsiteY16565" fmla="*/ 3390461 h 4885973"/>
              <a:gd name="connsiteX16566" fmla="*/ 5724293 w 6085020"/>
              <a:gd name="connsiteY16566" fmla="*/ 3391409 h 4885973"/>
              <a:gd name="connsiteX16567" fmla="*/ 5722163 w 6085020"/>
              <a:gd name="connsiteY16567" fmla="*/ 3396625 h 4885973"/>
              <a:gd name="connsiteX16568" fmla="*/ 5722201 w 6085020"/>
              <a:gd name="connsiteY16568" fmla="*/ 3396720 h 4885973"/>
              <a:gd name="connsiteX16569" fmla="*/ 5723913 w 6085020"/>
              <a:gd name="connsiteY16569" fmla="*/ 3398426 h 4885973"/>
              <a:gd name="connsiteX16570" fmla="*/ 5704897 w 6085020"/>
              <a:gd name="connsiteY16570" fmla="*/ 3398426 h 4885973"/>
              <a:gd name="connsiteX16571" fmla="*/ 5714594 w 6085020"/>
              <a:gd name="connsiteY16571" fmla="*/ 3424790 h 4885973"/>
              <a:gd name="connsiteX16572" fmla="*/ 5716116 w 6085020"/>
              <a:gd name="connsiteY16572" fmla="*/ 3428773 h 4885973"/>
              <a:gd name="connsiteX16573" fmla="*/ 5714214 w 6085020"/>
              <a:gd name="connsiteY16573" fmla="*/ 3428773 h 4885973"/>
              <a:gd name="connsiteX16574" fmla="*/ 5717067 w 6085020"/>
              <a:gd name="connsiteY16574" fmla="*/ 3435032 h 4885973"/>
              <a:gd name="connsiteX16575" fmla="*/ 5717067 w 6085020"/>
              <a:gd name="connsiteY16575" fmla="*/ 3433704 h 4885973"/>
              <a:gd name="connsiteX16576" fmla="*/ 5723913 w 6085020"/>
              <a:gd name="connsiteY16576" fmla="*/ 3452671 h 4885973"/>
              <a:gd name="connsiteX16577" fmla="*/ 5697100 w 6085020"/>
              <a:gd name="connsiteY16577" fmla="*/ 3465379 h 4885973"/>
              <a:gd name="connsiteX16578" fmla="*/ 5670478 w 6085020"/>
              <a:gd name="connsiteY16578" fmla="*/ 3478086 h 4885973"/>
              <a:gd name="connsiteX16579" fmla="*/ 5672190 w 6085020"/>
              <a:gd name="connsiteY16579" fmla="*/ 3481879 h 4885973"/>
              <a:gd name="connsiteX16580" fmla="*/ 5671049 w 6085020"/>
              <a:gd name="connsiteY16580" fmla="*/ 3484535 h 4885973"/>
              <a:gd name="connsiteX16581" fmla="*/ 5666865 w 6085020"/>
              <a:gd name="connsiteY16581" fmla="*/ 3490983 h 4885973"/>
              <a:gd name="connsiteX16582" fmla="*/ 5661160 w 6085020"/>
              <a:gd name="connsiteY16582" fmla="*/ 3495535 h 4885973"/>
              <a:gd name="connsiteX16583" fmla="*/ 5659259 w 6085020"/>
              <a:gd name="connsiteY16583" fmla="*/ 3495535 h 4885973"/>
              <a:gd name="connsiteX16584" fmla="*/ 5659259 w 6085020"/>
              <a:gd name="connsiteY16584" fmla="*/ 3497053 h 4885973"/>
              <a:gd name="connsiteX16585" fmla="*/ 5659259 w 6085020"/>
              <a:gd name="connsiteY16585" fmla="*/ 3499329 h 4885973"/>
              <a:gd name="connsiteX16586" fmla="*/ 5660590 w 6085020"/>
              <a:gd name="connsiteY16586" fmla="*/ 3500277 h 4885973"/>
              <a:gd name="connsiteX16587" fmla="*/ 5661731 w 6085020"/>
              <a:gd name="connsiteY16587" fmla="*/ 3500277 h 4885973"/>
              <a:gd name="connsiteX16588" fmla="*/ 5661731 w 6085020"/>
              <a:gd name="connsiteY16588" fmla="*/ 3498001 h 4885973"/>
              <a:gd name="connsiteX16589" fmla="*/ 5666485 w 6085020"/>
              <a:gd name="connsiteY16589" fmla="*/ 3494018 h 4885973"/>
              <a:gd name="connsiteX16590" fmla="*/ 5672190 w 6085020"/>
              <a:gd name="connsiteY16590" fmla="*/ 3489656 h 4885973"/>
              <a:gd name="connsiteX16591" fmla="*/ 5674852 w 6085020"/>
              <a:gd name="connsiteY16591" fmla="*/ 3486621 h 4885973"/>
              <a:gd name="connsiteX16592" fmla="*/ 5677134 w 6085020"/>
              <a:gd name="connsiteY16592" fmla="*/ 3491363 h 4885973"/>
              <a:gd name="connsiteX16593" fmla="*/ 5683028 w 6085020"/>
              <a:gd name="connsiteY16593" fmla="*/ 3503881 h 4885973"/>
              <a:gd name="connsiteX16594" fmla="*/ 5736463 w 6085020"/>
              <a:gd name="connsiteY16594" fmla="*/ 3482638 h 4885973"/>
              <a:gd name="connsiteX16595" fmla="*/ 5764606 w 6085020"/>
              <a:gd name="connsiteY16595" fmla="*/ 3464809 h 4885973"/>
              <a:gd name="connsiteX16596" fmla="*/ 5739695 w 6085020"/>
              <a:gd name="connsiteY16596" fmla="*/ 3468034 h 4885973"/>
              <a:gd name="connsiteX16597" fmla="*/ 5750154 w 6085020"/>
              <a:gd name="connsiteY16597" fmla="*/ 3438256 h 4885973"/>
              <a:gd name="connsiteX16598" fmla="*/ 5751675 w 6085020"/>
              <a:gd name="connsiteY16598" fmla="*/ 3435032 h 4885973"/>
              <a:gd name="connsiteX16599" fmla="*/ 5753196 w 6085020"/>
              <a:gd name="connsiteY16599" fmla="*/ 3435980 h 4885973"/>
              <a:gd name="connsiteX16600" fmla="*/ 5754718 w 6085020"/>
              <a:gd name="connsiteY16600" fmla="*/ 3435980 h 4885973"/>
              <a:gd name="connsiteX16601" fmla="*/ 5753196 w 6085020"/>
              <a:gd name="connsiteY16601" fmla="*/ 3434274 h 4885973"/>
              <a:gd name="connsiteX16602" fmla="*/ 5751866 w 6085020"/>
              <a:gd name="connsiteY16602" fmla="*/ 3432377 h 4885973"/>
              <a:gd name="connsiteX16603" fmla="*/ 5757570 w 6085020"/>
              <a:gd name="connsiteY16603" fmla="*/ 3429911 h 4885973"/>
              <a:gd name="connsiteX16604" fmla="*/ 5756620 w 6085020"/>
              <a:gd name="connsiteY16604" fmla="*/ 3428963 h 4885973"/>
              <a:gd name="connsiteX16605" fmla="*/ 5753767 w 6085020"/>
              <a:gd name="connsiteY16605" fmla="*/ 3428963 h 4885973"/>
              <a:gd name="connsiteX16606" fmla="*/ 5764796 w 6085020"/>
              <a:gd name="connsiteY16606" fmla="*/ 3398237 h 4885973"/>
              <a:gd name="connsiteX16607" fmla="*/ 5735132 w 6085020"/>
              <a:gd name="connsiteY16607" fmla="*/ 3398237 h 4885973"/>
              <a:gd name="connsiteX16608" fmla="*/ 5731709 w 6085020"/>
              <a:gd name="connsiteY16608" fmla="*/ 3398237 h 4885973"/>
              <a:gd name="connsiteX16609" fmla="*/ 5731709 w 6085020"/>
              <a:gd name="connsiteY16609" fmla="*/ 3397858 h 4885973"/>
              <a:gd name="connsiteX16610" fmla="*/ 5730187 w 6085020"/>
              <a:gd name="connsiteY16610" fmla="*/ 3397858 h 4885973"/>
              <a:gd name="connsiteX16611" fmla="*/ 5729997 w 6085020"/>
              <a:gd name="connsiteY16611" fmla="*/ 3398237 h 4885973"/>
              <a:gd name="connsiteX16612" fmla="*/ 5729237 w 6085020"/>
              <a:gd name="connsiteY16612" fmla="*/ 3398237 h 4885973"/>
              <a:gd name="connsiteX16613" fmla="*/ 5730187 w 6085020"/>
              <a:gd name="connsiteY16613" fmla="*/ 3393685 h 4885973"/>
              <a:gd name="connsiteX16614" fmla="*/ 5727335 w 6085020"/>
              <a:gd name="connsiteY16614" fmla="*/ 3391409 h 4885973"/>
              <a:gd name="connsiteX16615" fmla="*/ 5727335 w 6085020"/>
              <a:gd name="connsiteY16615" fmla="*/ 3389892 h 4885973"/>
              <a:gd name="connsiteX16616" fmla="*/ 1936177 w 6085020"/>
              <a:gd name="connsiteY16616" fmla="*/ 3386857 h 4885973"/>
              <a:gd name="connsiteX16617" fmla="*/ 1936177 w 6085020"/>
              <a:gd name="connsiteY16617" fmla="*/ 3386857 h 4885973"/>
              <a:gd name="connsiteX16618" fmla="*/ 2404133 w 6085020"/>
              <a:gd name="connsiteY16618" fmla="*/ 3386747 h 4885973"/>
              <a:gd name="connsiteX16619" fmla="*/ 2395977 w 6085020"/>
              <a:gd name="connsiteY16619" fmla="*/ 3402030 h 4885973"/>
              <a:gd name="connsiteX16620" fmla="*/ 2403631 w 6085020"/>
              <a:gd name="connsiteY16620" fmla="*/ 3395985 h 4885973"/>
              <a:gd name="connsiteX16621" fmla="*/ 2411369 w 6085020"/>
              <a:gd name="connsiteY16621" fmla="*/ 3391651 h 4885973"/>
              <a:gd name="connsiteX16622" fmla="*/ 2411570 w 6085020"/>
              <a:gd name="connsiteY16622" fmla="*/ 3391788 h 4885973"/>
              <a:gd name="connsiteX16623" fmla="*/ 2412140 w 6085020"/>
              <a:gd name="connsiteY16623" fmla="*/ 3391219 h 4885973"/>
              <a:gd name="connsiteX16624" fmla="*/ 2411369 w 6085020"/>
              <a:gd name="connsiteY16624" fmla="*/ 3391651 h 4885973"/>
              <a:gd name="connsiteX16625" fmla="*/ 1868482 w 6085020"/>
              <a:gd name="connsiteY16625" fmla="*/ 3385529 h 4885973"/>
              <a:gd name="connsiteX16626" fmla="*/ 1863157 w 6085020"/>
              <a:gd name="connsiteY16626" fmla="*/ 3401082 h 4885973"/>
              <a:gd name="connsiteX16627" fmla="*/ 1868482 w 6085020"/>
              <a:gd name="connsiteY16627" fmla="*/ 3385909 h 4885973"/>
              <a:gd name="connsiteX16628" fmla="*/ 2930888 w 6085020"/>
              <a:gd name="connsiteY16628" fmla="*/ 3385150 h 4885973"/>
              <a:gd name="connsiteX16629" fmla="*/ 2929937 w 6085020"/>
              <a:gd name="connsiteY16629" fmla="*/ 3385909 h 4885973"/>
              <a:gd name="connsiteX16630" fmla="*/ 2930835 w 6085020"/>
              <a:gd name="connsiteY16630" fmla="*/ 3386359 h 4885973"/>
              <a:gd name="connsiteX16631" fmla="*/ 2930175 w 6085020"/>
              <a:gd name="connsiteY16631" fmla="*/ 3401343 h 4885973"/>
              <a:gd name="connsiteX16632" fmla="*/ 2936022 w 6085020"/>
              <a:gd name="connsiteY16632" fmla="*/ 3411134 h 4885973"/>
              <a:gd name="connsiteX16633" fmla="*/ 2935086 w 6085020"/>
              <a:gd name="connsiteY16633" fmla="*/ 3388490 h 4885973"/>
              <a:gd name="connsiteX16634" fmla="*/ 2930835 w 6085020"/>
              <a:gd name="connsiteY16634" fmla="*/ 3386359 h 4885973"/>
              <a:gd name="connsiteX16635" fmla="*/ 3134356 w 6085020"/>
              <a:gd name="connsiteY16635" fmla="*/ 3384581 h 4885973"/>
              <a:gd name="connsiteX16636" fmla="*/ 3134356 w 6085020"/>
              <a:gd name="connsiteY16636" fmla="*/ 3384771 h 4885973"/>
              <a:gd name="connsiteX16637" fmla="*/ 3137208 w 6085020"/>
              <a:gd name="connsiteY16637" fmla="*/ 3394064 h 4885973"/>
              <a:gd name="connsiteX16638" fmla="*/ 3138920 w 6085020"/>
              <a:gd name="connsiteY16638" fmla="*/ 3392547 h 4885973"/>
              <a:gd name="connsiteX16639" fmla="*/ 3134356 w 6085020"/>
              <a:gd name="connsiteY16639" fmla="*/ 3384581 h 4885973"/>
              <a:gd name="connsiteX16640" fmla="*/ 4280241 w 6085020"/>
              <a:gd name="connsiteY16640" fmla="*/ 3383822 h 4885973"/>
              <a:gd name="connsiteX16641" fmla="*/ 4280241 w 6085020"/>
              <a:gd name="connsiteY16641" fmla="*/ 3383822 h 4885973"/>
              <a:gd name="connsiteX16642" fmla="*/ 2232442 w 6085020"/>
              <a:gd name="connsiteY16642" fmla="*/ 3383253 h 4885973"/>
              <a:gd name="connsiteX16643" fmla="*/ 2231309 w 6085020"/>
              <a:gd name="connsiteY16643" fmla="*/ 3384503 h 4885973"/>
              <a:gd name="connsiteX16644" fmla="*/ 2227403 w 6085020"/>
              <a:gd name="connsiteY16644" fmla="*/ 3386193 h 4885973"/>
              <a:gd name="connsiteX16645" fmla="*/ 2225216 w 6085020"/>
              <a:gd name="connsiteY16645" fmla="*/ 3391219 h 4885973"/>
              <a:gd name="connsiteX16646" fmla="*/ 2231309 w 6085020"/>
              <a:gd name="connsiteY16646" fmla="*/ 3384503 h 4885973"/>
              <a:gd name="connsiteX16647" fmla="*/ 2232442 w 6085020"/>
              <a:gd name="connsiteY16647" fmla="*/ 3384012 h 4885973"/>
              <a:gd name="connsiteX16648" fmla="*/ 430920 w 6085020"/>
              <a:gd name="connsiteY16648" fmla="*/ 3383045 h 4885973"/>
              <a:gd name="connsiteX16649" fmla="*/ 430515 w 6085020"/>
              <a:gd name="connsiteY16649" fmla="*/ 3383064 h 4885973"/>
              <a:gd name="connsiteX16650" fmla="*/ 430515 w 6085020"/>
              <a:gd name="connsiteY16650" fmla="*/ 3383443 h 4885973"/>
              <a:gd name="connsiteX16651" fmla="*/ 428233 w 6085020"/>
              <a:gd name="connsiteY16651" fmla="*/ 3386667 h 4885973"/>
              <a:gd name="connsiteX16652" fmla="*/ 431276 w 6085020"/>
              <a:gd name="connsiteY16652" fmla="*/ 3389133 h 4885973"/>
              <a:gd name="connsiteX16653" fmla="*/ 433807 w 6085020"/>
              <a:gd name="connsiteY16653" fmla="*/ 3386345 h 4885973"/>
              <a:gd name="connsiteX16654" fmla="*/ 433748 w 6085020"/>
              <a:gd name="connsiteY16654" fmla="*/ 3385909 h 4885973"/>
              <a:gd name="connsiteX16655" fmla="*/ 430920 w 6085020"/>
              <a:gd name="connsiteY16655" fmla="*/ 3383045 h 4885973"/>
              <a:gd name="connsiteX16656" fmla="*/ 5706798 w 6085020"/>
              <a:gd name="connsiteY16656" fmla="*/ 3382116 h 4885973"/>
              <a:gd name="connsiteX16657" fmla="*/ 5718018 w 6085020"/>
              <a:gd name="connsiteY16657" fmla="*/ 3384603 h 4885973"/>
              <a:gd name="connsiteX16658" fmla="*/ 5718018 w 6085020"/>
              <a:gd name="connsiteY16658" fmla="*/ 3387236 h 4885973"/>
              <a:gd name="connsiteX16659" fmla="*/ 5719539 w 6085020"/>
              <a:gd name="connsiteY16659" fmla="*/ 3390840 h 4885973"/>
              <a:gd name="connsiteX16660" fmla="*/ 5721250 w 6085020"/>
              <a:gd name="connsiteY16660" fmla="*/ 3388374 h 4885973"/>
              <a:gd name="connsiteX16661" fmla="*/ 5723152 w 6085020"/>
              <a:gd name="connsiteY16661" fmla="*/ 3385909 h 4885973"/>
              <a:gd name="connsiteX16662" fmla="*/ 5722201 w 6085020"/>
              <a:gd name="connsiteY16662" fmla="*/ 3384391 h 4885973"/>
              <a:gd name="connsiteX16663" fmla="*/ 5718778 w 6085020"/>
              <a:gd name="connsiteY16663" fmla="*/ 3383253 h 4885973"/>
              <a:gd name="connsiteX16664" fmla="*/ 5718778 w 6085020"/>
              <a:gd name="connsiteY16664" fmla="*/ 3384771 h 4885973"/>
              <a:gd name="connsiteX16665" fmla="*/ 5718018 w 6085020"/>
              <a:gd name="connsiteY16665" fmla="*/ 3384603 h 4885973"/>
              <a:gd name="connsiteX16666" fmla="*/ 5718018 w 6085020"/>
              <a:gd name="connsiteY16666" fmla="*/ 3384581 h 4885973"/>
              <a:gd name="connsiteX16667" fmla="*/ 441544 w 6085020"/>
              <a:gd name="connsiteY16667" fmla="*/ 3382116 h 4885973"/>
              <a:gd name="connsiteX16668" fmla="*/ 439643 w 6085020"/>
              <a:gd name="connsiteY16668" fmla="*/ 3383253 h 4885973"/>
              <a:gd name="connsiteX16669" fmla="*/ 434508 w 6085020"/>
              <a:gd name="connsiteY16669" fmla="*/ 3392168 h 4885973"/>
              <a:gd name="connsiteX16670" fmla="*/ 409598 w 6085020"/>
              <a:gd name="connsiteY16670" fmla="*/ 3402220 h 4885973"/>
              <a:gd name="connsiteX16671" fmla="*/ 376891 w 6085020"/>
              <a:gd name="connsiteY16671" fmla="*/ 3415307 h 4885973"/>
              <a:gd name="connsiteX16672" fmla="*/ 438882 w 6085020"/>
              <a:gd name="connsiteY16672" fmla="*/ 3415307 h 4885973"/>
              <a:gd name="connsiteX16673" fmla="*/ 436790 w 6085020"/>
              <a:gd name="connsiteY16673" fmla="*/ 3417014 h 4885973"/>
              <a:gd name="connsiteX16674" fmla="*/ 440593 w 6085020"/>
              <a:gd name="connsiteY16674" fmla="*/ 3421756 h 4885973"/>
              <a:gd name="connsiteX16675" fmla="*/ 447059 w 6085020"/>
              <a:gd name="connsiteY16675" fmla="*/ 3426497 h 4885973"/>
              <a:gd name="connsiteX16676" fmla="*/ 448390 w 6085020"/>
              <a:gd name="connsiteY16676" fmla="*/ 3417393 h 4885973"/>
              <a:gd name="connsiteX16677" fmla="*/ 448390 w 6085020"/>
              <a:gd name="connsiteY16677" fmla="*/ 3415307 h 4885973"/>
              <a:gd name="connsiteX16678" fmla="*/ 508289 w 6085020"/>
              <a:gd name="connsiteY16678" fmla="*/ 3416255 h 4885973"/>
              <a:gd name="connsiteX16679" fmla="*/ 475392 w 6085020"/>
              <a:gd name="connsiteY16679" fmla="*/ 3402599 h 4885973"/>
              <a:gd name="connsiteX16680" fmla="*/ 452193 w 6085020"/>
              <a:gd name="connsiteY16680" fmla="*/ 3393306 h 4885973"/>
              <a:gd name="connsiteX16681" fmla="*/ 452193 w 6085020"/>
              <a:gd name="connsiteY16681" fmla="*/ 3389702 h 4885973"/>
              <a:gd name="connsiteX16682" fmla="*/ 443066 w 6085020"/>
              <a:gd name="connsiteY16682" fmla="*/ 3382116 h 4885973"/>
              <a:gd name="connsiteX16683" fmla="*/ 441544 w 6085020"/>
              <a:gd name="connsiteY16683" fmla="*/ 3382116 h 4885973"/>
              <a:gd name="connsiteX16684" fmla="*/ 1015248 w 6085020"/>
              <a:gd name="connsiteY16684" fmla="*/ 3381357 h 4885973"/>
              <a:gd name="connsiteX16685" fmla="*/ 1015248 w 6085020"/>
              <a:gd name="connsiteY16685" fmla="*/ 3381357 h 4885973"/>
              <a:gd name="connsiteX16686" fmla="*/ 4829414 w 6085020"/>
              <a:gd name="connsiteY16686" fmla="*/ 3380977 h 4885973"/>
              <a:gd name="connsiteX16687" fmla="*/ 4829414 w 6085020"/>
              <a:gd name="connsiteY16687" fmla="*/ 3380977 h 4885973"/>
              <a:gd name="connsiteX16688" fmla="*/ 1544074 w 6085020"/>
              <a:gd name="connsiteY16688" fmla="*/ 3380788 h 4885973"/>
              <a:gd name="connsiteX16689" fmla="*/ 1544074 w 6085020"/>
              <a:gd name="connsiteY16689" fmla="*/ 3380788 h 4885973"/>
              <a:gd name="connsiteX16690" fmla="*/ 4321886 w 6085020"/>
              <a:gd name="connsiteY16690" fmla="*/ 3379650 h 4885973"/>
              <a:gd name="connsiteX16691" fmla="*/ 4321886 w 6085020"/>
              <a:gd name="connsiteY16691" fmla="*/ 3379650 h 4885973"/>
              <a:gd name="connsiteX16692" fmla="*/ 1459074 w 6085020"/>
              <a:gd name="connsiteY16692" fmla="*/ 3377753 h 4885973"/>
              <a:gd name="connsiteX16693" fmla="*/ 1449376 w 6085020"/>
              <a:gd name="connsiteY16693" fmla="*/ 3430859 h 4885973"/>
              <a:gd name="connsiteX16694" fmla="*/ 1449566 w 6085020"/>
              <a:gd name="connsiteY16694" fmla="*/ 3430101 h 4885973"/>
              <a:gd name="connsiteX16695" fmla="*/ 1459074 w 6085020"/>
              <a:gd name="connsiteY16695" fmla="*/ 3377753 h 4885973"/>
              <a:gd name="connsiteX16696" fmla="*/ 5743499 w 6085020"/>
              <a:gd name="connsiteY16696" fmla="*/ 3376236 h 4885973"/>
              <a:gd name="connsiteX16697" fmla="*/ 5742738 w 6085020"/>
              <a:gd name="connsiteY16697" fmla="*/ 3377184 h 4885973"/>
              <a:gd name="connsiteX16698" fmla="*/ 5744373 w 6085020"/>
              <a:gd name="connsiteY16698" fmla="*/ 3378113 h 4885973"/>
              <a:gd name="connsiteX16699" fmla="*/ 5745305 w 6085020"/>
              <a:gd name="connsiteY16699" fmla="*/ 3376482 h 4885973"/>
              <a:gd name="connsiteX16700" fmla="*/ 5745210 w 6085020"/>
              <a:gd name="connsiteY16700" fmla="*/ 3376236 h 4885973"/>
              <a:gd name="connsiteX16701" fmla="*/ 5743499 w 6085020"/>
              <a:gd name="connsiteY16701" fmla="*/ 3376236 h 4885973"/>
              <a:gd name="connsiteX16702" fmla="*/ 3568104 w 6085020"/>
              <a:gd name="connsiteY16702" fmla="*/ 3376046 h 4885973"/>
              <a:gd name="connsiteX16703" fmla="*/ 3562589 w 6085020"/>
              <a:gd name="connsiteY16703" fmla="*/ 3396340 h 4885973"/>
              <a:gd name="connsiteX16704" fmla="*/ 3562969 w 6085020"/>
              <a:gd name="connsiteY16704" fmla="*/ 3396909 h 4885973"/>
              <a:gd name="connsiteX16705" fmla="*/ 3568104 w 6085020"/>
              <a:gd name="connsiteY16705" fmla="*/ 3376046 h 4885973"/>
              <a:gd name="connsiteX16706" fmla="*/ 2385518 w 6085020"/>
              <a:gd name="connsiteY16706" fmla="*/ 3376046 h 4885973"/>
              <a:gd name="connsiteX16707" fmla="*/ 2385518 w 6085020"/>
              <a:gd name="connsiteY16707" fmla="*/ 3386478 h 4885973"/>
              <a:gd name="connsiteX16708" fmla="*/ 2395977 w 6085020"/>
              <a:gd name="connsiteY16708" fmla="*/ 3376046 h 4885973"/>
              <a:gd name="connsiteX16709" fmla="*/ 2370876 w 6085020"/>
              <a:gd name="connsiteY16709" fmla="*/ 3375667 h 4885973"/>
              <a:gd name="connsiteX16710" fmla="*/ 2380764 w 6085020"/>
              <a:gd name="connsiteY16710" fmla="*/ 3391219 h 4885973"/>
              <a:gd name="connsiteX16711" fmla="*/ 2381335 w 6085020"/>
              <a:gd name="connsiteY16711" fmla="*/ 3391409 h 4885973"/>
              <a:gd name="connsiteX16712" fmla="*/ 2370876 w 6085020"/>
              <a:gd name="connsiteY16712" fmla="*/ 3375667 h 4885973"/>
              <a:gd name="connsiteX16713" fmla="*/ 5609058 w 6085020"/>
              <a:gd name="connsiteY16713" fmla="*/ 3374908 h 4885973"/>
              <a:gd name="connsiteX16714" fmla="*/ 5609058 w 6085020"/>
              <a:gd name="connsiteY16714" fmla="*/ 3374908 h 4885973"/>
              <a:gd name="connsiteX16715" fmla="*/ 975315 w 6085020"/>
              <a:gd name="connsiteY16715" fmla="*/ 3374718 h 4885973"/>
              <a:gd name="connsiteX16716" fmla="*/ 975315 w 6085020"/>
              <a:gd name="connsiteY16716" fmla="*/ 3375857 h 4885973"/>
              <a:gd name="connsiteX16717" fmla="*/ 969990 w 6085020"/>
              <a:gd name="connsiteY16717" fmla="*/ 3413790 h 4885973"/>
              <a:gd name="connsiteX16718" fmla="*/ 994901 w 6085020"/>
              <a:gd name="connsiteY16718" fmla="*/ 3441101 h 4885973"/>
              <a:gd name="connsiteX16719" fmla="*/ 999845 w 6085020"/>
              <a:gd name="connsiteY16719" fmla="*/ 3439774 h 4885973"/>
              <a:gd name="connsiteX16720" fmla="*/ 1003838 w 6085020"/>
              <a:gd name="connsiteY16720" fmla="*/ 3401841 h 4885973"/>
              <a:gd name="connsiteX16721" fmla="*/ 975315 w 6085020"/>
              <a:gd name="connsiteY16721" fmla="*/ 3374718 h 4885973"/>
              <a:gd name="connsiteX16722" fmla="*/ 278245 w 6085020"/>
              <a:gd name="connsiteY16722" fmla="*/ 3374301 h 4885973"/>
              <a:gd name="connsiteX16723" fmla="*/ 278009 w 6085020"/>
              <a:gd name="connsiteY16723" fmla="*/ 3374339 h 4885973"/>
              <a:gd name="connsiteX16724" fmla="*/ 275727 w 6085020"/>
              <a:gd name="connsiteY16724" fmla="*/ 3374339 h 4885973"/>
              <a:gd name="connsiteX16725" fmla="*/ 276678 w 6085020"/>
              <a:gd name="connsiteY16725" fmla="*/ 3381167 h 4885973"/>
              <a:gd name="connsiteX16726" fmla="*/ 278580 w 6085020"/>
              <a:gd name="connsiteY16726" fmla="*/ 3379460 h 4885973"/>
              <a:gd name="connsiteX16727" fmla="*/ 280291 w 6085020"/>
              <a:gd name="connsiteY16727" fmla="*/ 3376046 h 4885973"/>
              <a:gd name="connsiteX16728" fmla="*/ 278245 w 6085020"/>
              <a:gd name="connsiteY16728" fmla="*/ 3374301 h 4885973"/>
              <a:gd name="connsiteX16729" fmla="*/ 1357150 w 6085020"/>
              <a:gd name="connsiteY16729" fmla="*/ 3373960 h 4885973"/>
              <a:gd name="connsiteX16730" fmla="*/ 1354488 w 6085020"/>
              <a:gd name="connsiteY16730" fmla="*/ 3377184 h 4885973"/>
              <a:gd name="connsiteX16731" fmla="*/ 1357720 w 6085020"/>
              <a:gd name="connsiteY16731" fmla="*/ 3379650 h 4885973"/>
              <a:gd name="connsiteX16732" fmla="*/ 1360200 w 6085020"/>
              <a:gd name="connsiteY16732" fmla="*/ 3376482 h 4885973"/>
              <a:gd name="connsiteX16733" fmla="*/ 1360192 w 6085020"/>
              <a:gd name="connsiteY16733" fmla="*/ 3376426 h 4885973"/>
              <a:gd name="connsiteX16734" fmla="*/ 1357720 w 6085020"/>
              <a:gd name="connsiteY16734" fmla="*/ 3373960 h 4885973"/>
              <a:gd name="connsiteX16735" fmla="*/ 547272 w 6085020"/>
              <a:gd name="connsiteY16735" fmla="*/ 3372585 h 4885973"/>
              <a:gd name="connsiteX16736" fmla="*/ 541947 w 6085020"/>
              <a:gd name="connsiteY16736" fmla="*/ 3376236 h 4885973"/>
              <a:gd name="connsiteX16737" fmla="*/ 551455 w 6085020"/>
              <a:gd name="connsiteY16737" fmla="*/ 3373770 h 4885973"/>
              <a:gd name="connsiteX16738" fmla="*/ 547272 w 6085020"/>
              <a:gd name="connsiteY16738" fmla="*/ 3372585 h 4885973"/>
              <a:gd name="connsiteX16739" fmla="*/ 2740921 w 6085020"/>
              <a:gd name="connsiteY16739" fmla="*/ 3371304 h 4885973"/>
              <a:gd name="connsiteX16740" fmla="*/ 2740921 w 6085020"/>
              <a:gd name="connsiteY16740" fmla="*/ 3387047 h 4885973"/>
              <a:gd name="connsiteX16741" fmla="*/ 2751570 w 6085020"/>
              <a:gd name="connsiteY16741" fmla="*/ 3371304 h 4885973"/>
              <a:gd name="connsiteX16742" fmla="*/ 577126 w 6085020"/>
              <a:gd name="connsiteY16742" fmla="*/ 3371115 h 4885973"/>
              <a:gd name="connsiteX16743" fmla="*/ 578647 w 6085020"/>
              <a:gd name="connsiteY16743" fmla="*/ 3371115 h 4885973"/>
              <a:gd name="connsiteX16744" fmla="*/ 577072 w 6085020"/>
              <a:gd name="connsiteY16744" fmla="*/ 3371281 h 4885973"/>
              <a:gd name="connsiteX16745" fmla="*/ 2297095 w 6085020"/>
              <a:gd name="connsiteY16745" fmla="*/ 3370546 h 4885973"/>
              <a:gd name="connsiteX16746" fmla="*/ 2297095 w 6085020"/>
              <a:gd name="connsiteY16746" fmla="*/ 3391219 h 4885973"/>
              <a:gd name="connsiteX16747" fmla="*/ 2297095 w 6085020"/>
              <a:gd name="connsiteY16747" fmla="*/ 3391599 h 4885973"/>
              <a:gd name="connsiteX16748" fmla="*/ 2323337 w 6085020"/>
              <a:gd name="connsiteY16748" fmla="*/ 3386288 h 4885973"/>
              <a:gd name="connsiteX16749" fmla="*/ 2297095 w 6085020"/>
              <a:gd name="connsiteY16749" fmla="*/ 3370546 h 4885973"/>
              <a:gd name="connsiteX16750" fmla="*/ 4912893 w 6085020"/>
              <a:gd name="connsiteY16750" fmla="*/ 3370356 h 4885973"/>
              <a:gd name="connsiteX16751" fmla="*/ 4922591 w 6085020"/>
              <a:gd name="connsiteY16751" fmla="*/ 3384581 h 4885973"/>
              <a:gd name="connsiteX16752" fmla="*/ 4923542 w 6085020"/>
              <a:gd name="connsiteY16752" fmla="*/ 3386098 h 4885973"/>
              <a:gd name="connsiteX16753" fmla="*/ 4912893 w 6085020"/>
              <a:gd name="connsiteY16753" fmla="*/ 3370356 h 4885973"/>
              <a:gd name="connsiteX16754" fmla="*/ 2533080 w 6085020"/>
              <a:gd name="connsiteY16754" fmla="*/ 3369408 h 4885973"/>
              <a:gd name="connsiteX16755" fmla="*/ 2533080 w 6085020"/>
              <a:gd name="connsiteY16755" fmla="*/ 3369408 h 4885973"/>
              <a:gd name="connsiteX16756" fmla="*/ 920610 w 6085020"/>
              <a:gd name="connsiteY16756" fmla="*/ 3369047 h 4885973"/>
              <a:gd name="connsiteX16757" fmla="*/ 913601 w 6085020"/>
              <a:gd name="connsiteY16757" fmla="*/ 3380181 h 4885973"/>
              <a:gd name="connsiteX16758" fmla="*/ 914274 w 6085020"/>
              <a:gd name="connsiteY16758" fmla="*/ 3382116 h 4885973"/>
              <a:gd name="connsiteX16759" fmla="*/ 926064 w 6085020"/>
              <a:gd name="connsiteY16759" fmla="*/ 3387805 h 4885973"/>
              <a:gd name="connsiteX16760" fmla="*/ 931858 w 6085020"/>
              <a:gd name="connsiteY16760" fmla="*/ 3376293 h 4885973"/>
              <a:gd name="connsiteX16761" fmla="*/ 931769 w 6085020"/>
              <a:gd name="connsiteY16761" fmla="*/ 3376046 h 4885973"/>
              <a:gd name="connsiteX16762" fmla="*/ 920610 w 6085020"/>
              <a:gd name="connsiteY16762" fmla="*/ 3369047 h 4885973"/>
              <a:gd name="connsiteX16763" fmla="*/ 615878 w 6085020"/>
              <a:gd name="connsiteY16763" fmla="*/ 3368640 h 4885973"/>
              <a:gd name="connsiteX16764" fmla="*/ 606028 w 6085020"/>
              <a:gd name="connsiteY16764" fmla="*/ 3369598 h 4885973"/>
              <a:gd name="connsiteX16765" fmla="*/ 599184 w 6085020"/>
              <a:gd name="connsiteY16765" fmla="*/ 3380788 h 4885973"/>
              <a:gd name="connsiteX16766" fmla="*/ 604699 w 6085020"/>
              <a:gd name="connsiteY16766" fmla="*/ 3390840 h 4885973"/>
              <a:gd name="connsiteX16767" fmla="*/ 618200 w 6085020"/>
              <a:gd name="connsiteY16767" fmla="*/ 3392357 h 4885973"/>
              <a:gd name="connsiteX16768" fmla="*/ 623523 w 6085020"/>
              <a:gd name="connsiteY16768" fmla="*/ 3374908 h 4885973"/>
              <a:gd name="connsiteX16769" fmla="*/ 615878 w 6085020"/>
              <a:gd name="connsiteY16769" fmla="*/ 3368640 h 4885973"/>
              <a:gd name="connsiteX16770" fmla="*/ 3296560 w 6085020"/>
              <a:gd name="connsiteY16770" fmla="*/ 3368460 h 4885973"/>
              <a:gd name="connsiteX16771" fmla="*/ 3296560 w 6085020"/>
              <a:gd name="connsiteY16771" fmla="*/ 3368460 h 4885973"/>
              <a:gd name="connsiteX16772" fmla="*/ 2490286 w 6085020"/>
              <a:gd name="connsiteY16772" fmla="*/ 3365727 h 4885973"/>
              <a:gd name="connsiteX16773" fmla="*/ 2501704 w 6085020"/>
              <a:gd name="connsiteY16773" fmla="*/ 3369408 h 4885973"/>
              <a:gd name="connsiteX16774" fmla="*/ 2490286 w 6085020"/>
              <a:gd name="connsiteY16774" fmla="*/ 3365727 h 4885973"/>
              <a:gd name="connsiteX16775" fmla="*/ 242260 w 6085020"/>
              <a:gd name="connsiteY16775" fmla="*/ 3365614 h 4885973"/>
              <a:gd name="connsiteX16776" fmla="*/ 242260 w 6085020"/>
              <a:gd name="connsiteY16776" fmla="*/ 3370735 h 4885973"/>
              <a:gd name="connsiteX16777" fmla="*/ 239598 w 6085020"/>
              <a:gd name="connsiteY16777" fmla="*/ 3374339 h 4885973"/>
              <a:gd name="connsiteX16778" fmla="*/ 236935 w 6085020"/>
              <a:gd name="connsiteY16778" fmla="*/ 3377943 h 4885973"/>
              <a:gd name="connsiteX16779" fmla="*/ 241119 w 6085020"/>
              <a:gd name="connsiteY16779" fmla="*/ 3381357 h 4885973"/>
              <a:gd name="connsiteX16780" fmla="*/ 245302 w 6085020"/>
              <a:gd name="connsiteY16780" fmla="*/ 3384581 h 4885973"/>
              <a:gd name="connsiteX16781" fmla="*/ 243401 w 6085020"/>
              <a:gd name="connsiteY16781" fmla="*/ 3376046 h 4885973"/>
              <a:gd name="connsiteX16782" fmla="*/ 252718 w 6085020"/>
              <a:gd name="connsiteY16782" fmla="*/ 3376046 h 4885973"/>
              <a:gd name="connsiteX16783" fmla="*/ 252718 w 6085020"/>
              <a:gd name="connsiteY16783" fmla="*/ 3365614 h 4885973"/>
              <a:gd name="connsiteX16784" fmla="*/ 1397273 w 6085020"/>
              <a:gd name="connsiteY16784" fmla="*/ 3364666 h 4885973"/>
              <a:gd name="connsiteX16785" fmla="*/ 1418761 w 6085020"/>
              <a:gd name="connsiteY16785" fmla="*/ 3365045 h 4885973"/>
              <a:gd name="connsiteX16786" fmla="*/ 1418190 w 6085020"/>
              <a:gd name="connsiteY16786" fmla="*/ 3364666 h 4885973"/>
              <a:gd name="connsiteX16787" fmla="*/ 627518 w 6085020"/>
              <a:gd name="connsiteY16787" fmla="*/ 3364287 h 4885973"/>
              <a:gd name="connsiteX16788" fmla="*/ 625236 w 6085020"/>
              <a:gd name="connsiteY16788" fmla="*/ 3371494 h 4885973"/>
              <a:gd name="connsiteX16789" fmla="*/ 627518 w 6085020"/>
              <a:gd name="connsiteY16789" fmla="*/ 3364287 h 4885973"/>
              <a:gd name="connsiteX16790" fmla="*/ 5622369 w 6085020"/>
              <a:gd name="connsiteY16790" fmla="*/ 3363528 h 4885973"/>
              <a:gd name="connsiteX16791" fmla="*/ 5618946 w 6085020"/>
              <a:gd name="connsiteY16791" fmla="*/ 3364856 h 4885973"/>
              <a:gd name="connsiteX16792" fmla="*/ 5615523 w 6085020"/>
              <a:gd name="connsiteY16792" fmla="*/ 3366183 h 4885973"/>
              <a:gd name="connsiteX16793" fmla="*/ 5615523 w 6085020"/>
              <a:gd name="connsiteY16793" fmla="*/ 3370735 h 4885973"/>
              <a:gd name="connsiteX16794" fmla="*/ 5615523 w 6085020"/>
              <a:gd name="connsiteY16794" fmla="*/ 3376615 h 4885973"/>
              <a:gd name="connsiteX16795" fmla="*/ 5614952 w 6085020"/>
              <a:gd name="connsiteY16795" fmla="*/ 3380977 h 4885973"/>
              <a:gd name="connsiteX16796" fmla="*/ 5614952 w 6085020"/>
              <a:gd name="connsiteY16796" fmla="*/ 3381357 h 4885973"/>
              <a:gd name="connsiteX16797" fmla="*/ 5614952 w 6085020"/>
              <a:gd name="connsiteY16797" fmla="*/ 3386098 h 4885973"/>
              <a:gd name="connsiteX16798" fmla="*/ 5616093 w 6085020"/>
              <a:gd name="connsiteY16798" fmla="*/ 3386098 h 4885973"/>
              <a:gd name="connsiteX16799" fmla="*/ 5616093 w 6085020"/>
              <a:gd name="connsiteY16799" fmla="*/ 3379839 h 4885973"/>
              <a:gd name="connsiteX16800" fmla="*/ 5616093 w 6085020"/>
              <a:gd name="connsiteY16800" fmla="*/ 3373960 h 4885973"/>
              <a:gd name="connsiteX16801" fmla="*/ 5618185 w 6085020"/>
              <a:gd name="connsiteY16801" fmla="*/ 3373960 h 4885973"/>
              <a:gd name="connsiteX16802" fmla="*/ 5618185 w 6085020"/>
              <a:gd name="connsiteY16802" fmla="*/ 3372253 h 4885973"/>
              <a:gd name="connsiteX16803" fmla="*/ 5618185 w 6085020"/>
              <a:gd name="connsiteY16803" fmla="*/ 3369218 h 4885973"/>
              <a:gd name="connsiteX16804" fmla="*/ 5618185 w 6085020"/>
              <a:gd name="connsiteY16804" fmla="*/ 3367511 h 4885973"/>
              <a:gd name="connsiteX16805" fmla="*/ 5620277 w 6085020"/>
              <a:gd name="connsiteY16805" fmla="*/ 3365614 h 4885973"/>
              <a:gd name="connsiteX16806" fmla="*/ 1878560 w 6085020"/>
              <a:gd name="connsiteY16806" fmla="*/ 3361442 h 4885973"/>
              <a:gd name="connsiteX16807" fmla="*/ 1877799 w 6085020"/>
              <a:gd name="connsiteY16807" fmla="*/ 3361821 h 4885973"/>
              <a:gd name="connsiteX16808" fmla="*/ 1878992 w 6085020"/>
              <a:gd name="connsiteY16808" fmla="*/ 3362243 h 4885973"/>
              <a:gd name="connsiteX16809" fmla="*/ 1884051 w 6085020"/>
              <a:gd name="connsiteY16809" fmla="*/ 3371636 h 4885973"/>
              <a:gd name="connsiteX16810" fmla="*/ 1892822 w 6085020"/>
              <a:gd name="connsiteY16810" fmla="*/ 3378132 h 4885973"/>
              <a:gd name="connsiteX16811" fmla="*/ 1887379 w 6085020"/>
              <a:gd name="connsiteY16811" fmla="*/ 3365212 h 4885973"/>
              <a:gd name="connsiteX16812" fmla="*/ 1878992 w 6085020"/>
              <a:gd name="connsiteY16812" fmla="*/ 3362243 h 4885973"/>
              <a:gd name="connsiteX16813" fmla="*/ 3410844 w 6085020"/>
              <a:gd name="connsiteY16813" fmla="*/ 3360873 h 4885973"/>
              <a:gd name="connsiteX16814" fmla="*/ 3410844 w 6085020"/>
              <a:gd name="connsiteY16814" fmla="*/ 3360873 h 4885973"/>
              <a:gd name="connsiteX16815" fmla="*/ 2328471 w 6085020"/>
              <a:gd name="connsiteY16815" fmla="*/ 3360304 h 4885973"/>
              <a:gd name="connsiteX16816" fmla="*/ 2328471 w 6085020"/>
              <a:gd name="connsiteY16816" fmla="*/ 3360304 h 4885973"/>
              <a:gd name="connsiteX16817" fmla="*/ 1812480 w 6085020"/>
              <a:gd name="connsiteY16817" fmla="*/ 3359261 h 4885973"/>
              <a:gd name="connsiteX16818" fmla="*/ 1816188 w 6085020"/>
              <a:gd name="connsiteY16818" fmla="*/ 3376046 h 4885973"/>
              <a:gd name="connsiteX16819" fmla="*/ 1812480 w 6085020"/>
              <a:gd name="connsiteY16819" fmla="*/ 3359261 h 4885973"/>
              <a:gd name="connsiteX16820" fmla="*/ 1997788 w 6085020"/>
              <a:gd name="connsiteY16820" fmla="*/ 3358407 h 4885973"/>
              <a:gd name="connsiteX16821" fmla="*/ 1997788 w 6085020"/>
              <a:gd name="connsiteY16821" fmla="*/ 3358407 h 4885973"/>
              <a:gd name="connsiteX16822" fmla="*/ 3083489 w 6085020"/>
              <a:gd name="connsiteY16822" fmla="*/ 3357364 h 4885973"/>
              <a:gd name="connsiteX16823" fmla="*/ 3087197 w 6085020"/>
              <a:gd name="connsiteY16823" fmla="*/ 3374149 h 4885973"/>
              <a:gd name="connsiteX16824" fmla="*/ 3083489 w 6085020"/>
              <a:gd name="connsiteY16824" fmla="*/ 3357364 h 4885973"/>
              <a:gd name="connsiteX16825" fmla="*/ 4720264 w 6085020"/>
              <a:gd name="connsiteY16825" fmla="*/ 3357269 h 4885973"/>
              <a:gd name="connsiteX16826" fmla="*/ 4107389 w 6085020"/>
              <a:gd name="connsiteY16826" fmla="*/ 3603645 h 4885973"/>
              <a:gd name="connsiteX16827" fmla="*/ 4217870 w 6085020"/>
              <a:gd name="connsiteY16827" fmla="*/ 3982976 h 4885973"/>
              <a:gd name="connsiteX16828" fmla="*/ 4211785 w 6085020"/>
              <a:gd name="connsiteY16828" fmla="*/ 3982976 h 4885973"/>
              <a:gd name="connsiteX16829" fmla="*/ 4211785 w 6085020"/>
              <a:gd name="connsiteY16829" fmla="*/ 3993407 h 4885973"/>
              <a:gd name="connsiteX16830" fmla="*/ 4221483 w 6085020"/>
              <a:gd name="connsiteY16830" fmla="*/ 3993407 h 4885973"/>
              <a:gd name="connsiteX16831" fmla="*/ 4231942 w 6085020"/>
              <a:gd name="connsiteY16831" fmla="*/ 4030013 h 4885973"/>
              <a:gd name="connsiteX16832" fmla="*/ 4551595 w 6085020"/>
              <a:gd name="connsiteY16832" fmla="*/ 3923421 h 4885973"/>
              <a:gd name="connsiteX16833" fmla="*/ 4552736 w 6085020"/>
              <a:gd name="connsiteY16833" fmla="*/ 3923421 h 4885973"/>
              <a:gd name="connsiteX16834" fmla="*/ 4554447 w 6085020"/>
              <a:gd name="connsiteY16834" fmla="*/ 3923421 h 4885973"/>
              <a:gd name="connsiteX16835" fmla="*/ 4554447 w 6085020"/>
              <a:gd name="connsiteY16835" fmla="*/ 3922093 h 4885973"/>
              <a:gd name="connsiteX16836" fmla="*/ 4824851 w 6085020"/>
              <a:gd name="connsiteY16836" fmla="*/ 3810001 h 4885973"/>
              <a:gd name="connsiteX16837" fmla="*/ 4824851 w 6085020"/>
              <a:gd name="connsiteY16837" fmla="*/ 3819674 h 4885973"/>
              <a:gd name="connsiteX16838" fmla="*/ 4835119 w 6085020"/>
              <a:gd name="connsiteY16838" fmla="*/ 3818536 h 4885973"/>
              <a:gd name="connsiteX16839" fmla="*/ 4845578 w 6085020"/>
              <a:gd name="connsiteY16839" fmla="*/ 3817018 h 4885973"/>
              <a:gd name="connsiteX16840" fmla="*/ 4849001 w 6085020"/>
              <a:gd name="connsiteY16840" fmla="*/ 3828019 h 4885973"/>
              <a:gd name="connsiteX16841" fmla="*/ 4852614 w 6085020"/>
              <a:gd name="connsiteY16841" fmla="*/ 3838830 h 4885973"/>
              <a:gd name="connsiteX16842" fmla="*/ 4870488 w 6085020"/>
              <a:gd name="connsiteY16842" fmla="*/ 3823467 h 4885973"/>
              <a:gd name="connsiteX16843" fmla="*/ 4885321 w 6085020"/>
              <a:gd name="connsiteY16843" fmla="*/ 3804500 h 4885973"/>
              <a:gd name="connsiteX16844" fmla="*/ 4855086 w 6085020"/>
              <a:gd name="connsiteY16844" fmla="*/ 3795776 h 4885973"/>
              <a:gd name="connsiteX16845" fmla="*/ 4911562 w 6085020"/>
              <a:gd name="connsiteY16845" fmla="*/ 3770740 h 4885973"/>
              <a:gd name="connsiteX16846" fmla="*/ 4912893 w 6085020"/>
              <a:gd name="connsiteY16846" fmla="*/ 3768843 h 4885973"/>
              <a:gd name="connsiteX16847" fmla="*/ 4890835 w 6085020"/>
              <a:gd name="connsiteY16847" fmla="*/ 3721427 h 4885973"/>
              <a:gd name="connsiteX16848" fmla="*/ 4892547 w 6085020"/>
              <a:gd name="connsiteY16848" fmla="*/ 3716496 h 4885973"/>
              <a:gd name="connsiteX16849" fmla="*/ 4887032 w 6085020"/>
              <a:gd name="connsiteY16849" fmla="*/ 3716496 h 4885973"/>
              <a:gd name="connsiteX16850" fmla="*/ 4780734 w 6085020"/>
              <a:gd name="connsiteY16850" fmla="*/ 3486811 h 4885973"/>
              <a:gd name="connsiteX16851" fmla="*/ 4801651 w 6085020"/>
              <a:gd name="connsiteY16851" fmla="*/ 3465948 h 4885973"/>
              <a:gd name="connsiteX16852" fmla="*/ 4777311 w 6085020"/>
              <a:gd name="connsiteY16852" fmla="*/ 3479793 h 4885973"/>
              <a:gd name="connsiteX16853" fmla="*/ 1596103 w 6085020"/>
              <a:gd name="connsiteY16853" fmla="*/ 3357017 h 4885973"/>
              <a:gd name="connsiteX16854" fmla="*/ 1601691 w 6085020"/>
              <a:gd name="connsiteY16854" fmla="*/ 3359924 h 4885973"/>
              <a:gd name="connsiteX16855" fmla="*/ 1596103 w 6085020"/>
              <a:gd name="connsiteY16855" fmla="*/ 3357017 h 4885973"/>
              <a:gd name="connsiteX16856" fmla="*/ 3955759 w 6085020"/>
              <a:gd name="connsiteY16856" fmla="*/ 3356259 h 4885973"/>
              <a:gd name="connsiteX16857" fmla="*/ 3961348 w 6085020"/>
              <a:gd name="connsiteY16857" fmla="*/ 3359166 h 4885973"/>
              <a:gd name="connsiteX16858" fmla="*/ 3955759 w 6085020"/>
              <a:gd name="connsiteY16858" fmla="*/ 3356259 h 4885973"/>
              <a:gd name="connsiteX16859" fmla="*/ 2312498 w 6085020"/>
              <a:gd name="connsiteY16859" fmla="*/ 3355752 h 4885973"/>
              <a:gd name="connsiteX16860" fmla="*/ 2312498 w 6085020"/>
              <a:gd name="connsiteY16860" fmla="*/ 3355752 h 4885973"/>
              <a:gd name="connsiteX16861" fmla="*/ 5578632 w 6085020"/>
              <a:gd name="connsiteY16861" fmla="*/ 3354993 h 4885973"/>
              <a:gd name="connsiteX16862" fmla="*/ 5574259 w 6085020"/>
              <a:gd name="connsiteY16862" fmla="*/ 3356890 h 4885973"/>
              <a:gd name="connsiteX16863" fmla="*/ 5575780 w 6085020"/>
              <a:gd name="connsiteY16863" fmla="*/ 3358786 h 4885973"/>
              <a:gd name="connsiteX16864" fmla="*/ 5577301 w 6085020"/>
              <a:gd name="connsiteY16864" fmla="*/ 3360683 h 4885973"/>
              <a:gd name="connsiteX16865" fmla="*/ 5575400 w 6085020"/>
              <a:gd name="connsiteY16865" fmla="*/ 3362390 h 4885973"/>
              <a:gd name="connsiteX16866" fmla="*/ 5578062 w 6085020"/>
              <a:gd name="connsiteY16866" fmla="*/ 3362390 h 4885973"/>
              <a:gd name="connsiteX16867" fmla="*/ 5578062 w 6085020"/>
              <a:gd name="connsiteY16867" fmla="*/ 3359545 h 4885973"/>
              <a:gd name="connsiteX16868" fmla="*/ 5579013 w 6085020"/>
              <a:gd name="connsiteY16868" fmla="*/ 3357080 h 4885973"/>
              <a:gd name="connsiteX16869" fmla="*/ 5578632 w 6085020"/>
              <a:gd name="connsiteY16869" fmla="*/ 3356131 h 4885973"/>
              <a:gd name="connsiteX16870" fmla="*/ 432805 w 6085020"/>
              <a:gd name="connsiteY16870" fmla="*/ 3354671 h 4885973"/>
              <a:gd name="connsiteX16871" fmla="*/ 430382 w 6085020"/>
              <a:gd name="connsiteY16871" fmla="*/ 3357876 h 4885973"/>
              <a:gd name="connsiteX16872" fmla="*/ 433558 w 6085020"/>
              <a:gd name="connsiteY16872" fmla="*/ 3360304 h 4885973"/>
              <a:gd name="connsiteX16873" fmla="*/ 436030 w 6085020"/>
              <a:gd name="connsiteY16873" fmla="*/ 3357080 h 4885973"/>
              <a:gd name="connsiteX16874" fmla="*/ 432805 w 6085020"/>
              <a:gd name="connsiteY16874" fmla="*/ 3354671 h 4885973"/>
              <a:gd name="connsiteX16875" fmla="*/ 3510296 w 6085020"/>
              <a:gd name="connsiteY16875" fmla="*/ 3354614 h 4885973"/>
              <a:gd name="connsiteX16876" fmla="*/ 3511168 w 6085020"/>
              <a:gd name="connsiteY16876" fmla="*/ 3355225 h 4885973"/>
              <a:gd name="connsiteX16877" fmla="*/ 3521135 w 6085020"/>
              <a:gd name="connsiteY16877" fmla="*/ 3375477 h 4885973"/>
              <a:gd name="connsiteX16878" fmla="*/ 3519495 w 6085020"/>
              <a:gd name="connsiteY16878" fmla="*/ 3361063 h 4885973"/>
              <a:gd name="connsiteX16879" fmla="*/ 3511168 w 6085020"/>
              <a:gd name="connsiteY16879" fmla="*/ 3355225 h 4885973"/>
              <a:gd name="connsiteX16880" fmla="*/ 3510867 w 6085020"/>
              <a:gd name="connsiteY16880" fmla="*/ 3354614 h 4885973"/>
              <a:gd name="connsiteX16881" fmla="*/ 1744309 w 6085020"/>
              <a:gd name="connsiteY16881" fmla="*/ 3354614 h 4885973"/>
              <a:gd name="connsiteX16882" fmla="*/ 1744309 w 6085020"/>
              <a:gd name="connsiteY16882" fmla="*/ 3354614 h 4885973"/>
              <a:gd name="connsiteX16883" fmla="*/ 1727195 w 6085020"/>
              <a:gd name="connsiteY16883" fmla="*/ 3354614 h 4885973"/>
              <a:gd name="connsiteX16884" fmla="*/ 1727378 w 6085020"/>
              <a:gd name="connsiteY16884" fmla="*/ 3354916 h 4885973"/>
              <a:gd name="connsiteX16885" fmla="*/ 1726839 w 6085020"/>
              <a:gd name="connsiteY16885" fmla="*/ 3376117 h 4885973"/>
              <a:gd name="connsiteX16886" fmla="*/ 1732710 w 6085020"/>
              <a:gd name="connsiteY16886" fmla="*/ 3391219 h 4885973"/>
              <a:gd name="connsiteX16887" fmla="*/ 1736798 w 6085020"/>
              <a:gd name="connsiteY16887" fmla="*/ 3370499 h 4885973"/>
              <a:gd name="connsiteX16888" fmla="*/ 1727378 w 6085020"/>
              <a:gd name="connsiteY16888" fmla="*/ 3354916 h 4885973"/>
              <a:gd name="connsiteX16889" fmla="*/ 1727385 w 6085020"/>
              <a:gd name="connsiteY16889" fmla="*/ 3354614 h 4885973"/>
              <a:gd name="connsiteX16890" fmla="*/ 1518022 w 6085020"/>
              <a:gd name="connsiteY16890" fmla="*/ 3354614 h 4885973"/>
              <a:gd name="connsiteX16891" fmla="*/ 1518972 w 6085020"/>
              <a:gd name="connsiteY16891" fmla="*/ 3355054 h 4885973"/>
              <a:gd name="connsiteX16892" fmla="*/ 1508729 w 6085020"/>
              <a:gd name="connsiteY16892" fmla="*/ 3366824 h 4885973"/>
              <a:gd name="connsiteX16893" fmla="*/ 1514219 w 6085020"/>
              <a:gd name="connsiteY16893" fmla="*/ 3375477 h 4885973"/>
              <a:gd name="connsiteX16894" fmla="*/ 1522295 w 6085020"/>
              <a:gd name="connsiteY16894" fmla="*/ 3356594 h 4885973"/>
              <a:gd name="connsiteX16895" fmla="*/ 1518972 w 6085020"/>
              <a:gd name="connsiteY16895" fmla="*/ 3355054 h 4885973"/>
              <a:gd name="connsiteX16896" fmla="*/ 1519354 w 6085020"/>
              <a:gd name="connsiteY16896" fmla="*/ 3354614 h 4885973"/>
              <a:gd name="connsiteX16897" fmla="*/ 654710 w 6085020"/>
              <a:gd name="connsiteY16897" fmla="*/ 3353855 h 4885973"/>
              <a:gd name="connsiteX16898" fmla="*/ 634307 w 6085020"/>
              <a:gd name="connsiteY16898" fmla="*/ 3356922 h 4885973"/>
              <a:gd name="connsiteX16899" fmla="*/ 634520 w 6085020"/>
              <a:gd name="connsiteY16899" fmla="*/ 3363925 h 4885973"/>
              <a:gd name="connsiteX16900" fmla="*/ 633793 w 6085020"/>
              <a:gd name="connsiteY16900" fmla="*/ 3364287 h 4885973"/>
              <a:gd name="connsiteX16901" fmla="*/ 634554 w 6085020"/>
              <a:gd name="connsiteY16901" fmla="*/ 3365045 h 4885973"/>
              <a:gd name="connsiteX16902" fmla="*/ 634520 w 6085020"/>
              <a:gd name="connsiteY16902" fmla="*/ 3363925 h 4885973"/>
              <a:gd name="connsiteX16903" fmla="*/ 5610959 w 6085020"/>
              <a:gd name="connsiteY16903" fmla="*/ 3353476 h 4885973"/>
              <a:gd name="connsiteX16904" fmla="*/ 5610008 w 6085020"/>
              <a:gd name="connsiteY16904" fmla="*/ 3354993 h 4885973"/>
              <a:gd name="connsiteX16905" fmla="*/ 5610959 w 6085020"/>
              <a:gd name="connsiteY16905" fmla="*/ 3354993 h 4885973"/>
              <a:gd name="connsiteX16906" fmla="*/ 4327210 w 6085020"/>
              <a:gd name="connsiteY16906" fmla="*/ 3353476 h 4885973"/>
              <a:gd name="connsiteX16907" fmla="*/ 4327210 w 6085020"/>
              <a:gd name="connsiteY16907" fmla="*/ 3353476 h 4885973"/>
              <a:gd name="connsiteX16908" fmla="*/ 3113439 w 6085020"/>
              <a:gd name="connsiteY16908" fmla="*/ 3353286 h 4885973"/>
              <a:gd name="connsiteX16909" fmla="*/ 3113439 w 6085020"/>
              <a:gd name="connsiteY16909" fmla="*/ 3353476 h 4885973"/>
              <a:gd name="connsiteX16910" fmla="*/ 3113439 w 6085020"/>
              <a:gd name="connsiteY16910" fmla="*/ 3384771 h 4885973"/>
              <a:gd name="connsiteX16911" fmla="*/ 3139490 w 6085020"/>
              <a:gd name="connsiteY16911" fmla="*/ 3363908 h 4885973"/>
              <a:gd name="connsiteX16912" fmla="*/ 3113439 w 6085020"/>
              <a:gd name="connsiteY16912" fmla="*/ 3353286 h 4885973"/>
              <a:gd name="connsiteX16913" fmla="*/ 584352 w 6085020"/>
              <a:gd name="connsiteY16913" fmla="*/ 3352338 h 4885973"/>
              <a:gd name="connsiteX16914" fmla="*/ 553357 w 6085020"/>
              <a:gd name="connsiteY16914" fmla="*/ 3373770 h 4885973"/>
              <a:gd name="connsiteX16915" fmla="*/ 577072 w 6085020"/>
              <a:gd name="connsiteY16915" fmla="*/ 3371281 h 4885973"/>
              <a:gd name="connsiteX16916" fmla="*/ 574464 w 6085020"/>
              <a:gd name="connsiteY16916" fmla="*/ 3379270 h 4885973"/>
              <a:gd name="connsiteX16917" fmla="*/ 569710 w 6085020"/>
              <a:gd name="connsiteY16917" fmla="*/ 3390461 h 4885973"/>
              <a:gd name="connsiteX16918" fmla="*/ 578077 w 6085020"/>
              <a:gd name="connsiteY16918" fmla="*/ 3390461 h 4885973"/>
              <a:gd name="connsiteX16919" fmla="*/ 580739 w 6085020"/>
              <a:gd name="connsiteY16919" fmla="*/ 3390461 h 4885973"/>
              <a:gd name="connsiteX16920" fmla="*/ 583782 w 6085020"/>
              <a:gd name="connsiteY16920" fmla="*/ 3390461 h 4885973"/>
              <a:gd name="connsiteX16921" fmla="*/ 583782 w 6085020"/>
              <a:gd name="connsiteY16921" fmla="*/ 3384771 h 4885973"/>
              <a:gd name="connsiteX16922" fmla="*/ 586254 w 6085020"/>
              <a:gd name="connsiteY16922" fmla="*/ 3370167 h 4885973"/>
              <a:gd name="connsiteX16923" fmla="*/ 581500 w 6085020"/>
              <a:gd name="connsiteY16923" fmla="*/ 3368839 h 4885973"/>
              <a:gd name="connsiteX16924" fmla="*/ 584352 w 6085020"/>
              <a:gd name="connsiteY16924" fmla="*/ 3352338 h 4885973"/>
              <a:gd name="connsiteX16925" fmla="*/ 1925238 w 6085020"/>
              <a:gd name="connsiteY16925" fmla="*/ 3351801 h 4885973"/>
              <a:gd name="connsiteX16926" fmla="*/ 1920585 w 6085020"/>
              <a:gd name="connsiteY16926" fmla="*/ 3355562 h 4885973"/>
              <a:gd name="connsiteX16927" fmla="*/ 1925238 w 6085020"/>
              <a:gd name="connsiteY16927" fmla="*/ 3351801 h 4885973"/>
              <a:gd name="connsiteX16928" fmla="*/ 1931043 w 6085020"/>
              <a:gd name="connsiteY16928" fmla="*/ 3350441 h 4885973"/>
              <a:gd name="connsiteX16929" fmla="*/ 1931043 w 6085020"/>
              <a:gd name="connsiteY16929" fmla="*/ 3360873 h 4885973"/>
              <a:gd name="connsiteX16930" fmla="*/ 1941502 w 6085020"/>
              <a:gd name="connsiteY16930" fmla="*/ 3360873 h 4885973"/>
              <a:gd name="connsiteX16931" fmla="*/ 1941502 w 6085020"/>
              <a:gd name="connsiteY16931" fmla="*/ 3350441 h 4885973"/>
              <a:gd name="connsiteX16932" fmla="*/ 2030495 w 6085020"/>
              <a:gd name="connsiteY16932" fmla="*/ 3349114 h 4885973"/>
              <a:gd name="connsiteX16933" fmla="*/ 2020037 w 6085020"/>
              <a:gd name="connsiteY16933" fmla="*/ 3359545 h 4885973"/>
              <a:gd name="connsiteX16934" fmla="*/ 2035820 w 6085020"/>
              <a:gd name="connsiteY16934" fmla="*/ 3365045 h 4885973"/>
              <a:gd name="connsiteX16935" fmla="*/ 2035820 w 6085020"/>
              <a:gd name="connsiteY16935" fmla="*/ 3364666 h 4885973"/>
              <a:gd name="connsiteX16936" fmla="*/ 2030495 w 6085020"/>
              <a:gd name="connsiteY16936" fmla="*/ 3349114 h 4885973"/>
              <a:gd name="connsiteX16937" fmla="*/ 4348127 w 6085020"/>
              <a:gd name="connsiteY16937" fmla="*/ 3348355 h 4885973"/>
              <a:gd name="connsiteX16938" fmla="*/ 4348127 w 6085020"/>
              <a:gd name="connsiteY16938" fmla="*/ 3348355 h 4885973"/>
              <a:gd name="connsiteX16939" fmla="*/ 303681 w 6085020"/>
              <a:gd name="connsiteY16939" fmla="*/ 3347596 h 4885973"/>
              <a:gd name="connsiteX16940" fmla="*/ 303681 w 6085020"/>
              <a:gd name="connsiteY16940" fmla="*/ 3350252 h 4885973"/>
              <a:gd name="connsiteX16941" fmla="*/ 297596 w 6085020"/>
              <a:gd name="connsiteY16941" fmla="*/ 3373770 h 4885973"/>
              <a:gd name="connsiteX16942" fmla="*/ 295123 w 6085020"/>
              <a:gd name="connsiteY16942" fmla="*/ 3384012 h 4885973"/>
              <a:gd name="connsiteX16943" fmla="*/ 294173 w 6085020"/>
              <a:gd name="connsiteY16943" fmla="*/ 3382685 h 4885973"/>
              <a:gd name="connsiteX16944" fmla="*/ 287137 w 6085020"/>
              <a:gd name="connsiteY16944" fmla="*/ 3377943 h 4885973"/>
              <a:gd name="connsiteX16945" fmla="*/ 288658 w 6085020"/>
              <a:gd name="connsiteY16945" fmla="*/ 3383443 h 4885973"/>
              <a:gd name="connsiteX16946" fmla="*/ 293983 w 6085020"/>
              <a:gd name="connsiteY16946" fmla="*/ 3387995 h 4885973"/>
              <a:gd name="connsiteX16947" fmla="*/ 293983 w 6085020"/>
              <a:gd name="connsiteY16947" fmla="*/ 3391409 h 4885973"/>
              <a:gd name="connsiteX16948" fmla="*/ 291320 w 6085020"/>
              <a:gd name="connsiteY16948" fmla="*/ 3391409 h 4885973"/>
              <a:gd name="connsiteX16949" fmla="*/ 291320 w 6085020"/>
              <a:gd name="connsiteY16949" fmla="*/ 3395013 h 4885973"/>
              <a:gd name="connsiteX16950" fmla="*/ 285235 w 6085020"/>
              <a:gd name="connsiteY16950" fmla="*/ 3395013 h 4885973"/>
              <a:gd name="connsiteX16951" fmla="*/ 288658 w 6085020"/>
              <a:gd name="connsiteY16951" fmla="*/ 3401461 h 4885973"/>
              <a:gd name="connsiteX16952" fmla="*/ 288658 w 6085020"/>
              <a:gd name="connsiteY16952" fmla="*/ 3402599 h 4885973"/>
              <a:gd name="connsiteX16953" fmla="*/ 295314 w 6085020"/>
              <a:gd name="connsiteY16953" fmla="*/ 3410565 h 4885973"/>
              <a:gd name="connsiteX16954" fmla="*/ 297025 w 6085020"/>
              <a:gd name="connsiteY16954" fmla="*/ 3405254 h 4885973"/>
              <a:gd name="connsiteX16955" fmla="*/ 306153 w 6085020"/>
              <a:gd name="connsiteY16955" fmla="*/ 3411134 h 4885973"/>
              <a:gd name="connsiteX16956" fmla="*/ 301018 w 6085020"/>
              <a:gd name="connsiteY16956" fmla="*/ 3415497 h 4885973"/>
              <a:gd name="connsiteX16957" fmla="*/ 306723 w 6085020"/>
              <a:gd name="connsiteY16957" fmla="*/ 3415497 h 4885973"/>
              <a:gd name="connsiteX16958" fmla="*/ 310146 w 6085020"/>
              <a:gd name="connsiteY16958" fmla="*/ 3414359 h 4885973"/>
              <a:gd name="connsiteX16959" fmla="*/ 313569 w 6085020"/>
              <a:gd name="connsiteY16959" fmla="*/ 3416635 h 4885973"/>
              <a:gd name="connsiteX16960" fmla="*/ 315470 w 6085020"/>
              <a:gd name="connsiteY16960" fmla="*/ 3438067 h 4885973"/>
              <a:gd name="connsiteX16961" fmla="*/ 316041 w 6085020"/>
              <a:gd name="connsiteY16961" fmla="*/ 3438256 h 4885973"/>
              <a:gd name="connsiteX16962" fmla="*/ 321365 w 6085020"/>
              <a:gd name="connsiteY16962" fmla="*/ 3425169 h 4885973"/>
              <a:gd name="connsiteX16963" fmla="*/ 328591 w 6085020"/>
              <a:gd name="connsiteY16963" fmla="*/ 3424221 h 4885973"/>
              <a:gd name="connsiteX16964" fmla="*/ 332394 w 6085020"/>
              <a:gd name="connsiteY16964" fmla="*/ 3426687 h 4885973"/>
              <a:gd name="connsiteX16965" fmla="*/ 337909 w 6085020"/>
              <a:gd name="connsiteY16965" fmla="*/ 3430290 h 4885973"/>
              <a:gd name="connsiteX16966" fmla="*/ 346466 w 6085020"/>
              <a:gd name="connsiteY16966" fmla="*/ 3435791 h 4885973"/>
              <a:gd name="connsiteX16967" fmla="*/ 337719 w 6085020"/>
              <a:gd name="connsiteY16967" fmla="*/ 3363149 h 4885973"/>
              <a:gd name="connsiteX16968" fmla="*/ 320605 w 6085020"/>
              <a:gd name="connsiteY16968" fmla="*/ 3355373 h 4885973"/>
              <a:gd name="connsiteX16969" fmla="*/ 5594986 w 6085020"/>
              <a:gd name="connsiteY16969" fmla="*/ 3347407 h 4885973"/>
              <a:gd name="connsiteX16970" fmla="*/ 5593275 w 6085020"/>
              <a:gd name="connsiteY16970" fmla="*/ 3349114 h 4885973"/>
              <a:gd name="connsiteX16971" fmla="*/ 5593275 w 6085020"/>
              <a:gd name="connsiteY16971" fmla="*/ 3350062 h 4885973"/>
              <a:gd name="connsiteX16972" fmla="*/ 5594416 w 6085020"/>
              <a:gd name="connsiteY16972" fmla="*/ 3350062 h 4885973"/>
              <a:gd name="connsiteX16973" fmla="*/ 5595557 w 6085020"/>
              <a:gd name="connsiteY16973" fmla="*/ 3348545 h 4885973"/>
              <a:gd name="connsiteX16974" fmla="*/ 5595557 w 6085020"/>
              <a:gd name="connsiteY16974" fmla="*/ 3347407 h 4885973"/>
              <a:gd name="connsiteX16975" fmla="*/ 5654125 w 6085020"/>
              <a:gd name="connsiteY16975" fmla="*/ 3347217 h 4885973"/>
              <a:gd name="connsiteX16976" fmla="*/ 5651843 w 6085020"/>
              <a:gd name="connsiteY16976" fmla="*/ 3349493 h 4885973"/>
              <a:gd name="connsiteX16977" fmla="*/ 5649751 w 6085020"/>
              <a:gd name="connsiteY16977" fmla="*/ 3349872 h 4885973"/>
              <a:gd name="connsiteX16978" fmla="*/ 5649941 w 6085020"/>
              <a:gd name="connsiteY16978" fmla="*/ 3350631 h 4885973"/>
              <a:gd name="connsiteX16979" fmla="*/ 5650512 w 6085020"/>
              <a:gd name="connsiteY16979" fmla="*/ 3350631 h 4885973"/>
              <a:gd name="connsiteX16980" fmla="*/ 5651463 w 6085020"/>
              <a:gd name="connsiteY16980" fmla="*/ 3350631 h 4885973"/>
              <a:gd name="connsiteX16981" fmla="*/ 5651653 w 6085020"/>
              <a:gd name="connsiteY16981" fmla="*/ 3350631 h 4885973"/>
              <a:gd name="connsiteX16982" fmla="*/ 5652223 w 6085020"/>
              <a:gd name="connsiteY16982" fmla="*/ 3350631 h 4885973"/>
              <a:gd name="connsiteX16983" fmla="*/ 5654885 w 6085020"/>
              <a:gd name="connsiteY16983" fmla="*/ 3348545 h 4885973"/>
              <a:gd name="connsiteX16984" fmla="*/ 5655836 w 6085020"/>
              <a:gd name="connsiteY16984" fmla="*/ 3347217 h 4885973"/>
              <a:gd name="connsiteX16985" fmla="*/ 5711286 w 6085020"/>
              <a:gd name="connsiteY16985" fmla="*/ 3346800 h 4885973"/>
              <a:gd name="connsiteX16986" fmla="*/ 5711172 w 6085020"/>
              <a:gd name="connsiteY16986" fmla="*/ 3346838 h 4885973"/>
              <a:gd name="connsiteX16987" fmla="*/ 5705087 w 6085020"/>
              <a:gd name="connsiteY16987" fmla="*/ 3349493 h 4885973"/>
              <a:gd name="connsiteX16988" fmla="*/ 5713454 w 6085020"/>
              <a:gd name="connsiteY16988" fmla="*/ 3368460 h 4885973"/>
              <a:gd name="connsiteX16989" fmla="*/ 5710601 w 6085020"/>
              <a:gd name="connsiteY16989" fmla="*/ 3372063 h 4885973"/>
              <a:gd name="connsiteX16990" fmla="*/ 5708320 w 6085020"/>
              <a:gd name="connsiteY16990" fmla="*/ 3375288 h 4885973"/>
              <a:gd name="connsiteX16991" fmla="*/ 5717067 w 6085020"/>
              <a:gd name="connsiteY16991" fmla="*/ 3375288 h 4885973"/>
              <a:gd name="connsiteX16992" fmla="*/ 5715546 w 6085020"/>
              <a:gd name="connsiteY16992" fmla="*/ 3371873 h 4885973"/>
              <a:gd name="connsiteX16993" fmla="*/ 5714594 w 6085020"/>
              <a:gd name="connsiteY16993" fmla="*/ 3370167 h 4885973"/>
              <a:gd name="connsiteX16994" fmla="*/ 5718778 w 6085020"/>
              <a:gd name="connsiteY16994" fmla="*/ 3364287 h 4885973"/>
              <a:gd name="connsiteX16995" fmla="*/ 5720300 w 6085020"/>
              <a:gd name="connsiteY16995" fmla="*/ 3351010 h 4885973"/>
              <a:gd name="connsiteX16996" fmla="*/ 5711286 w 6085020"/>
              <a:gd name="connsiteY16996" fmla="*/ 3346800 h 4885973"/>
              <a:gd name="connsiteX16997" fmla="*/ 2756704 w 6085020"/>
              <a:gd name="connsiteY16997" fmla="*/ 3344941 h 4885973"/>
              <a:gd name="connsiteX16998" fmla="*/ 2756704 w 6085020"/>
              <a:gd name="connsiteY16998" fmla="*/ 3344941 h 4885973"/>
              <a:gd name="connsiteX16999" fmla="*/ 389061 w 6085020"/>
              <a:gd name="connsiteY16999" fmla="*/ 3344562 h 4885973"/>
              <a:gd name="connsiteX17000" fmla="*/ 389061 w 6085020"/>
              <a:gd name="connsiteY17000" fmla="*/ 3360304 h 4885973"/>
              <a:gd name="connsiteX17001" fmla="*/ 393054 w 6085020"/>
              <a:gd name="connsiteY17001" fmla="*/ 3360304 h 4885973"/>
              <a:gd name="connsiteX17002" fmla="*/ 391153 w 6085020"/>
              <a:gd name="connsiteY17002" fmla="*/ 3363149 h 4885973"/>
              <a:gd name="connsiteX17003" fmla="*/ 394385 w 6085020"/>
              <a:gd name="connsiteY17003" fmla="*/ 3365614 h 4885973"/>
              <a:gd name="connsiteX17004" fmla="*/ 396412 w 6085020"/>
              <a:gd name="connsiteY17004" fmla="*/ 3362144 h 4885973"/>
              <a:gd name="connsiteX17005" fmla="*/ 394385 w 6085020"/>
              <a:gd name="connsiteY17005" fmla="*/ 3360114 h 4885973"/>
              <a:gd name="connsiteX17006" fmla="*/ 394005 w 6085020"/>
              <a:gd name="connsiteY17006" fmla="*/ 3359545 h 4885973"/>
              <a:gd name="connsiteX17007" fmla="*/ 399329 w 6085020"/>
              <a:gd name="connsiteY17007" fmla="*/ 3352527 h 4885973"/>
              <a:gd name="connsiteX17008" fmla="*/ 400851 w 6085020"/>
              <a:gd name="connsiteY17008" fmla="*/ 3349872 h 4885973"/>
              <a:gd name="connsiteX17009" fmla="*/ 399520 w 6085020"/>
              <a:gd name="connsiteY17009" fmla="*/ 3347976 h 4885973"/>
              <a:gd name="connsiteX17010" fmla="*/ 399520 w 6085020"/>
              <a:gd name="connsiteY17010" fmla="*/ 3344562 h 4885973"/>
              <a:gd name="connsiteX17011" fmla="*/ 1711792 w 6085020"/>
              <a:gd name="connsiteY17011" fmla="*/ 3344182 h 4885973"/>
              <a:gd name="connsiteX17012" fmla="*/ 1695819 w 6085020"/>
              <a:gd name="connsiteY17012" fmla="*/ 3359924 h 4885973"/>
              <a:gd name="connsiteX17013" fmla="*/ 1696009 w 6085020"/>
              <a:gd name="connsiteY17013" fmla="*/ 3359924 h 4885973"/>
              <a:gd name="connsiteX17014" fmla="*/ 1711792 w 6085020"/>
              <a:gd name="connsiteY17014" fmla="*/ 3375477 h 4885973"/>
              <a:gd name="connsiteX17015" fmla="*/ 2548673 w 6085020"/>
              <a:gd name="connsiteY17015" fmla="*/ 3343803 h 4885973"/>
              <a:gd name="connsiteX17016" fmla="*/ 2548673 w 6085020"/>
              <a:gd name="connsiteY17016" fmla="*/ 3343803 h 4885973"/>
              <a:gd name="connsiteX17017" fmla="*/ 2651168 w 6085020"/>
              <a:gd name="connsiteY17017" fmla="*/ 3343613 h 4885973"/>
              <a:gd name="connsiteX17018" fmla="*/ 2652308 w 6085020"/>
              <a:gd name="connsiteY17018" fmla="*/ 3356131 h 4885973"/>
              <a:gd name="connsiteX17019" fmla="*/ 2651168 w 6085020"/>
              <a:gd name="connsiteY17019" fmla="*/ 3343613 h 4885973"/>
              <a:gd name="connsiteX17020" fmla="*/ 901153 w 6085020"/>
              <a:gd name="connsiteY17020" fmla="*/ 3343424 h 4885973"/>
              <a:gd name="connsiteX17021" fmla="*/ 898301 w 6085020"/>
              <a:gd name="connsiteY17021" fmla="*/ 3346268 h 4885973"/>
              <a:gd name="connsiteX17022" fmla="*/ 901153 w 6085020"/>
              <a:gd name="connsiteY17022" fmla="*/ 3349114 h 4885973"/>
              <a:gd name="connsiteX17023" fmla="*/ 901914 w 6085020"/>
              <a:gd name="connsiteY17023" fmla="*/ 3349114 h 4885973"/>
              <a:gd name="connsiteX17024" fmla="*/ 904386 w 6085020"/>
              <a:gd name="connsiteY17024" fmla="*/ 3345889 h 4885973"/>
              <a:gd name="connsiteX17025" fmla="*/ 901153 w 6085020"/>
              <a:gd name="connsiteY17025" fmla="*/ 3343424 h 4885973"/>
              <a:gd name="connsiteX17026" fmla="*/ 5614572 w 6085020"/>
              <a:gd name="connsiteY17026" fmla="*/ 3343234 h 4885973"/>
              <a:gd name="connsiteX17027" fmla="*/ 5615333 w 6085020"/>
              <a:gd name="connsiteY17027" fmla="*/ 3357080 h 4885973"/>
              <a:gd name="connsiteX17028" fmla="*/ 5617044 w 6085020"/>
              <a:gd name="connsiteY17028" fmla="*/ 3357080 h 4885973"/>
              <a:gd name="connsiteX17029" fmla="*/ 5617044 w 6085020"/>
              <a:gd name="connsiteY17029" fmla="*/ 3359924 h 4885973"/>
              <a:gd name="connsiteX17030" fmla="*/ 5618185 w 6085020"/>
              <a:gd name="connsiteY17030" fmla="*/ 3359924 h 4885973"/>
              <a:gd name="connsiteX17031" fmla="*/ 5619326 w 6085020"/>
              <a:gd name="connsiteY17031" fmla="*/ 3358028 h 4885973"/>
              <a:gd name="connsiteX17032" fmla="*/ 5620657 w 6085020"/>
              <a:gd name="connsiteY17032" fmla="*/ 3355562 h 4885973"/>
              <a:gd name="connsiteX17033" fmla="*/ 5621798 w 6085020"/>
              <a:gd name="connsiteY17033" fmla="*/ 3354424 h 4885973"/>
              <a:gd name="connsiteX17034" fmla="*/ 5619516 w 6085020"/>
              <a:gd name="connsiteY17034" fmla="*/ 3354424 h 4885973"/>
              <a:gd name="connsiteX17035" fmla="*/ 5616303 w 6085020"/>
              <a:gd name="connsiteY17035" fmla="*/ 3343898 h 4885973"/>
              <a:gd name="connsiteX17036" fmla="*/ 5614572 w 6085020"/>
              <a:gd name="connsiteY17036" fmla="*/ 3343234 h 4885973"/>
              <a:gd name="connsiteX17037" fmla="*/ 4536383 w 6085020"/>
              <a:gd name="connsiteY17037" fmla="*/ 3343044 h 4885973"/>
              <a:gd name="connsiteX17038" fmla="*/ 4536383 w 6085020"/>
              <a:gd name="connsiteY17038" fmla="*/ 3343044 h 4885973"/>
              <a:gd name="connsiteX17039" fmla="*/ 1891881 w 6085020"/>
              <a:gd name="connsiteY17039" fmla="*/ 3342412 h 4885973"/>
              <a:gd name="connsiteX17040" fmla="*/ 1892061 w 6085020"/>
              <a:gd name="connsiteY17040" fmla="*/ 3342475 h 4885973"/>
              <a:gd name="connsiteX17041" fmla="*/ 1892061 w 6085020"/>
              <a:gd name="connsiteY17041" fmla="*/ 3342855 h 4885973"/>
              <a:gd name="connsiteX17042" fmla="*/ 2469377 w 6085020"/>
              <a:gd name="connsiteY17042" fmla="*/ 3341148 h 4885973"/>
              <a:gd name="connsiteX17043" fmla="*/ 2438002 w 6085020"/>
              <a:gd name="connsiteY17043" fmla="*/ 3346268 h 4885973"/>
              <a:gd name="connsiteX17044" fmla="*/ 2464053 w 6085020"/>
              <a:gd name="connsiteY17044" fmla="*/ 3367132 h 4885973"/>
              <a:gd name="connsiteX17045" fmla="*/ 2467022 w 6085020"/>
              <a:gd name="connsiteY17045" fmla="*/ 3351823 h 4885973"/>
              <a:gd name="connsiteX17046" fmla="*/ 2473664 w 6085020"/>
              <a:gd name="connsiteY17046" fmla="*/ 3349857 h 4885973"/>
              <a:gd name="connsiteX17047" fmla="*/ 2474512 w 6085020"/>
              <a:gd name="connsiteY17047" fmla="*/ 3351579 h 4885973"/>
              <a:gd name="connsiteX17048" fmla="*/ 2474892 w 6085020"/>
              <a:gd name="connsiteY17048" fmla="*/ 3349493 h 4885973"/>
              <a:gd name="connsiteX17049" fmla="*/ 2473664 w 6085020"/>
              <a:gd name="connsiteY17049" fmla="*/ 3349857 h 4885973"/>
              <a:gd name="connsiteX17050" fmla="*/ 5618185 w 6085020"/>
              <a:gd name="connsiteY17050" fmla="*/ 3340958 h 4885973"/>
              <a:gd name="connsiteX17051" fmla="*/ 5618185 w 6085020"/>
              <a:gd name="connsiteY17051" fmla="*/ 3343044 h 4885973"/>
              <a:gd name="connsiteX17052" fmla="*/ 5620277 w 6085020"/>
              <a:gd name="connsiteY17052" fmla="*/ 3343044 h 4885973"/>
              <a:gd name="connsiteX17053" fmla="*/ 5620277 w 6085020"/>
              <a:gd name="connsiteY17053" fmla="*/ 3340958 h 4885973"/>
              <a:gd name="connsiteX17054" fmla="*/ 856467 w 6085020"/>
              <a:gd name="connsiteY17054" fmla="*/ 3340199 h 4885973"/>
              <a:gd name="connsiteX17055" fmla="*/ 853234 w 6085020"/>
              <a:gd name="connsiteY17055" fmla="*/ 3344372 h 4885973"/>
              <a:gd name="connsiteX17056" fmla="*/ 850001 w 6085020"/>
              <a:gd name="connsiteY17056" fmla="*/ 3348734 h 4885973"/>
              <a:gd name="connsiteX17057" fmla="*/ 854185 w 6085020"/>
              <a:gd name="connsiteY17057" fmla="*/ 3351958 h 4885973"/>
              <a:gd name="connsiteX17058" fmla="*/ 858368 w 6085020"/>
              <a:gd name="connsiteY17058" fmla="*/ 3355183 h 4885973"/>
              <a:gd name="connsiteX17059" fmla="*/ 1878750 w 6085020"/>
              <a:gd name="connsiteY17059" fmla="*/ 3340010 h 4885973"/>
              <a:gd name="connsiteX17060" fmla="*/ 1878750 w 6085020"/>
              <a:gd name="connsiteY17060" fmla="*/ 3340010 h 4885973"/>
              <a:gd name="connsiteX17061" fmla="*/ 953447 w 6085020"/>
              <a:gd name="connsiteY17061" fmla="*/ 3339630 h 4885973"/>
              <a:gd name="connsiteX17062" fmla="*/ 942988 w 6085020"/>
              <a:gd name="connsiteY17062" fmla="*/ 3354614 h 4885973"/>
              <a:gd name="connsiteX17063" fmla="*/ 942988 w 6085020"/>
              <a:gd name="connsiteY17063" fmla="*/ 3355183 h 4885973"/>
              <a:gd name="connsiteX17064" fmla="*/ 958581 w 6085020"/>
              <a:gd name="connsiteY17064" fmla="*/ 3355183 h 4885973"/>
              <a:gd name="connsiteX17065" fmla="*/ 953447 w 6085020"/>
              <a:gd name="connsiteY17065" fmla="*/ 3339630 h 4885973"/>
              <a:gd name="connsiteX17066" fmla="*/ 2349388 w 6085020"/>
              <a:gd name="connsiteY17066" fmla="*/ 3339441 h 4885973"/>
              <a:gd name="connsiteX17067" fmla="*/ 2359847 w 6085020"/>
              <a:gd name="connsiteY17067" fmla="*/ 3370167 h 4885973"/>
              <a:gd name="connsiteX17068" fmla="*/ 2359847 w 6085020"/>
              <a:gd name="connsiteY17068" fmla="*/ 3370546 h 4885973"/>
              <a:gd name="connsiteX17069" fmla="*/ 2349388 w 6085020"/>
              <a:gd name="connsiteY17069" fmla="*/ 3339441 h 4885973"/>
              <a:gd name="connsiteX17070" fmla="*/ 4667020 w 6085020"/>
              <a:gd name="connsiteY17070" fmla="*/ 3337354 h 4885973"/>
              <a:gd name="connsiteX17071" fmla="*/ 4667020 w 6085020"/>
              <a:gd name="connsiteY17071" fmla="*/ 3337354 h 4885973"/>
              <a:gd name="connsiteX17072" fmla="*/ 2678550 w 6085020"/>
              <a:gd name="connsiteY17072" fmla="*/ 3335268 h 4885973"/>
              <a:gd name="connsiteX17073" fmla="*/ 2678550 w 6085020"/>
              <a:gd name="connsiteY17073" fmla="*/ 3335268 h 4885973"/>
              <a:gd name="connsiteX17074" fmla="*/ 2427353 w 6085020"/>
              <a:gd name="connsiteY17074" fmla="*/ 3334320 h 4885973"/>
              <a:gd name="connsiteX17075" fmla="*/ 2427353 w 6085020"/>
              <a:gd name="connsiteY17075" fmla="*/ 3334320 h 4885973"/>
              <a:gd name="connsiteX17076" fmla="*/ 3384793 w 6085020"/>
              <a:gd name="connsiteY17076" fmla="*/ 3333940 h 4885973"/>
              <a:gd name="connsiteX17077" fmla="*/ 3384793 w 6085020"/>
              <a:gd name="connsiteY17077" fmla="*/ 3333940 h 4885973"/>
              <a:gd name="connsiteX17078" fmla="*/ 5665154 w 6085020"/>
              <a:gd name="connsiteY17078" fmla="*/ 3333561 h 4885973"/>
              <a:gd name="connsiteX17079" fmla="*/ 5665154 w 6085020"/>
              <a:gd name="connsiteY17079" fmla="*/ 3333561 h 4885973"/>
              <a:gd name="connsiteX17080" fmla="*/ 1859544 w 6085020"/>
              <a:gd name="connsiteY17080" fmla="*/ 3332992 h 4885973"/>
              <a:gd name="connsiteX17081" fmla="*/ 1828549 w 6085020"/>
              <a:gd name="connsiteY17081" fmla="*/ 3363908 h 4885973"/>
              <a:gd name="connsiteX17082" fmla="*/ 1863537 w 6085020"/>
              <a:gd name="connsiteY17082" fmla="*/ 3352338 h 4885973"/>
              <a:gd name="connsiteX17083" fmla="*/ 1864298 w 6085020"/>
              <a:gd name="connsiteY17083" fmla="*/ 3351958 h 4885973"/>
              <a:gd name="connsiteX17084" fmla="*/ 1859544 w 6085020"/>
              <a:gd name="connsiteY17084" fmla="*/ 3332992 h 4885973"/>
              <a:gd name="connsiteX17085" fmla="*/ 4776360 w 6085020"/>
              <a:gd name="connsiteY17085" fmla="*/ 3332044 h 4885973"/>
              <a:gd name="connsiteX17086" fmla="*/ 4776360 w 6085020"/>
              <a:gd name="connsiteY17086" fmla="*/ 3332044 h 4885973"/>
              <a:gd name="connsiteX17087" fmla="*/ 5625411 w 6085020"/>
              <a:gd name="connsiteY17087" fmla="*/ 3331854 h 4885973"/>
              <a:gd name="connsiteX17088" fmla="*/ 5625411 w 6085020"/>
              <a:gd name="connsiteY17088" fmla="*/ 3333561 h 4885973"/>
              <a:gd name="connsiteX17089" fmla="*/ 5627123 w 6085020"/>
              <a:gd name="connsiteY17089" fmla="*/ 3333283 h 4885973"/>
              <a:gd name="connsiteX17090" fmla="*/ 5627123 w 6085020"/>
              <a:gd name="connsiteY17090" fmla="*/ 3333561 h 4885973"/>
              <a:gd name="connsiteX17091" fmla="*/ 5627275 w 6085020"/>
              <a:gd name="connsiteY17091" fmla="*/ 3333258 h 4885973"/>
              <a:gd name="connsiteX17092" fmla="*/ 5627275 w 6085020"/>
              <a:gd name="connsiteY17092" fmla="*/ 3333258 h 4885973"/>
              <a:gd name="connsiteX17093" fmla="*/ 5627313 w 6085020"/>
              <a:gd name="connsiteY17093" fmla="*/ 3333182 h 4885973"/>
              <a:gd name="connsiteX17094" fmla="*/ 5627275 w 6085020"/>
              <a:gd name="connsiteY17094" fmla="*/ 3333258 h 4885973"/>
              <a:gd name="connsiteX17095" fmla="*/ 5627123 w 6085020"/>
              <a:gd name="connsiteY17095" fmla="*/ 3333283 h 4885973"/>
              <a:gd name="connsiteX17096" fmla="*/ 5627123 w 6085020"/>
              <a:gd name="connsiteY17096" fmla="*/ 3331854 h 4885973"/>
              <a:gd name="connsiteX17097" fmla="*/ 5625411 w 6085020"/>
              <a:gd name="connsiteY17097" fmla="*/ 3331854 h 4885973"/>
              <a:gd name="connsiteX17098" fmla="*/ 435840 w 6085020"/>
              <a:gd name="connsiteY17098" fmla="*/ 3331475 h 4885973"/>
              <a:gd name="connsiteX17099" fmla="*/ 433345 w 6085020"/>
              <a:gd name="connsiteY17099" fmla="*/ 3334282 h 4885973"/>
              <a:gd name="connsiteX17100" fmla="*/ 433368 w 6085020"/>
              <a:gd name="connsiteY17100" fmla="*/ 3334509 h 4885973"/>
              <a:gd name="connsiteX17101" fmla="*/ 436526 w 6085020"/>
              <a:gd name="connsiteY17101" fmla="*/ 3337013 h 4885973"/>
              <a:gd name="connsiteX17102" fmla="*/ 436527 w 6085020"/>
              <a:gd name="connsiteY17102" fmla="*/ 3337013 h 4885973"/>
              <a:gd name="connsiteX17103" fmla="*/ 436410 w 6085020"/>
              <a:gd name="connsiteY17103" fmla="*/ 3337165 h 4885973"/>
              <a:gd name="connsiteX17104" fmla="*/ 437361 w 6085020"/>
              <a:gd name="connsiteY17104" fmla="*/ 3336785 h 4885973"/>
              <a:gd name="connsiteX17105" fmla="*/ 436527 w 6085020"/>
              <a:gd name="connsiteY17105" fmla="*/ 3337013 h 4885973"/>
              <a:gd name="connsiteX17106" fmla="*/ 438882 w 6085020"/>
              <a:gd name="connsiteY17106" fmla="*/ 3333940 h 4885973"/>
              <a:gd name="connsiteX17107" fmla="*/ 435840 w 6085020"/>
              <a:gd name="connsiteY17107" fmla="*/ 3331475 h 4885973"/>
              <a:gd name="connsiteX17108" fmla="*/ 4017560 w 6085020"/>
              <a:gd name="connsiteY17108" fmla="*/ 3329217 h 4885973"/>
              <a:gd name="connsiteX17109" fmla="*/ 4023149 w 6085020"/>
              <a:gd name="connsiteY17109" fmla="*/ 3332044 h 4885973"/>
              <a:gd name="connsiteX17110" fmla="*/ 4017560 w 6085020"/>
              <a:gd name="connsiteY17110" fmla="*/ 3329217 h 4885973"/>
              <a:gd name="connsiteX17111" fmla="*/ 2354332 w 6085020"/>
              <a:gd name="connsiteY17111" fmla="*/ 3328819 h 4885973"/>
              <a:gd name="connsiteX17112" fmla="*/ 2346726 w 6085020"/>
              <a:gd name="connsiteY17112" fmla="*/ 3335647 h 4885973"/>
              <a:gd name="connsiteX17113" fmla="*/ 2347297 w 6085020"/>
              <a:gd name="connsiteY17113" fmla="*/ 3335837 h 4885973"/>
              <a:gd name="connsiteX17114" fmla="*/ 2354332 w 6085020"/>
              <a:gd name="connsiteY17114" fmla="*/ 3335837 h 4885973"/>
              <a:gd name="connsiteX17115" fmla="*/ 2861861 w 6085020"/>
              <a:gd name="connsiteY17115" fmla="*/ 3328630 h 4885973"/>
              <a:gd name="connsiteX17116" fmla="*/ 2861608 w 6085020"/>
              <a:gd name="connsiteY17116" fmla="*/ 3329758 h 4885973"/>
              <a:gd name="connsiteX17117" fmla="*/ 2853949 w 6085020"/>
              <a:gd name="connsiteY17117" fmla="*/ 3329641 h 4885973"/>
              <a:gd name="connsiteX17118" fmla="*/ 2856917 w 6085020"/>
              <a:gd name="connsiteY17118" fmla="*/ 3350631 h 4885973"/>
              <a:gd name="connsiteX17119" fmla="*/ 2861608 w 6085020"/>
              <a:gd name="connsiteY17119" fmla="*/ 3329758 h 4885973"/>
              <a:gd name="connsiteX17120" fmla="*/ 2862241 w 6085020"/>
              <a:gd name="connsiteY17120" fmla="*/ 3329768 h 4885973"/>
              <a:gd name="connsiteX17121" fmla="*/ 1882553 w 6085020"/>
              <a:gd name="connsiteY17121" fmla="*/ 3328250 h 4885973"/>
              <a:gd name="connsiteX17122" fmla="*/ 1888591 w 6085020"/>
              <a:gd name="connsiteY17122" fmla="*/ 3334344 h 4885973"/>
              <a:gd name="connsiteX17123" fmla="*/ 1891881 w 6085020"/>
              <a:gd name="connsiteY17123" fmla="*/ 3342412 h 4885973"/>
              <a:gd name="connsiteX17124" fmla="*/ 1885025 w 6085020"/>
              <a:gd name="connsiteY17124" fmla="*/ 3340010 h 4885973"/>
              <a:gd name="connsiteX17125" fmla="*/ 1885025 w 6085020"/>
              <a:gd name="connsiteY17125" fmla="*/ 3351958 h 4885973"/>
              <a:gd name="connsiteX17126" fmla="*/ 1920585 w 6085020"/>
              <a:gd name="connsiteY17126" fmla="*/ 3349493 h 4885973"/>
              <a:gd name="connsiteX17127" fmla="*/ 1904421 w 6085020"/>
              <a:gd name="connsiteY17127" fmla="*/ 3332423 h 4885973"/>
              <a:gd name="connsiteX17128" fmla="*/ 1899857 w 6085020"/>
              <a:gd name="connsiteY17128" fmla="*/ 3328250 h 4885973"/>
              <a:gd name="connsiteX17129" fmla="*/ 1896815 w 6085020"/>
              <a:gd name="connsiteY17129" fmla="*/ 3330147 h 4885973"/>
              <a:gd name="connsiteX17130" fmla="*/ 1882553 w 6085020"/>
              <a:gd name="connsiteY17130" fmla="*/ 3328250 h 4885973"/>
              <a:gd name="connsiteX17131" fmla="*/ 5568364 w 6085020"/>
              <a:gd name="connsiteY17131" fmla="*/ 3327492 h 4885973"/>
              <a:gd name="connsiteX17132" fmla="*/ 5568554 w 6085020"/>
              <a:gd name="connsiteY17132" fmla="*/ 3329199 h 4885973"/>
              <a:gd name="connsiteX17133" fmla="*/ 5569885 w 6085020"/>
              <a:gd name="connsiteY17133" fmla="*/ 3329199 h 4885973"/>
              <a:gd name="connsiteX17134" fmla="*/ 5569981 w 6085020"/>
              <a:gd name="connsiteY17134" fmla="*/ 3327587 h 4885973"/>
              <a:gd name="connsiteX17135" fmla="*/ 5569885 w 6085020"/>
              <a:gd name="connsiteY17135" fmla="*/ 3327492 h 4885973"/>
              <a:gd name="connsiteX17136" fmla="*/ 5568364 w 6085020"/>
              <a:gd name="connsiteY17136" fmla="*/ 3327492 h 4885973"/>
              <a:gd name="connsiteX17137" fmla="*/ 314139 w 6085020"/>
              <a:gd name="connsiteY17137" fmla="*/ 3325785 h 4885973"/>
              <a:gd name="connsiteX17138" fmla="*/ 315280 w 6085020"/>
              <a:gd name="connsiteY17138" fmla="*/ 3328250 h 4885973"/>
              <a:gd name="connsiteX17139" fmla="*/ 319083 w 6085020"/>
              <a:gd name="connsiteY17139" fmla="*/ 3331285 h 4885973"/>
              <a:gd name="connsiteX17140" fmla="*/ 321745 w 6085020"/>
              <a:gd name="connsiteY17140" fmla="*/ 3331285 h 4885973"/>
              <a:gd name="connsiteX17141" fmla="*/ 320985 w 6085020"/>
              <a:gd name="connsiteY17141" fmla="*/ 3325785 h 4885973"/>
              <a:gd name="connsiteX17142" fmla="*/ 5594796 w 6085020"/>
              <a:gd name="connsiteY17142" fmla="*/ 3325026 h 4885973"/>
              <a:gd name="connsiteX17143" fmla="*/ 5595937 w 6085020"/>
              <a:gd name="connsiteY17143" fmla="*/ 3327871 h 4885973"/>
              <a:gd name="connsiteX17144" fmla="*/ 5596887 w 6085020"/>
              <a:gd name="connsiteY17144" fmla="*/ 3327871 h 4885973"/>
              <a:gd name="connsiteX17145" fmla="*/ 5597704 w 6085020"/>
              <a:gd name="connsiteY17145" fmla="*/ 3325752 h 4885973"/>
              <a:gd name="connsiteX17146" fmla="*/ 5597838 w 6085020"/>
              <a:gd name="connsiteY17146" fmla="*/ 3325785 h 4885973"/>
              <a:gd name="connsiteX17147" fmla="*/ 5597838 w 6085020"/>
              <a:gd name="connsiteY17147" fmla="*/ 3325405 h 4885973"/>
              <a:gd name="connsiteX17148" fmla="*/ 5597704 w 6085020"/>
              <a:gd name="connsiteY17148" fmla="*/ 3325752 h 4885973"/>
              <a:gd name="connsiteX17149" fmla="*/ 5675158 w 6085020"/>
              <a:gd name="connsiteY17149" fmla="*/ 3324395 h 4885973"/>
              <a:gd name="connsiteX17150" fmla="*/ 5680747 w 6085020"/>
              <a:gd name="connsiteY17150" fmla="*/ 3327302 h 4885973"/>
              <a:gd name="connsiteX17151" fmla="*/ 5675158 w 6085020"/>
              <a:gd name="connsiteY17151" fmla="*/ 3324395 h 4885973"/>
              <a:gd name="connsiteX17152" fmla="*/ 3432997 w 6085020"/>
              <a:gd name="connsiteY17152" fmla="*/ 3322181 h 4885973"/>
              <a:gd name="connsiteX17153" fmla="*/ 3432142 w 6085020"/>
              <a:gd name="connsiteY17153" fmla="*/ 3334699 h 4885973"/>
              <a:gd name="connsiteX17154" fmla="*/ 3432997 w 6085020"/>
              <a:gd name="connsiteY17154" fmla="*/ 3322181 h 4885973"/>
              <a:gd name="connsiteX17155" fmla="*/ 3166112 w 6085020"/>
              <a:gd name="connsiteY17155" fmla="*/ 3322181 h 4885973"/>
              <a:gd name="connsiteX17156" fmla="*/ 3167059 w 6085020"/>
              <a:gd name="connsiteY17156" fmla="*/ 3322811 h 4885973"/>
              <a:gd name="connsiteX17157" fmla="*/ 3166513 w 6085020"/>
              <a:gd name="connsiteY17157" fmla="*/ 3330814 h 4885973"/>
              <a:gd name="connsiteX17158" fmla="*/ 3172958 w 6085020"/>
              <a:gd name="connsiteY17158" fmla="*/ 3326733 h 4885973"/>
              <a:gd name="connsiteX17159" fmla="*/ 3167059 w 6085020"/>
              <a:gd name="connsiteY17159" fmla="*/ 3322811 h 4885973"/>
              <a:gd name="connsiteX17160" fmla="*/ 3167063 w 6085020"/>
              <a:gd name="connsiteY17160" fmla="*/ 3322750 h 4885973"/>
              <a:gd name="connsiteX17161" fmla="*/ 3467630 w 6085020"/>
              <a:gd name="connsiteY17161" fmla="*/ 3321802 h 4885973"/>
              <a:gd name="connsiteX17162" fmla="*/ 3468842 w 6085020"/>
              <a:gd name="connsiteY17162" fmla="*/ 3334320 h 4885973"/>
              <a:gd name="connsiteX17163" fmla="*/ 3467630 w 6085020"/>
              <a:gd name="connsiteY17163" fmla="*/ 3321802 h 4885973"/>
              <a:gd name="connsiteX17164" fmla="*/ 567238 w 6085020"/>
              <a:gd name="connsiteY17164" fmla="*/ 3321422 h 4885973"/>
              <a:gd name="connsiteX17165" fmla="*/ 573692 w 6085020"/>
              <a:gd name="connsiteY17165" fmla="*/ 3328618 h 4885973"/>
              <a:gd name="connsiteX17166" fmla="*/ 573684 w 6085020"/>
              <a:gd name="connsiteY17166" fmla="*/ 3328630 h 4885973"/>
              <a:gd name="connsiteX17167" fmla="*/ 572182 w 6085020"/>
              <a:gd name="connsiteY17167" fmla="*/ 3328630 h 4885973"/>
              <a:gd name="connsiteX17168" fmla="*/ 572182 w 6085020"/>
              <a:gd name="connsiteY17168" fmla="*/ 3330906 h 4885973"/>
              <a:gd name="connsiteX17169" fmla="*/ 573684 w 6085020"/>
              <a:gd name="connsiteY17169" fmla="*/ 3328630 h 4885973"/>
              <a:gd name="connsiteX17170" fmla="*/ 573703 w 6085020"/>
              <a:gd name="connsiteY17170" fmla="*/ 3328630 h 4885973"/>
              <a:gd name="connsiteX17171" fmla="*/ 573692 w 6085020"/>
              <a:gd name="connsiteY17171" fmla="*/ 3328618 h 4885973"/>
              <a:gd name="connsiteX17172" fmla="*/ 576936 w 6085020"/>
              <a:gd name="connsiteY17172" fmla="*/ 3323699 h 4885973"/>
              <a:gd name="connsiteX17173" fmla="*/ 567238 w 6085020"/>
              <a:gd name="connsiteY17173" fmla="*/ 3321422 h 4885973"/>
              <a:gd name="connsiteX17174" fmla="*/ 2969870 w 6085020"/>
              <a:gd name="connsiteY17174" fmla="*/ 3321043 h 4885973"/>
              <a:gd name="connsiteX17175" fmla="*/ 2980329 w 6085020"/>
              <a:gd name="connsiteY17175" fmla="*/ 3321043 h 4885973"/>
              <a:gd name="connsiteX17176" fmla="*/ 2980329 w 6085020"/>
              <a:gd name="connsiteY17176" fmla="*/ 3331285 h 4885973"/>
              <a:gd name="connsiteX17177" fmla="*/ 2969870 w 6085020"/>
              <a:gd name="connsiteY17177" fmla="*/ 3331285 h 4885973"/>
              <a:gd name="connsiteX17178" fmla="*/ 2761437 w 6085020"/>
              <a:gd name="connsiteY17178" fmla="*/ 3320317 h 4885973"/>
              <a:gd name="connsiteX17179" fmla="*/ 2756704 w 6085020"/>
              <a:gd name="connsiteY17179" fmla="*/ 3324078 h 4885973"/>
              <a:gd name="connsiteX17180" fmla="*/ 2761437 w 6085020"/>
              <a:gd name="connsiteY17180" fmla="*/ 3320317 h 4885973"/>
              <a:gd name="connsiteX17181" fmla="*/ 2600015 w 6085020"/>
              <a:gd name="connsiteY17181" fmla="*/ 3320095 h 4885973"/>
              <a:gd name="connsiteX17182" fmla="*/ 2600015 w 6085020"/>
              <a:gd name="connsiteY17182" fmla="*/ 3320095 h 4885973"/>
              <a:gd name="connsiteX17183" fmla="*/ 749028 w 6085020"/>
              <a:gd name="connsiteY17183" fmla="*/ 3319146 h 4885973"/>
              <a:gd name="connsiteX17184" fmla="*/ 739900 w 6085020"/>
              <a:gd name="connsiteY17184" fmla="*/ 3329578 h 4885973"/>
              <a:gd name="connsiteX17185" fmla="*/ 730773 w 6085020"/>
              <a:gd name="connsiteY17185" fmla="*/ 3340199 h 4885973"/>
              <a:gd name="connsiteX17186" fmla="*/ 748267 w 6085020"/>
              <a:gd name="connsiteY17186" fmla="*/ 3361821 h 4885973"/>
              <a:gd name="connsiteX17187" fmla="*/ 765572 w 6085020"/>
              <a:gd name="connsiteY17187" fmla="*/ 3383633 h 4885973"/>
              <a:gd name="connsiteX17188" fmla="*/ 795997 w 6085020"/>
              <a:gd name="connsiteY17188" fmla="*/ 3358217 h 4885973"/>
              <a:gd name="connsiteX17189" fmla="*/ 826422 w 6085020"/>
              <a:gd name="connsiteY17189" fmla="*/ 3333182 h 4885973"/>
              <a:gd name="connsiteX17190" fmla="*/ 797898 w 6085020"/>
              <a:gd name="connsiteY17190" fmla="*/ 3345889 h 4885973"/>
              <a:gd name="connsiteX17191" fmla="*/ 769185 w 6085020"/>
              <a:gd name="connsiteY17191" fmla="*/ 3358597 h 4885973"/>
              <a:gd name="connsiteX17192" fmla="*/ 759106 w 6085020"/>
              <a:gd name="connsiteY17192" fmla="*/ 3338492 h 4885973"/>
              <a:gd name="connsiteX17193" fmla="*/ 3893462 w 6085020"/>
              <a:gd name="connsiteY17193" fmla="*/ 3318388 h 4885973"/>
              <a:gd name="connsiteX17194" fmla="*/ 3893462 w 6085020"/>
              <a:gd name="connsiteY17194" fmla="*/ 3318388 h 4885973"/>
              <a:gd name="connsiteX17195" fmla="*/ 1936368 w 6085020"/>
              <a:gd name="connsiteY17195" fmla="*/ 3318008 h 4885973"/>
              <a:gd name="connsiteX17196" fmla="*/ 1936177 w 6085020"/>
              <a:gd name="connsiteY17196" fmla="*/ 3318957 h 4885973"/>
              <a:gd name="connsiteX17197" fmla="*/ 1946636 w 6085020"/>
              <a:gd name="connsiteY17197" fmla="*/ 3340010 h 4885973"/>
              <a:gd name="connsiteX17198" fmla="*/ 1936368 w 6085020"/>
              <a:gd name="connsiteY17198" fmla="*/ 3318008 h 4885973"/>
              <a:gd name="connsiteX17199" fmla="*/ 1874376 w 6085020"/>
              <a:gd name="connsiteY17199" fmla="*/ 3317629 h 4885973"/>
              <a:gd name="connsiteX17200" fmla="*/ 1874376 w 6085020"/>
              <a:gd name="connsiteY17200" fmla="*/ 3317629 h 4885973"/>
              <a:gd name="connsiteX17201" fmla="*/ 3065329 w 6085020"/>
              <a:gd name="connsiteY17201" fmla="*/ 3317060 h 4885973"/>
              <a:gd name="connsiteX17202" fmla="*/ 3054870 w 6085020"/>
              <a:gd name="connsiteY17202" fmla="*/ 3343044 h 4885973"/>
              <a:gd name="connsiteX17203" fmla="*/ 3076738 w 6085020"/>
              <a:gd name="connsiteY17203" fmla="*/ 3342855 h 4885973"/>
              <a:gd name="connsiteX17204" fmla="*/ 3075788 w 6085020"/>
              <a:gd name="connsiteY17204" fmla="*/ 3343044 h 4885973"/>
              <a:gd name="connsiteX17205" fmla="*/ 3065329 w 6085020"/>
              <a:gd name="connsiteY17205" fmla="*/ 3317060 h 4885973"/>
              <a:gd name="connsiteX17206" fmla="*/ 3034334 w 6085020"/>
              <a:gd name="connsiteY17206" fmla="*/ 3315922 h 4885973"/>
              <a:gd name="connsiteX17207" fmla="*/ 3038707 w 6085020"/>
              <a:gd name="connsiteY17207" fmla="*/ 3317250 h 4885973"/>
              <a:gd name="connsiteX17208" fmla="*/ 3038707 w 6085020"/>
              <a:gd name="connsiteY17208" fmla="*/ 3318388 h 4885973"/>
              <a:gd name="connsiteX17209" fmla="*/ 3034334 w 6085020"/>
              <a:gd name="connsiteY17209" fmla="*/ 3320853 h 4885973"/>
              <a:gd name="connsiteX17210" fmla="*/ 3034334 w 6085020"/>
              <a:gd name="connsiteY17210" fmla="*/ 3315922 h 4885973"/>
              <a:gd name="connsiteX17211" fmla="*/ 2288467 w 6085020"/>
              <a:gd name="connsiteY17211" fmla="*/ 3314737 h 4885973"/>
              <a:gd name="connsiteX17212" fmla="*/ 2275798 w 6085020"/>
              <a:gd name="connsiteY17212" fmla="*/ 3324457 h 4885973"/>
              <a:gd name="connsiteX17213" fmla="*/ 2286803 w 6085020"/>
              <a:gd name="connsiteY17213" fmla="*/ 3325904 h 4885973"/>
              <a:gd name="connsiteX17214" fmla="*/ 2296554 w 6085020"/>
              <a:gd name="connsiteY17214" fmla="*/ 3328487 h 4885973"/>
              <a:gd name="connsiteX17215" fmla="*/ 2296715 w 6085020"/>
              <a:gd name="connsiteY17215" fmla="*/ 3329768 h 4885973"/>
              <a:gd name="connsiteX17216" fmla="*/ 2297095 w 6085020"/>
              <a:gd name="connsiteY17216" fmla="*/ 3328630 h 4885973"/>
              <a:gd name="connsiteX17217" fmla="*/ 2296554 w 6085020"/>
              <a:gd name="connsiteY17217" fmla="*/ 3328487 h 4885973"/>
              <a:gd name="connsiteX17218" fmla="*/ 2295399 w 6085020"/>
              <a:gd name="connsiteY17218" fmla="*/ 3319283 h 4885973"/>
              <a:gd name="connsiteX17219" fmla="*/ 2288467 w 6085020"/>
              <a:gd name="connsiteY17219" fmla="*/ 3314737 h 4885973"/>
              <a:gd name="connsiteX17220" fmla="*/ 333915 w 6085020"/>
              <a:gd name="connsiteY17220" fmla="*/ 3314025 h 4885973"/>
              <a:gd name="connsiteX17221" fmla="*/ 332775 w 6085020"/>
              <a:gd name="connsiteY17221" fmla="*/ 3316491 h 4885973"/>
              <a:gd name="connsiteX17222" fmla="*/ 331443 w 6085020"/>
              <a:gd name="connsiteY17222" fmla="*/ 3318957 h 4885973"/>
              <a:gd name="connsiteX17223" fmla="*/ 334676 w 6085020"/>
              <a:gd name="connsiteY17223" fmla="*/ 3320664 h 4885973"/>
              <a:gd name="connsiteX17224" fmla="*/ 339620 w 6085020"/>
              <a:gd name="connsiteY17224" fmla="*/ 3321991 h 4885973"/>
              <a:gd name="connsiteX17225" fmla="*/ 340571 w 6085020"/>
              <a:gd name="connsiteY17225" fmla="*/ 3321991 h 4885973"/>
              <a:gd name="connsiteX17226" fmla="*/ 340571 w 6085020"/>
              <a:gd name="connsiteY17226" fmla="*/ 3314784 h 4885973"/>
              <a:gd name="connsiteX17227" fmla="*/ 340571 w 6085020"/>
              <a:gd name="connsiteY17227" fmla="*/ 3316681 h 4885973"/>
              <a:gd name="connsiteX17228" fmla="*/ 337148 w 6085020"/>
              <a:gd name="connsiteY17228" fmla="*/ 3314025 h 4885973"/>
              <a:gd name="connsiteX17229" fmla="*/ 414922 w 6085020"/>
              <a:gd name="connsiteY17229" fmla="*/ 3313267 h 4885973"/>
              <a:gd name="connsiteX17230" fmla="*/ 414922 w 6085020"/>
              <a:gd name="connsiteY17230" fmla="*/ 3313267 h 4885973"/>
              <a:gd name="connsiteX17231" fmla="*/ 5664964 w 6085020"/>
              <a:gd name="connsiteY17231" fmla="*/ 3312887 h 4885973"/>
              <a:gd name="connsiteX17232" fmla="*/ 5664964 w 6085020"/>
              <a:gd name="connsiteY17232" fmla="*/ 3314594 h 4885973"/>
              <a:gd name="connsiteX17233" fmla="*/ 5666675 w 6085020"/>
              <a:gd name="connsiteY17233" fmla="*/ 3313836 h 4885973"/>
              <a:gd name="connsiteX17234" fmla="*/ 5666675 w 6085020"/>
              <a:gd name="connsiteY17234" fmla="*/ 3312887 h 4885973"/>
              <a:gd name="connsiteX17235" fmla="*/ 5664964 w 6085020"/>
              <a:gd name="connsiteY17235" fmla="*/ 3312887 h 4885973"/>
              <a:gd name="connsiteX17236" fmla="*/ 3363875 w 6085020"/>
              <a:gd name="connsiteY17236" fmla="*/ 3312887 h 4885973"/>
              <a:gd name="connsiteX17237" fmla="*/ 3363875 w 6085020"/>
              <a:gd name="connsiteY17237" fmla="*/ 3313077 h 4885973"/>
              <a:gd name="connsiteX17238" fmla="*/ 3369009 w 6085020"/>
              <a:gd name="connsiteY17238" fmla="*/ 3339251 h 4885973"/>
              <a:gd name="connsiteX17239" fmla="*/ 3363875 w 6085020"/>
              <a:gd name="connsiteY17239" fmla="*/ 3312887 h 4885973"/>
              <a:gd name="connsiteX17240" fmla="*/ 3327745 w 6085020"/>
              <a:gd name="connsiteY17240" fmla="*/ 3312887 h 4885973"/>
              <a:gd name="connsiteX17241" fmla="*/ 3327175 w 6085020"/>
              <a:gd name="connsiteY17241" fmla="*/ 3313077 h 4885973"/>
              <a:gd name="connsiteX17242" fmla="*/ 3337634 w 6085020"/>
              <a:gd name="connsiteY17242" fmla="*/ 3339251 h 4885973"/>
              <a:gd name="connsiteX17243" fmla="*/ 3327745 w 6085020"/>
              <a:gd name="connsiteY17243" fmla="*/ 3312887 h 4885973"/>
              <a:gd name="connsiteX17244" fmla="*/ 585873 w 6085020"/>
              <a:gd name="connsiteY17244" fmla="*/ 3312318 h 4885973"/>
              <a:gd name="connsiteX17245" fmla="*/ 577958 w 6085020"/>
              <a:gd name="connsiteY17245" fmla="*/ 3325524 h 4885973"/>
              <a:gd name="connsiteX17246" fmla="*/ 591191 w 6085020"/>
              <a:gd name="connsiteY17246" fmla="*/ 3332900 h 4885973"/>
              <a:gd name="connsiteX17247" fmla="*/ 591198 w 6085020"/>
              <a:gd name="connsiteY17247" fmla="*/ 3333182 h 4885973"/>
              <a:gd name="connsiteX17248" fmla="*/ 592719 w 6085020"/>
              <a:gd name="connsiteY17248" fmla="*/ 3333751 h 4885973"/>
              <a:gd name="connsiteX17249" fmla="*/ 591191 w 6085020"/>
              <a:gd name="connsiteY17249" fmla="*/ 3332900 h 4885973"/>
              <a:gd name="connsiteX17250" fmla="*/ 590889 w 6085020"/>
              <a:gd name="connsiteY17250" fmla="*/ 3320545 h 4885973"/>
              <a:gd name="connsiteX17251" fmla="*/ 585873 w 6085020"/>
              <a:gd name="connsiteY17251" fmla="*/ 3312318 h 4885973"/>
              <a:gd name="connsiteX17252" fmla="*/ 5575971 w 6085020"/>
              <a:gd name="connsiteY17252" fmla="*/ 3311560 h 4885973"/>
              <a:gd name="connsiteX17253" fmla="*/ 5576160 w 6085020"/>
              <a:gd name="connsiteY17253" fmla="*/ 3311743 h 4885973"/>
              <a:gd name="connsiteX17254" fmla="*/ 5576160 w 6085020"/>
              <a:gd name="connsiteY17254" fmla="*/ 3316491 h 4885973"/>
              <a:gd name="connsiteX17255" fmla="*/ 5575019 w 6085020"/>
              <a:gd name="connsiteY17255" fmla="*/ 3316491 h 4885973"/>
              <a:gd name="connsiteX17256" fmla="*/ 5576160 w 6085020"/>
              <a:gd name="connsiteY17256" fmla="*/ 3318577 h 4885973"/>
              <a:gd name="connsiteX17257" fmla="*/ 5581910 w 6085020"/>
              <a:gd name="connsiteY17257" fmla="*/ 3317297 h 4885973"/>
              <a:gd name="connsiteX17258" fmla="*/ 5576160 w 6085020"/>
              <a:gd name="connsiteY17258" fmla="*/ 3311743 h 4885973"/>
              <a:gd name="connsiteX17259" fmla="*/ 5576160 w 6085020"/>
              <a:gd name="connsiteY17259" fmla="*/ 3311560 h 4885973"/>
              <a:gd name="connsiteX17260" fmla="*/ 375750 w 6085020"/>
              <a:gd name="connsiteY17260" fmla="*/ 3309094 h 4885973"/>
              <a:gd name="connsiteX17261" fmla="*/ 376609 w 6085020"/>
              <a:gd name="connsiteY17261" fmla="*/ 3309522 h 4885973"/>
              <a:gd name="connsiteX17262" fmla="*/ 376511 w 6085020"/>
              <a:gd name="connsiteY17262" fmla="*/ 3309497 h 4885973"/>
              <a:gd name="connsiteX17263" fmla="*/ 375446 w 6085020"/>
              <a:gd name="connsiteY17263" fmla="*/ 3309239 h 4885973"/>
              <a:gd name="connsiteX17264" fmla="*/ 2585373 w 6085020"/>
              <a:gd name="connsiteY17264" fmla="*/ 3308715 h 4885973"/>
              <a:gd name="connsiteX17265" fmla="*/ 2585373 w 6085020"/>
              <a:gd name="connsiteY17265" fmla="*/ 3308715 h 4885973"/>
              <a:gd name="connsiteX17266" fmla="*/ 1910126 w 6085020"/>
              <a:gd name="connsiteY17266" fmla="*/ 3308715 h 4885973"/>
              <a:gd name="connsiteX17267" fmla="*/ 1910126 w 6085020"/>
              <a:gd name="connsiteY17267" fmla="*/ 3308715 h 4885973"/>
              <a:gd name="connsiteX17268" fmla="*/ 2391793 w 6085020"/>
              <a:gd name="connsiteY17268" fmla="*/ 3307956 h 4885973"/>
              <a:gd name="connsiteX17269" fmla="*/ 2391793 w 6085020"/>
              <a:gd name="connsiteY17269" fmla="*/ 3307956 h 4885973"/>
              <a:gd name="connsiteX17270" fmla="*/ 1526960 w 6085020"/>
              <a:gd name="connsiteY17270" fmla="*/ 3307766 h 4885973"/>
              <a:gd name="connsiteX17271" fmla="*/ 1524678 w 6085020"/>
              <a:gd name="connsiteY17271" fmla="*/ 3310991 h 4885973"/>
              <a:gd name="connsiteX17272" fmla="*/ 1524488 w 6085020"/>
              <a:gd name="connsiteY17272" fmla="*/ 3310991 h 4885973"/>
              <a:gd name="connsiteX17273" fmla="*/ 1527713 w 6085020"/>
              <a:gd name="connsiteY17273" fmla="*/ 3313400 h 4885973"/>
              <a:gd name="connsiteX17274" fmla="*/ 1530135 w 6085020"/>
              <a:gd name="connsiteY17274" fmla="*/ 3310194 h 4885973"/>
              <a:gd name="connsiteX17275" fmla="*/ 1526960 w 6085020"/>
              <a:gd name="connsiteY17275" fmla="*/ 3307766 h 4885973"/>
              <a:gd name="connsiteX17276" fmla="*/ 874722 w 6085020"/>
              <a:gd name="connsiteY17276" fmla="*/ 3307766 h 4885973"/>
              <a:gd name="connsiteX17277" fmla="*/ 874722 w 6085020"/>
              <a:gd name="connsiteY17277" fmla="*/ 3307766 h 4885973"/>
              <a:gd name="connsiteX17278" fmla="*/ 2457615 w 6085020"/>
              <a:gd name="connsiteY17278" fmla="*/ 3307450 h 4885973"/>
              <a:gd name="connsiteX17279" fmla="*/ 2459299 w 6085020"/>
              <a:gd name="connsiteY17279" fmla="*/ 3323319 h 4885973"/>
              <a:gd name="connsiteX17280" fmla="*/ 2461200 w 6085020"/>
              <a:gd name="connsiteY17280" fmla="*/ 3323699 h 4885973"/>
              <a:gd name="connsiteX17281" fmla="*/ 2466335 w 6085020"/>
              <a:gd name="connsiteY17281" fmla="*/ 3308146 h 4885973"/>
              <a:gd name="connsiteX17282" fmla="*/ 2457615 w 6085020"/>
              <a:gd name="connsiteY17282" fmla="*/ 3307450 h 4885973"/>
              <a:gd name="connsiteX17283" fmla="*/ 801131 w 6085020"/>
              <a:gd name="connsiteY17283" fmla="*/ 3307387 h 4885973"/>
              <a:gd name="connsiteX17284" fmla="*/ 801131 w 6085020"/>
              <a:gd name="connsiteY17284" fmla="*/ 3328250 h 4885973"/>
              <a:gd name="connsiteX17285" fmla="*/ 801892 w 6085020"/>
              <a:gd name="connsiteY17285" fmla="*/ 3307766 h 4885973"/>
              <a:gd name="connsiteX17286" fmla="*/ 5666675 w 6085020"/>
              <a:gd name="connsiteY17286" fmla="*/ 3307197 h 4885973"/>
              <a:gd name="connsiteX17287" fmla="*/ 5666675 w 6085020"/>
              <a:gd name="connsiteY17287" fmla="*/ 3308146 h 4885973"/>
              <a:gd name="connsiteX17288" fmla="*/ 5668386 w 6085020"/>
              <a:gd name="connsiteY17288" fmla="*/ 3308905 h 4885973"/>
              <a:gd name="connsiteX17289" fmla="*/ 5668386 w 6085020"/>
              <a:gd name="connsiteY17289" fmla="*/ 3307197 h 4885973"/>
              <a:gd name="connsiteX17290" fmla="*/ 5666675 w 6085020"/>
              <a:gd name="connsiteY17290" fmla="*/ 3307197 h 4885973"/>
              <a:gd name="connsiteX17291" fmla="*/ 1720920 w 6085020"/>
              <a:gd name="connsiteY17291" fmla="*/ 3306818 h 4885973"/>
              <a:gd name="connsiteX17292" fmla="*/ 1716736 w 6085020"/>
              <a:gd name="connsiteY17292" fmla="*/ 3328630 h 4885973"/>
              <a:gd name="connsiteX17293" fmla="*/ 1715595 w 6085020"/>
              <a:gd name="connsiteY17293" fmla="*/ 3327681 h 4885973"/>
              <a:gd name="connsiteX17294" fmla="*/ 1720920 w 6085020"/>
              <a:gd name="connsiteY17294" fmla="*/ 3306818 h 4885973"/>
              <a:gd name="connsiteX17295" fmla="*/ 692171 w 6085020"/>
              <a:gd name="connsiteY17295" fmla="*/ 3305870 h 4885973"/>
              <a:gd name="connsiteX17296" fmla="*/ 692171 w 6085020"/>
              <a:gd name="connsiteY17296" fmla="*/ 3309474 h 4885973"/>
              <a:gd name="connsiteX17297" fmla="*/ 676198 w 6085020"/>
              <a:gd name="connsiteY17297" fmla="*/ 3319336 h 4885973"/>
              <a:gd name="connsiteX17298" fmla="*/ 685896 w 6085020"/>
              <a:gd name="connsiteY17298" fmla="*/ 3319336 h 4885973"/>
              <a:gd name="connsiteX17299" fmla="*/ 681332 w 6085020"/>
              <a:gd name="connsiteY17299" fmla="*/ 3325026 h 4885973"/>
              <a:gd name="connsiteX17300" fmla="*/ 673536 w 6085020"/>
              <a:gd name="connsiteY17300" fmla="*/ 3325026 h 4885973"/>
              <a:gd name="connsiteX17301" fmla="*/ 665739 w 6085020"/>
              <a:gd name="connsiteY17301" fmla="*/ 3325026 h 4885973"/>
              <a:gd name="connsiteX17302" fmla="*/ 658323 w 6085020"/>
              <a:gd name="connsiteY17302" fmla="*/ 3329199 h 4885973"/>
              <a:gd name="connsiteX17303" fmla="*/ 650717 w 6085020"/>
              <a:gd name="connsiteY17303" fmla="*/ 3333371 h 4885973"/>
              <a:gd name="connsiteX17304" fmla="*/ 645012 w 6085020"/>
              <a:gd name="connsiteY17304" fmla="*/ 3330526 h 4885973"/>
              <a:gd name="connsiteX17305" fmla="*/ 639498 w 6085020"/>
              <a:gd name="connsiteY17305" fmla="*/ 3327681 h 4885973"/>
              <a:gd name="connsiteX17306" fmla="*/ 639498 w 6085020"/>
              <a:gd name="connsiteY17306" fmla="*/ 3325405 h 4885973"/>
              <a:gd name="connsiteX17307" fmla="*/ 639498 w 6085020"/>
              <a:gd name="connsiteY17307" fmla="*/ 3322940 h 4885973"/>
              <a:gd name="connsiteX17308" fmla="*/ 637596 w 6085020"/>
              <a:gd name="connsiteY17308" fmla="*/ 3326923 h 4885973"/>
              <a:gd name="connsiteX17309" fmla="*/ 635885 w 6085020"/>
              <a:gd name="connsiteY17309" fmla="*/ 3331095 h 4885973"/>
              <a:gd name="connsiteX17310" fmla="*/ 637596 w 6085020"/>
              <a:gd name="connsiteY17310" fmla="*/ 3332992 h 4885973"/>
              <a:gd name="connsiteX17311" fmla="*/ 639117 w 6085020"/>
              <a:gd name="connsiteY17311" fmla="*/ 3335078 h 4885973"/>
              <a:gd name="connsiteX17312" fmla="*/ 647674 w 6085020"/>
              <a:gd name="connsiteY17312" fmla="*/ 3333940 h 4885973"/>
              <a:gd name="connsiteX17313" fmla="*/ 650907 w 6085020"/>
              <a:gd name="connsiteY17313" fmla="*/ 3340199 h 4885973"/>
              <a:gd name="connsiteX17314" fmla="*/ 658703 w 6085020"/>
              <a:gd name="connsiteY17314" fmla="*/ 3337923 h 4885973"/>
              <a:gd name="connsiteX17315" fmla="*/ 668401 w 6085020"/>
              <a:gd name="connsiteY17315" fmla="*/ 3334130 h 4885973"/>
              <a:gd name="connsiteX17316" fmla="*/ 679621 w 6085020"/>
              <a:gd name="connsiteY17316" fmla="*/ 3332044 h 4885973"/>
              <a:gd name="connsiteX17317" fmla="*/ 689129 w 6085020"/>
              <a:gd name="connsiteY17317" fmla="*/ 3332044 h 4885973"/>
              <a:gd name="connsiteX17318" fmla="*/ 689129 w 6085020"/>
              <a:gd name="connsiteY17318" fmla="*/ 3328630 h 4885973"/>
              <a:gd name="connsiteX17319" fmla="*/ 689129 w 6085020"/>
              <a:gd name="connsiteY17319" fmla="*/ 3325026 h 4885973"/>
              <a:gd name="connsiteX17320" fmla="*/ 692932 w 6085020"/>
              <a:gd name="connsiteY17320" fmla="*/ 3323319 h 4885973"/>
              <a:gd name="connsiteX17321" fmla="*/ 698613 w 6085020"/>
              <a:gd name="connsiteY17321" fmla="*/ 3320877 h 4885973"/>
              <a:gd name="connsiteX17322" fmla="*/ 701950 w 6085020"/>
              <a:gd name="connsiteY17322" fmla="*/ 3313911 h 4885973"/>
              <a:gd name="connsiteX17323" fmla="*/ 702440 w 6085020"/>
              <a:gd name="connsiteY17323" fmla="*/ 3314215 h 4885973"/>
              <a:gd name="connsiteX17324" fmla="*/ 702440 w 6085020"/>
              <a:gd name="connsiteY17324" fmla="*/ 3312887 h 4885973"/>
              <a:gd name="connsiteX17325" fmla="*/ 701950 w 6085020"/>
              <a:gd name="connsiteY17325" fmla="*/ 3313911 h 4885973"/>
              <a:gd name="connsiteX17326" fmla="*/ 696925 w 6085020"/>
              <a:gd name="connsiteY17326" fmla="*/ 3310801 h 4885973"/>
              <a:gd name="connsiteX17327" fmla="*/ 696925 w 6085020"/>
              <a:gd name="connsiteY17327" fmla="*/ 3308146 h 4885973"/>
              <a:gd name="connsiteX17328" fmla="*/ 506958 w 6085020"/>
              <a:gd name="connsiteY17328" fmla="*/ 3305870 h 4885973"/>
              <a:gd name="connsiteX17329" fmla="*/ 507339 w 6085020"/>
              <a:gd name="connsiteY17329" fmla="*/ 3306439 h 4885973"/>
              <a:gd name="connsiteX17330" fmla="*/ 506007 w 6085020"/>
              <a:gd name="connsiteY17330" fmla="*/ 3307956 h 4885973"/>
              <a:gd name="connsiteX17331" fmla="*/ 507148 w 6085020"/>
              <a:gd name="connsiteY17331" fmla="*/ 3307956 h 4885973"/>
              <a:gd name="connsiteX17332" fmla="*/ 508118 w 6085020"/>
              <a:gd name="connsiteY17332" fmla="*/ 3307027 h 4885973"/>
              <a:gd name="connsiteX17333" fmla="*/ 508099 w 6085020"/>
              <a:gd name="connsiteY17333" fmla="*/ 3306818 h 4885973"/>
              <a:gd name="connsiteX17334" fmla="*/ 506958 w 6085020"/>
              <a:gd name="connsiteY17334" fmla="*/ 3305870 h 4885973"/>
              <a:gd name="connsiteX17335" fmla="*/ 641970 w 6085020"/>
              <a:gd name="connsiteY17335" fmla="*/ 3304922 h 4885973"/>
              <a:gd name="connsiteX17336" fmla="*/ 639498 w 6085020"/>
              <a:gd name="connsiteY17336" fmla="*/ 3308146 h 4885973"/>
              <a:gd name="connsiteX17337" fmla="*/ 640448 w 6085020"/>
              <a:gd name="connsiteY17337" fmla="*/ 3309474 h 4885973"/>
              <a:gd name="connsiteX17338" fmla="*/ 641970 w 6085020"/>
              <a:gd name="connsiteY17338" fmla="*/ 3310801 h 4885973"/>
              <a:gd name="connsiteX17339" fmla="*/ 2899031 w 6085020"/>
              <a:gd name="connsiteY17339" fmla="*/ 3304101 h 4885973"/>
              <a:gd name="connsiteX17340" fmla="*/ 2904646 w 6085020"/>
              <a:gd name="connsiteY17340" fmla="*/ 3307008 h 4885973"/>
              <a:gd name="connsiteX17341" fmla="*/ 2899031 w 6085020"/>
              <a:gd name="connsiteY17341" fmla="*/ 3304101 h 4885973"/>
              <a:gd name="connsiteX17342" fmla="*/ 3447925 w 6085020"/>
              <a:gd name="connsiteY17342" fmla="*/ 3303404 h 4885973"/>
              <a:gd name="connsiteX17343" fmla="*/ 3447925 w 6085020"/>
              <a:gd name="connsiteY17343" fmla="*/ 3303404 h 4885973"/>
              <a:gd name="connsiteX17344" fmla="*/ 1469342 w 6085020"/>
              <a:gd name="connsiteY17344" fmla="*/ 3303025 h 4885973"/>
              <a:gd name="connsiteX17345" fmla="*/ 1466870 w 6085020"/>
              <a:gd name="connsiteY17345" fmla="*/ 3306059 h 4885973"/>
              <a:gd name="connsiteX17346" fmla="*/ 1469723 w 6085020"/>
              <a:gd name="connsiteY17346" fmla="*/ 3308905 h 4885973"/>
              <a:gd name="connsiteX17347" fmla="*/ 1472575 w 6085020"/>
              <a:gd name="connsiteY17347" fmla="*/ 3306059 h 4885973"/>
              <a:gd name="connsiteX17348" fmla="*/ 1469342 w 6085020"/>
              <a:gd name="connsiteY17348" fmla="*/ 3303404 h 4885973"/>
              <a:gd name="connsiteX17349" fmla="*/ 265459 w 6085020"/>
              <a:gd name="connsiteY17349" fmla="*/ 3302835 h 4885973"/>
              <a:gd name="connsiteX17350" fmla="*/ 263748 w 6085020"/>
              <a:gd name="connsiteY17350" fmla="*/ 3305870 h 4885973"/>
              <a:gd name="connsiteX17351" fmla="*/ 261466 w 6085020"/>
              <a:gd name="connsiteY17351" fmla="*/ 3316112 h 4885973"/>
              <a:gd name="connsiteX17352" fmla="*/ 261466 w 6085020"/>
              <a:gd name="connsiteY17352" fmla="*/ 3323509 h 4885973"/>
              <a:gd name="connsiteX17353" fmla="*/ 269642 w 6085020"/>
              <a:gd name="connsiteY17353" fmla="*/ 3333182 h 4885973"/>
              <a:gd name="connsiteX17354" fmla="*/ 282003 w 6085020"/>
              <a:gd name="connsiteY17354" fmla="*/ 3331664 h 4885973"/>
              <a:gd name="connsiteX17355" fmla="*/ 283524 w 6085020"/>
              <a:gd name="connsiteY17355" fmla="*/ 3327871 h 4885973"/>
              <a:gd name="connsiteX17356" fmla="*/ 285235 w 6085020"/>
              <a:gd name="connsiteY17356" fmla="*/ 3324267 h 4885973"/>
              <a:gd name="connsiteX17357" fmla="*/ 297786 w 6085020"/>
              <a:gd name="connsiteY17357" fmla="*/ 3331285 h 4885973"/>
              <a:gd name="connsiteX17358" fmla="*/ 297786 w 6085020"/>
              <a:gd name="connsiteY17358" fmla="*/ 3338113 h 4885973"/>
              <a:gd name="connsiteX17359" fmla="*/ 292461 w 6085020"/>
              <a:gd name="connsiteY17359" fmla="*/ 3338113 h 4885973"/>
              <a:gd name="connsiteX17360" fmla="*/ 285425 w 6085020"/>
              <a:gd name="connsiteY17360" fmla="*/ 3338113 h 4885973"/>
              <a:gd name="connsiteX17361" fmla="*/ 285425 w 6085020"/>
              <a:gd name="connsiteY17361" fmla="*/ 3342665 h 4885973"/>
              <a:gd name="connsiteX17362" fmla="*/ 289799 w 6085020"/>
              <a:gd name="connsiteY17362" fmla="*/ 3339061 h 4885973"/>
              <a:gd name="connsiteX17363" fmla="*/ 286186 w 6085020"/>
              <a:gd name="connsiteY17363" fmla="*/ 3348545 h 4885973"/>
              <a:gd name="connsiteX17364" fmla="*/ 280291 w 6085020"/>
              <a:gd name="connsiteY17364" fmla="*/ 3350631 h 4885973"/>
              <a:gd name="connsiteX17365" fmla="*/ 274587 w 6085020"/>
              <a:gd name="connsiteY17365" fmla="*/ 3352717 h 4885973"/>
              <a:gd name="connsiteX17366" fmla="*/ 270213 w 6085020"/>
              <a:gd name="connsiteY17366" fmla="*/ 3357649 h 4885973"/>
              <a:gd name="connsiteX17367" fmla="*/ 266410 w 6085020"/>
              <a:gd name="connsiteY17367" fmla="*/ 3354614 h 4885973"/>
              <a:gd name="connsiteX17368" fmla="*/ 263177 w 6085020"/>
              <a:gd name="connsiteY17368" fmla="*/ 3358786 h 4885973"/>
              <a:gd name="connsiteX17369" fmla="*/ 259944 w 6085020"/>
              <a:gd name="connsiteY17369" fmla="*/ 3363149 h 4885973"/>
              <a:gd name="connsiteX17370" fmla="*/ 266220 w 6085020"/>
              <a:gd name="connsiteY17370" fmla="*/ 3362201 h 4885973"/>
              <a:gd name="connsiteX17371" fmla="*/ 264128 w 6085020"/>
              <a:gd name="connsiteY17371" fmla="*/ 3366752 h 4885973"/>
              <a:gd name="connsiteX17372" fmla="*/ 264128 w 6085020"/>
              <a:gd name="connsiteY17372" fmla="*/ 3368270 h 4885973"/>
              <a:gd name="connsiteX17373" fmla="*/ 264128 w 6085020"/>
              <a:gd name="connsiteY17373" fmla="*/ 3370925 h 4885973"/>
              <a:gd name="connsiteX17374" fmla="*/ 258423 w 6085020"/>
              <a:gd name="connsiteY17374" fmla="*/ 3380408 h 4885973"/>
              <a:gd name="connsiteX17375" fmla="*/ 239408 w 6085020"/>
              <a:gd name="connsiteY17375" fmla="*/ 3401841 h 4885973"/>
              <a:gd name="connsiteX17376" fmla="*/ 233703 w 6085020"/>
              <a:gd name="connsiteY17376" fmla="*/ 3401841 h 4885973"/>
              <a:gd name="connsiteX17377" fmla="*/ 212215 w 6085020"/>
              <a:gd name="connsiteY17377" fmla="*/ 3403358 h 4885973"/>
              <a:gd name="connsiteX17378" fmla="*/ 227237 w 6085020"/>
              <a:gd name="connsiteY17378" fmla="*/ 3407910 h 4885973"/>
              <a:gd name="connsiteX17379" fmla="*/ 229519 w 6085020"/>
              <a:gd name="connsiteY17379" fmla="*/ 3407910 h 4885973"/>
              <a:gd name="connsiteX17380" fmla="*/ 225336 w 6085020"/>
              <a:gd name="connsiteY17380" fmla="*/ 3409996 h 4885973"/>
              <a:gd name="connsiteX17381" fmla="*/ 204609 w 6085020"/>
              <a:gd name="connsiteY17381" fmla="*/ 3419669 h 4885973"/>
              <a:gd name="connsiteX17382" fmla="*/ 198334 w 6085020"/>
              <a:gd name="connsiteY17382" fmla="*/ 3423842 h 4885973"/>
              <a:gd name="connsiteX17383" fmla="*/ 197003 w 6085020"/>
              <a:gd name="connsiteY17383" fmla="*/ 3425359 h 4885973"/>
              <a:gd name="connsiteX17384" fmla="*/ 195862 w 6085020"/>
              <a:gd name="connsiteY17384" fmla="*/ 3427066 h 4885973"/>
              <a:gd name="connsiteX17385" fmla="*/ 197383 w 6085020"/>
              <a:gd name="connsiteY17385" fmla="*/ 3428394 h 4885973"/>
              <a:gd name="connsiteX17386" fmla="*/ 199094 w 6085020"/>
              <a:gd name="connsiteY17386" fmla="*/ 3429532 h 4885973"/>
              <a:gd name="connsiteX17387" fmla="*/ 199094 w 6085020"/>
              <a:gd name="connsiteY17387" fmla="*/ 3425549 h 4885973"/>
              <a:gd name="connsiteX17388" fmla="*/ 208387 w 6085020"/>
              <a:gd name="connsiteY17388" fmla="*/ 3429797 h 4885973"/>
              <a:gd name="connsiteX17389" fmla="*/ 211264 w 6085020"/>
              <a:gd name="connsiteY17389" fmla="*/ 3427825 h 4885973"/>
              <a:gd name="connsiteX17390" fmla="*/ 214117 w 6085020"/>
              <a:gd name="connsiteY17390" fmla="*/ 3431428 h 4885973"/>
              <a:gd name="connsiteX17391" fmla="*/ 211166 w 6085020"/>
              <a:gd name="connsiteY17391" fmla="*/ 3436754 h 4885973"/>
              <a:gd name="connsiteX17392" fmla="*/ 210694 w 6085020"/>
              <a:gd name="connsiteY17392" fmla="*/ 3436170 h 4885973"/>
              <a:gd name="connsiteX17393" fmla="*/ 208743 w 6085020"/>
              <a:gd name="connsiteY17393" fmla="*/ 3438426 h 4885973"/>
              <a:gd name="connsiteX17394" fmla="*/ 198904 w 6085020"/>
              <a:gd name="connsiteY17394" fmla="*/ 3436929 h 4885973"/>
              <a:gd name="connsiteX17395" fmla="*/ 193580 w 6085020"/>
              <a:gd name="connsiteY17395" fmla="*/ 3434653 h 4885973"/>
              <a:gd name="connsiteX17396" fmla="*/ 188636 w 6085020"/>
              <a:gd name="connsiteY17396" fmla="*/ 3420049 h 4885973"/>
              <a:gd name="connsiteX17397" fmla="*/ 190727 w 6085020"/>
              <a:gd name="connsiteY17397" fmla="*/ 3418341 h 4885973"/>
              <a:gd name="connsiteX17398" fmla="*/ 192819 w 6085020"/>
              <a:gd name="connsiteY17398" fmla="*/ 3416635 h 4885973"/>
              <a:gd name="connsiteX17399" fmla="*/ 199284 w 6085020"/>
              <a:gd name="connsiteY17399" fmla="*/ 3414928 h 4885973"/>
              <a:gd name="connsiteX17400" fmla="*/ 203468 w 6085020"/>
              <a:gd name="connsiteY17400" fmla="*/ 3414928 h 4885973"/>
              <a:gd name="connsiteX17401" fmla="*/ 201947 w 6085020"/>
              <a:gd name="connsiteY17401" fmla="*/ 3402410 h 4885973"/>
              <a:gd name="connsiteX17402" fmla="*/ 197193 w 6085020"/>
              <a:gd name="connsiteY17402" fmla="*/ 3402410 h 4885973"/>
              <a:gd name="connsiteX17403" fmla="*/ 192629 w 6085020"/>
              <a:gd name="connsiteY17403" fmla="*/ 3402410 h 4885973"/>
              <a:gd name="connsiteX17404" fmla="*/ 192629 w 6085020"/>
              <a:gd name="connsiteY17404" fmla="*/ 3401272 h 4885973"/>
              <a:gd name="connsiteX17405" fmla="*/ 194721 w 6085020"/>
              <a:gd name="connsiteY17405" fmla="*/ 3399944 h 4885973"/>
              <a:gd name="connsiteX17406" fmla="*/ 200235 w 6085020"/>
              <a:gd name="connsiteY17406" fmla="*/ 3396340 h 4885973"/>
              <a:gd name="connsiteX17407" fmla="*/ 193770 w 6085020"/>
              <a:gd name="connsiteY17407" fmla="*/ 3398426 h 4885973"/>
              <a:gd name="connsiteX17408" fmla="*/ 193770 w 6085020"/>
              <a:gd name="connsiteY17408" fmla="*/ 3395392 h 4885973"/>
              <a:gd name="connsiteX17409" fmla="*/ 193770 w 6085020"/>
              <a:gd name="connsiteY17409" fmla="*/ 3388564 h 4885973"/>
              <a:gd name="connsiteX17410" fmla="*/ 184452 w 6085020"/>
              <a:gd name="connsiteY17410" fmla="*/ 3389702 h 4885973"/>
              <a:gd name="connsiteX17411" fmla="*/ 185783 w 6085020"/>
              <a:gd name="connsiteY17411" fmla="*/ 3394444 h 4885973"/>
              <a:gd name="connsiteX17412" fmla="*/ 186924 w 6085020"/>
              <a:gd name="connsiteY17412" fmla="*/ 3399185 h 4885973"/>
              <a:gd name="connsiteX17413" fmla="*/ 182741 w 6085020"/>
              <a:gd name="connsiteY17413" fmla="*/ 3403737 h 4885973"/>
              <a:gd name="connsiteX17414" fmla="*/ 177797 w 6085020"/>
              <a:gd name="connsiteY17414" fmla="*/ 3388185 h 4885973"/>
              <a:gd name="connsiteX17415" fmla="*/ 182360 w 6085020"/>
              <a:gd name="connsiteY17415" fmla="*/ 3388185 h 4885973"/>
              <a:gd name="connsiteX17416" fmla="*/ 182360 w 6085020"/>
              <a:gd name="connsiteY17416" fmla="*/ 3385150 h 4885973"/>
              <a:gd name="connsiteX17417" fmla="*/ 178177 w 6085020"/>
              <a:gd name="connsiteY17417" fmla="*/ 3379270 h 4885973"/>
              <a:gd name="connsiteX17418" fmla="*/ 174374 w 6085020"/>
              <a:gd name="connsiteY17418" fmla="*/ 3374149 h 4885973"/>
              <a:gd name="connsiteX17419" fmla="*/ 174374 w 6085020"/>
              <a:gd name="connsiteY17419" fmla="*/ 3371684 h 4885973"/>
              <a:gd name="connsiteX17420" fmla="*/ 180459 w 6085020"/>
              <a:gd name="connsiteY17420" fmla="*/ 3371684 h 4885973"/>
              <a:gd name="connsiteX17421" fmla="*/ 184642 w 6085020"/>
              <a:gd name="connsiteY17421" fmla="*/ 3376805 h 4885973"/>
              <a:gd name="connsiteX17422" fmla="*/ 191108 w 6085020"/>
              <a:gd name="connsiteY17422" fmla="*/ 3381546 h 4885973"/>
              <a:gd name="connsiteX17423" fmla="*/ 193199 w 6085020"/>
              <a:gd name="connsiteY17423" fmla="*/ 3381546 h 4885973"/>
              <a:gd name="connsiteX17424" fmla="*/ 194721 w 6085020"/>
              <a:gd name="connsiteY17424" fmla="*/ 3375857 h 4885973"/>
              <a:gd name="connsiteX17425" fmla="*/ 196052 w 6085020"/>
              <a:gd name="connsiteY17425" fmla="*/ 3369977 h 4885973"/>
              <a:gd name="connsiteX17426" fmla="*/ 203278 w 6085020"/>
              <a:gd name="connsiteY17426" fmla="*/ 3369977 h 4885973"/>
              <a:gd name="connsiteX17427" fmla="*/ 210504 w 6085020"/>
              <a:gd name="connsiteY17427" fmla="*/ 3369977 h 4885973"/>
              <a:gd name="connsiteX17428" fmla="*/ 215638 w 6085020"/>
              <a:gd name="connsiteY17428" fmla="*/ 3373011 h 4885973"/>
              <a:gd name="connsiteX17429" fmla="*/ 208602 w 6085020"/>
              <a:gd name="connsiteY17429" fmla="*/ 3378322 h 4885973"/>
              <a:gd name="connsiteX17430" fmla="*/ 204799 w 6085020"/>
              <a:gd name="connsiteY17430" fmla="*/ 3384012 h 4885973"/>
              <a:gd name="connsiteX17431" fmla="*/ 210378 w 6085020"/>
              <a:gd name="connsiteY17431" fmla="*/ 3389816 h 4885973"/>
              <a:gd name="connsiteX17432" fmla="*/ 216206 w 6085020"/>
              <a:gd name="connsiteY17432" fmla="*/ 3384259 h 4885973"/>
              <a:gd name="connsiteX17433" fmla="*/ 216018 w 6085020"/>
              <a:gd name="connsiteY17433" fmla="*/ 3382685 h 4885973"/>
              <a:gd name="connsiteX17434" fmla="*/ 216018 w 6085020"/>
              <a:gd name="connsiteY17434" fmla="*/ 3381736 h 4885973"/>
              <a:gd name="connsiteX17435" fmla="*/ 221343 w 6085020"/>
              <a:gd name="connsiteY17435" fmla="*/ 3375857 h 4885973"/>
              <a:gd name="connsiteX17436" fmla="*/ 226477 w 6085020"/>
              <a:gd name="connsiteY17436" fmla="*/ 3378891 h 4885973"/>
              <a:gd name="connsiteX17437" fmla="*/ 228188 w 6085020"/>
              <a:gd name="connsiteY17437" fmla="*/ 3376046 h 4885973"/>
              <a:gd name="connsiteX17438" fmla="*/ 230090 w 6085020"/>
              <a:gd name="connsiteY17438" fmla="*/ 3374529 h 4885973"/>
              <a:gd name="connsiteX17439" fmla="*/ 228188 w 6085020"/>
              <a:gd name="connsiteY17439" fmla="*/ 3357080 h 4885973"/>
              <a:gd name="connsiteX17440" fmla="*/ 224195 w 6085020"/>
              <a:gd name="connsiteY17440" fmla="*/ 3355562 h 4885973"/>
              <a:gd name="connsiteX17441" fmla="*/ 220582 w 6085020"/>
              <a:gd name="connsiteY17441" fmla="*/ 3353855 h 4885973"/>
              <a:gd name="connsiteX17442" fmla="*/ 221723 w 6085020"/>
              <a:gd name="connsiteY17442" fmla="*/ 3351200 h 4885973"/>
              <a:gd name="connsiteX17443" fmla="*/ 226097 w 6085020"/>
              <a:gd name="connsiteY17443" fmla="*/ 3348355 h 4885973"/>
              <a:gd name="connsiteX17444" fmla="*/ 229139 w 6085020"/>
              <a:gd name="connsiteY17444" fmla="*/ 3348355 h 4885973"/>
              <a:gd name="connsiteX17445" fmla="*/ 227808 w 6085020"/>
              <a:gd name="connsiteY17445" fmla="*/ 3337354 h 4885973"/>
              <a:gd name="connsiteX17446" fmla="*/ 232752 w 6085020"/>
              <a:gd name="connsiteY17446" fmla="*/ 3337354 h 4885973"/>
              <a:gd name="connsiteX17447" fmla="*/ 249486 w 6085020"/>
              <a:gd name="connsiteY17447" fmla="*/ 3339820 h 4885973"/>
              <a:gd name="connsiteX17448" fmla="*/ 261466 w 6085020"/>
              <a:gd name="connsiteY17448" fmla="*/ 3342665 h 4885973"/>
              <a:gd name="connsiteX17449" fmla="*/ 261466 w 6085020"/>
              <a:gd name="connsiteY17449" fmla="*/ 3338492 h 4885973"/>
              <a:gd name="connsiteX17450" fmla="*/ 252909 w 6085020"/>
              <a:gd name="connsiteY17450" fmla="*/ 3335647 h 4885973"/>
              <a:gd name="connsiteX17451" fmla="*/ 244352 w 6085020"/>
              <a:gd name="connsiteY17451" fmla="*/ 3332802 h 4885973"/>
              <a:gd name="connsiteX17452" fmla="*/ 244352 w 6085020"/>
              <a:gd name="connsiteY17452" fmla="*/ 3328061 h 4885973"/>
              <a:gd name="connsiteX17453" fmla="*/ 241880 w 6085020"/>
              <a:gd name="connsiteY17453" fmla="*/ 3321991 h 4885973"/>
              <a:gd name="connsiteX17454" fmla="*/ 239598 w 6085020"/>
              <a:gd name="connsiteY17454" fmla="*/ 3316491 h 4885973"/>
              <a:gd name="connsiteX17455" fmla="*/ 239598 w 6085020"/>
              <a:gd name="connsiteY17455" fmla="*/ 3312508 h 4885973"/>
              <a:gd name="connsiteX17456" fmla="*/ 246824 w 6085020"/>
              <a:gd name="connsiteY17456" fmla="*/ 3308335 h 4885973"/>
              <a:gd name="connsiteX17457" fmla="*/ 253859 w 6085020"/>
              <a:gd name="connsiteY17457" fmla="*/ 3304353 h 4885973"/>
              <a:gd name="connsiteX17458" fmla="*/ 1037306 w 6085020"/>
              <a:gd name="connsiteY17458" fmla="*/ 3302456 h 4885973"/>
              <a:gd name="connsiteX17459" fmla="*/ 1026847 w 6085020"/>
              <a:gd name="connsiteY17459" fmla="*/ 3318008 h 4885973"/>
              <a:gd name="connsiteX17460" fmla="*/ 1037306 w 6085020"/>
              <a:gd name="connsiteY17460" fmla="*/ 3302456 h 4885973"/>
              <a:gd name="connsiteX17461" fmla="*/ 3998048 w 6085020"/>
              <a:gd name="connsiteY17461" fmla="*/ 3301697 h 4885973"/>
              <a:gd name="connsiteX17462" fmla="*/ 3976180 w 6085020"/>
              <a:gd name="connsiteY17462" fmla="*/ 3321991 h 4885973"/>
              <a:gd name="connsiteX17463" fmla="*/ 3977131 w 6085020"/>
              <a:gd name="connsiteY17463" fmla="*/ 3322560 h 4885973"/>
              <a:gd name="connsiteX17464" fmla="*/ 3998048 w 6085020"/>
              <a:gd name="connsiteY17464" fmla="*/ 3301697 h 4885973"/>
              <a:gd name="connsiteX17465" fmla="*/ 5669718 w 6085020"/>
              <a:gd name="connsiteY17465" fmla="*/ 3301508 h 4885973"/>
              <a:gd name="connsiteX17466" fmla="*/ 5668767 w 6085020"/>
              <a:gd name="connsiteY17466" fmla="*/ 3303215 h 4885973"/>
              <a:gd name="connsiteX17467" fmla="*/ 5669718 w 6085020"/>
              <a:gd name="connsiteY17467" fmla="*/ 3303215 h 4885973"/>
              <a:gd name="connsiteX17468" fmla="*/ 5671429 w 6085020"/>
              <a:gd name="connsiteY17468" fmla="*/ 3303215 h 4885973"/>
              <a:gd name="connsiteX17469" fmla="*/ 5671429 w 6085020"/>
              <a:gd name="connsiteY17469" fmla="*/ 3301508 h 4885973"/>
              <a:gd name="connsiteX17470" fmla="*/ 5669718 w 6085020"/>
              <a:gd name="connsiteY17470" fmla="*/ 3301508 h 4885973"/>
              <a:gd name="connsiteX17471" fmla="*/ 2592504 w 6085020"/>
              <a:gd name="connsiteY17471" fmla="*/ 3301504 h 4885973"/>
              <a:gd name="connsiteX17472" fmla="*/ 2589556 w 6085020"/>
              <a:gd name="connsiteY17472" fmla="*/ 3304542 h 4885973"/>
              <a:gd name="connsiteX17473" fmla="*/ 2598922 w 6085020"/>
              <a:gd name="connsiteY17473" fmla="*/ 3309355 h 4885973"/>
              <a:gd name="connsiteX17474" fmla="*/ 2610050 w 6085020"/>
              <a:gd name="connsiteY17474" fmla="*/ 3312649 h 4885973"/>
              <a:gd name="connsiteX17475" fmla="*/ 2610474 w 6085020"/>
              <a:gd name="connsiteY17475" fmla="*/ 3314974 h 4885973"/>
              <a:gd name="connsiteX17476" fmla="*/ 2610854 w 6085020"/>
              <a:gd name="connsiteY17476" fmla="*/ 3312887 h 4885973"/>
              <a:gd name="connsiteX17477" fmla="*/ 2610050 w 6085020"/>
              <a:gd name="connsiteY17477" fmla="*/ 3312649 h 4885973"/>
              <a:gd name="connsiteX17478" fmla="*/ 2609024 w 6085020"/>
              <a:gd name="connsiteY17478" fmla="*/ 3307023 h 4885973"/>
              <a:gd name="connsiteX17479" fmla="*/ 2592504 w 6085020"/>
              <a:gd name="connsiteY17479" fmla="*/ 3301504 h 4885973"/>
              <a:gd name="connsiteX17480" fmla="*/ 4640969 w 6085020"/>
              <a:gd name="connsiteY17480" fmla="*/ 3301318 h 4885973"/>
              <a:gd name="connsiteX17481" fmla="*/ 4640969 w 6085020"/>
              <a:gd name="connsiteY17481" fmla="*/ 3301318 h 4885973"/>
              <a:gd name="connsiteX17482" fmla="*/ 1485696 w 6085020"/>
              <a:gd name="connsiteY17482" fmla="*/ 3301318 h 4885973"/>
              <a:gd name="connsiteX17483" fmla="*/ 1483224 w 6085020"/>
              <a:gd name="connsiteY17483" fmla="*/ 3304542 h 4885973"/>
              <a:gd name="connsiteX17484" fmla="*/ 1486449 w 6085020"/>
              <a:gd name="connsiteY17484" fmla="*/ 3306951 h 4885973"/>
              <a:gd name="connsiteX17485" fmla="*/ 1488871 w 6085020"/>
              <a:gd name="connsiteY17485" fmla="*/ 3303746 h 4885973"/>
              <a:gd name="connsiteX17486" fmla="*/ 1485696 w 6085020"/>
              <a:gd name="connsiteY17486" fmla="*/ 3301318 h 4885973"/>
              <a:gd name="connsiteX17487" fmla="*/ 1976871 w 6085020"/>
              <a:gd name="connsiteY17487" fmla="*/ 3300938 h 4885973"/>
              <a:gd name="connsiteX17488" fmla="*/ 1976871 w 6085020"/>
              <a:gd name="connsiteY17488" fmla="*/ 3300938 h 4885973"/>
              <a:gd name="connsiteX17489" fmla="*/ 1588571 w 6085020"/>
              <a:gd name="connsiteY17489" fmla="*/ 3300749 h 4885973"/>
              <a:gd name="connsiteX17490" fmla="*/ 1586859 w 6085020"/>
              <a:gd name="connsiteY17490" fmla="*/ 3303404 h 4885973"/>
              <a:gd name="connsiteX17491" fmla="*/ 1586099 w 6085020"/>
              <a:gd name="connsiteY17491" fmla="*/ 3303784 h 4885973"/>
              <a:gd name="connsiteX17492" fmla="*/ 1588502 w 6085020"/>
              <a:gd name="connsiteY17492" fmla="*/ 3306306 h 4885973"/>
              <a:gd name="connsiteX17493" fmla="*/ 1589141 w 6085020"/>
              <a:gd name="connsiteY17493" fmla="*/ 3306249 h 4885973"/>
              <a:gd name="connsiteX17494" fmla="*/ 1591805 w 6085020"/>
              <a:gd name="connsiteY17494" fmla="*/ 3303233 h 4885973"/>
              <a:gd name="connsiteX17495" fmla="*/ 1591803 w 6085020"/>
              <a:gd name="connsiteY17495" fmla="*/ 3303215 h 4885973"/>
              <a:gd name="connsiteX17496" fmla="*/ 1588571 w 6085020"/>
              <a:gd name="connsiteY17496" fmla="*/ 3300749 h 4885973"/>
              <a:gd name="connsiteX17497" fmla="*/ 5571597 w 6085020"/>
              <a:gd name="connsiteY17497" fmla="*/ 3300180 h 4885973"/>
              <a:gd name="connsiteX17498" fmla="*/ 5570456 w 6085020"/>
              <a:gd name="connsiteY17498" fmla="*/ 3302456 h 4885973"/>
              <a:gd name="connsiteX17499" fmla="*/ 5567223 w 6085020"/>
              <a:gd name="connsiteY17499" fmla="*/ 3302456 h 4885973"/>
              <a:gd name="connsiteX17500" fmla="*/ 5563800 w 6085020"/>
              <a:gd name="connsiteY17500" fmla="*/ 3302456 h 4885973"/>
              <a:gd name="connsiteX17501" fmla="*/ 5563610 w 6085020"/>
              <a:gd name="connsiteY17501" fmla="*/ 3305491 h 4885973"/>
              <a:gd name="connsiteX17502" fmla="*/ 5563230 w 6085020"/>
              <a:gd name="connsiteY17502" fmla="*/ 3305491 h 4885973"/>
              <a:gd name="connsiteX17503" fmla="*/ 5562279 w 6085020"/>
              <a:gd name="connsiteY17503" fmla="*/ 3305491 h 4885973"/>
              <a:gd name="connsiteX17504" fmla="*/ 5562184 w 6085020"/>
              <a:gd name="connsiteY17504" fmla="*/ 3307103 h 4885973"/>
              <a:gd name="connsiteX17505" fmla="*/ 5562279 w 6085020"/>
              <a:gd name="connsiteY17505" fmla="*/ 3307197 h 4885973"/>
              <a:gd name="connsiteX17506" fmla="*/ 5563895 w 6085020"/>
              <a:gd name="connsiteY17506" fmla="*/ 3307292 h 4885973"/>
              <a:gd name="connsiteX17507" fmla="*/ 5563991 w 6085020"/>
              <a:gd name="connsiteY17507" fmla="*/ 3307197 h 4885973"/>
              <a:gd name="connsiteX17508" fmla="*/ 5563991 w 6085020"/>
              <a:gd name="connsiteY17508" fmla="*/ 3305870 h 4885973"/>
              <a:gd name="connsiteX17509" fmla="*/ 5565322 w 6085020"/>
              <a:gd name="connsiteY17509" fmla="*/ 3307766 h 4885973"/>
              <a:gd name="connsiteX17510" fmla="*/ 5568554 w 6085020"/>
              <a:gd name="connsiteY17510" fmla="*/ 3306439 h 4885973"/>
              <a:gd name="connsiteX17511" fmla="*/ 5570076 w 6085020"/>
              <a:gd name="connsiteY17511" fmla="*/ 3303215 h 4885973"/>
              <a:gd name="connsiteX17512" fmla="*/ 5570456 w 6085020"/>
              <a:gd name="connsiteY17512" fmla="*/ 3302456 h 4885973"/>
              <a:gd name="connsiteX17513" fmla="*/ 5570646 w 6085020"/>
              <a:gd name="connsiteY17513" fmla="*/ 3302456 h 4885973"/>
              <a:gd name="connsiteX17514" fmla="*/ 5571597 w 6085020"/>
              <a:gd name="connsiteY17514" fmla="*/ 3300749 h 4885973"/>
              <a:gd name="connsiteX17515" fmla="*/ 5586999 w 6085020"/>
              <a:gd name="connsiteY17515" fmla="*/ 3299232 h 4885973"/>
              <a:gd name="connsiteX17516" fmla="*/ 5584337 w 6085020"/>
              <a:gd name="connsiteY17516" fmla="*/ 3300369 h 4885973"/>
              <a:gd name="connsiteX17517" fmla="*/ 5585098 w 6085020"/>
              <a:gd name="connsiteY17517" fmla="*/ 3303594 h 4885973"/>
              <a:gd name="connsiteX17518" fmla="*/ 5588711 w 6085020"/>
              <a:gd name="connsiteY17518" fmla="*/ 3301697 h 4885973"/>
              <a:gd name="connsiteX17519" fmla="*/ 989957 w 6085020"/>
              <a:gd name="connsiteY17519" fmla="*/ 3298473 h 4885973"/>
              <a:gd name="connsiteX17520" fmla="*/ 989957 w 6085020"/>
              <a:gd name="connsiteY17520" fmla="*/ 3298473 h 4885973"/>
              <a:gd name="connsiteX17521" fmla="*/ 1925719 w 6085020"/>
              <a:gd name="connsiteY17521" fmla="*/ 3298283 h 4885973"/>
              <a:gd name="connsiteX17522" fmla="*/ 1941502 w 6085020"/>
              <a:gd name="connsiteY17522" fmla="*/ 3313836 h 4885973"/>
              <a:gd name="connsiteX17523" fmla="*/ 1941502 w 6085020"/>
              <a:gd name="connsiteY17523" fmla="*/ 3298283 h 4885973"/>
              <a:gd name="connsiteX17524" fmla="*/ 2145540 w 6085020"/>
              <a:gd name="connsiteY17524" fmla="*/ 3297335 h 4885973"/>
              <a:gd name="connsiteX17525" fmla="*/ 2145540 w 6085020"/>
              <a:gd name="connsiteY17525" fmla="*/ 3297335 h 4885973"/>
              <a:gd name="connsiteX17526" fmla="*/ 1785953 w 6085020"/>
              <a:gd name="connsiteY17526" fmla="*/ 3296956 h 4885973"/>
              <a:gd name="connsiteX17527" fmla="*/ 1785953 w 6085020"/>
              <a:gd name="connsiteY17527" fmla="*/ 3296956 h 4885973"/>
              <a:gd name="connsiteX17528" fmla="*/ 2503819 w 6085020"/>
              <a:gd name="connsiteY17528" fmla="*/ 3296837 h 4885973"/>
              <a:gd name="connsiteX17529" fmla="*/ 2503035 w 6085020"/>
              <a:gd name="connsiteY17529" fmla="*/ 3313267 h 4885973"/>
              <a:gd name="connsiteX17530" fmla="*/ 2503819 w 6085020"/>
              <a:gd name="connsiteY17530" fmla="*/ 3296837 h 4885973"/>
              <a:gd name="connsiteX17531" fmla="*/ 5619516 w 6085020"/>
              <a:gd name="connsiteY17531" fmla="*/ 3296766 h 4885973"/>
              <a:gd name="connsiteX17532" fmla="*/ 5619516 w 6085020"/>
              <a:gd name="connsiteY17532" fmla="*/ 3296766 h 4885973"/>
              <a:gd name="connsiteX17533" fmla="*/ 2925564 w 6085020"/>
              <a:gd name="connsiteY17533" fmla="*/ 3296576 h 4885973"/>
              <a:gd name="connsiteX17534" fmla="*/ 2925564 w 6085020"/>
              <a:gd name="connsiteY17534" fmla="*/ 3296576 h 4885973"/>
              <a:gd name="connsiteX17535" fmla="*/ 1605234 w 6085020"/>
              <a:gd name="connsiteY17535" fmla="*/ 3295818 h 4885973"/>
              <a:gd name="connsiteX17536" fmla="*/ 1607016 w 6085020"/>
              <a:gd name="connsiteY17536" fmla="*/ 3312887 h 4885973"/>
              <a:gd name="connsiteX17537" fmla="*/ 1605234 w 6085020"/>
              <a:gd name="connsiteY17537" fmla="*/ 3295818 h 4885973"/>
              <a:gd name="connsiteX17538" fmla="*/ 773558 w 6085020"/>
              <a:gd name="connsiteY17538" fmla="*/ 3295249 h 4885973"/>
              <a:gd name="connsiteX17539" fmla="*/ 772798 w 6085020"/>
              <a:gd name="connsiteY17539" fmla="*/ 3295438 h 4885973"/>
              <a:gd name="connsiteX17540" fmla="*/ 775079 w 6085020"/>
              <a:gd name="connsiteY17540" fmla="*/ 3302456 h 4885973"/>
              <a:gd name="connsiteX17541" fmla="*/ 773558 w 6085020"/>
              <a:gd name="connsiteY17541" fmla="*/ 3295249 h 4885973"/>
              <a:gd name="connsiteX17542" fmla="*/ 5644237 w 6085020"/>
              <a:gd name="connsiteY17542" fmla="*/ 3294490 h 4885973"/>
              <a:gd name="connsiteX17543" fmla="*/ 5644237 w 6085020"/>
              <a:gd name="connsiteY17543" fmla="*/ 3296197 h 4885973"/>
              <a:gd name="connsiteX17544" fmla="*/ 5644617 w 6085020"/>
              <a:gd name="connsiteY17544" fmla="*/ 3295438 h 4885973"/>
              <a:gd name="connsiteX17545" fmla="*/ 5645758 w 6085020"/>
              <a:gd name="connsiteY17545" fmla="*/ 3296197 h 4885973"/>
              <a:gd name="connsiteX17546" fmla="*/ 5645758 w 6085020"/>
              <a:gd name="connsiteY17546" fmla="*/ 3294490 h 4885973"/>
              <a:gd name="connsiteX17547" fmla="*/ 5644237 w 6085020"/>
              <a:gd name="connsiteY17547" fmla="*/ 3294490 h 4885973"/>
              <a:gd name="connsiteX17548" fmla="*/ 184519 w 6085020"/>
              <a:gd name="connsiteY17548" fmla="*/ 3293704 h 4885973"/>
              <a:gd name="connsiteX17549" fmla="*/ 185111 w 6085020"/>
              <a:gd name="connsiteY17549" fmla="*/ 3294170 h 4885973"/>
              <a:gd name="connsiteX17550" fmla="*/ 184452 w 6085020"/>
              <a:gd name="connsiteY17550" fmla="*/ 3294680 h 4885973"/>
              <a:gd name="connsiteX17551" fmla="*/ 182741 w 6085020"/>
              <a:gd name="connsiteY17551" fmla="*/ 3296197 h 4885973"/>
              <a:gd name="connsiteX17552" fmla="*/ 183882 w 6085020"/>
              <a:gd name="connsiteY17552" fmla="*/ 3305870 h 4885973"/>
              <a:gd name="connsiteX17553" fmla="*/ 179318 w 6085020"/>
              <a:gd name="connsiteY17553" fmla="*/ 3311560 h 4885973"/>
              <a:gd name="connsiteX17554" fmla="*/ 183501 w 6085020"/>
              <a:gd name="connsiteY17554" fmla="*/ 3315163 h 4885973"/>
              <a:gd name="connsiteX17555" fmla="*/ 187685 w 6085020"/>
              <a:gd name="connsiteY17555" fmla="*/ 3318767 h 4885973"/>
              <a:gd name="connsiteX17556" fmla="*/ 187685 w 6085020"/>
              <a:gd name="connsiteY17556" fmla="*/ 3325405 h 4885973"/>
              <a:gd name="connsiteX17557" fmla="*/ 184452 w 6085020"/>
              <a:gd name="connsiteY17557" fmla="*/ 3327112 h 4885973"/>
              <a:gd name="connsiteX17558" fmla="*/ 181220 w 6085020"/>
              <a:gd name="connsiteY17558" fmla="*/ 3328819 h 4885973"/>
              <a:gd name="connsiteX17559" fmla="*/ 182741 w 6085020"/>
              <a:gd name="connsiteY17559" fmla="*/ 3330716 h 4885973"/>
              <a:gd name="connsiteX17560" fmla="*/ 184072 w 6085020"/>
              <a:gd name="connsiteY17560" fmla="*/ 3332423 h 4885973"/>
              <a:gd name="connsiteX17561" fmla="*/ 211645 w 6085020"/>
              <a:gd name="connsiteY17561" fmla="*/ 3326733 h 4885973"/>
              <a:gd name="connsiteX17562" fmla="*/ 214497 w 6085020"/>
              <a:gd name="connsiteY17562" fmla="*/ 3331095 h 4885973"/>
              <a:gd name="connsiteX17563" fmla="*/ 217539 w 6085020"/>
              <a:gd name="connsiteY17563" fmla="*/ 3335268 h 4885973"/>
              <a:gd name="connsiteX17564" fmla="*/ 215448 w 6085020"/>
              <a:gd name="connsiteY17564" fmla="*/ 3336785 h 4885973"/>
              <a:gd name="connsiteX17565" fmla="*/ 213546 w 6085020"/>
              <a:gd name="connsiteY17565" fmla="*/ 3338492 h 4885973"/>
              <a:gd name="connsiteX17566" fmla="*/ 213546 w 6085020"/>
              <a:gd name="connsiteY17566" fmla="*/ 3346838 h 4885973"/>
              <a:gd name="connsiteX17567" fmla="*/ 211645 w 6085020"/>
              <a:gd name="connsiteY17567" fmla="*/ 3346838 h 4885973"/>
              <a:gd name="connsiteX17568" fmla="*/ 208032 w 6085020"/>
              <a:gd name="connsiteY17568" fmla="*/ 3343993 h 4885973"/>
              <a:gd name="connsiteX17569" fmla="*/ 206320 w 6085020"/>
              <a:gd name="connsiteY17569" fmla="*/ 3340768 h 4885973"/>
              <a:gd name="connsiteX17570" fmla="*/ 198143 w 6085020"/>
              <a:gd name="connsiteY17570" fmla="*/ 3341906 h 4885973"/>
              <a:gd name="connsiteX17571" fmla="*/ 195862 w 6085020"/>
              <a:gd name="connsiteY17571" fmla="*/ 3345510 h 4885973"/>
              <a:gd name="connsiteX17572" fmla="*/ 193390 w 6085020"/>
              <a:gd name="connsiteY17572" fmla="*/ 3349114 h 4885973"/>
              <a:gd name="connsiteX17573" fmla="*/ 189016 w 6085020"/>
              <a:gd name="connsiteY17573" fmla="*/ 3349114 h 4885973"/>
              <a:gd name="connsiteX17574" fmla="*/ 184642 w 6085020"/>
              <a:gd name="connsiteY17574" fmla="*/ 3348165 h 4885973"/>
              <a:gd name="connsiteX17575" fmla="*/ 172092 w 6085020"/>
              <a:gd name="connsiteY17575" fmla="*/ 3351200 h 4885973"/>
              <a:gd name="connsiteX17576" fmla="*/ 167718 w 6085020"/>
              <a:gd name="connsiteY17576" fmla="*/ 3352338 h 4885973"/>
              <a:gd name="connsiteX17577" fmla="*/ 160873 w 6085020"/>
              <a:gd name="connsiteY17577" fmla="*/ 3329578 h 4885973"/>
              <a:gd name="connsiteX17578" fmla="*/ 165436 w 6085020"/>
              <a:gd name="connsiteY17578" fmla="*/ 3329578 h 4885973"/>
              <a:gd name="connsiteX17579" fmla="*/ 169810 w 6085020"/>
              <a:gd name="connsiteY17579" fmla="*/ 3323888 h 4885973"/>
              <a:gd name="connsiteX17580" fmla="*/ 168859 w 6085020"/>
              <a:gd name="connsiteY17580" fmla="*/ 3324836 h 4885973"/>
              <a:gd name="connsiteX17581" fmla="*/ 168859 w 6085020"/>
              <a:gd name="connsiteY17581" fmla="*/ 3322940 h 4885973"/>
              <a:gd name="connsiteX17582" fmla="*/ 162394 w 6085020"/>
              <a:gd name="connsiteY17582" fmla="*/ 3323888 h 4885973"/>
              <a:gd name="connsiteX17583" fmla="*/ 159161 w 6085020"/>
              <a:gd name="connsiteY17583" fmla="*/ 3323888 h 4885973"/>
              <a:gd name="connsiteX17584" fmla="*/ 152126 w 6085020"/>
              <a:gd name="connsiteY17584" fmla="*/ 3300180 h 4885973"/>
              <a:gd name="connsiteX17585" fmla="*/ 158401 w 6085020"/>
              <a:gd name="connsiteY17585" fmla="*/ 3300180 h 4885973"/>
              <a:gd name="connsiteX17586" fmla="*/ 159161 w 6085020"/>
              <a:gd name="connsiteY17586" fmla="*/ 3300180 h 4885973"/>
              <a:gd name="connsiteX17587" fmla="*/ 159189 w 6085020"/>
              <a:gd name="connsiteY17587" fmla="*/ 3300062 h 4885973"/>
              <a:gd name="connsiteX17588" fmla="*/ 162204 w 6085020"/>
              <a:gd name="connsiteY17588" fmla="*/ 3299611 h 4885973"/>
              <a:gd name="connsiteX17589" fmla="*/ 162204 w 6085020"/>
              <a:gd name="connsiteY17589" fmla="*/ 3298473 h 4885973"/>
              <a:gd name="connsiteX17590" fmla="*/ 5623319 w 6085020"/>
              <a:gd name="connsiteY17590" fmla="*/ 3293352 h 4885973"/>
              <a:gd name="connsiteX17591" fmla="*/ 5630165 w 6085020"/>
              <a:gd name="connsiteY17591" fmla="*/ 3307766 h 4885973"/>
              <a:gd name="connsiteX17592" fmla="*/ 5632827 w 6085020"/>
              <a:gd name="connsiteY17592" fmla="*/ 3314025 h 4885973"/>
              <a:gd name="connsiteX17593" fmla="*/ 5638152 w 6085020"/>
              <a:gd name="connsiteY17593" fmla="*/ 3324836 h 4885973"/>
              <a:gd name="connsiteX17594" fmla="*/ 5653554 w 6085020"/>
              <a:gd name="connsiteY17594" fmla="*/ 3317629 h 4885973"/>
              <a:gd name="connsiteX17595" fmla="*/ 5668577 w 6085020"/>
              <a:gd name="connsiteY17595" fmla="*/ 3309474 h 4885973"/>
              <a:gd name="connsiteX17596" fmla="*/ 2343874 w 6085020"/>
              <a:gd name="connsiteY17596" fmla="*/ 3293162 h 4885973"/>
              <a:gd name="connsiteX17597" fmla="*/ 2343874 w 6085020"/>
              <a:gd name="connsiteY17597" fmla="*/ 3293162 h 4885973"/>
              <a:gd name="connsiteX17598" fmla="*/ 837641 w 6085020"/>
              <a:gd name="connsiteY17598" fmla="*/ 3293162 h 4885973"/>
              <a:gd name="connsiteX17599" fmla="*/ 834789 w 6085020"/>
              <a:gd name="connsiteY17599" fmla="*/ 3296007 h 4885973"/>
              <a:gd name="connsiteX17600" fmla="*/ 837641 w 6085020"/>
              <a:gd name="connsiteY17600" fmla="*/ 3298852 h 4885973"/>
              <a:gd name="connsiteX17601" fmla="*/ 840493 w 6085020"/>
              <a:gd name="connsiteY17601" fmla="*/ 3296007 h 4885973"/>
              <a:gd name="connsiteX17602" fmla="*/ 837641 w 6085020"/>
              <a:gd name="connsiteY17602" fmla="*/ 3293162 h 4885973"/>
              <a:gd name="connsiteX17603" fmla="*/ 3342958 w 6085020"/>
              <a:gd name="connsiteY17603" fmla="*/ 3292024 h 4885973"/>
              <a:gd name="connsiteX17604" fmla="*/ 3342958 w 6085020"/>
              <a:gd name="connsiteY17604" fmla="*/ 3292214 h 4885973"/>
              <a:gd name="connsiteX17605" fmla="*/ 3342958 w 6085020"/>
              <a:gd name="connsiteY17605" fmla="*/ 3307956 h 4885973"/>
              <a:gd name="connsiteX17606" fmla="*/ 3342958 w 6085020"/>
              <a:gd name="connsiteY17606" fmla="*/ 3292024 h 4885973"/>
              <a:gd name="connsiteX17607" fmla="*/ 2105037 w 6085020"/>
              <a:gd name="connsiteY17607" fmla="*/ 3291835 h 4885973"/>
              <a:gd name="connsiteX17608" fmla="*/ 2087352 w 6085020"/>
              <a:gd name="connsiteY17608" fmla="*/ 3319336 h 4885973"/>
              <a:gd name="connsiteX17609" fmla="*/ 2069667 w 6085020"/>
              <a:gd name="connsiteY17609" fmla="*/ 3346838 h 4885973"/>
              <a:gd name="connsiteX17610" fmla="*/ 2090775 w 6085020"/>
              <a:gd name="connsiteY17610" fmla="*/ 3356511 h 4885973"/>
              <a:gd name="connsiteX17611" fmla="*/ 2111882 w 6085020"/>
              <a:gd name="connsiteY17611" fmla="*/ 3366183 h 4885973"/>
              <a:gd name="connsiteX17612" fmla="*/ 2105797 w 6085020"/>
              <a:gd name="connsiteY17612" fmla="*/ 3390840 h 4885973"/>
              <a:gd name="connsiteX17613" fmla="*/ 2101614 w 6085020"/>
              <a:gd name="connsiteY17613" fmla="*/ 3406772 h 4885973"/>
              <a:gd name="connsiteX17614" fmla="*/ 2082598 w 6085020"/>
              <a:gd name="connsiteY17614" fmla="*/ 3382495 h 4885973"/>
              <a:gd name="connsiteX17615" fmla="*/ 2077464 w 6085020"/>
              <a:gd name="connsiteY17615" fmla="*/ 3408669 h 4885973"/>
              <a:gd name="connsiteX17616" fmla="*/ 2098381 w 6085020"/>
              <a:gd name="connsiteY17616" fmla="*/ 3408669 h 4885973"/>
              <a:gd name="connsiteX17617" fmla="*/ 2099903 w 6085020"/>
              <a:gd name="connsiteY17617" fmla="*/ 3413221 h 4885973"/>
              <a:gd name="connsiteX17618" fmla="*/ 2099903 w 6085020"/>
              <a:gd name="connsiteY17618" fmla="*/ 3415307 h 4885973"/>
              <a:gd name="connsiteX17619" fmla="*/ 2151245 w 6085020"/>
              <a:gd name="connsiteY17619" fmla="*/ 3406772 h 4885973"/>
              <a:gd name="connsiteX17620" fmla="*/ 2166267 w 6085020"/>
              <a:gd name="connsiteY17620" fmla="*/ 3404117 h 4885973"/>
              <a:gd name="connsiteX17621" fmla="*/ 2169310 w 6085020"/>
              <a:gd name="connsiteY17621" fmla="*/ 3404117 h 4885973"/>
              <a:gd name="connsiteX17622" fmla="*/ 2201827 w 6085020"/>
              <a:gd name="connsiteY17622" fmla="*/ 3389323 h 4885973"/>
              <a:gd name="connsiteX17623" fmla="*/ 2152766 w 6085020"/>
              <a:gd name="connsiteY17623" fmla="*/ 3335268 h 4885973"/>
              <a:gd name="connsiteX17624" fmla="*/ 2814702 w 6085020"/>
              <a:gd name="connsiteY17624" fmla="*/ 3291645 h 4885973"/>
              <a:gd name="connsiteX17625" fmla="*/ 2814702 w 6085020"/>
              <a:gd name="connsiteY17625" fmla="*/ 3291645 h 4885973"/>
              <a:gd name="connsiteX17626" fmla="*/ 1617284 w 6085020"/>
              <a:gd name="connsiteY17626" fmla="*/ 3291645 h 4885973"/>
              <a:gd name="connsiteX17627" fmla="*/ 1617284 w 6085020"/>
              <a:gd name="connsiteY17627" fmla="*/ 3302077 h 4885973"/>
              <a:gd name="connsiteX17628" fmla="*/ 1627743 w 6085020"/>
              <a:gd name="connsiteY17628" fmla="*/ 3302077 h 4885973"/>
              <a:gd name="connsiteX17629" fmla="*/ 1627743 w 6085020"/>
              <a:gd name="connsiteY17629" fmla="*/ 3291645 h 4885973"/>
              <a:gd name="connsiteX17630" fmla="*/ 3118573 w 6085020"/>
              <a:gd name="connsiteY17630" fmla="*/ 3290507 h 4885973"/>
              <a:gd name="connsiteX17631" fmla="*/ 3133595 w 6085020"/>
              <a:gd name="connsiteY17631" fmla="*/ 3331285 h 4885973"/>
              <a:gd name="connsiteX17632" fmla="*/ 3134546 w 6085020"/>
              <a:gd name="connsiteY17632" fmla="*/ 3335458 h 4885973"/>
              <a:gd name="connsiteX17633" fmla="*/ 3134546 w 6085020"/>
              <a:gd name="connsiteY17633" fmla="*/ 3353096 h 4885973"/>
              <a:gd name="connsiteX17634" fmla="*/ 3138920 w 6085020"/>
              <a:gd name="connsiteY17634" fmla="*/ 3315163 h 4885973"/>
              <a:gd name="connsiteX17635" fmla="*/ 3138920 w 6085020"/>
              <a:gd name="connsiteY17635" fmla="*/ 3314974 h 4885973"/>
              <a:gd name="connsiteX17636" fmla="*/ 3133976 w 6085020"/>
              <a:gd name="connsiteY17636" fmla="*/ 3303594 h 4885973"/>
              <a:gd name="connsiteX17637" fmla="*/ 3118573 w 6085020"/>
              <a:gd name="connsiteY17637" fmla="*/ 3290507 h 4885973"/>
              <a:gd name="connsiteX17638" fmla="*/ 729632 w 6085020"/>
              <a:gd name="connsiteY17638" fmla="*/ 3290317 h 4885973"/>
              <a:gd name="connsiteX17639" fmla="*/ 725258 w 6085020"/>
              <a:gd name="connsiteY17639" fmla="*/ 3293921 h 4885973"/>
              <a:gd name="connsiteX17640" fmla="*/ 720885 w 6085020"/>
              <a:gd name="connsiteY17640" fmla="*/ 3297335 h 4885973"/>
              <a:gd name="connsiteX17641" fmla="*/ 725258 w 6085020"/>
              <a:gd name="connsiteY17641" fmla="*/ 3302266 h 4885973"/>
              <a:gd name="connsiteX17642" fmla="*/ 730773 w 6085020"/>
              <a:gd name="connsiteY17642" fmla="*/ 3307008 h 4885973"/>
              <a:gd name="connsiteX17643" fmla="*/ 730773 w 6085020"/>
              <a:gd name="connsiteY17643" fmla="*/ 3298663 h 4885973"/>
              <a:gd name="connsiteX17644" fmla="*/ 485556 w 6085020"/>
              <a:gd name="connsiteY17644" fmla="*/ 3290149 h 4885973"/>
              <a:gd name="connsiteX17645" fmla="*/ 475717 w 6085020"/>
              <a:gd name="connsiteY17645" fmla="*/ 3291209 h 4885973"/>
              <a:gd name="connsiteX17646" fmla="*/ 469117 w 6085020"/>
              <a:gd name="connsiteY17646" fmla="*/ 3300749 h 4885973"/>
              <a:gd name="connsiteX17647" fmla="*/ 469117 w 6085020"/>
              <a:gd name="connsiteY17647" fmla="*/ 3302077 h 4885973"/>
              <a:gd name="connsiteX17648" fmla="*/ 469117 w 6085020"/>
              <a:gd name="connsiteY17648" fmla="*/ 3307197 h 4885973"/>
              <a:gd name="connsiteX17649" fmla="*/ 469117 w 6085020"/>
              <a:gd name="connsiteY17649" fmla="*/ 3311370 h 4885973"/>
              <a:gd name="connsiteX17650" fmla="*/ 471209 w 6085020"/>
              <a:gd name="connsiteY17650" fmla="*/ 3311370 h 4885973"/>
              <a:gd name="connsiteX17651" fmla="*/ 483379 w 6085020"/>
              <a:gd name="connsiteY17651" fmla="*/ 3314974 h 4885973"/>
              <a:gd name="connsiteX17652" fmla="*/ 480146 w 6085020"/>
              <a:gd name="connsiteY17652" fmla="*/ 3319146 h 4885973"/>
              <a:gd name="connsiteX17653" fmla="*/ 488513 w 6085020"/>
              <a:gd name="connsiteY17653" fmla="*/ 3325785 h 4885973"/>
              <a:gd name="connsiteX17654" fmla="*/ 488133 w 6085020"/>
              <a:gd name="connsiteY17654" fmla="*/ 3313836 h 4885973"/>
              <a:gd name="connsiteX17655" fmla="*/ 493269 w 6085020"/>
              <a:gd name="connsiteY17655" fmla="*/ 3296330 h 4885973"/>
              <a:gd name="connsiteX17656" fmla="*/ 485556 w 6085020"/>
              <a:gd name="connsiteY17656" fmla="*/ 3290149 h 4885973"/>
              <a:gd name="connsiteX17657" fmla="*/ 5706418 w 6085020"/>
              <a:gd name="connsiteY17657" fmla="*/ 3288231 h 4885973"/>
              <a:gd name="connsiteX17658" fmla="*/ 5704706 w 6085020"/>
              <a:gd name="connsiteY17658" fmla="*/ 3293541 h 4885973"/>
              <a:gd name="connsiteX17659" fmla="*/ 5704326 w 6085020"/>
              <a:gd name="connsiteY17659" fmla="*/ 3293541 h 4885973"/>
              <a:gd name="connsiteX17660" fmla="*/ 5709232 w 6085020"/>
              <a:gd name="connsiteY17660" fmla="*/ 3295723 h 4885973"/>
              <a:gd name="connsiteX17661" fmla="*/ 5709460 w 6085020"/>
              <a:gd name="connsiteY17661" fmla="*/ 3295628 h 4885973"/>
              <a:gd name="connsiteX17662" fmla="*/ 5711590 w 6085020"/>
              <a:gd name="connsiteY17662" fmla="*/ 3290412 h 4885973"/>
              <a:gd name="connsiteX17663" fmla="*/ 5711552 w 6085020"/>
              <a:gd name="connsiteY17663" fmla="*/ 3290317 h 4885973"/>
              <a:gd name="connsiteX17664" fmla="*/ 5706418 w 6085020"/>
              <a:gd name="connsiteY17664" fmla="*/ 3288231 h 4885973"/>
              <a:gd name="connsiteX17665" fmla="*/ 1533235 w 6085020"/>
              <a:gd name="connsiteY17665" fmla="*/ 3288041 h 4885973"/>
              <a:gd name="connsiteX17666" fmla="*/ 1529812 w 6085020"/>
              <a:gd name="connsiteY17666" fmla="*/ 3292214 h 4885973"/>
              <a:gd name="connsiteX17667" fmla="*/ 1526579 w 6085020"/>
              <a:gd name="connsiteY17667" fmla="*/ 3296387 h 4885973"/>
              <a:gd name="connsiteX17668" fmla="*/ 1530763 w 6085020"/>
              <a:gd name="connsiteY17668" fmla="*/ 3299800 h 4885973"/>
              <a:gd name="connsiteX17669" fmla="*/ 1534946 w 6085020"/>
              <a:gd name="connsiteY17669" fmla="*/ 3303025 h 4885973"/>
              <a:gd name="connsiteX17670" fmla="*/ 510571 w 6085020"/>
              <a:gd name="connsiteY17670" fmla="*/ 3287283 h 4885973"/>
              <a:gd name="connsiteX17671" fmla="*/ 509430 w 6085020"/>
              <a:gd name="connsiteY17671" fmla="*/ 3289748 h 4885973"/>
              <a:gd name="connsiteX17672" fmla="*/ 508289 w 6085020"/>
              <a:gd name="connsiteY17672" fmla="*/ 3292024 h 4885973"/>
              <a:gd name="connsiteX17673" fmla="*/ 510001 w 6085020"/>
              <a:gd name="connsiteY17673" fmla="*/ 3294110 h 4885973"/>
              <a:gd name="connsiteX17674" fmla="*/ 513614 w 6085020"/>
              <a:gd name="connsiteY17674" fmla="*/ 3295818 h 4885973"/>
              <a:gd name="connsiteX17675" fmla="*/ 515515 w 6085020"/>
              <a:gd name="connsiteY17675" fmla="*/ 3295818 h 4885973"/>
              <a:gd name="connsiteX17676" fmla="*/ 515135 w 6085020"/>
              <a:gd name="connsiteY17676" fmla="*/ 3292404 h 4885973"/>
              <a:gd name="connsiteX17677" fmla="*/ 512663 w 6085020"/>
              <a:gd name="connsiteY17677" fmla="*/ 3288421 h 4885973"/>
              <a:gd name="connsiteX17678" fmla="*/ 3322041 w 6085020"/>
              <a:gd name="connsiteY17678" fmla="*/ 3287093 h 4885973"/>
              <a:gd name="connsiteX17679" fmla="*/ 3322041 w 6085020"/>
              <a:gd name="connsiteY17679" fmla="*/ 3287093 h 4885973"/>
              <a:gd name="connsiteX17680" fmla="*/ 3452679 w 6085020"/>
              <a:gd name="connsiteY17680" fmla="*/ 3286903 h 4885973"/>
              <a:gd name="connsiteX17681" fmla="*/ 3450764 w 6085020"/>
              <a:gd name="connsiteY17681" fmla="*/ 3288470 h 4885973"/>
              <a:gd name="connsiteX17682" fmla="*/ 3441174 w 6085020"/>
              <a:gd name="connsiteY17682" fmla="*/ 3291053 h 4885973"/>
              <a:gd name="connsiteX17683" fmla="*/ 3432142 w 6085020"/>
              <a:gd name="connsiteY17683" fmla="*/ 3287852 h 4885973"/>
              <a:gd name="connsiteX17684" fmla="*/ 3432142 w 6085020"/>
              <a:gd name="connsiteY17684" fmla="*/ 3298283 h 4885973"/>
              <a:gd name="connsiteX17685" fmla="*/ 3437466 w 6085020"/>
              <a:gd name="connsiteY17685" fmla="*/ 3303404 h 4885973"/>
              <a:gd name="connsiteX17686" fmla="*/ 3444074 w 6085020"/>
              <a:gd name="connsiteY17686" fmla="*/ 3293945 h 4885973"/>
              <a:gd name="connsiteX17687" fmla="*/ 3450764 w 6085020"/>
              <a:gd name="connsiteY17687" fmla="*/ 3288470 h 4885973"/>
              <a:gd name="connsiteX17688" fmla="*/ 3453059 w 6085020"/>
              <a:gd name="connsiteY17688" fmla="*/ 3287852 h 4885973"/>
              <a:gd name="connsiteX17689" fmla="*/ 1696009 w 6085020"/>
              <a:gd name="connsiteY17689" fmla="*/ 3286903 h 4885973"/>
              <a:gd name="connsiteX17690" fmla="*/ 1696009 w 6085020"/>
              <a:gd name="connsiteY17690" fmla="*/ 3286903 h 4885973"/>
              <a:gd name="connsiteX17691" fmla="*/ 534341 w 6085020"/>
              <a:gd name="connsiteY17691" fmla="*/ 3286903 h 4885973"/>
              <a:gd name="connsiteX17692" fmla="*/ 518748 w 6085020"/>
              <a:gd name="connsiteY17692" fmla="*/ 3292024 h 4885973"/>
              <a:gd name="connsiteX17693" fmla="*/ 535101 w 6085020"/>
              <a:gd name="connsiteY17693" fmla="*/ 3286903 h 4885973"/>
              <a:gd name="connsiteX17694" fmla="*/ 5661541 w 6085020"/>
              <a:gd name="connsiteY17694" fmla="*/ 3286334 h 4885973"/>
              <a:gd name="connsiteX17695" fmla="*/ 5661287 w 6085020"/>
              <a:gd name="connsiteY17695" fmla="*/ 3287093 h 4885973"/>
              <a:gd name="connsiteX17696" fmla="*/ 5658879 w 6085020"/>
              <a:gd name="connsiteY17696" fmla="*/ 3287093 h 4885973"/>
              <a:gd name="connsiteX17697" fmla="*/ 5655266 w 6085020"/>
              <a:gd name="connsiteY17697" fmla="*/ 3288610 h 4885973"/>
              <a:gd name="connsiteX17698" fmla="*/ 5657167 w 6085020"/>
              <a:gd name="connsiteY17698" fmla="*/ 3293162 h 4885973"/>
              <a:gd name="connsiteX17699" fmla="*/ 5660210 w 6085020"/>
              <a:gd name="connsiteY17699" fmla="*/ 3290317 h 4885973"/>
              <a:gd name="connsiteX17700" fmla="*/ 5661287 w 6085020"/>
              <a:gd name="connsiteY17700" fmla="*/ 3287093 h 4885973"/>
              <a:gd name="connsiteX17701" fmla="*/ 5662682 w 6085020"/>
              <a:gd name="connsiteY17701" fmla="*/ 3287093 h 4885973"/>
              <a:gd name="connsiteX17702" fmla="*/ 3388976 w 6085020"/>
              <a:gd name="connsiteY17702" fmla="*/ 3285955 h 4885973"/>
              <a:gd name="connsiteX17703" fmla="*/ 3388976 w 6085020"/>
              <a:gd name="connsiteY17703" fmla="*/ 3285955 h 4885973"/>
              <a:gd name="connsiteX17704" fmla="*/ 5709460 w 6085020"/>
              <a:gd name="connsiteY17704" fmla="*/ 3285765 h 4885973"/>
              <a:gd name="connsiteX17705" fmla="*/ 5709080 w 6085020"/>
              <a:gd name="connsiteY17705" fmla="*/ 3285955 h 4885973"/>
              <a:gd name="connsiteX17706" fmla="*/ 5709651 w 6085020"/>
              <a:gd name="connsiteY17706" fmla="*/ 3285955 h 4885973"/>
              <a:gd name="connsiteX17707" fmla="*/ 5709651 w 6085020"/>
              <a:gd name="connsiteY17707" fmla="*/ 3287283 h 4885973"/>
              <a:gd name="connsiteX17708" fmla="*/ 5710601 w 6085020"/>
              <a:gd name="connsiteY17708" fmla="*/ 3287283 h 4885973"/>
              <a:gd name="connsiteX17709" fmla="*/ 5710601 w 6085020"/>
              <a:gd name="connsiteY17709" fmla="*/ 3285765 h 4885973"/>
              <a:gd name="connsiteX17710" fmla="*/ 5650702 w 6085020"/>
              <a:gd name="connsiteY17710" fmla="*/ 3284248 h 4885973"/>
              <a:gd name="connsiteX17711" fmla="*/ 5649751 w 6085020"/>
              <a:gd name="connsiteY17711" fmla="*/ 3286524 h 4885973"/>
              <a:gd name="connsiteX17712" fmla="*/ 5648800 w 6085020"/>
              <a:gd name="connsiteY17712" fmla="*/ 3288990 h 4885973"/>
              <a:gd name="connsiteX17713" fmla="*/ 5649941 w 6085020"/>
              <a:gd name="connsiteY17713" fmla="*/ 3289748 h 4885973"/>
              <a:gd name="connsiteX17714" fmla="*/ 5651082 w 6085020"/>
              <a:gd name="connsiteY17714" fmla="*/ 3292214 h 4885973"/>
              <a:gd name="connsiteX17715" fmla="*/ 5652604 w 6085020"/>
              <a:gd name="connsiteY17715" fmla="*/ 3288231 h 4885973"/>
              <a:gd name="connsiteX17716" fmla="*/ 5654125 w 6085020"/>
              <a:gd name="connsiteY17716" fmla="*/ 3284248 h 4885973"/>
              <a:gd name="connsiteX17717" fmla="*/ 5652413 w 6085020"/>
              <a:gd name="connsiteY17717" fmla="*/ 3284248 h 4885973"/>
              <a:gd name="connsiteX17718" fmla="*/ 5633398 w 6085020"/>
              <a:gd name="connsiteY17718" fmla="*/ 3284248 h 4885973"/>
              <a:gd name="connsiteX17719" fmla="*/ 5632637 w 6085020"/>
              <a:gd name="connsiteY17719" fmla="*/ 3285007 h 4885973"/>
              <a:gd name="connsiteX17720" fmla="*/ 5632637 w 6085020"/>
              <a:gd name="connsiteY17720" fmla="*/ 3286714 h 4885973"/>
              <a:gd name="connsiteX17721" fmla="*/ 5634348 w 6085020"/>
              <a:gd name="connsiteY17721" fmla="*/ 3286714 h 4885973"/>
              <a:gd name="connsiteX17722" fmla="*/ 5634938 w 6085020"/>
              <a:gd name="connsiteY17722" fmla="*/ 3284931 h 4885973"/>
              <a:gd name="connsiteX17723" fmla="*/ 5633398 w 6085020"/>
              <a:gd name="connsiteY17723" fmla="*/ 3284248 h 4885973"/>
              <a:gd name="connsiteX17724" fmla="*/ 5701284 w 6085020"/>
              <a:gd name="connsiteY17724" fmla="*/ 3283110 h 4885973"/>
              <a:gd name="connsiteX17725" fmla="*/ 5699382 w 6085020"/>
              <a:gd name="connsiteY17725" fmla="*/ 3286334 h 4885973"/>
              <a:gd name="connsiteX17726" fmla="*/ 5699953 w 6085020"/>
              <a:gd name="connsiteY17726" fmla="*/ 3286334 h 4885973"/>
              <a:gd name="connsiteX17727" fmla="*/ 5701664 w 6085020"/>
              <a:gd name="connsiteY17727" fmla="*/ 3287662 h 4885973"/>
              <a:gd name="connsiteX17728" fmla="*/ 5702615 w 6085020"/>
              <a:gd name="connsiteY17728" fmla="*/ 3287662 h 4885973"/>
              <a:gd name="connsiteX17729" fmla="*/ 5702615 w 6085020"/>
              <a:gd name="connsiteY17729" fmla="*/ 3285576 h 4885973"/>
              <a:gd name="connsiteX17730" fmla="*/ 5702615 w 6085020"/>
              <a:gd name="connsiteY17730" fmla="*/ 3283110 h 4885973"/>
              <a:gd name="connsiteX17731" fmla="*/ 5701284 w 6085020"/>
              <a:gd name="connsiteY17731" fmla="*/ 3283110 h 4885973"/>
              <a:gd name="connsiteX17732" fmla="*/ 2518628 w 6085020"/>
              <a:gd name="connsiteY17732" fmla="*/ 3281972 h 4885973"/>
              <a:gd name="connsiteX17733" fmla="*/ 2522051 w 6085020"/>
              <a:gd name="connsiteY17733" fmla="*/ 3318008 h 4885973"/>
              <a:gd name="connsiteX17734" fmla="*/ 2523952 w 6085020"/>
              <a:gd name="connsiteY17734" fmla="*/ 3318388 h 4885973"/>
              <a:gd name="connsiteX17735" fmla="*/ 2518628 w 6085020"/>
              <a:gd name="connsiteY17735" fmla="*/ 3281972 h 4885973"/>
              <a:gd name="connsiteX17736" fmla="*/ 1716736 w 6085020"/>
              <a:gd name="connsiteY17736" fmla="*/ 3281213 h 4885973"/>
              <a:gd name="connsiteX17737" fmla="*/ 1716736 w 6085020"/>
              <a:gd name="connsiteY17737" fmla="*/ 3281213 h 4885973"/>
              <a:gd name="connsiteX17738" fmla="*/ 5585597 w 6085020"/>
              <a:gd name="connsiteY17738" fmla="*/ 3280858 h 4885973"/>
              <a:gd name="connsiteX17739" fmla="*/ 5591944 w 6085020"/>
              <a:gd name="connsiteY17739" fmla="*/ 3294869 h 4885973"/>
              <a:gd name="connsiteX17740" fmla="*/ 5585597 w 6085020"/>
              <a:gd name="connsiteY17740" fmla="*/ 3280858 h 4885973"/>
              <a:gd name="connsiteX17741" fmla="*/ 4656562 w 6085020"/>
              <a:gd name="connsiteY17741" fmla="*/ 3280455 h 4885973"/>
              <a:gd name="connsiteX17742" fmla="*/ 4656562 w 6085020"/>
              <a:gd name="connsiteY17742" fmla="*/ 3280455 h 4885973"/>
              <a:gd name="connsiteX17743" fmla="*/ 4627584 w 6085020"/>
              <a:gd name="connsiteY17743" fmla="*/ 3279658 h 4885973"/>
              <a:gd name="connsiteX17744" fmla="*/ 4629750 w 6085020"/>
              <a:gd name="connsiteY17744" fmla="*/ 3296007 h 4885973"/>
              <a:gd name="connsiteX17745" fmla="*/ 4630510 w 6085020"/>
              <a:gd name="connsiteY17745" fmla="*/ 3296197 h 4885973"/>
              <a:gd name="connsiteX17746" fmla="*/ 4635645 w 6085020"/>
              <a:gd name="connsiteY17746" fmla="*/ 3280455 h 4885973"/>
              <a:gd name="connsiteX17747" fmla="*/ 4627584 w 6085020"/>
              <a:gd name="connsiteY17747" fmla="*/ 3279658 h 4885973"/>
              <a:gd name="connsiteX17748" fmla="*/ 1510298 w 6085020"/>
              <a:gd name="connsiteY17748" fmla="*/ 3279317 h 4885973"/>
              <a:gd name="connsiteX17749" fmla="*/ 1523347 w 6085020"/>
              <a:gd name="connsiteY17749" fmla="*/ 3299232 h 4885973"/>
              <a:gd name="connsiteX17750" fmla="*/ 1510298 w 6085020"/>
              <a:gd name="connsiteY17750" fmla="*/ 3279317 h 4885973"/>
              <a:gd name="connsiteX17751" fmla="*/ 3098416 w 6085020"/>
              <a:gd name="connsiteY17751" fmla="*/ 3279127 h 4885973"/>
              <a:gd name="connsiteX17752" fmla="*/ 3098416 w 6085020"/>
              <a:gd name="connsiteY17752" fmla="*/ 3279127 h 4885973"/>
              <a:gd name="connsiteX17753" fmla="*/ 2023008 w 6085020"/>
              <a:gd name="connsiteY17753" fmla="*/ 3278463 h 4885973"/>
              <a:gd name="connsiteX17754" fmla="*/ 2020037 w 6085020"/>
              <a:gd name="connsiteY17754" fmla="*/ 3296766 h 4885973"/>
              <a:gd name="connsiteX17755" fmla="*/ 2030495 w 6085020"/>
              <a:gd name="connsiteY17755" fmla="*/ 3286334 h 4885973"/>
              <a:gd name="connsiteX17756" fmla="*/ 2040954 w 6085020"/>
              <a:gd name="connsiteY17756" fmla="*/ 3292024 h 4885973"/>
              <a:gd name="connsiteX17757" fmla="*/ 2040954 w 6085020"/>
              <a:gd name="connsiteY17757" fmla="*/ 3291455 h 4885973"/>
              <a:gd name="connsiteX17758" fmla="*/ 2023008 w 6085020"/>
              <a:gd name="connsiteY17758" fmla="*/ 3278463 h 4885973"/>
              <a:gd name="connsiteX17759" fmla="*/ 3410844 w 6085020"/>
              <a:gd name="connsiteY17759" fmla="*/ 3277420 h 4885973"/>
              <a:gd name="connsiteX17760" fmla="*/ 3413171 w 6085020"/>
              <a:gd name="connsiteY17760" fmla="*/ 3307959 h 4885973"/>
              <a:gd name="connsiteX17761" fmla="*/ 3420235 w 6085020"/>
              <a:gd name="connsiteY17761" fmla="*/ 3307791 h 4885973"/>
              <a:gd name="connsiteX17762" fmla="*/ 3421303 w 6085020"/>
              <a:gd name="connsiteY17762" fmla="*/ 3308715 h 4885973"/>
              <a:gd name="connsiteX17763" fmla="*/ 3421303 w 6085020"/>
              <a:gd name="connsiteY17763" fmla="*/ 3307766 h 4885973"/>
              <a:gd name="connsiteX17764" fmla="*/ 3420235 w 6085020"/>
              <a:gd name="connsiteY17764" fmla="*/ 3307791 h 4885973"/>
              <a:gd name="connsiteX17765" fmla="*/ 3415497 w 6085020"/>
              <a:gd name="connsiteY17765" fmla="*/ 3303692 h 4885973"/>
              <a:gd name="connsiteX17766" fmla="*/ 3410844 w 6085020"/>
              <a:gd name="connsiteY17766" fmla="*/ 3277420 h 4885973"/>
              <a:gd name="connsiteX17767" fmla="*/ 3478730 w 6085020"/>
              <a:gd name="connsiteY17767" fmla="*/ 3276472 h 4885973"/>
              <a:gd name="connsiteX17768" fmla="*/ 3479110 w 6085020"/>
              <a:gd name="connsiteY17768" fmla="*/ 3277420 h 4885973"/>
              <a:gd name="connsiteX17769" fmla="*/ 3473976 w 6085020"/>
              <a:gd name="connsiteY17769" fmla="*/ 3303404 h 4885973"/>
              <a:gd name="connsiteX17770" fmla="*/ 3478730 w 6085020"/>
              <a:gd name="connsiteY17770" fmla="*/ 3276472 h 4885973"/>
              <a:gd name="connsiteX17771" fmla="*/ 5633968 w 6085020"/>
              <a:gd name="connsiteY17771" fmla="*/ 3275903 h 4885973"/>
              <a:gd name="connsiteX17772" fmla="*/ 5633968 w 6085020"/>
              <a:gd name="connsiteY17772" fmla="*/ 3277230 h 4885973"/>
              <a:gd name="connsiteX17773" fmla="*/ 5636060 w 6085020"/>
              <a:gd name="connsiteY17773" fmla="*/ 3280265 h 4885973"/>
              <a:gd name="connsiteX17774" fmla="*/ 5637771 w 6085020"/>
              <a:gd name="connsiteY17774" fmla="*/ 3282731 h 4885973"/>
              <a:gd name="connsiteX17775" fmla="*/ 5640053 w 6085020"/>
              <a:gd name="connsiteY17775" fmla="*/ 3282731 h 4885973"/>
              <a:gd name="connsiteX17776" fmla="*/ 5635109 w 6085020"/>
              <a:gd name="connsiteY17776" fmla="*/ 3275903 h 4885973"/>
              <a:gd name="connsiteX17777" fmla="*/ 431181 w 6085020"/>
              <a:gd name="connsiteY17777" fmla="*/ 3274244 h 4885973"/>
              <a:gd name="connsiteX17778" fmla="*/ 429564 w 6085020"/>
              <a:gd name="connsiteY17778" fmla="*/ 3280455 h 4885973"/>
              <a:gd name="connsiteX17779" fmla="*/ 428614 w 6085020"/>
              <a:gd name="connsiteY17779" fmla="*/ 3281593 h 4885973"/>
              <a:gd name="connsiteX17780" fmla="*/ 429945 w 6085020"/>
              <a:gd name="connsiteY17780" fmla="*/ 3281593 h 4885973"/>
              <a:gd name="connsiteX17781" fmla="*/ 424430 w 6085020"/>
              <a:gd name="connsiteY17781" fmla="*/ 3289938 h 4885973"/>
              <a:gd name="connsiteX17782" fmla="*/ 424430 w 6085020"/>
              <a:gd name="connsiteY17782" fmla="*/ 3288041 h 4885973"/>
              <a:gd name="connsiteX17783" fmla="*/ 426522 w 6085020"/>
              <a:gd name="connsiteY17783" fmla="*/ 3281972 h 4885973"/>
              <a:gd name="connsiteX17784" fmla="*/ 423289 w 6085020"/>
              <a:gd name="connsiteY17784" fmla="*/ 3285196 h 4885973"/>
              <a:gd name="connsiteX17785" fmla="*/ 418916 w 6085020"/>
              <a:gd name="connsiteY17785" fmla="*/ 3279886 h 4885973"/>
              <a:gd name="connsiteX17786" fmla="*/ 414162 w 6085020"/>
              <a:gd name="connsiteY17786" fmla="*/ 3289179 h 4885973"/>
              <a:gd name="connsiteX17787" fmla="*/ 411880 w 6085020"/>
              <a:gd name="connsiteY17787" fmla="*/ 3291645 h 4885973"/>
              <a:gd name="connsiteX17788" fmla="*/ 409218 w 6085020"/>
              <a:gd name="connsiteY17788" fmla="*/ 3288800 h 4885973"/>
              <a:gd name="connsiteX17789" fmla="*/ 406746 w 6085020"/>
              <a:gd name="connsiteY17789" fmla="*/ 3285955 h 4885973"/>
              <a:gd name="connsiteX17790" fmla="*/ 408837 w 6085020"/>
              <a:gd name="connsiteY17790" fmla="*/ 3290507 h 4885973"/>
              <a:gd name="connsiteX17791" fmla="*/ 410739 w 6085020"/>
              <a:gd name="connsiteY17791" fmla="*/ 3295249 h 4885973"/>
              <a:gd name="connsiteX17792" fmla="*/ 397048 w 6085020"/>
              <a:gd name="connsiteY17792" fmla="*/ 3296956 h 4885973"/>
              <a:gd name="connsiteX17793" fmla="*/ 398189 w 6085020"/>
              <a:gd name="connsiteY17793" fmla="*/ 3299611 h 4885973"/>
              <a:gd name="connsiteX17794" fmla="*/ 399520 w 6085020"/>
              <a:gd name="connsiteY17794" fmla="*/ 3302077 h 4885973"/>
              <a:gd name="connsiteX17795" fmla="*/ 413401 w 6085020"/>
              <a:gd name="connsiteY17795" fmla="*/ 3302077 h 4885973"/>
              <a:gd name="connsiteX17796" fmla="*/ 413401 w 6085020"/>
              <a:gd name="connsiteY17796" fmla="*/ 3298852 h 4885973"/>
              <a:gd name="connsiteX17797" fmla="*/ 415112 w 6085020"/>
              <a:gd name="connsiteY17797" fmla="*/ 3293921 h 4885973"/>
              <a:gd name="connsiteX17798" fmla="*/ 440974 w 6085020"/>
              <a:gd name="connsiteY17798" fmla="*/ 3302456 h 4885973"/>
              <a:gd name="connsiteX17799" fmla="*/ 440974 w 6085020"/>
              <a:gd name="connsiteY17799" fmla="*/ 3296576 h 4885973"/>
              <a:gd name="connsiteX17800" fmla="*/ 447439 w 6085020"/>
              <a:gd name="connsiteY17800" fmla="*/ 3293541 h 4885973"/>
              <a:gd name="connsiteX17801" fmla="*/ 449721 w 6085020"/>
              <a:gd name="connsiteY17801" fmla="*/ 3294869 h 4885973"/>
              <a:gd name="connsiteX17802" fmla="*/ 461321 w 6085020"/>
              <a:gd name="connsiteY17802" fmla="*/ 3296576 h 4885973"/>
              <a:gd name="connsiteX17803" fmla="*/ 470448 w 6085020"/>
              <a:gd name="connsiteY17803" fmla="*/ 3296576 h 4885973"/>
              <a:gd name="connsiteX17804" fmla="*/ 470448 w 6085020"/>
              <a:gd name="connsiteY17804" fmla="*/ 3293541 h 4885973"/>
              <a:gd name="connsiteX17805" fmla="*/ 470448 w 6085020"/>
              <a:gd name="connsiteY17805" fmla="*/ 3290317 h 4885973"/>
              <a:gd name="connsiteX17806" fmla="*/ 466265 w 6085020"/>
              <a:gd name="connsiteY17806" fmla="*/ 3287283 h 4885973"/>
              <a:gd name="connsiteX17807" fmla="*/ 460560 w 6085020"/>
              <a:gd name="connsiteY17807" fmla="*/ 3284627 h 4885973"/>
              <a:gd name="connsiteX17808" fmla="*/ 458849 w 6085020"/>
              <a:gd name="connsiteY17808" fmla="*/ 3284627 h 4885973"/>
              <a:gd name="connsiteX17809" fmla="*/ 460560 w 6085020"/>
              <a:gd name="connsiteY17809" fmla="*/ 3286524 h 4885973"/>
              <a:gd name="connsiteX17810" fmla="*/ 462081 w 6085020"/>
              <a:gd name="connsiteY17810" fmla="*/ 3288610 h 4885973"/>
              <a:gd name="connsiteX17811" fmla="*/ 457708 w 6085020"/>
              <a:gd name="connsiteY17811" fmla="*/ 3288610 h 4885973"/>
              <a:gd name="connsiteX17812" fmla="*/ 451052 w 6085020"/>
              <a:gd name="connsiteY17812" fmla="*/ 3289938 h 4885973"/>
              <a:gd name="connsiteX17813" fmla="*/ 448960 w 6085020"/>
              <a:gd name="connsiteY17813" fmla="*/ 3289938 h 4885973"/>
              <a:gd name="connsiteX17814" fmla="*/ 448960 w 6085020"/>
              <a:gd name="connsiteY17814" fmla="*/ 3288041 h 4885973"/>
              <a:gd name="connsiteX17815" fmla="*/ 442685 w 6085020"/>
              <a:gd name="connsiteY17815" fmla="*/ 3283869 h 4885973"/>
              <a:gd name="connsiteX17816" fmla="*/ 439643 w 6085020"/>
              <a:gd name="connsiteY17816" fmla="*/ 3282731 h 4885973"/>
              <a:gd name="connsiteX17817" fmla="*/ 439643 w 6085020"/>
              <a:gd name="connsiteY17817" fmla="*/ 3275144 h 4885973"/>
              <a:gd name="connsiteX17818" fmla="*/ 431181 w 6085020"/>
              <a:gd name="connsiteY17818" fmla="*/ 3274244 h 4885973"/>
              <a:gd name="connsiteX17819" fmla="*/ 5621627 w 6085020"/>
              <a:gd name="connsiteY17819" fmla="*/ 3272849 h 4885973"/>
              <a:gd name="connsiteX17820" fmla="*/ 5621227 w 6085020"/>
              <a:gd name="connsiteY17820" fmla="*/ 3273816 h 4885973"/>
              <a:gd name="connsiteX17821" fmla="*/ 5621798 w 6085020"/>
              <a:gd name="connsiteY17821" fmla="*/ 3274575 h 4885973"/>
              <a:gd name="connsiteX17822" fmla="*/ 5623510 w 6085020"/>
              <a:gd name="connsiteY17822" fmla="*/ 3274575 h 4885973"/>
              <a:gd name="connsiteX17823" fmla="*/ 5623510 w 6085020"/>
              <a:gd name="connsiteY17823" fmla="*/ 3272868 h 4885973"/>
              <a:gd name="connsiteX17824" fmla="*/ 5621627 w 6085020"/>
              <a:gd name="connsiteY17824" fmla="*/ 3272849 h 4885973"/>
              <a:gd name="connsiteX17825" fmla="*/ 5552391 w 6085020"/>
              <a:gd name="connsiteY17825" fmla="*/ 3272299 h 4885973"/>
              <a:gd name="connsiteX17826" fmla="*/ 5552295 w 6085020"/>
              <a:gd name="connsiteY17826" fmla="*/ 3273911 h 4885973"/>
              <a:gd name="connsiteX17827" fmla="*/ 5552391 w 6085020"/>
              <a:gd name="connsiteY17827" fmla="*/ 3274006 h 4885973"/>
              <a:gd name="connsiteX17828" fmla="*/ 5553912 w 6085020"/>
              <a:gd name="connsiteY17828" fmla="*/ 3274006 h 4885973"/>
              <a:gd name="connsiteX17829" fmla="*/ 5553912 w 6085020"/>
              <a:gd name="connsiteY17829" fmla="*/ 3272299 h 4885973"/>
              <a:gd name="connsiteX17830" fmla="*/ 5552562 w 6085020"/>
              <a:gd name="connsiteY17830" fmla="*/ 3273608 h 4885973"/>
              <a:gd name="connsiteX17831" fmla="*/ 5552581 w 6085020"/>
              <a:gd name="connsiteY17831" fmla="*/ 3273816 h 4885973"/>
              <a:gd name="connsiteX17832" fmla="*/ 2224075 w 6085020"/>
              <a:gd name="connsiteY17832" fmla="*/ 3271541 h 4885973"/>
              <a:gd name="connsiteX17833" fmla="*/ 2230660 w 6085020"/>
              <a:gd name="connsiteY17833" fmla="*/ 3293281 h 4885973"/>
              <a:gd name="connsiteX17834" fmla="*/ 2244661 w 6085020"/>
              <a:gd name="connsiteY17834" fmla="*/ 3307621 h 4885973"/>
              <a:gd name="connsiteX17835" fmla="*/ 2244802 w 6085020"/>
              <a:gd name="connsiteY17835" fmla="*/ 3308146 h 4885973"/>
              <a:gd name="connsiteX17836" fmla="*/ 2244802 w 6085020"/>
              <a:gd name="connsiteY17836" fmla="*/ 3307766 h 4885973"/>
              <a:gd name="connsiteX17837" fmla="*/ 2244661 w 6085020"/>
              <a:gd name="connsiteY17837" fmla="*/ 3307621 h 4885973"/>
              <a:gd name="connsiteX17838" fmla="*/ 2239152 w 6085020"/>
              <a:gd name="connsiteY17838" fmla="*/ 3287183 h 4885973"/>
              <a:gd name="connsiteX17839" fmla="*/ 2224075 w 6085020"/>
              <a:gd name="connsiteY17839" fmla="*/ 3271541 h 4885973"/>
              <a:gd name="connsiteX17840" fmla="*/ 2113784 w 6085020"/>
              <a:gd name="connsiteY17840" fmla="*/ 3271351 h 4885973"/>
              <a:gd name="connsiteX17841" fmla="*/ 2113784 w 6085020"/>
              <a:gd name="connsiteY17841" fmla="*/ 3292214 h 4885973"/>
              <a:gd name="connsiteX17842" fmla="*/ 2145160 w 6085020"/>
              <a:gd name="connsiteY17842" fmla="*/ 3281782 h 4885973"/>
              <a:gd name="connsiteX17843" fmla="*/ 2113784 w 6085020"/>
              <a:gd name="connsiteY17843" fmla="*/ 3271351 h 4885973"/>
              <a:gd name="connsiteX17844" fmla="*/ 3861041 w 6085020"/>
              <a:gd name="connsiteY17844" fmla="*/ 3270794 h 4885973"/>
              <a:gd name="connsiteX17845" fmla="*/ 3856762 w 6085020"/>
              <a:gd name="connsiteY17845" fmla="*/ 3286903 h 4885973"/>
              <a:gd name="connsiteX17846" fmla="*/ 3861041 w 6085020"/>
              <a:gd name="connsiteY17846" fmla="*/ 3270794 h 4885973"/>
              <a:gd name="connsiteX17847" fmla="*/ 2925564 w 6085020"/>
              <a:gd name="connsiteY17847" fmla="*/ 3270402 h 4885973"/>
              <a:gd name="connsiteX17848" fmla="*/ 2925564 w 6085020"/>
              <a:gd name="connsiteY17848" fmla="*/ 3270402 h 4885973"/>
              <a:gd name="connsiteX17849" fmla="*/ 1328436 w 6085020"/>
              <a:gd name="connsiteY17849" fmla="*/ 3270402 h 4885973"/>
              <a:gd name="connsiteX17850" fmla="*/ 1331669 w 6085020"/>
              <a:gd name="connsiteY17850" fmla="*/ 3287283 h 4885973"/>
              <a:gd name="connsiteX17851" fmla="*/ 1314935 w 6085020"/>
              <a:gd name="connsiteY17851" fmla="*/ 3287283 h 4885973"/>
              <a:gd name="connsiteX17852" fmla="*/ 1302004 w 6085020"/>
              <a:gd name="connsiteY17852" fmla="*/ 3288610 h 4885973"/>
              <a:gd name="connsiteX17853" fmla="*/ 1304476 w 6085020"/>
              <a:gd name="connsiteY17853" fmla="*/ 3290697 h 4885973"/>
              <a:gd name="connsiteX17854" fmla="*/ 1306948 w 6085020"/>
              <a:gd name="connsiteY17854" fmla="*/ 3292593 h 4885973"/>
              <a:gd name="connsiteX17855" fmla="*/ 1324253 w 6085020"/>
              <a:gd name="connsiteY17855" fmla="*/ 3290697 h 4885973"/>
              <a:gd name="connsiteX17856" fmla="*/ 1334521 w 6085020"/>
              <a:gd name="connsiteY17856" fmla="*/ 3288990 h 4885973"/>
              <a:gd name="connsiteX17857" fmla="*/ 1340606 w 6085020"/>
              <a:gd name="connsiteY17857" fmla="*/ 3288041 h 4885973"/>
              <a:gd name="connsiteX17858" fmla="*/ 1344029 w 6085020"/>
              <a:gd name="connsiteY17858" fmla="*/ 3280834 h 4885973"/>
              <a:gd name="connsiteX17859" fmla="*/ 1328436 w 6085020"/>
              <a:gd name="connsiteY17859" fmla="*/ 3270402 h 4885973"/>
              <a:gd name="connsiteX17860" fmla="*/ 1592374 w 6085020"/>
              <a:gd name="connsiteY17860" fmla="*/ 3270213 h 4885973"/>
              <a:gd name="connsiteX17861" fmla="*/ 1587620 w 6085020"/>
              <a:gd name="connsiteY17861" fmla="*/ 3276282 h 4885973"/>
              <a:gd name="connsiteX17862" fmla="*/ 1582676 w 6085020"/>
              <a:gd name="connsiteY17862" fmla="*/ 3282541 h 4885973"/>
              <a:gd name="connsiteX17863" fmla="*/ 1591803 w 6085020"/>
              <a:gd name="connsiteY17863" fmla="*/ 3284817 h 4885973"/>
              <a:gd name="connsiteX17864" fmla="*/ 1600931 w 6085020"/>
              <a:gd name="connsiteY17864" fmla="*/ 3287093 h 4885973"/>
              <a:gd name="connsiteX17865" fmla="*/ 1605875 w 6085020"/>
              <a:gd name="connsiteY17865" fmla="*/ 3276282 h 4885973"/>
              <a:gd name="connsiteX17866" fmla="*/ 1599219 w 6085020"/>
              <a:gd name="connsiteY17866" fmla="*/ 3273247 h 4885973"/>
              <a:gd name="connsiteX17867" fmla="*/ 3934346 w 6085020"/>
              <a:gd name="connsiteY17867" fmla="*/ 3269833 h 4885973"/>
              <a:gd name="connsiteX17868" fmla="*/ 3935297 w 6085020"/>
              <a:gd name="connsiteY17868" fmla="*/ 3271351 h 4885973"/>
              <a:gd name="connsiteX17869" fmla="*/ 3956214 w 6085020"/>
              <a:gd name="connsiteY17869" fmla="*/ 3286903 h 4885973"/>
              <a:gd name="connsiteX17870" fmla="*/ 3934346 w 6085020"/>
              <a:gd name="connsiteY17870" fmla="*/ 3269833 h 4885973"/>
              <a:gd name="connsiteX17871" fmla="*/ 3134356 w 6085020"/>
              <a:gd name="connsiteY17871" fmla="*/ 3269644 h 4885973"/>
              <a:gd name="connsiteX17872" fmla="*/ 3134356 w 6085020"/>
              <a:gd name="connsiteY17872" fmla="*/ 3269644 h 4885973"/>
              <a:gd name="connsiteX17873" fmla="*/ 567898 w 6085020"/>
              <a:gd name="connsiteY17873" fmla="*/ 3269137 h 4885973"/>
              <a:gd name="connsiteX17874" fmla="*/ 564039 w 6085020"/>
              <a:gd name="connsiteY17874" fmla="*/ 3294555 h 4885973"/>
              <a:gd name="connsiteX17875" fmla="*/ 583998 w 6085020"/>
              <a:gd name="connsiteY17875" fmla="*/ 3295201 h 4885973"/>
              <a:gd name="connsiteX17876" fmla="*/ 583972 w 6085020"/>
              <a:gd name="connsiteY17876" fmla="*/ 3295249 h 4885973"/>
              <a:gd name="connsiteX17877" fmla="*/ 585493 w 6085020"/>
              <a:gd name="connsiteY17877" fmla="*/ 3295249 h 4885973"/>
              <a:gd name="connsiteX17878" fmla="*/ 583998 w 6085020"/>
              <a:gd name="connsiteY17878" fmla="*/ 3295201 h 4885973"/>
              <a:gd name="connsiteX17879" fmla="*/ 586444 w 6085020"/>
              <a:gd name="connsiteY17879" fmla="*/ 3290507 h 4885973"/>
              <a:gd name="connsiteX17880" fmla="*/ 567898 w 6085020"/>
              <a:gd name="connsiteY17880" fmla="*/ 3269137 h 4885973"/>
              <a:gd name="connsiteX17881" fmla="*/ 1562519 w 6085020"/>
              <a:gd name="connsiteY17881" fmla="*/ 3268885 h 4885973"/>
              <a:gd name="connsiteX17882" fmla="*/ 1559241 w 6085020"/>
              <a:gd name="connsiteY17882" fmla="*/ 3271673 h 4885973"/>
              <a:gd name="connsiteX17883" fmla="*/ 1559286 w 6085020"/>
              <a:gd name="connsiteY17883" fmla="*/ 3272489 h 4885973"/>
              <a:gd name="connsiteX17884" fmla="*/ 1559857 w 6085020"/>
              <a:gd name="connsiteY17884" fmla="*/ 3272109 h 4885973"/>
              <a:gd name="connsiteX17885" fmla="*/ 1563090 w 6085020"/>
              <a:gd name="connsiteY17885" fmla="*/ 3274575 h 4885973"/>
              <a:gd name="connsiteX17886" fmla="*/ 1565562 w 6085020"/>
              <a:gd name="connsiteY17886" fmla="*/ 3271351 h 4885973"/>
              <a:gd name="connsiteX17887" fmla="*/ 1562519 w 6085020"/>
              <a:gd name="connsiteY17887" fmla="*/ 3268885 h 4885973"/>
              <a:gd name="connsiteX17888" fmla="*/ 1048353 w 6085020"/>
              <a:gd name="connsiteY17888" fmla="*/ 3266808 h 4885973"/>
              <a:gd name="connsiteX17889" fmla="*/ 1058033 w 6085020"/>
              <a:gd name="connsiteY17889" fmla="*/ 3270782 h 4885973"/>
              <a:gd name="connsiteX17890" fmla="*/ 1048353 w 6085020"/>
              <a:gd name="connsiteY17890" fmla="*/ 3266808 h 4885973"/>
              <a:gd name="connsiteX17891" fmla="*/ 3967813 w 6085020"/>
              <a:gd name="connsiteY17891" fmla="*/ 3266230 h 4885973"/>
              <a:gd name="connsiteX17892" fmla="*/ 3960397 w 6085020"/>
              <a:gd name="connsiteY17892" fmla="*/ 3275144 h 4885973"/>
              <a:gd name="connsiteX17893" fmla="*/ 3961348 w 6085020"/>
              <a:gd name="connsiteY17893" fmla="*/ 3275713 h 4885973"/>
              <a:gd name="connsiteX17894" fmla="*/ 3966673 w 6085020"/>
              <a:gd name="connsiteY17894" fmla="*/ 3270402 h 4885973"/>
              <a:gd name="connsiteX17895" fmla="*/ 3967813 w 6085020"/>
              <a:gd name="connsiteY17895" fmla="*/ 3266230 h 4885973"/>
              <a:gd name="connsiteX17896" fmla="*/ 2444086 w 6085020"/>
              <a:gd name="connsiteY17896" fmla="*/ 3266230 h 4885973"/>
              <a:gd name="connsiteX17897" fmla="*/ 2434008 w 6085020"/>
              <a:gd name="connsiteY17897" fmla="*/ 3297335 h 4885973"/>
              <a:gd name="connsiteX17898" fmla="*/ 2433628 w 6085020"/>
              <a:gd name="connsiteY17898" fmla="*/ 3297525 h 4885973"/>
              <a:gd name="connsiteX17899" fmla="*/ 2454545 w 6085020"/>
              <a:gd name="connsiteY17899" fmla="*/ 3302646 h 4885973"/>
              <a:gd name="connsiteX17900" fmla="*/ 2444086 w 6085020"/>
              <a:gd name="connsiteY17900" fmla="*/ 3266230 h 4885973"/>
              <a:gd name="connsiteX17901" fmla="*/ 2556987 w 6085020"/>
              <a:gd name="connsiteY17901" fmla="*/ 3264146 h 4885973"/>
              <a:gd name="connsiteX17902" fmla="*/ 2553804 w 6085020"/>
              <a:gd name="connsiteY17902" fmla="*/ 3265840 h 4885973"/>
              <a:gd name="connsiteX17903" fmla="*/ 2553997 w 6085020"/>
              <a:gd name="connsiteY17903" fmla="*/ 3265661 h 4885973"/>
              <a:gd name="connsiteX17904" fmla="*/ 2553427 w 6085020"/>
              <a:gd name="connsiteY17904" fmla="*/ 3266040 h 4885973"/>
              <a:gd name="connsiteX17905" fmla="*/ 2553804 w 6085020"/>
              <a:gd name="connsiteY17905" fmla="*/ 3265840 h 4885973"/>
              <a:gd name="connsiteX17906" fmla="*/ 2548530 w 6085020"/>
              <a:gd name="connsiteY17906" fmla="*/ 3270711 h 4885973"/>
              <a:gd name="connsiteX17907" fmla="*/ 2538214 w 6085020"/>
              <a:gd name="connsiteY17907" fmla="*/ 3270782 h 4885973"/>
              <a:gd name="connsiteX17908" fmla="*/ 2538214 w 6085020"/>
              <a:gd name="connsiteY17908" fmla="*/ 3286524 h 4885973"/>
              <a:gd name="connsiteX17909" fmla="*/ 2556987 w 6085020"/>
              <a:gd name="connsiteY17909" fmla="*/ 3264146 h 4885973"/>
              <a:gd name="connsiteX17910" fmla="*/ 769274 w 6085020"/>
              <a:gd name="connsiteY17910" fmla="*/ 3263323 h 4885973"/>
              <a:gd name="connsiteX17911" fmla="*/ 774889 w 6085020"/>
              <a:gd name="connsiteY17911" fmla="*/ 3266230 h 4885973"/>
              <a:gd name="connsiteX17912" fmla="*/ 769274 w 6085020"/>
              <a:gd name="connsiteY17912" fmla="*/ 3263323 h 4885973"/>
              <a:gd name="connsiteX17913" fmla="*/ 384307 w 6085020"/>
              <a:gd name="connsiteY17913" fmla="*/ 3262626 h 4885973"/>
              <a:gd name="connsiteX17914" fmla="*/ 386209 w 6085020"/>
              <a:gd name="connsiteY17914" fmla="*/ 3266040 h 4885973"/>
              <a:gd name="connsiteX17915" fmla="*/ 387920 w 6085020"/>
              <a:gd name="connsiteY17915" fmla="*/ 3269454 h 4885973"/>
              <a:gd name="connsiteX17916" fmla="*/ 383166 w 6085020"/>
              <a:gd name="connsiteY17916" fmla="*/ 3269454 h 4885973"/>
              <a:gd name="connsiteX17917" fmla="*/ 378222 w 6085020"/>
              <a:gd name="connsiteY17917" fmla="*/ 3269454 h 4885973"/>
              <a:gd name="connsiteX17918" fmla="*/ 379363 w 6085020"/>
              <a:gd name="connsiteY17918" fmla="*/ 3277800 h 4885973"/>
              <a:gd name="connsiteX17919" fmla="*/ 372327 w 6085020"/>
              <a:gd name="connsiteY17919" fmla="*/ 3286334 h 4885973"/>
              <a:gd name="connsiteX17920" fmla="*/ 365291 w 6085020"/>
              <a:gd name="connsiteY17920" fmla="*/ 3294869 h 4885973"/>
              <a:gd name="connsiteX17921" fmla="*/ 366813 w 6085020"/>
              <a:gd name="connsiteY17921" fmla="*/ 3296007 h 4885973"/>
              <a:gd name="connsiteX17922" fmla="*/ 368524 w 6085020"/>
              <a:gd name="connsiteY17922" fmla="*/ 3297335 h 4885973"/>
              <a:gd name="connsiteX17923" fmla="*/ 372898 w 6085020"/>
              <a:gd name="connsiteY17923" fmla="*/ 3292024 h 4885973"/>
              <a:gd name="connsiteX17924" fmla="*/ 377461 w 6085020"/>
              <a:gd name="connsiteY17924" fmla="*/ 3286714 h 4885973"/>
              <a:gd name="connsiteX17925" fmla="*/ 380314 w 6085020"/>
              <a:gd name="connsiteY17925" fmla="*/ 3286145 h 4885973"/>
              <a:gd name="connsiteX17926" fmla="*/ 367003 w 6085020"/>
              <a:gd name="connsiteY17926" fmla="*/ 3307197 h 4885973"/>
              <a:gd name="connsiteX17927" fmla="*/ 375446 w 6085020"/>
              <a:gd name="connsiteY17927" fmla="*/ 3309239 h 4885973"/>
              <a:gd name="connsiteX17928" fmla="*/ 371376 w 6085020"/>
              <a:gd name="connsiteY17928" fmla="*/ 3311181 h 4885973"/>
              <a:gd name="connsiteX17929" fmla="*/ 367003 w 6085020"/>
              <a:gd name="connsiteY17929" fmla="*/ 3313077 h 4885973"/>
              <a:gd name="connsiteX17930" fmla="*/ 363200 w 6085020"/>
              <a:gd name="connsiteY17930" fmla="*/ 3308905 h 4885973"/>
              <a:gd name="connsiteX17931" fmla="*/ 357305 w 6085020"/>
              <a:gd name="connsiteY17931" fmla="*/ 3305111 h 4885973"/>
              <a:gd name="connsiteX17932" fmla="*/ 355213 w 6085020"/>
              <a:gd name="connsiteY17932" fmla="*/ 3305111 h 4885973"/>
              <a:gd name="connsiteX17933" fmla="*/ 357495 w 6085020"/>
              <a:gd name="connsiteY17933" fmla="*/ 3312129 h 4885973"/>
              <a:gd name="connsiteX17934" fmla="*/ 359206 w 6085020"/>
              <a:gd name="connsiteY17934" fmla="*/ 3320095 h 4885973"/>
              <a:gd name="connsiteX17935" fmla="*/ 354072 w 6085020"/>
              <a:gd name="connsiteY17935" fmla="*/ 3320095 h 4885973"/>
              <a:gd name="connsiteX17936" fmla="*/ 349128 w 6085020"/>
              <a:gd name="connsiteY17936" fmla="*/ 3320095 h 4885973"/>
              <a:gd name="connsiteX17937" fmla="*/ 349128 w 6085020"/>
              <a:gd name="connsiteY17937" fmla="*/ 3323888 h 4885973"/>
              <a:gd name="connsiteX17938" fmla="*/ 349128 w 6085020"/>
              <a:gd name="connsiteY17938" fmla="*/ 3327871 h 4885973"/>
              <a:gd name="connsiteX17939" fmla="*/ 355403 w 6085020"/>
              <a:gd name="connsiteY17939" fmla="*/ 3327871 h 4885973"/>
              <a:gd name="connsiteX17940" fmla="*/ 357875 w 6085020"/>
              <a:gd name="connsiteY17940" fmla="*/ 3324078 h 4885973"/>
              <a:gd name="connsiteX17941" fmla="*/ 360157 w 6085020"/>
              <a:gd name="connsiteY17941" fmla="*/ 3320284 h 4885973"/>
              <a:gd name="connsiteX17942" fmla="*/ 367954 w 6085020"/>
              <a:gd name="connsiteY17942" fmla="*/ 3320284 h 4885973"/>
              <a:gd name="connsiteX17943" fmla="*/ 375750 w 6085020"/>
              <a:gd name="connsiteY17943" fmla="*/ 3320284 h 4885973"/>
              <a:gd name="connsiteX17944" fmla="*/ 378222 w 6085020"/>
              <a:gd name="connsiteY17944" fmla="*/ 3317440 h 4885973"/>
              <a:gd name="connsiteX17945" fmla="*/ 380504 w 6085020"/>
              <a:gd name="connsiteY17945" fmla="*/ 3313077 h 4885973"/>
              <a:gd name="connsiteX17946" fmla="*/ 378032 w 6085020"/>
              <a:gd name="connsiteY17946" fmla="*/ 3310232 h 4885973"/>
              <a:gd name="connsiteX17947" fmla="*/ 376609 w 6085020"/>
              <a:gd name="connsiteY17947" fmla="*/ 3309522 h 4885973"/>
              <a:gd name="connsiteX17948" fmla="*/ 386018 w 6085020"/>
              <a:gd name="connsiteY17948" fmla="*/ 3311939 h 4885973"/>
              <a:gd name="connsiteX17949" fmla="*/ 407316 w 6085020"/>
              <a:gd name="connsiteY17949" fmla="*/ 3276092 h 4885973"/>
              <a:gd name="connsiteX17950" fmla="*/ 402562 w 6085020"/>
              <a:gd name="connsiteY17950" fmla="*/ 3276092 h 4885973"/>
              <a:gd name="connsiteX17951" fmla="*/ 401041 w 6085020"/>
              <a:gd name="connsiteY17951" fmla="*/ 3273627 h 4885973"/>
              <a:gd name="connsiteX17952" fmla="*/ 397618 w 6085020"/>
              <a:gd name="connsiteY17952" fmla="*/ 3272678 h 4885973"/>
              <a:gd name="connsiteX17953" fmla="*/ 395716 w 6085020"/>
              <a:gd name="connsiteY17953" fmla="*/ 3272678 h 4885973"/>
              <a:gd name="connsiteX17954" fmla="*/ 395716 w 6085020"/>
              <a:gd name="connsiteY17954" fmla="*/ 3276661 h 4885973"/>
              <a:gd name="connsiteX17955" fmla="*/ 394576 w 6085020"/>
              <a:gd name="connsiteY17955" fmla="*/ 3276661 h 4885973"/>
              <a:gd name="connsiteX17956" fmla="*/ 390392 w 6085020"/>
              <a:gd name="connsiteY17956" fmla="*/ 3278558 h 4885973"/>
              <a:gd name="connsiteX17957" fmla="*/ 387920 w 6085020"/>
              <a:gd name="connsiteY17957" fmla="*/ 3276472 h 4885973"/>
              <a:gd name="connsiteX17958" fmla="*/ 385448 w 6085020"/>
              <a:gd name="connsiteY17958" fmla="*/ 3274385 h 4885973"/>
              <a:gd name="connsiteX17959" fmla="*/ 388300 w 6085020"/>
              <a:gd name="connsiteY17959" fmla="*/ 3271351 h 4885973"/>
              <a:gd name="connsiteX17960" fmla="*/ 391153 w 6085020"/>
              <a:gd name="connsiteY17960" fmla="*/ 3266609 h 4885973"/>
              <a:gd name="connsiteX17961" fmla="*/ 389441 w 6085020"/>
              <a:gd name="connsiteY17961" fmla="*/ 3263764 h 4885973"/>
              <a:gd name="connsiteX17962" fmla="*/ 386018 w 6085020"/>
              <a:gd name="connsiteY17962" fmla="*/ 3262626 h 4885973"/>
              <a:gd name="connsiteX17963" fmla="*/ 2616178 w 6085020"/>
              <a:gd name="connsiteY17963" fmla="*/ 3260729 h 4885973"/>
              <a:gd name="connsiteX17964" fmla="*/ 2616559 w 6085020"/>
              <a:gd name="connsiteY17964" fmla="*/ 3261298 h 4885973"/>
              <a:gd name="connsiteX17965" fmla="*/ 2621693 w 6085020"/>
              <a:gd name="connsiteY17965" fmla="*/ 3282162 h 4885973"/>
              <a:gd name="connsiteX17966" fmla="*/ 2637476 w 6085020"/>
              <a:gd name="connsiteY17966" fmla="*/ 3287472 h 4885973"/>
              <a:gd name="connsiteX17967" fmla="*/ 2647935 w 6085020"/>
              <a:gd name="connsiteY17967" fmla="*/ 3266609 h 4885973"/>
              <a:gd name="connsiteX17968" fmla="*/ 2616178 w 6085020"/>
              <a:gd name="connsiteY17968" fmla="*/ 3260729 h 4885973"/>
              <a:gd name="connsiteX17969" fmla="*/ 1365897 w 6085020"/>
              <a:gd name="connsiteY17969" fmla="*/ 3260729 h 4885973"/>
              <a:gd name="connsiteX17970" fmla="*/ 1365897 w 6085020"/>
              <a:gd name="connsiteY17970" fmla="*/ 3260729 h 4885973"/>
              <a:gd name="connsiteX17971" fmla="*/ 5626364 w 6085020"/>
              <a:gd name="connsiteY17971" fmla="*/ 3260490 h 4885973"/>
              <a:gd name="connsiteX17972" fmla="*/ 5626552 w 6085020"/>
              <a:gd name="connsiteY17972" fmla="*/ 3260540 h 4885973"/>
              <a:gd name="connsiteX17973" fmla="*/ 5626552 w 6085020"/>
              <a:gd name="connsiteY17973" fmla="*/ 3260704 h 4885973"/>
              <a:gd name="connsiteX17974" fmla="*/ 2816952 w 6085020"/>
              <a:gd name="connsiteY17974" fmla="*/ 3260329 h 4885973"/>
              <a:gd name="connsiteX17975" fmla="*/ 2820027 w 6085020"/>
              <a:gd name="connsiteY17975" fmla="*/ 3281213 h 4885973"/>
              <a:gd name="connsiteX17976" fmla="*/ 2825161 w 6085020"/>
              <a:gd name="connsiteY17976" fmla="*/ 3260729 h 4885973"/>
              <a:gd name="connsiteX17977" fmla="*/ 2825161 w 6085020"/>
              <a:gd name="connsiteY17977" fmla="*/ 3260350 h 4885973"/>
              <a:gd name="connsiteX17978" fmla="*/ 2816952 w 6085020"/>
              <a:gd name="connsiteY17978" fmla="*/ 3260329 h 4885973"/>
              <a:gd name="connsiteX17979" fmla="*/ 2915105 w 6085020"/>
              <a:gd name="connsiteY17979" fmla="*/ 3259971 h 4885973"/>
              <a:gd name="connsiteX17980" fmla="*/ 2915105 w 6085020"/>
              <a:gd name="connsiteY17980" fmla="*/ 3259971 h 4885973"/>
              <a:gd name="connsiteX17981" fmla="*/ 3898216 w 6085020"/>
              <a:gd name="connsiteY17981" fmla="*/ 3259402 h 4885973"/>
              <a:gd name="connsiteX17982" fmla="*/ 3898596 w 6085020"/>
              <a:gd name="connsiteY17982" fmla="*/ 3260919 h 4885973"/>
              <a:gd name="connsiteX17983" fmla="*/ 3893462 w 6085020"/>
              <a:gd name="connsiteY17983" fmla="*/ 3266230 h 4885973"/>
              <a:gd name="connsiteX17984" fmla="*/ 3893462 w 6085020"/>
              <a:gd name="connsiteY17984" fmla="*/ 3276661 h 4885973"/>
              <a:gd name="connsiteX17985" fmla="*/ 3898216 w 6085020"/>
              <a:gd name="connsiteY17985" fmla="*/ 3259402 h 4885973"/>
              <a:gd name="connsiteX17986" fmla="*/ 4755443 w 6085020"/>
              <a:gd name="connsiteY17986" fmla="*/ 3259023 h 4885973"/>
              <a:gd name="connsiteX17987" fmla="*/ 4755443 w 6085020"/>
              <a:gd name="connsiteY17987" fmla="*/ 3259023 h 4885973"/>
              <a:gd name="connsiteX17988" fmla="*/ 5615789 w 6085020"/>
              <a:gd name="connsiteY17988" fmla="*/ 3258093 h 4885973"/>
              <a:gd name="connsiteX17989" fmla="*/ 5614857 w 6085020"/>
              <a:gd name="connsiteY17989" fmla="*/ 3259724 h 4885973"/>
              <a:gd name="connsiteX17990" fmla="*/ 5614952 w 6085020"/>
              <a:gd name="connsiteY17990" fmla="*/ 3259971 h 4885973"/>
              <a:gd name="connsiteX17991" fmla="*/ 5615713 w 6085020"/>
              <a:gd name="connsiteY17991" fmla="*/ 3260540 h 4885973"/>
              <a:gd name="connsiteX17992" fmla="*/ 5617425 w 6085020"/>
              <a:gd name="connsiteY17992" fmla="*/ 3260540 h 4885973"/>
              <a:gd name="connsiteX17993" fmla="*/ 5617425 w 6085020"/>
              <a:gd name="connsiteY17993" fmla="*/ 3259023 h 4885973"/>
              <a:gd name="connsiteX17994" fmla="*/ 5615789 w 6085020"/>
              <a:gd name="connsiteY17994" fmla="*/ 3258093 h 4885973"/>
              <a:gd name="connsiteX17995" fmla="*/ 5624056 w 6085020"/>
              <a:gd name="connsiteY17995" fmla="*/ 3257861 h 4885973"/>
              <a:gd name="connsiteX17996" fmla="*/ 5626364 w 6085020"/>
              <a:gd name="connsiteY17996" fmla="*/ 3260490 h 4885973"/>
              <a:gd name="connsiteX17997" fmla="*/ 5623699 w 6085020"/>
              <a:gd name="connsiteY17997" fmla="*/ 3259781 h 4885973"/>
              <a:gd name="connsiteX17998" fmla="*/ 5624840 w 6085020"/>
              <a:gd name="connsiteY17998" fmla="*/ 3260540 h 4885973"/>
              <a:gd name="connsiteX17999" fmla="*/ 5624840 w 6085020"/>
              <a:gd name="connsiteY17999" fmla="*/ 3262247 h 4885973"/>
              <a:gd name="connsiteX18000" fmla="*/ 5626552 w 6085020"/>
              <a:gd name="connsiteY18000" fmla="*/ 3262247 h 4885973"/>
              <a:gd name="connsiteX18001" fmla="*/ 5626552 w 6085020"/>
              <a:gd name="connsiteY18001" fmla="*/ 3260704 h 4885973"/>
              <a:gd name="connsiteX18002" fmla="*/ 5629405 w 6085020"/>
              <a:gd name="connsiteY18002" fmla="*/ 3263954 h 4885973"/>
              <a:gd name="connsiteX18003" fmla="*/ 5629405 w 6085020"/>
              <a:gd name="connsiteY18003" fmla="*/ 3266609 h 4885973"/>
              <a:gd name="connsiteX18004" fmla="*/ 5634729 w 6085020"/>
              <a:gd name="connsiteY18004" fmla="*/ 3268695 h 4885973"/>
              <a:gd name="connsiteX18005" fmla="*/ 5636687 w 6085020"/>
              <a:gd name="connsiteY18005" fmla="*/ 3263404 h 4885973"/>
              <a:gd name="connsiteX18006" fmla="*/ 5636519 w 6085020"/>
              <a:gd name="connsiteY18006" fmla="*/ 3263166 h 4885973"/>
              <a:gd name="connsiteX18007" fmla="*/ 5637011 w 6085020"/>
              <a:gd name="connsiteY18007" fmla="*/ 3263385 h 4885973"/>
              <a:gd name="connsiteX18008" fmla="*/ 5635870 w 6085020"/>
              <a:gd name="connsiteY18008" fmla="*/ 3262247 h 4885973"/>
              <a:gd name="connsiteX18009" fmla="*/ 5636519 w 6085020"/>
              <a:gd name="connsiteY18009" fmla="*/ 3263166 h 4885973"/>
              <a:gd name="connsiteX18010" fmla="*/ 5632105 w 6085020"/>
              <a:gd name="connsiteY18010" fmla="*/ 3261204 h 4885973"/>
              <a:gd name="connsiteX18011" fmla="*/ 5631877 w 6085020"/>
              <a:gd name="connsiteY18011" fmla="*/ 3261298 h 4885973"/>
              <a:gd name="connsiteX18012" fmla="*/ 5630926 w 6085020"/>
              <a:gd name="connsiteY18012" fmla="*/ 3262247 h 4885973"/>
              <a:gd name="connsiteX18013" fmla="*/ 5629405 w 6085020"/>
              <a:gd name="connsiteY18013" fmla="*/ 3260160 h 4885973"/>
              <a:gd name="connsiteX18014" fmla="*/ 5624056 w 6085020"/>
              <a:gd name="connsiteY18014" fmla="*/ 3257861 h 4885973"/>
              <a:gd name="connsiteX18015" fmla="*/ 1469532 w 6085020"/>
              <a:gd name="connsiteY18015" fmla="*/ 3257316 h 4885973"/>
              <a:gd name="connsiteX18016" fmla="*/ 1467053 w 6085020"/>
              <a:gd name="connsiteY18016" fmla="*/ 3260483 h 4885973"/>
              <a:gd name="connsiteX18017" fmla="*/ 1467060 w 6085020"/>
              <a:gd name="connsiteY18017" fmla="*/ 3260540 h 4885973"/>
              <a:gd name="connsiteX18018" fmla="*/ 1470293 w 6085020"/>
              <a:gd name="connsiteY18018" fmla="*/ 3262816 h 4885973"/>
              <a:gd name="connsiteX18019" fmla="*/ 1472765 w 6085020"/>
              <a:gd name="connsiteY18019" fmla="*/ 3260160 h 4885973"/>
              <a:gd name="connsiteX18020" fmla="*/ 1472765 w 6085020"/>
              <a:gd name="connsiteY18020" fmla="*/ 3259781 h 4885973"/>
              <a:gd name="connsiteX18021" fmla="*/ 1469582 w 6085020"/>
              <a:gd name="connsiteY18021" fmla="*/ 3257316 h 4885973"/>
              <a:gd name="connsiteX18022" fmla="*/ 1469532 w 6085020"/>
              <a:gd name="connsiteY18022" fmla="*/ 3257316 h 4885973"/>
              <a:gd name="connsiteX18023" fmla="*/ 3458383 w 6085020"/>
              <a:gd name="connsiteY18023" fmla="*/ 3256367 h 4885973"/>
              <a:gd name="connsiteX18024" fmla="*/ 3479110 w 6085020"/>
              <a:gd name="connsiteY18024" fmla="*/ 3272109 h 4885973"/>
              <a:gd name="connsiteX18025" fmla="*/ 3479110 w 6085020"/>
              <a:gd name="connsiteY18025" fmla="*/ 3256367 h 4885973"/>
              <a:gd name="connsiteX18026" fmla="*/ 2533460 w 6085020"/>
              <a:gd name="connsiteY18026" fmla="*/ 3255419 h 4885973"/>
              <a:gd name="connsiteX18027" fmla="*/ 2533460 w 6085020"/>
              <a:gd name="connsiteY18027" fmla="*/ 3255419 h 4885973"/>
              <a:gd name="connsiteX18028" fmla="*/ 953447 w 6085020"/>
              <a:gd name="connsiteY18028" fmla="*/ 3255419 h 4885973"/>
              <a:gd name="connsiteX18029" fmla="*/ 953447 w 6085020"/>
              <a:gd name="connsiteY18029" fmla="*/ 3255419 h 4885973"/>
              <a:gd name="connsiteX18030" fmla="*/ 5694628 w 6085020"/>
              <a:gd name="connsiteY18030" fmla="*/ 3252764 h 4885973"/>
              <a:gd name="connsiteX18031" fmla="*/ 5696720 w 6085020"/>
              <a:gd name="connsiteY18031" fmla="*/ 3258833 h 4885973"/>
              <a:gd name="connsiteX18032" fmla="*/ 5696720 w 6085020"/>
              <a:gd name="connsiteY18032" fmla="*/ 3260160 h 4885973"/>
              <a:gd name="connsiteX18033" fmla="*/ 5697671 w 6085020"/>
              <a:gd name="connsiteY18033" fmla="*/ 3260160 h 4885973"/>
              <a:gd name="connsiteX18034" fmla="*/ 5699572 w 6085020"/>
              <a:gd name="connsiteY18034" fmla="*/ 3260160 h 4885973"/>
              <a:gd name="connsiteX18035" fmla="*/ 5698432 w 6085020"/>
              <a:gd name="connsiteY18035" fmla="*/ 3257316 h 4885973"/>
              <a:gd name="connsiteX18036" fmla="*/ 5698432 w 6085020"/>
              <a:gd name="connsiteY18036" fmla="*/ 3255608 h 4885973"/>
              <a:gd name="connsiteX18037" fmla="*/ 3358551 w 6085020"/>
              <a:gd name="connsiteY18037" fmla="*/ 3250298 h 4885973"/>
              <a:gd name="connsiteX18038" fmla="*/ 3358551 w 6085020"/>
              <a:gd name="connsiteY18038" fmla="*/ 3250488 h 4885973"/>
              <a:gd name="connsiteX18039" fmla="*/ 3342958 w 6085020"/>
              <a:gd name="connsiteY18039" fmla="*/ 3260919 h 4885973"/>
              <a:gd name="connsiteX18040" fmla="*/ 3358551 w 6085020"/>
              <a:gd name="connsiteY18040" fmla="*/ 3250298 h 4885973"/>
              <a:gd name="connsiteX18041" fmla="*/ 1722251 w 6085020"/>
              <a:gd name="connsiteY18041" fmla="*/ 3250298 h 4885973"/>
              <a:gd name="connsiteX18042" fmla="*/ 1722251 w 6085020"/>
              <a:gd name="connsiteY18042" fmla="*/ 3250298 h 4885973"/>
              <a:gd name="connsiteX18043" fmla="*/ 290940 w 6085020"/>
              <a:gd name="connsiteY18043" fmla="*/ 3250108 h 4885973"/>
              <a:gd name="connsiteX18044" fmla="*/ 290940 w 6085020"/>
              <a:gd name="connsiteY18044" fmla="*/ 3251436 h 4885973"/>
              <a:gd name="connsiteX18045" fmla="*/ 292081 w 6085020"/>
              <a:gd name="connsiteY18045" fmla="*/ 3251436 h 4885973"/>
              <a:gd name="connsiteX18046" fmla="*/ 291511 w 6085020"/>
              <a:gd name="connsiteY18046" fmla="*/ 3251246 h 4885973"/>
              <a:gd name="connsiteX18047" fmla="*/ 292081 w 6085020"/>
              <a:gd name="connsiteY18047" fmla="*/ 3251246 h 4885973"/>
              <a:gd name="connsiteX18048" fmla="*/ 290940 w 6085020"/>
              <a:gd name="connsiteY18048" fmla="*/ 3250108 h 4885973"/>
              <a:gd name="connsiteX18049" fmla="*/ 3198058 w 6085020"/>
              <a:gd name="connsiteY18049" fmla="*/ 3249539 h 4885973"/>
              <a:gd name="connsiteX18050" fmla="*/ 3190642 w 6085020"/>
              <a:gd name="connsiteY18050" fmla="*/ 3252005 h 4885973"/>
              <a:gd name="connsiteX18051" fmla="*/ 3181895 w 6085020"/>
              <a:gd name="connsiteY18051" fmla="*/ 3261298 h 4885973"/>
              <a:gd name="connsiteX18052" fmla="*/ 3171817 w 6085020"/>
              <a:gd name="connsiteY18052" fmla="*/ 3270402 h 4885973"/>
              <a:gd name="connsiteX18053" fmla="*/ 3183987 w 6085020"/>
              <a:gd name="connsiteY18053" fmla="*/ 3267368 h 4885973"/>
              <a:gd name="connsiteX18054" fmla="*/ 3184938 w 6085020"/>
              <a:gd name="connsiteY18054" fmla="*/ 3267937 h 4885973"/>
              <a:gd name="connsiteX18055" fmla="*/ 3193304 w 6085020"/>
              <a:gd name="connsiteY18055" fmla="*/ 3260350 h 4885973"/>
              <a:gd name="connsiteX18056" fmla="*/ 3198058 w 6085020"/>
              <a:gd name="connsiteY18056" fmla="*/ 3249539 h 4885973"/>
              <a:gd name="connsiteX18057" fmla="*/ 2964546 w 6085020"/>
              <a:gd name="connsiteY18057" fmla="*/ 3249160 h 4885973"/>
              <a:gd name="connsiteX18058" fmla="*/ 2975004 w 6085020"/>
              <a:gd name="connsiteY18058" fmla="*/ 3274954 h 4885973"/>
              <a:gd name="connsiteX18059" fmla="*/ 2975195 w 6085020"/>
              <a:gd name="connsiteY18059" fmla="*/ 3274954 h 4885973"/>
              <a:gd name="connsiteX18060" fmla="*/ 2953897 w 6085020"/>
              <a:gd name="connsiteY18060" fmla="*/ 3274765 h 4885973"/>
              <a:gd name="connsiteX18061" fmla="*/ 2964546 w 6085020"/>
              <a:gd name="connsiteY18061" fmla="*/ 3259591 h 4885973"/>
              <a:gd name="connsiteX18062" fmla="*/ 2964546 w 6085020"/>
              <a:gd name="connsiteY18062" fmla="*/ 3249160 h 4885973"/>
              <a:gd name="connsiteX18063" fmla="*/ 1484365 w 6085020"/>
              <a:gd name="connsiteY18063" fmla="*/ 3249160 h 4885973"/>
              <a:gd name="connsiteX18064" fmla="*/ 1482273 w 6085020"/>
              <a:gd name="connsiteY18064" fmla="*/ 3264144 h 4885973"/>
              <a:gd name="connsiteX18065" fmla="*/ 1479611 w 6085020"/>
              <a:gd name="connsiteY18065" fmla="*/ 3279317 h 4885973"/>
              <a:gd name="connsiteX18066" fmla="*/ 1478850 w 6085020"/>
              <a:gd name="connsiteY18066" fmla="*/ 3278558 h 4885973"/>
              <a:gd name="connsiteX18067" fmla="*/ 1477139 w 6085020"/>
              <a:gd name="connsiteY18067" fmla="*/ 3292024 h 4885973"/>
              <a:gd name="connsiteX18068" fmla="*/ 1484365 w 6085020"/>
              <a:gd name="connsiteY18068" fmla="*/ 3249160 h 4885973"/>
              <a:gd name="connsiteX18069" fmla="*/ 2003493 w 6085020"/>
              <a:gd name="connsiteY18069" fmla="*/ 3248970 h 4885973"/>
              <a:gd name="connsiteX18070" fmla="*/ 2008817 w 6085020"/>
              <a:gd name="connsiteY18070" fmla="*/ 3251626 h 4885973"/>
              <a:gd name="connsiteX18071" fmla="*/ 2007486 w 6085020"/>
              <a:gd name="connsiteY18071" fmla="*/ 3250108 h 4885973"/>
              <a:gd name="connsiteX18072" fmla="*/ 2003493 w 6085020"/>
              <a:gd name="connsiteY18072" fmla="*/ 3248970 h 4885973"/>
              <a:gd name="connsiteX18073" fmla="*/ 1982195 w 6085020"/>
              <a:gd name="connsiteY18073" fmla="*/ 3248780 h 4885973"/>
              <a:gd name="connsiteX18074" fmla="*/ 1988661 w 6085020"/>
              <a:gd name="connsiteY18074" fmla="*/ 3271161 h 4885973"/>
              <a:gd name="connsiteX18075" fmla="*/ 1987330 w 6085020"/>
              <a:gd name="connsiteY18075" fmla="*/ 3269644 h 4885973"/>
              <a:gd name="connsiteX18076" fmla="*/ 1982195 w 6085020"/>
              <a:gd name="connsiteY18076" fmla="*/ 3248780 h 4885973"/>
              <a:gd name="connsiteX18077" fmla="*/ 1914488 w 6085020"/>
              <a:gd name="connsiteY18077" fmla="*/ 3246327 h 4885973"/>
              <a:gd name="connsiteX18078" fmla="*/ 1910316 w 6085020"/>
              <a:gd name="connsiteY18078" fmla="*/ 3260729 h 4885973"/>
              <a:gd name="connsiteX18079" fmla="*/ 1910126 w 6085020"/>
              <a:gd name="connsiteY18079" fmla="*/ 3261678 h 4885973"/>
              <a:gd name="connsiteX18080" fmla="*/ 1920585 w 6085020"/>
              <a:gd name="connsiteY18080" fmla="*/ 3251246 h 4885973"/>
              <a:gd name="connsiteX18081" fmla="*/ 1914488 w 6085020"/>
              <a:gd name="connsiteY18081" fmla="*/ 3246327 h 4885973"/>
              <a:gd name="connsiteX18082" fmla="*/ 2281122 w 6085020"/>
              <a:gd name="connsiteY18082" fmla="*/ 3246125 h 4885973"/>
              <a:gd name="connsiteX18083" fmla="*/ 2281122 w 6085020"/>
              <a:gd name="connsiteY18083" fmla="*/ 3246125 h 4885973"/>
              <a:gd name="connsiteX18084" fmla="*/ 2168832 w 6085020"/>
              <a:gd name="connsiteY18084" fmla="*/ 3245518 h 4885973"/>
              <a:gd name="connsiteX18085" fmla="*/ 2171211 w 6085020"/>
              <a:gd name="connsiteY18085" fmla="*/ 3261867 h 4885973"/>
              <a:gd name="connsiteX18086" fmla="*/ 2171211 w 6085020"/>
              <a:gd name="connsiteY18086" fmla="*/ 3259971 h 4885973"/>
              <a:gd name="connsiteX18087" fmla="*/ 2171211 w 6085020"/>
              <a:gd name="connsiteY18087" fmla="*/ 3258074 h 4885973"/>
              <a:gd name="connsiteX18088" fmla="*/ 2176916 w 6085020"/>
              <a:gd name="connsiteY18088" fmla="*/ 3245936 h 4885973"/>
              <a:gd name="connsiteX18089" fmla="*/ 2176536 w 6085020"/>
              <a:gd name="connsiteY18089" fmla="*/ 3246125 h 4885973"/>
              <a:gd name="connsiteX18090" fmla="*/ 2168832 w 6085020"/>
              <a:gd name="connsiteY18090" fmla="*/ 3245518 h 4885973"/>
              <a:gd name="connsiteX18091" fmla="*/ 2370876 w 6085020"/>
              <a:gd name="connsiteY18091" fmla="*/ 3245177 h 4885973"/>
              <a:gd name="connsiteX18092" fmla="*/ 2370876 w 6085020"/>
              <a:gd name="connsiteY18092" fmla="*/ 3255608 h 4885973"/>
              <a:gd name="connsiteX18093" fmla="*/ 2381335 w 6085020"/>
              <a:gd name="connsiteY18093" fmla="*/ 3255608 h 4885973"/>
              <a:gd name="connsiteX18094" fmla="*/ 2381335 w 6085020"/>
              <a:gd name="connsiteY18094" fmla="*/ 3245177 h 4885973"/>
              <a:gd name="connsiteX18095" fmla="*/ 3332499 w 6085020"/>
              <a:gd name="connsiteY18095" fmla="*/ 3244987 h 4885973"/>
              <a:gd name="connsiteX18096" fmla="*/ 3332482 w 6085020"/>
              <a:gd name="connsiteY18096" fmla="*/ 3245177 h 4885973"/>
              <a:gd name="connsiteX18097" fmla="*/ 3322041 w 6085020"/>
              <a:gd name="connsiteY18097" fmla="*/ 3245177 h 4885973"/>
              <a:gd name="connsiteX18098" fmla="*/ 3322041 w 6085020"/>
              <a:gd name="connsiteY18098" fmla="*/ 3260919 h 4885973"/>
              <a:gd name="connsiteX18099" fmla="*/ 3331406 w 6085020"/>
              <a:gd name="connsiteY18099" fmla="*/ 3257434 h 4885973"/>
              <a:gd name="connsiteX18100" fmla="*/ 3332482 w 6085020"/>
              <a:gd name="connsiteY18100" fmla="*/ 3245177 h 4885973"/>
              <a:gd name="connsiteX18101" fmla="*/ 3332499 w 6085020"/>
              <a:gd name="connsiteY18101" fmla="*/ 3245177 h 4885973"/>
              <a:gd name="connsiteX18102" fmla="*/ 1465919 w 6085020"/>
              <a:gd name="connsiteY18102" fmla="*/ 3244608 h 4885973"/>
              <a:gd name="connsiteX18103" fmla="*/ 1465919 w 6085020"/>
              <a:gd name="connsiteY18103" fmla="*/ 3244608 h 4885973"/>
              <a:gd name="connsiteX18104" fmla="*/ 3924838 w 6085020"/>
              <a:gd name="connsiteY18104" fmla="*/ 3244418 h 4885973"/>
              <a:gd name="connsiteX18105" fmla="*/ 3924838 w 6085020"/>
              <a:gd name="connsiteY18105" fmla="*/ 3244418 h 4885973"/>
              <a:gd name="connsiteX18106" fmla="*/ 2904646 w 6085020"/>
              <a:gd name="connsiteY18106" fmla="*/ 3244229 h 4885973"/>
              <a:gd name="connsiteX18107" fmla="*/ 2904646 w 6085020"/>
              <a:gd name="connsiteY18107" fmla="*/ 3244229 h 4885973"/>
              <a:gd name="connsiteX18108" fmla="*/ 2067195 w 6085020"/>
              <a:gd name="connsiteY18108" fmla="*/ 3243849 h 4885973"/>
              <a:gd name="connsiteX18109" fmla="*/ 2067195 w 6085020"/>
              <a:gd name="connsiteY18109" fmla="*/ 3244987 h 4885973"/>
              <a:gd name="connsiteX18110" fmla="*/ 2067314 w 6085020"/>
              <a:gd name="connsiteY18110" fmla="*/ 3245270 h 4885973"/>
              <a:gd name="connsiteX18111" fmla="*/ 2068418 w 6085020"/>
              <a:gd name="connsiteY18111" fmla="*/ 3258529 h 4885973"/>
              <a:gd name="connsiteX18112" fmla="*/ 2077654 w 6085020"/>
              <a:gd name="connsiteY18112" fmla="*/ 3270023 h 4885973"/>
              <a:gd name="connsiteX18113" fmla="*/ 2067314 w 6085020"/>
              <a:gd name="connsiteY18113" fmla="*/ 3245270 h 4885973"/>
              <a:gd name="connsiteX18114" fmla="*/ 685896 w 6085020"/>
              <a:gd name="connsiteY18114" fmla="*/ 3242711 h 4885973"/>
              <a:gd name="connsiteX18115" fmla="*/ 681712 w 6085020"/>
              <a:gd name="connsiteY18115" fmla="*/ 3244229 h 4885973"/>
              <a:gd name="connsiteX18116" fmla="*/ 677529 w 6085020"/>
              <a:gd name="connsiteY18116" fmla="*/ 3245936 h 4885973"/>
              <a:gd name="connsiteX18117" fmla="*/ 678860 w 6085020"/>
              <a:gd name="connsiteY18117" fmla="*/ 3247642 h 4885973"/>
              <a:gd name="connsiteX18118" fmla="*/ 680191 w 6085020"/>
              <a:gd name="connsiteY18118" fmla="*/ 3249350 h 4885973"/>
              <a:gd name="connsiteX18119" fmla="*/ 683234 w 6085020"/>
              <a:gd name="connsiteY18119" fmla="*/ 3247642 h 4885973"/>
              <a:gd name="connsiteX18120" fmla="*/ 686086 w 6085020"/>
              <a:gd name="connsiteY18120" fmla="*/ 3244418 h 4885973"/>
              <a:gd name="connsiteX18121" fmla="*/ 614017 w 6085020"/>
              <a:gd name="connsiteY18121" fmla="*/ 3241952 h 4885973"/>
              <a:gd name="connsiteX18122" fmla="*/ 628678 w 6085020"/>
              <a:gd name="connsiteY18122" fmla="*/ 3286277 h 4885973"/>
              <a:gd name="connsiteX18123" fmla="*/ 636265 w 6085020"/>
              <a:gd name="connsiteY18123" fmla="*/ 3288990 h 4885973"/>
              <a:gd name="connsiteX18124" fmla="*/ 639688 w 6085020"/>
              <a:gd name="connsiteY18124" fmla="*/ 3303973 h 4885973"/>
              <a:gd name="connsiteX18125" fmla="*/ 643491 w 6085020"/>
              <a:gd name="connsiteY18125" fmla="*/ 3290697 h 4885973"/>
              <a:gd name="connsiteX18126" fmla="*/ 662507 w 6085020"/>
              <a:gd name="connsiteY18126" fmla="*/ 3292024 h 4885973"/>
              <a:gd name="connsiteX18127" fmla="*/ 669733 w 6085020"/>
              <a:gd name="connsiteY18127" fmla="*/ 3285386 h 4885973"/>
              <a:gd name="connsiteX18128" fmla="*/ 669733 w 6085020"/>
              <a:gd name="connsiteY18128" fmla="*/ 3284248 h 4885973"/>
              <a:gd name="connsiteX18129" fmla="*/ 678480 w 6085020"/>
              <a:gd name="connsiteY18129" fmla="*/ 3277610 h 4885973"/>
              <a:gd name="connsiteX18130" fmla="*/ 704531 w 6085020"/>
              <a:gd name="connsiteY18130" fmla="*/ 3285765 h 4885973"/>
              <a:gd name="connsiteX18131" fmla="*/ 704531 w 6085020"/>
              <a:gd name="connsiteY18131" fmla="*/ 3287093 h 4885973"/>
              <a:gd name="connsiteX18132" fmla="*/ 708715 w 6085020"/>
              <a:gd name="connsiteY18132" fmla="*/ 3271541 h 4885973"/>
              <a:gd name="connsiteX18133" fmla="*/ 707764 w 6085020"/>
              <a:gd name="connsiteY18133" fmla="*/ 3262057 h 4885973"/>
              <a:gd name="connsiteX18134" fmla="*/ 707764 w 6085020"/>
              <a:gd name="connsiteY18134" fmla="*/ 3265282 h 4885973"/>
              <a:gd name="connsiteX18135" fmla="*/ 688748 w 6085020"/>
              <a:gd name="connsiteY18135" fmla="*/ 3261488 h 4885973"/>
              <a:gd name="connsiteX18136" fmla="*/ 686847 w 6085020"/>
              <a:gd name="connsiteY18136" fmla="*/ 3251626 h 4885973"/>
              <a:gd name="connsiteX18137" fmla="*/ 686847 w 6085020"/>
              <a:gd name="connsiteY18137" fmla="*/ 3260919 h 4885973"/>
              <a:gd name="connsiteX18138" fmla="*/ 614017 w 6085020"/>
              <a:gd name="connsiteY18138" fmla="*/ 3241952 h 4885973"/>
              <a:gd name="connsiteX18139" fmla="*/ 399900 w 6085020"/>
              <a:gd name="connsiteY18139" fmla="*/ 3241952 h 4885973"/>
              <a:gd name="connsiteX18140" fmla="*/ 401801 w 6085020"/>
              <a:gd name="connsiteY18140" fmla="*/ 3244229 h 4885973"/>
              <a:gd name="connsiteX18141" fmla="*/ 399520 w 6085020"/>
              <a:gd name="connsiteY18141" fmla="*/ 3247832 h 4885973"/>
              <a:gd name="connsiteX18142" fmla="*/ 393815 w 6085020"/>
              <a:gd name="connsiteY18142" fmla="*/ 3253143 h 4885973"/>
              <a:gd name="connsiteX18143" fmla="*/ 390392 w 6085020"/>
              <a:gd name="connsiteY18143" fmla="*/ 3254660 h 4885973"/>
              <a:gd name="connsiteX18144" fmla="*/ 385448 w 6085020"/>
              <a:gd name="connsiteY18144" fmla="*/ 3252005 h 4885973"/>
              <a:gd name="connsiteX18145" fmla="*/ 380314 w 6085020"/>
              <a:gd name="connsiteY18145" fmla="*/ 3250298 h 4885973"/>
              <a:gd name="connsiteX18146" fmla="*/ 382025 w 6085020"/>
              <a:gd name="connsiteY18146" fmla="*/ 3253332 h 4885973"/>
              <a:gd name="connsiteX18147" fmla="*/ 383546 w 6085020"/>
              <a:gd name="connsiteY18147" fmla="*/ 3256367 h 4885973"/>
              <a:gd name="connsiteX18148" fmla="*/ 387920 w 6085020"/>
              <a:gd name="connsiteY18148" fmla="*/ 3257316 h 4885973"/>
              <a:gd name="connsiteX18149" fmla="*/ 392294 w 6085020"/>
              <a:gd name="connsiteY18149" fmla="*/ 3257316 h 4885973"/>
              <a:gd name="connsiteX18150" fmla="*/ 399520 w 6085020"/>
              <a:gd name="connsiteY18150" fmla="*/ 3253901 h 4885973"/>
              <a:gd name="connsiteX18151" fmla="*/ 406746 w 6085020"/>
              <a:gd name="connsiteY18151" fmla="*/ 3250488 h 4885973"/>
              <a:gd name="connsiteX18152" fmla="*/ 406746 w 6085020"/>
              <a:gd name="connsiteY18152" fmla="*/ 3248780 h 4885973"/>
              <a:gd name="connsiteX18153" fmla="*/ 402182 w 6085020"/>
              <a:gd name="connsiteY18153" fmla="*/ 3243280 h 4885973"/>
              <a:gd name="connsiteX18154" fmla="*/ 399900 w 6085020"/>
              <a:gd name="connsiteY18154" fmla="*/ 3241952 h 4885973"/>
              <a:gd name="connsiteX18155" fmla="*/ 378412 w 6085020"/>
              <a:gd name="connsiteY18155" fmla="*/ 3241194 h 4885973"/>
              <a:gd name="connsiteX18156" fmla="*/ 380314 w 6085020"/>
              <a:gd name="connsiteY18156" fmla="*/ 3243280 h 4885973"/>
              <a:gd name="connsiteX18157" fmla="*/ 381645 w 6085020"/>
              <a:gd name="connsiteY18157" fmla="*/ 3244418 h 4885973"/>
              <a:gd name="connsiteX18158" fmla="*/ 382976 w 6085020"/>
              <a:gd name="connsiteY18158" fmla="*/ 3242711 h 4885973"/>
              <a:gd name="connsiteX18159" fmla="*/ 384307 w 6085020"/>
              <a:gd name="connsiteY18159" fmla="*/ 3241194 h 4885973"/>
              <a:gd name="connsiteX18160" fmla="*/ 1863537 w 6085020"/>
              <a:gd name="connsiteY18160" fmla="*/ 3241004 h 4885973"/>
              <a:gd name="connsiteX18161" fmla="*/ 1878940 w 6085020"/>
              <a:gd name="connsiteY18161" fmla="*/ 3255419 h 4885973"/>
              <a:gd name="connsiteX18162" fmla="*/ 1876088 w 6085020"/>
              <a:gd name="connsiteY18162" fmla="*/ 3255419 h 4885973"/>
              <a:gd name="connsiteX18163" fmla="*/ 1865236 w 6085020"/>
              <a:gd name="connsiteY18163" fmla="*/ 3247491 h 4885973"/>
              <a:gd name="connsiteX18164" fmla="*/ 1866580 w 6085020"/>
              <a:gd name="connsiteY18164" fmla="*/ 3241004 h 4885973"/>
              <a:gd name="connsiteX18165" fmla="*/ 1863537 w 6085020"/>
              <a:gd name="connsiteY18165" fmla="*/ 3241004 h 4885973"/>
              <a:gd name="connsiteX18166" fmla="*/ 989957 w 6085020"/>
              <a:gd name="connsiteY18166" fmla="*/ 3241004 h 4885973"/>
              <a:gd name="connsiteX18167" fmla="*/ 989957 w 6085020"/>
              <a:gd name="connsiteY18167" fmla="*/ 3251436 h 4885973"/>
              <a:gd name="connsiteX18168" fmla="*/ 1000415 w 6085020"/>
              <a:gd name="connsiteY18168" fmla="*/ 3251436 h 4885973"/>
              <a:gd name="connsiteX18169" fmla="*/ 1000415 w 6085020"/>
              <a:gd name="connsiteY18169" fmla="*/ 3241004 h 4885973"/>
              <a:gd name="connsiteX18170" fmla="*/ 2461200 w 6085020"/>
              <a:gd name="connsiteY18170" fmla="*/ 3240246 h 4885973"/>
              <a:gd name="connsiteX18171" fmla="*/ 2461200 w 6085020"/>
              <a:gd name="connsiteY18171" fmla="*/ 3240246 h 4885973"/>
              <a:gd name="connsiteX18172" fmla="*/ 2418035 w 6085020"/>
              <a:gd name="connsiteY18172" fmla="*/ 3240056 h 4885973"/>
              <a:gd name="connsiteX18173" fmla="*/ 2427923 w 6085020"/>
              <a:gd name="connsiteY18173" fmla="*/ 3255419 h 4885973"/>
              <a:gd name="connsiteX18174" fmla="*/ 2428494 w 6085020"/>
              <a:gd name="connsiteY18174" fmla="*/ 3255608 h 4885973"/>
              <a:gd name="connsiteX18175" fmla="*/ 2418035 w 6085020"/>
              <a:gd name="connsiteY18175" fmla="*/ 3240056 h 4885973"/>
              <a:gd name="connsiteX18176" fmla="*/ 2402252 w 6085020"/>
              <a:gd name="connsiteY18176" fmla="*/ 3240056 h 4885973"/>
              <a:gd name="connsiteX18177" fmla="*/ 2402252 w 6085020"/>
              <a:gd name="connsiteY18177" fmla="*/ 3250488 h 4885973"/>
              <a:gd name="connsiteX18178" fmla="*/ 2412711 w 6085020"/>
              <a:gd name="connsiteY18178" fmla="*/ 3250488 h 4885973"/>
              <a:gd name="connsiteX18179" fmla="*/ 2412711 w 6085020"/>
              <a:gd name="connsiteY18179" fmla="*/ 3240056 h 4885973"/>
              <a:gd name="connsiteX18180" fmla="*/ 341141 w 6085020"/>
              <a:gd name="connsiteY18180" fmla="*/ 3239866 h 4885973"/>
              <a:gd name="connsiteX18181" fmla="*/ 341141 w 6085020"/>
              <a:gd name="connsiteY18181" fmla="*/ 3239866 h 4885973"/>
              <a:gd name="connsiteX18182" fmla="*/ 5673407 w 6085020"/>
              <a:gd name="connsiteY18182" fmla="*/ 3239278 h 4885973"/>
              <a:gd name="connsiteX18183" fmla="*/ 5671999 w 6085020"/>
              <a:gd name="connsiteY18183" fmla="*/ 3239866 h 4885973"/>
              <a:gd name="connsiteX18184" fmla="*/ 5669508 w 6085020"/>
              <a:gd name="connsiteY18184" fmla="*/ 3244911 h 4885973"/>
              <a:gd name="connsiteX18185" fmla="*/ 5669527 w 6085020"/>
              <a:gd name="connsiteY18185" fmla="*/ 3244987 h 4885973"/>
              <a:gd name="connsiteX18186" fmla="*/ 5669718 w 6085020"/>
              <a:gd name="connsiteY18186" fmla="*/ 3244987 h 4885973"/>
              <a:gd name="connsiteX18187" fmla="*/ 5674947 w 6085020"/>
              <a:gd name="connsiteY18187" fmla="*/ 3247111 h 4885973"/>
              <a:gd name="connsiteX18188" fmla="*/ 5675042 w 6085020"/>
              <a:gd name="connsiteY18188" fmla="*/ 3247073 h 4885973"/>
              <a:gd name="connsiteX18189" fmla="*/ 5678122 w 6085020"/>
              <a:gd name="connsiteY18189" fmla="*/ 3242351 h 4885973"/>
              <a:gd name="connsiteX18190" fmla="*/ 5673407 w 6085020"/>
              <a:gd name="connsiteY18190" fmla="*/ 3239278 h 4885973"/>
              <a:gd name="connsiteX18191" fmla="*/ 3379468 w 6085020"/>
              <a:gd name="connsiteY18191" fmla="*/ 3239108 h 4885973"/>
              <a:gd name="connsiteX18192" fmla="*/ 3379468 w 6085020"/>
              <a:gd name="connsiteY18192" fmla="*/ 3239108 h 4885973"/>
              <a:gd name="connsiteX18193" fmla="*/ 5692137 w 6085020"/>
              <a:gd name="connsiteY18193" fmla="*/ 3237988 h 4885973"/>
              <a:gd name="connsiteX18194" fmla="*/ 5691395 w 6085020"/>
              <a:gd name="connsiteY18194" fmla="*/ 3238728 h 4885973"/>
              <a:gd name="connsiteX18195" fmla="*/ 5692156 w 6085020"/>
              <a:gd name="connsiteY18195" fmla="*/ 3240435 h 4885973"/>
              <a:gd name="connsiteX18196" fmla="*/ 5693867 w 6085020"/>
              <a:gd name="connsiteY18196" fmla="*/ 3240435 h 4885973"/>
              <a:gd name="connsiteX18197" fmla="*/ 5693867 w 6085020"/>
              <a:gd name="connsiteY18197" fmla="*/ 3238728 h 4885973"/>
              <a:gd name="connsiteX18198" fmla="*/ 5692137 w 6085020"/>
              <a:gd name="connsiteY18198" fmla="*/ 3237988 h 4885973"/>
              <a:gd name="connsiteX18199" fmla="*/ 357305 w 6085020"/>
              <a:gd name="connsiteY18199" fmla="*/ 3237021 h 4885973"/>
              <a:gd name="connsiteX18200" fmla="*/ 355403 w 6085020"/>
              <a:gd name="connsiteY18200" fmla="*/ 3239487 h 4885973"/>
              <a:gd name="connsiteX18201" fmla="*/ 357875 w 6085020"/>
              <a:gd name="connsiteY18201" fmla="*/ 3241383 h 4885973"/>
              <a:gd name="connsiteX18202" fmla="*/ 359807 w 6085020"/>
              <a:gd name="connsiteY18202" fmla="*/ 3239145 h 4885973"/>
              <a:gd name="connsiteX18203" fmla="*/ 359777 w 6085020"/>
              <a:gd name="connsiteY18203" fmla="*/ 3238918 h 4885973"/>
              <a:gd name="connsiteX18204" fmla="*/ 358065 w 6085020"/>
              <a:gd name="connsiteY18204" fmla="*/ 3237590 h 4885973"/>
              <a:gd name="connsiteX18205" fmla="*/ 321175 w 6085020"/>
              <a:gd name="connsiteY18205" fmla="*/ 3236073 h 4885973"/>
              <a:gd name="connsiteX18206" fmla="*/ 312428 w 6085020"/>
              <a:gd name="connsiteY18206" fmla="*/ 3237211 h 4885973"/>
              <a:gd name="connsiteX18207" fmla="*/ 312428 w 6085020"/>
              <a:gd name="connsiteY18207" fmla="*/ 3241573 h 4885973"/>
              <a:gd name="connsiteX18208" fmla="*/ 318323 w 6085020"/>
              <a:gd name="connsiteY18208" fmla="*/ 3241573 h 4885973"/>
              <a:gd name="connsiteX18209" fmla="*/ 324027 w 6085020"/>
              <a:gd name="connsiteY18209" fmla="*/ 3246315 h 4885973"/>
              <a:gd name="connsiteX18210" fmla="*/ 329732 w 6085020"/>
              <a:gd name="connsiteY18210" fmla="*/ 3251057 h 4885973"/>
              <a:gd name="connsiteX18211" fmla="*/ 326690 w 6085020"/>
              <a:gd name="connsiteY18211" fmla="*/ 3259023 h 4885973"/>
              <a:gd name="connsiteX18212" fmla="*/ 323457 w 6085020"/>
              <a:gd name="connsiteY18212" fmla="*/ 3266988 h 4885973"/>
              <a:gd name="connsiteX18213" fmla="*/ 318703 w 6085020"/>
              <a:gd name="connsiteY18213" fmla="*/ 3270023 h 4885973"/>
              <a:gd name="connsiteX18214" fmla="*/ 311097 w 6085020"/>
              <a:gd name="connsiteY18214" fmla="*/ 3273247 h 4885973"/>
              <a:gd name="connsiteX18215" fmla="*/ 308244 w 6085020"/>
              <a:gd name="connsiteY18215" fmla="*/ 3273247 h 4885973"/>
              <a:gd name="connsiteX18216" fmla="*/ 305582 w 6085020"/>
              <a:gd name="connsiteY18216" fmla="*/ 3281403 h 4885973"/>
              <a:gd name="connsiteX18217" fmla="*/ 302730 w 6085020"/>
              <a:gd name="connsiteY18217" fmla="*/ 3289559 h 4885973"/>
              <a:gd name="connsiteX18218" fmla="*/ 299307 w 6085020"/>
              <a:gd name="connsiteY18218" fmla="*/ 3287283 h 4885973"/>
              <a:gd name="connsiteX18219" fmla="*/ 295694 w 6085020"/>
              <a:gd name="connsiteY18219" fmla="*/ 3285196 h 4885973"/>
              <a:gd name="connsiteX18220" fmla="*/ 295694 w 6085020"/>
              <a:gd name="connsiteY18220" fmla="*/ 3291645 h 4885973"/>
              <a:gd name="connsiteX18221" fmla="*/ 299497 w 6085020"/>
              <a:gd name="connsiteY18221" fmla="*/ 3293921 h 4885973"/>
              <a:gd name="connsiteX18222" fmla="*/ 303300 w 6085020"/>
              <a:gd name="connsiteY18222" fmla="*/ 3296576 h 4885973"/>
              <a:gd name="connsiteX18223" fmla="*/ 307674 w 6085020"/>
              <a:gd name="connsiteY18223" fmla="*/ 3292973 h 4885973"/>
              <a:gd name="connsiteX18224" fmla="*/ 310907 w 6085020"/>
              <a:gd name="connsiteY18224" fmla="*/ 3290507 h 4885973"/>
              <a:gd name="connsiteX18225" fmla="*/ 312238 w 6085020"/>
              <a:gd name="connsiteY18225" fmla="*/ 3283869 h 4885973"/>
              <a:gd name="connsiteX18226" fmla="*/ 315851 w 6085020"/>
              <a:gd name="connsiteY18226" fmla="*/ 3275334 h 4885973"/>
              <a:gd name="connsiteX18227" fmla="*/ 323837 w 6085020"/>
              <a:gd name="connsiteY18227" fmla="*/ 3272868 h 4885973"/>
              <a:gd name="connsiteX18228" fmla="*/ 329542 w 6085020"/>
              <a:gd name="connsiteY18228" fmla="*/ 3272868 h 4885973"/>
              <a:gd name="connsiteX18229" fmla="*/ 330493 w 6085020"/>
              <a:gd name="connsiteY18229" fmla="*/ 3267937 h 4885973"/>
              <a:gd name="connsiteX18230" fmla="*/ 334866 w 6085020"/>
              <a:gd name="connsiteY18230" fmla="*/ 3258264 h 4885973"/>
              <a:gd name="connsiteX18231" fmla="*/ 338289 w 6085020"/>
              <a:gd name="connsiteY18231" fmla="*/ 3252005 h 4885973"/>
              <a:gd name="connsiteX18232" fmla="*/ 335247 w 6085020"/>
              <a:gd name="connsiteY18232" fmla="*/ 3248401 h 4885973"/>
              <a:gd name="connsiteX18233" fmla="*/ 329542 w 6085020"/>
              <a:gd name="connsiteY18233" fmla="*/ 3246505 h 4885973"/>
              <a:gd name="connsiteX18234" fmla="*/ 326499 w 6085020"/>
              <a:gd name="connsiteY18234" fmla="*/ 3246505 h 4885973"/>
              <a:gd name="connsiteX18235" fmla="*/ 323837 w 6085020"/>
              <a:gd name="connsiteY18235" fmla="*/ 3241383 h 4885973"/>
              <a:gd name="connsiteX18236" fmla="*/ 5516261 w 6085020"/>
              <a:gd name="connsiteY18236" fmla="*/ 3235504 h 4885973"/>
              <a:gd name="connsiteX18237" fmla="*/ 5514550 w 6085020"/>
              <a:gd name="connsiteY18237" fmla="*/ 3236813 h 4885973"/>
              <a:gd name="connsiteX18238" fmla="*/ 5514550 w 6085020"/>
              <a:gd name="connsiteY18238" fmla="*/ 3237211 h 4885973"/>
              <a:gd name="connsiteX18239" fmla="*/ 5516261 w 6085020"/>
              <a:gd name="connsiteY18239" fmla="*/ 3237211 h 4885973"/>
              <a:gd name="connsiteX18240" fmla="*/ 5516261 w 6085020"/>
              <a:gd name="connsiteY18240" fmla="*/ 3235504 h 4885973"/>
              <a:gd name="connsiteX18241" fmla="*/ 268476 w 6085020"/>
              <a:gd name="connsiteY18241" fmla="*/ 3235293 h 4885973"/>
              <a:gd name="connsiteX18242" fmla="*/ 268502 w 6085020"/>
              <a:gd name="connsiteY18242" fmla="*/ 3235314 h 4885973"/>
              <a:gd name="connsiteX18243" fmla="*/ 268502 w 6085020"/>
              <a:gd name="connsiteY18243" fmla="*/ 3235616 h 4885973"/>
              <a:gd name="connsiteX18244" fmla="*/ 268311 w 6085020"/>
              <a:gd name="connsiteY18244" fmla="*/ 3235504 h 4885973"/>
              <a:gd name="connsiteX18245" fmla="*/ 575034 w 6085020"/>
              <a:gd name="connsiteY18245" fmla="*/ 3234745 h 4885973"/>
              <a:gd name="connsiteX18246" fmla="*/ 575034 w 6085020"/>
              <a:gd name="connsiteY18246" fmla="*/ 3234745 h 4885973"/>
              <a:gd name="connsiteX18247" fmla="*/ 1304476 w 6085020"/>
              <a:gd name="connsiteY18247" fmla="*/ 3233987 h 4885973"/>
              <a:gd name="connsiteX18248" fmla="*/ 1300293 w 6085020"/>
              <a:gd name="connsiteY18248" fmla="*/ 3237780 h 4885973"/>
              <a:gd name="connsiteX18249" fmla="*/ 1297060 w 6085020"/>
              <a:gd name="connsiteY18249" fmla="*/ 3239297 h 4885973"/>
              <a:gd name="connsiteX18250" fmla="*/ 1286602 w 6085020"/>
              <a:gd name="connsiteY18250" fmla="*/ 3236642 h 4885973"/>
              <a:gd name="connsiteX18251" fmla="*/ 1287742 w 6085020"/>
              <a:gd name="connsiteY18251" fmla="*/ 3239297 h 4885973"/>
              <a:gd name="connsiteX18252" fmla="*/ 1289074 w 6085020"/>
              <a:gd name="connsiteY18252" fmla="*/ 3241952 h 4885973"/>
              <a:gd name="connsiteX18253" fmla="*/ 1305807 w 6085020"/>
              <a:gd name="connsiteY18253" fmla="*/ 3239866 h 4885973"/>
              <a:gd name="connsiteX18254" fmla="*/ 2687297 w 6085020"/>
              <a:gd name="connsiteY18254" fmla="*/ 3233797 h 4885973"/>
              <a:gd name="connsiteX18255" fmla="*/ 2687297 w 6085020"/>
              <a:gd name="connsiteY18255" fmla="*/ 3233797 h 4885973"/>
              <a:gd name="connsiteX18256" fmla="*/ 465195 w 6085020"/>
              <a:gd name="connsiteY18256" fmla="*/ 3233738 h 4885973"/>
              <a:gd name="connsiteX18257" fmla="*/ 455616 w 6085020"/>
              <a:gd name="connsiteY18257" fmla="*/ 3243660 h 4885973"/>
              <a:gd name="connsiteX18258" fmla="*/ 481858 w 6085020"/>
              <a:gd name="connsiteY18258" fmla="*/ 3250867 h 4885973"/>
              <a:gd name="connsiteX18259" fmla="*/ 477104 w 6085020"/>
              <a:gd name="connsiteY18259" fmla="*/ 3269833 h 4885973"/>
              <a:gd name="connsiteX18260" fmla="*/ 493909 w 6085020"/>
              <a:gd name="connsiteY18260" fmla="*/ 3275429 h 4885973"/>
              <a:gd name="connsiteX18261" fmla="*/ 510320 w 6085020"/>
              <a:gd name="connsiteY18261" fmla="*/ 3269572 h 4885973"/>
              <a:gd name="connsiteX18262" fmla="*/ 510381 w 6085020"/>
              <a:gd name="connsiteY18262" fmla="*/ 3270023 h 4885973"/>
              <a:gd name="connsiteX18263" fmla="*/ 511712 w 6085020"/>
              <a:gd name="connsiteY18263" fmla="*/ 3269075 h 4885973"/>
              <a:gd name="connsiteX18264" fmla="*/ 510320 w 6085020"/>
              <a:gd name="connsiteY18264" fmla="*/ 3269572 h 4885973"/>
              <a:gd name="connsiteX18265" fmla="*/ 508099 w 6085020"/>
              <a:gd name="connsiteY18265" fmla="*/ 3253332 h 4885973"/>
              <a:gd name="connsiteX18266" fmla="*/ 493647 w 6085020"/>
              <a:gd name="connsiteY18266" fmla="*/ 3255608 h 4885973"/>
              <a:gd name="connsiteX18267" fmla="*/ 465195 w 6085020"/>
              <a:gd name="connsiteY18267" fmla="*/ 3233738 h 4885973"/>
              <a:gd name="connsiteX18268" fmla="*/ 2303941 w 6085020"/>
              <a:gd name="connsiteY18268" fmla="*/ 3232280 h 4885973"/>
              <a:gd name="connsiteX18269" fmla="*/ 2302420 w 6085020"/>
              <a:gd name="connsiteY18269" fmla="*/ 3234745 h 4885973"/>
              <a:gd name="connsiteX18270" fmla="*/ 2302229 w 6085020"/>
              <a:gd name="connsiteY18270" fmla="*/ 3235504 h 4885973"/>
              <a:gd name="connsiteX18271" fmla="*/ 304251 w 6085020"/>
              <a:gd name="connsiteY18271" fmla="*/ 3231142 h 4885973"/>
              <a:gd name="connsiteX18272" fmla="*/ 304061 w 6085020"/>
              <a:gd name="connsiteY18272" fmla="*/ 3231331 h 4885973"/>
              <a:gd name="connsiteX18273" fmla="*/ 303091 w 6085020"/>
              <a:gd name="connsiteY18273" fmla="*/ 3232261 h 4885973"/>
              <a:gd name="connsiteX18274" fmla="*/ 303110 w 6085020"/>
              <a:gd name="connsiteY18274" fmla="*/ 3232469 h 4885973"/>
              <a:gd name="connsiteX18275" fmla="*/ 303700 w 6085020"/>
              <a:gd name="connsiteY18275" fmla="*/ 3233968 h 4885973"/>
              <a:gd name="connsiteX18276" fmla="*/ 305202 w 6085020"/>
              <a:gd name="connsiteY18276" fmla="*/ 3233380 h 4885973"/>
              <a:gd name="connsiteX18277" fmla="*/ 305202 w 6085020"/>
              <a:gd name="connsiteY18277" fmla="*/ 3232469 h 4885973"/>
              <a:gd name="connsiteX18278" fmla="*/ 304251 w 6085020"/>
              <a:gd name="connsiteY18278" fmla="*/ 3231142 h 4885973"/>
              <a:gd name="connsiteX18279" fmla="*/ 4808497 w 6085020"/>
              <a:gd name="connsiteY18279" fmla="*/ 3229814 h 4885973"/>
              <a:gd name="connsiteX18280" fmla="*/ 4818005 w 6085020"/>
              <a:gd name="connsiteY18280" fmla="*/ 3248970 h 4885973"/>
              <a:gd name="connsiteX18281" fmla="*/ 4818956 w 6085020"/>
              <a:gd name="connsiteY18281" fmla="*/ 3250677 h 4885973"/>
              <a:gd name="connsiteX18282" fmla="*/ 4808497 w 6085020"/>
              <a:gd name="connsiteY18282" fmla="*/ 3229814 h 4885973"/>
              <a:gd name="connsiteX18283" fmla="*/ 1297440 w 6085020"/>
              <a:gd name="connsiteY18283" fmla="*/ 3229624 h 4885973"/>
              <a:gd name="connsiteX18284" fmla="*/ 1291736 w 6085020"/>
              <a:gd name="connsiteY18284" fmla="*/ 3230193 h 4885973"/>
              <a:gd name="connsiteX18285" fmla="*/ 1293447 w 6085020"/>
              <a:gd name="connsiteY18285" fmla="*/ 3231521 h 4885973"/>
              <a:gd name="connsiteX18286" fmla="*/ 1294968 w 6085020"/>
              <a:gd name="connsiteY18286" fmla="*/ 3232849 h 4885973"/>
              <a:gd name="connsiteX18287" fmla="*/ 1296299 w 6085020"/>
              <a:gd name="connsiteY18287" fmla="*/ 3231142 h 4885973"/>
              <a:gd name="connsiteX18288" fmla="*/ 1706468 w 6085020"/>
              <a:gd name="connsiteY18288" fmla="*/ 3229435 h 4885973"/>
              <a:gd name="connsiteX18289" fmla="*/ 1716736 w 6085020"/>
              <a:gd name="connsiteY18289" fmla="*/ 3244987 h 4885973"/>
              <a:gd name="connsiteX18290" fmla="*/ 1716927 w 6085020"/>
              <a:gd name="connsiteY18290" fmla="*/ 3244987 h 4885973"/>
              <a:gd name="connsiteX18291" fmla="*/ 1706468 w 6085020"/>
              <a:gd name="connsiteY18291" fmla="*/ 3229435 h 4885973"/>
              <a:gd name="connsiteX18292" fmla="*/ 948693 w 6085020"/>
              <a:gd name="connsiteY18292" fmla="*/ 3229435 h 4885973"/>
              <a:gd name="connsiteX18293" fmla="*/ 948693 w 6085020"/>
              <a:gd name="connsiteY18293" fmla="*/ 3232469 h 4885973"/>
              <a:gd name="connsiteX18294" fmla="*/ 948693 w 6085020"/>
              <a:gd name="connsiteY18294" fmla="*/ 3235314 h 4885973"/>
              <a:gd name="connsiteX18295" fmla="*/ 948693 w 6085020"/>
              <a:gd name="connsiteY18295" fmla="*/ 3236452 h 4885973"/>
              <a:gd name="connsiteX18296" fmla="*/ 950214 w 6085020"/>
              <a:gd name="connsiteY18296" fmla="*/ 3237590 h 4885973"/>
              <a:gd name="connsiteX18297" fmla="*/ 1397273 w 6085020"/>
              <a:gd name="connsiteY18297" fmla="*/ 3229055 h 4885973"/>
              <a:gd name="connsiteX18298" fmla="*/ 1413626 w 6085020"/>
              <a:gd name="connsiteY18298" fmla="*/ 3229435 h 4885973"/>
              <a:gd name="connsiteX18299" fmla="*/ 1413056 w 6085020"/>
              <a:gd name="connsiteY18299" fmla="*/ 3229055 h 4885973"/>
              <a:gd name="connsiteX18300" fmla="*/ 3254345 w 6085020"/>
              <a:gd name="connsiteY18300" fmla="*/ 3228486 h 4885973"/>
              <a:gd name="connsiteX18301" fmla="*/ 3254345 w 6085020"/>
              <a:gd name="connsiteY18301" fmla="*/ 3228486 h 4885973"/>
              <a:gd name="connsiteX18302" fmla="*/ 2653259 w 6085020"/>
              <a:gd name="connsiteY18302" fmla="*/ 3227538 h 4885973"/>
              <a:gd name="connsiteX18303" fmla="*/ 2673321 w 6085020"/>
              <a:gd name="connsiteY18303" fmla="*/ 3237913 h 4885973"/>
              <a:gd name="connsiteX18304" fmla="*/ 2680360 w 6085020"/>
              <a:gd name="connsiteY18304" fmla="*/ 3232372 h 4885973"/>
              <a:gd name="connsiteX18305" fmla="*/ 2681783 w 6085020"/>
              <a:gd name="connsiteY18305" fmla="*/ 3232469 h 4885973"/>
              <a:gd name="connsiteX18306" fmla="*/ 2682163 w 6085020"/>
              <a:gd name="connsiteY18306" fmla="*/ 3230952 h 4885973"/>
              <a:gd name="connsiteX18307" fmla="*/ 2680360 w 6085020"/>
              <a:gd name="connsiteY18307" fmla="*/ 3232372 h 4885973"/>
              <a:gd name="connsiteX18308" fmla="*/ 2668591 w 6085020"/>
              <a:gd name="connsiteY18308" fmla="*/ 3231568 h 4885973"/>
              <a:gd name="connsiteX18309" fmla="*/ 2653259 w 6085020"/>
              <a:gd name="connsiteY18309" fmla="*/ 3227538 h 4885973"/>
              <a:gd name="connsiteX18310" fmla="*/ 258613 w 6085020"/>
              <a:gd name="connsiteY18310" fmla="*/ 3227538 h 4885973"/>
              <a:gd name="connsiteX18311" fmla="*/ 250817 w 6085020"/>
              <a:gd name="connsiteY18311" fmla="*/ 3236263 h 4885973"/>
              <a:gd name="connsiteX18312" fmla="*/ 247584 w 6085020"/>
              <a:gd name="connsiteY18312" fmla="*/ 3236263 h 4885973"/>
              <a:gd name="connsiteX18313" fmla="*/ 231421 w 6085020"/>
              <a:gd name="connsiteY18313" fmla="*/ 3238159 h 4885973"/>
              <a:gd name="connsiteX18314" fmla="*/ 234083 w 6085020"/>
              <a:gd name="connsiteY18314" fmla="*/ 3241383 h 4885973"/>
              <a:gd name="connsiteX18315" fmla="*/ 244161 w 6085020"/>
              <a:gd name="connsiteY18315" fmla="*/ 3240056 h 4885973"/>
              <a:gd name="connsiteX18316" fmla="*/ 251387 w 6085020"/>
              <a:gd name="connsiteY18316" fmla="*/ 3240056 h 4885973"/>
              <a:gd name="connsiteX18317" fmla="*/ 263118 w 6085020"/>
              <a:gd name="connsiteY18317" fmla="*/ 3244741 h 4885973"/>
              <a:gd name="connsiteX18318" fmla="*/ 268502 w 6085020"/>
              <a:gd name="connsiteY18318" fmla="*/ 3235694 h 4885973"/>
              <a:gd name="connsiteX18319" fmla="*/ 268502 w 6085020"/>
              <a:gd name="connsiteY18319" fmla="*/ 3235616 h 4885973"/>
              <a:gd name="connsiteX18320" fmla="*/ 273826 w 6085020"/>
              <a:gd name="connsiteY18320" fmla="*/ 3238728 h 4885973"/>
              <a:gd name="connsiteX18321" fmla="*/ 279531 w 6085020"/>
              <a:gd name="connsiteY18321" fmla="*/ 3241952 h 4885973"/>
              <a:gd name="connsiteX18322" fmla="*/ 278200 w 6085020"/>
              <a:gd name="connsiteY18322" fmla="*/ 3244987 h 4885973"/>
              <a:gd name="connsiteX18323" fmla="*/ 276868 w 6085020"/>
              <a:gd name="connsiteY18323" fmla="*/ 3247832 h 4885973"/>
              <a:gd name="connsiteX18324" fmla="*/ 269262 w 6085020"/>
              <a:gd name="connsiteY18324" fmla="*/ 3247832 h 4885973"/>
              <a:gd name="connsiteX18325" fmla="*/ 261846 w 6085020"/>
              <a:gd name="connsiteY18325" fmla="*/ 3247832 h 4885973"/>
              <a:gd name="connsiteX18326" fmla="*/ 261846 w 6085020"/>
              <a:gd name="connsiteY18326" fmla="*/ 3252953 h 4885973"/>
              <a:gd name="connsiteX18327" fmla="*/ 264128 w 6085020"/>
              <a:gd name="connsiteY18327" fmla="*/ 3259212 h 4885973"/>
              <a:gd name="connsiteX18328" fmla="*/ 265649 w 6085020"/>
              <a:gd name="connsiteY18328" fmla="*/ 3260350 h 4885973"/>
              <a:gd name="connsiteX18329" fmla="*/ 272495 w 6085020"/>
              <a:gd name="connsiteY18329" fmla="*/ 3255419 h 4885973"/>
              <a:gd name="connsiteX18330" fmla="*/ 283144 w 6085020"/>
              <a:gd name="connsiteY18330" fmla="*/ 3272109 h 4885973"/>
              <a:gd name="connsiteX18331" fmla="*/ 280862 w 6085020"/>
              <a:gd name="connsiteY18331" fmla="*/ 3254091 h 4885973"/>
              <a:gd name="connsiteX18332" fmla="*/ 282953 w 6085020"/>
              <a:gd name="connsiteY18332" fmla="*/ 3254091 h 4885973"/>
              <a:gd name="connsiteX18333" fmla="*/ 287707 w 6085020"/>
              <a:gd name="connsiteY18333" fmla="*/ 3249350 h 4885973"/>
              <a:gd name="connsiteX18334" fmla="*/ 294173 w 6085020"/>
              <a:gd name="connsiteY18334" fmla="*/ 3243849 h 4885973"/>
              <a:gd name="connsiteX18335" fmla="*/ 289419 w 6085020"/>
              <a:gd name="connsiteY18335" fmla="*/ 3241952 h 4885973"/>
              <a:gd name="connsiteX18336" fmla="*/ 284475 w 6085020"/>
              <a:gd name="connsiteY18336" fmla="*/ 3240056 h 4885973"/>
              <a:gd name="connsiteX18337" fmla="*/ 284475 w 6085020"/>
              <a:gd name="connsiteY18337" fmla="*/ 3236073 h 4885973"/>
              <a:gd name="connsiteX18338" fmla="*/ 284475 w 6085020"/>
              <a:gd name="connsiteY18338" fmla="*/ 3232090 h 4885973"/>
              <a:gd name="connsiteX18339" fmla="*/ 275918 w 6085020"/>
              <a:gd name="connsiteY18339" fmla="*/ 3233038 h 4885973"/>
              <a:gd name="connsiteX18340" fmla="*/ 277439 w 6085020"/>
              <a:gd name="connsiteY18340" fmla="*/ 3235125 h 4885973"/>
              <a:gd name="connsiteX18341" fmla="*/ 279150 w 6085020"/>
              <a:gd name="connsiteY18341" fmla="*/ 3237211 h 4885973"/>
              <a:gd name="connsiteX18342" fmla="*/ 274967 w 6085020"/>
              <a:gd name="connsiteY18342" fmla="*/ 3234745 h 4885973"/>
              <a:gd name="connsiteX18343" fmla="*/ 270974 w 6085020"/>
              <a:gd name="connsiteY18343" fmla="*/ 3232090 h 4885973"/>
              <a:gd name="connsiteX18344" fmla="*/ 269642 w 6085020"/>
              <a:gd name="connsiteY18344" fmla="*/ 3233797 h 4885973"/>
              <a:gd name="connsiteX18345" fmla="*/ 268476 w 6085020"/>
              <a:gd name="connsiteY18345" fmla="*/ 3235293 h 4885973"/>
              <a:gd name="connsiteX18346" fmla="*/ 5624080 w 6085020"/>
              <a:gd name="connsiteY18346" fmla="*/ 3226400 h 4885973"/>
              <a:gd name="connsiteX18347" fmla="*/ 5632447 w 6085020"/>
              <a:gd name="connsiteY18347" fmla="*/ 3245367 h 4885973"/>
              <a:gd name="connsiteX18348" fmla="*/ 5635299 w 6085020"/>
              <a:gd name="connsiteY18348" fmla="*/ 3238539 h 4885973"/>
              <a:gd name="connsiteX18349" fmla="*/ 5638152 w 6085020"/>
              <a:gd name="connsiteY18349" fmla="*/ 3231521 h 4885973"/>
              <a:gd name="connsiteX18350" fmla="*/ 5631116 w 6085020"/>
              <a:gd name="connsiteY18350" fmla="*/ 3228866 h 4885973"/>
              <a:gd name="connsiteX18351" fmla="*/ 1434163 w 6085020"/>
              <a:gd name="connsiteY18351" fmla="*/ 3225641 h 4885973"/>
              <a:gd name="connsiteX18352" fmla="*/ 1430740 w 6085020"/>
              <a:gd name="connsiteY18352" fmla="*/ 3230004 h 4885973"/>
              <a:gd name="connsiteX18353" fmla="*/ 1427508 w 6085020"/>
              <a:gd name="connsiteY18353" fmla="*/ 3234176 h 4885973"/>
              <a:gd name="connsiteX18354" fmla="*/ 1442530 w 6085020"/>
              <a:gd name="connsiteY18354" fmla="*/ 3232280 h 4885973"/>
              <a:gd name="connsiteX18355" fmla="*/ 1438347 w 6085020"/>
              <a:gd name="connsiteY18355" fmla="*/ 3229055 h 4885973"/>
              <a:gd name="connsiteX18356" fmla="*/ 4829414 w 6085020"/>
              <a:gd name="connsiteY18356" fmla="*/ 3224503 h 4885973"/>
              <a:gd name="connsiteX18357" fmla="*/ 4829414 w 6085020"/>
              <a:gd name="connsiteY18357" fmla="*/ 3234935 h 4885973"/>
              <a:gd name="connsiteX18358" fmla="*/ 4839873 w 6085020"/>
              <a:gd name="connsiteY18358" fmla="*/ 3234935 h 4885973"/>
              <a:gd name="connsiteX18359" fmla="*/ 4839873 w 6085020"/>
              <a:gd name="connsiteY18359" fmla="*/ 3224503 h 4885973"/>
              <a:gd name="connsiteX18360" fmla="*/ 2626637 w 6085020"/>
              <a:gd name="connsiteY18360" fmla="*/ 3224314 h 4885973"/>
              <a:gd name="connsiteX18361" fmla="*/ 2626637 w 6085020"/>
              <a:gd name="connsiteY18361" fmla="*/ 3224314 h 4885973"/>
              <a:gd name="connsiteX18362" fmla="*/ 2129947 w 6085020"/>
              <a:gd name="connsiteY18362" fmla="*/ 3224314 h 4885973"/>
              <a:gd name="connsiteX18363" fmla="*/ 2129947 w 6085020"/>
              <a:gd name="connsiteY18363" fmla="*/ 3224314 h 4885973"/>
              <a:gd name="connsiteX18364" fmla="*/ 734576 w 6085020"/>
              <a:gd name="connsiteY18364" fmla="*/ 3224314 h 4885973"/>
              <a:gd name="connsiteX18365" fmla="*/ 729822 w 6085020"/>
              <a:gd name="connsiteY18365" fmla="*/ 3227538 h 4885973"/>
              <a:gd name="connsiteX18366" fmla="*/ 722596 w 6085020"/>
              <a:gd name="connsiteY18366" fmla="*/ 3233987 h 4885973"/>
              <a:gd name="connsiteX18367" fmla="*/ 721265 w 6085020"/>
              <a:gd name="connsiteY18367" fmla="*/ 3234366 h 4885973"/>
              <a:gd name="connsiteX18368" fmla="*/ 717652 w 6085020"/>
              <a:gd name="connsiteY18368" fmla="*/ 3238728 h 4885973"/>
              <a:gd name="connsiteX18369" fmla="*/ 712518 w 6085020"/>
              <a:gd name="connsiteY18369" fmla="*/ 3238728 h 4885973"/>
              <a:gd name="connsiteX18370" fmla="*/ 707384 w 6085020"/>
              <a:gd name="connsiteY18370" fmla="*/ 3238728 h 4885973"/>
              <a:gd name="connsiteX18371" fmla="*/ 707384 w 6085020"/>
              <a:gd name="connsiteY18371" fmla="*/ 3246694 h 4885973"/>
              <a:gd name="connsiteX18372" fmla="*/ 709665 w 6085020"/>
              <a:gd name="connsiteY18372" fmla="*/ 3246694 h 4885973"/>
              <a:gd name="connsiteX18373" fmla="*/ 718983 w 6085020"/>
              <a:gd name="connsiteY18373" fmla="*/ 3242332 h 4885973"/>
              <a:gd name="connsiteX18374" fmla="*/ 726209 w 6085020"/>
              <a:gd name="connsiteY18374" fmla="*/ 3238159 h 4885973"/>
              <a:gd name="connsiteX18375" fmla="*/ 726209 w 6085020"/>
              <a:gd name="connsiteY18375" fmla="*/ 3234176 h 4885973"/>
              <a:gd name="connsiteX18376" fmla="*/ 730393 w 6085020"/>
              <a:gd name="connsiteY18376" fmla="*/ 3232469 h 4885973"/>
              <a:gd name="connsiteX18377" fmla="*/ 734576 w 6085020"/>
              <a:gd name="connsiteY18377" fmla="*/ 3230952 h 4885973"/>
              <a:gd name="connsiteX18378" fmla="*/ 206320 w 6085020"/>
              <a:gd name="connsiteY18378" fmla="*/ 3224314 h 4885973"/>
              <a:gd name="connsiteX18379" fmla="*/ 206320 w 6085020"/>
              <a:gd name="connsiteY18379" fmla="*/ 3224314 h 4885973"/>
              <a:gd name="connsiteX18380" fmla="*/ 3123897 w 6085020"/>
              <a:gd name="connsiteY18380" fmla="*/ 3223176 h 4885973"/>
              <a:gd name="connsiteX18381" fmla="*/ 3123897 w 6085020"/>
              <a:gd name="connsiteY18381" fmla="*/ 3233607 h 4885973"/>
              <a:gd name="connsiteX18382" fmla="*/ 3134356 w 6085020"/>
              <a:gd name="connsiteY18382" fmla="*/ 3233607 h 4885973"/>
              <a:gd name="connsiteX18383" fmla="*/ 3134356 w 6085020"/>
              <a:gd name="connsiteY18383" fmla="*/ 3223176 h 4885973"/>
              <a:gd name="connsiteX18384" fmla="*/ 5602402 w 6085020"/>
              <a:gd name="connsiteY18384" fmla="*/ 3222986 h 4885973"/>
              <a:gd name="connsiteX18385" fmla="*/ 5602402 w 6085020"/>
              <a:gd name="connsiteY18385" fmla="*/ 3222986 h 4885973"/>
              <a:gd name="connsiteX18386" fmla="*/ 1304857 w 6085020"/>
              <a:gd name="connsiteY18386" fmla="*/ 3222038 h 4885973"/>
              <a:gd name="connsiteX18387" fmla="*/ 1305997 w 6085020"/>
              <a:gd name="connsiteY18387" fmla="*/ 3224314 h 4885973"/>
              <a:gd name="connsiteX18388" fmla="*/ 1309611 w 6085020"/>
              <a:gd name="connsiteY18388" fmla="*/ 3227538 h 4885973"/>
              <a:gd name="connsiteX18389" fmla="*/ 1309611 w 6085020"/>
              <a:gd name="connsiteY18389" fmla="*/ 3227159 h 4885973"/>
              <a:gd name="connsiteX18390" fmla="*/ 1312273 w 6085020"/>
              <a:gd name="connsiteY18390" fmla="*/ 3227159 h 4885973"/>
              <a:gd name="connsiteX18391" fmla="*/ 1312273 w 6085020"/>
              <a:gd name="connsiteY18391" fmla="*/ 3225072 h 4885973"/>
              <a:gd name="connsiteX18392" fmla="*/ 1308469 w 6085020"/>
              <a:gd name="connsiteY18392" fmla="*/ 3222038 h 4885973"/>
              <a:gd name="connsiteX18393" fmla="*/ 1357340 w 6085020"/>
              <a:gd name="connsiteY18393" fmla="*/ 3220331 h 4885973"/>
              <a:gd name="connsiteX18394" fmla="*/ 1356566 w 6085020"/>
              <a:gd name="connsiteY18394" fmla="*/ 3224810 h 4885973"/>
              <a:gd name="connsiteX18395" fmla="*/ 1355795 w 6085020"/>
              <a:gd name="connsiteY18395" fmla="*/ 3226059 h 4885973"/>
              <a:gd name="connsiteX18396" fmla="*/ 1351445 w 6085020"/>
              <a:gd name="connsiteY18396" fmla="*/ 3227728 h 4885973"/>
              <a:gd name="connsiteX18397" fmla="*/ 1346311 w 6085020"/>
              <a:gd name="connsiteY18397" fmla="*/ 3229435 h 4885973"/>
              <a:gd name="connsiteX18398" fmla="*/ 1346311 w 6085020"/>
              <a:gd name="connsiteY18398" fmla="*/ 3232090 h 4885973"/>
              <a:gd name="connsiteX18399" fmla="*/ 1342888 w 6085020"/>
              <a:gd name="connsiteY18399" fmla="*/ 3234556 h 4885973"/>
              <a:gd name="connsiteX18400" fmla="*/ 1347832 w 6085020"/>
              <a:gd name="connsiteY18400" fmla="*/ 3232849 h 4885973"/>
              <a:gd name="connsiteX18401" fmla="*/ 1352776 w 6085020"/>
              <a:gd name="connsiteY18401" fmla="*/ 3230952 h 4885973"/>
              <a:gd name="connsiteX18402" fmla="*/ 1355795 w 6085020"/>
              <a:gd name="connsiteY18402" fmla="*/ 3226059 h 4885973"/>
              <a:gd name="connsiteX18403" fmla="*/ 1356389 w 6085020"/>
              <a:gd name="connsiteY18403" fmla="*/ 3225831 h 4885973"/>
              <a:gd name="connsiteX18404" fmla="*/ 1356566 w 6085020"/>
              <a:gd name="connsiteY18404" fmla="*/ 3224810 h 4885973"/>
              <a:gd name="connsiteX18405" fmla="*/ 1357340 w 6085020"/>
              <a:gd name="connsiteY18405" fmla="*/ 3223555 h 4885973"/>
              <a:gd name="connsiteX18406" fmla="*/ 598994 w 6085020"/>
              <a:gd name="connsiteY18406" fmla="*/ 3220331 h 4885973"/>
              <a:gd name="connsiteX18407" fmla="*/ 588155 w 6085020"/>
              <a:gd name="connsiteY18407" fmla="*/ 3233038 h 4885973"/>
              <a:gd name="connsiteX18408" fmla="*/ 591198 w 6085020"/>
              <a:gd name="connsiteY18408" fmla="*/ 3231521 h 4885973"/>
              <a:gd name="connsiteX18409" fmla="*/ 597283 w 6085020"/>
              <a:gd name="connsiteY18409" fmla="*/ 3226400 h 4885973"/>
              <a:gd name="connsiteX18410" fmla="*/ 604319 w 6085020"/>
              <a:gd name="connsiteY18410" fmla="*/ 3221848 h 4885973"/>
              <a:gd name="connsiteX18411" fmla="*/ 608692 w 6085020"/>
              <a:gd name="connsiteY18411" fmla="*/ 3220331 h 4885973"/>
              <a:gd name="connsiteX18412" fmla="*/ 603748 w 6085020"/>
              <a:gd name="connsiteY18412" fmla="*/ 3220331 h 4885973"/>
              <a:gd name="connsiteX18413" fmla="*/ 562864 w 6085020"/>
              <a:gd name="connsiteY18413" fmla="*/ 3219572 h 4885973"/>
              <a:gd name="connsiteX18414" fmla="*/ 562864 w 6085020"/>
              <a:gd name="connsiteY18414" fmla="*/ 3226021 h 4885973"/>
              <a:gd name="connsiteX18415" fmla="*/ 564956 w 6085020"/>
              <a:gd name="connsiteY18415" fmla="*/ 3226021 h 4885973"/>
              <a:gd name="connsiteX18416" fmla="*/ 567808 w 6085020"/>
              <a:gd name="connsiteY18416" fmla="*/ 3223745 h 4885973"/>
              <a:gd name="connsiteX18417" fmla="*/ 568759 w 6085020"/>
              <a:gd name="connsiteY18417" fmla="*/ 3221658 h 4885973"/>
              <a:gd name="connsiteX18418" fmla="*/ 567238 w 6085020"/>
              <a:gd name="connsiteY18418" fmla="*/ 3220520 h 4885973"/>
              <a:gd name="connsiteX18419" fmla="*/ 563815 w 6085020"/>
              <a:gd name="connsiteY18419" fmla="*/ 3220520 h 4885973"/>
              <a:gd name="connsiteX18420" fmla="*/ 2508169 w 6085020"/>
              <a:gd name="connsiteY18420" fmla="*/ 3219382 h 4885973"/>
              <a:gd name="connsiteX18421" fmla="*/ 2522051 w 6085020"/>
              <a:gd name="connsiteY18421" fmla="*/ 3266040 h 4885973"/>
              <a:gd name="connsiteX18422" fmla="*/ 2523952 w 6085020"/>
              <a:gd name="connsiteY18422" fmla="*/ 3266419 h 4885973"/>
              <a:gd name="connsiteX18423" fmla="*/ 2508169 w 6085020"/>
              <a:gd name="connsiteY18423" fmla="*/ 3219382 h 4885973"/>
              <a:gd name="connsiteX18424" fmla="*/ 4913083 w 6085020"/>
              <a:gd name="connsiteY18424" fmla="*/ 3219003 h 4885973"/>
              <a:gd name="connsiteX18425" fmla="*/ 4913083 w 6085020"/>
              <a:gd name="connsiteY18425" fmla="*/ 3219003 h 4885973"/>
              <a:gd name="connsiteX18426" fmla="*/ 1439107 w 6085020"/>
              <a:gd name="connsiteY18426" fmla="*/ 3219003 h 4885973"/>
              <a:gd name="connsiteX18427" fmla="*/ 1432452 w 6085020"/>
              <a:gd name="connsiteY18427" fmla="*/ 3219951 h 4885973"/>
              <a:gd name="connsiteX18428" fmla="*/ 1433593 w 6085020"/>
              <a:gd name="connsiteY18428" fmla="*/ 3221848 h 4885973"/>
              <a:gd name="connsiteX18429" fmla="*/ 1437206 w 6085020"/>
              <a:gd name="connsiteY18429" fmla="*/ 3223745 h 4885973"/>
              <a:gd name="connsiteX18430" fmla="*/ 1439107 w 6085020"/>
              <a:gd name="connsiteY18430" fmla="*/ 3221279 h 4885973"/>
              <a:gd name="connsiteX18431" fmla="*/ 5554102 w 6085020"/>
              <a:gd name="connsiteY18431" fmla="*/ 3218055 h 4885973"/>
              <a:gd name="connsiteX18432" fmla="*/ 5554102 w 6085020"/>
              <a:gd name="connsiteY18432" fmla="*/ 3218055 h 4885973"/>
              <a:gd name="connsiteX18433" fmla="*/ 2349668 w 6085020"/>
              <a:gd name="connsiteY18433" fmla="*/ 3216366 h 4885973"/>
              <a:gd name="connsiteX18434" fmla="*/ 2355283 w 6085020"/>
              <a:gd name="connsiteY18434" fmla="*/ 3219193 h 4885973"/>
              <a:gd name="connsiteX18435" fmla="*/ 2349668 w 6085020"/>
              <a:gd name="connsiteY18435" fmla="*/ 3216366 h 4885973"/>
              <a:gd name="connsiteX18436" fmla="*/ 2647174 w 6085020"/>
              <a:gd name="connsiteY18436" fmla="*/ 3215399 h 4885973"/>
              <a:gd name="connsiteX18437" fmla="*/ 2647174 w 6085020"/>
              <a:gd name="connsiteY18437" fmla="*/ 3215399 h 4885973"/>
              <a:gd name="connsiteX18438" fmla="*/ 5508369 w 6085020"/>
              <a:gd name="connsiteY18438" fmla="*/ 3215304 h 4885973"/>
              <a:gd name="connsiteX18439" fmla="*/ 5508275 w 6085020"/>
              <a:gd name="connsiteY18439" fmla="*/ 3217486 h 4885973"/>
              <a:gd name="connsiteX18440" fmla="*/ 5508845 w 6085020"/>
              <a:gd name="connsiteY18440" fmla="*/ 3215589 h 4885973"/>
              <a:gd name="connsiteX18441" fmla="*/ 5508845 w 6085020"/>
              <a:gd name="connsiteY18441" fmla="*/ 3217106 h 4885973"/>
              <a:gd name="connsiteX18442" fmla="*/ 5510556 w 6085020"/>
              <a:gd name="connsiteY18442" fmla="*/ 3217106 h 4885973"/>
              <a:gd name="connsiteX18443" fmla="*/ 5510556 w 6085020"/>
              <a:gd name="connsiteY18443" fmla="*/ 3215399 h 4885973"/>
              <a:gd name="connsiteX18444" fmla="*/ 5508369 w 6085020"/>
              <a:gd name="connsiteY18444" fmla="*/ 3215304 h 4885973"/>
              <a:gd name="connsiteX18445" fmla="*/ 1910126 w 6085020"/>
              <a:gd name="connsiteY18445" fmla="*/ 3214830 h 4885973"/>
              <a:gd name="connsiteX18446" fmla="*/ 1910126 w 6085020"/>
              <a:gd name="connsiteY18446" fmla="*/ 3214830 h 4885973"/>
              <a:gd name="connsiteX18447" fmla="*/ 1889209 w 6085020"/>
              <a:gd name="connsiteY18447" fmla="*/ 3214830 h 4885973"/>
              <a:gd name="connsiteX18448" fmla="*/ 1889209 w 6085020"/>
              <a:gd name="connsiteY18448" fmla="*/ 3214830 h 4885973"/>
              <a:gd name="connsiteX18449" fmla="*/ 5532995 w 6085020"/>
              <a:gd name="connsiteY18449" fmla="*/ 3213882 h 4885973"/>
              <a:gd name="connsiteX18450" fmla="*/ 5532827 w 6085020"/>
              <a:gd name="connsiteY18450" fmla="*/ 3214329 h 4885973"/>
              <a:gd name="connsiteX18451" fmla="*/ 5532652 w 6085020"/>
              <a:gd name="connsiteY18451" fmla="*/ 3214356 h 4885973"/>
              <a:gd name="connsiteX18452" fmla="*/ 5532424 w 6085020"/>
              <a:gd name="connsiteY18452" fmla="*/ 3215399 h 4885973"/>
              <a:gd name="connsiteX18453" fmla="*/ 5532827 w 6085020"/>
              <a:gd name="connsiteY18453" fmla="*/ 3214329 h 4885973"/>
              <a:gd name="connsiteX18454" fmla="*/ 5532995 w 6085020"/>
              <a:gd name="connsiteY18454" fmla="*/ 3214304 h 4885973"/>
              <a:gd name="connsiteX18455" fmla="*/ 5532995 w 6085020"/>
              <a:gd name="connsiteY18455" fmla="*/ 3215589 h 4885973"/>
              <a:gd name="connsiteX18456" fmla="*/ 5534516 w 6085020"/>
              <a:gd name="connsiteY18456" fmla="*/ 3215589 h 4885973"/>
              <a:gd name="connsiteX18457" fmla="*/ 5534516 w 6085020"/>
              <a:gd name="connsiteY18457" fmla="*/ 3214072 h 4885973"/>
              <a:gd name="connsiteX18458" fmla="*/ 5532995 w 6085020"/>
              <a:gd name="connsiteY18458" fmla="*/ 3214304 h 4885973"/>
              <a:gd name="connsiteX18459" fmla="*/ 3515430 w 6085020"/>
              <a:gd name="connsiteY18459" fmla="*/ 3213882 h 4885973"/>
              <a:gd name="connsiteX18460" fmla="*/ 3516046 w 6085020"/>
              <a:gd name="connsiteY18460" fmla="*/ 3214297 h 4885973"/>
              <a:gd name="connsiteX18461" fmla="*/ 3517308 w 6085020"/>
              <a:gd name="connsiteY18461" fmla="*/ 3225997 h 4885973"/>
              <a:gd name="connsiteX18462" fmla="*/ 3526459 w 6085020"/>
              <a:gd name="connsiteY18462" fmla="*/ 3229435 h 4885973"/>
              <a:gd name="connsiteX18463" fmla="*/ 3523890 w 6085020"/>
              <a:gd name="connsiteY18463" fmla="*/ 3219582 h 4885973"/>
              <a:gd name="connsiteX18464" fmla="*/ 3516046 w 6085020"/>
              <a:gd name="connsiteY18464" fmla="*/ 3214297 h 4885973"/>
              <a:gd name="connsiteX18465" fmla="*/ 3516001 w 6085020"/>
              <a:gd name="connsiteY18465" fmla="*/ 3213882 h 4885973"/>
              <a:gd name="connsiteX18466" fmla="*/ 424810 w 6085020"/>
              <a:gd name="connsiteY18466" fmla="*/ 3213882 h 4885973"/>
              <a:gd name="connsiteX18467" fmla="*/ 424810 w 6085020"/>
              <a:gd name="connsiteY18467" fmla="*/ 3213882 h 4885973"/>
              <a:gd name="connsiteX18468" fmla="*/ 2240428 w 6085020"/>
              <a:gd name="connsiteY18468" fmla="*/ 3213503 h 4885973"/>
              <a:gd name="connsiteX18469" fmla="*/ 2240428 w 6085020"/>
              <a:gd name="connsiteY18469" fmla="*/ 3213503 h 4885973"/>
              <a:gd name="connsiteX18470" fmla="*/ 3192734 w 6085020"/>
              <a:gd name="connsiteY18470" fmla="*/ 3213123 h 4885973"/>
              <a:gd name="connsiteX18471" fmla="*/ 3192734 w 6085020"/>
              <a:gd name="connsiteY18471" fmla="*/ 3214261 h 4885973"/>
              <a:gd name="connsiteX18472" fmla="*/ 3192734 w 6085020"/>
              <a:gd name="connsiteY18472" fmla="*/ 3219382 h 4885973"/>
              <a:gd name="connsiteX18473" fmla="*/ 3202432 w 6085020"/>
              <a:gd name="connsiteY18473" fmla="*/ 3233418 h 4885973"/>
              <a:gd name="connsiteX18474" fmla="*/ 3203383 w 6085020"/>
              <a:gd name="connsiteY18474" fmla="*/ 3233987 h 4885973"/>
              <a:gd name="connsiteX18475" fmla="*/ 3192734 w 6085020"/>
              <a:gd name="connsiteY18475" fmla="*/ 3213123 h 4885973"/>
              <a:gd name="connsiteX18476" fmla="*/ 1620149 w 6085020"/>
              <a:gd name="connsiteY18476" fmla="*/ 3212845 h 4885973"/>
              <a:gd name="connsiteX18477" fmla="*/ 1622609 w 6085020"/>
              <a:gd name="connsiteY18477" fmla="*/ 3229435 h 4885973"/>
              <a:gd name="connsiteX18478" fmla="*/ 1622419 w 6085020"/>
              <a:gd name="connsiteY18478" fmla="*/ 3229055 h 4885973"/>
              <a:gd name="connsiteX18479" fmla="*/ 1627743 w 6085020"/>
              <a:gd name="connsiteY18479" fmla="*/ 3213503 h 4885973"/>
              <a:gd name="connsiteX18480" fmla="*/ 1620149 w 6085020"/>
              <a:gd name="connsiteY18480" fmla="*/ 3212845 h 4885973"/>
              <a:gd name="connsiteX18481" fmla="*/ 5510556 w 6085020"/>
              <a:gd name="connsiteY18481" fmla="*/ 3211986 h 4885973"/>
              <a:gd name="connsiteX18482" fmla="*/ 5510556 w 6085020"/>
              <a:gd name="connsiteY18482" fmla="*/ 3213692 h 4885973"/>
              <a:gd name="connsiteX18483" fmla="*/ 5515691 w 6085020"/>
              <a:gd name="connsiteY18483" fmla="*/ 3219382 h 4885973"/>
              <a:gd name="connsiteX18484" fmla="*/ 5516261 w 6085020"/>
              <a:gd name="connsiteY18484" fmla="*/ 3217865 h 4885973"/>
              <a:gd name="connsiteX18485" fmla="*/ 5519684 w 6085020"/>
              <a:gd name="connsiteY18485" fmla="*/ 3220141 h 4885973"/>
              <a:gd name="connsiteX18486" fmla="*/ 5519684 w 6085020"/>
              <a:gd name="connsiteY18486" fmla="*/ 3217675 h 4885973"/>
              <a:gd name="connsiteX18487" fmla="*/ 5519684 w 6085020"/>
              <a:gd name="connsiteY18487" fmla="*/ 3215210 h 4885973"/>
              <a:gd name="connsiteX18488" fmla="*/ 5515120 w 6085020"/>
              <a:gd name="connsiteY18488" fmla="*/ 3213503 h 4885973"/>
              <a:gd name="connsiteX18489" fmla="*/ 2025361 w 6085020"/>
              <a:gd name="connsiteY18489" fmla="*/ 3211891 h 4885973"/>
              <a:gd name="connsiteX18490" fmla="*/ 2017945 w 6085020"/>
              <a:gd name="connsiteY18490" fmla="*/ 3233228 h 4885973"/>
              <a:gd name="connsiteX18491" fmla="*/ 2025361 w 6085020"/>
              <a:gd name="connsiteY18491" fmla="*/ 3211891 h 4885973"/>
              <a:gd name="connsiteX18492" fmla="*/ 5535277 w 6085020"/>
              <a:gd name="connsiteY18492" fmla="*/ 3211417 h 4885973"/>
              <a:gd name="connsiteX18493" fmla="*/ 5535467 w 6085020"/>
              <a:gd name="connsiteY18493" fmla="*/ 3212744 h 4885973"/>
              <a:gd name="connsiteX18494" fmla="*/ 5535086 w 6085020"/>
              <a:gd name="connsiteY18494" fmla="*/ 3213123 h 4885973"/>
              <a:gd name="connsiteX18495" fmla="*/ 5536798 w 6085020"/>
              <a:gd name="connsiteY18495" fmla="*/ 3213123 h 4885973"/>
              <a:gd name="connsiteX18496" fmla="*/ 5536798 w 6085020"/>
              <a:gd name="connsiteY18496" fmla="*/ 3211417 h 4885973"/>
              <a:gd name="connsiteX18497" fmla="*/ 5535277 w 6085020"/>
              <a:gd name="connsiteY18497" fmla="*/ 3211417 h 4885973"/>
              <a:gd name="connsiteX18498" fmla="*/ 225907 w 6085020"/>
              <a:gd name="connsiteY18498" fmla="*/ 3209724 h 4885973"/>
              <a:gd name="connsiteX18499" fmla="*/ 221913 w 6085020"/>
              <a:gd name="connsiteY18499" fmla="*/ 3213882 h 4885973"/>
              <a:gd name="connsiteX18500" fmla="*/ 227237 w 6085020"/>
              <a:gd name="connsiteY18500" fmla="*/ 3234745 h 4885973"/>
              <a:gd name="connsiteX18501" fmla="*/ 242450 w 6085020"/>
              <a:gd name="connsiteY18501" fmla="*/ 3224314 h 4885973"/>
              <a:gd name="connsiteX18502" fmla="*/ 243020 w 6085020"/>
              <a:gd name="connsiteY18502" fmla="*/ 3224314 h 4885973"/>
              <a:gd name="connsiteX18503" fmla="*/ 225907 w 6085020"/>
              <a:gd name="connsiteY18503" fmla="*/ 3209724 h 4885973"/>
              <a:gd name="connsiteX18504" fmla="*/ 2260585 w 6085020"/>
              <a:gd name="connsiteY18504" fmla="*/ 3208951 h 4885973"/>
              <a:gd name="connsiteX18505" fmla="*/ 2260585 w 6085020"/>
              <a:gd name="connsiteY18505" fmla="*/ 3208951 h 4885973"/>
              <a:gd name="connsiteX18506" fmla="*/ 3405710 w 6085020"/>
              <a:gd name="connsiteY18506" fmla="*/ 3208571 h 4885973"/>
              <a:gd name="connsiteX18507" fmla="*/ 3405710 w 6085020"/>
              <a:gd name="connsiteY18507" fmla="*/ 3224314 h 4885973"/>
              <a:gd name="connsiteX18508" fmla="*/ 3415978 w 6085020"/>
              <a:gd name="connsiteY18508" fmla="*/ 3208571 h 4885973"/>
              <a:gd name="connsiteX18509" fmla="*/ 2528136 w 6085020"/>
              <a:gd name="connsiteY18509" fmla="*/ 3208571 h 4885973"/>
              <a:gd name="connsiteX18510" fmla="*/ 2532509 w 6085020"/>
              <a:gd name="connsiteY18510" fmla="*/ 3229435 h 4885973"/>
              <a:gd name="connsiteX18511" fmla="*/ 2533460 w 6085020"/>
              <a:gd name="connsiteY18511" fmla="*/ 3229435 h 4885973"/>
              <a:gd name="connsiteX18512" fmla="*/ 2528136 w 6085020"/>
              <a:gd name="connsiteY18512" fmla="*/ 3208571 h 4885973"/>
              <a:gd name="connsiteX18513" fmla="*/ 2444467 w 6085020"/>
              <a:gd name="connsiteY18513" fmla="*/ 3208571 h 4885973"/>
              <a:gd name="connsiteX18514" fmla="*/ 2444467 w 6085020"/>
              <a:gd name="connsiteY18514" fmla="*/ 3208571 h 4885973"/>
              <a:gd name="connsiteX18515" fmla="*/ 2328471 w 6085020"/>
              <a:gd name="connsiteY18515" fmla="*/ 3208571 h 4885973"/>
              <a:gd name="connsiteX18516" fmla="*/ 2328281 w 6085020"/>
              <a:gd name="connsiteY18516" fmla="*/ 3208761 h 4885973"/>
              <a:gd name="connsiteX18517" fmla="*/ 2338739 w 6085020"/>
              <a:gd name="connsiteY18517" fmla="*/ 3234935 h 4885973"/>
              <a:gd name="connsiteX18518" fmla="*/ 2328471 w 6085020"/>
              <a:gd name="connsiteY18518" fmla="*/ 3208571 h 4885973"/>
              <a:gd name="connsiteX18519" fmla="*/ 643491 w 6085020"/>
              <a:gd name="connsiteY18519" fmla="*/ 3208382 h 4885973"/>
              <a:gd name="connsiteX18520" fmla="*/ 622574 w 6085020"/>
              <a:gd name="connsiteY18520" fmla="*/ 3218814 h 4885973"/>
              <a:gd name="connsiteX18521" fmla="*/ 630370 w 6085020"/>
              <a:gd name="connsiteY18521" fmla="*/ 3222227 h 4885973"/>
              <a:gd name="connsiteX18522" fmla="*/ 615918 w 6085020"/>
              <a:gd name="connsiteY18522" fmla="*/ 3228107 h 4885973"/>
              <a:gd name="connsiteX18523" fmla="*/ 606030 w 6085020"/>
              <a:gd name="connsiteY18523" fmla="*/ 3234556 h 4885973"/>
              <a:gd name="connsiteX18524" fmla="*/ 598804 w 6085020"/>
              <a:gd name="connsiteY18524" fmla="*/ 3240814 h 4885973"/>
              <a:gd name="connsiteX18525" fmla="*/ 595001 w 6085020"/>
              <a:gd name="connsiteY18525" fmla="*/ 3240814 h 4885973"/>
              <a:gd name="connsiteX18526" fmla="*/ 591198 w 6085020"/>
              <a:gd name="connsiteY18526" fmla="*/ 3238728 h 4885973"/>
              <a:gd name="connsiteX18527" fmla="*/ 593670 w 6085020"/>
              <a:gd name="connsiteY18527" fmla="*/ 3240814 h 4885973"/>
              <a:gd name="connsiteX18528" fmla="*/ 601086 w 6085020"/>
              <a:gd name="connsiteY18528" fmla="*/ 3243660 h 4885973"/>
              <a:gd name="connsiteX18529" fmla="*/ 606030 w 6085020"/>
              <a:gd name="connsiteY18529" fmla="*/ 3243660 h 4885973"/>
              <a:gd name="connsiteX18530" fmla="*/ 609833 w 6085020"/>
              <a:gd name="connsiteY18530" fmla="*/ 3238728 h 4885973"/>
              <a:gd name="connsiteX18531" fmla="*/ 613826 w 6085020"/>
              <a:gd name="connsiteY18531" fmla="*/ 3233607 h 4885973"/>
              <a:gd name="connsiteX18532" fmla="*/ 624665 w 6085020"/>
              <a:gd name="connsiteY18532" fmla="*/ 3227917 h 4885973"/>
              <a:gd name="connsiteX18533" fmla="*/ 635885 w 6085020"/>
              <a:gd name="connsiteY18533" fmla="*/ 3222986 h 4885973"/>
              <a:gd name="connsiteX18534" fmla="*/ 643491 w 6085020"/>
              <a:gd name="connsiteY18534" fmla="*/ 3222986 h 4885973"/>
              <a:gd name="connsiteX18535" fmla="*/ 643491 w 6085020"/>
              <a:gd name="connsiteY18535" fmla="*/ 3221469 h 4885973"/>
              <a:gd name="connsiteX18536" fmla="*/ 645773 w 6085020"/>
              <a:gd name="connsiteY18536" fmla="*/ 3218624 h 4885973"/>
              <a:gd name="connsiteX18537" fmla="*/ 647864 w 6085020"/>
              <a:gd name="connsiteY18537" fmla="*/ 3214072 h 4885973"/>
              <a:gd name="connsiteX18538" fmla="*/ 645583 w 6085020"/>
              <a:gd name="connsiteY18538" fmla="*/ 3211417 h 4885973"/>
              <a:gd name="connsiteX18539" fmla="*/ 643491 w 6085020"/>
              <a:gd name="connsiteY18539" fmla="*/ 3211417 h 4885973"/>
              <a:gd name="connsiteX18540" fmla="*/ 1821703 w 6085020"/>
              <a:gd name="connsiteY18540" fmla="*/ 3208192 h 4885973"/>
              <a:gd name="connsiteX18541" fmla="*/ 1821323 w 6085020"/>
              <a:gd name="connsiteY18541" fmla="*/ 3208571 h 4885973"/>
              <a:gd name="connsiteX18542" fmla="*/ 1821572 w 6085020"/>
              <a:gd name="connsiteY18542" fmla="*/ 3208782 h 4885973"/>
              <a:gd name="connsiteX18543" fmla="*/ 1818661 w 6085020"/>
              <a:gd name="connsiteY18543" fmla="*/ 3221824 h 4885973"/>
              <a:gd name="connsiteX18544" fmla="*/ 1827027 w 6085020"/>
              <a:gd name="connsiteY18544" fmla="*/ 3229055 h 4885973"/>
              <a:gd name="connsiteX18545" fmla="*/ 1831093 w 6085020"/>
              <a:gd name="connsiteY18545" fmla="*/ 3216893 h 4885973"/>
              <a:gd name="connsiteX18546" fmla="*/ 1821572 w 6085020"/>
              <a:gd name="connsiteY18546" fmla="*/ 3208782 h 4885973"/>
              <a:gd name="connsiteX18547" fmla="*/ 728681 w 6085020"/>
              <a:gd name="connsiteY18547" fmla="*/ 3207813 h 4885973"/>
              <a:gd name="connsiteX18548" fmla="*/ 728681 w 6085020"/>
              <a:gd name="connsiteY18548" fmla="*/ 3207813 h 4885973"/>
              <a:gd name="connsiteX18549" fmla="*/ 5653174 w 6085020"/>
              <a:gd name="connsiteY18549" fmla="*/ 3207244 h 4885973"/>
              <a:gd name="connsiteX18550" fmla="*/ 5653174 w 6085020"/>
              <a:gd name="connsiteY18550" fmla="*/ 3211227 h 4885973"/>
              <a:gd name="connsiteX18551" fmla="*/ 5655646 w 6085020"/>
              <a:gd name="connsiteY18551" fmla="*/ 3217486 h 4885973"/>
              <a:gd name="connsiteX18552" fmla="*/ 5645948 w 6085020"/>
              <a:gd name="connsiteY18552" fmla="*/ 3222227 h 4885973"/>
              <a:gd name="connsiteX18553" fmla="*/ 5638912 w 6085020"/>
              <a:gd name="connsiteY18553" fmla="*/ 3228486 h 4885973"/>
              <a:gd name="connsiteX18554" fmla="*/ 5650702 w 6085020"/>
              <a:gd name="connsiteY18554" fmla="*/ 3230193 h 4885973"/>
              <a:gd name="connsiteX18555" fmla="*/ 5662492 w 6085020"/>
              <a:gd name="connsiteY18555" fmla="*/ 3231900 h 4885973"/>
              <a:gd name="connsiteX18556" fmla="*/ 5666105 w 6085020"/>
              <a:gd name="connsiteY18556" fmla="*/ 3239297 h 4885973"/>
              <a:gd name="connsiteX18557" fmla="*/ 5668957 w 6085020"/>
              <a:gd name="connsiteY18557" fmla="*/ 3244229 h 4885973"/>
              <a:gd name="connsiteX18558" fmla="*/ 5663062 w 6085020"/>
              <a:gd name="connsiteY18558" fmla="*/ 3230573 h 4885973"/>
              <a:gd name="connsiteX18559" fmla="*/ 5664773 w 6085020"/>
              <a:gd name="connsiteY18559" fmla="*/ 3226210 h 4885973"/>
              <a:gd name="connsiteX18560" fmla="*/ 5667246 w 6085020"/>
              <a:gd name="connsiteY18560" fmla="*/ 3219951 h 4885973"/>
              <a:gd name="connsiteX18561" fmla="*/ 5660971 w 6085020"/>
              <a:gd name="connsiteY18561" fmla="*/ 3217486 h 4885973"/>
              <a:gd name="connsiteX18562" fmla="*/ 5657358 w 6085020"/>
              <a:gd name="connsiteY18562" fmla="*/ 3217486 h 4885973"/>
              <a:gd name="connsiteX18563" fmla="*/ 1335059 w 6085020"/>
              <a:gd name="connsiteY18563" fmla="*/ 3207066 h 4885973"/>
              <a:gd name="connsiteX18564" fmla="*/ 1339845 w 6085020"/>
              <a:gd name="connsiteY18564" fmla="*/ 3209520 h 4885973"/>
              <a:gd name="connsiteX18565" fmla="*/ 1335059 w 6085020"/>
              <a:gd name="connsiteY18565" fmla="*/ 3207066 h 4885973"/>
              <a:gd name="connsiteX18566" fmla="*/ 1392329 w 6085020"/>
              <a:gd name="connsiteY18566" fmla="*/ 3206675 h 4885973"/>
              <a:gd name="connsiteX18567" fmla="*/ 1361333 w 6085020"/>
              <a:gd name="connsiteY18567" fmla="*/ 3209140 h 4885973"/>
              <a:gd name="connsiteX18568" fmla="*/ 1361333 w 6085020"/>
              <a:gd name="connsiteY18568" fmla="*/ 3216158 h 4885973"/>
              <a:gd name="connsiteX18569" fmla="*/ 1367989 w 6085020"/>
              <a:gd name="connsiteY18569" fmla="*/ 3217865 h 4885973"/>
              <a:gd name="connsiteX18570" fmla="*/ 1392329 w 6085020"/>
              <a:gd name="connsiteY18570" fmla="*/ 3207054 h 4885973"/>
              <a:gd name="connsiteX18571" fmla="*/ 535277 w 6085020"/>
              <a:gd name="connsiteY18571" fmla="*/ 3204977 h 4885973"/>
              <a:gd name="connsiteX18572" fmla="*/ 517227 w 6085020"/>
              <a:gd name="connsiteY18572" fmla="*/ 3224314 h 4885973"/>
              <a:gd name="connsiteX18573" fmla="*/ 519128 w 6085020"/>
              <a:gd name="connsiteY18573" fmla="*/ 3224314 h 4885973"/>
              <a:gd name="connsiteX18574" fmla="*/ 527495 w 6085020"/>
              <a:gd name="connsiteY18574" fmla="*/ 3236263 h 4885973"/>
              <a:gd name="connsiteX18575" fmla="*/ 528446 w 6085020"/>
              <a:gd name="connsiteY18575" fmla="*/ 3256936 h 4885973"/>
              <a:gd name="connsiteX18576" fmla="*/ 546701 w 6085020"/>
              <a:gd name="connsiteY18576" fmla="*/ 3227728 h 4885973"/>
              <a:gd name="connsiteX18577" fmla="*/ 545940 w 6085020"/>
              <a:gd name="connsiteY18577" fmla="*/ 3227728 h 4885973"/>
              <a:gd name="connsiteX18578" fmla="*/ 545940 w 6085020"/>
              <a:gd name="connsiteY18578" fmla="*/ 3224503 h 4885973"/>
              <a:gd name="connsiteX18579" fmla="*/ 543278 w 6085020"/>
              <a:gd name="connsiteY18579" fmla="*/ 3217296 h 4885973"/>
              <a:gd name="connsiteX18580" fmla="*/ 543278 w 6085020"/>
              <a:gd name="connsiteY18580" fmla="*/ 3208571 h 4885973"/>
              <a:gd name="connsiteX18581" fmla="*/ 535277 w 6085020"/>
              <a:gd name="connsiteY18581" fmla="*/ 3204977 h 4885973"/>
              <a:gd name="connsiteX18582" fmla="*/ 1749253 w 6085020"/>
              <a:gd name="connsiteY18582" fmla="*/ 3203830 h 4885973"/>
              <a:gd name="connsiteX18583" fmla="*/ 1749253 w 6085020"/>
              <a:gd name="connsiteY18583" fmla="*/ 3203830 h 4885973"/>
              <a:gd name="connsiteX18584" fmla="*/ 3536918 w 6085020"/>
              <a:gd name="connsiteY18584" fmla="*/ 3203450 h 4885973"/>
              <a:gd name="connsiteX18585" fmla="*/ 3536918 w 6085020"/>
              <a:gd name="connsiteY18585" fmla="*/ 3213882 h 4885973"/>
              <a:gd name="connsiteX18586" fmla="*/ 3547377 w 6085020"/>
              <a:gd name="connsiteY18586" fmla="*/ 3213882 h 4885973"/>
              <a:gd name="connsiteX18587" fmla="*/ 3547377 w 6085020"/>
              <a:gd name="connsiteY18587" fmla="*/ 3203450 h 4885973"/>
              <a:gd name="connsiteX18588" fmla="*/ 2543919 w 6085020"/>
              <a:gd name="connsiteY18588" fmla="*/ 3203450 h 4885973"/>
              <a:gd name="connsiteX18589" fmla="*/ 2543919 w 6085020"/>
              <a:gd name="connsiteY18589" fmla="*/ 3203450 h 4885973"/>
              <a:gd name="connsiteX18590" fmla="*/ 2909781 w 6085020"/>
              <a:gd name="connsiteY18590" fmla="*/ 3203071 h 4885973"/>
              <a:gd name="connsiteX18591" fmla="*/ 2909400 w 6085020"/>
              <a:gd name="connsiteY18591" fmla="*/ 3203450 h 4885973"/>
              <a:gd name="connsiteX18592" fmla="*/ 2910298 w 6085020"/>
              <a:gd name="connsiteY18592" fmla="*/ 3203827 h 4885973"/>
              <a:gd name="connsiteX18593" fmla="*/ 2920429 w 6085020"/>
              <a:gd name="connsiteY18593" fmla="*/ 3218624 h 4885973"/>
              <a:gd name="connsiteX18594" fmla="*/ 2918338 w 6085020"/>
              <a:gd name="connsiteY18594" fmla="*/ 3207196 h 4885973"/>
              <a:gd name="connsiteX18595" fmla="*/ 2910298 w 6085020"/>
              <a:gd name="connsiteY18595" fmla="*/ 3203827 h 4885973"/>
              <a:gd name="connsiteX18596" fmla="*/ 3326414 w 6085020"/>
              <a:gd name="connsiteY18596" fmla="*/ 3202881 h 4885973"/>
              <a:gd name="connsiteX18597" fmla="*/ 3311582 w 6085020"/>
              <a:gd name="connsiteY18597" fmla="*/ 3239108 h 4885973"/>
              <a:gd name="connsiteX18598" fmla="*/ 3326414 w 6085020"/>
              <a:gd name="connsiteY18598" fmla="*/ 3203640 h 4885973"/>
              <a:gd name="connsiteX18599" fmla="*/ 2851329 w 6085020"/>
              <a:gd name="connsiteY18599" fmla="*/ 3201682 h 4885973"/>
              <a:gd name="connsiteX18600" fmla="*/ 2856917 w 6085020"/>
              <a:gd name="connsiteY18600" fmla="*/ 3204589 h 4885973"/>
              <a:gd name="connsiteX18601" fmla="*/ 2851329 w 6085020"/>
              <a:gd name="connsiteY18601" fmla="*/ 3201682 h 4885973"/>
              <a:gd name="connsiteX18602" fmla="*/ 3067421 w 6085020"/>
              <a:gd name="connsiteY18602" fmla="*/ 3201554 h 4885973"/>
              <a:gd name="connsiteX18603" fmla="*/ 3086436 w 6085020"/>
              <a:gd name="connsiteY18603" fmla="*/ 3205347 h 4885973"/>
              <a:gd name="connsiteX18604" fmla="*/ 3088338 w 6085020"/>
              <a:gd name="connsiteY18604" fmla="*/ 3201554 h 4885973"/>
              <a:gd name="connsiteX18605" fmla="*/ 748267 w 6085020"/>
              <a:gd name="connsiteY18605" fmla="*/ 3200795 h 4885973"/>
              <a:gd name="connsiteX18606" fmla="*/ 739710 w 6085020"/>
              <a:gd name="connsiteY18606" fmla="*/ 3202312 h 4885973"/>
              <a:gd name="connsiteX18607" fmla="*/ 733815 w 6085020"/>
              <a:gd name="connsiteY18607" fmla="*/ 3203261 h 4885973"/>
              <a:gd name="connsiteX18608" fmla="*/ 733815 w 6085020"/>
              <a:gd name="connsiteY18608" fmla="*/ 3205537 h 4885973"/>
              <a:gd name="connsiteX18609" fmla="*/ 734956 w 6085020"/>
              <a:gd name="connsiteY18609" fmla="*/ 3207623 h 4885973"/>
              <a:gd name="connsiteX18610" fmla="*/ 748267 w 6085020"/>
              <a:gd name="connsiteY18610" fmla="*/ 3207623 h 4885973"/>
              <a:gd name="connsiteX18611" fmla="*/ 748267 w 6085020"/>
              <a:gd name="connsiteY18611" fmla="*/ 3204209 h 4885973"/>
              <a:gd name="connsiteX18612" fmla="*/ 2344634 w 6085020"/>
              <a:gd name="connsiteY18612" fmla="*/ 3199847 h 4885973"/>
              <a:gd name="connsiteX18613" fmla="*/ 2344634 w 6085020"/>
              <a:gd name="connsiteY18613" fmla="*/ 3199847 h 4885973"/>
              <a:gd name="connsiteX18614" fmla="*/ 887534 w 6085020"/>
              <a:gd name="connsiteY18614" fmla="*/ 3199278 h 4885973"/>
              <a:gd name="connsiteX18615" fmla="*/ 863883 w 6085020"/>
              <a:gd name="connsiteY18615" fmla="*/ 3205347 h 4885973"/>
              <a:gd name="connsiteX18616" fmla="*/ 866355 w 6085020"/>
              <a:gd name="connsiteY18616" fmla="*/ 3210089 h 4885973"/>
              <a:gd name="connsiteX18617" fmla="*/ 913894 w 6085020"/>
              <a:gd name="connsiteY18617" fmla="*/ 3202881 h 4885973"/>
              <a:gd name="connsiteX18618" fmla="*/ 887534 w 6085020"/>
              <a:gd name="connsiteY18618" fmla="*/ 3199278 h 4885973"/>
              <a:gd name="connsiteX18619" fmla="*/ 2296905 w 6085020"/>
              <a:gd name="connsiteY18619" fmla="*/ 3198899 h 4885973"/>
              <a:gd name="connsiteX18620" fmla="*/ 2296905 w 6085020"/>
              <a:gd name="connsiteY18620" fmla="*/ 3198899 h 4885973"/>
              <a:gd name="connsiteX18621" fmla="*/ 2637096 w 6085020"/>
              <a:gd name="connsiteY18621" fmla="*/ 3198140 h 4885973"/>
              <a:gd name="connsiteX18622" fmla="*/ 2637096 w 6085020"/>
              <a:gd name="connsiteY18622" fmla="*/ 3198140 h 4885973"/>
              <a:gd name="connsiteX18623" fmla="*/ 687797 w 6085020"/>
              <a:gd name="connsiteY18623" fmla="*/ 3198140 h 4885973"/>
              <a:gd name="connsiteX18624" fmla="*/ 687797 w 6085020"/>
              <a:gd name="connsiteY18624" fmla="*/ 3202881 h 4885973"/>
              <a:gd name="connsiteX18625" fmla="*/ 687797 w 6085020"/>
              <a:gd name="connsiteY18625" fmla="*/ 3207813 h 4885973"/>
              <a:gd name="connsiteX18626" fmla="*/ 661556 w 6085020"/>
              <a:gd name="connsiteY18626" fmla="*/ 3217486 h 4885973"/>
              <a:gd name="connsiteX18627" fmla="*/ 661556 w 6085020"/>
              <a:gd name="connsiteY18627" fmla="*/ 3221279 h 4885973"/>
              <a:gd name="connsiteX18628" fmla="*/ 668592 w 6085020"/>
              <a:gd name="connsiteY18628" fmla="*/ 3219193 h 4885973"/>
              <a:gd name="connsiteX18629" fmla="*/ 682853 w 6085020"/>
              <a:gd name="connsiteY18629" fmla="*/ 3214641 h 4885973"/>
              <a:gd name="connsiteX18630" fmla="*/ 692171 w 6085020"/>
              <a:gd name="connsiteY18630" fmla="*/ 3212365 h 4885973"/>
              <a:gd name="connsiteX18631" fmla="*/ 693502 w 6085020"/>
              <a:gd name="connsiteY18631" fmla="*/ 3209709 h 4885973"/>
              <a:gd name="connsiteX18632" fmla="*/ 694453 w 6085020"/>
              <a:gd name="connsiteY18632" fmla="*/ 3204589 h 4885973"/>
              <a:gd name="connsiteX18633" fmla="*/ 691030 w 6085020"/>
              <a:gd name="connsiteY18633" fmla="*/ 3200226 h 4885973"/>
              <a:gd name="connsiteX18634" fmla="*/ 3923516 w 6085020"/>
              <a:gd name="connsiteY18634" fmla="*/ 3197873 h 4885973"/>
              <a:gd name="connsiteX18635" fmla="*/ 3913238 w 6085020"/>
              <a:gd name="connsiteY18635" fmla="*/ 3200985 h 4885973"/>
              <a:gd name="connsiteX18636" fmla="*/ 3946136 w 6085020"/>
              <a:gd name="connsiteY18636" fmla="*/ 3211037 h 4885973"/>
              <a:gd name="connsiteX18637" fmla="*/ 3935297 w 6085020"/>
              <a:gd name="connsiteY18637" fmla="*/ 3230004 h 4885973"/>
              <a:gd name="connsiteX18638" fmla="*/ 3955282 w 6085020"/>
              <a:gd name="connsiteY18638" fmla="*/ 3222815 h 4885973"/>
              <a:gd name="connsiteX18639" fmla="*/ 3956594 w 6085020"/>
              <a:gd name="connsiteY18639" fmla="*/ 3218244 h 4885973"/>
              <a:gd name="connsiteX18640" fmla="*/ 3956594 w 6085020"/>
              <a:gd name="connsiteY18640" fmla="*/ 3213313 h 4885973"/>
              <a:gd name="connsiteX18641" fmla="*/ 3950865 w 6085020"/>
              <a:gd name="connsiteY18641" fmla="*/ 3203681 h 4885973"/>
              <a:gd name="connsiteX18642" fmla="*/ 3950890 w 6085020"/>
              <a:gd name="connsiteY18642" fmla="*/ 3203640 h 4885973"/>
              <a:gd name="connsiteX18643" fmla="*/ 3949939 w 6085020"/>
              <a:gd name="connsiteY18643" fmla="*/ 3202123 h 4885973"/>
              <a:gd name="connsiteX18644" fmla="*/ 3950865 w 6085020"/>
              <a:gd name="connsiteY18644" fmla="*/ 3203681 h 4885973"/>
              <a:gd name="connsiteX18645" fmla="*/ 3948037 w 6085020"/>
              <a:gd name="connsiteY18645" fmla="*/ 3208382 h 4885973"/>
              <a:gd name="connsiteX18646" fmla="*/ 3923516 w 6085020"/>
              <a:gd name="connsiteY18646" fmla="*/ 3197873 h 4885973"/>
              <a:gd name="connsiteX18647" fmla="*/ 5549538 w 6085020"/>
              <a:gd name="connsiteY18647" fmla="*/ 3196812 h 4885973"/>
              <a:gd name="connsiteX18648" fmla="*/ 5549538 w 6085020"/>
              <a:gd name="connsiteY18648" fmla="*/ 3198899 h 4885973"/>
              <a:gd name="connsiteX18649" fmla="*/ 5542883 w 6085020"/>
              <a:gd name="connsiteY18649" fmla="*/ 3201743 h 4885973"/>
              <a:gd name="connsiteX18650" fmla="*/ 5536798 w 6085020"/>
              <a:gd name="connsiteY18650" fmla="*/ 3208002 h 4885973"/>
              <a:gd name="connsiteX18651" fmla="*/ 5547447 w 6085020"/>
              <a:gd name="connsiteY18651" fmla="*/ 3212744 h 4885973"/>
              <a:gd name="connsiteX18652" fmla="*/ 5557145 w 6085020"/>
              <a:gd name="connsiteY18652" fmla="*/ 3212555 h 4885973"/>
              <a:gd name="connsiteX18653" fmla="*/ 5552581 w 6085020"/>
              <a:gd name="connsiteY18653" fmla="*/ 3205347 h 4885973"/>
              <a:gd name="connsiteX18654" fmla="*/ 5549538 w 6085020"/>
              <a:gd name="connsiteY18654" fmla="*/ 3196812 h 4885973"/>
              <a:gd name="connsiteX18655" fmla="*/ 5497436 w 6085020"/>
              <a:gd name="connsiteY18655" fmla="*/ 3195295 h 4885973"/>
              <a:gd name="connsiteX18656" fmla="*/ 5497088 w 6085020"/>
              <a:gd name="connsiteY18656" fmla="*/ 3196452 h 4885973"/>
              <a:gd name="connsiteX18657" fmla="*/ 5496903 w 6085020"/>
              <a:gd name="connsiteY18657" fmla="*/ 3196566 h 4885973"/>
              <a:gd name="connsiteX18658" fmla="*/ 5496865 w 6085020"/>
              <a:gd name="connsiteY18658" fmla="*/ 3197192 h 4885973"/>
              <a:gd name="connsiteX18659" fmla="*/ 5497088 w 6085020"/>
              <a:gd name="connsiteY18659" fmla="*/ 3196452 h 4885973"/>
              <a:gd name="connsiteX18660" fmla="*/ 5497378 w 6085020"/>
              <a:gd name="connsiteY18660" fmla="*/ 3196272 h 4885973"/>
              <a:gd name="connsiteX18661" fmla="*/ 5497340 w 6085020"/>
              <a:gd name="connsiteY18661" fmla="*/ 3196907 h 4885973"/>
              <a:gd name="connsiteX18662" fmla="*/ 5497436 w 6085020"/>
              <a:gd name="connsiteY18662" fmla="*/ 3197002 h 4885973"/>
              <a:gd name="connsiteX18663" fmla="*/ 5498767 w 6085020"/>
              <a:gd name="connsiteY18663" fmla="*/ 3197192 h 4885973"/>
              <a:gd name="connsiteX18664" fmla="*/ 5498957 w 6085020"/>
              <a:gd name="connsiteY18664" fmla="*/ 3197002 h 4885973"/>
              <a:gd name="connsiteX18665" fmla="*/ 5498957 w 6085020"/>
              <a:gd name="connsiteY18665" fmla="*/ 3195295 h 4885973"/>
              <a:gd name="connsiteX18666" fmla="*/ 5497378 w 6085020"/>
              <a:gd name="connsiteY18666" fmla="*/ 3196272 h 4885973"/>
              <a:gd name="connsiteX18667" fmla="*/ 5673331 w 6085020"/>
              <a:gd name="connsiteY18667" fmla="*/ 3194347 h 4885973"/>
              <a:gd name="connsiteX18668" fmla="*/ 5672950 w 6085020"/>
              <a:gd name="connsiteY18668" fmla="*/ 3195864 h 4885973"/>
              <a:gd name="connsiteX18669" fmla="*/ 5673140 w 6085020"/>
              <a:gd name="connsiteY18669" fmla="*/ 3195864 h 4885973"/>
              <a:gd name="connsiteX18670" fmla="*/ 5674757 w 6085020"/>
              <a:gd name="connsiteY18670" fmla="*/ 3195959 h 4885973"/>
              <a:gd name="connsiteX18671" fmla="*/ 5674852 w 6085020"/>
              <a:gd name="connsiteY18671" fmla="*/ 3195864 h 4885973"/>
              <a:gd name="connsiteX18672" fmla="*/ 5674852 w 6085020"/>
              <a:gd name="connsiteY18672" fmla="*/ 3194347 h 4885973"/>
              <a:gd name="connsiteX18673" fmla="*/ 5673331 w 6085020"/>
              <a:gd name="connsiteY18673" fmla="*/ 3194347 h 4885973"/>
              <a:gd name="connsiteX18674" fmla="*/ 2756704 w 6085020"/>
              <a:gd name="connsiteY18674" fmla="*/ 3194157 h 4885973"/>
              <a:gd name="connsiteX18675" fmla="*/ 2741682 w 6085020"/>
              <a:gd name="connsiteY18675" fmla="*/ 3197192 h 4885973"/>
              <a:gd name="connsiteX18676" fmla="*/ 2744724 w 6085020"/>
              <a:gd name="connsiteY18676" fmla="*/ 3212175 h 4885973"/>
              <a:gd name="connsiteX18677" fmla="*/ 2752081 w 6085020"/>
              <a:gd name="connsiteY18677" fmla="*/ 3213868 h 4885973"/>
              <a:gd name="connsiteX18678" fmla="*/ 2751570 w 6085020"/>
              <a:gd name="connsiteY18678" fmla="*/ 3215020 h 4885973"/>
              <a:gd name="connsiteX18679" fmla="*/ 2752140 w 6085020"/>
              <a:gd name="connsiteY18679" fmla="*/ 3213882 h 4885973"/>
              <a:gd name="connsiteX18680" fmla="*/ 2752081 w 6085020"/>
              <a:gd name="connsiteY18680" fmla="*/ 3213868 h 4885973"/>
              <a:gd name="connsiteX18681" fmla="*/ 2755563 w 6085020"/>
              <a:gd name="connsiteY18681" fmla="*/ 3206011 h 4885973"/>
              <a:gd name="connsiteX18682" fmla="*/ 2756704 w 6085020"/>
              <a:gd name="connsiteY18682" fmla="*/ 3194157 h 4885973"/>
              <a:gd name="connsiteX18683" fmla="*/ 2778572 w 6085020"/>
              <a:gd name="connsiteY18683" fmla="*/ 3193967 h 4885973"/>
              <a:gd name="connsiteX18684" fmla="*/ 2778572 w 6085020"/>
              <a:gd name="connsiteY18684" fmla="*/ 3193967 h 4885973"/>
              <a:gd name="connsiteX18685" fmla="*/ 585493 w 6085020"/>
              <a:gd name="connsiteY18685" fmla="*/ 3193398 h 4885973"/>
              <a:gd name="connsiteX18686" fmla="*/ 592719 w 6085020"/>
              <a:gd name="connsiteY18686" fmla="*/ 3219003 h 4885973"/>
              <a:gd name="connsiteX18687" fmla="*/ 590817 w 6085020"/>
              <a:gd name="connsiteY18687" fmla="*/ 3219382 h 4885973"/>
              <a:gd name="connsiteX18688" fmla="*/ 611735 w 6085020"/>
              <a:gd name="connsiteY18688" fmla="*/ 3214261 h 4885973"/>
              <a:gd name="connsiteX18689" fmla="*/ 585493 w 6085020"/>
              <a:gd name="connsiteY18689" fmla="*/ 3193398 h 4885973"/>
              <a:gd name="connsiteX18690" fmla="*/ 3434498 w 6085020"/>
              <a:gd name="connsiteY18690" fmla="*/ 3192853 h 4885973"/>
              <a:gd name="connsiteX18691" fmla="*/ 3426627 w 6085020"/>
              <a:gd name="connsiteY18691" fmla="*/ 3193019 h 4885973"/>
              <a:gd name="connsiteX18692" fmla="*/ 3427007 w 6085020"/>
              <a:gd name="connsiteY18692" fmla="*/ 3193967 h 4885973"/>
              <a:gd name="connsiteX18693" fmla="*/ 3437466 w 6085020"/>
              <a:gd name="connsiteY18693" fmla="*/ 3214830 h 4885973"/>
              <a:gd name="connsiteX18694" fmla="*/ 3434498 w 6085020"/>
              <a:gd name="connsiteY18694" fmla="*/ 3192853 h 4885973"/>
              <a:gd name="connsiteX18695" fmla="*/ 1012776 w 6085020"/>
              <a:gd name="connsiteY18695" fmla="*/ 3192829 h 4885973"/>
              <a:gd name="connsiteX18696" fmla="*/ 1004599 w 6085020"/>
              <a:gd name="connsiteY18696" fmla="*/ 3193588 h 4885973"/>
              <a:gd name="connsiteX18697" fmla="*/ 1004599 w 6085020"/>
              <a:gd name="connsiteY18697" fmla="*/ 3197192 h 4885973"/>
              <a:gd name="connsiteX18698" fmla="*/ 1004599 w 6085020"/>
              <a:gd name="connsiteY18698" fmla="*/ 3200795 h 4885973"/>
              <a:gd name="connsiteX18699" fmla="*/ 1006120 w 6085020"/>
              <a:gd name="connsiteY18699" fmla="*/ 3202692 h 4885973"/>
              <a:gd name="connsiteX18700" fmla="*/ 1007641 w 6085020"/>
              <a:gd name="connsiteY18700" fmla="*/ 3204589 h 4885973"/>
              <a:gd name="connsiteX18701" fmla="*/ 1010304 w 6085020"/>
              <a:gd name="connsiteY18701" fmla="*/ 3201743 h 4885973"/>
              <a:gd name="connsiteX18702" fmla="*/ 1012776 w 6085020"/>
              <a:gd name="connsiteY18702" fmla="*/ 3195864 h 4885973"/>
              <a:gd name="connsiteX18703" fmla="*/ 1791088 w 6085020"/>
              <a:gd name="connsiteY18703" fmla="*/ 3192640 h 4885973"/>
              <a:gd name="connsiteX18704" fmla="*/ 1791088 w 6085020"/>
              <a:gd name="connsiteY18704" fmla="*/ 3192640 h 4885973"/>
              <a:gd name="connsiteX18705" fmla="*/ 1455461 w 6085020"/>
              <a:gd name="connsiteY18705" fmla="*/ 3192640 h 4885973"/>
              <a:gd name="connsiteX18706" fmla="*/ 1450897 w 6085020"/>
              <a:gd name="connsiteY18706" fmla="*/ 3202312 h 4885973"/>
              <a:gd name="connsiteX18707" fmla="*/ 1416098 w 6085020"/>
              <a:gd name="connsiteY18707" fmla="*/ 3202312 h 4885973"/>
              <a:gd name="connsiteX18708" fmla="*/ 1420852 w 6085020"/>
              <a:gd name="connsiteY18708" fmla="*/ 3211796 h 4885973"/>
              <a:gd name="connsiteX18709" fmla="*/ 1428078 w 6085020"/>
              <a:gd name="connsiteY18709" fmla="*/ 3204778 h 4885973"/>
              <a:gd name="connsiteX18710" fmla="*/ 1456031 w 6085020"/>
              <a:gd name="connsiteY18710" fmla="*/ 3212555 h 4885973"/>
              <a:gd name="connsiteX18711" fmla="*/ 1460595 w 6085020"/>
              <a:gd name="connsiteY18711" fmla="*/ 3213882 h 4885973"/>
              <a:gd name="connsiteX18712" fmla="*/ 1460595 w 6085020"/>
              <a:gd name="connsiteY18712" fmla="*/ 3212175 h 4885973"/>
              <a:gd name="connsiteX18713" fmla="*/ 1483224 w 6085020"/>
              <a:gd name="connsiteY18713" fmla="*/ 3211796 h 4885973"/>
              <a:gd name="connsiteX18714" fmla="*/ 1482653 w 6085020"/>
              <a:gd name="connsiteY18714" fmla="*/ 3211417 h 4885973"/>
              <a:gd name="connsiteX18715" fmla="*/ 1460405 w 6085020"/>
              <a:gd name="connsiteY18715" fmla="*/ 3203450 h 4885973"/>
              <a:gd name="connsiteX18716" fmla="*/ 1455461 w 6085020"/>
              <a:gd name="connsiteY18716" fmla="*/ 3192640 h 4885973"/>
              <a:gd name="connsiteX18717" fmla="*/ 3898216 w 6085020"/>
              <a:gd name="connsiteY18717" fmla="*/ 3192260 h 4885973"/>
              <a:gd name="connsiteX18718" fmla="*/ 3896558 w 6085020"/>
              <a:gd name="connsiteY18718" fmla="*/ 3193778 h 4885973"/>
              <a:gd name="connsiteX18719" fmla="*/ 3867981 w 6085020"/>
              <a:gd name="connsiteY18719" fmla="*/ 3193778 h 4885973"/>
              <a:gd name="connsiteX18720" fmla="*/ 3893412 w 6085020"/>
              <a:gd name="connsiteY18720" fmla="*/ 3196658 h 4885973"/>
              <a:gd name="connsiteX18721" fmla="*/ 3896558 w 6085020"/>
              <a:gd name="connsiteY18721" fmla="*/ 3193778 h 4885973"/>
              <a:gd name="connsiteX18722" fmla="*/ 3898977 w 6085020"/>
              <a:gd name="connsiteY18722" fmla="*/ 3193778 h 4885973"/>
              <a:gd name="connsiteX18723" fmla="*/ 1654175 w 6085020"/>
              <a:gd name="connsiteY18723" fmla="*/ 3190364 h 4885973"/>
              <a:gd name="connsiteX18724" fmla="*/ 1635159 w 6085020"/>
              <a:gd name="connsiteY18724" fmla="*/ 3197571 h 4885973"/>
              <a:gd name="connsiteX18725" fmla="*/ 1646949 w 6085020"/>
              <a:gd name="connsiteY18725" fmla="*/ 3200037 h 4885973"/>
              <a:gd name="connsiteX18726" fmla="*/ 1654175 w 6085020"/>
              <a:gd name="connsiteY18726" fmla="*/ 3190364 h 4885973"/>
              <a:gd name="connsiteX18727" fmla="*/ 2107738 w 6085020"/>
              <a:gd name="connsiteY18727" fmla="*/ 3189528 h 4885973"/>
              <a:gd name="connsiteX18728" fmla="*/ 2103325 w 6085020"/>
              <a:gd name="connsiteY18728" fmla="*/ 3198330 h 4885973"/>
              <a:gd name="connsiteX18729" fmla="*/ 2107738 w 6085020"/>
              <a:gd name="connsiteY18729" fmla="*/ 3189528 h 4885973"/>
              <a:gd name="connsiteX18730" fmla="*/ 1360382 w 6085020"/>
              <a:gd name="connsiteY18730" fmla="*/ 3187708 h 4885973"/>
              <a:gd name="connsiteX18731" fmla="*/ 1350114 w 6085020"/>
              <a:gd name="connsiteY18731" fmla="*/ 3208571 h 4885973"/>
              <a:gd name="connsiteX18732" fmla="*/ 1360382 w 6085020"/>
              <a:gd name="connsiteY18732" fmla="*/ 3187708 h 4885973"/>
              <a:gd name="connsiteX18733" fmla="*/ 243020 w 6085020"/>
              <a:gd name="connsiteY18733" fmla="*/ 3187708 h 4885973"/>
              <a:gd name="connsiteX18734" fmla="*/ 243020 w 6085020"/>
              <a:gd name="connsiteY18734" fmla="*/ 3187708 h 4885973"/>
              <a:gd name="connsiteX18735" fmla="*/ 1554533 w 6085020"/>
              <a:gd name="connsiteY18735" fmla="*/ 3187329 h 4885973"/>
              <a:gd name="connsiteX18736" fmla="*/ 1554533 w 6085020"/>
              <a:gd name="connsiteY18736" fmla="*/ 3197761 h 4885973"/>
              <a:gd name="connsiteX18737" fmla="*/ 1564991 w 6085020"/>
              <a:gd name="connsiteY18737" fmla="*/ 3197761 h 4885973"/>
              <a:gd name="connsiteX18738" fmla="*/ 1564991 w 6085020"/>
              <a:gd name="connsiteY18738" fmla="*/ 3187329 h 4885973"/>
              <a:gd name="connsiteX18739" fmla="*/ 2077654 w 6085020"/>
              <a:gd name="connsiteY18739" fmla="*/ 3186950 h 4885973"/>
              <a:gd name="connsiteX18740" fmla="*/ 2061871 w 6085020"/>
              <a:gd name="connsiteY18740" fmla="*/ 3202692 h 4885973"/>
              <a:gd name="connsiteX18741" fmla="*/ 2077654 w 6085020"/>
              <a:gd name="connsiteY18741" fmla="*/ 3187708 h 4885973"/>
              <a:gd name="connsiteX18742" fmla="*/ 3851628 w 6085020"/>
              <a:gd name="connsiteY18742" fmla="*/ 3186381 h 4885973"/>
              <a:gd name="connsiteX18743" fmla="*/ 3851628 w 6085020"/>
              <a:gd name="connsiteY18743" fmla="*/ 3196812 h 4885973"/>
              <a:gd name="connsiteX18744" fmla="*/ 3860945 w 6085020"/>
              <a:gd name="connsiteY18744" fmla="*/ 3198330 h 4885973"/>
              <a:gd name="connsiteX18745" fmla="*/ 3862086 w 6085020"/>
              <a:gd name="connsiteY18745" fmla="*/ 3195864 h 4885973"/>
              <a:gd name="connsiteX18746" fmla="*/ 3862086 w 6085020"/>
              <a:gd name="connsiteY18746" fmla="*/ 3186381 h 4885973"/>
              <a:gd name="connsiteX18747" fmla="*/ 3202432 w 6085020"/>
              <a:gd name="connsiteY18747" fmla="*/ 3186381 h 4885973"/>
              <a:gd name="connsiteX18748" fmla="*/ 3202120 w 6085020"/>
              <a:gd name="connsiteY18748" fmla="*/ 3187066 h 4885973"/>
              <a:gd name="connsiteX18749" fmla="*/ 3189121 w 6085020"/>
              <a:gd name="connsiteY18749" fmla="*/ 3188254 h 4885973"/>
              <a:gd name="connsiteX18750" fmla="*/ 3182276 w 6085020"/>
              <a:gd name="connsiteY18750" fmla="*/ 3197381 h 4885973"/>
              <a:gd name="connsiteX18751" fmla="*/ 3195777 w 6085020"/>
              <a:gd name="connsiteY18751" fmla="*/ 3200985 h 4885973"/>
              <a:gd name="connsiteX18752" fmla="*/ 3202120 w 6085020"/>
              <a:gd name="connsiteY18752" fmla="*/ 3187066 h 4885973"/>
              <a:gd name="connsiteX18753" fmla="*/ 3203383 w 6085020"/>
              <a:gd name="connsiteY18753" fmla="*/ 3186950 h 4885973"/>
              <a:gd name="connsiteX18754" fmla="*/ 1042060 w 6085020"/>
              <a:gd name="connsiteY18754" fmla="*/ 3186381 h 4885973"/>
              <a:gd name="connsiteX18755" fmla="*/ 1039017 w 6085020"/>
              <a:gd name="connsiteY18755" fmla="*/ 3190933 h 4885973"/>
              <a:gd name="connsiteX18756" fmla="*/ 1042440 w 6085020"/>
              <a:gd name="connsiteY18756" fmla="*/ 3188088 h 4885973"/>
              <a:gd name="connsiteX18757" fmla="*/ 645773 w 6085020"/>
              <a:gd name="connsiteY18757" fmla="*/ 3186381 h 4885973"/>
              <a:gd name="connsiteX18758" fmla="*/ 644442 w 6085020"/>
              <a:gd name="connsiteY18758" fmla="*/ 3188846 h 4885973"/>
              <a:gd name="connsiteX18759" fmla="*/ 643301 w 6085020"/>
              <a:gd name="connsiteY18759" fmla="*/ 3191502 h 4885973"/>
              <a:gd name="connsiteX18760" fmla="*/ 634934 w 6085020"/>
              <a:gd name="connsiteY18760" fmla="*/ 3190364 h 4885973"/>
              <a:gd name="connsiteX18761" fmla="*/ 634934 w 6085020"/>
              <a:gd name="connsiteY18761" fmla="*/ 3192450 h 4885973"/>
              <a:gd name="connsiteX18762" fmla="*/ 633983 w 6085020"/>
              <a:gd name="connsiteY18762" fmla="*/ 3194536 h 4885973"/>
              <a:gd name="connsiteX18763" fmla="*/ 649386 w 6085020"/>
              <a:gd name="connsiteY18763" fmla="*/ 3192640 h 4885973"/>
              <a:gd name="connsiteX18764" fmla="*/ 647864 w 6085020"/>
              <a:gd name="connsiteY18764" fmla="*/ 3189984 h 4885973"/>
              <a:gd name="connsiteX18765" fmla="*/ 654900 w 6085020"/>
              <a:gd name="connsiteY18765" fmla="*/ 3188277 h 4885973"/>
              <a:gd name="connsiteX18766" fmla="*/ 661936 w 6085020"/>
              <a:gd name="connsiteY18766" fmla="*/ 3186381 h 4885973"/>
              <a:gd name="connsiteX18767" fmla="*/ 653759 w 6085020"/>
              <a:gd name="connsiteY18767" fmla="*/ 3186381 h 4885973"/>
              <a:gd name="connsiteX18768" fmla="*/ 728533 w 6085020"/>
              <a:gd name="connsiteY18768" fmla="*/ 3186343 h 4885973"/>
              <a:gd name="connsiteX18769" fmla="*/ 728301 w 6085020"/>
              <a:gd name="connsiteY18769" fmla="*/ 3186381 h 4885973"/>
              <a:gd name="connsiteX18770" fmla="*/ 726369 w 6085020"/>
              <a:gd name="connsiteY18770" fmla="*/ 3188619 h 4885973"/>
              <a:gd name="connsiteX18771" fmla="*/ 726399 w 6085020"/>
              <a:gd name="connsiteY18771" fmla="*/ 3188846 h 4885973"/>
              <a:gd name="connsiteX18772" fmla="*/ 728871 w 6085020"/>
              <a:gd name="connsiteY18772" fmla="*/ 3190743 h 4885973"/>
              <a:gd name="connsiteX18773" fmla="*/ 730773 w 6085020"/>
              <a:gd name="connsiteY18773" fmla="*/ 3188277 h 4885973"/>
              <a:gd name="connsiteX18774" fmla="*/ 728533 w 6085020"/>
              <a:gd name="connsiteY18774" fmla="*/ 3186343 h 4885973"/>
              <a:gd name="connsiteX18775" fmla="*/ 1762754 w 6085020"/>
              <a:gd name="connsiteY18775" fmla="*/ 3186191 h 4885973"/>
              <a:gd name="connsiteX18776" fmla="*/ 1762754 w 6085020"/>
              <a:gd name="connsiteY18776" fmla="*/ 3186191 h 4885973"/>
              <a:gd name="connsiteX18777" fmla="*/ 1880390 w 6085020"/>
              <a:gd name="connsiteY18777" fmla="*/ 3185171 h 4885973"/>
              <a:gd name="connsiteX18778" fmla="*/ 1873426 w 6085020"/>
              <a:gd name="connsiteY18778" fmla="*/ 3188656 h 4885973"/>
              <a:gd name="connsiteX18779" fmla="*/ 1882411 w 6085020"/>
              <a:gd name="connsiteY18779" fmla="*/ 3191597 h 4885973"/>
              <a:gd name="connsiteX18780" fmla="*/ 1888324 w 6085020"/>
              <a:gd name="connsiteY18780" fmla="*/ 3188306 h 4885973"/>
              <a:gd name="connsiteX18781" fmla="*/ 1889209 w 6085020"/>
              <a:gd name="connsiteY18781" fmla="*/ 3188656 h 4885973"/>
              <a:gd name="connsiteX18782" fmla="*/ 1889399 w 6085020"/>
              <a:gd name="connsiteY18782" fmla="*/ 3187708 h 4885973"/>
              <a:gd name="connsiteX18783" fmla="*/ 1888324 w 6085020"/>
              <a:gd name="connsiteY18783" fmla="*/ 3188306 h 4885973"/>
              <a:gd name="connsiteX18784" fmla="*/ 675556 w 6085020"/>
              <a:gd name="connsiteY18784" fmla="*/ 3184982 h 4885973"/>
              <a:gd name="connsiteX18785" fmla="*/ 665549 w 6085020"/>
              <a:gd name="connsiteY18785" fmla="*/ 3198140 h 4885973"/>
              <a:gd name="connsiteX18786" fmla="*/ 676008 w 6085020"/>
              <a:gd name="connsiteY18786" fmla="*/ 3198140 h 4885973"/>
              <a:gd name="connsiteX18787" fmla="*/ 675556 w 6085020"/>
              <a:gd name="connsiteY18787" fmla="*/ 3184982 h 4885973"/>
              <a:gd name="connsiteX18788" fmla="*/ 185071 w 6085020"/>
              <a:gd name="connsiteY18788" fmla="*/ 3184911 h 4885973"/>
              <a:gd name="connsiteX18789" fmla="*/ 169810 w 6085020"/>
              <a:gd name="connsiteY18789" fmla="*/ 3198140 h 4885973"/>
              <a:gd name="connsiteX18790" fmla="*/ 185071 w 6085020"/>
              <a:gd name="connsiteY18790" fmla="*/ 3184911 h 4885973"/>
              <a:gd name="connsiteX18791" fmla="*/ 2358469 w 6085020"/>
              <a:gd name="connsiteY18791" fmla="*/ 3184354 h 4885973"/>
              <a:gd name="connsiteX18792" fmla="*/ 2365742 w 6085020"/>
              <a:gd name="connsiteY18792" fmla="*/ 3193209 h 4885973"/>
              <a:gd name="connsiteX18793" fmla="*/ 2358469 w 6085020"/>
              <a:gd name="connsiteY18793" fmla="*/ 3184354 h 4885973"/>
              <a:gd name="connsiteX18794" fmla="*/ 2852353 w 6085020"/>
              <a:gd name="connsiteY18794" fmla="*/ 3182587 h 4885973"/>
              <a:gd name="connsiteX18795" fmla="*/ 2851441 w 6085020"/>
              <a:gd name="connsiteY18795" fmla="*/ 3183753 h 4885973"/>
              <a:gd name="connsiteX18796" fmla="*/ 2837545 w 6085020"/>
              <a:gd name="connsiteY18796" fmla="*/ 3184887 h 4885973"/>
              <a:gd name="connsiteX18797" fmla="*/ 2830865 w 6085020"/>
              <a:gd name="connsiteY18797" fmla="*/ 3194157 h 4885973"/>
              <a:gd name="connsiteX18798" fmla="*/ 2845103 w 6085020"/>
              <a:gd name="connsiteY18798" fmla="*/ 3191857 h 4885973"/>
              <a:gd name="connsiteX18799" fmla="*/ 2851441 w 6085020"/>
              <a:gd name="connsiteY18799" fmla="*/ 3183753 h 4885973"/>
              <a:gd name="connsiteX18800" fmla="*/ 2851783 w 6085020"/>
              <a:gd name="connsiteY18800" fmla="*/ 3183725 h 4885973"/>
              <a:gd name="connsiteX18801" fmla="*/ 200996 w 6085020"/>
              <a:gd name="connsiteY18801" fmla="*/ 3182587 h 4885973"/>
              <a:gd name="connsiteX18802" fmla="*/ 200996 w 6085020"/>
              <a:gd name="connsiteY18802" fmla="*/ 3182587 h 4885973"/>
              <a:gd name="connsiteX18803" fmla="*/ 1668627 w 6085020"/>
              <a:gd name="connsiteY18803" fmla="*/ 3182208 h 4885973"/>
              <a:gd name="connsiteX18804" fmla="*/ 1668627 w 6085020"/>
              <a:gd name="connsiteY18804" fmla="*/ 3182208 h 4885973"/>
              <a:gd name="connsiteX18805" fmla="*/ 5667436 w 6085020"/>
              <a:gd name="connsiteY18805" fmla="*/ 3182018 h 4885973"/>
              <a:gd name="connsiteX18806" fmla="*/ 5668006 w 6085020"/>
              <a:gd name="connsiteY18806" fmla="*/ 3182018 h 4885973"/>
              <a:gd name="connsiteX18807" fmla="*/ 5668006 w 6085020"/>
              <a:gd name="connsiteY18807" fmla="*/ 3183536 h 4885973"/>
              <a:gd name="connsiteX18808" fmla="*/ 5667911 w 6085020"/>
              <a:gd name="connsiteY18808" fmla="*/ 3183630 h 4885973"/>
              <a:gd name="connsiteX18809" fmla="*/ 5667436 w 6085020"/>
              <a:gd name="connsiteY18809" fmla="*/ 3183603 h 4885973"/>
              <a:gd name="connsiteX18810" fmla="*/ 3369009 w 6085020"/>
              <a:gd name="connsiteY18810" fmla="*/ 3181829 h 4885973"/>
              <a:gd name="connsiteX18811" fmla="*/ 3353417 w 6085020"/>
              <a:gd name="connsiteY18811" fmla="*/ 3186950 h 4885973"/>
              <a:gd name="connsiteX18812" fmla="*/ 3369009 w 6085020"/>
              <a:gd name="connsiteY18812" fmla="*/ 3182587 h 4885973"/>
              <a:gd name="connsiteX18813" fmla="*/ 712898 w 6085020"/>
              <a:gd name="connsiteY18813" fmla="*/ 3181260 h 4885973"/>
              <a:gd name="connsiteX18814" fmla="*/ 711947 w 6085020"/>
              <a:gd name="connsiteY18814" fmla="*/ 3182587 h 4885973"/>
              <a:gd name="connsiteX18815" fmla="*/ 713088 w 6085020"/>
              <a:gd name="connsiteY18815" fmla="*/ 3183536 h 4885973"/>
              <a:gd name="connsiteX18816" fmla="*/ 713088 w 6085020"/>
              <a:gd name="connsiteY18816" fmla="*/ 3182208 h 4885973"/>
              <a:gd name="connsiteX18817" fmla="*/ 713469 w 6085020"/>
              <a:gd name="connsiteY18817" fmla="*/ 3181449 h 4885973"/>
              <a:gd name="connsiteX18818" fmla="*/ 3098416 w 6085020"/>
              <a:gd name="connsiteY18818" fmla="*/ 3181070 h 4885973"/>
              <a:gd name="connsiteX18819" fmla="*/ 3108114 w 6085020"/>
              <a:gd name="connsiteY18819" fmla="*/ 3196812 h 4885973"/>
              <a:gd name="connsiteX18820" fmla="*/ 3108875 w 6085020"/>
              <a:gd name="connsiteY18820" fmla="*/ 3196622 h 4885973"/>
              <a:gd name="connsiteX18821" fmla="*/ 3098416 w 6085020"/>
              <a:gd name="connsiteY18821" fmla="*/ 3181070 h 4885973"/>
              <a:gd name="connsiteX18822" fmla="*/ 1982195 w 6085020"/>
              <a:gd name="connsiteY18822" fmla="*/ 3181070 h 4885973"/>
              <a:gd name="connsiteX18823" fmla="*/ 1982195 w 6085020"/>
              <a:gd name="connsiteY18823" fmla="*/ 3181070 h 4885973"/>
              <a:gd name="connsiteX18824" fmla="*/ 705862 w 6085020"/>
              <a:gd name="connsiteY18824" fmla="*/ 3180501 h 4885973"/>
              <a:gd name="connsiteX18825" fmla="*/ 702249 w 6085020"/>
              <a:gd name="connsiteY18825" fmla="*/ 3185243 h 4885973"/>
              <a:gd name="connsiteX18826" fmla="*/ 699207 w 6085020"/>
              <a:gd name="connsiteY18826" fmla="*/ 3189605 h 4885973"/>
              <a:gd name="connsiteX18827" fmla="*/ 702630 w 6085020"/>
              <a:gd name="connsiteY18827" fmla="*/ 3189605 h 4885973"/>
              <a:gd name="connsiteX18828" fmla="*/ 705862 w 6085020"/>
              <a:gd name="connsiteY18828" fmla="*/ 3187898 h 4885973"/>
              <a:gd name="connsiteX18829" fmla="*/ 5527861 w 6085020"/>
              <a:gd name="connsiteY18829" fmla="*/ 3178604 h 4885973"/>
              <a:gd name="connsiteX18830" fmla="*/ 5527480 w 6085020"/>
              <a:gd name="connsiteY18830" fmla="*/ 3178984 h 4885973"/>
              <a:gd name="connsiteX18831" fmla="*/ 5527480 w 6085020"/>
              <a:gd name="connsiteY18831" fmla="*/ 3180691 h 4885973"/>
              <a:gd name="connsiteX18832" fmla="*/ 5529097 w 6085020"/>
              <a:gd name="connsiteY18832" fmla="*/ 3180785 h 4885973"/>
              <a:gd name="connsiteX18833" fmla="*/ 5529191 w 6085020"/>
              <a:gd name="connsiteY18833" fmla="*/ 3180691 h 4885973"/>
              <a:gd name="connsiteX18834" fmla="*/ 5529191 w 6085020"/>
              <a:gd name="connsiteY18834" fmla="*/ 3178984 h 4885973"/>
              <a:gd name="connsiteX18835" fmla="*/ 5527861 w 6085020"/>
              <a:gd name="connsiteY18835" fmla="*/ 3178604 h 4885973"/>
              <a:gd name="connsiteX18836" fmla="*/ 995281 w 6085020"/>
              <a:gd name="connsiteY18836" fmla="*/ 3178415 h 4885973"/>
              <a:gd name="connsiteX18837" fmla="*/ 995281 w 6085020"/>
              <a:gd name="connsiteY18837" fmla="*/ 3178415 h 4885973"/>
              <a:gd name="connsiteX18838" fmla="*/ 371757 w 6085020"/>
              <a:gd name="connsiteY18838" fmla="*/ 3178225 h 4885973"/>
              <a:gd name="connsiteX18839" fmla="*/ 371757 w 6085020"/>
              <a:gd name="connsiteY18839" fmla="*/ 3178225 h 4885973"/>
              <a:gd name="connsiteX18840" fmla="*/ 2522051 w 6085020"/>
              <a:gd name="connsiteY18840" fmla="*/ 3177087 h 4885973"/>
              <a:gd name="connsiteX18841" fmla="*/ 2522051 w 6085020"/>
              <a:gd name="connsiteY18841" fmla="*/ 3177087 h 4885973"/>
              <a:gd name="connsiteX18842" fmla="*/ 3882623 w 6085020"/>
              <a:gd name="connsiteY18842" fmla="*/ 3175949 h 4885973"/>
              <a:gd name="connsiteX18843" fmla="*/ 3882623 w 6085020"/>
              <a:gd name="connsiteY18843" fmla="*/ 3175949 h 4885973"/>
              <a:gd name="connsiteX18844" fmla="*/ 5545906 w 6085020"/>
              <a:gd name="connsiteY18844" fmla="*/ 3175532 h 4885973"/>
              <a:gd name="connsiteX18845" fmla="*/ 5541685 w 6085020"/>
              <a:gd name="connsiteY18845" fmla="*/ 3185982 h 4885973"/>
              <a:gd name="connsiteX18846" fmla="*/ 5552163 w 6085020"/>
              <a:gd name="connsiteY18846" fmla="*/ 3190193 h 4885973"/>
              <a:gd name="connsiteX18847" fmla="*/ 5552201 w 6085020"/>
              <a:gd name="connsiteY18847" fmla="*/ 3190174 h 4885973"/>
              <a:gd name="connsiteX18848" fmla="*/ 5557012 w 6085020"/>
              <a:gd name="connsiteY18848" fmla="*/ 3179989 h 4885973"/>
              <a:gd name="connsiteX18849" fmla="*/ 5556764 w 6085020"/>
              <a:gd name="connsiteY18849" fmla="*/ 3179363 h 4885973"/>
              <a:gd name="connsiteX18850" fmla="*/ 5556384 w 6085020"/>
              <a:gd name="connsiteY18850" fmla="*/ 3179742 h 4885973"/>
              <a:gd name="connsiteX18851" fmla="*/ 5545906 w 6085020"/>
              <a:gd name="connsiteY18851" fmla="*/ 3175532 h 4885973"/>
              <a:gd name="connsiteX18852" fmla="*/ 3260079 w 6085020"/>
              <a:gd name="connsiteY18852" fmla="*/ 3175528 h 4885973"/>
              <a:gd name="connsiteX18853" fmla="*/ 3259289 w 6085020"/>
              <a:gd name="connsiteY18853" fmla="*/ 3176328 h 4885973"/>
              <a:gd name="connsiteX18854" fmla="*/ 3259289 w 6085020"/>
              <a:gd name="connsiteY18854" fmla="*/ 3175759 h 4885973"/>
              <a:gd name="connsiteX18855" fmla="*/ 1477790 w 6085020"/>
              <a:gd name="connsiteY18855" fmla="*/ 3173895 h 4885973"/>
              <a:gd name="connsiteX18856" fmla="*/ 1471054 w 6085020"/>
              <a:gd name="connsiteY18856" fmla="*/ 3177277 h 4885973"/>
              <a:gd name="connsiteX18857" fmla="*/ 1470483 w 6085020"/>
              <a:gd name="connsiteY18857" fmla="*/ 3177277 h 4885973"/>
              <a:gd name="connsiteX18858" fmla="*/ 1486266 w 6085020"/>
              <a:gd name="connsiteY18858" fmla="*/ 3198140 h 4885973"/>
              <a:gd name="connsiteX18859" fmla="*/ 1477790 w 6085020"/>
              <a:gd name="connsiteY18859" fmla="*/ 3173895 h 4885973"/>
              <a:gd name="connsiteX18860" fmla="*/ 2580048 w 6085020"/>
              <a:gd name="connsiteY18860" fmla="*/ 3173104 h 4885973"/>
              <a:gd name="connsiteX18861" fmla="*/ 2580048 w 6085020"/>
              <a:gd name="connsiteY18861" fmla="*/ 3183536 h 4885973"/>
              <a:gd name="connsiteX18862" fmla="*/ 2590507 w 6085020"/>
              <a:gd name="connsiteY18862" fmla="*/ 3183536 h 4885973"/>
              <a:gd name="connsiteX18863" fmla="*/ 2590507 w 6085020"/>
              <a:gd name="connsiteY18863" fmla="*/ 3173104 h 4885973"/>
              <a:gd name="connsiteX18864" fmla="*/ 3316716 w 6085020"/>
              <a:gd name="connsiteY18864" fmla="*/ 3172345 h 4885973"/>
              <a:gd name="connsiteX18865" fmla="*/ 3316716 w 6085020"/>
              <a:gd name="connsiteY18865" fmla="*/ 3182777 h 4885973"/>
              <a:gd name="connsiteX18866" fmla="*/ 3327745 w 6085020"/>
              <a:gd name="connsiteY18866" fmla="*/ 3182777 h 4885973"/>
              <a:gd name="connsiteX18867" fmla="*/ 3327175 w 6085020"/>
              <a:gd name="connsiteY18867" fmla="*/ 3172345 h 4885973"/>
              <a:gd name="connsiteX18868" fmla="*/ 896019 w 6085020"/>
              <a:gd name="connsiteY18868" fmla="*/ 3171776 h 4885973"/>
              <a:gd name="connsiteX18869" fmla="*/ 896019 w 6085020"/>
              <a:gd name="connsiteY18869" fmla="*/ 3187329 h 4885973"/>
              <a:gd name="connsiteX18870" fmla="*/ 906288 w 6085020"/>
              <a:gd name="connsiteY18870" fmla="*/ 3171776 h 4885973"/>
              <a:gd name="connsiteX18871" fmla="*/ 5076048 w 6085020"/>
              <a:gd name="connsiteY18871" fmla="*/ 3169880 h 4885973"/>
              <a:gd name="connsiteX18872" fmla="*/ 5074907 w 6085020"/>
              <a:gd name="connsiteY18872" fmla="*/ 3170259 h 4885973"/>
              <a:gd name="connsiteX18873" fmla="*/ 5076238 w 6085020"/>
              <a:gd name="connsiteY18873" fmla="*/ 3171587 h 4885973"/>
              <a:gd name="connsiteX18874" fmla="*/ 5077759 w 6085020"/>
              <a:gd name="connsiteY18874" fmla="*/ 3171587 h 4885973"/>
              <a:gd name="connsiteX18875" fmla="*/ 5077759 w 6085020"/>
              <a:gd name="connsiteY18875" fmla="*/ 3169880 h 4885973"/>
              <a:gd name="connsiteX18876" fmla="*/ 5076048 w 6085020"/>
              <a:gd name="connsiteY18876" fmla="*/ 3169880 h 4885973"/>
              <a:gd name="connsiteX18877" fmla="*/ 3436705 w 6085020"/>
              <a:gd name="connsiteY18877" fmla="*/ 3168931 h 4885973"/>
              <a:gd name="connsiteX18878" fmla="*/ 3437517 w 6085020"/>
              <a:gd name="connsiteY18878" fmla="*/ 3169674 h 4885973"/>
              <a:gd name="connsiteX18879" fmla="*/ 3437086 w 6085020"/>
              <a:gd name="connsiteY18879" fmla="*/ 3169880 h 4885973"/>
              <a:gd name="connsiteX18880" fmla="*/ 5491541 w 6085020"/>
              <a:gd name="connsiteY18880" fmla="*/ 3168742 h 4885973"/>
              <a:gd name="connsiteX18881" fmla="*/ 5492111 w 6085020"/>
              <a:gd name="connsiteY18881" fmla="*/ 3168931 h 4885973"/>
              <a:gd name="connsiteX18882" fmla="*/ 5493062 w 6085020"/>
              <a:gd name="connsiteY18882" fmla="*/ 3171018 h 4885973"/>
              <a:gd name="connsiteX18883" fmla="*/ 5491541 w 6085020"/>
              <a:gd name="connsiteY18883" fmla="*/ 3171018 h 4885973"/>
              <a:gd name="connsiteX18884" fmla="*/ 3441840 w 6085020"/>
              <a:gd name="connsiteY18884" fmla="*/ 3167604 h 4885973"/>
              <a:gd name="connsiteX18885" fmla="*/ 3427578 w 6085020"/>
              <a:gd name="connsiteY18885" fmla="*/ 3174621 h 4885973"/>
              <a:gd name="connsiteX18886" fmla="*/ 3441840 w 6085020"/>
              <a:gd name="connsiteY18886" fmla="*/ 3177087 h 4885973"/>
              <a:gd name="connsiteX18887" fmla="*/ 3439843 w 6085020"/>
              <a:gd name="connsiteY18887" fmla="*/ 3171800 h 4885973"/>
              <a:gd name="connsiteX18888" fmla="*/ 3437517 w 6085020"/>
              <a:gd name="connsiteY18888" fmla="*/ 3169674 h 4885973"/>
              <a:gd name="connsiteX18889" fmla="*/ 2414042 w 6085020"/>
              <a:gd name="connsiteY18889" fmla="*/ 3167604 h 4885973"/>
              <a:gd name="connsiteX18890" fmla="*/ 2414042 w 6085020"/>
              <a:gd name="connsiteY18890" fmla="*/ 3167604 h 4885973"/>
              <a:gd name="connsiteX18891" fmla="*/ 3415978 w 6085020"/>
              <a:gd name="connsiteY18891" fmla="*/ 3166845 h 4885973"/>
              <a:gd name="connsiteX18892" fmla="*/ 3415978 w 6085020"/>
              <a:gd name="connsiteY18892" fmla="*/ 3166845 h 4885973"/>
              <a:gd name="connsiteX18893" fmla="*/ 566477 w 6085020"/>
              <a:gd name="connsiteY18893" fmla="*/ 3166845 h 4885973"/>
              <a:gd name="connsiteX18894" fmla="*/ 566477 w 6085020"/>
              <a:gd name="connsiteY18894" fmla="*/ 3166845 h 4885973"/>
              <a:gd name="connsiteX18895" fmla="*/ 3392051 w 6085020"/>
              <a:gd name="connsiteY18895" fmla="*/ 3166321 h 4885973"/>
              <a:gd name="connsiteX18896" fmla="*/ 3388976 w 6085020"/>
              <a:gd name="connsiteY18896" fmla="*/ 3169121 h 4885973"/>
              <a:gd name="connsiteX18897" fmla="*/ 3392051 w 6085020"/>
              <a:gd name="connsiteY18897" fmla="*/ 3166321 h 4885973"/>
              <a:gd name="connsiteX18898" fmla="*/ 5510937 w 6085020"/>
              <a:gd name="connsiteY18898" fmla="*/ 3165897 h 4885973"/>
              <a:gd name="connsiteX18899" fmla="*/ 5509225 w 6085020"/>
              <a:gd name="connsiteY18899" fmla="*/ 3168362 h 4885973"/>
              <a:gd name="connsiteX18900" fmla="*/ 5511697 w 6085020"/>
              <a:gd name="connsiteY18900" fmla="*/ 3170069 h 4885973"/>
              <a:gd name="connsiteX18901" fmla="*/ 5511127 w 6085020"/>
              <a:gd name="connsiteY18901" fmla="*/ 3167604 h 4885973"/>
              <a:gd name="connsiteX18902" fmla="*/ 5512458 w 6085020"/>
              <a:gd name="connsiteY18902" fmla="*/ 3167793 h 4885973"/>
              <a:gd name="connsiteX18903" fmla="*/ 5512648 w 6085020"/>
              <a:gd name="connsiteY18903" fmla="*/ 3167604 h 4885973"/>
              <a:gd name="connsiteX18904" fmla="*/ 5512743 w 6085020"/>
              <a:gd name="connsiteY18904" fmla="*/ 3165992 h 4885973"/>
              <a:gd name="connsiteX18905" fmla="*/ 5512648 w 6085020"/>
              <a:gd name="connsiteY18905" fmla="*/ 3165897 h 4885973"/>
              <a:gd name="connsiteX18906" fmla="*/ 5510937 w 6085020"/>
              <a:gd name="connsiteY18906" fmla="*/ 3165897 h 4885973"/>
              <a:gd name="connsiteX18907" fmla="*/ 921690 w 6085020"/>
              <a:gd name="connsiteY18907" fmla="*/ 3165707 h 4885973"/>
              <a:gd name="connsiteX18908" fmla="*/ 923022 w 6085020"/>
              <a:gd name="connsiteY18908" fmla="*/ 3172345 h 4885973"/>
              <a:gd name="connsiteX18909" fmla="*/ 914084 w 6085020"/>
              <a:gd name="connsiteY18909" fmla="*/ 3173483 h 4885973"/>
              <a:gd name="connsiteX18910" fmla="*/ 915605 w 6085020"/>
              <a:gd name="connsiteY18910" fmla="*/ 3175380 h 4885973"/>
              <a:gd name="connsiteX18911" fmla="*/ 917127 w 6085020"/>
              <a:gd name="connsiteY18911" fmla="*/ 3177277 h 4885973"/>
              <a:gd name="connsiteX18912" fmla="*/ 921690 w 6085020"/>
              <a:gd name="connsiteY18912" fmla="*/ 3175001 h 4885973"/>
              <a:gd name="connsiteX18913" fmla="*/ 926634 w 6085020"/>
              <a:gd name="connsiteY18913" fmla="*/ 3170259 h 4885973"/>
              <a:gd name="connsiteX18914" fmla="*/ 926634 w 6085020"/>
              <a:gd name="connsiteY18914" fmla="*/ 3167983 h 4885973"/>
              <a:gd name="connsiteX18915" fmla="*/ 924162 w 6085020"/>
              <a:gd name="connsiteY18915" fmla="*/ 3166845 h 4885973"/>
              <a:gd name="connsiteX18916" fmla="*/ 397532 w 6085020"/>
              <a:gd name="connsiteY18916" fmla="*/ 3164504 h 4885973"/>
              <a:gd name="connsiteX18917" fmla="*/ 400661 w 6085020"/>
              <a:gd name="connsiteY18917" fmla="*/ 3182587 h 4885973"/>
              <a:gd name="connsiteX18918" fmla="*/ 397532 w 6085020"/>
              <a:gd name="connsiteY18918" fmla="*/ 3164504 h 4885973"/>
              <a:gd name="connsiteX18919" fmla="*/ 5499337 w 6085020"/>
              <a:gd name="connsiteY18919" fmla="*/ 3164190 h 4885973"/>
              <a:gd name="connsiteX18920" fmla="*/ 5495154 w 6085020"/>
              <a:gd name="connsiteY18920" fmla="*/ 3165897 h 4885973"/>
              <a:gd name="connsiteX18921" fmla="*/ 5492301 w 6085020"/>
              <a:gd name="connsiteY18921" fmla="*/ 3164379 h 4885973"/>
              <a:gd name="connsiteX18922" fmla="*/ 5489639 w 6085020"/>
              <a:gd name="connsiteY18922" fmla="*/ 3164379 h 4885973"/>
              <a:gd name="connsiteX18923" fmla="*/ 5489639 w 6085020"/>
              <a:gd name="connsiteY18923" fmla="*/ 3172345 h 4885973"/>
              <a:gd name="connsiteX18924" fmla="*/ 5488118 w 6085020"/>
              <a:gd name="connsiteY18924" fmla="*/ 3175001 h 4885973"/>
              <a:gd name="connsiteX18925" fmla="*/ 5494013 w 6085020"/>
              <a:gd name="connsiteY18925" fmla="*/ 3182777 h 4885973"/>
              <a:gd name="connsiteX18926" fmla="*/ 5498957 w 6085020"/>
              <a:gd name="connsiteY18926" fmla="*/ 3189794 h 4885973"/>
              <a:gd name="connsiteX18927" fmla="*/ 5498367 w 6085020"/>
              <a:gd name="connsiteY18927" fmla="*/ 3191577 h 4885973"/>
              <a:gd name="connsiteX18928" fmla="*/ 5499908 w 6085020"/>
              <a:gd name="connsiteY18928" fmla="*/ 3192260 h 4885973"/>
              <a:gd name="connsiteX18929" fmla="*/ 5509796 w 6085020"/>
              <a:gd name="connsiteY18929" fmla="*/ 3206675 h 4885973"/>
              <a:gd name="connsiteX18930" fmla="*/ 5531284 w 6085020"/>
              <a:gd name="connsiteY18930" fmla="*/ 3196622 h 4885973"/>
              <a:gd name="connsiteX18931" fmla="*/ 5514930 w 6085020"/>
              <a:gd name="connsiteY18931" fmla="*/ 3182018 h 4885973"/>
              <a:gd name="connsiteX18932" fmla="*/ 5510366 w 6085020"/>
              <a:gd name="connsiteY18932" fmla="*/ 3178035 h 4885973"/>
              <a:gd name="connsiteX18933" fmla="*/ 5511507 w 6085020"/>
              <a:gd name="connsiteY18933" fmla="*/ 3178035 h 4885973"/>
              <a:gd name="connsiteX18934" fmla="*/ 5514170 w 6085020"/>
              <a:gd name="connsiteY18934" fmla="*/ 3174052 h 4885973"/>
              <a:gd name="connsiteX18935" fmla="*/ 5511507 w 6085020"/>
              <a:gd name="connsiteY18935" fmla="*/ 3174052 h 4885973"/>
              <a:gd name="connsiteX18936" fmla="*/ 5508845 w 6085020"/>
              <a:gd name="connsiteY18936" fmla="*/ 3177846 h 4885973"/>
              <a:gd name="connsiteX18937" fmla="*/ 5504851 w 6085020"/>
              <a:gd name="connsiteY18937" fmla="*/ 3175001 h 4885973"/>
              <a:gd name="connsiteX18938" fmla="*/ 5505803 w 6085020"/>
              <a:gd name="connsiteY18938" fmla="*/ 3172725 h 4885973"/>
              <a:gd name="connsiteX18939" fmla="*/ 5506753 w 6085020"/>
              <a:gd name="connsiteY18939" fmla="*/ 3170638 h 4885973"/>
              <a:gd name="connsiteX18940" fmla="*/ 5507894 w 6085020"/>
              <a:gd name="connsiteY18940" fmla="*/ 3164190 h 4885973"/>
              <a:gd name="connsiteX18941" fmla="*/ 5499337 w 6085020"/>
              <a:gd name="connsiteY18941" fmla="*/ 3164190 h 4885973"/>
              <a:gd name="connsiteX18942" fmla="*/ 3271269 w 6085020"/>
              <a:gd name="connsiteY18942" fmla="*/ 3164190 h 4885973"/>
              <a:gd name="connsiteX18943" fmla="*/ 3276784 w 6085020"/>
              <a:gd name="connsiteY18943" fmla="*/ 3170638 h 4885973"/>
              <a:gd name="connsiteX18944" fmla="*/ 3260079 w 6085020"/>
              <a:gd name="connsiteY18944" fmla="*/ 3175528 h 4885973"/>
              <a:gd name="connsiteX18945" fmla="*/ 5488308 w 6085020"/>
              <a:gd name="connsiteY18945" fmla="*/ 3163052 h 4885973"/>
              <a:gd name="connsiteX18946" fmla="*/ 5482033 w 6085020"/>
              <a:gd name="connsiteY18946" fmla="*/ 3165707 h 4885973"/>
              <a:gd name="connsiteX18947" fmla="*/ 5486406 w 6085020"/>
              <a:gd name="connsiteY18947" fmla="*/ 3167414 h 4885973"/>
              <a:gd name="connsiteX18948" fmla="*/ 5487357 w 6085020"/>
              <a:gd name="connsiteY18948" fmla="*/ 3165328 h 4885973"/>
              <a:gd name="connsiteX18949" fmla="*/ 2176916 w 6085020"/>
              <a:gd name="connsiteY18949" fmla="*/ 3161724 h 4885973"/>
              <a:gd name="connsiteX18950" fmla="*/ 2176916 w 6085020"/>
              <a:gd name="connsiteY18950" fmla="*/ 3161724 h 4885973"/>
              <a:gd name="connsiteX18951" fmla="*/ 905717 w 6085020"/>
              <a:gd name="connsiteY18951" fmla="*/ 3160017 h 4885973"/>
              <a:gd name="connsiteX18952" fmla="*/ 905717 w 6085020"/>
              <a:gd name="connsiteY18952" fmla="*/ 3161155 h 4885973"/>
              <a:gd name="connsiteX18953" fmla="*/ 907048 w 6085020"/>
              <a:gd name="connsiteY18953" fmla="*/ 3162483 h 4885973"/>
              <a:gd name="connsiteX18954" fmla="*/ 907048 w 6085020"/>
              <a:gd name="connsiteY18954" fmla="*/ 3162103 h 4885973"/>
              <a:gd name="connsiteX18955" fmla="*/ 907048 w 6085020"/>
              <a:gd name="connsiteY18955" fmla="*/ 3160965 h 4885973"/>
              <a:gd name="connsiteX18956" fmla="*/ 905717 w 6085020"/>
              <a:gd name="connsiteY18956" fmla="*/ 3160017 h 4885973"/>
              <a:gd name="connsiteX18957" fmla="*/ 3124753 w 6085020"/>
              <a:gd name="connsiteY18957" fmla="*/ 3158500 h 4885973"/>
              <a:gd name="connsiteX18958" fmla="*/ 3123897 w 6085020"/>
              <a:gd name="connsiteY18958" fmla="*/ 3171018 h 4885973"/>
              <a:gd name="connsiteX18959" fmla="*/ 3124753 w 6085020"/>
              <a:gd name="connsiteY18959" fmla="*/ 3158500 h 4885973"/>
              <a:gd name="connsiteX18960" fmla="*/ 911802 w 6085020"/>
              <a:gd name="connsiteY18960" fmla="*/ 3156982 h 4885973"/>
              <a:gd name="connsiteX18961" fmla="*/ 910851 w 6085020"/>
              <a:gd name="connsiteY18961" fmla="*/ 3160017 h 4885973"/>
              <a:gd name="connsiteX18962" fmla="*/ 912373 w 6085020"/>
              <a:gd name="connsiteY18962" fmla="*/ 3161155 h 4885973"/>
              <a:gd name="connsiteX18963" fmla="*/ 913894 w 6085020"/>
              <a:gd name="connsiteY18963" fmla="*/ 3162293 h 4885973"/>
              <a:gd name="connsiteX18964" fmla="*/ 911802 w 6085020"/>
              <a:gd name="connsiteY18964" fmla="*/ 3158120 h 4885973"/>
              <a:gd name="connsiteX18965" fmla="*/ 3195173 w 6085020"/>
              <a:gd name="connsiteY18965" fmla="*/ 3156828 h 4885973"/>
              <a:gd name="connsiteX18966" fmla="*/ 3192734 w 6085020"/>
              <a:gd name="connsiteY18966" fmla="*/ 3160965 h 4885973"/>
              <a:gd name="connsiteX18967" fmla="*/ 3187980 w 6085020"/>
              <a:gd name="connsiteY18967" fmla="*/ 3169311 h 4885973"/>
              <a:gd name="connsiteX18968" fmla="*/ 3195173 w 6085020"/>
              <a:gd name="connsiteY18968" fmla="*/ 3156828 h 4885973"/>
              <a:gd name="connsiteX18969" fmla="*/ 2827942 w 6085020"/>
              <a:gd name="connsiteY18969" fmla="*/ 3156722 h 4885973"/>
              <a:gd name="connsiteX18970" fmla="*/ 2836000 w 6085020"/>
              <a:gd name="connsiteY18970" fmla="*/ 3173294 h 4885973"/>
              <a:gd name="connsiteX18971" fmla="*/ 2827942 w 6085020"/>
              <a:gd name="connsiteY18971" fmla="*/ 3156722 h 4885973"/>
              <a:gd name="connsiteX18972" fmla="*/ 3919514 w 6085020"/>
              <a:gd name="connsiteY18972" fmla="*/ 3156603 h 4885973"/>
              <a:gd name="connsiteX18973" fmla="*/ 3919514 w 6085020"/>
              <a:gd name="connsiteY18973" fmla="*/ 3156603 h 4885973"/>
              <a:gd name="connsiteX18974" fmla="*/ 4991618 w 6085020"/>
              <a:gd name="connsiteY18974" fmla="*/ 3156413 h 4885973"/>
              <a:gd name="connsiteX18975" fmla="*/ 4991618 w 6085020"/>
              <a:gd name="connsiteY18975" fmla="*/ 3156413 h 4885973"/>
              <a:gd name="connsiteX18976" fmla="*/ 4813631 w 6085020"/>
              <a:gd name="connsiteY18976" fmla="*/ 3155844 h 4885973"/>
              <a:gd name="connsiteX18977" fmla="*/ 4813631 w 6085020"/>
              <a:gd name="connsiteY18977" fmla="*/ 3155844 h 4885973"/>
              <a:gd name="connsiteX18978" fmla="*/ 3285721 w 6085020"/>
              <a:gd name="connsiteY18978" fmla="*/ 3155465 h 4885973"/>
              <a:gd name="connsiteX18979" fmla="*/ 3281728 w 6085020"/>
              <a:gd name="connsiteY18979" fmla="*/ 3164948 h 4885973"/>
              <a:gd name="connsiteX18980" fmla="*/ 3281537 w 6085020"/>
              <a:gd name="connsiteY18980" fmla="*/ 3164948 h 4885973"/>
              <a:gd name="connsiteX18981" fmla="*/ 3279446 w 6085020"/>
              <a:gd name="connsiteY18981" fmla="*/ 3157362 h 4885973"/>
              <a:gd name="connsiteX18982" fmla="*/ 3285721 w 6085020"/>
              <a:gd name="connsiteY18982" fmla="*/ 3155465 h 4885973"/>
              <a:gd name="connsiteX18983" fmla="*/ 3887757 w 6085020"/>
              <a:gd name="connsiteY18983" fmla="*/ 3155086 h 4885973"/>
              <a:gd name="connsiteX18984" fmla="*/ 3887757 w 6085020"/>
              <a:gd name="connsiteY18984" fmla="*/ 3155086 h 4885973"/>
              <a:gd name="connsiteX18985" fmla="*/ 5078063 w 6085020"/>
              <a:gd name="connsiteY18985" fmla="*/ 3154498 h 4885973"/>
              <a:gd name="connsiteX18986" fmla="*/ 5077379 w 6085020"/>
              <a:gd name="connsiteY18986" fmla="*/ 3156034 h 4885973"/>
              <a:gd name="connsiteX18987" fmla="*/ 5078139 w 6085020"/>
              <a:gd name="connsiteY18987" fmla="*/ 3156793 h 4885973"/>
              <a:gd name="connsiteX18988" fmla="*/ 5079851 w 6085020"/>
              <a:gd name="connsiteY18988" fmla="*/ 3156793 h 4885973"/>
              <a:gd name="connsiteX18989" fmla="*/ 5079851 w 6085020"/>
              <a:gd name="connsiteY18989" fmla="*/ 3155086 h 4885973"/>
              <a:gd name="connsiteX18990" fmla="*/ 5078063 w 6085020"/>
              <a:gd name="connsiteY18990" fmla="*/ 3154498 h 4885973"/>
              <a:gd name="connsiteX18991" fmla="*/ 3338299 w 6085020"/>
              <a:gd name="connsiteY18991" fmla="*/ 3154114 h 4885973"/>
              <a:gd name="connsiteX18992" fmla="*/ 3322041 w 6085020"/>
              <a:gd name="connsiteY18992" fmla="*/ 3161724 h 4885973"/>
              <a:gd name="connsiteX18993" fmla="*/ 3322041 w 6085020"/>
              <a:gd name="connsiteY18993" fmla="*/ 3161914 h 4885973"/>
              <a:gd name="connsiteX18994" fmla="*/ 3353417 w 6085020"/>
              <a:gd name="connsiteY18994" fmla="*/ 3156603 h 4885973"/>
              <a:gd name="connsiteX18995" fmla="*/ 3338299 w 6085020"/>
              <a:gd name="connsiteY18995" fmla="*/ 3154114 h 4885973"/>
              <a:gd name="connsiteX18996" fmla="*/ 1311293 w 6085020"/>
              <a:gd name="connsiteY18996" fmla="*/ 3153815 h 4885973"/>
              <a:gd name="connsiteX18997" fmla="*/ 1313604 w 6085020"/>
              <a:gd name="connsiteY18997" fmla="*/ 3155655 h 4885973"/>
              <a:gd name="connsiteX18998" fmla="*/ 1313646 w 6085020"/>
              <a:gd name="connsiteY18998" fmla="*/ 3155807 h 4885973"/>
              <a:gd name="connsiteX18999" fmla="*/ 1312083 w 6085020"/>
              <a:gd name="connsiteY18999" fmla="*/ 3158310 h 4885973"/>
              <a:gd name="connsiteX19000" fmla="*/ 1309420 w 6085020"/>
              <a:gd name="connsiteY19000" fmla="*/ 3156603 h 4885973"/>
              <a:gd name="connsiteX19001" fmla="*/ 1309379 w 6085020"/>
              <a:gd name="connsiteY19001" fmla="*/ 3156451 h 4885973"/>
              <a:gd name="connsiteX19002" fmla="*/ 1310942 w 6085020"/>
              <a:gd name="connsiteY19002" fmla="*/ 3153948 h 4885973"/>
              <a:gd name="connsiteX19003" fmla="*/ 1310751 w 6085020"/>
              <a:gd name="connsiteY19003" fmla="*/ 3153948 h 4885973"/>
              <a:gd name="connsiteX19004" fmla="*/ 1311293 w 6085020"/>
              <a:gd name="connsiteY19004" fmla="*/ 3153815 h 4885973"/>
              <a:gd name="connsiteX19005" fmla="*/ 5490019 w 6085020"/>
              <a:gd name="connsiteY19005" fmla="*/ 3153189 h 4885973"/>
              <a:gd name="connsiteX19006" fmla="*/ 5489278 w 6085020"/>
              <a:gd name="connsiteY19006" fmla="*/ 3154915 h 4885973"/>
              <a:gd name="connsiteX19007" fmla="*/ 5490019 w 6085020"/>
              <a:gd name="connsiteY19007" fmla="*/ 3155655 h 4885973"/>
              <a:gd name="connsiteX19008" fmla="*/ 5491750 w 6085020"/>
              <a:gd name="connsiteY19008" fmla="*/ 3154915 h 4885973"/>
              <a:gd name="connsiteX19009" fmla="*/ 5491008 w 6085020"/>
              <a:gd name="connsiteY19009" fmla="*/ 3153189 h 4885973"/>
              <a:gd name="connsiteX19010" fmla="*/ 5490019 w 6085020"/>
              <a:gd name="connsiteY19010" fmla="*/ 3153189 h 4885973"/>
              <a:gd name="connsiteX19011" fmla="*/ 5541552 w 6085020"/>
              <a:gd name="connsiteY19011" fmla="*/ 3153000 h 4885973"/>
              <a:gd name="connsiteX19012" fmla="*/ 5535086 w 6085020"/>
              <a:gd name="connsiteY19012" fmla="*/ 3155844 h 4885973"/>
              <a:gd name="connsiteX19013" fmla="*/ 5537178 w 6085020"/>
              <a:gd name="connsiteY19013" fmla="*/ 3159828 h 4885973"/>
              <a:gd name="connsiteX19014" fmla="*/ 5539270 w 6085020"/>
              <a:gd name="connsiteY19014" fmla="*/ 3163621 h 4885973"/>
              <a:gd name="connsiteX19015" fmla="*/ 5536037 w 6085020"/>
              <a:gd name="connsiteY19015" fmla="*/ 3163621 h 4885973"/>
              <a:gd name="connsiteX19016" fmla="*/ 5533945 w 6085020"/>
              <a:gd name="connsiteY19016" fmla="*/ 3165138 h 4885973"/>
              <a:gd name="connsiteX19017" fmla="*/ 5536037 w 6085020"/>
              <a:gd name="connsiteY19017" fmla="*/ 3169880 h 4885973"/>
              <a:gd name="connsiteX19018" fmla="*/ 5539840 w 6085020"/>
              <a:gd name="connsiteY19018" fmla="*/ 3167414 h 4885973"/>
              <a:gd name="connsiteX19019" fmla="*/ 5543263 w 6085020"/>
              <a:gd name="connsiteY19019" fmla="*/ 3164190 h 4885973"/>
              <a:gd name="connsiteX19020" fmla="*/ 5540601 w 6085020"/>
              <a:gd name="connsiteY19020" fmla="*/ 3171018 h 4885973"/>
              <a:gd name="connsiteX19021" fmla="*/ 5537749 w 6085020"/>
              <a:gd name="connsiteY19021" fmla="*/ 3178035 h 4885973"/>
              <a:gd name="connsiteX19022" fmla="*/ 5556764 w 6085020"/>
              <a:gd name="connsiteY19022" fmla="*/ 3169690 h 4885973"/>
              <a:gd name="connsiteX19023" fmla="*/ 5549729 w 6085020"/>
              <a:gd name="connsiteY19023" fmla="*/ 3166845 h 4885973"/>
              <a:gd name="connsiteX19024" fmla="*/ 5542883 w 6085020"/>
              <a:gd name="connsiteY19024" fmla="*/ 3164000 h 4885973"/>
              <a:gd name="connsiteX19025" fmla="*/ 5542883 w 6085020"/>
              <a:gd name="connsiteY19025" fmla="*/ 3161914 h 4885973"/>
              <a:gd name="connsiteX19026" fmla="*/ 5542883 w 6085020"/>
              <a:gd name="connsiteY19026" fmla="*/ 3156034 h 4885973"/>
              <a:gd name="connsiteX19027" fmla="*/ 1316076 w 6085020"/>
              <a:gd name="connsiteY19027" fmla="*/ 3152810 h 4885973"/>
              <a:gd name="connsiteX19028" fmla="*/ 1316076 w 6085020"/>
              <a:gd name="connsiteY19028" fmla="*/ 3159448 h 4885973"/>
              <a:gd name="connsiteX19029" fmla="*/ 1322541 w 6085020"/>
              <a:gd name="connsiteY19029" fmla="*/ 3159448 h 4885973"/>
              <a:gd name="connsiteX19030" fmla="*/ 1322541 w 6085020"/>
              <a:gd name="connsiteY19030" fmla="*/ 3157741 h 4885973"/>
              <a:gd name="connsiteX19031" fmla="*/ 1320640 w 6085020"/>
              <a:gd name="connsiteY19031" fmla="*/ 3154517 h 4885973"/>
              <a:gd name="connsiteX19032" fmla="*/ 1317407 w 6085020"/>
              <a:gd name="connsiteY19032" fmla="*/ 3154517 h 4885973"/>
              <a:gd name="connsiteX19033" fmla="*/ 5063878 w 6085020"/>
              <a:gd name="connsiteY19033" fmla="*/ 3152431 h 4885973"/>
              <a:gd name="connsiteX19034" fmla="*/ 5060455 w 6085020"/>
              <a:gd name="connsiteY19034" fmla="*/ 3152810 h 4885973"/>
              <a:gd name="connsiteX19035" fmla="*/ 5061786 w 6085020"/>
              <a:gd name="connsiteY19035" fmla="*/ 3154138 h 4885973"/>
              <a:gd name="connsiteX19036" fmla="*/ 5061786 w 6085020"/>
              <a:gd name="connsiteY19036" fmla="*/ 3155844 h 4885973"/>
              <a:gd name="connsiteX19037" fmla="*/ 5063517 w 6085020"/>
              <a:gd name="connsiteY19037" fmla="*/ 3156584 h 4885973"/>
              <a:gd name="connsiteX19038" fmla="*/ 5064258 w 6085020"/>
              <a:gd name="connsiteY19038" fmla="*/ 3155844 h 4885973"/>
              <a:gd name="connsiteX19039" fmla="*/ 5063878 w 6085020"/>
              <a:gd name="connsiteY19039" fmla="*/ 3152431 h 4885973"/>
              <a:gd name="connsiteX19040" fmla="*/ 2616559 w 6085020"/>
              <a:gd name="connsiteY19040" fmla="*/ 3151861 h 4885973"/>
              <a:gd name="connsiteX19041" fmla="*/ 2621313 w 6085020"/>
              <a:gd name="connsiteY19041" fmla="*/ 3177277 h 4885973"/>
              <a:gd name="connsiteX19042" fmla="*/ 2621693 w 6085020"/>
              <a:gd name="connsiteY19042" fmla="*/ 3177846 h 4885973"/>
              <a:gd name="connsiteX19043" fmla="*/ 2616559 w 6085020"/>
              <a:gd name="connsiteY19043" fmla="*/ 3151861 h 4885973"/>
              <a:gd name="connsiteX19044" fmla="*/ 2637096 w 6085020"/>
              <a:gd name="connsiteY19044" fmla="*/ 3151292 h 4885973"/>
              <a:gd name="connsiteX19045" fmla="*/ 2637096 w 6085020"/>
              <a:gd name="connsiteY19045" fmla="*/ 3151292 h 4885973"/>
              <a:gd name="connsiteX19046" fmla="*/ 1816188 w 6085020"/>
              <a:gd name="connsiteY19046" fmla="*/ 3151292 h 4885973"/>
              <a:gd name="connsiteX19047" fmla="*/ 1842240 w 6085020"/>
              <a:gd name="connsiteY19047" fmla="*/ 3151292 h 4885973"/>
              <a:gd name="connsiteX19048" fmla="*/ 1418190 w 6085020"/>
              <a:gd name="connsiteY19048" fmla="*/ 3151292 h 4885973"/>
              <a:gd name="connsiteX19049" fmla="*/ 1395273 w 6085020"/>
              <a:gd name="connsiteY19049" fmla="*/ 3162708 h 4885973"/>
              <a:gd name="connsiteX19050" fmla="*/ 1392724 w 6085020"/>
              <a:gd name="connsiteY19050" fmla="*/ 3172103 h 4885973"/>
              <a:gd name="connsiteX19051" fmla="*/ 1392139 w 6085020"/>
              <a:gd name="connsiteY19051" fmla="*/ 3172156 h 4885973"/>
              <a:gd name="connsiteX19052" fmla="*/ 1392709 w 6085020"/>
              <a:gd name="connsiteY19052" fmla="*/ 3172156 h 4885973"/>
              <a:gd name="connsiteX19053" fmla="*/ 1392724 w 6085020"/>
              <a:gd name="connsiteY19053" fmla="*/ 3172103 h 4885973"/>
              <a:gd name="connsiteX19054" fmla="*/ 1404339 w 6085020"/>
              <a:gd name="connsiteY19054" fmla="*/ 3171056 h 4885973"/>
              <a:gd name="connsiteX19055" fmla="*/ 1418190 w 6085020"/>
              <a:gd name="connsiteY19055" fmla="*/ 3151292 h 4885973"/>
              <a:gd name="connsiteX19056" fmla="*/ 1780629 w 6085020"/>
              <a:gd name="connsiteY19056" fmla="*/ 3150913 h 4885973"/>
              <a:gd name="connsiteX19057" fmla="*/ 1780629 w 6085020"/>
              <a:gd name="connsiteY19057" fmla="*/ 3161345 h 4885973"/>
              <a:gd name="connsiteX19058" fmla="*/ 1791088 w 6085020"/>
              <a:gd name="connsiteY19058" fmla="*/ 3161345 h 4885973"/>
              <a:gd name="connsiteX19059" fmla="*/ 1791088 w 6085020"/>
              <a:gd name="connsiteY19059" fmla="*/ 3150913 h 4885973"/>
              <a:gd name="connsiteX19060" fmla="*/ 1303716 w 6085020"/>
              <a:gd name="connsiteY19060" fmla="*/ 3150913 h 4885973"/>
              <a:gd name="connsiteX19061" fmla="*/ 1314174 w 6085020"/>
              <a:gd name="connsiteY19061" fmla="*/ 3177277 h 4885973"/>
              <a:gd name="connsiteX19062" fmla="*/ 1314174 w 6085020"/>
              <a:gd name="connsiteY19062" fmla="*/ 3176897 h 4885973"/>
              <a:gd name="connsiteX19063" fmla="*/ 1314174 w 6085020"/>
              <a:gd name="connsiteY19063" fmla="*/ 3150913 h 4885973"/>
              <a:gd name="connsiteX19064" fmla="*/ 297596 w 6085020"/>
              <a:gd name="connsiteY19064" fmla="*/ 3150154 h 4885973"/>
              <a:gd name="connsiteX19065" fmla="*/ 290940 w 6085020"/>
              <a:gd name="connsiteY19065" fmla="*/ 3176328 h 4885973"/>
              <a:gd name="connsiteX19066" fmla="*/ 286757 w 6085020"/>
              <a:gd name="connsiteY19066" fmla="*/ 3192829 h 4885973"/>
              <a:gd name="connsiteX19067" fmla="*/ 267741 w 6085020"/>
              <a:gd name="connsiteY19067" fmla="*/ 3182208 h 4885973"/>
              <a:gd name="connsiteX19068" fmla="*/ 284094 w 6085020"/>
              <a:gd name="connsiteY19068" fmla="*/ 3201174 h 4885973"/>
              <a:gd name="connsiteX19069" fmla="*/ 284094 w 6085020"/>
              <a:gd name="connsiteY19069" fmla="*/ 3203450 h 4885973"/>
              <a:gd name="connsiteX19070" fmla="*/ 296645 w 6085020"/>
              <a:gd name="connsiteY19070" fmla="*/ 3212365 h 4885973"/>
              <a:gd name="connsiteX19071" fmla="*/ 319654 w 6085020"/>
              <a:gd name="connsiteY19071" fmla="*/ 3219003 h 4885973"/>
              <a:gd name="connsiteX19072" fmla="*/ 325549 w 6085020"/>
              <a:gd name="connsiteY19072" fmla="*/ 3223745 h 4885973"/>
              <a:gd name="connsiteX19073" fmla="*/ 327070 w 6085020"/>
              <a:gd name="connsiteY19073" fmla="*/ 3221658 h 4885973"/>
              <a:gd name="connsiteX19074" fmla="*/ 335627 w 6085020"/>
              <a:gd name="connsiteY19074" fmla="*/ 3218244 h 4885973"/>
              <a:gd name="connsiteX19075" fmla="*/ 355593 w 6085020"/>
              <a:gd name="connsiteY19075" fmla="*/ 3215968 h 4885973"/>
              <a:gd name="connsiteX19076" fmla="*/ 353692 w 6085020"/>
              <a:gd name="connsiteY19076" fmla="*/ 3200416 h 4885973"/>
              <a:gd name="connsiteX19077" fmla="*/ 324408 w 6085020"/>
              <a:gd name="connsiteY19077" fmla="*/ 3167414 h 4885973"/>
              <a:gd name="connsiteX19078" fmla="*/ 5042770 w 6085020"/>
              <a:gd name="connsiteY19078" fmla="*/ 3149965 h 4885973"/>
              <a:gd name="connsiteX19079" fmla="*/ 5044482 w 6085020"/>
              <a:gd name="connsiteY19079" fmla="*/ 3151292 h 4885973"/>
              <a:gd name="connsiteX19080" fmla="*/ 5054940 w 6085020"/>
              <a:gd name="connsiteY19080" fmla="*/ 3166845 h 4885973"/>
              <a:gd name="connsiteX19081" fmla="*/ 5043341 w 6085020"/>
              <a:gd name="connsiteY19081" fmla="*/ 3150060 h 4885973"/>
              <a:gd name="connsiteX19082" fmla="*/ 5042770 w 6085020"/>
              <a:gd name="connsiteY19082" fmla="*/ 3149965 h 4885973"/>
              <a:gd name="connsiteX19083" fmla="*/ 532775 w 6085020"/>
              <a:gd name="connsiteY19083" fmla="*/ 3147241 h 4885973"/>
              <a:gd name="connsiteX19084" fmla="*/ 529967 w 6085020"/>
              <a:gd name="connsiteY19084" fmla="*/ 3161724 h 4885973"/>
              <a:gd name="connsiteX19085" fmla="*/ 532775 w 6085020"/>
              <a:gd name="connsiteY19085" fmla="*/ 3147241 h 4885973"/>
              <a:gd name="connsiteX19086" fmla="*/ 3405710 w 6085020"/>
              <a:gd name="connsiteY19086" fmla="*/ 3145982 h 4885973"/>
              <a:gd name="connsiteX19087" fmla="*/ 3405710 w 6085020"/>
              <a:gd name="connsiteY19087" fmla="*/ 3145982 h 4885973"/>
              <a:gd name="connsiteX19088" fmla="*/ 2344254 w 6085020"/>
              <a:gd name="connsiteY19088" fmla="*/ 3145982 h 4885973"/>
              <a:gd name="connsiteX19089" fmla="*/ 2344634 w 6085020"/>
              <a:gd name="connsiteY19089" fmla="*/ 3147689 h 4885973"/>
              <a:gd name="connsiteX19090" fmla="*/ 2344634 w 6085020"/>
              <a:gd name="connsiteY19090" fmla="*/ 3163431 h 4885973"/>
              <a:gd name="connsiteX19091" fmla="*/ 2344254 w 6085020"/>
              <a:gd name="connsiteY19091" fmla="*/ 3145982 h 4885973"/>
              <a:gd name="connsiteX19092" fmla="*/ 1936177 w 6085020"/>
              <a:gd name="connsiteY19092" fmla="*/ 3145982 h 4885973"/>
              <a:gd name="connsiteX19093" fmla="*/ 1936177 w 6085020"/>
              <a:gd name="connsiteY19093" fmla="*/ 3145982 h 4885973"/>
              <a:gd name="connsiteX19094" fmla="*/ 645012 w 6085020"/>
              <a:gd name="connsiteY19094" fmla="*/ 3145982 h 4885973"/>
              <a:gd name="connsiteX19095" fmla="*/ 618771 w 6085020"/>
              <a:gd name="connsiteY19095" fmla="*/ 3161724 h 4885973"/>
              <a:gd name="connsiteX19096" fmla="*/ 645012 w 6085020"/>
              <a:gd name="connsiteY19096" fmla="*/ 3145982 h 4885973"/>
              <a:gd name="connsiteX19097" fmla="*/ 424810 w 6085020"/>
              <a:gd name="connsiteY19097" fmla="*/ 3145982 h 4885973"/>
              <a:gd name="connsiteX19098" fmla="*/ 419486 w 6085020"/>
              <a:gd name="connsiteY19098" fmla="*/ 3161724 h 4885973"/>
              <a:gd name="connsiteX19099" fmla="*/ 425381 w 6085020"/>
              <a:gd name="connsiteY19099" fmla="*/ 3145982 h 4885973"/>
              <a:gd name="connsiteX19100" fmla="*/ 2016091 w 6085020"/>
              <a:gd name="connsiteY19100" fmla="*/ 3145294 h 4885973"/>
              <a:gd name="connsiteX19101" fmla="*/ 2007486 w 6085020"/>
              <a:gd name="connsiteY19101" fmla="*/ 3154896 h 4885973"/>
              <a:gd name="connsiteX19102" fmla="*/ 2030495 w 6085020"/>
              <a:gd name="connsiteY19102" fmla="*/ 3151292 h 4885973"/>
              <a:gd name="connsiteX19103" fmla="*/ 2028403 w 6085020"/>
              <a:gd name="connsiteY19103" fmla="*/ 3149775 h 4885973"/>
              <a:gd name="connsiteX19104" fmla="*/ 2016091 w 6085020"/>
              <a:gd name="connsiteY19104" fmla="*/ 3145294 h 4885973"/>
              <a:gd name="connsiteX19105" fmla="*/ 5540031 w 6085020"/>
              <a:gd name="connsiteY19105" fmla="*/ 3144844 h 4885973"/>
              <a:gd name="connsiteX19106" fmla="*/ 5535467 w 6085020"/>
              <a:gd name="connsiteY19106" fmla="*/ 3146361 h 4885973"/>
              <a:gd name="connsiteX19107" fmla="*/ 5530903 w 6085020"/>
              <a:gd name="connsiteY19107" fmla="*/ 3147879 h 4885973"/>
              <a:gd name="connsiteX19108" fmla="*/ 5529572 w 6085020"/>
              <a:gd name="connsiteY19108" fmla="*/ 3153189 h 4885973"/>
              <a:gd name="connsiteX19109" fmla="*/ 5528051 w 6085020"/>
              <a:gd name="connsiteY19109" fmla="*/ 3158500 h 4885973"/>
              <a:gd name="connsiteX19110" fmla="*/ 5533375 w 6085020"/>
              <a:gd name="connsiteY19110" fmla="*/ 3148637 h 4885973"/>
              <a:gd name="connsiteX19111" fmla="*/ 5536988 w 6085020"/>
              <a:gd name="connsiteY19111" fmla="*/ 3149585 h 4885973"/>
              <a:gd name="connsiteX19112" fmla="*/ 5540031 w 6085020"/>
              <a:gd name="connsiteY19112" fmla="*/ 3149585 h 4885973"/>
              <a:gd name="connsiteX19113" fmla="*/ 5540031 w 6085020"/>
              <a:gd name="connsiteY19113" fmla="*/ 3147120 h 4885973"/>
              <a:gd name="connsiteX19114" fmla="*/ 2129947 w 6085020"/>
              <a:gd name="connsiteY19114" fmla="*/ 3141430 h 4885973"/>
              <a:gd name="connsiteX19115" fmla="*/ 2119298 w 6085020"/>
              <a:gd name="connsiteY19115" fmla="*/ 3167414 h 4885973"/>
              <a:gd name="connsiteX19116" fmla="*/ 2129947 w 6085020"/>
              <a:gd name="connsiteY19116" fmla="*/ 3141430 h 4885973"/>
              <a:gd name="connsiteX19117" fmla="*/ 3872545 w 6085020"/>
              <a:gd name="connsiteY19117" fmla="*/ 3141051 h 4885973"/>
              <a:gd name="connsiteX19118" fmla="*/ 3850677 w 6085020"/>
              <a:gd name="connsiteY19118" fmla="*/ 3155086 h 4885973"/>
              <a:gd name="connsiteX19119" fmla="*/ 3851628 w 6085020"/>
              <a:gd name="connsiteY19119" fmla="*/ 3156603 h 4885973"/>
              <a:gd name="connsiteX19120" fmla="*/ 3877679 w 6085020"/>
              <a:gd name="connsiteY19120" fmla="*/ 3156603 h 4885973"/>
              <a:gd name="connsiteX19121" fmla="*/ 3872545 w 6085020"/>
              <a:gd name="connsiteY19121" fmla="*/ 3141051 h 4885973"/>
              <a:gd name="connsiteX19122" fmla="*/ 5100388 w 6085020"/>
              <a:gd name="connsiteY19122" fmla="*/ 3140861 h 4885973"/>
              <a:gd name="connsiteX19123" fmla="*/ 5100388 w 6085020"/>
              <a:gd name="connsiteY19123" fmla="*/ 3151292 h 4885973"/>
              <a:gd name="connsiteX19124" fmla="*/ 5110846 w 6085020"/>
              <a:gd name="connsiteY19124" fmla="*/ 3151292 h 4885973"/>
              <a:gd name="connsiteX19125" fmla="*/ 5110846 w 6085020"/>
              <a:gd name="connsiteY19125" fmla="*/ 3140861 h 4885973"/>
              <a:gd name="connsiteX19126" fmla="*/ 2444467 w 6085020"/>
              <a:gd name="connsiteY19126" fmla="*/ 3140861 h 4885973"/>
              <a:gd name="connsiteX19127" fmla="*/ 2444467 w 6085020"/>
              <a:gd name="connsiteY19127" fmla="*/ 3140861 h 4885973"/>
              <a:gd name="connsiteX19128" fmla="*/ 507719 w 6085020"/>
              <a:gd name="connsiteY19128" fmla="*/ 3140861 h 4885973"/>
              <a:gd name="connsiteX19129" fmla="*/ 507719 w 6085020"/>
              <a:gd name="connsiteY19129" fmla="*/ 3140861 h 4885973"/>
              <a:gd name="connsiteX19130" fmla="*/ 937473 w 6085020"/>
              <a:gd name="connsiteY19130" fmla="*/ 3140482 h 4885973"/>
              <a:gd name="connsiteX19131" fmla="*/ 937473 w 6085020"/>
              <a:gd name="connsiteY19131" fmla="*/ 3140482 h 4885973"/>
              <a:gd name="connsiteX19132" fmla="*/ 759296 w 6085020"/>
              <a:gd name="connsiteY19132" fmla="*/ 3140292 h 4885973"/>
              <a:gd name="connsiteX19133" fmla="*/ 758536 w 6085020"/>
              <a:gd name="connsiteY19133" fmla="*/ 3140482 h 4885973"/>
              <a:gd name="connsiteX19134" fmla="*/ 763290 w 6085020"/>
              <a:gd name="connsiteY19134" fmla="*/ 3164379 h 4885973"/>
              <a:gd name="connsiteX19135" fmla="*/ 772798 w 6085020"/>
              <a:gd name="connsiteY19135" fmla="*/ 3150154 h 4885973"/>
              <a:gd name="connsiteX19136" fmla="*/ 759296 w 6085020"/>
              <a:gd name="connsiteY19136" fmla="*/ 3140292 h 4885973"/>
              <a:gd name="connsiteX19137" fmla="*/ 320224 w 6085020"/>
              <a:gd name="connsiteY19137" fmla="*/ 3140292 h 4885973"/>
              <a:gd name="connsiteX19138" fmla="*/ 325549 w 6085020"/>
              <a:gd name="connsiteY19138" fmla="*/ 3166276 h 4885973"/>
              <a:gd name="connsiteX19139" fmla="*/ 346276 w 6085020"/>
              <a:gd name="connsiteY19139" fmla="*/ 3150723 h 4885973"/>
              <a:gd name="connsiteX19140" fmla="*/ 320795 w 6085020"/>
              <a:gd name="connsiteY19140" fmla="*/ 3140861 h 4885973"/>
              <a:gd name="connsiteX19141" fmla="*/ 5483935 w 6085020"/>
              <a:gd name="connsiteY19141" fmla="*/ 3139913 h 4885973"/>
              <a:gd name="connsiteX19142" fmla="*/ 5482033 w 6085020"/>
              <a:gd name="connsiteY19142" fmla="*/ 3141430 h 4885973"/>
              <a:gd name="connsiteX19143" fmla="*/ 5483554 w 6085020"/>
              <a:gd name="connsiteY19143" fmla="*/ 3143326 h 4885973"/>
              <a:gd name="connsiteX19144" fmla="*/ 5484124 w 6085020"/>
              <a:gd name="connsiteY19144" fmla="*/ 3141430 h 4885973"/>
              <a:gd name="connsiteX19145" fmla="*/ 5485646 w 6085020"/>
              <a:gd name="connsiteY19145" fmla="*/ 3141430 h 4885973"/>
              <a:gd name="connsiteX19146" fmla="*/ 5485646 w 6085020"/>
              <a:gd name="connsiteY19146" fmla="*/ 3139913 h 4885973"/>
              <a:gd name="connsiteX19147" fmla="*/ 5483935 w 6085020"/>
              <a:gd name="connsiteY19147" fmla="*/ 3139913 h 4885973"/>
              <a:gd name="connsiteX19148" fmla="*/ 3934346 w 6085020"/>
              <a:gd name="connsiteY19148" fmla="*/ 3139533 h 4885973"/>
              <a:gd name="connsiteX19149" fmla="*/ 3935297 w 6085020"/>
              <a:gd name="connsiteY19149" fmla="*/ 3141051 h 4885973"/>
              <a:gd name="connsiteX19150" fmla="*/ 3945755 w 6085020"/>
              <a:gd name="connsiteY19150" fmla="*/ 3161914 h 4885973"/>
              <a:gd name="connsiteX19151" fmla="*/ 3934346 w 6085020"/>
              <a:gd name="connsiteY19151" fmla="*/ 3139533 h 4885973"/>
              <a:gd name="connsiteX19152" fmla="*/ 5477849 w 6085020"/>
              <a:gd name="connsiteY19152" fmla="*/ 3139344 h 4885973"/>
              <a:gd name="connsiteX19153" fmla="*/ 5476043 w 6085020"/>
              <a:gd name="connsiteY19153" fmla="*/ 3141145 h 4885973"/>
              <a:gd name="connsiteX19154" fmla="*/ 5477849 w 6085020"/>
              <a:gd name="connsiteY19154" fmla="*/ 3142947 h 4885973"/>
              <a:gd name="connsiteX19155" fmla="*/ 5478039 w 6085020"/>
              <a:gd name="connsiteY19155" fmla="*/ 3141051 h 4885973"/>
              <a:gd name="connsiteX19156" fmla="*/ 5479561 w 6085020"/>
              <a:gd name="connsiteY19156" fmla="*/ 3141051 h 4885973"/>
              <a:gd name="connsiteX19157" fmla="*/ 5479561 w 6085020"/>
              <a:gd name="connsiteY19157" fmla="*/ 3139344 h 4885973"/>
              <a:gd name="connsiteX19158" fmla="*/ 5477849 w 6085020"/>
              <a:gd name="connsiteY19158" fmla="*/ 3139344 h 4885973"/>
              <a:gd name="connsiteX19159" fmla="*/ 5494755 w 6085020"/>
              <a:gd name="connsiteY19159" fmla="*/ 3138831 h 4885973"/>
              <a:gd name="connsiteX19160" fmla="*/ 5493671 w 6085020"/>
              <a:gd name="connsiteY19160" fmla="*/ 3140368 h 4885973"/>
              <a:gd name="connsiteX19161" fmla="*/ 5494013 w 6085020"/>
              <a:gd name="connsiteY19161" fmla="*/ 3141051 h 4885973"/>
              <a:gd name="connsiteX19162" fmla="*/ 5494773 w 6085020"/>
              <a:gd name="connsiteY19162" fmla="*/ 3141620 h 4885973"/>
              <a:gd name="connsiteX19163" fmla="*/ 5496295 w 6085020"/>
              <a:gd name="connsiteY19163" fmla="*/ 3141620 h 4885973"/>
              <a:gd name="connsiteX19164" fmla="*/ 5496295 w 6085020"/>
              <a:gd name="connsiteY19164" fmla="*/ 3139913 h 4885973"/>
              <a:gd name="connsiteX19165" fmla="*/ 5494755 w 6085020"/>
              <a:gd name="connsiteY19165" fmla="*/ 3138831 h 4885973"/>
              <a:gd name="connsiteX19166" fmla="*/ 2647174 w 6085020"/>
              <a:gd name="connsiteY19166" fmla="*/ 3137067 h 4885973"/>
              <a:gd name="connsiteX19167" fmla="*/ 2647174 w 6085020"/>
              <a:gd name="connsiteY19167" fmla="*/ 3137067 h 4885973"/>
              <a:gd name="connsiteX19168" fmla="*/ 2966447 w 6085020"/>
              <a:gd name="connsiteY19168" fmla="*/ 3135740 h 4885973"/>
              <a:gd name="connsiteX19169" fmla="*/ 2973103 w 6085020"/>
              <a:gd name="connsiteY19169" fmla="*/ 3135740 h 4885973"/>
              <a:gd name="connsiteX19170" fmla="*/ 2973103 w 6085020"/>
              <a:gd name="connsiteY19170" fmla="*/ 3141430 h 4885973"/>
              <a:gd name="connsiteX19171" fmla="*/ 2971962 w 6085020"/>
              <a:gd name="connsiteY19171" fmla="*/ 3141430 h 4885973"/>
              <a:gd name="connsiteX19172" fmla="*/ 2966447 w 6085020"/>
              <a:gd name="connsiteY19172" fmla="*/ 3135740 h 4885973"/>
              <a:gd name="connsiteX19173" fmla="*/ 2397118 w 6085020"/>
              <a:gd name="connsiteY19173" fmla="*/ 3135740 h 4885973"/>
              <a:gd name="connsiteX19174" fmla="*/ 2397118 w 6085020"/>
              <a:gd name="connsiteY19174" fmla="*/ 3135740 h 4885973"/>
              <a:gd name="connsiteX19175" fmla="*/ 1455461 w 6085020"/>
              <a:gd name="connsiteY19175" fmla="*/ 3135550 h 4885973"/>
              <a:gd name="connsiteX19176" fmla="*/ 1455461 w 6085020"/>
              <a:gd name="connsiteY19176" fmla="*/ 3135550 h 4885973"/>
              <a:gd name="connsiteX19177" fmla="*/ 3388144 w 6085020"/>
              <a:gd name="connsiteY19177" fmla="*/ 3134413 h 4885973"/>
              <a:gd name="connsiteX19178" fmla="*/ 3389927 w 6085020"/>
              <a:gd name="connsiteY19178" fmla="*/ 3151482 h 4885973"/>
              <a:gd name="connsiteX19179" fmla="*/ 3388144 w 6085020"/>
              <a:gd name="connsiteY19179" fmla="*/ 3134413 h 4885973"/>
              <a:gd name="connsiteX19180" fmla="*/ 5495724 w 6085020"/>
              <a:gd name="connsiteY19180" fmla="*/ 3134223 h 4885973"/>
              <a:gd name="connsiteX19181" fmla="*/ 5502570 w 6085020"/>
              <a:gd name="connsiteY19181" fmla="*/ 3150344 h 4885973"/>
              <a:gd name="connsiteX19182" fmla="*/ 5503901 w 6085020"/>
              <a:gd name="connsiteY19182" fmla="*/ 3153758 h 4885973"/>
              <a:gd name="connsiteX19183" fmla="*/ 5504851 w 6085020"/>
              <a:gd name="connsiteY19183" fmla="*/ 3151292 h 4885973"/>
              <a:gd name="connsiteX19184" fmla="*/ 5506563 w 6085020"/>
              <a:gd name="connsiteY19184" fmla="*/ 3151292 h 4885973"/>
              <a:gd name="connsiteX19185" fmla="*/ 5507514 w 6085020"/>
              <a:gd name="connsiteY19185" fmla="*/ 3149016 h 4885973"/>
              <a:gd name="connsiteX19186" fmla="*/ 5508464 w 6085020"/>
              <a:gd name="connsiteY19186" fmla="*/ 3146741 h 4885973"/>
              <a:gd name="connsiteX19187" fmla="*/ 5506943 w 6085020"/>
              <a:gd name="connsiteY19187" fmla="*/ 3148827 h 4885973"/>
              <a:gd name="connsiteX19188" fmla="*/ 5506943 w 6085020"/>
              <a:gd name="connsiteY19188" fmla="*/ 3146930 h 4885973"/>
              <a:gd name="connsiteX19189" fmla="*/ 5509796 w 6085020"/>
              <a:gd name="connsiteY19189" fmla="*/ 3139913 h 4885973"/>
              <a:gd name="connsiteX19190" fmla="*/ 5502760 w 6085020"/>
              <a:gd name="connsiteY19190" fmla="*/ 3137067 h 4885973"/>
              <a:gd name="connsiteX19191" fmla="*/ 5471955 w 6085020"/>
              <a:gd name="connsiteY19191" fmla="*/ 3132895 h 4885973"/>
              <a:gd name="connsiteX19192" fmla="*/ 5471574 w 6085020"/>
              <a:gd name="connsiteY19192" fmla="*/ 3133274 h 4885973"/>
              <a:gd name="connsiteX19193" fmla="*/ 5471574 w 6085020"/>
              <a:gd name="connsiteY19193" fmla="*/ 3134981 h 4885973"/>
              <a:gd name="connsiteX19194" fmla="*/ 5473191 w 6085020"/>
              <a:gd name="connsiteY19194" fmla="*/ 3135076 h 4885973"/>
              <a:gd name="connsiteX19195" fmla="*/ 5473285 w 6085020"/>
              <a:gd name="connsiteY19195" fmla="*/ 3134981 h 4885973"/>
              <a:gd name="connsiteX19196" fmla="*/ 5473285 w 6085020"/>
              <a:gd name="connsiteY19196" fmla="*/ 3133464 h 4885973"/>
              <a:gd name="connsiteX19197" fmla="*/ 5471955 w 6085020"/>
              <a:gd name="connsiteY19197" fmla="*/ 3132895 h 4885973"/>
              <a:gd name="connsiteX19198" fmla="*/ 5542978 w 6085020"/>
              <a:gd name="connsiteY19198" fmla="*/ 3132478 h 4885973"/>
              <a:gd name="connsiteX19199" fmla="*/ 5542883 w 6085020"/>
              <a:gd name="connsiteY19199" fmla="*/ 3132516 h 4885973"/>
              <a:gd name="connsiteX19200" fmla="*/ 5540696 w 6085020"/>
              <a:gd name="connsiteY19200" fmla="*/ 3137409 h 4885973"/>
              <a:gd name="connsiteX19201" fmla="*/ 5540791 w 6085020"/>
              <a:gd name="connsiteY19201" fmla="*/ 3137636 h 4885973"/>
              <a:gd name="connsiteX19202" fmla="*/ 5541932 w 6085020"/>
              <a:gd name="connsiteY19202" fmla="*/ 3138775 h 4885973"/>
              <a:gd name="connsiteX19203" fmla="*/ 5554863 w 6085020"/>
              <a:gd name="connsiteY19203" fmla="*/ 3134602 h 4885973"/>
              <a:gd name="connsiteX19204" fmla="*/ 5548207 w 6085020"/>
              <a:gd name="connsiteY19204" fmla="*/ 3134602 h 4885973"/>
              <a:gd name="connsiteX19205" fmla="*/ 5542978 w 6085020"/>
              <a:gd name="connsiteY19205" fmla="*/ 3132478 h 4885973"/>
              <a:gd name="connsiteX19206" fmla="*/ 846808 w 6085020"/>
              <a:gd name="connsiteY19206" fmla="*/ 3132264 h 4885973"/>
              <a:gd name="connsiteX19207" fmla="*/ 832126 w 6085020"/>
              <a:gd name="connsiteY19207" fmla="*/ 3150534 h 4885973"/>
              <a:gd name="connsiteX19208" fmla="*/ 848860 w 6085020"/>
              <a:gd name="connsiteY19208" fmla="*/ 3156413 h 4885973"/>
              <a:gd name="connsiteX19209" fmla="*/ 847719 w 6085020"/>
              <a:gd name="connsiteY19209" fmla="*/ 3155655 h 4885973"/>
              <a:gd name="connsiteX19210" fmla="*/ 852854 w 6085020"/>
              <a:gd name="connsiteY19210" fmla="*/ 3140102 h 4885973"/>
              <a:gd name="connsiteX19211" fmla="*/ 846808 w 6085020"/>
              <a:gd name="connsiteY19211" fmla="*/ 3132264 h 4885973"/>
              <a:gd name="connsiteX19212" fmla="*/ 3327739 w 6085020"/>
              <a:gd name="connsiteY19212" fmla="*/ 3131979 h 4885973"/>
              <a:gd name="connsiteX19213" fmla="*/ 3332499 w 6085020"/>
              <a:gd name="connsiteY19213" fmla="*/ 3135740 h 4885973"/>
              <a:gd name="connsiteX19214" fmla="*/ 3327739 w 6085020"/>
              <a:gd name="connsiteY19214" fmla="*/ 3131979 h 4885973"/>
              <a:gd name="connsiteX19215" fmla="*/ 5485265 w 6085020"/>
              <a:gd name="connsiteY19215" fmla="*/ 3131378 h 4885973"/>
              <a:gd name="connsiteX19216" fmla="*/ 5484334 w 6085020"/>
              <a:gd name="connsiteY19216" fmla="*/ 3133009 h 4885973"/>
              <a:gd name="connsiteX19217" fmla="*/ 5485969 w 6085020"/>
              <a:gd name="connsiteY19217" fmla="*/ 3133938 h 4885973"/>
              <a:gd name="connsiteX19218" fmla="*/ 5486216 w 6085020"/>
              <a:gd name="connsiteY19218" fmla="*/ 3133843 h 4885973"/>
              <a:gd name="connsiteX19219" fmla="*/ 5486977 w 6085020"/>
              <a:gd name="connsiteY19219" fmla="*/ 3133085 h 4885973"/>
              <a:gd name="connsiteX19220" fmla="*/ 5486977 w 6085020"/>
              <a:gd name="connsiteY19220" fmla="*/ 3131378 h 4885973"/>
              <a:gd name="connsiteX19221" fmla="*/ 5485265 w 6085020"/>
              <a:gd name="connsiteY19221" fmla="*/ 3131378 h 4885973"/>
              <a:gd name="connsiteX19222" fmla="*/ 5582436 w 6085020"/>
              <a:gd name="connsiteY19222" fmla="*/ 3130619 h 4885973"/>
              <a:gd name="connsiteX19223" fmla="*/ 5577111 w 6085020"/>
              <a:gd name="connsiteY19223" fmla="*/ 3138395 h 4885973"/>
              <a:gd name="connsiteX19224" fmla="*/ 5575590 w 6085020"/>
              <a:gd name="connsiteY19224" fmla="*/ 3154138 h 4885973"/>
              <a:gd name="connsiteX19225" fmla="*/ 5576921 w 6085020"/>
              <a:gd name="connsiteY19225" fmla="*/ 3158120 h 4885973"/>
              <a:gd name="connsiteX19226" fmla="*/ 5581105 w 6085020"/>
              <a:gd name="connsiteY19226" fmla="*/ 3167983 h 4885973"/>
              <a:gd name="connsiteX19227" fmla="*/ 5586429 w 6085020"/>
              <a:gd name="connsiteY19227" fmla="*/ 3160397 h 4885973"/>
              <a:gd name="connsiteX19228" fmla="*/ 5586429 w 6085020"/>
              <a:gd name="connsiteY19228" fmla="*/ 3141430 h 4885973"/>
              <a:gd name="connsiteX19229" fmla="*/ 5531284 w 6085020"/>
              <a:gd name="connsiteY19229" fmla="*/ 3130429 h 4885973"/>
              <a:gd name="connsiteX19230" fmla="*/ 5526339 w 6085020"/>
              <a:gd name="connsiteY19230" fmla="*/ 3132705 h 4885973"/>
              <a:gd name="connsiteX19231" fmla="*/ 5528811 w 6085020"/>
              <a:gd name="connsiteY19231" fmla="*/ 3134412 h 4885973"/>
              <a:gd name="connsiteX19232" fmla="*/ 5532234 w 6085020"/>
              <a:gd name="connsiteY19232" fmla="*/ 3135740 h 4885973"/>
              <a:gd name="connsiteX19233" fmla="*/ 5531664 w 6085020"/>
              <a:gd name="connsiteY19233" fmla="*/ 3132516 h 4885973"/>
              <a:gd name="connsiteX19234" fmla="*/ 5531284 w 6085020"/>
              <a:gd name="connsiteY19234" fmla="*/ 3132895 h 4885973"/>
              <a:gd name="connsiteX19235" fmla="*/ 2040954 w 6085020"/>
              <a:gd name="connsiteY19235" fmla="*/ 3130429 h 4885973"/>
              <a:gd name="connsiteX19236" fmla="*/ 2041291 w 6085020"/>
              <a:gd name="connsiteY19236" fmla="*/ 3130597 h 4885973"/>
              <a:gd name="connsiteX19237" fmla="*/ 2037793 w 6085020"/>
              <a:gd name="connsiteY19237" fmla="*/ 3144062 h 4885973"/>
              <a:gd name="connsiteX19238" fmla="*/ 2046658 w 6085020"/>
              <a:gd name="connsiteY19238" fmla="*/ 3156413 h 4885973"/>
              <a:gd name="connsiteX19239" fmla="*/ 2046658 w 6085020"/>
              <a:gd name="connsiteY19239" fmla="*/ 3161724 h 4885973"/>
              <a:gd name="connsiteX19240" fmla="*/ 2048852 w 6085020"/>
              <a:gd name="connsiteY19240" fmla="*/ 3134359 h 4885973"/>
              <a:gd name="connsiteX19241" fmla="*/ 2041291 w 6085020"/>
              <a:gd name="connsiteY19241" fmla="*/ 3130597 h 4885973"/>
              <a:gd name="connsiteX19242" fmla="*/ 2041334 w 6085020"/>
              <a:gd name="connsiteY19242" fmla="*/ 3130429 h 4885973"/>
              <a:gd name="connsiteX19243" fmla="*/ 1355248 w 6085020"/>
              <a:gd name="connsiteY19243" fmla="*/ 3130429 h 4885973"/>
              <a:gd name="connsiteX19244" fmla="*/ 1355248 w 6085020"/>
              <a:gd name="connsiteY19244" fmla="*/ 3145982 h 4885973"/>
              <a:gd name="connsiteX19245" fmla="*/ 1356009 w 6085020"/>
              <a:gd name="connsiteY19245" fmla="*/ 3130429 h 4885973"/>
              <a:gd name="connsiteX19246" fmla="*/ 5476423 w 6085020"/>
              <a:gd name="connsiteY19246" fmla="*/ 3129576 h 4885973"/>
              <a:gd name="connsiteX19247" fmla="*/ 5476328 w 6085020"/>
              <a:gd name="connsiteY19247" fmla="*/ 3129671 h 4885973"/>
              <a:gd name="connsiteX19248" fmla="*/ 5476328 w 6085020"/>
              <a:gd name="connsiteY19248" fmla="*/ 3131188 h 4885973"/>
              <a:gd name="connsiteX19249" fmla="*/ 5477849 w 6085020"/>
              <a:gd name="connsiteY19249" fmla="*/ 3133274 h 4885973"/>
              <a:gd name="connsiteX19250" fmla="*/ 5478039 w 6085020"/>
              <a:gd name="connsiteY19250" fmla="*/ 3131378 h 4885973"/>
              <a:gd name="connsiteX19251" fmla="*/ 5478039 w 6085020"/>
              <a:gd name="connsiteY19251" fmla="*/ 3129671 h 4885973"/>
              <a:gd name="connsiteX19252" fmla="*/ 5476423 w 6085020"/>
              <a:gd name="connsiteY19252" fmla="*/ 3129576 h 4885973"/>
              <a:gd name="connsiteX19253" fmla="*/ 5101529 w 6085020"/>
              <a:gd name="connsiteY19253" fmla="*/ 3128722 h 4885973"/>
              <a:gd name="connsiteX19254" fmla="*/ 5101529 w 6085020"/>
              <a:gd name="connsiteY19254" fmla="*/ 3130239 h 4885973"/>
              <a:gd name="connsiteX19255" fmla="*/ 5103050 w 6085020"/>
              <a:gd name="connsiteY19255" fmla="*/ 3129481 h 4885973"/>
              <a:gd name="connsiteX19256" fmla="*/ 5103240 w 6085020"/>
              <a:gd name="connsiteY19256" fmla="*/ 3130429 h 4885973"/>
              <a:gd name="connsiteX19257" fmla="*/ 5103240 w 6085020"/>
              <a:gd name="connsiteY19257" fmla="*/ 3128722 h 4885973"/>
              <a:gd name="connsiteX19258" fmla="*/ 5101529 w 6085020"/>
              <a:gd name="connsiteY19258" fmla="*/ 3128722 h 4885973"/>
              <a:gd name="connsiteX19259" fmla="*/ 3415978 w 6085020"/>
              <a:gd name="connsiteY19259" fmla="*/ 3125119 h 4885973"/>
              <a:gd name="connsiteX19260" fmla="*/ 3415978 w 6085020"/>
              <a:gd name="connsiteY19260" fmla="*/ 3125119 h 4885973"/>
              <a:gd name="connsiteX19261" fmla="*/ 1554533 w 6085020"/>
              <a:gd name="connsiteY19261" fmla="*/ 3124739 h 4885973"/>
              <a:gd name="connsiteX19262" fmla="*/ 1554533 w 6085020"/>
              <a:gd name="connsiteY19262" fmla="*/ 3124739 h 4885973"/>
              <a:gd name="connsiteX19263" fmla="*/ 5607135 w 6085020"/>
              <a:gd name="connsiteY19263" fmla="*/ 3124366 h 4885973"/>
              <a:gd name="connsiteX19264" fmla="*/ 5602402 w 6085020"/>
              <a:gd name="connsiteY19264" fmla="*/ 3128153 h 4885973"/>
              <a:gd name="connsiteX19265" fmla="*/ 5607135 w 6085020"/>
              <a:gd name="connsiteY19265" fmla="*/ 3124366 h 4885973"/>
              <a:gd name="connsiteX19266" fmla="*/ 1962419 w 6085020"/>
              <a:gd name="connsiteY19266" fmla="*/ 3124360 h 4885973"/>
              <a:gd name="connsiteX19267" fmla="*/ 1957095 w 6085020"/>
              <a:gd name="connsiteY19267" fmla="*/ 3129671 h 4885973"/>
              <a:gd name="connsiteX19268" fmla="*/ 1957095 w 6085020"/>
              <a:gd name="connsiteY19268" fmla="*/ 3140102 h 4885973"/>
              <a:gd name="connsiteX19269" fmla="*/ 1962609 w 6085020"/>
              <a:gd name="connsiteY19269" fmla="*/ 3125119 h 4885973"/>
              <a:gd name="connsiteX19270" fmla="*/ 2847433 w 6085020"/>
              <a:gd name="connsiteY19270" fmla="*/ 3124170 h 4885973"/>
              <a:gd name="connsiteX19271" fmla="*/ 2846648 w 6085020"/>
              <a:gd name="connsiteY19271" fmla="*/ 3136688 h 4885973"/>
              <a:gd name="connsiteX19272" fmla="*/ 2847433 w 6085020"/>
              <a:gd name="connsiteY19272" fmla="*/ 3124170 h 4885973"/>
              <a:gd name="connsiteX19273" fmla="*/ 3144815 w 6085020"/>
              <a:gd name="connsiteY19273" fmla="*/ 3123601 h 4885973"/>
              <a:gd name="connsiteX19274" fmla="*/ 3150519 w 6085020"/>
              <a:gd name="connsiteY19274" fmla="*/ 3129291 h 4885973"/>
              <a:gd name="connsiteX19275" fmla="*/ 3150329 w 6085020"/>
              <a:gd name="connsiteY19275" fmla="*/ 3126826 h 4885973"/>
              <a:gd name="connsiteX19276" fmla="*/ 3150329 w 6085020"/>
              <a:gd name="connsiteY19276" fmla="*/ 3126636 h 4885973"/>
              <a:gd name="connsiteX19277" fmla="*/ 3144815 w 6085020"/>
              <a:gd name="connsiteY19277" fmla="*/ 3123601 h 4885973"/>
              <a:gd name="connsiteX19278" fmla="*/ 5606966 w 6085020"/>
              <a:gd name="connsiteY19278" fmla="*/ 3121894 h 4885973"/>
              <a:gd name="connsiteX19279" fmla="*/ 5606225 w 6085020"/>
              <a:gd name="connsiteY19279" fmla="*/ 3123620 h 4885973"/>
              <a:gd name="connsiteX19280" fmla="*/ 5606966 w 6085020"/>
              <a:gd name="connsiteY19280" fmla="*/ 3124360 h 4885973"/>
              <a:gd name="connsiteX19281" fmla="*/ 5608487 w 6085020"/>
              <a:gd name="connsiteY19281" fmla="*/ 3123412 h 4885973"/>
              <a:gd name="connsiteX19282" fmla="*/ 5608678 w 6085020"/>
              <a:gd name="connsiteY19282" fmla="*/ 3121894 h 4885973"/>
              <a:gd name="connsiteX19283" fmla="*/ 5606966 w 6085020"/>
              <a:gd name="connsiteY19283" fmla="*/ 3121894 h 4885973"/>
              <a:gd name="connsiteX19284" fmla="*/ 5071674 w 6085020"/>
              <a:gd name="connsiteY19284" fmla="*/ 3121136 h 4885973"/>
              <a:gd name="connsiteX19285" fmla="*/ 5066160 w 6085020"/>
              <a:gd name="connsiteY19285" fmla="*/ 3124550 h 4885973"/>
              <a:gd name="connsiteX19286" fmla="*/ 5068442 w 6085020"/>
              <a:gd name="connsiteY19286" fmla="*/ 3125498 h 4885973"/>
              <a:gd name="connsiteX19287" fmla="*/ 5070724 w 6085020"/>
              <a:gd name="connsiteY19287" fmla="*/ 3125498 h 4885973"/>
              <a:gd name="connsiteX19288" fmla="*/ 5071674 w 6085020"/>
              <a:gd name="connsiteY19288" fmla="*/ 3123222 h 4885973"/>
              <a:gd name="connsiteX19289" fmla="*/ 3285756 w 6085020"/>
              <a:gd name="connsiteY19289" fmla="*/ 3121070 h 4885973"/>
              <a:gd name="connsiteX19290" fmla="*/ 3291045 w 6085020"/>
              <a:gd name="connsiteY19290" fmla="*/ 3139913 h 4885973"/>
              <a:gd name="connsiteX19291" fmla="*/ 3280206 w 6085020"/>
              <a:gd name="connsiteY19291" fmla="*/ 3125498 h 4885973"/>
              <a:gd name="connsiteX19292" fmla="*/ 3285721 w 6085020"/>
              <a:gd name="connsiteY19292" fmla="*/ 3120946 h 4885973"/>
              <a:gd name="connsiteX19293" fmla="*/ 3285911 w 6085020"/>
              <a:gd name="connsiteY19293" fmla="*/ 3120946 h 4885973"/>
              <a:gd name="connsiteX19294" fmla="*/ 3285756 w 6085020"/>
              <a:gd name="connsiteY19294" fmla="*/ 3121070 h 4885973"/>
              <a:gd name="connsiteX19295" fmla="*/ 5561138 w 6085020"/>
              <a:gd name="connsiteY19295" fmla="*/ 3120377 h 4885973"/>
              <a:gd name="connsiteX19296" fmla="*/ 5559046 w 6085020"/>
              <a:gd name="connsiteY19296" fmla="*/ 3125688 h 4885973"/>
              <a:gd name="connsiteX19297" fmla="*/ 5556764 w 6085020"/>
              <a:gd name="connsiteY19297" fmla="*/ 3125688 h 4885973"/>
              <a:gd name="connsiteX19298" fmla="*/ 5554672 w 6085020"/>
              <a:gd name="connsiteY19298" fmla="*/ 3130998 h 4885973"/>
              <a:gd name="connsiteX19299" fmla="*/ 5556194 w 6085020"/>
              <a:gd name="connsiteY19299" fmla="*/ 3132705 h 4885973"/>
              <a:gd name="connsiteX19300" fmla="*/ 5556194 w 6085020"/>
              <a:gd name="connsiteY19300" fmla="*/ 3134033 h 4885973"/>
              <a:gd name="connsiteX19301" fmla="*/ 5558096 w 6085020"/>
              <a:gd name="connsiteY19301" fmla="*/ 3134033 h 4885973"/>
              <a:gd name="connsiteX19302" fmla="*/ 5560568 w 6085020"/>
              <a:gd name="connsiteY19302" fmla="*/ 3134033 h 4885973"/>
              <a:gd name="connsiteX19303" fmla="*/ 5562469 w 6085020"/>
              <a:gd name="connsiteY19303" fmla="*/ 3132326 h 4885973"/>
              <a:gd name="connsiteX19304" fmla="*/ 5575780 w 6085020"/>
              <a:gd name="connsiteY19304" fmla="*/ 3126636 h 4885973"/>
              <a:gd name="connsiteX19305" fmla="*/ 3379468 w 6085020"/>
              <a:gd name="connsiteY19305" fmla="*/ 3119239 h 4885973"/>
              <a:gd name="connsiteX19306" fmla="*/ 3358551 w 6085020"/>
              <a:gd name="connsiteY19306" fmla="*/ 3134792 h 4885973"/>
              <a:gd name="connsiteX19307" fmla="*/ 3379468 w 6085020"/>
              <a:gd name="connsiteY19307" fmla="*/ 3119998 h 4885973"/>
              <a:gd name="connsiteX19308" fmla="*/ 1698176 w 6085020"/>
              <a:gd name="connsiteY19308" fmla="*/ 3119120 h 4885973"/>
              <a:gd name="connsiteX19309" fmla="*/ 1695804 w 6085020"/>
              <a:gd name="connsiteY19309" fmla="*/ 3132847 h 4885973"/>
              <a:gd name="connsiteX19310" fmla="*/ 1700075 w 6085020"/>
              <a:gd name="connsiteY19310" fmla="*/ 3135009 h 4885973"/>
              <a:gd name="connsiteX19311" fmla="*/ 1700003 w 6085020"/>
              <a:gd name="connsiteY19311" fmla="*/ 3135171 h 4885973"/>
              <a:gd name="connsiteX19312" fmla="*/ 1701143 w 6085020"/>
              <a:gd name="connsiteY19312" fmla="*/ 3135550 h 4885973"/>
              <a:gd name="connsiteX19313" fmla="*/ 1700075 w 6085020"/>
              <a:gd name="connsiteY19313" fmla="*/ 3135009 h 4885973"/>
              <a:gd name="connsiteX19314" fmla="*/ 1703141 w 6085020"/>
              <a:gd name="connsiteY19314" fmla="*/ 3128035 h 4885973"/>
              <a:gd name="connsiteX19315" fmla="*/ 1705137 w 6085020"/>
              <a:gd name="connsiteY19315" fmla="*/ 3119618 h 4885973"/>
              <a:gd name="connsiteX19316" fmla="*/ 1698176 w 6085020"/>
              <a:gd name="connsiteY19316" fmla="*/ 3119120 h 4885973"/>
              <a:gd name="connsiteX19317" fmla="*/ 1982195 w 6085020"/>
              <a:gd name="connsiteY19317" fmla="*/ 3118480 h 4885973"/>
              <a:gd name="connsiteX19318" fmla="*/ 1982195 w 6085020"/>
              <a:gd name="connsiteY19318" fmla="*/ 3128912 h 4885973"/>
              <a:gd name="connsiteX19319" fmla="*/ 1992654 w 6085020"/>
              <a:gd name="connsiteY19319" fmla="*/ 3128912 h 4885973"/>
              <a:gd name="connsiteX19320" fmla="*/ 1992654 w 6085020"/>
              <a:gd name="connsiteY19320" fmla="*/ 3118480 h 4885973"/>
              <a:gd name="connsiteX19321" fmla="*/ 2999915 w 6085020"/>
              <a:gd name="connsiteY19321" fmla="*/ 3117911 h 4885973"/>
              <a:gd name="connsiteX19322" fmla="*/ 3002387 w 6085020"/>
              <a:gd name="connsiteY19322" fmla="*/ 3119808 h 4885973"/>
              <a:gd name="connsiteX19323" fmla="*/ 2999915 w 6085020"/>
              <a:gd name="connsiteY19323" fmla="*/ 3120187 h 4885973"/>
              <a:gd name="connsiteX19324" fmla="*/ 5533945 w 6085020"/>
              <a:gd name="connsiteY19324" fmla="*/ 3115825 h 4885973"/>
              <a:gd name="connsiteX19325" fmla="*/ 5532424 w 6085020"/>
              <a:gd name="connsiteY19325" fmla="*/ 3118670 h 4885973"/>
              <a:gd name="connsiteX19326" fmla="*/ 5532044 w 6085020"/>
              <a:gd name="connsiteY19326" fmla="*/ 3119049 h 4885973"/>
              <a:gd name="connsiteX19327" fmla="*/ 5532044 w 6085020"/>
              <a:gd name="connsiteY19327" fmla="*/ 3122463 h 4885973"/>
              <a:gd name="connsiteX19328" fmla="*/ 5533945 w 6085020"/>
              <a:gd name="connsiteY19328" fmla="*/ 3119618 h 4885973"/>
              <a:gd name="connsiteX19329" fmla="*/ 5535467 w 6085020"/>
              <a:gd name="connsiteY19329" fmla="*/ 3115825 h 4885973"/>
              <a:gd name="connsiteX19330" fmla="*/ 5533945 w 6085020"/>
              <a:gd name="connsiteY19330" fmla="*/ 3115825 h 4885973"/>
              <a:gd name="connsiteX19331" fmla="*/ 2684445 w 6085020"/>
              <a:gd name="connsiteY19331" fmla="*/ 3115256 h 4885973"/>
              <a:gd name="connsiteX19332" fmla="*/ 2684445 w 6085020"/>
              <a:gd name="connsiteY19332" fmla="*/ 3125688 h 4885973"/>
              <a:gd name="connsiteX19333" fmla="*/ 2694903 w 6085020"/>
              <a:gd name="connsiteY19333" fmla="*/ 3125688 h 4885973"/>
              <a:gd name="connsiteX19334" fmla="*/ 2694903 w 6085020"/>
              <a:gd name="connsiteY19334" fmla="*/ 3115256 h 4885973"/>
              <a:gd name="connsiteX19335" fmla="*/ 2574724 w 6085020"/>
              <a:gd name="connsiteY19335" fmla="*/ 3115256 h 4885973"/>
              <a:gd name="connsiteX19336" fmla="*/ 2574724 w 6085020"/>
              <a:gd name="connsiteY19336" fmla="*/ 3115256 h 4885973"/>
              <a:gd name="connsiteX19337" fmla="*/ 2071949 w 6085020"/>
              <a:gd name="connsiteY19337" fmla="*/ 3115256 h 4885973"/>
              <a:gd name="connsiteX19338" fmla="*/ 2071949 w 6085020"/>
              <a:gd name="connsiteY19338" fmla="*/ 3115256 h 4885973"/>
              <a:gd name="connsiteX19339" fmla="*/ 2182240 w 6085020"/>
              <a:gd name="connsiteY19339" fmla="*/ 3114687 h 4885973"/>
              <a:gd name="connsiteX19340" fmla="*/ 2197833 w 6085020"/>
              <a:gd name="connsiteY19340" fmla="*/ 3145982 h 4885973"/>
              <a:gd name="connsiteX19341" fmla="*/ 2182240 w 6085020"/>
              <a:gd name="connsiteY19341" fmla="*/ 3114687 h 4885973"/>
              <a:gd name="connsiteX19342" fmla="*/ 1934656 w 6085020"/>
              <a:gd name="connsiteY19342" fmla="*/ 3114118 h 4885973"/>
              <a:gd name="connsiteX19343" fmla="*/ 1932374 w 6085020"/>
              <a:gd name="connsiteY19343" fmla="*/ 3123791 h 4885973"/>
              <a:gd name="connsiteX19344" fmla="*/ 1951580 w 6085020"/>
              <a:gd name="connsiteY19344" fmla="*/ 3116584 h 4885973"/>
              <a:gd name="connsiteX19345" fmla="*/ 1951390 w 6085020"/>
              <a:gd name="connsiteY19345" fmla="*/ 3116584 h 4885973"/>
              <a:gd name="connsiteX19346" fmla="*/ 1934656 w 6085020"/>
              <a:gd name="connsiteY19346" fmla="*/ 3114118 h 4885973"/>
              <a:gd name="connsiteX19347" fmla="*/ 3182276 w 6085020"/>
              <a:gd name="connsiteY19347" fmla="*/ 3113928 h 4885973"/>
              <a:gd name="connsiteX19348" fmla="*/ 3161168 w 6085020"/>
              <a:gd name="connsiteY19348" fmla="*/ 3135550 h 4885973"/>
              <a:gd name="connsiteX19349" fmla="*/ 3161168 w 6085020"/>
              <a:gd name="connsiteY19349" fmla="*/ 3137826 h 4885973"/>
              <a:gd name="connsiteX19350" fmla="*/ 3166492 w 6085020"/>
              <a:gd name="connsiteY19350" fmla="*/ 3145223 h 4885973"/>
              <a:gd name="connsiteX19351" fmla="*/ 3202432 w 6085020"/>
              <a:gd name="connsiteY19351" fmla="*/ 3144654 h 4885973"/>
              <a:gd name="connsiteX19352" fmla="*/ 3203383 w 6085020"/>
              <a:gd name="connsiteY19352" fmla="*/ 3145223 h 4885973"/>
              <a:gd name="connsiteX19353" fmla="*/ 3182276 w 6085020"/>
              <a:gd name="connsiteY19353" fmla="*/ 3113928 h 4885973"/>
              <a:gd name="connsiteX19354" fmla="*/ 5183296 w 6085020"/>
              <a:gd name="connsiteY19354" fmla="*/ 3111463 h 4885973"/>
              <a:gd name="connsiteX19355" fmla="*/ 5181965 w 6085020"/>
              <a:gd name="connsiteY19355" fmla="*/ 3120187 h 4885973"/>
              <a:gd name="connsiteX19356" fmla="*/ 5181965 w 6085020"/>
              <a:gd name="connsiteY19356" fmla="*/ 3121705 h 4885973"/>
              <a:gd name="connsiteX19357" fmla="*/ 5178923 w 6085020"/>
              <a:gd name="connsiteY19357" fmla="*/ 3123601 h 4885973"/>
              <a:gd name="connsiteX19358" fmla="*/ 5176831 w 6085020"/>
              <a:gd name="connsiteY19358" fmla="*/ 3115066 h 4885973"/>
              <a:gd name="connsiteX19359" fmla="*/ 5177782 w 6085020"/>
              <a:gd name="connsiteY19359" fmla="*/ 3115066 h 4885973"/>
              <a:gd name="connsiteX19360" fmla="*/ 5492301 w 6085020"/>
              <a:gd name="connsiteY19360" fmla="*/ 3110894 h 4885973"/>
              <a:gd name="connsiteX19361" fmla="*/ 5492301 w 6085020"/>
              <a:gd name="connsiteY19361" fmla="*/ 3110894 h 4885973"/>
              <a:gd name="connsiteX19362" fmla="*/ 5457503 w 6085020"/>
              <a:gd name="connsiteY19362" fmla="*/ 3110514 h 4885973"/>
              <a:gd name="connsiteX19363" fmla="*/ 5460165 w 6085020"/>
              <a:gd name="connsiteY19363" fmla="*/ 3116773 h 4885973"/>
              <a:gd name="connsiteX19364" fmla="*/ 5461116 w 6085020"/>
              <a:gd name="connsiteY19364" fmla="*/ 3114687 h 4885973"/>
              <a:gd name="connsiteX19365" fmla="*/ 5461116 w 6085020"/>
              <a:gd name="connsiteY19365" fmla="*/ 3112411 h 4885973"/>
              <a:gd name="connsiteX19366" fmla="*/ 5458834 w 6085020"/>
              <a:gd name="connsiteY19366" fmla="*/ 3111463 h 4885973"/>
              <a:gd name="connsiteX19367" fmla="*/ 3489759 w 6085020"/>
              <a:gd name="connsiteY19367" fmla="*/ 3110135 h 4885973"/>
              <a:gd name="connsiteX19368" fmla="*/ 3458383 w 6085020"/>
              <a:gd name="connsiteY19368" fmla="*/ 3130998 h 4885973"/>
              <a:gd name="connsiteX19369" fmla="*/ 3489379 w 6085020"/>
              <a:gd name="connsiteY19369" fmla="*/ 3110514 h 4885973"/>
              <a:gd name="connsiteX19370" fmla="*/ 451432 w 6085020"/>
              <a:gd name="connsiteY19370" fmla="*/ 3108997 h 4885973"/>
              <a:gd name="connsiteX19371" fmla="*/ 451432 w 6085020"/>
              <a:gd name="connsiteY19371" fmla="*/ 3108997 h 4885973"/>
              <a:gd name="connsiteX19372" fmla="*/ 638357 w 6085020"/>
              <a:gd name="connsiteY19372" fmla="*/ 3107290 h 4885973"/>
              <a:gd name="connsiteX19373" fmla="*/ 625806 w 6085020"/>
              <a:gd name="connsiteY19373" fmla="*/ 3120377 h 4885973"/>
              <a:gd name="connsiteX19374" fmla="*/ 625426 w 6085020"/>
              <a:gd name="connsiteY19374" fmla="*/ 3120377 h 4885973"/>
              <a:gd name="connsiteX19375" fmla="*/ 638549 w 6085020"/>
              <a:gd name="connsiteY19375" fmla="*/ 3133464 h 4885973"/>
              <a:gd name="connsiteX19376" fmla="*/ 651668 w 6085020"/>
              <a:gd name="connsiteY19376" fmla="*/ 3120377 h 4885973"/>
              <a:gd name="connsiteX19377" fmla="*/ 638545 w 6085020"/>
              <a:gd name="connsiteY19377" fmla="*/ 3107290 h 4885973"/>
              <a:gd name="connsiteX19378" fmla="*/ 638357 w 6085020"/>
              <a:gd name="connsiteY19378" fmla="*/ 3107290 h 4885973"/>
              <a:gd name="connsiteX19379" fmla="*/ 5095444 w 6085020"/>
              <a:gd name="connsiteY19379" fmla="*/ 3105962 h 4885973"/>
              <a:gd name="connsiteX19380" fmla="*/ 5094684 w 6085020"/>
              <a:gd name="connsiteY19380" fmla="*/ 3106342 h 4885973"/>
              <a:gd name="connsiteX19381" fmla="*/ 5095444 w 6085020"/>
              <a:gd name="connsiteY19381" fmla="*/ 3107670 h 4885973"/>
              <a:gd name="connsiteX19382" fmla="*/ 5097155 w 6085020"/>
              <a:gd name="connsiteY19382" fmla="*/ 3107670 h 4885973"/>
              <a:gd name="connsiteX19383" fmla="*/ 5097155 w 6085020"/>
              <a:gd name="connsiteY19383" fmla="*/ 3105962 h 4885973"/>
              <a:gd name="connsiteX19384" fmla="*/ 5095444 w 6085020"/>
              <a:gd name="connsiteY19384" fmla="*/ 3105962 h 4885973"/>
              <a:gd name="connsiteX19385" fmla="*/ 989957 w 6085020"/>
              <a:gd name="connsiteY19385" fmla="*/ 3105393 h 4885973"/>
              <a:gd name="connsiteX19386" fmla="*/ 989957 w 6085020"/>
              <a:gd name="connsiteY19386" fmla="*/ 3105393 h 4885973"/>
              <a:gd name="connsiteX19387" fmla="*/ 5544045 w 6085020"/>
              <a:gd name="connsiteY19387" fmla="*/ 3104857 h 4885973"/>
              <a:gd name="connsiteX19388" fmla="*/ 5548778 w 6085020"/>
              <a:gd name="connsiteY19388" fmla="*/ 3108618 h 4885973"/>
              <a:gd name="connsiteX19389" fmla="*/ 5544045 w 6085020"/>
              <a:gd name="connsiteY19389" fmla="*/ 3104857 h 4885973"/>
              <a:gd name="connsiteX19390" fmla="*/ 2516726 w 6085020"/>
              <a:gd name="connsiteY19390" fmla="*/ 3104255 h 4885973"/>
              <a:gd name="connsiteX19391" fmla="*/ 2516155 w 6085020"/>
              <a:gd name="connsiteY19391" fmla="*/ 3105336 h 4885973"/>
              <a:gd name="connsiteX19392" fmla="*/ 2502394 w 6085020"/>
              <a:gd name="connsiteY19392" fmla="*/ 3109234 h 4885973"/>
              <a:gd name="connsiteX19393" fmla="*/ 2492576 w 6085020"/>
              <a:gd name="connsiteY19393" fmla="*/ 3120377 h 4885973"/>
              <a:gd name="connsiteX19394" fmla="*/ 2509572 w 6085020"/>
              <a:gd name="connsiteY19394" fmla="*/ 3117793 h 4885973"/>
              <a:gd name="connsiteX19395" fmla="*/ 2516155 w 6085020"/>
              <a:gd name="connsiteY19395" fmla="*/ 3105336 h 4885973"/>
              <a:gd name="connsiteX19396" fmla="*/ 2518628 w 6085020"/>
              <a:gd name="connsiteY19396" fmla="*/ 3104635 h 4885973"/>
              <a:gd name="connsiteX19397" fmla="*/ 310907 w 6085020"/>
              <a:gd name="connsiteY19397" fmla="*/ 3104255 h 4885973"/>
              <a:gd name="connsiteX19398" fmla="*/ 310907 w 6085020"/>
              <a:gd name="connsiteY19398" fmla="*/ 3111273 h 4885973"/>
              <a:gd name="connsiteX19399" fmla="*/ 243591 w 6085020"/>
              <a:gd name="connsiteY19399" fmla="*/ 3111273 h 4885973"/>
              <a:gd name="connsiteX19400" fmla="*/ 183882 w 6085020"/>
              <a:gd name="connsiteY19400" fmla="*/ 3113549 h 4885973"/>
              <a:gd name="connsiteX19401" fmla="*/ 186164 w 6085020"/>
              <a:gd name="connsiteY19401" fmla="*/ 3115256 h 4885973"/>
              <a:gd name="connsiteX19402" fmla="*/ 196432 w 6085020"/>
              <a:gd name="connsiteY19402" fmla="*/ 3134223 h 4885973"/>
              <a:gd name="connsiteX19403" fmla="*/ 196432 w 6085020"/>
              <a:gd name="connsiteY19403" fmla="*/ 3121705 h 4885973"/>
              <a:gd name="connsiteX19404" fmla="*/ 214117 w 6085020"/>
              <a:gd name="connsiteY19404" fmla="*/ 3138016 h 4885973"/>
              <a:gd name="connsiteX19405" fmla="*/ 226287 w 6085020"/>
              <a:gd name="connsiteY19405" fmla="*/ 3147499 h 4885973"/>
              <a:gd name="connsiteX19406" fmla="*/ 227237 w 6085020"/>
              <a:gd name="connsiteY19406" fmla="*/ 3161724 h 4885973"/>
              <a:gd name="connsiteX19407" fmla="*/ 231231 w 6085020"/>
              <a:gd name="connsiteY19407" fmla="*/ 3151292 h 4885973"/>
              <a:gd name="connsiteX19408" fmla="*/ 244922 w 6085020"/>
              <a:gd name="connsiteY19408" fmla="*/ 3162103 h 4885973"/>
              <a:gd name="connsiteX19409" fmla="*/ 262417 w 6085020"/>
              <a:gd name="connsiteY19409" fmla="*/ 3151103 h 4885973"/>
              <a:gd name="connsiteX19410" fmla="*/ 274587 w 6085020"/>
              <a:gd name="connsiteY19410" fmla="*/ 3143326 h 4885973"/>
              <a:gd name="connsiteX19411" fmla="*/ 283144 w 6085020"/>
              <a:gd name="connsiteY19411" fmla="*/ 3137826 h 4885973"/>
              <a:gd name="connsiteX19412" fmla="*/ 312618 w 6085020"/>
              <a:gd name="connsiteY19412" fmla="*/ 3114118 h 4885973"/>
              <a:gd name="connsiteX19413" fmla="*/ 310907 w 6085020"/>
              <a:gd name="connsiteY19413" fmla="*/ 3104255 h 4885973"/>
              <a:gd name="connsiteX19414" fmla="*/ 896019 w 6085020"/>
              <a:gd name="connsiteY19414" fmla="*/ 3103876 h 4885973"/>
              <a:gd name="connsiteX19415" fmla="*/ 896019 w 6085020"/>
              <a:gd name="connsiteY19415" fmla="*/ 3103876 h 4885973"/>
              <a:gd name="connsiteX19416" fmla="*/ 534341 w 6085020"/>
              <a:gd name="connsiteY19416" fmla="*/ 3103876 h 4885973"/>
              <a:gd name="connsiteX19417" fmla="*/ 534341 w 6085020"/>
              <a:gd name="connsiteY19417" fmla="*/ 3103876 h 4885973"/>
              <a:gd name="connsiteX19418" fmla="*/ 5493062 w 6085020"/>
              <a:gd name="connsiteY19418" fmla="*/ 3103497 h 4885973"/>
              <a:gd name="connsiteX19419" fmla="*/ 5493062 w 6085020"/>
              <a:gd name="connsiteY19419" fmla="*/ 3105204 h 4885973"/>
              <a:gd name="connsiteX19420" fmla="*/ 5494583 w 6085020"/>
              <a:gd name="connsiteY19420" fmla="*/ 3105204 h 4885973"/>
              <a:gd name="connsiteX19421" fmla="*/ 5494583 w 6085020"/>
              <a:gd name="connsiteY19421" fmla="*/ 3108807 h 4885973"/>
              <a:gd name="connsiteX19422" fmla="*/ 5499813 w 6085020"/>
              <a:gd name="connsiteY19422" fmla="*/ 3110932 h 4885973"/>
              <a:gd name="connsiteX19423" fmla="*/ 5499908 w 6085020"/>
              <a:gd name="connsiteY19423" fmla="*/ 3110894 h 4885973"/>
              <a:gd name="connsiteX19424" fmla="*/ 5501010 w 6085020"/>
              <a:gd name="connsiteY19424" fmla="*/ 3105375 h 4885973"/>
              <a:gd name="connsiteX19425" fmla="*/ 5496865 w 6085020"/>
              <a:gd name="connsiteY19425" fmla="*/ 3103686 h 4885973"/>
              <a:gd name="connsiteX19426" fmla="*/ 5494773 w 6085020"/>
              <a:gd name="connsiteY19426" fmla="*/ 3103497 h 4885973"/>
              <a:gd name="connsiteX19427" fmla="*/ 5493062 w 6085020"/>
              <a:gd name="connsiteY19427" fmla="*/ 3103497 h 4885973"/>
              <a:gd name="connsiteX19428" fmla="*/ 3379468 w 6085020"/>
              <a:gd name="connsiteY19428" fmla="*/ 3103497 h 4885973"/>
              <a:gd name="connsiteX19429" fmla="*/ 3379468 w 6085020"/>
              <a:gd name="connsiteY19429" fmla="*/ 3103497 h 4885973"/>
              <a:gd name="connsiteX19430" fmla="*/ 3098416 w 6085020"/>
              <a:gd name="connsiteY19430" fmla="*/ 3101790 h 4885973"/>
              <a:gd name="connsiteX19431" fmla="*/ 3098416 w 6085020"/>
              <a:gd name="connsiteY19431" fmla="*/ 3101790 h 4885973"/>
              <a:gd name="connsiteX19432" fmla="*/ 5129862 w 6085020"/>
              <a:gd name="connsiteY19432" fmla="*/ 3101411 h 4885973"/>
              <a:gd name="connsiteX19433" fmla="*/ 5127580 w 6085020"/>
              <a:gd name="connsiteY19433" fmla="*/ 3105393 h 4885973"/>
              <a:gd name="connsiteX19434" fmla="*/ 5127771 w 6085020"/>
              <a:gd name="connsiteY19434" fmla="*/ 3106721 h 4885973"/>
              <a:gd name="connsiteX19435" fmla="*/ 5132677 w 6085020"/>
              <a:gd name="connsiteY19435" fmla="*/ 3108902 h 4885973"/>
              <a:gd name="connsiteX19436" fmla="*/ 5132905 w 6085020"/>
              <a:gd name="connsiteY19436" fmla="*/ 3108807 h 4885973"/>
              <a:gd name="connsiteX19437" fmla="*/ 5135186 w 6085020"/>
              <a:gd name="connsiteY19437" fmla="*/ 3103497 h 4885973"/>
              <a:gd name="connsiteX19438" fmla="*/ 5129862 w 6085020"/>
              <a:gd name="connsiteY19438" fmla="*/ 3101411 h 4885973"/>
              <a:gd name="connsiteX19439" fmla="*/ 3872545 w 6085020"/>
              <a:gd name="connsiteY19439" fmla="*/ 3099324 h 4885973"/>
              <a:gd name="connsiteX19440" fmla="*/ 3872545 w 6085020"/>
              <a:gd name="connsiteY19440" fmla="*/ 3109756 h 4885973"/>
              <a:gd name="connsiteX19441" fmla="*/ 3883003 w 6085020"/>
              <a:gd name="connsiteY19441" fmla="*/ 3109756 h 4885973"/>
              <a:gd name="connsiteX19442" fmla="*/ 3883003 w 6085020"/>
              <a:gd name="connsiteY19442" fmla="*/ 3099324 h 4885973"/>
              <a:gd name="connsiteX19443" fmla="*/ 3846303 w 6085020"/>
              <a:gd name="connsiteY19443" fmla="*/ 3099324 h 4885973"/>
              <a:gd name="connsiteX19444" fmla="*/ 3846303 w 6085020"/>
              <a:gd name="connsiteY19444" fmla="*/ 3099324 h 4885973"/>
              <a:gd name="connsiteX19445" fmla="*/ 2381335 w 6085020"/>
              <a:gd name="connsiteY19445" fmla="*/ 3099324 h 4885973"/>
              <a:gd name="connsiteX19446" fmla="*/ 2381335 w 6085020"/>
              <a:gd name="connsiteY19446" fmla="*/ 3099324 h 4885973"/>
              <a:gd name="connsiteX19447" fmla="*/ 1324443 w 6085020"/>
              <a:gd name="connsiteY19447" fmla="*/ 3099324 h 4885973"/>
              <a:gd name="connsiteX19448" fmla="*/ 1324443 w 6085020"/>
              <a:gd name="connsiteY19448" fmla="*/ 3099324 h 4885973"/>
              <a:gd name="connsiteX19449" fmla="*/ 1491971 w 6085020"/>
              <a:gd name="connsiteY19449" fmla="*/ 3099134 h 4885973"/>
              <a:gd name="connsiteX19450" fmla="*/ 1491971 w 6085020"/>
              <a:gd name="connsiteY19450" fmla="*/ 3099134 h 4885973"/>
              <a:gd name="connsiteX19451" fmla="*/ 1666725 w 6085020"/>
              <a:gd name="connsiteY19451" fmla="*/ 3098565 h 4885973"/>
              <a:gd name="connsiteX19452" fmla="*/ 1664633 w 6085020"/>
              <a:gd name="connsiteY19452" fmla="*/ 3107101 h 4885973"/>
              <a:gd name="connsiteX19453" fmla="*/ 1659633 w 6085020"/>
              <a:gd name="connsiteY19453" fmla="*/ 3127371 h 4885973"/>
              <a:gd name="connsiteX19454" fmla="*/ 1663424 w 6085020"/>
              <a:gd name="connsiteY19454" fmla="*/ 3129781 h 4885973"/>
              <a:gd name="connsiteX19455" fmla="*/ 1663302 w 6085020"/>
              <a:gd name="connsiteY19455" fmla="*/ 3130050 h 4885973"/>
              <a:gd name="connsiteX19456" fmla="*/ 1664443 w 6085020"/>
              <a:gd name="connsiteY19456" fmla="*/ 3130429 h 4885973"/>
              <a:gd name="connsiteX19457" fmla="*/ 1663424 w 6085020"/>
              <a:gd name="connsiteY19457" fmla="*/ 3129781 h 4885973"/>
              <a:gd name="connsiteX19458" fmla="*/ 1666725 w 6085020"/>
              <a:gd name="connsiteY19458" fmla="*/ 3122463 h 4885973"/>
              <a:gd name="connsiteX19459" fmla="*/ 1666725 w 6085020"/>
              <a:gd name="connsiteY19459" fmla="*/ 3098565 h 4885973"/>
              <a:gd name="connsiteX19460" fmla="*/ 3809413 w 6085020"/>
              <a:gd name="connsiteY19460" fmla="*/ 3098186 h 4885973"/>
              <a:gd name="connsiteX19461" fmla="*/ 3787925 w 6085020"/>
              <a:gd name="connsiteY19461" fmla="*/ 3108238 h 4885973"/>
              <a:gd name="connsiteX19462" fmla="*/ 3788495 w 6085020"/>
              <a:gd name="connsiteY19462" fmla="*/ 3108618 h 4885973"/>
              <a:gd name="connsiteX19463" fmla="*/ 3809413 w 6085020"/>
              <a:gd name="connsiteY19463" fmla="*/ 3113739 h 4885973"/>
              <a:gd name="connsiteX19464" fmla="*/ 5556764 w 6085020"/>
              <a:gd name="connsiteY19464" fmla="*/ 3096858 h 4885973"/>
              <a:gd name="connsiteX19465" fmla="*/ 5555624 w 6085020"/>
              <a:gd name="connsiteY19465" fmla="*/ 3097238 h 4885973"/>
              <a:gd name="connsiteX19466" fmla="*/ 5555624 w 6085020"/>
              <a:gd name="connsiteY19466" fmla="*/ 3098945 h 4885973"/>
              <a:gd name="connsiteX19467" fmla="*/ 5557335 w 6085020"/>
              <a:gd name="connsiteY19467" fmla="*/ 3098945 h 4885973"/>
              <a:gd name="connsiteX19468" fmla="*/ 5557335 w 6085020"/>
              <a:gd name="connsiteY19468" fmla="*/ 3097238 h 4885973"/>
              <a:gd name="connsiteX19469" fmla="*/ 5556764 w 6085020"/>
              <a:gd name="connsiteY19469" fmla="*/ 3096858 h 4885973"/>
              <a:gd name="connsiteX19470" fmla="*/ 2449337 w 6085020"/>
              <a:gd name="connsiteY19470" fmla="*/ 3096227 h 4885973"/>
              <a:gd name="connsiteX19471" fmla="*/ 2454925 w 6085020"/>
              <a:gd name="connsiteY19471" fmla="*/ 3099134 h 4885973"/>
              <a:gd name="connsiteX19472" fmla="*/ 2449337 w 6085020"/>
              <a:gd name="connsiteY19472" fmla="*/ 3096227 h 4885973"/>
              <a:gd name="connsiteX19473" fmla="*/ 5052658 w 6085020"/>
              <a:gd name="connsiteY19473" fmla="*/ 3094772 h 4885973"/>
              <a:gd name="connsiteX19474" fmla="*/ 5052591 w 6085020"/>
              <a:gd name="connsiteY19474" fmla="*/ 3095246 h 4885973"/>
              <a:gd name="connsiteX19475" fmla="*/ 5052469 w 6085020"/>
              <a:gd name="connsiteY19475" fmla="*/ 3095152 h 4885973"/>
              <a:gd name="connsiteX19476" fmla="*/ 5052542 w 6085020"/>
              <a:gd name="connsiteY19476" fmla="*/ 3095589 h 4885973"/>
              <a:gd name="connsiteX19477" fmla="*/ 5052469 w 6085020"/>
              <a:gd name="connsiteY19477" fmla="*/ 3096100 h 4885973"/>
              <a:gd name="connsiteX19478" fmla="*/ 5052658 w 6085020"/>
              <a:gd name="connsiteY19478" fmla="*/ 3096289 h 4885973"/>
              <a:gd name="connsiteX19479" fmla="*/ 5052542 w 6085020"/>
              <a:gd name="connsiteY19479" fmla="*/ 3095589 h 4885973"/>
              <a:gd name="connsiteX19480" fmla="*/ 5052591 w 6085020"/>
              <a:gd name="connsiteY19480" fmla="*/ 3095246 h 4885973"/>
              <a:gd name="connsiteX19481" fmla="*/ 5054180 w 6085020"/>
              <a:gd name="connsiteY19481" fmla="*/ 3096479 h 4885973"/>
              <a:gd name="connsiteX19482" fmla="*/ 5054275 w 6085020"/>
              <a:gd name="connsiteY19482" fmla="*/ 3094867 h 4885973"/>
              <a:gd name="connsiteX19483" fmla="*/ 5054180 w 6085020"/>
              <a:gd name="connsiteY19483" fmla="*/ 3094772 h 4885973"/>
              <a:gd name="connsiteX19484" fmla="*/ 5052658 w 6085020"/>
              <a:gd name="connsiteY19484" fmla="*/ 3094772 h 4885973"/>
              <a:gd name="connsiteX19485" fmla="*/ 2874545 w 6085020"/>
              <a:gd name="connsiteY19485" fmla="*/ 3093938 h 4885973"/>
              <a:gd name="connsiteX19486" fmla="*/ 2873271 w 6085020"/>
              <a:gd name="connsiteY19486" fmla="*/ 3094393 h 4885973"/>
              <a:gd name="connsiteX19487" fmla="*/ 2868536 w 6085020"/>
              <a:gd name="connsiteY19487" fmla="*/ 3106664 h 4885973"/>
              <a:gd name="connsiteX19488" fmla="*/ 2879546 w 6085020"/>
              <a:gd name="connsiteY19488" fmla="*/ 3111842 h 4885973"/>
              <a:gd name="connsiteX19489" fmla="*/ 2886030 w 6085020"/>
              <a:gd name="connsiteY19489" fmla="*/ 3100405 h 4885973"/>
              <a:gd name="connsiteX19490" fmla="*/ 2874545 w 6085020"/>
              <a:gd name="connsiteY19490" fmla="*/ 3093938 h 4885973"/>
              <a:gd name="connsiteX19491" fmla="*/ 3291045 w 6085020"/>
              <a:gd name="connsiteY19491" fmla="*/ 3092876 h 4885973"/>
              <a:gd name="connsiteX19492" fmla="*/ 3269938 w 6085020"/>
              <a:gd name="connsiteY19492" fmla="*/ 3103307 h 4885973"/>
              <a:gd name="connsiteX19493" fmla="*/ 3270698 w 6085020"/>
              <a:gd name="connsiteY19493" fmla="*/ 3103307 h 4885973"/>
              <a:gd name="connsiteX19494" fmla="*/ 3291045 w 6085020"/>
              <a:gd name="connsiteY19494" fmla="*/ 3092876 h 4885973"/>
              <a:gd name="connsiteX19495" fmla="*/ 5505117 w 6085020"/>
              <a:gd name="connsiteY19495" fmla="*/ 3091847 h 4885973"/>
              <a:gd name="connsiteX19496" fmla="*/ 5505305 w 6085020"/>
              <a:gd name="connsiteY19496" fmla="*/ 3093065 h 4885973"/>
              <a:gd name="connsiteX19497" fmla="*/ 5505194 w 6085020"/>
              <a:gd name="connsiteY19497" fmla="*/ 3093065 h 4885973"/>
              <a:gd name="connsiteX19498" fmla="*/ 5505042 w 6085020"/>
              <a:gd name="connsiteY19498" fmla="*/ 3092562 h 4885973"/>
              <a:gd name="connsiteX19499" fmla="*/ 5505042 w 6085020"/>
              <a:gd name="connsiteY19499" fmla="*/ 3091870 h 4885973"/>
              <a:gd name="connsiteX19500" fmla="*/ 5505042 w 6085020"/>
              <a:gd name="connsiteY19500" fmla="*/ 3091358 h 4885973"/>
              <a:gd name="connsiteX19501" fmla="*/ 5505042 w 6085020"/>
              <a:gd name="connsiteY19501" fmla="*/ 3091870 h 4885973"/>
              <a:gd name="connsiteX19502" fmla="*/ 5504851 w 6085020"/>
              <a:gd name="connsiteY19502" fmla="*/ 3091927 h 4885973"/>
              <a:gd name="connsiteX19503" fmla="*/ 5505042 w 6085020"/>
              <a:gd name="connsiteY19503" fmla="*/ 3092562 h 4885973"/>
              <a:gd name="connsiteX19504" fmla="*/ 5505042 w 6085020"/>
              <a:gd name="connsiteY19504" fmla="*/ 3093065 h 4885973"/>
              <a:gd name="connsiteX19505" fmla="*/ 5505194 w 6085020"/>
              <a:gd name="connsiteY19505" fmla="*/ 3093065 h 4885973"/>
              <a:gd name="connsiteX19506" fmla="*/ 5505422 w 6085020"/>
              <a:gd name="connsiteY19506" fmla="*/ 3093824 h 4885973"/>
              <a:gd name="connsiteX19507" fmla="*/ 5505305 w 6085020"/>
              <a:gd name="connsiteY19507" fmla="*/ 3093065 h 4885973"/>
              <a:gd name="connsiteX19508" fmla="*/ 5506753 w 6085020"/>
              <a:gd name="connsiteY19508" fmla="*/ 3093065 h 4885973"/>
              <a:gd name="connsiteX19509" fmla="*/ 5506753 w 6085020"/>
              <a:gd name="connsiteY19509" fmla="*/ 3091358 h 4885973"/>
              <a:gd name="connsiteX19510" fmla="*/ 5505117 w 6085020"/>
              <a:gd name="connsiteY19510" fmla="*/ 3091847 h 4885973"/>
              <a:gd name="connsiteX19511" fmla="*/ 5050377 w 6085020"/>
              <a:gd name="connsiteY19511" fmla="*/ 3089651 h 4885973"/>
              <a:gd name="connsiteX19512" fmla="*/ 5048856 w 6085020"/>
              <a:gd name="connsiteY19512" fmla="*/ 3089841 h 4885973"/>
              <a:gd name="connsiteX19513" fmla="*/ 5050567 w 6085020"/>
              <a:gd name="connsiteY19513" fmla="*/ 3091168 h 4885973"/>
              <a:gd name="connsiteX19514" fmla="*/ 5052088 w 6085020"/>
              <a:gd name="connsiteY19514" fmla="*/ 3091168 h 4885973"/>
              <a:gd name="connsiteX19515" fmla="*/ 5052088 w 6085020"/>
              <a:gd name="connsiteY19515" fmla="*/ 3089651 h 4885973"/>
              <a:gd name="connsiteX19516" fmla="*/ 5050377 w 6085020"/>
              <a:gd name="connsiteY19516" fmla="*/ 3089651 h 4885973"/>
              <a:gd name="connsiteX19517" fmla="*/ 2914154 w 6085020"/>
              <a:gd name="connsiteY19517" fmla="*/ 3089651 h 4885973"/>
              <a:gd name="connsiteX19518" fmla="*/ 2898371 w 6085020"/>
              <a:gd name="connsiteY19518" fmla="*/ 3110514 h 4885973"/>
              <a:gd name="connsiteX19519" fmla="*/ 2914154 w 6085020"/>
              <a:gd name="connsiteY19519" fmla="*/ 3089651 h 4885973"/>
              <a:gd name="connsiteX19520" fmla="*/ 1936177 w 6085020"/>
              <a:gd name="connsiteY19520" fmla="*/ 3089651 h 4885973"/>
              <a:gd name="connsiteX19521" fmla="*/ 1922201 w 6085020"/>
              <a:gd name="connsiteY19521" fmla="*/ 3095929 h 4885973"/>
              <a:gd name="connsiteX19522" fmla="*/ 1928495 w 6085020"/>
              <a:gd name="connsiteY19522" fmla="*/ 3109870 h 4885973"/>
              <a:gd name="connsiteX19523" fmla="*/ 1931061 w 6085020"/>
              <a:gd name="connsiteY19523" fmla="*/ 3110474 h 4885973"/>
              <a:gd name="connsiteX19524" fmla="*/ 1931043 w 6085020"/>
              <a:gd name="connsiteY19524" fmla="*/ 3110514 h 4885973"/>
              <a:gd name="connsiteX19525" fmla="*/ 1931233 w 6085020"/>
              <a:gd name="connsiteY19525" fmla="*/ 3110514 h 4885973"/>
              <a:gd name="connsiteX19526" fmla="*/ 1931061 w 6085020"/>
              <a:gd name="connsiteY19526" fmla="*/ 3110474 h 4885973"/>
              <a:gd name="connsiteX19527" fmla="*/ 1935036 w 6085020"/>
              <a:gd name="connsiteY19527" fmla="*/ 3101505 h 4885973"/>
              <a:gd name="connsiteX19528" fmla="*/ 1936177 w 6085020"/>
              <a:gd name="connsiteY19528" fmla="*/ 3089651 h 4885973"/>
              <a:gd name="connsiteX19529" fmla="*/ 2087732 w 6085020"/>
              <a:gd name="connsiteY19529" fmla="*/ 3089272 h 4885973"/>
              <a:gd name="connsiteX19530" fmla="*/ 2087732 w 6085020"/>
              <a:gd name="connsiteY19530" fmla="*/ 3089272 h 4885973"/>
              <a:gd name="connsiteX19531" fmla="*/ 5474046 w 6085020"/>
              <a:gd name="connsiteY19531" fmla="*/ 3089082 h 4885973"/>
              <a:gd name="connsiteX19532" fmla="*/ 5473666 w 6085020"/>
              <a:gd name="connsiteY19532" fmla="*/ 3089462 h 4885973"/>
              <a:gd name="connsiteX19533" fmla="*/ 5472144 w 6085020"/>
              <a:gd name="connsiteY19533" fmla="*/ 3089462 h 4885973"/>
              <a:gd name="connsiteX19534" fmla="*/ 5472144 w 6085020"/>
              <a:gd name="connsiteY19534" fmla="*/ 3091168 h 4885973"/>
              <a:gd name="connsiteX19535" fmla="*/ 5473856 w 6085020"/>
              <a:gd name="connsiteY19535" fmla="*/ 3091168 h 4885973"/>
              <a:gd name="connsiteX19536" fmla="*/ 5474256 w 6085020"/>
              <a:gd name="connsiteY19536" fmla="*/ 3089329 h 4885973"/>
              <a:gd name="connsiteX19537" fmla="*/ 5474046 w 6085020"/>
              <a:gd name="connsiteY19537" fmla="*/ 3089082 h 4885973"/>
              <a:gd name="connsiteX19538" fmla="*/ 223672 w 6085020"/>
              <a:gd name="connsiteY19538" fmla="*/ 3088990 h 4885973"/>
              <a:gd name="connsiteX19539" fmla="*/ 226667 w 6085020"/>
              <a:gd name="connsiteY19539" fmla="*/ 3110514 h 4885973"/>
              <a:gd name="connsiteX19540" fmla="*/ 231991 w 6085020"/>
              <a:gd name="connsiteY19540" fmla="*/ 3089651 h 4885973"/>
              <a:gd name="connsiteX19541" fmla="*/ 223672 w 6085020"/>
              <a:gd name="connsiteY19541" fmla="*/ 3088990 h 4885973"/>
              <a:gd name="connsiteX19542" fmla="*/ 5493252 w 6085020"/>
              <a:gd name="connsiteY19542" fmla="*/ 3088893 h 4885973"/>
              <a:gd name="connsiteX19543" fmla="*/ 5493157 w 6085020"/>
              <a:gd name="connsiteY19543" fmla="*/ 3090505 h 4885973"/>
              <a:gd name="connsiteX19544" fmla="*/ 5493252 w 6085020"/>
              <a:gd name="connsiteY19544" fmla="*/ 3090599 h 4885973"/>
              <a:gd name="connsiteX19545" fmla="*/ 5494963 w 6085020"/>
              <a:gd name="connsiteY19545" fmla="*/ 3090599 h 4885973"/>
              <a:gd name="connsiteX19546" fmla="*/ 5495534 w 6085020"/>
              <a:gd name="connsiteY19546" fmla="*/ 3091548 h 4885973"/>
              <a:gd name="connsiteX19547" fmla="*/ 5494773 w 6085020"/>
              <a:gd name="connsiteY19547" fmla="*/ 3088893 h 4885973"/>
              <a:gd name="connsiteX19548" fmla="*/ 5493252 w 6085020"/>
              <a:gd name="connsiteY19548" fmla="*/ 3088893 h 4885973"/>
              <a:gd name="connsiteX19549" fmla="*/ 5026797 w 6085020"/>
              <a:gd name="connsiteY19549" fmla="*/ 3088893 h 4885973"/>
              <a:gd name="connsiteX19550" fmla="*/ 5016719 w 6085020"/>
              <a:gd name="connsiteY19550" fmla="*/ 3102928 h 4885973"/>
              <a:gd name="connsiteX19551" fmla="*/ 5017860 w 6085020"/>
              <a:gd name="connsiteY19551" fmla="*/ 3104255 h 4885973"/>
              <a:gd name="connsiteX19552" fmla="*/ 5033263 w 6085020"/>
              <a:gd name="connsiteY19552" fmla="*/ 3096100 h 4885973"/>
              <a:gd name="connsiteX19553" fmla="*/ 5033263 w 6085020"/>
              <a:gd name="connsiteY19553" fmla="*/ 3094393 h 4885973"/>
              <a:gd name="connsiteX19554" fmla="*/ 5031931 w 6085020"/>
              <a:gd name="connsiteY19554" fmla="*/ 3094393 h 4885973"/>
              <a:gd name="connsiteX19555" fmla="*/ 5026797 w 6085020"/>
              <a:gd name="connsiteY19555" fmla="*/ 3088893 h 4885973"/>
              <a:gd name="connsiteX19556" fmla="*/ 3437466 w 6085020"/>
              <a:gd name="connsiteY19556" fmla="*/ 3088703 h 4885973"/>
              <a:gd name="connsiteX19557" fmla="*/ 3437466 w 6085020"/>
              <a:gd name="connsiteY19557" fmla="*/ 3099134 h 4885973"/>
              <a:gd name="connsiteX19558" fmla="*/ 3447925 w 6085020"/>
              <a:gd name="connsiteY19558" fmla="*/ 3099134 h 4885973"/>
              <a:gd name="connsiteX19559" fmla="*/ 3447925 w 6085020"/>
              <a:gd name="connsiteY19559" fmla="*/ 3088703 h 4885973"/>
              <a:gd name="connsiteX19560" fmla="*/ 1523157 w 6085020"/>
              <a:gd name="connsiteY19560" fmla="*/ 3088324 h 4885973"/>
              <a:gd name="connsiteX19561" fmla="*/ 1544264 w 6085020"/>
              <a:gd name="connsiteY19561" fmla="*/ 3104255 h 4885973"/>
              <a:gd name="connsiteX19562" fmla="*/ 1544074 w 6085020"/>
              <a:gd name="connsiteY19562" fmla="*/ 3103876 h 4885973"/>
              <a:gd name="connsiteX19563" fmla="*/ 1523157 w 6085020"/>
              <a:gd name="connsiteY19563" fmla="*/ 3088324 h 4885973"/>
              <a:gd name="connsiteX19564" fmla="*/ 5034023 w 6085020"/>
              <a:gd name="connsiteY19564" fmla="*/ 3087755 h 4885973"/>
              <a:gd name="connsiteX19565" fmla="*/ 5035164 w 6085020"/>
              <a:gd name="connsiteY19565" fmla="*/ 3089082 h 4885973"/>
              <a:gd name="connsiteX19566" fmla="*/ 5033453 w 6085020"/>
              <a:gd name="connsiteY19566" fmla="*/ 3089082 h 4885973"/>
              <a:gd name="connsiteX19567" fmla="*/ 5033453 w 6085020"/>
              <a:gd name="connsiteY19567" fmla="*/ 3090789 h 4885973"/>
              <a:gd name="connsiteX19568" fmla="*/ 5035164 w 6085020"/>
              <a:gd name="connsiteY19568" fmla="*/ 3090789 h 4885973"/>
              <a:gd name="connsiteX19569" fmla="*/ 5036115 w 6085020"/>
              <a:gd name="connsiteY19569" fmla="*/ 3088703 h 4885973"/>
              <a:gd name="connsiteX19570" fmla="*/ 5034023 w 6085020"/>
              <a:gd name="connsiteY19570" fmla="*/ 3087755 h 4885973"/>
              <a:gd name="connsiteX19571" fmla="*/ 3113439 w 6085020"/>
              <a:gd name="connsiteY19571" fmla="*/ 3087565 h 4885973"/>
              <a:gd name="connsiteX19572" fmla="*/ 3113439 w 6085020"/>
              <a:gd name="connsiteY19572" fmla="*/ 3097996 h 4885973"/>
              <a:gd name="connsiteX19573" fmla="*/ 3131729 w 6085020"/>
              <a:gd name="connsiteY19573" fmla="*/ 3101090 h 4885973"/>
              <a:gd name="connsiteX19574" fmla="*/ 3134302 w 6085020"/>
              <a:gd name="connsiteY19574" fmla="*/ 3092673 h 4885973"/>
              <a:gd name="connsiteX19575" fmla="*/ 3134356 w 6085020"/>
              <a:gd name="connsiteY19575" fmla="*/ 3092686 h 4885973"/>
              <a:gd name="connsiteX19576" fmla="*/ 3134356 w 6085020"/>
              <a:gd name="connsiteY19576" fmla="*/ 3092496 h 4885973"/>
              <a:gd name="connsiteX19577" fmla="*/ 3134302 w 6085020"/>
              <a:gd name="connsiteY19577" fmla="*/ 3092673 h 4885973"/>
              <a:gd name="connsiteX19578" fmla="*/ 3144815 w 6085020"/>
              <a:gd name="connsiteY19578" fmla="*/ 3087186 h 4885973"/>
              <a:gd name="connsiteX19579" fmla="*/ 3144815 w 6085020"/>
              <a:gd name="connsiteY19579" fmla="*/ 3087186 h 4885973"/>
              <a:gd name="connsiteX19580" fmla="*/ 1736513 w 6085020"/>
              <a:gd name="connsiteY19580" fmla="*/ 3087186 h 4885973"/>
              <a:gd name="connsiteX19581" fmla="*/ 1736513 w 6085020"/>
              <a:gd name="connsiteY19581" fmla="*/ 3113170 h 4885973"/>
              <a:gd name="connsiteX19582" fmla="*/ 1737654 w 6085020"/>
              <a:gd name="connsiteY19582" fmla="*/ 3088703 h 4885973"/>
              <a:gd name="connsiteX19583" fmla="*/ 1215483 w 6085020"/>
              <a:gd name="connsiteY19583" fmla="*/ 3086806 h 4885973"/>
              <a:gd name="connsiteX19584" fmla="*/ 1214722 w 6085020"/>
              <a:gd name="connsiteY19584" fmla="*/ 3092876 h 4885973"/>
              <a:gd name="connsiteX19585" fmla="*/ 1216624 w 6085020"/>
              <a:gd name="connsiteY19585" fmla="*/ 3087755 h 4885973"/>
              <a:gd name="connsiteX19586" fmla="*/ 5042961 w 6085020"/>
              <a:gd name="connsiteY19586" fmla="*/ 3086427 h 4885973"/>
              <a:gd name="connsiteX19587" fmla="*/ 5045623 w 6085020"/>
              <a:gd name="connsiteY19587" fmla="*/ 3092686 h 4885973"/>
              <a:gd name="connsiteX19588" fmla="*/ 5046574 w 6085020"/>
              <a:gd name="connsiteY19588" fmla="*/ 3090599 h 4885973"/>
              <a:gd name="connsiteX19589" fmla="*/ 5046574 w 6085020"/>
              <a:gd name="connsiteY19589" fmla="*/ 3088324 h 4885973"/>
              <a:gd name="connsiteX19590" fmla="*/ 5044482 w 6085020"/>
              <a:gd name="connsiteY19590" fmla="*/ 3088324 h 4885973"/>
              <a:gd name="connsiteX19591" fmla="*/ 1612816 w 6085020"/>
              <a:gd name="connsiteY19591" fmla="*/ 3086237 h 4885973"/>
              <a:gd name="connsiteX19592" fmla="*/ 1611960 w 6085020"/>
              <a:gd name="connsiteY19592" fmla="*/ 3098755 h 4885973"/>
              <a:gd name="connsiteX19593" fmla="*/ 1612816 w 6085020"/>
              <a:gd name="connsiteY19593" fmla="*/ 3086237 h 4885973"/>
              <a:gd name="connsiteX19594" fmla="*/ 5455601 w 6085020"/>
              <a:gd name="connsiteY19594" fmla="*/ 3086048 h 4885973"/>
              <a:gd name="connsiteX19595" fmla="*/ 5453605 w 6085020"/>
              <a:gd name="connsiteY19595" fmla="*/ 3087091 h 4885973"/>
              <a:gd name="connsiteX19596" fmla="*/ 5454650 w 6085020"/>
              <a:gd name="connsiteY19596" fmla="*/ 3089082 h 4885973"/>
              <a:gd name="connsiteX19597" fmla="*/ 5455030 w 6085020"/>
              <a:gd name="connsiteY19597" fmla="*/ 3087186 h 4885973"/>
              <a:gd name="connsiteX19598" fmla="*/ 5456913 w 6085020"/>
              <a:gd name="connsiteY19598" fmla="*/ 3087242 h 4885973"/>
              <a:gd name="connsiteX19599" fmla="*/ 5457312 w 6085020"/>
              <a:gd name="connsiteY19599" fmla="*/ 3086048 h 4885973"/>
              <a:gd name="connsiteX19600" fmla="*/ 5455601 w 6085020"/>
              <a:gd name="connsiteY19600" fmla="*/ 3086048 h 4885973"/>
              <a:gd name="connsiteX19601" fmla="*/ 5482413 w 6085020"/>
              <a:gd name="connsiteY19601" fmla="*/ 3085478 h 4885973"/>
              <a:gd name="connsiteX19602" fmla="*/ 5482413 w 6085020"/>
              <a:gd name="connsiteY19602" fmla="*/ 3087186 h 4885973"/>
              <a:gd name="connsiteX19603" fmla="*/ 5483935 w 6085020"/>
              <a:gd name="connsiteY19603" fmla="*/ 3089082 h 4885973"/>
              <a:gd name="connsiteX19604" fmla="*/ 5484124 w 6085020"/>
              <a:gd name="connsiteY19604" fmla="*/ 3087186 h 4885973"/>
              <a:gd name="connsiteX19605" fmla="*/ 5484124 w 6085020"/>
              <a:gd name="connsiteY19605" fmla="*/ 3085478 h 4885973"/>
              <a:gd name="connsiteX19606" fmla="*/ 5482413 w 6085020"/>
              <a:gd name="connsiteY19606" fmla="*/ 3085478 h 4885973"/>
              <a:gd name="connsiteX19607" fmla="*/ 3407469 w 6085020"/>
              <a:gd name="connsiteY19607" fmla="*/ 3085005 h 4885973"/>
              <a:gd name="connsiteX19608" fmla="*/ 3389927 w 6085020"/>
              <a:gd name="connsiteY19608" fmla="*/ 3088893 h 4885973"/>
              <a:gd name="connsiteX19609" fmla="*/ 3413539 w 6085020"/>
              <a:gd name="connsiteY19609" fmla="*/ 3092760 h 4885973"/>
              <a:gd name="connsiteX19610" fmla="*/ 3421146 w 6085020"/>
              <a:gd name="connsiteY19610" fmla="*/ 3099005 h 4885973"/>
              <a:gd name="connsiteX19611" fmla="*/ 3421303 w 6085020"/>
              <a:gd name="connsiteY19611" fmla="*/ 3099324 h 4885973"/>
              <a:gd name="connsiteX19612" fmla="*/ 3421303 w 6085020"/>
              <a:gd name="connsiteY19612" fmla="*/ 3099134 h 4885973"/>
              <a:gd name="connsiteX19613" fmla="*/ 3421146 w 6085020"/>
              <a:gd name="connsiteY19613" fmla="*/ 3099005 h 4885973"/>
              <a:gd name="connsiteX19614" fmla="*/ 3416186 w 6085020"/>
              <a:gd name="connsiteY19614" fmla="*/ 3088946 h 4885973"/>
              <a:gd name="connsiteX19615" fmla="*/ 3407469 w 6085020"/>
              <a:gd name="connsiteY19615" fmla="*/ 3085005 h 4885973"/>
              <a:gd name="connsiteX19616" fmla="*/ 2647174 w 6085020"/>
              <a:gd name="connsiteY19616" fmla="*/ 3084909 h 4885973"/>
              <a:gd name="connsiteX19617" fmla="*/ 2647174 w 6085020"/>
              <a:gd name="connsiteY19617" fmla="*/ 3084909 h 4885973"/>
              <a:gd name="connsiteX19618" fmla="*/ 133969 w 6085020"/>
              <a:gd name="connsiteY19618" fmla="*/ 3084889 h 4885973"/>
              <a:gd name="connsiteX19619" fmla="*/ 138434 w 6085020"/>
              <a:gd name="connsiteY19619" fmla="*/ 3093824 h 4885973"/>
              <a:gd name="connsiteX19620" fmla="*/ 133969 w 6085020"/>
              <a:gd name="connsiteY19620" fmla="*/ 3084889 h 4885973"/>
              <a:gd name="connsiteX19621" fmla="*/ 1709249 w 6085020"/>
              <a:gd name="connsiteY19621" fmla="*/ 3083748 h 4885973"/>
              <a:gd name="connsiteX19622" fmla="*/ 1701143 w 6085020"/>
              <a:gd name="connsiteY19622" fmla="*/ 3088703 h 4885973"/>
              <a:gd name="connsiteX19623" fmla="*/ 1701143 w 6085020"/>
              <a:gd name="connsiteY19623" fmla="*/ 3089082 h 4885973"/>
              <a:gd name="connsiteX19624" fmla="*/ 1716736 w 6085020"/>
              <a:gd name="connsiteY19624" fmla="*/ 3104635 h 4885973"/>
              <a:gd name="connsiteX19625" fmla="*/ 1722061 w 6085020"/>
              <a:gd name="connsiteY19625" fmla="*/ 3083771 h 4885973"/>
              <a:gd name="connsiteX19626" fmla="*/ 1709249 w 6085020"/>
              <a:gd name="connsiteY19626" fmla="*/ 3083748 h 4885973"/>
              <a:gd name="connsiteX19627" fmla="*/ 5231977 w 6085020"/>
              <a:gd name="connsiteY19627" fmla="*/ 3083392 h 4885973"/>
              <a:gd name="connsiteX19628" fmla="*/ 5231977 w 6085020"/>
              <a:gd name="connsiteY19628" fmla="*/ 3083392 h 4885973"/>
              <a:gd name="connsiteX19629" fmla="*/ 4923732 w 6085020"/>
              <a:gd name="connsiteY19629" fmla="*/ 3083392 h 4885973"/>
              <a:gd name="connsiteX19630" fmla="*/ 4923732 w 6085020"/>
              <a:gd name="connsiteY19630" fmla="*/ 3083392 h 4885973"/>
              <a:gd name="connsiteX19631" fmla="*/ 325549 w 6085020"/>
              <a:gd name="connsiteY19631" fmla="*/ 3083392 h 4885973"/>
              <a:gd name="connsiteX19632" fmla="*/ 325549 w 6085020"/>
              <a:gd name="connsiteY19632" fmla="*/ 3083392 h 4885973"/>
              <a:gd name="connsiteX19633" fmla="*/ 1848705 w 6085020"/>
              <a:gd name="connsiteY19633" fmla="*/ 3083013 h 4885973"/>
              <a:gd name="connsiteX19634" fmla="*/ 1848705 w 6085020"/>
              <a:gd name="connsiteY19634" fmla="*/ 3083013 h 4885973"/>
              <a:gd name="connsiteX19635" fmla="*/ 5038017 w 6085020"/>
              <a:gd name="connsiteY19635" fmla="*/ 3082065 h 4885973"/>
              <a:gd name="connsiteX19636" fmla="*/ 5035925 w 6085020"/>
              <a:gd name="connsiteY19636" fmla="*/ 3082823 h 4885973"/>
              <a:gd name="connsiteX19637" fmla="*/ 5037066 w 6085020"/>
              <a:gd name="connsiteY19637" fmla="*/ 3084151 h 4885973"/>
              <a:gd name="connsiteX19638" fmla="*/ 5036971 w 6085020"/>
              <a:gd name="connsiteY19638" fmla="*/ 3085763 h 4885973"/>
              <a:gd name="connsiteX19639" fmla="*/ 5037066 w 6085020"/>
              <a:gd name="connsiteY19639" fmla="*/ 3085858 h 4885973"/>
              <a:gd name="connsiteX19640" fmla="*/ 5038777 w 6085020"/>
              <a:gd name="connsiteY19640" fmla="*/ 3085858 h 4885973"/>
              <a:gd name="connsiteX19641" fmla="*/ 5038777 w 6085020"/>
              <a:gd name="connsiteY19641" fmla="*/ 3084151 h 4885973"/>
              <a:gd name="connsiteX19642" fmla="*/ 5038017 w 6085020"/>
              <a:gd name="connsiteY19642" fmla="*/ 3082065 h 4885973"/>
              <a:gd name="connsiteX19643" fmla="*/ 5464919 w 6085020"/>
              <a:gd name="connsiteY19643" fmla="*/ 3080547 h 4885973"/>
              <a:gd name="connsiteX19644" fmla="*/ 5465489 w 6085020"/>
              <a:gd name="connsiteY19644" fmla="*/ 3081685 h 4885973"/>
              <a:gd name="connsiteX19645" fmla="*/ 5465109 w 6085020"/>
              <a:gd name="connsiteY19645" fmla="*/ 3082065 h 4885973"/>
              <a:gd name="connsiteX19646" fmla="*/ 5466630 w 6085020"/>
              <a:gd name="connsiteY19646" fmla="*/ 3082065 h 4885973"/>
              <a:gd name="connsiteX19647" fmla="*/ 5466630 w 6085020"/>
              <a:gd name="connsiteY19647" fmla="*/ 3080547 h 4885973"/>
              <a:gd name="connsiteX19648" fmla="*/ 5464919 w 6085020"/>
              <a:gd name="connsiteY19648" fmla="*/ 3080547 h 4885973"/>
              <a:gd name="connsiteX19649" fmla="*/ 5235209 w 6085020"/>
              <a:gd name="connsiteY19649" fmla="*/ 3080547 h 4885973"/>
              <a:gd name="connsiteX19650" fmla="*/ 5235019 w 6085020"/>
              <a:gd name="connsiteY19650" fmla="*/ 3080737 h 4885973"/>
              <a:gd name="connsiteX19651" fmla="*/ 5235019 w 6085020"/>
              <a:gd name="connsiteY19651" fmla="*/ 3082444 h 4885973"/>
              <a:gd name="connsiteX19652" fmla="*/ 5235589 w 6085020"/>
              <a:gd name="connsiteY19652" fmla="*/ 3080927 h 4885973"/>
              <a:gd name="connsiteX19653" fmla="*/ 5236540 w 6085020"/>
              <a:gd name="connsiteY19653" fmla="*/ 3082254 h 4885973"/>
              <a:gd name="connsiteX19654" fmla="*/ 5236540 w 6085020"/>
              <a:gd name="connsiteY19654" fmla="*/ 3080737 h 4885973"/>
              <a:gd name="connsiteX19655" fmla="*/ 5235209 w 6085020"/>
              <a:gd name="connsiteY19655" fmla="*/ 3080547 h 4885973"/>
              <a:gd name="connsiteX19656" fmla="*/ 5042770 w 6085020"/>
              <a:gd name="connsiteY19656" fmla="*/ 3078651 h 4885973"/>
              <a:gd name="connsiteX19657" fmla="*/ 5041439 w 6085020"/>
              <a:gd name="connsiteY19657" fmla="*/ 3079030 h 4885973"/>
              <a:gd name="connsiteX19658" fmla="*/ 5042961 w 6085020"/>
              <a:gd name="connsiteY19658" fmla="*/ 3080358 h 4885973"/>
              <a:gd name="connsiteX19659" fmla="*/ 5044482 w 6085020"/>
              <a:gd name="connsiteY19659" fmla="*/ 3080358 h 4885973"/>
              <a:gd name="connsiteX19660" fmla="*/ 5044482 w 6085020"/>
              <a:gd name="connsiteY19660" fmla="*/ 3078651 h 4885973"/>
              <a:gd name="connsiteX19661" fmla="*/ 5042770 w 6085020"/>
              <a:gd name="connsiteY19661" fmla="*/ 3078651 h 4885973"/>
              <a:gd name="connsiteX19662" fmla="*/ 5223039 w 6085020"/>
              <a:gd name="connsiteY19662" fmla="*/ 3077892 h 4885973"/>
              <a:gd name="connsiteX19663" fmla="*/ 5223990 w 6085020"/>
              <a:gd name="connsiteY19663" fmla="*/ 3078461 h 4885973"/>
              <a:gd name="connsiteX19664" fmla="*/ 5223990 w 6085020"/>
              <a:gd name="connsiteY19664" fmla="*/ 3080168 h 4885973"/>
              <a:gd name="connsiteX19665" fmla="*/ 5225701 w 6085020"/>
              <a:gd name="connsiteY19665" fmla="*/ 3080168 h 4885973"/>
              <a:gd name="connsiteX19666" fmla="*/ 5225701 w 6085020"/>
              <a:gd name="connsiteY19666" fmla="*/ 3078461 h 4885973"/>
              <a:gd name="connsiteX19667" fmla="*/ 5223039 w 6085020"/>
              <a:gd name="connsiteY19667" fmla="*/ 3077892 h 4885973"/>
              <a:gd name="connsiteX19668" fmla="*/ 2250887 w 6085020"/>
              <a:gd name="connsiteY19668" fmla="*/ 3077892 h 4885973"/>
              <a:gd name="connsiteX19669" fmla="*/ 2235104 w 6085020"/>
              <a:gd name="connsiteY19669" fmla="*/ 3088324 h 4885973"/>
              <a:gd name="connsiteX19670" fmla="*/ 2250126 w 6085020"/>
              <a:gd name="connsiteY19670" fmla="*/ 3078271 h 4885973"/>
              <a:gd name="connsiteX19671" fmla="*/ 440974 w 6085020"/>
              <a:gd name="connsiteY19671" fmla="*/ 3077702 h 4885973"/>
              <a:gd name="connsiteX19672" fmla="*/ 425381 w 6085020"/>
              <a:gd name="connsiteY19672" fmla="*/ 3093255 h 4885973"/>
              <a:gd name="connsiteX19673" fmla="*/ 440974 w 6085020"/>
              <a:gd name="connsiteY19673" fmla="*/ 3078271 h 4885973"/>
              <a:gd name="connsiteX19674" fmla="*/ 5533185 w 6085020"/>
              <a:gd name="connsiteY19674" fmla="*/ 3077323 h 4885973"/>
              <a:gd name="connsiteX19675" fmla="*/ 5533185 w 6085020"/>
              <a:gd name="connsiteY19675" fmla="*/ 3087755 h 4885973"/>
              <a:gd name="connsiteX19676" fmla="*/ 5543644 w 6085020"/>
              <a:gd name="connsiteY19676" fmla="*/ 3087755 h 4885973"/>
              <a:gd name="connsiteX19677" fmla="*/ 5543644 w 6085020"/>
              <a:gd name="connsiteY19677" fmla="*/ 3077323 h 4885973"/>
              <a:gd name="connsiteX19678" fmla="*/ 2017945 w 6085020"/>
              <a:gd name="connsiteY19678" fmla="*/ 3076754 h 4885973"/>
              <a:gd name="connsiteX19679" fmla="*/ 2035820 w 6085020"/>
              <a:gd name="connsiteY19679" fmla="*/ 3104255 h 4885973"/>
              <a:gd name="connsiteX19680" fmla="*/ 2033728 w 6085020"/>
              <a:gd name="connsiteY19680" fmla="*/ 3102738 h 4885973"/>
              <a:gd name="connsiteX19681" fmla="*/ 2017945 w 6085020"/>
              <a:gd name="connsiteY19681" fmla="*/ 3076754 h 4885973"/>
              <a:gd name="connsiteX19682" fmla="*/ 5029269 w 6085020"/>
              <a:gd name="connsiteY19682" fmla="*/ 3075616 h 4885973"/>
              <a:gd name="connsiteX19683" fmla="*/ 5027177 w 6085020"/>
              <a:gd name="connsiteY19683" fmla="*/ 3080547 h 4885973"/>
              <a:gd name="connsiteX19684" fmla="*/ 5025086 w 6085020"/>
              <a:gd name="connsiteY19684" fmla="*/ 3085858 h 4885973"/>
              <a:gd name="connsiteX19685" fmla="*/ 5027938 w 6085020"/>
              <a:gd name="connsiteY19685" fmla="*/ 3085858 h 4885973"/>
              <a:gd name="connsiteX19686" fmla="*/ 5030600 w 6085020"/>
              <a:gd name="connsiteY19686" fmla="*/ 3085858 h 4885973"/>
              <a:gd name="connsiteX19687" fmla="*/ 5030600 w 6085020"/>
              <a:gd name="connsiteY19687" fmla="*/ 3080547 h 4885973"/>
              <a:gd name="connsiteX19688" fmla="*/ 5029269 w 6085020"/>
              <a:gd name="connsiteY19688" fmla="*/ 3075616 h 4885973"/>
              <a:gd name="connsiteX19689" fmla="*/ 847934 w 6085020"/>
              <a:gd name="connsiteY19689" fmla="*/ 3075450 h 4885973"/>
              <a:gd name="connsiteX19690" fmla="*/ 840200 w 6085020"/>
              <a:gd name="connsiteY19690" fmla="*/ 3076609 h 4885973"/>
              <a:gd name="connsiteX19691" fmla="*/ 838515 w 6085020"/>
              <a:gd name="connsiteY19691" fmla="*/ 3087944 h 4885973"/>
              <a:gd name="connsiteX19692" fmla="*/ 836880 w 6085020"/>
              <a:gd name="connsiteY19692" fmla="*/ 3087944 h 4885973"/>
              <a:gd name="connsiteX19693" fmla="*/ 838402 w 6085020"/>
              <a:gd name="connsiteY19693" fmla="*/ 3088703 h 4885973"/>
              <a:gd name="connsiteX19694" fmla="*/ 838515 w 6085020"/>
              <a:gd name="connsiteY19694" fmla="*/ 3087944 h 4885973"/>
              <a:gd name="connsiteX19695" fmla="*/ 847339 w 6085020"/>
              <a:gd name="connsiteY19695" fmla="*/ 3087944 h 4885973"/>
              <a:gd name="connsiteX19696" fmla="*/ 847934 w 6085020"/>
              <a:gd name="connsiteY19696" fmla="*/ 3075450 h 4885973"/>
              <a:gd name="connsiteX19697" fmla="*/ 5048475 w 6085020"/>
              <a:gd name="connsiteY19697" fmla="*/ 3074288 h 4885973"/>
              <a:gd name="connsiteX19698" fmla="*/ 5047733 w 6085020"/>
              <a:gd name="connsiteY19698" fmla="*/ 3076014 h 4885973"/>
              <a:gd name="connsiteX19699" fmla="*/ 5048475 w 6085020"/>
              <a:gd name="connsiteY19699" fmla="*/ 3076754 h 4885973"/>
              <a:gd name="connsiteX19700" fmla="*/ 5049217 w 6085020"/>
              <a:gd name="connsiteY19700" fmla="*/ 3075028 h 4885973"/>
              <a:gd name="connsiteX19701" fmla="*/ 5048475 w 6085020"/>
              <a:gd name="connsiteY19701" fmla="*/ 3074288 h 4885973"/>
              <a:gd name="connsiteX19702" fmla="*/ 5141156 w 6085020"/>
              <a:gd name="connsiteY19702" fmla="*/ 3073976 h 4885973"/>
              <a:gd name="connsiteX19703" fmla="*/ 5142800 w 6085020"/>
              <a:gd name="connsiteY19703" fmla="*/ 3074632 h 4885973"/>
              <a:gd name="connsiteX19704" fmla="*/ 5142793 w 6085020"/>
              <a:gd name="connsiteY19704" fmla="*/ 3074668 h 4885973"/>
              <a:gd name="connsiteX19705" fmla="*/ 5140891 w 6085020"/>
              <a:gd name="connsiteY19705" fmla="*/ 3074668 h 4885973"/>
              <a:gd name="connsiteX19706" fmla="*/ 5140511 w 6085020"/>
              <a:gd name="connsiteY19706" fmla="*/ 3073719 h 4885973"/>
              <a:gd name="connsiteX19707" fmla="*/ 5141255 w 6085020"/>
              <a:gd name="connsiteY19707" fmla="*/ 3073719 h 4885973"/>
              <a:gd name="connsiteX19708" fmla="*/ 5141156 w 6085020"/>
              <a:gd name="connsiteY19708" fmla="*/ 3073976 h 4885973"/>
              <a:gd name="connsiteX19709" fmla="*/ 5106678 w 6085020"/>
              <a:gd name="connsiteY19709" fmla="*/ 3073355 h 4885973"/>
              <a:gd name="connsiteX19710" fmla="*/ 5109896 w 6085020"/>
              <a:gd name="connsiteY19710" fmla="*/ 3076564 h 4885973"/>
              <a:gd name="connsiteX19711" fmla="*/ 5106121 w 6085020"/>
              <a:gd name="connsiteY19711" fmla="*/ 3074971 h 4885973"/>
              <a:gd name="connsiteX19712" fmla="*/ 5041630 w 6085020"/>
              <a:gd name="connsiteY19712" fmla="*/ 3072581 h 4885973"/>
              <a:gd name="connsiteX19713" fmla="*/ 5042961 w 6085020"/>
              <a:gd name="connsiteY19713" fmla="*/ 3074668 h 4885973"/>
              <a:gd name="connsiteX19714" fmla="*/ 5041439 w 6085020"/>
              <a:gd name="connsiteY19714" fmla="*/ 3074668 h 4885973"/>
              <a:gd name="connsiteX19715" fmla="*/ 5041439 w 6085020"/>
              <a:gd name="connsiteY19715" fmla="*/ 3076185 h 4885973"/>
              <a:gd name="connsiteX19716" fmla="*/ 5043151 w 6085020"/>
              <a:gd name="connsiteY19716" fmla="*/ 3076185 h 4885973"/>
              <a:gd name="connsiteX19717" fmla="*/ 5044197 w 6085020"/>
              <a:gd name="connsiteY19717" fmla="*/ 3073624 h 4885973"/>
              <a:gd name="connsiteX19718" fmla="*/ 5041630 w 6085020"/>
              <a:gd name="connsiteY19718" fmla="*/ 3072581 h 4885973"/>
              <a:gd name="connsiteX19719" fmla="*/ 2439332 w 6085020"/>
              <a:gd name="connsiteY19719" fmla="*/ 3072581 h 4885973"/>
              <a:gd name="connsiteX19720" fmla="*/ 2439332 w 6085020"/>
              <a:gd name="connsiteY19720" fmla="*/ 3083961 h 4885973"/>
              <a:gd name="connsiteX19721" fmla="*/ 2449791 w 6085020"/>
              <a:gd name="connsiteY19721" fmla="*/ 3083961 h 4885973"/>
              <a:gd name="connsiteX19722" fmla="*/ 2449791 w 6085020"/>
              <a:gd name="connsiteY19722" fmla="*/ 3072581 h 4885973"/>
              <a:gd name="connsiteX19723" fmla="*/ 1663302 w 6085020"/>
              <a:gd name="connsiteY19723" fmla="*/ 3072581 h 4885973"/>
              <a:gd name="connsiteX19724" fmla="*/ 1650396 w 6085020"/>
              <a:gd name="connsiteY19724" fmla="*/ 3080642 h 4885973"/>
              <a:gd name="connsiteX19725" fmla="*/ 1658392 w 6085020"/>
              <a:gd name="connsiteY19725" fmla="*/ 3092468 h 4885973"/>
              <a:gd name="connsiteX19726" fmla="*/ 1658168 w 6085020"/>
              <a:gd name="connsiteY19726" fmla="*/ 3093445 h 4885973"/>
              <a:gd name="connsiteX19727" fmla="*/ 1659309 w 6085020"/>
              <a:gd name="connsiteY19727" fmla="*/ 3093824 h 4885973"/>
              <a:gd name="connsiteX19728" fmla="*/ 1658392 w 6085020"/>
              <a:gd name="connsiteY19728" fmla="*/ 3092468 h 4885973"/>
              <a:gd name="connsiteX19729" fmla="*/ 1660593 w 6085020"/>
              <a:gd name="connsiteY19729" fmla="*/ 3082871 h 4885973"/>
              <a:gd name="connsiteX19730" fmla="*/ 1663302 w 6085020"/>
              <a:gd name="connsiteY19730" fmla="*/ 3072581 h 4885973"/>
              <a:gd name="connsiteX19731" fmla="*/ 655471 w 6085020"/>
              <a:gd name="connsiteY19731" fmla="*/ 3072581 h 4885973"/>
              <a:gd name="connsiteX19732" fmla="*/ 655471 w 6085020"/>
              <a:gd name="connsiteY19732" fmla="*/ 3072581 h 4885973"/>
              <a:gd name="connsiteX19733" fmla="*/ 5239393 w 6085020"/>
              <a:gd name="connsiteY19733" fmla="*/ 3072392 h 4885973"/>
              <a:gd name="connsiteX19734" fmla="*/ 5233118 w 6085020"/>
              <a:gd name="connsiteY19734" fmla="*/ 3075237 h 4885973"/>
              <a:gd name="connsiteX19735" fmla="*/ 5235399 w 6085020"/>
              <a:gd name="connsiteY19735" fmla="*/ 3075237 h 4885973"/>
              <a:gd name="connsiteX19736" fmla="*/ 5238252 w 6085020"/>
              <a:gd name="connsiteY19736" fmla="*/ 3076944 h 4885973"/>
              <a:gd name="connsiteX19737" fmla="*/ 5239393 w 6085020"/>
              <a:gd name="connsiteY19737" fmla="*/ 3074668 h 4885973"/>
              <a:gd name="connsiteX19738" fmla="*/ 3341175 w 6085020"/>
              <a:gd name="connsiteY19738" fmla="*/ 3071823 h 4885973"/>
              <a:gd name="connsiteX19739" fmla="*/ 3342958 w 6085020"/>
              <a:gd name="connsiteY19739" fmla="*/ 3088893 h 4885973"/>
              <a:gd name="connsiteX19740" fmla="*/ 3341175 w 6085020"/>
              <a:gd name="connsiteY19740" fmla="*/ 3071823 h 4885973"/>
              <a:gd name="connsiteX19741" fmla="*/ 5067111 w 6085020"/>
              <a:gd name="connsiteY19741" fmla="*/ 3071253 h 4885973"/>
              <a:gd name="connsiteX19742" fmla="*/ 5065970 w 6085020"/>
              <a:gd name="connsiteY19742" fmla="*/ 3071443 h 4885973"/>
              <a:gd name="connsiteX19743" fmla="*/ 5067301 w 6085020"/>
              <a:gd name="connsiteY19743" fmla="*/ 3072771 h 4885973"/>
              <a:gd name="connsiteX19744" fmla="*/ 5068822 w 6085020"/>
              <a:gd name="connsiteY19744" fmla="*/ 3072771 h 4885973"/>
              <a:gd name="connsiteX19745" fmla="*/ 5069012 w 6085020"/>
              <a:gd name="connsiteY19745" fmla="*/ 3071443 h 4885973"/>
              <a:gd name="connsiteX19746" fmla="*/ 5068822 w 6085020"/>
              <a:gd name="connsiteY19746" fmla="*/ 3071253 h 4885973"/>
              <a:gd name="connsiteX19747" fmla="*/ 5067111 w 6085020"/>
              <a:gd name="connsiteY19747" fmla="*/ 3071253 h 4885973"/>
              <a:gd name="connsiteX19748" fmla="*/ 5059124 w 6085020"/>
              <a:gd name="connsiteY19748" fmla="*/ 3070305 h 4885973"/>
              <a:gd name="connsiteX19749" fmla="*/ 5052849 w 6085020"/>
              <a:gd name="connsiteY19749" fmla="*/ 3072961 h 4885973"/>
              <a:gd name="connsiteX19750" fmla="*/ 5055891 w 6085020"/>
              <a:gd name="connsiteY19750" fmla="*/ 3075426 h 4885973"/>
              <a:gd name="connsiteX19751" fmla="*/ 5057983 w 6085020"/>
              <a:gd name="connsiteY19751" fmla="*/ 3075426 h 4885973"/>
              <a:gd name="connsiteX19752" fmla="*/ 5058173 w 6085020"/>
              <a:gd name="connsiteY19752" fmla="*/ 3072581 h 4885973"/>
              <a:gd name="connsiteX19753" fmla="*/ 5142706 w 6085020"/>
              <a:gd name="connsiteY19753" fmla="*/ 3069931 h 4885973"/>
              <a:gd name="connsiteX19754" fmla="*/ 5142793 w 6085020"/>
              <a:gd name="connsiteY19754" fmla="*/ 3073719 h 4885973"/>
              <a:gd name="connsiteX19755" fmla="*/ 5141255 w 6085020"/>
              <a:gd name="connsiteY19755" fmla="*/ 3073719 h 4885973"/>
              <a:gd name="connsiteX19756" fmla="*/ 2231871 w 6085020"/>
              <a:gd name="connsiteY19756" fmla="*/ 3069547 h 4885973"/>
              <a:gd name="connsiteX19757" fmla="*/ 2229970 w 6085020"/>
              <a:gd name="connsiteY19757" fmla="*/ 3072581 h 4885973"/>
              <a:gd name="connsiteX19758" fmla="*/ 2231871 w 6085020"/>
              <a:gd name="connsiteY19758" fmla="*/ 3069547 h 4885973"/>
              <a:gd name="connsiteX19759" fmla="*/ 5561138 w 6085020"/>
              <a:gd name="connsiteY19759" fmla="*/ 3068219 h 4885973"/>
              <a:gd name="connsiteX19760" fmla="*/ 5561138 w 6085020"/>
              <a:gd name="connsiteY19760" fmla="*/ 3069926 h 4885973"/>
              <a:gd name="connsiteX19761" fmla="*/ 5562850 w 6085020"/>
              <a:gd name="connsiteY19761" fmla="*/ 3069926 h 4885973"/>
              <a:gd name="connsiteX19762" fmla="*/ 5562850 w 6085020"/>
              <a:gd name="connsiteY19762" fmla="*/ 3068219 h 4885973"/>
              <a:gd name="connsiteX19763" fmla="*/ 5561138 w 6085020"/>
              <a:gd name="connsiteY19763" fmla="*/ 3068219 h 4885973"/>
              <a:gd name="connsiteX19764" fmla="*/ 2564456 w 6085020"/>
              <a:gd name="connsiteY19764" fmla="*/ 3068219 h 4885973"/>
              <a:gd name="connsiteX19765" fmla="*/ 2564456 w 6085020"/>
              <a:gd name="connsiteY19765" fmla="*/ 3068219 h 4885973"/>
              <a:gd name="connsiteX19766" fmla="*/ 733815 w 6085020"/>
              <a:gd name="connsiteY19766" fmla="*/ 3067840 h 4885973"/>
              <a:gd name="connsiteX19767" fmla="*/ 733815 w 6085020"/>
              <a:gd name="connsiteY19767" fmla="*/ 3087944 h 4885973"/>
              <a:gd name="connsiteX19768" fmla="*/ 733815 w 6085020"/>
              <a:gd name="connsiteY19768" fmla="*/ 3067840 h 4885973"/>
              <a:gd name="connsiteX19769" fmla="*/ 1626792 w 6085020"/>
              <a:gd name="connsiteY19769" fmla="*/ 3067460 h 4885973"/>
              <a:gd name="connsiteX19770" fmla="*/ 1626792 w 6085020"/>
              <a:gd name="connsiteY19770" fmla="*/ 3067460 h 4885973"/>
              <a:gd name="connsiteX19771" fmla="*/ 5026417 w 6085020"/>
              <a:gd name="connsiteY19771" fmla="*/ 3066891 h 4885973"/>
              <a:gd name="connsiteX19772" fmla="*/ 5026227 w 6085020"/>
              <a:gd name="connsiteY19772" fmla="*/ 3067081 h 4885973"/>
              <a:gd name="connsiteX19773" fmla="*/ 5026227 w 6085020"/>
              <a:gd name="connsiteY19773" fmla="*/ 3068788 h 4885973"/>
              <a:gd name="connsiteX19774" fmla="*/ 5026607 w 6085020"/>
              <a:gd name="connsiteY19774" fmla="*/ 3067460 h 4885973"/>
              <a:gd name="connsiteX19775" fmla="*/ 5027748 w 6085020"/>
              <a:gd name="connsiteY19775" fmla="*/ 3068788 h 4885973"/>
              <a:gd name="connsiteX19776" fmla="*/ 5027748 w 6085020"/>
              <a:gd name="connsiteY19776" fmla="*/ 3067081 h 4885973"/>
              <a:gd name="connsiteX19777" fmla="*/ 5026417 w 6085020"/>
              <a:gd name="connsiteY19777" fmla="*/ 3066891 h 4885973"/>
              <a:gd name="connsiteX19778" fmla="*/ 256331 w 6085020"/>
              <a:gd name="connsiteY19778" fmla="*/ 3066512 h 4885973"/>
              <a:gd name="connsiteX19779" fmla="*/ 248598 w 6085020"/>
              <a:gd name="connsiteY19779" fmla="*/ 3076147 h 4885973"/>
              <a:gd name="connsiteX19780" fmla="*/ 248725 w 6085020"/>
              <a:gd name="connsiteY19780" fmla="*/ 3076944 h 4885973"/>
              <a:gd name="connsiteX19781" fmla="*/ 248725 w 6085020"/>
              <a:gd name="connsiteY19781" fmla="*/ 3076375 h 4885973"/>
              <a:gd name="connsiteX19782" fmla="*/ 258300 w 6085020"/>
              <a:gd name="connsiteY19782" fmla="*/ 3084189 h 4885973"/>
              <a:gd name="connsiteX19783" fmla="*/ 258613 w 6085020"/>
              <a:gd name="connsiteY19783" fmla="*/ 3084151 h 4885973"/>
              <a:gd name="connsiteX19784" fmla="*/ 266410 w 6085020"/>
              <a:gd name="connsiteY19784" fmla="*/ 3074288 h 4885973"/>
              <a:gd name="connsiteX19785" fmla="*/ 256331 w 6085020"/>
              <a:gd name="connsiteY19785" fmla="*/ 3066512 h 4885973"/>
              <a:gd name="connsiteX19786" fmla="*/ 5579964 w 6085020"/>
              <a:gd name="connsiteY19786" fmla="*/ 3066322 h 4885973"/>
              <a:gd name="connsiteX19787" fmla="*/ 5581295 w 6085020"/>
              <a:gd name="connsiteY19787" fmla="*/ 3069736 h 4885973"/>
              <a:gd name="connsiteX19788" fmla="*/ 5581295 w 6085020"/>
              <a:gd name="connsiteY19788" fmla="*/ 3068598 h 4885973"/>
              <a:gd name="connsiteX19789" fmla="*/ 5584908 w 6085020"/>
              <a:gd name="connsiteY19789" fmla="*/ 3069736 h 4885973"/>
              <a:gd name="connsiteX19790" fmla="*/ 5583767 w 6085020"/>
              <a:gd name="connsiteY19790" fmla="*/ 3067650 h 4885973"/>
              <a:gd name="connsiteX19791" fmla="*/ 5579964 w 6085020"/>
              <a:gd name="connsiteY19791" fmla="*/ 3066322 h 4885973"/>
              <a:gd name="connsiteX19792" fmla="*/ 514280 w 6085020"/>
              <a:gd name="connsiteY19792" fmla="*/ 3065753 h 4885973"/>
              <a:gd name="connsiteX19793" fmla="*/ 513424 w 6085020"/>
              <a:gd name="connsiteY19793" fmla="*/ 3078271 h 4885973"/>
              <a:gd name="connsiteX19794" fmla="*/ 514280 w 6085020"/>
              <a:gd name="connsiteY19794" fmla="*/ 3065753 h 4885973"/>
              <a:gd name="connsiteX19795" fmla="*/ 5622075 w 6085020"/>
              <a:gd name="connsiteY19795" fmla="*/ 3065753 h 4885973"/>
              <a:gd name="connsiteX19796" fmla="*/ 5624270 w 6085020"/>
              <a:gd name="connsiteY19796" fmla="*/ 3065753 h 4885973"/>
              <a:gd name="connsiteX19797" fmla="*/ 5623221 w 6085020"/>
              <a:gd name="connsiteY19797" fmla="*/ 3068465 h 4885973"/>
              <a:gd name="connsiteX19798" fmla="*/ 1982196 w 6085020"/>
              <a:gd name="connsiteY19798" fmla="*/ 3065232 h 4885973"/>
              <a:gd name="connsiteX19799" fmla="*/ 1982195 w 6085020"/>
              <a:gd name="connsiteY19799" fmla="*/ 3081875 h 4885973"/>
              <a:gd name="connsiteX19800" fmla="*/ 1982196 w 6085020"/>
              <a:gd name="connsiteY19800" fmla="*/ 3065232 h 4885973"/>
              <a:gd name="connsiteX19801" fmla="*/ 5144676 w 6085020"/>
              <a:gd name="connsiteY19801" fmla="*/ 3064786 h 4885973"/>
              <a:gd name="connsiteX19802" fmla="*/ 5142706 w 6085020"/>
              <a:gd name="connsiteY19802" fmla="*/ 3069931 h 4885973"/>
              <a:gd name="connsiteX19803" fmla="*/ 5142608 w 6085020"/>
              <a:gd name="connsiteY19803" fmla="*/ 3065712 h 4885973"/>
              <a:gd name="connsiteX19804" fmla="*/ 5069792 w 6085020"/>
              <a:gd name="connsiteY19804" fmla="*/ 3064217 h 4885973"/>
              <a:gd name="connsiteX19805" fmla="*/ 5069392 w 6085020"/>
              <a:gd name="connsiteY19805" fmla="*/ 3065184 h 4885973"/>
              <a:gd name="connsiteX19806" fmla="*/ 5069963 w 6085020"/>
              <a:gd name="connsiteY19806" fmla="*/ 3065943 h 4885973"/>
              <a:gd name="connsiteX19807" fmla="*/ 5071674 w 6085020"/>
              <a:gd name="connsiteY19807" fmla="*/ 3065943 h 4885973"/>
              <a:gd name="connsiteX19808" fmla="*/ 5071674 w 6085020"/>
              <a:gd name="connsiteY19808" fmla="*/ 3064236 h 4885973"/>
              <a:gd name="connsiteX19809" fmla="*/ 5069792 w 6085020"/>
              <a:gd name="connsiteY19809" fmla="*/ 3064217 h 4885973"/>
              <a:gd name="connsiteX19810" fmla="*/ 5219616 w 6085020"/>
              <a:gd name="connsiteY19810" fmla="*/ 3063857 h 4885973"/>
              <a:gd name="connsiteX19811" fmla="*/ 5222279 w 6085020"/>
              <a:gd name="connsiteY19811" fmla="*/ 3070116 h 4885973"/>
              <a:gd name="connsiteX19812" fmla="*/ 5222279 w 6085020"/>
              <a:gd name="connsiteY19812" fmla="*/ 3068029 h 4885973"/>
              <a:gd name="connsiteX19813" fmla="*/ 5223229 w 6085020"/>
              <a:gd name="connsiteY19813" fmla="*/ 3065753 h 4885973"/>
              <a:gd name="connsiteX19814" fmla="*/ 5220947 w 6085020"/>
              <a:gd name="connsiteY19814" fmla="*/ 3065753 h 4885973"/>
              <a:gd name="connsiteX19815" fmla="*/ 5625792 w 6085020"/>
              <a:gd name="connsiteY19815" fmla="*/ 3063288 h 4885973"/>
              <a:gd name="connsiteX19816" fmla="*/ 5627503 w 6085020"/>
              <a:gd name="connsiteY19816" fmla="*/ 3063288 h 4885973"/>
              <a:gd name="connsiteX19817" fmla="*/ 5627503 w 6085020"/>
              <a:gd name="connsiteY19817" fmla="*/ 3064995 h 4885973"/>
              <a:gd name="connsiteX19818" fmla="*/ 5625792 w 6085020"/>
              <a:gd name="connsiteY19818" fmla="*/ 3064995 h 4885973"/>
              <a:gd name="connsiteX19819" fmla="*/ 5625601 w 6085020"/>
              <a:gd name="connsiteY19819" fmla="*/ 3066133 h 4885973"/>
              <a:gd name="connsiteX19820" fmla="*/ 5624764 w 6085020"/>
              <a:gd name="connsiteY19820" fmla="*/ 3065165 h 4885973"/>
              <a:gd name="connsiteX19821" fmla="*/ 5625792 w 6085020"/>
              <a:gd name="connsiteY19821" fmla="*/ 3063288 h 4885973"/>
              <a:gd name="connsiteX19822" fmla="*/ 5507514 w 6085020"/>
              <a:gd name="connsiteY19822" fmla="*/ 3063288 h 4885973"/>
              <a:gd name="connsiteX19823" fmla="*/ 5510176 w 6085020"/>
              <a:gd name="connsiteY19823" fmla="*/ 3069547 h 4885973"/>
              <a:gd name="connsiteX19824" fmla="*/ 5511127 w 6085020"/>
              <a:gd name="connsiteY19824" fmla="*/ 3065564 h 4885973"/>
              <a:gd name="connsiteX19825" fmla="*/ 5512077 w 6085020"/>
              <a:gd name="connsiteY19825" fmla="*/ 3063288 h 4885973"/>
              <a:gd name="connsiteX19826" fmla="*/ 5509796 w 6085020"/>
              <a:gd name="connsiteY19826" fmla="*/ 3063288 h 4885973"/>
              <a:gd name="connsiteX19827" fmla="*/ 1272340 w 6085020"/>
              <a:gd name="connsiteY19827" fmla="*/ 3062529 h 4885973"/>
              <a:gd name="connsiteX19828" fmla="*/ 1272338 w 6085020"/>
              <a:gd name="connsiteY19828" fmla="*/ 3062628 h 4885973"/>
              <a:gd name="connsiteX19829" fmla="*/ 1263497 w 6085020"/>
              <a:gd name="connsiteY19829" fmla="*/ 3063548 h 4885973"/>
              <a:gd name="connsiteX19830" fmla="*/ 1257698 w 6085020"/>
              <a:gd name="connsiteY19830" fmla="*/ 3067840 h 4885973"/>
              <a:gd name="connsiteX19831" fmla="*/ 1272112 w 6085020"/>
              <a:gd name="connsiteY19831" fmla="*/ 3071174 h 4885973"/>
              <a:gd name="connsiteX19832" fmla="*/ 1272338 w 6085020"/>
              <a:gd name="connsiteY19832" fmla="*/ 3062628 h 4885973"/>
              <a:gd name="connsiteX19833" fmla="*/ 1273290 w 6085020"/>
              <a:gd name="connsiteY19833" fmla="*/ 3062529 h 4885973"/>
              <a:gd name="connsiteX19834" fmla="*/ 3282645 w 6085020"/>
              <a:gd name="connsiteY19834" fmla="*/ 3062514 h 4885973"/>
              <a:gd name="connsiteX19835" fmla="*/ 3275452 w 6085020"/>
              <a:gd name="connsiteY19835" fmla="*/ 3075237 h 4885973"/>
              <a:gd name="connsiteX19836" fmla="*/ 3275452 w 6085020"/>
              <a:gd name="connsiteY19836" fmla="*/ 3074668 h 4885973"/>
              <a:gd name="connsiteX19837" fmla="*/ 3280206 w 6085020"/>
              <a:gd name="connsiteY19837" fmla="*/ 3066322 h 4885973"/>
              <a:gd name="connsiteX19838" fmla="*/ 3282645 w 6085020"/>
              <a:gd name="connsiteY19838" fmla="*/ 3062514 h 4885973"/>
              <a:gd name="connsiteX19839" fmla="*/ 5227774 w 6085020"/>
              <a:gd name="connsiteY19839" fmla="*/ 3061979 h 4885973"/>
              <a:gd name="connsiteX19840" fmla="*/ 5227033 w 6085020"/>
              <a:gd name="connsiteY19840" fmla="*/ 3062719 h 4885973"/>
              <a:gd name="connsiteX19841" fmla="*/ 5227793 w 6085020"/>
              <a:gd name="connsiteY19841" fmla="*/ 3064426 h 4885973"/>
              <a:gd name="connsiteX19842" fmla="*/ 5229505 w 6085020"/>
              <a:gd name="connsiteY19842" fmla="*/ 3064426 h 4885973"/>
              <a:gd name="connsiteX19843" fmla="*/ 5229505 w 6085020"/>
              <a:gd name="connsiteY19843" fmla="*/ 3062719 h 4885973"/>
              <a:gd name="connsiteX19844" fmla="*/ 5227774 w 6085020"/>
              <a:gd name="connsiteY19844" fmla="*/ 3061979 h 4885973"/>
              <a:gd name="connsiteX19845" fmla="*/ 4968324 w 6085020"/>
              <a:gd name="connsiteY19845" fmla="*/ 3061202 h 4885973"/>
              <a:gd name="connsiteX19846" fmla="*/ 4964236 w 6085020"/>
              <a:gd name="connsiteY19846" fmla="*/ 3066512 h 4885973"/>
              <a:gd name="connsiteX19847" fmla="*/ 4965376 w 6085020"/>
              <a:gd name="connsiteY19847" fmla="*/ 3067840 h 4885973"/>
              <a:gd name="connsiteX19848" fmla="*/ 4981160 w 6085020"/>
              <a:gd name="connsiteY19848" fmla="*/ 3078271 h 4885973"/>
              <a:gd name="connsiteX19849" fmla="*/ 4968324 w 6085020"/>
              <a:gd name="connsiteY19849" fmla="*/ 3061202 h 4885973"/>
              <a:gd name="connsiteX19850" fmla="*/ 2761548 w 6085020"/>
              <a:gd name="connsiteY19850" fmla="*/ 3060867 h 4885973"/>
              <a:gd name="connsiteX19851" fmla="*/ 2767163 w 6085020"/>
              <a:gd name="connsiteY19851" fmla="*/ 3063667 h 4885973"/>
              <a:gd name="connsiteX19852" fmla="*/ 2761548 w 6085020"/>
              <a:gd name="connsiteY19852" fmla="*/ 3060867 h 4885973"/>
              <a:gd name="connsiteX19853" fmla="*/ 5266585 w 6085020"/>
              <a:gd name="connsiteY19853" fmla="*/ 3060632 h 4885973"/>
              <a:gd name="connsiteX19854" fmla="*/ 5260310 w 6085020"/>
              <a:gd name="connsiteY19854" fmla="*/ 3065184 h 4885973"/>
              <a:gd name="connsiteX19855" fmla="*/ 5262401 w 6085020"/>
              <a:gd name="connsiteY19855" fmla="*/ 3065184 h 4885973"/>
              <a:gd name="connsiteX19856" fmla="*/ 5264683 w 6085020"/>
              <a:gd name="connsiteY19856" fmla="*/ 3065184 h 4885973"/>
              <a:gd name="connsiteX19857" fmla="*/ 5265634 w 6085020"/>
              <a:gd name="connsiteY19857" fmla="*/ 3062908 h 4885973"/>
              <a:gd name="connsiteX19858" fmla="*/ 5539061 w 6085020"/>
              <a:gd name="connsiteY19858" fmla="*/ 3059513 h 4885973"/>
              <a:gd name="connsiteX19859" fmla="*/ 5538890 w 6085020"/>
              <a:gd name="connsiteY19859" fmla="*/ 3059684 h 4885973"/>
              <a:gd name="connsiteX19860" fmla="*/ 5540031 w 6085020"/>
              <a:gd name="connsiteY19860" fmla="*/ 3061012 h 4885973"/>
              <a:gd name="connsiteX19861" fmla="*/ 5538890 w 6085020"/>
              <a:gd name="connsiteY19861" fmla="*/ 3061391 h 4885973"/>
              <a:gd name="connsiteX19862" fmla="*/ 5540772 w 6085020"/>
              <a:gd name="connsiteY19862" fmla="*/ 3061562 h 4885973"/>
              <a:gd name="connsiteX19863" fmla="*/ 5540924 w 6085020"/>
              <a:gd name="connsiteY19863" fmla="*/ 3059684 h 4885973"/>
              <a:gd name="connsiteX19864" fmla="*/ 5539061 w 6085020"/>
              <a:gd name="connsiteY19864" fmla="*/ 3059513 h 4885973"/>
              <a:gd name="connsiteX19865" fmla="*/ 1457101 w 6085020"/>
              <a:gd name="connsiteY19865" fmla="*/ 3059044 h 4885973"/>
              <a:gd name="connsiteX19866" fmla="*/ 1450136 w 6085020"/>
              <a:gd name="connsiteY19866" fmla="*/ 3062529 h 4885973"/>
              <a:gd name="connsiteX19867" fmla="*/ 1465919 w 6085020"/>
              <a:gd name="connsiteY19867" fmla="*/ 3062529 h 4885973"/>
              <a:gd name="connsiteX19868" fmla="*/ 1457101 w 6085020"/>
              <a:gd name="connsiteY19868" fmla="*/ 3059044 h 4885973"/>
              <a:gd name="connsiteX19869" fmla="*/ 2657633 w 6085020"/>
              <a:gd name="connsiteY19869" fmla="*/ 3058925 h 4885973"/>
              <a:gd name="connsiteX19870" fmla="*/ 2657633 w 6085020"/>
              <a:gd name="connsiteY19870" fmla="*/ 3058925 h 4885973"/>
              <a:gd name="connsiteX19871" fmla="*/ 5225701 w 6085020"/>
              <a:gd name="connsiteY19871" fmla="*/ 3058167 h 4885973"/>
              <a:gd name="connsiteX19872" fmla="*/ 5224940 w 6085020"/>
              <a:gd name="connsiteY19872" fmla="*/ 3059305 h 4885973"/>
              <a:gd name="connsiteX19873" fmla="*/ 5225892 w 6085020"/>
              <a:gd name="connsiteY19873" fmla="*/ 3059874 h 4885973"/>
              <a:gd name="connsiteX19874" fmla="*/ 5227413 w 6085020"/>
              <a:gd name="connsiteY19874" fmla="*/ 3059874 h 4885973"/>
              <a:gd name="connsiteX19875" fmla="*/ 5227413 w 6085020"/>
              <a:gd name="connsiteY19875" fmla="*/ 3058167 h 4885973"/>
              <a:gd name="connsiteX19876" fmla="*/ 5225701 w 6085020"/>
              <a:gd name="connsiteY19876" fmla="*/ 3058167 h 4885973"/>
              <a:gd name="connsiteX19877" fmla="*/ 111622 w 6085020"/>
              <a:gd name="connsiteY19877" fmla="*/ 3057977 h 4885973"/>
              <a:gd name="connsiteX19878" fmla="*/ 111622 w 6085020"/>
              <a:gd name="connsiteY19878" fmla="*/ 3068409 h 4885973"/>
              <a:gd name="connsiteX19879" fmla="*/ 122081 w 6085020"/>
              <a:gd name="connsiteY19879" fmla="*/ 3068409 h 4885973"/>
              <a:gd name="connsiteX19880" fmla="*/ 122081 w 6085020"/>
              <a:gd name="connsiteY19880" fmla="*/ 3057977 h 4885973"/>
              <a:gd name="connsiteX19881" fmla="*/ 5147357 w 6085020"/>
              <a:gd name="connsiteY19881" fmla="*/ 3057787 h 4885973"/>
              <a:gd name="connsiteX19882" fmla="*/ 5148307 w 6085020"/>
              <a:gd name="connsiteY19882" fmla="*/ 3057787 h 4885973"/>
              <a:gd name="connsiteX19883" fmla="*/ 5147927 w 6085020"/>
              <a:gd name="connsiteY19883" fmla="*/ 3058546 h 4885973"/>
              <a:gd name="connsiteX19884" fmla="*/ 5145482 w 6085020"/>
              <a:gd name="connsiteY19884" fmla="*/ 3064425 h 4885973"/>
              <a:gd name="connsiteX19885" fmla="*/ 5144676 w 6085020"/>
              <a:gd name="connsiteY19885" fmla="*/ 3064786 h 4885973"/>
              <a:gd name="connsiteX19886" fmla="*/ 5599930 w 6085020"/>
              <a:gd name="connsiteY19886" fmla="*/ 3057598 h 4885973"/>
              <a:gd name="connsiteX19887" fmla="*/ 5599359 w 6085020"/>
              <a:gd name="connsiteY19887" fmla="*/ 3058356 h 4885973"/>
              <a:gd name="connsiteX19888" fmla="*/ 5599264 w 6085020"/>
              <a:gd name="connsiteY19888" fmla="*/ 3059969 h 4885973"/>
              <a:gd name="connsiteX19889" fmla="*/ 5599359 w 6085020"/>
              <a:gd name="connsiteY19889" fmla="*/ 3060063 h 4885973"/>
              <a:gd name="connsiteX19890" fmla="*/ 5600881 w 6085020"/>
              <a:gd name="connsiteY19890" fmla="*/ 3060063 h 4885973"/>
              <a:gd name="connsiteX19891" fmla="*/ 5601471 w 6085020"/>
              <a:gd name="connsiteY19891" fmla="*/ 3058281 h 4885973"/>
              <a:gd name="connsiteX19892" fmla="*/ 5599930 w 6085020"/>
              <a:gd name="connsiteY19892" fmla="*/ 3057598 h 4885973"/>
              <a:gd name="connsiteX19893" fmla="*/ 3061145 w 6085020"/>
              <a:gd name="connsiteY19893" fmla="*/ 3057218 h 4885973"/>
              <a:gd name="connsiteX19894" fmla="*/ 3080542 w 6085020"/>
              <a:gd name="connsiteY19894" fmla="*/ 3082823 h 4885973"/>
              <a:gd name="connsiteX19895" fmla="*/ 3081302 w 6085020"/>
              <a:gd name="connsiteY19895" fmla="*/ 3082634 h 4885973"/>
              <a:gd name="connsiteX19896" fmla="*/ 3061145 w 6085020"/>
              <a:gd name="connsiteY19896" fmla="*/ 3057218 h 4885973"/>
              <a:gd name="connsiteX19897" fmla="*/ 5098106 w 6085020"/>
              <a:gd name="connsiteY19897" fmla="*/ 3056649 h 4885973"/>
              <a:gd name="connsiteX19898" fmla="*/ 5100958 w 6085020"/>
              <a:gd name="connsiteY19898" fmla="*/ 3063098 h 4885973"/>
              <a:gd name="connsiteX19899" fmla="*/ 5100958 w 6085020"/>
              <a:gd name="connsiteY19899" fmla="*/ 3060632 h 4885973"/>
              <a:gd name="connsiteX19900" fmla="*/ 5101909 w 6085020"/>
              <a:gd name="connsiteY19900" fmla="*/ 3058546 h 4885973"/>
              <a:gd name="connsiteX19901" fmla="*/ 171236 w 6085020"/>
              <a:gd name="connsiteY19901" fmla="*/ 3056175 h 4885973"/>
              <a:gd name="connsiteX19902" fmla="*/ 174944 w 6085020"/>
              <a:gd name="connsiteY19902" fmla="*/ 3072961 h 4885973"/>
              <a:gd name="connsiteX19903" fmla="*/ 171236 w 6085020"/>
              <a:gd name="connsiteY19903" fmla="*/ 3056175 h 4885973"/>
              <a:gd name="connsiteX19904" fmla="*/ 5444952 w 6085020"/>
              <a:gd name="connsiteY19904" fmla="*/ 3055701 h 4885973"/>
              <a:gd name="connsiteX19905" fmla="*/ 5443963 w 6085020"/>
              <a:gd name="connsiteY19905" fmla="*/ 3057313 h 4885973"/>
              <a:gd name="connsiteX19906" fmla="*/ 5444002 w 6085020"/>
              <a:gd name="connsiteY19906" fmla="*/ 3057408 h 4885973"/>
              <a:gd name="connsiteX19907" fmla="*/ 5445142 w 6085020"/>
              <a:gd name="connsiteY19907" fmla="*/ 3057408 h 4885973"/>
              <a:gd name="connsiteX19908" fmla="*/ 5446663 w 6085020"/>
              <a:gd name="connsiteY19908" fmla="*/ 3057408 h 4885973"/>
              <a:gd name="connsiteX19909" fmla="*/ 5446663 w 6085020"/>
              <a:gd name="connsiteY19909" fmla="*/ 3055701 h 4885973"/>
              <a:gd name="connsiteX19910" fmla="*/ 5444952 w 6085020"/>
              <a:gd name="connsiteY19910" fmla="*/ 3055701 h 4885973"/>
              <a:gd name="connsiteX19911" fmla="*/ 5033263 w 6085020"/>
              <a:gd name="connsiteY19911" fmla="*/ 3055701 h 4885973"/>
              <a:gd name="connsiteX19912" fmla="*/ 5021473 w 6085020"/>
              <a:gd name="connsiteY19912" fmla="*/ 3060632 h 4885973"/>
              <a:gd name="connsiteX19913" fmla="*/ 5028318 w 6085020"/>
              <a:gd name="connsiteY19913" fmla="*/ 3060632 h 4885973"/>
              <a:gd name="connsiteX19914" fmla="*/ 5030790 w 6085020"/>
              <a:gd name="connsiteY19914" fmla="*/ 3058356 h 4885973"/>
              <a:gd name="connsiteX19915" fmla="*/ 645417 w 6085020"/>
              <a:gd name="connsiteY19915" fmla="*/ 3054753 h 4885973"/>
              <a:gd name="connsiteX19916" fmla="*/ 644632 w 6085020"/>
              <a:gd name="connsiteY19916" fmla="*/ 3067271 h 4885973"/>
              <a:gd name="connsiteX19917" fmla="*/ 645417 w 6085020"/>
              <a:gd name="connsiteY19917" fmla="*/ 3054753 h 4885973"/>
              <a:gd name="connsiteX19918" fmla="*/ 5569125 w 6085020"/>
              <a:gd name="connsiteY19918" fmla="*/ 3054753 h 4885973"/>
              <a:gd name="connsiteX19919" fmla="*/ 5568269 w 6085020"/>
              <a:gd name="connsiteY19919" fmla="*/ 3055891 h 4885973"/>
              <a:gd name="connsiteX19920" fmla="*/ 5567984 w 6085020"/>
              <a:gd name="connsiteY19920" fmla="*/ 3055891 h 4885973"/>
              <a:gd name="connsiteX19921" fmla="*/ 5567984 w 6085020"/>
              <a:gd name="connsiteY19921" fmla="*/ 3056270 h 4885973"/>
              <a:gd name="connsiteX19922" fmla="*/ 5568269 w 6085020"/>
              <a:gd name="connsiteY19922" fmla="*/ 3055891 h 4885973"/>
              <a:gd name="connsiteX19923" fmla="*/ 5569125 w 6085020"/>
              <a:gd name="connsiteY19923" fmla="*/ 3055891 h 4885973"/>
              <a:gd name="connsiteX19924" fmla="*/ 5456552 w 6085020"/>
              <a:gd name="connsiteY19924" fmla="*/ 3054184 h 4885973"/>
              <a:gd name="connsiteX19925" fmla="*/ 5459975 w 6085020"/>
              <a:gd name="connsiteY19925" fmla="*/ 3059494 h 4885973"/>
              <a:gd name="connsiteX19926" fmla="*/ 5459975 w 6085020"/>
              <a:gd name="connsiteY19926" fmla="*/ 3057408 h 4885973"/>
              <a:gd name="connsiteX19927" fmla="*/ 5460925 w 6085020"/>
              <a:gd name="connsiteY19927" fmla="*/ 3055132 h 4885973"/>
              <a:gd name="connsiteX19928" fmla="*/ 5458643 w 6085020"/>
              <a:gd name="connsiteY19928" fmla="*/ 3054184 h 4885973"/>
              <a:gd name="connsiteX19929" fmla="*/ 2564456 w 6085020"/>
              <a:gd name="connsiteY19929" fmla="*/ 3053046 h 4885973"/>
              <a:gd name="connsiteX19930" fmla="*/ 2564456 w 6085020"/>
              <a:gd name="connsiteY19930" fmla="*/ 3053046 h 4885973"/>
              <a:gd name="connsiteX19931" fmla="*/ 5536037 w 6085020"/>
              <a:gd name="connsiteY19931" fmla="*/ 3052477 h 4885973"/>
              <a:gd name="connsiteX19932" fmla="*/ 5536779 w 6085020"/>
              <a:gd name="connsiteY19932" fmla="*/ 3053596 h 4885973"/>
              <a:gd name="connsiteX19933" fmla="*/ 5536988 w 6085020"/>
              <a:gd name="connsiteY19933" fmla="*/ 3053615 h 4885973"/>
              <a:gd name="connsiteX19934" fmla="*/ 5535847 w 6085020"/>
              <a:gd name="connsiteY19934" fmla="*/ 3054184 h 4885973"/>
              <a:gd name="connsiteX19935" fmla="*/ 5537558 w 6085020"/>
              <a:gd name="connsiteY19935" fmla="*/ 3054184 h 4885973"/>
              <a:gd name="connsiteX19936" fmla="*/ 5537654 w 6085020"/>
              <a:gd name="connsiteY19936" fmla="*/ 3052572 h 4885973"/>
              <a:gd name="connsiteX19937" fmla="*/ 5537558 w 6085020"/>
              <a:gd name="connsiteY19937" fmla="*/ 3052477 h 4885973"/>
              <a:gd name="connsiteX19938" fmla="*/ 5536037 w 6085020"/>
              <a:gd name="connsiteY19938" fmla="*/ 3052477 h 4885973"/>
              <a:gd name="connsiteX19939" fmla="*/ 3348092 w 6085020"/>
              <a:gd name="connsiteY19939" fmla="*/ 3052287 h 4885973"/>
              <a:gd name="connsiteX19940" fmla="*/ 3348092 w 6085020"/>
              <a:gd name="connsiteY19940" fmla="*/ 3052287 h 4885973"/>
              <a:gd name="connsiteX19941" fmla="*/ 409598 w 6085020"/>
              <a:gd name="connsiteY19941" fmla="*/ 3052097 h 4885973"/>
              <a:gd name="connsiteX19942" fmla="*/ 409555 w 6085020"/>
              <a:gd name="connsiteY19942" fmla="*/ 3052135 h 4885973"/>
              <a:gd name="connsiteX19943" fmla="*/ 398451 w 6085020"/>
              <a:gd name="connsiteY19943" fmla="*/ 3052406 h 4885973"/>
              <a:gd name="connsiteX19944" fmla="*/ 390202 w 6085020"/>
              <a:gd name="connsiteY19944" fmla="*/ 3057408 h 4885973"/>
              <a:gd name="connsiteX19945" fmla="*/ 400043 w 6085020"/>
              <a:gd name="connsiteY19945" fmla="*/ 3060514 h 4885973"/>
              <a:gd name="connsiteX19946" fmla="*/ 409555 w 6085020"/>
              <a:gd name="connsiteY19946" fmla="*/ 3052135 h 4885973"/>
              <a:gd name="connsiteX19947" fmla="*/ 411119 w 6085020"/>
              <a:gd name="connsiteY19947" fmla="*/ 3052097 h 4885973"/>
              <a:gd name="connsiteX19948" fmla="*/ 138434 w 6085020"/>
              <a:gd name="connsiteY19948" fmla="*/ 3052097 h 4885973"/>
              <a:gd name="connsiteX19949" fmla="*/ 138434 w 6085020"/>
              <a:gd name="connsiteY19949" fmla="*/ 3052097 h 4885973"/>
              <a:gd name="connsiteX19950" fmla="*/ 2873271 w 6085020"/>
              <a:gd name="connsiteY19950" fmla="*/ 3051718 h 4885973"/>
              <a:gd name="connsiteX19951" fmla="*/ 2873271 w 6085020"/>
              <a:gd name="connsiteY19951" fmla="*/ 3051718 h 4885973"/>
              <a:gd name="connsiteX19952" fmla="*/ 5605825 w 6085020"/>
              <a:gd name="connsiteY19952" fmla="*/ 3051528 h 4885973"/>
              <a:gd name="connsiteX19953" fmla="*/ 5608487 w 6085020"/>
              <a:gd name="connsiteY19953" fmla="*/ 3057787 h 4885973"/>
              <a:gd name="connsiteX19954" fmla="*/ 5609438 w 6085020"/>
              <a:gd name="connsiteY19954" fmla="*/ 3055512 h 4885973"/>
              <a:gd name="connsiteX19955" fmla="*/ 5610389 w 6085020"/>
              <a:gd name="connsiteY19955" fmla="*/ 3053425 h 4885973"/>
              <a:gd name="connsiteX19956" fmla="*/ 5608107 w 6085020"/>
              <a:gd name="connsiteY19956" fmla="*/ 3052477 h 4885973"/>
              <a:gd name="connsiteX19957" fmla="*/ 5273431 w 6085020"/>
              <a:gd name="connsiteY19957" fmla="*/ 3051339 h 4885973"/>
              <a:gd name="connsiteX19958" fmla="*/ 5273431 w 6085020"/>
              <a:gd name="connsiteY19958" fmla="*/ 3051339 h 4885973"/>
              <a:gd name="connsiteX19959" fmla="*/ 3306258 w 6085020"/>
              <a:gd name="connsiteY19959" fmla="*/ 3051339 h 4885973"/>
              <a:gd name="connsiteX19960" fmla="*/ 3306258 w 6085020"/>
              <a:gd name="connsiteY19960" fmla="*/ 3051339 h 4885973"/>
              <a:gd name="connsiteX19961" fmla="*/ 1662613 w 6085020"/>
              <a:gd name="connsiteY19961" fmla="*/ 3051108 h 4885973"/>
              <a:gd name="connsiteX19962" fmla="*/ 1658168 w 6085020"/>
              <a:gd name="connsiteY19962" fmla="*/ 3057029 h 4885973"/>
              <a:gd name="connsiteX19963" fmla="*/ 1680226 w 6085020"/>
              <a:gd name="connsiteY19963" fmla="*/ 3062529 h 4885973"/>
              <a:gd name="connsiteX19964" fmla="*/ 1679085 w 6085020"/>
              <a:gd name="connsiteY19964" fmla="*/ 3062150 h 4885973"/>
              <a:gd name="connsiteX19965" fmla="*/ 1662613 w 6085020"/>
              <a:gd name="connsiteY19965" fmla="*/ 3051108 h 4885973"/>
              <a:gd name="connsiteX19966" fmla="*/ 3898216 w 6085020"/>
              <a:gd name="connsiteY19966" fmla="*/ 3050770 h 4885973"/>
              <a:gd name="connsiteX19967" fmla="*/ 3898216 w 6085020"/>
              <a:gd name="connsiteY19967" fmla="*/ 3050770 h 4885973"/>
              <a:gd name="connsiteX19968" fmla="*/ 2364221 w 6085020"/>
              <a:gd name="connsiteY19968" fmla="*/ 3050770 h 4885973"/>
              <a:gd name="connsiteX19969" fmla="*/ 2364221 w 6085020"/>
              <a:gd name="connsiteY19969" fmla="*/ 3050770 h 4885973"/>
              <a:gd name="connsiteX19970" fmla="*/ 5042580 w 6085020"/>
              <a:gd name="connsiteY19970" fmla="*/ 3049253 h 4885973"/>
              <a:gd name="connsiteX19971" fmla="*/ 5037066 w 6085020"/>
              <a:gd name="connsiteY19971" fmla="*/ 3055701 h 4885973"/>
              <a:gd name="connsiteX19972" fmla="*/ 5033072 w 6085020"/>
              <a:gd name="connsiteY19972" fmla="*/ 3066512 h 4885973"/>
              <a:gd name="connsiteX19973" fmla="*/ 5041820 w 6085020"/>
              <a:gd name="connsiteY19973" fmla="*/ 3066512 h 4885973"/>
              <a:gd name="connsiteX19974" fmla="*/ 5043151 w 6085020"/>
              <a:gd name="connsiteY19974" fmla="*/ 3066512 h 4885973"/>
              <a:gd name="connsiteX19975" fmla="*/ 5044482 w 6085020"/>
              <a:gd name="connsiteY19975" fmla="*/ 3067650 h 4885973"/>
              <a:gd name="connsiteX19976" fmla="*/ 5048095 w 6085020"/>
              <a:gd name="connsiteY19976" fmla="*/ 3068978 h 4885973"/>
              <a:gd name="connsiteX19977" fmla="*/ 5046764 w 6085020"/>
              <a:gd name="connsiteY19977" fmla="*/ 3066702 h 4885973"/>
              <a:gd name="connsiteX19978" fmla="*/ 5044862 w 6085020"/>
              <a:gd name="connsiteY19978" fmla="*/ 3066702 h 4885973"/>
              <a:gd name="connsiteX19979" fmla="*/ 5049236 w 6085020"/>
              <a:gd name="connsiteY19979" fmla="*/ 3064805 h 4885973"/>
              <a:gd name="connsiteX19980" fmla="*/ 5051898 w 6085020"/>
              <a:gd name="connsiteY19980" fmla="*/ 3047166 h 4885973"/>
              <a:gd name="connsiteX19981" fmla="*/ 5050186 w 6085020"/>
              <a:gd name="connsiteY19981" fmla="*/ 3047545 h 4885973"/>
              <a:gd name="connsiteX19982" fmla="*/ 5051898 w 6085020"/>
              <a:gd name="connsiteY19982" fmla="*/ 3048873 h 4885973"/>
              <a:gd name="connsiteX19983" fmla="*/ 5053610 w 6085020"/>
              <a:gd name="connsiteY19983" fmla="*/ 3048873 h 4885973"/>
              <a:gd name="connsiteX19984" fmla="*/ 5053610 w 6085020"/>
              <a:gd name="connsiteY19984" fmla="*/ 3047166 h 4885973"/>
              <a:gd name="connsiteX19985" fmla="*/ 5051898 w 6085020"/>
              <a:gd name="connsiteY19985" fmla="*/ 3047166 h 4885973"/>
              <a:gd name="connsiteX19986" fmla="*/ 3332499 w 6085020"/>
              <a:gd name="connsiteY19986" fmla="*/ 3047166 h 4885973"/>
              <a:gd name="connsiteX19987" fmla="*/ 3332499 w 6085020"/>
              <a:gd name="connsiteY19987" fmla="*/ 3047166 h 4885973"/>
              <a:gd name="connsiteX19988" fmla="*/ 2082788 w 6085020"/>
              <a:gd name="connsiteY19988" fmla="*/ 3046976 h 4885973"/>
              <a:gd name="connsiteX19989" fmla="*/ 2082408 w 6085020"/>
              <a:gd name="connsiteY19989" fmla="*/ 3047545 h 4885973"/>
              <a:gd name="connsiteX19990" fmla="*/ 2071949 w 6085020"/>
              <a:gd name="connsiteY19990" fmla="*/ 3073530 h 4885973"/>
              <a:gd name="connsiteX19991" fmla="*/ 2082788 w 6085020"/>
              <a:gd name="connsiteY19991" fmla="*/ 3046976 h 4885973"/>
              <a:gd name="connsiteX19992" fmla="*/ 154027 w 6085020"/>
              <a:gd name="connsiteY19992" fmla="*/ 3046976 h 4885973"/>
              <a:gd name="connsiteX19993" fmla="*/ 154027 w 6085020"/>
              <a:gd name="connsiteY19993" fmla="*/ 3046976 h 4885973"/>
              <a:gd name="connsiteX19994" fmla="*/ 5177589 w 6085020"/>
              <a:gd name="connsiteY19994" fmla="*/ 3046793 h 4885973"/>
              <a:gd name="connsiteX19995" fmla="*/ 5173598 w 6085020"/>
              <a:gd name="connsiteY19995" fmla="*/ 3052097 h 4885973"/>
              <a:gd name="connsiteX19996" fmla="*/ 5175690 w 6085020"/>
              <a:gd name="connsiteY19996" fmla="*/ 3051718 h 4885973"/>
              <a:gd name="connsiteX19997" fmla="*/ 5175880 w 6085020"/>
              <a:gd name="connsiteY19997" fmla="*/ 3053046 h 4885973"/>
              <a:gd name="connsiteX19998" fmla="*/ 5173028 w 6085020"/>
              <a:gd name="connsiteY19998" fmla="*/ 3065753 h 4885973"/>
              <a:gd name="connsiteX19999" fmla="*/ 5170176 w 6085020"/>
              <a:gd name="connsiteY19999" fmla="*/ 3083392 h 4885973"/>
              <a:gd name="connsiteX20000" fmla="*/ 5178352 w 6085020"/>
              <a:gd name="connsiteY20000" fmla="*/ 3084720 h 4885973"/>
              <a:gd name="connsiteX20001" fmla="*/ 5186339 w 6085020"/>
              <a:gd name="connsiteY20001" fmla="*/ 3085858 h 4885973"/>
              <a:gd name="connsiteX20002" fmla="*/ 5183677 w 6085020"/>
              <a:gd name="connsiteY20002" fmla="*/ 3067840 h 4885973"/>
              <a:gd name="connsiteX20003" fmla="*/ 5181585 w 6085020"/>
              <a:gd name="connsiteY20003" fmla="*/ 3057029 h 4885973"/>
              <a:gd name="connsiteX20004" fmla="*/ 5189381 w 6085020"/>
              <a:gd name="connsiteY20004" fmla="*/ 3062529 h 4885973"/>
              <a:gd name="connsiteX20005" fmla="*/ 5177589 w 6085020"/>
              <a:gd name="connsiteY20005" fmla="*/ 3046793 h 4885973"/>
              <a:gd name="connsiteX20006" fmla="*/ 5022614 w 6085020"/>
              <a:gd name="connsiteY20006" fmla="*/ 3046218 h 4885973"/>
              <a:gd name="connsiteX20007" fmla="*/ 5022614 w 6085020"/>
              <a:gd name="connsiteY20007" fmla="*/ 3047925 h 4885973"/>
              <a:gd name="connsiteX20008" fmla="*/ 5023184 w 6085020"/>
              <a:gd name="connsiteY20008" fmla="*/ 3046597 h 4885973"/>
              <a:gd name="connsiteX20009" fmla="*/ 5024325 w 6085020"/>
              <a:gd name="connsiteY20009" fmla="*/ 3047925 h 4885973"/>
              <a:gd name="connsiteX20010" fmla="*/ 5024325 w 6085020"/>
              <a:gd name="connsiteY20010" fmla="*/ 3046218 h 4885973"/>
              <a:gd name="connsiteX20011" fmla="*/ 5022614 w 6085020"/>
              <a:gd name="connsiteY20011" fmla="*/ 3046218 h 4885973"/>
              <a:gd name="connsiteX20012" fmla="*/ 3814547 w 6085020"/>
              <a:gd name="connsiteY20012" fmla="*/ 3045649 h 4885973"/>
              <a:gd name="connsiteX20013" fmla="*/ 3814547 w 6085020"/>
              <a:gd name="connsiteY20013" fmla="*/ 3045649 h 4885973"/>
              <a:gd name="connsiteX20014" fmla="*/ 5042961 w 6085020"/>
              <a:gd name="connsiteY20014" fmla="*/ 3045459 h 4885973"/>
              <a:gd name="connsiteX20015" fmla="*/ 5041097 w 6085020"/>
              <a:gd name="connsiteY20015" fmla="*/ 3045763 h 4885973"/>
              <a:gd name="connsiteX20016" fmla="*/ 5041059 w 6085020"/>
              <a:gd name="connsiteY20016" fmla="*/ 3045838 h 4885973"/>
              <a:gd name="connsiteX20017" fmla="*/ 5042770 w 6085020"/>
              <a:gd name="connsiteY20017" fmla="*/ 3047166 h 4885973"/>
              <a:gd name="connsiteX20018" fmla="*/ 5044482 w 6085020"/>
              <a:gd name="connsiteY20018" fmla="*/ 3047166 h 4885973"/>
              <a:gd name="connsiteX20019" fmla="*/ 5044482 w 6085020"/>
              <a:gd name="connsiteY20019" fmla="*/ 3045459 h 4885973"/>
              <a:gd name="connsiteX20020" fmla="*/ 5042961 w 6085020"/>
              <a:gd name="connsiteY20020" fmla="*/ 3045459 h 4885973"/>
              <a:gd name="connsiteX20021" fmla="*/ 1762754 w 6085020"/>
              <a:gd name="connsiteY20021" fmla="*/ 3045459 h 4885973"/>
              <a:gd name="connsiteX20022" fmla="*/ 1774354 w 6085020"/>
              <a:gd name="connsiteY20022" fmla="*/ 3062529 h 4885973"/>
              <a:gd name="connsiteX20023" fmla="*/ 1773213 w 6085020"/>
              <a:gd name="connsiteY20023" fmla="*/ 3061012 h 4885973"/>
              <a:gd name="connsiteX20024" fmla="*/ 1762754 w 6085020"/>
              <a:gd name="connsiteY20024" fmla="*/ 3045459 h 4885973"/>
              <a:gd name="connsiteX20025" fmla="*/ 5532615 w 6085020"/>
              <a:gd name="connsiteY20025" fmla="*/ 3043942 h 4885973"/>
              <a:gd name="connsiteX20026" fmla="*/ 5532615 w 6085020"/>
              <a:gd name="connsiteY20026" fmla="*/ 3045649 h 4885973"/>
              <a:gd name="connsiteX20027" fmla="*/ 5534193 w 6085020"/>
              <a:gd name="connsiteY20027" fmla="*/ 3045971 h 4885973"/>
              <a:gd name="connsiteX20028" fmla="*/ 5534706 w 6085020"/>
              <a:gd name="connsiteY20028" fmla="*/ 3045080 h 4885973"/>
              <a:gd name="connsiteX20029" fmla="*/ 5534326 w 6085020"/>
              <a:gd name="connsiteY20029" fmla="*/ 3045459 h 4885973"/>
              <a:gd name="connsiteX20030" fmla="*/ 5534326 w 6085020"/>
              <a:gd name="connsiteY20030" fmla="*/ 3043942 h 4885973"/>
              <a:gd name="connsiteX20031" fmla="*/ 5532615 w 6085020"/>
              <a:gd name="connsiteY20031" fmla="*/ 3043942 h 4885973"/>
              <a:gd name="connsiteX20032" fmla="*/ 5601451 w 6085020"/>
              <a:gd name="connsiteY20032" fmla="*/ 3043562 h 4885973"/>
              <a:gd name="connsiteX20033" fmla="*/ 5600519 w 6085020"/>
              <a:gd name="connsiteY20033" fmla="*/ 3045194 h 4885973"/>
              <a:gd name="connsiteX20034" fmla="*/ 5602155 w 6085020"/>
              <a:gd name="connsiteY20034" fmla="*/ 3046123 h 4885973"/>
              <a:gd name="connsiteX20035" fmla="*/ 5602402 w 6085020"/>
              <a:gd name="connsiteY20035" fmla="*/ 3046028 h 4885973"/>
              <a:gd name="connsiteX20036" fmla="*/ 5602992 w 6085020"/>
              <a:gd name="connsiteY20036" fmla="*/ 3044245 h 4885973"/>
              <a:gd name="connsiteX20037" fmla="*/ 5601451 w 6085020"/>
              <a:gd name="connsiteY20037" fmla="*/ 3043562 h 4885973"/>
              <a:gd name="connsiteX20038" fmla="*/ 5615333 w 6085020"/>
              <a:gd name="connsiteY20038" fmla="*/ 3043183 h 4885973"/>
              <a:gd name="connsiteX20039" fmla="*/ 5615143 w 6085020"/>
              <a:gd name="connsiteY20039" fmla="*/ 3044321 h 4885973"/>
              <a:gd name="connsiteX20040" fmla="*/ 5617425 w 6085020"/>
              <a:gd name="connsiteY20040" fmla="*/ 3043752 h 4885973"/>
              <a:gd name="connsiteX20041" fmla="*/ 5615903 w 6085020"/>
              <a:gd name="connsiteY20041" fmla="*/ 3047545 h 4885973"/>
              <a:gd name="connsiteX20042" fmla="*/ 5614938 w 6085020"/>
              <a:gd name="connsiteY20042" fmla="*/ 3048858 h 4885973"/>
              <a:gd name="connsiteX20043" fmla="*/ 5613973 w 6085020"/>
              <a:gd name="connsiteY20043" fmla="*/ 3046575 h 4885973"/>
              <a:gd name="connsiteX20044" fmla="*/ 179698 w 6085020"/>
              <a:gd name="connsiteY20044" fmla="*/ 3042994 h 4885973"/>
              <a:gd name="connsiteX20045" fmla="*/ 179698 w 6085020"/>
              <a:gd name="connsiteY20045" fmla="*/ 3053425 h 4885973"/>
              <a:gd name="connsiteX20046" fmla="*/ 190157 w 6085020"/>
              <a:gd name="connsiteY20046" fmla="*/ 3053425 h 4885973"/>
              <a:gd name="connsiteX20047" fmla="*/ 190157 w 6085020"/>
              <a:gd name="connsiteY20047" fmla="*/ 3042994 h 4885973"/>
              <a:gd name="connsiteX20048" fmla="*/ 2424500 w 6085020"/>
              <a:gd name="connsiteY20048" fmla="*/ 3042425 h 4885973"/>
              <a:gd name="connsiteX20049" fmla="*/ 2408907 w 6085020"/>
              <a:gd name="connsiteY20049" fmla="*/ 3052856 h 4885973"/>
              <a:gd name="connsiteX20050" fmla="*/ 2422599 w 6085020"/>
              <a:gd name="connsiteY20050" fmla="*/ 3057408 h 4885973"/>
              <a:gd name="connsiteX20051" fmla="*/ 2424500 w 6085020"/>
              <a:gd name="connsiteY20051" fmla="*/ 3058167 h 4885973"/>
              <a:gd name="connsiteX20052" fmla="*/ 2424500 w 6085020"/>
              <a:gd name="connsiteY20052" fmla="*/ 3042425 h 4885973"/>
              <a:gd name="connsiteX20053" fmla="*/ 5255556 w 6085020"/>
              <a:gd name="connsiteY20053" fmla="*/ 3042235 h 4885973"/>
              <a:gd name="connsiteX20054" fmla="*/ 5254225 w 6085020"/>
              <a:gd name="connsiteY20054" fmla="*/ 3045459 h 4885973"/>
              <a:gd name="connsiteX20055" fmla="*/ 5253654 w 6085020"/>
              <a:gd name="connsiteY20055" fmla="*/ 3048494 h 4885973"/>
              <a:gd name="connsiteX20056" fmla="*/ 5261261 w 6085020"/>
              <a:gd name="connsiteY20056" fmla="*/ 3045269 h 4885973"/>
              <a:gd name="connsiteX20057" fmla="*/ 5258788 w 6085020"/>
              <a:gd name="connsiteY20057" fmla="*/ 3043562 h 4885973"/>
              <a:gd name="connsiteX20058" fmla="*/ 5255556 w 6085020"/>
              <a:gd name="connsiteY20058" fmla="*/ 3042235 h 4885973"/>
              <a:gd name="connsiteX20059" fmla="*/ 90705 w 6085020"/>
              <a:gd name="connsiteY20059" fmla="*/ 3042235 h 4885973"/>
              <a:gd name="connsiteX20060" fmla="*/ 90705 w 6085020"/>
              <a:gd name="connsiteY20060" fmla="*/ 3042235 h 4885973"/>
              <a:gd name="connsiteX20061" fmla="*/ 3856762 w 6085020"/>
              <a:gd name="connsiteY20061" fmla="*/ 3041856 h 4885973"/>
              <a:gd name="connsiteX20062" fmla="*/ 3866270 w 6085020"/>
              <a:gd name="connsiteY20062" fmla="*/ 3066512 h 4885973"/>
              <a:gd name="connsiteX20063" fmla="*/ 3867220 w 6085020"/>
              <a:gd name="connsiteY20063" fmla="*/ 3068029 h 4885973"/>
              <a:gd name="connsiteX20064" fmla="*/ 3856762 w 6085020"/>
              <a:gd name="connsiteY20064" fmla="*/ 3041856 h 4885973"/>
              <a:gd name="connsiteX20065" fmla="*/ 2171592 w 6085020"/>
              <a:gd name="connsiteY20065" fmla="*/ 3041666 h 4885973"/>
              <a:gd name="connsiteX20066" fmla="*/ 2171592 w 6085020"/>
              <a:gd name="connsiteY20066" fmla="*/ 3041666 h 4885973"/>
              <a:gd name="connsiteX20067" fmla="*/ 5572833 w 6085020"/>
              <a:gd name="connsiteY20067" fmla="*/ 3041192 h 4885973"/>
              <a:gd name="connsiteX20068" fmla="*/ 5572738 w 6085020"/>
              <a:gd name="connsiteY20068" fmla="*/ 3042804 h 4885973"/>
              <a:gd name="connsiteX20069" fmla="*/ 5572738 w 6085020"/>
              <a:gd name="connsiteY20069" fmla="*/ 3042994 h 4885973"/>
              <a:gd name="connsiteX20070" fmla="*/ 5574449 w 6085020"/>
              <a:gd name="connsiteY20070" fmla="*/ 3042994 h 4885973"/>
              <a:gd name="connsiteX20071" fmla="*/ 5574449 w 6085020"/>
              <a:gd name="connsiteY20071" fmla="*/ 3041287 h 4885973"/>
              <a:gd name="connsiteX20072" fmla="*/ 5572833 w 6085020"/>
              <a:gd name="connsiteY20072" fmla="*/ 3041192 h 4885973"/>
              <a:gd name="connsiteX20073" fmla="*/ 5449136 w 6085020"/>
              <a:gd name="connsiteY20073" fmla="*/ 3039959 h 4885973"/>
              <a:gd name="connsiteX20074" fmla="*/ 5448756 w 6085020"/>
              <a:gd name="connsiteY20074" fmla="*/ 3040338 h 4885973"/>
              <a:gd name="connsiteX20075" fmla="*/ 5447044 w 6085020"/>
              <a:gd name="connsiteY20075" fmla="*/ 3046597 h 4885973"/>
              <a:gd name="connsiteX20076" fmla="*/ 5447044 w 6085020"/>
              <a:gd name="connsiteY20076" fmla="*/ 3051908 h 4885973"/>
              <a:gd name="connsiteX20077" fmla="*/ 5448565 w 6085020"/>
              <a:gd name="connsiteY20077" fmla="*/ 3045649 h 4885973"/>
              <a:gd name="connsiteX20078" fmla="*/ 5449136 w 6085020"/>
              <a:gd name="connsiteY20078" fmla="*/ 3039959 h 4885973"/>
              <a:gd name="connsiteX20079" fmla="*/ 5546877 w 6085020"/>
              <a:gd name="connsiteY20079" fmla="*/ 3039769 h 4885973"/>
              <a:gd name="connsiteX20080" fmla="*/ 5547998 w 6085020"/>
              <a:gd name="connsiteY20080" fmla="*/ 3040926 h 4885973"/>
              <a:gd name="connsiteX20081" fmla="*/ 5548207 w 6085020"/>
              <a:gd name="connsiteY20081" fmla="*/ 3040907 h 4885973"/>
              <a:gd name="connsiteX20082" fmla="*/ 5547066 w 6085020"/>
              <a:gd name="connsiteY20082" fmla="*/ 3041287 h 4885973"/>
              <a:gd name="connsiteX20083" fmla="*/ 5548588 w 6085020"/>
              <a:gd name="connsiteY20083" fmla="*/ 3041287 h 4885973"/>
              <a:gd name="connsiteX20084" fmla="*/ 5548588 w 6085020"/>
              <a:gd name="connsiteY20084" fmla="*/ 3039769 h 4885973"/>
              <a:gd name="connsiteX20085" fmla="*/ 5546877 w 6085020"/>
              <a:gd name="connsiteY20085" fmla="*/ 3039769 h 4885973"/>
              <a:gd name="connsiteX20086" fmla="*/ 2385138 w 6085020"/>
              <a:gd name="connsiteY20086" fmla="*/ 3039769 h 4885973"/>
              <a:gd name="connsiteX20087" fmla="*/ 2385138 w 6085020"/>
              <a:gd name="connsiteY20087" fmla="*/ 3039769 h 4885973"/>
              <a:gd name="connsiteX20088" fmla="*/ 5603163 w 6085020"/>
              <a:gd name="connsiteY20088" fmla="*/ 3038821 h 4885973"/>
              <a:gd name="connsiteX20089" fmla="*/ 5605825 w 6085020"/>
              <a:gd name="connsiteY20089" fmla="*/ 3045080 h 4885973"/>
              <a:gd name="connsiteX20090" fmla="*/ 5606776 w 6085020"/>
              <a:gd name="connsiteY20090" fmla="*/ 3042804 h 4885973"/>
              <a:gd name="connsiteX20091" fmla="*/ 5607726 w 6085020"/>
              <a:gd name="connsiteY20091" fmla="*/ 3040718 h 4885973"/>
              <a:gd name="connsiteX20092" fmla="*/ 5605445 w 6085020"/>
              <a:gd name="connsiteY20092" fmla="*/ 3040718 h 4885973"/>
              <a:gd name="connsiteX20093" fmla="*/ 5008352 w 6085020"/>
              <a:gd name="connsiteY20093" fmla="*/ 3037683 h 4885973"/>
              <a:gd name="connsiteX20094" fmla="*/ 5007211 w 6085020"/>
              <a:gd name="connsiteY20094" fmla="*/ 3038062 h 4885973"/>
              <a:gd name="connsiteX20095" fmla="*/ 5008352 w 6085020"/>
              <a:gd name="connsiteY20095" fmla="*/ 3039390 h 4885973"/>
              <a:gd name="connsiteX20096" fmla="*/ 5009968 w 6085020"/>
              <a:gd name="connsiteY20096" fmla="*/ 3039485 h 4885973"/>
              <a:gd name="connsiteX20097" fmla="*/ 5010063 w 6085020"/>
              <a:gd name="connsiteY20097" fmla="*/ 3039390 h 4885973"/>
              <a:gd name="connsiteX20098" fmla="*/ 5010063 w 6085020"/>
              <a:gd name="connsiteY20098" fmla="*/ 3037683 h 4885973"/>
              <a:gd name="connsiteX20099" fmla="*/ 5008352 w 6085020"/>
              <a:gd name="connsiteY20099" fmla="*/ 3037683 h 4885973"/>
              <a:gd name="connsiteX20100" fmla="*/ 2799490 w 6085020"/>
              <a:gd name="connsiteY20100" fmla="*/ 3037683 h 4885973"/>
              <a:gd name="connsiteX20101" fmla="*/ 2799490 w 6085020"/>
              <a:gd name="connsiteY20101" fmla="*/ 3037683 h 4885973"/>
              <a:gd name="connsiteX20102" fmla="*/ 2475462 w 6085020"/>
              <a:gd name="connsiteY20102" fmla="*/ 3036735 h 4885973"/>
              <a:gd name="connsiteX20103" fmla="*/ 2475462 w 6085020"/>
              <a:gd name="connsiteY20103" fmla="*/ 3036735 h 4885973"/>
              <a:gd name="connsiteX20104" fmla="*/ 3458003 w 6085020"/>
              <a:gd name="connsiteY20104" fmla="*/ 3036545 h 4885973"/>
              <a:gd name="connsiteX20105" fmla="*/ 3458573 w 6085020"/>
              <a:gd name="connsiteY20105" fmla="*/ 3036607 h 4885973"/>
              <a:gd name="connsiteX20106" fmla="*/ 3458573 w 6085020"/>
              <a:gd name="connsiteY20106" fmla="*/ 3062529 h 4885973"/>
              <a:gd name="connsiteX20107" fmla="*/ 3479300 w 6085020"/>
              <a:gd name="connsiteY20107" fmla="*/ 3041666 h 4885973"/>
              <a:gd name="connsiteX20108" fmla="*/ 3469864 w 6085020"/>
              <a:gd name="connsiteY20108" fmla="*/ 3037825 h 4885973"/>
              <a:gd name="connsiteX20109" fmla="*/ 3458573 w 6085020"/>
              <a:gd name="connsiteY20109" fmla="*/ 3036607 h 4885973"/>
              <a:gd name="connsiteX20110" fmla="*/ 3458573 w 6085020"/>
              <a:gd name="connsiteY20110" fmla="*/ 3036545 h 4885973"/>
              <a:gd name="connsiteX20111" fmla="*/ 467976 w 6085020"/>
              <a:gd name="connsiteY20111" fmla="*/ 3036545 h 4885973"/>
              <a:gd name="connsiteX20112" fmla="*/ 467976 w 6085020"/>
              <a:gd name="connsiteY20112" fmla="*/ 3036545 h 4885973"/>
              <a:gd name="connsiteX20113" fmla="*/ 774889 w 6085020"/>
              <a:gd name="connsiteY20113" fmla="*/ 3036355 h 4885973"/>
              <a:gd name="connsiteX20114" fmla="*/ 777932 w 6085020"/>
              <a:gd name="connsiteY20114" fmla="*/ 3057787 h 4885973"/>
              <a:gd name="connsiteX20115" fmla="*/ 777171 w 6085020"/>
              <a:gd name="connsiteY20115" fmla="*/ 3057598 h 4885973"/>
              <a:gd name="connsiteX20116" fmla="*/ 772798 w 6085020"/>
              <a:gd name="connsiteY20116" fmla="*/ 3068788 h 4885973"/>
              <a:gd name="connsiteX20117" fmla="*/ 780214 w 6085020"/>
              <a:gd name="connsiteY20117" fmla="*/ 3062339 h 4885973"/>
              <a:gd name="connsiteX20118" fmla="*/ 801131 w 6085020"/>
              <a:gd name="connsiteY20118" fmla="*/ 3041476 h 4885973"/>
              <a:gd name="connsiteX20119" fmla="*/ 774889 w 6085020"/>
              <a:gd name="connsiteY20119" fmla="*/ 3036355 h 4885973"/>
              <a:gd name="connsiteX20120" fmla="*/ 906288 w 6085020"/>
              <a:gd name="connsiteY20120" fmla="*/ 3036166 h 4885973"/>
              <a:gd name="connsiteX20121" fmla="*/ 896019 w 6085020"/>
              <a:gd name="connsiteY20121" fmla="*/ 3041287 h 4885973"/>
              <a:gd name="connsiteX20122" fmla="*/ 911612 w 6085020"/>
              <a:gd name="connsiteY20122" fmla="*/ 3062150 h 4885973"/>
              <a:gd name="connsiteX20123" fmla="*/ 906288 w 6085020"/>
              <a:gd name="connsiteY20123" fmla="*/ 3036545 h 4885973"/>
              <a:gd name="connsiteX20124" fmla="*/ 885370 w 6085020"/>
              <a:gd name="connsiteY20124" fmla="*/ 3036166 h 4885973"/>
              <a:gd name="connsiteX20125" fmla="*/ 890695 w 6085020"/>
              <a:gd name="connsiteY20125" fmla="*/ 3062150 h 4885973"/>
              <a:gd name="connsiteX20126" fmla="*/ 885370 w 6085020"/>
              <a:gd name="connsiteY20126" fmla="*/ 3036545 h 4885973"/>
              <a:gd name="connsiteX20127" fmla="*/ 5443621 w 6085020"/>
              <a:gd name="connsiteY20127" fmla="*/ 3035407 h 4885973"/>
              <a:gd name="connsiteX20128" fmla="*/ 5436585 w 6085020"/>
              <a:gd name="connsiteY20128" fmla="*/ 3038441 h 4885973"/>
              <a:gd name="connsiteX20129" fmla="*/ 5438487 w 6085020"/>
              <a:gd name="connsiteY20129" fmla="*/ 3043183 h 4885973"/>
              <a:gd name="connsiteX20130" fmla="*/ 5445523 w 6085020"/>
              <a:gd name="connsiteY20130" fmla="*/ 3040148 h 4885973"/>
              <a:gd name="connsiteX20131" fmla="*/ 3049736 w 6085020"/>
              <a:gd name="connsiteY20131" fmla="*/ 3035407 h 4885973"/>
              <a:gd name="connsiteX20132" fmla="*/ 3049736 w 6085020"/>
              <a:gd name="connsiteY20132" fmla="*/ 3035407 h 4885973"/>
              <a:gd name="connsiteX20133" fmla="*/ 5568364 w 6085020"/>
              <a:gd name="connsiteY20133" fmla="*/ 3034838 h 4885973"/>
              <a:gd name="connsiteX20134" fmla="*/ 5563420 w 6085020"/>
              <a:gd name="connsiteY20134" fmla="*/ 3036924 h 4885973"/>
              <a:gd name="connsiteX20135" fmla="*/ 5565892 w 6085020"/>
              <a:gd name="connsiteY20135" fmla="*/ 3038631 h 4885973"/>
              <a:gd name="connsiteX20136" fmla="*/ 5569505 w 6085020"/>
              <a:gd name="connsiteY20136" fmla="*/ 3039959 h 4885973"/>
              <a:gd name="connsiteX20137" fmla="*/ 5569505 w 6085020"/>
              <a:gd name="connsiteY20137" fmla="*/ 3037303 h 4885973"/>
              <a:gd name="connsiteX20138" fmla="*/ 5262592 w 6085020"/>
              <a:gd name="connsiteY20138" fmla="*/ 3033890 h 4885973"/>
              <a:gd name="connsiteX20139" fmla="*/ 5264113 w 6085020"/>
              <a:gd name="connsiteY20139" fmla="*/ 3036735 h 4885973"/>
              <a:gd name="connsiteX20140" fmla="*/ 5265634 w 6085020"/>
              <a:gd name="connsiteY20140" fmla="*/ 3039769 h 4885973"/>
              <a:gd name="connsiteX20141" fmla="*/ 5267346 w 6085020"/>
              <a:gd name="connsiteY20141" fmla="*/ 3039769 h 4885973"/>
              <a:gd name="connsiteX20142" fmla="*/ 5267346 w 6085020"/>
              <a:gd name="connsiteY20142" fmla="*/ 3039200 h 4885973"/>
              <a:gd name="connsiteX20143" fmla="*/ 5265064 w 6085020"/>
              <a:gd name="connsiteY20143" fmla="*/ 3036735 h 4885973"/>
              <a:gd name="connsiteX20144" fmla="*/ 3026347 w 6085020"/>
              <a:gd name="connsiteY20144" fmla="*/ 3032941 h 4885973"/>
              <a:gd name="connsiteX20145" fmla="*/ 3028629 w 6085020"/>
              <a:gd name="connsiteY20145" fmla="*/ 3037683 h 4885973"/>
              <a:gd name="connsiteX20146" fmla="*/ 3021403 w 6085020"/>
              <a:gd name="connsiteY20146" fmla="*/ 3037683 h 4885973"/>
              <a:gd name="connsiteX20147" fmla="*/ 3023494 w 6085020"/>
              <a:gd name="connsiteY20147" fmla="*/ 3036166 h 4885973"/>
              <a:gd name="connsiteX20148" fmla="*/ 3026347 w 6085020"/>
              <a:gd name="connsiteY20148" fmla="*/ 3032941 h 4885973"/>
              <a:gd name="connsiteX20149" fmla="*/ 5244546 w 6085020"/>
              <a:gd name="connsiteY20149" fmla="*/ 3032828 h 4885973"/>
              <a:gd name="connsiteX20150" fmla="*/ 5243006 w 6085020"/>
              <a:gd name="connsiteY20150" fmla="*/ 3033510 h 4885973"/>
              <a:gd name="connsiteX20151" fmla="*/ 5243956 w 6085020"/>
              <a:gd name="connsiteY20151" fmla="*/ 3034648 h 4885973"/>
              <a:gd name="connsiteX20152" fmla="*/ 5243956 w 6085020"/>
              <a:gd name="connsiteY20152" fmla="*/ 3036166 h 4885973"/>
              <a:gd name="connsiteX20153" fmla="*/ 5245478 w 6085020"/>
              <a:gd name="connsiteY20153" fmla="*/ 3036166 h 4885973"/>
              <a:gd name="connsiteX20154" fmla="*/ 5245478 w 6085020"/>
              <a:gd name="connsiteY20154" fmla="*/ 3034459 h 4885973"/>
              <a:gd name="connsiteX20155" fmla="*/ 5244546 w 6085020"/>
              <a:gd name="connsiteY20155" fmla="*/ 3032828 h 4885973"/>
              <a:gd name="connsiteX20156" fmla="*/ 5612861 w 6085020"/>
              <a:gd name="connsiteY20156" fmla="*/ 3032562 h 4885973"/>
              <a:gd name="connsiteX20157" fmla="*/ 5614572 w 6085020"/>
              <a:gd name="connsiteY20157" fmla="*/ 3032562 h 4885973"/>
              <a:gd name="connsiteX20158" fmla="*/ 5614572 w 6085020"/>
              <a:gd name="connsiteY20158" fmla="*/ 3034459 h 4885973"/>
              <a:gd name="connsiteX20159" fmla="*/ 5612861 w 6085020"/>
              <a:gd name="connsiteY20159" fmla="*/ 3034459 h 4885973"/>
              <a:gd name="connsiteX20160" fmla="*/ 5612671 w 6085020"/>
              <a:gd name="connsiteY20160" fmla="*/ 3035597 h 4885973"/>
              <a:gd name="connsiteX20161" fmla="*/ 5611244 w 6085020"/>
              <a:gd name="connsiteY20161" fmla="*/ 3033984 h 4885973"/>
              <a:gd name="connsiteX20162" fmla="*/ 5612861 w 6085020"/>
              <a:gd name="connsiteY20162" fmla="*/ 3032562 h 4885973"/>
              <a:gd name="connsiteX20163" fmla="*/ 2898371 w 6085020"/>
              <a:gd name="connsiteY20163" fmla="*/ 3032182 h 4885973"/>
              <a:gd name="connsiteX20164" fmla="*/ 2898371 w 6085020"/>
              <a:gd name="connsiteY20164" fmla="*/ 3032182 h 4885973"/>
              <a:gd name="connsiteX20165" fmla="*/ 3316716 w 6085020"/>
              <a:gd name="connsiteY20165" fmla="*/ 3031424 h 4885973"/>
              <a:gd name="connsiteX20166" fmla="*/ 3316716 w 6085020"/>
              <a:gd name="connsiteY20166" fmla="*/ 3031424 h 4885973"/>
              <a:gd name="connsiteX20167" fmla="*/ 1643906 w 6085020"/>
              <a:gd name="connsiteY20167" fmla="*/ 3031234 h 4885973"/>
              <a:gd name="connsiteX20168" fmla="*/ 1643526 w 6085020"/>
              <a:gd name="connsiteY20168" fmla="*/ 3041666 h 4885973"/>
              <a:gd name="connsiteX20169" fmla="*/ 1654365 w 6085020"/>
              <a:gd name="connsiteY20169" fmla="*/ 3041666 h 4885973"/>
              <a:gd name="connsiteX20170" fmla="*/ 1654365 w 6085020"/>
              <a:gd name="connsiteY20170" fmla="*/ 3031234 h 4885973"/>
              <a:gd name="connsiteX20171" fmla="*/ 1403168 w 6085020"/>
              <a:gd name="connsiteY20171" fmla="*/ 3031234 h 4885973"/>
              <a:gd name="connsiteX20172" fmla="*/ 1403168 w 6085020"/>
              <a:gd name="connsiteY20172" fmla="*/ 3031234 h 4885973"/>
              <a:gd name="connsiteX20173" fmla="*/ 5429359 w 6085020"/>
              <a:gd name="connsiteY20173" fmla="*/ 3031044 h 4885973"/>
              <a:gd name="connsiteX20174" fmla="*/ 5432022 w 6085020"/>
              <a:gd name="connsiteY20174" fmla="*/ 3037303 h 4885973"/>
              <a:gd name="connsiteX20175" fmla="*/ 5433733 w 6085020"/>
              <a:gd name="connsiteY20175" fmla="*/ 3032941 h 4885973"/>
              <a:gd name="connsiteX20176" fmla="*/ 5431451 w 6085020"/>
              <a:gd name="connsiteY20176" fmla="*/ 3031993 h 4885973"/>
              <a:gd name="connsiteX20177" fmla="*/ 806265 w 6085020"/>
              <a:gd name="connsiteY20177" fmla="*/ 3030855 h 4885973"/>
              <a:gd name="connsiteX20178" fmla="*/ 806265 w 6085020"/>
              <a:gd name="connsiteY20178" fmla="*/ 3030855 h 4885973"/>
              <a:gd name="connsiteX20179" fmla="*/ 446298 w 6085020"/>
              <a:gd name="connsiteY20179" fmla="*/ 3030665 h 4885973"/>
              <a:gd name="connsiteX20180" fmla="*/ 446298 w 6085020"/>
              <a:gd name="connsiteY20180" fmla="*/ 3030665 h 4885973"/>
              <a:gd name="connsiteX20181" fmla="*/ 5282653 w 6085020"/>
              <a:gd name="connsiteY20181" fmla="*/ 3030570 h 4885973"/>
              <a:gd name="connsiteX20182" fmla="*/ 5281037 w 6085020"/>
              <a:gd name="connsiteY20182" fmla="*/ 3031234 h 4885973"/>
              <a:gd name="connsiteX20183" fmla="*/ 5281607 w 6085020"/>
              <a:gd name="connsiteY20183" fmla="*/ 3032372 h 4885973"/>
              <a:gd name="connsiteX20184" fmla="*/ 5281607 w 6085020"/>
              <a:gd name="connsiteY20184" fmla="*/ 3033890 h 4885973"/>
              <a:gd name="connsiteX20185" fmla="*/ 5283319 w 6085020"/>
              <a:gd name="connsiteY20185" fmla="*/ 3033890 h 4885973"/>
              <a:gd name="connsiteX20186" fmla="*/ 5283319 w 6085020"/>
              <a:gd name="connsiteY20186" fmla="*/ 3032182 h 4885973"/>
              <a:gd name="connsiteX20187" fmla="*/ 5282653 w 6085020"/>
              <a:gd name="connsiteY20187" fmla="*/ 3030570 h 4885973"/>
              <a:gd name="connsiteX20188" fmla="*/ 5556004 w 6085020"/>
              <a:gd name="connsiteY20188" fmla="*/ 3030286 h 4885973"/>
              <a:gd name="connsiteX20189" fmla="*/ 5553532 w 6085020"/>
              <a:gd name="connsiteY20189" fmla="*/ 3031234 h 4885973"/>
              <a:gd name="connsiteX20190" fmla="*/ 5550679 w 6085020"/>
              <a:gd name="connsiteY20190" fmla="*/ 3035217 h 4885973"/>
              <a:gd name="connsiteX20191" fmla="*/ 5550870 w 6085020"/>
              <a:gd name="connsiteY20191" fmla="*/ 3038252 h 4885973"/>
              <a:gd name="connsiteX20192" fmla="*/ 5553151 w 6085020"/>
              <a:gd name="connsiteY20192" fmla="*/ 3037114 h 4885973"/>
              <a:gd name="connsiteX20193" fmla="*/ 5556004 w 6085020"/>
              <a:gd name="connsiteY20193" fmla="*/ 3033131 h 4885973"/>
              <a:gd name="connsiteX20194" fmla="*/ 5441529 w 6085020"/>
              <a:gd name="connsiteY20194" fmla="*/ 3029338 h 4885973"/>
              <a:gd name="connsiteX20195" fmla="*/ 5441149 w 6085020"/>
              <a:gd name="connsiteY20195" fmla="*/ 3029717 h 4885973"/>
              <a:gd name="connsiteX20196" fmla="*/ 5440978 w 6085020"/>
              <a:gd name="connsiteY20196" fmla="*/ 3031595 h 4885973"/>
              <a:gd name="connsiteX20197" fmla="*/ 5442861 w 6085020"/>
              <a:gd name="connsiteY20197" fmla="*/ 3031746 h 4885973"/>
              <a:gd name="connsiteX20198" fmla="*/ 5443032 w 6085020"/>
              <a:gd name="connsiteY20198" fmla="*/ 3029887 h 4885973"/>
              <a:gd name="connsiteX20199" fmla="*/ 5442861 w 6085020"/>
              <a:gd name="connsiteY20199" fmla="*/ 3029717 h 4885973"/>
              <a:gd name="connsiteX20200" fmla="*/ 5441529 w 6085020"/>
              <a:gd name="connsiteY20200" fmla="*/ 3029338 h 4885973"/>
              <a:gd name="connsiteX20201" fmla="*/ 5575210 w 6085020"/>
              <a:gd name="connsiteY20201" fmla="*/ 3029148 h 4885973"/>
              <a:gd name="connsiteX20202" fmla="*/ 5575114 w 6085020"/>
              <a:gd name="connsiteY20202" fmla="*/ 3030665 h 4885973"/>
              <a:gd name="connsiteX20203" fmla="*/ 5575019 w 6085020"/>
              <a:gd name="connsiteY20203" fmla="*/ 3030665 h 4885973"/>
              <a:gd name="connsiteX20204" fmla="*/ 5575019 w 6085020"/>
              <a:gd name="connsiteY20204" fmla="*/ 3032182 h 4885973"/>
              <a:gd name="connsiteX20205" fmla="*/ 5575114 w 6085020"/>
              <a:gd name="connsiteY20205" fmla="*/ 3030665 h 4885973"/>
              <a:gd name="connsiteX20206" fmla="*/ 5576731 w 6085020"/>
              <a:gd name="connsiteY20206" fmla="*/ 3030665 h 4885973"/>
              <a:gd name="connsiteX20207" fmla="*/ 5576731 w 6085020"/>
              <a:gd name="connsiteY20207" fmla="*/ 3029148 h 4885973"/>
              <a:gd name="connsiteX20208" fmla="*/ 5575210 w 6085020"/>
              <a:gd name="connsiteY20208" fmla="*/ 3029148 h 4885973"/>
              <a:gd name="connsiteX20209" fmla="*/ 5246428 w 6085020"/>
              <a:gd name="connsiteY20209" fmla="*/ 3029148 h 4885973"/>
              <a:gd name="connsiteX20210" fmla="*/ 5246885 w 6085020"/>
              <a:gd name="connsiteY20210" fmla="*/ 3029278 h 4885973"/>
              <a:gd name="connsiteX20211" fmla="*/ 5248140 w 6085020"/>
              <a:gd name="connsiteY20211" fmla="*/ 3031424 h 4885973"/>
              <a:gd name="connsiteX20212" fmla="*/ 5251753 w 6085020"/>
              <a:gd name="connsiteY20212" fmla="*/ 3032562 h 4885973"/>
              <a:gd name="connsiteX20213" fmla="*/ 5250421 w 6085020"/>
              <a:gd name="connsiteY20213" fmla="*/ 3030286 h 4885973"/>
              <a:gd name="connsiteX20214" fmla="*/ 5246885 w 6085020"/>
              <a:gd name="connsiteY20214" fmla="*/ 3029278 h 4885973"/>
              <a:gd name="connsiteX20215" fmla="*/ 5246809 w 6085020"/>
              <a:gd name="connsiteY20215" fmla="*/ 3029148 h 4885973"/>
              <a:gd name="connsiteX20216" fmla="*/ 5585668 w 6085020"/>
              <a:gd name="connsiteY20216" fmla="*/ 3028579 h 4885973"/>
              <a:gd name="connsiteX20217" fmla="*/ 5583957 w 6085020"/>
              <a:gd name="connsiteY20217" fmla="*/ 3029185 h 4885973"/>
              <a:gd name="connsiteX20218" fmla="*/ 5583957 w 6085020"/>
              <a:gd name="connsiteY20218" fmla="*/ 3028769 h 4885973"/>
              <a:gd name="connsiteX20219" fmla="*/ 5583767 w 6085020"/>
              <a:gd name="connsiteY20219" fmla="*/ 3029907 h 4885973"/>
              <a:gd name="connsiteX20220" fmla="*/ 5583900 w 6085020"/>
              <a:gd name="connsiteY20220" fmla="*/ 3029205 h 4885973"/>
              <a:gd name="connsiteX20221" fmla="*/ 5583957 w 6085020"/>
              <a:gd name="connsiteY20221" fmla="*/ 3029185 h 4885973"/>
              <a:gd name="connsiteX20222" fmla="*/ 5583957 w 6085020"/>
              <a:gd name="connsiteY20222" fmla="*/ 3030286 h 4885973"/>
              <a:gd name="connsiteX20223" fmla="*/ 5585668 w 6085020"/>
              <a:gd name="connsiteY20223" fmla="*/ 3030286 h 4885973"/>
              <a:gd name="connsiteX20224" fmla="*/ 5585668 w 6085020"/>
              <a:gd name="connsiteY20224" fmla="*/ 3028579 h 4885973"/>
              <a:gd name="connsiteX20225" fmla="*/ 299687 w 6085020"/>
              <a:gd name="connsiteY20225" fmla="*/ 3028579 h 4885973"/>
              <a:gd name="connsiteX20226" fmla="*/ 286966 w 6085020"/>
              <a:gd name="connsiteY20226" fmla="*/ 3042045 h 4885973"/>
              <a:gd name="connsiteX20227" fmla="*/ 294743 w 6085020"/>
              <a:gd name="connsiteY20227" fmla="*/ 3053615 h 4885973"/>
              <a:gd name="connsiteX20228" fmla="*/ 300068 w 6085020"/>
              <a:gd name="connsiteY20228" fmla="*/ 3055132 h 4885973"/>
              <a:gd name="connsiteX20229" fmla="*/ 299687 w 6085020"/>
              <a:gd name="connsiteY20229" fmla="*/ 3054563 h 4885973"/>
              <a:gd name="connsiteX20230" fmla="*/ 311137 w 6085020"/>
              <a:gd name="connsiteY20230" fmla="*/ 3039997 h 4885973"/>
              <a:gd name="connsiteX20231" fmla="*/ 299687 w 6085020"/>
              <a:gd name="connsiteY20231" fmla="*/ 3028579 h 4885973"/>
              <a:gd name="connsiteX20232" fmla="*/ 5057603 w 6085020"/>
              <a:gd name="connsiteY20232" fmla="*/ 3028200 h 4885973"/>
              <a:gd name="connsiteX20233" fmla="*/ 5058173 w 6085020"/>
              <a:gd name="connsiteY20233" fmla="*/ 3029148 h 4885973"/>
              <a:gd name="connsiteX20234" fmla="*/ 5058934 w 6085020"/>
              <a:gd name="connsiteY20234" fmla="*/ 3030476 h 4885973"/>
              <a:gd name="connsiteX20235" fmla="*/ 5062547 w 6085020"/>
              <a:gd name="connsiteY20235" fmla="*/ 3031803 h 4885973"/>
              <a:gd name="connsiteX20236" fmla="*/ 5061216 w 6085020"/>
              <a:gd name="connsiteY20236" fmla="*/ 3029527 h 4885973"/>
              <a:gd name="connsiteX20237" fmla="*/ 5057603 w 6085020"/>
              <a:gd name="connsiteY20237" fmla="*/ 3028200 h 4885973"/>
              <a:gd name="connsiteX20238" fmla="*/ 2349769 w 6085020"/>
              <a:gd name="connsiteY20238" fmla="*/ 3027820 h 4885973"/>
              <a:gd name="connsiteX20239" fmla="*/ 2349769 w 6085020"/>
              <a:gd name="connsiteY20239" fmla="*/ 3027820 h 4885973"/>
              <a:gd name="connsiteX20240" fmla="*/ 1418761 w 6085020"/>
              <a:gd name="connsiteY20240" fmla="*/ 3027062 h 4885973"/>
              <a:gd name="connsiteX20241" fmla="*/ 1418761 w 6085020"/>
              <a:gd name="connsiteY20241" fmla="*/ 3027062 h 4885973"/>
              <a:gd name="connsiteX20242" fmla="*/ 5570076 w 6085020"/>
              <a:gd name="connsiteY20242" fmla="*/ 3026303 h 4885973"/>
              <a:gd name="connsiteX20243" fmla="*/ 5568554 w 6085020"/>
              <a:gd name="connsiteY20243" fmla="*/ 3029717 h 4885973"/>
              <a:gd name="connsiteX20244" fmla="*/ 5567223 w 6085020"/>
              <a:gd name="connsiteY20244" fmla="*/ 3032562 h 4885973"/>
              <a:gd name="connsiteX20245" fmla="*/ 5572167 w 6085020"/>
              <a:gd name="connsiteY20245" fmla="*/ 3030476 h 4885973"/>
              <a:gd name="connsiteX20246" fmla="*/ 5572167 w 6085020"/>
              <a:gd name="connsiteY20246" fmla="*/ 3028200 h 4885973"/>
              <a:gd name="connsiteX20247" fmla="*/ 5570076 w 6085020"/>
              <a:gd name="connsiteY20247" fmla="*/ 3026303 h 4885973"/>
              <a:gd name="connsiteX20248" fmla="*/ 5022994 w 6085020"/>
              <a:gd name="connsiteY20248" fmla="*/ 3026113 h 4885973"/>
              <a:gd name="connsiteX20249" fmla="*/ 5022994 w 6085020"/>
              <a:gd name="connsiteY20249" fmla="*/ 3026113 h 4885973"/>
              <a:gd name="connsiteX20250" fmla="*/ 5499337 w 6085020"/>
              <a:gd name="connsiteY20250" fmla="*/ 3025923 h 4885973"/>
              <a:gd name="connsiteX20251" fmla="*/ 5491350 w 6085020"/>
              <a:gd name="connsiteY20251" fmla="*/ 3027820 h 4885973"/>
              <a:gd name="connsiteX20252" fmla="*/ 5480702 w 6085020"/>
              <a:gd name="connsiteY20252" fmla="*/ 3032372 h 4885973"/>
              <a:gd name="connsiteX20253" fmla="*/ 5477279 w 6085020"/>
              <a:gd name="connsiteY20253" fmla="*/ 3049063 h 4885973"/>
              <a:gd name="connsiteX20254" fmla="*/ 5477279 w 6085020"/>
              <a:gd name="connsiteY20254" fmla="*/ 3050770 h 4885973"/>
              <a:gd name="connsiteX20255" fmla="*/ 5477279 w 6085020"/>
              <a:gd name="connsiteY20255" fmla="*/ 3053046 h 4885973"/>
              <a:gd name="connsiteX20256" fmla="*/ 5475568 w 6085020"/>
              <a:gd name="connsiteY20256" fmla="*/ 3078461 h 4885973"/>
              <a:gd name="connsiteX20257" fmla="*/ 5475568 w 6085020"/>
              <a:gd name="connsiteY20257" fmla="*/ 3082823 h 4885973"/>
              <a:gd name="connsiteX20258" fmla="*/ 5479181 w 6085020"/>
              <a:gd name="connsiteY20258" fmla="*/ 3091548 h 4885973"/>
              <a:gd name="connsiteX20259" fmla="*/ 5479181 w 6085020"/>
              <a:gd name="connsiteY20259" fmla="*/ 3090599 h 4885973"/>
              <a:gd name="connsiteX20260" fmla="*/ 5480702 w 6085020"/>
              <a:gd name="connsiteY20260" fmla="*/ 3090599 h 4885973"/>
              <a:gd name="connsiteX20261" fmla="*/ 5480702 w 6085020"/>
              <a:gd name="connsiteY20261" fmla="*/ 3088893 h 4885973"/>
              <a:gd name="connsiteX20262" fmla="*/ 5479370 w 6085020"/>
              <a:gd name="connsiteY20262" fmla="*/ 3088893 h 4885973"/>
              <a:gd name="connsiteX20263" fmla="*/ 5491731 w 6085020"/>
              <a:gd name="connsiteY20263" fmla="*/ 3061960 h 4885973"/>
              <a:gd name="connsiteX20264" fmla="*/ 5503140 w 6085020"/>
              <a:gd name="connsiteY20264" fmla="*/ 3027631 h 4885973"/>
              <a:gd name="connsiteX20265" fmla="*/ 5501049 w 6085020"/>
              <a:gd name="connsiteY20265" fmla="*/ 3025923 h 4885973"/>
              <a:gd name="connsiteX20266" fmla="*/ 5499337 w 6085020"/>
              <a:gd name="connsiteY20266" fmla="*/ 3025923 h 4885973"/>
              <a:gd name="connsiteX20267" fmla="*/ 1673761 w 6085020"/>
              <a:gd name="connsiteY20267" fmla="*/ 3025734 h 4885973"/>
              <a:gd name="connsiteX20268" fmla="*/ 1673761 w 6085020"/>
              <a:gd name="connsiteY20268" fmla="*/ 3025734 h 4885973"/>
              <a:gd name="connsiteX20269" fmla="*/ 3337634 w 6085020"/>
              <a:gd name="connsiteY20269" fmla="*/ 3025354 h 4885973"/>
              <a:gd name="connsiteX20270" fmla="*/ 3337634 w 6085020"/>
              <a:gd name="connsiteY20270" fmla="*/ 3026113 h 4885973"/>
              <a:gd name="connsiteX20271" fmla="*/ 3337889 w 6085020"/>
              <a:gd name="connsiteY20271" fmla="*/ 3026290 h 4885973"/>
              <a:gd name="connsiteX20272" fmla="*/ 3340183 w 6085020"/>
              <a:gd name="connsiteY20272" fmla="*/ 3034716 h 4885973"/>
              <a:gd name="connsiteX20273" fmla="*/ 3363875 w 6085020"/>
              <a:gd name="connsiteY20273" fmla="*/ 3030476 h 4885973"/>
              <a:gd name="connsiteX20274" fmla="*/ 3348972 w 6085020"/>
              <a:gd name="connsiteY20274" fmla="*/ 3033985 h 4885973"/>
              <a:gd name="connsiteX20275" fmla="*/ 3337889 w 6085020"/>
              <a:gd name="connsiteY20275" fmla="*/ 3026290 h 4885973"/>
              <a:gd name="connsiteX20276" fmla="*/ 3146241 w 6085020"/>
              <a:gd name="connsiteY20276" fmla="*/ 3025070 h 4885973"/>
              <a:gd name="connsiteX20277" fmla="*/ 3149949 w 6085020"/>
              <a:gd name="connsiteY20277" fmla="*/ 3041856 h 4885973"/>
              <a:gd name="connsiteX20278" fmla="*/ 3146241 w 6085020"/>
              <a:gd name="connsiteY20278" fmla="*/ 3025070 h 4885973"/>
              <a:gd name="connsiteX20279" fmla="*/ 5581466 w 6085020"/>
              <a:gd name="connsiteY20279" fmla="*/ 3023856 h 4885973"/>
              <a:gd name="connsiteX20280" fmla="*/ 5581295 w 6085020"/>
              <a:gd name="connsiteY20280" fmla="*/ 3024027 h 4885973"/>
              <a:gd name="connsiteX20281" fmla="*/ 5579773 w 6085020"/>
              <a:gd name="connsiteY20281" fmla="*/ 3025354 h 4885973"/>
              <a:gd name="connsiteX20282" fmla="*/ 5581105 w 6085020"/>
              <a:gd name="connsiteY20282" fmla="*/ 3026872 h 4885973"/>
              <a:gd name="connsiteX20283" fmla="*/ 5581295 w 6085020"/>
              <a:gd name="connsiteY20283" fmla="*/ 3025734 h 4885973"/>
              <a:gd name="connsiteX20284" fmla="*/ 5583177 w 6085020"/>
              <a:gd name="connsiteY20284" fmla="*/ 3025905 h 4885973"/>
              <a:gd name="connsiteX20285" fmla="*/ 5583329 w 6085020"/>
              <a:gd name="connsiteY20285" fmla="*/ 3024027 h 4885973"/>
              <a:gd name="connsiteX20286" fmla="*/ 5581466 w 6085020"/>
              <a:gd name="connsiteY20286" fmla="*/ 3023856 h 4885973"/>
              <a:gd name="connsiteX20287" fmla="*/ 5080231 w 6085020"/>
              <a:gd name="connsiteY20287" fmla="*/ 3023837 h 4885973"/>
              <a:gd name="connsiteX20288" fmla="*/ 5080041 w 6085020"/>
              <a:gd name="connsiteY20288" fmla="*/ 3024027 h 4885973"/>
              <a:gd name="connsiteX20289" fmla="*/ 5079090 w 6085020"/>
              <a:gd name="connsiteY20289" fmla="*/ 3024217 h 4885973"/>
              <a:gd name="connsiteX20290" fmla="*/ 5079851 w 6085020"/>
              <a:gd name="connsiteY20290" fmla="*/ 3025544 h 4885973"/>
              <a:gd name="connsiteX20291" fmla="*/ 5081467 w 6085020"/>
              <a:gd name="connsiteY20291" fmla="*/ 3025639 h 4885973"/>
              <a:gd name="connsiteX20292" fmla="*/ 5081563 w 6085020"/>
              <a:gd name="connsiteY20292" fmla="*/ 3025544 h 4885973"/>
              <a:gd name="connsiteX20293" fmla="*/ 5081563 w 6085020"/>
              <a:gd name="connsiteY20293" fmla="*/ 3024027 h 4885973"/>
              <a:gd name="connsiteX20294" fmla="*/ 5080231 w 6085020"/>
              <a:gd name="connsiteY20294" fmla="*/ 3023837 h 4885973"/>
              <a:gd name="connsiteX20295" fmla="*/ 104429 w 6085020"/>
              <a:gd name="connsiteY20295" fmla="*/ 3023188 h 4885973"/>
              <a:gd name="connsiteX20296" fmla="*/ 111622 w 6085020"/>
              <a:gd name="connsiteY20296" fmla="*/ 3031803 h 4885973"/>
              <a:gd name="connsiteX20297" fmla="*/ 104429 w 6085020"/>
              <a:gd name="connsiteY20297" fmla="*/ 3023188 h 4885973"/>
              <a:gd name="connsiteX20298" fmla="*/ 5491996 w 6085020"/>
              <a:gd name="connsiteY20298" fmla="*/ 3022431 h 4885973"/>
              <a:gd name="connsiteX20299" fmla="*/ 5492216 w 6085020"/>
              <a:gd name="connsiteY20299" fmla="*/ 3023856 h 4885973"/>
              <a:gd name="connsiteX20300" fmla="*/ 5492134 w 6085020"/>
              <a:gd name="connsiteY20300" fmla="*/ 3023849 h 4885973"/>
              <a:gd name="connsiteX20301" fmla="*/ 5491837 w 6085020"/>
              <a:gd name="connsiteY20301" fmla="*/ 3022863 h 4885973"/>
              <a:gd name="connsiteX20302" fmla="*/ 5491873 w 6085020"/>
              <a:gd name="connsiteY20302" fmla="*/ 3022468 h 4885973"/>
              <a:gd name="connsiteX20303" fmla="*/ 3295998 w 6085020"/>
              <a:gd name="connsiteY20303" fmla="*/ 3022338 h 4885973"/>
              <a:gd name="connsiteX20304" fmla="*/ 3296020 w 6085020"/>
              <a:gd name="connsiteY20304" fmla="*/ 3022349 h 4885973"/>
              <a:gd name="connsiteX20305" fmla="*/ 3296021 w 6085020"/>
              <a:gd name="connsiteY20305" fmla="*/ 3022366 h 4885973"/>
              <a:gd name="connsiteX20306" fmla="*/ 5491921 w 6085020"/>
              <a:gd name="connsiteY20306" fmla="*/ 3021941 h 4885973"/>
              <a:gd name="connsiteX20307" fmla="*/ 5491873 w 6085020"/>
              <a:gd name="connsiteY20307" fmla="*/ 3022468 h 4885973"/>
              <a:gd name="connsiteX20308" fmla="*/ 5491731 w 6085020"/>
              <a:gd name="connsiteY20308" fmla="*/ 3022510 h 4885973"/>
              <a:gd name="connsiteX20309" fmla="*/ 5491837 w 6085020"/>
              <a:gd name="connsiteY20309" fmla="*/ 3022863 h 4885973"/>
              <a:gd name="connsiteX20310" fmla="*/ 5491750 w 6085020"/>
              <a:gd name="connsiteY20310" fmla="*/ 3023818 h 4885973"/>
              <a:gd name="connsiteX20311" fmla="*/ 5492134 w 6085020"/>
              <a:gd name="connsiteY20311" fmla="*/ 3023849 h 4885973"/>
              <a:gd name="connsiteX20312" fmla="*/ 5492301 w 6085020"/>
              <a:gd name="connsiteY20312" fmla="*/ 3024406 h 4885973"/>
              <a:gd name="connsiteX20313" fmla="*/ 5492216 w 6085020"/>
              <a:gd name="connsiteY20313" fmla="*/ 3023856 h 4885973"/>
              <a:gd name="connsiteX20314" fmla="*/ 5493632 w 6085020"/>
              <a:gd name="connsiteY20314" fmla="*/ 3023970 h 4885973"/>
              <a:gd name="connsiteX20315" fmla="*/ 5493803 w 6085020"/>
              <a:gd name="connsiteY20315" fmla="*/ 3022111 h 4885973"/>
              <a:gd name="connsiteX20316" fmla="*/ 5493632 w 6085020"/>
              <a:gd name="connsiteY20316" fmla="*/ 3021941 h 4885973"/>
              <a:gd name="connsiteX20317" fmla="*/ 5491996 w 6085020"/>
              <a:gd name="connsiteY20317" fmla="*/ 3022431 h 4885973"/>
              <a:gd name="connsiteX20318" fmla="*/ 2574914 w 6085020"/>
              <a:gd name="connsiteY20318" fmla="*/ 3021751 h 4885973"/>
              <a:gd name="connsiteX20319" fmla="*/ 2564456 w 6085020"/>
              <a:gd name="connsiteY20319" fmla="*/ 3042614 h 4885973"/>
              <a:gd name="connsiteX20320" fmla="*/ 2577767 w 6085020"/>
              <a:gd name="connsiteY20320" fmla="*/ 3034862 h 4885973"/>
              <a:gd name="connsiteX20321" fmla="*/ 2588962 w 6085020"/>
              <a:gd name="connsiteY20321" fmla="*/ 3026814 h 4885973"/>
              <a:gd name="connsiteX20322" fmla="*/ 2590507 w 6085020"/>
              <a:gd name="connsiteY20322" fmla="*/ 3027062 h 4885973"/>
              <a:gd name="connsiteX20323" fmla="*/ 2589937 w 6085020"/>
              <a:gd name="connsiteY20323" fmla="*/ 3026113 h 4885973"/>
              <a:gd name="connsiteX20324" fmla="*/ 2588962 w 6085020"/>
              <a:gd name="connsiteY20324" fmla="*/ 3026814 h 4885973"/>
              <a:gd name="connsiteX20325" fmla="*/ 2586372 w 6085020"/>
              <a:gd name="connsiteY20325" fmla="*/ 3026398 h 4885973"/>
              <a:gd name="connsiteX20326" fmla="*/ 2585373 w 6085020"/>
              <a:gd name="connsiteY20326" fmla="*/ 3021751 h 4885973"/>
              <a:gd name="connsiteX20327" fmla="*/ 1910126 w 6085020"/>
              <a:gd name="connsiteY20327" fmla="*/ 3021751 h 4885973"/>
              <a:gd name="connsiteX20328" fmla="*/ 1910126 w 6085020"/>
              <a:gd name="connsiteY20328" fmla="*/ 3021751 h 4885973"/>
              <a:gd name="connsiteX20329" fmla="*/ 2605149 w 6085020"/>
              <a:gd name="connsiteY20329" fmla="*/ 3021372 h 4885973"/>
              <a:gd name="connsiteX20330" fmla="*/ 2606290 w 6085020"/>
              <a:gd name="connsiteY20330" fmla="*/ 3031803 h 4885973"/>
              <a:gd name="connsiteX20331" fmla="*/ 2616749 w 6085020"/>
              <a:gd name="connsiteY20331" fmla="*/ 3031803 h 4885973"/>
              <a:gd name="connsiteX20332" fmla="*/ 2616749 w 6085020"/>
              <a:gd name="connsiteY20332" fmla="*/ 3021372 h 4885973"/>
              <a:gd name="connsiteX20333" fmla="*/ 5602592 w 6085020"/>
              <a:gd name="connsiteY20333" fmla="*/ 3021209 h 4885973"/>
              <a:gd name="connsiteX20334" fmla="*/ 5602592 w 6085020"/>
              <a:gd name="connsiteY20334" fmla="*/ 3024928 h 4885973"/>
              <a:gd name="connsiteX20335" fmla="*/ 5601641 w 6085020"/>
              <a:gd name="connsiteY20335" fmla="*/ 3024217 h 4885973"/>
              <a:gd name="connsiteX20336" fmla="*/ 5601107 w 6085020"/>
              <a:gd name="connsiteY20336" fmla="*/ 3023848 h 4885973"/>
              <a:gd name="connsiteX20337" fmla="*/ 5602184 w 6085020"/>
              <a:gd name="connsiteY20337" fmla="*/ 3021364 h 4885973"/>
              <a:gd name="connsiteX20338" fmla="*/ 1851938 w 6085020"/>
              <a:gd name="connsiteY20338" fmla="*/ 3020992 h 4885973"/>
              <a:gd name="connsiteX20339" fmla="*/ 1825886 w 6085020"/>
              <a:gd name="connsiteY20339" fmla="*/ 3030476 h 4885973"/>
              <a:gd name="connsiteX20340" fmla="*/ 1851558 w 6085020"/>
              <a:gd name="connsiteY20340" fmla="*/ 3021372 h 4885973"/>
              <a:gd name="connsiteX20341" fmla="*/ 5596887 w 6085020"/>
              <a:gd name="connsiteY20341" fmla="*/ 3020803 h 4885973"/>
              <a:gd name="connsiteX20342" fmla="*/ 5595176 w 6085020"/>
              <a:gd name="connsiteY20342" fmla="*/ 3024785 h 4885973"/>
              <a:gd name="connsiteX20343" fmla="*/ 5594796 w 6085020"/>
              <a:gd name="connsiteY20343" fmla="*/ 3027631 h 4885973"/>
              <a:gd name="connsiteX20344" fmla="*/ 5596698 w 6085020"/>
              <a:gd name="connsiteY20344" fmla="*/ 3024785 h 4885973"/>
              <a:gd name="connsiteX20345" fmla="*/ 5598219 w 6085020"/>
              <a:gd name="connsiteY20345" fmla="*/ 3020803 h 4885973"/>
              <a:gd name="connsiteX20346" fmla="*/ 5596887 w 6085020"/>
              <a:gd name="connsiteY20346" fmla="*/ 3020803 h 4885973"/>
              <a:gd name="connsiteX20347" fmla="*/ 5023184 w 6085020"/>
              <a:gd name="connsiteY20347" fmla="*/ 3020423 h 4885973"/>
              <a:gd name="connsiteX20348" fmla="*/ 5021853 w 6085020"/>
              <a:gd name="connsiteY20348" fmla="*/ 3020803 h 4885973"/>
              <a:gd name="connsiteX20349" fmla="*/ 5022994 w 6085020"/>
              <a:gd name="connsiteY20349" fmla="*/ 3022130 h 4885973"/>
              <a:gd name="connsiteX20350" fmla="*/ 5024896 w 6085020"/>
              <a:gd name="connsiteY20350" fmla="*/ 3022130 h 4885973"/>
              <a:gd name="connsiteX20351" fmla="*/ 5024896 w 6085020"/>
              <a:gd name="connsiteY20351" fmla="*/ 3020423 h 4885973"/>
              <a:gd name="connsiteX20352" fmla="*/ 5023184 w 6085020"/>
              <a:gd name="connsiteY20352" fmla="*/ 3020423 h 4885973"/>
              <a:gd name="connsiteX20353" fmla="*/ 1611960 w 6085020"/>
              <a:gd name="connsiteY20353" fmla="*/ 3020423 h 4885973"/>
              <a:gd name="connsiteX20354" fmla="*/ 1611960 w 6085020"/>
              <a:gd name="connsiteY20354" fmla="*/ 3020423 h 4885973"/>
              <a:gd name="connsiteX20355" fmla="*/ 534341 w 6085020"/>
              <a:gd name="connsiteY20355" fmla="*/ 3020423 h 4885973"/>
              <a:gd name="connsiteX20356" fmla="*/ 534341 w 6085020"/>
              <a:gd name="connsiteY20356" fmla="*/ 3020423 h 4885973"/>
              <a:gd name="connsiteX20357" fmla="*/ 5478990 w 6085020"/>
              <a:gd name="connsiteY20357" fmla="*/ 3020234 h 4885973"/>
              <a:gd name="connsiteX20358" fmla="*/ 5475568 w 6085020"/>
              <a:gd name="connsiteY20358" fmla="*/ 3024217 h 4885973"/>
              <a:gd name="connsiteX20359" fmla="*/ 5473666 w 6085020"/>
              <a:gd name="connsiteY20359" fmla="*/ 3029527 h 4885973"/>
              <a:gd name="connsiteX20360" fmla="*/ 5475757 w 6085020"/>
              <a:gd name="connsiteY20360" fmla="*/ 3029527 h 4885973"/>
              <a:gd name="connsiteX20361" fmla="*/ 5477659 w 6085020"/>
              <a:gd name="connsiteY20361" fmla="*/ 3029527 h 4885973"/>
              <a:gd name="connsiteX20362" fmla="*/ 5478990 w 6085020"/>
              <a:gd name="connsiteY20362" fmla="*/ 3024596 h 4885973"/>
              <a:gd name="connsiteX20363" fmla="*/ 5478990 w 6085020"/>
              <a:gd name="connsiteY20363" fmla="*/ 3020234 h 4885973"/>
              <a:gd name="connsiteX20364" fmla="*/ 1718163 w 6085020"/>
              <a:gd name="connsiteY20364" fmla="*/ 3020139 h 4885973"/>
              <a:gd name="connsiteX20365" fmla="*/ 1721871 w 6085020"/>
              <a:gd name="connsiteY20365" fmla="*/ 3036924 h 4885973"/>
              <a:gd name="connsiteX20366" fmla="*/ 1718163 w 6085020"/>
              <a:gd name="connsiteY20366" fmla="*/ 3020139 h 4885973"/>
              <a:gd name="connsiteX20367" fmla="*/ 3269938 w 6085020"/>
              <a:gd name="connsiteY20367" fmla="*/ 3019854 h 4885973"/>
              <a:gd name="connsiteX20368" fmla="*/ 3291045 w 6085020"/>
              <a:gd name="connsiteY20368" fmla="*/ 3051149 h 4885973"/>
              <a:gd name="connsiteX20369" fmla="*/ 3290855 w 6085020"/>
              <a:gd name="connsiteY20369" fmla="*/ 3051149 h 4885973"/>
              <a:gd name="connsiteX20370" fmla="*/ 3254345 w 6085020"/>
              <a:gd name="connsiteY20370" fmla="*/ 3051149 h 4885973"/>
              <a:gd name="connsiteX20371" fmla="*/ 3269938 w 6085020"/>
              <a:gd name="connsiteY20371" fmla="*/ 3019854 h 4885973"/>
              <a:gd name="connsiteX20372" fmla="*/ 1752296 w 6085020"/>
              <a:gd name="connsiteY20372" fmla="*/ 3019285 h 4885973"/>
              <a:gd name="connsiteX20373" fmla="*/ 1726054 w 6085020"/>
              <a:gd name="connsiteY20373" fmla="*/ 3066322 h 4885973"/>
              <a:gd name="connsiteX20374" fmla="*/ 1753437 w 6085020"/>
              <a:gd name="connsiteY20374" fmla="*/ 3020803 h 4885973"/>
              <a:gd name="connsiteX20375" fmla="*/ 126336 w 6085020"/>
              <a:gd name="connsiteY20375" fmla="*/ 3017792 h 4885973"/>
              <a:gd name="connsiteX20376" fmla="*/ 127405 w 6085020"/>
              <a:gd name="connsiteY20376" fmla="*/ 3031803 h 4885973"/>
              <a:gd name="connsiteX20377" fmla="*/ 126336 w 6085020"/>
              <a:gd name="connsiteY20377" fmla="*/ 3017792 h 4885973"/>
              <a:gd name="connsiteX20378" fmla="*/ 5471955 w 6085020"/>
              <a:gd name="connsiteY20378" fmla="*/ 3017199 h 4885973"/>
              <a:gd name="connsiteX20379" fmla="*/ 5470433 w 6085020"/>
              <a:gd name="connsiteY20379" fmla="*/ 3020992 h 4885973"/>
              <a:gd name="connsiteX20380" fmla="*/ 5469863 w 6085020"/>
              <a:gd name="connsiteY20380" fmla="*/ 3023837 h 4885973"/>
              <a:gd name="connsiteX20381" fmla="*/ 5471955 w 6085020"/>
              <a:gd name="connsiteY20381" fmla="*/ 3021182 h 4885973"/>
              <a:gd name="connsiteX20382" fmla="*/ 5473476 w 6085020"/>
              <a:gd name="connsiteY20382" fmla="*/ 3017199 h 4885973"/>
              <a:gd name="connsiteX20383" fmla="*/ 5471955 w 6085020"/>
              <a:gd name="connsiteY20383" fmla="*/ 3017199 h 4885973"/>
              <a:gd name="connsiteX20384" fmla="*/ 2662767 w 6085020"/>
              <a:gd name="connsiteY20384" fmla="*/ 3017199 h 4885973"/>
              <a:gd name="connsiteX20385" fmla="*/ 2662767 w 6085020"/>
              <a:gd name="connsiteY20385" fmla="*/ 3017199 h 4885973"/>
              <a:gd name="connsiteX20386" fmla="*/ 333541 w 6085020"/>
              <a:gd name="connsiteY20386" fmla="*/ 3016509 h 4885973"/>
              <a:gd name="connsiteX20387" fmla="*/ 320224 w 6085020"/>
              <a:gd name="connsiteY20387" fmla="*/ 3020803 h 4885973"/>
              <a:gd name="connsiteX20388" fmla="*/ 333541 w 6085020"/>
              <a:gd name="connsiteY20388" fmla="*/ 3016509 h 4885973"/>
              <a:gd name="connsiteX20389" fmla="*/ 2328471 w 6085020"/>
              <a:gd name="connsiteY20389" fmla="*/ 3016061 h 4885973"/>
              <a:gd name="connsiteX20390" fmla="*/ 2328471 w 6085020"/>
              <a:gd name="connsiteY20390" fmla="*/ 3016061 h 4885973"/>
              <a:gd name="connsiteX20391" fmla="*/ 1868808 w 6085020"/>
              <a:gd name="connsiteY20391" fmla="*/ 3015855 h 4885973"/>
              <a:gd name="connsiteX20392" fmla="*/ 1856312 w 6085020"/>
              <a:gd name="connsiteY20392" fmla="*/ 3021372 h 4885973"/>
              <a:gd name="connsiteX20393" fmla="*/ 1856121 w 6085020"/>
              <a:gd name="connsiteY20393" fmla="*/ 3022320 h 4885973"/>
              <a:gd name="connsiteX20394" fmla="*/ 1882363 w 6085020"/>
              <a:gd name="connsiteY20394" fmla="*/ 3017578 h 4885973"/>
              <a:gd name="connsiteX20395" fmla="*/ 1868808 w 6085020"/>
              <a:gd name="connsiteY20395" fmla="*/ 3015855 h 4885973"/>
              <a:gd name="connsiteX20396" fmla="*/ 2229970 w 6085020"/>
              <a:gd name="connsiteY20396" fmla="*/ 3015682 h 4885973"/>
              <a:gd name="connsiteX20397" fmla="*/ 2229970 w 6085020"/>
              <a:gd name="connsiteY20397" fmla="*/ 3015682 h 4885973"/>
              <a:gd name="connsiteX20398" fmla="*/ 2197833 w 6085020"/>
              <a:gd name="connsiteY20398" fmla="*/ 3015682 h 4885973"/>
              <a:gd name="connsiteX20399" fmla="*/ 2192699 w 6085020"/>
              <a:gd name="connsiteY20399" fmla="*/ 3020803 h 4885973"/>
              <a:gd name="connsiteX20400" fmla="*/ 2192699 w 6085020"/>
              <a:gd name="connsiteY20400" fmla="*/ 3031234 h 4885973"/>
              <a:gd name="connsiteX20401" fmla="*/ 2197833 w 6085020"/>
              <a:gd name="connsiteY20401" fmla="*/ 3015682 h 4885973"/>
              <a:gd name="connsiteX20402" fmla="*/ 1942072 w 6085020"/>
              <a:gd name="connsiteY20402" fmla="*/ 3015682 h 4885973"/>
              <a:gd name="connsiteX20403" fmla="*/ 1946636 w 6085020"/>
              <a:gd name="connsiteY20403" fmla="*/ 3015682 h 4885973"/>
              <a:gd name="connsiteX20404" fmla="*/ 1512888 w 6085020"/>
              <a:gd name="connsiteY20404" fmla="*/ 3015682 h 4885973"/>
              <a:gd name="connsiteX20405" fmla="*/ 1512888 w 6085020"/>
              <a:gd name="connsiteY20405" fmla="*/ 3017578 h 4885973"/>
              <a:gd name="connsiteX20406" fmla="*/ 1512888 w 6085020"/>
              <a:gd name="connsiteY20406" fmla="*/ 3053994 h 4885973"/>
              <a:gd name="connsiteX20407" fmla="*/ 1512888 w 6085020"/>
              <a:gd name="connsiteY20407" fmla="*/ 3015682 h 4885973"/>
              <a:gd name="connsiteX20408" fmla="*/ 1491971 w 6085020"/>
              <a:gd name="connsiteY20408" fmla="*/ 3015682 h 4885973"/>
              <a:gd name="connsiteX20409" fmla="*/ 1491971 w 6085020"/>
              <a:gd name="connsiteY20409" fmla="*/ 3015682 h 4885973"/>
              <a:gd name="connsiteX20410" fmla="*/ 639307 w 6085020"/>
              <a:gd name="connsiteY20410" fmla="*/ 3015113 h 4885973"/>
              <a:gd name="connsiteX20411" fmla="*/ 629229 w 6085020"/>
              <a:gd name="connsiteY20411" fmla="*/ 3026113 h 4885973"/>
              <a:gd name="connsiteX20412" fmla="*/ 628849 w 6085020"/>
              <a:gd name="connsiteY20412" fmla="*/ 3025544 h 4885973"/>
              <a:gd name="connsiteX20413" fmla="*/ 639307 w 6085020"/>
              <a:gd name="connsiteY20413" fmla="*/ 3015113 h 4885973"/>
              <a:gd name="connsiteX20414" fmla="*/ 434129 w 6085020"/>
              <a:gd name="connsiteY20414" fmla="*/ 3015018 h 4885973"/>
              <a:gd name="connsiteX20415" fmla="*/ 435840 w 6085020"/>
              <a:gd name="connsiteY20415" fmla="*/ 3030665 h 4885973"/>
              <a:gd name="connsiteX20416" fmla="*/ 434129 w 6085020"/>
              <a:gd name="connsiteY20416" fmla="*/ 3015018 h 4885973"/>
              <a:gd name="connsiteX20417" fmla="*/ 5248349 w 6085020"/>
              <a:gd name="connsiteY20417" fmla="*/ 3014752 h 4885973"/>
              <a:gd name="connsiteX20418" fmla="*/ 5248197 w 6085020"/>
              <a:gd name="connsiteY20418" fmla="*/ 3016630 h 4885973"/>
              <a:gd name="connsiteX20419" fmla="*/ 5250060 w 6085020"/>
              <a:gd name="connsiteY20419" fmla="*/ 3016801 h 4885973"/>
              <a:gd name="connsiteX20420" fmla="*/ 5250232 w 6085020"/>
              <a:gd name="connsiteY20420" fmla="*/ 3016630 h 4885973"/>
              <a:gd name="connsiteX20421" fmla="*/ 5250232 w 6085020"/>
              <a:gd name="connsiteY20421" fmla="*/ 3014923 h 4885973"/>
              <a:gd name="connsiteX20422" fmla="*/ 5248349 w 6085020"/>
              <a:gd name="connsiteY20422" fmla="*/ 3014752 h 4885973"/>
              <a:gd name="connsiteX20423" fmla="*/ 3025451 w 6085020"/>
              <a:gd name="connsiteY20423" fmla="*/ 3014433 h 4885973"/>
              <a:gd name="connsiteX20424" fmla="*/ 3025574 w 6085020"/>
              <a:gd name="connsiteY20424" fmla="*/ 3017124 h 4885973"/>
              <a:gd name="connsiteX20425" fmla="*/ 3023430 w 6085020"/>
              <a:gd name="connsiteY20425" fmla="*/ 3016607 h 4885973"/>
              <a:gd name="connsiteX20426" fmla="*/ 5147166 w 6085020"/>
              <a:gd name="connsiteY20426" fmla="*/ 3013216 h 4885973"/>
              <a:gd name="connsiteX20427" fmla="*/ 5147927 w 6085020"/>
              <a:gd name="connsiteY20427" fmla="*/ 3013975 h 4885973"/>
              <a:gd name="connsiteX20428" fmla="*/ 5135757 w 6085020"/>
              <a:gd name="connsiteY20428" fmla="*/ 3020234 h 4885973"/>
              <a:gd name="connsiteX20429" fmla="*/ 5125869 w 6085020"/>
              <a:gd name="connsiteY20429" fmla="*/ 3024785 h 4885973"/>
              <a:gd name="connsiteX20430" fmla="*/ 5147166 w 6085020"/>
              <a:gd name="connsiteY20430" fmla="*/ 3013216 h 4885973"/>
              <a:gd name="connsiteX20431" fmla="*/ 5257476 w 6085020"/>
              <a:gd name="connsiteY20431" fmla="*/ 3013007 h 4885973"/>
              <a:gd name="connsiteX20432" fmla="*/ 5256887 w 6085020"/>
              <a:gd name="connsiteY20432" fmla="*/ 3013595 h 4885973"/>
              <a:gd name="connsiteX20433" fmla="*/ 5257267 w 6085020"/>
              <a:gd name="connsiteY20433" fmla="*/ 3013595 h 4885973"/>
              <a:gd name="connsiteX20434" fmla="*/ 5257267 w 6085020"/>
              <a:gd name="connsiteY20434" fmla="*/ 3015302 h 4885973"/>
              <a:gd name="connsiteX20435" fmla="*/ 5258979 w 6085020"/>
              <a:gd name="connsiteY20435" fmla="*/ 3015302 h 4885973"/>
              <a:gd name="connsiteX20436" fmla="*/ 5258979 w 6085020"/>
              <a:gd name="connsiteY20436" fmla="*/ 3013595 h 4885973"/>
              <a:gd name="connsiteX20437" fmla="*/ 5257476 w 6085020"/>
              <a:gd name="connsiteY20437" fmla="*/ 3013007 h 4885973"/>
              <a:gd name="connsiteX20438" fmla="*/ 5467391 w 6085020"/>
              <a:gd name="connsiteY20438" fmla="*/ 3012647 h 4885973"/>
              <a:gd name="connsiteX20439" fmla="*/ 5466250 w 6085020"/>
              <a:gd name="connsiteY20439" fmla="*/ 3013785 h 4885973"/>
              <a:gd name="connsiteX20440" fmla="*/ 5468912 w 6085020"/>
              <a:gd name="connsiteY20440" fmla="*/ 3015682 h 4885973"/>
              <a:gd name="connsiteX20441" fmla="*/ 5468531 w 6085020"/>
              <a:gd name="connsiteY20441" fmla="*/ 3015302 h 4885973"/>
              <a:gd name="connsiteX20442" fmla="*/ 5468531 w 6085020"/>
              <a:gd name="connsiteY20442" fmla="*/ 3013785 h 4885973"/>
              <a:gd name="connsiteX20443" fmla="*/ 5467391 w 6085020"/>
              <a:gd name="connsiteY20443" fmla="*/ 3012647 h 4885973"/>
              <a:gd name="connsiteX20444" fmla="*/ 2647174 w 6085020"/>
              <a:gd name="connsiteY20444" fmla="*/ 3012078 h 4885973"/>
              <a:gd name="connsiteX20445" fmla="*/ 2647174 w 6085020"/>
              <a:gd name="connsiteY20445" fmla="*/ 3012078 h 4885973"/>
              <a:gd name="connsiteX20446" fmla="*/ 707193 w 6085020"/>
              <a:gd name="connsiteY20446" fmla="*/ 3010561 h 4885973"/>
              <a:gd name="connsiteX20447" fmla="*/ 707193 w 6085020"/>
              <a:gd name="connsiteY20447" fmla="*/ 3010561 h 4885973"/>
              <a:gd name="connsiteX20448" fmla="*/ 5060645 w 6085020"/>
              <a:gd name="connsiteY20448" fmla="*/ 3009992 h 4885973"/>
              <a:gd name="connsiteX20449" fmla="*/ 5059314 w 6085020"/>
              <a:gd name="connsiteY20449" fmla="*/ 3010371 h 4885973"/>
              <a:gd name="connsiteX20450" fmla="*/ 5060645 w 6085020"/>
              <a:gd name="connsiteY20450" fmla="*/ 3011699 h 4885973"/>
              <a:gd name="connsiteX20451" fmla="*/ 5062357 w 6085020"/>
              <a:gd name="connsiteY20451" fmla="*/ 3011699 h 4885973"/>
              <a:gd name="connsiteX20452" fmla="*/ 5062357 w 6085020"/>
              <a:gd name="connsiteY20452" fmla="*/ 3009992 h 4885973"/>
              <a:gd name="connsiteX20453" fmla="*/ 5060645 w 6085020"/>
              <a:gd name="connsiteY20453" fmla="*/ 3009992 h 4885973"/>
              <a:gd name="connsiteX20454" fmla="*/ 5434874 w 6085020"/>
              <a:gd name="connsiteY20454" fmla="*/ 3009043 h 4885973"/>
              <a:gd name="connsiteX20455" fmla="*/ 5434494 w 6085020"/>
              <a:gd name="connsiteY20455" fmla="*/ 3009423 h 4885973"/>
              <a:gd name="connsiteX20456" fmla="*/ 5434494 w 6085020"/>
              <a:gd name="connsiteY20456" fmla="*/ 3030286 h 4885973"/>
              <a:gd name="connsiteX20457" fmla="*/ 5434874 w 6085020"/>
              <a:gd name="connsiteY20457" fmla="*/ 3009043 h 4885973"/>
              <a:gd name="connsiteX20458" fmla="*/ 3082063 w 6085020"/>
              <a:gd name="connsiteY20458" fmla="*/ 3009043 h 4885973"/>
              <a:gd name="connsiteX20459" fmla="*/ 3082063 w 6085020"/>
              <a:gd name="connsiteY20459" fmla="*/ 3012647 h 4885973"/>
              <a:gd name="connsiteX20460" fmla="*/ 3086246 w 6085020"/>
              <a:gd name="connsiteY20460" fmla="*/ 3010181 h 4885973"/>
              <a:gd name="connsiteX20461" fmla="*/ 3082063 w 6085020"/>
              <a:gd name="connsiteY20461" fmla="*/ 3009043 h 4885973"/>
              <a:gd name="connsiteX20462" fmla="*/ 2454735 w 6085020"/>
              <a:gd name="connsiteY20462" fmla="*/ 3009043 h 4885973"/>
              <a:gd name="connsiteX20463" fmla="*/ 2460250 w 6085020"/>
              <a:gd name="connsiteY20463" fmla="*/ 3010561 h 4885973"/>
              <a:gd name="connsiteX20464" fmla="*/ 2463863 w 6085020"/>
              <a:gd name="connsiteY20464" fmla="*/ 3010561 h 4885973"/>
              <a:gd name="connsiteX20465" fmla="*/ 5175880 w 6085020"/>
              <a:gd name="connsiteY20465" fmla="*/ 3007905 h 4885973"/>
              <a:gd name="connsiteX20466" fmla="*/ 5175119 w 6085020"/>
              <a:gd name="connsiteY20466" fmla="*/ 3008285 h 4885973"/>
              <a:gd name="connsiteX20467" fmla="*/ 5175880 w 6085020"/>
              <a:gd name="connsiteY20467" fmla="*/ 3009612 h 4885973"/>
              <a:gd name="connsiteX20468" fmla="*/ 5177592 w 6085020"/>
              <a:gd name="connsiteY20468" fmla="*/ 3009612 h 4885973"/>
              <a:gd name="connsiteX20469" fmla="*/ 5177592 w 6085020"/>
              <a:gd name="connsiteY20469" fmla="*/ 3007905 h 4885973"/>
              <a:gd name="connsiteX20470" fmla="*/ 5175880 w 6085020"/>
              <a:gd name="connsiteY20470" fmla="*/ 3007905 h 4885973"/>
              <a:gd name="connsiteX20471" fmla="*/ 3129792 w 6085020"/>
              <a:gd name="connsiteY20471" fmla="*/ 3007905 h 4885973"/>
              <a:gd name="connsiteX20472" fmla="*/ 3129032 w 6085020"/>
              <a:gd name="connsiteY20472" fmla="*/ 3008854 h 4885973"/>
              <a:gd name="connsiteX20473" fmla="*/ 3119904 w 6085020"/>
              <a:gd name="connsiteY20473" fmla="*/ 3020234 h 4885973"/>
              <a:gd name="connsiteX20474" fmla="*/ 3108875 w 6085020"/>
              <a:gd name="connsiteY20474" fmla="*/ 3034079 h 4885973"/>
              <a:gd name="connsiteX20475" fmla="*/ 3124658 w 6085020"/>
              <a:gd name="connsiteY20475" fmla="*/ 3039200 h 4885973"/>
              <a:gd name="connsiteX20476" fmla="*/ 3127320 w 6085020"/>
              <a:gd name="connsiteY20476" fmla="*/ 3026682 h 4885973"/>
              <a:gd name="connsiteX20477" fmla="*/ 3131313 w 6085020"/>
              <a:gd name="connsiteY20477" fmla="*/ 3018716 h 4885973"/>
              <a:gd name="connsiteX20478" fmla="*/ 3129792 w 6085020"/>
              <a:gd name="connsiteY20478" fmla="*/ 3007905 h 4885973"/>
              <a:gd name="connsiteX20479" fmla="*/ 3114199 w 6085020"/>
              <a:gd name="connsiteY20479" fmla="*/ 3007905 h 4885973"/>
              <a:gd name="connsiteX20480" fmla="*/ 3097656 w 6085020"/>
              <a:gd name="connsiteY20480" fmla="*/ 3029907 h 4885973"/>
              <a:gd name="connsiteX20481" fmla="*/ 3098416 w 6085020"/>
              <a:gd name="connsiteY20481" fmla="*/ 3028769 h 4885973"/>
              <a:gd name="connsiteX20482" fmla="*/ 3114199 w 6085020"/>
              <a:gd name="connsiteY20482" fmla="*/ 3007905 h 4885973"/>
              <a:gd name="connsiteX20483" fmla="*/ 2573964 w 6085020"/>
              <a:gd name="connsiteY20483" fmla="*/ 3007336 h 4885973"/>
              <a:gd name="connsiteX20484" fmla="*/ 2577577 w 6085020"/>
              <a:gd name="connsiteY20484" fmla="*/ 3018906 h 4885973"/>
              <a:gd name="connsiteX20485" fmla="*/ 2578718 w 6085020"/>
              <a:gd name="connsiteY20485" fmla="*/ 3019285 h 4885973"/>
              <a:gd name="connsiteX20486" fmla="*/ 2573964 w 6085020"/>
              <a:gd name="connsiteY20486" fmla="*/ 3007336 h 4885973"/>
              <a:gd name="connsiteX20487" fmla="*/ 5510369 w 6085020"/>
              <a:gd name="connsiteY20487" fmla="*/ 3007073 h 4885973"/>
              <a:gd name="connsiteX20488" fmla="*/ 5510439 w 6085020"/>
              <a:gd name="connsiteY20488" fmla="*/ 3007526 h 4885973"/>
              <a:gd name="connsiteX20489" fmla="*/ 5510333 w 6085020"/>
              <a:gd name="connsiteY20489" fmla="*/ 3007526 h 4885973"/>
              <a:gd name="connsiteX20490" fmla="*/ 5510233 w 6085020"/>
              <a:gd name="connsiteY20490" fmla="*/ 3007185 h 4885973"/>
              <a:gd name="connsiteX20491" fmla="*/ 205750 w 6085020"/>
              <a:gd name="connsiteY20491" fmla="*/ 3006198 h 4885973"/>
              <a:gd name="connsiteX20492" fmla="*/ 205750 w 6085020"/>
              <a:gd name="connsiteY20492" fmla="*/ 3021751 h 4885973"/>
              <a:gd name="connsiteX20493" fmla="*/ 216208 w 6085020"/>
              <a:gd name="connsiteY20493" fmla="*/ 3006198 h 4885973"/>
              <a:gd name="connsiteX20494" fmla="*/ 5257458 w 6085020"/>
              <a:gd name="connsiteY20494" fmla="*/ 3006009 h 4885973"/>
              <a:gd name="connsiteX20495" fmla="*/ 5250612 w 6085020"/>
              <a:gd name="connsiteY20495" fmla="*/ 3008854 h 4885973"/>
              <a:gd name="connsiteX20496" fmla="*/ 5250612 w 6085020"/>
              <a:gd name="connsiteY20496" fmla="*/ 3010940 h 4885973"/>
              <a:gd name="connsiteX20497" fmla="*/ 5253787 w 6085020"/>
              <a:gd name="connsiteY20497" fmla="*/ 3012382 h 4885973"/>
              <a:gd name="connsiteX20498" fmla="*/ 5254605 w 6085020"/>
              <a:gd name="connsiteY20498" fmla="*/ 3011888 h 4885973"/>
              <a:gd name="connsiteX20499" fmla="*/ 5254986 w 6085020"/>
              <a:gd name="connsiteY20499" fmla="*/ 3011888 h 4885973"/>
              <a:gd name="connsiteX20500" fmla="*/ 5257458 w 6085020"/>
              <a:gd name="connsiteY20500" fmla="*/ 3008474 h 4885973"/>
              <a:gd name="connsiteX20501" fmla="*/ 5272328 w 6085020"/>
              <a:gd name="connsiteY20501" fmla="*/ 3005914 h 4885973"/>
              <a:gd name="connsiteX20502" fmla="*/ 5272100 w 6085020"/>
              <a:gd name="connsiteY20502" fmla="*/ 3006009 h 4885973"/>
              <a:gd name="connsiteX20503" fmla="*/ 5269913 w 6085020"/>
              <a:gd name="connsiteY20503" fmla="*/ 3010902 h 4885973"/>
              <a:gd name="connsiteX20504" fmla="*/ 5270008 w 6085020"/>
              <a:gd name="connsiteY20504" fmla="*/ 3011130 h 4885973"/>
              <a:gd name="connsiteX20505" fmla="*/ 5274572 w 6085020"/>
              <a:gd name="connsiteY20505" fmla="*/ 3012457 h 4885973"/>
              <a:gd name="connsiteX20506" fmla="*/ 5275142 w 6085020"/>
              <a:gd name="connsiteY20506" fmla="*/ 3013406 h 4885973"/>
              <a:gd name="connsiteX20507" fmla="*/ 5277272 w 6085020"/>
              <a:gd name="connsiteY20507" fmla="*/ 3008190 h 4885973"/>
              <a:gd name="connsiteX20508" fmla="*/ 5277234 w 6085020"/>
              <a:gd name="connsiteY20508" fmla="*/ 3008095 h 4885973"/>
              <a:gd name="connsiteX20509" fmla="*/ 5272328 w 6085020"/>
              <a:gd name="connsiteY20509" fmla="*/ 3005914 h 4885973"/>
              <a:gd name="connsiteX20510" fmla="*/ 5510176 w 6085020"/>
              <a:gd name="connsiteY20510" fmla="*/ 3005819 h 4885973"/>
              <a:gd name="connsiteX20511" fmla="*/ 5510176 w 6085020"/>
              <a:gd name="connsiteY20511" fmla="*/ 3007526 h 4885973"/>
              <a:gd name="connsiteX20512" fmla="*/ 5510333 w 6085020"/>
              <a:gd name="connsiteY20512" fmla="*/ 3007526 h 4885973"/>
              <a:gd name="connsiteX20513" fmla="*/ 5510556 w 6085020"/>
              <a:gd name="connsiteY20513" fmla="*/ 3008285 h 4885973"/>
              <a:gd name="connsiteX20514" fmla="*/ 5510439 w 6085020"/>
              <a:gd name="connsiteY20514" fmla="*/ 3007526 h 4885973"/>
              <a:gd name="connsiteX20515" fmla="*/ 5511887 w 6085020"/>
              <a:gd name="connsiteY20515" fmla="*/ 3007526 h 4885973"/>
              <a:gd name="connsiteX20516" fmla="*/ 5511887 w 6085020"/>
              <a:gd name="connsiteY20516" fmla="*/ 3005819 h 4885973"/>
              <a:gd name="connsiteX20517" fmla="*/ 5510369 w 6085020"/>
              <a:gd name="connsiteY20517" fmla="*/ 3007073 h 4885973"/>
              <a:gd name="connsiteX20518" fmla="*/ 5471764 w 6085020"/>
              <a:gd name="connsiteY20518" fmla="*/ 3005819 h 4885973"/>
              <a:gd name="connsiteX20519" fmla="*/ 5471747 w 6085020"/>
              <a:gd name="connsiteY20519" fmla="*/ 3006044 h 4885973"/>
              <a:gd name="connsiteX20520" fmla="*/ 5471289 w 6085020"/>
              <a:gd name="connsiteY20520" fmla="*/ 3006103 h 4885973"/>
              <a:gd name="connsiteX20521" fmla="*/ 5471574 w 6085020"/>
              <a:gd name="connsiteY20521" fmla="*/ 3008285 h 4885973"/>
              <a:gd name="connsiteX20522" fmla="*/ 5471747 w 6085020"/>
              <a:gd name="connsiteY20522" fmla="*/ 3006044 h 4885973"/>
              <a:gd name="connsiteX20523" fmla="*/ 5471764 w 6085020"/>
              <a:gd name="connsiteY20523" fmla="*/ 3006041 h 4885973"/>
              <a:gd name="connsiteX20524" fmla="*/ 5471764 w 6085020"/>
              <a:gd name="connsiteY20524" fmla="*/ 3007526 h 4885973"/>
              <a:gd name="connsiteX20525" fmla="*/ 5473476 w 6085020"/>
              <a:gd name="connsiteY20525" fmla="*/ 3007526 h 4885973"/>
              <a:gd name="connsiteX20526" fmla="*/ 5473476 w 6085020"/>
              <a:gd name="connsiteY20526" fmla="*/ 3005819 h 4885973"/>
              <a:gd name="connsiteX20527" fmla="*/ 5471764 w 6085020"/>
              <a:gd name="connsiteY20527" fmla="*/ 3006041 h 4885973"/>
              <a:gd name="connsiteX20528" fmla="*/ 2731604 w 6085020"/>
              <a:gd name="connsiteY20528" fmla="*/ 3005629 h 4885973"/>
              <a:gd name="connsiteX20529" fmla="*/ 2731604 w 6085020"/>
              <a:gd name="connsiteY20529" fmla="*/ 3005629 h 4885973"/>
              <a:gd name="connsiteX20530" fmla="*/ 3415978 w 6085020"/>
              <a:gd name="connsiteY20530" fmla="*/ 3005250 h 4885973"/>
              <a:gd name="connsiteX20531" fmla="*/ 3415978 w 6085020"/>
              <a:gd name="connsiteY20531" fmla="*/ 3005250 h 4885973"/>
              <a:gd name="connsiteX20532" fmla="*/ 5517402 w 6085020"/>
              <a:gd name="connsiteY20532" fmla="*/ 3005060 h 4885973"/>
              <a:gd name="connsiteX20533" fmla="*/ 5515595 w 6085020"/>
              <a:gd name="connsiteY20533" fmla="*/ 3007431 h 4885973"/>
              <a:gd name="connsiteX20534" fmla="*/ 5517972 w 6085020"/>
              <a:gd name="connsiteY20534" fmla="*/ 3009233 h 4885973"/>
              <a:gd name="connsiteX20535" fmla="*/ 5517402 w 6085020"/>
              <a:gd name="connsiteY20535" fmla="*/ 3006767 h 4885973"/>
              <a:gd name="connsiteX20536" fmla="*/ 5519018 w 6085020"/>
              <a:gd name="connsiteY20536" fmla="*/ 3006862 h 4885973"/>
              <a:gd name="connsiteX20537" fmla="*/ 5519113 w 6085020"/>
              <a:gd name="connsiteY20537" fmla="*/ 3006767 h 4885973"/>
              <a:gd name="connsiteX20538" fmla="*/ 5519113 w 6085020"/>
              <a:gd name="connsiteY20538" fmla="*/ 3005060 h 4885973"/>
              <a:gd name="connsiteX20539" fmla="*/ 5517402 w 6085020"/>
              <a:gd name="connsiteY20539" fmla="*/ 3005060 h 4885973"/>
              <a:gd name="connsiteX20540" fmla="*/ 5072264 w 6085020"/>
              <a:gd name="connsiteY20540" fmla="*/ 3005003 h 4885973"/>
              <a:gd name="connsiteX20541" fmla="*/ 5071864 w 6085020"/>
              <a:gd name="connsiteY20541" fmla="*/ 3006198 h 4885973"/>
              <a:gd name="connsiteX20542" fmla="*/ 5072435 w 6085020"/>
              <a:gd name="connsiteY20542" fmla="*/ 3006767 h 4885973"/>
              <a:gd name="connsiteX20543" fmla="*/ 5074051 w 6085020"/>
              <a:gd name="connsiteY20543" fmla="*/ 3006862 h 4885973"/>
              <a:gd name="connsiteX20544" fmla="*/ 5074146 w 6085020"/>
              <a:gd name="connsiteY20544" fmla="*/ 3006767 h 4885973"/>
              <a:gd name="connsiteX20545" fmla="*/ 5074146 w 6085020"/>
              <a:gd name="connsiteY20545" fmla="*/ 3005060 h 4885973"/>
              <a:gd name="connsiteX20546" fmla="*/ 5072264 w 6085020"/>
              <a:gd name="connsiteY20546" fmla="*/ 3005003 h 4885973"/>
              <a:gd name="connsiteX20547" fmla="*/ 749598 w 6085020"/>
              <a:gd name="connsiteY20547" fmla="*/ 3004871 h 4885973"/>
              <a:gd name="connsiteX20548" fmla="*/ 735432 w 6085020"/>
              <a:gd name="connsiteY20548" fmla="*/ 3006720 h 4885973"/>
              <a:gd name="connsiteX20549" fmla="*/ 733859 w 6085020"/>
              <a:gd name="connsiteY20549" fmla="*/ 3020423 h 4885973"/>
              <a:gd name="connsiteX20550" fmla="*/ 733815 w 6085020"/>
              <a:gd name="connsiteY20550" fmla="*/ 3020423 h 4885973"/>
              <a:gd name="connsiteX20551" fmla="*/ 733815 w 6085020"/>
              <a:gd name="connsiteY20551" fmla="*/ 3020803 h 4885973"/>
              <a:gd name="connsiteX20552" fmla="*/ 733859 w 6085020"/>
              <a:gd name="connsiteY20552" fmla="*/ 3020423 h 4885973"/>
              <a:gd name="connsiteX20553" fmla="*/ 749598 w 6085020"/>
              <a:gd name="connsiteY20553" fmla="*/ 3020423 h 4885973"/>
              <a:gd name="connsiteX20554" fmla="*/ 664979 w 6085020"/>
              <a:gd name="connsiteY20554" fmla="*/ 3002595 h 4885973"/>
              <a:gd name="connsiteX20555" fmla="*/ 651858 w 6085020"/>
              <a:gd name="connsiteY20555" fmla="*/ 3015682 h 4885973"/>
              <a:gd name="connsiteX20556" fmla="*/ 664579 w 6085020"/>
              <a:gd name="connsiteY20556" fmla="*/ 3029148 h 4885973"/>
              <a:gd name="connsiteX20557" fmla="*/ 665549 w 6085020"/>
              <a:gd name="connsiteY20557" fmla="*/ 3029148 h 4885973"/>
              <a:gd name="connsiteX20558" fmla="*/ 664979 w 6085020"/>
              <a:gd name="connsiteY20558" fmla="*/ 3028769 h 4885973"/>
              <a:gd name="connsiteX20559" fmla="*/ 678099 w 6085020"/>
              <a:gd name="connsiteY20559" fmla="*/ 3015682 h 4885973"/>
              <a:gd name="connsiteX20560" fmla="*/ 664979 w 6085020"/>
              <a:gd name="connsiteY20560" fmla="*/ 3002595 h 4885973"/>
              <a:gd name="connsiteX20561" fmla="*/ 2307174 w 6085020"/>
              <a:gd name="connsiteY20561" fmla="*/ 3001077 h 4885973"/>
              <a:gd name="connsiteX20562" fmla="*/ 2307174 w 6085020"/>
              <a:gd name="connsiteY20562" fmla="*/ 3011699 h 4885973"/>
              <a:gd name="connsiteX20563" fmla="*/ 2317632 w 6085020"/>
              <a:gd name="connsiteY20563" fmla="*/ 3011699 h 4885973"/>
              <a:gd name="connsiteX20564" fmla="*/ 2317632 w 6085020"/>
              <a:gd name="connsiteY20564" fmla="*/ 3001077 h 4885973"/>
              <a:gd name="connsiteX20565" fmla="*/ 5571026 w 6085020"/>
              <a:gd name="connsiteY20565" fmla="*/ 3000129 h 4885973"/>
              <a:gd name="connsiteX20566" fmla="*/ 5572738 w 6085020"/>
              <a:gd name="connsiteY20566" fmla="*/ 3000129 h 4885973"/>
              <a:gd name="connsiteX20567" fmla="*/ 5572738 w 6085020"/>
              <a:gd name="connsiteY20567" fmla="*/ 3001836 h 4885973"/>
              <a:gd name="connsiteX20568" fmla="*/ 5571026 w 6085020"/>
              <a:gd name="connsiteY20568" fmla="*/ 3001836 h 4885973"/>
              <a:gd name="connsiteX20569" fmla="*/ 5571597 w 6085020"/>
              <a:gd name="connsiteY20569" fmla="*/ 3003353 h 4885973"/>
              <a:gd name="connsiteX20570" fmla="*/ 5569695 w 6085020"/>
              <a:gd name="connsiteY20570" fmla="*/ 3002026 h 4885973"/>
              <a:gd name="connsiteX20571" fmla="*/ 5571026 w 6085020"/>
              <a:gd name="connsiteY20571" fmla="*/ 3000129 h 4885973"/>
              <a:gd name="connsiteX20572" fmla="*/ 5097404 w 6085020"/>
              <a:gd name="connsiteY20572" fmla="*/ 3000094 h 4885973"/>
              <a:gd name="connsiteX20573" fmla="*/ 5098106 w 6085020"/>
              <a:gd name="connsiteY20573" fmla="*/ 3000319 h 4885973"/>
              <a:gd name="connsiteX20574" fmla="*/ 5099627 w 6085020"/>
              <a:gd name="connsiteY20574" fmla="*/ 3000319 h 4885973"/>
              <a:gd name="connsiteX20575" fmla="*/ 5099970 w 6085020"/>
              <a:gd name="connsiteY20575" fmla="*/ 3001001 h 4885973"/>
              <a:gd name="connsiteX20576" fmla="*/ 5098886 w 6085020"/>
              <a:gd name="connsiteY20576" fmla="*/ 3002538 h 4885973"/>
              <a:gd name="connsiteX20577" fmla="*/ 5097345 w 6085020"/>
              <a:gd name="connsiteY20577" fmla="*/ 3001457 h 4885973"/>
              <a:gd name="connsiteX20578" fmla="*/ 5096498 w 6085020"/>
              <a:gd name="connsiteY20578" fmla="*/ 3000472 h 4885973"/>
              <a:gd name="connsiteX20579" fmla="*/ 5045432 w 6085020"/>
              <a:gd name="connsiteY20579" fmla="*/ 2999939 h 4885973"/>
              <a:gd name="connsiteX20580" fmla="*/ 5043721 w 6085020"/>
              <a:gd name="connsiteY20580" fmla="*/ 3000319 h 4885973"/>
              <a:gd name="connsiteX20581" fmla="*/ 5045432 w 6085020"/>
              <a:gd name="connsiteY20581" fmla="*/ 3001646 h 4885973"/>
              <a:gd name="connsiteX20582" fmla="*/ 5047144 w 6085020"/>
              <a:gd name="connsiteY20582" fmla="*/ 3001646 h 4885973"/>
              <a:gd name="connsiteX20583" fmla="*/ 5047144 w 6085020"/>
              <a:gd name="connsiteY20583" fmla="*/ 2999939 h 4885973"/>
              <a:gd name="connsiteX20584" fmla="*/ 5045432 w 6085020"/>
              <a:gd name="connsiteY20584" fmla="*/ 2999939 h 4885973"/>
              <a:gd name="connsiteX20585" fmla="*/ 2538594 w 6085020"/>
              <a:gd name="connsiteY20585" fmla="*/ 2999939 h 4885973"/>
              <a:gd name="connsiteX20586" fmla="*/ 2538594 w 6085020"/>
              <a:gd name="connsiteY20586" fmla="*/ 3010561 h 4885973"/>
              <a:gd name="connsiteX20587" fmla="*/ 2549053 w 6085020"/>
              <a:gd name="connsiteY20587" fmla="*/ 3010561 h 4885973"/>
              <a:gd name="connsiteX20588" fmla="*/ 2549053 w 6085020"/>
              <a:gd name="connsiteY20588" fmla="*/ 2999939 h 4885973"/>
              <a:gd name="connsiteX20589" fmla="*/ 5460640 w 6085020"/>
              <a:gd name="connsiteY20589" fmla="*/ 2999465 h 4885973"/>
              <a:gd name="connsiteX20590" fmla="*/ 5460545 w 6085020"/>
              <a:gd name="connsiteY20590" fmla="*/ 2999560 h 4885973"/>
              <a:gd name="connsiteX20591" fmla="*/ 5460545 w 6085020"/>
              <a:gd name="connsiteY20591" fmla="*/ 3001077 h 4885973"/>
              <a:gd name="connsiteX20592" fmla="*/ 5462409 w 6085020"/>
              <a:gd name="connsiteY20592" fmla="*/ 3001381 h 4885973"/>
              <a:gd name="connsiteX20593" fmla="*/ 5462827 w 6085020"/>
              <a:gd name="connsiteY20593" fmla="*/ 3000888 h 4885973"/>
              <a:gd name="connsiteX20594" fmla="*/ 5462256 w 6085020"/>
              <a:gd name="connsiteY20594" fmla="*/ 3001267 h 4885973"/>
              <a:gd name="connsiteX20595" fmla="*/ 5462256 w 6085020"/>
              <a:gd name="connsiteY20595" fmla="*/ 2999560 h 4885973"/>
              <a:gd name="connsiteX20596" fmla="*/ 5460640 w 6085020"/>
              <a:gd name="connsiteY20596" fmla="*/ 2999465 h 4885973"/>
              <a:gd name="connsiteX20597" fmla="*/ 644632 w 6085020"/>
              <a:gd name="connsiteY20597" fmla="*/ 2999370 h 4885973"/>
              <a:gd name="connsiteX20598" fmla="*/ 644632 w 6085020"/>
              <a:gd name="connsiteY20598" fmla="*/ 2999370 h 4885973"/>
              <a:gd name="connsiteX20599" fmla="*/ 5222849 w 6085020"/>
              <a:gd name="connsiteY20599" fmla="*/ 2999181 h 4885973"/>
              <a:gd name="connsiteX20600" fmla="*/ 5224180 w 6085020"/>
              <a:gd name="connsiteY20600" fmla="*/ 3001267 h 4885973"/>
              <a:gd name="connsiteX20601" fmla="*/ 5226842 w 6085020"/>
              <a:gd name="connsiteY20601" fmla="*/ 3001457 h 4885973"/>
              <a:gd name="connsiteX20602" fmla="*/ 5227793 w 6085020"/>
              <a:gd name="connsiteY20602" fmla="*/ 3002595 h 4885973"/>
              <a:gd name="connsiteX20603" fmla="*/ 5226462 w 6085020"/>
              <a:gd name="connsiteY20603" fmla="*/ 3000319 h 4885973"/>
              <a:gd name="connsiteX20604" fmla="*/ 5222849 w 6085020"/>
              <a:gd name="connsiteY20604" fmla="*/ 2999181 h 4885973"/>
              <a:gd name="connsiteX20605" fmla="*/ 1384437 w 6085020"/>
              <a:gd name="connsiteY20605" fmla="*/ 2998897 h 4885973"/>
              <a:gd name="connsiteX20606" fmla="*/ 1388145 w 6085020"/>
              <a:gd name="connsiteY20606" fmla="*/ 3015682 h 4885973"/>
              <a:gd name="connsiteX20607" fmla="*/ 1384437 w 6085020"/>
              <a:gd name="connsiteY20607" fmla="*/ 2998897 h 4885973"/>
              <a:gd name="connsiteX20608" fmla="*/ 5233118 w 6085020"/>
              <a:gd name="connsiteY20608" fmla="*/ 2998232 h 4885973"/>
              <a:gd name="connsiteX20609" fmla="*/ 5233118 w 6085020"/>
              <a:gd name="connsiteY20609" fmla="*/ 2999939 h 4885973"/>
              <a:gd name="connsiteX20610" fmla="*/ 5233688 w 6085020"/>
              <a:gd name="connsiteY20610" fmla="*/ 2998612 h 4885973"/>
              <a:gd name="connsiteX20611" fmla="*/ 5234639 w 6085020"/>
              <a:gd name="connsiteY20611" fmla="*/ 2999939 h 4885973"/>
              <a:gd name="connsiteX20612" fmla="*/ 5234639 w 6085020"/>
              <a:gd name="connsiteY20612" fmla="*/ 2998232 h 4885973"/>
              <a:gd name="connsiteX20613" fmla="*/ 5233118 w 6085020"/>
              <a:gd name="connsiteY20613" fmla="*/ 2998232 h 4885973"/>
              <a:gd name="connsiteX20614" fmla="*/ 5123967 w 6085020"/>
              <a:gd name="connsiteY20614" fmla="*/ 2998232 h 4885973"/>
              <a:gd name="connsiteX20615" fmla="*/ 5128151 w 6085020"/>
              <a:gd name="connsiteY20615" fmla="*/ 3011699 h 4885973"/>
              <a:gd name="connsiteX20616" fmla="*/ 5121115 w 6085020"/>
              <a:gd name="connsiteY20616" fmla="*/ 3012837 h 4885973"/>
              <a:gd name="connsiteX20617" fmla="*/ 5121115 w 6085020"/>
              <a:gd name="connsiteY20617" fmla="*/ 3005819 h 4885973"/>
              <a:gd name="connsiteX20618" fmla="*/ 5121876 w 6085020"/>
              <a:gd name="connsiteY20618" fmla="*/ 3005819 h 4885973"/>
              <a:gd name="connsiteX20619" fmla="*/ 5123967 w 6085020"/>
              <a:gd name="connsiteY20619" fmla="*/ 2998232 h 4885973"/>
              <a:gd name="connsiteX20620" fmla="*/ 1657407 w 6085020"/>
              <a:gd name="connsiteY20620" fmla="*/ 2997474 h 4885973"/>
              <a:gd name="connsiteX20621" fmla="*/ 1658929 w 6085020"/>
              <a:gd name="connsiteY20621" fmla="*/ 3026113 h 4885973"/>
              <a:gd name="connsiteX20622" fmla="*/ 1659879 w 6085020"/>
              <a:gd name="connsiteY20622" fmla="*/ 3026113 h 4885973"/>
              <a:gd name="connsiteX20623" fmla="*/ 1657407 w 6085020"/>
              <a:gd name="connsiteY20623" fmla="*/ 2997474 h 4885973"/>
              <a:gd name="connsiteX20624" fmla="*/ 5476085 w 6085020"/>
              <a:gd name="connsiteY20624" fmla="*/ 2996830 h 4885973"/>
              <a:gd name="connsiteX20625" fmla="*/ 5476284 w 6085020"/>
              <a:gd name="connsiteY20625" fmla="*/ 2997474 h 4885973"/>
              <a:gd name="connsiteX20626" fmla="*/ 5476114 w 6085020"/>
              <a:gd name="connsiteY20626" fmla="*/ 2997474 h 4885973"/>
              <a:gd name="connsiteX20627" fmla="*/ 5475872 w 6085020"/>
              <a:gd name="connsiteY20627" fmla="*/ 2997019 h 4885973"/>
              <a:gd name="connsiteX20628" fmla="*/ 5161619 w 6085020"/>
              <a:gd name="connsiteY20628" fmla="*/ 2996715 h 4885973"/>
              <a:gd name="connsiteX20629" fmla="*/ 5163900 w 6085020"/>
              <a:gd name="connsiteY20629" fmla="*/ 2999939 h 4885973"/>
              <a:gd name="connsiteX20630" fmla="*/ 5166182 w 6085020"/>
              <a:gd name="connsiteY20630" fmla="*/ 3003353 h 4885973"/>
              <a:gd name="connsiteX20631" fmla="*/ 5168464 w 6085020"/>
              <a:gd name="connsiteY20631" fmla="*/ 3003164 h 4885973"/>
              <a:gd name="connsiteX20632" fmla="*/ 5170556 w 6085020"/>
              <a:gd name="connsiteY20632" fmla="*/ 2999750 h 4885973"/>
              <a:gd name="connsiteX20633" fmla="*/ 5170556 w 6085020"/>
              <a:gd name="connsiteY20633" fmla="*/ 2996715 h 4885973"/>
              <a:gd name="connsiteX20634" fmla="*/ 5216954 w 6085020"/>
              <a:gd name="connsiteY20634" fmla="*/ 2996526 h 4885973"/>
              <a:gd name="connsiteX20635" fmla="*/ 5216764 w 6085020"/>
              <a:gd name="connsiteY20635" fmla="*/ 2996715 h 4885973"/>
              <a:gd name="connsiteX20636" fmla="*/ 5214862 w 6085020"/>
              <a:gd name="connsiteY20636" fmla="*/ 2996715 h 4885973"/>
              <a:gd name="connsiteX20637" fmla="*/ 5216574 w 6085020"/>
              <a:gd name="connsiteY20637" fmla="*/ 2998232 h 4885973"/>
              <a:gd name="connsiteX20638" fmla="*/ 5218190 w 6085020"/>
              <a:gd name="connsiteY20638" fmla="*/ 2998327 h 4885973"/>
              <a:gd name="connsiteX20639" fmla="*/ 5218285 w 6085020"/>
              <a:gd name="connsiteY20639" fmla="*/ 2998232 h 4885973"/>
              <a:gd name="connsiteX20640" fmla="*/ 5218285 w 6085020"/>
              <a:gd name="connsiteY20640" fmla="*/ 2996715 h 4885973"/>
              <a:gd name="connsiteX20641" fmla="*/ 5216954 w 6085020"/>
              <a:gd name="connsiteY20641" fmla="*/ 2996526 h 4885973"/>
              <a:gd name="connsiteX20642" fmla="*/ 5475757 w 6085020"/>
              <a:gd name="connsiteY20642" fmla="*/ 2995767 h 4885973"/>
              <a:gd name="connsiteX20643" fmla="*/ 5475662 w 6085020"/>
              <a:gd name="connsiteY20643" fmla="*/ 2997379 h 4885973"/>
              <a:gd name="connsiteX20644" fmla="*/ 5475757 w 6085020"/>
              <a:gd name="connsiteY20644" fmla="*/ 2997474 h 4885973"/>
              <a:gd name="connsiteX20645" fmla="*/ 5476114 w 6085020"/>
              <a:gd name="connsiteY20645" fmla="*/ 2997474 h 4885973"/>
              <a:gd name="connsiteX20646" fmla="*/ 5476518 w 6085020"/>
              <a:gd name="connsiteY20646" fmla="*/ 2998232 h 4885973"/>
              <a:gd name="connsiteX20647" fmla="*/ 5476284 w 6085020"/>
              <a:gd name="connsiteY20647" fmla="*/ 2997474 h 4885973"/>
              <a:gd name="connsiteX20648" fmla="*/ 5477279 w 6085020"/>
              <a:gd name="connsiteY20648" fmla="*/ 2997474 h 4885973"/>
              <a:gd name="connsiteX20649" fmla="*/ 5477279 w 6085020"/>
              <a:gd name="connsiteY20649" fmla="*/ 2995767 h 4885973"/>
              <a:gd name="connsiteX20650" fmla="*/ 5476085 w 6085020"/>
              <a:gd name="connsiteY20650" fmla="*/ 2996830 h 4885973"/>
              <a:gd name="connsiteX20651" fmla="*/ 5374594 w 6085020"/>
              <a:gd name="connsiteY20651" fmla="*/ 2994818 h 4885973"/>
              <a:gd name="connsiteX20652" fmla="*/ 5369460 w 6085020"/>
              <a:gd name="connsiteY20652" fmla="*/ 2996905 h 4885973"/>
              <a:gd name="connsiteX20653" fmla="*/ 5371932 w 6085020"/>
              <a:gd name="connsiteY20653" fmla="*/ 2998801 h 4885973"/>
              <a:gd name="connsiteX20654" fmla="*/ 5375545 w 6085020"/>
              <a:gd name="connsiteY20654" fmla="*/ 3000129 h 4885973"/>
              <a:gd name="connsiteX20655" fmla="*/ 5373643 w 6085020"/>
              <a:gd name="connsiteY20655" fmla="*/ 2996715 h 4885973"/>
              <a:gd name="connsiteX20656" fmla="*/ 5374594 w 6085020"/>
              <a:gd name="connsiteY20656" fmla="*/ 2997284 h 4885973"/>
              <a:gd name="connsiteX20657" fmla="*/ 5090500 w 6085020"/>
              <a:gd name="connsiteY20657" fmla="*/ 2994818 h 4885973"/>
              <a:gd name="connsiteX20658" fmla="*/ 5090500 w 6085020"/>
              <a:gd name="connsiteY20658" fmla="*/ 2994818 h 4885973"/>
              <a:gd name="connsiteX20659" fmla="*/ 1261881 w 6085020"/>
              <a:gd name="connsiteY20659" fmla="*/ 2994818 h 4885973"/>
              <a:gd name="connsiteX20660" fmla="*/ 1261815 w 6085020"/>
              <a:gd name="connsiteY20660" fmla="*/ 2994926 h 4885973"/>
              <a:gd name="connsiteX20661" fmla="*/ 1246479 w 6085020"/>
              <a:gd name="connsiteY20661" fmla="*/ 2996929 h 4885973"/>
              <a:gd name="connsiteX20662" fmla="*/ 1241725 w 6085020"/>
              <a:gd name="connsiteY20662" fmla="*/ 3010561 h 4885973"/>
              <a:gd name="connsiteX20663" fmla="*/ 1255083 w 6085020"/>
              <a:gd name="connsiteY20663" fmla="*/ 3005819 h 4885973"/>
              <a:gd name="connsiteX20664" fmla="*/ 1261815 w 6085020"/>
              <a:gd name="connsiteY20664" fmla="*/ 2994926 h 4885973"/>
              <a:gd name="connsiteX20665" fmla="*/ 1262642 w 6085020"/>
              <a:gd name="connsiteY20665" fmla="*/ 2994818 h 4885973"/>
              <a:gd name="connsiteX20666" fmla="*/ 2512163 w 6085020"/>
              <a:gd name="connsiteY20666" fmla="*/ 2994060 h 4885973"/>
              <a:gd name="connsiteX20667" fmla="*/ 2485350 w 6085020"/>
              <a:gd name="connsiteY20667" fmla="*/ 3031234 h 4885973"/>
              <a:gd name="connsiteX20668" fmla="*/ 2485921 w 6085020"/>
              <a:gd name="connsiteY20668" fmla="*/ 3030476 h 4885973"/>
              <a:gd name="connsiteX20669" fmla="*/ 2512163 w 6085020"/>
              <a:gd name="connsiteY20669" fmla="*/ 2994060 h 4885973"/>
              <a:gd name="connsiteX20670" fmla="*/ 1691431 w 6085020"/>
              <a:gd name="connsiteY20670" fmla="*/ 2992877 h 4885973"/>
              <a:gd name="connsiteX20671" fmla="*/ 1685360 w 6085020"/>
              <a:gd name="connsiteY20671" fmla="*/ 3020803 h 4885973"/>
              <a:gd name="connsiteX20672" fmla="*/ 1701143 w 6085020"/>
              <a:gd name="connsiteY20672" fmla="*/ 2994818 h 4885973"/>
              <a:gd name="connsiteX20673" fmla="*/ 1691431 w 6085020"/>
              <a:gd name="connsiteY20673" fmla="*/ 2992877 h 4885973"/>
              <a:gd name="connsiteX20674" fmla="*/ 2964736 w 6085020"/>
              <a:gd name="connsiteY20674" fmla="*/ 2991594 h 4885973"/>
              <a:gd name="connsiteX20675" fmla="*/ 2965877 w 6085020"/>
              <a:gd name="connsiteY20675" fmla="*/ 3018147 h 4885973"/>
              <a:gd name="connsiteX20676" fmla="*/ 2957890 w 6085020"/>
              <a:gd name="connsiteY20676" fmla="*/ 2992353 h 4885973"/>
              <a:gd name="connsiteX20677" fmla="*/ 2959412 w 6085020"/>
              <a:gd name="connsiteY20677" fmla="*/ 2992732 h 4885973"/>
              <a:gd name="connsiteX20678" fmla="*/ 2964736 w 6085020"/>
              <a:gd name="connsiteY20678" fmla="*/ 2991594 h 4885973"/>
              <a:gd name="connsiteX20679" fmla="*/ 1266751 w 6085020"/>
              <a:gd name="connsiteY20679" fmla="*/ 2991532 h 4885973"/>
              <a:gd name="connsiteX20680" fmla="*/ 1272340 w 6085020"/>
              <a:gd name="connsiteY20680" fmla="*/ 2994439 h 4885973"/>
              <a:gd name="connsiteX20681" fmla="*/ 1266751 w 6085020"/>
              <a:gd name="connsiteY20681" fmla="*/ 2991532 h 4885973"/>
              <a:gd name="connsiteX20682" fmla="*/ 5215243 w 6085020"/>
              <a:gd name="connsiteY20682" fmla="*/ 2991215 h 4885973"/>
              <a:gd name="connsiteX20683" fmla="*/ 5215642 w 6085020"/>
              <a:gd name="connsiteY20683" fmla="*/ 2992144 h 4885973"/>
              <a:gd name="connsiteX20684" fmla="*/ 5214844 w 6085020"/>
              <a:gd name="connsiteY20684" fmla="*/ 2991803 h 4885973"/>
              <a:gd name="connsiteX20685" fmla="*/ 5214102 w 6085020"/>
              <a:gd name="connsiteY20685" fmla="*/ 2992542 h 4885973"/>
              <a:gd name="connsiteX20686" fmla="*/ 5215813 w 6085020"/>
              <a:gd name="connsiteY20686" fmla="*/ 2992542 h 4885973"/>
              <a:gd name="connsiteX20687" fmla="*/ 5215642 w 6085020"/>
              <a:gd name="connsiteY20687" fmla="*/ 2992144 h 4885973"/>
              <a:gd name="connsiteX20688" fmla="*/ 5216574 w 6085020"/>
              <a:gd name="connsiteY20688" fmla="*/ 2992542 h 4885973"/>
              <a:gd name="connsiteX20689" fmla="*/ 1981741 w 6085020"/>
              <a:gd name="connsiteY20689" fmla="*/ 2990394 h 4885973"/>
              <a:gd name="connsiteX20690" fmla="*/ 1987330 w 6085020"/>
              <a:gd name="connsiteY20690" fmla="*/ 2993301 h 4885973"/>
              <a:gd name="connsiteX20691" fmla="*/ 1981741 w 6085020"/>
              <a:gd name="connsiteY20691" fmla="*/ 2990394 h 4885973"/>
              <a:gd name="connsiteX20692" fmla="*/ 2573964 w 6085020"/>
              <a:gd name="connsiteY20692" fmla="*/ 2988370 h 4885973"/>
              <a:gd name="connsiteX20693" fmla="*/ 2575104 w 6085020"/>
              <a:gd name="connsiteY20693" fmla="*/ 3002215 h 4885973"/>
              <a:gd name="connsiteX20694" fmla="*/ 2576245 w 6085020"/>
              <a:gd name="connsiteY20694" fmla="*/ 3002595 h 4885973"/>
              <a:gd name="connsiteX20695" fmla="*/ 2573964 w 6085020"/>
              <a:gd name="connsiteY20695" fmla="*/ 2988370 h 4885973"/>
              <a:gd name="connsiteX20696" fmla="*/ 3175620 w 6085020"/>
              <a:gd name="connsiteY20696" fmla="*/ 2987611 h 4885973"/>
              <a:gd name="connsiteX20697" fmla="*/ 3175620 w 6085020"/>
              <a:gd name="connsiteY20697" fmla="*/ 2987611 h 4885973"/>
              <a:gd name="connsiteX20698" fmla="*/ 5401406 w 6085020"/>
              <a:gd name="connsiteY20698" fmla="*/ 2987421 h 4885973"/>
              <a:gd name="connsiteX20699" fmla="*/ 5366037 w 6085020"/>
              <a:gd name="connsiteY20699" fmla="*/ 3010371 h 4885973"/>
              <a:gd name="connsiteX20700" fmla="*/ 5364896 w 6085020"/>
              <a:gd name="connsiteY20700" fmla="*/ 3010371 h 4885973"/>
              <a:gd name="connsiteX20701" fmla="*/ 5360333 w 6085020"/>
              <a:gd name="connsiteY20701" fmla="*/ 3013406 h 4885973"/>
              <a:gd name="connsiteX20702" fmla="*/ 5357670 w 6085020"/>
              <a:gd name="connsiteY20702" fmla="*/ 3015492 h 4885973"/>
              <a:gd name="connsiteX20703" fmla="*/ 5337323 w 6085020"/>
              <a:gd name="connsiteY20703" fmla="*/ 3028579 h 4885973"/>
              <a:gd name="connsiteX20704" fmla="*/ 5339035 w 6085020"/>
              <a:gd name="connsiteY20704" fmla="*/ 3020613 h 4885973"/>
              <a:gd name="connsiteX20705" fmla="*/ 5358050 w 6085020"/>
              <a:gd name="connsiteY20705" fmla="*/ 3012837 h 4885973"/>
              <a:gd name="connsiteX20706" fmla="*/ 5351015 w 6085020"/>
              <a:gd name="connsiteY20706" fmla="*/ 3009992 h 4885973"/>
              <a:gd name="connsiteX20707" fmla="*/ 5343979 w 6085020"/>
              <a:gd name="connsiteY20707" fmla="*/ 3007147 h 4885973"/>
              <a:gd name="connsiteX20708" fmla="*/ 5341127 w 6085020"/>
              <a:gd name="connsiteY20708" fmla="*/ 3014164 h 4885973"/>
              <a:gd name="connsiteX20709" fmla="*/ 5339415 w 6085020"/>
              <a:gd name="connsiteY20709" fmla="*/ 3018527 h 4885973"/>
              <a:gd name="connsiteX20710" fmla="*/ 5339415 w 6085020"/>
              <a:gd name="connsiteY20710" fmla="*/ 3016251 h 4885973"/>
              <a:gd name="connsiteX20711" fmla="*/ 5328956 w 6085020"/>
              <a:gd name="connsiteY20711" fmla="*/ 3016251 h 4885973"/>
              <a:gd name="connsiteX20712" fmla="*/ 5328956 w 6085020"/>
              <a:gd name="connsiteY20712" fmla="*/ 3031803 h 4885973"/>
              <a:gd name="connsiteX20713" fmla="*/ 5333520 w 6085020"/>
              <a:gd name="connsiteY20713" fmla="*/ 3031803 h 4885973"/>
              <a:gd name="connsiteX20714" fmla="*/ 5199270 w 6085020"/>
              <a:gd name="connsiteY20714" fmla="*/ 3113170 h 4885973"/>
              <a:gd name="connsiteX20715" fmla="*/ 5199270 w 6085020"/>
              <a:gd name="connsiteY20715" fmla="*/ 3094203 h 4885973"/>
              <a:gd name="connsiteX20716" fmla="*/ 5184627 w 6085020"/>
              <a:gd name="connsiteY20716" fmla="*/ 3095721 h 4885973"/>
              <a:gd name="connsiteX20717" fmla="*/ 5163900 w 6085020"/>
              <a:gd name="connsiteY20717" fmla="*/ 3112980 h 4885973"/>
              <a:gd name="connsiteX20718" fmla="*/ 5155914 w 6085020"/>
              <a:gd name="connsiteY20718" fmla="*/ 3124929 h 4885973"/>
              <a:gd name="connsiteX20719" fmla="*/ 5163520 w 6085020"/>
              <a:gd name="connsiteY20719" fmla="*/ 3122843 h 4885973"/>
              <a:gd name="connsiteX20720" fmla="*/ 5171887 w 6085020"/>
              <a:gd name="connsiteY20720" fmla="*/ 3119618 h 4885973"/>
              <a:gd name="connsiteX20721" fmla="*/ 5172838 w 6085020"/>
              <a:gd name="connsiteY20721" fmla="*/ 3128343 h 4885973"/>
              <a:gd name="connsiteX20722" fmla="*/ 4989146 w 6085020"/>
              <a:gd name="connsiteY20722" fmla="*/ 3229055 h 4885973"/>
              <a:gd name="connsiteX20723" fmla="*/ 4973934 w 6085020"/>
              <a:gd name="connsiteY20723" fmla="*/ 3183156 h 4885973"/>
              <a:gd name="connsiteX20724" fmla="*/ 4978307 w 6085020"/>
              <a:gd name="connsiteY20724" fmla="*/ 3234745 h 4885973"/>
              <a:gd name="connsiteX20725" fmla="*/ 4880187 w 6085020"/>
              <a:gd name="connsiteY20725" fmla="*/ 3283300 h 4885973"/>
              <a:gd name="connsiteX20726" fmla="*/ 4881327 w 6085020"/>
              <a:gd name="connsiteY20726" fmla="*/ 3284627 h 4885973"/>
              <a:gd name="connsiteX20727" fmla="*/ 5000176 w 6085020"/>
              <a:gd name="connsiteY20727" fmla="*/ 3541055 h 4885973"/>
              <a:gd name="connsiteX20728" fmla="*/ 5002647 w 6085020"/>
              <a:gd name="connsiteY20728" fmla="*/ 3546366 h 4885973"/>
              <a:gd name="connsiteX20729" fmla="*/ 5070153 w 6085020"/>
              <a:gd name="connsiteY20729" fmla="*/ 3692408 h 4885973"/>
              <a:gd name="connsiteX20730" fmla="*/ 5217334 w 6085020"/>
              <a:gd name="connsiteY20730" fmla="*/ 3610093 h 4885973"/>
              <a:gd name="connsiteX20731" fmla="*/ 5221708 w 6085020"/>
              <a:gd name="connsiteY20731" fmla="*/ 3610093 h 4885973"/>
              <a:gd name="connsiteX20732" fmla="*/ 5221708 w 6085020"/>
              <a:gd name="connsiteY20732" fmla="*/ 3607628 h 4885973"/>
              <a:gd name="connsiteX20733" fmla="*/ 5242055 w 6085020"/>
              <a:gd name="connsiteY20733" fmla="*/ 3595679 h 4885973"/>
              <a:gd name="connsiteX20734" fmla="*/ 5244337 w 6085020"/>
              <a:gd name="connsiteY20734" fmla="*/ 3595679 h 4885973"/>
              <a:gd name="connsiteX20735" fmla="*/ 5244337 w 6085020"/>
              <a:gd name="connsiteY20735" fmla="*/ 3593592 h 4885973"/>
              <a:gd name="connsiteX20736" fmla="*/ 5266966 w 6085020"/>
              <a:gd name="connsiteY20736" fmla="*/ 3580126 h 4885973"/>
              <a:gd name="connsiteX20737" fmla="*/ 5285981 w 6085020"/>
              <a:gd name="connsiteY20737" fmla="*/ 3569125 h 4885973"/>
              <a:gd name="connsiteX20738" fmla="*/ 5291495 w 6085020"/>
              <a:gd name="connsiteY20738" fmla="*/ 3565712 h 4885973"/>
              <a:gd name="connsiteX20739" fmla="*/ 5292085 w 6085020"/>
              <a:gd name="connsiteY20739" fmla="*/ 3567210 h 4885973"/>
              <a:gd name="connsiteX20740" fmla="*/ 5293587 w 6085020"/>
              <a:gd name="connsiteY20740" fmla="*/ 3566622 h 4885973"/>
              <a:gd name="connsiteX20741" fmla="*/ 5293587 w 6085020"/>
              <a:gd name="connsiteY20741" fmla="*/ 3565712 h 4885973"/>
              <a:gd name="connsiteX20742" fmla="*/ 5440769 w 6085020"/>
              <a:gd name="connsiteY20742" fmla="*/ 3470879 h 4885973"/>
              <a:gd name="connsiteX20743" fmla="*/ 5440769 w 6085020"/>
              <a:gd name="connsiteY20743" fmla="*/ 3470879 h 4885973"/>
              <a:gd name="connsiteX20744" fmla="*/ 5570265 w 6085020"/>
              <a:gd name="connsiteY20744" fmla="*/ 3380029 h 4885973"/>
              <a:gd name="connsiteX20745" fmla="*/ 5532234 w 6085020"/>
              <a:gd name="connsiteY20745" fmla="*/ 3292024 h 4885973"/>
              <a:gd name="connsiteX20746" fmla="*/ 5533185 w 6085020"/>
              <a:gd name="connsiteY20746" fmla="*/ 3292024 h 4885973"/>
              <a:gd name="connsiteX20747" fmla="*/ 5533185 w 6085020"/>
              <a:gd name="connsiteY20747" fmla="*/ 3290507 h 4885973"/>
              <a:gd name="connsiteX20748" fmla="*/ 5531474 w 6085020"/>
              <a:gd name="connsiteY20748" fmla="*/ 3290507 h 4885973"/>
              <a:gd name="connsiteX20749" fmla="*/ 5484315 w 6085020"/>
              <a:gd name="connsiteY20749" fmla="*/ 3178984 h 4885973"/>
              <a:gd name="connsiteX20750" fmla="*/ 5484315 w 6085020"/>
              <a:gd name="connsiteY20750" fmla="*/ 3178035 h 4885973"/>
              <a:gd name="connsiteX20751" fmla="*/ 5485836 w 6085020"/>
              <a:gd name="connsiteY20751" fmla="*/ 3174052 h 4885973"/>
              <a:gd name="connsiteX20752" fmla="*/ 5484315 w 6085020"/>
              <a:gd name="connsiteY20752" fmla="*/ 3174052 h 4885973"/>
              <a:gd name="connsiteX20753" fmla="*/ 5482793 w 6085020"/>
              <a:gd name="connsiteY20753" fmla="*/ 3177846 h 4885973"/>
              <a:gd name="connsiteX20754" fmla="*/ 5476709 w 6085020"/>
              <a:gd name="connsiteY20754" fmla="*/ 3163052 h 4885973"/>
              <a:gd name="connsiteX20755" fmla="*/ 5482603 w 6085020"/>
              <a:gd name="connsiteY20755" fmla="*/ 3157362 h 4885973"/>
              <a:gd name="connsiteX20756" fmla="*/ 5485456 w 6085020"/>
              <a:gd name="connsiteY20756" fmla="*/ 3152241 h 4885973"/>
              <a:gd name="connsiteX20757" fmla="*/ 5482033 w 6085020"/>
              <a:gd name="connsiteY20757" fmla="*/ 3152241 h 4885973"/>
              <a:gd name="connsiteX20758" fmla="*/ 5478610 w 6085020"/>
              <a:gd name="connsiteY20758" fmla="*/ 3152241 h 4885973"/>
              <a:gd name="connsiteX20759" fmla="*/ 5480702 w 6085020"/>
              <a:gd name="connsiteY20759" fmla="*/ 3157362 h 4885973"/>
              <a:gd name="connsiteX20760" fmla="*/ 5475377 w 6085020"/>
              <a:gd name="connsiteY20760" fmla="*/ 3159638 h 4885973"/>
              <a:gd name="connsiteX20761" fmla="*/ 5459975 w 6085020"/>
              <a:gd name="connsiteY20761" fmla="*/ 3123222 h 4885973"/>
              <a:gd name="connsiteX20762" fmla="*/ 5464348 w 6085020"/>
              <a:gd name="connsiteY20762" fmla="*/ 3123222 h 4885973"/>
              <a:gd name="connsiteX20763" fmla="*/ 5464348 w 6085020"/>
              <a:gd name="connsiteY20763" fmla="*/ 3121136 h 4885973"/>
              <a:gd name="connsiteX20764" fmla="*/ 5465299 w 6085020"/>
              <a:gd name="connsiteY20764" fmla="*/ 3119049 h 4885973"/>
              <a:gd name="connsiteX20765" fmla="*/ 5460925 w 6085020"/>
              <a:gd name="connsiteY20765" fmla="*/ 3121136 h 4885973"/>
              <a:gd name="connsiteX20766" fmla="*/ 5458834 w 6085020"/>
              <a:gd name="connsiteY20766" fmla="*/ 3122084 h 4885973"/>
              <a:gd name="connsiteX20767" fmla="*/ 5429549 w 6085020"/>
              <a:gd name="connsiteY20767" fmla="*/ 3052856 h 4885973"/>
              <a:gd name="connsiteX20768" fmla="*/ 5429549 w 6085020"/>
              <a:gd name="connsiteY20768" fmla="*/ 3050580 h 4885973"/>
              <a:gd name="connsiteX20769" fmla="*/ 5428028 w 6085020"/>
              <a:gd name="connsiteY20769" fmla="*/ 3050580 h 4885973"/>
              <a:gd name="connsiteX20770" fmla="*/ 5295793 w 6085020"/>
              <a:gd name="connsiteY20770" fmla="*/ 2986321 h 4885973"/>
              <a:gd name="connsiteX20771" fmla="*/ 5295108 w 6085020"/>
              <a:gd name="connsiteY20771" fmla="*/ 2986663 h 4885973"/>
              <a:gd name="connsiteX20772" fmla="*/ 5294538 w 6085020"/>
              <a:gd name="connsiteY20772" fmla="*/ 2987421 h 4885973"/>
              <a:gd name="connsiteX20773" fmla="*/ 5294538 w 6085020"/>
              <a:gd name="connsiteY20773" fmla="*/ 2988939 h 4885973"/>
              <a:gd name="connsiteX20774" fmla="*/ 5296155 w 6085020"/>
              <a:gd name="connsiteY20774" fmla="*/ 2989034 h 4885973"/>
              <a:gd name="connsiteX20775" fmla="*/ 5296249 w 6085020"/>
              <a:gd name="connsiteY20775" fmla="*/ 2988939 h 4885973"/>
              <a:gd name="connsiteX20776" fmla="*/ 5297333 w 6085020"/>
              <a:gd name="connsiteY20776" fmla="*/ 2987403 h 4885973"/>
              <a:gd name="connsiteX20777" fmla="*/ 5295793 w 6085020"/>
              <a:gd name="connsiteY20777" fmla="*/ 2986321 h 4885973"/>
              <a:gd name="connsiteX20778" fmla="*/ 5512838 w 6085020"/>
              <a:gd name="connsiteY20778" fmla="*/ 2985714 h 4885973"/>
              <a:gd name="connsiteX20779" fmla="*/ 5512838 w 6085020"/>
              <a:gd name="connsiteY20779" fmla="*/ 2985714 h 4885973"/>
              <a:gd name="connsiteX20780" fmla="*/ 5279706 w 6085020"/>
              <a:gd name="connsiteY20780" fmla="*/ 2985714 h 4885973"/>
              <a:gd name="connsiteX20781" fmla="*/ 5279608 w 6085020"/>
              <a:gd name="connsiteY20781" fmla="*/ 2986663 h 4885973"/>
              <a:gd name="connsiteX20782" fmla="*/ 5278755 w 6085020"/>
              <a:gd name="connsiteY20782" fmla="*/ 2986663 h 4885973"/>
              <a:gd name="connsiteX20783" fmla="*/ 5277234 w 6085020"/>
              <a:gd name="connsiteY20783" fmla="*/ 2990646 h 4885973"/>
              <a:gd name="connsiteX20784" fmla="*/ 5277234 w 6085020"/>
              <a:gd name="connsiteY20784" fmla="*/ 2993870 h 4885973"/>
              <a:gd name="connsiteX20785" fmla="*/ 5279135 w 6085020"/>
              <a:gd name="connsiteY20785" fmla="*/ 2991215 h 4885973"/>
              <a:gd name="connsiteX20786" fmla="*/ 5279608 w 6085020"/>
              <a:gd name="connsiteY20786" fmla="*/ 2986663 h 4885973"/>
              <a:gd name="connsiteX20787" fmla="*/ 5280276 w 6085020"/>
              <a:gd name="connsiteY20787" fmla="*/ 2986663 h 4885973"/>
              <a:gd name="connsiteX20788" fmla="*/ 5283699 w 6085020"/>
              <a:gd name="connsiteY20788" fmla="*/ 2985525 h 4885973"/>
              <a:gd name="connsiteX20789" fmla="*/ 5284270 w 6085020"/>
              <a:gd name="connsiteY20789" fmla="*/ 2986663 h 4885973"/>
              <a:gd name="connsiteX20790" fmla="*/ 5284270 w 6085020"/>
              <a:gd name="connsiteY20790" fmla="*/ 2988370 h 4885973"/>
              <a:gd name="connsiteX20791" fmla="*/ 5285886 w 6085020"/>
              <a:gd name="connsiteY20791" fmla="*/ 2988465 h 4885973"/>
              <a:gd name="connsiteX20792" fmla="*/ 5285981 w 6085020"/>
              <a:gd name="connsiteY20792" fmla="*/ 2988370 h 4885973"/>
              <a:gd name="connsiteX20793" fmla="*/ 5285981 w 6085020"/>
              <a:gd name="connsiteY20793" fmla="*/ 2986852 h 4885973"/>
              <a:gd name="connsiteX20794" fmla="*/ 5283699 w 6085020"/>
              <a:gd name="connsiteY20794" fmla="*/ 2985525 h 4885973"/>
              <a:gd name="connsiteX20795" fmla="*/ 2317632 w 6085020"/>
              <a:gd name="connsiteY20795" fmla="*/ 2985525 h 4885973"/>
              <a:gd name="connsiteX20796" fmla="*/ 2317632 w 6085020"/>
              <a:gd name="connsiteY20796" fmla="*/ 2985525 h 4885973"/>
              <a:gd name="connsiteX20797" fmla="*/ 5344359 w 6085020"/>
              <a:gd name="connsiteY20797" fmla="*/ 2985335 h 4885973"/>
              <a:gd name="connsiteX20798" fmla="*/ 5338845 w 6085020"/>
              <a:gd name="connsiteY20798" fmla="*/ 2987990 h 4885973"/>
              <a:gd name="connsiteX20799" fmla="*/ 5341127 w 6085020"/>
              <a:gd name="connsiteY20799" fmla="*/ 2988939 h 4885973"/>
              <a:gd name="connsiteX20800" fmla="*/ 5343408 w 6085020"/>
              <a:gd name="connsiteY20800" fmla="*/ 2989887 h 4885973"/>
              <a:gd name="connsiteX20801" fmla="*/ 5343408 w 6085020"/>
              <a:gd name="connsiteY20801" fmla="*/ 2987611 h 4885973"/>
              <a:gd name="connsiteX20802" fmla="*/ 5222279 w 6085020"/>
              <a:gd name="connsiteY20802" fmla="*/ 2985335 h 4885973"/>
              <a:gd name="connsiteX20803" fmla="*/ 5222183 w 6085020"/>
              <a:gd name="connsiteY20803" fmla="*/ 2986947 h 4885973"/>
              <a:gd name="connsiteX20804" fmla="*/ 5222279 w 6085020"/>
              <a:gd name="connsiteY20804" fmla="*/ 2987042 h 4885973"/>
              <a:gd name="connsiteX20805" fmla="*/ 5223039 w 6085020"/>
              <a:gd name="connsiteY20805" fmla="*/ 2986473 h 4885973"/>
              <a:gd name="connsiteX20806" fmla="*/ 5223990 w 6085020"/>
              <a:gd name="connsiteY20806" fmla="*/ 2987042 h 4885973"/>
              <a:gd name="connsiteX20807" fmla="*/ 5223990 w 6085020"/>
              <a:gd name="connsiteY20807" fmla="*/ 2985335 h 4885973"/>
              <a:gd name="connsiteX20808" fmla="*/ 5222279 w 6085020"/>
              <a:gd name="connsiteY20808" fmla="*/ 2985335 h 4885973"/>
              <a:gd name="connsiteX20809" fmla="*/ 2043373 w 6085020"/>
              <a:gd name="connsiteY20809" fmla="*/ 2984773 h 4885973"/>
              <a:gd name="connsiteX20810" fmla="*/ 2055406 w 6085020"/>
              <a:gd name="connsiteY20810" fmla="*/ 2991973 h 4885973"/>
              <a:gd name="connsiteX20811" fmla="*/ 2055786 w 6085020"/>
              <a:gd name="connsiteY20811" fmla="*/ 2991973 h 4885973"/>
              <a:gd name="connsiteX20812" fmla="*/ 2051793 w 6085020"/>
              <a:gd name="connsiteY20812" fmla="*/ 2989508 h 4885973"/>
              <a:gd name="connsiteX20813" fmla="*/ 2043373 w 6085020"/>
              <a:gd name="connsiteY20813" fmla="*/ 2984773 h 4885973"/>
              <a:gd name="connsiteX20814" fmla="*/ 753972 w 6085020"/>
              <a:gd name="connsiteY20814" fmla="*/ 2984577 h 4885973"/>
              <a:gd name="connsiteX20815" fmla="*/ 755874 w 6085020"/>
              <a:gd name="connsiteY20815" fmla="*/ 2996170 h 4885973"/>
              <a:gd name="connsiteX20816" fmla="*/ 763972 w 6085020"/>
              <a:gd name="connsiteY20816" fmla="*/ 2999446 h 4885973"/>
              <a:gd name="connsiteX20817" fmla="*/ 764431 w 6085020"/>
              <a:gd name="connsiteY20817" fmla="*/ 3000129 h 4885973"/>
              <a:gd name="connsiteX20818" fmla="*/ 765191 w 6085020"/>
              <a:gd name="connsiteY20818" fmla="*/ 2999939 h 4885973"/>
              <a:gd name="connsiteX20819" fmla="*/ 763972 w 6085020"/>
              <a:gd name="connsiteY20819" fmla="*/ 2999446 h 4885973"/>
              <a:gd name="connsiteX20820" fmla="*/ 5080364 w 6085020"/>
              <a:gd name="connsiteY20820" fmla="*/ 2984140 h 4885973"/>
              <a:gd name="connsiteX20821" fmla="*/ 5080231 w 6085020"/>
              <a:gd name="connsiteY20821" fmla="*/ 2984197 h 4885973"/>
              <a:gd name="connsiteX20822" fmla="*/ 5077189 w 6085020"/>
              <a:gd name="connsiteY20822" fmla="*/ 2987990 h 4885973"/>
              <a:gd name="connsiteX20823" fmla="*/ 5078139 w 6085020"/>
              <a:gd name="connsiteY20823" fmla="*/ 2989318 h 4885973"/>
              <a:gd name="connsiteX20824" fmla="*/ 5083046 w 6085020"/>
              <a:gd name="connsiteY20824" fmla="*/ 2991499 h 4885973"/>
              <a:gd name="connsiteX20825" fmla="*/ 5083274 w 6085020"/>
              <a:gd name="connsiteY20825" fmla="*/ 2991404 h 4885973"/>
              <a:gd name="connsiteX20826" fmla="*/ 5085404 w 6085020"/>
              <a:gd name="connsiteY20826" fmla="*/ 2986189 h 4885973"/>
              <a:gd name="connsiteX20827" fmla="*/ 5085365 w 6085020"/>
              <a:gd name="connsiteY20827" fmla="*/ 2986094 h 4885973"/>
              <a:gd name="connsiteX20828" fmla="*/ 5080364 w 6085020"/>
              <a:gd name="connsiteY20828" fmla="*/ 2984140 h 4885973"/>
              <a:gd name="connsiteX20829" fmla="*/ 5533756 w 6085020"/>
              <a:gd name="connsiteY20829" fmla="*/ 2984008 h 4885973"/>
              <a:gd name="connsiteX20830" fmla="*/ 5528241 w 6085020"/>
              <a:gd name="connsiteY20830" fmla="*/ 2986663 h 4885973"/>
              <a:gd name="connsiteX20831" fmla="*/ 5530523 w 6085020"/>
              <a:gd name="connsiteY20831" fmla="*/ 2987611 h 4885973"/>
              <a:gd name="connsiteX20832" fmla="*/ 5532805 w 6085020"/>
              <a:gd name="connsiteY20832" fmla="*/ 2988560 h 4885973"/>
              <a:gd name="connsiteX20833" fmla="*/ 5533756 w 6085020"/>
              <a:gd name="connsiteY20833" fmla="*/ 2986283 h 4885973"/>
              <a:gd name="connsiteX20834" fmla="*/ 2251648 w 6085020"/>
              <a:gd name="connsiteY20834" fmla="*/ 2984008 h 4885973"/>
              <a:gd name="connsiteX20835" fmla="*/ 2251648 w 6085020"/>
              <a:gd name="connsiteY20835" fmla="*/ 2994439 h 4885973"/>
              <a:gd name="connsiteX20836" fmla="*/ 2262106 w 6085020"/>
              <a:gd name="connsiteY20836" fmla="*/ 2994439 h 4885973"/>
              <a:gd name="connsiteX20837" fmla="*/ 2262106 w 6085020"/>
              <a:gd name="connsiteY20837" fmla="*/ 2984008 h 4885973"/>
              <a:gd name="connsiteX20838" fmla="*/ 1596367 w 6085020"/>
              <a:gd name="connsiteY20838" fmla="*/ 2984008 h 4885973"/>
              <a:gd name="connsiteX20839" fmla="*/ 1591043 w 6085020"/>
              <a:gd name="connsiteY20839" fmla="*/ 2989129 h 4885973"/>
              <a:gd name="connsiteX20840" fmla="*/ 1591043 w 6085020"/>
              <a:gd name="connsiteY20840" fmla="*/ 2999560 h 4885973"/>
              <a:gd name="connsiteX20841" fmla="*/ 1596367 w 6085020"/>
              <a:gd name="connsiteY20841" fmla="*/ 2984008 h 4885973"/>
              <a:gd name="connsiteX20842" fmla="*/ 1559857 w 6085020"/>
              <a:gd name="connsiteY20842" fmla="*/ 2984008 h 4885973"/>
              <a:gd name="connsiteX20843" fmla="*/ 1570506 w 6085020"/>
              <a:gd name="connsiteY20843" fmla="*/ 2999939 h 4885973"/>
              <a:gd name="connsiteX20844" fmla="*/ 1570316 w 6085020"/>
              <a:gd name="connsiteY20844" fmla="*/ 2999560 h 4885973"/>
              <a:gd name="connsiteX20845" fmla="*/ 1559857 w 6085020"/>
              <a:gd name="connsiteY20845" fmla="*/ 2984008 h 4885973"/>
              <a:gd name="connsiteX20846" fmla="*/ 5529572 w 6085020"/>
              <a:gd name="connsiteY20846" fmla="*/ 2983818 h 4885973"/>
              <a:gd name="connsiteX20847" fmla="*/ 5530523 w 6085020"/>
              <a:gd name="connsiteY20847" fmla="*/ 2984766 h 4885973"/>
              <a:gd name="connsiteX20848" fmla="*/ 5529382 w 6085020"/>
              <a:gd name="connsiteY20848" fmla="*/ 2985145 h 4885973"/>
              <a:gd name="connsiteX20849" fmla="*/ 5530713 w 6085020"/>
              <a:gd name="connsiteY20849" fmla="*/ 2985145 h 4885973"/>
              <a:gd name="connsiteX20850" fmla="*/ 5530713 w 6085020"/>
              <a:gd name="connsiteY20850" fmla="*/ 2983818 h 4885973"/>
              <a:gd name="connsiteX20851" fmla="*/ 5449896 w 6085020"/>
              <a:gd name="connsiteY20851" fmla="*/ 2983628 h 4885973"/>
              <a:gd name="connsiteX20852" fmla="*/ 5443621 w 6085020"/>
              <a:gd name="connsiteY20852" fmla="*/ 2986283 h 4885973"/>
              <a:gd name="connsiteX20853" fmla="*/ 5445903 w 6085020"/>
              <a:gd name="connsiteY20853" fmla="*/ 2986283 h 4885973"/>
              <a:gd name="connsiteX20854" fmla="*/ 5449896 w 6085020"/>
              <a:gd name="connsiteY20854" fmla="*/ 2988180 h 4885973"/>
              <a:gd name="connsiteX20855" fmla="*/ 5449896 w 6085020"/>
              <a:gd name="connsiteY20855" fmla="*/ 2985904 h 4885973"/>
              <a:gd name="connsiteX20856" fmla="*/ 3050687 w 6085020"/>
              <a:gd name="connsiteY20856" fmla="*/ 2983059 h 4885973"/>
              <a:gd name="connsiteX20857" fmla="*/ 3050687 w 6085020"/>
              <a:gd name="connsiteY20857" fmla="*/ 3003922 h 4885973"/>
              <a:gd name="connsiteX20858" fmla="*/ 3050687 w 6085020"/>
              <a:gd name="connsiteY20858" fmla="*/ 2983059 h 4885973"/>
              <a:gd name="connsiteX20859" fmla="*/ 3855241 w 6085020"/>
              <a:gd name="connsiteY20859" fmla="*/ 2982680 h 4885973"/>
              <a:gd name="connsiteX20860" fmla="*/ 3853844 w 6085020"/>
              <a:gd name="connsiteY20860" fmla="*/ 2983702 h 4885973"/>
              <a:gd name="connsiteX20861" fmla="*/ 3849227 w 6085020"/>
              <a:gd name="connsiteY20861" fmla="*/ 2982727 h 4885973"/>
              <a:gd name="connsiteX20862" fmla="*/ 3846683 w 6085020"/>
              <a:gd name="connsiteY20862" fmla="*/ 2988939 h 4885973"/>
              <a:gd name="connsiteX20863" fmla="*/ 3853844 w 6085020"/>
              <a:gd name="connsiteY20863" fmla="*/ 2983702 h 4885973"/>
              <a:gd name="connsiteX20864" fmla="*/ 3856191 w 6085020"/>
              <a:gd name="connsiteY20864" fmla="*/ 2984197 h 4885973"/>
              <a:gd name="connsiteX20865" fmla="*/ 2438878 w 6085020"/>
              <a:gd name="connsiteY20865" fmla="*/ 2982049 h 4885973"/>
              <a:gd name="connsiteX20866" fmla="*/ 2444467 w 6085020"/>
              <a:gd name="connsiteY20866" fmla="*/ 2984956 h 4885973"/>
              <a:gd name="connsiteX20867" fmla="*/ 2438878 w 6085020"/>
              <a:gd name="connsiteY20867" fmla="*/ 2982049 h 4885973"/>
              <a:gd name="connsiteX20868" fmla="*/ 5301194 w 6085020"/>
              <a:gd name="connsiteY20868" fmla="*/ 2980973 h 4885973"/>
              <a:gd name="connsiteX20869" fmla="*/ 5301003 w 6085020"/>
              <a:gd name="connsiteY20869" fmla="*/ 2982111 h 4885973"/>
              <a:gd name="connsiteX20870" fmla="*/ 5301003 w 6085020"/>
              <a:gd name="connsiteY20870" fmla="*/ 2983628 h 4885973"/>
              <a:gd name="connsiteX20871" fmla="*/ 5302525 w 6085020"/>
              <a:gd name="connsiteY20871" fmla="*/ 2983628 h 4885973"/>
              <a:gd name="connsiteX20872" fmla="*/ 5302525 w 6085020"/>
              <a:gd name="connsiteY20872" fmla="*/ 2981921 h 4885973"/>
              <a:gd name="connsiteX20873" fmla="*/ 5301232 w 6085020"/>
              <a:gd name="connsiteY20873" fmla="*/ 2980973 h 4885973"/>
              <a:gd name="connsiteX20874" fmla="*/ 5301194 w 6085020"/>
              <a:gd name="connsiteY20874" fmla="*/ 2980973 h 4885973"/>
              <a:gd name="connsiteX20875" fmla="*/ 5489306 w 6085020"/>
              <a:gd name="connsiteY20875" fmla="*/ 2980783 h 4885973"/>
              <a:gd name="connsiteX20876" fmla="*/ 5491541 w 6085020"/>
              <a:gd name="connsiteY20876" fmla="*/ 2980783 h 4885973"/>
              <a:gd name="connsiteX20877" fmla="*/ 5491160 w 6085020"/>
              <a:gd name="connsiteY20877" fmla="*/ 2983059 h 4885973"/>
              <a:gd name="connsiteX20878" fmla="*/ 5488878 w 6085020"/>
              <a:gd name="connsiteY20878" fmla="*/ 2982490 h 4885973"/>
              <a:gd name="connsiteX20879" fmla="*/ 2560843 w 6085020"/>
              <a:gd name="connsiteY20879" fmla="*/ 2980783 h 4885973"/>
              <a:gd name="connsiteX20880" fmla="*/ 2561371 w 6085020"/>
              <a:gd name="connsiteY20880" fmla="*/ 2981331 h 4885973"/>
              <a:gd name="connsiteX20881" fmla="*/ 2554187 w 6085020"/>
              <a:gd name="connsiteY20881" fmla="*/ 3009802 h 4885973"/>
              <a:gd name="connsiteX20882" fmla="*/ 2565954 w 6085020"/>
              <a:gd name="connsiteY20882" fmla="*/ 2986091 h 4885973"/>
              <a:gd name="connsiteX20883" fmla="*/ 2561371 w 6085020"/>
              <a:gd name="connsiteY20883" fmla="*/ 2981331 h 4885973"/>
              <a:gd name="connsiteX20884" fmla="*/ 2561413 w 6085020"/>
              <a:gd name="connsiteY20884" fmla="*/ 2981162 h 4885973"/>
              <a:gd name="connsiteX20885" fmla="*/ 5437346 w 6085020"/>
              <a:gd name="connsiteY20885" fmla="*/ 2979645 h 4885973"/>
              <a:gd name="connsiteX20886" fmla="*/ 5435254 w 6085020"/>
              <a:gd name="connsiteY20886" fmla="*/ 2982301 h 4885973"/>
              <a:gd name="connsiteX20887" fmla="*/ 5434874 w 6085020"/>
              <a:gd name="connsiteY20887" fmla="*/ 2983249 h 4885973"/>
              <a:gd name="connsiteX20888" fmla="*/ 5436015 w 6085020"/>
              <a:gd name="connsiteY20888" fmla="*/ 2987042 h 4885973"/>
              <a:gd name="connsiteX20889" fmla="*/ 5437346 w 6085020"/>
              <a:gd name="connsiteY20889" fmla="*/ 2983439 h 4885973"/>
              <a:gd name="connsiteX20890" fmla="*/ 5437346 w 6085020"/>
              <a:gd name="connsiteY20890" fmla="*/ 2979645 h 4885973"/>
              <a:gd name="connsiteX20891" fmla="*/ 3484625 w 6085020"/>
              <a:gd name="connsiteY20891" fmla="*/ 2979076 h 4885973"/>
              <a:gd name="connsiteX20892" fmla="*/ 3484625 w 6085020"/>
              <a:gd name="connsiteY20892" fmla="*/ 2979076 h 4885973"/>
              <a:gd name="connsiteX20893" fmla="*/ 1372552 w 6085020"/>
              <a:gd name="connsiteY20893" fmla="*/ 2979076 h 4885973"/>
              <a:gd name="connsiteX20894" fmla="*/ 1372552 w 6085020"/>
              <a:gd name="connsiteY20894" fmla="*/ 2979076 h 4885973"/>
              <a:gd name="connsiteX20895" fmla="*/ 5414717 w 6085020"/>
              <a:gd name="connsiteY20895" fmla="*/ 2978697 h 4885973"/>
              <a:gd name="connsiteX20896" fmla="*/ 5414717 w 6085020"/>
              <a:gd name="connsiteY20896" fmla="*/ 2978697 h 4885973"/>
              <a:gd name="connsiteX20897" fmla="*/ 5490114 w 6085020"/>
              <a:gd name="connsiteY20897" fmla="*/ 2978412 h 4885973"/>
              <a:gd name="connsiteX20898" fmla="*/ 5489449 w 6085020"/>
              <a:gd name="connsiteY20898" fmla="*/ 2980214 h 4885973"/>
              <a:gd name="connsiteX20899" fmla="*/ 5489306 w 6085020"/>
              <a:gd name="connsiteY20899" fmla="*/ 2980783 h 4885973"/>
              <a:gd name="connsiteX20900" fmla="*/ 5482413 w 6085020"/>
              <a:gd name="connsiteY20900" fmla="*/ 2980783 h 4885973"/>
              <a:gd name="connsiteX20901" fmla="*/ 5492871 w 6085020"/>
              <a:gd name="connsiteY20901" fmla="*/ 3001646 h 4885973"/>
              <a:gd name="connsiteX20902" fmla="*/ 5498006 w 6085020"/>
              <a:gd name="connsiteY20902" fmla="*/ 2980783 h 4885973"/>
              <a:gd name="connsiteX20903" fmla="*/ 5491921 w 6085020"/>
              <a:gd name="connsiteY20903" fmla="*/ 2980783 h 4885973"/>
              <a:gd name="connsiteX20904" fmla="*/ 5491921 w 6085020"/>
              <a:gd name="connsiteY20904" fmla="*/ 2979076 h 4885973"/>
              <a:gd name="connsiteX20905" fmla="*/ 5490114 w 6085020"/>
              <a:gd name="connsiteY20905" fmla="*/ 2978412 h 4885973"/>
              <a:gd name="connsiteX20906" fmla="*/ 5294538 w 6085020"/>
              <a:gd name="connsiteY20906" fmla="*/ 2977749 h 4885973"/>
              <a:gd name="connsiteX20907" fmla="*/ 5294538 w 6085020"/>
              <a:gd name="connsiteY20907" fmla="*/ 2979266 h 4885973"/>
              <a:gd name="connsiteX20908" fmla="*/ 5293607 w 6085020"/>
              <a:gd name="connsiteY20908" fmla="*/ 2980897 h 4885973"/>
              <a:gd name="connsiteX20909" fmla="*/ 5295242 w 6085020"/>
              <a:gd name="connsiteY20909" fmla="*/ 2981826 h 4885973"/>
              <a:gd name="connsiteX20910" fmla="*/ 5295489 w 6085020"/>
              <a:gd name="connsiteY20910" fmla="*/ 2981732 h 4885973"/>
              <a:gd name="connsiteX20911" fmla="*/ 5295489 w 6085020"/>
              <a:gd name="connsiteY20911" fmla="*/ 2980024 h 4885973"/>
              <a:gd name="connsiteX20912" fmla="*/ 5295508 w 6085020"/>
              <a:gd name="connsiteY20912" fmla="*/ 2978147 h 4885973"/>
              <a:gd name="connsiteX20913" fmla="*/ 5294538 w 6085020"/>
              <a:gd name="connsiteY20913" fmla="*/ 2977749 h 4885973"/>
              <a:gd name="connsiteX20914" fmla="*/ 1767889 w 6085020"/>
              <a:gd name="connsiteY20914" fmla="*/ 2977559 h 4885973"/>
              <a:gd name="connsiteX20915" fmla="*/ 1762754 w 6085020"/>
              <a:gd name="connsiteY20915" fmla="*/ 3003733 h 4885973"/>
              <a:gd name="connsiteX20916" fmla="*/ 1768459 w 6085020"/>
              <a:gd name="connsiteY20916" fmla="*/ 2979076 h 4885973"/>
              <a:gd name="connsiteX20917" fmla="*/ 5511783 w 6085020"/>
              <a:gd name="connsiteY20917" fmla="*/ 2976611 h 4885973"/>
              <a:gd name="connsiteX20918" fmla="*/ 5512711 w 6085020"/>
              <a:gd name="connsiteY20918" fmla="*/ 2976611 h 4885973"/>
              <a:gd name="connsiteX20919" fmla="*/ 5511793 w 6085020"/>
              <a:gd name="connsiteY20919" fmla="*/ 2976706 h 4885973"/>
              <a:gd name="connsiteX20920" fmla="*/ 1392878 w 6085020"/>
              <a:gd name="connsiteY20920" fmla="*/ 2975315 h 4885973"/>
              <a:gd name="connsiteX20921" fmla="*/ 1388145 w 6085020"/>
              <a:gd name="connsiteY20921" fmla="*/ 2979076 h 4885973"/>
              <a:gd name="connsiteX20922" fmla="*/ 1392878 w 6085020"/>
              <a:gd name="connsiteY20922" fmla="*/ 2975315 h 4885973"/>
              <a:gd name="connsiteX20923" fmla="*/ 5334661 w 6085020"/>
              <a:gd name="connsiteY20923" fmla="*/ 2975093 h 4885973"/>
              <a:gd name="connsiteX20924" fmla="*/ 5332569 w 6085020"/>
              <a:gd name="connsiteY20924" fmla="*/ 2975852 h 4885973"/>
              <a:gd name="connsiteX20925" fmla="*/ 5333710 w 6085020"/>
              <a:gd name="connsiteY20925" fmla="*/ 2977180 h 4885973"/>
              <a:gd name="connsiteX20926" fmla="*/ 5333710 w 6085020"/>
              <a:gd name="connsiteY20926" fmla="*/ 2978886 h 4885973"/>
              <a:gd name="connsiteX20927" fmla="*/ 5335422 w 6085020"/>
              <a:gd name="connsiteY20927" fmla="*/ 2978886 h 4885973"/>
              <a:gd name="connsiteX20928" fmla="*/ 5335422 w 6085020"/>
              <a:gd name="connsiteY20928" fmla="*/ 2977180 h 4885973"/>
              <a:gd name="connsiteX20929" fmla="*/ 5334661 w 6085020"/>
              <a:gd name="connsiteY20929" fmla="*/ 2975093 h 4885973"/>
              <a:gd name="connsiteX20930" fmla="*/ 2700228 w 6085020"/>
              <a:gd name="connsiteY20930" fmla="*/ 2973955 h 4885973"/>
              <a:gd name="connsiteX20931" fmla="*/ 2700228 w 6085020"/>
              <a:gd name="connsiteY20931" fmla="*/ 2973955 h 4885973"/>
              <a:gd name="connsiteX20932" fmla="*/ 2359847 w 6085020"/>
              <a:gd name="connsiteY20932" fmla="*/ 2973955 h 4885973"/>
              <a:gd name="connsiteX20933" fmla="*/ 2359892 w 6085020"/>
              <a:gd name="connsiteY20933" fmla="*/ 2975830 h 4885973"/>
              <a:gd name="connsiteX20934" fmla="*/ 2342520 w 6085020"/>
              <a:gd name="connsiteY20934" fmla="*/ 2984529 h 4885973"/>
              <a:gd name="connsiteX20935" fmla="*/ 2349769 w 6085020"/>
              <a:gd name="connsiteY20935" fmla="*/ 2996526 h 4885973"/>
              <a:gd name="connsiteX20936" fmla="*/ 2360037 w 6085020"/>
              <a:gd name="connsiteY20936" fmla="*/ 2981963 h 4885973"/>
              <a:gd name="connsiteX20937" fmla="*/ 2359892 w 6085020"/>
              <a:gd name="connsiteY20937" fmla="*/ 2975830 h 4885973"/>
              <a:gd name="connsiteX20938" fmla="*/ 2360227 w 6085020"/>
              <a:gd name="connsiteY20938" fmla="*/ 2975662 h 4885973"/>
              <a:gd name="connsiteX20939" fmla="*/ 2083169 w 6085020"/>
              <a:gd name="connsiteY20939" fmla="*/ 2973955 h 4885973"/>
              <a:gd name="connsiteX20940" fmla="*/ 2072710 w 6085020"/>
              <a:gd name="connsiteY20940" fmla="*/ 2999939 h 4885973"/>
              <a:gd name="connsiteX20941" fmla="*/ 2083169 w 6085020"/>
              <a:gd name="connsiteY20941" fmla="*/ 2973955 h 4885973"/>
              <a:gd name="connsiteX20942" fmla="*/ 681142 w 6085020"/>
              <a:gd name="connsiteY20942" fmla="*/ 2973955 h 4885973"/>
              <a:gd name="connsiteX20943" fmla="*/ 691601 w 6085020"/>
              <a:gd name="connsiteY20943" fmla="*/ 2989508 h 4885973"/>
              <a:gd name="connsiteX20944" fmla="*/ 681522 w 6085020"/>
              <a:gd name="connsiteY20944" fmla="*/ 2973955 h 4885973"/>
              <a:gd name="connsiteX20945" fmla="*/ 5204784 w 6085020"/>
              <a:gd name="connsiteY20945" fmla="*/ 2973386 h 4885973"/>
              <a:gd name="connsiteX20946" fmla="*/ 5205545 w 6085020"/>
              <a:gd name="connsiteY20946" fmla="*/ 2974714 h 4885973"/>
              <a:gd name="connsiteX20947" fmla="*/ 5203929 w 6085020"/>
              <a:gd name="connsiteY20947" fmla="*/ 2974619 h 4885973"/>
              <a:gd name="connsiteX20948" fmla="*/ 5203833 w 6085020"/>
              <a:gd name="connsiteY20948" fmla="*/ 2974714 h 4885973"/>
              <a:gd name="connsiteX20949" fmla="*/ 5203833 w 6085020"/>
              <a:gd name="connsiteY20949" fmla="*/ 2976231 h 4885973"/>
              <a:gd name="connsiteX20950" fmla="*/ 5205545 w 6085020"/>
              <a:gd name="connsiteY20950" fmla="*/ 2976231 h 4885973"/>
              <a:gd name="connsiteX20951" fmla="*/ 5206590 w 6085020"/>
              <a:gd name="connsiteY20951" fmla="*/ 2974429 h 4885973"/>
              <a:gd name="connsiteX20952" fmla="*/ 5204784 w 6085020"/>
              <a:gd name="connsiteY20952" fmla="*/ 2973386 h 4885973"/>
              <a:gd name="connsiteX20953" fmla="*/ 3809413 w 6085020"/>
              <a:gd name="connsiteY20953" fmla="*/ 2973007 h 4885973"/>
              <a:gd name="connsiteX20954" fmla="*/ 3793630 w 6085020"/>
              <a:gd name="connsiteY20954" fmla="*/ 2983439 h 4885973"/>
              <a:gd name="connsiteX20955" fmla="*/ 3808842 w 6085020"/>
              <a:gd name="connsiteY20955" fmla="*/ 2988180 h 4885973"/>
              <a:gd name="connsiteX20956" fmla="*/ 3809413 w 6085020"/>
              <a:gd name="connsiteY20956" fmla="*/ 2988560 h 4885973"/>
              <a:gd name="connsiteX20957" fmla="*/ 5431261 w 6085020"/>
              <a:gd name="connsiteY20957" fmla="*/ 2972627 h 4885973"/>
              <a:gd name="connsiteX20958" fmla="*/ 5430881 w 6085020"/>
              <a:gd name="connsiteY20958" fmla="*/ 2973007 h 4885973"/>
              <a:gd name="connsiteX20959" fmla="*/ 5430786 w 6085020"/>
              <a:gd name="connsiteY20959" fmla="*/ 2974619 h 4885973"/>
              <a:gd name="connsiteX20960" fmla="*/ 5430881 w 6085020"/>
              <a:gd name="connsiteY20960" fmla="*/ 2974714 h 4885973"/>
              <a:gd name="connsiteX20961" fmla="*/ 5432402 w 6085020"/>
              <a:gd name="connsiteY20961" fmla="*/ 2974714 h 4885973"/>
              <a:gd name="connsiteX20962" fmla="*/ 5432402 w 6085020"/>
              <a:gd name="connsiteY20962" fmla="*/ 2973196 h 4885973"/>
              <a:gd name="connsiteX20963" fmla="*/ 5431261 w 6085020"/>
              <a:gd name="connsiteY20963" fmla="*/ 2972627 h 4885973"/>
              <a:gd name="connsiteX20964" fmla="*/ 3751415 w 6085020"/>
              <a:gd name="connsiteY20964" fmla="*/ 2972627 h 4885973"/>
              <a:gd name="connsiteX20965" fmla="*/ 3751415 w 6085020"/>
              <a:gd name="connsiteY20965" fmla="*/ 2972627 h 4885973"/>
              <a:gd name="connsiteX20966" fmla="*/ 5511507 w 6085020"/>
              <a:gd name="connsiteY20966" fmla="*/ 2972248 h 4885973"/>
              <a:gd name="connsiteX20967" fmla="*/ 5511507 w 6085020"/>
              <a:gd name="connsiteY20967" fmla="*/ 2973955 h 4885973"/>
              <a:gd name="connsiteX20968" fmla="*/ 5511783 w 6085020"/>
              <a:gd name="connsiteY20968" fmla="*/ 2976611 h 4885973"/>
              <a:gd name="connsiteX20969" fmla="*/ 5507133 w 6085020"/>
              <a:gd name="connsiteY20969" fmla="*/ 2976611 h 4885973"/>
              <a:gd name="connsiteX20970" fmla="*/ 5499717 w 6085020"/>
              <a:gd name="connsiteY20970" fmla="*/ 2979645 h 4885973"/>
              <a:gd name="connsiteX20971" fmla="*/ 5504851 w 6085020"/>
              <a:gd name="connsiteY20971" fmla="*/ 2991594 h 4885973"/>
              <a:gd name="connsiteX20972" fmla="*/ 5504851 w 6085020"/>
              <a:gd name="connsiteY20972" fmla="*/ 2995008 h 4885973"/>
              <a:gd name="connsiteX20973" fmla="*/ 5510081 w 6085020"/>
              <a:gd name="connsiteY20973" fmla="*/ 2997132 h 4885973"/>
              <a:gd name="connsiteX20974" fmla="*/ 5510176 w 6085020"/>
              <a:gd name="connsiteY20974" fmla="*/ 2997094 h 4885973"/>
              <a:gd name="connsiteX20975" fmla="*/ 5512268 w 6085020"/>
              <a:gd name="connsiteY20975" fmla="*/ 2991973 h 4885973"/>
              <a:gd name="connsiteX20976" fmla="*/ 5510366 w 6085020"/>
              <a:gd name="connsiteY20976" fmla="*/ 2989887 h 4885973"/>
              <a:gd name="connsiteX20977" fmla="*/ 5511887 w 6085020"/>
              <a:gd name="connsiteY20977" fmla="*/ 2987421 h 4885973"/>
              <a:gd name="connsiteX20978" fmla="*/ 5515881 w 6085020"/>
              <a:gd name="connsiteY20978" fmla="*/ 2976611 h 4885973"/>
              <a:gd name="connsiteX20979" fmla="*/ 5512711 w 6085020"/>
              <a:gd name="connsiteY20979" fmla="*/ 2976611 h 4885973"/>
              <a:gd name="connsiteX20980" fmla="*/ 5514550 w 6085020"/>
              <a:gd name="connsiteY20980" fmla="*/ 2976421 h 4885973"/>
              <a:gd name="connsiteX20981" fmla="*/ 5513218 w 6085020"/>
              <a:gd name="connsiteY20981" fmla="*/ 2973955 h 4885973"/>
              <a:gd name="connsiteX20982" fmla="*/ 5513218 w 6085020"/>
              <a:gd name="connsiteY20982" fmla="*/ 2972248 h 4885973"/>
              <a:gd name="connsiteX20983" fmla="*/ 5511507 w 6085020"/>
              <a:gd name="connsiteY20983" fmla="*/ 2972248 h 4885973"/>
              <a:gd name="connsiteX20984" fmla="*/ 5459975 w 6085020"/>
              <a:gd name="connsiteY20984" fmla="*/ 2971869 h 4885973"/>
              <a:gd name="connsiteX20985" fmla="*/ 5459933 w 6085020"/>
              <a:gd name="connsiteY20985" fmla="*/ 2972408 h 4885973"/>
              <a:gd name="connsiteX20986" fmla="*/ 5459461 w 6085020"/>
              <a:gd name="connsiteY20986" fmla="*/ 2972571 h 4885973"/>
              <a:gd name="connsiteX20987" fmla="*/ 5459784 w 6085020"/>
              <a:gd name="connsiteY20987" fmla="*/ 2974335 h 4885973"/>
              <a:gd name="connsiteX20988" fmla="*/ 5459933 w 6085020"/>
              <a:gd name="connsiteY20988" fmla="*/ 2972408 h 4885973"/>
              <a:gd name="connsiteX20989" fmla="*/ 5459975 w 6085020"/>
              <a:gd name="connsiteY20989" fmla="*/ 2972394 h 4885973"/>
              <a:gd name="connsiteX20990" fmla="*/ 5459975 w 6085020"/>
              <a:gd name="connsiteY20990" fmla="*/ 2973576 h 4885973"/>
              <a:gd name="connsiteX20991" fmla="*/ 5461496 w 6085020"/>
              <a:gd name="connsiteY20991" fmla="*/ 2973576 h 4885973"/>
              <a:gd name="connsiteX20992" fmla="*/ 5461496 w 6085020"/>
              <a:gd name="connsiteY20992" fmla="*/ 2971869 h 4885973"/>
              <a:gd name="connsiteX20993" fmla="*/ 5459975 w 6085020"/>
              <a:gd name="connsiteY20993" fmla="*/ 2972394 h 4885973"/>
              <a:gd name="connsiteX20994" fmla="*/ 5468132 w 6085020"/>
              <a:gd name="connsiteY20994" fmla="*/ 2970750 h 4885973"/>
              <a:gd name="connsiteX20995" fmla="*/ 5467391 w 6085020"/>
              <a:gd name="connsiteY20995" fmla="*/ 2971490 h 4885973"/>
              <a:gd name="connsiteX20996" fmla="*/ 5468246 w 6085020"/>
              <a:gd name="connsiteY20996" fmla="*/ 2973481 h 4885973"/>
              <a:gd name="connsiteX20997" fmla="*/ 5469863 w 6085020"/>
              <a:gd name="connsiteY20997" fmla="*/ 2972790 h 4885973"/>
              <a:gd name="connsiteX20998" fmla="*/ 5469863 w 6085020"/>
              <a:gd name="connsiteY20998" fmla="*/ 2973007 h 4885973"/>
              <a:gd name="connsiteX20999" fmla="*/ 5470243 w 6085020"/>
              <a:gd name="connsiteY20999" fmla="*/ 2972627 h 4885973"/>
              <a:gd name="connsiteX21000" fmla="*/ 5469863 w 6085020"/>
              <a:gd name="connsiteY21000" fmla="*/ 2972790 h 4885973"/>
              <a:gd name="connsiteX21001" fmla="*/ 5469863 w 6085020"/>
              <a:gd name="connsiteY21001" fmla="*/ 2971490 h 4885973"/>
              <a:gd name="connsiteX21002" fmla="*/ 5468132 w 6085020"/>
              <a:gd name="connsiteY21002" fmla="*/ 2970750 h 4885973"/>
              <a:gd name="connsiteX21003" fmla="*/ 5515120 w 6085020"/>
              <a:gd name="connsiteY21003" fmla="*/ 2970162 h 4885973"/>
              <a:gd name="connsiteX21004" fmla="*/ 5517972 w 6085020"/>
              <a:gd name="connsiteY21004" fmla="*/ 2976421 h 4885973"/>
              <a:gd name="connsiteX21005" fmla="*/ 5517972 w 6085020"/>
              <a:gd name="connsiteY21005" fmla="*/ 2974145 h 4885973"/>
              <a:gd name="connsiteX21006" fmla="*/ 5519684 w 6085020"/>
              <a:gd name="connsiteY21006" fmla="*/ 2971110 h 4885973"/>
              <a:gd name="connsiteX21007" fmla="*/ 5517402 w 6085020"/>
              <a:gd name="connsiteY21007" fmla="*/ 2971110 h 4885973"/>
              <a:gd name="connsiteX21008" fmla="*/ 5519874 w 6085020"/>
              <a:gd name="connsiteY21008" fmla="*/ 2969593 h 4885973"/>
              <a:gd name="connsiteX21009" fmla="*/ 5522156 w 6085020"/>
              <a:gd name="connsiteY21009" fmla="*/ 2976042 h 4885973"/>
              <a:gd name="connsiteX21010" fmla="*/ 5524628 w 6085020"/>
              <a:gd name="connsiteY21010" fmla="*/ 2982490 h 4885973"/>
              <a:gd name="connsiteX21011" fmla="*/ 5522917 w 6085020"/>
              <a:gd name="connsiteY21011" fmla="*/ 2984956 h 4885973"/>
              <a:gd name="connsiteX21012" fmla="*/ 5522917 w 6085020"/>
              <a:gd name="connsiteY21012" fmla="*/ 2990077 h 4885973"/>
              <a:gd name="connsiteX21013" fmla="*/ 5524057 w 6085020"/>
              <a:gd name="connsiteY21013" fmla="*/ 2992732 h 4885973"/>
              <a:gd name="connsiteX21014" fmla="*/ 5525389 w 6085020"/>
              <a:gd name="connsiteY21014" fmla="*/ 2986094 h 4885973"/>
              <a:gd name="connsiteX21015" fmla="*/ 5526910 w 6085020"/>
              <a:gd name="connsiteY21015" fmla="*/ 2979266 h 4885973"/>
              <a:gd name="connsiteX21016" fmla="*/ 5523107 w 6085020"/>
              <a:gd name="connsiteY21016" fmla="*/ 2974335 h 4885973"/>
              <a:gd name="connsiteX21017" fmla="*/ 2281502 w 6085020"/>
              <a:gd name="connsiteY21017" fmla="*/ 2969024 h 4885973"/>
              <a:gd name="connsiteX21018" fmla="*/ 2271044 w 6085020"/>
              <a:gd name="connsiteY21018" fmla="*/ 2989508 h 4885973"/>
              <a:gd name="connsiteX21019" fmla="*/ 2271044 w 6085020"/>
              <a:gd name="connsiteY21019" fmla="*/ 2989887 h 4885973"/>
              <a:gd name="connsiteX21020" fmla="*/ 2291961 w 6085020"/>
              <a:gd name="connsiteY21020" fmla="*/ 2989887 h 4885973"/>
              <a:gd name="connsiteX21021" fmla="*/ 2281502 w 6085020"/>
              <a:gd name="connsiteY21021" fmla="*/ 2969024 h 4885973"/>
              <a:gd name="connsiteX21022" fmla="*/ 3395251 w 6085020"/>
              <a:gd name="connsiteY21022" fmla="*/ 2968834 h 4885973"/>
              <a:gd name="connsiteX21023" fmla="*/ 3395251 w 6085020"/>
              <a:gd name="connsiteY21023" fmla="*/ 2968834 h 4885973"/>
              <a:gd name="connsiteX21024" fmla="*/ 2088493 w 6085020"/>
              <a:gd name="connsiteY21024" fmla="*/ 2968834 h 4885973"/>
              <a:gd name="connsiteX21025" fmla="*/ 2088493 w 6085020"/>
              <a:gd name="connsiteY21025" fmla="*/ 2968834 h 4885973"/>
              <a:gd name="connsiteX21026" fmla="*/ 1993985 w 6085020"/>
              <a:gd name="connsiteY21026" fmla="*/ 2968834 h 4885973"/>
              <a:gd name="connsiteX21027" fmla="*/ 1967743 w 6085020"/>
              <a:gd name="connsiteY21027" fmla="*/ 2973955 h 4885973"/>
              <a:gd name="connsiteX21028" fmla="*/ 1967743 w 6085020"/>
              <a:gd name="connsiteY21028" fmla="*/ 2974145 h 4885973"/>
              <a:gd name="connsiteX21029" fmla="*/ 1973068 w 6085020"/>
              <a:gd name="connsiteY21029" fmla="*/ 2995008 h 4885973"/>
              <a:gd name="connsiteX21030" fmla="*/ 1993985 w 6085020"/>
              <a:gd name="connsiteY21030" fmla="*/ 2968834 h 4885973"/>
              <a:gd name="connsiteX21031" fmla="*/ 3024445 w 6085020"/>
              <a:gd name="connsiteY21031" fmla="*/ 2968265 h 4885973"/>
              <a:gd name="connsiteX21032" fmla="*/ 3025039 w 6085020"/>
              <a:gd name="connsiteY21032" fmla="*/ 2985146 h 4885973"/>
              <a:gd name="connsiteX21033" fmla="*/ 3034405 w 6085020"/>
              <a:gd name="connsiteY21033" fmla="*/ 2993069 h 4885973"/>
              <a:gd name="connsiteX21034" fmla="*/ 3034714 w 6085020"/>
              <a:gd name="connsiteY21034" fmla="*/ 2994439 h 4885973"/>
              <a:gd name="connsiteX21035" fmla="*/ 3034904 w 6085020"/>
              <a:gd name="connsiteY21035" fmla="*/ 2993491 h 4885973"/>
              <a:gd name="connsiteX21036" fmla="*/ 3034405 w 6085020"/>
              <a:gd name="connsiteY21036" fmla="*/ 2993069 h 4885973"/>
              <a:gd name="connsiteX21037" fmla="*/ 3031362 w 6085020"/>
              <a:gd name="connsiteY21037" fmla="*/ 2979574 h 4885973"/>
              <a:gd name="connsiteX21038" fmla="*/ 3024445 w 6085020"/>
              <a:gd name="connsiteY21038" fmla="*/ 2968265 h 4885973"/>
              <a:gd name="connsiteX21039" fmla="*/ 885370 w 6085020"/>
              <a:gd name="connsiteY21039" fmla="*/ 2968265 h 4885973"/>
              <a:gd name="connsiteX21040" fmla="*/ 885370 w 6085020"/>
              <a:gd name="connsiteY21040" fmla="*/ 2968645 h 4885973"/>
              <a:gd name="connsiteX21041" fmla="*/ 885562 w 6085020"/>
              <a:gd name="connsiteY21041" fmla="*/ 2968641 h 4885973"/>
              <a:gd name="connsiteX21042" fmla="*/ 896019 w 6085020"/>
              <a:gd name="connsiteY21042" fmla="*/ 2989129 h 4885973"/>
              <a:gd name="connsiteX21043" fmla="*/ 893506 w 6085020"/>
              <a:gd name="connsiteY21043" fmla="*/ 2968458 h 4885973"/>
              <a:gd name="connsiteX21044" fmla="*/ 885562 w 6085020"/>
              <a:gd name="connsiteY21044" fmla="*/ 2968641 h 4885973"/>
              <a:gd name="connsiteX21045" fmla="*/ 774889 w 6085020"/>
              <a:gd name="connsiteY21045" fmla="*/ 2968265 h 4885973"/>
              <a:gd name="connsiteX21046" fmla="*/ 795807 w 6085020"/>
              <a:gd name="connsiteY21046" fmla="*/ 3004871 h 4885973"/>
              <a:gd name="connsiteX21047" fmla="*/ 775650 w 6085020"/>
              <a:gd name="connsiteY21047" fmla="*/ 2968645 h 4885973"/>
              <a:gd name="connsiteX21048" fmla="*/ 5476804 w 6085020"/>
              <a:gd name="connsiteY21048" fmla="*/ 2967791 h 4885973"/>
              <a:gd name="connsiteX21049" fmla="*/ 5476709 w 6085020"/>
              <a:gd name="connsiteY21049" fmla="*/ 2967886 h 4885973"/>
              <a:gd name="connsiteX21050" fmla="*/ 5476709 w 6085020"/>
              <a:gd name="connsiteY21050" fmla="*/ 2969403 h 4885973"/>
              <a:gd name="connsiteX21051" fmla="*/ 5476138 w 6085020"/>
              <a:gd name="connsiteY21051" fmla="*/ 2971490 h 4885973"/>
              <a:gd name="connsiteX21052" fmla="*/ 5478230 w 6085020"/>
              <a:gd name="connsiteY21052" fmla="*/ 2972059 h 4885973"/>
              <a:gd name="connsiteX21053" fmla="*/ 5478420 w 6085020"/>
              <a:gd name="connsiteY21053" fmla="*/ 2969593 h 4885973"/>
              <a:gd name="connsiteX21054" fmla="*/ 5478420 w 6085020"/>
              <a:gd name="connsiteY21054" fmla="*/ 2967886 h 4885973"/>
              <a:gd name="connsiteX21055" fmla="*/ 5476804 w 6085020"/>
              <a:gd name="connsiteY21055" fmla="*/ 2967791 h 4885973"/>
              <a:gd name="connsiteX21056" fmla="*/ 3772142 w 6085020"/>
              <a:gd name="connsiteY21056" fmla="*/ 2967317 h 4885973"/>
              <a:gd name="connsiteX21057" fmla="*/ 3772142 w 6085020"/>
              <a:gd name="connsiteY21057" fmla="*/ 2977749 h 4885973"/>
              <a:gd name="connsiteX21058" fmla="*/ 3782601 w 6085020"/>
              <a:gd name="connsiteY21058" fmla="*/ 2977749 h 4885973"/>
              <a:gd name="connsiteX21059" fmla="*/ 3782601 w 6085020"/>
              <a:gd name="connsiteY21059" fmla="*/ 2967317 h 4885973"/>
              <a:gd name="connsiteX21060" fmla="*/ 2385138 w 6085020"/>
              <a:gd name="connsiteY21060" fmla="*/ 2966748 h 4885973"/>
              <a:gd name="connsiteX21061" fmla="*/ 2385138 w 6085020"/>
              <a:gd name="connsiteY21061" fmla="*/ 2977180 h 4885973"/>
              <a:gd name="connsiteX21062" fmla="*/ 2395597 w 6085020"/>
              <a:gd name="connsiteY21062" fmla="*/ 2977180 h 4885973"/>
              <a:gd name="connsiteX21063" fmla="*/ 2395597 w 6085020"/>
              <a:gd name="connsiteY21063" fmla="*/ 2966748 h 4885973"/>
              <a:gd name="connsiteX21064" fmla="*/ 252220 w 6085020"/>
              <a:gd name="connsiteY21064" fmla="*/ 2966511 h 4885973"/>
              <a:gd name="connsiteX21065" fmla="*/ 247763 w 6085020"/>
              <a:gd name="connsiteY21065" fmla="*/ 2970767 h 4885973"/>
              <a:gd name="connsiteX21066" fmla="*/ 247584 w 6085020"/>
              <a:gd name="connsiteY21066" fmla="*/ 2970731 h 4885973"/>
              <a:gd name="connsiteX21067" fmla="*/ 247204 w 6085020"/>
              <a:gd name="connsiteY21067" fmla="*/ 2971300 h 4885973"/>
              <a:gd name="connsiteX21068" fmla="*/ 247763 w 6085020"/>
              <a:gd name="connsiteY21068" fmla="*/ 2970767 h 4885973"/>
              <a:gd name="connsiteX21069" fmla="*/ 253480 w 6085020"/>
              <a:gd name="connsiteY21069" fmla="*/ 2971916 h 4885973"/>
              <a:gd name="connsiteX21070" fmla="*/ 259374 w 6085020"/>
              <a:gd name="connsiteY21070" fmla="*/ 2968265 h 4885973"/>
              <a:gd name="connsiteX21071" fmla="*/ 252220 w 6085020"/>
              <a:gd name="connsiteY21071" fmla="*/ 2966511 h 4885973"/>
              <a:gd name="connsiteX21072" fmla="*/ 3129032 w 6085020"/>
              <a:gd name="connsiteY21072" fmla="*/ 2966179 h 4885973"/>
              <a:gd name="connsiteX21073" fmla="*/ 3129032 w 6085020"/>
              <a:gd name="connsiteY21073" fmla="*/ 2966179 h 4885973"/>
              <a:gd name="connsiteX21074" fmla="*/ 5483459 w 6085020"/>
              <a:gd name="connsiteY21074" fmla="*/ 2964946 h 4885973"/>
              <a:gd name="connsiteX21075" fmla="*/ 5483364 w 6085020"/>
              <a:gd name="connsiteY21075" fmla="*/ 2965041 h 4885973"/>
              <a:gd name="connsiteX21076" fmla="*/ 5483307 w 6085020"/>
              <a:gd name="connsiteY21076" fmla="*/ 2966919 h 4885973"/>
              <a:gd name="connsiteX21077" fmla="*/ 5484505 w 6085020"/>
              <a:gd name="connsiteY21077" fmla="*/ 2967317 h 4885973"/>
              <a:gd name="connsiteX21078" fmla="*/ 5485076 w 6085020"/>
              <a:gd name="connsiteY21078" fmla="*/ 2966558 h 4885973"/>
              <a:gd name="connsiteX21079" fmla="*/ 5485076 w 6085020"/>
              <a:gd name="connsiteY21079" fmla="*/ 2965041 h 4885973"/>
              <a:gd name="connsiteX21080" fmla="*/ 5483459 w 6085020"/>
              <a:gd name="connsiteY21080" fmla="*/ 2964946 h 4885973"/>
              <a:gd name="connsiteX21081" fmla="*/ 205750 w 6085020"/>
              <a:gd name="connsiteY21081" fmla="*/ 2964851 h 4885973"/>
              <a:gd name="connsiteX21082" fmla="*/ 205750 w 6085020"/>
              <a:gd name="connsiteY21082" fmla="*/ 2964851 h 4885973"/>
              <a:gd name="connsiteX21083" fmla="*/ 2596402 w 6085020"/>
              <a:gd name="connsiteY21083" fmla="*/ 2963903 h 4885973"/>
              <a:gd name="connsiteX21084" fmla="*/ 2596402 w 6085020"/>
              <a:gd name="connsiteY21084" fmla="*/ 2963903 h 4885973"/>
              <a:gd name="connsiteX21085" fmla="*/ 2328471 w 6085020"/>
              <a:gd name="connsiteY21085" fmla="*/ 2963903 h 4885973"/>
              <a:gd name="connsiteX21086" fmla="*/ 2328471 w 6085020"/>
              <a:gd name="connsiteY21086" fmla="*/ 2963903 h 4885973"/>
              <a:gd name="connsiteX21087" fmla="*/ 5491084 w 6085020"/>
              <a:gd name="connsiteY21087" fmla="*/ 2963751 h 4885973"/>
              <a:gd name="connsiteX21088" fmla="*/ 5490400 w 6085020"/>
              <a:gd name="connsiteY21088" fmla="*/ 2964093 h 4885973"/>
              <a:gd name="connsiteX21089" fmla="*/ 5487642 w 6085020"/>
              <a:gd name="connsiteY21089" fmla="*/ 2965894 h 4885973"/>
              <a:gd name="connsiteX21090" fmla="*/ 5489449 w 6085020"/>
              <a:gd name="connsiteY21090" fmla="*/ 2968645 h 4885973"/>
              <a:gd name="connsiteX21091" fmla="*/ 5489829 w 6085020"/>
              <a:gd name="connsiteY21091" fmla="*/ 2966368 h 4885973"/>
              <a:gd name="connsiteX21092" fmla="*/ 5491541 w 6085020"/>
              <a:gd name="connsiteY21092" fmla="*/ 2966368 h 4885973"/>
              <a:gd name="connsiteX21093" fmla="*/ 5492624 w 6085020"/>
              <a:gd name="connsiteY21093" fmla="*/ 2964832 h 4885973"/>
              <a:gd name="connsiteX21094" fmla="*/ 5491084 w 6085020"/>
              <a:gd name="connsiteY21094" fmla="*/ 2963751 h 4885973"/>
              <a:gd name="connsiteX21095" fmla="*/ 5222659 w 6085020"/>
              <a:gd name="connsiteY21095" fmla="*/ 2962955 h 4885973"/>
              <a:gd name="connsiteX21096" fmla="*/ 5223075 w 6085020"/>
              <a:gd name="connsiteY21096" fmla="*/ 2964282 h 4885973"/>
              <a:gd name="connsiteX21097" fmla="*/ 5221898 w 6085020"/>
              <a:gd name="connsiteY21097" fmla="*/ 2964282 h 4885973"/>
              <a:gd name="connsiteX21098" fmla="*/ 5221898 w 6085020"/>
              <a:gd name="connsiteY21098" fmla="*/ 2965989 h 4885973"/>
              <a:gd name="connsiteX21099" fmla="*/ 5223610 w 6085020"/>
              <a:gd name="connsiteY21099" fmla="*/ 2965989 h 4885973"/>
              <a:gd name="connsiteX21100" fmla="*/ 5223075 w 6085020"/>
              <a:gd name="connsiteY21100" fmla="*/ 2964282 h 4885973"/>
              <a:gd name="connsiteX21101" fmla="*/ 5223610 w 6085020"/>
              <a:gd name="connsiteY21101" fmla="*/ 2964282 h 4885973"/>
              <a:gd name="connsiteX21102" fmla="*/ 2888673 w 6085020"/>
              <a:gd name="connsiteY21102" fmla="*/ 2962765 h 4885973"/>
              <a:gd name="connsiteX21103" fmla="*/ 2888673 w 6085020"/>
              <a:gd name="connsiteY21103" fmla="*/ 2962765 h 4885973"/>
              <a:gd name="connsiteX21104" fmla="*/ 5465109 w 6085020"/>
              <a:gd name="connsiteY21104" fmla="*/ 2960868 h 4885973"/>
              <a:gd name="connsiteX21105" fmla="*/ 5460545 w 6085020"/>
              <a:gd name="connsiteY21105" fmla="*/ 2962955 h 4885973"/>
              <a:gd name="connsiteX21106" fmla="*/ 5462066 w 6085020"/>
              <a:gd name="connsiteY21106" fmla="*/ 2966368 h 4885973"/>
              <a:gd name="connsiteX21107" fmla="*/ 5465109 w 6085020"/>
              <a:gd name="connsiteY21107" fmla="*/ 2968765 h 4885973"/>
              <a:gd name="connsiteX21108" fmla="*/ 5465109 w 6085020"/>
              <a:gd name="connsiteY21108" fmla="*/ 2969593 h 4885973"/>
              <a:gd name="connsiteX21109" fmla="*/ 5465679 w 6085020"/>
              <a:gd name="connsiteY21109" fmla="*/ 2969214 h 4885973"/>
              <a:gd name="connsiteX21110" fmla="*/ 5465109 w 6085020"/>
              <a:gd name="connsiteY21110" fmla="*/ 2968765 h 4885973"/>
              <a:gd name="connsiteX21111" fmla="*/ 5465109 w 6085020"/>
              <a:gd name="connsiteY21111" fmla="*/ 2965041 h 4885973"/>
              <a:gd name="connsiteX21112" fmla="*/ 2793952 w 6085020"/>
              <a:gd name="connsiteY21112" fmla="*/ 2960513 h 4885973"/>
              <a:gd name="connsiteX21113" fmla="*/ 2789031 w 6085020"/>
              <a:gd name="connsiteY21113" fmla="*/ 2985335 h 4885973"/>
              <a:gd name="connsiteX21114" fmla="*/ 2793952 w 6085020"/>
              <a:gd name="connsiteY21114" fmla="*/ 2960513 h 4885973"/>
              <a:gd name="connsiteX21115" fmla="*/ 1863537 w 6085020"/>
              <a:gd name="connsiteY21115" fmla="*/ 2959920 h 4885973"/>
              <a:gd name="connsiteX21116" fmla="*/ 1884021 w 6085020"/>
              <a:gd name="connsiteY21116" fmla="*/ 2982324 h 4885973"/>
              <a:gd name="connsiteX21117" fmla="*/ 1889385 w 6085020"/>
              <a:gd name="connsiteY21117" fmla="*/ 2969329 h 4885973"/>
              <a:gd name="connsiteX21118" fmla="*/ 1889589 w 6085020"/>
              <a:gd name="connsiteY21118" fmla="*/ 2969403 h 4885973"/>
              <a:gd name="connsiteX21119" fmla="*/ 1889589 w 6085020"/>
              <a:gd name="connsiteY21119" fmla="*/ 2968834 h 4885973"/>
              <a:gd name="connsiteX21120" fmla="*/ 1889385 w 6085020"/>
              <a:gd name="connsiteY21120" fmla="*/ 2969329 h 4885973"/>
              <a:gd name="connsiteX21121" fmla="*/ 5211440 w 6085020"/>
              <a:gd name="connsiteY21121" fmla="*/ 2959730 h 4885973"/>
              <a:gd name="connsiteX21122" fmla="*/ 5210299 w 6085020"/>
              <a:gd name="connsiteY21122" fmla="*/ 2962765 h 4885973"/>
              <a:gd name="connsiteX21123" fmla="*/ 5210299 w 6085020"/>
              <a:gd name="connsiteY21123" fmla="*/ 2965610 h 4885973"/>
              <a:gd name="connsiteX21124" fmla="*/ 5212771 w 6085020"/>
              <a:gd name="connsiteY21124" fmla="*/ 2965610 h 4885973"/>
              <a:gd name="connsiteX21125" fmla="*/ 5214862 w 6085020"/>
              <a:gd name="connsiteY21125" fmla="*/ 2966368 h 4885973"/>
              <a:gd name="connsiteX21126" fmla="*/ 5213532 w 6085020"/>
              <a:gd name="connsiteY21126" fmla="*/ 2962955 h 4885973"/>
              <a:gd name="connsiteX21127" fmla="*/ 5211440 w 6085020"/>
              <a:gd name="connsiteY21127" fmla="*/ 2959730 h 4885973"/>
              <a:gd name="connsiteX21128" fmla="*/ 5478420 w 6085020"/>
              <a:gd name="connsiteY21128" fmla="*/ 2958782 h 4885973"/>
              <a:gd name="connsiteX21129" fmla="*/ 5478420 w 6085020"/>
              <a:gd name="connsiteY21129" fmla="*/ 2960489 h 4885973"/>
              <a:gd name="connsiteX21130" fmla="*/ 5477945 w 6085020"/>
              <a:gd name="connsiteY21130" fmla="*/ 2962481 h 4885973"/>
              <a:gd name="connsiteX21131" fmla="*/ 5479941 w 6085020"/>
              <a:gd name="connsiteY21131" fmla="*/ 2962955 h 4885973"/>
              <a:gd name="connsiteX21132" fmla="*/ 5480131 w 6085020"/>
              <a:gd name="connsiteY21132" fmla="*/ 2960489 h 4885973"/>
              <a:gd name="connsiteX21133" fmla="*/ 5480131 w 6085020"/>
              <a:gd name="connsiteY21133" fmla="*/ 2958782 h 4885973"/>
              <a:gd name="connsiteX21134" fmla="*/ 5478420 w 6085020"/>
              <a:gd name="connsiteY21134" fmla="*/ 2958782 h 4885973"/>
              <a:gd name="connsiteX21135" fmla="*/ 5352916 w 6085020"/>
              <a:gd name="connsiteY21135" fmla="*/ 2958782 h 4885973"/>
              <a:gd name="connsiteX21136" fmla="*/ 5353867 w 6085020"/>
              <a:gd name="connsiteY21136" fmla="*/ 2959351 h 4885973"/>
              <a:gd name="connsiteX21137" fmla="*/ 5353867 w 6085020"/>
              <a:gd name="connsiteY21137" fmla="*/ 2961058 h 4885973"/>
              <a:gd name="connsiteX21138" fmla="*/ 5355579 w 6085020"/>
              <a:gd name="connsiteY21138" fmla="*/ 2961058 h 4885973"/>
              <a:gd name="connsiteX21139" fmla="*/ 5355579 w 6085020"/>
              <a:gd name="connsiteY21139" fmla="*/ 2959351 h 4885973"/>
              <a:gd name="connsiteX21140" fmla="*/ 5352916 w 6085020"/>
              <a:gd name="connsiteY21140" fmla="*/ 2958782 h 4885973"/>
              <a:gd name="connsiteX21141" fmla="*/ 2862812 w 6085020"/>
              <a:gd name="connsiteY21141" fmla="*/ 2958213 h 4885973"/>
              <a:gd name="connsiteX21142" fmla="*/ 2858838 w 6085020"/>
              <a:gd name="connsiteY21142" fmla="*/ 2986909 h 4885973"/>
              <a:gd name="connsiteX21143" fmla="*/ 2872320 w 6085020"/>
              <a:gd name="connsiteY21143" fmla="*/ 2994818 h 4885973"/>
              <a:gd name="connsiteX21144" fmla="*/ 2873271 w 6085020"/>
              <a:gd name="connsiteY21144" fmla="*/ 2994818 h 4885973"/>
              <a:gd name="connsiteX21145" fmla="*/ 2862812 w 6085020"/>
              <a:gd name="connsiteY21145" fmla="*/ 2958213 h 4885973"/>
              <a:gd name="connsiteX21146" fmla="*/ 2684445 w 6085020"/>
              <a:gd name="connsiteY21146" fmla="*/ 2958213 h 4885973"/>
              <a:gd name="connsiteX21147" fmla="*/ 2694523 w 6085020"/>
              <a:gd name="connsiteY21147" fmla="*/ 2973955 h 4885973"/>
              <a:gd name="connsiteX21148" fmla="*/ 2694903 w 6085020"/>
              <a:gd name="connsiteY21148" fmla="*/ 2973955 h 4885973"/>
              <a:gd name="connsiteX21149" fmla="*/ 2684445 w 6085020"/>
              <a:gd name="connsiteY21149" fmla="*/ 2958213 h 4885973"/>
              <a:gd name="connsiteX21150" fmla="*/ 1497295 w 6085020"/>
              <a:gd name="connsiteY21150" fmla="*/ 2958213 h 4885973"/>
              <a:gd name="connsiteX21151" fmla="*/ 1497295 w 6085020"/>
              <a:gd name="connsiteY21151" fmla="*/ 2979076 h 4885973"/>
              <a:gd name="connsiteX21152" fmla="*/ 1518022 w 6085020"/>
              <a:gd name="connsiteY21152" fmla="*/ 2958782 h 4885973"/>
              <a:gd name="connsiteX21153" fmla="*/ 1517832 w 6085020"/>
              <a:gd name="connsiteY21153" fmla="*/ 2958213 h 4885973"/>
              <a:gd name="connsiteX21154" fmla="*/ 5326104 w 6085020"/>
              <a:gd name="connsiteY21154" fmla="*/ 2957075 h 4885973"/>
              <a:gd name="connsiteX21155" fmla="*/ 5326104 w 6085020"/>
              <a:gd name="connsiteY21155" fmla="*/ 2958782 h 4885973"/>
              <a:gd name="connsiteX21156" fmla="*/ 5327815 w 6085020"/>
              <a:gd name="connsiteY21156" fmla="*/ 2958782 h 4885973"/>
              <a:gd name="connsiteX21157" fmla="*/ 5327815 w 6085020"/>
              <a:gd name="connsiteY21157" fmla="*/ 2957075 h 4885973"/>
              <a:gd name="connsiteX21158" fmla="*/ 5326104 w 6085020"/>
              <a:gd name="connsiteY21158" fmla="*/ 2957075 h 4885973"/>
              <a:gd name="connsiteX21159" fmla="*/ 3798954 w 6085020"/>
              <a:gd name="connsiteY21159" fmla="*/ 2956885 h 4885973"/>
              <a:gd name="connsiteX21160" fmla="*/ 3798954 w 6085020"/>
              <a:gd name="connsiteY21160" fmla="*/ 2956885 h 4885973"/>
              <a:gd name="connsiteX21161" fmla="*/ 3003528 w 6085020"/>
              <a:gd name="connsiteY21161" fmla="*/ 2956506 h 4885973"/>
              <a:gd name="connsiteX21162" fmla="*/ 3004479 w 6085020"/>
              <a:gd name="connsiteY21162" fmla="*/ 2958782 h 4885973"/>
              <a:gd name="connsiteX21163" fmla="*/ 2999725 w 6085020"/>
              <a:gd name="connsiteY21163" fmla="*/ 2959730 h 4885973"/>
              <a:gd name="connsiteX21164" fmla="*/ 2999649 w 6085020"/>
              <a:gd name="connsiteY21164" fmla="*/ 2959408 h 4885973"/>
              <a:gd name="connsiteX21165" fmla="*/ 3001056 w 6085020"/>
              <a:gd name="connsiteY21165" fmla="*/ 2957454 h 4885973"/>
              <a:gd name="connsiteX21166" fmla="*/ 3001246 w 6085020"/>
              <a:gd name="connsiteY21166" fmla="*/ 2957454 h 4885973"/>
              <a:gd name="connsiteX21167" fmla="*/ 3003528 w 6085020"/>
              <a:gd name="connsiteY21167" fmla="*/ 2956506 h 4885973"/>
              <a:gd name="connsiteX21168" fmla="*/ 5434684 w 6085020"/>
              <a:gd name="connsiteY21168" fmla="*/ 2954609 h 4885973"/>
              <a:gd name="connsiteX21169" fmla="*/ 5430120 w 6085020"/>
              <a:gd name="connsiteY21169" fmla="*/ 2956506 h 4885973"/>
              <a:gd name="connsiteX21170" fmla="*/ 5431642 w 6085020"/>
              <a:gd name="connsiteY21170" fmla="*/ 2959920 h 4885973"/>
              <a:gd name="connsiteX21171" fmla="*/ 5434684 w 6085020"/>
              <a:gd name="connsiteY21171" fmla="*/ 2962449 h 4885973"/>
              <a:gd name="connsiteX21172" fmla="*/ 5434684 w 6085020"/>
              <a:gd name="connsiteY21172" fmla="*/ 2963144 h 4885973"/>
              <a:gd name="connsiteX21173" fmla="*/ 5435064 w 6085020"/>
              <a:gd name="connsiteY21173" fmla="*/ 2962765 h 4885973"/>
              <a:gd name="connsiteX21174" fmla="*/ 5434684 w 6085020"/>
              <a:gd name="connsiteY21174" fmla="*/ 2962449 h 4885973"/>
              <a:gd name="connsiteX21175" fmla="*/ 5434684 w 6085020"/>
              <a:gd name="connsiteY21175" fmla="*/ 2958592 h 4885973"/>
              <a:gd name="connsiteX21176" fmla="*/ 237126 w 6085020"/>
              <a:gd name="connsiteY21176" fmla="*/ 2953471 h 4885973"/>
              <a:gd name="connsiteX21177" fmla="*/ 237126 w 6085020"/>
              <a:gd name="connsiteY21177" fmla="*/ 2953471 h 4885973"/>
              <a:gd name="connsiteX21178" fmla="*/ 3395251 w 6085020"/>
              <a:gd name="connsiteY21178" fmla="*/ 2953282 h 4885973"/>
              <a:gd name="connsiteX21179" fmla="*/ 3395251 w 6085020"/>
              <a:gd name="connsiteY21179" fmla="*/ 2953282 h 4885973"/>
              <a:gd name="connsiteX21180" fmla="*/ 5498196 w 6085020"/>
              <a:gd name="connsiteY21180" fmla="*/ 2953092 h 4885973"/>
              <a:gd name="connsiteX21181" fmla="*/ 5497055 w 6085020"/>
              <a:gd name="connsiteY21181" fmla="*/ 2955178 h 4885973"/>
              <a:gd name="connsiteX21182" fmla="*/ 5497055 w 6085020"/>
              <a:gd name="connsiteY21182" fmla="*/ 2957834 h 4885973"/>
              <a:gd name="connsiteX21183" fmla="*/ 5497055 w 6085020"/>
              <a:gd name="connsiteY21183" fmla="*/ 2960489 h 4885973"/>
              <a:gd name="connsiteX21184" fmla="*/ 5499908 w 6085020"/>
              <a:gd name="connsiteY21184" fmla="*/ 2957644 h 4885973"/>
              <a:gd name="connsiteX21185" fmla="*/ 5499717 w 6085020"/>
              <a:gd name="connsiteY21185" fmla="*/ 2955178 h 4885973"/>
              <a:gd name="connsiteX21186" fmla="*/ 5499717 w 6085020"/>
              <a:gd name="connsiteY21186" fmla="*/ 2953092 h 4885973"/>
              <a:gd name="connsiteX21187" fmla="*/ 5498196 w 6085020"/>
              <a:gd name="connsiteY21187" fmla="*/ 2953092 h 4885973"/>
              <a:gd name="connsiteX21188" fmla="*/ 2512543 w 6085020"/>
              <a:gd name="connsiteY21188" fmla="*/ 2953092 h 4885973"/>
              <a:gd name="connsiteX21189" fmla="*/ 2485350 w 6085020"/>
              <a:gd name="connsiteY21189" fmla="*/ 2968645 h 4885973"/>
              <a:gd name="connsiteX21190" fmla="*/ 2486301 w 6085020"/>
              <a:gd name="connsiteY21190" fmla="*/ 2968645 h 4885973"/>
              <a:gd name="connsiteX21191" fmla="*/ 2512543 w 6085020"/>
              <a:gd name="connsiteY21191" fmla="*/ 2989508 h 4885973"/>
              <a:gd name="connsiteX21192" fmla="*/ 2512543 w 6085020"/>
              <a:gd name="connsiteY21192" fmla="*/ 2953092 h 4885973"/>
              <a:gd name="connsiteX21193" fmla="*/ 1915260 w 6085020"/>
              <a:gd name="connsiteY21193" fmla="*/ 2953092 h 4885973"/>
              <a:gd name="connsiteX21194" fmla="*/ 1915260 w 6085020"/>
              <a:gd name="connsiteY21194" fmla="*/ 2963144 h 4885973"/>
              <a:gd name="connsiteX21195" fmla="*/ 1900238 w 6085020"/>
              <a:gd name="connsiteY21195" fmla="*/ 2959351 h 4885973"/>
              <a:gd name="connsiteX21196" fmla="*/ 1891871 w 6085020"/>
              <a:gd name="connsiteY21196" fmla="*/ 2978318 h 4885973"/>
              <a:gd name="connsiteX21197" fmla="*/ 1883504 w 6085020"/>
              <a:gd name="connsiteY21197" fmla="*/ 2996336 h 4885973"/>
              <a:gd name="connsiteX21198" fmla="*/ 1919634 w 6085020"/>
              <a:gd name="connsiteY21198" fmla="*/ 2991973 h 4885973"/>
              <a:gd name="connsiteX21199" fmla="*/ 1955383 w 6085020"/>
              <a:gd name="connsiteY21199" fmla="*/ 2980024 h 4885973"/>
              <a:gd name="connsiteX21200" fmla="*/ 1955193 w 6085020"/>
              <a:gd name="connsiteY21200" fmla="*/ 2980024 h 4885973"/>
              <a:gd name="connsiteX21201" fmla="*/ 1927240 w 6085020"/>
              <a:gd name="connsiteY21201" fmla="*/ 2966179 h 4885973"/>
              <a:gd name="connsiteX21202" fmla="*/ 1916401 w 6085020"/>
              <a:gd name="connsiteY21202" fmla="*/ 2963524 h 4885973"/>
              <a:gd name="connsiteX21203" fmla="*/ 1925719 w 6085020"/>
              <a:gd name="connsiteY21203" fmla="*/ 2963524 h 4885973"/>
              <a:gd name="connsiteX21204" fmla="*/ 1925719 w 6085020"/>
              <a:gd name="connsiteY21204" fmla="*/ 2953092 h 4885973"/>
              <a:gd name="connsiteX21205" fmla="*/ 1413626 w 6085020"/>
              <a:gd name="connsiteY21205" fmla="*/ 2953092 h 4885973"/>
              <a:gd name="connsiteX21206" fmla="*/ 1403168 w 6085020"/>
              <a:gd name="connsiteY21206" fmla="*/ 2979076 h 4885973"/>
              <a:gd name="connsiteX21207" fmla="*/ 1413626 w 6085020"/>
              <a:gd name="connsiteY21207" fmla="*/ 2953092 h 4885973"/>
              <a:gd name="connsiteX21208" fmla="*/ 111622 w 6085020"/>
              <a:gd name="connsiteY21208" fmla="*/ 2953092 h 4885973"/>
              <a:gd name="connsiteX21209" fmla="*/ 111622 w 6085020"/>
              <a:gd name="connsiteY21209" fmla="*/ 2953661 h 4885973"/>
              <a:gd name="connsiteX21210" fmla="*/ 122081 w 6085020"/>
              <a:gd name="connsiteY21210" fmla="*/ 2974524 h 4885973"/>
              <a:gd name="connsiteX21211" fmla="*/ 111622 w 6085020"/>
              <a:gd name="connsiteY21211" fmla="*/ 2953092 h 4885973"/>
              <a:gd name="connsiteX21212" fmla="*/ 1602642 w 6085020"/>
              <a:gd name="connsiteY21212" fmla="*/ 2952144 h 4885973"/>
              <a:gd name="connsiteX21213" fmla="*/ 1601691 w 6085020"/>
              <a:gd name="connsiteY21213" fmla="*/ 2953092 h 4885973"/>
              <a:gd name="connsiteX21214" fmla="*/ 1602913 w 6085020"/>
              <a:gd name="connsiteY21214" fmla="*/ 2954656 h 4885973"/>
              <a:gd name="connsiteX21215" fmla="*/ 1603950 w 6085020"/>
              <a:gd name="connsiteY21215" fmla="*/ 2964259 h 4885973"/>
              <a:gd name="connsiteX21216" fmla="*/ 1613101 w 6085020"/>
              <a:gd name="connsiteY21216" fmla="*/ 2967696 h 4885973"/>
              <a:gd name="connsiteX21217" fmla="*/ 1602913 w 6085020"/>
              <a:gd name="connsiteY21217" fmla="*/ 2954656 h 4885973"/>
              <a:gd name="connsiteX21218" fmla="*/ 5235138 w 6085020"/>
              <a:gd name="connsiteY21218" fmla="*/ 2951954 h 4885973"/>
              <a:gd name="connsiteX21219" fmla="*/ 5227983 w 6085020"/>
              <a:gd name="connsiteY21219" fmla="*/ 2958213 h 4885973"/>
              <a:gd name="connsiteX21220" fmla="*/ 5223800 w 6085020"/>
              <a:gd name="connsiteY21220" fmla="*/ 2964662 h 4885973"/>
              <a:gd name="connsiteX21221" fmla="*/ 5224180 w 6085020"/>
              <a:gd name="connsiteY21221" fmla="*/ 2964662 h 4885973"/>
              <a:gd name="connsiteX21222" fmla="*/ 5227413 w 6085020"/>
              <a:gd name="connsiteY21222" fmla="*/ 2968265 h 4885973"/>
              <a:gd name="connsiteX21223" fmla="*/ 5227413 w 6085020"/>
              <a:gd name="connsiteY21223" fmla="*/ 2969783 h 4885973"/>
              <a:gd name="connsiteX21224" fmla="*/ 5229124 w 6085020"/>
              <a:gd name="connsiteY21224" fmla="*/ 2969783 h 4885973"/>
              <a:gd name="connsiteX21225" fmla="*/ 5229219 w 6085020"/>
              <a:gd name="connsiteY21225" fmla="*/ 2968170 h 4885973"/>
              <a:gd name="connsiteX21226" fmla="*/ 5229124 w 6085020"/>
              <a:gd name="connsiteY21226" fmla="*/ 2968076 h 4885973"/>
              <a:gd name="connsiteX21227" fmla="*/ 5235589 w 6085020"/>
              <a:gd name="connsiteY21227" fmla="*/ 2968076 h 4885973"/>
              <a:gd name="connsiteX21228" fmla="*/ 5239963 w 6085020"/>
              <a:gd name="connsiteY21228" fmla="*/ 2958023 h 4885973"/>
              <a:gd name="connsiteX21229" fmla="*/ 5243006 w 6085020"/>
              <a:gd name="connsiteY21229" fmla="*/ 2958023 h 4885973"/>
              <a:gd name="connsiteX21230" fmla="*/ 5237111 w 6085020"/>
              <a:gd name="connsiteY21230" fmla="*/ 2972438 h 4885973"/>
              <a:gd name="connsiteX21231" fmla="*/ 5234829 w 6085020"/>
              <a:gd name="connsiteY21231" fmla="*/ 2978318 h 4885973"/>
              <a:gd name="connsiteX21232" fmla="*/ 5232357 w 6085020"/>
              <a:gd name="connsiteY21232" fmla="*/ 2976800 h 4885973"/>
              <a:gd name="connsiteX21233" fmla="*/ 5234448 w 6085020"/>
              <a:gd name="connsiteY21233" fmla="*/ 2979455 h 4885973"/>
              <a:gd name="connsiteX21234" fmla="*/ 5228173 w 6085020"/>
              <a:gd name="connsiteY21234" fmla="*/ 2994629 h 4885973"/>
              <a:gd name="connsiteX21235" fmla="*/ 5240343 w 6085020"/>
              <a:gd name="connsiteY21235" fmla="*/ 2994629 h 4885973"/>
              <a:gd name="connsiteX21236" fmla="*/ 5237491 w 6085020"/>
              <a:gd name="connsiteY21236" fmla="*/ 3029338 h 4885973"/>
              <a:gd name="connsiteX21237" fmla="*/ 5248900 w 6085020"/>
              <a:gd name="connsiteY21237" fmla="*/ 2994060 h 4885973"/>
              <a:gd name="connsiteX21238" fmla="*/ 5267916 w 6085020"/>
              <a:gd name="connsiteY21238" fmla="*/ 2989508 h 4885973"/>
              <a:gd name="connsiteX21239" fmla="*/ 5278375 w 6085020"/>
              <a:gd name="connsiteY21239" fmla="*/ 2985145 h 4885973"/>
              <a:gd name="connsiteX21240" fmla="*/ 5274381 w 6085020"/>
              <a:gd name="connsiteY21240" fmla="*/ 2976042 h 4885973"/>
              <a:gd name="connsiteX21241" fmla="*/ 5274381 w 6085020"/>
              <a:gd name="connsiteY21241" fmla="*/ 2975093 h 4885973"/>
              <a:gd name="connsiteX21242" fmla="*/ 5274381 w 6085020"/>
              <a:gd name="connsiteY21242" fmla="*/ 2973007 h 4885973"/>
              <a:gd name="connsiteX21243" fmla="*/ 5272100 w 6085020"/>
              <a:gd name="connsiteY21243" fmla="*/ 2973007 h 4885973"/>
              <a:gd name="connsiteX21244" fmla="*/ 5266585 w 6085020"/>
              <a:gd name="connsiteY21244" fmla="*/ 2966368 h 4885973"/>
              <a:gd name="connsiteX21245" fmla="*/ 5269627 w 6085020"/>
              <a:gd name="connsiteY21245" fmla="*/ 2965231 h 4885973"/>
              <a:gd name="connsiteX21246" fmla="*/ 5267916 w 6085020"/>
              <a:gd name="connsiteY21246" fmla="*/ 2954799 h 4885973"/>
              <a:gd name="connsiteX21247" fmla="*/ 5265254 w 6085020"/>
              <a:gd name="connsiteY21247" fmla="*/ 2954799 h 4885973"/>
              <a:gd name="connsiteX21248" fmla="*/ 5262592 w 6085020"/>
              <a:gd name="connsiteY21248" fmla="*/ 2954799 h 4885973"/>
              <a:gd name="connsiteX21249" fmla="*/ 5263542 w 6085020"/>
              <a:gd name="connsiteY21249" fmla="*/ 2956885 h 4885973"/>
              <a:gd name="connsiteX21250" fmla="*/ 5264683 w 6085020"/>
              <a:gd name="connsiteY21250" fmla="*/ 2963524 h 4885973"/>
              <a:gd name="connsiteX21251" fmla="*/ 5264683 w 6085020"/>
              <a:gd name="connsiteY21251" fmla="*/ 2965420 h 4885973"/>
              <a:gd name="connsiteX21252" fmla="*/ 5258788 w 6085020"/>
              <a:gd name="connsiteY21252" fmla="*/ 2960489 h 4885973"/>
              <a:gd name="connsiteX21253" fmla="*/ 5246999 w 6085020"/>
              <a:gd name="connsiteY21253" fmla="*/ 2952523 h 4885973"/>
              <a:gd name="connsiteX21254" fmla="*/ 5246999 w 6085020"/>
              <a:gd name="connsiteY21254" fmla="*/ 2953661 h 4885973"/>
              <a:gd name="connsiteX21255" fmla="*/ 5235138 w 6085020"/>
              <a:gd name="connsiteY21255" fmla="*/ 2951954 h 4885973"/>
              <a:gd name="connsiteX21256" fmla="*/ 5313934 w 6085020"/>
              <a:gd name="connsiteY21256" fmla="*/ 2951954 h 4885973"/>
              <a:gd name="connsiteX21257" fmla="*/ 5313934 w 6085020"/>
              <a:gd name="connsiteY21257" fmla="*/ 2951954 h 4885973"/>
              <a:gd name="connsiteX21258" fmla="*/ 3097656 w 6085020"/>
              <a:gd name="connsiteY21258" fmla="*/ 2951575 h 4885973"/>
              <a:gd name="connsiteX21259" fmla="*/ 3097656 w 6085020"/>
              <a:gd name="connsiteY21259" fmla="*/ 2951764 h 4885973"/>
              <a:gd name="connsiteX21260" fmla="*/ 3097731 w 6085020"/>
              <a:gd name="connsiteY21260" fmla="*/ 2951765 h 4885973"/>
              <a:gd name="connsiteX21261" fmla="*/ 3101566 w 6085020"/>
              <a:gd name="connsiteY21261" fmla="*/ 2961524 h 4885973"/>
              <a:gd name="connsiteX21262" fmla="*/ 3118573 w 6085020"/>
              <a:gd name="connsiteY21262" fmla="*/ 2956696 h 4885973"/>
              <a:gd name="connsiteX21263" fmla="*/ 3105844 w 6085020"/>
              <a:gd name="connsiteY21263" fmla="*/ 2951868 h 4885973"/>
              <a:gd name="connsiteX21264" fmla="*/ 3097731 w 6085020"/>
              <a:gd name="connsiteY21264" fmla="*/ 2951765 h 4885973"/>
              <a:gd name="connsiteX21265" fmla="*/ 5517212 w 6085020"/>
              <a:gd name="connsiteY21265" fmla="*/ 2949299 h 4885973"/>
              <a:gd name="connsiteX21266" fmla="*/ 5518353 w 6085020"/>
              <a:gd name="connsiteY21266" fmla="*/ 2951764 h 4885973"/>
              <a:gd name="connsiteX21267" fmla="*/ 5517783 w 6085020"/>
              <a:gd name="connsiteY21267" fmla="*/ 2951764 h 4885973"/>
              <a:gd name="connsiteX21268" fmla="*/ 5517916 w 6085020"/>
              <a:gd name="connsiteY21268" fmla="*/ 2953092 h 4885973"/>
              <a:gd name="connsiteX21269" fmla="*/ 5517783 w 6085020"/>
              <a:gd name="connsiteY21269" fmla="*/ 2953092 h 4885973"/>
              <a:gd name="connsiteX21270" fmla="*/ 5518163 w 6085020"/>
              <a:gd name="connsiteY21270" fmla="*/ 2955558 h 4885973"/>
              <a:gd name="connsiteX21271" fmla="*/ 5517916 w 6085020"/>
              <a:gd name="connsiteY21271" fmla="*/ 2953092 h 4885973"/>
              <a:gd name="connsiteX21272" fmla="*/ 5518923 w 6085020"/>
              <a:gd name="connsiteY21272" fmla="*/ 2953092 h 4885973"/>
              <a:gd name="connsiteX21273" fmla="*/ 5518923 w 6085020"/>
              <a:gd name="connsiteY21273" fmla="*/ 2951764 h 4885973"/>
              <a:gd name="connsiteX21274" fmla="*/ 5518353 w 6085020"/>
              <a:gd name="connsiteY21274" fmla="*/ 2951764 h 4885973"/>
              <a:gd name="connsiteX21275" fmla="*/ 5517783 w 6085020"/>
              <a:gd name="connsiteY21275" fmla="*/ 2949299 h 4885973"/>
              <a:gd name="connsiteX21276" fmla="*/ 3874999 w 6085020"/>
              <a:gd name="connsiteY21276" fmla="*/ 2948763 h 4885973"/>
              <a:gd name="connsiteX21277" fmla="*/ 3866840 w 6085020"/>
              <a:gd name="connsiteY21277" fmla="*/ 2952144 h 4885973"/>
              <a:gd name="connsiteX21278" fmla="*/ 3861706 w 6085020"/>
              <a:gd name="connsiteY21278" fmla="*/ 2967696 h 4885973"/>
              <a:gd name="connsiteX21279" fmla="*/ 3851417 w 6085020"/>
              <a:gd name="connsiteY21279" fmla="*/ 2957610 h 4885973"/>
              <a:gd name="connsiteX21280" fmla="*/ 3851247 w 6085020"/>
              <a:gd name="connsiteY21280" fmla="*/ 2957265 h 4885973"/>
              <a:gd name="connsiteX21281" fmla="*/ 3850677 w 6085020"/>
              <a:gd name="connsiteY21281" fmla="*/ 2956885 h 4885973"/>
              <a:gd name="connsiteX21282" fmla="*/ 3851417 w 6085020"/>
              <a:gd name="connsiteY21282" fmla="*/ 2957610 h 4885973"/>
              <a:gd name="connsiteX21283" fmla="*/ 3857285 w 6085020"/>
              <a:gd name="connsiteY21283" fmla="*/ 2969546 h 4885973"/>
              <a:gd name="connsiteX21284" fmla="*/ 3872165 w 6085020"/>
              <a:gd name="connsiteY21284" fmla="*/ 2973007 h 4885973"/>
              <a:gd name="connsiteX21285" fmla="*/ 3874999 w 6085020"/>
              <a:gd name="connsiteY21285" fmla="*/ 2948763 h 4885973"/>
              <a:gd name="connsiteX21286" fmla="*/ 1721871 w 6085020"/>
              <a:gd name="connsiteY21286" fmla="*/ 2948350 h 4885973"/>
              <a:gd name="connsiteX21287" fmla="*/ 1721871 w 6085020"/>
              <a:gd name="connsiteY21287" fmla="*/ 2948350 h 4885973"/>
              <a:gd name="connsiteX21288" fmla="*/ 5426317 w 6085020"/>
              <a:gd name="connsiteY21288" fmla="*/ 2948161 h 4885973"/>
              <a:gd name="connsiteX21289" fmla="*/ 5425176 w 6085020"/>
              <a:gd name="connsiteY21289" fmla="*/ 2948919 h 4885973"/>
              <a:gd name="connsiteX21290" fmla="*/ 5426317 w 6085020"/>
              <a:gd name="connsiteY21290" fmla="*/ 2949868 h 4885973"/>
              <a:gd name="connsiteX21291" fmla="*/ 5428028 w 6085020"/>
              <a:gd name="connsiteY21291" fmla="*/ 2949868 h 4885973"/>
              <a:gd name="connsiteX21292" fmla="*/ 5428028 w 6085020"/>
              <a:gd name="connsiteY21292" fmla="*/ 2948161 h 4885973"/>
              <a:gd name="connsiteX21293" fmla="*/ 5426317 w 6085020"/>
              <a:gd name="connsiteY21293" fmla="*/ 2948161 h 4885973"/>
              <a:gd name="connsiteX21294" fmla="*/ 5432402 w 6085020"/>
              <a:gd name="connsiteY21294" fmla="*/ 2947971 h 4885973"/>
              <a:gd name="connsiteX21295" fmla="*/ 5430120 w 6085020"/>
              <a:gd name="connsiteY21295" fmla="*/ 2948919 h 4885973"/>
              <a:gd name="connsiteX21296" fmla="*/ 5432212 w 6085020"/>
              <a:gd name="connsiteY21296" fmla="*/ 2954040 h 4885973"/>
              <a:gd name="connsiteX21297" fmla="*/ 5433923 w 6085020"/>
              <a:gd name="connsiteY21297" fmla="*/ 2951575 h 4885973"/>
              <a:gd name="connsiteX21298" fmla="*/ 5435254 w 6085020"/>
              <a:gd name="connsiteY21298" fmla="*/ 2947971 h 4885973"/>
              <a:gd name="connsiteX21299" fmla="*/ 5432402 w 6085020"/>
              <a:gd name="connsiteY21299" fmla="*/ 2947971 h 4885973"/>
              <a:gd name="connsiteX21300" fmla="*/ 5274572 w 6085020"/>
              <a:gd name="connsiteY21300" fmla="*/ 2947971 h 4885973"/>
              <a:gd name="connsiteX21301" fmla="*/ 5278755 w 6085020"/>
              <a:gd name="connsiteY21301" fmla="*/ 2950247 h 4885973"/>
              <a:gd name="connsiteX21302" fmla="*/ 5269247 w 6085020"/>
              <a:gd name="connsiteY21302" fmla="*/ 2954230 h 4885973"/>
              <a:gd name="connsiteX21303" fmla="*/ 5272100 w 6085020"/>
              <a:gd name="connsiteY21303" fmla="*/ 2957265 h 4885973"/>
              <a:gd name="connsiteX21304" fmla="*/ 5274952 w 6085020"/>
              <a:gd name="connsiteY21304" fmla="*/ 2960299 h 4885973"/>
              <a:gd name="connsiteX21305" fmla="*/ 5276283 w 6085020"/>
              <a:gd name="connsiteY21305" fmla="*/ 2958023 h 4885973"/>
              <a:gd name="connsiteX21306" fmla="*/ 5283319 w 6085020"/>
              <a:gd name="connsiteY21306" fmla="*/ 2974524 h 4885973"/>
              <a:gd name="connsiteX21307" fmla="*/ 5285981 w 6085020"/>
              <a:gd name="connsiteY21307" fmla="*/ 2967507 h 4885973"/>
              <a:gd name="connsiteX21308" fmla="*/ 5288834 w 6085020"/>
              <a:gd name="connsiteY21308" fmla="*/ 2960489 h 4885973"/>
              <a:gd name="connsiteX21309" fmla="*/ 5281798 w 6085020"/>
              <a:gd name="connsiteY21309" fmla="*/ 2957834 h 4885973"/>
              <a:gd name="connsiteX21310" fmla="*/ 5277234 w 6085020"/>
              <a:gd name="connsiteY21310" fmla="*/ 2955937 h 4885973"/>
              <a:gd name="connsiteX21311" fmla="*/ 5278755 w 6085020"/>
              <a:gd name="connsiteY21311" fmla="*/ 2953092 h 4885973"/>
              <a:gd name="connsiteX21312" fmla="*/ 5282558 w 6085020"/>
              <a:gd name="connsiteY21312" fmla="*/ 2954799 h 4885973"/>
              <a:gd name="connsiteX21313" fmla="*/ 5286552 w 6085020"/>
              <a:gd name="connsiteY21313" fmla="*/ 2956316 h 4885973"/>
              <a:gd name="connsiteX21314" fmla="*/ 5286552 w 6085020"/>
              <a:gd name="connsiteY21314" fmla="*/ 2954420 h 4885973"/>
              <a:gd name="connsiteX21315" fmla="*/ 5286552 w 6085020"/>
              <a:gd name="connsiteY21315" fmla="*/ 2952523 h 4885973"/>
              <a:gd name="connsiteX21316" fmla="*/ 5279326 w 6085020"/>
              <a:gd name="connsiteY21316" fmla="*/ 2949109 h 4885973"/>
              <a:gd name="connsiteX21317" fmla="*/ 5274572 w 6085020"/>
              <a:gd name="connsiteY21317" fmla="*/ 2947971 h 4885973"/>
              <a:gd name="connsiteX21318" fmla="*/ 1742978 w 6085020"/>
              <a:gd name="connsiteY21318" fmla="*/ 2947971 h 4885973"/>
              <a:gd name="connsiteX21319" fmla="*/ 1732519 w 6085020"/>
              <a:gd name="connsiteY21319" fmla="*/ 2968645 h 4885973"/>
              <a:gd name="connsiteX21320" fmla="*/ 1742978 w 6085020"/>
              <a:gd name="connsiteY21320" fmla="*/ 2947971 h 4885973"/>
              <a:gd name="connsiteX21321" fmla="*/ 1429219 w 6085020"/>
              <a:gd name="connsiteY21321" fmla="*/ 2947971 h 4885973"/>
              <a:gd name="connsiteX21322" fmla="*/ 1429219 w 6085020"/>
              <a:gd name="connsiteY21322" fmla="*/ 2948919 h 4885973"/>
              <a:gd name="connsiteX21323" fmla="*/ 1424085 w 6085020"/>
              <a:gd name="connsiteY21323" fmla="*/ 2954040 h 4885973"/>
              <a:gd name="connsiteX21324" fmla="*/ 1424085 w 6085020"/>
              <a:gd name="connsiteY21324" fmla="*/ 2964472 h 4885973"/>
              <a:gd name="connsiteX21325" fmla="*/ 1429219 w 6085020"/>
              <a:gd name="connsiteY21325" fmla="*/ 2947971 h 4885973"/>
              <a:gd name="connsiteX21326" fmla="*/ 701869 w 6085020"/>
              <a:gd name="connsiteY21326" fmla="*/ 2947971 h 4885973"/>
              <a:gd name="connsiteX21327" fmla="*/ 701869 w 6085020"/>
              <a:gd name="connsiteY21327" fmla="*/ 2947971 h 4885973"/>
              <a:gd name="connsiteX21328" fmla="*/ 2399804 w 6085020"/>
              <a:gd name="connsiteY21328" fmla="*/ 2947473 h 4885973"/>
              <a:gd name="connsiteX21329" fmla="*/ 2400731 w 6085020"/>
              <a:gd name="connsiteY21329" fmla="*/ 2961627 h 4885973"/>
              <a:gd name="connsiteX21330" fmla="*/ 2399804 w 6085020"/>
              <a:gd name="connsiteY21330" fmla="*/ 2947473 h 4885973"/>
              <a:gd name="connsiteX21331" fmla="*/ 435840 w 6085020"/>
              <a:gd name="connsiteY21331" fmla="*/ 2947402 h 4885973"/>
              <a:gd name="connsiteX21332" fmla="*/ 425381 w 6085020"/>
              <a:gd name="connsiteY21332" fmla="*/ 2958782 h 4885973"/>
              <a:gd name="connsiteX21333" fmla="*/ 425381 w 6085020"/>
              <a:gd name="connsiteY21333" fmla="*/ 2957644 h 4885973"/>
              <a:gd name="connsiteX21334" fmla="*/ 435840 w 6085020"/>
              <a:gd name="connsiteY21334" fmla="*/ 2947402 h 4885973"/>
              <a:gd name="connsiteX21335" fmla="*/ 5473096 w 6085020"/>
              <a:gd name="connsiteY21335" fmla="*/ 2947023 h 4885973"/>
              <a:gd name="connsiteX21336" fmla="*/ 5475187 w 6085020"/>
              <a:gd name="connsiteY21336" fmla="*/ 2951954 h 4885973"/>
              <a:gd name="connsiteX21337" fmla="*/ 5472144 w 6085020"/>
              <a:gd name="connsiteY21337" fmla="*/ 2951954 h 4885973"/>
              <a:gd name="connsiteX21338" fmla="*/ 5469102 w 6085020"/>
              <a:gd name="connsiteY21338" fmla="*/ 2951954 h 4885973"/>
              <a:gd name="connsiteX21339" fmla="*/ 5472525 w 6085020"/>
              <a:gd name="connsiteY21339" fmla="*/ 2959920 h 4885973"/>
              <a:gd name="connsiteX21340" fmla="*/ 5474427 w 6085020"/>
              <a:gd name="connsiteY21340" fmla="*/ 2956316 h 4885973"/>
              <a:gd name="connsiteX21341" fmla="*/ 5479370 w 6085020"/>
              <a:gd name="connsiteY21341" fmla="*/ 2950247 h 4885973"/>
              <a:gd name="connsiteX21342" fmla="*/ 5482413 w 6085020"/>
              <a:gd name="connsiteY21342" fmla="*/ 2947592 h 4885973"/>
              <a:gd name="connsiteX21343" fmla="*/ 5477659 w 6085020"/>
              <a:gd name="connsiteY21343" fmla="*/ 2947023 h 4885973"/>
              <a:gd name="connsiteX21344" fmla="*/ 3835464 w 6085020"/>
              <a:gd name="connsiteY21344" fmla="*/ 2946833 h 4885973"/>
              <a:gd name="connsiteX21345" fmla="*/ 3845923 w 6085020"/>
              <a:gd name="connsiteY21345" fmla="*/ 2957265 h 4885973"/>
              <a:gd name="connsiteX21346" fmla="*/ 3840789 w 6085020"/>
              <a:gd name="connsiteY21346" fmla="*/ 2952144 h 4885973"/>
              <a:gd name="connsiteX21347" fmla="*/ 3851247 w 6085020"/>
              <a:gd name="connsiteY21347" fmla="*/ 2946833 h 4885973"/>
              <a:gd name="connsiteX21348" fmla="*/ 5204213 w 6085020"/>
              <a:gd name="connsiteY21348" fmla="*/ 2945885 h 4885973"/>
              <a:gd name="connsiteX21349" fmla="*/ 5205545 w 6085020"/>
              <a:gd name="connsiteY21349" fmla="*/ 2947212 h 4885973"/>
              <a:gd name="connsiteX21350" fmla="*/ 5203833 w 6085020"/>
              <a:gd name="connsiteY21350" fmla="*/ 2947212 h 4885973"/>
              <a:gd name="connsiteX21351" fmla="*/ 5203833 w 6085020"/>
              <a:gd name="connsiteY21351" fmla="*/ 2948730 h 4885973"/>
              <a:gd name="connsiteX21352" fmla="*/ 5205545 w 6085020"/>
              <a:gd name="connsiteY21352" fmla="*/ 2948730 h 4885973"/>
              <a:gd name="connsiteX21353" fmla="*/ 5206305 w 6085020"/>
              <a:gd name="connsiteY21353" fmla="*/ 2946643 h 4885973"/>
              <a:gd name="connsiteX21354" fmla="*/ 5204213 w 6085020"/>
              <a:gd name="connsiteY21354" fmla="*/ 2945885 h 4885973"/>
              <a:gd name="connsiteX21355" fmla="*/ 842874 w 6085020"/>
              <a:gd name="connsiteY21355" fmla="*/ 2943532 h 4885973"/>
              <a:gd name="connsiteX21356" fmla="*/ 847339 w 6085020"/>
              <a:gd name="connsiteY21356" fmla="*/ 2952333 h 4885973"/>
              <a:gd name="connsiteX21357" fmla="*/ 842874 w 6085020"/>
              <a:gd name="connsiteY21357" fmla="*/ 2943532 h 4885973"/>
              <a:gd name="connsiteX21358" fmla="*/ 1884074 w 6085020"/>
              <a:gd name="connsiteY21358" fmla="*/ 2943229 h 4885973"/>
              <a:gd name="connsiteX21359" fmla="*/ 1884074 w 6085020"/>
              <a:gd name="connsiteY21359" fmla="*/ 2953661 h 4885973"/>
              <a:gd name="connsiteX21360" fmla="*/ 1894533 w 6085020"/>
              <a:gd name="connsiteY21360" fmla="*/ 2953661 h 4885973"/>
              <a:gd name="connsiteX21361" fmla="*/ 1894533 w 6085020"/>
              <a:gd name="connsiteY21361" fmla="*/ 2943229 h 4885973"/>
              <a:gd name="connsiteX21362" fmla="*/ 3379468 w 6085020"/>
              <a:gd name="connsiteY21362" fmla="*/ 2942850 h 4885973"/>
              <a:gd name="connsiteX21363" fmla="*/ 3379468 w 6085020"/>
              <a:gd name="connsiteY21363" fmla="*/ 2953282 h 4885973"/>
              <a:gd name="connsiteX21364" fmla="*/ 3389927 w 6085020"/>
              <a:gd name="connsiteY21364" fmla="*/ 2953282 h 4885973"/>
              <a:gd name="connsiteX21365" fmla="*/ 3389927 w 6085020"/>
              <a:gd name="connsiteY21365" fmla="*/ 2942850 h 4885973"/>
              <a:gd name="connsiteX21366" fmla="*/ 2134701 w 6085020"/>
              <a:gd name="connsiteY21366" fmla="*/ 2942850 h 4885973"/>
              <a:gd name="connsiteX21367" fmla="*/ 2134701 w 6085020"/>
              <a:gd name="connsiteY21367" fmla="*/ 2942850 h 4885973"/>
              <a:gd name="connsiteX21368" fmla="*/ 2045209 w 6085020"/>
              <a:gd name="connsiteY21368" fmla="*/ 2942486 h 4885973"/>
              <a:gd name="connsiteX21369" fmla="*/ 2040573 w 6085020"/>
              <a:gd name="connsiteY21369" fmla="*/ 2948540 h 4885973"/>
              <a:gd name="connsiteX21370" fmla="*/ 2045898 w 6085020"/>
              <a:gd name="connsiteY21370" fmla="*/ 2958782 h 4885973"/>
              <a:gd name="connsiteX21371" fmla="*/ 2061871 w 6085020"/>
              <a:gd name="connsiteY21371" fmla="*/ 2953092 h 4885973"/>
              <a:gd name="connsiteX21372" fmla="*/ 2061491 w 6085020"/>
              <a:gd name="connsiteY21372" fmla="*/ 2953661 h 4885973"/>
              <a:gd name="connsiteX21373" fmla="*/ 2066815 w 6085020"/>
              <a:gd name="connsiteY21373" fmla="*/ 2964093 h 4885973"/>
              <a:gd name="connsiteX21374" fmla="*/ 2066815 w 6085020"/>
              <a:gd name="connsiteY21374" fmla="*/ 2948540 h 4885973"/>
              <a:gd name="connsiteX21375" fmla="*/ 2045209 w 6085020"/>
              <a:gd name="connsiteY21375" fmla="*/ 2942486 h 4885973"/>
              <a:gd name="connsiteX21376" fmla="*/ 2229970 w 6085020"/>
              <a:gd name="connsiteY21376" fmla="*/ 2942281 h 4885973"/>
              <a:gd name="connsiteX21377" fmla="*/ 2229970 w 6085020"/>
              <a:gd name="connsiteY21377" fmla="*/ 2942281 h 4885973"/>
              <a:gd name="connsiteX21378" fmla="*/ 5428028 w 6085020"/>
              <a:gd name="connsiteY21378" fmla="*/ 2942091 h 4885973"/>
              <a:gd name="connsiteX21379" fmla="*/ 5428436 w 6085020"/>
              <a:gd name="connsiteY21379" fmla="*/ 2943040 h 4885973"/>
              <a:gd name="connsiteX21380" fmla="*/ 5427458 w 6085020"/>
              <a:gd name="connsiteY21380" fmla="*/ 2943040 h 4885973"/>
              <a:gd name="connsiteX21381" fmla="*/ 5427458 w 6085020"/>
              <a:gd name="connsiteY21381" fmla="*/ 2944747 h 4885973"/>
              <a:gd name="connsiteX21382" fmla="*/ 5429169 w 6085020"/>
              <a:gd name="connsiteY21382" fmla="*/ 2944747 h 4885973"/>
              <a:gd name="connsiteX21383" fmla="*/ 5428436 w 6085020"/>
              <a:gd name="connsiteY21383" fmla="*/ 2943040 h 4885973"/>
              <a:gd name="connsiteX21384" fmla="*/ 5429169 w 6085020"/>
              <a:gd name="connsiteY21384" fmla="*/ 2943040 h 4885973"/>
              <a:gd name="connsiteX21385" fmla="*/ 1150829 w 6085020"/>
              <a:gd name="connsiteY21385" fmla="*/ 2941333 h 4885973"/>
              <a:gd name="connsiteX21386" fmla="*/ 1149689 w 6085020"/>
              <a:gd name="connsiteY21386" fmla="*/ 2942660 h 4885973"/>
              <a:gd name="connsiteX21387" fmla="*/ 1150829 w 6085020"/>
              <a:gd name="connsiteY21387" fmla="*/ 2942091 h 4885973"/>
              <a:gd name="connsiteX21388" fmla="*/ 1150829 w 6085020"/>
              <a:gd name="connsiteY21388" fmla="*/ 2943229 h 4885973"/>
              <a:gd name="connsiteX21389" fmla="*/ 1151970 w 6085020"/>
              <a:gd name="connsiteY21389" fmla="*/ 2941333 h 4885973"/>
              <a:gd name="connsiteX21390" fmla="*/ 312808 w 6085020"/>
              <a:gd name="connsiteY21390" fmla="*/ 2940953 h 4885973"/>
              <a:gd name="connsiteX21391" fmla="*/ 298356 w 6085020"/>
              <a:gd name="connsiteY21391" fmla="*/ 2955558 h 4885973"/>
              <a:gd name="connsiteX21392" fmla="*/ 283714 w 6085020"/>
              <a:gd name="connsiteY21392" fmla="*/ 2969972 h 4885973"/>
              <a:gd name="connsiteX21393" fmla="*/ 330493 w 6085020"/>
              <a:gd name="connsiteY21393" fmla="*/ 2987801 h 4885973"/>
              <a:gd name="connsiteX21394" fmla="*/ 377271 w 6085020"/>
              <a:gd name="connsiteY21394" fmla="*/ 3005629 h 4885973"/>
              <a:gd name="connsiteX21395" fmla="*/ 345135 w 6085020"/>
              <a:gd name="connsiteY21395" fmla="*/ 2973196 h 4885973"/>
              <a:gd name="connsiteX21396" fmla="*/ 5476898 w 6085020"/>
              <a:gd name="connsiteY21396" fmla="*/ 2940384 h 4885973"/>
              <a:gd name="connsiteX21397" fmla="*/ 5476898 w 6085020"/>
              <a:gd name="connsiteY21397" fmla="*/ 2942091 h 4885973"/>
              <a:gd name="connsiteX21398" fmla="*/ 5478478 w 6085020"/>
              <a:gd name="connsiteY21398" fmla="*/ 2942091 h 4885973"/>
              <a:gd name="connsiteX21399" fmla="*/ 5478420 w 6085020"/>
              <a:gd name="connsiteY21399" fmla="*/ 2942850 h 4885973"/>
              <a:gd name="connsiteX21400" fmla="*/ 5478610 w 6085020"/>
              <a:gd name="connsiteY21400" fmla="*/ 2942091 h 4885973"/>
              <a:gd name="connsiteX21401" fmla="*/ 5478478 w 6085020"/>
              <a:gd name="connsiteY21401" fmla="*/ 2942091 h 4885973"/>
              <a:gd name="connsiteX21402" fmla="*/ 5478610 w 6085020"/>
              <a:gd name="connsiteY21402" fmla="*/ 2940384 h 4885973"/>
              <a:gd name="connsiteX21403" fmla="*/ 5476898 w 6085020"/>
              <a:gd name="connsiteY21403" fmla="*/ 2940384 h 4885973"/>
              <a:gd name="connsiteX21404" fmla="*/ 2327990 w 6085020"/>
              <a:gd name="connsiteY21404" fmla="*/ 2940322 h 4885973"/>
              <a:gd name="connsiteX21405" fmla="*/ 2333605 w 6085020"/>
              <a:gd name="connsiteY21405" fmla="*/ 2943229 h 4885973"/>
              <a:gd name="connsiteX21406" fmla="*/ 2327990 w 6085020"/>
              <a:gd name="connsiteY21406" fmla="*/ 2940322 h 4885973"/>
              <a:gd name="connsiteX21407" fmla="*/ 5445142 w 6085020"/>
              <a:gd name="connsiteY21407" fmla="*/ 2939815 h 4885973"/>
              <a:gd name="connsiteX21408" fmla="*/ 5438867 w 6085020"/>
              <a:gd name="connsiteY21408" fmla="*/ 2942471 h 4885973"/>
              <a:gd name="connsiteX21409" fmla="*/ 5441529 w 6085020"/>
              <a:gd name="connsiteY21409" fmla="*/ 2945126 h 4885973"/>
              <a:gd name="connsiteX21410" fmla="*/ 5445142 w 6085020"/>
              <a:gd name="connsiteY21410" fmla="*/ 2947013 h 4885973"/>
              <a:gd name="connsiteX21411" fmla="*/ 5445142 w 6085020"/>
              <a:gd name="connsiteY21411" fmla="*/ 2947592 h 4885973"/>
              <a:gd name="connsiteX21412" fmla="*/ 5445523 w 6085020"/>
              <a:gd name="connsiteY21412" fmla="*/ 2947212 h 4885973"/>
              <a:gd name="connsiteX21413" fmla="*/ 5445142 w 6085020"/>
              <a:gd name="connsiteY21413" fmla="*/ 2947013 h 4885973"/>
              <a:gd name="connsiteX21414" fmla="*/ 5445142 w 6085020"/>
              <a:gd name="connsiteY21414" fmla="*/ 2943609 h 4885973"/>
              <a:gd name="connsiteX21415" fmla="*/ 5149277 w 6085020"/>
              <a:gd name="connsiteY21415" fmla="*/ 2939758 h 4885973"/>
              <a:gd name="connsiteX21416" fmla="*/ 5148878 w 6085020"/>
              <a:gd name="connsiteY21416" fmla="*/ 2940953 h 4885973"/>
              <a:gd name="connsiteX21417" fmla="*/ 5149448 w 6085020"/>
              <a:gd name="connsiteY21417" fmla="*/ 2941522 h 4885973"/>
              <a:gd name="connsiteX21418" fmla="*/ 5151065 w 6085020"/>
              <a:gd name="connsiteY21418" fmla="*/ 2941617 h 4885973"/>
              <a:gd name="connsiteX21419" fmla="*/ 5151160 w 6085020"/>
              <a:gd name="connsiteY21419" fmla="*/ 2941522 h 4885973"/>
              <a:gd name="connsiteX21420" fmla="*/ 5151160 w 6085020"/>
              <a:gd name="connsiteY21420" fmla="*/ 2939815 h 4885973"/>
              <a:gd name="connsiteX21421" fmla="*/ 5149277 w 6085020"/>
              <a:gd name="connsiteY21421" fmla="*/ 2939758 h 4885973"/>
              <a:gd name="connsiteX21422" fmla="*/ 5494393 w 6085020"/>
              <a:gd name="connsiteY21422" fmla="*/ 2937919 h 4885973"/>
              <a:gd name="connsiteX21423" fmla="*/ 5497436 w 6085020"/>
              <a:gd name="connsiteY21423" fmla="*/ 2940953 h 4885973"/>
              <a:gd name="connsiteX21424" fmla="*/ 5500288 w 6085020"/>
              <a:gd name="connsiteY21424" fmla="*/ 2943988 h 4885973"/>
              <a:gd name="connsiteX21425" fmla="*/ 5501809 w 6085020"/>
              <a:gd name="connsiteY21425" fmla="*/ 2941712 h 4885973"/>
              <a:gd name="connsiteX21426" fmla="*/ 5503330 w 6085020"/>
              <a:gd name="connsiteY21426" fmla="*/ 2939626 h 4885973"/>
              <a:gd name="connsiteX21427" fmla="*/ 5506183 w 6085020"/>
              <a:gd name="connsiteY21427" fmla="*/ 2946074 h 4885973"/>
              <a:gd name="connsiteX21428" fmla="*/ 5521395 w 6085020"/>
              <a:gd name="connsiteY21428" fmla="*/ 2946074 h 4885973"/>
              <a:gd name="connsiteX21429" fmla="*/ 5515881 w 6085020"/>
              <a:gd name="connsiteY21429" fmla="*/ 2944557 h 4885973"/>
              <a:gd name="connsiteX21430" fmla="*/ 5510176 w 6085020"/>
              <a:gd name="connsiteY21430" fmla="*/ 2943229 h 4885973"/>
              <a:gd name="connsiteX21431" fmla="*/ 5510176 w 6085020"/>
              <a:gd name="connsiteY21431" fmla="*/ 2938488 h 4885973"/>
              <a:gd name="connsiteX21432" fmla="*/ 5507514 w 6085020"/>
              <a:gd name="connsiteY21432" fmla="*/ 2938488 h 4885973"/>
              <a:gd name="connsiteX21433" fmla="*/ 5499717 w 6085020"/>
              <a:gd name="connsiteY21433" fmla="*/ 2938488 h 4885973"/>
              <a:gd name="connsiteX21434" fmla="*/ 259365 w 6085020"/>
              <a:gd name="connsiteY21434" fmla="*/ 2937762 h 4885973"/>
              <a:gd name="connsiteX21435" fmla="*/ 257092 w 6085020"/>
              <a:gd name="connsiteY21435" fmla="*/ 2939815 h 4885973"/>
              <a:gd name="connsiteX21436" fmla="*/ 259365 w 6085020"/>
              <a:gd name="connsiteY21436" fmla="*/ 2937762 h 4885973"/>
              <a:gd name="connsiteX21437" fmla="*/ 3405710 w 6085020"/>
              <a:gd name="connsiteY21437" fmla="*/ 2937540 h 4885973"/>
              <a:gd name="connsiteX21438" fmla="*/ 3405710 w 6085020"/>
              <a:gd name="connsiteY21438" fmla="*/ 2937540 h 4885973"/>
              <a:gd name="connsiteX21439" fmla="*/ 759296 w 6085020"/>
              <a:gd name="connsiteY21439" fmla="*/ 2937540 h 4885973"/>
              <a:gd name="connsiteX21440" fmla="*/ 759296 w 6085020"/>
              <a:gd name="connsiteY21440" fmla="*/ 2937540 h 4885973"/>
              <a:gd name="connsiteX21441" fmla="*/ 1910316 w 6085020"/>
              <a:gd name="connsiteY21441" fmla="*/ 2937350 h 4885973"/>
              <a:gd name="connsiteX21442" fmla="*/ 1910316 w 6085020"/>
              <a:gd name="connsiteY21442" fmla="*/ 2937350 h 4885973"/>
              <a:gd name="connsiteX21443" fmla="*/ 665549 w 6085020"/>
              <a:gd name="connsiteY21443" fmla="*/ 2937350 h 4885973"/>
              <a:gd name="connsiteX21444" fmla="*/ 665549 w 6085020"/>
              <a:gd name="connsiteY21444" fmla="*/ 2937350 h 4885973"/>
              <a:gd name="connsiteX21445" fmla="*/ 1816569 w 6085020"/>
              <a:gd name="connsiteY21445" fmla="*/ 2936971 h 4885973"/>
              <a:gd name="connsiteX21446" fmla="*/ 1826647 w 6085020"/>
              <a:gd name="connsiteY21446" fmla="*/ 2958782 h 4885973"/>
              <a:gd name="connsiteX21447" fmla="*/ 1827027 w 6085020"/>
              <a:gd name="connsiteY21447" fmla="*/ 2957834 h 4885973"/>
              <a:gd name="connsiteX21448" fmla="*/ 1816569 w 6085020"/>
              <a:gd name="connsiteY21448" fmla="*/ 2936971 h 4885973"/>
              <a:gd name="connsiteX21449" fmla="*/ 5458834 w 6085020"/>
              <a:gd name="connsiteY21449" fmla="*/ 2936022 h 4885973"/>
              <a:gd name="connsiteX21450" fmla="*/ 5462256 w 6085020"/>
              <a:gd name="connsiteY21450" fmla="*/ 2941333 h 4885973"/>
              <a:gd name="connsiteX21451" fmla="*/ 5463207 w 6085020"/>
              <a:gd name="connsiteY21451" fmla="*/ 2939057 h 4885973"/>
              <a:gd name="connsiteX21452" fmla="*/ 5463207 w 6085020"/>
              <a:gd name="connsiteY21452" fmla="*/ 2936971 h 4885973"/>
              <a:gd name="connsiteX21453" fmla="*/ 5461116 w 6085020"/>
              <a:gd name="connsiteY21453" fmla="*/ 2936971 h 4885973"/>
              <a:gd name="connsiteX21454" fmla="*/ 5429359 w 6085020"/>
              <a:gd name="connsiteY21454" fmla="*/ 2935643 h 4885973"/>
              <a:gd name="connsiteX21455" fmla="*/ 5428218 w 6085020"/>
              <a:gd name="connsiteY21455" fmla="*/ 2936402 h 4885973"/>
              <a:gd name="connsiteX21456" fmla="*/ 5429359 w 6085020"/>
              <a:gd name="connsiteY21456" fmla="*/ 2937350 h 4885973"/>
              <a:gd name="connsiteX21457" fmla="*/ 5431070 w 6085020"/>
              <a:gd name="connsiteY21457" fmla="*/ 2937350 h 4885973"/>
              <a:gd name="connsiteX21458" fmla="*/ 5431070 w 6085020"/>
              <a:gd name="connsiteY21458" fmla="*/ 2935643 h 4885973"/>
              <a:gd name="connsiteX21459" fmla="*/ 5429359 w 6085020"/>
              <a:gd name="connsiteY21459" fmla="*/ 2935643 h 4885973"/>
              <a:gd name="connsiteX21460" fmla="*/ 5153252 w 6085020"/>
              <a:gd name="connsiteY21460" fmla="*/ 2935074 h 4885973"/>
              <a:gd name="connsiteX21461" fmla="*/ 5156674 w 6085020"/>
              <a:gd name="connsiteY21461" fmla="*/ 2945505 h 4885973"/>
              <a:gd name="connsiteX21462" fmla="*/ 5148118 w 6085020"/>
              <a:gd name="connsiteY21462" fmla="*/ 2957644 h 4885973"/>
              <a:gd name="connsiteX21463" fmla="*/ 5139751 w 6085020"/>
              <a:gd name="connsiteY21463" fmla="*/ 2969783 h 4885973"/>
              <a:gd name="connsiteX21464" fmla="*/ 5131193 w 6085020"/>
              <a:gd name="connsiteY21464" fmla="*/ 2966179 h 4885973"/>
              <a:gd name="connsiteX21465" fmla="*/ 5124728 w 6085020"/>
              <a:gd name="connsiteY21465" fmla="*/ 2962765 h 4885973"/>
              <a:gd name="connsiteX21466" fmla="*/ 5131573 w 6085020"/>
              <a:gd name="connsiteY21466" fmla="*/ 2956885 h 4885973"/>
              <a:gd name="connsiteX21467" fmla="*/ 5128721 w 6085020"/>
              <a:gd name="connsiteY21467" fmla="*/ 2956885 h 4885973"/>
              <a:gd name="connsiteX21468" fmla="*/ 5130433 w 6085020"/>
              <a:gd name="connsiteY21468" fmla="*/ 2955178 h 4885973"/>
              <a:gd name="connsiteX21469" fmla="*/ 5138229 w 6085020"/>
              <a:gd name="connsiteY21469" fmla="*/ 2947971 h 4885973"/>
              <a:gd name="connsiteX21470" fmla="*/ 5136898 w 6085020"/>
              <a:gd name="connsiteY21470" fmla="*/ 2944747 h 4885973"/>
              <a:gd name="connsiteX21471" fmla="*/ 2850784 w 6085020"/>
              <a:gd name="connsiteY21471" fmla="*/ 2934884 h 4885973"/>
              <a:gd name="connsiteX21472" fmla="*/ 2840944 w 6085020"/>
              <a:gd name="connsiteY21472" fmla="*/ 2947971 h 4885973"/>
              <a:gd name="connsiteX21473" fmla="*/ 2841324 w 6085020"/>
              <a:gd name="connsiteY21473" fmla="*/ 2949109 h 4885973"/>
              <a:gd name="connsiteX21474" fmla="*/ 2852353 w 6085020"/>
              <a:gd name="connsiteY21474" fmla="*/ 2949109 h 4885973"/>
              <a:gd name="connsiteX21475" fmla="*/ 2850784 w 6085020"/>
              <a:gd name="connsiteY21475" fmla="*/ 2934884 h 4885973"/>
              <a:gd name="connsiteX21476" fmla="*/ 5370411 w 6085020"/>
              <a:gd name="connsiteY21476" fmla="*/ 2934694 h 4885973"/>
              <a:gd name="connsiteX21477" fmla="*/ 5375545 w 6085020"/>
              <a:gd name="connsiteY21477" fmla="*/ 2938867 h 4885973"/>
              <a:gd name="connsiteX21478" fmla="*/ 5380869 w 6085020"/>
              <a:gd name="connsiteY21478" fmla="*/ 2943229 h 4885973"/>
              <a:gd name="connsiteX21479" fmla="*/ 5382390 w 6085020"/>
              <a:gd name="connsiteY21479" fmla="*/ 2939057 h 4885973"/>
              <a:gd name="connsiteX21480" fmla="*/ 5376306 w 6085020"/>
              <a:gd name="connsiteY21480" fmla="*/ 2936781 h 4885973"/>
              <a:gd name="connsiteX21481" fmla="*/ 5444191 w 6085020"/>
              <a:gd name="connsiteY21481" fmla="*/ 2933936 h 4885973"/>
              <a:gd name="connsiteX21482" fmla="*/ 5442670 w 6085020"/>
              <a:gd name="connsiteY21482" fmla="*/ 2934505 h 4885973"/>
              <a:gd name="connsiteX21483" fmla="*/ 5443050 w 6085020"/>
              <a:gd name="connsiteY21483" fmla="*/ 2935453 h 4885973"/>
              <a:gd name="connsiteX21484" fmla="*/ 5442879 w 6085020"/>
              <a:gd name="connsiteY21484" fmla="*/ 2937331 h 4885973"/>
              <a:gd name="connsiteX21485" fmla="*/ 5444762 w 6085020"/>
              <a:gd name="connsiteY21485" fmla="*/ 2937483 h 4885973"/>
              <a:gd name="connsiteX21486" fmla="*/ 5444933 w 6085020"/>
              <a:gd name="connsiteY21486" fmla="*/ 2935624 h 4885973"/>
              <a:gd name="connsiteX21487" fmla="*/ 5444762 w 6085020"/>
              <a:gd name="connsiteY21487" fmla="*/ 2935453 h 4885973"/>
              <a:gd name="connsiteX21488" fmla="*/ 5444191 w 6085020"/>
              <a:gd name="connsiteY21488" fmla="*/ 2933936 h 4885973"/>
              <a:gd name="connsiteX21489" fmla="*/ 5492682 w 6085020"/>
              <a:gd name="connsiteY21489" fmla="*/ 2933746 h 4885973"/>
              <a:gd name="connsiteX21490" fmla="*/ 5491160 w 6085020"/>
              <a:gd name="connsiteY21490" fmla="*/ 2933944 h 4885973"/>
              <a:gd name="connsiteX21491" fmla="*/ 5491160 w 6085020"/>
              <a:gd name="connsiteY21491" fmla="*/ 2933936 h 4885973"/>
              <a:gd name="connsiteX21492" fmla="*/ 5491159 w 6085020"/>
              <a:gd name="connsiteY21492" fmla="*/ 2933945 h 4885973"/>
              <a:gd name="connsiteX21493" fmla="*/ 5490495 w 6085020"/>
              <a:gd name="connsiteY21493" fmla="*/ 2934031 h 4885973"/>
              <a:gd name="connsiteX21494" fmla="*/ 5490780 w 6085020"/>
              <a:gd name="connsiteY21494" fmla="*/ 2936212 h 4885973"/>
              <a:gd name="connsiteX21495" fmla="*/ 5491159 w 6085020"/>
              <a:gd name="connsiteY21495" fmla="*/ 2933945 h 4885973"/>
              <a:gd name="connsiteX21496" fmla="*/ 5491160 w 6085020"/>
              <a:gd name="connsiteY21496" fmla="*/ 2933944 h 4885973"/>
              <a:gd name="connsiteX21497" fmla="*/ 5491160 w 6085020"/>
              <a:gd name="connsiteY21497" fmla="*/ 2935643 h 4885973"/>
              <a:gd name="connsiteX21498" fmla="*/ 5492682 w 6085020"/>
              <a:gd name="connsiteY21498" fmla="*/ 2935643 h 4885973"/>
              <a:gd name="connsiteX21499" fmla="*/ 5492682 w 6085020"/>
              <a:gd name="connsiteY21499" fmla="*/ 2933746 h 4885973"/>
              <a:gd name="connsiteX21500" fmla="*/ 828514 w 6085020"/>
              <a:gd name="connsiteY21500" fmla="*/ 2932987 h 4885973"/>
              <a:gd name="connsiteX21501" fmla="*/ 828514 w 6085020"/>
              <a:gd name="connsiteY21501" fmla="*/ 2943419 h 4885973"/>
              <a:gd name="connsiteX21502" fmla="*/ 838972 w 6085020"/>
              <a:gd name="connsiteY21502" fmla="*/ 2943419 h 4885973"/>
              <a:gd name="connsiteX21503" fmla="*/ 838972 w 6085020"/>
              <a:gd name="connsiteY21503" fmla="*/ 2932987 h 4885973"/>
              <a:gd name="connsiteX21504" fmla="*/ 2654305 w 6085020"/>
              <a:gd name="connsiteY21504" fmla="*/ 2932703 h 4885973"/>
              <a:gd name="connsiteX21505" fmla="*/ 2641849 w 6085020"/>
              <a:gd name="connsiteY21505" fmla="*/ 2949488 h 4885973"/>
              <a:gd name="connsiteX21506" fmla="*/ 2662767 w 6085020"/>
              <a:gd name="connsiteY21506" fmla="*/ 2949488 h 4885973"/>
              <a:gd name="connsiteX21507" fmla="*/ 2654305 w 6085020"/>
              <a:gd name="connsiteY21507" fmla="*/ 2932703 h 4885973"/>
              <a:gd name="connsiteX21508" fmla="*/ 2565787 w 6085020"/>
              <a:gd name="connsiteY21508" fmla="*/ 2932608 h 4885973"/>
              <a:gd name="connsiteX21509" fmla="*/ 2565787 w 6085020"/>
              <a:gd name="connsiteY21509" fmla="*/ 2932608 h 4885973"/>
              <a:gd name="connsiteX21510" fmla="*/ 590817 w 6085020"/>
              <a:gd name="connsiteY21510" fmla="*/ 2932229 h 4885973"/>
              <a:gd name="connsiteX21511" fmla="*/ 590817 w 6085020"/>
              <a:gd name="connsiteY21511" fmla="*/ 2942660 h 4885973"/>
              <a:gd name="connsiteX21512" fmla="*/ 601276 w 6085020"/>
              <a:gd name="connsiteY21512" fmla="*/ 2942660 h 4885973"/>
              <a:gd name="connsiteX21513" fmla="*/ 601276 w 6085020"/>
              <a:gd name="connsiteY21513" fmla="*/ 2932229 h 4885973"/>
              <a:gd name="connsiteX21514" fmla="*/ 363009 w 6085020"/>
              <a:gd name="connsiteY21514" fmla="*/ 2932229 h 4885973"/>
              <a:gd name="connsiteX21515" fmla="*/ 363009 w 6085020"/>
              <a:gd name="connsiteY21515" fmla="*/ 2932229 h 4885973"/>
              <a:gd name="connsiteX21516" fmla="*/ 2532509 w 6085020"/>
              <a:gd name="connsiteY21516" fmla="*/ 2932039 h 4885973"/>
              <a:gd name="connsiteX21517" fmla="*/ 2527185 w 6085020"/>
              <a:gd name="connsiteY21517" fmla="*/ 2952902 h 4885973"/>
              <a:gd name="connsiteX21518" fmla="*/ 2532509 w 6085020"/>
              <a:gd name="connsiteY21518" fmla="*/ 2932229 h 4885973"/>
              <a:gd name="connsiteX21519" fmla="*/ 5449516 w 6085020"/>
              <a:gd name="connsiteY21519" fmla="*/ 2931850 h 4885973"/>
              <a:gd name="connsiteX21520" fmla="*/ 5451798 w 6085020"/>
              <a:gd name="connsiteY21520" fmla="*/ 2936402 h 4885973"/>
              <a:gd name="connsiteX21521" fmla="*/ 5453699 w 6085020"/>
              <a:gd name="connsiteY21521" fmla="*/ 2940005 h 4885973"/>
              <a:gd name="connsiteX21522" fmla="*/ 5453699 w 6085020"/>
              <a:gd name="connsiteY21522" fmla="*/ 2932798 h 4885973"/>
              <a:gd name="connsiteX21523" fmla="*/ 5451608 w 6085020"/>
              <a:gd name="connsiteY21523" fmla="*/ 2932798 h 4885973"/>
              <a:gd name="connsiteX21524" fmla="*/ 744274 w 6085020"/>
              <a:gd name="connsiteY21524" fmla="*/ 2931850 h 4885973"/>
              <a:gd name="connsiteX21525" fmla="*/ 734412 w 6085020"/>
              <a:gd name="connsiteY21525" fmla="*/ 2934289 h 4885973"/>
              <a:gd name="connsiteX21526" fmla="*/ 728961 w 6085020"/>
              <a:gd name="connsiteY21526" fmla="*/ 2942251 h 4885973"/>
              <a:gd name="connsiteX21527" fmla="*/ 728681 w 6085020"/>
              <a:gd name="connsiteY21527" fmla="*/ 2942281 h 4885973"/>
              <a:gd name="connsiteX21528" fmla="*/ 728681 w 6085020"/>
              <a:gd name="connsiteY21528" fmla="*/ 2942660 h 4885973"/>
              <a:gd name="connsiteX21529" fmla="*/ 728961 w 6085020"/>
              <a:gd name="connsiteY21529" fmla="*/ 2942251 h 4885973"/>
              <a:gd name="connsiteX21530" fmla="*/ 740828 w 6085020"/>
              <a:gd name="connsiteY21530" fmla="*/ 2940977 h 4885973"/>
              <a:gd name="connsiteX21531" fmla="*/ 744274 w 6085020"/>
              <a:gd name="connsiteY21531" fmla="*/ 2931850 h 4885973"/>
              <a:gd name="connsiteX21532" fmla="*/ 3369009 w 6085020"/>
              <a:gd name="connsiteY21532" fmla="*/ 2931470 h 4885973"/>
              <a:gd name="connsiteX21533" fmla="*/ 3369009 w 6085020"/>
              <a:gd name="connsiteY21533" fmla="*/ 2931470 h 4885973"/>
              <a:gd name="connsiteX21534" fmla="*/ 2024600 w 6085020"/>
              <a:gd name="connsiteY21534" fmla="*/ 2931470 h 4885973"/>
              <a:gd name="connsiteX21535" fmla="*/ 2024600 w 6085020"/>
              <a:gd name="connsiteY21535" fmla="*/ 2931470 h 4885973"/>
              <a:gd name="connsiteX21536" fmla="*/ 5519510 w 6085020"/>
              <a:gd name="connsiteY21536" fmla="*/ 2930557 h 4885973"/>
              <a:gd name="connsiteX21537" fmla="*/ 5519565 w 6085020"/>
              <a:gd name="connsiteY21537" fmla="*/ 2930681 h 4885973"/>
              <a:gd name="connsiteX21538" fmla="*/ 5519626 w 6085020"/>
              <a:gd name="connsiteY21538" fmla="*/ 2931470 h 4885973"/>
              <a:gd name="connsiteX21539" fmla="*/ 5519494 w 6085020"/>
              <a:gd name="connsiteY21539" fmla="*/ 2931470 h 4885973"/>
              <a:gd name="connsiteX21540" fmla="*/ 5519494 w 6085020"/>
              <a:gd name="connsiteY21540" fmla="*/ 2930563 h 4885973"/>
              <a:gd name="connsiteX21541" fmla="*/ 5555814 w 6085020"/>
              <a:gd name="connsiteY21541" fmla="*/ 2930522 h 4885973"/>
              <a:gd name="connsiteX21542" fmla="*/ 5556004 w 6085020"/>
              <a:gd name="connsiteY21542" fmla="*/ 2931660 h 4885973"/>
              <a:gd name="connsiteX21543" fmla="*/ 5556955 w 6085020"/>
              <a:gd name="connsiteY21543" fmla="*/ 2931660 h 4885973"/>
              <a:gd name="connsiteX21544" fmla="*/ 5556955 w 6085020"/>
              <a:gd name="connsiteY21544" fmla="*/ 2930522 h 4885973"/>
              <a:gd name="connsiteX21545" fmla="*/ 5519550 w 6085020"/>
              <a:gd name="connsiteY21545" fmla="*/ 2930496 h 4885973"/>
              <a:gd name="connsiteX21546" fmla="*/ 5519554 w 6085020"/>
              <a:gd name="connsiteY21546" fmla="*/ 2930539 h 4885973"/>
              <a:gd name="connsiteX21547" fmla="*/ 5519510 w 6085020"/>
              <a:gd name="connsiteY21547" fmla="*/ 2930557 h 4885973"/>
              <a:gd name="connsiteX21548" fmla="*/ 5519494 w 6085020"/>
              <a:gd name="connsiteY21548" fmla="*/ 2930522 h 4885973"/>
              <a:gd name="connsiteX21549" fmla="*/ 5505824 w 6085020"/>
              <a:gd name="connsiteY21549" fmla="*/ 2930413 h 4885973"/>
              <a:gd name="connsiteX21550" fmla="*/ 5505919 w 6085020"/>
              <a:gd name="connsiteY21550" fmla="*/ 2931660 h 4885973"/>
              <a:gd name="connsiteX21551" fmla="*/ 5505803 w 6085020"/>
              <a:gd name="connsiteY21551" fmla="*/ 2931660 h 4885973"/>
              <a:gd name="connsiteX21552" fmla="*/ 5505803 w 6085020"/>
              <a:gd name="connsiteY21552" fmla="*/ 2930419 h 4885973"/>
              <a:gd name="connsiteX21553" fmla="*/ 2932415 w 6085020"/>
              <a:gd name="connsiteY21553" fmla="*/ 2930296 h 4885973"/>
              <a:gd name="connsiteX21554" fmla="*/ 2933360 w 6085020"/>
              <a:gd name="connsiteY21554" fmla="*/ 2931091 h 4885973"/>
              <a:gd name="connsiteX21555" fmla="*/ 2932599 w 6085020"/>
              <a:gd name="connsiteY21555" fmla="*/ 2931091 h 4885973"/>
              <a:gd name="connsiteX21556" fmla="*/ 3238229 w 6085020"/>
              <a:gd name="connsiteY21556" fmla="*/ 2930214 h 4885973"/>
              <a:gd name="connsiteX21557" fmla="*/ 3237991 w 6085020"/>
              <a:gd name="connsiteY21557" fmla="*/ 2946833 h 4885973"/>
              <a:gd name="connsiteX21558" fmla="*/ 3236660 w 6085020"/>
              <a:gd name="connsiteY21558" fmla="*/ 2945695 h 4885973"/>
              <a:gd name="connsiteX21559" fmla="*/ 3233618 w 6085020"/>
              <a:gd name="connsiteY21559" fmla="*/ 2940953 h 4885973"/>
              <a:gd name="connsiteX21560" fmla="*/ 3233618 w 6085020"/>
              <a:gd name="connsiteY21560" fmla="*/ 2931660 h 4885973"/>
              <a:gd name="connsiteX21561" fmla="*/ 3238229 w 6085020"/>
              <a:gd name="connsiteY21561" fmla="*/ 2930214 h 4885973"/>
              <a:gd name="connsiteX21562" fmla="*/ 5392469 w 6085020"/>
              <a:gd name="connsiteY21562" fmla="*/ 2930143 h 4885973"/>
              <a:gd name="connsiteX21563" fmla="*/ 5392507 w 6085020"/>
              <a:gd name="connsiteY21563" fmla="*/ 2930237 h 4885973"/>
              <a:gd name="connsiteX21564" fmla="*/ 5392126 w 6085020"/>
              <a:gd name="connsiteY21564" fmla="*/ 2931169 h 4885973"/>
              <a:gd name="connsiteX21565" fmla="*/ 5521015 w 6085020"/>
              <a:gd name="connsiteY21565" fmla="*/ 2929953 h 4885973"/>
              <a:gd name="connsiteX21566" fmla="*/ 5521015 w 6085020"/>
              <a:gd name="connsiteY21566" fmla="*/ 2931470 h 4885973"/>
              <a:gd name="connsiteX21567" fmla="*/ 5519916 w 6085020"/>
              <a:gd name="connsiteY21567" fmla="*/ 2931470 h 4885973"/>
              <a:gd name="connsiteX21568" fmla="*/ 5519565 w 6085020"/>
              <a:gd name="connsiteY21568" fmla="*/ 2930681 h 4885973"/>
              <a:gd name="connsiteX21569" fmla="*/ 5519554 w 6085020"/>
              <a:gd name="connsiteY21569" fmla="*/ 2930539 h 4885973"/>
              <a:gd name="connsiteX21570" fmla="*/ 5507514 w 6085020"/>
              <a:gd name="connsiteY21570" fmla="*/ 2929953 h 4885973"/>
              <a:gd name="connsiteX21571" fmla="*/ 5505824 w 6085020"/>
              <a:gd name="connsiteY21571" fmla="*/ 2930413 h 4885973"/>
              <a:gd name="connsiteX21572" fmla="*/ 5505803 w 6085020"/>
              <a:gd name="connsiteY21572" fmla="*/ 2930143 h 4885973"/>
              <a:gd name="connsiteX21573" fmla="*/ 5505803 w 6085020"/>
              <a:gd name="connsiteY21573" fmla="*/ 2930419 h 4885973"/>
              <a:gd name="connsiteX21574" fmla="*/ 5505422 w 6085020"/>
              <a:gd name="connsiteY21574" fmla="*/ 2930522 h 4885973"/>
              <a:gd name="connsiteX21575" fmla="*/ 5505992 w 6085020"/>
              <a:gd name="connsiteY21575" fmla="*/ 2932608 h 4885973"/>
              <a:gd name="connsiteX21576" fmla="*/ 5505919 w 6085020"/>
              <a:gd name="connsiteY21576" fmla="*/ 2931660 h 4885973"/>
              <a:gd name="connsiteX21577" fmla="*/ 5507514 w 6085020"/>
              <a:gd name="connsiteY21577" fmla="*/ 2931660 h 4885973"/>
              <a:gd name="connsiteX21578" fmla="*/ 5507609 w 6085020"/>
              <a:gd name="connsiteY21578" fmla="*/ 2930048 h 4885973"/>
              <a:gd name="connsiteX21579" fmla="*/ 5507514 w 6085020"/>
              <a:gd name="connsiteY21579" fmla="*/ 2929953 h 4885973"/>
              <a:gd name="connsiteX21580" fmla="*/ 5431261 w 6085020"/>
              <a:gd name="connsiteY21580" fmla="*/ 2928815 h 4885973"/>
              <a:gd name="connsiteX21581" fmla="*/ 5429359 w 6085020"/>
              <a:gd name="connsiteY21581" fmla="*/ 2929004 h 4885973"/>
              <a:gd name="connsiteX21582" fmla="*/ 5430500 w 6085020"/>
              <a:gd name="connsiteY21582" fmla="*/ 2929953 h 4885973"/>
              <a:gd name="connsiteX21583" fmla="*/ 5429911 w 6085020"/>
              <a:gd name="connsiteY21583" fmla="*/ 2931736 h 4885973"/>
              <a:gd name="connsiteX21584" fmla="*/ 5431451 w 6085020"/>
              <a:gd name="connsiteY21584" fmla="*/ 2932418 h 4885973"/>
              <a:gd name="connsiteX21585" fmla="*/ 5431546 w 6085020"/>
              <a:gd name="connsiteY21585" fmla="*/ 2930806 h 4885973"/>
              <a:gd name="connsiteX21586" fmla="*/ 5431451 w 6085020"/>
              <a:gd name="connsiteY21586" fmla="*/ 2930712 h 4885973"/>
              <a:gd name="connsiteX21587" fmla="*/ 5431261 w 6085020"/>
              <a:gd name="connsiteY21587" fmla="*/ 2928815 h 4885973"/>
              <a:gd name="connsiteX21588" fmla="*/ 5557715 w 6085020"/>
              <a:gd name="connsiteY21588" fmla="*/ 2927677 h 4885973"/>
              <a:gd name="connsiteX21589" fmla="*/ 5558285 w 6085020"/>
              <a:gd name="connsiteY21589" fmla="*/ 2928815 h 4885973"/>
              <a:gd name="connsiteX21590" fmla="*/ 5559426 w 6085020"/>
              <a:gd name="connsiteY21590" fmla="*/ 2928815 h 4885973"/>
              <a:gd name="connsiteX21591" fmla="*/ 5559426 w 6085020"/>
              <a:gd name="connsiteY21591" fmla="*/ 2927677 h 4885973"/>
              <a:gd name="connsiteX21592" fmla="*/ 2824781 w 6085020"/>
              <a:gd name="connsiteY21592" fmla="*/ 2927677 h 4885973"/>
              <a:gd name="connsiteX21593" fmla="*/ 2817174 w 6085020"/>
              <a:gd name="connsiteY21593" fmla="*/ 2943419 h 4885973"/>
              <a:gd name="connsiteX21594" fmla="*/ 2815082 w 6085020"/>
              <a:gd name="connsiteY21594" fmla="*/ 2947971 h 4885973"/>
              <a:gd name="connsiteX21595" fmla="*/ 2815082 w 6085020"/>
              <a:gd name="connsiteY21595" fmla="*/ 2943799 h 4885973"/>
              <a:gd name="connsiteX21596" fmla="*/ 2809568 w 6085020"/>
              <a:gd name="connsiteY21596" fmla="*/ 2959351 h 4885973"/>
              <a:gd name="connsiteX21597" fmla="*/ 2825351 w 6085020"/>
              <a:gd name="connsiteY21597" fmla="*/ 2966748 h 4885973"/>
              <a:gd name="connsiteX21598" fmla="*/ 2841324 w 6085020"/>
              <a:gd name="connsiteY21598" fmla="*/ 2974335 h 4885973"/>
              <a:gd name="connsiteX21599" fmla="*/ 5221327 w 6085020"/>
              <a:gd name="connsiteY21599" fmla="*/ 2927487 h 4885973"/>
              <a:gd name="connsiteX21600" fmla="*/ 5222279 w 6085020"/>
              <a:gd name="connsiteY21600" fmla="*/ 2928815 h 4885973"/>
              <a:gd name="connsiteX21601" fmla="*/ 5220662 w 6085020"/>
              <a:gd name="connsiteY21601" fmla="*/ 2928720 h 4885973"/>
              <a:gd name="connsiteX21602" fmla="*/ 5220567 w 6085020"/>
              <a:gd name="connsiteY21602" fmla="*/ 2928815 h 4885973"/>
              <a:gd name="connsiteX21603" fmla="*/ 5220567 w 6085020"/>
              <a:gd name="connsiteY21603" fmla="*/ 2930332 h 4885973"/>
              <a:gd name="connsiteX21604" fmla="*/ 5222088 w 6085020"/>
              <a:gd name="connsiteY21604" fmla="*/ 2930332 h 4885973"/>
              <a:gd name="connsiteX21605" fmla="*/ 5223134 w 6085020"/>
              <a:gd name="connsiteY21605" fmla="*/ 2928530 h 4885973"/>
              <a:gd name="connsiteX21606" fmla="*/ 5221327 w 6085020"/>
              <a:gd name="connsiteY21606" fmla="*/ 2927487 h 4885973"/>
              <a:gd name="connsiteX21607" fmla="*/ 404274 w 6085020"/>
              <a:gd name="connsiteY21607" fmla="*/ 2927108 h 4885973"/>
              <a:gd name="connsiteX21608" fmla="*/ 391153 w 6085020"/>
              <a:gd name="connsiteY21608" fmla="*/ 2940195 h 4885973"/>
              <a:gd name="connsiteX21609" fmla="*/ 404274 w 6085020"/>
              <a:gd name="connsiteY21609" fmla="*/ 2953282 h 4885973"/>
              <a:gd name="connsiteX21610" fmla="*/ 417020 w 6085020"/>
              <a:gd name="connsiteY21610" fmla="*/ 2939835 h 4885973"/>
              <a:gd name="connsiteX21611" fmla="*/ 416947 w 6085020"/>
              <a:gd name="connsiteY21611" fmla="*/ 2939118 h 4885973"/>
              <a:gd name="connsiteX21612" fmla="*/ 417394 w 6085020"/>
              <a:gd name="connsiteY21612" fmla="*/ 2940195 h 4885973"/>
              <a:gd name="connsiteX21613" fmla="*/ 416824 w 6085020"/>
              <a:gd name="connsiteY21613" fmla="*/ 2937919 h 4885973"/>
              <a:gd name="connsiteX21614" fmla="*/ 416947 w 6085020"/>
              <a:gd name="connsiteY21614" fmla="*/ 2939118 h 4885973"/>
              <a:gd name="connsiteX21615" fmla="*/ 413552 w 6085020"/>
              <a:gd name="connsiteY21615" fmla="*/ 2930942 h 4885973"/>
              <a:gd name="connsiteX21616" fmla="*/ 404274 w 6085020"/>
              <a:gd name="connsiteY21616" fmla="*/ 2927108 h 4885973"/>
              <a:gd name="connsiteX21617" fmla="*/ 5398174 w 6085020"/>
              <a:gd name="connsiteY21617" fmla="*/ 2926918 h 4885973"/>
              <a:gd name="connsiteX21618" fmla="*/ 5392089 w 6085020"/>
              <a:gd name="connsiteY21618" fmla="*/ 2929384 h 4885973"/>
              <a:gd name="connsiteX21619" fmla="*/ 5387335 w 6085020"/>
              <a:gd name="connsiteY21619" fmla="*/ 2928056 h 4885973"/>
              <a:gd name="connsiteX21620" fmla="*/ 5385205 w 6085020"/>
              <a:gd name="connsiteY21620" fmla="*/ 2933272 h 4885973"/>
              <a:gd name="connsiteX21621" fmla="*/ 5385243 w 6085020"/>
              <a:gd name="connsiteY21621" fmla="*/ 2933367 h 4885973"/>
              <a:gd name="connsiteX21622" fmla="*/ 5390377 w 6085020"/>
              <a:gd name="connsiteY21622" fmla="*/ 2935453 h 4885973"/>
              <a:gd name="connsiteX21623" fmla="*/ 5392126 w 6085020"/>
              <a:gd name="connsiteY21623" fmla="*/ 2931169 h 4885973"/>
              <a:gd name="connsiteX21624" fmla="*/ 5392089 w 6085020"/>
              <a:gd name="connsiteY21624" fmla="*/ 2931281 h 4885973"/>
              <a:gd name="connsiteX21625" fmla="*/ 5393039 w 6085020"/>
              <a:gd name="connsiteY21625" fmla="*/ 2931281 h 4885973"/>
              <a:gd name="connsiteX21626" fmla="*/ 5394941 w 6085020"/>
              <a:gd name="connsiteY21626" fmla="*/ 2931281 h 4885973"/>
              <a:gd name="connsiteX21627" fmla="*/ 5397223 w 6085020"/>
              <a:gd name="connsiteY21627" fmla="*/ 2931281 h 4885973"/>
              <a:gd name="connsiteX21628" fmla="*/ 5397223 w 6085020"/>
              <a:gd name="connsiteY21628" fmla="*/ 2929004 h 4885973"/>
              <a:gd name="connsiteX21629" fmla="*/ 701869 w 6085020"/>
              <a:gd name="connsiteY21629" fmla="*/ 2926918 h 4885973"/>
              <a:gd name="connsiteX21630" fmla="*/ 701869 w 6085020"/>
              <a:gd name="connsiteY21630" fmla="*/ 2926918 h 4885973"/>
              <a:gd name="connsiteX21631" fmla="*/ 5338845 w 6085020"/>
              <a:gd name="connsiteY21631" fmla="*/ 2926728 h 4885973"/>
              <a:gd name="connsiteX21632" fmla="*/ 5352726 w 6085020"/>
              <a:gd name="connsiteY21632" fmla="*/ 2946833 h 4885973"/>
              <a:gd name="connsiteX21633" fmla="*/ 5366608 w 6085020"/>
              <a:gd name="connsiteY21633" fmla="*/ 2967127 h 4885973"/>
              <a:gd name="connsiteX21634" fmla="*/ 5361854 w 6085020"/>
              <a:gd name="connsiteY21634" fmla="*/ 2978697 h 4885973"/>
              <a:gd name="connsiteX21635" fmla="*/ 5357290 w 6085020"/>
              <a:gd name="connsiteY21635" fmla="*/ 2990456 h 4885973"/>
              <a:gd name="connsiteX21636" fmla="*/ 5371932 w 6085020"/>
              <a:gd name="connsiteY21636" fmla="*/ 2990456 h 4885973"/>
              <a:gd name="connsiteX21637" fmla="*/ 5373263 w 6085020"/>
              <a:gd name="connsiteY21637" fmla="*/ 2990456 h 4885973"/>
              <a:gd name="connsiteX21638" fmla="*/ 5383151 w 6085020"/>
              <a:gd name="connsiteY21638" fmla="*/ 2990456 h 4885973"/>
              <a:gd name="connsiteX21639" fmla="*/ 5386574 w 6085020"/>
              <a:gd name="connsiteY21639" fmla="*/ 2990456 h 4885973"/>
              <a:gd name="connsiteX21640" fmla="*/ 5388285 w 6085020"/>
              <a:gd name="connsiteY21640" fmla="*/ 2985904 h 4885973"/>
              <a:gd name="connsiteX21641" fmla="*/ 5389807 w 6085020"/>
              <a:gd name="connsiteY21641" fmla="*/ 2985904 h 4885973"/>
              <a:gd name="connsiteX21642" fmla="*/ 5389807 w 6085020"/>
              <a:gd name="connsiteY21642" fmla="*/ 2984387 h 4885973"/>
              <a:gd name="connsiteX21643" fmla="*/ 5388666 w 6085020"/>
              <a:gd name="connsiteY21643" fmla="*/ 2982490 h 4885973"/>
              <a:gd name="connsiteX21644" fmla="*/ 5389616 w 6085020"/>
              <a:gd name="connsiteY21644" fmla="*/ 2982490 h 4885973"/>
              <a:gd name="connsiteX21645" fmla="*/ 5392089 w 6085020"/>
              <a:gd name="connsiteY21645" fmla="*/ 2976231 h 4885973"/>
              <a:gd name="connsiteX21646" fmla="*/ 5375925 w 6085020"/>
              <a:gd name="connsiteY21646" fmla="*/ 2983059 h 4885973"/>
              <a:gd name="connsiteX21647" fmla="*/ 5374023 w 6085020"/>
              <a:gd name="connsiteY21647" fmla="*/ 2975852 h 4885973"/>
              <a:gd name="connsiteX21648" fmla="*/ 5369650 w 6085020"/>
              <a:gd name="connsiteY21648" fmla="*/ 2956885 h 4885973"/>
              <a:gd name="connsiteX21649" fmla="*/ 5362424 w 6085020"/>
              <a:gd name="connsiteY21649" fmla="*/ 2930332 h 4885973"/>
              <a:gd name="connsiteX21650" fmla="*/ 5350634 w 6085020"/>
              <a:gd name="connsiteY21650" fmla="*/ 2928435 h 4885973"/>
              <a:gd name="connsiteX21651" fmla="*/ 5490590 w 6085020"/>
              <a:gd name="connsiteY21651" fmla="*/ 2926539 h 4885973"/>
              <a:gd name="connsiteX21652" fmla="*/ 5490590 w 6085020"/>
              <a:gd name="connsiteY21652" fmla="*/ 2928056 h 4885973"/>
              <a:gd name="connsiteX21653" fmla="*/ 5491858 w 6085020"/>
              <a:gd name="connsiteY21653" fmla="*/ 2928056 h 4885973"/>
              <a:gd name="connsiteX21654" fmla="*/ 5491731 w 6085020"/>
              <a:gd name="connsiteY21654" fmla="*/ 2928815 h 4885973"/>
              <a:gd name="connsiteX21655" fmla="*/ 5492301 w 6085020"/>
              <a:gd name="connsiteY21655" fmla="*/ 2928056 h 4885973"/>
              <a:gd name="connsiteX21656" fmla="*/ 5491858 w 6085020"/>
              <a:gd name="connsiteY21656" fmla="*/ 2928056 h 4885973"/>
              <a:gd name="connsiteX21657" fmla="*/ 5492111 w 6085020"/>
              <a:gd name="connsiteY21657" fmla="*/ 2926539 h 4885973"/>
              <a:gd name="connsiteX21658" fmla="*/ 5490590 w 6085020"/>
              <a:gd name="connsiteY21658" fmla="*/ 2926539 h 4885973"/>
              <a:gd name="connsiteX21659" fmla="*/ 5359191 w 6085020"/>
              <a:gd name="connsiteY21659" fmla="*/ 2926539 h 4885973"/>
              <a:gd name="connsiteX21660" fmla="*/ 5357670 w 6085020"/>
              <a:gd name="connsiteY21660" fmla="*/ 2927677 h 4885973"/>
              <a:gd name="connsiteX21661" fmla="*/ 5358431 w 6085020"/>
              <a:gd name="connsiteY21661" fmla="*/ 2927487 h 4885973"/>
              <a:gd name="connsiteX21662" fmla="*/ 5360066 w 6085020"/>
              <a:gd name="connsiteY21662" fmla="*/ 2928417 h 4885973"/>
              <a:gd name="connsiteX21663" fmla="*/ 5360998 w 6085020"/>
              <a:gd name="connsiteY21663" fmla="*/ 2926785 h 4885973"/>
              <a:gd name="connsiteX21664" fmla="*/ 5360903 w 6085020"/>
              <a:gd name="connsiteY21664" fmla="*/ 2926539 h 4885973"/>
              <a:gd name="connsiteX21665" fmla="*/ 5359191 w 6085020"/>
              <a:gd name="connsiteY21665" fmla="*/ 2926539 h 4885973"/>
              <a:gd name="connsiteX21666" fmla="*/ 1147977 w 6085020"/>
              <a:gd name="connsiteY21666" fmla="*/ 2926349 h 4885973"/>
              <a:gd name="connsiteX21667" fmla="*/ 1145505 w 6085020"/>
              <a:gd name="connsiteY21667" fmla="*/ 2932039 h 4885973"/>
              <a:gd name="connsiteX21668" fmla="*/ 1152161 w 6085020"/>
              <a:gd name="connsiteY21668" fmla="*/ 2932229 h 4885973"/>
              <a:gd name="connsiteX21669" fmla="*/ 1147977 w 6085020"/>
              <a:gd name="connsiteY21669" fmla="*/ 2926349 h 4885973"/>
              <a:gd name="connsiteX21670" fmla="*/ 5509796 w 6085020"/>
              <a:gd name="connsiteY21670" fmla="*/ 2925970 h 4885973"/>
              <a:gd name="connsiteX21671" fmla="*/ 5510937 w 6085020"/>
              <a:gd name="connsiteY21671" fmla="*/ 2928056 h 4885973"/>
              <a:gd name="connsiteX21672" fmla="*/ 5513138 w 6085020"/>
              <a:gd name="connsiteY21672" fmla="*/ 2928865 h 4885973"/>
              <a:gd name="connsiteX21673" fmla="*/ 5513029 w 6085020"/>
              <a:gd name="connsiteY21673" fmla="*/ 2929574 h 4885973"/>
              <a:gd name="connsiteX21674" fmla="*/ 5514550 w 6085020"/>
              <a:gd name="connsiteY21674" fmla="*/ 2929384 h 4885973"/>
              <a:gd name="connsiteX21675" fmla="*/ 5513138 w 6085020"/>
              <a:gd name="connsiteY21675" fmla="*/ 2928865 h 4885973"/>
              <a:gd name="connsiteX21676" fmla="*/ 5513409 w 6085020"/>
              <a:gd name="connsiteY21676" fmla="*/ 2927108 h 4885973"/>
              <a:gd name="connsiteX21677" fmla="*/ 5509796 w 6085020"/>
              <a:gd name="connsiteY21677" fmla="*/ 2925970 h 4885973"/>
              <a:gd name="connsiteX21678" fmla="*/ 5439437 w 6085020"/>
              <a:gd name="connsiteY21678" fmla="*/ 2925591 h 4885973"/>
              <a:gd name="connsiteX21679" fmla="*/ 5432972 w 6085020"/>
              <a:gd name="connsiteY21679" fmla="*/ 2928246 h 4885973"/>
              <a:gd name="connsiteX21680" fmla="*/ 5432972 w 6085020"/>
              <a:gd name="connsiteY21680" fmla="*/ 2932798 h 4885973"/>
              <a:gd name="connsiteX21681" fmla="*/ 5434494 w 6085020"/>
              <a:gd name="connsiteY21681" fmla="*/ 2937729 h 4885973"/>
              <a:gd name="connsiteX21682" fmla="*/ 5439437 w 6085020"/>
              <a:gd name="connsiteY21682" fmla="*/ 2934315 h 4885973"/>
              <a:gd name="connsiteX21683" fmla="*/ 5439057 w 6085020"/>
              <a:gd name="connsiteY21683" fmla="*/ 2935263 h 4885973"/>
              <a:gd name="connsiteX21684" fmla="*/ 5442290 w 6085020"/>
              <a:gd name="connsiteY21684" fmla="*/ 2932039 h 4885973"/>
              <a:gd name="connsiteX21685" fmla="*/ 5252323 w 6085020"/>
              <a:gd name="connsiteY21685" fmla="*/ 2925591 h 4885973"/>
              <a:gd name="connsiteX21686" fmla="*/ 5252323 w 6085020"/>
              <a:gd name="connsiteY21686" fmla="*/ 2925591 h 4885973"/>
              <a:gd name="connsiteX21687" fmla="*/ 5565131 w 6085020"/>
              <a:gd name="connsiteY21687" fmla="*/ 2923504 h 4885973"/>
              <a:gd name="connsiteX21688" fmla="*/ 5565322 w 6085020"/>
              <a:gd name="connsiteY21688" fmla="*/ 2925211 h 4885973"/>
              <a:gd name="connsiteX21689" fmla="*/ 5566843 w 6085020"/>
              <a:gd name="connsiteY21689" fmla="*/ 2925211 h 4885973"/>
              <a:gd name="connsiteX21690" fmla="*/ 5566843 w 6085020"/>
              <a:gd name="connsiteY21690" fmla="*/ 2923504 h 4885973"/>
              <a:gd name="connsiteX21691" fmla="*/ 5565131 w 6085020"/>
              <a:gd name="connsiteY21691" fmla="*/ 2923504 h 4885973"/>
              <a:gd name="connsiteX21692" fmla="*/ 1465919 w 6085020"/>
              <a:gd name="connsiteY21692" fmla="*/ 2923125 h 4885973"/>
              <a:gd name="connsiteX21693" fmla="*/ 1465919 w 6085020"/>
              <a:gd name="connsiteY21693" fmla="*/ 2933556 h 4885973"/>
              <a:gd name="connsiteX21694" fmla="*/ 1471434 w 6085020"/>
              <a:gd name="connsiteY21694" fmla="*/ 2933556 h 4885973"/>
              <a:gd name="connsiteX21695" fmla="*/ 1476188 w 6085020"/>
              <a:gd name="connsiteY21695" fmla="*/ 2928815 h 4885973"/>
              <a:gd name="connsiteX21696" fmla="*/ 1476188 w 6085020"/>
              <a:gd name="connsiteY21696" fmla="*/ 2923125 h 4885973"/>
              <a:gd name="connsiteX21697" fmla="*/ 2349769 w 6085020"/>
              <a:gd name="connsiteY21697" fmla="*/ 2922746 h 4885973"/>
              <a:gd name="connsiteX21698" fmla="*/ 2349769 w 6085020"/>
              <a:gd name="connsiteY21698" fmla="*/ 2922746 h 4885973"/>
              <a:gd name="connsiteX21699" fmla="*/ 1445002 w 6085020"/>
              <a:gd name="connsiteY21699" fmla="*/ 2922746 h 4885973"/>
              <a:gd name="connsiteX21700" fmla="*/ 1445002 w 6085020"/>
              <a:gd name="connsiteY21700" fmla="*/ 2922746 h 4885973"/>
              <a:gd name="connsiteX21701" fmla="*/ 2275988 w 6085020"/>
              <a:gd name="connsiteY21701" fmla="*/ 2922556 h 4885973"/>
              <a:gd name="connsiteX21702" fmla="*/ 2275988 w 6085020"/>
              <a:gd name="connsiteY21702" fmla="*/ 2932987 h 4885973"/>
              <a:gd name="connsiteX21703" fmla="*/ 2286446 w 6085020"/>
              <a:gd name="connsiteY21703" fmla="*/ 2932987 h 4885973"/>
              <a:gd name="connsiteX21704" fmla="*/ 2286446 w 6085020"/>
              <a:gd name="connsiteY21704" fmla="*/ 2922556 h 4885973"/>
              <a:gd name="connsiteX21705" fmla="*/ 5517402 w 6085020"/>
              <a:gd name="connsiteY21705" fmla="*/ 2922366 h 4885973"/>
              <a:gd name="connsiteX21706" fmla="*/ 5520064 w 6085020"/>
              <a:gd name="connsiteY21706" fmla="*/ 2928625 h 4885973"/>
              <a:gd name="connsiteX21707" fmla="*/ 5520064 w 6085020"/>
              <a:gd name="connsiteY21707" fmla="*/ 2926349 h 4885973"/>
              <a:gd name="connsiteX21708" fmla="*/ 5521776 w 6085020"/>
              <a:gd name="connsiteY21708" fmla="*/ 2923315 h 4885973"/>
              <a:gd name="connsiteX21709" fmla="*/ 5519494 w 6085020"/>
              <a:gd name="connsiteY21709" fmla="*/ 2923315 h 4885973"/>
              <a:gd name="connsiteX21710" fmla="*/ 1884074 w 6085020"/>
              <a:gd name="connsiteY21710" fmla="*/ 2922366 h 4885973"/>
              <a:gd name="connsiteX21711" fmla="*/ 1884074 w 6085020"/>
              <a:gd name="connsiteY21711" fmla="*/ 2922366 h 4885973"/>
              <a:gd name="connsiteX21712" fmla="*/ 2741872 w 6085020"/>
              <a:gd name="connsiteY21712" fmla="*/ 2922177 h 4885973"/>
              <a:gd name="connsiteX21713" fmla="*/ 2741872 w 6085020"/>
              <a:gd name="connsiteY21713" fmla="*/ 2922177 h 4885973"/>
              <a:gd name="connsiteX21714" fmla="*/ 1931233 w 6085020"/>
              <a:gd name="connsiteY21714" fmla="*/ 2921797 h 4885973"/>
              <a:gd name="connsiteX21715" fmla="*/ 1931233 w 6085020"/>
              <a:gd name="connsiteY21715" fmla="*/ 2921797 h 4885973"/>
              <a:gd name="connsiteX21716" fmla="*/ 1344790 w 6085020"/>
              <a:gd name="connsiteY21716" fmla="*/ 2921797 h 4885973"/>
              <a:gd name="connsiteX21717" fmla="*/ 1344790 w 6085020"/>
              <a:gd name="connsiteY21717" fmla="*/ 2921797 h 4885973"/>
              <a:gd name="connsiteX21718" fmla="*/ 3429381 w 6085020"/>
              <a:gd name="connsiteY21718" fmla="*/ 2921534 h 4885973"/>
              <a:gd name="connsiteX21719" fmla="*/ 3431761 w 6085020"/>
              <a:gd name="connsiteY21719" fmla="*/ 2937350 h 4885973"/>
              <a:gd name="connsiteX21720" fmla="*/ 3431761 w 6085020"/>
              <a:gd name="connsiteY21720" fmla="*/ 2938298 h 4885973"/>
              <a:gd name="connsiteX21721" fmla="*/ 3437086 w 6085020"/>
              <a:gd name="connsiteY21721" fmla="*/ 2922746 h 4885973"/>
              <a:gd name="connsiteX21722" fmla="*/ 3429381 w 6085020"/>
              <a:gd name="connsiteY21722" fmla="*/ 2921534 h 4885973"/>
              <a:gd name="connsiteX21723" fmla="*/ 5513770 w 6085020"/>
              <a:gd name="connsiteY21723" fmla="*/ 2921247 h 4885973"/>
              <a:gd name="connsiteX21724" fmla="*/ 5513599 w 6085020"/>
              <a:gd name="connsiteY21724" fmla="*/ 2921418 h 4885973"/>
              <a:gd name="connsiteX21725" fmla="*/ 5513599 w 6085020"/>
              <a:gd name="connsiteY21725" fmla="*/ 2923125 h 4885973"/>
              <a:gd name="connsiteX21726" fmla="*/ 5515482 w 6085020"/>
              <a:gd name="connsiteY21726" fmla="*/ 2923296 h 4885973"/>
              <a:gd name="connsiteX21727" fmla="*/ 5515634 w 6085020"/>
              <a:gd name="connsiteY21727" fmla="*/ 2921418 h 4885973"/>
              <a:gd name="connsiteX21728" fmla="*/ 5513770 w 6085020"/>
              <a:gd name="connsiteY21728" fmla="*/ 2921247 h 4885973"/>
              <a:gd name="connsiteX21729" fmla="*/ 273255 w 6085020"/>
              <a:gd name="connsiteY21729" fmla="*/ 2921228 h 4885973"/>
              <a:gd name="connsiteX21730" fmla="*/ 273255 w 6085020"/>
              <a:gd name="connsiteY21730" fmla="*/ 2921228 h 4885973"/>
              <a:gd name="connsiteX21731" fmla="*/ 2953517 w 6085020"/>
              <a:gd name="connsiteY21731" fmla="*/ 2921038 h 4885973"/>
              <a:gd name="connsiteX21732" fmla="*/ 2946671 w 6085020"/>
              <a:gd name="connsiteY21732" fmla="*/ 2941712 h 4885973"/>
              <a:gd name="connsiteX21733" fmla="*/ 2946671 w 6085020"/>
              <a:gd name="connsiteY21733" fmla="*/ 2922746 h 4885973"/>
              <a:gd name="connsiteX21734" fmla="*/ 2948192 w 6085020"/>
              <a:gd name="connsiteY21734" fmla="*/ 2925591 h 4885973"/>
              <a:gd name="connsiteX21735" fmla="*/ 549363 w 6085020"/>
              <a:gd name="connsiteY21735" fmla="*/ 2921038 h 4885973"/>
              <a:gd name="connsiteX21736" fmla="*/ 545750 w 6085020"/>
              <a:gd name="connsiteY21736" fmla="*/ 2923884 h 4885973"/>
              <a:gd name="connsiteX21737" fmla="*/ 546511 w 6085020"/>
              <a:gd name="connsiteY21737" fmla="*/ 2923884 h 4885973"/>
              <a:gd name="connsiteX21738" fmla="*/ 549363 w 6085020"/>
              <a:gd name="connsiteY21738" fmla="*/ 2921038 h 4885973"/>
              <a:gd name="connsiteX21739" fmla="*/ 5419471 w 6085020"/>
              <a:gd name="connsiteY21739" fmla="*/ 2920849 h 4885973"/>
              <a:gd name="connsiteX21740" fmla="*/ 5426317 w 6085020"/>
              <a:gd name="connsiteY21740" fmla="*/ 2935832 h 4885973"/>
              <a:gd name="connsiteX21741" fmla="*/ 5426317 w 6085020"/>
              <a:gd name="connsiteY21741" fmla="*/ 2931281 h 4885973"/>
              <a:gd name="connsiteX21742" fmla="*/ 5423275 w 6085020"/>
              <a:gd name="connsiteY21742" fmla="*/ 2924263 h 4885973"/>
              <a:gd name="connsiteX21743" fmla="*/ 5469407 w 6085020"/>
              <a:gd name="connsiteY21743" fmla="*/ 2920697 h 4885973"/>
              <a:gd name="connsiteX21744" fmla="*/ 5468722 w 6085020"/>
              <a:gd name="connsiteY21744" fmla="*/ 2921038 h 4885973"/>
              <a:gd name="connsiteX21745" fmla="*/ 5468722 w 6085020"/>
              <a:gd name="connsiteY21745" fmla="*/ 2922746 h 4885973"/>
              <a:gd name="connsiteX21746" fmla="*/ 5467676 w 6085020"/>
              <a:gd name="connsiteY21746" fmla="*/ 2924737 h 4885973"/>
              <a:gd name="connsiteX21747" fmla="*/ 5469673 w 6085020"/>
              <a:gd name="connsiteY21747" fmla="*/ 2925780 h 4885973"/>
              <a:gd name="connsiteX21748" fmla="*/ 5469863 w 6085020"/>
              <a:gd name="connsiteY21748" fmla="*/ 2923315 h 4885973"/>
              <a:gd name="connsiteX21749" fmla="*/ 5470947 w 6085020"/>
              <a:gd name="connsiteY21749" fmla="*/ 2921778 h 4885973"/>
              <a:gd name="connsiteX21750" fmla="*/ 5469407 w 6085020"/>
              <a:gd name="connsiteY21750" fmla="*/ 2920697 h 4885973"/>
              <a:gd name="connsiteX21751" fmla="*/ 5200791 w 6085020"/>
              <a:gd name="connsiteY21751" fmla="*/ 2920659 h 4885973"/>
              <a:gd name="connsiteX21752" fmla="*/ 5200620 w 6085020"/>
              <a:gd name="connsiteY21752" fmla="*/ 2922537 h 4885973"/>
              <a:gd name="connsiteX21753" fmla="*/ 5202502 w 6085020"/>
              <a:gd name="connsiteY21753" fmla="*/ 2922689 h 4885973"/>
              <a:gd name="connsiteX21754" fmla="*/ 5202673 w 6085020"/>
              <a:gd name="connsiteY21754" fmla="*/ 2920830 h 4885973"/>
              <a:gd name="connsiteX21755" fmla="*/ 5202502 w 6085020"/>
              <a:gd name="connsiteY21755" fmla="*/ 2920659 h 4885973"/>
              <a:gd name="connsiteX21756" fmla="*/ 5200791 w 6085020"/>
              <a:gd name="connsiteY21756" fmla="*/ 2920659 h 4885973"/>
              <a:gd name="connsiteX21757" fmla="*/ 3814547 w 6085020"/>
              <a:gd name="connsiteY21757" fmla="*/ 2920469 h 4885973"/>
              <a:gd name="connsiteX21758" fmla="*/ 3813977 w 6085020"/>
              <a:gd name="connsiteY21758" fmla="*/ 2920849 h 4885973"/>
              <a:gd name="connsiteX21759" fmla="*/ 3814388 w 6085020"/>
              <a:gd name="connsiteY21759" fmla="*/ 2921183 h 4885973"/>
              <a:gd name="connsiteX21760" fmla="*/ 3811505 w 6085020"/>
              <a:gd name="connsiteY21760" fmla="*/ 2934102 h 4885973"/>
              <a:gd name="connsiteX21761" fmla="*/ 3819872 w 6085020"/>
              <a:gd name="connsiteY21761" fmla="*/ 2941333 h 4885973"/>
              <a:gd name="connsiteX21762" fmla="*/ 3823770 w 6085020"/>
              <a:gd name="connsiteY21762" fmla="*/ 2928815 h 4885973"/>
              <a:gd name="connsiteX21763" fmla="*/ 3814388 w 6085020"/>
              <a:gd name="connsiteY21763" fmla="*/ 2921183 h 4885973"/>
              <a:gd name="connsiteX21764" fmla="*/ 3730498 w 6085020"/>
              <a:gd name="connsiteY21764" fmla="*/ 2920469 h 4885973"/>
              <a:gd name="connsiteX21765" fmla="*/ 3730498 w 6085020"/>
              <a:gd name="connsiteY21765" fmla="*/ 2920469 h 4885973"/>
              <a:gd name="connsiteX21766" fmla="*/ 5378873 w 6085020"/>
              <a:gd name="connsiteY21766" fmla="*/ 2918857 h 4885973"/>
              <a:gd name="connsiteX21767" fmla="*/ 5378777 w 6085020"/>
              <a:gd name="connsiteY21767" fmla="*/ 2918952 h 4885973"/>
              <a:gd name="connsiteX21768" fmla="*/ 5378777 w 6085020"/>
              <a:gd name="connsiteY21768" fmla="*/ 2920469 h 4885973"/>
              <a:gd name="connsiteX21769" fmla="*/ 5380489 w 6085020"/>
              <a:gd name="connsiteY21769" fmla="*/ 2919738 h 4885973"/>
              <a:gd name="connsiteX21770" fmla="*/ 5380489 w 6085020"/>
              <a:gd name="connsiteY21770" fmla="*/ 2920659 h 4885973"/>
              <a:gd name="connsiteX21771" fmla="*/ 5381440 w 6085020"/>
              <a:gd name="connsiteY21771" fmla="*/ 2919332 h 4885973"/>
              <a:gd name="connsiteX21772" fmla="*/ 5380489 w 6085020"/>
              <a:gd name="connsiteY21772" fmla="*/ 2919738 h 4885973"/>
              <a:gd name="connsiteX21773" fmla="*/ 5380489 w 6085020"/>
              <a:gd name="connsiteY21773" fmla="*/ 2918952 h 4885973"/>
              <a:gd name="connsiteX21774" fmla="*/ 5378873 w 6085020"/>
              <a:gd name="connsiteY21774" fmla="*/ 2918857 h 4885973"/>
              <a:gd name="connsiteX21775" fmla="*/ 5226652 w 6085020"/>
              <a:gd name="connsiteY21775" fmla="*/ 2918004 h 4885973"/>
              <a:gd name="connsiteX21776" fmla="*/ 5226367 w 6085020"/>
              <a:gd name="connsiteY21776" fmla="*/ 2919578 h 4885973"/>
              <a:gd name="connsiteX21777" fmla="*/ 5226462 w 6085020"/>
              <a:gd name="connsiteY21777" fmla="*/ 2919711 h 4885973"/>
              <a:gd name="connsiteX21778" fmla="*/ 5226842 w 6085020"/>
              <a:gd name="connsiteY21778" fmla="*/ 2919711 h 4885973"/>
              <a:gd name="connsiteX21779" fmla="*/ 5228364 w 6085020"/>
              <a:gd name="connsiteY21779" fmla="*/ 2919711 h 4885973"/>
              <a:gd name="connsiteX21780" fmla="*/ 5228364 w 6085020"/>
              <a:gd name="connsiteY21780" fmla="*/ 2918004 h 4885973"/>
              <a:gd name="connsiteX21781" fmla="*/ 5226652 w 6085020"/>
              <a:gd name="connsiteY21781" fmla="*/ 2918004 h 4885973"/>
              <a:gd name="connsiteX21782" fmla="*/ 2302039 w 6085020"/>
              <a:gd name="connsiteY21782" fmla="*/ 2917625 h 4885973"/>
              <a:gd name="connsiteX21783" fmla="*/ 2302039 w 6085020"/>
              <a:gd name="connsiteY21783" fmla="*/ 2933367 h 4885973"/>
              <a:gd name="connsiteX21784" fmla="*/ 2317632 w 6085020"/>
              <a:gd name="connsiteY21784" fmla="*/ 2933367 h 4885973"/>
              <a:gd name="connsiteX21785" fmla="*/ 2302039 w 6085020"/>
              <a:gd name="connsiteY21785" fmla="*/ 2917625 h 4885973"/>
              <a:gd name="connsiteX21786" fmla="*/ 2414042 w 6085020"/>
              <a:gd name="connsiteY21786" fmla="*/ 2917245 h 4885973"/>
              <a:gd name="connsiteX21787" fmla="*/ 2414042 w 6085020"/>
              <a:gd name="connsiteY21787" fmla="*/ 2917245 h 4885973"/>
              <a:gd name="connsiteX21788" fmla="*/ 299117 w 6085020"/>
              <a:gd name="connsiteY21788" fmla="*/ 2917245 h 4885973"/>
              <a:gd name="connsiteX21789" fmla="*/ 299117 w 6085020"/>
              <a:gd name="connsiteY21789" fmla="*/ 2917245 h 4885973"/>
              <a:gd name="connsiteX21790" fmla="*/ 2171592 w 6085020"/>
              <a:gd name="connsiteY21790" fmla="*/ 2916487 h 4885973"/>
              <a:gd name="connsiteX21791" fmla="*/ 2171592 w 6085020"/>
              <a:gd name="connsiteY21791" fmla="*/ 2916487 h 4885973"/>
              <a:gd name="connsiteX21792" fmla="*/ 5505803 w 6085020"/>
              <a:gd name="connsiteY21792" fmla="*/ 2916297 h 4885973"/>
              <a:gd name="connsiteX21793" fmla="*/ 5505422 w 6085020"/>
              <a:gd name="connsiteY21793" fmla="*/ 2918763 h 4885973"/>
              <a:gd name="connsiteX21794" fmla="*/ 5505803 w 6085020"/>
              <a:gd name="connsiteY21794" fmla="*/ 2918655 h 4885973"/>
              <a:gd name="connsiteX21795" fmla="*/ 5505803 w 6085020"/>
              <a:gd name="connsiteY21795" fmla="*/ 2919142 h 4885973"/>
              <a:gd name="connsiteX21796" fmla="*/ 5506943 w 6085020"/>
              <a:gd name="connsiteY21796" fmla="*/ 2921607 h 4885973"/>
              <a:gd name="connsiteX21797" fmla="*/ 5511697 w 6085020"/>
              <a:gd name="connsiteY21797" fmla="*/ 2919521 h 4885973"/>
              <a:gd name="connsiteX21798" fmla="*/ 5509416 w 6085020"/>
              <a:gd name="connsiteY21798" fmla="*/ 2917625 h 4885973"/>
              <a:gd name="connsiteX21799" fmla="*/ 5505803 w 6085020"/>
              <a:gd name="connsiteY21799" fmla="*/ 2918655 h 4885973"/>
              <a:gd name="connsiteX21800" fmla="*/ 5422323 w 6085020"/>
              <a:gd name="connsiteY21800" fmla="*/ 2916297 h 4885973"/>
              <a:gd name="connsiteX21801" fmla="*/ 5418710 w 6085020"/>
              <a:gd name="connsiteY21801" fmla="*/ 2918194 h 4885973"/>
              <a:gd name="connsiteX21802" fmla="*/ 5414147 w 6085020"/>
              <a:gd name="connsiteY21802" fmla="*/ 2920280 h 4885973"/>
              <a:gd name="connsiteX21803" fmla="*/ 5421373 w 6085020"/>
              <a:gd name="connsiteY21803" fmla="*/ 2920280 h 4885973"/>
              <a:gd name="connsiteX21804" fmla="*/ 5422323 w 6085020"/>
              <a:gd name="connsiteY21804" fmla="*/ 2918383 h 4885973"/>
              <a:gd name="connsiteX21805" fmla="*/ 3076738 w 6085020"/>
              <a:gd name="connsiteY21805" fmla="*/ 2915159 h 4885973"/>
              <a:gd name="connsiteX21806" fmla="*/ 3073886 w 6085020"/>
              <a:gd name="connsiteY21806" fmla="*/ 2918763 h 4885973"/>
              <a:gd name="connsiteX21807" fmla="*/ 3073886 w 6085020"/>
              <a:gd name="connsiteY21807" fmla="*/ 2918573 h 4885973"/>
              <a:gd name="connsiteX21808" fmla="*/ 3061145 w 6085020"/>
              <a:gd name="connsiteY21808" fmla="*/ 2941143 h 4885973"/>
              <a:gd name="connsiteX21809" fmla="*/ 3074837 w 6085020"/>
              <a:gd name="connsiteY21809" fmla="*/ 2938298 h 4885973"/>
              <a:gd name="connsiteX21810" fmla="*/ 3078640 w 6085020"/>
              <a:gd name="connsiteY21810" fmla="*/ 2929194 h 4885973"/>
              <a:gd name="connsiteX21811" fmla="*/ 3076738 w 6085020"/>
              <a:gd name="connsiteY21811" fmla="*/ 2915159 h 4885973"/>
              <a:gd name="connsiteX21812" fmla="*/ 558515 w 6085020"/>
              <a:gd name="connsiteY21812" fmla="*/ 2914827 h 4885973"/>
              <a:gd name="connsiteX21813" fmla="*/ 556019 w 6085020"/>
              <a:gd name="connsiteY21813" fmla="*/ 2916487 h 4885973"/>
              <a:gd name="connsiteX21814" fmla="*/ 555258 w 6085020"/>
              <a:gd name="connsiteY21814" fmla="*/ 2916487 h 4885973"/>
              <a:gd name="connsiteX21815" fmla="*/ 551455 w 6085020"/>
              <a:gd name="connsiteY21815" fmla="*/ 2920849 h 4885973"/>
              <a:gd name="connsiteX21816" fmla="*/ 558515 w 6085020"/>
              <a:gd name="connsiteY21816" fmla="*/ 2914827 h 4885973"/>
              <a:gd name="connsiteX21817" fmla="*/ 285568 w 6085020"/>
              <a:gd name="connsiteY21817" fmla="*/ 2914827 h 4885973"/>
              <a:gd name="connsiteX21818" fmla="*/ 284475 w 6085020"/>
              <a:gd name="connsiteY21818" fmla="*/ 2915918 h 4885973"/>
              <a:gd name="connsiteX21819" fmla="*/ 284475 w 6085020"/>
              <a:gd name="connsiteY21819" fmla="*/ 2919142 h 4885973"/>
              <a:gd name="connsiteX21820" fmla="*/ 285235 w 6085020"/>
              <a:gd name="connsiteY21820" fmla="*/ 2919711 h 4885973"/>
              <a:gd name="connsiteX21821" fmla="*/ 285568 w 6085020"/>
              <a:gd name="connsiteY21821" fmla="*/ 2914827 h 4885973"/>
              <a:gd name="connsiteX21822" fmla="*/ 5219711 w 6085020"/>
              <a:gd name="connsiteY21822" fmla="*/ 2914495 h 4885973"/>
              <a:gd name="connsiteX21823" fmla="*/ 5219616 w 6085020"/>
              <a:gd name="connsiteY21823" fmla="*/ 2914590 h 4885973"/>
              <a:gd name="connsiteX21824" fmla="*/ 5218666 w 6085020"/>
              <a:gd name="connsiteY21824" fmla="*/ 2914779 h 4885973"/>
              <a:gd name="connsiteX21825" fmla="*/ 5219616 w 6085020"/>
              <a:gd name="connsiteY21825" fmla="*/ 2916107 h 4885973"/>
              <a:gd name="connsiteX21826" fmla="*/ 5221233 w 6085020"/>
              <a:gd name="connsiteY21826" fmla="*/ 2916202 h 4885973"/>
              <a:gd name="connsiteX21827" fmla="*/ 5221327 w 6085020"/>
              <a:gd name="connsiteY21827" fmla="*/ 2916107 h 4885973"/>
              <a:gd name="connsiteX21828" fmla="*/ 5221327 w 6085020"/>
              <a:gd name="connsiteY21828" fmla="*/ 2914590 h 4885973"/>
              <a:gd name="connsiteX21829" fmla="*/ 5219711 w 6085020"/>
              <a:gd name="connsiteY21829" fmla="*/ 2914495 h 4885973"/>
              <a:gd name="connsiteX21830" fmla="*/ 5334281 w 6085020"/>
              <a:gd name="connsiteY21830" fmla="*/ 2914400 h 4885973"/>
              <a:gd name="connsiteX21831" fmla="*/ 5337134 w 6085020"/>
              <a:gd name="connsiteY21831" fmla="*/ 2920659 h 4885973"/>
              <a:gd name="connsiteX21832" fmla="*/ 5338845 w 6085020"/>
              <a:gd name="connsiteY21832" fmla="*/ 2917435 h 4885973"/>
              <a:gd name="connsiteX21833" fmla="*/ 5338845 w 6085020"/>
              <a:gd name="connsiteY21833" fmla="*/ 2915349 h 4885973"/>
              <a:gd name="connsiteX21834" fmla="*/ 5336563 w 6085020"/>
              <a:gd name="connsiteY21834" fmla="*/ 2914400 h 4885973"/>
              <a:gd name="connsiteX21835" fmla="*/ 1656576 w 6085020"/>
              <a:gd name="connsiteY21835" fmla="*/ 2914282 h 4885973"/>
              <a:gd name="connsiteX21836" fmla="*/ 1644477 w 6085020"/>
              <a:gd name="connsiteY21836" fmla="*/ 2931281 h 4885973"/>
              <a:gd name="connsiteX21837" fmla="*/ 1665394 w 6085020"/>
              <a:gd name="connsiteY21837" fmla="*/ 2931281 h 4885973"/>
              <a:gd name="connsiteX21838" fmla="*/ 1656576 w 6085020"/>
              <a:gd name="connsiteY21838" fmla="*/ 2914282 h 4885973"/>
              <a:gd name="connsiteX21839" fmla="*/ 5461876 w 6085020"/>
              <a:gd name="connsiteY21839" fmla="*/ 2912314 h 4885973"/>
              <a:gd name="connsiteX21840" fmla="*/ 5462827 w 6085020"/>
              <a:gd name="connsiteY21840" fmla="*/ 2918383 h 4885973"/>
              <a:gd name="connsiteX21841" fmla="*/ 5462827 w 6085020"/>
              <a:gd name="connsiteY21841" fmla="*/ 2924642 h 4885973"/>
              <a:gd name="connsiteX21842" fmla="*/ 5464348 w 6085020"/>
              <a:gd name="connsiteY21842" fmla="*/ 2921038 h 4885973"/>
              <a:gd name="connsiteX21843" fmla="*/ 5465679 w 6085020"/>
              <a:gd name="connsiteY21843" fmla="*/ 2917625 h 4885973"/>
              <a:gd name="connsiteX21844" fmla="*/ 5320209 w 6085020"/>
              <a:gd name="connsiteY21844" fmla="*/ 2912124 h 4885973"/>
              <a:gd name="connsiteX21845" fmla="*/ 5320780 w 6085020"/>
              <a:gd name="connsiteY21845" fmla="*/ 2912883 h 4885973"/>
              <a:gd name="connsiteX21846" fmla="*/ 5320019 w 6085020"/>
              <a:gd name="connsiteY21846" fmla="*/ 2914021 h 4885973"/>
              <a:gd name="connsiteX21847" fmla="*/ 5321730 w 6085020"/>
              <a:gd name="connsiteY21847" fmla="*/ 2914021 h 4885973"/>
              <a:gd name="connsiteX21848" fmla="*/ 5321730 w 6085020"/>
              <a:gd name="connsiteY21848" fmla="*/ 2912124 h 4885973"/>
              <a:gd name="connsiteX21849" fmla="*/ 5320209 w 6085020"/>
              <a:gd name="connsiteY21849" fmla="*/ 2912124 h 4885973"/>
              <a:gd name="connsiteX21850" fmla="*/ 2405104 w 6085020"/>
              <a:gd name="connsiteY21850" fmla="*/ 2912124 h 4885973"/>
              <a:gd name="connsiteX21851" fmla="*/ 2398068 w 6085020"/>
              <a:gd name="connsiteY21851" fmla="*/ 2931091 h 4885973"/>
              <a:gd name="connsiteX21852" fmla="*/ 2406055 w 6085020"/>
              <a:gd name="connsiteY21852" fmla="*/ 2914021 h 4885973"/>
              <a:gd name="connsiteX21853" fmla="*/ 1894533 w 6085020"/>
              <a:gd name="connsiteY21853" fmla="*/ 2911745 h 4885973"/>
              <a:gd name="connsiteX21854" fmla="*/ 1892061 w 6085020"/>
              <a:gd name="connsiteY21854" fmla="*/ 2933177 h 4885973"/>
              <a:gd name="connsiteX21855" fmla="*/ 1923056 w 6085020"/>
              <a:gd name="connsiteY21855" fmla="*/ 2911745 h 4885973"/>
              <a:gd name="connsiteX21856" fmla="*/ 1894533 w 6085020"/>
              <a:gd name="connsiteY21856" fmla="*/ 2911745 h 4885973"/>
              <a:gd name="connsiteX21857" fmla="*/ 5360333 w 6085020"/>
              <a:gd name="connsiteY21857" fmla="*/ 2911176 h 4885973"/>
              <a:gd name="connsiteX21858" fmla="*/ 5354057 w 6085020"/>
              <a:gd name="connsiteY21858" fmla="*/ 2913831 h 4885973"/>
              <a:gd name="connsiteX21859" fmla="*/ 5358431 w 6085020"/>
              <a:gd name="connsiteY21859" fmla="*/ 2915728 h 4885973"/>
              <a:gd name="connsiteX21860" fmla="*/ 5359382 w 6085020"/>
              <a:gd name="connsiteY21860" fmla="*/ 2913452 h 4885973"/>
              <a:gd name="connsiteX21861" fmla="*/ 5564180 w 6085020"/>
              <a:gd name="connsiteY21861" fmla="*/ 2910986 h 4885973"/>
              <a:gd name="connsiteX21862" fmla="*/ 5581865 w 6085020"/>
              <a:gd name="connsiteY21862" fmla="*/ 2952713 h 4885973"/>
              <a:gd name="connsiteX21863" fmla="*/ 5575780 w 6085020"/>
              <a:gd name="connsiteY21863" fmla="*/ 2949868 h 4885973"/>
              <a:gd name="connsiteX21864" fmla="*/ 5568174 w 6085020"/>
              <a:gd name="connsiteY21864" fmla="*/ 2949868 h 4885973"/>
              <a:gd name="connsiteX21865" fmla="*/ 5555814 w 6085020"/>
              <a:gd name="connsiteY21865" fmla="*/ 2949868 h 4885973"/>
              <a:gd name="connsiteX21866" fmla="*/ 5552581 w 6085020"/>
              <a:gd name="connsiteY21866" fmla="*/ 2932987 h 4885973"/>
              <a:gd name="connsiteX21867" fmla="*/ 5550109 w 6085020"/>
              <a:gd name="connsiteY21867" fmla="*/ 2916487 h 4885973"/>
              <a:gd name="connsiteX21868" fmla="*/ 5559237 w 6085020"/>
              <a:gd name="connsiteY21868" fmla="*/ 2912314 h 4885973"/>
              <a:gd name="connsiteX21869" fmla="*/ 5560378 w 6085020"/>
              <a:gd name="connsiteY21869" fmla="*/ 2912314 h 4885973"/>
              <a:gd name="connsiteX21870" fmla="*/ 5558666 w 6085020"/>
              <a:gd name="connsiteY21870" fmla="*/ 2916676 h 4885973"/>
              <a:gd name="connsiteX21871" fmla="*/ 5557145 w 6085020"/>
              <a:gd name="connsiteY21871" fmla="*/ 2921418 h 4885973"/>
              <a:gd name="connsiteX21872" fmla="*/ 5559617 w 6085020"/>
              <a:gd name="connsiteY21872" fmla="*/ 2921418 h 4885973"/>
              <a:gd name="connsiteX21873" fmla="*/ 5561899 w 6085020"/>
              <a:gd name="connsiteY21873" fmla="*/ 2916297 h 4885973"/>
              <a:gd name="connsiteX21874" fmla="*/ 5561899 w 6085020"/>
              <a:gd name="connsiteY21874" fmla="*/ 2912693 h 4885973"/>
              <a:gd name="connsiteX21875" fmla="*/ 1832922 w 6085020"/>
              <a:gd name="connsiteY21875" fmla="*/ 2910986 h 4885973"/>
              <a:gd name="connsiteX21876" fmla="*/ 1832922 w 6085020"/>
              <a:gd name="connsiteY21876" fmla="*/ 2921418 h 4885973"/>
              <a:gd name="connsiteX21877" fmla="*/ 1843381 w 6085020"/>
              <a:gd name="connsiteY21877" fmla="*/ 2921418 h 4885973"/>
              <a:gd name="connsiteX21878" fmla="*/ 1843381 w 6085020"/>
              <a:gd name="connsiteY21878" fmla="*/ 2910986 h 4885973"/>
              <a:gd name="connsiteX21879" fmla="*/ 5508084 w 6085020"/>
              <a:gd name="connsiteY21879" fmla="*/ 2910417 h 4885973"/>
              <a:gd name="connsiteX21880" fmla="*/ 5508027 w 6085020"/>
              <a:gd name="connsiteY21880" fmla="*/ 2912295 h 4885973"/>
              <a:gd name="connsiteX21881" fmla="*/ 5509225 w 6085020"/>
              <a:gd name="connsiteY21881" fmla="*/ 2912693 h 4885973"/>
              <a:gd name="connsiteX21882" fmla="*/ 5509796 w 6085020"/>
              <a:gd name="connsiteY21882" fmla="*/ 2911935 h 4885973"/>
              <a:gd name="connsiteX21883" fmla="*/ 5509796 w 6085020"/>
              <a:gd name="connsiteY21883" fmla="*/ 2910417 h 4885973"/>
              <a:gd name="connsiteX21884" fmla="*/ 5508084 w 6085020"/>
              <a:gd name="connsiteY21884" fmla="*/ 2910417 h 4885973"/>
              <a:gd name="connsiteX21885" fmla="*/ 5281928 w 6085020"/>
              <a:gd name="connsiteY21885" fmla="*/ 2910364 h 4885973"/>
              <a:gd name="connsiteX21886" fmla="*/ 5288453 w 6085020"/>
              <a:gd name="connsiteY21886" fmla="*/ 2936022 h 4885973"/>
              <a:gd name="connsiteX21887" fmla="*/ 5289024 w 6085020"/>
              <a:gd name="connsiteY21887" fmla="*/ 2937160 h 4885973"/>
              <a:gd name="connsiteX21888" fmla="*/ 5294348 w 6085020"/>
              <a:gd name="connsiteY21888" fmla="*/ 2911176 h 4885973"/>
              <a:gd name="connsiteX21889" fmla="*/ 5281928 w 6085020"/>
              <a:gd name="connsiteY21889" fmla="*/ 2910364 h 4885973"/>
              <a:gd name="connsiteX21890" fmla="*/ 1865523 w 6085020"/>
              <a:gd name="connsiteY21890" fmla="*/ 2909753 h 4885973"/>
              <a:gd name="connsiteX21891" fmla="*/ 1858403 w 6085020"/>
              <a:gd name="connsiteY21891" fmla="*/ 2918763 h 4885973"/>
              <a:gd name="connsiteX21892" fmla="*/ 1868291 w 6085020"/>
              <a:gd name="connsiteY21892" fmla="*/ 2926539 h 4885973"/>
              <a:gd name="connsiteX21893" fmla="*/ 1876126 w 6085020"/>
              <a:gd name="connsiteY21893" fmla="*/ 2916999 h 4885973"/>
              <a:gd name="connsiteX21894" fmla="*/ 1876088 w 6085020"/>
              <a:gd name="connsiteY21894" fmla="*/ 2916676 h 4885973"/>
              <a:gd name="connsiteX21895" fmla="*/ 1865523 w 6085020"/>
              <a:gd name="connsiteY21895" fmla="*/ 2909753 h 4885973"/>
              <a:gd name="connsiteX21896" fmla="*/ 5426507 w 6085020"/>
              <a:gd name="connsiteY21896" fmla="*/ 2909090 h 4885973"/>
              <a:gd name="connsiteX21897" fmla="*/ 5426507 w 6085020"/>
              <a:gd name="connsiteY21897" fmla="*/ 2913831 h 4885973"/>
              <a:gd name="connsiteX21898" fmla="*/ 5426507 w 6085020"/>
              <a:gd name="connsiteY21898" fmla="*/ 2918573 h 4885973"/>
              <a:gd name="connsiteX21899" fmla="*/ 5432402 w 6085020"/>
              <a:gd name="connsiteY21899" fmla="*/ 2920469 h 4885973"/>
              <a:gd name="connsiteX21900" fmla="*/ 5436776 w 6085020"/>
              <a:gd name="connsiteY21900" fmla="*/ 2921987 h 4885973"/>
              <a:gd name="connsiteX21901" fmla="*/ 5434684 w 6085020"/>
              <a:gd name="connsiteY21901" fmla="*/ 2917245 h 4885973"/>
              <a:gd name="connsiteX21902" fmla="*/ 5432022 w 6085020"/>
              <a:gd name="connsiteY21902" fmla="*/ 2910607 h 4885973"/>
              <a:gd name="connsiteX21903" fmla="*/ 5428979 w 6085020"/>
              <a:gd name="connsiteY21903" fmla="*/ 2909090 h 4885973"/>
              <a:gd name="connsiteX21904" fmla="*/ 5394370 w 6085020"/>
              <a:gd name="connsiteY21904" fmla="*/ 2908900 h 4885973"/>
              <a:gd name="connsiteX21905" fmla="*/ 5394370 w 6085020"/>
              <a:gd name="connsiteY21905" fmla="*/ 2909279 h 4885973"/>
              <a:gd name="connsiteX21906" fmla="*/ 5394181 w 6085020"/>
              <a:gd name="connsiteY21906" fmla="*/ 2910607 h 4885973"/>
              <a:gd name="connsiteX21907" fmla="*/ 5395892 w 6085020"/>
              <a:gd name="connsiteY21907" fmla="*/ 2910607 h 4885973"/>
              <a:gd name="connsiteX21908" fmla="*/ 5395892 w 6085020"/>
              <a:gd name="connsiteY21908" fmla="*/ 2908900 h 4885973"/>
              <a:gd name="connsiteX21909" fmla="*/ 5394370 w 6085020"/>
              <a:gd name="connsiteY21909" fmla="*/ 2908900 h 4885973"/>
              <a:gd name="connsiteX21910" fmla="*/ 5213417 w 6085020"/>
              <a:gd name="connsiteY21910" fmla="*/ 2908672 h 4885973"/>
              <a:gd name="connsiteX21911" fmla="*/ 5213341 w 6085020"/>
              <a:gd name="connsiteY21911" fmla="*/ 2908710 h 4885973"/>
              <a:gd name="connsiteX21912" fmla="*/ 5214672 w 6085020"/>
              <a:gd name="connsiteY21912" fmla="*/ 2910038 h 4885973"/>
              <a:gd name="connsiteX21913" fmla="*/ 5216555 w 6085020"/>
              <a:gd name="connsiteY21913" fmla="*/ 2910057 h 4885973"/>
              <a:gd name="connsiteX21914" fmla="*/ 5216954 w 6085020"/>
              <a:gd name="connsiteY21914" fmla="*/ 2909090 h 4885973"/>
              <a:gd name="connsiteX21915" fmla="*/ 5215243 w 6085020"/>
              <a:gd name="connsiteY21915" fmla="*/ 2909090 h 4885973"/>
              <a:gd name="connsiteX21916" fmla="*/ 5213417 w 6085020"/>
              <a:gd name="connsiteY21916" fmla="*/ 2908672 h 4885973"/>
              <a:gd name="connsiteX21917" fmla="*/ 5457363 w 6085020"/>
              <a:gd name="connsiteY21917" fmla="*/ 2907696 h 4885973"/>
              <a:gd name="connsiteX21918" fmla="*/ 5457465 w 6085020"/>
              <a:gd name="connsiteY21918" fmla="*/ 2908710 h 4885973"/>
              <a:gd name="connsiteX21919" fmla="*/ 5457445 w 6085020"/>
              <a:gd name="connsiteY21919" fmla="*/ 2908710 h 4885973"/>
              <a:gd name="connsiteX21920" fmla="*/ 5457312 w 6085020"/>
              <a:gd name="connsiteY21920" fmla="*/ 2907842 h 4885973"/>
              <a:gd name="connsiteX21921" fmla="*/ 5457312 w 6085020"/>
              <a:gd name="connsiteY21921" fmla="*/ 2907717 h 4885973"/>
              <a:gd name="connsiteX21922" fmla="*/ 5298912 w 6085020"/>
              <a:gd name="connsiteY21922" fmla="*/ 2907572 h 4885973"/>
              <a:gd name="connsiteX21923" fmla="*/ 5299292 w 6085020"/>
              <a:gd name="connsiteY21923" fmla="*/ 2908141 h 4885973"/>
              <a:gd name="connsiteX21924" fmla="*/ 5299102 w 6085020"/>
              <a:gd name="connsiteY21924" fmla="*/ 2909279 h 4885973"/>
              <a:gd name="connsiteX21925" fmla="*/ 5300813 w 6085020"/>
              <a:gd name="connsiteY21925" fmla="*/ 2909279 h 4885973"/>
              <a:gd name="connsiteX21926" fmla="*/ 5300813 w 6085020"/>
              <a:gd name="connsiteY21926" fmla="*/ 2907572 h 4885973"/>
              <a:gd name="connsiteX21927" fmla="*/ 5298912 w 6085020"/>
              <a:gd name="connsiteY21927" fmla="*/ 2907572 h 4885973"/>
              <a:gd name="connsiteX21928" fmla="*/ 5472715 w 6085020"/>
              <a:gd name="connsiteY21928" fmla="*/ 2907383 h 4885973"/>
              <a:gd name="connsiteX21929" fmla="*/ 5475377 w 6085020"/>
              <a:gd name="connsiteY21929" fmla="*/ 2913642 h 4885973"/>
              <a:gd name="connsiteX21930" fmla="*/ 5476328 w 6085020"/>
              <a:gd name="connsiteY21930" fmla="*/ 2911366 h 4885973"/>
              <a:gd name="connsiteX21931" fmla="*/ 5476328 w 6085020"/>
              <a:gd name="connsiteY21931" fmla="*/ 2909090 h 4885973"/>
              <a:gd name="connsiteX21932" fmla="*/ 5474236 w 6085020"/>
              <a:gd name="connsiteY21932" fmla="*/ 2909090 h 4885973"/>
              <a:gd name="connsiteX21933" fmla="*/ 5434494 w 6085020"/>
              <a:gd name="connsiteY21933" fmla="*/ 2907383 h 4885973"/>
              <a:gd name="connsiteX21934" fmla="*/ 5437156 w 6085020"/>
              <a:gd name="connsiteY21934" fmla="*/ 2913642 h 4885973"/>
              <a:gd name="connsiteX21935" fmla="*/ 5438107 w 6085020"/>
              <a:gd name="connsiteY21935" fmla="*/ 2911366 h 4885973"/>
              <a:gd name="connsiteX21936" fmla="*/ 5438107 w 6085020"/>
              <a:gd name="connsiteY21936" fmla="*/ 2909090 h 4885973"/>
              <a:gd name="connsiteX21937" fmla="*/ 5436015 w 6085020"/>
              <a:gd name="connsiteY21937" fmla="*/ 2909090 h 4885973"/>
              <a:gd name="connsiteX21938" fmla="*/ 5459024 w 6085020"/>
              <a:gd name="connsiteY21938" fmla="*/ 2907003 h 4885973"/>
              <a:gd name="connsiteX21939" fmla="*/ 5457363 w 6085020"/>
              <a:gd name="connsiteY21939" fmla="*/ 2907696 h 4885973"/>
              <a:gd name="connsiteX21940" fmla="*/ 5457312 w 6085020"/>
              <a:gd name="connsiteY21940" fmla="*/ 2907193 h 4885973"/>
              <a:gd name="connsiteX21941" fmla="*/ 5457312 w 6085020"/>
              <a:gd name="connsiteY21941" fmla="*/ 2907717 h 4885973"/>
              <a:gd name="connsiteX21942" fmla="*/ 5457294 w 6085020"/>
              <a:gd name="connsiteY21942" fmla="*/ 2907724 h 4885973"/>
              <a:gd name="connsiteX21943" fmla="*/ 5457312 w 6085020"/>
              <a:gd name="connsiteY21943" fmla="*/ 2907842 h 4885973"/>
              <a:gd name="connsiteX21944" fmla="*/ 5457312 w 6085020"/>
              <a:gd name="connsiteY21944" fmla="*/ 2908710 h 4885973"/>
              <a:gd name="connsiteX21945" fmla="*/ 5457445 w 6085020"/>
              <a:gd name="connsiteY21945" fmla="*/ 2908710 h 4885973"/>
              <a:gd name="connsiteX21946" fmla="*/ 5457503 w 6085020"/>
              <a:gd name="connsiteY21946" fmla="*/ 2909090 h 4885973"/>
              <a:gd name="connsiteX21947" fmla="*/ 5457465 w 6085020"/>
              <a:gd name="connsiteY21947" fmla="*/ 2908710 h 4885973"/>
              <a:gd name="connsiteX21948" fmla="*/ 5459024 w 6085020"/>
              <a:gd name="connsiteY21948" fmla="*/ 2908710 h 4885973"/>
              <a:gd name="connsiteX21949" fmla="*/ 5459024 w 6085020"/>
              <a:gd name="connsiteY21949" fmla="*/ 2907003 h 4885973"/>
              <a:gd name="connsiteX21950" fmla="*/ 5364896 w 6085020"/>
              <a:gd name="connsiteY21950" fmla="*/ 2906814 h 4885973"/>
              <a:gd name="connsiteX21951" fmla="*/ 5367558 w 6085020"/>
              <a:gd name="connsiteY21951" fmla="*/ 2913262 h 4885973"/>
              <a:gd name="connsiteX21952" fmla="*/ 5367558 w 6085020"/>
              <a:gd name="connsiteY21952" fmla="*/ 2910986 h 4885973"/>
              <a:gd name="connsiteX21953" fmla="*/ 5368509 w 6085020"/>
              <a:gd name="connsiteY21953" fmla="*/ 2908710 h 4885973"/>
              <a:gd name="connsiteX21954" fmla="*/ 5366227 w 6085020"/>
              <a:gd name="connsiteY21954" fmla="*/ 2908710 h 4885973"/>
              <a:gd name="connsiteX21955" fmla="*/ 5488878 w 6085020"/>
              <a:gd name="connsiteY21955" fmla="*/ 2906624 h 4885973"/>
              <a:gd name="connsiteX21956" fmla="*/ 5486597 w 6085020"/>
              <a:gd name="connsiteY21956" fmla="*/ 2907572 h 4885973"/>
              <a:gd name="connsiteX21957" fmla="*/ 5483744 w 6085020"/>
              <a:gd name="connsiteY21957" fmla="*/ 2911555 h 4885973"/>
              <a:gd name="connsiteX21958" fmla="*/ 5483744 w 6085020"/>
              <a:gd name="connsiteY21958" fmla="*/ 2914590 h 4885973"/>
              <a:gd name="connsiteX21959" fmla="*/ 5486216 w 6085020"/>
              <a:gd name="connsiteY21959" fmla="*/ 2913642 h 4885973"/>
              <a:gd name="connsiteX21960" fmla="*/ 5489069 w 6085020"/>
              <a:gd name="connsiteY21960" fmla="*/ 2909659 h 4885973"/>
              <a:gd name="connsiteX21961" fmla="*/ 3144815 w 6085020"/>
              <a:gd name="connsiteY21961" fmla="*/ 2906434 h 4885973"/>
              <a:gd name="connsiteX21962" fmla="*/ 3144815 w 6085020"/>
              <a:gd name="connsiteY21962" fmla="*/ 2906434 h 4885973"/>
              <a:gd name="connsiteX21963" fmla="*/ 149728 w 6085020"/>
              <a:gd name="connsiteY21963" fmla="*/ 2906351 h 4885973"/>
              <a:gd name="connsiteX21964" fmla="*/ 143568 w 6085020"/>
              <a:gd name="connsiteY21964" fmla="*/ 2911366 h 4885973"/>
              <a:gd name="connsiteX21965" fmla="*/ 159351 w 6085020"/>
              <a:gd name="connsiteY21965" fmla="*/ 2942660 h 4885973"/>
              <a:gd name="connsiteX21966" fmla="*/ 174374 w 6085020"/>
              <a:gd name="connsiteY21966" fmla="*/ 2916487 h 4885973"/>
              <a:gd name="connsiteX21967" fmla="*/ 174944 w 6085020"/>
              <a:gd name="connsiteY21967" fmla="*/ 2916487 h 4885973"/>
              <a:gd name="connsiteX21968" fmla="*/ 149728 w 6085020"/>
              <a:gd name="connsiteY21968" fmla="*/ 2906351 h 4885973"/>
              <a:gd name="connsiteX21969" fmla="*/ 5303475 w 6085020"/>
              <a:gd name="connsiteY21969" fmla="*/ 2906055 h 4885973"/>
              <a:gd name="connsiteX21970" fmla="*/ 5303475 w 6085020"/>
              <a:gd name="connsiteY21970" fmla="*/ 2906055 h 4885973"/>
              <a:gd name="connsiteX21971" fmla="*/ 1455651 w 6085020"/>
              <a:gd name="connsiteY21971" fmla="*/ 2906055 h 4885973"/>
              <a:gd name="connsiteX21972" fmla="*/ 1455651 w 6085020"/>
              <a:gd name="connsiteY21972" fmla="*/ 2906055 h 4885973"/>
              <a:gd name="connsiteX21973" fmla="*/ 585493 w 6085020"/>
              <a:gd name="connsiteY21973" fmla="*/ 2906055 h 4885973"/>
              <a:gd name="connsiteX21974" fmla="*/ 585493 w 6085020"/>
              <a:gd name="connsiteY21974" fmla="*/ 2906055 h 4885973"/>
              <a:gd name="connsiteX21975" fmla="*/ 5511887 w 6085020"/>
              <a:gd name="connsiteY21975" fmla="*/ 2905865 h 4885973"/>
              <a:gd name="connsiteX21976" fmla="*/ 5511887 w 6085020"/>
              <a:gd name="connsiteY21976" fmla="*/ 2907572 h 4885973"/>
              <a:gd name="connsiteX21977" fmla="*/ 5513428 w 6085020"/>
              <a:gd name="connsiteY21977" fmla="*/ 2908653 h 4885973"/>
              <a:gd name="connsiteX21978" fmla="*/ 5514511 w 6085020"/>
              <a:gd name="connsiteY21978" fmla="*/ 2907117 h 4885973"/>
              <a:gd name="connsiteX21979" fmla="*/ 5514170 w 6085020"/>
              <a:gd name="connsiteY21979" fmla="*/ 2906434 h 4885973"/>
              <a:gd name="connsiteX21980" fmla="*/ 5513409 w 6085020"/>
              <a:gd name="connsiteY21980" fmla="*/ 2905865 h 4885973"/>
              <a:gd name="connsiteX21981" fmla="*/ 5511887 w 6085020"/>
              <a:gd name="connsiteY21981" fmla="*/ 2905865 h 4885973"/>
              <a:gd name="connsiteX21982" fmla="*/ 890695 w 6085020"/>
              <a:gd name="connsiteY21982" fmla="*/ 2905676 h 4885973"/>
              <a:gd name="connsiteX21983" fmla="*/ 890695 w 6085020"/>
              <a:gd name="connsiteY21983" fmla="*/ 2905676 h 4885973"/>
              <a:gd name="connsiteX21984" fmla="*/ 2922141 w 6085020"/>
              <a:gd name="connsiteY21984" fmla="*/ 2905486 h 4885973"/>
              <a:gd name="connsiteX21985" fmla="*/ 2929224 w 6085020"/>
              <a:gd name="connsiteY21985" fmla="*/ 2916510 h 4885973"/>
              <a:gd name="connsiteX21986" fmla="*/ 2932415 w 6085020"/>
              <a:gd name="connsiteY21986" fmla="*/ 2930296 h 4885973"/>
              <a:gd name="connsiteX21987" fmla="*/ 2923472 w 6085020"/>
              <a:gd name="connsiteY21987" fmla="*/ 2922769 h 4885973"/>
              <a:gd name="connsiteX21988" fmla="*/ 2922141 w 6085020"/>
              <a:gd name="connsiteY21988" fmla="*/ 2905486 h 4885973"/>
              <a:gd name="connsiteX21989" fmla="*/ 5463588 w 6085020"/>
              <a:gd name="connsiteY21989" fmla="*/ 2904727 h 4885973"/>
              <a:gd name="connsiteX21990" fmla="*/ 5463588 w 6085020"/>
              <a:gd name="connsiteY21990" fmla="*/ 2906245 h 4885973"/>
              <a:gd name="connsiteX21991" fmla="*/ 5464919 w 6085020"/>
              <a:gd name="connsiteY21991" fmla="*/ 2908331 h 4885973"/>
              <a:gd name="connsiteX21992" fmla="*/ 5465299 w 6085020"/>
              <a:gd name="connsiteY21992" fmla="*/ 2906434 h 4885973"/>
              <a:gd name="connsiteX21993" fmla="*/ 5465299 w 6085020"/>
              <a:gd name="connsiteY21993" fmla="*/ 2904727 h 4885973"/>
              <a:gd name="connsiteX21994" fmla="*/ 5463588 w 6085020"/>
              <a:gd name="connsiteY21994" fmla="*/ 2904727 h 4885973"/>
              <a:gd name="connsiteX21995" fmla="*/ 516466 w 6085020"/>
              <a:gd name="connsiteY21995" fmla="*/ 2904538 h 4885973"/>
              <a:gd name="connsiteX21996" fmla="*/ 525974 w 6085020"/>
              <a:gd name="connsiteY21996" fmla="*/ 2920849 h 4885973"/>
              <a:gd name="connsiteX21997" fmla="*/ 525974 w 6085020"/>
              <a:gd name="connsiteY21997" fmla="*/ 2921228 h 4885973"/>
              <a:gd name="connsiteX21998" fmla="*/ 528446 w 6085020"/>
              <a:gd name="connsiteY21998" fmla="*/ 2907003 h 4885973"/>
              <a:gd name="connsiteX21999" fmla="*/ 516466 w 6085020"/>
              <a:gd name="connsiteY21999" fmla="*/ 2904538 h 4885973"/>
              <a:gd name="connsiteX22000" fmla="*/ 5281132 w 6085020"/>
              <a:gd name="connsiteY22000" fmla="*/ 2904064 h 4885973"/>
              <a:gd name="connsiteX22001" fmla="*/ 5281037 w 6085020"/>
              <a:gd name="connsiteY22001" fmla="*/ 2904158 h 4885973"/>
              <a:gd name="connsiteX22002" fmla="*/ 5281227 w 6085020"/>
              <a:gd name="connsiteY22002" fmla="*/ 2904727 h 4885973"/>
              <a:gd name="connsiteX22003" fmla="*/ 5281227 w 6085020"/>
              <a:gd name="connsiteY22003" fmla="*/ 2905865 h 4885973"/>
              <a:gd name="connsiteX22004" fmla="*/ 5282748 w 6085020"/>
              <a:gd name="connsiteY22004" fmla="*/ 2905865 h 4885973"/>
              <a:gd name="connsiteX22005" fmla="*/ 5282748 w 6085020"/>
              <a:gd name="connsiteY22005" fmla="*/ 2904158 h 4885973"/>
              <a:gd name="connsiteX22006" fmla="*/ 5281132 w 6085020"/>
              <a:gd name="connsiteY22006" fmla="*/ 2904064 h 4885973"/>
              <a:gd name="connsiteX22007" fmla="*/ 5321921 w 6085020"/>
              <a:gd name="connsiteY22007" fmla="*/ 2903969 h 4885973"/>
              <a:gd name="connsiteX22008" fmla="*/ 5321921 w 6085020"/>
              <a:gd name="connsiteY22008" fmla="*/ 2905676 h 4885973"/>
              <a:gd name="connsiteX22009" fmla="*/ 5323727 w 6085020"/>
              <a:gd name="connsiteY22009" fmla="*/ 2906339 h 4885973"/>
              <a:gd name="connsiteX22010" fmla="*/ 5324393 w 6085020"/>
              <a:gd name="connsiteY22010" fmla="*/ 2904538 h 4885973"/>
              <a:gd name="connsiteX22011" fmla="*/ 5323442 w 6085020"/>
              <a:gd name="connsiteY22011" fmla="*/ 2905676 h 4885973"/>
              <a:gd name="connsiteX22012" fmla="*/ 5323442 w 6085020"/>
              <a:gd name="connsiteY22012" fmla="*/ 2903969 h 4885973"/>
              <a:gd name="connsiteX22013" fmla="*/ 5321921 w 6085020"/>
              <a:gd name="connsiteY22013" fmla="*/ 2903969 h 4885973"/>
              <a:gd name="connsiteX22014" fmla="*/ 5402167 w 6085020"/>
              <a:gd name="connsiteY22014" fmla="*/ 2902831 h 4885973"/>
              <a:gd name="connsiteX22015" fmla="*/ 5400512 w 6085020"/>
              <a:gd name="connsiteY22015" fmla="*/ 2903722 h 4885973"/>
              <a:gd name="connsiteX22016" fmla="*/ 5400455 w 6085020"/>
              <a:gd name="connsiteY22016" fmla="*/ 2903969 h 4885973"/>
              <a:gd name="connsiteX22017" fmla="*/ 5401406 w 6085020"/>
              <a:gd name="connsiteY22017" fmla="*/ 2903969 h 4885973"/>
              <a:gd name="connsiteX22018" fmla="*/ 5403289 w 6085020"/>
              <a:gd name="connsiteY22018" fmla="*/ 2904026 h 4885973"/>
              <a:gd name="connsiteX22019" fmla="*/ 5403688 w 6085020"/>
              <a:gd name="connsiteY22019" fmla="*/ 2902831 h 4885973"/>
              <a:gd name="connsiteX22020" fmla="*/ 5402167 w 6085020"/>
              <a:gd name="connsiteY22020" fmla="*/ 2902831 h 4885973"/>
              <a:gd name="connsiteX22021" fmla="*/ 5473856 w 6085020"/>
              <a:gd name="connsiteY22021" fmla="*/ 2902641 h 4885973"/>
              <a:gd name="connsiteX22022" fmla="*/ 5473856 w 6085020"/>
              <a:gd name="connsiteY22022" fmla="*/ 2904348 h 4885973"/>
              <a:gd name="connsiteX22023" fmla="*/ 5473476 w 6085020"/>
              <a:gd name="connsiteY22023" fmla="*/ 2906245 h 4885973"/>
              <a:gd name="connsiteX22024" fmla="*/ 5475377 w 6085020"/>
              <a:gd name="connsiteY22024" fmla="*/ 2906624 h 4885973"/>
              <a:gd name="connsiteX22025" fmla="*/ 5475568 w 6085020"/>
              <a:gd name="connsiteY22025" fmla="*/ 2904158 h 4885973"/>
              <a:gd name="connsiteX22026" fmla="*/ 5475568 w 6085020"/>
              <a:gd name="connsiteY22026" fmla="*/ 2902641 h 4885973"/>
              <a:gd name="connsiteX22027" fmla="*/ 5473856 w 6085020"/>
              <a:gd name="connsiteY22027" fmla="*/ 2902641 h 4885973"/>
              <a:gd name="connsiteX22028" fmla="*/ 96029 w 6085020"/>
              <a:gd name="connsiteY22028" fmla="*/ 2901503 h 4885973"/>
              <a:gd name="connsiteX22029" fmla="*/ 65239 w 6085020"/>
              <a:gd name="connsiteY22029" fmla="*/ 2921190 h 4885973"/>
              <a:gd name="connsiteX22030" fmla="*/ 64653 w 6085020"/>
              <a:gd name="connsiteY22030" fmla="*/ 2927487 h 4885973"/>
              <a:gd name="connsiteX22031" fmla="*/ 96029 w 6085020"/>
              <a:gd name="connsiteY22031" fmla="*/ 2901882 h 4885973"/>
              <a:gd name="connsiteX22032" fmla="*/ 2705362 w 6085020"/>
              <a:gd name="connsiteY22032" fmla="*/ 2900934 h 4885973"/>
              <a:gd name="connsiteX22033" fmla="*/ 2705362 w 6085020"/>
              <a:gd name="connsiteY22033" fmla="*/ 2900934 h 4885973"/>
              <a:gd name="connsiteX22034" fmla="*/ 3158126 w 6085020"/>
              <a:gd name="connsiteY22034" fmla="*/ 2900744 h 4885973"/>
              <a:gd name="connsiteX22035" fmla="*/ 3158126 w 6085020"/>
              <a:gd name="connsiteY22035" fmla="*/ 2901882 h 4885973"/>
              <a:gd name="connsiteX22036" fmla="*/ 3160407 w 6085020"/>
              <a:gd name="connsiteY22036" fmla="*/ 2904727 h 4885973"/>
              <a:gd name="connsiteX22037" fmla="*/ 3161548 w 6085020"/>
              <a:gd name="connsiteY22037" fmla="*/ 2906434 h 4885973"/>
              <a:gd name="connsiteX22038" fmla="*/ 3158126 w 6085020"/>
              <a:gd name="connsiteY22038" fmla="*/ 2900744 h 4885973"/>
              <a:gd name="connsiteX22039" fmla="*/ 5277062 w 6085020"/>
              <a:gd name="connsiteY22039" fmla="*/ 2900498 h 4885973"/>
              <a:gd name="connsiteX22040" fmla="*/ 5276663 w 6085020"/>
              <a:gd name="connsiteY22040" fmla="*/ 2901693 h 4885973"/>
              <a:gd name="connsiteX22041" fmla="*/ 5277424 w 6085020"/>
              <a:gd name="connsiteY22041" fmla="*/ 2902262 h 4885973"/>
              <a:gd name="connsiteX22042" fmla="*/ 5278945 w 6085020"/>
              <a:gd name="connsiteY22042" fmla="*/ 2902262 h 4885973"/>
              <a:gd name="connsiteX22043" fmla="*/ 5278945 w 6085020"/>
              <a:gd name="connsiteY22043" fmla="*/ 2900555 h 4885973"/>
              <a:gd name="connsiteX22044" fmla="*/ 5277062 w 6085020"/>
              <a:gd name="connsiteY22044" fmla="*/ 2900498 h 4885973"/>
              <a:gd name="connsiteX22045" fmla="*/ 5341678 w 6085020"/>
              <a:gd name="connsiteY22045" fmla="*/ 2899625 h 4885973"/>
              <a:gd name="connsiteX22046" fmla="*/ 5340936 w 6085020"/>
              <a:gd name="connsiteY22046" fmla="*/ 2900365 h 4885973"/>
              <a:gd name="connsiteX22047" fmla="*/ 5341412 w 6085020"/>
              <a:gd name="connsiteY22047" fmla="*/ 2902356 h 4885973"/>
              <a:gd name="connsiteX22048" fmla="*/ 5343408 w 6085020"/>
              <a:gd name="connsiteY22048" fmla="*/ 2901882 h 4885973"/>
              <a:gd name="connsiteX22049" fmla="*/ 5343408 w 6085020"/>
              <a:gd name="connsiteY22049" fmla="*/ 2900365 h 4885973"/>
              <a:gd name="connsiteX22050" fmla="*/ 5341678 w 6085020"/>
              <a:gd name="connsiteY22050" fmla="*/ 2899625 h 4885973"/>
              <a:gd name="connsiteX22051" fmla="*/ 5406369 w 6085020"/>
              <a:gd name="connsiteY22051" fmla="*/ 2899587 h 4885973"/>
              <a:gd name="connsiteX22052" fmla="*/ 5405780 w 6085020"/>
              <a:gd name="connsiteY22052" fmla="*/ 2900175 h 4885973"/>
              <a:gd name="connsiteX22053" fmla="*/ 5406921 w 6085020"/>
              <a:gd name="connsiteY22053" fmla="*/ 2900175 h 4885973"/>
              <a:gd name="connsiteX22054" fmla="*/ 5406921 w 6085020"/>
              <a:gd name="connsiteY22054" fmla="*/ 2901882 h 4885973"/>
              <a:gd name="connsiteX22055" fmla="*/ 5408442 w 6085020"/>
              <a:gd name="connsiteY22055" fmla="*/ 2901882 h 4885973"/>
              <a:gd name="connsiteX22056" fmla="*/ 5408442 w 6085020"/>
              <a:gd name="connsiteY22056" fmla="*/ 2900175 h 4885973"/>
              <a:gd name="connsiteX22057" fmla="*/ 5406369 w 6085020"/>
              <a:gd name="connsiteY22057" fmla="*/ 2899587 h 4885973"/>
              <a:gd name="connsiteX22058" fmla="*/ 2390272 w 6085020"/>
              <a:gd name="connsiteY22058" fmla="*/ 2899037 h 4885973"/>
              <a:gd name="connsiteX22059" fmla="*/ 2369355 w 6085020"/>
              <a:gd name="connsiteY22059" fmla="*/ 2914590 h 4885973"/>
              <a:gd name="connsiteX22060" fmla="*/ 2391223 w 6085020"/>
              <a:gd name="connsiteY22060" fmla="*/ 2901882 h 4885973"/>
              <a:gd name="connsiteX22061" fmla="*/ 5488878 w 6085020"/>
              <a:gd name="connsiteY22061" fmla="*/ 2898658 h 4885973"/>
              <a:gd name="connsiteX22062" fmla="*/ 5488684 w 6085020"/>
              <a:gd name="connsiteY22062" fmla="*/ 2899693 h 4885973"/>
              <a:gd name="connsiteX22063" fmla="*/ 5487928 w 6085020"/>
              <a:gd name="connsiteY22063" fmla="*/ 2899986 h 4885973"/>
              <a:gd name="connsiteX22064" fmla="*/ 5485633 w 6085020"/>
              <a:gd name="connsiteY22064" fmla="*/ 2899986 h 4885973"/>
              <a:gd name="connsiteX22065" fmla="*/ 5466915 w 6085020"/>
              <a:gd name="connsiteY22065" fmla="*/ 2898374 h 4885973"/>
              <a:gd name="connsiteX22066" fmla="*/ 5466820 w 6085020"/>
              <a:gd name="connsiteY22066" fmla="*/ 2898468 h 4885973"/>
              <a:gd name="connsiteX22067" fmla="*/ 5466208 w 6085020"/>
              <a:gd name="connsiteY22067" fmla="*/ 2898813 h 4885973"/>
              <a:gd name="connsiteX22068" fmla="*/ 5466060 w 6085020"/>
              <a:gd name="connsiteY22068" fmla="*/ 2898468 h 4885973"/>
              <a:gd name="connsiteX22069" fmla="*/ 5466035 w 6085020"/>
              <a:gd name="connsiteY22069" fmla="*/ 2898910 h 4885973"/>
              <a:gd name="connsiteX22070" fmla="*/ 5464633 w 6085020"/>
              <a:gd name="connsiteY22070" fmla="*/ 2899701 h 4885973"/>
              <a:gd name="connsiteX22071" fmla="*/ 5465870 w 6085020"/>
              <a:gd name="connsiteY22071" fmla="*/ 2901882 h 4885973"/>
              <a:gd name="connsiteX22072" fmla="*/ 5466035 w 6085020"/>
              <a:gd name="connsiteY22072" fmla="*/ 2898910 h 4885973"/>
              <a:gd name="connsiteX22073" fmla="*/ 5466208 w 6085020"/>
              <a:gd name="connsiteY22073" fmla="*/ 2898813 h 4885973"/>
              <a:gd name="connsiteX22074" fmla="*/ 5466801 w 6085020"/>
              <a:gd name="connsiteY22074" fmla="*/ 2900194 h 4885973"/>
              <a:gd name="connsiteX22075" fmla="*/ 5468531 w 6085020"/>
              <a:gd name="connsiteY22075" fmla="*/ 2899455 h 4885973"/>
              <a:gd name="connsiteX22076" fmla="*/ 5468531 w 6085020"/>
              <a:gd name="connsiteY22076" fmla="*/ 2898468 h 4885973"/>
              <a:gd name="connsiteX22077" fmla="*/ 5466915 w 6085020"/>
              <a:gd name="connsiteY22077" fmla="*/ 2898374 h 4885973"/>
              <a:gd name="connsiteX22078" fmla="*/ 5392545 w 6085020"/>
              <a:gd name="connsiteY22078" fmla="*/ 2898298 h 4885973"/>
              <a:gd name="connsiteX22079" fmla="*/ 5391613 w 6085020"/>
              <a:gd name="connsiteY22079" fmla="*/ 2899929 h 4885973"/>
              <a:gd name="connsiteX22080" fmla="*/ 5391708 w 6085020"/>
              <a:gd name="connsiteY22080" fmla="*/ 2900175 h 4885973"/>
              <a:gd name="connsiteX22081" fmla="*/ 5393325 w 6085020"/>
              <a:gd name="connsiteY22081" fmla="*/ 2901218 h 4885973"/>
              <a:gd name="connsiteX22082" fmla="*/ 5394181 w 6085020"/>
              <a:gd name="connsiteY22082" fmla="*/ 2899898 h 4885973"/>
              <a:gd name="connsiteX22083" fmla="*/ 5394181 w 6085020"/>
              <a:gd name="connsiteY22083" fmla="*/ 2900934 h 4885973"/>
              <a:gd name="connsiteX22084" fmla="*/ 5394370 w 6085020"/>
              <a:gd name="connsiteY22084" fmla="*/ 2899606 h 4885973"/>
              <a:gd name="connsiteX22085" fmla="*/ 5394181 w 6085020"/>
              <a:gd name="connsiteY22085" fmla="*/ 2899898 h 4885973"/>
              <a:gd name="connsiteX22086" fmla="*/ 5394181 w 6085020"/>
              <a:gd name="connsiteY22086" fmla="*/ 2899227 h 4885973"/>
              <a:gd name="connsiteX22087" fmla="*/ 5392545 w 6085020"/>
              <a:gd name="connsiteY22087" fmla="*/ 2898298 h 4885973"/>
              <a:gd name="connsiteX22088" fmla="*/ 5497245 w 6085020"/>
              <a:gd name="connsiteY22088" fmla="*/ 2898279 h 4885973"/>
              <a:gd name="connsiteX22089" fmla="*/ 5497524 w 6085020"/>
              <a:gd name="connsiteY22089" fmla="*/ 2898279 h 4885973"/>
              <a:gd name="connsiteX22090" fmla="*/ 5498577 w 6085020"/>
              <a:gd name="connsiteY22090" fmla="*/ 2899037 h 4885973"/>
              <a:gd name="connsiteX22091" fmla="*/ 5498672 w 6085020"/>
              <a:gd name="connsiteY22091" fmla="*/ 2899265 h 4885973"/>
              <a:gd name="connsiteX22092" fmla="*/ 5497735 w 6085020"/>
              <a:gd name="connsiteY22092" fmla="*/ 2901361 h 4885973"/>
              <a:gd name="connsiteX22093" fmla="*/ 5497245 w 6085020"/>
              <a:gd name="connsiteY22093" fmla="*/ 2899986 h 4885973"/>
              <a:gd name="connsiteX22094" fmla="*/ 5497245 w 6085020"/>
              <a:gd name="connsiteY22094" fmla="*/ 2898279 h 4885973"/>
              <a:gd name="connsiteX22095" fmla="*/ 5399695 w 6085020"/>
              <a:gd name="connsiteY22095" fmla="*/ 2898279 h 4885973"/>
              <a:gd name="connsiteX22096" fmla="*/ 5399524 w 6085020"/>
              <a:gd name="connsiteY22096" fmla="*/ 2900156 h 4885973"/>
              <a:gd name="connsiteX22097" fmla="*/ 5401406 w 6085020"/>
              <a:gd name="connsiteY22097" fmla="*/ 2900308 h 4885973"/>
              <a:gd name="connsiteX22098" fmla="*/ 5401577 w 6085020"/>
              <a:gd name="connsiteY22098" fmla="*/ 2898449 h 4885973"/>
              <a:gd name="connsiteX22099" fmla="*/ 5401406 w 6085020"/>
              <a:gd name="connsiteY22099" fmla="*/ 2898279 h 4885973"/>
              <a:gd name="connsiteX22100" fmla="*/ 5399695 w 6085020"/>
              <a:gd name="connsiteY22100" fmla="*/ 2898279 h 4885973"/>
              <a:gd name="connsiteX22101" fmla="*/ 611545 w 6085020"/>
              <a:gd name="connsiteY22101" fmla="*/ 2897689 h 4885973"/>
              <a:gd name="connsiteX22102" fmla="*/ 613256 w 6085020"/>
              <a:gd name="connsiteY22102" fmla="*/ 2899796 h 4885973"/>
              <a:gd name="connsiteX22103" fmla="*/ 611545 w 6085020"/>
              <a:gd name="connsiteY22103" fmla="*/ 2897689 h 4885973"/>
              <a:gd name="connsiteX22104" fmla="*/ 5382581 w 6085020"/>
              <a:gd name="connsiteY22104" fmla="*/ 2897520 h 4885973"/>
              <a:gd name="connsiteX22105" fmla="*/ 5385243 w 6085020"/>
              <a:gd name="connsiteY22105" fmla="*/ 2903779 h 4885973"/>
              <a:gd name="connsiteX22106" fmla="*/ 5386194 w 6085020"/>
              <a:gd name="connsiteY22106" fmla="*/ 2901503 h 4885973"/>
              <a:gd name="connsiteX22107" fmla="*/ 5387144 w 6085020"/>
              <a:gd name="connsiteY22107" fmla="*/ 2899417 h 4885973"/>
              <a:gd name="connsiteX22108" fmla="*/ 5384862 w 6085020"/>
              <a:gd name="connsiteY22108" fmla="*/ 2897520 h 4885973"/>
              <a:gd name="connsiteX22109" fmla="*/ 5461306 w 6085020"/>
              <a:gd name="connsiteY22109" fmla="*/ 2896951 h 4885973"/>
              <a:gd name="connsiteX22110" fmla="*/ 5459784 w 6085020"/>
              <a:gd name="connsiteY22110" fmla="*/ 2900934 h 4885973"/>
              <a:gd name="connsiteX22111" fmla="*/ 5459784 w 6085020"/>
              <a:gd name="connsiteY22111" fmla="*/ 2904348 h 4885973"/>
              <a:gd name="connsiteX22112" fmla="*/ 5461686 w 6085020"/>
              <a:gd name="connsiteY22112" fmla="*/ 2901503 h 4885973"/>
              <a:gd name="connsiteX22113" fmla="*/ 5462637 w 6085020"/>
              <a:gd name="connsiteY22113" fmla="*/ 2899417 h 4885973"/>
              <a:gd name="connsiteX22114" fmla="*/ 5462827 w 6085020"/>
              <a:gd name="connsiteY22114" fmla="*/ 2896951 h 4885973"/>
              <a:gd name="connsiteX22115" fmla="*/ 5461306 w 6085020"/>
              <a:gd name="connsiteY22115" fmla="*/ 2896951 h 4885973"/>
              <a:gd name="connsiteX22116" fmla="*/ 5436205 w 6085020"/>
              <a:gd name="connsiteY22116" fmla="*/ 2896951 h 4885973"/>
              <a:gd name="connsiteX22117" fmla="*/ 5436205 w 6085020"/>
              <a:gd name="connsiteY22117" fmla="*/ 2898658 h 4885973"/>
              <a:gd name="connsiteX22118" fmla="*/ 5438088 w 6085020"/>
              <a:gd name="connsiteY22118" fmla="*/ 2898715 h 4885973"/>
              <a:gd name="connsiteX22119" fmla="*/ 5438487 w 6085020"/>
              <a:gd name="connsiteY22119" fmla="*/ 2897520 h 4885973"/>
              <a:gd name="connsiteX22120" fmla="*/ 5437726 w 6085020"/>
              <a:gd name="connsiteY22120" fmla="*/ 2898468 h 4885973"/>
              <a:gd name="connsiteX22121" fmla="*/ 5437726 w 6085020"/>
              <a:gd name="connsiteY22121" fmla="*/ 2896951 h 4885973"/>
              <a:gd name="connsiteX22122" fmla="*/ 5436205 w 6085020"/>
              <a:gd name="connsiteY22122" fmla="*/ 2896951 h 4885973"/>
              <a:gd name="connsiteX22123" fmla="*/ 5430500 w 6085020"/>
              <a:gd name="connsiteY22123" fmla="*/ 2895054 h 4885973"/>
              <a:gd name="connsiteX22124" fmla="*/ 5424035 w 6085020"/>
              <a:gd name="connsiteY22124" fmla="*/ 2898658 h 4885973"/>
              <a:gd name="connsiteX22125" fmla="*/ 5426317 w 6085020"/>
              <a:gd name="connsiteY22125" fmla="*/ 2899606 h 4885973"/>
              <a:gd name="connsiteX22126" fmla="*/ 5428599 w 6085020"/>
              <a:gd name="connsiteY22126" fmla="*/ 2899606 h 4885973"/>
              <a:gd name="connsiteX22127" fmla="*/ 5429549 w 6085020"/>
              <a:gd name="connsiteY22127" fmla="*/ 2897330 h 4885973"/>
              <a:gd name="connsiteX22128" fmla="*/ 1205214 w 6085020"/>
              <a:gd name="connsiteY22128" fmla="*/ 2895054 h 4885973"/>
              <a:gd name="connsiteX22129" fmla="*/ 1159957 w 6085020"/>
              <a:gd name="connsiteY22129" fmla="*/ 2911745 h 4885973"/>
              <a:gd name="connsiteX22130" fmla="*/ 1205214 w 6085020"/>
              <a:gd name="connsiteY22130" fmla="*/ 2895054 h 4885973"/>
              <a:gd name="connsiteX22131" fmla="*/ 3264613 w 6085020"/>
              <a:gd name="connsiteY22131" fmla="*/ 2894675 h 4885973"/>
              <a:gd name="connsiteX22132" fmla="*/ 3264613 w 6085020"/>
              <a:gd name="connsiteY22132" fmla="*/ 2894675 h 4885973"/>
              <a:gd name="connsiteX22133" fmla="*/ 1617166 w 6085020"/>
              <a:gd name="connsiteY22133" fmla="*/ 2894581 h 4885973"/>
              <a:gd name="connsiteX22134" fmla="*/ 1602642 w 6085020"/>
              <a:gd name="connsiteY22134" fmla="*/ 2894865 h 4885973"/>
              <a:gd name="connsiteX22135" fmla="*/ 1617474 w 6085020"/>
              <a:gd name="connsiteY22135" fmla="*/ 2906055 h 4885973"/>
              <a:gd name="connsiteX22136" fmla="*/ 1618425 w 6085020"/>
              <a:gd name="connsiteY22136" fmla="*/ 2905107 h 4885973"/>
              <a:gd name="connsiteX22137" fmla="*/ 1617166 w 6085020"/>
              <a:gd name="connsiteY22137" fmla="*/ 2894581 h 4885973"/>
              <a:gd name="connsiteX22138" fmla="*/ 5413576 w 6085020"/>
              <a:gd name="connsiteY22138" fmla="*/ 2894485 h 4885973"/>
              <a:gd name="connsiteX22139" fmla="*/ 5417760 w 6085020"/>
              <a:gd name="connsiteY22139" fmla="*/ 2903400 h 4885973"/>
              <a:gd name="connsiteX22140" fmla="*/ 5417760 w 6085020"/>
              <a:gd name="connsiteY22140" fmla="*/ 2896192 h 4885973"/>
              <a:gd name="connsiteX22141" fmla="*/ 5415668 w 6085020"/>
              <a:gd name="connsiteY22141" fmla="*/ 2896192 h 4885973"/>
              <a:gd name="connsiteX22142" fmla="*/ 189676 w 6085020"/>
              <a:gd name="connsiteY22142" fmla="*/ 2894234 h 4885973"/>
              <a:gd name="connsiteX22143" fmla="*/ 195291 w 6085020"/>
              <a:gd name="connsiteY22143" fmla="*/ 2897141 h 4885973"/>
              <a:gd name="connsiteX22144" fmla="*/ 189676 w 6085020"/>
              <a:gd name="connsiteY22144" fmla="*/ 2894234 h 4885973"/>
              <a:gd name="connsiteX22145" fmla="*/ 5441510 w 6085020"/>
              <a:gd name="connsiteY22145" fmla="*/ 2893784 h 4885973"/>
              <a:gd name="connsiteX22146" fmla="*/ 5440426 w 6085020"/>
              <a:gd name="connsiteY22146" fmla="*/ 2895320 h 4885973"/>
              <a:gd name="connsiteX22147" fmla="*/ 5440769 w 6085020"/>
              <a:gd name="connsiteY22147" fmla="*/ 2896003 h 4885973"/>
              <a:gd name="connsiteX22148" fmla="*/ 5442480 w 6085020"/>
              <a:gd name="connsiteY22148" fmla="*/ 2896003 h 4885973"/>
              <a:gd name="connsiteX22149" fmla="*/ 5443659 w 6085020"/>
              <a:gd name="connsiteY22149" fmla="*/ 2894542 h 4885973"/>
              <a:gd name="connsiteX22150" fmla="*/ 5443431 w 6085020"/>
              <a:gd name="connsiteY22150" fmla="*/ 2893916 h 4885973"/>
              <a:gd name="connsiteX22151" fmla="*/ 5443050 w 6085020"/>
              <a:gd name="connsiteY22151" fmla="*/ 2894865 h 4885973"/>
              <a:gd name="connsiteX22152" fmla="*/ 5441510 w 6085020"/>
              <a:gd name="connsiteY22152" fmla="*/ 2893784 h 4885973"/>
              <a:gd name="connsiteX22153" fmla="*/ 5447424 w 6085020"/>
              <a:gd name="connsiteY22153" fmla="*/ 2893537 h 4885973"/>
              <a:gd name="connsiteX22154" fmla="*/ 5447044 w 6085020"/>
              <a:gd name="connsiteY22154" fmla="*/ 2893916 h 4885973"/>
              <a:gd name="connsiteX22155" fmla="*/ 5447044 w 6085020"/>
              <a:gd name="connsiteY22155" fmla="*/ 2895623 h 4885973"/>
              <a:gd name="connsiteX22156" fmla="*/ 5448756 w 6085020"/>
              <a:gd name="connsiteY22156" fmla="*/ 2895623 h 4885973"/>
              <a:gd name="connsiteX22157" fmla="*/ 5448756 w 6085020"/>
              <a:gd name="connsiteY22157" fmla="*/ 2893916 h 4885973"/>
              <a:gd name="connsiteX22158" fmla="*/ 5447424 w 6085020"/>
              <a:gd name="connsiteY22158" fmla="*/ 2893537 h 4885973"/>
              <a:gd name="connsiteX22159" fmla="*/ 1395895 w 6085020"/>
              <a:gd name="connsiteY22159" fmla="*/ 2893187 h 4885973"/>
              <a:gd name="connsiteX22160" fmla="*/ 1403168 w 6085020"/>
              <a:gd name="connsiteY22160" fmla="*/ 2901882 h 4885973"/>
              <a:gd name="connsiteX22161" fmla="*/ 1395895 w 6085020"/>
              <a:gd name="connsiteY22161" fmla="*/ 2893187 h 4885973"/>
              <a:gd name="connsiteX22162" fmla="*/ 756162 w 6085020"/>
              <a:gd name="connsiteY22162" fmla="*/ 2893081 h 4885973"/>
              <a:gd name="connsiteX22163" fmla="*/ 760628 w 6085020"/>
              <a:gd name="connsiteY22163" fmla="*/ 2901882 h 4885973"/>
              <a:gd name="connsiteX22164" fmla="*/ 756162 w 6085020"/>
              <a:gd name="connsiteY22164" fmla="*/ 2893081 h 4885973"/>
              <a:gd name="connsiteX22165" fmla="*/ 5455221 w 6085020"/>
              <a:gd name="connsiteY22165" fmla="*/ 2892589 h 4885973"/>
              <a:gd name="connsiteX22166" fmla="*/ 5455221 w 6085020"/>
              <a:gd name="connsiteY22166" fmla="*/ 2902451 h 4885973"/>
              <a:gd name="connsiteX22167" fmla="*/ 5459024 w 6085020"/>
              <a:gd name="connsiteY22167" fmla="*/ 2892589 h 4885973"/>
              <a:gd name="connsiteX22168" fmla="*/ 5457122 w 6085020"/>
              <a:gd name="connsiteY22168" fmla="*/ 2892589 h 4885973"/>
              <a:gd name="connsiteX22169" fmla="*/ 3843831 w 6085020"/>
              <a:gd name="connsiteY22169" fmla="*/ 2892589 h 4885973"/>
              <a:gd name="connsiteX22170" fmla="*/ 3843831 w 6085020"/>
              <a:gd name="connsiteY22170" fmla="*/ 2897330 h 4885973"/>
              <a:gd name="connsiteX22171" fmla="*/ 3848585 w 6085020"/>
              <a:gd name="connsiteY22171" fmla="*/ 2897330 h 4885973"/>
              <a:gd name="connsiteX22172" fmla="*/ 3848585 w 6085020"/>
              <a:gd name="connsiteY22172" fmla="*/ 2892589 h 4885973"/>
              <a:gd name="connsiteX22173" fmla="*/ 2191139 w 6085020"/>
              <a:gd name="connsiteY22173" fmla="*/ 2892319 h 4885973"/>
              <a:gd name="connsiteX22174" fmla="*/ 2202397 w 6085020"/>
              <a:gd name="connsiteY22174" fmla="*/ 2895813 h 4885973"/>
              <a:gd name="connsiteX22175" fmla="*/ 2191139 w 6085020"/>
              <a:gd name="connsiteY22175" fmla="*/ 2892319 h 4885973"/>
              <a:gd name="connsiteX22176" fmla="*/ 1429219 w 6085020"/>
              <a:gd name="connsiteY22176" fmla="*/ 2891451 h 4885973"/>
              <a:gd name="connsiteX22177" fmla="*/ 1429219 w 6085020"/>
              <a:gd name="connsiteY22177" fmla="*/ 2911366 h 4885973"/>
              <a:gd name="connsiteX22178" fmla="*/ 1429219 w 6085020"/>
              <a:gd name="connsiteY22178" fmla="*/ 2912314 h 4885973"/>
              <a:gd name="connsiteX22179" fmla="*/ 1429219 w 6085020"/>
              <a:gd name="connsiteY22179" fmla="*/ 2891451 h 4885973"/>
              <a:gd name="connsiteX22180" fmla="*/ 5537654 w 6085020"/>
              <a:gd name="connsiteY22180" fmla="*/ 2891166 h 4885973"/>
              <a:gd name="connsiteX22181" fmla="*/ 5539270 w 6085020"/>
              <a:gd name="connsiteY22181" fmla="*/ 2891261 h 4885973"/>
              <a:gd name="connsiteX22182" fmla="*/ 5539270 w 6085020"/>
              <a:gd name="connsiteY22182" fmla="*/ 2892778 h 4885973"/>
              <a:gd name="connsiteX22183" fmla="*/ 5537558 w 6085020"/>
              <a:gd name="connsiteY22183" fmla="*/ 2892778 h 4885973"/>
              <a:gd name="connsiteX22184" fmla="*/ 5537558 w 6085020"/>
              <a:gd name="connsiteY22184" fmla="*/ 2891261 h 4885973"/>
              <a:gd name="connsiteX22185" fmla="*/ 5537654 w 6085020"/>
              <a:gd name="connsiteY22185" fmla="*/ 2891166 h 4885973"/>
              <a:gd name="connsiteX22186" fmla="*/ 2581380 w 6085020"/>
              <a:gd name="connsiteY22186" fmla="*/ 2890882 h 4885973"/>
              <a:gd name="connsiteX22187" fmla="*/ 2581380 w 6085020"/>
              <a:gd name="connsiteY22187" fmla="*/ 2890882 h 4885973"/>
              <a:gd name="connsiteX22188" fmla="*/ 2600395 w 6085020"/>
              <a:gd name="connsiteY22188" fmla="*/ 2890502 h 4885973"/>
              <a:gd name="connsiteX22189" fmla="*/ 2600015 w 6085020"/>
              <a:gd name="connsiteY22189" fmla="*/ 2892589 h 4885973"/>
              <a:gd name="connsiteX22190" fmla="*/ 2600015 w 6085020"/>
              <a:gd name="connsiteY22190" fmla="*/ 2913452 h 4885973"/>
              <a:gd name="connsiteX22191" fmla="*/ 2600395 w 6085020"/>
              <a:gd name="connsiteY22191" fmla="*/ 2890502 h 4885973"/>
              <a:gd name="connsiteX22192" fmla="*/ 1287933 w 6085020"/>
              <a:gd name="connsiteY22192" fmla="*/ 2890502 h 4885973"/>
              <a:gd name="connsiteX22193" fmla="*/ 1287933 w 6085020"/>
              <a:gd name="connsiteY22193" fmla="*/ 2890502 h 4885973"/>
              <a:gd name="connsiteX22194" fmla="*/ 1151400 w 6085020"/>
              <a:gd name="connsiteY22194" fmla="*/ 2890502 h 4885973"/>
              <a:gd name="connsiteX22195" fmla="*/ 1146076 w 6085020"/>
              <a:gd name="connsiteY22195" fmla="*/ 2906055 h 4885973"/>
              <a:gd name="connsiteX22196" fmla="*/ 1152161 w 6085020"/>
              <a:gd name="connsiteY22196" fmla="*/ 2890502 h 4885973"/>
              <a:gd name="connsiteX22197" fmla="*/ 1575450 w 6085020"/>
              <a:gd name="connsiteY22197" fmla="*/ 2890123 h 4885973"/>
              <a:gd name="connsiteX22198" fmla="*/ 1570316 w 6085020"/>
              <a:gd name="connsiteY22198" fmla="*/ 2895434 h 4885973"/>
              <a:gd name="connsiteX22199" fmla="*/ 1570316 w 6085020"/>
              <a:gd name="connsiteY22199" fmla="*/ 2905676 h 4885973"/>
              <a:gd name="connsiteX22200" fmla="*/ 1575450 w 6085020"/>
              <a:gd name="connsiteY22200" fmla="*/ 2890123 h 4885973"/>
              <a:gd name="connsiteX22201" fmla="*/ 1314174 w 6085020"/>
              <a:gd name="connsiteY22201" fmla="*/ 2890123 h 4885973"/>
              <a:gd name="connsiteX22202" fmla="*/ 1298581 w 6085020"/>
              <a:gd name="connsiteY22202" fmla="*/ 2905676 h 4885973"/>
              <a:gd name="connsiteX22203" fmla="*/ 1314174 w 6085020"/>
              <a:gd name="connsiteY22203" fmla="*/ 2890502 h 4885973"/>
              <a:gd name="connsiteX22204" fmla="*/ 5353296 w 6085020"/>
              <a:gd name="connsiteY22204" fmla="*/ 2889554 h 4885973"/>
              <a:gd name="connsiteX22205" fmla="*/ 5351015 w 6085020"/>
              <a:gd name="connsiteY22205" fmla="*/ 2890502 h 4885973"/>
              <a:gd name="connsiteX22206" fmla="*/ 5353107 w 6085020"/>
              <a:gd name="connsiteY22206" fmla="*/ 2895434 h 4885973"/>
              <a:gd name="connsiteX22207" fmla="*/ 5354818 w 6085020"/>
              <a:gd name="connsiteY22207" fmla="*/ 2892968 h 4885973"/>
              <a:gd name="connsiteX22208" fmla="*/ 5356149 w 6085020"/>
              <a:gd name="connsiteY22208" fmla="*/ 2889554 h 4885973"/>
              <a:gd name="connsiteX22209" fmla="*/ 5353296 w 6085020"/>
              <a:gd name="connsiteY22209" fmla="*/ 2889554 h 4885973"/>
              <a:gd name="connsiteX22210" fmla="*/ 5277424 w 6085020"/>
              <a:gd name="connsiteY22210" fmla="*/ 2889175 h 4885973"/>
              <a:gd name="connsiteX22211" fmla="*/ 5277424 w 6085020"/>
              <a:gd name="connsiteY22211" fmla="*/ 2889744 h 4885973"/>
              <a:gd name="connsiteX22212" fmla="*/ 5277424 w 6085020"/>
              <a:gd name="connsiteY22212" fmla="*/ 2890882 h 4885973"/>
              <a:gd name="connsiteX22213" fmla="*/ 5279135 w 6085020"/>
              <a:gd name="connsiteY22213" fmla="*/ 2890882 h 4885973"/>
              <a:gd name="connsiteX22214" fmla="*/ 5279135 w 6085020"/>
              <a:gd name="connsiteY22214" fmla="*/ 2889175 h 4885973"/>
              <a:gd name="connsiteX22215" fmla="*/ 5277424 w 6085020"/>
              <a:gd name="connsiteY22215" fmla="*/ 2889175 h 4885973"/>
              <a:gd name="connsiteX22216" fmla="*/ 3134356 w 6085020"/>
              <a:gd name="connsiteY22216" fmla="*/ 2889175 h 4885973"/>
              <a:gd name="connsiteX22217" fmla="*/ 3134356 w 6085020"/>
              <a:gd name="connsiteY22217" fmla="*/ 2890692 h 4885973"/>
              <a:gd name="connsiteX22218" fmla="*/ 3134356 w 6085020"/>
              <a:gd name="connsiteY22218" fmla="*/ 2932418 h 4885973"/>
              <a:gd name="connsiteX22219" fmla="*/ 3134356 w 6085020"/>
              <a:gd name="connsiteY22219" fmla="*/ 2889175 h 4885973"/>
              <a:gd name="connsiteX22220" fmla="*/ 1788806 w 6085020"/>
              <a:gd name="connsiteY22220" fmla="*/ 2888985 h 4885973"/>
              <a:gd name="connsiteX22221" fmla="*/ 1756316 w 6085020"/>
              <a:gd name="connsiteY22221" fmla="*/ 2925499 h 4885973"/>
              <a:gd name="connsiteX22222" fmla="*/ 1762714 w 6085020"/>
              <a:gd name="connsiteY22222" fmla="*/ 2939984 h 4885973"/>
              <a:gd name="connsiteX22223" fmla="*/ 1762754 w 6085020"/>
              <a:gd name="connsiteY22223" fmla="*/ 2941143 h 4885973"/>
              <a:gd name="connsiteX22224" fmla="*/ 1763895 w 6085020"/>
              <a:gd name="connsiteY22224" fmla="*/ 2942660 h 4885973"/>
              <a:gd name="connsiteX22225" fmla="*/ 1762714 w 6085020"/>
              <a:gd name="connsiteY22225" fmla="*/ 2939984 h 4885973"/>
              <a:gd name="connsiteX22226" fmla="*/ 1762184 w 6085020"/>
              <a:gd name="connsiteY22226" fmla="*/ 2924926 h 4885973"/>
              <a:gd name="connsiteX22227" fmla="*/ 1767889 w 6085020"/>
              <a:gd name="connsiteY22227" fmla="*/ 2914969 h 4885973"/>
              <a:gd name="connsiteX22228" fmla="*/ 1778347 w 6085020"/>
              <a:gd name="connsiteY22228" fmla="*/ 2930712 h 4885973"/>
              <a:gd name="connsiteX22229" fmla="*/ 1788806 w 6085020"/>
              <a:gd name="connsiteY22229" fmla="*/ 2888985 h 4885973"/>
              <a:gd name="connsiteX22230" fmla="*/ 1707134 w 6085020"/>
              <a:gd name="connsiteY22230" fmla="*/ 2888795 h 4885973"/>
              <a:gd name="connsiteX22231" fmla="*/ 1706278 w 6085020"/>
              <a:gd name="connsiteY22231" fmla="*/ 2901313 h 4885973"/>
              <a:gd name="connsiteX22232" fmla="*/ 1707134 w 6085020"/>
              <a:gd name="connsiteY22232" fmla="*/ 2888795 h 4885973"/>
              <a:gd name="connsiteX22233" fmla="*/ 5469292 w 6085020"/>
              <a:gd name="connsiteY22233" fmla="*/ 2888416 h 4885973"/>
              <a:gd name="connsiteX22234" fmla="*/ 5467201 w 6085020"/>
              <a:gd name="connsiteY22234" fmla="*/ 2893630 h 4885973"/>
              <a:gd name="connsiteX22235" fmla="*/ 5467201 w 6085020"/>
              <a:gd name="connsiteY22235" fmla="*/ 2891641 h 4885973"/>
              <a:gd name="connsiteX22236" fmla="*/ 5467010 w 6085020"/>
              <a:gd name="connsiteY22236" fmla="*/ 2894106 h 4885973"/>
              <a:gd name="connsiteX22237" fmla="*/ 5467201 w 6085020"/>
              <a:gd name="connsiteY22237" fmla="*/ 2893630 h 4885973"/>
              <a:gd name="connsiteX22238" fmla="*/ 5467201 w 6085020"/>
              <a:gd name="connsiteY22238" fmla="*/ 2895054 h 4885973"/>
              <a:gd name="connsiteX22239" fmla="*/ 5469102 w 6085020"/>
              <a:gd name="connsiteY22239" fmla="*/ 2892209 h 4885973"/>
              <a:gd name="connsiteX22240" fmla="*/ 5470814 w 6085020"/>
              <a:gd name="connsiteY22240" fmla="*/ 2888416 h 4885973"/>
              <a:gd name="connsiteX22241" fmla="*/ 5469292 w 6085020"/>
              <a:gd name="connsiteY22241" fmla="*/ 2888416 h 4885973"/>
              <a:gd name="connsiteX22242" fmla="*/ 5419471 w 6085020"/>
              <a:gd name="connsiteY22242" fmla="*/ 2886330 h 4885973"/>
              <a:gd name="connsiteX22243" fmla="*/ 5418710 w 6085020"/>
              <a:gd name="connsiteY22243" fmla="*/ 2887278 h 4885973"/>
              <a:gd name="connsiteX22244" fmla="*/ 5418710 w 6085020"/>
              <a:gd name="connsiteY22244" fmla="*/ 2888795 h 4885973"/>
              <a:gd name="connsiteX22245" fmla="*/ 5420441 w 6085020"/>
              <a:gd name="connsiteY22245" fmla="*/ 2889535 h 4885973"/>
              <a:gd name="connsiteX22246" fmla="*/ 5421183 w 6085020"/>
              <a:gd name="connsiteY22246" fmla="*/ 2888795 h 4885973"/>
              <a:gd name="connsiteX22247" fmla="*/ 5421563 w 6085020"/>
              <a:gd name="connsiteY22247" fmla="*/ 2886709 h 4885973"/>
              <a:gd name="connsiteX22248" fmla="*/ 5419471 w 6085020"/>
              <a:gd name="connsiteY22248" fmla="*/ 2886330 h 4885973"/>
              <a:gd name="connsiteX22249" fmla="*/ 2804814 w 6085020"/>
              <a:gd name="connsiteY22249" fmla="*/ 2886330 h 4885973"/>
              <a:gd name="connsiteX22250" fmla="*/ 2809568 w 6085020"/>
              <a:gd name="connsiteY22250" fmla="*/ 2932229 h 4885973"/>
              <a:gd name="connsiteX22251" fmla="*/ 2809948 w 6085020"/>
              <a:gd name="connsiteY22251" fmla="*/ 2933367 h 4885973"/>
              <a:gd name="connsiteX22252" fmla="*/ 2804814 w 6085020"/>
              <a:gd name="connsiteY22252" fmla="*/ 2886330 h 4885973"/>
              <a:gd name="connsiteX22253" fmla="*/ 5409393 w 6085020"/>
              <a:gd name="connsiteY22253" fmla="*/ 2885761 h 4885973"/>
              <a:gd name="connsiteX22254" fmla="*/ 5409203 w 6085020"/>
              <a:gd name="connsiteY22254" fmla="*/ 2885951 h 4885973"/>
              <a:gd name="connsiteX22255" fmla="*/ 5407682 w 6085020"/>
              <a:gd name="connsiteY22255" fmla="*/ 2889744 h 4885973"/>
              <a:gd name="connsiteX22256" fmla="*/ 5407682 w 6085020"/>
              <a:gd name="connsiteY22256" fmla="*/ 2893158 h 4885973"/>
              <a:gd name="connsiteX22257" fmla="*/ 5409013 w 6085020"/>
              <a:gd name="connsiteY22257" fmla="*/ 2889933 h 4885973"/>
              <a:gd name="connsiteX22258" fmla="*/ 5410724 w 6085020"/>
              <a:gd name="connsiteY22258" fmla="*/ 2885951 h 4885973"/>
              <a:gd name="connsiteX22259" fmla="*/ 5409393 w 6085020"/>
              <a:gd name="connsiteY22259" fmla="*/ 2885761 h 4885973"/>
              <a:gd name="connsiteX22260" fmla="*/ 2901794 w 6085020"/>
              <a:gd name="connsiteY22260" fmla="*/ 2885761 h 4885973"/>
              <a:gd name="connsiteX22261" fmla="*/ 2894188 w 6085020"/>
              <a:gd name="connsiteY22261" fmla="*/ 2888606 h 4885973"/>
              <a:gd name="connsiteX22262" fmla="*/ 2899892 w 6085020"/>
              <a:gd name="connsiteY22262" fmla="*/ 2904538 h 4885973"/>
              <a:gd name="connsiteX22263" fmla="*/ 2902745 w 6085020"/>
              <a:gd name="connsiteY22263" fmla="*/ 2900744 h 4885973"/>
              <a:gd name="connsiteX22264" fmla="*/ 2903886 w 6085020"/>
              <a:gd name="connsiteY22264" fmla="*/ 2891451 h 4885973"/>
              <a:gd name="connsiteX22265" fmla="*/ 5351775 w 6085020"/>
              <a:gd name="connsiteY22265" fmla="*/ 2885002 h 4885973"/>
              <a:gd name="connsiteX22266" fmla="*/ 5351775 w 6085020"/>
              <a:gd name="connsiteY22266" fmla="*/ 2886709 h 4885973"/>
              <a:gd name="connsiteX22267" fmla="*/ 5352726 w 6085020"/>
              <a:gd name="connsiteY22267" fmla="*/ 2886709 h 4885973"/>
              <a:gd name="connsiteX22268" fmla="*/ 5353487 w 6085020"/>
              <a:gd name="connsiteY22268" fmla="*/ 2886519 h 4885973"/>
              <a:gd name="connsiteX22269" fmla="*/ 5353487 w 6085020"/>
              <a:gd name="connsiteY22269" fmla="*/ 2885002 h 4885973"/>
              <a:gd name="connsiteX22270" fmla="*/ 5351775 w 6085020"/>
              <a:gd name="connsiteY22270" fmla="*/ 2885002 h 4885973"/>
              <a:gd name="connsiteX22271" fmla="*/ 1911077 w 6085020"/>
              <a:gd name="connsiteY22271" fmla="*/ 2884813 h 4885973"/>
              <a:gd name="connsiteX22272" fmla="*/ 1911077 w 6085020"/>
              <a:gd name="connsiteY22272" fmla="*/ 2884813 h 4885973"/>
              <a:gd name="connsiteX22273" fmla="*/ 420057 w 6085020"/>
              <a:gd name="connsiteY22273" fmla="*/ 2884623 h 4885973"/>
              <a:gd name="connsiteX22274" fmla="*/ 420057 w 6085020"/>
              <a:gd name="connsiteY22274" fmla="*/ 2895244 h 4885973"/>
              <a:gd name="connsiteX22275" fmla="*/ 430515 w 6085020"/>
              <a:gd name="connsiteY22275" fmla="*/ 2895244 h 4885973"/>
              <a:gd name="connsiteX22276" fmla="*/ 430515 w 6085020"/>
              <a:gd name="connsiteY22276" fmla="*/ 2884623 h 4885973"/>
              <a:gd name="connsiteX22277" fmla="*/ 3363875 w 6085020"/>
              <a:gd name="connsiteY22277" fmla="*/ 2884433 h 4885973"/>
              <a:gd name="connsiteX22278" fmla="*/ 3369009 w 6085020"/>
              <a:gd name="connsiteY22278" fmla="*/ 2906055 h 4885973"/>
              <a:gd name="connsiteX22279" fmla="*/ 3369009 w 6085020"/>
              <a:gd name="connsiteY22279" fmla="*/ 2905296 h 4885973"/>
              <a:gd name="connsiteX22280" fmla="*/ 3363875 w 6085020"/>
              <a:gd name="connsiteY22280" fmla="*/ 2884433 h 4885973"/>
              <a:gd name="connsiteX22281" fmla="*/ 1518022 w 6085020"/>
              <a:gd name="connsiteY22281" fmla="*/ 2884244 h 4885973"/>
              <a:gd name="connsiteX22282" fmla="*/ 1486837 w 6085020"/>
              <a:gd name="connsiteY22282" fmla="*/ 2910417 h 4885973"/>
              <a:gd name="connsiteX22283" fmla="*/ 1471054 w 6085020"/>
              <a:gd name="connsiteY22283" fmla="*/ 2889554 h 4885973"/>
              <a:gd name="connsiteX22284" fmla="*/ 1476188 w 6085020"/>
              <a:gd name="connsiteY22284" fmla="*/ 2915538 h 4885973"/>
              <a:gd name="connsiteX22285" fmla="*/ 1512888 w 6085020"/>
              <a:gd name="connsiteY22285" fmla="*/ 2921797 h 4885973"/>
              <a:gd name="connsiteX22286" fmla="*/ 1512888 w 6085020"/>
              <a:gd name="connsiteY22286" fmla="*/ 2920849 h 4885973"/>
              <a:gd name="connsiteX22287" fmla="*/ 1518022 w 6085020"/>
              <a:gd name="connsiteY22287" fmla="*/ 2884244 h 4885973"/>
              <a:gd name="connsiteX22288" fmla="*/ 3082063 w 6085020"/>
              <a:gd name="connsiteY22288" fmla="*/ 2883864 h 4885973"/>
              <a:gd name="connsiteX22289" fmla="*/ 3082063 w 6085020"/>
              <a:gd name="connsiteY22289" fmla="*/ 2883864 h 4885973"/>
              <a:gd name="connsiteX22290" fmla="*/ 5446093 w 6085020"/>
              <a:gd name="connsiteY22290" fmla="*/ 2883295 h 4885973"/>
              <a:gd name="connsiteX22291" fmla="*/ 5442861 w 6085020"/>
              <a:gd name="connsiteY22291" fmla="*/ 2887468 h 4885973"/>
              <a:gd name="connsiteX22292" fmla="*/ 5440389 w 6085020"/>
              <a:gd name="connsiteY22292" fmla="*/ 2891261 h 4885973"/>
              <a:gd name="connsiteX22293" fmla="*/ 5448565 w 6085020"/>
              <a:gd name="connsiteY22293" fmla="*/ 2887847 h 4885973"/>
              <a:gd name="connsiteX22294" fmla="*/ 5447615 w 6085020"/>
              <a:gd name="connsiteY22294" fmla="*/ 2885382 h 4885973"/>
              <a:gd name="connsiteX22295" fmla="*/ 5446093 w 6085020"/>
              <a:gd name="connsiteY22295" fmla="*/ 2883295 h 4885973"/>
              <a:gd name="connsiteX22296" fmla="*/ 5246239 w 6085020"/>
              <a:gd name="connsiteY22296" fmla="*/ 2883105 h 4885973"/>
              <a:gd name="connsiteX22297" fmla="*/ 5246239 w 6085020"/>
              <a:gd name="connsiteY22297" fmla="*/ 2889025 h 4885973"/>
              <a:gd name="connsiteX22298" fmla="*/ 5244957 w 6085020"/>
              <a:gd name="connsiteY22298" fmla="*/ 2885571 h 4885973"/>
              <a:gd name="connsiteX22299" fmla="*/ 5326484 w 6085020"/>
              <a:gd name="connsiteY22299" fmla="*/ 2882347 h 4885973"/>
              <a:gd name="connsiteX22300" fmla="*/ 5326484 w 6085020"/>
              <a:gd name="connsiteY22300" fmla="*/ 2884054 h 4885973"/>
              <a:gd name="connsiteX22301" fmla="*/ 5328196 w 6085020"/>
              <a:gd name="connsiteY22301" fmla="*/ 2883266 h 4885973"/>
              <a:gd name="connsiteX22302" fmla="*/ 5328196 w 6085020"/>
              <a:gd name="connsiteY22302" fmla="*/ 2884054 h 4885973"/>
              <a:gd name="connsiteX22303" fmla="*/ 5328956 w 6085020"/>
              <a:gd name="connsiteY22303" fmla="*/ 2882916 h 4885973"/>
              <a:gd name="connsiteX22304" fmla="*/ 5328196 w 6085020"/>
              <a:gd name="connsiteY22304" fmla="*/ 2883266 h 4885973"/>
              <a:gd name="connsiteX22305" fmla="*/ 5328196 w 6085020"/>
              <a:gd name="connsiteY22305" fmla="*/ 2882347 h 4885973"/>
              <a:gd name="connsiteX22306" fmla="*/ 5326484 w 6085020"/>
              <a:gd name="connsiteY22306" fmla="*/ 2882347 h 4885973"/>
              <a:gd name="connsiteX22307" fmla="*/ 2092867 w 6085020"/>
              <a:gd name="connsiteY22307" fmla="*/ 2880640 h 4885973"/>
              <a:gd name="connsiteX22308" fmla="*/ 2092867 w 6085020"/>
              <a:gd name="connsiteY22308" fmla="*/ 2880640 h 4885973"/>
              <a:gd name="connsiteX22309" fmla="*/ 1884074 w 6085020"/>
              <a:gd name="connsiteY22309" fmla="*/ 2880640 h 4885973"/>
              <a:gd name="connsiteX22310" fmla="*/ 1884074 w 6085020"/>
              <a:gd name="connsiteY22310" fmla="*/ 2880640 h 4885973"/>
              <a:gd name="connsiteX22311" fmla="*/ 2496380 w 6085020"/>
              <a:gd name="connsiteY22311" fmla="*/ 2880260 h 4885973"/>
              <a:gd name="connsiteX22312" fmla="*/ 2470328 w 6085020"/>
              <a:gd name="connsiteY22312" fmla="*/ 2896003 h 4885973"/>
              <a:gd name="connsiteX22313" fmla="*/ 2495809 w 6085020"/>
              <a:gd name="connsiteY22313" fmla="*/ 2916487 h 4885973"/>
              <a:gd name="connsiteX22314" fmla="*/ 2496380 w 6085020"/>
              <a:gd name="connsiteY22314" fmla="*/ 2916676 h 4885973"/>
              <a:gd name="connsiteX22315" fmla="*/ 2496380 w 6085020"/>
              <a:gd name="connsiteY22315" fmla="*/ 2880260 h 4885973"/>
              <a:gd name="connsiteX22316" fmla="*/ 1952151 w 6085020"/>
              <a:gd name="connsiteY22316" fmla="*/ 2880071 h 4885973"/>
              <a:gd name="connsiteX22317" fmla="*/ 1925909 w 6085020"/>
              <a:gd name="connsiteY22317" fmla="*/ 2895813 h 4885973"/>
              <a:gd name="connsiteX22318" fmla="*/ 1936368 w 6085020"/>
              <a:gd name="connsiteY22318" fmla="*/ 2906055 h 4885973"/>
              <a:gd name="connsiteX22319" fmla="*/ 1952151 w 6085020"/>
              <a:gd name="connsiteY22319" fmla="*/ 2880071 h 4885973"/>
              <a:gd name="connsiteX22320" fmla="*/ 550124 w 6085020"/>
              <a:gd name="connsiteY22320" fmla="*/ 2880071 h 4885973"/>
              <a:gd name="connsiteX22321" fmla="*/ 554688 w 6085020"/>
              <a:gd name="connsiteY22321" fmla="*/ 2887278 h 4885973"/>
              <a:gd name="connsiteX22322" fmla="*/ 556209 w 6085020"/>
              <a:gd name="connsiteY22322" fmla="*/ 2897520 h 4885973"/>
              <a:gd name="connsiteX22323" fmla="*/ 561723 w 6085020"/>
              <a:gd name="connsiteY22323" fmla="*/ 2880829 h 4885973"/>
              <a:gd name="connsiteX22324" fmla="*/ 560963 w 6085020"/>
              <a:gd name="connsiteY22324" fmla="*/ 2880829 h 4885973"/>
              <a:gd name="connsiteX22325" fmla="*/ 554878 w 6085020"/>
              <a:gd name="connsiteY22325" fmla="*/ 2887088 h 4885973"/>
              <a:gd name="connsiteX22326" fmla="*/ 550124 w 6085020"/>
              <a:gd name="connsiteY22326" fmla="*/ 2880071 h 4885973"/>
              <a:gd name="connsiteX22327" fmla="*/ 5514359 w 6085020"/>
              <a:gd name="connsiteY22327" fmla="*/ 2879881 h 4885973"/>
              <a:gd name="connsiteX22328" fmla="*/ 5514359 w 6085020"/>
              <a:gd name="connsiteY22328" fmla="*/ 2881588 h 4885973"/>
              <a:gd name="connsiteX22329" fmla="*/ 5514112 w 6085020"/>
              <a:gd name="connsiteY22329" fmla="*/ 2883447 h 4885973"/>
              <a:gd name="connsiteX22330" fmla="*/ 5515691 w 6085020"/>
              <a:gd name="connsiteY22330" fmla="*/ 2883864 h 4885973"/>
              <a:gd name="connsiteX22331" fmla="*/ 5516071 w 6085020"/>
              <a:gd name="connsiteY22331" fmla="*/ 2881398 h 4885973"/>
              <a:gd name="connsiteX22332" fmla="*/ 5516071 w 6085020"/>
              <a:gd name="connsiteY22332" fmla="*/ 2879881 h 4885973"/>
              <a:gd name="connsiteX22333" fmla="*/ 5514359 w 6085020"/>
              <a:gd name="connsiteY22333" fmla="*/ 2879881 h 4885973"/>
              <a:gd name="connsiteX22334" fmla="*/ 5475757 w 6085020"/>
              <a:gd name="connsiteY22334" fmla="*/ 2878743 h 4885973"/>
              <a:gd name="connsiteX22335" fmla="*/ 5471955 w 6085020"/>
              <a:gd name="connsiteY22335" fmla="*/ 2879881 h 4885973"/>
              <a:gd name="connsiteX22336" fmla="*/ 5477089 w 6085020"/>
              <a:gd name="connsiteY22336" fmla="*/ 2881967 h 4885973"/>
              <a:gd name="connsiteX22337" fmla="*/ 5481843 w 6085020"/>
              <a:gd name="connsiteY22337" fmla="*/ 2883485 h 4885973"/>
              <a:gd name="connsiteX22338" fmla="*/ 5480892 w 6085020"/>
              <a:gd name="connsiteY22338" fmla="*/ 2881019 h 4885973"/>
              <a:gd name="connsiteX22339" fmla="*/ 5475377 w 6085020"/>
              <a:gd name="connsiteY22339" fmla="*/ 2880640 h 4885973"/>
              <a:gd name="connsiteX22340" fmla="*/ 343613 w 6085020"/>
              <a:gd name="connsiteY22340" fmla="*/ 2878174 h 4885973"/>
              <a:gd name="connsiteX22341" fmla="*/ 324598 w 6085020"/>
              <a:gd name="connsiteY22341" fmla="*/ 2880260 h 4885973"/>
              <a:gd name="connsiteX22342" fmla="*/ 347987 w 6085020"/>
              <a:gd name="connsiteY22342" fmla="*/ 2899227 h 4885973"/>
              <a:gd name="connsiteX22343" fmla="*/ 372137 w 6085020"/>
              <a:gd name="connsiteY22343" fmla="*/ 2916866 h 4885973"/>
              <a:gd name="connsiteX22344" fmla="*/ 388300 w 6085020"/>
              <a:gd name="connsiteY22344" fmla="*/ 2896572 h 4885973"/>
              <a:gd name="connsiteX22345" fmla="*/ 374989 w 6085020"/>
              <a:gd name="connsiteY22345" fmla="*/ 2886140 h 4885973"/>
              <a:gd name="connsiteX22346" fmla="*/ 343613 w 6085020"/>
              <a:gd name="connsiteY22346" fmla="*/ 2878174 h 4885973"/>
              <a:gd name="connsiteX22347" fmla="*/ 5302334 w 6085020"/>
              <a:gd name="connsiteY22347" fmla="*/ 2877795 h 4885973"/>
              <a:gd name="connsiteX22348" fmla="*/ 5304997 w 6085020"/>
              <a:gd name="connsiteY22348" fmla="*/ 2884054 h 4885973"/>
              <a:gd name="connsiteX22349" fmla="*/ 5305948 w 6085020"/>
              <a:gd name="connsiteY22349" fmla="*/ 2881778 h 4885973"/>
              <a:gd name="connsiteX22350" fmla="*/ 5305948 w 6085020"/>
              <a:gd name="connsiteY22350" fmla="*/ 2879692 h 4885973"/>
              <a:gd name="connsiteX22351" fmla="*/ 282573 w 6085020"/>
              <a:gd name="connsiteY22351" fmla="*/ 2877795 h 4885973"/>
              <a:gd name="connsiteX22352" fmla="*/ 281098 w 6085020"/>
              <a:gd name="connsiteY22352" fmla="*/ 2884498 h 4885973"/>
              <a:gd name="connsiteX22353" fmla="*/ 280101 w 6085020"/>
              <a:gd name="connsiteY22353" fmla="*/ 2885002 h 4885973"/>
              <a:gd name="connsiteX22354" fmla="*/ 280862 w 6085020"/>
              <a:gd name="connsiteY22354" fmla="*/ 2885571 h 4885973"/>
              <a:gd name="connsiteX22355" fmla="*/ 281098 w 6085020"/>
              <a:gd name="connsiteY22355" fmla="*/ 2884498 h 4885973"/>
              <a:gd name="connsiteX22356" fmla="*/ 285259 w 6085020"/>
              <a:gd name="connsiteY22356" fmla="*/ 2882394 h 4885973"/>
              <a:gd name="connsiteX22357" fmla="*/ 282573 w 6085020"/>
              <a:gd name="connsiteY22357" fmla="*/ 2877795 h 4885973"/>
              <a:gd name="connsiteX22358" fmla="*/ 5390568 w 6085020"/>
              <a:gd name="connsiteY22358" fmla="*/ 2877416 h 4885973"/>
              <a:gd name="connsiteX22359" fmla="*/ 5393420 w 6085020"/>
              <a:gd name="connsiteY22359" fmla="*/ 2883674 h 4885973"/>
              <a:gd name="connsiteX22360" fmla="*/ 5394370 w 6085020"/>
              <a:gd name="connsiteY22360" fmla="*/ 2881398 h 4885973"/>
              <a:gd name="connsiteX22361" fmla="*/ 5395131 w 6085020"/>
              <a:gd name="connsiteY22361" fmla="*/ 2878364 h 4885973"/>
              <a:gd name="connsiteX22362" fmla="*/ 5393039 w 6085020"/>
              <a:gd name="connsiteY22362" fmla="*/ 2877416 h 4885973"/>
              <a:gd name="connsiteX22363" fmla="*/ 5324317 w 6085020"/>
              <a:gd name="connsiteY22363" fmla="*/ 2877017 h 4885973"/>
              <a:gd name="connsiteX22364" fmla="*/ 5323632 w 6085020"/>
              <a:gd name="connsiteY22364" fmla="*/ 2878554 h 4885973"/>
              <a:gd name="connsiteX22365" fmla="*/ 5325343 w 6085020"/>
              <a:gd name="connsiteY22365" fmla="*/ 2880071 h 4885973"/>
              <a:gd name="connsiteX22366" fmla="*/ 5326104 w 6085020"/>
              <a:gd name="connsiteY22366" fmla="*/ 2879218 h 4885973"/>
              <a:gd name="connsiteX22367" fmla="*/ 5326104 w 6085020"/>
              <a:gd name="connsiteY22367" fmla="*/ 2879312 h 4885973"/>
              <a:gd name="connsiteX22368" fmla="*/ 5326865 w 6085020"/>
              <a:gd name="connsiteY22368" fmla="*/ 2878364 h 4885973"/>
              <a:gd name="connsiteX22369" fmla="*/ 5326104 w 6085020"/>
              <a:gd name="connsiteY22369" fmla="*/ 2879218 h 4885973"/>
              <a:gd name="connsiteX22370" fmla="*/ 5326104 w 6085020"/>
              <a:gd name="connsiteY22370" fmla="*/ 2877605 h 4885973"/>
              <a:gd name="connsiteX22371" fmla="*/ 5324317 w 6085020"/>
              <a:gd name="connsiteY22371" fmla="*/ 2877017 h 4885973"/>
              <a:gd name="connsiteX22372" fmla="*/ 5342268 w 6085020"/>
              <a:gd name="connsiteY22372" fmla="*/ 2876657 h 4885973"/>
              <a:gd name="connsiteX22373" fmla="*/ 5330288 w 6085020"/>
              <a:gd name="connsiteY22373" fmla="*/ 2894296 h 4885973"/>
              <a:gd name="connsiteX22374" fmla="*/ 5331428 w 6085020"/>
              <a:gd name="connsiteY22374" fmla="*/ 2895623 h 4885973"/>
              <a:gd name="connsiteX22375" fmla="*/ 5349113 w 6085020"/>
              <a:gd name="connsiteY22375" fmla="*/ 2885761 h 4885973"/>
              <a:gd name="connsiteX22376" fmla="*/ 5352346 w 6085020"/>
              <a:gd name="connsiteY22376" fmla="*/ 2880260 h 4885973"/>
              <a:gd name="connsiteX22377" fmla="*/ 5349113 w 6085020"/>
              <a:gd name="connsiteY22377" fmla="*/ 2880260 h 4885973"/>
              <a:gd name="connsiteX22378" fmla="*/ 5347021 w 6085020"/>
              <a:gd name="connsiteY22378" fmla="*/ 2879312 h 4885973"/>
              <a:gd name="connsiteX22379" fmla="*/ 5342268 w 6085020"/>
              <a:gd name="connsiteY22379" fmla="*/ 2876657 h 4885973"/>
              <a:gd name="connsiteX22380" fmla="*/ 969800 w 6085020"/>
              <a:gd name="connsiteY22380" fmla="*/ 2876088 h 4885973"/>
              <a:gd name="connsiteX22381" fmla="*/ 965046 w 6085020"/>
              <a:gd name="connsiteY22381" fmla="*/ 2885951 h 4885973"/>
              <a:gd name="connsiteX22382" fmla="*/ 974764 w 6085020"/>
              <a:gd name="connsiteY22382" fmla="*/ 2897838 h 4885973"/>
              <a:gd name="connsiteX22383" fmla="*/ 975124 w 6085020"/>
              <a:gd name="connsiteY22383" fmla="*/ 2899417 h 4885973"/>
              <a:gd name="connsiteX22384" fmla="*/ 975124 w 6085020"/>
              <a:gd name="connsiteY22384" fmla="*/ 2898279 h 4885973"/>
              <a:gd name="connsiteX22385" fmla="*/ 974764 w 6085020"/>
              <a:gd name="connsiteY22385" fmla="*/ 2897838 h 4885973"/>
              <a:gd name="connsiteX22386" fmla="*/ 2218751 w 6085020"/>
              <a:gd name="connsiteY22386" fmla="*/ 2875898 h 4885973"/>
              <a:gd name="connsiteX22387" fmla="*/ 2218751 w 6085020"/>
              <a:gd name="connsiteY22387" fmla="*/ 2886330 h 4885973"/>
              <a:gd name="connsiteX22388" fmla="*/ 2229209 w 6085020"/>
              <a:gd name="connsiteY22388" fmla="*/ 2886330 h 4885973"/>
              <a:gd name="connsiteX22389" fmla="*/ 2229209 w 6085020"/>
              <a:gd name="connsiteY22389" fmla="*/ 2875898 h 4885973"/>
              <a:gd name="connsiteX22390" fmla="*/ 2349769 w 6085020"/>
              <a:gd name="connsiteY22390" fmla="*/ 2875708 h 4885973"/>
              <a:gd name="connsiteX22391" fmla="*/ 2349769 w 6085020"/>
              <a:gd name="connsiteY22391" fmla="*/ 2875708 h 4885973"/>
              <a:gd name="connsiteX22392" fmla="*/ 1826647 w 6085020"/>
              <a:gd name="connsiteY22392" fmla="*/ 2875519 h 4885973"/>
              <a:gd name="connsiteX22393" fmla="*/ 1821323 w 6085020"/>
              <a:gd name="connsiteY22393" fmla="*/ 2880829 h 4885973"/>
              <a:gd name="connsiteX22394" fmla="*/ 1821323 w 6085020"/>
              <a:gd name="connsiteY22394" fmla="*/ 2888037 h 4885973"/>
              <a:gd name="connsiteX22395" fmla="*/ 1808772 w 6085020"/>
              <a:gd name="connsiteY22395" fmla="*/ 2892589 h 4885973"/>
              <a:gd name="connsiteX22396" fmla="*/ 1808772 w 6085020"/>
              <a:gd name="connsiteY22396" fmla="*/ 2893347 h 4885973"/>
              <a:gd name="connsiteX22397" fmla="*/ 1832542 w 6085020"/>
              <a:gd name="connsiteY22397" fmla="*/ 2905296 h 4885973"/>
              <a:gd name="connsiteX22398" fmla="*/ 1831021 w 6085020"/>
              <a:gd name="connsiteY22398" fmla="*/ 2889744 h 4885973"/>
              <a:gd name="connsiteX22399" fmla="*/ 1826647 w 6085020"/>
              <a:gd name="connsiteY22399" fmla="*/ 2875519 h 4885973"/>
              <a:gd name="connsiteX22400" fmla="*/ 2376581 w 6085020"/>
              <a:gd name="connsiteY22400" fmla="*/ 2874760 h 4885973"/>
              <a:gd name="connsiteX22401" fmla="*/ 2368024 w 6085020"/>
              <a:gd name="connsiteY22401" fmla="*/ 2878364 h 4885973"/>
              <a:gd name="connsiteX22402" fmla="*/ 2367073 w 6085020"/>
              <a:gd name="connsiteY22402" fmla="*/ 2877036 h 4885973"/>
              <a:gd name="connsiteX22403" fmla="*/ 2381335 w 6085020"/>
              <a:gd name="connsiteY22403" fmla="*/ 2893727 h 4885973"/>
              <a:gd name="connsiteX22404" fmla="*/ 2376581 w 6085020"/>
              <a:gd name="connsiteY22404" fmla="*/ 2874760 h 4885973"/>
              <a:gd name="connsiteX22405" fmla="*/ 122651 w 6085020"/>
              <a:gd name="connsiteY22405" fmla="*/ 2874760 h 4885973"/>
              <a:gd name="connsiteX22406" fmla="*/ 133110 w 6085020"/>
              <a:gd name="connsiteY22406" fmla="*/ 2911366 h 4885973"/>
              <a:gd name="connsiteX22407" fmla="*/ 122651 w 6085020"/>
              <a:gd name="connsiteY22407" fmla="*/ 2874760 h 4885973"/>
              <a:gd name="connsiteX22408" fmla="*/ 3825006 w 6085020"/>
              <a:gd name="connsiteY22408" fmla="*/ 2873433 h 4885973"/>
              <a:gd name="connsiteX22409" fmla="*/ 3824435 w 6085020"/>
              <a:gd name="connsiteY22409" fmla="*/ 2873622 h 4885973"/>
              <a:gd name="connsiteX22410" fmla="*/ 3825392 w 6085020"/>
              <a:gd name="connsiteY22410" fmla="*/ 2874007 h 4885973"/>
              <a:gd name="connsiteX22411" fmla="*/ 3835464 w 6085020"/>
              <a:gd name="connsiteY22411" fmla="*/ 2888985 h 4885973"/>
              <a:gd name="connsiteX22412" fmla="*/ 3833800 w 6085020"/>
              <a:gd name="connsiteY22412" fmla="*/ 2877392 h 4885973"/>
              <a:gd name="connsiteX22413" fmla="*/ 3825392 w 6085020"/>
              <a:gd name="connsiteY22413" fmla="*/ 2874007 h 4885973"/>
              <a:gd name="connsiteX22414" fmla="*/ 5292827 w 6085020"/>
              <a:gd name="connsiteY22414" fmla="*/ 2873243 h 4885973"/>
              <a:gd name="connsiteX22415" fmla="*/ 5287312 w 6085020"/>
              <a:gd name="connsiteY22415" fmla="*/ 2876846 h 4885973"/>
              <a:gd name="connsiteX22416" fmla="*/ 5289594 w 6085020"/>
              <a:gd name="connsiteY22416" fmla="*/ 2876846 h 4885973"/>
              <a:gd name="connsiteX22417" fmla="*/ 5291876 w 6085020"/>
              <a:gd name="connsiteY22417" fmla="*/ 2877795 h 4885973"/>
              <a:gd name="connsiteX22418" fmla="*/ 5291876 w 6085020"/>
              <a:gd name="connsiteY22418" fmla="*/ 2875519 h 4885973"/>
              <a:gd name="connsiteX22419" fmla="*/ 5492111 w 6085020"/>
              <a:gd name="connsiteY22419" fmla="*/ 2873053 h 4885973"/>
              <a:gd name="connsiteX22420" fmla="*/ 5493823 w 6085020"/>
              <a:gd name="connsiteY22420" fmla="*/ 2873053 h 4885973"/>
              <a:gd name="connsiteX22421" fmla="*/ 5495914 w 6085020"/>
              <a:gd name="connsiteY22421" fmla="*/ 2879692 h 4885973"/>
              <a:gd name="connsiteX22422" fmla="*/ 5498767 w 6085020"/>
              <a:gd name="connsiteY22422" fmla="*/ 2888226 h 4885973"/>
              <a:gd name="connsiteX22423" fmla="*/ 5495534 w 6085020"/>
              <a:gd name="connsiteY22423" fmla="*/ 2888226 h 4885973"/>
              <a:gd name="connsiteX22424" fmla="*/ 5493632 w 6085020"/>
              <a:gd name="connsiteY22424" fmla="*/ 2888226 h 4885973"/>
              <a:gd name="connsiteX22425" fmla="*/ 5492111 w 6085020"/>
              <a:gd name="connsiteY22425" fmla="*/ 2884623 h 4885973"/>
              <a:gd name="connsiteX22426" fmla="*/ 5492111 w 6085020"/>
              <a:gd name="connsiteY22426" fmla="*/ 2880640 h 4885973"/>
              <a:gd name="connsiteX22427" fmla="*/ 5489639 w 6085020"/>
              <a:gd name="connsiteY22427" fmla="*/ 2878174 h 4885973"/>
              <a:gd name="connsiteX22428" fmla="*/ 5420802 w 6085020"/>
              <a:gd name="connsiteY22428" fmla="*/ 2873053 h 4885973"/>
              <a:gd name="connsiteX22429" fmla="*/ 5420802 w 6085020"/>
              <a:gd name="connsiteY22429" fmla="*/ 2882916 h 4885973"/>
              <a:gd name="connsiteX22430" fmla="*/ 5422514 w 6085020"/>
              <a:gd name="connsiteY22430" fmla="*/ 2878743 h 4885973"/>
              <a:gd name="connsiteX22431" fmla="*/ 5424605 w 6085020"/>
              <a:gd name="connsiteY22431" fmla="*/ 2874001 h 4885973"/>
              <a:gd name="connsiteX22432" fmla="*/ 5422704 w 6085020"/>
              <a:gd name="connsiteY22432" fmla="*/ 2874001 h 4885973"/>
              <a:gd name="connsiteX22433" fmla="*/ 5405209 w 6085020"/>
              <a:gd name="connsiteY22433" fmla="*/ 2872674 h 4885973"/>
              <a:gd name="connsiteX22434" fmla="*/ 5402928 w 6085020"/>
              <a:gd name="connsiteY22434" fmla="*/ 2873812 h 4885973"/>
              <a:gd name="connsiteX22435" fmla="*/ 5399885 w 6085020"/>
              <a:gd name="connsiteY22435" fmla="*/ 2874381 h 4885973"/>
              <a:gd name="connsiteX22436" fmla="*/ 5400455 w 6085020"/>
              <a:gd name="connsiteY22436" fmla="*/ 2877416 h 4885973"/>
              <a:gd name="connsiteX22437" fmla="*/ 5401406 w 6085020"/>
              <a:gd name="connsiteY22437" fmla="*/ 2877416 h 4885973"/>
              <a:gd name="connsiteX22438" fmla="*/ 5405400 w 6085020"/>
              <a:gd name="connsiteY22438" fmla="*/ 2880071 h 4885973"/>
              <a:gd name="connsiteX22439" fmla="*/ 5408252 w 6085020"/>
              <a:gd name="connsiteY22439" fmla="*/ 2880071 h 4885973"/>
              <a:gd name="connsiteX22440" fmla="*/ 5361283 w 6085020"/>
              <a:gd name="connsiteY22440" fmla="*/ 2871726 h 4885973"/>
              <a:gd name="connsiteX22441" fmla="*/ 5354628 w 6085020"/>
              <a:gd name="connsiteY22441" fmla="*/ 2874570 h 4885973"/>
              <a:gd name="connsiteX22442" fmla="*/ 5357480 w 6085020"/>
              <a:gd name="connsiteY22442" fmla="*/ 2877605 h 4885973"/>
              <a:gd name="connsiteX22443" fmla="*/ 5361093 w 6085020"/>
              <a:gd name="connsiteY22443" fmla="*/ 2880450 h 4885973"/>
              <a:gd name="connsiteX22444" fmla="*/ 5361283 w 6085020"/>
              <a:gd name="connsiteY22444" fmla="*/ 2880260 h 4885973"/>
              <a:gd name="connsiteX22445" fmla="*/ 5361283 w 6085020"/>
              <a:gd name="connsiteY22445" fmla="*/ 2875898 h 4885973"/>
              <a:gd name="connsiteX22446" fmla="*/ 1921176 w 6085020"/>
              <a:gd name="connsiteY22446" fmla="*/ 2871568 h 4885973"/>
              <a:gd name="connsiteX22447" fmla="*/ 1925909 w 6085020"/>
              <a:gd name="connsiteY22447" fmla="*/ 2875329 h 4885973"/>
              <a:gd name="connsiteX22448" fmla="*/ 1921176 w 6085020"/>
              <a:gd name="connsiteY22448" fmla="*/ 2871568 h 4885973"/>
              <a:gd name="connsiteX22449" fmla="*/ 5294538 w 6085020"/>
              <a:gd name="connsiteY22449" fmla="*/ 2870777 h 4885973"/>
              <a:gd name="connsiteX22450" fmla="*/ 5294728 w 6085020"/>
              <a:gd name="connsiteY22450" fmla="*/ 2871346 h 4885973"/>
              <a:gd name="connsiteX22451" fmla="*/ 5294538 w 6085020"/>
              <a:gd name="connsiteY22451" fmla="*/ 2872484 h 4885973"/>
              <a:gd name="connsiteX22452" fmla="*/ 5296155 w 6085020"/>
              <a:gd name="connsiteY22452" fmla="*/ 2872579 h 4885973"/>
              <a:gd name="connsiteX22453" fmla="*/ 5296249 w 6085020"/>
              <a:gd name="connsiteY22453" fmla="*/ 2872484 h 4885973"/>
              <a:gd name="connsiteX22454" fmla="*/ 5296249 w 6085020"/>
              <a:gd name="connsiteY22454" fmla="*/ 2870777 h 4885973"/>
              <a:gd name="connsiteX22455" fmla="*/ 5294538 w 6085020"/>
              <a:gd name="connsiteY22455" fmla="*/ 2870777 h 4885973"/>
              <a:gd name="connsiteX22456" fmla="*/ 2751570 w 6085020"/>
              <a:gd name="connsiteY22456" fmla="*/ 2870777 h 4885973"/>
              <a:gd name="connsiteX22457" fmla="*/ 2751570 w 6085020"/>
              <a:gd name="connsiteY22457" fmla="*/ 2870777 h 4885973"/>
              <a:gd name="connsiteX22458" fmla="*/ 923022 w 6085020"/>
              <a:gd name="connsiteY22458" fmla="*/ 2870398 h 4885973"/>
              <a:gd name="connsiteX22459" fmla="*/ 923022 w 6085020"/>
              <a:gd name="connsiteY22459" fmla="*/ 2870398 h 4885973"/>
              <a:gd name="connsiteX22460" fmla="*/ 5468342 w 6085020"/>
              <a:gd name="connsiteY22460" fmla="*/ 2870208 h 4885973"/>
              <a:gd name="connsiteX22461" fmla="*/ 5470814 w 6085020"/>
              <a:gd name="connsiteY22461" fmla="*/ 2870208 h 4885973"/>
              <a:gd name="connsiteX22462" fmla="*/ 5471074 w 6085020"/>
              <a:gd name="connsiteY22462" fmla="*/ 2870208 h 4885973"/>
              <a:gd name="connsiteX22463" fmla="*/ 5468630 w 6085020"/>
              <a:gd name="connsiteY22463" fmla="*/ 2870914 h 4885973"/>
              <a:gd name="connsiteX22464" fmla="*/ 1293067 w 6085020"/>
              <a:gd name="connsiteY22464" fmla="*/ 2869829 h 4885973"/>
              <a:gd name="connsiteX22465" fmla="*/ 1293067 w 6085020"/>
              <a:gd name="connsiteY22465" fmla="*/ 2869829 h 4885973"/>
              <a:gd name="connsiteX22466" fmla="*/ 2328471 w 6085020"/>
              <a:gd name="connsiteY22466" fmla="*/ 2869639 h 4885973"/>
              <a:gd name="connsiteX22467" fmla="*/ 2328449 w 6085020"/>
              <a:gd name="connsiteY22467" fmla="*/ 2870026 h 4885973"/>
              <a:gd name="connsiteX22468" fmla="*/ 2320339 w 6085020"/>
              <a:gd name="connsiteY22468" fmla="*/ 2872482 h 4885973"/>
              <a:gd name="connsiteX22469" fmla="*/ 2318012 w 6085020"/>
              <a:gd name="connsiteY22469" fmla="*/ 2896192 h 4885973"/>
              <a:gd name="connsiteX22470" fmla="*/ 2327987 w 6085020"/>
              <a:gd name="connsiteY22470" fmla="*/ 2878189 h 4885973"/>
              <a:gd name="connsiteX22471" fmla="*/ 2328449 w 6085020"/>
              <a:gd name="connsiteY22471" fmla="*/ 2870026 h 4885973"/>
              <a:gd name="connsiteX22472" fmla="*/ 2328471 w 6085020"/>
              <a:gd name="connsiteY22472" fmla="*/ 2870019 h 4885973"/>
              <a:gd name="connsiteX22473" fmla="*/ 2532153 w 6085020"/>
              <a:gd name="connsiteY22473" fmla="*/ 2869212 h 4885973"/>
              <a:gd name="connsiteX22474" fmla="*/ 2527185 w 6085020"/>
              <a:gd name="connsiteY22474" fmla="*/ 2880071 h 4885973"/>
              <a:gd name="connsiteX22475" fmla="*/ 2527185 w 6085020"/>
              <a:gd name="connsiteY22475" fmla="*/ 2879881 h 4885973"/>
              <a:gd name="connsiteX22476" fmla="*/ 2548102 w 6085020"/>
              <a:gd name="connsiteY22476" fmla="*/ 2869449 h 4885973"/>
              <a:gd name="connsiteX22477" fmla="*/ 2532153 w 6085020"/>
              <a:gd name="connsiteY22477" fmla="*/ 2869212 h 4885973"/>
              <a:gd name="connsiteX22478" fmla="*/ 5385814 w 6085020"/>
              <a:gd name="connsiteY22478" fmla="*/ 2868311 h 4885973"/>
              <a:gd name="connsiteX22479" fmla="*/ 5384102 w 6085020"/>
              <a:gd name="connsiteY22479" fmla="*/ 2872295 h 4885973"/>
              <a:gd name="connsiteX22480" fmla="*/ 5384102 w 6085020"/>
              <a:gd name="connsiteY22480" fmla="*/ 2874381 h 4885973"/>
              <a:gd name="connsiteX22481" fmla="*/ 5377447 w 6085020"/>
              <a:gd name="connsiteY22481" fmla="*/ 2871915 h 4885973"/>
              <a:gd name="connsiteX22482" fmla="*/ 5377447 w 6085020"/>
              <a:gd name="connsiteY22482" fmla="*/ 2871726 h 4885973"/>
              <a:gd name="connsiteX22483" fmla="*/ 5376306 w 6085020"/>
              <a:gd name="connsiteY22483" fmla="*/ 2871726 h 4885973"/>
              <a:gd name="connsiteX22484" fmla="*/ 5373453 w 6085020"/>
              <a:gd name="connsiteY22484" fmla="*/ 2878743 h 4885973"/>
              <a:gd name="connsiteX22485" fmla="*/ 5370601 w 6085020"/>
              <a:gd name="connsiteY22485" fmla="*/ 2885571 h 4885973"/>
              <a:gd name="connsiteX22486" fmla="*/ 5374404 w 6085020"/>
              <a:gd name="connsiteY22486" fmla="*/ 2884054 h 4885973"/>
              <a:gd name="connsiteX22487" fmla="*/ 5374404 w 6085020"/>
              <a:gd name="connsiteY22487" fmla="*/ 2892209 h 4885973"/>
              <a:gd name="connsiteX22488" fmla="*/ 5377256 w 6085020"/>
              <a:gd name="connsiteY22488" fmla="*/ 2892209 h 4885973"/>
              <a:gd name="connsiteX22489" fmla="*/ 5380109 w 6085020"/>
              <a:gd name="connsiteY22489" fmla="*/ 2892209 h 4885973"/>
              <a:gd name="connsiteX22490" fmla="*/ 5378777 w 6085020"/>
              <a:gd name="connsiteY22490" fmla="*/ 2889175 h 4885973"/>
              <a:gd name="connsiteX22491" fmla="*/ 5378777 w 6085020"/>
              <a:gd name="connsiteY22491" fmla="*/ 2881778 h 4885973"/>
              <a:gd name="connsiteX22492" fmla="*/ 5390948 w 6085020"/>
              <a:gd name="connsiteY22492" fmla="*/ 2876467 h 4885973"/>
              <a:gd name="connsiteX22493" fmla="*/ 5384482 w 6085020"/>
              <a:gd name="connsiteY22493" fmla="*/ 2873812 h 4885973"/>
              <a:gd name="connsiteX22494" fmla="*/ 5385623 w 6085020"/>
              <a:gd name="connsiteY22494" fmla="*/ 2872105 h 4885973"/>
              <a:gd name="connsiteX22495" fmla="*/ 5387144 w 6085020"/>
              <a:gd name="connsiteY22495" fmla="*/ 2868311 h 4885973"/>
              <a:gd name="connsiteX22496" fmla="*/ 5385814 w 6085020"/>
              <a:gd name="connsiteY22496" fmla="*/ 2868311 h 4885973"/>
              <a:gd name="connsiteX22497" fmla="*/ 5478420 w 6085020"/>
              <a:gd name="connsiteY22497" fmla="*/ 2867932 h 4885973"/>
              <a:gd name="connsiteX22498" fmla="*/ 5480131 w 6085020"/>
              <a:gd name="connsiteY22498" fmla="*/ 2867932 h 4885973"/>
              <a:gd name="connsiteX22499" fmla="*/ 5480131 w 6085020"/>
              <a:gd name="connsiteY22499" fmla="*/ 2869576 h 4885973"/>
              <a:gd name="connsiteX22500" fmla="*/ 5479751 w 6085020"/>
              <a:gd name="connsiteY22500" fmla="*/ 2868691 h 4885973"/>
              <a:gd name="connsiteX22501" fmla="*/ 5478420 w 6085020"/>
              <a:gd name="connsiteY22501" fmla="*/ 2868691 h 4885973"/>
              <a:gd name="connsiteX22502" fmla="*/ 745130 w 6085020"/>
              <a:gd name="connsiteY22502" fmla="*/ 2867174 h 4885973"/>
              <a:gd name="connsiteX22503" fmla="*/ 744274 w 6085020"/>
              <a:gd name="connsiteY22503" fmla="*/ 2879692 h 4885973"/>
              <a:gd name="connsiteX22504" fmla="*/ 745130 w 6085020"/>
              <a:gd name="connsiteY22504" fmla="*/ 2867174 h 4885973"/>
              <a:gd name="connsiteX22505" fmla="*/ 729442 w 6085020"/>
              <a:gd name="connsiteY22505" fmla="*/ 2866984 h 4885973"/>
              <a:gd name="connsiteX22506" fmla="*/ 727160 w 6085020"/>
              <a:gd name="connsiteY22506" fmla="*/ 2870777 h 4885973"/>
              <a:gd name="connsiteX22507" fmla="*/ 724498 w 6085020"/>
              <a:gd name="connsiteY22507" fmla="*/ 2876846 h 4885973"/>
              <a:gd name="connsiteX22508" fmla="*/ 727921 w 6085020"/>
              <a:gd name="connsiteY22508" fmla="*/ 2870777 h 4885973"/>
              <a:gd name="connsiteX22509" fmla="*/ 727921 w 6085020"/>
              <a:gd name="connsiteY22509" fmla="*/ 2869639 h 4885973"/>
              <a:gd name="connsiteX22510" fmla="*/ 2960743 w 6085020"/>
              <a:gd name="connsiteY22510" fmla="*/ 2866036 h 4885973"/>
              <a:gd name="connsiteX22511" fmla="*/ 2960743 w 6085020"/>
              <a:gd name="connsiteY22511" fmla="*/ 2879881 h 4885973"/>
              <a:gd name="connsiteX22512" fmla="*/ 2959412 w 6085020"/>
              <a:gd name="connsiteY22512" fmla="*/ 2879881 h 4885973"/>
              <a:gd name="connsiteX22513" fmla="*/ 2960743 w 6085020"/>
              <a:gd name="connsiteY22513" fmla="*/ 2866036 h 4885973"/>
              <a:gd name="connsiteX22514" fmla="*/ 5399695 w 6085020"/>
              <a:gd name="connsiteY22514" fmla="*/ 2865087 h 4885973"/>
              <a:gd name="connsiteX22515" fmla="*/ 5399695 w 6085020"/>
              <a:gd name="connsiteY22515" fmla="*/ 2866794 h 4885973"/>
              <a:gd name="connsiteX22516" fmla="*/ 5401406 w 6085020"/>
              <a:gd name="connsiteY22516" fmla="*/ 2866794 h 4885973"/>
              <a:gd name="connsiteX22517" fmla="*/ 5400551 w 6085020"/>
              <a:gd name="connsiteY22517" fmla="*/ 2865125 h 4885973"/>
              <a:gd name="connsiteX22518" fmla="*/ 5400455 w 6085020"/>
              <a:gd name="connsiteY22518" fmla="*/ 2865087 h 4885973"/>
              <a:gd name="connsiteX22519" fmla="*/ 5366037 w 6085020"/>
              <a:gd name="connsiteY22519" fmla="*/ 2864898 h 4885973"/>
              <a:gd name="connsiteX22520" fmla="*/ 5364896 w 6085020"/>
              <a:gd name="connsiteY22520" fmla="*/ 2867553 h 4885973"/>
              <a:gd name="connsiteX22521" fmla="*/ 5369460 w 6085020"/>
              <a:gd name="connsiteY22521" fmla="*/ 2871726 h 4885973"/>
              <a:gd name="connsiteX22522" fmla="*/ 5373263 w 6085020"/>
              <a:gd name="connsiteY22522" fmla="*/ 2875139 h 4885973"/>
              <a:gd name="connsiteX22523" fmla="*/ 5370601 w 6085020"/>
              <a:gd name="connsiteY22523" fmla="*/ 2870019 h 4885973"/>
              <a:gd name="connsiteX22524" fmla="*/ 5367939 w 6085020"/>
              <a:gd name="connsiteY22524" fmla="*/ 2864898 h 4885973"/>
              <a:gd name="connsiteX22525" fmla="*/ 1548257 w 6085020"/>
              <a:gd name="connsiteY22525" fmla="*/ 2864898 h 4885973"/>
              <a:gd name="connsiteX22526" fmla="*/ 1559857 w 6085020"/>
              <a:gd name="connsiteY22526" fmla="*/ 2874381 h 4885973"/>
              <a:gd name="connsiteX22527" fmla="*/ 831904 w 6085020"/>
              <a:gd name="connsiteY22527" fmla="*/ 2864311 h 4885973"/>
              <a:gd name="connsiteX22528" fmla="*/ 838402 w 6085020"/>
              <a:gd name="connsiteY22528" fmla="*/ 2890502 h 4885973"/>
              <a:gd name="connsiteX22529" fmla="*/ 838972 w 6085020"/>
              <a:gd name="connsiteY22529" fmla="*/ 2891261 h 4885973"/>
              <a:gd name="connsiteX22530" fmla="*/ 844106 w 6085020"/>
              <a:gd name="connsiteY22530" fmla="*/ 2865087 h 4885973"/>
              <a:gd name="connsiteX22531" fmla="*/ 831904 w 6085020"/>
              <a:gd name="connsiteY22531" fmla="*/ 2864311 h 4885973"/>
              <a:gd name="connsiteX22532" fmla="*/ 5330097 w 6085020"/>
              <a:gd name="connsiteY22532" fmla="*/ 2863949 h 4885973"/>
              <a:gd name="connsiteX22533" fmla="*/ 5325154 w 6085020"/>
              <a:gd name="connsiteY22533" fmla="*/ 2866036 h 4885973"/>
              <a:gd name="connsiteX22534" fmla="*/ 5327626 w 6085020"/>
              <a:gd name="connsiteY22534" fmla="*/ 2867742 h 4885973"/>
              <a:gd name="connsiteX22535" fmla="*/ 5331048 w 6085020"/>
              <a:gd name="connsiteY22535" fmla="*/ 2869070 h 4885973"/>
              <a:gd name="connsiteX22536" fmla="*/ 5331048 w 6085020"/>
              <a:gd name="connsiteY22536" fmla="*/ 2866225 h 4885973"/>
              <a:gd name="connsiteX22537" fmla="*/ 2825161 w 6085020"/>
              <a:gd name="connsiteY22537" fmla="*/ 2863949 h 4885973"/>
              <a:gd name="connsiteX22538" fmla="*/ 2825161 w 6085020"/>
              <a:gd name="connsiteY22538" fmla="*/ 2884813 h 4885973"/>
              <a:gd name="connsiteX22539" fmla="*/ 2825161 w 6085020"/>
              <a:gd name="connsiteY22539" fmla="*/ 2863949 h 4885973"/>
              <a:gd name="connsiteX22540" fmla="*/ 1497295 w 6085020"/>
              <a:gd name="connsiteY22540" fmla="*/ 2863949 h 4885973"/>
              <a:gd name="connsiteX22541" fmla="*/ 1497295 w 6085020"/>
              <a:gd name="connsiteY22541" fmla="*/ 2874381 h 4885973"/>
              <a:gd name="connsiteX22542" fmla="*/ 1507564 w 6085020"/>
              <a:gd name="connsiteY22542" fmla="*/ 2876657 h 4885973"/>
              <a:gd name="connsiteX22543" fmla="*/ 1507564 w 6085020"/>
              <a:gd name="connsiteY22543" fmla="*/ 2863949 h 4885973"/>
              <a:gd name="connsiteX22544" fmla="*/ 5424035 w 6085020"/>
              <a:gd name="connsiteY22544" fmla="*/ 2863570 h 4885973"/>
              <a:gd name="connsiteX22545" fmla="*/ 5426697 w 6085020"/>
              <a:gd name="connsiteY22545" fmla="*/ 2879881 h 4885973"/>
              <a:gd name="connsiteX22546" fmla="*/ 5427838 w 6085020"/>
              <a:gd name="connsiteY22546" fmla="*/ 2883864 h 4885973"/>
              <a:gd name="connsiteX22547" fmla="*/ 5430310 w 6085020"/>
              <a:gd name="connsiteY22547" fmla="*/ 2882916 h 4885973"/>
              <a:gd name="connsiteX22548" fmla="*/ 5439818 w 6085020"/>
              <a:gd name="connsiteY22548" fmla="*/ 2884244 h 4885973"/>
              <a:gd name="connsiteX22549" fmla="*/ 5439818 w 6085020"/>
              <a:gd name="connsiteY22549" fmla="*/ 2878174 h 4885973"/>
              <a:gd name="connsiteX22550" fmla="*/ 5440769 w 6085020"/>
              <a:gd name="connsiteY22550" fmla="*/ 2876088 h 4885973"/>
              <a:gd name="connsiteX22551" fmla="*/ 5440769 w 6085020"/>
              <a:gd name="connsiteY22551" fmla="*/ 2873812 h 4885973"/>
              <a:gd name="connsiteX22552" fmla="*/ 5438677 w 6085020"/>
              <a:gd name="connsiteY22552" fmla="*/ 2872864 h 4885973"/>
              <a:gd name="connsiteX22553" fmla="*/ 5436395 w 6085020"/>
              <a:gd name="connsiteY22553" fmla="*/ 2872864 h 4885973"/>
              <a:gd name="connsiteX22554" fmla="*/ 5436395 w 6085020"/>
              <a:gd name="connsiteY22554" fmla="*/ 2874001 h 4885973"/>
              <a:gd name="connsiteX22555" fmla="*/ 5424415 w 6085020"/>
              <a:gd name="connsiteY22555" fmla="*/ 2863949 h 4885973"/>
              <a:gd name="connsiteX22556" fmla="*/ 5525959 w 6085020"/>
              <a:gd name="connsiteY22556" fmla="*/ 2863286 h 4885973"/>
              <a:gd name="connsiteX22557" fmla="*/ 5532234 w 6085020"/>
              <a:gd name="connsiteY22557" fmla="*/ 2877985 h 4885973"/>
              <a:gd name="connsiteX22558" fmla="*/ 5526029 w 6085020"/>
              <a:gd name="connsiteY22558" fmla="*/ 2876974 h 4885973"/>
              <a:gd name="connsiteX22559" fmla="*/ 5525959 w 6085020"/>
              <a:gd name="connsiteY22559" fmla="*/ 2876467 h 4885973"/>
              <a:gd name="connsiteX22560" fmla="*/ 3746091 w 6085020"/>
              <a:gd name="connsiteY22560" fmla="*/ 2863191 h 4885973"/>
              <a:gd name="connsiteX22561" fmla="*/ 3740766 w 6085020"/>
              <a:gd name="connsiteY22561" fmla="*/ 2894296 h 4885973"/>
              <a:gd name="connsiteX22562" fmla="*/ 3746091 w 6085020"/>
              <a:gd name="connsiteY22562" fmla="*/ 2863191 h 4885973"/>
              <a:gd name="connsiteX22563" fmla="*/ 5387905 w 6085020"/>
              <a:gd name="connsiteY22563" fmla="*/ 2862242 h 4885973"/>
              <a:gd name="connsiteX22564" fmla="*/ 5387905 w 6085020"/>
              <a:gd name="connsiteY22564" fmla="*/ 2863949 h 4885973"/>
              <a:gd name="connsiteX22565" fmla="*/ 5389521 w 6085020"/>
              <a:gd name="connsiteY22565" fmla="*/ 2864234 h 4885973"/>
              <a:gd name="connsiteX22566" fmla="*/ 5389639 w 6085020"/>
              <a:gd name="connsiteY22566" fmla="*/ 2863571 h 4885973"/>
              <a:gd name="connsiteX22567" fmla="*/ 5389616 w 6085020"/>
              <a:gd name="connsiteY22567" fmla="*/ 2863949 h 4885973"/>
              <a:gd name="connsiteX22568" fmla="*/ 5389807 w 6085020"/>
              <a:gd name="connsiteY22568" fmla="*/ 2862621 h 4885973"/>
              <a:gd name="connsiteX22569" fmla="*/ 5389639 w 6085020"/>
              <a:gd name="connsiteY22569" fmla="*/ 2863571 h 4885973"/>
              <a:gd name="connsiteX22570" fmla="*/ 5389712 w 6085020"/>
              <a:gd name="connsiteY22570" fmla="*/ 2862337 h 4885973"/>
              <a:gd name="connsiteX22571" fmla="*/ 5389616 w 6085020"/>
              <a:gd name="connsiteY22571" fmla="*/ 2862242 h 4885973"/>
              <a:gd name="connsiteX22572" fmla="*/ 5387905 w 6085020"/>
              <a:gd name="connsiteY22572" fmla="*/ 2862242 h 4885973"/>
              <a:gd name="connsiteX22573" fmla="*/ 5379728 w 6085020"/>
              <a:gd name="connsiteY22573" fmla="*/ 2862242 h 4885973"/>
              <a:gd name="connsiteX22574" fmla="*/ 5379139 w 6085020"/>
              <a:gd name="connsiteY22574" fmla="*/ 2864025 h 4885973"/>
              <a:gd name="connsiteX22575" fmla="*/ 5380679 w 6085020"/>
              <a:gd name="connsiteY22575" fmla="*/ 2864708 h 4885973"/>
              <a:gd name="connsiteX22576" fmla="*/ 5381440 w 6085020"/>
              <a:gd name="connsiteY22576" fmla="*/ 2863949 h 4885973"/>
              <a:gd name="connsiteX22577" fmla="*/ 5381440 w 6085020"/>
              <a:gd name="connsiteY22577" fmla="*/ 2862242 h 4885973"/>
              <a:gd name="connsiteX22578" fmla="*/ 5379728 w 6085020"/>
              <a:gd name="connsiteY22578" fmla="*/ 2862242 h 4885973"/>
              <a:gd name="connsiteX22579" fmla="*/ 5432402 w 6085020"/>
              <a:gd name="connsiteY22579" fmla="*/ 2861863 h 4885973"/>
              <a:gd name="connsiteX22580" fmla="*/ 5432402 w 6085020"/>
              <a:gd name="connsiteY22580" fmla="*/ 2863570 h 4885973"/>
              <a:gd name="connsiteX22581" fmla="*/ 5434494 w 6085020"/>
              <a:gd name="connsiteY22581" fmla="*/ 2863949 h 4885973"/>
              <a:gd name="connsiteX22582" fmla="*/ 5434113 w 6085020"/>
              <a:gd name="connsiteY22582" fmla="*/ 2863570 h 4885973"/>
              <a:gd name="connsiteX22583" fmla="*/ 5434113 w 6085020"/>
              <a:gd name="connsiteY22583" fmla="*/ 2861863 h 4885973"/>
              <a:gd name="connsiteX22584" fmla="*/ 5432402 w 6085020"/>
              <a:gd name="connsiteY22584" fmla="*/ 2861863 h 4885973"/>
              <a:gd name="connsiteX22585" fmla="*/ 2443525 w 6085020"/>
              <a:gd name="connsiteY22585" fmla="*/ 2861718 h 4885973"/>
              <a:gd name="connsiteX22586" fmla="*/ 2449221 w 6085020"/>
              <a:gd name="connsiteY22586" fmla="*/ 2864518 h 4885973"/>
              <a:gd name="connsiteX22587" fmla="*/ 2443525 w 6085020"/>
              <a:gd name="connsiteY22587" fmla="*/ 2861718 h 4885973"/>
              <a:gd name="connsiteX22588" fmla="*/ 947831 w 6085020"/>
              <a:gd name="connsiteY22588" fmla="*/ 2861149 h 4885973"/>
              <a:gd name="connsiteX22589" fmla="*/ 953447 w 6085020"/>
              <a:gd name="connsiteY22589" fmla="*/ 2863949 h 4885973"/>
              <a:gd name="connsiteX22590" fmla="*/ 947831 w 6085020"/>
              <a:gd name="connsiteY22590" fmla="*/ 2861149 h 4885973"/>
              <a:gd name="connsiteX22591" fmla="*/ 5414147 w 6085020"/>
              <a:gd name="connsiteY22591" fmla="*/ 2860535 h 4885973"/>
              <a:gd name="connsiteX22592" fmla="*/ 5414693 w 6085020"/>
              <a:gd name="connsiteY22592" fmla="*/ 2861858 h 4885973"/>
              <a:gd name="connsiteX22593" fmla="*/ 5413386 w 6085020"/>
              <a:gd name="connsiteY22593" fmla="*/ 2864139 h 4885973"/>
              <a:gd name="connsiteX22594" fmla="*/ 5413386 w 6085020"/>
              <a:gd name="connsiteY22594" fmla="*/ 2869449 h 4885973"/>
              <a:gd name="connsiteX22595" fmla="*/ 5416619 w 6085020"/>
              <a:gd name="connsiteY22595" fmla="*/ 2871726 h 4885973"/>
              <a:gd name="connsiteX22596" fmla="*/ 5418521 w 6085020"/>
              <a:gd name="connsiteY22596" fmla="*/ 2871726 h 4885973"/>
              <a:gd name="connsiteX22597" fmla="*/ 5416809 w 6085020"/>
              <a:gd name="connsiteY22597" fmla="*/ 2866984 h 4885973"/>
              <a:gd name="connsiteX22598" fmla="*/ 5414693 w 6085020"/>
              <a:gd name="connsiteY22598" fmla="*/ 2861858 h 4885973"/>
              <a:gd name="connsiteX22599" fmla="*/ 5414908 w 6085020"/>
              <a:gd name="connsiteY22599" fmla="*/ 2861483 h 4885973"/>
              <a:gd name="connsiteX22600" fmla="*/ 2773438 w 6085020"/>
              <a:gd name="connsiteY22600" fmla="*/ 2860346 h 4885973"/>
              <a:gd name="connsiteX22601" fmla="*/ 2773438 w 6085020"/>
              <a:gd name="connsiteY22601" fmla="*/ 2860346 h 4885973"/>
              <a:gd name="connsiteX22602" fmla="*/ 1873616 w 6085020"/>
              <a:gd name="connsiteY22602" fmla="*/ 2859777 h 4885973"/>
              <a:gd name="connsiteX22603" fmla="*/ 1889399 w 6085020"/>
              <a:gd name="connsiteY22603" fmla="*/ 2859777 h 4885973"/>
              <a:gd name="connsiteX22604" fmla="*/ 1161859 w 6085020"/>
              <a:gd name="connsiteY22604" fmla="*/ 2859587 h 4885973"/>
              <a:gd name="connsiteX22605" fmla="*/ 1161859 w 6085020"/>
              <a:gd name="connsiteY22605" fmla="*/ 2870019 h 4885973"/>
              <a:gd name="connsiteX22606" fmla="*/ 1172317 w 6085020"/>
              <a:gd name="connsiteY22606" fmla="*/ 2870019 h 4885973"/>
              <a:gd name="connsiteX22607" fmla="*/ 1172317 w 6085020"/>
              <a:gd name="connsiteY22607" fmla="*/ 2859587 h 4885973"/>
              <a:gd name="connsiteX22608" fmla="*/ 5314695 w 6085020"/>
              <a:gd name="connsiteY22608" fmla="*/ 2859397 h 4885973"/>
              <a:gd name="connsiteX22609" fmla="*/ 5312413 w 6085020"/>
              <a:gd name="connsiteY22609" fmla="*/ 2860535 h 4885973"/>
              <a:gd name="connsiteX22610" fmla="*/ 5307469 w 6085020"/>
              <a:gd name="connsiteY22610" fmla="*/ 2865277 h 4885973"/>
              <a:gd name="connsiteX22611" fmla="*/ 5304997 w 6085020"/>
              <a:gd name="connsiteY22611" fmla="*/ 2869070 h 4885973"/>
              <a:gd name="connsiteX22612" fmla="*/ 5307279 w 6085020"/>
              <a:gd name="connsiteY22612" fmla="*/ 2868122 h 4885973"/>
              <a:gd name="connsiteX22613" fmla="*/ 5312222 w 6085020"/>
              <a:gd name="connsiteY22613" fmla="*/ 2863191 h 4885973"/>
              <a:gd name="connsiteX22614" fmla="*/ 3379468 w 6085020"/>
              <a:gd name="connsiteY22614" fmla="*/ 2859208 h 4885973"/>
              <a:gd name="connsiteX22615" fmla="*/ 3379468 w 6085020"/>
              <a:gd name="connsiteY22615" fmla="*/ 2859397 h 4885973"/>
              <a:gd name="connsiteX22616" fmla="*/ 3374334 w 6085020"/>
              <a:gd name="connsiteY22616" fmla="*/ 2874950 h 4885973"/>
              <a:gd name="connsiteX22617" fmla="*/ 3379468 w 6085020"/>
              <a:gd name="connsiteY22617" fmla="*/ 2859208 h 4885973"/>
              <a:gd name="connsiteX22618" fmla="*/ 2647554 w 6085020"/>
              <a:gd name="connsiteY22618" fmla="*/ 2859208 h 4885973"/>
              <a:gd name="connsiteX22619" fmla="*/ 2647554 w 6085020"/>
              <a:gd name="connsiteY22619" fmla="*/ 2859208 h 4885973"/>
              <a:gd name="connsiteX22620" fmla="*/ 1800596 w 6085020"/>
              <a:gd name="connsiteY22620" fmla="*/ 2859208 h 4885973"/>
              <a:gd name="connsiteX22621" fmla="*/ 1800596 w 6085020"/>
              <a:gd name="connsiteY22621" fmla="*/ 2859208 h 4885973"/>
              <a:gd name="connsiteX22622" fmla="*/ 1241725 w 6085020"/>
              <a:gd name="connsiteY22622" fmla="*/ 2859208 h 4885973"/>
              <a:gd name="connsiteX22623" fmla="*/ 1241725 w 6085020"/>
              <a:gd name="connsiteY22623" fmla="*/ 2859208 h 4885973"/>
              <a:gd name="connsiteX22624" fmla="*/ 1528671 w 6085020"/>
              <a:gd name="connsiteY22624" fmla="*/ 2855794 h 4885973"/>
              <a:gd name="connsiteX22625" fmla="*/ 1528671 w 6085020"/>
              <a:gd name="connsiteY22625" fmla="*/ 2855794 h 4885973"/>
              <a:gd name="connsiteX22626" fmla="*/ 5309751 w 6085020"/>
              <a:gd name="connsiteY22626" fmla="*/ 2855604 h 4885973"/>
              <a:gd name="connsiteX22627" fmla="*/ 5310511 w 6085020"/>
              <a:gd name="connsiteY22627" fmla="*/ 2856173 h 4885973"/>
              <a:gd name="connsiteX22628" fmla="*/ 5309751 w 6085020"/>
              <a:gd name="connsiteY22628" fmla="*/ 2857311 h 4885973"/>
              <a:gd name="connsiteX22629" fmla="*/ 5311462 w 6085020"/>
              <a:gd name="connsiteY22629" fmla="*/ 2857311 h 4885973"/>
              <a:gd name="connsiteX22630" fmla="*/ 5311462 w 6085020"/>
              <a:gd name="connsiteY22630" fmla="*/ 2855604 h 4885973"/>
              <a:gd name="connsiteX22631" fmla="*/ 5309751 w 6085020"/>
              <a:gd name="connsiteY22631" fmla="*/ 2855604 h 4885973"/>
              <a:gd name="connsiteX22632" fmla="*/ 5405114 w 6085020"/>
              <a:gd name="connsiteY22632" fmla="*/ 2855319 h 4885973"/>
              <a:gd name="connsiteX22633" fmla="*/ 5403878 w 6085020"/>
              <a:gd name="connsiteY22633" fmla="*/ 2856742 h 4885973"/>
              <a:gd name="connsiteX22634" fmla="*/ 5405019 w 6085020"/>
              <a:gd name="connsiteY22634" fmla="*/ 2856742 h 4885973"/>
              <a:gd name="connsiteX22635" fmla="*/ 5405019 w 6085020"/>
              <a:gd name="connsiteY22635" fmla="*/ 2858259 h 4885973"/>
              <a:gd name="connsiteX22636" fmla="*/ 5406350 w 6085020"/>
              <a:gd name="connsiteY22636" fmla="*/ 2858449 h 4885973"/>
              <a:gd name="connsiteX22637" fmla="*/ 5406541 w 6085020"/>
              <a:gd name="connsiteY22637" fmla="*/ 2858259 h 4885973"/>
              <a:gd name="connsiteX22638" fmla="*/ 5406541 w 6085020"/>
              <a:gd name="connsiteY22638" fmla="*/ 2856552 h 4885973"/>
              <a:gd name="connsiteX22639" fmla="*/ 5405114 w 6085020"/>
              <a:gd name="connsiteY22639" fmla="*/ 2855319 h 4885973"/>
              <a:gd name="connsiteX22640" fmla="*/ 5320780 w 6085020"/>
              <a:gd name="connsiteY22640" fmla="*/ 2854656 h 4885973"/>
              <a:gd name="connsiteX22641" fmla="*/ 5320019 w 6085020"/>
              <a:gd name="connsiteY22641" fmla="*/ 2854845 h 4885973"/>
              <a:gd name="connsiteX22642" fmla="*/ 5318498 w 6085020"/>
              <a:gd name="connsiteY22642" fmla="*/ 2854845 h 4885973"/>
              <a:gd name="connsiteX22643" fmla="*/ 5318498 w 6085020"/>
              <a:gd name="connsiteY22643" fmla="*/ 2856552 h 4885973"/>
              <a:gd name="connsiteX22644" fmla="*/ 5320209 w 6085020"/>
              <a:gd name="connsiteY22644" fmla="*/ 2856552 h 4885973"/>
              <a:gd name="connsiteX22645" fmla="*/ 5321065 w 6085020"/>
              <a:gd name="connsiteY22645" fmla="*/ 2855187 h 4885973"/>
              <a:gd name="connsiteX22646" fmla="*/ 5320780 w 6085020"/>
              <a:gd name="connsiteY22646" fmla="*/ 2854656 h 4885973"/>
              <a:gd name="connsiteX22647" fmla="*/ 1575640 w 6085020"/>
              <a:gd name="connsiteY22647" fmla="*/ 2853897 h 4885973"/>
              <a:gd name="connsiteX22648" fmla="*/ 1576142 w 6085020"/>
              <a:gd name="connsiteY22648" fmla="*/ 2854165 h 4885973"/>
              <a:gd name="connsiteX22649" fmla="*/ 1571266 w 6085020"/>
              <a:gd name="connsiteY22649" fmla="*/ 2859208 h 4885973"/>
              <a:gd name="connsiteX22650" fmla="*/ 1571266 w 6085020"/>
              <a:gd name="connsiteY22650" fmla="*/ 2869639 h 4885973"/>
              <a:gd name="connsiteX22651" fmla="*/ 1580893 w 6085020"/>
              <a:gd name="connsiteY22651" fmla="*/ 2856703 h 4885973"/>
              <a:gd name="connsiteX22652" fmla="*/ 1576142 w 6085020"/>
              <a:gd name="connsiteY22652" fmla="*/ 2854165 h 4885973"/>
              <a:gd name="connsiteX22653" fmla="*/ 1576401 w 6085020"/>
              <a:gd name="connsiteY22653" fmla="*/ 2853897 h 4885973"/>
              <a:gd name="connsiteX22654" fmla="*/ 342282 w 6085020"/>
              <a:gd name="connsiteY22654" fmla="*/ 2853897 h 4885973"/>
              <a:gd name="connsiteX22655" fmla="*/ 342282 w 6085020"/>
              <a:gd name="connsiteY22655" fmla="*/ 2853897 h 4885973"/>
              <a:gd name="connsiteX22656" fmla="*/ 5340176 w 6085020"/>
              <a:gd name="connsiteY22656" fmla="*/ 2853707 h 4885973"/>
              <a:gd name="connsiteX22657" fmla="*/ 5334851 w 6085020"/>
              <a:gd name="connsiteY22657" fmla="*/ 2857121 h 4885973"/>
              <a:gd name="connsiteX22658" fmla="*/ 5336943 w 6085020"/>
              <a:gd name="connsiteY22658" fmla="*/ 2858070 h 4885973"/>
              <a:gd name="connsiteX22659" fmla="*/ 5339225 w 6085020"/>
              <a:gd name="connsiteY22659" fmla="*/ 2858070 h 4885973"/>
              <a:gd name="connsiteX22660" fmla="*/ 5340176 w 6085020"/>
              <a:gd name="connsiteY22660" fmla="*/ 2855794 h 4885973"/>
              <a:gd name="connsiteX22661" fmla="*/ 5425936 w 6085020"/>
              <a:gd name="connsiteY22661" fmla="*/ 2853518 h 4885973"/>
              <a:gd name="connsiteX22662" fmla="*/ 5425936 w 6085020"/>
              <a:gd name="connsiteY22662" fmla="*/ 2855224 h 4885973"/>
              <a:gd name="connsiteX22663" fmla="*/ 5427819 w 6085020"/>
              <a:gd name="connsiteY22663" fmla="*/ 2855035 h 4885973"/>
              <a:gd name="connsiteX22664" fmla="*/ 5428028 w 6085020"/>
              <a:gd name="connsiteY22664" fmla="*/ 2854656 h 4885973"/>
              <a:gd name="connsiteX22665" fmla="*/ 5427648 w 6085020"/>
              <a:gd name="connsiteY22665" fmla="*/ 2855035 h 4885973"/>
              <a:gd name="connsiteX22666" fmla="*/ 5427648 w 6085020"/>
              <a:gd name="connsiteY22666" fmla="*/ 2853518 h 4885973"/>
              <a:gd name="connsiteX22667" fmla="*/ 5425936 w 6085020"/>
              <a:gd name="connsiteY22667" fmla="*/ 2853518 h 4885973"/>
              <a:gd name="connsiteX22668" fmla="*/ 5417760 w 6085020"/>
              <a:gd name="connsiteY22668" fmla="*/ 2853518 h 4885973"/>
              <a:gd name="connsiteX22669" fmla="*/ 5417189 w 6085020"/>
              <a:gd name="connsiteY22669" fmla="*/ 2854466 h 4885973"/>
              <a:gd name="connsiteX22670" fmla="*/ 5415744 w 6085020"/>
              <a:gd name="connsiteY22670" fmla="*/ 2857937 h 4885973"/>
              <a:gd name="connsiteX22671" fmla="*/ 5419224 w 6085020"/>
              <a:gd name="connsiteY22671" fmla="*/ 2859378 h 4885973"/>
              <a:gd name="connsiteX22672" fmla="*/ 5420669 w 6085020"/>
              <a:gd name="connsiteY22672" fmla="*/ 2855907 h 4885973"/>
              <a:gd name="connsiteX22673" fmla="*/ 5420612 w 6085020"/>
              <a:gd name="connsiteY22673" fmla="*/ 2855794 h 4885973"/>
              <a:gd name="connsiteX22674" fmla="*/ 5417760 w 6085020"/>
              <a:gd name="connsiteY22674" fmla="*/ 2853518 h 4885973"/>
              <a:gd name="connsiteX22675" fmla="*/ 1838247 w 6085020"/>
              <a:gd name="connsiteY22675" fmla="*/ 2853518 h 4885973"/>
              <a:gd name="connsiteX22676" fmla="*/ 1838247 w 6085020"/>
              <a:gd name="connsiteY22676" fmla="*/ 2863949 h 4885973"/>
              <a:gd name="connsiteX22677" fmla="*/ 1848705 w 6085020"/>
              <a:gd name="connsiteY22677" fmla="*/ 2863949 h 4885973"/>
              <a:gd name="connsiteX22678" fmla="*/ 1848705 w 6085020"/>
              <a:gd name="connsiteY22678" fmla="*/ 2853518 h 4885973"/>
              <a:gd name="connsiteX22679" fmla="*/ 3176190 w 6085020"/>
              <a:gd name="connsiteY22679" fmla="*/ 2853138 h 4885973"/>
              <a:gd name="connsiteX22680" fmla="*/ 3173148 w 6085020"/>
              <a:gd name="connsiteY22680" fmla="*/ 2854845 h 4885973"/>
              <a:gd name="connsiteX22681" fmla="*/ 3174099 w 6085020"/>
              <a:gd name="connsiteY22681" fmla="*/ 2855414 h 4885973"/>
              <a:gd name="connsiteX22682" fmla="*/ 3174099 w 6085020"/>
              <a:gd name="connsiteY22682" fmla="*/ 2861104 h 4885973"/>
              <a:gd name="connsiteX22683" fmla="*/ 3176190 w 6085020"/>
              <a:gd name="connsiteY22683" fmla="*/ 2853138 h 4885973"/>
              <a:gd name="connsiteX22684" fmla="*/ 2887342 w 6085020"/>
              <a:gd name="connsiteY22684" fmla="*/ 2852949 h 4885973"/>
              <a:gd name="connsiteX22685" fmla="*/ 2881257 w 6085020"/>
              <a:gd name="connsiteY22685" fmla="*/ 2855414 h 4885973"/>
              <a:gd name="connsiteX22686" fmla="*/ 2886772 w 6085020"/>
              <a:gd name="connsiteY22686" fmla="*/ 2870967 h 4885973"/>
              <a:gd name="connsiteX22687" fmla="*/ 2890195 w 6085020"/>
              <a:gd name="connsiteY22687" fmla="*/ 2869639 h 4885973"/>
              <a:gd name="connsiteX22688" fmla="*/ 2893807 w 6085020"/>
              <a:gd name="connsiteY22688" fmla="*/ 2861483 h 4885973"/>
              <a:gd name="connsiteX22689" fmla="*/ 2893807 w 6085020"/>
              <a:gd name="connsiteY22689" fmla="*/ 2852949 h 4885973"/>
              <a:gd name="connsiteX22690" fmla="*/ 2887342 w 6085020"/>
              <a:gd name="connsiteY22690" fmla="*/ 2852949 h 4885973"/>
              <a:gd name="connsiteX22691" fmla="*/ 3160407 w 6085020"/>
              <a:gd name="connsiteY22691" fmla="*/ 2852380 h 4885973"/>
              <a:gd name="connsiteX22692" fmla="*/ 3160407 w 6085020"/>
              <a:gd name="connsiteY22692" fmla="*/ 2852380 h 4885973"/>
              <a:gd name="connsiteX22693" fmla="*/ 5354628 w 6085020"/>
              <a:gd name="connsiteY22693" fmla="*/ 2852190 h 4885973"/>
              <a:gd name="connsiteX22694" fmla="*/ 5349683 w 6085020"/>
              <a:gd name="connsiteY22694" fmla="*/ 2857121 h 4885973"/>
              <a:gd name="connsiteX22695" fmla="*/ 5348733 w 6085020"/>
              <a:gd name="connsiteY22695" fmla="*/ 2860725 h 4885973"/>
              <a:gd name="connsiteX22696" fmla="*/ 5351395 w 6085020"/>
              <a:gd name="connsiteY22696" fmla="*/ 2866605 h 4885973"/>
              <a:gd name="connsiteX22697" fmla="*/ 5354248 w 6085020"/>
              <a:gd name="connsiteY22697" fmla="*/ 2872484 h 4885973"/>
              <a:gd name="connsiteX22698" fmla="*/ 5354248 w 6085020"/>
              <a:gd name="connsiteY22698" fmla="*/ 2861483 h 4885973"/>
              <a:gd name="connsiteX22699" fmla="*/ 5357670 w 6085020"/>
              <a:gd name="connsiteY22699" fmla="*/ 2868311 h 4885973"/>
              <a:gd name="connsiteX22700" fmla="*/ 5358621 w 6085020"/>
              <a:gd name="connsiteY22700" fmla="*/ 2860915 h 4885973"/>
              <a:gd name="connsiteX22701" fmla="*/ 5358621 w 6085020"/>
              <a:gd name="connsiteY22701" fmla="*/ 2852190 h 4885973"/>
              <a:gd name="connsiteX22702" fmla="*/ 5354628 w 6085020"/>
              <a:gd name="connsiteY22702" fmla="*/ 2852190 h 4885973"/>
              <a:gd name="connsiteX22703" fmla="*/ 5304236 w 6085020"/>
              <a:gd name="connsiteY22703" fmla="*/ 2852190 h 4885973"/>
              <a:gd name="connsiteX22704" fmla="*/ 5303666 w 6085020"/>
              <a:gd name="connsiteY22704" fmla="*/ 2853518 h 4885973"/>
              <a:gd name="connsiteX22705" fmla="*/ 5303475 w 6085020"/>
              <a:gd name="connsiteY22705" fmla="*/ 2854656 h 4885973"/>
              <a:gd name="connsiteX22706" fmla="*/ 5305187 w 6085020"/>
              <a:gd name="connsiteY22706" fmla="*/ 2854656 h 4885973"/>
              <a:gd name="connsiteX22707" fmla="*/ 5305776 w 6085020"/>
              <a:gd name="connsiteY22707" fmla="*/ 2852873 h 4885973"/>
              <a:gd name="connsiteX22708" fmla="*/ 5304236 w 6085020"/>
              <a:gd name="connsiteY22708" fmla="*/ 2852190 h 4885973"/>
              <a:gd name="connsiteX22709" fmla="*/ 5438677 w 6085020"/>
              <a:gd name="connsiteY22709" fmla="*/ 2849914 h 4885973"/>
              <a:gd name="connsiteX22710" fmla="*/ 5438677 w 6085020"/>
              <a:gd name="connsiteY22710" fmla="*/ 2858828 h 4885973"/>
              <a:gd name="connsiteX22711" fmla="*/ 5440578 w 6085020"/>
              <a:gd name="connsiteY22711" fmla="*/ 2856173 h 4885973"/>
              <a:gd name="connsiteX22712" fmla="*/ 5442480 w 6085020"/>
              <a:gd name="connsiteY22712" fmla="*/ 2853518 h 4885973"/>
              <a:gd name="connsiteX22713" fmla="*/ 5443431 w 6085020"/>
              <a:gd name="connsiteY22713" fmla="*/ 2859587 h 4885973"/>
              <a:gd name="connsiteX22714" fmla="*/ 5444382 w 6085020"/>
              <a:gd name="connsiteY22714" fmla="*/ 2865846 h 4885973"/>
              <a:gd name="connsiteX22715" fmla="*/ 5444382 w 6085020"/>
              <a:gd name="connsiteY22715" fmla="*/ 2859208 h 4885973"/>
              <a:gd name="connsiteX22716" fmla="*/ 5444382 w 6085020"/>
              <a:gd name="connsiteY22716" fmla="*/ 2852759 h 4885973"/>
              <a:gd name="connsiteX22717" fmla="*/ 5440959 w 6085020"/>
              <a:gd name="connsiteY22717" fmla="*/ 2851242 h 4885973"/>
              <a:gd name="connsiteX22718" fmla="*/ 1455461 w 6085020"/>
              <a:gd name="connsiteY22718" fmla="*/ 2849724 h 4885973"/>
              <a:gd name="connsiteX22719" fmla="*/ 1439678 w 6085020"/>
              <a:gd name="connsiteY22719" fmla="*/ 2869639 h 4885973"/>
              <a:gd name="connsiteX22720" fmla="*/ 1439678 w 6085020"/>
              <a:gd name="connsiteY22720" fmla="*/ 2870588 h 4885973"/>
              <a:gd name="connsiteX22721" fmla="*/ 1455461 w 6085020"/>
              <a:gd name="connsiteY22721" fmla="*/ 2865277 h 4885973"/>
              <a:gd name="connsiteX22722" fmla="*/ 1680226 w 6085020"/>
              <a:gd name="connsiteY22722" fmla="*/ 2848966 h 4885973"/>
              <a:gd name="connsiteX22723" fmla="*/ 1669768 w 6085020"/>
              <a:gd name="connsiteY22723" fmla="*/ 2853897 h 4885973"/>
              <a:gd name="connsiteX22724" fmla="*/ 1669768 w 6085020"/>
              <a:gd name="connsiteY22724" fmla="*/ 2854087 h 4885973"/>
              <a:gd name="connsiteX22725" fmla="*/ 1680226 w 6085020"/>
              <a:gd name="connsiteY22725" fmla="*/ 2864518 h 4885973"/>
              <a:gd name="connsiteX22726" fmla="*/ 1680226 w 6085020"/>
              <a:gd name="connsiteY22726" fmla="*/ 2848966 h 4885973"/>
              <a:gd name="connsiteX22727" fmla="*/ 5402928 w 6085020"/>
              <a:gd name="connsiteY22727" fmla="*/ 2848397 h 4885973"/>
              <a:gd name="connsiteX22728" fmla="*/ 5405400 w 6085020"/>
              <a:gd name="connsiteY22728" fmla="*/ 2854656 h 4885973"/>
              <a:gd name="connsiteX22729" fmla="*/ 5406350 w 6085020"/>
              <a:gd name="connsiteY22729" fmla="*/ 2852380 h 4885973"/>
              <a:gd name="connsiteX22730" fmla="*/ 5407301 w 6085020"/>
              <a:gd name="connsiteY22730" fmla="*/ 2850104 h 4885973"/>
              <a:gd name="connsiteX22731" fmla="*/ 5405019 w 6085020"/>
              <a:gd name="connsiteY22731" fmla="*/ 2849155 h 4885973"/>
              <a:gd name="connsiteX22732" fmla="*/ 5461496 w 6085020"/>
              <a:gd name="connsiteY22732" fmla="*/ 2848207 h 4885973"/>
              <a:gd name="connsiteX22733" fmla="*/ 5469483 w 6085020"/>
              <a:gd name="connsiteY22733" fmla="*/ 2849155 h 4885973"/>
              <a:gd name="connsiteX22734" fmla="*/ 5469483 w 6085020"/>
              <a:gd name="connsiteY22734" fmla="*/ 2850483 h 4885973"/>
              <a:gd name="connsiteX22735" fmla="*/ 5469863 w 6085020"/>
              <a:gd name="connsiteY22735" fmla="*/ 2851431 h 4885973"/>
              <a:gd name="connsiteX22736" fmla="*/ 5478039 w 6085020"/>
              <a:gd name="connsiteY22736" fmla="*/ 2852380 h 4885973"/>
              <a:gd name="connsiteX22737" fmla="*/ 5472335 w 6085020"/>
              <a:gd name="connsiteY22737" fmla="*/ 2852380 h 4885973"/>
              <a:gd name="connsiteX22738" fmla="*/ 5467201 w 6085020"/>
              <a:gd name="connsiteY22738" fmla="*/ 2852380 h 4885973"/>
              <a:gd name="connsiteX22739" fmla="*/ 5461496 w 6085020"/>
              <a:gd name="connsiteY22739" fmla="*/ 2852380 h 4885973"/>
              <a:gd name="connsiteX22740" fmla="*/ 5461496 w 6085020"/>
              <a:gd name="connsiteY22740" fmla="*/ 2848207 h 4885973"/>
              <a:gd name="connsiteX22741" fmla="*/ 5425746 w 6085020"/>
              <a:gd name="connsiteY22741" fmla="*/ 2845931 h 4885973"/>
              <a:gd name="connsiteX22742" fmla="*/ 5425176 w 6085020"/>
              <a:gd name="connsiteY22742" fmla="*/ 2846879 h 4885973"/>
              <a:gd name="connsiteX22743" fmla="*/ 5423464 w 6085020"/>
              <a:gd name="connsiteY22743" fmla="*/ 2846879 h 4885973"/>
              <a:gd name="connsiteX22744" fmla="*/ 5423464 w 6085020"/>
              <a:gd name="connsiteY22744" fmla="*/ 2848586 h 4885973"/>
              <a:gd name="connsiteX22745" fmla="*/ 5425176 w 6085020"/>
              <a:gd name="connsiteY22745" fmla="*/ 2848586 h 4885973"/>
              <a:gd name="connsiteX22746" fmla="*/ 5425746 w 6085020"/>
              <a:gd name="connsiteY22746" fmla="*/ 2845931 h 4885973"/>
              <a:gd name="connsiteX22747" fmla="*/ 1998828 w 6085020"/>
              <a:gd name="connsiteY22747" fmla="*/ 2845110 h 4885973"/>
              <a:gd name="connsiteX22748" fmla="*/ 2004444 w 6085020"/>
              <a:gd name="connsiteY22748" fmla="*/ 2848017 h 4885973"/>
              <a:gd name="connsiteX22749" fmla="*/ 1998828 w 6085020"/>
              <a:gd name="connsiteY22749" fmla="*/ 2845110 h 4885973"/>
              <a:gd name="connsiteX22750" fmla="*/ 2841324 w 6085020"/>
              <a:gd name="connsiteY22750" fmla="*/ 2844793 h 4885973"/>
              <a:gd name="connsiteX22751" fmla="*/ 2841324 w 6085020"/>
              <a:gd name="connsiteY22751" fmla="*/ 2844793 h 4885973"/>
              <a:gd name="connsiteX22752" fmla="*/ 5441529 w 6085020"/>
              <a:gd name="connsiteY22752" fmla="*/ 2844034 h 4885973"/>
              <a:gd name="connsiteX22753" fmla="*/ 5441529 w 6085020"/>
              <a:gd name="connsiteY22753" fmla="*/ 2845741 h 4885973"/>
              <a:gd name="connsiteX22754" fmla="*/ 5443241 w 6085020"/>
              <a:gd name="connsiteY22754" fmla="*/ 2845121 h 4885973"/>
              <a:gd name="connsiteX22755" fmla="*/ 5443241 w 6085020"/>
              <a:gd name="connsiteY22755" fmla="*/ 2845741 h 4885973"/>
              <a:gd name="connsiteX22756" fmla="*/ 5443621 w 6085020"/>
              <a:gd name="connsiteY22756" fmla="*/ 2844983 h 4885973"/>
              <a:gd name="connsiteX22757" fmla="*/ 5443241 w 6085020"/>
              <a:gd name="connsiteY22757" fmla="*/ 2845121 h 4885973"/>
              <a:gd name="connsiteX22758" fmla="*/ 5443241 w 6085020"/>
              <a:gd name="connsiteY22758" fmla="*/ 2844034 h 4885973"/>
              <a:gd name="connsiteX22759" fmla="*/ 5441529 w 6085020"/>
              <a:gd name="connsiteY22759" fmla="*/ 2844034 h 4885973"/>
              <a:gd name="connsiteX22760" fmla="*/ 3395822 w 6085020"/>
              <a:gd name="connsiteY22760" fmla="*/ 2843845 h 4885973"/>
              <a:gd name="connsiteX22761" fmla="*/ 3395822 w 6085020"/>
              <a:gd name="connsiteY22761" fmla="*/ 2843845 h 4885973"/>
              <a:gd name="connsiteX22762" fmla="*/ 2911283 w 6085020"/>
              <a:gd name="connsiteY22762" fmla="*/ 2843788 h 4885973"/>
              <a:gd name="connsiteX22763" fmla="*/ 2911112 w 6085020"/>
              <a:gd name="connsiteY22763" fmla="*/ 2843845 h 4885973"/>
              <a:gd name="connsiteX22764" fmla="*/ 2909172 w 6085020"/>
              <a:gd name="connsiteY22764" fmla="*/ 2846083 h 4885973"/>
              <a:gd name="connsiteX22765" fmla="*/ 2909400 w 6085020"/>
              <a:gd name="connsiteY22765" fmla="*/ 2846879 h 4885973"/>
              <a:gd name="connsiteX22766" fmla="*/ 2909781 w 6085020"/>
              <a:gd name="connsiteY22766" fmla="*/ 2846500 h 4885973"/>
              <a:gd name="connsiteX22767" fmla="*/ 2912443 w 6085020"/>
              <a:gd name="connsiteY22767" fmla="*/ 2847638 h 4885973"/>
              <a:gd name="connsiteX22768" fmla="*/ 2913603 w 6085020"/>
              <a:gd name="connsiteY22768" fmla="*/ 2845210 h 4885973"/>
              <a:gd name="connsiteX22769" fmla="*/ 2913584 w 6085020"/>
              <a:gd name="connsiteY22769" fmla="*/ 2845172 h 4885973"/>
              <a:gd name="connsiteX22770" fmla="*/ 2911283 w 6085020"/>
              <a:gd name="connsiteY22770" fmla="*/ 2843788 h 4885973"/>
              <a:gd name="connsiteX22771" fmla="*/ 5389506 w 6085020"/>
              <a:gd name="connsiteY22771" fmla="*/ 2843712 h 4885973"/>
              <a:gd name="connsiteX22772" fmla="*/ 5392089 w 6085020"/>
              <a:gd name="connsiteY22772" fmla="*/ 2845552 h 4885973"/>
              <a:gd name="connsiteX22773" fmla="*/ 5394751 w 6085020"/>
              <a:gd name="connsiteY22773" fmla="*/ 2847448 h 4885973"/>
              <a:gd name="connsiteX22774" fmla="*/ 5392279 w 6085020"/>
              <a:gd name="connsiteY22774" fmla="*/ 2849914 h 4885973"/>
              <a:gd name="connsiteX22775" fmla="*/ 5389997 w 6085020"/>
              <a:gd name="connsiteY22775" fmla="*/ 2844793 h 4885973"/>
              <a:gd name="connsiteX22776" fmla="*/ 5387236 w 6085020"/>
              <a:gd name="connsiteY22776" fmla="*/ 2845927 h 4885973"/>
              <a:gd name="connsiteX22777" fmla="*/ 5387287 w 6085020"/>
              <a:gd name="connsiteY22777" fmla="*/ 2845662 h 4885973"/>
              <a:gd name="connsiteX22778" fmla="*/ 5389427 w 6085020"/>
              <a:gd name="connsiteY22778" fmla="*/ 2843655 h 4885973"/>
              <a:gd name="connsiteX22779" fmla="*/ 5389570 w 6085020"/>
              <a:gd name="connsiteY22779" fmla="*/ 2843655 h 4885973"/>
              <a:gd name="connsiteX22780" fmla="*/ 5389506 w 6085020"/>
              <a:gd name="connsiteY22780" fmla="*/ 2843712 h 4885973"/>
              <a:gd name="connsiteX22781" fmla="*/ 1360573 w 6085020"/>
              <a:gd name="connsiteY22781" fmla="*/ 2843655 h 4885973"/>
              <a:gd name="connsiteX22782" fmla="*/ 1340416 w 6085020"/>
              <a:gd name="connsiteY22782" fmla="*/ 2863949 h 4885973"/>
              <a:gd name="connsiteX22783" fmla="*/ 1339845 w 6085020"/>
              <a:gd name="connsiteY22783" fmla="*/ 2864329 h 4885973"/>
              <a:gd name="connsiteX22784" fmla="*/ 1360573 w 6085020"/>
              <a:gd name="connsiteY22784" fmla="*/ 2843655 h 4885973"/>
              <a:gd name="connsiteX22785" fmla="*/ 283524 w 6085020"/>
              <a:gd name="connsiteY22785" fmla="*/ 2843655 h 4885973"/>
              <a:gd name="connsiteX22786" fmla="*/ 293983 w 6085020"/>
              <a:gd name="connsiteY22786" fmla="*/ 2859208 h 4885973"/>
              <a:gd name="connsiteX22787" fmla="*/ 285235 w 6085020"/>
              <a:gd name="connsiteY22787" fmla="*/ 2843655 h 4885973"/>
              <a:gd name="connsiteX22788" fmla="*/ 5418330 w 6085020"/>
              <a:gd name="connsiteY22788" fmla="*/ 2843276 h 4885973"/>
              <a:gd name="connsiteX22789" fmla="*/ 5418330 w 6085020"/>
              <a:gd name="connsiteY22789" fmla="*/ 2844983 h 4885973"/>
              <a:gd name="connsiteX22790" fmla="*/ 5420156 w 6085020"/>
              <a:gd name="connsiteY22790" fmla="*/ 2845438 h 4885973"/>
              <a:gd name="connsiteX22791" fmla="*/ 5420612 w 6085020"/>
              <a:gd name="connsiteY22791" fmla="*/ 2844983 h 4885973"/>
              <a:gd name="connsiteX22792" fmla="*/ 5420042 w 6085020"/>
              <a:gd name="connsiteY22792" fmla="*/ 2844983 h 4885973"/>
              <a:gd name="connsiteX22793" fmla="*/ 5420042 w 6085020"/>
              <a:gd name="connsiteY22793" fmla="*/ 2843276 h 4885973"/>
              <a:gd name="connsiteX22794" fmla="*/ 5418330 w 6085020"/>
              <a:gd name="connsiteY22794" fmla="*/ 2843276 h 4885973"/>
              <a:gd name="connsiteX22795" fmla="*/ 1538940 w 6085020"/>
              <a:gd name="connsiteY22795" fmla="*/ 2843276 h 4885973"/>
              <a:gd name="connsiteX22796" fmla="*/ 1538940 w 6085020"/>
              <a:gd name="connsiteY22796" fmla="*/ 2853707 h 4885973"/>
              <a:gd name="connsiteX22797" fmla="*/ 1549398 w 6085020"/>
              <a:gd name="connsiteY22797" fmla="*/ 2853707 h 4885973"/>
              <a:gd name="connsiteX22798" fmla="*/ 1549398 w 6085020"/>
              <a:gd name="connsiteY22798" fmla="*/ 2843276 h 4885973"/>
              <a:gd name="connsiteX22799" fmla="*/ 796567 w 6085020"/>
              <a:gd name="connsiteY22799" fmla="*/ 2842327 h 4885973"/>
              <a:gd name="connsiteX22800" fmla="*/ 801321 w 6085020"/>
              <a:gd name="connsiteY22800" fmla="*/ 2901882 h 4885973"/>
              <a:gd name="connsiteX22801" fmla="*/ 809308 w 6085020"/>
              <a:gd name="connsiteY22801" fmla="*/ 2844983 h 4885973"/>
              <a:gd name="connsiteX22802" fmla="*/ 808547 w 6085020"/>
              <a:gd name="connsiteY22802" fmla="*/ 2844603 h 4885973"/>
              <a:gd name="connsiteX22803" fmla="*/ 796567 w 6085020"/>
              <a:gd name="connsiteY22803" fmla="*/ 2842327 h 4885973"/>
              <a:gd name="connsiteX22804" fmla="*/ 5523252 w 6085020"/>
              <a:gd name="connsiteY22804" fmla="*/ 2840094 h 4885973"/>
              <a:gd name="connsiteX22805" fmla="*/ 5530143 w 6085020"/>
              <a:gd name="connsiteY22805" fmla="*/ 2842138 h 4885973"/>
              <a:gd name="connsiteX22806" fmla="*/ 5527290 w 6085020"/>
              <a:gd name="connsiteY22806" fmla="*/ 2849155 h 4885973"/>
              <a:gd name="connsiteX22807" fmla="*/ 5526740 w 6085020"/>
              <a:gd name="connsiteY22807" fmla="*/ 2850507 h 4885973"/>
              <a:gd name="connsiteX22808" fmla="*/ 5526339 w 6085020"/>
              <a:gd name="connsiteY22808" fmla="*/ 2849535 h 4885973"/>
              <a:gd name="connsiteX22809" fmla="*/ 5526339 w 6085020"/>
              <a:gd name="connsiteY22809" fmla="*/ 2850862 h 4885973"/>
              <a:gd name="connsiteX22810" fmla="*/ 5525141 w 6085020"/>
              <a:gd name="connsiteY22810" fmla="*/ 2850464 h 4885973"/>
              <a:gd name="connsiteX22811" fmla="*/ 5525198 w 6085020"/>
              <a:gd name="connsiteY22811" fmla="*/ 2848586 h 4885973"/>
              <a:gd name="connsiteX22812" fmla="*/ 5526530 w 6085020"/>
              <a:gd name="connsiteY22812" fmla="*/ 2848586 h 4885973"/>
              <a:gd name="connsiteX22813" fmla="*/ 5525198 w 6085020"/>
              <a:gd name="connsiteY22813" fmla="*/ 2845172 h 4885973"/>
              <a:gd name="connsiteX22814" fmla="*/ 5522346 w 6085020"/>
              <a:gd name="connsiteY22814" fmla="*/ 2845172 h 4885973"/>
              <a:gd name="connsiteX22815" fmla="*/ 5524248 w 6085020"/>
              <a:gd name="connsiteY22815" fmla="*/ 2842517 h 4885973"/>
              <a:gd name="connsiteX22816" fmla="*/ 2197073 w 6085020"/>
              <a:gd name="connsiteY22816" fmla="*/ 2838913 h 4885973"/>
              <a:gd name="connsiteX22817" fmla="*/ 2197073 w 6085020"/>
              <a:gd name="connsiteY22817" fmla="*/ 2838913 h 4885973"/>
              <a:gd name="connsiteX22818" fmla="*/ 1863157 w 6085020"/>
              <a:gd name="connsiteY22818" fmla="*/ 2838913 h 4885973"/>
              <a:gd name="connsiteX22819" fmla="*/ 1873541 w 6085020"/>
              <a:gd name="connsiteY22819" fmla="*/ 2853789 h 4885973"/>
              <a:gd name="connsiteX22820" fmla="*/ 1873616 w 6085020"/>
              <a:gd name="connsiteY22820" fmla="*/ 2854466 h 4885973"/>
              <a:gd name="connsiteX22821" fmla="*/ 1873616 w 6085020"/>
              <a:gd name="connsiteY22821" fmla="*/ 2853897 h 4885973"/>
              <a:gd name="connsiteX22822" fmla="*/ 1873541 w 6085020"/>
              <a:gd name="connsiteY22822" fmla="*/ 2853789 h 4885973"/>
              <a:gd name="connsiteX22823" fmla="*/ 1872309 w 6085020"/>
              <a:gd name="connsiteY22823" fmla="*/ 2842707 h 4885973"/>
              <a:gd name="connsiteX22824" fmla="*/ 1863157 w 6085020"/>
              <a:gd name="connsiteY22824" fmla="*/ 2838913 h 4885973"/>
              <a:gd name="connsiteX22825" fmla="*/ 3051923 w 6085020"/>
              <a:gd name="connsiteY22825" fmla="*/ 2838420 h 4885973"/>
              <a:gd name="connsiteX22826" fmla="*/ 3051638 w 6085020"/>
              <a:gd name="connsiteY22826" fmla="*/ 2838534 h 4885973"/>
              <a:gd name="connsiteX22827" fmla="*/ 3050478 w 6085020"/>
              <a:gd name="connsiteY22827" fmla="*/ 2840962 h 4885973"/>
              <a:gd name="connsiteX22828" fmla="*/ 3050497 w 6085020"/>
              <a:gd name="connsiteY22828" fmla="*/ 2841000 h 4885973"/>
              <a:gd name="connsiteX22829" fmla="*/ 3053140 w 6085020"/>
              <a:gd name="connsiteY22829" fmla="*/ 2842327 h 4885973"/>
              <a:gd name="connsiteX22830" fmla="*/ 3053159 w 6085020"/>
              <a:gd name="connsiteY22830" fmla="*/ 2842327 h 4885973"/>
              <a:gd name="connsiteX22831" fmla="*/ 3054300 w 6085020"/>
              <a:gd name="connsiteY22831" fmla="*/ 2839672 h 4885973"/>
              <a:gd name="connsiteX22832" fmla="*/ 3051923 w 6085020"/>
              <a:gd name="connsiteY22832" fmla="*/ 2838420 h 4885973"/>
              <a:gd name="connsiteX22833" fmla="*/ 1659309 w 6085020"/>
              <a:gd name="connsiteY22833" fmla="*/ 2838344 h 4885973"/>
              <a:gd name="connsiteX22834" fmla="*/ 1659309 w 6085020"/>
              <a:gd name="connsiteY22834" fmla="*/ 2838344 h 4885973"/>
              <a:gd name="connsiteX22835" fmla="*/ 580359 w 6085020"/>
              <a:gd name="connsiteY22835" fmla="*/ 2838344 h 4885973"/>
              <a:gd name="connsiteX22836" fmla="*/ 580359 w 6085020"/>
              <a:gd name="connsiteY22836" fmla="*/ 2848776 h 4885973"/>
              <a:gd name="connsiteX22837" fmla="*/ 590817 w 6085020"/>
              <a:gd name="connsiteY22837" fmla="*/ 2848776 h 4885973"/>
              <a:gd name="connsiteX22838" fmla="*/ 590817 w 6085020"/>
              <a:gd name="connsiteY22838" fmla="*/ 2838344 h 4885973"/>
              <a:gd name="connsiteX22839" fmla="*/ 478435 w 6085020"/>
              <a:gd name="connsiteY22839" fmla="*/ 2838344 h 4885973"/>
              <a:gd name="connsiteX22840" fmla="*/ 478435 w 6085020"/>
              <a:gd name="connsiteY22840" fmla="*/ 2838344 h 4885973"/>
              <a:gd name="connsiteX22841" fmla="*/ 1559857 w 6085020"/>
              <a:gd name="connsiteY22841" fmla="*/ 2837965 h 4885973"/>
              <a:gd name="connsiteX22842" fmla="*/ 1559857 w 6085020"/>
              <a:gd name="connsiteY22842" fmla="*/ 2837965 h 4885973"/>
              <a:gd name="connsiteX22843" fmla="*/ 5510366 w 6085020"/>
              <a:gd name="connsiteY22843" fmla="*/ 2836258 h 4885973"/>
              <a:gd name="connsiteX22844" fmla="*/ 5511127 w 6085020"/>
              <a:gd name="connsiteY22844" fmla="*/ 2837396 h 4885973"/>
              <a:gd name="connsiteX22845" fmla="*/ 5510366 w 6085020"/>
              <a:gd name="connsiteY22845" fmla="*/ 2837775 h 4885973"/>
              <a:gd name="connsiteX22846" fmla="*/ 5511982 w 6085020"/>
              <a:gd name="connsiteY22846" fmla="*/ 2837870 h 4885973"/>
              <a:gd name="connsiteX22847" fmla="*/ 5512077 w 6085020"/>
              <a:gd name="connsiteY22847" fmla="*/ 2837775 h 4885973"/>
              <a:gd name="connsiteX22848" fmla="*/ 5512077 w 6085020"/>
              <a:gd name="connsiteY22848" fmla="*/ 2836258 h 4885973"/>
              <a:gd name="connsiteX22849" fmla="*/ 5510366 w 6085020"/>
              <a:gd name="connsiteY22849" fmla="*/ 2836258 h 4885973"/>
              <a:gd name="connsiteX22850" fmla="*/ 3035305 w 6085020"/>
              <a:gd name="connsiteY22850" fmla="*/ 2834204 h 4885973"/>
              <a:gd name="connsiteX22851" fmla="*/ 3040038 w 6085020"/>
              <a:gd name="connsiteY22851" fmla="*/ 2837965 h 4885973"/>
              <a:gd name="connsiteX22852" fmla="*/ 3035305 w 6085020"/>
              <a:gd name="connsiteY22852" fmla="*/ 2834204 h 4885973"/>
              <a:gd name="connsiteX22853" fmla="*/ 2281312 w 6085020"/>
              <a:gd name="connsiteY22853" fmla="*/ 2833792 h 4885973"/>
              <a:gd name="connsiteX22854" fmla="*/ 2281312 w 6085020"/>
              <a:gd name="connsiteY22854" fmla="*/ 2833792 h 4885973"/>
              <a:gd name="connsiteX22855" fmla="*/ 1967743 w 6085020"/>
              <a:gd name="connsiteY22855" fmla="*/ 2833224 h 4885973"/>
              <a:gd name="connsiteX22856" fmla="*/ 1962609 w 6085020"/>
              <a:gd name="connsiteY22856" fmla="*/ 2838534 h 4885973"/>
              <a:gd name="connsiteX22857" fmla="*/ 1962609 w 6085020"/>
              <a:gd name="connsiteY22857" fmla="*/ 2848966 h 4885973"/>
              <a:gd name="connsiteX22858" fmla="*/ 1967743 w 6085020"/>
              <a:gd name="connsiteY22858" fmla="*/ 2833224 h 4885973"/>
              <a:gd name="connsiteX22859" fmla="*/ 2024600 w 6085020"/>
              <a:gd name="connsiteY22859" fmla="*/ 2832275 h 4885973"/>
              <a:gd name="connsiteX22860" fmla="*/ 2024600 w 6085020"/>
              <a:gd name="connsiteY22860" fmla="*/ 2832275 h 4885973"/>
              <a:gd name="connsiteX22861" fmla="*/ 5334851 w 6085020"/>
              <a:gd name="connsiteY22861" fmla="*/ 2832086 h 4885973"/>
              <a:gd name="connsiteX22862" fmla="*/ 5333710 w 6085020"/>
              <a:gd name="connsiteY22862" fmla="*/ 2832465 h 4885973"/>
              <a:gd name="connsiteX22863" fmla="*/ 5334851 w 6085020"/>
              <a:gd name="connsiteY22863" fmla="*/ 2833792 h 4885973"/>
              <a:gd name="connsiteX22864" fmla="*/ 5336563 w 6085020"/>
              <a:gd name="connsiteY22864" fmla="*/ 2833792 h 4885973"/>
              <a:gd name="connsiteX22865" fmla="*/ 5336563 w 6085020"/>
              <a:gd name="connsiteY22865" fmla="*/ 2832086 h 4885973"/>
              <a:gd name="connsiteX22866" fmla="*/ 5334851 w 6085020"/>
              <a:gd name="connsiteY22866" fmla="*/ 2832086 h 4885973"/>
              <a:gd name="connsiteX22867" fmla="*/ 3788495 w 6085020"/>
              <a:gd name="connsiteY22867" fmla="*/ 2831706 h 4885973"/>
              <a:gd name="connsiteX22868" fmla="*/ 3798384 w 6085020"/>
              <a:gd name="connsiteY22868" fmla="*/ 2852569 h 4885973"/>
              <a:gd name="connsiteX22869" fmla="*/ 3798954 w 6085020"/>
              <a:gd name="connsiteY22869" fmla="*/ 2852569 h 4885973"/>
              <a:gd name="connsiteX22870" fmla="*/ 3798954 w 6085020"/>
              <a:gd name="connsiteY22870" fmla="*/ 2831706 h 4885973"/>
              <a:gd name="connsiteX22871" fmla="*/ 5382866 w 6085020"/>
              <a:gd name="connsiteY22871" fmla="*/ 2830284 h 4885973"/>
              <a:gd name="connsiteX22872" fmla="*/ 5382771 w 6085020"/>
              <a:gd name="connsiteY22872" fmla="*/ 2830378 h 4885973"/>
              <a:gd name="connsiteX22873" fmla="*/ 5383151 w 6085020"/>
              <a:gd name="connsiteY22873" fmla="*/ 2830758 h 4885973"/>
              <a:gd name="connsiteX22874" fmla="*/ 5382961 w 6085020"/>
              <a:gd name="connsiteY22874" fmla="*/ 2832086 h 4885973"/>
              <a:gd name="connsiteX22875" fmla="*/ 5384482 w 6085020"/>
              <a:gd name="connsiteY22875" fmla="*/ 2832086 h 4885973"/>
              <a:gd name="connsiteX22876" fmla="*/ 5384482 w 6085020"/>
              <a:gd name="connsiteY22876" fmla="*/ 2830378 h 4885973"/>
              <a:gd name="connsiteX22877" fmla="*/ 5382866 w 6085020"/>
              <a:gd name="connsiteY22877" fmla="*/ 2830284 h 4885973"/>
              <a:gd name="connsiteX22878" fmla="*/ 1763584 w 6085020"/>
              <a:gd name="connsiteY22878" fmla="*/ 2830245 h 4885973"/>
              <a:gd name="connsiteX22879" fmla="*/ 1755065 w 6085020"/>
              <a:gd name="connsiteY22879" fmla="*/ 2837045 h 4885973"/>
              <a:gd name="connsiteX22880" fmla="*/ 1752296 w 6085020"/>
              <a:gd name="connsiteY22880" fmla="*/ 2836827 h 4885973"/>
              <a:gd name="connsiteX22881" fmla="*/ 1753437 w 6085020"/>
              <a:gd name="connsiteY22881" fmla="*/ 2838344 h 4885973"/>
              <a:gd name="connsiteX22882" fmla="*/ 1755065 w 6085020"/>
              <a:gd name="connsiteY22882" fmla="*/ 2837045 h 4885973"/>
              <a:gd name="connsiteX22883" fmla="*/ 1761846 w 6085020"/>
              <a:gd name="connsiteY22883" fmla="*/ 2837580 h 4885973"/>
              <a:gd name="connsiteX22884" fmla="*/ 1767889 w 6085020"/>
              <a:gd name="connsiteY22884" fmla="*/ 2862811 h 4885973"/>
              <a:gd name="connsiteX22885" fmla="*/ 1763584 w 6085020"/>
              <a:gd name="connsiteY22885" fmla="*/ 2830245 h 4885973"/>
              <a:gd name="connsiteX22886" fmla="*/ 5356149 w 6085020"/>
              <a:gd name="connsiteY22886" fmla="*/ 2830189 h 4885973"/>
              <a:gd name="connsiteX22887" fmla="*/ 5362424 w 6085020"/>
              <a:gd name="connsiteY22887" fmla="*/ 2836637 h 4885973"/>
              <a:gd name="connsiteX22888" fmla="*/ 5360903 w 6085020"/>
              <a:gd name="connsiteY22888" fmla="*/ 2838913 h 4885973"/>
              <a:gd name="connsiteX22889" fmla="*/ 5360070 w 6085020"/>
              <a:gd name="connsiteY22889" fmla="*/ 2840020 h 4885973"/>
              <a:gd name="connsiteX22890" fmla="*/ 5359572 w 6085020"/>
              <a:gd name="connsiteY22890" fmla="*/ 2840241 h 4885973"/>
              <a:gd name="connsiteX22891" fmla="*/ 5359741 w 6085020"/>
              <a:gd name="connsiteY22891" fmla="*/ 2840458 h 4885973"/>
              <a:gd name="connsiteX22892" fmla="*/ 5359191 w 6085020"/>
              <a:gd name="connsiteY22892" fmla="*/ 2841189 h 4885973"/>
              <a:gd name="connsiteX22893" fmla="*/ 5362424 w 6085020"/>
              <a:gd name="connsiteY22893" fmla="*/ 2848776 h 4885973"/>
              <a:gd name="connsiteX22894" fmla="*/ 5365657 w 6085020"/>
              <a:gd name="connsiteY22894" fmla="*/ 2856173 h 4885973"/>
              <a:gd name="connsiteX22895" fmla="*/ 5365657 w 6085020"/>
              <a:gd name="connsiteY22895" fmla="*/ 2852190 h 4885973"/>
              <a:gd name="connsiteX22896" fmla="*/ 5365657 w 6085020"/>
              <a:gd name="connsiteY22896" fmla="*/ 2848017 h 4885973"/>
              <a:gd name="connsiteX22897" fmla="*/ 5359741 w 6085020"/>
              <a:gd name="connsiteY22897" fmla="*/ 2840458 h 4885973"/>
              <a:gd name="connsiteX22898" fmla="*/ 5360070 w 6085020"/>
              <a:gd name="connsiteY22898" fmla="*/ 2840020 h 4885973"/>
              <a:gd name="connsiteX22899" fmla="*/ 5364706 w 6085020"/>
              <a:gd name="connsiteY22899" fmla="*/ 2837965 h 4885973"/>
              <a:gd name="connsiteX22900" fmla="*/ 5361854 w 6085020"/>
              <a:gd name="connsiteY22900" fmla="*/ 2831137 h 4885973"/>
              <a:gd name="connsiteX22901" fmla="*/ 5358431 w 6085020"/>
              <a:gd name="connsiteY22901" fmla="*/ 2831137 h 4885973"/>
              <a:gd name="connsiteX22902" fmla="*/ 5325154 w 6085020"/>
              <a:gd name="connsiteY22902" fmla="*/ 2829999 h 4885973"/>
              <a:gd name="connsiteX22903" fmla="*/ 5323632 w 6085020"/>
              <a:gd name="connsiteY22903" fmla="*/ 2836258 h 4885973"/>
              <a:gd name="connsiteX22904" fmla="*/ 5323632 w 6085020"/>
              <a:gd name="connsiteY22904" fmla="*/ 2842138 h 4885973"/>
              <a:gd name="connsiteX22905" fmla="*/ 5319068 w 6085020"/>
              <a:gd name="connsiteY22905" fmla="*/ 2842138 h 4885973"/>
              <a:gd name="connsiteX22906" fmla="*/ 5316976 w 6085020"/>
              <a:gd name="connsiteY22906" fmla="*/ 2848966 h 4885973"/>
              <a:gd name="connsiteX22907" fmla="*/ 5313744 w 6085020"/>
              <a:gd name="connsiteY22907" fmla="*/ 2854845 h 4885973"/>
              <a:gd name="connsiteX22908" fmla="*/ 5319448 w 6085020"/>
              <a:gd name="connsiteY22908" fmla="*/ 2850483 h 4885973"/>
              <a:gd name="connsiteX22909" fmla="*/ 5324963 w 6085020"/>
              <a:gd name="connsiteY22909" fmla="*/ 2846310 h 4885973"/>
              <a:gd name="connsiteX22910" fmla="*/ 5324963 w 6085020"/>
              <a:gd name="connsiteY22910" fmla="*/ 2850104 h 4885973"/>
              <a:gd name="connsiteX22911" fmla="*/ 5324963 w 6085020"/>
              <a:gd name="connsiteY22911" fmla="*/ 2853897 h 4885973"/>
              <a:gd name="connsiteX22912" fmla="*/ 5330097 w 6085020"/>
              <a:gd name="connsiteY22912" fmla="*/ 2843845 h 4885973"/>
              <a:gd name="connsiteX22913" fmla="*/ 5328196 w 6085020"/>
              <a:gd name="connsiteY22913" fmla="*/ 2841758 h 4885973"/>
              <a:gd name="connsiteX22914" fmla="*/ 5326104 w 6085020"/>
              <a:gd name="connsiteY22914" fmla="*/ 2839483 h 4885973"/>
              <a:gd name="connsiteX22915" fmla="*/ 5326104 w 6085020"/>
              <a:gd name="connsiteY22915" fmla="*/ 2834361 h 4885973"/>
              <a:gd name="connsiteX22916" fmla="*/ 5325154 w 6085020"/>
              <a:gd name="connsiteY22916" fmla="*/ 2829999 h 4885973"/>
              <a:gd name="connsiteX22917" fmla="*/ 2602297 w 6085020"/>
              <a:gd name="connsiteY22917" fmla="*/ 2829051 h 4885973"/>
              <a:gd name="connsiteX22918" fmla="*/ 2602297 w 6085020"/>
              <a:gd name="connsiteY22918" fmla="*/ 2829051 h 4885973"/>
              <a:gd name="connsiteX22919" fmla="*/ 1408302 w 6085020"/>
              <a:gd name="connsiteY22919" fmla="*/ 2828861 h 4885973"/>
              <a:gd name="connsiteX22920" fmla="*/ 1403168 w 6085020"/>
              <a:gd name="connsiteY22920" fmla="*/ 2839293 h 4885973"/>
              <a:gd name="connsiteX22921" fmla="*/ 1413626 w 6085020"/>
              <a:gd name="connsiteY22921" fmla="*/ 2844603 h 4885973"/>
              <a:gd name="connsiteX22922" fmla="*/ 1415837 w 6085020"/>
              <a:gd name="connsiteY22922" fmla="*/ 2838107 h 4885973"/>
              <a:gd name="connsiteX22923" fmla="*/ 1418335 w 6085020"/>
              <a:gd name="connsiteY22923" fmla="*/ 2833773 h 4885973"/>
              <a:gd name="connsiteX22924" fmla="*/ 1418761 w 6085020"/>
              <a:gd name="connsiteY22924" fmla="*/ 2833982 h 4885973"/>
              <a:gd name="connsiteX22925" fmla="*/ 1418761 w 6085020"/>
              <a:gd name="connsiteY22925" fmla="*/ 2833034 h 4885973"/>
              <a:gd name="connsiteX22926" fmla="*/ 1418335 w 6085020"/>
              <a:gd name="connsiteY22926" fmla="*/ 2833773 h 4885973"/>
              <a:gd name="connsiteX22927" fmla="*/ 179508 w 6085020"/>
              <a:gd name="connsiteY22927" fmla="*/ 2828292 h 4885973"/>
              <a:gd name="connsiteX22928" fmla="*/ 179508 w 6085020"/>
              <a:gd name="connsiteY22928" fmla="*/ 2830378 h 4885973"/>
              <a:gd name="connsiteX22929" fmla="*/ 178177 w 6085020"/>
              <a:gd name="connsiteY22929" fmla="*/ 2830378 h 4885973"/>
              <a:gd name="connsiteX22930" fmla="*/ 180459 w 6085020"/>
              <a:gd name="connsiteY22930" fmla="*/ 2837586 h 4885973"/>
              <a:gd name="connsiteX22931" fmla="*/ 188636 w 6085020"/>
              <a:gd name="connsiteY22931" fmla="*/ 2847638 h 4885973"/>
              <a:gd name="connsiteX22932" fmla="*/ 181029 w 6085020"/>
              <a:gd name="connsiteY22932" fmla="*/ 2859397 h 4885973"/>
              <a:gd name="connsiteX22933" fmla="*/ 194150 w 6085020"/>
              <a:gd name="connsiteY22933" fmla="*/ 2872484 h 4885973"/>
              <a:gd name="connsiteX22934" fmla="*/ 206891 w 6085020"/>
              <a:gd name="connsiteY22934" fmla="*/ 2861104 h 4885973"/>
              <a:gd name="connsiteX22935" fmla="*/ 235604 w 6085020"/>
              <a:gd name="connsiteY22935" fmla="*/ 2852190 h 4885973"/>
              <a:gd name="connsiteX22936" fmla="*/ 235604 w 6085020"/>
              <a:gd name="connsiteY22936" fmla="*/ 2838344 h 4885973"/>
              <a:gd name="connsiteX22937" fmla="*/ 207651 w 6085020"/>
              <a:gd name="connsiteY22937" fmla="*/ 2858639 h 4885973"/>
              <a:gd name="connsiteX22938" fmla="*/ 200806 w 6085020"/>
              <a:gd name="connsiteY22938" fmla="*/ 2848776 h 4885973"/>
              <a:gd name="connsiteX22939" fmla="*/ 195291 w 6085020"/>
              <a:gd name="connsiteY22939" fmla="*/ 2828292 h 4885973"/>
              <a:gd name="connsiteX22940" fmla="*/ 173613 w 6085020"/>
              <a:gd name="connsiteY22940" fmla="*/ 2828292 h 4885973"/>
              <a:gd name="connsiteX22941" fmla="*/ 159542 w 6085020"/>
              <a:gd name="connsiteY22941" fmla="*/ 2837965 h 4885973"/>
              <a:gd name="connsiteX22942" fmla="*/ 171141 w 6085020"/>
              <a:gd name="connsiteY22942" fmla="*/ 2837965 h 4885973"/>
              <a:gd name="connsiteX22943" fmla="*/ 173613 w 6085020"/>
              <a:gd name="connsiteY22943" fmla="*/ 2828292 h 4885973"/>
              <a:gd name="connsiteX22944" fmla="*/ 5474427 w 6085020"/>
              <a:gd name="connsiteY22944" fmla="*/ 2828102 h 4885973"/>
              <a:gd name="connsiteX22945" fmla="*/ 5472525 w 6085020"/>
              <a:gd name="connsiteY22945" fmla="*/ 2832844 h 4885973"/>
              <a:gd name="connsiteX22946" fmla="*/ 5472525 w 6085020"/>
              <a:gd name="connsiteY22946" fmla="*/ 2835689 h 4885973"/>
              <a:gd name="connsiteX22947" fmla="*/ 5469863 w 6085020"/>
              <a:gd name="connsiteY22947" fmla="*/ 2833603 h 4885973"/>
              <a:gd name="connsiteX22948" fmla="*/ 5463968 w 6085020"/>
              <a:gd name="connsiteY22948" fmla="*/ 2830568 h 4885973"/>
              <a:gd name="connsiteX22949" fmla="*/ 5462637 w 6085020"/>
              <a:gd name="connsiteY22949" fmla="*/ 2830568 h 4885973"/>
              <a:gd name="connsiteX22950" fmla="*/ 5466440 w 6085020"/>
              <a:gd name="connsiteY22950" fmla="*/ 2835689 h 4885973"/>
              <a:gd name="connsiteX22951" fmla="*/ 5469102 w 6085020"/>
              <a:gd name="connsiteY22951" fmla="*/ 2839103 h 4885973"/>
              <a:gd name="connsiteX22952" fmla="*/ 5467771 w 6085020"/>
              <a:gd name="connsiteY22952" fmla="*/ 2840241 h 4885973"/>
              <a:gd name="connsiteX22953" fmla="*/ 5465299 w 6085020"/>
              <a:gd name="connsiteY22953" fmla="*/ 2842327 h 4885973"/>
              <a:gd name="connsiteX22954" fmla="*/ 5463588 w 6085020"/>
              <a:gd name="connsiteY22954" fmla="*/ 2842327 h 4885973"/>
              <a:gd name="connsiteX22955" fmla="*/ 5463588 w 6085020"/>
              <a:gd name="connsiteY22955" fmla="*/ 2844034 h 4885973"/>
              <a:gd name="connsiteX22956" fmla="*/ 5464729 w 6085020"/>
              <a:gd name="connsiteY22956" fmla="*/ 2844034 h 4885973"/>
              <a:gd name="connsiteX22957" fmla="*/ 5461116 w 6085020"/>
              <a:gd name="connsiteY22957" fmla="*/ 2847259 h 4885973"/>
              <a:gd name="connsiteX22958" fmla="*/ 5461116 w 6085020"/>
              <a:gd name="connsiteY22958" fmla="*/ 2847448 h 4885973"/>
              <a:gd name="connsiteX22959" fmla="*/ 5453890 w 6085020"/>
              <a:gd name="connsiteY22959" fmla="*/ 2845741 h 4885973"/>
              <a:gd name="connsiteX22960" fmla="*/ 5451037 w 6085020"/>
              <a:gd name="connsiteY22960" fmla="*/ 2842226 h 4885973"/>
              <a:gd name="connsiteX22961" fmla="*/ 5451037 w 6085020"/>
              <a:gd name="connsiteY22961" fmla="*/ 2841758 h 4885973"/>
              <a:gd name="connsiteX22962" fmla="*/ 5451037 w 6085020"/>
              <a:gd name="connsiteY22962" fmla="*/ 2841415 h 4885973"/>
              <a:gd name="connsiteX22963" fmla="*/ 5454650 w 6085020"/>
              <a:gd name="connsiteY22963" fmla="*/ 2838155 h 4885973"/>
              <a:gd name="connsiteX22964" fmla="*/ 5458834 w 6085020"/>
              <a:gd name="connsiteY22964" fmla="*/ 2834551 h 4885973"/>
              <a:gd name="connsiteX22965" fmla="*/ 5457883 w 6085020"/>
              <a:gd name="connsiteY22965" fmla="*/ 2832465 h 4885973"/>
              <a:gd name="connsiteX22966" fmla="*/ 5455601 w 6085020"/>
              <a:gd name="connsiteY22966" fmla="*/ 2830947 h 4885973"/>
              <a:gd name="connsiteX22967" fmla="*/ 5454460 w 6085020"/>
              <a:gd name="connsiteY22967" fmla="*/ 2829430 h 4885973"/>
              <a:gd name="connsiteX22968" fmla="*/ 5459784 w 6085020"/>
              <a:gd name="connsiteY22968" fmla="*/ 2829430 h 4885973"/>
              <a:gd name="connsiteX22969" fmla="*/ 1992844 w 6085020"/>
              <a:gd name="connsiteY22969" fmla="*/ 2828102 h 4885973"/>
              <a:gd name="connsiteX22970" fmla="*/ 1990942 w 6085020"/>
              <a:gd name="connsiteY22970" fmla="*/ 2829999 h 4885973"/>
              <a:gd name="connsiteX22971" fmla="*/ 1992844 w 6085020"/>
              <a:gd name="connsiteY22971" fmla="*/ 2831896 h 4885973"/>
              <a:gd name="connsiteX22972" fmla="*/ 1994746 w 6085020"/>
              <a:gd name="connsiteY22972" fmla="*/ 2829999 h 4885973"/>
              <a:gd name="connsiteX22973" fmla="*/ 1992844 w 6085020"/>
              <a:gd name="connsiteY22973" fmla="*/ 2828102 h 4885973"/>
              <a:gd name="connsiteX22974" fmla="*/ 1000415 w 6085020"/>
              <a:gd name="connsiteY22974" fmla="*/ 2827913 h 4885973"/>
              <a:gd name="connsiteX22975" fmla="*/ 1000415 w 6085020"/>
              <a:gd name="connsiteY22975" fmla="*/ 2829051 h 4885973"/>
              <a:gd name="connsiteX22976" fmla="*/ 1000415 w 6085020"/>
              <a:gd name="connsiteY22976" fmla="*/ 2834361 h 4885973"/>
              <a:gd name="connsiteX22977" fmla="*/ 1003648 w 6085020"/>
              <a:gd name="connsiteY22977" fmla="*/ 2838344 h 4885973"/>
              <a:gd name="connsiteX22978" fmla="*/ 1000415 w 6085020"/>
              <a:gd name="connsiteY22978" fmla="*/ 2827913 h 4885973"/>
              <a:gd name="connsiteX22979" fmla="*/ 2246323 w 6085020"/>
              <a:gd name="connsiteY22979" fmla="*/ 2827533 h 4885973"/>
              <a:gd name="connsiteX22980" fmla="*/ 2246323 w 6085020"/>
              <a:gd name="connsiteY22980" fmla="*/ 2843276 h 4885973"/>
              <a:gd name="connsiteX22981" fmla="*/ 2255261 w 6085020"/>
              <a:gd name="connsiteY22981" fmla="*/ 2827913 h 4885973"/>
              <a:gd name="connsiteX22982" fmla="*/ 2256782 w 6085020"/>
              <a:gd name="connsiteY22982" fmla="*/ 2827533 h 4885973"/>
              <a:gd name="connsiteX22983" fmla="*/ 5517592 w 6085020"/>
              <a:gd name="connsiteY22983" fmla="*/ 2826016 h 4885973"/>
              <a:gd name="connsiteX22984" fmla="*/ 5520064 w 6085020"/>
              <a:gd name="connsiteY22984" fmla="*/ 2826016 h 4885973"/>
              <a:gd name="connsiteX22985" fmla="*/ 5520064 w 6085020"/>
              <a:gd name="connsiteY22985" fmla="*/ 2829809 h 4885973"/>
              <a:gd name="connsiteX22986" fmla="*/ 5519555 w 6085020"/>
              <a:gd name="connsiteY22986" fmla="*/ 2831101 h 4885973"/>
              <a:gd name="connsiteX22987" fmla="*/ 5517550 w 6085020"/>
              <a:gd name="connsiteY22987" fmla="*/ 2826224 h 4885973"/>
              <a:gd name="connsiteX22988" fmla="*/ 3175620 w 6085020"/>
              <a:gd name="connsiteY22988" fmla="*/ 2826016 h 4885973"/>
              <a:gd name="connsiteX22989" fmla="*/ 3175620 w 6085020"/>
              <a:gd name="connsiteY22989" fmla="*/ 2826016 h 4885973"/>
              <a:gd name="connsiteX22990" fmla="*/ 5395511 w 6085020"/>
              <a:gd name="connsiteY22990" fmla="*/ 2825258 h 4885973"/>
              <a:gd name="connsiteX22991" fmla="*/ 5389997 w 6085020"/>
              <a:gd name="connsiteY22991" fmla="*/ 2827723 h 4885973"/>
              <a:gd name="connsiteX22992" fmla="*/ 5392089 w 6085020"/>
              <a:gd name="connsiteY22992" fmla="*/ 2827723 h 4885973"/>
              <a:gd name="connsiteX22993" fmla="*/ 5394181 w 6085020"/>
              <a:gd name="connsiteY22993" fmla="*/ 2827723 h 4885973"/>
              <a:gd name="connsiteX22994" fmla="*/ 5391708 w 6085020"/>
              <a:gd name="connsiteY22994" fmla="*/ 2832844 h 4885973"/>
              <a:gd name="connsiteX22995" fmla="*/ 5389997 w 6085020"/>
              <a:gd name="connsiteY22995" fmla="*/ 2836068 h 4885973"/>
              <a:gd name="connsiteX22996" fmla="*/ 5385623 w 6085020"/>
              <a:gd name="connsiteY22996" fmla="*/ 2834741 h 4885973"/>
              <a:gd name="connsiteX22997" fmla="*/ 5387525 w 6085020"/>
              <a:gd name="connsiteY22997" fmla="*/ 2844414 h 4885973"/>
              <a:gd name="connsiteX22998" fmla="*/ 5387287 w 6085020"/>
              <a:gd name="connsiteY22998" fmla="*/ 2845662 h 4885973"/>
              <a:gd name="connsiteX22999" fmla="*/ 5386764 w 6085020"/>
              <a:gd name="connsiteY22999" fmla="*/ 2846121 h 4885973"/>
              <a:gd name="connsiteX23000" fmla="*/ 5387236 w 6085020"/>
              <a:gd name="connsiteY23000" fmla="*/ 2845927 h 4885973"/>
              <a:gd name="connsiteX23001" fmla="*/ 5386764 w 6085020"/>
              <a:gd name="connsiteY23001" fmla="*/ 2848397 h 4885973"/>
              <a:gd name="connsiteX23002" fmla="*/ 5382771 w 6085020"/>
              <a:gd name="connsiteY23002" fmla="*/ 2850862 h 4885973"/>
              <a:gd name="connsiteX23003" fmla="*/ 5382771 w 6085020"/>
              <a:gd name="connsiteY23003" fmla="*/ 2847638 h 4885973"/>
              <a:gd name="connsiteX23004" fmla="*/ 5382771 w 6085020"/>
              <a:gd name="connsiteY23004" fmla="*/ 2840620 h 4885973"/>
              <a:gd name="connsiteX23005" fmla="*/ 5378968 w 6085020"/>
              <a:gd name="connsiteY23005" fmla="*/ 2839293 h 4885973"/>
              <a:gd name="connsiteX23006" fmla="*/ 5378968 w 6085020"/>
              <a:gd name="connsiteY23006" fmla="*/ 2844603 h 4885973"/>
              <a:gd name="connsiteX23007" fmla="*/ 5378968 w 6085020"/>
              <a:gd name="connsiteY23007" fmla="*/ 2849914 h 4885973"/>
              <a:gd name="connsiteX23008" fmla="*/ 5374975 w 6085020"/>
              <a:gd name="connsiteY23008" fmla="*/ 2849914 h 4885973"/>
              <a:gd name="connsiteX23009" fmla="*/ 5374955 w 6085020"/>
              <a:gd name="connsiteY23009" fmla="*/ 2843750 h 4885973"/>
              <a:gd name="connsiteX23010" fmla="*/ 5372502 w 6085020"/>
              <a:gd name="connsiteY23010" fmla="*/ 2842517 h 4885973"/>
              <a:gd name="connsiteX23011" fmla="*/ 5370030 w 6085020"/>
              <a:gd name="connsiteY23011" fmla="*/ 2836827 h 4885973"/>
              <a:gd name="connsiteX23012" fmla="*/ 5367748 w 6085020"/>
              <a:gd name="connsiteY23012" fmla="*/ 2836827 h 4885973"/>
              <a:gd name="connsiteX23013" fmla="*/ 5366417 w 6085020"/>
              <a:gd name="connsiteY23013" fmla="*/ 2840051 h 4885973"/>
              <a:gd name="connsiteX23014" fmla="*/ 5370221 w 6085020"/>
              <a:gd name="connsiteY23014" fmla="*/ 2842707 h 4885973"/>
              <a:gd name="connsiteX23015" fmla="*/ 5370221 w 6085020"/>
              <a:gd name="connsiteY23015" fmla="*/ 2849155 h 4885973"/>
              <a:gd name="connsiteX23016" fmla="*/ 5370221 w 6085020"/>
              <a:gd name="connsiteY23016" fmla="*/ 2850483 h 4885973"/>
              <a:gd name="connsiteX23017" fmla="*/ 5370221 w 6085020"/>
              <a:gd name="connsiteY23017" fmla="*/ 2851431 h 4885973"/>
              <a:gd name="connsiteX23018" fmla="*/ 5374975 w 6085020"/>
              <a:gd name="connsiteY23018" fmla="*/ 2853707 h 4885973"/>
              <a:gd name="connsiteX23019" fmla="*/ 5377066 w 6085020"/>
              <a:gd name="connsiteY23019" fmla="*/ 2853707 h 4885973"/>
              <a:gd name="connsiteX23020" fmla="*/ 5387715 w 6085020"/>
              <a:gd name="connsiteY23020" fmla="*/ 2858259 h 4885973"/>
              <a:gd name="connsiteX23021" fmla="*/ 5397033 w 6085020"/>
              <a:gd name="connsiteY23021" fmla="*/ 2859777 h 4885973"/>
              <a:gd name="connsiteX23022" fmla="*/ 5393039 w 6085020"/>
              <a:gd name="connsiteY23022" fmla="*/ 2850293 h 4885973"/>
              <a:gd name="connsiteX23023" fmla="*/ 5396462 w 6085020"/>
              <a:gd name="connsiteY23023" fmla="*/ 2846500 h 4885973"/>
              <a:gd name="connsiteX23024" fmla="*/ 5396462 w 6085020"/>
              <a:gd name="connsiteY23024" fmla="*/ 2843655 h 4885973"/>
              <a:gd name="connsiteX23025" fmla="*/ 5392849 w 6085020"/>
              <a:gd name="connsiteY23025" fmla="*/ 2843655 h 4885973"/>
              <a:gd name="connsiteX23026" fmla="*/ 5389570 w 6085020"/>
              <a:gd name="connsiteY23026" fmla="*/ 2843655 h 4885973"/>
              <a:gd name="connsiteX23027" fmla="*/ 5390164 w 6085020"/>
              <a:gd name="connsiteY23027" fmla="*/ 2843134 h 4885973"/>
              <a:gd name="connsiteX23028" fmla="*/ 5389427 w 6085020"/>
              <a:gd name="connsiteY23028" fmla="*/ 2838155 h 4885973"/>
              <a:gd name="connsiteX23029" fmla="*/ 5390568 w 6085020"/>
              <a:gd name="connsiteY23029" fmla="*/ 2836827 h 4885973"/>
              <a:gd name="connsiteX23030" fmla="*/ 5392849 w 6085020"/>
              <a:gd name="connsiteY23030" fmla="*/ 2834172 h 4885973"/>
              <a:gd name="connsiteX23031" fmla="*/ 5394561 w 6085020"/>
              <a:gd name="connsiteY23031" fmla="*/ 2838155 h 4885973"/>
              <a:gd name="connsiteX23032" fmla="*/ 5396652 w 6085020"/>
              <a:gd name="connsiteY23032" fmla="*/ 2841000 h 4885973"/>
              <a:gd name="connsiteX23033" fmla="*/ 5396652 w 6085020"/>
              <a:gd name="connsiteY23033" fmla="*/ 2832465 h 4885973"/>
              <a:gd name="connsiteX23034" fmla="*/ 5357670 w 6085020"/>
              <a:gd name="connsiteY23034" fmla="*/ 2823930 h 4885973"/>
              <a:gd name="connsiteX23035" fmla="*/ 5357480 w 6085020"/>
              <a:gd name="connsiteY23035" fmla="*/ 2825258 h 4885973"/>
              <a:gd name="connsiteX23036" fmla="*/ 5357670 w 6085020"/>
              <a:gd name="connsiteY23036" fmla="*/ 2825447 h 4885973"/>
              <a:gd name="connsiteX23037" fmla="*/ 5356149 w 6085020"/>
              <a:gd name="connsiteY23037" fmla="*/ 2827913 h 4885973"/>
              <a:gd name="connsiteX23038" fmla="*/ 5357670 w 6085020"/>
              <a:gd name="connsiteY23038" fmla="*/ 2827913 h 4885973"/>
              <a:gd name="connsiteX23039" fmla="*/ 5359191 w 6085020"/>
              <a:gd name="connsiteY23039" fmla="*/ 2827913 h 4885973"/>
              <a:gd name="connsiteX23040" fmla="*/ 5359191 w 6085020"/>
              <a:gd name="connsiteY23040" fmla="*/ 2826585 h 4885973"/>
              <a:gd name="connsiteX23041" fmla="*/ 5359191 w 6085020"/>
              <a:gd name="connsiteY23041" fmla="*/ 2824878 h 4885973"/>
              <a:gd name="connsiteX23042" fmla="*/ 5359191 w 6085020"/>
              <a:gd name="connsiteY23042" fmla="*/ 2823930 h 4885973"/>
              <a:gd name="connsiteX23043" fmla="*/ 5357670 w 6085020"/>
              <a:gd name="connsiteY23043" fmla="*/ 2823930 h 4885973"/>
              <a:gd name="connsiteX23044" fmla="*/ 5336943 w 6085020"/>
              <a:gd name="connsiteY23044" fmla="*/ 2823550 h 4885973"/>
              <a:gd name="connsiteX23045" fmla="*/ 5335422 w 6085020"/>
              <a:gd name="connsiteY23045" fmla="*/ 2827344 h 4885973"/>
              <a:gd name="connsiteX23046" fmla="*/ 5334851 w 6085020"/>
              <a:gd name="connsiteY23046" fmla="*/ 2830189 h 4885973"/>
              <a:gd name="connsiteX23047" fmla="*/ 5336943 w 6085020"/>
              <a:gd name="connsiteY23047" fmla="*/ 2827533 h 4885973"/>
              <a:gd name="connsiteX23048" fmla="*/ 5338464 w 6085020"/>
              <a:gd name="connsiteY23048" fmla="*/ 2823550 h 4885973"/>
              <a:gd name="connsiteX23049" fmla="*/ 5336943 w 6085020"/>
              <a:gd name="connsiteY23049" fmla="*/ 2823550 h 4885973"/>
              <a:gd name="connsiteX23050" fmla="*/ 1884074 w 6085020"/>
              <a:gd name="connsiteY23050" fmla="*/ 2823171 h 4885973"/>
              <a:gd name="connsiteX23051" fmla="*/ 1884074 w 6085020"/>
              <a:gd name="connsiteY23051" fmla="*/ 2833603 h 4885973"/>
              <a:gd name="connsiteX23052" fmla="*/ 1894533 w 6085020"/>
              <a:gd name="connsiteY23052" fmla="*/ 2833603 h 4885973"/>
              <a:gd name="connsiteX23053" fmla="*/ 1894533 w 6085020"/>
              <a:gd name="connsiteY23053" fmla="*/ 2823171 h 4885973"/>
              <a:gd name="connsiteX23054" fmla="*/ 1256747 w 6085020"/>
              <a:gd name="connsiteY23054" fmla="*/ 2822223 h 4885973"/>
              <a:gd name="connsiteX23055" fmla="*/ 1256747 w 6085020"/>
              <a:gd name="connsiteY23055" fmla="*/ 2832655 h 4885973"/>
              <a:gd name="connsiteX23056" fmla="*/ 1267205 w 6085020"/>
              <a:gd name="connsiteY23056" fmla="*/ 2832655 h 4885973"/>
              <a:gd name="connsiteX23057" fmla="*/ 1267205 w 6085020"/>
              <a:gd name="connsiteY23057" fmla="*/ 2822223 h 4885973"/>
              <a:gd name="connsiteX23058" fmla="*/ 5423845 w 6085020"/>
              <a:gd name="connsiteY23058" fmla="*/ 2821843 h 4885973"/>
              <a:gd name="connsiteX23059" fmla="*/ 5423845 w 6085020"/>
              <a:gd name="connsiteY23059" fmla="*/ 2822360 h 4885973"/>
              <a:gd name="connsiteX23060" fmla="*/ 5422970 w 6085020"/>
              <a:gd name="connsiteY23060" fmla="*/ 2821863 h 4885973"/>
              <a:gd name="connsiteX23061" fmla="*/ 5422038 w 6085020"/>
              <a:gd name="connsiteY23061" fmla="*/ 2823494 h 4885973"/>
              <a:gd name="connsiteX23062" fmla="*/ 5422134 w 6085020"/>
              <a:gd name="connsiteY23062" fmla="*/ 2823740 h 4885973"/>
              <a:gd name="connsiteX23063" fmla="*/ 5423845 w 6085020"/>
              <a:gd name="connsiteY23063" fmla="*/ 2823740 h 4885973"/>
              <a:gd name="connsiteX23064" fmla="*/ 5423845 w 6085020"/>
              <a:gd name="connsiteY23064" fmla="*/ 2822360 h 4885973"/>
              <a:gd name="connsiteX23065" fmla="*/ 5424605 w 6085020"/>
              <a:gd name="connsiteY23065" fmla="*/ 2822792 h 4885973"/>
              <a:gd name="connsiteX23066" fmla="*/ 5430500 w 6085020"/>
              <a:gd name="connsiteY23066" fmla="*/ 2821085 h 4885973"/>
              <a:gd name="connsiteX23067" fmla="*/ 5430500 w 6085020"/>
              <a:gd name="connsiteY23067" fmla="*/ 2822792 h 4885973"/>
              <a:gd name="connsiteX23068" fmla="*/ 5431070 w 6085020"/>
              <a:gd name="connsiteY23068" fmla="*/ 2822792 h 4885973"/>
              <a:gd name="connsiteX23069" fmla="*/ 5432212 w 6085020"/>
              <a:gd name="connsiteY23069" fmla="*/ 2822792 h 4885973"/>
              <a:gd name="connsiteX23070" fmla="*/ 5432212 w 6085020"/>
              <a:gd name="connsiteY23070" fmla="*/ 2821085 h 4885973"/>
              <a:gd name="connsiteX23071" fmla="*/ 5430500 w 6085020"/>
              <a:gd name="connsiteY23071" fmla="*/ 2821085 h 4885973"/>
              <a:gd name="connsiteX23072" fmla="*/ 5374975 w 6085020"/>
              <a:gd name="connsiteY23072" fmla="*/ 2820326 h 4885973"/>
              <a:gd name="connsiteX23073" fmla="*/ 5373834 w 6085020"/>
              <a:gd name="connsiteY23073" fmla="*/ 2822223 h 4885973"/>
              <a:gd name="connsiteX23074" fmla="*/ 5373643 w 6085020"/>
              <a:gd name="connsiteY23074" fmla="*/ 2823550 h 4885973"/>
              <a:gd name="connsiteX23075" fmla="*/ 5376876 w 6085020"/>
              <a:gd name="connsiteY23075" fmla="*/ 2824878 h 4885973"/>
              <a:gd name="connsiteX23076" fmla="*/ 5378207 w 6085020"/>
              <a:gd name="connsiteY23076" fmla="*/ 2821654 h 4885973"/>
              <a:gd name="connsiteX23077" fmla="*/ 5374975 w 6085020"/>
              <a:gd name="connsiteY23077" fmla="*/ 2820326 h 4885973"/>
              <a:gd name="connsiteX23078" fmla="*/ 564005 w 6085020"/>
              <a:gd name="connsiteY23078" fmla="*/ 2818809 h 4885973"/>
              <a:gd name="connsiteX23079" fmla="*/ 566477 w 6085020"/>
              <a:gd name="connsiteY23079" fmla="*/ 2828292 h 4885973"/>
              <a:gd name="connsiteX23080" fmla="*/ 564005 w 6085020"/>
              <a:gd name="connsiteY23080" fmla="*/ 2818809 h 4885973"/>
              <a:gd name="connsiteX23081" fmla="*/ 2002732 w 6085020"/>
              <a:gd name="connsiteY23081" fmla="*/ 2817861 h 4885973"/>
              <a:gd name="connsiteX23082" fmla="*/ 2004063 w 6085020"/>
              <a:gd name="connsiteY23082" fmla="*/ 2828102 h 4885973"/>
              <a:gd name="connsiteX23083" fmla="*/ 2008627 w 6085020"/>
              <a:gd name="connsiteY23083" fmla="*/ 2822412 h 4885973"/>
              <a:gd name="connsiteX23084" fmla="*/ 2005775 w 6085020"/>
              <a:gd name="connsiteY23084" fmla="*/ 2820137 h 4885973"/>
              <a:gd name="connsiteX23085" fmla="*/ 5408727 w 6085020"/>
              <a:gd name="connsiteY23085" fmla="*/ 2817633 h 4885973"/>
              <a:gd name="connsiteX23086" fmla="*/ 5408632 w 6085020"/>
              <a:gd name="connsiteY23086" fmla="*/ 2817671 h 4885973"/>
              <a:gd name="connsiteX23087" fmla="*/ 5406160 w 6085020"/>
              <a:gd name="connsiteY23087" fmla="*/ 2821843 h 4885973"/>
              <a:gd name="connsiteX23088" fmla="*/ 5407301 w 6085020"/>
              <a:gd name="connsiteY23088" fmla="*/ 2821843 h 4885973"/>
              <a:gd name="connsiteX23089" fmla="*/ 5412055 w 6085020"/>
              <a:gd name="connsiteY23089" fmla="*/ 2824119 h 4885973"/>
              <a:gd name="connsiteX23090" fmla="*/ 5413956 w 6085020"/>
              <a:gd name="connsiteY23090" fmla="*/ 2828861 h 4885973"/>
              <a:gd name="connsiteX23091" fmla="*/ 5414908 w 6085020"/>
              <a:gd name="connsiteY23091" fmla="*/ 2826585 h 4885973"/>
              <a:gd name="connsiteX23092" fmla="*/ 5414908 w 6085020"/>
              <a:gd name="connsiteY23092" fmla="*/ 2824309 h 4885973"/>
              <a:gd name="connsiteX23093" fmla="*/ 5412626 w 6085020"/>
              <a:gd name="connsiteY23093" fmla="*/ 2824309 h 4885973"/>
              <a:gd name="connsiteX23094" fmla="*/ 5413956 w 6085020"/>
              <a:gd name="connsiteY23094" fmla="*/ 2819757 h 4885973"/>
              <a:gd name="connsiteX23095" fmla="*/ 5408727 w 6085020"/>
              <a:gd name="connsiteY23095" fmla="*/ 2817633 h 4885973"/>
              <a:gd name="connsiteX23096" fmla="*/ 5412626 w 6085020"/>
              <a:gd name="connsiteY23096" fmla="*/ 2817481 h 4885973"/>
              <a:gd name="connsiteX23097" fmla="*/ 5416809 w 6085020"/>
              <a:gd name="connsiteY23097" fmla="*/ 2819378 h 4885973"/>
              <a:gd name="connsiteX23098" fmla="*/ 5420992 w 6085020"/>
              <a:gd name="connsiteY23098" fmla="*/ 2820895 h 4885973"/>
              <a:gd name="connsiteX23099" fmla="*/ 5420992 w 6085020"/>
              <a:gd name="connsiteY23099" fmla="*/ 2819188 h 4885973"/>
              <a:gd name="connsiteX23100" fmla="*/ 5422514 w 6085020"/>
              <a:gd name="connsiteY23100" fmla="*/ 2817481 h 4885973"/>
              <a:gd name="connsiteX23101" fmla="*/ 2710496 w 6085020"/>
              <a:gd name="connsiteY23101" fmla="*/ 2817481 h 4885973"/>
              <a:gd name="connsiteX23102" fmla="*/ 2710496 w 6085020"/>
              <a:gd name="connsiteY23102" fmla="*/ 2817481 h 4885973"/>
              <a:gd name="connsiteX23103" fmla="*/ 2486301 w 6085020"/>
              <a:gd name="connsiteY23103" fmla="*/ 2817481 h 4885973"/>
              <a:gd name="connsiteX23104" fmla="*/ 2486301 w 6085020"/>
              <a:gd name="connsiteY23104" fmla="*/ 2843655 h 4885973"/>
              <a:gd name="connsiteX23105" fmla="*/ 2486301 w 6085020"/>
              <a:gd name="connsiteY23105" fmla="*/ 2817481 h 4885973"/>
              <a:gd name="connsiteX23106" fmla="*/ 2191938 w 6085020"/>
              <a:gd name="connsiteY23106" fmla="*/ 2817481 h 4885973"/>
              <a:gd name="connsiteX23107" fmla="*/ 2191938 w 6085020"/>
              <a:gd name="connsiteY23107" fmla="*/ 2817481 h 4885973"/>
              <a:gd name="connsiteX23108" fmla="*/ 1439678 w 6085020"/>
              <a:gd name="connsiteY23108" fmla="*/ 2817481 h 4885973"/>
              <a:gd name="connsiteX23109" fmla="*/ 1439652 w 6085020"/>
              <a:gd name="connsiteY23109" fmla="*/ 2818431 h 4885973"/>
              <a:gd name="connsiteX23110" fmla="*/ 1429885 w 6085020"/>
              <a:gd name="connsiteY23110" fmla="*/ 2818714 h 4885973"/>
              <a:gd name="connsiteX23111" fmla="*/ 1424085 w 6085020"/>
              <a:gd name="connsiteY23111" fmla="*/ 2823550 h 4885973"/>
              <a:gd name="connsiteX23112" fmla="*/ 1439435 w 6085020"/>
              <a:gd name="connsiteY23112" fmla="*/ 2826137 h 4885973"/>
              <a:gd name="connsiteX23113" fmla="*/ 1439652 w 6085020"/>
              <a:gd name="connsiteY23113" fmla="*/ 2818431 h 4885973"/>
              <a:gd name="connsiteX23114" fmla="*/ 1439678 w 6085020"/>
              <a:gd name="connsiteY23114" fmla="*/ 2818430 h 4885973"/>
              <a:gd name="connsiteX23115" fmla="*/ 1287933 w 6085020"/>
              <a:gd name="connsiteY23115" fmla="*/ 2817481 h 4885973"/>
              <a:gd name="connsiteX23116" fmla="*/ 1282608 w 6085020"/>
              <a:gd name="connsiteY23116" fmla="*/ 2822602 h 4885973"/>
              <a:gd name="connsiteX23117" fmla="*/ 1282608 w 6085020"/>
              <a:gd name="connsiteY23117" fmla="*/ 2833034 h 4885973"/>
              <a:gd name="connsiteX23118" fmla="*/ 1288123 w 6085020"/>
              <a:gd name="connsiteY23118" fmla="*/ 2817481 h 4885973"/>
              <a:gd name="connsiteX23119" fmla="*/ 519509 w 6085020"/>
              <a:gd name="connsiteY23119" fmla="*/ 2817481 h 4885973"/>
              <a:gd name="connsiteX23120" fmla="*/ 519509 w 6085020"/>
              <a:gd name="connsiteY23120" fmla="*/ 2817481 h 4885973"/>
              <a:gd name="connsiteX23121" fmla="*/ 5395511 w 6085020"/>
              <a:gd name="connsiteY23121" fmla="*/ 2816153 h 4885973"/>
              <a:gd name="connsiteX23122" fmla="*/ 5395892 w 6085020"/>
              <a:gd name="connsiteY23122" fmla="*/ 2818430 h 4885973"/>
              <a:gd name="connsiteX23123" fmla="*/ 5396842 w 6085020"/>
              <a:gd name="connsiteY23123" fmla="*/ 2818430 h 4885973"/>
              <a:gd name="connsiteX23124" fmla="*/ 5400455 w 6085020"/>
              <a:gd name="connsiteY23124" fmla="*/ 2819757 h 4885973"/>
              <a:gd name="connsiteX23125" fmla="*/ 5399124 w 6085020"/>
              <a:gd name="connsiteY23125" fmla="*/ 2817481 h 4885973"/>
              <a:gd name="connsiteX23126" fmla="*/ 5395511 w 6085020"/>
              <a:gd name="connsiteY23126" fmla="*/ 2816153 h 4885973"/>
              <a:gd name="connsiteX23127" fmla="*/ 126761 w 6085020"/>
              <a:gd name="connsiteY23127" fmla="*/ 2816008 h 4885973"/>
              <a:gd name="connsiteX23128" fmla="*/ 123792 w 6085020"/>
              <a:gd name="connsiteY23128" fmla="*/ 2818809 h 4885973"/>
              <a:gd name="connsiteX23129" fmla="*/ 126761 w 6085020"/>
              <a:gd name="connsiteY23129" fmla="*/ 2816008 h 4885973"/>
              <a:gd name="connsiteX23130" fmla="*/ 5380504 w 6085020"/>
              <a:gd name="connsiteY23130" fmla="*/ 2815666 h 4885973"/>
              <a:gd name="connsiteX23131" fmla="*/ 5382201 w 6085020"/>
              <a:gd name="connsiteY23131" fmla="*/ 2816343 h 4885973"/>
              <a:gd name="connsiteX23132" fmla="*/ 5380028 w 6085020"/>
              <a:gd name="connsiteY23132" fmla="*/ 2817297 h 4885973"/>
              <a:gd name="connsiteX23133" fmla="*/ 224694 w 6085020"/>
              <a:gd name="connsiteY23133" fmla="*/ 2815395 h 4885973"/>
              <a:gd name="connsiteX23134" fmla="*/ 225906 w 6085020"/>
              <a:gd name="connsiteY23134" fmla="*/ 2827913 h 4885973"/>
              <a:gd name="connsiteX23135" fmla="*/ 224694 w 6085020"/>
              <a:gd name="connsiteY23135" fmla="*/ 2815395 h 4885973"/>
              <a:gd name="connsiteX23136" fmla="*/ 2298807 w 6085020"/>
              <a:gd name="connsiteY23136" fmla="*/ 2815015 h 4885973"/>
              <a:gd name="connsiteX23137" fmla="*/ 2296939 w 6085020"/>
              <a:gd name="connsiteY23137" fmla="*/ 2818105 h 4885973"/>
              <a:gd name="connsiteX23138" fmla="*/ 2297095 w 6085020"/>
              <a:gd name="connsiteY23138" fmla="*/ 2817481 h 4885973"/>
              <a:gd name="connsiteX23139" fmla="*/ 2293031 w 6085020"/>
              <a:gd name="connsiteY23139" fmla="*/ 2824570 h 4885973"/>
              <a:gd name="connsiteX23140" fmla="*/ 2296939 w 6085020"/>
              <a:gd name="connsiteY23140" fmla="*/ 2818105 h 4885973"/>
              <a:gd name="connsiteX23141" fmla="*/ 2296905 w 6085020"/>
              <a:gd name="connsiteY23141" fmla="*/ 2818240 h 4885973"/>
              <a:gd name="connsiteX23142" fmla="*/ 1026847 w 6085020"/>
              <a:gd name="connsiteY23142" fmla="*/ 2813119 h 4885973"/>
              <a:gd name="connsiteX23143" fmla="*/ 1029890 w 6085020"/>
              <a:gd name="connsiteY23143" fmla="*/ 2821464 h 4885973"/>
              <a:gd name="connsiteX23144" fmla="*/ 1034453 w 6085020"/>
              <a:gd name="connsiteY23144" fmla="*/ 2817481 h 4885973"/>
              <a:gd name="connsiteX23145" fmla="*/ 1035404 w 6085020"/>
              <a:gd name="connsiteY23145" fmla="*/ 2816153 h 4885973"/>
              <a:gd name="connsiteX23146" fmla="*/ 1031221 w 6085020"/>
              <a:gd name="connsiteY23146" fmla="*/ 2814826 h 4885973"/>
              <a:gd name="connsiteX23147" fmla="*/ 2134701 w 6085020"/>
              <a:gd name="connsiteY23147" fmla="*/ 2812550 h 4885973"/>
              <a:gd name="connsiteX23148" fmla="*/ 2134701 w 6085020"/>
              <a:gd name="connsiteY23148" fmla="*/ 2812550 h 4885973"/>
              <a:gd name="connsiteX23149" fmla="*/ 2512543 w 6085020"/>
              <a:gd name="connsiteY23149" fmla="*/ 2812360 h 4885973"/>
              <a:gd name="connsiteX23150" fmla="*/ 2512543 w 6085020"/>
              <a:gd name="connsiteY23150" fmla="*/ 2812360 h 4885973"/>
              <a:gd name="connsiteX23151" fmla="*/ 1272340 w 6085020"/>
              <a:gd name="connsiteY23151" fmla="*/ 2811981 h 4885973"/>
              <a:gd name="connsiteX23152" fmla="*/ 1272340 w 6085020"/>
              <a:gd name="connsiteY23152" fmla="*/ 2811981 h 4885973"/>
              <a:gd name="connsiteX23153" fmla="*/ 1321828 w 6085020"/>
              <a:gd name="connsiteY23153" fmla="*/ 2811862 h 4885973"/>
              <a:gd name="connsiteX23154" fmla="*/ 1329957 w 6085020"/>
              <a:gd name="connsiteY23154" fmla="*/ 2828292 h 4885973"/>
              <a:gd name="connsiteX23155" fmla="*/ 1321828 w 6085020"/>
              <a:gd name="connsiteY23155" fmla="*/ 2811862 h 4885973"/>
              <a:gd name="connsiteX23156" fmla="*/ 2040954 w 6085020"/>
              <a:gd name="connsiteY23156" fmla="*/ 2811791 h 4885973"/>
              <a:gd name="connsiteX23157" fmla="*/ 2040954 w 6085020"/>
              <a:gd name="connsiteY23157" fmla="*/ 2811791 h 4885973"/>
              <a:gd name="connsiteX23158" fmla="*/ 1999290 w 6085020"/>
              <a:gd name="connsiteY23158" fmla="*/ 2811620 h 4885973"/>
              <a:gd name="connsiteX23159" fmla="*/ 1997598 w 6085020"/>
              <a:gd name="connsiteY23159" fmla="*/ 2813688 h 4885973"/>
              <a:gd name="connsiteX23160" fmla="*/ 1999271 w 6085020"/>
              <a:gd name="connsiteY23160" fmla="*/ 2815433 h 4885973"/>
              <a:gd name="connsiteX23161" fmla="*/ 1999690 w 6085020"/>
              <a:gd name="connsiteY23161" fmla="*/ 2815395 h 4885973"/>
              <a:gd name="connsiteX23162" fmla="*/ 2001382 w 6085020"/>
              <a:gd name="connsiteY23162" fmla="*/ 2813309 h 4885973"/>
              <a:gd name="connsiteX23163" fmla="*/ 1999290 w 6085020"/>
              <a:gd name="connsiteY23163" fmla="*/ 2811620 h 4885973"/>
              <a:gd name="connsiteX23164" fmla="*/ 3248830 w 6085020"/>
              <a:gd name="connsiteY23164" fmla="*/ 2811222 h 4885973"/>
              <a:gd name="connsiteX23165" fmla="*/ 3248972 w 6085020"/>
              <a:gd name="connsiteY23165" fmla="*/ 2811222 h 4885973"/>
              <a:gd name="connsiteX23166" fmla="*/ 3249151 w 6085020"/>
              <a:gd name="connsiteY23166" fmla="*/ 2811542 h 4885973"/>
              <a:gd name="connsiteX23167" fmla="*/ 3248830 w 6085020"/>
              <a:gd name="connsiteY23167" fmla="*/ 2811222 h 4885973"/>
              <a:gd name="connsiteX23168" fmla="*/ 3232667 w 6085020"/>
              <a:gd name="connsiteY23168" fmla="*/ 2811222 h 4885973"/>
              <a:gd name="connsiteX23169" fmla="*/ 3232667 w 6085020"/>
              <a:gd name="connsiteY23169" fmla="*/ 2811222 h 4885973"/>
              <a:gd name="connsiteX23170" fmla="*/ 106488 w 6085020"/>
              <a:gd name="connsiteY23170" fmla="*/ 2807619 h 4885973"/>
              <a:gd name="connsiteX23171" fmla="*/ 101163 w 6085020"/>
              <a:gd name="connsiteY23171" fmla="*/ 2833034 h 4885973"/>
              <a:gd name="connsiteX23172" fmla="*/ 101163 w 6085020"/>
              <a:gd name="connsiteY23172" fmla="*/ 2833603 h 4885973"/>
              <a:gd name="connsiteX23173" fmla="*/ 122081 w 6085020"/>
              <a:gd name="connsiteY23173" fmla="*/ 2833603 h 4885973"/>
              <a:gd name="connsiteX23174" fmla="*/ 106488 w 6085020"/>
              <a:gd name="connsiteY23174" fmla="*/ 2807619 h 4885973"/>
              <a:gd name="connsiteX23175" fmla="*/ 3246739 w 6085020"/>
              <a:gd name="connsiteY23175" fmla="*/ 2807239 h 4885973"/>
              <a:gd name="connsiteX23176" fmla="*/ 3249021 w 6085020"/>
              <a:gd name="connsiteY23176" fmla="*/ 2811222 h 4885973"/>
              <a:gd name="connsiteX23177" fmla="*/ 3248972 w 6085020"/>
              <a:gd name="connsiteY23177" fmla="*/ 2811222 h 4885973"/>
              <a:gd name="connsiteX23178" fmla="*/ 5505319 w 6085020"/>
              <a:gd name="connsiteY23178" fmla="*/ 2807228 h 4885973"/>
              <a:gd name="connsiteX23179" fmla="*/ 5505803 w 6085020"/>
              <a:gd name="connsiteY23179" fmla="*/ 2807429 h 4885973"/>
              <a:gd name="connsiteX23180" fmla="*/ 5505803 w 6085020"/>
              <a:gd name="connsiteY23180" fmla="*/ 2807938 h 4885973"/>
              <a:gd name="connsiteX23181" fmla="*/ 1722061 w 6085020"/>
              <a:gd name="connsiteY23181" fmla="*/ 2807050 h 4885973"/>
              <a:gd name="connsiteX23182" fmla="*/ 1742978 w 6085020"/>
              <a:gd name="connsiteY23182" fmla="*/ 2827913 h 4885973"/>
              <a:gd name="connsiteX23183" fmla="*/ 1748112 w 6085020"/>
              <a:gd name="connsiteY23183" fmla="*/ 2807050 h 4885973"/>
              <a:gd name="connsiteX23184" fmla="*/ 1722061 w 6085020"/>
              <a:gd name="connsiteY23184" fmla="*/ 2807050 h 4885973"/>
              <a:gd name="connsiteX23185" fmla="*/ 3730498 w 6085020"/>
              <a:gd name="connsiteY23185" fmla="*/ 2805722 h 4885973"/>
              <a:gd name="connsiteX23186" fmla="*/ 3730498 w 6085020"/>
              <a:gd name="connsiteY23186" fmla="*/ 2805722 h 4885973"/>
              <a:gd name="connsiteX23187" fmla="*/ 2318414 w 6085020"/>
              <a:gd name="connsiteY23187" fmla="*/ 2804047 h 4885973"/>
              <a:gd name="connsiteX23188" fmla="*/ 2323147 w 6085020"/>
              <a:gd name="connsiteY23188" fmla="*/ 2807808 h 4885973"/>
              <a:gd name="connsiteX23189" fmla="*/ 2318414 w 6085020"/>
              <a:gd name="connsiteY23189" fmla="*/ 2804047 h 4885973"/>
              <a:gd name="connsiteX23190" fmla="*/ 5416238 w 6085020"/>
              <a:gd name="connsiteY23190" fmla="*/ 2803636 h 4885973"/>
              <a:gd name="connsiteX23191" fmla="*/ 5408252 w 6085020"/>
              <a:gd name="connsiteY23191" fmla="*/ 2807050 h 4885973"/>
              <a:gd name="connsiteX23192" fmla="*/ 5408252 w 6085020"/>
              <a:gd name="connsiteY23192" fmla="*/ 2809705 h 4885973"/>
              <a:gd name="connsiteX23193" fmla="*/ 5407301 w 6085020"/>
              <a:gd name="connsiteY23193" fmla="*/ 2813878 h 4885973"/>
              <a:gd name="connsiteX23194" fmla="*/ 5416049 w 6085020"/>
              <a:gd name="connsiteY23194" fmla="*/ 2813878 h 4885973"/>
              <a:gd name="connsiteX23195" fmla="*/ 5424796 w 6085020"/>
              <a:gd name="connsiteY23195" fmla="*/ 2813878 h 4885973"/>
              <a:gd name="connsiteX23196" fmla="*/ 5427077 w 6085020"/>
              <a:gd name="connsiteY23196" fmla="*/ 2819378 h 4885973"/>
              <a:gd name="connsiteX23197" fmla="*/ 5428789 w 6085020"/>
              <a:gd name="connsiteY23197" fmla="*/ 2815205 h 4885973"/>
              <a:gd name="connsiteX23198" fmla="*/ 5422514 w 6085020"/>
              <a:gd name="connsiteY23198" fmla="*/ 2809325 h 4885973"/>
              <a:gd name="connsiteX23199" fmla="*/ 5373263 w 6085020"/>
              <a:gd name="connsiteY23199" fmla="*/ 2803256 h 4885973"/>
              <a:gd name="connsiteX23200" fmla="*/ 5373932 w 6085020"/>
              <a:gd name="connsiteY23200" fmla="*/ 2803534 h 4885973"/>
              <a:gd name="connsiteX23201" fmla="*/ 5373474 w 6085020"/>
              <a:gd name="connsiteY23201" fmla="*/ 2803734 h 4885973"/>
              <a:gd name="connsiteX23202" fmla="*/ 5421343 w 6085020"/>
              <a:gd name="connsiteY23202" fmla="*/ 2802982 h 4885973"/>
              <a:gd name="connsiteX23203" fmla="*/ 5422864 w 6085020"/>
              <a:gd name="connsiteY23203" fmla="*/ 2803221 h 4885973"/>
              <a:gd name="connsiteX23204" fmla="*/ 5423036 w 6085020"/>
              <a:gd name="connsiteY23204" fmla="*/ 2803400 h 4885973"/>
              <a:gd name="connsiteX23205" fmla="*/ 5422927 w 6085020"/>
              <a:gd name="connsiteY23205" fmla="*/ 2803727 h 4885973"/>
              <a:gd name="connsiteX23206" fmla="*/ 5422704 w 6085020"/>
              <a:gd name="connsiteY23206" fmla="*/ 2803636 h 4885973"/>
              <a:gd name="connsiteX23207" fmla="*/ 5421373 w 6085020"/>
              <a:gd name="connsiteY23207" fmla="*/ 2803636 h 4885973"/>
              <a:gd name="connsiteX23208" fmla="*/ 2532509 w 6085020"/>
              <a:gd name="connsiteY23208" fmla="*/ 2802687 h 4885973"/>
              <a:gd name="connsiteX23209" fmla="*/ 2532509 w 6085020"/>
              <a:gd name="connsiteY23209" fmla="*/ 2802687 h 4885973"/>
              <a:gd name="connsiteX23210" fmla="*/ 1978582 w 6085020"/>
              <a:gd name="connsiteY23210" fmla="*/ 2802308 h 4885973"/>
              <a:gd name="connsiteX23211" fmla="*/ 1978582 w 6085020"/>
              <a:gd name="connsiteY23211" fmla="*/ 2802308 h 4885973"/>
              <a:gd name="connsiteX23212" fmla="*/ 1937128 w 6085020"/>
              <a:gd name="connsiteY23212" fmla="*/ 2801360 h 4885973"/>
              <a:gd name="connsiteX23213" fmla="*/ 1916211 w 6085020"/>
              <a:gd name="connsiteY23213" fmla="*/ 2827533 h 4885973"/>
              <a:gd name="connsiteX23214" fmla="*/ 1936368 w 6085020"/>
              <a:gd name="connsiteY23214" fmla="*/ 2801739 h 4885973"/>
              <a:gd name="connsiteX23215" fmla="*/ 3825006 w 6085020"/>
              <a:gd name="connsiteY23215" fmla="*/ 2800980 h 4885973"/>
              <a:gd name="connsiteX23216" fmla="*/ 3825006 w 6085020"/>
              <a:gd name="connsiteY23216" fmla="*/ 2816533 h 4885973"/>
              <a:gd name="connsiteX23217" fmla="*/ 3840789 w 6085020"/>
              <a:gd name="connsiteY23217" fmla="*/ 2811222 h 4885973"/>
              <a:gd name="connsiteX23218" fmla="*/ 3825006 w 6085020"/>
              <a:gd name="connsiteY23218" fmla="*/ 2800980 h 4885973"/>
              <a:gd name="connsiteX23219" fmla="*/ 5455791 w 6085020"/>
              <a:gd name="connsiteY23219" fmla="*/ 2800601 h 4885973"/>
              <a:gd name="connsiteX23220" fmla="*/ 5457503 w 6085020"/>
              <a:gd name="connsiteY23220" fmla="*/ 2802118 h 4885973"/>
              <a:gd name="connsiteX23221" fmla="*/ 5457503 w 6085020"/>
              <a:gd name="connsiteY23221" fmla="*/ 2800601 h 4885973"/>
              <a:gd name="connsiteX23222" fmla="*/ 5455791 w 6085020"/>
              <a:gd name="connsiteY23222" fmla="*/ 2800601 h 4885973"/>
              <a:gd name="connsiteX23223" fmla="*/ 1593515 w 6085020"/>
              <a:gd name="connsiteY23223" fmla="*/ 2800601 h 4885973"/>
              <a:gd name="connsiteX23224" fmla="*/ 1593705 w 6085020"/>
              <a:gd name="connsiteY23224" fmla="*/ 2800980 h 4885973"/>
              <a:gd name="connsiteX23225" fmla="*/ 1593631 w 6085020"/>
              <a:gd name="connsiteY23225" fmla="*/ 2800950 h 4885973"/>
              <a:gd name="connsiteX23226" fmla="*/ 321175 w 6085020"/>
              <a:gd name="connsiteY23226" fmla="*/ 2797566 h 4885973"/>
              <a:gd name="connsiteX23227" fmla="*/ 326119 w 6085020"/>
              <a:gd name="connsiteY23227" fmla="*/ 2817481 h 4885973"/>
              <a:gd name="connsiteX23228" fmla="*/ 326499 w 6085020"/>
              <a:gd name="connsiteY23228" fmla="*/ 2818430 h 4885973"/>
              <a:gd name="connsiteX23229" fmla="*/ 336768 w 6085020"/>
              <a:gd name="connsiteY23229" fmla="*/ 2797566 h 4885973"/>
              <a:gd name="connsiteX23230" fmla="*/ 1884074 w 6085020"/>
              <a:gd name="connsiteY23230" fmla="*/ 2797187 h 4885973"/>
              <a:gd name="connsiteX23231" fmla="*/ 1884074 w 6085020"/>
              <a:gd name="connsiteY23231" fmla="*/ 2797187 h 4885973"/>
              <a:gd name="connsiteX23232" fmla="*/ 2574344 w 6085020"/>
              <a:gd name="connsiteY23232" fmla="*/ 2796618 h 4885973"/>
              <a:gd name="connsiteX23233" fmla="*/ 2575840 w 6085020"/>
              <a:gd name="connsiteY23233" fmla="*/ 2797387 h 4885973"/>
              <a:gd name="connsiteX23234" fmla="*/ 2570921 w 6085020"/>
              <a:gd name="connsiteY23234" fmla="*/ 2802118 h 4885973"/>
              <a:gd name="connsiteX23235" fmla="*/ 2570921 w 6085020"/>
              <a:gd name="connsiteY23235" fmla="*/ 2812740 h 4885973"/>
              <a:gd name="connsiteX23236" fmla="*/ 2579612 w 6085020"/>
              <a:gd name="connsiteY23236" fmla="*/ 2799324 h 4885973"/>
              <a:gd name="connsiteX23237" fmla="*/ 2575840 w 6085020"/>
              <a:gd name="connsiteY23237" fmla="*/ 2797387 h 4885973"/>
              <a:gd name="connsiteX23238" fmla="*/ 2576245 w 6085020"/>
              <a:gd name="connsiteY23238" fmla="*/ 2796997 h 4885973"/>
              <a:gd name="connsiteX23239" fmla="*/ 2460250 w 6085020"/>
              <a:gd name="connsiteY23239" fmla="*/ 2796618 h 4885973"/>
              <a:gd name="connsiteX23240" fmla="*/ 2460250 w 6085020"/>
              <a:gd name="connsiteY23240" fmla="*/ 2796618 h 4885973"/>
              <a:gd name="connsiteX23241" fmla="*/ 5482033 w 6085020"/>
              <a:gd name="connsiteY23241" fmla="*/ 2796049 h 4885973"/>
              <a:gd name="connsiteX23242" fmla="*/ 5482603 w 6085020"/>
              <a:gd name="connsiteY23242" fmla="*/ 2796808 h 4885973"/>
              <a:gd name="connsiteX23243" fmla="*/ 5481463 w 6085020"/>
              <a:gd name="connsiteY23243" fmla="*/ 2797187 h 4885973"/>
              <a:gd name="connsiteX23244" fmla="*/ 5483003 w 6085020"/>
              <a:gd name="connsiteY23244" fmla="*/ 2798268 h 4885973"/>
              <a:gd name="connsiteX23245" fmla="*/ 5484087 w 6085020"/>
              <a:gd name="connsiteY23245" fmla="*/ 2796732 h 4885973"/>
              <a:gd name="connsiteX23246" fmla="*/ 5483744 w 6085020"/>
              <a:gd name="connsiteY23246" fmla="*/ 2796049 h 4885973"/>
              <a:gd name="connsiteX23247" fmla="*/ 5482033 w 6085020"/>
              <a:gd name="connsiteY23247" fmla="*/ 2796049 h 4885973"/>
              <a:gd name="connsiteX23248" fmla="*/ 394005 w 6085020"/>
              <a:gd name="connsiteY23248" fmla="*/ 2796049 h 4885973"/>
              <a:gd name="connsiteX23249" fmla="*/ 394005 w 6085020"/>
              <a:gd name="connsiteY23249" fmla="*/ 2796049 h 4885973"/>
              <a:gd name="connsiteX23250" fmla="*/ 247204 w 6085020"/>
              <a:gd name="connsiteY23250" fmla="*/ 2794532 h 4885973"/>
              <a:gd name="connsiteX23251" fmla="*/ 234083 w 6085020"/>
              <a:gd name="connsiteY23251" fmla="*/ 2807619 h 4885973"/>
              <a:gd name="connsiteX23252" fmla="*/ 246822 w 6085020"/>
              <a:gd name="connsiteY23252" fmla="*/ 2820706 h 4885973"/>
              <a:gd name="connsiteX23253" fmla="*/ 247204 w 6085020"/>
              <a:gd name="connsiteY23253" fmla="*/ 2820706 h 4885973"/>
              <a:gd name="connsiteX23254" fmla="*/ 260325 w 6085020"/>
              <a:gd name="connsiteY23254" fmla="*/ 2807619 h 4885973"/>
              <a:gd name="connsiteX23255" fmla="*/ 247204 w 6085020"/>
              <a:gd name="connsiteY23255" fmla="*/ 2794532 h 4885973"/>
              <a:gd name="connsiteX23256" fmla="*/ 5433163 w 6085020"/>
              <a:gd name="connsiteY23256" fmla="*/ 2792635 h 4885973"/>
              <a:gd name="connsiteX23257" fmla="*/ 5437916 w 6085020"/>
              <a:gd name="connsiteY23257" fmla="*/ 2803825 h 4885973"/>
              <a:gd name="connsiteX23258" fmla="*/ 5436966 w 6085020"/>
              <a:gd name="connsiteY23258" fmla="*/ 2803825 h 4885973"/>
              <a:gd name="connsiteX23259" fmla="*/ 5437916 w 6085020"/>
              <a:gd name="connsiteY23259" fmla="*/ 2804963 h 4885973"/>
              <a:gd name="connsiteX23260" fmla="*/ 5427251 w 6085020"/>
              <a:gd name="connsiteY23260" fmla="*/ 2800636 h 4885973"/>
              <a:gd name="connsiteX23261" fmla="*/ 5430881 w 6085020"/>
              <a:gd name="connsiteY23261" fmla="*/ 2799084 h 4885973"/>
              <a:gd name="connsiteX23262" fmla="*/ 5434303 w 6085020"/>
              <a:gd name="connsiteY23262" fmla="*/ 2797566 h 4885973"/>
              <a:gd name="connsiteX23263" fmla="*/ 5432574 w 6085020"/>
              <a:gd name="connsiteY23263" fmla="*/ 2793542 h 4885973"/>
              <a:gd name="connsiteX23264" fmla="*/ 1533805 w 6085020"/>
              <a:gd name="connsiteY23264" fmla="*/ 2791497 h 4885973"/>
              <a:gd name="connsiteX23265" fmla="*/ 1533635 w 6085020"/>
              <a:gd name="connsiteY23265" fmla="*/ 2793464 h 4885973"/>
              <a:gd name="connsiteX23266" fmla="*/ 1524440 w 6085020"/>
              <a:gd name="connsiteY23266" fmla="*/ 2797258 h 4885973"/>
              <a:gd name="connsiteX23267" fmla="*/ 1523347 w 6085020"/>
              <a:gd name="connsiteY23267" fmla="*/ 2808946 h 4885973"/>
              <a:gd name="connsiteX23268" fmla="*/ 1497295 w 6085020"/>
              <a:gd name="connsiteY23268" fmla="*/ 2824499 h 4885973"/>
              <a:gd name="connsiteX23269" fmla="*/ 1532139 w 6085020"/>
              <a:gd name="connsiteY23269" fmla="*/ 2810790 h 4885973"/>
              <a:gd name="connsiteX23270" fmla="*/ 1533635 w 6085020"/>
              <a:gd name="connsiteY23270" fmla="*/ 2793464 h 4885973"/>
              <a:gd name="connsiteX23271" fmla="*/ 1533805 w 6085020"/>
              <a:gd name="connsiteY23271" fmla="*/ 2793394 h 4885973"/>
              <a:gd name="connsiteX23272" fmla="*/ 5387947 w 6085020"/>
              <a:gd name="connsiteY23272" fmla="*/ 2790169 h 4885973"/>
              <a:gd name="connsiteX23273" fmla="*/ 5388285 w 6085020"/>
              <a:gd name="connsiteY23273" fmla="*/ 2790169 h 4885973"/>
              <a:gd name="connsiteX23274" fmla="*/ 5388285 w 6085020"/>
              <a:gd name="connsiteY23274" fmla="*/ 2791876 h 4885973"/>
              <a:gd name="connsiteX23275" fmla="*/ 5387765 w 6085020"/>
              <a:gd name="connsiteY23275" fmla="*/ 2790791 h 4885973"/>
              <a:gd name="connsiteX23276" fmla="*/ 1350735 w 6085020"/>
              <a:gd name="connsiteY23276" fmla="*/ 2790119 h 4885973"/>
              <a:gd name="connsiteX23277" fmla="*/ 1335852 w 6085020"/>
              <a:gd name="connsiteY23277" fmla="*/ 2796618 h 4885973"/>
              <a:gd name="connsiteX23278" fmla="*/ 1388145 w 6085020"/>
              <a:gd name="connsiteY23278" fmla="*/ 2833034 h 4885973"/>
              <a:gd name="connsiteX23279" fmla="*/ 1350735 w 6085020"/>
              <a:gd name="connsiteY23279" fmla="*/ 2790119 h 4885973"/>
              <a:gd name="connsiteX23280" fmla="*/ 1597698 w 6085020"/>
              <a:gd name="connsiteY23280" fmla="*/ 2789980 h 4885973"/>
              <a:gd name="connsiteX23281" fmla="*/ 1595797 w 6085020"/>
              <a:gd name="connsiteY23281" fmla="*/ 2792256 h 4885973"/>
              <a:gd name="connsiteX23282" fmla="*/ 1591993 w 6085020"/>
              <a:gd name="connsiteY23282" fmla="*/ 2792256 h 4885973"/>
              <a:gd name="connsiteX23283" fmla="*/ 1590995 w 6085020"/>
              <a:gd name="connsiteY23283" fmla="*/ 2799890 h 4885973"/>
              <a:gd name="connsiteX23284" fmla="*/ 1593631 w 6085020"/>
              <a:gd name="connsiteY23284" fmla="*/ 2800950 h 4885973"/>
              <a:gd name="connsiteX23285" fmla="*/ 1599029 w 6085020"/>
              <a:gd name="connsiteY23285" fmla="*/ 2817291 h 4885973"/>
              <a:gd name="connsiteX23286" fmla="*/ 1597318 w 6085020"/>
              <a:gd name="connsiteY23286" fmla="*/ 2817291 h 4885973"/>
              <a:gd name="connsiteX23287" fmla="*/ 1612911 w 6085020"/>
              <a:gd name="connsiteY23287" fmla="*/ 2832844 h 4885973"/>
              <a:gd name="connsiteX23288" fmla="*/ 1604734 w 6085020"/>
              <a:gd name="connsiteY23288" fmla="*/ 2817861 h 4885973"/>
              <a:gd name="connsiteX23289" fmla="*/ 1597698 w 6085020"/>
              <a:gd name="connsiteY23289" fmla="*/ 2789980 h 4885973"/>
              <a:gd name="connsiteX23290" fmla="*/ 5452178 w 6085020"/>
              <a:gd name="connsiteY23290" fmla="*/ 2789221 h 4885973"/>
              <a:gd name="connsiteX23291" fmla="*/ 5448945 w 6085020"/>
              <a:gd name="connsiteY23291" fmla="*/ 2792445 h 4885973"/>
              <a:gd name="connsiteX23292" fmla="*/ 5450657 w 6085020"/>
              <a:gd name="connsiteY23292" fmla="*/ 2792445 h 4885973"/>
              <a:gd name="connsiteX23293" fmla="*/ 5452178 w 6085020"/>
              <a:gd name="connsiteY23293" fmla="*/ 2792445 h 4885973"/>
              <a:gd name="connsiteX23294" fmla="*/ 5452178 w 6085020"/>
              <a:gd name="connsiteY23294" fmla="*/ 2790738 h 4885973"/>
              <a:gd name="connsiteX23295" fmla="*/ 5388666 w 6085020"/>
              <a:gd name="connsiteY23295" fmla="*/ 2787704 h 4885973"/>
              <a:gd name="connsiteX23296" fmla="*/ 5388666 w 6085020"/>
              <a:gd name="connsiteY23296" fmla="*/ 2788652 h 4885973"/>
              <a:gd name="connsiteX23297" fmla="*/ 5388666 w 6085020"/>
              <a:gd name="connsiteY23297" fmla="*/ 2790169 h 4885973"/>
              <a:gd name="connsiteX23298" fmla="*/ 5388285 w 6085020"/>
              <a:gd name="connsiteY23298" fmla="*/ 2790169 h 4885973"/>
              <a:gd name="connsiteX23299" fmla="*/ 5388285 w 6085020"/>
              <a:gd name="connsiteY23299" fmla="*/ 2789009 h 4885973"/>
              <a:gd name="connsiteX23300" fmla="*/ 5387144 w 6085020"/>
              <a:gd name="connsiteY23300" fmla="*/ 2787135 h 4885973"/>
              <a:gd name="connsiteX23301" fmla="*/ 5388285 w 6085020"/>
              <a:gd name="connsiteY23301" fmla="*/ 2787135 h 4885973"/>
              <a:gd name="connsiteX23302" fmla="*/ 5388285 w 6085020"/>
              <a:gd name="connsiteY23302" fmla="*/ 2789009 h 4885973"/>
              <a:gd name="connsiteX23303" fmla="*/ 5387947 w 6085020"/>
              <a:gd name="connsiteY23303" fmla="*/ 2790169 h 4885973"/>
              <a:gd name="connsiteX23304" fmla="*/ 5387467 w 6085020"/>
              <a:gd name="connsiteY23304" fmla="*/ 2790169 h 4885973"/>
              <a:gd name="connsiteX23305" fmla="*/ 5387315 w 6085020"/>
              <a:gd name="connsiteY23305" fmla="*/ 2789853 h 4885973"/>
              <a:gd name="connsiteX23306" fmla="*/ 5483174 w 6085020"/>
              <a:gd name="connsiteY23306" fmla="*/ 2786376 h 4885973"/>
              <a:gd name="connsiteX23307" fmla="*/ 5484068 w 6085020"/>
              <a:gd name="connsiteY23307" fmla="*/ 2788026 h 4885973"/>
              <a:gd name="connsiteX23308" fmla="*/ 5484315 w 6085020"/>
              <a:gd name="connsiteY23308" fmla="*/ 2788083 h 4885973"/>
              <a:gd name="connsiteX23309" fmla="*/ 5484885 w 6085020"/>
              <a:gd name="connsiteY23309" fmla="*/ 2788083 h 4885973"/>
              <a:gd name="connsiteX23310" fmla="*/ 5484885 w 6085020"/>
              <a:gd name="connsiteY23310" fmla="*/ 2786376 h 4885973"/>
              <a:gd name="connsiteX23311" fmla="*/ 5483174 w 6085020"/>
              <a:gd name="connsiteY23311" fmla="*/ 2786376 h 4885973"/>
              <a:gd name="connsiteX23312" fmla="*/ 1502239 w 6085020"/>
              <a:gd name="connsiteY23312" fmla="*/ 2786186 h 4885973"/>
              <a:gd name="connsiteX23313" fmla="*/ 1502239 w 6085020"/>
              <a:gd name="connsiteY23313" fmla="*/ 2786186 h 4885973"/>
              <a:gd name="connsiteX23314" fmla="*/ 137864 w 6085020"/>
              <a:gd name="connsiteY23314" fmla="*/ 2786186 h 4885973"/>
              <a:gd name="connsiteX23315" fmla="*/ 137864 w 6085020"/>
              <a:gd name="connsiteY23315" fmla="*/ 2796618 h 4885973"/>
              <a:gd name="connsiteX23316" fmla="*/ 148132 w 6085020"/>
              <a:gd name="connsiteY23316" fmla="*/ 2796618 h 4885973"/>
              <a:gd name="connsiteX23317" fmla="*/ 148132 w 6085020"/>
              <a:gd name="connsiteY23317" fmla="*/ 2786186 h 4885973"/>
              <a:gd name="connsiteX23318" fmla="*/ 161824 w 6085020"/>
              <a:gd name="connsiteY23318" fmla="*/ 2785428 h 4885973"/>
              <a:gd name="connsiteX23319" fmla="*/ 159542 w 6085020"/>
              <a:gd name="connsiteY23319" fmla="*/ 2795101 h 4885973"/>
              <a:gd name="connsiteX23320" fmla="*/ 161824 w 6085020"/>
              <a:gd name="connsiteY23320" fmla="*/ 2785428 h 4885973"/>
              <a:gd name="connsiteX23321" fmla="*/ 3067801 w 6085020"/>
              <a:gd name="connsiteY23321" fmla="*/ 2784669 h 4885973"/>
              <a:gd name="connsiteX23322" fmla="*/ 3055821 w 6085020"/>
              <a:gd name="connsiteY23322" fmla="*/ 2800980 h 4885973"/>
              <a:gd name="connsiteX23323" fmla="*/ 3071604 w 6085020"/>
              <a:gd name="connsiteY23323" fmla="*/ 2792313 h 4885973"/>
              <a:gd name="connsiteX23324" fmla="*/ 3071604 w 6085020"/>
              <a:gd name="connsiteY23324" fmla="*/ 2785238 h 4885973"/>
              <a:gd name="connsiteX23325" fmla="*/ 3071604 w 6085020"/>
              <a:gd name="connsiteY23325" fmla="*/ 2784669 h 4885973"/>
              <a:gd name="connsiteX23326" fmla="*/ 1995544 w 6085020"/>
              <a:gd name="connsiteY23326" fmla="*/ 2784252 h 4885973"/>
              <a:gd name="connsiteX23327" fmla="*/ 1995316 w 6085020"/>
              <a:gd name="connsiteY23327" fmla="*/ 2784290 h 4885973"/>
              <a:gd name="connsiteX23328" fmla="*/ 1993605 w 6085020"/>
              <a:gd name="connsiteY23328" fmla="*/ 2786376 h 4885973"/>
              <a:gd name="connsiteX23329" fmla="*/ 1995658 w 6085020"/>
              <a:gd name="connsiteY23329" fmla="*/ 2788121 h 4885973"/>
              <a:gd name="connsiteX23330" fmla="*/ 1995887 w 6085020"/>
              <a:gd name="connsiteY23330" fmla="*/ 2788083 h 4885973"/>
              <a:gd name="connsiteX23331" fmla="*/ 1998549 w 6085020"/>
              <a:gd name="connsiteY23331" fmla="*/ 2787723 h 4885973"/>
              <a:gd name="connsiteX23332" fmla="*/ 1998929 w 6085020"/>
              <a:gd name="connsiteY23332" fmla="*/ 2786755 h 4885973"/>
              <a:gd name="connsiteX23333" fmla="*/ 1997598 w 6085020"/>
              <a:gd name="connsiteY23333" fmla="*/ 2785997 h 4885973"/>
              <a:gd name="connsiteX23334" fmla="*/ 1995544 w 6085020"/>
              <a:gd name="connsiteY23334" fmla="*/ 2784252 h 4885973"/>
              <a:gd name="connsiteX23335" fmla="*/ 5473666 w 6085020"/>
              <a:gd name="connsiteY23335" fmla="*/ 2783152 h 4885973"/>
              <a:gd name="connsiteX23336" fmla="*/ 5475187 w 6085020"/>
              <a:gd name="connsiteY23336" fmla="*/ 2783152 h 4885973"/>
              <a:gd name="connsiteX23337" fmla="*/ 5475187 w 6085020"/>
              <a:gd name="connsiteY23337" fmla="*/ 2783613 h 4885973"/>
              <a:gd name="connsiteX23338" fmla="*/ 5474978 w 6085020"/>
              <a:gd name="connsiteY23338" fmla="*/ 2784119 h 4885973"/>
              <a:gd name="connsiteX23339" fmla="*/ 5473096 w 6085020"/>
              <a:gd name="connsiteY23339" fmla="*/ 2784100 h 4885973"/>
              <a:gd name="connsiteX23340" fmla="*/ 5474236 w 6085020"/>
              <a:gd name="connsiteY23340" fmla="*/ 2783721 h 4885973"/>
              <a:gd name="connsiteX23341" fmla="*/ 5473666 w 6085020"/>
              <a:gd name="connsiteY23341" fmla="*/ 2783152 h 4885973"/>
              <a:gd name="connsiteX23342" fmla="*/ 5458834 w 6085020"/>
              <a:gd name="connsiteY23342" fmla="*/ 2782772 h 4885973"/>
              <a:gd name="connsiteX23343" fmla="*/ 5458834 w 6085020"/>
              <a:gd name="connsiteY23343" fmla="*/ 2783152 h 4885973"/>
              <a:gd name="connsiteX23344" fmla="*/ 5457693 w 6085020"/>
              <a:gd name="connsiteY23344" fmla="*/ 2783152 h 4885973"/>
              <a:gd name="connsiteX23345" fmla="*/ 2008437 w 6085020"/>
              <a:gd name="connsiteY23345" fmla="*/ 2782772 h 4885973"/>
              <a:gd name="connsiteX23346" fmla="*/ 2006688 w 6085020"/>
              <a:gd name="connsiteY23346" fmla="*/ 2784821 h 4885973"/>
              <a:gd name="connsiteX23347" fmla="*/ 2006726 w 6085020"/>
              <a:gd name="connsiteY23347" fmla="*/ 2785048 h 4885973"/>
              <a:gd name="connsiteX23348" fmla="*/ 2006878 w 6085020"/>
              <a:gd name="connsiteY23348" fmla="*/ 2787723 h 4885973"/>
              <a:gd name="connsiteX23349" fmla="*/ 2008817 w 6085020"/>
              <a:gd name="connsiteY23349" fmla="*/ 2788083 h 4885973"/>
              <a:gd name="connsiteX23350" fmla="*/ 2008817 w 6085020"/>
              <a:gd name="connsiteY23350" fmla="*/ 2786755 h 4885973"/>
              <a:gd name="connsiteX23351" fmla="*/ 2010567 w 6085020"/>
              <a:gd name="connsiteY23351" fmla="*/ 2784707 h 4885973"/>
              <a:gd name="connsiteX23352" fmla="*/ 2010529 w 6085020"/>
              <a:gd name="connsiteY23352" fmla="*/ 2784479 h 4885973"/>
              <a:gd name="connsiteX23353" fmla="*/ 2008437 w 6085020"/>
              <a:gd name="connsiteY23353" fmla="*/ 2782772 h 4885973"/>
              <a:gd name="connsiteX23354" fmla="*/ 5457693 w 6085020"/>
              <a:gd name="connsiteY23354" fmla="*/ 2782014 h 4885973"/>
              <a:gd name="connsiteX23355" fmla="*/ 5458834 w 6085020"/>
              <a:gd name="connsiteY23355" fmla="*/ 2782014 h 4885973"/>
              <a:gd name="connsiteX23356" fmla="*/ 5458834 w 6085020"/>
              <a:gd name="connsiteY23356" fmla="*/ 2782772 h 4885973"/>
              <a:gd name="connsiteX23357" fmla="*/ 5448945 w 6085020"/>
              <a:gd name="connsiteY23357" fmla="*/ 2782014 h 4885973"/>
              <a:gd name="connsiteX23358" fmla="*/ 5450086 w 6085020"/>
              <a:gd name="connsiteY23358" fmla="*/ 2782772 h 4885973"/>
              <a:gd name="connsiteX23359" fmla="*/ 5448945 w 6085020"/>
              <a:gd name="connsiteY23359" fmla="*/ 2783152 h 4885973"/>
              <a:gd name="connsiteX23360" fmla="*/ 1465919 w 6085020"/>
              <a:gd name="connsiteY23360" fmla="*/ 2781824 h 4885973"/>
              <a:gd name="connsiteX23361" fmla="*/ 1465919 w 6085020"/>
              <a:gd name="connsiteY23361" fmla="*/ 2781824 h 4885973"/>
              <a:gd name="connsiteX23362" fmla="*/ 1622609 w 6085020"/>
              <a:gd name="connsiteY23362" fmla="*/ 2780876 h 4885973"/>
              <a:gd name="connsiteX23363" fmla="*/ 1622609 w 6085020"/>
              <a:gd name="connsiteY23363" fmla="*/ 2807050 h 4885973"/>
              <a:gd name="connsiteX23364" fmla="*/ 1622609 w 6085020"/>
              <a:gd name="connsiteY23364" fmla="*/ 2780876 h 4885973"/>
              <a:gd name="connsiteX23365" fmla="*/ 268121 w 6085020"/>
              <a:gd name="connsiteY23365" fmla="*/ 2780307 h 4885973"/>
              <a:gd name="connsiteX23366" fmla="*/ 289419 w 6085020"/>
              <a:gd name="connsiteY23366" fmla="*/ 2786186 h 4885973"/>
              <a:gd name="connsiteX23367" fmla="*/ 289038 w 6085020"/>
              <a:gd name="connsiteY23367" fmla="*/ 2785617 h 4885973"/>
              <a:gd name="connsiteX23368" fmla="*/ 268121 w 6085020"/>
              <a:gd name="connsiteY23368" fmla="*/ 2780307 h 4885973"/>
              <a:gd name="connsiteX23369" fmla="*/ 2644417 w 6085020"/>
              <a:gd name="connsiteY23369" fmla="*/ 2780212 h 4885973"/>
              <a:gd name="connsiteX23370" fmla="*/ 2638046 w 6085020"/>
              <a:gd name="connsiteY23370" fmla="*/ 2791497 h 4885973"/>
              <a:gd name="connsiteX23371" fmla="*/ 2631771 w 6085020"/>
              <a:gd name="connsiteY23371" fmla="*/ 2796618 h 4885973"/>
              <a:gd name="connsiteX23372" fmla="*/ 2652689 w 6085020"/>
              <a:gd name="connsiteY23372" fmla="*/ 2796618 h 4885973"/>
              <a:gd name="connsiteX23373" fmla="*/ 2655731 w 6085020"/>
              <a:gd name="connsiteY23373" fmla="*/ 2786566 h 4885973"/>
              <a:gd name="connsiteX23374" fmla="*/ 2644417 w 6085020"/>
              <a:gd name="connsiteY23374" fmla="*/ 2780212 h 4885973"/>
              <a:gd name="connsiteX23375" fmla="*/ 189016 w 6085020"/>
              <a:gd name="connsiteY23375" fmla="*/ 2779928 h 4885973"/>
              <a:gd name="connsiteX23376" fmla="*/ 190157 w 6085020"/>
              <a:gd name="connsiteY23376" fmla="*/ 2779928 h 4885973"/>
              <a:gd name="connsiteX23377" fmla="*/ 1110294 w 6085020"/>
              <a:gd name="connsiteY23377" fmla="*/ 2777725 h 4885973"/>
              <a:gd name="connsiteX23378" fmla="*/ 1118503 w 6085020"/>
              <a:gd name="connsiteY23378" fmla="*/ 2785807 h 4885973"/>
              <a:gd name="connsiteX23379" fmla="*/ 1119834 w 6085020"/>
              <a:gd name="connsiteY23379" fmla="*/ 2785238 h 4885973"/>
              <a:gd name="connsiteX23380" fmla="*/ 1118503 w 6085020"/>
              <a:gd name="connsiteY23380" fmla="*/ 2783910 h 4885973"/>
              <a:gd name="connsiteX23381" fmla="*/ 1116411 w 6085020"/>
              <a:gd name="connsiteY23381" fmla="*/ 2780686 h 4885973"/>
              <a:gd name="connsiteX23382" fmla="*/ 1110294 w 6085020"/>
              <a:gd name="connsiteY23382" fmla="*/ 2777725 h 4885973"/>
              <a:gd name="connsiteX23383" fmla="*/ 1826647 w 6085020"/>
              <a:gd name="connsiteY23383" fmla="*/ 2776703 h 4885973"/>
              <a:gd name="connsiteX23384" fmla="*/ 1826647 w 6085020"/>
              <a:gd name="connsiteY23384" fmla="*/ 2776703 h 4885973"/>
              <a:gd name="connsiteX23385" fmla="*/ 676388 w 6085020"/>
              <a:gd name="connsiteY23385" fmla="*/ 2776513 h 4885973"/>
              <a:gd name="connsiteX23386" fmla="*/ 676388 w 6085020"/>
              <a:gd name="connsiteY23386" fmla="*/ 2776513 h 4885973"/>
              <a:gd name="connsiteX23387" fmla="*/ 1779678 w 6085020"/>
              <a:gd name="connsiteY23387" fmla="*/ 2775755 h 4885973"/>
              <a:gd name="connsiteX23388" fmla="*/ 1758571 w 6085020"/>
              <a:gd name="connsiteY23388" fmla="*/ 2796618 h 4885973"/>
              <a:gd name="connsiteX23389" fmla="*/ 1758761 w 6085020"/>
              <a:gd name="connsiteY23389" fmla="*/ 2796618 h 4885973"/>
              <a:gd name="connsiteX23390" fmla="*/ 1779678 w 6085020"/>
              <a:gd name="connsiteY23390" fmla="*/ 2796618 h 4885973"/>
              <a:gd name="connsiteX23391" fmla="*/ 1659309 w 6085020"/>
              <a:gd name="connsiteY23391" fmla="*/ 2775755 h 4885973"/>
              <a:gd name="connsiteX23392" fmla="*/ 1653985 w 6085020"/>
              <a:gd name="connsiteY23392" fmla="*/ 2780876 h 4885973"/>
              <a:gd name="connsiteX23393" fmla="*/ 1653985 w 6085020"/>
              <a:gd name="connsiteY23393" fmla="*/ 2791497 h 4885973"/>
              <a:gd name="connsiteX23394" fmla="*/ 1659309 w 6085020"/>
              <a:gd name="connsiteY23394" fmla="*/ 2775755 h 4885973"/>
              <a:gd name="connsiteX23395" fmla="*/ 575034 w 6085020"/>
              <a:gd name="connsiteY23395" fmla="*/ 2775755 h 4885973"/>
              <a:gd name="connsiteX23396" fmla="*/ 575034 w 6085020"/>
              <a:gd name="connsiteY23396" fmla="*/ 2786186 h 4885973"/>
              <a:gd name="connsiteX23397" fmla="*/ 585493 w 6085020"/>
              <a:gd name="connsiteY23397" fmla="*/ 2786186 h 4885973"/>
              <a:gd name="connsiteX23398" fmla="*/ 585493 w 6085020"/>
              <a:gd name="connsiteY23398" fmla="*/ 2775755 h 4885973"/>
              <a:gd name="connsiteX23399" fmla="*/ 1942453 w 6085020"/>
              <a:gd name="connsiteY23399" fmla="*/ 2775375 h 4885973"/>
              <a:gd name="connsiteX23400" fmla="*/ 1942453 w 6085020"/>
              <a:gd name="connsiteY23400" fmla="*/ 2775375 h 4885973"/>
              <a:gd name="connsiteX23401" fmla="*/ 3783171 w 6085020"/>
              <a:gd name="connsiteY23401" fmla="*/ 2774427 h 4885973"/>
              <a:gd name="connsiteX23402" fmla="*/ 3783171 w 6085020"/>
              <a:gd name="connsiteY23402" fmla="*/ 2774427 h 4885973"/>
              <a:gd name="connsiteX23403" fmla="*/ 1519069 w 6085020"/>
              <a:gd name="connsiteY23403" fmla="*/ 2773668 h 4885973"/>
              <a:gd name="connsiteX23404" fmla="*/ 1518212 w 6085020"/>
              <a:gd name="connsiteY23404" fmla="*/ 2786186 h 4885973"/>
              <a:gd name="connsiteX23405" fmla="*/ 1519069 w 6085020"/>
              <a:gd name="connsiteY23405" fmla="*/ 2773668 h 4885973"/>
              <a:gd name="connsiteX23406" fmla="*/ 5457693 w 6085020"/>
              <a:gd name="connsiteY23406" fmla="*/ 2771961 h 4885973"/>
              <a:gd name="connsiteX23407" fmla="*/ 5455601 w 6085020"/>
              <a:gd name="connsiteY23407" fmla="*/ 2777272 h 4885973"/>
              <a:gd name="connsiteX23408" fmla="*/ 5454650 w 6085020"/>
              <a:gd name="connsiteY23408" fmla="*/ 2777082 h 4885973"/>
              <a:gd name="connsiteX23409" fmla="*/ 1199129 w 6085020"/>
              <a:gd name="connsiteY23409" fmla="*/ 2771392 h 4885973"/>
              <a:gd name="connsiteX23410" fmla="*/ 1199129 w 6085020"/>
              <a:gd name="connsiteY23410" fmla="*/ 2771392 h 4885973"/>
              <a:gd name="connsiteX23411" fmla="*/ 2005128 w 6085020"/>
              <a:gd name="connsiteY23411" fmla="*/ 2771241 h 4885973"/>
              <a:gd name="connsiteX23412" fmla="*/ 2001572 w 6085020"/>
              <a:gd name="connsiteY23412" fmla="*/ 2775622 h 4885973"/>
              <a:gd name="connsiteX23413" fmla="*/ 2001591 w 6085020"/>
              <a:gd name="connsiteY23413" fmla="*/ 2775755 h 4885973"/>
              <a:gd name="connsiteX23414" fmla="*/ 2004938 w 6085020"/>
              <a:gd name="connsiteY23414" fmla="*/ 2779946 h 4885973"/>
              <a:gd name="connsiteX23415" fmla="*/ 2005965 w 6085020"/>
              <a:gd name="connsiteY23415" fmla="*/ 2779928 h 4885973"/>
              <a:gd name="connsiteX23416" fmla="*/ 2005965 w 6085020"/>
              <a:gd name="connsiteY23416" fmla="*/ 2779169 h 4885973"/>
              <a:gd name="connsiteX23417" fmla="*/ 2009521 w 6085020"/>
              <a:gd name="connsiteY23417" fmla="*/ 2774787 h 4885973"/>
              <a:gd name="connsiteX23418" fmla="*/ 2005128 w 6085020"/>
              <a:gd name="connsiteY23418" fmla="*/ 2771241 h 4885973"/>
              <a:gd name="connsiteX23419" fmla="*/ 1960180 w 6085020"/>
              <a:gd name="connsiteY23419" fmla="*/ 2770829 h 4885973"/>
              <a:gd name="connsiteX23420" fmla="*/ 1952151 w 6085020"/>
              <a:gd name="connsiteY23420" fmla="*/ 2771013 h 4885973"/>
              <a:gd name="connsiteX23421" fmla="*/ 1962609 w 6085020"/>
              <a:gd name="connsiteY23421" fmla="*/ 2791497 h 4885973"/>
              <a:gd name="connsiteX23422" fmla="*/ 1962609 w 6085020"/>
              <a:gd name="connsiteY23422" fmla="*/ 2792066 h 4885973"/>
              <a:gd name="connsiteX23423" fmla="*/ 1973068 w 6085020"/>
              <a:gd name="connsiteY23423" fmla="*/ 2781445 h 4885973"/>
              <a:gd name="connsiteX23424" fmla="*/ 1960180 w 6085020"/>
              <a:gd name="connsiteY23424" fmla="*/ 2770829 h 4885973"/>
              <a:gd name="connsiteX23425" fmla="*/ 1900618 w 6085020"/>
              <a:gd name="connsiteY23425" fmla="*/ 2770065 h 4885973"/>
              <a:gd name="connsiteX23426" fmla="*/ 1894533 w 6085020"/>
              <a:gd name="connsiteY23426" fmla="*/ 2775755 h 4885973"/>
              <a:gd name="connsiteX23427" fmla="*/ 1895294 w 6085020"/>
              <a:gd name="connsiteY23427" fmla="*/ 2775375 h 4885973"/>
              <a:gd name="connsiteX23428" fmla="*/ 1895294 w 6085020"/>
              <a:gd name="connsiteY23428" fmla="*/ 2785807 h 4885973"/>
              <a:gd name="connsiteX23429" fmla="*/ 1900618 w 6085020"/>
              <a:gd name="connsiteY23429" fmla="*/ 2770065 h 4885973"/>
              <a:gd name="connsiteX23430" fmla="*/ 560392 w 6085020"/>
              <a:gd name="connsiteY23430" fmla="*/ 2768737 h 4885973"/>
              <a:gd name="connsiteX23431" fmla="*/ 547272 w 6085020"/>
              <a:gd name="connsiteY23431" fmla="*/ 2781824 h 4885973"/>
              <a:gd name="connsiteX23432" fmla="*/ 560392 w 6085020"/>
              <a:gd name="connsiteY23432" fmla="*/ 2794911 h 4885973"/>
              <a:gd name="connsiteX23433" fmla="*/ 573513 w 6085020"/>
              <a:gd name="connsiteY23433" fmla="*/ 2781824 h 4885973"/>
              <a:gd name="connsiteX23434" fmla="*/ 560392 w 6085020"/>
              <a:gd name="connsiteY23434" fmla="*/ 2768737 h 4885973"/>
              <a:gd name="connsiteX23435" fmla="*/ 5426697 w 6085020"/>
              <a:gd name="connsiteY23435" fmla="*/ 2767789 h 4885973"/>
              <a:gd name="connsiteX23436" fmla="*/ 5428028 w 6085020"/>
              <a:gd name="connsiteY23436" fmla="*/ 2767789 h 4885973"/>
              <a:gd name="connsiteX23437" fmla="*/ 5424035 w 6085020"/>
              <a:gd name="connsiteY23437" fmla="*/ 2773669 h 4885973"/>
              <a:gd name="connsiteX23438" fmla="*/ 5425556 w 6085020"/>
              <a:gd name="connsiteY23438" fmla="*/ 2771203 h 4885973"/>
              <a:gd name="connsiteX23439" fmla="*/ 5421183 w 6085020"/>
              <a:gd name="connsiteY23439" fmla="*/ 2772910 h 4885973"/>
              <a:gd name="connsiteX23440" fmla="*/ 5413006 w 6085020"/>
              <a:gd name="connsiteY23440" fmla="*/ 2772910 h 4885973"/>
              <a:gd name="connsiteX23441" fmla="*/ 5410343 w 6085020"/>
              <a:gd name="connsiteY23441" fmla="*/ 2773858 h 4885973"/>
              <a:gd name="connsiteX23442" fmla="*/ 5410343 w 6085020"/>
              <a:gd name="connsiteY23442" fmla="*/ 2777841 h 4885973"/>
              <a:gd name="connsiteX23443" fmla="*/ 5408822 w 6085020"/>
              <a:gd name="connsiteY23443" fmla="*/ 2777841 h 4885973"/>
              <a:gd name="connsiteX23444" fmla="*/ 5408822 w 6085020"/>
              <a:gd name="connsiteY23444" fmla="*/ 2779358 h 4885973"/>
              <a:gd name="connsiteX23445" fmla="*/ 5388666 w 6085020"/>
              <a:gd name="connsiteY23445" fmla="*/ 2787704 h 4885973"/>
              <a:gd name="connsiteX23446" fmla="*/ 5388666 w 6085020"/>
              <a:gd name="connsiteY23446" fmla="*/ 2787135 h 4885973"/>
              <a:gd name="connsiteX23447" fmla="*/ 5388285 w 6085020"/>
              <a:gd name="connsiteY23447" fmla="*/ 2787135 h 4885973"/>
              <a:gd name="connsiteX23448" fmla="*/ 5388285 w 6085020"/>
              <a:gd name="connsiteY23448" fmla="*/ 2786376 h 4885973"/>
              <a:gd name="connsiteX23449" fmla="*/ 5390187 w 6085020"/>
              <a:gd name="connsiteY23449" fmla="*/ 2784669 h 4885973"/>
              <a:gd name="connsiteX23450" fmla="*/ 5390187 w 6085020"/>
              <a:gd name="connsiteY23450" fmla="*/ 2781255 h 4885973"/>
              <a:gd name="connsiteX23451" fmla="*/ 5394751 w 6085020"/>
              <a:gd name="connsiteY23451" fmla="*/ 2778220 h 4885973"/>
              <a:gd name="connsiteX23452" fmla="*/ 5423084 w 6085020"/>
              <a:gd name="connsiteY23452" fmla="*/ 2768168 h 4885973"/>
              <a:gd name="connsiteX23453" fmla="*/ 5420042 w 6085020"/>
              <a:gd name="connsiteY23453" fmla="*/ 2769496 h 4885973"/>
              <a:gd name="connsiteX23454" fmla="*/ 5424986 w 6085020"/>
              <a:gd name="connsiteY23454" fmla="*/ 2769496 h 4885973"/>
              <a:gd name="connsiteX23455" fmla="*/ 5426697 w 6085020"/>
              <a:gd name="connsiteY23455" fmla="*/ 2769496 h 4885973"/>
              <a:gd name="connsiteX23456" fmla="*/ 5426792 w 6085020"/>
              <a:gd name="connsiteY23456" fmla="*/ 2767884 h 4885973"/>
              <a:gd name="connsiteX23457" fmla="*/ 5426697 w 6085020"/>
              <a:gd name="connsiteY23457" fmla="*/ 2767789 h 4885973"/>
              <a:gd name="connsiteX23458" fmla="*/ 384117 w 6085020"/>
              <a:gd name="connsiteY23458" fmla="*/ 2767599 h 4885973"/>
              <a:gd name="connsiteX23459" fmla="*/ 383546 w 6085020"/>
              <a:gd name="connsiteY23459" fmla="*/ 2791497 h 4885973"/>
              <a:gd name="connsiteX23460" fmla="*/ 384117 w 6085020"/>
              <a:gd name="connsiteY23460" fmla="*/ 2793773 h 4885973"/>
              <a:gd name="connsiteX23461" fmla="*/ 384117 w 6085020"/>
              <a:gd name="connsiteY23461" fmla="*/ 2767599 h 4885973"/>
              <a:gd name="connsiteX23462" fmla="*/ 5470623 w 6085020"/>
              <a:gd name="connsiteY23462" fmla="*/ 2767220 h 4885973"/>
              <a:gd name="connsiteX23463" fmla="*/ 5478420 w 6085020"/>
              <a:gd name="connsiteY23463" fmla="*/ 2770444 h 4885973"/>
              <a:gd name="connsiteX23464" fmla="*/ 5479941 w 6085020"/>
              <a:gd name="connsiteY23464" fmla="*/ 2774048 h 4885973"/>
              <a:gd name="connsiteX23465" fmla="*/ 5474617 w 6085020"/>
              <a:gd name="connsiteY23465" fmla="*/ 2774996 h 4885973"/>
              <a:gd name="connsiteX23466" fmla="*/ 5470623 w 6085020"/>
              <a:gd name="connsiteY23466" fmla="*/ 2774996 h 4885973"/>
              <a:gd name="connsiteX23467" fmla="*/ 5468912 w 6085020"/>
              <a:gd name="connsiteY23467" fmla="*/ 2774996 h 4885973"/>
              <a:gd name="connsiteX23468" fmla="*/ 5468170 w 6085020"/>
              <a:gd name="connsiteY23468" fmla="*/ 2775736 h 4885973"/>
              <a:gd name="connsiteX23469" fmla="*/ 5468912 w 6085020"/>
              <a:gd name="connsiteY23469" fmla="*/ 2777462 h 4885973"/>
              <a:gd name="connsiteX23470" fmla="*/ 5468912 w 6085020"/>
              <a:gd name="connsiteY23470" fmla="*/ 2780307 h 4885973"/>
              <a:gd name="connsiteX23471" fmla="*/ 5466820 w 6085020"/>
              <a:gd name="connsiteY23471" fmla="*/ 2780307 h 4885973"/>
              <a:gd name="connsiteX23472" fmla="*/ 5464729 w 6085020"/>
              <a:gd name="connsiteY23472" fmla="*/ 2780307 h 4885973"/>
              <a:gd name="connsiteX23473" fmla="*/ 5464729 w 6085020"/>
              <a:gd name="connsiteY23473" fmla="*/ 2774807 h 4885973"/>
              <a:gd name="connsiteX23474" fmla="*/ 5473666 w 6085020"/>
              <a:gd name="connsiteY23474" fmla="*/ 2770065 h 4885973"/>
              <a:gd name="connsiteX23475" fmla="*/ 5469483 w 6085020"/>
              <a:gd name="connsiteY23475" fmla="*/ 2768358 h 4885973"/>
              <a:gd name="connsiteX23476" fmla="*/ 5470623 w 6085020"/>
              <a:gd name="connsiteY23476" fmla="*/ 2767220 h 4885973"/>
              <a:gd name="connsiteX23477" fmla="*/ 3384793 w 6085020"/>
              <a:gd name="connsiteY23477" fmla="*/ 2765323 h 4885973"/>
              <a:gd name="connsiteX23478" fmla="*/ 3384719 w 6085020"/>
              <a:gd name="connsiteY23478" fmla="*/ 2765511 h 4885973"/>
              <a:gd name="connsiteX23479" fmla="*/ 3376765 w 6085020"/>
              <a:gd name="connsiteY23479" fmla="*/ 2765329 h 4885973"/>
              <a:gd name="connsiteX23480" fmla="*/ 3363875 w 6085020"/>
              <a:gd name="connsiteY23480" fmla="*/ 2775944 h 4885973"/>
              <a:gd name="connsiteX23481" fmla="*/ 3381417 w 6085020"/>
              <a:gd name="connsiteY23481" fmla="*/ 2773944 h 4885973"/>
              <a:gd name="connsiteX23482" fmla="*/ 3384719 w 6085020"/>
              <a:gd name="connsiteY23482" fmla="*/ 2765511 h 4885973"/>
              <a:gd name="connsiteX23483" fmla="*/ 3384793 w 6085020"/>
              <a:gd name="connsiteY23483" fmla="*/ 2765513 h 4885973"/>
              <a:gd name="connsiteX23484" fmla="*/ 5455791 w 6085020"/>
              <a:gd name="connsiteY23484" fmla="*/ 2764944 h 4885973"/>
              <a:gd name="connsiteX23485" fmla="*/ 5457503 w 6085020"/>
              <a:gd name="connsiteY23485" fmla="*/ 2769116 h 4885973"/>
              <a:gd name="connsiteX23486" fmla="*/ 5455030 w 6085020"/>
              <a:gd name="connsiteY23486" fmla="*/ 2769116 h 4885973"/>
              <a:gd name="connsiteX23487" fmla="*/ 5452749 w 6085020"/>
              <a:gd name="connsiteY23487" fmla="*/ 2769116 h 4885973"/>
              <a:gd name="connsiteX23488" fmla="*/ 5452558 w 6085020"/>
              <a:gd name="connsiteY23488" fmla="*/ 2767410 h 4885973"/>
              <a:gd name="connsiteX23489" fmla="*/ 5454080 w 6085020"/>
              <a:gd name="connsiteY23489" fmla="*/ 2765892 h 4885973"/>
              <a:gd name="connsiteX23490" fmla="*/ 637976 w 6085020"/>
              <a:gd name="connsiteY23490" fmla="*/ 2764185 h 4885973"/>
              <a:gd name="connsiteX23491" fmla="*/ 618961 w 6085020"/>
              <a:gd name="connsiteY23491" fmla="*/ 2818999 h 4885973"/>
              <a:gd name="connsiteX23492" fmla="*/ 656992 w 6085020"/>
              <a:gd name="connsiteY23492" fmla="*/ 2788083 h 4885973"/>
              <a:gd name="connsiteX23493" fmla="*/ 637976 w 6085020"/>
              <a:gd name="connsiteY23493" fmla="*/ 2764185 h 4885973"/>
              <a:gd name="connsiteX23494" fmla="*/ 2477982 w 6085020"/>
              <a:gd name="connsiteY23494" fmla="*/ 2763095 h 4885973"/>
              <a:gd name="connsiteX23495" fmla="*/ 2470708 w 6085020"/>
              <a:gd name="connsiteY23495" fmla="*/ 2775755 h 4885973"/>
              <a:gd name="connsiteX23496" fmla="*/ 2477982 w 6085020"/>
              <a:gd name="connsiteY23496" fmla="*/ 2763095 h 4885973"/>
              <a:gd name="connsiteX23497" fmla="*/ 2621512 w 6085020"/>
              <a:gd name="connsiteY23497" fmla="*/ 2762985 h 4885973"/>
              <a:gd name="connsiteX23498" fmla="*/ 2627208 w 6085020"/>
              <a:gd name="connsiteY23498" fmla="*/ 2765892 h 4885973"/>
              <a:gd name="connsiteX23499" fmla="*/ 2621512 w 6085020"/>
              <a:gd name="connsiteY23499" fmla="*/ 2762985 h 4885973"/>
              <a:gd name="connsiteX23500" fmla="*/ 5462447 w 6085020"/>
              <a:gd name="connsiteY23500" fmla="*/ 2762289 h 4885973"/>
              <a:gd name="connsiteX23501" fmla="*/ 5467961 w 6085020"/>
              <a:gd name="connsiteY23501" fmla="*/ 2763616 h 4885973"/>
              <a:gd name="connsiteX23502" fmla="*/ 5468912 w 6085020"/>
              <a:gd name="connsiteY23502" fmla="*/ 2765703 h 4885973"/>
              <a:gd name="connsiteX23503" fmla="*/ 5467961 w 6085020"/>
              <a:gd name="connsiteY23503" fmla="*/ 2765703 h 4885973"/>
              <a:gd name="connsiteX23504" fmla="*/ 5465870 w 6085020"/>
              <a:gd name="connsiteY23504" fmla="*/ 2765703 h 4885973"/>
              <a:gd name="connsiteX23505" fmla="*/ 5464729 w 6085020"/>
              <a:gd name="connsiteY23505" fmla="*/ 2765703 h 4885973"/>
              <a:gd name="connsiteX23506" fmla="*/ 5464158 w 6085020"/>
              <a:gd name="connsiteY23506" fmla="*/ 2766272 h 4885973"/>
              <a:gd name="connsiteX23507" fmla="*/ 5464729 w 6085020"/>
              <a:gd name="connsiteY23507" fmla="*/ 2763237 h 4885973"/>
              <a:gd name="connsiteX23508" fmla="*/ 5462447 w 6085020"/>
              <a:gd name="connsiteY23508" fmla="*/ 2763237 h 4885973"/>
              <a:gd name="connsiteX23509" fmla="*/ 488703 w 6085020"/>
              <a:gd name="connsiteY23509" fmla="*/ 2761720 h 4885973"/>
              <a:gd name="connsiteX23510" fmla="*/ 518938 w 6085020"/>
              <a:gd name="connsiteY23510" fmla="*/ 2778410 h 4885973"/>
              <a:gd name="connsiteX23511" fmla="*/ 519699 w 6085020"/>
              <a:gd name="connsiteY23511" fmla="*/ 2778410 h 4885973"/>
              <a:gd name="connsiteX23512" fmla="*/ 488703 w 6085020"/>
              <a:gd name="connsiteY23512" fmla="*/ 2761720 h 4885973"/>
              <a:gd name="connsiteX23513" fmla="*/ 2595261 w 6085020"/>
              <a:gd name="connsiteY23513" fmla="*/ 2760202 h 4885973"/>
              <a:gd name="connsiteX23514" fmla="*/ 2595888 w 6085020"/>
              <a:gd name="connsiteY23514" fmla="*/ 2760802 h 4885973"/>
              <a:gd name="connsiteX23515" fmla="*/ 2587869 w 6085020"/>
              <a:gd name="connsiteY23515" fmla="*/ 2764233 h 4885973"/>
              <a:gd name="connsiteX23516" fmla="*/ 2580619 w 6085020"/>
              <a:gd name="connsiteY23516" fmla="*/ 2776134 h 4885973"/>
              <a:gd name="connsiteX23517" fmla="*/ 2600622 w 6085020"/>
              <a:gd name="connsiteY23517" fmla="*/ 2765332 h 4885973"/>
              <a:gd name="connsiteX23518" fmla="*/ 2595888 w 6085020"/>
              <a:gd name="connsiteY23518" fmla="*/ 2760802 h 4885973"/>
              <a:gd name="connsiteX23519" fmla="*/ 2596402 w 6085020"/>
              <a:gd name="connsiteY23519" fmla="*/ 2760582 h 4885973"/>
              <a:gd name="connsiteX23520" fmla="*/ 2291961 w 6085020"/>
              <a:gd name="connsiteY23520" fmla="*/ 2760202 h 4885973"/>
              <a:gd name="connsiteX23521" fmla="*/ 2291771 w 6085020"/>
              <a:gd name="connsiteY23521" fmla="*/ 2760961 h 4885973"/>
              <a:gd name="connsiteX23522" fmla="*/ 2286446 w 6085020"/>
              <a:gd name="connsiteY23522" fmla="*/ 2776513 h 4885973"/>
              <a:gd name="connsiteX23523" fmla="*/ 2291961 w 6085020"/>
              <a:gd name="connsiteY23523" fmla="*/ 2760202 h 4885973"/>
              <a:gd name="connsiteX23524" fmla="*/ 1409062 w 6085020"/>
              <a:gd name="connsiteY23524" fmla="*/ 2760202 h 4885973"/>
              <a:gd name="connsiteX23525" fmla="*/ 1383011 w 6085020"/>
              <a:gd name="connsiteY23525" fmla="*/ 2775755 h 4885973"/>
              <a:gd name="connsiteX23526" fmla="*/ 1424085 w 6085020"/>
              <a:gd name="connsiteY23526" fmla="*/ 2780876 h 4885973"/>
              <a:gd name="connsiteX23527" fmla="*/ 1424846 w 6085020"/>
              <a:gd name="connsiteY23527" fmla="*/ 2780876 h 4885973"/>
              <a:gd name="connsiteX23528" fmla="*/ 1409062 w 6085020"/>
              <a:gd name="connsiteY23528" fmla="*/ 2760202 h 4885973"/>
              <a:gd name="connsiteX23529" fmla="*/ 1591043 w 6085020"/>
              <a:gd name="connsiteY23529" fmla="*/ 2759823 h 4885973"/>
              <a:gd name="connsiteX23530" fmla="*/ 1591043 w 6085020"/>
              <a:gd name="connsiteY23530" fmla="*/ 2759823 h 4885973"/>
              <a:gd name="connsiteX23531" fmla="*/ 2488596 w 6085020"/>
              <a:gd name="connsiteY23531" fmla="*/ 2759485 h 4885973"/>
              <a:gd name="connsiteX23532" fmla="*/ 2491055 w 6085020"/>
              <a:gd name="connsiteY23532" fmla="*/ 2775755 h 4885973"/>
              <a:gd name="connsiteX23533" fmla="*/ 2491626 w 6085020"/>
              <a:gd name="connsiteY23533" fmla="*/ 2775755 h 4885973"/>
              <a:gd name="connsiteX23534" fmla="*/ 2496760 w 6085020"/>
              <a:gd name="connsiteY23534" fmla="*/ 2760202 h 4885973"/>
              <a:gd name="connsiteX23535" fmla="*/ 2488596 w 6085020"/>
              <a:gd name="connsiteY23535" fmla="*/ 2759485 h 4885973"/>
              <a:gd name="connsiteX23536" fmla="*/ 2894188 w 6085020"/>
              <a:gd name="connsiteY23536" fmla="*/ 2759444 h 4885973"/>
              <a:gd name="connsiteX23537" fmla="*/ 2894188 w 6085020"/>
              <a:gd name="connsiteY23537" fmla="*/ 2759444 h 4885973"/>
              <a:gd name="connsiteX23538" fmla="*/ 3264613 w 6085020"/>
              <a:gd name="connsiteY23538" fmla="*/ 2759064 h 4885973"/>
              <a:gd name="connsiteX23539" fmla="*/ 3264613 w 6085020"/>
              <a:gd name="connsiteY23539" fmla="*/ 2759064 h 4885973"/>
              <a:gd name="connsiteX23540" fmla="*/ 3247689 w 6085020"/>
              <a:gd name="connsiteY23540" fmla="*/ 2759064 h 4885973"/>
              <a:gd name="connsiteX23541" fmla="*/ 3247689 w 6085020"/>
              <a:gd name="connsiteY23541" fmla="*/ 2759064 h 4885973"/>
              <a:gd name="connsiteX23542" fmla="*/ 1215863 w 6085020"/>
              <a:gd name="connsiteY23542" fmla="*/ 2759064 h 4885973"/>
              <a:gd name="connsiteX23543" fmla="*/ 1215863 w 6085020"/>
              <a:gd name="connsiteY23543" fmla="*/ 2759064 h 4885973"/>
              <a:gd name="connsiteX23544" fmla="*/ 2450932 w 6085020"/>
              <a:gd name="connsiteY23544" fmla="*/ 2757167 h 4885973"/>
              <a:gd name="connsiteX23545" fmla="*/ 2446749 w 6085020"/>
              <a:gd name="connsiteY23545" fmla="*/ 2764564 h 4885973"/>
              <a:gd name="connsiteX23546" fmla="*/ 2449221 w 6085020"/>
              <a:gd name="connsiteY23546" fmla="*/ 2760392 h 4885973"/>
              <a:gd name="connsiteX23547" fmla="*/ 1973828 w 6085020"/>
              <a:gd name="connsiteY23547" fmla="*/ 2755840 h 4885973"/>
              <a:gd name="connsiteX23548" fmla="*/ 1973828 w 6085020"/>
              <a:gd name="connsiteY23548" fmla="*/ 2762099 h 4885973"/>
              <a:gd name="connsiteX23549" fmla="*/ 1973828 w 6085020"/>
              <a:gd name="connsiteY23549" fmla="*/ 2768168 h 4885973"/>
              <a:gd name="connsiteX23550" fmla="*/ 1979913 w 6085020"/>
              <a:gd name="connsiteY23550" fmla="*/ 2765133 h 4885973"/>
              <a:gd name="connsiteX23551" fmla="*/ 1984667 w 6085020"/>
              <a:gd name="connsiteY23551" fmla="*/ 2762478 h 4885973"/>
              <a:gd name="connsiteX23552" fmla="*/ 1982956 w 6085020"/>
              <a:gd name="connsiteY23552" fmla="*/ 2758875 h 4885973"/>
              <a:gd name="connsiteX23553" fmla="*/ 1977632 w 6085020"/>
              <a:gd name="connsiteY23553" fmla="*/ 2755840 h 4885973"/>
              <a:gd name="connsiteX23554" fmla="*/ 1308850 w 6085020"/>
              <a:gd name="connsiteY23554" fmla="*/ 2755081 h 4885973"/>
              <a:gd name="connsiteX23555" fmla="*/ 1293067 w 6085020"/>
              <a:gd name="connsiteY23555" fmla="*/ 2775944 h 4885973"/>
              <a:gd name="connsiteX23556" fmla="*/ 1319499 w 6085020"/>
              <a:gd name="connsiteY23556" fmla="*/ 2780876 h 4885973"/>
              <a:gd name="connsiteX23557" fmla="*/ 1319308 w 6085020"/>
              <a:gd name="connsiteY23557" fmla="*/ 2781066 h 4885973"/>
              <a:gd name="connsiteX23558" fmla="*/ 1308850 w 6085020"/>
              <a:gd name="connsiteY23558" fmla="*/ 2755081 h 4885973"/>
              <a:gd name="connsiteX23559" fmla="*/ 1334331 w 6085020"/>
              <a:gd name="connsiteY23559" fmla="*/ 2754892 h 4885973"/>
              <a:gd name="connsiteX23560" fmla="*/ 1336845 w 6085020"/>
              <a:gd name="connsiteY23560" fmla="*/ 2780523 h 4885973"/>
              <a:gd name="connsiteX23561" fmla="*/ 1344783 w 6085020"/>
              <a:gd name="connsiteY23561" fmla="*/ 2780845 h 4885973"/>
              <a:gd name="connsiteX23562" fmla="*/ 1344790 w 6085020"/>
              <a:gd name="connsiteY23562" fmla="*/ 2780876 h 4885973"/>
              <a:gd name="connsiteX23563" fmla="*/ 1345550 w 6085020"/>
              <a:gd name="connsiteY23563" fmla="*/ 2780876 h 4885973"/>
              <a:gd name="connsiteX23564" fmla="*/ 1344783 w 6085020"/>
              <a:gd name="connsiteY23564" fmla="*/ 2780845 h 4885973"/>
              <a:gd name="connsiteX23565" fmla="*/ 1341415 w 6085020"/>
              <a:gd name="connsiteY23565" fmla="*/ 2766106 h 4885973"/>
              <a:gd name="connsiteX23566" fmla="*/ 1334331 w 6085020"/>
              <a:gd name="connsiteY23566" fmla="*/ 2754892 h 4885973"/>
              <a:gd name="connsiteX23567" fmla="*/ 111622 w 6085020"/>
              <a:gd name="connsiteY23567" fmla="*/ 2754892 h 4885973"/>
              <a:gd name="connsiteX23568" fmla="*/ 111622 w 6085020"/>
              <a:gd name="connsiteY23568" fmla="*/ 2754892 h 4885973"/>
              <a:gd name="connsiteX23569" fmla="*/ 1439678 w 6085020"/>
              <a:gd name="connsiteY23569" fmla="*/ 2754323 h 4885973"/>
              <a:gd name="connsiteX23570" fmla="*/ 1439678 w 6085020"/>
              <a:gd name="connsiteY23570" fmla="*/ 2754323 h 4885973"/>
              <a:gd name="connsiteX23571" fmla="*/ 2791883 w 6085020"/>
              <a:gd name="connsiteY23571" fmla="*/ 2752474 h 4885973"/>
              <a:gd name="connsiteX23572" fmla="*/ 2778572 w 6085020"/>
              <a:gd name="connsiteY23572" fmla="*/ 2761151 h 4885973"/>
              <a:gd name="connsiteX23573" fmla="*/ 2794355 w 6085020"/>
              <a:gd name="connsiteY23573" fmla="*/ 2771392 h 4885973"/>
              <a:gd name="connsiteX23574" fmla="*/ 2799109 w 6085020"/>
              <a:gd name="connsiteY23574" fmla="*/ 2765323 h 4885973"/>
              <a:gd name="connsiteX23575" fmla="*/ 2799490 w 6085020"/>
              <a:gd name="connsiteY23575" fmla="*/ 2766272 h 4885973"/>
              <a:gd name="connsiteX23576" fmla="*/ 2791883 w 6085020"/>
              <a:gd name="connsiteY23576" fmla="*/ 2752474 h 4885973"/>
              <a:gd name="connsiteX23577" fmla="*/ 216208 w 6085020"/>
              <a:gd name="connsiteY23577" fmla="*/ 2750150 h 4885973"/>
              <a:gd name="connsiteX23578" fmla="*/ 216208 w 6085020"/>
              <a:gd name="connsiteY23578" fmla="*/ 2750150 h 4885973"/>
              <a:gd name="connsiteX23579" fmla="*/ 2161323 w 6085020"/>
              <a:gd name="connsiteY23579" fmla="*/ 2749581 h 4885973"/>
              <a:gd name="connsiteX23580" fmla="*/ 2161323 w 6085020"/>
              <a:gd name="connsiteY23580" fmla="*/ 2749581 h 4885973"/>
              <a:gd name="connsiteX23581" fmla="*/ 1508134 w 6085020"/>
              <a:gd name="connsiteY23581" fmla="*/ 2748253 h 4885973"/>
              <a:gd name="connsiteX23582" fmla="*/ 1497676 w 6085020"/>
              <a:gd name="connsiteY23582" fmla="*/ 2753564 h 4885973"/>
              <a:gd name="connsiteX23583" fmla="*/ 1481893 w 6085020"/>
              <a:gd name="connsiteY23583" fmla="*/ 2774427 h 4885973"/>
              <a:gd name="connsiteX23584" fmla="*/ 1507754 w 6085020"/>
              <a:gd name="connsiteY23584" fmla="*/ 2750150 h 4885973"/>
              <a:gd name="connsiteX23585" fmla="*/ 317598 w 6085020"/>
              <a:gd name="connsiteY23585" fmla="*/ 2746478 h 4885973"/>
              <a:gd name="connsiteX23586" fmla="*/ 314710 w 6085020"/>
              <a:gd name="connsiteY23586" fmla="*/ 2760961 h 4885973"/>
              <a:gd name="connsiteX23587" fmla="*/ 317598 w 6085020"/>
              <a:gd name="connsiteY23587" fmla="*/ 2746478 h 4885973"/>
              <a:gd name="connsiteX23588" fmla="*/ 3313151 w 6085020"/>
              <a:gd name="connsiteY23588" fmla="*/ 2745337 h 4885973"/>
              <a:gd name="connsiteX23589" fmla="*/ 3301124 w 6085020"/>
              <a:gd name="connsiteY23589" fmla="*/ 2760202 h 4885973"/>
              <a:gd name="connsiteX23590" fmla="*/ 3301694 w 6085020"/>
              <a:gd name="connsiteY23590" fmla="*/ 2759633 h 4885973"/>
              <a:gd name="connsiteX23591" fmla="*/ 3322611 w 6085020"/>
              <a:gd name="connsiteY23591" fmla="*/ 2764754 h 4885973"/>
              <a:gd name="connsiteX23592" fmla="*/ 3313151 w 6085020"/>
              <a:gd name="connsiteY23592" fmla="*/ 2745337 h 4885973"/>
              <a:gd name="connsiteX23593" fmla="*/ 2229970 w 6085020"/>
              <a:gd name="connsiteY23593" fmla="*/ 2744460 h 4885973"/>
              <a:gd name="connsiteX23594" fmla="*/ 2213426 w 6085020"/>
              <a:gd name="connsiteY23594" fmla="*/ 2760202 h 4885973"/>
              <a:gd name="connsiteX23595" fmla="*/ 2214187 w 6085020"/>
              <a:gd name="connsiteY23595" fmla="*/ 2760202 h 4885973"/>
              <a:gd name="connsiteX23596" fmla="*/ 2229970 w 6085020"/>
              <a:gd name="connsiteY23596" fmla="*/ 2744460 h 4885973"/>
              <a:gd name="connsiteX23597" fmla="*/ 3433687 w 6085020"/>
              <a:gd name="connsiteY23597" fmla="*/ 2743275 h 4885973"/>
              <a:gd name="connsiteX23598" fmla="*/ 3437466 w 6085020"/>
              <a:gd name="connsiteY23598" fmla="*/ 2760202 h 4885973"/>
              <a:gd name="connsiteX23599" fmla="*/ 3433687 w 6085020"/>
              <a:gd name="connsiteY23599" fmla="*/ 2743275 h 4885973"/>
              <a:gd name="connsiteX23600" fmla="*/ 3730498 w 6085020"/>
              <a:gd name="connsiteY23600" fmla="*/ 2743132 h 4885973"/>
              <a:gd name="connsiteX23601" fmla="*/ 3730498 w 6085020"/>
              <a:gd name="connsiteY23601" fmla="*/ 2743132 h 4885973"/>
              <a:gd name="connsiteX23602" fmla="*/ 351600 w 6085020"/>
              <a:gd name="connsiteY23602" fmla="*/ 2742943 h 4885973"/>
              <a:gd name="connsiteX23603" fmla="*/ 338479 w 6085020"/>
              <a:gd name="connsiteY23603" fmla="*/ 2756030 h 4885973"/>
              <a:gd name="connsiteX23604" fmla="*/ 351600 w 6085020"/>
              <a:gd name="connsiteY23604" fmla="*/ 2769116 h 4885973"/>
              <a:gd name="connsiteX23605" fmla="*/ 364721 w 6085020"/>
              <a:gd name="connsiteY23605" fmla="*/ 2756030 h 4885973"/>
              <a:gd name="connsiteX23606" fmla="*/ 351600 w 6085020"/>
              <a:gd name="connsiteY23606" fmla="*/ 2742943 h 4885973"/>
              <a:gd name="connsiteX23607" fmla="*/ 1856502 w 6085020"/>
              <a:gd name="connsiteY23607" fmla="*/ 2742753 h 4885973"/>
              <a:gd name="connsiteX23608" fmla="*/ 1851938 w 6085020"/>
              <a:gd name="connsiteY23608" fmla="*/ 2748633 h 4885973"/>
              <a:gd name="connsiteX23609" fmla="*/ 1843761 w 6085020"/>
              <a:gd name="connsiteY23609" fmla="*/ 2744080 h 4885973"/>
              <a:gd name="connsiteX23610" fmla="*/ 1843761 w 6085020"/>
              <a:gd name="connsiteY23610" fmla="*/ 2758116 h 4885973"/>
              <a:gd name="connsiteX23611" fmla="*/ 1835394 w 6085020"/>
              <a:gd name="connsiteY23611" fmla="*/ 2769116 h 4885973"/>
              <a:gd name="connsiteX23612" fmla="*/ 1848515 w 6085020"/>
              <a:gd name="connsiteY23612" fmla="*/ 2779358 h 4885973"/>
              <a:gd name="connsiteX23613" fmla="*/ 1861826 w 6085020"/>
              <a:gd name="connsiteY23613" fmla="*/ 2789600 h 4885973"/>
              <a:gd name="connsiteX23614" fmla="*/ 1861826 w 6085020"/>
              <a:gd name="connsiteY23614" fmla="*/ 2785807 h 4885973"/>
              <a:gd name="connsiteX23615" fmla="*/ 1870003 w 6085020"/>
              <a:gd name="connsiteY23615" fmla="*/ 2791118 h 4885973"/>
              <a:gd name="connsiteX23616" fmla="*/ 1885596 w 6085020"/>
              <a:gd name="connsiteY23616" fmla="*/ 2754512 h 4885973"/>
              <a:gd name="connsiteX23617" fmla="*/ 1864694 w 6085020"/>
              <a:gd name="connsiteY23617" fmla="*/ 2771392 h 4885973"/>
              <a:gd name="connsiteX23618" fmla="*/ 1859924 w 6085020"/>
              <a:gd name="connsiteY23618" fmla="*/ 2770254 h 4885973"/>
              <a:gd name="connsiteX23619" fmla="*/ 1613009 w 6085020"/>
              <a:gd name="connsiteY23619" fmla="*/ 2741348 h 4885973"/>
              <a:gd name="connsiteX23620" fmla="*/ 1617474 w 6085020"/>
              <a:gd name="connsiteY23620" fmla="*/ 2750150 h 4885973"/>
              <a:gd name="connsiteX23621" fmla="*/ 1613009 w 6085020"/>
              <a:gd name="connsiteY23621" fmla="*/ 2741348 h 4885973"/>
              <a:gd name="connsiteX23622" fmla="*/ 2954461 w 6085020"/>
              <a:gd name="connsiteY23622" fmla="*/ 2741008 h 4885973"/>
              <a:gd name="connsiteX23623" fmla="*/ 2954277 w 6085020"/>
              <a:gd name="connsiteY23623" fmla="*/ 2741425 h 4885973"/>
              <a:gd name="connsiteX23624" fmla="*/ 2954277 w 6085020"/>
              <a:gd name="connsiteY23624" fmla="*/ 2741046 h 4885973"/>
              <a:gd name="connsiteX23625" fmla="*/ 1988661 w 6085020"/>
              <a:gd name="connsiteY23625" fmla="*/ 2740477 h 4885973"/>
              <a:gd name="connsiteX23626" fmla="*/ 1988693 w 6085020"/>
              <a:gd name="connsiteY23626" fmla="*/ 2740491 h 4885973"/>
              <a:gd name="connsiteX23627" fmla="*/ 1988661 w 6085020"/>
              <a:gd name="connsiteY23627" fmla="*/ 2740573 h 4885973"/>
              <a:gd name="connsiteX23628" fmla="*/ 1816188 w 6085020"/>
              <a:gd name="connsiteY23628" fmla="*/ 2740098 h 4885973"/>
              <a:gd name="connsiteX23629" fmla="*/ 1821323 w 6085020"/>
              <a:gd name="connsiteY23629" fmla="*/ 2765323 h 4885973"/>
              <a:gd name="connsiteX23630" fmla="*/ 1821323 w 6085020"/>
              <a:gd name="connsiteY23630" fmla="*/ 2766272 h 4885973"/>
              <a:gd name="connsiteX23631" fmla="*/ 1816188 w 6085020"/>
              <a:gd name="connsiteY23631" fmla="*/ 2740098 h 4885973"/>
              <a:gd name="connsiteX23632" fmla="*/ 915415 w 6085020"/>
              <a:gd name="connsiteY23632" fmla="*/ 2740098 h 4885973"/>
              <a:gd name="connsiteX23633" fmla="*/ 893927 w 6085020"/>
              <a:gd name="connsiteY23633" fmla="*/ 2742374 h 4885973"/>
              <a:gd name="connsiteX23634" fmla="*/ 896400 w 6085020"/>
              <a:gd name="connsiteY23634" fmla="*/ 2754323 h 4885973"/>
              <a:gd name="connsiteX23635" fmla="*/ 916366 w 6085020"/>
              <a:gd name="connsiteY23635" fmla="*/ 2740287 h 4885973"/>
              <a:gd name="connsiteX23636" fmla="*/ 1722061 w 6085020"/>
              <a:gd name="connsiteY23636" fmla="*/ 2739149 h 4885973"/>
              <a:gd name="connsiteX23637" fmla="*/ 1721871 w 6085020"/>
              <a:gd name="connsiteY23637" fmla="*/ 2739529 h 4885973"/>
              <a:gd name="connsiteX23638" fmla="*/ 1706088 w 6085020"/>
              <a:gd name="connsiteY23638" fmla="*/ 2760582 h 4885973"/>
              <a:gd name="connsiteX23639" fmla="*/ 1722061 w 6085020"/>
              <a:gd name="connsiteY23639" fmla="*/ 2739149 h 4885973"/>
              <a:gd name="connsiteX23640" fmla="*/ 1360382 w 6085020"/>
              <a:gd name="connsiteY23640" fmla="*/ 2739149 h 4885973"/>
              <a:gd name="connsiteX23641" fmla="*/ 1360739 w 6085020"/>
              <a:gd name="connsiteY23641" fmla="*/ 2765442 h 4885973"/>
              <a:gd name="connsiteX23642" fmla="*/ 1376033 w 6085020"/>
              <a:gd name="connsiteY23642" fmla="*/ 2785041 h 4885973"/>
              <a:gd name="connsiteX23643" fmla="*/ 1376165 w 6085020"/>
              <a:gd name="connsiteY23643" fmla="*/ 2786186 h 4885973"/>
              <a:gd name="connsiteX23644" fmla="*/ 1376926 w 6085020"/>
              <a:gd name="connsiteY23644" fmla="*/ 2786186 h 4885973"/>
              <a:gd name="connsiteX23645" fmla="*/ 1376033 w 6085020"/>
              <a:gd name="connsiteY23645" fmla="*/ 2785041 h 4885973"/>
              <a:gd name="connsiteX23646" fmla="*/ 1372909 w 6085020"/>
              <a:gd name="connsiteY23646" fmla="*/ 2758045 h 4885973"/>
              <a:gd name="connsiteX23647" fmla="*/ 1360382 w 6085020"/>
              <a:gd name="connsiteY23647" fmla="*/ 2739149 h 4885973"/>
              <a:gd name="connsiteX23648" fmla="*/ 1314174 w 6085020"/>
              <a:gd name="connsiteY23648" fmla="*/ 2739149 h 4885973"/>
              <a:gd name="connsiteX23649" fmla="*/ 1314174 w 6085020"/>
              <a:gd name="connsiteY23649" fmla="*/ 2739149 h 4885973"/>
              <a:gd name="connsiteX23650" fmla="*/ 2015663 w 6085020"/>
              <a:gd name="connsiteY23650" fmla="*/ 2738391 h 4885973"/>
              <a:gd name="connsiteX23651" fmla="*/ 2014142 w 6085020"/>
              <a:gd name="connsiteY23651" fmla="*/ 2754133 h 4885973"/>
              <a:gd name="connsiteX23652" fmla="*/ 2024600 w 6085020"/>
              <a:gd name="connsiteY23652" fmla="*/ 2738391 h 4885973"/>
              <a:gd name="connsiteX23653" fmla="*/ 85832 w 6085020"/>
              <a:gd name="connsiteY23653" fmla="*/ 2735996 h 4885973"/>
              <a:gd name="connsiteX23654" fmla="*/ 83669 w 6085020"/>
              <a:gd name="connsiteY23654" fmla="*/ 2751288 h 4885973"/>
              <a:gd name="connsiteX23655" fmla="*/ 80627 w 6085020"/>
              <a:gd name="connsiteY23655" fmla="*/ 2781255 h 4885973"/>
              <a:gd name="connsiteX23656" fmla="*/ 68076 w 6085020"/>
              <a:gd name="connsiteY23656" fmla="*/ 2770444 h 4885973"/>
              <a:gd name="connsiteX23657" fmla="*/ 85571 w 6085020"/>
              <a:gd name="connsiteY23657" fmla="*/ 2817481 h 4885973"/>
              <a:gd name="connsiteX23658" fmla="*/ 85571 w 6085020"/>
              <a:gd name="connsiteY23658" fmla="*/ 2818050 h 4885973"/>
              <a:gd name="connsiteX23659" fmla="*/ 106488 w 6085020"/>
              <a:gd name="connsiteY23659" fmla="*/ 2786755 h 4885973"/>
              <a:gd name="connsiteX23660" fmla="*/ 90705 w 6085020"/>
              <a:gd name="connsiteY23660" fmla="*/ 2797187 h 4885973"/>
              <a:gd name="connsiteX23661" fmla="*/ 85571 w 6085020"/>
              <a:gd name="connsiteY23661" fmla="*/ 2792066 h 4885973"/>
              <a:gd name="connsiteX23662" fmla="*/ 87282 w 6085020"/>
              <a:gd name="connsiteY23662" fmla="*/ 2787893 h 4885973"/>
              <a:gd name="connsiteX23663" fmla="*/ 87282 w 6085020"/>
              <a:gd name="connsiteY23663" fmla="*/ 2785048 h 4885973"/>
              <a:gd name="connsiteX23664" fmla="*/ 94318 w 6085020"/>
              <a:gd name="connsiteY23664" fmla="*/ 2775755 h 4885973"/>
              <a:gd name="connsiteX23665" fmla="*/ 89944 w 6085020"/>
              <a:gd name="connsiteY23665" fmla="*/ 2777272 h 4885973"/>
              <a:gd name="connsiteX23666" fmla="*/ 95839 w 6085020"/>
              <a:gd name="connsiteY23666" fmla="*/ 2752047 h 4885973"/>
              <a:gd name="connsiteX23667" fmla="*/ 90134 w 6085020"/>
              <a:gd name="connsiteY23667" fmla="*/ 2748443 h 4885973"/>
              <a:gd name="connsiteX23668" fmla="*/ 85832 w 6085020"/>
              <a:gd name="connsiteY23668" fmla="*/ 2735996 h 4885973"/>
              <a:gd name="connsiteX23669" fmla="*/ 3406762 w 6085020"/>
              <a:gd name="connsiteY23669" fmla="*/ 2735469 h 4885973"/>
              <a:gd name="connsiteX23670" fmla="*/ 3411414 w 6085020"/>
              <a:gd name="connsiteY23670" fmla="*/ 2739149 h 4885973"/>
              <a:gd name="connsiteX23671" fmla="*/ 3406762 w 6085020"/>
              <a:gd name="connsiteY23671" fmla="*/ 2735469 h 4885973"/>
              <a:gd name="connsiteX23672" fmla="*/ 2809948 w 6085020"/>
              <a:gd name="connsiteY23672" fmla="*/ 2735166 h 4885973"/>
              <a:gd name="connsiteX23673" fmla="*/ 2809948 w 6085020"/>
              <a:gd name="connsiteY23673" fmla="*/ 2735166 h 4885973"/>
              <a:gd name="connsiteX23674" fmla="*/ 1900618 w 6085020"/>
              <a:gd name="connsiteY23674" fmla="*/ 2735166 h 4885973"/>
              <a:gd name="connsiteX23675" fmla="*/ 1900618 w 6085020"/>
              <a:gd name="connsiteY23675" fmla="*/ 2735166 h 4885973"/>
              <a:gd name="connsiteX23676" fmla="*/ 2449791 w 6085020"/>
              <a:gd name="connsiteY23676" fmla="*/ 2734597 h 4885973"/>
              <a:gd name="connsiteX23677" fmla="*/ 2434008 w 6085020"/>
              <a:gd name="connsiteY23677" fmla="*/ 2750150 h 4885973"/>
              <a:gd name="connsiteX23678" fmla="*/ 2449791 w 6085020"/>
              <a:gd name="connsiteY23678" fmla="*/ 2734597 h 4885973"/>
              <a:gd name="connsiteX23679" fmla="*/ 1984287 w 6085020"/>
              <a:gd name="connsiteY23679" fmla="*/ 2733649 h 4885973"/>
              <a:gd name="connsiteX23680" fmla="*/ 1988209 w 6085020"/>
              <a:gd name="connsiteY23680" fmla="*/ 2741757 h 4885973"/>
              <a:gd name="connsiteX23681" fmla="*/ 1988661 w 6085020"/>
              <a:gd name="connsiteY23681" fmla="*/ 2740573 h 4885973"/>
              <a:gd name="connsiteX23682" fmla="*/ 1988661 w 6085020"/>
              <a:gd name="connsiteY23682" fmla="*/ 2744460 h 4885973"/>
              <a:gd name="connsiteX23683" fmla="*/ 1993224 w 6085020"/>
              <a:gd name="connsiteY23683" fmla="*/ 2750150 h 4885973"/>
              <a:gd name="connsiteX23684" fmla="*/ 1997598 w 6085020"/>
              <a:gd name="connsiteY23684" fmla="*/ 2752236 h 4885973"/>
              <a:gd name="connsiteX23685" fmla="*/ 1997598 w 6085020"/>
              <a:gd name="connsiteY23685" fmla="*/ 2748253 h 4885973"/>
              <a:gd name="connsiteX23686" fmla="*/ 1992844 w 6085020"/>
              <a:gd name="connsiteY23686" fmla="*/ 2742374 h 4885973"/>
              <a:gd name="connsiteX23687" fmla="*/ 1988693 w 6085020"/>
              <a:gd name="connsiteY23687" fmla="*/ 2740491 h 4885973"/>
              <a:gd name="connsiteX23688" fmla="*/ 1990144 w 6085020"/>
              <a:gd name="connsiteY23688" fmla="*/ 2736690 h 4885973"/>
              <a:gd name="connsiteX23689" fmla="*/ 1984287 w 6085020"/>
              <a:gd name="connsiteY23689" fmla="*/ 2733649 h 4885973"/>
              <a:gd name="connsiteX23690" fmla="*/ 728681 w 6085020"/>
              <a:gd name="connsiteY23690" fmla="*/ 2733649 h 4885973"/>
              <a:gd name="connsiteX23691" fmla="*/ 728681 w 6085020"/>
              <a:gd name="connsiteY23691" fmla="*/ 2733649 h 4885973"/>
              <a:gd name="connsiteX23692" fmla="*/ 2674082 w 6085020"/>
              <a:gd name="connsiteY23692" fmla="*/ 2733459 h 4885973"/>
              <a:gd name="connsiteX23693" fmla="*/ 2673226 w 6085020"/>
              <a:gd name="connsiteY23693" fmla="*/ 2745977 h 4885973"/>
              <a:gd name="connsiteX23694" fmla="*/ 2674082 w 6085020"/>
              <a:gd name="connsiteY23694" fmla="*/ 2733459 h 4885973"/>
              <a:gd name="connsiteX23695" fmla="*/ 3112298 w 6085020"/>
              <a:gd name="connsiteY23695" fmla="*/ 2733459 h 4885973"/>
              <a:gd name="connsiteX23696" fmla="*/ 3108114 w 6085020"/>
              <a:gd name="connsiteY23696" fmla="*/ 2748253 h 4885973"/>
              <a:gd name="connsiteX23697" fmla="*/ 3120855 w 6085020"/>
              <a:gd name="connsiteY23697" fmla="*/ 2738580 h 4885973"/>
              <a:gd name="connsiteX23698" fmla="*/ 3112298 w 6085020"/>
              <a:gd name="connsiteY23698" fmla="*/ 2733649 h 4885973"/>
              <a:gd name="connsiteX23699" fmla="*/ 3264613 w 6085020"/>
              <a:gd name="connsiteY23699" fmla="*/ 2733080 h 4885973"/>
              <a:gd name="connsiteX23700" fmla="*/ 3264613 w 6085020"/>
              <a:gd name="connsiteY23700" fmla="*/ 2733080 h 4885973"/>
              <a:gd name="connsiteX23701" fmla="*/ 1467581 w 6085020"/>
              <a:gd name="connsiteY23701" fmla="*/ 2730377 h 4885973"/>
              <a:gd name="connsiteX23702" fmla="*/ 1460595 w 6085020"/>
              <a:gd name="connsiteY23702" fmla="*/ 2734028 h 4885973"/>
              <a:gd name="connsiteX23703" fmla="*/ 1460785 w 6085020"/>
              <a:gd name="connsiteY23703" fmla="*/ 2734028 h 4885973"/>
              <a:gd name="connsiteX23704" fmla="*/ 1476378 w 6085020"/>
              <a:gd name="connsiteY23704" fmla="*/ 2749581 h 4885973"/>
              <a:gd name="connsiteX23705" fmla="*/ 1467581 w 6085020"/>
              <a:gd name="connsiteY23705" fmla="*/ 2730377 h 4885973"/>
              <a:gd name="connsiteX23706" fmla="*/ 2092867 w 6085020"/>
              <a:gd name="connsiteY23706" fmla="*/ 2728907 h 4885973"/>
              <a:gd name="connsiteX23707" fmla="*/ 2092867 w 6085020"/>
              <a:gd name="connsiteY23707" fmla="*/ 2728907 h 4885973"/>
              <a:gd name="connsiteX23708" fmla="*/ 1249783 w 6085020"/>
              <a:gd name="connsiteY23708" fmla="*/ 2725730 h 4885973"/>
              <a:gd name="connsiteX23709" fmla="*/ 1244955 w 6085020"/>
              <a:gd name="connsiteY23709" fmla="*/ 2726021 h 4885973"/>
              <a:gd name="connsiteX23710" fmla="*/ 1241152 w 6085020"/>
              <a:gd name="connsiteY23710" fmla="*/ 2733652 h 4885973"/>
              <a:gd name="connsiteX23711" fmla="*/ 1240964 w 6085020"/>
              <a:gd name="connsiteY23711" fmla="*/ 2733649 h 4885973"/>
              <a:gd name="connsiteX23712" fmla="*/ 1240964 w 6085020"/>
              <a:gd name="connsiteY23712" fmla="*/ 2734028 h 4885973"/>
              <a:gd name="connsiteX23713" fmla="*/ 1241152 w 6085020"/>
              <a:gd name="connsiteY23713" fmla="*/ 2733652 h 4885973"/>
              <a:gd name="connsiteX23714" fmla="*/ 1247843 w 6085020"/>
              <a:gd name="connsiteY23714" fmla="*/ 2733756 h 4885973"/>
              <a:gd name="connsiteX23715" fmla="*/ 1261881 w 6085020"/>
              <a:gd name="connsiteY23715" fmla="*/ 2733649 h 4885973"/>
              <a:gd name="connsiteX23716" fmla="*/ 1249783 w 6085020"/>
              <a:gd name="connsiteY23716" fmla="*/ 2725730 h 4885973"/>
              <a:gd name="connsiteX23717" fmla="*/ 2966067 w 6085020"/>
              <a:gd name="connsiteY23717" fmla="*/ 2725114 h 4885973"/>
              <a:gd name="connsiteX23718" fmla="*/ 2964356 w 6085020"/>
              <a:gd name="connsiteY23718" fmla="*/ 2738960 h 4885973"/>
              <a:gd name="connsiteX23719" fmla="*/ 2954461 w 6085020"/>
              <a:gd name="connsiteY23719" fmla="*/ 2741008 h 4885973"/>
              <a:gd name="connsiteX23720" fmla="*/ 2958532 w 6085020"/>
              <a:gd name="connsiteY23720" fmla="*/ 2731776 h 4885973"/>
              <a:gd name="connsiteX23721" fmla="*/ 2966067 w 6085020"/>
              <a:gd name="connsiteY23721" fmla="*/ 2725114 h 4885973"/>
              <a:gd name="connsiteX23722" fmla="*/ 2278270 w 6085020"/>
              <a:gd name="connsiteY23722" fmla="*/ 2723407 h 4885973"/>
              <a:gd name="connsiteX23723" fmla="*/ 2278080 w 6085020"/>
              <a:gd name="connsiteY23723" fmla="*/ 2724166 h 4885973"/>
              <a:gd name="connsiteX23724" fmla="*/ 2276330 w 6085020"/>
              <a:gd name="connsiteY23724" fmla="*/ 2725835 h 4885973"/>
              <a:gd name="connsiteX23725" fmla="*/ 2276368 w 6085020"/>
              <a:gd name="connsiteY23725" fmla="*/ 2726252 h 4885973"/>
              <a:gd name="connsiteX23726" fmla="*/ 2278270 w 6085020"/>
              <a:gd name="connsiteY23726" fmla="*/ 2728149 h 4885973"/>
              <a:gd name="connsiteX23727" fmla="*/ 2280171 w 6085020"/>
              <a:gd name="connsiteY23727" fmla="*/ 2726252 h 4885973"/>
              <a:gd name="connsiteX23728" fmla="*/ 2280647 w 6085020"/>
              <a:gd name="connsiteY23728" fmla="*/ 2723881 h 4885973"/>
              <a:gd name="connsiteX23729" fmla="*/ 2278270 w 6085020"/>
              <a:gd name="connsiteY23729" fmla="*/ 2723407 h 4885973"/>
              <a:gd name="connsiteX23730" fmla="*/ 3380039 w 6085020"/>
              <a:gd name="connsiteY23730" fmla="*/ 2723028 h 4885973"/>
              <a:gd name="connsiteX23731" fmla="*/ 3374334 w 6085020"/>
              <a:gd name="connsiteY23731" fmla="*/ 2750150 h 4885973"/>
              <a:gd name="connsiteX23732" fmla="*/ 3374904 w 6085020"/>
              <a:gd name="connsiteY23732" fmla="*/ 2749012 h 4885973"/>
              <a:gd name="connsiteX23733" fmla="*/ 3380039 w 6085020"/>
              <a:gd name="connsiteY23733" fmla="*/ 2723028 h 4885973"/>
              <a:gd name="connsiteX23734" fmla="*/ 3683339 w 6085020"/>
              <a:gd name="connsiteY23734" fmla="*/ 2722838 h 4885973"/>
              <a:gd name="connsiteX23735" fmla="*/ 3683339 w 6085020"/>
              <a:gd name="connsiteY23735" fmla="*/ 2722838 h 4885973"/>
              <a:gd name="connsiteX23736" fmla="*/ 3342958 w 6085020"/>
              <a:gd name="connsiteY23736" fmla="*/ 2722838 h 4885973"/>
              <a:gd name="connsiteX23737" fmla="*/ 3342958 w 6085020"/>
              <a:gd name="connsiteY23737" fmla="*/ 2743701 h 4885973"/>
              <a:gd name="connsiteX23738" fmla="*/ 3342958 w 6085020"/>
              <a:gd name="connsiteY23738" fmla="*/ 2723597 h 4885973"/>
              <a:gd name="connsiteX23739" fmla="*/ 1350114 w 6085020"/>
              <a:gd name="connsiteY23739" fmla="*/ 2722506 h 4885973"/>
              <a:gd name="connsiteX23740" fmla="*/ 1350114 w 6085020"/>
              <a:gd name="connsiteY23740" fmla="*/ 2739149 h 4885973"/>
              <a:gd name="connsiteX23741" fmla="*/ 1350114 w 6085020"/>
              <a:gd name="connsiteY23741" fmla="*/ 2722506 h 4885973"/>
              <a:gd name="connsiteX23742" fmla="*/ 2269903 w 6085020"/>
              <a:gd name="connsiteY23742" fmla="*/ 2721321 h 4885973"/>
              <a:gd name="connsiteX23743" fmla="*/ 2268191 w 6085020"/>
              <a:gd name="connsiteY23743" fmla="*/ 2722648 h 4885973"/>
              <a:gd name="connsiteX23744" fmla="*/ 2268191 w 6085020"/>
              <a:gd name="connsiteY23744" fmla="*/ 2723028 h 4885973"/>
              <a:gd name="connsiteX23745" fmla="*/ 2270815 w 6085020"/>
              <a:gd name="connsiteY23745" fmla="*/ 2724393 h 4885973"/>
              <a:gd name="connsiteX23746" fmla="*/ 2272185 w 6085020"/>
              <a:gd name="connsiteY23746" fmla="*/ 2723028 h 4885973"/>
              <a:gd name="connsiteX23747" fmla="*/ 2269903 w 6085020"/>
              <a:gd name="connsiteY23747" fmla="*/ 2721321 h 4885973"/>
              <a:gd name="connsiteX23748" fmla="*/ 1410097 w 6085020"/>
              <a:gd name="connsiteY23748" fmla="*/ 2721019 h 4885973"/>
              <a:gd name="connsiteX23749" fmla="*/ 1382821 w 6085020"/>
              <a:gd name="connsiteY23749" fmla="*/ 2725873 h 4885973"/>
              <a:gd name="connsiteX23750" fmla="*/ 1382060 w 6085020"/>
              <a:gd name="connsiteY23750" fmla="*/ 2725873 h 4885973"/>
              <a:gd name="connsiteX23751" fmla="*/ 1420092 w 6085020"/>
              <a:gd name="connsiteY23751" fmla="*/ 2723597 h 4885973"/>
              <a:gd name="connsiteX23752" fmla="*/ 1410097 w 6085020"/>
              <a:gd name="connsiteY23752" fmla="*/ 2721019 h 4885973"/>
              <a:gd name="connsiteX23753" fmla="*/ 1936938 w 6085020"/>
              <a:gd name="connsiteY23753" fmla="*/ 2720942 h 4885973"/>
              <a:gd name="connsiteX23754" fmla="*/ 1929332 w 6085020"/>
              <a:gd name="connsiteY23754" fmla="*/ 2721890 h 4885973"/>
              <a:gd name="connsiteX23755" fmla="*/ 1930663 w 6085020"/>
              <a:gd name="connsiteY23755" fmla="*/ 2733459 h 4885973"/>
              <a:gd name="connsiteX23756" fmla="*/ 1916971 w 6085020"/>
              <a:gd name="connsiteY23756" fmla="*/ 2744080 h 4885973"/>
              <a:gd name="connsiteX23757" fmla="*/ 1946826 w 6085020"/>
              <a:gd name="connsiteY23757" fmla="*/ 2750150 h 4885973"/>
              <a:gd name="connsiteX23758" fmla="*/ 1947587 w 6085020"/>
              <a:gd name="connsiteY23758" fmla="*/ 2749202 h 4885973"/>
              <a:gd name="connsiteX23759" fmla="*/ 1931994 w 6085020"/>
              <a:gd name="connsiteY23759" fmla="*/ 2749202 h 4885973"/>
              <a:gd name="connsiteX23760" fmla="*/ 1937128 w 6085020"/>
              <a:gd name="connsiteY23760" fmla="*/ 2733649 h 4885973"/>
              <a:gd name="connsiteX23761" fmla="*/ 1935036 w 6085020"/>
              <a:gd name="connsiteY23761" fmla="*/ 2733649 h 4885973"/>
              <a:gd name="connsiteX23762" fmla="*/ 1936938 w 6085020"/>
              <a:gd name="connsiteY23762" fmla="*/ 2726631 h 4885973"/>
              <a:gd name="connsiteX23763" fmla="*/ 911612 w 6085020"/>
              <a:gd name="connsiteY23763" fmla="*/ 2720752 h 4885973"/>
              <a:gd name="connsiteX23764" fmla="*/ 903269 w 6085020"/>
              <a:gd name="connsiteY23764" fmla="*/ 2723620 h 4885973"/>
              <a:gd name="connsiteX23765" fmla="*/ 900156 w 6085020"/>
              <a:gd name="connsiteY23765" fmla="*/ 2730095 h 4885973"/>
              <a:gd name="connsiteX23766" fmla="*/ 899632 w 6085020"/>
              <a:gd name="connsiteY23766" fmla="*/ 2730235 h 4885973"/>
              <a:gd name="connsiteX23767" fmla="*/ 899632 w 6085020"/>
              <a:gd name="connsiteY23767" fmla="*/ 2731183 h 4885973"/>
              <a:gd name="connsiteX23768" fmla="*/ 900156 w 6085020"/>
              <a:gd name="connsiteY23768" fmla="*/ 2730095 h 4885973"/>
              <a:gd name="connsiteX23769" fmla="*/ 908047 w 6085020"/>
              <a:gd name="connsiteY23769" fmla="*/ 2727983 h 4885973"/>
              <a:gd name="connsiteX23770" fmla="*/ 911612 w 6085020"/>
              <a:gd name="connsiteY23770" fmla="*/ 2720752 h 4885973"/>
              <a:gd name="connsiteX23771" fmla="*/ 1634969 w 6085020"/>
              <a:gd name="connsiteY23771" fmla="*/ 2720372 h 4885973"/>
              <a:gd name="connsiteX23772" fmla="*/ 1633067 w 6085020"/>
              <a:gd name="connsiteY23772" fmla="*/ 2723597 h 4885973"/>
              <a:gd name="connsiteX23773" fmla="*/ 1635349 w 6085020"/>
              <a:gd name="connsiteY23773" fmla="*/ 2720372 h 4885973"/>
              <a:gd name="connsiteX23774" fmla="*/ 1769811 w 6085020"/>
              <a:gd name="connsiteY23774" fmla="*/ 2719836 h 4885973"/>
              <a:gd name="connsiteX23775" fmla="*/ 1774544 w 6085020"/>
              <a:gd name="connsiteY23775" fmla="*/ 2723597 h 4885973"/>
              <a:gd name="connsiteX23776" fmla="*/ 1769811 w 6085020"/>
              <a:gd name="connsiteY23776" fmla="*/ 2719836 h 4885973"/>
              <a:gd name="connsiteX23777" fmla="*/ 1884074 w 6085020"/>
              <a:gd name="connsiteY23777" fmla="*/ 2719045 h 4885973"/>
              <a:gd name="connsiteX23778" fmla="*/ 1894533 w 6085020"/>
              <a:gd name="connsiteY23778" fmla="*/ 2750150 h 4885973"/>
              <a:gd name="connsiteX23779" fmla="*/ 1884074 w 6085020"/>
              <a:gd name="connsiteY23779" fmla="*/ 2719045 h 4885973"/>
              <a:gd name="connsiteX23780" fmla="*/ 1758761 w 6085020"/>
              <a:gd name="connsiteY23780" fmla="*/ 2718476 h 4885973"/>
              <a:gd name="connsiteX23781" fmla="*/ 1758761 w 6085020"/>
              <a:gd name="connsiteY23781" fmla="*/ 2718476 h 4885973"/>
              <a:gd name="connsiteX23782" fmla="*/ 1481322 w 6085020"/>
              <a:gd name="connsiteY23782" fmla="*/ 2718476 h 4885973"/>
              <a:gd name="connsiteX23783" fmla="*/ 1481322 w 6085020"/>
              <a:gd name="connsiteY23783" fmla="*/ 2718476 h 4885973"/>
              <a:gd name="connsiteX23784" fmla="*/ 278200 w 6085020"/>
              <a:gd name="connsiteY23784" fmla="*/ 2718286 h 4885973"/>
              <a:gd name="connsiteX23785" fmla="*/ 278200 w 6085020"/>
              <a:gd name="connsiteY23785" fmla="*/ 2728718 h 4885973"/>
              <a:gd name="connsiteX23786" fmla="*/ 288658 w 6085020"/>
              <a:gd name="connsiteY23786" fmla="*/ 2728718 h 4885973"/>
              <a:gd name="connsiteX23787" fmla="*/ 288658 w 6085020"/>
              <a:gd name="connsiteY23787" fmla="*/ 2718286 h 4885973"/>
              <a:gd name="connsiteX23788" fmla="*/ 3169695 w 6085020"/>
              <a:gd name="connsiteY23788" fmla="*/ 2716947 h 4885973"/>
              <a:gd name="connsiteX23789" fmla="*/ 3165732 w 6085020"/>
              <a:gd name="connsiteY23789" fmla="*/ 2722269 h 4885973"/>
              <a:gd name="connsiteX23790" fmla="*/ 3165922 w 6085020"/>
              <a:gd name="connsiteY23790" fmla="*/ 2722838 h 4885973"/>
              <a:gd name="connsiteX23791" fmla="*/ 3181515 w 6085020"/>
              <a:gd name="connsiteY23791" fmla="*/ 2733270 h 4885973"/>
              <a:gd name="connsiteX23792" fmla="*/ 3169695 w 6085020"/>
              <a:gd name="connsiteY23792" fmla="*/ 2716947 h 4885973"/>
              <a:gd name="connsiteX23793" fmla="*/ 84239 w 6085020"/>
              <a:gd name="connsiteY23793" fmla="*/ 2716579 h 4885973"/>
              <a:gd name="connsiteX23794" fmla="*/ 76253 w 6085020"/>
              <a:gd name="connsiteY23794" fmla="*/ 2721321 h 4885973"/>
              <a:gd name="connsiteX23795" fmla="*/ 80246 w 6085020"/>
              <a:gd name="connsiteY23795" fmla="*/ 2719045 h 4885973"/>
              <a:gd name="connsiteX23796" fmla="*/ 429945 w 6085020"/>
              <a:gd name="connsiteY23796" fmla="*/ 2716010 h 4885973"/>
              <a:gd name="connsiteX23797" fmla="*/ 420666 w 6085020"/>
              <a:gd name="connsiteY23797" fmla="*/ 2719844 h 4885973"/>
              <a:gd name="connsiteX23798" fmla="*/ 416860 w 6085020"/>
              <a:gd name="connsiteY23798" fmla="*/ 2728997 h 4885973"/>
              <a:gd name="connsiteX23799" fmla="*/ 416824 w 6085020"/>
              <a:gd name="connsiteY23799" fmla="*/ 2728907 h 4885973"/>
              <a:gd name="connsiteX23800" fmla="*/ 416824 w 6085020"/>
              <a:gd name="connsiteY23800" fmla="*/ 2729083 h 4885973"/>
              <a:gd name="connsiteX23801" fmla="*/ 416818 w 6085020"/>
              <a:gd name="connsiteY23801" fmla="*/ 2729097 h 4885973"/>
              <a:gd name="connsiteX23802" fmla="*/ 416824 w 6085020"/>
              <a:gd name="connsiteY23802" fmla="*/ 2729476 h 4885973"/>
              <a:gd name="connsiteX23803" fmla="*/ 416824 w 6085020"/>
              <a:gd name="connsiteY23803" fmla="*/ 2729083 h 4885973"/>
              <a:gd name="connsiteX23804" fmla="*/ 416860 w 6085020"/>
              <a:gd name="connsiteY23804" fmla="*/ 2728997 h 4885973"/>
              <a:gd name="connsiteX23805" fmla="*/ 420533 w 6085020"/>
              <a:gd name="connsiteY23805" fmla="*/ 2738213 h 4885973"/>
              <a:gd name="connsiteX23806" fmla="*/ 429753 w 6085020"/>
              <a:gd name="connsiteY23806" fmla="*/ 2742184 h 4885973"/>
              <a:gd name="connsiteX23807" fmla="*/ 443064 w 6085020"/>
              <a:gd name="connsiteY23807" fmla="*/ 2729287 h 4885973"/>
              <a:gd name="connsiteX23808" fmla="*/ 430133 w 6085020"/>
              <a:gd name="connsiteY23808" fmla="*/ 2716010 h 4885973"/>
              <a:gd name="connsiteX23809" fmla="*/ 429945 w 6085020"/>
              <a:gd name="connsiteY23809" fmla="*/ 2716010 h 4885973"/>
              <a:gd name="connsiteX23810" fmla="*/ 3364660 w 6085020"/>
              <a:gd name="connsiteY23810" fmla="*/ 2715512 h 4885973"/>
              <a:gd name="connsiteX23811" fmla="*/ 3363875 w 6085020"/>
              <a:gd name="connsiteY23811" fmla="*/ 2727959 h 4885973"/>
              <a:gd name="connsiteX23812" fmla="*/ 3364660 w 6085020"/>
              <a:gd name="connsiteY23812" fmla="*/ 2715512 h 4885973"/>
              <a:gd name="connsiteX23813" fmla="*/ 3224814 w 6085020"/>
              <a:gd name="connsiteY23813" fmla="*/ 2714170 h 4885973"/>
              <a:gd name="connsiteX23814" fmla="*/ 3226962 w 6085020"/>
              <a:gd name="connsiteY23814" fmla="*/ 2714303 h 4885973"/>
              <a:gd name="connsiteX23815" fmla="*/ 3226962 w 6085020"/>
              <a:gd name="connsiteY23815" fmla="*/ 2716389 h 4885973"/>
              <a:gd name="connsiteX23816" fmla="*/ 3224680 w 6085020"/>
              <a:gd name="connsiteY23816" fmla="*/ 2716389 h 4885973"/>
              <a:gd name="connsiteX23817" fmla="*/ 3224680 w 6085020"/>
              <a:gd name="connsiteY23817" fmla="*/ 2714303 h 4885973"/>
              <a:gd name="connsiteX23818" fmla="*/ 3224814 w 6085020"/>
              <a:gd name="connsiteY23818" fmla="*/ 2714170 h 4885973"/>
              <a:gd name="connsiteX23819" fmla="*/ 2260585 w 6085020"/>
              <a:gd name="connsiteY23819" fmla="*/ 2713545 h 4885973"/>
              <a:gd name="connsiteX23820" fmla="*/ 2260585 w 6085020"/>
              <a:gd name="connsiteY23820" fmla="*/ 2713545 h 4885973"/>
              <a:gd name="connsiteX23821" fmla="*/ 2481167 w 6085020"/>
              <a:gd name="connsiteY23821" fmla="*/ 2713165 h 4885973"/>
              <a:gd name="connsiteX23822" fmla="*/ 2481167 w 6085020"/>
              <a:gd name="connsiteY23822" fmla="*/ 2713165 h 4885973"/>
              <a:gd name="connsiteX23823" fmla="*/ 2088493 w 6085020"/>
              <a:gd name="connsiteY23823" fmla="*/ 2713165 h 4885973"/>
              <a:gd name="connsiteX23824" fmla="*/ 2088493 w 6085020"/>
              <a:gd name="connsiteY23824" fmla="*/ 2713165 h 4885973"/>
              <a:gd name="connsiteX23825" fmla="*/ 1314174 w 6085020"/>
              <a:gd name="connsiteY23825" fmla="*/ 2713165 h 4885973"/>
              <a:gd name="connsiteX23826" fmla="*/ 1314174 w 6085020"/>
              <a:gd name="connsiteY23826" fmla="*/ 2713165 h 4885973"/>
              <a:gd name="connsiteX23827" fmla="*/ 236365 w 6085020"/>
              <a:gd name="connsiteY23827" fmla="*/ 2713165 h 4885973"/>
              <a:gd name="connsiteX23828" fmla="*/ 236365 w 6085020"/>
              <a:gd name="connsiteY23828" fmla="*/ 2734028 h 4885973"/>
              <a:gd name="connsiteX23829" fmla="*/ 247204 w 6085020"/>
              <a:gd name="connsiteY23829" fmla="*/ 2734028 h 4885973"/>
              <a:gd name="connsiteX23830" fmla="*/ 252718 w 6085020"/>
              <a:gd name="connsiteY23830" fmla="*/ 2723597 h 4885973"/>
              <a:gd name="connsiteX23831" fmla="*/ 251958 w 6085020"/>
              <a:gd name="connsiteY23831" fmla="*/ 2723597 h 4885973"/>
              <a:gd name="connsiteX23832" fmla="*/ 236365 w 6085020"/>
              <a:gd name="connsiteY23832" fmla="*/ 2713165 h 4885973"/>
              <a:gd name="connsiteX23833" fmla="*/ 1911077 w 6085020"/>
              <a:gd name="connsiteY23833" fmla="*/ 2712786 h 4885973"/>
              <a:gd name="connsiteX23834" fmla="*/ 1911077 w 6085020"/>
              <a:gd name="connsiteY23834" fmla="*/ 2712786 h 4885973"/>
              <a:gd name="connsiteX23835" fmla="*/ 267741 w 6085020"/>
              <a:gd name="connsiteY23835" fmla="*/ 2712596 h 4885973"/>
              <a:gd name="connsiteX23836" fmla="*/ 262417 w 6085020"/>
              <a:gd name="connsiteY23836" fmla="*/ 2733459 h 4885973"/>
              <a:gd name="connsiteX23837" fmla="*/ 268502 w 6085020"/>
              <a:gd name="connsiteY23837" fmla="*/ 2713165 h 4885973"/>
              <a:gd name="connsiteX23838" fmla="*/ 474656 w 6085020"/>
              <a:gd name="connsiteY23838" fmla="*/ 2712004 h 4885973"/>
              <a:gd name="connsiteX23839" fmla="*/ 478435 w 6085020"/>
              <a:gd name="connsiteY23839" fmla="*/ 2728718 h 4885973"/>
              <a:gd name="connsiteX23840" fmla="*/ 474656 w 6085020"/>
              <a:gd name="connsiteY23840" fmla="*/ 2712004 h 4885973"/>
              <a:gd name="connsiteX23841" fmla="*/ 92242 w 6085020"/>
              <a:gd name="connsiteY23841" fmla="*/ 2709470 h 4885973"/>
              <a:gd name="connsiteX23842" fmla="*/ 88043 w 6085020"/>
              <a:gd name="connsiteY23842" fmla="*/ 2712217 h 4885973"/>
              <a:gd name="connsiteX23843" fmla="*/ 92242 w 6085020"/>
              <a:gd name="connsiteY23843" fmla="*/ 2709470 h 4885973"/>
              <a:gd name="connsiteX23844" fmla="*/ 1826647 w 6085020"/>
              <a:gd name="connsiteY23844" fmla="*/ 2708993 h 4885973"/>
              <a:gd name="connsiteX23845" fmla="*/ 1826647 w 6085020"/>
              <a:gd name="connsiteY23845" fmla="*/ 2708993 h 4885973"/>
              <a:gd name="connsiteX23846" fmla="*/ 2778572 w 6085020"/>
              <a:gd name="connsiteY23846" fmla="*/ 2708613 h 4885973"/>
              <a:gd name="connsiteX23847" fmla="*/ 2778572 w 6085020"/>
              <a:gd name="connsiteY23847" fmla="*/ 2708613 h 4885973"/>
              <a:gd name="connsiteX23848" fmla="*/ 2549053 w 6085020"/>
              <a:gd name="connsiteY23848" fmla="*/ 2708044 h 4885973"/>
              <a:gd name="connsiteX23849" fmla="*/ 2558561 w 6085020"/>
              <a:gd name="connsiteY23849" fmla="*/ 2723597 h 4885973"/>
              <a:gd name="connsiteX23850" fmla="*/ 2559512 w 6085020"/>
              <a:gd name="connsiteY23850" fmla="*/ 2723597 h 4885973"/>
              <a:gd name="connsiteX23851" fmla="*/ 2549053 w 6085020"/>
              <a:gd name="connsiteY23851" fmla="*/ 2708044 h 4885973"/>
              <a:gd name="connsiteX23852" fmla="*/ 2496760 w 6085020"/>
              <a:gd name="connsiteY23852" fmla="*/ 2708044 h 4885973"/>
              <a:gd name="connsiteX23853" fmla="*/ 2516726 w 6085020"/>
              <a:gd name="connsiteY23853" fmla="*/ 2744460 h 4885973"/>
              <a:gd name="connsiteX23854" fmla="*/ 2517677 w 6085020"/>
              <a:gd name="connsiteY23854" fmla="*/ 2744460 h 4885973"/>
              <a:gd name="connsiteX23855" fmla="*/ 2528136 w 6085020"/>
              <a:gd name="connsiteY23855" fmla="*/ 2728718 h 4885973"/>
              <a:gd name="connsiteX23856" fmla="*/ 2496760 w 6085020"/>
              <a:gd name="connsiteY23856" fmla="*/ 2708044 h 4885973"/>
              <a:gd name="connsiteX23857" fmla="*/ 701869 w 6085020"/>
              <a:gd name="connsiteY23857" fmla="*/ 2708044 h 4885973"/>
              <a:gd name="connsiteX23858" fmla="*/ 701869 w 6085020"/>
              <a:gd name="connsiteY23858" fmla="*/ 2708044 h 4885973"/>
              <a:gd name="connsiteX23859" fmla="*/ 3270736 w 6085020"/>
              <a:gd name="connsiteY23859" fmla="*/ 2707779 h 4885973"/>
              <a:gd name="connsiteX23860" fmla="*/ 3272790 w 6085020"/>
              <a:gd name="connsiteY23860" fmla="*/ 2708424 h 4885973"/>
              <a:gd name="connsiteX23861" fmla="*/ 3272600 w 6085020"/>
              <a:gd name="connsiteY23861" fmla="*/ 2710320 h 4885973"/>
              <a:gd name="connsiteX23862" fmla="*/ 3270508 w 6085020"/>
              <a:gd name="connsiteY23862" fmla="*/ 2710320 h 4885973"/>
              <a:gd name="connsiteX23863" fmla="*/ 3270090 w 6085020"/>
              <a:gd name="connsiteY23863" fmla="*/ 2709808 h 4885973"/>
              <a:gd name="connsiteX23864" fmla="*/ 3270736 w 6085020"/>
              <a:gd name="connsiteY23864" fmla="*/ 2707779 h 4885973"/>
              <a:gd name="connsiteX23865" fmla="*/ 3683339 w 6085020"/>
              <a:gd name="connsiteY23865" fmla="*/ 2707286 h 4885973"/>
              <a:gd name="connsiteX23866" fmla="*/ 3683339 w 6085020"/>
              <a:gd name="connsiteY23866" fmla="*/ 2707286 h 4885973"/>
              <a:gd name="connsiteX23867" fmla="*/ 2414042 w 6085020"/>
              <a:gd name="connsiteY23867" fmla="*/ 2703492 h 4885973"/>
              <a:gd name="connsiteX23868" fmla="*/ 2414042 w 6085020"/>
              <a:gd name="connsiteY23868" fmla="*/ 2713924 h 4885973"/>
              <a:gd name="connsiteX23869" fmla="*/ 2424500 w 6085020"/>
              <a:gd name="connsiteY23869" fmla="*/ 2713924 h 4885973"/>
              <a:gd name="connsiteX23870" fmla="*/ 2424500 w 6085020"/>
              <a:gd name="connsiteY23870" fmla="*/ 2703492 h 4885973"/>
              <a:gd name="connsiteX23871" fmla="*/ 2312688 w 6085020"/>
              <a:gd name="connsiteY23871" fmla="*/ 2703492 h 4885973"/>
              <a:gd name="connsiteX23872" fmla="*/ 2312688 w 6085020"/>
              <a:gd name="connsiteY23872" fmla="*/ 2703492 h 4885973"/>
              <a:gd name="connsiteX23873" fmla="*/ 3395822 w 6085020"/>
              <a:gd name="connsiteY23873" fmla="*/ 2702923 h 4885973"/>
              <a:gd name="connsiteX23874" fmla="*/ 3395822 w 6085020"/>
              <a:gd name="connsiteY23874" fmla="*/ 2702923 h 4885973"/>
              <a:gd name="connsiteX23875" fmla="*/ 2181480 w 6085020"/>
              <a:gd name="connsiteY23875" fmla="*/ 2702734 h 4885973"/>
              <a:gd name="connsiteX23876" fmla="*/ 2182710 w 6085020"/>
              <a:gd name="connsiteY23876" fmla="*/ 2731112 h 4885973"/>
              <a:gd name="connsiteX23877" fmla="*/ 2191828 w 6085020"/>
              <a:gd name="connsiteY23877" fmla="*/ 2733774 h 4885973"/>
              <a:gd name="connsiteX23878" fmla="*/ 2191938 w 6085020"/>
              <a:gd name="connsiteY23878" fmla="*/ 2734028 h 4885973"/>
              <a:gd name="connsiteX23879" fmla="*/ 2192699 w 6085020"/>
              <a:gd name="connsiteY23879" fmla="*/ 2734028 h 4885973"/>
              <a:gd name="connsiteX23880" fmla="*/ 2191828 w 6085020"/>
              <a:gd name="connsiteY23880" fmla="*/ 2733774 h 4885973"/>
              <a:gd name="connsiteX23881" fmla="*/ 2184713 w 6085020"/>
              <a:gd name="connsiteY23881" fmla="*/ 2717385 h 4885973"/>
              <a:gd name="connsiteX23882" fmla="*/ 2181480 w 6085020"/>
              <a:gd name="connsiteY23882" fmla="*/ 2702734 h 4885973"/>
              <a:gd name="connsiteX23883" fmla="*/ 1800405 w 6085020"/>
              <a:gd name="connsiteY23883" fmla="*/ 2702734 h 4885973"/>
              <a:gd name="connsiteX23884" fmla="*/ 1800556 w 6085020"/>
              <a:gd name="connsiteY23884" fmla="*/ 2702819 h 4885973"/>
              <a:gd name="connsiteX23885" fmla="*/ 1795177 w 6085020"/>
              <a:gd name="connsiteY23885" fmla="*/ 2714090 h 4885973"/>
              <a:gd name="connsiteX23886" fmla="*/ 1800596 w 6085020"/>
              <a:gd name="connsiteY23886" fmla="*/ 2723597 h 4885973"/>
              <a:gd name="connsiteX23887" fmla="*/ 1806372 w 6085020"/>
              <a:gd name="connsiteY23887" fmla="*/ 2706074 h 4885973"/>
              <a:gd name="connsiteX23888" fmla="*/ 1800556 w 6085020"/>
              <a:gd name="connsiteY23888" fmla="*/ 2702819 h 4885973"/>
              <a:gd name="connsiteX23889" fmla="*/ 1800596 w 6085020"/>
              <a:gd name="connsiteY23889" fmla="*/ 2702734 h 4885973"/>
              <a:gd name="connsiteX23890" fmla="*/ 817675 w 6085020"/>
              <a:gd name="connsiteY23890" fmla="*/ 2702734 h 4885973"/>
              <a:gd name="connsiteX23891" fmla="*/ 817675 w 6085020"/>
              <a:gd name="connsiteY23891" fmla="*/ 2702734 h 4885973"/>
              <a:gd name="connsiteX23892" fmla="*/ 184832 w 6085020"/>
              <a:gd name="connsiteY23892" fmla="*/ 2702734 h 4885973"/>
              <a:gd name="connsiteX23893" fmla="*/ 174374 w 6085020"/>
              <a:gd name="connsiteY23893" fmla="*/ 2713165 h 4885973"/>
              <a:gd name="connsiteX23894" fmla="*/ 158781 w 6085020"/>
              <a:gd name="connsiteY23894" fmla="*/ 2708044 h 4885973"/>
              <a:gd name="connsiteX23895" fmla="*/ 184832 w 6085020"/>
              <a:gd name="connsiteY23895" fmla="*/ 2702734 h 4885973"/>
              <a:gd name="connsiteX23896" fmla="*/ 1857260 w 6085020"/>
              <a:gd name="connsiteY23896" fmla="*/ 2702496 h 4885973"/>
              <a:gd name="connsiteX23897" fmla="*/ 1853079 w 6085020"/>
              <a:gd name="connsiteY23897" fmla="*/ 2708044 h 4885973"/>
              <a:gd name="connsiteX23898" fmla="*/ 1863537 w 6085020"/>
              <a:gd name="connsiteY23898" fmla="*/ 2734028 h 4885973"/>
              <a:gd name="connsiteX23899" fmla="*/ 1879320 w 6085020"/>
              <a:gd name="connsiteY23899" fmla="*/ 2708044 h 4885973"/>
              <a:gd name="connsiteX23900" fmla="*/ 1857260 w 6085020"/>
              <a:gd name="connsiteY23900" fmla="*/ 2702496 h 4885973"/>
              <a:gd name="connsiteX23901" fmla="*/ 1968504 w 6085020"/>
              <a:gd name="connsiteY23901" fmla="*/ 2702354 h 4885973"/>
              <a:gd name="connsiteX23902" fmla="*/ 1967743 w 6085020"/>
              <a:gd name="connsiteY23902" fmla="*/ 2734028 h 4885973"/>
              <a:gd name="connsiteX23903" fmla="*/ 1968504 w 6085020"/>
              <a:gd name="connsiteY23903" fmla="*/ 2733649 h 4885973"/>
              <a:gd name="connsiteX23904" fmla="*/ 1968504 w 6085020"/>
              <a:gd name="connsiteY23904" fmla="*/ 2702354 h 4885973"/>
              <a:gd name="connsiteX23905" fmla="*/ 2067005 w 6085020"/>
              <a:gd name="connsiteY23905" fmla="*/ 2697613 h 4885973"/>
              <a:gd name="connsiteX23906" fmla="*/ 2067005 w 6085020"/>
              <a:gd name="connsiteY23906" fmla="*/ 2697613 h 4885973"/>
              <a:gd name="connsiteX23907" fmla="*/ 122081 w 6085020"/>
              <a:gd name="connsiteY23907" fmla="*/ 2697613 h 4885973"/>
              <a:gd name="connsiteX23908" fmla="*/ 122081 w 6085020"/>
              <a:gd name="connsiteY23908" fmla="*/ 2697613 h 4885973"/>
              <a:gd name="connsiteX23909" fmla="*/ 2516726 w 6085020"/>
              <a:gd name="connsiteY23909" fmla="*/ 2697423 h 4885973"/>
              <a:gd name="connsiteX23910" fmla="*/ 2516726 w 6085020"/>
              <a:gd name="connsiteY23910" fmla="*/ 2697423 h 4885973"/>
              <a:gd name="connsiteX23911" fmla="*/ 893960 w 6085020"/>
              <a:gd name="connsiteY23911" fmla="*/ 2693606 h 4885973"/>
              <a:gd name="connsiteX23912" fmla="*/ 901153 w 6085020"/>
              <a:gd name="connsiteY23912" fmla="*/ 2702354 h 4885973"/>
              <a:gd name="connsiteX23913" fmla="*/ 893960 w 6085020"/>
              <a:gd name="connsiteY23913" fmla="*/ 2693606 h 4885973"/>
              <a:gd name="connsiteX23914" fmla="*/ 770156 w 6085020"/>
              <a:gd name="connsiteY23914" fmla="*/ 2693366 h 4885973"/>
              <a:gd name="connsiteX23915" fmla="*/ 774889 w 6085020"/>
              <a:gd name="connsiteY23915" fmla="*/ 2697233 h 4885973"/>
              <a:gd name="connsiteX23916" fmla="*/ 770156 w 6085020"/>
              <a:gd name="connsiteY23916" fmla="*/ 2693366 h 4885973"/>
              <a:gd name="connsiteX23917" fmla="*/ 314710 w 6085020"/>
              <a:gd name="connsiteY23917" fmla="*/ 2693061 h 4885973"/>
              <a:gd name="connsiteX23918" fmla="*/ 314710 w 6085020"/>
              <a:gd name="connsiteY23918" fmla="*/ 2693061 h 4885973"/>
              <a:gd name="connsiteX23919" fmla="*/ 1695819 w 6085020"/>
              <a:gd name="connsiteY23919" fmla="*/ 2692681 h 4885973"/>
              <a:gd name="connsiteX23920" fmla="*/ 1695819 w 6085020"/>
              <a:gd name="connsiteY23920" fmla="*/ 2692681 h 4885973"/>
              <a:gd name="connsiteX23921" fmla="*/ 1218525 w 6085020"/>
              <a:gd name="connsiteY23921" fmla="*/ 2691733 h 4885973"/>
              <a:gd name="connsiteX23922" fmla="*/ 1212630 w 6085020"/>
              <a:gd name="connsiteY23922" fmla="*/ 2693819 h 4885973"/>
              <a:gd name="connsiteX23923" fmla="*/ 1201221 w 6085020"/>
              <a:gd name="connsiteY23923" fmla="*/ 2696475 h 4885973"/>
              <a:gd name="connsiteX23924" fmla="*/ 1204834 w 6085020"/>
              <a:gd name="connsiteY23924" fmla="*/ 2703492 h 4885973"/>
              <a:gd name="connsiteX23925" fmla="*/ 1220047 w 6085020"/>
              <a:gd name="connsiteY23925" fmla="*/ 2693250 h 4885973"/>
              <a:gd name="connsiteX23926" fmla="*/ 1218525 w 6085020"/>
              <a:gd name="connsiteY23926" fmla="*/ 2691733 h 4885973"/>
              <a:gd name="connsiteX23927" fmla="*/ 3672880 w 6085020"/>
              <a:gd name="connsiteY23927" fmla="*/ 2691543 h 4885973"/>
              <a:gd name="connsiteX23928" fmla="*/ 3672880 w 6085020"/>
              <a:gd name="connsiteY23928" fmla="*/ 2691543 h 4885973"/>
              <a:gd name="connsiteX23929" fmla="*/ 3076738 w 6085020"/>
              <a:gd name="connsiteY23929" fmla="*/ 2690974 h 4885973"/>
              <a:gd name="connsiteX23930" fmla="*/ 3076738 w 6085020"/>
              <a:gd name="connsiteY23930" fmla="*/ 2690974 h 4885973"/>
              <a:gd name="connsiteX23931" fmla="*/ 1507754 w 6085020"/>
              <a:gd name="connsiteY23931" fmla="*/ 2687560 h 4885973"/>
              <a:gd name="connsiteX23932" fmla="*/ 1507754 w 6085020"/>
              <a:gd name="connsiteY23932" fmla="*/ 2687560 h 4885973"/>
              <a:gd name="connsiteX23933" fmla="*/ 1863537 w 6085020"/>
              <a:gd name="connsiteY23933" fmla="*/ 2687181 h 4885973"/>
              <a:gd name="connsiteX23934" fmla="*/ 1863537 w 6085020"/>
              <a:gd name="connsiteY23934" fmla="*/ 2687181 h 4885973"/>
              <a:gd name="connsiteX23935" fmla="*/ 1491781 w 6085020"/>
              <a:gd name="connsiteY23935" fmla="*/ 2687181 h 4885973"/>
              <a:gd name="connsiteX23936" fmla="*/ 1491781 w 6085020"/>
              <a:gd name="connsiteY23936" fmla="*/ 2687181 h 4885973"/>
              <a:gd name="connsiteX23937" fmla="*/ 1429219 w 6085020"/>
              <a:gd name="connsiteY23937" fmla="*/ 2686612 h 4885973"/>
              <a:gd name="connsiteX23938" fmla="*/ 1429219 w 6085020"/>
              <a:gd name="connsiteY23938" fmla="*/ 2686612 h 4885973"/>
              <a:gd name="connsiteX23939" fmla="*/ 1572978 w 6085020"/>
              <a:gd name="connsiteY23939" fmla="*/ 2685095 h 4885973"/>
              <a:gd name="connsiteX23940" fmla="*/ 1557385 w 6085020"/>
              <a:gd name="connsiteY23940" fmla="*/ 2723028 h 4885973"/>
              <a:gd name="connsiteX23941" fmla="*/ 1554533 w 6085020"/>
              <a:gd name="connsiteY23941" fmla="*/ 2734408 h 4885973"/>
              <a:gd name="connsiteX23942" fmla="*/ 1570506 w 6085020"/>
              <a:gd name="connsiteY23942" fmla="*/ 2708044 h 4885973"/>
              <a:gd name="connsiteX23943" fmla="*/ 1570316 w 6085020"/>
              <a:gd name="connsiteY23943" fmla="*/ 2707665 h 4885973"/>
              <a:gd name="connsiteX23944" fmla="*/ 1560237 w 6085020"/>
              <a:gd name="connsiteY23944" fmla="*/ 2719614 h 4885973"/>
              <a:gd name="connsiteX23945" fmla="*/ 1572978 w 6085020"/>
              <a:gd name="connsiteY23945" fmla="*/ 2685095 h 4885973"/>
              <a:gd name="connsiteX23946" fmla="*/ 1714924 w 6085020"/>
              <a:gd name="connsiteY23946" fmla="*/ 2684997 h 4885973"/>
              <a:gd name="connsiteX23947" fmla="*/ 1711602 w 6085020"/>
              <a:gd name="connsiteY23947" fmla="*/ 2697613 h 4885973"/>
              <a:gd name="connsiteX23948" fmla="*/ 1737654 w 6085020"/>
              <a:gd name="connsiteY23948" fmla="*/ 2697613 h 4885973"/>
              <a:gd name="connsiteX23949" fmla="*/ 1714924 w 6085020"/>
              <a:gd name="connsiteY23949" fmla="*/ 2684997 h 4885973"/>
              <a:gd name="connsiteX23950" fmla="*/ 1955383 w 6085020"/>
              <a:gd name="connsiteY23950" fmla="*/ 2683388 h 4885973"/>
              <a:gd name="connsiteX23951" fmla="*/ 1952721 w 6085020"/>
              <a:gd name="connsiteY23951" fmla="*/ 2683767 h 4885973"/>
              <a:gd name="connsiteX23952" fmla="*/ 1953482 w 6085020"/>
              <a:gd name="connsiteY23952" fmla="*/ 2684336 h 4885973"/>
              <a:gd name="connsiteX23953" fmla="*/ 1951732 w 6085020"/>
              <a:gd name="connsiteY23953" fmla="*/ 2686005 h 4885973"/>
              <a:gd name="connsiteX23954" fmla="*/ 1951770 w 6085020"/>
              <a:gd name="connsiteY23954" fmla="*/ 2686422 h 4885973"/>
              <a:gd name="connsiteX23955" fmla="*/ 1954052 w 6085020"/>
              <a:gd name="connsiteY23955" fmla="*/ 2688319 h 4885973"/>
              <a:gd name="connsiteX23956" fmla="*/ 1955763 w 6085020"/>
              <a:gd name="connsiteY23956" fmla="*/ 2686043 h 4885973"/>
              <a:gd name="connsiteX23957" fmla="*/ 1955383 w 6085020"/>
              <a:gd name="connsiteY23957" fmla="*/ 2683388 h 4885973"/>
              <a:gd name="connsiteX23958" fmla="*/ 153457 w 6085020"/>
              <a:gd name="connsiteY23958" fmla="*/ 2682819 h 4885973"/>
              <a:gd name="connsiteX23959" fmla="*/ 153457 w 6085020"/>
              <a:gd name="connsiteY23959" fmla="*/ 2682819 h 4885973"/>
              <a:gd name="connsiteX23960" fmla="*/ 2128388 w 6085020"/>
              <a:gd name="connsiteY23960" fmla="*/ 2681529 h 4885973"/>
              <a:gd name="connsiteX23961" fmla="*/ 2125764 w 6085020"/>
              <a:gd name="connsiteY23961" fmla="*/ 2682894 h 4885973"/>
              <a:gd name="connsiteX23962" fmla="*/ 2125764 w 6085020"/>
              <a:gd name="connsiteY23962" fmla="*/ 2684146 h 4885973"/>
              <a:gd name="connsiteX23963" fmla="*/ 2128388 w 6085020"/>
              <a:gd name="connsiteY23963" fmla="*/ 2685512 h 4885973"/>
              <a:gd name="connsiteX23964" fmla="*/ 2129757 w 6085020"/>
              <a:gd name="connsiteY23964" fmla="*/ 2684146 h 4885973"/>
              <a:gd name="connsiteX23965" fmla="*/ 2128388 w 6085020"/>
              <a:gd name="connsiteY23965" fmla="*/ 2681529 h 4885973"/>
              <a:gd name="connsiteX23966" fmla="*/ 3024445 w 6085020"/>
              <a:gd name="connsiteY23966" fmla="*/ 2681491 h 4885973"/>
              <a:gd name="connsiteX23967" fmla="*/ 3024445 w 6085020"/>
              <a:gd name="connsiteY23967" fmla="*/ 2681491 h 4885973"/>
              <a:gd name="connsiteX23968" fmla="*/ 3280422 w 6085020"/>
              <a:gd name="connsiteY23968" fmla="*/ 2681332 h 4885973"/>
              <a:gd name="connsiteX23969" fmla="*/ 3280424 w 6085020"/>
              <a:gd name="connsiteY23969" fmla="*/ 2681382 h 4885973"/>
              <a:gd name="connsiteX23970" fmla="*/ 3278305 w 6085020"/>
              <a:gd name="connsiteY23970" fmla="*/ 2684146 h 4885973"/>
              <a:gd name="connsiteX23971" fmla="*/ 2296053 w 6085020"/>
              <a:gd name="connsiteY23971" fmla="*/ 2678922 h 4885973"/>
              <a:gd name="connsiteX23972" fmla="*/ 2307364 w 6085020"/>
              <a:gd name="connsiteY23972" fmla="*/ 2682629 h 4885973"/>
              <a:gd name="connsiteX23973" fmla="*/ 2296053 w 6085020"/>
              <a:gd name="connsiteY23973" fmla="*/ 2678922 h 4885973"/>
              <a:gd name="connsiteX23974" fmla="*/ 3119164 w 6085020"/>
              <a:gd name="connsiteY23974" fmla="*/ 2678299 h 4885973"/>
              <a:gd name="connsiteX23975" fmla="*/ 3123897 w 6085020"/>
              <a:gd name="connsiteY23975" fmla="*/ 2682060 h 4885973"/>
              <a:gd name="connsiteX23976" fmla="*/ 3119164 w 6085020"/>
              <a:gd name="connsiteY23976" fmla="*/ 2678299 h 4885973"/>
              <a:gd name="connsiteX23977" fmla="*/ 3209278 w 6085020"/>
              <a:gd name="connsiteY23977" fmla="*/ 2678267 h 4885973"/>
              <a:gd name="connsiteX23978" fmla="*/ 3213841 w 6085020"/>
              <a:gd name="connsiteY23978" fmla="*/ 2682250 h 4885973"/>
              <a:gd name="connsiteX23979" fmla="*/ 3225251 w 6085020"/>
              <a:gd name="connsiteY23979" fmla="*/ 2694009 h 4885973"/>
              <a:gd name="connsiteX23980" fmla="*/ 3232097 w 6085020"/>
              <a:gd name="connsiteY23980" fmla="*/ 2701785 h 4885973"/>
              <a:gd name="connsiteX23981" fmla="*/ 3233237 w 6085020"/>
              <a:gd name="connsiteY23981" fmla="*/ 2694388 h 4885973"/>
              <a:gd name="connsiteX23982" fmla="*/ 3235710 w 6085020"/>
              <a:gd name="connsiteY23982" fmla="*/ 2685664 h 4885973"/>
              <a:gd name="connsiteX23983" fmla="*/ 3237421 w 6085020"/>
              <a:gd name="connsiteY23983" fmla="*/ 2684336 h 4885973"/>
              <a:gd name="connsiteX23984" fmla="*/ 3248450 w 6085020"/>
              <a:gd name="connsiteY23984" fmla="*/ 2697802 h 4885973"/>
              <a:gd name="connsiteX23985" fmla="*/ 3245217 w 6085020"/>
              <a:gd name="connsiteY23985" fmla="*/ 2704630 h 4885973"/>
              <a:gd name="connsiteX23986" fmla="*/ 3239132 w 6085020"/>
              <a:gd name="connsiteY23986" fmla="*/ 2712786 h 4885973"/>
              <a:gd name="connsiteX23987" fmla="*/ 3236280 w 6085020"/>
              <a:gd name="connsiteY23987" fmla="*/ 2714114 h 4885973"/>
              <a:gd name="connsiteX23988" fmla="*/ 3233427 w 6085020"/>
              <a:gd name="connsiteY23988" fmla="*/ 2710889 h 4885973"/>
              <a:gd name="connsiteX23989" fmla="*/ 3232667 w 6085020"/>
              <a:gd name="connsiteY23989" fmla="*/ 2710889 h 4885973"/>
              <a:gd name="connsiteX23990" fmla="*/ 3224110 w 6085020"/>
              <a:gd name="connsiteY23990" fmla="*/ 2705389 h 4885973"/>
              <a:gd name="connsiteX23991" fmla="*/ 3217645 w 6085020"/>
              <a:gd name="connsiteY23991" fmla="*/ 2702923 h 4885973"/>
              <a:gd name="connsiteX23992" fmla="*/ 3199960 w 6085020"/>
              <a:gd name="connsiteY23992" fmla="*/ 2683957 h 4885973"/>
              <a:gd name="connsiteX23993" fmla="*/ 3201481 w 6085020"/>
              <a:gd name="connsiteY23993" fmla="*/ 2682250 h 4885973"/>
              <a:gd name="connsiteX23994" fmla="*/ 3206235 w 6085020"/>
              <a:gd name="connsiteY23994" fmla="*/ 2679405 h 4885973"/>
              <a:gd name="connsiteX23995" fmla="*/ 2882778 w 6085020"/>
              <a:gd name="connsiteY23995" fmla="*/ 2677698 h 4885973"/>
              <a:gd name="connsiteX23996" fmla="*/ 2882778 w 6085020"/>
              <a:gd name="connsiteY23996" fmla="*/ 2688129 h 4885973"/>
              <a:gd name="connsiteX23997" fmla="*/ 2888103 w 6085020"/>
              <a:gd name="connsiteY23997" fmla="*/ 2693250 h 4885973"/>
              <a:gd name="connsiteX23998" fmla="*/ 2903696 w 6085020"/>
              <a:gd name="connsiteY23998" fmla="*/ 2693250 h 4885973"/>
              <a:gd name="connsiteX23999" fmla="*/ 2882778 w 6085020"/>
              <a:gd name="connsiteY23999" fmla="*/ 2677698 h 4885973"/>
              <a:gd name="connsiteX24000" fmla="*/ 1816188 w 6085020"/>
              <a:gd name="connsiteY24000" fmla="*/ 2677698 h 4885973"/>
              <a:gd name="connsiteX24001" fmla="*/ 1810864 w 6085020"/>
              <a:gd name="connsiteY24001" fmla="*/ 2681870 h 4885973"/>
              <a:gd name="connsiteX24002" fmla="*/ 1810864 w 6085020"/>
              <a:gd name="connsiteY24002" fmla="*/ 2682819 h 4885973"/>
              <a:gd name="connsiteX24003" fmla="*/ 1810864 w 6085020"/>
              <a:gd name="connsiteY24003" fmla="*/ 2693250 h 4885973"/>
              <a:gd name="connsiteX24004" fmla="*/ 1816188 w 6085020"/>
              <a:gd name="connsiteY24004" fmla="*/ 2677698 h 4885973"/>
              <a:gd name="connsiteX24005" fmla="*/ 2419366 w 6085020"/>
              <a:gd name="connsiteY24005" fmla="*/ 2677508 h 4885973"/>
              <a:gd name="connsiteX24006" fmla="*/ 2419366 w 6085020"/>
              <a:gd name="connsiteY24006" fmla="*/ 2677508 h 4885973"/>
              <a:gd name="connsiteX24007" fmla="*/ 184832 w 6085020"/>
              <a:gd name="connsiteY24007" fmla="*/ 2676181 h 4885973"/>
              <a:gd name="connsiteX24008" fmla="*/ 184832 w 6085020"/>
              <a:gd name="connsiteY24008" fmla="*/ 2676181 h 4885973"/>
              <a:gd name="connsiteX24009" fmla="*/ 858178 w 6085020"/>
              <a:gd name="connsiteY24009" fmla="*/ 2675991 h 4885973"/>
              <a:gd name="connsiteX24010" fmla="*/ 858178 w 6085020"/>
              <a:gd name="connsiteY24010" fmla="*/ 2675991 h 4885973"/>
              <a:gd name="connsiteX24011" fmla="*/ 2224355 w 6085020"/>
              <a:gd name="connsiteY24011" fmla="*/ 2673842 h 4885973"/>
              <a:gd name="connsiteX24012" fmla="*/ 2229970 w 6085020"/>
              <a:gd name="connsiteY24012" fmla="*/ 2676749 h 4885973"/>
              <a:gd name="connsiteX24013" fmla="*/ 2224355 w 6085020"/>
              <a:gd name="connsiteY24013" fmla="*/ 2673842 h 4885973"/>
              <a:gd name="connsiteX24014" fmla="*/ 2279791 w 6085020"/>
              <a:gd name="connsiteY24014" fmla="*/ 2672577 h 4885973"/>
              <a:gd name="connsiteX24015" fmla="*/ 2278041 w 6085020"/>
              <a:gd name="connsiteY24015" fmla="*/ 2674625 h 4885973"/>
              <a:gd name="connsiteX24016" fmla="*/ 2278080 w 6085020"/>
              <a:gd name="connsiteY24016" fmla="*/ 2674853 h 4885973"/>
              <a:gd name="connsiteX24017" fmla="*/ 2280152 w 6085020"/>
              <a:gd name="connsiteY24017" fmla="*/ 2676560 h 4885973"/>
              <a:gd name="connsiteX24018" fmla="*/ 2280171 w 6085020"/>
              <a:gd name="connsiteY24018" fmla="*/ 2676560 h 4885973"/>
              <a:gd name="connsiteX24019" fmla="*/ 2281921 w 6085020"/>
              <a:gd name="connsiteY24019" fmla="*/ 2674511 h 4885973"/>
              <a:gd name="connsiteX24020" fmla="*/ 2281883 w 6085020"/>
              <a:gd name="connsiteY24020" fmla="*/ 2674284 h 4885973"/>
              <a:gd name="connsiteX24021" fmla="*/ 2279791 w 6085020"/>
              <a:gd name="connsiteY24021" fmla="*/ 2672577 h 4885973"/>
              <a:gd name="connsiteX24022" fmla="*/ 1837106 w 6085020"/>
              <a:gd name="connsiteY24022" fmla="*/ 2672387 h 4885973"/>
              <a:gd name="connsiteX24023" fmla="*/ 1837106 w 6085020"/>
              <a:gd name="connsiteY24023" fmla="*/ 2672387 h 4885973"/>
              <a:gd name="connsiteX24024" fmla="*/ 2451681 w 6085020"/>
              <a:gd name="connsiteY24024" fmla="*/ 2671154 h 4885973"/>
              <a:gd name="connsiteX24025" fmla="*/ 2443516 w 6085020"/>
              <a:gd name="connsiteY24025" fmla="*/ 2671439 h 4885973"/>
              <a:gd name="connsiteX24026" fmla="*/ 2443896 w 6085020"/>
              <a:gd name="connsiteY24026" fmla="*/ 2671628 h 4885973"/>
              <a:gd name="connsiteX24027" fmla="*/ 2454355 w 6085020"/>
              <a:gd name="connsiteY24027" fmla="*/ 2692492 h 4885973"/>
              <a:gd name="connsiteX24028" fmla="*/ 2451681 w 6085020"/>
              <a:gd name="connsiteY24028" fmla="*/ 2671154 h 4885973"/>
              <a:gd name="connsiteX24029" fmla="*/ 2256782 w 6085020"/>
              <a:gd name="connsiteY24029" fmla="*/ 2671059 h 4885973"/>
              <a:gd name="connsiteX24030" fmla="*/ 2241189 w 6085020"/>
              <a:gd name="connsiteY24030" fmla="*/ 2691922 h 4885973"/>
              <a:gd name="connsiteX24031" fmla="*/ 2255261 w 6085020"/>
              <a:gd name="connsiteY24031" fmla="*/ 2671439 h 4885973"/>
              <a:gd name="connsiteX24032" fmla="*/ 3667556 w 6085020"/>
              <a:gd name="connsiteY24032" fmla="*/ 2670680 h 4885973"/>
              <a:gd name="connsiteX24033" fmla="*/ 3667556 w 6085020"/>
              <a:gd name="connsiteY24033" fmla="*/ 2670680 h 4885973"/>
              <a:gd name="connsiteX24034" fmla="*/ 2269960 w 6085020"/>
              <a:gd name="connsiteY24034" fmla="*/ 2669504 h 4885973"/>
              <a:gd name="connsiteX24035" fmla="*/ 2269713 w 6085020"/>
              <a:gd name="connsiteY24035" fmla="*/ 2669542 h 4885973"/>
              <a:gd name="connsiteX24036" fmla="*/ 2266252 w 6085020"/>
              <a:gd name="connsiteY24036" fmla="*/ 2673658 h 4885973"/>
              <a:gd name="connsiteX24037" fmla="*/ 2266290 w 6085020"/>
              <a:gd name="connsiteY24037" fmla="*/ 2673904 h 4885973"/>
              <a:gd name="connsiteX24038" fmla="*/ 2270663 w 6085020"/>
              <a:gd name="connsiteY24038" fmla="*/ 2676939 h 4885973"/>
              <a:gd name="connsiteX24039" fmla="*/ 2270663 w 6085020"/>
              <a:gd name="connsiteY24039" fmla="*/ 2677318 h 4885973"/>
              <a:gd name="connsiteX24040" fmla="*/ 2274086 w 6085020"/>
              <a:gd name="connsiteY24040" fmla="*/ 2672956 h 4885973"/>
              <a:gd name="connsiteX24041" fmla="*/ 2269960 w 6085020"/>
              <a:gd name="connsiteY24041" fmla="*/ 2669504 h 4885973"/>
              <a:gd name="connsiteX24042" fmla="*/ 1915724 w 6085020"/>
              <a:gd name="connsiteY24042" fmla="*/ 2667797 h 4885973"/>
              <a:gd name="connsiteX24043" fmla="*/ 1905752 w 6085020"/>
              <a:gd name="connsiteY24043" fmla="*/ 2672008 h 4885973"/>
              <a:gd name="connsiteX24044" fmla="*/ 1920585 w 6085020"/>
              <a:gd name="connsiteY24044" fmla="*/ 2697613 h 4885973"/>
              <a:gd name="connsiteX24045" fmla="*/ 1921535 w 6085020"/>
              <a:gd name="connsiteY24045" fmla="*/ 2697233 h 4885973"/>
              <a:gd name="connsiteX24046" fmla="*/ 1924768 w 6085020"/>
              <a:gd name="connsiteY24046" fmla="*/ 2691543 h 4885973"/>
              <a:gd name="connsiteX24047" fmla="*/ 1926099 w 6085020"/>
              <a:gd name="connsiteY24047" fmla="*/ 2702544 h 4885973"/>
              <a:gd name="connsiteX24048" fmla="*/ 1929522 w 6085020"/>
              <a:gd name="connsiteY24048" fmla="*/ 2702544 h 4885973"/>
              <a:gd name="connsiteX24049" fmla="*/ 1934656 w 6085020"/>
              <a:gd name="connsiteY24049" fmla="*/ 2695716 h 4885973"/>
              <a:gd name="connsiteX24050" fmla="*/ 1936177 w 6085020"/>
              <a:gd name="connsiteY24050" fmla="*/ 2687560 h 4885973"/>
              <a:gd name="connsiteX24051" fmla="*/ 1930092 w 6085020"/>
              <a:gd name="connsiteY24051" fmla="*/ 2687560 h 4885973"/>
              <a:gd name="connsiteX24052" fmla="*/ 1926099 w 6085020"/>
              <a:gd name="connsiteY24052" fmla="*/ 2687560 h 4885973"/>
              <a:gd name="connsiteX24053" fmla="*/ 1915724 w 6085020"/>
              <a:gd name="connsiteY24053" fmla="*/ 2667797 h 4885973"/>
              <a:gd name="connsiteX24054" fmla="*/ 2830865 w 6085020"/>
              <a:gd name="connsiteY24054" fmla="*/ 2667266 h 4885973"/>
              <a:gd name="connsiteX24055" fmla="*/ 2830865 w 6085020"/>
              <a:gd name="connsiteY24055" fmla="*/ 2667266 h 4885973"/>
              <a:gd name="connsiteX24056" fmla="*/ 1879320 w 6085020"/>
              <a:gd name="connsiteY24056" fmla="*/ 2666128 h 4885973"/>
              <a:gd name="connsiteX24057" fmla="*/ 1879320 w 6085020"/>
              <a:gd name="connsiteY24057" fmla="*/ 2666128 h 4885973"/>
              <a:gd name="connsiteX24058" fmla="*/ 507529 w 6085020"/>
              <a:gd name="connsiteY24058" fmla="*/ 2664042 h 4885973"/>
              <a:gd name="connsiteX24059" fmla="*/ 494408 w 6085020"/>
              <a:gd name="connsiteY24059" fmla="*/ 2677129 h 4885973"/>
              <a:gd name="connsiteX24060" fmla="*/ 507529 w 6085020"/>
              <a:gd name="connsiteY24060" fmla="*/ 2690216 h 4885973"/>
              <a:gd name="connsiteX24061" fmla="*/ 520650 w 6085020"/>
              <a:gd name="connsiteY24061" fmla="*/ 2677129 h 4885973"/>
              <a:gd name="connsiteX24062" fmla="*/ 508289 w 6085020"/>
              <a:gd name="connsiteY24062" fmla="*/ 2664421 h 4885973"/>
              <a:gd name="connsiteX24063" fmla="*/ 331824 w 6085020"/>
              <a:gd name="connsiteY24063" fmla="*/ 2661956 h 4885973"/>
              <a:gd name="connsiteX24064" fmla="*/ 342282 w 6085020"/>
              <a:gd name="connsiteY24064" fmla="*/ 2693250 h 4885973"/>
              <a:gd name="connsiteX24065" fmla="*/ 331824 w 6085020"/>
              <a:gd name="connsiteY24065" fmla="*/ 2661956 h 4885973"/>
              <a:gd name="connsiteX24066" fmla="*/ 844106 w 6085020"/>
              <a:gd name="connsiteY24066" fmla="*/ 2661766 h 4885973"/>
              <a:gd name="connsiteX24067" fmla="*/ 843536 w 6085020"/>
              <a:gd name="connsiteY24067" fmla="*/ 2681870 h 4885973"/>
              <a:gd name="connsiteX24068" fmla="*/ 844106 w 6085020"/>
              <a:gd name="connsiteY24068" fmla="*/ 2682629 h 4885973"/>
              <a:gd name="connsiteX24069" fmla="*/ 844106 w 6085020"/>
              <a:gd name="connsiteY24069" fmla="*/ 2661766 h 4885973"/>
              <a:gd name="connsiteX24070" fmla="*/ 1351445 w 6085020"/>
              <a:gd name="connsiteY24070" fmla="*/ 2661576 h 4885973"/>
              <a:gd name="connsiteX24071" fmla="*/ 1351445 w 6085020"/>
              <a:gd name="connsiteY24071" fmla="*/ 2661576 h 4885973"/>
              <a:gd name="connsiteX24072" fmla="*/ 1151210 w 6085020"/>
              <a:gd name="connsiteY24072" fmla="*/ 2661007 h 4885973"/>
              <a:gd name="connsiteX24073" fmla="*/ 1151210 w 6085020"/>
              <a:gd name="connsiteY24073" fmla="*/ 2670111 h 4885973"/>
              <a:gd name="connsiteX24074" fmla="*/ 1156724 w 6085020"/>
              <a:gd name="connsiteY24074" fmla="*/ 2670111 h 4885973"/>
              <a:gd name="connsiteX24075" fmla="*/ 1156534 w 6085020"/>
              <a:gd name="connsiteY24075" fmla="*/ 2661007 h 4885973"/>
              <a:gd name="connsiteX24076" fmla="*/ 195291 w 6085020"/>
              <a:gd name="connsiteY24076" fmla="*/ 2660438 h 4885973"/>
              <a:gd name="connsiteX24077" fmla="*/ 195291 w 6085020"/>
              <a:gd name="connsiteY24077" fmla="*/ 2660438 h 4885973"/>
              <a:gd name="connsiteX24078" fmla="*/ 1968504 w 6085020"/>
              <a:gd name="connsiteY24078" fmla="*/ 2659300 h 4885973"/>
              <a:gd name="connsiteX24079" fmla="*/ 1967743 w 6085020"/>
              <a:gd name="connsiteY24079" fmla="*/ 2659679 h 4885973"/>
              <a:gd name="connsiteX24080" fmla="*/ 1968779 w 6085020"/>
              <a:gd name="connsiteY24080" fmla="*/ 2659679 h 4885973"/>
              <a:gd name="connsiteX24081" fmla="*/ 1973448 w 6085020"/>
              <a:gd name="connsiteY24081" fmla="*/ 2666128 h 4885973"/>
              <a:gd name="connsiteX24082" fmla="*/ 1978392 w 6085020"/>
              <a:gd name="connsiteY24082" fmla="*/ 2672577 h 4885973"/>
              <a:gd name="connsiteX24083" fmla="*/ 1981815 w 6085020"/>
              <a:gd name="connsiteY24083" fmla="*/ 2669922 h 4885973"/>
              <a:gd name="connsiteX24084" fmla="*/ 1984857 w 6085020"/>
              <a:gd name="connsiteY24084" fmla="*/ 2664042 h 4885973"/>
              <a:gd name="connsiteX24085" fmla="*/ 1976300 w 6085020"/>
              <a:gd name="connsiteY24085" fmla="*/ 2659679 h 4885973"/>
              <a:gd name="connsiteX24086" fmla="*/ 1968779 w 6085020"/>
              <a:gd name="connsiteY24086" fmla="*/ 2659679 h 4885973"/>
              <a:gd name="connsiteX24087" fmla="*/ 2419366 w 6085020"/>
              <a:gd name="connsiteY24087" fmla="*/ 2656455 h 4885973"/>
              <a:gd name="connsiteX24088" fmla="*/ 2419366 w 6085020"/>
              <a:gd name="connsiteY24088" fmla="*/ 2656455 h 4885973"/>
              <a:gd name="connsiteX24089" fmla="*/ 3165732 w 6085020"/>
              <a:gd name="connsiteY24089" fmla="*/ 2655317 h 4885973"/>
              <a:gd name="connsiteX24090" fmla="*/ 3165732 w 6085020"/>
              <a:gd name="connsiteY24090" fmla="*/ 2655317 h 4885973"/>
              <a:gd name="connsiteX24091" fmla="*/ 1811244 w 6085020"/>
              <a:gd name="connsiteY24091" fmla="*/ 2655317 h 4885973"/>
              <a:gd name="connsiteX24092" fmla="*/ 1794511 w 6085020"/>
              <a:gd name="connsiteY24092" fmla="*/ 2674284 h 4885973"/>
              <a:gd name="connsiteX24093" fmla="*/ 1811244 w 6085020"/>
              <a:gd name="connsiteY24093" fmla="*/ 2655317 h 4885973"/>
              <a:gd name="connsiteX24094" fmla="*/ 1659309 w 6085020"/>
              <a:gd name="connsiteY24094" fmla="*/ 2655317 h 4885973"/>
              <a:gd name="connsiteX24095" fmla="*/ 1659309 w 6085020"/>
              <a:gd name="connsiteY24095" fmla="*/ 2681491 h 4885973"/>
              <a:gd name="connsiteX24096" fmla="*/ 1659309 w 6085020"/>
              <a:gd name="connsiteY24096" fmla="*/ 2655317 h 4885973"/>
              <a:gd name="connsiteX24097" fmla="*/ 1251422 w 6085020"/>
              <a:gd name="connsiteY24097" fmla="*/ 2655317 h 4885973"/>
              <a:gd name="connsiteX24098" fmla="*/ 1251422 w 6085020"/>
              <a:gd name="connsiteY24098" fmla="*/ 2671059 h 4885973"/>
              <a:gd name="connsiteX24099" fmla="*/ 1261881 w 6085020"/>
              <a:gd name="connsiteY24099" fmla="*/ 2655317 h 4885973"/>
              <a:gd name="connsiteX24100" fmla="*/ 744274 w 6085020"/>
              <a:gd name="connsiteY24100" fmla="*/ 2655317 h 4885973"/>
              <a:gd name="connsiteX24101" fmla="*/ 744274 w 6085020"/>
              <a:gd name="connsiteY24101" fmla="*/ 2655317 h 4885973"/>
              <a:gd name="connsiteX24102" fmla="*/ 3113439 w 6085020"/>
              <a:gd name="connsiteY24102" fmla="*/ 2654369 h 4885973"/>
              <a:gd name="connsiteX24103" fmla="*/ 3113439 w 6085020"/>
              <a:gd name="connsiteY24103" fmla="*/ 2654369 h 4885973"/>
              <a:gd name="connsiteX24104" fmla="*/ 256688 w 6085020"/>
              <a:gd name="connsiteY24104" fmla="*/ 2651477 h 4885973"/>
              <a:gd name="connsiteX24105" fmla="*/ 237316 w 6085020"/>
              <a:gd name="connsiteY24105" fmla="*/ 2652093 h 4885973"/>
              <a:gd name="connsiteX24106" fmla="*/ 264128 w 6085020"/>
              <a:gd name="connsiteY24106" fmla="*/ 2668784 h 4885973"/>
              <a:gd name="connsiteX24107" fmla="*/ 263367 w 6085020"/>
              <a:gd name="connsiteY24107" fmla="*/ 2668784 h 4885973"/>
              <a:gd name="connsiteX24108" fmla="*/ 256688 w 6085020"/>
              <a:gd name="connsiteY24108" fmla="*/ 2651477 h 4885973"/>
              <a:gd name="connsiteX24109" fmla="*/ 2862812 w 6085020"/>
              <a:gd name="connsiteY24109" fmla="*/ 2650576 h 4885973"/>
              <a:gd name="connsiteX24110" fmla="*/ 2862812 w 6085020"/>
              <a:gd name="connsiteY24110" fmla="*/ 2650576 h 4885973"/>
              <a:gd name="connsiteX24111" fmla="*/ 2835619 w 6085020"/>
              <a:gd name="connsiteY24111" fmla="*/ 2650576 h 4885973"/>
              <a:gd name="connsiteX24112" fmla="*/ 2836000 w 6085020"/>
              <a:gd name="connsiteY24112" fmla="*/ 2651713 h 4885973"/>
              <a:gd name="connsiteX24113" fmla="*/ 2856917 w 6085020"/>
              <a:gd name="connsiteY24113" fmla="*/ 2683008 h 4885973"/>
              <a:gd name="connsiteX24114" fmla="*/ 2835619 w 6085020"/>
              <a:gd name="connsiteY24114" fmla="*/ 2650576 h 4885973"/>
              <a:gd name="connsiteX24115" fmla="*/ 1449946 w 6085020"/>
              <a:gd name="connsiteY24115" fmla="*/ 2650576 h 4885973"/>
              <a:gd name="connsiteX24116" fmla="*/ 1449946 w 6085020"/>
              <a:gd name="connsiteY24116" fmla="*/ 2650576 h 4885973"/>
              <a:gd name="connsiteX24117" fmla="*/ 1580774 w 6085020"/>
              <a:gd name="connsiteY24117" fmla="*/ 2650196 h 4885973"/>
              <a:gd name="connsiteX24118" fmla="*/ 1580774 w 6085020"/>
              <a:gd name="connsiteY24118" fmla="*/ 2650196 h 4885973"/>
              <a:gd name="connsiteX24119" fmla="*/ 3214983 w 6085020"/>
              <a:gd name="connsiteY24119" fmla="*/ 2649058 h 4885973"/>
              <a:gd name="connsiteX24120" fmla="*/ 3217074 w 6085020"/>
              <a:gd name="connsiteY24120" fmla="*/ 2649058 h 4885973"/>
              <a:gd name="connsiteX24121" fmla="*/ 3217264 w 6085020"/>
              <a:gd name="connsiteY24121" fmla="*/ 2649248 h 4885973"/>
              <a:gd name="connsiteX24122" fmla="*/ 3217112 w 6085020"/>
              <a:gd name="connsiteY24122" fmla="*/ 2650879 h 4885973"/>
              <a:gd name="connsiteX24123" fmla="*/ 3214983 w 6085020"/>
              <a:gd name="connsiteY24123" fmla="*/ 2651145 h 4885973"/>
              <a:gd name="connsiteX24124" fmla="*/ 3214754 w 6085020"/>
              <a:gd name="connsiteY24124" fmla="*/ 2650917 h 4885973"/>
              <a:gd name="connsiteX24125" fmla="*/ 3214983 w 6085020"/>
              <a:gd name="connsiteY24125" fmla="*/ 2649058 h 4885973"/>
              <a:gd name="connsiteX24126" fmla="*/ 1116245 w 6085020"/>
              <a:gd name="connsiteY24126" fmla="*/ 2647043 h 4885973"/>
              <a:gd name="connsiteX24127" fmla="*/ 1111657 w 6085020"/>
              <a:gd name="connsiteY24127" fmla="*/ 2660438 h 4885973"/>
              <a:gd name="connsiteX24128" fmla="*/ 1125919 w 6085020"/>
              <a:gd name="connsiteY24128" fmla="*/ 2650576 h 4885973"/>
              <a:gd name="connsiteX24129" fmla="*/ 1127250 w 6085020"/>
              <a:gd name="connsiteY24129" fmla="*/ 2650007 h 4885973"/>
              <a:gd name="connsiteX24130" fmla="*/ 1116245 w 6085020"/>
              <a:gd name="connsiteY24130" fmla="*/ 2647043 h 4885973"/>
              <a:gd name="connsiteX24131" fmla="*/ 267741 w 6085020"/>
              <a:gd name="connsiteY24131" fmla="*/ 2646213 h 4885973"/>
              <a:gd name="connsiteX24132" fmla="*/ 267741 w 6085020"/>
              <a:gd name="connsiteY24132" fmla="*/ 2646213 h 4885973"/>
              <a:gd name="connsiteX24133" fmla="*/ 1414387 w 6085020"/>
              <a:gd name="connsiteY24133" fmla="*/ 2645454 h 4885973"/>
              <a:gd name="connsiteX24134" fmla="*/ 1414387 w 6085020"/>
              <a:gd name="connsiteY24134" fmla="*/ 2645454 h 4885973"/>
              <a:gd name="connsiteX24135" fmla="*/ 163915 w 6085020"/>
              <a:gd name="connsiteY24135" fmla="*/ 2645075 h 4885973"/>
              <a:gd name="connsiteX24136" fmla="*/ 163915 w 6085020"/>
              <a:gd name="connsiteY24136" fmla="*/ 2655317 h 4885973"/>
              <a:gd name="connsiteX24137" fmla="*/ 174374 w 6085020"/>
              <a:gd name="connsiteY24137" fmla="*/ 2655317 h 4885973"/>
              <a:gd name="connsiteX24138" fmla="*/ 174374 w 6085020"/>
              <a:gd name="connsiteY24138" fmla="*/ 2645075 h 4885973"/>
              <a:gd name="connsiteX24139" fmla="*/ 142998 w 6085020"/>
              <a:gd name="connsiteY24139" fmla="*/ 2644886 h 4885973"/>
              <a:gd name="connsiteX24140" fmla="*/ 142998 w 6085020"/>
              <a:gd name="connsiteY24140" fmla="*/ 2644886 h 4885973"/>
              <a:gd name="connsiteX24141" fmla="*/ 3817545 w 6085020"/>
              <a:gd name="connsiteY24141" fmla="*/ 2643840 h 4885973"/>
              <a:gd name="connsiteX24142" fmla="*/ 3809413 w 6085020"/>
              <a:gd name="connsiteY24142" fmla="*/ 2644127 h 4885973"/>
              <a:gd name="connsiteX24143" fmla="*/ 3819301 w 6085020"/>
              <a:gd name="connsiteY24143" fmla="*/ 2664990 h 4885973"/>
              <a:gd name="connsiteX24144" fmla="*/ 3819872 w 6085020"/>
              <a:gd name="connsiteY24144" fmla="*/ 2664990 h 4885973"/>
              <a:gd name="connsiteX24145" fmla="*/ 3817545 w 6085020"/>
              <a:gd name="connsiteY24145" fmla="*/ 2643840 h 4885973"/>
              <a:gd name="connsiteX24146" fmla="*/ 2270399 w 6085020"/>
              <a:gd name="connsiteY24146" fmla="*/ 2643306 h 4885973"/>
              <a:gd name="connsiteX24147" fmla="*/ 2275988 w 6085020"/>
              <a:gd name="connsiteY24147" fmla="*/ 2646213 h 4885973"/>
              <a:gd name="connsiteX24148" fmla="*/ 2270399 w 6085020"/>
              <a:gd name="connsiteY24148" fmla="*/ 2643306 h 4885973"/>
              <a:gd name="connsiteX24149" fmla="*/ 93747 w 6085020"/>
              <a:gd name="connsiteY24149" fmla="*/ 2642230 h 4885973"/>
              <a:gd name="connsiteX24150" fmla="*/ 92797 w 6085020"/>
              <a:gd name="connsiteY24150" fmla="*/ 2642610 h 4885973"/>
              <a:gd name="connsiteX24151" fmla="*/ 92784 w 6085020"/>
              <a:gd name="connsiteY24151" fmla="*/ 2642745 h 4885973"/>
              <a:gd name="connsiteX24152" fmla="*/ 79058 w 6085020"/>
              <a:gd name="connsiteY24152" fmla="*/ 2650078 h 4885973"/>
              <a:gd name="connsiteX24153" fmla="*/ 77204 w 6085020"/>
              <a:gd name="connsiteY24153" fmla="*/ 2673146 h 4885973"/>
              <a:gd name="connsiteX24154" fmla="*/ 90997 w 6085020"/>
              <a:gd name="connsiteY24154" fmla="*/ 2660922 h 4885973"/>
              <a:gd name="connsiteX24155" fmla="*/ 92784 w 6085020"/>
              <a:gd name="connsiteY24155" fmla="*/ 2642745 h 4885973"/>
              <a:gd name="connsiteX24156" fmla="*/ 2072710 w 6085020"/>
              <a:gd name="connsiteY24156" fmla="*/ 2640144 h 4885973"/>
              <a:gd name="connsiteX24157" fmla="*/ 2072710 w 6085020"/>
              <a:gd name="connsiteY24157" fmla="*/ 2655317 h 4885973"/>
              <a:gd name="connsiteX24158" fmla="*/ 2088113 w 6085020"/>
              <a:gd name="connsiteY24158" fmla="*/ 2650576 h 4885973"/>
              <a:gd name="connsiteX24159" fmla="*/ 2088493 w 6085020"/>
              <a:gd name="connsiteY24159" fmla="*/ 2650576 h 4885973"/>
              <a:gd name="connsiteX24160" fmla="*/ 2072710 w 6085020"/>
              <a:gd name="connsiteY24160" fmla="*/ 2640144 h 4885973"/>
              <a:gd name="connsiteX24161" fmla="*/ 70738 w 6085020"/>
              <a:gd name="connsiteY24161" fmla="*/ 2639764 h 4885973"/>
              <a:gd name="connsiteX24162" fmla="*/ 70738 w 6085020"/>
              <a:gd name="connsiteY24162" fmla="*/ 2639764 h 4885973"/>
              <a:gd name="connsiteX24163" fmla="*/ 3790679 w 6085020"/>
              <a:gd name="connsiteY24163" fmla="*/ 2637901 h 4885973"/>
              <a:gd name="connsiteX24164" fmla="*/ 3793059 w 6085020"/>
              <a:gd name="connsiteY24164" fmla="*/ 2655317 h 4885973"/>
              <a:gd name="connsiteX24165" fmla="*/ 3793059 w 6085020"/>
              <a:gd name="connsiteY24165" fmla="*/ 2653989 h 4885973"/>
              <a:gd name="connsiteX24166" fmla="*/ 3798384 w 6085020"/>
              <a:gd name="connsiteY24166" fmla="*/ 2638247 h 4885973"/>
              <a:gd name="connsiteX24167" fmla="*/ 3790679 w 6085020"/>
              <a:gd name="connsiteY24167" fmla="*/ 2637901 h 4885973"/>
              <a:gd name="connsiteX24168" fmla="*/ 1099867 w 6085020"/>
              <a:gd name="connsiteY24168" fmla="*/ 2637299 h 4885973"/>
              <a:gd name="connsiteX24169" fmla="*/ 1097586 w 6085020"/>
              <a:gd name="connsiteY24169" fmla="*/ 2640334 h 4885973"/>
              <a:gd name="connsiteX24170" fmla="*/ 1099867 w 6085020"/>
              <a:gd name="connsiteY24170" fmla="*/ 2640334 h 4885973"/>
              <a:gd name="connsiteX24171" fmla="*/ 1099867 w 6085020"/>
              <a:gd name="connsiteY24171" fmla="*/ 2637299 h 4885973"/>
              <a:gd name="connsiteX24172" fmla="*/ 1842240 w 6085020"/>
              <a:gd name="connsiteY24172" fmla="*/ 2635023 h 4885973"/>
              <a:gd name="connsiteX24173" fmla="*/ 1842106 w 6085020"/>
              <a:gd name="connsiteY24173" fmla="*/ 2636001 h 4885973"/>
              <a:gd name="connsiteX24174" fmla="*/ 1833814 w 6085020"/>
              <a:gd name="connsiteY24174" fmla="*/ 2637871 h 4885973"/>
              <a:gd name="connsiteX24175" fmla="*/ 1826647 w 6085020"/>
              <a:gd name="connsiteY24175" fmla="*/ 2661956 h 4885973"/>
              <a:gd name="connsiteX24176" fmla="*/ 1839720 w 6085020"/>
              <a:gd name="connsiteY24176" fmla="*/ 2653397 h 4885973"/>
              <a:gd name="connsiteX24177" fmla="*/ 1842106 w 6085020"/>
              <a:gd name="connsiteY24177" fmla="*/ 2636001 h 4885973"/>
              <a:gd name="connsiteX24178" fmla="*/ 1842240 w 6085020"/>
              <a:gd name="connsiteY24178" fmla="*/ 2635971 h 4885973"/>
              <a:gd name="connsiteX24179" fmla="*/ 896019 w 6085020"/>
              <a:gd name="connsiteY24179" fmla="*/ 2635023 h 4885973"/>
              <a:gd name="connsiteX24180" fmla="*/ 896019 w 6085020"/>
              <a:gd name="connsiteY24180" fmla="*/ 2635402 h 4885973"/>
              <a:gd name="connsiteX24181" fmla="*/ 911612 w 6085020"/>
              <a:gd name="connsiteY24181" fmla="*/ 2661387 h 4885973"/>
              <a:gd name="connsiteX24182" fmla="*/ 896019 w 6085020"/>
              <a:gd name="connsiteY24182" fmla="*/ 2635023 h 4885973"/>
              <a:gd name="connsiteX24183" fmla="*/ 288658 w 6085020"/>
              <a:gd name="connsiteY24183" fmla="*/ 2635023 h 4885973"/>
              <a:gd name="connsiteX24184" fmla="*/ 278200 w 6085020"/>
              <a:gd name="connsiteY24184" fmla="*/ 2640144 h 4885973"/>
              <a:gd name="connsiteX24185" fmla="*/ 288658 w 6085020"/>
              <a:gd name="connsiteY24185" fmla="*/ 2666128 h 4885973"/>
              <a:gd name="connsiteX24186" fmla="*/ 289419 w 6085020"/>
              <a:gd name="connsiteY24186" fmla="*/ 2635023 h 4885973"/>
              <a:gd name="connsiteX24187" fmla="*/ 3688663 w 6085020"/>
              <a:gd name="connsiteY24187" fmla="*/ 2634264 h 4885973"/>
              <a:gd name="connsiteX24188" fmla="*/ 3683339 w 6085020"/>
              <a:gd name="connsiteY24188" fmla="*/ 2655317 h 4885973"/>
              <a:gd name="connsiteX24189" fmla="*/ 3683339 w 6085020"/>
              <a:gd name="connsiteY24189" fmla="*/ 2655128 h 4885973"/>
              <a:gd name="connsiteX24190" fmla="*/ 3688663 w 6085020"/>
              <a:gd name="connsiteY24190" fmla="*/ 2634264 h 4885973"/>
              <a:gd name="connsiteX24191" fmla="*/ 373658 w 6085020"/>
              <a:gd name="connsiteY24191" fmla="*/ 2631988 h 4885973"/>
              <a:gd name="connsiteX24192" fmla="*/ 373658 w 6085020"/>
              <a:gd name="connsiteY24192" fmla="*/ 2631988 h 4885973"/>
              <a:gd name="connsiteX24193" fmla="*/ 1507754 w 6085020"/>
              <a:gd name="connsiteY24193" fmla="*/ 2630661 h 4885973"/>
              <a:gd name="connsiteX24194" fmla="*/ 1507754 w 6085020"/>
              <a:gd name="connsiteY24194" fmla="*/ 2630661 h 4885973"/>
              <a:gd name="connsiteX24195" fmla="*/ 2684445 w 6085020"/>
              <a:gd name="connsiteY24195" fmla="*/ 2630471 h 4885973"/>
              <a:gd name="connsiteX24196" fmla="*/ 2684445 w 6085020"/>
              <a:gd name="connsiteY24196" fmla="*/ 2633695 h 4885973"/>
              <a:gd name="connsiteX24197" fmla="*/ 2666950 w 6085020"/>
              <a:gd name="connsiteY24197" fmla="*/ 2637678 h 4885973"/>
              <a:gd name="connsiteX24198" fmla="*/ 2664098 w 6085020"/>
              <a:gd name="connsiteY24198" fmla="*/ 2635782 h 4885973"/>
              <a:gd name="connsiteX24199" fmla="*/ 2659724 w 6085020"/>
              <a:gd name="connsiteY24199" fmla="*/ 2640903 h 4885973"/>
              <a:gd name="connsiteX24200" fmla="*/ 2649836 w 6085020"/>
              <a:gd name="connsiteY24200" fmla="*/ 2648110 h 4885973"/>
              <a:gd name="connsiteX24201" fmla="*/ 2736928 w 6085020"/>
              <a:gd name="connsiteY24201" fmla="*/ 2633126 h 4885973"/>
              <a:gd name="connsiteX24202" fmla="*/ 2688438 w 6085020"/>
              <a:gd name="connsiteY24202" fmla="*/ 2633126 h 4885973"/>
              <a:gd name="connsiteX24203" fmla="*/ 2684445 w 6085020"/>
              <a:gd name="connsiteY24203" fmla="*/ 2630471 h 4885973"/>
              <a:gd name="connsiteX24204" fmla="*/ 1816188 w 6085020"/>
              <a:gd name="connsiteY24204" fmla="*/ 2630471 h 4885973"/>
              <a:gd name="connsiteX24205" fmla="*/ 1816188 w 6085020"/>
              <a:gd name="connsiteY24205" fmla="*/ 2640903 h 4885973"/>
              <a:gd name="connsiteX24206" fmla="*/ 1826647 w 6085020"/>
              <a:gd name="connsiteY24206" fmla="*/ 2640903 h 4885973"/>
              <a:gd name="connsiteX24207" fmla="*/ 1826647 w 6085020"/>
              <a:gd name="connsiteY24207" fmla="*/ 2630471 h 4885973"/>
              <a:gd name="connsiteX24208" fmla="*/ 2470708 w 6085020"/>
              <a:gd name="connsiteY24208" fmla="*/ 2629712 h 4885973"/>
              <a:gd name="connsiteX24209" fmla="*/ 2470708 w 6085020"/>
              <a:gd name="connsiteY24209" fmla="*/ 2629712 h 4885973"/>
              <a:gd name="connsiteX24210" fmla="*/ 859319 w 6085020"/>
              <a:gd name="connsiteY24210" fmla="*/ 2629712 h 4885973"/>
              <a:gd name="connsiteX24211" fmla="*/ 859889 w 6085020"/>
              <a:gd name="connsiteY24211" fmla="*/ 2630471 h 4885973"/>
              <a:gd name="connsiteX24212" fmla="*/ 870348 w 6085020"/>
              <a:gd name="connsiteY24212" fmla="*/ 2651334 h 4885973"/>
              <a:gd name="connsiteX24213" fmla="*/ 859319 w 6085020"/>
              <a:gd name="connsiteY24213" fmla="*/ 2629712 h 4885973"/>
              <a:gd name="connsiteX24214" fmla="*/ 3045172 w 6085020"/>
              <a:gd name="connsiteY24214" fmla="*/ 2629333 h 4885973"/>
              <a:gd name="connsiteX24215" fmla="*/ 3045172 w 6085020"/>
              <a:gd name="connsiteY24215" fmla="*/ 2629333 h 4885973"/>
              <a:gd name="connsiteX24216" fmla="*/ 1775495 w 6085020"/>
              <a:gd name="connsiteY24216" fmla="*/ 2629333 h 4885973"/>
              <a:gd name="connsiteX24217" fmla="*/ 1770170 w 6085020"/>
              <a:gd name="connsiteY24217" fmla="*/ 2650196 h 4885973"/>
              <a:gd name="connsiteX24218" fmla="*/ 1754577 w 6085020"/>
              <a:gd name="connsiteY24218" fmla="*/ 2634644 h 4885973"/>
              <a:gd name="connsiteX24219" fmla="*/ 1777026 w 6085020"/>
              <a:gd name="connsiteY24219" fmla="*/ 2665123 h 4885973"/>
              <a:gd name="connsiteX24220" fmla="*/ 1796412 w 6085020"/>
              <a:gd name="connsiteY24220" fmla="*/ 2660628 h 4885973"/>
              <a:gd name="connsiteX24221" fmla="*/ 1810864 w 6085020"/>
              <a:gd name="connsiteY24221" fmla="*/ 2645454 h 4885973"/>
              <a:gd name="connsiteX24222" fmla="*/ 1812005 w 6085020"/>
              <a:gd name="connsiteY24222" fmla="*/ 2645075 h 4885973"/>
              <a:gd name="connsiteX24223" fmla="*/ 1780629 w 6085020"/>
              <a:gd name="connsiteY24223" fmla="*/ 2645075 h 4885973"/>
              <a:gd name="connsiteX24224" fmla="*/ 1775495 w 6085020"/>
              <a:gd name="connsiteY24224" fmla="*/ 2629333 h 4885973"/>
              <a:gd name="connsiteX24225" fmla="*/ 1677184 w 6085020"/>
              <a:gd name="connsiteY24225" fmla="*/ 2628954 h 4885973"/>
              <a:gd name="connsiteX24226" fmla="*/ 1680226 w 6085020"/>
              <a:gd name="connsiteY24226" fmla="*/ 2635023 h 4885973"/>
              <a:gd name="connsiteX24227" fmla="*/ 1682128 w 6085020"/>
              <a:gd name="connsiteY24227" fmla="*/ 2638816 h 4885973"/>
              <a:gd name="connsiteX24228" fmla="*/ 1878179 w 6085020"/>
              <a:gd name="connsiteY24228" fmla="*/ 2625919 h 4885973"/>
              <a:gd name="connsiteX24229" fmla="*/ 1851558 w 6085020"/>
              <a:gd name="connsiteY24229" fmla="*/ 2642610 h 4885973"/>
              <a:gd name="connsiteX24230" fmla="*/ 1851938 w 6085020"/>
              <a:gd name="connsiteY24230" fmla="*/ 2642610 h 4885973"/>
              <a:gd name="connsiteX24231" fmla="*/ 1878179 w 6085020"/>
              <a:gd name="connsiteY24231" fmla="*/ 2625919 h 4885973"/>
              <a:gd name="connsiteX24232" fmla="*/ 2396381 w 6085020"/>
              <a:gd name="connsiteY24232" fmla="*/ 2625730 h 4885973"/>
              <a:gd name="connsiteX24233" fmla="*/ 2395597 w 6085020"/>
              <a:gd name="connsiteY24233" fmla="*/ 2638247 h 4885973"/>
              <a:gd name="connsiteX24234" fmla="*/ 2396381 w 6085020"/>
              <a:gd name="connsiteY24234" fmla="*/ 2625730 h 4885973"/>
              <a:gd name="connsiteX24235" fmla="*/ 1098346 w 6085020"/>
              <a:gd name="connsiteY24235" fmla="*/ 2624971 h 4885973"/>
              <a:gd name="connsiteX24236" fmla="*/ 1101008 w 6085020"/>
              <a:gd name="connsiteY24236" fmla="*/ 2636351 h 4885973"/>
              <a:gd name="connsiteX24237" fmla="*/ 1105002 w 6085020"/>
              <a:gd name="connsiteY24237" fmla="*/ 2624971 h 4885973"/>
              <a:gd name="connsiteX24238" fmla="*/ 1571266 w 6085020"/>
              <a:gd name="connsiteY24238" fmla="*/ 2624591 h 4885973"/>
              <a:gd name="connsiteX24239" fmla="*/ 1571266 w 6085020"/>
              <a:gd name="connsiteY24239" fmla="*/ 2624591 h 4885973"/>
              <a:gd name="connsiteX24240" fmla="*/ 2254934 w 6085020"/>
              <a:gd name="connsiteY24240" fmla="*/ 2623981 h 4885973"/>
              <a:gd name="connsiteX24241" fmla="*/ 2217229 w 6085020"/>
              <a:gd name="connsiteY24241" fmla="*/ 2646972 h 4885973"/>
              <a:gd name="connsiteX24242" fmla="*/ 2268191 w 6085020"/>
              <a:gd name="connsiteY24242" fmla="*/ 2625919 h 4885973"/>
              <a:gd name="connsiteX24243" fmla="*/ 2269713 w 6085020"/>
              <a:gd name="connsiteY24243" fmla="*/ 2625540 h 4885973"/>
              <a:gd name="connsiteX24244" fmla="*/ 2254934 w 6085020"/>
              <a:gd name="connsiteY24244" fmla="*/ 2623981 h 4885973"/>
              <a:gd name="connsiteX24245" fmla="*/ 1210919 w 6085020"/>
              <a:gd name="connsiteY24245" fmla="*/ 2623833 h 4885973"/>
              <a:gd name="connsiteX24246" fmla="*/ 1198369 w 6085020"/>
              <a:gd name="connsiteY24246" fmla="*/ 2628764 h 4885973"/>
              <a:gd name="connsiteX24247" fmla="*/ 1194946 w 6085020"/>
              <a:gd name="connsiteY24247" fmla="*/ 2635971 h 4885973"/>
              <a:gd name="connsiteX24248" fmla="*/ 1210539 w 6085020"/>
              <a:gd name="connsiteY24248" fmla="*/ 2641092 h 4885973"/>
              <a:gd name="connsiteX24249" fmla="*/ 1215863 w 6085020"/>
              <a:gd name="connsiteY24249" fmla="*/ 2651524 h 4885973"/>
              <a:gd name="connsiteX24250" fmla="*/ 1210919 w 6085020"/>
              <a:gd name="connsiteY24250" fmla="*/ 2623833 h 4885973"/>
              <a:gd name="connsiteX24251" fmla="*/ 3258142 w 6085020"/>
              <a:gd name="connsiteY24251" fmla="*/ 2623433 h 4885973"/>
              <a:gd name="connsiteX24252" fmla="*/ 3269748 w 6085020"/>
              <a:gd name="connsiteY24252" fmla="*/ 2639195 h 4885973"/>
              <a:gd name="connsiteX24253" fmla="*/ 3254155 w 6085020"/>
              <a:gd name="connsiteY24253" fmla="*/ 2628764 h 4885973"/>
              <a:gd name="connsiteX24254" fmla="*/ 3258142 w 6085020"/>
              <a:gd name="connsiteY24254" fmla="*/ 2623433 h 4885973"/>
              <a:gd name="connsiteX24255" fmla="*/ 680001 w 6085020"/>
              <a:gd name="connsiteY24255" fmla="*/ 2622434 h 4885973"/>
              <a:gd name="connsiteX24256" fmla="*/ 681142 w 6085020"/>
              <a:gd name="connsiteY24256" fmla="*/ 2635023 h 4885973"/>
              <a:gd name="connsiteX24257" fmla="*/ 680001 w 6085020"/>
              <a:gd name="connsiteY24257" fmla="*/ 2622434 h 4885973"/>
              <a:gd name="connsiteX24258" fmla="*/ 975568 w 6085020"/>
              <a:gd name="connsiteY24258" fmla="*/ 2620362 h 4885973"/>
              <a:gd name="connsiteX24259" fmla="*/ 974934 w 6085020"/>
              <a:gd name="connsiteY24259" fmla="*/ 2620419 h 4885973"/>
              <a:gd name="connsiteX24260" fmla="*/ 974934 w 6085020"/>
              <a:gd name="connsiteY24260" fmla="*/ 2627247 h 4885973"/>
              <a:gd name="connsiteX24261" fmla="*/ 980449 w 6085020"/>
              <a:gd name="connsiteY24261" fmla="*/ 2624971 h 4885973"/>
              <a:gd name="connsiteX24262" fmla="*/ 975568 w 6085020"/>
              <a:gd name="connsiteY24262" fmla="*/ 2620362 h 4885973"/>
              <a:gd name="connsiteX24263" fmla="*/ 1210729 w 6085020"/>
              <a:gd name="connsiteY24263" fmla="*/ 2620229 h 4885973"/>
              <a:gd name="connsiteX24264" fmla="*/ 1202172 w 6085020"/>
              <a:gd name="connsiteY24264" fmla="*/ 2621367 h 4885973"/>
              <a:gd name="connsiteX24265" fmla="*/ 1210729 w 6085020"/>
              <a:gd name="connsiteY24265" fmla="*/ 2622695 h 4885973"/>
              <a:gd name="connsiteX24266" fmla="*/ 1210729 w 6085020"/>
              <a:gd name="connsiteY24266" fmla="*/ 2620229 h 4885973"/>
              <a:gd name="connsiteX24267" fmla="*/ 2324858 w 6085020"/>
              <a:gd name="connsiteY24267" fmla="*/ 2620039 h 4885973"/>
              <a:gd name="connsiteX24268" fmla="*/ 2324797 w 6085020"/>
              <a:gd name="connsiteY24268" fmla="*/ 2620713 h 4885973"/>
              <a:gd name="connsiteX24269" fmla="*/ 2324668 w 6085020"/>
              <a:gd name="connsiteY24269" fmla="*/ 2620798 h 4885973"/>
              <a:gd name="connsiteX24270" fmla="*/ 953447 w 6085020"/>
              <a:gd name="connsiteY24270" fmla="*/ 2619660 h 4885973"/>
              <a:gd name="connsiteX24271" fmla="*/ 951735 w 6085020"/>
              <a:gd name="connsiteY24271" fmla="*/ 2622505 h 4885973"/>
              <a:gd name="connsiteX24272" fmla="*/ 953637 w 6085020"/>
              <a:gd name="connsiteY24272" fmla="*/ 2620039 h 4885973"/>
              <a:gd name="connsiteX24273" fmla="*/ 1403928 w 6085020"/>
              <a:gd name="connsiteY24273" fmla="*/ 2619281 h 4885973"/>
              <a:gd name="connsiteX24274" fmla="*/ 1388145 w 6085020"/>
              <a:gd name="connsiteY24274" fmla="*/ 2650576 h 4885973"/>
              <a:gd name="connsiteX24275" fmla="*/ 1403928 w 6085020"/>
              <a:gd name="connsiteY24275" fmla="*/ 2619281 h 4885973"/>
              <a:gd name="connsiteX24276" fmla="*/ 1618425 w 6085020"/>
              <a:gd name="connsiteY24276" fmla="*/ 2618143 h 4885973"/>
              <a:gd name="connsiteX24277" fmla="*/ 1618425 w 6085020"/>
              <a:gd name="connsiteY24277" fmla="*/ 2618143 h 4885973"/>
              <a:gd name="connsiteX24278" fmla="*/ 3798384 w 6085020"/>
              <a:gd name="connsiteY24278" fmla="*/ 2617384 h 4885973"/>
              <a:gd name="connsiteX24279" fmla="*/ 3798384 w 6085020"/>
              <a:gd name="connsiteY24279" fmla="*/ 2617384 h 4885973"/>
              <a:gd name="connsiteX24280" fmla="*/ 1927448 w 6085020"/>
              <a:gd name="connsiteY24280" fmla="*/ 2616065 h 4885973"/>
              <a:gd name="connsiteX24281" fmla="*/ 1937128 w 6085020"/>
              <a:gd name="connsiteY24281" fmla="*/ 2620039 h 4885973"/>
              <a:gd name="connsiteX24282" fmla="*/ 1927448 w 6085020"/>
              <a:gd name="connsiteY24282" fmla="*/ 2616065 h 4885973"/>
              <a:gd name="connsiteX24283" fmla="*/ 3239513 w 6085020"/>
              <a:gd name="connsiteY24283" fmla="*/ 2616056 h 4885973"/>
              <a:gd name="connsiteX24284" fmla="*/ 3246358 w 6085020"/>
              <a:gd name="connsiteY24284" fmla="*/ 2618332 h 4885973"/>
              <a:gd name="connsiteX24285" fmla="*/ 3242745 w 6085020"/>
              <a:gd name="connsiteY24285" fmla="*/ 2621367 h 4885973"/>
              <a:gd name="connsiteX24286" fmla="*/ 3238372 w 6085020"/>
              <a:gd name="connsiteY24286" fmla="*/ 2623264 h 4885973"/>
              <a:gd name="connsiteX24287" fmla="*/ 3238372 w 6085020"/>
              <a:gd name="connsiteY24287" fmla="*/ 2619091 h 4885973"/>
              <a:gd name="connsiteX24288" fmla="*/ 2490675 w 6085020"/>
              <a:gd name="connsiteY24288" fmla="*/ 2615108 h 4885973"/>
              <a:gd name="connsiteX24289" fmla="*/ 2490599 w 6085020"/>
              <a:gd name="connsiteY24289" fmla="*/ 2631742 h 4885973"/>
              <a:gd name="connsiteX24290" fmla="*/ 2501044 w 6085020"/>
              <a:gd name="connsiteY24290" fmla="*/ 2634995 h 4885973"/>
              <a:gd name="connsiteX24291" fmla="*/ 2501133 w 6085020"/>
              <a:gd name="connsiteY24291" fmla="*/ 2635971 h 4885973"/>
              <a:gd name="connsiteX24292" fmla="*/ 2501133 w 6085020"/>
              <a:gd name="connsiteY24292" fmla="*/ 2635023 h 4885973"/>
              <a:gd name="connsiteX24293" fmla="*/ 2501044 w 6085020"/>
              <a:gd name="connsiteY24293" fmla="*/ 2634995 h 4885973"/>
              <a:gd name="connsiteX24294" fmla="*/ 2499827 w 6085020"/>
              <a:gd name="connsiteY24294" fmla="*/ 2621770 h 4885973"/>
              <a:gd name="connsiteX24295" fmla="*/ 2490675 w 6085020"/>
              <a:gd name="connsiteY24295" fmla="*/ 2615108 h 4885973"/>
              <a:gd name="connsiteX24296" fmla="*/ 177773 w 6085020"/>
              <a:gd name="connsiteY24296" fmla="*/ 2614824 h 4885973"/>
              <a:gd name="connsiteX24297" fmla="*/ 169240 w 6085020"/>
              <a:gd name="connsiteY24297" fmla="*/ 2624591 h 4885973"/>
              <a:gd name="connsiteX24298" fmla="*/ 190157 w 6085020"/>
              <a:gd name="connsiteY24298" fmla="*/ 2619281 h 4885973"/>
              <a:gd name="connsiteX24299" fmla="*/ 177773 w 6085020"/>
              <a:gd name="connsiteY24299" fmla="*/ 2614824 h 4885973"/>
              <a:gd name="connsiteX24300" fmla="*/ 3139490 w 6085020"/>
              <a:gd name="connsiteY24300" fmla="*/ 2614349 h 4885973"/>
              <a:gd name="connsiteX24301" fmla="*/ 3139490 w 6085020"/>
              <a:gd name="connsiteY24301" fmla="*/ 2614349 h 4885973"/>
              <a:gd name="connsiteX24302" fmla="*/ 101163 w 6085020"/>
              <a:gd name="connsiteY24302" fmla="*/ 2614160 h 4885973"/>
              <a:gd name="connsiteX24303" fmla="*/ 101163 w 6085020"/>
              <a:gd name="connsiteY24303" fmla="*/ 2614160 h 4885973"/>
              <a:gd name="connsiteX24304" fmla="*/ 3699122 w 6085020"/>
              <a:gd name="connsiteY24304" fmla="*/ 2613401 h 4885973"/>
              <a:gd name="connsiteX24305" fmla="*/ 3699122 w 6085020"/>
              <a:gd name="connsiteY24305" fmla="*/ 2613401 h 4885973"/>
              <a:gd name="connsiteX24306" fmla="*/ 33277 w 6085020"/>
              <a:gd name="connsiteY24306" fmla="*/ 2613401 h 4885973"/>
              <a:gd name="connsiteX24307" fmla="*/ 33277 w 6085020"/>
              <a:gd name="connsiteY24307" fmla="*/ 2613401 h 4885973"/>
              <a:gd name="connsiteX24308" fmla="*/ 220962 w 6085020"/>
              <a:gd name="connsiteY24308" fmla="*/ 2613022 h 4885973"/>
              <a:gd name="connsiteX24309" fmla="*/ 207841 w 6085020"/>
              <a:gd name="connsiteY24309" fmla="*/ 2626109 h 4885973"/>
              <a:gd name="connsiteX24310" fmla="*/ 220962 w 6085020"/>
              <a:gd name="connsiteY24310" fmla="*/ 2639195 h 4885973"/>
              <a:gd name="connsiteX24311" fmla="*/ 234083 w 6085020"/>
              <a:gd name="connsiteY24311" fmla="*/ 2626109 h 4885973"/>
              <a:gd name="connsiteX24312" fmla="*/ 220962 w 6085020"/>
              <a:gd name="connsiteY24312" fmla="*/ 2613022 h 4885973"/>
              <a:gd name="connsiteX24313" fmla="*/ 933480 w 6085020"/>
              <a:gd name="connsiteY24313" fmla="*/ 2612453 h 4885973"/>
              <a:gd name="connsiteX24314" fmla="*/ 929297 w 6085020"/>
              <a:gd name="connsiteY24314" fmla="*/ 2614160 h 4885973"/>
              <a:gd name="connsiteX24315" fmla="*/ 931769 w 6085020"/>
              <a:gd name="connsiteY24315" fmla="*/ 2614160 h 4885973"/>
              <a:gd name="connsiteX24316" fmla="*/ 933480 w 6085020"/>
              <a:gd name="connsiteY24316" fmla="*/ 2614918 h 4885973"/>
              <a:gd name="connsiteX24317" fmla="*/ 933480 w 6085020"/>
              <a:gd name="connsiteY24317" fmla="*/ 2612453 h 4885973"/>
              <a:gd name="connsiteX24318" fmla="*/ 144543 w 6085020"/>
              <a:gd name="connsiteY24318" fmla="*/ 2612358 h 4885973"/>
              <a:gd name="connsiteX24319" fmla="*/ 148322 w 6085020"/>
              <a:gd name="connsiteY24319" fmla="*/ 2629143 h 4885973"/>
              <a:gd name="connsiteX24320" fmla="*/ 144543 w 6085020"/>
              <a:gd name="connsiteY24320" fmla="*/ 2612358 h 4885973"/>
              <a:gd name="connsiteX24321" fmla="*/ 236056 w 6085020"/>
              <a:gd name="connsiteY24321" fmla="*/ 2612121 h 4885973"/>
              <a:gd name="connsiteX24322" fmla="*/ 236365 w 6085020"/>
              <a:gd name="connsiteY24322" fmla="*/ 2615487 h 4885973"/>
              <a:gd name="connsiteX24323" fmla="*/ 238837 w 6085020"/>
              <a:gd name="connsiteY24323" fmla="*/ 2620608 h 4885973"/>
              <a:gd name="connsiteX24324" fmla="*/ 239598 w 6085020"/>
              <a:gd name="connsiteY24324" fmla="*/ 2619281 h 4885973"/>
              <a:gd name="connsiteX24325" fmla="*/ 236056 w 6085020"/>
              <a:gd name="connsiteY24325" fmla="*/ 2612121 h 4885973"/>
              <a:gd name="connsiteX24326" fmla="*/ 1637180 w 6085020"/>
              <a:gd name="connsiteY24326" fmla="*/ 2612002 h 4885973"/>
              <a:gd name="connsiteX24327" fmla="*/ 1638392 w 6085020"/>
              <a:gd name="connsiteY24327" fmla="*/ 2624591 h 4885973"/>
              <a:gd name="connsiteX24328" fmla="*/ 1637180 w 6085020"/>
              <a:gd name="connsiteY24328" fmla="*/ 2612002 h 4885973"/>
              <a:gd name="connsiteX24329" fmla="*/ 465884 w 6085020"/>
              <a:gd name="connsiteY24329" fmla="*/ 2609229 h 4885973"/>
              <a:gd name="connsiteX24330" fmla="*/ 458849 w 6085020"/>
              <a:gd name="connsiteY24330" fmla="*/ 2633126 h 4885973"/>
              <a:gd name="connsiteX24331" fmla="*/ 430325 w 6085020"/>
              <a:gd name="connsiteY24331" fmla="*/ 2656835 h 4885973"/>
              <a:gd name="connsiteX24332" fmla="*/ 494408 w 6085020"/>
              <a:gd name="connsiteY24332" fmla="*/ 2637868 h 4885973"/>
              <a:gd name="connsiteX24333" fmla="*/ 494408 w 6085020"/>
              <a:gd name="connsiteY24333" fmla="*/ 2621177 h 4885973"/>
              <a:gd name="connsiteX24334" fmla="*/ 470638 w 6085020"/>
              <a:gd name="connsiteY24334" fmla="*/ 2609229 h 4885973"/>
              <a:gd name="connsiteX24335" fmla="*/ 3400386 w 6085020"/>
              <a:gd name="connsiteY24335" fmla="*/ 2609039 h 4885973"/>
              <a:gd name="connsiteX24336" fmla="*/ 3400386 w 6085020"/>
              <a:gd name="connsiteY24336" fmla="*/ 2609039 h 4885973"/>
              <a:gd name="connsiteX24337" fmla="*/ 1810864 w 6085020"/>
              <a:gd name="connsiteY24337" fmla="*/ 2608849 h 4885973"/>
              <a:gd name="connsiteX24338" fmla="*/ 1810864 w 6085020"/>
              <a:gd name="connsiteY24338" fmla="*/ 2609798 h 4885973"/>
              <a:gd name="connsiteX24339" fmla="*/ 1805730 w 6085020"/>
              <a:gd name="connsiteY24339" fmla="*/ 2615108 h 4885973"/>
              <a:gd name="connsiteX24340" fmla="*/ 1805730 w 6085020"/>
              <a:gd name="connsiteY24340" fmla="*/ 2625540 h 4885973"/>
              <a:gd name="connsiteX24341" fmla="*/ 1810864 w 6085020"/>
              <a:gd name="connsiteY24341" fmla="*/ 2608849 h 4885973"/>
              <a:gd name="connsiteX24342" fmla="*/ 1050236 w 6085020"/>
              <a:gd name="connsiteY24342" fmla="*/ 2607142 h 4885973"/>
              <a:gd name="connsiteX24343" fmla="*/ 1046814 w 6085020"/>
              <a:gd name="connsiteY24343" fmla="*/ 2612642 h 4885973"/>
              <a:gd name="connsiteX24344" fmla="*/ 1046814 w 6085020"/>
              <a:gd name="connsiteY24344" fmla="*/ 2613780 h 4885973"/>
              <a:gd name="connsiteX24345" fmla="*/ 1048715 w 6085020"/>
              <a:gd name="connsiteY24345" fmla="*/ 2610746 h 4885973"/>
              <a:gd name="connsiteX24346" fmla="*/ 1050427 w 6085020"/>
              <a:gd name="connsiteY24346" fmla="*/ 2617953 h 4885973"/>
              <a:gd name="connsiteX24347" fmla="*/ 1058033 w 6085020"/>
              <a:gd name="connsiteY24347" fmla="*/ 2624591 h 4885973"/>
              <a:gd name="connsiteX24348" fmla="*/ 1058033 w 6085020"/>
              <a:gd name="connsiteY24348" fmla="*/ 2624212 h 4885973"/>
              <a:gd name="connsiteX24349" fmla="*/ 1063167 w 6085020"/>
              <a:gd name="connsiteY24349" fmla="*/ 2608470 h 4885973"/>
              <a:gd name="connsiteX24350" fmla="*/ 1050236 w 6085020"/>
              <a:gd name="connsiteY24350" fmla="*/ 2607142 h 4885973"/>
              <a:gd name="connsiteX24351" fmla="*/ 948122 w 6085020"/>
              <a:gd name="connsiteY24351" fmla="*/ 2604866 h 4885973"/>
              <a:gd name="connsiteX24352" fmla="*/ 938614 w 6085020"/>
              <a:gd name="connsiteY24352" fmla="*/ 2609039 h 4885973"/>
              <a:gd name="connsiteX24353" fmla="*/ 938614 w 6085020"/>
              <a:gd name="connsiteY24353" fmla="*/ 2610177 h 4885973"/>
              <a:gd name="connsiteX24354" fmla="*/ 948312 w 6085020"/>
              <a:gd name="connsiteY24354" fmla="*/ 2618143 h 4885973"/>
              <a:gd name="connsiteX24355" fmla="*/ 954207 w 6085020"/>
              <a:gd name="connsiteY24355" fmla="*/ 2616815 h 4885973"/>
              <a:gd name="connsiteX24356" fmla="*/ 954207 w 6085020"/>
              <a:gd name="connsiteY24356" fmla="*/ 2615298 h 4885973"/>
              <a:gd name="connsiteX24357" fmla="*/ 951925 w 6085020"/>
              <a:gd name="connsiteY24357" fmla="*/ 2613401 h 4885973"/>
              <a:gd name="connsiteX24358" fmla="*/ 946601 w 6085020"/>
              <a:gd name="connsiteY24358" fmla="*/ 2609798 h 4885973"/>
              <a:gd name="connsiteX24359" fmla="*/ 952496 w 6085020"/>
              <a:gd name="connsiteY24359" fmla="*/ 2611694 h 4885973"/>
              <a:gd name="connsiteX24360" fmla="*/ 948122 w 6085020"/>
              <a:gd name="connsiteY24360" fmla="*/ 2604866 h 4885973"/>
              <a:gd name="connsiteX24361" fmla="*/ 2296905 w 6085020"/>
              <a:gd name="connsiteY24361" fmla="*/ 2604487 h 4885973"/>
              <a:gd name="connsiteX24362" fmla="*/ 2296905 w 6085020"/>
              <a:gd name="connsiteY24362" fmla="*/ 2604487 h 4885973"/>
              <a:gd name="connsiteX24363" fmla="*/ 1507754 w 6085020"/>
              <a:gd name="connsiteY24363" fmla="*/ 2603728 h 4885973"/>
              <a:gd name="connsiteX24364" fmla="*/ 1507754 w 6085020"/>
              <a:gd name="connsiteY24364" fmla="*/ 2604677 h 4885973"/>
              <a:gd name="connsiteX24365" fmla="*/ 1502430 w 6085020"/>
              <a:gd name="connsiteY24365" fmla="*/ 2620229 h 4885973"/>
              <a:gd name="connsiteX24366" fmla="*/ 1507754 w 6085020"/>
              <a:gd name="connsiteY24366" fmla="*/ 2603728 h 4885973"/>
              <a:gd name="connsiteX24367" fmla="*/ 1481322 w 6085020"/>
              <a:gd name="connsiteY24367" fmla="*/ 2603728 h 4885973"/>
              <a:gd name="connsiteX24368" fmla="*/ 1481322 w 6085020"/>
              <a:gd name="connsiteY24368" fmla="*/ 2603728 h 4885973"/>
              <a:gd name="connsiteX24369" fmla="*/ 760628 w 6085020"/>
              <a:gd name="connsiteY24369" fmla="*/ 2603728 h 4885973"/>
              <a:gd name="connsiteX24370" fmla="*/ 760556 w 6085020"/>
              <a:gd name="connsiteY24370" fmla="*/ 2604677 h 4885973"/>
              <a:gd name="connsiteX24371" fmla="*/ 744844 w 6085020"/>
              <a:gd name="connsiteY24371" fmla="*/ 2604677 h 4885973"/>
              <a:gd name="connsiteX24372" fmla="*/ 759980 w 6085020"/>
              <a:gd name="connsiteY24372" fmla="*/ 2612278 h 4885973"/>
              <a:gd name="connsiteX24373" fmla="*/ 760556 w 6085020"/>
              <a:gd name="connsiteY24373" fmla="*/ 2604677 h 4885973"/>
              <a:gd name="connsiteX24374" fmla="*/ 760628 w 6085020"/>
              <a:gd name="connsiteY24374" fmla="*/ 2604677 h 4885973"/>
              <a:gd name="connsiteX24375" fmla="*/ 320795 w 6085020"/>
              <a:gd name="connsiteY24375" fmla="*/ 2603728 h 4885973"/>
              <a:gd name="connsiteX24376" fmla="*/ 321383 w 6085020"/>
              <a:gd name="connsiteY24376" fmla="*/ 2603831 h 4885973"/>
              <a:gd name="connsiteX24377" fmla="*/ 322762 w 6085020"/>
              <a:gd name="connsiteY24377" fmla="*/ 2611786 h 4885973"/>
              <a:gd name="connsiteX24378" fmla="*/ 342282 w 6085020"/>
              <a:gd name="connsiteY24378" fmla="*/ 2614160 h 4885973"/>
              <a:gd name="connsiteX24379" fmla="*/ 334391 w 6085020"/>
              <a:gd name="connsiteY24379" fmla="*/ 2606099 h 4885973"/>
              <a:gd name="connsiteX24380" fmla="*/ 321383 w 6085020"/>
              <a:gd name="connsiteY24380" fmla="*/ 2603831 h 4885973"/>
              <a:gd name="connsiteX24381" fmla="*/ 321365 w 6085020"/>
              <a:gd name="connsiteY24381" fmla="*/ 2603728 h 4885973"/>
              <a:gd name="connsiteX24382" fmla="*/ 518748 w 6085020"/>
              <a:gd name="connsiteY24382" fmla="*/ 2603349 h 4885973"/>
              <a:gd name="connsiteX24383" fmla="*/ 518748 w 6085020"/>
              <a:gd name="connsiteY24383" fmla="*/ 2603349 h 4885973"/>
              <a:gd name="connsiteX24384" fmla="*/ 404464 w 6085020"/>
              <a:gd name="connsiteY24384" fmla="*/ 2603159 h 4885973"/>
              <a:gd name="connsiteX24385" fmla="*/ 404464 w 6085020"/>
              <a:gd name="connsiteY24385" fmla="*/ 2603159 h 4885973"/>
              <a:gd name="connsiteX24386" fmla="*/ 1930853 w 6085020"/>
              <a:gd name="connsiteY24386" fmla="*/ 2602590 h 4885973"/>
              <a:gd name="connsiteX24387" fmla="*/ 1902139 w 6085020"/>
              <a:gd name="connsiteY24387" fmla="*/ 2620229 h 4885973"/>
              <a:gd name="connsiteX24388" fmla="*/ 1900618 w 6085020"/>
              <a:gd name="connsiteY24388" fmla="*/ 2620229 h 4885973"/>
              <a:gd name="connsiteX24389" fmla="*/ 1904231 w 6085020"/>
              <a:gd name="connsiteY24389" fmla="*/ 2620798 h 4885973"/>
              <a:gd name="connsiteX24390" fmla="*/ 1904992 w 6085020"/>
              <a:gd name="connsiteY24390" fmla="*/ 2621367 h 4885973"/>
              <a:gd name="connsiteX24391" fmla="*/ 1930853 w 6085020"/>
              <a:gd name="connsiteY24391" fmla="*/ 2614539 h 4885973"/>
              <a:gd name="connsiteX24392" fmla="*/ 3719849 w 6085020"/>
              <a:gd name="connsiteY24392" fmla="*/ 2602401 h 4885973"/>
              <a:gd name="connsiteX24393" fmla="*/ 3719849 w 6085020"/>
              <a:gd name="connsiteY24393" fmla="*/ 2602401 h 4885973"/>
              <a:gd name="connsiteX24394" fmla="*/ 2229209 w 6085020"/>
              <a:gd name="connsiteY24394" fmla="*/ 2599176 h 4885973"/>
              <a:gd name="connsiteX24395" fmla="*/ 2229209 w 6085020"/>
              <a:gd name="connsiteY24395" fmla="*/ 2599176 h 4885973"/>
              <a:gd name="connsiteX24396" fmla="*/ 927205 w 6085020"/>
              <a:gd name="connsiteY24396" fmla="*/ 2598987 h 4885973"/>
              <a:gd name="connsiteX24397" fmla="*/ 927205 w 6085020"/>
              <a:gd name="connsiteY24397" fmla="*/ 2603349 h 4885973"/>
              <a:gd name="connsiteX24398" fmla="*/ 928726 w 6085020"/>
              <a:gd name="connsiteY24398" fmla="*/ 2604297 h 4885973"/>
              <a:gd name="connsiteX24399" fmla="*/ 928726 w 6085020"/>
              <a:gd name="connsiteY24399" fmla="*/ 2604866 h 4885973"/>
              <a:gd name="connsiteX24400" fmla="*/ 927205 w 6085020"/>
              <a:gd name="connsiteY24400" fmla="*/ 2604866 h 4885973"/>
              <a:gd name="connsiteX24401" fmla="*/ 927205 w 6085020"/>
              <a:gd name="connsiteY24401" fmla="*/ 2606573 h 4885973"/>
              <a:gd name="connsiteX24402" fmla="*/ 929107 w 6085020"/>
              <a:gd name="connsiteY24402" fmla="*/ 2606573 h 4885973"/>
              <a:gd name="connsiteX24403" fmla="*/ 937283 w 6085020"/>
              <a:gd name="connsiteY24403" fmla="*/ 2600504 h 4885973"/>
              <a:gd name="connsiteX24404" fmla="*/ 2213426 w 6085020"/>
              <a:gd name="connsiteY24404" fmla="*/ 2598418 h 4885973"/>
              <a:gd name="connsiteX24405" fmla="*/ 2213426 w 6085020"/>
              <a:gd name="connsiteY24405" fmla="*/ 2598418 h 4885973"/>
              <a:gd name="connsiteX24406" fmla="*/ 2746246 w 6085020"/>
              <a:gd name="connsiteY24406" fmla="*/ 2594434 h 4885973"/>
              <a:gd name="connsiteX24407" fmla="*/ 2736357 w 6085020"/>
              <a:gd name="connsiteY24407" fmla="*/ 2608849 h 4885973"/>
              <a:gd name="connsiteX24408" fmla="*/ 2735787 w 6085020"/>
              <a:gd name="connsiteY24408" fmla="*/ 2609987 h 4885973"/>
              <a:gd name="connsiteX24409" fmla="*/ 2746246 w 6085020"/>
              <a:gd name="connsiteY24409" fmla="*/ 2594434 h 4885973"/>
              <a:gd name="connsiteX24410" fmla="*/ 1020382 w 6085020"/>
              <a:gd name="connsiteY24410" fmla="*/ 2594055 h 4885973"/>
              <a:gd name="connsiteX24411" fmla="*/ 1020382 w 6085020"/>
              <a:gd name="connsiteY24411" fmla="*/ 2594055 h 4885973"/>
              <a:gd name="connsiteX24412" fmla="*/ 1001007 w 6085020"/>
              <a:gd name="connsiteY24412" fmla="*/ 2590647 h 4885973"/>
              <a:gd name="connsiteX24413" fmla="*/ 1005740 w 6085020"/>
              <a:gd name="connsiteY24413" fmla="*/ 2594434 h 4885973"/>
              <a:gd name="connsiteX24414" fmla="*/ 1001007 w 6085020"/>
              <a:gd name="connsiteY24414" fmla="*/ 2590647 h 4885973"/>
              <a:gd name="connsiteX24415" fmla="*/ 3072745 w 6085020"/>
              <a:gd name="connsiteY24415" fmla="*/ 2590641 h 4885973"/>
              <a:gd name="connsiteX24416" fmla="*/ 3070083 w 6085020"/>
              <a:gd name="connsiteY24416" fmla="*/ 2594245 h 4885973"/>
              <a:gd name="connsiteX24417" fmla="*/ 3067421 w 6085020"/>
              <a:gd name="connsiteY24417" fmla="*/ 2604866 h 4885973"/>
              <a:gd name="connsiteX24418" fmla="*/ 3067421 w 6085020"/>
              <a:gd name="connsiteY24418" fmla="*/ 2609039 h 4885973"/>
              <a:gd name="connsiteX24419" fmla="*/ 3067421 w 6085020"/>
              <a:gd name="connsiteY24419" fmla="*/ 2613591 h 4885973"/>
              <a:gd name="connsiteX24420" fmla="*/ 3072745 w 6085020"/>
              <a:gd name="connsiteY24420" fmla="*/ 2590641 h 4885973"/>
              <a:gd name="connsiteX24421" fmla="*/ 141477 w 6085020"/>
              <a:gd name="connsiteY24421" fmla="*/ 2589883 h 4885973"/>
              <a:gd name="connsiteX24422" fmla="*/ 142998 w 6085020"/>
              <a:gd name="connsiteY24422" fmla="*/ 2593676 h 4885973"/>
              <a:gd name="connsiteX24423" fmla="*/ 142998 w 6085020"/>
              <a:gd name="connsiteY24423" fmla="*/ 2592728 h 4885973"/>
              <a:gd name="connsiteX24424" fmla="*/ 2145540 w 6085020"/>
              <a:gd name="connsiteY24424" fmla="*/ 2589693 h 4885973"/>
              <a:gd name="connsiteX24425" fmla="*/ 2116256 w 6085020"/>
              <a:gd name="connsiteY24425" fmla="*/ 2599935 h 4885973"/>
              <a:gd name="connsiteX24426" fmla="*/ 2128046 w 6085020"/>
              <a:gd name="connsiteY24426" fmla="*/ 2620608 h 4885973"/>
              <a:gd name="connsiteX24427" fmla="*/ 2128046 w 6085020"/>
              <a:gd name="connsiteY24427" fmla="*/ 2608849 h 4885973"/>
              <a:gd name="connsiteX24428" fmla="*/ 2175205 w 6085020"/>
              <a:gd name="connsiteY24428" fmla="*/ 2609229 h 4885973"/>
              <a:gd name="connsiteX24429" fmla="*/ 2180529 w 6085020"/>
              <a:gd name="connsiteY24429" fmla="*/ 2598607 h 4885973"/>
              <a:gd name="connsiteX24430" fmla="*/ 2180529 w 6085020"/>
              <a:gd name="connsiteY24430" fmla="*/ 2597659 h 4885973"/>
              <a:gd name="connsiteX24431" fmla="*/ 2179388 w 6085020"/>
              <a:gd name="connsiteY24431" fmla="*/ 2597659 h 4885973"/>
              <a:gd name="connsiteX24432" fmla="*/ 2178247 w 6085020"/>
              <a:gd name="connsiteY24432" fmla="*/ 2597659 h 4885973"/>
              <a:gd name="connsiteX24433" fmla="*/ 2145540 w 6085020"/>
              <a:gd name="connsiteY24433" fmla="*/ 2589693 h 4885973"/>
              <a:gd name="connsiteX24434" fmla="*/ 1742788 w 6085020"/>
              <a:gd name="connsiteY24434" fmla="*/ 2588555 h 4885973"/>
              <a:gd name="connsiteX24435" fmla="*/ 1735752 w 6085020"/>
              <a:gd name="connsiteY24435" fmla="*/ 2612453 h 4885973"/>
              <a:gd name="connsiteX24436" fmla="*/ 1754007 w 6085020"/>
              <a:gd name="connsiteY24436" fmla="*/ 2595004 h 4885973"/>
              <a:gd name="connsiteX24437" fmla="*/ 1752296 w 6085020"/>
              <a:gd name="connsiteY24437" fmla="*/ 2593486 h 4885973"/>
              <a:gd name="connsiteX24438" fmla="*/ 1742788 w 6085020"/>
              <a:gd name="connsiteY24438" fmla="*/ 2588555 h 4885973"/>
              <a:gd name="connsiteX24439" fmla="*/ 1785573 w 6085020"/>
              <a:gd name="connsiteY24439" fmla="*/ 2588365 h 4885973"/>
              <a:gd name="connsiteX24440" fmla="*/ 1785573 w 6085020"/>
              <a:gd name="connsiteY24440" fmla="*/ 2588365 h 4885973"/>
              <a:gd name="connsiteX24441" fmla="*/ 1439678 w 6085020"/>
              <a:gd name="connsiteY24441" fmla="*/ 2587417 h 4885973"/>
              <a:gd name="connsiteX24442" fmla="*/ 1439678 w 6085020"/>
              <a:gd name="connsiteY24442" fmla="*/ 2587417 h 4885973"/>
              <a:gd name="connsiteX24443" fmla="*/ 2501324 w 6085020"/>
              <a:gd name="connsiteY24443" fmla="*/ 2587227 h 4885973"/>
              <a:gd name="connsiteX24444" fmla="*/ 2501324 w 6085020"/>
              <a:gd name="connsiteY24444" fmla="*/ 2596521 h 4885973"/>
              <a:gd name="connsiteX24445" fmla="*/ 2496760 w 6085020"/>
              <a:gd name="connsiteY24445" fmla="*/ 2603728 h 4885973"/>
              <a:gd name="connsiteX24446" fmla="*/ 2539355 w 6085020"/>
              <a:gd name="connsiteY24446" fmla="*/ 2592538 h 4885973"/>
              <a:gd name="connsiteX24447" fmla="*/ 2539355 w 6085020"/>
              <a:gd name="connsiteY24447" fmla="*/ 2592348 h 4885973"/>
              <a:gd name="connsiteX24448" fmla="*/ 2511782 w 6085020"/>
              <a:gd name="connsiteY24448" fmla="*/ 2592348 h 4885973"/>
              <a:gd name="connsiteX24449" fmla="*/ 2511782 w 6085020"/>
              <a:gd name="connsiteY24449" fmla="*/ 2587227 h 4885973"/>
              <a:gd name="connsiteX24450" fmla="*/ 3746091 w 6085020"/>
              <a:gd name="connsiteY24450" fmla="*/ 2586658 h 4885973"/>
              <a:gd name="connsiteX24451" fmla="*/ 3746091 w 6085020"/>
              <a:gd name="connsiteY24451" fmla="*/ 2586658 h 4885973"/>
              <a:gd name="connsiteX24452" fmla="*/ 2432523 w 6085020"/>
              <a:gd name="connsiteY24452" fmla="*/ 2586514 h 4885973"/>
              <a:gd name="connsiteX24453" fmla="*/ 2423169 w 6085020"/>
              <a:gd name="connsiteY24453" fmla="*/ 2593486 h 4885973"/>
              <a:gd name="connsiteX24454" fmla="*/ 2448840 w 6085020"/>
              <a:gd name="connsiteY24454" fmla="*/ 2608849 h 4885973"/>
              <a:gd name="connsiteX24455" fmla="*/ 2449411 w 6085020"/>
              <a:gd name="connsiteY24455" fmla="*/ 2609039 h 4885973"/>
              <a:gd name="connsiteX24456" fmla="*/ 2444086 w 6085020"/>
              <a:gd name="connsiteY24456" fmla="*/ 2588176 h 4885973"/>
              <a:gd name="connsiteX24457" fmla="*/ 2432523 w 6085020"/>
              <a:gd name="connsiteY24457" fmla="*/ 2586514 h 4885973"/>
              <a:gd name="connsiteX24458" fmla="*/ 596712 w 6085020"/>
              <a:gd name="connsiteY24458" fmla="*/ 2585331 h 4885973"/>
              <a:gd name="connsiteX24459" fmla="*/ 608502 w 6085020"/>
              <a:gd name="connsiteY24459" fmla="*/ 2604487 h 4885973"/>
              <a:gd name="connsiteX24460" fmla="*/ 613256 w 6085020"/>
              <a:gd name="connsiteY24460" fmla="*/ 2599745 h 4885973"/>
              <a:gd name="connsiteX24461" fmla="*/ 596712 w 6085020"/>
              <a:gd name="connsiteY24461" fmla="*/ 2585331 h 4885973"/>
              <a:gd name="connsiteX24462" fmla="*/ 1564445 w 6085020"/>
              <a:gd name="connsiteY24462" fmla="*/ 2585260 h 4885973"/>
              <a:gd name="connsiteX24463" fmla="*/ 1554723 w 6085020"/>
              <a:gd name="connsiteY24463" fmla="*/ 2598418 h 4885973"/>
              <a:gd name="connsiteX24464" fmla="*/ 1565181 w 6085020"/>
              <a:gd name="connsiteY24464" fmla="*/ 2598418 h 4885973"/>
              <a:gd name="connsiteX24465" fmla="*/ 1564445 w 6085020"/>
              <a:gd name="connsiteY24465" fmla="*/ 2585260 h 4885973"/>
              <a:gd name="connsiteX24466" fmla="*/ 1959662 w 6085020"/>
              <a:gd name="connsiteY24466" fmla="*/ 2583600 h 4885973"/>
              <a:gd name="connsiteX24467" fmla="*/ 1949869 w 6085020"/>
              <a:gd name="connsiteY24467" fmla="*/ 2605056 h 4885973"/>
              <a:gd name="connsiteX24468" fmla="*/ 1977632 w 6085020"/>
              <a:gd name="connsiteY24468" fmla="*/ 2595004 h 4885973"/>
              <a:gd name="connsiteX24469" fmla="*/ 1978582 w 6085020"/>
              <a:gd name="connsiteY24469" fmla="*/ 2595573 h 4885973"/>
              <a:gd name="connsiteX24470" fmla="*/ 1959662 w 6085020"/>
              <a:gd name="connsiteY24470" fmla="*/ 2583600 h 4885973"/>
              <a:gd name="connsiteX24471" fmla="*/ 1523347 w 6085020"/>
              <a:gd name="connsiteY24471" fmla="*/ 2582865 h 4885973"/>
              <a:gd name="connsiteX24472" fmla="*/ 1523347 w 6085020"/>
              <a:gd name="connsiteY24472" fmla="*/ 2582871 h 4885973"/>
              <a:gd name="connsiteX24473" fmla="*/ 1513744 w 6085020"/>
              <a:gd name="connsiteY24473" fmla="*/ 2583150 h 4885973"/>
              <a:gd name="connsiteX24474" fmla="*/ 1507944 w 6085020"/>
              <a:gd name="connsiteY24474" fmla="*/ 2587986 h 4885973"/>
              <a:gd name="connsiteX24475" fmla="*/ 1523107 w 6085020"/>
              <a:gd name="connsiteY24475" fmla="*/ 2591400 h 4885973"/>
              <a:gd name="connsiteX24476" fmla="*/ 1523347 w 6085020"/>
              <a:gd name="connsiteY24476" fmla="*/ 2582871 h 4885973"/>
              <a:gd name="connsiteX24477" fmla="*/ 1523537 w 6085020"/>
              <a:gd name="connsiteY24477" fmla="*/ 2582865 h 4885973"/>
              <a:gd name="connsiteX24478" fmla="*/ 2548102 w 6085020"/>
              <a:gd name="connsiteY24478" fmla="*/ 2582675 h 4885973"/>
              <a:gd name="connsiteX24479" fmla="*/ 2548102 w 6085020"/>
              <a:gd name="connsiteY24479" fmla="*/ 2582675 h 4885973"/>
              <a:gd name="connsiteX24480" fmla="*/ 1197988 w 6085020"/>
              <a:gd name="connsiteY24480" fmla="*/ 2580589 h 4885973"/>
              <a:gd name="connsiteX24481" fmla="*/ 1193234 w 6085020"/>
              <a:gd name="connsiteY24481" fmla="*/ 2602021 h 4885973"/>
              <a:gd name="connsiteX24482" fmla="*/ 1255035 w 6085020"/>
              <a:gd name="connsiteY24482" fmla="*/ 2609229 h 4885973"/>
              <a:gd name="connsiteX24483" fmla="*/ 1197988 w 6085020"/>
              <a:gd name="connsiteY24483" fmla="*/ 2580589 h 4885973"/>
              <a:gd name="connsiteX24484" fmla="*/ 59139 w 6085020"/>
              <a:gd name="connsiteY24484" fmla="*/ 2579949 h 4885973"/>
              <a:gd name="connsiteX24485" fmla="*/ 60280 w 6085020"/>
              <a:gd name="connsiteY24485" fmla="*/ 2592538 h 4885973"/>
              <a:gd name="connsiteX24486" fmla="*/ 59139 w 6085020"/>
              <a:gd name="connsiteY24486" fmla="*/ 2579949 h 4885973"/>
              <a:gd name="connsiteX24487" fmla="*/ 2846648 w 6085020"/>
              <a:gd name="connsiteY24487" fmla="*/ 2578692 h 4885973"/>
              <a:gd name="connsiteX24488" fmla="*/ 2846648 w 6085020"/>
              <a:gd name="connsiteY24488" fmla="*/ 2578692 h 4885973"/>
              <a:gd name="connsiteX24489" fmla="*/ 640258 w 6085020"/>
              <a:gd name="connsiteY24489" fmla="*/ 2578503 h 4885973"/>
              <a:gd name="connsiteX24490" fmla="*/ 647484 w 6085020"/>
              <a:gd name="connsiteY24490" fmla="*/ 2590072 h 4885973"/>
              <a:gd name="connsiteX24491" fmla="*/ 647484 w 6085020"/>
              <a:gd name="connsiteY24491" fmla="*/ 2578503 h 4885973"/>
              <a:gd name="connsiteX24492" fmla="*/ 3129032 w 6085020"/>
              <a:gd name="connsiteY24492" fmla="*/ 2577744 h 4885973"/>
              <a:gd name="connsiteX24493" fmla="*/ 3129032 w 6085020"/>
              <a:gd name="connsiteY24493" fmla="*/ 2577744 h 4885973"/>
              <a:gd name="connsiteX24494" fmla="*/ 1669768 w 6085020"/>
              <a:gd name="connsiteY24494" fmla="*/ 2577554 h 4885973"/>
              <a:gd name="connsiteX24495" fmla="*/ 1669768 w 6085020"/>
              <a:gd name="connsiteY24495" fmla="*/ 2587986 h 4885973"/>
              <a:gd name="connsiteX24496" fmla="*/ 1680226 w 6085020"/>
              <a:gd name="connsiteY24496" fmla="*/ 2587986 h 4885973"/>
              <a:gd name="connsiteX24497" fmla="*/ 1680226 w 6085020"/>
              <a:gd name="connsiteY24497" fmla="*/ 2577554 h 4885973"/>
              <a:gd name="connsiteX24498" fmla="*/ 2723237 w 6085020"/>
              <a:gd name="connsiteY24498" fmla="*/ 2577365 h 4885973"/>
              <a:gd name="connsiteX24499" fmla="*/ 2723237 w 6085020"/>
              <a:gd name="connsiteY24499" fmla="*/ 2577365 h 4885973"/>
              <a:gd name="connsiteX24500" fmla="*/ 163387 w 6085020"/>
              <a:gd name="connsiteY24500" fmla="*/ 2576811 h 4885973"/>
              <a:gd name="connsiteX24501" fmla="*/ 158781 w 6085020"/>
              <a:gd name="connsiteY24501" fmla="*/ 2582865 h 4885973"/>
              <a:gd name="connsiteX24502" fmla="*/ 163915 w 6085020"/>
              <a:gd name="connsiteY24502" fmla="*/ 2598418 h 4885973"/>
              <a:gd name="connsiteX24503" fmla="*/ 184832 w 6085020"/>
              <a:gd name="connsiteY24503" fmla="*/ 2582865 h 4885973"/>
              <a:gd name="connsiteX24504" fmla="*/ 163387 w 6085020"/>
              <a:gd name="connsiteY24504" fmla="*/ 2576811 h 4885973"/>
              <a:gd name="connsiteX24505" fmla="*/ 2675840 w 6085020"/>
              <a:gd name="connsiteY24505" fmla="*/ 2573026 h 4885973"/>
              <a:gd name="connsiteX24506" fmla="*/ 2641849 w 6085020"/>
              <a:gd name="connsiteY24506" fmla="*/ 2575468 h 4885973"/>
              <a:gd name="connsiteX24507" fmla="*/ 2644512 w 6085020"/>
              <a:gd name="connsiteY24507" fmla="*/ 2582486 h 4885973"/>
              <a:gd name="connsiteX24508" fmla="*/ 2637096 w 6085020"/>
              <a:gd name="connsiteY24508" fmla="*/ 2582486 h 4885973"/>
              <a:gd name="connsiteX24509" fmla="*/ 2637096 w 6085020"/>
              <a:gd name="connsiteY24509" fmla="*/ 2592917 h 4885973"/>
              <a:gd name="connsiteX24510" fmla="*/ 2646603 w 6085020"/>
              <a:gd name="connsiteY24510" fmla="*/ 2592917 h 4885973"/>
              <a:gd name="connsiteX24511" fmla="*/ 2646603 w 6085020"/>
              <a:gd name="connsiteY24511" fmla="*/ 2594624 h 4885973"/>
              <a:gd name="connsiteX24512" fmla="*/ 2629870 w 6085020"/>
              <a:gd name="connsiteY24512" fmla="*/ 2601642 h 4885973"/>
              <a:gd name="connsiteX24513" fmla="*/ 2696425 w 6085020"/>
              <a:gd name="connsiteY24513" fmla="*/ 2597280 h 4885973"/>
              <a:gd name="connsiteX24514" fmla="*/ 2696425 w 6085020"/>
              <a:gd name="connsiteY24514" fmla="*/ 2596900 h 4885973"/>
              <a:gd name="connsiteX24515" fmla="*/ 2675840 w 6085020"/>
              <a:gd name="connsiteY24515" fmla="*/ 2573026 h 4885973"/>
              <a:gd name="connsiteX24516" fmla="*/ 575034 w 6085020"/>
              <a:gd name="connsiteY24516" fmla="*/ 2572813 h 4885973"/>
              <a:gd name="connsiteX24517" fmla="*/ 575034 w 6085020"/>
              <a:gd name="connsiteY24517" fmla="*/ 2583244 h 4885973"/>
              <a:gd name="connsiteX24518" fmla="*/ 585493 w 6085020"/>
              <a:gd name="connsiteY24518" fmla="*/ 2583244 h 4885973"/>
              <a:gd name="connsiteX24519" fmla="*/ 585493 w 6085020"/>
              <a:gd name="connsiteY24519" fmla="*/ 2572813 h 4885973"/>
              <a:gd name="connsiteX24520" fmla="*/ 1717497 w 6085020"/>
              <a:gd name="connsiteY24520" fmla="*/ 2569019 h 4885973"/>
              <a:gd name="connsiteX24521" fmla="*/ 1709891 w 6085020"/>
              <a:gd name="connsiteY24521" fmla="*/ 2578123 h 4885973"/>
              <a:gd name="connsiteX24522" fmla="*/ 1718258 w 6085020"/>
              <a:gd name="connsiteY24522" fmla="*/ 2594814 h 4885973"/>
              <a:gd name="connsiteX24523" fmla="*/ 1723772 w 6085020"/>
              <a:gd name="connsiteY24523" fmla="*/ 2584951 h 4885973"/>
              <a:gd name="connsiteX24524" fmla="*/ 1726244 w 6085020"/>
              <a:gd name="connsiteY24524" fmla="*/ 2582106 h 4885973"/>
              <a:gd name="connsiteX24525" fmla="*/ 1737654 w 6085020"/>
              <a:gd name="connsiteY24525" fmla="*/ 2572433 h 4885973"/>
              <a:gd name="connsiteX24526" fmla="*/ 1725484 w 6085020"/>
              <a:gd name="connsiteY24526" fmla="*/ 2572433 h 4885973"/>
              <a:gd name="connsiteX24527" fmla="*/ 1717497 w 6085020"/>
              <a:gd name="connsiteY24527" fmla="*/ 2569019 h 4885973"/>
              <a:gd name="connsiteX24528" fmla="*/ 2373925 w 6085020"/>
              <a:gd name="connsiteY24528" fmla="*/ 2568940 h 4885973"/>
              <a:gd name="connsiteX24529" fmla="*/ 2374679 w 6085020"/>
              <a:gd name="connsiteY24529" fmla="*/ 2571106 h 4885973"/>
              <a:gd name="connsiteX24530" fmla="*/ 2380194 w 6085020"/>
              <a:gd name="connsiteY24530" fmla="*/ 2583055 h 4885973"/>
              <a:gd name="connsiteX24531" fmla="*/ 2381145 w 6085020"/>
              <a:gd name="connsiteY24531" fmla="*/ 2584382 h 4885973"/>
              <a:gd name="connsiteX24532" fmla="*/ 2373925 w 6085020"/>
              <a:gd name="connsiteY24532" fmla="*/ 2568940 h 4885973"/>
              <a:gd name="connsiteX24533" fmla="*/ 1486055 w 6085020"/>
              <a:gd name="connsiteY24533" fmla="*/ 2568646 h 4885973"/>
              <a:gd name="connsiteX24534" fmla="*/ 1481322 w 6085020"/>
              <a:gd name="connsiteY24534" fmla="*/ 2572433 h 4885973"/>
              <a:gd name="connsiteX24535" fmla="*/ 1486055 w 6085020"/>
              <a:gd name="connsiteY24535" fmla="*/ 2568646 h 4885973"/>
              <a:gd name="connsiteX24536" fmla="*/ 1763895 w 6085020"/>
              <a:gd name="connsiteY24536" fmla="*/ 2568071 h 4885973"/>
              <a:gd name="connsiteX24537" fmla="*/ 1763895 w 6085020"/>
              <a:gd name="connsiteY24537" fmla="*/ 2568071 h 4885973"/>
              <a:gd name="connsiteX24538" fmla="*/ 2061681 w 6085020"/>
              <a:gd name="connsiteY24538" fmla="*/ 2567123 h 4885973"/>
              <a:gd name="connsiteX24539" fmla="*/ 2065390 w 6085020"/>
              <a:gd name="connsiteY24539" fmla="*/ 2581964 h 4885973"/>
              <a:gd name="connsiteX24540" fmla="*/ 2077422 w 6085020"/>
              <a:gd name="connsiteY24540" fmla="*/ 2587872 h 4885973"/>
              <a:gd name="connsiteX24541" fmla="*/ 2077464 w 6085020"/>
              <a:gd name="connsiteY24541" fmla="*/ 2587986 h 4885973"/>
              <a:gd name="connsiteX24542" fmla="*/ 2077654 w 6085020"/>
              <a:gd name="connsiteY24542" fmla="*/ 2587986 h 4885973"/>
              <a:gd name="connsiteX24543" fmla="*/ 2077422 w 6085020"/>
              <a:gd name="connsiteY24543" fmla="*/ 2587872 h 4885973"/>
              <a:gd name="connsiteX24544" fmla="*/ 2072425 w 6085020"/>
              <a:gd name="connsiteY24544" fmla="*/ 2574354 h 4885973"/>
              <a:gd name="connsiteX24545" fmla="*/ 2061681 w 6085020"/>
              <a:gd name="connsiteY24545" fmla="*/ 2567123 h 4885973"/>
              <a:gd name="connsiteX24546" fmla="*/ 1858023 w 6085020"/>
              <a:gd name="connsiteY24546" fmla="*/ 2567123 h 4885973"/>
              <a:gd name="connsiteX24547" fmla="*/ 1858403 w 6085020"/>
              <a:gd name="connsiteY24547" fmla="*/ 2567376 h 4885973"/>
              <a:gd name="connsiteX24548" fmla="*/ 1858403 w 6085020"/>
              <a:gd name="connsiteY24548" fmla="*/ 2582865 h 4885973"/>
              <a:gd name="connsiteX24549" fmla="*/ 1872404 w 6085020"/>
              <a:gd name="connsiteY24549" fmla="*/ 2576701 h 4885973"/>
              <a:gd name="connsiteX24550" fmla="*/ 1858403 w 6085020"/>
              <a:gd name="connsiteY24550" fmla="*/ 2567376 h 4885973"/>
              <a:gd name="connsiteX24551" fmla="*/ 1858403 w 6085020"/>
              <a:gd name="connsiteY24551" fmla="*/ 2567123 h 4885973"/>
              <a:gd name="connsiteX24552" fmla="*/ 1403928 w 6085020"/>
              <a:gd name="connsiteY24552" fmla="*/ 2567123 h 4885973"/>
              <a:gd name="connsiteX24553" fmla="*/ 1403928 w 6085020"/>
              <a:gd name="connsiteY24553" fmla="*/ 2577554 h 4885973"/>
              <a:gd name="connsiteX24554" fmla="*/ 1414387 w 6085020"/>
              <a:gd name="connsiteY24554" fmla="*/ 2577554 h 4885973"/>
              <a:gd name="connsiteX24555" fmla="*/ 1414387 w 6085020"/>
              <a:gd name="connsiteY24555" fmla="*/ 2567123 h 4885973"/>
              <a:gd name="connsiteX24556" fmla="*/ 272875 w 6085020"/>
              <a:gd name="connsiteY24556" fmla="*/ 2567123 h 4885973"/>
              <a:gd name="connsiteX24557" fmla="*/ 293983 w 6085020"/>
              <a:gd name="connsiteY24557" fmla="*/ 2608849 h 4885973"/>
              <a:gd name="connsiteX24558" fmla="*/ 304251 w 6085020"/>
              <a:gd name="connsiteY24558" fmla="*/ 2582865 h 4885973"/>
              <a:gd name="connsiteX24559" fmla="*/ 272875 w 6085020"/>
              <a:gd name="connsiteY24559" fmla="*/ 2567123 h 4885973"/>
              <a:gd name="connsiteX24560" fmla="*/ 795807 w 6085020"/>
              <a:gd name="connsiteY24560" fmla="*/ 2566743 h 4885973"/>
              <a:gd name="connsiteX24561" fmla="*/ 795807 w 6085020"/>
              <a:gd name="connsiteY24561" fmla="*/ 2566743 h 4885973"/>
              <a:gd name="connsiteX24562" fmla="*/ 3312152 w 6085020"/>
              <a:gd name="connsiteY24562" fmla="*/ 2566554 h 4885973"/>
              <a:gd name="connsiteX24563" fmla="*/ 3312152 w 6085020"/>
              <a:gd name="connsiteY24563" fmla="*/ 2566554 h 4885973"/>
              <a:gd name="connsiteX24564" fmla="*/ 669162 w 6085020"/>
              <a:gd name="connsiteY24564" fmla="*/ 2566364 h 4885973"/>
              <a:gd name="connsiteX24565" fmla="*/ 681142 w 6085020"/>
              <a:gd name="connsiteY24565" fmla="*/ 2578313 h 4885973"/>
              <a:gd name="connsiteX24566" fmla="*/ 681142 w 6085020"/>
              <a:gd name="connsiteY24566" fmla="*/ 2573571 h 4885973"/>
              <a:gd name="connsiteX24567" fmla="*/ 678670 w 6085020"/>
              <a:gd name="connsiteY24567" fmla="*/ 2571106 h 4885973"/>
              <a:gd name="connsiteX24568" fmla="*/ 669162 w 6085020"/>
              <a:gd name="connsiteY24568" fmla="*/ 2566364 h 4885973"/>
              <a:gd name="connsiteX24569" fmla="*/ 367161 w 6085020"/>
              <a:gd name="connsiteY24569" fmla="*/ 2563715 h 4885973"/>
              <a:gd name="connsiteX24570" fmla="*/ 363200 w 6085020"/>
              <a:gd name="connsiteY24570" fmla="*/ 2569019 h 4885973"/>
              <a:gd name="connsiteX24571" fmla="*/ 369214 w 6085020"/>
              <a:gd name="connsiteY24571" fmla="*/ 2573856 h 4885973"/>
              <a:gd name="connsiteX24572" fmla="*/ 378050 w 6085020"/>
              <a:gd name="connsiteY24572" fmla="*/ 2577484 h 4885973"/>
              <a:gd name="connsiteX24573" fmla="*/ 378793 w 6085020"/>
              <a:gd name="connsiteY24573" fmla="*/ 2579451 h 4885973"/>
              <a:gd name="connsiteX24574" fmla="*/ 378222 w 6085020"/>
              <a:gd name="connsiteY24574" fmla="*/ 2577554 h 4885973"/>
              <a:gd name="connsiteX24575" fmla="*/ 378050 w 6085020"/>
              <a:gd name="connsiteY24575" fmla="*/ 2577484 h 4885973"/>
              <a:gd name="connsiteX24576" fmla="*/ 373492 w 6085020"/>
              <a:gd name="connsiteY24576" fmla="*/ 2565416 h 4885973"/>
              <a:gd name="connsiteX24577" fmla="*/ 367161 w 6085020"/>
              <a:gd name="connsiteY24577" fmla="*/ 2563715 h 4885973"/>
              <a:gd name="connsiteX24578" fmla="*/ 1194946 w 6085020"/>
              <a:gd name="connsiteY24578" fmla="*/ 2562950 h 4885973"/>
              <a:gd name="connsiteX24579" fmla="*/ 1194946 w 6085020"/>
              <a:gd name="connsiteY24579" fmla="*/ 2562950 h 4885973"/>
              <a:gd name="connsiteX24580" fmla="*/ 2161323 w 6085020"/>
              <a:gd name="connsiteY24580" fmla="*/ 2562002 h 4885973"/>
              <a:gd name="connsiteX24581" fmla="*/ 2160563 w 6085020"/>
              <a:gd name="connsiteY24581" fmla="*/ 2562571 h 4885973"/>
              <a:gd name="connsiteX24582" fmla="*/ 2170831 w 6085020"/>
              <a:gd name="connsiteY24582" fmla="*/ 2583434 h 4885973"/>
              <a:gd name="connsiteX24583" fmla="*/ 2161323 w 6085020"/>
              <a:gd name="connsiteY24583" fmla="*/ 2562002 h 4885973"/>
              <a:gd name="connsiteX24584" fmla="*/ 38691 w 6085020"/>
              <a:gd name="connsiteY24584" fmla="*/ 2560427 h 4885973"/>
              <a:gd name="connsiteX24585" fmla="*/ 38031 w 6085020"/>
              <a:gd name="connsiteY24585" fmla="*/ 2560484 h 4885973"/>
              <a:gd name="connsiteX24586" fmla="*/ 25101 w 6085020"/>
              <a:gd name="connsiteY24586" fmla="*/ 2573382 h 4885973"/>
              <a:gd name="connsiteX24587" fmla="*/ 38031 w 6085020"/>
              <a:gd name="connsiteY24587" fmla="*/ 2586279 h 4885973"/>
              <a:gd name="connsiteX24588" fmla="*/ 51342 w 6085020"/>
              <a:gd name="connsiteY24588" fmla="*/ 2573382 h 4885973"/>
              <a:gd name="connsiteX24589" fmla="*/ 52293 w 6085020"/>
              <a:gd name="connsiteY24589" fmla="*/ 2572623 h 4885973"/>
              <a:gd name="connsiteX24590" fmla="*/ 38691 w 6085020"/>
              <a:gd name="connsiteY24590" fmla="*/ 2560427 h 4885973"/>
              <a:gd name="connsiteX24591" fmla="*/ 1496624 w 6085020"/>
              <a:gd name="connsiteY24591" fmla="*/ 2559095 h 4885973"/>
              <a:gd name="connsiteX24592" fmla="*/ 1502239 w 6085020"/>
              <a:gd name="connsiteY24592" fmla="*/ 2562002 h 4885973"/>
              <a:gd name="connsiteX24593" fmla="*/ 1496624 w 6085020"/>
              <a:gd name="connsiteY24593" fmla="*/ 2559095 h 4885973"/>
              <a:gd name="connsiteX24594" fmla="*/ 710997 w 6085020"/>
              <a:gd name="connsiteY24594" fmla="*/ 2558967 h 4885973"/>
              <a:gd name="connsiteX24595" fmla="*/ 703961 w 6085020"/>
              <a:gd name="connsiteY24595" fmla="*/ 2577934 h 4885973"/>
              <a:gd name="connsiteX24596" fmla="*/ 718793 w 6085020"/>
              <a:gd name="connsiteY24596" fmla="*/ 2561622 h 4885973"/>
              <a:gd name="connsiteX24597" fmla="*/ 718223 w 6085020"/>
              <a:gd name="connsiteY24597" fmla="*/ 2561433 h 4885973"/>
              <a:gd name="connsiteX24598" fmla="*/ 710997 w 6085020"/>
              <a:gd name="connsiteY24598" fmla="*/ 2558967 h 4885973"/>
              <a:gd name="connsiteX24599" fmla="*/ 2694523 w 6085020"/>
              <a:gd name="connsiteY24599" fmla="*/ 2557071 h 4885973"/>
              <a:gd name="connsiteX24600" fmla="*/ 2694523 w 6085020"/>
              <a:gd name="connsiteY24600" fmla="*/ 2557071 h 4885973"/>
              <a:gd name="connsiteX24601" fmla="*/ 1884455 w 6085020"/>
              <a:gd name="connsiteY24601" fmla="*/ 2556691 h 4885973"/>
              <a:gd name="connsiteX24602" fmla="*/ 1884455 w 6085020"/>
              <a:gd name="connsiteY24602" fmla="*/ 2556691 h 4885973"/>
              <a:gd name="connsiteX24603" fmla="*/ 1643526 w 6085020"/>
              <a:gd name="connsiteY24603" fmla="*/ 2556691 h 4885973"/>
              <a:gd name="connsiteX24604" fmla="*/ 1659309 w 6085020"/>
              <a:gd name="connsiteY24604" fmla="*/ 2577554 h 4885973"/>
              <a:gd name="connsiteX24605" fmla="*/ 1643526 w 6085020"/>
              <a:gd name="connsiteY24605" fmla="*/ 2556691 h 4885973"/>
              <a:gd name="connsiteX24606" fmla="*/ 321365 w 6085020"/>
              <a:gd name="connsiteY24606" fmla="*/ 2556691 h 4885973"/>
              <a:gd name="connsiteX24607" fmla="*/ 321365 w 6085020"/>
              <a:gd name="connsiteY24607" fmla="*/ 2556691 h 4885973"/>
              <a:gd name="connsiteX24608" fmla="*/ 3113439 w 6085020"/>
              <a:gd name="connsiteY24608" fmla="*/ 2556312 h 4885973"/>
              <a:gd name="connsiteX24609" fmla="*/ 3100508 w 6085020"/>
              <a:gd name="connsiteY24609" fmla="*/ 2570916 h 4885973"/>
              <a:gd name="connsiteX24610" fmla="*/ 3100508 w 6085020"/>
              <a:gd name="connsiteY24610" fmla="*/ 2571864 h 4885973"/>
              <a:gd name="connsiteX24611" fmla="*/ 3103170 w 6085020"/>
              <a:gd name="connsiteY24611" fmla="*/ 2577554 h 4885973"/>
              <a:gd name="connsiteX24612" fmla="*/ 3118573 w 6085020"/>
              <a:gd name="connsiteY24612" fmla="*/ 2587606 h 4885973"/>
              <a:gd name="connsiteX24613" fmla="*/ 3113439 w 6085020"/>
              <a:gd name="connsiteY24613" fmla="*/ 2556312 h 4885973"/>
              <a:gd name="connsiteX24614" fmla="*/ 3751415 w 6085020"/>
              <a:gd name="connsiteY24614" fmla="*/ 2555363 h 4885973"/>
              <a:gd name="connsiteX24615" fmla="*/ 3751415 w 6085020"/>
              <a:gd name="connsiteY24615" fmla="*/ 2555363 h 4885973"/>
              <a:gd name="connsiteX24616" fmla="*/ 3166683 w 6085020"/>
              <a:gd name="connsiteY24616" fmla="*/ 2553277 h 4885973"/>
              <a:gd name="connsiteX24617" fmla="*/ 3175620 w 6085020"/>
              <a:gd name="connsiteY24617" fmla="*/ 2560484 h 4885973"/>
              <a:gd name="connsiteX24618" fmla="*/ 3176190 w 6085020"/>
              <a:gd name="connsiteY24618" fmla="*/ 2560484 h 4885973"/>
              <a:gd name="connsiteX24619" fmla="*/ 3176190 w 6085020"/>
              <a:gd name="connsiteY24619" fmla="*/ 2553277 h 4885973"/>
              <a:gd name="connsiteX24620" fmla="*/ 3166683 w 6085020"/>
              <a:gd name="connsiteY24620" fmla="*/ 2553277 h 4885973"/>
              <a:gd name="connsiteX24621" fmla="*/ 1921535 w 6085020"/>
              <a:gd name="connsiteY24621" fmla="*/ 2552708 h 4885973"/>
              <a:gd name="connsiteX24622" fmla="*/ 1904992 w 6085020"/>
              <a:gd name="connsiteY24622" fmla="*/ 2562002 h 4885973"/>
              <a:gd name="connsiteX24623" fmla="*/ 1905752 w 6085020"/>
              <a:gd name="connsiteY24623" fmla="*/ 2563140 h 4885973"/>
              <a:gd name="connsiteX24624" fmla="*/ 1921535 w 6085020"/>
              <a:gd name="connsiteY24624" fmla="*/ 2568261 h 4885973"/>
              <a:gd name="connsiteX24625" fmla="*/ 1921535 w 6085020"/>
              <a:gd name="connsiteY24625" fmla="*/ 2552708 h 4885973"/>
              <a:gd name="connsiteX24626" fmla="*/ 2522051 w 6085020"/>
              <a:gd name="connsiteY24626" fmla="*/ 2552519 h 4885973"/>
              <a:gd name="connsiteX24627" fmla="*/ 2522051 w 6085020"/>
              <a:gd name="connsiteY24627" fmla="*/ 2552519 h 4885973"/>
              <a:gd name="connsiteX24628" fmla="*/ 1215863 w 6085020"/>
              <a:gd name="connsiteY24628" fmla="*/ 2552519 h 4885973"/>
              <a:gd name="connsiteX24629" fmla="*/ 1215863 w 6085020"/>
              <a:gd name="connsiteY24629" fmla="*/ 2562950 h 4885973"/>
              <a:gd name="connsiteX24630" fmla="*/ 1226322 w 6085020"/>
              <a:gd name="connsiteY24630" fmla="*/ 2562950 h 4885973"/>
              <a:gd name="connsiteX24631" fmla="*/ 1226322 w 6085020"/>
              <a:gd name="connsiteY24631" fmla="*/ 2552519 h 4885973"/>
              <a:gd name="connsiteX24632" fmla="*/ 2191938 w 6085020"/>
              <a:gd name="connsiteY24632" fmla="*/ 2552139 h 4885973"/>
              <a:gd name="connsiteX24633" fmla="*/ 2181480 w 6085020"/>
              <a:gd name="connsiteY24633" fmla="*/ 2557260 h 4885973"/>
              <a:gd name="connsiteX24634" fmla="*/ 2197073 w 6085020"/>
              <a:gd name="connsiteY24634" fmla="*/ 2583434 h 4885973"/>
              <a:gd name="connsiteX24635" fmla="*/ 2203158 w 6085020"/>
              <a:gd name="connsiteY24635" fmla="*/ 2567123 h 4885973"/>
              <a:gd name="connsiteX24636" fmla="*/ 2202397 w 6085020"/>
              <a:gd name="connsiteY24636" fmla="*/ 2567692 h 4885973"/>
              <a:gd name="connsiteX24637" fmla="*/ 2191938 w 6085020"/>
              <a:gd name="connsiteY24637" fmla="*/ 2557260 h 4885973"/>
              <a:gd name="connsiteX24638" fmla="*/ 2191938 w 6085020"/>
              <a:gd name="connsiteY24638" fmla="*/ 2552139 h 4885973"/>
              <a:gd name="connsiteX24639" fmla="*/ 2277699 w 6085020"/>
              <a:gd name="connsiteY24639" fmla="*/ 2551191 h 4885973"/>
              <a:gd name="connsiteX24640" fmla="*/ 2276178 w 6085020"/>
              <a:gd name="connsiteY24640" fmla="*/ 2551570 h 4885973"/>
              <a:gd name="connsiteX24641" fmla="*/ 2276807 w 6085020"/>
              <a:gd name="connsiteY24641" fmla="*/ 2552453 h 4885973"/>
              <a:gd name="connsiteX24642" fmla="*/ 2266433 w 6085020"/>
              <a:gd name="connsiteY24642" fmla="*/ 2567123 h 4885973"/>
              <a:gd name="connsiteX24643" fmla="*/ 2267431 w 6085020"/>
              <a:gd name="connsiteY24643" fmla="*/ 2582486 h 4885973"/>
              <a:gd name="connsiteX24644" fmla="*/ 2281817 w 6085020"/>
              <a:gd name="connsiteY24644" fmla="*/ 2559495 h 4885973"/>
              <a:gd name="connsiteX24645" fmla="*/ 2276807 w 6085020"/>
              <a:gd name="connsiteY24645" fmla="*/ 2552453 h 4885973"/>
              <a:gd name="connsiteX24646" fmla="*/ 195291 w 6085020"/>
              <a:gd name="connsiteY24646" fmla="*/ 2551001 h 4885973"/>
              <a:gd name="connsiteX24647" fmla="*/ 190157 w 6085020"/>
              <a:gd name="connsiteY24647" fmla="*/ 2576985 h 4885973"/>
              <a:gd name="connsiteX24648" fmla="*/ 195291 w 6085020"/>
              <a:gd name="connsiteY24648" fmla="*/ 2551570 h 4885973"/>
              <a:gd name="connsiteX24649" fmla="*/ 3015701 w 6085020"/>
              <a:gd name="connsiteY24649" fmla="*/ 2548719 h 4885973"/>
              <a:gd name="connsiteX24650" fmla="*/ 3015888 w 6085020"/>
              <a:gd name="connsiteY24650" fmla="*/ 2548725 h 4885973"/>
              <a:gd name="connsiteX24651" fmla="*/ 3015698 w 6085020"/>
              <a:gd name="connsiteY24651" fmla="*/ 2548725 h 4885973"/>
              <a:gd name="connsiteX24652" fmla="*/ 251958 w 6085020"/>
              <a:gd name="connsiteY24652" fmla="*/ 2547587 h 4885973"/>
              <a:gd name="connsiteX24653" fmla="*/ 251958 w 6085020"/>
              <a:gd name="connsiteY24653" fmla="*/ 2547587 h 4885973"/>
              <a:gd name="connsiteX24654" fmla="*/ 2501133 w 6085020"/>
              <a:gd name="connsiteY24654" fmla="*/ 2547208 h 4885973"/>
              <a:gd name="connsiteX24655" fmla="*/ 2501133 w 6085020"/>
              <a:gd name="connsiteY24655" fmla="*/ 2557640 h 4885973"/>
              <a:gd name="connsiteX24656" fmla="*/ 2469758 w 6085020"/>
              <a:gd name="connsiteY24656" fmla="*/ 2572433 h 4885973"/>
              <a:gd name="connsiteX24657" fmla="*/ 2469758 w 6085020"/>
              <a:gd name="connsiteY24657" fmla="*/ 2573382 h 4885973"/>
              <a:gd name="connsiteX24658" fmla="*/ 2495809 w 6085020"/>
              <a:gd name="connsiteY24658" fmla="*/ 2573382 h 4885973"/>
              <a:gd name="connsiteX24659" fmla="*/ 2501133 w 6085020"/>
              <a:gd name="connsiteY24659" fmla="*/ 2547208 h 4885973"/>
              <a:gd name="connsiteX24660" fmla="*/ 1695629 w 6085020"/>
              <a:gd name="connsiteY24660" fmla="*/ 2547208 h 4885973"/>
              <a:gd name="connsiteX24661" fmla="*/ 1695629 w 6085020"/>
              <a:gd name="connsiteY24661" fmla="*/ 2547208 h 4885973"/>
              <a:gd name="connsiteX24662" fmla="*/ 1846614 w 6085020"/>
              <a:gd name="connsiteY24662" fmla="*/ 2546307 h 4885973"/>
              <a:gd name="connsiteX24663" fmla="*/ 1848325 w 6085020"/>
              <a:gd name="connsiteY24663" fmla="*/ 2562381 h 4885973"/>
              <a:gd name="connsiteX24664" fmla="*/ 1846614 w 6085020"/>
              <a:gd name="connsiteY24664" fmla="*/ 2546307 h 4885973"/>
              <a:gd name="connsiteX24665" fmla="*/ 3453249 w 6085020"/>
              <a:gd name="connsiteY24665" fmla="*/ 2546260 h 4885973"/>
              <a:gd name="connsiteX24666" fmla="*/ 3453249 w 6085020"/>
              <a:gd name="connsiteY24666" fmla="*/ 2546260 h 4885973"/>
              <a:gd name="connsiteX24667" fmla="*/ 2999725 w 6085020"/>
              <a:gd name="connsiteY24667" fmla="*/ 2546260 h 4885973"/>
              <a:gd name="connsiteX24668" fmla="*/ 3001817 w 6085020"/>
              <a:gd name="connsiteY24668" fmla="*/ 2546260 h 4885973"/>
              <a:gd name="connsiteX24669" fmla="*/ 3002007 w 6085020"/>
              <a:gd name="connsiteY24669" fmla="*/ 2546260 h 4885973"/>
              <a:gd name="connsiteX24670" fmla="*/ 3001817 w 6085020"/>
              <a:gd name="connsiteY24670" fmla="*/ 2548535 h 4885973"/>
              <a:gd name="connsiteX24671" fmla="*/ 2999725 w 6085020"/>
              <a:gd name="connsiteY24671" fmla="*/ 2548535 h 4885973"/>
              <a:gd name="connsiteX24672" fmla="*/ 2999592 w 6085020"/>
              <a:gd name="connsiteY24672" fmla="*/ 2548403 h 4885973"/>
              <a:gd name="connsiteX24673" fmla="*/ 2999725 w 6085020"/>
              <a:gd name="connsiteY24673" fmla="*/ 2546260 h 4885973"/>
              <a:gd name="connsiteX24674" fmla="*/ 3011705 w 6085020"/>
              <a:gd name="connsiteY24674" fmla="*/ 2545880 h 4885973"/>
              <a:gd name="connsiteX24675" fmla="*/ 3017219 w 6085020"/>
              <a:gd name="connsiteY24675" fmla="*/ 2545880 h 4885973"/>
              <a:gd name="connsiteX24676" fmla="*/ 3015701 w 6085020"/>
              <a:gd name="connsiteY24676" fmla="*/ 2548719 h 4885973"/>
              <a:gd name="connsiteX24677" fmla="*/ 3010184 w 6085020"/>
              <a:gd name="connsiteY24677" fmla="*/ 2548535 h 4885973"/>
              <a:gd name="connsiteX24678" fmla="*/ 3006761 w 6085020"/>
              <a:gd name="connsiteY24678" fmla="*/ 2547397 h 4885973"/>
              <a:gd name="connsiteX24679" fmla="*/ 1606826 w 6085020"/>
              <a:gd name="connsiteY24679" fmla="*/ 2545880 h 4885973"/>
              <a:gd name="connsiteX24680" fmla="*/ 1585908 w 6085020"/>
              <a:gd name="connsiteY24680" fmla="*/ 2572054 h 4885973"/>
              <a:gd name="connsiteX24681" fmla="*/ 1607016 w 6085020"/>
              <a:gd name="connsiteY24681" fmla="*/ 2587986 h 4885973"/>
              <a:gd name="connsiteX24682" fmla="*/ 1606826 w 6085020"/>
              <a:gd name="connsiteY24682" fmla="*/ 2587606 h 4885973"/>
              <a:gd name="connsiteX24683" fmla="*/ 1606826 w 6085020"/>
              <a:gd name="connsiteY24683" fmla="*/ 2545880 h 4885973"/>
              <a:gd name="connsiteX24684" fmla="*/ 1419521 w 6085020"/>
              <a:gd name="connsiteY24684" fmla="*/ 2545880 h 4885973"/>
              <a:gd name="connsiteX24685" fmla="*/ 1419521 w 6085020"/>
              <a:gd name="connsiteY24685" fmla="*/ 2545880 h 4885973"/>
              <a:gd name="connsiteX24686" fmla="*/ 3306828 w 6085020"/>
              <a:gd name="connsiteY24686" fmla="*/ 2545691 h 4885973"/>
              <a:gd name="connsiteX24687" fmla="*/ 3306828 w 6085020"/>
              <a:gd name="connsiteY24687" fmla="*/ 2545691 h 4885973"/>
              <a:gd name="connsiteX24688" fmla="*/ 2109030 w 6085020"/>
              <a:gd name="connsiteY24688" fmla="*/ 2545691 h 4885973"/>
              <a:gd name="connsiteX24689" fmla="*/ 2109030 w 6085020"/>
              <a:gd name="connsiteY24689" fmla="*/ 2545691 h 4885973"/>
              <a:gd name="connsiteX24690" fmla="*/ 1942453 w 6085020"/>
              <a:gd name="connsiteY24690" fmla="*/ 2541707 h 4885973"/>
              <a:gd name="connsiteX24691" fmla="*/ 1942453 w 6085020"/>
              <a:gd name="connsiteY24691" fmla="*/ 2541707 h 4885973"/>
              <a:gd name="connsiteX24692" fmla="*/ 1806490 w 6085020"/>
              <a:gd name="connsiteY24692" fmla="*/ 2541518 h 4885973"/>
              <a:gd name="connsiteX24693" fmla="*/ 1816949 w 6085020"/>
              <a:gd name="connsiteY24693" fmla="*/ 2557071 h 4885973"/>
              <a:gd name="connsiteX24694" fmla="*/ 1806490 w 6085020"/>
              <a:gd name="connsiteY24694" fmla="*/ 2541518 h 4885973"/>
              <a:gd name="connsiteX24695" fmla="*/ 1711412 w 6085020"/>
              <a:gd name="connsiteY24695" fmla="*/ 2541518 h 4885973"/>
              <a:gd name="connsiteX24696" fmla="*/ 1711412 w 6085020"/>
              <a:gd name="connsiteY24696" fmla="*/ 2541518 h 4885973"/>
              <a:gd name="connsiteX24697" fmla="*/ 1680226 w 6085020"/>
              <a:gd name="connsiteY24697" fmla="*/ 2541518 h 4885973"/>
              <a:gd name="connsiteX24698" fmla="*/ 1680226 w 6085020"/>
              <a:gd name="connsiteY24698" fmla="*/ 2541518 h 4885973"/>
              <a:gd name="connsiteX24699" fmla="*/ 2355878 w 6085020"/>
              <a:gd name="connsiteY24699" fmla="*/ 2540759 h 4885973"/>
              <a:gd name="connsiteX24700" fmla="*/ 2355093 w 6085020"/>
              <a:gd name="connsiteY24700" fmla="*/ 2553277 h 4885973"/>
              <a:gd name="connsiteX24701" fmla="*/ 2355878 w 6085020"/>
              <a:gd name="connsiteY24701" fmla="*/ 2540759 h 4885973"/>
              <a:gd name="connsiteX24702" fmla="*/ 3113439 w 6085020"/>
              <a:gd name="connsiteY24702" fmla="*/ 2540759 h 4885973"/>
              <a:gd name="connsiteX24703" fmla="*/ 3113439 w 6085020"/>
              <a:gd name="connsiteY24703" fmla="*/ 2540759 h 4885973"/>
              <a:gd name="connsiteX24704" fmla="*/ 2046278 w 6085020"/>
              <a:gd name="connsiteY24704" fmla="*/ 2540569 h 4885973"/>
              <a:gd name="connsiteX24705" fmla="*/ 2046278 w 6085020"/>
              <a:gd name="connsiteY24705" fmla="*/ 2540569 h 4885973"/>
              <a:gd name="connsiteX24706" fmla="*/ 2091726 w 6085020"/>
              <a:gd name="connsiteY24706" fmla="*/ 2540190 h 4885973"/>
              <a:gd name="connsiteX24707" fmla="*/ 2091688 w 6085020"/>
              <a:gd name="connsiteY24707" fmla="*/ 2540290 h 4885973"/>
              <a:gd name="connsiteX24708" fmla="*/ 2066293 w 6085020"/>
              <a:gd name="connsiteY24708" fmla="*/ 2544434 h 4885973"/>
              <a:gd name="connsiteX24709" fmla="*/ 2051983 w 6085020"/>
              <a:gd name="connsiteY24709" fmla="*/ 2561622 h 4885973"/>
              <a:gd name="connsiteX24710" fmla="*/ 2087468 w 6085020"/>
              <a:gd name="connsiteY24710" fmla="*/ 2551220 h 4885973"/>
              <a:gd name="connsiteX24711" fmla="*/ 2091688 w 6085020"/>
              <a:gd name="connsiteY24711" fmla="*/ 2540290 h 4885973"/>
              <a:gd name="connsiteX24712" fmla="*/ 2092296 w 6085020"/>
              <a:gd name="connsiteY24712" fmla="*/ 2540190 h 4885973"/>
              <a:gd name="connsiteX24713" fmla="*/ 325478 w 6085020"/>
              <a:gd name="connsiteY24713" fmla="*/ 2538981 h 4885973"/>
              <a:gd name="connsiteX24714" fmla="*/ 326690 w 6085020"/>
              <a:gd name="connsiteY24714" fmla="*/ 2551570 h 4885973"/>
              <a:gd name="connsiteX24715" fmla="*/ 325478 w 6085020"/>
              <a:gd name="connsiteY24715" fmla="*/ 2538981 h 4885973"/>
              <a:gd name="connsiteX24716" fmla="*/ 2928986 w 6085020"/>
              <a:gd name="connsiteY24716" fmla="*/ 2537345 h 4885973"/>
              <a:gd name="connsiteX24717" fmla="*/ 2932599 w 6085020"/>
              <a:gd name="connsiteY24717" fmla="*/ 2539242 h 4885973"/>
              <a:gd name="connsiteX24718" fmla="*/ 2933170 w 6085020"/>
              <a:gd name="connsiteY24718" fmla="*/ 2539242 h 4885973"/>
              <a:gd name="connsiteX24719" fmla="*/ 2933170 w 6085020"/>
              <a:gd name="connsiteY24719" fmla="*/ 2540759 h 4885973"/>
              <a:gd name="connsiteX24720" fmla="*/ 2931649 w 6085020"/>
              <a:gd name="connsiteY24720" fmla="*/ 2540759 h 4885973"/>
              <a:gd name="connsiteX24721" fmla="*/ 236365 w 6085020"/>
              <a:gd name="connsiteY24721" fmla="*/ 2537156 h 4885973"/>
              <a:gd name="connsiteX24722" fmla="*/ 236365 w 6085020"/>
              <a:gd name="connsiteY24722" fmla="*/ 2537156 h 4885973"/>
              <a:gd name="connsiteX24723" fmla="*/ 3245407 w 6085020"/>
              <a:gd name="connsiteY24723" fmla="*/ 2536966 h 4885973"/>
              <a:gd name="connsiteX24724" fmla="*/ 3258148 w 6085020"/>
              <a:gd name="connsiteY24724" fmla="*/ 2542276 h 4885973"/>
              <a:gd name="connsiteX24725" fmla="*/ 3253204 w 6085020"/>
              <a:gd name="connsiteY24725" fmla="*/ 2546260 h 4885973"/>
              <a:gd name="connsiteX24726" fmla="*/ 3262522 w 6085020"/>
              <a:gd name="connsiteY24726" fmla="*/ 2557450 h 4885973"/>
              <a:gd name="connsiteX24727" fmla="*/ 3271649 w 6085020"/>
              <a:gd name="connsiteY24727" fmla="*/ 2570726 h 4885973"/>
              <a:gd name="connsiteX24728" fmla="*/ 3266895 w 6085020"/>
              <a:gd name="connsiteY24728" fmla="*/ 2576416 h 4885973"/>
              <a:gd name="connsiteX24729" fmla="*/ 3262141 w 6085020"/>
              <a:gd name="connsiteY24729" fmla="*/ 2580210 h 4885973"/>
              <a:gd name="connsiteX24730" fmla="*/ 3248070 w 6085020"/>
              <a:gd name="connsiteY24730" fmla="*/ 2568640 h 4885973"/>
              <a:gd name="connsiteX24731" fmla="*/ 3243506 w 6085020"/>
              <a:gd name="connsiteY24731" fmla="*/ 2555363 h 4885973"/>
              <a:gd name="connsiteX24732" fmla="*/ 3239132 w 6085020"/>
              <a:gd name="connsiteY24732" fmla="*/ 2542087 h 4885973"/>
              <a:gd name="connsiteX24733" fmla="*/ 1727005 w 6085020"/>
              <a:gd name="connsiteY24733" fmla="*/ 2536776 h 4885973"/>
              <a:gd name="connsiteX24734" fmla="*/ 1727005 w 6085020"/>
              <a:gd name="connsiteY24734" fmla="*/ 2536776 h 4885973"/>
              <a:gd name="connsiteX24735" fmla="*/ 137864 w 6085020"/>
              <a:gd name="connsiteY24735" fmla="*/ 2535828 h 4885973"/>
              <a:gd name="connsiteX24736" fmla="*/ 111622 w 6085020"/>
              <a:gd name="connsiteY24736" fmla="*/ 2562002 h 4885973"/>
              <a:gd name="connsiteX24737" fmla="*/ 137864 w 6085020"/>
              <a:gd name="connsiteY24737" fmla="*/ 2535828 h 4885973"/>
              <a:gd name="connsiteX24738" fmla="*/ 2964736 w 6085020"/>
              <a:gd name="connsiteY24738" fmla="*/ 2535638 h 4885973"/>
              <a:gd name="connsiteX24739" fmla="*/ 2965170 w 6085020"/>
              <a:gd name="connsiteY24739" fmla="*/ 2535882 h 4885973"/>
              <a:gd name="connsiteX24740" fmla="*/ 2964736 w 6085020"/>
              <a:gd name="connsiteY24740" fmla="*/ 2536018 h 4885973"/>
              <a:gd name="connsiteX24741" fmla="*/ 3719849 w 6085020"/>
              <a:gd name="connsiteY24741" fmla="*/ 2534500 h 4885973"/>
              <a:gd name="connsiteX24742" fmla="*/ 3719849 w 6085020"/>
              <a:gd name="connsiteY24742" fmla="*/ 2534500 h 4885973"/>
              <a:gd name="connsiteX24743" fmla="*/ 3418997 w 6085020"/>
              <a:gd name="connsiteY24743" fmla="*/ 2533884 h 4885973"/>
              <a:gd name="connsiteX24744" fmla="*/ 3415408 w 6085020"/>
              <a:gd name="connsiteY24744" fmla="*/ 2541518 h 4885973"/>
              <a:gd name="connsiteX24745" fmla="*/ 3416549 w 6085020"/>
              <a:gd name="connsiteY24745" fmla="*/ 2541707 h 4885973"/>
              <a:gd name="connsiteX24746" fmla="*/ 3421493 w 6085020"/>
              <a:gd name="connsiteY24746" fmla="*/ 2539432 h 4885973"/>
              <a:gd name="connsiteX24747" fmla="*/ 3423584 w 6085020"/>
              <a:gd name="connsiteY24747" fmla="*/ 2541897 h 4885973"/>
              <a:gd name="connsiteX24748" fmla="*/ 3418997 w 6085020"/>
              <a:gd name="connsiteY24748" fmla="*/ 2533884 h 4885973"/>
              <a:gd name="connsiteX24749" fmla="*/ 2971823 w 6085020"/>
              <a:gd name="connsiteY24749" fmla="*/ 2533801 h 4885973"/>
              <a:gd name="connsiteX24750" fmla="*/ 2964736 w 6085020"/>
              <a:gd name="connsiteY24750" fmla="*/ 2556312 h 4885973"/>
              <a:gd name="connsiteX24751" fmla="*/ 2970619 w 6085020"/>
              <a:gd name="connsiteY24751" fmla="*/ 2538949 h 4885973"/>
              <a:gd name="connsiteX24752" fmla="*/ 2965170 w 6085020"/>
              <a:gd name="connsiteY24752" fmla="*/ 2535882 h 4885973"/>
              <a:gd name="connsiteX24753" fmla="*/ 3398309 w 6085020"/>
              <a:gd name="connsiteY24753" fmla="*/ 2532634 h 4885973"/>
              <a:gd name="connsiteX24754" fmla="*/ 3395822 w 6085020"/>
              <a:gd name="connsiteY24754" fmla="*/ 2536018 h 4885973"/>
              <a:gd name="connsiteX24755" fmla="*/ 3400386 w 6085020"/>
              <a:gd name="connsiteY24755" fmla="*/ 2546260 h 4885973"/>
              <a:gd name="connsiteX24756" fmla="*/ 3400956 w 6085020"/>
              <a:gd name="connsiteY24756" fmla="*/ 2546449 h 4885973"/>
              <a:gd name="connsiteX24757" fmla="*/ 3398309 w 6085020"/>
              <a:gd name="connsiteY24757" fmla="*/ 2532634 h 4885973"/>
              <a:gd name="connsiteX24758" fmla="*/ 1042060 w 6085020"/>
              <a:gd name="connsiteY24758" fmla="*/ 2531655 h 4885973"/>
              <a:gd name="connsiteX24759" fmla="*/ 1042060 w 6085020"/>
              <a:gd name="connsiteY24759" fmla="*/ 2541518 h 4885973"/>
              <a:gd name="connsiteX24760" fmla="*/ 1044151 w 6085020"/>
              <a:gd name="connsiteY24760" fmla="*/ 2541518 h 4885973"/>
              <a:gd name="connsiteX24761" fmla="*/ 1045863 w 6085020"/>
              <a:gd name="connsiteY24761" fmla="*/ 2541518 h 4885973"/>
              <a:gd name="connsiteX24762" fmla="*/ 1052518 w 6085020"/>
              <a:gd name="connsiteY24762" fmla="*/ 2539811 h 4885973"/>
              <a:gd name="connsiteX24763" fmla="*/ 1052518 w 6085020"/>
              <a:gd name="connsiteY24763" fmla="*/ 2531655 h 4885973"/>
              <a:gd name="connsiteX24764" fmla="*/ 2129757 w 6085020"/>
              <a:gd name="connsiteY24764" fmla="*/ 2530707 h 4885973"/>
              <a:gd name="connsiteX24765" fmla="*/ 2119108 w 6085020"/>
              <a:gd name="connsiteY24765" fmla="*/ 2535828 h 4885973"/>
              <a:gd name="connsiteX24766" fmla="*/ 2134891 w 6085020"/>
              <a:gd name="connsiteY24766" fmla="*/ 2556691 h 4885973"/>
              <a:gd name="connsiteX24767" fmla="*/ 2129757 w 6085020"/>
              <a:gd name="connsiteY24767" fmla="*/ 2535828 h 4885973"/>
              <a:gd name="connsiteX24768" fmla="*/ 2129757 w 6085020"/>
              <a:gd name="connsiteY24768" fmla="*/ 2530707 h 4885973"/>
              <a:gd name="connsiteX24769" fmla="*/ 342282 w 6085020"/>
              <a:gd name="connsiteY24769" fmla="*/ 2530707 h 4885973"/>
              <a:gd name="connsiteX24770" fmla="*/ 342282 w 6085020"/>
              <a:gd name="connsiteY24770" fmla="*/ 2530707 h 4885973"/>
              <a:gd name="connsiteX24771" fmla="*/ 3029580 w 6085020"/>
              <a:gd name="connsiteY24771" fmla="*/ 2530328 h 4885973"/>
              <a:gd name="connsiteX24772" fmla="*/ 3031164 w 6085020"/>
              <a:gd name="connsiteY24772" fmla="*/ 2531147 h 4885973"/>
              <a:gd name="connsiteX24773" fmla="*/ 3029672 w 6085020"/>
              <a:gd name="connsiteY24773" fmla="*/ 2538232 h 4885973"/>
              <a:gd name="connsiteX24774" fmla="*/ 55145 w 6085020"/>
              <a:gd name="connsiteY24774" fmla="*/ 2529948 h 4885973"/>
              <a:gd name="connsiteX24775" fmla="*/ 55145 w 6085020"/>
              <a:gd name="connsiteY24775" fmla="*/ 2529948 h 4885973"/>
              <a:gd name="connsiteX24776" fmla="*/ 3012318 w 6085020"/>
              <a:gd name="connsiteY24776" fmla="*/ 2529643 h 4885973"/>
              <a:gd name="connsiteX24777" fmla="*/ 3012465 w 6085020"/>
              <a:gd name="connsiteY24777" fmla="*/ 2529759 h 4885973"/>
              <a:gd name="connsiteX24778" fmla="*/ 3012275 w 6085020"/>
              <a:gd name="connsiteY24778" fmla="*/ 2529759 h 4885973"/>
              <a:gd name="connsiteX24779" fmla="*/ 29760 w 6085020"/>
              <a:gd name="connsiteY24779" fmla="*/ 2526842 h 4885973"/>
              <a:gd name="connsiteX24780" fmla="*/ 23610 w 6085020"/>
              <a:gd name="connsiteY24780" fmla="*/ 2530267 h 4885973"/>
              <a:gd name="connsiteX24781" fmla="*/ 22819 w 6085020"/>
              <a:gd name="connsiteY24781" fmla="*/ 2529948 h 4885973"/>
              <a:gd name="connsiteX24782" fmla="*/ 22819 w 6085020"/>
              <a:gd name="connsiteY24782" fmla="*/ 2530707 h 4885973"/>
              <a:gd name="connsiteX24783" fmla="*/ 23610 w 6085020"/>
              <a:gd name="connsiteY24783" fmla="*/ 2530267 h 4885973"/>
              <a:gd name="connsiteX24784" fmla="*/ 31472 w 6085020"/>
              <a:gd name="connsiteY24784" fmla="*/ 2533433 h 4885973"/>
              <a:gd name="connsiteX24785" fmla="*/ 38412 w 6085020"/>
              <a:gd name="connsiteY24785" fmla="*/ 2529948 h 4885973"/>
              <a:gd name="connsiteX24786" fmla="*/ 29760 w 6085020"/>
              <a:gd name="connsiteY24786" fmla="*/ 2526842 h 4885973"/>
              <a:gd name="connsiteX24787" fmla="*/ 1916211 w 6085020"/>
              <a:gd name="connsiteY24787" fmla="*/ 2526534 h 4885973"/>
              <a:gd name="connsiteX24788" fmla="*/ 1925909 w 6085020"/>
              <a:gd name="connsiteY24788" fmla="*/ 2546260 h 4885973"/>
              <a:gd name="connsiteX24789" fmla="*/ 1926670 w 6085020"/>
              <a:gd name="connsiteY24789" fmla="*/ 2547397 h 4885973"/>
              <a:gd name="connsiteX24790" fmla="*/ 1916211 w 6085020"/>
              <a:gd name="connsiteY24790" fmla="*/ 2526534 h 4885973"/>
              <a:gd name="connsiteX24791" fmla="*/ 2532509 w 6085020"/>
              <a:gd name="connsiteY24791" fmla="*/ 2526345 h 4885973"/>
              <a:gd name="connsiteX24792" fmla="*/ 2532509 w 6085020"/>
              <a:gd name="connsiteY24792" fmla="*/ 2526345 h 4885973"/>
              <a:gd name="connsiteX24793" fmla="*/ 854565 w 6085020"/>
              <a:gd name="connsiteY24793" fmla="*/ 2526155 h 4885973"/>
              <a:gd name="connsiteX24794" fmla="*/ 848860 w 6085020"/>
              <a:gd name="connsiteY24794" fmla="*/ 2546260 h 4885973"/>
              <a:gd name="connsiteX24795" fmla="*/ 849431 w 6085020"/>
              <a:gd name="connsiteY24795" fmla="*/ 2547018 h 4885973"/>
              <a:gd name="connsiteX24796" fmla="*/ 854565 w 6085020"/>
              <a:gd name="connsiteY24796" fmla="*/ 2526155 h 4885973"/>
              <a:gd name="connsiteX24797" fmla="*/ 2554377 w 6085020"/>
              <a:gd name="connsiteY24797" fmla="*/ 2520275 h 4885973"/>
              <a:gd name="connsiteX24798" fmla="*/ 2554377 w 6085020"/>
              <a:gd name="connsiteY24798" fmla="*/ 2520275 h 4885973"/>
              <a:gd name="connsiteX24799" fmla="*/ 1664443 w 6085020"/>
              <a:gd name="connsiteY24799" fmla="*/ 2520275 h 4885973"/>
              <a:gd name="connsiteX24800" fmla="*/ 1664443 w 6085020"/>
              <a:gd name="connsiteY24800" fmla="*/ 2530707 h 4885973"/>
              <a:gd name="connsiteX24801" fmla="*/ 1674902 w 6085020"/>
              <a:gd name="connsiteY24801" fmla="*/ 2530707 h 4885973"/>
              <a:gd name="connsiteX24802" fmla="*/ 1674902 w 6085020"/>
              <a:gd name="connsiteY24802" fmla="*/ 2520275 h 4885973"/>
              <a:gd name="connsiteX24803" fmla="*/ 2318797 w 6085020"/>
              <a:gd name="connsiteY24803" fmla="*/ 2520228 h 4885973"/>
              <a:gd name="connsiteX24804" fmla="*/ 2277509 w 6085020"/>
              <a:gd name="connsiteY24804" fmla="*/ 2540949 h 4885973"/>
              <a:gd name="connsiteX24805" fmla="*/ 2287017 w 6085020"/>
              <a:gd name="connsiteY24805" fmla="*/ 2581348 h 4885973"/>
              <a:gd name="connsiteX24806" fmla="*/ 2303560 w 6085020"/>
              <a:gd name="connsiteY24806" fmla="*/ 2569399 h 4885973"/>
              <a:gd name="connsiteX24807" fmla="*/ 2322576 w 6085020"/>
              <a:gd name="connsiteY24807" fmla="*/ 2645265 h 4885973"/>
              <a:gd name="connsiteX24808" fmla="*/ 2324797 w 6085020"/>
              <a:gd name="connsiteY24808" fmla="*/ 2620713 h 4885973"/>
              <a:gd name="connsiteX24809" fmla="*/ 2333605 w 6085020"/>
              <a:gd name="connsiteY24809" fmla="*/ 2614918 h 4885973"/>
              <a:gd name="connsiteX24810" fmla="*/ 2323337 w 6085020"/>
              <a:gd name="connsiteY24810" fmla="*/ 2611315 h 4885973"/>
              <a:gd name="connsiteX24811" fmla="*/ 2346536 w 6085020"/>
              <a:gd name="connsiteY24811" fmla="*/ 2552708 h 4885973"/>
              <a:gd name="connsiteX24812" fmla="*/ 2318797 w 6085020"/>
              <a:gd name="connsiteY24812" fmla="*/ 2520228 h 4885973"/>
              <a:gd name="connsiteX24813" fmla="*/ 3730498 w 6085020"/>
              <a:gd name="connsiteY24813" fmla="*/ 2518948 h 4885973"/>
              <a:gd name="connsiteX24814" fmla="*/ 3730498 w 6085020"/>
              <a:gd name="connsiteY24814" fmla="*/ 2518948 h 4885973"/>
              <a:gd name="connsiteX24815" fmla="*/ 3160788 w 6085020"/>
              <a:gd name="connsiteY24815" fmla="*/ 2518758 h 4885973"/>
              <a:gd name="connsiteX24816" fmla="*/ 3160027 w 6085020"/>
              <a:gd name="connsiteY24816" fmla="*/ 2522551 h 4885973"/>
              <a:gd name="connsiteX24817" fmla="*/ 3160407 w 6085020"/>
              <a:gd name="connsiteY24817" fmla="*/ 2522931 h 4885973"/>
              <a:gd name="connsiteX24818" fmla="*/ 3165542 w 6085020"/>
              <a:gd name="connsiteY24818" fmla="*/ 2526345 h 4885973"/>
              <a:gd name="connsiteX24819" fmla="*/ 3160788 w 6085020"/>
              <a:gd name="connsiteY24819" fmla="*/ 2518758 h 4885973"/>
              <a:gd name="connsiteX24820" fmla="*/ 1095874 w 6085020"/>
              <a:gd name="connsiteY24820" fmla="*/ 2518758 h 4885973"/>
              <a:gd name="connsiteX24821" fmla="*/ 1092641 w 6085020"/>
              <a:gd name="connsiteY24821" fmla="*/ 2522551 h 4885973"/>
              <a:gd name="connsiteX24822" fmla="*/ 1087127 w 6085020"/>
              <a:gd name="connsiteY24822" fmla="*/ 2528621 h 4885973"/>
              <a:gd name="connsiteX24823" fmla="*/ 1093022 w 6085020"/>
              <a:gd name="connsiteY24823" fmla="*/ 2529569 h 4885973"/>
              <a:gd name="connsiteX24824" fmla="*/ 1095874 w 6085020"/>
              <a:gd name="connsiteY24824" fmla="*/ 2530707 h 4885973"/>
              <a:gd name="connsiteX24825" fmla="*/ 127521 w 6085020"/>
              <a:gd name="connsiteY24825" fmla="*/ 2517368 h 4885973"/>
              <a:gd name="connsiteX24826" fmla="*/ 133110 w 6085020"/>
              <a:gd name="connsiteY24826" fmla="*/ 2520275 h 4885973"/>
              <a:gd name="connsiteX24827" fmla="*/ 127521 w 6085020"/>
              <a:gd name="connsiteY24827" fmla="*/ 2517368 h 4885973"/>
              <a:gd name="connsiteX24828" fmla="*/ 1240203 w 6085020"/>
              <a:gd name="connsiteY24828" fmla="*/ 2515344 h 4885973"/>
              <a:gd name="connsiteX24829" fmla="*/ 1240203 w 6085020"/>
              <a:gd name="connsiteY24829" fmla="*/ 2525776 h 4885973"/>
              <a:gd name="connsiteX24830" fmla="*/ 1250662 w 6085020"/>
              <a:gd name="connsiteY24830" fmla="*/ 2525776 h 4885973"/>
              <a:gd name="connsiteX24831" fmla="*/ 1250662 w 6085020"/>
              <a:gd name="connsiteY24831" fmla="*/ 2515344 h 4885973"/>
              <a:gd name="connsiteX24832" fmla="*/ 1580964 w 6085020"/>
              <a:gd name="connsiteY24832" fmla="*/ 2514965 h 4885973"/>
              <a:gd name="connsiteX24833" fmla="*/ 1580964 w 6085020"/>
              <a:gd name="connsiteY24833" fmla="*/ 2514965 h 4885973"/>
              <a:gd name="connsiteX24834" fmla="*/ 2642420 w 6085020"/>
              <a:gd name="connsiteY24834" fmla="*/ 2514585 h 4885973"/>
              <a:gd name="connsiteX24835" fmla="*/ 2637476 w 6085020"/>
              <a:gd name="connsiteY24835" fmla="*/ 2517620 h 4885973"/>
              <a:gd name="connsiteX24836" fmla="*/ 2637476 w 6085020"/>
              <a:gd name="connsiteY24836" fmla="*/ 2519896 h 4885973"/>
              <a:gd name="connsiteX24837" fmla="*/ 2635955 w 6085020"/>
              <a:gd name="connsiteY24837" fmla="*/ 2526914 h 4885973"/>
              <a:gd name="connsiteX24838" fmla="*/ 2635955 w 6085020"/>
              <a:gd name="connsiteY24838" fmla="*/ 2527862 h 4885973"/>
              <a:gd name="connsiteX24839" fmla="*/ 2632532 w 6085020"/>
              <a:gd name="connsiteY24839" fmla="*/ 2534500 h 4885973"/>
              <a:gd name="connsiteX24840" fmla="*/ 2641089 w 6085020"/>
              <a:gd name="connsiteY24840" fmla="*/ 2522551 h 4885973"/>
              <a:gd name="connsiteX24841" fmla="*/ 2645462 w 6085020"/>
              <a:gd name="connsiteY24841" fmla="*/ 2519517 h 4885973"/>
              <a:gd name="connsiteX24842" fmla="*/ 2642420 w 6085020"/>
              <a:gd name="connsiteY24842" fmla="*/ 2514585 h 4885973"/>
              <a:gd name="connsiteX24843" fmla="*/ 1419521 w 6085020"/>
              <a:gd name="connsiteY24843" fmla="*/ 2514585 h 4885973"/>
              <a:gd name="connsiteX24844" fmla="*/ 1419521 w 6085020"/>
              <a:gd name="connsiteY24844" fmla="*/ 2514585 h 4885973"/>
              <a:gd name="connsiteX24845" fmla="*/ 3746091 w 6085020"/>
              <a:gd name="connsiteY24845" fmla="*/ 2513637 h 4885973"/>
              <a:gd name="connsiteX24846" fmla="*/ 3746091 w 6085020"/>
              <a:gd name="connsiteY24846" fmla="*/ 2513637 h 4885973"/>
              <a:gd name="connsiteX24847" fmla="*/ 3093282 w 6085020"/>
              <a:gd name="connsiteY24847" fmla="*/ 2512499 h 4885973"/>
              <a:gd name="connsiteX24848" fmla="*/ 3092521 w 6085020"/>
              <a:gd name="connsiteY24848" fmla="*/ 2513637 h 4885973"/>
              <a:gd name="connsiteX24849" fmla="*/ 3093282 w 6085020"/>
              <a:gd name="connsiteY24849" fmla="*/ 2513937 h 4885973"/>
              <a:gd name="connsiteX24850" fmla="*/ 3093282 w 6085020"/>
              <a:gd name="connsiteY24850" fmla="*/ 2516482 h 4885973"/>
              <a:gd name="connsiteX24851" fmla="*/ 3099747 w 6085020"/>
              <a:gd name="connsiteY24851" fmla="*/ 2516482 h 4885973"/>
              <a:gd name="connsiteX24852" fmla="*/ 3093282 w 6085020"/>
              <a:gd name="connsiteY24852" fmla="*/ 2513937 h 4885973"/>
              <a:gd name="connsiteX24853" fmla="*/ 185398 w 6085020"/>
              <a:gd name="connsiteY24853" fmla="*/ 2510635 h 4885973"/>
              <a:gd name="connsiteX24854" fmla="*/ 190157 w 6085020"/>
              <a:gd name="connsiteY24854" fmla="*/ 2514396 h 4885973"/>
              <a:gd name="connsiteX24855" fmla="*/ 185398 w 6085020"/>
              <a:gd name="connsiteY24855" fmla="*/ 2510635 h 4885973"/>
              <a:gd name="connsiteX24856" fmla="*/ 1832542 w 6085020"/>
              <a:gd name="connsiteY24856" fmla="*/ 2510223 h 4885973"/>
              <a:gd name="connsiteX24857" fmla="*/ 1832542 w 6085020"/>
              <a:gd name="connsiteY24857" fmla="*/ 2510223 h 4885973"/>
              <a:gd name="connsiteX24858" fmla="*/ 1785573 w 6085020"/>
              <a:gd name="connsiteY24858" fmla="*/ 2510223 h 4885973"/>
              <a:gd name="connsiteX24859" fmla="*/ 1785573 w 6085020"/>
              <a:gd name="connsiteY24859" fmla="*/ 2520655 h 4885973"/>
              <a:gd name="connsiteX24860" fmla="*/ 1796032 w 6085020"/>
              <a:gd name="connsiteY24860" fmla="*/ 2520655 h 4885973"/>
              <a:gd name="connsiteX24861" fmla="*/ 1796032 w 6085020"/>
              <a:gd name="connsiteY24861" fmla="*/ 2510223 h 4885973"/>
              <a:gd name="connsiteX24862" fmla="*/ 1701904 w 6085020"/>
              <a:gd name="connsiteY24862" fmla="*/ 2510223 h 4885973"/>
              <a:gd name="connsiteX24863" fmla="*/ 1722061 w 6085020"/>
              <a:gd name="connsiteY24863" fmla="*/ 2525396 h 4885973"/>
              <a:gd name="connsiteX24864" fmla="*/ 1722821 w 6085020"/>
              <a:gd name="connsiteY24864" fmla="*/ 2525776 h 4885973"/>
              <a:gd name="connsiteX24865" fmla="*/ 1701904 w 6085020"/>
              <a:gd name="connsiteY24865" fmla="*/ 2510223 h 4885973"/>
              <a:gd name="connsiteX24866" fmla="*/ 1156534 w 6085020"/>
              <a:gd name="connsiteY24866" fmla="*/ 2510223 h 4885973"/>
              <a:gd name="connsiteX24867" fmla="*/ 1160465 w 6085020"/>
              <a:gd name="connsiteY24867" fmla="*/ 2540522 h 4885973"/>
              <a:gd name="connsiteX24868" fmla="*/ 1167151 w 6085020"/>
              <a:gd name="connsiteY24868" fmla="*/ 2545786 h 4885973"/>
              <a:gd name="connsiteX24869" fmla="*/ 1166993 w 6085020"/>
              <a:gd name="connsiteY24869" fmla="*/ 2546639 h 4885973"/>
              <a:gd name="connsiteX24870" fmla="*/ 1167753 w 6085020"/>
              <a:gd name="connsiteY24870" fmla="*/ 2546260 h 4885973"/>
              <a:gd name="connsiteX24871" fmla="*/ 1167151 w 6085020"/>
              <a:gd name="connsiteY24871" fmla="*/ 2545786 h 4885973"/>
              <a:gd name="connsiteX24872" fmla="*/ 1170963 w 6085020"/>
              <a:gd name="connsiteY24872" fmla="*/ 2525231 h 4885973"/>
              <a:gd name="connsiteX24873" fmla="*/ 1156534 w 6085020"/>
              <a:gd name="connsiteY24873" fmla="*/ 2510223 h 4885973"/>
              <a:gd name="connsiteX24874" fmla="*/ 1933721 w 6085020"/>
              <a:gd name="connsiteY24874" fmla="*/ 2510116 h 4885973"/>
              <a:gd name="connsiteX24875" fmla="*/ 1936368 w 6085020"/>
              <a:gd name="connsiteY24875" fmla="*/ 2530707 h 4885973"/>
              <a:gd name="connsiteX24876" fmla="*/ 1937128 w 6085020"/>
              <a:gd name="connsiteY24876" fmla="*/ 2531466 h 4885973"/>
              <a:gd name="connsiteX24877" fmla="*/ 1942453 w 6085020"/>
              <a:gd name="connsiteY24877" fmla="*/ 2510602 h 4885973"/>
              <a:gd name="connsiteX24878" fmla="*/ 1933721 w 6085020"/>
              <a:gd name="connsiteY24878" fmla="*/ 2510116 h 4885973"/>
              <a:gd name="connsiteX24879" fmla="*/ 1465471 w 6085020"/>
              <a:gd name="connsiteY24879" fmla="*/ 2510013 h 4885973"/>
              <a:gd name="connsiteX24880" fmla="*/ 1455651 w 6085020"/>
              <a:gd name="connsiteY24880" fmla="*/ 2514965 h 4885973"/>
              <a:gd name="connsiteX24881" fmla="*/ 1481512 w 6085020"/>
              <a:gd name="connsiteY24881" fmla="*/ 2541518 h 4885973"/>
              <a:gd name="connsiteX24882" fmla="*/ 1481702 w 6085020"/>
              <a:gd name="connsiteY24882" fmla="*/ 2541138 h 4885973"/>
              <a:gd name="connsiteX24883" fmla="*/ 1465471 w 6085020"/>
              <a:gd name="connsiteY24883" fmla="*/ 2510013 h 4885973"/>
              <a:gd name="connsiteX24884" fmla="*/ 2072330 w 6085020"/>
              <a:gd name="connsiteY24884" fmla="*/ 2509844 h 4885973"/>
              <a:gd name="connsiteX24885" fmla="*/ 2067195 w 6085020"/>
              <a:gd name="connsiteY24885" fmla="*/ 2525396 h 4885973"/>
              <a:gd name="connsiteX24886" fmla="*/ 2072330 w 6085020"/>
              <a:gd name="connsiteY24886" fmla="*/ 2509844 h 4885973"/>
              <a:gd name="connsiteX24887" fmla="*/ 3646829 w 6085020"/>
              <a:gd name="connsiteY24887" fmla="*/ 2509275 h 4885973"/>
              <a:gd name="connsiteX24888" fmla="*/ 3646829 w 6085020"/>
              <a:gd name="connsiteY24888" fmla="*/ 2509275 h 4885973"/>
              <a:gd name="connsiteX24889" fmla="*/ 3333070 w 6085020"/>
              <a:gd name="connsiteY24889" fmla="*/ 2509275 h 4885973"/>
              <a:gd name="connsiteX24890" fmla="*/ 3322041 w 6085020"/>
              <a:gd name="connsiteY24890" fmla="*/ 2530707 h 4885973"/>
              <a:gd name="connsiteX24891" fmla="*/ 3322611 w 6085020"/>
              <a:gd name="connsiteY24891" fmla="*/ 2530138 h 4885973"/>
              <a:gd name="connsiteX24892" fmla="*/ 3333070 w 6085020"/>
              <a:gd name="connsiteY24892" fmla="*/ 2509275 h 4885973"/>
              <a:gd name="connsiteX24893" fmla="*/ 3476908 w 6085020"/>
              <a:gd name="connsiteY24893" fmla="*/ 2508816 h 4885973"/>
              <a:gd name="connsiteX24894" fmla="*/ 3468461 w 6085020"/>
              <a:gd name="connsiteY24894" fmla="*/ 2514965 h 4885973"/>
              <a:gd name="connsiteX24895" fmla="*/ 3468688 w 6085020"/>
              <a:gd name="connsiteY24895" fmla="*/ 2514965 h 4885973"/>
              <a:gd name="connsiteX24896" fmla="*/ 3463137 w 6085020"/>
              <a:gd name="connsiteY24896" fmla="*/ 2519137 h 4885973"/>
              <a:gd name="connsiteX24897" fmla="*/ 3469032 w 6085020"/>
              <a:gd name="connsiteY24897" fmla="*/ 2514965 h 4885973"/>
              <a:gd name="connsiteX24898" fmla="*/ 3468688 w 6085020"/>
              <a:gd name="connsiteY24898" fmla="*/ 2514965 h 4885973"/>
              <a:gd name="connsiteX24899" fmla="*/ 3474713 w 6085020"/>
              <a:gd name="connsiteY24899" fmla="*/ 2510437 h 4885973"/>
              <a:gd name="connsiteX24900" fmla="*/ 3476908 w 6085020"/>
              <a:gd name="connsiteY24900" fmla="*/ 2508816 h 4885973"/>
              <a:gd name="connsiteX24901" fmla="*/ 690460 w 6085020"/>
              <a:gd name="connsiteY24901" fmla="*/ 2508137 h 4885973"/>
              <a:gd name="connsiteX24902" fmla="*/ 677339 w 6085020"/>
              <a:gd name="connsiteY24902" fmla="*/ 2521224 h 4885973"/>
              <a:gd name="connsiteX24903" fmla="*/ 690460 w 6085020"/>
              <a:gd name="connsiteY24903" fmla="*/ 2534310 h 4885973"/>
              <a:gd name="connsiteX24904" fmla="*/ 703580 w 6085020"/>
              <a:gd name="connsiteY24904" fmla="*/ 2521224 h 4885973"/>
              <a:gd name="connsiteX24905" fmla="*/ 690460 w 6085020"/>
              <a:gd name="connsiteY24905" fmla="*/ 2508137 h 4885973"/>
              <a:gd name="connsiteX24906" fmla="*/ 2589271 w 6085020"/>
              <a:gd name="connsiteY24906" fmla="*/ 2507473 h 4885973"/>
              <a:gd name="connsiteX24907" fmla="*/ 2586704 w 6085020"/>
              <a:gd name="connsiteY24907" fmla="*/ 2509085 h 4885973"/>
              <a:gd name="connsiteX24908" fmla="*/ 2586134 w 6085020"/>
              <a:gd name="connsiteY24908" fmla="*/ 2510413 h 4885973"/>
              <a:gd name="connsiteX24909" fmla="*/ 2588225 w 6085020"/>
              <a:gd name="connsiteY24909" fmla="*/ 2511551 h 4885973"/>
              <a:gd name="connsiteX24910" fmla="*/ 2590888 w 6085020"/>
              <a:gd name="connsiteY24910" fmla="*/ 2510033 h 4885973"/>
              <a:gd name="connsiteX24911" fmla="*/ 2589271 w 6085020"/>
              <a:gd name="connsiteY24911" fmla="*/ 2507473 h 4885973"/>
              <a:gd name="connsiteX24912" fmla="*/ 3047303 w 6085020"/>
              <a:gd name="connsiteY24912" fmla="*/ 2506919 h 4885973"/>
              <a:gd name="connsiteX24913" fmla="*/ 3063427 w 6085020"/>
              <a:gd name="connsiteY24913" fmla="*/ 2517241 h 4885973"/>
              <a:gd name="connsiteX24914" fmla="*/ 3063237 w 6085020"/>
              <a:gd name="connsiteY24914" fmla="*/ 2518189 h 4885973"/>
              <a:gd name="connsiteX24915" fmla="*/ 3067040 w 6085020"/>
              <a:gd name="connsiteY24915" fmla="*/ 2517051 h 4885973"/>
              <a:gd name="connsiteX24916" fmla="*/ 3060955 w 6085020"/>
              <a:gd name="connsiteY24916" fmla="*/ 2510033 h 4885973"/>
              <a:gd name="connsiteX24917" fmla="*/ 3055631 w 6085020"/>
              <a:gd name="connsiteY24917" fmla="*/ 2510033 h 4885973"/>
              <a:gd name="connsiteX24918" fmla="*/ 3047303 w 6085020"/>
              <a:gd name="connsiteY24918" fmla="*/ 2506919 h 4885973"/>
              <a:gd name="connsiteX24919" fmla="*/ 445157 w 6085020"/>
              <a:gd name="connsiteY24919" fmla="*/ 2506809 h 4885973"/>
              <a:gd name="connsiteX24920" fmla="*/ 444206 w 6085020"/>
              <a:gd name="connsiteY24920" fmla="*/ 2506999 h 4885973"/>
              <a:gd name="connsiteX24921" fmla="*/ 448960 w 6085020"/>
              <a:gd name="connsiteY24921" fmla="*/ 2518948 h 4885973"/>
              <a:gd name="connsiteX24922" fmla="*/ 451242 w 6085020"/>
              <a:gd name="connsiteY24922" fmla="*/ 2509275 h 4885973"/>
              <a:gd name="connsiteX24923" fmla="*/ 445157 w 6085020"/>
              <a:gd name="connsiteY24923" fmla="*/ 2506809 h 4885973"/>
              <a:gd name="connsiteX24924" fmla="*/ 236365 w 6085020"/>
              <a:gd name="connsiteY24924" fmla="*/ 2505861 h 4885973"/>
              <a:gd name="connsiteX24925" fmla="*/ 238219 w 6085020"/>
              <a:gd name="connsiteY24925" fmla="*/ 2516482 h 4885973"/>
              <a:gd name="connsiteX24926" fmla="*/ 245450 w 6085020"/>
              <a:gd name="connsiteY24926" fmla="*/ 2519535 h 4885973"/>
              <a:gd name="connsiteX24927" fmla="*/ 246824 w 6085020"/>
              <a:gd name="connsiteY24927" fmla="*/ 2521603 h 4885973"/>
              <a:gd name="connsiteX24928" fmla="*/ 247204 w 6085020"/>
              <a:gd name="connsiteY24928" fmla="*/ 2520275 h 4885973"/>
              <a:gd name="connsiteX24929" fmla="*/ 245450 w 6085020"/>
              <a:gd name="connsiteY24929" fmla="*/ 2519535 h 4885973"/>
              <a:gd name="connsiteX24930" fmla="*/ 1853079 w 6085020"/>
              <a:gd name="connsiteY24930" fmla="*/ 2504533 h 4885973"/>
              <a:gd name="connsiteX24931" fmla="*/ 1853079 w 6085020"/>
              <a:gd name="connsiteY24931" fmla="*/ 2514965 h 4885973"/>
              <a:gd name="connsiteX24932" fmla="*/ 1863537 w 6085020"/>
              <a:gd name="connsiteY24932" fmla="*/ 2514965 h 4885973"/>
              <a:gd name="connsiteX24933" fmla="*/ 1863537 w 6085020"/>
              <a:gd name="connsiteY24933" fmla="*/ 2504533 h 4885973"/>
              <a:gd name="connsiteX24934" fmla="*/ 1267205 w 6085020"/>
              <a:gd name="connsiteY24934" fmla="*/ 2504154 h 4885973"/>
              <a:gd name="connsiteX24935" fmla="*/ 1256747 w 6085020"/>
              <a:gd name="connsiteY24935" fmla="*/ 2535448 h 4885973"/>
              <a:gd name="connsiteX24936" fmla="*/ 1267205 w 6085020"/>
              <a:gd name="connsiteY24936" fmla="*/ 2504533 h 4885973"/>
              <a:gd name="connsiteX24937" fmla="*/ 17494 w 6085020"/>
              <a:gd name="connsiteY24937" fmla="*/ 2503774 h 4885973"/>
              <a:gd name="connsiteX24938" fmla="*/ 17494 w 6085020"/>
              <a:gd name="connsiteY24938" fmla="*/ 2503774 h 4885973"/>
              <a:gd name="connsiteX24939" fmla="*/ 2390843 w 6085020"/>
              <a:gd name="connsiteY24939" fmla="*/ 2503016 h 4885973"/>
              <a:gd name="connsiteX24940" fmla="*/ 2390843 w 6085020"/>
              <a:gd name="connsiteY24940" fmla="*/ 2503016 h 4885973"/>
              <a:gd name="connsiteX24941" fmla="*/ 2270589 w 6085020"/>
              <a:gd name="connsiteY24941" fmla="*/ 2502465 h 4885973"/>
              <a:gd name="connsiteX24942" fmla="*/ 2276178 w 6085020"/>
              <a:gd name="connsiteY24942" fmla="*/ 2505292 h 4885973"/>
              <a:gd name="connsiteX24943" fmla="*/ 2270589 w 6085020"/>
              <a:gd name="connsiteY24943" fmla="*/ 2502465 h 4885973"/>
              <a:gd name="connsiteX24944" fmla="*/ 2166648 w 6085020"/>
              <a:gd name="connsiteY24944" fmla="*/ 2502447 h 4885973"/>
              <a:gd name="connsiteX24945" fmla="*/ 2165126 w 6085020"/>
              <a:gd name="connsiteY24945" fmla="*/ 2505102 h 4885973"/>
              <a:gd name="connsiteX24946" fmla="*/ 2165126 w 6085020"/>
              <a:gd name="connsiteY24946" fmla="*/ 2505207 h 4885973"/>
              <a:gd name="connsiteX24947" fmla="*/ 2164556 w 6085020"/>
              <a:gd name="connsiteY24947" fmla="*/ 2506240 h 4885973"/>
              <a:gd name="connsiteX24948" fmla="*/ 2161513 w 6085020"/>
              <a:gd name="connsiteY24948" fmla="*/ 2512310 h 4885973"/>
              <a:gd name="connsiteX24949" fmla="*/ 2165126 w 6085020"/>
              <a:gd name="connsiteY24949" fmla="*/ 2506240 h 4885973"/>
              <a:gd name="connsiteX24950" fmla="*/ 2165126 w 6085020"/>
              <a:gd name="connsiteY24950" fmla="*/ 2505207 h 4885973"/>
              <a:gd name="connsiteX24951" fmla="*/ 3011514 w 6085020"/>
              <a:gd name="connsiteY24951" fmla="*/ 2500171 h 4885973"/>
              <a:gd name="connsiteX24952" fmla="*/ 3014177 w 6085020"/>
              <a:gd name="connsiteY24952" fmla="*/ 2524638 h 4885973"/>
              <a:gd name="connsiteX24953" fmla="*/ 3012318 w 6085020"/>
              <a:gd name="connsiteY24953" fmla="*/ 2529643 h 4885973"/>
              <a:gd name="connsiteX24954" fmla="*/ 3001436 w 6085020"/>
              <a:gd name="connsiteY24954" fmla="*/ 2521034 h 4885973"/>
              <a:gd name="connsiteX24955" fmla="*/ 2998774 w 6085020"/>
              <a:gd name="connsiteY24955" fmla="*/ 2515344 h 4885973"/>
              <a:gd name="connsiteX24956" fmla="*/ 3011514 w 6085020"/>
              <a:gd name="connsiteY24956" fmla="*/ 2500171 h 4885973"/>
              <a:gd name="connsiteX24957" fmla="*/ 2663147 w 6085020"/>
              <a:gd name="connsiteY24957" fmla="*/ 2499792 h 4885973"/>
              <a:gd name="connsiteX24958" fmla="*/ 2663147 w 6085020"/>
              <a:gd name="connsiteY24958" fmla="*/ 2499792 h 4885973"/>
              <a:gd name="connsiteX24959" fmla="*/ 2593360 w 6085020"/>
              <a:gd name="connsiteY24959" fmla="*/ 2499412 h 4885973"/>
              <a:gd name="connsiteX24960" fmla="*/ 2595261 w 6085020"/>
              <a:gd name="connsiteY24960" fmla="*/ 2500550 h 4885973"/>
              <a:gd name="connsiteX24961" fmla="*/ 2592865 w 6085020"/>
              <a:gd name="connsiteY24961" fmla="*/ 2501764 h 4885973"/>
              <a:gd name="connsiteX24962" fmla="*/ 2592789 w 6085020"/>
              <a:gd name="connsiteY24962" fmla="*/ 2502067 h 4885973"/>
              <a:gd name="connsiteX24963" fmla="*/ 2594006 w 6085020"/>
              <a:gd name="connsiteY24963" fmla="*/ 2504457 h 4885973"/>
              <a:gd name="connsiteX24964" fmla="*/ 2594310 w 6085020"/>
              <a:gd name="connsiteY24964" fmla="*/ 2504533 h 4885973"/>
              <a:gd name="connsiteX24965" fmla="*/ 2596782 w 6085020"/>
              <a:gd name="connsiteY24965" fmla="*/ 2503016 h 4885973"/>
              <a:gd name="connsiteX24966" fmla="*/ 2596878 w 6085020"/>
              <a:gd name="connsiteY24966" fmla="*/ 2499507 h 4885973"/>
              <a:gd name="connsiteX24967" fmla="*/ 2593360 w 6085020"/>
              <a:gd name="connsiteY24967" fmla="*/ 2499412 h 4885973"/>
              <a:gd name="connsiteX24968" fmla="*/ 278960 w 6085020"/>
              <a:gd name="connsiteY24968" fmla="*/ 2499412 h 4885973"/>
              <a:gd name="connsiteX24969" fmla="*/ 278200 w 6085020"/>
              <a:gd name="connsiteY24969" fmla="*/ 2500740 h 4885973"/>
              <a:gd name="connsiteX24970" fmla="*/ 262417 w 6085020"/>
              <a:gd name="connsiteY24970" fmla="*/ 2521603 h 4885973"/>
              <a:gd name="connsiteX24971" fmla="*/ 278960 w 6085020"/>
              <a:gd name="connsiteY24971" fmla="*/ 2499412 h 4885973"/>
              <a:gd name="connsiteX24972" fmla="*/ 686392 w 6085020"/>
              <a:gd name="connsiteY24972" fmla="*/ 2497264 h 4885973"/>
              <a:gd name="connsiteX24973" fmla="*/ 691981 w 6085020"/>
              <a:gd name="connsiteY24973" fmla="*/ 2500171 h 4885973"/>
              <a:gd name="connsiteX24974" fmla="*/ 686392 w 6085020"/>
              <a:gd name="connsiteY24974" fmla="*/ 2497264 h 4885973"/>
              <a:gd name="connsiteX24975" fmla="*/ 549340 w 6085020"/>
              <a:gd name="connsiteY24975" fmla="*/ 2496544 h 4885973"/>
              <a:gd name="connsiteX24976" fmla="*/ 547462 w 6085020"/>
              <a:gd name="connsiteY24976" fmla="*/ 2511551 h 4885973"/>
              <a:gd name="connsiteX24977" fmla="*/ 566477 w 6085020"/>
              <a:gd name="connsiteY24977" fmla="*/ 2509085 h 4885973"/>
              <a:gd name="connsiteX24978" fmla="*/ 566477 w 6085020"/>
              <a:gd name="connsiteY24978" fmla="*/ 2497326 h 4885973"/>
              <a:gd name="connsiteX24979" fmla="*/ 549340 w 6085020"/>
              <a:gd name="connsiteY24979" fmla="*/ 2496544 h 4885973"/>
              <a:gd name="connsiteX24980" fmla="*/ 1769029 w 6085020"/>
              <a:gd name="connsiteY24980" fmla="*/ 2495050 h 4885973"/>
              <a:gd name="connsiteX24981" fmla="*/ 1748112 w 6085020"/>
              <a:gd name="connsiteY24981" fmla="*/ 2530707 h 4885973"/>
              <a:gd name="connsiteX24982" fmla="*/ 1748112 w 6085020"/>
              <a:gd name="connsiteY24982" fmla="*/ 2531655 h 4885973"/>
              <a:gd name="connsiteX24983" fmla="*/ 1769029 w 6085020"/>
              <a:gd name="connsiteY24983" fmla="*/ 2495050 h 4885973"/>
              <a:gd name="connsiteX24984" fmla="*/ 2616749 w 6085020"/>
              <a:gd name="connsiteY24984" fmla="*/ 2494670 h 4885973"/>
              <a:gd name="connsiteX24985" fmla="*/ 2616749 w 6085020"/>
              <a:gd name="connsiteY24985" fmla="*/ 2494670 h 4885973"/>
              <a:gd name="connsiteX24986" fmla="*/ 72453 w 6085020"/>
              <a:gd name="connsiteY24986" fmla="*/ 2494081 h 4885973"/>
              <a:gd name="connsiteX24987" fmla="*/ 76063 w 6085020"/>
              <a:gd name="connsiteY24987" fmla="*/ 2514965 h 4885973"/>
              <a:gd name="connsiteX24988" fmla="*/ 81197 w 6085020"/>
              <a:gd name="connsiteY24988" fmla="*/ 2494102 h 4885973"/>
              <a:gd name="connsiteX24989" fmla="*/ 72453 w 6085020"/>
              <a:gd name="connsiteY24989" fmla="*/ 2494081 h 4885973"/>
              <a:gd name="connsiteX24990" fmla="*/ 1989421 w 6085020"/>
              <a:gd name="connsiteY24990" fmla="*/ 2493722 h 4885973"/>
              <a:gd name="connsiteX24991" fmla="*/ 1988661 w 6085020"/>
              <a:gd name="connsiteY24991" fmla="*/ 2494102 h 4885973"/>
              <a:gd name="connsiteX24992" fmla="*/ 1988657 w 6085020"/>
              <a:gd name="connsiteY24992" fmla="*/ 2494111 h 4885973"/>
              <a:gd name="connsiteX24993" fmla="*/ 1975612 w 6085020"/>
              <a:gd name="connsiteY24993" fmla="*/ 2500740 h 4885973"/>
              <a:gd name="connsiteX24994" fmla="*/ 1963370 w 6085020"/>
              <a:gd name="connsiteY24994" fmla="*/ 2509464 h 4885973"/>
              <a:gd name="connsiteX24995" fmla="*/ 1979866 w 6085020"/>
              <a:gd name="connsiteY24995" fmla="*/ 2511883 h 4885973"/>
              <a:gd name="connsiteX24996" fmla="*/ 1988657 w 6085020"/>
              <a:gd name="connsiteY24996" fmla="*/ 2494111 h 4885973"/>
              <a:gd name="connsiteX24997" fmla="*/ 2094341 w 6085020"/>
              <a:gd name="connsiteY24997" fmla="*/ 2493177 h 4885973"/>
              <a:gd name="connsiteX24998" fmla="*/ 2098191 w 6085020"/>
              <a:gd name="connsiteY24998" fmla="*/ 2510033 h 4885973"/>
              <a:gd name="connsiteX24999" fmla="*/ 2094341 w 6085020"/>
              <a:gd name="connsiteY24999" fmla="*/ 2493177 h 4885973"/>
              <a:gd name="connsiteX25000" fmla="*/ 2182240 w 6085020"/>
              <a:gd name="connsiteY25000" fmla="*/ 2493153 h 4885973"/>
              <a:gd name="connsiteX25001" fmla="*/ 2182240 w 6085020"/>
              <a:gd name="connsiteY25001" fmla="*/ 2493153 h 4885973"/>
              <a:gd name="connsiteX25002" fmla="*/ 1050807 w 6085020"/>
              <a:gd name="connsiteY25002" fmla="*/ 2489170 h 4885973"/>
              <a:gd name="connsiteX25003" fmla="*/ 1051655 w 6085020"/>
              <a:gd name="connsiteY25003" fmla="*/ 2489170 h 4885973"/>
              <a:gd name="connsiteX25004" fmla="*/ 1053279 w 6085020"/>
              <a:gd name="connsiteY25004" fmla="*/ 2491636 h 4885973"/>
              <a:gd name="connsiteX25005" fmla="*/ 1053344 w 6085020"/>
              <a:gd name="connsiteY25005" fmla="*/ 2491939 h 4885973"/>
              <a:gd name="connsiteX25006" fmla="*/ 1051568 w 6085020"/>
              <a:gd name="connsiteY25006" fmla="*/ 2494291 h 4885973"/>
              <a:gd name="connsiteX25007" fmla="*/ 1050697 w 6085020"/>
              <a:gd name="connsiteY25007" fmla="*/ 2494481 h 4885973"/>
              <a:gd name="connsiteX25008" fmla="*/ 1048375 w 6085020"/>
              <a:gd name="connsiteY25008" fmla="*/ 2492243 h 4885973"/>
              <a:gd name="connsiteX25009" fmla="*/ 1050617 w 6085020"/>
              <a:gd name="connsiteY25009" fmla="*/ 2489929 h 4885973"/>
              <a:gd name="connsiteX25010" fmla="*/ 2800060 w 6085020"/>
              <a:gd name="connsiteY25010" fmla="*/ 2488980 h 4885973"/>
              <a:gd name="connsiteX25011" fmla="*/ 2800060 w 6085020"/>
              <a:gd name="connsiteY25011" fmla="*/ 2492584 h 4885973"/>
              <a:gd name="connsiteX25012" fmla="*/ 2766783 w 6085020"/>
              <a:gd name="connsiteY25012" fmla="*/ 2504343 h 4885973"/>
              <a:gd name="connsiteX25013" fmla="*/ 2845318 w 6085020"/>
              <a:gd name="connsiteY25013" fmla="*/ 2494860 h 4885973"/>
              <a:gd name="connsiteX25014" fmla="*/ 2805004 w 6085020"/>
              <a:gd name="connsiteY25014" fmla="*/ 2492964 h 4885973"/>
              <a:gd name="connsiteX25015" fmla="*/ 2805955 w 6085020"/>
              <a:gd name="connsiteY25015" fmla="*/ 2492964 h 4885973"/>
              <a:gd name="connsiteX25016" fmla="*/ 2800060 w 6085020"/>
              <a:gd name="connsiteY25016" fmla="*/ 2488980 h 4885973"/>
              <a:gd name="connsiteX25017" fmla="*/ 1597318 w 6085020"/>
              <a:gd name="connsiteY25017" fmla="*/ 2488980 h 4885973"/>
              <a:gd name="connsiteX25018" fmla="*/ 1597318 w 6085020"/>
              <a:gd name="connsiteY25018" fmla="*/ 2488980 h 4885973"/>
              <a:gd name="connsiteX25019" fmla="*/ 2976336 w 6085020"/>
              <a:gd name="connsiteY25019" fmla="*/ 2488791 h 4885973"/>
              <a:gd name="connsiteX25020" fmla="*/ 2983752 w 6085020"/>
              <a:gd name="connsiteY25020" fmla="*/ 2488791 h 4885973"/>
              <a:gd name="connsiteX25021" fmla="*/ 2980329 w 6085020"/>
              <a:gd name="connsiteY25021" fmla="*/ 2491636 h 4885973"/>
              <a:gd name="connsiteX25022" fmla="*/ 2969490 w 6085020"/>
              <a:gd name="connsiteY25022" fmla="*/ 2494481 h 4885973"/>
              <a:gd name="connsiteX25023" fmla="*/ 2962074 w 6085020"/>
              <a:gd name="connsiteY25023" fmla="*/ 2494481 h 4885973"/>
              <a:gd name="connsiteX25024" fmla="*/ 2965497 w 6085020"/>
              <a:gd name="connsiteY25024" fmla="*/ 2491826 h 4885973"/>
              <a:gd name="connsiteX25025" fmla="*/ 2976336 w 6085020"/>
              <a:gd name="connsiteY25025" fmla="*/ 2488791 h 4885973"/>
              <a:gd name="connsiteX25026" fmla="*/ 785348 w 6085020"/>
              <a:gd name="connsiteY25026" fmla="*/ 2488601 h 4885973"/>
              <a:gd name="connsiteX25027" fmla="*/ 785348 w 6085020"/>
              <a:gd name="connsiteY25027" fmla="*/ 2488601 h 4885973"/>
              <a:gd name="connsiteX25028" fmla="*/ 1460595 w 6085020"/>
              <a:gd name="connsiteY25028" fmla="*/ 2488411 h 4885973"/>
              <a:gd name="connsiteX25029" fmla="*/ 1460595 w 6085020"/>
              <a:gd name="connsiteY25029" fmla="*/ 2503964 h 4885973"/>
              <a:gd name="connsiteX25030" fmla="*/ 1460595 w 6085020"/>
              <a:gd name="connsiteY25030" fmla="*/ 2488980 h 4885973"/>
              <a:gd name="connsiteX25031" fmla="*/ 2270450 w 6085020"/>
              <a:gd name="connsiteY25031" fmla="*/ 2488349 h 4885973"/>
              <a:gd name="connsiteX25032" fmla="*/ 2234724 w 6085020"/>
              <a:gd name="connsiteY25032" fmla="*/ 2498085 h 4885973"/>
              <a:gd name="connsiteX25033" fmla="*/ 2232442 w 6085020"/>
              <a:gd name="connsiteY25033" fmla="*/ 2507568 h 4885973"/>
              <a:gd name="connsiteX25034" fmla="*/ 2254192 w 6085020"/>
              <a:gd name="connsiteY25034" fmla="*/ 2505505 h 4885973"/>
              <a:gd name="connsiteX25035" fmla="*/ 2274956 w 6085020"/>
              <a:gd name="connsiteY25035" fmla="*/ 2499678 h 4885973"/>
              <a:gd name="connsiteX25036" fmla="*/ 2275227 w 6085020"/>
              <a:gd name="connsiteY25036" fmla="*/ 2500360 h 4885973"/>
              <a:gd name="connsiteX25037" fmla="*/ 2275227 w 6085020"/>
              <a:gd name="connsiteY25037" fmla="*/ 2499602 h 4885973"/>
              <a:gd name="connsiteX25038" fmla="*/ 2274956 w 6085020"/>
              <a:gd name="connsiteY25038" fmla="*/ 2499678 h 4885973"/>
              <a:gd name="connsiteX25039" fmla="*/ 7036 w 6085020"/>
              <a:gd name="connsiteY25039" fmla="*/ 2488222 h 4885973"/>
              <a:gd name="connsiteX25040" fmla="*/ 7036 w 6085020"/>
              <a:gd name="connsiteY25040" fmla="*/ 2498654 h 4885973"/>
              <a:gd name="connsiteX25041" fmla="*/ 17494 w 6085020"/>
              <a:gd name="connsiteY25041" fmla="*/ 2498654 h 4885973"/>
              <a:gd name="connsiteX25042" fmla="*/ 17494 w 6085020"/>
              <a:gd name="connsiteY25042" fmla="*/ 2488222 h 4885973"/>
              <a:gd name="connsiteX25043" fmla="*/ 43736 w 6085020"/>
              <a:gd name="connsiteY25043" fmla="*/ 2488032 h 4885973"/>
              <a:gd name="connsiteX25044" fmla="*/ 43736 w 6085020"/>
              <a:gd name="connsiteY25044" fmla="*/ 2488032 h 4885973"/>
              <a:gd name="connsiteX25045" fmla="*/ 1091310 w 6085020"/>
              <a:gd name="connsiteY25045" fmla="*/ 2487463 h 4885973"/>
              <a:gd name="connsiteX25046" fmla="*/ 1094353 w 6085020"/>
              <a:gd name="connsiteY25046" fmla="*/ 2498085 h 4885973"/>
              <a:gd name="connsiteX25047" fmla="*/ 1095684 w 6085020"/>
              <a:gd name="connsiteY25047" fmla="*/ 2506051 h 4885973"/>
              <a:gd name="connsiteX25048" fmla="*/ 1095684 w 6085020"/>
              <a:gd name="connsiteY25048" fmla="*/ 2499792 h 4885973"/>
              <a:gd name="connsiteX25049" fmla="*/ 1099867 w 6085020"/>
              <a:gd name="connsiteY25049" fmla="*/ 2499792 h 4885973"/>
              <a:gd name="connsiteX25050" fmla="*/ 1099867 w 6085020"/>
              <a:gd name="connsiteY25050" fmla="*/ 2489360 h 4885973"/>
              <a:gd name="connsiteX25051" fmla="*/ 1095684 w 6085020"/>
              <a:gd name="connsiteY25051" fmla="*/ 2489360 h 4885973"/>
              <a:gd name="connsiteX25052" fmla="*/ 2891335 w 6085020"/>
              <a:gd name="connsiteY25052" fmla="*/ 2486263 h 4885973"/>
              <a:gd name="connsiteX25053" fmla="*/ 2891335 w 6085020"/>
              <a:gd name="connsiteY25053" fmla="*/ 2489170 h 4885973"/>
              <a:gd name="connsiteX25054" fmla="*/ 2887912 w 6085020"/>
              <a:gd name="connsiteY25054" fmla="*/ 2489170 h 4885973"/>
              <a:gd name="connsiteX25055" fmla="*/ 2887912 w 6085020"/>
              <a:gd name="connsiteY25055" fmla="*/ 2488731 h 4885973"/>
              <a:gd name="connsiteX25056" fmla="*/ 2453975 w 6085020"/>
              <a:gd name="connsiteY25056" fmla="*/ 2484618 h 4885973"/>
              <a:gd name="connsiteX25057" fmla="*/ 2469758 w 6085020"/>
              <a:gd name="connsiteY25057" fmla="*/ 2500360 h 4885973"/>
              <a:gd name="connsiteX25058" fmla="*/ 2453975 w 6085020"/>
              <a:gd name="connsiteY25058" fmla="*/ 2484618 h 4885973"/>
              <a:gd name="connsiteX25059" fmla="*/ 1748112 w 6085020"/>
              <a:gd name="connsiteY25059" fmla="*/ 2484618 h 4885973"/>
              <a:gd name="connsiteX25060" fmla="*/ 1748112 w 6085020"/>
              <a:gd name="connsiteY25060" fmla="*/ 2484618 h 4885973"/>
              <a:gd name="connsiteX25061" fmla="*/ 1816188 w 6085020"/>
              <a:gd name="connsiteY25061" fmla="*/ 2484429 h 4885973"/>
              <a:gd name="connsiteX25062" fmla="*/ 1816188 w 6085020"/>
              <a:gd name="connsiteY25062" fmla="*/ 2494860 h 4885973"/>
              <a:gd name="connsiteX25063" fmla="*/ 1826647 w 6085020"/>
              <a:gd name="connsiteY25063" fmla="*/ 2494860 h 4885973"/>
              <a:gd name="connsiteX25064" fmla="*/ 1826647 w 6085020"/>
              <a:gd name="connsiteY25064" fmla="*/ 2484429 h 4885973"/>
              <a:gd name="connsiteX25065" fmla="*/ 1509626 w 6085020"/>
              <a:gd name="connsiteY25065" fmla="*/ 2484052 h 4885973"/>
              <a:gd name="connsiteX25066" fmla="*/ 1502239 w 6085020"/>
              <a:gd name="connsiteY25066" fmla="*/ 2488980 h 4885973"/>
              <a:gd name="connsiteX25067" fmla="*/ 1523157 w 6085020"/>
              <a:gd name="connsiteY25067" fmla="*/ 2509844 h 4885973"/>
              <a:gd name="connsiteX25068" fmla="*/ 1509626 w 6085020"/>
              <a:gd name="connsiteY25068" fmla="*/ 2484052 h 4885973"/>
              <a:gd name="connsiteX25069" fmla="*/ 3113439 w 6085020"/>
              <a:gd name="connsiteY25069" fmla="*/ 2483860 h 4885973"/>
              <a:gd name="connsiteX25070" fmla="*/ 3113439 w 6085020"/>
              <a:gd name="connsiteY25070" fmla="*/ 2483860 h 4885973"/>
              <a:gd name="connsiteX25071" fmla="*/ 1286462 w 6085020"/>
              <a:gd name="connsiteY25071" fmla="*/ 2483048 h 4885973"/>
              <a:gd name="connsiteX25072" fmla="*/ 1277664 w 6085020"/>
              <a:gd name="connsiteY25072" fmla="*/ 2488222 h 4885973"/>
              <a:gd name="connsiteX25073" fmla="*/ 1286462 w 6085020"/>
              <a:gd name="connsiteY25073" fmla="*/ 2483048 h 4885973"/>
              <a:gd name="connsiteX25074" fmla="*/ 2773438 w 6085020"/>
              <a:gd name="connsiteY25074" fmla="*/ 2479497 h 4885973"/>
              <a:gd name="connsiteX25075" fmla="*/ 2773438 w 6085020"/>
              <a:gd name="connsiteY25075" fmla="*/ 2479497 h 4885973"/>
              <a:gd name="connsiteX25076" fmla="*/ 2896279 w 6085020"/>
              <a:gd name="connsiteY25076" fmla="*/ 2478549 h 4885973"/>
              <a:gd name="connsiteX25077" fmla="*/ 2897991 w 6085020"/>
              <a:gd name="connsiteY25077" fmla="*/ 2482721 h 4885973"/>
              <a:gd name="connsiteX25078" fmla="*/ 2898371 w 6085020"/>
              <a:gd name="connsiteY25078" fmla="*/ 2478549 h 4885973"/>
              <a:gd name="connsiteX25079" fmla="*/ 2704982 w 6085020"/>
              <a:gd name="connsiteY25079" fmla="*/ 2478549 h 4885973"/>
              <a:gd name="connsiteX25080" fmla="*/ 2704982 w 6085020"/>
              <a:gd name="connsiteY25080" fmla="*/ 2478928 h 4885973"/>
              <a:gd name="connsiteX25081" fmla="*/ 2678930 w 6085020"/>
              <a:gd name="connsiteY25081" fmla="*/ 2484049 h 4885973"/>
              <a:gd name="connsiteX25082" fmla="*/ 2704982 w 6085020"/>
              <a:gd name="connsiteY25082" fmla="*/ 2478549 h 4885973"/>
              <a:gd name="connsiteX25083" fmla="*/ 1632877 w 6085020"/>
              <a:gd name="connsiteY25083" fmla="*/ 2478359 h 4885973"/>
              <a:gd name="connsiteX25084" fmla="*/ 1632877 w 6085020"/>
              <a:gd name="connsiteY25084" fmla="*/ 2478359 h 4885973"/>
              <a:gd name="connsiteX25085" fmla="*/ 2008817 w 6085020"/>
              <a:gd name="connsiteY25085" fmla="*/ 2477790 h 4885973"/>
              <a:gd name="connsiteX25086" fmla="*/ 2008817 w 6085020"/>
              <a:gd name="connsiteY25086" fmla="*/ 2477790 h 4885973"/>
              <a:gd name="connsiteX25087" fmla="*/ 3004098 w 6085020"/>
              <a:gd name="connsiteY25087" fmla="*/ 2477411 h 4885973"/>
              <a:gd name="connsiteX25088" fmla="*/ 3010944 w 6085020"/>
              <a:gd name="connsiteY25088" fmla="*/ 2477411 h 4885973"/>
              <a:gd name="connsiteX25089" fmla="*/ 3014177 w 6085020"/>
              <a:gd name="connsiteY25089" fmla="*/ 2479497 h 4885973"/>
              <a:gd name="connsiteX25090" fmla="*/ 3011895 w 6085020"/>
              <a:gd name="connsiteY25090" fmla="*/ 2481204 h 4885973"/>
              <a:gd name="connsiteX25091" fmla="*/ 3012085 w 6085020"/>
              <a:gd name="connsiteY25091" fmla="*/ 2481204 h 4885973"/>
              <a:gd name="connsiteX25092" fmla="*/ 3005049 w 6085020"/>
              <a:gd name="connsiteY25092" fmla="*/ 2481394 h 4885973"/>
              <a:gd name="connsiteX25093" fmla="*/ 3000676 w 6085020"/>
              <a:gd name="connsiteY25093" fmla="*/ 2478928 h 4885973"/>
              <a:gd name="connsiteX25094" fmla="*/ 3098416 w 6085020"/>
              <a:gd name="connsiteY25094" fmla="*/ 2476083 h 4885973"/>
              <a:gd name="connsiteX25095" fmla="*/ 3098416 w 6085020"/>
              <a:gd name="connsiteY25095" fmla="*/ 2476083 h 4885973"/>
              <a:gd name="connsiteX25096" fmla="*/ 1201221 w 6085020"/>
              <a:gd name="connsiteY25096" fmla="*/ 2474566 h 4885973"/>
              <a:gd name="connsiteX25097" fmla="*/ 1183727 w 6085020"/>
              <a:gd name="connsiteY25097" fmla="*/ 2492015 h 4885973"/>
              <a:gd name="connsiteX25098" fmla="*/ 1166232 w 6085020"/>
              <a:gd name="connsiteY25098" fmla="*/ 2509275 h 4885973"/>
              <a:gd name="connsiteX25099" fmla="*/ 1236020 w 6085020"/>
              <a:gd name="connsiteY25099" fmla="*/ 2509275 h 4885973"/>
              <a:gd name="connsiteX25100" fmla="*/ 1218525 w 6085020"/>
              <a:gd name="connsiteY25100" fmla="*/ 2492015 h 4885973"/>
              <a:gd name="connsiteX25101" fmla="*/ 248856 w 6085020"/>
              <a:gd name="connsiteY25101" fmla="*/ 2474335 h 4885973"/>
              <a:gd name="connsiteX25102" fmla="*/ 242450 w 6085020"/>
              <a:gd name="connsiteY25102" fmla="*/ 2478549 h 4885973"/>
              <a:gd name="connsiteX25103" fmla="*/ 241689 w 6085020"/>
              <a:gd name="connsiteY25103" fmla="*/ 2479877 h 4885973"/>
              <a:gd name="connsiteX25104" fmla="*/ 251958 w 6085020"/>
              <a:gd name="connsiteY25104" fmla="*/ 2500740 h 4885973"/>
              <a:gd name="connsiteX25105" fmla="*/ 248856 w 6085020"/>
              <a:gd name="connsiteY25105" fmla="*/ 2474335 h 4885973"/>
              <a:gd name="connsiteX25106" fmla="*/ 1727005 w 6085020"/>
              <a:gd name="connsiteY25106" fmla="*/ 2474187 h 4885973"/>
              <a:gd name="connsiteX25107" fmla="*/ 1727005 w 6085020"/>
              <a:gd name="connsiteY25107" fmla="*/ 2474187 h 4885973"/>
              <a:gd name="connsiteX25108" fmla="*/ 2428874 w 6085020"/>
              <a:gd name="connsiteY25108" fmla="*/ 2473238 h 4885973"/>
              <a:gd name="connsiteX25109" fmla="*/ 2428874 w 6085020"/>
              <a:gd name="connsiteY25109" fmla="*/ 2473238 h 4885973"/>
              <a:gd name="connsiteX25110" fmla="*/ 1309040 w 6085020"/>
              <a:gd name="connsiteY25110" fmla="*/ 2473238 h 4885973"/>
              <a:gd name="connsiteX25111" fmla="*/ 1309040 w 6085020"/>
              <a:gd name="connsiteY25111" fmla="*/ 2473238 h 4885973"/>
              <a:gd name="connsiteX25112" fmla="*/ 321365 w 6085020"/>
              <a:gd name="connsiteY25112" fmla="*/ 2473238 h 4885973"/>
              <a:gd name="connsiteX25113" fmla="*/ 321365 w 6085020"/>
              <a:gd name="connsiteY25113" fmla="*/ 2473238 h 4885973"/>
              <a:gd name="connsiteX25114" fmla="*/ 158781 w 6085020"/>
              <a:gd name="connsiteY25114" fmla="*/ 2473238 h 4885973"/>
              <a:gd name="connsiteX25115" fmla="*/ 158781 w 6085020"/>
              <a:gd name="connsiteY25115" fmla="*/ 2474187 h 4885973"/>
              <a:gd name="connsiteX25116" fmla="*/ 148322 w 6085020"/>
              <a:gd name="connsiteY25116" fmla="*/ 2489929 h 4885973"/>
              <a:gd name="connsiteX25117" fmla="*/ 158781 w 6085020"/>
              <a:gd name="connsiteY25117" fmla="*/ 2473238 h 4885973"/>
              <a:gd name="connsiteX25118" fmla="*/ 3651963 w 6085020"/>
              <a:gd name="connsiteY25118" fmla="*/ 2471911 h 4885973"/>
              <a:gd name="connsiteX25119" fmla="*/ 3651963 w 6085020"/>
              <a:gd name="connsiteY25119" fmla="*/ 2472669 h 4885973"/>
              <a:gd name="connsiteX25120" fmla="*/ 3651963 w 6085020"/>
              <a:gd name="connsiteY25120" fmla="*/ 2488411 h 4885973"/>
              <a:gd name="connsiteX25121" fmla="*/ 3651963 w 6085020"/>
              <a:gd name="connsiteY25121" fmla="*/ 2471911 h 4885973"/>
              <a:gd name="connsiteX25122" fmla="*/ 683677 w 6085020"/>
              <a:gd name="connsiteY25122" fmla="*/ 2470426 h 4885973"/>
              <a:gd name="connsiteX25123" fmla="*/ 615728 w 6085020"/>
              <a:gd name="connsiteY25123" fmla="*/ 2487843 h 4885973"/>
              <a:gd name="connsiteX25124" fmla="*/ 574084 w 6085020"/>
              <a:gd name="connsiteY25124" fmla="*/ 2500171 h 4885973"/>
              <a:gd name="connsiteX25125" fmla="*/ 571041 w 6085020"/>
              <a:gd name="connsiteY25125" fmla="*/ 2500171 h 4885973"/>
              <a:gd name="connsiteX25126" fmla="*/ 576746 w 6085020"/>
              <a:gd name="connsiteY25126" fmla="*/ 2504533 h 4885973"/>
              <a:gd name="connsiteX25127" fmla="*/ 704531 w 6085020"/>
              <a:gd name="connsiteY25127" fmla="*/ 2471152 h 4885973"/>
              <a:gd name="connsiteX25128" fmla="*/ 703771 w 6085020"/>
              <a:gd name="connsiteY25128" fmla="*/ 2471152 h 4885973"/>
              <a:gd name="connsiteX25129" fmla="*/ 683677 w 6085020"/>
              <a:gd name="connsiteY25129" fmla="*/ 2470426 h 4885973"/>
              <a:gd name="connsiteX25130" fmla="*/ 1016389 w 6085020"/>
              <a:gd name="connsiteY25130" fmla="*/ 2469255 h 4885973"/>
              <a:gd name="connsiteX25131" fmla="*/ 1021333 w 6085020"/>
              <a:gd name="connsiteY25131" fmla="*/ 2470962 h 4885973"/>
              <a:gd name="connsiteX25132" fmla="*/ 1021523 w 6085020"/>
              <a:gd name="connsiteY25132" fmla="*/ 2470962 h 4885973"/>
              <a:gd name="connsiteX25133" fmla="*/ 1027227 w 6085020"/>
              <a:gd name="connsiteY25133" fmla="*/ 2476652 h 4885973"/>
              <a:gd name="connsiteX25134" fmla="*/ 1023805 w 6085020"/>
              <a:gd name="connsiteY25134" fmla="*/ 2481773 h 4885973"/>
              <a:gd name="connsiteX25135" fmla="*/ 1019431 w 6085020"/>
              <a:gd name="connsiteY25135" fmla="*/ 2482721 h 4885973"/>
              <a:gd name="connsiteX25136" fmla="*/ 2794355 w 6085020"/>
              <a:gd name="connsiteY25136" fmla="*/ 2469066 h 4885973"/>
              <a:gd name="connsiteX25137" fmla="*/ 2794355 w 6085020"/>
              <a:gd name="connsiteY25137" fmla="*/ 2469066 h 4885973"/>
              <a:gd name="connsiteX25138" fmla="*/ 2865474 w 6085020"/>
              <a:gd name="connsiteY25138" fmla="*/ 2465652 h 4885973"/>
              <a:gd name="connsiteX25139" fmla="*/ 2865391 w 6085020"/>
              <a:gd name="connsiteY25139" fmla="*/ 2466410 h 4885973"/>
              <a:gd name="connsiteX25140" fmla="*/ 2859199 w 6085020"/>
              <a:gd name="connsiteY25140" fmla="*/ 2466410 h 4885973"/>
              <a:gd name="connsiteX25141" fmla="*/ 2863953 w 6085020"/>
              <a:gd name="connsiteY25141" fmla="*/ 2478170 h 4885973"/>
              <a:gd name="connsiteX25142" fmla="*/ 2864714 w 6085020"/>
              <a:gd name="connsiteY25142" fmla="*/ 2472551 h 4885973"/>
              <a:gd name="connsiteX25143" fmla="*/ 2865391 w 6085020"/>
              <a:gd name="connsiteY25143" fmla="*/ 2466410 h 4885973"/>
              <a:gd name="connsiteX25144" fmla="*/ 2866425 w 6085020"/>
              <a:gd name="connsiteY25144" fmla="*/ 2466410 h 4885973"/>
              <a:gd name="connsiteX25145" fmla="*/ 419766 w 6085020"/>
              <a:gd name="connsiteY25145" fmla="*/ 2464641 h 4885973"/>
              <a:gd name="connsiteX25146" fmla="*/ 425381 w 6085020"/>
              <a:gd name="connsiteY25146" fmla="*/ 2467548 h 4885973"/>
              <a:gd name="connsiteX25147" fmla="*/ 419766 w 6085020"/>
              <a:gd name="connsiteY25147" fmla="*/ 2464641 h 4885973"/>
              <a:gd name="connsiteX25148" fmla="*/ 2459299 w 6085020"/>
              <a:gd name="connsiteY25148" fmla="*/ 2462617 h 4885973"/>
              <a:gd name="connsiteX25149" fmla="*/ 2459299 w 6085020"/>
              <a:gd name="connsiteY25149" fmla="*/ 2462617 h 4885973"/>
              <a:gd name="connsiteX25150" fmla="*/ 1282798 w 6085020"/>
              <a:gd name="connsiteY25150" fmla="*/ 2462427 h 4885973"/>
              <a:gd name="connsiteX25151" fmla="*/ 1256747 w 6085020"/>
              <a:gd name="connsiteY25151" fmla="*/ 2467738 h 4885973"/>
              <a:gd name="connsiteX25152" fmla="*/ 1282798 w 6085020"/>
              <a:gd name="connsiteY25152" fmla="*/ 2462807 h 4885973"/>
              <a:gd name="connsiteX25153" fmla="*/ 958201 w 6085020"/>
              <a:gd name="connsiteY25153" fmla="*/ 2462238 h 4885973"/>
              <a:gd name="connsiteX25154" fmla="*/ 958201 w 6085020"/>
              <a:gd name="connsiteY25154" fmla="*/ 2462238 h 4885973"/>
              <a:gd name="connsiteX25155" fmla="*/ 2360988 w 6085020"/>
              <a:gd name="connsiteY25155" fmla="*/ 2461479 h 4885973"/>
              <a:gd name="connsiteX25156" fmla="*/ 2360363 w 6085020"/>
              <a:gd name="connsiteY25156" fmla="*/ 2462715 h 4885973"/>
              <a:gd name="connsiteX25157" fmla="*/ 2335507 w 6085020"/>
              <a:gd name="connsiteY25157" fmla="*/ 2469824 h 4885973"/>
              <a:gd name="connsiteX25158" fmla="*/ 2334176 w 6085020"/>
              <a:gd name="connsiteY25158" fmla="*/ 2469824 h 4885973"/>
              <a:gd name="connsiteX25159" fmla="*/ 2334176 w 6085020"/>
              <a:gd name="connsiteY25159" fmla="*/ 2471911 h 4885973"/>
              <a:gd name="connsiteX25160" fmla="*/ 2330753 w 6085020"/>
              <a:gd name="connsiteY25160" fmla="*/ 2482342 h 4885973"/>
              <a:gd name="connsiteX25161" fmla="*/ 2333986 w 6085020"/>
              <a:gd name="connsiteY25161" fmla="*/ 2482342 h 4885973"/>
              <a:gd name="connsiteX25162" fmla="*/ 2339881 w 6085020"/>
              <a:gd name="connsiteY25162" fmla="*/ 2481015 h 4885973"/>
              <a:gd name="connsiteX25163" fmla="*/ 2354357 w 6085020"/>
              <a:gd name="connsiteY25163" fmla="*/ 2474590 h 4885973"/>
              <a:gd name="connsiteX25164" fmla="*/ 2360363 w 6085020"/>
              <a:gd name="connsiteY25164" fmla="*/ 2462715 h 4885973"/>
              <a:gd name="connsiteX25165" fmla="*/ 2361368 w 6085020"/>
              <a:gd name="connsiteY25165" fmla="*/ 2462427 h 4885973"/>
              <a:gd name="connsiteX25166" fmla="*/ 745035 w 6085020"/>
              <a:gd name="connsiteY25166" fmla="*/ 2460803 h 4885973"/>
              <a:gd name="connsiteX25167" fmla="*/ 745035 w 6085020"/>
              <a:gd name="connsiteY25167" fmla="*/ 2460910 h 4885973"/>
              <a:gd name="connsiteX25168" fmla="*/ 744654 w 6085020"/>
              <a:gd name="connsiteY25168" fmla="*/ 2460910 h 4885973"/>
              <a:gd name="connsiteX25169" fmla="*/ 256718 w 6085020"/>
              <a:gd name="connsiteY25169" fmla="*/ 2460373 h 4885973"/>
              <a:gd name="connsiteX25170" fmla="*/ 251958 w 6085020"/>
              <a:gd name="connsiteY25170" fmla="*/ 2464134 h 4885973"/>
              <a:gd name="connsiteX25171" fmla="*/ 256718 w 6085020"/>
              <a:gd name="connsiteY25171" fmla="*/ 2460373 h 4885973"/>
              <a:gd name="connsiteX25172" fmla="*/ 2716011 w 6085020"/>
              <a:gd name="connsiteY25172" fmla="*/ 2459203 h 4885973"/>
              <a:gd name="connsiteX25173" fmla="*/ 2731223 w 6085020"/>
              <a:gd name="connsiteY25173" fmla="*/ 2478549 h 4885973"/>
              <a:gd name="connsiteX25174" fmla="*/ 2731794 w 6085020"/>
              <a:gd name="connsiteY25174" fmla="*/ 2480066 h 4885973"/>
              <a:gd name="connsiteX25175" fmla="*/ 2716011 w 6085020"/>
              <a:gd name="connsiteY25175" fmla="*/ 2459203 h 4885973"/>
              <a:gd name="connsiteX25176" fmla="*/ 1926670 w 6085020"/>
              <a:gd name="connsiteY25176" fmla="*/ 2458824 h 4885973"/>
              <a:gd name="connsiteX25177" fmla="*/ 1915450 w 6085020"/>
              <a:gd name="connsiteY25177" fmla="*/ 2494102 h 4885973"/>
              <a:gd name="connsiteX25178" fmla="*/ 1916211 w 6085020"/>
              <a:gd name="connsiteY25178" fmla="*/ 2495239 h 4885973"/>
              <a:gd name="connsiteX25179" fmla="*/ 1926670 w 6085020"/>
              <a:gd name="connsiteY25179" fmla="*/ 2458824 h 4885973"/>
              <a:gd name="connsiteX25180" fmla="*/ 1716546 w 6085020"/>
              <a:gd name="connsiteY25180" fmla="*/ 2458634 h 4885973"/>
              <a:gd name="connsiteX25181" fmla="*/ 1716546 w 6085020"/>
              <a:gd name="connsiteY25181" fmla="*/ 2469066 h 4885973"/>
              <a:gd name="connsiteX25182" fmla="*/ 1727005 w 6085020"/>
              <a:gd name="connsiteY25182" fmla="*/ 2469066 h 4885973"/>
              <a:gd name="connsiteX25183" fmla="*/ 1727005 w 6085020"/>
              <a:gd name="connsiteY25183" fmla="*/ 2458634 h 4885973"/>
              <a:gd name="connsiteX25184" fmla="*/ 1711412 w 6085020"/>
              <a:gd name="connsiteY25184" fmla="*/ 2458634 h 4885973"/>
              <a:gd name="connsiteX25185" fmla="*/ 1711412 w 6085020"/>
              <a:gd name="connsiteY25185" fmla="*/ 2484618 h 4885973"/>
              <a:gd name="connsiteX25186" fmla="*/ 3627837 w 6085020"/>
              <a:gd name="connsiteY25186" fmla="*/ 2457899 h 4885973"/>
              <a:gd name="connsiteX25187" fmla="*/ 3621728 w 6085020"/>
              <a:gd name="connsiteY25187" fmla="*/ 2463186 h 4885973"/>
              <a:gd name="connsiteX25188" fmla="*/ 3621728 w 6085020"/>
              <a:gd name="connsiteY25188" fmla="*/ 2463945 h 4885973"/>
              <a:gd name="connsiteX25189" fmla="*/ 3620397 w 6085020"/>
              <a:gd name="connsiteY25189" fmla="*/ 2463945 h 4885973"/>
              <a:gd name="connsiteX25190" fmla="*/ 3617773 w 6085020"/>
              <a:gd name="connsiteY25190" fmla="*/ 2470697 h 4885973"/>
              <a:gd name="connsiteX25191" fmla="*/ 3623629 w 6085020"/>
              <a:gd name="connsiteY25191" fmla="*/ 2473618 h 4885973"/>
              <a:gd name="connsiteX25192" fmla="*/ 3624961 w 6085020"/>
              <a:gd name="connsiteY25192" fmla="*/ 2472480 h 4885973"/>
              <a:gd name="connsiteX25193" fmla="*/ 3636370 w 6085020"/>
              <a:gd name="connsiteY25193" fmla="*/ 2462427 h 4885973"/>
              <a:gd name="connsiteX25194" fmla="*/ 3627837 w 6085020"/>
              <a:gd name="connsiteY25194" fmla="*/ 2457899 h 4885973"/>
              <a:gd name="connsiteX25195" fmla="*/ 2542968 w 6085020"/>
              <a:gd name="connsiteY25195" fmla="*/ 2457686 h 4885973"/>
              <a:gd name="connsiteX25196" fmla="*/ 2542855 w 6085020"/>
              <a:gd name="connsiteY25196" fmla="*/ 2458682 h 4885973"/>
              <a:gd name="connsiteX25197" fmla="*/ 2531940 w 6085020"/>
              <a:gd name="connsiteY25197" fmla="*/ 2463281 h 4885973"/>
              <a:gd name="connsiteX25198" fmla="*/ 2527185 w 6085020"/>
              <a:gd name="connsiteY25198" fmla="*/ 2474187 h 4885973"/>
              <a:gd name="connsiteX25199" fmla="*/ 2541352 w 6085020"/>
              <a:gd name="connsiteY25199" fmla="*/ 2471840 h 4885973"/>
              <a:gd name="connsiteX25200" fmla="*/ 2542855 w 6085020"/>
              <a:gd name="connsiteY25200" fmla="*/ 2458682 h 4885973"/>
              <a:gd name="connsiteX25201" fmla="*/ 2542968 w 6085020"/>
              <a:gd name="connsiteY25201" fmla="*/ 2458634 h 4885973"/>
              <a:gd name="connsiteX25202" fmla="*/ 2129757 w 6085020"/>
              <a:gd name="connsiteY25202" fmla="*/ 2457686 h 4885973"/>
              <a:gd name="connsiteX25203" fmla="*/ 2119108 w 6085020"/>
              <a:gd name="connsiteY25203" fmla="*/ 2478549 h 4885973"/>
              <a:gd name="connsiteX25204" fmla="*/ 2129757 w 6085020"/>
              <a:gd name="connsiteY25204" fmla="*/ 2457686 h 4885973"/>
              <a:gd name="connsiteX25205" fmla="*/ 1225561 w 6085020"/>
              <a:gd name="connsiteY25205" fmla="*/ 2457686 h 4885973"/>
              <a:gd name="connsiteX25206" fmla="*/ 1225561 w 6085020"/>
              <a:gd name="connsiteY25206" fmla="*/ 2457686 h 4885973"/>
              <a:gd name="connsiteX25207" fmla="*/ 1401656 w 6085020"/>
              <a:gd name="connsiteY25207" fmla="*/ 2456442 h 4885973"/>
              <a:gd name="connsiteX25208" fmla="*/ 1392709 w 6085020"/>
              <a:gd name="connsiteY25208" fmla="*/ 2457686 h 4885973"/>
              <a:gd name="connsiteX25209" fmla="*/ 1391948 w 6085020"/>
              <a:gd name="connsiteY25209" fmla="*/ 2457686 h 4885973"/>
              <a:gd name="connsiteX25210" fmla="*/ 1397083 w 6085020"/>
              <a:gd name="connsiteY25210" fmla="*/ 2488980 h 4885973"/>
              <a:gd name="connsiteX25211" fmla="*/ 1401656 w 6085020"/>
              <a:gd name="connsiteY25211" fmla="*/ 2456442 h 4885973"/>
              <a:gd name="connsiteX25212" fmla="*/ 3264994 w 6085020"/>
              <a:gd name="connsiteY25212" fmla="*/ 2456358 h 4885973"/>
              <a:gd name="connsiteX25213" fmla="*/ 3264994 w 6085020"/>
              <a:gd name="connsiteY25213" fmla="*/ 2466031 h 4885973"/>
              <a:gd name="connsiteX25214" fmla="*/ 3264423 w 6085020"/>
              <a:gd name="connsiteY25214" fmla="*/ 2457306 h 4885973"/>
              <a:gd name="connsiteX25215" fmla="*/ 2388180 w 6085020"/>
              <a:gd name="connsiteY25215" fmla="*/ 2454841 h 4885973"/>
              <a:gd name="connsiteX25216" fmla="*/ 2399209 w 6085020"/>
              <a:gd name="connsiteY25216" fmla="*/ 2460341 h 4885973"/>
              <a:gd name="connsiteX25217" fmla="*/ 2390843 w 6085020"/>
              <a:gd name="connsiteY25217" fmla="*/ 2456168 h 4885973"/>
              <a:gd name="connsiteX25218" fmla="*/ 1544264 w 6085020"/>
              <a:gd name="connsiteY25218" fmla="*/ 2454272 h 4885973"/>
              <a:gd name="connsiteX25219" fmla="*/ 1544264 w 6085020"/>
              <a:gd name="connsiteY25219" fmla="*/ 2454272 h 4885973"/>
              <a:gd name="connsiteX25220" fmla="*/ 2863002 w 6085020"/>
              <a:gd name="connsiteY25220" fmla="*/ 2453513 h 4885973"/>
              <a:gd name="connsiteX25221" fmla="*/ 2840944 w 6085020"/>
              <a:gd name="connsiteY25221" fmla="*/ 2462807 h 4885973"/>
              <a:gd name="connsiteX25222" fmla="*/ 2842085 w 6085020"/>
              <a:gd name="connsiteY25222" fmla="*/ 2463945 h 4885973"/>
              <a:gd name="connsiteX25223" fmla="*/ 2863002 w 6085020"/>
              <a:gd name="connsiteY25223" fmla="*/ 2453513 h 4885973"/>
              <a:gd name="connsiteX25224" fmla="*/ 1768459 w 6085020"/>
              <a:gd name="connsiteY25224" fmla="*/ 2452755 h 4885973"/>
              <a:gd name="connsiteX25225" fmla="*/ 1769790 w 6085020"/>
              <a:gd name="connsiteY25225" fmla="*/ 2468497 h 4885973"/>
              <a:gd name="connsiteX25226" fmla="*/ 1780249 w 6085020"/>
              <a:gd name="connsiteY25226" fmla="*/ 2452755 h 4885973"/>
              <a:gd name="connsiteX25227" fmla="*/ 1376165 w 6085020"/>
              <a:gd name="connsiteY25227" fmla="*/ 2452375 h 4885973"/>
              <a:gd name="connsiteX25228" fmla="*/ 1376165 w 6085020"/>
              <a:gd name="connsiteY25228" fmla="*/ 2452375 h 4885973"/>
              <a:gd name="connsiteX25229" fmla="*/ 1146076 w 6085020"/>
              <a:gd name="connsiteY25229" fmla="*/ 2452375 h 4885973"/>
              <a:gd name="connsiteX25230" fmla="*/ 1146076 w 6085020"/>
              <a:gd name="connsiteY25230" fmla="*/ 2452375 h 4885973"/>
              <a:gd name="connsiteX25231" fmla="*/ 1879891 w 6085020"/>
              <a:gd name="connsiteY25231" fmla="*/ 2451996 h 4885973"/>
              <a:gd name="connsiteX25232" fmla="*/ 1879891 w 6085020"/>
              <a:gd name="connsiteY25232" fmla="*/ 2451996 h 4885973"/>
              <a:gd name="connsiteX25233" fmla="*/ 1005930 w 6085020"/>
              <a:gd name="connsiteY25233" fmla="*/ 2450478 h 4885973"/>
              <a:gd name="connsiteX25234" fmla="*/ 1005930 w 6085020"/>
              <a:gd name="connsiteY25234" fmla="*/ 2474187 h 4885973"/>
              <a:gd name="connsiteX25235" fmla="*/ 1005930 w 6085020"/>
              <a:gd name="connsiteY25235" fmla="*/ 2476652 h 4885973"/>
              <a:gd name="connsiteX25236" fmla="*/ 1007831 w 6085020"/>
              <a:gd name="connsiteY25236" fmla="*/ 2473618 h 4885973"/>
              <a:gd name="connsiteX25237" fmla="*/ 1010494 w 6085020"/>
              <a:gd name="connsiteY25237" fmla="*/ 2485187 h 4885973"/>
              <a:gd name="connsiteX25238" fmla="*/ 1007831 w 6085020"/>
              <a:gd name="connsiteY25238" fmla="*/ 2484618 h 4885973"/>
              <a:gd name="connsiteX25239" fmla="*/ 1007831 w 6085020"/>
              <a:gd name="connsiteY25239" fmla="*/ 2489170 h 4885973"/>
              <a:gd name="connsiteX25240" fmla="*/ 1009353 w 6085020"/>
              <a:gd name="connsiteY25240" fmla="*/ 2487843 h 4885973"/>
              <a:gd name="connsiteX25241" fmla="*/ 1012015 w 6085020"/>
              <a:gd name="connsiteY25241" fmla="*/ 2489549 h 4885973"/>
              <a:gd name="connsiteX25242" fmla="*/ 1010304 w 6085020"/>
              <a:gd name="connsiteY25242" fmla="*/ 2492205 h 4885973"/>
              <a:gd name="connsiteX25243" fmla="*/ 1007831 w 6085020"/>
              <a:gd name="connsiteY25243" fmla="*/ 2491257 h 4885973"/>
              <a:gd name="connsiteX25244" fmla="*/ 1007831 w 6085020"/>
              <a:gd name="connsiteY25244" fmla="*/ 2493153 h 4885973"/>
              <a:gd name="connsiteX25245" fmla="*/ 995281 w 6085020"/>
              <a:gd name="connsiteY25245" fmla="*/ 2495998 h 4885973"/>
              <a:gd name="connsiteX25246" fmla="*/ 993570 w 6085020"/>
              <a:gd name="connsiteY25246" fmla="*/ 2498654 h 4885973"/>
              <a:gd name="connsiteX25247" fmla="*/ 990972 w 6085020"/>
              <a:gd name="connsiteY25247" fmla="*/ 2497250 h 4885973"/>
              <a:gd name="connsiteX25248" fmla="*/ 990908 w 6085020"/>
              <a:gd name="connsiteY25248" fmla="*/ 2496946 h 4885973"/>
              <a:gd name="connsiteX25249" fmla="*/ 987485 w 6085020"/>
              <a:gd name="connsiteY25249" fmla="*/ 2496946 h 4885973"/>
              <a:gd name="connsiteX25250" fmla="*/ 979118 w 6085020"/>
              <a:gd name="connsiteY25250" fmla="*/ 2491636 h 4885973"/>
              <a:gd name="connsiteX25251" fmla="*/ 974934 w 6085020"/>
              <a:gd name="connsiteY25251" fmla="*/ 2488980 h 4885973"/>
              <a:gd name="connsiteX25252" fmla="*/ 978547 w 6085020"/>
              <a:gd name="connsiteY25252" fmla="*/ 2495998 h 4885973"/>
              <a:gd name="connsiteX25253" fmla="*/ 983111 w 6085020"/>
              <a:gd name="connsiteY25253" fmla="*/ 2504533 h 4885973"/>
              <a:gd name="connsiteX25254" fmla="*/ 981590 w 6085020"/>
              <a:gd name="connsiteY25254" fmla="*/ 2504533 h 4885973"/>
              <a:gd name="connsiteX25255" fmla="*/ 982731 w 6085020"/>
              <a:gd name="connsiteY25255" fmla="*/ 2507947 h 4885973"/>
              <a:gd name="connsiteX25256" fmla="*/ 987865 w 6085020"/>
              <a:gd name="connsiteY25256" fmla="*/ 2507947 h 4885973"/>
              <a:gd name="connsiteX25257" fmla="*/ 1019621 w 6085020"/>
              <a:gd name="connsiteY25257" fmla="*/ 2512878 h 4885973"/>
              <a:gd name="connsiteX25258" fmla="*/ 1017720 w 6085020"/>
              <a:gd name="connsiteY25258" fmla="*/ 2504913 h 4885973"/>
              <a:gd name="connsiteX25259" fmla="*/ 1014677 w 6085020"/>
              <a:gd name="connsiteY25259" fmla="*/ 2501878 h 4885973"/>
              <a:gd name="connsiteX25260" fmla="*/ 1021333 w 6085020"/>
              <a:gd name="connsiteY25260" fmla="*/ 2500171 h 4885973"/>
              <a:gd name="connsiteX25261" fmla="*/ 1028559 w 6085020"/>
              <a:gd name="connsiteY25261" fmla="*/ 2500171 h 4885973"/>
              <a:gd name="connsiteX25262" fmla="*/ 1025706 w 6085020"/>
              <a:gd name="connsiteY25262" fmla="*/ 2505482 h 4885973"/>
              <a:gd name="connsiteX25263" fmla="*/ 1027608 w 6085020"/>
              <a:gd name="connsiteY25263" fmla="*/ 2513827 h 4885973"/>
              <a:gd name="connsiteX25264" fmla="*/ 1043391 w 6085020"/>
              <a:gd name="connsiteY25264" fmla="*/ 2518568 h 4885973"/>
              <a:gd name="connsiteX25265" fmla="*/ 1044722 w 6085020"/>
              <a:gd name="connsiteY25265" fmla="*/ 2516861 h 4885973"/>
              <a:gd name="connsiteX25266" fmla="*/ 1047540 w 6085020"/>
              <a:gd name="connsiteY25266" fmla="*/ 2518436 h 4885973"/>
              <a:gd name="connsiteX25267" fmla="*/ 1047574 w 6085020"/>
              <a:gd name="connsiteY25267" fmla="*/ 2518568 h 4885973"/>
              <a:gd name="connsiteX25268" fmla="*/ 1047574 w 6085020"/>
              <a:gd name="connsiteY25268" fmla="*/ 2519896 h 4885973"/>
              <a:gd name="connsiteX25269" fmla="*/ 1055751 w 6085020"/>
              <a:gd name="connsiteY25269" fmla="*/ 2522741 h 4885973"/>
              <a:gd name="connsiteX25270" fmla="*/ 1079330 w 6085020"/>
              <a:gd name="connsiteY25270" fmla="*/ 2533173 h 4885973"/>
              <a:gd name="connsiteX25271" fmla="*/ 1080471 w 6085020"/>
              <a:gd name="connsiteY25271" fmla="*/ 2528810 h 4885973"/>
              <a:gd name="connsiteX25272" fmla="*/ 1082943 w 6085020"/>
              <a:gd name="connsiteY25272" fmla="*/ 2519327 h 4885973"/>
              <a:gd name="connsiteX25273" fmla="*/ 1090360 w 6085020"/>
              <a:gd name="connsiteY25273" fmla="*/ 2517620 h 4885973"/>
              <a:gd name="connsiteX25274" fmla="*/ 1095684 w 6085020"/>
              <a:gd name="connsiteY25274" fmla="*/ 2516482 h 4885973"/>
              <a:gd name="connsiteX25275" fmla="*/ 1095684 w 6085020"/>
              <a:gd name="connsiteY25275" fmla="*/ 2507378 h 4885973"/>
              <a:gd name="connsiteX25276" fmla="*/ 1090740 w 6085020"/>
              <a:gd name="connsiteY25276" fmla="*/ 2508326 h 4885973"/>
              <a:gd name="connsiteX25277" fmla="*/ 1082943 w 6085020"/>
              <a:gd name="connsiteY25277" fmla="*/ 2506809 h 4885973"/>
              <a:gd name="connsiteX25278" fmla="*/ 1082943 w 6085020"/>
              <a:gd name="connsiteY25278" fmla="*/ 2490118 h 4885973"/>
              <a:gd name="connsiteX25279" fmla="*/ 1083894 w 6085020"/>
              <a:gd name="connsiteY25279" fmla="*/ 2484618 h 4885973"/>
              <a:gd name="connsiteX25280" fmla="*/ 1043771 w 6085020"/>
              <a:gd name="connsiteY25280" fmla="*/ 2473997 h 4885973"/>
              <a:gd name="connsiteX25281" fmla="*/ 1040158 w 6085020"/>
              <a:gd name="connsiteY25281" fmla="*/ 2473049 h 4885973"/>
              <a:gd name="connsiteX25282" fmla="*/ 1034644 w 6085020"/>
              <a:gd name="connsiteY25282" fmla="*/ 2476842 h 4885973"/>
              <a:gd name="connsiteX25283" fmla="*/ 1029319 w 6085020"/>
              <a:gd name="connsiteY25283" fmla="*/ 2480446 h 4885973"/>
              <a:gd name="connsiteX25284" fmla="*/ 1027418 w 6085020"/>
              <a:gd name="connsiteY25284" fmla="*/ 2470393 h 4885973"/>
              <a:gd name="connsiteX25285" fmla="*/ 1027418 w 6085020"/>
              <a:gd name="connsiteY25285" fmla="*/ 2469445 h 4885973"/>
              <a:gd name="connsiteX25286" fmla="*/ 1010113 w 6085020"/>
              <a:gd name="connsiteY25286" fmla="*/ 2464893 h 4885973"/>
              <a:gd name="connsiteX25287" fmla="*/ 1021333 w 6085020"/>
              <a:gd name="connsiteY25287" fmla="*/ 2453513 h 4885973"/>
              <a:gd name="connsiteX25288" fmla="*/ 1005930 w 6085020"/>
              <a:gd name="connsiteY25288" fmla="*/ 2450478 h 4885973"/>
              <a:gd name="connsiteX25289" fmla="*/ 1785119 w 6085020"/>
              <a:gd name="connsiteY25289" fmla="*/ 2449928 h 4885973"/>
              <a:gd name="connsiteX25290" fmla="*/ 1790707 w 6085020"/>
              <a:gd name="connsiteY25290" fmla="*/ 2452755 h 4885973"/>
              <a:gd name="connsiteX25291" fmla="*/ 1785119 w 6085020"/>
              <a:gd name="connsiteY25291" fmla="*/ 2449928 h 4885973"/>
              <a:gd name="connsiteX25292" fmla="*/ 2804814 w 6085020"/>
              <a:gd name="connsiteY25292" fmla="*/ 2448202 h 4885973"/>
              <a:gd name="connsiteX25293" fmla="*/ 2804814 w 6085020"/>
              <a:gd name="connsiteY25293" fmla="*/ 2448202 h 4885973"/>
              <a:gd name="connsiteX25294" fmla="*/ 127405 w 6085020"/>
              <a:gd name="connsiteY25294" fmla="*/ 2447254 h 4885973"/>
              <a:gd name="connsiteX25295" fmla="*/ 137864 w 6085020"/>
              <a:gd name="connsiteY25295" fmla="*/ 2473238 h 4885973"/>
              <a:gd name="connsiteX25296" fmla="*/ 127405 w 6085020"/>
              <a:gd name="connsiteY25296" fmla="*/ 2447254 h 4885973"/>
              <a:gd name="connsiteX25297" fmla="*/ 3258528 w 6085020"/>
              <a:gd name="connsiteY25297" fmla="*/ 2446875 h 4885973"/>
              <a:gd name="connsiteX25298" fmla="*/ 3258338 w 6085020"/>
              <a:gd name="connsiteY25298" fmla="*/ 2447823 h 4885973"/>
              <a:gd name="connsiteX25299" fmla="*/ 3263282 w 6085020"/>
              <a:gd name="connsiteY25299" fmla="*/ 2451427 h 4885973"/>
              <a:gd name="connsiteX25300" fmla="*/ 3257197 w 6085020"/>
              <a:gd name="connsiteY25300" fmla="*/ 2451427 h 4885973"/>
              <a:gd name="connsiteX25301" fmla="*/ 3258528 w 6085020"/>
              <a:gd name="connsiteY25301" fmla="*/ 2446875 h 4885973"/>
              <a:gd name="connsiteX25302" fmla="*/ 2631771 w 6085020"/>
              <a:gd name="connsiteY25302" fmla="*/ 2446685 h 4885973"/>
              <a:gd name="connsiteX25303" fmla="*/ 2642230 w 6085020"/>
              <a:gd name="connsiteY25303" fmla="*/ 2462238 h 4885973"/>
              <a:gd name="connsiteX25304" fmla="*/ 2631771 w 6085020"/>
              <a:gd name="connsiteY25304" fmla="*/ 2446685 h 4885973"/>
              <a:gd name="connsiteX25305" fmla="*/ 1439678 w 6085020"/>
              <a:gd name="connsiteY25305" fmla="*/ 2446685 h 4885973"/>
              <a:gd name="connsiteX25306" fmla="*/ 1439678 w 6085020"/>
              <a:gd name="connsiteY25306" fmla="*/ 2446685 h 4885973"/>
              <a:gd name="connsiteX25307" fmla="*/ 1350114 w 6085020"/>
              <a:gd name="connsiteY25307" fmla="*/ 2446685 h 4885973"/>
              <a:gd name="connsiteX25308" fmla="*/ 1354868 w 6085020"/>
              <a:gd name="connsiteY25308" fmla="*/ 2449530 h 4885973"/>
              <a:gd name="connsiteX25309" fmla="*/ 1358481 w 6085020"/>
              <a:gd name="connsiteY25309" fmla="*/ 2451427 h 4885973"/>
              <a:gd name="connsiteX25310" fmla="*/ 1355438 w 6085020"/>
              <a:gd name="connsiteY25310" fmla="*/ 2449151 h 4885973"/>
              <a:gd name="connsiteX25311" fmla="*/ 1820868 w 6085020"/>
              <a:gd name="connsiteY25311" fmla="*/ 2445195 h 4885973"/>
              <a:gd name="connsiteX25312" fmla="*/ 1816188 w 6085020"/>
              <a:gd name="connsiteY25312" fmla="*/ 2462238 h 4885973"/>
              <a:gd name="connsiteX25313" fmla="*/ 1831781 w 6085020"/>
              <a:gd name="connsiteY25313" fmla="*/ 2462807 h 4885973"/>
              <a:gd name="connsiteX25314" fmla="*/ 1831781 w 6085020"/>
              <a:gd name="connsiteY25314" fmla="*/ 2446685 h 4885973"/>
              <a:gd name="connsiteX25315" fmla="*/ 1820868 w 6085020"/>
              <a:gd name="connsiteY25315" fmla="*/ 2445195 h 4885973"/>
              <a:gd name="connsiteX25316" fmla="*/ 2441234 w 6085020"/>
              <a:gd name="connsiteY25316" fmla="*/ 2444955 h 4885973"/>
              <a:gd name="connsiteX25317" fmla="*/ 2434008 w 6085020"/>
              <a:gd name="connsiteY25317" fmla="*/ 2462807 h 4885973"/>
              <a:gd name="connsiteX25318" fmla="*/ 2444467 w 6085020"/>
              <a:gd name="connsiteY25318" fmla="*/ 2462807 h 4885973"/>
              <a:gd name="connsiteX25319" fmla="*/ 2441234 w 6085020"/>
              <a:gd name="connsiteY25319" fmla="*/ 2444955 h 4885973"/>
              <a:gd name="connsiteX25320" fmla="*/ 869397 w 6085020"/>
              <a:gd name="connsiteY25320" fmla="*/ 2444409 h 4885973"/>
              <a:gd name="connsiteX25321" fmla="*/ 870538 w 6085020"/>
              <a:gd name="connsiteY25321" fmla="*/ 2444409 h 4885973"/>
              <a:gd name="connsiteX25322" fmla="*/ 869397 w 6085020"/>
              <a:gd name="connsiteY25322" fmla="*/ 2445547 h 4885973"/>
              <a:gd name="connsiteX25323" fmla="*/ 3070823 w 6085020"/>
              <a:gd name="connsiteY25323" fmla="*/ 2443114 h 4885973"/>
              <a:gd name="connsiteX25324" fmla="*/ 3066090 w 6085020"/>
              <a:gd name="connsiteY25324" fmla="*/ 2446875 h 4885973"/>
              <a:gd name="connsiteX25325" fmla="*/ 3070823 w 6085020"/>
              <a:gd name="connsiteY25325" fmla="*/ 2443114 h 4885973"/>
              <a:gd name="connsiteX25326" fmla="*/ 639688 w 6085020"/>
              <a:gd name="connsiteY25326" fmla="*/ 2442702 h 4885973"/>
              <a:gd name="connsiteX25327" fmla="*/ 639688 w 6085020"/>
              <a:gd name="connsiteY25327" fmla="*/ 2442702 h 4885973"/>
              <a:gd name="connsiteX25328" fmla="*/ 3458573 w 6085020"/>
              <a:gd name="connsiteY25328" fmla="*/ 2441943 h 4885973"/>
              <a:gd name="connsiteX25329" fmla="*/ 3458573 w 6085020"/>
              <a:gd name="connsiteY25329" fmla="*/ 2441943 h 4885973"/>
              <a:gd name="connsiteX25330" fmla="*/ 90705 w 6085020"/>
              <a:gd name="connsiteY25330" fmla="*/ 2441943 h 4885973"/>
              <a:gd name="connsiteX25331" fmla="*/ 80246 w 6085020"/>
              <a:gd name="connsiteY25331" fmla="*/ 2457686 h 4885973"/>
              <a:gd name="connsiteX25332" fmla="*/ 96029 w 6085020"/>
              <a:gd name="connsiteY25332" fmla="*/ 2468117 h 4885973"/>
              <a:gd name="connsiteX25333" fmla="*/ 90705 w 6085020"/>
              <a:gd name="connsiteY25333" fmla="*/ 2441943 h 4885973"/>
              <a:gd name="connsiteX25334" fmla="*/ 1454127 w 6085020"/>
              <a:gd name="connsiteY25334" fmla="*/ 2441567 h 4885973"/>
              <a:gd name="connsiteX25335" fmla="*/ 1450136 w 6085020"/>
              <a:gd name="connsiteY25335" fmla="*/ 2446685 h 4885973"/>
              <a:gd name="connsiteX25336" fmla="*/ 1465919 w 6085020"/>
              <a:gd name="connsiteY25336" fmla="*/ 2457117 h 4885973"/>
              <a:gd name="connsiteX25337" fmla="*/ 1454127 w 6085020"/>
              <a:gd name="connsiteY25337" fmla="*/ 2441567 h 4885973"/>
              <a:gd name="connsiteX25338" fmla="*/ 205560 w 6085020"/>
              <a:gd name="connsiteY25338" fmla="*/ 2440806 h 4885973"/>
              <a:gd name="connsiteX25339" fmla="*/ 205560 w 6085020"/>
              <a:gd name="connsiteY25339" fmla="*/ 2440806 h 4885973"/>
              <a:gd name="connsiteX25340" fmla="*/ 3501929 w 6085020"/>
              <a:gd name="connsiteY25340" fmla="*/ 2440426 h 4885973"/>
              <a:gd name="connsiteX25341" fmla="*/ 3504021 w 6085020"/>
              <a:gd name="connsiteY25341" fmla="*/ 2440426 h 4885973"/>
              <a:gd name="connsiteX25342" fmla="*/ 3504021 w 6085020"/>
              <a:gd name="connsiteY25342" fmla="*/ 2442512 h 4885973"/>
              <a:gd name="connsiteX25343" fmla="*/ 3501929 w 6085020"/>
              <a:gd name="connsiteY25343" fmla="*/ 2442512 h 4885973"/>
              <a:gd name="connsiteX25344" fmla="*/ 3501739 w 6085020"/>
              <a:gd name="connsiteY25344" fmla="*/ 2442512 h 4885973"/>
              <a:gd name="connsiteX25345" fmla="*/ 3501530 w 6085020"/>
              <a:gd name="connsiteY25345" fmla="*/ 2442266 h 4885973"/>
              <a:gd name="connsiteX25346" fmla="*/ 3501929 w 6085020"/>
              <a:gd name="connsiteY25346" fmla="*/ 2440426 h 4885973"/>
              <a:gd name="connsiteX25347" fmla="*/ 1212440 w 6085020"/>
              <a:gd name="connsiteY25347" fmla="*/ 2440237 h 4885973"/>
              <a:gd name="connsiteX25348" fmla="*/ 1209208 w 6085020"/>
              <a:gd name="connsiteY25348" fmla="*/ 2441754 h 4885973"/>
              <a:gd name="connsiteX25349" fmla="*/ 1215103 w 6085020"/>
              <a:gd name="connsiteY25349" fmla="*/ 2445737 h 4885973"/>
              <a:gd name="connsiteX25350" fmla="*/ 1215103 w 6085020"/>
              <a:gd name="connsiteY25350" fmla="*/ 2440237 h 4885973"/>
              <a:gd name="connsiteX25351" fmla="*/ 2170430 w 6085020"/>
              <a:gd name="connsiteY25351" fmla="*/ 2438752 h 4885973"/>
              <a:gd name="connsiteX25352" fmla="*/ 2165697 w 6085020"/>
              <a:gd name="connsiteY25352" fmla="*/ 2442512 h 4885973"/>
              <a:gd name="connsiteX25353" fmla="*/ 2170430 w 6085020"/>
              <a:gd name="connsiteY25353" fmla="*/ 2438752 h 4885973"/>
              <a:gd name="connsiteX25354" fmla="*/ 3345240 w 6085020"/>
              <a:gd name="connsiteY25354" fmla="*/ 2438530 h 4885973"/>
              <a:gd name="connsiteX25355" fmla="*/ 3337634 w 6085020"/>
              <a:gd name="connsiteY25355" fmla="*/ 2457686 h 4885973"/>
              <a:gd name="connsiteX25356" fmla="*/ 3338204 w 6085020"/>
              <a:gd name="connsiteY25356" fmla="*/ 2457117 h 4885973"/>
              <a:gd name="connsiteX25357" fmla="*/ 3357220 w 6085020"/>
              <a:gd name="connsiteY25357" fmla="*/ 2441754 h 4885973"/>
              <a:gd name="connsiteX25358" fmla="*/ 3352846 w 6085020"/>
              <a:gd name="connsiteY25358" fmla="*/ 2441754 h 4885973"/>
              <a:gd name="connsiteX25359" fmla="*/ 3346191 w 6085020"/>
              <a:gd name="connsiteY25359" fmla="*/ 2439478 h 4885973"/>
              <a:gd name="connsiteX25360" fmla="*/ 2751570 w 6085020"/>
              <a:gd name="connsiteY25360" fmla="*/ 2437960 h 4885973"/>
              <a:gd name="connsiteX25361" fmla="*/ 2734189 w 6085020"/>
              <a:gd name="connsiteY25361" fmla="*/ 2459165 h 4885973"/>
              <a:gd name="connsiteX25362" fmla="*/ 2746588 w 6085020"/>
              <a:gd name="connsiteY25362" fmla="*/ 2462741 h 4885973"/>
              <a:gd name="connsiteX25363" fmla="*/ 2746246 w 6085020"/>
              <a:gd name="connsiteY25363" fmla="*/ 2463945 h 4885973"/>
              <a:gd name="connsiteX25364" fmla="*/ 2746816 w 6085020"/>
              <a:gd name="connsiteY25364" fmla="*/ 2462807 h 4885973"/>
              <a:gd name="connsiteX25365" fmla="*/ 2746588 w 6085020"/>
              <a:gd name="connsiteY25365" fmla="*/ 2462741 h 4885973"/>
              <a:gd name="connsiteX25366" fmla="*/ 2749693 w 6085020"/>
              <a:gd name="connsiteY25366" fmla="*/ 2451807 h 4885973"/>
              <a:gd name="connsiteX25367" fmla="*/ 2751570 w 6085020"/>
              <a:gd name="connsiteY25367" fmla="*/ 2437960 h 4885973"/>
              <a:gd name="connsiteX25368" fmla="*/ 2607621 w 6085020"/>
              <a:gd name="connsiteY25368" fmla="*/ 2437960 h 4885973"/>
              <a:gd name="connsiteX25369" fmla="*/ 2607621 w 6085020"/>
              <a:gd name="connsiteY25369" fmla="*/ 2437960 h 4885973"/>
              <a:gd name="connsiteX25370" fmla="*/ 1764656 w 6085020"/>
              <a:gd name="connsiteY25370" fmla="*/ 2437202 h 4885973"/>
              <a:gd name="connsiteX25371" fmla="*/ 1764656 w 6085020"/>
              <a:gd name="connsiteY25371" fmla="*/ 2437202 h 4885973"/>
              <a:gd name="connsiteX25372" fmla="*/ 2554377 w 6085020"/>
              <a:gd name="connsiteY25372" fmla="*/ 2436822 h 4885973"/>
              <a:gd name="connsiteX25373" fmla="*/ 2554377 w 6085020"/>
              <a:gd name="connsiteY25373" fmla="*/ 2436822 h 4885973"/>
              <a:gd name="connsiteX25374" fmla="*/ 2307554 w 6085020"/>
              <a:gd name="connsiteY25374" fmla="*/ 2436822 h 4885973"/>
              <a:gd name="connsiteX25375" fmla="*/ 2307554 w 6085020"/>
              <a:gd name="connsiteY25375" fmla="*/ 2436822 h 4885973"/>
              <a:gd name="connsiteX25376" fmla="*/ 1963370 w 6085020"/>
              <a:gd name="connsiteY25376" fmla="*/ 2436822 h 4885973"/>
              <a:gd name="connsiteX25377" fmla="*/ 1963370 w 6085020"/>
              <a:gd name="connsiteY25377" fmla="*/ 2436822 h 4885973"/>
              <a:gd name="connsiteX25378" fmla="*/ 1674902 w 6085020"/>
              <a:gd name="connsiteY25378" fmla="*/ 2436822 h 4885973"/>
              <a:gd name="connsiteX25379" fmla="*/ 1674902 w 6085020"/>
              <a:gd name="connsiteY25379" fmla="*/ 2437202 h 4885973"/>
              <a:gd name="connsiteX25380" fmla="*/ 1685360 w 6085020"/>
              <a:gd name="connsiteY25380" fmla="*/ 2463186 h 4885973"/>
              <a:gd name="connsiteX25381" fmla="*/ 1674902 w 6085020"/>
              <a:gd name="connsiteY25381" fmla="*/ 2436822 h 4885973"/>
              <a:gd name="connsiteX25382" fmla="*/ 1523537 w 6085020"/>
              <a:gd name="connsiteY25382" fmla="*/ 2436822 h 4885973"/>
              <a:gd name="connsiteX25383" fmla="*/ 1523537 w 6085020"/>
              <a:gd name="connsiteY25383" fmla="*/ 2436822 h 4885973"/>
              <a:gd name="connsiteX25384" fmla="*/ 169240 w 6085020"/>
              <a:gd name="connsiteY25384" fmla="*/ 2436822 h 4885973"/>
              <a:gd name="connsiteX25385" fmla="*/ 169240 w 6085020"/>
              <a:gd name="connsiteY25385" fmla="*/ 2436822 h 4885973"/>
              <a:gd name="connsiteX25386" fmla="*/ 3142729 w 6085020"/>
              <a:gd name="connsiteY25386" fmla="*/ 2436298 h 4885973"/>
              <a:gd name="connsiteX25387" fmla="*/ 3139490 w 6085020"/>
              <a:gd name="connsiteY25387" fmla="*/ 2440616 h 4885973"/>
              <a:gd name="connsiteX25388" fmla="*/ 3139490 w 6085020"/>
              <a:gd name="connsiteY25388" fmla="*/ 2442133 h 4885973"/>
              <a:gd name="connsiteX25389" fmla="*/ 3149949 w 6085020"/>
              <a:gd name="connsiteY25389" fmla="*/ 2457875 h 4885973"/>
              <a:gd name="connsiteX25390" fmla="*/ 3142729 w 6085020"/>
              <a:gd name="connsiteY25390" fmla="*/ 2436298 h 4885973"/>
              <a:gd name="connsiteX25391" fmla="*/ 3306828 w 6085020"/>
              <a:gd name="connsiteY25391" fmla="*/ 2436253 h 4885973"/>
              <a:gd name="connsiteX25392" fmla="*/ 3306828 w 6085020"/>
              <a:gd name="connsiteY25392" fmla="*/ 2436253 h 4885973"/>
              <a:gd name="connsiteX25393" fmla="*/ 1895484 w 6085020"/>
              <a:gd name="connsiteY25393" fmla="*/ 2436253 h 4885973"/>
              <a:gd name="connsiteX25394" fmla="*/ 1885025 w 6085020"/>
              <a:gd name="connsiteY25394" fmla="*/ 2436822 h 4885973"/>
              <a:gd name="connsiteX25395" fmla="*/ 1885025 w 6085020"/>
              <a:gd name="connsiteY25395" fmla="*/ 2446685 h 4885973"/>
              <a:gd name="connsiteX25396" fmla="*/ 1895484 w 6085020"/>
              <a:gd name="connsiteY25396" fmla="*/ 2446685 h 4885973"/>
              <a:gd name="connsiteX25397" fmla="*/ 3510867 w 6085020"/>
              <a:gd name="connsiteY25397" fmla="*/ 2435305 h 4885973"/>
              <a:gd name="connsiteX25398" fmla="*/ 3514099 w 6085020"/>
              <a:gd name="connsiteY25398" fmla="*/ 2435874 h 4885973"/>
              <a:gd name="connsiteX25399" fmla="*/ 3516951 w 6085020"/>
              <a:gd name="connsiteY25399" fmla="*/ 2435874 h 4885973"/>
              <a:gd name="connsiteX25400" fmla="*/ 3510867 w 6085020"/>
              <a:gd name="connsiteY25400" fmla="*/ 2440995 h 4885973"/>
              <a:gd name="connsiteX25401" fmla="*/ 451242 w 6085020"/>
              <a:gd name="connsiteY25401" fmla="*/ 2433219 h 4885973"/>
              <a:gd name="connsiteX25402" fmla="*/ 449578 w 6085020"/>
              <a:gd name="connsiteY25402" fmla="*/ 2444694 h 4885973"/>
              <a:gd name="connsiteX25403" fmla="*/ 452051 w 6085020"/>
              <a:gd name="connsiteY25403" fmla="*/ 2456080 h 4885973"/>
              <a:gd name="connsiteX25404" fmla="*/ 451242 w 6085020"/>
              <a:gd name="connsiteY25404" fmla="*/ 2456927 h 4885973"/>
              <a:gd name="connsiteX25405" fmla="*/ 452193 w 6085020"/>
              <a:gd name="connsiteY25405" fmla="*/ 2456737 h 4885973"/>
              <a:gd name="connsiteX25406" fmla="*/ 452051 w 6085020"/>
              <a:gd name="connsiteY25406" fmla="*/ 2456080 h 4885973"/>
              <a:gd name="connsiteX25407" fmla="*/ 458207 w 6085020"/>
              <a:gd name="connsiteY25407" fmla="*/ 2449625 h 4885973"/>
              <a:gd name="connsiteX25408" fmla="*/ 458468 w 6085020"/>
              <a:gd name="connsiteY25408" fmla="*/ 2435495 h 4885973"/>
              <a:gd name="connsiteX25409" fmla="*/ 451242 w 6085020"/>
              <a:gd name="connsiteY25409" fmla="*/ 2433219 h 4885973"/>
              <a:gd name="connsiteX25410" fmla="*/ 2275727 w 6085020"/>
              <a:gd name="connsiteY25410" fmla="*/ 2432730 h 4885973"/>
              <a:gd name="connsiteX25411" fmla="*/ 2271044 w 6085020"/>
              <a:gd name="connsiteY25411" fmla="*/ 2437581 h 4885973"/>
              <a:gd name="connsiteX25412" fmla="*/ 2280377 w 6085020"/>
              <a:gd name="connsiteY25412" fmla="*/ 2458865 h 4885973"/>
              <a:gd name="connsiteX25413" fmla="*/ 2286280 w 6085020"/>
              <a:gd name="connsiteY25413" fmla="*/ 2452746 h 4885973"/>
              <a:gd name="connsiteX25414" fmla="*/ 2286637 w 6085020"/>
              <a:gd name="connsiteY25414" fmla="*/ 2453134 h 4885973"/>
              <a:gd name="connsiteX25415" fmla="*/ 2286637 w 6085020"/>
              <a:gd name="connsiteY25415" fmla="*/ 2452375 h 4885973"/>
              <a:gd name="connsiteX25416" fmla="*/ 2286280 w 6085020"/>
              <a:gd name="connsiteY25416" fmla="*/ 2452746 h 4885973"/>
              <a:gd name="connsiteX25417" fmla="*/ 2282168 w 6085020"/>
              <a:gd name="connsiteY25417" fmla="*/ 2448277 h 4885973"/>
              <a:gd name="connsiteX25418" fmla="*/ 2275727 w 6085020"/>
              <a:gd name="connsiteY25418" fmla="*/ 2432730 h 4885973"/>
              <a:gd name="connsiteX25419" fmla="*/ 906858 w 6085020"/>
              <a:gd name="connsiteY25419" fmla="*/ 2432460 h 4885973"/>
              <a:gd name="connsiteX25420" fmla="*/ 863883 w 6085020"/>
              <a:gd name="connsiteY25420" fmla="*/ 2442512 h 4885973"/>
              <a:gd name="connsiteX25421" fmla="*/ 863883 w 6085020"/>
              <a:gd name="connsiteY25421" fmla="*/ 2443081 h 4885973"/>
              <a:gd name="connsiteX25422" fmla="*/ 863883 w 6085020"/>
              <a:gd name="connsiteY25422" fmla="*/ 2446685 h 4885973"/>
              <a:gd name="connsiteX25423" fmla="*/ 906858 w 6085020"/>
              <a:gd name="connsiteY25423" fmla="*/ 2432460 h 4885973"/>
              <a:gd name="connsiteX25424" fmla="*/ 278200 w 6085020"/>
              <a:gd name="connsiteY25424" fmla="*/ 2432271 h 4885973"/>
              <a:gd name="connsiteX25425" fmla="*/ 268502 w 6085020"/>
              <a:gd name="connsiteY25425" fmla="*/ 2457686 h 4885973"/>
              <a:gd name="connsiteX25426" fmla="*/ 267741 w 6085020"/>
              <a:gd name="connsiteY25426" fmla="*/ 2458444 h 4885973"/>
              <a:gd name="connsiteX25427" fmla="*/ 278200 w 6085020"/>
              <a:gd name="connsiteY25427" fmla="*/ 2432271 h 4885973"/>
              <a:gd name="connsiteX25428" fmla="*/ 2663147 w 6085020"/>
              <a:gd name="connsiteY25428" fmla="*/ 2431891 h 4885973"/>
              <a:gd name="connsiteX25429" fmla="*/ 2663147 w 6085020"/>
              <a:gd name="connsiteY25429" fmla="*/ 2431891 h 4885973"/>
              <a:gd name="connsiteX25430" fmla="*/ 1256747 w 6085020"/>
              <a:gd name="connsiteY25430" fmla="*/ 2431132 h 4885973"/>
              <a:gd name="connsiteX25431" fmla="*/ 1256747 w 6085020"/>
              <a:gd name="connsiteY25431" fmla="*/ 2431132 h 4885973"/>
              <a:gd name="connsiteX25432" fmla="*/ 3369580 w 6085020"/>
              <a:gd name="connsiteY25432" fmla="*/ 2430943 h 4885973"/>
              <a:gd name="connsiteX25433" fmla="*/ 3369580 w 6085020"/>
              <a:gd name="connsiteY25433" fmla="*/ 2430943 h 4885973"/>
              <a:gd name="connsiteX25434" fmla="*/ 696093 w 6085020"/>
              <a:gd name="connsiteY25434" fmla="*/ 2429877 h 4885973"/>
              <a:gd name="connsiteX25435" fmla="*/ 697305 w 6085020"/>
              <a:gd name="connsiteY25435" fmla="*/ 2442323 h 4885973"/>
              <a:gd name="connsiteX25436" fmla="*/ 696093 w 6085020"/>
              <a:gd name="connsiteY25436" fmla="*/ 2429877 h 4885973"/>
              <a:gd name="connsiteX25437" fmla="*/ 1937128 w 6085020"/>
              <a:gd name="connsiteY25437" fmla="*/ 2427529 h 4885973"/>
              <a:gd name="connsiteX25438" fmla="*/ 1925909 w 6085020"/>
              <a:gd name="connsiteY25438" fmla="*/ 2446685 h 4885973"/>
              <a:gd name="connsiteX25439" fmla="*/ 1926670 w 6085020"/>
              <a:gd name="connsiteY25439" fmla="*/ 2448392 h 4885973"/>
              <a:gd name="connsiteX25440" fmla="*/ 1937128 w 6085020"/>
              <a:gd name="connsiteY25440" fmla="*/ 2427529 h 4885973"/>
              <a:gd name="connsiteX25441" fmla="*/ 660605 w 6085020"/>
              <a:gd name="connsiteY25441" fmla="*/ 2427150 h 4885973"/>
              <a:gd name="connsiteX25442" fmla="*/ 660605 w 6085020"/>
              <a:gd name="connsiteY25442" fmla="*/ 2427150 h 4885973"/>
              <a:gd name="connsiteX25443" fmla="*/ 2067005 w 6085020"/>
              <a:gd name="connsiteY25443" fmla="*/ 2426960 h 4885973"/>
              <a:gd name="connsiteX25444" fmla="*/ 2067386 w 6085020"/>
              <a:gd name="connsiteY25444" fmla="*/ 2430563 h 4885973"/>
              <a:gd name="connsiteX25445" fmla="*/ 2067195 w 6085020"/>
              <a:gd name="connsiteY25445" fmla="*/ 2430563 h 4885973"/>
              <a:gd name="connsiteX25446" fmla="*/ 2060920 w 6085020"/>
              <a:gd name="connsiteY25446" fmla="*/ 2430563 h 4885973"/>
              <a:gd name="connsiteX25447" fmla="*/ 2072710 w 6085020"/>
              <a:gd name="connsiteY25447" fmla="*/ 2442512 h 4885973"/>
              <a:gd name="connsiteX25448" fmla="*/ 2077464 w 6085020"/>
              <a:gd name="connsiteY25448" fmla="*/ 2442512 h 4885973"/>
              <a:gd name="connsiteX25449" fmla="*/ 2067005 w 6085020"/>
              <a:gd name="connsiteY25449" fmla="*/ 2426960 h 4885973"/>
              <a:gd name="connsiteX25450" fmla="*/ 2867946 w 6085020"/>
              <a:gd name="connsiteY25450" fmla="*/ 2426391 h 4885973"/>
              <a:gd name="connsiteX25451" fmla="*/ 2867946 w 6085020"/>
              <a:gd name="connsiteY25451" fmla="*/ 2436822 h 4885973"/>
              <a:gd name="connsiteX25452" fmla="*/ 2878405 w 6085020"/>
              <a:gd name="connsiteY25452" fmla="*/ 2436822 h 4885973"/>
              <a:gd name="connsiteX25453" fmla="*/ 2878405 w 6085020"/>
              <a:gd name="connsiteY25453" fmla="*/ 2426391 h 4885973"/>
              <a:gd name="connsiteX25454" fmla="*/ 2364601 w 6085020"/>
              <a:gd name="connsiteY25454" fmla="*/ 2426391 h 4885973"/>
              <a:gd name="connsiteX25455" fmla="*/ 2360988 w 6085020"/>
              <a:gd name="connsiteY25455" fmla="*/ 2431702 h 4885973"/>
              <a:gd name="connsiteX25456" fmla="*/ 2322957 w 6085020"/>
              <a:gd name="connsiteY25456" fmla="*/ 2442512 h 4885973"/>
              <a:gd name="connsiteX25457" fmla="*/ 2395977 w 6085020"/>
              <a:gd name="connsiteY25457" fmla="*/ 2449720 h 4885973"/>
              <a:gd name="connsiteX25458" fmla="*/ 2370496 w 6085020"/>
              <a:gd name="connsiteY25458" fmla="*/ 2433978 h 4885973"/>
              <a:gd name="connsiteX25459" fmla="*/ 2364601 w 6085020"/>
              <a:gd name="connsiteY25459" fmla="*/ 2426391 h 4885973"/>
              <a:gd name="connsiteX25460" fmla="*/ 3045743 w 6085020"/>
              <a:gd name="connsiteY25460" fmla="*/ 2425632 h 4885973"/>
              <a:gd name="connsiteX25461" fmla="*/ 3036996 w 6085020"/>
              <a:gd name="connsiteY25461" fmla="*/ 2433219 h 4885973"/>
              <a:gd name="connsiteX25462" fmla="*/ 3037566 w 6085020"/>
              <a:gd name="connsiteY25462" fmla="*/ 2428098 h 4885973"/>
              <a:gd name="connsiteX25463" fmla="*/ 3500028 w 6085020"/>
              <a:gd name="connsiteY25463" fmla="*/ 2425253 h 4885973"/>
              <a:gd name="connsiteX25464" fmla="*/ 3502119 w 6085020"/>
              <a:gd name="connsiteY25464" fmla="*/ 2425253 h 4885973"/>
              <a:gd name="connsiteX25465" fmla="*/ 3503260 w 6085020"/>
              <a:gd name="connsiteY25465" fmla="*/ 2425632 h 4885973"/>
              <a:gd name="connsiteX25466" fmla="*/ 3503393 w 6085020"/>
              <a:gd name="connsiteY25466" fmla="*/ 2426144 h 4885973"/>
              <a:gd name="connsiteX25467" fmla="*/ 3502119 w 6085020"/>
              <a:gd name="connsiteY25467" fmla="*/ 2427529 h 4885973"/>
              <a:gd name="connsiteX25468" fmla="*/ 3500028 w 6085020"/>
              <a:gd name="connsiteY25468" fmla="*/ 2427529 h 4885973"/>
              <a:gd name="connsiteX25469" fmla="*/ 3500028 w 6085020"/>
              <a:gd name="connsiteY25469" fmla="*/ 2425253 h 4885973"/>
              <a:gd name="connsiteX25470" fmla="*/ 1215103 w 6085020"/>
              <a:gd name="connsiteY25470" fmla="*/ 2424305 h 4885973"/>
              <a:gd name="connsiteX25471" fmla="*/ 1213962 w 6085020"/>
              <a:gd name="connsiteY25471" fmla="*/ 2426012 h 4885973"/>
              <a:gd name="connsiteX25472" fmla="*/ 1215863 w 6085020"/>
              <a:gd name="connsiteY25472" fmla="*/ 2426770 h 4885973"/>
              <a:gd name="connsiteX25473" fmla="*/ 1220237 w 6085020"/>
              <a:gd name="connsiteY25473" fmla="*/ 2426770 h 4885973"/>
              <a:gd name="connsiteX25474" fmla="*/ 1215103 w 6085020"/>
              <a:gd name="connsiteY25474" fmla="*/ 2424305 h 4885973"/>
              <a:gd name="connsiteX25475" fmla="*/ 40967 w 6085020"/>
              <a:gd name="connsiteY25475" fmla="*/ 2423789 h 4885973"/>
              <a:gd name="connsiteX25476" fmla="*/ 18826 w 6085020"/>
              <a:gd name="connsiteY25476" fmla="*/ 2432271 h 4885973"/>
              <a:gd name="connsiteX25477" fmla="*/ 9508 w 6085020"/>
              <a:gd name="connsiteY25477" fmla="*/ 2465652 h 4885973"/>
              <a:gd name="connsiteX25478" fmla="*/ 28524 w 6085020"/>
              <a:gd name="connsiteY25478" fmla="*/ 2482152 h 4885973"/>
              <a:gd name="connsiteX25479" fmla="*/ 21298 w 6085020"/>
              <a:gd name="connsiteY25479" fmla="*/ 2465652 h 4885973"/>
              <a:gd name="connsiteX25480" fmla="*/ 42215 w 6085020"/>
              <a:gd name="connsiteY25480" fmla="*/ 2443650 h 4885973"/>
              <a:gd name="connsiteX25481" fmla="*/ 43546 w 6085020"/>
              <a:gd name="connsiteY25481" fmla="*/ 2441375 h 4885973"/>
              <a:gd name="connsiteX25482" fmla="*/ 47539 w 6085020"/>
              <a:gd name="connsiteY25482" fmla="*/ 2427529 h 4885973"/>
              <a:gd name="connsiteX25483" fmla="*/ 40967 w 6085020"/>
              <a:gd name="connsiteY25483" fmla="*/ 2423789 h 4885973"/>
              <a:gd name="connsiteX25484" fmla="*/ 1021713 w 6085020"/>
              <a:gd name="connsiteY25484" fmla="*/ 2423356 h 4885973"/>
              <a:gd name="connsiteX25485" fmla="*/ 1024375 w 6085020"/>
              <a:gd name="connsiteY25485" fmla="*/ 2424874 h 4885973"/>
              <a:gd name="connsiteX25486" fmla="*/ 1024409 w 6085020"/>
              <a:gd name="connsiteY25486" fmla="*/ 2425006 h 4885973"/>
              <a:gd name="connsiteX25487" fmla="*/ 1022664 w 6085020"/>
              <a:gd name="connsiteY25487" fmla="*/ 2427719 h 4885973"/>
              <a:gd name="connsiteX25488" fmla="*/ 1021793 w 6085020"/>
              <a:gd name="connsiteY25488" fmla="*/ 2427908 h 4885973"/>
              <a:gd name="connsiteX25489" fmla="*/ 1019471 w 6085020"/>
              <a:gd name="connsiteY25489" fmla="*/ 2425670 h 4885973"/>
              <a:gd name="connsiteX25490" fmla="*/ 1021713 w 6085020"/>
              <a:gd name="connsiteY25490" fmla="*/ 2423356 h 4885973"/>
              <a:gd name="connsiteX25491" fmla="*/ 3648659 w 6085020"/>
              <a:gd name="connsiteY25491" fmla="*/ 2422882 h 4885973"/>
              <a:gd name="connsiteX25492" fmla="*/ 3635039 w 6085020"/>
              <a:gd name="connsiteY25492" fmla="*/ 2423925 h 4885973"/>
              <a:gd name="connsiteX25493" fmla="*/ 3635039 w 6085020"/>
              <a:gd name="connsiteY25493" fmla="*/ 2424684 h 4885973"/>
              <a:gd name="connsiteX25494" fmla="*/ 3620016 w 6085020"/>
              <a:gd name="connsiteY25494" fmla="*/ 2440047 h 4885973"/>
              <a:gd name="connsiteX25495" fmla="*/ 3641124 w 6085020"/>
              <a:gd name="connsiteY25495" fmla="*/ 2443271 h 4885973"/>
              <a:gd name="connsiteX25496" fmla="*/ 3656146 w 6085020"/>
              <a:gd name="connsiteY25496" fmla="*/ 2428098 h 4885973"/>
              <a:gd name="connsiteX25497" fmla="*/ 3648659 w 6085020"/>
              <a:gd name="connsiteY25497" fmla="*/ 2422882 h 4885973"/>
              <a:gd name="connsiteX25498" fmla="*/ 3713954 w 6085020"/>
              <a:gd name="connsiteY25498" fmla="*/ 2421839 h 4885973"/>
              <a:gd name="connsiteX25499" fmla="*/ 3709580 w 6085020"/>
              <a:gd name="connsiteY25499" fmla="*/ 2428098 h 4885973"/>
              <a:gd name="connsiteX25500" fmla="*/ 3708249 w 6085020"/>
              <a:gd name="connsiteY25500" fmla="*/ 2436443 h 4885973"/>
              <a:gd name="connsiteX25501" fmla="*/ 3706538 w 6085020"/>
              <a:gd name="connsiteY25501" fmla="*/ 2436443 h 4885973"/>
              <a:gd name="connsiteX25502" fmla="*/ 3706538 w 6085020"/>
              <a:gd name="connsiteY25502" fmla="*/ 2437012 h 4885973"/>
              <a:gd name="connsiteX25503" fmla="*/ 3703495 w 6085020"/>
              <a:gd name="connsiteY25503" fmla="*/ 2449909 h 4885973"/>
              <a:gd name="connsiteX25504" fmla="*/ 3712243 w 6085020"/>
              <a:gd name="connsiteY25504" fmla="*/ 2439478 h 4885973"/>
              <a:gd name="connsiteX25505" fmla="*/ 3719659 w 6085020"/>
              <a:gd name="connsiteY25505" fmla="*/ 2424684 h 4885973"/>
              <a:gd name="connsiteX25506" fmla="*/ 3713954 w 6085020"/>
              <a:gd name="connsiteY25506" fmla="*/ 2421839 h 4885973"/>
              <a:gd name="connsiteX25507" fmla="*/ 3518473 w 6085020"/>
              <a:gd name="connsiteY25507" fmla="*/ 2421649 h 4885973"/>
              <a:gd name="connsiteX25508" fmla="*/ 3525318 w 6085020"/>
              <a:gd name="connsiteY25508" fmla="*/ 2422787 h 4885973"/>
              <a:gd name="connsiteX25509" fmla="*/ 3533875 w 6085020"/>
              <a:gd name="connsiteY25509" fmla="*/ 2427529 h 4885973"/>
              <a:gd name="connsiteX25510" fmla="*/ 3536538 w 6085020"/>
              <a:gd name="connsiteY25510" fmla="*/ 2430374 h 4885973"/>
              <a:gd name="connsiteX25511" fmla="*/ 3527220 w 6085020"/>
              <a:gd name="connsiteY25511" fmla="*/ 2433978 h 4885973"/>
              <a:gd name="connsiteX25512" fmla="*/ 3519234 w 6085020"/>
              <a:gd name="connsiteY25512" fmla="*/ 2436633 h 4885973"/>
              <a:gd name="connsiteX25513" fmla="*/ 3518473 w 6085020"/>
              <a:gd name="connsiteY25513" fmla="*/ 2429994 h 4885973"/>
              <a:gd name="connsiteX25514" fmla="*/ 3518473 w 6085020"/>
              <a:gd name="connsiteY25514" fmla="*/ 2421649 h 4885973"/>
              <a:gd name="connsiteX25515" fmla="*/ 2209053 w 6085020"/>
              <a:gd name="connsiteY25515" fmla="*/ 2421080 h 4885973"/>
              <a:gd name="connsiteX25516" fmla="*/ 2209053 w 6085020"/>
              <a:gd name="connsiteY25516" fmla="*/ 2421080 h 4885973"/>
              <a:gd name="connsiteX25517" fmla="*/ 1354297 w 6085020"/>
              <a:gd name="connsiteY25517" fmla="*/ 2421080 h 4885973"/>
              <a:gd name="connsiteX25518" fmla="*/ 1354752 w 6085020"/>
              <a:gd name="connsiteY25518" fmla="*/ 2421833 h 4885973"/>
              <a:gd name="connsiteX25519" fmla="*/ 1352396 w 6085020"/>
              <a:gd name="connsiteY25519" fmla="*/ 2433219 h 4885973"/>
              <a:gd name="connsiteX25520" fmla="*/ 1358695 w 6085020"/>
              <a:gd name="connsiteY25520" fmla="*/ 2428359 h 4885973"/>
              <a:gd name="connsiteX25521" fmla="*/ 1354752 w 6085020"/>
              <a:gd name="connsiteY25521" fmla="*/ 2421833 h 4885973"/>
              <a:gd name="connsiteX25522" fmla="*/ 1354868 w 6085020"/>
              <a:gd name="connsiteY25522" fmla="*/ 2421270 h 4885973"/>
              <a:gd name="connsiteX25523" fmla="*/ 1199319 w 6085020"/>
              <a:gd name="connsiteY25523" fmla="*/ 2420322 h 4885973"/>
              <a:gd name="connsiteX25524" fmla="*/ 1204644 w 6085020"/>
              <a:gd name="connsiteY25524" fmla="*/ 2426201 h 4885973"/>
              <a:gd name="connsiteX25525" fmla="*/ 1206355 w 6085020"/>
              <a:gd name="connsiteY25525" fmla="*/ 2421649 h 4885973"/>
              <a:gd name="connsiteX25526" fmla="*/ 1203123 w 6085020"/>
              <a:gd name="connsiteY25526" fmla="*/ 2421649 h 4885973"/>
              <a:gd name="connsiteX25527" fmla="*/ 3123787 w 6085020"/>
              <a:gd name="connsiteY25527" fmla="*/ 2419999 h 4885973"/>
              <a:gd name="connsiteX25528" fmla="*/ 3118573 w 6085020"/>
              <a:gd name="connsiteY25528" fmla="*/ 2421270 h 4885973"/>
              <a:gd name="connsiteX25529" fmla="*/ 3118573 w 6085020"/>
              <a:gd name="connsiteY25529" fmla="*/ 2451047 h 4885973"/>
              <a:gd name="connsiteX25530" fmla="*/ 3118573 w 6085020"/>
              <a:gd name="connsiteY25530" fmla="*/ 2452565 h 4885973"/>
              <a:gd name="connsiteX25531" fmla="*/ 3123787 w 6085020"/>
              <a:gd name="connsiteY25531" fmla="*/ 2419999 h 4885973"/>
              <a:gd name="connsiteX25532" fmla="*/ 795046 w 6085020"/>
              <a:gd name="connsiteY25532" fmla="*/ 2417856 h 4885973"/>
              <a:gd name="connsiteX25533" fmla="*/ 788010 w 6085020"/>
              <a:gd name="connsiteY25533" fmla="*/ 2451237 h 4885973"/>
              <a:gd name="connsiteX25534" fmla="*/ 780214 w 6085020"/>
              <a:gd name="connsiteY25534" fmla="*/ 2452755 h 4885973"/>
              <a:gd name="connsiteX25535" fmla="*/ 780214 w 6085020"/>
              <a:gd name="connsiteY25535" fmla="*/ 2446496 h 4885973"/>
              <a:gd name="connsiteX25536" fmla="*/ 768804 w 6085020"/>
              <a:gd name="connsiteY25536" fmla="*/ 2454082 h 4885973"/>
              <a:gd name="connsiteX25537" fmla="*/ 745035 w 6085020"/>
              <a:gd name="connsiteY25537" fmla="*/ 2460803 h 4885973"/>
              <a:gd name="connsiteX25538" fmla="*/ 745035 w 6085020"/>
              <a:gd name="connsiteY25538" fmla="*/ 2457686 h 4885973"/>
              <a:gd name="connsiteX25539" fmla="*/ 729442 w 6085020"/>
              <a:gd name="connsiteY25539" fmla="*/ 2468117 h 4885973"/>
              <a:gd name="connsiteX25540" fmla="*/ 741612 w 6085020"/>
              <a:gd name="connsiteY25540" fmla="*/ 2465652 h 4885973"/>
              <a:gd name="connsiteX25541" fmla="*/ 847529 w 6085020"/>
              <a:gd name="connsiteY25541" fmla="*/ 2439478 h 4885973"/>
              <a:gd name="connsiteX25542" fmla="*/ 799990 w 6085020"/>
              <a:gd name="connsiteY25542" fmla="*/ 2441754 h 4885973"/>
              <a:gd name="connsiteX25543" fmla="*/ 795046 w 6085020"/>
              <a:gd name="connsiteY25543" fmla="*/ 2417856 h 4885973"/>
              <a:gd name="connsiteX25544" fmla="*/ 2591838 w 6085020"/>
              <a:gd name="connsiteY25544" fmla="*/ 2417097 h 4885973"/>
              <a:gd name="connsiteX25545" fmla="*/ 2600395 w 6085020"/>
              <a:gd name="connsiteY25545" fmla="*/ 2431512 h 4885973"/>
              <a:gd name="connsiteX25546" fmla="*/ 2602297 w 6085020"/>
              <a:gd name="connsiteY25546" fmla="*/ 2432650 h 4885973"/>
              <a:gd name="connsiteX25547" fmla="*/ 2591838 w 6085020"/>
              <a:gd name="connsiteY25547" fmla="*/ 2417097 h 4885973"/>
              <a:gd name="connsiteX25548" fmla="*/ 1089409 w 6085020"/>
              <a:gd name="connsiteY25548" fmla="*/ 2416339 h 4885973"/>
              <a:gd name="connsiteX25549" fmla="*/ 1089409 w 6085020"/>
              <a:gd name="connsiteY25549" fmla="*/ 2416339 h 4885973"/>
              <a:gd name="connsiteX25550" fmla="*/ 354643 w 6085020"/>
              <a:gd name="connsiteY25550" fmla="*/ 2416339 h 4885973"/>
              <a:gd name="connsiteX25551" fmla="*/ 354863 w 6085020"/>
              <a:gd name="connsiteY25551" fmla="*/ 2416793 h 4885973"/>
              <a:gd name="connsiteX25552" fmla="*/ 346229 w 6085020"/>
              <a:gd name="connsiteY25552" fmla="*/ 2427980 h 4885973"/>
              <a:gd name="connsiteX25553" fmla="*/ 355213 w 6085020"/>
              <a:gd name="connsiteY25553" fmla="*/ 2437771 h 4885973"/>
              <a:gd name="connsiteX25554" fmla="*/ 359563 w 6085020"/>
              <a:gd name="connsiteY25554" fmla="*/ 2426486 h 4885973"/>
              <a:gd name="connsiteX25555" fmla="*/ 354863 w 6085020"/>
              <a:gd name="connsiteY25555" fmla="*/ 2416793 h 4885973"/>
              <a:gd name="connsiteX25556" fmla="*/ 355213 w 6085020"/>
              <a:gd name="connsiteY25556" fmla="*/ 2416339 h 4885973"/>
              <a:gd name="connsiteX25557" fmla="*/ 3469032 w 6085020"/>
              <a:gd name="connsiteY25557" fmla="*/ 2415959 h 4885973"/>
              <a:gd name="connsiteX25558" fmla="*/ 3469032 w 6085020"/>
              <a:gd name="connsiteY25558" fmla="*/ 2415959 h 4885973"/>
              <a:gd name="connsiteX25559" fmla="*/ 116946 w 6085020"/>
              <a:gd name="connsiteY25559" fmla="*/ 2415959 h 4885973"/>
              <a:gd name="connsiteX25560" fmla="*/ 116946 w 6085020"/>
              <a:gd name="connsiteY25560" fmla="*/ 2415959 h 4885973"/>
              <a:gd name="connsiteX25561" fmla="*/ 2400900 w 6085020"/>
              <a:gd name="connsiteY25561" fmla="*/ 2415802 h 4885973"/>
              <a:gd name="connsiteX25562" fmla="*/ 2396167 w 6085020"/>
              <a:gd name="connsiteY25562" fmla="*/ 2419563 h 4885973"/>
              <a:gd name="connsiteX25563" fmla="*/ 2400900 w 6085020"/>
              <a:gd name="connsiteY25563" fmla="*/ 2415802 h 4885973"/>
              <a:gd name="connsiteX25564" fmla="*/ 2852543 w 6085020"/>
              <a:gd name="connsiteY25564" fmla="*/ 2415770 h 4885973"/>
              <a:gd name="connsiteX25565" fmla="*/ 2854635 w 6085020"/>
              <a:gd name="connsiteY25565" fmla="*/ 2415770 h 4885973"/>
              <a:gd name="connsiteX25566" fmla="*/ 2855053 w 6085020"/>
              <a:gd name="connsiteY25566" fmla="*/ 2416282 h 4885973"/>
              <a:gd name="connsiteX25567" fmla="*/ 2854407 w 6085020"/>
              <a:gd name="connsiteY25567" fmla="*/ 2418311 h 4885973"/>
              <a:gd name="connsiteX25568" fmla="*/ 2852353 w 6085020"/>
              <a:gd name="connsiteY25568" fmla="*/ 2417666 h 4885973"/>
              <a:gd name="connsiteX25569" fmla="*/ 2852543 w 6085020"/>
              <a:gd name="connsiteY25569" fmla="*/ 2415770 h 4885973"/>
              <a:gd name="connsiteX25570" fmla="*/ 3508014 w 6085020"/>
              <a:gd name="connsiteY25570" fmla="*/ 2413873 h 4885973"/>
              <a:gd name="connsiteX25571" fmla="*/ 3510867 w 6085020"/>
              <a:gd name="connsiteY25571" fmla="*/ 2413873 h 4885973"/>
              <a:gd name="connsiteX25572" fmla="*/ 3514289 w 6085020"/>
              <a:gd name="connsiteY25572" fmla="*/ 2414442 h 4885973"/>
              <a:gd name="connsiteX25573" fmla="*/ 3508014 w 6085020"/>
              <a:gd name="connsiteY25573" fmla="*/ 2419563 h 4885973"/>
              <a:gd name="connsiteX25574" fmla="*/ 1528671 w 6085020"/>
              <a:gd name="connsiteY25574" fmla="*/ 2412545 h 4885973"/>
              <a:gd name="connsiteX25575" fmla="*/ 1528671 w 6085020"/>
              <a:gd name="connsiteY25575" fmla="*/ 2422977 h 4885973"/>
              <a:gd name="connsiteX25576" fmla="*/ 1539130 w 6085020"/>
              <a:gd name="connsiteY25576" fmla="*/ 2422977 h 4885973"/>
              <a:gd name="connsiteX25577" fmla="*/ 1539130 w 6085020"/>
              <a:gd name="connsiteY25577" fmla="*/ 2412545 h 4885973"/>
              <a:gd name="connsiteX25578" fmla="*/ 1014297 w 6085020"/>
              <a:gd name="connsiteY25578" fmla="*/ 2412545 h 4885973"/>
              <a:gd name="connsiteX25579" fmla="*/ 1016959 w 6085020"/>
              <a:gd name="connsiteY25579" fmla="*/ 2414252 h 4885973"/>
              <a:gd name="connsiteX25580" fmla="*/ 1015248 w 6085020"/>
              <a:gd name="connsiteY25580" fmla="*/ 2416908 h 4885973"/>
              <a:gd name="connsiteX25581" fmla="*/ 1012585 w 6085020"/>
              <a:gd name="connsiteY25581" fmla="*/ 2415201 h 4885973"/>
              <a:gd name="connsiteX25582" fmla="*/ 1014297 w 6085020"/>
              <a:gd name="connsiteY25582" fmla="*/ 2412545 h 4885973"/>
              <a:gd name="connsiteX25583" fmla="*/ 1706869 w 6085020"/>
              <a:gd name="connsiteY25583" fmla="*/ 2412009 h 4885973"/>
              <a:gd name="connsiteX25584" fmla="*/ 1711602 w 6085020"/>
              <a:gd name="connsiteY25584" fmla="*/ 2415770 h 4885973"/>
              <a:gd name="connsiteX25585" fmla="*/ 1706869 w 6085020"/>
              <a:gd name="connsiteY25585" fmla="*/ 2412009 h 4885973"/>
              <a:gd name="connsiteX25586" fmla="*/ 1764656 w 6085020"/>
              <a:gd name="connsiteY25586" fmla="*/ 2411028 h 4885973"/>
              <a:gd name="connsiteX25587" fmla="*/ 1764656 w 6085020"/>
              <a:gd name="connsiteY25587" fmla="*/ 2411028 h 4885973"/>
              <a:gd name="connsiteX25588" fmla="*/ 3139490 w 6085020"/>
              <a:gd name="connsiteY25588" fmla="*/ 2410838 h 4885973"/>
              <a:gd name="connsiteX25589" fmla="*/ 3139490 w 6085020"/>
              <a:gd name="connsiteY25589" fmla="*/ 2410838 h 4885973"/>
              <a:gd name="connsiteX25590" fmla="*/ 1409062 w 6085020"/>
              <a:gd name="connsiteY25590" fmla="*/ 2410269 h 4885973"/>
              <a:gd name="connsiteX25591" fmla="*/ 1393113 w 6085020"/>
              <a:gd name="connsiteY25591" fmla="*/ 2418781 h 4885973"/>
              <a:gd name="connsiteX25592" fmla="*/ 1388263 w 6085020"/>
              <a:gd name="connsiteY25592" fmla="*/ 2436395 h 4885973"/>
              <a:gd name="connsiteX25593" fmla="*/ 1388145 w 6085020"/>
              <a:gd name="connsiteY25593" fmla="*/ 2436443 h 4885973"/>
              <a:gd name="connsiteX25594" fmla="*/ 1388145 w 6085020"/>
              <a:gd name="connsiteY25594" fmla="*/ 2436822 h 4885973"/>
              <a:gd name="connsiteX25595" fmla="*/ 1388263 w 6085020"/>
              <a:gd name="connsiteY25595" fmla="*/ 2436395 h 4885973"/>
              <a:gd name="connsiteX25596" fmla="*/ 1404594 w 6085020"/>
              <a:gd name="connsiteY25596" fmla="*/ 2429757 h 4885973"/>
              <a:gd name="connsiteX25597" fmla="*/ 1409062 w 6085020"/>
              <a:gd name="connsiteY25597" fmla="*/ 2410269 h 4885973"/>
              <a:gd name="connsiteX25598" fmla="*/ 1215103 w 6085020"/>
              <a:gd name="connsiteY25598" fmla="*/ 2409700 h 4885973"/>
              <a:gd name="connsiteX25599" fmla="*/ 1202362 w 6085020"/>
              <a:gd name="connsiteY25599" fmla="*/ 2413494 h 4885973"/>
              <a:gd name="connsiteX25600" fmla="*/ 1207306 w 6085020"/>
              <a:gd name="connsiteY25600" fmla="*/ 2415390 h 4885973"/>
              <a:gd name="connsiteX25601" fmla="*/ 1211489 w 6085020"/>
              <a:gd name="connsiteY25601" fmla="*/ 2415390 h 4885973"/>
              <a:gd name="connsiteX25602" fmla="*/ 1215103 w 6085020"/>
              <a:gd name="connsiteY25602" fmla="*/ 2409700 h 4885973"/>
              <a:gd name="connsiteX25603" fmla="*/ 2749241 w 6085020"/>
              <a:gd name="connsiteY25603" fmla="*/ 2409368 h 4885973"/>
              <a:gd name="connsiteX25604" fmla="*/ 2732174 w 6085020"/>
              <a:gd name="connsiteY25604" fmla="*/ 2418615 h 4885973"/>
              <a:gd name="connsiteX25605" fmla="*/ 2731604 w 6085020"/>
              <a:gd name="connsiteY25605" fmla="*/ 2418615 h 4885973"/>
              <a:gd name="connsiteX25606" fmla="*/ 2762599 w 6085020"/>
              <a:gd name="connsiteY25606" fmla="*/ 2418615 h 4885973"/>
              <a:gd name="connsiteX25607" fmla="*/ 2749241 w 6085020"/>
              <a:gd name="connsiteY25607" fmla="*/ 2409368 h 4885973"/>
              <a:gd name="connsiteX25608" fmla="*/ 737809 w 6085020"/>
              <a:gd name="connsiteY25608" fmla="*/ 2408752 h 4885973"/>
              <a:gd name="connsiteX25609" fmla="*/ 728301 w 6085020"/>
              <a:gd name="connsiteY25609" fmla="*/ 2418235 h 4885973"/>
              <a:gd name="connsiteX25610" fmla="*/ 737809 w 6085020"/>
              <a:gd name="connsiteY25610" fmla="*/ 2418235 h 4885973"/>
              <a:gd name="connsiteX25611" fmla="*/ 3400584 w 6085020"/>
              <a:gd name="connsiteY25611" fmla="*/ 2407849 h 4885973"/>
              <a:gd name="connsiteX25612" fmla="*/ 3406280 w 6085020"/>
              <a:gd name="connsiteY25612" fmla="*/ 2410649 h 4885973"/>
              <a:gd name="connsiteX25613" fmla="*/ 3400584 w 6085020"/>
              <a:gd name="connsiteY25613" fmla="*/ 2407849 h 4885973"/>
              <a:gd name="connsiteX25614" fmla="*/ 2858438 w 6085020"/>
              <a:gd name="connsiteY25614" fmla="*/ 2406097 h 4885973"/>
              <a:gd name="connsiteX25615" fmla="*/ 2854445 w 6085020"/>
              <a:gd name="connsiteY25615" fmla="*/ 2411597 h 4885973"/>
              <a:gd name="connsiteX25616" fmla="*/ 2851973 w 6085020"/>
              <a:gd name="connsiteY25616" fmla="*/ 2415390 h 4885973"/>
              <a:gd name="connsiteX25617" fmla="*/ 2856537 w 6085020"/>
              <a:gd name="connsiteY25617" fmla="*/ 2421080 h 4885973"/>
              <a:gd name="connsiteX25618" fmla="*/ 2857678 w 6085020"/>
              <a:gd name="connsiteY25618" fmla="*/ 2422218 h 4885973"/>
              <a:gd name="connsiteX25619" fmla="*/ 2863002 w 6085020"/>
              <a:gd name="connsiteY25619" fmla="*/ 2408183 h 4885973"/>
              <a:gd name="connsiteX25620" fmla="*/ 2860530 w 6085020"/>
              <a:gd name="connsiteY25620" fmla="*/ 2406097 h 4885973"/>
              <a:gd name="connsiteX25621" fmla="*/ 2858438 w 6085020"/>
              <a:gd name="connsiteY25621" fmla="*/ 2406097 h 4885973"/>
              <a:gd name="connsiteX25622" fmla="*/ 2815653 w 6085020"/>
              <a:gd name="connsiteY25622" fmla="*/ 2405528 h 4885973"/>
              <a:gd name="connsiteX25623" fmla="*/ 2815653 w 6085020"/>
              <a:gd name="connsiteY25623" fmla="*/ 2405528 h 4885973"/>
              <a:gd name="connsiteX25624" fmla="*/ 289419 w 6085020"/>
              <a:gd name="connsiteY25624" fmla="*/ 2405528 h 4885973"/>
              <a:gd name="connsiteX25625" fmla="*/ 288658 w 6085020"/>
              <a:gd name="connsiteY25625" fmla="*/ 2406855 h 4885973"/>
              <a:gd name="connsiteX25626" fmla="*/ 299117 w 6085020"/>
              <a:gd name="connsiteY25626" fmla="*/ 2443271 h 4885973"/>
              <a:gd name="connsiteX25627" fmla="*/ 289419 w 6085020"/>
              <a:gd name="connsiteY25627" fmla="*/ 2405528 h 4885973"/>
              <a:gd name="connsiteX25628" fmla="*/ 1613342 w 6085020"/>
              <a:gd name="connsiteY25628" fmla="*/ 2404402 h 4885973"/>
              <a:gd name="connsiteX25629" fmla="*/ 1612150 w 6085020"/>
              <a:gd name="connsiteY25629" fmla="*/ 2405528 h 4885973"/>
              <a:gd name="connsiteX25630" fmla="*/ 1613101 w 6085020"/>
              <a:gd name="connsiteY25630" fmla="*/ 2404579 h 4885973"/>
              <a:gd name="connsiteX25631" fmla="*/ 1592184 w 6085020"/>
              <a:gd name="connsiteY25631" fmla="*/ 2435874 h 4885973"/>
              <a:gd name="connsiteX25632" fmla="*/ 1607967 w 6085020"/>
              <a:gd name="connsiteY25632" fmla="*/ 2435874 h 4885973"/>
              <a:gd name="connsiteX25633" fmla="*/ 1613342 w 6085020"/>
              <a:gd name="connsiteY25633" fmla="*/ 2404402 h 4885973"/>
              <a:gd name="connsiteX25634" fmla="*/ 3101116 w 6085020"/>
              <a:gd name="connsiteY25634" fmla="*/ 2404352 h 4885973"/>
              <a:gd name="connsiteX25635" fmla="*/ 3100698 w 6085020"/>
              <a:gd name="connsiteY25635" fmla="*/ 2404390 h 4885973"/>
              <a:gd name="connsiteX25636" fmla="*/ 3100508 w 6085020"/>
              <a:gd name="connsiteY25636" fmla="*/ 2405338 h 4885973"/>
              <a:gd name="connsiteX25637" fmla="*/ 3105642 w 6085020"/>
              <a:gd name="connsiteY25637" fmla="*/ 2408562 h 4885973"/>
              <a:gd name="connsiteX25638" fmla="*/ 3101116 w 6085020"/>
              <a:gd name="connsiteY25638" fmla="*/ 2404352 h 4885973"/>
              <a:gd name="connsiteX25639" fmla="*/ 3643026 w 6085020"/>
              <a:gd name="connsiteY25639" fmla="*/ 2404010 h 4885973"/>
              <a:gd name="connsiteX25640" fmla="*/ 3637511 w 6085020"/>
              <a:gd name="connsiteY25640" fmla="*/ 2407045 h 4885973"/>
              <a:gd name="connsiteX25641" fmla="*/ 3641314 w 6085020"/>
              <a:gd name="connsiteY25641" fmla="*/ 2404959 h 4885973"/>
              <a:gd name="connsiteX25642" fmla="*/ 3186459 w 6085020"/>
              <a:gd name="connsiteY25642" fmla="*/ 2403821 h 4885973"/>
              <a:gd name="connsiteX25643" fmla="*/ 3186649 w 6085020"/>
              <a:gd name="connsiteY25643" fmla="*/ 2404390 h 4885973"/>
              <a:gd name="connsiteX25644" fmla="*/ 3219927 w 6085020"/>
              <a:gd name="connsiteY25644" fmla="*/ 2411597 h 4885973"/>
              <a:gd name="connsiteX25645" fmla="*/ 3186459 w 6085020"/>
              <a:gd name="connsiteY25645" fmla="*/ 2403821 h 4885973"/>
              <a:gd name="connsiteX25646" fmla="*/ 1926188 w 6085020"/>
              <a:gd name="connsiteY25646" fmla="*/ 2402905 h 4885973"/>
              <a:gd name="connsiteX25647" fmla="*/ 1921535 w 6085020"/>
              <a:gd name="connsiteY25647" fmla="*/ 2406666 h 4885973"/>
              <a:gd name="connsiteX25648" fmla="*/ 1926188 w 6085020"/>
              <a:gd name="connsiteY25648" fmla="*/ 2402905 h 4885973"/>
              <a:gd name="connsiteX25649" fmla="*/ 2652317 w 6085020"/>
              <a:gd name="connsiteY25649" fmla="*/ 2402621 h 4885973"/>
              <a:gd name="connsiteX25650" fmla="*/ 2658013 w 6085020"/>
              <a:gd name="connsiteY25650" fmla="*/ 2405528 h 4885973"/>
              <a:gd name="connsiteX25651" fmla="*/ 2652317 w 6085020"/>
              <a:gd name="connsiteY25651" fmla="*/ 2402621 h 4885973"/>
              <a:gd name="connsiteX25652" fmla="*/ 1037116 w 6085020"/>
              <a:gd name="connsiteY25652" fmla="*/ 2401165 h 4885973"/>
              <a:gd name="connsiteX25653" fmla="*/ 1042630 w 6085020"/>
              <a:gd name="connsiteY25653" fmla="*/ 2404390 h 4885973"/>
              <a:gd name="connsiteX25654" fmla="*/ 1039838 w 6085020"/>
              <a:gd name="connsiteY25654" fmla="*/ 2408876 h 4885973"/>
              <a:gd name="connsiteX25655" fmla="*/ 1038452 w 6085020"/>
              <a:gd name="connsiteY25655" fmla="*/ 2409406 h 4885973"/>
              <a:gd name="connsiteX25656" fmla="*/ 1033883 w 6085020"/>
              <a:gd name="connsiteY25656" fmla="*/ 2406476 h 4885973"/>
              <a:gd name="connsiteX25657" fmla="*/ 1033868 w 6085020"/>
              <a:gd name="connsiteY25657" fmla="*/ 2406419 h 4885973"/>
              <a:gd name="connsiteX25658" fmla="*/ 1037116 w 6085020"/>
              <a:gd name="connsiteY25658" fmla="*/ 2401165 h 4885973"/>
              <a:gd name="connsiteX25659" fmla="*/ 645012 w 6085020"/>
              <a:gd name="connsiteY25659" fmla="*/ 2400976 h 4885973"/>
              <a:gd name="connsiteX25660" fmla="*/ 645012 w 6085020"/>
              <a:gd name="connsiteY25660" fmla="*/ 2400976 h 4885973"/>
              <a:gd name="connsiteX25661" fmla="*/ 838402 w 6085020"/>
              <a:gd name="connsiteY25661" fmla="*/ 2400786 h 4885973"/>
              <a:gd name="connsiteX25662" fmla="*/ 838402 w 6085020"/>
              <a:gd name="connsiteY25662" fmla="*/ 2400786 h 4885973"/>
              <a:gd name="connsiteX25663" fmla="*/ 1225561 w 6085020"/>
              <a:gd name="connsiteY25663" fmla="*/ 2400217 h 4885973"/>
              <a:gd name="connsiteX25664" fmla="*/ 1225561 w 6085020"/>
              <a:gd name="connsiteY25664" fmla="*/ 2400217 h 4885973"/>
              <a:gd name="connsiteX25665" fmla="*/ 2129947 w 6085020"/>
              <a:gd name="connsiteY25665" fmla="*/ 2399648 h 4885973"/>
              <a:gd name="connsiteX25666" fmla="*/ 2119298 w 6085020"/>
              <a:gd name="connsiteY25666" fmla="*/ 2415959 h 4885973"/>
              <a:gd name="connsiteX25667" fmla="*/ 2119298 w 6085020"/>
              <a:gd name="connsiteY25667" fmla="*/ 2415390 h 4885973"/>
              <a:gd name="connsiteX25668" fmla="*/ 2129947 w 6085020"/>
              <a:gd name="connsiteY25668" fmla="*/ 2399648 h 4885973"/>
              <a:gd name="connsiteX25669" fmla="*/ 2917387 w 6085020"/>
              <a:gd name="connsiteY25669" fmla="*/ 2399269 h 4885973"/>
              <a:gd name="connsiteX25670" fmla="*/ 2903886 w 6085020"/>
              <a:gd name="connsiteY25670" fmla="*/ 2409700 h 4885973"/>
              <a:gd name="connsiteX25671" fmla="*/ 2893427 w 6085020"/>
              <a:gd name="connsiteY25671" fmla="*/ 2415770 h 4885973"/>
              <a:gd name="connsiteX25672" fmla="*/ 2893427 w 6085020"/>
              <a:gd name="connsiteY25672" fmla="*/ 2414821 h 4885973"/>
              <a:gd name="connsiteX25673" fmla="*/ 2882969 w 6085020"/>
              <a:gd name="connsiteY25673" fmla="*/ 2414821 h 4885973"/>
              <a:gd name="connsiteX25674" fmla="*/ 2882969 w 6085020"/>
              <a:gd name="connsiteY25674" fmla="*/ 2425253 h 4885973"/>
              <a:gd name="connsiteX25675" fmla="*/ 2888863 w 6085020"/>
              <a:gd name="connsiteY25675" fmla="*/ 2425253 h 4885973"/>
              <a:gd name="connsiteX25676" fmla="*/ 2881447 w 6085020"/>
              <a:gd name="connsiteY25676" fmla="*/ 2451047 h 4885973"/>
              <a:gd name="connsiteX25677" fmla="*/ 2885631 w 6085020"/>
              <a:gd name="connsiteY25677" fmla="*/ 2451047 h 4885973"/>
              <a:gd name="connsiteX25678" fmla="*/ 2908830 w 6085020"/>
              <a:gd name="connsiteY25678" fmla="*/ 2419753 h 4885973"/>
              <a:gd name="connsiteX25679" fmla="*/ 2914344 w 6085020"/>
              <a:gd name="connsiteY25679" fmla="*/ 2419753 h 4885973"/>
              <a:gd name="connsiteX25680" fmla="*/ 2914344 w 6085020"/>
              <a:gd name="connsiteY25680" fmla="*/ 2411218 h 4885973"/>
              <a:gd name="connsiteX25681" fmla="*/ 2917767 w 6085020"/>
              <a:gd name="connsiteY25681" fmla="*/ 2407614 h 4885973"/>
              <a:gd name="connsiteX25682" fmla="*/ 2918338 w 6085020"/>
              <a:gd name="connsiteY25682" fmla="*/ 2402683 h 4885973"/>
              <a:gd name="connsiteX25683" fmla="*/ 3309977 w 6085020"/>
              <a:gd name="connsiteY25683" fmla="*/ 2398650 h 4885973"/>
              <a:gd name="connsiteX25684" fmla="*/ 3311582 w 6085020"/>
              <a:gd name="connsiteY25684" fmla="*/ 2415959 h 4885973"/>
              <a:gd name="connsiteX25685" fmla="*/ 3312152 w 6085020"/>
              <a:gd name="connsiteY25685" fmla="*/ 2415390 h 4885973"/>
              <a:gd name="connsiteX25686" fmla="*/ 3312152 w 6085020"/>
              <a:gd name="connsiteY25686" fmla="*/ 2404390 h 4885973"/>
              <a:gd name="connsiteX25687" fmla="*/ 3309977 w 6085020"/>
              <a:gd name="connsiteY25687" fmla="*/ 2398650 h 4885973"/>
              <a:gd name="connsiteX25688" fmla="*/ 946720 w 6085020"/>
              <a:gd name="connsiteY25688" fmla="*/ 2397633 h 4885973"/>
              <a:gd name="connsiteX25689" fmla="*/ 947932 w 6085020"/>
              <a:gd name="connsiteY25689" fmla="*/ 2410080 h 4885973"/>
              <a:gd name="connsiteX25690" fmla="*/ 946720 w 6085020"/>
              <a:gd name="connsiteY25690" fmla="*/ 2397633 h 4885973"/>
              <a:gd name="connsiteX25691" fmla="*/ 2560462 w 6085020"/>
              <a:gd name="connsiteY25691" fmla="*/ 2395475 h 4885973"/>
              <a:gd name="connsiteX25692" fmla="*/ 2560462 w 6085020"/>
              <a:gd name="connsiteY25692" fmla="*/ 2403441 h 4885973"/>
              <a:gd name="connsiteX25693" fmla="*/ 2548673 w 6085020"/>
              <a:gd name="connsiteY25693" fmla="*/ 2411976 h 4885973"/>
              <a:gd name="connsiteX25694" fmla="*/ 2608599 w 6085020"/>
              <a:gd name="connsiteY25694" fmla="*/ 2409923 h 4885973"/>
              <a:gd name="connsiteX25695" fmla="*/ 2622037 w 6085020"/>
              <a:gd name="connsiteY25695" fmla="*/ 2400092 h 4885973"/>
              <a:gd name="connsiteX25696" fmla="*/ 2624545 w 6085020"/>
              <a:gd name="connsiteY25696" fmla="*/ 2400027 h 4885973"/>
              <a:gd name="connsiteX25697" fmla="*/ 2622644 w 6085020"/>
              <a:gd name="connsiteY25697" fmla="*/ 2399648 h 4885973"/>
              <a:gd name="connsiteX25698" fmla="*/ 2622037 w 6085020"/>
              <a:gd name="connsiteY25698" fmla="*/ 2400092 h 4885973"/>
              <a:gd name="connsiteX25699" fmla="*/ 2566167 w 6085020"/>
              <a:gd name="connsiteY25699" fmla="*/ 2401545 h 4885973"/>
              <a:gd name="connsiteX25700" fmla="*/ 2560462 w 6085020"/>
              <a:gd name="connsiteY25700" fmla="*/ 2395475 h 4885973"/>
              <a:gd name="connsiteX25701" fmla="*/ 3098226 w 6085020"/>
              <a:gd name="connsiteY25701" fmla="*/ 2395286 h 4885973"/>
              <a:gd name="connsiteX25702" fmla="*/ 3073315 w 6085020"/>
              <a:gd name="connsiteY25702" fmla="*/ 2403631 h 4885973"/>
              <a:gd name="connsiteX25703" fmla="*/ 3073125 w 6085020"/>
              <a:gd name="connsiteY25703" fmla="*/ 2404579 h 4885973"/>
              <a:gd name="connsiteX25704" fmla="*/ 3077879 w 6085020"/>
              <a:gd name="connsiteY25704" fmla="*/ 2400786 h 4885973"/>
              <a:gd name="connsiteX25705" fmla="*/ 3088528 w 6085020"/>
              <a:gd name="connsiteY25705" fmla="*/ 2406286 h 4885973"/>
              <a:gd name="connsiteX25706" fmla="*/ 3098226 w 6085020"/>
              <a:gd name="connsiteY25706" fmla="*/ 2395286 h 4885973"/>
              <a:gd name="connsiteX25707" fmla="*/ 2343684 w 6085020"/>
              <a:gd name="connsiteY25707" fmla="*/ 2395096 h 4885973"/>
              <a:gd name="connsiteX25708" fmla="*/ 2343684 w 6085020"/>
              <a:gd name="connsiteY25708" fmla="*/ 2395096 h 4885973"/>
              <a:gd name="connsiteX25709" fmla="*/ 399139 w 6085020"/>
              <a:gd name="connsiteY25709" fmla="*/ 2394527 h 4885973"/>
              <a:gd name="connsiteX25710" fmla="*/ 399139 w 6085020"/>
              <a:gd name="connsiteY25710" fmla="*/ 2394527 h 4885973"/>
              <a:gd name="connsiteX25711" fmla="*/ 3550419 w 6085020"/>
              <a:gd name="connsiteY25711" fmla="*/ 2392441 h 4885973"/>
              <a:gd name="connsiteX25712" fmla="*/ 3553272 w 6085020"/>
              <a:gd name="connsiteY25712" fmla="*/ 2392441 h 4885973"/>
              <a:gd name="connsiteX25713" fmla="*/ 3555934 w 6085020"/>
              <a:gd name="connsiteY25713" fmla="*/ 2392441 h 4885973"/>
              <a:gd name="connsiteX25714" fmla="*/ 3550419 w 6085020"/>
              <a:gd name="connsiteY25714" fmla="*/ 2397941 h 4885973"/>
              <a:gd name="connsiteX25715" fmla="*/ 118848 w 6085020"/>
              <a:gd name="connsiteY25715" fmla="*/ 2390165 h 4885973"/>
              <a:gd name="connsiteX25716" fmla="*/ 96029 w 6085020"/>
              <a:gd name="connsiteY25716" fmla="*/ 2398131 h 4885973"/>
              <a:gd name="connsiteX25717" fmla="*/ 90515 w 6085020"/>
              <a:gd name="connsiteY25717" fmla="*/ 2395096 h 4885973"/>
              <a:gd name="connsiteX25718" fmla="*/ 95078 w 6085020"/>
              <a:gd name="connsiteY25718" fmla="*/ 2403062 h 4885973"/>
              <a:gd name="connsiteX25719" fmla="*/ 95078 w 6085020"/>
              <a:gd name="connsiteY25719" fmla="*/ 2406855 h 4885973"/>
              <a:gd name="connsiteX25720" fmla="*/ 118848 w 6085020"/>
              <a:gd name="connsiteY25720" fmla="*/ 2390165 h 4885973"/>
              <a:gd name="connsiteX25721" fmla="*/ 493267 w 6085020"/>
              <a:gd name="connsiteY25721" fmla="*/ 2389785 h 4885973"/>
              <a:gd name="connsiteX25722" fmla="*/ 493267 w 6085020"/>
              <a:gd name="connsiteY25722" fmla="*/ 2405528 h 4885973"/>
              <a:gd name="connsiteX25723" fmla="*/ 503726 w 6085020"/>
              <a:gd name="connsiteY25723" fmla="*/ 2389785 h 4885973"/>
              <a:gd name="connsiteX25724" fmla="*/ 1267205 w 6085020"/>
              <a:gd name="connsiteY25724" fmla="*/ 2389406 h 4885973"/>
              <a:gd name="connsiteX25725" fmla="*/ 1272340 w 6085020"/>
              <a:gd name="connsiteY25725" fmla="*/ 2410269 h 4885973"/>
              <a:gd name="connsiteX25726" fmla="*/ 1267205 w 6085020"/>
              <a:gd name="connsiteY25726" fmla="*/ 2389785 h 4885973"/>
              <a:gd name="connsiteX25727" fmla="*/ 3026917 w 6085020"/>
              <a:gd name="connsiteY25727" fmla="*/ 2388458 h 4885973"/>
              <a:gd name="connsiteX25728" fmla="*/ 3032432 w 6085020"/>
              <a:gd name="connsiteY25728" fmla="*/ 2394717 h 4885973"/>
              <a:gd name="connsiteX25729" fmla="*/ 3038137 w 6085020"/>
              <a:gd name="connsiteY25729" fmla="*/ 2400976 h 4885973"/>
              <a:gd name="connsiteX25730" fmla="*/ 3022924 w 6085020"/>
              <a:gd name="connsiteY25730" fmla="*/ 2413494 h 4885973"/>
              <a:gd name="connsiteX25731" fmla="*/ 3007901 w 6085020"/>
              <a:gd name="connsiteY25731" fmla="*/ 2416149 h 4885973"/>
              <a:gd name="connsiteX25732" fmla="*/ 2992879 w 6085020"/>
              <a:gd name="connsiteY25732" fmla="*/ 2418615 h 4885973"/>
              <a:gd name="connsiteX25733" fmla="*/ 3004289 w 6085020"/>
              <a:gd name="connsiteY25733" fmla="*/ 2408752 h 4885973"/>
              <a:gd name="connsiteX25734" fmla="*/ 3016972 w 6085020"/>
              <a:gd name="connsiteY25734" fmla="*/ 2397508 h 4885973"/>
              <a:gd name="connsiteX25735" fmla="*/ 3017029 w 6085020"/>
              <a:gd name="connsiteY25735" fmla="*/ 2397562 h 4885973"/>
              <a:gd name="connsiteX25736" fmla="*/ 3017050 w 6085020"/>
              <a:gd name="connsiteY25736" fmla="*/ 2397439 h 4885973"/>
              <a:gd name="connsiteX25737" fmla="*/ 3021403 w 6085020"/>
              <a:gd name="connsiteY25737" fmla="*/ 2393579 h 4885973"/>
              <a:gd name="connsiteX25738" fmla="*/ 3037946 w 6085020"/>
              <a:gd name="connsiteY25738" fmla="*/ 2386561 h 4885973"/>
              <a:gd name="connsiteX25739" fmla="*/ 3038224 w 6085020"/>
              <a:gd name="connsiteY25739" fmla="*/ 2386922 h 4885973"/>
              <a:gd name="connsiteX25740" fmla="*/ 3037946 w 6085020"/>
              <a:gd name="connsiteY25740" fmla="*/ 2387320 h 4885973"/>
              <a:gd name="connsiteX25741" fmla="*/ 1523157 w 6085020"/>
              <a:gd name="connsiteY25741" fmla="*/ 2385423 h 4885973"/>
              <a:gd name="connsiteX25742" fmla="*/ 1523312 w 6085020"/>
              <a:gd name="connsiteY25742" fmla="*/ 2385701 h 4885973"/>
              <a:gd name="connsiteX25743" fmla="*/ 1513839 w 6085020"/>
              <a:gd name="connsiteY25743" fmla="*/ 2397372 h 4885973"/>
              <a:gd name="connsiteX25744" fmla="*/ 1508134 w 6085020"/>
              <a:gd name="connsiteY25744" fmla="*/ 2410649 h 4885973"/>
              <a:gd name="connsiteX25745" fmla="*/ 1517642 w 6085020"/>
              <a:gd name="connsiteY25745" fmla="*/ 2404200 h 4885973"/>
              <a:gd name="connsiteX25746" fmla="*/ 1528291 w 6085020"/>
              <a:gd name="connsiteY25746" fmla="*/ 2406855 h 4885973"/>
              <a:gd name="connsiteX25747" fmla="*/ 1527864 w 6085020"/>
              <a:gd name="connsiteY25747" fmla="*/ 2393864 h 4885973"/>
              <a:gd name="connsiteX25748" fmla="*/ 1523312 w 6085020"/>
              <a:gd name="connsiteY25748" fmla="*/ 2385701 h 4885973"/>
              <a:gd name="connsiteX25749" fmla="*/ 1523537 w 6085020"/>
              <a:gd name="connsiteY25749" fmla="*/ 2385423 h 4885973"/>
              <a:gd name="connsiteX25750" fmla="*/ 283524 w 6085020"/>
              <a:gd name="connsiteY25750" fmla="*/ 2385423 h 4885973"/>
              <a:gd name="connsiteX25751" fmla="*/ 283524 w 6085020"/>
              <a:gd name="connsiteY25751" fmla="*/ 2385423 h 4885973"/>
              <a:gd name="connsiteX25752" fmla="*/ 1832542 w 6085020"/>
              <a:gd name="connsiteY25752" fmla="*/ 2385044 h 4885973"/>
              <a:gd name="connsiteX25753" fmla="*/ 1832542 w 6085020"/>
              <a:gd name="connsiteY25753" fmla="*/ 2395475 h 4885973"/>
              <a:gd name="connsiteX25754" fmla="*/ 1843000 w 6085020"/>
              <a:gd name="connsiteY25754" fmla="*/ 2395475 h 4885973"/>
              <a:gd name="connsiteX25755" fmla="*/ 1843000 w 6085020"/>
              <a:gd name="connsiteY25755" fmla="*/ 2385044 h 4885973"/>
              <a:gd name="connsiteX25756" fmla="*/ 2647554 w 6085020"/>
              <a:gd name="connsiteY25756" fmla="*/ 2384665 h 4885973"/>
              <a:gd name="connsiteX25757" fmla="*/ 2647554 w 6085020"/>
              <a:gd name="connsiteY25757" fmla="*/ 2395096 h 4885973"/>
              <a:gd name="connsiteX25758" fmla="*/ 2658013 w 6085020"/>
              <a:gd name="connsiteY25758" fmla="*/ 2395096 h 4885973"/>
              <a:gd name="connsiteX25759" fmla="*/ 2658013 w 6085020"/>
              <a:gd name="connsiteY25759" fmla="*/ 2384665 h 4885973"/>
              <a:gd name="connsiteX25760" fmla="*/ 926825 w 6085020"/>
              <a:gd name="connsiteY25760" fmla="*/ 2384095 h 4885973"/>
              <a:gd name="connsiteX25761" fmla="*/ 926825 w 6085020"/>
              <a:gd name="connsiteY25761" fmla="*/ 2394527 h 4885973"/>
              <a:gd name="connsiteX25762" fmla="*/ 937283 w 6085020"/>
              <a:gd name="connsiteY25762" fmla="*/ 2394527 h 4885973"/>
              <a:gd name="connsiteX25763" fmla="*/ 937283 w 6085020"/>
              <a:gd name="connsiteY25763" fmla="*/ 2384095 h 4885973"/>
              <a:gd name="connsiteX25764" fmla="*/ 70738 w 6085020"/>
              <a:gd name="connsiteY25764" fmla="*/ 2383906 h 4885973"/>
              <a:gd name="connsiteX25765" fmla="*/ 55145 w 6085020"/>
              <a:gd name="connsiteY25765" fmla="*/ 2399458 h 4885973"/>
              <a:gd name="connsiteX25766" fmla="*/ 69788 w 6085020"/>
              <a:gd name="connsiteY25766" fmla="*/ 2384665 h 4885973"/>
              <a:gd name="connsiteX25767" fmla="*/ 3041105 w 6085020"/>
              <a:gd name="connsiteY25767" fmla="*/ 2382801 h 4885973"/>
              <a:gd name="connsiteX25768" fmla="*/ 3048405 w 6085020"/>
              <a:gd name="connsiteY25768" fmla="*/ 2401924 h 4885973"/>
              <a:gd name="connsiteX25769" fmla="*/ 3043533 w 6085020"/>
              <a:gd name="connsiteY25769" fmla="*/ 2393816 h 4885973"/>
              <a:gd name="connsiteX25770" fmla="*/ 3038224 w 6085020"/>
              <a:gd name="connsiteY25770" fmla="*/ 2386922 h 4885973"/>
              <a:gd name="connsiteX25771" fmla="*/ 448960 w 6085020"/>
              <a:gd name="connsiteY25771" fmla="*/ 2380681 h 4885973"/>
              <a:gd name="connsiteX25772" fmla="*/ 454072 w 6085020"/>
              <a:gd name="connsiteY25772" fmla="*/ 2388838 h 4885973"/>
              <a:gd name="connsiteX25773" fmla="*/ 453714 w 6085020"/>
              <a:gd name="connsiteY25773" fmla="*/ 2390354 h 4885973"/>
              <a:gd name="connsiteX25774" fmla="*/ 454665 w 6085020"/>
              <a:gd name="connsiteY25774" fmla="*/ 2389785 h 4885973"/>
              <a:gd name="connsiteX25775" fmla="*/ 454072 w 6085020"/>
              <a:gd name="connsiteY25775" fmla="*/ 2388838 h 4885973"/>
              <a:gd name="connsiteX25776" fmla="*/ 455996 w 6085020"/>
              <a:gd name="connsiteY25776" fmla="*/ 2380681 h 4885973"/>
              <a:gd name="connsiteX25777" fmla="*/ 2897230 w 6085020"/>
              <a:gd name="connsiteY25777" fmla="*/ 2380302 h 4885973"/>
              <a:gd name="connsiteX25778" fmla="*/ 2892286 w 6085020"/>
              <a:gd name="connsiteY25778" fmla="*/ 2383716 h 4885973"/>
              <a:gd name="connsiteX25779" fmla="*/ 2890575 w 6085020"/>
              <a:gd name="connsiteY25779" fmla="*/ 2385044 h 4885973"/>
              <a:gd name="connsiteX25780" fmla="*/ 2903696 w 6085020"/>
              <a:gd name="connsiteY25780" fmla="*/ 2380302 h 4885973"/>
              <a:gd name="connsiteX25781" fmla="*/ 2449791 w 6085020"/>
              <a:gd name="connsiteY25781" fmla="*/ 2379354 h 4885973"/>
              <a:gd name="connsiteX25782" fmla="*/ 2434008 w 6085020"/>
              <a:gd name="connsiteY25782" fmla="*/ 2395096 h 4885973"/>
              <a:gd name="connsiteX25783" fmla="*/ 2428874 w 6085020"/>
              <a:gd name="connsiteY25783" fmla="*/ 2395096 h 4885973"/>
              <a:gd name="connsiteX25784" fmla="*/ 2453975 w 6085020"/>
              <a:gd name="connsiteY25784" fmla="*/ 2410649 h 4885973"/>
              <a:gd name="connsiteX25785" fmla="*/ 2454925 w 6085020"/>
              <a:gd name="connsiteY25785" fmla="*/ 2410649 h 4885973"/>
              <a:gd name="connsiteX25786" fmla="*/ 2449791 w 6085020"/>
              <a:gd name="connsiteY25786" fmla="*/ 2379354 h 4885973"/>
              <a:gd name="connsiteX25787" fmla="*/ 1586099 w 6085020"/>
              <a:gd name="connsiteY25787" fmla="*/ 2379354 h 4885973"/>
              <a:gd name="connsiteX25788" fmla="*/ 1596557 w 6085020"/>
              <a:gd name="connsiteY25788" fmla="*/ 2395096 h 4885973"/>
              <a:gd name="connsiteX25789" fmla="*/ 1586099 w 6085020"/>
              <a:gd name="connsiteY25789" fmla="*/ 2379354 h 4885973"/>
              <a:gd name="connsiteX25790" fmla="*/ 1340416 w 6085020"/>
              <a:gd name="connsiteY25790" fmla="*/ 2379354 h 4885973"/>
              <a:gd name="connsiteX25791" fmla="*/ 1340986 w 6085020"/>
              <a:gd name="connsiteY25791" fmla="*/ 2380112 h 4885973"/>
              <a:gd name="connsiteX25792" fmla="*/ 1346121 w 6085020"/>
              <a:gd name="connsiteY25792" fmla="*/ 2411407 h 4885973"/>
              <a:gd name="connsiteX25793" fmla="*/ 1340416 w 6085020"/>
              <a:gd name="connsiteY25793" fmla="*/ 2379354 h 4885973"/>
              <a:gd name="connsiteX25794" fmla="*/ 3083299 w 6085020"/>
              <a:gd name="connsiteY25794" fmla="*/ 2377932 h 4885973"/>
              <a:gd name="connsiteX25795" fmla="*/ 3087007 w 6085020"/>
              <a:gd name="connsiteY25795" fmla="*/ 2394717 h 4885973"/>
              <a:gd name="connsiteX25796" fmla="*/ 3083299 w 6085020"/>
              <a:gd name="connsiteY25796" fmla="*/ 2377932 h 4885973"/>
              <a:gd name="connsiteX25797" fmla="*/ 373658 w 6085020"/>
              <a:gd name="connsiteY25797" fmla="*/ 2376509 h 4885973"/>
              <a:gd name="connsiteX25798" fmla="*/ 373658 w 6085020"/>
              <a:gd name="connsiteY25798" fmla="*/ 2386940 h 4885973"/>
              <a:gd name="connsiteX25799" fmla="*/ 384117 w 6085020"/>
              <a:gd name="connsiteY25799" fmla="*/ 2386940 h 4885973"/>
              <a:gd name="connsiteX25800" fmla="*/ 384117 w 6085020"/>
              <a:gd name="connsiteY25800" fmla="*/ 2376509 h 4885973"/>
              <a:gd name="connsiteX25801" fmla="*/ 174882 w 6085020"/>
              <a:gd name="connsiteY25801" fmla="*/ 2375593 h 4885973"/>
              <a:gd name="connsiteX25802" fmla="*/ 179508 w 6085020"/>
              <a:gd name="connsiteY25802" fmla="*/ 2379354 h 4885973"/>
              <a:gd name="connsiteX25803" fmla="*/ 174882 w 6085020"/>
              <a:gd name="connsiteY25803" fmla="*/ 2375593 h 4885973"/>
              <a:gd name="connsiteX25804" fmla="*/ 3059624 w 6085020"/>
              <a:gd name="connsiteY25804" fmla="*/ 2375561 h 4885973"/>
              <a:gd name="connsiteX25805" fmla="*/ 3061811 w 6085020"/>
              <a:gd name="connsiteY25805" fmla="*/ 2375845 h 4885973"/>
              <a:gd name="connsiteX25806" fmla="*/ 3061526 w 6085020"/>
              <a:gd name="connsiteY25806" fmla="*/ 2378026 h 4885973"/>
              <a:gd name="connsiteX25807" fmla="*/ 3059624 w 6085020"/>
              <a:gd name="connsiteY25807" fmla="*/ 2377837 h 4885973"/>
              <a:gd name="connsiteX25808" fmla="*/ 3059491 w 6085020"/>
              <a:gd name="connsiteY25808" fmla="*/ 2377704 h 4885973"/>
              <a:gd name="connsiteX25809" fmla="*/ 3059624 w 6085020"/>
              <a:gd name="connsiteY25809" fmla="*/ 2375561 h 4885973"/>
              <a:gd name="connsiteX25810" fmla="*/ 272875 w 6085020"/>
              <a:gd name="connsiteY25810" fmla="*/ 2374992 h 4885973"/>
              <a:gd name="connsiteX25811" fmla="*/ 272875 w 6085020"/>
              <a:gd name="connsiteY25811" fmla="*/ 2374992 h 4885973"/>
              <a:gd name="connsiteX25812" fmla="*/ 1968504 w 6085020"/>
              <a:gd name="connsiteY25812" fmla="*/ 2374233 h 4885973"/>
              <a:gd name="connsiteX25813" fmla="*/ 1968504 w 6085020"/>
              <a:gd name="connsiteY25813" fmla="*/ 2384665 h 4885973"/>
              <a:gd name="connsiteX25814" fmla="*/ 1977632 w 6085020"/>
              <a:gd name="connsiteY25814" fmla="*/ 2384665 h 4885973"/>
              <a:gd name="connsiteX25815" fmla="*/ 1977632 w 6085020"/>
              <a:gd name="connsiteY25815" fmla="*/ 2374233 h 4885973"/>
              <a:gd name="connsiteX25816" fmla="*/ 1445192 w 6085020"/>
              <a:gd name="connsiteY25816" fmla="*/ 2374233 h 4885973"/>
              <a:gd name="connsiteX25817" fmla="*/ 1445192 w 6085020"/>
              <a:gd name="connsiteY25817" fmla="*/ 2374233 h 4885973"/>
              <a:gd name="connsiteX25818" fmla="*/ 2682543 w 6085020"/>
              <a:gd name="connsiteY25818" fmla="*/ 2372905 h 4885973"/>
              <a:gd name="connsiteX25819" fmla="*/ 2681212 w 6085020"/>
              <a:gd name="connsiteY25819" fmla="*/ 2374423 h 4885973"/>
              <a:gd name="connsiteX25820" fmla="*/ 2680261 w 6085020"/>
              <a:gd name="connsiteY25820" fmla="*/ 2374802 h 4885973"/>
              <a:gd name="connsiteX25821" fmla="*/ 2681478 w 6085020"/>
              <a:gd name="connsiteY25821" fmla="*/ 2377192 h 4885973"/>
              <a:gd name="connsiteX25822" fmla="*/ 2681783 w 6085020"/>
              <a:gd name="connsiteY25822" fmla="*/ 2377267 h 4885973"/>
              <a:gd name="connsiteX25823" fmla="*/ 2683874 w 6085020"/>
              <a:gd name="connsiteY25823" fmla="*/ 2376130 h 4885973"/>
              <a:gd name="connsiteX25824" fmla="*/ 2683874 w 6085020"/>
              <a:gd name="connsiteY25824" fmla="*/ 2374612 h 4885973"/>
              <a:gd name="connsiteX25825" fmla="*/ 2682543 w 6085020"/>
              <a:gd name="connsiteY25825" fmla="*/ 2372905 h 4885973"/>
              <a:gd name="connsiteX25826" fmla="*/ 873391 w 6085020"/>
              <a:gd name="connsiteY25826" fmla="*/ 2371578 h 4885973"/>
              <a:gd name="connsiteX25827" fmla="*/ 871109 w 6085020"/>
              <a:gd name="connsiteY25827" fmla="*/ 2392441 h 4885973"/>
              <a:gd name="connsiteX25828" fmla="*/ 871109 w 6085020"/>
              <a:gd name="connsiteY25828" fmla="*/ 2393010 h 4885973"/>
              <a:gd name="connsiteX25829" fmla="*/ 880617 w 6085020"/>
              <a:gd name="connsiteY25829" fmla="*/ 2371578 h 4885973"/>
              <a:gd name="connsiteX25830" fmla="*/ 1931994 w 6085020"/>
              <a:gd name="connsiteY25830" fmla="*/ 2370060 h 4885973"/>
              <a:gd name="connsiteX25831" fmla="*/ 1931994 w 6085020"/>
              <a:gd name="connsiteY25831" fmla="*/ 2370060 h 4885973"/>
              <a:gd name="connsiteX25832" fmla="*/ 2553427 w 6085020"/>
              <a:gd name="connsiteY25832" fmla="*/ 2369871 h 4885973"/>
              <a:gd name="connsiteX25833" fmla="*/ 2527185 w 6085020"/>
              <a:gd name="connsiteY25833" fmla="*/ 2385613 h 4885973"/>
              <a:gd name="connsiteX25834" fmla="*/ 2549300 w 6085020"/>
              <a:gd name="connsiteY25834" fmla="*/ 2383266 h 4885973"/>
              <a:gd name="connsiteX25835" fmla="*/ 2558175 w 6085020"/>
              <a:gd name="connsiteY25835" fmla="*/ 2379517 h 4885973"/>
              <a:gd name="connsiteX25836" fmla="*/ 2558561 w 6085020"/>
              <a:gd name="connsiteY25836" fmla="*/ 2380302 h 4885973"/>
              <a:gd name="connsiteX25837" fmla="*/ 2558561 w 6085020"/>
              <a:gd name="connsiteY25837" fmla="*/ 2379354 h 4885973"/>
              <a:gd name="connsiteX25838" fmla="*/ 2558175 w 6085020"/>
              <a:gd name="connsiteY25838" fmla="*/ 2379517 h 4885973"/>
              <a:gd name="connsiteX25839" fmla="*/ 1048253 w 6085020"/>
              <a:gd name="connsiteY25839" fmla="*/ 2369744 h 4885973"/>
              <a:gd name="connsiteX25840" fmla="*/ 1051843 w 6085020"/>
              <a:gd name="connsiteY25840" fmla="*/ 2374052 h 4885973"/>
              <a:gd name="connsiteX25841" fmla="*/ 1050177 w 6085020"/>
              <a:gd name="connsiteY25841" fmla="*/ 2373925 h 4885973"/>
              <a:gd name="connsiteX25842" fmla="*/ 3542623 w 6085020"/>
              <a:gd name="connsiteY25842" fmla="*/ 2369681 h 4885973"/>
              <a:gd name="connsiteX25843" fmla="*/ 3549088 w 6085020"/>
              <a:gd name="connsiteY25843" fmla="*/ 2369681 h 4885973"/>
              <a:gd name="connsiteX25844" fmla="*/ 3549088 w 6085020"/>
              <a:gd name="connsiteY25844" fmla="*/ 2377647 h 4885973"/>
              <a:gd name="connsiteX25845" fmla="*/ 3549088 w 6085020"/>
              <a:gd name="connsiteY25845" fmla="*/ 2378216 h 4885973"/>
              <a:gd name="connsiteX25846" fmla="*/ 3547205 w 6085020"/>
              <a:gd name="connsiteY25846" fmla="*/ 2381801 h 4885973"/>
              <a:gd name="connsiteX25847" fmla="*/ 3538059 w 6085020"/>
              <a:gd name="connsiteY25847" fmla="*/ 2381630 h 4885973"/>
              <a:gd name="connsiteX25848" fmla="*/ 3538059 w 6085020"/>
              <a:gd name="connsiteY25848" fmla="*/ 2371388 h 4885973"/>
              <a:gd name="connsiteX25849" fmla="*/ 3542623 w 6085020"/>
              <a:gd name="connsiteY25849" fmla="*/ 2369681 h 4885973"/>
              <a:gd name="connsiteX25850" fmla="*/ 2103706 w 6085020"/>
              <a:gd name="connsiteY25850" fmla="*/ 2368922 h 4885973"/>
              <a:gd name="connsiteX25851" fmla="*/ 2103325 w 6085020"/>
              <a:gd name="connsiteY25851" fmla="*/ 2369112 h 4885973"/>
              <a:gd name="connsiteX25852" fmla="*/ 2092867 w 6085020"/>
              <a:gd name="connsiteY25852" fmla="*/ 2369112 h 4885973"/>
              <a:gd name="connsiteX25853" fmla="*/ 2098191 w 6085020"/>
              <a:gd name="connsiteY25853" fmla="*/ 2400407 h 4885973"/>
              <a:gd name="connsiteX25854" fmla="*/ 2103706 w 6085020"/>
              <a:gd name="connsiteY25854" fmla="*/ 2368922 h 4885973"/>
              <a:gd name="connsiteX25855" fmla="*/ 2077654 w 6085020"/>
              <a:gd name="connsiteY25855" fmla="*/ 2368922 h 4885973"/>
              <a:gd name="connsiteX25856" fmla="*/ 2056737 w 6085020"/>
              <a:gd name="connsiteY25856" fmla="*/ 2374233 h 4885973"/>
              <a:gd name="connsiteX25857" fmla="*/ 2072330 w 6085020"/>
              <a:gd name="connsiteY25857" fmla="*/ 2384665 h 4885973"/>
              <a:gd name="connsiteX25858" fmla="*/ 2077654 w 6085020"/>
              <a:gd name="connsiteY25858" fmla="*/ 2379354 h 4885973"/>
              <a:gd name="connsiteX25859" fmla="*/ 1737654 w 6085020"/>
              <a:gd name="connsiteY25859" fmla="*/ 2368922 h 4885973"/>
              <a:gd name="connsiteX25860" fmla="*/ 1737654 w 6085020"/>
              <a:gd name="connsiteY25860" fmla="*/ 2368922 h 4885973"/>
              <a:gd name="connsiteX25861" fmla="*/ 3588641 w 6085020"/>
              <a:gd name="connsiteY25861" fmla="*/ 2368543 h 4885973"/>
              <a:gd name="connsiteX25862" fmla="*/ 3588641 w 6085020"/>
              <a:gd name="connsiteY25862" fmla="*/ 2368543 h 4885973"/>
              <a:gd name="connsiteX25863" fmla="*/ 3699122 w 6085020"/>
              <a:gd name="connsiteY25863" fmla="*/ 2368353 h 4885973"/>
              <a:gd name="connsiteX25864" fmla="*/ 3699122 w 6085020"/>
              <a:gd name="connsiteY25864" fmla="*/ 2368353 h 4885973"/>
              <a:gd name="connsiteX25865" fmla="*/ 3374904 w 6085020"/>
              <a:gd name="connsiteY25865" fmla="*/ 2368353 h 4885973"/>
              <a:gd name="connsiteX25866" fmla="*/ 3358551 w 6085020"/>
              <a:gd name="connsiteY25866" fmla="*/ 2389785 h 4885973"/>
              <a:gd name="connsiteX25867" fmla="*/ 3359121 w 6085020"/>
              <a:gd name="connsiteY25867" fmla="*/ 2389217 h 4885973"/>
              <a:gd name="connsiteX25868" fmla="*/ 3374904 w 6085020"/>
              <a:gd name="connsiteY25868" fmla="*/ 2368353 h 4885973"/>
              <a:gd name="connsiteX25869" fmla="*/ 2145540 w 6085020"/>
              <a:gd name="connsiteY25869" fmla="*/ 2368353 h 4885973"/>
              <a:gd name="connsiteX25870" fmla="*/ 2145540 w 6085020"/>
              <a:gd name="connsiteY25870" fmla="*/ 2400217 h 4885973"/>
              <a:gd name="connsiteX25871" fmla="*/ 2145540 w 6085020"/>
              <a:gd name="connsiteY25871" fmla="*/ 2399648 h 4885973"/>
              <a:gd name="connsiteX25872" fmla="*/ 2145540 w 6085020"/>
              <a:gd name="connsiteY25872" fmla="*/ 2368353 h 4885973"/>
              <a:gd name="connsiteX25873" fmla="*/ 3022243 w 6085020"/>
              <a:gd name="connsiteY25873" fmla="*/ 2365583 h 4885973"/>
              <a:gd name="connsiteX25874" fmla="*/ 3018767 w 6085020"/>
              <a:gd name="connsiteY25874" fmla="*/ 2387187 h 4885973"/>
              <a:gd name="connsiteX25875" fmla="*/ 3017050 w 6085020"/>
              <a:gd name="connsiteY25875" fmla="*/ 2397439 h 4885973"/>
              <a:gd name="connsiteX25876" fmla="*/ 3016972 w 6085020"/>
              <a:gd name="connsiteY25876" fmla="*/ 2397508 h 4885973"/>
              <a:gd name="connsiteX25877" fmla="*/ 3011200 w 6085020"/>
              <a:gd name="connsiteY25877" fmla="*/ 2391961 h 4885973"/>
              <a:gd name="connsiteX25878" fmla="*/ 3017029 w 6085020"/>
              <a:gd name="connsiteY25878" fmla="*/ 2366836 h 4885973"/>
              <a:gd name="connsiteX25879" fmla="*/ 3022243 w 6085020"/>
              <a:gd name="connsiteY25879" fmla="*/ 2365583 h 4885973"/>
              <a:gd name="connsiteX25880" fmla="*/ 1574879 w 6085020"/>
              <a:gd name="connsiteY25880" fmla="*/ 2364181 h 4885973"/>
              <a:gd name="connsiteX25881" fmla="*/ 1574879 w 6085020"/>
              <a:gd name="connsiteY25881" fmla="*/ 2364181 h 4885973"/>
              <a:gd name="connsiteX25882" fmla="*/ 90705 w 6085020"/>
              <a:gd name="connsiteY25882" fmla="*/ 2363801 h 4885973"/>
              <a:gd name="connsiteX25883" fmla="*/ 90705 w 6085020"/>
              <a:gd name="connsiteY25883" fmla="*/ 2363801 h 4885973"/>
              <a:gd name="connsiteX25884" fmla="*/ 3013416 w 6085020"/>
              <a:gd name="connsiteY25884" fmla="*/ 2362474 h 4885973"/>
              <a:gd name="connsiteX25885" fmla="*/ 3013606 w 6085020"/>
              <a:gd name="connsiteY25885" fmla="*/ 2362474 h 4885973"/>
              <a:gd name="connsiteX25886" fmla="*/ 3015508 w 6085020"/>
              <a:gd name="connsiteY25886" fmla="*/ 2362474 h 4885973"/>
              <a:gd name="connsiteX25887" fmla="*/ 3015508 w 6085020"/>
              <a:gd name="connsiteY25887" fmla="*/ 2364560 h 4885973"/>
              <a:gd name="connsiteX25888" fmla="*/ 3015280 w 6085020"/>
              <a:gd name="connsiteY25888" fmla="*/ 2364788 h 4885973"/>
              <a:gd name="connsiteX25889" fmla="*/ 3013416 w 6085020"/>
              <a:gd name="connsiteY25889" fmla="*/ 2364560 h 4885973"/>
              <a:gd name="connsiteX25890" fmla="*/ 3013416 w 6085020"/>
              <a:gd name="connsiteY25890" fmla="*/ 2362474 h 4885973"/>
              <a:gd name="connsiteX25891" fmla="*/ 1665204 w 6085020"/>
              <a:gd name="connsiteY25891" fmla="*/ 2362094 h 4885973"/>
              <a:gd name="connsiteX25892" fmla="*/ 1665204 w 6085020"/>
              <a:gd name="connsiteY25892" fmla="*/ 2382958 h 4885973"/>
              <a:gd name="connsiteX25893" fmla="*/ 1664443 w 6085020"/>
              <a:gd name="connsiteY25893" fmla="*/ 2363801 h 4885973"/>
              <a:gd name="connsiteX25894" fmla="*/ 701299 w 6085020"/>
              <a:gd name="connsiteY25894" fmla="*/ 2362023 h 4885973"/>
              <a:gd name="connsiteX25895" fmla="*/ 702440 w 6085020"/>
              <a:gd name="connsiteY25895" fmla="*/ 2374612 h 4885973"/>
              <a:gd name="connsiteX25896" fmla="*/ 701299 w 6085020"/>
              <a:gd name="connsiteY25896" fmla="*/ 2362023 h 4885973"/>
              <a:gd name="connsiteX25897" fmla="*/ 3200911 w 6085020"/>
              <a:gd name="connsiteY25897" fmla="*/ 2361525 h 4885973"/>
              <a:gd name="connsiteX25898" fmla="*/ 3181705 w 6085020"/>
              <a:gd name="connsiteY25898" fmla="*/ 2368164 h 4885973"/>
              <a:gd name="connsiteX25899" fmla="*/ 3181895 w 6085020"/>
              <a:gd name="connsiteY25899" fmla="*/ 2368733 h 4885973"/>
              <a:gd name="connsiteX25900" fmla="*/ 3200911 w 6085020"/>
              <a:gd name="connsiteY25900" fmla="*/ 2361525 h 4885973"/>
              <a:gd name="connsiteX25901" fmla="*/ 1309040 w 6085020"/>
              <a:gd name="connsiteY25901" fmla="*/ 2361525 h 4885973"/>
              <a:gd name="connsiteX25902" fmla="*/ 1313794 w 6085020"/>
              <a:gd name="connsiteY25902" fmla="*/ 2380492 h 4885973"/>
              <a:gd name="connsiteX25903" fmla="*/ 1309040 w 6085020"/>
              <a:gd name="connsiteY25903" fmla="*/ 2361525 h 4885973"/>
              <a:gd name="connsiteX25904" fmla="*/ 2271044 w 6085020"/>
              <a:gd name="connsiteY25904" fmla="*/ 2359249 h 4885973"/>
              <a:gd name="connsiteX25905" fmla="*/ 2277295 w 6085020"/>
              <a:gd name="connsiteY25905" fmla="*/ 2375869 h 4885973"/>
              <a:gd name="connsiteX25906" fmla="*/ 2290798 w 6085020"/>
              <a:gd name="connsiteY25906" fmla="*/ 2383967 h 4885973"/>
              <a:gd name="connsiteX25907" fmla="*/ 2291961 w 6085020"/>
              <a:gd name="connsiteY25907" fmla="*/ 2385423 h 4885973"/>
              <a:gd name="connsiteX25908" fmla="*/ 2291961 w 6085020"/>
              <a:gd name="connsiteY25908" fmla="*/ 2384665 h 4885973"/>
              <a:gd name="connsiteX25909" fmla="*/ 2290798 w 6085020"/>
              <a:gd name="connsiteY25909" fmla="*/ 2383967 h 4885973"/>
              <a:gd name="connsiteX25910" fmla="*/ 272875 w 6085020"/>
              <a:gd name="connsiteY25910" fmla="*/ 2359249 h 4885973"/>
              <a:gd name="connsiteX25911" fmla="*/ 272875 w 6085020"/>
              <a:gd name="connsiteY25911" fmla="*/ 2359249 h 4885973"/>
              <a:gd name="connsiteX25912" fmla="*/ 2176155 w 6085020"/>
              <a:gd name="connsiteY25912" fmla="*/ 2359060 h 4885973"/>
              <a:gd name="connsiteX25913" fmla="*/ 2165697 w 6085020"/>
              <a:gd name="connsiteY25913" fmla="*/ 2390354 h 4885973"/>
              <a:gd name="connsiteX25914" fmla="*/ 2177864 w 6085020"/>
              <a:gd name="connsiteY25914" fmla="*/ 2385047 h 4885973"/>
              <a:gd name="connsiteX25915" fmla="*/ 2186488 w 6085020"/>
              <a:gd name="connsiteY25915" fmla="*/ 2384679 h 4885973"/>
              <a:gd name="connsiteX25916" fmla="*/ 2186614 w 6085020"/>
              <a:gd name="connsiteY25916" fmla="*/ 2385234 h 4885973"/>
              <a:gd name="connsiteX25917" fmla="*/ 2186804 w 6085020"/>
              <a:gd name="connsiteY25917" fmla="*/ 2384665 h 4885973"/>
              <a:gd name="connsiteX25918" fmla="*/ 2186488 w 6085020"/>
              <a:gd name="connsiteY25918" fmla="*/ 2384679 h 4885973"/>
              <a:gd name="connsiteX25919" fmla="*/ 2183239 w 6085020"/>
              <a:gd name="connsiteY25919" fmla="*/ 2370369 h 4885973"/>
              <a:gd name="connsiteX25920" fmla="*/ 2176155 w 6085020"/>
              <a:gd name="connsiteY25920" fmla="*/ 2359060 h 4885973"/>
              <a:gd name="connsiteX25921" fmla="*/ 1868862 w 6085020"/>
              <a:gd name="connsiteY25921" fmla="*/ 2358491 h 4885973"/>
              <a:gd name="connsiteX25922" fmla="*/ 1868862 w 6085020"/>
              <a:gd name="connsiteY25922" fmla="*/ 2358491 h 4885973"/>
              <a:gd name="connsiteX25923" fmla="*/ 1094543 w 6085020"/>
              <a:gd name="connsiteY25923" fmla="*/ 2358491 h 4885973"/>
              <a:gd name="connsiteX25924" fmla="*/ 1094543 w 6085020"/>
              <a:gd name="connsiteY25924" fmla="*/ 2359439 h 4885973"/>
              <a:gd name="connsiteX25925" fmla="*/ 1105002 w 6085020"/>
              <a:gd name="connsiteY25925" fmla="*/ 2375181 h 4885973"/>
              <a:gd name="connsiteX25926" fmla="*/ 1094543 w 6085020"/>
              <a:gd name="connsiteY25926" fmla="*/ 2358491 h 4885973"/>
              <a:gd name="connsiteX25927" fmla="*/ 2496451 w 6085020"/>
              <a:gd name="connsiteY25927" fmla="*/ 2358254 h 4885973"/>
              <a:gd name="connsiteX25928" fmla="*/ 2495809 w 6085020"/>
              <a:gd name="connsiteY25928" fmla="*/ 2379164 h 4885973"/>
              <a:gd name="connsiteX25929" fmla="*/ 2496451 w 6085020"/>
              <a:gd name="connsiteY25929" fmla="*/ 2358254 h 4885973"/>
              <a:gd name="connsiteX25930" fmla="*/ 3048595 w 6085020"/>
              <a:gd name="connsiteY25930" fmla="*/ 2356784 h 4885973"/>
              <a:gd name="connsiteX25931" fmla="*/ 3050687 w 6085020"/>
              <a:gd name="connsiteY25931" fmla="*/ 2356784 h 4885973"/>
              <a:gd name="connsiteX25932" fmla="*/ 3050877 w 6085020"/>
              <a:gd name="connsiteY25932" fmla="*/ 2356973 h 4885973"/>
              <a:gd name="connsiteX25933" fmla="*/ 3050725 w 6085020"/>
              <a:gd name="connsiteY25933" fmla="*/ 2358605 h 4885973"/>
              <a:gd name="connsiteX25934" fmla="*/ 3048595 w 6085020"/>
              <a:gd name="connsiteY25934" fmla="*/ 2358870 h 4885973"/>
              <a:gd name="connsiteX25935" fmla="*/ 3048595 w 6085020"/>
              <a:gd name="connsiteY25935" fmla="*/ 2356784 h 4885973"/>
              <a:gd name="connsiteX25936" fmla="*/ 2291961 w 6085020"/>
              <a:gd name="connsiteY25936" fmla="*/ 2354128 h 4885973"/>
              <a:gd name="connsiteX25937" fmla="*/ 2291961 w 6085020"/>
              <a:gd name="connsiteY25937" fmla="*/ 2354128 h 4885973"/>
              <a:gd name="connsiteX25938" fmla="*/ 1303525 w 6085020"/>
              <a:gd name="connsiteY25938" fmla="*/ 2353370 h 4885973"/>
              <a:gd name="connsiteX25939" fmla="*/ 1303525 w 6085020"/>
              <a:gd name="connsiteY25939" fmla="*/ 2353370 h 4885973"/>
              <a:gd name="connsiteX25940" fmla="*/ 133110 w 6085020"/>
              <a:gd name="connsiteY25940" fmla="*/ 2348059 h 4885973"/>
              <a:gd name="connsiteX25941" fmla="*/ 133110 w 6085020"/>
              <a:gd name="connsiteY25941" fmla="*/ 2348059 h 4885973"/>
              <a:gd name="connsiteX25942" fmla="*/ 889744 w 6085020"/>
              <a:gd name="connsiteY25942" fmla="*/ 2347869 h 4885973"/>
              <a:gd name="connsiteX25943" fmla="*/ 879285 w 6085020"/>
              <a:gd name="connsiteY25943" fmla="*/ 2363612 h 4885973"/>
              <a:gd name="connsiteX25944" fmla="*/ 895068 w 6085020"/>
              <a:gd name="connsiteY25944" fmla="*/ 2368620 h 4885973"/>
              <a:gd name="connsiteX25945" fmla="*/ 895068 w 6085020"/>
              <a:gd name="connsiteY25945" fmla="*/ 2368733 h 4885973"/>
              <a:gd name="connsiteX25946" fmla="*/ 896019 w 6085020"/>
              <a:gd name="connsiteY25946" fmla="*/ 2368922 h 4885973"/>
              <a:gd name="connsiteX25947" fmla="*/ 895068 w 6085020"/>
              <a:gd name="connsiteY25947" fmla="*/ 2368620 h 4885973"/>
              <a:gd name="connsiteX25948" fmla="*/ 895045 w 6085020"/>
              <a:gd name="connsiteY25948" fmla="*/ 2356096 h 4885973"/>
              <a:gd name="connsiteX25949" fmla="*/ 889744 w 6085020"/>
              <a:gd name="connsiteY25949" fmla="*/ 2347869 h 4885973"/>
              <a:gd name="connsiteX25950" fmla="*/ 3625911 w 6085020"/>
              <a:gd name="connsiteY25950" fmla="*/ 2347490 h 4885973"/>
              <a:gd name="connsiteX25951" fmla="*/ 3629905 w 6085020"/>
              <a:gd name="connsiteY25951" fmla="*/ 2355266 h 4885973"/>
              <a:gd name="connsiteX25952" fmla="*/ 3628193 w 6085020"/>
              <a:gd name="connsiteY25952" fmla="*/ 2348059 h 4885973"/>
              <a:gd name="connsiteX25953" fmla="*/ 3628193 w 6085020"/>
              <a:gd name="connsiteY25953" fmla="*/ 2348818 h 4885973"/>
              <a:gd name="connsiteX25954" fmla="*/ 2695498 w 6085020"/>
              <a:gd name="connsiteY25954" fmla="*/ 2347395 h 4885973"/>
              <a:gd name="connsiteX25955" fmla="*/ 2699277 w 6085020"/>
              <a:gd name="connsiteY25955" fmla="*/ 2364181 h 4885973"/>
              <a:gd name="connsiteX25956" fmla="*/ 2695498 w 6085020"/>
              <a:gd name="connsiteY25956" fmla="*/ 2347395 h 4885973"/>
              <a:gd name="connsiteX25957" fmla="*/ 1114700 w 6085020"/>
              <a:gd name="connsiteY25957" fmla="*/ 2343317 h 4885973"/>
              <a:gd name="connsiteX25958" fmla="*/ 1114700 w 6085020"/>
              <a:gd name="connsiteY25958" fmla="*/ 2343317 h 4885973"/>
              <a:gd name="connsiteX25959" fmla="*/ 1633067 w 6085020"/>
              <a:gd name="connsiteY25959" fmla="*/ 2342938 h 4885973"/>
              <a:gd name="connsiteX25960" fmla="*/ 1643526 w 6085020"/>
              <a:gd name="connsiteY25960" fmla="*/ 2363801 h 4885973"/>
              <a:gd name="connsiteX25961" fmla="*/ 1633067 w 6085020"/>
              <a:gd name="connsiteY25961" fmla="*/ 2342938 h 4885973"/>
              <a:gd name="connsiteX25962" fmla="*/ 1612150 w 6085020"/>
              <a:gd name="connsiteY25962" fmla="*/ 2342938 h 4885973"/>
              <a:gd name="connsiteX25963" fmla="*/ 1612150 w 6085020"/>
              <a:gd name="connsiteY25963" fmla="*/ 2342938 h 4885973"/>
              <a:gd name="connsiteX25964" fmla="*/ 1397083 w 6085020"/>
              <a:gd name="connsiteY25964" fmla="*/ 2342938 h 4885973"/>
              <a:gd name="connsiteX25965" fmla="*/ 1408302 w 6085020"/>
              <a:gd name="connsiteY25965" fmla="*/ 2363801 h 4885973"/>
              <a:gd name="connsiteX25966" fmla="*/ 1407541 w 6085020"/>
              <a:gd name="connsiteY25966" fmla="*/ 2363801 h 4885973"/>
              <a:gd name="connsiteX25967" fmla="*/ 1397083 w 6085020"/>
              <a:gd name="connsiteY25967" fmla="*/ 2342938 h 4885973"/>
              <a:gd name="connsiteX25968" fmla="*/ 1277664 w 6085020"/>
              <a:gd name="connsiteY25968" fmla="*/ 2342559 h 4885973"/>
              <a:gd name="connsiteX25969" fmla="*/ 1267776 w 6085020"/>
              <a:gd name="connsiteY25969" fmla="*/ 2343460 h 4885973"/>
              <a:gd name="connsiteX25970" fmla="*/ 1262185 w 6085020"/>
              <a:gd name="connsiteY25970" fmla="*/ 2347822 h 4885973"/>
              <a:gd name="connsiteX25971" fmla="*/ 1261881 w 6085020"/>
              <a:gd name="connsiteY25971" fmla="*/ 2347680 h 4885973"/>
              <a:gd name="connsiteX25972" fmla="*/ 1261881 w 6085020"/>
              <a:gd name="connsiteY25972" fmla="*/ 2348059 h 4885973"/>
              <a:gd name="connsiteX25973" fmla="*/ 1262185 w 6085020"/>
              <a:gd name="connsiteY25973" fmla="*/ 2347822 h 4885973"/>
              <a:gd name="connsiteX25974" fmla="*/ 1272839 w 6085020"/>
              <a:gd name="connsiteY25974" fmla="*/ 2352801 h 4885973"/>
              <a:gd name="connsiteX25975" fmla="*/ 1277664 w 6085020"/>
              <a:gd name="connsiteY25975" fmla="*/ 2342559 h 4885973"/>
              <a:gd name="connsiteX25976" fmla="*/ 203424 w 6085020"/>
              <a:gd name="connsiteY25976" fmla="*/ 2341513 h 4885973"/>
              <a:gd name="connsiteX25977" fmla="*/ 195291 w 6085020"/>
              <a:gd name="connsiteY25977" fmla="*/ 2341800 h 4885973"/>
              <a:gd name="connsiteX25978" fmla="*/ 205750 w 6085020"/>
              <a:gd name="connsiteY25978" fmla="*/ 2363801 h 4885973"/>
              <a:gd name="connsiteX25979" fmla="*/ 205750 w 6085020"/>
              <a:gd name="connsiteY25979" fmla="*/ 2362663 h 4885973"/>
              <a:gd name="connsiteX25980" fmla="*/ 203424 w 6085020"/>
              <a:gd name="connsiteY25980" fmla="*/ 2341513 h 4885973"/>
              <a:gd name="connsiteX25981" fmla="*/ 220582 w 6085020"/>
              <a:gd name="connsiteY25981" fmla="*/ 2339145 h 4885973"/>
              <a:gd name="connsiteX25982" fmla="*/ 227594 w 6085020"/>
              <a:gd name="connsiteY25982" fmla="*/ 2355101 h 4885973"/>
              <a:gd name="connsiteX25983" fmla="*/ 241008 w 6085020"/>
              <a:gd name="connsiteY25983" fmla="*/ 2362957 h 4885973"/>
              <a:gd name="connsiteX25984" fmla="*/ 241689 w 6085020"/>
              <a:gd name="connsiteY25984" fmla="*/ 2365129 h 4885973"/>
              <a:gd name="connsiteX25985" fmla="*/ 242450 w 6085020"/>
              <a:gd name="connsiteY25985" fmla="*/ 2363801 h 4885973"/>
              <a:gd name="connsiteX25986" fmla="*/ 241008 w 6085020"/>
              <a:gd name="connsiteY25986" fmla="*/ 2362957 h 4885973"/>
              <a:gd name="connsiteX25987" fmla="*/ 236056 w 6085020"/>
              <a:gd name="connsiteY25987" fmla="*/ 2347158 h 4885973"/>
              <a:gd name="connsiteX25988" fmla="*/ 220582 w 6085020"/>
              <a:gd name="connsiteY25988" fmla="*/ 2339145 h 4885973"/>
              <a:gd name="connsiteX25989" fmla="*/ 314710 w 6085020"/>
              <a:gd name="connsiteY25989" fmla="*/ 2338576 h 4885973"/>
              <a:gd name="connsiteX25990" fmla="*/ 314710 w 6085020"/>
              <a:gd name="connsiteY25990" fmla="*/ 2338576 h 4885973"/>
              <a:gd name="connsiteX25991" fmla="*/ 3411414 w 6085020"/>
              <a:gd name="connsiteY25991" fmla="*/ 2337817 h 4885973"/>
              <a:gd name="connsiteX25992" fmla="*/ 3411414 w 6085020"/>
              <a:gd name="connsiteY25992" fmla="*/ 2337817 h 4885973"/>
              <a:gd name="connsiteX25993" fmla="*/ 2756704 w 6085020"/>
              <a:gd name="connsiteY25993" fmla="*/ 2337817 h 4885973"/>
              <a:gd name="connsiteX25994" fmla="*/ 2756704 w 6085020"/>
              <a:gd name="connsiteY25994" fmla="*/ 2337817 h 4885973"/>
              <a:gd name="connsiteX25995" fmla="*/ 2077654 w 6085020"/>
              <a:gd name="connsiteY25995" fmla="*/ 2337817 h 4885973"/>
              <a:gd name="connsiteX25996" fmla="*/ 2082788 w 6085020"/>
              <a:gd name="connsiteY25996" fmla="*/ 2358491 h 4885973"/>
              <a:gd name="connsiteX25997" fmla="*/ 2077654 w 6085020"/>
              <a:gd name="connsiteY25997" fmla="*/ 2337817 h 4885973"/>
              <a:gd name="connsiteX25998" fmla="*/ 1481322 w 6085020"/>
              <a:gd name="connsiteY25998" fmla="*/ 2337817 h 4885973"/>
              <a:gd name="connsiteX25999" fmla="*/ 1481322 w 6085020"/>
              <a:gd name="connsiteY25999" fmla="*/ 2337817 h 4885973"/>
              <a:gd name="connsiteX26000" fmla="*/ 1360382 w 6085020"/>
              <a:gd name="connsiteY26000" fmla="*/ 2337817 h 4885973"/>
              <a:gd name="connsiteX26001" fmla="*/ 1360382 w 6085020"/>
              <a:gd name="connsiteY26001" fmla="*/ 2337817 h 4885973"/>
              <a:gd name="connsiteX26002" fmla="*/ 1293067 w 6085020"/>
              <a:gd name="connsiteY26002" fmla="*/ 2337817 h 4885973"/>
              <a:gd name="connsiteX26003" fmla="*/ 1293067 w 6085020"/>
              <a:gd name="connsiteY26003" fmla="*/ 2348059 h 4885973"/>
              <a:gd name="connsiteX26004" fmla="*/ 1303525 w 6085020"/>
              <a:gd name="connsiteY26004" fmla="*/ 2348059 h 4885973"/>
              <a:gd name="connsiteX26005" fmla="*/ 1303525 w 6085020"/>
              <a:gd name="connsiteY26005" fmla="*/ 2337817 h 4885973"/>
              <a:gd name="connsiteX26006" fmla="*/ 493267 w 6085020"/>
              <a:gd name="connsiteY26006" fmla="*/ 2337817 h 4885973"/>
              <a:gd name="connsiteX26007" fmla="*/ 493267 w 6085020"/>
              <a:gd name="connsiteY26007" fmla="*/ 2337817 h 4885973"/>
              <a:gd name="connsiteX26008" fmla="*/ 2024600 w 6085020"/>
              <a:gd name="connsiteY26008" fmla="*/ 2337058 h 4885973"/>
              <a:gd name="connsiteX26009" fmla="*/ 2024600 w 6085020"/>
              <a:gd name="connsiteY26009" fmla="*/ 2337058 h 4885973"/>
              <a:gd name="connsiteX26010" fmla="*/ 3714715 w 6085020"/>
              <a:gd name="connsiteY26010" fmla="*/ 2336869 h 4885973"/>
              <a:gd name="connsiteX26011" fmla="*/ 3714715 w 6085020"/>
              <a:gd name="connsiteY26011" fmla="*/ 2336869 h 4885973"/>
              <a:gd name="connsiteX26012" fmla="*/ 421863 w 6085020"/>
              <a:gd name="connsiteY26012" fmla="*/ 2333407 h 4885973"/>
              <a:gd name="connsiteX26013" fmla="*/ 414922 w 6085020"/>
              <a:gd name="connsiteY26013" fmla="*/ 2337248 h 4885973"/>
              <a:gd name="connsiteX26014" fmla="*/ 430515 w 6085020"/>
              <a:gd name="connsiteY26014" fmla="*/ 2337817 h 4885973"/>
              <a:gd name="connsiteX26015" fmla="*/ 430515 w 6085020"/>
              <a:gd name="connsiteY26015" fmla="*/ 2337248 h 4885973"/>
              <a:gd name="connsiteX26016" fmla="*/ 421863 w 6085020"/>
              <a:gd name="connsiteY26016" fmla="*/ 2333407 h 4885973"/>
              <a:gd name="connsiteX26017" fmla="*/ 1926670 w 6085020"/>
              <a:gd name="connsiteY26017" fmla="*/ 2333076 h 4885973"/>
              <a:gd name="connsiteX26018" fmla="*/ 1915450 w 6085020"/>
              <a:gd name="connsiteY26018" fmla="*/ 2363801 h 4885973"/>
              <a:gd name="connsiteX26019" fmla="*/ 1916211 w 6085020"/>
              <a:gd name="connsiteY26019" fmla="*/ 2364370 h 4885973"/>
              <a:gd name="connsiteX26020" fmla="*/ 1942453 w 6085020"/>
              <a:gd name="connsiteY26020" fmla="*/ 2353939 h 4885973"/>
              <a:gd name="connsiteX26021" fmla="*/ 1926670 w 6085020"/>
              <a:gd name="connsiteY26021" fmla="*/ 2333076 h 4885973"/>
              <a:gd name="connsiteX26022" fmla="*/ 2145540 w 6085020"/>
              <a:gd name="connsiteY26022" fmla="*/ 2332886 h 4885973"/>
              <a:gd name="connsiteX26023" fmla="*/ 2144780 w 6085020"/>
              <a:gd name="connsiteY26023" fmla="*/ 2333076 h 4885973"/>
              <a:gd name="connsiteX26024" fmla="*/ 2150104 w 6085020"/>
              <a:gd name="connsiteY26024" fmla="*/ 2364370 h 4885973"/>
              <a:gd name="connsiteX26025" fmla="*/ 2145540 w 6085020"/>
              <a:gd name="connsiteY26025" fmla="*/ 2332886 h 4885973"/>
              <a:gd name="connsiteX26026" fmla="*/ 519509 w 6085020"/>
              <a:gd name="connsiteY26026" fmla="*/ 2332886 h 4885973"/>
              <a:gd name="connsiteX26027" fmla="*/ 519509 w 6085020"/>
              <a:gd name="connsiteY26027" fmla="*/ 2343317 h 4885973"/>
              <a:gd name="connsiteX26028" fmla="*/ 529967 w 6085020"/>
              <a:gd name="connsiteY26028" fmla="*/ 2342938 h 4885973"/>
              <a:gd name="connsiteX26029" fmla="*/ 529967 w 6085020"/>
              <a:gd name="connsiteY26029" fmla="*/ 2332886 h 4885973"/>
              <a:gd name="connsiteX26030" fmla="*/ 142998 w 6085020"/>
              <a:gd name="connsiteY26030" fmla="*/ 2332507 h 4885973"/>
              <a:gd name="connsiteX26031" fmla="*/ 158781 w 6085020"/>
              <a:gd name="connsiteY26031" fmla="*/ 2353370 h 4885973"/>
              <a:gd name="connsiteX26032" fmla="*/ 158781 w 6085020"/>
              <a:gd name="connsiteY26032" fmla="*/ 2337817 h 4885973"/>
              <a:gd name="connsiteX26033" fmla="*/ 142998 w 6085020"/>
              <a:gd name="connsiteY26033" fmla="*/ 2332507 h 4885973"/>
              <a:gd name="connsiteX26034" fmla="*/ 1911458 w 6085020"/>
              <a:gd name="connsiteY26034" fmla="*/ 2332459 h 4885973"/>
              <a:gd name="connsiteX26035" fmla="*/ 1905752 w 6085020"/>
              <a:gd name="connsiteY26035" fmla="*/ 2348249 h 4885973"/>
              <a:gd name="connsiteX26036" fmla="*/ 1911458 w 6085020"/>
              <a:gd name="connsiteY26036" fmla="*/ 2332459 h 4885973"/>
              <a:gd name="connsiteX26037" fmla="*/ 1701143 w 6085020"/>
              <a:gd name="connsiteY26037" fmla="*/ 2332317 h 4885973"/>
              <a:gd name="connsiteX26038" fmla="*/ 1701143 w 6085020"/>
              <a:gd name="connsiteY26038" fmla="*/ 2342748 h 4885973"/>
              <a:gd name="connsiteX26039" fmla="*/ 1711602 w 6085020"/>
              <a:gd name="connsiteY26039" fmla="*/ 2347869 h 4885973"/>
              <a:gd name="connsiteX26040" fmla="*/ 1716736 w 6085020"/>
              <a:gd name="connsiteY26040" fmla="*/ 2332886 h 4885973"/>
              <a:gd name="connsiteX26041" fmla="*/ 1716736 w 6085020"/>
              <a:gd name="connsiteY26041" fmla="*/ 2332317 h 4885973"/>
              <a:gd name="connsiteX26042" fmla="*/ 1815718 w 6085020"/>
              <a:gd name="connsiteY26042" fmla="*/ 2332229 h 4885973"/>
              <a:gd name="connsiteX26043" fmla="*/ 1795271 w 6085020"/>
              <a:gd name="connsiteY26043" fmla="*/ 2338576 h 4885973"/>
              <a:gd name="connsiteX26044" fmla="*/ 1795271 w 6085020"/>
              <a:gd name="connsiteY26044" fmla="*/ 2353370 h 4885973"/>
              <a:gd name="connsiteX26045" fmla="*/ 1795271 w 6085020"/>
              <a:gd name="connsiteY26045" fmla="*/ 2354128 h 4885973"/>
              <a:gd name="connsiteX26046" fmla="*/ 1837106 w 6085020"/>
              <a:gd name="connsiteY26046" fmla="*/ 2348818 h 4885973"/>
              <a:gd name="connsiteX26047" fmla="*/ 1837106 w 6085020"/>
              <a:gd name="connsiteY26047" fmla="*/ 2364560 h 4885973"/>
              <a:gd name="connsiteX26048" fmla="*/ 1837106 w 6085020"/>
              <a:gd name="connsiteY26048" fmla="*/ 2348818 h 4885973"/>
              <a:gd name="connsiteX26049" fmla="*/ 1837106 w 6085020"/>
              <a:gd name="connsiteY26049" fmla="*/ 2333265 h 4885973"/>
              <a:gd name="connsiteX26050" fmla="*/ 1815718 w 6085020"/>
              <a:gd name="connsiteY26050" fmla="*/ 2332229 h 4885973"/>
              <a:gd name="connsiteX26051" fmla="*/ 2945530 w 6085020"/>
              <a:gd name="connsiteY26051" fmla="*/ 2331558 h 4885973"/>
              <a:gd name="connsiteX26052" fmla="*/ 2945530 w 6085020"/>
              <a:gd name="connsiteY26052" fmla="*/ 2341990 h 4885973"/>
              <a:gd name="connsiteX26053" fmla="*/ 2955989 w 6085020"/>
              <a:gd name="connsiteY26053" fmla="*/ 2341990 h 4885973"/>
              <a:gd name="connsiteX26054" fmla="*/ 2955989 w 6085020"/>
              <a:gd name="connsiteY26054" fmla="*/ 2331558 h 4885973"/>
              <a:gd name="connsiteX26055" fmla="*/ 3636750 w 6085020"/>
              <a:gd name="connsiteY26055" fmla="*/ 2328334 h 4885973"/>
              <a:gd name="connsiteX26056" fmla="*/ 3637891 w 6085020"/>
              <a:gd name="connsiteY26056" fmla="*/ 2330610 h 4885973"/>
              <a:gd name="connsiteX26057" fmla="*/ 3638082 w 6085020"/>
              <a:gd name="connsiteY26057" fmla="*/ 2329851 h 4885973"/>
              <a:gd name="connsiteX26058" fmla="*/ 3636750 w 6085020"/>
              <a:gd name="connsiteY26058" fmla="*/ 2328334 h 4885973"/>
              <a:gd name="connsiteX26059" fmla="*/ 367193 w 6085020"/>
              <a:gd name="connsiteY26059" fmla="*/ 2328144 h 4885973"/>
              <a:gd name="connsiteX26060" fmla="*/ 354643 w 6085020"/>
              <a:gd name="connsiteY26060" fmla="*/ 2335351 h 4885973"/>
              <a:gd name="connsiteX26061" fmla="*/ 355213 w 6085020"/>
              <a:gd name="connsiteY26061" fmla="*/ 2335351 h 4885973"/>
              <a:gd name="connsiteX26062" fmla="*/ 367193 w 6085020"/>
              <a:gd name="connsiteY26062" fmla="*/ 2328144 h 4885973"/>
              <a:gd name="connsiteX26063" fmla="*/ 17494 w 6085020"/>
              <a:gd name="connsiteY26063" fmla="*/ 2327575 h 4885973"/>
              <a:gd name="connsiteX26064" fmla="*/ 17494 w 6085020"/>
              <a:gd name="connsiteY26064" fmla="*/ 2374612 h 4885973"/>
              <a:gd name="connsiteX26065" fmla="*/ 12360 w 6085020"/>
              <a:gd name="connsiteY26065" fmla="*/ 2332886 h 4885973"/>
              <a:gd name="connsiteX26066" fmla="*/ 17494 w 6085020"/>
              <a:gd name="connsiteY26066" fmla="*/ 2327575 h 4885973"/>
              <a:gd name="connsiteX26067" fmla="*/ 728681 w 6085020"/>
              <a:gd name="connsiteY26067" fmla="*/ 2326817 h 4885973"/>
              <a:gd name="connsiteX26068" fmla="*/ 728681 w 6085020"/>
              <a:gd name="connsiteY26068" fmla="*/ 2326817 h 4885973"/>
              <a:gd name="connsiteX26069" fmla="*/ 3416549 w 6085020"/>
              <a:gd name="connsiteY26069" fmla="*/ 2326627 h 4885973"/>
              <a:gd name="connsiteX26070" fmla="*/ 3421683 w 6085020"/>
              <a:gd name="connsiteY26070" fmla="*/ 2326627 h 4885973"/>
              <a:gd name="connsiteX26071" fmla="*/ 3635039 w 6085020"/>
              <a:gd name="connsiteY26071" fmla="*/ 2324540 h 4885973"/>
              <a:gd name="connsiteX26072" fmla="*/ 3636750 w 6085020"/>
              <a:gd name="connsiteY26072" fmla="*/ 2328144 h 4885973"/>
              <a:gd name="connsiteX26073" fmla="*/ 3636750 w 6085020"/>
              <a:gd name="connsiteY26073" fmla="*/ 2326627 h 4885973"/>
              <a:gd name="connsiteX26074" fmla="*/ 1240203 w 6085020"/>
              <a:gd name="connsiteY26074" fmla="*/ 2322454 h 4885973"/>
              <a:gd name="connsiteX26075" fmla="*/ 1240203 w 6085020"/>
              <a:gd name="connsiteY26075" fmla="*/ 2322454 h 4885973"/>
              <a:gd name="connsiteX26076" fmla="*/ 1130483 w 6085020"/>
              <a:gd name="connsiteY26076" fmla="*/ 2322454 h 4885973"/>
              <a:gd name="connsiteX26077" fmla="*/ 1130483 w 6085020"/>
              <a:gd name="connsiteY26077" fmla="*/ 2332886 h 4885973"/>
              <a:gd name="connsiteX26078" fmla="*/ 1140941 w 6085020"/>
              <a:gd name="connsiteY26078" fmla="*/ 2332886 h 4885973"/>
              <a:gd name="connsiteX26079" fmla="*/ 1140941 w 6085020"/>
              <a:gd name="connsiteY26079" fmla="*/ 2322454 h 4885973"/>
              <a:gd name="connsiteX26080" fmla="*/ 2563885 w 6085020"/>
              <a:gd name="connsiteY26080" fmla="*/ 2322075 h 4885973"/>
              <a:gd name="connsiteX26081" fmla="*/ 2563885 w 6085020"/>
              <a:gd name="connsiteY26081" fmla="*/ 2322075 h 4885973"/>
              <a:gd name="connsiteX26082" fmla="*/ 391082 w 6085020"/>
              <a:gd name="connsiteY26082" fmla="*/ 2321601 h 4885973"/>
              <a:gd name="connsiteX26083" fmla="*/ 385638 w 6085020"/>
              <a:gd name="connsiteY26083" fmla="*/ 2332886 h 4885973"/>
              <a:gd name="connsiteX26084" fmla="*/ 402883 w 6085020"/>
              <a:gd name="connsiteY26084" fmla="*/ 2328694 h 4885973"/>
              <a:gd name="connsiteX26085" fmla="*/ 404654 w 6085020"/>
              <a:gd name="connsiteY26085" fmla="*/ 2323403 h 4885973"/>
              <a:gd name="connsiteX26086" fmla="*/ 391082 w 6085020"/>
              <a:gd name="connsiteY26086" fmla="*/ 2321601 h 4885973"/>
              <a:gd name="connsiteX26087" fmla="*/ 760057 w 6085020"/>
              <a:gd name="connsiteY26087" fmla="*/ 2321506 h 4885973"/>
              <a:gd name="connsiteX26088" fmla="*/ 760057 w 6085020"/>
              <a:gd name="connsiteY26088" fmla="*/ 2321506 h 4885973"/>
              <a:gd name="connsiteX26089" fmla="*/ 2270589 w 6085020"/>
              <a:gd name="connsiteY26089" fmla="*/ 2319927 h 4885973"/>
              <a:gd name="connsiteX26090" fmla="*/ 2276178 w 6085020"/>
              <a:gd name="connsiteY26090" fmla="*/ 2322834 h 4885973"/>
              <a:gd name="connsiteX26091" fmla="*/ 2270589 w 6085020"/>
              <a:gd name="connsiteY26091" fmla="*/ 2319927 h 4885973"/>
              <a:gd name="connsiteX26092" fmla="*/ 936190 w 6085020"/>
              <a:gd name="connsiteY26092" fmla="*/ 2319681 h 4885973"/>
              <a:gd name="connsiteX26093" fmla="*/ 927381 w 6085020"/>
              <a:gd name="connsiteY26093" fmla="*/ 2322029 h 4885973"/>
              <a:gd name="connsiteX26094" fmla="*/ 926825 w 6085020"/>
              <a:gd name="connsiteY26094" fmla="*/ 2321506 h 4885973"/>
              <a:gd name="connsiteX26095" fmla="*/ 927205 w 6085020"/>
              <a:gd name="connsiteY26095" fmla="*/ 2322075 h 4885973"/>
              <a:gd name="connsiteX26096" fmla="*/ 927381 w 6085020"/>
              <a:gd name="connsiteY26096" fmla="*/ 2322029 h 4885973"/>
              <a:gd name="connsiteX26097" fmla="*/ 933504 w 6085020"/>
              <a:gd name="connsiteY26097" fmla="*/ 2327789 h 4885973"/>
              <a:gd name="connsiteX26098" fmla="*/ 942608 w 6085020"/>
              <a:gd name="connsiteY26098" fmla="*/ 2331937 h 4885973"/>
              <a:gd name="connsiteX26099" fmla="*/ 936190 w 6085020"/>
              <a:gd name="connsiteY26099" fmla="*/ 2319681 h 4885973"/>
              <a:gd name="connsiteX26100" fmla="*/ 91849 w 6085020"/>
              <a:gd name="connsiteY26100" fmla="*/ 2319121 h 4885973"/>
              <a:gd name="connsiteX26101" fmla="*/ 69788 w 6085020"/>
              <a:gd name="connsiteY26101" fmla="*/ 2342938 h 4885973"/>
              <a:gd name="connsiteX26102" fmla="*/ 64653 w 6085020"/>
              <a:gd name="connsiteY26102" fmla="*/ 2342938 h 4885973"/>
              <a:gd name="connsiteX26103" fmla="*/ 85571 w 6085020"/>
              <a:gd name="connsiteY26103" fmla="*/ 2353370 h 4885973"/>
              <a:gd name="connsiteX26104" fmla="*/ 101163 w 6085020"/>
              <a:gd name="connsiteY26104" fmla="*/ 2322075 h 4885973"/>
              <a:gd name="connsiteX26105" fmla="*/ 91849 w 6085020"/>
              <a:gd name="connsiteY26105" fmla="*/ 2319121 h 4885973"/>
              <a:gd name="connsiteX26106" fmla="*/ 2600395 w 6085020"/>
              <a:gd name="connsiteY26106" fmla="*/ 2316764 h 4885973"/>
              <a:gd name="connsiteX26107" fmla="*/ 2600395 w 6085020"/>
              <a:gd name="connsiteY26107" fmla="*/ 2316764 h 4885973"/>
              <a:gd name="connsiteX26108" fmla="*/ 2501133 w 6085020"/>
              <a:gd name="connsiteY26108" fmla="*/ 2316575 h 4885973"/>
              <a:gd name="connsiteX26109" fmla="*/ 2495809 w 6085020"/>
              <a:gd name="connsiteY26109" fmla="*/ 2337817 h 4885973"/>
              <a:gd name="connsiteX26110" fmla="*/ 2495809 w 6085020"/>
              <a:gd name="connsiteY26110" fmla="*/ 2337627 h 4885973"/>
              <a:gd name="connsiteX26111" fmla="*/ 2501133 w 6085020"/>
              <a:gd name="connsiteY26111" fmla="*/ 2316575 h 4885973"/>
              <a:gd name="connsiteX26112" fmla="*/ 1058033 w 6085020"/>
              <a:gd name="connsiteY26112" fmla="*/ 2312781 h 4885973"/>
              <a:gd name="connsiteX26113" fmla="*/ 1058033 w 6085020"/>
              <a:gd name="connsiteY26113" fmla="*/ 2312781 h 4885973"/>
              <a:gd name="connsiteX26114" fmla="*/ 1346121 w 6085020"/>
              <a:gd name="connsiteY26114" fmla="*/ 2312212 h 4885973"/>
              <a:gd name="connsiteX26115" fmla="*/ 1346121 w 6085020"/>
              <a:gd name="connsiteY26115" fmla="*/ 2312212 h 4885973"/>
              <a:gd name="connsiteX26116" fmla="*/ 2725329 w 6085020"/>
              <a:gd name="connsiteY26116" fmla="*/ 2311643 h 4885973"/>
              <a:gd name="connsiteX26117" fmla="*/ 2714870 w 6085020"/>
              <a:gd name="connsiteY26117" fmla="*/ 2358491 h 4885973"/>
              <a:gd name="connsiteX26118" fmla="*/ 2736357 w 6085020"/>
              <a:gd name="connsiteY26118" fmla="*/ 2353370 h 4885973"/>
              <a:gd name="connsiteX26119" fmla="*/ 2735787 w 6085020"/>
              <a:gd name="connsiteY26119" fmla="*/ 2353370 h 4885973"/>
              <a:gd name="connsiteX26120" fmla="*/ 2725329 w 6085020"/>
              <a:gd name="connsiteY26120" fmla="*/ 2311643 h 4885973"/>
              <a:gd name="connsiteX26121" fmla="*/ 1161859 w 6085020"/>
              <a:gd name="connsiteY26121" fmla="*/ 2311643 h 4885973"/>
              <a:gd name="connsiteX26122" fmla="*/ 1161859 w 6085020"/>
              <a:gd name="connsiteY26122" fmla="*/ 2311643 h 4885973"/>
              <a:gd name="connsiteX26123" fmla="*/ 3099557 w 6085020"/>
              <a:gd name="connsiteY26123" fmla="*/ 2309557 h 4885973"/>
              <a:gd name="connsiteX26124" fmla="*/ 3092521 w 6085020"/>
              <a:gd name="connsiteY26124" fmla="*/ 2317713 h 4885973"/>
              <a:gd name="connsiteX26125" fmla="*/ 3089289 w 6085020"/>
              <a:gd name="connsiteY26125" fmla="*/ 2317713 h 4885973"/>
              <a:gd name="connsiteX26126" fmla="*/ 3088908 w 6085020"/>
              <a:gd name="connsiteY26126" fmla="*/ 2317713 h 4885973"/>
              <a:gd name="connsiteX26127" fmla="*/ 3080542 w 6085020"/>
              <a:gd name="connsiteY26127" fmla="*/ 2316575 h 4885973"/>
              <a:gd name="connsiteX26128" fmla="*/ 3099557 w 6085020"/>
              <a:gd name="connsiteY26128" fmla="*/ 2309557 h 4885973"/>
              <a:gd name="connsiteX26129" fmla="*/ 288658 w 6085020"/>
              <a:gd name="connsiteY26129" fmla="*/ 2307660 h 4885973"/>
              <a:gd name="connsiteX26130" fmla="*/ 288658 w 6085020"/>
              <a:gd name="connsiteY26130" fmla="*/ 2307660 h 4885973"/>
              <a:gd name="connsiteX26131" fmla="*/ 1759331 w 6085020"/>
              <a:gd name="connsiteY26131" fmla="*/ 2306712 h 4885973"/>
              <a:gd name="connsiteX26132" fmla="*/ 1771660 w 6085020"/>
              <a:gd name="connsiteY26132" fmla="*/ 2316874 h 4885973"/>
              <a:gd name="connsiteX26133" fmla="*/ 1774335 w 6085020"/>
              <a:gd name="connsiteY26133" fmla="*/ 2311681 h 4885973"/>
              <a:gd name="connsiteX26134" fmla="*/ 1775114 w 6085020"/>
              <a:gd name="connsiteY26134" fmla="*/ 2312023 h 4885973"/>
              <a:gd name="connsiteX26135" fmla="*/ 1774354 w 6085020"/>
              <a:gd name="connsiteY26135" fmla="*/ 2311643 h 4885973"/>
              <a:gd name="connsiteX26136" fmla="*/ 1774335 w 6085020"/>
              <a:gd name="connsiteY26136" fmla="*/ 2311681 h 4885973"/>
              <a:gd name="connsiteX26137" fmla="*/ 1767937 w 6085020"/>
              <a:gd name="connsiteY26137" fmla="*/ 2308870 h 4885973"/>
              <a:gd name="connsiteX26138" fmla="*/ 1759331 w 6085020"/>
              <a:gd name="connsiteY26138" fmla="*/ 2306712 h 4885973"/>
              <a:gd name="connsiteX26139" fmla="*/ 3421683 w 6085020"/>
              <a:gd name="connsiteY26139" fmla="*/ 2306333 h 4885973"/>
              <a:gd name="connsiteX26140" fmla="*/ 3421683 w 6085020"/>
              <a:gd name="connsiteY26140" fmla="*/ 2316764 h 4885973"/>
              <a:gd name="connsiteX26141" fmla="*/ 3432142 w 6085020"/>
              <a:gd name="connsiteY26141" fmla="*/ 2316764 h 4885973"/>
              <a:gd name="connsiteX26142" fmla="*/ 3432142 w 6085020"/>
              <a:gd name="connsiteY26142" fmla="*/ 2306333 h 4885973"/>
              <a:gd name="connsiteX26143" fmla="*/ 471399 w 6085020"/>
              <a:gd name="connsiteY26143" fmla="*/ 2306333 h 4885973"/>
              <a:gd name="connsiteX26144" fmla="*/ 471399 w 6085020"/>
              <a:gd name="connsiteY26144" fmla="*/ 2306333 h 4885973"/>
              <a:gd name="connsiteX26145" fmla="*/ 1623559 w 6085020"/>
              <a:gd name="connsiteY26145" fmla="*/ 2305195 h 4885973"/>
              <a:gd name="connsiteX26146" fmla="*/ 1623559 w 6085020"/>
              <a:gd name="connsiteY26146" fmla="*/ 2305195 h 4885973"/>
              <a:gd name="connsiteX26147" fmla="*/ 2028403 w 6085020"/>
              <a:gd name="connsiteY26147" fmla="*/ 2304815 h 4885973"/>
              <a:gd name="connsiteX26148" fmla="*/ 2028403 w 6085020"/>
              <a:gd name="connsiteY26148" fmla="*/ 2304815 h 4885973"/>
              <a:gd name="connsiteX26149" fmla="*/ 202042 w 6085020"/>
              <a:gd name="connsiteY26149" fmla="*/ 2304081 h 4885973"/>
              <a:gd name="connsiteX26150" fmla="*/ 205750 w 6085020"/>
              <a:gd name="connsiteY26150" fmla="*/ 2320937 h 4885973"/>
              <a:gd name="connsiteX26151" fmla="*/ 202042 w 6085020"/>
              <a:gd name="connsiteY26151" fmla="*/ 2304081 h 4885973"/>
              <a:gd name="connsiteX26152" fmla="*/ 1250116 w 6085020"/>
              <a:gd name="connsiteY26152" fmla="*/ 2303749 h 4885973"/>
              <a:gd name="connsiteX26153" fmla="*/ 1245528 w 6085020"/>
              <a:gd name="connsiteY26153" fmla="*/ 2317144 h 4885973"/>
              <a:gd name="connsiteX26154" fmla="*/ 1261881 w 6085020"/>
              <a:gd name="connsiteY26154" fmla="*/ 2306333 h 4885973"/>
              <a:gd name="connsiteX26155" fmla="*/ 1261120 w 6085020"/>
              <a:gd name="connsiteY26155" fmla="*/ 2306712 h 4885973"/>
              <a:gd name="connsiteX26156" fmla="*/ 1250116 w 6085020"/>
              <a:gd name="connsiteY26156" fmla="*/ 2303749 h 4885973"/>
              <a:gd name="connsiteX26157" fmla="*/ 1962889 w 6085020"/>
              <a:gd name="connsiteY26157" fmla="*/ 2303533 h 4885973"/>
              <a:gd name="connsiteX26158" fmla="*/ 1968504 w 6085020"/>
              <a:gd name="connsiteY26158" fmla="*/ 2306333 h 4885973"/>
              <a:gd name="connsiteX26159" fmla="*/ 1962889 w 6085020"/>
              <a:gd name="connsiteY26159" fmla="*/ 2303533 h 4885973"/>
              <a:gd name="connsiteX26160" fmla="*/ 3175049 w 6085020"/>
              <a:gd name="connsiteY26160" fmla="*/ 2302160 h 4885973"/>
              <a:gd name="connsiteX26161" fmla="*/ 3170866 w 6085020"/>
              <a:gd name="connsiteY26161" fmla="*/ 2303677 h 4885973"/>
              <a:gd name="connsiteX26162" fmla="*/ 3169535 w 6085020"/>
              <a:gd name="connsiteY26162" fmla="*/ 2311643 h 4885973"/>
              <a:gd name="connsiteX26163" fmla="*/ 3165972 w 6085020"/>
              <a:gd name="connsiteY26163" fmla="*/ 2324176 h 4885973"/>
              <a:gd name="connsiteX26164" fmla="*/ 3165922 w 6085020"/>
              <a:gd name="connsiteY26164" fmla="*/ 2324161 h 4885973"/>
              <a:gd name="connsiteX26165" fmla="*/ 3165922 w 6085020"/>
              <a:gd name="connsiteY26165" fmla="*/ 2324351 h 4885973"/>
              <a:gd name="connsiteX26166" fmla="*/ 3165972 w 6085020"/>
              <a:gd name="connsiteY26166" fmla="*/ 2324176 h 4885973"/>
              <a:gd name="connsiteX26167" fmla="*/ 3170866 w 6085020"/>
              <a:gd name="connsiteY26167" fmla="*/ 2325679 h 4885973"/>
              <a:gd name="connsiteX26168" fmla="*/ 3176571 w 6085020"/>
              <a:gd name="connsiteY26168" fmla="*/ 2306712 h 4885973"/>
              <a:gd name="connsiteX26169" fmla="*/ 3175049 w 6085020"/>
              <a:gd name="connsiteY26169" fmla="*/ 2302160 h 4885973"/>
              <a:gd name="connsiteX26170" fmla="*/ 1826647 w 6085020"/>
              <a:gd name="connsiteY26170" fmla="*/ 2301970 h 4885973"/>
              <a:gd name="connsiteX26171" fmla="*/ 1826647 w 6085020"/>
              <a:gd name="connsiteY26171" fmla="*/ 2301970 h 4885973"/>
              <a:gd name="connsiteX26172" fmla="*/ 2532509 w 6085020"/>
              <a:gd name="connsiteY26172" fmla="*/ 2301212 h 4885973"/>
              <a:gd name="connsiteX26173" fmla="*/ 2532509 w 6085020"/>
              <a:gd name="connsiteY26173" fmla="*/ 2301212 h 4885973"/>
              <a:gd name="connsiteX26174" fmla="*/ 2553427 w 6085020"/>
              <a:gd name="connsiteY26174" fmla="*/ 2301022 h 4885973"/>
              <a:gd name="connsiteX26175" fmla="*/ 2553427 w 6085020"/>
              <a:gd name="connsiteY26175" fmla="*/ 2301022 h 4885973"/>
              <a:gd name="connsiteX26176" fmla="*/ 3160407 w 6085020"/>
              <a:gd name="connsiteY26176" fmla="*/ 2299694 h 4885973"/>
              <a:gd name="connsiteX26177" fmla="*/ 3160407 w 6085020"/>
              <a:gd name="connsiteY26177" fmla="*/ 2301401 h 4885973"/>
              <a:gd name="connsiteX26178" fmla="*/ 3162879 w 6085020"/>
              <a:gd name="connsiteY26178" fmla="*/ 2301401 h 4885973"/>
              <a:gd name="connsiteX26179" fmla="*/ 770415 w 6085020"/>
              <a:gd name="connsiteY26179" fmla="*/ 2297925 h 4885973"/>
              <a:gd name="connsiteX26180" fmla="*/ 776030 w 6085020"/>
              <a:gd name="connsiteY26180" fmla="*/ 2300832 h 4885973"/>
              <a:gd name="connsiteX26181" fmla="*/ 770415 w 6085020"/>
              <a:gd name="connsiteY26181" fmla="*/ 2297925 h 4885973"/>
              <a:gd name="connsiteX26182" fmla="*/ 1890159 w 6085020"/>
              <a:gd name="connsiteY26182" fmla="*/ 2296470 h 4885973"/>
              <a:gd name="connsiteX26183" fmla="*/ 1890159 w 6085020"/>
              <a:gd name="connsiteY26183" fmla="*/ 2296470 h 4885973"/>
              <a:gd name="connsiteX26184" fmla="*/ 1543503 w 6085020"/>
              <a:gd name="connsiteY26184" fmla="*/ 2296280 h 4885973"/>
              <a:gd name="connsiteX26185" fmla="*/ 1559286 w 6085020"/>
              <a:gd name="connsiteY26185" fmla="*/ 2332886 h 4885973"/>
              <a:gd name="connsiteX26186" fmla="*/ 1559286 w 6085020"/>
              <a:gd name="connsiteY26186" fmla="*/ 2301591 h 4885973"/>
              <a:gd name="connsiteX26187" fmla="*/ 1543503 w 6085020"/>
              <a:gd name="connsiteY26187" fmla="*/ 2296280 h 4885973"/>
              <a:gd name="connsiteX26188" fmla="*/ 2160943 w 6085020"/>
              <a:gd name="connsiteY26188" fmla="*/ 2295901 h 4885973"/>
              <a:gd name="connsiteX26189" fmla="*/ 2160943 w 6085020"/>
              <a:gd name="connsiteY26189" fmla="*/ 2295901 h 4885973"/>
              <a:gd name="connsiteX26190" fmla="*/ 3667556 w 6085020"/>
              <a:gd name="connsiteY26190" fmla="*/ 2294953 h 4885973"/>
              <a:gd name="connsiteX26191" fmla="*/ 3667556 w 6085020"/>
              <a:gd name="connsiteY26191" fmla="*/ 2305764 h 4885973"/>
              <a:gd name="connsiteX26192" fmla="*/ 3678204 w 6085020"/>
              <a:gd name="connsiteY26192" fmla="*/ 2305764 h 4885973"/>
              <a:gd name="connsiteX26193" fmla="*/ 3678204 w 6085020"/>
              <a:gd name="connsiteY26193" fmla="*/ 2294953 h 4885973"/>
              <a:gd name="connsiteX26194" fmla="*/ 884420 w 6085020"/>
              <a:gd name="connsiteY26194" fmla="*/ 2294763 h 4885973"/>
              <a:gd name="connsiteX26195" fmla="*/ 889744 w 6085020"/>
              <a:gd name="connsiteY26195" fmla="*/ 2310505 h 4885973"/>
              <a:gd name="connsiteX26196" fmla="*/ 901153 w 6085020"/>
              <a:gd name="connsiteY26196" fmla="*/ 2295901 h 4885973"/>
              <a:gd name="connsiteX26197" fmla="*/ 900203 w 6085020"/>
              <a:gd name="connsiteY26197" fmla="*/ 2294763 h 4885973"/>
              <a:gd name="connsiteX26198" fmla="*/ 2450267 w 6085020"/>
              <a:gd name="connsiteY26198" fmla="*/ 2294669 h 4885973"/>
              <a:gd name="connsiteX26199" fmla="*/ 2453975 w 6085020"/>
              <a:gd name="connsiteY26199" fmla="*/ 2311454 h 4885973"/>
              <a:gd name="connsiteX26200" fmla="*/ 2450267 w 6085020"/>
              <a:gd name="connsiteY26200" fmla="*/ 2294669 h 4885973"/>
              <a:gd name="connsiteX26201" fmla="*/ 2187755 w 6085020"/>
              <a:gd name="connsiteY26201" fmla="*/ 2290401 h 4885973"/>
              <a:gd name="connsiteX26202" fmla="*/ 2171592 w 6085020"/>
              <a:gd name="connsiteY26202" fmla="*/ 2306333 h 4885973"/>
              <a:gd name="connsiteX26203" fmla="*/ 2171972 w 6085020"/>
              <a:gd name="connsiteY26203" fmla="*/ 2305953 h 4885973"/>
              <a:gd name="connsiteX26204" fmla="*/ 2187755 w 6085020"/>
              <a:gd name="connsiteY26204" fmla="*/ 2290401 h 4885973"/>
              <a:gd name="connsiteX26205" fmla="*/ 22819 w 6085020"/>
              <a:gd name="connsiteY26205" fmla="*/ 2289832 h 4885973"/>
              <a:gd name="connsiteX26206" fmla="*/ 22819 w 6085020"/>
              <a:gd name="connsiteY26206" fmla="*/ 2305384 h 4885973"/>
              <a:gd name="connsiteX26207" fmla="*/ 33277 w 6085020"/>
              <a:gd name="connsiteY26207" fmla="*/ 2290780 h 4885973"/>
              <a:gd name="connsiteX26208" fmla="*/ 33277 w 6085020"/>
              <a:gd name="connsiteY26208" fmla="*/ 2289832 h 4885973"/>
              <a:gd name="connsiteX26209" fmla="*/ 2647100 w 6085020"/>
              <a:gd name="connsiteY26209" fmla="*/ 2287873 h 4885973"/>
              <a:gd name="connsiteX26210" fmla="*/ 2652689 w 6085020"/>
              <a:gd name="connsiteY26210" fmla="*/ 2290780 h 4885973"/>
              <a:gd name="connsiteX26211" fmla="*/ 2647100 w 6085020"/>
              <a:gd name="connsiteY26211" fmla="*/ 2287873 h 4885973"/>
              <a:gd name="connsiteX26212" fmla="*/ 1210370 w 6085020"/>
              <a:gd name="connsiteY26212" fmla="*/ 2286260 h 4885973"/>
              <a:gd name="connsiteX26213" fmla="*/ 1215103 w 6085020"/>
              <a:gd name="connsiteY26213" fmla="*/ 2290021 h 4885973"/>
              <a:gd name="connsiteX26214" fmla="*/ 1210370 w 6085020"/>
              <a:gd name="connsiteY26214" fmla="*/ 2286260 h 4885973"/>
              <a:gd name="connsiteX26215" fmla="*/ 2239288 w 6085020"/>
              <a:gd name="connsiteY26215" fmla="*/ 2286038 h 4885973"/>
              <a:gd name="connsiteX26216" fmla="*/ 2239288 w 6085020"/>
              <a:gd name="connsiteY26216" fmla="*/ 2296470 h 4885973"/>
              <a:gd name="connsiteX26217" fmla="*/ 2249746 w 6085020"/>
              <a:gd name="connsiteY26217" fmla="*/ 2296470 h 4885973"/>
              <a:gd name="connsiteX26218" fmla="*/ 2249746 w 6085020"/>
              <a:gd name="connsiteY26218" fmla="*/ 2286038 h 4885973"/>
              <a:gd name="connsiteX26219" fmla="*/ 1414387 w 6085020"/>
              <a:gd name="connsiteY26219" fmla="*/ 2285469 h 4885973"/>
              <a:gd name="connsiteX26220" fmla="*/ 1414387 w 6085020"/>
              <a:gd name="connsiteY26220" fmla="*/ 2285469 h 4885973"/>
              <a:gd name="connsiteX26221" fmla="*/ 608502 w 6085020"/>
              <a:gd name="connsiteY26221" fmla="*/ 2285469 h 4885973"/>
              <a:gd name="connsiteX26222" fmla="*/ 608502 w 6085020"/>
              <a:gd name="connsiteY26222" fmla="*/ 2285469 h 4885973"/>
              <a:gd name="connsiteX26223" fmla="*/ 2460820 w 6085020"/>
              <a:gd name="connsiteY26223" fmla="*/ 2285090 h 4885973"/>
              <a:gd name="connsiteX26224" fmla="*/ 2460820 w 6085020"/>
              <a:gd name="connsiteY26224" fmla="*/ 2285280 h 4885973"/>
              <a:gd name="connsiteX26225" fmla="*/ 2460987 w 6085020"/>
              <a:gd name="connsiteY26225" fmla="*/ 2285280 h 4885973"/>
              <a:gd name="connsiteX26226" fmla="*/ 2471272 w 6085020"/>
              <a:gd name="connsiteY26226" fmla="*/ 2296994 h 4885973"/>
              <a:gd name="connsiteX26227" fmla="*/ 2487100 w 6085020"/>
              <a:gd name="connsiteY26227" fmla="*/ 2298044 h 4885973"/>
              <a:gd name="connsiteX26228" fmla="*/ 2489534 w 6085020"/>
              <a:gd name="connsiteY26228" fmla="*/ 2297039 h 4885973"/>
              <a:gd name="connsiteX26229" fmla="*/ 2478101 w 6085020"/>
              <a:gd name="connsiteY26229" fmla="*/ 2285256 h 4885973"/>
              <a:gd name="connsiteX26230" fmla="*/ 2460987 w 6085020"/>
              <a:gd name="connsiteY26230" fmla="*/ 2285280 h 4885973"/>
              <a:gd name="connsiteX26231" fmla="*/ 3211940 w 6085020"/>
              <a:gd name="connsiteY26231" fmla="*/ 2284521 h 4885973"/>
              <a:gd name="connsiteX26232" fmla="*/ 3218405 w 6085020"/>
              <a:gd name="connsiteY26232" fmla="*/ 2290021 h 4885973"/>
              <a:gd name="connsiteX26233" fmla="*/ 3217454 w 6085020"/>
              <a:gd name="connsiteY26233" fmla="*/ 2285595 h 4885973"/>
              <a:gd name="connsiteX26234" fmla="*/ 3217454 w 6085020"/>
              <a:gd name="connsiteY26234" fmla="*/ 2285280 h 4885973"/>
              <a:gd name="connsiteX26235" fmla="*/ 3217264 w 6085020"/>
              <a:gd name="connsiteY26235" fmla="*/ 2284711 h 4885973"/>
              <a:gd name="connsiteX26236" fmla="*/ 3217454 w 6085020"/>
              <a:gd name="connsiteY26236" fmla="*/ 2285595 h 4885973"/>
              <a:gd name="connsiteX26237" fmla="*/ 3217454 w 6085020"/>
              <a:gd name="connsiteY26237" fmla="*/ 2286418 h 4885973"/>
              <a:gd name="connsiteX26238" fmla="*/ 3211940 w 6085020"/>
              <a:gd name="connsiteY26238" fmla="*/ 2284521 h 4885973"/>
              <a:gd name="connsiteX26239" fmla="*/ 2380764 w 6085020"/>
              <a:gd name="connsiteY26239" fmla="*/ 2284142 h 4885973"/>
              <a:gd name="connsiteX26240" fmla="*/ 2380764 w 6085020"/>
              <a:gd name="connsiteY26240" fmla="*/ 2284142 h 4885973"/>
              <a:gd name="connsiteX26241" fmla="*/ 2271044 w 6085020"/>
              <a:gd name="connsiteY26241" fmla="*/ 2281107 h 4885973"/>
              <a:gd name="connsiteX26242" fmla="*/ 2281341 w 6085020"/>
              <a:gd name="connsiteY26242" fmla="*/ 2295160 h 4885973"/>
              <a:gd name="connsiteX26243" fmla="*/ 2281502 w 6085020"/>
              <a:gd name="connsiteY26243" fmla="*/ 2296660 h 4885973"/>
              <a:gd name="connsiteX26244" fmla="*/ 2281883 w 6085020"/>
              <a:gd name="connsiteY26244" fmla="*/ 2295901 h 4885973"/>
              <a:gd name="connsiteX26245" fmla="*/ 2281341 w 6085020"/>
              <a:gd name="connsiteY26245" fmla="*/ 2295160 h 4885973"/>
              <a:gd name="connsiteX26246" fmla="*/ 2280195 w 6085020"/>
              <a:gd name="connsiteY26246" fmla="*/ 2284545 h 4885973"/>
              <a:gd name="connsiteX26247" fmla="*/ 2271044 w 6085020"/>
              <a:gd name="connsiteY26247" fmla="*/ 2281107 h 4885973"/>
              <a:gd name="connsiteX26248" fmla="*/ 1711602 w 6085020"/>
              <a:gd name="connsiteY26248" fmla="*/ 2280159 h 4885973"/>
              <a:gd name="connsiteX26249" fmla="*/ 1711602 w 6085020"/>
              <a:gd name="connsiteY26249" fmla="*/ 2280159 h 4885973"/>
              <a:gd name="connsiteX26250" fmla="*/ 1632877 w 6085020"/>
              <a:gd name="connsiteY26250" fmla="*/ 2280159 h 4885973"/>
              <a:gd name="connsiteX26251" fmla="*/ 1632877 w 6085020"/>
              <a:gd name="connsiteY26251" fmla="*/ 2280159 h 4885973"/>
              <a:gd name="connsiteX26252" fmla="*/ 2940016 w 6085020"/>
              <a:gd name="connsiteY26252" fmla="*/ 2278452 h 4885973"/>
              <a:gd name="connsiteX26253" fmla="*/ 2940663 w 6085020"/>
              <a:gd name="connsiteY26253" fmla="*/ 2279990 h 4885973"/>
              <a:gd name="connsiteX26254" fmla="*/ 2940206 w 6085020"/>
              <a:gd name="connsiteY26254" fmla="*/ 2280349 h 4885973"/>
              <a:gd name="connsiteX26255" fmla="*/ 2940016 w 6085020"/>
              <a:gd name="connsiteY26255" fmla="*/ 2280349 h 4885973"/>
              <a:gd name="connsiteX26256" fmla="*/ 215448 w 6085020"/>
              <a:gd name="connsiteY26256" fmla="*/ 2277314 h 4885973"/>
              <a:gd name="connsiteX26257" fmla="*/ 215448 w 6085020"/>
              <a:gd name="connsiteY26257" fmla="*/ 2277314 h 4885973"/>
              <a:gd name="connsiteX26258" fmla="*/ 3117052 w 6085020"/>
              <a:gd name="connsiteY26258" fmla="*/ 2276935 h 4885973"/>
              <a:gd name="connsiteX26259" fmla="*/ 3117711 w 6085020"/>
              <a:gd name="connsiteY26259" fmla="*/ 2277395 h 4885973"/>
              <a:gd name="connsiteX26260" fmla="*/ 3117144 w 6085020"/>
              <a:gd name="connsiteY26260" fmla="*/ 2278480 h 4885973"/>
              <a:gd name="connsiteX26261" fmla="*/ 3117052 w 6085020"/>
              <a:gd name="connsiteY26261" fmla="*/ 2278452 h 4885973"/>
              <a:gd name="connsiteX26262" fmla="*/ 2286637 w 6085020"/>
              <a:gd name="connsiteY26262" fmla="*/ 2275796 h 4885973"/>
              <a:gd name="connsiteX26263" fmla="*/ 2286637 w 6085020"/>
              <a:gd name="connsiteY26263" fmla="*/ 2286228 h 4885973"/>
              <a:gd name="connsiteX26264" fmla="*/ 2297095 w 6085020"/>
              <a:gd name="connsiteY26264" fmla="*/ 2286228 h 4885973"/>
              <a:gd name="connsiteX26265" fmla="*/ 2297095 w 6085020"/>
              <a:gd name="connsiteY26265" fmla="*/ 2275986 h 4885973"/>
              <a:gd name="connsiteX26266" fmla="*/ 3625911 w 6085020"/>
              <a:gd name="connsiteY26266" fmla="*/ 2274469 h 4885973"/>
              <a:gd name="connsiteX26267" fmla="*/ 3625911 w 6085020"/>
              <a:gd name="connsiteY26267" fmla="*/ 2274469 h 4885973"/>
              <a:gd name="connsiteX26268" fmla="*/ 2008817 w 6085020"/>
              <a:gd name="connsiteY26268" fmla="*/ 2274279 h 4885973"/>
              <a:gd name="connsiteX26269" fmla="*/ 2008817 w 6085020"/>
              <a:gd name="connsiteY26269" fmla="*/ 2274279 h 4885973"/>
              <a:gd name="connsiteX26270" fmla="*/ 2618555 w 6085020"/>
              <a:gd name="connsiteY26270" fmla="*/ 2273995 h 4885973"/>
              <a:gd name="connsiteX26271" fmla="*/ 2622263 w 6085020"/>
              <a:gd name="connsiteY26271" fmla="*/ 2290780 h 4885973"/>
              <a:gd name="connsiteX26272" fmla="*/ 2618555 w 6085020"/>
              <a:gd name="connsiteY26272" fmla="*/ 2273995 h 4885973"/>
              <a:gd name="connsiteX26273" fmla="*/ 635840 w 6085020"/>
              <a:gd name="connsiteY26273" fmla="*/ 2273479 h 4885973"/>
              <a:gd name="connsiteX26274" fmla="*/ 633032 w 6085020"/>
              <a:gd name="connsiteY26274" fmla="*/ 2275986 h 4885973"/>
              <a:gd name="connsiteX26275" fmla="*/ 635840 w 6085020"/>
              <a:gd name="connsiteY26275" fmla="*/ 2273479 h 4885973"/>
              <a:gd name="connsiteX26276" fmla="*/ 65224 w 6085020"/>
              <a:gd name="connsiteY26276" fmla="*/ 2273141 h 4885973"/>
              <a:gd name="connsiteX26277" fmla="*/ 51342 w 6085020"/>
              <a:gd name="connsiteY26277" fmla="*/ 2285432 h 4885973"/>
              <a:gd name="connsiteX26278" fmla="*/ 51342 w 6085020"/>
              <a:gd name="connsiteY26278" fmla="*/ 2286987 h 4885973"/>
              <a:gd name="connsiteX26279" fmla="*/ 52293 w 6085020"/>
              <a:gd name="connsiteY26279" fmla="*/ 2286228 h 4885973"/>
              <a:gd name="connsiteX26280" fmla="*/ 65415 w 6085020"/>
              <a:gd name="connsiteY26280" fmla="*/ 2299315 h 4885973"/>
              <a:gd name="connsiteX26281" fmla="*/ 78535 w 6085020"/>
              <a:gd name="connsiteY26281" fmla="*/ 2286228 h 4885973"/>
              <a:gd name="connsiteX26282" fmla="*/ 65413 w 6085020"/>
              <a:gd name="connsiteY26282" fmla="*/ 2273141 h 4885973"/>
              <a:gd name="connsiteX26283" fmla="*/ 65224 w 6085020"/>
              <a:gd name="connsiteY26283" fmla="*/ 2273141 h 4885973"/>
              <a:gd name="connsiteX26284" fmla="*/ 518178 w 6085020"/>
              <a:gd name="connsiteY26284" fmla="*/ 2270676 h 4885973"/>
              <a:gd name="connsiteX26285" fmla="*/ 522931 w 6085020"/>
              <a:gd name="connsiteY26285" fmla="*/ 2282624 h 4885973"/>
              <a:gd name="connsiteX26286" fmla="*/ 529967 w 6085020"/>
              <a:gd name="connsiteY26286" fmla="*/ 2272951 h 4885973"/>
              <a:gd name="connsiteX26287" fmla="*/ 518938 w 6085020"/>
              <a:gd name="connsiteY26287" fmla="*/ 2271055 h 4885973"/>
              <a:gd name="connsiteX26288" fmla="*/ 2990407 w 6085020"/>
              <a:gd name="connsiteY26288" fmla="*/ 2270296 h 4885973"/>
              <a:gd name="connsiteX26289" fmla="*/ 2991708 w 6085020"/>
              <a:gd name="connsiteY26289" fmla="*/ 2273262 h 4885973"/>
              <a:gd name="connsiteX26290" fmla="*/ 2991168 w 6085020"/>
              <a:gd name="connsiteY26290" fmla="*/ 2273710 h 4885973"/>
              <a:gd name="connsiteX26291" fmla="*/ 2989778 w 6085020"/>
              <a:gd name="connsiteY26291" fmla="*/ 2275310 h 4885973"/>
              <a:gd name="connsiteX26292" fmla="*/ 2988506 w 6085020"/>
              <a:gd name="connsiteY26292" fmla="*/ 2274659 h 4885973"/>
              <a:gd name="connsiteX26293" fmla="*/ 2990407 w 6085020"/>
              <a:gd name="connsiteY26293" fmla="*/ 2270296 h 4885973"/>
              <a:gd name="connsiteX26294" fmla="*/ 2082788 w 6085020"/>
              <a:gd name="connsiteY26294" fmla="*/ 2269917 h 4885973"/>
              <a:gd name="connsiteX26295" fmla="*/ 2082788 w 6085020"/>
              <a:gd name="connsiteY26295" fmla="*/ 2295332 h 4885973"/>
              <a:gd name="connsiteX26296" fmla="*/ 2082788 w 6085020"/>
              <a:gd name="connsiteY26296" fmla="*/ 2269917 h 4885973"/>
              <a:gd name="connsiteX26297" fmla="*/ 3296370 w 6085020"/>
              <a:gd name="connsiteY26297" fmla="*/ 2269727 h 4885973"/>
              <a:gd name="connsiteX26298" fmla="*/ 3280777 w 6085020"/>
              <a:gd name="connsiteY26298" fmla="*/ 2284331 h 4885973"/>
              <a:gd name="connsiteX26299" fmla="*/ 3280777 w 6085020"/>
              <a:gd name="connsiteY26299" fmla="*/ 2285469 h 4885973"/>
              <a:gd name="connsiteX26300" fmla="*/ 3296370 w 6085020"/>
              <a:gd name="connsiteY26300" fmla="*/ 2269727 h 4885973"/>
              <a:gd name="connsiteX26301" fmla="*/ 1622419 w 6085020"/>
              <a:gd name="connsiteY26301" fmla="*/ 2269727 h 4885973"/>
              <a:gd name="connsiteX26302" fmla="*/ 1622419 w 6085020"/>
              <a:gd name="connsiteY26302" fmla="*/ 2269727 h 4885973"/>
              <a:gd name="connsiteX26303" fmla="*/ 2187755 w 6085020"/>
              <a:gd name="connsiteY26303" fmla="*/ 2269538 h 4885973"/>
              <a:gd name="connsiteX26304" fmla="*/ 2187755 w 6085020"/>
              <a:gd name="connsiteY26304" fmla="*/ 2269538 h 4885973"/>
              <a:gd name="connsiteX26305" fmla="*/ 2230065 w 6085020"/>
              <a:gd name="connsiteY26305" fmla="*/ 2268589 h 4885973"/>
              <a:gd name="connsiteX26306" fmla="*/ 2229209 w 6085020"/>
              <a:gd name="connsiteY26306" fmla="*/ 2281107 h 4885973"/>
              <a:gd name="connsiteX26307" fmla="*/ 2230065 w 6085020"/>
              <a:gd name="connsiteY26307" fmla="*/ 2268589 h 4885973"/>
              <a:gd name="connsiteX26308" fmla="*/ 3001314 w 6085020"/>
              <a:gd name="connsiteY26308" fmla="*/ 2266732 h 4885973"/>
              <a:gd name="connsiteX26309" fmla="*/ 3000992 w 6085020"/>
              <a:gd name="connsiteY26309" fmla="*/ 2267553 h 4885973"/>
              <a:gd name="connsiteX26310" fmla="*/ 3000676 w 6085020"/>
              <a:gd name="connsiteY26310" fmla="*/ 2267262 h 4885973"/>
              <a:gd name="connsiteX26311" fmla="*/ 3444808 w 6085020"/>
              <a:gd name="connsiteY26311" fmla="*/ 2265789 h 4885973"/>
              <a:gd name="connsiteX26312" fmla="*/ 3441840 w 6085020"/>
              <a:gd name="connsiteY26312" fmla="*/ 2268589 h 4885973"/>
              <a:gd name="connsiteX26313" fmla="*/ 3444808 w 6085020"/>
              <a:gd name="connsiteY26313" fmla="*/ 2265789 h 4885973"/>
              <a:gd name="connsiteX26314" fmla="*/ 3144624 w 6085020"/>
              <a:gd name="connsiteY26314" fmla="*/ 2265555 h 4885973"/>
              <a:gd name="connsiteX26315" fmla="*/ 3144624 w 6085020"/>
              <a:gd name="connsiteY26315" fmla="*/ 2271055 h 4885973"/>
              <a:gd name="connsiteX26316" fmla="*/ 3143103 w 6085020"/>
              <a:gd name="connsiteY26316" fmla="*/ 2274469 h 4885973"/>
              <a:gd name="connsiteX26317" fmla="*/ 3139680 w 6085020"/>
              <a:gd name="connsiteY26317" fmla="*/ 2281676 h 4885973"/>
              <a:gd name="connsiteX26318" fmla="*/ 3139490 w 6085020"/>
              <a:gd name="connsiteY26318" fmla="*/ 2283193 h 4885973"/>
              <a:gd name="connsiteX26319" fmla="*/ 3144624 w 6085020"/>
              <a:gd name="connsiteY26319" fmla="*/ 2285849 h 4885973"/>
              <a:gd name="connsiteX26320" fmla="*/ 3149188 w 6085020"/>
              <a:gd name="connsiteY26320" fmla="*/ 2276555 h 4885973"/>
              <a:gd name="connsiteX26321" fmla="*/ 3147096 w 6085020"/>
              <a:gd name="connsiteY26321" fmla="*/ 2265555 h 4885973"/>
              <a:gd name="connsiteX26322" fmla="*/ 1837106 w 6085020"/>
              <a:gd name="connsiteY26322" fmla="*/ 2265365 h 4885973"/>
              <a:gd name="connsiteX26323" fmla="*/ 1837106 w 6085020"/>
              <a:gd name="connsiteY26323" fmla="*/ 2275986 h 4885973"/>
              <a:gd name="connsiteX26324" fmla="*/ 1847564 w 6085020"/>
              <a:gd name="connsiteY26324" fmla="*/ 2275796 h 4885973"/>
              <a:gd name="connsiteX26325" fmla="*/ 1847564 w 6085020"/>
              <a:gd name="connsiteY26325" fmla="*/ 2265365 h 4885973"/>
              <a:gd name="connsiteX26326" fmla="*/ 859889 w 6085020"/>
              <a:gd name="connsiteY26326" fmla="*/ 2265365 h 4885973"/>
              <a:gd name="connsiteX26327" fmla="*/ 859889 w 6085020"/>
              <a:gd name="connsiteY26327" fmla="*/ 2265365 h 4885973"/>
              <a:gd name="connsiteX26328" fmla="*/ 3007711 w 6085020"/>
              <a:gd name="connsiteY26328" fmla="*/ 2264606 h 4885973"/>
              <a:gd name="connsiteX26329" fmla="*/ 3005049 w 6085020"/>
              <a:gd name="connsiteY26329" fmla="*/ 2267831 h 4885973"/>
              <a:gd name="connsiteX26330" fmla="*/ 3008852 w 6085020"/>
              <a:gd name="connsiteY26330" fmla="*/ 2266503 h 4885973"/>
              <a:gd name="connsiteX26331" fmla="*/ 2610854 w 6085020"/>
              <a:gd name="connsiteY26331" fmla="*/ 2264606 h 4885973"/>
              <a:gd name="connsiteX26332" fmla="*/ 2610854 w 6085020"/>
              <a:gd name="connsiteY26332" fmla="*/ 2264606 h 4885973"/>
              <a:gd name="connsiteX26333" fmla="*/ 1481322 w 6085020"/>
              <a:gd name="connsiteY26333" fmla="*/ 2264606 h 4885973"/>
              <a:gd name="connsiteX26334" fmla="*/ 1481322 w 6085020"/>
              <a:gd name="connsiteY26334" fmla="*/ 2275986 h 4885973"/>
              <a:gd name="connsiteX26335" fmla="*/ 1491781 w 6085020"/>
              <a:gd name="connsiteY26335" fmla="*/ 2275038 h 4885973"/>
              <a:gd name="connsiteX26336" fmla="*/ 1491781 w 6085020"/>
              <a:gd name="connsiteY26336" fmla="*/ 2264606 h 4885973"/>
              <a:gd name="connsiteX26337" fmla="*/ 325929 w 6085020"/>
              <a:gd name="connsiteY26337" fmla="*/ 2264606 h 4885973"/>
              <a:gd name="connsiteX26338" fmla="*/ 319844 w 6085020"/>
              <a:gd name="connsiteY26338" fmla="*/ 2269917 h 4885973"/>
              <a:gd name="connsiteX26339" fmla="*/ 304441 w 6085020"/>
              <a:gd name="connsiteY26339" fmla="*/ 2266313 h 4885973"/>
              <a:gd name="connsiteX26340" fmla="*/ 323267 w 6085020"/>
              <a:gd name="connsiteY26340" fmla="*/ 2272572 h 4885973"/>
              <a:gd name="connsiteX26341" fmla="*/ 325929 w 6085020"/>
              <a:gd name="connsiteY26341" fmla="*/ 2264606 h 4885973"/>
              <a:gd name="connsiteX26342" fmla="*/ 2501133 w 6085020"/>
              <a:gd name="connsiteY26342" fmla="*/ 2264417 h 4885973"/>
              <a:gd name="connsiteX26343" fmla="*/ 2501133 w 6085020"/>
              <a:gd name="connsiteY26343" fmla="*/ 2264417 h 4885973"/>
              <a:gd name="connsiteX26344" fmla="*/ 419676 w 6085020"/>
              <a:gd name="connsiteY26344" fmla="*/ 2264037 h 4885973"/>
              <a:gd name="connsiteX26345" fmla="*/ 419676 w 6085020"/>
              <a:gd name="connsiteY26345" fmla="*/ 2264037 h 4885973"/>
              <a:gd name="connsiteX26346" fmla="*/ 1384342 w 6085020"/>
              <a:gd name="connsiteY26346" fmla="*/ 2263848 h 4885973"/>
              <a:gd name="connsiteX26347" fmla="*/ 1387472 w 6085020"/>
              <a:gd name="connsiteY26347" fmla="*/ 2279628 h 4885973"/>
              <a:gd name="connsiteX26348" fmla="*/ 1389096 w 6085020"/>
              <a:gd name="connsiteY26348" fmla="*/ 2280538 h 4885973"/>
              <a:gd name="connsiteX26349" fmla="*/ 1385103 w 6085020"/>
              <a:gd name="connsiteY26349" fmla="*/ 2263848 h 4885973"/>
              <a:gd name="connsiteX26350" fmla="*/ 1944354 w 6085020"/>
              <a:gd name="connsiteY26350" fmla="*/ 2263279 h 4885973"/>
              <a:gd name="connsiteX26351" fmla="*/ 1950249 w 6085020"/>
              <a:gd name="connsiteY26351" fmla="*/ 2266882 h 4885973"/>
              <a:gd name="connsiteX26352" fmla="*/ 1947587 w 6085020"/>
              <a:gd name="connsiteY26352" fmla="*/ 2265175 h 4885973"/>
              <a:gd name="connsiteX26353" fmla="*/ 257668 w 6085020"/>
              <a:gd name="connsiteY26353" fmla="*/ 2261439 h 4885973"/>
              <a:gd name="connsiteX26354" fmla="*/ 242070 w 6085020"/>
              <a:gd name="connsiteY26354" fmla="*/ 2267072 h 4885973"/>
              <a:gd name="connsiteX26355" fmla="*/ 246824 w 6085020"/>
              <a:gd name="connsiteY26355" fmla="*/ 2286038 h 4885973"/>
              <a:gd name="connsiteX26356" fmla="*/ 227808 w 6085020"/>
              <a:gd name="connsiteY26356" fmla="*/ 2290780 h 4885973"/>
              <a:gd name="connsiteX26357" fmla="*/ 227808 w 6085020"/>
              <a:gd name="connsiteY26357" fmla="*/ 2302729 h 4885973"/>
              <a:gd name="connsiteX26358" fmla="*/ 236175 w 6085020"/>
              <a:gd name="connsiteY26358" fmla="*/ 2310316 h 4885973"/>
              <a:gd name="connsiteX26359" fmla="*/ 236175 w 6085020"/>
              <a:gd name="connsiteY26359" fmla="*/ 2312402 h 4885973"/>
              <a:gd name="connsiteX26360" fmla="*/ 238457 w 6085020"/>
              <a:gd name="connsiteY26360" fmla="*/ 2312402 h 4885973"/>
              <a:gd name="connsiteX26361" fmla="*/ 298927 w 6085020"/>
              <a:gd name="connsiteY26361" fmla="*/ 2303298 h 4885973"/>
              <a:gd name="connsiteX26362" fmla="*/ 278580 w 6085020"/>
              <a:gd name="connsiteY26362" fmla="*/ 2283004 h 4885973"/>
              <a:gd name="connsiteX26363" fmla="*/ 277819 w 6085020"/>
              <a:gd name="connsiteY26363" fmla="*/ 2283763 h 4885973"/>
              <a:gd name="connsiteX26364" fmla="*/ 257668 w 6085020"/>
              <a:gd name="connsiteY26364" fmla="*/ 2261439 h 4885973"/>
              <a:gd name="connsiteX26365" fmla="*/ 119276 w 6085020"/>
              <a:gd name="connsiteY26365" fmla="*/ 2259556 h 4885973"/>
              <a:gd name="connsiteX26366" fmla="*/ 127405 w 6085020"/>
              <a:gd name="connsiteY26366" fmla="*/ 2275986 h 4885973"/>
              <a:gd name="connsiteX26367" fmla="*/ 119276 w 6085020"/>
              <a:gd name="connsiteY26367" fmla="*/ 2259556 h 4885973"/>
              <a:gd name="connsiteX26368" fmla="*/ 2359276 w 6085020"/>
              <a:gd name="connsiteY26368" fmla="*/ 2259485 h 4885973"/>
              <a:gd name="connsiteX26369" fmla="*/ 2333776 w 6085020"/>
              <a:gd name="connsiteY26369" fmla="*/ 2283724 h 4885973"/>
              <a:gd name="connsiteX26370" fmla="*/ 2333796 w 6085020"/>
              <a:gd name="connsiteY26370" fmla="*/ 2285400 h 4885973"/>
              <a:gd name="connsiteX26371" fmla="*/ 2333225 w 6085020"/>
              <a:gd name="connsiteY26371" fmla="*/ 2285469 h 4885973"/>
              <a:gd name="connsiteX26372" fmla="*/ 2333796 w 6085020"/>
              <a:gd name="connsiteY26372" fmla="*/ 2285469 h 4885973"/>
              <a:gd name="connsiteX26373" fmla="*/ 2333796 w 6085020"/>
              <a:gd name="connsiteY26373" fmla="*/ 2285400 h 4885973"/>
              <a:gd name="connsiteX26374" fmla="*/ 2341334 w 6085020"/>
              <a:gd name="connsiteY26374" fmla="*/ 2284480 h 4885973"/>
              <a:gd name="connsiteX26375" fmla="*/ 2359276 w 6085020"/>
              <a:gd name="connsiteY26375" fmla="*/ 2275038 h 4885973"/>
              <a:gd name="connsiteX26376" fmla="*/ 90705 w 6085020"/>
              <a:gd name="connsiteY26376" fmla="*/ 2259485 h 4885973"/>
              <a:gd name="connsiteX26377" fmla="*/ 85690 w 6085020"/>
              <a:gd name="connsiteY26377" fmla="*/ 2267594 h 4885973"/>
              <a:gd name="connsiteX26378" fmla="*/ 80794 w 6085020"/>
              <a:gd name="connsiteY26378" fmla="*/ 2275142 h 4885973"/>
              <a:gd name="connsiteX26379" fmla="*/ 80246 w 6085020"/>
              <a:gd name="connsiteY26379" fmla="*/ 2275038 h 4885973"/>
              <a:gd name="connsiteX26380" fmla="*/ 80246 w 6085020"/>
              <a:gd name="connsiteY26380" fmla="*/ 2275986 h 4885973"/>
              <a:gd name="connsiteX26381" fmla="*/ 80794 w 6085020"/>
              <a:gd name="connsiteY26381" fmla="*/ 2275142 h 4885973"/>
              <a:gd name="connsiteX26382" fmla="*/ 90417 w 6085020"/>
              <a:gd name="connsiteY26382" fmla="*/ 2276962 h 4885973"/>
              <a:gd name="connsiteX26383" fmla="*/ 111622 w 6085020"/>
              <a:gd name="connsiteY26383" fmla="*/ 2285469 h 4885973"/>
              <a:gd name="connsiteX26384" fmla="*/ 90705 w 6085020"/>
              <a:gd name="connsiteY26384" fmla="*/ 2259485 h 4885973"/>
              <a:gd name="connsiteX26385" fmla="*/ 3609558 w 6085020"/>
              <a:gd name="connsiteY26385" fmla="*/ 2258916 h 4885973"/>
              <a:gd name="connsiteX26386" fmla="*/ 3604424 w 6085020"/>
              <a:gd name="connsiteY26386" fmla="*/ 2269158 h 4885973"/>
              <a:gd name="connsiteX26387" fmla="*/ 3599670 w 6085020"/>
              <a:gd name="connsiteY26387" fmla="*/ 2279021 h 4885973"/>
              <a:gd name="connsiteX26388" fmla="*/ 3599099 w 6085020"/>
              <a:gd name="connsiteY26388" fmla="*/ 2279779 h 4885973"/>
              <a:gd name="connsiteX26389" fmla="*/ 3606135 w 6085020"/>
              <a:gd name="connsiteY26389" fmla="*/ 2275227 h 4885973"/>
              <a:gd name="connsiteX26390" fmla="*/ 3609558 w 6085020"/>
              <a:gd name="connsiteY26390" fmla="*/ 2258916 h 4885973"/>
              <a:gd name="connsiteX26391" fmla="*/ 3221828 w 6085020"/>
              <a:gd name="connsiteY26391" fmla="*/ 2258727 h 4885973"/>
              <a:gd name="connsiteX26392" fmla="*/ 3213841 w 6085020"/>
              <a:gd name="connsiteY26392" fmla="*/ 2261382 h 4885973"/>
              <a:gd name="connsiteX26393" fmla="*/ 3208897 w 6085020"/>
              <a:gd name="connsiteY26393" fmla="*/ 2271245 h 4885973"/>
              <a:gd name="connsiteX26394" fmla="*/ 3209087 w 6085020"/>
              <a:gd name="connsiteY26394" fmla="*/ 2271814 h 4885973"/>
              <a:gd name="connsiteX26395" fmla="*/ 3216884 w 6085020"/>
              <a:gd name="connsiteY26395" fmla="*/ 2282055 h 4885973"/>
              <a:gd name="connsiteX26396" fmla="*/ 3216884 w 6085020"/>
              <a:gd name="connsiteY26396" fmla="*/ 2284521 h 4885973"/>
              <a:gd name="connsiteX26397" fmla="*/ 3222779 w 6085020"/>
              <a:gd name="connsiteY26397" fmla="*/ 2258727 h 4885973"/>
              <a:gd name="connsiteX26398" fmla="*/ 2619528 w 6085020"/>
              <a:gd name="connsiteY26398" fmla="*/ 2258665 h 4885973"/>
              <a:gd name="connsiteX26399" fmla="*/ 2616559 w 6085020"/>
              <a:gd name="connsiteY26399" fmla="*/ 2261572 h 4885973"/>
              <a:gd name="connsiteX26400" fmla="*/ 2619528 w 6085020"/>
              <a:gd name="connsiteY26400" fmla="*/ 2258665 h 4885973"/>
              <a:gd name="connsiteX26401" fmla="*/ 2532055 w 6085020"/>
              <a:gd name="connsiteY26401" fmla="*/ 2256578 h 4885973"/>
              <a:gd name="connsiteX26402" fmla="*/ 2537644 w 6085020"/>
              <a:gd name="connsiteY26402" fmla="*/ 2259485 h 4885973"/>
              <a:gd name="connsiteX26403" fmla="*/ 2532055 w 6085020"/>
              <a:gd name="connsiteY26403" fmla="*/ 2256578 h 4885973"/>
              <a:gd name="connsiteX26404" fmla="*/ 1094543 w 6085020"/>
              <a:gd name="connsiteY26404" fmla="*/ 2255313 h 4885973"/>
              <a:gd name="connsiteX26405" fmla="*/ 1094543 w 6085020"/>
              <a:gd name="connsiteY26405" fmla="*/ 2255313 h 4885973"/>
              <a:gd name="connsiteX26406" fmla="*/ 3019912 w 6085020"/>
              <a:gd name="connsiteY26406" fmla="*/ 2254643 h 4885973"/>
              <a:gd name="connsiteX26407" fmla="*/ 3020452 w 6085020"/>
              <a:gd name="connsiteY26407" fmla="*/ 2254744 h 4885973"/>
              <a:gd name="connsiteX26408" fmla="*/ 3019881 w 6085020"/>
              <a:gd name="connsiteY26408" fmla="*/ 2254744 h 4885973"/>
              <a:gd name="connsiteX26409" fmla="*/ 2139835 w 6085020"/>
              <a:gd name="connsiteY26409" fmla="*/ 2254364 h 4885973"/>
              <a:gd name="connsiteX26410" fmla="*/ 2134701 w 6085020"/>
              <a:gd name="connsiteY26410" fmla="*/ 2280349 h 4885973"/>
              <a:gd name="connsiteX26411" fmla="*/ 2140216 w 6085020"/>
              <a:gd name="connsiteY26411" fmla="*/ 2254364 h 4885973"/>
              <a:gd name="connsiteX26412" fmla="*/ 1544264 w 6085020"/>
              <a:gd name="connsiteY26412" fmla="*/ 2250950 h 4885973"/>
              <a:gd name="connsiteX26413" fmla="*/ 1539130 w 6085020"/>
              <a:gd name="connsiteY26413" fmla="*/ 2256261 h 4885973"/>
              <a:gd name="connsiteX26414" fmla="*/ 1539130 w 6085020"/>
              <a:gd name="connsiteY26414" fmla="*/ 2266503 h 4885973"/>
              <a:gd name="connsiteX26415" fmla="*/ 1544264 w 6085020"/>
              <a:gd name="connsiteY26415" fmla="*/ 2250950 h 4885973"/>
              <a:gd name="connsiteX26416" fmla="*/ 3093126 w 6085020"/>
              <a:gd name="connsiteY26416" fmla="*/ 2249570 h 4885973"/>
              <a:gd name="connsiteX26417" fmla="*/ 3094423 w 6085020"/>
              <a:gd name="connsiteY26417" fmla="*/ 2249812 h 4885973"/>
              <a:gd name="connsiteX26418" fmla="*/ 3093092 w 6085020"/>
              <a:gd name="connsiteY26418" fmla="*/ 2249812 h 4885973"/>
              <a:gd name="connsiteX26419" fmla="*/ 278960 w 6085020"/>
              <a:gd name="connsiteY26419" fmla="*/ 2249054 h 4885973"/>
              <a:gd name="connsiteX26420" fmla="*/ 299877 w 6085020"/>
              <a:gd name="connsiteY26420" fmla="*/ 2280349 h 4885973"/>
              <a:gd name="connsiteX26421" fmla="*/ 278960 w 6085020"/>
              <a:gd name="connsiteY26421" fmla="*/ 2249054 h 4885973"/>
              <a:gd name="connsiteX26422" fmla="*/ 727921 w 6085020"/>
              <a:gd name="connsiteY26422" fmla="*/ 2248674 h 4885973"/>
              <a:gd name="connsiteX26423" fmla="*/ 727921 w 6085020"/>
              <a:gd name="connsiteY26423" fmla="*/ 2264227 h 4885973"/>
              <a:gd name="connsiteX26424" fmla="*/ 738379 w 6085020"/>
              <a:gd name="connsiteY26424" fmla="*/ 2248674 h 4885973"/>
              <a:gd name="connsiteX26425" fmla="*/ 137864 w 6085020"/>
              <a:gd name="connsiteY26425" fmla="*/ 2248485 h 4885973"/>
              <a:gd name="connsiteX26426" fmla="*/ 137864 w 6085020"/>
              <a:gd name="connsiteY26426" fmla="*/ 2248485 h 4885973"/>
              <a:gd name="connsiteX26427" fmla="*/ 3059054 w 6085020"/>
              <a:gd name="connsiteY26427" fmla="*/ 2248105 h 4885973"/>
              <a:gd name="connsiteX26428" fmla="*/ 3060385 w 6085020"/>
              <a:gd name="connsiteY26428" fmla="*/ 2248105 h 4885973"/>
              <a:gd name="connsiteX26429" fmla="*/ 3074837 w 6085020"/>
              <a:gd name="connsiteY26429" fmla="*/ 2248105 h 4885973"/>
              <a:gd name="connsiteX26430" fmla="*/ 3069702 w 6085020"/>
              <a:gd name="connsiteY26430" fmla="*/ 2273710 h 4885973"/>
              <a:gd name="connsiteX26431" fmla="*/ 3069322 w 6085020"/>
              <a:gd name="connsiteY26431" fmla="*/ 2274469 h 4885973"/>
              <a:gd name="connsiteX26432" fmla="*/ 3059054 w 6085020"/>
              <a:gd name="connsiteY26432" fmla="*/ 2248105 h 4885973"/>
              <a:gd name="connsiteX26433" fmla="*/ 1050997 w 6085020"/>
              <a:gd name="connsiteY26433" fmla="*/ 2247726 h 4885973"/>
              <a:gd name="connsiteX26434" fmla="*/ 988816 w 6085020"/>
              <a:gd name="connsiteY26434" fmla="*/ 2301212 h 4885973"/>
              <a:gd name="connsiteX26435" fmla="*/ 963525 w 6085020"/>
              <a:gd name="connsiteY26435" fmla="*/ 2325109 h 4885973"/>
              <a:gd name="connsiteX26436" fmla="*/ 958961 w 6085020"/>
              <a:gd name="connsiteY26436" fmla="*/ 2322075 h 4885973"/>
              <a:gd name="connsiteX26437" fmla="*/ 957250 w 6085020"/>
              <a:gd name="connsiteY26437" fmla="*/ 2331558 h 4885973"/>
              <a:gd name="connsiteX26438" fmla="*/ 958961 w 6085020"/>
              <a:gd name="connsiteY26438" fmla="*/ 2339524 h 4885973"/>
              <a:gd name="connsiteX26439" fmla="*/ 991668 w 6085020"/>
              <a:gd name="connsiteY26439" fmla="*/ 2322834 h 4885973"/>
              <a:gd name="connsiteX26440" fmla="*/ 991668 w 6085020"/>
              <a:gd name="connsiteY26440" fmla="*/ 2341800 h 4885973"/>
              <a:gd name="connsiteX26441" fmla="*/ 985203 w 6085020"/>
              <a:gd name="connsiteY26441" fmla="*/ 2363801 h 4885973"/>
              <a:gd name="connsiteX26442" fmla="*/ 991668 w 6085020"/>
              <a:gd name="connsiteY26442" fmla="*/ 2360956 h 4885973"/>
              <a:gd name="connsiteX26443" fmla="*/ 991668 w 6085020"/>
              <a:gd name="connsiteY26443" fmla="*/ 2393389 h 4885973"/>
              <a:gd name="connsiteX26444" fmla="*/ 954778 w 6085020"/>
              <a:gd name="connsiteY26444" fmla="*/ 2418615 h 4885973"/>
              <a:gd name="connsiteX26445" fmla="*/ 921500 w 6085020"/>
              <a:gd name="connsiteY26445" fmla="*/ 2435305 h 4885973"/>
              <a:gd name="connsiteX26446" fmla="*/ 953066 w 6085020"/>
              <a:gd name="connsiteY26446" fmla="*/ 2430374 h 4885973"/>
              <a:gd name="connsiteX26447" fmla="*/ 950594 w 6085020"/>
              <a:gd name="connsiteY26447" fmla="*/ 2422977 h 4885973"/>
              <a:gd name="connsiteX26448" fmla="*/ 976456 w 6085020"/>
              <a:gd name="connsiteY26448" fmla="*/ 2430943 h 4885973"/>
              <a:gd name="connsiteX26449" fmla="*/ 977597 w 6085020"/>
              <a:gd name="connsiteY26449" fmla="*/ 2430943 h 4885973"/>
              <a:gd name="connsiteX26450" fmla="*/ 990908 w 6085020"/>
              <a:gd name="connsiteY26450" fmla="*/ 2415201 h 4885973"/>
              <a:gd name="connsiteX26451" fmla="*/ 990908 w 6085020"/>
              <a:gd name="connsiteY26451" fmla="*/ 2418425 h 4885973"/>
              <a:gd name="connsiteX26452" fmla="*/ 1003648 w 6085020"/>
              <a:gd name="connsiteY26452" fmla="*/ 2415390 h 4885973"/>
              <a:gd name="connsiteX26453" fmla="*/ 1003022 w 6085020"/>
              <a:gd name="connsiteY26453" fmla="*/ 2417264 h 4885973"/>
              <a:gd name="connsiteX26454" fmla="*/ 1002887 w 6085020"/>
              <a:gd name="connsiteY26454" fmla="*/ 2417477 h 4885973"/>
              <a:gd name="connsiteX26455" fmla="*/ 1002941 w 6085020"/>
              <a:gd name="connsiteY26455" fmla="*/ 2417508 h 4885973"/>
              <a:gd name="connsiteX26456" fmla="*/ 1001937 w 6085020"/>
              <a:gd name="connsiteY26456" fmla="*/ 2420511 h 4885973"/>
              <a:gd name="connsiteX26457" fmla="*/ 996930 w 6085020"/>
              <a:gd name="connsiteY26457" fmla="*/ 2425506 h 4885973"/>
              <a:gd name="connsiteX26458" fmla="*/ 995530 w 6085020"/>
              <a:gd name="connsiteY26458" fmla="*/ 2426037 h 4885973"/>
              <a:gd name="connsiteX26459" fmla="*/ 991098 w 6085020"/>
              <a:gd name="connsiteY26459" fmla="*/ 2422977 h 4885973"/>
              <a:gd name="connsiteX26460" fmla="*/ 991098 w 6085020"/>
              <a:gd name="connsiteY26460" fmla="*/ 2427719 h 4885973"/>
              <a:gd name="connsiteX26461" fmla="*/ 995530 w 6085020"/>
              <a:gd name="connsiteY26461" fmla="*/ 2426037 h 4885973"/>
              <a:gd name="connsiteX26462" fmla="*/ 996042 w 6085020"/>
              <a:gd name="connsiteY26462" fmla="*/ 2426391 h 4885973"/>
              <a:gd name="connsiteX26463" fmla="*/ 996930 w 6085020"/>
              <a:gd name="connsiteY26463" fmla="*/ 2425506 h 4885973"/>
              <a:gd name="connsiteX26464" fmla="*/ 1008592 w 6085020"/>
              <a:gd name="connsiteY26464" fmla="*/ 2421080 h 4885973"/>
              <a:gd name="connsiteX26465" fmla="*/ 1006500 w 6085020"/>
              <a:gd name="connsiteY26465" fmla="*/ 2419563 h 4885973"/>
              <a:gd name="connsiteX26466" fmla="*/ 1002941 w 6085020"/>
              <a:gd name="connsiteY26466" fmla="*/ 2417508 h 4885973"/>
              <a:gd name="connsiteX26467" fmla="*/ 1003022 w 6085020"/>
              <a:gd name="connsiteY26467" fmla="*/ 2417264 h 4885973"/>
              <a:gd name="connsiteX26468" fmla="*/ 1005169 w 6085020"/>
              <a:gd name="connsiteY26468" fmla="*/ 2413873 h 4885973"/>
              <a:gd name="connsiteX26469" fmla="*/ 1007261 w 6085020"/>
              <a:gd name="connsiteY26469" fmla="*/ 2410269 h 4885973"/>
              <a:gd name="connsiteX26470" fmla="*/ 1009733 w 6085020"/>
              <a:gd name="connsiteY26470" fmla="*/ 2420701 h 4885973"/>
              <a:gd name="connsiteX26471" fmla="*/ 1010874 w 6085020"/>
              <a:gd name="connsiteY26471" fmla="*/ 2420701 h 4885973"/>
              <a:gd name="connsiteX26472" fmla="*/ 1013346 w 6085020"/>
              <a:gd name="connsiteY26472" fmla="*/ 2420701 h 4885973"/>
              <a:gd name="connsiteX26473" fmla="*/ 1014677 w 6085020"/>
              <a:gd name="connsiteY26473" fmla="*/ 2419373 h 4885973"/>
              <a:gd name="connsiteX26474" fmla="*/ 1014677 w 6085020"/>
              <a:gd name="connsiteY26474" fmla="*/ 2421839 h 4885973"/>
              <a:gd name="connsiteX26475" fmla="*/ 1026657 w 6085020"/>
              <a:gd name="connsiteY26475" fmla="*/ 2430374 h 4885973"/>
              <a:gd name="connsiteX26476" fmla="*/ 1020762 w 6085020"/>
              <a:gd name="connsiteY26476" fmla="*/ 2416149 h 4885973"/>
              <a:gd name="connsiteX26477" fmla="*/ 1031221 w 6085020"/>
              <a:gd name="connsiteY26477" fmla="*/ 2412166 h 4885973"/>
              <a:gd name="connsiteX26478" fmla="*/ 1038452 w 6085020"/>
              <a:gd name="connsiteY26478" fmla="*/ 2409406 h 4885973"/>
              <a:gd name="connsiteX26479" fmla="*/ 1039207 w 6085020"/>
              <a:gd name="connsiteY26479" fmla="*/ 2409890 h 4885973"/>
              <a:gd name="connsiteX26480" fmla="*/ 1039838 w 6085020"/>
              <a:gd name="connsiteY26480" fmla="*/ 2408876 h 4885973"/>
              <a:gd name="connsiteX26481" fmla="*/ 1070964 w 6085020"/>
              <a:gd name="connsiteY26481" fmla="*/ 2396993 h 4885973"/>
              <a:gd name="connsiteX26482" fmla="*/ 1051843 w 6085020"/>
              <a:gd name="connsiteY26482" fmla="*/ 2374052 h 4885973"/>
              <a:gd name="connsiteX26483" fmla="*/ 1059174 w 6085020"/>
              <a:gd name="connsiteY26483" fmla="*/ 2374612 h 4885973"/>
              <a:gd name="connsiteX26484" fmla="*/ 1056702 w 6085020"/>
              <a:gd name="connsiteY26484" fmla="*/ 2356784 h 4885973"/>
              <a:gd name="connsiteX26485" fmla="*/ 1056702 w 6085020"/>
              <a:gd name="connsiteY26485" fmla="*/ 2357922 h 4885973"/>
              <a:gd name="connsiteX26486" fmla="*/ 1047242 w 6085020"/>
              <a:gd name="connsiteY26486" fmla="*/ 2367547 h 4885973"/>
              <a:gd name="connsiteX26487" fmla="*/ 1048253 w 6085020"/>
              <a:gd name="connsiteY26487" fmla="*/ 2369744 h 4885973"/>
              <a:gd name="connsiteX26488" fmla="*/ 1044722 w 6085020"/>
              <a:gd name="connsiteY26488" fmla="*/ 2365508 h 4885973"/>
              <a:gd name="connsiteX26489" fmla="*/ 1018670 w 6085020"/>
              <a:gd name="connsiteY26489" fmla="*/ 2334024 h 4885973"/>
              <a:gd name="connsiteX26490" fmla="*/ 1048905 w 6085020"/>
              <a:gd name="connsiteY26490" fmla="*/ 2303867 h 4885973"/>
              <a:gd name="connsiteX26491" fmla="*/ 1079140 w 6085020"/>
              <a:gd name="connsiteY26491" fmla="*/ 2273710 h 4885973"/>
              <a:gd name="connsiteX26492" fmla="*/ 1065069 w 6085020"/>
              <a:gd name="connsiteY26492" fmla="*/ 2261761 h 4885973"/>
              <a:gd name="connsiteX26493" fmla="*/ 1344790 w 6085020"/>
              <a:gd name="connsiteY26493" fmla="*/ 2247157 h 4885973"/>
              <a:gd name="connsiteX26494" fmla="*/ 1345395 w 6085020"/>
              <a:gd name="connsiteY26494" fmla="*/ 2247654 h 4885973"/>
              <a:gd name="connsiteX26495" fmla="*/ 1347191 w 6085020"/>
              <a:gd name="connsiteY26495" fmla="*/ 2263350 h 4885973"/>
              <a:gd name="connsiteX26496" fmla="*/ 1357150 w 6085020"/>
              <a:gd name="connsiteY26496" fmla="*/ 2271245 h 4885973"/>
              <a:gd name="connsiteX26497" fmla="*/ 1354607 w 6085020"/>
              <a:gd name="connsiteY26497" fmla="*/ 2255218 h 4885973"/>
              <a:gd name="connsiteX26498" fmla="*/ 1345395 w 6085020"/>
              <a:gd name="connsiteY26498" fmla="*/ 2247654 h 4885973"/>
              <a:gd name="connsiteX26499" fmla="*/ 1345360 w 6085020"/>
              <a:gd name="connsiteY26499" fmla="*/ 2247347 h 4885973"/>
              <a:gd name="connsiteX26500" fmla="*/ 3022354 w 6085020"/>
              <a:gd name="connsiteY26500" fmla="*/ 2246778 h 4885973"/>
              <a:gd name="connsiteX26501" fmla="*/ 3019912 w 6085020"/>
              <a:gd name="connsiteY26501" fmla="*/ 2254643 h 4885973"/>
              <a:gd name="connsiteX26502" fmla="*/ 3017409 w 6085020"/>
              <a:gd name="connsiteY26502" fmla="*/ 2254175 h 4885973"/>
              <a:gd name="connsiteX26503" fmla="*/ 3016459 w 6085020"/>
              <a:gd name="connsiteY26503" fmla="*/ 2251140 h 4885973"/>
              <a:gd name="connsiteX26504" fmla="*/ 3019501 w 6085020"/>
              <a:gd name="connsiteY26504" fmla="*/ 2248864 h 4885973"/>
              <a:gd name="connsiteX26505" fmla="*/ 436820 w 6085020"/>
              <a:gd name="connsiteY26505" fmla="*/ 2246411 h 4885973"/>
              <a:gd name="connsiteX26506" fmla="*/ 435269 w 6085020"/>
              <a:gd name="connsiteY26506" fmla="*/ 2271055 h 4885973"/>
              <a:gd name="connsiteX26507" fmla="*/ 436820 w 6085020"/>
              <a:gd name="connsiteY26507" fmla="*/ 2246411 h 4885973"/>
              <a:gd name="connsiteX26508" fmla="*/ 3688182 w 6085020"/>
              <a:gd name="connsiteY26508" fmla="*/ 2245468 h 4885973"/>
              <a:gd name="connsiteX26509" fmla="*/ 3693797 w 6085020"/>
              <a:gd name="connsiteY26509" fmla="*/ 2248295 h 4885973"/>
              <a:gd name="connsiteX26510" fmla="*/ 3688182 w 6085020"/>
              <a:gd name="connsiteY26510" fmla="*/ 2245468 h 4885973"/>
              <a:gd name="connsiteX26511" fmla="*/ 2563125 w 6085020"/>
              <a:gd name="connsiteY26511" fmla="*/ 2244881 h 4885973"/>
              <a:gd name="connsiteX26512" fmla="*/ 2556089 w 6085020"/>
              <a:gd name="connsiteY26512" fmla="*/ 2256640 h 4885973"/>
              <a:gd name="connsiteX26513" fmla="*/ 2559702 w 6085020"/>
              <a:gd name="connsiteY26513" fmla="*/ 2256640 h 4885973"/>
              <a:gd name="connsiteX26514" fmla="*/ 2553427 w 6085020"/>
              <a:gd name="connsiteY26514" fmla="*/ 2280918 h 4885973"/>
              <a:gd name="connsiteX26515" fmla="*/ 2569020 w 6085020"/>
              <a:gd name="connsiteY26515" fmla="*/ 2249054 h 4885973"/>
              <a:gd name="connsiteX26516" fmla="*/ 2564646 w 6085020"/>
              <a:gd name="connsiteY26516" fmla="*/ 2250192 h 4885973"/>
              <a:gd name="connsiteX26517" fmla="*/ 2563125 w 6085020"/>
              <a:gd name="connsiteY26517" fmla="*/ 2244881 h 4885973"/>
              <a:gd name="connsiteX26518" fmla="*/ 3184367 w 6085020"/>
              <a:gd name="connsiteY26518" fmla="*/ 2243743 h 4885973"/>
              <a:gd name="connsiteX26519" fmla="*/ 3184557 w 6085020"/>
              <a:gd name="connsiteY26519" fmla="*/ 2244312 h 4885973"/>
              <a:gd name="connsiteX26520" fmla="*/ 3190833 w 6085020"/>
              <a:gd name="connsiteY26520" fmla="*/ 2255313 h 4885973"/>
              <a:gd name="connsiteX26521" fmla="*/ 3186839 w 6085020"/>
              <a:gd name="connsiteY26521" fmla="*/ 2248295 h 4885973"/>
              <a:gd name="connsiteX26522" fmla="*/ 3184367 w 6085020"/>
              <a:gd name="connsiteY26522" fmla="*/ 2243743 h 4885973"/>
              <a:gd name="connsiteX26523" fmla="*/ 174374 w 6085020"/>
              <a:gd name="connsiteY26523" fmla="*/ 2243743 h 4885973"/>
              <a:gd name="connsiteX26524" fmla="*/ 174374 w 6085020"/>
              <a:gd name="connsiteY26524" fmla="*/ 2259485 h 4885973"/>
              <a:gd name="connsiteX26525" fmla="*/ 184832 w 6085020"/>
              <a:gd name="connsiteY26525" fmla="*/ 2243743 h 4885973"/>
              <a:gd name="connsiteX26526" fmla="*/ 2731223 w 6085020"/>
              <a:gd name="connsiteY26526" fmla="*/ 2243553 h 4885973"/>
              <a:gd name="connsiteX26527" fmla="*/ 2732935 w 6085020"/>
              <a:gd name="connsiteY26527" fmla="*/ 2264037 h 4885973"/>
              <a:gd name="connsiteX26528" fmla="*/ 2740731 w 6085020"/>
              <a:gd name="connsiteY26528" fmla="*/ 2257589 h 4885973"/>
              <a:gd name="connsiteX26529" fmla="*/ 2731223 w 6085020"/>
              <a:gd name="connsiteY26529" fmla="*/ 2243743 h 4885973"/>
              <a:gd name="connsiteX26530" fmla="*/ 905337 w 6085020"/>
              <a:gd name="connsiteY26530" fmla="*/ 2243553 h 4885973"/>
              <a:gd name="connsiteX26531" fmla="*/ 900203 w 6085020"/>
              <a:gd name="connsiteY26531" fmla="*/ 2269727 h 4885973"/>
              <a:gd name="connsiteX26532" fmla="*/ 906288 w 6085020"/>
              <a:gd name="connsiteY26532" fmla="*/ 2243743 h 4885973"/>
              <a:gd name="connsiteX26533" fmla="*/ 3021593 w 6085020"/>
              <a:gd name="connsiteY26533" fmla="*/ 2239381 h 4885973"/>
              <a:gd name="connsiteX26534" fmla="*/ 3022163 w 6085020"/>
              <a:gd name="connsiteY26534" fmla="*/ 2240329 h 4885973"/>
              <a:gd name="connsiteX26535" fmla="*/ 3021593 w 6085020"/>
              <a:gd name="connsiteY26535" fmla="*/ 2240329 h 4885973"/>
              <a:gd name="connsiteX26536" fmla="*/ 3072935 w 6085020"/>
              <a:gd name="connsiteY26536" fmla="*/ 2239001 h 4885973"/>
              <a:gd name="connsiteX26537" fmla="*/ 3077119 w 6085020"/>
              <a:gd name="connsiteY26537" fmla="*/ 2243933 h 4885973"/>
              <a:gd name="connsiteX26538" fmla="*/ 3074837 w 6085020"/>
              <a:gd name="connsiteY26538" fmla="*/ 2245829 h 4885973"/>
              <a:gd name="connsiteX26539" fmla="*/ 3071604 w 6085020"/>
              <a:gd name="connsiteY26539" fmla="*/ 2245829 h 4885973"/>
              <a:gd name="connsiteX26540" fmla="*/ 3071604 w 6085020"/>
              <a:gd name="connsiteY26540" fmla="*/ 2241467 h 4885973"/>
              <a:gd name="connsiteX26541" fmla="*/ 2511592 w 6085020"/>
              <a:gd name="connsiteY26541" fmla="*/ 2238622 h 4885973"/>
              <a:gd name="connsiteX26542" fmla="*/ 2522051 w 6085020"/>
              <a:gd name="connsiteY26542" fmla="*/ 2259485 h 4885973"/>
              <a:gd name="connsiteX26543" fmla="*/ 2527185 w 6085020"/>
              <a:gd name="connsiteY26543" fmla="*/ 2238622 h 4885973"/>
              <a:gd name="connsiteX26544" fmla="*/ 3593965 w 6085020"/>
              <a:gd name="connsiteY26544" fmla="*/ 2238053 h 4885973"/>
              <a:gd name="connsiteX26545" fmla="*/ 3588641 w 6085020"/>
              <a:gd name="connsiteY26545" fmla="*/ 2243174 h 4885973"/>
              <a:gd name="connsiteX26546" fmla="*/ 3588641 w 6085020"/>
              <a:gd name="connsiteY26546" fmla="*/ 2253606 h 4885973"/>
              <a:gd name="connsiteX26547" fmla="*/ 3597521 w 6085020"/>
              <a:gd name="connsiteY26547" fmla="*/ 2253454 h 4885973"/>
              <a:gd name="connsiteX26548" fmla="*/ 3599099 w 6085020"/>
              <a:gd name="connsiteY26548" fmla="*/ 2250571 h 4885973"/>
              <a:gd name="connsiteX26549" fmla="*/ 3595486 w 6085020"/>
              <a:gd name="connsiteY26549" fmla="*/ 2238243 h 4885973"/>
              <a:gd name="connsiteX26550" fmla="*/ 3593965 w 6085020"/>
              <a:gd name="connsiteY26550" fmla="*/ 2238053 h 4885973"/>
              <a:gd name="connsiteX26551" fmla="*/ 3094043 w 6085020"/>
              <a:gd name="connsiteY26551" fmla="*/ 2238053 h 4885973"/>
              <a:gd name="connsiteX26552" fmla="*/ 3094043 w 6085020"/>
              <a:gd name="connsiteY26552" fmla="*/ 2242984 h 4885973"/>
              <a:gd name="connsiteX26553" fmla="*/ 3093126 w 6085020"/>
              <a:gd name="connsiteY26553" fmla="*/ 2249570 h 4885973"/>
              <a:gd name="connsiteX26554" fmla="*/ 3091381 w 6085020"/>
              <a:gd name="connsiteY26554" fmla="*/ 2249243 h 4885973"/>
              <a:gd name="connsiteX26555" fmla="*/ 3091381 w 6085020"/>
              <a:gd name="connsiteY26555" fmla="*/ 2242605 h 4885973"/>
              <a:gd name="connsiteX26556" fmla="*/ 33277 w 6085020"/>
              <a:gd name="connsiteY26556" fmla="*/ 2238053 h 4885973"/>
              <a:gd name="connsiteX26557" fmla="*/ 33277 w 6085020"/>
              <a:gd name="connsiteY26557" fmla="*/ 2248485 h 4885973"/>
              <a:gd name="connsiteX26558" fmla="*/ 43736 w 6085020"/>
              <a:gd name="connsiteY26558" fmla="*/ 2248105 h 4885973"/>
              <a:gd name="connsiteX26559" fmla="*/ 43736 w 6085020"/>
              <a:gd name="connsiteY26559" fmla="*/ 2238053 h 4885973"/>
              <a:gd name="connsiteX26560" fmla="*/ 889744 w 6085020"/>
              <a:gd name="connsiteY26560" fmla="*/ 2237863 h 4885973"/>
              <a:gd name="connsiteX26561" fmla="*/ 889744 w 6085020"/>
              <a:gd name="connsiteY26561" fmla="*/ 2237863 h 4885973"/>
              <a:gd name="connsiteX26562" fmla="*/ 1952911 w 6085020"/>
              <a:gd name="connsiteY26562" fmla="*/ 2233311 h 4885973"/>
              <a:gd name="connsiteX26563" fmla="*/ 1968504 w 6085020"/>
              <a:gd name="connsiteY26563" fmla="*/ 2249054 h 4885973"/>
              <a:gd name="connsiteX26564" fmla="*/ 1968504 w 6085020"/>
              <a:gd name="connsiteY26564" fmla="*/ 2233311 h 4885973"/>
              <a:gd name="connsiteX26565" fmla="*/ 476723 w 6085020"/>
              <a:gd name="connsiteY26565" fmla="*/ 2233311 h 4885973"/>
              <a:gd name="connsiteX26566" fmla="*/ 476723 w 6085020"/>
              <a:gd name="connsiteY26566" fmla="*/ 2243743 h 4885973"/>
              <a:gd name="connsiteX26567" fmla="*/ 487182 w 6085020"/>
              <a:gd name="connsiteY26567" fmla="*/ 2243743 h 4885973"/>
              <a:gd name="connsiteX26568" fmla="*/ 487182 w 6085020"/>
              <a:gd name="connsiteY26568" fmla="*/ 2233311 h 4885973"/>
              <a:gd name="connsiteX26569" fmla="*/ 1675662 w 6085020"/>
              <a:gd name="connsiteY26569" fmla="*/ 2231794 h 4885973"/>
              <a:gd name="connsiteX26570" fmla="*/ 1675662 w 6085020"/>
              <a:gd name="connsiteY26570" fmla="*/ 2231794 h 4885973"/>
              <a:gd name="connsiteX26571" fmla="*/ 3647589 w 6085020"/>
              <a:gd name="connsiteY26571" fmla="*/ 2231415 h 4885973"/>
              <a:gd name="connsiteX26572" fmla="*/ 3643406 w 6085020"/>
              <a:gd name="connsiteY26572" fmla="*/ 2239381 h 4885973"/>
              <a:gd name="connsiteX26573" fmla="*/ 3642265 w 6085020"/>
              <a:gd name="connsiteY26573" fmla="*/ 2258347 h 4885973"/>
              <a:gd name="connsiteX26574" fmla="*/ 3645688 w 6085020"/>
              <a:gd name="connsiteY26574" fmla="*/ 2268210 h 4885973"/>
              <a:gd name="connsiteX26575" fmla="*/ 3653294 w 6085020"/>
              <a:gd name="connsiteY26575" fmla="*/ 2253226 h 4885973"/>
              <a:gd name="connsiteX26576" fmla="*/ 3660900 w 6085020"/>
              <a:gd name="connsiteY26576" fmla="*/ 2238053 h 4885973"/>
              <a:gd name="connsiteX26577" fmla="*/ 2364221 w 6085020"/>
              <a:gd name="connsiteY26577" fmla="*/ 2231415 h 4885973"/>
              <a:gd name="connsiteX26578" fmla="*/ 2364221 w 6085020"/>
              <a:gd name="connsiteY26578" fmla="*/ 2231415 h 4885973"/>
              <a:gd name="connsiteX26579" fmla="*/ 3016078 w 6085020"/>
              <a:gd name="connsiteY26579" fmla="*/ 2231035 h 4885973"/>
              <a:gd name="connsiteX26580" fmla="*/ 3016649 w 6085020"/>
              <a:gd name="connsiteY26580" fmla="*/ 2231035 h 4885973"/>
              <a:gd name="connsiteX26581" fmla="*/ 3018170 w 6085020"/>
              <a:gd name="connsiteY26581" fmla="*/ 2231225 h 4885973"/>
              <a:gd name="connsiteX26582" fmla="*/ 3018170 w 6085020"/>
              <a:gd name="connsiteY26582" fmla="*/ 2233311 h 4885973"/>
              <a:gd name="connsiteX26583" fmla="*/ 3016078 w 6085020"/>
              <a:gd name="connsiteY26583" fmla="*/ 2233311 h 4885973"/>
              <a:gd name="connsiteX26584" fmla="*/ 3016078 w 6085020"/>
              <a:gd name="connsiteY26584" fmla="*/ 2231035 h 4885973"/>
              <a:gd name="connsiteX26585" fmla="*/ 1363758 w 6085020"/>
              <a:gd name="connsiteY26585" fmla="*/ 2229927 h 4885973"/>
              <a:gd name="connsiteX26586" fmla="*/ 1371031 w 6085020"/>
              <a:gd name="connsiteY26586" fmla="*/ 2238622 h 4885973"/>
              <a:gd name="connsiteX26587" fmla="*/ 1363758 w 6085020"/>
              <a:gd name="connsiteY26587" fmla="*/ 2229927 h 4885973"/>
              <a:gd name="connsiteX26588" fmla="*/ 2249746 w 6085020"/>
              <a:gd name="connsiteY26588" fmla="*/ 2228760 h 4885973"/>
              <a:gd name="connsiteX26589" fmla="*/ 2249746 w 6085020"/>
              <a:gd name="connsiteY26589" fmla="*/ 2228760 h 4885973"/>
              <a:gd name="connsiteX26590" fmla="*/ 3234667 w 6085020"/>
              <a:gd name="connsiteY26590" fmla="*/ 2228688 h 4885973"/>
              <a:gd name="connsiteX26591" fmla="*/ 3244267 w 6085020"/>
              <a:gd name="connsiteY26591" fmla="*/ 2232742 h 4885973"/>
              <a:gd name="connsiteX26592" fmla="*/ 3234667 w 6085020"/>
              <a:gd name="connsiteY26592" fmla="*/ 2228688 h 4885973"/>
              <a:gd name="connsiteX26593" fmla="*/ 2683494 w 6085020"/>
              <a:gd name="connsiteY26593" fmla="*/ 2228191 h 4885973"/>
              <a:gd name="connsiteX26594" fmla="*/ 2683494 w 6085020"/>
              <a:gd name="connsiteY26594" fmla="*/ 2238053 h 4885973"/>
              <a:gd name="connsiteX26595" fmla="*/ 2693953 w 6085020"/>
              <a:gd name="connsiteY26595" fmla="*/ 2238053 h 4885973"/>
              <a:gd name="connsiteX26596" fmla="*/ 2693953 w 6085020"/>
              <a:gd name="connsiteY26596" fmla="*/ 2228191 h 4885973"/>
              <a:gd name="connsiteX26597" fmla="*/ 2652689 w 6085020"/>
              <a:gd name="connsiteY26597" fmla="*/ 2228191 h 4885973"/>
              <a:gd name="connsiteX26598" fmla="*/ 2652689 w 6085020"/>
              <a:gd name="connsiteY26598" fmla="*/ 2228191 h 4885973"/>
              <a:gd name="connsiteX26599" fmla="*/ 357875 w 6085020"/>
              <a:gd name="connsiteY26599" fmla="*/ 2228191 h 4885973"/>
              <a:gd name="connsiteX26600" fmla="*/ 357875 w 6085020"/>
              <a:gd name="connsiteY26600" fmla="*/ 2228191 h 4885973"/>
              <a:gd name="connsiteX26601" fmla="*/ 263177 w 6085020"/>
              <a:gd name="connsiteY26601" fmla="*/ 2228191 h 4885973"/>
              <a:gd name="connsiteX26602" fmla="*/ 249252 w 6085020"/>
              <a:gd name="connsiteY26602" fmla="*/ 2234582 h 4885973"/>
              <a:gd name="connsiteX26603" fmla="*/ 255656 w 6085020"/>
              <a:gd name="connsiteY26603" fmla="*/ 2248466 h 4885973"/>
              <a:gd name="connsiteX26604" fmla="*/ 258043 w 6085020"/>
              <a:gd name="connsiteY26604" fmla="*/ 2249054 h 4885973"/>
              <a:gd name="connsiteX26605" fmla="*/ 263177 w 6085020"/>
              <a:gd name="connsiteY26605" fmla="*/ 2228191 h 4885973"/>
              <a:gd name="connsiteX26606" fmla="*/ 80246 w 6085020"/>
              <a:gd name="connsiteY26606" fmla="*/ 2228191 h 4885973"/>
              <a:gd name="connsiteX26607" fmla="*/ 64653 w 6085020"/>
              <a:gd name="connsiteY26607" fmla="*/ 2269917 h 4885973"/>
              <a:gd name="connsiteX26608" fmla="*/ 80246 w 6085020"/>
              <a:gd name="connsiteY26608" fmla="*/ 2228191 h 4885973"/>
              <a:gd name="connsiteX26609" fmla="*/ 2764501 w 6085020"/>
              <a:gd name="connsiteY26609" fmla="*/ 2228001 h 4885973"/>
              <a:gd name="connsiteX26610" fmla="*/ 2763930 w 6085020"/>
              <a:gd name="connsiteY26610" fmla="*/ 2229139 h 4885973"/>
              <a:gd name="connsiteX26611" fmla="*/ 2755183 w 6085020"/>
              <a:gd name="connsiteY26611" fmla="*/ 2231605 h 4885973"/>
              <a:gd name="connsiteX26612" fmla="*/ 2747006 w 6085020"/>
              <a:gd name="connsiteY26612" fmla="*/ 2234070 h 4885973"/>
              <a:gd name="connsiteX26613" fmla="*/ 2748527 w 6085020"/>
              <a:gd name="connsiteY26613" fmla="*/ 2238243 h 4885973"/>
              <a:gd name="connsiteX26614" fmla="*/ 2753281 w 6085020"/>
              <a:gd name="connsiteY26614" fmla="*/ 2243364 h 4885973"/>
              <a:gd name="connsiteX26615" fmla="*/ 2760507 w 6085020"/>
              <a:gd name="connsiteY26615" fmla="*/ 2236725 h 4885973"/>
              <a:gd name="connsiteX26616" fmla="*/ 2764501 w 6085020"/>
              <a:gd name="connsiteY26616" fmla="*/ 2228001 h 4885973"/>
              <a:gd name="connsiteX26617" fmla="*/ 1591233 w 6085020"/>
              <a:gd name="connsiteY26617" fmla="*/ 2228001 h 4885973"/>
              <a:gd name="connsiteX26618" fmla="*/ 1591233 w 6085020"/>
              <a:gd name="connsiteY26618" fmla="*/ 2228001 h 4885973"/>
              <a:gd name="connsiteX26619" fmla="*/ 2155999 w 6085020"/>
              <a:gd name="connsiteY26619" fmla="*/ 2227621 h 4885973"/>
              <a:gd name="connsiteX26620" fmla="*/ 2155999 w 6085020"/>
              <a:gd name="connsiteY26620" fmla="*/ 2228191 h 4885973"/>
              <a:gd name="connsiteX26621" fmla="*/ 2156072 w 6085020"/>
              <a:gd name="connsiteY26621" fmla="*/ 2228295 h 4885973"/>
              <a:gd name="connsiteX26622" fmla="*/ 2157307 w 6085020"/>
              <a:gd name="connsiteY26622" fmla="*/ 2239736 h 4885973"/>
              <a:gd name="connsiteX26623" fmla="*/ 2166457 w 6085020"/>
              <a:gd name="connsiteY26623" fmla="*/ 2243174 h 4885973"/>
              <a:gd name="connsiteX26624" fmla="*/ 2156072 w 6085020"/>
              <a:gd name="connsiteY26624" fmla="*/ 2228295 h 4885973"/>
              <a:gd name="connsiteX26625" fmla="*/ 2773628 w 6085020"/>
              <a:gd name="connsiteY26625" fmla="*/ 2224397 h 4885973"/>
              <a:gd name="connsiteX26626" fmla="*/ 2772868 w 6085020"/>
              <a:gd name="connsiteY26626" fmla="*/ 2231415 h 4885973"/>
              <a:gd name="connsiteX26627" fmla="*/ 2773438 w 6085020"/>
              <a:gd name="connsiteY26627" fmla="*/ 2232932 h 4885973"/>
              <a:gd name="connsiteX26628" fmla="*/ 2779523 w 6085020"/>
              <a:gd name="connsiteY26628" fmla="*/ 2228001 h 4885973"/>
              <a:gd name="connsiteX26629" fmla="*/ 2773628 w 6085020"/>
              <a:gd name="connsiteY26629" fmla="*/ 2224397 h 4885973"/>
              <a:gd name="connsiteX26630" fmla="*/ 1073626 w 6085020"/>
              <a:gd name="connsiteY26630" fmla="*/ 2223828 h 4885973"/>
              <a:gd name="connsiteX26631" fmla="*/ 1073626 w 6085020"/>
              <a:gd name="connsiteY26631" fmla="*/ 2223828 h 4885973"/>
              <a:gd name="connsiteX26632" fmla="*/ 791813 w 6085020"/>
              <a:gd name="connsiteY26632" fmla="*/ 2222880 h 4885973"/>
              <a:gd name="connsiteX26633" fmla="*/ 780974 w 6085020"/>
              <a:gd name="connsiteY26633" fmla="*/ 2249054 h 4885973"/>
              <a:gd name="connsiteX26634" fmla="*/ 781355 w 6085020"/>
              <a:gd name="connsiteY26634" fmla="*/ 2249054 h 4885973"/>
              <a:gd name="connsiteX26635" fmla="*/ 791813 w 6085020"/>
              <a:gd name="connsiteY26635" fmla="*/ 2222880 h 4885973"/>
              <a:gd name="connsiteX26636" fmla="*/ 1632877 w 6085020"/>
              <a:gd name="connsiteY26636" fmla="*/ 2222690 h 4885973"/>
              <a:gd name="connsiteX26637" fmla="*/ 1617474 w 6085020"/>
              <a:gd name="connsiteY26637" fmla="*/ 2238053 h 4885973"/>
              <a:gd name="connsiteX26638" fmla="*/ 1617284 w 6085020"/>
              <a:gd name="connsiteY26638" fmla="*/ 2238432 h 4885973"/>
              <a:gd name="connsiteX26639" fmla="*/ 1632877 w 6085020"/>
              <a:gd name="connsiteY26639" fmla="*/ 2238432 h 4885973"/>
              <a:gd name="connsiteX26640" fmla="*/ 879285 w 6085020"/>
              <a:gd name="connsiteY26640" fmla="*/ 2222311 h 4885973"/>
              <a:gd name="connsiteX26641" fmla="*/ 879285 w 6085020"/>
              <a:gd name="connsiteY26641" fmla="*/ 2232742 h 4885973"/>
              <a:gd name="connsiteX26642" fmla="*/ 889744 w 6085020"/>
              <a:gd name="connsiteY26642" fmla="*/ 2232742 h 4885973"/>
              <a:gd name="connsiteX26643" fmla="*/ 889744 w 6085020"/>
              <a:gd name="connsiteY26643" fmla="*/ 2222311 h 4885973"/>
              <a:gd name="connsiteX26644" fmla="*/ 906668 w 6085020"/>
              <a:gd name="connsiteY26644" fmla="*/ 2221932 h 4885973"/>
              <a:gd name="connsiteX26645" fmla="*/ 906668 w 6085020"/>
              <a:gd name="connsiteY26645" fmla="*/ 2221932 h 4885973"/>
              <a:gd name="connsiteX26646" fmla="*/ 2866805 w 6085020"/>
              <a:gd name="connsiteY26646" fmla="*/ 2220983 h 4885973"/>
              <a:gd name="connsiteX26647" fmla="*/ 2864904 w 6085020"/>
              <a:gd name="connsiteY26647" fmla="*/ 2221932 h 4885973"/>
              <a:gd name="connsiteX26648" fmla="*/ 2866235 w 6085020"/>
              <a:gd name="connsiteY26648" fmla="*/ 2222501 h 4885973"/>
              <a:gd name="connsiteX26649" fmla="*/ 2868707 w 6085020"/>
              <a:gd name="connsiteY26649" fmla="*/ 2224207 h 4885973"/>
              <a:gd name="connsiteX26650" fmla="*/ 2866805 w 6085020"/>
              <a:gd name="connsiteY26650" fmla="*/ 2220983 h 4885973"/>
              <a:gd name="connsiteX26651" fmla="*/ 2626067 w 6085020"/>
              <a:gd name="connsiteY26651" fmla="*/ 2220414 h 4885973"/>
              <a:gd name="connsiteX26652" fmla="*/ 2627208 w 6085020"/>
              <a:gd name="connsiteY26652" fmla="*/ 2220983 h 4885973"/>
              <a:gd name="connsiteX26653" fmla="*/ 2624811 w 6085020"/>
              <a:gd name="connsiteY26653" fmla="*/ 2222197 h 4885973"/>
              <a:gd name="connsiteX26654" fmla="*/ 2624735 w 6085020"/>
              <a:gd name="connsiteY26654" fmla="*/ 2222501 h 4885973"/>
              <a:gd name="connsiteX26655" fmla="*/ 2626257 w 6085020"/>
              <a:gd name="connsiteY26655" fmla="*/ 2224966 h 4885973"/>
              <a:gd name="connsiteX26656" fmla="*/ 2628729 w 6085020"/>
              <a:gd name="connsiteY26656" fmla="*/ 2223449 h 4885973"/>
              <a:gd name="connsiteX26657" fmla="*/ 2628158 w 6085020"/>
              <a:gd name="connsiteY26657" fmla="*/ 2220547 h 4885973"/>
              <a:gd name="connsiteX26658" fmla="*/ 2626067 w 6085020"/>
              <a:gd name="connsiteY26658" fmla="*/ 2220414 h 4885973"/>
              <a:gd name="connsiteX26659" fmla="*/ 2464143 w 6085020"/>
              <a:gd name="connsiteY26659" fmla="*/ 2219890 h 4885973"/>
              <a:gd name="connsiteX26660" fmla="*/ 2469758 w 6085020"/>
              <a:gd name="connsiteY26660" fmla="*/ 2222690 h 4885973"/>
              <a:gd name="connsiteX26661" fmla="*/ 2464143 w 6085020"/>
              <a:gd name="connsiteY26661" fmla="*/ 2219890 h 4885973"/>
              <a:gd name="connsiteX26662" fmla="*/ 2523952 w 6085020"/>
              <a:gd name="connsiteY26662" fmla="*/ 2219466 h 4885973"/>
              <a:gd name="connsiteX26663" fmla="*/ 2517297 w 6085020"/>
              <a:gd name="connsiteY26663" fmla="*/ 2231035 h 4885973"/>
              <a:gd name="connsiteX26664" fmla="*/ 2522051 w 6085020"/>
              <a:gd name="connsiteY26664" fmla="*/ 2222880 h 4885973"/>
              <a:gd name="connsiteX26665" fmla="*/ 2523952 w 6085020"/>
              <a:gd name="connsiteY26665" fmla="*/ 2219466 h 4885973"/>
              <a:gd name="connsiteX26666" fmla="*/ 136901 w 6085020"/>
              <a:gd name="connsiteY26666" fmla="*/ 2219170 h 4885973"/>
              <a:gd name="connsiteX26667" fmla="*/ 132539 w 6085020"/>
              <a:gd name="connsiteY26667" fmla="*/ 2222311 h 4885973"/>
              <a:gd name="connsiteX26668" fmla="*/ 142998 w 6085020"/>
              <a:gd name="connsiteY26668" fmla="*/ 2238053 h 4885973"/>
              <a:gd name="connsiteX26669" fmla="*/ 136901 w 6085020"/>
              <a:gd name="connsiteY26669" fmla="*/ 2219170 h 4885973"/>
              <a:gd name="connsiteX26670" fmla="*/ 2671324 w 6085020"/>
              <a:gd name="connsiteY26670" fmla="*/ 2218328 h 4885973"/>
              <a:gd name="connsiteX26671" fmla="*/ 2663908 w 6085020"/>
              <a:gd name="connsiteY26671" fmla="*/ 2220793 h 4885973"/>
              <a:gd name="connsiteX26672" fmla="*/ 2660485 w 6085020"/>
              <a:gd name="connsiteY26672" fmla="*/ 2224207 h 4885973"/>
              <a:gd name="connsiteX26673" fmla="*/ 2664478 w 6085020"/>
              <a:gd name="connsiteY26673" fmla="*/ 2224207 h 4885973"/>
              <a:gd name="connsiteX26674" fmla="*/ 2671894 w 6085020"/>
              <a:gd name="connsiteY26674" fmla="*/ 2221742 h 4885973"/>
              <a:gd name="connsiteX26675" fmla="*/ 2675317 w 6085020"/>
              <a:gd name="connsiteY26675" fmla="*/ 2218328 h 4885973"/>
              <a:gd name="connsiteX26676" fmla="*/ 2637096 w 6085020"/>
              <a:gd name="connsiteY26676" fmla="*/ 2218138 h 4885973"/>
              <a:gd name="connsiteX26677" fmla="*/ 2631962 w 6085020"/>
              <a:gd name="connsiteY26677" fmla="*/ 2221173 h 4885973"/>
              <a:gd name="connsiteX26678" fmla="*/ 2635194 w 6085020"/>
              <a:gd name="connsiteY26678" fmla="*/ 2226104 h 4885973"/>
              <a:gd name="connsiteX26679" fmla="*/ 2640138 w 6085020"/>
              <a:gd name="connsiteY26679" fmla="*/ 2223638 h 4885973"/>
              <a:gd name="connsiteX26680" fmla="*/ 2640138 w 6085020"/>
              <a:gd name="connsiteY26680" fmla="*/ 2223069 h 4885973"/>
              <a:gd name="connsiteX26681" fmla="*/ 2637096 w 6085020"/>
              <a:gd name="connsiteY26681" fmla="*/ 2218138 h 4885973"/>
              <a:gd name="connsiteX26682" fmla="*/ 1288123 w 6085020"/>
              <a:gd name="connsiteY26682" fmla="*/ 2217759 h 4885973"/>
              <a:gd name="connsiteX26683" fmla="*/ 1303716 w 6085020"/>
              <a:gd name="connsiteY26683" fmla="*/ 2222880 h 4885973"/>
              <a:gd name="connsiteX26684" fmla="*/ 1288123 w 6085020"/>
              <a:gd name="connsiteY26684" fmla="*/ 2217759 h 4885973"/>
              <a:gd name="connsiteX26685" fmla="*/ 2595903 w 6085020"/>
              <a:gd name="connsiteY26685" fmla="*/ 2217641 h 4885973"/>
              <a:gd name="connsiteX26686" fmla="*/ 2595261 w 6085020"/>
              <a:gd name="connsiteY26686" fmla="*/ 2238622 h 4885973"/>
              <a:gd name="connsiteX26687" fmla="*/ 2595903 w 6085020"/>
              <a:gd name="connsiteY26687" fmla="*/ 2217641 h 4885973"/>
              <a:gd name="connsiteX26688" fmla="*/ 1194185 w 6085020"/>
              <a:gd name="connsiteY26688" fmla="*/ 2217569 h 4885973"/>
              <a:gd name="connsiteX26689" fmla="*/ 1194185 w 6085020"/>
              <a:gd name="connsiteY26689" fmla="*/ 2217569 h 4885973"/>
              <a:gd name="connsiteX26690" fmla="*/ 2281883 w 6085020"/>
              <a:gd name="connsiteY26690" fmla="*/ 2212448 h 4885973"/>
              <a:gd name="connsiteX26691" fmla="*/ 2281502 w 6085020"/>
              <a:gd name="connsiteY26691" fmla="*/ 2213207 h 4885973"/>
              <a:gd name="connsiteX26692" fmla="*/ 2265910 w 6085020"/>
              <a:gd name="connsiteY26692" fmla="*/ 2234070 h 4885973"/>
              <a:gd name="connsiteX26693" fmla="*/ 2281883 w 6085020"/>
              <a:gd name="connsiteY26693" fmla="*/ 2212448 h 4885973"/>
              <a:gd name="connsiteX26694" fmla="*/ 3275642 w 6085020"/>
              <a:gd name="connsiteY26694" fmla="*/ 2212259 h 4885973"/>
              <a:gd name="connsiteX26695" fmla="*/ 3270128 w 6085020"/>
              <a:gd name="connsiteY26695" fmla="*/ 2224207 h 4885973"/>
              <a:gd name="connsiteX26696" fmla="*/ 3267466 w 6085020"/>
              <a:gd name="connsiteY26696" fmla="*/ 2230087 h 4885973"/>
              <a:gd name="connsiteX26697" fmla="*/ 3275452 w 6085020"/>
              <a:gd name="connsiteY26697" fmla="*/ 2268589 h 4885973"/>
              <a:gd name="connsiteX26698" fmla="*/ 3275642 w 6085020"/>
              <a:gd name="connsiteY26698" fmla="*/ 2269158 h 4885973"/>
              <a:gd name="connsiteX26699" fmla="*/ 3275642 w 6085020"/>
              <a:gd name="connsiteY26699" fmla="*/ 2212259 h 4885973"/>
              <a:gd name="connsiteX26700" fmla="*/ 1395838 w 6085020"/>
              <a:gd name="connsiteY26700" fmla="*/ 2211681 h 4885973"/>
              <a:gd name="connsiteX26701" fmla="*/ 1397843 w 6085020"/>
              <a:gd name="connsiteY26701" fmla="*/ 2228191 h 4885973"/>
              <a:gd name="connsiteX26702" fmla="*/ 1398604 w 6085020"/>
              <a:gd name="connsiteY26702" fmla="*/ 2227811 h 4885973"/>
              <a:gd name="connsiteX26703" fmla="*/ 1403928 w 6085020"/>
              <a:gd name="connsiteY26703" fmla="*/ 2212069 h 4885973"/>
              <a:gd name="connsiteX26704" fmla="*/ 1395838 w 6085020"/>
              <a:gd name="connsiteY26704" fmla="*/ 2211681 h 4885973"/>
              <a:gd name="connsiteX26705" fmla="*/ 2630060 w 6085020"/>
              <a:gd name="connsiteY26705" fmla="*/ 2209034 h 4885973"/>
              <a:gd name="connsiteX26706" fmla="*/ 2627664 w 6085020"/>
              <a:gd name="connsiteY26706" fmla="*/ 2210248 h 4885973"/>
              <a:gd name="connsiteX26707" fmla="*/ 2627588 w 6085020"/>
              <a:gd name="connsiteY26707" fmla="*/ 2210552 h 4885973"/>
              <a:gd name="connsiteX26708" fmla="*/ 2627968 w 6085020"/>
              <a:gd name="connsiteY26708" fmla="*/ 2212448 h 4885973"/>
              <a:gd name="connsiteX26709" fmla="*/ 2629109 w 6085020"/>
              <a:gd name="connsiteY26709" fmla="*/ 2213017 h 4885973"/>
              <a:gd name="connsiteX26710" fmla="*/ 2631885 w 6085020"/>
              <a:gd name="connsiteY26710" fmla="*/ 2211993 h 4885973"/>
              <a:gd name="connsiteX26711" fmla="*/ 2630839 w 6085020"/>
              <a:gd name="connsiteY26711" fmla="*/ 2209224 h 4885973"/>
              <a:gd name="connsiteX26712" fmla="*/ 2630060 w 6085020"/>
              <a:gd name="connsiteY26712" fmla="*/ 2209034 h 4885973"/>
              <a:gd name="connsiteX26713" fmla="*/ 1094543 w 6085020"/>
              <a:gd name="connsiteY26713" fmla="*/ 2208276 h 4885973"/>
              <a:gd name="connsiteX26714" fmla="*/ 1094543 w 6085020"/>
              <a:gd name="connsiteY26714" fmla="*/ 2208276 h 4885973"/>
              <a:gd name="connsiteX26715" fmla="*/ 94128 w 6085020"/>
              <a:gd name="connsiteY26715" fmla="*/ 2208276 h 4885973"/>
              <a:gd name="connsiteX26716" fmla="*/ 97360 w 6085020"/>
              <a:gd name="connsiteY26716" fmla="*/ 2212574 h 4885973"/>
              <a:gd name="connsiteX26717" fmla="*/ 97360 w 6085020"/>
              <a:gd name="connsiteY26717" fmla="*/ 2213586 h 4885973"/>
              <a:gd name="connsiteX26718" fmla="*/ 96790 w 6085020"/>
              <a:gd name="connsiteY26718" fmla="*/ 2213586 h 4885973"/>
              <a:gd name="connsiteX26719" fmla="*/ 98121 w 6085020"/>
              <a:gd name="connsiteY26719" fmla="*/ 2213586 h 4885973"/>
              <a:gd name="connsiteX26720" fmla="*/ 97360 w 6085020"/>
              <a:gd name="connsiteY26720" fmla="*/ 2212574 h 4885973"/>
              <a:gd name="connsiteX26721" fmla="*/ 97360 w 6085020"/>
              <a:gd name="connsiteY26721" fmla="*/ 2212448 h 4885973"/>
              <a:gd name="connsiteX26722" fmla="*/ 1319499 w 6085020"/>
              <a:gd name="connsiteY26722" fmla="*/ 2207707 h 4885973"/>
              <a:gd name="connsiteX26723" fmla="*/ 1319499 w 6085020"/>
              <a:gd name="connsiteY26723" fmla="*/ 2207707 h 4885973"/>
              <a:gd name="connsiteX26724" fmla="*/ 3397723 w 6085020"/>
              <a:gd name="connsiteY26724" fmla="*/ 2206948 h 4885973"/>
              <a:gd name="connsiteX26725" fmla="*/ 3407421 w 6085020"/>
              <a:gd name="connsiteY26725" fmla="*/ 2215199 h 4885973"/>
              <a:gd name="connsiteX26726" fmla="*/ 3403506 w 6085020"/>
              <a:gd name="connsiteY26726" fmla="*/ 2225692 h 4885973"/>
              <a:gd name="connsiteX26727" fmla="*/ 3402355 w 6085020"/>
              <a:gd name="connsiteY26727" fmla="*/ 2226917 h 4885973"/>
              <a:gd name="connsiteX26728" fmla="*/ 3397842 w 6085020"/>
              <a:gd name="connsiteY26728" fmla="*/ 2219466 h 4885973"/>
              <a:gd name="connsiteX26729" fmla="*/ 3397723 w 6085020"/>
              <a:gd name="connsiteY26729" fmla="*/ 2206948 h 4885973"/>
              <a:gd name="connsiteX26730" fmla="*/ 3625911 w 6085020"/>
              <a:gd name="connsiteY26730" fmla="*/ 2206758 h 4885973"/>
              <a:gd name="connsiteX26731" fmla="*/ 3625911 w 6085020"/>
              <a:gd name="connsiteY26731" fmla="*/ 2206758 h 4885973"/>
              <a:gd name="connsiteX26732" fmla="*/ 3526459 w 6085020"/>
              <a:gd name="connsiteY26732" fmla="*/ 2206758 h 4885973"/>
              <a:gd name="connsiteX26733" fmla="*/ 3526459 w 6085020"/>
              <a:gd name="connsiteY26733" fmla="*/ 2206758 h 4885973"/>
              <a:gd name="connsiteX26734" fmla="*/ 3121806 w 6085020"/>
              <a:gd name="connsiteY26734" fmla="*/ 2206569 h 4885973"/>
              <a:gd name="connsiteX26735" fmla="*/ 3121806 w 6085020"/>
              <a:gd name="connsiteY26735" fmla="*/ 2217759 h 4885973"/>
              <a:gd name="connsiteX26736" fmla="*/ 3119904 w 6085020"/>
              <a:gd name="connsiteY26736" fmla="*/ 2217759 h 4885973"/>
              <a:gd name="connsiteX26737" fmla="*/ 3119904 w 6085020"/>
              <a:gd name="connsiteY26737" fmla="*/ 2220983 h 4885973"/>
              <a:gd name="connsiteX26738" fmla="*/ 3116291 w 6085020"/>
              <a:gd name="connsiteY26738" fmla="*/ 2238053 h 4885973"/>
              <a:gd name="connsiteX26739" fmla="*/ 3111176 w 6085020"/>
              <a:gd name="connsiteY26739" fmla="*/ 2233767 h 4885973"/>
              <a:gd name="connsiteX26740" fmla="*/ 3113819 w 6085020"/>
              <a:gd name="connsiteY26740" fmla="*/ 2209224 h 4885973"/>
              <a:gd name="connsiteX26741" fmla="*/ 3121806 w 6085020"/>
              <a:gd name="connsiteY26741" fmla="*/ 2206569 h 4885973"/>
              <a:gd name="connsiteX26742" fmla="*/ 2956996 w 6085020"/>
              <a:gd name="connsiteY26742" fmla="*/ 2204482 h 4885973"/>
              <a:gd name="connsiteX26743" fmla="*/ 2957700 w 6085020"/>
              <a:gd name="connsiteY26743" fmla="*/ 2204482 h 4885973"/>
              <a:gd name="connsiteX26744" fmla="*/ 2957011 w 6085020"/>
              <a:gd name="connsiteY26744" fmla="*/ 2204553 h 4885973"/>
              <a:gd name="connsiteX26745" fmla="*/ 1528671 w 6085020"/>
              <a:gd name="connsiteY26745" fmla="*/ 2204103 h 4885973"/>
              <a:gd name="connsiteX26746" fmla="*/ 1530998 w 6085020"/>
              <a:gd name="connsiteY26746" fmla="*/ 2223200 h 4885973"/>
              <a:gd name="connsiteX26747" fmla="*/ 1538955 w 6085020"/>
              <a:gd name="connsiteY26747" fmla="*/ 2222887 h 4885973"/>
              <a:gd name="connsiteX26748" fmla="*/ 1539130 w 6085020"/>
              <a:gd name="connsiteY26748" fmla="*/ 2224777 h 4885973"/>
              <a:gd name="connsiteX26749" fmla="*/ 1539130 w 6085020"/>
              <a:gd name="connsiteY26749" fmla="*/ 2222880 h 4885973"/>
              <a:gd name="connsiteX26750" fmla="*/ 1538955 w 6085020"/>
              <a:gd name="connsiteY26750" fmla="*/ 2222887 h 4885973"/>
              <a:gd name="connsiteX26751" fmla="*/ 1537823 w 6085020"/>
              <a:gd name="connsiteY26751" fmla="*/ 2210670 h 4885973"/>
              <a:gd name="connsiteX26752" fmla="*/ 1528671 w 6085020"/>
              <a:gd name="connsiteY26752" fmla="*/ 2204103 h 4885973"/>
              <a:gd name="connsiteX26753" fmla="*/ 1019512 w 6085020"/>
              <a:gd name="connsiteY26753" fmla="*/ 2202690 h 4885973"/>
              <a:gd name="connsiteX26754" fmla="*/ 1009163 w 6085020"/>
              <a:gd name="connsiteY26754" fmla="*/ 2213776 h 4885973"/>
              <a:gd name="connsiteX26755" fmla="*/ 1008212 w 6085020"/>
              <a:gd name="connsiteY26755" fmla="*/ 2213586 h 4885973"/>
              <a:gd name="connsiteX26756" fmla="*/ 1060505 w 6085020"/>
              <a:gd name="connsiteY26756" fmla="*/ 2204103 h 4885973"/>
              <a:gd name="connsiteX26757" fmla="*/ 1019512 w 6085020"/>
              <a:gd name="connsiteY26757" fmla="*/ 2202690 h 4885973"/>
              <a:gd name="connsiteX26758" fmla="*/ 875863 w 6085020"/>
              <a:gd name="connsiteY26758" fmla="*/ 2202586 h 4885973"/>
              <a:gd name="connsiteX26759" fmla="*/ 873391 w 6085020"/>
              <a:gd name="connsiteY26759" fmla="*/ 2219087 h 4885973"/>
              <a:gd name="connsiteX26760" fmla="*/ 883089 w 6085020"/>
              <a:gd name="connsiteY26760" fmla="*/ 2216810 h 4885973"/>
              <a:gd name="connsiteX26761" fmla="*/ 875863 w 6085020"/>
              <a:gd name="connsiteY26761" fmla="*/ 2202586 h 4885973"/>
              <a:gd name="connsiteX26762" fmla="*/ 2743964 w 6085020"/>
              <a:gd name="connsiteY26762" fmla="*/ 2202206 h 4885973"/>
              <a:gd name="connsiteX26763" fmla="*/ 2741568 w 6085020"/>
              <a:gd name="connsiteY26763" fmla="*/ 2203420 h 4885973"/>
              <a:gd name="connsiteX26764" fmla="*/ 2741492 w 6085020"/>
              <a:gd name="connsiteY26764" fmla="*/ 2203724 h 4885973"/>
              <a:gd name="connsiteX26765" fmla="*/ 2743013 w 6085020"/>
              <a:gd name="connsiteY26765" fmla="*/ 2206189 h 4885973"/>
              <a:gd name="connsiteX26766" fmla="*/ 2745485 w 6085020"/>
              <a:gd name="connsiteY26766" fmla="*/ 2204672 h 4885973"/>
              <a:gd name="connsiteX26767" fmla="*/ 2744534 w 6085020"/>
              <a:gd name="connsiteY26767" fmla="*/ 2202206 h 4885973"/>
              <a:gd name="connsiteX26768" fmla="*/ 2244422 w 6085020"/>
              <a:gd name="connsiteY26768" fmla="*/ 2202206 h 4885973"/>
              <a:gd name="connsiteX26769" fmla="*/ 2244422 w 6085020"/>
              <a:gd name="connsiteY26769" fmla="*/ 2202206 h 4885973"/>
              <a:gd name="connsiteX26770" fmla="*/ 1742978 w 6085020"/>
              <a:gd name="connsiteY26770" fmla="*/ 2202206 h 4885973"/>
              <a:gd name="connsiteX26771" fmla="*/ 1742978 w 6085020"/>
              <a:gd name="connsiteY26771" fmla="*/ 2202206 h 4885973"/>
              <a:gd name="connsiteX26772" fmla="*/ 2584612 w 6085020"/>
              <a:gd name="connsiteY26772" fmla="*/ 2202017 h 4885973"/>
              <a:gd name="connsiteX26773" fmla="*/ 2588606 w 6085020"/>
              <a:gd name="connsiteY26773" fmla="*/ 2208655 h 4885973"/>
              <a:gd name="connsiteX26774" fmla="*/ 2592028 w 6085020"/>
              <a:gd name="connsiteY26774" fmla="*/ 2206569 h 4885973"/>
              <a:gd name="connsiteX26775" fmla="*/ 2595261 w 6085020"/>
              <a:gd name="connsiteY26775" fmla="*/ 2204672 h 4885973"/>
              <a:gd name="connsiteX26776" fmla="*/ 2501133 w 6085020"/>
              <a:gd name="connsiteY26776" fmla="*/ 2202017 h 4885973"/>
              <a:gd name="connsiteX26777" fmla="*/ 2501133 w 6085020"/>
              <a:gd name="connsiteY26777" fmla="*/ 2202017 h 4885973"/>
              <a:gd name="connsiteX26778" fmla="*/ 738379 w 6085020"/>
              <a:gd name="connsiteY26778" fmla="*/ 2201827 h 4885973"/>
              <a:gd name="connsiteX26779" fmla="*/ 738379 w 6085020"/>
              <a:gd name="connsiteY26779" fmla="*/ 2201827 h 4885973"/>
              <a:gd name="connsiteX26780" fmla="*/ 3081112 w 6085020"/>
              <a:gd name="connsiteY26780" fmla="*/ 2201448 h 4885973"/>
              <a:gd name="connsiteX26781" fmla="*/ 3082823 w 6085020"/>
              <a:gd name="connsiteY26781" fmla="*/ 2207517 h 4885973"/>
              <a:gd name="connsiteX26782" fmla="*/ 3075598 w 6085020"/>
              <a:gd name="connsiteY26782" fmla="*/ 2221742 h 4885973"/>
              <a:gd name="connsiteX26783" fmla="*/ 3083584 w 6085020"/>
              <a:gd name="connsiteY26783" fmla="*/ 2226294 h 4885973"/>
              <a:gd name="connsiteX26784" fmla="*/ 3080351 w 6085020"/>
              <a:gd name="connsiteY26784" fmla="*/ 2230466 h 4885973"/>
              <a:gd name="connsiteX26785" fmla="*/ 3075788 w 6085020"/>
              <a:gd name="connsiteY26785" fmla="*/ 2234639 h 4885973"/>
              <a:gd name="connsiteX26786" fmla="*/ 3074647 w 6085020"/>
              <a:gd name="connsiteY26786" fmla="*/ 2219087 h 4885973"/>
              <a:gd name="connsiteX26787" fmla="*/ 3074647 w 6085020"/>
              <a:gd name="connsiteY26787" fmla="*/ 2216431 h 4885973"/>
              <a:gd name="connsiteX26788" fmla="*/ 3078450 w 6085020"/>
              <a:gd name="connsiteY26788" fmla="*/ 2212259 h 4885973"/>
              <a:gd name="connsiteX26789" fmla="*/ 3078640 w 6085020"/>
              <a:gd name="connsiteY26789" fmla="*/ 2212259 h 4885973"/>
              <a:gd name="connsiteX26790" fmla="*/ 3081112 w 6085020"/>
              <a:gd name="connsiteY26790" fmla="*/ 2201448 h 4885973"/>
              <a:gd name="connsiteX26791" fmla="*/ 2600966 w 6085020"/>
              <a:gd name="connsiteY26791" fmla="*/ 2201448 h 4885973"/>
              <a:gd name="connsiteX26792" fmla="*/ 2598464 w 6085020"/>
              <a:gd name="connsiteY26792" fmla="*/ 2203053 h 4885973"/>
              <a:gd name="connsiteX26793" fmla="*/ 2598304 w 6085020"/>
              <a:gd name="connsiteY26793" fmla="*/ 2202775 h 4885973"/>
              <a:gd name="connsiteX26794" fmla="*/ 2598304 w 6085020"/>
              <a:gd name="connsiteY26794" fmla="*/ 2203155 h 4885973"/>
              <a:gd name="connsiteX26795" fmla="*/ 2598464 w 6085020"/>
              <a:gd name="connsiteY26795" fmla="*/ 2203053 h 4885973"/>
              <a:gd name="connsiteX26796" fmla="*/ 2599825 w 6085020"/>
              <a:gd name="connsiteY26796" fmla="*/ 2205431 h 4885973"/>
              <a:gd name="connsiteX26797" fmla="*/ 2602487 w 6085020"/>
              <a:gd name="connsiteY26797" fmla="*/ 2203913 h 4885973"/>
              <a:gd name="connsiteX26798" fmla="*/ 2600966 w 6085020"/>
              <a:gd name="connsiteY26798" fmla="*/ 2201448 h 4885973"/>
              <a:gd name="connsiteX26799" fmla="*/ 2014142 w 6085020"/>
              <a:gd name="connsiteY26799" fmla="*/ 2201448 h 4885973"/>
              <a:gd name="connsiteX26800" fmla="*/ 2014142 w 6085020"/>
              <a:gd name="connsiteY26800" fmla="*/ 2201448 h 4885973"/>
              <a:gd name="connsiteX26801" fmla="*/ 1998359 w 6085020"/>
              <a:gd name="connsiteY26801" fmla="*/ 2201448 h 4885973"/>
              <a:gd name="connsiteX26802" fmla="*/ 1998359 w 6085020"/>
              <a:gd name="connsiteY26802" fmla="*/ 2211690 h 4885973"/>
              <a:gd name="connsiteX26803" fmla="*/ 2008817 w 6085020"/>
              <a:gd name="connsiteY26803" fmla="*/ 2211690 h 4885973"/>
              <a:gd name="connsiteX26804" fmla="*/ 2008817 w 6085020"/>
              <a:gd name="connsiteY26804" fmla="*/ 2201448 h 4885973"/>
              <a:gd name="connsiteX26805" fmla="*/ 977216 w 6085020"/>
              <a:gd name="connsiteY26805" fmla="*/ 2201448 h 4885973"/>
              <a:gd name="connsiteX26806" fmla="*/ 962954 w 6085020"/>
              <a:gd name="connsiteY26806" fmla="*/ 2215673 h 4885973"/>
              <a:gd name="connsiteX26807" fmla="*/ 965426 w 6085020"/>
              <a:gd name="connsiteY26807" fmla="*/ 2220414 h 4885973"/>
              <a:gd name="connsiteX26808" fmla="*/ 981970 w 6085020"/>
              <a:gd name="connsiteY26808" fmla="*/ 2215673 h 4885973"/>
              <a:gd name="connsiteX26809" fmla="*/ 978167 w 6085020"/>
              <a:gd name="connsiteY26809" fmla="*/ 2202017 h 4885973"/>
              <a:gd name="connsiteX26810" fmla="*/ 3756169 w 6085020"/>
              <a:gd name="connsiteY26810" fmla="*/ 2201258 h 4885973"/>
              <a:gd name="connsiteX26811" fmla="*/ 3766628 w 6085020"/>
              <a:gd name="connsiteY26811" fmla="*/ 2201258 h 4885973"/>
              <a:gd name="connsiteX26812" fmla="*/ 3766628 w 6085020"/>
              <a:gd name="connsiteY26812" fmla="*/ 2211690 h 4885973"/>
              <a:gd name="connsiteX26813" fmla="*/ 3756169 w 6085020"/>
              <a:gd name="connsiteY26813" fmla="*/ 2211690 h 4885973"/>
              <a:gd name="connsiteX26814" fmla="*/ 3148998 w 6085020"/>
              <a:gd name="connsiteY26814" fmla="*/ 2200879 h 4885973"/>
              <a:gd name="connsiteX26815" fmla="*/ 3145956 w 6085020"/>
              <a:gd name="connsiteY26815" fmla="*/ 2206379 h 4885973"/>
              <a:gd name="connsiteX26816" fmla="*/ 3145956 w 6085020"/>
              <a:gd name="connsiteY26816" fmla="*/ 2206189 h 4885973"/>
              <a:gd name="connsiteX26817" fmla="*/ 3144624 w 6085020"/>
              <a:gd name="connsiteY26817" fmla="*/ 2204293 h 4885973"/>
              <a:gd name="connsiteX26818" fmla="*/ 3145765 w 6085020"/>
              <a:gd name="connsiteY26818" fmla="*/ 2202396 h 4885973"/>
              <a:gd name="connsiteX26819" fmla="*/ 3148998 w 6085020"/>
              <a:gd name="connsiteY26819" fmla="*/ 2200879 h 4885973"/>
              <a:gd name="connsiteX26820" fmla="*/ 3427007 w 6085020"/>
              <a:gd name="connsiteY26820" fmla="*/ 2200689 h 4885973"/>
              <a:gd name="connsiteX26821" fmla="*/ 3435754 w 6085020"/>
              <a:gd name="connsiteY26821" fmla="*/ 2230277 h 4885973"/>
              <a:gd name="connsiteX26822" fmla="*/ 3437466 w 6085020"/>
              <a:gd name="connsiteY26822" fmla="*/ 2230277 h 4885973"/>
              <a:gd name="connsiteX26823" fmla="*/ 3441079 w 6085020"/>
              <a:gd name="connsiteY26823" fmla="*/ 2242415 h 4885973"/>
              <a:gd name="connsiteX26824" fmla="*/ 3439367 w 6085020"/>
              <a:gd name="connsiteY26824" fmla="*/ 2242415 h 4885973"/>
              <a:gd name="connsiteX26825" fmla="*/ 3456862 w 6085020"/>
              <a:gd name="connsiteY26825" fmla="*/ 2301591 h 4885973"/>
              <a:gd name="connsiteX26826" fmla="*/ 3456862 w 6085020"/>
              <a:gd name="connsiteY26826" fmla="*/ 2307281 h 4885973"/>
              <a:gd name="connsiteX26827" fmla="*/ 3458193 w 6085020"/>
              <a:gd name="connsiteY26827" fmla="*/ 2307281 h 4885973"/>
              <a:gd name="connsiteX26828" fmla="*/ 3482343 w 6085020"/>
              <a:gd name="connsiteY26828" fmla="*/ 2388648 h 4885973"/>
              <a:gd name="connsiteX26829" fmla="*/ 3483294 w 6085020"/>
              <a:gd name="connsiteY26829" fmla="*/ 2386940 h 4885973"/>
              <a:gd name="connsiteX26830" fmla="*/ 3485766 w 6085020"/>
              <a:gd name="connsiteY26830" fmla="*/ 2394717 h 4885973"/>
              <a:gd name="connsiteX26831" fmla="*/ 3484625 w 6085020"/>
              <a:gd name="connsiteY26831" fmla="*/ 2396803 h 4885973"/>
              <a:gd name="connsiteX26832" fmla="*/ 3487287 w 6085020"/>
              <a:gd name="connsiteY26832" fmla="*/ 2405338 h 4885973"/>
              <a:gd name="connsiteX26833" fmla="*/ 3489189 w 6085020"/>
              <a:gd name="connsiteY26833" fmla="*/ 2411787 h 4885973"/>
              <a:gd name="connsiteX26834" fmla="*/ 3495844 w 6085020"/>
              <a:gd name="connsiteY26834" fmla="*/ 2434736 h 4885973"/>
              <a:gd name="connsiteX26835" fmla="*/ 3495844 w 6085020"/>
              <a:gd name="connsiteY26835" fmla="*/ 2435874 h 4885973"/>
              <a:gd name="connsiteX26836" fmla="*/ 3506493 w 6085020"/>
              <a:gd name="connsiteY26836" fmla="*/ 2472100 h 4885973"/>
              <a:gd name="connsiteX26837" fmla="*/ 3508394 w 6085020"/>
              <a:gd name="connsiteY26837" fmla="*/ 2472100 h 4885973"/>
              <a:gd name="connsiteX26838" fmla="*/ 3516761 w 6085020"/>
              <a:gd name="connsiteY26838" fmla="*/ 2474945 h 4885973"/>
              <a:gd name="connsiteX26839" fmla="*/ 3518473 w 6085020"/>
              <a:gd name="connsiteY26839" fmla="*/ 2477221 h 4885973"/>
              <a:gd name="connsiteX26840" fmla="*/ 3511627 w 6085020"/>
              <a:gd name="connsiteY26840" fmla="*/ 2483101 h 4885973"/>
              <a:gd name="connsiteX26841" fmla="*/ 3504781 w 6085020"/>
              <a:gd name="connsiteY26841" fmla="*/ 2488980 h 4885973"/>
              <a:gd name="connsiteX26842" fmla="*/ 3503450 w 6085020"/>
              <a:gd name="connsiteY26842" fmla="*/ 2487463 h 4885973"/>
              <a:gd name="connsiteX26843" fmla="*/ 3502119 w 6085020"/>
              <a:gd name="connsiteY26843" fmla="*/ 2479687 h 4885973"/>
              <a:gd name="connsiteX26844" fmla="*/ 3503450 w 6085020"/>
              <a:gd name="connsiteY26844" fmla="*/ 2492015 h 4885973"/>
              <a:gd name="connsiteX26845" fmla="*/ 3511437 w 6085020"/>
              <a:gd name="connsiteY26845" fmla="*/ 2488980 h 4885973"/>
              <a:gd name="connsiteX26846" fmla="*/ 3523417 w 6085020"/>
              <a:gd name="connsiteY26846" fmla="*/ 2529190 h 4885973"/>
              <a:gd name="connsiteX26847" fmla="*/ 3513909 w 6085020"/>
              <a:gd name="connsiteY26847" fmla="*/ 2544173 h 4885973"/>
              <a:gd name="connsiteX26848" fmla="*/ 3527791 w 6085020"/>
              <a:gd name="connsiteY26848" fmla="*/ 2544173 h 4885973"/>
              <a:gd name="connsiteX26849" fmla="*/ 3530833 w 6085020"/>
              <a:gd name="connsiteY26849" fmla="*/ 2554605 h 4885973"/>
              <a:gd name="connsiteX26850" fmla="*/ 3508394 w 6085020"/>
              <a:gd name="connsiteY26850" fmla="*/ 2613591 h 4885973"/>
              <a:gd name="connsiteX26851" fmla="*/ 3498316 w 6085020"/>
              <a:gd name="connsiteY26851" fmla="*/ 2606952 h 4885973"/>
              <a:gd name="connsiteX26852" fmla="*/ 3498316 w 6085020"/>
              <a:gd name="connsiteY26852" fmla="*/ 2627816 h 4885973"/>
              <a:gd name="connsiteX26853" fmla="*/ 3503831 w 6085020"/>
              <a:gd name="connsiteY26853" fmla="*/ 2627816 h 4885973"/>
              <a:gd name="connsiteX26854" fmla="*/ 3481773 w 6085020"/>
              <a:gd name="connsiteY26854" fmla="*/ 2769116 h 4885973"/>
              <a:gd name="connsiteX26855" fmla="*/ 3467511 w 6085020"/>
              <a:gd name="connsiteY26855" fmla="*/ 2773479 h 4885973"/>
              <a:gd name="connsiteX26856" fmla="*/ 3481773 w 6085020"/>
              <a:gd name="connsiteY26856" fmla="*/ 2771582 h 4885973"/>
              <a:gd name="connsiteX26857" fmla="*/ 3484054 w 6085020"/>
              <a:gd name="connsiteY26857" fmla="*/ 2840241 h 4885973"/>
              <a:gd name="connsiteX26858" fmla="*/ 3478730 w 6085020"/>
              <a:gd name="connsiteY26858" fmla="*/ 2838344 h 4885973"/>
              <a:gd name="connsiteX26859" fmla="*/ 3486336 w 6085020"/>
              <a:gd name="connsiteY26859" fmla="*/ 2857311 h 4885973"/>
              <a:gd name="connsiteX26860" fmla="*/ 3488048 w 6085020"/>
              <a:gd name="connsiteY26860" fmla="*/ 2870019 h 4885973"/>
              <a:gd name="connsiteX26861" fmla="*/ 3595676 w 6085020"/>
              <a:gd name="connsiteY26861" fmla="*/ 3471448 h 4885973"/>
              <a:gd name="connsiteX26862" fmla="*/ 3525508 w 6085020"/>
              <a:gd name="connsiteY26862" fmla="*/ 3489087 h 4885973"/>
              <a:gd name="connsiteX26863" fmla="*/ 3468461 w 6085020"/>
              <a:gd name="connsiteY26863" fmla="*/ 3502743 h 4885973"/>
              <a:gd name="connsiteX26864" fmla="*/ 3467321 w 6085020"/>
              <a:gd name="connsiteY26864" fmla="*/ 3502743 h 4885973"/>
              <a:gd name="connsiteX26865" fmla="*/ 3462947 w 6085020"/>
              <a:gd name="connsiteY26865" fmla="*/ 3503881 h 4885973"/>
              <a:gd name="connsiteX26866" fmla="*/ 3454770 w 6085020"/>
              <a:gd name="connsiteY26866" fmla="*/ 3505588 h 4885973"/>
              <a:gd name="connsiteX26867" fmla="*/ 3426627 w 6085020"/>
              <a:gd name="connsiteY26867" fmla="*/ 3511670 h 4885973"/>
              <a:gd name="connsiteX26868" fmla="*/ 3426627 w 6085020"/>
              <a:gd name="connsiteY26868" fmla="*/ 3501605 h 4885973"/>
              <a:gd name="connsiteX26869" fmla="*/ 3415978 w 6085020"/>
              <a:gd name="connsiteY26869" fmla="*/ 3501605 h 4885973"/>
              <a:gd name="connsiteX26870" fmla="*/ 3415978 w 6085020"/>
              <a:gd name="connsiteY26870" fmla="*/ 3512036 h 4885973"/>
              <a:gd name="connsiteX26871" fmla="*/ 3424932 w 6085020"/>
              <a:gd name="connsiteY26871" fmla="*/ 3512036 h 4885973"/>
              <a:gd name="connsiteX26872" fmla="*/ 3397723 w 6085020"/>
              <a:gd name="connsiteY26872" fmla="*/ 3517916 h 4885973"/>
              <a:gd name="connsiteX26873" fmla="*/ 3389166 w 6085020"/>
              <a:gd name="connsiteY26873" fmla="*/ 3532900 h 4885973"/>
              <a:gd name="connsiteX26874" fmla="*/ 3384983 w 6085020"/>
              <a:gd name="connsiteY26874" fmla="*/ 3532900 h 4885973"/>
              <a:gd name="connsiteX26875" fmla="*/ 3380989 w 6085020"/>
              <a:gd name="connsiteY26875" fmla="*/ 3520951 h 4885973"/>
              <a:gd name="connsiteX26876" fmla="*/ 3317477 w 6085020"/>
              <a:gd name="connsiteY26876" fmla="*/ 3533279 h 4885973"/>
              <a:gd name="connsiteX26877" fmla="*/ 3317477 w 6085020"/>
              <a:gd name="connsiteY26877" fmla="*/ 3516209 h 4885973"/>
              <a:gd name="connsiteX26878" fmla="*/ 3327745 w 6085020"/>
              <a:gd name="connsiteY26878" fmla="*/ 3504450 h 4885973"/>
              <a:gd name="connsiteX26879" fmla="*/ 3319569 w 6085020"/>
              <a:gd name="connsiteY26879" fmla="*/ 3496104 h 4885973"/>
              <a:gd name="connsiteX26880" fmla="*/ 3316146 w 6085020"/>
              <a:gd name="connsiteY26880" fmla="*/ 3488707 h 4885973"/>
              <a:gd name="connsiteX26881" fmla="*/ 3316146 w 6085020"/>
              <a:gd name="connsiteY26881" fmla="*/ 3482828 h 4885973"/>
              <a:gd name="connsiteX26882" fmla="*/ 3306638 w 6085020"/>
              <a:gd name="connsiteY26882" fmla="*/ 3486432 h 4885973"/>
              <a:gd name="connsiteX26883" fmla="*/ 3291425 w 6085020"/>
              <a:gd name="connsiteY26883" fmla="*/ 3476189 h 4885973"/>
              <a:gd name="connsiteX26884" fmla="*/ 3292757 w 6085020"/>
              <a:gd name="connsiteY26884" fmla="*/ 3462344 h 4885973"/>
              <a:gd name="connsiteX26885" fmla="*/ 3282678 w 6085020"/>
              <a:gd name="connsiteY26885" fmla="*/ 3465758 h 4885973"/>
              <a:gd name="connsiteX26886" fmla="*/ 3282678 w 6085020"/>
              <a:gd name="connsiteY26886" fmla="*/ 3442998 h 4885973"/>
              <a:gd name="connsiteX26887" fmla="*/ 3260810 w 6085020"/>
              <a:gd name="connsiteY26887" fmla="*/ 3438446 h 4885973"/>
              <a:gd name="connsiteX26888" fmla="*/ 3260810 w 6085020"/>
              <a:gd name="connsiteY26888" fmla="*/ 3451912 h 4885973"/>
              <a:gd name="connsiteX26889" fmla="*/ 3259099 w 6085020"/>
              <a:gd name="connsiteY26889" fmla="*/ 3451912 h 4885973"/>
              <a:gd name="connsiteX26890" fmla="*/ 3257387 w 6085020"/>
              <a:gd name="connsiteY26890" fmla="*/ 3415686 h 4885973"/>
              <a:gd name="connsiteX26891" fmla="*/ 3276403 w 6085020"/>
              <a:gd name="connsiteY26891" fmla="*/ 3415686 h 4885973"/>
              <a:gd name="connsiteX26892" fmla="*/ 3260810 w 6085020"/>
              <a:gd name="connsiteY26892" fmla="*/ 3405254 h 4885973"/>
              <a:gd name="connsiteX26893" fmla="*/ 3257007 w 6085020"/>
              <a:gd name="connsiteY26893" fmla="*/ 3408479 h 4885973"/>
              <a:gd name="connsiteX26894" fmla="*/ 3255676 w 6085020"/>
              <a:gd name="connsiteY26894" fmla="*/ 3376994 h 4885973"/>
              <a:gd name="connsiteX26895" fmla="*/ 3258718 w 6085020"/>
              <a:gd name="connsiteY26895" fmla="*/ 3368839 h 4885973"/>
              <a:gd name="connsiteX26896" fmla="*/ 3311772 w 6085020"/>
              <a:gd name="connsiteY26896" fmla="*/ 3399185 h 4885973"/>
              <a:gd name="connsiteX26897" fmla="*/ 3309681 w 6085020"/>
              <a:gd name="connsiteY26897" fmla="*/ 3356890 h 4885973"/>
              <a:gd name="connsiteX26898" fmla="*/ 3309681 w 6085020"/>
              <a:gd name="connsiteY26898" fmla="*/ 3348734 h 4885973"/>
              <a:gd name="connsiteX26899" fmla="*/ 3307208 w 6085020"/>
              <a:gd name="connsiteY26899" fmla="*/ 3298473 h 4885973"/>
              <a:gd name="connsiteX26900" fmla="*/ 3313294 w 6085020"/>
              <a:gd name="connsiteY26900" fmla="*/ 3300938 h 4885973"/>
              <a:gd name="connsiteX26901" fmla="*/ 3307969 w 6085020"/>
              <a:gd name="connsiteY26901" fmla="*/ 3280075 h 4885973"/>
              <a:gd name="connsiteX26902" fmla="*/ 3306448 w 6085020"/>
              <a:gd name="connsiteY26902" fmla="*/ 3280075 h 4885973"/>
              <a:gd name="connsiteX26903" fmla="*/ 3306448 w 6085020"/>
              <a:gd name="connsiteY26903" fmla="*/ 3263954 h 4885973"/>
              <a:gd name="connsiteX26904" fmla="*/ 3306448 w 6085020"/>
              <a:gd name="connsiteY26904" fmla="*/ 3251626 h 4885973"/>
              <a:gd name="connsiteX26905" fmla="*/ 3305307 w 6085020"/>
              <a:gd name="connsiteY26905" fmla="*/ 3225262 h 4885973"/>
              <a:gd name="connsiteX26906" fmla="*/ 3309300 w 6085020"/>
              <a:gd name="connsiteY26906" fmla="*/ 3212744 h 4885973"/>
              <a:gd name="connsiteX26907" fmla="*/ 3304736 w 6085020"/>
              <a:gd name="connsiteY26907" fmla="*/ 3212744 h 4885973"/>
              <a:gd name="connsiteX26908" fmla="*/ 3302645 w 6085020"/>
              <a:gd name="connsiteY26908" fmla="*/ 3168173 h 4885973"/>
              <a:gd name="connsiteX26909" fmla="*/ 3314625 w 6085020"/>
              <a:gd name="connsiteY26909" fmla="*/ 3171207 h 4885973"/>
              <a:gd name="connsiteX26910" fmla="*/ 3314625 w 6085020"/>
              <a:gd name="connsiteY26910" fmla="*/ 3139913 h 4885973"/>
              <a:gd name="connsiteX26911" fmla="*/ 3301504 w 6085020"/>
              <a:gd name="connsiteY26911" fmla="*/ 3141620 h 4885973"/>
              <a:gd name="connsiteX26912" fmla="*/ 3299222 w 6085020"/>
              <a:gd name="connsiteY26912" fmla="*/ 3094393 h 4885973"/>
              <a:gd name="connsiteX26913" fmla="*/ 3304166 w 6085020"/>
              <a:gd name="connsiteY26913" fmla="*/ 3113359 h 4885973"/>
              <a:gd name="connsiteX26914" fmla="*/ 3304166 w 6085020"/>
              <a:gd name="connsiteY26914" fmla="*/ 3118670 h 4885973"/>
              <a:gd name="connsiteX26915" fmla="*/ 3299032 w 6085020"/>
              <a:gd name="connsiteY26915" fmla="*/ 3087375 h 4885973"/>
              <a:gd name="connsiteX26916" fmla="*/ 3296021 w 6085020"/>
              <a:gd name="connsiteY26916" fmla="*/ 3022366 h 4885973"/>
              <a:gd name="connsiteX26917" fmla="*/ 3299768 w 6085020"/>
              <a:gd name="connsiteY26917" fmla="*/ 3027014 h 4885973"/>
              <a:gd name="connsiteX26918" fmla="*/ 3301694 w 6085020"/>
              <a:gd name="connsiteY26918" fmla="*/ 3025165 h 4885973"/>
              <a:gd name="connsiteX26919" fmla="*/ 3296020 w 6085020"/>
              <a:gd name="connsiteY26919" fmla="*/ 3022349 h 4885973"/>
              <a:gd name="connsiteX26920" fmla="*/ 3295799 w 6085020"/>
              <a:gd name="connsiteY26920" fmla="*/ 3017578 h 4885973"/>
              <a:gd name="connsiteX26921" fmla="*/ 3288573 w 6085020"/>
              <a:gd name="connsiteY26921" fmla="*/ 3018527 h 4885973"/>
              <a:gd name="connsiteX26922" fmla="*/ 3295419 w 6085020"/>
              <a:gd name="connsiteY26922" fmla="*/ 3009233 h 4885973"/>
              <a:gd name="connsiteX26923" fmla="*/ 3289904 w 6085020"/>
              <a:gd name="connsiteY26923" fmla="*/ 2891641 h 4885973"/>
              <a:gd name="connsiteX26924" fmla="*/ 3288573 w 6085020"/>
              <a:gd name="connsiteY26924" fmla="*/ 2893347 h 4885973"/>
              <a:gd name="connsiteX26925" fmla="*/ 3289524 w 6085020"/>
              <a:gd name="connsiteY26925" fmla="*/ 2881209 h 4885973"/>
              <a:gd name="connsiteX26926" fmla="*/ 3287052 w 6085020"/>
              <a:gd name="connsiteY26926" fmla="*/ 2828102 h 4885973"/>
              <a:gd name="connsiteX26927" fmla="*/ 3278114 w 6085020"/>
              <a:gd name="connsiteY26927" fmla="*/ 2830758 h 4885973"/>
              <a:gd name="connsiteX26928" fmla="*/ 3283249 w 6085020"/>
              <a:gd name="connsiteY26928" fmla="*/ 2799463 h 4885973"/>
              <a:gd name="connsiteX26929" fmla="*/ 3285911 w 6085020"/>
              <a:gd name="connsiteY26929" fmla="*/ 2802498 h 4885973"/>
              <a:gd name="connsiteX26930" fmla="*/ 3280424 w 6085020"/>
              <a:gd name="connsiteY26930" fmla="*/ 2681382 h 4885973"/>
              <a:gd name="connsiteX26931" fmla="*/ 3280777 w 6085020"/>
              <a:gd name="connsiteY26931" fmla="*/ 2680922 h 4885973"/>
              <a:gd name="connsiteX26932" fmla="*/ 3284390 w 6085020"/>
              <a:gd name="connsiteY26932" fmla="*/ 2676181 h 4885973"/>
              <a:gd name="connsiteX26933" fmla="*/ 3280587 w 6085020"/>
              <a:gd name="connsiteY26933" fmla="*/ 2681112 h 4885973"/>
              <a:gd name="connsiteX26934" fmla="*/ 3280422 w 6085020"/>
              <a:gd name="connsiteY26934" fmla="*/ 2681332 h 4885973"/>
              <a:gd name="connsiteX26935" fmla="*/ 3277164 w 6085020"/>
              <a:gd name="connsiteY26935" fmla="*/ 2609418 h 4885973"/>
              <a:gd name="connsiteX26936" fmla="*/ 3277164 w 6085020"/>
              <a:gd name="connsiteY26936" fmla="*/ 2593865 h 4885973"/>
              <a:gd name="connsiteX26937" fmla="*/ 3270698 w 6085020"/>
              <a:gd name="connsiteY26937" fmla="*/ 2598418 h 4885973"/>
              <a:gd name="connsiteX26938" fmla="*/ 3264043 w 6085020"/>
              <a:gd name="connsiteY26938" fmla="*/ 2602401 h 4885973"/>
              <a:gd name="connsiteX26939" fmla="*/ 3266135 w 6085020"/>
              <a:gd name="connsiteY26939" fmla="*/ 2592728 h 4885973"/>
              <a:gd name="connsiteX26940" fmla="*/ 3268797 w 6085020"/>
              <a:gd name="connsiteY26940" fmla="*/ 2583434 h 4885973"/>
              <a:gd name="connsiteX26941" fmla="*/ 3274882 w 6085020"/>
              <a:gd name="connsiteY26941" fmla="*/ 2590831 h 4885973"/>
              <a:gd name="connsiteX26942" fmla="*/ 3286291 w 6085020"/>
              <a:gd name="connsiteY26942" fmla="*/ 2490498 h 4885973"/>
              <a:gd name="connsiteX26943" fmla="*/ 3289144 w 6085020"/>
              <a:gd name="connsiteY26943" fmla="*/ 2487084 h 4885973"/>
              <a:gd name="connsiteX26944" fmla="*/ 3287242 w 6085020"/>
              <a:gd name="connsiteY26944" fmla="*/ 2485377 h 4885973"/>
              <a:gd name="connsiteX26945" fmla="*/ 3290285 w 6085020"/>
              <a:gd name="connsiteY26945" fmla="*/ 2468497 h 4885973"/>
              <a:gd name="connsiteX26946" fmla="*/ 3285531 w 6085020"/>
              <a:gd name="connsiteY26946" fmla="*/ 2461100 h 4885973"/>
              <a:gd name="connsiteX26947" fmla="*/ 3289334 w 6085020"/>
              <a:gd name="connsiteY26947" fmla="*/ 2462238 h 4885973"/>
              <a:gd name="connsiteX26948" fmla="*/ 3289334 w 6085020"/>
              <a:gd name="connsiteY26948" fmla="*/ 2459582 h 4885973"/>
              <a:gd name="connsiteX26949" fmla="*/ 3292376 w 6085020"/>
              <a:gd name="connsiteY26949" fmla="*/ 2459582 h 4885973"/>
              <a:gd name="connsiteX26950" fmla="*/ 3305878 w 6085020"/>
              <a:gd name="connsiteY26950" fmla="*/ 2406476 h 4885973"/>
              <a:gd name="connsiteX26951" fmla="*/ 3301314 w 6085020"/>
              <a:gd name="connsiteY26951" fmla="*/ 2393389 h 4885973"/>
              <a:gd name="connsiteX26952" fmla="*/ 3308730 w 6085020"/>
              <a:gd name="connsiteY26952" fmla="*/ 2393389 h 4885973"/>
              <a:gd name="connsiteX26953" fmla="*/ 3310251 w 6085020"/>
              <a:gd name="connsiteY26953" fmla="*/ 2388268 h 4885973"/>
              <a:gd name="connsiteX26954" fmla="*/ 3304375 w 6085020"/>
              <a:gd name="connsiteY26954" fmla="*/ 2380947 h 4885973"/>
              <a:gd name="connsiteX26955" fmla="*/ 3305687 w 6085020"/>
              <a:gd name="connsiteY26955" fmla="*/ 2377647 h 4885973"/>
              <a:gd name="connsiteX26956" fmla="*/ 3313484 w 6085020"/>
              <a:gd name="connsiteY26956" fmla="*/ 2377647 h 4885973"/>
              <a:gd name="connsiteX26957" fmla="*/ 3349043 w 6085020"/>
              <a:gd name="connsiteY26957" fmla="*/ 2288125 h 4885973"/>
              <a:gd name="connsiteX26958" fmla="*/ 3366157 w 6085020"/>
              <a:gd name="connsiteY26958" fmla="*/ 2267262 h 4885973"/>
              <a:gd name="connsiteX26959" fmla="*/ 3372432 w 6085020"/>
              <a:gd name="connsiteY26959" fmla="*/ 2260244 h 4885973"/>
              <a:gd name="connsiteX26960" fmla="*/ 3385553 w 6085020"/>
              <a:gd name="connsiteY26960" fmla="*/ 2245260 h 4885973"/>
              <a:gd name="connsiteX26961" fmla="*/ 3387455 w 6085020"/>
              <a:gd name="connsiteY26961" fmla="*/ 2243364 h 4885973"/>
              <a:gd name="connsiteX26962" fmla="*/ 3389736 w 6085020"/>
              <a:gd name="connsiteY26962" fmla="*/ 2238432 h 4885973"/>
              <a:gd name="connsiteX26963" fmla="*/ 3391448 w 6085020"/>
              <a:gd name="connsiteY26963" fmla="*/ 2235967 h 4885973"/>
              <a:gd name="connsiteX26964" fmla="*/ 3392779 w 6085020"/>
              <a:gd name="connsiteY26964" fmla="*/ 2237105 h 4885973"/>
              <a:gd name="connsiteX26965" fmla="*/ 3402355 w 6085020"/>
              <a:gd name="connsiteY26965" fmla="*/ 2226917 h 4885973"/>
              <a:gd name="connsiteX26966" fmla="*/ 3402667 w 6085020"/>
              <a:gd name="connsiteY26966" fmla="*/ 2227432 h 4885973"/>
              <a:gd name="connsiteX26967" fmla="*/ 3402857 w 6085020"/>
              <a:gd name="connsiteY26967" fmla="*/ 2227432 h 4885973"/>
              <a:gd name="connsiteX26968" fmla="*/ 3403506 w 6085020"/>
              <a:gd name="connsiteY26968" fmla="*/ 2225692 h 4885973"/>
              <a:gd name="connsiteX26969" fmla="*/ 3418450 w 6085020"/>
              <a:gd name="connsiteY26969" fmla="*/ 2209793 h 4885973"/>
              <a:gd name="connsiteX26970" fmla="*/ 1675662 w 6085020"/>
              <a:gd name="connsiteY26970" fmla="*/ 2200499 h 4885973"/>
              <a:gd name="connsiteX26971" fmla="*/ 1675662 w 6085020"/>
              <a:gd name="connsiteY26971" fmla="*/ 2200499 h 4885973"/>
              <a:gd name="connsiteX26972" fmla="*/ 633962 w 6085020"/>
              <a:gd name="connsiteY26972" fmla="*/ 2198529 h 4885973"/>
              <a:gd name="connsiteX26973" fmla="*/ 629229 w 6085020"/>
              <a:gd name="connsiteY26973" fmla="*/ 2202396 h 4885973"/>
              <a:gd name="connsiteX26974" fmla="*/ 633962 w 6085020"/>
              <a:gd name="connsiteY26974" fmla="*/ 2198529 h 4885973"/>
              <a:gd name="connsiteX26975" fmla="*/ 2799490 w 6085020"/>
              <a:gd name="connsiteY26975" fmla="*/ 2197844 h 4885973"/>
              <a:gd name="connsiteX26976" fmla="*/ 2799490 w 6085020"/>
              <a:gd name="connsiteY26976" fmla="*/ 2197844 h 4885973"/>
              <a:gd name="connsiteX26977" fmla="*/ 1109565 w 6085020"/>
              <a:gd name="connsiteY26977" fmla="*/ 2197275 h 4885973"/>
              <a:gd name="connsiteX26978" fmla="*/ 1109565 w 6085020"/>
              <a:gd name="connsiteY26978" fmla="*/ 2197275 h 4885973"/>
              <a:gd name="connsiteX26979" fmla="*/ 1941692 w 6085020"/>
              <a:gd name="connsiteY26979" fmla="*/ 2196896 h 4885973"/>
              <a:gd name="connsiteX26980" fmla="*/ 1941540 w 6085020"/>
              <a:gd name="connsiteY26980" fmla="*/ 2197569 h 4885973"/>
              <a:gd name="connsiteX26981" fmla="*/ 1934749 w 6085020"/>
              <a:gd name="connsiteY26981" fmla="*/ 2196937 h 4885973"/>
              <a:gd name="connsiteX26982" fmla="*/ 1937128 w 6085020"/>
              <a:gd name="connsiteY26982" fmla="*/ 2213207 h 4885973"/>
              <a:gd name="connsiteX26983" fmla="*/ 1939767 w 6085020"/>
              <a:gd name="connsiteY26983" fmla="*/ 2205407 h 4885973"/>
              <a:gd name="connsiteX26984" fmla="*/ 1941540 w 6085020"/>
              <a:gd name="connsiteY26984" fmla="*/ 2197569 h 4885973"/>
              <a:gd name="connsiteX26985" fmla="*/ 1942453 w 6085020"/>
              <a:gd name="connsiteY26985" fmla="*/ 2197654 h 4885973"/>
              <a:gd name="connsiteX26986" fmla="*/ 926254 w 6085020"/>
              <a:gd name="connsiteY26986" fmla="*/ 2196896 h 4885973"/>
              <a:gd name="connsiteX26987" fmla="*/ 923022 w 6085020"/>
              <a:gd name="connsiteY26987" fmla="*/ 2202206 h 4885973"/>
              <a:gd name="connsiteX26988" fmla="*/ 922071 w 6085020"/>
              <a:gd name="connsiteY26988" fmla="*/ 2202017 h 4885973"/>
              <a:gd name="connsiteX26989" fmla="*/ 920169 w 6085020"/>
              <a:gd name="connsiteY26989" fmla="*/ 2202017 h 4885973"/>
              <a:gd name="connsiteX26990" fmla="*/ 920169 w 6085020"/>
              <a:gd name="connsiteY26990" fmla="*/ 2220983 h 4885973"/>
              <a:gd name="connsiteX26991" fmla="*/ 929247 w 6085020"/>
              <a:gd name="connsiteY26991" fmla="*/ 2205146 h 4885973"/>
              <a:gd name="connsiteX26992" fmla="*/ 929107 w 6085020"/>
              <a:gd name="connsiteY26992" fmla="*/ 2204672 h 4885973"/>
              <a:gd name="connsiteX26993" fmla="*/ 926254 w 6085020"/>
              <a:gd name="connsiteY26993" fmla="*/ 2196896 h 4885973"/>
              <a:gd name="connsiteX26994" fmla="*/ 326690 w 6085020"/>
              <a:gd name="connsiteY26994" fmla="*/ 2196896 h 4885973"/>
              <a:gd name="connsiteX26995" fmla="*/ 326690 w 6085020"/>
              <a:gd name="connsiteY26995" fmla="*/ 2196896 h 4885973"/>
              <a:gd name="connsiteX26996" fmla="*/ 268502 w 6085020"/>
              <a:gd name="connsiteY26996" fmla="*/ 2196896 h 4885973"/>
              <a:gd name="connsiteX26997" fmla="*/ 252718 w 6085020"/>
              <a:gd name="connsiteY26997" fmla="*/ 2202206 h 4885973"/>
              <a:gd name="connsiteX26998" fmla="*/ 268502 w 6085020"/>
              <a:gd name="connsiteY26998" fmla="*/ 2196896 h 4885973"/>
              <a:gd name="connsiteX26999" fmla="*/ 1711602 w 6085020"/>
              <a:gd name="connsiteY26999" fmla="*/ 2196706 h 4885973"/>
              <a:gd name="connsiteX27000" fmla="*/ 1706278 w 6085020"/>
              <a:gd name="connsiteY27000" fmla="*/ 2217759 h 4885973"/>
              <a:gd name="connsiteX27001" fmla="*/ 1706278 w 6085020"/>
              <a:gd name="connsiteY27001" fmla="*/ 2217569 h 4885973"/>
              <a:gd name="connsiteX27002" fmla="*/ 1711602 w 6085020"/>
              <a:gd name="connsiteY27002" fmla="*/ 2196706 h 4885973"/>
              <a:gd name="connsiteX27003" fmla="*/ 1611960 w 6085020"/>
              <a:gd name="connsiteY27003" fmla="*/ 2196706 h 4885973"/>
              <a:gd name="connsiteX27004" fmla="*/ 1609773 w 6085020"/>
              <a:gd name="connsiteY27004" fmla="*/ 2207517 h 4885973"/>
              <a:gd name="connsiteX27005" fmla="*/ 1607094 w 6085020"/>
              <a:gd name="connsiteY27005" fmla="*/ 2217469 h 4885973"/>
              <a:gd name="connsiteX27006" fmla="*/ 1606826 w 6085020"/>
              <a:gd name="connsiteY27006" fmla="*/ 2217569 h 4885973"/>
              <a:gd name="connsiteX27007" fmla="*/ 1607016 w 6085020"/>
              <a:gd name="connsiteY27007" fmla="*/ 2217759 h 4885973"/>
              <a:gd name="connsiteX27008" fmla="*/ 1607094 w 6085020"/>
              <a:gd name="connsiteY27008" fmla="*/ 2217469 h 4885973"/>
              <a:gd name="connsiteX27009" fmla="*/ 1616352 w 6085020"/>
              <a:gd name="connsiteY27009" fmla="*/ 2214019 h 4885973"/>
              <a:gd name="connsiteX27010" fmla="*/ 1627743 w 6085020"/>
              <a:gd name="connsiteY27010" fmla="*/ 2202017 h 4885973"/>
              <a:gd name="connsiteX27011" fmla="*/ 1611960 w 6085020"/>
              <a:gd name="connsiteY27011" fmla="*/ 2196706 h 4885973"/>
              <a:gd name="connsiteX27012" fmla="*/ 3316336 w 6085020"/>
              <a:gd name="connsiteY27012" fmla="*/ 2196327 h 4885973"/>
              <a:gd name="connsiteX27013" fmla="*/ 3316336 w 6085020"/>
              <a:gd name="connsiteY27013" fmla="*/ 2212069 h 4885973"/>
              <a:gd name="connsiteX27014" fmla="*/ 3324771 w 6085020"/>
              <a:gd name="connsiteY27014" fmla="*/ 2208807 h 4885973"/>
              <a:gd name="connsiteX27015" fmla="*/ 3324703 w 6085020"/>
              <a:gd name="connsiteY27015" fmla="*/ 2209224 h 4885973"/>
              <a:gd name="connsiteX27016" fmla="*/ 3325654 w 6085020"/>
              <a:gd name="connsiteY27016" fmla="*/ 2208465 h 4885973"/>
              <a:gd name="connsiteX27017" fmla="*/ 3324771 w 6085020"/>
              <a:gd name="connsiteY27017" fmla="*/ 2208807 h 4885973"/>
              <a:gd name="connsiteX27018" fmla="*/ 3326795 w 6085020"/>
              <a:gd name="connsiteY27018" fmla="*/ 2196327 h 4885973"/>
              <a:gd name="connsiteX27019" fmla="*/ 2701737 w 6085020"/>
              <a:gd name="connsiteY27019" fmla="*/ 2196259 h 4885973"/>
              <a:gd name="connsiteX27020" fmla="*/ 2699277 w 6085020"/>
              <a:gd name="connsiteY27020" fmla="*/ 2202206 h 4885973"/>
              <a:gd name="connsiteX27021" fmla="*/ 2700228 w 6085020"/>
              <a:gd name="connsiteY27021" fmla="*/ 2212448 h 4885973"/>
              <a:gd name="connsiteX27022" fmla="*/ 2699277 w 6085020"/>
              <a:gd name="connsiteY27022" fmla="*/ 2212448 h 4885973"/>
              <a:gd name="connsiteX27023" fmla="*/ 2701737 w 6085020"/>
              <a:gd name="connsiteY27023" fmla="*/ 2196259 h 4885973"/>
              <a:gd name="connsiteX27024" fmla="*/ 3081302 w 6085020"/>
              <a:gd name="connsiteY27024" fmla="*/ 2194999 h 4885973"/>
              <a:gd name="connsiteX27025" fmla="*/ 3082633 w 6085020"/>
              <a:gd name="connsiteY27025" fmla="*/ 2196706 h 4885973"/>
              <a:gd name="connsiteX27026" fmla="*/ 3081112 w 6085020"/>
              <a:gd name="connsiteY27026" fmla="*/ 2196706 h 4885973"/>
              <a:gd name="connsiteX27027" fmla="*/ 2541827 w 6085020"/>
              <a:gd name="connsiteY27027" fmla="*/ 2194809 h 4885973"/>
              <a:gd name="connsiteX27028" fmla="*/ 2534601 w 6085020"/>
              <a:gd name="connsiteY27028" fmla="*/ 2211500 h 4885973"/>
              <a:gd name="connsiteX27029" fmla="*/ 2544109 w 6085020"/>
              <a:gd name="connsiteY27029" fmla="*/ 2213776 h 4885973"/>
              <a:gd name="connsiteX27030" fmla="*/ 2541827 w 6085020"/>
              <a:gd name="connsiteY27030" fmla="*/ 2194809 h 4885973"/>
              <a:gd name="connsiteX27031" fmla="*/ 722986 w 6085020"/>
              <a:gd name="connsiteY27031" fmla="*/ 2193689 h 4885973"/>
              <a:gd name="connsiteX27032" fmla="*/ 728681 w 6085020"/>
              <a:gd name="connsiteY27032" fmla="*/ 2196516 h 4885973"/>
              <a:gd name="connsiteX27033" fmla="*/ 722986 w 6085020"/>
              <a:gd name="connsiteY27033" fmla="*/ 2193689 h 4885973"/>
              <a:gd name="connsiteX27034" fmla="*/ 3159837 w 6085020"/>
              <a:gd name="connsiteY27034" fmla="*/ 2193482 h 4885973"/>
              <a:gd name="connsiteX27035" fmla="*/ 3158506 w 6085020"/>
              <a:gd name="connsiteY27035" fmla="*/ 2196327 h 4885973"/>
              <a:gd name="connsiteX27036" fmla="*/ 3154893 w 6085020"/>
              <a:gd name="connsiteY27036" fmla="*/ 2198034 h 4885973"/>
              <a:gd name="connsiteX27037" fmla="*/ 3158316 w 6085020"/>
              <a:gd name="connsiteY27037" fmla="*/ 2195758 h 4885973"/>
              <a:gd name="connsiteX27038" fmla="*/ 2655161 w 6085020"/>
              <a:gd name="connsiteY27038" fmla="*/ 2193102 h 4885973"/>
              <a:gd name="connsiteX27039" fmla="*/ 2656111 w 6085020"/>
              <a:gd name="connsiteY27039" fmla="*/ 2200120 h 4885973"/>
              <a:gd name="connsiteX27040" fmla="*/ 2656111 w 6085020"/>
              <a:gd name="connsiteY27040" fmla="*/ 2207138 h 4885973"/>
              <a:gd name="connsiteX27041" fmla="*/ 2661816 w 6085020"/>
              <a:gd name="connsiteY27041" fmla="*/ 2206758 h 4885973"/>
              <a:gd name="connsiteX27042" fmla="*/ 2666760 w 6085020"/>
              <a:gd name="connsiteY27042" fmla="*/ 2202586 h 4885973"/>
              <a:gd name="connsiteX27043" fmla="*/ 2666760 w 6085020"/>
              <a:gd name="connsiteY27043" fmla="*/ 2198603 h 4885973"/>
              <a:gd name="connsiteX27044" fmla="*/ 2661055 w 6085020"/>
              <a:gd name="connsiteY27044" fmla="*/ 2195947 h 4885973"/>
              <a:gd name="connsiteX27045" fmla="*/ 3034334 w 6085020"/>
              <a:gd name="connsiteY27045" fmla="*/ 2192533 h 4885973"/>
              <a:gd name="connsiteX27046" fmla="*/ 3036425 w 6085020"/>
              <a:gd name="connsiteY27046" fmla="*/ 2192533 h 4885973"/>
              <a:gd name="connsiteX27047" fmla="*/ 3036425 w 6085020"/>
              <a:gd name="connsiteY27047" fmla="*/ 2194620 h 4885973"/>
              <a:gd name="connsiteX27048" fmla="*/ 3036197 w 6085020"/>
              <a:gd name="connsiteY27048" fmla="*/ 2194847 h 4885973"/>
              <a:gd name="connsiteX27049" fmla="*/ 3034334 w 6085020"/>
              <a:gd name="connsiteY27049" fmla="*/ 2194620 h 4885973"/>
              <a:gd name="connsiteX27050" fmla="*/ 3034524 w 6085020"/>
              <a:gd name="connsiteY27050" fmla="*/ 2194620 h 4885973"/>
              <a:gd name="connsiteX27051" fmla="*/ 3034276 w 6085020"/>
              <a:gd name="connsiteY27051" fmla="*/ 2194411 h 4885973"/>
              <a:gd name="connsiteX27052" fmla="*/ 3034334 w 6085020"/>
              <a:gd name="connsiteY27052" fmla="*/ 2192533 h 4885973"/>
              <a:gd name="connsiteX27053" fmla="*/ 2140026 w 6085020"/>
              <a:gd name="connsiteY27053" fmla="*/ 2191585 h 4885973"/>
              <a:gd name="connsiteX27054" fmla="*/ 2098381 w 6085020"/>
              <a:gd name="connsiteY27054" fmla="*/ 2212448 h 4885973"/>
              <a:gd name="connsiteX27055" fmla="*/ 2119116 w 6085020"/>
              <a:gd name="connsiteY27055" fmla="*/ 2217713 h 4885973"/>
              <a:gd name="connsiteX27056" fmla="*/ 2119108 w 6085020"/>
              <a:gd name="connsiteY27056" fmla="*/ 2217759 h 4885973"/>
              <a:gd name="connsiteX27057" fmla="*/ 2119298 w 6085020"/>
              <a:gd name="connsiteY27057" fmla="*/ 2217759 h 4885973"/>
              <a:gd name="connsiteX27058" fmla="*/ 2119116 w 6085020"/>
              <a:gd name="connsiteY27058" fmla="*/ 2217713 h 4885973"/>
              <a:gd name="connsiteX27059" fmla="*/ 2120665 w 6085020"/>
              <a:gd name="connsiteY27059" fmla="*/ 2207748 h 4885973"/>
              <a:gd name="connsiteX27060" fmla="*/ 2140026 w 6085020"/>
              <a:gd name="connsiteY27060" fmla="*/ 2191585 h 4885973"/>
              <a:gd name="connsiteX27061" fmla="*/ 1643906 w 6085020"/>
              <a:gd name="connsiteY27061" fmla="*/ 2191395 h 4885973"/>
              <a:gd name="connsiteX27062" fmla="*/ 1643906 w 6085020"/>
              <a:gd name="connsiteY27062" fmla="*/ 2191395 h 4885973"/>
              <a:gd name="connsiteX27063" fmla="*/ 1659309 w 6085020"/>
              <a:gd name="connsiteY27063" fmla="*/ 2191206 h 4885973"/>
              <a:gd name="connsiteX27064" fmla="*/ 1659309 w 6085020"/>
              <a:gd name="connsiteY27064" fmla="*/ 2191206 h 4885973"/>
              <a:gd name="connsiteX27065" fmla="*/ 807406 w 6085020"/>
              <a:gd name="connsiteY27065" fmla="*/ 2191206 h 4885973"/>
              <a:gd name="connsiteX27066" fmla="*/ 807406 w 6085020"/>
              <a:gd name="connsiteY27066" fmla="*/ 2191206 h 4885973"/>
              <a:gd name="connsiteX27067" fmla="*/ 958201 w 6085020"/>
              <a:gd name="connsiteY27067" fmla="*/ 2191016 h 4885973"/>
              <a:gd name="connsiteX27068" fmla="*/ 958201 w 6085020"/>
              <a:gd name="connsiteY27068" fmla="*/ 2191016 h 4885973"/>
              <a:gd name="connsiteX27069" fmla="*/ 2338549 w 6085020"/>
              <a:gd name="connsiteY27069" fmla="*/ 2190826 h 4885973"/>
              <a:gd name="connsiteX27070" fmla="*/ 2322576 w 6085020"/>
              <a:gd name="connsiteY27070" fmla="*/ 2196019 h 4885973"/>
              <a:gd name="connsiteX27071" fmla="*/ 2318276 w 6085020"/>
              <a:gd name="connsiteY27071" fmla="*/ 2211501 h 4885973"/>
              <a:gd name="connsiteX27072" fmla="*/ 2317632 w 6085020"/>
              <a:gd name="connsiteY27072" fmla="*/ 2211690 h 4885973"/>
              <a:gd name="connsiteX27073" fmla="*/ 2318012 w 6085020"/>
              <a:gd name="connsiteY27073" fmla="*/ 2212448 h 4885973"/>
              <a:gd name="connsiteX27074" fmla="*/ 2318276 w 6085020"/>
              <a:gd name="connsiteY27074" fmla="*/ 2211501 h 4885973"/>
              <a:gd name="connsiteX27075" fmla="*/ 2331592 w 6085020"/>
              <a:gd name="connsiteY27075" fmla="*/ 2207577 h 4885973"/>
              <a:gd name="connsiteX27076" fmla="*/ 2338549 w 6085020"/>
              <a:gd name="connsiteY27076" fmla="*/ 2194828 h 4885973"/>
              <a:gd name="connsiteX27077" fmla="*/ 2338549 w 6085020"/>
              <a:gd name="connsiteY27077" fmla="*/ 2190826 h 4885973"/>
              <a:gd name="connsiteX27078" fmla="*/ 3346761 w 6085020"/>
              <a:gd name="connsiteY27078" fmla="*/ 2190257 h 4885973"/>
              <a:gd name="connsiteX27079" fmla="*/ 3344289 w 6085020"/>
              <a:gd name="connsiteY27079" fmla="*/ 2191206 h 4885973"/>
              <a:gd name="connsiteX27080" fmla="*/ 3345240 w 6085020"/>
              <a:gd name="connsiteY27080" fmla="*/ 2193671 h 4885973"/>
              <a:gd name="connsiteX27081" fmla="*/ 3345240 w 6085020"/>
              <a:gd name="connsiteY27081" fmla="*/ 2191016 h 4885973"/>
              <a:gd name="connsiteX27082" fmla="*/ 2586894 w 6085020"/>
              <a:gd name="connsiteY27082" fmla="*/ 2189499 h 4885973"/>
              <a:gd name="connsiteX27083" fmla="*/ 2586134 w 6085020"/>
              <a:gd name="connsiteY27083" fmla="*/ 2189878 h 4885973"/>
              <a:gd name="connsiteX27084" fmla="*/ 2586192 w 6085020"/>
              <a:gd name="connsiteY27084" fmla="*/ 2189931 h 4885973"/>
              <a:gd name="connsiteX27085" fmla="*/ 2584422 w 6085020"/>
              <a:gd name="connsiteY27085" fmla="*/ 2191016 h 4885973"/>
              <a:gd name="connsiteX27086" fmla="*/ 2585639 w 6085020"/>
              <a:gd name="connsiteY27086" fmla="*/ 2193406 h 4885973"/>
              <a:gd name="connsiteX27087" fmla="*/ 2585944 w 6085020"/>
              <a:gd name="connsiteY27087" fmla="*/ 2193482 h 4885973"/>
              <a:gd name="connsiteX27088" fmla="*/ 2588415 w 6085020"/>
              <a:gd name="connsiteY27088" fmla="*/ 2191964 h 4885973"/>
              <a:gd name="connsiteX27089" fmla="*/ 2586192 w 6085020"/>
              <a:gd name="connsiteY27089" fmla="*/ 2189931 h 4885973"/>
              <a:gd name="connsiteX27090" fmla="*/ 3347692 w 6085020"/>
              <a:gd name="connsiteY27090" fmla="*/ 2188244 h 4885973"/>
              <a:gd name="connsiteX27091" fmla="*/ 3347712 w 6085020"/>
              <a:gd name="connsiteY27091" fmla="*/ 2188361 h 4885973"/>
              <a:gd name="connsiteX27092" fmla="*/ 3347638 w 6085020"/>
              <a:gd name="connsiteY27092" fmla="*/ 2188312 h 4885973"/>
              <a:gd name="connsiteX27093" fmla="*/ 859129 w 6085020"/>
              <a:gd name="connsiteY27093" fmla="*/ 2187602 h 4885973"/>
              <a:gd name="connsiteX27094" fmla="*/ 859141 w 6085020"/>
              <a:gd name="connsiteY27094" fmla="*/ 2188123 h 4885973"/>
              <a:gd name="connsiteX27095" fmla="*/ 849550 w 6085020"/>
              <a:gd name="connsiteY27095" fmla="*/ 2216076 h 4885973"/>
              <a:gd name="connsiteX27096" fmla="*/ 842775 w 6085020"/>
              <a:gd name="connsiteY27096" fmla="*/ 2242415 h 4885973"/>
              <a:gd name="connsiteX27097" fmla="*/ 859795 w 6085020"/>
              <a:gd name="connsiteY27097" fmla="*/ 2218281 h 4885973"/>
              <a:gd name="connsiteX27098" fmla="*/ 859141 w 6085020"/>
              <a:gd name="connsiteY27098" fmla="*/ 2188123 h 4885973"/>
              <a:gd name="connsiteX27099" fmla="*/ 859319 w 6085020"/>
              <a:gd name="connsiteY27099" fmla="*/ 2187602 h 4885973"/>
              <a:gd name="connsiteX27100" fmla="*/ 3241414 w 6085020"/>
              <a:gd name="connsiteY27100" fmla="*/ 2187223 h 4885973"/>
              <a:gd name="connsiteX27101" fmla="*/ 3238181 w 6085020"/>
              <a:gd name="connsiteY27101" fmla="*/ 2188550 h 4885973"/>
              <a:gd name="connsiteX27102" fmla="*/ 3241414 w 6085020"/>
              <a:gd name="connsiteY27102" fmla="*/ 2193671 h 4885973"/>
              <a:gd name="connsiteX27103" fmla="*/ 3240083 w 6085020"/>
              <a:gd name="connsiteY27103" fmla="*/ 2193671 h 4885973"/>
              <a:gd name="connsiteX27104" fmla="*/ 3235900 w 6085020"/>
              <a:gd name="connsiteY27104" fmla="*/ 2194809 h 4885973"/>
              <a:gd name="connsiteX27105" fmla="*/ 3234949 w 6085020"/>
              <a:gd name="connsiteY27105" fmla="*/ 2192913 h 4885973"/>
              <a:gd name="connsiteX27106" fmla="*/ 3237231 w 6085020"/>
              <a:gd name="connsiteY27106" fmla="*/ 2192913 h 4885973"/>
              <a:gd name="connsiteX27107" fmla="*/ 3233998 w 6085020"/>
              <a:gd name="connsiteY27107" fmla="*/ 2192533 h 4885973"/>
              <a:gd name="connsiteX27108" fmla="*/ 3241414 w 6085020"/>
              <a:gd name="connsiteY27108" fmla="*/ 2187223 h 4885973"/>
              <a:gd name="connsiteX27109" fmla="*/ 1863537 w 6085020"/>
              <a:gd name="connsiteY27109" fmla="*/ 2186464 h 4885973"/>
              <a:gd name="connsiteX27110" fmla="*/ 1863537 w 6085020"/>
              <a:gd name="connsiteY27110" fmla="*/ 2186464 h 4885973"/>
              <a:gd name="connsiteX27111" fmla="*/ 3115911 w 6085020"/>
              <a:gd name="connsiteY27111" fmla="*/ 2185136 h 4885973"/>
              <a:gd name="connsiteX27112" fmla="*/ 3120475 w 6085020"/>
              <a:gd name="connsiteY27112" fmla="*/ 2185136 h 4885973"/>
              <a:gd name="connsiteX27113" fmla="*/ 3122566 w 6085020"/>
              <a:gd name="connsiteY27113" fmla="*/ 2187223 h 4885973"/>
              <a:gd name="connsiteX27114" fmla="*/ 3118002 w 6085020"/>
              <a:gd name="connsiteY27114" fmla="*/ 2187223 h 4885973"/>
              <a:gd name="connsiteX27115" fmla="*/ 3115911 w 6085020"/>
              <a:gd name="connsiteY27115" fmla="*/ 2185136 h 4885973"/>
              <a:gd name="connsiteX27116" fmla="*/ 846008 w 6085020"/>
              <a:gd name="connsiteY27116" fmla="*/ 2185136 h 4885973"/>
              <a:gd name="connsiteX27117" fmla="*/ 843536 w 6085020"/>
              <a:gd name="connsiteY27117" fmla="*/ 2187033 h 4885973"/>
              <a:gd name="connsiteX27118" fmla="*/ 841444 w 6085020"/>
              <a:gd name="connsiteY27118" fmla="*/ 2188740 h 4885973"/>
              <a:gd name="connsiteX27119" fmla="*/ 3347142 w 6085020"/>
              <a:gd name="connsiteY27119" fmla="*/ 2184947 h 4885973"/>
              <a:gd name="connsiteX27120" fmla="*/ 3347142 w 6085020"/>
              <a:gd name="connsiteY27120" fmla="*/ 2187981 h 4885973"/>
              <a:gd name="connsiteX27121" fmla="*/ 3347638 w 6085020"/>
              <a:gd name="connsiteY27121" fmla="*/ 2188312 h 4885973"/>
              <a:gd name="connsiteX27122" fmla="*/ 3347142 w 6085020"/>
              <a:gd name="connsiteY27122" fmla="*/ 2188930 h 4885973"/>
              <a:gd name="connsiteX27123" fmla="*/ 3347142 w 6085020"/>
              <a:gd name="connsiteY27123" fmla="*/ 2190257 h 4885973"/>
              <a:gd name="connsiteX27124" fmla="*/ 3347142 w 6085020"/>
              <a:gd name="connsiteY27124" fmla="*/ 2192723 h 4885973"/>
              <a:gd name="connsiteX27125" fmla="*/ 3348472 w 6085020"/>
              <a:gd name="connsiteY27125" fmla="*/ 2192723 h 4885973"/>
              <a:gd name="connsiteX27126" fmla="*/ 3349613 w 6085020"/>
              <a:gd name="connsiteY27126" fmla="*/ 2186274 h 4885973"/>
              <a:gd name="connsiteX27127" fmla="*/ 3348663 w 6085020"/>
              <a:gd name="connsiteY27127" fmla="*/ 2187033 h 4885973"/>
              <a:gd name="connsiteX27128" fmla="*/ 3347692 w 6085020"/>
              <a:gd name="connsiteY27128" fmla="*/ 2188244 h 4885973"/>
              <a:gd name="connsiteX27129" fmla="*/ 3245978 w 6085020"/>
              <a:gd name="connsiteY27129" fmla="*/ 2184567 h 4885973"/>
              <a:gd name="connsiteX27130" fmla="*/ 3245788 w 6085020"/>
              <a:gd name="connsiteY27130" fmla="*/ 2185895 h 4885973"/>
              <a:gd name="connsiteX27131" fmla="*/ 3247309 w 6085020"/>
              <a:gd name="connsiteY27131" fmla="*/ 2184567 h 4885973"/>
              <a:gd name="connsiteX27132" fmla="*/ 2642230 w 6085020"/>
              <a:gd name="connsiteY27132" fmla="*/ 2181153 h 4885973"/>
              <a:gd name="connsiteX27133" fmla="*/ 2631771 w 6085020"/>
              <a:gd name="connsiteY27133" fmla="*/ 2207327 h 4885973"/>
              <a:gd name="connsiteX27134" fmla="*/ 2643181 w 6085020"/>
              <a:gd name="connsiteY27134" fmla="*/ 2181153 h 4885973"/>
              <a:gd name="connsiteX27135" fmla="*/ 662388 w 6085020"/>
              <a:gd name="connsiteY27135" fmla="*/ 2181008 h 4885973"/>
              <a:gd name="connsiteX27136" fmla="*/ 657182 w 6085020"/>
              <a:gd name="connsiteY27136" fmla="*/ 2182860 h 4885973"/>
              <a:gd name="connsiteX27137" fmla="*/ 661936 w 6085020"/>
              <a:gd name="connsiteY27137" fmla="*/ 2220793 h 4885973"/>
              <a:gd name="connsiteX27138" fmla="*/ 676198 w 6085020"/>
              <a:gd name="connsiteY27138" fmla="*/ 2204103 h 4885973"/>
              <a:gd name="connsiteX27139" fmla="*/ 666500 w 6085020"/>
              <a:gd name="connsiteY27139" fmla="*/ 2197275 h 4885973"/>
              <a:gd name="connsiteX27140" fmla="*/ 666690 w 6085020"/>
              <a:gd name="connsiteY27140" fmla="*/ 2197275 h 4885973"/>
              <a:gd name="connsiteX27141" fmla="*/ 673726 w 6085020"/>
              <a:gd name="connsiteY27141" fmla="*/ 2192344 h 4885973"/>
              <a:gd name="connsiteX27142" fmla="*/ 662388 w 6085020"/>
              <a:gd name="connsiteY27142" fmla="*/ 2181008 h 4885973"/>
              <a:gd name="connsiteX27143" fmla="*/ 1256747 w 6085020"/>
              <a:gd name="connsiteY27143" fmla="*/ 2180774 h 4885973"/>
              <a:gd name="connsiteX27144" fmla="*/ 1256747 w 6085020"/>
              <a:gd name="connsiteY27144" fmla="*/ 2180774 h 4885973"/>
              <a:gd name="connsiteX27145" fmla="*/ 3342197 w 6085020"/>
              <a:gd name="connsiteY27145" fmla="*/ 2180584 h 4885973"/>
              <a:gd name="connsiteX27146" fmla="*/ 3343148 w 6085020"/>
              <a:gd name="connsiteY27146" fmla="*/ 2181153 h 4885973"/>
              <a:gd name="connsiteX27147" fmla="*/ 3342197 w 6085020"/>
              <a:gd name="connsiteY27147" fmla="*/ 2181912 h 4885973"/>
              <a:gd name="connsiteX27148" fmla="*/ 3342197 w 6085020"/>
              <a:gd name="connsiteY27148" fmla="*/ 2183050 h 4885973"/>
              <a:gd name="connsiteX27149" fmla="*/ 3344479 w 6085020"/>
              <a:gd name="connsiteY27149" fmla="*/ 2181912 h 4885973"/>
              <a:gd name="connsiteX27150" fmla="*/ 3342197 w 6085020"/>
              <a:gd name="connsiteY27150" fmla="*/ 2180584 h 4885973"/>
              <a:gd name="connsiteX27151" fmla="*/ 879285 w 6085020"/>
              <a:gd name="connsiteY27151" fmla="*/ 2180584 h 4885973"/>
              <a:gd name="connsiteX27152" fmla="*/ 879285 w 6085020"/>
              <a:gd name="connsiteY27152" fmla="*/ 2180584 h 4885973"/>
              <a:gd name="connsiteX27153" fmla="*/ 3346571 w 6085020"/>
              <a:gd name="connsiteY27153" fmla="*/ 2177739 h 4885973"/>
              <a:gd name="connsiteX27154" fmla="*/ 3345430 w 6085020"/>
              <a:gd name="connsiteY27154" fmla="*/ 2179257 h 4885973"/>
              <a:gd name="connsiteX27155" fmla="*/ 3345430 w 6085020"/>
              <a:gd name="connsiteY27155" fmla="*/ 2179446 h 4885973"/>
              <a:gd name="connsiteX27156" fmla="*/ 3348441 w 6085020"/>
              <a:gd name="connsiteY27156" fmla="*/ 2180621 h 4885973"/>
              <a:gd name="connsiteX27157" fmla="*/ 3349233 w 6085020"/>
              <a:gd name="connsiteY27157" fmla="*/ 2181842 h 4885973"/>
              <a:gd name="connsiteX27158" fmla="*/ 3349233 w 6085020"/>
              <a:gd name="connsiteY27158" fmla="*/ 2184188 h 4885973"/>
              <a:gd name="connsiteX27159" fmla="*/ 3350755 w 6085020"/>
              <a:gd name="connsiteY27159" fmla="*/ 2184188 h 4885973"/>
              <a:gd name="connsiteX27160" fmla="*/ 3349233 w 6085020"/>
              <a:gd name="connsiteY27160" fmla="*/ 2181842 h 4885973"/>
              <a:gd name="connsiteX27161" fmla="*/ 3349233 w 6085020"/>
              <a:gd name="connsiteY27161" fmla="*/ 2181533 h 4885973"/>
              <a:gd name="connsiteX27162" fmla="*/ 3349804 w 6085020"/>
              <a:gd name="connsiteY27162" fmla="*/ 2181153 h 4885973"/>
              <a:gd name="connsiteX27163" fmla="*/ 3348441 w 6085020"/>
              <a:gd name="connsiteY27163" fmla="*/ 2180621 h 4885973"/>
              <a:gd name="connsiteX27164" fmla="*/ 266066 w 6085020"/>
              <a:gd name="connsiteY27164" fmla="*/ 2177209 h 4885973"/>
              <a:gd name="connsiteX27165" fmla="*/ 263177 w 6085020"/>
              <a:gd name="connsiteY27165" fmla="*/ 2191585 h 4885973"/>
              <a:gd name="connsiteX27166" fmla="*/ 266066 w 6085020"/>
              <a:gd name="connsiteY27166" fmla="*/ 2177209 h 4885973"/>
              <a:gd name="connsiteX27167" fmla="*/ 691981 w 6085020"/>
              <a:gd name="connsiteY27167" fmla="*/ 2176791 h 4885973"/>
              <a:gd name="connsiteX27168" fmla="*/ 691981 w 6085020"/>
              <a:gd name="connsiteY27168" fmla="*/ 2176791 h 4885973"/>
              <a:gd name="connsiteX27169" fmla="*/ 707764 w 6085020"/>
              <a:gd name="connsiteY27169" fmla="*/ 2176412 h 4885973"/>
              <a:gd name="connsiteX27170" fmla="*/ 707764 w 6085020"/>
              <a:gd name="connsiteY27170" fmla="*/ 2176412 h 4885973"/>
              <a:gd name="connsiteX27171" fmla="*/ 2579478 w 6085020"/>
              <a:gd name="connsiteY27171" fmla="*/ 2176033 h 4885973"/>
              <a:gd name="connsiteX27172" fmla="*/ 2579478 w 6085020"/>
              <a:gd name="connsiteY27172" fmla="*/ 2176033 h 4885973"/>
              <a:gd name="connsiteX27173" fmla="*/ 1455841 w 6085020"/>
              <a:gd name="connsiteY27173" fmla="*/ 2175653 h 4885973"/>
              <a:gd name="connsiteX27174" fmla="*/ 1455841 w 6085020"/>
              <a:gd name="connsiteY27174" fmla="*/ 2187602 h 4885973"/>
              <a:gd name="connsiteX27175" fmla="*/ 1474857 w 6085020"/>
              <a:gd name="connsiteY27175" fmla="*/ 2182860 h 4885973"/>
              <a:gd name="connsiteX27176" fmla="*/ 1456602 w 6085020"/>
              <a:gd name="connsiteY27176" fmla="*/ 2175653 h 4885973"/>
              <a:gd name="connsiteX27177" fmla="*/ 2488194 w 6085020"/>
              <a:gd name="connsiteY27177" fmla="*/ 2175236 h 4885973"/>
              <a:gd name="connsiteX27178" fmla="*/ 2491055 w 6085020"/>
              <a:gd name="connsiteY27178" fmla="*/ 2191585 h 4885973"/>
              <a:gd name="connsiteX27179" fmla="*/ 2490675 w 6085020"/>
              <a:gd name="connsiteY27179" fmla="*/ 2191395 h 4885973"/>
              <a:gd name="connsiteX27180" fmla="*/ 2495809 w 6085020"/>
              <a:gd name="connsiteY27180" fmla="*/ 2175843 h 4885973"/>
              <a:gd name="connsiteX27181" fmla="*/ 2488194 w 6085020"/>
              <a:gd name="connsiteY27181" fmla="*/ 2175236 h 4885973"/>
              <a:gd name="connsiteX27182" fmla="*/ 3118002 w 6085020"/>
              <a:gd name="connsiteY27182" fmla="*/ 2174705 h 4885973"/>
              <a:gd name="connsiteX27183" fmla="*/ 3120094 w 6085020"/>
              <a:gd name="connsiteY27183" fmla="*/ 2174705 h 4885973"/>
              <a:gd name="connsiteX27184" fmla="*/ 3120151 w 6085020"/>
              <a:gd name="connsiteY27184" fmla="*/ 2174762 h 4885973"/>
              <a:gd name="connsiteX27185" fmla="*/ 3120094 w 6085020"/>
              <a:gd name="connsiteY27185" fmla="*/ 2176905 h 4885973"/>
              <a:gd name="connsiteX27186" fmla="*/ 3117945 w 6085020"/>
              <a:gd name="connsiteY27186" fmla="*/ 2176848 h 4885973"/>
              <a:gd name="connsiteX27187" fmla="*/ 3118002 w 6085020"/>
              <a:gd name="connsiteY27187" fmla="*/ 2174705 h 4885973"/>
              <a:gd name="connsiteX27188" fmla="*/ 2961693 w 6085020"/>
              <a:gd name="connsiteY27188" fmla="*/ 2173188 h 4885973"/>
              <a:gd name="connsiteX27189" fmla="*/ 2961693 w 6085020"/>
              <a:gd name="connsiteY27189" fmla="*/ 2183998 h 4885973"/>
              <a:gd name="connsiteX27190" fmla="*/ 2958841 w 6085020"/>
              <a:gd name="connsiteY27190" fmla="*/ 2188740 h 4885973"/>
              <a:gd name="connsiteX27191" fmla="*/ 2960172 w 6085020"/>
              <a:gd name="connsiteY27191" fmla="*/ 2192723 h 4885973"/>
              <a:gd name="connsiteX27192" fmla="*/ 2956749 w 6085020"/>
              <a:gd name="connsiteY27192" fmla="*/ 2203344 h 4885973"/>
              <a:gd name="connsiteX27193" fmla="*/ 2956996 w 6085020"/>
              <a:gd name="connsiteY27193" fmla="*/ 2204482 h 4885973"/>
              <a:gd name="connsiteX27194" fmla="*/ 2956559 w 6085020"/>
              <a:gd name="connsiteY27194" fmla="*/ 2204482 h 4885973"/>
              <a:gd name="connsiteX27195" fmla="*/ 2956559 w 6085020"/>
              <a:gd name="connsiteY27195" fmla="*/ 2210931 h 4885973"/>
              <a:gd name="connsiteX27196" fmla="*/ 2957890 w 6085020"/>
              <a:gd name="connsiteY27196" fmla="*/ 2215293 h 4885973"/>
              <a:gd name="connsiteX27197" fmla="*/ 2956940 w 6085020"/>
              <a:gd name="connsiteY27197" fmla="*/ 2215293 h 4885973"/>
              <a:gd name="connsiteX27198" fmla="*/ 2952376 w 6085020"/>
              <a:gd name="connsiteY27198" fmla="*/ 2235967 h 4885973"/>
              <a:gd name="connsiteX27199" fmla="*/ 2952376 w 6085020"/>
              <a:gd name="connsiteY27199" fmla="*/ 2245829 h 4885973"/>
              <a:gd name="connsiteX27200" fmla="*/ 2950664 w 6085020"/>
              <a:gd name="connsiteY27200" fmla="*/ 2245829 h 4885973"/>
              <a:gd name="connsiteX27201" fmla="*/ 2943438 w 6085020"/>
              <a:gd name="connsiteY27201" fmla="*/ 2214535 h 4885973"/>
              <a:gd name="connsiteX27202" fmla="*/ 2947812 w 6085020"/>
              <a:gd name="connsiteY27202" fmla="*/ 2206948 h 4885973"/>
              <a:gd name="connsiteX27203" fmla="*/ 2945340 w 6085020"/>
              <a:gd name="connsiteY27203" fmla="*/ 2209603 h 4885973"/>
              <a:gd name="connsiteX27204" fmla="*/ 2947051 w 6085020"/>
              <a:gd name="connsiteY27204" fmla="*/ 2209603 h 4885973"/>
              <a:gd name="connsiteX27205" fmla="*/ 2947051 w 6085020"/>
              <a:gd name="connsiteY27205" fmla="*/ 2211690 h 4885973"/>
              <a:gd name="connsiteX27206" fmla="*/ 2944960 w 6085020"/>
              <a:gd name="connsiteY27206" fmla="*/ 2211690 h 4885973"/>
              <a:gd name="connsiteX27207" fmla="*/ 2944960 w 6085020"/>
              <a:gd name="connsiteY27207" fmla="*/ 2210172 h 4885973"/>
              <a:gd name="connsiteX27208" fmla="*/ 2943438 w 6085020"/>
              <a:gd name="connsiteY27208" fmla="*/ 2213396 h 4885973"/>
              <a:gd name="connsiteX27209" fmla="*/ 2943438 w 6085020"/>
              <a:gd name="connsiteY27209" fmla="*/ 2214535 h 4885973"/>
              <a:gd name="connsiteX27210" fmla="*/ 2943438 w 6085020"/>
              <a:gd name="connsiteY27210" fmla="*/ 2230087 h 4885973"/>
              <a:gd name="connsiteX27211" fmla="*/ 2944960 w 6085020"/>
              <a:gd name="connsiteY27211" fmla="*/ 2247726 h 4885973"/>
              <a:gd name="connsiteX27212" fmla="*/ 2947432 w 6085020"/>
              <a:gd name="connsiteY27212" fmla="*/ 2243364 h 4885973"/>
              <a:gd name="connsiteX27213" fmla="*/ 2955038 w 6085020"/>
              <a:gd name="connsiteY27213" fmla="*/ 2252468 h 4885973"/>
              <a:gd name="connsiteX27214" fmla="*/ 2952756 w 6085020"/>
              <a:gd name="connsiteY27214" fmla="*/ 2251140 h 4885973"/>
              <a:gd name="connsiteX27215" fmla="*/ 2952756 w 6085020"/>
              <a:gd name="connsiteY27215" fmla="*/ 2252468 h 4885973"/>
              <a:gd name="connsiteX27216" fmla="*/ 2954277 w 6085020"/>
              <a:gd name="connsiteY27216" fmla="*/ 2257399 h 4885973"/>
              <a:gd name="connsiteX27217" fmla="*/ 2951045 w 6085020"/>
              <a:gd name="connsiteY27217" fmla="*/ 2254933 h 4885973"/>
              <a:gd name="connsiteX27218" fmla="*/ 2949143 w 6085020"/>
              <a:gd name="connsiteY27218" fmla="*/ 2254933 h 4885973"/>
              <a:gd name="connsiteX27219" fmla="*/ 2947622 w 6085020"/>
              <a:gd name="connsiteY27219" fmla="*/ 2261382 h 4885973"/>
              <a:gd name="connsiteX27220" fmla="*/ 2946481 w 6085020"/>
              <a:gd name="connsiteY27220" fmla="*/ 2261382 h 4885973"/>
              <a:gd name="connsiteX27221" fmla="*/ 2946481 w 6085020"/>
              <a:gd name="connsiteY27221" fmla="*/ 2263279 h 4885973"/>
              <a:gd name="connsiteX27222" fmla="*/ 2947622 w 6085020"/>
              <a:gd name="connsiteY27222" fmla="*/ 2266124 h 4885973"/>
              <a:gd name="connsiteX27223" fmla="*/ 2938114 w 6085020"/>
              <a:gd name="connsiteY27223" fmla="*/ 2266124 h 4885973"/>
              <a:gd name="connsiteX27224" fmla="*/ 2936593 w 6085020"/>
              <a:gd name="connsiteY27224" fmla="*/ 2269348 h 4885973"/>
              <a:gd name="connsiteX27225" fmla="*/ 2934121 w 6085020"/>
              <a:gd name="connsiteY27225" fmla="*/ 2270865 h 4885973"/>
              <a:gd name="connsiteX27226" fmla="*/ 2927846 w 6085020"/>
              <a:gd name="connsiteY27226" fmla="*/ 2258727 h 4885973"/>
              <a:gd name="connsiteX27227" fmla="*/ 2929176 w 6085020"/>
              <a:gd name="connsiteY27227" fmla="*/ 2272951 h 4885973"/>
              <a:gd name="connsiteX27228" fmla="*/ 2930888 w 6085020"/>
              <a:gd name="connsiteY27228" fmla="*/ 2279590 h 4885973"/>
              <a:gd name="connsiteX27229" fmla="*/ 2922711 w 6085020"/>
              <a:gd name="connsiteY27229" fmla="*/ 2279590 h 4885973"/>
              <a:gd name="connsiteX27230" fmla="*/ 2917957 w 6085020"/>
              <a:gd name="connsiteY27230" fmla="*/ 2262141 h 4885973"/>
              <a:gd name="connsiteX27231" fmla="*/ 2917957 w 6085020"/>
              <a:gd name="connsiteY27231" fmla="*/ 2240329 h 4885973"/>
              <a:gd name="connsiteX27232" fmla="*/ 2915866 w 6085020"/>
              <a:gd name="connsiteY27232" fmla="*/ 2237674 h 4885973"/>
              <a:gd name="connsiteX27233" fmla="*/ 2914344 w 6085020"/>
              <a:gd name="connsiteY27233" fmla="*/ 2242605 h 4885973"/>
              <a:gd name="connsiteX27234" fmla="*/ 2908069 w 6085020"/>
              <a:gd name="connsiteY27234" fmla="*/ 2261572 h 4885973"/>
              <a:gd name="connsiteX27235" fmla="*/ 2909210 w 6085020"/>
              <a:gd name="connsiteY27235" fmla="*/ 2264227 h 4885973"/>
              <a:gd name="connsiteX27236" fmla="*/ 2908069 w 6085020"/>
              <a:gd name="connsiteY27236" fmla="*/ 2267451 h 4885973"/>
              <a:gd name="connsiteX27237" fmla="*/ 2911872 w 6085020"/>
              <a:gd name="connsiteY27237" fmla="*/ 2274279 h 4885973"/>
              <a:gd name="connsiteX27238" fmla="*/ 2913394 w 6085020"/>
              <a:gd name="connsiteY27238" fmla="*/ 2282245 h 4885973"/>
              <a:gd name="connsiteX27239" fmla="*/ 2917957 w 6085020"/>
              <a:gd name="connsiteY27239" fmla="*/ 2290021 h 4885973"/>
              <a:gd name="connsiteX27240" fmla="*/ 2920619 w 6085020"/>
              <a:gd name="connsiteY27240" fmla="*/ 2284900 h 4885973"/>
              <a:gd name="connsiteX27241" fmla="*/ 2923472 w 6085020"/>
              <a:gd name="connsiteY27241" fmla="*/ 2286228 h 4885973"/>
              <a:gd name="connsiteX27242" fmla="*/ 2933740 w 6085020"/>
              <a:gd name="connsiteY27242" fmla="*/ 2280918 h 4885973"/>
              <a:gd name="connsiteX27243" fmla="*/ 2935832 w 6085020"/>
              <a:gd name="connsiteY27243" fmla="*/ 2283573 h 4885973"/>
              <a:gd name="connsiteX27244" fmla="*/ 2937543 w 6085020"/>
              <a:gd name="connsiteY27244" fmla="*/ 2280349 h 4885973"/>
              <a:gd name="connsiteX27245" fmla="*/ 2940016 w 6085020"/>
              <a:gd name="connsiteY27245" fmla="*/ 2280349 h 4885973"/>
              <a:gd name="connsiteX27246" fmla="*/ 2940016 w 6085020"/>
              <a:gd name="connsiteY27246" fmla="*/ 2285090 h 4885973"/>
              <a:gd name="connsiteX27247" fmla="*/ 2941347 w 6085020"/>
              <a:gd name="connsiteY27247" fmla="*/ 2285090 h 4885973"/>
              <a:gd name="connsiteX27248" fmla="*/ 2942488 w 6085020"/>
              <a:gd name="connsiteY27248" fmla="*/ 2285280 h 4885973"/>
              <a:gd name="connsiteX27249" fmla="*/ 2942488 w 6085020"/>
              <a:gd name="connsiteY27249" fmla="*/ 2284331 h 4885973"/>
              <a:gd name="connsiteX27250" fmla="*/ 2940663 w 6085020"/>
              <a:gd name="connsiteY27250" fmla="*/ 2279990 h 4885973"/>
              <a:gd name="connsiteX27251" fmla="*/ 2943819 w 6085020"/>
              <a:gd name="connsiteY27251" fmla="*/ 2277504 h 4885973"/>
              <a:gd name="connsiteX27252" fmla="*/ 2945910 w 6085020"/>
              <a:gd name="connsiteY27252" fmla="*/ 2280728 h 4885973"/>
              <a:gd name="connsiteX27253" fmla="*/ 2945910 w 6085020"/>
              <a:gd name="connsiteY27253" fmla="*/ 2278641 h 4885973"/>
              <a:gd name="connsiteX27254" fmla="*/ 2951045 w 6085020"/>
              <a:gd name="connsiteY27254" fmla="*/ 2284331 h 4885973"/>
              <a:gd name="connsiteX27255" fmla="*/ 2952186 w 6085020"/>
              <a:gd name="connsiteY27255" fmla="*/ 2273521 h 4885973"/>
              <a:gd name="connsiteX27256" fmla="*/ 2954658 w 6085020"/>
              <a:gd name="connsiteY27256" fmla="*/ 2275227 h 4885973"/>
              <a:gd name="connsiteX27257" fmla="*/ 2952186 w 6085020"/>
              <a:gd name="connsiteY27257" fmla="*/ 2270486 h 4885973"/>
              <a:gd name="connsiteX27258" fmla="*/ 2953897 w 6085020"/>
              <a:gd name="connsiteY27258" fmla="*/ 2269158 h 4885973"/>
              <a:gd name="connsiteX27259" fmla="*/ 2953897 w 6085020"/>
              <a:gd name="connsiteY27259" fmla="*/ 2272572 h 4885973"/>
              <a:gd name="connsiteX27260" fmla="*/ 2955608 w 6085020"/>
              <a:gd name="connsiteY27260" fmla="*/ 2272572 h 4885973"/>
              <a:gd name="connsiteX27261" fmla="*/ 2955608 w 6085020"/>
              <a:gd name="connsiteY27261" fmla="*/ 2268400 h 4885973"/>
              <a:gd name="connsiteX27262" fmla="*/ 2958271 w 6085020"/>
              <a:gd name="connsiteY27262" fmla="*/ 2271055 h 4885973"/>
              <a:gd name="connsiteX27263" fmla="*/ 2958271 w 6085020"/>
              <a:gd name="connsiteY27263" fmla="*/ 2267451 h 4885973"/>
              <a:gd name="connsiteX27264" fmla="*/ 2960553 w 6085020"/>
              <a:gd name="connsiteY27264" fmla="*/ 2261382 h 4885973"/>
              <a:gd name="connsiteX27265" fmla="*/ 2962644 w 6085020"/>
              <a:gd name="connsiteY27265" fmla="*/ 2257209 h 4885973"/>
              <a:gd name="connsiteX27266" fmla="*/ 2962644 w 6085020"/>
              <a:gd name="connsiteY27266" fmla="*/ 2231225 h 4885973"/>
              <a:gd name="connsiteX27267" fmla="*/ 2964166 w 6085020"/>
              <a:gd name="connsiteY27267" fmla="*/ 2231225 h 4885973"/>
              <a:gd name="connsiteX27268" fmla="*/ 2964166 w 6085020"/>
              <a:gd name="connsiteY27268" fmla="*/ 2225725 h 4885973"/>
              <a:gd name="connsiteX27269" fmla="*/ 2963215 w 6085020"/>
              <a:gd name="connsiteY27269" fmla="*/ 2222311 h 4885973"/>
              <a:gd name="connsiteX27270" fmla="*/ 2964546 w 6085020"/>
              <a:gd name="connsiteY27270" fmla="*/ 2222311 h 4885973"/>
              <a:gd name="connsiteX27271" fmla="*/ 2964546 w 6085020"/>
              <a:gd name="connsiteY27271" fmla="*/ 2219655 h 4885973"/>
              <a:gd name="connsiteX27272" fmla="*/ 2966637 w 6085020"/>
              <a:gd name="connsiteY27272" fmla="*/ 2216810 h 4885973"/>
              <a:gd name="connsiteX27273" fmla="*/ 2966637 w 6085020"/>
              <a:gd name="connsiteY27273" fmla="*/ 2212448 h 4885973"/>
              <a:gd name="connsiteX27274" fmla="*/ 2966637 w 6085020"/>
              <a:gd name="connsiteY27274" fmla="*/ 2197275 h 4885973"/>
              <a:gd name="connsiteX27275" fmla="*/ 2968539 w 6085020"/>
              <a:gd name="connsiteY27275" fmla="*/ 2198223 h 4885973"/>
              <a:gd name="connsiteX27276" fmla="*/ 2967898 w 6085020"/>
              <a:gd name="connsiteY27276" fmla="*/ 2193885 h 4885973"/>
              <a:gd name="connsiteX27277" fmla="*/ 2968462 w 6085020"/>
              <a:gd name="connsiteY27277" fmla="*/ 2190192 h 4885973"/>
              <a:gd name="connsiteX27278" fmla="*/ 2970821 w 6085020"/>
              <a:gd name="connsiteY27278" fmla="*/ 2194999 h 4885973"/>
              <a:gd name="connsiteX27279" fmla="*/ 2968539 w 6085020"/>
              <a:gd name="connsiteY27279" fmla="*/ 2189688 h 4885973"/>
              <a:gd name="connsiteX27280" fmla="*/ 2968462 w 6085020"/>
              <a:gd name="connsiteY27280" fmla="*/ 2190192 h 4885973"/>
              <a:gd name="connsiteX27281" fmla="*/ 2966447 w 6085020"/>
              <a:gd name="connsiteY27281" fmla="*/ 2186085 h 4885973"/>
              <a:gd name="connsiteX27282" fmla="*/ 2967018 w 6085020"/>
              <a:gd name="connsiteY27282" fmla="*/ 2185136 h 4885973"/>
              <a:gd name="connsiteX27283" fmla="*/ 2965306 w 6085020"/>
              <a:gd name="connsiteY27283" fmla="*/ 2185136 h 4885973"/>
              <a:gd name="connsiteX27284" fmla="*/ 2966447 w 6085020"/>
              <a:gd name="connsiteY27284" fmla="*/ 2179446 h 4885973"/>
              <a:gd name="connsiteX27285" fmla="*/ 2965306 w 6085020"/>
              <a:gd name="connsiteY27285" fmla="*/ 2178119 h 4885973"/>
              <a:gd name="connsiteX27286" fmla="*/ 2965306 w 6085020"/>
              <a:gd name="connsiteY27286" fmla="*/ 2174705 h 4885973"/>
              <a:gd name="connsiteX27287" fmla="*/ 2963215 w 6085020"/>
              <a:gd name="connsiteY27287" fmla="*/ 2178119 h 4885973"/>
              <a:gd name="connsiteX27288" fmla="*/ 2963215 w 6085020"/>
              <a:gd name="connsiteY27288" fmla="*/ 2175084 h 4885973"/>
              <a:gd name="connsiteX27289" fmla="*/ 1695338 w 6085020"/>
              <a:gd name="connsiteY27289" fmla="*/ 2172651 h 4885973"/>
              <a:gd name="connsiteX27290" fmla="*/ 1690685 w 6085020"/>
              <a:gd name="connsiteY27290" fmla="*/ 2176412 h 4885973"/>
              <a:gd name="connsiteX27291" fmla="*/ 1695338 w 6085020"/>
              <a:gd name="connsiteY27291" fmla="*/ 2172651 h 4885973"/>
              <a:gd name="connsiteX27292" fmla="*/ 3089859 w 6085020"/>
              <a:gd name="connsiteY27292" fmla="*/ 2172619 h 4885973"/>
              <a:gd name="connsiteX27293" fmla="*/ 3091951 w 6085020"/>
              <a:gd name="connsiteY27293" fmla="*/ 2175084 h 4885973"/>
              <a:gd name="connsiteX27294" fmla="*/ 3091951 w 6085020"/>
              <a:gd name="connsiteY27294" fmla="*/ 2178498 h 4885973"/>
              <a:gd name="connsiteX27295" fmla="*/ 3089859 w 6085020"/>
              <a:gd name="connsiteY27295" fmla="*/ 2178308 h 4885973"/>
              <a:gd name="connsiteX27296" fmla="*/ 3344839 w 6085020"/>
              <a:gd name="connsiteY27296" fmla="*/ 2172542 h 4885973"/>
              <a:gd name="connsiteX27297" fmla="*/ 3345240 w 6085020"/>
              <a:gd name="connsiteY27297" fmla="*/ 2172808 h 4885973"/>
              <a:gd name="connsiteX27298" fmla="*/ 3344740 w 6085020"/>
              <a:gd name="connsiteY27298" fmla="*/ 2172697 h 4885973"/>
              <a:gd name="connsiteX27299" fmla="*/ 3420732 w 6085020"/>
              <a:gd name="connsiteY27299" fmla="*/ 2172049 h 4885973"/>
              <a:gd name="connsiteX27300" fmla="*/ 3422063 w 6085020"/>
              <a:gd name="connsiteY27300" fmla="*/ 2176222 h 4885973"/>
              <a:gd name="connsiteX27301" fmla="*/ 3418640 w 6085020"/>
              <a:gd name="connsiteY27301" fmla="*/ 2176222 h 4885973"/>
              <a:gd name="connsiteX27302" fmla="*/ 3420732 w 6085020"/>
              <a:gd name="connsiteY27302" fmla="*/ 2172049 h 4885973"/>
              <a:gd name="connsiteX27303" fmla="*/ 2736738 w 6085020"/>
              <a:gd name="connsiteY27303" fmla="*/ 2170911 h 4885973"/>
              <a:gd name="connsiteX27304" fmla="*/ 2735787 w 6085020"/>
              <a:gd name="connsiteY27304" fmla="*/ 2174325 h 4885973"/>
              <a:gd name="connsiteX27305" fmla="*/ 2740731 w 6085020"/>
              <a:gd name="connsiteY27305" fmla="*/ 2181912 h 4885973"/>
              <a:gd name="connsiteX27306" fmla="*/ 2748147 w 6085020"/>
              <a:gd name="connsiteY27306" fmla="*/ 2186274 h 4885973"/>
              <a:gd name="connsiteX27307" fmla="*/ 2751190 w 6085020"/>
              <a:gd name="connsiteY27307" fmla="*/ 2180584 h 4885973"/>
              <a:gd name="connsiteX27308" fmla="*/ 2752711 w 6085020"/>
              <a:gd name="connsiteY27308" fmla="*/ 2174705 h 4885973"/>
              <a:gd name="connsiteX27309" fmla="*/ 2067119 w 6085020"/>
              <a:gd name="connsiteY27309" fmla="*/ 2170782 h 4885973"/>
              <a:gd name="connsiteX27310" fmla="*/ 2061871 w 6085020"/>
              <a:gd name="connsiteY27310" fmla="*/ 2176033 h 4885973"/>
              <a:gd name="connsiteX27311" fmla="*/ 2077654 w 6085020"/>
              <a:gd name="connsiteY27311" fmla="*/ 2191585 h 4885973"/>
              <a:gd name="connsiteX27312" fmla="*/ 2067119 w 6085020"/>
              <a:gd name="connsiteY27312" fmla="*/ 2170782 h 4885973"/>
              <a:gd name="connsiteX27313" fmla="*/ 3346001 w 6085020"/>
              <a:gd name="connsiteY27313" fmla="*/ 2170722 h 4885973"/>
              <a:gd name="connsiteX27314" fmla="*/ 3344839 w 6085020"/>
              <a:gd name="connsiteY27314" fmla="*/ 2172542 h 4885973"/>
              <a:gd name="connsiteX27315" fmla="*/ 3344669 w 6085020"/>
              <a:gd name="connsiteY27315" fmla="*/ 2172429 h 4885973"/>
              <a:gd name="connsiteX27316" fmla="*/ 3343528 w 6085020"/>
              <a:gd name="connsiteY27316" fmla="*/ 2172429 h 4885973"/>
              <a:gd name="connsiteX27317" fmla="*/ 3342197 w 6085020"/>
              <a:gd name="connsiteY27317" fmla="*/ 2172429 h 4885973"/>
              <a:gd name="connsiteX27318" fmla="*/ 3342197 w 6085020"/>
              <a:gd name="connsiteY27318" fmla="*/ 2173756 h 4885973"/>
              <a:gd name="connsiteX27319" fmla="*/ 3343528 w 6085020"/>
              <a:gd name="connsiteY27319" fmla="*/ 2173756 h 4885973"/>
              <a:gd name="connsiteX27320" fmla="*/ 3343528 w 6085020"/>
              <a:gd name="connsiteY27320" fmla="*/ 2172429 h 4885973"/>
              <a:gd name="connsiteX27321" fmla="*/ 3344740 w 6085020"/>
              <a:gd name="connsiteY27321" fmla="*/ 2172697 h 4885973"/>
              <a:gd name="connsiteX27322" fmla="*/ 3344669 w 6085020"/>
              <a:gd name="connsiteY27322" fmla="*/ 2172808 h 4885973"/>
              <a:gd name="connsiteX27323" fmla="*/ 3345240 w 6085020"/>
              <a:gd name="connsiteY27323" fmla="*/ 2172808 h 4885973"/>
              <a:gd name="connsiteX27324" fmla="*/ 3347712 w 6085020"/>
              <a:gd name="connsiteY27324" fmla="*/ 2172808 h 4885973"/>
              <a:gd name="connsiteX27325" fmla="*/ 3349233 w 6085020"/>
              <a:gd name="connsiteY27325" fmla="*/ 2170722 h 4885973"/>
              <a:gd name="connsiteX27326" fmla="*/ 3347902 w 6085020"/>
              <a:gd name="connsiteY27326" fmla="*/ 2170722 h 4885973"/>
              <a:gd name="connsiteX27327" fmla="*/ 3346001 w 6085020"/>
              <a:gd name="connsiteY27327" fmla="*/ 2170722 h 4885973"/>
              <a:gd name="connsiteX27328" fmla="*/ 1895294 w 6085020"/>
              <a:gd name="connsiteY27328" fmla="*/ 2170532 h 4885973"/>
              <a:gd name="connsiteX27329" fmla="*/ 1895294 w 6085020"/>
              <a:gd name="connsiteY27329" fmla="*/ 2170532 h 4885973"/>
              <a:gd name="connsiteX27330" fmla="*/ 429564 w 6085020"/>
              <a:gd name="connsiteY27330" fmla="*/ 2169015 h 4885973"/>
              <a:gd name="connsiteX27331" fmla="*/ 416444 w 6085020"/>
              <a:gd name="connsiteY27331" fmla="*/ 2182102 h 4885973"/>
              <a:gd name="connsiteX27332" fmla="*/ 428975 w 6085020"/>
              <a:gd name="connsiteY27332" fmla="*/ 2195758 h 4885973"/>
              <a:gd name="connsiteX27333" fmla="*/ 429945 w 6085020"/>
              <a:gd name="connsiteY27333" fmla="*/ 2195758 h 4885973"/>
              <a:gd name="connsiteX27334" fmla="*/ 429564 w 6085020"/>
              <a:gd name="connsiteY27334" fmla="*/ 2195189 h 4885973"/>
              <a:gd name="connsiteX27335" fmla="*/ 442685 w 6085020"/>
              <a:gd name="connsiteY27335" fmla="*/ 2182102 h 4885973"/>
              <a:gd name="connsiteX27336" fmla="*/ 429564 w 6085020"/>
              <a:gd name="connsiteY27336" fmla="*/ 2169015 h 4885973"/>
              <a:gd name="connsiteX27337" fmla="*/ 3672509 w 6085020"/>
              <a:gd name="connsiteY27337" fmla="*/ 2167246 h 4885973"/>
              <a:gd name="connsiteX27338" fmla="*/ 3678204 w 6085020"/>
              <a:gd name="connsiteY27338" fmla="*/ 2170153 h 4885973"/>
              <a:gd name="connsiteX27339" fmla="*/ 3672509 w 6085020"/>
              <a:gd name="connsiteY27339" fmla="*/ 2167246 h 4885973"/>
              <a:gd name="connsiteX27340" fmla="*/ 1727005 w 6085020"/>
              <a:gd name="connsiteY27340" fmla="*/ 2166549 h 4885973"/>
              <a:gd name="connsiteX27341" fmla="*/ 1727005 w 6085020"/>
              <a:gd name="connsiteY27341" fmla="*/ 2166549 h 4885973"/>
              <a:gd name="connsiteX27342" fmla="*/ 1946826 w 6085020"/>
              <a:gd name="connsiteY27342" fmla="*/ 2166360 h 4885973"/>
              <a:gd name="connsiteX27343" fmla="*/ 1946826 w 6085020"/>
              <a:gd name="connsiteY27343" fmla="*/ 2166360 h 4885973"/>
              <a:gd name="connsiteX27344" fmla="*/ 1826077 w 6085020"/>
              <a:gd name="connsiteY27344" fmla="*/ 2165980 h 4885973"/>
              <a:gd name="connsiteX27345" fmla="*/ 1826077 w 6085020"/>
              <a:gd name="connsiteY27345" fmla="*/ 2165980 h 4885973"/>
              <a:gd name="connsiteX27346" fmla="*/ 54195 w 6085020"/>
              <a:gd name="connsiteY27346" fmla="*/ 2165601 h 4885973"/>
              <a:gd name="connsiteX27347" fmla="*/ 27953 w 6085020"/>
              <a:gd name="connsiteY27347" fmla="*/ 2176033 h 4885973"/>
              <a:gd name="connsiteX27348" fmla="*/ 43736 w 6085020"/>
              <a:gd name="connsiteY27348" fmla="*/ 2186464 h 4885973"/>
              <a:gd name="connsiteX27349" fmla="*/ 54195 w 6085020"/>
              <a:gd name="connsiteY27349" fmla="*/ 2165601 h 4885973"/>
              <a:gd name="connsiteX27350" fmla="*/ 3342958 w 6085020"/>
              <a:gd name="connsiteY27350" fmla="*/ 2165032 h 4885973"/>
              <a:gd name="connsiteX27351" fmla="*/ 3342958 w 6085020"/>
              <a:gd name="connsiteY27351" fmla="*/ 2166360 h 4885973"/>
              <a:gd name="connsiteX27352" fmla="*/ 3343740 w 6085020"/>
              <a:gd name="connsiteY27352" fmla="*/ 2166360 h 4885973"/>
              <a:gd name="connsiteX27353" fmla="*/ 3344479 w 6085020"/>
              <a:gd name="connsiteY27353" fmla="*/ 2169015 h 4885973"/>
              <a:gd name="connsiteX27354" fmla="*/ 3346761 w 6085020"/>
              <a:gd name="connsiteY27354" fmla="*/ 2167877 h 4885973"/>
              <a:gd name="connsiteX27355" fmla="*/ 3345430 w 6085020"/>
              <a:gd name="connsiteY27355" fmla="*/ 2167877 h 4885973"/>
              <a:gd name="connsiteX27356" fmla="*/ 3344289 w 6085020"/>
              <a:gd name="connsiteY27356" fmla="*/ 2166360 h 4885973"/>
              <a:gd name="connsiteX27357" fmla="*/ 3343740 w 6085020"/>
              <a:gd name="connsiteY27357" fmla="*/ 2166360 h 4885973"/>
              <a:gd name="connsiteX27358" fmla="*/ 3343647 w 6085020"/>
              <a:gd name="connsiteY27358" fmla="*/ 2166028 h 4885973"/>
              <a:gd name="connsiteX27359" fmla="*/ 3342958 w 6085020"/>
              <a:gd name="connsiteY27359" fmla="*/ 2165032 h 4885973"/>
              <a:gd name="connsiteX27360" fmla="*/ 1428078 w 6085020"/>
              <a:gd name="connsiteY27360" fmla="*/ 2164463 h 4885973"/>
              <a:gd name="connsiteX27361" fmla="*/ 1451848 w 6085020"/>
              <a:gd name="connsiteY27361" fmla="*/ 2181153 h 4885973"/>
              <a:gd name="connsiteX27362" fmla="*/ 1428078 w 6085020"/>
              <a:gd name="connsiteY27362" fmla="*/ 2164463 h 4885973"/>
              <a:gd name="connsiteX27363" fmla="*/ 2700228 w 6085020"/>
              <a:gd name="connsiteY27363" fmla="*/ 2162187 h 4885973"/>
              <a:gd name="connsiteX27364" fmla="*/ 2701749 w 6085020"/>
              <a:gd name="connsiteY27364" fmla="*/ 2166739 h 4885973"/>
              <a:gd name="connsiteX27365" fmla="*/ 2708975 w 6085020"/>
              <a:gd name="connsiteY27365" fmla="*/ 2172619 h 4885973"/>
              <a:gd name="connsiteX27366" fmla="*/ 2714680 w 6085020"/>
              <a:gd name="connsiteY27366" fmla="*/ 2174136 h 4885973"/>
              <a:gd name="connsiteX27367" fmla="*/ 2716581 w 6085020"/>
              <a:gd name="connsiteY27367" fmla="*/ 2166170 h 4885973"/>
              <a:gd name="connsiteX27368" fmla="*/ 1727956 w 6085020"/>
              <a:gd name="connsiteY27368" fmla="*/ 2162187 h 4885973"/>
              <a:gd name="connsiteX27369" fmla="*/ 1742217 w 6085020"/>
              <a:gd name="connsiteY27369" fmla="*/ 2181153 h 4885973"/>
              <a:gd name="connsiteX27370" fmla="*/ 1737654 w 6085020"/>
              <a:gd name="connsiteY27370" fmla="*/ 2182860 h 4885973"/>
              <a:gd name="connsiteX27371" fmla="*/ 1737654 w 6085020"/>
              <a:gd name="connsiteY27371" fmla="*/ 2193292 h 4885973"/>
              <a:gd name="connsiteX27372" fmla="*/ 1748873 w 6085020"/>
              <a:gd name="connsiteY27372" fmla="*/ 2187981 h 4885973"/>
              <a:gd name="connsiteX27373" fmla="*/ 1842240 w 6085020"/>
              <a:gd name="connsiteY27373" fmla="*/ 2235967 h 4885973"/>
              <a:gd name="connsiteX27374" fmla="*/ 1846994 w 6085020"/>
              <a:gd name="connsiteY27374" fmla="*/ 2235967 h 4885973"/>
              <a:gd name="connsiteX27375" fmla="*/ 1858403 w 6085020"/>
              <a:gd name="connsiteY27375" fmla="*/ 2238053 h 4885973"/>
              <a:gd name="connsiteX27376" fmla="*/ 1863157 w 6085020"/>
              <a:gd name="connsiteY27376" fmla="*/ 2234260 h 4885973"/>
              <a:gd name="connsiteX27377" fmla="*/ 1859924 w 6085020"/>
              <a:gd name="connsiteY27377" fmla="*/ 2236725 h 4885973"/>
              <a:gd name="connsiteX27378" fmla="*/ 1727956 w 6085020"/>
              <a:gd name="connsiteY27378" fmla="*/ 2162187 h 4885973"/>
              <a:gd name="connsiteX27379" fmla="*/ 1504141 w 6085020"/>
              <a:gd name="connsiteY27379" fmla="*/ 2162187 h 4885973"/>
              <a:gd name="connsiteX27380" fmla="*/ 1504141 w 6085020"/>
              <a:gd name="connsiteY27380" fmla="*/ 2171670 h 4885973"/>
              <a:gd name="connsiteX27381" fmla="*/ 1504141 w 6085020"/>
              <a:gd name="connsiteY27381" fmla="*/ 2162187 h 4885973"/>
              <a:gd name="connsiteX27382" fmla="*/ 2815082 w 6085020"/>
              <a:gd name="connsiteY27382" fmla="*/ 2161238 h 4885973"/>
              <a:gd name="connsiteX27383" fmla="*/ 2815082 w 6085020"/>
              <a:gd name="connsiteY27383" fmla="*/ 2161238 h 4885973"/>
              <a:gd name="connsiteX27384" fmla="*/ 2523762 w 6085020"/>
              <a:gd name="connsiteY27384" fmla="*/ 2161238 h 4885973"/>
              <a:gd name="connsiteX27385" fmla="*/ 2518057 w 6085020"/>
              <a:gd name="connsiteY27385" fmla="*/ 2190068 h 4885973"/>
              <a:gd name="connsiteX27386" fmla="*/ 2519008 w 6085020"/>
              <a:gd name="connsiteY27386" fmla="*/ 2189878 h 4885973"/>
              <a:gd name="connsiteX27387" fmla="*/ 2523762 w 6085020"/>
              <a:gd name="connsiteY27387" fmla="*/ 2161238 h 4885973"/>
              <a:gd name="connsiteX27388" fmla="*/ 3341817 w 6085020"/>
              <a:gd name="connsiteY27388" fmla="*/ 2161049 h 4885973"/>
              <a:gd name="connsiteX27389" fmla="*/ 3341817 w 6085020"/>
              <a:gd name="connsiteY27389" fmla="*/ 2163515 h 4885973"/>
              <a:gd name="connsiteX27390" fmla="*/ 3344669 w 6085020"/>
              <a:gd name="connsiteY27390" fmla="*/ 2162377 h 4885973"/>
              <a:gd name="connsiteX27391" fmla="*/ 3346191 w 6085020"/>
              <a:gd name="connsiteY27391" fmla="*/ 2163515 h 4885973"/>
              <a:gd name="connsiteX27392" fmla="*/ 3347332 w 6085020"/>
              <a:gd name="connsiteY27392" fmla="*/ 2163515 h 4885973"/>
              <a:gd name="connsiteX27393" fmla="*/ 3343148 w 6085020"/>
              <a:gd name="connsiteY27393" fmla="*/ 2161049 h 4885973"/>
              <a:gd name="connsiteX27394" fmla="*/ 2150865 w 6085020"/>
              <a:gd name="connsiteY27394" fmla="*/ 2159721 h 4885973"/>
              <a:gd name="connsiteX27395" fmla="*/ 2166457 w 6085020"/>
              <a:gd name="connsiteY27395" fmla="*/ 2186464 h 4885973"/>
              <a:gd name="connsiteX27396" fmla="*/ 2166457 w 6085020"/>
              <a:gd name="connsiteY27396" fmla="*/ 2185895 h 4885973"/>
              <a:gd name="connsiteX27397" fmla="*/ 2150865 w 6085020"/>
              <a:gd name="connsiteY27397" fmla="*/ 2159721 h 4885973"/>
              <a:gd name="connsiteX27398" fmla="*/ 2351626 w 6085020"/>
              <a:gd name="connsiteY27398" fmla="*/ 2156429 h 4885973"/>
              <a:gd name="connsiteX27399" fmla="*/ 2348818 w 6085020"/>
              <a:gd name="connsiteY27399" fmla="*/ 2170911 h 4885973"/>
              <a:gd name="connsiteX27400" fmla="*/ 2351626 w 6085020"/>
              <a:gd name="connsiteY27400" fmla="*/ 2156429 h 4885973"/>
              <a:gd name="connsiteX27401" fmla="*/ 623524 w 6085020"/>
              <a:gd name="connsiteY27401" fmla="*/ 2155928 h 4885973"/>
              <a:gd name="connsiteX27402" fmla="*/ 623524 w 6085020"/>
              <a:gd name="connsiteY27402" fmla="*/ 2156687 h 4885973"/>
              <a:gd name="connsiteX27403" fmla="*/ 623424 w 6085020"/>
              <a:gd name="connsiteY27403" fmla="*/ 2155947 h 4885973"/>
              <a:gd name="connsiteX27404" fmla="*/ 3094993 w 6085020"/>
              <a:gd name="connsiteY27404" fmla="*/ 2155549 h 4885973"/>
              <a:gd name="connsiteX27405" fmla="*/ 3094233 w 6085020"/>
              <a:gd name="connsiteY27405" fmla="*/ 2158666 h 4885973"/>
              <a:gd name="connsiteX27406" fmla="*/ 3093282 w 6085020"/>
              <a:gd name="connsiteY27406" fmla="*/ 2162566 h 4885973"/>
              <a:gd name="connsiteX27407" fmla="*/ 3089669 w 6085020"/>
              <a:gd name="connsiteY27407" fmla="*/ 2169584 h 4885973"/>
              <a:gd name="connsiteX27408" fmla="*/ 3087768 w 6085020"/>
              <a:gd name="connsiteY27408" fmla="*/ 2166739 h 4885973"/>
              <a:gd name="connsiteX27409" fmla="*/ 3087768 w 6085020"/>
              <a:gd name="connsiteY27409" fmla="*/ 2163325 h 4885973"/>
              <a:gd name="connsiteX27410" fmla="*/ 3090049 w 6085020"/>
              <a:gd name="connsiteY27410" fmla="*/ 2162187 h 4885973"/>
              <a:gd name="connsiteX27411" fmla="*/ 3090049 w 6085020"/>
              <a:gd name="connsiteY27411" fmla="*/ 2158963 h 4885973"/>
              <a:gd name="connsiteX27412" fmla="*/ 3090810 w 6085020"/>
              <a:gd name="connsiteY27412" fmla="*/ 2158773 h 4885973"/>
              <a:gd name="connsiteX27413" fmla="*/ 3094233 w 6085020"/>
              <a:gd name="connsiteY27413" fmla="*/ 2156135 h 4885973"/>
              <a:gd name="connsiteX27414" fmla="*/ 1874567 w 6085020"/>
              <a:gd name="connsiteY27414" fmla="*/ 2155169 h 4885973"/>
              <a:gd name="connsiteX27415" fmla="*/ 1868482 w 6085020"/>
              <a:gd name="connsiteY27415" fmla="*/ 2176033 h 4885973"/>
              <a:gd name="connsiteX27416" fmla="*/ 1869432 w 6085020"/>
              <a:gd name="connsiteY27416" fmla="*/ 2176033 h 4885973"/>
              <a:gd name="connsiteX27417" fmla="*/ 1883357 w 6085020"/>
              <a:gd name="connsiteY27417" fmla="*/ 2169641 h 4885973"/>
              <a:gd name="connsiteX27418" fmla="*/ 1876953 w 6085020"/>
              <a:gd name="connsiteY27418" fmla="*/ 2155757 h 4885973"/>
              <a:gd name="connsiteX27419" fmla="*/ 1874567 w 6085020"/>
              <a:gd name="connsiteY27419" fmla="*/ 2155169 h 4885973"/>
              <a:gd name="connsiteX27420" fmla="*/ 2474892 w 6085020"/>
              <a:gd name="connsiteY27420" fmla="*/ 2154980 h 4885973"/>
              <a:gd name="connsiteX27421" fmla="*/ 2474892 w 6085020"/>
              <a:gd name="connsiteY27421" fmla="*/ 2154980 h 4885973"/>
              <a:gd name="connsiteX27422" fmla="*/ 1079330 w 6085020"/>
              <a:gd name="connsiteY27422" fmla="*/ 2154790 h 4885973"/>
              <a:gd name="connsiteX27423" fmla="*/ 1094923 w 6085020"/>
              <a:gd name="connsiteY27423" fmla="*/ 2154790 h 4885973"/>
              <a:gd name="connsiteX27424" fmla="*/ 33087 w 6085020"/>
              <a:gd name="connsiteY27424" fmla="*/ 2154790 h 4885973"/>
              <a:gd name="connsiteX27425" fmla="*/ 33087 w 6085020"/>
              <a:gd name="connsiteY27425" fmla="*/ 2154790 h 4885973"/>
              <a:gd name="connsiteX27426" fmla="*/ 889744 w 6085020"/>
              <a:gd name="connsiteY27426" fmla="*/ 2154411 h 4885973"/>
              <a:gd name="connsiteX27427" fmla="*/ 889744 w 6085020"/>
              <a:gd name="connsiteY27427" fmla="*/ 2154411 h 4885973"/>
              <a:gd name="connsiteX27428" fmla="*/ 206701 w 6085020"/>
              <a:gd name="connsiteY27428" fmla="*/ 2153083 h 4885973"/>
              <a:gd name="connsiteX27429" fmla="*/ 205750 w 6085020"/>
              <a:gd name="connsiteY27429" fmla="*/ 2157635 h 4885973"/>
              <a:gd name="connsiteX27430" fmla="*/ 206130 w 6085020"/>
              <a:gd name="connsiteY27430" fmla="*/ 2158773 h 4885973"/>
              <a:gd name="connsiteX27431" fmla="*/ 206701 w 6085020"/>
              <a:gd name="connsiteY27431" fmla="*/ 2153083 h 4885973"/>
              <a:gd name="connsiteX27432" fmla="*/ 3099177 w 6085020"/>
              <a:gd name="connsiteY27432" fmla="*/ 2152324 h 4885973"/>
              <a:gd name="connsiteX27433" fmla="*/ 3099443 w 6085020"/>
              <a:gd name="connsiteY27433" fmla="*/ 2152476 h 4885973"/>
              <a:gd name="connsiteX27434" fmla="*/ 3100508 w 6085020"/>
              <a:gd name="connsiteY27434" fmla="*/ 2158014 h 4885973"/>
              <a:gd name="connsiteX27435" fmla="*/ 3098036 w 6085020"/>
              <a:gd name="connsiteY27435" fmla="*/ 2160480 h 4885973"/>
              <a:gd name="connsiteX27436" fmla="*/ 3346761 w 6085020"/>
              <a:gd name="connsiteY27436" fmla="*/ 2152135 h 4885973"/>
              <a:gd name="connsiteX27437" fmla="*/ 3345620 w 6085020"/>
              <a:gd name="connsiteY27437" fmla="*/ 2155359 h 4885973"/>
              <a:gd name="connsiteX27438" fmla="*/ 3347332 w 6085020"/>
              <a:gd name="connsiteY27438" fmla="*/ 2155359 h 4885973"/>
              <a:gd name="connsiteX27439" fmla="*/ 3348092 w 6085020"/>
              <a:gd name="connsiteY27439" fmla="*/ 2152135 h 4885973"/>
              <a:gd name="connsiteX27440" fmla="*/ 1682508 w 6085020"/>
              <a:gd name="connsiteY27440" fmla="*/ 2151566 h 4885973"/>
              <a:gd name="connsiteX27441" fmla="*/ 1684790 w 6085020"/>
              <a:gd name="connsiteY27441" fmla="*/ 2163515 h 4885973"/>
              <a:gd name="connsiteX27442" fmla="*/ 1682698 w 6085020"/>
              <a:gd name="connsiteY27442" fmla="*/ 2151945 h 4885973"/>
              <a:gd name="connsiteX27443" fmla="*/ 3776631 w 6085020"/>
              <a:gd name="connsiteY27443" fmla="*/ 2151394 h 4885973"/>
              <a:gd name="connsiteX27444" fmla="*/ 3782220 w 6085020"/>
              <a:gd name="connsiteY27444" fmla="*/ 2154221 h 4885973"/>
              <a:gd name="connsiteX27445" fmla="*/ 3776631 w 6085020"/>
              <a:gd name="connsiteY27445" fmla="*/ 2151394 h 4885973"/>
              <a:gd name="connsiteX27446" fmla="*/ 3295609 w 6085020"/>
              <a:gd name="connsiteY27446" fmla="*/ 2151376 h 4885973"/>
              <a:gd name="connsiteX27447" fmla="*/ 3290665 w 6085020"/>
              <a:gd name="connsiteY27447" fmla="*/ 2155169 h 4885973"/>
              <a:gd name="connsiteX27448" fmla="*/ 3295843 w 6085020"/>
              <a:gd name="connsiteY27448" fmla="*/ 2163433 h 4885973"/>
              <a:gd name="connsiteX27449" fmla="*/ 3295609 w 6085020"/>
              <a:gd name="connsiteY27449" fmla="*/ 2163894 h 4885973"/>
              <a:gd name="connsiteX27450" fmla="*/ 3296370 w 6085020"/>
              <a:gd name="connsiteY27450" fmla="*/ 2164273 h 4885973"/>
              <a:gd name="connsiteX27451" fmla="*/ 3295843 w 6085020"/>
              <a:gd name="connsiteY27451" fmla="*/ 2163433 h 4885973"/>
              <a:gd name="connsiteX27452" fmla="*/ 3300957 w 6085020"/>
              <a:gd name="connsiteY27452" fmla="*/ 2153368 h 4885973"/>
              <a:gd name="connsiteX27453" fmla="*/ 3295609 w 6085020"/>
              <a:gd name="connsiteY27453" fmla="*/ 2151376 h 4885973"/>
              <a:gd name="connsiteX27454" fmla="*/ 1397677 w 6085020"/>
              <a:gd name="connsiteY27454" fmla="*/ 2151139 h 4885973"/>
              <a:gd name="connsiteX27455" fmla="*/ 1398604 w 6085020"/>
              <a:gd name="connsiteY27455" fmla="*/ 2165222 h 4885973"/>
              <a:gd name="connsiteX27456" fmla="*/ 1397677 w 6085020"/>
              <a:gd name="connsiteY27456" fmla="*/ 2151139 h 4885973"/>
              <a:gd name="connsiteX27457" fmla="*/ 1695819 w 6085020"/>
              <a:gd name="connsiteY27457" fmla="*/ 2149669 h 4885973"/>
              <a:gd name="connsiteX27458" fmla="*/ 1695819 w 6085020"/>
              <a:gd name="connsiteY27458" fmla="*/ 2149859 h 4885973"/>
              <a:gd name="connsiteX27459" fmla="*/ 1695844 w 6085020"/>
              <a:gd name="connsiteY27459" fmla="*/ 2149895 h 4885973"/>
              <a:gd name="connsiteX27460" fmla="*/ 1697127 w 6085020"/>
              <a:gd name="connsiteY27460" fmla="*/ 2161879 h 4885973"/>
              <a:gd name="connsiteX27461" fmla="*/ 1706278 w 6085020"/>
              <a:gd name="connsiteY27461" fmla="*/ 2165411 h 4885973"/>
              <a:gd name="connsiteX27462" fmla="*/ 1695844 w 6085020"/>
              <a:gd name="connsiteY27462" fmla="*/ 2149895 h 4885973"/>
              <a:gd name="connsiteX27463" fmla="*/ 2589937 w 6085020"/>
              <a:gd name="connsiteY27463" fmla="*/ 2149479 h 4885973"/>
              <a:gd name="connsiteX27464" fmla="*/ 2589937 w 6085020"/>
              <a:gd name="connsiteY27464" fmla="*/ 2149479 h 4885973"/>
              <a:gd name="connsiteX27465" fmla="*/ 2311357 w 6085020"/>
              <a:gd name="connsiteY27465" fmla="*/ 2149479 h 4885973"/>
              <a:gd name="connsiteX27466" fmla="*/ 2318012 w 6085020"/>
              <a:gd name="connsiteY27466" fmla="*/ 2155169 h 4885973"/>
              <a:gd name="connsiteX27467" fmla="*/ 2320675 w 6085020"/>
              <a:gd name="connsiteY27467" fmla="*/ 2157445 h 4885973"/>
              <a:gd name="connsiteX27468" fmla="*/ 2317632 w 6085020"/>
              <a:gd name="connsiteY27468" fmla="*/ 2154790 h 4885973"/>
              <a:gd name="connsiteX27469" fmla="*/ 588084 w 6085020"/>
              <a:gd name="connsiteY27469" fmla="*/ 2146871 h 4885973"/>
              <a:gd name="connsiteX27470" fmla="*/ 580929 w 6085020"/>
              <a:gd name="connsiteY27470" fmla="*/ 2151945 h 4885973"/>
              <a:gd name="connsiteX27471" fmla="*/ 597473 w 6085020"/>
              <a:gd name="connsiteY27471" fmla="*/ 2149479 h 4885973"/>
              <a:gd name="connsiteX27472" fmla="*/ 597663 w 6085020"/>
              <a:gd name="connsiteY27472" fmla="*/ 2149479 h 4885973"/>
              <a:gd name="connsiteX27473" fmla="*/ 588084 w 6085020"/>
              <a:gd name="connsiteY27473" fmla="*/ 2146871 h 4885973"/>
              <a:gd name="connsiteX27474" fmla="*/ 3124658 w 6085020"/>
              <a:gd name="connsiteY27474" fmla="*/ 2146634 h 4885973"/>
              <a:gd name="connsiteX27475" fmla="*/ 3120284 w 6085020"/>
              <a:gd name="connsiteY27475" fmla="*/ 2150617 h 4885973"/>
              <a:gd name="connsiteX27476" fmla="*/ 3115911 w 6085020"/>
              <a:gd name="connsiteY27476" fmla="*/ 2154411 h 4885973"/>
              <a:gd name="connsiteX27477" fmla="*/ 3115911 w 6085020"/>
              <a:gd name="connsiteY27477" fmla="*/ 2151755 h 4885973"/>
              <a:gd name="connsiteX27478" fmla="*/ 3116481 w 6085020"/>
              <a:gd name="connsiteY27478" fmla="*/ 2149290 h 4885973"/>
              <a:gd name="connsiteX27479" fmla="*/ 1204053 w 6085020"/>
              <a:gd name="connsiteY27479" fmla="*/ 2145989 h 4885973"/>
              <a:gd name="connsiteX27480" fmla="*/ 1199319 w 6085020"/>
              <a:gd name="connsiteY27480" fmla="*/ 2149669 h 4885973"/>
              <a:gd name="connsiteX27481" fmla="*/ 1204053 w 6085020"/>
              <a:gd name="connsiteY27481" fmla="*/ 2145989 h 4885973"/>
              <a:gd name="connsiteX27482" fmla="*/ 2503300 w 6085020"/>
              <a:gd name="connsiteY27482" fmla="*/ 2144717 h 4885973"/>
              <a:gd name="connsiteX27483" fmla="*/ 2506268 w 6085020"/>
              <a:gd name="connsiteY27483" fmla="*/ 2165601 h 4885973"/>
              <a:gd name="connsiteX27484" fmla="*/ 2511592 w 6085020"/>
              <a:gd name="connsiteY27484" fmla="*/ 2144738 h 4885973"/>
              <a:gd name="connsiteX27485" fmla="*/ 2503300 w 6085020"/>
              <a:gd name="connsiteY27485" fmla="*/ 2144717 h 4885973"/>
              <a:gd name="connsiteX27486" fmla="*/ 2485350 w 6085020"/>
              <a:gd name="connsiteY27486" fmla="*/ 2144548 h 4885973"/>
              <a:gd name="connsiteX27487" fmla="*/ 2485350 w 6085020"/>
              <a:gd name="connsiteY27487" fmla="*/ 2144548 h 4885973"/>
              <a:gd name="connsiteX27488" fmla="*/ 1596557 w 6085020"/>
              <a:gd name="connsiteY27488" fmla="*/ 2144548 h 4885973"/>
              <a:gd name="connsiteX27489" fmla="*/ 1596557 w 6085020"/>
              <a:gd name="connsiteY27489" fmla="*/ 2144548 h 4885973"/>
              <a:gd name="connsiteX27490" fmla="*/ 2859769 w 6085020"/>
              <a:gd name="connsiteY27490" fmla="*/ 2144358 h 4885973"/>
              <a:gd name="connsiteX27491" fmla="*/ 2852353 w 6085020"/>
              <a:gd name="connsiteY27491" fmla="*/ 2149290 h 4885973"/>
              <a:gd name="connsiteX27492" fmla="*/ 2850832 w 6085020"/>
              <a:gd name="connsiteY27492" fmla="*/ 2153652 h 4885973"/>
              <a:gd name="connsiteX27493" fmla="*/ 2854635 w 6085020"/>
              <a:gd name="connsiteY27493" fmla="*/ 2153652 h 4885973"/>
              <a:gd name="connsiteX27494" fmla="*/ 2850642 w 6085020"/>
              <a:gd name="connsiteY27494" fmla="*/ 2175653 h 4885973"/>
              <a:gd name="connsiteX27495" fmla="*/ 2847219 w 6085020"/>
              <a:gd name="connsiteY27495" fmla="*/ 2175653 h 4885973"/>
              <a:gd name="connsiteX27496" fmla="*/ 2852734 w 6085020"/>
              <a:gd name="connsiteY27496" fmla="*/ 2181722 h 4885973"/>
              <a:gd name="connsiteX27497" fmla="*/ 2848550 w 6085020"/>
              <a:gd name="connsiteY27497" fmla="*/ 2192913 h 4885973"/>
              <a:gd name="connsiteX27498" fmla="*/ 2846458 w 6085020"/>
              <a:gd name="connsiteY27498" fmla="*/ 2192913 h 4885973"/>
              <a:gd name="connsiteX27499" fmla="*/ 2845318 w 6085020"/>
              <a:gd name="connsiteY27499" fmla="*/ 2198223 h 4885973"/>
              <a:gd name="connsiteX27500" fmla="*/ 2850832 w 6085020"/>
              <a:gd name="connsiteY27500" fmla="*/ 2196706 h 4885973"/>
              <a:gd name="connsiteX27501" fmla="*/ 2844937 w 6085020"/>
              <a:gd name="connsiteY27501" fmla="*/ 2225535 h 4885973"/>
              <a:gd name="connsiteX27502" fmla="*/ 2838662 w 6085020"/>
              <a:gd name="connsiteY27502" fmla="*/ 2217759 h 4885973"/>
              <a:gd name="connsiteX27503" fmla="*/ 2831246 w 6085020"/>
              <a:gd name="connsiteY27503" fmla="*/ 2202965 h 4885973"/>
              <a:gd name="connsiteX27504" fmla="*/ 2829154 w 6085020"/>
              <a:gd name="connsiteY27504" fmla="*/ 2196706 h 4885973"/>
              <a:gd name="connsiteX27505" fmla="*/ 2830295 w 6085020"/>
              <a:gd name="connsiteY27505" fmla="*/ 2213586 h 4885973"/>
              <a:gd name="connsiteX27506" fmla="*/ 2826112 w 6085020"/>
              <a:gd name="connsiteY27506" fmla="*/ 2210741 h 4885973"/>
              <a:gd name="connsiteX27507" fmla="*/ 2826112 w 6085020"/>
              <a:gd name="connsiteY27507" fmla="*/ 2214155 h 4885973"/>
              <a:gd name="connsiteX27508" fmla="*/ 2824837 w 6085020"/>
              <a:gd name="connsiteY27508" fmla="*/ 2215540 h 4885973"/>
              <a:gd name="connsiteX27509" fmla="*/ 2824020 w 6085020"/>
              <a:gd name="connsiteY27509" fmla="*/ 2215293 h 4885973"/>
              <a:gd name="connsiteX27510" fmla="*/ 2824020 w 6085020"/>
              <a:gd name="connsiteY27510" fmla="*/ 2220035 h 4885973"/>
              <a:gd name="connsiteX27511" fmla="*/ 2824020 w 6085020"/>
              <a:gd name="connsiteY27511" fmla="*/ 2223449 h 4885973"/>
              <a:gd name="connsiteX27512" fmla="*/ 2843035 w 6085020"/>
              <a:gd name="connsiteY27512" fmla="*/ 2263279 h 4885973"/>
              <a:gd name="connsiteX27513" fmla="*/ 2841324 w 6085020"/>
              <a:gd name="connsiteY27513" fmla="*/ 2273141 h 4885973"/>
              <a:gd name="connsiteX27514" fmla="*/ 2848740 w 6085020"/>
              <a:gd name="connsiteY27514" fmla="*/ 2282245 h 4885973"/>
              <a:gd name="connsiteX27515" fmla="*/ 2850642 w 6085020"/>
              <a:gd name="connsiteY27515" fmla="*/ 2277124 h 4885973"/>
              <a:gd name="connsiteX27516" fmla="*/ 2850642 w 6085020"/>
              <a:gd name="connsiteY27516" fmla="*/ 2282624 h 4885973"/>
              <a:gd name="connsiteX27517" fmla="*/ 2857107 w 6085020"/>
              <a:gd name="connsiteY27517" fmla="*/ 2279969 h 4885973"/>
              <a:gd name="connsiteX27518" fmla="*/ 2854635 w 6085020"/>
              <a:gd name="connsiteY27518" fmla="*/ 2290401 h 4885973"/>
              <a:gd name="connsiteX27519" fmla="*/ 2864523 w 6085020"/>
              <a:gd name="connsiteY27519" fmla="*/ 2302539 h 4885973"/>
              <a:gd name="connsiteX27520" fmla="*/ 2872510 w 6085020"/>
              <a:gd name="connsiteY27520" fmla="*/ 2270296 h 4885973"/>
              <a:gd name="connsiteX27521" fmla="*/ 2875172 w 6085020"/>
              <a:gd name="connsiteY27521" fmla="*/ 2267641 h 4885973"/>
              <a:gd name="connsiteX27522" fmla="*/ 2879926 w 6085020"/>
              <a:gd name="connsiteY27522" fmla="*/ 2257020 h 4885973"/>
              <a:gd name="connsiteX27523" fmla="*/ 2879926 w 6085020"/>
              <a:gd name="connsiteY27523" fmla="*/ 2258347 h 4885973"/>
              <a:gd name="connsiteX27524" fmla="*/ 2882778 w 6085020"/>
              <a:gd name="connsiteY27524" fmla="*/ 2263468 h 4885973"/>
              <a:gd name="connsiteX27525" fmla="*/ 2883919 w 6085020"/>
              <a:gd name="connsiteY27525" fmla="*/ 2261951 h 4885973"/>
              <a:gd name="connsiteX27526" fmla="*/ 2883919 w 6085020"/>
              <a:gd name="connsiteY27526" fmla="*/ 2285090 h 4885973"/>
              <a:gd name="connsiteX27527" fmla="*/ 2889624 w 6085020"/>
              <a:gd name="connsiteY27527" fmla="*/ 2279779 h 4885973"/>
              <a:gd name="connsiteX27528" fmla="*/ 2896850 w 6085020"/>
              <a:gd name="connsiteY27528" fmla="*/ 2234070 h 4885973"/>
              <a:gd name="connsiteX27529" fmla="*/ 2901604 w 6085020"/>
              <a:gd name="connsiteY27529" fmla="*/ 2234070 h 4885973"/>
              <a:gd name="connsiteX27530" fmla="*/ 2903315 w 6085020"/>
              <a:gd name="connsiteY27530" fmla="*/ 2224207 h 4885973"/>
              <a:gd name="connsiteX27531" fmla="*/ 2905027 w 6085020"/>
              <a:gd name="connsiteY27531" fmla="*/ 2230656 h 4885973"/>
              <a:gd name="connsiteX27532" fmla="*/ 2909400 w 6085020"/>
              <a:gd name="connsiteY27532" fmla="*/ 2227052 h 4885973"/>
              <a:gd name="connsiteX27533" fmla="*/ 2911302 w 6085020"/>
              <a:gd name="connsiteY27533" fmla="*/ 2214535 h 4885973"/>
              <a:gd name="connsiteX27534" fmla="*/ 2917387 w 6085020"/>
              <a:gd name="connsiteY27534" fmla="*/ 2201637 h 4885973"/>
              <a:gd name="connsiteX27535" fmla="*/ 2927275 w 6085020"/>
              <a:gd name="connsiteY27535" fmla="*/ 2166739 h 4885973"/>
              <a:gd name="connsiteX27536" fmla="*/ 2927275 w 6085020"/>
              <a:gd name="connsiteY27536" fmla="*/ 2162566 h 4885973"/>
              <a:gd name="connsiteX27537" fmla="*/ 2929253 w 6085020"/>
              <a:gd name="connsiteY27537" fmla="*/ 2158754 h 4885973"/>
              <a:gd name="connsiteX27538" fmla="*/ 2928606 w 6085020"/>
              <a:gd name="connsiteY27538" fmla="*/ 2157635 h 4885973"/>
              <a:gd name="connsiteX27539" fmla="*/ 2924042 w 6085020"/>
              <a:gd name="connsiteY27539" fmla="*/ 2163325 h 4885973"/>
              <a:gd name="connsiteX27540" fmla="*/ 2922141 w 6085020"/>
              <a:gd name="connsiteY27540" fmla="*/ 2158773 h 4885973"/>
              <a:gd name="connsiteX27541" fmla="*/ 2914915 w 6085020"/>
              <a:gd name="connsiteY27541" fmla="*/ 2170722 h 4885973"/>
              <a:gd name="connsiteX27542" fmla="*/ 2902174 w 6085020"/>
              <a:gd name="connsiteY27542" fmla="*/ 2215862 h 4885973"/>
              <a:gd name="connsiteX27543" fmla="*/ 2899892 w 6085020"/>
              <a:gd name="connsiteY27543" fmla="*/ 2212448 h 4885973"/>
              <a:gd name="connsiteX27544" fmla="*/ 2897040 w 6085020"/>
              <a:gd name="connsiteY27544" fmla="*/ 2217759 h 4885973"/>
              <a:gd name="connsiteX27545" fmla="*/ 2894948 w 6085020"/>
              <a:gd name="connsiteY27545" fmla="*/ 2214535 h 4885973"/>
              <a:gd name="connsiteX27546" fmla="*/ 2897801 w 6085020"/>
              <a:gd name="connsiteY27546" fmla="*/ 2223259 h 4885973"/>
              <a:gd name="connsiteX27547" fmla="*/ 2890955 w 6085020"/>
              <a:gd name="connsiteY27547" fmla="*/ 2220224 h 4885973"/>
              <a:gd name="connsiteX27548" fmla="*/ 2897801 w 6085020"/>
              <a:gd name="connsiteY27548" fmla="*/ 2193292 h 4885973"/>
              <a:gd name="connsiteX27549" fmla="*/ 2895329 w 6085020"/>
              <a:gd name="connsiteY27549" fmla="*/ 2193292 h 4885973"/>
              <a:gd name="connsiteX27550" fmla="*/ 2895329 w 6085020"/>
              <a:gd name="connsiteY27550" fmla="*/ 2172998 h 4885973"/>
              <a:gd name="connsiteX27551" fmla="*/ 2885631 w 6085020"/>
              <a:gd name="connsiteY27551" fmla="*/ 2216431 h 4885973"/>
              <a:gd name="connsiteX27552" fmla="*/ 2882588 w 6085020"/>
              <a:gd name="connsiteY27552" fmla="*/ 2231605 h 4885973"/>
              <a:gd name="connsiteX27553" fmla="*/ 2884870 w 6085020"/>
              <a:gd name="connsiteY27553" fmla="*/ 2220604 h 4885973"/>
              <a:gd name="connsiteX27554" fmla="*/ 2881447 w 6085020"/>
              <a:gd name="connsiteY27554" fmla="*/ 2213017 h 4885973"/>
              <a:gd name="connsiteX27555" fmla="*/ 2875362 w 6085020"/>
              <a:gd name="connsiteY27555" fmla="*/ 2224018 h 4885973"/>
              <a:gd name="connsiteX27556" fmla="*/ 2872129 w 6085020"/>
              <a:gd name="connsiteY27556" fmla="*/ 2231415 h 4885973"/>
              <a:gd name="connsiteX27557" fmla="*/ 2869848 w 6085020"/>
              <a:gd name="connsiteY27557" fmla="*/ 2224966 h 4885973"/>
              <a:gd name="connsiteX27558" fmla="*/ 2867756 w 6085020"/>
              <a:gd name="connsiteY27558" fmla="*/ 2228380 h 4885973"/>
              <a:gd name="connsiteX27559" fmla="*/ 2866045 w 6085020"/>
              <a:gd name="connsiteY27559" fmla="*/ 2226104 h 4885973"/>
              <a:gd name="connsiteX27560" fmla="*/ 2860340 w 6085020"/>
              <a:gd name="connsiteY27560" fmla="*/ 2246209 h 4885973"/>
              <a:gd name="connsiteX27561" fmla="*/ 2859199 w 6085020"/>
              <a:gd name="connsiteY27561" fmla="*/ 2239570 h 4885973"/>
              <a:gd name="connsiteX27562" fmla="*/ 2860910 w 6085020"/>
              <a:gd name="connsiteY27562" fmla="*/ 2220604 h 4885973"/>
              <a:gd name="connsiteX27563" fmla="*/ 2863192 w 6085020"/>
              <a:gd name="connsiteY27563" fmla="*/ 2212069 h 4885973"/>
              <a:gd name="connsiteX27564" fmla="*/ 2861481 w 6085020"/>
              <a:gd name="connsiteY27564" fmla="*/ 2208465 h 4885973"/>
              <a:gd name="connsiteX27565" fmla="*/ 2863002 w 6085020"/>
              <a:gd name="connsiteY27565" fmla="*/ 2207327 h 4885973"/>
              <a:gd name="connsiteX27566" fmla="*/ 2863953 w 6085020"/>
              <a:gd name="connsiteY27566" fmla="*/ 2191206 h 4885973"/>
              <a:gd name="connsiteX27567" fmla="*/ 2859389 w 6085020"/>
              <a:gd name="connsiteY27567" fmla="*/ 2167877 h 4885973"/>
              <a:gd name="connsiteX27568" fmla="*/ 2858248 w 6085020"/>
              <a:gd name="connsiteY27568" fmla="*/ 2169394 h 4885973"/>
              <a:gd name="connsiteX27569" fmla="*/ 2859769 w 6085020"/>
              <a:gd name="connsiteY27569" fmla="*/ 2144358 h 4885973"/>
              <a:gd name="connsiteX27570" fmla="*/ 3092521 w 6085020"/>
              <a:gd name="connsiteY27570" fmla="*/ 2143031 h 4885973"/>
              <a:gd name="connsiteX27571" fmla="*/ 3094423 w 6085020"/>
              <a:gd name="connsiteY27571" fmla="*/ 2145496 h 4885973"/>
              <a:gd name="connsiteX27572" fmla="*/ 3096135 w 6085020"/>
              <a:gd name="connsiteY27572" fmla="*/ 2149859 h 4885973"/>
              <a:gd name="connsiteX27573" fmla="*/ 3091951 w 6085020"/>
              <a:gd name="connsiteY27573" fmla="*/ 2147014 h 4885973"/>
              <a:gd name="connsiteX27574" fmla="*/ 3091571 w 6085020"/>
              <a:gd name="connsiteY27574" fmla="*/ 2147772 h 4885973"/>
              <a:gd name="connsiteX27575" fmla="*/ 3092521 w 6085020"/>
              <a:gd name="connsiteY27575" fmla="*/ 2143031 h 4885973"/>
              <a:gd name="connsiteX27576" fmla="*/ 2379813 w 6085020"/>
              <a:gd name="connsiteY27576" fmla="*/ 2142841 h 4885973"/>
              <a:gd name="connsiteX27577" fmla="*/ 2380764 w 6085020"/>
              <a:gd name="connsiteY27577" fmla="*/ 2181153 h 4885973"/>
              <a:gd name="connsiteX27578" fmla="*/ 2379813 w 6085020"/>
              <a:gd name="connsiteY27578" fmla="*/ 2179257 h 4885973"/>
              <a:gd name="connsiteX27579" fmla="*/ 2379813 w 6085020"/>
              <a:gd name="connsiteY27579" fmla="*/ 2142841 h 4885973"/>
              <a:gd name="connsiteX27580" fmla="*/ 1039207 w 6085020"/>
              <a:gd name="connsiteY27580" fmla="*/ 2141893 h 4885973"/>
              <a:gd name="connsiteX27581" fmla="*/ 1012966 w 6085020"/>
              <a:gd name="connsiteY27581" fmla="*/ 2172808 h 4885973"/>
              <a:gd name="connsiteX27582" fmla="*/ 1025706 w 6085020"/>
              <a:gd name="connsiteY27582" fmla="*/ 2156687 h 4885973"/>
              <a:gd name="connsiteX27583" fmla="*/ 1024755 w 6085020"/>
              <a:gd name="connsiteY27583" fmla="*/ 2156118 h 4885973"/>
              <a:gd name="connsiteX27584" fmla="*/ 1039207 w 6085020"/>
              <a:gd name="connsiteY27584" fmla="*/ 2158583 h 4885973"/>
              <a:gd name="connsiteX27585" fmla="*/ 1039207 w 6085020"/>
              <a:gd name="connsiteY27585" fmla="*/ 2141893 h 4885973"/>
              <a:gd name="connsiteX27586" fmla="*/ 645012 w 6085020"/>
              <a:gd name="connsiteY27586" fmla="*/ 2140186 h 4885973"/>
              <a:gd name="connsiteX27587" fmla="*/ 645012 w 6085020"/>
              <a:gd name="connsiteY27587" fmla="*/ 2140186 h 4885973"/>
              <a:gd name="connsiteX27588" fmla="*/ 3162062 w 6085020"/>
              <a:gd name="connsiteY27588" fmla="*/ 2139579 h 4885973"/>
              <a:gd name="connsiteX27589" fmla="*/ 3164096 w 6085020"/>
              <a:gd name="connsiteY27589" fmla="*/ 2140224 h 4885973"/>
              <a:gd name="connsiteX27590" fmla="*/ 3163450 w 6085020"/>
              <a:gd name="connsiteY27590" fmla="*/ 2142272 h 4885973"/>
              <a:gd name="connsiteX27591" fmla="*/ 3163450 w 6085020"/>
              <a:gd name="connsiteY27591" fmla="*/ 2143220 h 4885973"/>
              <a:gd name="connsiteX27592" fmla="*/ 3163355 w 6085020"/>
              <a:gd name="connsiteY27592" fmla="*/ 2143239 h 4885973"/>
              <a:gd name="connsiteX27593" fmla="*/ 3161548 w 6085020"/>
              <a:gd name="connsiteY27593" fmla="*/ 2142082 h 4885973"/>
              <a:gd name="connsiteX27594" fmla="*/ 3161548 w 6085020"/>
              <a:gd name="connsiteY27594" fmla="*/ 2139996 h 4885973"/>
              <a:gd name="connsiteX27595" fmla="*/ 3162062 w 6085020"/>
              <a:gd name="connsiteY27595" fmla="*/ 2139579 h 4885973"/>
              <a:gd name="connsiteX27596" fmla="*/ 1816188 w 6085020"/>
              <a:gd name="connsiteY27596" fmla="*/ 2139427 h 4885973"/>
              <a:gd name="connsiteX27597" fmla="*/ 1816188 w 6085020"/>
              <a:gd name="connsiteY27597" fmla="*/ 2165601 h 4885973"/>
              <a:gd name="connsiteX27598" fmla="*/ 1816188 w 6085020"/>
              <a:gd name="connsiteY27598" fmla="*/ 2165222 h 4885973"/>
              <a:gd name="connsiteX27599" fmla="*/ 625996 w 6085020"/>
              <a:gd name="connsiteY27599" fmla="*/ 2139237 h 4885973"/>
              <a:gd name="connsiteX27600" fmla="*/ 622194 w 6085020"/>
              <a:gd name="connsiteY27600" fmla="*/ 2146895 h 4885973"/>
              <a:gd name="connsiteX27601" fmla="*/ 623424 w 6085020"/>
              <a:gd name="connsiteY27601" fmla="*/ 2155947 h 4885973"/>
              <a:gd name="connsiteX27602" fmla="*/ 615538 w 6085020"/>
              <a:gd name="connsiteY27602" fmla="*/ 2157445 h 4885973"/>
              <a:gd name="connsiteX27603" fmla="*/ 606981 w 6085020"/>
              <a:gd name="connsiteY27603" fmla="*/ 2158394 h 4885973"/>
              <a:gd name="connsiteX27604" fmla="*/ 604509 w 6085020"/>
              <a:gd name="connsiteY27604" fmla="*/ 2165411 h 4885973"/>
              <a:gd name="connsiteX27605" fmla="*/ 628278 w 6085020"/>
              <a:gd name="connsiteY27605" fmla="*/ 2163135 h 4885973"/>
              <a:gd name="connsiteX27606" fmla="*/ 633032 w 6085020"/>
              <a:gd name="connsiteY27606" fmla="*/ 2170153 h 4885973"/>
              <a:gd name="connsiteX27607" fmla="*/ 633032 w 6085020"/>
              <a:gd name="connsiteY27607" fmla="*/ 2139237 h 4885973"/>
              <a:gd name="connsiteX27608" fmla="*/ 3083964 w 6085020"/>
              <a:gd name="connsiteY27608" fmla="*/ 2137910 h 4885973"/>
              <a:gd name="connsiteX27609" fmla="*/ 3081682 w 6085020"/>
              <a:gd name="connsiteY27609" fmla="*/ 2145686 h 4885973"/>
              <a:gd name="connsiteX27610" fmla="*/ 3081682 w 6085020"/>
              <a:gd name="connsiteY27610" fmla="*/ 2143220 h 4885973"/>
              <a:gd name="connsiteX27611" fmla="*/ 3081492 w 6085020"/>
              <a:gd name="connsiteY27611" fmla="*/ 2143220 h 4885973"/>
              <a:gd name="connsiteX27612" fmla="*/ 3082823 w 6085020"/>
              <a:gd name="connsiteY27612" fmla="*/ 2140186 h 4885973"/>
              <a:gd name="connsiteX27613" fmla="*/ 1417810 w 6085020"/>
              <a:gd name="connsiteY27613" fmla="*/ 2137530 h 4885973"/>
              <a:gd name="connsiteX27614" fmla="*/ 1422564 w 6085020"/>
              <a:gd name="connsiteY27614" fmla="*/ 2151945 h 4885973"/>
              <a:gd name="connsiteX27615" fmla="*/ 1418570 w 6085020"/>
              <a:gd name="connsiteY27615" fmla="*/ 2137530 h 4885973"/>
              <a:gd name="connsiteX27616" fmla="*/ 261703 w 6085020"/>
              <a:gd name="connsiteY27616" fmla="*/ 2137175 h 4885973"/>
              <a:gd name="connsiteX27617" fmla="*/ 252718 w 6085020"/>
              <a:gd name="connsiteY27617" fmla="*/ 2139427 h 4885973"/>
              <a:gd name="connsiteX27618" fmla="*/ 252338 w 6085020"/>
              <a:gd name="connsiteY27618" fmla="*/ 2139427 h 4885973"/>
              <a:gd name="connsiteX27619" fmla="*/ 268121 w 6085020"/>
              <a:gd name="connsiteY27619" fmla="*/ 2149859 h 4885973"/>
              <a:gd name="connsiteX27620" fmla="*/ 261703 w 6085020"/>
              <a:gd name="connsiteY27620" fmla="*/ 2137175 h 4885973"/>
              <a:gd name="connsiteX27621" fmla="*/ 2882873 w 6085020"/>
              <a:gd name="connsiteY27621" fmla="*/ 2137080 h 4885973"/>
              <a:gd name="connsiteX27622" fmla="*/ 2877454 w 6085020"/>
              <a:gd name="connsiteY27622" fmla="*/ 2145686 h 4885973"/>
              <a:gd name="connsiteX27623" fmla="*/ 2878405 w 6085020"/>
              <a:gd name="connsiteY27623" fmla="*/ 2146634 h 4885973"/>
              <a:gd name="connsiteX27624" fmla="*/ 2889434 w 6085020"/>
              <a:gd name="connsiteY27624" fmla="*/ 2137720 h 4885973"/>
              <a:gd name="connsiteX27625" fmla="*/ 2882873 w 6085020"/>
              <a:gd name="connsiteY27625" fmla="*/ 2137080 h 4885973"/>
              <a:gd name="connsiteX27626" fmla="*/ 3736202 w 6085020"/>
              <a:gd name="connsiteY27626" fmla="*/ 2136582 h 4885973"/>
              <a:gd name="connsiteX27627" fmla="*/ 3749513 w 6085020"/>
              <a:gd name="connsiteY27627" fmla="*/ 2143220 h 4885973"/>
              <a:gd name="connsiteX27628" fmla="*/ 3741907 w 6085020"/>
              <a:gd name="connsiteY27628" fmla="*/ 2158394 h 4885973"/>
              <a:gd name="connsiteX27629" fmla="*/ 3736583 w 6085020"/>
              <a:gd name="connsiteY27629" fmla="*/ 2168635 h 4885973"/>
              <a:gd name="connsiteX27630" fmla="*/ 3730878 w 6085020"/>
              <a:gd name="connsiteY27630" fmla="*/ 2148531 h 4885973"/>
              <a:gd name="connsiteX27631" fmla="*/ 3732019 w 6085020"/>
              <a:gd name="connsiteY27631" fmla="*/ 2145117 h 4885973"/>
              <a:gd name="connsiteX27632" fmla="*/ 3109826 w 6085020"/>
              <a:gd name="connsiteY27632" fmla="*/ 2136203 h 4885973"/>
              <a:gd name="connsiteX27633" fmla="*/ 3111157 w 6085020"/>
              <a:gd name="connsiteY27633" fmla="*/ 2137720 h 4885973"/>
              <a:gd name="connsiteX27634" fmla="*/ 3105262 w 6085020"/>
              <a:gd name="connsiteY27634" fmla="*/ 2141893 h 4885973"/>
              <a:gd name="connsiteX27635" fmla="*/ 3100888 w 6085020"/>
              <a:gd name="connsiteY27635" fmla="*/ 2145117 h 4885973"/>
              <a:gd name="connsiteX27636" fmla="*/ 3100888 w 6085020"/>
              <a:gd name="connsiteY27636" fmla="*/ 2139806 h 4885973"/>
              <a:gd name="connsiteX27637" fmla="*/ 3102790 w 6085020"/>
              <a:gd name="connsiteY27637" fmla="*/ 2137910 h 4885973"/>
              <a:gd name="connsiteX27638" fmla="*/ 3102980 w 6085020"/>
              <a:gd name="connsiteY27638" fmla="*/ 2137910 h 4885973"/>
              <a:gd name="connsiteX27639" fmla="*/ 3109826 w 6085020"/>
              <a:gd name="connsiteY27639" fmla="*/ 2136203 h 4885973"/>
              <a:gd name="connsiteX27640" fmla="*/ 3814547 w 6085020"/>
              <a:gd name="connsiteY27640" fmla="*/ 2135254 h 4885973"/>
              <a:gd name="connsiteX27641" fmla="*/ 3814547 w 6085020"/>
              <a:gd name="connsiteY27641" fmla="*/ 2135254 h 4885973"/>
              <a:gd name="connsiteX27642" fmla="*/ 2166077 w 6085020"/>
              <a:gd name="connsiteY27642" fmla="*/ 2134306 h 4885973"/>
              <a:gd name="connsiteX27643" fmla="*/ 2166077 w 6085020"/>
              <a:gd name="connsiteY27643" fmla="*/ 2134306 h 4885973"/>
              <a:gd name="connsiteX27644" fmla="*/ 2663147 w 6085020"/>
              <a:gd name="connsiteY27644" fmla="*/ 2134116 h 4885973"/>
              <a:gd name="connsiteX27645" fmla="*/ 2663147 w 6085020"/>
              <a:gd name="connsiteY27645" fmla="*/ 2134116 h 4885973"/>
              <a:gd name="connsiteX27646" fmla="*/ 1622609 w 6085020"/>
              <a:gd name="connsiteY27646" fmla="*/ 2134116 h 4885973"/>
              <a:gd name="connsiteX27647" fmla="*/ 1619472 w 6085020"/>
              <a:gd name="connsiteY27647" fmla="*/ 2151945 h 4885973"/>
              <a:gd name="connsiteX27648" fmla="*/ 1617495 w 6085020"/>
              <a:gd name="connsiteY27648" fmla="*/ 2170716 h 4885973"/>
              <a:gd name="connsiteX27649" fmla="*/ 1617474 w 6085020"/>
              <a:gd name="connsiteY27649" fmla="*/ 2170722 h 4885973"/>
              <a:gd name="connsiteX27650" fmla="*/ 1617474 w 6085020"/>
              <a:gd name="connsiteY27650" fmla="*/ 2170911 h 4885973"/>
              <a:gd name="connsiteX27651" fmla="*/ 1617495 w 6085020"/>
              <a:gd name="connsiteY27651" fmla="*/ 2170716 h 4885973"/>
              <a:gd name="connsiteX27652" fmla="*/ 1626647 w 6085020"/>
              <a:gd name="connsiteY27652" fmla="*/ 2167830 h 4885973"/>
              <a:gd name="connsiteX27653" fmla="*/ 1622609 w 6085020"/>
              <a:gd name="connsiteY27653" fmla="*/ 2134116 h 4885973"/>
              <a:gd name="connsiteX27654" fmla="*/ 1879891 w 6085020"/>
              <a:gd name="connsiteY27654" fmla="*/ 2133927 h 4885973"/>
              <a:gd name="connsiteX27655" fmla="*/ 1879891 w 6085020"/>
              <a:gd name="connsiteY27655" fmla="*/ 2133927 h 4885973"/>
              <a:gd name="connsiteX27656" fmla="*/ 3625911 w 6085020"/>
              <a:gd name="connsiteY27656" fmla="*/ 2133737 h 4885973"/>
              <a:gd name="connsiteX27657" fmla="*/ 3625911 w 6085020"/>
              <a:gd name="connsiteY27657" fmla="*/ 2133737 h 4885973"/>
              <a:gd name="connsiteX27658" fmla="*/ 43736 w 6085020"/>
              <a:gd name="connsiteY27658" fmla="*/ 2133358 h 4885973"/>
              <a:gd name="connsiteX27659" fmla="*/ 54195 w 6085020"/>
              <a:gd name="connsiteY27659" fmla="*/ 2155169 h 4885973"/>
              <a:gd name="connsiteX27660" fmla="*/ 54195 w 6085020"/>
              <a:gd name="connsiteY27660" fmla="*/ 2154221 h 4885973"/>
              <a:gd name="connsiteX27661" fmla="*/ 43736 w 6085020"/>
              <a:gd name="connsiteY27661" fmla="*/ 2133358 h 4885973"/>
              <a:gd name="connsiteX27662" fmla="*/ 3121977 w 6085020"/>
              <a:gd name="connsiteY27662" fmla="*/ 2133187 h 4885973"/>
              <a:gd name="connsiteX27663" fmla="*/ 3123707 w 6085020"/>
              <a:gd name="connsiteY27663" fmla="*/ 2133927 h 4885973"/>
              <a:gd name="connsiteX27664" fmla="*/ 3123707 w 6085020"/>
              <a:gd name="connsiteY27664" fmla="*/ 2136013 h 4885973"/>
              <a:gd name="connsiteX27665" fmla="*/ 3121615 w 6085020"/>
              <a:gd name="connsiteY27665" fmla="*/ 2136013 h 4885973"/>
              <a:gd name="connsiteX27666" fmla="*/ 3121615 w 6085020"/>
              <a:gd name="connsiteY27666" fmla="*/ 2133927 h 4885973"/>
              <a:gd name="connsiteX27667" fmla="*/ 3121235 w 6085020"/>
              <a:gd name="connsiteY27667" fmla="*/ 2133927 h 4885973"/>
              <a:gd name="connsiteX27668" fmla="*/ 3121977 w 6085020"/>
              <a:gd name="connsiteY27668" fmla="*/ 2133187 h 4885973"/>
              <a:gd name="connsiteX27669" fmla="*/ 2799490 w 6085020"/>
              <a:gd name="connsiteY27669" fmla="*/ 2129944 h 4885973"/>
              <a:gd name="connsiteX27670" fmla="*/ 2788651 w 6085020"/>
              <a:gd name="connsiteY27670" fmla="*/ 2145307 h 4885973"/>
              <a:gd name="connsiteX27671" fmla="*/ 2789031 w 6085020"/>
              <a:gd name="connsiteY27671" fmla="*/ 2146255 h 4885973"/>
              <a:gd name="connsiteX27672" fmla="*/ 2793975 w 6085020"/>
              <a:gd name="connsiteY27672" fmla="*/ 2147772 h 4885973"/>
              <a:gd name="connsiteX27673" fmla="*/ 2800821 w 6085020"/>
              <a:gd name="connsiteY27673" fmla="*/ 2140375 h 4885973"/>
              <a:gd name="connsiteX27674" fmla="*/ 2804814 w 6085020"/>
              <a:gd name="connsiteY27674" fmla="*/ 2140375 h 4885973"/>
              <a:gd name="connsiteX27675" fmla="*/ 2804814 w 6085020"/>
              <a:gd name="connsiteY27675" fmla="*/ 2129944 h 4885973"/>
              <a:gd name="connsiteX27676" fmla="*/ 632652 w 6085020"/>
              <a:gd name="connsiteY27676" fmla="*/ 2129564 h 4885973"/>
              <a:gd name="connsiteX27677" fmla="*/ 636265 w 6085020"/>
              <a:gd name="connsiteY27677" fmla="*/ 2137530 h 4885973"/>
              <a:gd name="connsiteX27678" fmla="*/ 634554 w 6085020"/>
              <a:gd name="connsiteY27678" fmla="*/ 2133547 h 4885973"/>
              <a:gd name="connsiteX27679" fmla="*/ 2108650 w 6085020"/>
              <a:gd name="connsiteY27679" fmla="*/ 2129185 h 4885973"/>
              <a:gd name="connsiteX27680" fmla="*/ 2108650 w 6085020"/>
              <a:gd name="connsiteY27680" fmla="*/ 2129185 h 4885973"/>
              <a:gd name="connsiteX27681" fmla="*/ 1439868 w 6085020"/>
              <a:gd name="connsiteY27681" fmla="*/ 2129185 h 4885973"/>
              <a:gd name="connsiteX27682" fmla="*/ 1439868 w 6085020"/>
              <a:gd name="connsiteY27682" fmla="*/ 2129185 h 4885973"/>
              <a:gd name="connsiteX27683" fmla="*/ 1716736 w 6085020"/>
              <a:gd name="connsiteY27683" fmla="*/ 2128995 h 4885973"/>
              <a:gd name="connsiteX27684" fmla="*/ 1716736 w 6085020"/>
              <a:gd name="connsiteY27684" fmla="*/ 2155169 h 4885973"/>
              <a:gd name="connsiteX27685" fmla="*/ 1716736 w 6085020"/>
              <a:gd name="connsiteY27685" fmla="*/ 2154980 h 4885973"/>
              <a:gd name="connsiteX27686" fmla="*/ 1716736 w 6085020"/>
              <a:gd name="connsiteY27686" fmla="*/ 2128995 h 4885973"/>
              <a:gd name="connsiteX27687" fmla="*/ 1900618 w 6085020"/>
              <a:gd name="connsiteY27687" fmla="*/ 2128806 h 4885973"/>
              <a:gd name="connsiteX27688" fmla="*/ 1910316 w 6085020"/>
              <a:gd name="connsiteY27688" fmla="*/ 2144738 h 4885973"/>
              <a:gd name="connsiteX27689" fmla="*/ 1911077 w 6085020"/>
              <a:gd name="connsiteY27689" fmla="*/ 2144358 h 4885973"/>
              <a:gd name="connsiteX27690" fmla="*/ 1900618 w 6085020"/>
              <a:gd name="connsiteY27690" fmla="*/ 2128806 h 4885973"/>
              <a:gd name="connsiteX27691" fmla="*/ 1140941 w 6085020"/>
              <a:gd name="connsiteY27691" fmla="*/ 2128616 h 4885973"/>
              <a:gd name="connsiteX27692" fmla="*/ 1140941 w 6085020"/>
              <a:gd name="connsiteY27692" fmla="*/ 2144169 h 4885973"/>
              <a:gd name="connsiteX27693" fmla="*/ 1152161 w 6085020"/>
              <a:gd name="connsiteY27693" fmla="*/ 2129185 h 4885973"/>
              <a:gd name="connsiteX27694" fmla="*/ 1153302 w 6085020"/>
              <a:gd name="connsiteY27694" fmla="*/ 2128616 h 4885973"/>
              <a:gd name="connsiteX27695" fmla="*/ 3060765 w 6085020"/>
              <a:gd name="connsiteY27695" fmla="*/ 2127478 h 4885973"/>
              <a:gd name="connsiteX27696" fmla="*/ 3057723 w 6085020"/>
              <a:gd name="connsiteY27696" fmla="*/ 2134116 h 4885973"/>
              <a:gd name="connsiteX27697" fmla="*/ 3057723 w 6085020"/>
              <a:gd name="connsiteY27697" fmla="*/ 2133981 h 4885973"/>
              <a:gd name="connsiteX27698" fmla="*/ 1533815 w 6085020"/>
              <a:gd name="connsiteY27698" fmla="*/ 2126657 h 4885973"/>
              <a:gd name="connsiteX27699" fmla="*/ 1539510 w 6085020"/>
              <a:gd name="connsiteY27699" fmla="*/ 2129564 h 4885973"/>
              <a:gd name="connsiteX27700" fmla="*/ 1533815 w 6085020"/>
              <a:gd name="connsiteY27700" fmla="*/ 2126657 h 4885973"/>
              <a:gd name="connsiteX27701" fmla="*/ 2448386 w 6085020"/>
              <a:gd name="connsiteY27701" fmla="*/ 2126088 h 4885973"/>
              <a:gd name="connsiteX27702" fmla="*/ 2453975 w 6085020"/>
              <a:gd name="connsiteY27702" fmla="*/ 2128995 h 4885973"/>
              <a:gd name="connsiteX27703" fmla="*/ 2448386 w 6085020"/>
              <a:gd name="connsiteY27703" fmla="*/ 2126088 h 4885973"/>
              <a:gd name="connsiteX27704" fmla="*/ 2527185 w 6085020"/>
              <a:gd name="connsiteY27704" fmla="*/ 2124254 h 4885973"/>
              <a:gd name="connsiteX27705" fmla="*/ 2542968 w 6085020"/>
              <a:gd name="connsiteY27705" fmla="*/ 2139806 h 4885973"/>
              <a:gd name="connsiteX27706" fmla="*/ 2542968 w 6085020"/>
              <a:gd name="connsiteY27706" fmla="*/ 2124254 h 4885973"/>
              <a:gd name="connsiteX27707" fmla="*/ 2129567 w 6085020"/>
              <a:gd name="connsiteY27707" fmla="*/ 2123875 h 4885973"/>
              <a:gd name="connsiteX27708" fmla="*/ 2130779 w 6085020"/>
              <a:gd name="connsiteY27708" fmla="*/ 2145520 h 4885973"/>
              <a:gd name="connsiteX27709" fmla="*/ 2145019 w 6085020"/>
              <a:gd name="connsiteY27709" fmla="*/ 2164892 h 4885973"/>
              <a:gd name="connsiteX27710" fmla="*/ 2145160 w 6085020"/>
              <a:gd name="connsiteY27710" fmla="*/ 2165601 h 4885973"/>
              <a:gd name="connsiteX27711" fmla="*/ 2145540 w 6085020"/>
              <a:gd name="connsiteY27711" fmla="*/ 2165601 h 4885973"/>
              <a:gd name="connsiteX27712" fmla="*/ 2145019 w 6085020"/>
              <a:gd name="connsiteY27712" fmla="*/ 2164892 h 4885973"/>
              <a:gd name="connsiteX27713" fmla="*/ 2140359 w 6085020"/>
              <a:gd name="connsiteY27713" fmla="*/ 2141466 h 4885973"/>
              <a:gd name="connsiteX27714" fmla="*/ 2129567 w 6085020"/>
              <a:gd name="connsiteY27714" fmla="*/ 2123875 h 4885973"/>
              <a:gd name="connsiteX27715" fmla="*/ 1936368 w 6085020"/>
              <a:gd name="connsiteY27715" fmla="*/ 2123875 h 4885973"/>
              <a:gd name="connsiteX27716" fmla="*/ 1915450 w 6085020"/>
              <a:gd name="connsiteY27716" fmla="*/ 2139427 h 4885973"/>
              <a:gd name="connsiteX27717" fmla="*/ 1920775 w 6085020"/>
              <a:gd name="connsiteY27717" fmla="*/ 2149859 h 4885973"/>
              <a:gd name="connsiteX27718" fmla="*/ 1936368 w 6085020"/>
              <a:gd name="connsiteY27718" fmla="*/ 2123875 h 4885973"/>
              <a:gd name="connsiteX27719" fmla="*/ 3151850 w 6085020"/>
              <a:gd name="connsiteY27719" fmla="*/ 2123495 h 4885973"/>
              <a:gd name="connsiteX27720" fmla="*/ 3151850 w 6085020"/>
              <a:gd name="connsiteY27720" fmla="*/ 2129564 h 4885973"/>
              <a:gd name="connsiteX27721" fmla="*/ 3153182 w 6085020"/>
              <a:gd name="connsiteY27721" fmla="*/ 2128995 h 4885973"/>
              <a:gd name="connsiteX27722" fmla="*/ 3150211 w 6085020"/>
              <a:gd name="connsiteY27722" fmla="*/ 2134428 h 4885973"/>
              <a:gd name="connsiteX27723" fmla="*/ 3149511 w 6085020"/>
              <a:gd name="connsiteY27723" fmla="*/ 2134874 h 4885973"/>
              <a:gd name="connsiteX27724" fmla="*/ 3147286 w 6085020"/>
              <a:gd name="connsiteY27724" fmla="*/ 2131461 h 4885973"/>
              <a:gd name="connsiteX27725" fmla="*/ 3149188 w 6085020"/>
              <a:gd name="connsiteY27725" fmla="*/ 2125581 h 4885973"/>
              <a:gd name="connsiteX27726" fmla="*/ 3083014 w 6085020"/>
              <a:gd name="connsiteY27726" fmla="*/ 2121219 h 4885973"/>
              <a:gd name="connsiteX27727" fmla="*/ 3083014 w 6085020"/>
              <a:gd name="connsiteY27727" fmla="*/ 2127478 h 4885973"/>
              <a:gd name="connsiteX27728" fmla="*/ 3084345 w 6085020"/>
              <a:gd name="connsiteY27728" fmla="*/ 2127478 h 4885973"/>
              <a:gd name="connsiteX27729" fmla="*/ 3082823 w 6085020"/>
              <a:gd name="connsiteY27729" fmla="*/ 2132978 h 4885973"/>
              <a:gd name="connsiteX27730" fmla="*/ 3081873 w 6085020"/>
              <a:gd name="connsiteY27730" fmla="*/ 2131840 h 4885973"/>
              <a:gd name="connsiteX27731" fmla="*/ 463888 w 6085020"/>
              <a:gd name="connsiteY27731" fmla="*/ 2120816 h 4885973"/>
              <a:gd name="connsiteX27732" fmla="*/ 456377 w 6085020"/>
              <a:gd name="connsiteY27732" fmla="*/ 2125771 h 4885973"/>
              <a:gd name="connsiteX27733" fmla="*/ 489654 w 6085020"/>
              <a:gd name="connsiteY27733" fmla="*/ 2147203 h 4885973"/>
              <a:gd name="connsiteX27734" fmla="*/ 475392 w 6085020"/>
              <a:gd name="connsiteY27734" fmla="*/ 2120840 h 4885973"/>
              <a:gd name="connsiteX27735" fmla="*/ 463888 w 6085020"/>
              <a:gd name="connsiteY27735" fmla="*/ 2120816 h 4885973"/>
              <a:gd name="connsiteX27736" fmla="*/ 3171817 w 6085020"/>
              <a:gd name="connsiteY27736" fmla="*/ 2120650 h 4885973"/>
              <a:gd name="connsiteX27737" fmla="*/ 3170486 w 6085020"/>
              <a:gd name="connsiteY27737" fmla="*/ 2131082 h 4885973"/>
              <a:gd name="connsiteX27738" fmla="*/ 3168204 w 6085020"/>
              <a:gd name="connsiteY27738" fmla="*/ 2129564 h 4885973"/>
              <a:gd name="connsiteX27739" fmla="*/ 3168204 w 6085020"/>
              <a:gd name="connsiteY27739" fmla="*/ 2133737 h 4885973"/>
              <a:gd name="connsiteX27740" fmla="*/ 3141202 w 6085020"/>
              <a:gd name="connsiteY27740" fmla="*/ 2166739 h 4885973"/>
              <a:gd name="connsiteX27741" fmla="*/ 3125419 w 6085020"/>
              <a:gd name="connsiteY27741" fmla="*/ 2146255 h 4885973"/>
              <a:gd name="connsiteX27742" fmla="*/ 3137589 w 6085020"/>
              <a:gd name="connsiteY27742" fmla="*/ 2142841 h 4885973"/>
              <a:gd name="connsiteX27743" fmla="*/ 3137018 w 6085020"/>
              <a:gd name="connsiteY27743" fmla="*/ 2142841 h 4885973"/>
              <a:gd name="connsiteX27744" fmla="*/ 3149511 w 6085020"/>
              <a:gd name="connsiteY27744" fmla="*/ 2134874 h 4885973"/>
              <a:gd name="connsiteX27745" fmla="*/ 3149759 w 6085020"/>
              <a:gd name="connsiteY27745" fmla="*/ 2135254 h 4885973"/>
              <a:gd name="connsiteX27746" fmla="*/ 3150211 w 6085020"/>
              <a:gd name="connsiteY27746" fmla="*/ 2134428 h 4885973"/>
              <a:gd name="connsiteX27747" fmla="*/ 3062667 w 6085020"/>
              <a:gd name="connsiteY27747" fmla="*/ 2120271 h 4885973"/>
              <a:gd name="connsiteX27748" fmla="*/ 3065519 w 6085020"/>
              <a:gd name="connsiteY27748" fmla="*/ 2124064 h 4885973"/>
              <a:gd name="connsiteX27749" fmla="*/ 3060955 w 6085020"/>
              <a:gd name="connsiteY27749" fmla="*/ 2128995 h 4885973"/>
              <a:gd name="connsiteX27750" fmla="*/ 3060955 w 6085020"/>
              <a:gd name="connsiteY27750" fmla="*/ 2127857 h 4885973"/>
              <a:gd name="connsiteX27751" fmla="*/ 3061526 w 6085020"/>
              <a:gd name="connsiteY27751" fmla="*/ 2127668 h 4885973"/>
              <a:gd name="connsiteX27752" fmla="*/ 3062667 w 6085020"/>
              <a:gd name="connsiteY27752" fmla="*/ 2125392 h 4885973"/>
              <a:gd name="connsiteX27753" fmla="*/ 3062667 w 6085020"/>
              <a:gd name="connsiteY27753" fmla="*/ 2120271 h 4885973"/>
              <a:gd name="connsiteX27754" fmla="*/ 859319 w 6085020"/>
              <a:gd name="connsiteY27754" fmla="*/ 2119322 h 4885973"/>
              <a:gd name="connsiteX27755" fmla="*/ 859319 w 6085020"/>
              <a:gd name="connsiteY27755" fmla="*/ 2119322 h 4885973"/>
              <a:gd name="connsiteX27756" fmla="*/ 102304 w 6085020"/>
              <a:gd name="connsiteY27756" fmla="*/ 2118943 h 4885973"/>
              <a:gd name="connsiteX27757" fmla="*/ 92226 w 6085020"/>
              <a:gd name="connsiteY27757" fmla="*/ 2121409 h 4885973"/>
              <a:gd name="connsiteX27758" fmla="*/ 92226 w 6085020"/>
              <a:gd name="connsiteY27758" fmla="*/ 2121219 h 4885973"/>
              <a:gd name="connsiteX27759" fmla="*/ 85951 w 6085020"/>
              <a:gd name="connsiteY27759" fmla="*/ 2144169 h 4885973"/>
              <a:gd name="connsiteX27760" fmla="*/ 92797 w 6085020"/>
              <a:gd name="connsiteY27760" fmla="*/ 2145496 h 4885973"/>
              <a:gd name="connsiteX27761" fmla="*/ 100593 w 6085020"/>
              <a:gd name="connsiteY27761" fmla="*/ 2174136 h 4885973"/>
              <a:gd name="connsiteX27762" fmla="*/ 100593 w 6085020"/>
              <a:gd name="connsiteY27762" fmla="*/ 2184757 h 4885973"/>
              <a:gd name="connsiteX27763" fmla="*/ 104016 w 6085020"/>
              <a:gd name="connsiteY27763" fmla="*/ 2183429 h 4885973"/>
              <a:gd name="connsiteX27764" fmla="*/ 121130 w 6085020"/>
              <a:gd name="connsiteY27764" fmla="*/ 2230466 h 4885973"/>
              <a:gd name="connsiteX27765" fmla="*/ 137674 w 6085020"/>
              <a:gd name="connsiteY27765" fmla="*/ 2187602 h 4885973"/>
              <a:gd name="connsiteX27766" fmla="*/ 146231 w 6085020"/>
              <a:gd name="connsiteY27766" fmla="*/ 2164842 h 4885973"/>
              <a:gd name="connsiteX27767" fmla="*/ 148893 w 6085020"/>
              <a:gd name="connsiteY27767" fmla="*/ 2159721 h 4885973"/>
              <a:gd name="connsiteX27768" fmla="*/ 154598 w 6085020"/>
              <a:gd name="connsiteY27768" fmla="*/ 2144738 h 4885973"/>
              <a:gd name="connsiteX27769" fmla="*/ 127976 w 6085020"/>
              <a:gd name="connsiteY27769" fmla="*/ 2128237 h 4885973"/>
              <a:gd name="connsiteX27770" fmla="*/ 102304 w 6085020"/>
              <a:gd name="connsiteY27770" fmla="*/ 2118943 h 4885973"/>
              <a:gd name="connsiteX27771" fmla="*/ 2735787 w 6085020"/>
              <a:gd name="connsiteY27771" fmla="*/ 2118753 h 4885973"/>
              <a:gd name="connsiteX27772" fmla="*/ 2735787 w 6085020"/>
              <a:gd name="connsiteY27772" fmla="*/ 2129185 h 4885973"/>
              <a:gd name="connsiteX27773" fmla="*/ 2746246 w 6085020"/>
              <a:gd name="connsiteY27773" fmla="*/ 2129185 h 4885973"/>
              <a:gd name="connsiteX27774" fmla="*/ 2746246 w 6085020"/>
              <a:gd name="connsiteY27774" fmla="*/ 2118753 h 4885973"/>
              <a:gd name="connsiteX27775" fmla="*/ 2434008 w 6085020"/>
              <a:gd name="connsiteY27775" fmla="*/ 2118753 h 4885973"/>
              <a:gd name="connsiteX27776" fmla="*/ 2434008 w 6085020"/>
              <a:gd name="connsiteY27776" fmla="*/ 2118753 h 4885973"/>
              <a:gd name="connsiteX27777" fmla="*/ 2312308 w 6085020"/>
              <a:gd name="connsiteY27777" fmla="*/ 2118753 h 4885973"/>
              <a:gd name="connsiteX27778" fmla="*/ 2312308 w 6085020"/>
              <a:gd name="connsiteY27778" fmla="*/ 2139427 h 4885973"/>
              <a:gd name="connsiteX27779" fmla="*/ 2343684 w 6085020"/>
              <a:gd name="connsiteY27779" fmla="*/ 2149859 h 4885973"/>
              <a:gd name="connsiteX27780" fmla="*/ 2344254 w 6085020"/>
              <a:gd name="connsiteY27780" fmla="*/ 2134306 h 4885973"/>
              <a:gd name="connsiteX27781" fmla="*/ 2343684 w 6085020"/>
              <a:gd name="connsiteY27781" fmla="*/ 2134306 h 4885973"/>
              <a:gd name="connsiteX27782" fmla="*/ 2312308 w 6085020"/>
              <a:gd name="connsiteY27782" fmla="*/ 2118753 h 4885973"/>
              <a:gd name="connsiteX27783" fmla="*/ 926254 w 6085020"/>
              <a:gd name="connsiteY27783" fmla="*/ 2118564 h 4885973"/>
              <a:gd name="connsiteX27784" fmla="*/ 926254 w 6085020"/>
              <a:gd name="connsiteY27784" fmla="*/ 2118564 h 4885973"/>
              <a:gd name="connsiteX27785" fmla="*/ 516466 w 6085020"/>
              <a:gd name="connsiteY27785" fmla="*/ 2117616 h 4885973"/>
              <a:gd name="connsiteX27786" fmla="*/ 521600 w 6085020"/>
              <a:gd name="connsiteY27786" fmla="*/ 2128426 h 4885973"/>
              <a:gd name="connsiteX27787" fmla="*/ 521600 w 6085020"/>
              <a:gd name="connsiteY27787" fmla="*/ 2129754 h 4885973"/>
              <a:gd name="connsiteX27788" fmla="*/ 524643 w 6085020"/>
              <a:gd name="connsiteY27788" fmla="*/ 2137910 h 4885973"/>
              <a:gd name="connsiteX27789" fmla="*/ 535292 w 6085020"/>
              <a:gd name="connsiteY27789" fmla="*/ 2148910 h 4885973"/>
              <a:gd name="connsiteX27790" fmla="*/ 535292 w 6085020"/>
              <a:gd name="connsiteY27790" fmla="*/ 2142651 h 4885973"/>
              <a:gd name="connsiteX27791" fmla="*/ 547462 w 6085020"/>
              <a:gd name="connsiteY27791" fmla="*/ 2130702 h 4885973"/>
              <a:gd name="connsiteX27792" fmla="*/ 534341 w 6085020"/>
              <a:gd name="connsiteY27792" fmla="*/ 2117616 h 4885973"/>
              <a:gd name="connsiteX27793" fmla="*/ 529397 w 6085020"/>
              <a:gd name="connsiteY27793" fmla="*/ 2117616 h 4885973"/>
              <a:gd name="connsiteX27794" fmla="*/ 516466 w 6085020"/>
              <a:gd name="connsiteY27794" fmla="*/ 2117616 h 4885973"/>
              <a:gd name="connsiteX27795" fmla="*/ 3265184 w 6085020"/>
              <a:gd name="connsiteY27795" fmla="*/ 2117426 h 4885973"/>
              <a:gd name="connsiteX27796" fmla="*/ 3270508 w 6085020"/>
              <a:gd name="connsiteY27796" fmla="*/ 2138289 h 4885973"/>
              <a:gd name="connsiteX27797" fmla="*/ 3275642 w 6085020"/>
              <a:gd name="connsiteY27797" fmla="*/ 2122547 h 4885973"/>
              <a:gd name="connsiteX27798" fmla="*/ 3280777 w 6085020"/>
              <a:gd name="connsiteY27798" fmla="*/ 2117426 h 4885973"/>
              <a:gd name="connsiteX27799" fmla="*/ 1010779 w 6085020"/>
              <a:gd name="connsiteY27799" fmla="*/ 2116406 h 4885973"/>
              <a:gd name="connsiteX27800" fmla="*/ 1009923 w 6085020"/>
              <a:gd name="connsiteY27800" fmla="*/ 2128995 h 4885973"/>
              <a:gd name="connsiteX27801" fmla="*/ 1010779 w 6085020"/>
              <a:gd name="connsiteY27801" fmla="*/ 2116406 h 4885973"/>
              <a:gd name="connsiteX27802" fmla="*/ 2239288 w 6085020"/>
              <a:gd name="connsiteY27802" fmla="*/ 2113443 h 4885973"/>
              <a:gd name="connsiteX27803" fmla="*/ 2239288 w 6085020"/>
              <a:gd name="connsiteY27803" fmla="*/ 2113443 h 4885973"/>
              <a:gd name="connsiteX27804" fmla="*/ 1041299 w 6085020"/>
              <a:gd name="connsiteY27804" fmla="*/ 2113253 h 4885973"/>
              <a:gd name="connsiteX27805" fmla="*/ 1030840 w 6085020"/>
              <a:gd name="connsiteY27805" fmla="*/ 2134116 h 4885973"/>
              <a:gd name="connsiteX27806" fmla="*/ 1046623 w 6085020"/>
              <a:gd name="connsiteY27806" fmla="*/ 2149669 h 4885973"/>
              <a:gd name="connsiteX27807" fmla="*/ 1042250 w 6085020"/>
              <a:gd name="connsiteY27807" fmla="*/ 2113443 h 4885973"/>
              <a:gd name="connsiteX27808" fmla="*/ 1256747 w 6085020"/>
              <a:gd name="connsiteY27808" fmla="*/ 2113064 h 4885973"/>
              <a:gd name="connsiteX27809" fmla="*/ 1256747 w 6085020"/>
              <a:gd name="connsiteY27809" fmla="*/ 2113064 h 4885973"/>
              <a:gd name="connsiteX27810" fmla="*/ 3369009 w 6085020"/>
              <a:gd name="connsiteY27810" fmla="*/ 2111736 h 4885973"/>
              <a:gd name="connsiteX27811" fmla="*/ 3378184 w 6085020"/>
              <a:gd name="connsiteY27811" fmla="*/ 2129897 h 4885973"/>
              <a:gd name="connsiteX27812" fmla="*/ 3389705 w 6085020"/>
              <a:gd name="connsiteY27812" fmla="*/ 2142363 h 4885973"/>
              <a:gd name="connsiteX27813" fmla="*/ 3389927 w 6085020"/>
              <a:gd name="connsiteY27813" fmla="*/ 2143031 h 4885973"/>
              <a:gd name="connsiteX27814" fmla="*/ 3390497 w 6085020"/>
              <a:gd name="connsiteY27814" fmla="*/ 2143220 h 4885973"/>
              <a:gd name="connsiteX27815" fmla="*/ 3389705 w 6085020"/>
              <a:gd name="connsiteY27815" fmla="*/ 2142363 h 4885973"/>
              <a:gd name="connsiteX27816" fmla="*/ 3383775 w 6085020"/>
              <a:gd name="connsiteY27816" fmla="*/ 2124517 h 4885973"/>
              <a:gd name="connsiteX27817" fmla="*/ 3369009 w 6085020"/>
              <a:gd name="connsiteY27817" fmla="*/ 2111736 h 4885973"/>
              <a:gd name="connsiteX27818" fmla="*/ 3141962 w 6085020"/>
              <a:gd name="connsiteY27818" fmla="*/ 2110598 h 4885973"/>
              <a:gd name="connsiteX27819" fmla="*/ 3147667 w 6085020"/>
              <a:gd name="connsiteY27819" fmla="*/ 2116288 h 4885973"/>
              <a:gd name="connsiteX27820" fmla="*/ 3144815 w 6085020"/>
              <a:gd name="connsiteY27820" fmla="*/ 2116288 h 4885973"/>
              <a:gd name="connsiteX27821" fmla="*/ 3141962 w 6085020"/>
              <a:gd name="connsiteY27821" fmla="*/ 2116288 h 4885973"/>
              <a:gd name="connsiteX27822" fmla="*/ 3087387 w 6085020"/>
              <a:gd name="connsiteY27822" fmla="*/ 2110408 h 4885973"/>
              <a:gd name="connsiteX27823" fmla="*/ 3089099 w 6085020"/>
              <a:gd name="connsiteY27823" fmla="*/ 2112494 h 4885973"/>
              <a:gd name="connsiteX27824" fmla="*/ 3089099 w 6085020"/>
              <a:gd name="connsiteY27824" fmla="*/ 2117616 h 4885973"/>
              <a:gd name="connsiteX27825" fmla="*/ 3086627 w 6085020"/>
              <a:gd name="connsiteY27825" fmla="*/ 2117616 h 4885973"/>
              <a:gd name="connsiteX27826" fmla="*/ 3086627 w 6085020"/>
              <a:gd name="connsiteY27826" fmla="*/ 2113253 h 4885973"/>
              <a:gd name="connsiteX27827" fmla="*/ 54765 w 6085020"/>
              <a:gd name="connsiteY27827" fmla="*/ 2109080 h 4885973"/>
              <a:gd name="connsiteX27828" fmla="*/ 54385 w 6085020"/>
              <a:gd name="connsiteY27828" fmla="*/ 2109270 h 4885973"/>
              <a:gd name="connsiteX27829" fmla="*/ 66365 w 6085020"/>
              <a:gd name="connsiteY27829" fmla="*/ 2123495 h 4885973"/>
              <a:gd name="connsiteX27830" fmla="*/ 54765 w 6085020"/>
              <a:gd name="connsiteY27830" fmla="*/ 2109080 h 4885973"/>
              <a:gd name="connsiteX27831" fmla="*/ 1445192 w 6085020"/>
              <a:gd name="connsiteY27831" fmla="*/ 2108322 h 4885973"/>
              <a:gd name="connsiteX27832" fmla="*/ 1445192 w 6085020"/>
              <a:gd name="connsiteY27832" fmla="*/ 2108322 h 4885973"/>
              <a:gd name="connsiteX27833" fmla="*/ 2491055 w 6085020"/>
              <a:gd name="connsiteY27833" fmla="*/ 2108132 h 4885973"/>
              <a:gd name="connsiteX27834" fmla="*/ 2491055 w 6085020"/>
              <a:gd name="connsiteY27834" fmla="*/ 2118564 h 4885973"/>
              <a:gd name="connsiteX27835" fmla="*/ 2501133 w 6085020"/>
              <a:gd name="connsiteY27835" fmla="*/ 2118564 h 4885973"/>
              <a:gd name="connsiteX27836" fmla="*/ 2501133 w 6085020"/>
              <a:gd name="connsiteY27836" fmla="*/ 2108132 h 4885973"/>
              <a:gd name="connsiteX27837" fmla="*/ 22629 w 6085020"/>
              <a:gd name="connsiteY27837" fmla="*/ 2107943 h 4885973"/>
              <a:gd name="connsiteX27838" fmla="*/ 22629 w 6085020"/>
              <a:gd name="connsiteY27838" fmla="*/ 2107943 h 4885973"/>
              <a:gd name="connsiteX27839" fmla="*/ 1570506 w 6085020"/>
              <a:gd name="connsiteY27839" fmla="*/ 2107753 h 4885973"/>
              <a:gd name="connsiteX27840" fmla="*/ 1570506 w 6085020"/>
              <a:gd name="connsiteY27840" fmla="*/ 2133737 h 4885973"/>
              <a:gd name="connsiteX27841" fmla="*/ 1570506 w 6085020"/>
              <a:gd name="connsiteY27841" fmla="*/ 2108322 h 4885973"/>
              <a:gd name="connsiteX27842" fmla="*/ 3055251 w 6085020"/>
              <a:gd name="connsiteY27842" fmla="*/ 2104718 h 4885973"/>
              <a:gd name="connsiteX27843" fmla="*/ 3054110 w 6085020"/>
              <a:gd name="connsiteY27843" fmla="*/ 2105287 h 4885973"/>
              <a:gd name="connsiteX27844" fmla="*/ 3054043 w 6085020"/>
              <a:gd name="connsiteY27844" fmla="*/ 2105622 h 4885973"/>
              <a:gd name="connsiteX27845" fmla="*/ 3053729 w 6085020"/>
              <a:gd name="connsiteY27845" fmla="*/ 2105856 h 4885973"/>
              <a:gd name="connsiteX27846" fmla="*/ 3046884 w 6085020"/>
              <a:gd name="connsiteY27846" fmla="*/ 2110408 h 4885973"/>
              <a:gd name="connsiteX27847" fmla="*/ 3052850 w 6085020"/>
              <a:gd name="connsiteY27847" fmla="*/ 2111546 h 4885973"/>
              <a:gd name="connsiteX27848" fmla="*/ 3054043 w 6085020"/>
              <a:gd name="connsiteY27848" fmla="*/ 2105622 h 4885973"/>
              <a:gd name="connsiteX27849" fmla="*/ 3348282 w 6085020"/>
              <a:gd name="connsiteY27849" fmla="*/ 2103960 h 4885973"/>
              <a:gd name="connsiteX27850" fmla="*/ 3348282 w 6085020"/>
              <a:gd name="connsiteY27850" fmla="*/ 2105287 h 4885973"/>
              <a:gd name="connsiteX27851" fmla="*/ 3349613 w 6085020"/>
              <a:gd name="connsiteY27851" fmla="*/ 2103960 h 4885973"/>
              <a:gd name="connsiteX27852" fmla="*/ 1340986 w 6085020"/>
              <a:gd name="connsiteY27852" fmla="*/ 2103580 h 4885973"/>
              <a:gd name="connsiteX27853" fmla="*/ 1340986 w 6085020"/>
              <a:gd name="connsiteY27853" fmla="*/ 2103580 h 4885973"/>
              <a:gd name="connsiteX27854" fmla="*/ 1412866 w 6085020"/>
              <a:gd name="connsiteY27854" fmla="*/ 2103011 h 4885973"/>
              <a:gd name="connsiteX27855" fmla="*/ 1412866 w 6085020"/>
              <a:gd name="connsiteY27855" fmla="*/ 2103011 h 4885973"/>
              <a:gd name="connsiteX27856" fmla="*/ 76063 w 6085020"/>
              <a:gd name="connsiteY27856" fmla="*/ 2103011 h 4885973"/>
              <a:gd name="connsiteX27857" fmla="*/ 76063 w 6085020"/>
              <a:gd name="connsiteY27857" fmla="*/ 2103011 h 4885973"/>
              <a:gd name="connsiteX27858" fmla="*/ 1761409 w 6085020"/>
              <a:gd name="connsiteY27858" fmla="*/ 2102297 h 4885973"/>
              <a:gd name="connsiteX27859" fmla="*/ 1763895 w 6085020"/>
              <a:gd name="connsiteY27859" fmla="*/ 2118753 h 4885973"/>
              <a:gd name="connsiteX27860" fmla="*/ 1769029 w 6085020"/>
              <a:gd name="connsiteY27860" fmla="*/ 2103011 h 4885973"/>
              <a:gd name="connsiteX27861" fmla="*/ 1761409 w 6085020"/>
              <a:gd name="connsiteY27861" fmla="*/ 2102297 h 4885973"/>
              <a:gd name="connsiteX27862" fmla="*/ 3221067 w 6085020"/>
              <a:gd name="connsiteY27862" fmla="*/ 2100925 h 4885973"/>
              <a:gd name="connsiteX27863" fmla="*/ 3221067 w 6085020"/>
              <a:gd name="connsiteY27863" fmla="*/ 2105098 h 4885973"/>
              <a:gd name="connsiteX27864" fmla="*/ 3223920 w 6085020"/>
              <a:gd name="connsiteY27864" fmla="*/ 2113822 h 4885973"/>
              <a:gd name="connsiteX27865" fmla="*/ 3221638 w 6085020"/>
              <a:gd name="connsiteY27865" fmla="*/ 2113822 h 4885973"/>
              <a:gd name="connsiteX27866" fmla="*/ 3221638 w 6085020"/>
              <a:gd name="connsiteY27866" fmla="*/ 2122167 h 4885973"/>
              <a:gd name="connsiteX27867" fmla="*/ 3216504 w 6085020"/>
              <a:gd name="connsiteY27867" fmla="*/ 2121219 h 4885973"/>
              <a:gd name="connsiteX27868" fmla="*/ 3216504 w 6085020"/>
              <a:gd name="connsiteY27868" fmla="*/ 2115908 h 4885973"/>
              <a:gd name="connsiteX27869" fmla="*/ 3216504 w 6085020"/>
              <a:gd name="connsiteY27869" fmla="*/ 2107184 h 4885973"/>
              <a:gd name="connsiteX27870" fmla="*/ 1227273 w 6085020"/>
              <a:gd name="connsiteY27870" fmla="*/ 2099977 h 4885973"/>
              <a:gd name="connsiteX27871" fmla="*/ 1227434 w 6085020"/>
              <a:gd name="connsiteY27871" fmla="*/ 2112305 h 4885973"/>
              <a:gd name="connsiteX27872" fmla="*/ 1236699 w 6085020"/>
              <a:gd name="connsiteY27872" fmla="*/ 2113696 h 4885973"/>
              <a:gd name="connsiteX27873" fmla="*/ 1236780 w 6085020"/>
              <a:gd name="connsiteY27873" fmla="*/ 2114202 h 4885973"/>
              <a:gd name="connsiteX27874" fmla="*/ 1237541 w 6085020"/>
              <a:gd name="connsiteY27874" fmla="*/ 2113822 h 4885973"/>
              <a:gd name="connsiteX27875" fmla="*/ 1236699 w 6085020"/>
              <a:gd name="connsiteY27875" fmla="*/ 2113696 h 4885973"/>
              <a:gd name="connsiteX27876" fmla="*/ 1234498 w 6085020"/>
              <a:gd name="connsiteY27876" fmla="*/ 2099977 h 4885973"/>
              <a:gd name="connsiteX27877" fmla="*/ 3099953 w 6085020"/>
              <a:gd name="connsiteY27877" fmla="*/ 2099112 h 4885973"/>
              <a:gd name="connsiteX27878" fmla="*/ 3099557 w 6085020"/>
              <a:gd name="connsiteY27878" fmla="*/ 2105287 h 4885973"/>
              <a:gd name="connsiteX27879" fmla="*/ 3096895 w 6085020"/>
              <a:gd name="connsiteY27879" fmla="*/ 2105287 h 4885973"/>
              <a:gd name="connsiteX27880" fmla="*/ 3098036 w 6085020"/>
              <a:gd name="connsiteY27880" fmla="*/ 2102822 h 4885973"/>
              <a:gd name="connsiteX27881" fmla="*/ 3096515 w 6085020"/>
              <a:gd name="connsiteY27881" fmla="*/ 2101684 h 4885973"/>
              <a:gd name="connsiteX27882" fmla="*/ 676388 w 6085020"/>
              <a:gd name="connsiteY27882" fmla="*/ 2098649 h 4885973"/>
              <a:gd name="connsiteX27883" fmla="*/ 676388 w 6085020"/>
              <a:gd name="connsiteY27883" fmla="*/ 2109080 h 4885973"/>
              <a:gd name="connsiteX27884" fmla="*/ 686847 w 6085020"/>
              <a:gd name="connsiteY27884" fmla="*/ 2109080 h 4885973"/>
              <a:gd name="connsiteX27885" fmla="*/ 686847 w 6085020"/>
              <a:gd name="connsiteY27885" fmla="*/ 2098649 h 4885973"/>
              <a:gd name="connsiteX27886" fmla="*/ 1852699 w 6085020"/>
              <a:gd name="connsiteY27886" fmla="*/ 2097890 h 4885973"/>
              <a:gd name="connsiteX27887" fmla="*/ 1853219 w 6085020"/>
              <a:gd name="connsiteY27887" fmla="*/ 2098098 h 4885973"/>
              <a:gd name="connsiteX27888" fmla="*/ 1863537 w 6085020"/>
              <a:gd name="connsiteY27888" fmla="*/ 2113443 h 4885973"/>
              <a:gd name="connsiteX27889" fmla="*/ 1862183 w 6085020"/>
              <a:gd name="connsiteY27889" fmla="*/ 2101684 h 4885973"/>
              <a:gd name="connsiteX27890" fmla="*/ 1853219 w 6085020"/>
              <a:gd name="connsiteY27890" fmla="*/ 2098098 h 4885973"/>
              <a:gd name="connsiteX27891" fmla="*/ 1853079 w 6085020"/>
              <a:gd name="connsiteY27891" fmla="*/ 2097890 h 4885973"/>
              <a:gd name="connsiteX27892" fmla="*/ 1057082 w 6085020"/>
              <a:gd name="connsiteY27892" fmla="*/ 2097701 h 4885973"/>
              <a:gd name="connsiteX27893" fmla="*/ 1057082 w 6085020"/>
              <a:gd name="connsiteY27893" fmla="*/ 2097701 h 4885973"/>
              <a:gd name="connsiteX27894" fmla="*/ 2595261 w 6085020"/>
              <a:gd name="connsiteY27894" fmla="*/ 2097511 h 4885973"/>
              <a:gd name="connsiteX27895" fmla="*/ 2595261 w 6085020"/>
              <a:gd name="connsiteY27895" fmla="*/ 2097511 h 4885973"/>
              <a:gd name="connsiteX27896" fmla="*/ 3586314 w 6085020"/>
              <a:gd name="connsiteY27896" fmla="*/ 2097034 h 4885973"/>
              <a:gd name="connsiteX27897" fmla="*/ 3578182 w 6085020"/>
              <a:gd name="connsiteY27897" fmla="*/ 2097321 h 4885973"/>
              <a:gd name="connsiteX27898" fmla="*/ 3579917 w 6085020"/>
              <a:gd name="connsiteY27898" fmla="*/ 2111001 h 4885973"/>
              <a:gd name="connsiteX27899" fmla="*/ 3588660 w 6085020"/>
              <a:gd name="connsiteY27899" fmla="*/ 2117045 h 4885973"/>
              <a:gd name="connsiteX27900" fmla="*/ 3588641 w 6085020"/>
              <a:gd name="connsiteY27900" fmla="*/ 2118184 h 4885973"/>
              <a:gd name="connsiteX27901" fmla="*/ 3589211 w 6085020"/>
              <a:gd name="connsiteY27901" fmla="*/ 2117426 h 4885973"/>
              <a:gd name="connsiteX27902" fmla="*/ 3588660 w 6085020"/>
              <a:gd name="connsiteY27902" fmla="*/ 2117045 h 4885973"/>
              <a:gd name="connsiteX27903" fmla="*/ 3588902 w 6085020"/>
              <a:gd name="connsiteY27903" fmla="*/ 2102277 h 4885973"/>
              <a:gd name="connsiteX27904" fmla="*/ 3586314 w 6085020"/>
              <a:gd name="connsiteY27904" fmla="*/ 2097034 h 4885973"/>
              <a:gd name="connsiteX27905" fmla="*/ 3100128 w 6085020"/>
              <a:gd name="connsiteY27905" fmla="*/ 2096373 h 4885973"/>
              <a:gd name="connsiteX27906" fmla="*/ 3100128 w 6085020"/>
              <a:gd name="connsiteY27906" fmla="*/ 2098981 h 4885973"/>
              <a:gd name="connsiteX27907" fmla="*/ 3099953 w 6085020"/>
              <a:gd name="connsiteY27907" fmla="*/ 2099112 h 4885973"/>
              <a:gd name="connsiteX27908" fmla="*/ 3405710 w 6085020"/>
              <a:gd name="connsiteY27908" fmla="*/ 2096183 h 4885973"/>
              <a:gd name="connsiteX27909" fmla="*/ 3390388 w 6085020"/>
              <a:gd name="connsiteY27909" fmla="*/ 2108159 h 4885973"/>
              <a:gd name="connsiteX27910" fmla="*/ 3395261 w 6085020"/>
              <a:gd name="connsiteY27910" fmla="*/ 2111707 h 4885973"/>
              <a:gd name="connsiteX27911" fmla="*/ 3395251 w 6085020"/>
              <a:gd name="connsiteY27911" fmla="*/ 2111736 h 4885973"/>
              <a:gd name="connsiteX27912" fmla="*/ 3395822 w 6085020"/>
              <a:gd name="connsiteY27912" fmla="*/ 2112115 h 4885973"/>
              <a:gd name="connsiteX27913" fmla="*/ 3395261 w 6085020"/>
              <a:gd name="connsiteY27913" fmla="*/ 2111707 h 4885973"/>
              <a:gd name="connsiteX27914" fmla="*/ 3398555 w 6085020"/>
              <a:gd name="connsiteY27914" fmla="*/ 2102111 h 4885973"/>
              <a:gd name="connsiteX27915" fmla="*/ 3405710 w 6085020"/>
              <a:gd name="connsiteY27915" fmla="*/ 2096183 h 4885973"/>
              <a:gd name="connsiteX27916" fmla="*/ 3348663 w 6085020"/>
              <a:gd name="connsiteY27916" fmla="*/ 2096183 h 4885973"/>
              <a:gd name="connsiteX27917" fmla="*/ 3344859 w 6085020"/>
              <a:gd name="connsiteY27917" fmla="*/ 2097511 h 4885973"/>
              <a:gd name="connsiteX27918" fmla="*/ 3344859 w 6085020"/>
              <a:gd name="connsiteY27918" fmla="*/ 2099977 h 4885973"/>
              <a:gd name="connsiteX27919" fmla="*/ 3346951 w 6085020"/>
              <a:gd name="connsiteY27919" fmla="*/ 2098839 h 4885973"/>
              <a:gd name="connsiteX27920" fmla="*/ 3346951 w 6085020"/>
              <a:gd name="connsiteY27920" fmla="*/ 2101115 h 4885973"/>
              <a:gd name="connsiteX27921" fmla="*/ 3349994 w 6085020"/>
              <a:gd name="connsiteY27921" fmla="*/ 2096183 h 4885973"/>
              <a:gd name="connsiteX27922" fmla="*/ 2948192 w 6085020"/>
              <a:gd name="connsiteY27922" fmla="*/ 2094666 h 4885973"/>
              <a:gd name="connsiteX27923" fmla="*/ 2948192 w 6085020"/>
              <a:gd name="connsiteY27923" fmla="*/ 2096942 h 4885973"/>
              <a:gd name="connsiteX27924" fmla="*/ 2947051 w 6085020"/>
              <a:gd name="connsiteY27924" fmla="*/ 2096942 h 4885973"/>
              <a:gd name="connsiteX27925" fmla="*/ 2945720 w 6085020"/>
              <a:gd name="connsiteY27925" fmla="*/ 2095425 h 4885973"/>
              <a:gd name="connsiteX27926" fmla="*/ 2945720 w 6085020"/>
              <a:gd name="connsiteY27926" fmla="*/ 2097511 h 4885973"/>
              <a:gd name="connsiteX27927" fmla="*/ 2942678 w 6085020"/>
              <a:gd name="connsiteY27927" fmla="*/ 2097511 h 4885973"/>
              <a:gd name="connsiteX27928" fmla="*/ 2942678 w 6085020"/>
              <a:gd name="connsiteY27928" fmla="*/ 2099977 h 4885973"/>
              <a:gd name="connsiteX27929" fmla="*/ 2941156 w 6085020"/>
              <a:gd name="connsiteY27929" fmla="*/ 2099977 h 4885973"/>
              <a:gd name="connsiteX27930" fmla="*/ 2944960 w 6085020"/>
              <a:gd name="connsiteY27930" fmla="*/ 2105287 h 4885973"/>
              <a:gd name="connsiteX27931" fmla="*/ 2943438 w 6085020"/>
              <a:gd name="connsiteY27931" fmla="*/ 2107184 h 4885973"/>
              <a:gd name="connsiteX27932" fmla="*/ 2945150 w 6085020"/>
              <a:gd name="connsiteY27932" fmla="*/ 2108701 h 4885973"/>
              <a:gd name="connsiteX27933" fmla="*/ 2943629 w 6085020"/>
              <a:gd name="connsiteY27933" fmla="*/ 2111925 h 4885973"/>
              <a:gd name="connsiteX27934" fmla="*/ 2941347 w 6085020"/>
              <a:gd name="connsiteY27934" fmla="*/ 2111925 h 4885973"/>
              <a:gd name="connsiteX27935" fmla="*/ 2939635 w 6085020"/>
              <a:gd name="connsiteY27935" fmla="*/ 2119702 h 4885973"/>
              <a:gd name="connsiteX27936" fmla="*/ 2938114 w 6085020"/>
              <a:gd name="connsiteY27936" fmla="*/ 2125202 h 4885973"/>
              <a:gd name="connsiteX27937" fmla="*/ 2936213 w 6085020"/>
              <a:gd name="connsiteY27937" fmla="*/ 2133358 h 4885973"/>
              <a:gd name="connsiteX27938" fmla="*/ 2933550 w 6085020"/>
              <a:gd name="connsiteY27938" fmla="*/ 2133358 h 4885973"/>
              <a:gd name="connsiteX27939" fmla="*/ 2934501 w 6085020"/>
              <a:gd name="connsiteY27939" fmla="*/ 2142841 h 4885973"/>
              <a:gd name="connsiteX27940" fmla="*/ 2930888 w 6085020"/>
              <a:gd name="connsiteY27940" fmla="*/ 2142841 h 4885973"/>
              <a:gd name="connsiteX27941" fmla="*/ 2930888 w 6085020"/>
              <a:gd name="connsiteY27941" fmla="*/ 2145496 h 4885973"/>
              <a:gd name="connsiteX27942" fmla="*/ 2932599 w 6085020"/>
              <a:gd name="connsiteY27942" fmla="*/ 2147583 h 4885973"/>
              <a:gd name="connsiteX27943" fmla="*/ 2930127 w 6085020"/>
              <a:gd name="connsiteY27943" fmla="*/ 2149669 h 4885973"/>
              <a:gd name="connsiteX27944" fmla="*/ 2931268 w 6085020"/>
              <a:gd name="connsiteY27944" fmla="*/ 2154221 h 4885973"/>
              <a:gd name="connsiteX27945" fmla="*/ 2929557 w 6085020"/>
              <a:gd name="connsiteY27945" fmla="*/ 2154221 h 4885973"/>
              <a:gd name="connsiteX27946" fmla="*/ 2930508 w 6085020"/>
              <a:gd name="connsiteY27946" fmla="*/ 2156687 h 4885973"/>
              <a:gd name="connsiteX27947" fmla="*/ 2932409 w 6085020"/>
              <a:gd name="connsiteY27947" fmla="*/ 2150238 h 4885973"/>
              <a:gd name="connsiteX27948" fmla="*/ 2935452 w 6085020"/>
              <a:gd name="connsiteY27948" fmla="*/ 2147772 h 4885973"/>
              <a:gd name="connsiteX27949" fmla="*/ 2938304 w 6085020"/>
              <a:gd name="connsiteY27949" fmla="*/ 2135634 h 4885973"/>
              <a:gd name="connsiteX27950" fmla="*/ 2949713 w 6085020"/>
              <a:gd name="connsiteY27950" fmla="*/ 2101873 h 4885973"/>
              <a:gd name="connsiteX27951" fmla="*/ 2948383 w 6085020"/>
              <a:gd name="connsiteY27951" fmla="*/ 2103011 h 4885973"/>
              <a:gd name="connsiteX27952" fmla="*/ 2947242 w 6085020"/>
              <a:gd name="connsiteY27952" fmla="*/ 2099597 h 4885973"/>
              <a:gd name="connsiteX27953" fmla="*/ 2949143 w 6085020"/>
              <a:gd name="connsiteY27953" fmla="*/ 2101684 h 4885973"/>
              <a:gd name="connsiteX27954" fmla="*/ 2950284 w 6085020"/>
              <a:gd name="connsiteY27954" fmla="*/ 2101684 h 4885973"/>
              <a:gd name="connsiteX27955" fmla="*/ 2949143 w 6085020"/>
              <a:gd name="connsiteY27955" fmla="*/ 2096563 h 4885973"/>
              <a:gd name="connsiteX27956" fmla="*/ 2950474 w 6085020"/>
              <a:gd name="connsiteY27956" fmla="*/ 2097132 h 4885973"/>
              <a:gd name="connsiteX27957" fmla="*/ 2948192 w 6085020"/>
              <a:gd name="connsiteY27957" fmla="*/ 2094666 h 4885973"/>
              <a:gd name="connsiteX27958" fmla="*/ 2883729 w 6085020"/>
              <a:gd name="connsiteY27958" fmla="*/ 2093528 h 4885973"/>
              <a:gd name="connsiteX27959" fmla="*/ 2883729 w 6085020"/>
              <a:gd name="connsiteY27959" fmla="*/ 2103960 h 4885973"/>
              <a:gd name="connsiteX27960" fmla="*/ 2894188 w 6085020"/>
              <a:gd name="connsiteY27960" fmla="*/ 2103960 h 4885973"/>
              <a:gd name="connsiteX27961" fmla="*/ 2894188 w 6085020"/>
              <a:gd name="connsiteY27961" fmla="*/ 2093528 h 4885973"/>
              <a:gd name="connsiteX27962" fmla="*/ 1085225 w 6085020"/>
              <a:gd name="connsiteY27962" fmla="*/ 2093338 h 4885973"/>
              <a:gd name="connsiteX27963" fmla="*/ 1073436 w 6085020"/>
              <a:gd name="connsiteY27963" fmla="*/ 2102822 h 4885973"/>
              <a:gd name="connsiteX27964" fmla="*/ 1085225 w 6085020"/>
              <a:gd name="connsiteY27964" fmla="*/ 2105287 h 4885973"/>
              <a:gd name="connsiteX27965" fmla="*/ 2852734 w 6085020"/>
              <a:gd name="connsiteY27965" fmla="*/ 2093149 h 4885973"/>
              <a:gd name="connsiteX27966" fmla="*/ 2872320 w 6085020"/>
              <a:gd name="connsiteY27966" fmla="*/ 2134306 h 4885973"/>
              <a:gd name="connsiteX27967" fmla="*/ 2873651 w 6085020"/>
              <a:gd name="connsiteY27967" fmla="*/ 2134875 h 4885973"/>
              <a:gd name="connsiteX27968" fmla="*/ 2884109 w 6085020"/>
              <a:gd name="connsiteY27968" fmla="*/ 2108891 h 4885973"/>
              <a:gd name="connsiteX27969" fmla="*/ 2852734 w 6085020"/>
              <a:gd name="connsiteY27969" fmla="*/ 2093149 h 4885973"/>
              <a:gd name="connsiteX27970" fmla="*/ 1120024 w 6085020"/>
              <a:gd name="connsiteY27970" fmla="*/ 2092959 h 4885973"/>
              <a:gd name="connsiteX27971" fmla="*/ 1120024 w 6085020"/>
              <a:gd name="connsiteY27971" fmla="*/ 2092959 h 4885973"/>
              <a:gd name="connsiteX27972" fmla="*/ 3270128 w 6085020"/>
              <a:gd name="connsiteY27972" fmla="*/ 2092580 h 4885973"/>
              <a:gd name="connsiteX27973" fmla="*/ 3270128 w 6085020"/>
              <a:gd name="connsiteY27973" fmla="*/ 2092580 h 4885973"/>
              <a:gd name="connsiteX27974" fmla="*/ 2563885 w 6085020"/>
              <a:gd name="connsiteY27974" fmla="*/ 2092580 h 4885973"/>
              <a:gd name="connsiteX27975" fmla="*/ 2563885 w 6085020"/>
              <a:gd name="connsiteY27975" fmla="*/ 2092580 h 4885973"/>
              <a:gd name="connsiteX27976" fmla="*/ 2281883 w 6085020"/>
              <a:gd name="connsiteY27976" fmla="*/ 2092580 h 4885973"/>
              <a:gd name="connsiteX27977" fmla="*/ 2281502 w 6085020"/>
              <a:gd name="connsiteY27977" fmla="*/ 2093338 h 4885973"/>
              <a:gd name="connsiteX27978" fmla="*/ 2276178 w 6085020"/>
              <a:gd name="connsiteY27978" fmla="*/ 2109080 h 4885973"/>
              <a:gd name="connsiteX27979" fmla="*/ 2281883 w 6085020"/>
              <a:gd name="connsiteY27979" fmla="*/ 2092580 h 4885973"/>
              <a:gd name="connsiteX27980" fmla="*/ 1958045 w 6085020"/>
              <a:gd name="connsiteY27980" fmla="*/ 2092580 h 4885973"/>
              <a:gd name="connsiteX27981" fmla="*/ 1958045 w 6085020"/>
              <a:gd name="connsiteY27981" fmla="*/ 2092580 h 4885973"/>
              <a:gd name="connsiteX27982" fmla="*/ 179508 w 6085020"/>
              <a:gd name="connsiteY27982" fmla="*/ 2092580 h 4885973"/>
              <a:gd name="connsiteX27983" fmla="*/ 165582 w 6085020"/>
              <a:gd name="connsiteY27983" fmla="*/ 2098971 h 4885973"/>
              <a:gd name="connsiteX27984" fmla="*/ 171987 w 6085020"/>
              <a:gd name="connsiteY27984" fmla="*/ 2112855 h 4885973"/>
              <a:gd name="connsiteX27985" fmla="*/ 174374 w 6085020"/>
              <a:gd name="connsiteY27985" fmla="*/ 2113443 h 4885973"/>
              <a:gd name="connsiteX27986" fmla="*/ 179508 w 6085020"/>
              <a:gd name="connsiteY27986" fmla="*/ 2092580 h 4885973"/>
              <a:gd name="connsiteX27987" fmla="*/ 2187755 w 6085020"/>
              <a:gd name="connsiteY27987" fmla="*/ 2092200 h 4885973"/>
              <a:gd name="connsiteX27988" fmla="*/ 2187755 w 6085020"/>
              <a:gd name="connsiteY27988" fmla="*/ 2092200 h 4885973"/>
              <a:gd name="connsiteX27989" fmla="*/ 2171972 w 6085020"/>
              <a:gd name="connsiteY27989" fmla="*/ 2092200 h 4885973"/>
              <a:gd name="connsiteX27990" fmla="*/ 2166457 w 6085020"/>
              <a:gd name="connsiteY27990" fmla="*/ 2113443 h 4885973"/>
              <a:gd name="connsiteX27991" fmla="*/ 2166838 w 6085020"/>
              <a:gd name="connsiteY27991" fmla="*/ 2113064 h 4885973"/>
              <a:gd name="connsiteX27992" fmla="*/ 2171972 w 6085020"/>
              <a:gd name="connsiteY27992" fmla="*/ 2092200 h 4885973"/>
              <a:gd name="connsiteX27993" fmla="*/ 2093247 w 6085020"/>
              <a:gd name="connsiteY27993" fmla="*/ 2092011 h 4885973"/>
              <a:gd name="connsiteX27994" fmla="*/ 2093247 w 6085020"/>
              <a:gd name="connsiteY27994" fmla="*/ 2092011 h 4885973"/>
              <a:gd name="connsiteX27995" fmla="*/ 1400125 w 6085020"/>
              <a:gd name="connsiteY27995" fmla="*/ 2092011 h 4885973"/>
              <a:gd name="connsiteX27996" fmla="*/ 1399364 w 6085020"/>
              <a:gd name="connsiteY27996" fmla="*/ 2092390 h 4885973"/>
              <a:gd name="connsiteX27997" fmla="*/ 1407351 w 6085020"/>
              <a:gd name="connsiteY27997" fmla="*/ 2106236 h 4885973"/>
              <a:gd name="connsiteX27998" fmla="*/ 1400125 w 6085020"/>
              <a:gd name="connsiteY27998" fmla="*/ 2092011 h 4885973"/>
              <a:gd name="connsiteX27999" fmla="*/ 461701 w 6085020"/>
              <a:gd name="connsiteY27999" fmla="*/ 2092011 h 4885973"/>
              <a:gd name="connsiteX28000" fmla="*/ 461701 w 6085020"/>
              <a:gd name="connsiteY28000" fmla="*/ 2092011 h 4885973"/>
              <a:gd name="connsiteX28001" fmla="*/ 793240 w 6085020"/>
              <a:gd name="connsiteY28001" fmla="*/ 2091963 h 4885973"/>
              <a:gd name="connsiteX28002" fmla="*/ 796947 w 6085020"/>
              <a:gd name="connsiteY28002" fmla="*/ 2108891 h 4885973"/>
              <a:gd name="connsiteX28003" fmla="*/ 793240 w 6085020"/>
              <a:gd name="connsiteY28003" fmla="*/ 2091963 h 4885973"/>
              <a:gd name="connsiteX28004" fmla="*/ 586824 w 6085020"/>
              <a:gd name="connsiteY28004" fmla="*/ 2091631 h 4885973"/>
              <a:gd name="connsiteX28005" fmla="*/ 573705 w 6085020"/>
              <a:gd name="connsiteY28005" fmla="*/ 2104339 h 4885973"/>
              <a:gd name="connsiteX28006" fmla="*/ 573703 w 6085020"/>
              <a:gd name="connsiteY28006" fmla="*/ 2104529 h 4885973"/>
              <a:gd name="connsiteX28007" fmla="*/ 586632 w 6085020"/>
              <a:gd name="connsiteY28007" fmla="*/ 2117805 h 4885973"/>
              <a:gd name="connsiteX28008" fmla="*/ 599943 w 6085020"/>
              <a:gd name="connsiteY28008" fmla="*/ 2104908 h 4885973"/>
              <a:gd name="connsiteX28009" fmla="*/ 587012 w 6085020"/>
              <a:gd name="connsiteY28009" fmla="*/ 2091631 h 4885973"/>
              <a:gd name="connsiteX28010" fmla="*/ 586824 w 6085020"/>
              <a:gd name="connsiteY28010" fmla="*/ 2091631 h 4885973"/>
              <a:gd name="connsiteX28011" fmla="*/ 3451081 w 6085020"/>
              <a:gd name="connsiteY28011" fmla="*/ 2090304 h 4885973"/>
              <a:gd name="connsiteX28012" fmla="*/ 3451537 w 6085020"/>
              <a:gd name="connsiteY28012" fmla="*/ 2090304 h 4885973"/>
              <a:gd name="connsiteX28013" fmla="*/ 3451537 w 6085020"/>
              <a:gd name="connsiteY28013" fmla="*/ 2094097 h 4885973"/>
              <a:gd name="connsiteX28014" fmla="*/ 3450796 w 6085020"/>
              <a:gd name="connsiteY28014" fmla="*/ 2094652 h 4885973"/>
              <a:gd name="connsiteX28015" fmla="*/ 3450587 w 6085020"/>
              <a:gd name="connsiteY28015" fmla="*/ 2094476 h 4885973"/>
              <a:gd name="connsiteX28016" fmla="*/ 3449256 w 6085020"/>
              <a:gd name="connsiteY28016" fmla="*/ 2092200 h 4885973"/>
              <a:gd name="connsiteX28017" fmla="*/ 3449256 w 6085020"/>
              <a:gd name="connsiteY28017" fmla="*/ 2092011 h 4885973"/>
              <a:gd name="connsiteX28018" fmla="*/ 891455 w 6085020"/>
              <a:gd name="connsiteY28018" fmla="*/ 2090114 h 4885973"/>
              <a:gd name="connsiteX28019" fmla="*/ 900393 w 6085020"/>
              <a:gd name="connsiteY28019" fmla="*/ 2093907 h 4885973"/>
              <a:gd name="connsiteX28020" fmla="*/ 896400 w 6085020"/>
              <a:gd name="connsiteY28020" fmla="*/ 2092200 h 4885973"/>
              <a:gd name="connsiteX28021" fmla="*/ 3452298 w 6085020"/>
              <a:gd name="connsiteY28021" fmla="*/ 2089166 h 4885973"/>
              <a:gd name="connsiteX28022" fmla="*/ 3451081 w 6085020"/>
              <a:gd name="connsiteY28022" fmla="*/ 2090304 h 4885973"/>
              <a:gd name="connsiteX28023" fmla="*/ 3450207 w 6085020"/>
              <a:gd name="connsiteY28023" fmla="*/ 2090304 h 4885973"/>
              <a:gd name="connsiteX28024" fmla="*/ 3452298 w 6085020"/>
              <a:gd name="connsiteY28024" fmla="*/ 2089166 h 4885973"/>
              <a:gd name="connsiteX28025" fmla="*/ 3145765 w 6085020"/>
              <a:gd name="connsiteY28025" fmla="*/ 2086321 h 4885973"/>
              <a:gd name="connsiteX28026" fmla="*/ 3145307 w 6085020"/>
              <a:gd name="connsiteY28026" fmla="*/ 2087630 h 4885973"/>
              <a:gd name="connsiteX28027" fmla="*/ 3141202 w 6085020"/>
              <a:gd name="connsiteY28027" fmla="*/ 2091442 h 4885973"/>
              <a:gd name="connsiteX28028" fmla="*/ 3130172 w 6085020"/>
              <a:gd name="connsiteY28028" fmla="*/ 2101494 h 4885973"/>
              <a:gd name="connsiteX28029" fmla="*/ 3131503 w 6085020"/>
              <a:gd name="connsiteY28029" fmla="*/ 2104908 h 4885973"/>
              <a:gd name="connsiteX28030" fmla="*/ 3132835 w 6085020"/>
              <a:gd name="connsiteY28030" fmla="*/ 2108511 h 4885973"/>
              <a:gd name="connsiteX28031" fmla="*/ 3137589 w 6085020"/>
              <a:gd name="connsiteY28031" fmla="*/ 2103960 h 4885973"/>
              <a:gd name="connsiteX28032" fmla="*/ 3137589 w 6085020"/>
              <a:gd name="connsiteY28032" fmla="*/ 2100166 h 4885973"/>
              <a:gd name="connsiteX28033" fmla="*/ 3139110 w 6085020"/>
              <a:gd name="connsiteY28033" fmla="*/ 2102063 h 4885973"/>
              <a:gd name="connsiteX28034" fmla="*/ 3140251 w 6085020"/>
              <a:gd name="connsiteY28034" fmla="*/ 2102063 h 4885973"/>
              <a:gd name="connsiteX28035" fmla="*/ 3145307 w 6085020"/>
              <a:gd name="connsiteY28035" fmla="*/ 2087630 h 4885973"/>
              <a:gd name="connsiteX28036" fmla="*/ 3146716 w 6085020"/>
              <a:gd name="connsiteY28036" fmla="*/ 2086321 h 4885973"/>
              <a:gd name="connsiteX28037" fmla="*/ 1204362 w 6085020"/>
              <a:gd name="connsiteY28037" fmla="*/ 2083319 h 4885973"/>
              <a:gd name="connsiteX28038" fmla="*/ 1201982 w 6085020"/>
              <a:gd name="connsiteY28038" fmla="*/ 2085372 h 4885973"/>
              <a:gd name="connsiteX28039" fmla="*/ 1204362 w 6085020"/>
              <a:gd name="connsiteY28039" fmla="*/ 2083319 h 4885973"/>
              <a:gd name="connsiteX28040" fmla="*/ 3856001 w 6085020"/>
              <a:gd name="connsiteY28040" fmla="*/ 2083096 h 4885973"/>
              <a:gd name="connsiteX28041" fmla="*/ 3856001 w 6085020"/>
              <a:gd name="connsiteY28041" fmla="*/ 2093528 h 4885973"/>
              <a:gd name="connsiteX28042" fmla="*/ 3866460 w 6085020"/>
              <a:gd name="connsiteY28042" fmla="*/ 2093528 h 4885973"/>
              <a:gd name="connsiteX28043" fmla="*/ 3866460 w 6085020"/>
              <a:gd name="connsiteY28043" fmla="*/ 2083096 h 4885973"/>
              <a:gd name="connsiteX28044" fmla="*/ 2783897 w 6085020"/>
              <a:gd name="connsiteY28044" fmla="*/ 2083096 h 4885973"/>
              <a:gd name="connsiteX28045" fmla="*/ 2783897 w 6085020"/>
              <a:gd name="connsiteY28045" fmla="*/ 2083096 h 4885973"/>
              <a:gd name="connsiteX28046" fmla="*/ 48870 w 6085020"/>
              <a:gd name="connsiteY28046" fmla="*/ 2082148 h 4885973"/>
              <a:gd name="connsiteX28047" fmla="*/ 43736 w 6085020"/>
              <a:gd name="connsiteY28047" fmla="*/ 2113443 h 4885973"/>
              <a:gd name="connsiteX28048" fmla="*/ 59329 w 6085020"/>
              <a:gd name="connsiteY28048" fmla="*/ 2108322 h 4885973"/>
              <a:gd name="connsiteX28049" fmla="*/ 59329 w 6085020"/>
              <a:gd name="connsiteY28049" fmla="*/ 2107374 h 4885973"/>
              <a:gd name="connsiteX28050" fmla="*/ 48870 w 6085020"/>
              <a:gd name="connsiteY28050" fmla="*/ 2082148 h 4885973"/>
              <a:gd name="connsiteX28051" fmla="*/ 1596557 w 6085020"/>
              <a:gd name="connsiteY28051" fmla="*/ 2081958 h 4885973"/>
              <a:gd name="connsiteX28052" fmla="*/ 1596557 w 6085020"/>
              <a:gd name="connsiteY28052" fmla="*/ 2081958 h 4885973"/>
              <a:gd name="connsiteX28053" fmla="*/ 3379468 w 6085020"/>
              <a:gd name="connsiteY28053" fmla="*/ 2080441 h 4885973"/>
              <a:gd name="connsiteX28054" fmla="*/ 3366900 w 6085020"/>
              <a:gd name="connsiteY28054" fmla="*/ 2095004 h 4885973"/>
              <a:gd name="connsiteX28055" fmla="*/ 3364815 w 6085020"/>
              <a:gd name="connsiteY28055" fmla="*/ 2100679 h 4885973"/>
              <a:gd name="connsiteX28056" fmla="*/ 3363875 w 6085020"/>
              <a:gd name="connsiteY28056" fmla="*/ 2101304 h 4885973"/>
              <a:gd name="connsiteX28057" fmla="*/ 3364446 w 6085020"/>
              <a:gd name="connsiteY28057" fmla="*/ 2101684 h 4885973"/>
              <a:gd name="connsiteX28058" fmla="*/ 3364815 w 6085020"/>
              <a:gd name="connsiteY28058" fmla="*/ 2100679 h 4885973"/>
              <a:gd name="connsiteX28059" fmla="*/ 3395251 w 6085020"/>
              <a:gd name="connsiteY28059" fmla="*/ 2080441 h 4885973"/>
              <a:gd name="connsiteX28060" fmla="*/ 2053314 w 6085020"/>
              <a:gd name="connsiteY28060" fmla="*/ 2080062 h 4885973"/>
              <a:gd name="connsiteX28061" fmla="*/ 2036010 w 6085020"/>
              <a:gd name="connsiteY28061" fmla="*/ 2097321 h 4885973"/>
              <a:gd name="connsiteX28062" fmla="*/ 2018896 w 6085020"/>
              <a:gd name="connsiteY28062" fmla="*/ 2114581 h 4885973"/>
              <a:gd name="connsiteX28063" fmla="*/ 1996647 w 6085020"/>
              <a:gd name="connsiteY28063" fmla="*/ 2098459 h 4885973"/>
              <a:gd name="connsiteX28064" fmla="*/ 1974589 w 6085020"/>
              <a:gd name="connsiteY28064" fmla="*/ 2083476 h 4885973"/>
              <a:gd name="connsiteX28065" fmla="*/ 1971737 w 6085020"/>
              <a:gd name="connsiteY28065" fmla="*/ 2097890 h 4885973"/>
              <a:gd name="connsiteX28066" fmla="*/ 1967743 w 6085020"/>
              <a:gd name="connsiteY28066" fmla="*/ 2097890 h 4885973"/>
              <a:gd name="connsiteX28067" fmla="*/ 1967743 w 6085020"/>
              <a:gd name="connsiteY28067" fmla="*/ 2113443 h 4885973"/>
              <a:gd name="connsiteX28068" fmla="*/ 1962799 w 6085020"/>
              <a:gd name="connsiteY28068" fmla="*/ 2136961 h 4885973"/>
              <a:gd name="connsiteX28069" fmla="*/ 1958236 w 6085020"/>
              <a:gd name="connsiteY28069" fmla="*/ 2172239 h 4885973"/>
              <a:gd name="connsiteX28070" fmla="*/ 1956524 w 6085020"/>
              <a:gd name="connsiteY28070" fmla="*/ 2181153 h 4885973"/>
              <a:gd name="connsiteX28071" fmla="*/ 1958616 w 6085020"/>
              <a:gd name="connsiteY28071" fmla="*/ 2181153 h 4885973"/>
              <a:gd name="connsiteX28072" fmla="*/ 1962799 w 6085020"/>
              <a:gd name="connsiteY28072" fmla="*/ 2193102 h 4885973"/>
              <a:gd name="connsiteX28073" fmla="*/ 2033728 w 6085020"/>
              <a:gd name="connsiteY28073" fmla="*/ 2164842 h 4885973"/>
              <a:gd name="connsiteX28074" fmla="*/ 2093817 w 6085020"/>
              <a:gd name="connsiteY28074" fmla="*/ 2133737 h 4885973"/>
              <a:gd name="connsiteX28075" fmla="*/ 2073280 w 6085020"/>
              <a:gd name="connsiteY28075" fmla="*/ 2106615 h 4885973"/>
              <a:gd name="connsiteX28076" fmla="*/ 2067576 w 6085020"/>
              <a:gd name="connsiteY28076" fmla="*/ 2099028 h 4885973"/>
              <a:gd name="connsiteX28077" fmla="*/ 3086627 w 6085020"/>
              <a:gd name="connsiteY28077" fmla="*/ 2079682 h 4885973"/>
              <a:gd name="connsiteX28078" fmla="*/ 3085105 w 6085020"/>
              <a:gd name="connsiteY28078" fmla="*/ 2081579 h 4885973"/>
              <a:gd name="connsiteX28079" fmla="*/ 3086246 w 6085020"/>
              <a:gd name="connsiteY28079" fmla="*/ 2081579 h 4885973"/>
              <a:gd name="connsiteX28080" fmla="*/ 3087197 w 6085020"/>
              <a:gd name="connsiteY28080" fmla="*/ 2079872 h 4885973"/>
              <a:gd name="connsiteX28081" fmla="*/ 3892511 w 6085020"/>
              <a:gd name="connsiteY28081" fmla="*/ 2078924 h 4885973"/>
              <a:gd name="connsiteX28082" fmla="*/ 3890420 w 6085020"/>
              <a:gd name="connsiteY28082" fmla="*/ 2080820 h 4885973"/>
              <a:gd name="connsiteX28083" fmla="*/ 3890420 w 6085020"/>
              <a:gd name="connsiteY28083" fmla="*/ 2082148 h 4885973"/>
              <a:gd name="connsiteX28084" fmla="*/ 3891941 w 6085020"/>
              <a:gd name="connsiteY28084" fmla="*/ 2082148 h 4885973"/>
              <a:gd name="connsiteX28085" fmla="*/ 3893462 w 6085020"/>
              <a:gd name="connsiteY28085" fmla="*/ 2082148 h 4885973"/>
              <a:gd name="connsiteX28086" fmla="*/ 3894413 w 6085020"/>
              <a:gd name="connsiteY28086" fmla="*/ 2081010 h 4885973"/>
              <a:gd name="connsiteX28087" fmla="*/ 3893462 w 6085020"/>
              <a:gd name="connsiteY28087" fmla="*/ 2079872 h 4885973"/>
              <a:gd name="connsiteX28088" fmla="*/ 3894223 w 6085020"/>
              <a:gd name="connsiteY28088" fmla="*/ 2080062 h 4885973"/>
              <a:gd name="connsiteX28089" fmla="*/ 3894223 w 6085020"/>
              <a:gd name="connsiteY28089" fmla="*/ 2078924 h 4885973"/>
              <a:gd name="connsiteX28090" fmla="*/ 1308449 w 6085020"/>
              <a:gd name="connsiteY28090" fmla="*/ 2078387 h 4885973"/>
              <a:gd name="connsiteX28091" fmla="*/ 1303716 w 6085020"/>
              <a:gd name="connsiteY28091" fmla="*/ 2082148 h 4885973"/>
              <a:gd name="connsiteX28092" fmla="*/ 1308449 w 6085020"/>
              <a:gd name="connsiteY28092" fmla="*/ 2078387 h 4885973"/>
              <a:gd name="connsiteX28093" fmla="*/ 3139300 w 6085020"/>
              <a:gd name="connsiteY28093" fmla="*/ 2076079 h 4885973"/>
              <a:gd name="connsiteX28094" fmla="*/ 3140935 w 6085020"/>
              <a:gd name="connsiteY28094" fmla="*/ 2076230 h 4885973"/>
              <a:gd name="connsiteX28095" fmla="*/ 3141202 w 6085020"/>
              <a:gd name="connsiteY28095" fmla="*/ 2078355 h 4885973"/>
              <a:gd name="connsiteX28096" fmla="*/ 3139110 w 6085020"/>
              <a:gd name="connsiteY28096" fmla="*/ 2078355 h 4885973"/>
              <a:gd name="connsiteX28097" fmla="*/ 3139110 w 6085020"/>
              <a:gd name="connsiteY28097" fmla="*/ 2076268 h 4885973"/>
              <a:gd name="connsiteX28098" fmla="*/ 3447925 w 6085020"/>
              <a:gd name="connsiteY28098" fmla="*/ 2075699 h 4885973"/>
              <a:gd name="connsiteX28099" fmla="*/ 3447925 w 6085020"/>
              <a:gd name="connsiteY28099" fmla="*/ 2076079 h 4885973"/>
              <a:gd name="connsiteX28100" fmla="*/ 3447925 w 6085020"/>
              <a:gd name="connsiteY28100" fmla="*/ 2077596 h 4885973"/>
              <a:gd name="connsiteX28101" fmla="*/ 3447906 w 6085020"/>
              <a:gd name="connsiteY28101" fmla="*/ 2077577 h 4885973"/>
              <a:gd name="connsiteX28102" fmla="*/ 3447925 w 6085020"/>
              <a:gd name="connsiteY28102" fmla="*/ 2075699 h 4885973"/>
              <a:gd name="connsiteX28103" fmla="*/ 1184642 w 6085020"/>
              <a:gd name="connsiteY28103" fmla="*/ 2075626 h 4885973"/>
              <a:gd name="connsiteX28104" fmla="*/ 1187530 w 6085020"/>
              <a:gd name="connsiteY28104" fmla="*/ 2082907 h 4885973"/>
              <a:gd name="connsiteX28105" fmla="*/ 1188861 w 6085020"/>
              <a:gd name="connsiteY28105" fmla="*/ 2082338 h 4885973"/>
              <a:gd name="connsiteX28106" fmla="*/ 1188861 w 6085020"/>
              <a:gd name="connsiteY28106" fmla="*/ 2077596 h 4885973"/>
              <a:gd name="connsiteX28107" fmla="*/ 1184642 w 6085020"/>
              <a:gd name="connsiteY28107" fmla="*/ 2075626 h 4885973"/>
              <a:gd name="connsiteX28108" fmla="*/ 3760932 w 6085020"/>
              <a:gd name="connsiteY28108" fmla="*/ 2073172 h 4885973"/>
              <a:gd name="connsiteX28109" fmla="*/ 3766628 w 6085020"/>
              <a:gd name="connsiteY28109" fmla="*/ 2076079 h 4885973"/>
              <a:gd name="connsiteX28110" fmla="*/ 3760932 w 6085020"/>
              <a:gd name="connsiteY28110" fmla="*/ 2073172 h 4885973"/>
              <a:gd name="connsiteX28111" fmla="*/ 3448305 w 6085020"/>
              <a:gd name="connsiteY28111" fmla="*/ 2072854 h 4885973"/>
              <a:gd name="connsiteX28112" fmla="*/ 3448305 w 6085020"/>
              <a:gd name="connsiteY28112" fmla="*/ 2074561 h 4885973"/>
              <a:gd name="connsiteX28113" fmla="*/ 3449232 w 6085020"/>
              <a:gd name="connsiteY28113" fmla="*/ 2074561 h 4885973"/>
              <a:gd name="connsiteX28114" fmla="*/ 3450777 w 6085020"/>
              <a:gd name="connsiteY28114" fmla="*/ 2077406 h 4885973"/>
              <a:gd name="connsiteX28115" fmla="*/ 3448495 w 6085020"/>
              <a:gd name="connsiteY28115" fmla="*/ 2077406 h 4885973"/>
              <a:gd name="connsiteX28116" fmla="*/ 3448495 w 6085020"/>
              <a:gd name="connsiteY28116" fmla="*/ 2075130 h 4885973"/>
              <a:gd name="connsiteX28117" fmla="*/ 3446816 w 6085020"/>
              <a:gd name="connsiteY28117" fmla="*/ 2075336 h 4885973"/>
              <a:gd name="connsiteX28118" fmla="*/ 3446403 w 6085020"/>
              <a:gd name="connsiteY28118" fmla="*/ 2074699 h 4885973"/>
              <a:gd name="connsiteX28119" fmla="*/ 3446403 w 6085020"/>
              <a:gd name="connsiteY28119" fmla="*/ 2073234 h 4885973"/>
              <a:gd name="connsiteX28120" fmla="*/ 3445453 w 6085020"/>
              <a:gd name="connsiteY28120" fmla="*/ 2073234 h 4885973"/>
              <a:gd name="connsiteX28121" fmla="*/ 3446403 w 6085020"/>
              <a:gd name="connsiteY28121" fmla="*/ 2074699 h 4885973"/>
              <a:gd name="connsiteX28122" fmla="*/ 3446403 w 6085020"/>
              <a:gd name="connsiteY28122" fmla="*/ 2075130 h 4885973"/>
              <a:gd name="connsiteX28123" fmla="*/ 3446631 w 6085020"/>
              <a:gd name="connsiteY28123" fmla="*/ 2075358 h 4885973"/>
              <a:gd name="connsiteX28124" fmla="*/ 3446816 w 6085020"/>
              <a:gd name="connsiteY28124" fmla="*/ 2075336 h 4885973"/>
              <a:gd name="connsiteX28125" fmla="*/ 3447544 w 6085020"/>
              <a:gd name="connsiteY28125" fmla="*/ 2076458 h 4885973"/>
              <a:gd name="connsiteX28126" fmla="*/ 3447544 w 6085020"/>
              <a:gd name="connsiteY28126" fmla="*/ 2080820 h 4885973"/>
              <a:gd name="connsiteX28127" fmla="*/ 3449256 w 6085020"/>
              <a:gd name="connsiteY28127" fmla="*/ 2083665 h 4885973"/>
              <a:gd name="connsiteX28128" fmla="*/ 3446974 w 6085020"/>
              <a:gd name="connsiteY28128" fmla="*/ 2083665 h 4885973"/>
              <a:gd name="connsiteX28129" fmla="*/ 3448875 w 6085020"/>
              <a:gd name="connsiteY28129" fmla="*/ 2086131 h 4885973"/>
              <a:gd name="connsiteX28130" fmla="*/ 3447964 w 6085020"/>
              <a:gd name="connsiteY28130" fmla="*/ 2086910 h 4885973"/>
              <a:gd name="connsiteX28131" fmla="*/ 3447544 w 6085020"/>
              <a:gd name="connsiteY28131" fmla="*/ 2086700 h 4885973"/>
              <a:gd name="connsiteX28132" fmla="*/ 3447544 w 6085020"/>
              <a:gd name="connsiteY28132" fmla="*/ 2087269 h 4885973"/>
              <a:gd name="connsiteX28133" fmla="*/ 3447964 w 6085020"/>
              <a:gd name="connsiteY28133" fmla="*/ 2086910 h 4885973"/>
              <a:gd name="connsiteX28134" fmla="*/ 3449826 w 6085020"/>
              <a:gd name="connsiteY28134" fmla="*/ 2087838 h 4885973"/>
              <a:gd name="connsiteX28135" fmla="*/ 3447734 w 6085020"/>
              <a:gd name="connsiteY28135" fmla="*/ 2090683 h 4885973"/>
              <a:gd name="connsiteX28136" fmla="*/ 3448685 w 6085020"/>
              <a:gd name="connsiteY28136" fmla="*/ 2090683 h 4885973"/>
              <a:gd name="connsiteX28137" fmla="*/ 3448685 w 6085020"/>
              <a:gd name="connsiteY28137" fmla="*/ 2095804 h 4885973"/>
              <a:gd name="connsiteX28138" fmla="*/ 3449541 w 6085020"/>
              <a:gd name="connsiteY28138" fmla="*/ 2095591 h 4885973"/>
              <a:gd name="connsiteX28139" fmla="*/ 3450796 w 6085020"/>
              <a:gd name="connsiteY28139" fmla="*/ 2094652 h 4885973"/>
              <a:gd name="connsiteX28140" fmla="*/ 3454200 w 6085020"/>
              <a:gd name="connsiteY28140" fmla="*/ 2097511 h 4885973"/>
              <a:gd name="connsiteX28141" fmla="*/ 3451537 w 6085020"/>
              <a:gd name="connsiteY28141" fmla="*/ 2077217 h 4885973"/>
              <a:gd name="connsiteX28142" fmla="*/ 3450587 w 6085020"/>
              <a:gd name="connsiteY28142" fmla="*/ 2074561 h 4885973"/>
              <a:gd name="connsiteX28143" fmla="*/ 3449232 w 6085020"/>
              <a:gd name="connsiteY28143" fmla="*/ 2074561 h 4885973"/>
              <a:gd name="connsiteX28144" fmla="*/ 520079 w 6085020"/>
              <a:gd name="connsiteY28144" fmla="*/ 2071716 h 4885973"/>
              <a:gd name="connsiteX28145" fmla="*/ 520079 w 6085020"/>
              <a:gd name="connsiteY28145" fmla="*/ 2071716 h 4885973"/>
              <a:gd name="connsiteX28146" fmla="*/ 3478350 w 6085020"/>
              <a:gd name="connsiteY28146" fmla="*/ 2071337 h 4885973"/>
              <a:gd name="connsiteX28147" fmla="*/ 3469793 w 6085020"/>
              <a:gd name="connsiteY28147" fmla="*/ 2080631 h 4885973"/>
              <a:gd name="connsiteX28148" fmla="*/ 3448115 w 6085020"/>
              <a:gd name="connsiteY28148" fmla="*/ 2104149 h 4885973"/>
              <a:gd name="connsiteX28149" fmla="*/ 3447164 w 6085020"/>
              <a:gd name="connsiteY28149" fmla="*/ 2098649 h 4885973"/>
              <a:gd name="connsiteX28150" fmla="*/ 3445833 w 6085020"/>
              <a:gd name="connsiteY28150" fmla="*/ 2099787 h 4885973"/>
              <a:gd name="connsiteX28151" fmla="*/ 3446974 w 6085020"/>
              <a:gd name="connsiteY28151" fmla="*/ 2101304 h 4885973"/>
              <a:gd name="connsiteX28152" fmla="*/ 3445262 w 6085020"/>
              <a:gd name="connsiteY28152" fmla="*/ 2101304 h 4885973"/>
              <a:gd name="connsiteX28153" fmla="*/ 3445262 w 6085020"/>
              <a:gd name="connsiteY28153" fmla="*/ 2106994 h 4885973"/>
              <a:gd name="connsiteX28154" fmla="*/ 3446784 w 6085020"/>
              <a:gd name="connsiteY28154" fmla="*/ 2105098 h 4885973"/>
              <a:gd name="connsiteX28155" fmla="*/ 3446784 w 6085020"/>
              <a:gd name="connsiteY28155" fmla="*/ 2106425 h 4885973"/>
              <a:gd name="connsiteX28156" fmla="*/ 3444882 w 6085020"/>
              <a:gd name="connsiteY28156" fmla="*/ 2108511 h 4885973"/>
              <a:gd name="connsiteX28157" fmla="*/ 3443551 w 6085020"/>
              <a:gd name="connsiteY28157" fmla="*/ 2106615 h 4885973"/>
              <a:gd name="connsiteX28158" fmla="*/ 3443551 w 6085020"/>
              <a:gd name="connsiteY28158" fmla="*/ 2107753 h 4885973"/>
              <a:gd name="connsiteX28159" fmla="*/ 3441840 w 6085020"/>
              <a:gd name="connsiteY28159" fmla="*/ 2110219 h 4885973"/>
              <a:gd name="connsiteX28160" fmla="*/ 3439558 w 6085020"/>
              <a:gd name="connsiteY28160" fmla="*/ 2115150 h 4885973"/>
              <a:gd name="connsiteX28161" fmla="*/ 3437846 w 6085020"/>
              <a:gd name="connsiteY28161" fmla="*/ 2117236 h 4885973"/>
              <a:gd name="connsiteX28162" fmla="*/ 3424726 w 6085020"/>
              <a:gd name="connsiteY28162" fmla="*/ 2132220 h 4885973"/>
              <a:gd name="connsiteX28163" fmla="*/ 3418450 w 6085020"/>
              <a:gd name="connsiteY28163" fmla="*/ 2139427 h 4885973"/>
              <a:gd name="connsiteX28164" fmla="*/ 3392209 w 6085020"/>
              <a:gd name="connsiteY28164" fmla="*/ 2171860 h 4885973"/>
              <a:gd name="connsiteX28165" fmla="*/ 3380989 w 6085020"/>
              <a:gd name="connsiteY28165" fmla="*/ 2165032 h 4885973"/>
              <a:gd name="connsiteX28166" fmla="*/ 3386504 w 6085020"/>
              <a:gd name="connsiteY28166" fmla="*/ 2179257 h 4885973"/>
              <a:gd name="connsiteX28167" fmla="*/ 3277164 w 6085020"/>
              <a:gd name="connsiteY28167" fmla="*/ 2352232 h 4885973"/>
              <a:gd name="connsiteX28168" fmla="*/ 3283819 w 6085020"/>
              <a:gd name="connsiteY28168" fmla="*/ 2359060 h 4885973"/>
              <a:gd name="connsiteX28169" fmla="*/ 3289334 w 6085020"/>
              <a:gd name="connsiteY28169" fmla="*/ 2365508 h 4885973"/>
              <a:gd name="connsiteX28170" fmla="*/ 3283439 w 6085020"/>
              <a:gd name="connsiteY28170" fmla="*/ 2370250 h 4885973"/>
              <a:gd name="connsiteX28171" fmla="*/ 3275642 w 6085020"/>
              <a:gd name="connsiteY28171" fmla="*/ 2367784 h 4885973"/>
              <a:gd name="connsiteX28172" fmla="*/ 3270508 w 6085020"/>
              <a:gd name="connsiteY28172" fmla="*/ 2365888 h 4885973"/>
              <a:gd name="connsiteX28173" fmla="*/ 3226772 w 6085020"/>
              <a:gd name="connsiteY28173" fmla="*/ 2473618 h 4885973"/>
              <a:gd name="connsiteX28174" fmla="*/ 3218976 w 6085020"/>
              <a:gd name="connsiteY28174" fmla="*/ 2473618 h 4885973"/>
              <a:gd name="connsiteX28175" fmla="*/ 3220231 w 6085020"/>
              <a:gd name="connsiteY28175" fmla="*/ 2482930 h 4885973"/>
              <a:gd name="connsiteX28176" fmla="*/ 3223540 w 6085020"/>
              <a:gd name="connsiteY28176" fmla="*/ 2484239 h 4885973"/>
              <a:gd name="connsiteX28177" fmla="*/ 3222018 w 6085020"/>
              <a:gd name="connsiteY28177" fmla="*/ 2488791 h 4885973"/>
              <a:gd name="connsiteX28178" fmla="*/ 3213651 w 6085020"/>
              <a:gd name="connsiteY28178" fmla="*/ 2488791 h 4885973"/>
              <a:gd name="connsiteX28179" fmla="*/ 3218215 w 6085020"/>
              <a:gd name="connsiteY28179" fmla="*/ 2501878 h 4885973"/>
              <a:gd name="connsiteX28180" fmla="*/ 3204714 w 6085020"/>
              <a:gd name="connsiteY28180" fmla="*/ 2554984 h 4885973"/>
              <a:gd name="connsiteX28181" fmla="*/ 3201671 w 6085020"/>
              <a:gd name="connsiteY28181" fmla="*/ 2554984 h 4885973"/>
              <a:gd name="connsiteX28182" fmla="*/ 3201671 w 6085020"/>
              <a:gd name="connsiteY28182" fmla="*/ 2557640 h 4885973"/>
              <a:gd name="connsiteX28183" fmla="*/ 3197868 w 6085020"/>
              <a:gd name="connsiteY28183" fmla="*/ 2556501 h 4885973"/>
              <a:gd name="connsiteX28184" fmla="*/ 3197868 w 6085020"/>
              <a:gd name="connsiteY28184" fmla="*/ 2557640 h 4885973"/>
              <a:gd name="connsiteX28185" fmla="*/ 3197868 w 6085020"/>
              <a:gd name="connsiteY28185" fmla="*/ 2563519 h 4885973"/>
              <a:gd name="connsiteX28186" fmla="*/ 3203383 w 6085020"/>
              <a:gd name="connsiteY28186" fmla="*/ 2563519 h 4885973"/>
              <a:gd name="connsiteX28187" fmla="*/ 3187220 w 6085020"/>
              <a:gd name="connsiteY28187" fmla="*/ 2705009 h 4885973"/>
              <a:gd name="connsiteX28188" fmla="*/ 3193304 w 6085020"/>
              <a:gd name="connsiteY28188" fmla="*/ 2837775 h 4885973"/>
              <a:gd name="connsiteX28189" fmla="*/ 3193304 w 6085020"/>
              <a:gd name="connsiteY28189" fmla="*/ 2839103 h 4885973"/>
              <a:gd name="connsiteX28190" fmla="*/ 3195967 w 6085020"/>
              <a:gd name="connsiteY28190" fmla="*/ 2897330 h 4885973"/>
              <a:gd name="connsiteX28191" fmla="*/ 3193304 w 6085020"/>
              <a:gd name="connsiteY28191" fmla="*/ 2894296 h 4885973"/>
              <a:gd name="connsiteX28192" fmla="*/ 3188170 w 6085020"/>
              <a:gd name="connsiteY28192" fmla="*/ 2925591 h 4885973"/>
              <a:gd name="connsiteX28193" fmla="*/ 3197108 w 6085020"/>
              <a:gd name="connsiteY28193" fmla="*/ 2922935 h 4885973"/>
              <a:gd name="connsiteX28194" fmla="*/ 3199199 w 6085020"/>
              <a:gd name="connsiteY28194" fmla="*/ 2966937 h 4885973"/>
              <a:gd name="connsiteX28195" fmla="*/ 3199199 w 6085020"/>
              <a:gd name="connsiteY28195" fmla="*/ 2976042 h 4885973"/>
              <a:gd name="connsiteX28196" fmla="*/ 3199199 w 6085020"/>
              <a:gd name="connsiteY28196" fmla="*/ 2988180 h 4885973"/>
              <a:gd name="connsiteX28197" fmla="*/ 3200530 w 6085020"/>
              <a:gd name="connsiteY28197" fmla="*/ 2986473 h 4885973"/>
              <a:gd name="connsiteX28198" fmla="*/ 3202622 w 6085020"/>
              <a:gd name="connsiteY28198" fmla="*/ 3029907 h 4885973"/>
              <a:gd name="connsiteX28199" fmla="*/ 3202622 w 6085020"/>
              <a:gd name="connsiteY28199" fmla="*/ 3037683 h 4885973"/>
              <a:gd name="connsiteX28200" fmla="*/ 3203953 w 6085020"/>
              <a:gd name="connsiteY28200" fmla="*/ 3067840 h 4885973"/>
              <a:gd name="connsiteX28201" fmla="*/ 3203953 w 6085020"/>
              <a:gd name="connsiteY28201" fmla="*/ 3072581 h 4885973"/>
              <a:gd name="connsiteX28202" fmla="*/ 3205475 w 6085020"/>
              <a:gd name="connsiteY28202" fmla="*/ 3104445 h 4885973"/>
              <a:gd name="connsiteX28203" fmla="*/ 3198629 w 6085020"/>
              <a:gd name="connsiteY28203" fmla="*/ 3113739 h 4885973"/>
              <a:gd name="connsiteX28204" fmla="*/ 3205855 w 6085020"/>
              <a:gd name="connsiteY28204" fmla="*/ 3112790 h 4885973"/>
              <a:gd name="connsiteX28205" fmla="*/ 3216504 w 6085020"/>
              <a:gd name="connsiteY28205" fmla="*/ 3346648 h 4885973"/>
              <a:gd name="connsiteX28206" fmla="*/ 3216504 w 6085020"/>
              <a:gd name="connsiteY28206" fmla="*/ 3358976 h 4885973"/>
              <a:gd name="connsiteX28207" fmla="*/ 3218976 w 6085020"/>
              <a:gd name="connsiteY28207" fmla="*/ 3413979 h 4885973"/>
              <a:gd name="connsiteX28208" fmla="*/ 3220497 w 6085020"/>
              <a:gd name="connsiteY28208" fmla="*/ 3445653 h 4885973"/>
              <a:gd name="connsiteX28209" fmla="*/ 3220497 w 6085020"/>
              <a:gd name="connsiteY28209" fmla="*/ 3452102 h 4885973"/>
              <a:gd name="connsiteX28210" fmla="*/ 3222208 w 6085020"/>
              <a:gd name="connsiteY28210" fmla="*/ 3488518 h 4885973"/>
              <a:gd name="connsiteX28211" fmla="*/ 3222208 w 6085020"/>
              <a:gd name="connsiteY28211" fmla="*/ 3494587 h 4885973"/>
              <a:gd name="connsiteX28212" fmla="*/ 3198439 w 6085020"/>
              <a:gd name="connsiteY28212" fmla="*/ 3481121 h 4885973"/>
              <a:gd name="connsiteX28213" fmla="*/ 3191783 w 6085020"/>
              <a:gd name="connsiteY28213" fmla="*/ 3477138 h 4885973"/>
              <a:gd name="connsiteX28214" fmla="*/ 3168964 w 6085020"/>
              <a:gd name="connsiteY28214" fmla="*/ 3464240 h 4885973"/>
              <a:gd name="connsiteX28215" fmla="*/ 3166112 w 6085020"/>
              <a:gd name="connsiteY28215" fmla="*/ 3472396 h 4885973"/>
              <a:gd name="connsiteX28216" fmla="*/ 3155653 w 6085020"/>
              <a:gd name="connsiteY28216" fmla="*/ 3489276 h 4885973"/>
              <a:gd name="connsiteX28217" fmla="*/ 3161439 w 6085020"/>
              <a:gd name="connsiteY28217" fmla="*/ 3483506 h 4885973"/>
              <a:gd name="connsiteX28218" fmla="*/ 3156985 w 6085020"/>
              <a:gd name="connsiteY28218" fmla="*/ 3495725 h 4885973"/>
              <a:gd name="connsiteX28219" fmla="*/ 3147477 w 6085020"/>
              <a:gd name="connsiteY28219" fmla="*/ 3521330 h 4885973"/>
              <a:gd name="connsiteX28220" fmla="*/ 3144815 w 6085020"/>
              <a:gd name="connsiteY28220" fmla="*/ 3520002 h 4885973"/>
              <a:gd name="connsiteX28221" fmla="*/ 3144815 w 6085020"/>
              <a:gd name="connsiteY28221" fmla="*/ 3545987 h 4885973"/>
              <a:gd name="connsiteX28222" fmla="*/ 3150139 w 6085020"/>
              <a:gd name="connsiteY28222" fmla="*/ 3528916 h 4885973"/>
              <a:gd name="connsiteX28223" fmla="*/ 3160598 w 6085020"/>
              <a:gd name="connsiteY28223" fmla="*/ 3531192 h 4885973"/>
              <a:gd name="connsiteX28224" fmla="*/ 3155273 w 6085020"/>
              <a:gd name="connsiteY28224" fmla="*/ 3535555 h 4885973"/>
              <a:gd name="connsiteX28225" fmla="*/ 3170866 w 6085020"/>
              <a:gd name="connsiteY28225" fmla="*/ 3545987 h 4885973"/>
              <a:gd name="connsiteX28226" fmla="*/ 3170866 w 6085020"/>
              <a:gd name="connsiteY28226" fmla="*/ 3533469 h 4885973"/>
              <a:gd name="connsiteX28227" fmla="*/ 3192734 w 6085020"/>
              <a:gd name="connsiteY28227" fmla="*/ 3538020 h 4885973"/>
              <a:gd name="connsiteX28228" fmla="*/ 3192734 w 6085020"/>
              <a:gd name="connsiteY28228" fmla="*/ 3564574 h 4885973"/>
              <a:gd name="connsiteX28229" fmla="*/ 3192734 w 6085020"/>
              <a:gd name="connsiteY28229" fmla="*/ 3586764 h 4885973"/>
              <a:gd name="connsiteX28230" fmla="*/ 3192734 w 6085020"/>
              <a:gd name="connsiteY28230" fmla="*/ 3590937 h 4885973"/>
              <a:gd name="connsiteX28231" fmla="*/ 3226962 w 6085020"/>
              <a:gd name="connsiteY28231" fmla="*/ 3577850 h 4885973"/>
              <a:gd name="connsiteX28232" fmla="*/ 3229434 w 6085020"/>
              <a:gd name="connsiteY28232" fmla="*/ 3632284 h 4885973"/>
              <a:gd name="connsiteX28233" fmla="*/ 3234188 w 6085020"/>
              <a:gd name="connsiteY28233" fmla="*/ 3637405 h 4885973"/>
              <a:gd name="connsiteX28234" fmla="*/ 3240654 w 6085020"/>
              <a:gd name="connsiteY28234" fmla="*/ 3637405 h 4885973"/>
              <a:gd name="connsiteX28235" fmla="*/ 3243316 w 6085020"/>
              <a:gd name="connsiteY28235" fmla="*/ 3637405 h 4885973"/>
              <a:gd name="connsiteX28236" fmla="*/ 3247880 w 6085020"/>
              <a:gd name="connsiteY28236" fmla="*/ 3640440 h 4885973"/>
              <a:gd name="connsiteX28237" fmla="*/ 3255866 w 6085020"/>
              <a:gd name="connsiteY28237" fmla="*/ 3636078 h 4885973"/>
              <a:gd name="connsiteX28238" fmla="*/ 3254915 w 6085020"/>
              <a:gd name="connsiteY28238" fmla="*/ 3636078 h 4885973"/>
              <a:gd name="connsiteX28239" fmla="*/ 3281728 w 6085020"/>
              <a:gd name="connsiteY28239" fmla="*/ 3631905 h 4885973"/>
              <a:gd name="connsiteX28240" fmla="*/ 3297130 w 6085020"/>
              <a:gd name="connsiteY28240" fmla="*/ 3629629 h 4885973"/>
              <a:gd name="connsiteX28241" fmla="*/ 3342388 w 6085020"/>
              <a:gd name="connsiteY28241" fmla="*/ 3622611 h 4885973"/>
              <a:gd name="connsiteX28242" fmla="*/ 3339345 w 6085020"/>
              <a:gd name="connsiteY28242" fmla="*/ 3647647 h 4885973"/>
              <a:gd name="connsiteX28243" fmla="*/ 3342197 w 6085020"/>
              <a:gd name="connsiteY28243" fmla="*/ 3659596 h 4885973"/>
              <a:gd name="connsiteX28244" fmla="*/ 3344859 w 6085020"/>
              <a:gd name="connsiteY28244" fmla="*/ 3667752 h 4885973"/>
              <a:gd name="connsiteX28245" fmla="*/ 3355623 w 6085020"/>
              <a:gd name="connsiteY28245" fmla="*/ 3624811 h 4885973"/>
              <a:gd name="connsiteX28246" fmla="*/ 3352846 w 6085020"/>
              <a:gd name="connsiteY28246" fmla="*/ 3620904 h 4885973"/>
              <a:gd name="connsiteX28247" fmla="*/ 3482723 w 6085020"/>
              <a:gd name="connsiteY28247" fmla="*/ 3596248 h 4885973"/>
              <a:gd name="connsiteX28248" fmla="*/ 3490444 w 6085020"/>
              <a:gd name="connsiteY28248" fmla="*/ 3610074 h 4885973"/>
              <a:gd name="connsiteX28249" fmla="*/ 3491280 w 6085020"/>
              <a:gd name="connsiteY28249" fmla="*/ 3610283 h 4885973"/>
              <a:gd name="connsiteX28250" fmla="*/ 3497822 w 6085020"/>
              <a:gd name="connsiteY28250" fmla="*/ 3593251 h 4885973"/>
              <a:gd name="connsiteX28251" fmla="*/ 3499457 w 6085020"/>
              <a:gd name="connsiteY28251" fmla="*/ 3592644 h 4885973"/>
              <a:gd name="connsiteX28252" fmla="*/ 3556504 w 6085020"/>
              <a:gd name="connsiteY28252" fmla="*/ 3580126 h 4885973"/>
              <a:gd name="connsiteX28253" fmla="*/ 3564681 w 6085020"/>
              <a:gd name="connsiteY28253" fmla="*/ 3578230 h 4885973"/>
              <a:gd name="connsiteX28254" fmla="*/ 3569245 w 6085020"/>
              <a:gd name="connsiteY28254" fmla="*/ 3578230 h 4885973"/>
              <a:gd name="connsiteX28255" fmla="*/ 3570386 w 6085020"/>
              <a:gd name="connsiteY28255" fmla="*/ 3578230 h 4885973"/>
              <a:gd name="connsiteX28256" fmla="*/ 3627433 w 6085020"/>
              <a:gd name="connsiteY28256" fmla="*/ 3564384 h 4885973"/>
              <a:gd name="connsiteX28257" fmla="*/ 3632433 w 6085020"/>
              <a:gd name="connsiteY28257" fmla="*/ 3563006 h 4885973"/>
              <a:gd name="connsiteX28258" fmla="*/ 3638174 w 6085020"/>
              <a:gd name="connsiteY28258" fmla="*/ 3577281 h 4885973"/>
              <a:gd name="connsiteX28259" fmla="*/ 3643468 w 6085020"/>
              <a:gd name="connsiteY28259" fmla="*/ 3571947 h 4885973"/>
              <a:gd name="connsiteX28260" fmla="*/ 3633047 w 6085020"/>
              <a:gd name="connsiteY28260" fmla="*/ 3562837 h 4885973"/>
              <a:gd name="connsiteX28261" fmla="*/ 3787953 w 6085020"/>
              <a:gd name="connsiteY28261" fmla="*/ 3520129 h 4885973"/>
              <a:gd name="connsiteX28262" fmla="*/ 3791301 w 6085020"/>
              <a:gd name="connsiteY28262" fmla="*/ 3535081 h 4885973"/>
              <a:gd name="connsiteX28263" fmla="*/ 3798384 w 6085020"/>
              <a:gd name="connsiteY28263" fmla="*/ 3546745 h 4885973"/>
              <a:gd name="connsiteX28264" fmla="*/ 3798384 w 6085020"/>
              <a:gd name="connsiteY28264" fmla="*/ 3545987 h 4885973"/>
              <a:gd name="connsiteX28265" fmla="*/ 3803518 w 6085020"/>
              <a:gd name="connsiteY28265" fmla="*/ 3525313 h 4885973"/>
              <a:gd name="connsiteX28266" fmla="*/ 3793089 w 6085020"/>
              <a:gd name="connsiteY28266" fmla="*/ 3521819 h 4885973"/>
              <a:gd name="connsiteX28267" fmla="*/ 3788140 w 6085020"/>
              <a:gd name="connsiteY28267" fmla="*/ 3520078 h 4885973"/>
              <a:gd name="connsiteX28268" fmla="*/ 3890230 w 6085020"/>
              <a:gd name="connsiteY28268" fmla="*/ 3491932 h 4885973"/>
              <a:gd name="connsiteX28269" fmla="*/ 3834704 w 6085020"/>
              <a:gd name="connsiteY28269" fmla="*/ 3300749 h 4885973"/>
              <a:gd name="connsiteX28270" fmla="*/ 3840599 w 6085020"/>
              <a:gd name="connsiteY28270" fmla="*/ 3293731 h 4885973"/>
              <a:gd name="connsiteX28271" fmla="*/ 3834513 w 6085020"/>
              <a:gd name="connsiteY28271" fmla="*/ 3299611 h 4885973"/>
              <a:gd name="connsiteX28272" fmla="*/ 3809793 w 6085020"/>
              <a:gd name="connsiteY28272" fmla="*/ 3214641 h 4885973"/>
              <a:gd name="connsiteX28273" fmla="*/ 3809793 w 6085020"/>
              <a:gd name="connsiteY28273" fmla="*/ 3212934 h 4885973"/>
              <a:gd name="connsiteX28274" fmla="*/ 3794010 w 6085020"/>
              <a:gd name="connsiteY28274" fmla="*/ 3158120 h 4885973"/>
              <a:gd name="connsiteX28275" fmla="*/ 3798954 w 6085020"/>
              <a:gd name="connsiteY28275" fmla="*/ 3154706 h 4885973"/>
              <a:gd name="connsiteX28276" fmla="*/ 3791348 w 6085020"/>
              <a:gd name="connsiteY28276" fmla="*/ 3148827 h 4885973"/>
              <a:gd name="connsiteX28277" fmla="*/ 3786214 w 6085020"/>
              <a:gd name="connsiteY28277" fmla="*/ 3131567 h 4885973"/>
              <a:gd name="connsiteX28278" fmla="*/ 3794010 w 6085020"/>
              <a:gd name="connsiteY28278" fmla="*/ 3121705 h 4885973"/>
              <a:gd name="connsiteX28279" fmla="*/ 3784122 w 6085020"/>
              <a:gd name="connsiteY28279" fmla="*/ 3124170 h 4885973"/>
              <a:gd name="connsiteX28280" fmla="*/ 3753126 w 6085020"/>
              <a:gd name="connsiteY28280" fmla="*/ 3017199 h 4885973"/>
              <a:gd name="connsiteX28281" fmla="*/ 3755979 w 6085020"/>
              <a:gd name="connsiteY28281" fmla="*/ 3015302 h 4885973"/>
              <a:gd name="connsiteX28282" fmla="*/ 3768149 w 6085020"/>
              <a:gd name="connsiteY28282" fmla="*/ 3007147 h 4885973"/>
              <a:gd name="connsiteX28283" fmla="*/ 3760352 w 6085020"/>
              <a:gd name="connsiteY28283" fmla="*/ 3009233 h 4885973"/>
              <a:gd name="connsiteX28284" fmla="*/ 3757500 w 6085020"/>
              <a:gd name="connsiteY28284" fmla="*/ 3001646 h 4885973"/>
              <a:gd name="connsiteX28285" fmla="*/ 3748943 w 6085020"/>
              <a:gd name="connsiteY28285" fmla="*/ 3002974 h 4885973"/>
              <a:gd name="connsiteX28286" fmla="*/ 3708059 w 6085020"/>
              <a:gd name="connsiteY28286" fmla="*/ 2863949 h 4885973"/>
              <a:gd name="connsiteX28287" fmla="*/ 3706918 w 6085020"/>
              <a:gd name="connsiteY28287" fmla="*/ 2863949 h 4885973"/>
              <a:gd name="connsiteX28288" fmla="*/ 3582746 w 6085020"/>
              <a:gd name="connsiteY28288" fmla="*/ 2435684 h 4885973"/>
              <a:gd name="connsiteX28289" fmla="*/ 3536918 w 6085020"/>
              <a:gd name="connsiteY28289" fmla="*/ 2270676 h 4885973"/>
              <a:gd name="connsiteX28290" fmla="*/ 3536918 w 6085020"/>
              <a:gd name="connsiteY28290" fmla="*/ 2258158 h 4885973"/>
              <a:gd name="connsiteX28291" fmla="*/ 3533875 w 6085020"/>
              <a:gd name="connsiteY28291" fmla="*/ 2262520 h 4885973"/>
              <a:gd name="connsiteX28292" fmla="*/ 3490710 w 6085020"/>
              <a:gd name="connsiteY28292" fmla="*/ 2113633 h 4885973"/>
              <a:gd name="connsiteX28293" fmla="*/ 3505352 w 6085020"/>
              <a:gd name="connsiteY28293" fmla="*/ 2113633 h 4885973"/>
              <a:gd name="connsiteX28294" fmla="*/ 3502880 w 6085020"/>
              <a:gd name="connsiteY28294" fmla="*/ 2099408 h 4885973"/>
              <a:gd name="connsiteX28295" fmla="*/ 3487097 w 6085020"/>
              <a:gd name="connsiteY28295" fmla="*/ 2101494 h 4885973"/>
              <a:gd name="connsiteX28296" fmla="*/ 3163830 w 6085020"/>
              <a:gd name="connsiteY28296" fmla="*/ 2071147 h 4885973"/>
              <a:gd name="connsiteX28297" fmla="*/ 3157365 w 6085020"/>
              <a:gd name="connsiteY28297" fmla="*/ 2076268 h 4885973"/>
              <a:gd name="connsiteX28298" fmla="*/ 3152231 w 6085020"/>
              <a:gd name="connsiteY28298" fmla="*/ 2081389 h 4885973"/>
              <a:gd name="connsiteX28299" fmla="*/ 3154322 w 6085020"/>
              <a:gd name="connsiteY28299" fmla="*/ 2087648 h 4885973"/>
              <a:gd name="connsiteX28300" fmla="*/ 3163830 w 6085020"/>
              <a:gd name="connsiteY28300" fmla="*/ 2078544 h 4885973"/>
              <a:gd name="connsiteX28301" fmla="*/ 896400 w 6085020"/>
              <a:gd name="connsiteY28301" fmla="*/ 2071147 h 4885973"/>
              <a:gd name="connsiteX28302" fmla="*/ 896400 w 6085020"/>
              <a:gd name="connsiteY28302" fmla="*/ 2071147 h 4885973"/>
              <a:gd name="connsiteX28303" fmla="*/ 162014 w 6085020"/>
              <a:gd name="connsiteY28303" fmla="*/ 2070389 h 4885973"/>
              <a:gd name="connsiteX28304" fmla="*/ 142998 w 6085020"/>
              <a:gd name="connsiteY28304" fmla="*/ 2082338 h 4885973"/>
              <a:gd name="connsiteX28305" fmla="*/ 157260 w 6085020"/>
              <a:gd name="connsiteY28305" fmla="*/ 2084614 h 4885973"/>
              <a:gd name="connsiteX28306" fmla="*/ 161824 w 6085020"/>
              <a:gd name="connsiteY28306" fmla="*/ 2070958 h 4885973"/>
              <a:gd name="connsiteX28307" fmla="*/ 3520870 w 6085020"/>
              <a:gd name="connsiteY28307" fmla="*/ 2068320 h 4885973"/>
              <a:gd name="connsiteX28308" fmla="*/ 3526459 w 6085020"/>
              <a:gd name="connsiteY28308" fmla="*/ 2071147 h 4885973"/>
              <a:gd name="connsiteX28309" fmla="*/ 3520870 w 6085020"/>
              <a:gd name="connsiteY28309" fmla="*/ 2068320 h 4885973"/>
              <a:gd name="connsiteX28310" fmla="*/ 2841684 w 6085020"/>
              <a:gd name="connsiteY28310" fmla="*/ 2068145 h 4885973"/>
              <a:gd name="connsiteX28311" fmla="*/ 2836951 w 6085020"/>
              <a:gd name="connsiteY28311" fmla="*/ 2071906 h 4885973"/>
              <a:gd name="connsiteX28312" fmla="*/ 2841684 w 6085020"/>
              <a:gd name="connsiteY28312" fmla="*/ 2068145 h 4885973"/>
              <a:gd name="connsiteX28313" fmla="*/ 1987425 w 6085020"/>
              <a:gd name="connsiteY28313" fmla="*/ 2068113 h 4885973"/>
              <a:gd name="connsiteX28314" fmla="*/ 1986569 w 6085020"/>
              <a:gd name="connsiteY28314" fmla="*/ 2080631 h 4885973"/>
              <a:gd name="connsiteX28315" fmla="*/ 1987425 w 6085020"/>
              <a:gd name="connsiteY28315" fmla="*/ 2068113 h 4885973"/>
              <a:gd name="connsiteX28316" fmla="*/ 2746837 w 6085020"/>
              <a:gd name="connsiteY28316" fmla="*/ 2067956 h 4885973"/>
              <a:gd name="connsiteX28317" fmla="*/ 2751570 w 6085020"/>
              <a:gd name="connsiteY28317" fmla="*/ 2071716 h 4885973"/>
              <a:gd name="connsiteX28318" fmla="*/ 2746837 w 6085020"/>
              <a:gd name="connsiteY28318" fmla="*/ 2067956 h 4885973"/>
              <a:gd name="connsiteX28319" fmla="*/ 3306068 w 6085020"/>
              <a:gd name="connsiteY28319" fmla="*/ 2066026 h 4885973"/>
              <a:gd name="connsiteX28320" fmla="*/ 3306068 w 6085020"/>
              <a:gd name="connsiteY28320" fmla="*/ 2081579 h 4885973"/>
              <a:gd name="connsiteX28321" fmla="*/ 3321660 w 6085020"/>
              <a:gd name="connsiteY28321" fmla="*/ 2081579 h 4885973"/>
              <a:gd name="connsiteX28322" fmla="*/ 3321660 w 6085020"/>
              <a:gd name="connsiteY28322" fmla="*/ 2080441 h 4885973"/>
              <a:gd name="connsiteX28323" fmla="*/ 3316906 w 6085020"/>
              <a:gd name="connsiteY28323" fmla="*/ 2068302 h 4885973"/>
              <a:gd name="connsiteX28324" fmla="*/ 3306068 w 6085020"/>
              <a:gd name="connsiteY28324" fmla="*/ 2066026 h 4885973"/>
              <a:gd name="connsiteX28325" fmla="*/ 3416168 w 6085020"/>
              <a:gd name="connsiteY28325" fmla="*/ 2064888 h 4885973"/>
              <a:gd name="connsiteX28326" fmla="*/ 3416168 w 6085020"/>
              <a:gd name="connsiteY28326" fmla="*/ 2090873 h 4885973"/>
              <a:gd name="connsiteX28327" fmla="*/ 3426627 w 6085020"/>
              <a:gd name="connsiteY28327" fmla="*/ 2090873 h 4885973"/>
              <a:gd name="connsiteX28328" fmla="*/ 3416168 w 6085020"/>
              <a:gd name="connsiteY28328" fmla="*/ 2064888 h 4885973"/>
              <a:gd name="connsiteX28329" fmla="*/ 3358361 w 6085020"/>
              <a:gd name="connsiteY28329" fmla="*/ 2064888 h 4885973"/>
              <a:gd name="connsiteX28330" fmla="*/ 3347332 w 6085020"/>
              <a:gd name="connsiteY28330" fmla="*/ 2093528 h 4885973"/>
              <a:gd name="connsiteX28331" fmla="*/ 3353987 w 6085020"/>
              <a:gd name="connsiteY28331" fmla="*/ 2096563 h 4885973"/>
              <a:gd name="connsiteX28332" fmla="*/ 3353417 w 6085020"/>
              <a:gd name="connsiteY28332" fmla="*/ 2096183 h 4885973"/>
              <a:gd name="connsiteX28333" fmla="*/ 3353417 w 6085020"/>
              <a:gd name="connsiteY28333" fmla="*/ 2095235 h 4885973"/>
              <a:gd name="connsiteX28334" fmla="*/ 3358361 w 6085020"/>
              <a:gd name="connsiteY28334" fmla="*/ 2064888 h 4885973"/>
              <a:gd name="connsiteX28335" fmla="*/ 430705 w 6085020"/>
              <a:gd name="connsiteY28335" fmla="*/ 2064888 h 4885973"/>
              <a:gd name="connsiteX28336" fmla="*/ 422719 w 6085020"/>
              <a:gd name="connsiteY28336" fmla="*/ 2067354 h 4885973"/>
              <a:gd name="connsiteX28337" fmla="*/ 420057 w 6085020"/>
              <a:gd name="connsiteY28337" fmla="*/ 2066026 h 4885973"/>
              <a:gd name="connsiteX28338" fmla="*/ 420057 w 6085020"/>
              <a:gd name="connsiteY28338" fmla="*/ 2070768 h 4885973"/>
              <a:gd name="connsiteX28339" fmla="*/ 417584 w 6085020"/>
              <a:gd name="connsiteY28339" fmla="*/ 2077975 h 4885973"/>
              <a:gd name="connsiteX28340" fmla="*/ 430705 w 6085020"/>
              <a:gd name="connsiteY28340" fmla="*/ 2091062 h 4885973"/>
              <a:gd name="connsiteX28341" fmla="*/ 443826 w 6085020"/>
              <a:gd name="connsiteY28341" fmla="*/ 2077975 h 4885973"/>
              <a:gd name="connsiteX28342" fmla="*/ 430705 w 6085020"/>
              <a:gd name="connsiteY28342" fmla="*/ 2064888 h 4885973"/>
              <a:gd name="connsiteX28343" fmla="*/ 229235 w 6085020"/>
              <a:gd name="connsiteY28343" fmla="*/ 2063822 h 4885973"/>
              <a:gd name="connsiteX28344" fmla="*/ 220226 w 6085020"/>
              <a:gd name="connsiteY28344" fmla="*/ 2068525 h 4885973"/>
              <a:gd name="connsiteX28345" fmla="*/ 221188 w 6085020"/>
              <a:gd name="connsiteY28345" fmla="*/ 2075680 h 4885973"/>
              <a:gd name="connsiteX28346" fmla="*/ 221152 w 6085020"/>
              <a:gd name="connsiteY28346" fmla="*/ 2075699 h 4885973"/>
              <a:gd name="connsiteX28347" fmla="*/ 221343 w 6085020"/>
              <a:gd name="connsiteY28347" fmla="*/ 2076837 h 4885973"/>
              <a:gd name="connsiteX28348" fmla="*/ 221188 w 6085020"/>
              <a:gd name="connsiteY28348" fmla="*/ 2075680 h 4885973"/>
              <a:gd name="connsiteX28349" fmla="*/ 228783 w 6085020"/>
              <a:gd name="connsiteY28349" fmla="*/ 2071654 h 4885973"/>
              <a:gd name="connsiteX28350" fmla="*/ 242260 w 6085020"/>
              <a:gd name="connsiteY28350" fmla="*/ 2101873 h 4885973"/>
              <a:gd name="connsiteX28351" fmla="*/ 252528 w 6085020"/>
              <a:gd name="connsiteY28351" fmla="*/ 2070578 h 4885973"/>
              <a:gd name="connsiteX28352" fmla="*/ 229235 w 6085020"/>
              <a:gd name="connsiteY28352" fmla="*/ 2063822 h 4885973"/>
              <a:gd name="connsiteX28353" fmla="*/ 2108650 w 6085020"/>
              <a:gd name="connsiteY28353" fmla="*/ 2061285 h 4885973"/>
              <a:gd name="connsiteX28354" fmla="*/ 2108650 w 6085020"/>
              <a:gd name="connsiteY28354" fmla="*/ 2061285 h 4885973"/>
              <a:gd name="connsiteX28355" fmla="*/ 3237611 w 6085020"/>
              <a:gd name="connsiteY28355" fmla="*/ 2060147 h 4885973"/>
              <a:gd name="connsiteX28356" fmla="*/ 3237611 w 6085020"/>
              <a:gd name="connsiteY28356" fmla="*/ 2063371 h 4885973"/>
              <a:gd name="connsiteX28357" fmla="*/ 3236280 w 6085020"/>
              <a:gd name="connsiteY28357" fmla="*/ 2063371 h 4885973"/>
              <a:gd name="connsiteX28358" fmla="*/ 3232287 w 6085020"/>
              <a:gd name="connsiteY28358" fmla="*/ 2068302 h 4885973"/>
              <a:gd name="connsiteX28359" fmla="*/ 3232287 w 6085020"/>
              <a:gd name="connsiteY28359" fmla="*/ 2066406 h 4885973"/>
              <a:gd name="connsiteX28360" fmla="*/ 3230956 w 6085020"/>
              <a:gd name="connsiteY28360" fmla="*/ 2070389 h 4885973"/>
              <a:gd name="connsiteX28361" fmla="*/ 3228674 w 6085020"/>
              <a:gd name="connsiteY28361" fmla="*/ 2070389 h 4885973"/>
              <a:gd name="connsiteX28362" fmla="*/ 3222779 w 6085020"/>
              <a:gd name="connsiteY28362" fmla="*/ 2077596 h 4885973"/>
              <a:gd name="connsiteX28363" fmla="*/ 3222779 w 6085020"/>
              <a:gd name="connsiteY28363" fmla="*/ 2073044 h 4885973"/>
              <a:gd name="connsiteX28364" fmla="*/ 3222779 w 6085020"/>
              <a:gd name="connsiteY28364" fmla="*/ 2068682 h 4885973"/>
              <a:gd name="connsiteX28365" fmla="*/ 3231716 w 6085020"/>
              <a:gd name="connsiteY28365" fmla="*/ 2063371 h 4885973"/>
              <a:gd name="connsiteX28366" fmla="*/ 3231716 w 6085020"/>
              <a:gd name="connsiteY28366" fmla="*/ 2065647 h 4885973"/>
              <a:gd name="connsiteX28367" fmla="*/ 3234378 w 6085020"/>
              <a:gd name="connsiteY28367" fmla="*/ 2062043 h 4885973"/>
              <a:gd name="connsiteX28368" fmla="*/ 1631285 w 6085020"/>
              <a:gd name="connsiteY28368" fmla="*/ 2059649 h 4885973"/>
              <a:gd name="connsiteX28369" fmla="*/ 1633067 w 6085020"/>
              <a:gd name="connsiteY28369" fmla="*/ 2076648 h 4885973"/>
              <a:gd name="connsiteX28370" fmla="*/ 1631285 w 6085020"/>
              <a:gd name="connsiteY28370" fmla="*/ 2059649 h 4885973"/>
              <a:gd name="connsiteX28371" fmla="*/ 2228258 w 6085020"/>
              <a:gd name="connsiteY28371" fmla="*/ 2059388 h 4885973"/>
              <a:gd name="connsiteX28372" fmla="*/ 2217800 w 6085020"/>
              <a:gd name="connsiteY28372" fmla="*/ 2080251 h 4885973"/>
              <a:gd name="connsiteX28373" fmla="*/ 2229209 w 6085020"/>
              <a:gd name="connsiteY28373" fmla="*/ 2061285 h 4885973"/>
              <a:gd name="connsiteX28374" fmla="*/ 310146 w 6085020"/>
              <a:gd name="connsiteY28374" fmla="*/ 2059009 h 4885973"/>
              <a:gd name="connsiteX28375" fmla="*/ 283334 w 6085020"/>
              <a:gd name="connsiteY28375" fmla="*/ 2066216 h 4885973"/>
              <a:gd name="connsiteX28376" fmla="*/ 309385 w 6085020"/>
              <a:gd name="connsiteY28376" fmla="*/ 2080441 h 4885973"/>
              <a:gd name="connsiteX28377" fmla="*/ 314329 w 6085020"/>
              <a:gd name="connsiteY28377" fmla="*/ 2063750 h 4885973"/>
              <a:gd name="connsiteX28378" fmla="*/ 315470 w 6085020"/>
              <a:gd name="connsiteY28378" fmla="*/ 2061285 h 4885973"/>
              <a:gd name="connsiteX28379" fmla="*/ 310146 w 6085020"/>
              <a:gd name="connsiteY28379" fmla="*/ 2059009 h 4885973"/>
              <a:gd name="connsiteX28380" fmla="*/ 3846303 w 6085020"/>
              <a:gd name="connsiteY28380" fmla="*/ 2057871 h 4885973"/>
              <a:gd name="connsiteX28381" fmla="*/ 3846303 w 6085020"/>
              <a:gd name="connsiteY28381" fmla="*/ 2059009 h 4885973"/>
              <a:gd name="connsiteX28382" fmla="*/ 3846303 w 6085020"/>
              <a:gd name="connsiteY28382" fmla="*/ 2060905 h 4885973"/>
              <a:gd name="connsiteX28383" fmla="*/ 3849156 w 6085020"/>
              <a:gd name="connsiteY28383" fmla="*/ 2060336 h 4885973"/>
              <a:gd name="connsiteX28384" fmla="*/ 3849156 w 6085020"/>
              <a:gd name="connsiteY28384" fmla="*/ 2059198 h 4885973"/>
              <a:gd name="connsiteX28385" fmla="*/ 3847444 w 6085020"/>
              <a:gd name="connsiteY28385" fmla="*/ 2057871 h 4885973"/>
              <a:gd name="connsiteX28386" fmla="*/ 2705552 w 6085020"/>
              <a:gd name="connsiteY28386" fmla="*/ 2056543 h 4885973"/>
              <a:gd name="connsiteX28387" fmla="*/ 2690530 w 6085020"/>
              <a:gd name="connsiteY28387" fmla="*/ 2065647 h 4885973"/>
              <a:gd name="connsiteX28388" fmla="*/ 2674937 w 6085020"/>
              <a:gd name="connsiteY28388" fmla="*/ 2075699 h 4885973"/>
              <a:gd name="connsiteX28389" fmla="*/ 2686726 w 6085020"/>
              <a:gd name="connsiteY28389" fmla="*/ 2078544 h 4885973"/>
              <a:gd name="connsiteX28390" fmla="*/ 2684064 w 6085020"/>
              <a:gd name="connsiteY28390" fmla="*/ 2081958 h 4885973"/>
              <a:gd name="connsiteX28391" fmla="*/ 2687487 w 6085020"/>
              <a:gd name="connsiteY28391" fmla="*/ 2077596 h 4885973"/>
              <a:gd name="connsiteX28392" fmla="*/ 2723807 w 6085020"/>
              <a:gd name="connsiteY28392" fmla="*/ 2086321 h 4885973"/>
              <a:gd name="connsiteX28393" fmla="*/ 2714680 w 6085020"/>
              <a:gd name="connsiteY28393" fmla="*/ 2071337 h 4885973"/>
              <a:gd name="connsiteX28394" fmla="*/ 2428874 w 6085020"/>
              <a:gd name="connsiteY28394" fmla="*/ 2056164 h 4885973"/>
              <a:gd name="connsiteX28395" fmla="*/ 2428874 w 6085020"/>
              <a:gd name="connsiteY28395" fmla="*/ 2067354 h 4885973"/>
              <a:gd name="connsiteX28396" fmla="*/ 2439332 w 6085020"/>
              <a:gd name="connsiteY28396" fmla="*/ 2066595 h 4885973"/>
              <a:gd name="connsiteX28397" fmla="*/ 2439332 w 6085020"/>
              <a:gd name="connsiteY28397" fmla="*/ 2056164 h 4885973"/>
              <a:gd name="connsiteX28398" fmla="*/ 38031 w 6085020"/>
              <a:gd name="connsiteY28398" fmla="*/ 2056164 h 4885973"/>
              <a:gd name="connsiteX28399" fmla="*/ 38031 w 6085020"/>
              <a:gd name="connsiteY28399" fmla="*/ 2056164 h 4885973"/>
              <a:gd name="connsiteX28400" fmla="*/ 2720765 w 6085020"/>
              <a:gd name="connsiteY28400" fmla="*/ 2055974 h 4885973"/>
              <a:gd name="connsiteX28401" fmla="*/ 2720765 w 6085020"/>
              <a:gd name="connsiteY28401" fmla="*/ 2067354 h 4885973"/>
              <a:gd name="connsiteX28402" fmla="*/ 2731223 w 6085020"/>
              <a:gd name="connsiteY28402" fmla="*/ 2066216 h 4885973"/>
              <a:gd name="connsiteX28403" fmla="*/ 2731223 w 6085020"/>
              <a:gd name="connsiteY28403" fmla="*/ 2055974 h 4885973"/>
              <a:gd name="connsiteX28404" fmla="*/ 1659309 w 6085020"/>
              <a:gd name="connsiteY28404" fmla="*/ 2055784 h 4885973"/>
              <a:gd name="connsiteX28405" fmla="*/ 1659309 w 6085020"/>
              <a:gd name="connsiteY28405" fmla="*/ 2055784 h 4885973"/>
              <a:gd name="connsiteX28406" fmla="*/ 3347902 w 6085020"/>
              <a:gd name="connsiteY28406" fmla="*/ 2054836 h 4885973"/>
              <a:gd name="connsiteX28407" fmla="*/ 3347902 w 6085020"/>
              <a:gd name="connsiteY28407" fmla="*/ 2054836 h 4885973"/>
              <a:gd name="connsiteX28408" fmla="*/ 1411344 w 6085020"/>
              <a:gd name="connsiteY28408" fmla="*/ 2049525 h 4885973"/>
              <a:gd name="connsiteX28409" fmla="*/ 1412243 w 6085020"/>
              <a:gd name="connsiteY28409" fmla="*/ 2049960 h 4885973"/>
              <a:gd name="connsiteX28410" fmla="*/ 1414387 w 6085020"/>
              <a:gd name="connsiteY28410" fmla="*/ 2056733 h 4885973"/>
              <a:gd name="connsiteX28411" fmla="*/ 1416146 w 6085020"/>
              <a:gd name="connsiteY28411" fmla="*/ 2051849 h 4885973"/>
              <a:gd name="connsiteX28412" fmla="*/ 1412243 w 6085020"/>
              <a:gd name="connsiteY28412" fmla="*/ 2049960 h 4885973"/>
              <a:gd name="connsiteX28413" fmla="*/ 1412105 w 6085020"/>
              <a:gd name="connsiteY28413" fmla="*/ 2049525 h 4885973"/>
              <a:gd name="connsiteX28414" fmla="*/ 1012419 w 6085020"/>
              <a:gd name="connsiteY28414" fmla="*/ 2047748 h 4885973"/>
              <a:gd name="connsiteX28415" fmla="*/ 1004409 w 6085020"/>
              <a:gd name="connsiteY28415" fmla="*/ 2056733 h 4885973"/>
              <a:gd name="connsiteX28416" fmla="*/ 1003458 w 6085020"/>
              <a:gd name="connsiteY28416" fmla="*/ 2056543 h 4885973"/>
              <a:gd name="connsiteX28417" fmla="*/ 1017720 w 6085020"/>
              <a:gd name="connsiteY28417" fmla="*/ 2058819 h 4885973"/>
              <a:gd name="connsiteX28418" fmla="*/ 1012419 w 6085020"/>
              <a:gd name="connsiteY28418" fmla="*/ 2047748 h 4885973"/>
              <a:gd name="connsiteX28419" fmla="*/ 1439678 w 6085020"/>
              <a:gd name="connsiteY28419" fmla="*/ 2046111 h 4885973"/>
              <a:gd name="connsiteX28420" fmla="*/ 1439678 w 6085020"/>
              <a:gd name="connsiteY28420" fmla="*/ 2056733 h 4885973"/>
              <a:gd name="connsiteX28421" fmla="*/ 1450136 w 6085020"/>
              <a:gd name="connsiteY28421" fmla="*/ 2056733 h 4885973"/>
              <a:gd name="connsiteX28422" fmla="*/ 1450136 w 6085020"/>
              <a:gd name="connsiteY28422" fmla="*/ 2046111 h 4885973"/>
              <a:gd name="connsiteX28423" fmla="*/ 1240203 w 6085020"/>
              <a:gd name="connsiteY28423" fmla="*/ 2046111 h 4885973"/>
              <a:gd name="connsiteX28424" fmla="*/ 1240203 w 6085020"/>
              <a:gd name="connsiteY28424" fmla="*/ 2046111 h 4885973"/>
              <a:gd name="connsiteX28425" fmla="*/ 2735787 w 6085020"/>
              <a:gd name="connsiteY28425" fmla="*/ 2045732 h 4885973"/>
              <a:gd name="connsiteX28426" fmla="*/ 2735787 w 6085020"/>
              <a:gd name="connsiteY28426" fmla="*/ 2045732 h 4885973"/>
              <a:gd name="connsiteX28427" fmla="*/ 3546426 w 6085020"/>
              <a:gd name="connsiteY28427" fmla="*/ 2045163 h 4885973"/>
              <a:gd name="connsiteX28428" fmla="*/ 3546426 w 6085020"/>
              <a:gd name="connsiteY28428" fmla="*/ 2045163 h 4885973"/>
              <a:gd name="connsiteX28429" fmla="*/ 2235580 w 6085020"/>
              <a:gd name="connsiteY28429" fmla="*/ 2044500 h 4885973"/>
              <a:gd name="connsiteX28430" fmla="*/ 2239288 w 6085020"/>
              <a:gd name="connsiteY28430" fmla="*/ 2061285 h 4885973"/>
              <a:gd name="connsiteX28431" fmla="*/ 2235580 w 6085020"/>
              <a:gd name="connsiteY28431" fmla="*/ 2044500 h 4885973"/>
              <a:gd name="connsiteX28432" fmla="*/ 477484 w 6085020"/>
              <a:gd name="connsiteY28432" fmla="*/ 2039853 h 4885973"/>
              <a:gd name="connsiteX28433" fmla="*/ 467642 w 6085020"/>
              <a:gd name="connsiteY28433" fmla="*/ 2042466 h 4885973"/>
              <a:gd name="connsiteX28434" fmla="*/ 462327 w 6085020"/>
              <a:gd name="connsiteY28434" fmla="*/ 2050217 h 4885973"/>
              <a:gd name="connsiteX28435" fmla="*/ 461701 w 6085020"/>
              <a:gd name="connsiteY28435" fmla="*/ 2050284 h 4885973"/>
              <a:gd name="connsiteX28436" fmla="*/ 461891 w 6085020"/>
              <a:gd name="connsiteY28436" fmla="*/ 2050853 h 4885973"/>
              <a:gd name="connsiteX28437" fmla="*/ 462327 w 6085020"/>
              <a:gd name="connsiteY28437" fmla="*/ 2050217 h 4885973"/>
              <a:gd name="connsiteX28438" fmla="*/ 473872 w 6085020"/>
              <a:gd name="connsiteY28438" fmla="*/ 2048980 h 4885973"/>
              <a:gd name="connsiteX28439" fmla="*/ 477484 w 6085020"/>
              <a:gd name="connsiteY28439" fmla="*/ 2039853 h 4885973"/>
              <a:gd name="connsiteX28440" fmla="*/ 2481180 w 6085020"/>
              <a:gd name="connsiteY28440" fmla="*/ 2039676 h 4885973"/>
              <a:gd name="connsiteX28441" fmla="*/ 2481737 w 6085020"/>
              <a:gd name="connsiteY28441" fmla="*/ 2040232 h 4885973"/>
              <a:gd name="connsiteX28442" fmla="*/ 2480787 w 6085020"/>
              <a:gd name="connsiteY28442" fmla="*/ 2040232 h 4885973"/>
              <a:gd name="connsiteX28443" fmla="*/ 3714524 w 6085020"/>
              <a:gd name="connsiteY28443" fmla="*/ 2038904 h 4885973"/>
              <a:gd name="connsiteX28444" fmla="*/ 3714524 w 6085020"/>
              <a:gd name="connsiteY28444" fmla="*/ 2038904 h 4885973"/>
              <a:gd name="connsiteX28445" fmla="*/ 2374679 w 6085020"/>
              <a:gd name="connsiteY28445" fmla="*/ 2038525 h 4885973"/>
              <a:gd name="connsiteX28446" fmla="*/ 2374679 w 6085020"/>
              <a:gd name="connsiteY28446" fmla="*/ 2038525 h 4885973"/>
              <a:gd name="connsiteX28447" fmla="*/ 3883954 w 6085020"/>
              <a:gd name="connsiteY28447" fmla="*/ 2037577 h 4885973"/>
              <a:gd name="connsiteX28448" fmla="*/ 3884098 w 6085020"/>
              <a:gd name="connsiteY28448" fmla="*/ 2038618 h 4885973"/>
              <a:gd name="connsiteX28449" fmla="*/ 3880127 w 6085020"/>
              <a:gd name="connsiteY28449" fmla="*/ 2044096 h 4885973"/>
              <a:gd name="connsiteX28450" fmla="*/ 3875397 w 6085020"/>
              <a:gd name="connsiteY28450" fmla="*/ 2049715 h 4885973"/>
              <a:gd name="connsiteX28451" fmla="*/ 3885166 w 6085020"/>
              <a:gd name="connsiteY28451" fmla="*/ 2046349 h 4885973"/>
              <a:gd name="connsiteX28452" fmla="*/ 3884098 w 6085020"/>
              <a:gd name="connsiteY28452" fmla="*/ 2038618 h 4885973"/>
              <a:gd name="connsiteX28453" fmla="*/ 3884715 w 6085020"/>
              <a:gd name="connsiteY28453" fmla="*/ 2037766 h 4885973"/>
              <a:gd name="connsiteX28454" fmla="*/ 843536 w 6085020"/>
              <a:gd name="connsiteY28454" fmla="*/ 2035870 h 4885973"/>
              <a:gd name="connsiteX28455" fmla="*/ 843536 w 6085020"/>
              <a:gd name="connsiteY28455" fmla="*/ 2035870 h 4885973"/>
              <a:gd name="connsiteX28456" fmla="*/ 3352163 w 6085020"/>
              <a:gd name="connsiteY28456" fmla="*/ 2035523 h 4885973"/>
              <a:gd name="connsiteX28457" fmla="*/ 3342768 w 6085020"/>
              <a:gd name="connsiteY28457" fmla="*/ 2039094 h 4885973"/>
              <a:gd name="connsiteX28458" fmla="*/ 3390497 w 6085020"/>
              <a:gd name="connsiteY28458" fmla="*/ 2059957 h 4885973"/>
              <a:gd name="connsiteX28459" fmla="*/ 3389736 w 6085020"/>
              <a:gd name="connsiteY28459" fmla="*/ 2059957 h 4885973"/>
              <a:gd name="connsiteX28460" fmla="*/ 3379278 w 6085020"/>
              <a:gd name="connsiteY28460" fmla="*/ 2044405 h 4885973"/>
              <a:gd name="connsiteX28461" fmla="*/ 3352163 w 6085020"/>
              <a:gd name="connsiteY28461" fmla="*/ 2035523 h 4885973"/>
              <a:gd name="connsiteX28462" fmla="*/ 247204 w 6085020"/>
              <a:gd name="connsiteY28462" fmla="*/ 2035301 h 4885973"/>
              <a:gd name="connsiteX28463" fmla="*/ 247204 w 6085020"/>
              <a:gd name="connsiteY28463" fmla="*/ 2050853 h 4885973"/>
              <a:gd name="connsiteX28464" fmla="*/ 247204 w 6085020"/>
              <a:gd name="connsiteY28464" fmla="*/ 2035301 h 4885973"/>
              <a:gd name="connsiteX28465" fmla="*/ 3840979 w 6085020"/>
              <a:gd name="connsiteY28465" fmla="*/ 2034921 h 4885973"/>
              <a:gd name="connsiteX28466" fmla="*/ 3840979 w 6085020"/>
              <a:gd name="connsiteY28466" fmla="*/ 2037577 h 4885973"/>
              <a:gd name="connsiteX28467" fmla="*/ 3840979 w 6085020"/>
              <a:gd name="connsiteY28467" fmla="*/ 2040232 h 4885973"/>
              <a:gd name="connsiteX28468" fmla="*/ 3850867 w 6085020"/>
              <a:gd name="connsiteY28468" fmla="*/ 2044784 h 4885973"/>
              <a:gd name="connsiteX28469" fmla="*/ 3849346 w 6085020"/>
              <a:gd name="connsiteY28469" fmla="*/ 2043267 h 4885973"/>
              <a:gd name="connsiteX28470" fmla="*/ 3845733 w 6085020"/>
              <a:gd name="connsiteY28470" fmla="*/ 2040422 h 4885973"/>
              <a:gd name="connsiteX28471" fmla="*/ 3842500 w 6085020"/>
              <a:gd name="connsiteY28471" fmla="*/ 2037008 h 4885973"/>
              <a:gd name="connsiteX28472" fmla="*/ 2161703 w 6085020"/>
              <a:gd name="connsiteY28472" fmla="*/ 2034921 h 4885973"/>
              <a:gd name="connsiteX28473" fmla="*/ 2161703 w 6085020"/>
              <a:gd name="connsiteY28473" fmla="*/ 2034921 h 4885973"/>
              <a:gd name="connsiteX28474" fmla="*/ 498591 w 6085020"/>
              <a:gd name="connsiteY28474" fmla="*/ 2034732 h 4885973"/>
              <a:gd name="connsiteX28475" fmla="*/ 498591 w 6085020"/>
              <a:gd name="connsiteY28475" fmla="*/ 2034732 h 4885973"/>
              <a:gd name="connsiteX28476" fmla="*/ 425381 w 6085020"/>
              <a:gd name="connsiteY28476" fmla="*/ 2034732 h 4885973"/>
              <a:gd name="connsiteX28477" fmla="*/ 425381 w 6085020"/>
              <a:gd name="connsiteY28477" fmla="*/ 2044974 h 4885973"/>
              <a:gd name="connsiteX28478" fmla="*/ 435840 w 6085020"/>
              <a:gd name="connsiteY28478" fmla="*/ 2044974 h 4885973"/>
              <a:gd name="connsiteX28479" fmla="*/ 435840 w 6085020"/>
              <a:gd name="connsiteY28479" fmla="*/ 2034732 h 4885973"/>
              <a:gd name="connsiteX28480" fmla="*/ 2441805 w 6085020"/>
              <a:gd name="connsiteY28480" fmla="*/ 2032835 h 4885973"/>
              <a:gd name="connsiteX28481" fmla="*/ 2442185 w 6085020"/>
              <a:gd name="connsiteY28481" fmla="*/ 2033025 h 4885973"/>
              <a:gd name="connsiteX28482" fmla="*/ 2439903 w 6085020"/>
              <a:gd name="connsiteY28482" fmla="*/ 2040232 h 4885973"/>
              <a:gd name="connsiteX28483" fmla="*/ 2454165 w 6085020"/>
              <a:gd name="connsiteY28483" fmla="*/ 2037766 h 4885973"/>
              <a:gd name="connsiteX28484" fmla="*/ 2441805 w 6085020"/>
              <a:gd name="connsiteY28484" fmla="*/ 2032835 h 4885973"/>
              <a:gd name="connsiteX28485" fmla="*/ 2081053 w 6085020"/>
              <a:gd name="connsiteY28485" fmla="*/ 2031437 h 4885973"/>
              <a:gd name="connsiteX28486" fmla="*/ 2056737 w 6085020"/>
              <a:gd name="connsiteY28486" fmla="*/ 2040422 h 4885973"/>
              <a:gd name="connsiteX28487" fmla="*/ 2057117 w 6085020"/>
              <a:gd name="connsiteY28487" fmla="*/ 2040611 h 4885973"/>
              <a:gd name="connsiteX28488" fmla="*/ 2098952 w 6085020"/>
              <a:gd name="connsiteY28488" fmla="*/ 2051043 h 4885973"/>
              <a:gd name="connsiteX28489" fmla="*/ 2081053 w 6085020"/>
              <a:gd name="connsiteY28489" fmla="*/ 2031437 h 4885973"/>
              <a:gd name="connsiteX28490" fmla="*/ 2726279 w 6085020"/>
              <a:gd name="connsiteY28490" fmla="*/ 2029990 h 4885973"/>
              <a:gd name="connsiteX28491" fmla="*/ 2726279 w 6085020"/>
              <a:gd name="connsiteY28491" fmla="*/ 2029990 h 4885973"/>
              <a:gd name="connsiteX28492" fmla="*/ 1963370 w 6085020"/>
              <a:gd name="connsiteY28492" fmla="*/ 2029990 h 4885973"/>
              <a:gd name="connsiteX28493" fmla="*/ 1967743 w 6085020"/>
              <a:gd name="connsiteY28493" fmla="*/ 2056164 h 4885973"/>
              <a:gd name="connsiteX28494" fmla="*/ 1968504 w 6085020"/>
              <a:gd name="connsiteY28494" fmla="*/ 2056164 h 4885973"/>
              <a:gd name="connsiteX28495" fmla="*/ 1963370 w 6085020"/>
              <a:gd name="connsiteY28495" fmla="*/ 2029990 h 4885973"/>
              <a:gd name="connsiteX28496" fmla="*/ 1036165 w 6085020"/>
              <a:gd name="connsiteY28496" fmla="*/ 2029800 h 4885973"/>
              <a:gd name="connsiteX28497" fmla="*/ 1038685 w 6085020"/>
              <a:gd name="connsiteY28497" fmla="*/ 2040035 h 4885973"/>
              <a:gd name="connsiteX28498" fmla="*/ 1046138 w 6085020"/>
              <a:gd name="connsiteY28498" fmla="*/ 2044812 h 4885973"/>
              <a:gd name="connsiteX28499" fmla="*/ 1046623 w 6085020"/>
              <a:gd name="connsiteY28499" fmla="*/ 2045542 h 4885973"/>
              <a:gd name="connsiteX28500" fmla="*/ 1047574 w 6085020"/>
              <a:gd name="connsiteY28500" fmla="*/ 2045732 h 4885973"/>
              <a:gd name="connsiteX28501" fmla="*/ 1046138 w 6085020"/>
              <a:gd name="connsiteY28501" fmla="*/ 2044812 h 4885973"/>
              <a:gd name="connsiteX28502" fmla="*/ 3782030 w 6085020"/>
              <a:gd name="connsiteY28502" fmla="*/ 2029421 h 4885973"/>
              <a:gd name="connsiteX28503" fmla="*/ 3782030 w 6085020"/>
              <a:gd name="connsiteY28503" fmla="*/ 2029990 h 4885973"/>
              <a:gd name="connsiteX28504" fmla="*/ 3776896 w 6085020"/>
              <a:gd name="connsiteY28504" fmla="*/ 2035301 h 4885973"/>
              <a:gd name="connsiteX28505" fmla="*/ 3776896 w 6085020"/>
              <a:gd name="connsiteY28505" fmla="*/ 2045732 h 4885973"/>
              <a:gd name="connsiteX28506" fmla="*/ 3782030 w 6085020"/>
              <a:gd name="connsiteY28506" fmla="*/ 2029421 h 4885973"/>
              <a:gd name="connsiteX28507" fmla="*/ 190157 w 6085020"/>
              <a:gd name="connsiteY28507" fmla="*/ 2029421 h 4885973"/>
              <a:gd name="connsiteX28508" fmla="*/ 190157 w 6085020"/>
              <a:gd name="connsiteY28508" fmla="*/ 2029421 h 4885973"/>
              <a:gd name="connsiteX28509" fmla="*/ 3484625 w 6085020"/>
              <a:gd name="connsiteY28509" fmla="*/ 2028852 h 4885973"/>
              <a:gd name="connsiteX28510" fmla="*/ 3469032 w 6085020"/>
              <a:gd name="connsiteY28510" fmla="*/ 2044405 h 4885973"/>
              <a:gd name="connsiteX28511" fmla="*/ 3469032 w 6085020"/>
              <a:gd name="connsiteY28511" fmla="*/ 2044594 h 4885973"/>
              <a:gd name="connsiteX28512" fmla="*/ 3484625 w 6085020"/>
              <a:gd name="connsiteY28512" fmla="*/ 2028852 h 4885973"/>
              <a:gd name="connsiteX28513" fmla="*/ 879285 w 6085020"/>
              <a:gd name="connsiteY28513" fmla="*/ 2028852 h 4885973"/>
              <a:gd name="connsiteX28514" fmla="*/ 879285 w 6085020"/>
              <a:gd name="connsiteY28514" fmla="*/ 2028852 h 4885973"/>
              <a:gd name="connsiteX28515" fmla="*/ 205750 w 6085020"/>
              <a:gd name="connsiteY28515" fmla="*/ 2028852 h 4885973"/>
              <a:gd name="connsiteX28516" fmla="*/ 205750 w 6085020"/>
              <a:gd name="connsiteY28516" fmla="*/ 2028852 h 4885973"/>
              <a:gd name="connsiteX28517" fmla="*/ 754543 w 6085020"/>
              <a:gd name="connsiteY28517" fmla="*/ 2028093 h 4885973"/>
              <a:gd name="connsiteX28518" fmla="*/ 755248 w 6085020"/>
              <a:gd name="connsiteY28518" fmla="*/ 2028652 h 4885973"/>
              <a:gd name="connsiteX28519" fmla="*/ 757395 w 6085020"/>
              <a:gd name="connsiteY28519" fmla="*/ 2037577 h 4885973"/>
              <a:gd name="connsiteX28520" fmla="*/ 759891 w 6085020"/>
              <a:gd name="connsiteY28520" fmla="*/ 2032337 h 4885973"/>
              <a:gd name="connsiteX28521" fmla="*/ 755248 w 6085020"/>
              <a:gd name="connsiteY28521" fmla="*/ 2028652 h 4885973"/>
              <a:gd name="connsiteX28522" fmla="*/ 755113 w 6085020"/>
              <a:gd name="connsiteY28522" fmla="*/ 2028093 h 4885973"/>
              <a:gd name="connsiteX28523" fmla="*/ 2549642 w 6085020"/>
              <a:gd name="connsiteY28523" fmla="*/ 2026917 h 4885973"/>
              <a:gd name="connsiteX28524" fmla="*/ 2538366 w 6085020"/>
              <a:gd name="connsiteY28524" fmla="*/ 2033726 h 4885973"/>
              <a:gd name="connsiteX28525" fmla="*/ 2545212 w 6085020"/>
              <a:gd name="connsiteY28525" fmla="*/ 2044955 h 4885973"/>
              <a:gd name="connsiteX28526" fmla="*/ 2545250 w 6085020"/>
              <a:gd name="connsiteY28526" fmla="*/ 2044974 h 4885973"/>
              <a:gd name="connsiteX28527" fmla="*/ 2556469 w 6085020"/>
              <a:gd name="connsiteY28527" fmla="*/ 2038146 h 4885973"/>
              <a:gd name="connsiteX28528" fmla="*/ 2549642 w 6085020"/>
              <a:gd name="connsiteY28528" fmla="*/ 2026917 h 4885973"/>
              <a:gd name="connsiteX28529" fmla="*/ 3238181 w 6085020"/>
              <a:gd name="connsiteY28529" fmla="*/ 2025628 h 4885973"/>
              <a:gd name="connsiteX28530" fmla="*/ 3235329 w 6085020"/>
              <a:gd name="connsiteY28530" fmla="*/ 2037197 h 4885973"/>
              <a:gd name="connsiteX28531" fmla="*/ 3235329 w 6085020"/>
              <a:gd name="connsiteY28531" fmla="*/ 2037008 h 4885973"/>
              <a:gd name="connsiteX28532" fmla="*/ 3235139 w 6085020"/>
              <a:gd name="connsiteY28532" fmla="*/ 2039473 h 4885973"/>
              <a:gd name="connsiteX28533" fmla="*/ 3231716 w 6085020"/>
              <a:gd name="connsiteY28533" fmla="*/ 2034163 h 4885973"/>
              <a:gd name="connsiteX28534" fmla="*/ 3230575 w 6085020"/>
              <a:gd name="connsiteY28534" fmla="*/ 2032266 h 4885973"/>
              <a:gd name="connsiteX28535" fmla="*/ 2465194 w 6085020"/>
              <a:gd name="connsiteY28535" fmla="*/ 2023731 h 4885973"/>
              <a:gd name="connsiteX28536" fmla="*/ 2456446 w 6085020"/>
              <a:gd name="connsiteY28536" fmla="*/ 2061664 h 4885973"/>
              <a:gd name="connsiteX28537" fmla="*/ 2454545 w 6085020"/>
              <a:gd name="connsiteY28537" fmla="*/ 2099597 h 4885973"/>
              <a:gd name="connsiteX28538" fmla="*/ 2478125 w 6085020"/>
              <a:gd name="connsiteY28538" fmla="*/ 2077027 h 4885973"/>
              <a:gd name="connsiteX28539" fmla="*/ 2488013 w 6085020"/>
              <a:gd name="connsiteY28539" fmla="*/ 2062802 h 4885973"/>
              <a:gd name="connsiteX28540" fmla="*/ 2494668 w 6085020"/>
              <a:gd name="connsiteY28540" fmla="*/ 2053129 h 4885973"/>
              <a:gd name="connsiteX28541" fmla="*/ 2486682 w 6085020"/>
              <a:gd name="connsiteY28541" fmla="*/ 2044974 h 4885973"/>
              <a:gd name="connsiteX28542" fmla="*/ 2496760 w 6085020"/>
              <a:gd name="connsiteY28542" fmla="*/ 2035111 h 4885973"/>
              <a:gd name="connsiteX28543" fmla="*/ 2486563 w 6085020"/>
              <a:gd name="connsiteY28543" fmla="*/ 2032053 h 4885973"/>
              <a:gd name="connsiteX28544" fmla="*/ 2481180 w 6085020"/>
              <a:gd name="connsiteY28544" fmla="*/ 2039676 h 4885973"/>
              <a:gd name="connsiteX28545" fmla="*/ 2480026 w 6085020"/>
              <a:gd name="connsiteY28545" fmla="*/ 2038525 h 4885973"/>
              <a:gd name="connsiteX28546" fmla="*/ 3971046 w 6085020"/>
              <a:gd name="connsiteY28546" fmla="*/ 2019748 h 4885973"/>
              <a:gd name="connsiteX28547" fmla="*/ 3971046 w 6085020"/>
              <a:gd name="connsiteY28547" fmla="*/ 2019748 h 4885973"/>
              <a:gd name="connsiteX28548" fmla="*/ 2754642 w 6085020"/>
              <a:gd name="connsiteY28548" fmla="*/ 2019069 h 4885973"/>
              <a:gd name="connsiteX28549" fmla="*/ 2746246 w 6085020"/>
              <a:gd name="connsiteY28549" fmla="*/ 2020696 h 4885973"/>
              <a:gd name="connsiteX28550" fmla="*/ 2754642 w 6085020"/>
              <a:gd name="connsiteY28550" fmla="*/ 2019069 h 4885973"/>
              <a:gd name="connsiteX28551" fmla="*/ 1874567 w 6085020"/>
              <a:gd name="connsiteY28551" fmla="*/ 2018610 h 4885973"/>
              <a:gd name="connsiteX28552" fmla="*/ 1874567 w 6085020"/>
              <a:gd name="connsiteY28552" fmla="*/ 2018610 h 4885973"/>
              <a:gd name="connsiteX28553" fmla="*/ 350459 w 6085020"/>
              <a:gd name="connsiteY28553" fmla="*/ 2018610 h 4885973"/>
              <a:gd name="connsiteX28554" fmla="*/ 354643 w 6085020"/>
              <a:gd name="connsiteY28554" fmla="*/ 2025628 h 4885973"/>
              <a:gd name="connsiteX28555" fmla="*/ 355213 w 6085020"/>
              <a:gd name="connsiteY28555" fmla="*/ 2025628 h 4885973"/>
              <a:gd name="connsiteX28556" fmla="*/ 350459 w 6085020"/>
              <a:gd name="connsiteY28556" fmla="*/ 2018610 h 4885973"/>
              <a:gd name="connsiteX28557" fmla="*/ 3421303 w 6085020"/>
              <a:gd name="connsiteY28557" fmla="*/ 2017851 h 4885973"/>
              <a:gd name="connsiteX28558" fmla="*/ 3421303 w 6085020"/>
              <a:gd name="connsiteY28558" fmla="*/ 2017851 h 4885973"/>
              <a:gd name="connsiteX28559" fmla="*/ 3314435 w 6085020"/>
              <a:gd name="connsiteY28559" fmla="*/ 2017472 h 4885973"/>
              <a:gd name="connsiteX28560" fmla="*/ 3314435 w 6085020"/>
              <a:gd name="connsiteY28560" fmla="*/ 2023352 h 4885973"/>
              <a:gd name="connsiteX28561" fmla="*/ 3314435 w 6085020"/>
              <a:gd name="connsiteY28561" fmla="*/ 2024490 h 4885973"/>
              <a:gd name="connsiteX28562" fmla="*/ 3314453 w 6085020"/>
              <a:gd name="connsiteY28562" fmla="*/ 2026364 h 4885973"/>
              <a:gd name="connsiteX28563" fmla="*/ 3314435 w 6085020"/>
              <a:gd name="connsiteY28563" fmla="*/ 2026386 h 4885973"/>
              <a:gd name="connsiteX28564" fmla="*/ 3314453 w 6085020"/>
              <a:gd name="connsiteY28564" fmla="*/ 2026367 h 4885973"/>
              <a:gd name="connsiteX28565" fmla="*/ 3314453 w 6085020"/>
              <a:gd name="connsiteY28565" fmla="*/ 2026364 h 4885973"/>
              <a:gd name="connsiteX28566" fmla="*/ 3317928 w 6085020"/>
              <a:gd name="connsiteY28566" fmla="*/ 2022000 h 4885973"/>
              <a:gd name="connsiteX28567" fmla="*/ 3314435 w 6085020"/>
              <a:gd name="connsiteY28567" fmla="*/ 2017472 h 4885973"/>
              <a:gd name="connsiteX28568" fmla="*/ 3395156 w 6085020"/>
              <a:gd name="connsiteY28568" fmla="*/ 2014817 h 4885973"/>
              <a:gd name="connsiteX28569" fmla="*/ 3386504 w 6085020"/>
              <a:gd name="connsiteY28569" fmla="*/ 2017662 h 4885973"/>
              <a:gd name="connsiteX28570" fmla="*/ 3391258 w 6085020"/>
              <a:gd name="connsiteY28570" fmla="*/ 2039094 h 4885973"/>
              <a:gd name="connsiteX28571" fmla="*/ 3398864 w 6085020"/>
              <a:gd name="connsiteY28571" fmla="*/ 2027524 h 4885973"/>
              <a:gd name="connsiteX28572" fmla="*/ 3410083 w 6085020"/>
              <a:gd name="connsiteY28572" fmla="*/ 2020317 h 4885973"/>
              <a:gd name="connsiteX28573" fmla="*/ 3409513 w 6085020"/>
              <a:gd name="connsiteY28573" fmla="*/ 2019938 h 4885973"/>
              <a:gd name="connsiteX28574" fmla="*/ 3405520 w 6085020"/>
              <a:gd name="connsiteY28574" fmla="*/ 2017662 h 4885973"/>
              <a:gd name="connsiteX28575" fmla="*/ 3395156 w 6085020"/>
              <a:gd name="connsiteY28575" fmla="*/ 2014817 h 4885973"/>
              <a:gd name="connsiteX28576" fmla="*/ 38031 w 6085020"/>
              <a:gd name="connsiteY28576" fmla="*/ 2014437 h 4885973"/>
              <a:gd name="connsiteX28577" fmla="*/ 38031 w 6085020"/>
              <a:gd name="connsiteY28577" fmla="*/ 2014437 h 4885973"/>
              <a:gd name="connsiteX28578" fmla="*/ 101163 w 6085020"/>
              <a:gd name="connsiteY28578" fmla="*/ 2014248 h 4885973"/>
              <a:gd name="connsiteX28579" fmla="*/ 106488 w 6085020"/>
              <a:gd name="connsiteY28579" fmla="*/ 2035301 h 4885973"/>
              <a:gd name="connsiteX28580" fmla="*/ 106488 w 6085020"/>
              <a:gd name="connsiteY28580" fmla="*/ 2035111 h 4885973"/>
              <a:gd name="connsiteX28581" fmla="*/ 101163 w 6085020"/>
              <a:gd name="connsiteY28581" fmla="*/ 2014248 h 4885973"/>
              <a:gd name="connsiteX28582" fmla="*/ 69788 w 6085020"/>
              <a:gd name="connsiteY28582" fmla="*/ 2014248 h 4885973"/>
              <a:gd name="connsiteX28583" fmla="*/ 75112 w 6085020"/>
              <a:gd name="connsiteY28583" fmla="*/ 2071147 h 4885973"/>
              <a:gd name="connsiteX28584" fmla="*/ 96029 w 6085020"/>
              <a:gd name="connsiteY28584" fmla="*/ 2060716 h 4885973"/>
              <a:gd name="connsiteX28585" fmla="*/ 69788 w 6085020"/>
              <a:gd name="connsiteY28585" fmla="*/ 2014437 h 4885973"/>
              <a:gd name="connsiteX28586" fmla="*/ 776030 w 6085020"/>
              <a:gd name="connsiteY28586" fmla="*/ 2014058 h 4885973"/>
              <a:gd name="connsiteX28587" fmla="*/ 776030 w 6085020"/>
              <a:gd name="connsiteY28587" fmla="*/ 2014058 h 4885973"/>
              <a:gd name="connsiteX28588" fmla="*/ 3834323 w 6085020"/>
              <a:gd name="connsiteY28588" fmla="*/ 2013868 h 4885973"/>
              <a:gd name="connsiteX28589" fmla="*/ 3833182 w 6085020"/>
              <a:gd name="connsiteY28589" fmla="*/ 2015386 h 4885973"/>
              <a:gd name="connsiteX28590" fmla="*/ 3833182 w 6085020"/>
              <a:gd name="connsiteY28590" fmla="*/ 2016713 h 4885973"/>
              <a:gd name="connsiteX28591" fmla="*/ 3836225 w 6085020"/>
              <a:gd name="connsiteY28591" fmla="*/ 2016713 h 4885973"/>
              <a:gd name="connsiteX28592" fmla="*/ 3840599 w 6085020"/>
              <a:gd name="connsiteY28592" fmla="*/ 2022972 h 4885973"/>
              <a:gd name="connsiteX28593" fmla="*/ 3845733 w 6085020"/>
              <a:gd name="connsiteY28593" fmla="*/ 2030749 h 4885973"/>
              <a:gd name="connsiteX28594" fmla="*/ 3850487 w 6085020"/>
              <a:gd name="connsiteY28594" fmla="*/ 2035490 h 4885973"/>
              <a:gd name="connsiteX28595" fmla="*/ 3854563 w 6085020"/>
              <a:gd name="connsiteY28595" fmla="*/ 2038496 h 4885973"/>
              <a:gd name="connsiteX28596" fmla="*/ 3854860 w 6085020"/>
              <a:gd name="connsiteY28596" fmla="*/ 2041560 h 4885973"/>
              <a:gd name="connsiteX28597" fmla="*/ 3854860 w 6085020"/>
              <a:gd name="connsiteY28597" fmla="*/ 2038715 h 4885973"/>
              <a:gd name="connsiteX28598" fmla="*/ 3854563 w 6085020"/>
              <a:gd name="connsiteY28598" fmla="*/ 2038496 h 4885973"/>
              <a:gd name="connsiteX28599" fmla="*/ 3854290 w 6085020"/>
              <a:gd name="connsiteY28599" fmla="*/ 2035680 h 4885973"/>
              <a:gd name="connsiteX28600" fmla="*/ 3855050 w 6085020"/>
              <a:gd name="connsiteY28600" fmla="*/ 2036628 h 4885973"/>
              <a:gd name="connsiteX28601" fmla="*/ 3855050 w 6085020"/>
              <a:gd name="connsiteY28601" fmla="*/ 2033594 h 4885973"/>
              <a:gd name="connsiteX28602" fmla="*/ 3851818 w 6085020"/>
              <a:gd name="connsiteY28602" fmla="*/ 2032076 h 4885973"/>
              <a:gd name="connsiteX28603" fmla="*/ 3848585 w 6085020"/>
              <a:gd name="connsiteY28603" fmla="*/ 2030369 h 4885973"/>
              <a:gd name="connsiteX28604" fmla="*/ 3844212 w 6085020"/>
              <a:gd name="connsiteY28604" fmla="*/ 2025059 h 4885973"/>
              <a:gd name="connsiteX28605" fmla="*/ 3838887 w 6085020"/>
              <a:gd name="connsiteY28605" fmla="*/ 2017282 h 4885973"/>
              <a:gd name="connsiteX28606" fmla="*/ 3838887 w 6085020"/>
              <a:gd name="connsiteY28606" fmla="*/ 2014817 h 4885973"/>
              <a:gd name="connsiteX28607" fmla="*/ 3836986 w 6085020"/>
              <a:gd name="connsiteY28607" fmla="*/ 2013868 h 4885973"/>
              <a:gd name="connsiteX28608" fmla="*/ 3834323 w 6085020"/>
              <a:gd name="connsiteY28608" fmla="*/ 2013868 h 4885973"/>
              <a:gd name="connsiteX28609" fmla="*/ 2470518 w 6085020"/>
              <a:gd name="connsiteY28609" fmla="*/ 2013868 h 4885973"/>
              <a:gd name="connsiteX28610" fmla="*/ 2470518 w 6085020"/>
              <a:gd name="connsiteY28610" fmla="*/ 2013868 h 4885973"/>
              <a:gd name="connsiteX28611" fmla="*/ 267741 w 6085020"/>
              <a:gd name="connsiteY28611" fmla="*/ 2013868 h 4885973"/>
              <a:gd name="connsiteX28612" fmla="*/ 257282 w 6085020"/>
              <a:gd name="connsiteY28612" fmla="*/ 2015765 h 4885973"/>
              <a:gd name="connsiteX28613" fmla="*/ 257282 w 6085020"/>
              <a:gd name="connsiteY28613" fmla="*/ 2029421 h 4885973"/>
              <a:gd name="connsiteX28614" fmla="*/ 267741 w 6085020"/>
              <a:gd name="connsiteY28614" fmla="*/ 2013868 h 4885973"/>
              <a:gd name="connsiteX28615" fmla="*/ 1296752 w 6085020"/>
              <a:gd name="connsiteY28615" fmla="*/ 2013205 h 4885973"/>
              <a:gd name="connsiteX28616" fmla="*/ 1290595 w 6085020"/>
              <a:gd name="connsiteY28616" fmla="*/ 2018041 h 4885973"/>
              <a:gd name="connsiteX28617" fmla="*/ 1287552 w 6085020"/>
              <a:gd name="connsiteY28617" fmla="*/ 2020886 h 4885973"/>
              <a:gd name="connsiteX28618" fmla="*/ 1289834 w 6085020"/>
              <a:gd name="connsiteY28618" fmla="*/ 2022972 h 4885973"/>
              <a:gd name="connsiteX28619" fmla="*/ 1293067 w 6085020"/>
              <a:gd name="connsiteY28619" fmla="*/ 2029421 h 4885973"/>
              <a:gd name="connsiteX28620" fmla="*/ 1296752 w 6085020"/>
              <a:gd name="connsiteY28620" fmla="*/ 2013205 h 4885973"/>
              <a:gd name="connsiteX28621" fmla="*/ 1836535 w 6085020"/>
              <a:gd name="connsiteY28621" fmla="*/ 2009506 h 4885973"/>
              <a:gd name="connsiteX28622" fmla="*/ 1836535 w 6085020"/>
              <a:gd name="connsiteY28622" fmla="*/ 2009506 h 4885973"/>
              <a:gd name="connsiteX28623" fmla="*/ 1544644 w 6085020"/>
              <a:gd name="connsiteY28623" fmla="*/ 2009506 h 4885973"/>
              <a:gd name="connsiteX28624" fmla="*/ 1554723 w 6085020"/>
              <a:gd name="connsiteY28624" fmla="*/ 2035301 h 4885973"/>
              <a:gd name="connsiteX28625" fmla="*/ 1555103 w 6085020"/>
              <a:gd name="connsiteY28625" fmla="*/ 2035680 h 4885973"/>
              <a:gd name="connsiteX28626" fmla="*/ 1544644 w 6085020"/>
              <a:gd name="connsiteY28626" fmla="*/ 2009506 h 4885973"/>
              <a:gd name="connsiteX28627" fmla="*/ 2134701 w 6085020"/>
              <a:gd name="connsiteY28627" fmla="*/ 2009127 h 4885973"/>
              <a:gd name="connsiteX28628" fmla="*/ 2134701 w 6085020"/>
              <a:gd name="connsiteY28628" fmla="*/ 2009127 h 4885973"/>
              <a:gd name="connsiteX28629" fmla="*/ 278960 w 6085020"/>
              <a:gd name="connsiteY28629" fmla="*/ 2009127 h 4885973"/>
              <a:gd name="connsiteX28630" fmla="*/ 273636 w 6085020"/>
              <a:gd name="connsiteY28630" fmla="*/ 2029990 h 4885973"/>
              <a:gd name="connsiteX28631" fmla="*/ 278960 w 6085020"/>
              <a:gd name="connsiteY28631" fmla="*/ 2009127 h 4885973"/>
              <a:gd name="connsiteX28632" fmla="*/ 2595261 w 6085020"/>
              <a:gd name="connsiteY28632" fmla="*/ 2008747 h 4885973"/>
              <a:gd name="connsiteX28633" fmla="*/ 2584802 w 6085020"/>
              <a:gd name="connsiteY28633" fmla="*/ 2034921 h 4885973"/>
              <a:gd name="connsiteX28634" fmla="*/ 2595261 w 6085020"/>
              <a:gd name="connsiteY28634" fmla="*/ 2009127 h 4885973"/>
              <a:gd name="connsiteX28635" fmla="*/ 2151245 w 6085020"/>
              <a:gd name="connsiteY28635" fmla="*/ 2008747 h 4885973"/>
              <a:gd name="connsiteX28636" fmla="*/ 2151245 w 6085020"/>
              <a:gd name="connsiteY28636" fmla="*/ 2008747 h 4885973"/>
              <a:gd name="connsiteX28637" fmla="*/ 1810864 w 6085020"/>
              <a:gd name="connsiteY28637" fmla="*/ 2008747 h 4885973"/>
              <a:gd name="connsiteX28638" fmla="*/ 1810864 w 6085020"/>
              <a:gd name="connsiteY28638" fmla="*/ 2008747 h 4885973"/>
              <a:gd name="connsiteX28639" fmla="*/ 3815878 w 6085020"/>
              <a:gd name="connsiteY28639" fmla="*/ 2008558 h 4885973"/>
              <a:gd name="connsiteX28640" fmla="*/ 3817209 w 6085020"/>
              <a:gd name="connsiteY28640" fmla="*/ 2012920 h 4885973"/>
              <a:gd name="connsiteX28641" fmla="*/ 3818540 w 6085020"/>
              <a:gd name="connsiteY28641" fmla="*/ 2017282 h 4885973"/>
              <a:gd name="connsiteX28642" fmla="*/ 3820062 w 6085020"/>
              <a:gd name="connsiteY28642" fmla="*/ 2017282 h 4885973"/>
              <a:gd name="connsiteX28643" fmla="*/ 3821583 w 6085020"/>
              <a:gd name="connsiteY28643" fmla="*/ 2017282 h 4885973"/>
              <a:gd name="connsiteX28644" fmla="*/ 3821583 w 6085020"/>
              <a:gd name="connsiteY28644" fmla="*/ 2022214 h 4885973"/>
              <a:gd name="connsiteX28645" fmla="*/ 3822153 w 6085020"/>
              <a:gd name="connsiteY28645" fmla="*/ 2022214 h 4885973"/>
              <a:gd name="connsiteX28646" fmla="*/ 3824435 w 6085020"/>
              <a:gd name="connsiteY28646" fmla="*/ 2024300 h 4885973"/>
              <a:gd name="connsiteX28647" fmla="*/ 3821583 w 6085020"/>
              <a:gd name="connsiteY28647" fmla="*/ 2015955 h 4885973"/>
              <a:gd name="connsiteX28648" fmla="*/ 3819491 w 6085020"/>
              <a:gd name="connsiteY28648" fmla="*/ 2015955 h 4885973"/>
              <a:gd name="connsiteX28649" fmla="*/ 3817589 w 6085020"/>
              <a:gd name="connsiteY28649" fmla="*/ 2012161 h 4885973"/>
              <a:gd name="connsiteX28650" fmla="*/ 2579478 w 6085020"/>
              <a:gd name="connsiteY28650" fmla="*/ 2008558 h 4885973"/>
              <a:gd name="connsiteX28651" fmla="*/ 2577767 w 6085020"/>
              <a:gd name="connsiteY28651" fmla="*/ 2017638 h 4885973"/>
              <a:gd name="connsiteX28652" fmla="*/ 2574575 w 6085020"/>
              <a:gd name="connsiteY28652" fmla="*/ 2024383 h 4885973"/>
              <a:gd name="connsiteX28653" fmla="*/ 2574344 w 6085020"/>
              <a:gd name="connsiteY28653" fmla="*/ 2024300 h 4885973"/>
              <a:gd name="connsiteX28654" fmla="*/ 2574344 w 6085020"/>
              <a:gd name="connsiteY28654" fmla="*/ 2024869 h 4885973"/>
              <a:gd name="connsiteX28655" fmla="*/ 2574575 w 6085020"/>
              <a:gd name="connsiteY28655" fmla="*/ 2024383 h 4885973"/>
              <a:gd name="connsiteX28656" fmla="*/ 2581618 w 6085020"/>
              <a:gd name="connsiteY28656" fmla="*/ 2026908 h 4885973"/>
              <a:gd name="connsiteX28657" fmla="*/ 2579478 w 6085020"/>
              <a:gd name="connsiteY28657" fmla="*/ 2008558 h 4885973"/>
              <a:gd name="connsiteX28658" fmla="*/ 3883003 w 6085020"/>
              <a:gd name="connsiteY28658" fmla="*/ 2007420 h 4885973"/>
              <a:gd name="connsiteX28659" fmla="*/ 3886046 w 6085020"/>
              <a:gd name="connsiteY28659" fmla="*/ 2008558 h 4885973"/>
              <a:gd name="connsiteX28660" fmla="*/ 3886046 w 6085020"/>
              <a:gd name="connsiteY28660" fmla="*/ 2007420 h 4885973"/>
              <a:gd name="connsiteX28661" fmla="*/ 1696770 w 6085020"/>
              <a:gd name="connsiteY28661" fmla="*/ 2006282 h 4885973"/>
              <a:gd name="connsiteX28662" fmla="*/ 1684410 w 6085020"/>
              <a:gd name="connsiteY28662" fmla="*/ 2040801 h 4885973"/>
              <a:gd name="connsiteX28663" fmla="*/ 1690685 w 6085020"/>
              <a:gd name="connsiteY28663" fmla="*/ 2041749 h 4885973"/>
              <a:gd name="connsiteX28664" fmla="*/ 1690495 w 6085020"/>
              <a:gd name="connsiteY28664" fmla="*/ 2041370 h 4885973"/>
              <a:gd name="connsiteX28665" fmla="*/ 1705958 w 6085020"/>
              <a:gd name="connsiteY28665" fmla="*/ 2019426 h 4885973"/>
              <a:gd name="connsiteX28666" fmla="*/ 1696770 w 6085020"/>
              <a:gd name="connsiteY28666" fmla="*/ 2006282 h 4885973"/>
              <a:gd name="connsiteX28667" fmla="*/ 1073626 w 6085020"/>
              <a:gd name="connsiteY28667" fmla="*/ 2004954 h 4885973"/>
              <a:gd name="connsiteX28668" fmla="*/ 1073626 w 6085020"/>
              <a:gd name="connsiteY28668" fmla="*/ 2004954 h 4885973"/>
              <a:gd name="connsiteX28669" fmla="*/ 2938114 w 6085020"/>
              <a:gd name="connsiteY28669" fmla="*/ 2004764 h 4885973"/>
              <a:gd name="connsiteX28670" fmla="*/ 2926895 w 6085020"/>
              <a:gd name="connsiteY28670" fmla="*/ 2011592 h 4885973"/>
              <a:gd name="connsiteX28671" fmla="*/ 2932980 w 6085020"/>
              <a:gd name="connsiteY28671" fmla="*/ 2022783 h 4885973"/>
              <a:gd name="connsiteX28672" fmla="*/ 2933930 w 6085020"/>
              <a:gd name="connsiteY28672" fmla="*/ 2023731 h 4885973"/>
              <a:gd name="connsiteX28673" fmla="*/ 2945530 w 6085020"/>
              <a:gd name="connsiteY28673" fmla="*/ 2016334 h 4885973"/>
              <a:gd name="connsiteX28674" fmla="*/ 2938114 w 6085020"/>
              <a:gd name="connsiteY28674" fmla="*/ 2004764 h 4885973"/>
              <a:gd name="connsiteX28675" fmla="*/ 1706278 w 6085020"/>
              <a:gd name="connsiteY28675" fmla="*/ 2004006 h 4885973"/>
              <a:gd name="connsiteX28676" fmla="*/ 1706088 w 6085020"/>
              <a:gd name="connsiteY28676" fmla="*/ 2004954 h 4885973"/>
              <a:gd name="connsiteX28677" fmla="*/ 1727005 w 6085020"/>
              <a:gd name="connsiteY28677" fmla="*/ 2015386 h 4885973"/>
              <a:gd name="connsiteX28678" fmla="*/ 1706278 w 6085020"/>
              <a:gd name="connsiteY28678" fmla="*/ 2004006 h 4885973"/>
              <a:gd name="connsiteX28679" fmla="*/ 1591233 w 6085020"/>
              <a:gd name="connsiteY28679" fmla="*/ 2003816 h 4885973"/>
              <a:gd name="connsiteX28680" fmla="*/ 1591233 w 6085020"/>
              <a:gd name="connsiteY28680" fmla="*/ 2003816 h 4885973"/>
              <a:gd name="connsiteX28681" fmla="*/ 3869693 w 6085020"/>
              <a:gd name="connsiteY28681" fmla="*/ 2003247 h 4885973"/>
              <a:gd name="connsiteX28682" fmla="*/ 3869693 w 6085020"/>
              <a:gd name="connsiteY28682" fmla="*/ 2006471 h 4885973"/>
              <a:gd name="connsiteX28683" fmla="*/ 3871784 w 6085020"/>
              <a:gd name="connsiteY28683" fmla="*/ 2004385 h 4885973"/>
              <a:gd name="connsiteX28684" fmla="*/ 1058580 w 6085020"/>
              <a:gd name="connsiteY28684" fmla="*/ 2002584 h 4885973"/>
              <a:gd name="connsiteX28685" fmla="*/ 1062216 w 6085020"/>
              <a:gd name="connsiteY28685" fmla="*/ 2019369 h 4885973"/>
              <a:gd name="connsiteX28686" fmla="*/ 1058580 w 6085020"/>
              <a:gd name="connsiteY28686" fmla="*/ 2002584 h 4885973"/>
              <a:gd name="connsiteX28687" fmla="*/ 3228674 w 6085020"/>
              <a:gd name="connsiteY28687" fmla="*/ 2002488 h 4885973"/>
              <a:gd name="connsiteX28688" fmla="*/ 3228674 w 6085020"/>
              <a:gd name="connsiteY28688" fmla="*/ 2002678 h 4885973"/>
              <a:gd name="connsiteX28689" fmla="*/ 3230575 w 6085020"/>
              <a:gd name="connsiteY28689" fmla="*/ 2010075 h 4885973"/>
              <a:gd name="connsiteX28690" fmla="*/ 3228674 w 6085020"/>
              <a:gd name="connsiteY28690" fmla="*/ 2002488 h 4885973"/>
              <a:gd name="connsiteX28691" fmla="*/ 3200150 w 6085020"/>
              <a:gd name="connsiteY28691" fmla="*/ 2001730 h 4885973"/>
              <a:gd name="connsiteX28692" fmla="*/ 3202812 w 6085020"/>
              <a:gd name="connsiteY28692" fmla="*/ 2003626 h 4885973"/>
              <a:gd name="connsiteX28693" fmla="*/ 3207947 w 6085020"/>
              <a:gd name="connsiteY28693" fmla="*/ 2007420 h 4885973"/>
              <a:gd name="connsiteX28694" fmla="*/ 3200530 w 6085020"/>
              <a:gd name="connsiteY28694" fmla="*/ 2007420 h 4885973"/>
              <a:gd name="connsiteX28695" fmla="*/ 3200530 w 6085020"/>
              <a:gd name="connsiteY28695" fmla="*/ 2007230 h 4885973"/>
              <a:gd name="connsiteX28696" fmla="*/ 3200150 w 6085020"/>
              <a:gd name="connsiteY28696" fmla="*/ 2002678 h 4885973"/>
              <a:gd name="connsiteX28697" fmla="*/ 3200150 w 6085020"/>
              <a:gd name="connsiteY28697" fmla="*/ 2001730 h 4885973"/>
              <a:gd name="connsiteX28698" fmla="*/ 3817399 w 6085020"/>
              <a:gd name="connsiteY28698" fmla="*/ 2001540 h 4885973"/>
              <a:gd name="connsiteX28699" fmla="*/ 3817399 w 6085020"/>
              <a:gd name="connsiteY28699" fmla="*/ 2002488 h 4885973"/>
              <a:gd name="connsiteX28700" fmla="*/ 3817209 w 6085020"/>
              <a:gd name="connsiteY28700" fmla="*/ 2003816 h 4885973"/>
              <a:gd name="connsiteX28701" fmla="*/ 3817399 w 6085020"/>
              <a:gd name="connsiteY28701" fmla="*/ 2004006 h 4885973"/>
              <a:gd name="connsiteX28702" fmla="*/ 3818921 w 6085020"/>
              <a:gd name="connsiteY28702" fmla="*/ 2004006 h 4885973"/>
              <a:gd name="connsiteX28703" fmla="*/ 3818921 w 6085020"/>
              <a:gd name="connsiteY28703" fmla="*/ 2002299 h 4885973"/>
              <a:gd name="connsiteX28704" fmla="*/ 3817399 w 6085020"/>
              <a:gd name="connsiteY28704" fmla="*/ 2001540 h 4885973"/>
              <a:gd name="connsiteX28705" fmla="*/ 1935036 w 6085020"/>
              <a:gd name="connsiteY28705" fmla="*/ 2001540 h 4885973"/>
              <a:gd name="connsiteX28706" fmla="*/ 1936220 w 6085020"/>
              <a:gd name="connsiteY28706" fmla="*/ 2003596 h 4885973"/>
              <a:gd name="connsiteX28707" fmla="*/ 1936748 w 6085020"/>
              <a:gd name="connsiteY28707" fmla="*/ 2004575 h 4885973"/>
              <a:gd name="connsiteX28708" fmla="*/ 1940741 w 6085020"/>
              <a:gd name="connsiteY28708" fmla="*/ 2011451 h 4885973"/>
              <a:gd name="connsiteX28709" fmla="*/ 1936220 w 6085020"/>
              <a:gd name="connsiteY28709" fmla="*/ 2003596 h 4885973"/>
              <a:gd name="connsiteX28710" fmla="*/ 1935417 w 6085020"/>
              <a:gd name="connsiteY28710" fmla="*/ 2002109 h 4885973"/>
              <a:gd name="connsiteX28711" fmla="*/ 1124778 w 6085020"/>
              <a:gd name="connsiteY28711" fmla="*/ 2001350 h 4885973"/>
              <a:gd name="connsiteX28712" fmla="*/ 1124778 w 6085020"/>
              <a:gd name="connsiteY28712" fmla="*/ 2008368 h 4885973"/>
              <a:gd name="connsiteX28713" fmla="*/ 1190002 w 6085020"/>
              <a:gd name="connsiteY28713" fmla="*/ 2018610 h 4885973"/>
              <a:gd name="connsiteX28714" fmla="*/ 1191333 w 6085020"/>
              <a:gd name="connsiteY28714" fmla="*/ 2018041 h 4885973"/>
              <a:gd name="connsiteX28715" fmla="*/ 1124778 w 6085020"/>
              <a:gd name="connsiteY28715" fmla="*/ 2001350 h 4885973"/>
              <a:gd name="connsiteX28716" fmla="*/ 482238 w 6085020"/>
              <a:gd name="connsiteY28716" fmla="*/ 1999454 h 4885973"/>
              <a:gd name="connsiteX28717" fmla="*/ 482238 w 6085020"/>
              <a:gd name="connsiteY28717" fmla="*/ 2008937 h 4885973"/>
              <a:gd name="connsiteX28718" fmla="*/ 489274 w 6085020"/>
              <a:gd name="connsiteY28718" fmla="*/ 1999454 h 4885973"/>
              <a:gd name="connsiteX28719" fmla="*/ 3250351 w 6085020"/>
              <a:gd name="connsiteY28719" fmla="*/ 1998695 h 4885973"/>
              <a:gd name="connsiteX28720" fmla="*/ 3251683 w 6085020"/>
              <a:gd name="connsiteY28720" fmla="*/ 2002488 h 4885973"/>
              <a:gd name="connsiteX28721" fmla="*/ 3250351 w 6085020"/>
              <a:gd name="connsiteY28721" fmla="*/ 1998695 h 4885973"/>
              <a:gd name="connsiteX28722" fmla="*/ 2684064 w 6085020"/>
              <a:gd name="connsiteY28722" fmla="*/ 1998695 h 4885973"/>
              <a:gd name="connsiteX28723" fmla="*/ 2684064 w 6085020"/>
              <a:gd name="connsiteY28723" fmla="*/ 2024679 h 4885973"/>
              <a:gd name="connsiteX28724" fmla="*/ 2704982 w 6085020"/>
              <a:gd name="connsiteY28724" fmla="*/ 2019369 h 4885973"/>
              <a:gd name="connsiteX28725" fmla="*/ 2684064 w 6085020"/>
              <a:gd name="connsiteY28725" fmla="*/ 1998695 h 4885973"/>
              <a:gd name="connsiteX28726" fmla="*/ 2181860 w 6085020"/>
              <a:gd name="connsiteY28726" fmla="*/ 1998316 h 4885973"/>
              <a:gd name="connsiteX28727" fmla="*/ 2181860 w 6085020"/>
              <a:gd name="connsiteY28727" fmla="*/ 1998316 h 4885973"/>
              <a:gd name="connsiteX28728" fmla="*/ 111622 w 6085020"/>
              <a:gd name="connsiteY28728" fmla="*/ 1998316 h 4885973"/>
              <a:gd name="connsiteX28729" fmla="*/ 111622 w 6085020"/>
              <a:gd name="connsiteY28729" fmla="*/ 1998695 h 4885973"/>
              <a:gd name="connsiteX28730" fmla="*/ 111817 w 6085020"/>
              <a:gd name="connsiteY28730" fmla="*/ 1998833 h 4885973"/>
              <a:gd name="connsiteX28731" fmla="*/ 116947 w 6085020"/>
              <a:gd name="connsiteY28731" fmla="*/ 2012423 h 4885973"/>
              <a:gd name="connsiteX28732" fmla="*/ 127405 w 6085020"/>
              <a:gd name="connsiteY28732" fmla="*/ 2008747 h 4885973"/>
              <a:gd name="connsiteX28733" fmla="*/ 119229 w 6085020"/>
              <a:gd name="connsiteY28733" fmla="*/ 2004077 h 4885973"/>
              <a:gd name="connsiteX28734" fmla="*/ 111817 w 6085020"/>
              <a:gd name="connsiteY28734" fmla="*/ 1998833 h 4885973"/>
              <a:gd name="connsiteX28735" fmla="*/ 3515430 w 6085020"/>
              <a:gd name="connsiteY28735" fmla="*/ 1998126 h 4885973"/>
              <a:gd name="connsiteX28736" fmla="*/ 3510296 w 6085020"/>
              <a:gd name="connsiteY28736" fmla="*/ 2013489 h 4885973"/>
              <a:gd name="connsiteX28737" fmla="*/ 3504781 w 6085020"/>
              <a:gd name="connsiteY28737" fmla="*/ 2011592 h 4885973"/>
              <a:gd name="connsiteX28738" fmla="*/ 3512007 w 6085020"/>
              <a:gd name="connsiteY28738" fmla="*/ 2014058 h 4885973"/>
              <a:gd name="connsiteX28739" fmla="*/ 3511247 w 6085020"/>
              <a:gd name="connsiteY28739" fmla="*/ 2013868 h 4885973"/>
              <a:gd name="connsiteX28740" fmla="*/ 3525889 w 6085020"/>
              <a:gd name="connsiteY28740" fmla="*/ 2013868 h 4885973"/>
              <a:gd name="connsiteX28741" fmla="*/ 3525889 w 6085020"/>
              <a:gd name="connsiteY28741" fmla="*/ 2003437 h 4885973"/>
              <a:gd name="connsiteX28742" fmla="*/ 3515430 w 6085020"/>
              <a:gd name="connsiteY28742" fmla="*/ 1998126 h 4885973"/>
              <a:gd name="connsiteX28743" fmla="*/ 3786404 w 6085020"/>
              <a:gd name="connsiteY28743" fmla="*/ 1997178 h 4885973"/>
              <a:gd name="connsiteX28744" fmla="*/ 3769860 w 6085020"/>
              <a:gd name="connsiteY28744" fmla="*/ 2006661 h 4885973"/>
              <a:gd name="connsiteX28745" fmla="*/ 3784293 w 6085020"/>
              <a:gd name="connsiteY28745" fmla="*/ 2004992 h 4885973"/>
              <a:gd name="connsiteX28746" fmla="*/ 3786404 w 6085020"/>
              <a:gd name="connsiteY28746" fmla="*/ 1997178 h 4885973"/>
              <a:gd name="connsiteX28747" fmla="*/ 1337563 w 6085020"/>
              <a:gd name="connsiteY28747" fmla="*/ 1997178 h 4885973"/>
              <a:gd name="connsiteX28748" fmla="*/ 1337183 w 6085020"/>
              <a:gd name="connsiteY28748" fmla="*/ 1997557 h 4885973"/>
              <a:gd name="connsiteX28749" fmla="*/ 1388525 w 6085020"/>
              <a:gd name="connsiteY28749" fmla="*/ 2072285 h 4885973"/>
              <a:gd name="connsiteX28750" fmla="*/ 1388145 w 6085020"/>
              <a:gd name="connsiteY28750" fmla="*/ 2072285 h 4885973"/>
              <a:gd name="connsiteX28751" fmla="*/ 1388145 w 6085020"/>
              <a:gd name="connsiteY28751" fmla="*/ 2082717 h 4885973"/>
              <a:gd name="connsiteX28752" fmla="*/ 1393470 w 6085020"/>
              <a:gd name="connsiteY28752" fmla="*/ 2088028 h 4885973"/>
              <a:gd name="connsiteX28753" fmla="*/ 1398604 w 6085020"/>
              <a:gd name="connsiteY28753" fmla="*/ 2082717 h 4885973"/>
              <a:gd name="connsiteX28754" fmla="*/ 1403928 w 6085020"/>
              <a:gd name="connsiteY28754" fmla="*/ 2093149 h 4885973"/>
              <a:gd name="connsiteX28755" fmla="*/ 1390237 w 6085020"/>
              <a:gd name="connsiteY28755" fmla="*/ 2072475 h 4885973"/>
              <a:gd name="connsiteX28756" fmla="*/ 1337563 w 6085020"/>
              <a:gd name="connsiteY28756" fmla="*/ 1997178 h 4885973"/>
              <a:gd name="connsiteX28757" fmla="*/ 1292886 w 6085020"/>
              <a:gd name="connsiteY28757" fmla="*/ 1996248 h 4885973"/>
              <a:gd name="connsiteX28758" fmla="*/ 1298581 w 6085020"/>
              <a:gd name="connsiteY28758" fmla="*/ 1999075 h 4885973"/>
              <a:gd name="connsiteX28759" fmla="*/ 1292886 w 6085020"/>
              <a:gd name="connsiteY28759" fmla="*/ 1996248 h 4885973"/>
              <a:gd name="connsiteX28760" fmla="*/ 3352276 w 6085020"/>
              <a:gd name="connsiteY28760" fmla="*/ 1996229 h 4885973"/>
              <a:gd name="connsiteX28761" fmla="*/ 3359502 w 6085020"/>
              <a:gd name="connsiteY28761" fmla="*/ 1998126 h 4885973"/>
              <a:gd name="connsiteX28762" fmla="*/ 3358171 w 6085020"/>
              <a:gd name="connsiteY28762" fmla="*/ 1998695 h 4885973"/>
              <a:gd name="connsiteX28763" fmla="*/ 3356269 w 6085020"/>
              <a:gd name="connsiteY28763" fmla="*/ 1996229 h 4885973"/>
              <a:gd name="connsiteX28764" fmla="*/ 3264804 w 6085020"/>
              <a:gd name="connsiteY28764" fmla="*/ 1996040 h 4885973"/>
              <a:gd name="connsiteX28765" fmla="*/ 3264613 w 6085020"/>
              <a:gd name="connsiteY28765" fmla="*/ 2000781 h 4885973"/>
              <a:gd name="connsiteX28766" fmla="*/ 3264804 w 6085020"/>
              <a:gd name="connsiteY28766" fmla="*/ 2000781 h 4885973"/>
              <a:gd name="connsiteX28767" fmla="*/ 3265944 w 6085020"/>
              <a:gd name="connsiteY28767" fmla="*/ 2000781 h 4885973"/>
              <a:gd name="connsiteX28768" fmla="*/ 3265944 w 6085020"/>
              <a:gd name="connsiteY28768" fmla="*/ 1997557 h 4885973"/>
              <a:gd name="connsiteX28769" fmla="*/ 3249971 w 6085020"/>
              <a:gd name="connsiteY28769" fmla="*/ 1995092 h 4885973"/>
              <a:gd name="connsiteX28770" fmla="*/ 3249971 w 6085020"/>
              <a:gd name="connsiteY28770" fmla="*/ 1997557 h 4885973"/>
              <a:gd name="connsiteX28771" fmla="*/ 3251683 w 6085020"/>
              <a:gd name="connsiteY28771" fmla="*/ 1995092 h 4885973"/>
              <a:gd name="connsiteX28772" fmla="*/ 3249971 w 6085020"/>
              <a:gd name="connsiteY28772" fmla="*/ 1995092 h 4885973"/>
              <a:gd name="connsiteX28773" fmla="*/ 3869883 w 6085020"/>
              <a:gd name="connsiteY28773" fmla="*/ 1994523 h 4885973"/>
              <a:gd name="connsiteX28774" fmla="*/ 3866270 w 6085020"/>
              <a:gd name="connsiteY28774" fmla="*/ 1995850 h 4885973"/>
              <a:gd name="connsiteX28775" fmla="*/ 3866270 w 6085020"/>
              <a:gd name="connsiteY28775" fmla="*/ 2001350 h 4885973"/>
              <a:gd name="connsiteX28776" fmla="*/ 3867981 w 6085020"/>
              <a:gd name="connsiteY28776" fmla="*/ 2001350 h 4885973"/>
              <a:gd name="connsiteX28777" fmla="*/ 3869122 w 6085020"/>
              <a:gd name="connsiteY28777" fmla="*/ 2001350 h 4885973"/>
              <a:gd name="connsiteX28778" fmla="*/ 3869883 w 6085020"/>
              <a:gd name="connsiteY28778" fmla="*/ 2002299 h 4885973"/>
              <a:gd name="connsiteX28779" fmla="*/ 3869883 w 6085020"/>
              <a:gd name="connsiteY28779" fmla="*/ 1998126 h 4885973"/>
              <a:gd name="connsiteX28780" fmla="*/ 3228674 w 6085020"/>
              <a:gd name="connsiteY28780" fmla="*/ 1994523 h 4885973"/>
              <a:gd name="connsiteX28781" fmla="*/ 3230385 w 6085020"/>
              <a:gd name="connsiteY28781" fmla="*/ 2002488 h 4885973"/>
              <a:gd name="connsiteX28782" fmla="*/ 3228674 w 6085020"/>
              <a:gd name="connsiteY28782" fmla="*/ 1994523 h 4885973"/>
              <a:gd name="connsiteX28783" fmla="*/ 278960 w 6085020"/>
              <a:gd name="connsiteY28783" fmla="*/ 1993574 h 4885973"/>
              <a:gd name="connsiteX28784" fmla="*/ 278960 w 6085020"/>
              <a:gd name="connsiteY28784" fmla="*/ 2004006 h 4885973"/>
              <a:gd name="connsiteX28785" fmla="*/ 289419 w 6085020"/>
              <a:gd name="connsiteY28785" fmla="*/ 2004006 h 4885973"/>
              <a:gd name="connsiteX28786" fmla="*/ 289419 w 6085020"/>
              <a:gd name="connsiteY28786" fmla="*/ 1993574 h 4885973"/>
              <a:gd name="connsiteX28787" fmla="*/ 544277 w 6085020"/>
              <a:gd name="connsiteY28787" fmla="*/ 1993385 h 4885973"/>
              <a:gd name="connsiteX28788" fmla="*/ 540806 w 6085020"/>
              <a:gd name="connsiteY28788" fmla="*/ 1999454 h 4885973"/>
              <a:gd name="connsiteX28789" fmla="*/ 549744 w 6085020"/>
              <a:gd name="connsiteY28789" fmla="*/ 1994712 h 4885973"/>
              <a:gd name="connsiteX28790" fmla="*/ 550314 w 6085020"/>
              <a:gd name="connsiteY28790" fmla="*/ 1994712 h 4885973"/>
              <a:gd name="connsiteX28791" fmla="*/ 544277 w 6085020"/>
              <a:gd name="connsiteY28791" fmla="*/ 1993385 h 4885973"/>
              <a:gd name="connsiteX28792" fmla="*/ 3918753 w 6085020"/>
              <a:gd name="connsiteY28792" fmla="*/ 1992816 h 4885973"/>
              <a:gd name="connsiteX28793" fmla="*/ 3918753 w 6085020"/>
              <a:gd name="connsiteY28793" fmla="*/ 1992816 h 4885973"/>
              <a:gd name="connsiteX28794" fmla="*/ 428136 w 6085020"/>
              <a:gd name="connsiteY28794" fmla="*/ 1992511 h 4885973"/>
              <a:gd name="connsiteX28795" fmla="*/ 430515 w 6085020"/>
              <a:gd name="connsiteY28795" fmla="*/ 2009127 h 4885973"/>
              <a:gd name="connsiteX28796" fmla="*/ 430515 w 6085020"/>
              <a:gd name="connsiteY28796" fmla="*/ 2008558 h 4885973"/>
              <a:gd name="connsiteX28797" fmla="*/ 435840 w 6085020"/>
              <a:gd name="connsiteY28797" fmla="*/ 1993005 h 4885973"/>
              <a:gd name="connsiteX28798" fmla="*/ 428136 w 6085020"/>
              <a:gd name="connsiteY28798" fmla="*/ 1992511 h 4885973"/>
              <a:gd name="connsiteX28799" fmla="*/ 2579858 w 6085020"/>
              <a:gd name="connsiteY28799" fmla="*/ 1991488 h 4885973"/>
              <a:gd name="connsiteX28800" fmla="*/ 2579591 w 6085020"/>
              <a:gd name="connsiteY28800" fmla="*/ 1992253 h 4885973"/>
              <a:gd name="connsiteX28801" fmla="*/ 2564361 w 6085020"/>
              <a:gd name="connsiteY28801" fmla="*/ 1992579 h 4885973"/>
              <a:gd name="connsiteX28802" fmla="*/ 2560843 w 6085020"/>
              <a:gd name="connsiteY28802" fmla="*/ 1999454 h 4885973"/>
              <a:gd name="connsiteX28803" fmla="*/ 2577690 w 6085020"/>
              <a:gd name="connsiteY28803" fmla="*/ 1997694 h 4885973"/>
              <a:gd name="connsiteX28804" fmla="*/ 2579591 w 6085020"/>
              <a:gd name="connsiteY28804" fmla="*/ 1992253 h 4885973"/>
              <a:gd name="connsiteX28805" fmla="*/ 2579858 w 6085020"/>
              <a:gd name="connsiteY28805" fmla="*/ 1992247 h 4885973"/>
              <a:gd name="connsiteX28806" fmla="*/ 3298842 w 6085020"/>
              <a:gd name="connsiteY28806" fmla="*/ 1991298 h 4885973"/>
              <a:gd name="connsiteX28807" fmla="*/ 3298842 w 6085020"/>
              <a:gd name="connsiteY28807" fmla="*/ 1996229 h 4885973"/>
              <a:gd name="connsiteX28808" fmla="*/ 3304736 w 6085020"/>
              <a:gd name="connsiteY28808" fmla="*/ 2000212 h 4885973"/>
              <a:gd name="connsiteX28809" fmla="*/ 3308159 w 6085020"/>
              <a:gd name="connsiteY28809" fmla="*/ 1996419 h 4885973"/>
              <a:gd name="connsiteX28810" fmla="*/ 3308159 w 6085020"/>
              <a:gd name="connsiteY28810" fmla="*/ 1994523 h 4885973"/>
              <a:gd name="connsiteX28811" fmla="*/ 3303405 w 6085020"/>
              <a:gd name="connsiteY28811" fmla="*/ 1992816 h 4885973"/>
              <a:gd name="connsiteX28812" fmla="*/ 3184747 w 6085020"/>
              <a:gd name="connsiteY28812" fmla="*/ 1990919 h 4885973"/>
              <a:gd name="connsiteX28813" fmla="*/ 3179043 w 6085020"/>
              <a:gd name="connsiteY28813" fmla="*/ 1995471 h 4885973"/>
              <a:gd name="connsiteX28814" fmla="*/ 3176951 w 6085020"/>
              <a:gd name="connsiteY28814" fmla="*/ 2004195 h 4885973"/>
              <a:gd name="connsiteX28815" fmla="*/ 3175620 w 6085020"/>
              <a:gd name="connsiteY28815" fmla="*/ 2010454 h 4885973"/>
              <a:gd name="connsiteX28816" fmla="*/ 3177522 w 6085020"/>
              <a:gd name="connsiteY28816" fmla="*/ 2006471 h 4885973"/>
              <a:gd name="connsiteX28817" fmla="*/ 3184747 w 6085020"/>
              <a:gd name="connsiteY28817" fmla="*/ 1991867 h 4885973"/>
              <a:gd name="connsiteX28818" fmla="*/ 3822153 w 6085020"/>
              <a:gd name="connsiteY28818" fmla="*/ 1990539 h 4885973"/>
              <a:gd name="connsiteX28819" fmla="*/ 3820062 w 6085020"/>
              <a:gd name="connsiteY28819" fmla="*/ 1993005 h 4885973"/>
              <a:gd name="connsiteX28820" fmla="*/ 3820062 w 6085020"/>
              <a:gd name="connsiteY28820" fmla="*/ 1994902 h 4885973"/>
              <a:gd name="connsiteX28821" fmla="*/ 3822534 w 6085020"/>
              <a:gd name="connsiteY28821" fmla="*/ 1994902 h 4885973"/>
              <a:gd name="connsiteX28822" fmla="*/ 3824435 w 6085020"/>
              <a:gd name="connsiteY28822" fmla="*/ 1991867 h 4885973"/>
              <a:gd name="connsiteX28823" fmla="*/ 3832802 w 6085020"/>
              <a:gd name="connsiteY28823" fmla="*/ 2005523 h 4885973"/>
              <a:gd name="connsiteX28824" fmla="*/ 3834894 w 6085020"/>
              <a:gd name="connsiteY28824" fmla="*/ 2005523 h 4885973"/>
              <a:gd name="connsiteX28825" fmla="*/ 3832992 w 6085020"/>
              <a:gd name="connsiteY28825" fmla="*/ 2001920 h 4885973"/>
              <a:gd name="connsiteX28826" fmla="*/ 3828809 w 6085020"/>
              <a:gd name="connsiteY28826" fmla="*/ 1994523 h 4885973"/>
              <a:gd name="connsiteX28827" fmla="*/ 3826717 w 6085020"/>
              <a:gd name="connsiteY28827" fmla="*/ 1990539 h 4885973"/>
              <a:gd name="connsiteX28828" fmla="*/ 3825006 w 6085020"/>
              <a:gd name="connsiteY28828" fmla="*/ 1990539 h 4885973"/>
              <a:gd name="connsiteX28829" fmla="*/ 3822153 w 6085020"/>
              <a:gd name="connsiteY28829" fmla="*/ 1990539 h 4885973"/>
              <a:gd name="connsiteX28830" fmla="*/ 3843641 w 6085020"/>
              <a:gd name="connsiteY28830" fmla="*/ 1989970 h 4885973"/>
              <a:gd name="connsiteX28831" fmla="*/ 3843071 w 6085020"/>
              <a:gd name="connsiteY28831" fmla="*/ 1990539 h 4885973"/>
              <a:gd name="connsiteX28832" fmla="*/ 3844500 w 6085020"/>
              <a:gd name="connsiteY28832" fmla="*/ 1991318 h 4885973"/>
              <a:gd name="connsiteX28833" fmla="*/ 3844972 w 6085020"/>
              <a:gd name="connsiteY28833" fmla="*/ 1992057 h 4885973"/>
              <a:gd name="connsiteX28834" fmla="*/ 3846493 w 6085020"/>
              <a:gd name="connsiteY28834" fmla="*/ 1994143 h 4885973"/>
              <a:gd name="connsiteX28835" fmla="*/ 3846493 w 6085020"/>
              <a:gd name="connsiteY28835" fmla="*/ 1993195 h 4885973"/>
              <a:gd name="connsiteX28836" fmla="*/ 3845162 w 6085020"/>
              <a:gd name="connsiteY28836" fmla="*/ 1991678 h 4885973"/>
              <a:gd name="connsiteX28837" fmla="*/ 3844500 w 6085020"/>
              <a:gd name="connsiteY28837" fmla="*/ 1991318 h 4885973"/>
              <a:gd name="connsiteX28838" fmla="*/ 2804814 w 6085020"/>
              <a:gd name="connsiteY28838" fmla="*/ 1989212 h 4885973"/>
              <a:gd name="connsiteX28839" fmla="*/ 2804814 w 6085020"/>
              <a:gd name="connsiteY28839" fmla="*/ 1999643 h 4885973"/>
              <a:gd name="connsiteX28840" fmla="*/ 2815082 w 6085020"/>
              <a:gd name="connsiteY28840" fmla="*/ 1999643 h 4885973"/>
              <a:gd name="connsiteX28841" fmla="*/ 2815082 w 6085020"/>
              <a:gd name="connsiteY28841" fmla="*/ 1989212 h 4885973"/>
              <a:gd name="connsiteX28842" fmla="*/ 743323 w 6085020"/>
              <a:gd name="connsiteY28842" fmla="*/ 1988833 h 4885973"/>
              <a:gd name="connsiteX28843" fmla="*/ 743323 w 6085020"/>
              <a:gd name="connsiteY28843" fmla="*/ 1988833 h 4885973"/>
              <a:gd name="connsiteX28844" fmla="*/ 399139 w 6085020"/>
              <a:gd name="connsiteY28844" fmla="*/ 1988643 h 4885973"/>
              <a:gd name="connsiteX28845" fmla="*/ 399139 w 6085020"/>
              <a:gd name="connsiteY28845" fmla="*/ 2000971 h 4885973"/>
              <a:gd name="connsiteX28846" fmla="*/ 395146 w 6085020"/>
              <a:gd name="connsiteY28846" fmla="*/ 1999833 h 4885973"/>
              <a:gd name="connsiteX28847" fmla="*/ 399900 w 6085020"/>
              <a:gd name="connsiteY28847" fmla="*/ 2016524 h 4885973"/>
              <a:gd name="connsiteX28848" fmla="*/ 402182 w 6085020"/>
              <a:gd name="connsiteY28848" fmla="*/ 2010265 h 4885973"/>
              <a:gd name="connsiteX28849" fmla="*/ 404464 w 6085020"/>
              <a:gd name="connsiteY28849" fmla="*/ 2029421 h 4885973"/>
              <a:gd name="connsiteX28850" fmla="*/ 418345 w 6085020"/>
              <a:gd name="connsiteY28850" fmla="*/ 2010454 h 4885973"/>
              <a:gd name="connsiteX28851" fmla="*/ 421388 w 6085020"/>
              <a:gd name="connsiteY28851" fmla="*/ 2011782 h 4885973"/>
              <a:gd name="connsiteX28852" fmla="*/ 418916 w 6085020"/>
              <a:gd name="connsiteY28852" fmla="*/ 1999833 h 4885973"/>
              <a:gd name="connsiteX28853" fmla="*/ 416824 w 6085020"/>
              <a:gd name="connsiteY28853" fmla="*/ 2005523 h 4885973"/>
              <a:gd name="connsiteX28854" fmla="*/ 399139 w 6085020"/>
              <a:gd name="connsiteY28854" fmla="*/ 1988643 h 4885973"/>
              <a:gd name="connsiteX28855" fmla="*/ 2427923 w 6085020"/>
              <a:gd name="connsiteY28855" fmla="*/ 1988264 h 4885973"/>
              <a:gd name="connsiteX28856" fmla="*/ 2428946 w 6085020"/>
              <a:gd name="connsiteY28856" fmla="*/ 1988926 h 4885973"/>
              <a:gd name="connsiteX28857" fmla="*/ 2430182 w 6085020"/>
              <a:gd name="connsiteY28857" fmla="*/ 2000402 h 4885973"/>
              <a:gd name="connsiteX28858" fmla="*/ 2439332 w 6085020"/>
              <a:gd name="connsiteY28858" fmla="*/ 2004006 h 4885973"/>
              <a:gd name="connsiteX28859" fmla="*/ 2436680 w 6085020"/>
              <a:gd name="connsiteY28859" fmla="*/ 1993930 h 4885973"/>
              <a:gd name="connsiteX28860" fmla="*/ 2428946 w 6085020"/>
              <a:gd name="connsiteY28860" fmla="*/ 1988926 h 4885973"/>
              <a:gd name="connsiteX28861" fmla="*/ 2428874 w 6085020"/>
              <a:gd name="connsiteY28861" fmla="*/ 1988264 h 4885973"/>
              <a:gd name="connsiteX28862" fmla="*/ 1774354 w 6085020"/>
              <a:gd name="connsiteY28862" fmla="*/ 1988264 h 4885973"/>
              <a:gd name="connsiteX28863" fmla="*/ 1774354 w 6085020"/>
              <a:gd name="connsiteY28863" fmla="*/ 1988264 h 4885973"/>
              <a:gd name="connsiteX28864" fmla="*/ 1507754 w 6085020"/>
              <a:gd name="connsiteY28864" fmla="*/ 1988264 h 4885973"/>
              <a:gd name="connsiteX28865" fmla="*/ 1508784 w 6085020"/>
              <a:gd name="connsiteY28865" fmla="*/ 1988953 h 4885973"/>
              <a:gd name="connsiteX28866" fmla="*/ 1518973 w 6085020"/>
              <a:gd name="connsiteY28866" fmla="*/ 2004575 h 4885973"/>
              <a:gd name="connsiteX28867" fmla="*/ 1516612 w 6085020"/>
              <a:gd name="connsiteY28867" fmla="*/ 1994193 h 4885973"/>
              <a:gd name="connsiteX28868" fmla="*/ 1508784 w 6085020"/>
              <a:gd name="connsiteY28868" fmla="*/ 1988953 h 4885973"/>
              <a:gd name="connsiteX28869" fmla="*/ 1508705 w 6085020"/>
              <a:gd name="connsiteY28869" fmla="*/ 1988833 h 4885973"/>
              <a:gd name="connsiteX28870" fmla="*/ 1795271 w 6085020"/>
              <a:gd name="connsiteY28870" fmla="*/ 1987884 h 4885973"/>
              <a:gd name="connsiteX28871" fmla="*/ 1795271 w 6085020"/>
              <a:gd name="connsiteY28871" fmla="*/ 1987884 h 4885973"/>
              <a:gd name="connsiteX28872" fmla="*/ 141096 w 6085020"/>
              <a:gd name="connsiteY28872" fmla="*/ 1987315 h 4885973"/>
              <a:gd name="connsiteX28873" fmla="*/ 129687 w 6085020"/>
              <a:gd name="connsiteY28873" fmla="*/ 1998885 h 4885973"/>
              <a:gd name="connsiteX28874" fmla="*/ 159922 w 6085020"/>
              <a:gd name="connsiteY28874" fmla="*/ 2029042 h 4885973"/>
              <a:gd name="connsiteX28875" fmla="*/ 167528 w 6085020"/>
              <a:gd name="connsiteY28875" fmla="*/ 2033783 h 4885973"/>
              <a:gd name="connsiteX28876" fmla="*/ 158781 w 6085020"/>
              <a:gd name="connsiteY28876" fmla="*/ 2045732 h 4885973"/>
              <a:gd name="connsiteX28877" fmla="*/ 174374 w 6085020"/>
              <a:gd name="connsiteY28877" fmla="*/ 2045732 h 4885973"/>
              <a:gd name="connsiteX28878" fmla="*/ 174374 w 6085020"/>
              <a:gd name="connsiteY28878" fmla="*/ 2037577 h 4885973"/>
              <a:gd name="connsiteX28879" fmla="*/ 190157 w 6085020"/>
              <a:gd name="connsiteY28879" fmla="*/ 2048388 h 4885973"/>
              <a:gd name="connsiteX28880" fmla="*/ 171141 w 6085020"/>
              <a:gd name="connsiteY28880" fmla="*/ 2018420 h 4885973"/>
              <a:gd name="connsiteX28881" fmla="*/ 161443 w 6085020"/>
              <a:gd name="connsiteY28881" fmla="*/ 2004954 h 4885973"/>
              <a:gd name="connsiteX28882" fmla="*/ 169049 w 6085020"/>
              <a:gd name="connsiteY28882" fmla="*/ 2004954 h 4885973"/>
              <a:gd name="connsiteX28883" fmla="*/ 169049 w 6085020"/>
              <a:gd name="connsiteY28883" fmla="*/ 1994523 h 4885973"/>
              <a:gd name="connsiteX28884" fmla="*/ 158781 w 6085020"/>
              <a:gd name="connsiteY28884" fmla="*/ 1994523 h 4885973"/>
              <a:gd name="connsiteX28885" fmla="*/ 158781 w 6085020"/>
              <a:gd name="connsiteY28885" fmla="*/ 2001350 h 4885973"/>
              <a:gd name="connsiteX28886" fmla="*/ 141096 w 6085020"/>
              <a:gd name="connsiteY28886" fmla="*/ 1987315 h 4885973"/>
              <a:gd name="connsiteX28887" fmla="*/ 3264233 w 6085020"/>
              <a:gd name="connsiteY28887" fmla="*/ 1985419 h 4885973"/>
              <a:gd name="connsiteX28888" fmla="*/ 3265374 w 6085020"/>
              <a:gd name="connsiteY28888" fmla="*/ 1988833 h 4885973"/>
              <a:gd name="connsiteX28889" fmla="*/ 3264891 w 6085020"/>
              <a:gd name="connsiteY28889" fmla="*/ 1988448 h 4885973"/>
              <a:gd name="connsiteX28890" fmla="*/ 3264804 w 6085020"/>
              <a:gd name="connsiteY28890" fmla="*/ 1988074 h 4885973"/>
              <a:gd name="connsiteX28891" fmla="*/ 3264423 w 6085020"/>
              <a:gd name="connsiteY28891" fmla="*/ 1988074 h 4885973"/>
              <a:gd name="connsiteX28892" fmla="*/ 3264891 w 6085020"/>
              <a:gd name="connsiteY28892" fmla="*/ 1988448 h 4885973"/>
              <a:gd name="connsiteX28893" fmla="*/ 3266705 w 6085020"/>
              <a:gd name="connsiteY28893" fmla="*/ 1996229 h 4885973"/>
              <a:gd name="connsiteX28894" fmla="*/ 3266705 w 6085020"/>
              <a:gd name="connsiteY28894" fmla="*/ 1991678 h 4885973"/>
              <a:gd name="connsiteX28895" fmla="*/ 3266705 w 6085020"/>
              <a:gd name="connsiteY28895" fmla="*/ 1985419 h 4885973"/>
              <a:gd name="connsiteX28896" fmla="*/ 3264233 w 6085020"/>
              <a:gd name="connsiteY28896" fmla="*/ 1985419 h 4885973"/>
              <a:gd name="connsiteX28897" fmla="*/ 1261049 w 6085020"/>
              <a:gd name="connsiteY28897" fmla="*/ 1985253 h 4885973"/>
              <a:gd name="connsiteX28898" fmla="*/ 1256879 w 6085020"/>
              <a:gd name="connsiteY28898" fmla="*/ 1998285 h 4885973"/>
              <a:gd name="connsiteX28899" fmla="*/ 1256747 w 6085020"/>
              <a:gd name="connsiteY28899" fmla="*/ 1998316 h 4885973"/>
              <a:gd name="connsiteX28900" fmla="*/ 1256747 w 6085020"/>
              <a:gd name="connsiteY28900" fmla="*/ 1998695 h 4885973"/>
              <a:gd name="connsiteX28901" fmla="*/ 1256879 w 6085020"/>
              <a:gd name="connsiteY28901" fmla="*/ 1998285 h 4885973"/>
              <a:gd name="connsiteX28902" fmla="*/ 1266507 w 6085020"/>
              <a:gd name="connsiteY28902" fmla="*/ 1996023 h 4885973"/>
              <a:gd name="connsiteX28903" fmla="*/ 1272340 w 6085020"/>
              <a:gd name="connsiteY28903" fmla="*/ 1987884 h 4885973"/>
              <a:gd name="connsiteX28904" fmla="*/ 1261049 w 6085020"/>
              <a:gd name="connsiteY28904" fmla="*/ 1985253 h 4885973"/>
              <a:gd name="connsiteX28905" fmla="*/ 3210799 w 6085020"/>
              <a:gd name="connsiteY28905" fmla="*/ 1984660 h 4885973"/>
              <a:gd name="connsiteX28906" fmla="*/ 3210799 w 6085020"/>
              <a:gd name="connsiteY28906" fmla="*/ 1989591 h 4885973"/>
              <a:gd name="connsiteX28907" fmla="*/ 3218215 w 6085020"/>
              <a:gd name="connsiteY28907" fmla="*/ 1988453 h 4885973"/>
              <a:gd name="connsiteX28908" fmla="*/ 3221067 w 6085020"/>
              <a:gd name="connsiteY28908" fmla="*/ 1989970 h 4885973"/>
              <a:gd name="connsiteX28909" fmla="*/ 3216694 w 6085020"/>
              <a:gd name="connsiteY28909" fmla="*/ 1984660 h 4885973"/>
              <a:gd name="connsiteX28910" fmla="*/ 3213651 w 6085020"/>
              <a:gd name="connsiteY28910" fmla="*/ 1984660 h 4885973"/>
              <a:gd name="connsiteX28911" fmla="*/ 3811505 w 6085020"/>
              <a:gd name="connsiteY28911" fmla="*/ 1984470 h 4885973"/>
              <a:gd name="connsiteX28912" fmla="*/ 3807511 w 6085020"/>
              <a:gd name="connsiteY28912" fmla="*/ 1986557 h 4885973"/>
              <a:gd name="connsiteX28913" fmla="*/ 3810554 w 6085020"/>
              <a:gd name="connsiteY28913" fmla="*/ 1988074 h 4885973"/>
              <a:gd name="connsiteX28914" fmla="*/ 3813786 w 6085020"/>
              <a:gd name="connsiteY28914" fmla="*/ 1988074 h 4885973"/>
              <a:gd name="connsiteX28915" fmla="*/ 3812836 w 6085020"/>
              <a:gd name="connsiteY28915" fmla="*/ 1985988 h 4885973"/>
              <a:gd name="connsiteX28916" fmla="*/ 2752140 w 6085020"/>
              <a:gd name="connsiteY28916" fmla="*/ 1983143 h 4885973"/>
              <a:gd name="connsiteX28917" fmla="*/ 2752521 w 6085020"/>
              <a:gd name="connsiteY28917" fmla="*/ 1984091 h 4885973"/>
              <a:gd name="connsiteX28918" fmla="*/ 2768114 w 6085020"/>
              <a:gd name="connsiteY28918" fmla="*/ 2004954 h 4885973"/>
              <a:gd name="connsiteX28919" fmla="*/ 2752140 w 6085020"/>
              <a:gd name="connsiteY28919" fmla="*/ 1983143 h 4885973"/>
              <a:gd name="connsiteX28920" fmla="*/ 598043 w 6085020"/>
              <a:gd name="connsiteY28920" fmla="*/ 1983143 h 4885973"/>
              <a:gd name="connsiteX28921" fmla="*/ 598043 w 6085020"/>
              <a:gd name="connsiteY28921" fmla="*/ 1993574 h 4885973"/>
              <a:gd name="connsiteX28922" fmla="*/ 608502 w 6085020"/>
              <a:gd name="connsiteY28922" fmla="*/ 1993574 h 4885973"/>
              <a:gd name="connsiteX28923" fmla="*/ 608502 w 6085020"/>
              <a:gd name="connsiteY28923" fmla="*/ 1983143 h 4885973"/>
              <a:gd name="connsiteX28924" fmla="*/ 2763740 w 6085020"/>
              <a:gd name="connsiteY28924" fmla="*/ 1982005 h 4885973"/>
              <a:gd name="connsiteX28925" fmla="*/ 2766022 w 6085020"/>
              <a:gd name="connsiteY28925" fmla="*/ 1989022 h 4885973"/>
              <a:gd name="connsiteX28926" fmla="*/ 2770776 w 6085020"/>
              <a:gd name="connsiteY28926" fmla="*/ 1982005 h 4885973"/>
              <a:gd name="connsiteX28927" fmla="*/ 2663147 w 6085020"/>
              <a:gd name="connsiteY28927" fmla="*/ 1982005 h 4885973"/>
              <a:gd name="connsiteX28928" fmla="*/ 2632152 w 6085020"/>
              <a:gd name="connsiteY28928" fmla="*/ 1991488 h 4885973"/>
              <a:gd name="connsiteX28929" fmla="*/ 2665619 w 6085020"/>
              <a:gd name="connsiteY28929" fmla="*/ 1996419 h 4885973"/>
              <a:gd name="connsiteX28930" fmla="*/ 2663147 w 6085020"/>
              <a:gd name="connsiteY28930" fmla="*/ 1982005 h 4885973"/>
              <a:gd name="connsiteX28931" fmla="*/ 934431 w 6085020"/>
              <a:gd name="connsiteY28931" fmla="*/ 1980298 h 4885973"/>
              <a:gd name="connsiteX28932" fmla="*/ 929677 w 6085020"/>
              <a:gd name="connsiteY28932" fmla="*/ 1999264 h 4885973"/>
              <a:gd name="connsiteX28933" fmla="*/ 984442 w 6085020"/>
              <a:gd name="connsiteY28933" fmla="*/ 2042129 h 4885973"/>
              <a:gd name="connsiteX28934" fmla="*/ 996232 w 6085020"/>
              <a:gd name="connsiteY28934" fmla="*/ 2008747 h 4885973"/>
              <a:gd name="connsiteX28935" fmla="*/ 965426 w 6085020"/>
              <a:gd name="connsiteY28935" fmla="*/ 2008747 h 4885973"/>
              <a:gd name="connsiteX28936" fmla="*/ 962384 w 6085020"/>
              <a:gd name="connsiteY28936" fmla="*/ 2000781 h 4885973"/>
              <a:gd name="connsiteX28937" fmla="*/ 957630 w 6085020"/>
              <a:gd name="connsiteY28937" fmla="*/ 1993384 h 4885973"/>
              <a:gd name="connsiteX28938" fmla="*/ 935382 w 6085020"/>
              <a:gd name="connsiteY28938" fmla="*/ 1980487 h 4885973"/>
              <a:gd name="connsiteX28939" fmla="*/ 3352085 w 6085020"/>
              <a:gd name="connsiteY28939" fmla="*/ 1980108 h 4885973"/>
              <a:gd name="connsiteX28940" fmla="*/ 3352085 w 6085020"/>
              <a:gd name="connsiteY28940" fmla="*/ 1983522 h 4885973"/>
              <a:gd name="connsiteX28941" fmla="*/ 3353417 w 6085020"/>
              <a:gd name="connsiteY28941" fmla="*/ 1982953 h 4885973"/>
              <a:gd name="connsiteX28942" fmla="*/ 3352085 w 6085020"/>
              <a:gd name="connsiteY28942" fmla="*/ 1980108 h 4885973"/>
              <a:gd name="connsiteX28943" fmla="*/ 4038172 w 6085020"/>
              <a:gd name="connsiteY28943" fmla="*/ 1978022 h 4885973"/>
              <a:gd name="connsiteX28944" fmla="*/ 4038172 w 6085020"/>
              <a:gd name="connsiteY28944" fmla="*/ 1980677 h 4885973"/>
              <a:gd name="connsiteX28945" fmla="*/ 4039502 w 6085020"/>
              <a:gd name="connsiteY28945" fmla="*/ 1980677 h 4885973"/>
              <a:gd name="connsiteX28946" fmla="*/ 4040834 w 6085020"/>
              <a:gd name="connsiteY28946" fmla="*/ 1980677 h 4885973"/>
              <a:gd name="connsiteX28947" fmla="*/ 4040834 w 6085020"/>
              <a:gd name="connsiteY28947" fmla="*/ 1979349 h 4885973"/>
              <a:gd name="connsiteX28948" fmla="*/ 4041024 w 6085020"/>
              <a:gd name="connsiteY28948" fmla="*/ 1978022 h 4885973"/>
              <a:gd name="connsiteX28949" fmla="*/ 4039502 w 6085020"/>
              <a:gd name="connsiteY28949" fmla="*/ 1978022 h 4885973"/>
              <a:gd name="connsiteX28950" fmla="*/ 3268226 w 6085020"/>
              <a:gd name="connsiteY28950" fmla="*/ 1977642 h 4885973"/>
              <a:gd name="connsiteX28951" fmla="*/ 3268607 w 6085020"/>
              <a:gd name="connsiteY28951" fmla="*/ 1982384 h 4885973"/>
              <a:gd name="connsiteX28952" fmla="*/ 3268607 w 6085020"/>
              <a:gd name="connsiteY28952" fmla="*/ 1977642 h 4885973"/>
              <a:gd name="connsiteX28953" fmla="*/ 2611805 w 6085020"/>
              <a:gd name="connsiteY28953" fmla="*/ 1977073 h 4885973"/>
              <a:gd name="connsiteX28954" fmla="*/ 2611805 w 6085020"/>
              <a:gd name="connsiteY28954" fmla="*/ 1977073 h 4885973"/>
              <a:gd name="connsiteX28955" fmla="*/ 4016874 w 6085020"/>
              <a:gd name="connsiteY28955" fmla="*/ 1975366 h 4885973"/>
              <a:gd name="connsiteX28956" fmla="*/ 4016874 w 6085020"/>
              <a:gd name="connsiteY28956" fmla="*/ 1976694 h 4885973"/>
              <a:gd name="connsiteX28957" fmla="*/ 4019156 w 6085020"/>
              <a:gd name="connsiteY28957" fmla="*/ 1978211 h 4885973"/>
              <a:gd name="connsiteX28958" fmla="*/ 4022388 w 6085020"/>
              <a:gd name="connsiteY28958" fmla="*/ 1980298 h 4885973"/>
              <a:gd name="connsiteX28959" fmla="*/ 4023529 w 6085020"/>
              <a:gd name="connsiteY28959" fmla="*/ 1981815 h 4885973"/>
              <a:gd name="connsiteX28960" fmla="*/ 4023529 w 6085020"/>
              <a:gd name="connsiteY28960" fmla="*/ 1976694 h 4885973"/>
              <a:gd name="connsiteX28961" fmla="*/ 4023339 w 6085020"/>
              <a:gd name="connsiteY28961" fmla="*/ 1975366 h 4885973"/>
              <a:gd name="connsiteX28962" fmla="*/ 4020677 w 6085020"/>
              <a:gd name="connsiteY28962" fmla="*/ 1975366 h 4885973"/>
              <a:gd name="connsiteX28963" fmla="*/ 4016874 w 6085020"/>
              <a:gd name="connsiteY28963" fmla="*/ 1975366 h 4885973"/>
              <a:gd name="connsiteX28964" fmla="*/ 952306 w 6085020"/>
              <a:gd name="connsiteY28964" fmla="*/ 1975366 h 4885973"/>
              <a:gd name="connsiteX28965" fmla="*/ 951925 w 6085020"/>
              <a:gd name="connsiteY28965" fmla="*/ 1975746 h 4885973"/>
              <a:gd name="connsiteX28966" fmla="*/ 954151 w 6085020"/>
              <a:gd name="connsiteY28966" fmla="*/ 1976127 h 4885973"/>
              <a:gd name="connsiteX28967" fmla="*/ 990720 w 6085020"/>
              <a:gd name="connsiteY28967" fmla="*/ 1991208 h 4885973"/>
              <a:gd name="connsiteX28968" fmla="*/ 1032172 w 6085020"/>
              <a:gd name="connsiteY28968" fmla="*/ 1994333 h 4885973"/>
              <a:gd name="connsiteX28969" fmla="*/ 1032172 w 6085020"/>
              <a:gd name="connsiteY28969" fmla="*/ 1998695 h 4885973"/>
              <a:gd name="connsiteX28970" fmla="*/ 1042630 w 6085020"/>
              <a:gd name="connsiteY28970" fmla="*/ 1998695 h 4885973"/>
              <a:gd name="connsiteX28971" fmla="*/ 1042630 w 6085020"/>
              <a:gd name="connsiteY28971" fmla="*/ 1991488 h 4885973"/>
              <a:gd name="connsiteX28972" fmla="*/ 1042630 w 6085020"/>
              <a:gd name="connsiteY28972" fmla="*/ 1990350 h 4885973"/>
              <a:gd name="connsiteX28973" fmla="*/ 1037306 w 6085020"/>
              <a:gd name="connsiteY28973" fmla="*/ 1990350 h 4885973"/>
              <a:gd name="connsiteX28974" fmla="*/ 954151 w 6085020"/>
              <a:gd name="connsiteY28974" fmla="*/ 1976127 h 4885973"/>
              <a:gd name="connsiteX28975" fmla="*/ 373658 w 6085020"/>
              <a:gd name="connsiteY28975" fmla="*/ 1974987 h 4885973"/>
              <a:gd name="connsiteX28976" fmla="*/ 373658 w 6085020"/>
              <a:gd name="connsiteY28976" fmla="*/ 1974987 h 4885973"/>
              <a:gd name="connsiteX28977" fmla="*/ 1760045 w 6085020"/>
              <a:gd name="connsiteY28977" fmla="*/ 1973944 h 4885973"/>
              <a:gd name="connsiteX28978" fmla="*/ 1753437 w 6085020"/>
              <a:gd name="connsiteY28978" fmla="*/ 1988264 h 4885973"/>
              <a:gd name="connsiteX28979" fmla="*/ 1774354 w 6085020"/>
              <a:gd name="connsiteY28979" fmla="*/ 1977832 h 4885973"/>
              <a:gd name="connsiteX28980" fmla="*/ 1760045 w 6085020"/>
              <a:gd name="connsiteY28980" fmla="*/ 1973944 h 4885973"/>
              <a:gd name="connsiteX28981" fmla="*/ 2936970 w 6085020"/>
              <a:gd name="connsiteY28981" fmla="*/ 1973843 h 4885973"/>
              <a:gd name="connsiteX28982" fmla="*/ 2929937 w 6085020"/>
              <a:gd name="connsiteY28982" fmla="*/ 1987125 h 4885973"/>
              <a:gd name="connsiteX28983" fmla="*/ 2936970 w 6085020"/>
              <a:gd name="connsiteY28983" fmla="*/ 1973843 h 4885973"/>
              <a:gd name="connsiteX28984" fmla="*/ 39081 w 6085020"/>
              <a:gd name="connsiteY28984" fmla="*/ 1973479 h 4885973"/>
              <a:gd name="connsiteX28985" fmla="*/ 48680 w 6085020"/>
              <a:gd name="connsiteY28985" fmla="*/ 1977453 h 4885973"/>
              <a:gd name="connsiteX28986" fmla="*/ 39081 w 6085020"/>
              <a:gd name="connsiteY28986" fmla="*/ 1973479 h 4885973"/>
              <a:gd name="connsiteX28987" fmla="*/ 3886236 w 6085020"/>
              <a:gd name="connsiteY28987" fmla="*/ 1973090 h 4885973"/>
              <a:gd name="connsiteX28988" fmla="*/ 3879390 w 6085020"/>
              <a:gd name="connsiteY28988" fmla="*/ 1975366 h 4885973"/>
              <a:gd name="connsiteX28989" fmla="*/ 3879390 w 6085020"/>
              <a:gd name="connsiteY28989" fmla="*/ 1978211 h 4885973"/>
              <a:gd name="connsiteX28990" fmla="*/ 3882623 w 6085020"/>
              <a:gd name="connsiteY28990" fmla="*/ 1978211 h 4885973"/>
              <a:gd name="connsiteX28991" fmla="*/ 3891751 w 6085020"/>
              <a:gd name="connsiteY28991" fmla="*/ 1982953 h 4885973"/>
              <a:gd name="connsiteX28992" fmla="*/ 3891751 w 6085020"/>
              <a:gd name="connsiteY28992" fmla="*/ 1987315 h 4885973"/>
              <a:gd name="connsiteX28993" fmla="*/ 3891751 w 6085020"/>
              <a:gd name="connsiteY28993" fmla="*/ 1991678 h 4885973"/>
              <a:gd name="connsiteX28994" fmla="*/ 3894983 w 6085020"/>
              <a:gd name="connsiteY28994" fmla="*/ 1995281 h 4885973"/>
              <a:gd name="connsiteX28995" fmla="*/ 3898216 w 6085020"/>
              <a:gd name="connsiteY28995" fmla="*/ 1999075 h 4885973"/>
              <a:gd name="connsiteX28996" fmla="*/ 3898216 w 6085020"/>
              <a:gd name="connsiteY28996" fmla="*/ 2002488 h 4885973"/>
              <a:gd name="connsiteX28997" fmla="*/ 3897265 w 6085020"/>
              <a:gd name="connsiteY28997" fmla="*/ 2006092 h 4885973"/>
              <a:gd name="connsiteX28998" fmla="*/ 3899547 w 6085020"/>
              <a:gd name="connsiteY28998" fmla="*/ 2006092 h 4885973"/>
              <a:gd name="connsiteX28999" fmla="*/ 3900498 w 6085020"/>
              <a:gd name="connsiteY28999" fmla="*/ 2004954 h 4885973"/>
              <a:gd name="connsiteX29000" fmla="*/ 3900498 w 6085020"/>
              <a:gd name="connsiteY29000" fmla="*/ 2003816 h 4885973"/>
              <a:gd name="connsiteX29001" fmla="*/ 3898977 w 6085020"/>
              <a:gd name="connsiteY29001" fmla="*/ 1999264 h 4885973"/>
              <a:gd name="connsiteX29002" fmla="*/ 3900498 w 6085020"/>
              <a:gd name="connsiteY29002" fmla="*/ 1997936 h 4885973"/>
              <a:gd name="connsiteX29003" fmla="*/ 3902400 w 6085020"/>
              <a:gd name="connsiteY29003" fmla="*/ 1997367 h 4885973"/>
              <a:gd name="connsiteX29004" fmla="*/ 3900308 w 6085020"/>
              <a:gd name="connsiteY29004" fmla="*/ 1993384 h 4885973"/>
              <a:gd name="connsiteX29005" fmla="*/ 3897075 w 6085020"/>
              <a:gd name="connsiteY29005" fmla="*/ 1988453 h 4885973"/>
              <a:gd name="connsiteX29006" fmla="*/ 3894603 w 6085020"/>
              <a:gd name="connsiteY29006" fmla="*/ 1982384 h 4885973"/>
              <a:gd name="connsiteX29007" fmla="*/ 3893272 w 6085020"/>
              <a:gd name="connsiteY29007" fmla="*/ 1977263 h 4885973"/>
              <a:gd name="connsiteX29008" fmla="*/ 3889089 w 6085020"/>
              <a:gd name="connsiteY29008" fmla="*/ 1977263 h 4885973"/>
              <a:gd name="connsiteX29009" fmla="*/ 3887567 w 6085020"/>
              <a:gd name="connsiteY29009" fmla="*/ 1975177 h 4885973"/>
              <a:gd name="connsiteX29010" fmla="*/ 3982836 w 6085020"/>
              <a:gd name="connsiteY29010" fmla="*/ 1972711 h 4885973"/>
              <a:gd name="connsiteX29011" fmla="*/ 3981695 w 6085020"/>
              <a:gd name="connsiteY29011" fmla="*/ 1974228 h 4885973"/>
              <a:gd name="connsiteX29012" fmla="*/ 3989491 w 6085020"/>
              <a:gd name="connsiteY29012" fmla="*/ 1975746 h 4885973"/>
              <a:gd name="connsiteX29013" fmla="*/ 3996908 w 6085020"/>
              <a:gd name="connsiteY29013" fmla="*/ 1975746 h 4885973"/>
              <a:gd name="connsiteX29014" fmla="*/ 3996908 w 6085020"/>
              <a:gd name="connsiteY29014" fmla="*/ 1978591 h 4885973"/>
              <a:gd name="connsiteX29015" fmla="*/ 3998999 w 6085020"/>
              <a:gd name="connsiteY29015" fmla="*/ 1978591 h 4885973"/>
              <a:gd name="connsiteX29016" fmla="*/ 4003183 w 6085020"/>
              <a:gd name="connsiteY29016" fmla="*/ 1978591 h 4885973"/>
              <a:gd name="connsiteX29017" fmla="*/ 4005084 w 6085020"/>
              <a:gd name="connsiteY29017" fmla="*/ 1978591 h 4885973"/>
              <a:gd name="connsiteX29018" fmla="*/ 4007556 w 6085020"/>
              <a:gd name="connsiteY29018" fmla="*/ 1981246 h 4885973"/>
              <a:gd name="connsiteX29019" fmla="*/ 4010789 w 6085020"/>
              <a:gd name="connsiteY29019" fmla="*/ 1981625 h 4885973"/>
              <a:gd name="connsiteX29020" fmla="*/ 4009458 w 6085020"/>
              <a:gd name="connsiteY29020" fmla="*/ 1977263 h 4885973"/>
              <a:gd name="connsiteX29021" fmla="*/ 4008127 w 6085020"/>
              <a:gd name="connsiteY29021" fmla="*/ 1972711 h 4885973"/>
              <a:gd name="connsiteX29022" fmla="*/ 4002422 w 6085020"/>
              <a:gd name="connsiteY29022" fmla="*/ 1972711 h 4885973"/>
              <a:gd name="connsiteX29023" fmla="*/ 3994816 w 6085020"/>
              <a:gd name="connsiteY29023" fmla="*/ 1972711 h 4885973"/>
              <a:gd name="connsiteX29024" fmla="*/ 3988731 w 6085020"/>
              <a:gd name="connsiteY29024" fmla="*/ 1972711 h 4885973"/>
              <a:gd name="connsiteX29025" fmla="*/ 3982836 w 6085020"/>
              <a:gd name="connsiteY29025" fmla="*/ 1972711 h 4885973"/>
              <a:gd name="connsiteX29026" fmla="*/ 96029 w 6085020"/>
              <a:gd name="connsiteY29026" fmla="*/ 1972521 h 4885973"/>
              <a:gd name="connsiteX29027" fmla="*/ 80246 w 6085020"/>
              <a:gd name="connsiteY29027" fmla="*/ 2003816 h 4885973"/>
              <a:gd name="connsiteX29028" fmla="*/ 96029 w 6085020"/>
              <a:gd name="connsiteY29028" fmla="*/ 1972521 h 4885973"/>
              <a:gd name="connsiteX29029" fmla="*/ 3807511 w 6085020"/>
              <a:gd name="connsiteY29029" fmla="*/ 1971573 h 4885973"/>
              <a:gd name="connsiteX29030" fmla="*/ 3807511 w 6085020"/>
              <a:gd name="connsiteY29030" fmla="*/ 1972521 h 4885973"/>
              <a:gd name="connsiteX29031" fmla="*/ 3807511 w 6085020"/>
              <a:gd name="connsiteY29031" fmla="*/ 1973090 h 4885973"/>
              <a:gd name="connsiteX29032" fmla="*/ 3809032 w 6085020"/>
              <a:gd name="connsiteY29032" fmla="*/ 1973090 h 4885973"/>
              <a:gd name="connsiteX29033" fmla="*/ 3809223 w 6085020"/>
              <a:gd name="connsiteY29033" fmla="*/ 1971763 h 4885973"/>
              <a:gd name="connsiteX29034" fmla="*/ 3809032 w 6085020"/>
              <a:gd name="connsiteY29034" fmla="*/ 1971573 h 4885973"/>
              <a:gd name="connsiteX29035" fmla="*/ 3807511 w 6085020"/>
              <a:gd name="connsiteY29035" fmla="*/ 1971573 h 4885973"/>
              <a:gd name="connsiteX29036" fmla="*/ 1956566 w 6085020"/>
              <a:gd name="connsiteY29036" fmla="*/ 1970990 h 4885973"/>
              <a:gd name="connsiteX29037" fmla="*/ 1967743 w 6085020"/>
              <a:gd name="connsiteY29037" fmla="*/ 1978591 h 4885973"/>
              <a:gd name="connsiteX29038" fmla="*/ 1956566 w 6085020"/>
              <a:gd name="connsiteY29038" fmla="*/ 1970990 h 4885973"/>
              <a:gd name="connsiteX29039" fmla="*/ 1539510 w 6085020"/>
              <a:gd name="connsiteY29039" fmla="*/ 1967780 h 4885973"/>
              <a:gd name="connsiteX29040" fmla="*/ 1539510 w 6085020"/>
              <a:gd name="connsiteY29040" fmla="*/ 1967780 h 4885973"/>
              <a:gd name="connsiteX29041" fmla="*/ 1931614 w 6085020"/>
              <a:gd name="connsiteY29041" fmla="*/ 1967400 h 4885973"/>
              <a:gd name="connsiteX29042" fmla="*/ 1920585 w 6085020"/>
              <a:gd name="connsiteY29042" fmla="*/ 1983143 h 4885973"/>
              <a:gd name="connsiteX29043" fmla="*/ 1921155 w 6085020"/>
              <a:gd name="connsiteY29043" fmla="*/ 1983143 h 4885973"/>
              <a:gd name="connsiteX29044" fmla="*/ 1931614 w 6085020"/>
              <a:gd name="connsiteY29044" fmla="*/ 1967400 h 4885973"/>
              <a:gd name="connsiteX29045" fmla="*/ 482238 w 6085020"/>
              <a:gd name="connsiteY29045" fmla="*/ 1967400 h 4885973"/>
              <a:gd name="connsiteX29046" fmla="*/ 482238 w 6085020"/>
              <a:gd name="connsiteY29046" fmla="*/ 1967400 h 4885973"/>
              <a:gd name="connsiteX29047" fmla="*/ 273255 w 6085020"/>
              <a:gd name="connsiteY29047" fmla="*/ 1967400 h 4885973"/>
              <a:gd name="connsiteX29048" fmla="*/ 258043 w 6085020"/>
              <a:gd name="connsiteY29048" fmla="*/ 1972521 h 4885973"/>
              <a:gd name="connsiteX29049" fmla="*/ 257663 w 6085020"/>
              <a:gd name="connsiteY29049" fmla="*/ 1972711 h 4885973"/>
              <a:gd name="connsiteX29050" fmla="*/ 273255 w 6085020"/>
              <a:gd name="connsiteY29050" fmla="*/ 1967400 h 4885973"/>
              <a:gd name="connsiteX29051" fmla="*/ 3977321 w 6085020"/>
              <a:gd name="connsiteY29051" fmla="*/ 1967211 h 4885973"/>
              <a:gd name="connsiteX29052" fmla="*/ 3977455 w 6085020"/>
              <a:gd name="connsiteY29052" fmla="*/ 1967362 h 4885973"/>
              <a:gd name="connsiteX29053" fmla="*/ 3977450 w 6085020"/>
              <a:gd name="connsiteY29053" fmla="*/ 1967394 h 4885973"/>
              <a:gd name="connsiteX29054" fmla="*/ 3976199 w 6085020"/>
              <a:gd name="connsiteY29054" fmla="*/ 1967381 h 4885973"/>
              <a:gd name="connsiteX29055" fmla="*/ 3976180 w 6085020"/>
              <a:gd name="connsiteY29055" fmla="*/ 1967400 h 4885973"/>
              <a:gd name="connsiteX29056" fmla="*/ 3975039 w 6085020"/>
              <a:gd name="connsiteY29056" fmla="*/ 1969487 h 4885973"/>
              <a:gd name="connsiteX29057" fmla="*/ 3977131 w 6085020"/>
              <a:gd name="connsiteY29057" fmla="*/ 1969487 h 4885973"/>
              <a:gd name="connsiteX29058" fmla="*/ 3977450 w 6085020"/>
              <a:gd name="connsiteY29058" fmla="*/ 1967394 h 4885973"/>
              <a:gd name="connsiteX29059" fmla="*/ 3978082 w 6085020"/>
              <a:gd name="connsiteY29059" fmla="*/ 1967400 h 4885973"/>
              <a:gd name="connsiteX29060" fmla="*/ 4024861 w 6085020"/>
              <a:gd name="connsiteY29060" fmla="*/ 1967021 h 4885973"/>
              <a:gd name="connsiteX29061" fmla="*/ 4024861 w 6085020"/>
              <a:gd name="connsiteY29061" fmla="*/ 1967377 h 4885973"/>
              <a:gd name="connsiteX29062" fmla="*/ 4022769 w 6085020"/>
              <a:gd name="connsiteY29062" fmla="*/ 1968159 h 4885973"/>
              <a:gd name="connsiteX29063" fmla="*/ 4023720 w 6085020"/>
              <a:gd name="connsiteY29063" fmla="*/ 1968159 h 4885973"/>
              <a:gd name="connsiteX29064" fmla="*/ 4024861 w 6085020"/>
              <a:gd name="connsiteY29064" fmla="*/ 1968159 h 4885973"/>
              <a:gd name="connsiteX29065" fmla="*/ 4024861 w 6085020"/>
              <a:gd name="connsiteY29065" fmla="*/ 1967377 h 4885973"/>
              <a:gd name="connsiteX29066" fmla="*/ 4025811 w 6085020"/>
              <a:gd name="connsiteY29066" fmla="*/ 1967021 h 4885973"/>
              <a:gd name="connsiteX29067" fmla="*/ 1261881 w 6085020"/>
              <a:gd name="connsiteY29067" fmla="*/ 1967021 h 4885973"/>
              <a:gd name="connsiteX29068" fmla="*/ 1261881 w 6085020"/>
              <a:gd name="connsiteY29068" fmla="*/ 1967021 h 4885973"/>
              <a:gd name="connsiteX29069" fmla="*/ 1340416 w 6085020"/>
              <a:gd name="connsiteY29069" fmla="*/ 1966831 h 4885973"/>
              <a:gd name="connsiteX29070" fmla="*/ 1335091 w 6085020"/>
              <a:gd name="connsiteY29070" fmla="*/ 1972142 h 4885973"/>
              <a:gd name="connsiteX29071" fmla="*/ 1335091 w 6085020"/>
              <a:gd name="connsiteY29071" fmla="*/ 1982574 h 4885973"/>
              <a:gd name="connsiteX29072" fmla="*/ 1340416 w 6085020"/>
              <a:gd name="connsiteY29072" fmla="*/ 1967400 h 4885973"/>
              <a:gd name="connsiteX29073" fmla="*/ 1864108 w 6085020"/>
              <a:gd name="connsiteY29073" fmla="*/ 1966452 h 4885973"/>
              <a:gd name="connsiteX29074" fmla="*/ 1858023 w 6085020"/>
              <a:gd name="connsiteY29074" fmla="*/ 1983143 h 4885973"/>
              <a:gd name="connsiteX29075" fmla="*/ 1858974 w 6085020"/>
              <a:gd name="connsiteY29075" fmla="*/ 1982194 h 4885973"/>
              <a:gd name="connsiteX29076" fmla="*/ 1864108 w 6085020"/>
              <a:gd name="connsiteY29076" fmla="*/ 1966452 h 4885973"/>
              <a:gd name="connsiteX29077" fmla="*/ 299117 w 6085020"/>
              <a:gd name="connsiteY29077" fmla="*/ 1963607 h 4885973"/>
              <a:gd name="connsiteX29078" fmla="*/ 289419 w 6085020"/>
              <a:gd name="connsiteY29078" fmla="*/ 1988264 h 4885973"/>
              <a:gd name="connsiteX29079" fmla="*/ 288658 w 6085020"/>
              <a:gd name="connsiteY29079" fmla="*/ 1989591 h 4885973"/>
              <a:gd name="connsiteX29080" fmla="*/ 299117 w 6085020"/>
              <a:gd name="connsiteY29080" fmla="*/ 1963607 h 4885973"/>
              <a:gd name="connsiteX29081" fmla="*/ 3830710 w 6085020"/>
              <a:gd name="connsiteY29081" fmla="*/ 1963417 h 4885973"/>
              <a:gd name="connsiteX29082" fmla="*/ 3827478 w 6085020"/>
              <a:gd name="connsiteY29082" fmla="*/ 1965124 h 4885973"/>
              <a:gd name="connsiteX29083" fmla="*/ 3829759 w 6085020"/>
              <a:gd name="connsiteY29083" fmla="*/ 1967400 h 4885973"/>
              <a:gd name="connsiteX29084" fmla="*/ 3834894 w 6085020"/>
              <a:gd name="connsiteY29084" fmla="*/ 1971194 h 4885973"/>
              <a:gd name="connsiteX29085" fmla="*/ 3837746 w 6085020"/>
              <a:gd name="connsiteY29085" fmla="*/ 1972521 h 4885973"/>
              <a:gd name="connsiteX29086" fmla="*/ 3837746 w 6085020"/>
              <a:gd name="connsiteY29086" fmla="*/ 1975556 h 4885973"/>
              <a:gd name="connsiteX29087" fmla="*/ 3837746 w 6085020"/>
              <a:gd name="connsiteY29087" fmla="*/ 1978401 h 4885973"/>
              <a:gd name="connsiteX29088" fmla="*/ 3842310 w 6085020"/>
              <a:gd name="connsiteY29088" fmla="*/ 1977073 h 4885973"/>
              <a:gd name="connsiteX29089" fmla="*/ 3842310 w 6085020"/>
              <a:gd name="connsiteY29089" fmla="*/ 1975746 h 4885973"/>
              <a:gd name="connsiteX29090" fmla="*/ 3838697 w 6085020"/>
              <a:gd name="connsiteY29090" fmla="*/ 1971004 h 4885973"/>
              <a:gd name="connsiteX29091" fmla="*/ 3835655 w 6085020"/>
              <a:gd name="connsiteY29091" fmla="*/ 1967590 h 4885973"/>
              <a:gd name="connsiteX29092" fmla="*/ 3833372 w 6085020"/>
              <a:gd name="connsiteY29092" fmla="*/ 1967590 h 4885973"/>
              <a:gd name="connsiteX29093" fmla="*/ 3198629 w 6085020"/>
              <a:gd name="connsiteY29093" fmla="*/ 1962659 h 4885973"/>
              <a:gd name="connsiteX29094" fmla="*/ 3199199 w 6085020"/>
              <a:gd name="connsiteY29094" fmla="*/ 1970435 h 4885973"/>
              <a:gd name="connsiteX29095" fmla="*/ 3199960 w 6085020"/>
              <a:gd name="connsiteY29095" fmla="*/ 1969676 h 4885973"/>
              <a:gd name="connsiteX29096" fmla="*/ 3198629 w 6085020"/>
              <a:gd name="connsiteY29096" fmla="*/ 1962659 h 4885973"/>
              <a:gd name="connsiteX29097" fmla="*/ 2773058 w 6085020"/>
              <a:gd name="connsiteY29097" fmla="*/ 1962279 h 4885973"/>
              <a:gd name="connsiteX29098" fmla="*/ 2773438 w 6085020"/>
              <a:gd name="connsiteY29098" fmla="*/ 1963228 h 4885973"/>
              <a:gd name="connsiteX29099" fmla="*/ 2768114 w 6085020"/>
              <a:gd name="connsiteY29099" fmla="*/ 1968349 h 4885973"/>
              <a:gd name="connsiteX29100" fmla="*/ 2768114 w 6085020"/>
              <a:gd name="connsiteY29100" fmla="*/ 1978780 h 4885973"/>
              <a:gd name="connsiteX29101" fmla="*/ 2773058 w 6085020"/>
              <a:gd name="connsiteY29101" fmla="*/ 1962279 h 4885973"/>
              <a:gd name="connsiteX29102" fmla="*/ 3354177 w 6085020"/>
              <a:gd name="connsiteY29102" fmla="*/ 1962090 h 4885973"/>
              <a:gd name="connsiteX29103" fmla="*/ 3352846 w 6085020"/>
              <a:gd name="connsiteY29103" fmla="*/ 1962659 h 4885973"/>
              <a:gd name="connsiteX29104" fmla="*/ 3352846 w 6085020"/>
              <a:gd name="connsiteY29104" fmla="*/ 1966642 h 4885973"/>
              <a:gd name="connsiteX29105" fmla="*/ 3354177 w 6085020"/>
              <a:gd name="connsiteY29105" fmla="*/ 1962090 h 4885973"/>
              <a:gd name="connsiteX29106" fmla="*/ 1643336 w 6085020"/>
              <a:gd name="connsiteY29106" fmla="*/ 1962090 h 4885973"/>
              <a:gd name="connsiteX29107" fmla="*/ 1643336 w 6085020"/>
              <a:gd name="connsiteY29107" fmla="*/ 1962090 h 4885973"/>
              <a:gd name="connsiteX29108" fmla="*/ 990337 w 6085020"/>
              <a:gd name="connsiteY29108" fmla="*/ 1961900 h 4885973"/>
              <a:gd name="connsiteX29109" fmla="*/ 990337 w 6085020"/>
              <a:gd name="connsiteY29109" fmla="*/ 1961900 h 4885973"/>
              <a:gd name="connsiteX29110" fmla="*/ 3568294 w 6085020"/>
              <a:gd name="connsiteY29110" fmla="*/ 1961710 h 4885973"/>
              <a:gd name="connsiteX29111" fmla="*/ 3585087 w 6085020"/>
              <a:gd name="connsiteY29111" fmla="*/ 1991183 h 4885973"/>
              <a:gd name="connsiteX29112" fmla="*/ 3593434 w 6085020"/>
              <a:gd name="connsiteY29112" fmla="*/ 1987190 h 4885973"/>
              <a:gd name="connsiteX29113" fmla="*/ 3594536 w 6085020"/>
              <a:gd name="connsiteY29113" fmla="*/ 1987695 h 4885973"/>
              <a:gd name="connsiteX29114" fmla="*/ 3593965 w 6085020"/>
              <a:gd name="connsiteY29114" fmla="*/ 1986936 h 4885973"/>
              <a:gd name="connsiteX29115" fmla="*/ 3593434 w 6085020"/>
              <a:gd name="connsiteY29115" fmla="*/ 1987190 h 4885973"/>
              <a:gd name="connsiteX29116" fmla="*/ 3585435 w 6085020"/>
              <a:gd name="connsiteY29116" fmla="*/ 1983528 h 4885973"/>
              <a:gd name="connsiteX29117" fmla="*/ 3568294 w 6085020"/>
              <a:gd name="connsiteY29117" fmla="*/ 1961710 h 4885973"/>
              <a:gd name="connsiteX29118" fmla="*/ 420057 w 6085020"/>
              <a:gd name="connsiteY29118" fmla="*/ 1961710 h 4885973"/>
              <a:gd name="connsiteX29119" fmla="*/ 420057 w 6085020"/>
              <a:gd name="connsiteY29119" fmla="*/ 1961710 h 4885973"/>
              <a:gd name="connsiteX29120" fmla="*/ 1885025 w 6085020"/>
              <a:gd name="connsiteY29120" fmla="*/ 1961331 h 4885973"/>
              <a:gd name="connsiteX29121" fmla="*/ 1885786 w 6085020"/>
              <a:gd name="connsiteY29121" fmla="*/ 1961900 h 4885973"/>
              <a:gd name="connsiteX29122" fmla="*/ 1888068 w 6085020"/>
              <a:gd name="connsiteY29122" fmla="*/ 1969107 h 4885973"/>
              <a:gd name="connsiteX29123" fmla="*/ 1885025 w 6085020"/>
              <a:gd name="connsiteY29123" fmla="*/ 1961331 h 4885973"/>
              <a:gd name="connsiteX29124" fmla="*/ 229710 w 6085020"/>
              <a:gd name="connsiteY29124" fmla="*/ 1960003 h 4885973"/>
              <a:gd name="connsiteX29125" fmla="*/ 229329 w 6085020"/>
              <a:gd name="connsiteY29125" fmla="*/ 1960572 h 4885973"/>
              <a:gd name="connsiteX29126" fmla="*/ 227998 w 6085020"/>
              <a:gd name="connsiteY29126" fmla="*/ 1962659 h 4885973"/>
              <a:gd name="connsiteX29127" fmla="*/ 1518709 w 6085020"/>
              <a:gd name="connsiteY29127" fmla="*/ 1959941 h 4885973"/>
              <a:gd name="connsiteX29128" fmla="*/ 1524298 w 6085020"/>
              <a:gd name="connsiteY29128" fmla="*/ 1962848 h 4885973"/>
              <a:gd name="connsiteX29129" fmla="*/ 1518709 w 6085020"/>
              <a:gd name="connsiteY29129" fmla="*/ 1959941 h 4885973"/>
              <a:gd name="connsiteX29130" fmla="*/ 3870833 w 6085020"/>
              <a:gd name="connsiteY29130" fmla="*/ 1958296 h 4885973"/>
              <a:gd name="connsiteX29131" fmla="*/ 3866460 w 6085020"/>
              <a:gd name="connsiteY29131" fmla="*/ 1959814 h 4885973"/>
              <a:gd name="connsiteX29132" fmla="*/ 3868932 w 6085020"/>
              <a:gd name="connsiteY29132" fmla="*/ 1961900 h 4885973"/>
              <a:gd name="connsiteX29133" fmla="*/ 3871404 w 6085020"/>
              <a:gd name="connsiteY29133" fmla="*/ 1963986 h 4885973"/>
              <a:gd name="connsiteX29134" fmla="*/ 3873686 w 6085020"/>
              <a:gd name="connsiteY29134" fmla="*/ 1961900 h 4885973"/>
              <a:gd name="connsiteX29135" fmla="*/ 3875587 w 6085020"/>
              <a:gd name="connsiteY29135" fmla="*/ 1958296 h 4885973"/>
              <a:gd name="connsiteX29136" fmla="*/ 3870833 w 6085020"/>
              <a:gd name="connsiteY29136" fmla="*/ 1958296 h 4885973"/>
              <a:gd name="connsiteX29137" fmla="*/ 3813216 w 6085020"/>
              <a:gd name="connsiteY29137" fmla="*/ 1958107 h 4885973"/>
              <a:gd name="connsiteX29138" fmla="*/ 3814927 w 6085020"/>
              <a:gd name="connsiteY29138" fmla="*/ 1962848 h 4885973"/>
              <a:gd name="connsiteX29139" fmla="*/ 3816639 w 6085020"/>
              <a:gd name="connsiteY29139" fmla="*/ 1967400 h 4885973"/>
              <a:gd name="connsiteX29140" fmla="*/ 3817780 w 6085020"/>
              <a:gd name="connsiteY29140" fmla="*/ 1967400 h 4885973"/>
              <a:gd name="connsiteX29141" fmla="*/ 3818921 w 6085020"/>
              <a:gd name="connsiteY29141" fmla="*/ 1967400 h 4885973"/>
              <a:gd name="connsiteX29142" fmla="*/ 3818921 w 6085020"/>
              <a:gd name="connsiteY29142" fmla="*/ 1963797 h 4885973"/>
              <a:gd name="connsiteX29143" fmla="*/ 3818921 w 6085020"/>
              <a:gd name="connsiteY29143" fmla="*/ 1960003 h 4885973"/>
              <a:gd name="connsiteX29144" fmla="*/ 3814927 w 6085020"/>
              <a:gd name="connsiteY29144" fmla="*/ 1960003 h 4885973"/>
              <a:gd name="connsiteX29145" fmla="*/ 2078034 w 6085020"/>
              <a:gd name="connsiteY29145" fmla="*/ 1957158 h 4885973"/>
              <a:gd name="connsiteX29146" fmla="*/ 2090550 w 6085020"/>
              <a:gd name="connsiteY29146" fmla="*/ 1967587 h 4885973"/>
              <a:gd name="connsiteX29147" fmla="*/ 2093238 w 6085020"/>
              <a:gd name="connsiteY29147" fmla="*/ 1962298 h 4885973"/>
              <a:gd name="connsiteX29148" fmla="*/ 2093627 w 6085020"/>
              <a:gd name="connsiteY29148" fmla="*/ 1962469 h 4885973"/>
              <a:gd name="connsiteX29149" fmla="*/ 2093247 w 6085020"/>
              <a:gd name="connsiteY29149" fmla="*/ 1962279 h 4885973"/>
              <a:gd name="connsiteX29150" fmla="*/ 2093238 w 6085020"/>
              <a:gd name="connsiteY29150" fmla="*/ 1962298 h 4885973"/>
              <a:gd name="connsiteX29151" fmla="*/ 2086473 w 6085020"/>
              <a:gd name="connsiteY29151" fmla="*/ 1959316 h 4885973"/>
              <a:gd name="connsiteX29152" fmla="*/ 2078034 w 6085020"/>
              <a:gd name="connsiteY29152" fmla="*/ 1957158 h 4885973"/>
              <a:gd name="connsiteX29153" fmla="*/ 3959827 w 6085020"/>
              <a:gd name="connsiteY29153" fmla="*/ 1956969 h 4885973"/>
              <a:gd name="connsiteX29154" fmla="*/ 3960570 w 6085020"/>
              <a:gd name="connsiteY29154" fmla="*/ 1958237 h 4885973"/>
              <a:gd name="connsiteX29155" fmla="*/ 3960480 w 6085020"/>
              <a:gd name="connsiteY29155" fmla="*/ 1964019 h 4885973"/>
              <a:gd name="connsiteX29156" fmla="*/ 3960587 w 6085020"/>
              <a:gd name="connsiteY29156" fmla="*/ 1978022 h 4885973"/>
              <a:gd name="connsiteX29157" fmla="*/ 3965413 w 6085020"/>
              <a:gd name="connsiteY29157" fmla="*/ 1966500 h 4885973"/>
              <a:gd name="connsiteX29158" fmla="*/ 3960570 w 6085020"/>
              <a:gd name="connsiteY29158" fmla="*/ 1958237 h 4885973"/>
              <a:gd name="connsiteX29159" fmla="*/ 3960587 w 6085020"/>
              <a:gd name="connsiteY29159" fmla="*/ 1957158 h 4885973"/>
              <a:gd name="connsiteX29160" fmla="*/ 2057117 w 6085020"/>
              <a:gd name="connsiteY29160" fmla="*/ 1956589 h 4885973"/>
              <a:gd name="connsiteX29161" fmla="*/ 2057117 w 6085020"/>
              <a:gd name="connsiteY29161" fmla="*/ 1956589 h 4885973"/>
              <a:gd name="connsiteX29162" fmla="*/ 132539 w 6085020"/>
              <a:gd name="connsiteY29162" fmla="*/ 1956589 h 4885973"/>
              <a:gd name="connsiteX29163" fmla="*/ 132539 w 6085020"/>
              <a:gd name="connsiteY29163" fmla="*/ 1956589 h 4885973"/>
              <a:gd name="connsiteX29164" fmla="*/ 1313984 w 6085020"/>
              <a:gd name="connsiteY29164" fmla="*/ 1955262 h 4885973"/>
              <a:gd name="connsiteX29165" fmla="*/ 1316076 w 6085020"/>
              <a:gd name="connsiteY29165" fmla="*/ 1959055 h 4885973"/>
              <a:gd name="connsiteX29166" fmla="*/ 1317217 w 6085020"/>
              <a:gd name="connsiteY29166" fmla="*/ 1960762 h 4885973"/>
              <a:gd name="connsiteX29167" fmla="*/ 1313984 w 6085020"/>
              <a:gd name="connsiteY29167" fmla="*/ 1955262 h 4885973"/>
              <a:gd name="connsiteX29168" fmla="*/ 3196917 w 6085020"/>
              <a:gd name="connsiteY29168" fmla="*/ 1953175 h 4885973"/>
              <a:gd name="connsiteX29169" fmla="*/ 3197868 w 6085020"/>
              <a:gd name="connsiteY29169" fmla="*/ 1962848 h 4885973"/>
              <a:gd name="connsiteX29170" fmla="*/ 3198629 w 6085020"/>
              <a:gd name="connsiteY29170" fmla="*/ 1962090 h 4885973"/>
              <a:gd name="connsiteX29171" fmla="*/ 3196917 w 6085020"/>
              <a:gd name="connsiteY29171" fmla="*/ 1953175 h 4885973"/>
              <a:gd name="connsiteX29172" fmla="*/ 4059849 w 6085020"/>
              <a:gd name="connsiteY29172" fmla="*/ 1952796 h 4885973"/>
              <a:gd name="connsiteX29173" fmla="*/ 4056046 w 6085020"/>
              <a:gd name="connsiteY29173" fmla="*/ 1954124 h 4885973"/>
              <a:gd name="connsiteX29174" fmla="*/ 4056046 w 6085020"/>
              <a:gd name="connsiteY29174" fmla="*/ 1955262 h 4885973"/>
              <a:gd name="connsiteX29175" fmla="*/ 4059089 w 6085020"/>
              <a:gd name="connsiteY29175" fmla="*/ 1956779 h 4885973"/>
              <a:gd name="connsiteX29176" fmla="*/ 4062585 w 6085020"/>
              <a:gd name="connsiteY29176" fmla="*/ 1955451 h 4885973"/>
              <a:gd name="connsiteX29177" fmla="*/ 4064033 w 6085020"/>
              <a:gd name="connsiteY29177" fmla="*/ 1955451 h 4885973"/>
              <a:gd name="connsiteX29178" fmla="*/ 4063082 w 6085020"/>
              <a:gd name="connsiteY29178" fmla="*/ 1955262 h 4885973"/>
              <a:gd name="connsiteX29179" fmla="*/ 4062585 w 6085020"/>
              <a:gd name="connsiteY29179" fmla="*/ 1955451 h 4885973"/>
              <a:gd name="connsiteX29180" fmla="*/ 4062322 w 6085020"/>
              <a:gd name="connsiteY29180" fmla="*/ 1955451 h 4885973"/>
              <a:gd name="connsiteX29181" fmla="*/ 4059849 w 6085020"/>
              <a:gd name="connsiteY29181" fmla="*/ 1955451 h 4885973"/>
              <a:gd name="connsiteX29182" fmla="*/ 4059849 w 6085020"/>
              <a:gd name="connsiteY29182" fmla="*/ 1954124 h 4885973"/>
              <a:gd name="connsiteX29183" fmla="*/ 2783897 w 6085020"/>
              <a:gd name="connsiteY29183" fmla="*/ 1952796 h 4885973"/>
              <a:gd name="connsiteX29184" fmla="*/ 2783897 w 6085020"/>
              <a:gd name="connsiteY29184" fmla="*/ 1952796 h 4885973"/>
              <a:gd name="connsiteX29185" fmla="*/ 737039 w 6085020"/>
              <a:gd name="connsiteY29185" fmla="*/ 1952423 h 4885973"/>
              <a:gd name="connsiteX29186" fmla="*/ 733815 w 6085020"/>
              <a:gd name="connsiteY29186" fmla="*/ 1956969 h 4885973"/>
              <a:gd name="connsiteX29187" fmla="*/ 732865 w 6085020"/>
              <a:gd name="connsiteY29187" fmla="*/ 1957538 h 4885973"/>
              <a:gd name="connsiteX29188" fmla="*/ 743323 w 6085020"/>
              <a:gd name="connsiteY29188" fmla="*/ 1973280 h 4885973"/>
              <a:gd name="connsiteX29189" fmla="*/ 737039 w 6085020"/>
              <a:gd name="connsiteY29189" fmla="*/ 1952423 h 4885973"/>
              <a:gd name="connsiteX29190" fmla="*/ 1826077 w 6085020"/>
              <a:gd name="connsiteY29190" fmla="*/ 1952227 h 4885973"/>
              <a:gd name="connsiteX29191" fmla="*/ 1826077 w 6085020"/>
              <a:gd name="connsiteY29191" fmla="*/ 1952227 h 4885973"/>
              <a:gd name="connsiteX29192" fmla="*/ 2276178 w 6085020"/>
              <a:gd name="connsiteY29192" fmla="*/ 1951848 h 4885973"/>
              <a:gd name="connsiteX29193" fmla="*/ 2276178 w 6085020"/>
              <a:gd name="connsiteY29193" fmla="*/ 1952606 h 4885973"/>
              <a:gd name="connsiteX29194" fmla="*/ 2276178 w 6085020"/>
              <a:gd name="connsiteY29194" fmla="*/ 1978591 h 4885973"/>
              <a:gd name="connsiteX29195" fmla="*/ 2276178 w 6085020"/>
              <a:gd name="connsiteY29195" fmla="*/ 1951848 h 4885973"/>
              <a:gd name="connsiteX29196" fmla="*/ 2715440 w 6085020"/>
              <a:gd name="connsiteY29196" fmla="*/ 1951658 h 4885973"/>
              <a:gd name="connsiteX29197" fmla="*/ 2715440 w 6085020"/>
              <a:gd name="connsiteY29197" fmla="*/ 1951658 h 4885973"/>
              <a:gd name="connsiteX29198" fmla="*/ 953827 w 6085020"/>
              <a:gd name="connsiteY29198" fmla="*/ 1951468 h 4885973"/>
              <a:gd name="connsiteX29199" fmla="*/ 953827 w 6085020"/>
              <a:gd name="connsiteY29199" fmla="*/ 1951468 h 4885973"/>
              <a:gd name="connsiteX29200" fmla="*/ 243211 w 6085020"/>
              <a:gd name="connsiteY29200" fmla="*/ 1951089 h 4885973"/>
              <a:gd name="connsiteX29201" fmla="*/ 243211 w 6085020"/>
              <a:gd name="connsiteY29201" fmla="*/ 1951089 h 4885973"/>
              <a:gd name="connsiteX29202" fmla="*/ 348344 w 6085020"/>
              <a:gd name="connsiteY29202" fmla="*/ 1950971 h 4885973"/>
              <a:gd name="connsiteX29203" fmla="*/ 347417 w 6085020"/>
              <a:gd name="connsiteY29203" fmla="*/ 1967400 h 4885973"/>
              <a:gd name="connsiteX29204" fmla="*/ 348344 w 6085020"/>
              <a:gd name="connsiteY29204" fmla="*/ 1950971 h 4885973"/>
              <a:gd name="connsiteX29205" fmla="*/ 384117 w 6085020"/>
              <a:gd name="connsiteY29205" fmla="*/ 1948813 h 4885973"/>
              <a:gd name="connsiteX29206" fmla="*/ 384117 w 6085020"/>
              <a:gd name="connsiteY29206" fmla="*/ 1948813 h 4885973"/>
              <a:gd name="connsiteX29207" fmla="*/ 3588641 w 6085020"/>
              <a:gd name="connsiteY29207" fmla="*/ 1948434 h 4885973"/>
              <a:gd name="connsiteX29208" fmla="*/ 3589782 w 6085020"/>
              <a:gd name="connsiteY29208" fmla="*/ 1948434 h 4885973"/>
              <a:gd name="connsiteX29209" fmla="*/ 3589656 w 6085020"/>
              <a:gd name="connsiteY29209" fmla="*/ 1948671 h 4885973"/>
              <a:gd name="connsiteX29210" fmla="*/ 1491300 w 6085020"/>
              <a:gd name="connsiteY29210" fmla="*/ 1948061 h 4885973"/>
              <a:gd name="connsiteX29211" fmla="*/ 1486647 w 6085020"/>
              <a:gd name="connsiteY29211" fmla="*/ 1951848 h 4885973"/>
              <a:gd name="connsiteX29212" fmla="*/ 1491300 w 6085020"/>
              <a:gd name="connsiteY29212" fmla="*/ 1948061 h 4885973"/>
              <a:gd name="connsiteX29213" fmla="*/ 3411795 w 6085020"/>
              <a:gd name="connsiteY29213" fmla="*/ 1947296 h 4885973"/>
              <a:gd name="connsiteX29214" fmla="*/ 3411795 w 6085020"/>
              <a:gd name="connsiteY29214" fmla="*/ 1950520 h 4885973"/>
              <a:gd name="connsiteX29215" fmla="*/ 3411795 w 6085020"/>
              <a:gd name="connsiteY29215" fmla="*/ 1951848 h 4885973"/>
              <a:gd name="connsiteX29216" fmla="*/ 3414267 w 6085020"/>
              <a:gd name="connsiteY29216" fmla="*/ 1954124 h 4885973"/>
              <a:gd name="connsiteX29217" fmla="*/ 3414267 w 6085020"/>
              <a:gd name="connsiteY29217" fmla="*/ 1952417 h 4885973"/>
              <a:gd name="connsiteX29218" fmla="*/ 3415598 w 6085020"/>
              <a:gd name="connsiteY29218" fmla="*/ 1952417 h 4885973"/>
              <a:gd name="connsiteX29219" fmla="*/ 3414267 w 6085020"/>
              <a:gd name="connsiteY29219" fmla="*/ 1950899 h 4885973"/>
              <a:gd name="connsiteX29220" fmla="*/ 3417309 w 6085020"/>
              <a:gd name="connsiteY29220" fmla="*/ 1950899 h 4885973"/>
              <a:gd name="connsiteX29221" fmla="*/ 3417119 w 6085020"/>
              <a:gd name="connsiteY29221" fmla="*/ 1949951 h 4885973"/>
              <a:gd name="connsiteX29222" fmla="*/ 3416168 w 6085020"/>
              <a:gd name="connsiteY29222" fmla="*/ 1950710 h 4885973"/>
              <a:gd name="connsiteX29223" fmla="*/ 3414267 w 6085020"/>
              <a:gd name="connsiteY29223" fmla="*/ 1948434 h 4885973"/>
              <a:gd name="connsiteX29224" fmla="*/ 3414267 w 6085020"/>
              <a:gd name="connsiteY29224" fmla="*/ 1950141 h 4885973"/>
              <a:gd name="connsiteX29225" fmla="*/ 3411795 w 6085020"/>
              <a:gd name="connsiteY29225" fmla="*/ 1947296 h 4885973"/>
              <a:gd name="connsiteX29226" fmla="*/ 2414042 w 6085020"/>
              <a:gd name="connsiteY29226" fmla="*/ 1947296 h 4885973"/>
              <a:gd name="connsiteX29227" fmla="*/ 2414042 w 6085020"/>
              <a:gd name="connsiteY29227" fmla="*/ 1947296 h 4885973"/>
              <a:gd name="connsiteX29228" fmla="*/ 4029424 w 6085020"/>
              <a:gd name="connsiteY29228" fmla="*/ 1947106 h 4885973"/>
              <a:gd name="connsiteX29229" fmla="*/ 4029424 w 6085020"/>
              <a:gd name="connsiteY29229" fmla="*/ 1948623 h 4885973"/>
              <a:gd name="connsiteX29230" fmla="*/ 4031136 w 6085020"/>
              <a:gd name="connsiteY29230" fmla="*/ 1950141 h 4885973"/>
              <a:gd name="connsiteX29231" fmla="*/ 4032657 w 6085020"/>
              <a:gd name="connsiteY29231" fmla="*/ 1950141 h 4885973"/>
              <a:gd name="connsiteX29232" fmla="*/ 4032657 w 6085020"/>
              <a:gd name="connsiteY29232" fmla="*/ 1951848 h 4885973"/>
              <a:gd name="connsiteX29233" fmla="*/ 4032657 w 6085020"/>
              <a:gd name="connsiteY29233" fmla="*/ 1953365 h 4885973"/>
              <a:gd name="connsiteX29234" fmla="*/ 4033798 w 6085020"/>
              <a:gd name="connsiteY29234" fmla="*/ 1951468 h 4885973"/>
              <a:gd name="connsiteX29235" fmla="*/ 4033418 w 6085020"/>
              <a:gd name="connsiteY29235" fmla="*/ 1950330 h 4885973"/>
              <a:gd name="connsiteX29236" fmla="*/ 4032086 w 6085020"/>
              <a:gd name="connsiteY29236" fmla="*/ 1948813 h 4885973"/>
              <a:gd name="connsiteX29237" fmla="*/ 4030755 w 6085020"/>
              <a:gd name="connsiteY29237" fmla="*/ 1947106 h 4885973"/>
              <a:gd name="connsiteX29238" fmla="*/ 2898371 w 6085020"/>
              <a:gd name="connsiteY29238" fmla="*/ 1946537 h 4885973"/>
              <a:gd name="connsiteX29239" fmla="*/ 2897921 w 6085020"/>
              <a:gd name="connsiteY29239" fmla="*/ 1947519 h 4885973"/>
              <a:gd name="connsiteX29240" fmla="*/ 2886653 w 6085020"/>
              <a:gd name="connsiteY29240" fmla="*/ 1947794 h 4885973"/>
              <a:gd name="connsiteX29241" fmla="*/ 2878405 w 6085020"/>
              <a:gd name="connsiteY29241" fmla="*/ 1952796 h 4885973"/>
              <a:gd name="connsiteX29242" fmla="*/ 2895011 w 6085020"/>
              <a:gd name="connsiteY29242" fmla="*/ 1953863 h 4885973"/>
              <a:gd name="connsiteX29243" fmla="*/ 2897921 w 6085020"/>
              <a:gd name="connsiteY29243" fmla="*/ 1947519 h 4885973"/>
              <a:gd name="connsiteX29244" fmla="*/ 2899322 w 6085020"/>
              <a:gd name="connsiteY29244" fmla="*/ 1947485 h 4885973"/>
              <a:gd name="connsiteX29245" fmla="*/ 1189241 w 6085020"/>
              <a:gd name="connsiteY29245" fmla="*/ 1946537 h 4885973"/>
              <a:gd name="connsiteX29246" fmla="*/ 1186959 w 6085020"/>
              <a:gd name="connsiteY29246" fmla="*/ 1947865 h 4885973"/>
              <a:gd name="connsiteX29247" fmla="*/ 1157105 w 6085020"/>
              <a:gd name="connsiteY29247" fmla="*/ 1952037 h 4885973"/>
              <a:gd name="connsiteX29248" fmla="*/ 1157295 w 6085020"/>
              <a:gd name="connsiteY29248" fmla="*/ 1952037 h 4885973"/>
              <a:gd name="connsiteX29249" fmla="*/ 1157295 w 6085020"/>
              <a:gd name="connsiteY29249" fmla="*/ 1963797 h 4885973"/>
              <a:gd name="connsiteX29250" fmla="*/ 1192284 w 6085020"/>
              <a:gd name="connsiteY29250" fmla="*/ 1954313 h 4885973"/>
              <a:gd name="connsiteX29251" fmla="*/ 1189241 w 6085020"/>
              <a:gd name="connsiteY29251" fmla="*/ 1946537 h 4885973"/>
              <a:gd name="connsiteX29252" fmla="*/ 3170106 w 6085020"/>
              <a:gd name="connsiteY29252" fmla="*/ 1943313 h 4885973"/>
              <a:gd name="connsiteX29253" fmla="*/ 3168014 w 6085020"/>
              <a:gd name="connsiteY29253" fmla="*/ 1950330 h 4885973"/>
              <a:gd name="connsiteX29254" fmla="*/ 3170106 w 6085020"/>
              <a:gd name="connsiteY29254" fmla="*/ 1943503 h 4885973"/>
              <a:gd name="connsiteX29255" fmla="*/ 3326985 w 6085020"/>
              <a:gd name="connsiteY29255" fmla="*/ 1942365 h 4885973"/>
              <a:gd name="connsiteX29256" fmla="*/ 3328696 w 6085020"/>
              <a:gd name="connsiteY29256" fmla="*/ 1945968 h 4885973"/>
              <a:gd name="connsiteX29257" fmla="*/ 3328696 w 6085020"/>
              <a:gd name="connsiteY29257" fmla="*/ 1945209 h 4885973"/>
              <a:gd name="connsiteX29258" fmla="*/ 3326985 w 6085020"/>
              <a:gd name="connsiteY29258" fmla="*/ 1942365 h 4885973"/>
              <a:gd name="connsiteX29259" fmla="*/ 415240 w 6085020"/>
              <a:gd name="connsiteY29259" fmla="*/ 1942207 h 4885973"/>
              <a:gd name="connsiteX29260" fmla="*/ 419866 w 6085020"/>
              <a:gd name="connsiteY29260" fmla="*/ 1945968 h 4885973"/>
              <a:gd name="connsiteX29261" fmla="*/ 415240 w 6085020"/>
              <a:gd name="connsiteY29261" fmla="*/ 1942207 h 4885973"/>
              <a:gd name="connsiteX29262" fmla="*/ 3165161 w 6085020"/>
              <a:gd name="connsiteY29262" fmla="*/ 1941795 h 4885973"/>
              <a:gd name="connsiteX29263" fmla="*/ 3165161 w 6085020"/>
              <a:gd name="connsiteY29263" fmla="*/ 1946537 h 4885973"/>
              <a:gd name="connsiteX29264" fmla="*/ 3167063 w 6085020"/>
              <a:gd name="connsiteY29264" fmla="*/ 1941985 h 4885973"/>
              <a:gd name="connsiteX29265" fmla="*/ 3167063 w 6085020"/>
              <a:gd name="connsiteY29265" fmla="*/ 1941795 h 4885973"/>
              <a:gd name="connsiteX29266" fmla="*/ 3165161 w 6085020"/>
              <a:gd name="connsiteY29266" fmla="*/ 1941795 h 4885973"/>
              <a:gd name="connsiteX29267" fmla="*/ 1381490 w 6085020"/>
              <a:gd name="connsiteY29267" fmla="*/ 1941795 h 4885973"/>
              <a:gd name="connsiteX29268" fmla="*/ 1384218 w 6085020"/>
              <a:gd name="connsiteY29268" fmla="*/ 1951502 h 4885973"/>
              <a:gd name="connsiteX29269" fmla="*/ 1391848 w 6085020"/>
              <a:gd name="connsiteY29269" fmla="*/ 1956414 h 4885973"/>
              <a:gd name="connsiteX29270" fmla="*/ 1391948 w 6085020"/>
              <a:gd name="connsiteY29270" fmla="*/ 1957348 h 4885973"/>
              <a:gd name="connsiteX29271" fmla="*/ 1392709 w 6085020"/>
              <a:gd name="connsiteY29271" fmla="*/ 1956969 h 4885973"/>
              <a:gd name="connsiteX29272" fmla="*/ 1391848 w 6085020"/>
              <a:gd name="connsiteY29272" fmla="*/ 1956414 h 4885973"/>
              <a:gd name="connsiteX29273" fmla="*/ 1390641 w 6085020"/>
              <a:gd name="connsiteY29273" fmla="*/ 1945233 h 4885973"/>
              <a:gd name="connsiteX29274" fmla="*/ 1381490 w 6085020"/>
              <a:gd name="connsiteY29274" fmla="*/ 1941795 h 4885973"/>
              <a:gd name="connsiteX29275" fmla="*/ 2705362 w 6085020"/>
              <a:gd name="connsiteY29275" fmla="*/ 1941416 h 4885973"/>
              <a:gd name="connsiteX29276" fmla="*/ 2689389 w 6085020"/>
              <a:gd name="connsiteY29276" fmla="*/ 1956969 h 4885973"/>
              <a:gd name="connsiteX29277" fmla="*/ 2689769 w 6085020"/>
              <a:gd name="connsiteY29277" fmla="*/ 1956969 h 4885973"/>
              <a:gd name="connsiteX29278" fmla="*/ 2705362 w 6085020"/>
              <a:gd name="connsiteY29278" fmla="*/ 1941416 h 4885973"/>
              <a:gd name="connsiteX29279" fmla="*/ 3531784 w 6085020"/>
              <a:gd name="connsiteY29279" fmla="*/ 1941226 h 4885973"/>
              <a:gd name="connsiteX29280" fmla="*/ 3531784 w 6085020"/>
              <a:gd name="connsiteY29280" fmla="*/ 1941226 h 4885973"/>
              <a:gd name="connsiteX29281" fmla="*/ 3495084 w 6085020"/>
              <a:gd name="connsiteY29281" fmla="*/ 1941226 h 4885973"/>
              <a:gd name="connsiteX29282" fmla="*/ 3495084 w 6085020"/>
              <a:gd name="connsiteY29282" fmla="*/ 1941226 h 4885973"/>
              <a:gd name="connsiteX29283" fmla="*/ 4090084 w 6085020"/>
              <a:gd name="connsiteY29283" fmla="*/ 1941037 h 4885973"/>
              <a:gd name="connsiteX29284" fmla="*/ 4092176 w 6085020"/>
              <a:gd name="connsiteY29284" fmla="*/ 1945778 h 4885973"/>
              <a:gd name="connsiteX29285" fmla="*/ 4095409 w 6085020"/>
              <a:gd name="connsiteY29285" fmla="*/ 1944451 h 4885973"/>
              <a:gd name="connsiteX29286" fmla="*/ 4094268 w 6085020"/>
              <a:gd name="connsiteY29286" fmla="*/ 1941037 h 4885973"/>
              <a:gd name="connsiteX29287" fmla="*/ 4092176 w 6085020"/>
              <a:gd name="connsiteY29287" fmla="*/ 1941037 h 4885973"/>
              <a:gd name="connsiteX29288" fmla="*/ 1810864 w 6085020"/>
              <a:gd name="connsiteY29288" fmla="*/ 1941037 h 4885973"/>
              <a:gd name="connsiteX29289" fmla="*/ 1810864 w 6085020"/>
              <a:gd name="connsiteY29289" fmla="*/ 1941037 h 4885973"/>
              <a:gd name="connsiteX29290" fmla="*/ 3409893 w 6085020"/>
              <a:gd name="connsiteY29290" fmla="*/ 1940847 h 4885973"/>
              <a:gd name="connsiteX29291" fmla="*/ 3413023 w 6085020"/>
              <a:gd name="connsiteY29291" fmla="*/ 1941998 h 4885973"/>
              <a:gd name="connsiteX29292" fmla="*/ 3414077 w 6085020"/>
              <a:gd name="connsiteY29292" fmla="*/ 1942554 h 4885973"/>
              <a:gd name="connsiteX29293" fmla="*/ 3413506 w 6085020"/>
              <a:gd name="connsiteY29293" fmla="*/ 1942175 h 4885973"/>
              <a:gd name="connsiteX29294" fmla="*/ 3413023 w 6085020"/>
              <a:gd name="connsiteY29294" fmla="*/ 1941998 h 4885973"/>
              <a:gd name="connsiteX29295" fmla="*/ 3410844 w 6085020"/>
              <a:gd name="connsiteY29295" fmla="*/ 1940847 h 4885973"/>
              <a:gd name="connsiteX29296" fmla="*/ 3409893 w 6085020"/>
              <a:gd name="connsiteY29296" fmla="*/ 1940847 h 4885973"/>
              <a:gd name="connsiteX29297" fmla="*/ 2637212 w 6085020"/>
              <a:gd name="connsiteY29297" fmla="*/ 1938319 h 4885973"/>
              <a:gd name="connsiteX29298" fmla="*/ 2642800 w 6085020"/>
              <a:gd name="connsiteY29298" fmla="*/ 1941226 h 4885973"/>
              <a:gd name="connsiteX29299" fmla="*/ 2637212 w 6085020"/>
              <a:gd name="connsiteY29299" fmla="*/ 1938319 h 4885973"/>
              <a:gd name="connsiteX29300" fmla="*/ 3589401 w 6085020"/>
              <a:gd name="connsiteY29300" fmla="*/ 1937433 h 4885973"/>
              <a:gd name="connsiteX29301" fmla="*/ 3590922 w 6085020"/>
              <a:gd name="connsiteY29301" fmla="*/ 1939253 h 4885973"/>
              <a:gd name="connsiteX29302" fmla="*/ 3590922 w 6085020"/>
              <a:gd name="connsiteY29302" fmla="*/ 1939488 h 4885973"/>
              <a:gd name="connsiteX29303" fmla="*/ 3589021 w 6085020"/>
              <a:gd name="connsiteY29303" fmla="*/ 1938381 h 4885973"/>
              <a:gd name="connsiteX29304" fmla="*/ 3586549 w 6085020"/>
              <a:gd name="connsiteY29304" fmla="*/ 1938381 h 4885973"/>
              <a:gd name="connsiteX29305" fmla="*/ 3586549 w 6085020"/>
              <a:gd name="connsiteY29305" fmla="*/ 1944071 h 4885973"/>
              <a:gd name="connsiteX29306" fmla="*/ 3589810 w 6085020"/>
              <a:gd name="connsiteY29306" fmla="*/ 1945441 h 4885973"/>
              <a:gd name="connsiteX29307" fmla="*/ 3590162 w 6085020"/>
              <a:gd name="connsiteY29307" fmla="*/ 1946295 h 4885973"/>
              <a:gd name="connsiteX29308" fmla="*/ 3590162 w 6085020"/>
              <a:gd name="connsiteY29308" fmla="*/ 1947865 h 4885973"/>
              <a:gd name="connsiteX29309" fmla="*/ 3589021 w 6085020"/>
              <a:gd name="connsiteY29309" fmla="*/ 1946348 h 4885973"/>
              <a:gd name="connsiteX29310" fmla="*/ 3588070 w 6085020"/>
              <a:gd name="connsiteY29310" fmla="*/ 1949003 h 4885973"/>
              <a:gd name="connsiteX29311" fmla="*/ 3588070 w 6085020"/>
              <a:gd name="connsiteY29311" fmla="*/ 1951658 h 4885973"/>
              <a:gd name="connsiteX29312" fmla="*/ 3589656 w 6085020"/>
              <a:gd name="connsiteY29312" fmla="*/ 1948671 h 4885973"/>
              <a:gd name="connsiteX29313" fmla="*/ 3590471 w 6085020"/>
              <a:gd name="connsiteY29313" fmla="*/ 1948861 h 4885973"/>
              <a:gd name="connsiteX29314" fmla="*/ 3590732 w 6085020"/>
              <a:gd name="connsiteY29314" fmla="*/ 1949572 h 4885973"/>
              <a:gd name="connsiteX29315" fmla="*/ 3590732 w 6085020"/>
              <a:gd name="connsiteY29315" fmla="*/ 1950330 h 4885973"/>
              <a:gd name="connsiteX29316" fmla="*/ 3590732 w 6085020"/>
              <a:gd name="connsiteY29316" fmla="*/ 1947675 h 4885973"/>
              <a:gd name="connsiteX29317" fmla="*/ 3590162 w 6085020"/>
              <a:gd name="connsiteY29317" fmla="*/ 1946295 h 4885973"/>
              <a:gd name="connsiteX29318" fmla="*/ 3590162 w 6085020"/>
              <a:gd name="connsiteY29318" fmla="*/ 1945589 h 4885973"/>
              <a:gd name="connsiteX29319" fmla="*/ 3589810 w 6085020"/>
              <a:gd name="connsiteY29319" fmla="*/ 1945441 h 4885973"/>
              <a:gd name="connsiteX29320" fmla="*/ 3589401 w 6085020"/>
              <a:gd name="connsiteY29320" fmla="*/ 1944451 h 4885973"/>
              <a:gd name="connsiteX29321" fmla="*/ 3590162 w 6085020"/>
              <a:gd name="connsiteY29321" fmla="*/ 1943882 h 4885973"/>
              <a:gd name="connsiteX29322" fmla="*/ 3590922 w 6085020"/>
              <a:gd name="connsiteY29322" fmla="*/ 1943313 h 4885973"/>
              <a:gd name="connsiteX29323" fmla="*/ 3590922 w 6085020"/>
              <a:gd name="connsiteY29323" fmla="*/ 1939488 h 4885973"/>
              <a:gd name="connsiteX29324" fmla="*/ 3591303 w 6085020"/>
              <a:gd name="connsiteY29324" fmla="*/ 1939709 h 4885973"/>
              <a:gd name="connsiteX29325" fmla="*/ 3590922 w 6085020"/>
              <a:gd name="connsiteY29325" fmla="*/ 1939253 h 4885973"/>
              <a:gd name="connsiteX29326" fmla="*/ 3590922 w 6085020"/>
              <a:gd name="connsiteY29326" fmla="*/ 1938571 h 4885973"/>
              <a:gd name="connsiteX29327" fmla="*/ 3590922 w 6085020"/>
              <a:gd name="connsiteY29327" fmla="*/ 1937433 h 4885973"/>
              <a:gd name="connsiteX29328" fmla="*/ 3589401 w 6085020"/>
              <a:gd name="connsiteY29328" fmla="*/ 1937433 h 4885973"/>
              <a:gd name="connsiteX29329" fmla="*/ 1266255 w 6085020"/>
              <a:gd name="connsiteY29329" fmla="*/ 1937244 h 4885973"/>
              <a:gd name="connsiteX29330" fmla="*/ 1266255 w 6085020"/>
              <a:gd name="connsiteY29330" fmla="*/ 1953555 h 4885973"/>
              <a:gd name="connsiteX29331" fmla="*/ 1266255 w 6085020"/>
              <a:gd name="connsiteY29331" fmla="*/ 1953744 h 4885973"/>
              <a:gd name="connsiteX29332" fmla="*/ 1266255 w 6085020"/>
              <a:gd name="connsiteY29332" fmla="*/ 1937244 h 4885973"/>
              <a:gd name="connsiteX29333" fmla="*/ 592719 w 6085020"/>
              <a:gd name="connsiteY29333" fmla="*/ 1937054 h 4885973"/>
              <a:gd name="connsiteX29334" fmla="*/ 592719 w 6085020"/>
              <a:gd name="connsiteY29334" fmla="*/ 1937054 h 4885973"/>
              <a:gd name="connsiteX29335" fmla="*/ 535672 w 6085020"/>
              <a:gd name="connsiteY29335" fmla="*/ 1936106 h 4885973"/>
              <a:gd name="connsiteX29336" fmla="*/ 535672 w 6085020"/>
              <a:gd name="connsiteY29336" fmla="*/ 1936106 h 4885973"/>
              <a:gd name="connsiteX29337" fmla="*/ 691220 w 6085020"/>
              <a:gd name="connsiteY29337" fmla="*/ 1935347 h 4885973"/>
              <a:gd name="connsiteX29338" fmla="*/ 677909 w 6085020"/>
              <a:gd name="connsiteY29338" fmla="*/ 1948244 h 4885973"/>
              <a:gd name="connsiteX29339" fmla="*/ 678099 w 6085020"/>
              <a:gd name="connsiteY29339" fmla="*/ 1948244 h 4885973"/>
              <a:gd name="connsiteX29340" fmla="*/ 691028 w 6085020"/>
              <a:gd name="connsiteY29340" fmla="*/ 1961521 h 4885973"/>
              <a:gd name="connsiteX29341" fmla="*/ 704339 w 6085020"/>
              <a:gd name="connsiteY29341" fmla="*/ 1948623 h 4885973"/>
              <a:gd name="connsiteX29342" fmla="*/ 691409 w 6085020"/>
              <a:gd name="connsiteY29342" fmla="*/ 1935347 h 4885973"/>
              <a:gd name="connsiteX29343" fmla="*/ 691220 w 6085020"/>
              <a:gd name="connsiteY29343" fmla="*/ 1935347 h 4885973"/>
              <a:gd name="connsiteX29344" fmla="*/ 1887307 w 6085020"/>
              <a:gd name="connsiteY29344" fmla="*/ 1935157 h 4885973"/>
              <a:gd name="connsiteX29345" fmla="*/ 1885025 w 6085020"/>
              <a:gd name="connsiteY29345" fmla="*/ 1951848 h 4885973"/>
              <a:gd name="connsiteX29346" fmla="*/ 1904041 w 6085020"/>
              <a:gd name="connsiteY29346" fmla="*/ 1956589 h 4885973"/>
              <a:gd name="connsiteX29347" fmla="*/ 1887307 w 6085020"/>
              <a:gd name="connsiteY29347" fmla="*/ 1935157 h 4885973"/>
              <a:gd name="connsiteX29348" fmla="*/ 1237351 w 6085020"/>
              <a:gd name="connsiteY29348" fmla="*/ 1932881 h 4885973"/>
              <a:gd name="connsiteX29349" fmla="*/ 1237351 w 6085020"/>
              <a:gd name="connsiteY29349" fmla="*/ 1951848 h 4885973"/>
              <a:gd name="connsiteX29350" fmla="*/ 1237541 w 6085020"/>
              <a:gd name="connsiteY29350" fmla="*/ 1932881 h 4885973"/>
              <a:gd name="connsiteX29351" fmla="*/ 1826077 w 6085020"/>
              <a:gd name="connsiteY29351" fmla="*/ 1931364 h 4885973"/>
              <a:gd name="connsiteX29352" fmla="*/ 1826077 w 6085020"/>
              <a:gd name="connsiteY29352" fmla="*/ 1931364 h 4885973"/>
              <a:gd name="connsiteX29353" fmla="*/ 3549682 w 6085020"/>
              <a:gd name="connsiteY29353" fmla="*/ 1928471 h 4885973"/>
              <a:gd name="connsiteX29354" fmla="*/ 3541672 w 6085020"/>
              <a:gd name="connsiteY29354" fmla="*/ 1945968 h 4885973"/>
              <a:gd name="connsiteX29355" fmla="*/ 3557265 w 6085020"/>
              <a:gd name="connsiteY29355" fmla="*/ 1945968 h 4885973"/>
              <a:gd name="connsiteX29356" fmla="*/ 3549682 w 6085020"/>
              <a:gd name="connsiteY29356" fmla="*/ 1928471 h 4885973"/>
              <a:gd name="connsiteX29357" fmla="*/ 4075442 w 6085020"/>
              <a:gd name="connsiteY29357" fmla="*/ 1926622 h 4885973"/>
              <a:gd name="connsiteX29358" fmla="*/ 4069547 w 6085020"/>
              <a:gd name="connsiteY29358" fmla="*/ 1928898 h 4885973"/>
              <a:gd name="connsiteX29359" fmla="*/ 4063652 w 6085020"/>
              <a:gd name="connsiteY29359" fmla="*/ 1931174 h 4885973"/>
              <a:gd name="connsiteX29360" fmla="*/ 4065364 w 6085020"/>
              <a:gd name="connsiteY29360" fmla="*/ 1931174 h 4885973"/>
              <a:gd name="connsiteX29361" fmla="*/ 4072780 w 6085020"/>
              <a:gd name="connsiteY29361" fmla="*/ 1931174 h 4885973"/>
              <a:gd name="connsiteX29362" fmla="*/ 4074111 w 6085020"/>
              <a:gd name="connsiteY29362" fmla="*/ 1928709 h 4885973"/>
              <a:gd name="connsiteX29363" fmla="*/ 2847219 w 6085020"/>
              <a:gd name="connsiteY29363" fmla="*/ 1926622 h 4885973"/>
              <a:gd name="connsiteX29364" fmla="*/ 2847219 w 6085020"/>
              <a:gd name="connsiteY29364" fmla="*/ 1926622 h 4885973"/>
              <a:gd name="connsiteX29365" fmla="*/ 2957320 w 6085020"/>
              <a:gd name="connsiteY29365" fmla="*/ 1926243 h 4885973"/>
              <a:gd name="connsiteX29366" fmla="*/ 2957320 w 6085020"/>
              <a:gd name="connsiteY29366" fmla="*/ 1926243 h 4885973"/>
              <a:gd name="connsiteX29367" fmla="*/ 722596 w 6085020"/>
              <a:gd name="connsiteY29367" fmla="*/ 1925674 h 4885973"/>
              <a:gd name="connsiteX29368" fmla="*/ 722596 w 6085020"/>
              <a:gd name="connsiteY29368" fmla="*/ 1925674 h 4885973"/>
              <a:gd name="connsiteX29369" fmla="*/ 111622 w 6085020"/>
              <a:gd name="connsiteY29369" fmla="*/ 1925295 h 4885973"/>
              <a:gd name="connsiteX29370" fmla="*/ 111622 w 6085020"/>
              <a:gd name="connsiteY29370" fmla="*/ 1925295 h 4885973"/>
              <a:gd name="connsiteX29371" fmla="*/ 1780249 w 6085020"/>
              <a:gd name="connsiteY29371" fmla="*/ 1923208 h 4885973"/>
              <a:gd name="connsiteX29372" fmla="*/ 1746971 w 6085020"/>
              <a:gd name="connsiteY29372" fmla="*/ 1944640 h 4885973"/>
              <a:gd name="connsiteX29373" fmla="*/ 1754007 w 6085020"/>
              <a:gd name="connsiteY29373" fmla="*/ 1959055 h 4885973"/>
              <a:gd name="connsiteX29374" fmla="*/ 1780249 w 6085020"/>
              <a:gd name="connsiteY29374" fmla="*/ 1923208 h 4885973"/>
              <a:gd name="connsiteX29375" fmla="*/ 565996 w 6085020"/>
              <a:gd name="connsiteY29375" fmla="*/ 1921913 h 4885973"/>
              <a:gd name="connsiteX29376" fmla="*/ 561343 w 6085020"/>
              <a:gd name="connsiteY29376" fmla="*/ 1925674 h 4885973"/>
              <a:gd name="connsiteX29377" fmla="*/ 565996 w 6085020"/>
              <a:gd name="connsiteY29377" fmla="*/ 1921913 h 4885973"/>
              <a:gd name="connsiteX29378" fmla="*/ 3118594 w 6085020"/>
              <a:gd name="connsiteY29378" fmla="*/ 1921723 h 4885973"/>
              <a:gd name="connsiteX29379" fmla="*/ 3123327 w 6085020"/>
              <a:gd name="connsiteY29379" fmla="*/ 1925484 h 4885973"/>
              <a:gd name="connsiteX29380" fmla="*/ 3118594 w 6085020"/>
              <a:gd name="connsiteY29380" fmla="*/ 1921723 h 4885973"/>
              <a:gd name="connsiteX29381" fmla="*/ 3180754 w 6085020"/>
              <a:gd name="connsiteY29381" fmla="*/ 1920932 h 4885973"/>
              <a:gd name="connsiteX29382" fmla="*/ 3182085 w 6085020"/>
              <a:gd name="connsiteY29382" fmla="*/ 1920932 h 4885973"/>
              <a:gd name="connsiteX29383" fmla="*/ 4024100 w 6085020"/>
              <a:gd name="connsiteY29383" fmla="*/ 1920743 h 4885973"/>
              <a:gd name="connsiteX29384" fmla="*/ 4025548 w 6085020"/>
              <a:gd name="connsiteY29384" fmla="*/ 1928329 h 4885973"/>
              <a:gd name="connsiteX29385" fmla="*/ 4025510 w 6085020"/>
              <a:gd name="connsiteY29385" fmla="*/ 1928329 h 4885973"/>
              <a:gd name="connsiteX29386" fmla="*/ 4024290 w 6085020"/>
              <a:gd name="connsiteY29386" fmla="*/ 1924157 h 4885973"/>
              <a:gd name="connsiteX29387" fmla="*/ 4021628 w 6085020"/>
              <a:gd name="connsiteY29387" fmla="*/ 1925864 h 4885973"/>
              <a:gd name="connsiteX29388" fmla="*/ 4018966 w 6085020"/>
              <a:gd name="connsiteY29388" fmla="*/ 1927381 h 4885973"/>
              <a:gd name="connsiteX29389" fmla="*/ 4018015 w 6085020"/>
              <a:gd name="connsiteY29389" fmla="*/ 1926243 h 4885973"/>
              <a:gd name="connsiteX29390" fmla="*/ 4017064 w 6085020"/>
              <a:gd name="connsiteY29390" fmla="*/ 1924915 h 4885973"/>
              <a:gd name="connsiteX29391" fmla="*/ 4017064 w 6085020"/>
              <a:gd name="connsiteY29391" fmla="*/ 1926622 h 4885973"/>
              <a:gd name="connsiteX29392" fmla="*/ 4017064 w 6085020"/>
              <a:gd name="connsiteY29392" fmla="*/ 1928329 h 4885973"/>
              <a:gd name="connsiteX29393" fmla="*/ 4020677 w 6085020"/>
              <a:gd name="connsiteY29393" fmla="*/ 1928329 h 4885973"/>
              <a:gd name="connsiteX29394" fmla="*/ 4025431 w 6085020"/>
              <a:gd name="connsiteY29394" fmla="*/ 1928329 h 4885973"/>
              <a:gd name="connsiteX29395" fmla="*/ 4025510 w 6085020"/>
              <a:gd name="connsiteY29395" fmla="*/ 1928329 h 4885973"/>
              <a:gd name="connsiteX29396" fmla="*/ 4025621 w 6085020"/>
              <a:gd name="connsiteY29396" fmla="*/ 1928709 h 4885973"/>
              <a:gd name="connsiteX29397" fmla="*/ 4025548 w 6085020"/>
              <a:gd name="connsiteY29397" fmla="*/ 1928329 h 4885973"/>
              <a:gd name="connsiteX29398" fmla="*/ 4026762 w 6085020"/>
              <a:gd name="connsiteY29398" fmla="*/ 1928329 h 4885973"/>
              <a:gd name="connsiteX29399" fmla="*/ 4038362 w 6085020"/>
              <a:gd name="connsiteY29399" fmla="*/ 1946537 h 4885973"/>
              <a:gd name="connsiteX29400" fmla="*/ 4039883 w 6085020"/>
              <a:gd name="connsiteY29400" fmla="*/ 1946727 h 4885973"/>
              <a:gd name="connsiteX29401" fmla="*/ 4024100 w 6085020"/>
              <a:gd name="connsiteY29401" fmla="*/ 1920743 h 4885973"/>
              <a:gd name="connsiteX29402" fmla="*/ 85380 w 6085020"/>
              <a:gd name="connsiteY29402" fmla="*/ 1920174 h 4885973"/>
              <a:gd name="connsiteX29403" fmla="*/ 85380 w 6085020"/>
              <a:gd name="connsiteY29403" fmla="*/ 1920174 h 4885973"/>
              <a:gd name="connsiteX29404" fmla="*/ 3586549 w 6085020"/>
              <a:gd name="connsiteY29404" fmla="*/ 1919984 h 4885973"/>
              <a:gd name="connsiteX29405" fmla="*/ 3586359 w 6085020"/>
              <a:gd name="connsiteY29405" fmla="*/ 1922450 h 4885973"/>
              <a:gd name="connsiteX29406" fmla="*/ 3586549 w 6085020"/>
              <a:gd name="connsiteY29406" fmla="*/ 1922829 h 4885973"/>
              <a:gd name="connsiteX29407" fmla="*/ 3586549 w 6085020"/>
              <a:gd name="connsiteY29407" fmla="*/ 1919984 h 4885973"/>
              <a:gd name="connsiteX29408" fmla="*/ 4058518 w 6085020"/>
              <a:gd name="connsiteY29408" fmla="*/ 1918087 h 4885973"/>
              <a:gd name="connsiteX29409" fmla="*/ 4057320 w 6085020"/>
              <a:gd name="connsiteY29409" fmla="*/ 1920193 h 4885973"/>
              <a:gd name="connsiteX29410" fmla="*/ 4059431 w 6085020"/>
              <a:gd name="connsiteY29410" fmla="*/ 1921369 h 4885973"/>
              <a:gd name="connsiteX29411" fmla="*/ 4060629 w 6085020"/>
              <a:gd name="connsiteY29411" fmla="*/ 1919282 h 4885973"/>
              <a:gd name="connsiteX29412" fmla="*/ 4060610 w 6085020"/>
              <a:gd name="connsiteY29412" fmla="*/ 1919225 h 4885973"/>
              <a:gd name="connsiteX29413" fmla="*/ 4058518 w 6085020"/>
              <a:gd name="connsiteY29413" fmla="*/ 1918087 h 4885973"/>
              <a:gd name="connsiteX29414" fmla="*/ 3921282 w 6085020"/>
              <a:gd name="connsiteY29414" fmla="*/ 1915982 h 4885973"/>
              <a:gd name="connsiteX29415" fmla="*/ 3921225 w 6085020"/>
              <a:gd name="connsiteY29415" fmla="*/ 1916001 h 4885973"/>
              <a:gd name="connsiteX29416" fmla="*/ 3919894 w 6085020"/>
              <a:gd name="connsiteY29416" fmla="*/ 1918087 h 4885973"/>
              <a:gd name="connsiteX29417" fmla="*/ 3920084 w 6085020"/>
              <a:gd name="connsiteY29417" fmla="*/ 1918087 h 4885973"/>
              <a:gd name="connsiteX29418" fmla="*/ 3922195 w 6085020"/>
              <a:gd name="connsiteY29418" fmla="*/ 1919282 h 4885973"/>
              <a:gd name="connsiteX29419" fmla="*/ 3923374 w 6085020"/>
              <a:gd name="connsiteY29419" fmla="*/ 1917177 h 4885973"/>
              <a:gd name="connsiteX29420" fmla="*/ 3921282 w 6085020"/>
              <a:gd name="connsiteY29420" fmla="*/ 1915982 h 4885973"/>
              <a:gd name="connsiteX29421" fmla="*/ 2631771 w 6085020"/>
              <a:gd name="connsiteY29421" fmla="*/ 1915622 h 4885973"/>
              <a:gd name="connsiteX29422" fmla="*/ 2631771 w 6085020"/>
              <a:gd name="connsiteY29422" fmla="*/ 1915622 h 4885973"/>
              <a:gd name="connsiteX29423" fmla="*/ 1140941 w 6085020"/>
              <a:gd name="connsiteY29423" fmla="*/ 1915622 h 4885973"/>
              <a:gd name="connsiteX29424" fmla="*/ 1140941 w 6085020"/>
              <a:gd name="connsiteY29424" fmla="*/ 1915622 h 4885973"/>
              <a:gd name="connsiteX29425" fmla="*/ 304251 w 6085020"/>
              <a:gd name="connsiteY29425" fmla="*/ 1915622 h 4885973"/>
              <a:gd name="connsiteX29426" fmla="*/ 304251 w 6085020"/>
              <a:gd name="connsiteY29426" fmla="*/ 1915622 h 4885973"/>
              <a:gd name="connsiteX29427" fmla="*/ 2214567 w 6085020"/>
              <a:gd name="connsiteY29427" fmla="*/ 1913968 h 4885973"/>
              <a:gd name="connsiteX29428" fmla="*/ 2203918 w 6085020"/>
              <a:gd name="connsiteY29428" fmla="*/ 1915242 h 4885973"/>
              <a:gd name="connsiteX29429" fmla="*/ 2224836 w 6085020"/>
              <a:gd name="connsiteY29429" fmla="*/ 1930985 h 4885973"/>
              <a:gd name="connsiteX29430" fmla="*/ 2214567 w 6085020"/>
              <a:gd name="connsiteY29430" fmla="*/ 1913968 h 4885973"/>
              <a:gd name="connsiteX29431" fmla="*/ 1385103 w 6085020"/>
              <a:gd name="connsiteY29431" fmla="*/ 1913156 h 4885973"/>
              <a:gd name="connsiteX29432" fmla="*/ 1385103 w 6085020"/>
              <a:gd name="connsiteY29432" fmla="*/ 1927381 h 4885973"/>
              <a:gd name="connsiteX29433" fmla="*/ 1392329 w 6085020"/>
              <a:gd name="connsiteY29433" fmla="*/ 1913725 h 4885973"/>
              <a:gd name="connsiteX29434" fmla="*/ 1392329 w 6085020"/>
              <a:gd name="connsiteY29434" fmla="*/ 1913156 h 4885973"/>
              <a:gd name="connsiteX29435" fmla="*/ 3240464 w 6085020"/>
              <a:gd name="connsiteY29435" fmla="*/ 1912397 h 4885973"/>
              <a:gd name="connsiteX29436" fmla="*/ 3241985 w 6085020"/>
              <a:gd name="connsiteY29436" fmla="*/ 1916570 h 4885973"/>
              <a:gd name="connsiteX29437" fmla="*/ 3238562 w 6085020"/>
              <a:gd name="connsiteY29437" fmla="*/ 1934019 h 4885973"/>
              <a:gd name="connsiteX29438" fmla="*/ 3238562 w 6085020"/>
              <a:gd name="connsiteY29438" fmla="*/ 1945778 h 4885973"/>
              <a:gd name="connsiteX29439" fmla="*/ 3237231 w 6085020"/>
              <a:gd name="connsiteY29439" fmla="*/ 1954124 h 4885973"/>
              <a:gd name="connsiteX29440" fmla="*/ 3238752 w 6085020"/>
              <a:gd name="connsiteY29440" fmla="*/ 1954124 h 4885973"/>
              <a:gd name="connsiteX29441" fmla="*/ 3238752 w 6085020"/>
              <a:gd name="connsiteY29441" fmla="*/ 1980677 h 4885973"/>
              <a:gd name="connsiteX29442" fmla="*/ 3238752 w 6085020"/>
              <a:gd name="connsiteY29442" fmla="*/ 1985419 h 4885973"/>
              <a:gd name="connsiteX29443" fmla="*/ 3237397 w 6085020"/>
              <a:gd name="connsiteY29443" fmla="*/ 1990991 h 4885973"/>
              <a:gd name="connsiteX29444" fmla="*/ 3235683 w 6085020"/>
              <a:gd name="connsiteY29444" fmla="*/ 1994075 h 4885973"/>
              <a:gd name="connsiteX29445" fmla="*/ 3235329 w 6085020"/>
              <a:gd name="connsiteY29445" fmla="*/ 1992057 h 4885973"/>
              <a:gd name="connsiteX29446" fmla="*/ 3235329 w 6085020"/>
              <a:gd name="connsiteY29446" fmla="*/ 1994712 h 4885973"/>
              <a:gd name="connsiteX29447" fmla="*/ 3235683 w 6085020"/>
              <a:gd name="connsiteY29447" fmla="*/ 1994075 h 4885973"/>
              <a:gd name="connsiteX29448" fmla="*/ 3236660 w 6085020"/>
              <a:gd name="connsiteY29448" fmla="*/ 1999643 h 4885973"/>
              <a:gd name="connsiteX29449" fmla="*/ 3235329 w 6085020"/>
              <a:gd name="connsiteY29449" fmla="*/ 1999643 h 4885973"/>
              <a:gd name="connsiteX29450" fmla="*/ 3235329 w 6085020"/>
              <a:gd name="connsiteY29450" fmla="*/ 2007040 h 4885973"/>
              <a:gd name="connsiteX29451" fmla="*/ 3233998 w 6085020"/>
              <a:gd name="connsiteY29451" fmla="*/ 2009316 h 4885973"/>
              <a:gd name="connsiteX29452" fmla="*/ 3236090 w 6085020"/>
              <a:gd name="connsiteY29452" fmla="*/ 2023352 h 4885973"/>
              <a:gd name="connsiteX29453" fmla="*/ 3234188 w 6085020"/>
              <a:gd name="connsiteY29453" fmla="*/ 2024300 h 4885973"/>
              <a:gd name="connsiteX29454" fmla="*/ 3219736 w 6085020"/>
              <a:gd name="connsiteY29454" fmla="*/ 2033025 h 4885973"/>
              <a:gd name="connsiteX29455" fmla="*/ 3219736 w 6085020"/>
              <a:gd name="connsiteY29455" fmla="*/ 2025059 h 4885973"/>
              <a:gd name="connsiteX29456" fmla="*/ 3217645 w 6085020"/>
              <a:gd name="connsiteY29456" fmla="*/ 2009696 h 4885973"/>
              <a:gd name="connsiteX29457" fmla="*/ 3214792 w 6085020"/>
              <a:gd name="connsiteY29457" fmla="*/ 2021076 h 4885973"/>
              <a:gd name="connsiteX29458" fmla="*/ 3213081 w 6085020"/>
              <a:gd name="connsiteY29458" fmla="*/ 2037197 h 4885973"/>
              <a:gd name="connsiteX29459" fmla="*/ 3206616 w 6085020"/>
              <a:gd name="connsiteY29459" fmla="*/ 2041370 h 4885973"/>
              <a:gd name="connsiteX29460" fmla="*/ 3205665 w 6085020"/>
              <a:gd name="connsiteY29460" fmla="*/ 2041370 h 4885973"/>
              <a:gd name="connsiteX29461" fmla="*/ 3205665 w 6085020"/>
              <a:gd name="connsiteY29461" fmla="*/ 2035490 h 4885973"/>
              <a:gd name="connsiteX29462" fmla="*/ 3202812 w 6085020"/>
              <a:gd name="connsiteY29462" fmla="*/ 2037197 h 4885973"/>
              <a:gd name="connsiteX29463" fmla="*/ 3202812 w 6085020"/>
              <a:gd name="connsiteY29463" fmla="*/ 2043456 h 4885973"/>
              <a:gd name="connsiteX29464" fmla="*/ 3199009 w 6085020"/>
              <a:gd name="connsiteY29464" fmla="*/ 2016334 h 4885973"/>
              <a:gd name="connsiteX29465" fmla="*/ 3201671 w 6085020"/>
              <a:gd name="connsiteY29465" fmla="*/ 2015006 h 4885973"/>
              <a:gd name="connsiteX29466" fmla="*/ 3211940 w 6085020"/>
              <a:gd name="connsiteY29466" fmla="*/ 2007609 h 4885973"/>
              <a:gd name="connsiteX29467" fmla="*/ 3211940 w 6085020"/>
              <a:gd name="connsiteY29467" fmla="*/ 2005333 h 4885973"/>
              <a:gd name="connsiteX29468" fmla="*/ 3214032 w 6085020"/>
              <a:gd name="connsiteY29468" fmla="*/ 2005333 h 4885973"/>
              <a:gd name="connsiteX29469" fmla="*/ 3214032 w 6085020"/>
              <a:gd name="connsiteY29469" fmla="*/ 2006471 h 4885973"/>
              <a:gd name="connsiteX29470" fmla="*/ 3222969 w 6085020"/>
              <a:gd name="connsiteY29470" fmla="*/ 2000212 h 4885973"/>
              <a:gd name="connsiteX29471" fmla="*/ 3225631 w 6085020"/>
              <a:gd name="connsiteY29471" fmla="*/ 1998316 h 4885973"/>
              <a:gd name="connsiteX29472" fmla="*/ 3223920 w 6085020"/>
              <a:gd name="connsiteY29472" fmla="*/ 1996229 h 4885973"/>
              <a:gd name="connsiteX29473" fmla="*/ 3223920 w 6085020"/>
              <a:gd name="connsiteY29473" fmla="*/ 1994333 h 4885973"/>
              <a:gd name="connsiteX29474" fmla="*/ 3225821 w 6085020"/>
              <a:gd name="connsiteY29474" fmla="*/ 1979539 h 4885973"/>
              <a:gd name="connsiteX29475" fmla="*/ 3228006 w 6085020"/>
              <a:gd name="connsiteY29475" fmla="*/ 1989279 h 4885973"/>
              <a:gd name="connsiteX29476" fmla="*/ 3227913 w 6085020"/>
              <a:gd name="connsiteY29476" fmla="*/ 1989402 h 4885973"/>
              <a:gd name="connsiteX29477" fmla="*/ 3229054 w 6085020"/>
              <a:gd name="connsiteY29477" fmla="*/ 1993953 h 4885973"/>
              <a:gd name="connsiteX29478" fmla="*/ 3228006 w 6085020"/>
              <a:gd name="connsiteY29478" fmla="*/ 1989279 h 4885973"/>
              <a:gd name="connsiteX29479" fmla="*/ 3229054 w 6085020"/>
              <a:gd name="connsiteY29479" fmla="*/ 1987884 h 4885973"/>
              <a:gd name="connsiteX29480" fmla="*/ 3227533 w 6085020"/>
              <a:gd name="connsiteY29480" fmla="*/ 1982953 h 4885973"/>
              <a:gd name="connsiteX29481" fmla="*/ 3227533 w 6085020"/>
              <a:gd name="connsiteY29481" fmla="*/ 1978780 h 4885973"/>
              <a:gd name="connsiteX29482" fmla="*/ 3229434 w 6085020"/>
              <a:gd name="connsiteY29482" fmla="*/ 1953365 h 4885973"/>
              <a:gd name="connsiteX29483" fmla="*/ 3230765 w 6085020"/>
              <a:gd name="connsiteY29483" fmla="*/ 1942365 h 4885973"/>
              <a:gd name="connsiteX29484" fmla="*/ 3231907 w 6085020"/>
              <a:gd name="connsiteY29484" fmla="*/ 1942365 h 4885973"/>
              <a:gd name="connsiteX29485" fmla="*/ 3240464 w 6085020"/>
              <a:gd name="connsiteY29485" fmla="*/ 1919984 h 4885973"/>
              <a:gd name="connsiteX29486" fmla="*/ 3240464 w 6085020"/>
              <a:gd name="connsiteY29486" fmla="*/ 1912397 h 4885973"/>
              <a:gd name="connsiteX29487" fmla="*/ 4089894 w 6085020"/>
              <a:gd name="connsiteY29487" fmla="*/ 1911639 h 4885973"/>
              <a:gd name="connsiteX29488" fmla="*/ 4088867 w 6085020"/>
              <a:gd name="connsiteY29488" fmla="*/ 1913516 h 4885973"/>
              <a:gd name="connsiteX29489" fmla="*/ 4088943 w 6085020"/>
              <a:gd name="connsiteY29489" fmla="*/ 1913725 h 4885973"/>
              <a:gd name="connsiteX29490" fmla="*/ 4090655 w 6085020"/>
              <a:gd name="connsiteY29490" fmla="*/ 1914863 h 4885973"/>
              <a:gd name="connsiteX29491" fmla="*/ 4088183 w 6085020"/>
              <a:gd name="connsiteY29491" fmla="*/ 1916191 h 4885973"/>
              <a:gd name="connsiteX29492" fmla="*/ 4089514 w 6085020"/>
              <a:gd name="connsiteY29492" fmla="*/ 1920363 h 4885973"/>
              <a:gd name="connsiteX29493" fmla="*/ 4093507 w 6085020"/>
              <a:gd name="connsiteY29493" fmla="*/ 1922450 h 4885973"/>
              <a:gd name="connsiteX29494" fmla="*/ 4093697 w 6085020"/>
              <a:gd name="connsiteY29494" fmla="*/ 1922511 h 4885973"/>
              <a:gd name="connsiteX29495" fmla="*/ 4093697 w 6085020"/>
              <a:gd name="connsiteY29495" fmla="*/ 1922829 h 4885973"/>
              <a:gd name="connsiteX29496" fmla="*/ 4095599 w 6085020"/>
              <a:gd name="connsiteY29496" fmla="*/ 1924157 h 4885973"/>
              <a:gd name="connsiteX29497" fmla="*/ 4097691 w 6085020"/>
              <a:gd name="connsiteY29497" fmla="*/ 1925484 h 4885973"/>
              <a:gd name="connsiteX29498" fmla="*/ 4098832 w 6085020"/>
              <a:gd name="connsiteY29498" fmla="*/ 1924157 h 4885973"/>
              <a:gd name="connsiteX29499" fmla="*/ 4093697 w 6085020"/>
              <a:gd name="connsiteY29499" fmla="*/ 1922511 h 4885973"/>
              <a:gd name="connsiteX29500" fmla="*/ 4093697 w 6085020"/>
              <a:gd name="connsiteY29500" fmla="*/ 1918467 h 4885973"/>
              <a:gd name="connsiteX29501" fmla="*/ 4093697 w 6085020"/>
              <a:gd name="connsiteY29501" fmla="*/ 1914104 h 4885973"/>
              <a:gd name="connsiteX29502" fmla="*/ 4091986 w 6085020"/>
              <a:gd name="connsiteY29502" fmla="*/ 1914104 h 4885973"/>
              <a:gd name="connsiteX29503" fmla="*/ 4091986 w 6085020"/>
              <a:gd name="connsiteY29503" fmla="*/ 1912777 h 4885973"/>
              <a:gd name="connsiteX29504" fmla="*/ 4089894 w 6085020"/>
              <a:gd name="connsiteY29504" fmla="*/ 1911639 h 4885973"/>
              <a:gd name="connsiteX29505" fmla="*/ 158615 w 6085020"/>
              <a:gd name="connsiteY29505" fmla="*/ 1911639 h 4885973"/>
              <a:gd name="connsiteX29506" fmla="*/ 146094 w 6085020"/>
              <a:gd name="connsiteY29506" fmla="*/ 1913150 h 4885973"/>
              <a:gd name="connsiteX29507" fmla="*/ 146040 w 6085020"/>
              <a:gd name="connsiteY29507" fmla="*/ 1912966 h 4885973"/>
              <a:gd name="connsiteX29508" fmla="*/ 146040 w 6085020"/>
              <a:gd name="connsiteY29508" fmla="*/ 1913156 h 4885973"/>
              <a:gd name="connsiteX29509" fmla="*/ 146094 w 6085020"/>
              <a:gd name="connsiteY29509" fmla="*/ 1913150 h 4885973"/>
              <a:gd name="connsiteX29510" fmla="*/ 148322 w 6085020"/>
              <a:gd name="connsiteY29510" fmla="*/ 1920838 h 4885973"/>
              <a:gd name="connsiteX29511" fmla="*/ 158591 w 6085020"/>
              <a:gd name="connsiteY29511" fmla="*/ 1936106 h 4885973"/>
              <a:gd name="connsiteX29512" fmla="*/ 203468 w 6085020"/>
              <a:gd name="connsiteY29512" fmla="*/ 1987125 h 4885973"/>
              <a:gd name="connsiteX29513" fmla="*/ 195291 w 6085020"/>
              <a:gd name="connsiteY29513" fmla="*/ 1987125 h 4885973"/>
              <a:gd name="connsiteX29514" fmla="*/ 195291 w 6085020"/>
              <a:gd name="connsiteY29514" fmla="*/ 1997557 h 4885973"/>
              <a:gd name="connsiteX29515" fmla="*/ 205750 w 6085020"/>
              <a:gd name="connsiteY29515" fmla="*/ 1997557 h 4885973"/>
              <a:gd name="connsiteX29516" fmla="*/ 205750 w 6085020"/>
              <a:gd name="connsiteY29516" fmla="*/ 1988453 h 4885973"/>
              <a:gd name="connsiteX29517" fmla="*/ 264318 w 6085020"/>
              <a:gd name="connsiteY29517" fmla="*/ 2048577 h 4885973"/>
              <a:gd name="connsiteX29518" fmla="*/ 258043 w 6085020"/>
              <a:gd name="connsiteY29518" fmla="*/ 2044594 h 4885973"/>
              <a:gd name="connsiteX29519" fmla="*/ 268502 w 6085020"/>
              <a:gd name="connsiteY29519" fmla="*/ 2060147 h 4885973"/>
              <a:gd name="connsiteX29520" fmla="*/ 265839 w 6085020"/>
              <a:gd name="connsiteY29520" fmla="*/ 2050094 h 4885973"/>
              <a:gd name="connsiteX29521" fmla="*/ 267170 w 6085020"/>
              <a:gd name="connsiteY29521" fmla="*/ 2051422 h 4885973"/>
              <a:gd name="connsiteX29522" fmla="*/ 237506 w 6085020"/>
              <a:gd name="connsiteY29522" fmla="*/ 1994523 h 4885973"/>
              <a:gd name="connsiteX29523" fmla="*/ 180459 w 6085020"/>
              <a:gd name="connsiteY29523" fmla="*/ 1920363 h 4885973"/>
              <a:gd name="connsiteX29524" fmla="*/ 158615 w 6085020"/>
              <a:gd name="connsiteY29524" fmla="*/ 1911639 h 4885973"/>
              <a:gd name="connsiteX29525" fmla="*/ 289419 w 6085020"/>
              <a:gd name="connsiteY29525" fmla="*/ 1910121 h 4885973"/>
              <a:gd name="connsiteX29526" fmla="*/ 288658 w 6085020"/>
              <a:gd name="connsiteY29526" fmla="*/ 1911449 h 4885973"/>
              <a:gd name="connsiteX29527" fmla="*/ 272875 w 6085020"/>
              <a:gd name="connsiteY29527" fmla="*/ 1932312 h 4885973"/>
              <a:gd name="connsiteX29528" fmla="*/ 288658 w 6085020"/>
              <a:gd name="connsiteY29528" fmla="*/ 1937433 h 4885973"/>
              <a:gd name="connsiteX29529" fmla="*/ 289909 w 6085020"/>
              <a:gd name="connsiteY29529" fmla="*/ 1910633 h 4885973"/>
              <a:gd name="connsiteX29530" fmla="*/ 289419 w 6085020"/>
              <a:gd name="connsiteY29530" fmla="*/ 1910121 h 4885973"/>
              <a:gd name="connsiteX29531" fmla="*/ 3922746 w 6085020"/>
              <a:gd name="connsiteY29531" fmla="*/ 1909173 h 4885973"/>
              <a:gd name="connsiteX29532" fmla="*/ 3921681 w 6085020"/>
              <a:gd name="connsiteY29532" fmla="*/ 1910728 h 4885973"/>
              <a:gd name="connsiteX29533" fmla="*/ 3921796 w 6085020"/>
              <a:gd name="connsiteY29533" fmla="*/ 1911070 h 4885973"/>
              <a:gd name="connsiteX29534" fmla="*/ 3923887 w 6085020"/>
              <a:gd name="connsiteY29534" fmla="*/ 1912208 h 4885973"/>
              <a:gd name="connsiteX29535" fmla="*/ 3924077 w 6085020"/>
              <a:gd name="connsiteY29535" fmla="*/ 1909932 h 4885973"/>
              <a:gd name="connsiteX29536" fmla="*/ 3924838 w 6085020"/>
              <a:gd name="connsiteY29536" fmla="*/ 1909173 h 4885973"/>
              <a:gd name="connsiteX29537" fmla="*/ 3922746 w 6085020"/>
              <a:gd name="connsiteY29537" fmla="*/ 1909173 h 4885973"/>
              <a:gd name="connsiteX29538" fmla="*/ 1473526 w 6085020"/>
              <a:gd name="connsiteY29538" fmla="*/ 1909173 h 4885973"/>
              <a:gd name="connsiteX29539" fmla="*/ 1460405 w 6085020"/>
              <a:gd name="connsiteY29539" fmla="*/ 1922260 h 4885973"/>
              <a:gd name="connsiteX29540" fmla="*/ 1473526 w 6085020"/>
              <a:gd name="connsiteY29540" fmla="*/ 1935347 h 4885973"/>
              <a:gd name="connsiteX29541" fmla="*/ 1487384 w 6085020"/>
              <a:gd name="connsiteY29541" fmla="*/ 1923038 h 4885973"/>
              <a:gd name="connsiteX29542" fmla="*/ 1487407 w 6085020"/>
              <a:gd name="connsiteY29542" fmla="*/ 1922260 h 4885973"/>
              <a:gd name="connsiteX29543" fmla="*/ 1486647 w 6085020"/>
              <a:gd name="connsiteY29543" fmla="*/ 1922260 h 4885973"/>
              <a:gd name="connsiteX29544" fmla="*/ 1473526 w 6085020"/>
              <a:gd name="connsiteY29544" fmla="*/ 1909173 h 4885973"/>
              <a:gd name="connsiteX29545" fmla="*/ 99173 w 6085020"/>
              <a:gd name="connsiteY29545" fmla="*/ 1908684 h 4885973"/>
              <a:gd name="connsiteX29546" fmla="*/ 93077 w 6085020"/>
              <a:gd name="connsiteY29546" fmla="*/ 1913504 h 4885973"/>
              <a:gd name="connsiteX29547" fmla="*/ 92606 w 6085020"/>
              <a:gd name="connsiteY29547" fmla="*/ 1913346 h 4885973"/>
              <a:gd name="connsiteX29548" fmla="*/ 92797 w 6085020"/>
              <a:gd name="connsiteY29548" fmla="*/ 1913725 h 4885973"/>
              <a:gd name="connsiteX29549" fmla="*/ 93077 w 6085020"/>
              <a:gd name="connsiteY29549" fmla="*/ 1913504 h 4885973"/>
              <a:gd name="connsiteX29550" fmla="*/ 114094 w 6085020"/>
              <a:gd name="connsiteY29550" fmla="*/ 1920553 h 4885973"/>
              <a:gd name="connsiteX29551" fmla="*/ 99173 w 6085020"/>
              <a:gd name="connsiteY29551" fmla="*/ 1908684 h 4885973"/>
              <a:gd name="connsiteX29552" fmla="*/ 3272220 w 6085020"/>
              <a:gd name="connsiteY29552" fmla="*/ 1908225 h 4885973"/>
              <a:gd name="connsiteX29553" fmla="*/ 3272220 w 6085020"/>
              <a:gd name="connsiteY29553" fmla="*/ 1915242 h 4885973"/>
              <a:gd name="connsiteX29554" fmla="*/ 3272410 w 6085020"/>
              <a:gd name="connsiteY29554" fmla="*/ 1913915 h 4885973"/>
              <a:gd name="connsiteX29555" fmla="*/ 3272220 w 6085020"/>
              <a:gd name="connsiteY29555" fmla="*/ 1908225 h 4885973"/>
              <a:gd name="connsiteX29556" fmla="*/ 3586169 w 6085020"/>
              <a:gd name="connsiteY29556" fmla="*/ 1907656 h 4885973"/>
              <a:gd name="connsiteX29557" fmla="*/ 3584838 w 6085020"/>
              <a:gd name="connsiteY29557" fmla="*/ 1909552 h 4885973"/>
              <a:gd name="connsiteX29558" fmla="*/ 3574759 w 6085020"/>
              <a:gd name="connsiteY29558" fmla="*/ 1909173 h 4885973"/>
              <a:gd name="connsiteX29559" fmla="*/ 3574759 w 6085020"/>
              <a:gd name="connsiteY29559" fmla="*/ 1924726 h 4885973"/>
              <a:gd name="connsiteX29560" fmla="*/ 3585218 w 6085020"/>
              <a:gd name="connsiteY29560" fmla="*/ 1910311 h 4885973"/>
              <a:gd name="connsiteX29561" fmla="*/ 3586169 w 6085020"/>
              <a:gd name="connsiteY29561" fmla="*/ 1910311 h 4885973"/>
              <a:gd name="connsiteX29562" fmla="*/ 3586169 w 6085020"/>
              <a:gd name="connsiteY29562" fmla="*/ 1907656 h 4885973"/>
              <a:gd name="connsiteX29563" fmla="*/ 3831661 w 6085020"/>
              <a:gd name="connsiteY29563" fmla="*/ 1907466 h 4885973"/>
              <a:gd name="connsiteX29564" fmla="*/ 3831661 w 6085020"/>
              <a:gd name="connsiteY29564" fmla="*/ 1912208 h 4885973"/>
              <a:gd name="connsiteX29565" fmla="*/ 3836605 w 6085020"/>
              <a:gd name="connsiteY29565" fmla="*/ 1912208 h 4885973"/>
              <a:gd name="connsiteX29566" fmla="*/ 3836605 w 6085020"/>
              <a:gd name="connsiteY29566" fmla="*/ 1907466 h 4885973"/>
              <a:gd name="connsiteX29567" fmla="*/ 1680533 w 6085020"/>
              <a:gd name="connsiteY29567" fmla="*/ 1906456 h 4885973"/>
              <a:gd name="connsiteX29568" fmla="*/ 1686121 w 6085020"/>
              <a:gd name="connsiteY29568" fmla="*/ 1909363 h 4885973"/>
              <a:gd name="connsiteX29569" fmla="*/ 1680533 w 6085020"/>
              <a:gd name="connsiteY29569" fmla="*/ 1906456 h 4885973"/>
              <a:gd name="connsiteX29570" fmla="*/ 3684670 w 6085020"/>
              <a:gd name="connsiteY29570" fmla="*/ 1905569 h 4885973"/>
              <a:gd name="connsiteX29571" fmla="*/ 3685621 w 6085020"/>
              <a:gd name="connsiteY29571" fmla="*/ 1905569 h 4885973"/>
              <a:gd name="connsiteX29572" fmla="*/ 3685621 w 6085020"/>
              <a:gd name="connsiteY29572" fmla="*/ 1907276 h 4885973"/>
              <a:gd name="connsiteX29573" fmla="*/ 3685964 w 6085020"/>
              <a:gd name="connsiteY29573" fmla="*/ 1907466 h 4885973"/>
              <a:gd name="connsiteX29574" fmla="*/ 3684670 w 6085020"/>
              <a:gd name="connsiteY29574" fmla="*/ 1907466 h 4885973"/>
              <a:gd name="connsiteX29575" fmla="*/ 3684670 w 6085020"/>
              <a:gd name="connsiteY29575" fmla="*/ 1905569 h 4885973"/>
              <a:gd name="connsiteX29576" fmla="*/ 1420615 w 6085020"/>
              <a:gd name="connsiteY29576" fmla="*/ 1904858 h 4885973"/>
              <a:gd name="connsiteX29577" fmla="*/ 1409633 w 6085020"/>
              <a:gd name="connsiteY29577" fmla="*/ 1908794 h 4885973"/>
              <a:gd name="connsiteX29578" fmla="*/ 1409633 w 6085020"/>
              <a:gd name="connsiteY29578" fmla="*/ 1923019 h 4885973"/>
              <a:gd name="connsiteX29579" fmla="*/ 1435114 w 6085020"/>
              <a:gd name="connsiteY29579" fmla="*/ 1925674 h 4885973"/>
              <a:gd name="connsiteX29580" fmla="*/ 1435875 w 6085020"/>
              <a:gd name="connsiteY29580" fmla="*/ 1925295 h 4885973"/>
              <a:gd name="connsiteX29581" fmla="*/ 1435875 w 6085020"/>
              <a:gd name="connsiteY29581" fmla="*/ 1906328 h 4885973"/>
              <a:gd name="connsiteX29582" fmla="*/ 1420615 w 6085020"/>
              <a:gd name="connsiteY29582" fmla="*/ 1904858 h 4885973"/>
              <a:gd name="connsiteX29583" fmla="*/ 2036770 w 6085020"/>
              <a:gd name="connsiteY29583" fmla="*/ 1904621 h 4885973"/>
              <a:gd name="connsiteX29584" fmla="*/ 2020037 w 6085020"/>
              <a:gd name="connsiteY29584" fmla="*/ 1920553 h 4885973"/>
              <a:gd name="connsiteX29585" fmla="*/ 2020987 w 6085020"/>
              <a:gd name="connsiteY29585" fmla="*/ 1920363 h 4885973"/>
              <a:gd name="connsiteX29586" fmla="*/ 2036770 w 6085020"/>
              <a:gd name="connsiteY29586" fmla="*/ 1904621 h 4885973"/>
              <a:gd name="connsiteX29587" fmla="*/ 400400 w 6085020"/>
              <a:gd name="connsiteY29587" fmla="*/ 1904174 h 4885973"/>
              <a:gd name="connsiteX29588" fmla="*/ 395370 w 6085020"/>
              <a:gd name="connsiteY29588" fmla="*/ 1906418 h 4885973"/>
              <a:gd name="connsiteX29589" fmla="*/ 395146 w 6085020"/>
              <a:gd name="connsiteY29589" fmla="*/ 1905949 h 4885973"/>
              <a:gd name="connsiteX29590" fmla="*/ 395146 w 6085020"/>
              <a:gd name="connsiteY29590" fmla="*/ 1906518 h 4885973"/>
              <a:gd name="connsiteX29591" fmla="*/ 395370 w 6085020"/>
              <a:gd name="connsiteY29591" fmla="*/ 1906418 h 4885973"/>
              <a:gd name="connsiteX29592" fmla="*/ 400955 w 6085020"/>
              <a:gd name="connsiteY29592" fmla="*/ 1918147 h 4885973"/>
              <a:gd name="connsiteX29593" fmla="*/ 413707 w 6085020"/>
              <a:gd name="connsiteY29593" fmla="*/ 1922677 h 4885973"/>
              <a:gd name="connsiteX29594" fmla="*/ 414162 w 6085020"/>
              <a:gd name="connsiteY29594" fmla="*/ 1922639 h 4885973"/>
              <a:gd name="connsiteX29595" fmla="*/ 416444 w 6085020"/>
              <a:gd name="connsiteY29595" fmla="*/ 1908414 h 4885973"/>
              <a:gd name="connsiteX29596" fmla="*/ 400400 w 6085020"/>
              <a:gd name="connsiteY29596" fmla="*/ 1904174 h 4885973"/>
              <a:gd name="connsiteX29597" fmla="*/ 3583293 w 6085020"/>
              <a:gd name="connsiteY29597" fmla="*/ 1903996 h 4885973"/>
              <a:gd name="connsiteX29598" fmla="*/ 3583316 w 6085020"/>
              <a:gd name="connsiteY29598" fmla="*/ 1904014 h 4885973"/>
              <a:gd name="connsiteX29599" fmla="*/ 3583316 w 6085020"/>
              <a:gd name="connsiteY29599" fmla="*/ 1904052 h 4885973"/>
              <a:gd name="connsiteX29600" fmla="*/ 3051257 w 6085020"/>
              <a:gd name="connsiteY29600" fmla="*/ 1903862 h 4885973"/>
              <a:gd name="connsiteX29601" fmla="*/ 3051257 w 6085020"/>
              <a:gd name="connsiteY29601" fmla="*/ 1903862 h 4885973"/>
              <a:gd name="connsiteX29602" fmla="*/ 1339037 w 6085020"/>
              <a:gd name="connsiteY29602" fmla="*/ 1902834 h 4885973"/>
              <a:gd name="connsiteX29603" fmla="*/ 1336042 w 6085020"/>
              <a:gd name="connsiteY29603" fmla="*/ 1918277 h 4885973"/>
              <a:gd name="connsiteX29604" fmla="*/ 1332810 w 6085020"/>
              <a:gd name="connsiteY29604" fmla="*/ 1930416 h 4885973"/>
              <a:gd name="connsiteX29605" fmla="*/ 1354297 w 6085020"/>
              <a:gd name="connsiteY29605" fmla="*/ 1927950 h 4885973"/>
              <a:gd name="connsiteX29606" fmla="*/ 1351825 w 6085020"/>
              <a:gd name="connsiteY29606" fmla="*/ 1916001 h 4885973"/>
              <a:gd name="connsiteX29607" fmla="*/ 1341367 w 6085020"/>
              <a:gd name="connsiteY29607" fmla="*/ 1916001 h 4885973"/>
              <a:gd name="connsiteX29608" fmla="*/ 1345550 w 6085020"/>
              <a:gd name="connsiteY29608" fmla="*/ 1904052 h 4885973"/>
              <a:gd name="connsiteX29609" fmla="*/ 1339037 w 6085020"/>
              <a:gd name="connsiteY29609" fmla="*/ 1902834 h 4885973"/>
              <a:gd name="connsiteX29610" fmla="*/ 3686191 w 6085020"/>
              <a:gd name="connsiteY29610" fmla="*/ 1902345 h 4885973"/>
              <a:gd name="connsiteX29611" fmla="*/ 3691706 w 6085020"/>
              <a:gd name="connsiteY29611" fmla="*/ 1902345 h 4885973"/>
              <a:gd name="connsiteX29612" fmla="*/ 3691706 w 6085020"/>
              <a:gd name="connsiteY29612" fmla="*/ 1908983 h 4885973"/>
              <a:gd name="connsiteX29613" fmla="*/ 3688473 w 6085020"/>
              <a:gd name="connsiteY29613" fmla="*/ 1908983 h 4885973"/>
              <a:gd name="connsiteX29614" fmla="*/ 3688473 w 6085020"/>
              <a:gd name="connsiteY29614" fmla="*/ 1906499 h 4885973"/>
              <a:gd name="connsiteX29615" fmla="*/ 3688758 w 6085020"/>
              <a:gd name="connsiteY29615" fmla="*/ 1906067 h 4885973"/>
              <a:gd name="connsiteX29616" fmla="*/ 3688473 w 6085020"/>
              <a:gd name="connsiteY29616" fmla="*/ 1905759 h 4885973"/>
              <a:gd name="connsiteX29617" fmla="*/ 3688473 w 6085020"/>
              <a:gd name="connsiteY29617" fmla="*/ 1906499 h 4885973"/>
              <a:gd name="connsiteX29618" fmla="*/ 3687332 w 6085020"/>
              <a:gd name="connsiteY29618" fmla="*/ 1908225 h 4885973"/>
              <a:gd name="connsiteX29619" fmla="*/ 3685964 w 6085020"/>
              <a:gd name="connsiteY29619" fmla="*/ 1907466 h 4885973"/>
              <a:gd name="connsiteX29620" fmla="*/ 3686191 w 6085020"/>
              <a:gd name="connsiteY29620" fmla="*/ 1907466 h 4885973"/>
              <a:gd name="connsiteX29621" fmla="*/ 3686096 w 6085020"/>
              <a:gd name="connsiteY29621" fmla="*/ 1905854 h 4885973"/>
              <a:gd name="connsiteX29622" fmla="*/ 3686191 w 6085020"/>
              <a:gd name="connsiteY29622" fmla="*/ 1905759 h 4885973"/>
              <a:gd name="connsiteX29623" fmla="*/ 3685811 w 6085020"/>
              <a:gd name="connsiteY29623" fmla="*/ 1905569 h 4885973"/>
              <a:gd name="connsiteX29624" fmla="*/ 3685621 w 6085020"/>
              <a:gd name="connsiteY29624" fmla="*/ 1905569 h 4885973"/>
              <a:gd name="connsiteX29625" fmla="*/ 3685621 w 6085020"/>
              <a:gd name="connsiteY29625" fmla="*/ 1903293 h 4885973"/>
              <a:gd name="connsiteX29626" fmla="*/ 3686191 w 6085020"/>
              <a:gd name="connsiteY29626" fmla="*/ 1902345 h 4885973"/>
              <a:gd name="connsiteX29627" fmla="*/ 4128306 w 6085020"/>
              <a:gd name="connsiteY29627" fmla="*/ 1902155 h 4885973"/>
              <a:gd name="connsiteX29628" fmla="*/ 4128306 w 6085020"/>
              <a:gd name="connsiteY29628" fmla="*/ 1904242 h 4885973"/>
              <a:gd name="connsiteX29629" fmla="*/ 4129865 w 6085020"/>
              <a:gd name="connsiteY29629" fmla="*/ 1905304 h 4885973"/>
              <a:gd name="connsiteX29630" fmla="*/ 4130207 w 6085020"/>
              <a:gd name="connsiteY29630" fmla="*/ 1905190 h 4885973"/>
              <a:gd name="connsiteX29631" fmla="*/ 4130531 w 6085020"/>
              <a:gd name="connsiteY29631" fmla="*/ 1903066 h 4885973"/>
              <a:gd name="connsiteX29632" fmla="*/ 4130398 w 6085020"/>
              <a:gd name="connsiteY29632" fmla="*/ 1902914 h 4885973"/>
              <a:gd name="connsiteX29633" fmla="*/ 4130398 w 6085020"/>
              <a:gd name="connsiteY29633" fmla="*/ 1903293 h 4885973"/>
              <a:gd name="connsiteX29634" fmla="*/ 4128306 w 6085020"/>
              <a:gd name="connsiteY29634" fmla="*/ 1902155 h 4885973"/>
              <a:gd name="connsiteX29635" fmla="*/ 3635466 w 6085020"/>
              <a:gd name="connsiteY29635" fmla="*/ 1901918 h 4885973"/>
              <a:gd name="connsiteX29636" fmla="*/ 3630475 w 6085020"/>
              <a:gd name="connsiteY29636" fmla="*/ 1907276 h 4885973"/>
              <a:gd name="connsiteX29637" fmla="*/ 3630285 w 6085020"/>
              <a:gd name="connsiteY29637" fmla="*/ 1908225 h 4885973"/>
              <a:gd name="connsiteX29638" fmla="*/ 3634469 w 6085020"/>
              <a:gd name="connsiteY29638" fmla="*/ 1918656 h 4885973"/>
              <a:gd name="connsiteX29639" fmla="*/ 3636180 w 6085020"/>
              <a:gd name="connsiteY29639" fmla="*/ 1920174 h 4885973"/>
              <a:gd name="connsiteX29640" fmla="*/ 3635466 w 6085020"/>
              <a:gd name="connsiteY29640" fmla="*/ 1901918 h 4885973"/>
              <a:gd name="connsiteX29641" fmla="*/ 3585598 w 6085020"/>
              <a:gd name="connsiteY29641" fmla="*/ 1901017 h 4885973"/>
              <a:gd name="connsiteX29642" fmla="*/ 3585598 w 6085020"/>
              <a:gd name="connsiteY29642" fmla="*/ 1902914 h 4885973"/>
              <a:gd name="connsiteX29643" fmla="*/ 3584077 w 6085020"/>
              <a:gd name="connsiteY29643" fmla="*/ 1904242 h 4885973"/>
              <a:gd name="connsiteX29644" fmla="*/ 3586458 w 6085020"/>
              <a:gd name="connsiteY29644" fmla="*/ 1904790 h 4885973"/>
              <a:gd name="connsiteX29645" fmla="*/ 3586549 w 6085020"/>
              <a:gd name="connsiteY29645" fmla="*/ 1905190 h 4885973"/>
              <a:gd name="connsiteX29646" fmla="*/ 3586549 w 6085020"/>
              <a:gd name="connsiteY29646" fmla="*/ 1904811 h 4885973"/>
              <a:gd name="connsiteX29647" fmla="*/ 3586458 w 6085020"/>
              <a:gd name="connsiteY29647" fmla="*/ 1904790 h 4885973"/>
              <a:gd name="connsiteX29648" fmla="*/ 1863537 w 6085020"/>
              <a:gd name="connsiteY29648" fmla="*/ 1900069 h 4885973"/>
              <a:gd name="connsiteX29649" fmla="*/ 1863537 w 6085020"/>
              <a:gd name="connsiteY29649" fmla="*/ 1915622 h 4885973"/>
              <a:gd name="connsiteX29650" fmla="*/ 1863537 w 6085020"/>
              <a:gd name="connsiteY29650" fmla="*/ 1936106 h 4885973"/>
              <a:gd name="connsiteX29651" fmla="*/ 1884455 w 6085020"/>
              <a:gd name="connsiteY29651" fmla="*/ 1936106 h 4885973"/>
              <a:gd name="connsiteX29652" fmla="*/ 1863537 w 6085020"/>
              <a:gd name="connsiteY29652" fmla="*/ 1915622 h 4885973"/>
              <a:gd name="connsiteX29653" fmla="*/ 1863537 w 6085020"/>
              <a:gd name="connsiteY29653" fmla="*/ 1900069 h 4885973"/>
              <a:gd name="connsiteX29654" fmla="*/ 3879771 w 6085020"/>
              <a:gd name="connsiteY29654" fmla="*/ 1899690 h 4885973"/>
              <a:gd name="connsiteX29655" fmla="*/ 3890230 w 6085020"/>
              <a:gd name="connsiteY29655" fmla="*/ 1914294 h 4885973"/>
              <a:gd name="connsiteX29656" fmla="*/ 3900688 w 6085020"/>
              <a:gd name="connsiteY29656" fmla="*/ 1928709 h 4885973"/>
              <a:gd name="connsiteX29657" fmla="*/ 3890610 w 6085020"/>
              <a:gd name="connsiteY29657" fmla="*/ 1936675 h 4885973"/>
              <a:gd name="connsiteX29658" fmla="*/ 3871594 w 6085020"/>
              <a:gd name="connsiteY29658" fmla="*/ 1929278 h 4885973"/>
              <a:gd name="connsiteX29659" fmla="*/ 3874066 w 6085020"/>
              <a:gd name="connsiteY29659" fmla="*/ 1922070 h 4885973"/>
              <a:gd name="connsiteX29660" fmla="*/ 3859804 w 6085020"/>
              <a:gd name="connsiteY29660" fmla="*/ 1924536 h 4885973"/>
              <a:gd name="connsiteX29661" fmla="*/ 3885856 w 6085020"/>
              <a:gd name="connsiteY29661" fmla="*/ 1940847 h 4885973"/>
              <a:gd name="connsiteX29662" fmla="*/ 3881482 w 6085020"/>
              <a:gd name="connsiteY29662" fmla="*/ 1944261 h 4885973"/>
              <a:gd name="connsiteX29663" fmla="*/ 3888518 w 6085020"/>
              <a:gd name="connsiteY29663" fmla="*/ 1948244 h 4885973"/>
              <a:gd name="connsiteX29664" fmla="*/ 3895554 w 6085020"/>
              <a:gd name="connsiteY29664" fmla="*/ 1952037 h 4885973"/>
              <a:gd name="connsiteX29665" fmla="*/ 3905632 w 6085020"/>
              <a:gd name="connsiteY29665" fmla="*/ 1939899 h 4885973"/>
              <a:gd name="connsiteX29666" fmla="*/ 3914760 w 6085020"/>
              <a:gd name="connsiteY29666" fmla="*/ 1927950 h 4885973"/>
              <a:gd name="connsiteX29667" fmla="*/ 3897265 w 6085020"/>
              <a:gd name="connsiteY29667" fmla="*/ 1913915 h 4885973"/>
              <a:gd name="connsiteX29668" fmla="*/ 1459834 w 6085020"/>
              <a:gd name="connsiteY29668" fmla="*/ 1899690 h 4885973"/>
              <a:gd name="connsiteX29669" fmla="*/ 1459834 w 6085020"/>
              <a:gd name="connsiteY29669" fmla="*/ 1899690 h 4885973"/>
              <a:gd name="connsiteX29670" fmla="*/ 142998 w 6085020"/>
              <a:gd name="connsiteY29670" fmla="*/ 1899690 h 4885973"/>
              <a:gd name="connsiteX29671" fmla="*/ 142998 w 6085020"/>
              <a:gd name="connsiteY29671" fmla="*/ 1899690 h 4885973"/>
              <a:gd name="connsiteX29672" fmla="*/ 3112868 w 6085020"/>
              <a:gd name="connsiteY29672" fmla="*/ 1899500 h 4885973"/>
              <a:gd name="connsiteX29673" fmla="*/ 3112868 w 6085020"/>
              <a:gd name="connsiteY29673" fmla="*/ 1899500 h 4885973"/>
              <a:gd name="connsiteX29674" fmla="*/ 54005 w 6085020"/>
              <a:gd name="connsiteY29674" fmla="*/ 1899310 h 4885973"/>
              <a:gd name="connsiteX29675" fmla="*/ 54005 w 6085020"/>
              <a:gd name="connsiteY29675" fmla="*/ 1899310 h 4885973"/>
              <a:gd name="connsiteX29676" fmla="*/ 2998964 w 6085020"/>
              <a:gd name="connsiteY29676" fmla="*/ 1898741 h 4885973"/>
              <a:gd name="connsiteX29677" fmla="*/ 2998964 w 6085020"/>
              <a:gd name="connsiteY29677" fmla="*/ 1898741 h 4885973"/>
              <a:gd name="connsiteX29678" fmla="*/ 3855241 w 6085020"/>
              <a:gd name="connsiteY29678" fmla="*/ 1898552 h 4885973"/>
              <a:gd name="connsiteX29679" fmla="*/ 3855241 w 6085020"/>
              <a:gd name="connsiteY29679" fmla="*/ 1899500 h 4885973"/>
              <a:gd name="connsiteX29680" fmla="*/ 3857332 w 6085020"/>
              <a:gd name="connsiteY29680" fmla="*/ 1900638 h 4885973"/>
              <a:gd name="connsiteX29681" fmla="*/ 3858473 w 6085020"/>
              <a:gd name="connsiteY29681" fmla="*/ 1898552 h 4885973"/>
              <a:gd name="connsiteX29682" fmla="*/ 3856382 w 6085020"/>
              <a:gd name="connsiteY29682" fmla="*/ 1898552 h 4885973"/>
              <a:gd name="connsiteX29683" fmla="*/ 3855241 w 6085020"/>
              <a:gd name="connsiteY29683" fmla="*/ 1898552 h 4885973"/>
              <a:gd name="connsiteX29684" fmla="*/ 79296 w 6085020"/>
              <a:gd name="connsiteY29684" fmla="*/ 1897912 h 4885973"/>
              <a:gd name="connsiteX29685" fmla="*/ 71499 w 6085020"/>
              <a:gd name="connsiteY29685" fmla="*/ 1899500 h 4885973"/>
              <a:gd name="connsiteX29686" fmla="*/ 71309 w 6085020"/>
              <a:gd name="connsiteY29686" fmla="*/ 1899121 h 4885973"/>
              <a:gd name="connsiteX29687" fmla="*/ 83099 w 6085020"/>
              <a:gd name="connsiteY29687" fmla="*/ 1903862 h 4885973"/>
              <a:gd name="connsiteX29688" fmla="*/ 79296 w 6085020"/>
              <a:gd name="connsiteY29688" fmla="*/ 1897912 h 4885973"/>
              <a:gd name="connsiteX29689" fmla="*/ 3586929 w 6085020"/>
              <a:gd name="connsiteY29689" fmla="*/ 1896655 h 4885973"/>
              <a:gd name="connsiteX29690" fmla="*/ 3586904 w 6085020"/>
              <a:gd name="connsiteY29690" fmla="*/ 1897793 h 4885973"/>
              <a:gd name="connsiteX29691" fmla="*/ 3585598 w 6085020"/>
              <a:gd name="connsiteY29691" fmla="*/ 1897793 h 4885973"/>
              <a:gd name="connsiteX29692" fmla="*/ 3582175 w 6085020"/>
              <a:gd name="connsiteY29692" fmla="*/ 1901207 h 4885973"/>
              <a:gd name="connsiteX29693" fmla="*/ 3583293 w 6085020"/>
              <a:gd name="connsiteY29693" fmla="*/ 1903996 h 4885973"/>
              <a:gd name="connsiteX29694" fmla="*/ 3583126 w 6085020"/>
              <a:gd name="connsiteY29694" fmla="*/ 1903862 h 4885973"/>
              <a:gd name="connsiteX29695" fmla="*/ 3582175 w 6085020"/>
              <a:gd name="connsiteY29695" fmla="*/ 1906328 h 4885973"/>
              <a:gd name="connsiteX29696" fmla="*/ 3582175 w 6085020"/>
              <a:gd name="connsiteY29696" fmla="*/ 1906707 h 4885973"/>
              <a:gd name="connsiteX29697" fmla="*/ 3583506 w 6085020"/>
              <a:gd name="connsiteY29697" fmla="*/ 1906707 h 4885973"/>
              <a:gd name="connsiteX29698" fmla="*/ 3585028 w 6085020"/>
              <a:gd name="connsiteY29698" fmla="*/ 1905380 h 4885973"/>
              <a:gd name="connsiteX29699" fmla="*/ 3583316 w 6085020"/>
              <a:gd name="connsiteY29699" fmla="*/ 1904014 h 4885973"/>
              <a:gd name="connsiteX29700" fmla="*/ 3583316 w 6085020"/>
              <a:gd name="connsiteY29700" fmla="*/ 1901017 h 4885973"/>
              <a:gd name="connsiteX29701" fmla="*/ 3585218 w 6085020"/>
              <a:gd name="connsiteY29701" fmla="*/ 1901017 h 4885973"/>
              <a:gd name="connsiteX29702" fmla="*/ 3586858 w 6085020"/>
              <a:gd name="connsiteY29702" fmla="*/ 1899903 h 4885973"/>
              <a:gd name="connsiteX29703" fmla="*/ 3586904 w 6085020"/>
              <a:gd name="connsiteY29703" fmla="*/ 1897793 h 4885973"/>
              <a:gd name="connsiteX29704" fmla="*/ 3586929 w 6085020"/>
              <a:gd name="connsiteY29704" fmla="*/ 1897793 h 4885973"/>
              <a:gd name="connsiteX29705" fmla="*/ 1843000 w 6085020"/>
              <a:gd name="connsiteY29705" fmla="*/ 1896655 h 4885973"/>
              <a:gd name="connsiteX29706" fmla="*/ 1847564 w 6085020"/>
              <a:gd name="connsiteY29706" fmla="*/ 1900069 h 4885973"/>
              <a:gd name="connsiteX29707" fmla="*/ 1848895 w 6085020"/>
              <a:gd name="connsiteY29707" fmla="*/ 1900069 h 4885973"/>
              <a:gd name="connsiteX29708" fmla="*/ 513424 w 6085020"/>
              <a:gd name="connsiteY29708" fmla="*/ 1896655 h 4885973"/>
              <a:gd name="connsiteX29709" fmla="*/ 510952 w 6085020"/>
              <a:gd name="connsiteY29709" fmla="*/ 1906138 h 4885973"/>
              <a:gd name="connsiteX29710" fmla="*/ 520459 w 6085020"/>
              <a:gd name="connsiteY29710" fmla="*/ 1899121 h 4885973"/>
              <a:gd name="connsiteX29711" fmla="*/ 513424 w 6085020"/>
              <a:gd name="connsiteY29711" fmla="*/ 1896655 h 4885973"/>
              <a:gd name="connsiteX29712" fmla="*/ 1973448 w 6085020"/>
              <a:gd name="connsiteY29712" fmla="*/ 1894948 h 4885973"/>
              <a:gd name="connsiteX29713" fmla="*/ 1973448 w 6085020"/>
              <a:gd name="connsiteY29713" fmla="*/ 1894948 h 4885973"/>
              <a:gd name="connsiteX29714" fmla="*/ 299117 w 6085020"/>
              <a:gd name="connsiteY29714" fmla="*/ 1894758 h 4885973"/>
              <a:gd name="connsiteX29715" fmla="*/ 299117 w 6085020"/>
              <a:gd name="connsiteY29715" fmla="*/ 1894758 h 4885973"/>
              <a:gd name="connsiteX29716" fmla="*/ 3352085 w 6085020"/>
              <a:gd name="connsiteY29716" fmla="*/ 1894569 h 4885973"/>
              <a:gd name="connsiteX29717" fmla="*/ 3352085 w 6085020"/>
              <a:gd name="connsiteY29717" fmla="*/ 1902155 h 4885973"/>
              <a:gd name="connsiteX29718" fmla="*/ 3353417 w 6085020"/>
              <a:gd name="connsiteY29718" fmla="*/ 1901586 h 4885973"/>
              <a:gd name="connsiteX29719" fmla="*/ 3352085 w 6085020"/>
              <a:gd name="connsiteY29719" fmla="*/ 1894569 h 4885973"/>
              <a:gd name="connsiteX29720" fmla="*/ 166577 w 6085020"/>
              <a:gd name="connsiteY29720" fmla="*/ 1894000 h 4885973"/>
              <a:gd name="connsiteX29721" fmla="*/ 147562 w 6085020"/>
              <a:gd name="connsiteY29721" fmla="*/ 1910501 h 4885973"/>
              <a:gd name="connsiteX29722" fmla="*/ 166577 w 6085020"/>
              <a:gd name="connsiteY29722" fmla="*/ 1894758 h 4885973"/>
              <a:gd name="connsiteX29723" fmla="*/ 3934536 w 6085020"/>
              <a:gd name="connsiteY29723" fmla="*/ 1893620 h 4885973"/>
              <a:gd name="connsiteX29724" fmla="*/ 3933775 w 6085020"/>
              <a:gd name="connsiteY29724" fmla="*/ 1894379 h 4885973"/>
              <a:gd name="connsiteX29725" fmla="*/ 3934169 w 6085020"/>
              <a:gd name="connsiteY29725" fmla="*/ 1894502 h 4885973"/>
              <a:gd name="connsiteX29726" fmla="*/ 3930828 w 6085020"/>
              <a:gd name="connsiteY29726" fmla="*/ 1902535 h 4885973"/>
              <a:gd name="connsiteX29727" fmla="*/ 3939670 w 6085020"/>
              <a:gd name="connsiteY29727" fmla="*/ 1898931 h 4885973"/>
              <a:gd name="connsiteX29728" fmla="*/ 3939991 w 6085020"/>
              <a:gd name="connsiteY29728" fmla="*/ 1896318 h 4885973"/>
              <a:gd name="connsiteX29729" fmla="*/ 3934169 w 6085020"/>
              <a:gd name="connsiteY29729" fmla="*/ 1894502 h 4885973"/>
              <a:gd name="connsiteX29730" fmla="*/ 2012050 w 6085020"/>
              <a:gd name="connsiteY29730" fmla="*/ 1892482 h 4885973"/>
              <a:gd name="connsiteX29731" fmla="*/ 2012050 w 6085020"/>
              <a:gd name="connsiteY29731" fmla="*/ 1892482 h 4885973"/>
              <a:gd name="connsiteX29732" fmla="*/ 1000415 w 6085020"/>
              <a:gd name="connsiteY29732" fmla="*/ 1890207 h 4885973"/>
              <a:gd name="connsiteX29733" fmla="*/ 984823 w 6085020"/>
              <a:gd name="connsiteY29733" fmla="*/ 1904811 h 4885973"/>
              <a:gd name="connsiteX29734" fmla="*/ 984823 w 6085020"/>
              <a:gd name="connsiteY29734" fmla="*/ 1905759 h 4885973"/>
              <a:gd name="connsiteX29735" fmla="*/ 1000415 w 6085020"/>
              <a:gd name="connsiteY29735" fmla="*/ 1890207 h 4885973"/>
              <a:gd name="connsiteX29736" fmla="*/ 2684064 w 6085020"/>
              <a:gd name="connsiteY29736" fmla="*/ 1889448 h 4885973"/>
              <a:gd name="connsiteX29737" fmla="*/ 2678930 w 6085020"/>
              <a:gd name="connsiteY29737" fmla="*/ 1904811 h 4885973"/>
              <a:gd name="connsiteX29738" fmla="*/ 2678930 w 6085020"/>
              <a:gd name="connsiteY29738" fmla="*/ 1905000 h 4885973"/>
              <a:gd name="connsiteX29739" fmla="*/ 2684064 w 6085020"/>
              <a:gd name="connsiteY29739" fmla="*/ 1889448 h 4885973"/>
              <a:gd name="connsiteX29740" fmla="*/ 4001661 w 6085020"/>
              <a:gd name="connsiteY29740" fmla="*/ 1889068 h 4885973"/>
              <a:gd name="connsiteX29741" fmla="*/ 4001661 w 6085020"/>
              <a:gd name="connsiteY29741" fmla="*/ 1889068 h 4885973"/>
              <a:gd name="connsiteX29742" fmla="*/ 3561068 w 6085020"/>
              <a:gd name="connsiteY29742" fmla="*/ 1888689 h 4885973"/>
              <a:gd name="connsiteX29743" fmla="*/ 3560830 w 6085020"/>
              <a:gd name="connsiteY29743" fmla="*/ 1889448 h 4885973"/>
              <a:gd name="connsiteX29744" fmla="*/ 3560788 w 6085020"/>
              <a:gd name="connsiteY29744" fmla="*/ 1889583 h 4885973"/>
              <a:gd name="connsiteX29745" fmla="*/ 3559737 w 6085020"/>
              <a:gd name="connsiteY29745" fmla="*/ 1891155 h 4885973"/>
              <a:gd name="connsiteX29746" fmla="*/ 3558406 w 6085020"/>
              <a:gd name="connsiteY29746" fmla="*/ 1889637 h 4885973"/>
              <a:gd name="connsiteX29747" fmla="*/ 3558406 w 6085020"/>
              <a:gd name="connsiteY29747" fmla="*/ 1891724 h 4885973"/>
              <a:gd name="connsiteX29748" fmla="*/ 3560117 w 6085020"/>
              <a:gd name="connsiteY29748" fmla="*/ 1891724 h 4885973"/>
              <a:gd name="connsiteX29749" fmla="*/ 3560788 w 6085020"/>
              <a:gd name="connsiteY29749" fmla="*/ 1889583 h 4885973"/>
              <a:gd name="connsiteX29750" fmla="*/ 3560878 w 6085020"/>
              <a:gd name="connsiteY29750" fmla="*/ 1889448 h 4885973"/>
              <a:gd name="connsiteX29751" fmla="*/ 3272220 w 6085020"/>
              <a:gd name="connsiteY29751" fmla="*/ 1886982 h 4885973"/>
              <a:gd name="connsiteX29752" fmla="*/ 3272220 w 6085020"/>
              <a:gd name="connsiteY29752" fmla="*/ 1890017 h 4885973"/>
              <a:gd name="connsiteX29753" fmla="*/ 3273171 w 6085020"/>
              <a:gd name="connsiteY29753" fmla="*/ 1888689 h 4885973"/>
              <a:gd name="connsiteX29754" fmla="*/ 3272220 w 6085020"/>
              <a:gd name="connsiteY29754" fmla="*/ 1886982 h 4885973"/>
              <a:gd name="connsiteX29755" fmla="*/ 2271044 w 6085020"/>
              <a:gd name="connsiteY29755" fmla="*/ 1884706 h 4885973"/>
              <a:gd name="connsiteX29756" fmla="*/ 2272328 w 6085020"/>
              <a:gd name="connsiteY29756" fmla="*/ 1895896 h 4885973"/>
              <a:gd name="connsiteX29757" fmla="*/ 2280682 w 6085020"/>
              <a:gd name="connsiteY29757" fmla="*/ 1899213 h 4885973"/>
              <a:gd name="connsiteX29758" fmla="*/ 2281502 w 6085020"/>
              <a:gd name="connsiteY29758" fmla="*/ 1900448 h 4885973"/>
              <a:gd name="connsiteX29759" fmla="*/ 2281883 w 6085020"/>
              <a:gd name="connsiteY29759" fmla="*/ 1899690 h 4885973"/>
              <a:gd name="connsiteX29760" fmla="*/ 2280682 w 6085020"/>
              <a:gd name="connsiteY29760" fmla="*/ 1899213 h 4885973"/>
              <a:gd name="connsiteX29761" fmla="*/ 4040453 w 6085020"/>
              <a:gd name="connsiteY29761" fmla="*/ 1884327 h 4885973"/>
              <a:gd name="connsiteX29762" fmla="*/ 4041594 w 6085020"/>
              <a:gd name="connsiteY29762" fmla="*/ 1885275 h 4885973"/>
              <a:gd name="connsiteX29763" fmla="*/ 4041404 w 6085020"/>
              <a:gd name="connsiteY29763" fmla="*/ 1885275 h 4885973"/>
              <a:gd name="connsiteX29764" fmla="*/ 4042925 w 6085020"/>
              <a:gd name="connsiteY29764" fmla="*/ 1885465 h 4885973"/>
              <a:gd name="connsiteX29765" fmla="*/ 4042925 w 6085020"/>
              <a:gd name="connsiteY29765" fmla="*/ 1885275 h 4885973"/>
              <a:gd name="connsiteX29766" fmla="*/ 4042925 w 6085020"/>
              <a:gd name="connsiteY29766" fmla="*/ 1884327 h 4885973"/>
              <a:gd name="connsiteX29767" fmla="*/ 3680358 w 6085020"/>
              <a:gd name="connsiteY29767" fmla="*/ 1883758 h 4885973"/>
              <a:gd name="connsiteX29768" fmla="*/ 3681057 w 6085020"/>
              <a:gd name="connsiteY29768" fmla="*/ 1883758 h 4885973"/>
              <a:gd name="connsiteX29769" fmla="*/ 3681057 w 6085020"/>
              <a:gd name="connsiteY29769" fmla="*/ 1886006 h 4885973"/>
              <a:gd name="connsiteX29770" fmla="*/ 3680296 w 6085020"/>
              <a:gd name="connsiteY29770" fmla="*/ 1885844 h 4885973"/>
              <a:gd name="connsiteX29771" fmla="*/ 3441840 w 6085020"/>
              <a:gd name="connsiteY29771" fmla="*/ 1883379 h 4885973"/>
              <a:gd name="connsiteX29772" fmla="*/ 3441840 w 6085020"/>
              <a:gd name="connsiteY29772" fmla="*/ 1883379 h 4885973"/>
              <a:gd name="connsiteX29773" fmla="*/ 2595261 w 6085020"/>
              <a:gd name="connsiteY29773" fmla="*/ 1883379 h 4885973"/>
              <a:gd name="connsiteX29774" fmla="*/ 2595261 w 6085020"/>
              <a:gd name="connsiteY29774" fmla="*/ 1904811 h 4885973"/>
              <a:gd name="connsiteX29775" fmla="*/ 2595261 w 6085020"/>
              <a:gd name="connsiteY29775" fmla="*/ 1904242 h 4885973"/>
              <a:gd name="connsiteX29776" fmla="*/ 2595261 w 6085020"/>
              <a:gd name="connsiteY29776" fmla="*/ 1883379 h 4885973"/>
              <a:gd name="connsiteX29777" fmla="*/ 2380764 w 6085020"/>
              <a:gd name="connsiteY29777" fmla="*/ 1883379 h 4885973"/>
              <a:gd name="connsiteX29778" fmla="*/ 2380764 w 6085020"/>
              <a:gd name="connsiteY29778" fmla="*/ 1899121 h 4885973"/>
              <a:gd name="connsiteX29779" fmla="*/ 2396547 w 6085020"/>
              <a:gd name="connsiteY29779" fmla="*/ 1893810 h 4885973"/>
              <a:gd name="connsiteX29780" fmla="*/ 2380764 w 6085020"/>
              <a:gd name="connsiteY29780" fmla="*/ 1883379 h 4885973"/>
              <a:gd name="connsiteX29781" fmla="*/ 3681057 w 6085020"/>
              <a:gd name="connsiteY29781" fmla="*/ 1883265 h 4885973"/>
              <a:gd name="connsiteX29782" fmla="*/ 3681437 w 6085020"/>
              <a:gd name="connsiteY29782" fmla="*/ 1883568 h 4885973"/>
              <a:gd name="connsiteX29783" fmla="*/ 3681437 w 6085020"/>
              <a:gd name="connsiteY29783" fmla="*/ 1883426 h 4885973"/>
              <a:gd name="connsiteX29784" fmla="*/ 3681627 w 6085020"/>
              <a:gd name="connsiteY29784" fmla="*/ 1883568 h 4885973"/>
              <a:gd name="connsiteX29785" fmla="*/ 3681750 w 6085020"/>
              <a:gd name="connsiteY29785" fmla="*/ 1883758 h 4885973"/>
              <a:gd name="connsiteX29786" fmla="*/ 3681057 w 6085020"/>
              <a:gd name="connsiteY29786" fmla="*/ 1883758 h 4885973"/>
              <a:gd name="connsiteX29787" fmla="*/ 3680391 w 6085020"/>
              <a:gd name="connsiteY29787" fmla="*/ 1882644 h 4885973"/>
              <a:gd name="connsiteX29788" fmla="*/ 3681057 w 6085020"/>
              <a:gd name="connsiteY29788" fmla="*/ 1883142 h 4885973"/>
              <a:gd name="connsiteX29789" fmla="*/ 3681057 w 6085020"/>
              <a:gd name="connsiteY29789" fmla="*/ 1883265 h 4885973"/>
              <a:gd name="connsiteX29790" fmla="*/ 3680389 w 6085020"/>
              <a:gd name="connsiteY29790" fmla="*/ 1882732 h 4885973"/>
              <a:gd name="connsiteX29791" fmla="*/ 1697150 w 6085020"/>
              <a:gd name="connsiteY29791" fmla="*/ 1881292 h 4885973"/>
              <a:gd name="connsiteX29792" fmla="*/ 1695629 w 6085020"/>
              <a:gd name="connsiteY29792" fmla="*/ 1884137 h 4885973"/>
              <a:gd name="connsiteX29793" fmla="*/ 1695819 w 6085020"/>
              <a:gd name="connsiteY29793" fmla="*/ 1884327 h 4885973"/>
              <a:gd name="connsiteX29794" fmla="*/ 1697150 w 6085020"/>
              <a:gd name="connsiteY29794" fmla="*/ 1881292 h 4885973"/>
              <a:gd name="connsiteX29795" fmla="*/ 3681057 w 6085020"/>
              <a:gd name="connsiteY29795" fmla="*/ 1880154 h 4885973"/>
              <a:gd name="connsiteX29796" fmla="*/ 3679536 w 6085020"/>
              <a:gd name="connsiteY29796" fmla="*/ 1882051 h 4885973"/>
              <a:gd name="connsiteX29797" fmla="*/ 3680389 w 6085020"/>
              <a:gd name="connsiteY29797" fmla="*/ 1882732 h 4885973"/>
              <a:gd name="connsiteX29798" fmla="*/ 3680358 w 6085020"/>
              <a:gd name="connsiteY29798" fmla="*/ 1883758 h 4885973"/>
              <a:gd name="connsiteX29799" fmla="*/ 3680296 w 6085020"/>
              <a:gd name="connsiteY29799" fmla="*/ 1883758 h 4885973"/>
              <a:gd name="connsiteX29800" fmla="*/ 3680296 w 6085020"/>
              <a:gd name="connsiteY29800" fmla="*/ 1885844 h 4885973"/>
              <a:gd name="connsiteX29801" fmla="*/ 3680296 w 6085020"/>
              <a:gd name="connsiteY29801" fmla="*/ 1886793 h 4885973"/>
              <a:gd name="connsiteX29802" fmla="*/ 3681057 w 6085020"/>
              <a:gd name="connsiteY29802" fmla="*/ 1887362 h 4885973"/>
              <a:gd name="connsiteX29803" fmla="*/ 3681057 w 6085020"/>
              <a:gd name="connsiteY29803" fmla="*/ 1886006 h 4885973"/>
              <a:gd name="connsiteX29804" fmla="*/ 3682079 w 6085020"/>
              <a:gd name="connsiteY29804" fmla="*/ 1886224 h 4885973"/>
              <a:gd name="connsiteX29805" fmla="*/ 3683719 w 6085020"/>
              <a:gd name="connsiteY29805" fmla="*/ 1887172 h 4885973"/>
              <a:gd name="connsiteX29806" fmla="*/ 3683719 w 6085020"/>
              <a:gd name="connsiteY29806" fmla="*/ 1886793 h 4885973"/>
              <a:gd name="connsiteX29807" fmla="*/ 3681750 w 6085020"/>
              <a:gd name="connsiteY29807" fmla="*/ 1883758 h 4885973"/>
              <a:gd name="connsiteX29808" fmla="*/ 3682578 w 6085020"/>
              <a:gd name="connsiteY29808" fmla="*/ 1883758 h 4885973"/>
              <a:gd name="connsiteX29809" fmla="*/ 3681437 w 6085020"/>
              <a:gd name="connsiteY29809" fmla="*/ 1881482 h 4885973"/>
              <a:gd name="connsiteX29810" fmla="*/ 3681437 w 6085020"/>
              <a:gd name="connsiteY29810" fmla="*/ 1883426 h 4885973"/>
              <a:gd name="connsiteX29811" fmla="*/ 3681057 w 6085020"/>
              <a:gd name="connsiteY29811" fmla="*/ 1883142 h 4885973"/>
              <a:gd name="connsiteX29812" fmla="*/ 2904646 w 6085020"/>
              <a:gd name="connsiteY29812" fmla="*/ 1879775 h 4885973"/>
              <a:gd name="connsiteX29813" fmla="*/ 2904646 w 6085020"/>
              <a:gd name="connsiteY29813" fmla="*/ 1879775 h 4885973"/>
              <a:gd name="connsiteX29814" fmla="*/ 3887377 w 6085020"/>
              <a:gd name="connsiteY29814" fmla="*/ 1879395 h 4885973"/>
              <a:gd name="connsiteX29815" fmla="*/ 3879200 w 6085020"/>
              <a:gd name="connsiteY29815" fmla="*/ 1882051 h 4885973"/>
              <a:gd name="connsiteX29816" fmla="*/ 3882053 w 6085020"/>
              <a:gd name="connsiteY29816" fmla="*/ 1883568 h 4885973"/>
              <a:gd name="connsiteX29817" fmla="*/ 3884715 w 6085020"/>
              <a:gd name="connsiteY29817" fmla="*/ 1884896 h 4885973"/>
              <a:gd name="connsiteX29818" fmla="*/ 3886046 w 6085020"/>
              <a:gd name="connsiteY29818" fmla="*/ 1882051 h 4885973"/>
              <a:gd name="connsiteX29819" fmla="*/ 4023339 w 6085020"/>
              <a:gd name="connsiteY29819" fmla="*/ 1879016 h 4885973"/>
              <a:gd name="connsiteX29820" fmla="*/ 4023339 w 6085020"/>
              <a:gd name="connsiteY29820" fmla="*/ 1879016 h 4885973"/>
              <a:gd name="connsiteX29821" fmla="*/ 755113 w 6085020"/>
              <a:gd name="connsiteY29821" fmla="*/ 1878826 h 4885973"/>
              <a:gd name="connsiteX29822" fmla="*/ 755113 w 6085020"/>
              <a:gd name="connsiteY29822" fmla="*/ 1878826 h 4885973"/>
              <a:gd name="connsiteX29823" fmla="*/ 723357 w 6085020"/>
              <a:gd name="connsiteY29823" fmla="*/ 1878826 h 4885973"/>
              <a:gd name="connsiteX29824" fmla="*/ 724688 w 6085020"/>
              <a:gd name="connsiteY29824" fmla="*/ 1888310 h 4885973"/>
              <a:gd name="connsiteX29825" fmla="*/ 733055 w 6085020"/>
              <a:gd name="connsiteY29825" fmla="*/ 1894758 h 4885973"/>
              <a:gd name="connsiteX29826" fmla="*/ 733055 w 6085020"/>
              <a:gd name="connsiteY29826" fmla="*/ 1882809 h 4885973"/>
              <a:gd name="connsiteX29827" fmla="*/ 728871 w 6085020"/>
              <a:gd name="connsiteY29827" fmla="*/ 1885275 h 4885973"/>
              <a:gd name="connsiteX29828" fmla="*/ 723357 w 6085020"/>
              <a:gd name="connsiteY29828" fmla="*/ 1878826 h 4885973"/>
              <a:gd name="connsiteX29829" fmla="*/ 148322 w 6085020"/>
              <a:gd name="connsiteY29829" fmla="*/ 1878826 h 4885973"/>
              <a:gd name="connsiteX29830" fmla="*/ 148322 w 6085020"/>
              <a:gd name="connsiteY29830" fmla="*/ 1882809 h 4885973"/>
              <a:gd name="connsiteX29831" fmla="*/ 140526 w 6085020"/>
              <a:gd name="connsiteY29831" fmla="*/ 1882809 h 4885973"/>
              <a:gd name="connsiteX29832" fmla="*/ 148322 w 6085020"/>
              <a:gd name="connsiteY29832" fmla="*/ 1894379 h 4885973"/>
              <a:gd name="connsiteX29833" fmla="*/ 150034 w 6085020"/>
              <a:gd name="connsiteY29833" fmla="*/ 1894379 h 4885973"/>
              <a:gd name="connsiteX29834" fmla="*/ 163915 w 6085020"/>
              <a:gd name="connsiteY29834" fmla="*/ 1894379 h 4885973"/>
              <a:gd name="connsiteX29835" fmla="*/ 148322 w 6085020"/>
              <a:gd name="connsiteY29835" fmla="*/ 1878826 h 4885973"/>
              <a:gd name="connsiteX29836" fmla="*/ 3724793 w 6085020"/>
              <a:gd name="connsiteY29836" fmla="*/ 1878637 h 4885973"/>
              <a:gd name="connsiteX29837" fmla="*/ 3726885 w 6085020"/>
              <a:gd name="connsiteY29837" fmla="*/ 1878637 h 4885973"/>
              <a:gd name="connsiteX29838" fmla="*/ 3732970 w 6085020"/>
              <a:gd name="connsiteY29838" fmla="*/ 1884327 h 4885973"/>
              <a:gd name="connsiteX29839" fmla="*/ 3722701 w 6085020"/>
              <a:gd name="connsiteY29839" fmla="*/ 1883568 h 4885973"/>
              <a:gd name="connsiteX29840" fmla="*/ 3722701 w 6085020"/>
              <a:gd name="connsiteY29840" fmla="*/ 1880534 h 4885973"/>
              <a:gd name="connsiteX29841" fmla="*/ 3724793 w 6085020"/>
              <a:gd name="connsiteY29841" fmla="*/ 1878637 h 4885973"/>
              <a:gd name="connsiteX29842" fmla="*/ 4112903 w 6085020"/>
              <a:gd name="connsiteY29842" fmla="*/ 1876551 h 4885973"/>
              <a:gd name="connsiteX29843" fmla="*/ 4112903 w 6085020"/>
              <a:gd name="connsiteY29843" fmla="*/ 1878637 h 4885973"/>
              <a:gd name="connsiteX29844" fmla="*/ 4114786 w 6085020"/>
              <a:gd name="connsiteY29844" fmla="*/ 1878656 h 4885973"/>
              <a:gd name="connsiteX29845" fmla="*/ 4114805 w 6085020"/>
              <a:gd name="connsiteY29845" fmla="*/ 1878637 h 4885973"/>
              <a:gd name="connsiteX29846" fmla="*/ 4114995 w 6085020"/>
              <a:gd name="connsiteY29846" fmla="*/ 1877689 h 4885973"/>
              <a:gd name="connsiteX29847" fmla="*/ 4112903 w 6085020"/>
              <a:gd name="connsiteY29847" fmla="*/ 1876551 h 4885973"/>
              <a:gd name="connsiteX29848" fmla="*/ 3352085 w 6085020"/>
              <a:gd name="connsiteY29848" fmla="*/ 1875792 h 4885973"/>
              <a:gd name="connsiteX29849" fmla="*/ 3352085 w 6085020"/>
              <a:gd name="connsiteY29849" fmla="*/ 1884896 h 4885973"/>
              <a:gd name="connsiteX29850" fmla="*/ 3350564 w 6085020"/>
              <a:gd name="connsiteY29850" fmla="*/ 1884896 h 4885973"/>
              <a:gd name="connsiteX29851" fmla="*/ 3350564 w 6085020"/>
              <a:gd name="connsiteY29851" fmla="*/ 1892672 h 4885973"/>
              <a:gd name="connsiteX29852" fmla="*/ 3352085 w 6085020"/>
              <a:gd name="connsiteY29852" fmla="*/ 1884896 h 4885973"/>
              <a:gd name="connsiteX29853" fmla="*/ 3353607 w 6085020"/>
              <a:gd name="connsiteY29853" fmla="*/ 1884327 h 4885973"/>
              <a:gd name="connsiteX29854" fmla="*/ 3352085 w 6085020"/>
              <a:gd name="connsiteY29854" fmla="*/ 1875792 h 4885973"/>
              <a:gd name="connsiteX29855" fmla="*/ 4173653 w 6085020"/>
              <a:gd name="connsiteY29855" fmla="*/ 1875351 h 4885973"/>
              <a:gd name="connsiteX29856" fmla="*/ 4179268 w 6085020"/>
              <a:gd name="connsiteY29856" fmla="*/ 1878258 h 4885973"/>
              <a:gd name="connsiteX29857" fmla="*/ 4173653 w 6085020"/>
              <a:gd name="connsiteY29857" fmla="*/ 1875351 h 4885973"/>
              <a:gd name="connsiteX29858" fmla="*/ 3676683 w 6085020"/>
              <a:gd name="connsiteY29858" fmla="*/ 1875223 h 4885973"/>
              <a:gd name="connsiteX29859" fmla="*/ 3676683 w 6085020"/>
              <a:gd name="connsiteY29859" fmla="*/ 1878068 h 4885973"/>
              <a:gd name="connsiteX29860" fmla="*/ 3678171 w 6085020"/>
              <a:gd name="connsiteY29860" fmla="*/ 1877697 h 4885973"/>
              <a:gd name="connsiteX29861" fmla="*/ 3678204 w 6085020"/>
              <a:gd name="connsiteY29861" fmla="*/ 1878258 h 4885973"/>
              <a:gd name="connsiteX29862" fmla="*/ 3678204 w 6085020"/>
              <a:gd name="connsiteY29862" fmla="*/ 1877878 h 4885973"/>
              <a:gd name="connsiteX29863" fmla="*/ 3678204 w 6085020"/>
              <a:gd name="connsiteY29863" fmla="*/ 1877689 h 4885973"/>
              <a:gd name="connsiteX29864" fmla="*/ 3678171 w 6085020"/>
              <a:gd name="connsiteY29864" fmla="*/ 1877697 h 4885973"/>
              <a:gd name="connsiteX29865" fmla="*/ 3678110 w 6085020"/>
              <a:gd name="connsiteY29865" fmla="*/ 1876651 h 4885973"/>
              <a:gd name="connsiteX29866" fmla="*/ 3678204 w 6085020"/>
              <a:gd name="connsiteY29866" fmla="*/ 1876551 h 4885973"/>
              <a:gd name="connsiteX29867" fmla="*/ 3678204 w 6085020"/>
              <a:gd name="connsiteY29867" fmla="*/ 1875223 h 4885973"/>
              <a:gd name="connsiteX29868" fmla="*/ 3676683 w 6085020"/>
              <a:gd name="connsiteY29868" fmla="*/ 1875223 h 4885973"/>
              <a:gd name="connsiteX29869" fmla="*/ 535101 w 6085020"/>
              <a:gd name="connsiteY29869" fmla="*/ 1873516 h 4885973"/>
              <a:gd name="connsiteX29870" fmla="*/ 535040 w 6085020"/>
              <a:gd name="connsiteY29870" fmla="*/ 1873669 h 4885973"/>
              <a:gd name="connsiteX29871" fmla="*/ 525947 w 6085020"/>
              <a:gd name="connsiteY29871" fmla="*/ 1875862 h 4885973"/>
              <a:gd name="connsiteX29872" fmla="*/ 520079 w 6085020"/>
              <a:gd name="connsiteY29872" fmla="*/ 1883948 h 4885973"/>
              <a:gd name="connsiteX29873" fmla="*/ 531370 w 6085020"/>
              <a:gd name="connsiteY29873" fmla="*/ 1882786 h 4885973"/>
              <a:gd name="connsiteX29874" fmla="*/ 535040 w 6085020"/>
              <a:gd name="connsiteY29874" fmla="*/ 1873669 h 4885973"/>
              <a:gd name="connsiteX29875" fmla="*/ 535672 w 6085020"/>
              <a:gd name="connsiteY29875" fmla="*/ 1873516 h 4885973"/>
              <a:gd name="connsiteX29876" fmla="*/ 2689389 w 6085020"/>
              <a:gd name="connsiteY29876" fmla="*/ 1873326 h 4885973"/>
              <a:gd name="connsiteX29877" fmla="*/ 2689389 w 6085020"/>
              <a:gd name="connsiteY29877" fmla="*/ 1873326 h 4885973"/>
              <a:gd name="connsiteX29878" fmla="*/ 1403928 w 6085020"/>
              <a:gd name="connsiteY29878" fmla="*/ 1873137 h 4885973"/>
              <a:gd name="connsiteX29879" fmla="*/ 1403928 w 6085020"/>
              <a:gd name="connsiteY29879" fmla="*/ 1873137 h 4885973"/>
              <a:gd name="connsiteX29880" fmla="*/ 283486 w 6085020"/>
              <a:gd name="connsiteY29880" fmla="*/ 1871350 h 4885973"/>
              <a:gd name="connsiteX29881" fmla="*/ 209173 w 6085020"/>
              <a:gd name="connsiteY29881" fmla="*/ 1885085 h 4885973"/>
              <a:gd name="connsiteX29882" fmla="*/ 261466 w 6085020"/>
              <a:gd name="connsiteY29882" fmla="*/ 1899500 h 4885973"/>
              <a:gd name="connsiteX29883" fmla="*/ 261466 w 6085020"/>
              <a:gd name="connsiteY29883" fmla="*/ 1908983 h 4885973"/>
              <a:gd name="connsiteX29884" fmla="*/ 273446 w 6085020"/>
              <a:gd name="connsiteY29884" fmla="*/ 1904242 h 4885973"/>
              <a:gd name="connsiteX29885" fmla="*/ 273446 w 6085020"/>
              <a:gd name="connsiteY29885" fmla="*/ 1892293 h 4885973"/>
              <a:gd name="connsiteX29886" fmla="*/ 304251 w 6085020"/>
              <a:gd name="connsiteY29886" fmla="*/ 1880344 h 4885973"/>
              <a:gd name="connsiteX29887" fmla="*/ 283486 w 6085020"/>
              <a:gd name="connsiteY29887" fmla="*/ 1871350 h 4885973"/>
              <a:gd name="connsiteX29888" fmla="*/ 2600395 w 6085020"/>
              <a:gd name="connsiteY29888" fmla="*/ 1868395 h 4885973"/>
              <a:gd name="connsiteX29889" fmla="*/ 2610854 w 6085020"/>
              <a:gd name="connsiteY29889" fmla="*/ 1889258 h 4885973"/>
              <a:gd name="connsiteX29890" fmla="*/ 2600395 w 6085020"/>
              <a:gd name="connsiteY29890" fmla="*/ 1868395 h 4885973"/>
              <a:gd name="connsiteX29891" fmla="*/ 854375 w 6085020"/>
              <a:gd name="connsiteY29891" fmla="*/ 1868395 h 4885973"/>
              <a:gd name="connsiteX29892" fmla="*/ 854375 w 6085020"/>
              <a:gd name="connsiteY29892" fmla="*/ 1868964 h 4885973"/>
              <a:gd name="connsiteX29893" fmla="*/ 847339 w 6085020"/>
              <a:gd name="connsiteY29893" fmla="*/ 1885654 h 4885973"/>
              <a:gd name="connsiteX29894" fmla="*/ 856847 w 6085020"/>
              <a:gd name="connsiteY29894" fmla="*/ 1885654 h 4885973"/>
              <a:gd name="connsiteX29895" fmla="*/ 854375 w 6085020"/>
              <a:gd name="connsiteY29895" fmla="*/ 1868395 h 4885973"/>
              <a:gd name="connsiteX29896" fmla="*/ 2113404 w 6085020"/>
              <a:gd name="connsiteY29896" fmla="*/ 1868205 h 4885973"/>
              <a:gd name="connsiteX29897" fmla="*/ 2118335 w 6085020"/>
              <a:gd name="connsiteY29897" fmla="*/ 1870573 h 4885973"/>
              <a:gd name="connsiteX29898" fmla="*/ 2122151 w 6085020"/>
              <a:gd name="connsiteY29898" fmla="*/ 1872568 h 4885973"/>
              <a:gd name="connsiteX29899" fmla="*/ 2118538 w 6085020"/>
              <a:gd name="connsiteY29899" fmla="*/ 1870671 h 4885973"/>
              <a:gd name="connsiteX29900" fmla="*/ 2118335 w 6085020"/>
              <a:gd name="connsiteY29900" fmla="*/ 1870573 h 4885973"/>
              <a:gd name="connsiteX29901" fmla="*/ 2118158 w 6085020"/>
              <a:gd name="connsiteY29901" fmla="*/ 1870481 h 4885973"/>
              <a:gd name="connsiteX29902" fmla="*/ 3940051 w 6085020"/>
              <a:gd name="connsiteY29902" fmla="*/ 1868016 h 4885973"/>
              <a:gd name="connsiteX29903" fmla="*/ 3937769 w 6085020"/>
              <a:gd name="connsiteY29903" fmla="*/ 1868774 h 4885973"/>
              <a:gd name="connsiteX29904" fmla="*/ 3938529 w 6085020"/>
              <a:gd name="connsiteY29904" fmla="*/ 1871050 h 4885973"/>
              <a:gd name="connsiteX29905" fmla="*/ 3939100 w 6085020"/>
              <a:gd name="connsiteY29905" fmla="*/ 1871050 h 4885973"/>
              <a:gd name="connsiteX29906" fmla="*/ 3940982 w 6085020"/>
              <a:gd name="connsiteY29906" fmla="*/ 1871069 h 4885973"/>
              <a:gd name="connsiteX29907" fmla="*/ 3941001 w 6085020"/>
              <a:gd name="connsiteY29907" fmla="*/ 1871050 h 4885973"/>
              <a:gd name="connsiteX29908" fmla="*/ 3942161 w 6085020"/>
              <a:gd name="connsiteY29908" fmla="*/ 1869247 h 4885973"/>
              <a:gd name="connsiteX29909" fmla="*/ 3942142 w 6085020"/>
              <a:gd name="connsiteY29909" fmla="*/ 1869154 h 4885973"/>
              <a:gd name="connsiteX29910" fmla="*/ 3940051 w 6085020"/>
              <a:gd name="connsiteY29910" fmla="*/ 1868016 h 4885973"/>
              <a:gd name="connsiteX29911" fmla="*/ 404464 w 6085020"/>
              <a:gd name="connsiteY29911" fmla="*/ 1867826 h 4885973"/>
              <a:gd name="connsiteX29912" fmla="*/ 404830 w 6085020"/>
              <a:gd name="connsiteY29912" fmla="*/ 1868063 h 4885973"/>
              <a:gd name="connsiteX29913" fmla="*/ 404654 w 6085020"/>
              <a:gd name="connsiteY29913" fmla="*/ 1868395 h 4885973"/>
              <a:gd name="connsiteX29914" fmla="*/ 3376616 w 6085020"/>
              <a:gd name="connsiteY29914" fmla="*/ 1867636 h 4885973"/>
              <a:gd name="connsiteX29915" fmla="*/ 3376616 w 6085020"/>
              <a:gd name="connsiteY29915" fmla="*/ 1870671 h 4885973"/>
              <a:gd name="connsiteX29916" fmla="*/ 3378517 w 6085020"/>
              <a:gd name="connsiteY29916" fmla="*/ 1870102 h 4885973"/>
              <a:gd name="connsiteX29917" fmla="*/ 3376616 w 6085020"/>
              <a:gd name="connsiteY29917" fmla="*/ 1867636 h 4885973"/>
              <a:gd name="connsiteX29918" fmla="*/ 3426817 w 6085020"/>
              <a:gd name="connsiteY29918" fmla="*/ 1867519 h 4885973"/>
              <a:gd name="connsiteX29919" fmla="*/ 3428966 w 6085020"/>
              <a:gd name="connsiteY29919" fmla="*/ 1867578 h 4885973"/>
              <a:gd name="connsiteX29920" fmla="*/ 3428909 w 6085020"/>
              <a:gd name="connsiteY29920" fmla="*/ 1869723 h 4885973"/>
              <a:gd name="connsiteX29921" fmla="*/ 3426817 w 6085020"/>
              <a:gd name="connsiteY29921" fmla="*/ 1869723 h 4885973"/>
              <a:gd name="connsiteX29922" fmla="*/ 3426760 w 6085020"/>
              <a:gd name="connsiteY29922" fmla="*/ 1869664 h 4885973"/>
              <a:gd name="connsiteX29923" fmla="*/ 3426817 w 6085020"/>
              <a:gd name="connsiteY29923" fmla="*/ 1867519 h 4885973"/>
              <a:gd name="connsiteX29924" fmla="*/ 3207756 w 6085020"/>
              <a:gd name="connsiteY29924" fmla="*/ 1867257 h 4885973"/>
              <a:gd name="connsiteX29925" fmla="*/ 3197298 w 6085020"/>
              <a:gd name="connsiteY29925" fmla="*/ 1882809 h 4885973"/>
              <a:gd name="connsiteX29926" fmla="*/ 3206996 w 6085020"/>
              <a:gd name="connsiteY29926" fmla="*/ 1868395 h 4885973"/>
              <a:gd name="connsiteX29927" fmla="*/ 3536918 w 6085020"/>
              <a:gd name="connsiteY29927" fmla="*/ 1867067 h 4885973"/>
              <a:gd name="connsiteX29928" fmla="*/ 3536918 w 6085020"/>
              <a:gd name="connsiteY29928" fmla="*/ 1868205 h 4885973"/>
              <a:gd name="connsiteX29929" fmla="*/ 3536918 w 6085020"/>
              <a:gd name="connsiteY29929" fmla="*/ 1872568 h 4885973"/>
              <a:gd name="connsiteX29930" fmla="*/ 3538820 w 6085020"/>
              <a:gd name="connsiteY29930" fmla="*/ 1872568 h 4885973"/>
              <a:gd name="connsiteX29931" fmla="*/ 3539048 w 6085020"/>
              <a:gd name="connsiteY29931" fmla="*/ 1874432 h 4885973"/>
              <a:gd name="connsiteX29932" fmla="*/ 3538820 w 6085020"/>
              <a:gd name="connsiteY29932" fmla="*/ 1874654 h 4885973"/>
              <a:gd name="connsiteX29933" fmla="*/ 3537108 w 6085020"/>
              <a:gd name="connsiteY29933" fmla="*/ 1874654 h 4885973"/>
              <a:gd name="connsiteX29934" fmla="*/ 3531404 w 6085020"/>
              <a:gd name="connsiteY29934" fmla="*/ 1899500 h 4885973"/>
              <a:gd name="connsiteX29935" fmla="*/ 3536918 w 6085020"/>
              <a:gd name="connsiteY29935" fmla="*/ 1867067 h 4885973"/>
              <a:gd name="connsiteX29936" fmla="*/ 3675733 w 6085020"/>
              <a:gd name="connsiteY29936" fmla="*/ 1864791 h 4885973"/>
              <a:gd name="connsiteX29937" fmla="*/ 3675733 w 6085020"/>
              <a:gd name="connsiteY29937" fmla="*/ 1867257 h 4885973"/>
              <a:gd name="connsiteX29938" fmla="*/ 3677064 w 6085020"/>
              <a:gd name="connsiteY29938" fmla="*/ 1866309 h 4885973"/>
              <a:gd name="connsiteX29939" fmla="*/ 3677064 w 6085020"/>
              <a:gd name="connsiteY29939" fmla="*/ 1868585 h 4885973"/>
              <a:gd name="connsiteX29940" fmla="*/ 3678204 w 6085020"/>
              <a:gd name="connsiteY29940" fmla="*/ 1866498 h 4885973"/>
              <a:gd name="connsiteX29941" fmla="*/ 3675733 w 6085020"/>
              <a:gd name="connsiteY29941" fmla="*/ 1864791 h 4885973"/>
              <a:gd name="connsiteX29942" fmla="*/ 3096515 w 6085020"/>
              <a:gd name="connsiteY29942" fmla="*/ 1862895 h 4885973"/>
              <a:gd name="connsiteX29943" fmla="*/ 3096515 w 6085020"/>
              <a:gd name="connsiteY29943" fmla="*/ 1883758 h 4885973"/>
              <a:gd name="connsiteX29944" fmla="*/ 3097085 w 6085020"/>
              <a:gd name="connsiteY29944" fmla="*/ 1863084 h 4885973"/>
              <a:gd name="connsiteX29945" fmla="*/ 212215 w 6085020"/>
              <a:gd name="connsiteY29945" fmla="*/ 1862326 h 4885973"/>
              <a:gd name="connsiteX29946" fmla="*/ 212215 w 6085020"/>
              <a:gd name="connsiteY29946" fmla="*/ 1862326 h 4885973"/>
              <a:gd name="connsiteX29947" fmla="*/ 3947749 w 6085020"/>
              <a:gd name="connsiteY29947" fmla="*/ 1861719 h 4885973"/>
              <a:gd name="connsiteX29948" fmla="*/ 3950129 w 6085020"/>
              <a:gd name="connsiteY29948" fmla="*/ 1878068 h 4885973"/>
              <a:gd name="connsiteX29949" fmla="*/ 3955263 w 6085020"/>
              <a:gd name="connsiteY29949" fmla="*/ 1863084 h 4885973"/>
              <a:gd name="connsiteX29950" fmla="*/ 3955453 w 6085020"/>
              <a:gd name="connsiteY29950" fmla="*/ 1862326 h 4885973"/>
              <a:gd name="connsiteX29951" fmla="*/ 3947749 w 6085020"/>
              <a:gd name="connsiteY29951" fmla="*/ 1861719 h 4885973"/>
              <a:gd name="connsiteX29952" fmla="*/ 559251 w 6085020"/>
              <a:gd name="connsiteY29952" fmla="*/ 1861377 h 4885973"/>
              <a:gd name="connsiteX29953" fmla="*/ 557160 w 6085020"/>
              <a:gd name="connsiteY29953" fmla="*/ 1870102 h 4885973"/>
              <a:gd name="connsiteX29954" fmla="*/ 556019 w 6085020"/>
              <a:gd name="connsiteY29954" fmla="*/ 1868395 h 4885973"/>
              <a:gd name="connsiteX29955" fmla="*/ 559061 w 6085020"/>
              <a:gd name="connsiteY29955" fmla="*/ 1873137 h 4885973"/>
              <a:gd name="connsiteX29956" fmla="*/ 564005 w 6085020"/>
              <a:gd name="connsiteY29956" fmla="*/ 1875602 h 4885973"/>
              <a:gd name="connsiteX29957" fmla="*/ 566477 w 6085020"/>
              <a:gd name="connsiteY29957" fmla="*/ 1863653 h 4885973"/>
              <a:gd name="connsiteX29958" fmla="*/ 559251 w 6085020"/>
              <a:gd name="connsiteY29958" fmla="*/ 1861377 h 4885973"/>
              <a:gd name="connsiteX29959" fmla="*/ 948714 w 6085020"/>
              <a:gd name="connsiteY29959" fmla="*/ 1860272 h 4885973"/>
              <a:gd name="connsiteX29960" fmla="*/ 953447 w 6085020"/>
              <a:gd name="connsiteY29960" fmla="*/ 1864033 h 4885973"/>
              <a:gd name="connsiteX29961" fmla="*/ 948714 w 6085020"/>
              <a:gd name="connsiteY29961" fmla="*/ 1860272 h 4885973"/>
              <a:gd name="connsiteX29962" fmla="*/ 2669232 w 6085020"/>
              <a:gd name="connsiteY29962" fmla="*/ 1857963 h 4885973"/>
              <a:gd name="connsiteX29963" fmla="*/ 2637096 w 6085020"/>
              <a:gd name="connsiteY29963" fmla="*/ 1863084 h 4885973"/>
              <a:gd name="connsiteX29964" fmla="*/ 2637856 w 6085020"/>
              <a:gd name="connsiteY29964" fmla="*/ 1863084 h 4885973"/>
              <a:gd name="connsiteX29965" fmla="*/ 2658774 w 6085020"/>
              <a:gd name="connsiteY29965" fmla="*/ 1894379 h 4885973"/>
              <a:gd name="connsiteX29966" fmla="*/ 2669232 w 6085020"/>
              <a:gd name="connsiteY29966" fmla="*/ 1857963 h 4885973"/>
              <a:gd name="connsiteX29967" fmla="*/ 410430 w 6085020"/>
              <a:gd name="connsiteY29967" fmla="*/ 1857513 h 4885973"/>
              <a:gd name="connsiteX29968" fmla="*/ 405014 w 6085020"/>
              <a:gd name="connsiteY29968" fmla="*/ 1867718 h 4885973"/>
              <a:gd name="connsiteX29969" fmla="*/ 404464 w 6085020"/>
              <a:gd name="connsiteY29969" fmla="*/ 1867826 h 4885973"/>
              <a:gd name="connsiteX29970" fmla="*/ 410107 w 6085020"/>
              <a:gd name="connsiteY29970" fmla="*/ 1871480 h 4885973"/>
              <a:gd name="connsiteX29971" fmla="*/ 404830 w 6085020"/>
              <a:gd name="connsiteY29971" fmla="*/ 1868063 h 4885973"/>
              <a:gd name="connsiteX29972" fmla="*/ 405014 w 6085020"/>
              <a:gd name="connsiteY29972" fmla="*/ 1867718 h 4885973"/>
              <a:gd name="connsiteX29973" fmla="*/ 416063 w 6085020"/>
              <a:gd name="connsiteY29973" fmla="*/ 1865550 h 4885973"/>
              <a:gd name="connsiteX29974" fmla="*/ 410430 w 6085020"/>
              <a:gd name="connsiteY29974" fmla="*/ 1857513 h 4885973"/>
              <a:gd name="connsiteX29975" fmla="*/ 3218215 w 6085020"/>
              <a:gd name="connsiteY29975" fmla="*/ 1856825 h 4885973"/>
              <a:gd name="connsiteX29976" fmla="*/ 3214032 w 6085020"/>
              <a:gd name="connsiteY29976" fmla="*/ 1869723 h 4885973"/>
              <a:gd name="connsiteX29977" fmla="*/ 3222018 w 6085020"/>
              <a:gd name="connsiteY29977" fmla="*/ 1863084 h 4885973"/>
              <a:gd name="connsiteX29978" fmla="*/ 3218215 w 6085020"/>
              <a:gd name="connsiteY29978" fmla="*/ 1856825 h 4885973"/>
              <a:gd name="connsiteX29979" fmla="*/ 3876919 w 6085020"/>
              <a:gd name="connsiteY29979" fmla="*/ 1856636 h 4885973"/>
              <a:gd name="connsiteX29980" fmla="*/ 3879010 w 6085020"/>
              <a:gd name="connsiteY29980" fmla="*/ 1856636 h 4885973"/>
              <a:gd name="connsiteX29981" fmla="*/ 3878292 w 6085020"/>
              <a:gd name="connsiteY29981" fmla="*/ 1857949 h 4885973"/>
              <a:gd name="connsiteX29982" fmla="*/ 3877044 w 6085020"/>
              <a:gd name="connsiteY29982" fmla="*/ 1858722 h 4885973"/>
              <a:gd name="connsiteX29983" fmla="*/ 3875778 w 6085020"/>
              <a:gd name="connsiteY29983" fmla="*/ 1858722 h 4885973"/>
              <a:gd name="connsiteX29984" fmla="*/ 3876919 w 6085020"/>
              <a:gd name="connsiteY29984" fmla="*/ 1856636 h 4885973"/>
              <a:gd name="connsiteX29985" fmla="*/ 4177176 w 6085020"/>
              <a:gd name="connsiteY29985" fmla="*/ 1856256 h 4885973"/>
              <a:gd name="connsiteX29986" fmla="*/ 4176225 w 6085020"/>
              <a:gd name="connsiteY29986" fmla="*/ 1858343 h 4885973"/>
              <a:gd name="connsiteX29987" fmla="*/ 4176701 w 6085020"/>
              <a:gd name="connsiteY29987" fmla="*/ 1861283 h 4885973"/>
              <a:gd name="connsiteX29988" fmla="*/ 4179648 w 6085020"/>
              <a:gd name="connsiteY29988" fmla="*/ 1860808 h 4885973"/>
              <a:gd name="connsiteX29989" fmla="*/ 4179268 w 6085020"/>
              <a:gd name="connsiteY29989" fmla="*/ 1859291 h 4885973"/>
              <a:gd name="connsiteX29990" fmla="*/ 4179287 w 6085020"/>
              <a:gd name="connsiteY29990" fmla="*/ 1857413 h 4885973"/>
              <a:gd name="connsiteX29991" fmla="*/ 4179268 w 6085020"/>
              <a:gd name="connsiteY29991" fmla="*/ 1857394 h 4885973"/>
              <a:gd name="connsiteX29992" fmla="*/ 4177176 w 6085020"/>
              <a:gd name="connsiteY29992" fmla="*/ 1856256 h 4885973"/>
              <a:gd name="connsiteX29993" fmla="*/ 4207411 w 6085020"/>
              <a:gd name="connsiteY29993" fmla="*/ 1855687 h 4885973"/>
              <a:gd name="connsiteX29994" fmla="*/ 4201707 w 6085020"/>
              <a:gd name="connsiteY29994" fmla="*/ 1860429 h 4885973"/>
              <a:gd name="connsiteX29995" fmla="*/ 4198474 w 6085020"/>
              <a:gd name="connsiteY29995" fmla="*/ 1864602 h 4885973"/>
              <a:gd name="connsiteX29996" fmla="*/ 4201516 w 6085020"/>
              <a:gd name="connsiteY29996" fmla="*/ 1864602 h 4885973"/>
              <a:gd name="connsiteX29997" fmla="*/ 4204749 w 6085020"/>
              <a:gd name="connsiteY29997" fmla="*/ 1864602 h 4885973"/>
              <a:gd name="connsiteX29998" fmla="*/ 4207221 w 6085020"/>
              <a:gd name="connsiteY29998" fmla="*/ 1859101 h 4885973"/>
              <a:gd name="connsiteX29999" fmla="*/ 4209883 w 6085020"/>
              <a:gd name="connsiteY29999" fmla="*/ 1855687 h 4885973"/>
              <a:gd name="connsiteX30000" fmla="*/ 3577612 w 6085020"/>
              <a:gd name="connsiteY30000" fmla="*/ 1855687 h 4885973"/>
              <a:gd name="connsiteX30001" fmla="*/ 3579133 w 6085020"/>
              <a:gd name="connsiteY30001" fmla="*/ 1859291 h 4885973"/>
              <a:gd name="connsiteX30002" fmla="*/ 3577802 w 6085020"/>
              <a:gd name="connsiteY30002" fmla="*/ 1856067 h 4885973"/>
              <a:gd name="connsiteX30003" fmla="*/ 380570 w 6085020"/>
              <a:gd name="connsiteY30003" fmla="*/ 1855178 h 4885973"/>
              <a:gd name="connsiteX30004" fmla="*/ 304251 w 6085020"/>
              <a:gd name="connsiteY30004" fmla="*/ 1870861 h 4885973"/>
              <a:gd name="connsiteX30005" fmla="*/ 320985 w 6085020"/>
              <a:gd name="connsiteY30005" fmla="*/ 1892293 h 4885973"/>
              <a:gd name="connsiteX30006" fmla="*/ 328211 w 6085020"/>
              <a:gd name="connsiteY30006" fmla="*/ 1889827 h 4885973"/>
              <a:gd name="connsiteX30007" fmla="*/ 325739 w 6085020"/>
              <a:gd name="connsiteY30007" fmla="*/ 1878068 h 4885973"/>
              <a:gd name="connsiteX30008" fmla="*/ 332775 w 6085020"/>
              <a:gd name="connsiteY30008" fmla="*/ 1875602 h 4885973"/>
              <a:gd name="connsiteX30009" fmla="*/ 338099 w 6085020"/>
              <a:gd name="connsiteY30009" fmla="*/ 1880534 h 4885973"/>
              <a:gd name="connsiteX30010" fmla="*/ 338099 w 6085020"/>
              <a:gd name="connsiteY30010" fmla="*/ 1891155 h 4885973"/>
              <a:gd name="connsiteX30011" fmla="*/ 336007 w 6085020"/>
              <a:gd name="connsiteY30011" fmla="*/ 1889258 h 4885973"/>
              <a:gd name="connsiteX30012" fmla="*/ 338099 w 6085020"/>
              <a:gd name="connsiteY30012" fmla="*/ 1901586 h 4885973"/>
              <a:gd name="connsiteX30013" fmla="*/ 338099 w 6085020"/>
              <a:gd name="connsiteY30013" fmla="*/ 1944071 h 4885973"/>
              <a:gd name="connsiteX30014" fmla="*/ 355593 w 6085020"/>
              <a:gd name="connsiteY30014" fmla="*/ 1926622 h 4885973"/>
              <a:gd name="connsiteX30015" fmla="*/ 365101 w 6085020"/>
              <a:gd name="connsiteY30015" fmla="*/ 1917139 h 4885973"/>
              <a:gd name="connsiteX30016" fmla="*/ 361488 w 6085020"/>
              <a:gd name="connsiteY30016" fmla="*/ 1925674 h 4885973"/>
              <a:gd name="connsiteX30017" fmla="*/ 378032 w 6085020"/>
              <a:gd name="connsiteY30017" fmla="*/ 1925674 h 4885973"/>
              <a:gd name="connsiteX30018" fmla="*/ 382786 w 6085020"/>
              <a:gd name="connsiteY30018" fmla="*/ 1894758 h 4885973"/>
              <a:gd name="connsiteX30019" fmla="*/ 361488 w 6085020"/>
              <a:gd name="connsiteY30019" fmla="*/ 1892293 h 4885973"/>
              <a:gd name="connsiteX30020" fmla="*/ 361488 w 6085020"/>
              <a:gd name="connsiteY30020" fmla="*/ 1897793 h 4885973"/>
              <a:gd name="connsiteX30021" fmla="*/ 355593 w 6085020"/>
              <a:gd name="connsiteY30021" fmla="*/ 1891913 h 4885973"/>
              <a:gd name="connsiteX30022" fmla="*/ 348748 w 6085020"/>
              <a:gd name="connsiteY30022" fmla="*/ 1885085 h 4885973"/>
              <a:gd name="connsiteX30023" fmla="*/ 351980 w 6085020"/>
              <a:gd name="connsiteY30023" fmla="*/ 1885085 h 4885973"/>
              <a:gd name="connsiteX30024" fmla="*/ 392294 w 6085020"/>
              <a:gd name="connsiteY30024" fmla="*/ 1866119 h 4885973"/>
              <a:gd name="connsiteX30025" fmla="*/ 380570 w 6085020"/>
              <a:gd name="connsiteY30025" fmla="*/ 1855178 h 4885973"/>
              <a:gd name="connsiteX30026" fmla="*/ 2327925 w 6085020"/>
              <a:gd name="connsiteY30026" fmla="*/ 1855024 h 4885973"/>
              <a:gd name="connsiteX30027" fmla="*/ 2323337 w 6085020"/>
              <a:gd name="connsiteY30027" fmla="*/ 1868395 h 4885973"/>
              <a:gd name="connsiteX30028" fmla="*/ 2338930 w 6085020"/>
              <a:gd name="connsiteY30028" fmla="*/ 1858722 h 4885973"/>
              <a:gd name="connsiteX30029" fmla="*/ 2327925 w 6085020"/>
              <a:gd name="connsiteY30029" fmla="*/ 1855024 h 4885973"/>
              <a:gd name="connsiteX30030" fmla="*/ 936502 w 6085020"/>
              <a:gd name="connsiteY30030" fmla="*/ 1854935 h 4885973"/>
              <a:gd name="connsiteX30031" fmla="*/ 931769 w 6085020"/>
              <a:gd name="connsiteY30031" fmla="*/ 1858722 h 4885973"/>
              <a:gd name="connsiteX30032" fmla="*/ 936502 w 6085020"/>
              <a:gd name="connsiteY30032" fmla="*/ 1854935 h 4885973"/>
              <a:gd name="connsiteX30033" fmla="*/ 3673641 w 6085020"/>
              <a:gd name="connsiteY30033" fmla="*/ 1854549 h 4885973"/>
              <a:gd name="connsiteX30034" fmla="*/ 3673831 w 6085020"/>
              <a:gd name="connsiteY30034" fmla="*/ 1854549 h 4885973"/>
              <a:gd name="connsiteX30035" fmla="*/ 3673831 w 6085020"/>
              <a:gd name="connsiteY30035" fmla="*/ 1855371 h 4885973"/>
              <a:gd name="connsiteX30036" fmla="*/ 3673742 w 6085020"/>
              <a:gd name="connsiteY30036" fmla="*/ 1855877 h 4885973"/>
              <a:gd name="connsiteX30037" fmla="*/ 3673641 w 6085020"/>
              <a:gd name="connsiteY30037" fmla="*/ 1855877 h 4885973"/>
              <a:gd name="connsiteX30038" fmla="*/ 3673641 w 6085020"/>
              <a:gd name="connsiteY30038" fmla="*/ 1855308 h 4885973"/>
              <a:gd name="connsiteX30039" fmla="*/ 435459 w 6085020"/>
              <a:gd name="connsiteY30039" fmla="*/ 1853601 h 4885973"/>
              <a:gd name="connsiteX30040" fmla="*/ 434081 w 6085020"/>
              <a:gd name="connsiteY30040" fmla="*/ 1858177 h 4885973"/>
              <a:gd name="connsiteX30041" fmla="*/ 428665 w 6085020"/>
              <a:gd name="connsiteY30041" fmla="*/ 1856702 h 4885973"/>
              <a:gd name="connsiteX30042" fmla="*/ 428233 w 6085020"/>
              <a:gd name="connsiteY30042" fmla="*/ 1856067 h 4885973"/>
              <a:gd name="connsiteX30043" fmla="*/ 428423 w 6085020"/>
              <a:gd name="connsiteY30043" fmla="*/ 1856636 h 4885973"/>
              <a:gd name="connsiteX30044" fmla="*/ 428665 w 6085020"/>
              <a:gd name="connsiteY30044" fmla="*/ 1856702 h 4885973"/>
              <a:gd name="connsiteX30045" fmla="*/ 431585 w 6085020"/>
              <a:gd name="connsiteY30045" fmla="*/ 1860998 h 4885973"/>
              <a:gd name="connsiteX30046" fmla="*/ 440213 w 6085020"/>
              <a:gd name="connsiteY30046" fmla="*/ 1860808 h 4885973"/>
              <a:gd name="connsiteX30047" fmla="*/ 435459 w 6085020"/>
              <a:gd name="connsiteY30047" fmla="*/ 1853601 h 4885973"/>
              <a:gd name="connsiteX30048" fmla="*/ 2031446 w 6085020"/>
              <a:gd name="connsiteY30048" fmla="*/ 1853411 h 4885973"/>
              <a:gd name="connsiteX30049" fmla="*/ 2031446 w 6085020"/>
              <a:gd name="connsiteY30049" fmla="*/ 1853411 h 4885973"/>
              <a:gd name="connsiteX30050" fmla="*/ 3673641 w 6085020"/>
              <a:gd name="connsiteY30050" fmla="*/ 1853222 h 4885973"/>
              <a:gd name="connsiteX30051" fmla="*/ 3673641 w 6085020"/>
              <a:gd name="connsiteY30051" fmla="*/ 1854549 h 4885973"/>
              <a:gd name="connsiteX30052" fmla="*/ 3670408 w 6085020"/>
              <a:gd name="connsiteY30052" fmla="*/ 1854549 h 4885973"/>
              <a:gd name="connsiteX30053" fmla="*/ 3671929 w 6085020"/>
              <a:gd name="connsiteY30053" fmla="*/ 1855877 h 4885973"/>
              <a:gd name="connsiteX30054" fmla="*/ 3671929 w 6085020"/>
              <a:gd name="connsiteY30054" fmla="*/ 1854739 h 4885973"/>
              <a:gd name="connsiteX30055" fmla="*/ 3673641 w 6085020"/>
              <a:gd name="connsiteY30055" fmla="*/ 1860050 h 4885973"/>
              <a:gd name="connsiteX30056" fmla="*/ 3672690 w 6085020"/>
              <a:gd name="connsiteY30056" fmla="*/ 1861946 h 4885973"/>
              <a:gd name="connsiteX30057" fmla="*/ 3675542 w 6085020"/>
              <a:gd name="connsiteY30057" fmla="*/ 1863843 h 4885973"/>
              <a:gd name="connsiteX30058" fmla="*/ 3677064 w 6085020"/>
              <a:gd name="connsiteY30058" fmla="*/ 1863843 h 4885973"/>
              <a:gd name="connsiteX30059" fmla="*/ 3674401 w 6085020"/>
              <a:gd name="connsiteY30059" fmla="*/ 1857584 h 4885973"/>
              <a:gd name="connsiteX30060" fmla="*/ 3674401 w 6085020"/>
              <a:gd name="connsiteY30060" fmla="*/ 1861377 h 4885973"/>
              <a:gd name="connsiteX30061" fmla="*/ 3672880 w 6085020"/>
              <a:gd name="connsiteY30061" fmla="*/ 1855877 h 4885973"/>
              <a:gd name="connsiteX30062" fmla="*/ 3673641 w 6085020"/>
              <a:gd name="connsiteY30062" fmla="*/ 1855877 h 4885973"/>
              <a:gd name="connsiteX30063" fmla="*/ 3673641 w 6085020"/>
              <a:gd name="connsiteY30063" fmla="*/ 1856446 h 4885973"/>
              <a:gd name="connsiteX30064" fmla="*/ 3673742 w 6085020"/>
              <a:gd name="connsiteY30064" fmla="*/ 1855877 h 4885973"/>
              <a:gd name="connsiteX30065" fmla="*/ 3673831 w 6085020"/>
              <a:gd name="connsiteY30065" fmla="*/ 1855877 h 4885973"/>
              <a:gd name="connsiteX30066" fmla="*/ 3673831 w 6085020"/>
              <a:gd name="connsiteY30066" fmla="*/ 1855371 h 4885973"/>
              <a:gd name="connsiteX30067" fmla="*/ 3674211 w 6085020"/>
              <a:gd name="connsiteY30067" fmla="*/ 1853222 h 4885973"/>
              <a:gd name="connsiteX30068" fmla="*/ 247596 w 6085020"/>
              <a:gd name="connsiteY30068" fmla="*/ 1853201 h 4885973"/>
              <a:gd name="connsiteX30069" fmla="*/ 247782 w 6085020"/>
              <a:gd name="connsiteY30069" fmla="*/ 1853237 h 4885973"/>
              <a:gd name="connsiteX30070" fmla="*/ 247774 w 6085020"/>
              <a:gd name="connsiteY30070" fmla="*/ 1853411 h 4885973"/>
              <a:gd name="connsiteX30071" fmla="*/ 4040263 w 6085020"/>
              <a:gd name="connsiteY30071" fmla="*/ 1853032 h 4885973"/>
              <a:gd name="connsiteX30072" fmla="*/ 4037791 w 6085020"/>
              <a:gd name="connsiteY30072" fmla="*/ 1855877 h 4885973"/>
              <a:gd name="connsiteX30073" fmla="*/ 4035319 w 6085020"/>
              <a:gd name="connsiteY30073" fmla="*/ 1858912 h 4885973"/>
              <a:gd name="connsiteX30074" fmla="*/ 4037601 w 6085020"/>
              <a:gd name="connsiteY30074" fmla="*/ 1861188 h 4885973"/>
              <a:gd name="connsiteX30075" fmla="*/ 4041785 w 6085020"/>
              <a:gd name="connsiteY30075" fmla="*/ 1863084 h 4885973"/>
              <a:gd name="connsiteX30076" fmla="*/ 4041785 w 6085020"/>
              <a:gd name="connsiteY30076" fmla="*/ 1857774 h 4885973"/>
              <a:gd name="connsiteX30077" fmla="*/ 4204179 w 6085020"/>
              <a:gd name="connsiteY30077" fmla="*/ 1852653 h 4885973"/>
              <a:gd name="connsiteX30078" fmla="*/ 4205129 w 6085020"/>
              <a:gd name="connsiteY30078" fmla="*/ 1853601 h 4885973"/>
              <a:gd name="connsiteX30079" fmla="*/ 4204179 w 6085020"/>
              <a:gd name="connsiteY30079" fmla="*/ 1855687 h 4885973"/>
              <a:gd name="connsiteX30080" fmla="*/ 4206270 w 6085020"/>
              <a:gd name="connsiteY30080" fmla="*/ 1855687 h 4885973"/>
              <a:gd name="connsiteX30081" fmla="*/ 4206289 w 6085020"/>
              <a:gd name="connsiteY30081" fmla="*/ 1853810 h 4885973"/>
              <a:gd name="connsiteX30082" fmla="*/ 4206270 w 6085020"/>
              <a:gd name="connsiteY30082" fmla="*/ 1853791 h 4885973"/>
              <a:gd name="connsiteX30083" fmla="*/ 4204179 w 6085020"/>
              <a:gd name="connsiteY30083" fmla="*/ 1852653 h 4885973"/>
              <a:gd name="connsiteX30084" fmla="*/ 2124243 w 6085020"/>
              <a:gd name="connsiteY30084" fmla="*/ 1852653 h 4885973"/>
              <a:gd name="connsiteX30085" fmla="*/ 2124243 w 6085020"/>
              <a:gd name="connsiteY30085" fmla="*/ 1852653 h 4885973"/>
              <a:gd name="connsiteX30086" fmla="*/ 1905372 w 6085020"/>
              <a:gd name="connsiteY30086" fmla="*/ 1852653 h 4885973"/>
              <a:gd name="connsiteX30087" fmla="*/ 1905372 w 6085020"/>
              <a:gd name="connsiteY30087" fmla="*/ 1863084 h 4885973"/>
              <a:gd name="connsiteX30088" fmla="*/ 1915831 w 6085020"/>
              <a:gd name="connsiteY30088" fmla="*/ 1863084 h 4885973"/>
              <a:gd name="connsiteX30089" fmla="*/ 1915831 w 6085020"/>
              <a:gd name="connsiteY30089" fmla="*/ 1852653 h 4885973"/>
              <a:gd name="connsiteX30090" fmla="*/ 1816188 w 6085020"/>
              <a:gd name="connsiteY30090" fmla="*/ 1852273 h 4885973"/>
              <a:gd name="connsiteX30091" fmla="*/ 1813146 w 6085020"/>
              <a:gd name="connsiteY30091" fmla="*/ 1860998 h 4885973"/>
              <a:gd name="connsiteX30092" fmla="*/ 1799264 w 6085020"/>
              <a:gd name="connsiteY30092" fmla="*/ 1863274 h 4885973"/>
              <a:gd name="connsiteX30093" fmla="*/ 1811244 w 6085020"/>
              <a:gd name="connsiteY30093" fmla="*/ 1879965 h 4885973"/>
              <a:gd name="connsiteX30094" fmla="*/ 1815238 w 6085020"/>
              <a:gd name="connsiteY30094" fmla="*/ 1871809 h 4885973"/>
              <a:gd name="connsiteX30095" fmla="*/ 1826647 w 6085020"/>
              <a:gd name="connsiteY30095" fmla="*/ 1878826 h 4885973"/>
              <a:gd name="connsiteX30096" fmla="*/ 1826647 w 6085020"/>
              <a:gd name="connsiteY30096" fmla="*/ 1878447 h 4885973"/>
              <a:gd name="connsiteX30097" fmla="*/ 1816188 w 6085020"/>
              <a:gd name="connsiteY30097" fmla="*/ 1852273 h 4885973"/>
              <a:gd name="connsiteX30098" fmla="*/ 3350564 w 6085020"/>
              <a:gd name="connsiteY30098" fmla="*/ 1851135 h 4885973"/>
              <a:gd name="connsiteX30099" fmla="*/ 3350564 w 6085020"/>
              <a:gd name="connsiteY30099" fmla="*/ 1855877 h 4885973"/>
              <a:gd name="connsiteX30100" fmla="*/ 3351705 w 6085020"/>
              <a:gd name="connsiteY30100" fmla="*/ 1855877 h 4885973"/>
              <a:gd name="connsiteX30101" fmla="*/ 3350564 w 6085020"/>
              <a:gd name="connsiteY30101" fmla="*/ 1851135 h 4885973"/>
              <a:gd name="connsiteX30102" fmla="*/ 4008317 w 6085020"/>
              <a:gd name="connsiteY30102" fmla="*/ 1850566 h 4885973"/>
              <a:gd name="connsiteX30103" fmla="*/ 4008317 w 6085020"/>
              <a:gd name="connsiteY30103" fmla="*/ 1853222 h 4885973"/>
              <a:gd name="connsiteX30104" fmla="*/ 4019346 w 6085020"/>
              <a:gd name="connsiteY30104" fmla="*/ 1857394 h 4885973"/>
              <a:gd name="connsiteX30105" fmla="*/ 4020107 w 6085020"/>
              <a:gd name="connsiteY30105" fmla="*/ 1857584 h 4885973"/>
              <a:gd name="connsiteX30106" fmla="*/ 4030945 w 6085020"/>
              <a:gd name="connsiteY30106" fmla="*/ 1859101 h 4885973"/>
              <a:gd name="connsiteX30107" fmla="*/ 4030945 w 6085020"/>
              <a:gd name="connsiteY30107" fmla="*/ 1857015 h 4885973"/>
              <a:gd name="connsiteX30108" fmla="*/ 4019346 w 6085020"/>
              <a:gd name="connsiteY30108" fmla="*/ 1852653 h 4885973"/>
              <a:gd name="connsiteX30109" fmla="*/ 3575330 w 6085020"/>
              <a:gd name="connsiteY30109" fmla="*/ 1849997 h 4885973"/>
              <a:gd name="connsiteX30110" fmla="*/ 3577041 w 6085020"/>
              <a:gd name="connsiteY30110" fmla="*/ 1855308 h 4885973"/>
              <a:gd name="connsiteX30111" fmla="*/ 3576661 w 6085020"/>
              <a:gd name="connsiteY30111" fmla="*/ 1851515 h 4885973"/>
              <a:gd name="connsiteX30112" fmla="*/ 3577802 w 6085020"/>
              <a:gd name="connsiteY30112" fmla="*/ 1851894 h 4885973"/>
              <a:gd name="connsiteX30113" fmla="*/ 3577802 w 6085020"/>
              <a:gd name="connsiteY30113" fmla="*/ 1849997 h 4885973"/>
              <a:gd name="connsiteX30114" fmla="*/ 3575330 w 6085020"/>
              <a:gd name="connsiteY30114" fmla="*/ 1849997 h 4885973"/>
              <a:gd name="connsiteX30115" fmla="*/ 1591803 w 6085020"/>
              <a:gd name="connsiteY30115" fmla="*/ 1848290 h 4885973"/>
              <a:gd name="connsiteX30116" fmla="*/ 1591803 w 6085020"/>
              <a:gd name="connsiteY30116" fmla="*/ 1917708 h 4885973"/>
              <a:gd name="connsiteX30117" fmla="*/ 1609298 w 6085020"/>
              <a:gd name="connsiteY30117" fmla="*/ 1900448 h 4885973"/>
              <a:gd name="connsiteX30118" fmla="*/ 1624891 w 6085020"/>
              <a:gd name="connsiteY30118" fmla="*/ 1884896 h 4885973"/>
              <a:gd name="connsiteX30119" fmla="*/ 1626792 w 6085020"/>
              <a:gd name="connsiteY30119" fmla="*/ 1882999 h 4885973"/>
              <a:gd name="connsiteX30120" fmla="*/ 1259029 w 6085020"/>
              <a:gd name="connsiteY30120" fmla="*/ 1847342 h 4885973"/>
              <a:gd name="connsiteX30121" fmla="*/ 1263783 w 6085020"/>
              <a:gd name="connsiteY30121" fmla="*/ 1883948 h 4885973"/>
              <a:gd name="connsiteX30122" fmla="*/ 1252752 w 6085020"/>
              <a:gd name="connsiteY30122" fmla="*/ 1898495 h 4885973"/>
              <a:gd name="connsiteX30123" fmla="*/ 1267339 w 6085020"/>
              <a:gd name="connsiteY30123" fmla="*/ 1909495 h 4885973"/>
              <a:gd name="connsiteX30124" fmla="*/ 1276904 w 6085020"/>
              <a:gd name="connsiteY30124" fmla="*/ 1902914 h 4885973"/>
              <a:gd name="connsiteX30125" fmla="*/ 1287552 w 6085020"/>
              <a:gd name="connsiteY30125" fmla="*/ 1937623 h 4885973"/>
              <a:gd name="connsiteX30126" fmla="*/ 1287552 w 6085020"/>
              <a:gd name="connsiteY30126" fmla="*/ 1938002 h 4885973"/>
              <a:gd name="connsiteX30127" fmla="*/ 1316076 w 6085020"/>
              <a:gd name="connsiteY30127" fmla="*/ 1938002 h 4885973"/>
              <a:gd name="connsiteX30128" fmla="*/ 1259029 w 6085020"/>
              <a:gd name="connsiteY30128" fmla="*/ 1847342 h 4885973"/>
              <a:gd name="connsiteX30129" fmla="*/ 3350564 w 6085020"/>
              <a:gd name="connsiteY30129" fmla="*/ 1845445 h 4885973"/>
              <a:gd name="connsiteX30130" fmla="*/ 3350564 w 6085020"/>
              <a:gd name="connsiteY30130" fmla="*/ 1849428 h 4885973"/>
              <a:gd name="connsiteX30131" fmla="*/ 3351895 w 6085020"/>
              <a:gd name="connsiteY30131" fmla="*/ 1849428 h 4885973"/>
              <a:gd name="connsiteX30132" fmla="*/ 3350564 w 6085020"/>
              <a:gd name="connsiteY30132" fmla="*/ 1845445 h 4885973"/>
              <a:gd name="connsiteX30133" fmla="*/ 3576066 w 6085020"/>
              <a:gd name="connsiteY30133" fmla="*/ 1845161 h 4885973"/>
              <a:gd name="connsiteX30134" fmla="*/ 3575710 w 6085020"/>
              <a:gd name="connsiteY30134" fmla="*/ 1847342 h 4885973"/>
              <a:gd name="connsiteX30135" fmla="*/ 3578372 w 6085020"/>
              <a:gd name="connsiteY30135" fmla="*/ 1847342 h 4885973"/>
              <a:gd name="connsiteX30136" fmla="*/ 3578372 w 6085020"/>
              <a:gd name="connsiteY30136" fmla="*/ 1848480 h 4885973"/>
              <a:gd name="connsiteX30137" fmla="*/ 3577041 w 6085020"/>
              <a:gd name="connsiteY30137" fmla="*/ 1848859 h 4885973"/>
              <a:gd name="connsiteX30138" fmla="*/ 3578372 w 6085020"/>
              <a:gd name="connsiteY30138" fmla="*/ 1848859 h 4885973"/>
              <a:gd name="connsiteX30139" fmla="*/ 3578372 w 6085020"/>
              <a:gd name="connsiteY30139" fmla="*/ 1848480 h 4885973"/>
              <a:gd name="connsiteX30140" fmla="*/ 3579513 w 6085020"/>
              <a:gd name="connsiteY30140" fmla="*/ 1848859 h 4885973"/>
              <a:gd name="connsiteX30141" fmla="*/ 3577802 w 6085020"/>
              <a:gd name="connsiteY30141" fmla="*/ 1845256 h 4885973"/>
              <a:gd name="connsiteX30142" fmla="*/ 3576851 w 6085020"/>
              <a:gd name="connsiteY30142" fmla="*/ 1847152 h 4885973"/>
              <a:gd name="connsiteX30143" fmla="*/ 3576851 w 6085020"/>
              <a:gd name="connsiteY30143" fmla="*/ 1845825 h 4885973"/>
              <a:gd name="connsiteX30144" fmla="*/ 3576066 w 6085020"/>
              <a:gd name="connsiteY30144" fmla="*/ 1845161 h 4885973"/>
              <a:gd name="connsiteX30145" fmla="*/ 3668887 w 6085020"/>
              <a:gd name="connsiteY30145" fmla="*/ 1844118 h 4885973"/>
              <a:gd name="connsiteX30146" fmla="*/ 3669175 w 6085020"/>
              <a:gd name="connsiteY30146" fmla="*/ 1844118 h 4885973"/>
              <a:gd name="connsiteX30147" fmla="*/ 3670028 w 6085020"/>
              <a:gd name="connsiteY30147" fmla="*/ 1845766 h 4885973"/>
              <a:gd name="connsiteX30148" fmla="*/ 3670028 w 6085020"/>
              <a:gd name="connsiteY30148" fmla="*/ 1846583 h 4885973"/>
              <a:gd name="connsiteX30149" fmla="*/ 3668887 w 6085020"/>
              <a:gd name="connsiteY30149" fmla="*/ 1844118 h 4885973"/>
              <a:gd name="connsiteX30150" fmla="*/ 3669077 w 6085020"/>
              <a:gd name="connsiteY30150" fmla="*/ 1843928 h 4885973"/>
              <a:gd name="connsiteX30151" fmla="*/ 3666985 w 6085020"/>
              <a:gd name="connsiteY30151" fmla="*/ 1845825 h 4885973"/>
              <a:gd name="connsiteX30152" fmla="*/ 3666985 w 6085020"/>
              <a:gd name="connsiteY30152" fmla="*/ 1847342 h 4885973"/>
              <a:gd name="connsiteX30153" fmla="*/ 3670598 w 6085020"/>
              <a:gd name="connsiteY30153" fmla="*/ 1849444 h 4885973"/>
              <a:gd name="connsiteX30154" fmla="*/ 3670598 w 6085020"/>
              <a:gd name="connsiteY30154" fmla="*/ 1849997 h 4885973"/>
              <a:gd name="connsiteX30155" fmla="*/ 3669267 w 6085020"/>
              <a:gd name="connsiteY30155" fmla="*/ 1849997 h 4885973"/>
              <a:gd name="connsiteX30156" fmla="*/ 3669267 w 6085020"/>
              <a:gd name="connsiteY30156" fmla="*/ 1850756 h 4885973"/>
              <a:gd name="connsiteX30157" fmla="*/ 3669267 w 6085020"/>
              <a:gd name="connsiteY30157" fmla="*/ 1854549 h 4885973"/>
              <a:gd name="connsiteX30158" fmla="*/ 3669267 w 6085020"/>
              <a:gd name="connsiteY30158" fmla="*/ 1855498 h 4885973"/>
              <a:gd name="connsiteX30159" fmla="*/ 3670979 w 6085020"/>
              <a:gd name="connsiteY30159" fmla="*/ 1853032 h 4885973"/>
              <a:gd name="connsiteX30160" fmla="*/ 3669267 w 6085020"/>
              <a:gd name="connsiteY30160" fmla="*/ 1850756 h 4885973"/>
              <a:gd name="connsiteX30161" fmla="*/ 3670598 w 6085020"/>
              <a:gd name="connsiteY30161" fmla="*/ 1850756 h 4885973"/>
              <a:gd name="connsiteX30162" fmla="*/ 3670598 w 6085020"/>
              <a:gd name="connsiteY30162" fmla="*/ 1849997 h 4885973"/>
              <a:gd name="connsiteX30163" fmla="*/ 3670979 w 6085020"/>
              <a:gd name="connsiteY30163" fmla="*/ 1849997 h 4885973"/>
              <a:gd name="connsiteX30164" fmla="*/ 3671549 w 6085020"/>
              <a:gd name="connsiteY30164" fmla="*/ 1849997 h 4885973"/>
              <a:gd name="connsiteX30165" fmla="*/ 3670598 w 6085020"/>
              <a:gd name="connsiteY30165" fmla="*/ 1849444 h 4885973"/>
              <a:gd name="connsiteX30166" fmla="*/ 3670598 w 6085020"/>
              <a:gd name="connsiteY30166" fmla="*/ 1846867 h 4885973"/>
              <a:gd name="connsiteX30167" fmla="*/ 3672120 w 6085020"/>
              <a:gd name="connsiteY30167" fmla="*/ 1849808 h 4885973"/>
              <a:gd name="connsiteX30168" fmla="*/ 3670598 w 6085020"/>
              <a:gd name="connsiteY30168" fmla="*/ 1846394 h 4885973"/>
              <a:gd name="connsiteX30169" fmla="*/ 3670598 w 6085020"/>
              <a:gd name="connsiteY30169" fmla="*/ 1846867 h 4885973"/>
              <a:gd name="connsiteX30170" fmla="*/ 3670028 w 6085020"/>
              <a:gd name="connsiteY30170" fmla="*/ 1845766 h 4885973"/>
              <a:gd name="connsiteX30171" fmla="*/ 3670028 w 6085020"/>
              <a:gd name="connsiteY30171" fmla="*/ 1844118 h 4885973"/>
              <a:gd name="connsiteX30172" fmla="*/ 3669175 w 6085020"/>
              <a:gd name="connsiteY30172" fmla="*/ 1844118 h 4885973"/>
              <a:gd name="connsiteX30173" fmla="*/ 3839838 w 6085020"/>
              <a:gd name="connsiteY30173" fmla="*/ 1843549 h 4885973"/>
              <a:gd name="connsiteX30174" fmla="*/ 3842500 w 6085020"/>
              <a:gd name="connsiteY30174" fmla="*/ 1851704 h 4885973"/>
              <a:gd name="connsiteX30175" fmla="*/ 3837176 w 6085020"/>
              <a:gd name="connsiteY30175" fmla="*/ 1848859 h 4885973"/>
              <a:gd name="connsiteX30176" fmla="*/ 3835655 w 6085020"/>
              <a:gd name="connsiteY30176" fmla="*/ 1843169 h 4885973"/>
              <a:gd name="connsiteX30177" fmla="*/ 3816639 w 6085020"/>
              <a:gd name="connsiteY30177" fmla="*/ 1850187 h 4885973"/>
              <a:gd name="connsiteX30178" fmla="*/ 3835655 w 6085020"/>
              <a:gd name="connsiteY30178" fmla="*/ 1843169 h 4885973"/>
              <a:gd name="connsiteX30179" fmla="*/ 3861706 w 6085020"/>
              <a:gd name="connsiteY30179" fmla="*/ 1842221 h 4885973"/>
              <a:gd name="connsiteX30180" fmla="*/ 3866460 w 6085020"/>
              <a:gd name="connsiteY30180" fmla="*/ 1842221 h 4885973"/>
              <a:gd name="connsiteX30181" fmla="*/ 3866460 w 6085020"/>
              <a:gd name="connsiteY30181" fmla="*/ 1846963 h 4885973"/>
              <a:gd name="connsiteX30182" fmla="*/ 3861706 w 6085020"/>
              <a:gd name="connsiteY30182" fmla="*/ 1846963 h 4885973"/>
              <a:gd name="connsiteX30183" fmla="*/ 1863537 w 6085020"/>
              <a:gd name="connsiteY30183" fmla="*/ 1842221 h 4885973"/>
              <a:gd name="connsiteX30184" fmla="*/ 1863537 w 6085020"/>
              <a:gd name="connsiteY30184" fmla="*/ 1842221 h 4885973"/>
              <a:gd name="connsiteX30185" fmla="*/ 603178 w 6085020"/>
              <a:gd name="connsiteY30185" fmla="*/ 1842221 h 4885973"/>
              <a:gd name="connsiteX30186" fmla="*/ 603178 w 6085020"/>
              <a:gd name="connsiteY30186" fmla="*/ 1842221 h 4885973"/>
              <a:gd name="connsiteX30187" fmla="*/ 59139 w 6085020"/>
              <a:gd name="connsiteY30187" fmla="*/ 1841842 h 4885973"/>
              <a:gd name="connsiteX30188" fmla="*/ 80246 w 6085020"/>
              <a:gd name="connsiteY30188" fmla="*/ 1847532 h 4885973"/>
              <a:gd name="connsiteX30189" fmla="*/ 80056 w 6085020"/>
              <a:gd name="connsiteY30189" fmla="*/ 1847152 h 4885973"/>
              <a:gd name="connsiteX30190" fmla="*/ 59139 w 6085020"/>
              <a:gd name="connsiteY30190" fmla="*/ 1841842 h 4885973"/>
              <a:gd name="connsiteX30191" fmla="*/ 3039863 w 6085020"/>
              <a:gd name="connsiteY30191" fmla="*/ 1841812 h 4885973"/>
              <a:gd name="connsiteX30192" fmla="*/ 3040799 w 6085020"/>
              <a:gd name="connsiteY30192" fmla="*/ 1857015 h 4885973"/>
              <a:gd name="connsiteX30193" fmla="*/ 3044792 w 6085020"/>
              <a:gd name="connsiteY30193" fmla="*/ 1847532 h 4885973"/>
              <a:gd name="connsiteX30194" fmla="*/ 3045933 w 6085020"/>
              <a:gd name="connsiteY30194" fmla="*/ 1846583 h 4885973"/>
              <a:gd name="connsiteX30195" fmla="*/ 3039863 w 6085020"/>
              <a:gd name="connsiteY30195" fmla="*/ 1841812 h 4885973"/>
              <a:gd name="connsiteX30196" fmla="*/ 4002422 w 6085020"/>
              <a:gd name="connsiteY30196" fmla="*/ 1841083 h 4885973"/>
              <a:gd name="connsiteX30197" fmla="*/ 4000901 w 6085020"/>
              <a:gd name="connsiteY30197" fmla="*/ 1846773 h 4885973"/>
              <a:gd name="connsiteX30198" fmla="*/ 4000901 w 6085020"/>
              <a:gd name="connsiteY30198" fmla="*/ 1852273 h 4885973"/>
              <a:gd name="connsiteX30199" fmla="*/ 4003373 w 6085020"/>
              <a:gd name="connsiteY30199" fmla="*/ 1849428 h 4885973"/>
              <a:gd name="connsiteX30200" fmla="*/ 4004514 w 6085020"/>
              <a:gd name="connsiteY30200" fmla="*/ 1843738 h 4885973"/>
              <a:gd name="connsiteX30201" fmla="*/ 4004514 w 6085020"/>
              <a:gd name="connsiteY30201" fmla="*/ 1843549 h 4885973"/>
              <a:gd name="connsiteX30202" fmla="*/ 4002422 w 6085020"/>
              <a:gd name="connsiteY30202" fmla="*/ 1841083 h 4885973"/>
              <a:gd name="connsiteX30203" fmla="*/ 196432 w 6085020"/>
              <a:gd name="connsiteY30203" fmla="*/ 1841083 h 4885973"/>
              <a:gd name="connsiteX30204" fmla="*/ 196432 w 6085020"/>
              <a:gd name="connsiteY30204" fmla="*/ 1851515 h 4885973"/>
              <a:gd name="connsiteX30205" fmla="*/ 206891 w 6085020"/>
              <a:gd name="connsiteY30205" fmla="*/ 1851515 h 4885973"/>
              <a:gd name="connsiteX30206" fmla="*/ 206891 w 6085020"/>
              <a:gd name="connsiteY30206" fmla="*/ 1841083 h 4885973"/>
              <a:gd name="connsiteX30207" fmla="*/ 4192864 w 6085020"/>
              <a:gd name="connsiteY30207" fmla="*/ 1840871 h 4885973"/>
              <a:gd name="connsiteX30208" fmla="*/ 4192769 w 6085020"/>
              <a:gd name="connsiteY30208" fmla="*/ 1840893 h 4885973"/>
              <a:gd name="connsiteX30209" fmla="*/ 4191628 w 6085020"/>
              <a:gd name="connsiteY30209" fmla="*/ 1842980 h 4885973"/>
              <a:gd name="connsiteX30210" fmla="*/ 4193720 w 6085020"/>
              <a:gd name="connsiteY30210" fmla="*/ 1842980 h 4885973"/>
              <a:gd name="connsiteX30211" fmla="*/ 4195336 w 6085020"/>
              <a:gd name="connsiteY30211" fmla="*/ 1843951 h 4885973"/>
              <a:gd name="connsiteX30212" fmla="*/ 4196002 w 6085020"/>
              <a:gd name="connsiteY30212" fmla="*/ 1843549 h 4885973"/>
              <a:gd name="connsiteX30213" fmla="*/ 4194671 w 6085020"/>
              <a:gd name="connsiteY30213" fmla="*/ 1842031 h 4885973"/>
              <a:gd name="connsiteX30214" fmla="*/ 4192864 w 6085020"/>
              <a:gd name="connsiteY30214" fmla="*/ 1840871 h 4885973"/>
              <a:gd name="connsiteX30215" fmla="*/ 3669267 w 6085020"/>
              <a:gd name="connsiteY30215" fmla="*/ 1840324 h 4885973"/>
              <a:gd name="connsiteX30216" fmla="*/ 3670028 w 6085020"/>
              <a:gd name="connsiteY30216" fmla="*/ 1843549 h 4885973"/>
              <a:gd name="connsiteX30217" fmla="*/ 3671549 w 6085020"/>
              <a:gd name="connsiteY30217" fmla="*/ 1844687 h 4885973"/>
              <a:gd name="connsiteX30218" fmla="*/ 3669267 w 6085020"/>
              <a:gd name="connsiteY30218" fmla="*/ 1840324 h 4885973"/>
              <a:gd name="connsiteX30219" fmla="*/ 3578943 w 6085020"/>
              <a:gd name="connsiteY30219" fmla="*/ 1840135 h 4885973"/>
              <a:gd name="connsiteX30220" fmla="*/ 3580274 w 6085020"/>
              <a:gd name="connsiteY30220" fmla="*/ 1844687 h 4885973"/>
              <a:gd name="connsiteX30221" fmla="*/ 3582365 w 6085020"/>
              <a:gd name="connsiteY30221" fmla="*/ 1842980 h 4885973"/>
              <a:gd name="connsiteX30222" fmla="*/ 3580464 w 6085020"/>
              <a:gd name="connsiteY30222" fmla="*/ 1841652 h 4885973"/>
              <a:gd name="connsiteX30223" fmla="*/ 3578943 w 6085020"/>
              <a:gd name="connsiteY30223" fmla="*/ 1840135 h 4885973"/>
              <a:gd name="connsiteX30224" fmla="*/ 4229850 w 6085020"/>
              <a:gd name="connsiteY30224" fmla="*/ 1839945 h 4885973"/>
              <a:gd name="connsiteX30225" fmla="*/ 4228690 w 6085020"/>
              <a:gd name="connsiteY30225" fmla="*/ 1841749 h 4885973"/>
              <a:gd name="connsiteX30226" fmla="*/ 4228709 w 6085020"/>
              <a:gd name="connsiteY30226" fmla="*/ 1841842 h 4885973"/>
              <a:gd name="connsiteX30227" fmla="*/ 4229755 w 6085020"/>
              <a:gd name="connsiteY30227" fmla="*/ 1844015 h 4885973"/>
              <a:gd name="connsiteX30228" fmla="*/ 4231942 w 6085020"/>
              <a:gd name="connsiteY30228" fmla="*/ 1842965 h 4885973"/>
              <a:gd name="connsiteX30229" fmla="*/ 4231942 w 6085020"/>
              <a:gd name="connsiteY30229" fmla="*/ 1841842 h 4885973"/>
              <a:gd name="connsiteX30230" fmla="*/ 4231942 w 6085020"/>
              <a:gd name="connsiteY30230" fmla="*/ 1839945 h 4885973"/>
              <a:gd name="connsiteX30231" fmla="*/ 4229850 w 6085020"/>
              <a:gd name="connsiteY30231" fmla="*/ 1839945 h 4885973"/>
              <a:gd name="connsiteX30232" fmla="*/ 1130028 w 6085020"/>
              <a:gd name="connsiteY30232" fmla="*/ 1839800 h 4885973"/>
              <a:gd name="connsiteX30233" fmla="*/ 1135617 w 6085020"/>
              <a:gd name="connsiteY30233" fmla="*/ 1842600 h 4885973"/>
              <a:gd name="connsiteX30234" fmla="*/ 1130028 w 6085020"/>
              <a:gd name="connsiteY30234" fmla="*/ 1839800 h 4885973"/>
              <a:gd name="connsiteX30235" fmla="*/ 3590542 w 6085020"/>
              <a:gd name="connsiteY30235" fmla="*/ 1839755 h 4885973"/>
              <a:gd name="connsiteX30236" fmla="*/ 3588566 w 6085020"/>
              <a:gd name="connsiteY30236" fmla="*/ 1841842 h 4885973"/>
              <a:gd name="connsiteX30237" fmla="*/ 3585408 w 6085020"/>
              <a:gd name="connsiteY30237" fmla="*/ 1843359 h 4885973"/>
              <a:gd name="connsiteX30238" fmla="*/ 3581415 w 6085020"/>
              <a:gd name="connsiteY30238" fmla="*/ 1845445 h 4885973"/>
              <a:gd name="connsiteX30239" fmla="*/ 3584077 w 6085020"/>
              <a:gd name="connsiteY30239" fmla="*/ 1846583 h 4885973"/>
              <a:gd name="connsiteX30240" fmla="*/ 3588566 w 6085020"/>
              <a:gd name="connsiteY30240" fmla="*/ 1841842 h 4885973"/>
              <a:gd name="connsiteX30241" fmla="*/ 3590542 w 6085020"/>
              <a:gd name="connsiteY30241" fmla="*/ 1840893 h 4885973"/>
              <a:gd name="connsiteX30242" fmla="*/ 3479300 w 6085020"/>
              <a:gd name="connsiteY30242" fmla="*/ 1839376 h 4885973"/>
              <a:gd name="connsiteX30243" fmla="*/ 3473215 w 6085020"/>
              <a:gd name="connsiteY30243" fmla="*/ 1845256 h 4885973"/>
              <a:gd name="connsiteX30244" fmla="*/ 3468842 w 6085020"/>
              <a:gd name="connsiteY30244" fmla="*/ 1842600 h 4885973"/>
              <a:gd name="connsiteX30245" fmla="*/ 3474166 w 6085020"/>
              <a:gd name="connsiteY30245" fmla="*/ 1851325 h 4885973"/>
              <a:gd name="connsiteX30246" fmla="*/ 3474166 w 6085020"/>
              <a:gd name="connsiteY30246" fmla="*/ 1851515 h 4885973"/>
              <a:gd name="connsiteX30247" fmla="*/ 3479300 w 6085020"/>
              <a:gd name="connsiteY30247" fmla="*/ 1839376 h 4885973"/>
              <a:gd name="connsiteX30248" fmla="*/ 1830730 w 6085020"/>
              <a:gd name="connsiteY30248" fmla="*/ 1838840 h 4885973"/>
              <a:gd name="connsiteX30249" fmla="*/ 1826077 w 6085020"/>
              <a:gd name="connsiteY30249" fmla="*/ 1842600 h 4885973"/>
              <a:gd name="connsiteX30250" fmla="*/ 1830730 w 6085020"/>
              <a:gd name="connsiteY30250" fmla="*/ 1838840 h 4885973"/>
              <a:gd name="connsiteX30251" fmla="*/ 3576114 w 6085020"/>
              <a:gd name="connsiteY30251" fmla="*/ 1838807 h 4885973"/>
              <a:gd name="connsiteX30252" fmla="*/ 3574569 w 6085020"/>
              <a:gd name="connsiteY30252" fmla="*/ 1838997 h 4885973"/>
              <a:gd name="connsiteX30253" fmla="*/ 3574949 w 6085020"/>
              <a:gd name="connsiteY30253" fmla="*/ 1840704 h 4885973"/>
              <a:gd name="connsiteX30254" fmla="*/ 3575710 w 6085020"/>
              <a:gd name="connsiteY30254" fmla="*/ 1841462 h 4885973"/>
              <a:gd name="connsiteX30255" fmla="*/ 3575139 w 6085020"/>
              <a:gd name="connsiteY30255" fmla="*/ 1841462 h 4885973"/>
              <a:gd name="connsiteX30256" fmla="*/ 3577612 w 6085020"/>
              <a:gd name="connsiteY30256" fmla="*/ 1843738 h 4885973"/>
              <a:gd name="connsiteX30257" fmla="*/ 3575900 w 6085020"/>
              <a:gd name="connsiteY30257" fmla="*/ 1841462 h 4885973"/>
              <a:gd name="connsiteX30258" fmla="*/ 3577231 w 6085020"/>
              <a:gd name="connsiteY30258" fmla="*/ 1841462 h 4885973"/>
              <a:gd name="connsiteX30259" fmla="*/ 3576114 w 6085020"/>
              <a:gd name="connsiteY30259" fmla="*/ 1838807 h 4885973"/>
              <a:gd name="connsiteX30260" fmla="*/ 357305 w 6085020"/>
              <a:gd name="connsiteY30260" fmla="*/ 1837859 h 4885973"/>
              <a:gd name="connsiteX30261" fmla="*/ 357305 w 6085020"/>
              <a:gd name="connsiteY30261" fmla="*/ 1837859 h 4885973"/>
              <a:gd name="connsiteX30262" fmla="*/ 268692 w 6085020"/>
              <a:gd name="connsiteY30262" fmla="*/ 1837859 h 4885973"/>
              <a:gd name="connsiteX30263" fmla="*/ 268692 w 6085020"/>
              <a:gd name="connsiteY30263" fmla="*/ 1837859 h 4885973"/>
              <a:gd name="connsiteX30264" fmla="*/ 3347712 w 6085020"/>
              <a:gd name="connsiteY30264" fmla="*/ 1837479 h 4885973"/>
              <a:gd name="connsiteX30265" fmla="*/ 3348853 w 6085020"/>
              <a:gd name="connsiteY30265" fmla="*/ 1842600 h 4885973"/>
              <a:gd name="connsiteX30266" fmla="*/ 3350755 w 6085020"/>
              <a:gd name="connsiteY30266" fmla="*/ 1842031 h 4885973"/>
              <a:gd name="connsiteX30267" fmla="*/ 3347712 w 6085020"/>
              <a:gd name="connsiteY30267" fmla="*/ 1837479 h 4885973"/>
              <a:gd name="connsiteX30268" fmla="*/ 3149378 w 6085020"/>
              <a:gd name="connsiteY30268" fmla="*/ 1836910 h 4885973"/>
              <a:gd name="connsiteX30269" fmla="*/ 3133785 w 6085020"/>
              <a:gd name="connsiteY30269" fmla="*/ 1847342 h 4885973"/>
              <a:gd name="connsiteX30270" fmla="*/ 3149378 w 6085020"/>
              <a:gd name="connsiteY30270" fmla="*/ 1837100 h 4885973"/>
              <a:gd name="connsiteX30271" fmla="*/ 3999542 w 6085020"/>
              <a:gd name="connsiteY30271" fmla="*/ 1836634 h 4885973"/>
              <a:gd name="connsiteX30272" fmla="*/ 3999394 w 6085020"/>
              <a:gd name="connsiteY30272" fmla="*/ 1837384 h 4885973"/>
              <a:gd name="connsiteX30273" fmla="*/ 3999189 w 6085020"/>
              <a:gd name="connsiteY30273" fmla="*/ 1837479 h 4885973"/>
              <a:gd name="connsiteX30274" fmla="*/ 4191058 w 6085020"/>
              <a:gd name="connsiteY30274" fmla="*/ 1835014 h 4885973"/>
              <a:gd name="connsiteX30275" fmla="*/ 4183451 w 6085020"/>
              <a:gd name="connsiteY30275" fmla="*/ 1839755 h 4885973"/>
              <a:gd name="connsiteX30276" fmla="*/ 4188776 w 6085020"/>
              <a:gd name="connsiteY30276" fmla="*/ 1842600 h 4885973"/>
              <a:gd name="connsiteX30277" fmla="*/ 4014972 w 6085020"/>
              <a:gd name="connsiteY30277" fmla="*/ 1833686 h 4885973"/>
              <a:gd name="connsiteX30278" fmla="*/ 4006605 w 6085020"/>
              <a:gd name="connsiteY30278" fmla="*/ 1840514 h 4885973"/>
              <a:gd name="connsiteX30279" fmla="*/ 4009078 w 6085020"/>
              <a:gd name="connsiteY30279" fmla="*/ 1844497 h 4885973"/>
              <a:gd name="connsiteX30280" fmla="*/ 4014402 w 6085020"/>
              <a:gd name="connsiteY30280" fmla="*/ 1848290 h 4885973"/>
              <a:gd name="connsiteX30281" fmla="*/ 4017445 w 6085020"/>
              <a:gd name="connsiteY30281" fmla="*/ 1848290 h 4885973"/>
              <a:gd name="connsiteX30282" fmla="*/ 4016113 w 6085020"/>
              <a:gd name="connsiteY30282" fmla="*/ 1840893 h 4885973"/>
              <a:gd name="connsiteX30283" fmla="*/ 3440128 w 6085020"/>
              <a:gd name="connsiteY30283" fmla="*/ 1833496 h 4885973"/>
              <a:gd name="connsiteX30284" fmla="*/ 3443551 w 6085020"/>
              <a:gd name="connsiteY30284" fmla="*/ 1836721 h 4885973"/>
              <a:gd name="connsiteX30285" fmla="*/ 3431571 w 6085020"/>
              <a:gd name="connsiteY30285" fmla="*/ 1854549 h 4885973"/>
              <a:gd name="connsiteX30286" fmla="*/ 3423394 w 6085020"/>
              <a:gd name="connsiteY30286" fmla="*/ 1863653 h 4885973"/>
              <a:gd name="connsiteX30287" fmla="*/ 3415218 w 6085020"/>
              <a:gd name="connsiteY30287" fmla="*/ 1872947 h 4885973"/>
              <a:gd name="connsiteX30288" fmla="*/ 3418450 w 6085020"/>
              <a:gd name="connsiteY30288" fmla="*/ 1874085 h 4885973"/>
              <a:gd name="connsiteX30289" fmla="*/ 3421873 w 6085020"/>
              <a:gd name="connsiteY30289" fmla="*/ 1875223 h 4885973"/>
              <a:gd name="connsiteX30290" fmla="*/ 3416929 w 6085020"/>
              <a:gd name="connsiteY30290" fmla="*/ 1879206 h 4885973"/>
              <a:gd name="connsiteX30291" fmla="*/ 3419781 w 6085020"/>
              <a:gd name="connsiteY30291" fmla="*/ 1880723 h 4885973"/>
              <a:gd name="connsiteX30292" fmla="*/ 3425866 w 6085020"/>
              <a:gd name="connsiteY30292" fmla="*/ 1875033 h 4885973"/>
              <a:gd name="connsiteX30293" fmla="*/ 3431000 w 6085020"/>
              <a:gd name="connsiteY30293" fmla="*/ 1878258 h 4885973"/>
              <a:gd name="connsiteX30294" fmla="*/ 3431000 w 6085020"/>
              <a:gd name="connsiteY30294" fmla="*/ 1875033 h 4885973"/>
              <a:gd name="connsiteX30295" fmla="*/ 3429137 w 6085020"/>
              <a:gd name="connsiteY30295" fmla="*/ 1875255 h 4885973"/>
              <a:gd name="connsiteX30296" fmla="*/ 3428909 w 6085020"/>
              <a:gd name="connsiteY30296" fmla="*/ 1875033 h 4885973"/>
              <a:gd name="connsiteX30297" fmla="*/ 3428643 w 6085020"/>
              <a:gd name="connsiteY30297" fmla="*/ 1872905 h 4885973"/>
              <a:gd name="connsiteX30298" fmla="*/ 3430772 w 6085020"/>
              <a:gd name="connsiteY30298" fmla="*/ 1872632 h 4885973"/>
              <a:gd name="connsiteX30299" fmla="*/ 3431191 w 6085020"/>
              <a:gd name="connsiteY30299" fmla="*/ 1873137 h 4885973"/>
              <a:gd name="connsiteX30300" fmla="*/ 3431191 w 6085020"/>
              <a:gd name="connsiteY30300" fmla="*/ 1870481 h 4885973"/>
              <a:gd name="connsiteX30301" fmla="*/ 3429479 w 6085020"/>
              <a:gd name="connsiteY30301" fmla="*/ 1870481 h 4885973"/>
              <a:gd name="connsiteX30302" fmla="*/ 3429346 w 6085020"/>
              <a:gd name="connsiteY30302" fmla="*/ 1868340 h 4885973"/>
              <a:gd name="connsiteX30303" fmla="*/ 3429479 w 6085020"/>
              <a:gd name="connsiteY30303" fmla="*/ 1868205 h 4885973"/>
              <a:gd name="connsiteX30304" fmla="*/ 3431571 w 6085020"/>
              <a:gd name="connsiteY30304" fmla="*/ 1868205 h 4885973"/>
              <a:gd name="connsiteX30305" fmla="*/ 3433853 w 6085020"/>
              <a:gd name="connsiteY30305" fmla="*/ 1866309 h 4885973"/>
              <a:gd name="connsiteX30306" fmla="*/ 3450967 w 6085020"/>
              <a:gd name="connsiteY30306" fmla="*/ 1851325 h 4885973"/>
              <a:gd name="connsiteX30307" fmla="*/ 3464401 w 6085020"/>
              <a:gd name="connsiteY30307" fmla="*/ 1841628 h 4885973"/>
              <a:gd name="connsiteX30308" fmla="*/ 3464468 w 6085020"/>
              <a:gd name="connsiteY30308" fmla="*/ 1841652 h 4885973"/>
              <a:gd name="connsiteX30309" fmla="*/ 3465419 w 6085020"/>
              <a:gd name="connsiteY30309" fmla="*/ 1840893 h 4885973"/>
              <a:gd name="connsiteX30310" fmla="*/ 3464401 w 6085020"/>
              <a:gd name="connsiteY30310" fmla="*/ 1841628 h 4885973"/>
              <a:gd name="connsiteX30311" fmla="*/ 3443551 w 6085020"/>
              <a:gd name="connsiteY30311" fmla="*/ 1834065 h 4885973"/>
              <a:gd name="connsiteX30312" fmla="*/ 3443551 w 6085020"/>
              <a:gd name="connsiteY30312" fmla="*/ 1835393 h 4885973"/>
              <a:gd name="connsiteX30313" fmla="*/ 3441840 w 6085020"/>
              <a:gd name="connsiteY30313" fmla="*/ 1833496 h 4885973"/>
              <a:gd name="connsiteX30314" fmla="*/ 587395 w 6085020"/>
              <a:gd name="connsiteY30314" fmla="*/ 1832738 h 4885973"/>
              <a:gd name="connsiteX30315" fmla="*/ 587395 w 6085020"/>
              <a:gd name="connsiteY30315" fmla="*/ 1832738 h 4885973"/>
              <a:gd name="connsiteX30316" fmla="*/ 3955263 w 6085020"/>
              <a:gd name="connsiteY30316" fmla="*/ 1831790 h 4885973"/>
              <a:gd name="connsiteX30317" fmla="*/ 3955263 w 6085020"/>
              <a:gd name="connsiteY30317" fmla="*/ 1831790 h 4885973"/>
              <a:gd name="connsiteX30318" fmla="*/ 1763895 w 6085020"/>
              <a:gd name="connsiteY30318" fmla="*/ 1831790 h 4885973"/>
              <a:gd name="connsiteX30319" fmla="*/ 1763895 w 6085020"/>
              <a:gd name="connsiteY30319" fmla="*/ 1842221 h 4885973"/>
              <a:gd name="connsiteX30320" fmla="*/ 1774354 w 6085020"/>
              <a:gd name="connsiteY30320" fmla="*/ 1842221 h 4885973"/>
              <a:gd name="connsiteX30321" fmla="*/ 1774354 w 6085020"/>
              <a:gd name="connsiteY30321" fmla="*/ 1831790 h 4885973"/>
              <a:gd name="connsiteX30322" fmla="*/ 325168 w 6085020"/>
              <a:gd name="connsiteY30322" fmla="*/ 1831031 h 4885973"/>
              <a:gd name="connsiteX30323" fmla="*/ 312047 w 6085020"/>
              <a:gd name="connsiteY30323" fmla="*/ 1844118 h 4885973"/>
              <a:gd name="connsiteX30324" fmla="*/ 312047 w 6085020"/>
              <a:gd name="connsiteY30324" fmla="*/ 1848101 h 4885973"/>
              <a:gd name="connsiteX30325" fmla="*/ 278960 w 6085020"/>
              <a:gd name="connsiteY30325" fmla="*/ 1852653 h 4885973"/>
              <a:gd name="connsiteX30326" fmla="*/ 278580 w 6085020"/>
              <a:gd name="connsiteY30326" fmla="*/ 1852653 h 4885973"/>
              <a:gd name="connsiteX30327" fmla="*/ 304631 w 6085020"/>
              <a:gd name="connsiteY30327" fmla="*/ 1863084 h 4885973"/>
              <a:gd name="connsiteX30328" fmla="*/ 317752 w 6085020"/>
              <a:gd name="connsiteY30328" fmla="*/ 1854549 h 4885973"/>
              <a:gd name="connsiteX30329" fmla="*/ 325168 w 6085020"/>
              <a:gd name="connsiteY30329" fmla="*/ 1857205 h 4885973"/>
              <a:gd name="connsiteX30330" fmla="*/ 338289 w 6085020"/>
              <a:gd name="connsiteY30330" fmla="*/ 1844118 h 4885973"/>
              <a:gd name="connsiteX30331" fmla="*/ 325168 w 6085020"/>
              <a:gd name="connsiteY30331" fmla="*/ 1831031 h 4885973"/>
              <a:gd name="connsiteX30332" fmla="*/ 904196 w 6085020"/>
              <a:gd name="connsiteY30332" fmla="*/ 1830272 h 4885973"/>
              <a:gd name="connsiteX30333" fmla="*/ 903626 w 6085020"/>
              <a:gd name="connsiteY30333" fmla="*/ 1831031 h 4885973"/>
              <a:gd name="connsiteX30334" fmla="*/ 905147 w 6085020"/>
              <a:gd name="connsiteY30334" fmla="*/ 1835014 h 4885973"/>
              <a:gd name="connsiteX30335" fmla="*/ 906858 w 6085020"/>
              <a:gd name="connsiteY30335" fmla="*/ 1832169 h 4885973"/>
              <a:gd name="connsiteX30336" fmla="*/ 904196 w 6085020"/>
              <a:gd name="connsiteY30336" fmla="*/ 1830272 h 4885973"/>
              <a:gd name="connsiteX30337" fmla="*/ 3732970 w 6085020"/>
              <a:gd name="connsiteY30337" fmla="*/ 1829703 h 4885973"/>
              <a:gd name="connsiteX30338" fmla="*/ 3735251 w 6085020"/>
              <a:gd name="connsiteY30338" fmla="*/ 1831410 h 4885973"/>
              <a:gd name="connsiteX30339" fmla="*/ 3738294 w 6085020"/>
              <a:gd name="connsiteY30339" fmla="*/ 1833496 h 4885973"/>
              <a:gd name="connsiteX30340" fmla="*/ 3738294 w 6085020"/>
              <a:gd name="connsiteY30340" fmla="*/ 1832548 h 4885973"/>
              <a:gd name="connsiteX30341" fmla="*/ 3736393 w 6085020"/>
              <a:gd name="connsiteY30341" fmla="*/ 1831031 h 4885973"/>
              <a:gd name="connsiteX30342" fmla="*/ 3732970 w 6085020"/>
              <a:gd name="connsiteY30342" fmla="*/ 1829703 h 4885973"/>
              <a:gd name="connsiteX30343" fmla="*/ 4026762 w 6085020"/>
              <a:gd name="connsiteY30343" fmla="*/ 1829324 h 4885973"/>
              <a:gd name="connsiteX30344" fmla="*/ 4024480 w 6085020"/>
              <a:gd name="connsiteY30344" fmla="*/ 1832169 h 4885973"/>
              <a:gd name="connsiteX30345" fmla="*/ 4022198 w 6085020"/>
              <a:gd name="connsiteY30345" fmla="*/ 1834824 h 4885973"/>
              <a:gd name="connsiteX30346" fmla="*/ 4026572 w 6085020"/>
              <a:gd name="connsiteY30346" fmla="*/ 1847911 h 4885973"/>
              <a:gd name="connsiteX30347" fmla="*/ 4027523 w 6085020"/>
              <a:gd name="connsiteY30347" fmla="*/ 1845635 h 4885973"/>
              <a:gd name="connsiteX30348" fmla="*/ 4027713 w 6085020"/>
              <a:gd name="connsiteY30348" fmla="*/ 1836531 h 4885973"/>
              <a:gd name="connsiteX30349" fmla="*/ 4027713 w 6085020"/>
              <a:gd name="connsiteY30349" fmla="*/ 1836341 h 4885973"/>
              <a:gd name="connsiteX30350" fmla="*/ 2479625 w 6085020"/>
              <a:gd name="connsiteY30350" fmla="*/ 1828029 h 4885973"/>
              <a:gd name="connsiteX30351" fmla="*/ 2474892 w 6085020"/>
              <a:gd name="connsiteY30351" fmla="*/ 1831790 h 4885973"/>
              <a:gd name="connsiteX30352" fmla="*/ 2479625 w 6085020"/>
              <a:gd name="connsiteY30352" fmla="*/ 1828029 h 4885973"/>
              <a:gd name="connsiteX30353" fmla="*/ 535482 w 6085020"/>
              <a:gd name="connsiteY30353" fmla="*/ 1827996 h 4885973"/>
              <a:gd name="connsiteX30354" fmla="*/ 534341 w 6085020"/>
              <a:gd name="connsiteY30354" fmla="*/ 1829134 h 4885973"/>
              <a:gd name="connsiteX30355" fmla="*/ 467786 w 6085020"/>
              <a:gd name="connsiteY30355" fmla="*/ 1831410 h 4885973"/>
              <a:gd name="connsiteX30356" fmla="*/ 577316 w 6085020"/>
              <a:gd name="connsiteY30356" fmla="*/ 1852842 h 4885973"/>
              <a:gd name="connsiteX30357" fmla="*/ 560582 w 6085020"/>
              <a:gd name="connsiteY30357" fmla="*/ 1829134 h 4885973"/>
              <a:gd name="connsiteX30358" fmla="*/ 541567 w 6085020"/>
              <a:gd name="connsiteY30358" fmla="*/ 1843359 h 4885973"/>
              <a:gd name="connsiteX30359" fmla="*/ 535482 w 6085020"/>
              <a:gd name="connsiteY30359" fmla="*/ 1827996 h 4885973"/>
              <a:gd name="connsiteX30360" fmla="*/ 2920429 w 6085020"/>
              <a:gd name="connsiteY30360" fmla="*/ 1827617 h 4885973"/>
              <a:gd name="connsiteX30361" fmla="*/ 2922559 w 6085020"/>
              <a:gd name="connsiteY30361" fmla="*/ 1844922 h 4885973"/>
              <a:gd name="connsiteX30362" fmla="*/ 2929937 w 6085020"/>
              <a:gd name="connsiteY30362" fmla="*/ 1847532 h 4885973"/>
              <a:gd name="connsiteX30363" fmla="*/ 2930888 w 6085020"/>
              <a:gd name="connsiteY30363" fmla="*/ 1848480 h 4885973"/>
              <a:gd name="connsiteX30364" fmla="*/ 2920429 w 6085020"/>
              <a:gd name="connsiteY30364" fmla="*/ 1827617 h 4885973"/>
              <a:gd name="connsiteX30365" fmla="*/ 1412105 w 6085020"/>
              <a:gd name="connsiteY30365" fmla="*/ 1827617 h 4885973"/>
              <a:gd name="connsiteX30366" fmla="*/ 1411344 w 6085020"/>
              <a:gd name="connsiteY30366" fmla="*/ 1827996 h 4885973"/>
              <a:gd name="connsiteX30367" fmla="*/ 1412105 w 6085020"/>
              <a:gd name="connsiteY30367" fmla="*/ 1828490 h 4885973"/>
              <a:gd name="connsiteX30368" fmla="*/ 1412105 w 6085020"/>
              <a:gd name="connsiteY30368" fmla="*/ 1834824 h 4885973"/>
              <a:gd name="connsiteX30369" fmla="*/ 1416716 w 6085020"/>
              <a:gd name="connsiteY30369" fmla="*/ 1831482 h 4885973"/>
              <a:gd name="connsiteX30370" fmla="*/ 1412105 w 6085020"/>
              <a:gd name="connsiteY30370" fmla="*/ 1828490 h 4885973"/>
              <a:gd name="connsiteX30371" fmla="*/ 4038362 w 6085020"/>
              <a:gd name="connsiteY30371" fmla="*/ 1826668 h 4885973"/>
              <a:gd name="connsiteX30372" fmla="*/ 4039483 w 6085020"/>
              <a:gd name="connsiteY30372" fmla="*/ 1827243 h 4885973"/>
              <a:gd name="connsiteX30373" fmla="*/ 4034559 w 6085020"/>
              <a:gd name="connsiteY30373" fmla="*/ 1831979 h 4885973"/>
              <a:gd name="connsiteX30374" fmla="*/ 4034559 w 6085020"/>
              <a:gd name="connsiteY30374" fmla="*/ 1842411 h 4885973"/>
              <a:gd name="connsiteX30375" fmla="*/ 4043624 w 6085020"/>
              <a:gd name="connsiteY30375" fmla="*/ 1829368 h 4885973"/>
              <a:gd name="connsiteX30376" fmla="*/ 4039483 w 6085020"/>
              <a:gd name="connsiteY30376" fmla="*/ 1827243 h 4885973"/>
              <a:gd name="connsiteX30377" fmla="*/ 4039883 w 6085020"/>
              <a:gd name="connsiteY30377" fmla="*/ 1826858 h 4885973"/>
              <a:gd name="connsiteX30378" fmla="*/ 1963370 w 6085020"/>
              <a:gd name="connsiteY30378" fmla="*/ 1826668 h 4885973"/>
              <a:gd name="connsiteX30379" fmla="*/ 1963370 w 6085020"/>
              <a:gd name="connsiteY30379" fmla="*/ 1826668 h 4885973"/>
              <a:gd name="connsiteX30380" fmla="*/ 258043 w 6085020"/>
              <a:gd name="connsiteY30380" fmla="*/ 1826668 h 4885973"/>
              <a:gd name="connsiteX30381" fmla="*/ 257997 w 6085020"/>
              <a:gd name="connsiteY30381" fmla="*/ 1827448 h 4885973"/>
              <a:gd name="connsiteX30382" fmla="*/ 248336 w 6085020"/>
              <a:gd name="connsiteY30382" fmla="*/ 1828287 h 4885973"/>
              <a:gd name="connsiteX30383" fmla="*/ 242162 w 6085020"/>
              <a:gd name="connsiteY30383" fmla="*/ 1846791 h 4885973"/>
              <a:gd name="connsiteX30384" fmla="*/ 247596 w 6085020"/>
              <a:gd name="connsiteY30384" fmla="*/ 1853201 h 4885973"/>
              <a:gd name="connsiteX30385" fmla="*/ 237316 w 6085020"/>
              <a:gd name="connsiteY30385" fmla="*/ 1851183 h 4885973"/>
              <a:gd name="connsiteX30386" fmla="*/ 219061 w 6085020"/>
              <a:gd name="connsiteY30386" fmla="*/ 1858722 h 4885973"/>
              <a:gd name="connsiteX30387" fmla="*/ 264128 w 6085020"/>
              <a:gd name="connsiteY30387" fmla="*/ 1856446 h 4885973"/>
              <a:gd name="connsiteX30388" fmla="*/ 247782 w 6085020"/>
              <a:gd name="connsiteY30388" fmla="*/ 1853237 h 4885973"/>
              <a:gd name="connsiteX30389" fmla="*/ 248176 w 6085020"/>
              <a:gd name="connsiteY30389" fmla="*/ 1844432 h 4885973"/>
              <a:gd name="connsiteX30390" fmla="*/ 257535 w 6085020"/>
              <a:gd name="connsiteY30390" fmla="*/ 1835221 h 4885973"/>
              <a:gd name="connsiteX30391" fmla="*/ 257997 w 6085020"/>
              <a:gd name="connsiteY30391" fmla="*/ 1827448 h 4885973"/>
              <a:gd name="connsiteX30392" fmla="*/ 258233 w 6085020"/>
              <a:gd name="connsiteY30392" fmla="*/ 1827427 h 4885973"/>
              <a:gd name="connsiteX30393" fmla="*/ 4001661 w 6085020"/>
              <a:gd name="connsiteY30393" fmla="*/ 1825910 h 4885973"/>
              <a:gd name="connsiteX30394" fmla="*/ 3986068 w 6085020"/>
              <a:gd name="connsiteY30394" fmla="*/ 1852653 h 4885973"/>
              <a:gd name="connsiteX30395" fmla="*/ 3986068 w 6085020"/>
              <a:gd name="connsiteY30395" fmla="*/ 1851894 h 4885973"/>
              <a:gd name="connsiteX30396" fmla="*/ 3996527 w 6085020"/>
              <a:gd name="connsiteY30396" fmla="*/ 1851894 h 4885973"/>
              <a:gd name="connsiteX30397" fmla="*/ 3999394 w 6085020"/>
              <a:gd name="connsiteY30397" fmla="*/ 1837384 h 4885973"/>
              <a:gd name="connsiteX30398" fmla="*/ 4002042 w 6085020"/>
              <a:gd name="connsiteY30398" fmla="*/ 1836152 h 4885973"/>
              <a:gd name="connsiteX30399" fmla="*/ 4003943 w 6085020"/>
              <a:gd name="connsiteY30399" fmla="*/ 1831600 h 4885973"/>
              <a:gd name="connsiteX30400" fmla="*/ 4001091 w 6085020"/>
              <a:gd name="connsiteY30400" fmla="*/ 1833117 h 4885973"/>
              <a:gd name="connsiteX30401" fmla="*/ 4001091 w 6085020"/>
              <a:gd name="connsiteY30401" fmla="*/ 1832927 h 4885973"/>
              <a:gd name="connsiteX30402" fmla="*/ 3999542 w 6085020"/>
              <a:gd name="connsiteY30402" fmla="*/ 1836634 h 4885973"/>
              <a:gd name="connsiteX30403" fmla="*/ 4018585 w 6085020"/>
              <a:gd name="connsiteY30403" fmla="*/ 1825341 h 4885973"/>
              <a:gd name="connsiteX30404" fmla="*/ 4012120 w 6085020"/>
              <a:gd name="connsiteY30404" fmla="*/ 1827427 h 4885973"/>
              <a:gd name="connsiteX30405" fmla="*/ 4014972 w 6085020"/>
              <a:gd name="connsiteY30405" fmla="*/ 1829893 h 4885973"/>
              <a:gd name="connsiteX30406" fmla="*/ 4019726 w 6085020"/>
              <a:gd name="connsiteY30406" fmla="*/ 1832169 h 4885973"/>
              <a:gd name="connsiteX30407" fmla="*/ 4019726 w 6085020"/>
              <a:gd name="connsiteY30407" fmla="*/ 1831979 h 4885973"/>
              <a:gd name="connsiteX30408" fmla="*/ 4019726 w 6085020"/>
              <a:gd name="connsiteY30408" fmla="*/ 1828376 h 4885973"/>
              <a:gd name="connsiteX30409" fmla="*/ 3411605 w 6085020"/>
              <a:gd name="connsiteY30409" fmla="*/ 1824962 h 4885973"/>
              <a:gd name="connsiteX30410" fmla="*/ 3410083 w 6085020"/>
              <a:gd name="connsiteY30410" fmla="*/ 1829513 h 4885973"/>
              <a:gd name="connsiteX30411" fmla="*/ 3413126 w 6085020"/>
              <a:gd name="connsiteY30411" fmla="*/ 1827048 h 4885973"/>
              <a:gd name="connsiteX30412" fmla="*/ 3416359 w 6085020"/>
              <a:gd name="connsiteY30412" fmla="*/ 1831221 h 4885973"/>
              <a:gd name="connsiteX30413" fmla="*/ 3420352 w 6085020"/>
              <a:gd name="connsiteY30413" fmla="*/ 1839566 h 4885973"/>
              <a:gd name="connsiteX30414" fmla="*/ 3422253 w 6085020"/>
              <a:gd name="connsiteY30414" fmla="*/ 1833686 h 4885973"/>
              <a:gd name="connsiteX30415" fmla="*/ 3423775 w 6085020"/>
              <a:gd name="connsiteY30415" fmla="*/ 1838618 h 4885973"/>
              <a:gd name="connsiteX30416" fmla="*/ 3425486 w 6085020"/>
              <a:gd name="connsiteY30416" fmla="*/ 1843738 h 4885973"/>
              <a:gd name="connsiteX30417" fmla="*/ 3428909 w 6085020"/>
              <a:gd name="connsiteY30417" fmla="*/ 1843738 h 4885973"/>
              <a:gd name="connsiteX30418" fmla="*/ 3431761 w 6085020"/>
              <a:gd name="connsiteY30418" fmla="*/ 1843738 h 4885973"/>
              <a:gd name="connsiteX30419" fmla="*/ 3433092 w 6085020"/>
              <a:gd name="connsiteY30419" fmla="*/ 1841462 h 4885973"/>
              <a:gd name="connsiteX30420" fmla="*/ 3429670 w 6085020"/>
              <a:gd name="connsiteY30420" fmla="*/ 1837290 h 4885973"/>
              <a:gd name="connsiteX30421" fmla="*/ 3427806 w 6085020"/>
              <a:gd name="connsiteY30421" fmla="*/ 1837512 h 4885973"/>
              <a:gd name="connsiteX30422" fmla="*/ 3427578 w 6085020"/>
              <a:gd name="connsiteY30422" fmla="*/ 1837290 h 4885973"/>
              <a:gd name="connsiteX30423" fmla="*/ 3427578 w 6085020"/>
              <a:gd name="connsiteY30423" fmla="*/ 1835204 h 4885973"/>
              <a:gd name="connsiteX30424" fmla="*/ 3422063 w 6085020"/>
              <a:gd name="connsiteY30424" fmla="*/ 1828376 h 4885973"/>
              <a:gd name="connsiteX30425" fmla="*/ 3688093 w 6085020"/>
              <a:gd name="connsiteY30425" fmla="*/ 1824393 h 4885973"/>
              <a:gd name="connsiteX30426" fmla="*/ 3682388 w 6085020"/>
              <a:gd name="connsiteY30426" fmla="*/ 1851325 h 4885973"/>
              <a:gd name="connsiteX30427" fmla="*/ 3689044 w 6085020"/>
              <a:gd name="connsiteY30427" fmla="*/ 1858722 h 4885973"/>
              <a:gd name="connsiteX30428" fmla="*/ 3693797 w 6085020"/>
              <a:gd name="connsiteY30428" fmla="*/ 1856636 h 4885973"/>
              <a:gd name="connsiteX30429" fmla="*/ 3693797 w 6085020"/>
              <a:gd name="connsiteY30429" fmla="*/ 1856256 h 4885973"/>
              <a:gd name="connsiteX30430" fmla="*/ 3689614 w 6085020"/>
              <a:gd name="connsiteY30430" fmla="*/ 1853980 h 4885973"/>
              <a:gd name="connsiteX30431" fmla="*/ 3688093 w 6085020"/>
              <a:gd name="connsiteY30431" fmla="*/ 1843359 h 4885973"/>
              <a:gd name="connsiteX30432" fmla="*/ 3688093 w 6085020"/>
              <a:gd name="connsiteY30432" fmla="*/ 1824393 h 4885973"/>
              <a:gd name="connsiteX30433" fmla="*/ 3660710 w 6085020"/>
              <a:gd name="connsiteY30433" fmla="*/ 1823444 h 4885973"/>
              <a:gd name="connsiteX30434" fmla="*/ 3660710 w 6085020"/>
              <a:gd name="connsiteY30434" fmla="*/ 1825341 h 4885973"/>
              <a:gd name="connsiteX30435" fmla="*/ 3662612 w 6085020"/>
              <a:gd name="connsiteY30435" fmla="*/ 1824319 h 4885973"/>
              <a:gd name="connsiteX30436" fmla="*/ 3662612 w 6085020"/>
              <a:gd name="connsiteY30436" fmla="*/ 1825341 h 4885973"/>
              <a:gd name="connsiteX30437" fmla="*/ 3663372 w 6085020"/>
              <a:gd name="connsiteY30437" fmla="*/ 1824393 h 4885973"/>
              <a:gd name="connsiteX30438" fmla="*/ 3663182 w 6085020"/>
              <a:gd name="connsiteY30438" fmla="*/ 1824013 h 4885973"/>
              <a:gd name="connsiteX30439" fmla="*/ 3662612 w 6085020"/>
              <a:gd name="connsiteY30439" fmla="*/ 1824319 h 4885973"/>
              <a:gd name="connsiteX30440" fmla="*/ 3662612 w 6085020"/>
              <a:gd name="connsiteY30440" fmla="*/ 1823444 h 4885973"/>
              <a:gd name="connsiteX30441" fmla="*/ 3660710 w 6085020"/>
              <a:gd name="connsiteY30441" fmla="*/ 1823444 h 4885973"/>
              <a:gd name="connsiteX30442" fmla="*/ 4161013 w 6085020"/>
              <a:gd name="connsiteY30442" fmla="*/ 1821168 h 4885973"/>
              <a:gd name="connsiteX30443" fmla="*/ 4158731 w 6085020"/>
              <a:gd name="connsiteY30443" fmla="*/ 1825531 h 4885973"/>
              <a:gd name="connsiteX30444" fmla="*/ 4156639 w 6085020"/>
              <a:gd name="connsiteY30444" fmla="*/ 1829893 h 4885973"/>
              <a:gd name="connsiteX30445" fmla="*/ 4147892 w 6085020"/>
              <a:gd name="connsiteY30445" fmla="*/ 1829893 h 4885973"/>
              <a:gd name="connsiteX30446" fmla="*/ 4152076 w 6085020"/>
              <a:gd name="connsiteY30446" fmla="*/ 1837290 h 4885973"/>
              <a:gd name="connsiteX30447" fmla="*/ 4159492 w 6085020"/>
              <a:gd name="connsiteY30447" fmla="*/ 1845445 h 4885973"/>
              <a:gd name="connsiteX30448" fmla="*/ 4162724 w 6085020"/>
              <a:gd name="connsiteY30448" fmla="*/ 1845445 h 4885973"/>
              <a:gd name="connsiteX30449" fmla="*/ 4160252 w 6085020"/>
              <a:gd name="connsiteY30449" fmla="*/ 1838428 h 4885973"/>
              <a:gd name="connsiteX30450" fmla="*/ 4167478 w 6085020"/>
              <a:gd name="connsiteY30450" fmla="*/ 1841462 h 4885973"/>
              <a:gd name="connsiteX30451" fmla="*/ 4174704 w 6085020"/>
              <a:gd name="connsiteY30451" fmla="*/ 1844687 h 4885973"/>
              <a:gd name="connsiteX30452" fmla="*/ 4170521 w 6085020"/>
              <a:gd name="connsiteY30452" fmla="*/ 1832548 h 4885973"/>
              <a:gd name="connsiteX30453" fmla="*/ 4162724 w 6085020"/>
              <a:gd name="connsiteY30453" fmla="*/ 1835014 h 4885973"/>
              <a:gd name="connsiteX30454" fmla="*/ 4154928 w 6085020"/>
              <a:gd name="connsiteY30454" fmla="*/ 1837669 h 4885973"/>
              <a:gd name="connsiteX30455" fmla="*/ 4159492 w 6085020"/>
              <a:gd name="connsiteY30455" fmla="*/ 1832548 h 4885973"/>
              <a:gd name="connsiteX30456" fmla="*/ 4163865 w 6085020"/>
              <a:gd name="connsiteY30456" fmla="*/ 1827427 h 4885973"/>
              <a:gd name="connsiteX30457" fmla="*/ 4173944 w 6085020"/>
              <a:gd name="connsiteY30457" fmla="*/ 1827427 h 4885973"/>
              <a:gd name="connsiteX30458" fmla="*/ 4172803 w 6085020"/>
              <a:gd name="connsiteY30458" fmla="*/ 1824393 h 4885973"/>
              <a:gd name="connsiteX30459" fmla="*/ 4166337 w 6085020"/>
              <a:gd name="connsiteY30459" fmla="*/ 1821168 h 4885973"/>
              <a:gd name="connsiteX30460" fmla="*/ 2177296 w 6085020"/>
              <a:gd name="connsiteY30460" fmla="*/ 1820979 h 4885973"/>
              <a:gd name="connsiteX30461" fmla="*/ 2156379 w 6085020"/>
              <a:gd name="connsiteY30461" fmla="*/ 1862705 h 4885973"/>
              <a:gd name="connsiteX30462" fmla="*/ 2192699 w 6085020"/>
              <a:gd name="connsiteY30462" fmla="*/ 1831790 h 4885973"/>
              <a:gd name="connsiteX30463" fmla="*/ 2193079 w 6085020"/>
              <a:gd name="connsiteY30463" fmla="*/ 1831410 h 4885973"/>
              <a:gd name="connsiteX30464" fmla="*/ 2177296 w 6085020"/>
              <a:gd name="connsiteY30464" fmla="*/ 1820979 h 4885973"/>
              <a:gd name="connsiteX30465" fmla="*/ 2741682 w 6085020"/>
              <a:gd name="connsiteY30465" fmla="*/ 1820789 h 4885973"/>
              <a:gd name="connsiteX30466" fmla="*/ 2736928 w 6085020"/>
              <a:gd name="connsiteY30466" fmla="*/ 1839755 h 4885973"/>
              <a:gd name="connsiteX30467" fmla="*/ 2741682 w 6085020"/>
              <a:gd name="connsiteY30467" fmla="*/ 1820789 h 4885973"/>
              <a:gd name="connsiteX30468" fmla="*/ 3271649 w 6085020"/>
              <a:gd name="connsiteY30468" fmla="*/ 1820220 h 4885973"/>
              <a:gd name="connsiteX30469" fmla="*/ 3252634 w 6085020"/>
              <a:gd name="connsiteY30469" fmla="*/ 1836721 h 4885973"/>
              <a:gd name="connsiteX30470" fmla="*/ 3254915 w 6085020"/>
              <a:gd name="connsiteY30470" fmla="*/ 1851135 h 4885973"/>
              <a:gd name="connsiteX30471" fmla="*/ 3251302 w 6085020"/>
              <a:gd name="connsiteY30471" fmla="*/ 1849239 h 4885973"/>
              <a:gd name="connsiteX30472" fmla="*/ 3249971 w 6085020"/>
              <a:gd name="connsiteY30472" fmla="*/ 1846014 h 4885973"/>
              <a:gd name="connsiteX30473" fmla="*/ 3251683 w 6085020"/>
              <a:gd name="connsiteY30473" fmla="*/ 1855687 h 4885973"/>
              <a:gd name="connsiteX30474" fmla="*/ 3253584 w 6085020"/>
              <a:gd name="connsiteY30474" fmla="*/ 1876551 h 4885973"/>
              <a:gd name="connsiteX30475" fmla="*/ 3252634 w 6085020"/>
              <a:gd name="connsiteY30475" fmla="*/ 1893431 h 4885973"/>
              <a:gd name="connsiteX30476" fmla="*/ 3252634 w 6085020"/>
              <a:gd name="connsiteY30476" fmla="*/ 1898362 h 4885973"/>
              <a:gd name="connsiteX30477" fmla="*/ 3251493 w 6085020"/>
              <a:gd name="connsiteY30477" fmla="*/ 1900069 h 4885973"/>
              <a:gd name="connsiteX30478" fmla="*/ 3252634 w 6085020"/>
              <a:gd name="connsiteY30478" fmla="*/ 1915622 h 4885973"/>
              <a:gd name="connsiteX30479" fmla="*/ 3260430 w 6085020"/>
              <a:gd name="connsiteY30479" fmla="*/ 1877689 h 4885973"/>
              <a:gd name="connsiteX30480" fmla="*/ 3260430 w 6085020"/>
              <a:gd name="connsiteY30480" fmla="*/ 1872568 h 4885973"/>
              <a:gd name="connsiteX30481" fmla="*/ 3263092 w 6085020"/>
              <a:gd name="connsiteY30481" fmla="*/ 1875223 h 4885973"/>
              <a:gd name="connsiteX30482" fmla="*/ 3264994 w 6085020"/>
              <a:gd name="connsiteY30482" fmla="*/ 1870671 h 4885973"/>
              <a:gd name="connsiteX30483" fmla="*/ 3267085 w 6085020"/>
              <a:gd name="connsiteY30483" fmla="*/ 1886034 h 4885973"/>
              <a:gd name="connsiteX30484" fmla="*/ 3267085 w 6085020"/>
              <a:gd name="connsiteY30484" fmla="*/ 1884896 h 4885973"/>
              <a:gd name="connsiteX30485" fmla="*/ 3268417 w 6085020"/>
              <a:gd name="connsiteY30485" fmla="*/ 1903862 h 4885973"/>
              <a:gd name="connsiteX30486" fmla="*/ 3271079 w 6085020"/>
              <a:gd name="connsiteY30486" fmla="*/ 1884896 h 4885973"/>
              <a:gd name="connsiteX30487" fmla="*/ 3271079 w 6085020"/>
              <a:gd name="connsiteY30487" fmla="*/ 1875982 h 4885973"/>
              <a:gd name="connsiteX30488" fmla="*/ 3271079 w 6085020"/>
              <a:gd name="connsiteY30488" fmla="*/ 1875033 h 4885973"/>
              <a:gd name="connsiteX30489" fmla="*/ 3273361 w 6085020"/>
              <a:gd name="connsiteY30489" fmla="*/ 1875033 h 4885973"/>
              <a:gd name="connsiteX30490" fmla="*/ 3271459 w 6085020"/>
              <a:gd name="connsiteY30490" fmla="*/ 1870481 h 4885973"/>
              <a:gd name="connsiteX30491" fmla="*/ 3273171 w 6085020"/>
              <a:gd name="connsiteY30491" fmla="*/ 1870481 h 4885973"/>
              <a:gd name="connsiteX30492" fmla="*/ 3273171 w 6085020"/>
              <a:gd name="connsiteY30492" fmla="*/ 1862515 h 4885973"/>
              <a:gd name="connsiteX30493" fmla="*/ 3271649 w 6085020"/>
              <a:gd name="connsiteY30493" fmla="*/ 1820220 h 4885973"/>
              <a:gd name="connsiteX30494" fmla="*/ 559748 w 6085020"/>
              <a:gd name="connsiteY30494" fmla="*/ 1819669 h 4885973"/>
              <a:gd name="connsiteX30495" fmla="*/ 565336 w 6085020"/>
              <a:gd name="connsiteY30495" fmla="*/ 1822496 h 4885973"/>
              <a:gd name="connsiteX30496" fmla="*/ 559748 w 6085020"/>
              <a:gd name="connsiteY30496" fmla="*/ 1819669 h 4885973"/>
              <a:gd name="connsiteX30497" fmla="*/ 3584838 w 6085020"/>
              <a:gd name="connsiteY30497" fmla="*/ 1819651 h 4885973"/>
              <a:gd name="connsiteX30498" fmla="*/ 3584838 w 6085020"/>
              <a:gd name="connsiteY30498" fmla="*/ 1827996 h 4885973"/>
              <a:gd name="connsiteX30499" fmla="*/ 3584838 w 6085020"/>
              <a:gd name="connsiteY30499" fmla="*/ 1828755 h 4885973"/>
              <a:gd name="connsiteX30500" fmla="*/ 3583887 w 6085020"/>
              <a:gd name="connsiteY30500" fmla="*/ 1831600 h 4885973"/>
              <a:gd name="connsiteX30501" fmla="*/ 3581795 w 6085020"/>
              <a:gd name="connsiteY30501" fmla="*/ 1835393 h 4885973"/>
              <a:gd name="connsiteX30502" fmla="*/ 3583887 w 6085020"/>
              <a:gd name="connsiteY30502" fmla="*/ 1835393 h 4885973"/>
              <a:gd name="connsiteX30503" fmla="*/ 3590542 w 6085020"/>
              <a:gd name="connsiteY30503" fmla="*/ 1835393 h 4885973"/>
              <a:gd name="connsiteX30504" fmla="*/ 3593965 w 6085020"/>
              <a:gd name="connsiteY30504" fmla="*/ 1835393 h 4885973"/>
              <a:gd name="connsiteX30505" fmla="*/ 3589059 w 6085020"/>
              <a:gd name="connsiteY30505" fmla="*/ 1821189 h 4885973"/>
              <a:gd name="connsiteX30506" fmla="*/ 3589021 w 6085020"/>
              <a:gd name="connsiteY30506" fmla="*/ 1821168 h 4885973"/>
              <a:gd name="connsiteX30507" fmla="*/ 3584838 w 6085020"/>
              <a:gd name="connsiteY30507" fmla="*/ 1819651 h 4885973"/>
              <a:gd name="connsiteX30508" fmla="*/ 2154332 w 6085020"/>
              <a:gd name="connsiteY30508" fmla="*/ 1819494 h 4885973"/>
              <a:gd name="connsiteX30509" fmla="*/ 2145160 w 6085020"/>
              <a:gd name="connsiteY30509" fmla="*/ 1831790 h 4885973"/>
              <a:gd name="connsiteX30510" fmla="*/ 2154332 w 6085020"/>
              <a:gd name="connsiteY30510" fmla="*/ 1819494 h 4885973"/>
              <a:gd name="connsiteX30511" fmla="*/ 580739 w 6085020"/>
              <a:gd name="connsiteY30511" fmla="*/ 1818513 h 4885973"/>
              <a:gd name="connsiteX30512" fmla="*/ 580739 w 6085020"/>
              <a:gd name="connsiteY30512" fmla="*/ 1819461 h 4885973"/>
              <a:gd name="connsiteX30513" fmla="*/ 578457 w 6085020"/>
              <a:gd name="connsiteY30513" fmla="*/ 1828945 h 4885973"/>
              <a:gd name="connsiteX30514" fmla="*/ 590247 w 6085020"/>
              <a:gd name="connsiteY30514" fmla="*/ 1831221 h 4885973"/>
              <a:gd name="connsiteX30515" fmla="*/ 580739 w 6085020"/>
              <a:gd name="connsiteY30515" fmla="*/ 1818513 h 4885973"/>
              <a:gd name="connsiteX30516" fmla="*/ 2281883 w 6085020"/>
              <a:gd name="connsiteY30516" fmla="*/ 1816237 h 4885973"/>
              <a:gd name="connsiteX30517" fmla="*/ 2281502 w 6085020"/>
              <a:gd name="connsiteY30517" fmla="*/ 1816996 h 4885973"/>
              <a:gd name="connsiteX30518" fmla="*/ 2265910 w 6085020"/>
              <a:gd name="connsiteY30518" fmla="*/ 1832548 h 4885973"/>
              <a:gd name="connsiteX30519" fmla="*/ 2281883 w 6085020"/>
              <a:gd name="connsiteY30519" fmla="*/ 1816237 h 4885973"/>
              <a:gd name="connsiteX30520" fmla="*/ 1314174 w 6085020"/>
              <a:gd name="connsiteY30520" fmla="*/ 1816237 h 4885973"/>
              <a:gd name="connsiteX30521" fmla="*/ 1314174 w 6085020"/>
              <a:gd name="connsiteY30521" fmla="*/ 1816237 h 4885973"/>
              <a:gd name="connsiteX30522" fmla="*/ 299117 w 6085020"/>
              <a:gd name="connsiteY30522" fmla="*/ 1816237 h 4885973"/>
              <a:gd name="connsiteX30523" fmla="*/ 304251 w 6085020"/>
              <a:gd name="connsiteY30523" fmla="*/ 1837100 h 4885973"/>
              <a:gd name="connsiteX30524" fmla="*/ 299117 w 6085020"/>
              <a:gd name="connsiteY30524" fmla="*/ 1816237 h 4885973"/>
              <a:gd name="connsiteX30525" fmla="*/ 1283877 w 6085020"/>
              <a:gd name="connsiteY30525" fmla="*/ 1815775 h 4885973"/>
              <a:gd name="connsiteX30526" fmla="*/ 1278044 w 6085020"/>
              <a:gd name="connsiteY30526" fmla="*/ 1825531 h 4885973"/>
              <a:gd name="connsiteX30527" fmla="*/ 1278044 w 6085020"/>
              <a:gd name="connsiteY30527" fmla="*/ 1825910 h 4885973"/>
              <a:gd name="connsiteX30528" fmla="*/ 1297060 w 6085020"/>
              <a:gd name="connsiteY30528" fmla="*/ 1837859 h 4885973"/>
              <a:gd name="connsiteX30529" fmla="*/ 1283877 w 6085020"/>
              <a:gd name="connsiteY30529" fmla="*/ 1815775 h 4885973"/>
              <a:gd name="connsiteX30530" fmla="*/ 342282 w 6085020"/>
              <a:gd name="connsiteY30530" fmla="*/ 1814151 h 4885973"/>
              <a:gd name="connsiteX30531" fmla="*/ 352171 w 6085020"/>
              <a:gd name="connsiteY30531" fmla="*/ 1816427 h 4885973"/>
              <a:gd name="connsiteX30532" fmla="*/ 353311 w 6085020"/>
              <a:gd name="connsiteY30532" fmla="*/ 1816427 h 4885973"/>
              <a:gd name="connsiteX30533" fmla="*/ 4006282 w 6085020"/>
              <a:gd name="connsiteY30533" fmla="*/ 1812428 h 4885973"/>
              <a:gd name="connsiteX30534" fmla="*/ 4006225 w 6085020"/>
              <a:gd name="connsiteY30534" fmla="*/ 1812444 h 4885973"/>
              <a:gd name="connsiteX30535" fmla="*/ 4005158 w 6085020"/>
              <a:gd name="connsiteY30535" fmla="*/ 1814572 h 4885973"/>
              <a:gd name="connsiteX30536" fmla="*/ 4005084 w 6085020"/>
              <a:gd name="connsiteY30536" fmla="*/ 1814530 h 4885973"/>
              <a:gd name="connsiteX30537" fmla="*/ 4005084 w 6085020"/>
              <a:gd name="connsiteY30537" fmla="*/ 1814720 h 4885973"/>
              <a:gd name="connsiteX30538" fmla="*/ 4005158 w 6085020"/>
              <a:gd name="connsiteY30538" fmla="*/ 1814572 h 4885973"/>
              <a:gd name="connsiteX30539" fmla="*/ 4007195 w 6085020"/>
              <a:gd name="connsiteY30539" fmla="*/ 1815719 h 4885973"/>
              <a:gd name="connsiteX30540" fmla="*/ 4008374 w 6085020"/>
              <a:gd name="connsiteY30540" fmla="*/ 1813618 h 4885973"/>
              <a:gd name="connsiteX30541" fmla="*/ 4006282 w 6085020"/>
              <a:gd name="connsiteY30541" fmla="*/ 1812428 h 4885973"/>
              <a:gd name="connsiteX30542" fmla="*/ 3663372 w 6085020"/>
              <a:gd name="connsiteY30542" fmla="*/ 1811495 h 4885973"/>
              <a:gd name="connsiteX30543" fmla="*/ 3662612 w 6085020"/>
              <a:gd name="connsiteY30543" fmla="*/ 1812444 h 4885973"/>
              <a:gd name="connsiteX30544" fmla="*/ 3659379 w 6085020"/>
              <a:gd name="connsiteY30544" fmla="*/ 1814530 h 4885973"/>
              <a:gd name="connsiteX30545" fmla="*/ 3659379 w 6085020"/>
              <a:gd name="connsiteY30545" fmla="*/ 1816237 h 4885973"/>
              <a:gd name="connsiteX30546" fmla="*/ 3661661 w 6085020"/>
              <a:gd name="connsiteY30546" fmla="*/ 1816237 h 4885973"/>
              <a:gd name="connsiteX30547" fmla="*/ 3660710 w 6085020"/>
              <a:gd name="connsiteY30547" fmla="*/ 1815099 h 4885973"/>
              <a:gd name="connsiteX30548" fmla="*/ 3661851 w 6085020"/>
              <a:gd name="connsiteY30548" fmla="*/ 1813582 h 4885973"/>
              <a:gd name="connsiteX30549" fmla="*/ 3661851 w 6085020"/>
              <a:gd name="connsiteY30549" fmla="*/ 1815668 h 4885973"/>
              <a:gd name="connsiteX30550" fmla="*/ 3663372 w 6085020"/>
              <a:gd name="connsiteY30550" fmla="*/ 1811495 h 4885973"/>
              <a:gd name="connsiteX30551" fmla="*/ 644061 w 6085020"/>
              <a:gd name="connsiteY30551" fmla="*/ 1811306 h 4885973"/>
              <a:gd name="connsiteX30552" fmla="*/ 646343 w 6085020"/>
              <a:gd name="connsiteY30552" fmla="*/ 1813582 h 4885973"/>
              <a:gd name="connsiteX30553" fmla="*/ 640258 w 6085020"/>
              <a:gd name="connsiteY30553" fmla="*/ 1816047 h 4885973"/>
              <a:gd name="connsiteX30554" fmla="*/ 644061 w 6085020"/>
              <a:gd name="connsiteY30554" fmla="*/ 1811306 h 4885973"/>
              <a:gd name="connsiteX30555" fmla="*/ 4151030 w 6085020"/>
              <a:gd name="connsiteY30555" fmla="*/ 1811021 h 4885973"/>
              <a:gd name="connsiteX30556" fmla="*/ 4149794 w 6085020"/>
              <a:gd name="connsiteY30556" fmla="*/ 1812823 h 4885973"/>
              <a:gd name="connsiteX30557" fmla="*/ 4149794 w 6085020"/>
              <a:gd name="connsiteY30557" fmla="*/ 1814340 h 4885973"/>
              <a:gd name="connsiteX30558" fmla="*/ 4151885 w 6085020"/>
              <a:gd name="connsiteY30558" fmla="*/ 1814340 h 4885973"/>
              <a:gd name="connsiteX30559" fmla="*/ 4152836 w 6085020"/>
              <a:gd name="connsiteY30559" fmla="*/ 1812254 h 4885973"/>
              <a:gd name="connsiteX30560" fmla="*/ 4151030 w 6085020"/>
              <a:gd name="connsiteY30560" fmla="*/ 1811021 h 4885973"/>
              <a:gd name="connsiteX30561" fmla="*/ 160921 w 6085020"/>
              <a:gd name="connsiteY30561" fmla="*/ 1810666 h 4885973"/>
              <a:gd name="connsiteX30562" fmla="*/ 163915 w 6085020"/>
              <a:gd name="connsiteY30562" fmla="*/ 1831790 h 4885973"/>
              <a:gd name="connsiteX30563" fmla="*/ 163915 w 6085020"/>
              <a:gd name="connsiteY30563" fmla="*/ 1831979 h 4885973"/>
              <a:gd name="connsiteX30564" fmla="*/ 169240 w 6085020"/>
              <a:gd name="connsiteY30564" fmla="*/ 1811116 h 4885973"/>
              <a:gd name="connsiteX30565" fmla="*/ 160921 w 6085020"/>
              <a:gd name="connsiteY30565" fmla="*/ 1810666 h 4885973"/>
              <a:gd name="connsiteX30566" fmla="*/ 4165577 w 6085020"/>
              <a:gd name="connsiteY30566" fmla="*/ 1810547 h 4885973"/>
              <a:gd name="connsiteX30567" fmla="*/ 4164436 w 6085020"/>
              <a:gd name="connsiteY30567" fmla="*/ 1812823 h 4885973"/>
              <a:gd name="connsiteX30568" fmla="*/ 4166717 w 6085020"/>
              <a:gd name="connsiteY30568" fmla="*/ 1813771 h 4885973"/>
              <a:gd name="connsiteX30569" fmla="*/ 4168809 w 6085020"/>
              <a:gd name="connsiteY30569" fmla="*/ 1813771 h 4885973"/>
              <a:gd name="connsiteX30570" fmla="*/ 4169950 w 6085020"/>
              <a:gd name="connsiteY30570" fmla="*/ 1811685 h 4885973"/>
              <a:gd name="connsiteX30571" fmla="*/ 4167858 w 6085020"/>
              <a:gd name="connsiteY30571" fmla="*/ 1811685 h 4885973"/>
              <a:gd name="connsiteX30572" fmla="*/ 4165577 w 6085020"/>
              <a:gd name="connsiteY30572" fmla="*/ 1810547 h 4885973"/>
              <a:gd name="connsiteX30573" fmla="*/ 440974 w 6085020"/>
              <a:gd name="connsiteY30573" fmla="*/ 1810357 h 4885973"/>
              <a:gd name="connsiteX30574" fmla="*/ 440974 w 6085020"/>
              <a:gd name="connsiteY30574" fmla="*/ 1810357 h 4885973"/>
              <a:gd name="connsiteX30575" fmla="*/ 3659759 w 6085020"/>
              <a:gd name="connsiteY30575" fmla="*/ 1807892 h 4885973"/>
              <a:gd name="connsiteX30576" fmla="*/ 3659094 w 6085020"/>
              <a:gd name="connsiteY30576" fmla="*/ 1808840 h 4885973"/>
              <a:gd name="connsiteX30577" fmla="*/ 3658999 w 6085020"/>
              <a:gd name="connsiteY30577" fmla="*/ 1808840 h 4885973"/>
              <a:gd name="connsiteX30578" fmla="*/ 3382320 w 6085020"/>
              <a:gd name="connsiteY30578" fmla="*/ 1807512 h 4885973"/>
              <a:gd name="connsiteX30579" fmla="*/ 3384793 w 6085020"/>
              <a:gd name="connsiteY30579" fmla="*/ 1886034 h 4885973"/>
              <a:gd name="connsiteX30580" fmla="*/ 3382701 w 6085020"/>
              <a:gd name="connsiteY30580" fmla="*/ 1888879 h 4885973"/>
              <a:gd name="connsiteX30581" fmla="*/ 3384222 w 6085020"/>
              <a:gd name="connsiteY30581" fmla="*/ 1897414 h 4885973"/>
              <a:gd name="connsiteX30582" fmla="*/ 3384008 w 6085020"/>
              <a:gd name="connsiteY30582" fmla="*/ 1905593 h 4885973"/>
              <a:gd name="connsiteX30583" fmla="*/ 3385455 w 6085020"/>
              <a:gd name="connsiteY30583" fmla="*/ 1909758 h 4885973"/>
              <a:gd name="connsiteX30584" fmla="*/ 3386021 w 6085020"/>
              <a:gd name="connsiteY30584" fmla="*/ 1914153 h 4885973"/>
              <a:gd name="connsiteX30585" fmla="*/ 3385173 w 6085020"/>
              <a:gd name="connsiteY30585" fmla="*/ 1916570 h 4885973"/>
              <a:gd name="connsiteX30586" fmla="*/ 3386504 w 6085020"/>
              <a:gd name="connsiteY30586" fmla="*/ 1917898 h 4885973"/>
              <a:gd name="connsiteX30587" fmla="*/ 3386021 w 6085020"/>
              <a:gd name="connsiteY30587" fmla="*/ 1914153 h 4885973"/>
              <a:gd name="connsiteX30588" fmla="*/ 3386504 w 6085020"/>
              <a:gd name="connsiteY30588" fmla="*/ 1912777 h 4885973"/>
              <a:gd name="connsiteX30589" fmla="*/ 3385455 w 6085020"/>
              <a:gd name="connsiteY30589" fmla="*/ 1909758 h 4885973"/>
              <a:gd name="connsiteX30590" fmla="*/ 3384793 w 6085020"/>
              <a:gd name="connsiteY30590" fmla="*/ 1904621 h 4885973"/>
              <a:gd name="connsiteX30591" fmla="*/ 3385933 w 6085020"/>
              <a:gd name="connsiteY30591" fmla="*/ 1903104 h 4885973"/>
              <a:gd name="connsiteX30592" fmla="*/ 3385933 w 6085020"/>
              <a:gd name="connsiteY30592" fmla="*/ 1854549 h 4885973"/>
              <a:gd name="connsiteX30593" fmla="*/ 3384602 w 6085020"/>
              <a:gd name="connsiteY30593" fmla="*/ 1851515 h 4885973"/>
              <a:gd name="connsiteX30594" fmla="*/ 3384602 w 6085020"/>
              <a:gd name="connsiteY30594" fmla="*/ 1840324 h 4885973"/>
              <a:gd name="connsiteX30595" fmla="*/ 3382320 w 6085020"/>
              <a:gd name="connsiteY30595" fmla="*/ 1807512 h 4885973"/>
              <a:gd name="connsiteX30596" fmla="*/ 494408 w 6085020"/>
              <a:gd name="connsiteY30596" fmla="*/ 1806564 h 4885973"/>
              <a:gd name="connsiteX30597" fmla="*/ 480336 w 6085020"/>
              <a:gd name="connsiteY30597" fmla="*/ 1816047 h 4885973"/>
              <a:gd name="connsiteX30598" fmla="*/ 494408 w 6085020"/>
              <a:gd name="connsiteY30598" fmla="*/ 1806564 h 4885973"/>
              <a:gd name="connsiteX30599" fmla="*/ 2799109 w 6085020"/>
              <a:gd name="connsiteY30599" fmla="*/ 1805805 h 4885973"/>
              <a:gd name="connsiteX30600" fmla="*/ 2799026 w 6085020"/>
              <a:gd name="connsiteY30600" fmla="*/ 1806754 h 4885973"/>
              <a:gd name="connsiteX30601" fmla="*/ 2789031 w 6085020"/>
              <a:gd name="connsiteY30601" fmla="*/ 1806754 h 4885973"/>
              <a:gd name="connsiteX30602" fmla="*/ 2789031 w 6085020"/>
              <a:gd name="connsiteY30602" fmla="*/ 1820789 h 4885973"/>
              <a:gd name="connsiteX30603" fmla="*/ 2798063 w 6085020"/>
              <a:gd name="connsiteY30603" fmla="*/ 1817707 h 4885973"/>
              <a:gd name="connsiteX30604" fmla="*/ 2799026 w 6085020"/>
              <a:gd name="connsiteY30604" fmla="*/ 1806754 h 4885973"/>
              <a:gd name="connsiteX30605" fmla="*/ 2799490 w 6085020"/>
              <a:gd name="connsiteY30605" fmla="*/ 1806754 h 4885973"/>
              <a:gd name="connsiteX30606" fmla="*/ 3636180 w 6085020"/>
              <a:gd name="connsiteY30606" fmla="*/ 1805426 h 4885973"/>
              <a:gd name="connsiteX30607" fmla="*/ 3646639 w 6085020"/>
              <a:gd name="connsiteY30607" fmla="*/ 1820979 h 4885973"/>
              <a:gd name="connsiteX30608" fmla="*/ 3646829 w 6085020"/>
              <a:gd name="connsiteY30608" fmla="*/ 1820789 h 4885973"/>
              <a:gd name="connsiteX30609" fmla="*/ 3636180 w 6085020"/>
              <a:gd name="connsiteY30609" fmla="*/ 1805426 h 4885973"/>
              <a:gd name="connsiteX30610" fmla="*/ 2654923 w 6085020"/>
              <a:gd name="connsiteY30610" fmla="*/ 1805307 h 4885973"/>
              <a:gd name="connsiteX30611" fmla="*/ 2653662 w 6085020"/>
              <a:gd name="connsiteY30611" fmla="*/ 1815855 h 4885973"/>
              <a:gd name="connsiteX30612" fmla="*/ 2653639 w 6085020"/>
              <a:gd name="connsiteY30612" fmla="*/ 1815858 h 4885973"/>
              <a:gd name="connsiteX30613" fmla="*/ 2653639 w 6085020"/>
              <a:gd name="connsiteY30613" fmla="*/ 1816047 h 4885973"/>
              <a:gd name="connsiteX30614" fmla="*/ 2653662 w 6085020"/>
              <a:gd name="connsiteY30614" fmla="*/ 1815855 h 4885973"/>
              <a:gd name="connsiteX30615" fmla="*/ 2663266 w 6085020"/>
              <a:gd name="connsiteY30615" fmla="*/ 1814673 h 4885973"/>
              <a:gd name="connsiteX30616" fmla="*/ 2665619 w 6085020"/>
              <a:gd name="connsiteY30616" fmla="*/ 1806374 h 4885973"/>
              <a:gd name="connsiteX30617" fmla="*/ 2654923 w 6085020"/>
              <a:gd name="connsiteY30617" fmla="*/ 1805307 h 4885973"/>
              <a:gd name="connsiteX30618" fmla="*/ 2983181 w 6085020"/>
              <a:gd name="connsiteY30618" fmla="*/ 1804857 h 4885973"/>
              <a:gd name="connsiteX30619" fmla="*/ 2983181 w 6085020"/>
              <a:gd name="connsiteY30619" fmla="*/ 1815289 h 4885973"/>
              <a:gd name="connsiteX30620" fmla="*/ 3004098 w 6085020"/>
              <a:gd name="connsiteY30620" fmla="*/ 1815289 h 4885973"/>
              <a:gd name="connsiteX30621" fmla="*/ 3004098 w 6085020"/>
              <a:gd name="connsiteY30621" fmla="*/ 1804857 h 4885973"/>
              <a:gd name="connsiteX30622" fmla="*/ 3659759 w 6085020"/>
              <a:gd name="connsiteY30622" fmla="*/ 1804667 h 4885973"/>
              <a:gd name="connsiteX30623" fmla="*/ 3657097 w 6085020"/>
              <a:gd name="connsiteY30623" fmla="*/ 1807323 h 4885973"/>
              <a:gd name="connsiteX30624" fmla="*/ 3657097 w 6085020"/>
              <a:gd name="connsiteY30624" fmla="*/ 1811685 h 4885973"/>
              <a:gd name="connsiteX30625" fmla="*/ 3659094 w 6085020"/>
              <a:gd name="connsiteY30625" fmla="*/ 1808840 h 4885973"/>
              <a:gd name="connsiteX30626" fmla="*/ 3660900 w 6085020"/>
              <a:gd name="connsiteY30626" fmla="*/ 1808840 h 4885973"/>
              <a:gd name="connsiteX30627" fmla="*/ 3660900 w 6085020"/>
              <a:gd name="connsiteY30627" fmla="*/ 1804667 h 4885973"/>
              <a:gd name="connsiteX30628" fmla="*/ 3659759 w 6085020"/>
              <a:gd name="connsiteY30628" fmla="*/ 1804667 h 4885973"/>
              <a:gd name="connsiteX30629" fmla="*/ 860411 w 6085020"/>
              <a:gd name="connsiteY30629" fmla="*/ 1803144 h 4885973"/>
              <a:gd name="connsiteX30630" fmla="*/ 863122 w 6085020"/>
              <a:gd name="connsiteY30630" fmla="*/ 1804098 h 4885973"/>
              <a:gd name="connsiteX30631" fmla="*/ 861791 w 6085020"/>
              <a:gd name="connsiteY30631" fmla="*/ 1806374 h 4885973"/>
              <a:gd name="connsiteX30632" fmla="*/ 860840 w 6085020"/>
              <a:gd name="connsiteY30632" fmla="*/ 1804857 h 4885973"/>
              <a:gd name="connsiteX30633" fmla="*/ 3979603 w 6085020"/>
              <a:gd name="connsiteY30633" fmla="*/ 1802581 h 4885973"/>
              <a:gd name="connsiteX30634" fmla="*/ 3977892 w 6085020"/>
              <a:gd name="connsiteY30634" fmla="*/ 1805047 h 4885973"/>
              <a:gd name="connsiteX30635" fmla="*/ 3976371 w 6085020"/>
              <a:gd name="connsiteY30635" fmla="*/ 1807512 h 4885973"/>
              <a:gd name="connsiteX30636" fmla="*/ 3981124 w 6085020"/>
              <a:gd name="connsiteY30636" fmla="*/ 1805995 h 4885973"/>
              <a:gd name="connsiteX30637" fmla="*/ 3982455 w 6085020"/>
              <a:gd name="connsiteY30637" fmla="*/ 1807702 h 4885973"/>
              <a:gd name="connsiteX30638" fmla="*/ 3984737 w 6085020"/>
              <a:gd name="connsiteY30638" fmla="*/ 1811875 h 4885973"/>
              <a:gd name="connsiteX30639" fmla="*/ 3985688 w 6085020"/>
              <a:gd name="connsiteY30639" fmla="*/ 1814340 h 4885973"/>
              <a:gd name="connsiteX30640" fmla="*/ 3985688 w 6085020"/>
              <a:gd name="connsiteY30640" fmla="*/ 1812064 h 4885973"/>
              <a:gd name="connsiteX30641" fmla="*/ 3985688 w 6085020"/>
              <a:gd name="connsiteY30641" fmla="*/ 1809788 h 4885973"/>
              <a:gd name="connsiteX30642" fmla="*/ 3983597 w 6085020"/>
              <a:gd name="connsiteY30642" fmla="*/ 1806374 h 4885973"/>
              <a:gd name="connsiteX30643" fmla="*/ 3980744 w 6085020"/>
              <a:gd name="connsiteY30643" fmla="*/ 1802581 h 4885973"/>
              <a:gd name="connsiteX30644" fmla="*/ 860223 w 6085020"/>
              <a:gd name="connsiteY30644" fmla="*/ 1802391 h 4885973"/>
              <a:gd name="connsiteX30645" fmla="*/ 860411 w 6085020"/>
              <a:gd name="connsiteY30645" fmla="*/ 1803144 h 4885973"/>
              <a:gd name="connsiteX30646" fmla="*/ 859889 w 6085020"/>
              <a:gd name="connsiteY30646" fmla="*/ 1802960 h 4885973"/>
              <a:gd name="connsiteX30647" fmla="*/ 1586099 w 6085020"/>
              <a:gd name="connsiteY30647" fmla="*/ 1800495 h 4885973"/>
              <a:gd name="connsiteX30648" fmla="*/ 1586099 w 6085020"/>
              <a:gd name="connsiteY30648" fmla="*/ 1800495 h 4885973"/>
              <a:gd name="connsiteX30649" fmla="*/ 2684064 w 6085020"/>
              <a:gd name="connsiteY30649" fmla="*/ 1800305 h 4885973"/>
              <a:gd name="connsiteX30650" fmla="*/ 2689389 w 6085020"/>
              <a:gd name="connsiteY30650" fmla="*/ 1821168 h 4885973"/>
              <a:gd name="connsiteX30651" fmla="*/ 2684064 w 6085020"/>
              <a:gd name="connsiteY30651" fmla="*/ 1800495 h 4885973"/>
              <a:gd name="connsiteX30652" fmla="*/ 3045933 w 6085020"/>
              <a:gd name="connsiteY30652" fmla="*/ 1799546 h 4885973"/>
              <a:gd name="connsiteX30653" fmla="*/ 3045933 w 6085020"/>
              <a:gd name="connsiteY30653" fmla="*/ 1799546 h 4885973"/>
              <a:gd name="connsiteX30654" fmla="*/ 3396582 w 6085020"/>
              <a:gd name="connsiteY30654" fmla="*/ 1797270 h 4885973"/>
              <a:gd name="connsiteX30655" fmla="*/ 3399244 w 6085020"/>
              <a:gd name="connsiteY30655" fmla="*/ 1837290 h 4885973"/>
              <a:gd name="connsiteX30656" fmla="*/ 3400195 w 6085020"/>
              <a:gd name="connsiteY30656" fmla="*/ 1840135 h 4885973"/>
              <a:gd name="connsiteX30657" fmla="*/ 3398864 w 6085020"/>
              <a:gd name="connsiteY30657" fmla="*/ 1841273 h 4885973"/>
              <a:gd name="connsiteX30658" fmla="*/ 3398864 w 6085020"/>
              <a:gd name="connsiteY30658" fmla="*/ 1858912 h 4885973"/>
              <a:gd name="connsiteX30659" fmla="*/ 3401907 w 6085020"/>
              <a:gd name="connsiteY30659" fmla="*/ 1873516 h 4885973"/>
              <a:gd name="connsiteX30660" fmla="*/ 3404949 w 6085020"/>
              <a:gd name="connsiteY30660" fmla="*/ 1892482 h 4885973"/>
              <a:gd name="connsiteX30661" fmla="*/ 3407231 w 6085020"/>
              <a:gd name="connsiteY30661" fmla="*/ 1903483 h 4885973"/>
              <a:gd name="connsiteX30662" fmla="*/ 3407231 w 6085020"/>
              <a:gd name="connsiteY30662" fmla="*/ 1907466 h 4885973"/>
              <a:gd name="connsiteX30663" fmla="*/ 3407231 w 6085020"/>
              <a:gd name="connsiteY30663" fmla="*/ 1915811 h 4885973"/>
              <a:gd name="connsiteX30664" fmla="*/ 3408752 w 6085020"/>
              <a:gd name="connsiteY30664" fmla="*/ 1925105 h 4885973"/>
              <a:gd name="connsiteX30665" fmla="*/ 3407231 w 6085020"/>
              <a:gd name="connsiteY30665" fmla="*/ 1926243 h 4885973"/>
              <a:gd name="connsiteX30666" fmla="*/ 3409893 w 6085020"/>
              <a:gd name="connsiteY30666" fmla="*/ 1933830 h 4885973"/>
              <a:gd name="connsiteX30667" fmla="*/ 3409893 w 6085020"/>
              <a:gd name="connsiteY30667" fmla="*/ 1935157 h 4885973"/>
              <a:gd name="connsiteX30668" fmla="*/ 3410443 w 6085020"/>
              <a:gd name="connsiteY30668" fmla="*/ 1938628 h 4885973"/>
              <a:gd name="connsiteX30669" fmla="*/ 3409893 w 6085020"/>
              <a:gd name="connsiteY30669" fmla="*/ 1938381 h 4885973"/>
              <a:gd name="connsiteX30670" fmla="*/ 3410464 w 6085020"/>
              <a:gd name="connsiteY30670" fmla="*/ 1938761 h 4885973"/>
              <a:gd name="connsiteX30671" fmla="*/ 3410443 w 6085020"/>
              <a:gd name="connsiteY30671" fmla="*/ 1938628 h 4885973"/>
              <a:gd name="connsiteX30672" fmla="*/ 3413696 w 6085020"/>
              <a:gd name="connsiteY30672" fmla="*/ 1940089 h 4885973"/>
              <a:gd name="connsiteX30673" fmla="*/ 3415218 w 6085020"/>
              <a:gd name="connsiteY30673" fmla="*/ 1942554 h 4885973"/>
              <a:gd name="connsiteX30674" fmla="*/ 3413506 w 6085020"/>
              <a:gd name="connsiteY30674" fmla="*/ 1945778 h 4885973"/>
              <a:gd name="connsiteX30675" fmla="*/ 3416739 w 6085020"/>
              <a:gd name="connsiteY30675" fmla="*/ 1944451 h 4885973"/>
              <a:gd name="connsiteX30676" fmla="*/ 3416739 w 6085020"/>
              <a:gd name="connsiteY30676" fmla="*/ 1943313 h 4885973"/>
              <a:gd name="connsiteX30677" fmla="*/ 3414647 w 6085020"/>
              <a:gd name="connsiteY30677" fmla="*/ 1940847 h 4885973"/>
              <a:gd name="connsiteX30678" fmla="*/ 3416168 w 6085020"/>
              <a:gd name="connsiteY30678" fmla="*/ 1938951 h 4885973"/>
              <a:gd name="connsiteX30679" fmla="*/ 3413886 w 6085020"/>
              <a:gd name="connsiteY30679" fmla="*/ 1935347 h 4885973"/>
              <a:gd name="connsiteX30680" fmla="*/ 3413886 w 6085020"/>
              <a:gd name="connsiteY30680" fmla="*/ 1928329 h 4885973"/>
              <a:gd name="connsiteX30681" fmla="*/ 3411224 w 6085020"/>
              <a:gd name="connsiteY30681" fmla="*/ 1928329 h 4885973"/>
              <a:gd name="connsiteX30682" fmla="*/ 3411224 w 6085020"/>
              <a:gd name="connsiteY30682" fmla="*/ 1925105 h 4885973"/>
              <a:gd name="connsiteX30683" fmla="*/ 3412936 w 6085020"/>
              <a:gd name="connsiteY30683" fmla="*/ 1925105 h 4885973"/>
              <a:gd name="connsiteX30684" fmla="*/ 3414457 w 6085020"/>
              <a:gd name="connsiteY30684" fmla="*/ 1923777 h 4885973"/>
              <a:gd name="connsiteX30685" fmla="*/ 3414457 w 6085020"/>
              <a:gd name="connsiteY30685" fmla="*/ 1922070 h 4885973"/>
              <a:gd name="connsiteX30686" fmla="*/ 3412556 w 6085020"/>
              <a:gd name="connsiteY30686" fmla="*/ 1910880 h 4885973"/>
              <a:gd name="connsiteX30687" fmla="*/ 3413506 w 6085020"/>
              <a:gd name="connsiteY30687" fmla="*/ 1910880 h 4885973"/>
              <a:gd name="connsiteX30688" fmla="*/ 3411795 w 6085020"/>
              <a:gd name="connsiteY30688" fmla="*/ 1908035 h 4885973"/>
              <a:gd name="connsiteX30689" fmla="*/ 3410844 w 6085020"/>
              <a:gd name="connsiteY30689" fmla="*/ 1897034 h 4885973"/>
              <a:gd name="connsiteX30690" fmla="*/ 3410844 w 6085020"/>
              <a:gd name="connsiteY30690" fmla="*/ 1884896 h 4885973"/>
              <a:gd name="connsiteX30691" fmla="*/ 3405329 w 6085020"/>
              <a:gd name="connsiteY30691" fmla="*/ 1851515 h 4885973"/>
              <a:gd name="connsiteX30692" fmla="*/ 3403428 w 6085020"/>
              <a:gd name="connsiteY30692" fmla="*/ 1831410 h 4885973"/>
              <a:gd name="connsiteX30693" fmla="*/ 3404379 w 6085020"/>
              <a:gd name="connsiteY30693" fmla="*/ 1831410 h 4885973"/>
              <a:gd name="connsiteX30694" fmla="*/ 3404379 w 6085020"/>
              <a:gd name="connsiteY30694" fmla="*/ 1829893 h 4885973"/>
              <a:gd name="connsiteX30695" fmla="*/ 3400766 w 6085020"/>
              <a:gd name="connsiteY30695" fmla="*/ 1809219 h 4885973"/>
              <a:gd name="connsiteX30696" fmla="*/ 3396582 w 6085020"/>
              <a:gd name="connsiteY30696" fmla="*/ 1797270 h 4885973"/>
              <a:gd name="connsiteX30697" fmla="*/ 1028939 w 6085020"/>
              <a:gd name="connsiteY30697" fmla="*/ 1797081 h 4885973"/>
              <a:gd name="connsiteX30698" fmla="*/ 1026847 w 6085020"/>
              <a:gd name="connsiteY30698" fmla="*/ 1800495 h 4885973"/>
              <a:gd name="connsiteX30699" fmla="*/ 1028939 w 6085020"/>
              <a:gd name="connsiteY30699" fmla="*/ 1797081 h 4885973"/>
              <a:gd name="connsiteX30700" fmla="*/ 3800665 w 6085020"/>
              <a:gd name="connsiteY30700" fmla="*/ 1796322 h 4885973"/>
              <a:gd name="connsiteX30701" fmla="*/ 3804088 w 6085020"/>
              <a:gd name="connsiteY30701" fmla="*/ 1796322 h 4885973"/>
              <a:gd name="connsiteX30702" fmla="*/ 3804088 w 6085020"/>
              <a:gd name="connsiteY30702" fmla="*/ 1805236 h 4885973"/>
              <a:gd name="connsiteX30703" fmla="*/ 3805039 w 6085020"/>
              <a:gd name="connsiteY30703" fmla="*/ 1816237 h 4885973"/>
              <a:gd name="connsiteX30704" fmla="*/ 3800475 w 6085020"/>
              <a:gd name="connsiteY30704" fmla="*/ 1806754 h 4885973"/>
              <a:gd name="connsiteX30705" fmla="*/ 3797623 w 6085020"/>
              <a:gd name="connsiteY30705" fmla="*/ 1798408 h 4885973"/>
              <a:gd name="connsiteX30706" fmla="*/ 4116706 w 6085020"/>
              <a:gd name="connsiteY30706" fmla="*/ 1795753 h 4885973"/>
              <a:gd name="connsiteX30707" fmla="*/ 4116706 w 6085020"/>
              <a:gd name="connsiteY30707" fmla="*/ 1795753 h 4885973"/>
              <a:gd name="connsiteX30708" fmla="*/ 2025361 w 6085020"/>
              <a:gd name="connsiteY30708" fmla="*/ 1795374 h 4885973"/>
              <a:gd name="connsiteX30709" fmla="*/ 2025349 w 6085020"/>
              <a:gd name="connsiteY30709" fmla="*/ 1795816 h 4885973"/>
              <a:gd name="connsiteX30710" fmla="*/ 2016424 w 6085020"/>
              <a:gd name="connsiteY30710" fmla="*/ 1796393 h 4885973"/>
              <a:gd name="connsiteX30711" fmla="*/ 2010529 w 6085020"/>
              <a:gd name="connsiteY30711" fmla="*/ 1800874 h 4885973"/>
              <a:gd name="connsiteX30712" fmla="*/ 2025130 w 6085020"/>
              <a:gd name="connsiteY30712" fmla="*/ 1803915 h 4885973"/>
              <a:gd name="connsiteX30713" fmla="*/ 2025349 w 6085020"/>
              <a:gd name="connsiteY30713" fmla="*/ 1795816 h 4885973"/>
              <a:gd name="connsiteX30714" fmla="*/ 2026312 w 6085020"/>
              <a:gd name="connsiteY30714" fmla="*/ 1795753 h 4885973"/>
              <a:gd name="connsiteX30715" fmla="*/ 1799835 w 6085020"/>
              <a:gd name="connsiteY30715" fmla="*/ 1795374 h 4885973"/>
              <a:gd name="connsiteX30716" fmla="*/ 1794036 w 6085020"/>
              <a:gd name="connsiteY30716" fmla="*/ 1801870 h 4885973"/>
              <a:gd name="connsiteX30717" fmla="*/ 1789970 w 6085020"/>
              <a:gd name="connsiteY30717" fmla="*/ 1810876 h 4885973"/>
              <a:gd name="connsiteX30718" fmla="*/ 1789376 w 6085020"/>
              <a:gd name="connsiteY30718" fmla="*/ 1810926 h 4885973"/>
              <a:gd name="connsiteX30719" fmla="*/ 1789947 w 6085020"/>
              <a:gd name="connsiteY30719" fmla="*/ 1810926 h 4885973"/>
              <a:gd name="connsiteX30720" fmla="*/ 1789970 w 6085020"/>
              <a:gd name="connsiteY30720" fmla="*/ 1810876 h 4885973"/>
              <a:gd name="connsiteX30721" fmla="*/ 1796920 w 6085020"/>
              <a:gd name="connsiteY30721" fmla="*/ 1810283 h 4885973"/>
              <a:gd name="connsiteX30722" fmla="*/ 1799835 w 6085020"/>
              <a:gd name="connsiteY30722" fmla="*/ 1795374 h 4885973"/>
              <a:gd name="connsiteX30723" fmla="*/ 3554793 w 6085020"/>
              <a:gd name="connsiteY30723" fmla="*/ 1794805 h 4885973"/>
              <a:gd name="connsiteX30724" fmla="*/ 3554793 w 6085020"/>
              <a:gd name="connsiteY30724" fmla="*/ 1797460 h 4885973"/>
              <a:gd name="connsiteX30725" fmla="*/ 3552701 w 6085020"/>
              <a:gd name="connsiteY30725" fmla="*/ 1798598 h 4885973"/>
              <a:gd name="connsiteX30726" fmla="*/ 3554222 w 6085020"/>
              <a:gd name="connsiteY30726" fmla="*/ 1799736 h 4885973"/>
              <a:gd name="connsiteX30727" fmla="*/ 3556504 w 6085020"/>
              <a:gd name="connsiteY30727" fmla="*/ 1799736 h 4885973"/>
              <a:gd name="connsiteX30728" fmla="*/ 3556504 w 6085020"/>
              <a:gd name="connsiteY30728" fmla="*/ 1801064 h 4885973"/>
              <a:gd name="connsiteX30729" fmla="*/ 3559737 w 6085020"/>
              <a:gd name="connsiteY30729" fmla="*/ 1801064 h 4885973"/>
              <a:gd name="connsiteX30730" fmla="*/ 3561829 w 6085020"/>
              <a:gd name="connsiteY30730" fmla="*/ 1798977 h 4885973"/>
              <a:gd name="connsiteX30731" fmla="*/ 3560878 w 6085020"/>
              <a:gd name="connsiteY30731" fmla="*/ 1799736 h 4885973"/>
              <a:gd name="connsiteX30732" fmla="*/ 3554793 w 6085020"/>
              <a:gd name="connsiteY30732" fmla="*/ 1794805 h 4885973"/>
              <a:gd name="connsiteX30733" fmla="*/ 904386 w 6085020"/>
              <a:gd name="connsiteY30733" fmla="*/ 1794615 h 4885973"/>
              <a:gd name="connsiteX30734" fmla="*/ 903626 w 6085020"/>
              <a:gd name="connsiteY30734" fmla="*/ 1795374 h 4885973"/>
              <a:gd name="connsiteX30735" fmla="*/ 906098 w 6085020"/>
              <a:gd name="connsiteY30735" fmla="*/ 1802581 h 4885973"/>
              <a:gd name="connsiteX30736" fmla="*/ 904386 w 6085020"/>
              <a:gd name="connsiteY30736" fmla="*/ 1794615 h 4885973"/>
              <a:gd name="connsiteX30737" fmla="*/ 3520882 w 6085020"/>
              <a:gd name="connsiteY30737" fmla="*/ 1794425 h 4885973"/>
              <a:gd name="connsiteX30738" fmla="*/ 3520934 w 6085020"/>
              <a:gd name="connsiteY30738" fmla="*/ 1794425 h 4885973"/>
              <a:gd name="connsiteX30739" fmla="*/ 3520870 w 6085020"/>
              <a:gd name="connsiteY30739" fmla="*/ 1795503 h 4885973"/>
              <a:gd name="connsiteX30740" fmla="*/ 3520374 w 6085020"/>
              <a:gd name="connsiteY30740" fmla="*/ 1795943 h 4885973"/>
              <a:gd name="connsiteX30741" fmla="*/ 3520945 w 6085020"/>
              <a:gd name="connsiteY30741" fmla="*/ 1794236 h 4885973"/>
              <a:gd name="connsiteX30742" fmla="*/ 3520882 w 6085020"/>
              <a:gd name="connsiteY30742" fmla="*/ 1794425 h 4885973"/>
              <a:gd name="connsiteX30743" fmla="*/ 3518092 w 6085020"/>
              <a:gd name="connsiteY30743" fmla="*/ 1794425 h 4885973"/>
              <a:gd name="connsiteX30744" fmla="*/ 3509345 w 6085020"/>
              <a:gd name="connsiteY30744" fmla="*/ 1794425 h 4885973"/>
              <a:gd name="connsiteX30745" fmla="*/ 3506113 w 6085020"/>
              <a:gd name="connsiteY30745" fmla="*/ 1796891 h 4885973"/>
              <a:gd name="connsiteX30746" fmla="*/ 3509535 w 6085020"/>
              <a:gd name="connsiteY30746" fmla="*/ 1804288 h 4885973"/>
              <a:gd name="connsiteX30747" fmla="*/ 3514480 w 6085020"/>
              <a:gd name="connsiteY30747" fmla="*/ 1800115 h 4885973"/>
              <a:gd name="connsiteX30748" fmla="*/ 3514480 w 6085020"/>
              <a:gd name="connsiteY30748" fmla="*/ 1801443 h 4885973"/>
              <a:gd name="connsiteX30749" fmla="*/ 3518092 w 6085020"/>
              <a:gd name="connsiteY30749" fmla="*/ 1809599 h 4885973"/>
              <a:gd name="connsiteX30750" fmla="*/ 3523227 w 6085020"/>
              <a:gd name="connsiteY30750" fmla="*/ 1826289 h 4885973"/>
              <a:gd name="connsiteX30751" fmla="*/ 3535207 w 6085020"/>
              <a:gd name="connsiteY30751" fmla="*/ 1826289 h 4885973"/>
              <a:gd name="connsiteX30752" fmla="*/ 3526650 w 6085020"/>
              <a:gd name="connsiteY30752" fmla="*/ 1810926 h 4885973"/>
              <a:gd name="connsiteX30753" fmla="*/ 3530643 w 6085020"/>
              <a:gd name="connsiteY30753" fmla="*/ 1810926 h 4885973"/>
              <a:gd name="connsiteX30754" fmla="*/ 3520755 w 6085020"/>
              <a:gd name="connsiteY30754" fmla="*/ 1797460 h 4885973"/>
              <a:gd name="connsiteX30755" fmla="*/ 3520870 w 6085020"/>
              <a:gd name="connsiteY30755" fmla="*/ 1795503 h 4885973"/>
              <a:gd name="connsiteX30756" fmla="*/ 3522086 w 6085020"/>
              <a:gd name="connsiteY30756" fmla="*/ 1794425 h 4885973"/>
              <a:gd name="connsiteX30757" fmla="*/ 3520934 w 6085020"/>
              <a:gd name="connsiteY30757" fmla="*/ 1794425 h 4885973"/>
              <a:gd name="connsiteX30758" fmla="*/ 3207756 w 6085020"/>
              <a:gd name="connsiteY30758" fmla="*/ 1794236 h 4885973"/>
              <a:gd name="connsiteX30759" fmla="*/ 3212130 w 6085020"/>
              <a:gd name="connsiteY30759" fmla="*/ 1816237 h 4885973"/>
              <a:gd name="connsiteX30760" fmla="*/ 3212891 w 6085020"/>
              <a:gd name="connsiteY30760" fmla="*/ 1815099 h 4885973"/>
              <a:gd name="connsiteX30761" fmla="*/ 3207756 w 6085020"/>
              <a:gd name="connsiteY30761" fmla="*/ 1794236 h 4885973"/>
              <a:gd name="connsiteX30762" fmla="*/ 4296614 w 6085020"/>
              <a:gd name="connsiteY30762" fmla="*/ 1793269 h 4885973"/>
              <a:gd name="connsiteX30763" fmla="*/ 4296595 w 6085020"/>
              <a:gd name="connsiteY30763" fmla="*/ 1793287 h 4885973"/>
              <a:gd name="connsiteX30764" fmla="*/ 4295454 w 6085020"/>
              <a:gd name="connsiteY30764" fmla="*/ 1795374 h 4885973"/>
              <a:gd name="connsiteX30765" fmla="*/ 4297546 w 6085020"/>
              <a:gd name="connsiteY30765" fmla="*/ 1795374 h 4885973"/>
              <a:gd name="connsiteX30766" fmla="*/ 4299637 w 6085020"/>
              <a:gd name="connsiteY30766" fmla="*/ 1795374 h 4885973"/>
              <a:gd name="connsiteX30767" fmla="*/ 4298496 w 6085020"/>
              <a:gd name="connsiteY30767" fmla="*/ 1793287 h 4885973"/>
              <a:gd name="connsiteX30768" fmla="*/ 4296614 w 6085020"/>
              <a:gd name="connsiteY30768" fmla="*/ 1793269 h 4885973"/>
              <a:gd name="connsiteX30769" fmla="*/ 3656907 w 6085020"/>
              <a:gd name="connsiteY30769" fmla="*/ 1791580 h 4885973"/>
              <a:gd name="connsiteX30770" fmla="*/ 3656907 w 6085020"/>
              <a:gd name="connsiteY30770" fmla="*/ 1793098 h 4885973"/>
              <a:gd name="connsiteX30771" fmla="*/ 3658397 w 6085020"/>
              <a:gd name="connsiteY30771" fmla="*/ 1793758 h 4885973"/>
              <a:gd name="connsiteX30772" fmla="*/ 3658322 w 6085020"/>
              <a:gd name="connsiteY30772" fmla="*/ 1794226 h 4885973"/>
              <a:gd name="connsiteX30773" fmla="*/ 3657858 w 6085020"/>
              <a:gd name="connsiteY30773" fmla="*/ 1794805 h 4885973"/>
              <a:gd name="connsiteX30774" fmla="*/ 3656527 w 6085020"/>
              <a:gd name="connsiteY30774" fmla="*/ 1794805 h 4885973"/>
              <a:gd name="connsiteX30775" fmla="*/ 3658048 w 6085020"/>
              <a:gd name="connsiteY30775" fmla="*/ 1795943 h 4885973"/>
              <a:gd name="connsiteX30776" fmla="*/ 3658322 w 6085020"/>
              <a:gd name="connsiteY30776" fmla="*/ 1794226 h 4885973"/>
              <a:gd name="connsiteX30777" fmla="*/ 3658618 w 6085020"/>
              <a:gd name="connsiteY30777" fmla="*/ 1793856 h 4885973"/>
              <a:gd name="connsiteX30778" fmla="*/ 3658397 w 6085020"/>
              <a:gd name="connsiteY30778" fmla="*/ 1793758 h 4885973"/>
              <a:gd name="connsiteX30779" fmla="*/ 3658476 w 6085020"/>
              <a:gd name="connsiteY30779" fmla="*/ 1793264 h 4885973"/>
              <a:gd name="connsiteX30780" fmla="*/ 3656907 w 6085020"/>
              <a:gd name="connsiteY30780" fmla="*/ 1791580 h 4885973"/>
              <a:gd name="connsiteX30781" fmla="*/ 4122202 w 6085020"/>
              <a:gd name="connsiteY30781" fmla="*/ 1791529 h 4885973"/>
              <a:gd name="connsiteX30782" fmla="*/ 4121023 w 6085020"/>
              <a:gd name="connsiteY30782" fmla="*/ 1793631 h 4885973"/>
              <a:gd name="connsiteX30783" fmla="*/ 4123115 w 6085020"/>
              <a:gd name="connsiteY30783" fmla="*/ 1794820 h 4885973"/>
              <a:gd name="connsiteX30784" fmla="*/ 4123172 w 6085020"/>
              <a:gd name="connsiteY30784" fmla="*/ 1794805 h 4885973"/>
              <a:gd name="connsiteX30785" fmla="*/ 4124202 w 6085020"/>
              <a:gd name="connsiteY30785" fmla="*/ 1792655 h 4885973"/>
              <a:gd name="connsiteX30786" fmla="*/ 4124313 w 6085020"/>
              <a:gd name="connsiteY30786" fmla="*/ 1792718 h 4885973"/>
              <a:gd name="connsiteX30787" fmla="*/ 4124313 w 6085020"/>
              <a:gd name="connsiteY30787" fmla="*/ 1792423 h 4885973"/>
              <a:gd name="connsiteX30788" fmla="*/ 4124332 w 6085020"/>
              <a:gd name="connsiteY30788" fmla="*/ 1792383 h 4885973"/>
              <a:gd name="connsiteX30789" fmla="*/ 4124313 w 6085020"/>
              <a:gd name="connsiteY30789" fmla="*/ 1792339 h 4885973"/>
              <a:gd name="connsiteX30790" fmla="*/ 4124313 w 6085020"/>
              <a:gd name="connsiteY30790" fmla="*/ 1792423 h 4885973"/>
              <a:gd name="connsiteX30791" fmla="*/ 4124202 w 6085020"/>
              <a:gd name="connsiteY30791" fmla="*/ 1792655 h 4885973"/>
              <a:gd name="connsiteX30792" fmla="*/ 840113 w 6085020"/>
              <a:gd name="connsiteY30792" fmla="*/ 1790442 h 4885973"/>
              <a:gd name="connsiteX30793" fmla="*/ 838402 w 6085020"/>
              <a:gd name="connsiteY30793" fmla="*/ 1793287 h 4885973"/>
              <a:gd name="connsiteX30794" fmla="*/ 841825 w 6085020"/>
              <a:gd name="connsiteY30794" fmla="*/ 1791580 h 4885973"/>
              <a:gd name="connsiteX30795" fmla="*/ 841825 w 6085020"/>
              <a:gd name="connsiteY30795" fmla="*/ 1791201 h 4885973"/>
              <a:gd name="connsiteX30796" fmla="*/ 840113 w 6085020"/>
              <a:gd name="connsiteY30796" fmla="*/ 1791391 h 4885973"/>
              <a:gd name="connsiteX30797" fmla="*/ 487562 w 6085020"/>
              <a:gd name="connsiteY30797" fmla="*/ 1790063 h 4885973"/>
              <a:gd name="connsiteX30798" fmla="*/ 487562 w 6085020"/>
              <a:gd name="connsiteY30798" fmla="*/ 1790063 h 4885973"/>
              <a:gd name="connsiteX30799" fmla="*/ 190157 w 6085020"/>
              <a:gd name="connsiteY30799" fmla="*/ 1790063 h 4885973"/>
              <a:gd name="connsiteX30800" fmla="*/ 190157 w 6085020"/>
              <a:gd name="connsiteY30800" fmla="*/ 1790063 h 4885973"/>
              <a:gd name="connsiteX30801" fmla="*/ 3655006 w 6085020"/>
              <a:gd name="connsiteY30801" fmla="*/ 1789494 h 4885973"/>
              <a:gd name="connsiteX30802" fmla="*/ 3654031 w 6085020"/>
              <a:gd name="connsiteY30802" fmla="*/ 1790111 h 4885973"/>
              <a:gd name="connsiteX30803" fmla="*/ 3654040 w 6085020"/>
              <a:gd name="connsiteY30803" fmla="*/ 1790442 h 4885973"/>
              <a:gd name="connsiteX30804" fmla="*/ 3653104 w 6085020"/>
              <a:gd name="connsiteY30804" fmla="*/ 1790442 h 4885973"/>
              <a:gd name="connsiteX30805" fmla="*/ 3653104 w 6085020"/>
              <a:gd name="connsiteY30805" fmla="*/ 1793477 h 4885973"/>
              <a:gd name="connsiteX30806" fmla="*/ 3654055 w 6085020"/>
              <a:gd name="connsiteY30806" fmla="*/ 1791011 h 4885973"/>
              <a:gd name="connsiteX30807" fmla="*/ 3654040 w 6085020"/>
              <a:gd name="connsiteY30807" fmla="*/ 1790442 h 4885973"/>
              <a:gd name="connsiteX30808" fmla="*/ 3654815 w 6085020"/>
              <a:gd name="connsiteY30808" fmla="*/ 1790442 h 4885973"/>
              <a:gd name="connsiteX30809" fmla="*/ 635124 w 6085020"/>
              <a:gd name="connsiteY30809" fmla="*/ 1789494 h 4885973"/>
              <a:gd name="connsiteX30810" fmla="*/ 633413 w 6085020"/>
              <a:gd name="connsiteY30810" fmla="*/ 1791391 h 4885973"/>
              <a:gd name="connsiteX30811" fmla="*/ 628849 w 6085020"/>
              <a:gd name="connsiteY30811" fmla="*/ 1789684 h 4885973"/>
              <a:gd name="connsiteX30812" fmla="*/ 630370 w 6085020"/>
              <a:gd name="connsiteY30812" fmla="*/ 1799357 h 4885973"/>
              <a:gd name="connsiteX30813" fmla="*/ 637786 w 6085020"/>
              <a:gd name="connsiteY30813" fmla="*/ 1820789 h 4885973"/>
              <a:gd name="connsiteX30814" fmla="*/ 630750 w 6085020"/>
              <a:gd name="connsiteY30814" fmla="*/ 1827996 h 4885973"/>
              <a:gd name="connsiteX30815" fmla="*/ 621243 w 6085020"/>
              <a:gd name="connsiteY30815" fmla="*/ 1820789 h 4885973"/>
              <a:gd name="connsiteX30816" fmla="*/ 602227 w 6085020"/>
              <a:gd name="connsiteY30816" fmla="*/ 1835204 h 4885973"/>
              <a:gd name="connsiteX30817" fmla="*/ 678290 w 6085020"/>
              <a:gd name="connsiteY30817" fmla="*/ 1829703 h 4885973"/>
              <a:gd name="connsiteX30818" fmla="*/ 691601 w 6085020"/>
              <a:gd name="connsiteY30818" fmla="*/ 1842221 h 4885973"/>
              <a:gd name="connsiteX30819" fmla="*/ 686086 w 6085020"/>
              <a:gd name="connsiteY30819" fmla="*/ 1826858 h 4885973"/>
              <a:gd name="connsiteX30820" fmla="*/ 715941 w 6085020"/>
              <a:gd name="connsiteY30820" fmla="*/ 1823254 h 4885973"/>
              <a:gd name="connsiteX30821" fmla="*/ 711187 w 6085020"/>
              <a:gd name="connsiteY30821" fmla="*/ 1808840 h 4885973"/>
              <a:gd name="connsiteX30822" fmla="*/ 670873 w 6085020"/>
              <a:gd name="connsiteY30822" fmla="*/ 1808840 h 4885973"/>
              <a:gd name="connsiteX30823" fmla="*/ 649766 w 6085020"/>
              <a:gd name="connsiteY30823" fmla="*/ 1789873 h 4885973"/>
              <a:gd name="connsiteX30824" fmla="*/ 668782 w 6085020"/>
              <a:gd name="connsiteY30824" fmla="*/ 1808840 h 4885973"/>
              <a:gd name="connsiteX30825" fmla="*/ 645963 w 6085020"/>
              <a:gd name="connsiteY30825" fmla="*/ 1812633 h 4885973"/>
              <a:gd name="connsiteX30826" fmla="*/ 644061 w 6085020"/>
              <a:gd name="connsiteY30826" fmla="*/ 1810168 h 4885973"/>
              <a:gd name="connsiteX30827" fmla="*/ 635124 w 6085020"/>
              <a:gd name="connsiteY30827" fmla="*/ 1789494 h 4885973"/>
              <a:gd name="connsiteX30828" fmla="*/ 263843 w 6085020"/>
              <a:gd name="connsiteY30828" fmla="*/ 1788901 h 4885973"/>
              <a:gd name="connsiteX30829" fmla="*/ 268692 w 6085020"/>
              <a:gd name="connsiteY30829" fmla="*/ 1809599 h 4885973"/>
              <a:gd name="connsiteX30830" fmla="*/ 263843 w 6085020"/>
              <a:gd name="connsiteY30830" fmla="*/ 1788901 h 4885973"/>
              <a:gd name="connsiteX30831" fmla="*/ 4283284 w 6085020"/>
              <a:gd name="connsiteY30831" fmla="*/ 1788735 h 4885973"/>
              <a:gd name="connsiteX30832" fmla="*/ 4281953 w 6085020"/>
              <a:gd name="connsiteY30832" fmla="*/ 1791391 h 4885973"/>
              <a:gd name="connsiteX30833" fmla="*/ 4280622 w 6085020"/>
              <a:gd name="connsiteY30833" fmla="*/ 1794236 h 4885973"/>
              <a:gd name="connsiteX30834" fmla="*/ 4283284 w 6085020"/>
              <a:gd name="connsiteY30834" fmla="*/ 1795563 h 4885973"/>
              <a:gd name="connsiteX30835" fmla="*/ 4286136 w 6085020"/>
              <a:gd name="connsiteY30835" fmla="*/ 1796891 h 4885973"/>
              <a:gd name="connsiteX30836" fmla="*/ 728587 w 6085020"/>
              <a:gd name="connsiteY30836" fmla="*/ 1788333 h 4885973"/>
              <a:gd name="connsiteX30837" fmla="*/ 734956 w 6085020"/>
              <a:gd name="connsiteY30837" fmla="*/ 1788546 h 4885973"/>
              <a:gd name="connsiteX30838" fmla="*/ 734956 w 6085020"/>
              <a:gd name="connsiteY30838" fmla="*/ 1791391 h 4885973"/>
              <a:gd name="connsiteX30839" fmla="*/ 737238 w 6085020"/>
              <a:gd name="connsiteY30839" fmla="*/ 1788735 h 4885973"/>
              <a:gd name="connsiteX30840" fmla="*/ 746556 w 6085020"/>
              <a:gd name="connsiteY30840" fmla="*/ 1791201 h 4885973"/>
              <a:gd name="connsiteX30841" fmla="*/ 747697 w 6085020"/>
              <a:gd name="connsiteY30841" fmla="*/ 1791201 h 4885973"/>
              <a:gd name="connsiteX30842" fmla="*/ 747697 w 6085020"/>
              <a:gd name="connsiteY30842" fmla="*/ 1794236 h 4885973"/>
              <a:gd name="connsiteX30843" fmla="*/ 755303 w 6085020"/>
              <a:gd name="connsiteY30843" fmla="*/ 1800305 h 4885973"/>
              <a:gd name="connsiteX30844" fmla="*/ 753972 w 6085020"/>
              <a:gd name="connsiteY30844" fmla="*/ 1801822 h 4885973"/>
              <a:gd name="connsiteX30845" fmla="*/ 758726 w 6085020"/>
              <a:gd name="connsiteY30845" fmla="*/ 1805047 h 4885973"/>
              <a:gd name="connsiteX30846" fmla="*/ 758726 w 6085020"/>
              <a:gd name="connsiteY30846" fmla="*/ 1809219 h 4885973"/>
              <a:gd name="connsiteX30847" fmla="*/ 723357 w 6085020"/>
              <a:gd name="connsiteY30847" fmla="*/ 1790253 h 4885973"/>
              <a:gd name="connsiteX30848" fmla="*/ 728587 w 6085020"/>
              <a:gd name="connsiteY30848" fmla="*/ 1788333 h 4885973"/>
              <a:gd name="connsiteX30849" fmla="*/ 3721638 w 6085020"/>
              <a:gd name="connsiteY30849" fmla="*/ 1787879 h 4885973"/>
              <a:gd name="connsiteX30850" fmla="*/ 3714715 w 6085020"/>
              <a:gd name="connsiteY30850" fmla="*/ 1792529 h 4885973"/>
              <a:gd name="connsiteX30851" fmla="*/ 3751415 w 6085020"/>
              <a:gd name="connsiteY30851" fmla="*/ 1794046 h 4885973"/>
              <a:gd name="connsiteX30852" fmla="*/ 3751415 w 6085020"/>
              <a:gd name="connsiteY30852" fmla="*/ 1793098 h 4885973"/>
              <a:gd name="connsiteX30853" fmla="*/ 3745330 w 6085020"/>
              <a:gd name="connsiteY30853" fmla="*/ 1797081 h 4885973"/>
              <a:gd name="connsiteX30854" fmla="*/ 3740196 w 6085020"/>
              <a:gd name="connsiteY30854" fmla="*/ 1797081 h 4885973"/>
              <a:gd name="connsiteX30855" fmla="*/ 3721638 w 6085020"/>
              <a:gd name="connsiteY30855" fmla="*/ 1787879 h 4885973"/>
              <a:gd name="connsiteX30856" fmla="*/ 1923817 w 6085020"/>
              <a:gd name="connsiteY30856" fmla="*/ 1787597 h 4885973"/>
              <a:gd name="connsiteX30857" fmla="*/ 1920585 w 6085020"/>
              <a:gd name="connsiteY30857" fmla="*/ 1810926 h 4885973"/>
              <a:gd name="connsiteX30858" fmla="*/ 1918683 w 6085020"/>
              <a:gd name="connsiteY30858" fmla="*/ 1808461 h 4885973"/>
              <a:gd name="connsiteX30859" fmla="*/ 1923817 w 6085020"/>
              <a:gd name="connsiteY30859" fmla="*/ 1787597 h 4885973"/>
              <a:gd name="connsiteX30860" fmla="*/ 4126710 w 6085020"/>
              <a:gd name="connsiteY30860" fmla="*/ 1786667 h 4885973"/>
              <a:gd name="connsiteX30861" fmla="*/ 4132299 w 6085020"/>
              <a:gd name="connsiteY30861" fmla="*/ 1789494 h 4885973"/>
              <a:gd name="connsiteX30862" fmla="*/ 4126710 w 6085020"/>
              <a:gd name="connsiteY30862" fmla="*/ 1786667 h 4885973"/>
              <a:gd name="connsiteX30863" fmla="*/ 2031446 w 6085020"/>
              <a:gd name="connsiteY30863" fmla="*/ 1786080 h 4885973"/>
              <a:gd name="connsiteX30864" fmla="*/ 2031446 w 6085020"/>
              <a:gd name="connsiteY30864" fmla="*/ 1796512 h 4885973"/>
              <a:gd name="connsiteX30865" fmla="*/ 2041905 w 6085020"/>
              <a:gd name="connsiteY30865" fmla="*/ 1796512 h 4885973"/>
              <a:gd name="connsiteX30866" fmla="*/ 2041905 w 6085020"/>
              <a:gd name="connsiteY30866" fmla="*/ 1786080 h 4885973"/>
              <a:gd name="connsiteX30867" fmla="*/ 2291961 w 6085020"/>
              <a:gd name="connsiteY30867" fmla="*/ 1785132 h 4885973"/>
              <a:gd name="connsiteX30868" fmla="*/ 2291961 w 6085020"/>
              <a:gd name="connsiteY30868" fmla="*/ 1785132 h 4885973"/>
              <a:gd name="connsiteX30869" fmla="*/ 2113784 w 6085020"/>
              <a:gd name="connsiteY30869" fmla="*/ 1784942 h 4885973"/>
              <a:gd name="connsiteX30870" fmla="*/ 2113784 w 6085020"/>
              <a:gd name="connsiteY30870" fmla="*/ 1795374 h 4885973"/>
              <a:gd name="connsiteX30871" fmla="*/ 2124243 w 6085020"/>
              <a:gd name="connsiteY30871" fmla="*/ 1795374 h 4885973"/>
              <a:gd name="connsiteX30872" fmla="*/ 2124243 w 6085020"/>
              <a:gd name="connsiteY30872" fmla="*/ 1784942 h 4885973"/>
              <a:gd name="connsiteX30873" fmla="*/ 4038362 w 6085020"/>
              <a:gd name="connsiteY30873" fmla="*/ 1784752 h 4885973"/>
              <a:gd name="connsiteX30874" fmla="*/ 4014854 w 6085020"/>
              <a:gd name="connsiteY30874" fmla="*/ 1793074 h 4885973"/>
              <a:gd name="connsiteX30875" fmla="*/ 4012365 w 6085020"/>
              <a:gd name="connsiteY30875" fmla="*/ 1805529 h 4885973"/>
              <a:gd name="connsiteX30876" fmla="*/ 4012120 w 6085020"/>
              <a:gd name="connsiteY30876" fmla="*/ 1805616 h 4885973"/>
              <a:gd name="connsiteX30877" fmla="*/ 4012310 w 6085020"/>
              <a:gd name="connsiteY30877" fmla="*/ 1805805 h 4885973"/>
              <a:gd name="connsiteX30878" fmla="*/ 4012365 w 6085020"/>
              <a:gd name="connsiteY30878" fmla="*/ 1805529 h 4885973"/>
              <a:gd name="connsiteX30879" fmla="*/ 4029519 w 6085020"/>
              <a:gd name="connsiteY30879" fmla="*/ 1799452 h 4885973"/>
              <a:gd name="connsiteX30880" fmla="*/ 4038362 w 6085020"/>
              <a:gd name="connsiteY30880" fmla="*/ 1784752 h 4885973"/>
              <a:gd name="connsiteX30881" fmla="*/ 3569815 w 6085020"/>
              <a:gd name="connsiteY30881" fmla="*/ 1784373 h 4885973"/>
              <a:gd name="connsiteX30882" fmla="*/ 3570005 w 6085020"/>
              <a:gd name="connsiteY30882" fmla="*/ 1786080 h 4885973"/>
              <a:gd name="connsiteX30883" fmla="*/ 3570005 w 6085020"/>
              <a:gd name="connsiteY30883" fmla="*/ 1786839 h 4885973"/>
              <a:gd name="connsiteX30884" fmla="*/ 3571336 w 6085020"/>
              <a:gd name="connsiteY30884" fmla="*/ 1789873 h 4885973"/>
              <a:gd name="connsiteX30885" fmla="*/ 3571336 w 6085020"/>
              <a:gd name="connsiteY30885" fmla="*/ 1787028 h 4885973"/>
              <a:gd name="connsiteX30886" fmla="*/ 3571336 w 6085020"/>
              <a:gd name="connsiteY30886" fmla="*/ 1785511 h 4885973"/>
              <a:gd name="connsiteX30887" fmla="*/ 3569815 w 6085020"/>
              <a:gd name="connsiteY30887" fmla="*/ 1784373 h 4885973"/>
              <a:gd name="connsiteX30888" fmla="*/ 3651393 w 6085020"/>
              <a:gd name="connsiteY30888" fmla="*/ 1782287 h 4885973"/>
              <a:gd name="connsiteX30889" fmla="*/ 3653484 w 6085020"/>
              <a:gd name="connsiteY30889" fmla="*/ 1783614 h 4885973"/>
              <a:gd name="connsiteX30890" fmla="*/ 3653484 w 6085020"/>
              <a:gd name="connsiteY30890" fmla="*/ 1785891 h 4885973"/>
              <a:gd name="connsiteX30891" fmla="*/ 3654815 w 6085020"/>
              <a:gd name="connsiteY30891" fmla="*/ 1784804 h 4885973"/>
              <a:gd name="connsiteX30892" fmla="*/ 3654815 w 6085020"/>
              <a:gd name="connsiteY30892" fmla="*/ 1785132 h 4885973"/>
              <a:gd name="connsiteX30893" fmla="*/ 3655576 w 6085020"/>
              <a:gd name="connsiteY30893" fmla="*/ 1784183 h 4885973"/>
              <a:gd name="connsiteX30894" fmla="*/ 3654815 w 6085020"/>
              <a:gd name="connsiteY30894" fmla="*/ 1784804 h 4885973"/>
              <a:gd name="connsiteX30895" fmla="*/ 3654815 w 6085020"/>
              <a:gd name="connsiteY30895" fmla="*/ 1783804 h 4885973"/>
              <a:gd name="connsiteX30896" fmla="*/ 3651393 w 6085020"/>
              <a:gd name="connsiteY30896" fmla="*/ 1782287 h 4885973"/>
              <a:gd name="connsiteX30897" fmla="*/ 4265751 w 6085020"/>
              <a:gd name="connsiteY30897" fmla="*/ 1781979 h 4885973"/>
              <a:gd name="connsiteX30898" fmla="*/ 4265409 w 6085020"/>
              <a:gd name="connsiteY30898" fmla="*/ 1782097 h 4885973"/>
              <a:gd name="connsiteX30899" fmla="*/ 4264268 w 6085020"/>
              <a:gd name="connsiteY30899" fmla="*/ 1783804 h 4885973"/>
              <a:gd name="connsiteX30900" fmla="*/ 4251623 w 6085020"/>
              <a:gd name="connsiteY30900" fmla="*/ 1790351 h 4885973"/>
              <a:gd name="connsiteX30901" fmla="*/ 4251147 w 6085020"/>
              <a:gd name="connsiteY30901" fmla="*/ 1793287 h 4885973"/>
              <a:gd name="connsiteX30902" fmla="*/ 4273586 w 6085020"/>
              <a:gd name="connsiteY30902" fmla="*/ 1790063 h 4885973"/>
              <a:gd name="connsiteX30903" fmla="*/ 4272445 w 6085020"/>
              <a:gd name="connsiteY30903" fmla="*/ 1787977 h 4885973"/>
              <a:gd name="connsiteX30904" fmla="*/ 4267311 w 6085020"/>
              <a:gd name="connsiteY30904" fmla="*/ 1784752 h 4885973"/>
              <a:gd name="connsiteX30905" fmla="*/ 4267311 w 6085020"/>
              <a:gd name="connsiteY30905" fmla="*/ 1783046 h 4885973"/>
              <a:gd name="connsiteX30906" fmla="*/ 4265751 w 6085020"/>
              <a:gd name="connsiteY30906" fmla="*/ 1781979 h 4885973"/>
              <a:gd name="connsiteX30907" fmla="*/ 4278530 w 6085020"/>
              <a:gd name="connsiteY30907" fmla="*/ 1781149 h 4885973"/>
              <a:gd name="connsiteX30908" fmla="*/ 4270353 w 6085020"/>
              <a:gd name="connsiteY30908" fmla="*/ 1783994 h 4885973"/>
              <a:gd name="connsiteX30909" fmla="*/ 4273016 w 6085020"/>
              <a:gd name="connsiteY30909" fmla="*/ 1785321 h 4885973"/>
              <a:gd name="connsiteX30910" fmla="*/ 4275868 w 6085020"/>
              <a:gd name="connsiteY30910" fmla="*/ 1786649 h 4885973"/>
              <a:gd name="connsiteX30911" fmla="*/ 4277199 w 6085020"/>
              <a:gd name="connsiteY30911" fmla="*/ 1783994 h 4885973"/>
              <a:gd name="connsiteX30912" fmla="*/ 4299618 w 6085020"/>
              <a:gd name="connsiteY30912" fmla="*/ 1780908 h 4885973"/>
              <a:gd name="connsiteX30913" fmla="*/ 4298439 w 6085020"/>
              <a:gd name="connsiteY30913" fmla="*/ 1783009 h 4885973"/>
              <a:gd name="connsiteX30914" fmla="*/ 4300531 w 6085020"/>
              <a:gd name="connsiteY30914" fmla="*/ 1784199 h 4885973"/>
              <a:gd name="connsiteX30915" fmla="*/ 4300588 w 6085020"/>
              <a:gd name="connsiteY30915" fmla="*/ 1784183 h 4885973"/>
              <a:gd name="connsiteX30916" fmla="*/ 4302870 w 6085020"/>
              <a:gd name="connsiteY30916" fmla="*/ 1784183 h 4885973"/>
              <a:gd name="connsiteX30917" fmla="*/ 4301729 w 6085020"/>
              <a:gd name="connsiteY30917" fmla="*/ 1782097 h 4885973"/>
              <a:gd name="connsiteX30918" fmla="*/ 4299618 w 6085020"/>
              <a:gd name="connsiteY30918" fmla="*/ 1780908 h 4885973"/>
              <a:gd name="connsiteX30919" fmla="*/ 2939942 w 6085020"/>
              <a:gd name="connsiteY30919" fmla="*/ 1780897 h 4885973"/>
              <a:gd name="connsiteX30920" fmla="*/ 2945530 w 6085020"/>
              <a:gd name="connsiteY30920" fmla="*/ 1783804 h 4885973"/>
              <a:gd name="connsiteX30921" fmla="*/ 2939942 w 6085020"/>
              <a:gd name="connsiteY30921" fmla="*/ 1780897 h 4885973"/>
              <a:gd name="connsiteX30922" fmla="*/ 1497224 w 6085020"/>
              <a:gd name="connsiteY30922" fmla="*/ 1779679 h 4885973"/>
              <a:gd name="connsiteX30923" fmla="*/ 1475617 w 6085020"/>
              <a:gd name="connsiteY30923" fmla="*/ 1780390 h 4885973"/>
              <a:gd name="connsiteX30924" fmla="*/ 1366087 w 6085020"/>
              <a:gd name="connsiteY30924" fmla="*/ 1801822 h 4885973"/>
              <a:gd name="connsiteX30925" fmla="*/ 1516121 w 6085020"/>
              <a:gd name="connsiteY30925" fmla="*/ 1799357 h 4885973"/>
              <a:gd name="connsiteX30926" fmla="*/ 1516121 w 6085020"/>
              <a:gd name="connsiteY30926" fmla="*/ 1780390 h 4885973"/>
              <a:gd name="connsiteX30927" fmla="*/ 1497224 w 6085020"/>
              <a:gd name="connsiteY30927" fmla="*/ 1779679 h 4885973"/>
              <a:gd name="connsiteX30928" fmla="*/ 2434008 w 6085020"/>
              <a:gd name="connsiteY30928" fmla="*/ 1779632 h 4885973"/>
              <a:gd name="connsiteX30929" fmla="*/ 2434008 w 6085020"/>
              <a:gd name="connsiteY30929" fmla="*/ 1779632 h 4885973"/>
              <a:gd name="connsiteX30930" fmla="*/ 2359276 w 6085020"/>
              <a:gd name="connsiteY30930" fmla="*/ 1779632 h 4885973"/>
              <a:gd name="connsiteX30931" fmla="*/ 2359276 w 6085020"/>
              <a:gd name="connsiteY30931" fmla="*/ 1779632 h 4885973"/>
              <a:gd name="connsiteX30932" fmla="*/ 513424 w 6085020"/>
              <a:gd name="connsiteY30932" fmla="*/ 1779632 h 4885973"/>
              <a:gd name="connsiteX30933" fmla="*/ 523882 w 6085020"/>
              <a:gd name="connsiteY30933" fmla="*/ 1800495 h 4885973"/>
              <a:gd name="connsiteX30934" fmla="*/ 513424 w 6085020"/>
              <a:gd name="connsiteY30934" fmla="*/ 1779632 h 4885973"/>
              <a:gd name="connsiteX30935" fmla="*/ 2532509 w 6085020"/>
              <a:gd name="connsiteY30935" fmla="*/ 1779442 h 4885973"/>
              <a:gd name="connsiteX30936" fmla="*/ 2532509 w 6085020"/>
              <a:gd name="connsiteY30936" fmla="*/ 1779442 h 4885973"/>
              <a:gd name="connsiteX30937" fmla="*/ 1042250 w 6085020"/>
              <a:gd name="connsiteY30937" fmla="*/ 1779063 h 4885973"/>
              <a:gd name="connsiteX30938" fmla="*/ 1042250 w 6085020"/>
              <a:gd name="connsiteY30938" fmla="*/ 1779632 h 4885973"/>
              <a:gd name="connsiteX30939" fmla="*/ 1042323 w 6085020"/>
              <a:gd name="connsiteY30939" fmla="*/ 1779738 h 4885973"/>
              <a:gd name="connsiteX30940" fmla="*/ 1043558 w 6085020"/>
              <a:gd name="connsiteY30940" fmla="*/ 1791201 h 4885973"/>
              <a:gd name="connsiteX30941" fmla="*/ 1052709 w 6085020"/>
              <a:gd name="connsiteY30941" fmla="*/ 1794805 h 4885973"/>
              <a:gd name="connsiteX30942" fmla="*/ 1042323 w 6085020"/>
              <a:gd name="connsiteY30942" fmla="*/ 1779738 h 4885973"/>
              <a:gd name="connsiteX30943" fmla="*/ 777171 w 6085020"/>
              <a:gd name="connsiteY30943" fmla="*/ 1776976 h 4885973"/>
              <a:gd name="connsiteX30944" fmla="*/ 777742 w 6085020"/>
              <a:gd name="connsiteY30944" fmla="*/ 1777261 h 4885973"/>
              <a:gd name="connsiteX30945" fmla="*/ 777742 w 6085020"/>
              <a:gd name="connsiteY30945" fmla="*/ 1777735 h 4885973"/>
              <a:gd name="connsiteX30946" fmla="*/ 749789 w 6085020"/>
              <a:gd name="connsiteY30946" fmla="*/ 1776976 h 4885973"/>
              <a:gd name="connsiteX30947" fmla="*/ 753402 w 6085020"/>
              <a:gd name="connsiteY30947" fmla="*/ 1776976 h 4885973"/>
              <a:gd name="connsiteX30948" fmla="*/ 751120 w 6085020"/>
              <a:gd name="connsiteY30948" fmla="*/ 1784752 h 4885973"/>
              <a:gd name="connsiteX30949" fmla="*/ 747507 w 6085020"/>
              <a:gd name="connsiteY30949" fmla="*/ 1779442 h 4885973"/>
              <a:gd name="connsiteX30950" fmla="*/ 752070 w 6085020"/>
              <a:gd name="connsiteY30950" fmla="*/ 1778304 h 4885973"/>
              <a:gd name="connsiteX30951" fmla="*/ 749789 w 6085020"/>
              <a:gd name="connsiteY30951" fmla="*/ 1776976 h 4885973"/>
              <a:gd name="connsiteX30952" fmla="*/ 4080957 w 6085020"/>
              <a:gd name="connsiteY30952" fmla="*/ 1775838 h 4885973"/>
              <a:gd name="connsiteX30953" fmla="*/ 4077572 w 6085020"/>
              <a:gd name="connsiteY30953" fmla="*/ 1781634 h 4885973"/>
              <a:gd name="connsiteX30954" fmla="*/ 4077724 w 6085020"/>
              <a:gd name="connsiteY30954" fmla="*/ 1782097 h 4885973"/>
              <a:gd name="connsiteX30955" fmla="*/ 4083239 w 6085020"/>
              <a:gd name="connsiteY30955" fmla="*/ 1785132 h 4885973"/>
              <a:gd name="connsiteX30956" fmla="*/ 4084189 w 6085020"/>
              <a:gd name="connsiteY30956" fmla="*/ 1785321 h 4885973"/>
              <a:gd name="connsiteX30957" fmla="*/ 4087327 w 6085020"/>
              <a:gd name="connsiteY30957" fmla="*/ 1778968 h 4885973"/>
              <a:gd name="connsiteX30958" fmla="*/ 4080957 w 6085020"/>
              <a:gd name="connsiteY30958" fmla="*/ 1775838 h 4885973"/>
              <a:gd name="connsiteX30959" fmla="*/ 1968504 w 6085020"/>
              <a:gd name="connsiteY30959" fmla="*/ 1774510 h 4885973"/>
              <a:gd name="connsiteX30960" fmla="*/ 1968504 w 6085020"/>
              <a:gd name="connsiteY30960" fmla="*/ 1774510 h 4885973"/>
              <a:gd name="connsiteX30961" fmla="*/ 774129 w 6085020"/>
              <a:gd name="connsiteY30961" fmla="*/ 1774321 h 4885973"/>
              <a:gd name="connsiteX30962" fmla="*/ 774951 w 6085020"/>
              <a:gd name="connsiteY30962" fmla="*/ 1774321 h 4885973"/>
              <a:gd name="connsiteX30963" fmla="*/ 774330 w 6085020"/>
              <a:gd name="connsiteY30963" fmla="*/ 1776008 h 4885973"/>
              <a:gd name="connsiteX30964" fmla="*/ 774129 w 6085020"/>
              <a:gd name="connsiteY30964" fmla="*/ 1775838 h 4885973"/>
              <a:gd name="connsiteX30965" fmla="*/ 774129 w 6085020"/>
              <a:gd name="connsiteY30965" fmla="*/ 1774321 h 4885973"/>
              <a:gd name="connsiteX30966" fmla="*/ 4223996 w 6085020"/>
              <a:gd name="connsiteY30966" fmla="*/ 1774226 h 4885973"/>
              <a:gd name="connsiteX30967" fmla="*/ 4226617 w 6085020"/>
              <a:gd name="connsiteY30967" fmla="*/ 1788735 h 4885973"/>
              <a:gd name="connsiteX30968" fmla="*/ 4231751 w 6085020"/>
              <a:gd name="connsiteY30968" fmla="*/ 1779632 h 4885973"/>
              <a:gd name="connsiteX30969" fmla="*/ 4230420 w 6085020"/>
              <a:gd name="connsiteY30969" fmla="*/ 1778114 h 4885973"/>
              <a:gd name="connsiteX30970" fmla="*/ 4231181 w 6085020"/>
              <a:gd name="connsiteY30970" fmla="*/ 1776028 h 4885973"/>
              <a:gd name="connsiteX30971" fmla="*/ 4229089 w 6085020"/>
              <a:gd name="connsiteY30971" fmla="*/ 1775269 h 4885973"/>
              <a:gd name="connsiteX30972" fmla="*/ 4223996 w 6085020"/>
              <a:gd name="connsiteY30972" fmla="*/ 1774226 h 4885973"/>
              <a:gd name="connsiteX30973" fmla="*/ 2631771 w 6085020"/>
              <a:gd name="connsiteY30973" fmla="*/ 1774131 h 4885973"/>
              <a:gd name="connsiteX30974" fmla="*/ 2631771 w 6085020"/>
              <a:gd name="connsiteY30974" fmla="*/ 1774131 h 4885973"/>
              <a:gd name="connsiteX30975" fmla="*/ 3652343 w 6085020"/>
              <a:gd name="connsiteY30975" fmla="*/ 1773562 h 4885973"/>
              <a:gd name="connsiteX30976" fmla="*/ 3652343 w 6085020"/>
              <a:gd name="connsiteY30976" fmla="*/ 1773941 h 4885973"/>
              <a:gd name="connsiteX30977" fmla="*/ 3651909 w 6085020"/>
              <a:gd name="connsiteY30977" fmla="*/ 1773941 h 4885973"/>
              <a:gd name="connsiteX30978" fmla="*/ 1152921 w 6085020"/>
              <a:gd name="connsiteY30978" fmla="*/ 1773183 h 4885973"/>
              <a:gd name="connsiteX30979" fmla="*/ 1149498 w 6085020"/>
              <a:gd name="connsiteY30979" fmla="*/ 1779063 h 4885973"/>
              <a:gd name="connsiteX30980" fmla="*/ 1152161 w 6085020"/>
              <a:gd name="connsiteY30980" fmla="*/ 1774510 h 4885973"/>
              <a:gd name="connsiteX30981" fmla="*/ 3945375 w 6085020"/>
              <a:gd name="connsiteY30981" fmla="*/ 1772993 h 4885973"/>
              <a:gd name="connsiteX30982" fmla="*/ 3945375 w 6085020"/>
              <a:gd name="connsiteY30982" fmla="*/ 1773183 h 4885973"/>
              <a:gd name="connsiteX30983" fmla="*/ 3951840 w 6085020"/>
              <a:gd name="connsiteY30983" fmla="*/ 1776218 h 4885973"/>
              <a:gd name="connsiteX30984" fmla="*/ 3951878 w 6085020"/>
              <a:gd name="connsiteY30984" fmla="*/ 1776309 h 4885973"/>
              <a:gd name="connsiteX30985" fmla="*/ 3948608 w 6085020"/>
              <a:gd name="connsiteY30985" fmla="*/ 1782477 h 4885973"/>
              <a:gd name="connsiteX30986" fmla="*/ 3942142 w 6085020"/>
              <a:gd name="connsiteY30986" fmla="*/ 1779442 h 4885973"/>
              <a:gd name="connsiteX30987" fmla="*/ 3945375 w 6085020"/>
              <a:gd name="connsiteY30987" fmla="*/ 1772993 h 4885973"/>
              <a:gd name="connsiteX30988" fmla="*/ 4303631 w 6085020"/>
              <a:gd name="connsiteY30988" fmla="*/ 1772804 h 4885973"/>
              <a:gd name="connsiteX30989" fmla="*/ 4303631 w 6085020"/>
              <a:gd name="connsiteY30989" fmla="*/ 1774890 h 4885973"/>
              <a:gd name="connsiteX30990" fmla="*/ 4305722 w 6085020"/>
              <a:gd name="connsiteY30990" fmla="*/ 1776028 h 4885973"/>
              <a:gd name="connsiteX30991" fmla="*/ 4306863 w 6085020"/>
              <a:gd name="connsiteY30991" fmla="*/ 1776028 h 4885973"/>
              <a:gd name="connsiteX30992" fmla="*/ 4305722 w 6085020"/>
              <a:gd name="connsiteY30992" fmla="*/ 1773941 h 4885973"/>
              <a:gd name="connsiteX30993" fmla="*/ 4303631 w 6085020"/>
              <a:gd name="connsiteY30993" fmla="*/ 1772804 h 4885973"/>
              <a:gd name="connsiteX30994" fmla="*/ 442685 w 6085020"/>
              <a:gd name="connsiteY30994" fmla="*/ 1771096 h 4885973"/>
              <a:gd name="connsiteX30995" fmla="*/ 407696 w 6085020"/>
              <a:gd name="connsiteY30995" fmla="*/ 1805805 h 4885973"/>
              <a:gd name="connsiteX30996" fmla="*/ 421197 w 6085020"/>
              <a:gd name="connsiteY30996" fmla="*/ 1805805 h 4885973"/>
              <a:gd name="connsiteX30997" fmla="*/ 430135 w 6085020"/>
              <a:gd name="connsiteY30997" fmla="*/ 1805805 h 4885973"/>
              <a:gd name="connsiteX30998" fmla="*/ 477484 w 6085020"/>
              <a:gd name="connsiteY30998" fmla="*/ 1805805 h 4885973"/>
              <a:gd name="connsiteX30999" fmla="*/ 459990 w 6085020"/>
              <a:gd name="connsiteY30999" fmla="*/ 1788546 h 4885973"/>
              <a:gd name="connsiteX31000" fmla="*/ 3525223 w 6085020"/>
              <a:gd name="connsiteY31000" fmla="*/ 1771002 h 4885973"/>
              <a:gd name="connsiteX31001" fmla="*/ 3527410 w 6085020"/>
              <a:gd name="connsiteY31001" fmla="*/ 1771286 h 4885973"/>
              <a:gd name="connsiteX31002" fmla="*/ 3527410 w 6085020"/>
              <a:gd name="connsiteY31002" fmla="*/ 1773373 h 4885973"/>
              <a:gd name="connsiteX31003" fmla="*/ 3527182 w 6085020"/>
              <a:gd name="connsiteY31003" fmla="*/ 1773594 h 4885973"/>
              <a:gd name="connsiteX31004" fmla="*/ 3525318 w 6085020"/>
              <a:gd name="connsiteY31004" fmla="*/ 1773373 h 4885973"/>
              <a:gd name="connsiteX31005" fmla="*/ 3524938 w 6085020"/>
              <a:gd name="connsiteY31005" fmla="*/ 1773183 h 4885973"/>
              <a:gd name="connsiteX31006" fmla="*/ 3525223 w 6085020"/>
              <a:gd name="connsiteY31006" fmla="*/ 1771002 h 4885973"/>
              <a:gd name="connsiteX31007" fmla="*/ 2163653 w 6085020"/>
              <a:gd name="connsiteY31007" fmla="*/ 1770551 h 4885973"/>
              <a:gd name="connsiteX31008" fmla="*/ 2151528 w 6085020"/>
              <a:gd name="connsiteY31008" fmla="*/ 1774305 h 4885973"/>
              <a:gd name="connsiteX31009" fmla="*/ 2151245 w 6085020"/>
              <a:gd name="connsiteY31009" fmla="*/ 1774131 h 4885973"/>
              <a:gd name="connsiteX31010" fmla="*/ 2150865 w 6085020"/>
              <a:gd name="connsiteY31010" fmla="*/ 1774510 h 4885973"/>
              <a:gd name="connsiteX31011" fmla="*/ 2151528 w 6085020"/>
              <a:gd name="connsiteY31011" fmla="*/ 1774305 h 4885973"/>
              <a:gd name="connsiteX31012" fmla="*/ 2159256 w 6085020"/>
              <a:gd name="connsiteY31012" fmla="*/ 1779063 h 4885973"/>
              <a:gd name="connsiteX31013" fmla="*/ 2166838 w 6085020"/>
              <a:gd name="connsiteY31013" fmla="*/ 1784563 h 4885973"/>
              <a:gd name="connsiteX31014" fmla="*/ 2177296 w 6085020"/>
              <a:gd name="connsiteY31014" fmla="*/ 1774131 h 4885973"/>
              <a:gd name="connsiteX31015" fmla="*/ 2163653 w 6085020"/>
              <a:gd name="connsiteY31015" fmla="*/ 1770551 h 4885973"/>
              <a:gd name="connsiteX31016" fmla="*/ 2281502 w 6085020"/>
              <a:gd name="connsiteY31016" fmla="*/ 1769959 h 4885973"/>
              <a:gd name="connsiteX31017" fmla="*/ 2281502 w 6085020"/>
              <a:gd name="connsiteY31017" fmla="*/ 1769959 h 4885973"/>
              <a:gd name="connsiteX31018" fmla="*/ 3967433 w 6085020"/>
              <a:gd name="connsiteY31018" fmla="*/ 1769390 h 4885973"/>
              <a:gd name="connsiteX31019" fmla="*/ 3970476 w 6085020"/>
              <a:gd name="connsiteY31019" fmla="*/ 1771096 h 4885973"/>
              <a:gd name="connsiteX31020" fmla="*/ 3970476 w 6085020"/>
              <a:gd name="connsiteY31020" fmla="*/ 1776787 h 4885973"/>
              <a:gd name="connsiteX31021" fmla="*/ 3970476 w 6085020"/>
              <a:gd name="connsiteY31021" fmla="*/ 1778493 h 4885973"/>
              <a:gd name="connsiteX31022" fmla="*/ 3967433 w 6085020"/>
              <a:gd name="connsiteY31022" fmla="*/ 1772424 h 4885973"/>
              <a:gd name="connsiteX31023" fmla="*/ 3967433 w 6085020"/>
              <a:gd name="connsiteY31023" fmla="*/ 1769390 h 4885973"/>
              <a:gd name="connsiteX31024" fmla="*/ 2234343 w 6085020"/>
              <a:gd name="connsiteY31024" fmla="*/ 1769200 h 4885973"/>
              <a:gd name="connsiteX31025" fmla="*/ 2233963 w 6085020"/>
              <a:gd name="connsiteY31025" fmla="*/ 1769769 h 4885973"/>
              <a:gd name="connsiteX31026" fmla="*/ 2233963 w 6085020"/>
              <a:gd name="connsiteY31026" fmla="*/ 1801064 h 4885973"/>
              <a:gd name="connsiteX31027" fmla="*/ 2234343 w 6085020"/>
              <a:gd name="connsiteY31027" fmla="*/ 1769200 h 4885973"/>
              <a:gd name="connsiteX31028" fmla="*/ 1529052 w 6085020"/>
              <a:gd name="connsiteY31028" fmla="*/ 1769200 h 4885973"/>
              <a:gd name="connsiteX31029" fmla="*/ 1529052 w 6085020"/>
              <a:gd name="connsiteY31029" fmla="*/ 1769200 h 4885973"/>
              <a:gd name="connsiteX31030" fmla="*/ 1388145 w 6085020"/>
              <a:gd name="connsiteY31030" fmla="*/ 1768441 h 4885973"/>
              <a:gd name="connsiteX31031" fmla="*/ 1394611 w 6085020"/>
              <a:gd name="connsiteY31031" fmla="*/ 1777924 h 4885973"/>
              <a:gd name="connsiteX31032" fmla="*/ 1394611 w 6085020"/>
              <a:gd name="connsiteY31032" fmla="*/ 1768441 h 4885973"/>
              <a:gd name="connsiteX31033" fmla="*/ 1030840 w 6085020"/>
              <a:gd name="connsiteY31033" fmla="*/ 1768441 h 4885973"/>
              <a:gd name="connsiteX31034" fmla="*/ 1035404 w 6085020"/>
              <a:gd name="connsiteY31034" fmla="*/ 1780390 h 4885973"/>
              <a:gd name="connsiteX31035" fmla="*/ 1035594 w 6085020"/>
              <a:gd name="connsiteY31035" fmla="*/ 1780390 h 4885973"/>
              <a:gd name="connsiteX31036" fmla="*/ 1030840 w 6085020"/>
              <a:gd name="connsiteY31036" fmla="*/ 1768441 h 4885973"/>
              <a:gd name="connsiteX31037" fmla="*/ 3019881 w 6085020"/>
              <a:gd name="connsiteY31037" fmla="*/ 1768252 h 4885973"/>
              <a:gd name="connsiteX31038" fmla="*/ 3019881 w 6085020"/>
              <a:gd name="connsiteY31038" fmla="*/ 1768252 h 4885973"/>
              <a:gd name="connsiteX31039" fmla="*/ 3652533 w 6085020"/>
              <a:gd name="connsiteY31039" fmla="*/ 1768062 h 4885973"/>
              <a:gd name="connsiteX31040" fmla="*/ 3652533 w 6085020"/>
              <a:gd name="connsiteY31040" fmla="*/ 1770338 h 4885973"/>
              <a:gd name="connsiteX31041" fmla="*/ 3652533 w 6085020"/>
              <a:gd name="connsiteY31041" fmla="*/ 1772235 h 4885973"/>
              <a:gd name="connsiteX31042" fmla="*/ 3650755 w 6085020"/>
              <a:gd name="connsiteY31042" fmla="*/ 1771008 h 4885973"/>
              <a:gd name="connsiteX31043" fmla="*/ 3650061 w 6085020"/>
              <a:gd name="connsiteY31043" fmla="*/ 1769227 h 4885973"/>
              <a:gd name="connsiteX31044" fmla="*/ 3650061 w 6085020"/>
              <a:gd name="connsiteY31044" fmla="*/ 1768252 h 4885973"/>
              <a:gd name="connsiteX31045" fmla="*/ 3649681 w 6085020"/>
              <a:gd name="connsiteY31045" fmla="*/ 1768252 h 4885973"/>
              <a:gd name="connsiteX31046" fmla="*/ 3650061 w 6085020"/>
              <a:gd name="connsiteY31046" fmla="*/ 1769227 h 4885973"/>
              <a:gd name="connsiteX31047" fmla="*/ 3650061 w 6085020"/>
              <a:gd name="connsiteY31047" fmla="*/ 1770528 h 4885973"/>
              <a:gd name="connsiteX31048" fmla="*/ 3650755 w 6085020"/>
              <a:gd name="connsiteY31048" fmla="*/ 1771008 h 4885973"/>
              <a:gd name="connsiteX31049" fmla="*/ 3651012 w 6085020"/>
              <a:gd name="connsiteY31049" fmla="*/ 1771666 h 4885973"/>
              <a:gd name="connsiteX31050" fmla="*/ 3650632 w 6085020"/>
              <a:gd name="connsiteY31050" fmla="*/ 1772614 h 4885973"/>
              <a:gd name="connsiteX31051" fmla="*/ 3651773 w 6085020"/>
              <a:gd name="connsiteY31051" fmla="*/ 1772614 h 4885973"/>
              <a:gd name="connsiteX31052" fmla="*/ 3651773 w 6085020"/>
              <a:gd name="connsiteY31052" fmla="*/ 1773941 h 4885973"/>
              <a:gd name="connsiteX31053" fmla="*/ 3651909 w 6085020"/>
              <a:gd name="connsiteY31053" fmla="*/ 1773941 h 4885973"/>
              <a:gd name="connsiteX31054" fmla="*/ 3650822 w 6085020"/>
              <a:gd name="connsiteY31054" fmla="*/ 1774890 h 4885973"/>
              <a:gd name="connsiteX31055" fmla="*/ 3652343 w 6085020"/>
              <a:gd name="connsiteY31055" fmla="*/ 1775058 h 4885973"/>
              <a:gd name="connsiteX31056" fmla="*/ 3652343 w 6085020"/>
              <a:gd name="connsiteY31056" fmla="*/ 1776028 h 4885973"/>
              <a:gd name="connsiteX31057" fmla="*/ 3652533 w 6085020"/>
              <a:gd name="connsiteY31057" fmla="*/ 1775079 h 4885973"/>
              <a:gd name="connsiteX31058" fmla="*/ 3652343 w 6085020"/>
              <a:gd name="connsiteY31058" fmla="*/ 1775058 h 4885973"/>
              <a:gd name="connsiteX31059" fmla="*/ 3652343 w 6085020"/>
              <a:gd name="connsiteY31059" fmla="*/ 1773941 h 4885973"/>
              <a:gd name="connsiteX31060" fmla="*/ 3654055 w 6085020"/>
              <a:gd name="connsiteY31060" fmla="*/ 1773941 h 4885973"/>
              <a:gd name="connsiteX31061" fmla="*/ 3652533 w 6085020"/>
              <a:gd name="connsiteY31061" fmla="*/ 1772235 h 4885973"/>
              <a:gd name="connsiteX31062" fmla="*/ 3652533 w 6085020"/>
              <a:gd name="connsiteY31062" fmla="*/ 1768062 h 4885973"/>
              <a:gd name="connsiteX31063" fmla="*/ 3679155 w 6085020"/>
              <a:gd name="connsiteY31063" fmla="*/ 1767872 h 4885973"/>
              <a:gd name="connsiteX31064" fmla="*/ 3679155 w 6085020"/>
              <a:gd name="connsiteY31064" fmla="*/ 1767872 h 4885973"/>
              <a:gd name="connsiteX31065" fmla="*/ 4264325 w 6085020"/>
              <a:gd name="connsiteY31065" fmla="*/ 1767804 h 4885973"/>
              <a:gd name="connsiteX31066" fmla="*/ 4263698 w 6085020"/>
              <a:gd name="connsiteY31066" fmla="*/ 1769200 h 4885973"/>
              <a:gd name="connsiteX31067" fmla="*/ 4263698 w 6085020"/>
              <a:gd name="connsiteY31067" fmla="*/ 1770148 h 4885973"/>
              <a:gd name="connsiteX31068" fmla="*/ 4265789 w 6085020"/>
              <a:gd name="connsiteY31068" fmla="*/ 1770148 h 4885973"/>
              <a:gd name="connsiteX31069" fmla="*/ 4266740 w 6085020"/>
              <a:gd name="connsiteY31069" fmla="*/ 1768062 h 4885973"/>
              <a:gd name="connsiteX31070" fmla="*/ 4264325 w 6085020"/>
              <a:gd name="connsiteY31070" fmla="*/ 1767804 h 4885973"/>
              <a:gd name="connsiteX31071" fmla="*/ 4291460 w 6085020"/>
              <a:gd name="connsiteY31071" fmla="*/ 1767683 h 4885973"/>
              <a:gd name="connsiteX31072" fmla="*/ 4290320 w 6085020"/>
              <a:gd name="connsiteY31072" fmla="*/ 1769769 h 4885973"/>
              <a:gd name="connsiteX31073" fmla="*/ 4292411 w 6085020"/>
              <a:gd name="connsiteY31073" fmla="*/ 1769769 h 4885973"/>
              <a:gd name="connsiteX31074" fmla="*/ 4294693 w 6085020"/>
              <a:gd name="connsiteY31074" fmla="*/ 1769769 h 4885973"/>
              <a:gd name="connsiteX31075" fmla="*/ 4293552 w 6085020"/>
              <a:gd name="connsiteY31075" fmla="*/ 1767683 h 4885973"/>
              <a:gd name="connsiteX31076" fmla="*/ 4291460 w 6085020"/>
              <a:gd name="connsiteY31076" fmla="*/ 1767683 h 4885973"/>
              <a:gd name="connsiteX31077" fmla="*/ 3699122 w 6085020"/>
              <a:gd name="connsiteY31077" fmla="*/ 1767493 h 4885973"/>
              <a:gd name="connsiteX31078" fmla="*/ 3699122 w 6085020"/>
              <a:gd name="connsiteY31078" fmla="*/ 1767493 h 4885973"/>
              <a:gd name="connsiteX31079" fmla="*/ 208436 w 6085020"/>
              <a:gd name="connsiteY31079" fmla="*/ 1767327 h 4885973"/>
              <a:gd name="connsiteX31080" fmla="*/ 212215 w 6085020"/>
              <a:gd name="connsiteY31080" fmla="*/ 1784183 h 4885973"/>
              <a:gd name="connsiteX31081" fmla="*/ 208436 w 6085020"/>
              <a:gd name="connsiteY31081" fmla="*/ 1767327 h 4885973"/>
              <a:gd name="connsiteX31082" fmla="*/ 4318653 w 6085020"/>
              <a:gd name="connsiteY31082" fmla="*/ 1766355 h 4885973"/>
              <a:gd name="connsiteX31083" fmla="*/ 4317512 w 6085020"/>
              <a:gd name="connsiteY31083" fmla="*/ 1768441 h 4885973"/>
              <a:gd name="connsiteX31084" fmla="*/ 4319813 w 6085020"/>
              <a:gd name="connsiteY31084" fmla="*/ 1769208 h 4885973"/>
              <a:gd name="connsiteX31085" fmla="*/ 4320745 w 6085020"/>
              <a:gd name="connsiteY31085" fmla="*/ 1767493 h 4885973"/>
              <a:gd name="connsiteX31086" fmla="*/ 4318653 w 6085020"/>
              <a:gd name="connsiteY31086" fmla="*/ 1766355 h 4885973"/>
              <a:gd name="connsiteX31087" fmla="*/ 4034939 w 6085020"/>
              <a:gd name="connsiteY31087" fmla="*/ 1765596 h 4885973"/>
              <a:gd name="connsiteX31088" fmla="*/ 4033988 w 6085020"/>
              <a:gd name="connsiteY31088" fmla="*/ 1767683 h 4885973"/>
              <a:gd name="connsiteX31089" fmla="*/ 4035795 w 6085020"/>
              <a:gd name="connsiteY31089" fmla="*/ 1768843 h 4885973"/>
              <a:gd name="connsiteX31090" fmla="*/ 4035890 w 6085020"/>
              <a:gd name="connsiteY31090" fmla="*/ 1768821 h 4885973"/>
              <a:gd name="connsiteX31091" fmla="*/ 4037031 w 6085020"/>
              <a:gd name="connsiteY31091" fmla="*/ 1766734 h 4885973"/>
              <a:gd name="connsiteX31092" fmla="*/ 4034939 w 6085020"/>
              <a:gd name="connsiteY31092" fmla="*/ 1765596 h 4885973"/>
              <a:gd name="connsiteX31093" fmla="*/ 3646448 w 6085020"/>
              <a:gd name="connsiteY31093" fmla="*/ 1765407 h 4885973"/>
              <a:gd name="connsiteX31094" fmla="*/ 3648160 w 6085020"/>
              <a:gd name="connsiteY31094" fmla="*/ 1768992 h 4885973"/>
              <a:gd name="connsiteX31095" fmla="*/ 3648160 w 6085020"/>
              <a:gd name="connsiteY31095" fmla="*/ 1770338 h 4885973"/>
              <a:gd name="connsiteX31096" fmla="*/ 3648350 w 6085020"/>
              <a:gd name="connsiteY31096" fmla="*/ 1769390 h 4885973"/>
              <a:gd name="connsiteX31097" fmla="*/ 3648160 w 6085020"/>
              <a:gd name="connsiteY31097" fmla="*/ 1768992 h 4885973"/>
              <a:gd name="connsiteX31098" fmla="*/ 3648160 w 6085020"/>
              <a:gd name="connsiteY31098" fmla="*/ 1768441 h 4885973"/>
              <a:gd name="connsiteX31099" fmla="*/ 3646448 w 6085020"/>
              <a:gd name="connsiteY31099" fmla="*/ 1765407 h 4885973"/>
              <a:gd name="connsiteX31100" fmla="*/ 1753627 w 6085020"/>
              <a:gd name="connsiteY31100" fmla="*/ 1764079 h 4885973"/>
              <a:gd name="connsiteX31101" fmla="*/ 1750014 w 6085020"/>
              <a:gd name="connsiteY31101" fmla="*/ 1773183 h 4885973"/>
              <a:gd name="connsiteX31102" fmla="*/ 1752486 w 6085020"/>
              <a:gd name="connsiteY31102" fmla="*/ 1808840 h 4885973"/>
              <a:gd name="connsiteX31103" fmla="*/ 1767318 w 6085020"/>
              <a:gd name="connsiteY31103" fmla="*/ 1807702 h 4885973"/>
              <a:gd name="connsiteX31104" fmla="*/ 1764656 w 6085020"/>
              <a:gd name="connsiteY31104" fmla="*/ 1810926 h 4885973"/>
              <a:gd name="connsiteX31105" fmla="*/ 1785573 w 6085020"/>
              <a:gd name="connsiteY31105" fmla="*/ 1810926 h 4885973"/>
              <a:gd name="connsiteX31106" fmla="*/ 1780439 w 6085020"/>
              <a:gd name="connsiteY31106" fmla="*/ 1808461 h 4885973"/>
              <a:gd name="connsiteX31107" fmla="*/ 1799455 w 6085020"/>
              <a:gd name="connsiteY31107" fmla="*/ 1782666 h 4885973"/>
              <a:gd name="connsiteX31108" fmla="*/ 1797173 w 6085020"/>
              <a:gd name="connsiteY31108" fmla="*/ 1768441 h 4885973"/>
              <a:gd name="connsiteX31109" fmla="*/ 1768459 w 6085020"/>
              <a:gd name="connsiteY31109" fmla="*/ 1765976 h 4885973"/>
              <a:gd name="connsiteX31110" fmla="*/ 1761423 w 6085020"/>
              <a:gd name="connsiteY31110" fmla="*/ 1780390 h 4885973"/>
              <a:gd name="connsiteX31111" fmla="*/ 1755528 w 6085020"/>
              <a:gd name="connsiteY31111" fmla="*/ 1772993 h 4885973"/>
              <a:gd name="connsiteX31112" fmla="*/ 1753627 w 6085020"/>
              <a:gd name="connsiteY31112" fmla="*/ 1764079 h 4885973"/>
              <a:gd name="connsiteX31113" fmla="*/ 4052814 w 6085020"/>
              <a:gd name="connsiteY31113" fmla="*/ 1763700 h 4885973"/>
              <a:gd name="connsiteX31114" fmla="*/ 4051863 w 6085020"/>
              <a:gd name="connsiteY31114" fmla="*/ 1765786 h 4885973"/>
              <a:gd name="connsiteX31115" fmla="*/ 4053955 w 6085020"/>
              <a:gd name="connsiteY31115" fmla="*/ 1766924 h 4885973"/>
              <a:gd name="connsiteX31116" fmla="*/ 4054335 w 6085020"/>
              <a:gd name="connsiteY31116" fmla="*/ 1764540 h 4885973"/>
              <a:gd name="connsiteX31117" fmla="*/ 4054248 w 6085020"/>
              <a:gd name="connsiteY31117" fmla="*/ 1764481 h 4885973"/>
              <a:gd name="connsiteX31118" fmla="*/ 4054905 w 6085020"/>
              <a:gd name="connsiteY31118" fmla="*/ 1764838 h 4885973"/>
              <a:gd name="connsiteX31119" fmla="*/ 4053384 w 6085020"/>
              <a:gd name="connsiteY31119" fmla="*/ 1763889 h 4885973"/>
              <a:gd name="connsiteX31120" fmla="*/ 4054248 w 6085020"/>
              <a:gd name="connsiteY31120" fmla="*/ 1764481 h 4885973"/>
              <a:gd name="connsiteX31121" fmla="*/ 746176 w 6085020"/>
              <a:gd name="connsiteY31121" fmla="*/ 1763320 h 4885973"/>
              <a:gd name="connsiteX31122" fmla="*/ 746622 w 6085020"/>
              <a:gd name="connsiteY31122" fmla="*/ 1765099 h 4885973"/>
              <a:gd name="connsiteX31123" fmla="*/ 745415 w 6085020"/>
              <a:gd name="connsiteY31123" fmla="*/ 1765786 h 4885973"/>
              <a:gd name="connsiteX31124" fmla="*/ 745415 w 6085020"/>
              <a:gd name="connsiteY31124" fmla="*/ 1763626 h 4885973"/>
              <a:gd name="connsiteX31125" fmla="*/ 2601941 w 6085020"/>
              <a:gd name="connsiteY31125" fmla="*/ 1762277 h 4885973"/>
              <a:gd name="connsiteX31126" fmla="*/ 2605720 w 6085020"/>
              <a:gd name="connsiteY31126" fmla="*/ 1779063 h 4885973"/>
              <a:gd name="connsiteX31127" fmla="*/ 2601941 w 6085020"/>
              <a:gd name="connsiteY31127" fmla="*/ 1762277 h 4885973"/>
              <a:gd name="connsiteX31128" fmla="*/ 221343 w 6085020"/>
              <a:gd name="connsiteY31128" fmla="*/ 1760475 h 4885973"/>
              <a:gd name="connsiteX31129" fmla="*/ 220820 w 6085020"/>
              <a:gd name="connsiteY31129" fmla="*/ 1773340 h 4885973"/>
              <a:gd name="connsiteX31130" fmla="*/ 230850 w 6085020"/>
              <a:gd name="connsiteY31130" fmla="*/ 1775649 h 4885973"/>
              <a:gd name="connsiteX31131" fmla="*/ 230850 w 6085020"/>
              <a:gd name="connsiteY31131" fmla="*/ 1774890 h 4885973"/>
              <a:gd name="connsiteX31132" fmla="*/ 221343 w 6085020"/>
              <a:gd name="connsiteY31132" fmla="*/ 1760475 h 4885973"/>
              <a:gd name="connsiteX31133" fmla="*/ 1978582 w 6085020"/>
              <a:gd name="connsiteY31133" fmla="*/ 1759337 h 4885973"/>
              <a:gd name="connsiteX31134" fmla="*/ 1978582 w 6085020"/>
              <a:gd name="connsiteY31134" fmla="*/ 1759337 h 4885973"/>
              <a:gd name="connsiteX31135" fmla="*/ 3086056 w 6085020"/>
              <a:gd name="connsiteY31135" fmla="*/ 1758768 h 4885973"/>
              <a:gd name="connsiteX31136" fmla="*/ 3086056 w 6085020"/>
              <a:gd name="connsiteY31136" fmla="*/ 1769200 h 4885973"/>
              <a:gd name="connsiteX31137" fmla="*/ 3090239 w 6085020"/>
              <a:gd name="connsiteY31137" fmla="*/ 1769200 h 4885973"/>
              <a:gd name="connsiteX31138" fmla="*/ 3090239 w 6085020"/>
              <a:gd name="connsiteY31138" fmla="*/ 1761613 h 4885973"/>
              <a:gd name="connsiteX31139" fmla="*/ 3090068 w 6085020"/>
              <a:gd name="connsiteY31139" fmla="*/ 1759474 h 4885973"/>
              <a:gd name="connsiteX31140" fmla="*/ 3091000 w 6085020"/>
              <a:gd name="connsiteY31140" fmla="*/ 1758958 h 4885973"/>
              <a:gd name="connsiteX31141" fmla="*/ 3090430 w 6085020"/>
              <a:gd name="connsiteY31141" fmla="*/ 1758768 h 4885973"/>
              <a:gd name="connsiteX31142" fmla="*/ 710046 w 6085020"/>
              <a:gd name="connsiteY31142" fmla="*/ 1757099 h 4885973"/>
              <a:gd name="connsiteX31143" fmla="*/ 710046 w 6085020"/>
              <a:gd name="connsiteY31143" fmla="*/ 1759527 h 4885973"/>
              <a:gd name="connsiteX31144" fmla="*/ 708905 w 6085020"/>
              <a:gd name="connsiteY31144" fmla="*/ 1759527 h 4885973"/>
              <a:gd name="connsiteX31145" fmla="*/ 710046 w 6085020"/>
              <a:gd name="connsiteY31145" fmla="*/ 1756113 h 4885973"/>
              <a:gd name="connsiteX31146" fmla="*/ 710510 w 6085020"/>
              <a:gd name="connsiteY31146" fmla="*/ 1756113 h 4885973"/>
              <a:gd name="connsiteX31147" fmla="*/ 710046 w 6085020"/>
              <a:gd name="connsiteY31147" fmla="*/ 1757099 h 4885973"/>
              <a:gd name="connsiteX31148" fmla="*/ 221052 w 6085020"/>
              <a:gd name="connsiteY31148" fmla="*/ 1755210 h 4885973"/>
              <a:gd name="connsiteX31149" fmla="*/ 226667 w 6085020"/>
              <a:gd name="connsiteY31149" fmla="*/ 1758010 h 4885973"/>
              <a:gd name="connsiteX31150" fmla="*/ 221052 w 6085020"/>
              <a:gd name="connsiteY31150" fmla="*/ 1755210 h 4885973"/>
              <a:gd name="connsiteX31151" fmla="*/ 373088 w 6085020"/>
              <a:gd name="connsiteY31151" fmla="*/ 1754406 h 4885973"/>
              <a:gd name="connsiteX31152" fmla="*/ 373088 w 6085020"/>
              <a:gd name="connsiteY31152" fmla="*/ 1754406 h 4885973"/>
              <a:gd name="connsiteX31153" fmla="*/ 1225561 w 6085020"/>
              <a:gd name="connsiteY31153" fmla="*/ 1754216 h 4885973"/>
              <a:gd name="connsiteX31154" fmla="*/ 1233637 w 6085020"/>
              <a:gd name="connsiteY31154" fmla="*/ 1810174 h 4885973"/>
              <a:gd name="connsiteX31155" fmla="*/ 1244553 w 6085020"/>
              <a:gd name="connsiteY31155" fmla="*/ 1820585 h 4885973"/>
              <a:gd name="connsiteX31156" fmla="*/ 1244577 w 6085020"/>
              <a:gd name="connsiteY31156" fmla="*/ 1820789 h 4885973"/>
              <a:gd name="connsiteX31157" fmla="*/ 1244767 w 6085020"/>
              <a:gd name="connsiteY31157" fmla="*/ 1820789 h 4885973"/>
              <a:gd name="connsiteX31158" fmla="*/ 1244553 w 6085020"/>
              <a:gd name="connsiteY31158" fmla="*/ 1820585 h 4885973"/>
              <a:gd name="connsiteX31159" fmla="*/ 1240631 w 6085020"/>
              <a:gd name="connsiteY31159" fmla="*/ 1787432 h 4885973"/>
              <a:gd name="connsiteX31160" fmla="*/ 1225561 w 6085020"/>
              <a:gd name="connsiteY31160" fmla="*/ 1754216 h 4885973"/>
              <a:gd name="connsiteX31161" fmla="*/ 4057568 w 6085020"/>
              <a:gd name="connsiteY31161" fmla="*/ 1754027 h 4885973"/>
              <a:gd name="connsiteX31162" fmla="*/ 4056236 w 6085020"/>
              <a:gd name="connsiteY31162" fmla="*/ 1756872 h 4885973"/>
              <a:gd name="connsiteX31163" fmla="*/ 4054905 w 6085020"/>
              <a:gd name="connsiteY31163" fmla="*/ 1759527 h 4885973"/>
              <a:gd name="connsiteX31164" fmla="*/ 4060420 w 6085020"/>
              <a:gd name="connsiteY31164" fmla="*/ 1762182 h 4885973"/>
              <a:gd name="connsiteX31165" fmla="*/ 4372106 w 6085020"/>
              <a:gd name="connsiteY31165" fmla="*/ 1752111 h 4885973"/>
              <a:gd name="connsiteX31166" fmla="*/ 4372087 w 6085020"/>
              <a:gd name="connsiteY31166" fmla="*/ 1752130 h 4885973"/>
              <a:gd name="connsiteX31167" fmla="*/ 4370946 w 6085020"/>
              <a:gd name="connsiteY31167" fmla="*/ 1754216 h 4885973"/>
              <a:gd name="connsiteX31168" fmla="*/ 4373038 w 6085020"/>
              <a:gd name="connsiteY31168" fmla="*/ 1754216 h 4885973"/>
              <a:gd name="connsiteX31169" fmla="*/ 4374559 w 6085020"/>
              <a:gd name="connsiteY31169" fmla="*/ 1753458 h 4885973"/>
              <a:gd name="connsiteX31170" fmla="*/ 4373989 w 6085020"/>
              <a:gd name="connsiteY31170" fmla="*/ 1752130 h 4885973"/>
              <a:gd name="connsiteX31171" fmla="*/ 4372106 w 6085020"/>
              <a:gd name="connsiteY31171" fmla="*/ 1752111 h 4885973"/>
              <a:gd name="connsiteX31172" fmla="*/ 560202 w 6085020"/>
              <a:gd name="connsiteY31172" fmla="*/ 1751182 h 4885973"/>
              <a:gd name="connsiteX31173" fmla="*/ 560202 w 6085020"/>
              <a:gd name="connsiteY31173" fmla="*/ 1759906 h 4885973"/>
              <a:gd name="connsiteX31174" fmla="*/ 560851 w 6085020"/>
              <a:gd name="connsiteY31174" fmla="*/ 1759259 h 4885973"/>
              <a:gd name="connsiteX31175" fmla="*/ 561129 w 6085020"/>
              <a:gd name="connsiteY31175" fmla="*/ 1762728 h 4885973"/>
              <a:gd name="connsiteX31176" fmla="*/ 561343 w 6085020"/>
              <a:gd name="connsiteY31176" fmla="*/ 1758768 h 4885973"/>
              <a:gd name="connsiteX31177" fmla="*/ 560851 w 6085020"/>
              <a:gd name="connsiteY31177" fmla="*/ 1759259 h 4885973"/>
              <a:gd name="connsiteX31178" fmla="*/ 4020107 w 6085020"/>
              <a:gd name="connsiteY31178" fmla="*/ 1749854 h 4885973"/>
              <a:gd name="connsiteX31179" fmla="*/ 4018205 w 6085020"/>
              <a:gd name="connsiteY31179" fmla="*/ 1754216 h 4885973"/>
              <a:gd name="connsiteX31180" fmla="*/ 4018205 w 6085020"/>
              <a:gd name="connsiteY31180" fmla="*/ 1754406 h 4885973"/>
              <a:gd name="connsiteX31181" fmla="*/ 4015353 w 6085020"/>
              <a:gd name="connsiteY31181" fmla="*/ 1755544 h 4885973"/>
              <a:gd name="connsiteX31182" fmla="*/ 4017254 w 6085020"/>
              <a:gd name="connsiteY31182" fmla="*/ 1751182 h 4885973"/>
              <a:gd name="connsiteX31183" fmla="*/ 4020107 w 6085020"/>
              <a:gd name="connsiteY31183" fmla="*/ 1749854 h 4885973"/>
              <a:gd name="connsiteX31184" fmla="*/ 2281883 w 6085020"/>
              <a:gd name="connsiteY31184" fmla="*/ 1748337 h 4885973"/>
              <a:gd name="connsiteX31185" fmla="*/ 2281502 w 6085020"/>
              <a:gd name="connsiteY31185" fmla="*/ 1749095 h 4885973"/>
              <a:gd name="connsiteX31186" fmla="*/ 2276178 w 6085020"/>
              <a:gd name="connsiteY31186" fmla="*/ 1769959 h 4885973"/>
              <a:gd name="connsiteX31187" fmla="*/ 2281883 w 6085020"/>
              <a:gd name="connsiteY31187" fmla="*/ 1748337 h 4885973"/>
              <a:gd name="connsiteX31188" fmla="*/ 1083894 w 6085020"/>
              <a:gd name="connsiteY31188" fmla="*/ 1748337 h 4885973"/>
              <a:gd name="connsiteX31189" fmla="*/ 1083894 w 6085020"/>
              <a:gd name="connsiteY31189" fmla="*/ 1748337 h 4885973"/>
              <a:gd name="connsiteX31190" fmla="*/ 461891 w 6085020"/>
              <a:gd name="connsiteY31190" fmla="*/ 1748337 h 4885973"/>
              <a:gd name="connsiteX31191" fmla="*/ 461511 w 6085020"/>
              <a:gd name="connsiteY31191" fmla="*/ 1748906 h 4885973"/>
              <a:gd name="connsiteX31192" fmla="*/ 471969 w 6085020"/>
              <a:gd name="connsiteY31192" fmla="*/ 1775079 h 4885973"/>
              <a:gd name="connsiteX31193" fmla="*/ 461891 w 6085020"/>
              <a:gd name="connsiteY31193" fmla="*/ 1748337 h 4885973"/>
              <a:gd name="connsiteX31194" fmla="*/ 425001 w 6085020"/>
              <a:gd name="connsiteY31194" fmla="*/ 1748337 h 4885973"/>
              <a:gd name="connsiteX31195" fmla="*/ 425001 w 6085020"/>
              <a:gd name="connsiteY31195" fmla="*/ 1748337 h 4885973"/>
              <a:gd name="connsiteX31196" fmla="*/ 2704982 w 6085020"/>
              <a:gd name="connsiteY31196" fmla="*/ 1748147 h 4885973"/>
              <a:gd name="connsiteX31197" fmla="*/ 2704982 w 6085020"/>
              <a:gd name="connsiteY31197" fmla="*/ 1758579 h 4885973"/>
              <a:gd name="connsiteX31198" fmla="*/ 2715440 w 6085020"/>
              <a:gd name="connsiteY31198" fmla="*/ 1758579 h 4885973"/>
              <a:gd name="connsiteX31199" fmla="*/ 2715440 w 6085020"/>
              <a:gd name="connsiteY31199" fmla="*/ 1748147 h 4885973"/>
              <a:gd name="connsiteX31200" fmla="*/ 3555934 w 6085020"/>
              <a:gd name="connsiteY31200" fmla="*/ 1747957 h 4885973"/>
              <a:gd name="connsiteX31201" fmla="*/ 3557075 w 6085020"/>
              <a:gd name="connsiteY31201" fmla="*/ 1747957 h 4885973"/>
              <a:gd name="connsiteX31202" fmla="*/ 3558596 w 6085020"/>
              <a:gd name="connsiteY31202" fmla="*/ 1749664 h 4885973"/>
              <a:gd name="connsiteX31203" fmla="*/ 3557455 w 6085020"/>
              <a:gd name="connsiteY31203" fmla="*/ 1749664 h 4885973"/>
              <a:gd name="connsiteX31204" fmla="*/ 2595261 w 6085020"/>
              <a:gd name="connsiteY31204" fmla="*/ 1747957 h 4885973"/>
              <a:gd name="connsiteX31205" fmla="*/ 2585373 w 6085020"/>
              <a:gd name="connsiteY31205" fmla="*/ 1749024 h 4885973"/>
              <a:gd name="connsiteX31206" fmla="*/ 2579782 w 6085020"/>
              <a:gd name="connsiteY31206" fmla="*/ 1753409 h 4885973"/>
              <a:gd name="connsiteX31207" fmla="*/ 2579478 w 6085020"/>
              <a:gd name="connsiteY31207" fmla="*/ 1753268 h 4885973"/>
              <a:gd name="connsiteX31208" fmla="*/ 2579478 w 6085020"/>
              <a:gd name="connsiteY31208" fmla="*/ 1753647 h 4885973"/>
              <a:gd name="connsiteX31209" fmla="*/ 2579782 w 6085020"/>
              <a:gd name="connsiteY31209" fmla="*/ 1753409 h 4885973"/>
              <a:gd name="connsiteX31210" fmla="*/ 2590436 w 6085020"/>
              <a:gd name="connsiteY31210" fmla="*/ 1758365 h 4885973"/>
              <a:gd name="connsiteX31211" fmla="*/ 2595261 w 6085020"/>
              <a:gd name="connsiteY31211" fmla="*/ 1747957 h 4885973"/>
              <a:gd name="connsiteX31212" fmla="*/ 1837106 w 6085020"/>
              <a:gd name="connsiteY31212" fmla="*/ 1747957 h 4885973"/>
              <a:gd name="connsiteX31213" fmla="*/ 1821323 w 6085020"/>
              <a:gd name="connsiteY31213" fmla="*/ 1753268 h 4885973"/>
              <a:gd name="connsiteX31214" fmla="*/ 1823985 w 6085020"/>
              <a:gd name="connsiteY31214" fmla="*/ 1754785 h 4885973"/>
              <a:gd name="connsiteX31215" fmla="*/ 1815998 w 6085020"/>
              <a:gd name="connsiteY31215" fmla="*/ 1772804 h 4885973"/>
              <a:gd name="connsiteX31216" fmla="*/ 1835014 w 6085020"/>
              <a:gd name="connsiteY31216" fmla="*/ 1772804 h 4885973"/>
              <a:gd name="connsiteX31217" fmla="*/ 1833683 w 6085020"/>
              <a:gd name="connsiteY31217" fmla="*/ 1758579 h 4885973"/>
              <a:gd name="connsiteX31218" fmla="*/ 1833683 w 6085020"/>
              <a:gd name="connsiteY31218" fmla="*/ 1758199 h 4885973"/>
              <a:gd name="connsiteX31219" fmla="*/ 1837106 w 6085020"/>
              <a:gd name="connsiteY31219" fmla="*/ 1747957 h 4885973"/>
              <a:gd name="connsiteX31220" fmla="*/ 4300778 w 6085020"/>
              <a:gd name="connsiteY31220" fmla="*/ 1747199 h 4885973"/>
              <a:gd name="connsiteX31221" fmla="*/ 4299637 w 6085020"/>
              <a:gd name="connsiteY31221" fmla="*/ 1749285 h 4885973"/>
              <a:gd name="connsiteX31222" fmla="*/ 4300683 w 6085020"/>
              <a:gd name="connsiteY31222" fmla="*/ 1752414 h 4885973"/>
              <a:gd name="connsiteX31223" fmla="*/ 4303821 w 6085020"/>
              <a:gd name="connsiteY31223" fmla="*/ 1751371 h 4885973"/>
              <a:gd name="connsiteX31224" fmla="*/ 4302680 w 6085020"/>
              <a:gd name="connsiteY31224" fmla="*/ 1749285 h 4885973"/>
              <a:gd name="connsiteX31225" fmla="*/ 4302680 w 6085020"/>
              <a:gd name="connsiteY31225" fmla="*/ 1747199 h 4885973"/>
              <a:gd name="connsiteX31226" fmla="*/ 4300778 w 6085020"/>
              <a:gd name="connsiteY31226" fmla="*/ 1747199 h 4885973"/>
              <a:gd name="connsiteX31227" fmla="*/ 4173753 w 6085020"/>
              <a:gd name="connsiteY31227" fmla="*/ 1746819 h 4885973"/>
              <a:gd name="connsiteX31228" fmla="*/ 4173753 w 6085020"/>
              <a:gd name="connsiteY31228" fmla="*/ 1763889 h 4885973"/>
              <a:gd name="connsiteX31229" fmla="*/ 4173753 w 6085020"/>
              <a:gd name="connsiteY31229" fmla="*/ 1765786 h 4885973"/>
              <a:gd name="connsiteX31230" fmla="*/ 4175655 w 6085020"/>
              <a:gd name="connsiteY31230" fmla="*/ 1766734 h 4885973"/>
              <a:gd name="connsiteX31231" fmla="*/ 4176796 w 6085020"/>
              <a:gd name="connsiteY31231" fmla="*/ 1764648 h 4885973"/>
              <a:gd name="connsiteX31232" fmla="*/ 4190867 w 6085020"/>
              <a:gd name="connsiteY31232" fmla="*/ 1754406 h 4885973"/>
              <a:gd name="connsiteX31233" fmla="*/ 4195051 w 6085020"/>
              <a:gd name="connsiteY31233" fmla="*/ 1753647 h 4885973"/>
              <a:gd name="connsiteX31234" fmla="*/ 4194671 w 6085020"/>
              <a:gd name="connsiteY31234" fmla="*/ 1752130 h 4885973"/>
              <a:gd name="connsiteX31235" fmla="*/ 4173753 w 6085020"/>
              <a:gd name="connsiteY31235" fmla="*/ 1746819 h 4885973"/>
              <a:gd name="connsiteX31236" fmla="*/ 4138764 w 6085020"/>
              <a:gd name="connsiteY31236" fmla="*/ 1746440 h 4885973"/>
              <a:gd name="connsiteX31237" fmla="*/ 4160062 w 6085020"/>
              <a:gd name="connsiteY31237" fmla="*/ 1773183 h 4885973"/>
              <a:gd name="connsiteX31238" fmla="*/ 4160062 w 6085020"/>
              <a:gd name="connsiteY31238" fmla="*/ 1772614 h 4885973"/>
              <a:gd name="connsiteX31239" fmla="*/ 4156069 w 6085020"/>
              <a:gd name="connsiteY31239" fmla="*/ 1761613 h 4885973"/>
              <a:gd name="connsiteX31240" fmla="*/ 4153217 w 6085020"/>
              <a:gd name="connsiteY31240" fmla="*/ 1753078 h 4885973"/>
              <a:gd name="connsiteX31241" fmla="*/ 4152076 w 6085020"/>
              <a:gd name="connsiteY31241" fmla="*/ 1754406 h 4885973"/>
              <a:gd name="connsiteX31242" fmla="*/ 4148272 w 6085020"/>
              <a:gd name="connsiteY31242" fmla="*/ 1746440 h 4885973"/>
              <a:gd name="connsiteX31243" fmla="*/ 570661 w 6085020"/>
              <a:gd name="connsiteY31243" fmla="*/ 1744354 h 4885973"/>
              <a:gd name="connsiteX31244" fmla="*/ 570661 w 6085020"/>
              <a:gd name="connsiteY31244" fmla="*/ 1744354 h 4885973"/>
              <a:gd name="connsiteX31245" fmla="*/ 3195396 w 6085020"/>
              <a:gd name="connsiteY31245" fmla="*/ 1743785 h 4885973"/>
              <a:gd name="connsiteX31246" fmla="*/ 3197868 w 6085020"/>
              <a:gd name="connsiteY31246" fmla="*/ 1745302 h 4885973"/>
              <a:gd name="connsiteX31247" fmla="*/ 3202432 w 6085020"/>
              <a:gd name="connsiteY31247" fmla="*/ 1749285 h 4885973"/>
              <a:gd name="connsiteX31248" fmla="*/ 3202812 w 6085020"/>
              <a:gd name="connsiteY31248" fmla="*/ 1750802 h 4885973"/>
              <a:gd name="connsiteX31249" fmla="*/ 3208327 w 6085020"/>
              <a:gd name="connsiteY31249" fmla="*/ 1750802 h 4885973"/>
              <a:gd name="connsiteX31250" fmla="*/ 3196727 w 6085020"/>
              <a:gd name="connsiteY31250" fmla="*/ 1743785 h 4885973"/>
              <a:gd name="connsiteX31251" fmla="*/ 2684064 w 6085020"/>
              <a:gd name="connsiteY31251" fmla="*/ 1743405 h 4885973"/>
              <a:gd name="connsiteX31252" fmla="*/ 2684064 w 6085020"/>
              <a:gd name="connsiteY31252" fmla="*/ 1743405 h 4885973"/>
              <a:gd name="connsiteX31253" fmla="*/ 3641694 w 6085020"/>
              <a:gd name="connsiteY31253" fmla="*/ 1743216 h 4885973"/>
              <a:gd name="connsiteX31254" fmla="*/ 3642836 w 6085020"/>
              <a:gd name="connsiteY31254" fmla="*/ 1750423 h 4885973"/>
              <a:gd name="connsiteX31255" fmla="*/ 3642836 w 6085020"/>
              <a:gd name="connsiteY31255" fmla="*/ 1751561 h 4885973"/>
              <a:gd name="connsiteX31256" fmla="*/ 3643786 w 6085020"/>
              <a:gd name="connsiteY31256" fmla="*/ 1749664 h 4885973"/>
              <a:gd name="connsiteX31257" fmla="*/ 3643786 w 6085020"/>
              <a:gd name="connsiteY31257" fmla="*/ 1751371 h 4885973"/>
              <a:gd name="connsiteX31258" fmla="*/ 3645117 w 6085020"/>
              <a:gd name="connsiteY31258" fmla="*/ 1755923 h 4885973"/>
              <a:gd name="connsiteX31259" fmla="*/ 3644166 w 6085020"/>
              <a:gd name="connsiteY31259" fmla="*/ 1758579 h 4885973"/>
              <a:gd name="connsiteX31260" fmla="*/ 3645688 w 6085020"/>
              <a:gd name="connsiteY31260" fmla="*/ 1758579 h 4885973"/>
              <a:gd name="connsiteX31261" fmla="*/ 3646829 w 6085020"/>
              <a:gd name="connsiteY31261" fmla="*/ 1760855 h 4885973"/>
              <a:gd name="connsiteX31262" fmla="*/ 3646829 w 6085020"/>
              <a:gd name="connsiteY31262" fmla="*/ 1762372 h 4885973"/>
              <a:gd name="connsiteX31263" fmla="*/ 3648540 w 6085020"/>
              <a:gd name="connsiteY31263" fmla="*/ 1760855 h 4885973"/>
              <a:gd name="connsiteX31264" fmla="*/ 3651012 w 6085020"/>
              <a:gd name="connsiteY31264" fmla="*/ 1763889 h 4885973"/>
              <a:gd name="connsiteX31265" fmla="*/ 3652533 w 6085020"/>
              <a:gd name="connsiteY31265" fmla="*/ 1762562 h 4885973"/>
              <a:gd name="connsiteX31266" fmla="*/ 3651393 w 6085020"/>
              <a:gd name="connsiteY31266" fmla="*/ 1761234 h 4885973"/>
              <a:gd name="connsiteX31267" fmla="*/ 3650061 w 6085020"/>
              <a:gd name="connsiteY31267" fmla="*/ 1761234 h 4885973"/>
              <a:gd name="connsiteX31268" fmla="*/ 3648160 w 6085020"/>
              <a:gd name="connsiteY31268" fmla="*/ 1759717 h 4885973"/>
              <a:gd name="connsiteX31269" fmla="*/ 3648160 w 6085020"/>
              <a:gd name="connsiteY31269" fmla="*/ 1758389 h 4885973"/>
              <a:gd name="connsiteX31270" fmla="*/ 3650822 w 6085020"/>
              <a:gd name="connsiteY31270" fmla="*/ 1758389 h 4885973"/>
              <a:gd name="connsiteX31271" fmla="*/ 3650822 w 6085020"/>
              <a:gd name="connsiteY31271" fmla="*/ 1754596 h 4885973"/>
              <a:gd name="connsiteX31272" fmla="*/ 3649110 w 6085020"/>
              <a:gd name="connsiteY31272" fmla="*/ 1754596 h 4885973"/>
              <a:gd name="connsiteX31273" fmla="*/ 3649110 w 6085020"/>
              <a:gd name="connsiteY31273" fmla="*/ 1752130 h 4885973"/>
              <a:gd name="connsiteX31274" fmla="*/ 3650061 w 6085020"/>
              <a:gd name="connsiteY31274" fmla="*/ 1753837 h 4885973"/>
              <a:gd name="connsiteX31275" fmla="*/ 3650061 w 6085020"/>
              <a:gd name="connsiteY31275" fmla="*/ 1747388 h 4885973"/>
              <a:gd name="connsiteX31276" fmla="*/ 3646829 w 6085020"/>
              <a:gd name="connsiteY31276" fmla="*/ 1743216 h 4885973"/>
              <a:gd name="connsiteX31277" fmla="*/ 3645498 w 6085020"/>
              <a:gd name="connsiteY31277" fmla="*/ 1743216 h 4885973"/>
              <a:gd name="connsiteX31278" fmla="*/ 3641694 w 6085020"/>
              <a:gd name="connsiteY31278" fmla="*/ 1743216 h 4885973"/>
              <a:gd name="connsiteX31279" fmla="*/ 242450 w 6085020"/>
              <a:gd name="connsiteY31279" fmla="*/ 1743216 h 4885973"/>
              <a:gd name="connsiteX31280" fmla="*/ 242640 w 6085020"/>
              <a:gd name="connsiteY31280" fmla="*/ 1743974 h 4885973"/>
              <a:gd name="connsiteX31281" fmla="*/ 258233 w 6085020"/>
              <a:gd name="connsiteY31281" fmla="*/ 1785701 h 4885973"/>
              <a:gd name="connsiteX31282" fmla="*/ 242450 w 6085020"/>
              <a:gd name="connsiteY31282" fmla="*/ 1743216 h 4885973"/>
              <a:gd name="connsiteX31283" fmla="*/ 4307453 w 6085020"/>
              <a:gd name="connsiteY31283" fmla="*/ 1743053 h 4885973"/>
              <a:gd name="connsiteX31284" fmla="*/ 4304962 w 6085020"/>
              <a:gd name="connsiteY31284" fmla="*/ 1748337 h 4885973"/>
              <a:gd name="connsiteX31285" fmla="*/ 4311427 w 6085020"/>
              <a:gd name="connsiteY31285" fmla="*/ 1751561 h 4885973"/>
              <a:gd name="connsiteX31286" fmla="*/ 4314660 w 6085020"/>
              <a:gd name="connsiteY31286" fmla="*/ 1747388 h 4885973"/>
              <a:gd name="connsiteX31287" fmla="*/ 4316181 w 6085020"/>
              <a:gd name="connsiteY31287" fmla="*/ 1747388 h 4885973"/>
              <a:gd name="connsiteX31288" fmla="*/ 4316637 w 6085020"/>
              <a:gd name="connsiteY31288" fmla="*/ 1745016 h 4885973"/>
              <a:gd name="connsiteX31289" fmla="*/ 4316561 w 6085020"/>
              <a:gd name="connsiteY31289" fmla="*/ 1744923 h 4885973"/>
              <a:gd name="connsiteX31290" fmla="*/ 4314470 w 6085020"/>
              <a:gd name="connsiteY31290" fmla="*/ 1744923 h 4885973"/>
              <a:gd name="connsiteX31291" fmla="*/ 4307453 w 6085020"/>
              <a:gd name="connsiteY31291" fmla="*/ 1743053 h 4885973"/>
              <a:gd name="connsiteX31292" fmla="*/ 3557835 w 6085020"/>
              <a:gd name="connsiteY31292" fmla="*/ 1742647 h 4885973"/>
              <a:gd name="connsiteX31293" fmla="*/ 3555934 w 6085020"/>
              <a:gd name="connsiteY31293" fmla="*/ 1746061 h 4885973"/>
              <a:gd name="connsiteX31294" fmla="*/ 3555934 w 6085020"/>
              <a:gd name="connsiteY31294" fmla="*/ 1743216 h 4885973"/>
              <a:gd name="connsiteX31295" fmla="*/ 3557835 w 6085020"/>
              <a:gd name="connsiteY31295" fmla="*/ 1742647 h 4885973"/>
              <a:gd name="connsiteX31296" fmla="*/ 344564 w 6085020"/>
              <a:gd name="connsiteY31296" fmla="*/ 1742267 h 4885973"/>
              <a:gd name="connsiteX31297" fmla="*/ 354072 w 6085020"/>
              <a:gd name="connsiteY31297" fmla="*/ 1749475 h 4885973"/>
              <a:gd name="connsiteX31298" fmla="*/ 345135 w 6085020"/>
              <a:gd name="connsiteY31298" fmla="*/ 1742267 h 4885973"/>
              <a:gd name="connsiteX31299" fmla="*/ 4187254 w 6085020"/>
              <a:gd name="connsiteY31299" fmla="*/ 1741698 h 4885973"/>
              <a:gd name="connsiteX31300" fmla="*/ 4184783 w 6085020"/>
              <a:gd name="connsiteY31300" fmla="*/ 1743216 h 4885973"/>
              <a:gd name="connsiteX31301" fmla="*/ 4185733 w 6085020"/>
              <a:gd name="connsiteY31301" fmla="*/ 1744164 h 4885973"/>
              <a:gd name="connsiteX31302" fmla="*/ 4185733 w 6085020"/>
              <a:gd name="connsiteY31302" fmla="*/ 1746250 h 4885973"/>
              <a:gd name="connsiteX31303" fmla="*/ 4187616 w 6085020"/>
              <a:gd name="connsiteY31303" fmla="*/ 1746269 h 4885973"/>
              <a:gd name="connsiteX31304" fmla="*/ 4187635 w 6085020"/>
              <a:gd name="connsiteY31304" fmla="*/ 1746250 h 4885973"/>
              <a:gd name="connsiteX31305" fmla="*/ 4188776 w 6085020"/>
              <a:gd name="connsiteY31305" fmla="*/ 1744164 h 4885973"/>
              <a:gd name="connsiteX31306" fmla="*/ 4187254 w 6085020"/>
              <a:gd name="connsiteY31306" fmla="*/ 1741698 h 4885973"/>
              <a:gd name="connsiteX31307" fmla="*/ 3648730 w 6085020"/>
              <a:gd name="connsiteY31307" fmla="*/ 1741509 h 4885973"/>
              <a:gd name="connsiteX31308" fmla="*/ 3649110 w 6085020"/>
              <a:gd name="connsiteY31308" fmla="*/ 1741917 h 4885973"/>
              <a:gd name="connsiteX31309" fmla="*/ 3649110 w 6085020"/>
              <a:gd name="connsiteY31309" fmla="*/ 1742457 h 4885973"/>
              <a:gd name="connsiteX31310" fmla="*/ 3649110 w 6085020"/>
              <a:gd name="connsiteY31310" fmla="*/ 1744164 h 4885973"/>
              <a:gd name="connsiteX31311" fmla="*/ 3651202 w 6085020"/>
              <a:gd name="connsiteY31311" fmla="*/ 1744164 h 4885973"/>
              <a:gd name="connsiteX31312" fmla="*/ 3649110 w 6085020"/>
              <a:gd name="connsiteY31312" fmla="*/ 1741917 h 4885973"/>
              <a:gd name="connsiteX31313" fmla="*/ 3649110 w 6085020"/>
              <a:gd name="connsiteY31313" fmla="*/ 1741509 h 4885973"/>
              <a:gd name="connsiteX31314" fmla="*/ 4282903 w 6085020"/>
              <a:gd name="connsiteY31314" fmla="*/ 1741129 h 4885973"/>
              <a:gd name="connsiteX31315" fmla="*/ 4277769 w 6085020"/>
              <a:gd name="connsiteY31315" fmla="*/ 1761993 h 4885973"/>
              <a:gd name="connsiteX31316" fmla="*/ 4284044 w 6085020"/>
              <a:gd name="connsiteY31316" fmla="*/ 1743216 h 4885973"/>
              <a:gd name="connsiteX31317" fmla="*/ 3776135 w 6085020"/>
              <a:gd name="connsiteY31317" fmla="*/ 1740371 h 4885973"/>
              <a:gd name="connsiteX31318" fmla="*/ 3784122 w 6085020"/>
              <a:gd name="connsiteY31318" fmla="*/ 1747768 h 4885973"/>
              <a:gd name="connsiteX31319" fmla="*/ 3784312 w 6085020"/>
              <a:gd name="connsiteY31319" fmla="*/ 1746250 h 4885973"/>
              <a:gd name="connsiteX31320" fmla="*/ 3778227 w 6085020"/>
              <a:gd name="connsiteY31320" fmla="*/ 1740371 h 4885973"/>
              <a:gd name="connsiteX31321" fmla="*/ 2783897 w 6085020"/>
              <a:gd name="connsiteY31321" fmla="*/ 1738853 h 4885973"/>
              <a:gd name="connsiteX31322" fmla="*/ 2783897 w 6085020"/>
              <a:gd name="connsiteY31322" fmla="*/ 1738853 h 4885973"/>
              <a:gd name="connsiteX31323" fmla="*/ 2556089 w 6085020"/>
              <a:gd name="connsiteY31323" fmla="*/ 1737336 h 4885973"/>
              <a:gd name="connsiteX31324" fmla="*/ 2560843 w 6085020"/>
              <a:gd name="connsiteY31324" fmla="*/ 1839755 h 4885973"/>
              <a:gd name="connsiteX31325" fmla="*/ 2556089 w 6085020"/>
              <a:gd name="connsiteY31325" fmla="*/ 1737336 h 4885973"/>
              <a:gd name="connsiteX31326" fmla="*/ 882328 w 6085020"/>
              <a:gd name="connsiteY31326" fmla="*/ 1735819 h 4885973"/>
              <a:gd name="connsiteX31327" fmla="*/ 884610 w 6085020"/>
              <a:gd name="connsiteY31327" fmla="*/ 1750233 h 4885973"/>
              <a:gd name="connsiteX31328" fmla="*/ 896590 w 6085020"/>
              <a:gd name="connsiteY31328" fmla="*/ 1754975 h 4885973"/>
              <a:gd name="connsiteX31329" fmla="*/ 889364 w 6085020"/>
              <a:gd name="connsiteY31329" fmla="*/ 1766734 h 4885973"/>
              <a:gd name="connsiteX31330" fmla="*/ 932043 w 6085020"/>
              <a:gd name="connsiteY31330" fmla="*/ 1773029 h 4885973"/>
              <a:gd name="connsiteX31331" fmla="*/ 943347 w 6085020"/>
              <a:gd name="connsiteY31331" fmla="*/ 1775335 h 4885973"/>
              <a:gd name="connsiteX31332" fmla="*/ 944129 w 6085020"/>
              <a:gd name="connsiteY31332" fmla="*/ 1776407 h 4885973"/>
              <a:gd name="connsiteX31333" fmla="*/ 944890 w 6085020"/>
              <a:gd name="connsiteY31333" fmla="*/ 1775649 h 4885973"/>
              <a:gd name="connsiteX31334" fmla="*/ 943347 w 6085020"/>
              <a:gd name="connsiteY31334" fmla="*/ 1775335 h 4885973"/>
              <a:gd name="connsiteX31335" fmla="*/ 933323 w 6085020"/>
              <a:gd name="connsiteY31335" fmla="*/ 1761584 h 4885973"/>
              <a:gd name="connsiteX31336" fmla="*/ 882328 w 6085020"/>
              <a:gd name="connsiteY31336" fmla="*/ 1735819 h 4885973"/>
              <a:gd name="connsiteX31337" fmla="*/ 1590942 w 6085020"/>
              <a:gd name="connsiteY31337" fmla="*/ 1735484 h 4885973"/>
              <a:gd name="connsiteX31338" fmla="*/ 1596557 w 6085020"/>
              <a:gd name="connsiteY31338" fmla="*/ 1738284 h 4885973"/>
              <a:gd name="connsiteX31339" fmla="*/ 1590942 w 6085020"/>
              <a:gd name="connsiteY31339" fmla="*/ 1735484 h 4885973"/>
              <a:gd name="connsiteX31340" fmla="*/ 3568484 w 6085020"/>
              <a:gd name="connsiteY31340" fmla="*/ 1734112 h 4885973"/>
              <a:gd name="connsiteX31341" fmla="*/ 3573618 w 6085020"/>
              <a:gd name="connsiteY31341" fmla="*/ 1740371 h 4885973"/>
              <a:gd name="connsiteX31342" fmla="*/ 3570766 w 6085020"/>
              <a:gd name="connsiteY31342" fmla="*/ 1740371 h 4885973"/>
              <a:gd name="connsiteX31343" fmla="*/ 3568674 w 6085020"/>
              <a:gd name="connsiteY31343" fmla="*/ 1740371 h 4885973"/>
              <a:gd name="connsiteX31344" fmla="*/ 3568674 w 6085020"/>
              <a:gd name="connsiteY31344" fmla="*/ 1739233 h 4885973"/>
              <a:gd name="connsiteX31345" fmla="*/ 3568674 w 6085020"/>
              <a:gd name="connsiteY31345" fmla="*/ 1737905 h 4885973"/>
              <a:gd name="connsiteX31346" fmla="*/ 4238597 w 6085020"/>
              <a:gd name="connsiteY31346" fmla="*/ 1733733 h 4885973"/>
              <a:gd name="connsiteX31347" fmla="*/ 4230420 w 6085020"/>
              <a:gd name="connsiteY31347" fmla="*/ 1736388 h 4885973"/>
              <a:gd name="connsiteX31348" fmla="*/ 4235745 w 6085020"/>
              <a:gd name="connsiteY31348" fmla="*/ 1739043 h 4885973"/>
              <a:gd name="connsiteX31349" fmla="*/ 4237266 w 6085020"/>
              <a:gd name="connsiteY31349" fmla="*/ 1736388 h 4885973"/>
              <a:gd name="connsiteX31350" fmla="*/ 1256747 w 6085020"/>
              <a:gd name="connsiteY31350" fmla="*/ 1733163 h 4885973"/>
              <a:gd name="connsiteX31351" fmla="*/ 1261881 w 6085020"/>
              <a:gd name="connsiteY31351" fmla="*/ 1758768 h 4885973"/>
              <a:gd name="connsiteX31352" fmla="*/ 1261881 w 6085020"/>
              <a:gd name="connsiteY31352" fmla="*/ 1759148 h 4885973"/>
              <a:gd name="connsiteX31353" fmla="*/ 1256747 w 6085020"/>
              <a:gd name="connsiteY31353" fmla="*/ 1733163 h 4885973"/>
              <a:gd name="connsiteX31354" fmla="*/ 2987365 w 6085020"/>
              <a:gd name="connsiteY31354" fmla="*/ 1732784 h 4885973"/>
              <a:gd name="connsiteX31355" fmla="*/ 2987365 w 6085020"/>
              <a:gd name="connsiteY31355" fmla="*/ 1732974 h 4885973"/>
              <a:gd name="connsiteX31356" fmla="*/ 2997823 w 6085020"/>
              <a:gd name="connsiteY31356" fmla="*/ 1748526 h 4885973"/>
              <a:gd name="connsiteX31357" fmla="*/ 2987365 w 6085020"/>
              <a:gd name="connsiteY31357" fmla="*/ 1732784 h 4885973"/>
              <a:gd name="connsiteX31358" fmla="*/ 2244802 w 6085020"/>
              <a:gd name="connsiteY31358" fmla="*/ 1732784 h 4885973"/>
              <a:gd name="connsiteX31359" fmla="*/ 2244422 w 6085020"/>
              <a:gd name="connsiteY31359" fmla="*/ 1733353 h 4885973"/>
              <a:gd name="connsiteX31360" fmla="*/ 2239288 w 6085020"/>
              <a:gd name="connsiteY31360" fmla="*/ 1754216 h 4885973"/>
              <a:gd name="connsiteX31361" fmla="*/ 2244802 w 6085020"/>
              <a:gd name="connsiteY31361" fmla="*/ 1732784 h 4885973"/>
              <a:gd name="connsiteX31362" fmla="*/ 1812505 w 6085020"/>
              <a:gd name="connsiteY31362" fmla="*/ 1732689 h 4885973"/>
              <a:gd name="connsiteX31363" fmla="*/ 1805159 w 6085020"/>
              <a:gd name="connsiteY31363" fmla="*/ 1754027 h 4885973"/>
              <a:gd name="connsiteX31364" fmla="*/ 1812505 w 6085020"/>
              <a:gd name="connsiteY31364" fmla="*/ 1732689 h 4885973"/>
              <a:gd name="connsiteX31365" fmla="*/ 4199045 w 6085020"/>
              <a:gd name="connsiteY31365" fmla="*/ 1731267 h 4885973"/>
              <a:gd name="connsiteX31366" fmla="*/ 4199045 w 6085020"/>
              <a:gd name="connsiteY31366" fmla="*/ 1731267 h 4885973"/>
              <a:gd name="connsiteX31367" fmla="*/ 3116862 w 6085020"/>
              <a:gd name="connsiteY31367" fmla="*/ 1730887 h 4885973"/>
              <a:gd name="connsiteX31368" fmla="*/ 3116481 w 6085020"/>
              <a:gd name="connsiteY31368" fmla="*/ 1731836 h 4885973"/>
              <a:gd name="connsiteX31369" fmla="*/ 3117242 w 6085020"/>
              <a:gd name="connsiteY31369" fmla="*/ 1730887 h 4885973"/>
              <a:gd name="connsiteX31370" fmla="*/ 3983026 w 6085020"/>
              <a:gd name="connsiteY31370" fmla="*/ 1728422 h 4885973"/>
              <a:gd name="connsiteX31371" fmla="*/ 3983026 w 6085020"/>
              <a:gd name="connsiteY31371" fmla="*/ 1728422 h 4885973"/>
              <a:gd name="connsiteX31372" fmla="*/ 1897195 w 6085020"/>
              <a:gd name="connsiteY31372" fmla="*/ 1727853 h 4885973"/>
              <a:gd name="connsiteX31373" fmla="*/ 1901949 w 6085020"/>
              <a:gd name="connsiteY31373" fmla="*/ 1739802 h 4885973"/>
              <a:gd name="connsiteX31374" fmla="*/ 1904231 w 6085020"/>
              <a:gd name="connsiteY31374" fmla="*/ 1730319 h 4885973"/>
              <a:gd name="connsiteX31375" fmla="*/ 1899287 w 6085020"/>
              <a:gd name="connsiteY31375" fmla="*/ 1730319 h 4885973"/>
              <a:gd name="connsiteX31376" fmla="*/ 3997877 w 6085020"/>
              <a:gd name="connsiteY31376" fmla="*/ 1727834 h 4885973"/>
              <a:gd name="connsiteX31377" fmla="*/ 3999760 w 6085020"/>
              <a:gd name="connsiteY31377" fmla="*/ 1727853 h 4885973"/>
              <a:gd name="connsiteX31378" fmla="*/ 3998809 w 6085020"/>
              <a:gd name="connsiteY31378" fmla="*/ 1729939 h 4885973"/>
              <a:gd name="connsiteX31379" fmla="*/ 3996717 w 6085020"/>
              <a:gd name="connsiteY31379" fmla="*/ 1729939 h 4885973"/>
              <a:gd name="connsiteX31380" fmla="*/ 3996717 w 6085020"/>
              <a:gd name="connsiteY31380" fmla="*/ 1731267 h 4885973"/>
              <a:gd name="connsiteX31381" fmla="*/ 3995576 w 6085020"/>
              <a:gd name="connsiteY31381" fmla="*/ 1728991 h 4885973"/>
              <a:gd name="connsiteX31382" fmla="*/ 3997858 w 6085020"/>
              <a:gd name="connsiteY31382" fmla="*/ 1727853 h 4885973"/>
              <a:gd name="connsiteX31383" fmla="*/ 3997877 w 6085020"/>
              <a:gd name="connsiteY31383" fmla="*/ 1727834 h 4885973"/>
              <a:gd name="connsiteX31384" fmla="*/ 445918 w 6085020"/>
              <a:gd name="connsiteY31384" fmla="*/ 1727474 h 4885973"/>
              <a:gd name="connsiteX31385" fmla="*/ 440593 w 6085020"/>
              <a:gd name="connsiteY31385" fmla="*/ 1732784 h 4885973"/>
              <a:gd name="connsiteX31386" fmla="*/ 456377 w 6085020"/>
              <a:gd name="connsiteY31386" fmla="*/ 1758768 h 4885973"/>
              <a:gd name="connsiteX31387" fmla="*/ 456377 w 6085020"/>
              <a:gd name="connsiteY31387" fmla="*/ 1727474 h 4885973"/>
              <a:gd name="connsiteX31388" fmla="*/ 3118383 w 6085020"/>
              <a:gd name="connsiteY31388" fmla="*/ 1727094 h 4885973"/>
              <a:gd name="connsiteX31389" fmla="*/ 3118383 w 6085020"/>
              <a:gd name="connsiteY31389" fmla="*/ 1729370 h 4885973"/>
              <a:gd name="connsiteX31390" fmla="*/ 3120665 w 6085020"/>
              <a:gd name="connsiteY31390" fmla="*/ 1727094 h 4885973"/>
              <a:gd name="connsiteX31391" fmla="*/ 3118383 w 6085020"/>
              <a:gd name="connsiteY31391" fmla="*/ 1727094 h 4885973"/>
              <a:gd name="connsiteX31392" fmla="*/ 733815 w 6085020"/>
              <a:gd name="connsiteY31392" fmla="*/ 1726905 h 4885973"/>
              <a:gd name="connsiteX31393" fmla="*/ 733815 w 6085020"/>
              <a:gd name="connsiteY31393" fmla="*/ 1726905 h 4885973"/>
              <a:gd name="connsiteX31394" fmla="*/ 4403843 w 6085020"/>
              <a:gd name="connsiteY31394" fmla="*/ 1725008 h 4885973"/>
              <a:gd name="connsiteX31395" fmla="*/ 4402702 w 6085020"/>
              <a:gd name="connsiteY31395" fmla="*/ 1727094 h 4885973"/>
              <a:gd name="connsiteX31396" fmla="*/ 4404794 w 6085020"/>
              <a:gd name="connsiteY31396" fmla="*/ 1727094 h 4885973"/>
              <a:gd name="connsiteX31397" fmla="*/ 4406505 w 6085020"/>
              <a:gd name="connsiteY31397" fmla="*/ 1725956 h 4885973"/>
              <a:gd name="connsiteX31398" fmla="*/ 4405935 w 6085020"/>
              <a:gd name="connsiteY31398" fmla="*/ 1726146 h 4885973"/>
              <a:gd name="connsiteX31399" fmla="*/ 4403843 w 6085020"/>
              <a:gd name="connsiteY31399" fmla="*/ 1725008 h 4885973"/>
              <a:gd name="connsiteX31400" fmla="*/ 1887307 w 6085020"/>
              <a:gd name="connsiteY31400" fmla="*/ 1725008 h 4885973"/>
              <a:gd name="connsiteX31401" fmla="*/ 1887307 w 6085020"/>
              <a:gd name="connsiteY31401" fmla="*/ 1725008 h 4885973"/>
              <a:gd name="connsiteX31402" fmla="*/ 3547947 w 6085020"/>
              <a:gd name="connsiteY31402" fmla="*/ 1723111 h 4885973"/>
              <a:gd name="connsiteX31403" fmla="*/ 3549658 w 6085020"/>
              <a:gd name="connsiteY31403" fmla="*/ 1723111 h 4885973"/>
              <a:gd name="connsiteX31404" fmla="*/ 3549658 w 6085020"/>
              <a:gd name="connsiteY31404" fmla="*/ 1725766 h 4885973"/>
              <a:gd name="connsiteX31405" fmla="*/ 3552891 w 6085020"/>
              <a:gd name="connsiteY31405" fmla="*/ 1724439 h 4885973"/>
              <a:gd name="connsiteX31406" fmla="*/ 3551940 w 6085020"/>
              <a:gd name="connsiteY31406" fmla="*/ 1733733 h 4885973"/>
              <a:gd name="connsiteX31407" fmla="*/ 3554793 w 6085020"/>
              <a:gd name="connsiteY31407" fmla="*/ 1735060 h 4885973"/>
              <a:gd name="connsiteX31408" fmla="*/ 3554793 w 6085020"/>
              <a:gd name="connsiteY31408" fmla="*/ 1738095 h 4885973"/>
              <a:gd name="connsiteX31409" fmla="*/ 3554032 w 6085020"/>
              <a:gd name="connsiteY31409" fmla="*/ 1738095 h 4885973"/>
              <a:gd name="connsiteX31410" fmla="*/ 3555553 w 6085020"/>
              <a:gd name="connsiteY31410" fmla="*/ 1740371 h 4885973"/>
              <a:gd name="connsiteX31411" fmla="*/ 3551370 w 6085020"/>
              <a:gd name="connsiteY31411" fmla="*/ 1741888 h 4885973"/>
              <a:gd name="connsiteX31412" fmla="*/ 3545475 w 6085020"/>
              <a:gd name="connsiteY31412" fmla="*/ 1744164 h 4885973"/>
              <a:gd name="connsiteX31413" fmla="*/ 3548137 w 6085020"/>
              <a:gd name="connsiteY31413" fmla="*/ 1752130 h 4885973"/>
              <a:gd name="connsiteX31414" fmla="*/ 3550799 w 6085020"/>
              <a:gd name="connsiteY31414" fmla="*/ 1760096 h 4885973"/>
              <a:gd name="connsiteX31415" fmla="*/ 3547377 w 6085020"/>
              <a:gd name="connsiteY31415" fmla="*/ 1762941 h 4885973"/>
              <a:gd name="connsiteX31416" fmla="*/ 3544715 w 6085020"/>
              <a:gd name="connsiteY31416" fmla="*/ 1752320 h 4885973"/>
              <a:gd name="connsiteX31417" fmla="*/ 3546045 w 6085020"/>
              <a:gd name="connsiteY31417" fmla="*/ 1752320 h 4885973"/>
              <a:gd name="connsiteX31418" fmla="*/ 3541292 w 6085020"/>
              <a:gd name="connsiteY31418" fmla="*/ 1729939 h 4885973"/>
              <a:gd name="connsiteX31419" fmla="*/ 3547947 w 6085020"/>
              <a:gd name="connsiteY31419" fmla="*/ 1723111 h 4885973"/>
              <a:gd name="connsiteX31420" fmla="*/ 4009096 w 6085020"/>
              <a:gd name="connsiteY31420" fmla="*/ 1723092 h 4885973"/>
              <a:gd name="connsiteX31421" fmla="*/ 4010979 w 6085020"/>
              <a:gd name="connsiteY31421" fmla="*/ 1723111 h 4885973"/>
              <a:gd name="connsiteX31422" fmla="*/ 4012025 w 6085020"/>
              <a:gd name="connsiteY31422" fmla="*/ 1725103 h 4885973"/>
              <a:gd name="connsiteX31423" fmla="*/ 4010028 w 6085020"/>
              <a:gd name="connsiteY31423" fmla="*/ 1726146 h 4885973"/>
              <a:gd name="connsiteX31424" fmla="*/ 4007937 w 6085020"/>
              <a:gd name="connsiteY31424" fmla="*/ 1725008 h 4885973"/>
              <a:gd name="connsiteX31425" fmla="*/ 4007918 w 6085020"/>
              <a:gd name="connsiteY31425" fmla="*/ 1724915 h 4885973"/>
              <a:gd name="connsiteX31426" fmla="*/ 4009078 w 6085020"/>
              <a:gd name="connsiteY31426" fmla="*/ 1723111 h 4885973"/>
              <a:gd name="connsiteX31427" fmla="*/ 4009096 w 6085020"/>
              <a:gd name="connsiteY31427" fmla="*/ 1723092 h 4885973"/>
              <a:gd name="connsiteX31428" fmla="*/ 2831816 w 6085020"/>
              <a:gd name="connsiteY31428" fmla="*/ 1722921 h 4885973"/>
              <a:gd name="connsiteX31429" fmla="*/ 2831816 w 6085020"/>
              <a:gd name="connsiteY31429" fmla="*/ 1722921 h 4885973"/>
              <a:gd name="connsiteX31430" fmla="*/ 3310441 w 6085020"/>
              <a:gd name="connsiteY31430" fmla="*/ 1722352 h 4885973"/>
              <a:gd name="connsiteX31431" fmla="*/ 3310441 w 6085020"/>
              <a:gd name="connsiteY31431" fmla="*/ 1725577 h 4885973"/>
              <a:gd name="connsiteX31432" fmla="*/ 3312152 w 6085020"/>
              <a:gd name="connsiteY31432" fmla="*/ 1730698 h 4885973"/>
              <a:gd name="connsiteX31433" fmla="*/ 3308540 w 6085020"/>
              <a:gd name="connsiteY31433" fmla="*/ 1732594 h 4885973"/>
              <a:gd name="connsiteX31434" fmla="*/ 3316469 w 6085020"/>
              <a:gd name="connsiteY31434" fmla="*/ 1728634 h 4885973"/>
              <a:gd name="connsiteX31435" fmla="*/ 3316716 w 6085020"/>
              <a:gd name="connsiteY31435" fmla="*/ 1727663 h 4885973"/>
              <a:gd name="connsiteX31436" fmla="*/ 3313484 w 6085020"/>
              <a:gd name="connsiteY31436" fmla="*/ 1725008 h 4885973"/>
              <a:gd name="connsiteX31437" fmla="*/ 2181860 w 6085020"/>
              <a:gd name="connsiteY31437" fmla="*/ 1722352 h 4885973"/>
              <a:gd name="connsiteX31438" fmla="*/ 2177867 w 6085020"/>
              <a:gd name="connsiteY31438" fmla="*/ 1741485 h 4885973"/>
              <a:gd name="connsiteX31439" fmla="*/ 2171643 w 6085020"/>
              <a:gd name="connsiteY31439" fmla="*/ 1758630 h 4885973"/>
              <a:gd name="connsiteX31440" fmla="*/ 2171211 w 6085020"/>
              <a:gd name="connsiteY31440" fmla="*/ 1758768 h 4885973"/>
              <a:gd name="connsiteX31441" fmla="*/ 2171592 w 6085020"/>
              <a:gd name="connsiteY31441" fmla="*/ 1758768 h 4885973"/>
              <a:gd name="connsiteX31442" fmla="*/ 2171643 w 6085020"/>
              <a:gd name="connsiteY31442" fmla="*/ 1758630 h 4885973"/>
              <a:gd name="connsiteX31443" fmla="*/ 2183625 w 6085020"/>
              <a:gd name="connsiteY31443" fmla="*/ 1754786 h 4885973"/>
              <a:gd name="connsiteX31444" fmla="*/ 2181860 w 6085020"/>
              <a:gd name="connsiteY31444" fmla="*/ 1722352 h 4885973"/>
              <a:gd name="connsiteX31445" fmla="*/ 3314054 w 6085020"/>
              <a:gd name="connsiteY31445" fmla="*/ 1720646 h 4885973"/>
              <a:gd name="connsiteX31446" fmla="*/ 3315956 w 6085020"/>
              <a:gd name="connsiteY31446" fmla="*/ 1723680 h 4885973"/>
              <a:gd name="connsiteX31447" fmla="*/ 3317667 w 6085020"/>
              <a:gd name="connsiteY31447" fmla="*/ 1723680 h 4885973"/>
              <a:gd name="connsiteX31448" fmla="*/ 3317667 w 6085020"/>
              <a:gd name="connsiteY31448" fmla="*/ 1722352 h 4885973"/>
              <a:gd name="connsiteX31449" fmla="*/ 3637511 w 6085020"/>
              <a:gd name="connsiteY31449" fmla="*/ 1720077 h 4885973"/>
              <a:gd name="connsiteX31450" fmla="*/ 3637321 w 6085020"/>
              <a:gd name="connsiteY31450" fmla="*/ 1721025 h 4885973"/>
              <a:gd name="connsiteX31451" fmla="*/ 3639983 w 6085020"/>
              <a:gd name="connsiteY31451" fmla="*/ 1724439 h 4885973"/>
              <a:gd name="connsiteX31452" fmla="*/ 3637701 w 6085020"/>
              <a:gd name="connsiteY31452" fmla="*/ 1720077 h 4885973"/>
              <a:gd name="connsiteX31453" fmla="*/ 1847184 w 6085020"/>
              <a:gd name="connsiteY31453" fmla="*/ 1717801 h 4885973"/>
              <a:gd name="connsiteX31454" fmla="*/ 1847184 w 6085020"/>
              <a:gd name="connsiteY31454" fmla="*/ 1717801 h 4885973"/>
              <a:gd name="connsiteX31455" fmla="*/ 357305 w 6085020"/>
              <a:gd name="connsiteY31455" fmla="*/ 1717801 h 4885973"/>
              <a:gd name="connsiteX31456" fmla="*/ 357305 w 6085020"/>
              <a:gd name="connsiteY31456" fmla="*/ 1717801 h 4885973"/>
              <a:gd name="connsiteX31457" fmla="*/ 3634469 w 6085020"/>
              <a:gd name="connsiteY31457" fmla="*/ 1717611 h 4885973"/>
              <a:gd name="connsiteX31458" fmla="*/ 3635419 w 6085020"/>
              <a:gd name="connsiteY31458" fmla="*/ 1719318 h 4885973"/>
              <a:gd name="connsiteX31459" fmla="*/ 3636750 w 6085020"/>
              <a:gd name="connsiteY31459" fmla="*/ 1719318 h 4885973"/>
              <a:gd name="connsiteX31460" fmla="*/ 3634659 w 6085020"/>
              <a:gd name="connsiteY31460" fmla="*/ 1717611 h 4885973"/>
              <a:gd name="connsiteX31461" fmla="*/ 289038 w 6085020"/>
              <a:gd name="connsiteY31461" fmla="*/ 1717042 h 4885973"/>
              <a:gd name="connsiteX31462" fmla="*/ 289038 w 6085020"/>
              <a:gd name="connsiteY31462" fmla="*/ 1717042 h 4885973"/>
              <a:gd name="connsiteX31463" fmla="*/ 4225286 w 6085020"/>
              <a:gd name="connsiteY31463" fmla="*/ 1715524 h 4885973"/>
              <a:gd name="connsiteX31464" fmla="*/ 4225286 w 6085020"/>
              <a:gd name="connsiteY31464" fmla="*/ 1725956 h 4885973"/>
              <a:gd name="connsiteX31465" fmla="*/ 4235555 w 6085020"/>
              <a:gd name="connsiteY31465" fmla="*/ 1725956 h 4885973"/>
              <a:gd name="connsiteX31466" fmla="*/ 4235555 w 6085020"/>
              <a:gd name="connsiteY31466" fmla="*/ 1715524 h 4885973"/>
              <a:gd name="connsiteX31467" fmla="*/ 4001471 w 6085020"/>
              <a:gd name="connsiteY31467" fmla="*/ 1715524 h 4885973"/>
              <a:gd name="connsiteX31468" fmla="*/ 4003183 w 6085020"/>
              <a:gd name="connsiteY31468" fmla="*/ 1720456 h 4885973"/>
              <a:gd name="connsiteX31469" fmla="*/ 4004324 w 6085020"/>
              <a:gd name="connsiteY31469" fmla="*/ 1723680 h 4885973"/>
              <a:gd name="connsiteX31470" fmla="*/ 3998048 w 6085020"/>
              <a:gd name="connsiteY31470" fmla="*/ 1722542 h 4885973"/>
              <a:gd name="connsiteX31471" fmla="*/ 3991963 w 6085020"/>
              <a:gd name="connsiteY31471" fmla="*/ 1722542 h 4885973"/>
              <a:gd name="connsiteX31472" fmla="*/ 3990822 w 6085020"/>
              <a:gd name="connsiteY31472" fmla="*/ 1724818 h 4885973"/>
              <a:gd name="connsiteX31473" fmla="*/ 3989491 w 6085020"/>
              <a:gd name="connsiteY31473" fmla="*/ 1727284 h 4885973"/>
              <a:gd name="connsiteX31474" fmla="*/ 3983216 w 6085020"/>
              <a:gd name="connsiteY31474" fmla="*/ 1727284 h 4885973"/>
              <a:gd name="connsiteX31475" fmla="*/ 3976941 w 6085020"/>
              <a:gd name="connsiteY31475" fmla="*/ 1727284 h 4885973"/>
              <a:gd name="connsiteX31476" fmla="*/ 3952221 w 6085020"/>
              <a:gd name="connsiteY31476" fmla="*/ 1736198 h 4885973"/>
              <a:gd name="connsiteX31477" fmla="*/ 3927500 w 6085020"/>
              <a:gd name="connsiteY31477" fmla="*/ 1744923 h 4885973"/>
              <a:gd name="connsiteX31478" fmla="*/ 3924267 w 6085020"/>
              <a:gd name="connsiteY31478" fmla="*/ 1735250 h 4885973"/>
              <a:gd name="connsiteX31479" fmla="*/ 3932064 w 6085020"/>
              <a:gd name="connsiteY31479" fmla="*/ 1739043 h 4885973"/>
              <a:gd name="connsiteX31480" fmla="*/ 3939290 w 6085020"/>
              <a:gd name="connsiteY31480" fmla="*/ 1733922 h 4885973"/>
              <a:gd name="connsiteX31481" fmla="*/ 3939290 w 6085020"/>
              <a:gd name="connsiteY31481" fmla="*/ 1734870 h 4885973"/>
              <a:gd name="connsiteX31482" fmla="*/ 3953171 w 6085020"/>
              <a:gd name="connsiteY31482" fmla="*/ 1725577 h 4885973"/>
              <a:gd name="connsiteX31483" fmla="*/ 3980554 w 6085020"/>
              <a:gd name="connsiteY31483" fmla="*/ 1719887 h 4885973"/>
              <a:gd name="connsiteX31484" fmla="*/ 3994816 w 6085020"/>
              <a:gd name="connsiteY31484" fmla="*/ 1716852 h 4885973"/>
              <a:gd name="connsiteX31485" fmla="*/ 3636560 w 6085020"/>
              <a:gd name="connsiteY31485" fmla="*/ 1714956 h 4885973"/>
              <a:gd name="connsiteX31486" fmla="*/ 3636560 w 6085020"/>
              <a:gd name="connsiteY31486" fmla="*/ 1716663 h 4885973"/>
              <a:gd name="connsiteX31487" fmla="*/ 3637905 w 6085020"/>
              <a:gd name="connsiteY31487" fmla="*/ 1716663 h 4885973"/>
              <a:gd name="connsiteX31488" fmla="*/ 3638652 w 6085020"/>
              <a:gd name="connsiteY31488" fmla="*/ 1717611 h 4885973"/>
              <a:gd name="connsiteX31489" fmla="*/ 3638842 w 6085020"/>
              <a:gd name="connsiteY31489" fmla="*/ 1716663 h 4885973"/>
              <a:gd name="connsiteX31490" fmla="*/ 3637905 w 6085020"/>
              <a:gd name="connsiteY31490" fmla="*/ 1716663 h 4885973"/>
              <a:gd name="connsiteX31491" fmla="*/ 3148237 w 6085020"/>
              <a:gd name="connsiteY31491" fmla="*/ 1713628 h 4885973"/>
              <a:gd name="connsiteX31492" fmla="*/ 3136067 w 6085020"/>
              <a:gd name="connsiteY31492" fmla="*/ 1719887 h 4885973"/>
              <a:gd name="connsiteX31493" fmla="*/ 3136067 w 6085020"/>
              <a:gd name="connsiteY31493" fmla="*/ 1720835 h 4885973"/>
              <a:gd name="connsiteX31494" fmla="*/ 3148237 w 6085020"/>
              <a:gd name="connsiteY31494" fmla="*/ 1713628 h 4885973"/>
              <a:gd name="connsiteX31495" fmla="*/ 1036308 w 6085020"/>
              <a:gd name="connsiteY31495" fmla="*/ 1713462 h 4885973"/>
              <a:gd name="connsiteX31496" fmla="*/ 1037306 w 6085020"/>
              <a:gd name="connsiteY31496" fmla="*/ 1727474 h 4885973"/>
              <a:gd name="connsiteX31497" fmla="*/ 1036308 w 6085020"/>
              <a:gd name="connsiteY31497" fmla="*/ 1713462 h 4885973"/>
              <a:gd name="connsiteX31498" fmla="*/ 4144469 w 6085020"/>
              <a:gd name="connsiteY31498" fmla="*/ 1712869 h 4885973"/>
              <a:gd name="connsiteX31499" fmla="*/ 4144469 w 6085020"/>
              <a:gd name="connsiteY31499" fmla="*/ 1712869 h 4885973"/>
              <a:gd name="connsiteX31500" fmla="*/ 1893963 w 6085020"/>
              <a:gd name="connsiteY31500" fmla="*/ 1712869 h 4885973"/>
              <a:gd name="connsiteX31501" fmla="*/ 1893963 w 6085020"/>
              <a:gd name="connsiteY31501" fmla="*/ 1712869 h 4885973"/>
              <a:gd name="connsiteX31502" fmla="*/ 4350662 w 6085020"/>
              <a:gd name="connsiteY31502" fmla="*/ 1712330 h 4885973"/>
              <a:gd name="connsiteX31503" fmla="*/ 4335767 w 6085020"/>
              <a:gd name="connsiteY31503" fmla="*/ 1726146 h 4885973"/>
              <a:gd name="connsiteX31504" fmla="*/ 4336718 w 6085020"/>
              <a:gd name="connsiteY31504" fmla="*/ 1724060 h 4885973"/>
              <a:gd name="connsiteX31505" fmla="*/ 4348888 w 6085020"/>
              <a:gd name="connsiteY31505" fmla="*/ 1726525 h 4885973"/>
              <a:gd name="connsiteX31506" fmla="*/ 4348831 w 6085020"/>
              <a:gd name="connsiteY31506" fmla="*/ 1728670 h 4885973"/>
              <a:gd name="connsiteX31507" fmla="*/ 4350599 w 6085020"/>
              <a:gd name="connsiteY31507" fmla="*/ 1728991 h 4885973"/>
              <a:gd name="connsiteX31508" fmla="*/ 4351550 w 6085020"/>
              <a:gd name="connsiteY31508" fmla="*/ 1727853 h 4885973"/>
              <a:gd name="connsiteX31509" fmla="*/ 4357255 w 6085020"/>
              <a:gd name="connsiteY31509" fmla="*/ 1722352 h 4885973"/>
              <a:gd name="connsiteX31510" fmla="*/ 4356684 w 6085020"/>
              <a:gd name="connsiteY31510" fmla="*/ 1721025 h 4885973"/>
              <a:gd name="connsiteX31511" fmla="*/ 4350662 w 6085020"/>
              <a:gd name="connsiteY31511" fmla="*/ 1712330 h 4885973"/>
              <a:gd name="connsiteX31512" fmla="*/ 4367714 w 6085020"/>
              <a:gd name="connsiteY31512" fmla="*/ 1712300 h 4885973"/>
              <a:gd name="connsiteX31513" fmla="*/ 4362960 w 6085020"/>
              <a:gd name="connsiteY31513" fmla="*/ 1714007 h 4885973"/>
              <a:gd name="connsiteX31514" fmla="*/ 4369995 w 6085020"/>
              <a:gd name="connsiteY31514" fmla="*/ 1714007 h 4885973"/>
              <a:gd name="connsiteX31515" fmla="*/ 4377031 w 6085020"/>
              <a:gd name="connsiteY31515" fmla="*/ 1714007 h 4885973"/>
              <a:gd name="connsiteX31516" fmla="*/ 4372467 w 6085020"/>
              <a:gd name="connsiteY31516" fmla="*/ 1715714 h 4885973"/>
              <a:gd name="connsiteX31517" fmla="*/ 4367904 w 6085020"/>
              <a:gd name="connsiteY31517" fmla="*/ 1717421 h 4885973"/>
              <a:gd name="connsiteX31518" fmla="*/ 4364481 w 6085020"/>
              <a:gd name="connsiteY31518" fmla="*/ 1731456 h 4885973"/>
              <a:gd name="connsiteX31519" fmla="*/ 4361058 w 6085020"/>
              <a:gd name="connsiteY31519" fmla="*/ 1745302 h 4885973"/>
              <a:gd name="connsiteX31520" fmla="*/ 4369615 w 6085020"/>
              <a:gd name="connsiteY31520" fmla="*/ 1728991 h 4885973"/>
              <a:gd name="connsiteX31521" fmla="*/ 4378172 w 6085020"/>
              <a:gd name="connsiteY31521" fmla="*/ 1714197 h 4885973"/>
              <a:gd name="connsiteX31522" fmla="*/ 4375320 w 6085020"/>
              <a:gd name="connsiteY31522" fmla="*/ 1712300 h 4885973"/>
              <a:gd name="connsiteX31523" fmla="*/ 4367714 w 6085020"/>
              <a:gd name="connsiteY31523" fmla="*/ 1712300 h 4885973"/>
              <a:gd name="connsiteX31524" fmla="*/ 2459679 w 6085020"/>
              <a:gd name="connsiteY31524" fmla="*/ 1712111 h 4885973"/>
              <a:gd name="connsiteX31525" fmla="*/ 2459679 w 6085020"/>
              <a:gd name="connsiteY31525" fmla="*/ 1712111 h 4885973"/>
              <a:gd name="connsiteX31526" fmla="*/ 2108650 w 6085020"/>
              <a:gd name="connsiteY31526" fmla="*/ 1711921 h 4885973"/>
              <a:gd name="connsiteX31527" fmla="*/ 2106962 w 6085020"/>
              <a:gd name="connsiteY31527" fmla="*/ 1730769 h 4885973"/>
              <a:gd name="connsiteX31528" fmla="*/ 2103729 w 6085020"/>
              <a:gd name="connsiteY31528" fmla="*/ 1748214 h 4885973"/>
              <a:gd name="connsiteX31529" fmla="*/ 2103325 w 6085020"/>
              <a:gd name="connsiteY31529" fmla="*/ 1748337 h 4885973"/>
              <a:gd name="connsiteX31530" fmla="*/ 2103706 w 6085020"/>
              <a:gd name="connsiteY31530" fmla="*/ 1748337 h 4885973"/>
              <a:gd name="connsiteX31531" fmla="*/ 2103729 w 6085020"/>
              <a:gd name="connsiteY31531" fmla="*/ 1748214 h 4885973"/>
              <a:gd name="connsiteX31532" fmla="*/ 2112501 w 6085020"/>
              <a:gd name="connsiteY31532" fmla="*/ 1745527 h 4885973"/>
              <a:gd name="connsiteX31533" fmla="*/ 2108650 w 6085020"/>
              <a:gd name="connsiteY31533" fmla="*/ 1711921 h 4885973"/>
              <a:gd name="connsiteX31534" fmla="*/ 2977477 w 6085020"/>
              <a:gd name="connsiteY31534" fmla="*/ 1710973 h 4885973"/>
              <a:gd name="connsiteX31535" fmla="*/ 2977477 w 6085020"/>
              <a:gd name="connsiteY31535" fmla="*/ 1721404 h 4885973"/>
              <a:gd name="connsiteX31536" fmla="*/ 2987935 w 6085020"/>
              <a:gd name="connsiteY31536" fmla="*/ 1721404 h 4885973"/>
              <a:gd name="connsiteX31537" fmla="*/ 2987935 w 6085020"/>
              <a:gd name="connsiteY31537" fmla="*/ 1710973 h 4885973"/>
              <a:gd name="connsiteX31538" fmla="*/ 3633328 w 6085020"/>
              <a:gd name="connsiteY31538" fmla="*/ 1709835 h 4885973"/>
              <a:gd name="connsiteX31539" fmla="*/ 3634654 w 6085020"/>
              <a:gd name="connsiteY31539" fmla="*/ 1712857 h 4885973"/>
              <a:gd name="connsiteX31540" fmla="*/ 3634635 w 6085020"/>
              <a:gd name="connsiteY31540" fmla="*/ 1712877 h 4885973"/>
              <a:gd name="connsiteX31541" fmla="*/ 3634088 w 6085020"/>
              <a:gd name="connsiteY31541" fmla="*/ 1713059 h 4885973"/>
              <a:gd name="connsiteX31542" fmla="*/ 3634469 w 6085020"/>
              <a:gd name="connsiteY31542" fmla="*/ 1713059 h 4885973"/>
              <a:gd name="connsiteX31543" fmla="*/ 3634635 w 6085020"/>
              <a:gd name="connsiteY31543" fmla="*/ 1712877 h 4885973"/>
              <a:gd name="connsiteX31544" fmla="*/ 3634659 w 6085020"/>
              <a:gd name="connsiteY31544" fmla="*/ 1712869 h 4885973"/>
              <a:gd name="connsiteX31545" fmla="*/ 3634654 w 6085020"/>
              <a:gd name="connsiteY31545" fmla="*/ 1712857 h 4885973"/>
              <a:gd name="connsiteX31546" fmla="*/ 3636370 w 6085020"/>
              <a:gd name="connsiteY31546" fmla="*/ 1710973 h 4885973"/>
              <a:gd name="connsiteX31547" fmla="*/ 3636370 w 6085020"/>
              <a:gd name="connsiteY31547" fmla="*/ 1709835 h 4885973"/>
              <a:gd name="connsiteX31548" fmla="*/ 3633328 w 6085020"/>
              <a:gd name="connsiteY31548" fmla="*/ 1709835 h 4885973"/>
              <a:gd name="connsiteX31549" fmla="*/ 3353036 w 6085020"/>
              <a:gd name="connsiteY31549" fmla="*/ 1708886 h 4885973"/>
              <a:gd name="connsiteX31550" fmla="*/ 3356269 w 6085020"/>
              <a:gd name="connsiteY31550" fmla="*/ 1714387 h 4885973"/>
              <a:gd name="connsiteX31551" fmla="*/ 3357600 w 6085020"/>
              <a:gd name="connsiteY31551" fmla="*/ 1713818 h 4885973"/>
              <a:gd name="connsiteX31552" fmla="*/ 3353036 w 6085020"/>
              <a:gd name="connsiteY31552" fmla="*/ 1708886 h 4885973"/>
              <a:gd name="connsiteX31553" fmla="*/ 480907 w 6085020"/>
              <a:gd name="connsiteY31553" fmla="*/ 1708886 h 4885973"/>
              <a:gd name="connsiteX31554" fmla="*/ 483189 w 6085020"/>
              <a:gd name="connsiteY31554" fmla="*/ 1720835 h 4885973"/>
              <a:gd name="connsiteX31555" fmla="*/ 492696 w 6085020"/>
              <a:gd name="connsiteY31555" fmla="*/ 1713628 h 4885973"/>
              <a:gd name="connsiteX31556" fmla="*/ 480907 w 6085020"/>
              <a:gd name="connsiteY31556" fmla="*/ 1708886 h 4885973"/>
              <a:gd name="connsiteX31557" fmla="*/ 202164 w 6085020"/>
              <a:gd name="connsiteY31557" fmla="*/ 1707870 h 4885973"/>
              <a:gd name="connsiteX31558" fmla="*/ 194530 w 6085020"/>
              <a:gd name="connsiteY31558" fmla="*/ 1711921 h 4885973"/>
              <a:gd name="connsiteX31559" fmla="*/ 215448 w 6085020"/>
              <a:gd name="connsiteY31559" fmla="*/ 1732784 h 4885973"/>
              <a:gd name="connsiteX31560" fmla="*/ 215448 w 6085020"/>
              <a:gd name="connsiteY31560" fmla="*/ 1737905 h 4885973"/>
              <a:gd name="connsiteX31561" fmla="*/ 231991 w 6085020"/>
              <a:gd name="connsiteY31561" fmla="*/ 1722352 h 4885973"/>
              <a:gd name="connsiteX31562" fmla="*/ 231231 w 6085020"/>
              <a:gd name="connsiteY31562" fmla="*/ 1722352 h 4885973"/>
              <a:gd name="connsiteX31563" fmla="*/ 202164 w 6085020"/>
              <a:gd name="connsiteY31563" fmla="*/ 1707870 h 4885973"/>
              <a:gd name="connsiteX31564" fmla="*/ 3912478 w 6085020"/>
              <a:gd name="connsiteY31564" fmla="*/ 1706990 h 4885973"/>
              <a:gd name="connsiteX31565" fmla="*/ 3912478 w 6085020"/>
              <a:gd name="connsiteY31565" fmla="*/ 1711731 h 4885973"/>
              <a:gd name="connsiteX31566" fmla="*/ 3917232 w 6085020"/>
              <a:gd name="connsiteY31566" fmla="*/ 1711731 h 4885973"/>
              <a:gd name="connsiteX31567" fmla="*/ 3917232 w 6085020"/>
              <a:gd name="connsiteY31567" fmla="*/ 1706990 h 4885973"/>
              <a:gd name="connsiteX31568" fmla="*/ 2905978 w 6085020"/>
              <a:gd name="connsiteY31568" fmla="*/ 1706990 h 4885973"/>
              <a:gd name="connsiteX31569" fmla="*/ 2905506 w 6085020"/>
              <a:gd name="connsiteY31569" fmla="*/ 1708093 h 4885973"/>
              <a:gd name="connsiteX31570" fmla="*/ 2887912 w 6085020"/>
              <a:gd name="connsiteY31570" fmla="*/ 1717042 h 4885973"/>
              <a:gd name="connsiteX31571" fmla="*/ 2897611 w 6085020"/>
              <a:gd name="connsiteY31571" fmla="*/ 1726525 h 4885973"/>
              <a:gd name="connsiteX31572" fmla="*/ 2905506 w 6085020"/>
              <a:gd name="connsiteY31572" fmla="*/ 1708093 h 4885973"/>
              <a:gd name="connsiteX31573" fmla="*/ 2906928 w 6085020"/>
              <a:gd name="connsiteY31573" fmla="*/ 1707369 h 4885973"/>
              <a:gd name="connsiteX31574" fmla="*/ 404464 w 6085020"/>
              <a:gd name="connsiteY31574" fmla="*/ 1706990 h 4885973"/>
              <a:gd name="connsiteX31575" fmla="*/ 414922 w 6085020"/>
              <a:gd name="connsiteY31575" fmla="*/ 1722732 h 4885973"/>
              <a:gd name="connsiteX31576" fmla="*/ 404464 w 6085020"/>
              <a:gd name="connsiteY31576" fmla="*/ 1706990 h 4885973"/>
              <a:gd name="connsiteX31577" fmla="*/ 560582 w 6085020"/>
              <a:gd name="connsiteY31577" fmla="*/ 1706610 h 4885973"/>
              <a:gd name="connsiteX31578" fmla="*/ 558110 w 6085020"/>
              <a:gd name="connsiteY31578" fmla="*/ 1711542 h 4885973"/>
              <a:gd name="connsiteX31579" fmla="*/ 553737 w 6085020"/>
              <a:gd name="connsiteY31579" fmla="*/ 1711542 h 4885973"/>
              <a:gd name="connsiteX31580" fmla="*/ 534151 w 6085020"/>
              <a:gd name="connsiteY31580" fmla="*/ 1730698 h 4885973"/>
              <a:gd name="connsiteX31581" fmla="*/ 534151 w 6085020"/>
              <a:gd name="connsiteY31581" fmla="*/ 1730319 h 4885973"/>
              <a:gd name="connsiteX31582" fmla="*/ 530728 w 6085020"/>
              <a:gd name="connsiteY31582" fmla="*/ 1737146 h 4885973"/>
              <a:gd name="connsiteX31583" fmla="*/ 537954 w 6085020"/>
              <a:gd name="connsiteY31583" fmla="*/ 1741888 h 4885973"/>
              <a:gd name="connsiteX31584" fmla="*/ 539665 w 6085020"/>
              <a:gd name="connsiteY31584" fmla="*/ 1741888 h 4885973"/>
              <a:gd name="connsiteX31585" fmla="*/ 563435 w 6085020"/>
              <a:gd name="connsiteY31585" fmla="*/ 1730508 h 4885973"/>
              <a:gd name="connsiteX31586" fmla="*/ 571802 w 6085020"/>
              <a:gd name="connsiteY31586" fmla="*/ 1733353 h 4885973"/>
              <a:gd name="connsiteX31587" fmla="*/ 569520 w 6085020"/>
              <a:gd name="connsiteY31587" fmla="*/ 1723870 h 4885973"/>
              <a:gd name="connsiteX31588" fmla="*/ 570471 w 6085020"/>
              <a:gd name="connsiteY31588" fmla="*/ 1708886 h 4885973"/>
              <a:gd name="connsiteX31589" fmla="*/ 563625 w 6085020"/>
              <a:gd name="connsiteY31589" fmla="*/ 1709835 h 4885973"/>
              <a:gd name="connsiteX31590" fmla="*/ 560582 w 6085020"/>
              <a:gd name="connsiteY31590" fmla="*/ 1706610 h 4885973"/>
              <a:gd name="connsiteX31591" fmla="*/ 2631771 w 6085020"/>
              <a:gd name="connsiteY31591" fmla="*/ 1706231 h 4885973"/>
              <a:gd name="connsiteX31592" fmla="*/ 2631771 w 6085020"/>
              <a:gd name="connsiteY31592" fmla="*/ 1706231 h 4885973"/>
              <a:gd name="connsiteX31593" fmla="*/ 4366953 w 6085020"/>
              <a:gd name="connsiteY31593" fmla="*/ 1706041 h 4885973"/>
              <a:gd name="connsiteX31594" fmla="*/ 4366354 w 6085020"/>
              <a:gd name="connsiteY31594" fmla="*/ 1708128 h 4885973"/>
              <a:gd name="connsiteX31595" fmla="*/ 4365812 w 6085020"/>
              <a:gd name="connsiteY31595" fmla="*/ 1708128 h 4885973"/>
              <a:gd name="connsiteX31596" fmla="*/ 4366382 w 6085020"/>
              <a:gd name="connsiteY31596" fmla="*/ 1708507 h 4885973"/>
              <a:gd name="connsiteX31597" fmla="*/ 4366287 w 6085020"/>
              <a:gd name="connsiteY31597" fmla="*/ 1708363 h 4885973"/>
              <a:gd name="connsiteX31598" fmla="*/ 4366354 w 6085020"/>
              <a:gd name="connsiteY31598" fmla="*/ 1708128 h 4885973"/>
              <a:gd name="connsiteX31599" fmla="*/ 4367904 w 6085020"/>
              <a:gd name="connsiteY31599" fmla="*/ 1708128 h 4885973"/>
              <a:gd name="connsiteX31600" fmla="*/ 4369045 w 6085020"/>
              <a:gd name="connsiteY31600" fmla="*/ 1706041 h 4885973"/>
              <a:gd name="connsiteX31601" fmla="*/ 4366953 w 6085020"/>
              <a:gd name="connsiteY31601" fmla="*/ 1706041 h 4885973"/>
              <a:gd name="connsiteX31602" fmla="*/ 4054923 w 6085020"/>
              <a:gd name="connsiteY31602" fmla="*/ 1705970 h 4885973"/>
              <a:gd name="connsiteX31603" fmla="*/ 4061561 w 6085020"/>
              <a:gd name="connsiteY31603" fmla="*/ 1714576 h 4885973"/>
              <a:gd name="connsiteX31604" fmla="*/ 4060039 w 6085020"/>
              <a:gd name="connsiteY31604" fmla="*/ 1716283 h 4885973"/>
              <a:gd name="connsiteX31605" fmla="*/ 4056046 w 6085020"/>
              <a:gd name="connsiteY31605" fmla="*/ 1718749 h 4885973"/>
              <a:gd name="connsiteX31606" fmla="*/ 4056046 w 6085020"/>
              <a:gd name="connsiteY31606" fmla="*/ 1718559 h 4885973"/>
              <a:gd name="connsiteX31607" fmla="*/ 4054923 w 6085020"/>
              <a:gd name="connsiteY31607" fmla="*/ 1705970 h 4885973"/>
              <a:gd name="connsiteX31608" fmla="*/ 3030340 w 6085020"/>
              <a:gd name="connsiteY31608" fmla="*/ 1705662 h 4885973"/>
              <a:gd name="connsiteX31609" fmla="*/ 3030340 w 6085020"/>
              <a:gd name="connsiteY31609" fmla="*/ 1705662 h 4885973"/>
              <a:gd name="connsiteX31610" fmla="*/ 570661 w 6085020"/>
              <a:gd name="connsiteY31610" fmla="*/ 1705283 h 4885973"/>
              <a:gd name="connsiteX31611" fmla="*/ 569330 w 6085020"/>
              <a:gd name="connsiteY31611" fmla="*/ 1707748 h 4885973"/>
              <a:gd name="connsiteX31612" fmla="*/ 620672 w 6085020"/>
              <a:gd name="connsiteY31612" fmla="*/ 1737526 h 4885973"/>
              <a:gd name="connsiteX31613" fmla="*/ 622764 w 6085020"/>
              <a:gd name="connsiteY31613" fmla="*/ 1738853 h 4885973"/>
              <a:gd name="connsiteX31614" fmla="*/ 650717 w 6085020"/>
              <a:gd name="connsiteY31614" fmla="*/ 1755165 h 4885973"/>
              <a:gd name="connsiteX31615" fmla="*/ 690269 w 6085020"/>
              <a:gd name="connsiteY31615" fmla="*/ 1776597 h 4885973"/>
              <a:gd name="connsiteX31616" fmla="*/ 700538 w 6085020"/>
              <a:gd name="connsiteY31616" fmla="*/ 1782666 h 4885973"/>
              <a:gd name="connsiteX31617" fmla="*/ 701869 w 6085020"/>
              <a:gd name="connsiteY31617" fmla="*/ 1782666 h 4885973"/>
              <a:gd name="connsiteX31618" fmla="*/ 709665 w 6085020"/>
              <a:gd name="connsiteY31618" fmla="*/ 1787028 h 4885973"/>
              <a:gd name="connsiteX31619" fmla="*/ 752831 w 6085020"/>
              <a:gd name="connsiteY31619" fmla="*/ 1810737 h 4885973"/>
              <a:gd name="connsiteX31620" fmla="*/ 738950 w 6085020"/>
              <a:gd name="connsiteY31620" fmla="*/ 1817944 h 4885973"/>
              <a:gd name="connsiteX31621" fmla="*/ 757965 w 6085020"/>
              <a:gd name="connsiteY31621" fmla="*/ 1813392 h 4885973"/>
              <a:gd name="connsiteX31622" fmla="*/ 793144 w 6085020"/>
              <a:gd name="connsiteY31622" fmla="*/ 1831221 h 4885973"/>
              <a:gd name="connsiteX31623" fmla="*/ 803603 w 6085020"/>
              <a:gd name="connsiteY31623" fmla="*/ 1838049 h 4885973"/>
              <a:gd name="connsiteX31624" fmla="*/ 803603 w 6085020"/>
              <a:gd name="connsiteY31624" fmla="*/ 1842600 h 4885973"/>
              <a:gd name="connsiteX31625" fmla="*/ 806645 w 6085020"/>
              <a:gd name="connsiteY31625" fmla="*/ 1842600 h 4885973"/>
              <a:gd name="connsiteX31626" fmla="*/ 814252 w 6085020"/>
              <a:gd name="connsiteY31626" fmla="*/ 1842600 h 4885973"/>
              <a:gd name="connsiteX31627" fmla="*/ 825851 w 6085020"/>
              <a:gd name="connsiteY31627" fmla="*/ 1847721 h 4885973"/>
              <a:gd name="connsiteX31628" fmla="*/ 881187 w 6085020"/>
              <a:gd name="connsiteY31628" fmla="*/ 1880723 h 4885973"/>
              <a:gd name="connsiteX31629" fmla="*/ 887272 w 6085020"/>
              <a:gd name="connsiteY31629" fmla="*/ 1884137 h 4885973"/>
              <a:gd name="connsiteX31630" fmla="*/ 911232 w 6085020"/>
              <a:gd name="connsiteY31630" fmla="*/ 1898172 h 4885973"/>
              <a:gd name="connsiteX31631" fmla="*/ 925684 w 6085020"/>
              <a:gd name="connsiteY31631" fmla="*/ 1905190 h 4885973"/>
              <a:gd name="connsiteX31632" fmla="*/ 935762 w 6085020"/>
              <a:gd name="connsiteY31632" fmla="*/ 1910121 h 4885973"/>
              <a:gd name="connsiteX31633" fmla="*/ 935762 w 6085020"/>
              <a:gd name="connsiteY31633" fmla="*/ 1913535 h 4885973"/>
              <a:gd name="connsiteX31634" fmla="*/ 938424 w 6085020"/>
              <a:gd name="connsiteY31634" fmla="*/ 1913535 h 4885973"/>
              <a:gd name="connsiteX31635" fmla="*/ 938424 w 6085020"/>
              <a:gd name="connsiteY31635" fmla="*/ 1915622 h 4885973"/>
              <a:gd name="connsiteX31636" fmla="*/ 938424 w 6085020"/>
              <a:gd name="connsiteY31636" fmla="*/ 1917329 h 4885973"/>
              <a:gd name="connsiteX31637" fmla="*/ 942227 w 6085020"/>
              <a:gd name="connsiteY31637" fmla="*/ 1923208 h 4885973"/>
              <a:gd name="connsiteX31638" fmla="*/ 958581 w 6085020"/>
              <a:gd name="connsiteY31638" fmla="*/ 1926622 h 4885973"/>
              <a:gd name="connsiteX31639" fmla="*/ 960292 w 6085020"/>
              <a:gd name="connsiteY31639" fmla="*/ 1926622 h 4885973"/>
              <a:gd name="connsiteX31640" fmla="*/ 959341 w 6085020"/>
              <a:gd name="connsiteY31640" fmla="*/ 1928329 h 4885973"/>
              <a:gd name="connsiteX31641" fmla="*/ 962574 w 6085020"/>
              <a:gd name="connsiteY31641" fmla="*/ 1928329 h 4885973"/>
              <a:gd name="connsiteX31642" fmla="*/ 968469 w 6085020"/>
              <a:gd name="connsiteY31642" fmla="*/ 1934209 h 4885973"/>
              <a:gd name="connsiteX31643" fmla="*/ 969800 w 6085020"/>
              <a:gd name="connsiteY31643" fmla="*/ 1931933 h 4885973"/>
              <a:gd name="connsiteX31644" fmla="*/ 972462 w 6085020"/>
              <a:gd name="connsiteY31644" fmla="*/ 1936485 h 4885973"/>
              <a:gd name="connsiteX31645" fmla="*/ 972462 w 6085020"/>
              <a:gd name="connsiteY31645" fmla="*/ 1934778 h 4885973"/>
              <a:gd name="connsiteX31646" fmla="*/ 991478 w 6085020"/>
              <a:gd name="connsiteY31646" fmla="*/ 1948244 h 4885973"/>
              <a:gd name="connsiteX31647" fmla="*/ 990147 w 6085020"/>
              <a:gd name="connsiteY31647" fmla="*/ 1950520 h 4885973"/>
              <a:gd name="connsiteX31648" fmla="*/ 1001937 w 6085020"/>
              <a:gd name="connsiteY31648" fmla="*/ 1956589 h 4885973"/>
              <a:gd name="connsiteX31649" fmla="*/ 1006120 w 6085020"/>
              <a:gd name="connsiteY31649" fmla="*/ 1959814 h 4885973"/>
              <a:gd name="connsiteX31650" fmla="*/ 1009353 w 6085020"/>
              <a:gd name="connsiteY31650" fmla="*/ 1959814 h 4885973"/>
              <a:gd name="connsiteX31651" fmla="*/ 1009353 w 6085020"/>
              <a:gd name="connsiteY31651" fmla="*/ 1962659 h 4885973"/>
              <a:gd name="connsiteX31652" fmla="*/ 1014107 w 6085020"/>
              <a:gd name="connsiteY31652" fmla="*/ 1962659 h 4885973"/>
              <a:gd name="connsiteX31653" fmla="*/ 1012585 w 6085020"/>
              <a:gd name="connsiteY31653" fmla="*/ 1965504 h 4885973"/>
              <a:gd name="connsiteX31654" fmla="*/ 1014677 w 6085020"/>
              <a:gd name="connsiteY31654" fmla="*/ 1968349 h 4885973"/>
              <a:gd name="connsiteX31655" fmla="*/ 1015818 w 6085020"/>
              <a:gd name="connsiteY31655" fmla="*/ 1968349 h 4885973"/>
              <a:gd name="connsiteX31656" fmla="*/ 1016959 w 6085020"/>
              <a:gd name="connsiteY31656" fmla="*/ 1965314 h 4885973"/>
              <a:gd name="connsiteX31657" fmla="*/ 1019241 w 6085020"/>
              <a:gd name="connsiteY31657" fmla="*/ 1967969 h 4885973"/>
              <a:gd name="connsiteX31658" fmla="*/ 1017720 w 6085020"/>
              <a:gd name="connsiteY31658" fmla="*/ 1966452 h 4885973"/>
              <a:gd name="connsiteX31659" fmla="*/ 1017720 w 6085020"/>
              <a:gd name="connsiteY31659" fmla="*/ 1969107 h 4885973"/>
              <a:gd name="connsiteX31660" fmla="*/ 1020001 w 6085020"/>
              <a:gd name="connsiteY31660" fmla="*/ 1970435 h 4885973"/>
              <a:gd name="connsiteX31661" fmla="*/ 1022283 w 6085020"/>
              <a:gd name="connsiteY31661" fmla="*/ 1971763 h 4885973"/>
              <a:gd name="connsiteX31662" fmla="*/ 1025136 w 6085020"/>
              <a:gd name="connsiteY31662" fmla="*/ 1973470 h 4885973"/>
              <a:gd name="connsiteX31663" fmla="*/ 1025136 w 6085020"/>
              <a:gd name="connsiteY31663" fmla="*/ 1970814 h 4885973"/>
              <a:gd name="connsiteX31664" fmla="*/ 1021333 w 6085020"/>
              <a:gd name="connsiteY31664" fmla="*/ 1967021 h 4885973"/>
              <a:gd name="connsiteX31665" fmla="*/ 1027227 w 6085020"/>
              <a:gd name="connsiteY31665" fmla="*/ 1972711 h 4885973"/>
              <a:gd name="connsiteX31666" fmla="*/ 1024946 w 6085020"/>
              <a:gd name="connsiteY31666" fmla="*/ 1972711 h 4885973"/>
              <a:gd name="connsiteX31667" fmla="*/ 1085225 w 6085020"/>
              <a:gd name="connsiteY31667" fmla="*/ 2007799 h 4885973"/>
              <a:gd name="connsiteX31668" fmla="*/ 1097966 w 6085020"/>
              <a:gd name="connsiteY31668" fmla="*/ 1986177 h 4885973"/>
              <a:gd name="connsiteX31669" fmla="*/ 759487 w 6085020"/>
              <a:gd name="connsiteY31669" fmla="*/ 1807702 h 4885973"/>
              <a:gd name="connsiteX31670" fmla="*/ 765572 w 6085020"/>
              <a:gd name="connsiteY31670" fmla="*/ 1803719 h 4885973"/>
              <a:gd name="connsiteX31671" fmla="*/ 810829 w 6085020"/>
              <a:gd name="connsiteY31671" fmla="*/ 1806564 h 4885973"/>
              <a:gd name="connsiteX31672" fmla="*/ 812731 w 6085020"/>
              <a:gd name="connsiteY31672" fmla="*/ 1806564 h 4885973"/>
              <a:gd name="connsiteX31673" fmla="*/ 825091 w 6085020"/>
              <a:gd name="connsiteY31673" fmla="*/ 1806564 h 4885973"/>
              <a:gd name="connsiteX31674" fmla="*/ 808547 w 6085020"/>
              <a:gd name="connsiteY31674" fmla="*/ 1827996 h 4885973"/>
              <a:gd name="connsiteX31675" fmla="*/ 852283 w 6085020"/>
              <a:gd name="connsiteY31675" fmla="*/ 1823634 h 4885973"/>
              <a:gd name="connsiteX31676" fmla="*/ 854185 w 6085020"/>
              <a:gd name="connsiteY31676" fmla="*/ 1825341 h 4885973"/>
              <a:gd name="connsiteX31677" fmla="*/ 856086 w 6085020"/>
              <a:gd name="connsiteY31677" fmla="*/ 1823444 h 4885973"/>
              <a:gd name="connsiteX31678" fmla="*/ 856086 w 6085020"/>
              <a:gd name="connsiteY31678" fmla="*/ 1826858 h 4885973"/>
              <a:gd name="connsiteX31679" fmla="*/ 857798 w 6085020"/>
              <a:gd name="connsiteY31679" fmla="*/ 1827996 h 4885973"/>
              <a:gd name="connsiteX31680" fmla="*/ 860270 w 6085020"/>
              <a:gd name="connsiteY31680" fmla="*/ 1826289 h 4885973"/>
              <a:gd name="connsiteX31681" fmla="*/ 860270 w 6085020"/>
              <a:gd name="connsiteY31681" fmla="*/ 1823824 h 4885973"/>
              <a:gd name="connsiteX31682" fmla="*/ 864263 w 6085020"/>
              <a:gd name="connsiteY31682" fmla="*/ 1823824 h 4885973"/>
              <a:gd name="connsiteX31683" fmla="*/ 869968 w 6085020"/>
              <a:gd name="connsiteY31683" fmla="*/ 1828565 h 4885973"/>
              <a:gd name="connsiteX31684" fmla="*/ 875077 w 6085020"/>
              <a:gd name="connsiteY31684" fmla="*/ 1828541 h 4885973"/>
              <a:gd name="connsiteX31685" fmla="*/ 875102 w 6085020"/>
              <a:gd name="connsiteY31685" fmla="*/ 1828565 h 4885973"/>
              <a:gd name="connsiteX31686" fmla="*/ 876623 w 6085020"/>
              <a:gd name="connsiteY31686" fmla="*/ 1825720 h 4885973"/>
              <a:gd name="connsiteX31687" fmla="*/ 873200 w 6085020"/>
              <a:gd name="connsiteY31687" fmla="*/ 1819841 h 4885973"/>
              <a:gd name="connsiteX31688" fmla="*/ 873200 w 6085020"/>
              <a:gd name="connsiteY31688" fmla="*/ 1815668 h 4885973"/>
              <a:gd name="connsiteX31689" fmla="*/ 869397 w 6085020"/>
              <a:gd name="connsiteY31689" fmla="*/ 1812823 h 4885973"/>
              <a:gd name="connsiteX31690" fmla="*/ 869397 w 6085020"/>
              <a:gd name="connsiteY31690" fmla="*/ 1816427 h 4885973"/>
              <a:gd name="connsiteX31691" fmla="*/ 862171 w 6085020"/>
              <a:gd name="connsiteY31691" fmla="*/ 1810737 h 4885973"/>
              <a:gd name="connsiteX31692" fmla="*/ 862171 w 6085020"/>
              <a:gd name="connsiteY31692" fmla="*/ 1809409 h 4885973"/>
              <a:gd name="connsiteX31693" fmla="*/ 863883 w 6085020"/>
              <a:gd name="connsiteY31693" fmla="*/ 1807702 h 4885973"/>
              <a:gd name="connsiteX31694" fmla="*/ 863883 w 6085020"/>
              <a:gd name="connsiteY31694" fmla="*/ 1809978 h 4885973"/>
              <a:gd name="connsiteX31695" fmla="*/ 866545 w 6085020"/>
              <a:gd name="connsiteY31695" fmla="*/ 1809978 h 4885973"/>
              <a:gd name="connsiteX31696" fmla="*/ 866545 w 6085020"/>
              <a:gd name="connsiteY31696" fmla="*/ 1808461 h 4885973"/>
              <a:gd name="connsiteX31697" fmla="*/ 868066 w 6085020"/>
              <a:gd name="connsiteY31697" fmla="*/ 1808461 h 4885973"/>
              <a:gd name="connsiteX31698" fmla="*/ 868066 w 6085020"/>
              <a:gd name="connsiteY31698" fmla="*/ 1809978 h 4885973"/>
              <a:gd name="connsiteX31699" fmla="*/ 869968 w 6085020"/>
              <a:gd name="connsiteY31699" fmla="*/ 1809978 h 4885973"/>
              <a:gd name="connsiteX31700" fmla="*/ 872059 w 6085020"/>
              <a:gd name="connsiteY31700" fmla="*/ 1805047 h 4885973"/>
              <a:gd name="connsiteX31701" fmla="*/ 866735 w 6085020"/>
              <a:gd name="connsiteY31701" fmla="*/ 1805047 h 4885973"/>
              <a:gd name="connsiteX31702" fmla="*/ 866735 w 6085020"/>
              <a:gd name="connsiteY31702" fmla="*/ 1803150 h 4885973"/>
              <a:gd name="connsiteX31703" fmla="*/ 863693 w 6085020"/>
              <a:gd name="connsiteY31703" fmla="*/ 1804478 h 4885973"/>
              <a:gd name="connsiteX31704" fmla="*/ 861221 w 6085020"/>
              <a:gd name="connsiteY31704" fmla="*/ 1800684 h 4885973"/>
              <a:gd name="connsiteX31705" fmla="*/ 860223 w 6085020"/>
              <a:gd name="connsiteY31705" fmla="*/ 1802391 h 4885973"/>
              <a:gd name="connsiteX31706" fmla="*/ 860080 w 6085020"/>
              <a:gd name="connsiteY31706" fmla="*/ 1801822 h 4885973"/>
              <a:gd name="connsiteX31707" fmla="*/ 860080 w 6085020"/>
              <a:gd name="connsiteY31707" fmla="*/ 1800115 h 4885973"/>
              <a:gd name="connsiteX31708" fmla="*/ 858558 w 6085020"/>
              <a:gd name="connsiteY31708" fmla="*/ 1800115 h 4885973"/>
              <a:gd name="connsiteX31709" fmla="*/ 850572 w 6085020"/>
              <a:gd name="connsiteY31709" fmla="*/ 1796512 h 4885973"/>
              <a:gd name="connsiteX31710" fmla="*/ 841634 w 6085020"/>
              <a:gd name="connsiteY31710" fmla="*/ 1796512 h 4885973"/>
              <a:gd name="connsiteX31711" fmla="*/ 841634 w 6085020"/>
              <a:gd name="connsiteY31711" fmla="*/ 1794805 h 4885973"/>
              <a:gd name="connsiteX31712" fmla="*/ 834408 w 6085020"/>
              <a:gd name="connsiteY31712" fmla="*/ 1794805 h 4885973"/>
              <a:gd name="connsiteX31713" fmla="*/ 834408 w 6085020"/>
              <a:gd name="connsiteY31713" fmla="*/ 1793667 h 4885973"/>
              <a:gd name="connsiteX31714" fmla="*/ 838021 w 6085020"/>
              <a:gd name="connsiteY31714" fmla="*/ 1791960 h 4885973"/>
              <a:gd name="connsiteX31715" fmla="*/ 852854 w 6085020"/>
              <a:gd name="connsiteY31715" fmla="*/ 1769769 h 4885973"/>
              <a:gd name="connsiteX31716" fmla="*/ 783636 w 6085020"/>
              <a:gd name="connsiteY31716" fmla="*/ 1789115 h 4885973"/>
              <a:gd name="connsiteX31717" fmla="*/ 784207 w 6085020"/>
              <a:gd name="connsiteY31717" fmla="*/ 1789873 h 4885973"/>
              <a:gd name="connsiteX31718" fmla="*/ 783256 w 6085020"/>
              <a:gd name="connsiteY31718" fmla="*/ 1789873 h 4885973"/>
              <a:gd name="connsiteX31719" fmla="*/ 778883 w 6085020"/>
              <a:gd name="connsiteY31719" fmla="*/ 1792149 h 4885973"/>
              <a:gd name="connsiteX31720" fmla="*/ 776981 w 6085020"/>
              <a:gd name="connsiteY31720" fmla="*/ 1786270 h 4885973"/>
              <a:gd name="connsiteX31721" fmla="*/ 773368 w 6085020"/>
              <a:gd name="connsiteY31721" fmla="*/ 1789684 h 4885973"/>
              <a:gd name="connsiteX31722" fmla="*/ 773368 w 6085020"/>
              <a:gd name="connsiteY31722" fmla="*/ 1783614 h 4885973"/>
              <a:gd name="connsiteX31723" fmla="*/ 769565 w 6085020"/>
              <a:gd name="connsiteY31723" fmla="*/ 1786080 h 4885973"/>
              <a:gd name="connsiteX31724" fmla="*/ 763480 w 6085020"/>
              <a:gd name="connsiteY31724" fmla="*/ 1784752 h 4885973"/>
              <a:gd name="connsiteX31725" fmla="*/ 759487 w 6085020"/>
              <a:gd name="connsiteY31725" fmla="*/ 1790063 h 4885973"/>
              <a:gd name="connsiteX31726" fmla="*/ 759487 w 6085020"/>
              <a:gd name="connsiteY31726" fmla="*/ 1787787 h 4885973"/>
              <a:gd name="connsiteX31727" fmla="*/ 763290 w 6085020"/>
              <a:gd name="connsiteY31727" fmla="*/ 1780011 h 4885973"/>
              <a:gd name="connsiteX31728" fmla="*/ 770325 w 6085020"/>
              <a:gd name="connsiteY31728" fmla="*/ 1777166 h 4885973"/>
              <a:gd name="connsiteX31729" fmla="*/ 768804 w 6085020"/>
              <a:gd name="connsiteY31729" fmla="*/ 1782477 h 4885973"/>
              <a:gd name="connsiteX31730" fmla="*/ 772227 w 6085020"/>
              <a:gd name="connsiteY31730" fmla="*/ 1776787 h 4885973"/>
              <a:gd name="connsiteX31731" fmla="*/ 772227 w 6085020"/>
              <a:gd name="connsiteY31731" fmla="*/ 1782097 h 4885973"/>
              <a:gd name="connsiteX31732" fmla="*/ 776601 w 6085020"/>
              <a:gd name="connsiteY31732" fmla="*/ 1780011 h 4885973"/>
              <a:gd name="connsiteX31733" fmla="*/ 774319 w 6085020"/>
              <a:gd name="connsiteY31733" fmla="*/ 1780011 h 4885973"/>
              <a:gd name="connsiteX31734" fmla="*/ 774200 w 6085020"/>
              <a:gd name="connsiteY31734" fmla="*/ 1776360 h 4885973"/>
              <a:gd name="connsiteX31735" fmla="*/ 774330 w 6085020"/>
              <a:gd name="connsiteY31735" fmla="*/ 1776008 h 4885973"/>
              <a:gd name="connsiteX31736" fmla="*/ 776601 w 6085020"/>
              <a:gd name="connsiteY31736" fmla="*/ 1777924 h 4885973"/>
              <a:gd name="connsiteX31737" fmla="*/ 778692 w 6085020"/>
              <a:gd name="connsiteY31737" fmla="*/ 1782287 h 4885973"/>
              <a:gd name="connsiteX31738" fmla="*/ 779833 w 6085020"/>
              <a:gd name="connsiteY31738" fmla="*/ 1779063 h 4885973"/>
              <a:gd name="connsiteX31739" fmla="*/ 781355 w 6085020"/>
              <a:gd name="connsiteY31739" fmla="*/ 1779063 h 4885973"/>
              <a:gd name="connsiteX31740" fmla="*/ 777742 w 6085020"/>
              <a:gd name="connsiteY31740" fmla="*/ 1777261 h 4885973"/>
              <a:gd name="connsiteX31741" fmla="*/ 777742 w 6085020"/>
              <a:gd name="connsiteY31741" fmla="*/ 1774321 h 4885973"/>
              <a:gd name="connsiteX31742" fmla="*/ 774951 w 6085020"/>
              <a:gd name="connsiteY31742" fmla="*/ 1774321 h 4885973"/>
              <a:gd name="connsiteX31743" fmla="*/ 775650 w 6085020"/>
              <a:gd name="connsiteY31743" fmla="*/ 1772424 h 4885973"/>
              <a:gd name="connsiteX31744" fmla="*/ 772988 w 6085020"/>
              <a:gd name="connsiteY31744" fmla="*/ 1770148 h 4885973"/>
              <a:gd name="connsiteX31745" fmla="*/ 768234 w 6085020"/>
              <a:gd name="connsiteY31745" fmla="*/ 1772045 h 4885973"/>
              <a:gd name="connsiteX31746" fmla="*/ 765001 w 6085020"/>
              <a:gd name="connsiteY31746" fmla="*/ 1767114 h 4885973"/>
              <a:gd name="connsiteX31747" fmla="*/ 760628 w 6085020"/>
              <a:gd name="connsiteY31747" fmla="*/ 1770528 h 4885973"/>
              <a:gd name="connsiteX31748" fmla="*/ 759487 w 6085020"/>
              <a:gd name="connsiteY31748" fmla="*/ 1764648 h 4885973"/>
              <a:gd name="connsiteX31749" fmla="*/ 754923 w 6085020"/>
              <a:gd name="connsiteY31749" fmla="*/ 1765786 h 4885973"/>
              <a:gd name="connsiteX31750" fmla="*/ 754923 w 6085020"/>
              <a:gd name="connsiteY31750" fmla="*/ 1771476 h 4885973"/>
              <a:gd name="connsiteX31751" fmla="*/ 753972 w 6085020"/>
              <a:gd name="connsiteY31751" fmla="*/ 1767872 h 4885973"/>
              <a:gd name="connsiteX31752" fmla="*/ 753972 w 6085020"/>
              <a:gd name="connsiteY31752" fmla="*/ 1768631 h 4885973"/>
              <a:gd name="connsiteX31753" fmla="*/ 751310 w 6085020"/>
              <a:gd name="connsiteY31753" fmla="*/ 1768631 h 4885973"/>
              <a:gd name="connsiteX31754" fmla="*/ 747887 w 6085020"/>
              <a:gd name="connsiteY31754" fmla="*/ 1773373 h 4885973"/>
              <a:gd name="connsiteX31755" fmla="*/ 744274 w 6085020"/>
              <a:gd name="connsiteY31755" fmla="*/ 1771476 h 4885973"/>
              <a:gd name="connsiteX31756" fmla="*/ 747507 w 6085020"/>
              <a:gd name="connsiteY31756" fmla="*/ 1768631 h 4885973"/>
              <a:gd name="connsiteX31757" fmla="*/ 746622 w 6085020"/>
              <a:gd name="connsiteY31757" fmla="*/ 1765099 h 4885973"/>
              <a:gd name="connsiteX31758" fmla="*/ 748077 w 6085020"/>
              <a:gd name="connsiteY31758" fmla="*/ 1764269 h 4885973"/>
              <a:gd name="connsiteX31759" fmla="*/ 746556 w 6085020"/>
              <a:gd name="connsiteY31759" fmla="*/ 1763889 h 4885973"/>
              <a:gd name="connsiteX31760" fmla="*/ 746556 w 6085020"/>
              <a:gd name="connsiteY31760" fmla="*/ 1761803 h 4885973"/>
              <a:gd name="connsiteX31761" fmla="*/ 745415 w 6085020"/>
              <a:gd name="connsiteY31761" fmla="*/ 1761803 h 4885973"/>
              <a:gd name="connsiteX31762" fmla="*/ 745415 w 6085020"/>
              <a:gd name="connsiteY31762" fmla="*/ 1763626 h 4885973"/>
              <a:gd name="connsiteX31763" fmla="*/ 743348 w 6085020"/>
              <a:gd name="connsiteY31763" fmla="*/ 1764458 h 4885973"/>
              <a:gd name="connsiteX31764" fmla="*/ 744084 w 6085020"/>
              <a:gd name="connsiteY31764" fmla="*/ 1766734 h 4885973"/>
              <a:gd name="connsiteX31765" fmla="*/ 740281 w 6085020"/>
              <a:gd name="connsiteY31765" fmla="*/ 1766734 h 4885973"/>
              <a:gd name="connsiteX31766" fmla="*/ 738379 w 6085020"/>
              <a:gd name="connsiteY31766" fmla="*/ 1771096 h 4885973"/>
              <a:gd name="connsiteX31767" fmla="*/ 738379 w 6085020"/>
              <a:gd name="connsiteY31767" fmla="*/ 1765976 h 4885973"/>
              <a:gd name="connsiteX31768" fmla="*/ 732674 w 6085020"/>
              <a:gd name="connsiteY31768" fmla="*/ 1769010 h 4885973"/>
              <a:gd name="connsiteX31769" fmla="*/ 734386 w 6085020"/>
              <a:gd name="connsiteY31769" fmla="*/ 1766165 h 4885973"/>
              <a:gd name="connsiteX31770" fmla="*/ 729252 w 6085020"/>
              <a:gd name="connsiteY31770" fmla="*/ 1764648 h 4885973"/>
              <a:gd name="connsiteX31771" fmla="*/ 732104 w 6085020"/>
              <a:gd name="connsiteY31771" fmla="*/ 1759527 h 4885973"/>
              <a:gd name="connsiteX31772" fmla="*/ 723547 w 6085020"/>
              <a:gd name="connsiteY31772" fmla="*/ 1759527 h 4885973"/>
              <a:gd name="connsiteX31773" fmla="*/ 721265 w 6085020"/>
              <a:gd name="connsiteY31773" fmla="*/ 1763510 h 4885973"/>
              <a:gd name="connsiteX31774" fmla="*/ 719934 w 6085020"/>
              <a:gd name="connsiteY31774" fmla="*/ 1758010 h 4885973"/>
              <a:gd name="connsiteX31775" fmla="*/ 714610 w 6085020"/>
              <a:gd name="connsiteY31775" fmla="*/ 1756492 h 4885973"/>
              <a:gd name="connsiteX31776" fmla="*/ 712328 w 6085020"/>
              <a:gd name="connsiteY31776" fmla="*/ 1756492 h 4885973"/>
              <a:gd name="connsiteX31777" fmla="*/ 712328 w 6085020"/>
              <a:gd name="connsiteY31777" fmla="*/ 1754785 h 4885973"/>
              <a:gd name="connsiteX31778" fmla="*/ 710997 w 6085020"/>
              <a:gd name="connsiteY31778" fmla="*/ 1756113 h 4885973"/>
              <a:gd name="connsiteX31779" fmla="*/ 710510 w 6085020"/>
              <a:gd name="connsiteY31779" fmla="*/ 1756113 h 4885973"/>
              <a:gd name="connsiteX31780" fmla="*/ 711757 w 6085020"/>
              <a:gd name="connsiteY31780" fmla="*/ 1753458 h 4885973"/>
              <a:gd name="connsiteX31781" fmla="*/ 708144 w 6085020"/>
              <a:gd name="connsiteY31781" fmla="*/ 1753458 h 4885973"/>
              <a:gd name="connsiteX31782" fmla="*/ 708144 w 6085020"/>
              <a:gd name="connsiteY31782" fmla="*/ 1755354 h 4885973"/>
              <a:gd name="connsiteX31783" fmla="*/ 700918 w 6085020"/>
              <a:gd name="connsiteY31783" fmla="*/ 1751940 h 4885973"/>
              <a:gd name="connsiteX31784" fmla="*/ 684945 w 6085020"/>
              <a:gd name="connsiteY31784" fmla="*/ 1750233 h 4885973"/>
              <a:gd name="connsiteX31785" fmla="*/ 673536 w 6085020"/>
              <a:gd name="connsiteY31785" fmla="*/ 1756682 h 4885973"/>
              <a:gd name="connsiteX31786" fmla="*/ 675818 w 6085020"/>
              <a:gd name="connsiteY31786" fmla="*/ 1750233 h 4885973"/>
              <a:gd name="connsiteX31787" fmla="*/ 672965 w 6085020"/>
              <a:gd name="connsiteY31787" fmla="*/ 1752509 h 4885973"/>
              <a:gd name="connsiteX31788" fmla="*/ 671824 w 6085020"/>
              <a:gd name="connsiteY31788" fmla="*/ 1747957 h 4885973"/>
              <a:gd name="connsiteX31789" fmla="*/ 659084 w 6085020"/>
              <a:gd name="connsiteY31789" fmla="*/ 1746630 h 4885973"/>
              <a:gd name="connsiteX31790" fmla="*/ 656422 w 6085020"/>
              <a:gd name="connsiteY31790" fmla="*/ 1744164 h 4885973"/>
              <a:gd name="connsiteX31791" fmla="*/ 664218 w 6085020"/>
              <a:gd name="connsiteY31791" fmla="*/ 1739422 h 4885973"/>
              <a:gd name="connsiteX31792" fmla="*/ 661175 w 6085020"/>
              <a:gd name="connsiteY31792" fmla="*/ 1734681 h 4885973"/>
              <a:gd name="connsiteX31793" fmla="*/ 658323 w 6085020"/>
              <a:gd name="connsiteY31793" fmla="*/ 1729939 h 4885973"/>
              <a:gd name="connsiteX31794" fmla="*/ 654710 w 6085020"/>
              <a:gd name="connsiteY31794" fmla="*/ 1744733 h 4885973"/>
              <a:gd name="connsiteX31795" fmla="*/ 648435 w 6085020"/>
              <a:gd name="connsiteY31795" fmla="*/ 1741698 h 4885973"/>
              <a:gd name="connsiteX31796" fmla="*/ 642160 w 6085020"/>
              <a:gd name="connsiteY31796" fmla="*/ 1745681 h 4885973"/>
              <a:gd name="connsiteX31797" fmla="*/ 625806 w 6085020"/>
              <a:gd name="connsiteY31797" fmla="*/ 1736767 h 4885973"/>
              <a:gd name="connsiteX31798" fmla="*/ 621433 w 6085020"/>
              <a:gd name="connsiteY31798" fmla="*/ 1728801 h 4885973"/>
              <a:gd name="connsiteX31799" fmla="*/ 621433 w 6085020"/>
              <a:gd name="connsiteY31799" fmla="*/ 1734301 h 4885973"/>
              <a:gd name="connsiteX31800" fmla="*/ 600896 w 6085020"/>
              <a:gd name="connsiteY31800" fmla="*/ 1722732 h 4885973"/>
              <a:gd name="connsiteX31801" fmla="*/ 607171 w 6085020"/>
              <a:gd name="connsiteY31801" fmla="*/ 1722732 h 4885973"/>
              <a:gd name="connsiteX31802" fmla="*/ 601086 w 6085020"/>
              <a:gd name="connsiteY31802" fmla="*/ 1718559 h 4885973"/>
              <a:gd name="connsiteX31803" fmla="*/ 601086 w 6085020"/>
              <a:gd name="connsiteY31803" fmla="*/ 1715904 h 4885973"/>
              <a:gd name="connsiteX31804" fmla="*/ 590247 w 6085020"/>
              <a:gd name="connsiteY31804" fmla="*/ 1713438 h 4885973"/>
              <a:gd name="connsiteX31805" fmla="*/ 574464 w 6085020"/>
              <a:gd name="connsiteY31805" fmla="*/ 1706421 h 4885973"/>
              <a:gd name="connsiteX31806" fmla="*/ 574464 w 6085020"/>
              <a:gd name="connsiteY31806" fmla="*/ 1709266 h 4885973"/>
              <a:gd name="connsiteX31807" fmla="*/ 570661 w 6085020"/>
              <a:gd name="connsiteY31807" fmla="*/ 1705283 h 4885973"/>
              <a:gd name="connsiteX31808" fmla="*/ 2916436 w 6085020"/>
              <a:gd name="connsiteY31808" fmla="*/ 1705093 h 4885973"/>
              <a:gd name="connsiteX31809" fmla="*/ 2913013 w 6085020"/>
              <a:gd name="connsiteY31809" fmla="*/ 1720835 h 4885973"/>
              <a:gd name="connsiteX31810" fmla="*/ 2913964 w 6085020"/>
              <a:gd name="connsiteY31810" fmla="*/ 1721783 h 4885973"/>
              <a:gd name="connsiteX31811" fmla="*/ 2916436 w 6085020"/>
              <a:gd name="connsiteY31811" fmla="*/ 1705093 h 4885973"/>
              <a:gd name="connsiteX31812" fmla="*/ 3890420 w 6085020"/>
              <a:gd name="connsiteY31812" fmla="*/ 1704524 h 4885973"/>
              <a:gd name="connsiteX31813" fmla="*/ 3887567 w 6085020"/>
              <a:gd name="connsiteY31813" fmla="*/ 1710024 h 4885973"/>
              <a:gd name="connsiteX31814" fmla="*/ 3893082 w 6085020"/>
              <a:gd name="connsiteY31814" fmla="*/ 1712869 h 4885973"/>
              <a:gd name="connsiteX31815" fmla="*/ 3886046 w 6085020"/>
              <a:gd name="connsiteY31815" fmla="*/ 1704524 h 4885973"/>
              <a:gd name="connsiteX31816" fmla="*/ 3867030 w 6085020"/>
              <a:gd name="connsiteY31816" fmla="*/ 1711542 h 4885973"/>
              <a:gd name="connsiteX31817" fmla="*/ 3886046 w 6085020"/>
              <a:gd name="connsiteY31817" fmla="*/ 1706990 h 4885973"/>
              <a:gd name="connsiteX31818" fmla="*/ 4331964 w 6085020"/>
              <a:gd name="connsiteY31818" fmla="*/ 1703955 h 4885973"/>
              <a:gd name="connsiteX31819" fmla="*/ 4331292 w 6085020"/>
              <a:gd name="connsiteY31819" fmla="*/ 1705352 h 4885973"/>
              <a:gd name="connsiteX31820" fmla="*/ 4331013 w 6085020"/>
              <a:gd name="connsiteY31820" fmla="*/ 1705093 h 4885973"/>
              <a:gd name="connsiteX31821" fmla="*/ 4331168 w 6085020"/>
              <a:gd name="connsiteY31821" fmla="*/ 1705609 h 4885973"/>
              <a:gd name="connsiteX31822" fmla="*/ 4330918 w 6085020"/>
              <a:gd name="connsiteY31822" fmla="*/ 1706130 h 4885973"/>
              <a:gd name="connsiteX31823" fmla="*/ 4331584 w 6085020"/>
              <a:gd name="connsiteY31823" fmla="*/ 1706990 h 4885973"/>
              <a:gd name="connsiteX31824" fmla="*/ 4331168 w 6085020"/>
              <a:gd name="connsiteY31824" fmla="*/ 1705609 h 4885973"/>
              <a:gd name="connsiteX31825" fmla="*/ 4331292 w 6085020"/>
              <a:gd name="connsiteY31825" fmla="*/ 1705352 h 4885973"/>
              <a:gd name="connsiteX31826" fmla="*/ 4332782 w 6085020"/>
              <a:gd name="connsiteY31826" fmla="*/ 1706732 h 4885973"/>
              <a:gd name="connsiteX31827" fmla="*/ 4334436 w 6085020"/>
              <a:gd name="connsiteY31827" fmla="*/ 1704960 h 4885973"/>
              <a:gd name="connsiteX31828" fmla="*/ 4334056 w 6085020"/>
              <a:gd name="connsiteY31828" fmla="*/ 1703955 h 4885973"/>
              <a:gd name="connsiteX31829" fmla="*/ 4331964 w 6085020"/>
              <a:gd name="connsiteY31829" fmla="*/ 1703955 h 4885973"/>
              <a:gd name="connsiteX31830" fmla="*/ 378222 w 6085020"/>
              <a:gd name="connsiteY31830" fmla="*/ 1702248 h 4885973"/>
              <a:gd name="connsiteX31831" fmla="*/ 378222 w 6085020"/>
              <a:gd name="connsiteY31831" fmla="*/ 1717801 h 4885973"/>
              <a:gd name="connsiteX31832" fmla="*/ 388681 w 6085020"/>
              <a:gd name="connsiteY31832" fmla="*/ 1702248 h 4885973"/>
              <a:gd name="connsiteX31833" fmla="*/ 2863192 w 6085020"/>
              <a:gd name="connsiteY31833" fmla="*/ 1701679 h 4885973"/>
              <a:gd name="connsiteX31834" fmla="*/ 2863192 w 6085020"/>
              <a:gd name="connsiteY31834" fmla="*/ 1701679 h 4885973"/>
              <a:gd name="connsiteX31835" fmla="*/ 4371897 w 6085020"/>
              <a:gd name="connsiteY31835" fmla="*/ 1700920 h 4885973"/>
              <a:gd name="connsiteX31836" fmla="*/ 4376271 w 6085020"/>
              <a:gd name="connsiteY31836" fmla="*/ 1703196 h 4885973"/>
              <a:gd name="connsiteX31837" fmla="*/ 4381785 w 6085020"/>
              <a:gd name="connsiteY31837" fmla="*/ 1703386 h 4885973"/>
              <a:gd name="connsiteX31838" fmla="*/ 4381215 w 6085020"/>
              <a:gd name="connsiteY31838" fmla="*/ 1703007 h 4885973"/>
              <a:gd name="connsiteX31839" fmla="*/ 4376841 w 6085020"/>
              <a:gd name="connsiteY31839" fmla="*/ 1700920 h 4885973"/>
              <a:gd name="connsiteX31840" fmla="*/ 4371897 w 6085020"/>
              <a:gd name="connsiteY31840" fmla="*/ 1700920 h 4885973"/>
              <a:gd name="connsiteX31841" fmla="*/ 743323 w 6085020"/>
              <a:gd name="connsiteY31841" fmla="*/ 1700920 h 4885973"/>
              <a:gd name="connsiteX31842" fmla="*/ 744654 w 6085020"/>
              <a:gd name="connsiteY31842" fmla="*/ 1702248 h 4885973"/>
              <a:gd name="connsiteX31843" fmla="*/ 731345 w 6085020"/>
              <a:gd name="connsiteY31843" fmla="*/ 1715145 h 4885973"/>
              <a:gd name="connsiteX31844" fmla="*/ 744276 w 6085020"/>
              <a:gd name="connsiteY31844" fmla="*/ 1728420 h 4885973"/>
              <a:gd name="connsiteX31845" fmla="*/ 757585 w 6085020"/>
              <a:gd name="connsiteY31845" fmla="*/ 1715523 h 4885973"/>
              <a:gd name="connsiteX31846" fmla="*/ 757585 w 6085020"/>
              <a:gd name="connsiteY31846" fmla="*/ 1715145 h 4885973"/>
              <a:gd name="connsiteX31847" fmla="*/ 745713 w 6085020"/>
              <a:gd name="connsiteY31847" fmla="*/ 1700920 h 4885973"/>
              <a:gd name="connsiteX31848" fmla="*/ 743323 w 6085020"/>
              <a:gd name="connsiteY31848" fmla="*/ 1700920 h 4885973"/>
              <a:gd name="connsiteX31849" fmla="*/ 712898 w 6085020"/>
              <a:gd name="connsiteY31849" fmla="*/ 1700920 h 4885973"/>
              <a:gd name="connsiteX31850" fmla="*/ 698446 w 6085020"/>
              <a:gd name="connsiteY31850" fmla="*/ 1702651 h 4885973"/>
              <a:gd name="connsiteX31851" fmla="*/ 692282 w 6085020"/>
              <a:gd name="connsiteY31851" fmla="*/ 1711491 h 4885973"/>
              <a:gd name="connsiteX31852" fmla="*/ 691981 w 6085020"/>
              <a:gd name="connsiteY31852" fmla="*/ 1711352 h 4885973"/>
              <a:gd name="connsiteX31853" fmla="*/ 691981 w 6085020"/>
              <a:gd name="connsiteY31853" fmla="*/ 1711921 h 4885973"/>
              <a:gd name="connsiteX31854" fmla="*/ 692282 w 6085020"/>
              <a:gd name="connsiteY31854" fmla="*/ 1711491 h 4885973"/>
              <a:gd name="connsiteX31855" fmla="*/ 700200 w 6085020"/>
              <a:gd name="connsiteY31855" fmla="*/ 1715140 h 4885973"/>
              <a:gd name="connsiteX31856" fmla="*/ 718223 w 6085020"/>
              <a:gd name="connsiteY31856" fmla="*/ 1716473 h 4885973"/>
              <a:gd name="connsiteX31857" fmla="*/ 712898 w 6085020"/>
              <a:gd name="connsiteY31857" fmla="*/ 1700920 h 4885973"/>
              <a:gd name="connsiteX31858" fmla="*/ 3113439 w 6085020"/>
              <a:gd name="connsiteY31858" fmla="*/ 1700541 h 4885973"/>
              <a:gd name="connsiteX31859" fmla="*/ 3113439 w 6085020"/>
              <a:gd name="connsiteY31859" fmla="*/ 1700541 h 4885973"/>
              <a:gd name="connsiteX31860" fmla="*/ 157070 w 6085020"/>
              <a:gd name="connsiteY31860" fmla="*/ 1699403 h 4885973"/>
              <a:gd name="connsiteX31861" fmla="*/ 154788 w 6085020"/>
              <a:gd name="connsiteY31861" fmla="*/ 1708886 h 4885973"/>
              <a:gd name="connsiteX31862" fmla="*/ 157070 w 6085020"/>
              <a:gd name="connsiteY31862" fmla="*/ 1699403 h 4885973"/>
              <a:gd name="connsiteX31863" fmla="*/ 1359138 w 6085020"/>
              <a:gd name="connsiteY31863" fmla="*/ 1698419 h 4885973"/>
              <a:gd name="connsiteX31864" fmla="*/ 1361143 w 6085020"/>
              <a:gd name="connsiteY31864" fmla="*/ 1706421 h 4885973"/>
              <a:gd name="connsiteX31865" fmla="*/ 1359138 w 6085020"/>
              <a:gd name="connsiteY31865" fmla="*/ 1698419 h 4885973"/>
              <a:gd name="connsiteX31866" fmla="*/ 3980744 w 6085020"/>
              <a:gd name="connsiteY31866" fmla="*/ 1696558 h 4885973"/>
              <a:gd name="connsiteX31867" fmla="*/ 3987970 w 6085020"/>
              <a:gd name="connsiteY31867" fmla="*/ 1696558 h 4885973"/>
              <a:gd name="connsiteX31868" fmla="*/ 3987970 w 6085020"/>
              <a:gd name="connsiteY31868" fmla="*/ 1703576 h 4885973"/>
              <a:gd name="connsiteX31869" fmla="*/ 3987970 w 6085020"/>
              <a:gd name="connsiteY31869" fmla="*/ 1704903 h 4885973"/>
              <a:gd name="connsiteX31870" fmla="*/ 3980744 w 6085020"/>
              <a:gd name="connsiteY31870" fmla="*/ 1696558 h 4885973"/>
              <a:gd name="connsiteX31871" fmla="*/ 1548828 w 6085020"/>
              <a:gd name="connsiteY31871" fmla="*/ 1696558 h 4885973"/>
              <a:gd name="connsiteX31872" fmla="*/ 1548828 w 6085020"/>
              <a:gd name="connsiteY31872" fmla="*/ 1706990 h 4885973"/>
              <a:gd name="connsiteX31873" fmla="*/ 1559286 w 6085020"/>
              <a:gd name="connsiteY31873" fmla="*/ 1706990 h 4885973"/>
              <a:gd name="connsiteX31874" fmla="*/ 1559286 w 6085020"/>
              <a:gd name="connsiteY31874" fmla="*/ 1696558 h 4885973"/>
              <a:gd name="connsiteX31875" fmla="*/ 3144054 w 6085020"/>
              <a:gd name="connsiteY31875" fmla="*/ 1696368 h 4885973"/>
              <a:gd name="connsiteX31876" fmla="*/ 3123137 w 6085020"/>
              <a:gd name="connsiteY31876" fmla="*/ 1701679 h 4885973"/>
              <a:gd name="connsiteX31877" fmla="*/ 3132645 w 6085020"/>
              <a:gd name="connsiteY31877" fmla="*/ 1719318 h 4885973"/>
              <a:gd name="connsiteX31878" fmla="*/ 3131313 w 6085020"/>
              <a:gd name="connsiteY31878" fmla="*/ 1716852 h 4885973"/>
              <a:gd name="connsiteX31879" fmla="*/ 3130363 w 6085020"/>
              <a:gd name="connsiteY31879" fmla="*/ 1711542 h 4885973"/>
              <a:gd name="connsiteX31880" fmla="*/ 3130363 w 6085020"/>
              <a:gd name="connsiteY31880" fmla="*/ 1711352 h 4885973"/>
              <a:gd name="connsiteX31881" fmla="*/ 3134736 w 6085020"/>
              <a:gd name="connsiteY31881" fmla="*/ 1712490 h 4885973"/>
              <a:gd name="connsiteX31882" fmla="*/ 3141772 w 6085020"/>
              <a:gd name="connsiteY31882" fmla="*/ 1708697 h 4885973"/>
              <a:gd name="connsiteX31883" fmla="*/ 3141772 w 6085020"/>
              <a:gd name="connsiteY31883" fmla="*/ 1703576 h 4885973"/>
              <a:gd name="connsiteX31884" fmla="*/ 3145005 w 6085020"/>
              <a:gd name="connsiteY31884" fmla="*/ 1699403 h 4885973"/>
              <a:gd name="connsiteX31885" fmla="*/ 3146336 w 6085020"/>
              <a:gd name="connsiteY31885" fmla="*/ 1699403 h 4885973"/>
              <a:gd name="connsiteX31886" fmla="*/ 3144054 w 6085020"/>
              <a:gd name="connsiteY31886" fmla="*/ 1696368 h 4885973"/>
              <a:gd name="connsiteX31887" fmla="*/ 2736357 w 6085020"/>
              <a:gd name="connsiteY31887" fmla="*/ 1696179 h 4885973"/>
              <a:gd name="connsiteX31888" fmla="*/ 2736809 w 6085020"/>
              <a:gd name="connsiteY31888" fmla="*/ 1696360 h 4885973"/>
              <a:gd name="connsiteX31889" fmla="*/ 2740482 w 6085020"/>
              <a:gd name="connsiteY31889" fmla="*/ 1705736 h 4885973"/>
              <a:gd name="connsiteX31890" fmla="*/ 2741872 w 6085020"/>
              <a:gd name="connsiteY31890" fmla="*/ 1727474 h 4885973"/>
              <a:gd name="connsiteX31891" fmla="*/ 2747434 w 6085020"/>
              <a:gd name="connsiteY31891" fmla="*/ 1700615 h 4885973"/>
              <a:gd name="connsiteX31892" fmla="*/ 2736809 w 6085020"/>
              <a:gd name="connsiteY31892" fmla="*/ 1696360 h 4885973"/>
              <a:gd name="connsiteX31893" fmla="*/ 2736738 w 6085020"/>
              <a:gd name="connsiteY31893" fmla="*/ 1696179 h 4885973"/>
              <a:gd name="connsiteX31894" fmla="*/ 2965877 w 6085020"/>
              <a:gd name="connsiteY31894" fmla="*/ 1695989 h 4885973"/>
              <a:gd name="connsiteX31895" fmla="*/ 2965306 w 6085020"/>
              <a:gd name="connsiteY31895" fmla="*/ 1696937 h 4885973"/>
              <a:gd name="connsiteX31896" fmla="*/ 2966686 w 6085020"/>
              <a:gd name="connsiteY31896" fmla="*/ 1697541 h 4885973"/>
              <a:gd name="connsiteX31897" fmla="*/ 2970821 w 6085020"/>
              <a:gd name="connsiteY31897" fmla="*/ 1705472 h 4885973"/>
              <a:gd name="connsiteX31898" fmla="*/ 2970346 w 6085020"/>
              <a:gd name="connsiteY31898" fmla="*/ 1699142 h 4885973"/>
              <a:gd name="connsiteX31899" fmla="*/ 2966686 w 6085020"/>
              <a:gd name="connsiteY31899" fmla="*/ 1697541 h 4885973"/>
              <a:gd name="connsiteX31900" fmla="*/ 2156379 w 6085020"/>
              <a:gd name="connsiteY31900" fmla="*/ 1695799 h 4885973"/>
              <a:gd name="connsiteX31901" fmla="*/ 2151245 w 6085020"/>
              <a:gd name="connsiteY31901" fmla="*/ 1716663 h 4885973"/>
              <a:gd name="connsiteX31902" fmla="*/ 2171592 w 6085020"/>
              <a:gd name="connsiteY31902" fmla="*/ 1701489 h 4885973"/>
              <a:gd name="connsiteX31903" fmla="*/ 2171972 w 6085020"/>
              <a:gd name="connsiteY31903" fmla="*/ 1701110 h 4885973"/>
              <a:gd name="connsiteX31904" fmla="*/ 2156379 w 6085020"/>
              <a:gd name="connsiteY31904" fmla="*/ 1695799 h 4885973"/>
              <a:gd name="connsiteX31905" fmla="*/ 4386026 w 6085020"/>
              <a:gd name="connsiteY31905" fmla="*/ 1693455 h 4885973"/>
              <a:gd name="connsiteX31906" fmla="*/ 4385398 w 6085020"/>
              <a:gd name="connsiteY31906" fmla="*/ 1694851 h 4885973"/>
              <a:gd name="connsiteX31907" fmla="*/ 4387490 w 6085020"/>
              <a:gd name="connsiteY31907" fmla="*/ 1695799 h 4885973"/>
              <a:gd name="connsiteX31908" fmla="*/ 4389011 w 6085020"/>
              <a:gd name="connsiteY31908" fmla="*/ 1694092 h 4885973"/>
              <a:gd name="connsiteX31909" fmla="*/ 4388441 w 6085020"/>
              <a:gd name="connsiteY31909" fmla="*/ 1693713 h 4885973"/>
              <a:gd name="connsiteX31910" fmla="*/ 4386026 w 6085020"/>
              <a:gd name="connsiteY31910" fmla="*/ 1693455 h 4885973"/>
              <a:gd name="connsiteX31911" fmla="*/ 3419021 w 6085020"/>
              <a:gd name="connsiteY31911" fmla="*/ 1692954 h 4885973"/>
              <a:gd name="connsiteX31912" fmla="*/ 3406851 w 6085020"/>
              <a:gd name="connsiteY31912" fmla="*/ 1703955 h 4885973"/>
              <a:gd name="connsiteX31913" fmla="*/ 3406851 w 6085020"/>
              <a:gd name="connsiteY31913" fmla="*/ 1706990 h 4885973"/>
              <a:gd name="connsiteX31914" fmla="*/ 3409323 w 6085020"/>
              <a:gd name="connsiteY31914" fmla="*/ 1706041 h 4885973"/>
              <a:gd name="connsiteX31915" fmla="*/ 3409323 w 6085020"/>
              <a:gd name="connsiteY31915" fmla="*/ 1712490 h 4885973"/>
              <a:gd name="connsiteX31916" fmla="*/ 3407231 w 6085020"/>
              <a:gd name="connsiteY31916" fmla="*/ 1716473 h 4885973"/>
              <a:gd name="connsiteX31917" fmla="*/ 3407802 w 6085020"/>
              <a:gd name="connsiteY31917" fmla="*/ 1718369 h 4885973"/>
              <a:gd name="connsiteX31918" fmla="*/ 3410844 w 6085020"/>
              <a:gd name="connsiteY31918" fmla="*/ 1718369 h 4885973"/>
              <a:gd name="connsiteX31919" fmla="*/ 3410844 w 6085020"/>
              <a:gd name="connsiteY31919" fmla="*/ 1728801 h 4885973"/>
              <a:gd name="connsiteX31920" fmla="*/ 3412175 w 6085020"/>
              <a:gd name="connsiteY31920" fmla="*/ 1738853 h 4885973"/>
              <a:gd name="connsiteX31921" fmla="*/ 3414647 w 6085020"/>
              <a:gd name="connsiteY31921" fmla="*/ 1740940 h 4885973"/>
              <a:gd name="connsiteX31922" fmla="*/ 3413126 w 6085020"/>
              <a:gd name="connsiteY31922" fmla="*/ 1743595 h 4885973"/>
              <a:gd name="connsiteX31923" fmla="*/ 3418260 w 6085020"/>
              <a:gd name="connsiteY31923" fmla="*/ 1765596 h 4885973"/>
              <a:gd name="connsiteX31924" fmla="*/ 3418260 w 6085020"/>
              <a:gd name="connsiteY31924" fmla="*/ 1768252 h 4885973"/>
              <a:gd name="connsiteX31925" fmla="*/ 3423965 w 6085020"/>
              <a:gd name="connsiteY31925" fmla="*/ 1778873 h 4885973"/>
              <a:gd name="connsiteX31926" fmla="*/ 3420162 w 6085020"/>
              <a:gd name="connsiteY31926" fmla="*/ 1723301 h 4885973"/>
              <a:gd name="connsiteX31927" fmla="*/ 3422824 w 6085020"/>
              <a:gd name="connsiteY31927" fmla="*/ 1730319 h 4885973"/>
              <a:gd name="connsiteX31928" fmla="*/ 3422824 w 6085020"/>
              <a:gd name="connsiteY31928" fmla="*/ 1722542 h 4885973"/>
              <a:gd name="connsiteX31929" fmla="*/ 3422824 w 6085020"/>
              <a:gd name="connsiteY31929" fmla="*/ 1719318 h 4885973"/>
              <a:gd name="connsiteX31930" fmla="*/ 3419021 w 6085020"/>
              <a:gd name="connsiteY31930" fmla="*/ 1692954 h 4885973"/>
              <a:gd name="connsiteX31931" fmla="*/ 675934 w 6085020"/>
              <a:gd name="connsiteY31931" fmla="*/ 1692810 h 4885973"/>
              <a:gd name="connsiteX31932" fmla="*/ 681522 w 6085020"/>
              <a:gd name="connsiteY31932" fmla="*/ 1695610 h 4885973"/>
              <a:gd name="connsiteX31933" fmla="*/ 675934 w 6085020"/>
              <a:gd name="connsiteY31933" fmla="*/ 1692810 h 4885973"/>
              <a:gd name="connsiteX31934" fmla="*/ 861937 w 6085020"/>
              <a:gd name="connsiteY31934" fmla="*/ 1692154 h 4885973"/>
              <a:gd name="connsiteX31935" fmla="*/ 859129 w 6085020"/>
              <a:gd name="connsiteY31935" fmla="*/ 1694661 h 4885973"/>
              <a:gd name="connsiteX31936" fmla="*/ 861937 w 6085020"/>
              <a:gd name="connsiteY31936" fmla="*/ 1692154 h 4885973"/>
              <a:gd name="connsiteX31937" fmla="*/ 592719 w 6085020"/>
              <a:gd name="connsiteY31937" fmla="*/ 1691816 h 4885973"/>
              <a:gd name="connsiteX31938" fmla="*/ 595046 w 6085020"/>
              <a:gd name="connsiteY31938" fmla="*/ 1712140 h 4885973"/>
              <a:gd name="connsiteX31939" fmla="*/ 603109 w 6085020"/>
              <a:gd name="connsiteY31939" fmla="*/ 1711923 h 4885973"/>
              <a:gd name="connsiteX31940" fmla="*/ 603178 w 6085020"/>
              <a:gd name="connsiteY31940" fmla="*/ 1712680 h 4885973"/>
              <a:gd name="connsiteX31941" fmla="*/ 603178 w 6085020"/>
              <a:gd name="connsiteY31941" fmla="*/ 1711921 h 4885973"/>
              <a:gd name="connsiteX31942" fmla="*/ 603109 w 6085020"/>
              <a:gd name="connsiteY31942" fmla="*/ 1711923 h 4885973"/>
              <a:gd name="connsiteX31943" fmla="*/ 601871 w 6085020"/>
              <a:gd name="connsiteY31943" fmla="*/ 1698479 h 4885973"/>
              <a:gd name="connsiteX31944" fmla="*/ 592719 w 6085020"/>
              <a:gd name="connsiteY31944" fmla="*/ 1691816 h 4885973"/>
              <a:gd name="connsiteX31945" fmla="*/ 357305 w 6085020"/>
              <a:gd name="connsiteY31945" fmla="*/ 1691816 h 4885973"/>
              <a:gd name="connsiteX31946" fmla="*/ 357305 w 6085020"/>
              <a:gd name="connsiteY31946" fmla="*/ 1691816 h 4885973"/>
              <a:gd name="connsiteX31947" fmla="*/ 3667556 w 6085020"/>
              <a:gd name="connsiteY31947" fmla="*/ 1689730 h 4885973"/>
              <a:gd name="connsiteX31948" fmla="*/ 3666795 w 6085020"/>
              <a:gd name="connsiteY31948" fmla="*/ 1690678 h 4885973"/>
              <a:gd name="connsiteX31949" fmla="*/ 3677444 w 6085020"/>
              <a:gd name="connsiteY31949" fmla="*/ 1706421 h 4885973"/>
              <a:gd name="connsiteX31950" fmla="*/ 3667556 w 6085020"/>
              <a:gd name="connsiteY31950" fmla="*/ 1689730 h 4885973"/>
              <a:gd name="connsiteX31951" fmla="*/ 3778227 w 6085020"/>
              <a:gd name="connsiteY31951" fmla="*/ 1688213 h 4885973"/>
              <a:gd name="connsiteX31952" fmla="*/ 3772903 w 6085020"/>
              <a:gd name="connsiteY31952" fmla="*/ 1693334 h 4885973"/>
              <a:gd name="connsiteX31953" fmla="*/ 3772903 w 6085020"/>
              <a:gd name="connsiteY31953" fmla="*/ 1703955 h 4885973"/>
              <a:gd name="connsiteX31954" fmla="*/ 3777466 w 6085020"/>
              <a:gd name="connsiteY31954" fmla="*/ 1689730 h 4885973"/>
              <a:gd name="connsiteX31955" fmla="*/ 1537609 w 6085020"/>
              <a:gd name="connsiteY31955" fmla="*/ 1688023 h 4885973"/>
              <a:gd name="connsiteX31956" fmla="*/ 1499577 w 6085020"/>
              <a:gd name="connsiteY31956" fmla="*/ 1695230 h 4885973"/>
              <a:gd name="connsiteX31957" fmla="*/ 1532664 w 6085020"/>
              <a:gd name="connsiteY31957" fmla="*/ 1711352 h 4885973"/>
              <a:gd name="connsiteX31958" fmla="*/ 1532855 w 6085020"/>
              <a:gd name="connsiteY31958" fmla="*/ 1711921 h 4885973"/>
              <a:gd name="connsiteX31959" fmla="*/ 1537609 w 6085020"/>
              <a:gd name="connsiteY31959" fmla="*/ 1688023 h 4885973"/>
              <a:gd name="connsiteX31960" fmla="*/ 159161 w 6085020"/>
              <a:gd name="connsiteY31960" fmla="*/ 1688023 h 4885973"/>
              <a:gd name="connsiteX31961" fmla="*/ 157830 w 6085020"/>
              <a:gd name="connsiteY31961" fmla="*/ 1694472 h 4885973"/>
              <a:gd name="connsiteX31962" fmla="*/ 159161 w 6085020"/>
              <a:gd name="connsiteY31962" fmla="*/ 1688023 h 4885973"/>
              <a:gd name="connsiteX31963" fmla="*/ 4404512 w 6085020"/>
              <a:gd name="connsiteY31963" fmla="*/ 1687193 h 4885973"/>
              <a:gd name="connsiteX31964" fmla="*/ 4414112 w 6085020"/>
              <a:gd name="connsiteY31964" fmla="*/ 1691247 h 4885973"/>
              <a:gd name="connsiteX31965" fmla="*/ 4404512 w 6085020"/>
              <a:gd name="connsiteY31965" fmla="*/ 1687193 h 4885973"/>
              <a:gd name="connsiteX31966" fmla="*/ 4180409 w 6085020"/>
              <a:gd name="connsiteY31966" fmla="*/ 1686885 h 4885973"/>
              <a:gd name="connsiteX31967" fmla="*/ 4180409 w 6085020"/>
              <a:gd name="connsiteY31967" fmla="*/ 1697127 h 4885973"/>
              <a:gd name="connsiteX31968" fmla="*/ 4190867 w 6085020"/>
              <a:gd name="connsiteY31968" fmla="*/ 1697127 h 4885973"/>
              <a:gd name="connsiteX31969" fmla="*/ 4190867 w 6085020"/>
              <a:gd name="connsiteY31969" fmla="*/ 1686885 h 4885973"/>
              <a:gd name="connsiteX31970" fmla="*/ 2915105 w 6085020"/>
              <a:gd name="connsiteY31970" fmla="*/ 1686695 h 4885973"/>
              <a:gd name="connsiteX31971" fmla="*/ 2915105 w 6085020"/>
              <a:gd name="connsiteY31971" fmla="*/ 1686695 h 4885973"/>
              <a:gd name="connsiteX31972" fmla="*/ 2414042 w 6085020"/>
              <a:gd name="connsiteY31972" fmla="*/ 1686506 h 4885973"/>
              <a:gd name="connsiteX31973" fmla="*/ 2414042 w 6085020"/>
              <a:gd name="connsiteY31973" fmla="*/ 1686506 h 4885973"/>
              <a:gd name="connsiteX31974" fmla="*/ 1868672 w 6085020"/>
              <a:gd name="connsiteY31974" fmla="*/ 1685937 h 4885973"/>
              <a:gd name="connsiteX31975" fmla="*/ 1868291 w 6085020"/>
              <a:gd name="connsiteY31975" fmla="*/ 1693713 h 4885973"/>
              <a:gd name="connsiteX31976" fmla="*/ 1868672 w 6085020"/>
              <a:gd name="connsiteY31976" fmla="*/ 1693713 h 4885973"/>
              <a:gd name="connsiteX31977" fmla="*/ 1868672 w 6085020"/>
              <a:gd name="connsiteY31977" fmla="*/ 1685937 h 4885973"/>
              <a:gd name="connsiteX31978" fmla="*/ 1485125 w 6085020"/>
              <a:gd name="connsiteY31978" fmla="*/ 1684988 h 4885973"/>
              <a:gd name="connsiteX31979" fmla="*/ 1375595 w 6085020"/>
              <a:gd name="connsiteY31979" fmla="*/ 1696937 h 4885973"/>
              <a:gd name="connsiteX31980" fmla="*/ 1385103 w 6085020"/>
              <a:gd name="connsiteY31980" fmla="*/ 1715904 h 4885973"/>
              <a:gd name="connsiteX31981" fmla="*/ 1356579 w 6085020"/>
              <a:gd name="connsiteY31981" fmla="*/ 1718180 h 4885973"/>
              <a:gd name="connsiteX31982" fmla="*/ 1344790 w 6085020"/>
              <a:gd name="connsiteY31982" fmla="*/ 1730129 h 4885973"/>
              <a:gd name="connsiteX31983" fmla="*/ 1370841 w 6085020"/>
              <a:gd name="connsiteY31983" fmla="*/ 1737336 h 4885973"/>
              <a:gd name="connsiteX31984" fmla="*/ 1366087 w 6085020"/>
              <a:gd name="connsiteY31984" fmla="*/ 1749285 h 4885973"/>
              <a:gd name="connsiteX31985" fmla="*/ 1297060 w 6085020"/>
              <a:gd name="connsiteY31985" fmla="*/ 1742078 h 4885973"/>
              <a:gd name="connsiteX31986" fmla="*/ 1293827 w 6085020"/>
              <a:gd name="connsiteY31986" fmla="*/ 1753837 h 4885973"/>
              <a:gd name="connsiteX31987" fmla="*/ 1294968 w 6085020"/>
              <a:gd name="connsiteY31987" fmla="*/ 1761424 h 4885973"/>
              <a:gd name="connsiteX31988" fmla="*/ 1369130 w 6085020"/>
              <a:gd name="connsiteY31988" fmla="*/ 1777924 h 4885973"/>
              <a:gd name="connsiteX31989" fmla="*/ 1385673 w 6085020"/>
              <a:gd name="connsiteY31989" fmla="*/ 1732784 h 4885973"/>
              <a:gd name="connsiteX31990" fmla="*/ 1475617 w 6085020"/>
              <a:gd name="connsiteY31990" fmla="*/ 1708886 h 4885973"/>
              <a:gd name="connsiteX31991" fmla="*/ 1473145 w 6085020"/>
              <a:gd name="connsiteY31991" fmla="*/ 1694661 h 4885973"/>
              <a:gd name="connsiteX31992" fmla="*/ 1485125 w 6085020"/>
              <a:gd name="connsiteY31992" fmla="*/ 1684988 h 4885973"/>
              <a:gd name="connsiteX31993" fmla="*/ 2787819 w 6085020"/>
              <a:gd name="connsiteY31993" fmla="*/ 1684681 h 4885973"/>
              <a:gd name="connsiteX31994" fmla="*/ 2789031 w 6085020"/>
              <a:gd name="connsiteY31994" fmla="*/ 1697127 h 4885973"/>
              <a:gd name="connsiteX31995" fmla="*/ 2787819 w 6085020"/>
              <a:gd name="connsiteY31995" fmla="*/ 1684681 h 4885973"/>
              <a:gd name="connsiteX31996" fmla="*/ 3733160 w 6085020"/>
              <a:gd name="connsiteY31996" fmla="*/ 1684419 h 4885973"/>
              <a:gd name="connsiteX31997" fmla="*/ 3732987 w 6085020"/>
              <a:gd name="connsiteY31997" fmla="*/ 1684799 h 4885973"/>
              <a:gd name="connsiteX31998" fmla="*/ 3732209 w 6085020"/>
              <a:gd name="connsiteY31998" fmla="*/ 1684799 h 4885973"/>
              <a:gd name="connsiteX31999" fmla="*/ 3732209 w 6085020"/>
              <a:gd name="connsiteY31999" fmla="*/ 1686506 h 4885973"/>
              <a:gd name="connsiteX32000" fmla="*/ 3732987 w 6085020"/>
              <a:gd name="connsiteY32000" fmla="*/ 1684799 h 4885973"/>
              <a:gd name="connsiteX32001" fmla="*/ 3733540 w 6085020"/>
              <a:gd name="connsiteY32001" fmla="*/ 1684799 h 4885973"/>
              <a:gd name="connsiteX32002" fmla="*/ 4474772 w 6085020"/>
              <a:gd name="connsiteY32002" fmla="*/ 1683850 h 4885973"/>
              <a:gd name="connsiteX32003" fmla="*/ 4469257 w 6085020"/>
              <a:gd name="connsiteY32003" fmla="*/ 1687075 h 4885973"/>
              <a:gd name="connsiteX32004" fmla="*/ 4463933 w 6085020"/>
              <a:gd name="connsiteY32004" fmla="*/ 1690109 h 4885973"/>
              <a:gd name="connsiteX32005" fmla="*/ 4472490 w 6085020"/>
              <a:gd name="connsiteY32005" fmla="*/ 1691816 h 4885973"/>
              <a:gd name="connsiteX32006" fmla="*/ 4481571 w 6085020"/>
              <a:gd name="connsiteY32006" fmla="*/ 1691468 h 4885973"/>
              <a:gd name="connsiteX32007" fmla="*/ 4481808 w 6085020"/>
              <a:gd name="connsiteY32007" fmla="*/ 1691816 h 4885973"/>
              <a:gd name="connsiteX32008" fmla="*/ 4482378 w 6085020"/>
              <a:gd name="connsiteY32008" fmla="*/ 1691437 h 4885973"/>
              <a:gd name="connsiteX32009" fmla="*/ 4481571 w 6085020"/>
              <a:gd name="connsiteY32009" fmla="*/ 1691468 h 4885973"/>
              <a:gd name="connsiteX32010" fmla="*/ 4478575 w 6085020"/>
              <a:gd name="connsiteY32010" fmla="*/ 1687075 h 4885973"/>
              <a:gd name="connsiteX32011" fmla="*/ 3741527 w 6085020"/>
              <a:gd name="connsiteY32011" fmla="*/ 1683471 h 4885973"/>
              <a:gd name="connsiteX32012" fmla="*/ 3741527 w 6085020"/>
              <a:gd name="connsiteY32012" fmla="*/ 1693903 h 4885973"/>
              <a:gd name="connsiteX32013" fmla="*/ 3752176 w 6085020"/>
              <a:gd name="connsiteY32013" fmla="*/ 1693903 h 4885973"/>
              <a:gd name="connsiteX32014" fmla="*/ 3752176 w 6085020"/>
              <a:gd name="connsiteY32014" fmla="*/ 1683471 h 4885973"/>
              <a:gd name="connsiteX32015" fmla="*/ 2176164 w 6085020"/>
              <a:gd name="connsiteY32015" fmla="*/ 1682947 h 4885973"/>
              <a:gd name="connsiteX32016" fmla="*/ 2181860 w 6085020"/>
              <a:gd name="connsiteY32016" fmla="*/ 1685747 h 4885973"/>
              <a:gd name="connsiteX32017" fmla="*/ 2176164 w 6085020"/>
              <a:gd name="connsiteY32017" fmla="*/ 1682947 h 4885973"/>
              <a:gd name="connsiteX32018" fmla="*/ 3737534 w 6085020"/>
              <a:gd name="connsiteY32018" fmla="*/ 1682902 h 4885973"/>
              <a:gd name="connsiteX32019" fmla="*/ 3737534 w 6085020"/>
              <a:gd name="connsiteY32019" fmla="*/ 1689161 h 4885973"/>
              <a:gd name="connsiteX32020" fmla="*/ 3738865 w 6085020"/>
              <a:gd name="connsiteY32020" fmla="*/ 1689161 h 4885973"/>
              <a:gd name="connsiteX32021" fmla="*/ 3740196 w 6085020"/>
              <a:gd name="connsiteY32021" fmla="*/ 1689161 h 4885973"/>
              <a:gd name="connsiteX32022" fmla="*/ 3738294 w 6085020"/>
              <a:gd name="connsiteY32022" fmla="*/ 1683661 h 4885973"/>
              <a:gd name="connsiteX32023" fmla="*/ 3623059 w 6085020"/>
              <a:gd name="connsiteY32023" fmla="*/ 1682333 h 4885973"/>
              <a:gd name="connsiteX32024" fmla="*/ 3627623 w 6085020"/>
              <a:gd name="connsiteY32024" fmla="*/ 1685937 h 4885973"/>
              <a:gd name="connsiteX32025" fmla="*/ 3627623 w 6085020"/>
              <a:gd name="connsiteY32025" fmla="*/ 1688023 h 4885973"/>
              <a:gd name="connsiteX32026" fmla="*/ 3623059 w 6085020"/>
              <a:gd name="connsiteY32026" fmla="*/ 1688023 h 4885973"/>
              <a:gd name="connsiteX32027" fmla="*/ 3623059 w 6085020"/>
              <a:gd name="connsiteY32027" fmla="*/ 1685178 h 4885973"/>
              <a:gd name="connsiteX32028" fmla="*/ 2549704 w 6085020"/>
              <a:gd name="connsiteY32028" fmla="*/ 1681601 h 4885973"/>
              <a:gd name="connsiteX32029" fmla="*/ 2529087 w 6085020"/>
              <a:gd name="connsiteY32029" fmla="*/ 1696937 h 4885973"/>
              <a:gd name="connsiteX32030" fmla="*/ 2533840 w 6085020"/>
              <a:gd name="connsiteY32030" fmla="*/ 1777924 h 4885973"/>
              <a:gd name="connsiteX32031" fmla="*/ 2545820 w 6085020"/>
              <a:gd name="connsiteY32031" fmla="*/ 1713628 h 4885973"/>
              <a:gd name="connsiteX32032" fmla="*/ 2552856 w 6085020"/>
              <a:gd name="connsiteY32032" fmla="*/ 1727853 h 4885973"/>
              <a:gd name="connsiteX32033" fmla="*/ 2557800 w 6085020"/>
              <a:gd name="connsiteY32033" fmla="*/ 1684988 h 4885973"/>
              <a:gd name="connsiteX32034" fmla="*/ 2549704 w 6085020"/>
              <a:gd name="connsiteY32034" fmla="*/ 1681601 h 4885973"/>
              <a:gd name="connsiteX32035" fmla="*/ 2861861 w 6085020"/>
              <a:gd name="connsiteY32035" fmla="*/ 1680626 h 4885973"/>
              <a:gd name="connsiteX32036" fmla="*/ 2860698 w 6085020"/>
              <a:gd name="connsiteY32036" fmla="*/ 1683184 h 4885973"/>
              <a:gd name="connsiteX32037" fmla="*/ 2835619 w 6085020"/>
              <a:gd name="connsiteY32037" fmla="*/ 1706990 h 4885973"/>
              <a:gd name="connsiteX32038" fmla="*/ 2853653 w 6085020"/>
              <a:gd name="connsiteY32038" fmla="*/ 1698670 h 4885973"/>
              <a:gd name="connsiteX32039" fmla="*/ 2860698 w 6085020"/>
              <a:gd name="connsiteY32039" fmla="*/ 1683184 h 4885973"/>
              <a:gd name="connsiteX32040" fmla="*/ 2863192 w 6085020"/>
              <a:gd name="connsiteY32040" fmla="*/ 1680816 h 4885973"/>
              <a:gd name="connsiteX32041" fmla="*/ 775650 w 6085020"/>
              <a:gd name="connsiteY32041" fmla="*/ 1680626 h 4885973"/>
              <a:gd name="connsiteX32042" fmla="*/ 775648 w 6085020"/>
              <a:gd name="connsiteY32042" fmla="*/ 1680816 h 4885973"/>
              <a:gd name="connsiteX32043" fmla="*/ 765857 w 6085020"/>
              <a:gd name="connsiteY32043" fmla="*/ 1681456 h 4885973"/>
              <a:gd name="connsiteX32044" fmla="*/ 760057 w 6085020"/>
              <a:gd name="connsiteY32044" fmla="*/ 1685937 h 4885973"/>
              <a:gd name="connsiteX32045" fmla="*/ 775567 w 6085020"/>
              <a:gd name="connsiteY32045" fmla="*/ 1689164 h 4885973"/>
              <a:gd name="connsiteX32046" fmla="*/ 775648 w 6085020"/>
              <a:gd name="connsiteY32046" fmla="*/ 1680816 h 4885973"/>
              <a:gd name="connsiteX32047" fmla="*/ 775650 w 6085020"/>
              <a:gd name="connsiteY32047" fmla="*/ 1680816 h 4885973"/>
              <a:gd name="connsiteX32048" fmla="*/ 342282 w 6085020"/>
              <a:gd name="connsiteY32048" fmla="*/ 1680626 h 4885973"/>
              <a:gd name="connsiteX32049" fmla="*/ 342282 w 6085020"/>
              <a:gd name="connsiteY32049" fmla="*/ 1680626 h 4885973"/>
              <a:gd name="connsiteX32050" fmla="*/ 2967018 w 6085020"/>
              <a:gd name="connsiteY32050" fmla="*/ 1679678 h 4885973"/>
              <a:gd name="connsiteX32051" fmla="*/ 2967018 w 6085020"/>
              <a:gd name="connsiteY32051" fmla="*/ 1679678 h 4885973"/>
              <a:gd name="connsiteX32052" fmla="*/ 3689044 w 6085020"/>
              <a:gd name="connsiteY32052" fmla="*/ 1678540 h 4885973"/>
              <a:gd name="connsiteX32053" fmla="*/ 3687522 w 6085020"/>
              <a:gd name="connsiteY32053" fmla="*/ 1679867 h 4885973"/>
              <a:gd name="connsiteX32054" fmla="*/ 3687522 w 6085020"/>
              <a:gd name="connsiteY32054" fmla="*/ 1681764 h 4885973"/>
              <a:gd name="connsiteX32055" fmla="*/ 3687522 w 6085020"/>
              <a:gd name="connsiteY32055" fmla="*/ 1682902 h 4885973"/>
              <a:gd name="connsiteX32056" fmla="*/ 3691135 w 6085020"/>
              <a:gd name="connsiteY32056" fmla="*/ 1681574 h 4885973"/>
              <a:gd name="connsiteX32057" fmla="*/ 4066505 w 6085020"/>
              <a:gd name="connsiteY32057" fmla="*/ 1678350 h 4885973"/>
              <a:gd name="connsiteX32058" fmla="*/ 4066505 w 6085020"/>
              <a:gd name="connsiteY32058" fmla="*/ 1679298 h 4885973"/>
              <a:gd name="connsiteX32059" fmla="*/ 4071259 w 6085020"/>
              <a:gd name="connsiteY32059" fmla="*/ 1687644 h 4885973"/>
              <a:gd name="connsiteX32060" fmla="*/ 4066505 w 6085020"/>
              <a:gd name="connsiteY32060" fmla="*/ 1678350 h 4885973"/>
              <a:gd name="connsiteX32061" fmla="*/ 2452216 w 6085020"/>
              <a:gd name="connsiteY32061" fmla="*/ 1677710 h 4885973"/>
              <a:gd name="connsiteX32062" fmla="*/ 2454355 w 6085020"/>
              <a:gd name="connsiteY32062" fmla="*/ 1706800 h 4885973"/>
              <a:gd name="connsiteX32063" fmla="*/ 2452216 w 6085020"/>
              <a:gd name="connsiteY32063" fmla="*/ 1677710 h 4885973"/>
              <a:gd name="connsiteX32064" fmla="*/ 3612410 w 6085020"/>
              <a:gd name="connsiteY32064" fmla="*/ 1677022 h 4885973"/>
              <a:gd name="connsiteX32065" fmla="*/ 3616784 w 6085020"/>
              <a:gd name="connsiteY32065" fmla="*/ 1677402 h 4885973"/>
              <a:gd name="connsiteX32066" fmla="*/ 3616403 w 6085020"/>
              <a:gd name="connsiteY32066" fmla="*/ 1681764 h 4885973"/>
              <a:gd name="connsiteX32067" fmla="*/ 3612030 w 6085020"/>
              <a:gd name="connsiteY32067" fmla="*/ 1681764 h 4885973"/>
              <a:gd name="connsiteX32068" fmla="*/ 3612030 w 6085020"/>
              <a:gd name="connsiteY32068" fmla="*/ 1677591 h 4885973"/>
              <a:gd name="connsiteX32069" fmla="*/ 645202 w 6085020"/>
              <a:gd name="connsiteY32069" fmla="*/ 1676074 h 4885973"/>
              <a:gd name="connsiteX32070" fmla="*/ 645202 w 6085020"/>
              <a:gd name="connsiteY32070" fmla="*/ 1691816 h 4885973"/>
              <a:gd name="connsiteX32071" fmla="*/ 655661 w 6085020"/>
              <a:gd name="connsiteY32071" fmla="*/ 1676074 h 4885973"/>
              <a:gd name="connsiteX32072" fmla="*/ 2122534 w 6085020"/>
              <a:gd name="connsiteY32072" fmla="*/ 1676050 h 4885973"/>
              <a:gd name="connsiteX32073" fmla="*/ 2119298 w 6085020"/>
              <a:gd name="connsiteY32073" fmla="*/ 1680626 h 4885973"/>
              <a:gd name="connsiteX32074" fmla="*/ 2118918 w 6085020"/>
              <a:gd name="connsiteY32074" fmla="*/ 1681195 h 4885973"/>
              <a:gd name="connsiteX32075" fmla="*/ 2129567 w 6085020"/>
              <a:gd name="connsiteY32075" fmla="*/ 1696748 h 4885973"/>
              <a:gd name="connsiteX32076" fmla="*/ 2122534 w 6085020"/>
              <a:gd name="connsiteY32076" fmla="*/ 1676050 h 4885973"/>
              <a:gd name="connsiteX32077" fmla="*/ 1559286 w 6085020"/>
              <a:gd name="connsiteY32077" fmla="*/ 1675695 h 4885973"/>
              <a:gd name="connsiteX32078" fmla="*/ 1559286 w 6085020"/>
              <a:gd name="connsiteY32078" fmla="*/ 1675695 h 4885973"/>
              <a:gd name="connsiteX32079" fmla="*/ 545560 w 6085020"/>
              <a:gd name="connsiteY32079" fmla="*/ 1674936 h 4885973"/>
              <a:gd name="connsiteX32080" fmla="*/ 543849 w 6085020"/>
              <a:gd name="connsiteY32080" fmla="*/ 1689208 h 4885973"/>
              <a:gd name="connsiteX32081" fmla="*/ 540547 w 6085020"/>
              <a:gd name="connsiteY32081" fmla="*/ 1701055 h 4885973"/>
              <a:gd name="connsiteX32082" fmla="*/ 540426 w 6085020"/>
              <a:gd name="connsiteY32082" fmla="*/ 1701110 h 4885973"/>
              <a:gd name="connsiteX32083" fmla="*/ 540426 w 6085020"/>
              <a:gd name="connsiteY32083" fmla="*/ 1701489 h 4885973"/>
              <a:gd name="connsiteX32084" fmla="*/ 540547 w 6085020"/>
              <a:gd name="connsiteY32084" fmla="*/ 1701055 h 4885973"/>
              <a:gd name="connsiteX32085" fmla="*/ 549438 w 6085020"/>
              <a:gd name="connsiteY32085" fmla="*/ 1696994 h 4885973"/>
              <a:gd name="connsiteX32086" fmla="*/ 545560 w 6085020"/>
              <a:gd name="connsiteY32086" fmla="*/ 1674936 h 4885973"/>
              <a:gd name="connsiteX32087" fmla="*/ 194911 w 6085020"/>
              <a:gd name="connsiteY32087" fmla="*/ 1674936 h 4885973"/>
              <a:gd name="connsiteX32088" fmla="*/ 181790 w 6085020"/>
              <a:gd name="connsiteY32088" fmla="*/ 1688023 h 4885973"/>
              <a:gd name="connsiteX32089" fmla="*/ 194911 w 6085020"/>
              <a:gd name="connsiteY32089" fmla="*/ 1701110 h 4885973"/>
              <a:gd name="connsiteX32090" fmla="*/ 208032 w 6085020"/>
              <a:gd name="connsiteY32090" fmla="*/ 1688023 h 4885973"/>
              <a:gd name="connsiteX32091" fmla="*/ 194911 w 6085020"/>
              <a:gd name="connsiteY32091" fmla="*/ 1674936 h 4885973"/>
              <a:gd name="connsiteX32092" fmla="*/ 3578182 w 6085020"/>
              <a:gd name="connsiteY32092" fmla="*/ 1671902 h 4885973"/>
              <a:gd name="connsiteX32093" fmla="*/ 3576828 w 6085020"/>
              <a:gd name="connsiteY32093" fmla="*/ 1675955 h 4885973"/>
              <a:gd name="connsiteX32094" fmla="*/ 3574379 w 6085020"/>
              <a:gd name="connsiteY32094" fmla="*/ 1679109 h 4885973"/>
              <a:gd name="connsiteX32095" fmla="*/ 3574914 w 6085020"/>
              <a:gd name="connsiteY32095" fmla="*/ 1679332 h 4885973"/>
              <a:gd name="connsiteX32096" fmla="*/ 3572287 w 6085020"/>
              <a:gd name="connsiteY32096" fmla="*/ 1683661 h 4885973"/>
              <a:gd name="connsiteX32097" fmla="*/ 3569435 w 6085020"/>
              <a:gd name="connsiteY32097" fmla="*/ 1685937 h 4885973"/>
              <a:gd name="connsiteX32098" fmla="*/ 3568294 w 6085020"/>
              <a:gd name="connsiteY32098" fmla="*/ 1684799 h 4885973"/>
              <a:gd name="connsiteX32099" fmla="*/ 3568294 w 6085020"/>
              <a:gd name="connsiteY32099" fmla="*/ 1690109 h 4885973"/>
              <a:gd name="connsiteX32100" fmla="*/ 3576661 w 6085020"/>
              <a:gd name="connsiteY32100" fmla="*/ 1695230 h 4885973"/>
              <a:gd name="connsiteX32101" fmla="*/ 3582365 w 6085020"/>
              <a:gd name="connsiteY32101" fmla="*/ 1695230 h 4885973"/>
              <a:gd name="connsiteX32102" fmla="*/ 3585788 w 6085020"/>
              <a:gd name="connsiteY32102" fmla="*/ 1696368 h 4885973"/>
              <a:gd name="connsiteX32103" fmla="*/ 3582175 w 6085020"/>
              <a:gd name="connsiteY32103" fmla="*/ 1699403 h 4885973"/>
              <a:gd name="connsiteX32104" fmla="*/ 3586169 w 6085020"/>
              <a:gd name="connsiteY32104" fmla="*/ 1700920 h 4885973"/>
              <a:gd name="connsiteX32105" fmla="*/ 3589782 w 6085020"/>
              <a:gd name="connsiteY32105" fmla="*/ 1708886 h 4885973"/>
              <a:gd name="connsiteX32106" fmla="*/ 3591113 w 6085020"/>
              <a:gd name="connsiteY32106" fmla="*/ 1711921 h 4885973"/>
              <a:gd name="connsiteX32107" fmla="*/ 3592063 w 6085020"/>
              <a:gd name="connsiteY32107" fmla="*/ 1709076 h 4885973"/>
              <a:gd name="connsiteX32108" fmla="*/ 3593965 w 6085020"/>
              <a:gd name="connsiteY32108" fmla="*/ 1709076 h 4885973"/>
              <a:gd name="connsiteX32109" fmla="*/ 3594193 w 6085020"/>
              <a:gd name="connsiteY32109" fmla="*/ 1710940 h 4885973"/>
              <a:gd name="connsiteX32110" fmla="*/ 3593965 w 6085020"/>
              <a:gd name="connsiteY32110" fmla="*/ 1711162 h 4885973"/>
              <a:gd name="connsiteX32111" fmla="*/ 3592634 w 6085020"/>
              <a:gd name="connsiteY32111" fmla="*/ 1711162 h 4885973"/>
              <a:gd name="connsiteX32112" fmla="*/ 3593965 w 6085020"/>
              <a:gd name="connsiteY32112" fmla="*/ 1714197 h 4885973"/>
              <a:gd name="connsiteX32113" fmla="*/ 3586359 w 6085020"/>
              <a:gd name="connsiteY32113" fmla="*/ 1709455 h 4885973"/>
              <a:gd name="connsiteX32114" fmla="*/ 3581225 w 6085020"/>
              <a:gd name="connsiteY32114" fmla="*/ 1713628 h 4885973"/>
              <a:gd name="connsiteX32115" fmla="*/ 3581225 w 6085020"/>
              <a:gd name="connsiteY32115" fmla="*/ 1707938 h 4885973"/>
              <a:gd name="connsiteX32116" fmla="*/ 3581225 w 6085020"/>
              <a:gd name="connsiteY32116" fmla="*/ 1706421 h 4885973"/>
              <a:gd name="connsiteX32117" fmla="*/ 3574759 w 6085020"/>
              <a:gd name="connsiteY32117" fmla="*/ 1702438 h 4885973"/>
              <a:gd name="connsiteX32118" fmla="*/ 3566392 w 6085020"/>
              <a:gd name="connsiteY32118" fmla="*/ 1705093 h 4885973"/>
              <a:gd name="connsiteX32119" fmla="*/ 3560498 w 6085020"/>
              <a:gd name="connsiteY32119" fmla="*/ 1706990 h 4885973"/>
              <a:gd name="connsiteX32120" fmla="*/ 3560498 w 6085020"/>
              <a:gd name="connsiteY32120" fmla="*/ 1702248 h 4885973"/>
              <a:gd name="connsiteX32121" fmla="*/ 3560498 w 6085020"/>
              <a:gd name="connsiteY32121" fmla="*/ 1696558 h 4885973"/>
              <a:gd name="connsiteX32122" fmla="*/ 3555173 w 6085020"/>
              <a:gd name="connsiteY32122" fmla="*/ 1677591 h 4885973"/>
              <a:gd name="connsiteX32123" fmla="*/ 3560688 w 6085020"/>
              <a:gd name="connsiteY32123" fmla="*/ 1677591 h 4885973"/>
              <a:gd name="connsiteX32124" fmla="*/ 3568104 w 6085020"/>
              <a:gd name="connsiteY32124" fmla="*/ 1677591 h 4885973"/>
              <a:gd name="connsiteX32125" fmla="*/ 3568104 w 6085020"/>
              <a:gd name="connsiteY32125" fmla="*/ 1680247 h 4885973"/>
              <a:gd name="connsiteX32126" fmla="*/ 2108650 w 6085020"/>
              <a:gd name="connsiteY32126" fmla="*/ 1670763 h 4885973"/>
              <a:gd name="connsiteX32127" fmla="*/ 2108650 w 6085020"/>
              <a:gd name="connsiteY32127" fmla="*/ 1670763 h 4885973"/>
              <a:gd name="connsiteX32128" fmla="*/ 1508705 w 6085020"/>
              <a:gd name="connsiteY32128" fmla="*/ 1670763 h 4885973"/>
              <a:gd name="connsiteX32129" fmla="*/ 1508705 w 6085020"/>
              <a:gd name="connsiteY32129" fmla="*/ 1670763 h 4885973"/>
              <a:gd name="connsiteX32130" fmla="*/ 1125158 w 6085020"/>
              <a:gd name="connsiteY32130" fmla="*/ 1670574 h 4885973"/>
              <a:gd name="connsiteX32131" fmla="*/ 1125158 w 6085020"/>
              <a:gd name="connsiteY32131" fmla="*/ 1670574 h 4885973"/>
              <a:gd name="connsiteX32132" fmla="*/ 430135 w 6085020"/>
              <a:gd name="connsiteY32132" fmla="*/ 1670194 h 4885973"/>
              <a:gd name="connsiteX32133" fmla="*/ 430135 w 6085020"/>
              <a:gd name="connsiteY32133" fmla="*/ 1670194 h 4885973"/>
              <a:gd name="connsiteX32134" fmla="*/ 2663147 w 6085020"/>
              <a:gd name="connsiteY32134" fmla="*/ 1670005 h 4885973"/>
              <a:gd name="connsiteX32135" fmla="*/ 2663147 w 6085020"/>
              <a:gd name="connsiteY32135" fmla="*/ 1670005 h 4885973"/>
              <a:gd name="connsiteX32136" fmla="*/ 2600395 w 6085020"/>
              <a:gd name="connsiteY32136" fmla="*/ 1669815 h 4885973"/>
              <a:gd name="connsiteX32137" fmla="*/ 2584802 w 6085020"/>
              <a:gd name="connsiteY32137" fmla="*/ 1696179 h 4885973"/>
              <a:gd name="connsiteX32138" fmla="*/ 2584802 w 6085020"/>
              <a:gd name="connsiteY32138" fmla="*/ 1695799 h 4885973"/>
              <a:gd name="connsiteX32139" fmla="*/ 2600395 w 6085020"/>
              <a:gd name="connsiteY32139" fmla="*/ 1669815 h 4885973"/>
              <a:gd name="connsiteX32140" fmla="*/ 450672 w 6085020"/>
              <a:gd name="connsiteY32140" fmla="*/ 1669625 h 4885973"/>
              <a:gd name="connsiteX32141" fmla="*/ 450672 w 6085020"/>
              <a:gd name="connsiteY32141" fmla="*/ 1669625 h 4885973"/>
              <a:gd name="connsiteX32142" fmla="*/ 3001130 w 6085020"/>
              <a:gd name="connsiteY32142" fmla="*/ 1669226 h 4885973"/>
              <a:gd name="connsiteX32143" fmla="*/ 3004098 w 6085020"/>
              <a:gd name="connsiteY32143" fmla="*/ 1690109 h 4885973"/>
              <a:gd name="connsiteX32144" fmla="*/ 3008282 w 6085020"/>
              <a:gd name="connsiteY32144" fmla="*/ 1670194 h 4885973"/>
              <a:gd name="connsiteX32145" fmla="*/ 3009423 w 6085020"/>
              <a:gd name="connsiteY32145" fmla="*/ 1669246 h 4885973"/>
              <a:gd name="connsiteX32146" fmla="*/ 3001130 w 6085020"/>
              <a:gd name="connsiteY32146" fmla="*/ 1669226 h 4885973"/>
              <a:gd name="connsiteX32147" fmla="*/ 4103395 w 6085020"/>
              <a:gd name="connsiteY32147" fmla="*/ 1669056 h 4885973"/>
              <a:gd name="connsiteX32148" fmla="*/ 4103395 w 6085020"/>
              <a:gd name="connsiteY32148" fmla="*/ 1669056 h 4885973"/>
              <a:gd name="connsiteX32149" fmla="*/ 3766628 w 6085020"/>
              <a:gd name="connsiteY32149" fmla="*/ 1668867 h 4885973"/>
              <a:gd name="connsiteX32150" fmla="*/ 3765275 w 6085020"/>
              <a:gd name="connsiteY32150" fmla="*/ 1671901 h 4885973"/>
              <a:gd name="connsiteX32151" fmla="*/ 3765106 w 6085020"/>
              <a:gd name="connsiteY32151" fmla="*/ 1672091 h 4885973"/>
              <a:gd name="connsiteX32152" fmla="*/ 3765106 w 6085020"/>
              <a:gd name="connsiteY32152" fmla="*/ 1672281 h 4885973"/>
              <a:gd name="connsiteX32153" fmla="*/ 3765275 w 6085020"/>
              <a:gd name="connsiteY32153" fmla="*/ 1671901 h 4885973"/>
              <a:gd name="connsiteX32154" fmla="*/ 3766628 w 6085020"/>
              <a:gd name="connsiteY32154" fmla="*/ 1670384 h 4885973"/>
              <a:gd name="connsiteX32155" fmla="*/ 4287467 w 6085020"/>
              <a:gd name="connsiteY32155" fmla="*/ 1668108 h 4885973"/>
              <a:gd name="connsiteX32156" fmla="*/ 4287467 w 6085020"/>
              <a:gd name="connsiteY32156" fmla="*/ 1677591 h 4885973"/>
              <a:gd name="connsiteX32157" fmla="*/ 4280622 w 6085020"/>
              <a:gd name="connsiteY32157" fmla="*/ 1677591 h 4885973"/>
              <a:gd name="connsiteX32158" fmla="*/ 4284235 w 6085020"/>
              <a:gd name="connsiteY32158" fmla="*/ 1681385 h 4885973"/>
              <a:gd name="connsiteX32159" fmla="*/ 4285186 w 6085020"/>
              <a:gd name="connsiteY32159" fmla="*/ 1681385 h 4885973"/>
              <a:gd name="connsiteX32160" fmla="*/ 4282523 w 6085020"/>
              <a:gd name="connsiteY32160" fmla="*/ 1685937 h 4885973"/>
              <a:gd name="connsiteX32161" fmla="*/ 4281382 w 6085020"/>
              <a:gd name="connsiteY32161" fmla="*/ 1682523 h 4885973"/>
              <a:gd name="connsiteX32162" fmla="*/ 4280051 w 6085020"/>
              <a:gd name="connsiteY32162" fmla="*/ 1685368 h 4885973"/>
              <a:gd name="connsiteX32163" fmla="*/ 4279671 w 6085020"/>
              <a:gd name="connsiteY32163" fmla="*/ 1688971 h 4885973"/>
              <a:gd name="connsiteX32164" fmla="*/ 4282333 w 6085020"/>
              <a:gd name="connsiteY32164" fmla="*/ 1690299 h 4885973"/>
              <a:gd name="connsiteX32165" fmla="*/ 4282333 w 6085020"/>
              <a:gd name="connsiteY32165" fmla="*/ 1694092 h 4885973"/>
              <a:gd name="connsiteX32166" fmla="*/ 4297926 w 6085020"/>
              <a:gd name="connsiteY32166" fmla="*/ 1704524 h 4885973"/>
              <a:gd name="connsiteX32167" fmla="*/ 4287467 w 6085020"/>
              <a:gd name="connsiteY32167" fmla="*/ 1668108 h 4885973"/>
              <a:gd name="connsiteX32168" fmla="*/ 4282143 w 6085020"/>
              <a:gd name="connsiteY32168" fmla="*/ 1667919 h 4885973"/>
              <a:gd name="connsiteX32169" fmla="*/ 4280432 w 6085020"/>
              <a:gd name="connsiteY32169" fmla="*/ 1669815 h 4885973"/>
              <a:gd name="connsiteX32170" fmla="*/ 4282333 w 6085020"/>
              <a:gd name="connsiteY32170" fmla="*/ 1671522 h 4885973"/>
              <a:gd name="connsiteX32171" fmla="*/ 4281192 w 6085020"/>
              <a:gd name="connsiteY32171" fmla="*/ 1670005 h 4885973"/>
              <a:gd name="connsiteX32172" fmla="*/ 4283284 w 6085020"/>
              <a:gd name="connsiteY32172" fmla="*/ 1671143 h 4885973"/>
              <a:gd name="connsiteX32173" fmla="*/ 4284235 w 6085020"/>
              <a:gd name="connsiteY32173" fmla="*/ 1669056 h 4885973"/>
              <a:gd name="connsiteX32174" fmla="*/ 4282143 w 6085020"/>
              <a:gd name="connsiteY32174" fmla="*/ 1667919 h 4885973"/>
              <a:gd name="connsiteX32175" fmla="*/ 750930 w 6085020"/>
              <a:gd name="connsiteY32175" fmla="*/ 1666401 h 4885973"/>
              <a:gd name="connsiteX32176" fmla="*/ 750930 w 6085020"/>
              <a:gd name="connsiteY32176" fmla="*/ 1666401 h 4885973"/>
              <a:gd name="connsiteX32177" fmla="*/ 3539390 w 6085020"/>
              <a:gd name="connsiteY32177" fmla="*/ 1666022 h 4885973"/>
              <a:gd name="connsiteX32178" fmla="*/ 3546236 w 6085020"/>
              <a:gd name="connsiteY32178" fmla="*/ 1666022 h 4885973"/>
              <a:gd name="connsiteX32179" fmla="*/ 3546236 w 6085020"/>
              <a:gd name="connsiteY32179" fmla="*/ 1673419 h 4885973"/>
              <a:gd name="connsiteX32180" fmla="*/ 3543954 w 6085020"/>
              <a:gd name="connsiteY32180" fmla="*/ 1677212 h 4885973"/>
              <a:gd name="connsiteX32181" fmla="*/ 3541672 w 6085020"/>
              <a:gd name="connsiteY32181" fmla="*/ 1672470 h 4885973"/>
              <a:gd name="connsiteX32182" fmla="*/ 3541672 w 6085020"/>
              <a:gd name="connsiteY32182" fmla="*/ 1676074 h 4885973"/>
              <a:gd name="connsiteX32183" fmla="*/ 3539390 w 6085020"/>
              <a:gd name="connsiteY32183" fmla="*/ 1676074 h 4885973"/>
              <a:gd name="connsiteX32184" fmla="*/ 3539390 w 6085020"/>
              <a:gd name="connsiteY32184" fmla="*/ 1671522 h 4885973"/>
              <a:gd name="connsiteX32185" fmla="*/ 1810293 w 6085020"/>
              <a:gd name="connsiteY32185" fmla="*/ 1665453 h 4885973"/>
              <a:gd name="connsiteX32186" fmla="*/ 1810293 w 6085020"/>
              <a:gd name="connsiteY32186" fmla="*/ 1665453 h 4885973"/>
              <a:gd name="connsiteX32187" fmla="*/ 3367869 w 6085020"/>
              <a:gd name="connsiteY32187" fmla="*/ 1665074 h 4885973"/>
              <a:gd name="connsiteX32188" fmla="*/ 3367869 w 6085020"/>
              <a:gd name="connsiteY32188" fmla="*/ 1670005 h 4885973"/>
              <a:gd name="connsiteX32189" fmla="*/ 3370721 w 6085020"/>
              <a:gd name="connsiteY32189" fmla="*/ 1666211 h 4885973"/>
              <a:gd name="connsiteX32190" fmla="*/ 3369009 w 6085020"/>
              <a:gd name="connsiteY32190" fmla="*/ 1665074 h 4885973"/>
              <a:gd name="connsiteX32191" fmla="*/ 1763325 w 6085020"/>
              <a:gd name="connsiteY32191" fmla="*/ 1664884 h 4885973"/>
              <a:gd name="connsiteX32192" fmla="*/ 1763325 w 6085020"/>
              <a:gd name="connsiteY32192" fmla="*/ 1675315 h 4885973"/>
              <a:gd name="connsiteX32193" fmla="*/ 1773783 w 6085020"/>
              <a:gd name="connsiteY32193" fmla="*/ 1675315 h 4885973"/>
              <a:gd name="connsiteX32194" fmla="*/ 1773783 w 6085020"/>
              <a:gd name="connsiteY32194" fmla="*/ 1664884 h 4885973"/>
              <a:gd name="connsiteX32195" fmla="*/ 3559927 w 6085020"/>
              <a:gd name="connsiteY32195" fmla="*/ 1662987 h 4885973"/>
              <a:gd name="connsiteX32196" fmla="*/ 3562019 w 6085020"/>
              <a:gd name="connsiteY32196" fmla="*/ 1665453 h 4885973"/>
              <a:gd name="connsiteX32197" fmla="*/ 3571527 w 6085020"/>
              <a:gd name="connsiteY32197" fmla="*/ 1669246 h 4885973"/>
              <a:gd name="connsiteX32198" fmla="*/ 3578943 w 6085020"/>
              <a:gd name="connsiteY32198" fmla="*/ 1670194 h 4885973"/>
              <a:gd name="connsiteX32199" fmla="*/ 3576661 w 6085020"/>
              <a:gd name="connsiteY32199" fmla="*/ 1671902 h 4885973"/>
              <a:gd name="connsiteX32200" fmla="*/ 3567914 w 6085020"/>
              <a:gd name="connsiteY32200" fmla="*/ 1673798 h 4885973"/>
              <a:gd name="connsiteX32201" fmla="*/ 3561258 w 6085020"/>
              <a:gd name="connsiteY32201" fmla="*/ 1673798 h 4885973"/>
              <a:gd name="connsiteX32202" fmla="*/ 3561258 w 6085020"/>
              <a:gd name="connsiteY32202" fmla="*/ 1670763 h 4885973"/>
              <a:gd name="connsiteX32203" fmla="*/ 3561258 w 6085020"/>
              <a:gd name="connsiteY32203" fmla="*/ 1667729 h 4885973"/>
              <a:gd name="connsiteX32204" fmla="*/ 3555934 w 6085020"/>
              <a:gd name="connsiteY32204" fmla="*/ 1667729 h 4885973"/>
              <a:gd name="connsiteX32205" fmla="*/ 3552891 w 6085020"/>
              <a:gd name="connsiteY32205" fmla="*/ 1669056 h 4885973"/>
              <a:gd name="connsiteX32206" fmla="*/ 3551750 w 6085020"/>
              <a:gd name="connsiteY32206" fmla="*/ 1665453 h 4885973"/>
              <a:gd name="connsiteX32207" fmla="*/ 3553272 w 6085020"/>
              <a:gd name="connsiteY32207" fmla="*/ 1665453 h 4885973"/>
              <a:gd name="connsiteX32208" fmla="*/ 4515466 w 6085020"/>
              <a:gd name="connsiteY32208" fmla="*/ 1662229 h 4885973"/>
              <a:gd name="connsiteX32209" fmla="*/ 4512613 w 6085020"/>
              <a:gd name="connsiteY32209" fmla="*/ 1667729 h 4885973"/>
              <a:gd name="connsiteX32210" fmla="*/ 4515466 w 6085020"/>
              <a:gd name="connsiteY32210" fmla="*/ 1669056 h 4885973"/>
              <a:gd name="connsiteX32211" fmla="*/ 4518128 w 6085020"/>
              <a:gd name="connsiteY32211" fmla="*/ 1670384 h 4885973"/>
              <a:gd name="connsiteX32212" fmla="*/ 1873705 w 6085020"/>
              <a:gd name="connsiteY32212" fmla="*/ 1662167 h 4885973"/>
              <a:gd name="connsiteX32213" fmla="*/ 1879320 w 6085020"/>
              <a:gd name="connsiteY32213" fmla="*/ 1665074 h 4885973"/>
              <a:gd name="connsiteX32214" fmla="*/ 1873705 w 6085020"/>
              <a:gd name="connsiteY32214" fmla="*/ 1662167 h 4885973"/>
              <a:gd name="connsiteX32215" fmla="*/ 3835655 w 6085020"/>
              <a:gd name="connsiteY32215" fmla="*/ 1662039 h 4885973"/>
              <a:gd name="connsiteX32216" fmla="*/ 3835655 w 6085020"/>
              <a:gd name="connsiteY32216" fmla="*/ 1662039 h 4885973"/>
              <a:gd name="connsiteX32217" fmla="*/ 3536346 w 6085020"/>
              <a:gd name="connsiteY32217" fmla="*/ 1661574 h 4885973"/>
              <a:gd name="connsiteX32218" fmla="*/ 3536419 w 6085020"/>
              <a:gd name="connsiteY32218" fmla="*/ 1661731 h 4885973"/>
              <a:gd name="connsiteX32219" fmla="*/ 3539390 w 6085020"/>
              <a:gd name="connsiteY32219" fmla="*/ 1665832 h 4885973"/>
              <a:gd name="connsiteX32220" fmla="*/ 3539390 w 6085020"/>
              <a:gd name="connsiteY32220" fmla="*/ 1666022 h 4885973"/>
              <a:gd name="connsiteX32221" fmla="*/ 3539200 w 6085020"/>
              <a:gd name="connsiteY32221" fmla="*/ 1666022 h 4885973"/>
              <a:gd name="connsiteX32222" fmla="*/ 3535207 w 6085020"/>
              <a:gd name="connsiteY32222" fmla="*/ 1662418 h 4885973"/>
              <a:gd name="connsiteX32223" fmla="*/ 1423324 w 6085020"/>
              <a:gd name="connsiteY32223" fmla="*/ 1661280 h 4885973"/>
              <a:gd name="connsiteX32224" fmla="*/ 1424235 w 6085020"/>
              <a:gd name="connsiteY32224" fmla="*/ 1662915 h 4885973"/>
              <a:gd name="connsiteX32225" fmla="*/ 1423943 w 6085020"/>
              <a:gd name="connsiteY32225" fmla="*/ 1669270 h 4885973"/>
              <a:gd name="connsiteX32226" fmla="*/ 1429029 w 6085020"/>
              <a:gd name="connsiteY32226" fmla="*/ 1671522 h 4885973"/>
              <a:gd name="connsiteX32227" fmla="*/ 1424235 w 6085020"/>
              <a:gd name="connsiteY32227" fmla="*/ 1662915 h 4885973"/>
              <a:gd name="connsiteX32228" fmla="*/ 1424275 w 6085020"/>
              <a:gd name="connsiteY32228" fmla="*/ 1662039 h 4885973"/>
              <a:gd name="connsiteX32229" fmla="*/ 475464 w 6085020"/>
              <a:gd name="connsiteY32229" fmla="*/ 1660664 h 4885973"/>
              <a:gd name="connsiteX32230" fmla="*/ 477674 w 6085020"/>
              <a:gd name="connsiteY32230" fmla="*/ 1680436 h 4885973"/>
              <a:gd name="connsiteX32231" fmla="*/ 475464 w 6085020"/>
              <a:gd name="connsiteY32231" fmla="*/ 1660664 h 4885973"/>
              <a:gd name="connsiteX32232" fmla="*/ 2047229 w 6085020"/>
              <a:gd name="connsiteY32232" fmla="*/ 1660522 h 4885973"/>
              <a:gd name="connsiteX32233" fmla="*/ 2047229 w 6085020"/>
              <a:gd name="connsiteY32233" fmla="*/ 1660522 h 4885973"/>
              <a:gd name="connsiteX32234" fmla="*/ 231231 w 6085020"/>
              <a:gd name="connsiteY32234" fmla="*/ 1659763 h 4885973"/>
              <a:gd name="connsiteX32235" fmla="*/ 241689 w 6085020"/>
              <a:gd name="connsiteY32235" fmla="*/ 1675315 h 4885973"/>
              <a:gd name="connsiteX32236" fmla="*/ 231991 w 6085020"/>
              <a:gd name="connsiteY32236" fmla="*/ 1659763 h 4885973"/>
              <a:gd name="connsiteX32237" fmla="*/ 788390 w 6085020"/>
              <a:gd name="connsiteY32237" fmla="*/ 1659573 h 4885973"/>
              <a:gd name="connsiteX32238" fmla="*/ 823569 w 6085020"/>
              <a:gd name="connsiteY32238" fmla="*/ 1713628 h 4885973"/>
              <a:gd name="connsiteX32239" fmla="*/ 824140 w 6085020"/>
              <a:gd name="connsiteY32239" fmla="*/ 1714387 h 4885973"/>
              <a:gd name="connsiteX32240" fmla="*/ 788390 w 6085020"/>
              <a:gd name="connsiteY32240" fmla="*/ 1659573 h 4885973"/>
              <a:gd name="connsiteX32241" fmla="*/ 2070999 w 6085020"/>
              <a:gd name="connsiteY32241" fmla="*/ 1657677 h 4885973"/>
              <a:gd name="connsiteX32242" fmla="*/ 2081267 w 6085020"/>
              <a:gd name="connsiteY32242" fmla="*/ 1680436 h 4885973"/>
              <a:gd name="connsiteX32243" fmla="*/ 2083169 w 6085020"/>
              <a:gd name="connsiteY32243" fmla="*/ 1702627 h 4885973"/>
              <a:gd name="connsiteX32244" fmla="*/ 2097050 w 6085020"/>
              <a:gd name="connsiteY32244" fmla="*/ 1683661 h 4885973"/>
              <a:gd name="connsiteX32245" fmla="*/ 2101405 w 6085020"/>
              <a:gd name="connsiteY32245" fmla="*/ 1680262 h 4885973"/>
              <a:gd name="connsiteX32246" fmla="*/ 2101804 w 6085020"/>
              <a:gd name="connsiteY32246" fmla="*/ 1681385 h 4885973"/>
              <a:gd name="connsiteX32247" fmla="*/ 2101424 w 6085020"/>
              <a:gd name="connsiteY32247" fmla="*/ 1680247 h 4885973"/>
              <a:gd name="connsiteX32248" fmla="*/ 2101405 w 6085020"/>
              <a:gd name="connsiteY32248" fmla="*/ 1680262 h 4885973"/>
              <a:gd name="connsiteX32249" fmla="*/ 2093390 w 6085020"/>
              <a:gd name="connsiteY32249" fmla="*/ 1657724 h 4885973"/>
              <a:gd name="connsiteX32250" fmla="*/ 2070999 w 6085020"/>
              <a:gd name="connsiteY32250" fmla="*/ 1657677 h 4885973"/>
              <a:gd name="connsiteX32251" fmla="*/ 4476103 w 6085020"/>
              <a:gd name="connsiteY32251" fmla="*/ 1656918 h 4885973"/>
              <a:gd name="connsiteX32252" fmla="*/ 4474582 w 6085020"/>
              <a:gd name="connsiteY32252" fmla="*/ 1662608 h 4885973"/>
              <a:gd name="connsiteX32253" fmla="*/ 4474582 w 6085020"/>
              <a:gd name="connsiteY32253" fmla="*/ 1664315 h 4885973"/>
              <a:gd name="connsiteX32254" fmla="*/ 4482378 w 6085020"/>
              <a:gd name="connsiteY32254" fmla="*/ 1687644 h 4885973"/>
              <a:gd name="connsiteX32255" fmla="*/ 4486562 w 6085020"/>
              <a:gd name="connsiteY32255" fmla="*/ 1679109 h 4885973"/>
              <a:gd name="connsiteX32256" fmla="*/ 4491506 w 6085020"/>
              <a:gd name="connsiteY32256" fmla="*/ 1671143 h 4885973"/>
              <a:gd name="connsiteX32257" fmla="*/ 4480476 w 6085020"/>
              <a:gd name="connsiteY32257" fmla="*/ 1665643 h 4885973"/>
              <a:gd name="connsiteX32258" fmla="*/ 4483329 w 6085020"/>
              <a:gd name="connsiteY32258" fmla="*/ 1656918 h 4885973"/>
              <a:gd name="connsiteX32259" fmla="*/ 3848015 w 6085020"/>
              <a:gd name="connsiteY32259" fmla="*/ 1656918 h 4885973"/>
              <a:gd name="connsiteX32260" fmla="*/ 3851818 w 6085020"/>
              <a:gd name="connsiteY32260" fmla="*/ 1668488 h 4885973"/>
              <a:gd name="connsiteX32261" fmla="*/ 3856382 w 6085020"/>
              <a:gd name="connsiteY32261" fmla="*/ 1678161 h 4885973"/>
              <a:gd name="connsiteX32262" fmla="*/ 3854670 w 6085020"/>
              <a:gd name="connsiteY32262" fmla="*/ 1667350 h 4885973"/>
              <a:gd name="connsiteX32263" fmla="*/ 3855431 w 6085020"/>
              <a:gd name="connsiteY32263" fmla="*/ 1665832 h 4885973"/>
              <a:gd name="connsiteX32264" fmla="*/ 3855431 w 6085020"/>
              <a:gd name="connsiteY32264" fmla="*/ 1656918 h 4885973"/>
              <a:gd name="connsiteX32265" fmla="*/ 3851818 w 6085020"/>
              <a:gd name="connsiteY32265" fmla="*/ 1656918 h 4885973"/>
              <a:gd name="connsiteX32266" fmla="*/ 4528586 w 6085020"/>
              <a:gd name="connsiteY32266" fmla="*/ 1656539 h 4885973"/>
              <a:gd name="connsiteX32267" fmla="*/ 4527559 w 6085020"/>
              <a:gd name="connsiteY32267" fmla="*/ 1658424 h 4885973"/>
              <a:gd name="connsiteX32268" fmla="*/ 4527636 w 6085020"/>
              <a:gd name="connsiteY32268" fmla="*/ 1658625 h 4885973"/>
              <a:gd name="connsiteX32269" fmla="*/ 4529518 w 6085020"/>
              <a:gd name="connsiteY32269" fmla="*/ 1658644 h 4885973"/>
              <a:gd name="connsiteX32270" fmla="*/ 4529537 w 6085020"/>
              <a:gd name="connsiteY32270" fmla="*/ 1658625 h 4885973"/>
              <a:gd name="connsiteX32271" fmla="*/ 4530678 w 6085020"/>
              <a:gd name="connsiteY32271" fmla="*/ 1657297 h 4885973"/>
              <a:gd name="connsiteX32272" fmla="*/ 4530678 w 6085020"/>
              <a:gd name="connsiteY32272" fmla="*/ 1656539 h 4885973"/>
              <a:gd name="connsiteX32273" fmla="*/ 4528586 w 6085020"/>
              <a:gd name="connsiteY32273" fmla="*/ 1656539 h 4885973"/>
              <a:gd name="connsiteX32274" fmla="*/ 1044865 w 6085020"/>
              <a:gd name="connsiteY32274" fmla="*/ 1656136 h 4885973"/>
              <a:gd name="connsiteX32275" fmla="*/ 1040348 w 6085020"/>
              <a:gd name="connsiteY32275" fmla="*/ 1658815 h 4885973"/>
              <a:gd name="connsiteX32276" fmla="*/ 1042440 w 6085020"/>
              <a:gd name="connsiteY32276" fmla="*/ 1661280 h 4885973"/>
              <a:gd name="connsiteX32277" fmla="*/ 1042630 w 6085020"/>
              <a:gd name="connsiteY32277" fmla="*/ 1661280 h 4885973"/>
              <a:gd name="connsiteX32278" fmla="*/ 1047384 w 6085020"/>
              <a:gd name="connsiteY32278" fmla="*/ 1661280 h 4885973"/>
              <a:gd name="connsiteX32279" fmla="*/ 1044865 w 6085020"/>
              <a:gd name="connsiteY32279" fmla="*/ 1656136 h 4885973"/>
              <a:gd name="connsiteX32280" fmla="*/ 730012 w 6085020"/>
              <a:gd name="connsiteY32280" fmla="*/ 1655780 h 4885973"/>
              <a:gd name="connsiteX32281" fmla="*/ 730012 w 6085020"/>
              <a:gd name="connsiteY32281" fmla="*/ 1655780 h 4885973"/>
              <a:gd name="connsiteX32282" fmla="*/ 1727195 w 6085020"/>
              <a:gd name="connsiteY32282" fmla="*/ 1654452 h 4885973"/>
              <a:gd name="connsiteX32283" fmla="*/ 1732519 w 6085020"/>
              <a:gd name="connsiteY32283" fmla="*/ 1696179 h 4885973"/>
              <a:gd name="connsiteX32284" fmla="*/ 1727195 w 6085020"/>
              <a:gd name="connsiteY32284" fmla="*/ 1654452 h 4885973"/>
              <a:gd name="connsiteX32285" fmla="*/ 3592063 w 6085020"/>
              <a:gd name="connsiteY32285" fmla="*/ 1654263 h 4885973"/>
              <a:gd name="connsiteX32286" fmla="*/ 3595867 w 6085020"/>
              <a:gd name="connsiteY32286" fmla="*/ 1659004 h 4885973"/>
              <a:gd name="connsiteX32287" fmla="*/ 3597958 w 6085020"/>
              <a:gd name="connsiteY32287" fmla="*/ 1661849 h 4885973"/>
              <a:gd name="connsiteX32288" fmla="*/ 3598719 w 6085020"/>
              <a:gd name="connsiteY32288" fmla="*/ 1662229 h 4885973"/>
              <a:gd name="connsiteX32289" fmla="*/ 3602712 w 6085020"/>
              <a:gd name="connsiteY32289" fmla="*/ 1662229 h 4885973"/>
              <a:gd name="connsiteX32290" fmla="*/ 3598719 w 6085020"/>
              <a:gd name="connsiteY32290" fmla="*/ 1663746 h 4885973"/>
              <a:gd name="connsiteX32291" fmla="*/ 3597198 w 6085020"/>
              <a:gd name="connsiteY32291" fmla="*/ 1663746 h 4885973"/>
              <a:gd name="connsiteX32292" fmla="*/ 3595296 w 6085020"/>
              <a:gd name="connsiteY32292" fmla="*/ 1663746 h 4885973"/>
              <a:gd name="connsiteX32293" fmla="*/ 3585408 w 6085020"/>
              <a:gd name="connsiteY32293" fmla="*/ 1669056 h 4885973"/>
              <a:gd name="connsiteX32294" fmla="*/ 3589211 w 6085020"/>
              <a:gd name="connsiteY32294" fmla="*/ 1671712 h 4885973"/>
              <a:gd name="connsiteX32295" fmla="*/ 3593585 w 6085020"/>
              <a:gd name="connsiteY32295" fmla="*/ 1674747 h 4885973"/>
              <a:gd name="connsiteX32296" fmla="*/ 3588070 w 6085020"/>
              <a:gd name="connsiteY32296" fmla="*/ 1678350 h 4885973"/>
              <a:gd name="connsiteX32297" fmla="*/ 3578943 w 6085020"/>
              <a:gd name="connsiteY32297" fmla="*/ 1681005 h 4885973"/>
              <a:gd name="connsiteX32298" fmla="*/ 3574914 w 6085020"/>
              <a:gd name="connsiteY32298" fmla="*/ 1679332 h 4885973"/>
              <a:gd name="connsiteX32299" fmla="*/ 3576661 w 6085020"/>
              <a:gd name="connsiteY32299" fmla="*/ 1676453 h 4885973"/>
              <a:gd name="connsiteX32300" fmla="*/ 3576828 w 6085020"/>
              <a:gd name="connsiteY32300" fmla="*/ 1675955 h 4885973"/>
              <a:gd name="connsiteX32301" fmla="*/ 3578943 w 6085020"/>
              <a:gd name="connsiteY32301" fmla="*/ 1673229 h 4885973"/>
              <a:gd name="connsiteX32302" fmla="*/ 3581605 w 6085020"/>
              <a:gd name="connsiteY32302" fmla="*/ 1670953 h 4885973"/>
              <a:gd name="connsiteX32303" fmla="*/ 3577041 w 6085020"/>
              <a:gd name="connsiteY32303" fmla="*/ 1665453 h 4885973"/>
              <a:gd name="connsiteX32304" fmla="*/ 3580084 w 6085020"/>
              <a:gd name="connsiteY32304" fmla="*/ 1665453 h 4885973"/>
              <a:gd name="connsiteX32305" fmla="*/ 3581645 w 6085020"/>
              <a:gd name="connsiteY32305" fmla="*/ 1664155 h 4885973"/>
              <a:gd name="connsiteX32306" fmla="*/ 3585788 w 6085020"/>
              <a:gd name="connsiteY32306" fmla="*/ 1662987 h 4885973"/>
              <a:gd name="connsiteX32307" fmla="*/ 3587119 w 6085020"/>
              <a:gd name="connsiteY32307" fmla="*/ 1662987 h 4885973"/>
              <a:gd name="connsiteX32308" fmla="*/ 3670028 w 6085020"/>
              <a:gd name="connsiteY32308" fmla="*/ 1653694 h 4885973"/>
              <a:gd name="connsiteX32309" fmla="*/ 3672310 w 6085020"/>
              <a:gd name="connsiteY32309" fmla="*/ 1655401 h 4885973"/>
              <a:gd name="connsiteX32310" fmla="*/ 3680867 w 6085020"/>
              <a:gd name="connsiteY32310" fmla="*/ 1663556 h 4885973"/>
              <a:gd name="connsiteX32311" fmla="*/ 3680772 w 6085020"/>
              <a:gd name="connsiteY32311" fmla="*/ 1663742 h 4885973"/>
              <a:gd name="connsiteX32312" fmla="*/ 3672880 w 6085020"/>
              <a:gd name="connsiteY32312" fmla="*/ 1666401 h 4885973"/>
              <a:gd name="connsiteX32313" fmla="*/ 3670788 w 6085020"/>
              <a:gd name="connsiteY32313" fmla="*/ 1662418 h 4885973"/>
              <a:gd name="connsiteX32314" fmla="*/ 3670788 w 6085020"/>
              <a:gd name="connsiteY32314" fmla="*/ 1655401 h 4885973"/>
              <a:gd name="connsiteX32315" fmla="*/ 4298496 w 6085020"/>
              <a:gd name="connsiteY32315" fmla="*/ 1652935 h 4885973"/>
              <a:gd name="connsiteX32316" fmla="*/ 4298496 w 6085020"/>
              <a:gd name="connsiteY32316" fmla="*/ 1652935 h 4885973"/>
              <a:gd name="connsiteX32317" fmla="*/ 2218751 w 6085020"/>
              <a:gd name="connsiteY32317" fmla="*/ 1650090 h 4885973"/>
              <a:gd name="connsiteX32318" fmla="*/ 2229209 w 6085020"/>
              <a:gd name="connsiteY32318" fmla="*/ 1670953 h 4885973"/>
              <a:gd name="connsiteX32319" fmla="*/ 2218751 w 6085020"/>
              <a:gd name="connsiteY32319" fmla="*/ 1650090 h 4885973"/>
              <a:gd name="connsiteX32320" fmla="*/ 1607016 w 6085020"/>
              <a:gd name="connsiteY32320" fmla="*/ 1650090 h 4885973"/>
              <a:gd name="connsiteX32321" fmla="*/ 1596557 w 6085020"/>
              <a:gd name="connsiteY32321" fmla="*/ 1665832 h 4885973"/>
              <a:gd name="connsiteX32322" fmla="*/ 1607016 w 6085020"/>
              <a:gd name="connsiteY32322" fmla="*/ 1650090 h 4885973"/>
              <a:gd name="connsiteX32323" fmla="*/ 760628 w 6085020"/>
              <a:gd name="connsiteY32323" fmla="*/ 1650090 h 4885973"/>
              <a:gd name="connsiteX32324" fmla="*/ 760628 w 6085020"/>
              <a:gd name="connsiteY32324" fmla="*/ 1650090 h 4885973"/>
              <a:gd name="connsiteX32325" fmla="*/ 409598 w 6085020"/>
              <a:gd name="connsiteY32325" fmla="*/ 1650090 h 4885973"/>
              <a:gd name="connsiteX32326" fmla="*/ 409598 w 6085020"/>
              <a:gd name="connsiteY32326" fmla="*/ 1650090 h 4885973"/>
              <a:gd name="connsiteX32327" fmla="*/ 399329 w 6085020"/>
              <a:gd name="connsiteY32327" fmla="*/ 1650090 h 4885973"/>
              <a:gd name="connsiteX32328" fmla="*/ 399329 w 6085020"/>
              <a:gd name="connsiteY32328" fmla="*/ 1650090 h 4885973"/>
              <a:gd name="connsiteX32329" fmla="*/ 378222 w 6085020"/>
              <a:gd name="connsiteY32329" fmla="*/ 1650090 h 4885973"/>
              <a:gd name="connsiteX32330" fmla="*/ 378222 w 6085020"/>
              <a:gd name="connsiteY32330" fmla="*/ 1660522 h 4885973"/>
              <a:gd name="connsiteX32331" fmla="*/ 388681 w 6085020"/>
              <a:gd name="connsiteY32331" fmla="*/ 1660522 h 4885973"/>
              <a:gd name="connsiteX32332" fmla="*/ 388681 w 6085020"/>
              <a:gd name="connsiteY32332" fmla="*/ 1650090 h 4885973"/>
              <a:gd name="connsiteX32333" fmla="*/ 371376 w 6085020"/>
              <a:gd name="connsiteY32333" fmla="*/ 1650090 h 4885973"/>
              <a:gd name="connsiteX32334" fmla="*/ 368904 w 6085020"/>
              <a:gd name="connsiteY32334" fmla="*/ 1654832 h 4885973"/>
              <a:gd name="connsiteX32335" fmla="*/ 373658 w 6085020"/>
              <a:gd name="connsiteY32335" fmla="*/ 1657297 h 4885973"/>
              <a:gd name="connsiteX32336" fmla="*/ 376130 w 6085020"/>
              <a:gd name="connsiteY32336" fmla="*/ 1652556 h 4885973"/>
              <a:gd name="connsiteX32337" fmla="*/ 371376 w 6085020"/>
              <a:gd name="connsiteY32337" fmla="*/ 1650090 h 4885973"/>
              <a:gd name="connsiteX32338" fmla="*/ 4166646 w 6085020"/>
              <a:gd name="connsiteY32338" fmla="*/ 1649355 h 4885973"/>
              <a:gd name="connsiteX32339" fmla="*/ 4171281 w 6085020"/>
              <a:gd name="connsiteY32339" fmla="*/ 1653883 h 4885973"/>
              <a:gd name="connsiteX32340" fmla="*/ 4171281 w 6085020"/>
              <a:gd name="connsiteY32340" fmla="*/ 1654073 h 4885973"/>
              <a:gd name="connsiteX32341" fmla="*/ 4166646 w 6085020"/>
              <a:gd name="connsiteY32341" fmla="*/ 1649355 h 4885973"/>
              <a:gd name="connsiteX32342" fmla="*/ 2631771 w 6085020"/>
              <a:gd name="connsiteY32342" fmla="*/ 1649331 h 4885973"/>
              <a:gd name="connsiteX32343" fmla="*/ 2631771 w 6085020"/>
              <a:gd name="connsiteY32343" fmla="*/ 1649331 h 4885973"/>
              <a:gd name="connsiteX32344" fmla="*/ 1630784 w 6085020"/>
              <a:gd name="connsiteY32344" fmla="*/ 1648574 h 4885973"/>
              <a:gd name="connsiteX32345" fmla="*/ 1617665 w 6085020"/>
              <a:gd name="connsiteY32345" fmla="*/ 1661661 h 4885973"/>
              <a:gd name="connsiteX32346" fmla="*/ 1630787 w 6085020"/>
              <a:gd name="connsiteY32346" fmla="*/ 1674748 h 4885973"/>
              <a:gd name="connsiteX32347" fmla="*/ 1630976 w 6085020"/>
              <a:gd name="connsiteY32347" fmla="*/ 1674747 h 4885973"/>
              <a:gd name="connsiteX32348" fmla="*/ 1644096 w 6085020"/>
              <a:gd name="connsiteY32348" fmla="*/ 1661849 h 4885973"/>
              <a:gd name="connsiteX32349" fmla="*/ 1643906 w 6085020"/>
              <a:gd name="connsiteY32349" fmla="*/ 1661660 h 4885973"/>
              <a:gd name="connsiteX32350" fmla="*/ 1630784 w 6085020"/>
              <a:gd name="connsiteY32350" fmla="*/ 1648574 h 4885973"/>
              <a:gd name="connsiteX32351" fmla="*/ 3546236 w 6085020"/>
              <a:gd name="connsiteY32351" fmla="*/ 1648383 h 4885973"/>
              <a:gd name="connsiteX32352" fmla="*/ 3546236 w 6085020"/>
              <a:gd name="connsiteY32352" fmla="*/ 1652176 h 4885973"/>
              <a:gd name="connsiteX32353" fmla="*/ 3547377 w 6085020"/>
              <a:gd name="connsiteY32353" fmla="*/ 1650659 h 4885973"/>
              <a:gd name="connsiteX32354" fmla="*/ 3546236 w 6085020"/>
              <a:gd name="connsiteY32354" fmla="*/ 1648383 h 4885973"/>
              <a:gd name="connsiteX32355" fmla="*/ 4356684 w 6085020"/>
              <a:gd name="connsiteY32355" fmla="*/ 1648004 h 4885973"/>
              <a:gd name="connsiteX32356" fmla="*/ 4356684 w 6085020"/>
              <a:gd name="connsiteY32356" fmla="*/ 1648004 h 4885973"/>
              <a:gd name="connsiteX32357" fmla="*/ 4240689 w 6085020"/>
              <a:gd name="connsiteY32357" fmla="*/ 1647814 h 4885973"/>
              <a:gd name="connsiteX32358" fmla="*/ 4246013 w 6085020"/>
              <a:gd name="connsiteY32358" fmla="*/ 1668677 h 4885973"/>
              <a:gd name="connsiteX32359" fmla="*/ 4251528 w 6085020"/>
              <a:gd name="connsiteY32359" fmla="*/ 1656159 h 4885973"/>
              <a:gd name="connsiteX32360" fmla="*/ 4250387 w 6085020"/>
              <a:gd name="connsiteY32360" fmla="*/ 1654073 h 4885973"/>
              <a:gd name="connsiteX32361" fmla="*/ 4250387 w 6085020"/>
              <a:gd name="connsiteY32361" fmla="*/ 1651987 h 4885973"/>
              <a:gd name="connsiteX32362" fmla="*/ 4248504 w 6085020"/>
              <a:gd name="connsiteY32362" fmla="*/ 1651968 h 4885973"/>
              <a:gd name="connsiteX32363" fmla="*/ 4248485 w 6085020"/>
              <a:gd name="connsiteY32363" fmla="*/ 1651987 h 4885973"/>
              <a:gd name="connsiteX32364" fmla="*/ 4240689 w 6085020"/>
              <a:gd name="connsiteY32364" fmla="*/ 1647814 h 4885973"/>
              <a:gd name="connsiteX32365" fmla="*/ 1396132 w 6085020"/>
              <a:gd name="connsiteY32365" fmla="*/ 1647814 h 4885973"/>
              <a:gd name="connsiteX32366" fmla="*/ 1382977 w 6085020"/>
              <a:gd name="connsiteY32366" fmla="*/ 1660867 h 4885973"/>
              <a:gd name="connsiteX32367" fmla="*/ 1383011 w 6085020"/>
              <a:gd name="connsiteY32367" fmla="*/ 1661849 h 4885973"/>
              <a:gd name="connsiteX32368" fmla="*/ 1383011 w 6085020"/>
              <a:gd name="connsiteY32368" fmla="*/ 1661660 h 4885973"/>
              <a:gd name="connsiteX32369" fmla="*/ 1392709 w 6085020"/>
              <a:gd name="connsiteY32369" fmla="*/ 1673988 h 4885973"/>
              <a:gd name="connsiteX32370" fmla="*/ 1394801 w 6085020"/>
              <a:gd name="connsiteY32370" fmla="*/ 1673988 h 4885973"/>
              <a:gd name="connsiteX32371" fmla="*/ 1396132 w 6085020"/>
              <a:gd name="connsiteY32371" fmla="*/ 1673988 h 4885973"/>
              <a:gd name="connsiteX32372" fmla="*/ 1409253 w 6085020"/>
              <a:gd name="connsiteY32372" fmla="*/ 1660901 h 4885973"/>
              <a:gd name="connsiteX32373" fmla="*/ 1396132 w 6085020"/>
              <a:gd name="connsiteY32373" fmla="*/ 1647814 h 4885973"/>
              <a:gd name="connsiteX32374" fmla="*/ 2340428 w 6085020"/>
              <a:gd name="connsiteY32374" fmla="*/ 1647648 h 4885973"/>
              <a:gd name="connsiteX32375" fmla="*/ 2338359 w 6085020"/>
              <a:gd name="connsiteY32375" fmla="*/ 1670194 h 4885973"/>
              <a:gd name="connsiteX32376" fmla="*/ 2340428 w 6085020"/>
              <a:gd name="connsiteY32376" fmla="*/ 1647648 h 4885973"/>
              <a:gd name="connsiteX32377" fmla="*/ 4534026 w 6085020"/>
              <a:gd name="connsiteY32377" fmla="*/ 1645666 h 4885973"/>
              <a:gd name="connsiteX32378" fmla="*/ 4539615 w 6085020"/>
              <a:gd name="connsiteY32378" fmla="*/ 1648573 h 4885973"/>
              <a:gd name="connsiteX32379" fmla="*/ 4534026 w 6085020"/>
              <a:gd name="connsiteY32379" fmla="*/ 1645666 h 4885973"/>
              <a:gd name="connsiteX32380" fmla="*/ 353811 w 6085020"/>
              <a:gd name="connsiteY32380" fmla="*/ 1644329 h 4885973"/>
              <a:gd name="connsiteX32381" fmla="*/ 349318 w 6085020"/>
              <a:gd name="connsiteY32381" fmla="*/ 1647055 h 4885973"/>
              <a:gd name="connsiteX32382" fmla="*/ 358826 w 6085020"/>
              <a:gd name="connsiteY32382" fmla="*/ 1654073 h 4885973"/>
              <a:gd name="connsiteX32383" fmla="*/ 361298 w 6085020"/>
              <a:gd name="connsiteY32383" fmla="*/ 1644590 h 4885973"/>
              <a:gd name="connsiteX32384" fmla="*/ 353811 w 6085020"/>
              <a:gd name="connsiteY32384" fmla="*/ 1644329 h 4885973"/>
              <a:gd name="connsiteX32385" fmla="*/ 430135 w 6085020"/>
              <a:gd name="connsiteY32385" fmla="*/ 1644021 h 4885973"/>
              <a:gd name="connsiteX32386" fmla="*/ 430135 w 6085020"/>
              <a:gd name="connsiteY32386" fmla="*/ 1644021 h 4885973"/>
              <a:gd name="connsiteX32387" fmla="*/ 4445488 w 6085020"/>
              <a:gd name="connsiteY32387" fmla="*/ 1643831 h 4885973"/>
              <a:gd name="connsiteX32388" fmla="*/ 4445488 w 6085020"/>
              <a:gd name="connsiteY32388" fmla="*/ 1643831 h 4885973"/>
              <a:gd name="connsiteX32389" fmla="*/ 4066695 w 6085020"/>
              <a:gd name="connsiteY32389" fmla="*/ 1642314 h 4885973"/>
              <a:gd name="connsiteX32390" fmla="*/ 4066695 w 6085020"/>
              <a:gd name="connsiteY32390" fmla="*/ 1642314 h 4885973"/>
              <a:gd name="connsiteX32391" fmla="*/ 3670028 w 6085020"/>
              <a:gd name="connsiteY32391" fmla="*/ 1640607 h 4885973"/>
              <a:gd name="connsiteX32392" fmla="*/ 3674211 w 6085020"/>
              <a:gd name="connsiteY32392" fmla="*/ 1641745 h 4885973"/>
              <a:gd name="connsiteX32393" fmla="*/ 3677634 w 6085020"/>
              <a:gd name="connsiteY32393" fmla="*/ 1642883 h 4885973"/>
              <a:gd name="connsiteX32394" fmla="*/ 3673831 w 6085020"/>
              <a:gd name="connsiteY32394" fmla="*/ 1645917 h 4885973"/>
              <a:gd name="connsiteX32395" fmla="*/ 3668887 w 6085020"/>
              <a:gd name="connsiteY32395" fmla="*/ 1647814 h 4885973"/>
              <a:gd name="connsiteX32396" fmla="*/ 3668887 w 6085020"/>
              <a:gd name="connsiteY32396" fmla="*/ 1643641 h 4885973"/>
              <a:gd name="connsiteX32397" fmla="*/ 4368854 w 6085020"/>
              <a:gd name="connsiteY32397" fmla="*/ 1639469 h 4885973"/>
              <a:gd name="connsiteX32398" fmla="*/ 4369045 w 6085020"/>
              <a:gd name="connsiteY32398" fmla="*/ 1644210 h 4885973"/>
              <a:gd name="connsiteX32399" fmla="*/ 4373608 w 6085020"/>
              <a:gd name="connsiteY32399" fmla="*/ 1644210 h 4885973"/>
              <a:gd name="connsiteX32400" fmla="*/ 4373608 w 6085020"/>
              <a:gd name="connsiteY32400" fmla="*/ 1639469 h 4885973"/>
              <a:gd name="connsiteX32401" fmla="*/ 195291 w 6085020"/>
              <a:gd name="connsiteY32401" fmla="*/ 1639089 h 4885973"/>
              <a:gd name="connsiteX32402" fmla="*/ 174374 w 6085020"/>
              <a:gd name="connsiteY32402" fmla="*/ 1654452 h 4885973"/>
              <a:gd name="connsiteX32403" fmla="*/ 174374 w 6085020"/>
              <a:gd name="connsiteY32403" fmla="*/ 1654642 h 4885973"/>
              <a:gd name="connsiteX32404" fmla="*/ 195291 w 6085020"/>
              <a:gd name="connsiteY32404" fmla="*/ 1659952 h 4885973"/>
              <a:gd name="connsiteX32405" fmla="*/ 3159837 w 6085020"/>
              <a:gd name="connsiteY32405" fmla="*/ 1638710 h 4885973"/>
              <a:gd name="connsiteX32406" fmla="*/ 3157745 w 6085020"/>
              <a:gd name="connsiteY32406" fmla="*/ 1640227 h 4885973"/>
              <a:gd name="connsiteX32407" fmla="*/ 3157745 w 6085020"/>
              <a:gd name="connsiteY32407" fmla="*/ 1642314 h 4885973"/>
              <a:gd name="connsiteX32408" fmla="*/ 3156224 w 6085020"/>
              <a:gd name="connsiteY32408" fmla="*/ 1642314 h 4885973"/>
              <a:gd name="connsiteX32409" fmla="*/ 3159837 w 6085020"/>
              <a:gd name="connsiteY32409" fmla="*/ 1638900 h 4885973"/>
              <a:gd name="connsiteX32410" fmla="*/ 2537644 w 6085020"/>
              <a:gd name="connsiteY32410" fmla="*/ 1637951 h 4885973"/>
              <a:gd name="connsiteX32411" fmla="*/ 2542968 w 6085020"/>
              <a:gd name="connsiteY32411" fmla="*/ 1665074 h 4885973"/>
              <a:gd name="connsiteX32412" fmla="*/ 2542968 w 6085020"/>
              <a:gd name="connsiteY32412" fmla="*/ 1664125 h 4885973"/>
              <a:gd name="connsiteX32413" fmla="*/ 2537644 w 6085020"/>
              <a:gd name="connsiteY32413" fmla="*/ 1637951 h 4885973"/>
              <a:gd name="connsiteX32414" fmla="*/ 956869 w 6085020"/>
              <a:gd name="connsiteY32414" fmla="*/ 1637382 h 4885973"/>
              <a:gd name="connsiteX32415" fmla="*/ 956869 w 6085020"/>
              <a:gd name="connsiteY32415" fmla="*/ 1638331 h 4885973"/>
              <a:gd name="connsiteX32416" fmla="*/ 937854 w 6085020"/>
              <a:gd name="connsiteY32416" fmla="*/ 1648004 h 4885973"/>
              <a:gd name="connsiteX32417" fmla="*/ 942608 w 6085020"/>
              <a:gd name="connsiteY32417" fmla="*/ 1655021 h 4885973"/>
              <a:gd name="connsiteX32418" fmla="*/ 956869 w 6085020"/>
              <a:gd name="connsiteY32418" fmla="*/ 1637382 h 4885973"/>
              <a:gd name="connsiteX32419" fmla="*/ 901914 w 6085020"/>
              <a:gd name="connsiteY32419" fmla="*/ 1637382 h 4885973"/>
              <a:gd name="connsiteX32420" fmla="*/ 908950 w 6085020"/>
              <a:gd name="connsiteY32420" fmla="*/ 1651797 h 4885973"/>
              <a:gd name="connsiteX32421" fmla="*/ 902104 w 6085020"/>
              <a:gd name="connsiteY32421" fmla="*/ 1637382 h 4885973"/>
              <a:gd name="connsiteX32422" fmla="*/ 3488048 w 6085020"/>
              <a:gd name="connsiteY32422" fmla="*/ 1636244 h 4885973"/>
              <a:gd name="connsiteX32423" fmla="*/ 3486813 w 6085020"/>
              <a:gd name="connsiteY32423" fmla="*/ 1639137 h 4885973"/>
              <a:gd name="connsiteX32424" fmla="*/ 3479681 w 6085020"/>
              <a:gd name="connsiteY32424" fmla="*/ 1643072 h 4885973"/>
              <a:gd name="connsiteX32425" fmla="*/ 3486075 w 6085020"/>
              <a:gd name="connsiteY32425" fmla="*/ 1640868 h 4885973"/>
              <a:gd name="connsiteX32426" fmla="*/ 3486813 w 6085020"/>
              <a:gd name="connsiteY32426" fmla="*/ 1639137 h 4885973"/>
              <a:gd name="connsiteX32427" fmla="*/ 3488618 w 6085020"/>
              <a:gd name="connsiteY32427" fmla="*/ 1638141 h 4885973"/>
              <a:gd name="connsiteX32428" fmla="*/ 4270353 w 6085020"/>
              <a:gd name="connsiteY32428" fmla="*/ 1635675 h 4885973"/>
              <a:gd name="connsiteX32429" fmla="*/ 4264649 w 6085020"/>
              <a:gd name="connsiteY32429" fmla="*/ 1637382 h 4885973"/>
              <a:gd name="connsiteX32430" fmla="*/ 4266550 w 6085020"/>
              <a:gd name="connsiteY32430" fmla="*/ 1638520 h 4885973"/>
              <a:gd name="connsiteX32431" fmla="*/ 4268452 w 6085020"/>
              <a:gd name="connsiteY32431" fmla="*/ 1639469 h 4885973"/>
              <a:gd name="connsiteX32432" fmla="*/ 3996147 w 6085020"/>
              <a:gd name="connsiteY32432" fmla="*/ 1635296 h 4885973"/>
              <a:gd name="connsiteX32433" fmla="*/ 3992762 w 6085020"/>
              <a:gd name="connsiteY32433" fmla="*/ 1641092 h 4885973"/>
              <a:gd name="connsiteX32434" fmla="*/ 3992914 w 6085020"/>
              <a:gd name="connsiteY32434" fmla="*/ 1641555 h 4885973"/>
              <a:gd name="connsiteX32435" fmla="*/ 3999380 w 6085020"/>
              <a:gd name="connsiteY32435" fmla="*/ 1644779 h 4885973"/>
              <a:gd name="connsiteX32436" fmla="*/ 4002522 w 6085020"/>
              <a:gd name="connsiteY32436" fmla="*/ 1638289 h 4885973"/>
              <a:gd name="connsiteX32437" fmla="*/ 4002612 w 6085020"/>
              <a:gd name="connsiteY32437" fmla="*/ 1638331 h 4885973"/>
              <a:gd name="connsiteX32438" fmla="*/ 4002422 w 6085020"/>
              <a:gd name="connsiteY32438" fmla="*/ 1637951 h 4885973"/>
              <a:gd name="connsiteX32439" fmla="*/ 4002536 w 6085020"/>
              <a:gd name="connsiteY32439" fmla="*/ 1638260 h 4885973"/>
              <a:gd name="connsiteX32440" fmla="*/ 4002522 w 6085020"/>
              <a:gd name="connsiteY32440" fmla="*/ 1638289 h 4885973"/>
              <a:gd name="connsiteX32441" fmla="*/ 518178 w 6085020"/>
              <a:gd name="connsiteY32441" fmla="*/ 1634917 h 4885973"/>
              <a:gd name="connsiteX32442" fmla="*/ 511689 w 6085020"/>
              <a:gd name="connsiteY32442" fmla="*/ 1639991 h 4885973"/>
              <a:gd name="connsiteX32443" fmla="*/ 515854 w 6085020"/>
              <a:gd name="connsiteY32443" fmla="*/ 1646149 h 4885973"/>
              <a:gd name="connsiteX32444" fmla="*/ 515705 w 6085020"/>
              <a:gd name="connsiteY32444" fmla="*/ 1646866 h 4885973"/>
              <a:gd name="connsiteX32445" fmla="*/ 516466 w 6085020"/>
              <a:gd name="connsiteY32445" fmla="*/ 1647055 h 4885973"/>
              <a:gd name="connsiteX32446" fmla="*/ 515854 w 6085020"/>
              <a:gd name="connsiteY32446" fmla="*/ 1646149 h 4885973"/>
              <a:gd name="connsiteX32447" fmla="*/ 1752866 w 6085020"/>
              <a:gd name="connsiteY32447" fmla="*/ 1633779 h 4885973"/>
              <a:gd name="connsiteX32448" fmla="*/ 1752866 w 6085020"/>
              <a:gd name="connsiteY32448" fmla="*/ 1644021 h 4885973"/>
              <a:gd name="connsiteX32449" fmla="*/ 1763325 w 6085020"/>
              <a:gd name="connsiteY32449" fmla="*/ 1644021 h 4885973"/>
              <a:gd name="connsiteX32450" fmla="*/ 1763325 w 6085020"/>
              <a:gd name="connsiteY32450" fmla="*/ 1633779 h 4885973"/>
              <a:gd name="connsiteX32451" fmla="*/ 1883504 w 6085020"/>
              <a:gd name="connsiteY32451" fmla="*/ 1633589 h 4885973"/>
              <a:gd name="connsiteX32452" fmla="*/ 1883504 w 6085020"/>
              <a:gd name="connsiteY32452" fmla="*/ 1633589 h 4885973"/>
              <a:gd name="connsiteX32453" fmla="*/ 722596 w 6085020"/>
              <a:gd name="connsiteY32453" fmla="*/ 1633589 h 4885973"/>
              <a:gd name="connsiteX32454" fmla="*/ 722596 w 6085020"/>
              <a:gd name="connsiteY32454" fmla="*/ 1633589 h 4885973"/>
              <a:gd name="connsiteX32455" fmla="*/ 2720765 w 6085020"/>
              <a:gd name="connsiteY32455" fmla="*/ 1633399 h 4885973"/>
              <a:gd name="connsiteX32456" fmla="*/ 2720765 w 6085020"/>
              <a:gd name="connsiteY32456" fmla="*/ 1633399 h 4885973"/>
              <a:gd name="connsiteX32457" fmla="*/ 4020867 w 6085020"/>
              <a:gd name="connsiteY32457" fmla="*/ 1633210 h 4885973"/>
              <a:gd name="connsiteX32458" fmla="*/ 4020915 w 6085020"/>
              <a:gd name="connsiteY32458" fmla="*/ 1633589 h 4885973"/>
              <a:gd name="connsiteX32459" fmla="*/ 4018775 w 6085020"/>
              <a:gd name="connsiteY32459" fmla="*/ 1633589 h 4885973"/>
              <a:gd name="connsiteX32460" fmla="*/ 4018775 w 6085020"/>
              <a:gd name="connsiteY32460" fmla="*/ 1636624 h 4885973"/>
              <a:gd name="connsiteX32461" fmla="*/ 4021889 w 6085020"/>
              <a:gd name="connsiteY32461" fmla="*/ 1641247 h 4885973"/>
              <a:gd name="connsiteX32462" fmla="*/ 4020915 w 6085020"/>
              <a:gd name="connsiteY32462" fmla="*/ 1633589 h 4885973"/>
              <a:gd name="connsiteX32463" fmla="*/ 4021628 w 6085020"/>
              <a:gd name="connsiteY32463" fmla="*/ 1633589 h 4885973"/>
              <a:gd name="connsiteX32464" fmla="*/ 4359537 w 6085020"/>
              <a:gd name="connsiteY32464" fmla="*/ 1632261 h 4885973"/>
              <a:gd name="connsiteX32465" fmla="*/ 4344477 w 6085020"/>
              <a:gd name="connsiteY32465" fmla="*/ 1637033 h 4885973"/>
              <a:gd name="connsiteX32466" fmla="*/ 4342803 w 6085020"/>
              <a:gd name="connsiteY32466" fmla="*/ 1637003 h 4885973"/>
              <a:gd name="connsiteX32467" fmla="*/ 4343374 w 6085020"/>
              <a:gd name="connsiteY32467" fmla="*/ 1637382 h 4885973"/>
              <a:gd name="connsiteX32468" fmla="*/ 4344477 w 6085020"/>
              <a:gd name="connsiteY32468" fmla="*/ 1637033 h 4885973"/>
              <a:gd name="connsiteX32469" fmla="*/ 4353523 w 6085020"/>
              <a:gd name="connsiteY32469" fmla="*/ 1637193 h 4885973"/>
              <a:gd name="connsiteX32470" fmla="*/ 4359537 w 6085020"/>
              <a:gd name="connsiteY32470" fmla="*/ 1632261 h 4885973"/>
              <a:gd name="connsiteX32471" fmla="*/ 3738104 w 6085020"/>
              <a:gd name="connsiteY32471" fmla="*/ 1632261 h 4885973"/>
              <a:gd name="connsiteX32472" fmla="*/ 3732970 w 6085020"/>
              <a:gd name="connsiteY32472" fmla="*/ 1634727 h 4885973"/>
              <a:gd name="connsiteX32473" fmla="*/ 3733540 w 6085020"/>
              <a:gd name="connsiteY32473" fmla="*/ 1635486 h 4885973"/>
              <a:gd name="connsiteX32474" fmla="*/ 975885 w 6085020"/>
              <a:gd name="connsiteY32474" fmla="*/ 1631313 h 4885973"/>
              <a:gd name="connsiteX32475" fmla="*/ 968659 w 6085020"/>
              <a:gd name="connsiteY32475" fmla="*/ 1635106 h 4885973"/>
              <a:gd name="connsiteX32476" fmla="*/ 968659 w 6085020"/>
              <a:gd name="connsiteY32476" fmla="*/ 1636055 h 4885973"/>
              <a:gd name="connsiteX32477" fmla="*/ 975885 w 6085020"/>
              <a:gd name="connsiteY32477" fmla="*/ 1631313 h 4885973"/>
              <a:gd name="connsiteX32478" fmla="*/ 3807036 w 6085020"/>
              <a:gd name="connsiteY32478" fmla="*/ 1631290 h 4885973"/>
              <a:gd name="connsiteX32479" fmla="*/ 3806941 w 6085020"/>
              <a:gd name="connsiteY32479" fmla="*/ 1631313 h 4885973"/>
              <a:gd name="connsiteX32480" fmla="*/ 3805800 w 6085020"/>
              <a:gd name="connsiteY32480" fmla="*/ 1633399 h 4885973"/>
              <a:gd name="connsiteX32481" fmla="*/ 3807892 w 6085020"/>
              <a:gd name="connsiteY32481" fmla="*/ 1634537 h 4885973"/>
              <a:gd name="connsiteX32482" fmla="*/ 3808082 w 6085020"/>
              <a:gd name="connsiteY32482" fmla="*/ 1633968 h 4885973"/>
              <a:gd name="connsiteX32483" fmla="*/ 3808842 w 6085020"/>
              <a:gd name="connsiteY32483" fmla="*/ 1632451 h 4885973"/>
              <a:gd name="connsiteX32484" fmla="*/ 3807036 w 6085020"/>
              <a:gd name="connsiteY32484" fmla="*/ 1631290 h 4885973"/>
              <a:gd name="connsiteX32485" fmla="*/ 266220 w 6085020"/>
              <a:gd name="connsiteY32485" fmla="*/ 1631123 h 4885973"/>
              <a:gd name="connsiteX32486" fmla="*/ 261466 w 6085020"/>
              <a:gd name="connsiteY32486" fmla="*/ 1642883 h 4885973"/>
              <a:gd name="connsiteX32487" fmla="*/ 270974 w 6085020"/>
              <a:gd name="connsiteY32487" fmla="*/ 1642883 h 4885973"/>
              <a:gd name="connsiteX32488" fmla="*/ 266220 w 6085020"/>
              <a:gd name="connsiteY32488" fmla="*/ 1631123 h 4885973"/>
              <a:gd name="connsiteX32489" fmla="*/ 2574154 w 6085020"/>
              <a:gd name="connsiteY32489" fmla="*/ 1630554 h 4885973"/>
              <a:gd name="connsiteX32490" fmla="*/ 2546581 w 6085020"/>
              <a:gd name="connsiteY32490" fmla="*/ 1637382 h 4885973"/>
              <a:gd name="connsiteX32491" fmla="*/ 2545630 w 6085020"/>
              <a:gd name="connsiteY32491" fmla="*/ 1637572 h 4885973"/>
              <a:gd name="connsiteX32492" fmla="*/ 2574154 w 6085020"/>
              <a:gd name="connsiteY32492" fmla="*/ 1630554 h 4885973"/>
              <a:gd name="connsiteX32493" fmla="*/ 4341852 w 6085020"/>
              <a:gd name="connsiteY32493" fmla="*/ 1629227 h 4885973"/>
              <a:gd name="connsiteX32494" fmla="*/ 4340901 w 6085020"/>
              <a:gd name="connsiteY32494" fmla="*/ 1631313 h 4885973"/>
              <a:gd name="connsiteX32495" fmla="*/ 4342099 w 6085020"/>
              <a:gd name="connsiteY32495" fmla="*/ 1632766 h 4885973"/>
              <a:gd name="connsiteX32496" fmla="*/ 4342803 w 6085020"/>
              <a:gd name="connsiteY32496" fmla="*/ 1632641 h 4885973"/>
              <a:gd name="connsiteX32497" fmla="*/ 4342803 w 6085020"/>
              <a:gd name="connsiteY32497" fmla="*/ 1632261 h 4885973"/>
              <a:gd name="connsiteX32498" fmla="*/ 4343963 w 6085020"/>
              <a:gd name="connsiteY32498" fmla="*/ 1630458 h 4885973"/>
              <a:gd name="connsiteX32499" fmla="*/ 4343944 w 6085020"/>
              <a:gd name="connsiteY32499" fmla="*/ 1630365 h 4885973"/>
              <a:gd name="connsiteX32500" fmla="*/ 4341852 w 6085020"/>
              <a:gd name="connsiteY32500" fmla="*/ 1629227 h 4885973"/>
              <a:gd name="connsiteX32501" fmla="*/ 2047229 w 6085020"/>
              <a:gd name="connsiteY32501" fmla="*/ 1629227 h 4885973"/>
              <a:gd name="connsiteX32502" fmla="*/ 2047229 w 6085020"/>
              <a:gd name="connsiteY32502" fmla="*/ 1629227 h 4885973"/>
              <a:gd name="connsiteX32503" fmla="*/ 399329 w 6085020"/>
              <a:gd name="connsiteY32503" fmla="*/ 1629227 h 4885973"/>
              <a:gd name="connsiteX32504" fmla="*/ 399329 w 6085020"/>
              <a:gd name="connsiteY32504" fmla="*/ 1629227 h 4885973"/>
              <a:gd name="connsiteX32505" fmla="*/ 3040418 w 6085020"/>
              <a:gd name="connsiteY32505" fmla="*/ 1629037 h 4885973"/>
              <a:gd name="connsiteX32506" fmla="*/ 3034334 w 6085020"/>
              <a:gd name="connsiteY32506" fmla="*/ 1638900 h 4885973"/>
              <a:gd name="connsiteX32507" fmla="*/ 3035094 w 6085020"/>
              <a:gd name="connsiteY32507" fmla="*/ 1639469 h 4885973"/>
              <a:gd name="connsiteX32508" fmla="*/ 3045553 w 6085020"/>
              <a:gd name="connsiteY32508" fmla="*/ 1644590 h 4885973"/>
              <a:gd name="connsiteX32509" fmla="*/ 3050877 w 6085020"/>
              <a:gd name="connsiteY32509" fmla="*/ 1634158 h 4885973"/>
              <a:gd name="connsiteX32510" fmla="*/ 3040418 w 6085020"/>
              <a:gd name="connsiteY32510" fmla="*/ 1629037 h 4885973"/>
              <a:gd name="connsiteX32511" fmla="*/ 2312308 w 6085020"/>
              <a:gd name="connsiteY32511" fmla="*/ 1628468 h 4885973"/>
              <a:gd name="connsiteX32512" fmla="*/ 2307361 w 6085020"/>
              <a:gd name="connsiteY32512" fmla="*/ 1650366 h 4885973"/>
              <a:gd name="connsiteX32513" fmla="*/ 2312471 w 6085020"/>
              <a:gd name="connsiteY32513" fmla="*/ 1654150 h 4885973"/>
              <a:gd name="connsiteX32514" fmla="*/ 2312308 w 6085020"/>
              <a:gd name="connsiteY32514" fmla="*/ 1654452 h 4885973"/>
              <a:gd name="connsiteX32515" fmla="*/ 2312878 w 6085020"/>
              <a:gd name="connsiteY32515" fmla="*/ 1654452 h 4885973"/>
              <a:gd name="connsiteX32516" fmla="*/ 2312471 w 6085020"/>
              <a:gd name="connsiteY32516" fmla="*/ 1654150 h 4885973"/>
              <a:gd name="connsiteX32517" fmla="*/ 2315172 w 6085020"/>
              <a:gd name="connsiteY32517" fmla="*/ 1649118 h 4885973"/>
              <a:gd name="connsiteX32518" fmla="*/ 2327901 w 6085020"/>
              <a:gd name="connsiteY32518" fmla="*/ 1654452 h 4885973"/>
              <a:gd name="connsiteX32519" fmla="*/ 2312308 w 6085020"/>
              <a:gd name="connsiteY32519" fmla="*/ 1628468 h 4885973"/>
              <a:gd name="connsiteX32520" fmla="*/ 1659309 w 6085020"/>
              <a:gd name="connsiteY32520" fmla="*/ 1628089 h 4885973"/>
              <a:gd name="connsiteX32521" fmla="*/ 1659309 w 6085020"/>
              <a:gd name="connsiteY32521" fmla="*/ 1628089 h 4885973"/>
              <a:gd name="connsiteX32522" fmla="*/ 362629 w 6085020"/>
              <a:gd name="connsiteY32522" fmla="*/ 1627899 h 4885973"/>
              <a:gd name="connsiteX32523" fmla="*/ 362629 w 6085020"/>
              <a:gd name="connsiteY32523" fmla="*/ 1643452 h 4885973"/>
              <a:gd name="connsiteX32524" fmla="*/ 373088 w 6085020"/>
              <a:gd name="connsiteY32524" fmla="*/ 1627899 h 4885973"/>
              <a:gd name="connsiteX32525" fmla="*/ 4141046 w 6085020"/>
              <a:gd name="connsiteY32525" fmla="*/ 1626382 h 4885973"/>
              <a:gd name="connsiteX32526" fmla="*/ 4147512 w 6085020"/>
              <a:gd name="connsiteY32526" fmla="*/ 1629606 h 4885973"/>
              <a:gd name="connsiteX32527" fmla="*/ 4147512 w 6085020"/>
              <a:gd name="connsiteY32527" fmla="*/ 1628658 h 4885973"/>
              <a:gd name="connsiteX32528" fmla="*/ 4147854 w 6085020"/>
              <a:gd name="connsiteY32528" fmla="*/ 1629564 h 4885973"/>
              <a:gd name="connsiteX32529" fmla="*/ 4144279 w 6085020"/>
              <a:gd name="connsiteY32529" fmla="*/ 1635865 h 4885973"/>
              <a:gd name="connsiteX32530" fmla="*/ 4137814 w 6085020"/>
              <a:gd name="connsiteY32530" fmla="*/ 1632641 h 4885973"/>
              <a:gd name="connsiteX32531" fmla="*/ 4141046 w 6085020"/>
              <a:gd name="connsiteY32531" fmla="*/ 1626382 h 4885973"/>
              <a:gd name="connsiteX32532" fmla="*/ 4066315 w 6085020"/>
              <a:gd name="connsiteY32532" fmla="*/ 1625433 h 4885973"/>
              <a:gd name="connsiteX32533" fmla="*/ 4062702 w 6085020"/>
              <a:gd name="connsiteY32533" fmla="*/ 1628468 h 4885973"/>
              <a:gd name="connsiteX32534" fmla="*/ 4067456 w 6085020"/>
              <a:gd name="connsiteY32534" fmla="*/ 1629227 h 4885973"/>
              <a:gd name="connsiteX32535" fmla="*/ 4066315 w 6085020"/>
              <a:gd name="connsiteY32535" fmla="*/ 1625433 h 4885973"/>
              <a:gd name="connsiteX32536" fmla="*/ 1040158 w 6085020"/>
              <a:gd name="connsiteY32536" fmla="*/ 1625433 h 4885973"/>
              <a:gd name="connsiteX32537" fmla="*/ 1047194 w 6085020"/>
              <a:gd name="connsiteY32537" fmla="*/ 1637382 h 4885973"/>
              <a:gd name="connsiteX32538" fmla="*/ 1047194 w 6085020"/>
              <a:gd name="connsiteY32538" fmla="*/ 1625433 h 4885973"/>
              <a:gd name="connsiteX32539" fmla="*/ 3697030 w 6085020"/>
              <a:gd name="connsiteY32539" fmla="*/ 1625054 h 4885973"/>
              <a:gd name="connsiteX32540" fmla="*/ 3697030 w 6085020"/>
              <a:gd name="connsiteY32540" fmla="*/ 1628468 h 4885973"/>
              <a:gd name="connsiteX32541" fmla="*/ 3697030 w 6085020"/>
              <a:gd name="connsiteY32541" fmla="*/ 1632830 h 4885973"/>
              <a:gd name="connsiteX32542" fmla="*/ 3696840 w 6085020"/>
              <a:gd name="connsiteY32542" fmla="*/ 1631123 h 4885973"/>
              <a:gd name="connsiteX32543" fmla="*/ 3692657 w 6085020"/>
              <a:gd name="connsiteY32543" fmla="*/ 1632451 h 4885973"/>
              <a:gd name="connsiteX32544" fmla="*/ 3689424 w 6085020"/>
              <a:gd name="connsiteY32544" fmla="*/ 1631313 h 4885973"/>
              <a:gd name="connsiteX32545" fmla="*/ 1848426 w 6085020"/>
              <a:gd name="connsiteY32545" fmla="*/ 1624707 h 4885973"/>
              <a:gd name="connsiteX32546" fmla="*/ 1853079 w 6085020"/>
              <a:gd name="connsiteY32546" fmla="*/ 1628468 h 4885973"/>
              <a:gd name="connsiteX32547" fmla="*/ 1848426 w 6085020"/>
              <a:gd name="connsiteY32547" fmla="*/ 1624707 h 4885973"/>
              <a:gd name="connsiteX32548" fmla="*/ 2408907 w 6085020"/>
              <a:gd name="connsiteY32548" fmla="*/ 1623916 h 4885973"/>
              <a:gd name="connsiteX32549" fmla="*/ 2408907 w 6085020"/>
              <a:gd name="connsiteY32549" fmla="*/ 1623916 h 4885973"/>
              <a:gd name="connsiteX32550" fmla="*/ 2193079 w 6085020"/>
              <a:gd name="connsiteY32550" fmla="*/ 1622778 h 4885973"/>
              <a:gd name="connsiteX32551" fmla="*/ 2193079 w 6085020"/>
              <a:gd name="connsiteY32551" fmla="*/ 1622778 h 4885973"/>
              <a:gd name="connsiteX32552" fmla="*/ 2268952 w 6085020"/>
              <a:gd name="connsiteY32552" fmla="*/ 1622209 h 4885973"/>
              <a:gd name="connsiteX32553" fmla="*/ 2265529 w 6085020"/>
              <a:gd name="connsiteY32553" fmla="*/ 1624295 h 4885973"/>
              <a:gd name="connsiteX32554" fmla="*/ 2267431 w 6085020"/>
              <a:gd name="connsiteY32554" fmla="*/ 1627848 h 4885973"/>
              <a:gd name="connsiteX32555" fmla="*/ 2267621 w 6085020"/>
              <a:gd name="connsiteY32555" fmla="*/ 1627899 h 4885973"/>
              <a:gd name="connsiteX32556" fmla="*/ 2271089 w 6085020"/>
              <a:gd name="connsiteY32556" fmla="*/ 1625550 h 4885973"/>
              <a:gd name="connsiteX32557" fmla="*/ 2271234 w 6085020"/>
              <a:gd name="connsiteY32557" fmla="*/ 1625813 h 4885973"/>
              <a:gd name="connsiteX32558" fmla="*/ 2271234 w 6085020"/>
              <a:gd name="connsiteY32558" fmla="*/ 1625054 h 4885973"/>
              <a:gd name="connsiteX32559" fmla="*/ 2271177 w 6085020"/>
              <a:gd name="connsiteY32559" fmla="*/ 1625490 h 4885973"/>
              <a:gd name="connsiteX32560" fmla="*/ 2271089 w 6085020"/>
              <a:gd name="connsiteY32560" fmla="*/ 1625550 h 4885973"/>
              <a:gd name="connsiteX32561" fmla="*/ 2269294 w 6085020"/>
              <a:gd name="connsiteY32561" fmla="*/ 1622285 h 4885973"/>
              <a:gd name="connsiteX32562" fmla="*/ 2268952 w 6085020"/>
              <a:gd name="connsiteY32562" fmla="*/ 1622209 h 4885973"/>
              <a:gd name="connsiteX32563" fmla="*/ 4072780 w 6085020"/>
              <a:gd name="connsiteY32563" fmla="*/ 1621450 h 4885973"/>
              <a:gd name="connsiteX32564" fmla="*/ 4078675 w 6085020"/>
              <a:gd name="connsiteY32564" fmla="*/ 1625433 h 4885973"/>
              <a:gd name="connsiteX32565" fmla="*/ 4079930 w 6085020"/>
              <a:gd name="connsiteY32565" fmla="*/ 1624692 h 4885973"/>
              <a:gd name="connsiteX32566" fmla="*/ 4083239 w 6085020"/>
              <a:gd name="connsiteY32566" fmla="*/ 1626192 h 4885973"/>
              <a:gd name="connsiteX32567" fmla="*/ 4082975 w 6085020"/>
              <a:gd name="connsiteY32567" fmla="*/ 1622892 h 4885973"/>
              <a:gd name="connsiteX32568" fmla="*/ 4083809 w 6085020"/>
              <a:gd name="connsiteY32568" fmla="*/ 1622399 h 4885973"/>
              <a:gd name="connsiteX32569" fmla="*/ 4082859 w 6085020"/>
              <a:gd name="connsiteY32569" fmla="*/ 1621450 h 4885973"/>
              <a:gd name="connsiteX32570" fmla="*/ 4082975 w 6085020"/>
              <a:gd name="connsiteY32570" fmla="*/ 1622892 h 4885973"/>
              <a:gd name="connsiteX32571" fmla="*/ 4079930 w 6085020"/>
              <a:gd name="connsiteY32571" fmla="*/ 1624692 h 4885973"/>
              <a:gd name="connsiteX32572" fmla="*/ 1059174 w 6085020"/>
              <a:gd name="connsiteY32572" fmla="*/ 1620123 h 4885973"/>
              <a:gd name="connsiteX32573" fmla="*/ 1066210 w 6085020"/>
              <a:gd name="connsiteY32573" fmla="*/ 1642124 h 4885973"/>
              <a:gd name="connsiteX32574" fmla="*/ 1066210 w 6085020"/>
              <a:gd name="connsiteY32574" fmla="*/ 1641555 h 4885973"/>
              <a:gd name="connsiteX32575" fmla="*/ 1066210 w 6085020"/>
              <a:gd name="connsiteY32575" fmla="*/ 1622589 h 4885973"/>
              <a:gd name="connsiteX32576" fmla="*/ 1059174 w 6085020"/>
              <a:gd name="connsiteY32576" fmla="*/ 1620123 h 4885973"/>
              <a:gd name="connsiteX32577" fmla="*/ 1023401 w 6085020"/>
              <a:gd name="connsiteY32577" fmla="*/ 1619388 h 4885973"/>
              <a:gd name="connsiteX32578" fmla="*/ 1021142 w 6085020"/>
              <a:gd name="connsiteY32578" fmla="*/ 1627899 h 4885973"/>
              <a:gd name="connsiteX32579" fmla="*/ 1030650 w 6085020"/>
              <a:gd name="connsiteY32579" fmla="*/ 1620692 h 4885973"/>
              <a:gd name="connsiteX32580" fmla="*/ 1023401 w 6085020"/>
              <a:gd name="connsiteY32580" fmla="*/ 1619388 h 4885973"/>
              <a:gd name="connsiteX32581" fmla="*/ 1542362 w 6085020"/>
              <a:gd name="connsiteY32581" fmla="*/ 1618795 h 4885973"/>
              <a:gd name="connsiteX32582" fmla="*/ 1482843 w 6085020"/>
              <a:gd name="connsiteY32582" fmla="*/ 1647435 h 4885973"/>
              <a:gd name="connsiteX32583" fmla="*/ 1466300 w 6085020"/>
              <a:gd name="connsiteY32583" fmla="*/ 1637762 h 4885973"/>
              <a:gd name="connsiteX32584" fmla="*/ 1437586 w 6085020"/>
              <a:gd name="connsiteY32584" fmla="*/ 1656539 h 4885973"/>
              <a:gd name="connsiteX32585" fmla="*/ 1437776 w 6085020"/>
              <a:gd name="connsiteY32585" fmla="*/ 1656539 h 4885973"/>
              <a:gd name="connsiteX32586" fmla="*/ 1462687 w 6085020"/>
              <a:gd name="connsiteY32586" fmla="*/ 1670194 h 4885973"/>
              <a:gd name="connsiteX32587" fmla="*/ 1471244 w 6085020"/>
              <a:gd name="connsiteY32587" fmla="*/ 1680626 h 4885973"/>
              <a:gd name="connsiteX32588" fmla="*/ 1475617 w 6085020"/>
              <a:gd name="connsiteY32588" fmla="*/ 1671333 h 4885973"/>
              <a:gd name="connsiteX32589" fmla="*/ 1545595 w 6085020"/>
              <a:gd name="connsiteY32589" fmla="*/ 1651228 h 4885973"/>
              <a:gd name="connsiteX32590" fmla="*/ 1549779 w 6085020"/>
              <a:gd name="connsiteY32590" fmla="*/ 1654452 h 4885973"/>
              <a:gd name="connsiteX32591" fmla="*/ 1550729 w 6085020"/>
              <a:gd name="connsiteY32591" fmla="*/ 1649711 h 4885973"/>
              <a:gd name="connsiteX32592" fmla="*/ 1580584 w 6085020"/>
              <a:gd name="connsiteY32592" fmla="*/ 1647055 h 4885973"/>
              <a:gd name="connsiteX32593" fmla="*/ 1575830 w 6085020"/>
              <a:gd name="connsiteY32593" fmla="*/ 1628089 h 4885973"/>
              <a:gd name="connsiteX32594" fmla="*/ 1553962 w 6085020"/>
              <a:gd name="connsiteY32594" fmla="*/ 1630175 h 4885973"/>
              <a:gd name="connsiteX32595" fmla="*/ 1549779 w 6085020"/>
              <a:gd name="connsiteY32595" fmla="*/ 1623347 h 4885973"/>
              <a:gd name="connsiteX32596" fmla="*/ 1544644 w 6085020"/>
              <a:gd name="connsiteY32596" fmla="*/ 1623347 h 4885973"/>
              <a:gd name="connsiteX32597" fmla="*/ 409598 w 6085020"/>
              <a:gd name="connsiteY32597" fmla="*/ 1618795 h 4885973"/>
              <a:gd name="connsiteX32598" fmla="*/ 409598 w 6085020"/>
              <a:gd name="connsiteY32598" fmla="*/ 1618795 h 4885973"/>
              <a:gd name="connsiteX32599" fmla="*/ 1952531 w 6085020"/>
              <a:gd name="connsiteY32599" fmla="*/ 1618605 h 4885973"/>
              <a:gd name="connsiteX32600" fmla="*/ 1952531 w 6085020"/>
              <a:gd name="connsiteY32600" fmla="*/ 1629037 h 4885973"/>
              <a:gd name="connsiteX32601" fmla="*/ 1962990 w 6085020"/>
              <a:gd name="connsiteY32601" fmla="*/ 1629037 h 4885973"/>
              <a:gd name="connsiteX32602" fmla="*/ 1962990 w 6085020"/>
              <a:gd name="connsiteY32602" fmla="*/ 1618605 h 4885973"/>
              <a:gd name="connsiteX32603" fmla="*/ 440974 w 6085020"/>
              <a:gd name="connsiteY32603" fmla="*/ 1618036 h 4885973"/>
              <a:gd name="connsiteX32604" fmla="*/ 446298 w 6085020"/>
              <a:gd name="connsiteY32604" fmla="*/ 1638900 h 4885973"/>
              <a:gd name="connsiteX32605" fmla="*/ 440974 w 6085020"/>
              <a:gd name="connsiteY32605" fmla="*/ 1618036 h 4885973"/>
              <a:gd name="connsiteX32606" fmla="*/ 2360798 w 6085020"/>
              <a:gd name="connsiteY32606" fmla="*/ 1617278 h 4885973"/>
              <a:gd name="connsiteX32607" fmla="*/ 2364601 w 6085020"/>
              <a:gd name="connsiteY32607" fmla="*/ 1623157 h 4885973"/>
              <a:gd name="connsiteX32608" fmla="*/ 2364619 w 6085020"/>
              <a:gd name="connsiteY32608" fmla="*/ 1623178 h 4885973"/>
              <a:gd name="connsiteX32609" fmla="*/ 2366693 w 6085020"/>
              <a:gd name="connsiteY32609" fmla="*/ 1626382 h 4885973"/>
              <a:gd name="connsiteX32610" fmla="*/ 2367263 w 6085020"/>
              <a:gd name="connsiteY32610" fmla="*/ 1626382 h 4885973"/>
              <a:gd name="connsiteX32611" fmla="*/ 2364619 w 6085020"/>
              <a:gd name="connsiteY32611" fmla="*/ 1623178 h 4885973"/>
              <a:gd name="connsiteX32612" fmla="*/ 4525544 w 6085020"/>
              <a:gd name="connsiteY32612" fmla="*/ 1615571 h 4885973"/>
              <a:gd name="connsiteX32613" fmla="*/ 4524593 w 6085020"/>
              <a:gd name="connsiteY32613" fmla="*/ 1617657 h 4885973"/>
              <a:gd name="connsiteX32614" fmla="*/ 4526399 w 6085020"/>
              <a:gd name="connsiteY32614" fmla="*/ 1618818 h 4885973"/>
              <a:gd name="connsiteX32615" fmla="*/ 4526494 w 6085020"/>
              <a:gd name="connsiteY32615" fmla="*/ 1618795 h 4885973"/>
              <a:gd name="connsiteX32616" fmla="*/ 4527636 w 6085020"/>
              <a:gd name="connsiteY32616" fmla="*/ 1617467 h 4885973"/>
              <a:gd name="connsiteX32617" fmla="*/ 4527636 w 6085020"/>
              <a:gd name="connsiteY32617" fmla="*/ 1616709 h 4885973"/>
              <a:gd name="connsiteX32618" fmla="*/ 4525544 w 6085020"/>
              <a:gd name="connsiteY32618" fmla="*/ 1615571 h 4885973"/>
              <a:gd name="connsiteX32619" fmla="*/ 529587 w 6085020"/>
              <a:gd name="connsiteY32619" fmla="*/ 1613295 h 4885973"/>
              <a:gd name="connsiteX32620" fmla="*/ 477674 w 6085020"/>
              <a:gd name="connsiteY32620" fmla="*/ 1638900 h 4885973"/>
              <a:gd name="connsiteX32621" fmla="*/ 477294 w 6085020"/>
              <a:gd name="connsiteY32621" fmla="*/ 1639469 h 4885973"/>
              <a:gd name="connsiteX32622" fmla="*/ 492887 w 6085020"/>
              <a:gd name="connsiteY32622" fmla="*/ 1670763 h 4885973"/>
              <a:gd name="connsiteX32623" fmla="*/ 506388 w 6085020"/>
              <a:gd name="connsiteY32623" fmla="*/ 1663936 h 4885973"/>
              <a:gd name="connsiteX32624" fmla="*/ 507529 w 6085020"/>
              <a:gd name="connsiteY32624" fmla="*/ 1691627 h 4885973"/>
              <a:gd name="connsiteX32625" fmla="*/ 503345 w 6085020"/>
              <a:gd name="connsiteY32625" fmla="*/ 1722921 h 4885973"/>
              <a:gd name="connsiteX32626" fmla="*/ 513043 w 6085020"/>
              <a:gd name="connsiteY32626" fmla="*/ 1673419 h 4885973"/>
              <a:gd name="connsiteX32627" fmla="*/ 508099 w 6085020"/>
              <a:gd name="connsiteY32627" fmla="*/ 1661470 h 4885973"/>
              <a:gd name="connsiteX32628" fmla="*/ 503345 w 6085020"/>
              <a:gd name="connsiteY32628" fmla="*/ 1639469 h 4885973"/>
              <a:gd name="connsiteX32629" fmla="*/ 529587 w 6085020"/>
              <a:gd name="connsiteY32629" fmla="*/ 1613295 h 4885973"/>
              <a:gd name="connsiteX32630" fmla="*/ 2062251 w 6085020"/>
              <a:gd name="connsiteY32630" fmla="*/ 1612347 h 4885973"/>
              <a:gd name="connsiteX32631" fmla="*/ 2062251 w 6085020"/>
              <a:gd name="connsiteY32631" fmla="*/ 1612347 h 4885973"/>
              <a:gd name="connsiteX32632" fmla="*/ 4071639 w 6085020"/>
              <a:gd name="connsiteY32632" fmla="*/ 1612157 h 4885973"/>
              <a:gd name="connsiteX32633" fmla="*/ 4068787 w 6085020"/>
              <a:gd name="connsiteY32633" fmla="*/ 1613484 h 4885973"/>
              <a:gd name="connsiteX32634" fmla="*/ 4066695 w 6085020"/>
              <a:gd name="connsiteY32634" fmla="*/ 1618036 h 4885973"/>
              <a:gd name="connsiteX32635" fmla="*/ 4069357 w 6085020"/>
              <a:gd name="connsiteY32635" fmla="*/ 1615571 h 4885973"/>
              <a:gd name="connsiteX32636" fmla="*/ 4069738 w 6085020"/>
              <a:gd name="connsiteY32636" fmla="*/ 1616519 h 4885973"/>
              <a:gd name="connsiteX32637" fmla="*/ 4071639 w 6085020"/>
              <a:gd name="connsiteY32637" fmla="*/ 1612157 h 4885973"/>
              <a:gd name="connsiteX32638" fmla="*/ 2380764 w 6085020"/>
              <a:gd name="connsiteY32638" fmla="*/ 1612157 h 4885973"/>
              <a:gd name="connsiteX32639" fmla="*/ 2386089 w 6085020"/>
              <a:gd name="connsiteY32639" fmla="*/ 1633020 h 4885973"/>
              <a:gd name="connsiteX32640" fmla="*/ 2380764 w 6085020"/>
              <a:gd name="connsiteY32640" fmla="*/ 1612157 h 4885973"/>
              <a:gd name="connsiteX32641" fmla="*/ 995900 w 6085020"/>
              <a:gd name="connsiteY32641" fmla="*/ 1612086 h 4885973"/>
              <a:gd name="connsiteX32642" fmla="*/ 994901 w 6085020"/>
              <a:gd name="connsiteY32642" fmla="*/ 1624106 h 4885973"/>
              <a:gd name="connsiteX32643" fmla="*/ 1009163 w 6085020"/>
              <a:gd name="connsiteY32643" fmla="*/ 1612157 h 4885973"/>
              <a:gd name="connsiteX32644" fmla="*/ 995900 w 6085020"/>
              <a:gd name="connsiteY32644" fmla="*/ 1612086 h 4885973"/>
              <a:gd name="connsiteX32645" fmla="*/ 785918 w 6085020"/>
              <a:gd name="connsiteY32645" fmla="*/ 1611967 h 4885973"/>
              <a:gd name="connsiteX32646" fmla="*/ 785918 w 6085020"/>
              <a:gd name="connsiteY32646" fmla="*/ 1621450 h 4885973"/>
              <a:gd name="connsiteX32647" fmla="*/ 795426 w 6085020"/>
              <a:gd name="connsiteY32647" fmla="*/ 1621450 h 4885973"/>
              <a:gd name="connsiteX32648" fmla="*/ 785918 w 6085020"/>
              <a:gd name="connsiteY32648" fmla="*/ 1611967 h 4885973"/>
              <a:gd name="connsiteX32649" fmla="*/ 1204644 w 6085020"/>
              <a:gd name="connsiteY32649" fmla="*/ 1611208 h 4885973"/>
              <a:gd name="connsiteX32650" fmla="*/ 1204644 w 6085020"/>
              <a:gd name="connsiteY32650" fmla="*/ 1621640 h 4885973"/>
              <a:gd name="connsiteX32651" fmla="*/ 1215103 w 6085020"/>
              <a:gd name="connsiteY32651" fmla="*/ 1621640 h 4885973"/>
              <a:gd name="connsiteX32652" fmla="*/ 1215103 w 6085020"/>
              <a:gd name="connsiteY32652" fmla="*/ 1612157 h 4885973"/>
              <a:gd name="connsiteX32653" fmla="*/ 287137 w 6085020"/>
              <a:gd name="connsiteY32653" fmla="*/ 1609691 h 4885973"/>
              <a:gd name="connsiteX32654" fmla="*/ 287137 w 6085020"/>
              <a:gd name="connsiteY32654" fmla="*/ 1625244 h 4885973"/>
              <a:gd name="connsiteX32655" fmla="*/ 278960 w 6085020"/>
              <a:gd name="connsiteY32655" fmla="*/ 1644210 h 4885973"/>
              <a:gd name="connsiteX32656" fmla="*/ 287517 w 6085020"/>
              <a:gd name="connsiteY32656" fmla="*/ 1640227 h 4885973"/>
              <a:gd name="connsiteX32657" fmla="*/ 309575 w 6085020"/>
              <a:gd name="connsiteY32657" fmla="*/ 1697127 h 4885973"/>
              <a:gd name="connsiteX32658" fmla="*/ 312428 w 6085020"/>
              <a:gd name="connsiteY32658" fmla="*/ 1701869 h 4885973"/>
              <a:gd name="connsiteX32659" fmla="*/ 337719 w 6085020"/>
              <a:gd name="connsiteY32659" fmla="*/ 1740940 h 4885973"/>
              <a:gd name="connsiteX32660" fmla="*/ 337719 w 6085020"/>
              <a:gd name="connsiteY32660" fmla="*/ 1713818 h 4885973"/>
              <a:gd name="connsiteX32661" fmla="*/ 312428 w 6085020"/>
              <a:gd name="connsiteY32661" fmla="*/ 1648762 h 4885973"/>
              <a:gd name="connsiteX32662" fmla="*/ 309195 w 6085020"/>
              <a:gd name="connsiteY32662" fmla="*/ 1644021 h 4885973"/>
              <a:gd name="connsiteX32663" fmla="*/ 311857 w 6085020"/>
              <a:gd name="connsiteY32663" fmla="*/ 1637382 h 4885973"/>
              <a:gd name="connsiteX32664" fmla="*/ 303871 w 6085020"/>
              <a:gd name="connsiteY32664" fmla="*/ 1635675 h 4885973"/>
              <a:gd name="connsiteX32665" fmla="*/ 296645 w 6085020"/>
              <a:gd name="connsiteY32665" fmla="*/ 1624485 h 4885973"/>
              <a:gd name="connsiteX32666" fmla="*/ 299877 w 6085020"/>
              <a:gd name="connsiteY32666" fmla="*/ 1618036 h 4885973"/>
              <a:gd name="connsiteX32667" fmla="*/ 293792 w 6085020"/>
              <a:gd name="connsiteY32667" fmla="*/ 1620123 h 4885973"/>
              <a:gd name="connsiteX32668" fmla="*/ 2276960 w 6085020"/>
              <a:gd name="connsiteY32668" fmla="*/ 1609289 h 4885973"/>
              <a:gd name="connsiteX32669" fmla="*/ 2271044 w 6085020"/>
              <a:gd name="connsiteY32669" fmla="*/ 1612916 h 4885973"/>
              <a:gd name="connsiteX32670" fmla="*/ 2290059 w 6085020"/>
              <a:gd name="connsiteY32670" fmla="*/ 1628089 h 4885973"/>
              <a:gd name="connsiteX32671" fmla="*/ 2286066 w 6085020"/>
              <a:gd name="connsiteY32671" fmla="*/ 1633968 h 4885973"/>
              <a:gd name="connsiteX32672" fmla="*/ 2280552 w 6085020"/>
              <a:gd name="connsiteY32672" fmla="*/ 1642124 h 4885973"/>
              <a:gd name="connsiteX32673" fmla="*/ 2289299 w 6085020"/>
              <a:gd name="connsiteY32673" fmla="*/ 1650849 h 4885973"/>
              <a:gd name="connsiteX32674" fmla="*/ 2294813 w 6085020"/>
              <a:gd name="connsiteY32674" fmla="*/ 1645348 h 4885973"/>
              <a:gd name="connsiteX32675" fmla="*/ 2299567 w 6085020"/>
              <a:gd name="connsiteY32675" fmla="*/ 1640038 h 4885973"/>
              <a:gd name="connsiteX32676" fmla="*/ 2295384 w 6085020"/>
              <a:gd name="connsiteY32676" fmla="*/ 1633020 h 4885973"/>
              <a:gd name="connsiteX32677" fmla="*/ 2292151 w 6085020"/>
              <a:gd name="connsiteY32677" fmla="*/ 1627899 h 4885973"/>
              <a:gd name="connsiteX32678" fmla="*/ 2297095 w 6085020"/>
              <a:gd name="connsiteY32678" fmla="*/ 1612916 h 4885973"/>
              <a:gd name="connsiteX32679" fmla="*/ 2276960 w 6085020"/>
              <a:gd name="connsiteY32679" fmla="*/ 1609289 h 4885973"/>
              <a:gd name="connsiteX32680" fmla="*/ 2678930 w 6085020"/>
              <a:gd name="connsiteY32680" fmla="*/ 1607605 h 4885973"/>
              <a:gd name="connsiteX32681" fmla="*/ 2678930 w 6085020"/>
              <a:gd name="connsiteY32681" fmla="*/ 1607794 h 4885973"/>
              <a:gd name="connsiteX32682" fmla="*/ 2689389 w 6085020"/>
              <a:gd name="connsiteY32682" fmla="*/ 1623347 h 4885973"/>
              <a:gd name="connsiteX32683" fmla="*/ 2678930 w 6085020"/>
              <a:gd name="connsiteY32683" fmla="*/ 1607605 h 4885973"/>
              <a:gd name="connsiteX32684" fmla="*/ 2622073 w 6085020"/>
              <a:gd name="connsiteY32684" fmla="*/ 1607605 h 4885973"/>
              <a:gd name="connsiteX32685" fmla="*/ 2622073 w 6085020"/>
              <a:gd name="connsiteY32685" fmla="*/ 1607605 h 4885973"/>
              <a:gd name="connsiteX32686" fmla="*/ 236365 w 6085020"/>
              <a:gd name="connsiteY32686" fmla="*/ 1607605 h 4885973"/>
              <a:gd name="connsiteX32687" fmla="*/ 236365 w 6085020"/>
              <a:gd name="connsiteY32687" fmla="*/ 1627709 h 4885973"/>
              <a:gd name="connsiteX32688" fmla="*/ 234083 w 6085020"/>
              <a:gd name="connsiteY32688" fmla="*/ 1635865 h 4885973"/>
              <a:gd name="connsiteX32689" fmla="*/ 233323 w 6085020"/>
              <a:gd name="connsiteY32689" fmla="*/ 1635865 h 4885973"/>
              <a:gd name="connsiteX32690" fmla="*/ 242640 w 6085020"/>
              <a:gd name="connsiteY32690" fmla="*/ 1648004 h 4885973"/>
              <a:gd name="connsiteX32691" fmla="*/ 258613 w 6085020"/>
              <a:gd name="connsiteY32691" fmla="*/ 1661280 h 4885973"/>
              <a:gd name="connsiteX32692" fmla="*/ 250246 w 6085020"/>
              <a:gd name="connsiteY32692" fmla="*/ 1648004 h 4885973"/>
              <a:gd name="connsiteX32693" fmla="*/ 253479 w 6085020"/>
              <a:gd name="connsiteY32693" fmla="*/ 1646486 h 4885973"/>
              <a:gd name="connsiteX32694" fmla="*/ 262417 w 6085020"/>
              <a:gd name="connsiteY32694" fmla="*/ 1654452 h 4885973"/>
              <a:gd name="connsiteX32695" fmla="*/ 257663 w 6085020"/>
              <a:gd name="connsiteY32695" fmla="*/ 1642124 h 4885973"/>
              <a:gd name="connsiteX32696" fmla="*/ 259374 w 6085020"/>
              <a:gd name="connsiteY32696" fmla="*/ 1635865 h 4885973"/>
              <a:gd name="connsiteX32697" fmla="*/ 248155 w 6085020"/>
              <a:gd name="connsiteY32697" fmla="*/ 1623157 h 4885973"/>
              <a:gd name="connsiteX32698" fmla="*/ 257282 w 6085020"/>
              <a:gd name="connsiteY32698" fmla="*/ 1612726 h 4885973"/>
              <a:gd name="connsiteX32699" fmla="*/ 236365 w 6085020"/>
              <a:gd name="connsiteY32699" fmla="*/ 1607605 h 4885973"/>
              <a:gd name="connsiteX32700" fmla="*/ 4529822 w 6085020"/>
              <a:gd name="connsiteY32700" fmla="*/ 1607392 h 4885973"/>
              <a:gd name="connsiteX32701" fmla="*/ 4529727 w 6085020"/>
              <a:gd name="connsiteY32701" fmla="*/ 1607415 h 4885973"/>
              <a:gd name="connsiteX32702" fmla="*/ 4528586 w 6085020"/>
              <a:gd name="connsiteY32702" fmla="*/ 1609502 h 4885973"/>
              <a:gd name="connsiteX32703" fmla="*/ 4530678 w 6085020"/>
              <a:gd name="connsiteY32703" fmla="*/ 1609502 h 4885973"/>
              <a:gd name="connsiteX32704" fmla="*/ 4531629 w 6085020"/>
              <a:gd name="connsiteY32704" fmla="*/ 1609312 h 4885973"/>
              <a:gd name="connsiteX32705" fmla="*/ 4531629 w 6085020"/>
              <a:gd name="connsiteY32705" fmla="*/ 1608553 h 4885973"/>
              <a:gd name="connsiteX32706" fmla="*/ 4529822 w 6085020"/>
              <a:gd name="connsiteY32706" fmla="*/ 1607392 h 4885973"/>
              <a:gd name="connsiteX32707" fmla="*/ 4519554 w 6085020"/>
              <a:gd name="connsiteY32707" fmla="*/ 1607392 h 4885973"/>
              <a:gd name="connsiteX32708" fmla="*/ 4519459 w 6085020"/>
              <a:gd name="connsiteY32708" fmla="*/ 1607415 h 4885973"/>
              <a:gd name="connsiteX32709" fmla="*/ 4518318 w 6085020"/>
              <a:gd name="connsiteY32709" fmla="*/ 1609502 h 4885973"/>
              <a:gd name="connsiteX32710" fmla="*/ 4520410 w 6085020"/>
              <a:gd name="connsiteY32710" fmla="*/ 1609502 h 4885973"/>
              <a:gd name="connsiteX32711" fmla="*/ 4521360 w 6085020"/>
              <a:gd name="connsiteY32711" fmla="*/ 1609312 h 4885973"/>
              <a:gd name="connsiteX32712" fmla="*/ 4521360 w 6085020"/>
              <a:gd name="connsiteY32712" fmla="*/ 1608553 h 4885973"/>
              <a:gd name="connsiteX32713" fmla="*/ 4519554 w 6085020"/>
              <a:gd name="connsiteY32713" fmla="*/ 1607392 h 4885973"/>
              <a:gd name="connsiteX32714" fmla="*/ 2652689 w 6085020"/>
              <a:gd name="connsiteY32714" fmla="*/ 1607226 h 4885973"/>
              <a:gd name="connsiteX32715" fmla="*/ 2652689 w 6085020"/>
              <a:gd name="connsiteY32715" fmla="*/ 1607226 h 4885973"/>
              <a:gd name="connsiteX32716" fmla="*/ 2584802 w 6085020"/>
              <a:gd name="connsiteY32716" fmla="*/ 1607226 h 4885973"/>
              <a:gd name="connsiteX32717" fmla="*/ 2589937 w 6085020"/>
              <a:gd name="connsiteY32717" fmla="*/ 1628089 h 4885973"/>
              <a:gd name="connsiteX32718" fmla="*/ 2594120 w 6085020"/>
              <a:gd name="connsiteY32718" fmla="*/ 1627520 h 4885973"/>
              <a:gd name="connsiteX32719" fmla="*/ 2594120 w 6085020"/>
              <a:gd name="connsiteY32719" fmla="*/ 1620123 h 4885973"/>
              <a:gd name="connsiteX32720" fmla="*/ 2587750 w 6085020"/>
              <a:gd name="connsiteY32720" fmla="*/ 1607703 h 4885973"/>
              <a:gd name="connsiteX32721" fmla="*/ 2584802 w 6085020"/>
              <a:gd name="connsiteY32721" fmla="*/ 1607226 h 4885973"/>
              <a:gd name="connsiteX32722" fmla="*/ 2308847 w 6085020"/>
              <a:gd name="connsiteY32722" fmla="*/ 1606734 h 4885973"/>
              <a:gd name="connsiteX32723" fmla="*/ 2305652 w 6085020"/>
              <a:gd name="connsiteY32723" fmla="*/ 1608743 h 4885973"/>
              <a:gd name="connsiteX32724" fmla="*/ 2307592 w 6085020"/>
              <a:gd name="connsiteY32724" fmla="*/ 1612271 h 4885973"/>
              <a:gd name="connsiteX32725" fmla="*/ 2307934 w 6085020"/>
              <a:gd name="connsiteY32725" fmla="*/ 1612347 h 4885973"/>
              <a:gd name="connsiteX32726" fmla="*/ 2311547 w 6085020"/>
              <a:gd name="connsiteY32726" fmla="*/ 1610071 h 4885973"/>
              <a:gd name="connsiteX32727" fmla="*/ 2308847 w 6085020"/>
              <a:gd name="connsiteY32727" fmla="*/ 1606734 h 4885973"/>
              <a:gd name="connsiteX32728" fmla="*/ 3788686 w 6085020"/>
              <a:gd name="connsiteY32728" fmla="*/ 1604760 h 4885973"/>
              <a:gd name="connsiteX32729" fmla="*/ 3788686 w 6085020"/>
              <a:gd name="connsiteY32729" fmla="*/ 1615192 h 4885973"/>
              <a:gd name="connsiteX32730" fmla="*/ 3795912 w 6085020"/>
              <a:gd name="connsiteY32730" fmla="*/ 1615192 h 4885973"/>
              <a:gd name="connsiteX32731" fmla="*/ 3799144 w 6085020"/>
              <a:gd name="connsiteY32731" fmla="*/ 1613295 h 4885973"/>
              <a:gd name="connsiteX32732" fmla="*/ 3799144 w 6085020"/>
              <a:gd name="connsiteY32732" fmla="*/ 1604760 h 4885973"/>
              <a:gd name="connsiteX32733" fmla="*/ 4387606 w 6085020"/>
              <a:gd name="connsiteY32733" fmla="*/ 1604399 h 4885973"/>
              <a:gd name="connsiteX32734" fmla="*/ 4393195 w 6085020"/>
              <a:gd name="connsiteY32734" fmla="*/ 1607226 h 4885973"/>
              <a:gd name="connsiteX32735" fmla="*/ 4387606 w 6085020"/>
              <a:gd name="connsiteY32735" fmla="*/ 1604399 h 4885973"/>
              <a:gd name="connsiteX32736" fmla="*/ 1711412 w 6085020"/>
              <a:gd name="connsiteY32736" fmla="*/ 1604380 h 4885973"/>
              <a:gd name="connsiteX32737" fmla="*/ 1711412 w 6085020"/>
              <a:gd name="connsiteY32737" fmla="*/ 1604380 h 4885973"/>
              <a:gd name="connsiteX32738" fmla="*/ 4235174 w 6085020"/>
              <a:gd name="connsiteY32738" fmla="*/ 1604191 h 4885973"/>
              <a:gd name="connsiteX32739" fmla="*/ 4238217 w 6085020"/>
              <a:gd name="connsiteY32739" fmla="*/ 1606657 h 4885973"/>
              <a:gd name="connsiteX32740" fmla="*/ 4241259 w 6085020"/>
              <a:gd name="connsiteY32740" fmla="*/ 1609122 h 4885973"/>
              <a:gd name="connsiteX32741" fmla="*/ 4241259 w 6085020"/>
              <a:gd name="connsiteY32741" fmla="*/ 1614812 h 4885973"/>
              <a:gd name="connsiteX32742" fmla="*/ 4238597 w 6085020"/>
              <a:gd name="connsiteY32742" fmla="*/ 1618036 h 4885973"/>
              <a:gd name="connsiteX32743" fmla="*/ 4238026 w 6085020"/>
              <a:gd name="connsiteY32743" fmla="*/ 1618036 h 4885973"/>
              <a:gd name="connsiteX32744" fmla="*/ 4238026 w 6085020"/>
              <a:gd name="connsiteY32744" fmla="*/ 1622968 h 4885973"/>
              <a:gd name="connsiteX32745" fmla="*/ 4238026 w 6085020"/>
              <a:gd name="connsiteY32745" fmla="*/ 1625623 h 4885973"/>
              <a:gd name="connsiteX32746" fmla="*/ 4239358 w 6085020"/>
              <a:gd name="connsiteY32746" fmla="*/ 1629606 h 4885973"/>
              <a:gd name="connsiteX32747" fmla="*/ 4220342 w 6085020"/>
              <a:gd name="connsiteY32747" fmla="*/ 1637951 h 4885973"/>
              <a:gd name="connsiteX32748" fmla="*/ 4236125 w 6085020"/>
              <a:gd name="connsiteY32748" fmla="*/ 1623726 h 4885973"/>
              <a:gd name="connsiteX32749" fmla="*/ 4231181 w 6085020"/>
              <a:gd name="connsiteY32749" fmla="*/ 1623726 h 4885973"/>
              <a:gd name="connsiteX32750" fmla="*/ 4221673 w 6085020"/>
              <a:gd name="connsiteY32750" fmla="*/ 1625813 h 4885973"/>
              <a:gd name="connsiteX32751" fmla="*/ 4216919 w 6085020"/>
              <a:gd name="connsiteY32751" fmla="*/ 1626951 h 4885973"/>
              <a:gd name="connsiteX32752" fmla="*/ 4216919 w 6085020"/>
              <a:gd name="connsiteY32752" fmla="*/ 1625813 h 4885973"/>
              <a:gd name="connsiteX32753" fmla="*/ 4215778 w 6085020"/>
              <a:gd name="connsiteY32753" fmla="*/ 1622399 h 4885973"/>
              <a:gd name="connsiteX32754" fmla="*/ 4215778 w 6085020"/>
              <a:gd name="connsiteY32754" fmla="*/ 1613484 h 4885973"/>
              <a:gd name="connsiteX32755" fmla="*/ 4218060 w 6085020"/>
              <a:gd name="connsiteY32755" fmla="*/ 1608933 h 4885973"/>
              <a:gd name="connsiteX32756" fmla="*/ 4226047 w 6085020"/>
              <a:gd name="connsiteY32756" fmla="*/ 1607036 h 4885973"/>
              <a:gd name="connsiteX32757" fmla="*/ 1909746 w 6085020"/>
              <a:gd name="connsiteY32757" fmla="*/ 1603432 h 4885973"/>
              <a:gd name="connsiteX32758" fmla="*/ 1909746 w 6085020"/>
              <a:gd name="connsiteY32758" fmla="*/ 1603432 h 4885973"/>
              <a:gd name="connsiteX32759" fmla="*/ 200425 w 6085020"/>
              <a:gd name="connsiteY32759" fmla="*/ 1602674 h 4885973"/>
              <a:gd name="connsiteX32760" fmla="*/ 200425 w 6085020"/>
              <a:gd name="connsiteY32760" fmla="*/ 1602674 h 4885973"/>
              <a:gd name="connsiteX32761" fmla="*/ 3118573 w 6085020"/>
              <a:gd name="connsiteY32761" fmla="*/ 1602484 h 4885973"/>
              <a:gd name="connsiteX32762" fmla="*/ 3118573 w 6085020"/>
              <a:gd name="connsiteY32762" fmla="*/ 1602484 h 4885973"/>
              <a:gd name="connsiteX32763" fmla="*/ 3091951 w 6085020"/>
              <a:gd name="connsiteY32763" fmla="*/ 1601725 h 4885973"/>
              <a:gd name="connsiteX32764" fmla="*/ 3091951 w 6085020"/>
              <a:gd name="connsiteY32764" fmla="*/ 1602484 h 4885973"/>
              <a:gd name="connsiteX32765" fmla="*/ 3092048 w 6085020"/>
              <a:gd name="connsiteY32765" fmla="*/ 1602621 h 4885973"/>
              <a:gd name="connsiteX32766" fmla="*/ 3093258 w 6085020"/>
              <a:gd name="connsiteY32766" fmla="*/ 1613840 h 4885973"/>
              <a:gd name="connsiteX32767" fmla="*/ 3102409 w 6085020"/>
              <a:gd name="connsiteY32767" fmla="*/ 1617278 h 4885973"/>
              <a:gd name="connsiteX32768" fmla="*/ 3092048 w 6085020"/>
              <a:gd name="connsiteY32768" fmla="*/ 1602621 h 4885973"/>
              <a:gd name="connsiteX32769" fmla="*/ 3840028 w 6085020"/>
              <a:gd name="connsiteY32769" fmla="*/ 1601156 h 4885973"/>
              <a:gd name="connsiteX32770" fmla="*/ 3841406 w 6085020"/>
              <a:gd name="connsiteY32770" fmla="*/ 1602359 h 4885973"/>
              <a:gd name="connsiteX32771" fmla="*/ 3841169 w 6085020"/>
              <a:gd name="connsiteY32771" fmla="*/ 1602674 h 4885973"/>
              <a:gd name="connsiteX32772" fmla="*/ 3841549 w 6085020"/>
              <a:gd name="connsiteY32772" fmla="*/ 1602484 h 4885973"/>
              <a:gd name="connsiteX32773" fmla="*/ 3841406 w 6085020"/>
              <a:gd name="connsiteY32773" fmla="*/ 1602359 h 4885973"/>
              <a:gd name="connsiteX32774" fmla="*/ 3842310 w 6085020"/>
              <a:gd name="connsiteY32774" fmla="*/ 1601156 h 4885973"/>
              <a:gd name="connsiteX32775" fmla="*/ 3840028 w 6085020"/>
              <a:gd name="connsiteY32775" fmla="*/ 1601156 h 4885973"/>
              <a:gd name="connsiteX32776" fmla="*/ 4627183 w 6085020"/>
              <a:gd name="connsiteY32776" fmla="*/ 1598224 h 4885973"/>
              <a:gd name="connsiteX32777" fmla="*/ 4624996 w 6085020"/>
              <a:gd name="connsiteY32777" fmla="*/ 1599275 h 4885973"/>
              <a:gd name="connsiteX32778" fmla="*/ 4624996 w 6085020"/>
              <a:gd name="connsiteY32778" fmla="*/ 1600398 h 4885973"/>
              <a:gd name="connsiteX32779" fmla="*/ 4627088 w 6085020"/>
              <a:gd name="connsiteY32779" fmla="*/ 1600398 h 4885973"/>
              <a:gd name="connsiteX32780" fmla="*/ 4628228 w 6085020"/>
              <a:gd name="connsiteY32780" fmla="*/ 1601156 h 4885973"/>
              <a:gd name="connsiteX32781" fmla="*/ 4628228 w 6085020"/>
              <a:gd name="connsiteY32781" fmla="*/ 1600398 h 4885973"/>
              <a:gd name="connsiteX32782" fmla="*/ 4627183 w 6085020"/>
              <a:gd name="connsiteY32782" fmla="*/ 1598224 h 4885973"/>
              <a:gd name="connsiteX32783" fmla="*/ 3572858 w 6085020"/>
              <a:gd name="connsiteY32783" fmla="*/ 1597173 h 4885973"/>
              <a:gd name="connsiteX32784" fmla="*/ 3572858 w 6085020"/>
              <a:gd name="connsiteY32784" fmla="*/ 1600967 h 4885973"/>
              <a:gd name="connsiteX32785" fmla="*/ 3577612 w 6085020"/>
              <a:gd name="connsiteY32785" fmla="*/ 1597173 h 4885973"/>
              <a:gd name="connsiteX32786" fmla="*/ 2982040 w 6085020"/>
              <a:gd name="connsiteY32786" fmla="*/ 1597173 h 4885973"/>
              <a:gd name="connsiteX32787" fmla="*/ 2982040 w 6085020"/>
              <a:gd name="connsiteY32787" fmla="*/ 1597363 h 4885973"/>
              <a:gd name="connsiteX32788" fmla="*/ 2992499 w 6085020"/>
              <a:gd name="connsiteY32788" fmla="*/ 1612916 h 4885973"/>
              <a:gd name="connsiteX32789" fmla="*/ 2982040 w 6085020"/>
              <a:gd name="connsiteY32789" fmla="*/ 1597173 h 4885973"/>
              <a:gd name="connsiteX32790" fmla="*/ 2134701 w 6085020"/>
              <a:gd name="connsiteY32790" fmla="*/ 1597173 h 4885973"/>
              <a:gd name="connsiteX32791" fmla="*/ 2134701 w 6085020"/>
              <a:gd name="connsiteY32791" fmla="*/ 1607605 h 4885973"/>
              <a:gd name="connsiteX32792" fmla="*/ 2145160 w 6085020"/>
              <a:gd name="connsiteY32792" fmla="*/ 1607605 h 4885973"/>
              <a:gd name="connsiteX32793" fmla="*/ 2145160 w 6085020"/>
              <a:gd name="connsiteY32793" fmla="*/ 1597173 h 4885973"/>
              <a:gd name="connsiteX32794" fmla="*/ 1512888 w 6085020"/>
              <a:gd name="connsiteY32794" fmla="*/ 1597173 h 4885973"/>
              <a:gd name="connsiteX32795" fmla="*/ 1512966 w 6085020"/>
              <a:gd name="connsiteY32795" fmla="*/ 1597310 h 4885973"/>
              <a:gd name="connsiteX32796" fmla="*/ 1506067 w 6085020"/>
              <a:gd name="connsiteY32796" fmla="*/ 1605732 h 4885973"/>
              <a:gd name="connsiteX32797" fmla="*/ 1497485 w 6085020"/>
              <a:gd name="connsiteY32797" fmla="*/ 1612726 h 4885973"/>
              <a:gd name="connsiteX32798" fmla="*/ 1515830 w 6085020"/>
              <a:gd name="connsiteY32798" fmla="*/ 1602377 h 4885973"/>
              <a:gd name="connsiteX32799" fmla="*/ 1512966 w 6085020"/>
              <a:gd name="connsiteY32799" fmla="*/ 1597310 h 4885973"/>
              <a:gd name="connsiteX32800" fmla="*/ 1513078 w 6085020"/>
              <a:gd name="connsiteY32800" fmla="*/ 1597173 h 4885973"/>
              <a:gd name="connsiteX32801" fmla="*/ 4461271 w 6085020"/>
              <a:gd name="connsiteY32801" fmla="*/ 1596984 h 4885973"/>
              <a:gd name="connsiteX32802" fmla="*/ 4461271 w 6085020"/>
              <a:gd name="connsiteY32802" fmla="*/ 1596984 h 4885973"/>
              <a:gd name="connsiteX32803" fmla="*/ 3715285 w 6085020"/>
              <a:gd name="connsiteY32803" fmla="*/ 1596984 h 4885973"/>
              <a:gd name="connsiteX32804" fmla="*/ 3717986 w 6085020"/>
              <a:gd name="connsiteY32804" fmla="*/ 1602371 h 4885973"/>
              <a:gd name="connsiteX32805" fmla="*/ 3717947 w 6085020"/>
              <a:gd name="connsiteY32805" fmla="*/ 1604001 h 4885973"/>
              <a:gd name="connsiteX32806" fmla="*/ 3718708 w 6085020"/>
              <a:gd name="connsiteY32806" fmla="*/ 1603812 h 4885973"/>
              <a:gd name="connsiteX32807" fmla="*/ 3717986 w 6085020"/>
              <a:gd name="connsiteY32807" fmla="*/ 1602371 h 4885973"/>
              <a:gd name="connsiteX32808" fmla="*/ 3718042 w 6085020"/>
              <a:gd name="connsiteY32808" fmla="*/ 1599995 h 4885973"/>
              <a:gd name="connsiteX32809" fmla="*/ 3715285 w 6085020"/>
              <a:gd name="connsiteY32809" fmla="*/ 1596984 h 4885973"/>
              <a:gd name="connsiteX32810" fmla="*/ 1632877 w 6085020"/>
              <a:gd name="connsiteY32810" fmla="*/ 1596984 h 4885973"/>
              <a:gd name="connsiteX32811" fmla="*/ 1632877 w 6085020"/>
              <a:gd name="connsiteY32811" fmla="*/ 1617847 h 4885973"/>
              <a:gd name="connsiteX32812" fmla="*/ 1633067 w 6085020"/>
              <a:gd name="connsiteY32812" fmla="*/ 1597173 h 4885973"/>
              <a:gd name="connsiteX32813" fmla="*/ 3305497 w 6085020"/>
              <a:gd name="connsiteY32813" fmla="*/ 1596794 h 4885973"/>
              <a:gd name="connsiteX32814" fmla="*/ 3305497 w 6085020"/>
              <a:gd name="connsiteY32814" fmla="*/ 1596794 h 4885973"/>
              <a:gd name="connsiteX32815" fmla="*/ 644703 w 6085020"/>
              <a:gd name="connsiteY32815" fmla="*/ 1596723 h 4885973"/>
              <a:gd name="connsiteX32816" fmla="*/ 638626 w 6085020"/>
              <a:gd name="connsiteY32816" fmla="*/ 1598952 h 4885973"/>
              <a:gd name="connsiteX32817" fmla="*/ 637786 w 6085020"/>
              <a:gd name="connsiteY32817" fmla="*/ 1598691 h 4885973"/>
              <a:gd name="connsiteX32818" fmla="*/ 637786 w 6085020"/>
              <a:gd name="connsiteY32818" fmla="*/ 1599260 h 4885973"/>
              <a:gd name="connsiteX32819" fmla="*/ 638626 w 6085020"/>
              <a:gd name="connsiteY32819" fmla="*/ 1598952 h 4885973"/>
              <a:gd name="connsiteX32820" fmla="*/ 643349 w 6085020"/>
              <a:gd name="connsiteY32820" fmla="*/ 1600422 h 4885973"/>
              <a:gd name="connsiteX32821" fmla="*/ 647484 w 6085020"/>
              <a:gd name="connsiteY32821" fmla="*/ 1603432 h 4885973"/>
              <a:gd name="connsiteX32822" fmla="*/ 644703 w 6085020"/>
              <a:gd name="connsiteY32822" fmla="*/ 1596723 h 4885973"/>
              <a:gd name="connsiteX32823" fmla="*/ 4570991 w 6085020"/>
              <a:gd name="connsiteY32823" fmla="*/ 1596415 h 4885973"/>
              <a:gd name="connsiteX32824" fmla="*/ 4570991 w 6085020"/>
              <a:gd name="connsiteY32824" fmla="*/ 1596415 h 4885973"/>
              <a:gd name="connsiteX32825" fmla="*/ 3600430 w 6085020"/>
              <a:gd name="connsiteY32825" fmla="*/ 1596415 h 4885973"/>
              <a:gd name="connsiteX32826" fmla="*/ 3606135 w 6085020"/>
              <a:gd name="connsiteY32826" fmla="*/ 1619933 h 4885973"/>
              <a:gd name="connsiteX32827" fmla="*/ 3609368 w 6085020"/>
              <a:gd name="connsiteY32827" fmla="*/ 1628278 h 4885973"/>
              <a:gd name="connsiteX32828" fmla="*/ 3614882 w 6085020"/>
              <a:gd name="connsiteY32828" fmla="*/ 1650659 h 4885973"/>
              <a:gd name="connsiteX32829" fmla="*/ 3611840 w 6085020"/>
              <a:gd name="connsiteY32829" fmla="*/ 1656728 h 4885973"/>
              <a:gd name="connsiteX32830" fmla="*/ 3615643 w 6085020"/>
              <a:gd name="connsiteY32830" fmla="*/ 1661849 h 4885973"/>
              <a:gd name="connsiteX32831" fmla="*/ 3619446 w 6085020"/>
              <a:gd name="connsiteY32831" fmla="*/ 1666970 h 4885973"/>
              <a:gd name="connsiteX32832" fmla="*/ 3614502 w 6085020"/>
              <a:gd name="connsiteY32832" fmla="*/ 1663366 h 4885973"/>
              <a:gd name="connsiteX32833" fmla="*/ 3605945 w 6085020"/>
              <a:gd name="connsiteY32833" fmla="*/ 1659952 h 4885973"/>
              <a:gd name="connsiteX32834" fmla="*/ 3602332 w 6085020"/>
              <a:gd name="connsiteY32834" fmla="*/ 1659952 h 4885973"/>
              <a:gd name="connsiteX32835" fmla="*/ 3600621 w 6085020"/>
              <a:gd name="connsiteY32835" fmla="*/ 1655590 h 4885973"/>
              <a:gd name="connsiteX32836" fmla="*/ 3598909 w 6085020"/>
              <a:gd name="connsiteY32836" fmla="*/ 1659194 h 4885973"/>
              <a:gd name="connsiteX32837" fmla="*/ 3598909 w 6085020"/>
              <a:gd name="connsiteY32837" fmla="*/ 1652745 h 4885973"/>
              <a:gd name="connsiteX32838" fmla="*/ 3597008 w 6085020"/>
              <a:gd name="connsiteY32838" fmla="*/ 1648193 h 4885973"/>
              <a:gd name="connsiteX32839" fmla="*/ 3598339 w 6085020"/>
              <a:gd name="connsiteY32839" fmla="*/ 1647055 h 4885973"/>
              <a:gd name="connsiteX32840" fmla="*/ 3579323 w 6085020"/>
              <a:gd name="connsiteY32840" fmla="*/ 1659763 h 4885973"/>
              <a:gd name="connsiteX32841" fmla="*/ 3582365 w 6085020"/>
              <a:gd name="connsiteY32841" fmla="*/ 1663556 h 4885973"/>
              <a:gd name="connsiteX32842" fmla="*/ 3581645 w 6085020"/>
              <a:gd name="connsiteY32842" fmla="*/ 1664155 h 4885973"/>
              <a:gd name="connsiteX32843" fmla="*/ 3577041 w 6085020"/>
              <a:gd name="connsiteY32843" fmla="*/ 1665453 h 4885973"/>
              <a:gd name="connsiteX32844" fmla="*/ 3576851 w 6085020"/>
              <a:gd name="connsiteY32844" fmla="*/ 1665453 h 4885973"/>
              <a:gd name="connsiteX32845" fmla="*/ 3576851 w 6085020"/>
              <a:gd name="connsiteY32845" fmla="*/ 1661091 h 4885973"/>
              <a:gd name="connsiteX32846" fmla="*/ 3576851 w 6085020"/>
              <a:gd name="connsiteY32846" fmla="*/ 1660142 h 4885973"/>
              <a:gd name="connsiteX32847" fmla="*/ 3575139 w 6085020"/>
              <a:gd name="connsiteY32847" fmla="*/ 1661091 h 4885973"/>
              <a:gd name="connsiteX32848" fmla="*/ 3575139 w 6085020"/>
              <a:gd name="connsiteY32848" fmla="*/ 1664694 h 4885973"/>
              <a:gd name="connsiteX32849" fmla="*/ 3565251 w 6085020"/>
              <a:gd name="connsiteY32849" fmla="*/ 1658625 h 4885973"/>
              <a:gd name="connsiteX32850" fmla="*/ 3561448 w 6085020"/>
              <a:gd name="connsiteY32850" fmla="*/ 1656349 h 4885973"/>
              <a:gd name="connsiteX32851" fmla="*/ 3553081 w 6085020"/>
              <a:gd name="connsiteY32851" fmla="*/ 1651038 h 4885973"/>
              <a:gd name="connsiteX32852" fmla="*/ 3545855 w 6085020"/>
              <a:gd name="connsiteY32852" fmla="*/ 1656159 h 4885973"/>
              <a:gd name="connsiteX32853" fmla="*/ 3545855 w 6085020"/>
              <a:gd name="connsiteY32853" fmla="*/ 1653694 h 4885973"/>
              <a:gd name="connsiteX32854" fmla="*/ 3543574 w 6085020"/>
              <a:gd name="connsiteY32854" fmla="*/ 1656918 h 4885973"/>
              <a:gd name="connsiteX32855" fmla="*/ 3542623 w 6085020"/>
              <a:gd name="connsiteY32855" fmla="*/ 1656918 h 4885973"/>
              <a:gd name="connsiteX32856" fmla="*/ 3536346 w 6085020"/>
              <a:gd name="connsiteY32856" fmla="*/ 1661574 h 4885973"/>
              <a:gd name="connsiteX32857" fmla="*/ 3534446 w 6085020"/>
              <a:gd name="connsiteY32857" fmla="*/ 1657487 h 4885973"/>
              <a:gd name="connsiteX32858" fmla="*/ 3539010 w 6085020"/>
              <a:gd name="connsiteY32858" fmla="*/ 1679488 h 4885973"/>
              <a:gd name="connsiteX32859" fmla="*/ 3530833 w 6085020"/>
              <a:gd name="connsiteY32859" fmla="*/ 1669625 h 4885973"/>
              <a:gd name="connsiteX32860" fmla="*/ 3528931 w 6085020"/>
              <a:gd name="connsiteY32860" fmla="*/ 1662608 h 4885973"/>
              <a:gd name="connsiteX32861" fmla="*/ 3525889 w 6085020"/>
              <a:gd name="connsiteY32861" fmla="*/ 1655970 h 4885973"/>
              <a:gd name="connsiteX32862" fmla="*/ 3523417 w 6085020"/>
              <a:gd name="connsiteY32862" fmla="*/ 1650090 h 4885973"/>
              <a:gd name="connsiteX32863" fmla="*/ 3520374 w 6085020"/>
              <a:gd name="connsiteY32863" fmla="*/ 1645728 h 4885973"/>
              <a:gd name="connsiteX32864" fmla="*/ 3517332 w 6085020"/>
              <a:gd name="connsiteY32864" fmla="*/ 1635296 h 4885973"/>
              <a:gd name="connsiteX32865" fmla="*/ 3517332 w 6085020"/>
              <a:gd name="connsiteY32865" fmla="*/ 1630175 h 4885973"/>
              <a:gd name="connsiteX32866" fmla="*/ 3515240 w 6085020"/>
              <a:gd name="connsiteY32866" fmla="*/ 1628278 h 4885973"/>
              <a:gd name="connsiteX32867" fmla="*/ 3511057 w 6085020"/>
              <a:gd name="connsiteY32867" fmla="*/ 1607036 h 4885973"/>
              <a:gd name="connsiteX32868" fmla="*/ 3497175 w 6085020"/>
              <a:gd name="connsiteY32868" fmla="*/ 1619527 h 4885973"/>
              <a:gd name="connsiteX32869" fmla="*/ 3497175 w 6085020"/>
              <a:gd name="connsiteY32869" fmla="*/ 1618985 h 4885973"/>
              <a:gd name="connsiteX32870" fmla="*/ 3496321 w 6085020"/>
              <a:gd name="connsiteY32870" fmla="*/ 1620296 h 4885973"/>
              <a:gd name="connsiteX32871" fmla="*/ 3493562 w 6085020"/>
              <a:gd name="connsiteY32871" fmla="*/ 1622778 h 4885973"/>
              <a:gd name="connsiteX32872" fmla="*/ 3494703 w 6085020"/>
              <a:gd name="connsiteY32872" fmla="*/ 1622778 h 4885973"/>
              <a:gd name="connsiteX32873" fmla="*/ 3496321 w 6085020"/>
              <a:gd name="connsiteY32873" fmla="*/ 1620296 h 4885973"/>
              <a:gd name="connsiteX32874" fmla="*/ 3497175 w 6085020"/>
              <a:gd name="connsiteY32874" fmla="*/ 1619527 h 4885973"/>
              <a:gd name="connsiteX32875" fmla="*/ 3497175 w 6085020"/>
              <a:gd name="connsiteY32875" fmla="*/ 1625813 h 4885973"/>
              <a:gd name="connsiteX32876" fmla="*/ 3494893 w 6085020"/>
              <a:gd name="connsiteY32876" fmla="*/ 1624485 h 4885973"/>
              <a:gd name="connsiteX32877" fmla="*/ 3494893 w 6085020"/>
              <a:gd name="connsiteY32877" fmla="*/ 1630934 h 4885973"/>
              <a:gd name="connsiteX32878" fmla="*/ 3498887 w 6085020"/>
              <a:gd name="connsiteY32878" fmla="*/ 1632641 h 4885973"/>
              <a:gd name="connsiteX32879" fmla="*/ 3482914 w 6085020"/>
              <a:gd name="connsiteY32879" fmla="*/ 1657866 h 4885973"/>
              <a:gd name="connsiteX32880" fmla="*/ 3484435 w 6085020"/>
              <a:gd name="connsiteY32880" fmla="*/ 1662039 h 4885973"/>
              <a:gd name="connsiteX32881" fmla="*/ 3488238 w 6085020"/>
              <a:gd name="connsiteY32881" fmla="*/ 1654073 h 4885973"/>
              <a:gd name="connsiteX32882" fmla="*/ 3491090 w 6085020"/>
              <a:gd name="connsiteY32882" fmla="*/ 1652935 h 4885973"/>
              <a:gd name="connsiteX32883" fmla="*/ 3492992 w 6085020"/>
              <a:gd name="connsiteY32883" fmla="*/ 1654452 h 4885973"/>
              <a:gd name="connsiteX32884" fmla="*/ 3487287 w 6085020"/>
              <a:gd name="connsiteY32884" fmla="*/ 1664125 h 4885973"/>
              <a:gd name="connsiteX32885" fmla="*/ 3472265 w 6085020"/>
              <a:gd name="connsiteY32885" fmla="*/ 1686126 h 4885973"/>
              <a:gd name="connsiteX32886" fmla="*/ 3465609 w 6085020"/>
              <a:gd name="connsiteY32886" fmla="*/ 1698265 h 4885973"/>
              <a:gd name="connsiteX32887" fmla="*/ 3466940 w 6085020"/>
              <a:gd name="connsiteY32887" fmla="*/ 1702058 h 4885973"/>
              <a:gd name="connsiteX32888" fmla="*/ 3470363 w 6085020"/>
              <a:gd name="connsiteY32888" fmla="*/ 1698075 h 4885973"/>
              <a:gd name="connsiteX32889" fmla="*/ 3488238 w 6085020"/>
              <a:gd name="connsiteY32889" fmla="*/ 1674936 h 4885973"/>
              <a:gd name="connsiteX32890" fmla="*/ 3500028 w 6085020"/>
              <a:gd name="connsiteY32890" fmla="*/ 1661660 h 4885973"/>
              <a:gd name="connsiteX32891" fmla="*/ 3502690 w 6085020"/>
              <a:gd name="connsiteY32891" fmla="*/ 1667919 h 4885973"/>
              <a:gd name="connsiteX32892" fmla="*/ 3495084 w 6085020"/>
              <a:gd name="connsiteY32892" fmla="*/ 1680247 h 4885973"/>
              <a:gd name="connsiteX32893" fmla="*/ 3497365 w 6085020"/>
              <a:gd name="connsiteY32893" fmla="*/ 1681574 h 4885973"/>
              <a:gd name="connsiteX32894" fmla="*/ 3493182 w 6085020"/>
              <a:gd name="connsiteY32894" fmla="*/ 1689161 h 4885973"/>
              <a:gd name="connsiteX32895" fmla="*/ 3494893 w 6085020"/>
              <a:gd name="connsiteY32895" fmla="*/ 1691437 h 4885973"/>
              <a:gd name="connsiteX32896" fmla="*/ 3480441 w 6085020"/>
              <a:gd name="connsiteY32896" fmla="*/ 1711921 h 4885973"/>
              <a:gd name="connsiteX32897" fmla="*/ 3476448 w 6085020"/>
              <a:gd name="connsiteY32897" fmla="*/ 1717421 h 4885973"/>
              <a:gd name="connsiteX32898" fmla="*/ 3481012 w 6085020"/>
              <a:gd name="connsiteY32898" fmla="*/ 1711921 h 4885973"/>
              <a:gd name="connsiteX32899" fmla="*/ 3493372 w 6085020"/>
              <a:gd name="connsiteY32899" fmla="*/ 1700731 h 4885973"/>
              <a:gd name="connsiteX32900" fmla="*/ 3503450 w 6085020"/>
              <a:gd name="connsiteY32900" fmla="*/ 1691247 h 4885973"/>
              <a:gd name="connsiteX32901" fmla="*/ 3505162 w 6085020"/>
              <a:gd name="connsiteY32901" fmla="*/ 1691247 h 4885973"/>
              <a:gd name="connsiteX32902" fmla="*/ 3499837 w 6085020"/>
              <a:gd name="connsiteY32902" fmla="*/ 1699213 h 4885973"/>
              <a:gd name="connsiteX32903" fmla="*/ 3495654 w 6085020"/>
              <a:gd name="connsiteY32903" fmla="*/ 1707559 h 4885973"/>
              <a:gd name="connsiteX32904" fmla="*/ 3492992 w 6085020"/>
              <a:gd name="connsiteY32904" fmla="*/ 1714576 h 4885973"/>
              <a:gd name="connsiteX32905" fmla="*/ 3481582 w 6085020"/>
              <a:gd name="connsiteY32905" fmla="*/ 1729939 h 4885973"/>
              <a:gd name="connsiteX32906" fmla="*/ 3478920 w 6085020"/>
              <a:gd name="connsiteY32906" fmla="*/ 1737146 h 4885973"/>
              <a:gd name="connsiteX32907" fmla="*/ 3483484 w 6085020"/>
              <a:gd name="connsiteY32907" fmla="*/ 1730698 h 4885973"/>
              <a:gd name="connsiteX32908" fmla="*/ 3492801 w 6085020"/>
              <a:gd name="connsiteY32908" fmla="*/ 1720266 h 4885973"/>
              <a:gd name="connsiteX32909" fmla="*/ 3498697 w 6085020"/>
              <a:gd name="connsiteY32909" fmla="*/ 1715524 h 4885973"/>
              <a:gd name="connsiteX32910" fmla="*/ 3500978 w 6085020"/>
              <a:gd name="connsiteY32910" fmla="*/ 1715524 h 4885973"/>
              <a:gd name="connsiteX32911" fmla="*/ 3498887 w 6085020"/>
              <a:gd name="connsiteY32911" fmla="*/ 1718938 h 4885973"/>
              <a:gd name="connsiteX32912" fmla="*/ 3494323 w 6085020"/>
              <a:gd name="connsiteY32912" fmla="*/ 1723870 h 4885973"/>
              <a:gd name="connsiteX32913" fmla="*/ 3496224 w 6085020"/>
              <a:gd name="connsiteY32913" fmla="*/ 1725577 h 4885973"/>
              <a:gd name="connsiteX32914" fmla="*/ 3497365 w 6085020"/>
              <a:gd name="connsiteY32914" fmla="*/ 1723301 h 4885973"/>
              <a:gd name="connsiteX32915" fmla="*/ 3499647 w 6085020"/>
              <a:gd name="connsiteY32915" fmla="*/ 1724439 h 4885973"/>
              <a:gd name="connsiteX32916" fmla="*/ 3500712 w 6085020"/>
              <a:gd name="connsiteY32916" fmla="*/ 1721689 h 4885973"/>
              <a:gd name="connsiteX32917" fmla="*/ 3500978 w 6085020"/>
              <a:gd name="connsiteY32917" fmla="*/ 1721594 h 4885973"/>
              <a:gd name="connsiteX32918" fmla="*/ 3498506 w 6085020"/>
              <a:gd name="connsiteY32918" fmla="*/ 1728991 h 4885973"/>
              <a:gd name="connsiteX32919" fmla="*/ 3498506 w 6085020"/>
              <a:gd name="connsiteY32919" fmla="*/ 1732215 h 4885973"/>
              <a:gd name="connsiteX32920" fmla="*/ 3490330 w 6085020"/>
              <a:gd name="connsiteY32920" fmla="*/ 1744733 h 4885973"/>
              <a:gd name="connsiteX32921" fmla="*/ 3482533 w 6085020"/>
              <a:gd name="connsiteY32921" fmla="*/ 1757441 h 4885973"/>
              <a:gd name="connsiteX32922" fmla="*/ 3477589 w 6085020"/>
              <a:gd name="connsiteY32922" fmla="*/ 1762751 h 4885973"/>
              <a:gd name="connsiteX32923" fmla="*/ 3476068 w 6085020"/>
              <a:gd name="connsiteY32923" fmla="*/ 1769959 h 4885973"/>
              <a:gd name="connsiteX32924" fmla="*/ 3501168 w 6085020"/>
              <a:gd name="connsiteY32924" fmla="*/ 1742836 h 4885973"/>
              <a:gd name="connsiteX32925" fmla="*/ 3501168 w 6085020"/>
              <a:gd name="connsiteY32925" fmla="*/ 1743974 h 4885973"/>
              <a:gd name="connsiteX32926" fmla="*/ 3490139 w 6085020"/>
              <a:gd name="connsiteY32926" fmla="*/ 1761044 h 4885973"/>
              <a:gd name="connsiteX32927" fmla="*/ 3502690 w 6085020"/>
              <a:gd name="connsiteY32927" fmla="*/ 1752509 h 4885973"/>
              <a:gd name="connsiteX32928" fmla="*/ 3504021 w 6085020"/>
              <a:gd name="connsiteY32928" fmla="*/ 1755734 h 4885973"/>
              <a:gd name="connsiteX32929" fmla="*/ 3511627 w 6085020"/>
              <a:gd name="connsiteY32929" fmla="*/ 1750802 h 4885973"/>
              <a:gd name="connsiteX32930" fmla="*/ 3523797 w 6085020"/>
              <a:gd name="connsiteY32930" fmla="*/ 1737905 h 4885973"/>
              <a:gd name="connsiteX32931" fmla="*/ 3524748 w 6085020"/>
              <a:gd name="connsiteY32931" fmla="*/ 1737905 h 4885973"/>
              <a:gd name="connsiteX32932" fmla="*/ 3518473 w 6085020"/>
              <a:gd name="connsiteY32932" fmla="*/ 1749854 h 4885973"/>
              <a:gd name="connsiteX32933" fmla="*/ 3521135 w 6085020"/>
              <a:gd name="connsiteY32933" fmla="*/ 1753078 h 4885973"/>
              <a:gd name="connsiteX32934" fmla="*/ 3525508 w 6085020"/>
              <a:gd name="connsiteY32934" fmla="*/ 1750044 h 4885973"/>
              <a:gd name="connsiteX32935" fmla="*/ 3524178 w 6085020"/>
              <a:gd name="connsiteY32935" fmla="*/ 1756682 h 4885973"/>
              <a:gd name="connsiteX32936" fmla="*/ 3531213 w 6085020"/>
              <a:gd name="connsiteY32936" fmla="*/ 1750423 h 4885973"/>
              <a:gd name="connsiteX32937" fmla="*/ 3528931 w 6085020"/>
              <a:gd name="connsiteY32937" fmla="*/ 1759527 h 4885973"/>
              <a:gd name="connsiteX32938" fmla="*/ 3523797 w 6085020"/>
              <a:gd name="connsiteY32938" fmla="*/ 1765027 h 4885973"/>
              <a:gd name="connsiteX32939" fmla="*/ 3521135 w 6085020"/>
              <a:gd name="connsiteY32939" fmla="*/ 1767114 h 4885973"/>
              <a:gd name="connsiteX32940" fmla="*/ 3525318 w 6085020"/>
              <a:gd name="connsiteY32940" fmla="*/ 1776407 h 4885973"/>
              <a:gd name="connsiteX32941" fmla="*/ 3527410 w 6085020"/>
              <a:gd name="connsiteY32941" fmla="*/ 1785132 h 4885973"/>
              <a:gd name="connsiteX32942" fmla="*/ 3537869 w 6085020"/>
              <a:gd name="connsiteY32942" fmla="*/ 1776976 h 4885973"/>
              <a:gd name="connsiteX32943" fmla="*/ 3539770 w 6085020"/>
              <a:gd name="connsiteY32943" fmla="*/ 1781338 h 4885973"/>
              <a:gd name="connsiteX32944" fmla="*/ 3541292 w 6085020"/>
              <a:gd name="connsiteY32944" fmla="*/ 1788546 h 4885973"/>
              <a:gd name="connsiteX32945" fmla="*/ 3541292 w 6085020"/>
              <a:gd name="connsiteY32945" fmla="*/ 1779442 h 4885973"/>
              <a:gd name="connsiteX32946" fmla="*/ 3542242 w 6085020"/>
              <a:gd name="connsiteY32946" fmla="*/ 1779442 h 4885973"/>
              <a:gd name="connsiteX32947" fmla="*/ 3542242 w 6085020"/>
              <a:gd name="connsiteY32947" fmla="*/ 1773941 h 4885973"/>
              <a:gd name="connsiteX32948" fmla="*/ 3547186 w 6085020"/>
              <a:gd name="connsiteY32948" fmla="*/ 1770148 h 4885973"/>
              <a:gd name="connsiteX32949" fmla="*/ 3549468 w 6085020"/>
              <a:gd name="connsiteY32949" fmla="*/ 1777545 h 4885973"/>
              <a:gd name="connsiteX32950" fmla="*/ 3549468 w 6085020"/>
              <a:gd name="connsiteY32950" fmla="*/ 1776028 h 4885973"/>
              <a:gd name="connsiteX32951" fmla="*/ 3551370 w 6085020"/>
              <a:gd name="connsiteY32951" fmla="*/ 1776028 h 4885973"/>
              <a:gd name="connsiteX32952" fmla="*/ 3548708 w 6085020"/>
              <a:gd name="connsiteY32952" fmla="*/ 1767872 h 4885973"/>
              <a:gd name="connsiteX32953" fmla="*/ 3553272 w 6085020"/>
              <a:gd name="connsiteY32953" fmla="*/ 1764458 h 4885973"/>
              <a:gd name="connsiteX32954" fmla="*/ 3559356 w 6085020"/>
              <a:gd name="connsiteY32954" fmla="*/ 1759717 h 4885973"/>
              <a:gd name="connsiteX32955" fmla="*/ 3562589 w 6085020"/>
              <a:gd name="connsiteY32955" fmla="*/ 1776787 h 4885973"/>
              <a:gd name="connsiteX32956" fmla="*/ 3564491 w 6085020"/>
              <a:gd name="connsiteY32956" fmla="*/ 1776787 h 4885973"/>
              <a:gd name="connsiteX32957" fmla="*/ 3564491 w 6085020"/>
              <a:gd name="connsiteY32957" fmla="*/ 1769010 h 4885973"/>
              <a:gd name="connsiteX32958" fmla="*/ 3567343 w 6085020"/>
              <a:gd name="connsiteY32958" fmla="*/ 1770338 h 4885973"/>
              <a:gd name="connsiteX32959" fmla="*/ 3567343 w 6085020"/>
              <a:gd name="connsiteY32959" fmla="*/ 1772614 h 4885973"/>
              <a:gd name="connsiteX32960" fmla="*/ 3565822 w 6085020"/>
              <a:gd name="connsiteY32960" fmla="*/ 1770717 h 4885973"/>
              <a:gd name="connsiteX32961" fmla="*/ 3567533 w 6085020"/>
              <a:gd name="connsiteY32961" fmla="*/ 1777355 h 4885973"/>
              <a:gd name="connsiteX32962" fmla="*/ 3570005 w 6085020"/>
              <a:gd name="connsiteY32962" fmla="*/ 1777355 h 4885973"/>
              <a:gd name="connsiteX32963" fmla="*/ 3569055 w 6085020"/>
              <a:gd name="connsiteY32963" fmla="*/ 1771855 h 4885973"/>
              <a:gd name="connsiteX32964" fmla="*/ 3570576 w 6085020"/>
              <a:gd name="connsiteY32964" fmla="*/ 1774890 h 4885973"/>
              <a:gd name="connsiteX32965" fmla="*/ 3570576 w 6085020"/>
              <a:gd name="connsiteY32965" fmla="*/ 1765407 h 4885973"/>
              <a:gd name="connsiteX32966" fmla="*/ 3568864 w 6085020"/>
              <a:gd name="connsiteY32966" fmla="*/ 1755734 h 4885973"/>
              <a:gd name="connsiteX32967" fmla="*/ 3567533 w 6085020"/>
              <a:gd name="connsiteY32967" fmla="*/ 1753837 h 4885973"/>
              <a:gd name="connsiteX32968" fmla="*/ 3571336 w 6085020"/>
              <a:gd name="connsiteY32968" fmla="*/ 1750992 h 4885973"/>
              <a:gd name="connsiteX32969" fmla="*/ 3573999 w 6085020"/>
              <a:gd name="connsiteY32969" fmla="*/ 1753078 h 4885973"/>
              <a:gd name="connsiteX32970" fmla="*/ 3585979 w 6085020"/>
              <a:gd name="connsiteY32970" fmla="*/ 1760475 h 4885973"/>
              <a:gd name="connsiteX32971" fmla="*/ 3616594 w 6085020"/>
              <a:gd name="connsiteY32971" fmla="*/ 1760475 h 4885973"/>
              <a:gd name="connsiteX32972" fmla="*/ 3595296 w 6085020"/>
              <a:gd name="connsiteY32972" fmla="*/ 1760475 h 4885973"/>
              <a:gd name="connsiteX32973" fmla="*/ 3582936 w 6085020"/>
              <a:gd name="connsiteY32973" fmla="*/ 1744354 h 4885973"/>
              <a:gd name="connsiteX32974" fmla="*/ 3582746 w 6085020"/>
              <a:gd name="connsiteY32974" fmla="*/ 1744354 h 4885973"/>
              <a:gd name="connsiteX32975" fmla="*/ 3633518 w 6085020"/>
              <a:gd name="connsiteY32975" fmla="*/ 1708128 h 4885973"/>
              <a:gd name="connsiteX32976" fmla="*/ 3633518 w 6085020"/>
              <a:gd name="connsiteY32976" fmla="*/ 1708886 h 4885973"/>
              <a:gd name="connsiteX32977" fmla="*/ 3635800 w 6085020"/>
              <a:gd name="connsiteY32977" fmla="*/ 1707559 h 4885973"/>
              <a:gd name="connsiteX32978" fmla="*/ 3637321 w 6085020"/>
              <a:gd name="connsiteY32978" fmla="*/ 1706421 h 4885973"/>
              <a:gd name="connsiteX32979" fmla="*/ 3638462 w 6085020"/>
              <a:gd name="connsiteY32979" fmla="*/ 1706421 h 4885973"/>
              <a:gd name="connsiteX32980" fmla="*/ 3646639 w 6085020"/>
              <a:gd name="connsiteY32980" fmla="*/ 1700351 h 4885973"/>
              <a:gd name="connsiteX32981" fmla="*/ 3717757 w 6085020"/>
              <a:gd name="connsiteY32981" fmla="*/ 1649331 h 4885973"/>
              <a:gd name="connsiteX32982" fmla="*/ 3695509 w 6085020"/>
              <a:gd name="connsiteY32982" fmla="*/ 1622399 h 4885973"/>
              <a:gd name="connsiteX32983" fmla="*/ 3692657 w 6085020"/>
              <a:gd name="connsiteY32983" fmla="*/ 1624675 h 4885973"/>
              <a:gd name="connsiteX32984" fmla="*/ 3688853 w 6085020"/>
              <a:gd name="connsiteY32984" fmla="*/ 1619933 h 4885973"/>
              <a:gd name="connsiteX32985" fmla="*/ 3678014 w 6085020"/>
              <a:gd name="connsiteY32985" fmla="*/ 1617657 h 4885973"/>
              <a:gd name="connsiteX32986" fmla="*/ 3675923 w 6085020"/>
              <a:gd name="connsiteY32986" fmla="*/ 1617657 h 4885973"/>
              <a:gd name="connsiteX32987" fmla="*/ 3675923 w 6085020"/>
              <a:gd name="connsiteY32987" fmla="*/ 1618795 h 4885973"/>
              <a:gd name="connsiteX32988" fmla="*/ 3670788 w 6085020"/>
              <a:gd name="connsiteY32988" fmla="*/ 1618795 h 4885973"/>
              <a:gd name="connsiteX32989" fmla="*/ 3665654 w 6085020"/>
              <a:gd name="connsiteY32989" fmla="*/ 1618795 h 4885973"/>
              <a:gd name="connsiteX32990" fmla="*/ 3668887 w 6085020"/>
              <a:gd name="connsiteY32990" fmla="*/ 1615950 h 4885973"/>
              <a:gd name="connsiteX32991" fmla="*/ 3670028 w 6085020"/>
              <a:gd name="connsiteY32991" fmla="*/ 1615950 h 4885973"/>
              <a:gd name="connsiteX32992" fmla="*/ 3662992 w 6085020"/>
              <a:gd name="connsiteY32992" fmla="*/ 1614433 h 4885973"/>
              <a:gd name="connsiteX32993" fmla="*/ 3652914 w 6085020"/>
              <a:gd name="connsiteY32993" fmla="*/ 1618605 h 4885973"/>
              <a:gd name="connsiteX32994" fmla="*/ 3650822 w 6085020"/>
              <a:gd name="connsiteY32994" fmla="*/ 1623157 h 4885973"/>
              <a:gd name="connsiteX32995" fmla="*/ 3643596 w 6085020"/>
              <a:gd name="connsiteY32995" fmla="*/ 1638141 h 4885973"/>
              <a:gd name="connsiteX32996" fmla="*/ 3649110 w 6085020"/>
              <a:gd name="connsiteY32996" fmla="*/ 1644779 h 4885973"/>
              <a:gd name="connsiteX32997" fmla="*/ 3653864 w 6085020"/>
              <a:gd name="connsiteY32997" fmla="*/ 1640986 h 4885973"/>
              <a:gd name="connsiteX32998" fmla="*/ 3649301 w 6085020"/>
              <a:gd name="connsiteY32998" fmla="*/ 1635486 h 4885973"/>
              <a:gd name="connsiteX32999" fmla="*/ 3652153 w 6085020"/>
              <a:gd name="connsiteY32999" fmla="*/ 1635486 h 4885973"/>
              <a:gd name="connsiteX33000" fmla="*/ 3655006 w 6085020"/>
              <a:gd name="connsiteY33000" fmla="*/ 1635486 h 4885973"/>
              <a:gd name="connsiteX33001" fmla="*/ 3656717 w 6085020"/>
              <a:gd name="connsiteY33001" fmla="*/ 1644021 h 4885973"/>
              <a:gd name="connsiteX33002" fmla="*/ 3656717 w 6085020"/>
              <a:gd name="connsiteY33002" fmla="*/ 1653694 h 4885973"/>
              <a:gd name="connsiteX33003" fmla="*/ 3654815 w 6085020"/>
              <a:gd name="connsiteY33003" fmla="*/ 1655211 h 4885973"/>
              <a:gd name="connsiteX33004" fmla="*/ 3649491 w 6085020"/>
              <a:gd name="connsiteY33004" fmla="*/ 1650469 h 4885973"/>
              <a:gd name="connsiteX33005" fmla="*/ 3649491 w 6085020"/>
              <a:gd name="connsiteY33005" fmla="*/ 1655401 h 4885973"/>
              <a:gd name="connsiteX33006" fmla="*/ 3639032 w 6085020"/>
              <a:gd name="connsiteY33006" fmla="*/ 1655401 h 4885973"/>
              <a:gd name="connsiteX33007" fmla="*/ 3639032 w 6085020"/>
              <a:gd name="connsiteY33007" fmla="*/ 1645159 h 4885973"/>
              <a:gd name="connsiteX33008" fmla="*/ 3643216 w 6085020"/>
              <a:gd name="connsiteY33008" fmla="*/ 1645159 h 4885973"/>
              <a:gd name="connsiteX33009" fmla="*/ 3636370 w 6085020"/>
              <a:gd name="connsiteY33009" fmla="*/ 1639089 h 4885973"/>
              <a:gd name="connsiteX33010" fmla="*/ 3624390 w 6085020"/>
              <a:gd name="connsiteY33010" fmla="*/ 1648762 h 4885973"/>
              <a:gd name="connsiteX33011" fmla="*/ 3623059 w 6085020"/>
              <a:gd name="connsiteY33011" fmla="*/ 1644210 h 4885973"/>
              <a:gd name="connsiteX33012" fmla="*/ 3620397 w 6085020"/>
              <a:gd name="connsiteY33012" fmla="*/ 1640417 h 4885973"/>
              <a:gd name="connsiteX33013" fmla="*/ 3619256 w 6085020"/>
              <a:gd name="connsiteY33013" fmla="*/ 1642124 h 4885973"/>
              <a:gd name="connsiteX33014" fmla="*/ 3612410 w 6085020"/>
              <a:gd name="connsiteY33014" fmla="*/ 1621071 h 4885973"/>
              <a:gd name="connsiteX33015" fmla="*/ 3610319 w 6085020"/>
              <a:gd name="connsiteY33015" fmla="*/ 1618605 h 4885973"/>
              <a:gd name="connsiteX33016" fmla="*/ 3610319 w 6085020"/>
              <a:gd name="connsiteY33016" fmla="*/ 1615381 h 4885973"/>
              <a:gd name="connsiteX33017" fmla="*/ 3602142 w 6085020"/>
              <a:gd name="connsiteY33017" fmla="*/ 1596415 h 4885973"/>
              <a:gd name="connsiteX33018" fmla="*/ 3600430 w 6085020"/>
              <a:gd name="connsiteY33018" fmla="*/ 1596415 h 4885973"/>
              <a:gd name="connsiteX33019" fmla="*/ 1768709 w 6085020"/>
              <a:gd name="connsiteY33019" fmla="*/ 1595653 h 4885973"/>
              <a:gd name="connsiteX33020" fmla="*/ 1758761 w 6085020"/>
              <a:gd name="connsiteY33020" fmla="*/ 1601725 h 4885973"/>
              <a:gd name="connsiteX33021" fmla="*/ 1759522 w 6085020"/>
              <a:gd name="connsiteY33021" fmla="*/ 1601725 h 4885973"/>
              <a:gd name="connsiteX33022" fmla="*/ 1795081 w 6085020"/>
              <a:gd name="connsiteY33022" fmla="*/ 1623537 h 4885973"/>
              <a:gd name="connsiteX33023" fmla="*/ 1817329 w 6085020"/>
              <a:gd name="connsiteY33023" fmla="*/ 1630175 h 4885973"/>
              <a:gd name="connsiteX33024" fmla="*/ 1826837 w 6085020"/>
              <a:gd name="connsiteY33024" fmla="*/ 1603812 h 4885973"/>
              <a:gd name="connsiteX33025" fmla="*/ 1825696 w 6085020"/>
              <a:gd name="connsiteY33025" fmla="*/ 1603812 h 4885973"/>
              <a:gd name="connsiteX33026" fmla="*/ 1825696 w 6085020"/>
              <a:gd name="connsiteY33026" fmla="*/ 1602294 h 4885973"/>
              <a:gd name="connsiteX33027" fmla="*/ 1815238 w 6085020"/>
              <a:gd name="connsiteY33027" fmla="*/ 1602294 h 4885973"/>
              <a:gd name="connsiteX33028" fmla="*/ 1768709 w 6085020"/>
              <a:gd name="connsiteY33028" fmla="*/ 1595653 h 4885973"/>
              <a:gd name="connsiteX33029" fmla="*/ 518674 w 6085020"/>
              <a:gd name="connsiteY33029" fmla="*/ 1594915 h 4885973"/>
              <a:gd name="connsiteX33030" fmla="*/ 524263 w 6085020"/>
              <a:gd name="connsiteY33030" fmla="*/ 1597742 h 4885973"/>
              <a:gd name="connsiteX33031" fmla="*/ 518674 w 6085020"/>
              <a:gd name="connsiteY33031" fmla="*/ 1594915 h 4885973"/>
              <a:gd name="connsiteX33032" fmla="*/ 1996647 w 6085020"/>
              <a:gd name="connsiteY33032" fmla="*/ 1594518 h 4885973"/>
              <a:gd name="connsiteX33033" fmla="*/ 2027453 w 6085020"/>
              <a:gd name="connsiteY33033" fmla="*/ 1599260 h 4885973"/>
              <a:gd name="connsiteX33034" fmla="*/ 1996647 w 6085020"/>
              <a:gd name="connsiteY33034" fmla="*/ 1594518 h 4885973"/>
              <a:gd name="connsiteX33035" fmla="*/ 3730498 w 6085020"/>
              <a:gd name="connsiteY33035" fmla="*/ 1593949 h 4885973"/>
              <a:gd name="connsiteX33036" fmla="*/ 3729737 w 6085020"/>
              <a:gd name="connsiteY33036" fmla="*/ 1594897 h 4885973"/>
              <a:gd name="connsiteX33037" fmla="*/ 3732209 w 6085020"/>
              <a:gd name="connsiteY33037" fmla="*/ 1598122 h 4885973"/>
              <a:gd name="connsiteX33038" fmla="*/ 3732209 w 6085020"/>
              <a:gd name="connsiteY33038" fmla="*/ 1596794 h 4885973"/>
              <a:gd name="connsiteX33039" fmla="*/ 3730498 w 6085020"/>
              <a:gd name="connsiteY33039" fmla="*/ 1593949 h 4885973"/>
              <a:gd name="connsiteX33040" fmla="*/ 420268 w 6085020"/>
              <a:gd name="connsiteY33040" fmla="*/ 1593412 h 4885973"/>
              <a:gd name="connsiteX33041" fmla="*/ 425001 w 6085020"/>
              <a:gd name="connsiteY33041" fmla="*/ 1597173 h 4885973"/>
              <a:gd name="connsiteX33042" fmla="*/ 420268 w 6085020"/>
              <a:gd name="connsiteY33042" fmla="*/ 1593412 h 4885973"/>
              <a:gd name="connsiteX33043" fmla="*/ 4632317 w 6085020"/>
              <a:gd name="connsiteY33043" fmla="*/ 1593103 h 4885973"/>
              <a:gd name="connsiteX33044" fmla="*/ 4630130 w 6085020"/>
              <a:gd name="connsiteY33044" fmla="*/ 1594154 h 4885973"/>
              <a:gd name="connsiteX33045" fmla="*/ 4630130 w 6085020"/>
              <a:gd name="connsiteY33045" fmla="*/ 1595277 h 4885973"/>
              <a:gd name="connsiteX33046" fmla="*/ 4632317 w 6085020"/>
              <a:gd name="connsiteY33046" fmla="*/ 1596327 h 4885973"/>
              <a:gd name="connsiteX33047" fmla="*/ 4633363 w 6085020"/>
              <a:gd name="connsiteY33047" fmla="*/ 1595277 h 4885973"/>
              <a:gd name="connsiteX33048" fmla="*/ 4632317 w 6085020"/>
              <a:gd name="connsiteY33048" fmla="*/ 1593103 h 4885973"/>
              <a:gd name="connsiteX33049" fmla="*/ 4521931 w 6085020"/>
              <a:gd name="connsiteY33049" fmla="*/ 1592621 h 4885973"/>
              <a:gd name="connsiteX33050" fmla="*/ 4520410 w 6085020"/>
              <a:gd name="connsiteY33050" fmla="*/ 1594139 h 4885973"/>
              <a:gd name="connsiteX33051" fmla="*/ 4522501 w 6085020"/>
              <a:gd name="connsiteY33051" fmla="*/ 1595277 h 4885973"/>
              <a:gd name="connsiteX33052" fmla="*/ 4523452 w 6085020"/>
              <a:gd name="connsiteY33052" fmla="*/ 1594897 h 4885973"/>
              <a:gd name="connsiteX33053" fmla="*/ 4523452 w 6085020"/>
              <a:gd name="connsiteY33053" fmla="*/ 1594139 h 4885973"/>
              <a:gd name="connsiteX33054" fmla="*/ 4521931 w 6085020"/>
              <a:gd name="connsiteY33054" fmla="*/ 1592621 h 4885973"/>
              <a:gd name="connsiteX33055" fmla="*/ 2046278 w 6085020"/>
              <a:gd name="connsiteY33055" fmla="*/ 1591863 h 4885973"/>
              <a:gd name="connsiteX33056" fmla="*/ 2046218 w 6085020"/>
              <a:gd name="connsiteY33056" fmla="*/ 1592621 h 4885973"/>
              <a:gd name="connsiteX33057" fmla="*/ 2036770 w 6085020"/>
              <a:gd name="connsiteY33057" fmla="*/ 1592621 h 4885973"/>
              <a:gd name="connsiteX33058" fmla="*/ 2036770 w 6085020"/>
              <a:gd name="connsiteY33058" fmla="*/ 1608364 h 4885973"/>
              <a:gd name="connsiteX33059" fmla="*/ 2045304 w 6085020"/>
              <a:gd name="connsiteY33059" fmla="*/ 1604097 h 4885973"/>
              <a:gd name="connsiteX33060" fmla="*/ 2046218 w 6085020"/>
              <a:gd name="connsiteY33060" fmla="*/ 1592621 h 4885973"/>
              <a:gd name="connsiteX33061" fmla="*/ 2047229 w 6085020"/>
              <a:gd name="connsiteY33061" fmla="*/ 1592621 h 4885973"/>
              <a:gd name="connsiteX33062" fmla="*/ 3620777 w 6085020"/>
              <a:gd name="connsiteY33062" fmla="*/ 1591104 h 4885973"/>
              <a:gd name="connsiteX33063" fmla="*/ 3619256 w 6085020"/>
              <a:gd name="connsiteY33063" fmla="*/ 1597173 h 4885973"/>
              <a:gd name="connsiteX33064" fmla="*/ 3620016 w 6085020"/>
              <a:gd name="connsiteY33064" fmla="*/ 1596415 h 4885973"/>
              <a:gd name="connsiteX33065" fmla="*/ 3626672 w 6085020"/>
              <a:gd name="connsiteY33065" fmla="*/ 1599260 h 4885973"/>
              <a:gd name="connsiteX33066" fmla="*/ 3620777 w 6085020"/>
              <a:gd name="connsiteY33066" fmla="*/ 1591104 h 4885973"/>
              <a:gd name="connsiteX33067" fmla="*/ 4034368 w 6085020"/>
              <a:gd name="connsiteY33067" fmla="*/ 1590914 h 4885973"/>
              <a:gd name="connsiteX33068" fmla="*/ 4034368 w 6085020"/>
              <a:gd name="connsiteY33068" fmla="*/ 1590914 h 4885973"/>
              <a:gd name="connsiteX33069" fmla="*/ 833267 w 6085020"/>
              <a:gd name="connsiteY33069" fmla="*/ 1590914 h 4885973"/>
              <a:gd name="connsiteX33070" fmla="*/ 833267 w 6085020"/>
              <a:gd name="connsiteY33070" fmla="*/ 1590914 h 4885973"/>
              <a:gd name="connsiteX33071" fmla="*/ 4049010 w 6085020"/>
              <a:gd name="connsiteY33071" fmla="*/ 1589776 h 4885973"/>
              <a:gd name="connsiteX33072" fmla="*/ 4049010 w 6085020"/>
              <a:gd name="connsiteY33072" fmla="*/ 1591863 h 4885973"/>
              <a:gd name="connsiteX33073" fmla="*/ 4051102 w 6085020"/>
              <a:gd name="connsiteY33073" fmla="*/ 1591863 h 4885973"/>
              <a:gd name="connsiteX33074" fmla="*/ 4050342 w 6085020"/>
              <a:gd name="connsiteY33074" fmla="*/ 1591104 h 4885973"/>
              <a:gd name="connsiteX33075" fmla="*/ 4051102 w 6085020"/>
              <a:gd name="connsiteY33075" fmla="*/ 1590914 h 4885973"/>
              <a:gd name="connsiteX33076" fmla="*/ 4049010 w 6085020"/>
              <a:gd name="connsiteY33076" fmla="*/ 1589776 h 4885973"/>
              <a:gd name="connsiteX33077" fmla="*/ 896019 w 6085020"/>
              <a:gd name="connsiteY33077" fmla="*/ 1586742 h 4885973"/>
              <a:gd name="connsiteX33078" fmla="*/ 896019 w 6085020"/>
              <a:gd name="connsiteY33078" fmla="*/ 1598122 h 4885973"/>
              <a:gd name="connsiteX33079" fmla="*/ 878715 w 6085020"/>
              <a:gd name="connsiteY33079" fmla="*/ 1599260 h 4885973"/>
              <a:gd name="connsiteX33080" fmla="*/ 880617 w 6085020"/>
              <a:gd name="connsiteY33080" fmla="*/ 1613674 h 4885973"/>
              <a:gd name="connsiteX33081" fmla="*/ 899632 w 6085020"/>
              <a:gd name="connsiteY33081" fmla="*/ 1606467 h 4885973"/>
              <a:gd name="connsiteX33082" fmla="*/ 899632 w 6085020"/>
              <a:gd name="connsiteY33082" fmla="*/ 1599449 h 4885973"/>
              <a:gd name="connsiteX33083" fmla="*/ 900071 w 6085020"/>
              <a:gd name="connsiteY33083" fmla="*/ 1588997 h 4885973"/>
              <a:gd name="connsiteX33084" fmla="*/ 896019 w 6085020"/>
              <a:gd name="connsiteY33084" fmla="*/ 1586742 h 4885973"/>
              <a:gd name="connsiteX33085" fmla="*/ 4199235 w 6085020"/>
              <a:gd name="connsiteY33085" fmla="*/ 1586552 h 4885973"/>
              <a:gd name="connsiteX33086" fmla="*/ 4207982 w 6085020"/>
              <a:gd name="connsiteY33086" fmla="*/ 1589966 h 4885973"/>
              <a:gd name="connsiteX33087" fmla="*/ 4207982 w 6085020"/>
              <a:gd name="connsiteY33087" fmla="*/ 1591294 h 4885973"/>
              <a:gd name="connsiteX33088" fmla="*/ 4192199 w 6085020"/>
              <a:gd name="connsiteY33088" fmla="*/ 1589966 h 4885973"/>
              <a:gd name="connsiteX33089" fmla="*/ 4199235 w 6085020"/>
              <a:gd name="connsiteY33089" fmla="*/ 1586552 h 4885973"/>
              <a:gd name="connsiteX33090" fmla="*/ 3159837 w 6085020"/>
              <a:gd name="connsiteY33090" fmla="*/ 1586552 h 4885973"/>
              <a:gd name="connsiteX33091" fmla="*/ 3159837 w 6085020"/>
              <a:gd name="connsiteY33091" fmla="*/ 1596984 h 4885973"/>
              <a:gd name="connsiteX33092" fmla="*/ 3168204 w 6085020"/>
              <a:gd name="connsiteY33092" fmla="*/ 1596984 h 4885973"/>
              <a:gd name="connsiteX33093" fmla="*/ 3169915 w 6085020"/>
              <a:gd name="connsiteY33093" fmla="*/ 1588638 h 4885973"/>
              <a:gd name="connsiteX33094" fmla="*/ 3169915 w 6085020"/>
              <a:gd name="connsiteY33094" fmla="*/ 1586552 h 4885973"/>
              <a:gd name="connsiteX33095" fmla="*/ 3737724 w 6085020"/>
              <a:gd name="connsiteY33095" fmla="*/ 1585983 h 4885973"/>
              <a:gd name="connsiteX33096" fmla="*/ 3732970 w 6085020"/>
              <a:gd name="connsiteY33096" fmla="*/ 1588449 h 4885973"/>
              <a:gd name="connsiteX33097" fmla="*/ 3730688 w 6085020"/>
              <a:gd name="connsiteY33097" fmla="*/ 1589587 h 4885973"/>
              <a:gd name="connsiteX33098" fmla="*/ 3736583 w 6085020"/>
              <a:gd name="connsiteY33098" fmla="*/ 1594328 h 4885973"/>
              <a:gd name="connsiteX33099" fmla="*/ 3741337 w 6085020"/>
              <a:gd name="connsiteY33099" fmla="*/ 1590345 h 4885973"/>
              <a:gd name="connsiteX33100" fmla="*/ 401421 w 6085020"/>
              <a:gd name="connsiteY33100" fmla="*/ 1585793 h 4885973"/>
              <a:gd name="connsiteX33101" fmla="*/ 400604 w 6085020"/>
              <a:gd name="connsiteY33101" fmla="*/ 1587573 h 4885973"/>
              <a:gd name="connsiteX33102" fmla="*/ 400280 w 6085020"/>
              <a:gd name="connsiteY33102" fmla="*/ 1587121 h 4885973"/>
              <a:gd name="connsiteX33103" fmla="*/ 400280 w 6085020"/>
              <a:gd name="connsiteY33103" fmla="*/ 1588276 h 4885973"/>
              <a:gd name="connsiteX33104" fmla="*/ 399329 w 6085020"/>
              <a:gd name="connsiteY33104" fmla="*/ 1590345 h 4885973"/>
              <a:gd name="connsiteX33105" fmla="*/ 400280 w 6085020"/>
              <a:gd name="connsiteY33105" fmla="*/ 1591294 h 4885973"/>
              <a:gd name="connsiteX33106" fmla="*/ 400280 w 6085020"/>
              <a:gd name="connsiteY33106" fmla="*/ 1588276 h 4885973"/>
              <a:gd name="connsiteX33107" fmla="*/ 400604 w 6085020"/>
              <a:gd name="connsiteY33107" fmla="*/ 1587573 h 4885973"/>
              <a:gd name="connsiteX33108" fmla="*/ 401231 w 6085020"/>
              <a:gd name="connsiteY33108" fmla="*/ 1588449 h 4885973"/>
              <a:gd name="connsiteX33109" fmla="*/ 403323 w 6085020"/>
              <a:gd name="connsiteY33109" fmla="*/ 1585793 h 4885973"/>
              <a:gd name="connsiteX33110" fmla="*/ 401421 w 6085020"/>
              <a:gd name="connsiteY33110" fmla="*/ 1585793 h 4885973"/>
              <a:gd name="connsiteX33111" fmla="*/ 4463362 w 6085020"/>
              <a:gd name="connsiteY33111" fmla="*/ 1585414 h 4885973"/>
              <a:gd name="connsiteX33112" fmla="*/ 4462412 w 6085020"/>
              <a:gd name="connsiteY33112" fmla="*/ 1587500 h 4885973"/>
              <a:gd name="connsiteX33113" fmla="*/ 4464503 w 6085020"/>
              <a:gd name="connsiteY33113" fmla="*/ 1588638 h 4885973"/>
              <a:gd name="connsiteX33114" fmla="*/ 4465454 w 6085020"/>
              <a:gd name="connsiteY33114" fmla="*/ 1586552 h 4885973"/>
              <a:gd name="connsiteX33115" fmla="*/ 4463933 w 6085020"/>
              <a:gd name="connsiteY33115" fmla="*/ 1585604 h 4885973"/>
              <a:gd name="connsiteX33116" fmla="*/ 2345015 w 6085020"/>
              <a:gd name="connsiteY33116" fmla="*/ 1583897 h 4885973"/>
              <a:gd name="connsiteX33117" fmla="*/ 2343684 w 6085020"/>
              <a:gd name="connsiteY33117" fmla="*/ 1586742 h 4885973"/>
              <a:gd name="connsiteX33118" fmla="*/ 2345585 w 6085020"/>
              <a:gd name="connsiteY33118" fmla="*/ 1583897 h 4885973"/>
              <a:gd name="connsiteX33119" fmla="*/ 4060420 w 6085020"/>
              <a:gd name="connsiteY33119" fmla="*/ 1583707 h 4885973"/>
              <a:gd name="connsiteX33120" fmla="*/ 4060420 w 6085020"/>
              <a:gd name="connsiteY33120" fmla="*/ 1585793 h 4885973"/>
              <a:gd name="connsiteX33121" fmla="*/ 4062512 w 6085020"/>
              <a:gd name="connsiteY33121" fmla="*/ 1586931 h 4885973"/>
              <a:gd name="connsiteX33122" fmla="*/ 4062778 w 6085020"/>
              <a:gd name="connsiteY33122" fmla="*/ 1584532 h 4885973"/>
              <a:gd name="connsiteX33123" fmla="*/ 4061561 w 6085020"/>
              <a:gd name="connsiteY33123" fmla="*/ 1583897 h 4885973"/>
              <a:gd name="connsiteX33124" fmla="*/ 4062512 w 6085020"/>
              <a:gd name="connsiteY33124" fmla="*/ 1584845 h 4885973"/>
              <a:gd name="connsiteX33125" fmla="*/ 4060420 w 6085020"/>
              <a:gd name="connsiteY33125" fmla="*/ 1583707 h 4885973"/>
              <a:gd name="connsiteX33126" fmla="*/ 2300877 w 6085020"/>
              <a:gd name="connsiteY33126" fmla="*/ 1583171 h 4885973"/>
              <a:gd name="connsiteX33127" fmla="*/ 2296144 w 6085020"/>
              <a:gd name="connsiteY33127" fmla="*/ 1586931 h 4885973"/>
              <a:gd name="connsiteX33128" fmla="*/ 2300877 w 6085020"/>
              <a:gd name="connsiteY33128" fmla="*/ 1583171 h 4885973"/>
              <a:gd name="connsiteX33129" fmla="*/ 2228829 w 6085020"/>
              <a:gd name="connsiteY33129" fmla="*/ 1582190 h 4885973"/>
              <a:gd name="connsiteX33130" fmla="*/ 2228829 w 6085020"/>
              <a:gd name="connsiteY33130" fmla="*/ 1582190 h 4885973"/>
              <a:gd name="connsiteX33131" fmla="*/ 3712908 w 6085020"/>
              <a:gd name="connsiteY33131" fmla="*/ 1581526 h 4885973"/>
              <a:gd name="connsiteX33132" fmla="*/ 3713354 w 6085020"/>
              <a:gd name="connsiteY33132" fmla="*/ 1582148 h 4885973"/>
              <a:gd name="connsiteX33133" fmla="*/ 3713463 w 6085020"/>
              <a:gd name="connsiteY33133" fmla="*/ 1582638 h 4885973"/>
              <a:gd name="connsiteX33134" fmla="*/ 3712623 w 6085020"/>
              <a:gd name="connsiteY33134" fmla="*/ 1581621 h 4885973"/>
              <a:gd name="connsiteX33135" fmla="*/ 3316716 w 6085020"/>
              <a:gd name="connsiteY33135" fmla="*/ 1581241 h 4885973"/>
              <a:gd name="connsiteX33136" fmla="*/ 3316716 w 6085020"/>
              <a:gd name="connsiteY33136" fmla="*/ 1581241 h 4885973"/>
              <a:gd name="connsiteX33137" fmla="*/ 4409738 w 6085020"/>
              <a:gd name="connsiteY33137" fmla="*/ 1580862 h 4885973"/>
              <a:gd name="connsiteX33138" fmla="*/ 4406467 w 6085020"/>
              <a:gd name="connsiteY33138" fmla="*/ 1587030 h 4885973"/>
              <a:gd name="connsiteX33139" fmla="*/ 4406505 w 6085020"/>
              <a:gd name="connsiteY33139" fmla="*/ 1587121 h 4885973"/>
              <a:gd name="connsiteX33140" fmla="*/ 4413351 w 6085020"/>
              <a:gd name="connsiteY33140" fmla="*/ 1589528 h 4885973"/>
              <a:gd name="connsiteX33141" fmla="*/ 4416204 w 6085020"/>
              <a:gd name="connsiteY33141" fmla="*/ 1584086 h 4885973"/>
              <a:gd name="connsiteX33142" fmla="*/ 4409738 w 6085020"/>
              <a:gd name="connsiteY33142" fmla="*/ 1580862 h 4885973"/>
              <a:gd name="connsiteX33143" fmla="*/ 4338810 w 6085020"/>
              <a:gd name="connsiteY33143" fmla="*/ 1580483 h 4885973"/>
              <a:gd name="connsiteX33144" fmla="*/ 4330823 w 6085020"/>
              <a:gd name="connsiteY33144" fmla="*/ 1596225 h 4885973"/>
              <a:gd name="connsiteX33145" fmla="*/ 4328921 w 6085020"/>
              <a:gd name="connsiteY33145" fmla="*/ 1600208 h 4885973"/>
              <a:gd name="connsiteX33146" fmla="*/ 4354403 w 6085020"/>
              <a:gd name="connsiteY33146" fmla="*/ 1587690 h 4885973"/>
              <a:gd name="connsiteX33147" fmla="*/ 3711482 w 6085020"/>
              <a:gd name="connsiteY33147" fmla="*/ 1579534 h 4885973"/>
              <a:gd name="connsiteX33148" fmla="*/ 3713954 w 6085020"/>
              <a:gd name="connsiteY33148" fmla="*/ 1584845 h 4885973"/>
              <a:gd name="connsiteX33149" fmla="*/ 3713463 w 6085020"/>
              <a:gd name="connsiteY33149" fmla="*/ 1582638 h 4885973"/>
              <a:gd name="connsiteX33150" fmla="*/ 3715285 w 6085020"/>
              <a:gd name="connsiteY33150" fmla="*/ 1584845 h 4885973"/>
              <a:gd name="connsiteX33151" fmla="*/ 3713354 w 6085020"/>
              <a:gd name="connsiteY33151" fmla="*/ 1582148 h 4885973"/>
              <a:gd name="connsiteX33152" fmla="*/ 3713194 w 6085020"/>
              <a:gd name="connsiteY33152" fmla="*/ 1581431 h 4885973"/>
              <a:gd name="connsiteX33153" fmla="*/ 3712908 w 6085020"/>
              <a:gd name="connsiteY33153" fmla="*/ 1581526 h 4885973"/>
              <a:gd name="connsiteX33154" fmla="*/ 3433663 w 6085020"/>
              <a:gd name="connsiteY33154" fmla="*/ 1579155 h 4885973"/>
              <a:gd name="connsiteX33155" fmla="*/ 3436705 w 6085020"/>
              <a:gd name="connsiteY33155" fmla="*/ 1580672 h 4885973"/>
              <a:gd name="connsiteX33156" fmla="*/ 3443741 w 6085020"/>
              <a:gd name="connsiteY33156" fmla="*/ 1580672 h 4885973"/>
              <a:gd name="connsiteX33157" fmla="*/ 3433663 w 6085020"/>
              <a:gd name="connsiteY33157" fmla="*/ 1579155 h 4885973"/>
              <a:gd name="connsiteX33158" fmla="*/ 4052814 w 6085020"/>
              <a:gd name="connsiteY33158" fmla="*/ 1578965 h 4885973"/>
              <a:gd name="connsiteX33159" fmla="*/ 4045968 w 6085020"/>
              <a:gd name="connsiteY33159" fmla="*/ 1580483 h 4885973"/>
              <a:gd name="connsiteX33160" fmla="*/ 4031706 w 6085020"/>
              <a:gd name="connsiteY33160" fmla="*/ 1583328 h 4885973"/>
              <a:gd name="connsiteX33161" fmla="*/ 4004324 w 6085020"/>
              <a:gd name="connsiteY33161" fmla="*/ 1589207 h 4885973"/>
              <a:gd name="connsiteX33162" fmla="*/ 3990632 w 6085020"/>
              <a:gd name="connsiteY33162" fmla="*/ 1595656 h 4885973"/>
              <a:gd name="connsiteX33163" fmla="*/ 3983216 w 6085020"/>
              <a:gd name="connsiteY33163" fmla="*/ 1600777 h 4885973"/>
              <a:gd name="connsiteX33164" fmla="*/ 3979413 w 6085020"/>
              <a:gd name="connsiteY33164" fmla="*/ 1598880 h 4885973"/>
              <a:gd name="connsiteX33165" fmla="*/ 3975610 w 6085020"/>
              <a:gd name="connsiteY33165" fmla="*/ 1596984 h 4885973"/>
              <a:gd name="connsiteX33166" fmla="*/ 3978843 w 6085020"/>
              <a:gd name="connsiteY33166" fmla="*/ 1606846 h 4885973"/>
              <a:gd name="connsiteX33167" fmla="*/ 4003563 w 6085020"/>
              <a:gd name="connsiteY33167" fmla="*/ 1597932 h 4885973"/>
              <a:gd name="connsiteX33168" fmla="*/ 4028283 w 6085020"/>
              <a:gd name="connsiteY33168" fmla="*/ 1589018 h 4885973"/>
              <a:gd name="connsiteX33169" fmla="*/ 4029615 w 6085020"/>
              <a:gd name="connsiteY33169" fmla="*/ 1589018 h 4885973"/>
              <a:gd name="connsiteX33170" fmla="*/ 4034559 w 6085020"/>
              <a:gd name="connsiteY33170" fmla="*/ 1589018 h 4885973"/>
              <a:gd name="connsiteX33171" fmla="*/ 4040834 w 6085020"/>
              <a:gd name="connsiteY33171" fmla="*/ 1589018 h 4885973"/>
              <a:gd name="connsiteX33172" fmla="*/ 4041975 w 6085020"/>
              <a:gd name="connsiteY33172" fmla="*/ 1586552 h 4885973"/>
              <a:gd name="connsiteX33173" fmla="*/ 4043306 w 6085020"/>
              <a:gd name="connsiteY33173" fmla="*/ 1584276 h 4885973"/>
              <a:gd name="connsiteX33174" fmla="*/ 4049391 w 6085020"/>
              <a:gd name="connsiteY33174" fmla="*/ 1584276 h 4885973"/>
              <a:gd name="connsiteX33175" fmla="*/ 4055666 w 6085020"/>
              <a:gd name="connsiteY33175" fmla="*/ 1587311 h 4885973"/>
              <a:gd name="connsiteX33176" fmla="*/ 4054525 w 6085020"/>
              <a:gd name="connsiteY33176" fmla="*/ 1584086 h 4885973"/>
              <a:gd name="connsiteX33177" fmla="*/ 4565667 w 6085020"/>
              <a:gd name="connsiteY33177" fmla="*/ 1578396 h 4885973"/>
              <a:gd name="connsiteX33178" fmla="*/ 4561483 w 6085020"/>
              <a:gd name="connsiteY33178" fmla="*/ 1581810 h 4885973"/>
              <a:gd name="connsiteX33179" fmla="*/ 4557300 w 6085020"/>
              <a:gd name="connsiteY33179" fmla="*/ 1585224 h 4885973"/>
              <a:gd name="connsiteX33180" fmla="*/ 4560152 w 6085020"/>
              <a:gd name="connsiteY33180" fmla="*/ 1586931 h 4885973"/>
              <a:gd name="connsiteX33181" fmla="*/ 4538474 w 6085020"/>
              <a:gd name="connsiteY33181" fmla="*/ 1594139 h 4885973"/>
              <a:gd name="connsiteX33182" fmla="*/ 4547031 w 6085020"/>
              <a:gd name="connsiteY33182" fmla="*/ 1598311 h 4885973"/>
              <a:gd name="connsiteX33183" fmla="*/ 4555589 w 6085020"/>
              <a:gd name="connsiteY33183" fmla="*/ 1602674 h 4885973"/>
              <a:gd name="connsiteX33184" fmla="*/ 4559962 w 6085020"/>
              <a:gd name="connsiteY33184" fmla="*/ 1594139 h 4885973"/>
              <a:gd name="connsiteX33185" fmla="*/ 4562814 w 6085020"/>
              <a:gd name="connsiteY33185" fmla="*/ 1588449 h 4885973"/>
              <a:gd name="connsiteX33186" fmla="*/ 4566047 w 6085020"/>
              <a:gd name="connsiteY33186" fmla="*/ 1590535 h 4885973"/>
              <a:gd name="connsiteX33187" fmla="*/ 4563575 w 6085020"/>
              <a:gd name="connsiteY33187" fmla="*/ 1595277 h 4885973"/>
              <a:gd name="connsiteX33188" fmla="*/ 4561293 w 6085020"/>
              <a:gd name="connsiteY33188" fmla="*/ 1600018 h 4885973"/>
              <a:gd name="connsiteX33189" fmla="*/ 4563385 w 6085020"/>
              <a:gd name="connsiteY33189" fmla="*/ 1601156 h 4885973"/>
              <a:gd name="connsiteX33190" fmla="*/ 4565667 w 6085020"/>
              <a:gd name="connsiteY33190" fmla="*/ 1602294 h 4885973"/>
              <a:gd name="connsiteX33191" fmla="*/ 4570991 w 6085020"/>
              <a:gd name="connsiteY33191" fmla="*/ 1593380 h 4885973"/>
              <a:gd name="connsiteX33192" fmla="*/ 4572893 w 6085020"/>
              <a:gd name="connsiteY33192" fmla="*/ 1587690 h 4885973"/>
              <a:gd name="connsiteX33193" fmla="*/ 4569660 w 6085020"/>
              <a:gd name="connsiteY33193" fmla="*/ 1590914 h 4885973"/>
              <a:gd name="connsiteX33194" fmla="*/ 2532509 w 6085020"/>
              <a:gd name="connsiteY33194" fmla="*/ 1578396 h 4885973"/>
              <a:gd name="connsiteX33195" fmla="*/ 2537644 w 6085020"/>
              <a:gd name="connsiteY33195" fmla="*/ 1580672 h 4885973"/>
              <a:gd name="connsiteX33196" fmla="*/ 2541827 w 6085020"/>
              <a:gd name="connsiteY33196" fmla="*/ 1582379 h 4885973"/>
              <a:gd name="connsiteX33197" fmla="*/ 3709771 w 6085020"/>
              <a:gd name="connsiteY33197" fmla="*/ 1577638 h 4885973"/>
              <a:gd name="connsiteX33198" fmla="*/ 3712004 w 6085020"/>
              <a:gd name="connsiteY33198" fmla="*/ 1579162 h 4885973"/>
              <a:gd name="connsiteX33199" fmla="*/ 3712623 w 6085020"/>
              <a:gd name="connsiteY33199" fmla="*/ 1580293 h 4885973"/>
              <a:gd name="connsiteX33200" fmla="*/ 3713384 w 6085020"/>
              <a:gd name="connsiteY33200" fmla="*/ 1580103 h 4885973"/>
              <a:gd name="connsiteX33201" fmla="*/ 3712004 w 6085020"/>
              <a:gd name="connsiteY33201" fmla="*/ 1579162 h 4885973"/>
              <a:gd name="connsiteX33202" fmla="*/ 3711625 w 6085020"/>
              <a:gd name="connsiteY33202" fmla="*/ 1578468 h 4885973"/>
              <a:gd name="connsiteX33203" fmla="*/ 3709771 w 6085020"/>
              <a:gd name="connsiteY33203" fmla="*/ 1577638 h 4885973"/>
              <a:gd name="connsiteX33204" fmla="*/ 4209123 w 6085020"/>
              <a:gd name="connsiteY33204" fmla="*/ 1577069 h 4885973"/>
              <a:gd name="connsiteX33205" fmla="*/ 4211215 w 6085020"/>
              <a:gd name="connsiteY33205" fmla="*/ 1578207 h 4885973"/>
              <a:gd name="connsiteX33206" fmla="*/ 4211215 w 6085020"/>
              <a:gd name="connsiteY33206" fmla="*/ 1577258 h 4885973"/>
              <a:gd name="connsiteX33207" fmla="*/ 4212641 w 6085020"/>
              <a:gd name="connsiteY33207" fmla="*/ 1578681 h 4885973"/>
              <a:gd name="connsiteX33208" fmla="*/ 4211215 w 6085020"/>
              <a:gd name="connsiteY33208" fmla="*/ 1580103 h 4885973"/>
              <a:gd name="connsiteX33209" fmla="*/ 4209123 w 6085020"/>
              <a:gd name="connsiteY33209" fmla="*/ 1579155 h 4885973"/>
              <a:gd name="connsiteX33210" fmla="*/ 4209123 w 6085020"/>
              <a:gd name="connsiteY33210" fmla="*/ 1577069 h 4885973"/>
              <a:gd name="connsiteX33211" fmla="*/ 2434959 w 6085020"/>
              <a:gd name="connsiteY33211" fmla="*/ 1577069 h 4885973"/>
              <a:gd name="connsiteX33212" fmla="*/ 2414042 w 6085020"/>
              <a:gd name="connsiteY33212" fmla="*/ 1592621 h 4885973"/>
              <a:gd name="connsiteX33213" fmla="*/ 2438382 w 6085020"/>
              <a:gd name="connsiteY33213" fmla="*/ 1597173 h 4885973"/>
              <a:gd name="connsiteX33214" fmla="*/ 2440283 w 6085020"/>
              <a:gd name="connsiteY33214" fmla="*/ 1597932 h 4885973"/>
              <a:gd name="connsiteX33215" fmla="*/ 2434959 w 6085020"/>
              <a:gd name="connsiteY33215" fmla="*/ 1582379 h 4885973"/>
              <a:gd name="connsiteX33216" fmla="*/ 2434959 w 6085020"/>
              <a:gd name="connsiteY33216" fmla="*/ 1577069 h 4885973"/>
              <a:gd name="connsiteX33217" fmla="*/ 184832 w 6085020"/>
              <a:gd name="connsiteY33217" fmla="*/ 1576500 h 4885973"/>
              <a:gd name="connsiteX33218" fmla="*/ 184832 w 6085020"/>
              <a:gd name="connsiteY33218" fmla="*/ 1576500 h 4885973"/>
              <a:gd name="connsiteX33219" fmla="*/ 1285270 w 6085020"/>
              <a:gd name="connsiteY33219" fmla="*/ 1575551 h 4885973"/>
              <a:gd name="connsiteX33220" fmla="*/ 1285270 w 6085020"/>
              <a:gd name="connsiteY33220" fmla="*/ 1575931 h 4885973"/>
              <a:gd name="connsiteX33221" fmla="*/ 1285270 w 6085020"/>
              <a:gd name="connsiteY33221" fmla="*/ 1582948 h 4885973"/>
              <a:gd name="connsiteX33222" fmla="*/ 1285270 w 6085020"/>
              <a:gd name="connsiteY33222" fmla="*/ 1575551 h 4885973"/>
              <a:gd name="connsiteX33223" fmla="*/ 4493027 w 6085020"/>
              <a:gd name="connsiteY33223" fmla="*/ 1574603 h 4885973"/>
              <a:gd name="connsiteX33224" fmla="*/ 4490403 w 6085020"/>
              <a:gd name="connsiteY33224" fmla="*/ 1581357 h 4885973"/>
              <a:gd name="connsiteX33225" fmla="*/ 4496260 w 6085020"/>
              <a:gd name="connsiteY33225" fmla="*/ 1584276 h 4885973"/>
              <a:gd name="connsiteX33226" fmla="*/ 4500291 w 6085020"/>
              <a:gd name="connsiteY33226" fmla="*/ 1578254 h 4885973"/>
              <a:gd name="connsiteX33227" fmla="*/ 4500063 w 6085020"/>
              <a:gd name="connsiteY33227" fmla="*/ 1577448 h 4885973"/>
              <a:gd name="connsiteX33228" fmla="*/ 4499492 w 6085020"/>
              <a:gd name="connsiteY33228" fmla="*/ 1577827 h 4885973"/>
              <a:gd name="connsiteX33229" fmla="*/ 4493027 w 6085020"/>
              <a:gd name="connsiteY33229" fmla="*/ 1574603 h 4885973"/>
              <a:gd name="connsiteX33230" fmla="*/ 2604508 w 6085020"/>
              <a:gd name="connsiteY33230" fmla="*/ 1573275 h 4885973"/>
              <a:gd name="connsiteX33231" fmla="*/ 2605720 w 6085020"/>
              <a:gd name="connsiteY33231" fmla="*/ 1585793 h 4885973"/>
              <a:gd name="connsiteX33232" fmla="*/ 2604508 w 6085020"/>
              <a:gd name="connsiteY33232" fmla="*/ 1573275 h 4885973"/>
              <a:gd name="connsiteX33233" fmla="*/ 3709390 w 6085020"/>
              <a:gd name="connsiteY33233" fmla="*/ 1573275 h 4885973"/>
              <a:gd name="connsiteX33234" fmla="*/ 3710531 w 6085020"/>
              <a:gd name="connsiteY33234" fmla="*/ 1574413 h 4885973"/>
              <a:gd name="connsiteX33235" fmla="*/ 3714524 w 6085020"/>
              <a:gd name="connsiteY33235" fmla="*/ 1578017 h 4885973"/>
              <a:gd name="connsiteX33236" fmla="*/ 3712623 w 6085020"/>
              <a:gd name="connsiteY33236" fmla="*/ 1573275 h 4885973"/>
              <a:gd name="connsiteX33237" fmla="*/ 842585 w 6085020"/>
              <a:gd name="connsiteY33237" fmla="*/ 1573086 h 4885973"/>
              <a:gd name="connsiteX33238" fmla="*/ 871109 w 6085020"/>
              <a:gd name="connsiteY33238" fmla="*/ 1608933 h 4885973"/>
              <a:gd name="connsiteX33239" fmla="*/ 842585 w 6085020"/>
              <a:gd name="connsiteY33239" fmla="*/ 1573086 h 4885973"/>
              <a:gd name="connsiteX33240" fmla="*/ 2494342 w 6085020"/>
              <a:gd name="connsiteY33240" fmla="*/ 1572944 h 4885973"/>
              <a:gd name="connsiteX33241" fmla="*/ 2480597 w 6085020"/>
              <a:gd name="connsiteY33241" fmla="*/ 1581052 h 4885973"/>
              <a:gd name="connsiteX33242" fmla="*/ 2494342 w 6085020"/>
              <a:gd name="connsiteY33242" fmla="*/ 1572944 h 4885973"/>
              <a:gd name="connsiteX33243" fmla="*/ 3340328 w 6085020"/>
              <a:gd name="connsiteY33243" fmla="*/ 1572386 h 4885973"/>
              <a:gd name="connsiteX33244" fmla="*/ 3347522 w 6085020"/>
              <a:gd name="connsiteY33244" fmla="*/ 1581241 h 4885973"/>
              <a:gd name="connsiteX33245" fmla="*/ 3340328 w 6085020"/>
              <a:gd name="connsiteY33245" fmla="*/ 1572386 h 4885973"/>
              <a:gd name="connsiteX33246" fmla="*/ 1560237 w 6085020"/>
              <a:gd name="connsiteY33246" fmla="*/ 1571758 h 4885973"/>
              <a:gd name="connsiteX33247" fmla="*/ 1556054 w 6085020"/>
              <a:gd name="connsiteY33247" fmla="*/ 1581052 h 4885973"/>
              <a:gd name="connsiteX33248" fmla="*/ 1556244 w 6085020"/>
              <a:gd name="connsiteY33248" fmla="*/ 1581052 h 4885973"/>
              <a:gd name="connsiteX33249" fmla="*/ 1535327 w 6085020"/>
              <a:gd name="connsiteY33249" fmla="*/ 1600018 h 4885973"/>
              <a:gd name="connsiteX33250" fmla="*/ 1561758 w 6085020"/>
              <a:gd name="connsiteY33250" fmla="*/ 1584276 h 4885973"/>
              <a:gd name="connsiteX33251" fmla="*/ 1560237 w 6085020"/>
              <a:gd name="connsiteY33251" fmla="*/ 1571758 h 4885973"/>
              <a:gd name="connsiteX33252" fmla="*/ 2831816 w 6085020"/>
              <a:gd name="connsiteY33252" fmla="*/ 1571189 h 4885973"/>
              <a:gd name="connsiteX33253" fmla="*/ 2831816 w 6085020"/>
              <a:gd name="connsiteY33253" fmla="*/ 1571189 h 4885973"/>
              <a:gd name="connsiteX33254" fmla="*/ 507782 w 6085020"/>
              <a:gd name="connsiteY33254" fmla="*/ 1571022 h 4885973"/>
              <a:gd name="connsiteX33255" fmla="*/ 495210 w 6085020"/>
              <a:gd name="connsiteY33255" fmla="*/ 1584634 h 4885973"/>
              <a:gd name="connsiteX33256" fmla="*/ 496500 w 6085020"/>
              <a:gd name="connsiteY33256" fmla="*/ 1589776 h 4885973"/>
              <a:gd name="connsiteX33257" fmla="*/ 489844 w 6085020"/>
              <a:gd name="connsiteY33257" fmla="*/ 1587311 h 4885973"/>
              <a:gd name="connsiteX33258" fmla="*/ 477484 w 6085020"/>
              <a:gd name="connsiteY33258" fmla="*/ 1582759 h 4885973"/>
              <a:gd name="connsiteX33259" fmla="*/ 471779 w 6085020"/>
              <a:gd name="connsiteY33259" fmla="*/ 1591104 h 4885973"/>
              <a:gd name="connsiteX33260" fmla="*/ 464363 w 6085020"/>
              <a:gd name="connsiteY33260" fmla="*/ 1607036 h 4885973"/>
              <a:gd name="connsiteX33261" fmla="*/ 462462 w 6085020"/>
              <a:gd name="connsiteY33261" fmla="*/ 1614622 h 4885973"/>
              <a:gd name="connsiteX33262" fmla="*/ 485661 w 6085020"/>
              <a:gd name="connsiteY33262" fmla="*/ 1614622 h 4885973"/>
              <a:gd name="connsiteX33263" fmla="*/ 517987 w 6085020"/>
              <a:gd name="connsiteY33263" fmla="*/ 1613295 h 4885973"/>
              <a:gd name="connsiteX33264" fmla="*/ 527305 w 6085020"/>
              <a:gd name="connsiteY33264" fmla="*/ 1613295 h 4885973"/>
              <a:gd name="connsiteX33265" fmla="*/ 514755 w 6085020"/>
              <a:gd name="connsiteY33265" fmla="*/ 1601915 h 4885973"/>
              <a:gd name="connsiteX33266" fmla="*/ 508860 w 6085020"/>
              <a:gd name="connsiteY33266" fmla="*/ 1597173 h 4885973"/>
              <a:gd name="connsiteX33267" fmla="*/ 521431 w 6085020"/>
              <a:gd name="connsiteY33267" fmla="*/ 1583559 h 4885973"/>
              <a:gd name="connsiteX33268" fmla="*/ 507782 w 6085020"/>
              <a:gd name="connsiteY33268" fmla="*/ 1571022 h 4885973"/>
              <a:gd name="connsiteX33269" fmla="*/ 2323337 w 6085020"/>
              <a:gd name="connsiteY33269" fmla="*/ 1570999 h 4885973"/>
              <a:gd name="connsiteX33270" fmla="*/ 2323337 w 6085020"/>
              <a:gd name="connsiteY33270" fmla="*/ 1570999 h 4885973"/>
              <a:gd name="connsiteX33271" fmla="*/ 707003 w 6085020"/>
              <a:gd name="connsiteY33271" fmla="*/ 1570999 h 4885973"/>
              <a:gd name="connsiteX33272" fmla="*/ 686086 w 6085020"/>
              <a:gd name="connsiteY33272" fmla="*/ 1602484 h 4885973"/>
              <a:gd name="connsiteX33273" fmla="*/ 722596 w 6085020"/>
              <a:gd name="connsiteY33273" fmla="*/ 1597173 h 4885973"/>
              <a:gd name="connsiteX33274" fmla="*/ 707764 w 6085020"/>
              <a:gd name="connsiteY33274" fmla="*/ 1570999 h 4885973"/>
              <a:gd name="connsiteX33275" fmla="*/ 4269783 w 6085020"/>
              <a:gd name="connsiteY33275" fmla="*/ 1570241 h 4885973"/>
              <a:gd name="connsiteX33276" fmla="*/ 4270013 w 6085020"/>
              <a:gd name="connsiteY33276" fmla="*/ 1571139 h 4885973"/>
              <a:gd name="connsiteX33277" fmla="*/ 4269783 w 6085020"/>
              <a:gd name="connsiteY33277" fmla="*/ 1571568 h 4885973"/>
              <a:gd name="connsiteX33278" fmla="*/ 3680106 w 6085020"/>
              <a:gd name="connsiteY33278" fmla="*/ 1570241 h 4885973"/>
              <a:gd name="connsiteX33279" fmla="*/ 3682388 w 6085020"/>
              <a:gd name="connsiteY33279" fmla="*/ 1575362 h 4885973"/>
              <a:gd name="connsiteX33280" fmla="*/ 3682578 w 6085020"/>
              <a:gd name="connsiteY33280" fmla="*/ 1575172 h 4885973"/>
              <a:gd name="connsiteX33281" fmla="*/ 3680486 w 6085020"/>
              <a:gd name="connsiteY33281" fmla="*/ 1573275 h 4885973"/>
              <a:gd name="connsiteX33282" fmla="*/ 3681817 w 6085020"/>
              <a:gd name="connsiteY33282" fmla="*/ 1573275 h 4885973"/>
              <a:gd name="connsiteX33283" fmla="*/ 3680106 w 6085020"/>
              <a:gd name="connsiteY33283" fmla="*/ 1570241 h 4885973"/>
              <a:gd name="connsiteX33284" fmla="*/ 2176424 w 6085020"/>
              <a:gd name="connsiteY33284" fmla="*/ 1570031 h 4885973"/>
              <a:gd name="connsiteX33285" fmla="*/ 2148773 w 6085020"/>
              <a:gd name="connsiteY33285" fmla="*/ 1570810 h 4885973"/>
              <a:gd name="connsiteX33286" fmla="*/ 2151055 w 6085020"/>
              <a:gd name="connsiteY33286" fmla="*/ 1589776 h 4885973"/>
              <a:gd name="connsiteX33287" fmla="*/ 2165317 w 6085020"/>
              <a:gd name="connsiteY33287" fmla="*/ 1585035 h 4885973"/>
              <a:gd name="connsiteX33288" fmla="*/ 2174824 w 6085020"/>
              <a:gd name="connsiteY33288" fmla="*/ 1604001 h 4885973"/>
              <a:gd name="connsiteX33289" fmla="*/ 2198784 w 6085020"/>
              <a:gd name="connsiteY33289" fmla="*/ 1606467 h 4885973"/>
              <a:gd name="connsiteX33290" fmla="*/ 2201066 w 6085020"/>
              <a:gd name="connsiteY33290" fmla="*/ 1582569 h 4885973"/>
              <a:gd name="connsiteX33291" fmla="*/ 2176424 w 6085020"/>
              <a:gd name="connsiteY33291" fmla="*/ 1570031 h 4885973"/>
              <a:gd name="connsiteX33292" fmla="*/ 2965877 w 6085020"/>
              <a:gd name="connsiteY33292" fmla="*/ 1569861 h 4885973"/>
              <a:gd name="connsiteX33293" fmla="*/ 2982040 w 6085020"/>
              <a:gd name="connsiteY33293" fmla="*/ 1587500 h 4885973"/>
              <a:gd name="connsiteX33294" fmla="*/ 2982611 w 6085020"/>
              <a:gd name="connsiteY33294" fmla="*/ 1586552 h 4885973"/>
              <a:gd name="connsiteX33295" fmla="*/ 2965877 w 6085020"/>
              <a:gd name="connsiteY33295" fmla="*/ 1569861 h 4885973"/>
              <a:gd name="connsiteX33296" fmla="*/ 583401 w 6085020"/>
              <a:gd name="connsiteY33296" fmla="*/ 1569482 h 4885973"/>
              <a:gd name="connsiteX33297" fmla="*/ 579788 w 6085020"/>
              <a:gd name="connsiteY33297" fmla="*/ 1585414 h 4885973"/>
              <a:gd name="connsiteX33298" fmla="*/ 589296 w 6085020"/>
              <a:gd name="connsiteY33298" fmla="*/ 1579534 h 4885973"/>
              <a:gd name="connsiteX33299" fmla="*/ 586444 w 6085020"/>
              <a:gd name="connsiteY33299" fmla="*/ 1574224 h 4885973"/>
              <a:gd name="connsiteX33300" fmla="*/ 3804088 w 6085020"/>
              <a:gd name="connsiteY33300" fmla="*/ 1568913 h 4885973"/>
              <a:gd name="connsiteX33301" fmla="*/ 3806370 w 6085020"/>
              <a:gd name="connsiteY33301" fmla="*/ 1568913 h 4885973"/>
              <a:gd name="connsiteX33302" fmla="*/ 3806370 w 6085020"/>
              <a:gd name="connsiteY33302" fmla="*/ 1571189 h 4885973"/>
              <a:gd name="connsiteX33303" fmla="*/ 3805229 w 6085020"/>
              <a:gd name="connsiteY33303" fmla="*/ 1571189 h 4885973"/>
              <a:gd name="connsiteX33304" fmla="*/ 3804621 w 6085020"/>
              <a:gd name="connsiteY33304" fmla="*/ 1570990 h 4885973"/>
              <a:gd name="connsiteX33305" fmla="*/ 3804088 w 6085020"/>
              <a:gd name="connsiteY33305" fmla="*/ 1568913 h 4885973"/>
              <a:gd name="connsiteX33306" fmla="*/ 4676718 w 6085020"/>
              <a:gd name="connsiteY33306" fmla="*/ 1568534 h 4885973"/>
              <a:gd name="connsiteX33307" fmla="*/ 4690600 w 6085020"/>
              <a:gd name="connsiteY33307" fmla="*/ 1572706 h 4885973"/>
              <a:gd name="connsiteX33308" fmla="*/ 4683184 w 6085020"/>
              <a:gd name="connsiteY33308" fmla="*/ 1577258 h 4885973"/>
              <a:gd name="connsiteX33309" fmla="*/ 4680712 w 6085020"/>
              <a:gd name="connsiteY33309" fmla="*/ 1573655 h 4885973"/>
              <a:gd name="connsiteX33310" fmla="*/ 4673866 w 6085020"/>
              <a:gd name="connsiteY33310" fmla="*/ 1568534 h 4885973"/>
              <a:gd name="connsiteX33311" fmla="*/ 4676528 w 6085020"/>
              <a:gd name="connsiteY33311" fmla="*/ 1568534 h 4885973"/>
              <a:gd name="connsiteX33312" fmla="*/ 4676148 w 6085020"/>
              <a:gd name="connsiteY33312" fmla="*/ 1569672 h 4885973"/>
              <a:gd name="connsiteX33313" fmla="*/ 4676148 w 6085020"/>
              <a:gd name="connsiteY33313" fmla="*/ 1581052 h 4885973"/>
              <a:gd name="connsiteX33314" fmla="*/ 4677859 w 6085020"/>
              <a:gd name="connsiteY33314" fmla="*/ 1581052 h 4885973"/>
              <a:gd name="connsiteX33315" fmla="*/ 4666830 w 6085020"/>
              <a:gd name="connsiteY33315" fmla="*/ 1587500 h 4885973"/>
              <a:gd name="connsiteX33316" fmla="*/ 4659604 w 6085020"/>
              <a:gd name="connsiteY33316" fmla="*/ 1573275 h 4885973"/>
              <a:gd name="connsiteX33317" fmla="*/ 4106696 w 6085020"/>
              <a:gd name="connsiteY33317" fmla="*/ 1567275 h 4885973"/>
              <a:gd name="connsiteX33318" fmla="*/ 4107579 w 6085020"/>
              <a:gd name="connsiteY33318" fmla="*/ 1580103 h 4885973"/>
              <a:gd name="connsiteX33319" fmla="*/ 4111382 w 6085020"/>
              <a:gd name="connsiteY33319" fmla="*/ 1577638 h 4885973"/>
              <a:gd name="connsiteX33320" fmla="*/ 4112071 w 6085020"/>
              <a:gd name="connsiteY33320" fmla="*/ 1574548 h 4885973"/>
              <a:gd name="connsiteX33321" fmla="*/ 4113093 w 6085020"/>
              <a:gd name="connsiteY33321" fmla="*/ 1575931 h 4885973"/>
              <a:gd name="connsiteX33322" fmla="*/ 4112143 w 6085020"/>
              <a:gd name="connsiteY33322" fmla="*/ 1574224 h 4885973"/>
              <a:gd name="connsiteX33323" fmla="*/ 4112071 w 6085020"/>
              <a:gd name="connsiteY33323" fmla="*/ 1574548 h 4885973"/>
              <a:gd name="connsiteX33324" fmla="*/ 608312 w 6085020"/>
              <a:gd name="connsiteY33324" fmla="*/ 1566258 h 4885973"/>
              <a:gd name="connsiteX33325" fmla="*/ 608312 w 6085020"/>
              <a:gd name="connsiteY33325" fmla="*/ 1566258 h 4885973"/>
              <a:gd name="connsiteX33326" fmla="*/ 3362734 w 6085020"/>
              <a:gd name="connsiteY33326" fmla="*/ 1565878 h 4885973"/>
              <a:gd name="connsiteX33327" fmla="*/ 3362734 w 6085020"/>
              <a:gd name="connsiteY33327" fmla="*/ 1565878 h 4885973"/>
              <a:gd name="connsiteX33328" fmla="*/ 2852353 w 6085020"/>
              <a:gd name="connsiteY33328" fmla="*/ 1565878 h 4885973"/>
              <a:gd name="connsiteX33329" fmla="*/ 2852353 w 6085020"/>
              <a:gd name="connsiteY33329" fmla="*/ 1565878 h 4885973"/>
              <a:gd name="connsiteX33330" fmla="*/ 1445192 w 6085020"/>
              <a:gd name="connsiteY33330" fmla="*/ 1565878 h 4885973"/>
              <a:gd name="connsiteX33331" fmla="*/ 1445192 w 6085020"/>
              <a:gd name="connsiteY33331" fmla="*/ 1565878 h 4885973"/>
              <a:gd name="connsiteX33332" fmla="*/ 1240964 w 6085020"/>
              <a:gd name="connsiteY33332" fmla="*/ 1565878 h 4885973"/>
              <a:gd name="connsiteX33333" fmla="*/ 1241128 w 6085020"/>
              <a:gd name="connsiteY33333" fmla="*/ 1565996 h 4885973"/>
              <a:gd name="connsiteX33334" fmla="*/ 1238730 w 6085020"/>
              <a:gd name="connsiteY33334" fmla="*/ 1576524 h 4885973"/>
              <a:gd name="connsiteX33335" fmla="*/ 1236020 w 6085020"/>
              <a:gd name="connsiteY33335" fmla="*/ 1586742 h 4885973"/>
              <a:gd name="connsiteX33336" fmla="*/ 1246129 w 6085020"/>
              <a:gd name="connsiteY33336" fmla="*/ 1569592 h 4885973"/>
              <a:gd name="connsiteX33337" fmla="*/ 1241128 w 6085020"/>
              <a:gd name="connsiteY33337" fmla="*/ 1565996 h 4885973"/>
              <a:gd name="connsiteX33338" fmla="*/ 1241154 w 6085020"/>
              <a:gd name="connsiteY33338" fmla="*/ 1565878 h 4885973"/>
              <a:gd name="connsiteX33339" fmla="*/ 2296715 w 6085020"/>
              <a:gd name="connsiteY33339" fmla="*/ 1565309 h 4885973"/>
              <a:gd name="connsiteX33340" fmla="*/ 2291961 w 6085020"/>
              <a:gd name="connsiteY33340" fmla="*/ 1568344 h 4885973"/>
              <a:gd name="connsiteX33341" fmla="*/ 2287207 w 6085020"/>
              <a:gd name="connsiteY33341" fmla="*/ 1571189 h 4885973"/>
              <a:gd name="connsiteX33342" fmla="*/ 2302610 w 6085020"/>
              <a:gd name="connsiteY33342" fmla="*/ 1574982 h 4885973"/>
              <a:gd name="connsiteX33343" fmla="*/ 2299757 w 6085020"/>
              <a:gd name="connsiteY33343" fmla="*/ 1570051 h 4885973"/>
              <a:gd name="connsiteX33344" fmla="*/ 2390843 w 6085020"/>
              <a:gd name="connsiteY33344" fmla="*/ 1565120 h 4885973"/>
              <a:gd name="connsiteX33345" fmla="*/ 2388965 w 6085020"/>
              <a:gd name="connsiteY33345" fmla="*/ 1581431 h 4885973"/>
              <a:gd name="connsiteX33346" fmla="*/ 2386246 w 6085020"/>
              <a:gd name="connsiteY33346" fmla="*/ 1596314 h 4885973"/>
              <a:gd name="connsiteX33347" fmla="*/ 2385708 w 6085020"/>
              <a:gd name="connsiteY33347" fmla="*/ 1596415 h 4885973"/>
              <a:gd name="connsiteX33348" fmla="*/ 2386089 w 6085020"/>
              <a:gd name="connsiteY33348" fmla="*/ 1597173 h 4885973"/>
              <a:gd name="connsiteX33349" fmla="*/ 2386246 w 6085020"/>
              <a:gd name="connsiteY33349" fmla="*/ 1596314 h 4885973"/>
              <a:gd name="connsiteX33350" fmla="*/ 2400443 w 6085020"/>
              <a:gd name="connsiteY33350" fmla="*/ 1593632 h 4885973"/>
              <a:gd name="connsiteX33351" fmla="*/ 2390843 w 6085020"/>
              <a:gd name="connsiteY33351" fmla="*/ 1565120 h 4885973"/>
              <a:gd name="connsiteX33352" fmla="*/ 4281002 w 6085020"/>
              <a:gd name="connsiteY33352" fmla="*/ 1564740 h 4885973"/>
              <a:gd name="connsiteX33353" fmla="*/ 4281002 w 6085020"/>
              <a:gd name="connsiteY33353" fmla="*/ 1567965 h 4885973"/>
              <a:gd name="connsiteX33354" fmla="*/ 4276628 w 6085020"/>
              <a:gd name="connsiteY33354" fmla="*/ 1577448 h 4885973"/>
              <a:gd name="connsiteX33355" fmla="*/ 4276628 w 6085020"/>
              <a:gd name="connsiteY33355" fmla="*/ 1579534 h 4885973"/>
              <a:gd name="connsiteX33356" fmla="*/ 4274917 w 6085020"/>
              <a:gd name="connsiteY33356" fmla="*/ 1579534 h 4885973"/>
              <a:gd name="connsiteX33357" fmla="*/ 4274917 w 6085020"/>
              <a:gd name="connsiteY33357" fmla="*/ 1576879 h 4885973"/>
              <a:gd name="connsiteX33358" fmla="*/ 4271874 w 6085020"/>
              <a:gd name="connsiteY33358" fmla="*/ 1578396 h 4885973"/>
              <a:gd name="connsiteX33359" fmla="*/ 4270013 w 6085020"/>
              <a:gd name="connsiteY33359" fmla="*/ 1571139 h 4885973"/>
              <a:gd name="connsiteX33360" fmla="*/ 4273324 w 6085020"/>
              <a:gd name="connsiteY33360" fmla="*/ 1564954 h 4885973"/>
              <a:gd name="connsiteX33361" fmla="*/ 4281002 w 6085020"/>
              <a:gd name="connsiteY33361" fmla="*/ 1564740 h 4885973"/>
              <a:gd name="connsiteX33362" fmla="*/ 4235935 w 6085020"/>
              <a:gd name="connsiteY33362" fmla="*/ 1563792 h 4885973"/>
              <a:gd name="connsiteX33363" fmla="*/ 4238026 w 6085020"/>
              <a:gd name="connsiteY33363" fmla="*/ 1563792 h 4885973"/>
              <a:gd name="connsiteX33364" fmla="*/ 4238026 w 6085020"/>
              <a:gd name="connsiteY33364" fmla="*/ 1565689 h 4885973"/>
              <a:gd name="connsiteX33365" fmla="*/ 4238026 w 6085020"/>
              <a:gd name="connsiteY33365" fmla="*/ 1566812 h 4885973"/>
              <a:gd name="connsiteX33366" fmla="*/ 4235840 w 6085020"/>
              <a:gd name="connsiteY33366" fmla="*/ 1567862 h 4885973"/>
              <a:gd name="connsiteX33367" fmla="*/ 4234794 w 6085020"/>
              <a:gd name="connsiteY33367" fmla="*/ 1565689 h 4885973"/>
              <a:gd name="connsiteX33368" fmla="*/ 4234775 w 6085020"/>
              <a:gd name="connsiteY33368" fmla="*/ 1565596 h 4885973"/>
              <a:gd name="connsiteX33369" fmla="*/ 4235935 w 6085020"/>
              <a:gd name="connsiteY33369" fmla="*/ 1563792 h 4885973"/>
              <a:gd name="connsiteX33370" fmla="*/ 3182846 w 6085020"/>
              <a:gd name="connsiteY33370" fmla="*/ 1563034 h 4885973"/>
              <a:gd name="connsiteX33371" fmla="*/ 3181705 w 6085020"/>
              <a:gd name="connsiteY33371" fmla="*/ 1570241 h 4885973"/>
              <a:gd name="connsiteX33372" fmla="*/ 3182846 w 6085020"/>
              <a:gd name="connsiteY33372" fmla="*/ 1571758 h 4885973"/>
              <a:gd name="connsiteX33373" fmla="*/ 3692466 w 6085020"/>
              <a:gd name="connsiteY33373" fmla="*/ 1562654 h 4885973"/>
              <a:gd name="connsiteX33374" fmla="*/ 3692466 w 6085020"/>
              <a:gd name="connsiteY33374" fmla="*/ 1562844 h 4885973"/>
              <a:gd name="connsiteX33375" fmla="*/ 3692559 w 6085020"/>
              <a:gd name="connsiteY33375" fmla="*/ 1562850 h 4885973"/>
              <a:gd name="connsiteX33376" fmla="*/ 3694178 w 6085020"/>
              <a:gd name="connsiteY33376" fmla="*/ 1566258 h 4885973"/>
              <a:gd name="connsiteX33377" fmla="*/ 3694083 w 6085020"/>
              <a:gd name="connsiteY33377" fmla="*/ 1564651 h 4885973"/>
              <a:gd name="connsiteX33378" fmla="*/ 3694178 w 6085020"/>
              <a:gd name="connsiteY33378" fmla="*/ 1564551 h 4885973"/>
              <a:gd name="connsiteX33379" fmla="*/ 3695699 w 6085020"/>
              <a:gd name="connsiteY33379" fmla="*/ 1566447 h 4885973"/>
              <a:gd name="connsiteX33380" fmla="*/ 3695699 w 6085020"/>
              <a:gd name="connsiteY33380" fmla="*/ 1563034 h 4885973"/>
              <a:gd name="connsiteX33381" fmla="*/ 3692559 w 6085020"/>
              <a:gd name="connsiteY33381" fmla="*/ 1562850 h 4885973"/>
              <a:gd name="connsiteX33382" fmla="*/ 573323 w 6085020"/>
              <a:gd name="connsiteY33382" fmla="*/ 1561706 h 4885973"/>
              <a:gd name="connsiteX33383" fmla="*/ 570471 w 6085020"/>
              <a:gd name="connsiteY33383" fmla="*/ 1574224 h 4885973"/>
              <a:gd name="connsiteX33384" fmla="*/ 560773 w 6085020"/>
              <a:gd name="connsiteY33384" fmla="*/ 1569861 h 4885973"/>
              <a:gd name="connsiteX33385" fmla="*/ 547433 w 6085020"/>
              <a:gd name="connsiteY33385" fmla="*/ 1582338 h 4885973"/>
              <a:gd name="connsiteX33386" fmla="*/ 547462 w 6085020"/>
              <a:gd name="connsiteY33386" fmla="*/ 1583707 h 4885973"/>
              <a:gd name="connsiteX33387" fmla="*/ 547462 w 6085020"/>
              <a:gd name="connsiteY33387" fmla="*/ 1583328 h 4885973"/>
              <a:gd name="connsiteX33388" fmla="*/ 560200 w 6085020"/>
              <a:gd name="connsiteY33388" fmla="*/ 1596413 h 4885973"/>
              <a:gd name="connsiteX33389" fmla="*/ 560392 w 6085020"/>
              <a:gd name="connsiteY33389" fmla="*/ 1596415 h 4885973"/>
              <a:gd name="connsiteX33390" fmla="*/ 573513 w 6085020"/>
              <a:gd name="connsiteY33390" fmla="*/ 1583328 h 4885973"/>
              <a:gd name="connsiteX33391" fmla="*/ 570851 w 6085020"/>
              <a:gd name="connsiteY33391" fmla="*/ 1575741 h 4885973"/>
              <a:gd name="connsiteX33392" fmla="*/ 574274 w 6085020"/>
              <a:gd name="connsiteY33392" fmla="*/ 1574224 h 4885973"/>
              <a:gd name="connsiteX33393" fmla="*/ 579218 w 6085020"/>
              <a:gd name="connsiteY33393" fmla="*/ 1571189 h 4885973"/>
              <a:gd name="connsiteX33394" fmla="*/ 576175 w 6085020"/>
              <a:gd name="connsiteY33394" fmla="*/ 1566447 h 4885973"/>
              <a:gd name="connsiteX33395" fmla="*/ 4300398 w 6085020"/>
              <a:gd name="connsiteY33395" fmla="*/ 1561326 h 4885973"/>
              <a:gd name="connsiteX33396" fmla="*/ 4306863 w 6085020"/>
              <a:gd name="connsiteY33396" fmla="*/ 1564361 h 4885973"/>
              <a:gd name="connsiteX33397" fmla="*/ 4306863 w 6085020"/>
              <a:gd name="connsiteY33397" fmla="*/ 1566068 h 4885973"/>
              <a:gd name="connsiteX33398" fmla="*/ 4304201 w 6085020"/>
              <a:gd name="connsiteY33398" fmla="*/ 1564551 h 4885973"/>
              <a:gd name="connsiteX33399" fmla="*/ 4304201 w 6085020"/>
              <a:gd name="connsiteY33399" fmla="*/ 1570620 h 4885973"/>
              <a:gd name="connsiteX33400" fmla="*/ 4298306 w 6085020"/>
              <a:gd name="connsiteY33400" fmla="*/ 1567585 h 4885973"/>
              <a:gd name="connsiteX33401" fmla="*/ 4298306 w 6085020"/>
              <a:gd name="connsiteY33401" fmla="*/ 1565499 h 4885973"/>
              <a:gd name="connsiteX33402" fmla="*/ 4299637 w 6085020"/>
              <a:gd name="connsiteY33402" fmla="*/ 1562654 h 4885973"/>
              <a:gd name="connsiteX33403" fmla="*/ 4299637 w 6085020"/>
              <a:gd name="connsiteY33403" fmla="*/ 1563982 h 4885973"/>
              <a:gd name="connsiteX33404" fmla="*/ 4300398 w 6085020"/>
              <a:gd name="connsiteY33404" fmla="*/ 1561326 h 4885973"/>
              <a:gd name="connsiteX33405" fmla="*/ 3788305 w 6085020"/>
              <a:gd name="connsiteY33405" fmla="*/ 1561326 h 4885973"/>
              <a:gd name="connsiteX33406" fmla="*/ 3793630 w 6085020"/>
              <a:gd name="connsiteY33406" fmla="*/ 1573465 h 4885973"/>
              <a:gd name="connsiteX33407" fmla="*/ 3793630 w 6085020"/>
              <a:gd name="connsiteY33407" fmla="*/ 1567965 h 4885973"/>
              <a:gd name="connsiteX33408" fmla="*/ 3794581 w 6085020"/>
              <a:gd name="connsiteY33408" fmla="*/ 1563982 h 4885973"/>
              <a:gd name="connsiteX33409" fmla="*/ 3794581 w 6085020"/>
              <a:gd name="connsiteY33409" fmla="*/ 1563034 h 4885973"/>
              <a:gd name="connsiteX33410" fmla="*/ 3797813 w 6085020"/>
              <a:gd name="connsiteY33410" fmla="*/ 1570430 h 4885973"/>
              <a:gd name="connsiteX33411" fmla="*/ 3797813 w 6085020"/>
              <a:gd name="connsiteY33411" fmla="*/ 1575931 h 4885973"/>
              <a:gd name="connsiteX33412" fmla="*/ 3788495 w 6085020"/>
              <a:gd name="connsiteY33412" fmla="*/ 1574034 h 4885973"/>
              <a:gd name="connsiteX33413" fmla="*/ 3779938 w 6085020"/>
              <a:gd name="connsiteY33413" fmla="*/ 1571379 h 4885973"/>
              <a:gd name="connsiteX33414" fmla="*/ 3778988 w 6085020"/>
              <a:gd name="connsiteY33414" fmla="*/ 1564361 h 4885973"/>
              <a:gd name="connsiteX33415" fmla="*/ 3783551 w 6085020"/>
              <a:gd name="connsiteY33415" fmla="*/ 1562844 h 4885973"/>
              <a:gd name="connsiteX33416" fmla="*/ 153457 w 6085020"/>
              <a:gd name="connsiteY33416" fmla="*/ 1560758 h 4885973"/>
              <a:gd name="connsiteX33417" fmla="*/ 153457 w 6085020"/>
              <a:gd name="connsiteY33417" fmla="*/ 1560758 h 4885973"/>
              <a:gd name="connsiteX33418" fmla="*/ 3766247 w 6085020"/>
              <a:gd name="connsiteY33418" fmla="*/ 1560568 h 4885973"/>
              <a:gd name="connsiteX33419" fmla="*/ 3771191 w 6085020"/>
              <a:gd name="connsiteY33419" fmla="*/ 1562654 h 4885973"/>
              <a:gd name="connsiteX33420" fmla="*/ 3771191 w 6085020"/>
              <a:gd name="connsiteY33420" fmla="*/ 1566637 h 4885973"/>
              <a:gd name="connsiteX33421" fmla="*/ 3768719 w 6085020"/>
              <a:gd name="connsiteY33421" fmla="*/ 1568723 h 4885973"/>
              <a:gd name="connsiteX33422" fmla="*/ 3762634 w 6085020"/>
              <a:gd name="connsiteY33422" fmla="*/ 1561326 h 4885973"/>
              <a:gd name="connsiteX33423" fmla="*/ 3766247 w 6085020"/>
              <a:gd name="connsiteY33423" fmla="*/ 1561326 h 4885973"/>
              <a:gd name="connsiteX33424" fmla="*/ 3182085 w 6085020"/>
              <a:gd name="connsiteY33424" fmla="*/ 1560568 h 4885973"/>
              <a:gd name="connsiteX33425" fmla="*/ 3181325 w 6085020"/>
              <a:gd name="connsiteY33425" fmla="*/ 1560758 h 4885973"/>
              <a:gd name="connsiteX33426" fmla="*/ 3186839 w 6085020"/>
              <a:gd name="connsiteY33426" fmla="*/ 1567017 h 4885973"/>
              <a:gd name="connsiteX33427" fmla="*/ 431086 w 6085020"/>
              <a:gd name="connsiteY33427" fmla="*/ 1560378 h 4885973"/>
              <a:gd name="connsiteX33428" fmla="*/ 427853 w 6085020"/>
              <a:gd name="connsiteY33428" fmla="*/ 1563034 h 4885973"/>
              <a:gd name="connsiteX33429" fmla="*/ 427853 w 6085020"/>
              <a:gd name="connsiteY33429" fmla="*/ 1564930 h 4885973"/>
              <a:gd name="connsiteX33430" fmla="*/ 428994 w 6085020"/>
              <a:gd name="connsiteY33430" fmla="*/ 1563982 h 4885973"/>
              <a:gd name="connsiteX33431" fmla="*/ 431466 w 6085020"/>
              <a:gd name="connsiteY33431" fmla="*/ 1560378 h 4885973"/>
              <a:gd name="connsiteX33432" fmla="*/ 2579478 w 6085020"/>
              <a:gd name="connsiteY33432" fmla="*/ 1560189 h 4885973"/>
              <a:gd name="connsiteX33433" fmla="*/ 2579478 w 6085020"/>
              <a:gd name="connsiteY33433" fmla="*/ 1560568 h 4885973"/>
              <a:gd name="connsiteX33434" fmla="*/ 2579516 w 6085020"/>
              <a:gd name="connsiteY33434" fmla="*/ 1560594 h 4885973"/>
              <a:gd name="connsiteX33435" fmla="*/ 2580786 w 6085020"/>
              <a:gd name="connsiteY33435" fmla="*/ 1574413 h 4885973"/>
              <a:gd name="connsiteX33436" fmla="*/ 2589937 w 6085020"/>
              <a:gd name="connsiteY33436" fmla="*/ 1581241 h 4885973"/>
              <a:gd name="connsiteX33437" fmla="*/ 2588701 w 6085020"/>
              <a:gd name="connsiteY33437" fmla="*/ 1567064 h 4885973"/>
              <a:gd name="connsiteX33438" fmla="*/ 2579516 w 6085020"/>
              <a:gd name="connsiteY33438" fmla="*/ 1560594 h 4885973"/>
              <a:gd name="connsiteX33439" fmla="*/ 3677064 w 6085020"/>
              <a:gd name="connsiteY33439" fmla="*/ 1559430 h 4885973"/>
              <a:gd name="connsiteX33440" fmla="*/ 3677064 w 6085020"/>
              <a:gd name="connsiteY33440" fmla="*/ 1562464 h 4885973"/>
              <a:gd name="connsiteX33441" fmla="*/ 3678395 w 6085020"/>
              <a:gd name="connsiteY33441" fmla="*/ 1561326 h 4885973"/>
              <a:gd name="connsiteX33442" fmla="*/ 3735251 w 6085020"/>
              <a:gd name="connsiteY33442" fmla="*/ 1559050 h 4885973"/>
              <a:gd name="connsiteX33443" fmla="*/ 3736393 w 6085020"/>
              <a:gd name="connsiteY33443" fmla="*/ 1560417 h 4885973"/>
              <a:gd name="connsiteX33444" fmla="*/ 3736393 w 6085020"/>
              <a:gd name="connsiteY33444" fmla="*/ 1561326 h 4885973"/>
              <a:gd name="connsiteX33445" fmla="*/ 3734761 w 6085020"/>
              <a:gd name="connsiteY33445" fmla="*/ 1559220 h 4885973"/>
              <a:gd name="connsiteX33446" fmla="*/ 1986569 w 6085020"/>
              <a:gd name="connsiteY33446" fmla="*/ 1559050 h 4885973"/>
              <a:gd name="connsiteX33447" fmla="*/ 1960517 w 6085020"/>
              <a:gd name="connsiteY33447" fmla="*/ 1569482 h 4885973"/>
              <a:gd name="connsiteX33448" fmla="*/ 1988661 w 6085020"/>
              <a:gd name="connsiteY33448" fmla="*/ 1560568 h 4885973"/>
              <a:gd name="connsiteX33449" fmla="*/ 4031326 w 6085020"/>
              <a:gd name="connsiteY33449" fmla="*/ 1558671 h 4885973"/>
              <a:gd name="connsiteX33450" fmla="*/ 4038362 w 6085020"/>
              <a:gd name="connsiteY33450" fmla="*/ 1565499 h 4885973"/>
              <a:gd name="connsiteX33451" fmla="*/ 4039312 w 6085020"/>
              <a:gd name="connsiteY33451" fmla="*/ 1565878 h 4885973"/>
              <a:gd name="connsiteX33452" fmla="*/ 4039312 w 6085020"/>
              <a:gd name="connsiteY33452" fmla="*/ 1558671 h 4885973"/>
              <a:gd name="connsiteX33453" fmla="*/ 3751605 w 6085020"/>
              <a:gd name="connsiteY33453" fmla="*/ 1558671 h 4885973"/>
              <a:gd name="connsiteX33454" fmla="*/ 3757310 w 6085020"/>
              <a:gd name="connsiteY33454" fmla="*/ 1558671 h 4885973"/>
              <a:gd name="connsiteX33455" fmla="*/ 3760733 w 6085020"/>
              <a:gd name="connsiteY33455" fmla="*/ 1559809 h 4885973"/>
              <a:gd name="connsiteX33456" fmla="*/ 3758451 w 6085020"/>
              <a:gd name="connsiteY33456" fmla="*/ 1561706 h 4885973"/>
              <a:gd name="connsiteX33457" fmla="*/ 3752746 w 6085020"/>
              <a:gd name="connsiteY33457" fmla="*/ 1561706 h 4885973"/>
              <a:gd name="connsiteX33458" fmla="*/ 3749323 w 6085020"/>
              <a:gd name="connsiteY33458" fmla="*/ 1560568 h 4885973"/>
              <a:gd name="connsiteX33459" fmla="*/ 4465644 w 6085020"/>
              <a:gd name="connsiteY33459" fmla="*/ 1558481 h 4885973"/>
              <a:gd name="connsiteX33460" fmla="*/ 4461841 w 6085020"/>
              <a:gd name="connsiteY33460" fmla="*/ 1559999 h 4885973"/>
              <a:gd name="connsiteX33461" fmla="*/ 4456897 w 6085020"/>
              <a:gd name="connsiteY33461" fmla="*/ 1562085 h 4885973"/>
              <a:gd name="connsiteX33462" fmla="*/ 4456897 w 6085020"/>
              <a:gd name="connsiteY33462" fmla="*/ 1563982 h 4885973"/>
              <a:gd name="connsiteX33463" fmla="*/ 4462222 w 6085020"/>
              <a:gd name="connsiteY33463" fmla="*/ 1566637 h 4885973"/>
              <a:gd name="connsiteX33464" fmla="*/ 4468687 w 6085020"/>
              <a:gd name="connsiteY33464" fmla="*/ 1566637 h 4885973"/>
              <a:gd name="connsiteX33465" fmla="*/ 4463362 w 6085020"/>
              <a:gd name="connsiteY33465" fmla="*/ 1564930 h 4885973"/>
              <a:gd name="connsiteX33466" fmla="*/ 4458609 w 6085020"/>
              <a:gd name="connsiteY33466" fmla="*/ 1563603 h 4885973"/>
              <a:gd name="connsiteX33467" fmla="*/ 4461841 w 6085020"/>
              <a:gd name="connsiteY33467" fmla="*/ 1561137 h 4885973"/>
              <a:gd name="connsiteX33468" fmla="*/ 3791918 w 6085020"/>
              <a:gd name="connsiteY33468" fmla="*/ 1557154 h 4885973"/>
              <a:gd name="connsiteX33469" fmla="*/ 3794010 w 6085020"/>
              <a:gd name="connsiteY33469" fmla="*/ 1557154 h 4885973"/>
              <a:gd name="connsiteX33470" fmla="*/ 3794200 w 6085020"/>
              <a:gd name="connsiteY33470" fmla="*/ 1557344 h 4885973"/>
              <a:gd name="connsiteX33471" fmla="*/ 3794619 w 6085020"/>
              <a:gd name="connsiteY33471" fmla="*/ 1557848 h 4885973"/>
              <a:gd name="connsiteX33472" fmla="*/ 3793972 w 6085020"/>
              <a:gd name="connsiteY33472" fmla="*/ 1559893 h 4885973"/>
              <a:gd name="connsiteX33473" fmla="*/ 3791918 w 6085020"/>
              <a:gd name="connsiteY33473" fmla="*/ 1559240 h 4885973"/>
              <a:gd name="connsiteX33474" fmla="*/ 3791918 w 6085020"/>
              <a:gd name="connsiteY33474" fmla="*/ 1557154 h 4885973"/>
              <a:gd name="connsiteX33475" fmla="*/ 548826 w 6085020"/>
              <a:gd name="connsiteY33475" fmla="*/ 1556804 h 4885973"/>
              <a:gd name="connsiteX33476" fmla="*/ 556019 w 6085020"/>
              <a:gd name="connsiteY33476" fmla="*/ 1565499 h 4885973"/>
              <a:gd name="connsiteX33477" fmla="*/ 548826 w 6085020"/>
              <a:gd name="connsiteY33477" fmla="*/ 1556804 h 4885973"/>
              <a:gd name="connsiteX33478" fmla="*/ 4488083 w 6085020"/>
              <a:gd name="connsiteY33478" fmla="*/ 1556775 h 4885973"/>
              <a:gd name="connsiteX33479" fmla="*/ 4486942 w 6085020"/>
              <a:gd name="connsiteY33479" fmla="*/ 1558861 h 4885973"/>
              <a:gd name="connsiteX33480" fmla="*/ 4489129 w 6085020"/>
              <a:gd name="connsiteY33480" fmla="*/ 1559912 h 4885973"/>
              <a:gd name="connsiteX33481" fmla="*/ 4490175 w 6085020"/>
              <a:gd name="connsiteY33481" fmla="*/ 1558861 h 4885973"/>
              <a:gd name="connsiteX33482" fmla="*/ 4488653 w 6085020"/>
              <a:gd name="connsiteY33482" fmla="*/ 1556964 h 4885973"/>
              <a:gd name="connsiteX33483" fmla="*/ 4424570 w 6085020"/>
              <a:gd name="connsiteY33483" fmla="*/ 1556775 h 4885973"/>
              <a:gd name="connsiteX33484" fmla="*/ 4423239 w 6085020"/>
              <a:gd name="connsiteY33484" fmla="*/ 1559430 h 4885973"/>
              <a:gd name="connsiteX33485" fmla="*/ 4421908 w 6085020"/>
              <a:gd name="connsiteY33485" fmla="*/ 1562085 h 4885973"/>
              <a:gd name="connsiteX33486" fmla="*/ 4424570 w 6085020"/>
              <a:gd name="connsiteY33486" fmla="*/ 1563413 h 4885973"/>
              <a:gd name="connsiteX33487" fmla="*/ 4427423 w 6085020"/>
              <a:gd name="connsiteY33487" fmla="*/ 1564930 h 4885973"/>
              <a:gd name="connsiteX33488" fmla="*/ 2233963 w 6085020"/>
              <a:gd name="connsiteY33488" fmla="*/ 1556016 h 4885973"/>
              <a:gd name="connsiteX33489" fmla="*/ 2233963 w 6085020"/>
              <a:gd name="connsiteY33489" fmla="*/ 1556016 h 4885973"/>
              <a:gd name="connsiteX33490" fmla="*/ 463864 w 6085020"/>
              <a:gd name="connsiteY33490" fmla="*/ 1555376 h 4885973"/>
              <a:gd name="connsiteX33491" fmla="*/ 460130 w 6085020"/>
              <a:gd name="connsiteY33491" fmla="*/ 1560216 h 4885973"/>
              <a:gd name="connsiteX33492" fmla="*/ 458658 w 6085020"/>
              <a:gd name="connsiteY33492" fmla="*/ 1560568 h 4885973"/>
              <a:gd name="connsiteX33493" fmla="*/ 459419 w 6085020"/>
              <a:gd name="connsiteY33493" fmla="*/ 1561137 h 4885973"/>
              <a:gd name="connsiteX33494" fmla="*/ 460130 w 6085020"/>
              <a:gd name="connsiteY33494" fmla="*/ 1560216 h 4885973"/>
              <a:gd name="connsiteX33495" fmla="*/ 468166 w 6085020"/>
              <a:gd name="connsiteY33495" fmla="*/ 1558292 h 4885973"/>
              <a:gd name="connsiteX33496" fmla="*/ 463864 w 6085020"/>
              <a:gd name="connsiteY33496" fmla="*/ 1555376 h 4885973"/>
              <a:gd name="connsiteX33497" fmla="*/ 3102409 w 6085020"/>
              <a:gd name="connsiteY33497" fmla="*/ 1555257 h 4885973"/>
              <a:gd name="connsiteX33498" fmla="*/ 3102409 w 6085020"/>
              <a:gd name="connsiteY33498" fmla="*/ 1555257 h 4885973"/>
              <a:gd name="connsiteX33499" fmla="*/ 565527 w 6085020"/>
              <a:gd name="connsiteY33499" fmla="*/ 1555257 h 4885973"/>
              <a:gd name="connsiteX33500" fmla="*/ 562009 w 6085020"/>
              <a:gd name="connsiteY33500" fmla="*/ 1557438 h 4885973"/>
              <a:gd name="connsiteX33501" fmla="*/ 564195 w 6085020"/>
              <a:gd name="connsiteY33501" fmla="*/ 1560947 h 4885973"/>
              <a:gd name="connsiteX33502" fmla="*/ 567808 w 6085020"/>
              <a:gd name="connsiteY33502" fmla="*/ 1558861 h 4885973"/>
              <a:gd name="connsiteX33503" fmla="*/ 565527 w 6085020"/>
              <a:gd name="connsiteY33503" fmla="*/ 1555257 h 4885973"/>
              <a:gd name="connsiteX33504" fmla="*/ 3691516 w 6085020"/>
              <a:gd name="connsiteY33504" fmla="*/ 1551843 h 4885973"/>
              <a:gd name="connsiteX33505" fmla="*/ 3689424 w 6085020"/>
              <a:gd name="connsiteY33505" fmla="*/ 1552981 h 4885973"/>
              <a:gd name="connsiteX33506" fmla="*/ 3689424 w 6085020"/>
              <a:gd name="connsiteY33506" fmla="*/ 1556395 h 4885973"/>
              <a:gd name="connsiteX33507" fmla="*/ 3691516 w 6085020"/>
              <a:gd name="connsiteY33507" fmla="*/ 1552033 h 4885973"/>
              <a:gd name="connsiteX33508" fmla="*/ 4493978 w 6085020"/>
              <a:gd name="connsiteY33508" fmla="*/ 1551085 h 4885973"/>
              <a:gd name="connsiteX33509" fmla="*/ 4492456 w 6085020"/>
              <a:gd name="connsiteY33509" fmla="*/ 1554878 h 4885973"/>
              <a:gd name="connsiteX33510" fmla="*/ 4496450 w 6085020"/>
              <a:gd name="connsiteY33510" fmla="*/ 1558481 h 4885973"/>
              <a:gd name="connsiteX33511" fmla="*/ 4499492 w 6085020"/>
              <a:gd name="connsiteY33511" fmla="*/ 1559999 h 4885973"/>
              <a:gd name="connsiteX33512" fmla="*/ 4496640 w 6085020"/>
              <a:gd name="connsiteY33512" fmla="*/ 1551085 h 4885973"/>
              <a:gd name="connsiteX33513" fmla="*/ 1862777 w 6085020"/>
              <a:gd name="connsiteY33513" fmla="*/ 1550895 h 4885973"/>
              <a:gd name="connsiteX33514" fmla="*/ 1852699 w 6085020"/>
              <a:gd name="connsiteY33514" fmla="*/ 1565878 h 4885973"/>
              <a:gd name="connsiteX33515" fmla="*/ 1852318 w 6085020"/>
              <a:gd name="connsiteY33515" fmla="*/ 1566637 h 4885973"/>
              <a:gd name="connsiteX33516" fmla="*/ 1862777 w 6085020"/>
              <a:gd name="connsiteY33516" fmla="*/ 1550895 h 4885973"/>
              <a:gd name="connsiteX33517" fmla="*/ 4446438 w 6085020"/>
              <a:gd name="connsiteY33517" fmla="*/ 1550705 h 4885973"/>
              <a:gd name="connsiteX33518" fmla="*/ 4449671 w 6085020"/>
              <a:gd name="connsiteY33518" fmla="*/ 1560758 h 4885973"/>
              <a:gd name="connsiteX33519" fmla="*/ 4452143 w 6085020"/>
              <a:gd name="connsiteY33519" fmla="*/ 1557723 h 4885973"/>
              <a:gd name="connsiteX33520" fmla="*/ 4454805 w 6085020"/>
              <a:gd name="connsiteY33520" fmla="*/ 1552981 h 4885973"/>
              <a:gd name="connsiteX33521" fmla="*/ 4454235 w 6085020"/>
              <a:gd name="connsiteY33521" fmla="*/ 1552792 h 4885973"/>
              <a:gd name="connsiteX33522" fmla="*/ 4450052 w 6085020"/>
              <a:gd name="connsiteY33522" fmla="*/ 1550705 h 4885973"/>
              <a:gd name="connsiteX33523" fmla="*/ 1506661 w 6085020"/>
              <a:gd name="connsiteY33523" fmla="*/ 1550374 h 4885973"/>
              <a:gd name="connsiteX33524" fmla="*/ 1456602 w 6085020"/>
              <a:gd name="connsiteY33524" fmla="*/ 1561137 h 4885973"/>
              <a:gd name="connsiteX33525" fmla="*/ 1461356 w 6085020"/>
              <a:gd name="connsiteY33525" fmla="*/ 1580103 h 4885973"/>
              <a:gd name="connsiteX33526" fmla="*/ 1520875 w 6085020"/>
              <a:gd name="connsiteY33526" fmla="*/ 1584845 h 4885973"/>
              <a:gd name="connsiteX33527" fmla="*/ 1556434 w 6085020"/>
              <a:gd name="connsiteY33527" fmla="*/ 1572896 h 4885973"/>
              <a:gd name="connsiteX33528" fmla="*/ 1556434 w 6085020"/>
              <a:gd name="connsiteY33528" fmla="*/ 1558671 h 4885973"/>
              <a:gd name="connsiteX33529" fmla="*/ 1506661 w 6085020"/>
              <a:gd name="connsiteY33529" fmla="*/ 1550374 h 4885973"/>
              <a:gd name="connsiteX33530" fmla="*/ 2616178 w 6085020"/>
              <a:gd name="connsiteY33530" fmla="*/ 1550136 h 4885973"/>
              <a:gd name="connsiteX33531" fmla="*/ 2616178 w 6085020"/>
              <a:gd name="connsiteY33531" fmla="*/ 1550136 h 4885973"/>
              <a:gd name="connsiteX33532" fmla="*/ 2548102 w 6085020"/>
              <a:gd name="connsiteY33532" fmla="*/ 1550136 h 4885973"/>
              <a:gd name="connsiteX33533" fmla="*/ 2548102 w 6085020"/>
              <a:gd name="connsiteY33533" fmla="*/ 1550136 h 4885973"/>
              <a:gd name="connsiteX33534" fmla="*/ 4600846 w 6085020"/>
              <a:gd name="connsiteY33534" fmla="*/ 1549567 h 4885973"/>
              <a:gd name="connsiteX33535" fmla="*/ 4608832 w 6085020"/>
              <a:gd name="connsiteY33535" fmla="*/ 1569672 h 4885973"/>
              <a:gd name="connsiteX33536" fmla="*/ 4616819 w 6085020"/>
              <a:gd name="connsiteY33536" fmla="*/ 1589966 h 4885973"/>
              <a:gd name="connsiteX33537" fmla="*/ 4645723 w 6085020"/>
              <a:gd name="connsiteY33537" fmla="*/ 1589966 h 4885973"/>
              <a:gd name="connsiteX33538" fmla="*/ 4643441 w 6085020"/>
              <a:gd name="connsiteY33538" fmla="*/ 1586742 h 4885973"/>
              <a:gd name="connsiteX33539" fmla="*/ 4643441 w 6085020"/>
              <a:gd name="connsiteY33539" fmla="*/ 1585414 h 4885973"/>
              <a:gd name="connsiteX33540" fmla="*/ 4641349 w 6085020"/>
              <a:gd name="connsiteY33540" fmla="*/ 1584276 h 4885973"/>
              <a:gd name="connsiteX33541" fmla="*/ 4632222 w 6085020"/>
              <a:gd name="connsiteY33541" fmla="*/ 1571758 h 4885973"/>
              <a:gd name="connsiteX33542" fmla="*/ 4619101 w 6085020"/>
              <a:gd name="connsiteY33542" fmla="*/ 1553930 h 4885973"/>
              <a:gd name="connsiteX33543" fmla="*/ 4619481 w 6085020"/>
              <a:gd name="connsiteY33543" fmla="*/ 1553930 h 4885973"/>
              <a:gd name="connsiteX33544" fmla="*/ 4610924 w 6085020"/>
              <a:gd name="connsiteY33544" fmla="*/ 1551843 h 4885973"/>
              <a:gd name="connsiteX33545" fmla="*/ 1104241 w 6085020"/>
              <a:gd name="connsiteY33545" fmla="*/ 1549378 h 4885973"/>
              <a:gd name="connsiteX33546" fmla="*/ 1099677 w 6085020"/>
              <a:gd name="connsiteY33546" fmla="*/ 1580293 h 4885973"/>
              <a:gd name="connsiteX33547" fmla="*/ 1201792 w 6085020"/>
              <a:gd name="connsiteY33547" fmla="*/ 1556395 h 4885973"/>
              <a:gd name="connsiteX33548" fmla="*/ 1180568 w 6085020"/>
              <a:gd name="connsiteY33548" fmla="*/ 1557328 h 4885973"/>
              <a:gd name="connsiteX33549" fmla="*/ 1178022 w 6085020"/>
              <a:gd name="connsiteY33549" fmla="*/ 1561137 h 4885973"/>
              <a:gd name="connsiteX33550" fmla="*/ 1104241 w 6085020"/>
              <a:gd name="connsiteY33550" fmla="*/ 1549378 h 4885973"/>
              <a:gd name="connsiteX33551" fmla="*/ 3688853 w 6085020"/>
              <a:gd name="connsiteY33551" fmla="*/ 1548619 h 4885973"/>
              <a:gd name="connsiteX33552" fmla="*/ 3688853 w 6085020"/>
              <a:gd name="connsiteY33552" fmla="*/ 1550705 h 4885973"/>
              <a:gd name="connsiteX33553" fmla="*/ 3689994 w 6085020"/>
              <a:gd name="connsiteY33553" fmla="*/ 1550705 h 4885973"/>
              <a:gd name="connsiteX33554" fmla="*/ 3689994 w 6085020"/>
              <a:gd name="connsiteY33554" fmla="*/ 1549432 h 4885973"/>
              <a:gd name="connsiteX33555" fmla="*/ 3691516 w 6085020"/>
              <a:gd name="connsiteY33555" fmla="*/ 1550516 h 4885973"/>
              <a:gd name="connsiteX33556" fmla="*/ 3692276 w 6085020"/>
              <a:gd name="connsiteY33556" fmla="*/ 1550705 h 4885973"/>
              <a:gd name="connsiteX33557" fmla="*/ 3689994 w 6085020"/>
              <a:gd name="connsiteY33557" fmla="*/ 1549378 h 4885973"/>
              <a:gd name="connsiteX33558" fmla="*/ 3689994 w 6085020"/>
              <a:gd name="connsiteY33558" fmla="*/ 1549432 h 4885973"/>
              <a:gd name="connsiteX33559" fmla="*/ 3773796 w 6085020"/>
              <a:gd name="connsiteY33559" fmla="*/ 1548198 h 4885973"/>
              <a:gd name="connsiteX33560" fmla="*/ 3775831 w 6085020"/>
              <a:gd name="connsiteY33560" fmla="*/ 1548850 h 4885973"/>
              <a:gd name="connsiteX33561" fmla="*/ 3775185 w 6085020"/>
              <a:gd name="connsiteY33561" fmla="*/ 1550895 h 4885973"/>
              <a:gd name="connsiteX33562" fmla="*/ 3773093 w 6085020"/>
              <a:gd name="connsiteY33562" fmla="*/ 1550895 h 4885973"/>
              <a:gd name="connsiteX33563" fmla="*/ 3772712 w 6085020"/>
              <a:gd name="connsiteY33563" fmla="*/ 1550895 h 4885973"/>
              <a:gd name="connsiteX33564" fmla="*/ 3773283 w 6085020"/>
              <a:gd name="connsiteY33564" fmla="*/ 1548619 h 4885973"/>
              <a:gd name="connsiteX33565" fmla="*/ 3773796 w 6085020"/>
              <a:gd name="connsiteY33565" fmla="*/ 1548198 h 4885973"/>
              <a:gd name="connsiteX33566" fmla="*/ 810829 w 6085020"/>
              <a:gd name="connsiteY33566" fmla="*/ 1547102 h 4885973"/>
              <a:gd name="connsiteX33567" fmla="*/ 780594 w 6085020"/>
              <a:gd name="connsiteY33567" fmla="*/ 1577827 h 4885973"/>
              <a:gd name="connsiteX33568" fmla="*/ 782115 w 6085020"/>
              <a:gd name="connsiteY33568" fmla="*/ 1578207 h 4885973"/>
              <a:gd name="connsiteX33569" fmla="*/ 807977 w 6085020"/>
              <a:gd name="connsiteY33569" fmla="*/ 1578207 h 4885973"/>
              <a:gd name="connsiteX33570" fmla="*/ 812731 w 6085020"/>
              <a:gd name="connsiteY33570" fmla="*/ 1572517 h 4885973"/>
              <a:gd name="connsiteX33571" fmla="*/ 810829 w 6085020"/>
              <a:gd name="connsiteY33571" fmla="*/ 1547102 h 4885973"/>
              <a:gd name="connsiteX33572" fmla="*/ 4022769 w 6085020"/>
              <a:gd name="connsiteY33572" fmla="*/ 1546912 h 4885973"/>
              <a:gd name="connsiteX33573" fmla="*/ 4021438 w 6085020"/>
              <a:gd name="connsiteY33573" fmla="*/ 1549567 h 4885973"/>
              <a:gd name="connsiteX33574" fmla="*/ 4019916 w 6085020"/>
              <a:gd name="connsiteY33574" fmla="*/ 1552412 h 4885973"/>
              <a:gd name="connsiteX33575" fmla="*/ 4022769 w 6085020"/>
              <a:gd name="connsiteY33575" fmla="*/ 1553740 h 4885973"/>
              <a:gd name="connsiteX33576" fmla="*/ 4025431 w 6085020"/>
              <a:gd name="connsiteY33576" fmla="*/ 1555067 h 4885973"/>
              <a:gd name="connsiteX33577" fmla="*/ 4488140 w 6085020"/>
              <a:gd name="connsiteY33577" fmla="*/ 1546517 h 4885973"/>
              <a:gd name="connsiteX33578" fmla="*/ 4488083 w 6085020"/>
              <a:gd name="connsiteY33578" fmla="*/ 1546533 h 4885973"/>
              <a:gd name="connsiteX33579" fmla="*/ 4487702 w 6085020"/>
              <a:gd name="connsiteY33579" fmla="*/ 1548809 h 4885973"/>
              <a:gd name="connsiteX33580" fmla="*/ 4486942 w 6085020"/>
              <a:gd name="connsiteY33580" fmla="*/ 1548619 h 4885973"/>
              <a:gd name="connsiteX33581" fmla="*/ 4489053 w 6085020"/>
              <a:gd name="connsiteY33581" fmla="*/ 1549808 h 4885973"/>
              <a:gd name="connsiteX33582" fmla="*/ 4490232 w 6085020"/>
              <a:gd name="connsiteY33582" fmla="*/ 1547707 h 4885973"/>
              <a:gd name="connsiteX33583" fmla="*/ 4488140 w 6085020"/>
              <a:gd name="connsiteY33583" fmla="*/ 1546517 h 4885973"/>
              <a:gd name="connsiteX33584" fmla="*/ 572203 w 6085020"/>
              <a:gd name="connsiteY33584" fmla="*/ 1546375 h 4885973"/>
              <a:gd name="connsiteX33585" fmla="*/ 576936 w 6085020"/>
              <a:gd name="connsiteY33585" fmla="*/ 1550136 h 4885973"/>
              <a:gd name="connsiteX33586" fmla="*/ 572203 w 6085020"/>
              <a:gd name="connsiteY33586" fmla="*/ 1546375 h 4885973"/>
              <a:gd name="connsiteX33587" fmla="*/ 3884905 w 6085020"/>
              <a:gd name="connsiteY33587" fmla="*/ 1546343 h 4885973"/>
              <a:gd name="connsiteX33588" fmla="*/ 3884905 w 6085020"/>
              <a:gd name="connsiteY33588" fmla="*/ 1547860 h 4885973"/>
              <a:gd name="connsiteX33589" fmla="*/ 3886353 w 6085020"/>
              <a:gd name="connsiteY33589" fmla="*/ 1549376 h 4885973"/>
              <a:gd name="connsiteX33590" fmla="*/ 3886807 w 6085020"/>
              <a:gd name="connsiteY33590" fmla="*/ 1550326 h 4885973"/>
              <a:gd name="connsiteX33591" fmla="*/ 3886355 w 6085020"/>
              <a:gd name="connsiteY33591" fmla="*/ 1549378 h 4885973"/>
              <a:gd name="connsiteX33592" fmla="*/ 3886353 w 6085020"/>
              <a:gd name="connsiteY33592" fmla="*/ 1549376 h 4885973"/>
              <a:gd name="connsiteX33593" fmla="*/ 750930 w 6085020"/>
              <a:gd name="connsiteY33593" fmla="*/ 1546343 h 4885973"/>
              <a:gd name="connsiteX33594" fmla="*/ 750930 w 6085020"/>
              <a:gd name="connsiteY33594" fmla="*/ 1546343 h 4885973"/>
              <a:gd name="connsiteX33595" fmla="*/ 3636940 w 6085020"/>
              <a:gd name="connsiteY33595" fmla="*/ 1545774 h 4885973"/>
              <a:gd name="connsiteX33596" fmla="*/ 3637891 w 6085020"/>
              <a:gd name="connsiteY33596" fmla="*/ 1546912 h 4885973"/>
              <a:gd name="connsiteX33597" fmla="*/ 3639222 w 6085020"/>
              <a:gd name="connsiteY33597" fmla="*/ 1545774 h 4885973"/>
              <a:gd name="connsiteX33598" fmla="*/ 3638462 w 6085020"/>
              <a:gd name="connsiteY33598" fmla="*/ 1545774 h 4885973"/>
              <a:gd name="connsiteX33599" fmla="*/ 760628 w 6085020"/>
              <a:gd name="connsiteY33599" fmla="*/ 1545774 h 4885973"/>
              <a:gd name="connsiteX33600" fmla="*/ 760628 w 6085020"/>
              <a:gd name="connsiteY33600" fmla="*/ 1545774 h 4885973"/>
              <a:gd name="connsiteX33601" fmla="*/ 1826077 w 6085020"/>
              <a:gd name="connsiteY33601" fmla="*/ 1545395 h 4885973"/>
              <a:gd name="connsiteX33602" fmla="*/ 1826077 w 6085020"/>
              <a:gd name="connsiteY33602" fmla="*/ 1555826 h 4885973"/>
              <a:gd name="connsiteX33603" fmla="*/ 1836535 w 6085020"/>
              <a:gd name="connsiteY33603" fmla="*/ 1555826 h 4885973"/>
              <a:gd name="connsiteX33604" fmla="*/ 1836535 w 6085020"/>
              <a:gd name="connsiteY33604" fmla="*/ 1545395 h 4885973"/>
              <a:gd name="connsiteX33605" fmla="*/ 4385968 w 6085020"/>
              <a:gd name="connsiteY33605" fmla="*/ 1545015 h 4885973"/>
              <a:gd name="connsiteX33606" fmla="*/ 4391824 w 6085020"/>
              <a:gd name="connsiteY33606" fmla="*/ 1548509 h 4885973"/>
              <a:gd name="connsiteX33607" fmla="*/ 4389936 w 6085020"/>
              <a:gd name="connsiteY33607" fmla="*/ 1553361 h 4885973"/>
              <a:gd name="connsiteX33608" fmla="*/ 4389201 w 6085020"/>
              <a:gd name="connsiteY33608" fmla="*/ 1553361 h 4885973"/>
              <a:gd name="connsiteX33609" fmla="*/ 4385991 w 6085020"/>
              <a:gd name="connsiteY33609" fmla="*/ 1553031 h 4885973"/>
              <a:gd name="connsiteX33610" fmla="*/ 3687142 w 6085020"/>
              <a:gd name="connsiteY33610" fmla="*/ 1545015 h 4885973"/>
              <a:gd name="connsiteX33611" fmla="*/ 3687142 w 6085020"/>
              <a:gd name="connsiteY33611" fmla="*/ 1546912 h 4885973"/>
              <a:gd name="connsiteX33612" fmla="*/ 3690184 w 6085020"/>
              <a:gd name="connsiteY33612" fmla="*/ 1545205 h 4885973"/>
              <a:gd name="connsiteX33613" fmla="*/ 3689424 w 6085020"/>
              <a:gd name="connsiteY33613" fmla="*/ 1545015 h 4885973"/>
              <a:gd name="connsiteX33614" fmla="*/ 3687142 w 6085020"/>
              <a:gd name="connsiteY33614" fmla="*/ 1545015 h 4885973"/>
              <a:gd name="connsiteX33615" fmla="*/ 435459 w 6085020"/>
              <a:gd name="connsiteY33615" fmla="*/ 1545015 h 4885973"/>
              <a:gd name="connsiteX33616" fmla="*/ 435459 w 6085020"/>
              <a:gd name="connsiteY33616" fmla="*/ 1545015 h 4885973"/>
              <a:gd name="connsiteX33617" fmla="*/ 2710116 w 6085020"/>
              <a:gd name="connsiteY33617" fmla="*/ 1544826 h 4885973"/>
              <a:gd name="connsiteX33618" fmla="*/ 2710116 w 6085020"/>
              <a:gd name="connsiteY33618" fmla="*/ 1544826 h 4885973"/>
              <a:gd name="connsiteX33619" fmla="*/ 2145920 w 6085020"/>
              <a:gd name="connsiteY33619" fmla="*/ 1544636 h 4885973"/>
              <a:gd name="connsiteX33620" fmla="*/ 2145540 w 6085020"/>
              <a:gd name="connsiteY33620" fmla="*/ 1560568 h 4885973"/>
              <a:gd name="connsiteX33621" fmla="*/ 2145920 w 6085020"/>
              <a:gd name="connsiteY33621" fmla="*/ 1560189 h 4885973"/>
              <a:gd name="connsiteX33622" fmla="*/ 2145920 w 6085020"/>
              <a:gd name="connsiteY33622" fmla="*/ 1544636 h 4885973"/>
              <a:gd name="connsiteX33623" fmla="*/ 289419 w 6085020"/>
              <a:gd name="connsiteY33623" fmla="*/ 1544446 h 4885973"/>
              <a:gd name="connsiteX33624" fmla="*/ 279531 w 6085020"/>
              <a:gd name="connsiteY33624" fmla="*/ 1546912 h 4885973"/>
              <a:gd name="connsiteX33625" fmla="*/ 261701 w 6085020"/>
              <a:gd name="connsiteY33625" fmla="*/ 1549507 h 4885973"/>
              <a:gd name="connsiteX33626" fmla="*/ 259184 w 6085020"/>
              <a:gd name="connsiteY33626" fmla="*/ 1557533 h 4885973"/>
              <a:gd name="connsiteX33627" fmla="*/ 259374 w 6085020"/>
              <a:gd name="connsiteY33627" fmla="*/ 1557723 h 4885973"/>
              <a:gd name="connsiteX33628" fmla="*/ 259374 w 6085020"/>
              <a:gd name="connsiteY33628" fmla="*/ 1560189 h 4885973"/>
              <a:gd name="connsiteX33629" fmla="*/ 278390 w 6085020"/>
              <a:gd name="connsiteY33629" fmla="*/ 1577827 h 4885973"/>
              <a:gd name="connsiteX33630" fmla="*/ 283334 w 6085020"/>
              <a:gd name="connsiteY33630" fmla="*/ 1591863 h 4885973"/>
              <a:gd name="connsiteX33631" fmla="*/ 298927 w 6085020"/>
              <a:gd name="connsiteY33631" fmla="*/ 1586742 h 4885973"/>
              <a:gd name="connsiteX33632" fmla="*/ 293792 w 6085020"/>
              <a:gd name="connsiteY33632" fmla="*/ 1565878 h 4885973"/>
              <a:gd name="connsiteX33633" fmla="*/ 285045 w 6085020"/>
              <a:gd name="connsiteY33633" fmla="*/ 1565878 h 4885973"/>
              <a:gd name="connsiteX33634" fmla="*/ 289419 w 6085020"/>
              <a:gd name="connsiteY33634" fmla="*/ 1544446 h 4885973"/>
              <a:gd name="connsiteX33635" fmla="*/ 4589508 w 6085020"/>
              <a:gd name="connsiteY33635" fmla="*/ 1543735 h 4885973"/>
              <a:gd name="connsiteX33636" fmla="*/ 4597423 w 6085020"/>
              <a:gd name="connsiteY33636" fmla="*/ 1559620 h 4885973"/>
              <a:gd name="connsiteX33637" fmla="*/ 4597423 w 6085020"/>
              <a:gd name="connsiteY33637" fmla="*/ 1557154 h 4885973"/>
              <a:gd name="connsiteX33638" fmla="*/ 4599477 w 6085020"/>
              <a:gd name="connsiteY33638" fmla="*/ 1555889 h 4885973"/>
              <a:gd name="connsiteX33639" fmla="*/ 4599515 w 6085020"/>
              <a:gd name="connsiteY33639" fmla="*/ 1555257 h 4885973"/>
              <a:gd name="connsiteX33640" fmla="*/ 4597423 w 6085020"/>
              <a:gd name="connsiteY33640" fmla="*/ 1554309 h 4885973"/>
              <a:gd name="connsiteX33641" fmla="*/ 4589508 w 6085020"/>
              <a:gd name="connsiteY33641" fmla="*/ 1543735 h 4885973"/>
              <a:gd name="connsiteX33642" fmla="*/ 4471539 w 6085020"/>
              <a:gd name="connsiteY33642" fmla="*/ 1543119 h 4885973"/>
              <a:gd name="connsiteX33643" fmla="*/ 4468497 w 6085020"/>
              <a:gd name="connsiteY33643" fmla="*/ 1544636 h 4885973"/>
              <a:gd name="connsiteX33644" fmla="*/ 4467313 w 6085020"/>
              <a:gd name="connsiteY33644" fmla="*/ 1548685 h 4885973"/>
              <a:gd name="connsiteX33645" fmla="*/ 4466595 w 6085020"/>
              <a:gd name="connsiteY33645" fmla="*/ 1548998 h 4885973"/>
              <a:gd name="connsiteX33646" fmla="*/ 4467166 w 6085020"/>
              <a:gd name="connsiteY33646" fmla="*/ 1549188 h 4885973"/>
              <a:gd name="connsiteX33647" fmla="*/ 4467313 w 6085020"/>
              <a:gd name="connsiteY33647" fmla="*/ 1548685 h 4885973"/>
              <a:gd name="connsiteX33648" fmla="*/ 4469638 w 6085020"/>
              <a:gd name="connsiteY33648" fmla="*/ 1547671 h 4885973"/>
              <a:gd name="connsiteX33649" fmla="*/ 4471539 w 6085020"/>
              <a:gd name="connsiteY33649" fmla="*/ 1543119 h 4885973"/>
              <a:gd name="connsiteX33650" fmla="*/ 853704 w 6085020"/>
              <a:gd name="connsiteY33650" fmla="*/ 1542188 h 4885973"/>
              <a:gd name="connsiteX33651" fmla="*/ 859319 w 6085020"/>
              <a:gd name="connsiteY33651" fmla="*/ 1545015 h 4885973"/>
              <a:gd name="connsiteX33652" fmla="*/ 853704 w 6085020"/>
              <a:gd name="connsiteY33652" fmla="*/ 1542188 h 4885973"/>
              <a:gd name="connsiteX33653" fmla="*/ 4342423 w 6085020"/>
              <a:gd name="connsiteY33653" fmla="*/ 1540618 h 4885973"/>
              <a:gd name="connsiteX33654" fmla="*/ 4342039 w 6085020"/>
              <a:gd name="connsiteY33654" fmla="*/ 1541474 h 4885973"/>
              <a:gd name="connsiteX33655" fmla="*/ 4341616 w 6085020"/>
              <a:gd name="connsiteY33655" fmla="*/ 1541292 h 4885973"/>
              <a:gd name="connsiteX33656" fmla="*/ 304251 w 6085020"/>
              <a:gd name="connsiteY33656" fmla="*/ 1539894 h 4885973"/>
              <a:gd name="connsiteX33657" fmla="*/ 304251 w 6085020"/>
              <a:gd name="connsiteY33657" fmla="*/ 1565878 h 4885973"/>
              <a:gd name="connsiteX33658" fmla="*/ 304251 w 6085020"/>
              <a:gd name="connsiteY33658" fmla="*/ 1539894 h 4885973"/>
              <a:gd name="connsiteX33659" fmla="*/ 3822153 w 6085020"/>
              <a:gd name="connsiteY33659" fmla="*/ 1539705 h 4885973"/>
              <a:gd name="connsiteX33660" fmla="*/ 3825386 w 6085020"/>
              <a:gd name="connsiteY33660" fmla="*/ 1543877 h 4885973"/>
              <a:gd name="connsiteX33661" fmla="*/ 3828619 w 6085020"/>
              <a:gd name="connsiteY33661" fmla="*/ 1547860 h 4885973"/>
              <a:gd name="connsiteX33662" fmla="*/ 3823294 w 6085020"/>
              <a:gd name="connsiteY33662" fmla="*/ 1546343 h 4885973"/>
              <a:gd name="connsiteX33663" fmla="*/ 3817970 w 6085020"/>
              <a:gd name="connsiteY33663" fmla="*/ 1544826 h 4885973"/>
              <a:gd name="connsiteX33664" fmla="*/ 3819111 w 6085020"/>
              <a:gd name="connsiteY33664" fmla="*/ 1548809 h 4885973"/>
              <a:gd name="connsiteX33665" fmla="*/ 3818160 w 6085020"/>
              <a:gd name="connsiteY33665" fmla="*/ 1554499 h 4885973"/>
              <a:gd name="connsiteX33666" fmla="*/ 3816068 w 6085020"/>
              <a:gd name="connsiteY33666" fmla="*/ 1556206 h 4885973"/>
              <a:gd name="connsiteX33667" fmla="*/ 3811314 w 6085020"/>
              <a:gd name="connsiteY33667" fmla="*/ 1550326 h 4885973"/>
              <a:gd name="connsiteX33668" fmla="*/ 3807701 w 6085020"/>
              <a:gd name="connsiteY33668" fmla="*/ 1543498 h 4885973"/>
              <a:gd name="connsiteX33669" fmla="*/ 3815688 w 6085020"/>
              <a:gd name="connsiteY33669" fmla="*/ 1541032 h 4885973"/>
              <a:gd name="connsiteX33670" fmla="*/ 4116896 w 6085020"/>
              <a:gd name="connsiteY33670" fmla="*/ 1539325 h 4885973"/>
              <a:gd name="connsiteX33671" fmla="*/ 4117820 w 6085020"/>
              <a:gd name="connsiteY33671" fmla="*/ 1541015 h 4885973"/>
              <a:gd name="connsiteX33672" fmla="*/ 4117586 w 6085020"/>
              <a:gd name="connsiteY33672" fmla="*/ 1547434 h 4885973"/>
              <a:gd name="connsiteX33673" fmla="*/ 4122601 w 6085020"/>
              <a:gd name="connsiteY33673" fmla="*/ 1549757 h 4885973"/>
              <a:gd name="connsiteX33674" fmla="*/ 4117820 w 6085020"/>
              <a:gd name="connsiteY33674" fmla="*/ 1541015 h 4885973"/>
              <a:gd name="connsiteX33675" fmla="*/ 4117847 w 6085020"/>
              <a:gd name="connsiteY33675" fmla="*/ 1540274 h 4885973"/>
              <a:gd name="connsiteX33676" fmla="*/ 1616334 w 6085020"/>
              <a:gd name="connsiteY33676" fmla="*/ 1537429 h 4885973"/>
              <a:gd name="connsiteX33677" fmla="*/ 1616904 w 6085020"/>
              <a:gd name="connsiteY33677" fmla="*/ 1537429 h 4885973"/>
              <a:gd name="connsiteX33678" fmla="*/ 1614052 w 6085020"/>
              <a:gd name="connsiteY33678" fmla="*/ 1540463 h 4885973"/>
              <a:gd name="connsiteX33679" fmla="*/ 1616334 w 6085020"/>
              <a:gd name="connsiteY33679" fmla="*/ 1537429 h 4885973"/>
              <a:gd name="connsiteX33680" fmla="*/ 4463895 w 6085020"/>
              <a:gd name="connsiteY33680" fmla="*/ 1536363 h 4885973"/>
              <a:gd name="connsiteX33681" fmla="*/ 4465454 w 6085020"/>
              <a:gd name="connsiteY33681" fmla="*/ 1537429 h 4885973"/>
              <a:gd name="connsiteX33682" fmla="*/ 4465454 w 6085020"/>
              <a:gd name="connsiteY33682" fmla="*/ 1537899 h 4885973"/>
              <a:gd name="connsiteX33683" fmla="*/ 4463043 w 6085020"/>
              <a:gd name="connsiteY33683" fmla="*/ 1539003 h 4885973"/>
              <a:gd name="connsiteX33684" fmla="*/ 4462716 w 6085020"/>
              <a:gd name="connsiteY33684" fmla="*/ 1538745 h 4885973"/>
              <a:gd name="connsiteX33685" fmla="*/ 4463552 w 6085020"/>
              <a:gd name="connsiteY33685" fmla="*/ 1536480 h 4885973"/>
              <a:gd name="connsiteX33686" fmla="*/ 4463895 w 6085020"/>
              <a:gd name="connsiteY33686" fmla="*/ 1536363 h 4885973"/>
              <a:gd name="connsiteX33687" fmla="*/ 1303716 w 6085020"/>
              <a:gd name="connsiteY33687" fmla="*/ 1534963 h 4885973"/>
              <a:gd name="connsiteX33688" fmla="*/ 1288123 w 6085020"/>
              <a:gd name="connsiteY33688" fmla="*/ 1550516 h 4885973"/>
              <a:gd name="connsiteX33689" fmla="*/ 1303716 w 6085020"/>
              <a:gd name="connsiteY33689" fmla="*/ 1550516 h 4885973"/>
              <a:gd name="connsiteX33690" fmla="*/ 3002957 w 6085020"/>
              <a:gd name="connsiteY33690" fmla="*/ 1534584 h 4885973"/>
              <a:gd name="connsiteX33691" fmla="*/ 3002909 w 6085020"/>
              <a:gd name="connsiteY33691" fmla="*/ 1534787 h 4885973"/>
              <a:gd name="connsiteX33692" fmla="*/ 2990526 w 6085020"/>
              <a:gd name="connsiteY33692" fmla="*/ 1538282 h 4885973"/>
              <a:gd name="connsiteX33693" fmla="*/ 2987365 w 6085020"/>
              <a:gd name="connsiteY33693" fmla="*/ 1550326 h 4885973"/>
              <a:gd name="connsiteX33694" fmla="*/ 3000010 w 6085020"/>
              <a:gd name="connsiteY33694" fmla="*/ 1547078 h 4885973"/>
              <a:gd name="connsiteX33695" fmla="*/ 3002909 w 6085020"/>
              <a:gd name="connsiteY33695" fmla="*/ 1534787 h 4885973"/>
              <a:gd name="connsiteX33696" fmla="*/ 3002957 w 6085020"/>
              <a:gd name="connsiteY33696" fmla="*/ 1534773 h 4885973"/>
              <a:gd name="connsiteX33697" fmla="*/ 4438072 w 6085020"/>
              <a:gd name="connsiteY33697" fmla="*/ 1534204 h 4885973"/>
              <a:gd name="connsiteX33698" fmla="*/ 4440163 w 6085020"/>
              <a:gd name="connsiteY33698" fmla="*/ 1534204 h 4885973"/>
              <a:gd name="connsiteX33699" fmla="*/ 4439022 w 6085020"/>
              <a:gd name="connsiteY33699" fmla="*/ 1536291 h 4885973"/>
              <a:gd name="connsiteX33700" fmla="*/ 4437121 w 6085020"/>
              <a:gd name="connsiteY33700" fmla="*/ 1536291 h 4885973"/>
              <a:gd name="connsiteX33701" fmla="*/ 4437045 w 6085020"/>
              <a:gd name="connsiteY33701" fmla="*/ 1536090 h 4885973"/>
              <a:gd name="connsiteX33702" fmla="*/ 4438072 w 6085020"/>
              <a:gd name="connsiteY33702" fmla="*/ 1534204 h 4885973"/>
              <a:gd name="connsiteX33703" fmla="*/ 3687522 w 6085020"/>
              <a:gd name="connsiteY33703" fmla="*/ 1533635 h 4885973"/>
              <a:gd name="connsiteX33704" fmla="*/ 3686001 w 6085020"/>
              <a:gd name="connsiteY33704" fmla="*/ 1536291 h 4885973"/>
              <a:gd name="connsiteX33705" fmla="*/ 3688283 w 6085020"/>
              <a:gd name="connsiteY33705" fmla="*/ 1537429 h 4885973"/>
              <a:gd name="connsiteX33706" fmla="*/ 3689044 w 6085020"/>
              <a:gd name="connsiteY33706" fmla="*/ 1533825 h 4885973"/>
              <a:gd name="connsiteX33707" fmla="*/ 4617580 w 6085020"/>
              <a:gd name="connsiteY33707" fmla="*/ 1532877 h 4885973"/>
              <a:gd name="connsiteX33708" fmla="*/ 4617580 w 6085020"/>
              <a:gd name="connsiteY33708" fmla="*/ 1544257 h 4885973"/>
              <a:gd name="connsiteX33709" fmla="*/ 4620812 w 6085020"/>
              <a:gd name="connsiteY33709" fmla="*/ 1553930 h 4885973"/>
              <a:gd name="connsiteX33710" fmla="*/ 4638687 w 6085020"/>
              <a:gd name="connsiteY33710" fmla="*/ 1553930 h 4885973"/>
              <a:gd name="connsiteX33711" fmla="*/ 4658844 w 6085020"/>
              <a:gd name="connsiteY33711" fmla="*/ 1555257 h 4885973"/>
              <a:gd name="connsiteX33712" fmla="*/ 4639828 w 6085020"/>
              <a:gd name="connsiteY33712" fmla="*/ 1543498 h 4885973"/>
              <a:gd name="connsiteX33713" fmla="*/ 4617580 w 6085020"/>
              <a:gd name="connsiteY33713" fmla="*/ 1532877 h 4885973"/>
              <a:gd name="connsiteX33714" fmla="*/ 4367714 w 6085020"/>
              <a:gd name="connsiteY33714" fmla="*/ 1531359 h 4885973"/>
              <a:gd name="connsiteX33715" fmla="*/ 4365051 w 6085020"/>
              <a:gd name="connsiteY33715" fmla="*/ 1536670 h 4885973"/>
              <a:gd name="connsiteX33716" fmla="*/ 4362199 w 6085020"/>
              <a:gd name="connsiteY33716" fmla="*/ 1535342 h 4885973"/>
              <a:gd name="connsiteX33717" fmla="*/ 4359537 w 6085020"/>
              <a:gd name="connsiteY33717" fmla="*/ 1534015 h 4885973"/>
              <a:gd name="connsiteX33718" fmla="*/ 3684860 w 6085020"/>
              <a:gd name="connsiteY33718" fmla="*/ 1530980 h 4885973"/>
              <a:gd name="connsiteX33719" fmla="*/ 3685407 w 6085020"/>
              <a:gd name="connsiteY33719" fmla="*/ 1532261 h 4885973"/>
              <a:gd name="connsiteX33720" fmla="*/ 3685532 w 6085020"/>
              <a:gd name="connsiteY33720" fmla="*/ 1532570 h 4885973"/>
              <a:gd name="connsiteX33721" fmla="*/ 3685240 w 6085020"/>
              <a:gd name="connsiteY33721" fmla="*/ 1532497 h 4885973"/>
              <a:gd name="connsiteX33722" fmla="*/ 3683719 w 6085020"/>
              <a:gd name="connsiteY33722" fmla="*/ 1531359 h 4885973"/>
              <a:gd name="connsiteX33723" fmla="*/ 3685811 w 6085020"/>
              <a:gd name="connsiteY33723" fmla="*/ 1533256 h 4885973"/>
              <a:gd name="connsiteX33724" fmla="*/ 3685532 w 6085020"/>
              <a:gd name="connsiteY33724" fmla="*/ 1532570 h 4885973"/>
              <a:gd name="connsiteX33725" fmla="*/ 3686001 w 6085020"/>
              <a:gd name="connsiteY33725" fmla="*/ 1532687 h 4885973"/>
              <a:gd name="connsiteX33726" fmla="*/ 3684860 w 6085020"/>
              <a:gd name="connsiteY33726" fmla="*/ 1530980 h 4885973"/>
              <a:gd name="connsiteX33727" fmla="*/ 4702580 w 6085020"/>
              <a:gd name="connsiteY33727" fmla="*/ 1530601 h 4885973"/>
              <a:gd name="connsiteX33728" fmla="*/ 4694213 w 6085020"/>
              <a:gd name="connsiteY33728" fmla="*/ 1533446 h 4885973"/>
              <a:gd name="connsiteX33729" fmla="*/ 4697065 w 6085020"/>
              <a:gd name="connsiteY33729" fmla="*/ 1534773 h 4885973"/>
              <a:gd name="connsiteX33730" fmla="*/ 4699727 w 6085020"/>
              <a:gd name="connsiteY33730" fmla="*/ 1536101 h 4885973"/>
              <a:gd name="connsiteX33731" fmla="*/ 4701059 w 6085020"/>
              <a:gd name="connsiteY33731" fmla="*/ 1533446 h 4885973"/>
              <a:gd name="connsiteX33732" fmla="*/ 2799490 w 6085020"/>
              <a:gd name="connsiteY33732" fmla="*/ 1530411 h 4885973"/>
              <a:gd name="connsiteX33733" fmla="*/ 2788651 w 6085020"/>
              <a:gd name="connsiteY33733" fmla="*/ 1550136 h 4885973"/>
              <a:gd name="connsiteX33734" fmla="*/ 2789031 w 6085020"/>
              <a:gd name="connsiteY33734" fmla="*/ 1551085 h 4885973"/>
              <a:gd name="connsiteX33735" fmla="*/ 2799490 w 6085020"/>
              <a:gd name="connsiteY33735" fmla="*/ 1530411 h 4885973"/>
              <a:gd name="connsiteX33736" fmla="*/ 1743929 w 6085020"/>
              <a:gd name="connsiteY33736" fmla="*/ 1529842 h 4885973"/>
              <a:gd name="connsiteX33737" fmla="*/ 1743929 w 6085020"/>
              <a:gd name="connsiteY33737" fmla="*/ 1529842 h 4885973"/>
              <a:gd name="connsiteX33738" fmla="*/ 554572 w 6085020"/>
              <a:gd name="connsiteY33738" fmla="*/ 1529673 h 4885973"/>
              <a:gd name="connsiteX33739" fmla="*/ 550884 w 6085020"/>
              <a:gd name="connsiteY33739" fmla="*/ 1534204 h 4885973"/>
              <a:gd name="connsiteX33740" fmla="*/ 545560 w 6085020"/>
              <a:gd name="connsiteY33740" fmla="*/ 1545015 h 4885973"/>
              <a:gd name="connsiteX33741" fmla="*/ 545560 w 6085020"/>
              <a:gd name="connsiteY33741" fmla="*/ 1544636 h 4885973"/>
              <a:gd name="connsiteX33742" fmla="*/ 554572 w 6085020"/>
              <a:gd name="connsiteY33742" fmla="*/ 1529673 h 4885973"/>
              <a:gd name="connsiteX33743" fmla="*/ 1784242 w 6085020"/>
              <a:gd name="connsiteY33743" fmla="*/ 1529463 h 4885973"/>
              <a:gd name="connsiteX33744" fmla="*/ 1768459 w 6085020"/>
              <a:gd name="connsiteY33744" fmla="*/ 1539894 h 4885973"/>
              <a:gd name="connsiteX33745" fmla="*/ 1784242 w 6085020"/>
              <a:gd name="connsiteY33745" fmla="*/ 1529463 h 4885973"/>
              <a:gd name="connsiteX33746" fmla="*/ 3016459 w 6085020"/>
              <a:gd name="connsiteY33746" fmla="*/ 1529273 h 4885973"/>
              <a:gd name="connsiteX33747" fmla="*/ 3015318 w 6085020"/>
              <a:gd name="connsiteY33747" fmla="*/ 1534963 h 4885973"/>
              <a:gd name="connsiteX33748" fmla="*/ 3016459 w 6085020"/>
              <a:gd name="connsiteY33748" fmla="*/ 1534015 h 4885973"/>
              <a:gd name="connsiteX33749" fmla="*/ 3037946 w 6085020"/>
              <a:gd name="connsiteY33749" fmla="*/ 1534015 h 4885973"/>
              <a:gd name="connsiteX33750" fmla="*/ 3016459 w 6085020"/>
              <a:gd name="connsiteY33750" fmla="*/ 1529273 h 4885973"/>
              <a:gd name="connsiteX33751" fmla="*/ 4154547 w 6085020"/>
              <a:gd name="connsiteY33751" fmla="*/ 1528894 h 4885973"/>
              <a:gd name="connsiteX33752" fmla="*/ 4154547 w 6085020"/>
              <a:gd name="connsiteY33752" fmla="*/ 1528894 h 4885973"/>
              <a:gd name="connsiteX33753" fmla="*/ 3406280 w 6085020"/>
              <a:gd name="connsiteY33753" fmla="*/ 1528894 h 4885973"/>
              <a:gd name="connsiteX33754" fmla="*/ 3407992 w 6085020"/>
              <a:gd name="connsiteY33754" fmla="*/ 1538946 h 4885973"/>
              <a:gd name="connsiteX33755" fmla="*/ 3407802 w 6085020"/>
              <a:gd name="connsiteY33755" fmla="*/ 1538187 h 4885973"/>
              <a:gd name="connsiteX33756" fmla="*/ 3407802 w 6085020"/>
              <a:gd name="connsiteY33756" fmla="*/ 1535911 h 4885973"/>
              <a:gd name="connsiteX33757" fmla="*/ 3409323 w 6085020"/>
              <a:gd name="connsiteY33757" fmla="*/ 1535911 h 4885973"/>
              <a:gd name="connsiteX33758" fmla="*/ 3409323 w 6085020"/>
              <a:gd name="connsiteY33758" fmla="*/ 1532308 h 4885973"/>
              <a:gd name="connsiteX33759" fmla="*/ 3411795 w 6085020"/>
              <a:gd name="connsiteY33759" fmla="*/ 1534773 h 4885973"/>
              <a:gd name="connsiteX33760" fmla="*/ 3406280 w 6085020"/>
              <a:gd name="connsiteY33760" fmla="*/ 1528894 h 4885973"/>
              <a:gd name="connsiteX33761" fmla="*/ 2380764 w 6085020"/>
              <a:gd name="connsiteY33761" fmla="*/ 1528894 h 4885973"/>
              <a:gd name="connsiteX33762" fmla="*/ 2380764 w 6085020"/>
              <a:gd name="connsiteY33762" fmla="*/ 1528894 h 4885973"/>
              <a:gd name="connsiteX33763" fmla="*/ 681522 w 6085020"/>
              <a:gd name="connsiteY33763" fmla="*/ 1528894 h 4885973"/>
              <a:gd name="connsiteX33764" fmla="*/ 681522 w 6085020"/>
              <a:gd name="connsiteY33764" fmla="*/ 1528894 h 4885973"/>
              <a:gd name="connsiteX33765" fmla="*/ 4612255 w 6085020"/>
              <a:gd name="connsiteY33765" fmla="*/ 1528704 h 4885973"/>
              <a:gd name="connsiteX33766" fmla="*/ 4611297 w 6085020"/>
              <a:gd name="connsiteY33766" fmla="*/ 1530790 h 4885973"/>
              <a:gd name="connsiteX33767" fmla="*/ 4611114 w 6085020"/>
              <a:gd name="connsiteY33767" fmla="*/ 1530790 h 4885973"/>
              <a:gd name="connsiteX33768" fmla="*/ 4611685 w 6085020"/>
              <a:gd name="connsiteY33768" fmla="*/ 1531549 h 4885973"/>
              <a:gd name="connsiteX33769" fmla="*/ 4611247 w 6085020"/>
              <a:gd name="connsiteY33769" fmla="*/ 1530900 h 4885973"/>
              <a:gd name="connsiteX33770" fmla="*/ 4611297 w 6085020"/>
              <a:gd name="connsiteY33770" fmla="*/ 1530790 h 4885973"/>
              <a:gd name="connsiteX33771" fmla="*/ 4613206 w 6085020"/>
              <a:gd name="connsiteY33771" fmla="*/ 1530790 h 4885973"/>
              <a:gd name="connsiteX33772" fmla="*/ 4614347 w 6085020"/>
              <a:gd name="connsiteY33772" fmla="*/ 1528704 h 4885973"/>
              <a:gd name="connsiteX33773" fmla="*/ 4612255 w 6085020"/>
              <a:gd name="connsiteY33773" fmla="*/ 1528704 h 4885973"/>
              <a:gd name="connsiteX33774" fmla="*/ 2617129 w 6085020"/>
              <a:gd name="connsiteY33774" fmla="*/ 1528704 h 4885973"/>
              <a:gd name="connsiteX33775" fmla="*/ 2606671 w 6085020"/>
              <a:gd name="connsiteY33775" fmla="*/ 1533825 h 4885973"/>
              <a:gd name="connsiteX33776" fmla="*/ 2616178 w 6085020"/>
              <a:gd name="connsiteY33776" fmla="*/ 1545015 h 4885973"/>
              <a:gd name="connsiteX33777" fmla="*/ 2617129 w 6085020"/>
              <a:gd name="connsiteY33777" fmla="*/ 1544257 h 4885973"/>
              <a:gd name="connsiteX33778" fmla="*/ 2617129 w 6085020"/>
              <a:gd name="connsiteY33778" fmla="*/ 1528704 h 4885973"/>
              <a:gd name="connsiteX33779" fmla="*/ 3849156 w 6085020"/>
              <a:gd name="connsiteY33779" fmla="*/ 1528135 h 4885973"/>
              <a:gd name="connsiteX33780" fmla="*/ 3846874 w 6085020"/>
              <a:gd name="connsiteY33780" fmla="*/ 1532118 h 4885973"/>
              <a:gd name="connsiteX33781" fmla="*/ 3839077 w 6085020"/>
              <a:gd name="connsiteY33781" fmla="*/ 1540084 h 4885973"/>
              <a:gd name="connsiteX33782" fmla="*/ 3833563 w 6085020"/>
              <a:gd name="connsiteY33782" fmla="*/ 1544067 h 4885973"/>
              <a:gd name="connsiteX33783" fmla="*/ 3831281 w 6085020"/>
              <a:gd name="connsiteY33783" fmla="*/ 1541222 h 4885973"/>
              <a:gd name="connsiteX33784" fmla="*/ 3829759 w 6085020"/>
              <a:gd name="connsiteY33784" fmla="*/ 1535911 h 4885973"/>
              <a:gd name="connsiteX33785" fmla="*/ 3830140 w 6085020"/>
              <a:gd name="connsiteY33785" fmla="*/ 1536291 h 4885973"/>
              <a:gd name="connsiteX33786" fmla="*/ 3840028 w 6085020"/>
              <a:gd name="connsiteY33786" fmla="*/ 1530790 h 4885973"/>
              <a:gd name="connsiteX33787" fmla="*/ 3361783 w 6085020"/>
              <a:gd name="connsiteY33787" fmla="*/ 1527945 h 4885973"/>
              <a:gd name="connsiteX33788" fmla="*/ 3364065 w 6085020"/>
              <a:gd name="connsiteY33788" fmla="*/ 1534963 h 4885973"/>
              <a:gd name="connsiteX33789" fmla="*/ 3362925 w 6085020"/>
              <a:gd name="connsiteY33789" fmla="*/ 1527945 h 4885973"/>
              <a:gd name="connsiteX33790" fmla="*/ 3301789 w 6085020"/>
              <a:gd name="connsiteY33790" fmla="*/ 1527851 h 4885973"/>
              <a:gd name="connsiteX33791" fmla="*/ 3305497 w 6085020"/>
              <a:gd name="connsiteY33791" fmla="*/ 1544636 h 4885973"/>
              <a:gd name="connsiteX33792" fmla="*/ 3301789 w 6085020"/>
              <a:gd name="connsiteY33792" fmla="*/ 1527851 h 4885973"/>
              <a:gd name="connsiteX33793" fmla="*/ 4354022 w 6085020"/>
              <a:gd name="connsiteY33793" fmla="*/ 1527756 h 4885973"/>
              <a:gd name="connsiteX33794" fmla="*/ 4350790 w 6085020"/>
              <a:gd name="connsiteY33794" fmla="*/ 1533635 h 4885973"/>
              <a:gd name="connsiteX33795" fmla="*/ 4342423 w 6085020"/>
              <a:gd name="connsiteY33795" fmla="*/ 1540618 h 4885973"/>
              <a:gd name="connsiteX33796" fmla="*/ 4344704 w 6085020"/>
              <a:gd name="connsiteY33796" fmla="*/ 1535532 h 4885973"/>
              <a:gd name="connsiteX33797" fmla="*/ 4354022 w 6085020"/>
              <a:gd name="connsiteY33797" fmla="*/ 1527756 h 4885973"/>
              <a:gd name="connsiteX33798" fmla="*/ 4274917 w 6085020"/>
              <a:gd name="connsiteY33798" fmla="*/ 1527566 h 4885973"/>
              <a:gd name="connsiteX33799" fmla="*/ 4277009 w 6085020"/>
              <a:gd name="connsiteY33799" fmla="*/ 1527566 h 4885973"/>
              <a:gd name="connsiteX33800" fmla="*/ 4277009 w 6085020"/>
              <a:gd name="connsiteY33800" fmla="*/ 1528894 h 4885973"/>
              <a:gd name="connsiteX33801" fmla="*/ 4275868 w 6085020"/>
              <a:gd name="connsiteY33801" fmla="*/ 1530601 h 4885973"/>
              <a:gd name="connsiteX33802" fmla="*/ 4273776 w 6085020"/>
              <a:gd name="connsiteY33802" fmla="*/ 1529463 h 4885973"/>
              <a:gd name="connsiteX33803" fmla="*/ 4273757 w 6085020"/>
              <a:gd name="connsiteY33803" fmla="*/ 1529370 h 4885973"/>
              <a:gd name="connsiteX33804" fmla="*/ 4274917 w 6085020"/>
              <a:gd name="connsiteY33804" fmla="*/ 1527566 h 4885973"/>
              <a:gd name="connsiteX33805" fmla="*/ 4512233 w 6085020"/>
              <a:gd name="connsiteY33805" fmla="*/ 1526618 h 4885973"/>
              <a:gd name="connsiteX33806" fmla="*/ 4510331 w 6085020"/>
              <a:gd name="connsiteY33806" fmla="*/ 1528514 h 4885973"/>
              <a:gd name="connsiteX33807" fmla="*/ 4512233 w 6085020"/>
              <a:gd name="connsiteY33807" fmla="*/ 1530411 h 4885973"/>
              <a:gd name="connsiteX33808" fmla="*/ 4512233 w 6085020"/>
              <a:gd name="connsiteY33808" fmla="*/ 1529652 h 4885973"/>
              <a:gd name="connsiteX33809" fmla="*/ 4514324 w 6085020"/>
              <a:gd name="connsiteY33809" fmla="*/ 1529652 h 4885973"/>
              <a:gd name="connsiteX33810" fmla="*/ 4514343 w 6085020"/>
              <a:gd name="connsiteY33810" fmla="*/ 1527775 h 4885973"/>
              <a:gd name="connsiteX33811" fmla="*/ 4514324 w 6085020"/>
              <a:gd name="connsiteY33811" fmla="*/ 1527756 h 4885973"/>
              <a:gd name="connsiteX33812" fmla="*/ 4512233 w 6085020"/>
              <a:gd name="connsiteY33812" fmla="*/ 1526618 h 4885973"/>
              <a:gd name="connsiteX33813" fmla="*/ 3890458 w 6085020"/>
              <a:gd name="connsiteY33813" fmla="*/ 1526016 h 4885973"/>
              <a:gd name="connsiteX33814" fmla="*/ 3892321 w 6085020"/>
              <a:gd name="connsiteY33814" fmla="*/ 1526238 h 4885973"/>
              <a:gd name="connsiteX33815" fmla="*/ 3892702 w 6085020"/>
              <a:gd name="connsiteY33815" fmla="*/ 1526428 h 4885973"/>
              <a:gd name="connsiteX33816" fmla="*/ 3892416 w 6085020"/>
              <a:gd name="connsiteY33816" fmla="*/ 1528609 h 4885973"/>
              <a:gd name="connsiteX33817" fmla="*/ 3890230 w 6085020"/>
              <a:gd name="connsiteY33817" fmla="*/ 1528325 h 4885973"/>
              <a:gd name="connsiteX33818" fmla="*/ 3890230 w 6085020"/>
              <a:gd name="connsiteY33818" fmla="*/ 1526238 h 4885973"/>
              <a:gd name="connsiteX33819" fmla="*/ 3890458 w 6085020"/>
              <a:gd name="connsiteY33819" fmla="*/ 1526016 h 4885973"/>
              <a:gd name="connsiteX33820" fmla="*/ 2491055 w 6085020"/>
              <a:gd name="connsiteY33820" fmla="*/ 1524152 h 4885973"/>
              <a:gd name="connsiteX33821" fmla="*/ 2491055 w 6085020"/>
              <a:gd name="connsiteY33821" fmla="*/ 1524152 h 4885973"/>
              <a:gd name="connsiteX33822" fmla="*/ 288658 w 6085020"/>
              <a:gd name="connsiteY33822" fmla="*/ 1524152 h 4885973"/>
              <a:gd name="connsiteX33823" fmla="*/ 288658 w 6085020"/>
              <a:gd name="connsiteY33823" fmla="*/ 1524152 h 4885973"/>
              <a:gd name="connsiteX33824" fmla="*/ 257282 w 6085020"/>
              <a:gd name="connsiteY33824" fmla="*/ 1524152 h 4885973"/>
              <a:gd name="connsiteX33825" fmla="*/ 257282 w 6085020"/>
              <a:gd name="connsiteY33825" fmla="*/ 1524152 h 4885973"/>
              <a:gd name="connsiteX33826" fmla="*/ 4478955 w 6085020"/>
              <a:gd name="connsiteY33826" fmla="*/ 1523773 h 4885973"/>
              <a:gd name="connsiteX33827" fmla="*/ 4480857 w 6085020"/>
              <a:gd name="connsiteY33827" fmla="*/ 1523773 h 4885973"/>
              <a:gd name="connsiteX33828" fmla="*/ 4480933 w 6085020"/>
              <a:gd name="connsiteY33828" fmla="*/ 1523974 h 4885973"/>
              <a:gd name="connsiteX33829" fmla="*/ 4479906 w 6085020"/>
              <a:gd name="connsiteY33829" fmla="*/ 1525859 h 4885973"/>
              <a:gd name="connsiteX33830" fmla="*/ 4477814 w 6085020"/>
              <a:gd name="connsiteY33830" fmla="*/ 1525859 h 4885973"/>
              <a:gd name="connsiteX33831" fmla="*/ 4478005 w 6085020"/>
              <a:gd name="connsiteY33831" fmla="*/ 1526997 h 4885973"/>
              <a:gd name="connsiteX33832" fmla="*/ 4477073 w 6085020"/>
              <a:gd name="connsiteY33832" fmla="*/ 1525282 h 4885973"/>
              <a:gd name="connsiteX33833" fmla="*/ 4478955 w 6085020"/>
              <a:gd name="connsiteY33833" fmla="*/ 1523773 h 4885973"/>
              <a:gd name="connsiteX33834" fmla="*/ 4648195 w 6085020"/>
              <a:gd name="connsiteY33834" fmla="*/ 1523583 h 4885973"/>
              <a:gd name="connsiteX33835" fmla="*/ 4647054 w 6085020"/>
              <a:gd name="connsiteY33835" fmla="*/ 1525669 h 4885973"/>
              <a:gd name="connsiteX33836" fmla="*/ 4649146 w 6085020"/>
              <a:gd name="connsiteY33836" fmla="*/ 1525669 h 4885973"/>
              <a:gd name="connsiteX33837" fmla="*/ 4650287 w 6085020"/>
              <a:gd name="connsiteY33837" fmla="*/ 1523583 h 4885973"/>
              <a:gd name="connsiteX33838" fmla="*/ 4648765 w 6085020"/>
              <a:gd name="connsiteY33838" fmla="*/ 1524342 h 4885973"/>
              <a:gd name="connsiteX33839" fmla="*/ 2997443 w 6085020"/>
              <a:gd name="connsiteY33839" fmla="*/ 1523583 h 4885973"/>
              <a:gd name="connsiteX33840" fmla="*/ 3001056 w 6085020"/>
              <a:gd name="connsiteY33840" fmla="*/ 1525669 h 4885973"/>
              <a:gd name="connsiteX33841" fmla="*/ 3003338 w 6085020"/>
              <a:gd name="connsiteY33841" fmla="*/ 1526807 h 4885973"/>
              <a:gd name="connsiteX33842" fmla="*/ 3955453 w 6085020"/>
              <a:gd name="connsiteY33842" fmla="*/ 1523204 h 4885973"/>
              <a:gd name="connsiteX33843" fmla="*/ 3955453 w 6085020"/>
              <a:gd name="connsiteY33843" fmla="*/ 1523204 h 4885973"/>
              <a:gd name="connsiteX33844" fmla="*/ 4673277 w 6085020"/>
              <a:gd name="connsiteY33844" fmla="*/ 1523152 h 4885973"/>
              <a:gd name="connsiteX33845" fmla="*/ 4672098 w 6085020"/>
              <a:gd name="connsiteY33845" fmla="*/ 1525254 h 4885973"/>
              <a:gd name="connsiteX33846" fmla="*/ 4674189 w 6085020"/>
              <a:gd name="connsiteY33846" fmla="*/ 1526443 h 4885973"/>
              <a:gd name="connsiteX33847" fmla="*/ 4674246 w 6085020"/>
              <a:gd name="connsiteY33847" fmla="*/ 1526428 h 4885973"/>
              <a:gd name="connsiteX33848" fmla="*/ 4674437 w 6085020"/>
              <a:gd name="connsiteY33848" fmla="*/ 1524342 h 4885973"/>
              <a:gd name="connsiteX33849" fmla="*/ 4675387 w 6085020"/>
              <a:gd name="connsiteY33849" fmla="*/ 1524342 h 4885973"/>
              <a:gd name="connsiteX33850" fmla="*/ 4673277 w 6085020"/>
              <a:gd name="connsiteY33850" fmla="*/ 1523152 h 4885973"/>
              <a:gd name="connsiteX33851" fmla="*/ 4517557 w 6085020"/>
              <a:gd name="connsiteY33851" fmla="*/ 1522824 h 4885973"/>
              <a:gd name="connsiteX33852" fmla="*/ 4517557 w 6085020"/>
              <a:gd name="connsiteY33852" fmla="*/ 1540843 h 4885973"/>
              <a:gd name="connsiteX33853" fmla="*/ 4521360 w 6085020"/>
              <a:gd name="connsiteY33853" fmla="*/ 1572327 h 4885973"/>
              <a:gd name="connsiteX33854" fmla="*/ 4523262 w 6085020"/>
              <a:gd name="connsiteY33854" fmla="*/ 1578207 h 4885973"/>
              <a:gd name="connsiteX33855" fmla="*/ 4517557 w 6085020"/>
              <a:gd name="connsiteY33855" fmla="*/ 1585224 h 4885973"/>
              <a:gd name="connsiteX33856" fmla="*/ 4519535 w 6085020"/>
              <a:gd name="connsiteY33856" fmla="*/ 1591916 h 4885973"/>
              <a:gd name="connsiteX33857" fmla="*/ 4520980 w 6085020"/>
              <a:gd name="connsiteY33857" fmla="*/ 1592432 h 4885973"/>
              <a:gd name="connsiteX33858" fmla="*/ 4522691 w 6085020"/>
              <a:gd name="connsiteY33858" fmla="*/ 1589207 h 4885973"/>
              <a:gd name="connsiteX33859" fmla="*/ 4525353 w 6085020"/>
              <a:gd name="connsiteY33859" fmla="*/ 1590345 h 4885973"/>
              <a:gd name="connsiteX33860" fmla="*/ 4526304 w 6085020"/>
              <a:gd name="connsiteY33860" fmla="*/ 1588449 h 4885973"/>
              <a:gd name="connsiteX33861" fmla="*/ 4524973 w 6085020"/>
              <a:gd name="connsiteY33861" fmla="*/ 1588449 h 4885973"/>
              <a:gd name="connsiteX33862" fmla="*/ 4532199 w 6085020"/>
              <a:gd name="connsiteY33862" fmla="*/ 1582759 h 4885973"/>
              <a:gd name="connsiteX33863" fmla="*/ 4531629 w 6085020"/>
              <a:gd name="connsiteY33863" fmla="*/ 1582000 h 4885973"/>
              <a:gd name="connsiteX33864" fmla="*/ 4535622 w 6085020"/>
              <a:gd name="connsiteY33864" fmla="*/ 1580483 h 4885973"/>
              <a:gd name="connsiteX33865" fmla="*/ 4536763 w 6085020"/>
              <a:gd name="connsiteY33865" fmla="*/ 1580483 h 4885973"/>
              <a:gd name="connsiteX33866" fmla="*/ 4539235 w 6085020"/>
              <a:gd name="connsiteY33866" fmla="*/ 1581810 h 4885973"/>
              <a:gd name="connsiteX33867" fmla="*/ 4540566 w 6085020"/>
              <a:gd name="connsiteY33867" fmla="*/ 1578965 h 4885973"/>
              <a:gd name="connsiteX33868" fmla="*/ 4549313 w 6085020"/>
              <a:gd name="connsiteY33868" fmla="*/ 1572706 h 4885973"/>
              <a:gd name="connsiteX33869" fmla="*/ 4550454 w 6085020"/>
              <a:gd name="connsiteY33869" fmla="*/ 1576500 h 4885973"/>
              <a:gd name="connsiteX33870" fmla="*/ 4557110 w 6085020"/>
              <a:gd name="connsiteY33870" fmla="*/ 1576500 h 4885973"/>
              <a:gd name="connsiteX33871" fmla="*/ 4563955 w 6085020"/>
              <a:gd name="connsiteY33871" fmla="*/ 1576500 h 4885973"/>
              <a:gd name="connsiteX33872" fmla="*/ 4563955 w 6085020"/>
              <a:gd name="connsiteY33872" fmla="*/ 1573275 h 4885973"/>
              <a:gd name="connsiteX33873" fmla="*/ 4563955 w 6085020"/>
              <a:gd name="connsiteY33873" fmla="*/ 1569861 h 4885973"/>
              <a:gd name="connsiteX33874" fmla="*/ 4560913 w 6085020"/>
              <a:gd name="connsiteY33874" fmla="*/ 1570810 h 4885973"/>
              <a:gd name="connsiteX33875" fmla="*/ 4552546 w 6085020"/>
              <a:gd name="connsiteY33875" fmla="*/ 1570810 h 4885973"/>
              <a:gd name="connsiteX33876" fmla="*/ 4550074 w 6085020"/>
              <a:gd name="connsiteY33876" fmla="*/ 1570810 h 4885973"/>
              <a:gd name="connsiteX33877" fmla="*/ 4556920 w 6085020"/>
              <a:gd name="connsiteY33877" fmla="*/ 1563603 h 4885973"/>
              <a:gd name="connsiteX33878" fmla="*/ 4568329 w 6085020"/>
              <a:gd name="connsiteY33878" fmla="*/ 1549757 h 4885973"/>
              <a:gd name="connsiteX33879" fmla="*/ 4544750 w 6085020"/>
              <a:gd name="connsiteY33879" fmla="*/ 1536291 h 4885973"/>
              <a:gd name="connsiteX33880" fmla="*/ 4557490 w 6085020"/>
              <a:gd name="connsiteY33880" fmla="*/ 1522255 h 4885973"/>
              <a:gd name="connsiteX33881" fmla="*/ 4552546 w 6085020"/>
              <a:gd name="connsiteY33881" fmla="*/ 1526049 h 4885973"/>
              <a:gd name="connsiteX33882" fmla="*/ 4552261 w 6085020"/>
              <a:gd name="connsiteY33882" fmla="*/ 1522919 h 4885973"/>
              <a:gd name="connsiteX33883" fmla="*/ 4549123 w 6085020"/>
              <a:gd name="connsiteY33883" fmla="*/ 1523204 h 4885973"/>
              <a:gd name="connsiteX33884" fmla="*/ 4549313 w 6085020"/>
              <a:gd name="connsiteY33884" fmla="*/ 1523583 h 4885973"/>
              <a:gd name="connsiteX33885" fmla="*/ 4549313 w 6085020"/>
              <a:gd name="connsiteY33885" fmla="*/ 1525669 h 4885973"/>
              <a:gd name="connsiteX33886" fmla="*/ 4551405 w 6085020"/>
              <a:gd name="connsiteY33886" fmla="*/ 1526807 h 4885973"/>
              <a:gd name="connsiteX33887" fmla="*/ 4556463 w 6085020"/>
              <a:gd name="connsiteY33887" fmla="*/ 1540101 h 4885973"/>
              <a:gd name="connsiteX33888" fmla="*/ 4569774 w 6085020"/>
              <a:gd name="connsiteY33888" fmla="*/ 1535065 h 4885973"/>
              <a:gd name="connsiteX33889" fmla="*/ 4570421 w 6085020"/>
              <a:gd name="connsiteY33889" fmla="*/ 1528704 h 4885973"/>
              <a:gd name="connsiteX33890" fmla="*/ 4557490 w 6085020"/>
              <a:gd name="connsiteY33890" fmla="*/ 1522255 h 4885973"/>
              <a:gd name="connsiteX33891" fmla="*/ 4416394 w 6085020"/>
              <a:gd name="connsiteY33891" fmla="*/ 1521876 h 4885973"/>
              <a:gd name="connsiteX33892" fmla="*/ 4415062 w 6085020"/>
              <a:gd name="connsiteY33892" fmla="*/ 1524531 h 4885973"/>
              <a:gd name="connsiteX33893" fmla="*/ 4413731 w 6085020"/>
              <a:gd name="connsiteY33893" fmla="*/ 1527376 h 4885973"/>
              <a:gd name="connsiteX33894" fmla="*/ 4416394 w 6085020"/>
              <a:gd name="connsiteY33894" fmla="*/ 1528704 h 4885973"/>
              <a:gd name="connsiteX33895" fmla="*/ 4419056 w 6085020"/>
              <a:gd name="connsiteY33895" fmla="*/ 1530032 h 4885973"/>
              <a:gd name="connsiteX33896" fmla="*/ 2401682 w 6085020"/>
              <a:gd name="connsiteY33896" fmla="*/ 1520738 h 4885973"/>
              <a:gd name="connsiteX33897" fmla="*/ 2401682 w 6085020"/>
              <a:gd name="connsiteY33897" fmla="*/ 1520738 h 4885973"/>
              <a:gd name="connsiteX33898" fmla="*/ 4303631 w 6085020"/>
              <a:gd name="connsiteY33898" fmla="*/ 1520548 h 4885973"/>
              <a:gd name="connsiteX33899" fmla="*/ 4305722 w 6085020"/>
              <a:gd name="connsiteY33899" fmla="*/ 1521497 h 4885973"/>
              <a:gd name="connsiteX33900" fmla="*/ 4305722 w 6085020"/>
              <a:gd name="connsiteY33900" fmla="*/ 1522824 h 4885973"/>
              <a:gd name="connsiteX33901" fmla="*/ 4305532 w 6085020"/>
              <a:gd name="connsiteY33901" fmla="*/ 1523583 h 4885973"/>
              <a:gd name="connsiteX33902" fmla="*/ 4305437 w 6085020"/>
              <a:gd name="connsiteY33902" fmla="*/ 1523606 h 4885973"/>
              <a:gd name="connsiteX33903" fmla="*/ 4303631 w 6085020"/>
              <a:gd name="connsiteY33903" fmla="*/ 1522445 h 4885973"/>
              <a:gd name="connsiteX33904" fmla="*/ 4303612 w 6085020"/>
              <a:gd name="connsiteY33904" fmla="*/ 1522426 h 4885973"/>
              <a:gd name="connsiteX33905" fmla="*/ 4303631 w 6085020"/>
              <a:gd name="connsiteY33905" fmla="*/ 1520548 h 4885973"/>
              <a:gd name="connsiteX33906" fmla="*/ 4692692 w 6085020"/>
              <a:gd name="connsiteY33906" fmla="*/ 1520169 h 4885973"/>
              <a:gd name="connsiteX33907" fmla="*/ 4692692 w 6085020"/>
              <a:gd name="connsiteY33907" fmla="*/ 1522255 h 4885973"/>
              <a:gd name="connsiteX33908" fmla="*/ 4692882 w 6085020"/>
              <a:gd name="connsiteY33908" fmla="*/ 1523393 h 4885973"/>
              <a:gd name="connsiteX33909" fmla="*/ 4693832 w 6085020"/>
              <a:gd name="connsiteY33909" fmla="*/ 1523393 h 4885973"/>
              <a:gd name="connsiteX33910" fmla="*/ 4694783 w 6085020"/>
              <a:gd name="connsiteY33910" fmla="*/ 1521307 h 4885973"/>
              <a:gd name="connsiteX33911" fmla="*/ 4692692 w 6085020"/>
              <a:gd name="connsiteY33911" fmla="*/ 1520169 h 4885973"/>
              <a:gd name="connsiteX33912" fmla="*/ 2305842 w 6085020"/>
              <a:gd name="connsiteY33912" fmla="*/ 1519790 h 4885973"/>
              <a:gd name="connsiteX33913" fmla="*/ 2302096 w 6085020"/>
              <a:gd name="connsiteY33913" fmla="*/ 1521258 h 4885973"/>
              <a:gd name="connsiteX33914" fmla="*/ 2301849 w 6085020"/>
              <a:gd name="connsiteY33914" fmla="*/ 1522445 h 4885973"/>
              <a:gd name="connsiteX33915" fmla="*/ 2302229 w 6085020"/>
              <a:gd name="connsiteY33915" fmla="*/ 1522066 h 4885973"/>
              <a:gd name="connsiteX33916" fmla="*/ 2304587 w 6085020"/>
              <a:gd name="connsiteY33916" fmla="*/ 1525330 h 4885973"/>
              <a:gd name="connsiteX33917" fmla="*/ 2307858 w 6085020"/>
              <a:gd name="connsiteY33917" fmla="*/ 1522976 h 4885973"/>
              <a:gd name="connsiteX33918" fmla="*/ 2305842 w 6085020"/>
              <a:gd name="connsiteY33918" fmla="*/ 1519790 h 4885973"/>
              <a:gd name="connsiteX33919" fmla="*/ 1384342 w 6085020"/>
              <a:gd name="connsiteY33919" fmla="*/ 1519790 h 4885973"/>
              <a:gd name="connsiteX33920" fmla="*/ 1394611 w 6085020"/>
              <a:gd name="connsiteY33920" fmla="*/ 1549378 h 4885973"/>
              <a:gd name="connsiteX33921" fmla="*/ 1396132 w 6085020"/>
              <a:gd name="connsiteY33921" fmla="*/ 1550895 h 4885973"/>
              <a:gd name="connsiteX33922" fmla="*/ 1393850 w 6085020"/>
              <a:gd name="connsiteY33922" fmla="*/ 1519790 h 4885973"/>
              <a:gd name="connsiteX33923" fmla="*/ 4619481 w 6085020"/>
              <a:gd name="connsiteY33923" fmla="*/ 1519410 h 4885973"/>
              <a:gd name="connsiteX33924" fmla="*/ 4617294 w 6085020"/>
              <a:gd name="connsiteY33924" fmla="*/ 1520461 h 4885973"/>
              <a:gd name="connsiteX33925" fmla="*/ 4618359 w 6085020"/>
              <a:gd name="connsiteY33925" fmla="*/ 1522635 h 4885973"/>
              <a:gd name="connsiteX33926" fmla="*/ 4619481 w 6085020"/>
              <a:gd name="connsiteY33926" fmla="*/ 1522635 h 4885973"/>
              <a:gd name="connsiteX33927" fmla="*/ 4620432 w 6085020"/>
              <a:gd name="connsiteY33927" fmla="*/ 1520548 h 4885973"/>
              <a:gd name="connsiteX33928" fmla="*/ 4620812 w 6085020"/>
              <a:gd name="connsiteY33928" fmla="*/ 1520169 h 4885973"/>
              <a:gd name="connsiteX33929" fmla="*/ 1811625 w 6085020"/>
              <a:gd name="connsiteY33929" fmla="*/ 1519031 h 4885973"/>
              <a:gd name="connsiteX33930" fmla="*/ 1800405 w 6085020"/>
              <a:gd name="connsiteY33930" fmla="*/ 1539894 h 4885973"/>
              <a:gd name="connsiteX33931" fmla="*/ 1801166 w 6085020"/>
              <a:gd name="connsiteY33931" fmla="*/ 1539894 h 4885973"/>
              <a:gd name="connsiteX33932" fmla="*/ 1811625 w 6085020"/>
              <a:gd name="connsiteY33932" fmla="*/ 1519031 h 4885973"/>
              <a:gd name="connsiteX33933" fmla="*/ 843536 w 6085020"/>
              <a:gd name="connsiteY33933" fmla="*/ 1519031 h 4885973"/>
              <a:gd name="connsiteX33934" fmla="*/ 843536 w 6085020"/>
              <a:gd name="connsiteY33934" fmla="*/ 1519031 h 4885973"/>
              <a:gd name="connsiteX33935" fmla="*/ 2179198 w 6085020"/>
              <a:gd name="connsiteY33935" fmla="*/ 1518652 h 4885973"/>
              <a:gd name="connsiteX33936" fmla="*/ 2167750 w 6085020"/>
              <a:gd name="connsiteY33936" fmla="*/ 1533216 h 4885973"/>
              <a:gd name="connsiteX33937" fmla="*/ 2179198 w 6085020"/>
              <a:gd name="connsiteY33937" fmla="*/ 1544636 h 4885973"/>
              <a:gd name="connsiteX33938" fmla="*/ 2193802 w 6085020"/>
              <a:gd name="connsiteY33938" fmla="*/ 1533216 h 4885973"/>
              <a:gd name="connsiteX33939" fmla="*/ 2182354 w 6085020"/>
              <a:gd name="connsiteY33939" fmla="*/ 1518652 h 4885973"/>
              <a:gd name="connsiteX33940" fmla="*/ 2179198 w 6085020"/>
              <a:gd name="connsiteY33940" fmla="*/ 1518652 h 4885973"/>
              <a:gd name="connsiteX33941" fmla="*/ 497641 w 6085020"/>
              <a:gd name="connsiteY33941" fmla="*/ 1518652 h 4885973"/>
              <a:gd name="connsiteX33942" fmla="*/ 512663 w 6085020"/>
              <a:gd name="connsiteY33942" fmla="*/ 1534773 h 4885973"/>
              <a:gd name="connsiteX33943" fmla="*/ 531679 w 6085020"/>
              <a:gd name="connsiteY33943" fmla="*/ 1546533 h 4885973"/>
              <a:gd name="connsiteX33944" fmla="*/ 518178 w 6085020"/>
              <a:gd name="connsiteY33944" fmla="*/ 1531359 h 4885973"/>
              <a:gd name="connsiteX33945" fmla="*/ 517797 w 6085020"/>
              <a:gd name="connsiteY33945" fmla="*/ 1531928 h 4885973"/>
              <a:gd name="connsiteX33946" fmla="*/ 517474 w 6085020"/>
              <a:gd name="connsiteY33946" fmla="*/ 1521472 h 4885973"/>
              <a:gd name="connsiteX33947" fmla="*/ 513804 w 6085020"/>
              <a:gd name="connsiteY33947" fmla="*/ 1519600 h 4885973"/>
              <a:gd name="connsiteX33948" fmla="*/ 512853 w 6085020"/>
              <a:gd name="connsiteY33948" fmla="*/ 1527945 h 4885973"/>
              <a:gd name="connsiteX33949" fmla="*/ 497641 w 6085020"/>
              <a:gd name="connsiteY33949" fmla="*/ 1518652 h 4885973"/>
              <a:gd name="connsiteX33950" fmla="*/ 4601987 w 6085020"/>
              <a:gd name="connsiteY33950" fmla="*/ 1518462 h 4885973"/>
              <a:gd name="connsiteX33951" fmla="*/ 4600960 w 6085020"/>
              <a:gd name="connsiteY33951" fmla="*/ 1520342 h 4885973"/>
              <a:gd name="connsiteX33952" fmla="*/ 4601288 w 6085020"/>
              <a:gd name="connsiteY33952" fmla="*/ 1520721 h 4885973"/>
              <a:gd name="connsiteX33953" fmla="*/ 4601036 w 6085020"/>
              <a:gd name="connsiteY33953" fmla="*/ 1520548 h 4885973"/>
              <a:gd name="connsiteX33954" fmla="*/ 4601797 w 6085020"/>
              <a:gd name="connsiteY33954" fmla="*/ 1521307 h 4885973"/>
              <a:gd name="connsiteX33955" fmla="*/ 4601288 w 6085020"/>
              <a:gd name="connsiteY33955" fmla="*/ 1520721 h 4885973"/>
              <a:gd name="connsiteX33956" fmla="*/ 4602595 w 6085020"/>
              <a:gd name="connsiteY33956" fmla="*/ 1521614 h 4885973"/>
              <a:gd name="connsiteX33957" fmla="*/ 4602938 w 6085020"/>
              <a:gd name="connsiteY33957" fmla="*/ 1521497 h 4885973"/>
              <a:gd name="connsiteX33958" fmla="*/ 4604078 w 6085020"/>
              <a:gd name="connsiteY33958" fmla="*/ 1519410 h 4885973"/>
              <a:gd name="connsiteX33959" fmla="*/ 4601987 w 6085020"/>
              <a:gd name="connsiteY33959" fmla="*/ 1518462 h 4885973"/>
              <a:gd name="connsiteX33960" fmla="*/ 3903160 w 6085020"/>
              <a:gd name="connsiteY33960" fmla="*/ 1518462 h 4885973"/>
              <a:gd name="connsiteX33961" fmla="*/ 3902970 w 6085020"/>
              <a:gd name="connsiteY33961" fmla="*/ 1520359 h 4885973"/>
              <a:gd name="connsiteX33962" fmla="*/ 3900878 w 6085020"/>
              <a:gd name="connsiteY33962" fmla="*/ 1520359 h 4885973"/>
              <a:gd name="connsiteX33963" fmla="*/ 3901030 w 6085020"/>
              <a:gd name="connsiteY33963" fmla="*/ 1518735 h 4885973"/>
              <a:gd name="connsiteX33964" fmla="*/ 3903160 w 6085020"/>
              <a:gd name="connsiteY33964" fmla="*/ 1518462 h 4885973"/>
              <a:gd name="connsiteX33965" fmla="*/ 4557490 w 6085020"/>
              <a:gd name="connsiteY33965" fmla="*/ 1517514 h 4885973"/>
              <a:gd name="connsiteX33966" fmla="*/ 4556349 w 6085020"/>
              <a:gd name="connsiteY33966" fmla="*/ 1519221 h 4885973"/>
              <a:gd name="connsiteX33967" fmla="*/ 4556539 w 6085020"/>
              <a:gd name="connsiteY33967" fmla="*/ 1519600 h 4885973"/>
              <a:gd name="connsiteX33968" fmla="*/ 4558631 w 6085020"/>
              <a:gd name="connsiteY33968" fmla="*/ 1520548 h 4885973"/>
              <a:gd name="connsiteX33969" fmla="*/ 4558897 w 6085020"/>
              <a:gd name="connsiteY33969" fmla="*/ 1518149 h 4885973"/>
              <a:gd name="connsiteX33970" fmla="*/ 4557490 w 6085020"/>
              <a:gd name="connsiteY33970" fmla="*/ 1517514 h 4885973"/>
              <a:gd name="connsiteX33971" fmla="*/ 368501 w 6085020"/>
              <a:gd name="connsiteY33971" fmla="*/ 1516779 h 4885973"/>
              <a:gd name="connsiteX33972" fmla="*/ 366052 w 6085020"/>
              <a:gd name="connsiteY33972" fmla="*/ 1518462 h 4885973"/>
              <a:gd name="connsiteX33973" fmla="*/ 366052 w 6085020"/>
              <a:gd name="connsiteY33973" fmla="*/ 1519221 h 4885973"/>
              <a:gd name="connsiteX33974" fmla="*/ 371376 w 6085020"/>
              <a:gd name="connsiteY33974" fmla="*/ 1519221 h 4885973"/>
              <a:gd name="connsiteX33975" fmla="*/ 368501 w 6085020"/>
              <a:gd name="connsiteY33975" fmla="*/ 1516779 h 4885973"/>
              <a:gd name="connsiteX33976" fmla="*/ 3039964 w 6085020"/>
              <a:gd name="connsiteY33976" fmla="*/ 1516693 h 4885973"/>
              <a:gd name="connsiteX33977" fmla="*/ 3045553 w 6085020"/>
              <a:gd name="connsiteY33977" fmla="*/ 1519600 h 4885973"/>
              <a:gd name="connsiteX33978" fmla="*/ 3039964 w 6085020"/>
              <a:gd name="connsiteY33978" fmla="*/ 1516693 h 4885973"/>
              <a:gd name="connsiteX33979" fmla="*/ 1972043 w 6085020"/>
              <a:gd name="connsiteY33979" fmla="*/ 1516124 h 4885973"/>
              <a:gd name="connsiteX33980" fmla="*/ 1977632 w 6085020"/>
              <a:gd name="connsiteY33980" fmla="*/ 1519031 h 4885973"/>
              <a:gd name="connsiteX33981" fmla="*/ 1972043 w 6085020"/>
              <a:gd name="connsiteY33981" fmla="*/ 1516124 h 4885973"/>
              <a:gd name="connsiteX33982" fmla="*/ 4486181 w 6085020"/>
              <a:gd name="connsiteY33982" fmla="*/ 1515807 h 4885973"/>
              <a:gd name="connsiteX33983" fmla="*/ 4487702 w 6085020"/>
              <a:gd name="connsiteY33983" fmla="*/ 1517324 h 4885973"/>
              <a:gd name="connsiteX33984" fmla="*/ 4488273 w 6085020"/>
              <a:gd name="connsiteY33984" fmla="*/ 1517703 h 4885973"/>
              <a:gd name="connsiteX33985" fmla="*/ 4486181 w 6085020"/>
              <a:gd name="connsiteY33985" fmla="*/ 1517703 h 4885973"/>
              <a:gd name="connsiteX33986" fmla="*/ 3681247 w 6085020"/>
              <a:gd name="connsiteY33986" fmla="*/ 1515617 h 4885973"/>
              <a:gd name="connsiteX33987" fmla="*/ 3682578 w 6085020"/>
              <a:gd name="connsiteY33987" fmla="*/ 1519979 h 4885973"/>
              <a:gd name="connsiteX33988" fmla="*/ 3683339 w 6085020"/>
              <a:gd name="connsiteY33988" fmla="*/ 1520169 h 4885973"/>
              <a:gd name="connsiteX33989" fmla="*/ 3681247 w 6085020"/>
              <a:gd name="connsiteY33989" fmla="*/ 1515617 h 4885973"/>
              <a:gd name="connsiteX33990" fmla="*/ 3808462 w 6085020"/>
              <a:gd name="connsiteY33990" fmla="*/ 1515427 h 4885973"/>
              <a:gd name="connsiteX33991" fmla="*/ 3810744 w 6085020"/>
              <a:gd name="connsiteY33991" fmla="*/ 1515427 h 4885973"/>
              <a:gd name="connsiteX33992" fmla="*/ 3811695 w 6085020"/>
              <a:gd name="connsiteY33992" fmla="*/ 1515427 h 4885973"/>
              <a:gd name="connsiteX33993" fmla="*/ 3811790 w 6085020"/>
              <a:gd name="connsiteY33993" fmla="*/ 1515759 h 4885973"/>
              <a:gd name="connsiteX33994" fmla="*/ 3810554 w 6085020"/>
              <a:gd name="connsiteY33994" fmla="*/ 1517514 h 4885973"/>
              <a:gd name="connsiteX33995" fmla="*/ 3808462 w 6085020"/>
              <a:gd name="connsiteY33995" fmla="*/ 1517514 h 4885973"/>
              <a:gd name="connsiteX33996" fmla="*/ 3808462 w 6085020"/>
              <a:gd name="connsiteY33996" fmla="*/ 1515427 h 4885973"/>
              <a:gd name="connsiteX33997" fmla="*/ 4707714 w 6085020"/>
              <a:gd name="connsiteY33997" fmla="*/ 1515238 h 4885973"/>
              <a:gd name="connsiteX33998" fmla="*/ 4699347 w 6085020"/>
              <a:gd name="connsiteY33998" fmla="*/ 1518083 h 4885973"/>
              <a:gd name="connsiteX33999" fmla="*/ 4702199 w 6085020"/>
              <a:gd name="connsiteY33999" fmla="*/ 1519410 h 4885973"/>
              <a:gd name="connsiteX34000" fmla="*/ 4704862 w 6085020"/>
              <a:gd name="connsiteY34000" fmla="*/ 1520738 h 4885973"/>
              <a:gd name="connsiteX34001" fmla="*/ 4706383 w 6085020"/>
              <a:gd name="connsiteY34001" fmla="*/ 1518083 h 4885973"/>
              <a:gd name="connsiteX34002" fmla="*/ 4529784 w 6085020"/>
              <a:gd name="connsiteY34002" fmla="*/ 1515223 h 4885973"/>
              <a:gd name="connsiteX34003" fmla="*/ 4529727 w 6085020"/>
              <a:gd name="connsiteY34003" fmla="*/ 1515238 h 4885973"/>
              <a:gd name="connsiteX34004" fmla="*/ 4528586 w 6085020"/>
              <a:gd name="connsiteY34004" fmla="*/ 1517324 h 4885973"/>
              <a:gd name="connsiteX34005" fmla="*/ 4530697 w 6085020"/>
              <a:gd name="connsiteY34005" fmla="*/ 1518513 h 4885973"/>
              <a:gd name="connsiteX34006" fmla="*/ 4531876 w 6085020"/>
              <a:gd name="connsiteY34006" fmla="*/ 1516412 h 4885973"/>
              <a:gd name="connsiteX34007" fmla="*/ 4529784 w 6085020"/>
              <a:gd name="connsiteY34007" fmla="*/ 1515223 h 4885973"/>
              <a:gd name="connsiteX34008" fmla="*/ 4514134 w 6085020"/>
              <a:gd name="connsiteY34008" fmla="*/ 1515048 h 4885973"/>
              <a:gd name="connsiteX34009" fmla="*/ 4511282 w 6085020"/>
              <a:gd name="connsiteY34009" fmla="*/ 1516376 h 4885973"/>
              <a:gd name="connsiteX34010" fmla="*/ 4509190 w 6085020"/>
              <a:gd name="connsiteY34010" fmla="*/ 1520738 h 4885973"/>
              <a:gd name="connsiteX34011" fmla="*/ 4512233 w 6085020"/>
              <a:gd name="connsiteY34011" fmla="*/ 1520169 h 4885973"/>
              <a:gd name="connsiteX34012" fmla="*/ 4512233 w 6085020"/>
              <a:gd name="connsiteY34012" fmla="*/ 1519410 h 4885973"/>
              <a:gd name="connsiteX34013" fmla="*/ 4514134 w 6085020"/>
              <a:gd name="connsiteY34013" fmla="*/ 1515048 h 4885973"/>
              <a:gd name="connsiteX34014" fmla="*/ 3853149 w 6085020"/>
              <a:gd name="connsiteY34014" fmla="*/ 1514669 h 4885973"/>
              <a:gd name="connsiteX34015" fmla="*/ 3853149 w 6085020"/>
              <a:gd name="connsiteY34015" fmla="*/ 1519031 h 4885973"/>
              <a:gd name="connsiteX34016" fmla="*/ 3853149 w 6085020"/>
              <a:gd name="connsiteY34016" fmla="*/ 1522255 h 4885973"/>
              <a:gd name="connsiteX34017" fmla="*/ 3848775 w 6085020"/>
              <a:gd name="connsiteY34017" fmla="*/ 1520548 h 4885973"/>
              <a:gd name="connsiteX34018" fmla="*/ 3844972 w 6085020"/>
              <a:gd name="connsiteY34018" fmla="*/ 1518462 h 4885973"/>
              <a:gd name="connsiteX34019" fmla="*/ 3848205 w 6085020"/>
              <a:gd name="connsiteY34019" fmla="*/ 1515807 h 4885973"/>
              <a:gd name="connsiteX34020" fmla="*/ 3853149 w 6085020"/>
              <a:gd name="connsiteY34020" fmla="*/ 1514669 h 4885973"/>
              <a:gd name="connsiteX34021" fmla="*/ 2134701 w 6085020"/>
              <a:gd name="connsiteY34021" fmla="*/ 1514289 h 4885973"/>
              <a:gd name="connsiteX34022" fmla="*/ 2134701 w 6085020"/>
              <a:gd name="connsiteY34022" fmla="*/ 1514289 h 4885973"/>
              <a:gd name="connsiteX34023" fmla="*/ 1780249 w 6085020"/>
              <a:gd name="connsiteY34023" fmla="*/ 1514100 h 4885973"/>
              <a:gd name="connsiteX34024" fmla="*/ 1780249 w 6085020"/>
              <a:gd name="connsiteY34024" fmla="*/ 1524531 h 4885973"/>
              <a:gd name="connsiteX34025" fmla="*/ 1790707 w 6085020"/>
              <a:gd name="connsiteY34025" fmla="*/ 1524531 h 4885973"/>
              <a:gd name="connsiteX34026" fmla="*/ 1790707 w 6085020"/>
              <a:gd name="connsiteY34026" fmla="*/ 1514100 h 4885973"/>
              <a:gd name="connsiteX34027" fmla="*/ 2857488 w 6085020"/>
              <a:gd name="connsiteY34027" fmla="*/ 1513720 h 4885973"/>
              <a:gd name="connsiteX34028" fmla="*/ 2857488 w 6085020"/>
              <a:gd name="connsiteY34028" fmla="*/ 1513720 h 4885973"/>
              <a:gd name="connsiteX34029" fmla="*/ 4627658 w 6085020"/>
              <a:gd name="connsiteY34029" fmla="*/ 1513341 h 4885973"/>
              <a:gd name="connsiteX34030" fmla="*/ 4626517 w 6085020"/>
              <a:gd name="connsiteY34030" fmla="*/ 1515427 h 4885973"/>
              <a:gd name="connsiteX34031" fmla="*/ 4628609 w 6085020"/>
              <a:gd name="connsiteY34031" fmla="*/ 1515427 h 4885973"/>
              <a:gd name="connsiteX34032" fmla="*/ 4629750 w 6085020"/>
              <a:gd name="connsiteY34032" fmla="*/ 1513341 h 4885973"/>
              <a:gd name="connsiteX34033" fmla="*/ 4628228 w 6085020"/>
              <a:gd name="connsiteY34033" fmla="*/ 1514100 h 4885973"/>
              <a:gd name="connsiteX34034" fmla="*/ 4481617 w 6085020"/>
              <a:gd name="connsiteY34034" fmla="*/ 1512962 h 4885973"/>
              <a:gd name="connsiteX34035" fmla="*/ 4478955 w 6085020"/>
              <a:gd name="connsiteY34035" fmla="*/ 1518272 h 4885973"/>
              <a:gd name="connsiteX34036" fmla="*/ 4476103 w 6085020"/>
              <a:gd name="connsiteY34036" fmla="*/ 1516945 h 4885973"/>
              <a:gd name="connsiteX34037" fmla="*/ 4473441 w 6085020"/>
              <a:gd name="connsiteY34037" fmla="*/ 1515617 h 4885973"/>
              <a:gd name="connsiteX34038" fmla="*/ 2532509 w 6085020"/>
              <a:gd name="connsiteY34038" fmla="*/ 1512772 h 4885973"/>
              <a:gd name="connsiteX34039" fmla="*/ 2532509 w 6085020"/>
              <a:gd name="connsiteY34039" fmla="*/ 1512772 h 4885973"/>
              <a:gd name="connsiteX34040" fmla="*/ 4766473 w 6085020"/>
              <a:gd name="connsiteY34040" fmla="*/ 1512013 h 4885973"/>
              <a:gd name="connsiteX34041" fmla="*/ 4764381 w 6085020"/>
              <a:gd name="connsiteY34041" fmla="*/ 1516186 h 4885973"/>
              <a:gd name="connsiteX34042" fmla="*/ 4768659 w 6085020"/>
              <a:gd name="connsiteY34042" fmla="*/ 1517777 h 4885973"/>
              <a:gd name="connsiteX34043" fmla="*/ 4770466 w 6085020"/>
              <a:gd name="connsiteY34043" fmla="*/ 1514100 h 4885973"/>
              <a:gd name="connsiteX34044" fmla="*/ 4766473 w 6085020"/>
              <a:gd name="connsiteY34044" fmla="*/ 1512491 h 4885973"/>
              <a:gd name="connsiteX34045" fmla="*/ 4766282 w 6085020"/>
              <a:gd name="connsiteY34045" fmla="*/ 1512582 h 4885973"/>
              <a:gd name="connsiteX34046" fmla="*/ 4409548 w 6085020"/>
              <a:gd name="connsiteY34046" fmla="*/ 1511824 h 4885973"/>
              <a:gd name="connsiteX34047" fmla="*/ 4411640 w 6085020"/>
              <a:gd name="connsiteY34047" fmla="*/ 1511824 h 4885973"/>
              <a:gd name="connsiteX34048" fmla="*/ 4412495 w 6085020"/>
              <a:gd name="connsiteY34048" fmla="*/ 1513815 h 4885973"/>
              <a:gd name="connsiteX34049" fmla="*/ 4410499 w 6085020"/>
              <a:gd name="connsiteY34049" fmla="*/ 1514669 h 4885973"/>
              <a:gd name="connsiteX34050" fmla="*/ 4410062 w 6085020"/>
              <a:gd name="connsiteY34050" fmla="*/ 1514815 h 4885973"/>
              <a:gd name="connsiteX34051" fmla="*/ 4408312 w 6085020"/>
              <a:gd name="connsiteY34051" fmla="*/ 1513574 h 4885973"/>
              <a:gd name="connsiteX34052" fmla="*/ 4409548 w 6085020"/>
              <a:gd name="connsiteY34052" fmla="*/ 1511824 h 4885973"/>
              <a:gd name="connsiteX34053" fmla="*/ 4455756 w 6085020"/>
              <a:gd name="connsiteY34053" fmla="*/ 1511445 h 4885973"/>
              <a:gd name="connsiteX34054" fmla="*/ 4461575 w 6085020"/>
              <a:gd name="connsiteY34054" fmla="*/ 1514261 h 4885973"/>
              <a:gd name="connsiteX34055" fmla="*/ 4458989 w 6085020"/>
              <a:gd name="connsiteY34055" fmla="*/ 1520738 h 4885973"/>
              <a:gd name="connsiteX34056" fmla="*/ 4452523 w 6085020"/>
              <a:gd name="connsiteY34056" fmla="*/ 1517703 h 4885973"/>
              <a:gd name="connsiteX34057" fmla="*/ 4452143 w 6085020"/>
              <a:gd name="connsiteY34057" fmla="*/ 1518652 h 4885973"/>
              <a:gd name="connsiteX34058" fmla="*/ 4451458 w 6085020"/>
              <a:gd name="connsiteY34058" fmla="*/ 1516600 h 4885973"/>
              <a:gd name="connsiteX34059" fmla="*/ 4455756 w 6085020"/>
              <a:gd name="connsiteY34059" fmla="*/ 1511445 h 4885973"/>
              <a:gd name="connsiteX34060" fmla="*/ 282763 w 6085020"/>
              <a:gd name="connsiteY34060" fmla="*/ 1510876 h 4885973"/>
              <a:gd name="connsiteX34061" fmla="*/ 283714 w 6085020"/>
              <a:gd name="connsiteY34061" fmla="*/ 1513341 h 4885973"/>
              <a:gd name="connsiteX34062" fmla="*/ 282953 w 6085020"/>
              <a:gd name="connsiteY34062" fmla="*/ 1513341 h 4885973"/>
              <a:gd name="connsiteX34063" fmla="*/ 286186 w 6085020"/>
              <a:gd name="connsiteY34063" fmla="*/ 1514479 h 4885973"/>
              <a:gd name="connsiteX34064" fmla="*/ 286186 w 6085020"/>
              <a:gd name="connsiteY34064" fmla="*/ 1510876 h 4885973"/>
              <a:gd name="connsiteX34065" fmla="*/ 282763 w 6085020"/>
              <a:gd name="connsiteY34065" fmla="*/ 1510876 h 4885973"/>
              <a:gd name="connsiteX34066" fmla="*/ 3829607 w 6085020"/>
              <a:gd name="connsiteY34066" fmla="*/ 1510843 h 4885973"/>
              <a:gd name="connsiteX34067" fmla="*/ 3831471 w 6085020"/>
              <a:gd name="connsiteY34067" fmla="*/ 1511065 h 4885973"/>
              <a:gd name="connsiteX34068" fmla="*/ 3832174 w 6085020"/>
              <a:gd name="connsiteY34068" fmla="*/ 1511873 h 4885973"/>
              <a:gd name="connsiteX34069" fmla="*/ 3831281 w 6085020"/>
              <a:gd name="connsiteY34069" fmla="*/ 1513531 h 4885973"/>
              <a:gd name="connsiteX34070" fmla="*/ 3829094 w 6085020"/>
              <a:gd name="connsiteY34070" fmla="*/ 1513246 h 4885973"/>
              <a:gd name="connsiteX34071" fmla="*/ 3829379 w 6085020"/>
              <a:gd name="connsiteY34071" fmla="*/ 1511065 h 4885973"/>
              <a:gd name="connsiteX34072" fmla="*/ 3829607 w 6085020"/>
              <a:gd name="connsiteY34072" fmla="*/ 1510843 h 4885973"/>
              <a:gd name="connsiteX34073" fmla="*/ 4217418 w 6085020"/>
              <a:gd name="connsiteY34073" fmla="*/ 1510402 h 4885973"/>
              <a:gd name="connsiteX34074" fmla="*/ 4222053 w 6085020"/>
              <a:gd name="connsiteY34074" fmla="*/ 1515238 h 4885973"/>
              <a:gd name="connsiteX34075" fmla="*/ 4222434 w 6085020"/>
              <a:gd name="connsiteY34075" fmla="*/ 1513151 h 4885973"/>
              <a:gd name="connsiteX34076" fmla="*/ 4222053 w 6085020"/>
              <a:gd name="connsiteY34076" fmla="*/ 1514100 h 4885973"/>
              <a:gd name="connsiteX34077" fmla="*/ 4217418 w 6085020"/>
              <a:gd name="connsiteY34077" fmla="*/ 1510402 h 4885973"/>
              <a:gd name="connsiteX34078" fmla="*/ 3677824 w 6085020"/>
              <a:gd name="connsiteY34078" fmla="*/ 1510306 h 4885973"/>
              <a:gd name="connsiteX34079" fmla="*/ 3678585 w 6085020"/>
              <a:gd name="connsiteY34079" fmla="*/ 1512393 h 4885973"/>
              <a:gd name="connsiteX34080" fmla="*/ 3678585 w 6085020"/>
              <a:gd name="connsiteY34080" fmla="*/ 1512013 h 4885973"/>
              <a:gd name="connsiteX34081" fmla="*/ 3680677 w 6085020"/>
              <a:gd name="connsiteY34081" fmla="*/ 1512962 h 4885973"/>
              <a:gd name="connsiteX34082" fmla="*/ 3677824 w 6085020"/>
              <a:gd name="connsiteY34082" fmla="*/ 1510306 h 4885973"/>
              <a:gd name="connsiteX34083" fmla="*/ 4489034 w 6085020"/>
              <a:gd name="connsiteY34083" fmla="*/ 1510117 h 4885973"/>
              <a:gd name="connsiteX34084" fmla="*/ 4493597 w 6085020"/>
              <a:gd name="connsiteY34084" fmla="*/ 1510117 h 4885973"/>
              <a:gd name="connsiteX34085" fmla="*/ 4493597 w 6085020"/>
              <a:gd name="connsiteY34085" fmla="*/ 1510876 h 4885973"/>
              <a:gd name="connsiteX34086" fmla="*/ 4505577 w 6085020"/>
              <a:gd name="connsiteY34086" fmla="*/ 1517324 h 4885973"/>
              <a:gd name="connsiteX34087" fmla="*/ 4506718 w 6085020"/>
              <a:gd name="connsiteY34087" fmla="*/ 1517324 h 4885973"/>
              <a:gd name="connsiteX34088" fmla="*/ 4503486 w 6085020"/>
              <a:gd name="connsiteY34088" fmla="*/ 1517893 h 4885973"/>
              <a:gd name="connsiteX34089" fmla="*/ 4501013 w 6085020"/>
              <a:gd name="connsiteY34089" fmla="*/ 1516565 h 4885973"/>
              <a:gd name="connsiteX34090" fmla="*/ 4721215 w 6085020"/>
              <a:gd name="connsiteY34090" fmla="*/ 1509927 h 4885973"/>
              <a:gd name="connsiteX34091" fmla="*/ 4711897 w 6085020"/>
              <a:gd name="connsiteY34091" fmla="*/ 1513151 h 4885973"/>
              <a:gd name="connsiteX34092" fmla="*/ 4711897 w 6085020"/>
              <a:gd name="connsiteY34092" fmla="*/ 1518462 h 4885973"/>
              <a:gd name="connsiteX34093" fmla="*/ 4713229 w 6085020"/>
              <a:gd name="connsiteY34093" fmla="*/ 1524342 h 4885973"/>
              <a:gd name="connsiteX34094" fmla="*/ 4718173 w 6085020"/>
              <a:gd name="connsiteY34094" fmla="*/ 1517324 h 4885973"/>
              <a:gd name="connsiteX34095" fmla="*/ 2947812 w 6085020"/>
              <a:gd name="connsiteY34095" fmla="*/ 1509358 h 4885973"/>
              <a:gd name="connsiteX34096" fmla="*/ 2961931 w 6085020"/>
              <a:gd name="connsiteY34096" fmla="*/ 1517253 h 4885973"/>
              <a:gd name="connsiteX34097" fmla="*/ 2981292 w 6085020"/>
              <a:gd name="connsiteY34097" fmla="*/ 1520609 h 4885973"/>
              <a:gd name="connsiteX34098" fmla="*/ 2983371 w 6085020"/>
              <a:gd name="connsiteY34098" fmla="*/ 1521307 h 4885973"/>
              <a:gd name="connsiteX34099" fmla="*/ 2982040 w 6085020"/>
              <a:gd name="connsiteY34099" fmla="*/ 1520738 h 4885973"/>
              <a:gd name="connsiteX34100" fmla="*/ 2981292 w 6085020"/>
              <a:gd name="connsiteY34100" fmla="*/ 1520609 h 4885973"/>
              <a:gd name="connsiteX34101" fmla="*/ 3415978 w 6085020"/>
              <a:gd name="connsiteY34101" fmla="*/ 1508789 h 4885973"/>
              <a:gd name="connsiteX34102" fmla="*/ 3415978 w 6085020"/>
              <a:gd name="connsiteY34102" fmla="*/ 1508789 h 4885973"/>
              <a:gd name="connsiteX34103" fmla="*/ 356544 w 6085020"/>
              <a:gd name="connsiteY34103" fmla="*/ 1508789 h 4885973"/>
              <a:gd name="connsiteX34104" fmla="*/ 349318 w 6085020"/>
              <a:gd name="connsiteY34104" fmla="*/ 1527756 h 4885973"/>
              <a:gd name="connsiteX34105" fmla="*/ 357115 w 6085020"/>
              <a:gd name="connsiteY34105" fmla="*/ 1508789 h 4885973"/>
              <a:gd name="connsiteX34106" fmla="*/ 691220 w 6085020"/>
              <a:gd name="connsiteY34106" fmla="*/ 1508599 h 4885973"/>
              <a:gd name="connsiteX34107" fmla="*/ 691220 w 6085020"/>
              <a:gd name="connsiteY34107" fmla="*/ 1508599 h 4885973"/>
              <a:gd name="connsiteX34108" fmla="*/ 362297 w 6085020"/>
              <a:gd name="connsiteY34108" fmla="*/ 1508268 h 4885973"/>
              <a:gd name="connsiteX34109" fmla="*/ 361298 w 6085020"/>
              <a:gd name="connsiteY34109" fmla="*/ 1508599 h 4885973"/>
              <a:gd name="connsiteX34110" fmla="*/ 363580 w 6085020"/>
              <a:gd name="connsiteY34110" fmla="*/ 1509927 h 4885973"/>
              <a:gd name="connsiteX34111" fmla="*/ 362297 w 6085020"/>
              <a:gd name="connsiteY34111" fmla="*/ 1508268 h 4885973"/>
              <a:gd name="connsiteX34112" fmla="*/ 4012310 w 6085020"/>
              <a:gd name="connsiteY34112" fmla="*/ 1508031 h 4885973"/>
              <a:gd name="connsiteX34113" fmla="*/ 4013071 w 6085020"/>
              <a:gd name="connsiteY34113" fmla="*/ 1508410 h 4885973"/>
              <a:gd name="connsiteX34114" fmla="*/ 4008127 w 6085020"/>
              <a:gd name="connsiteY34114" fmla="*/ 1508410 h 4885973"/>
              <a:gd name="connsiteX34115" fmla="*/ 4012500 w 6085020"/>
              <a:gd name="connsiteY34115" fmla="*/ 1510686 h 4885973"/>
              <a:gd name="connsiteX34116" fmla="*/ 4017445 w 6085020"/>
              <a:gd name="connsiteY34116" fmla="*/ 1509737 h 4885973"/>
              <a:gd name="connsiteX34117" fmla="*/ 4012310 w 6085020"/>
              <a:gd name="connsiteY34117" fmla="*/ 1508031 h 4885973"/>
              <a:gd name="connsiteX34118" fmla="*/ 3395061 w 6085020"/>
              <a:gd name="connsiteY34118" fmla="*/ 1507841 h 4885973"/>
              <a:gd name="connsiteX34119" fmla="*/ 3395061 w 6085020"/>
              <a:gd name="connsiteY34119" fmla="*/ 1523393 h 4885973"/>
              <a:gd name="connsiteX34120" fmla="*/ 3405520 w 6085020"/>
              <a:gd name="connsiteY34120" fmla="*/ 1507841 h 4885973"/>
              <a:gd name="connsiteX34121" fmla="*/ 3779748 w 6085020"/>
              <a:gd name="connsiteY34121" fmla="*/ 1507651 h 4885973"/>
              <a:gd name="connsiteX34122" fmla="*/ 3781935 w 6085020"/>
              <a:gd name="connsiteY34122" fmla="*/ 1507936 h 4885973"/>
              <a:gd name="connsiteX34123" fmla="*/ 3781650 w 6085020"/>
              <a:gd name="connsiteY34123" fmla="*/ 1510117 h 4885973"/>
              <a:gd name="connsiteX34124" fmla="*/ 3779938 w 6085020"/>
              <a:gd name="connsiteY34124" fmla="*/ 1510117 h 4885973"/>
              <a:gd name="connsiteX34125" fmla="*/ 3779121 w 6085020"/>
              <a:gd name="connsiteY34125" fmla="*/ 1509425 h 4885973"/>
              <a:gd name="connsiteX34126" fmla="*/ 3779748 w 6085020"/>
              <a:gd name="connsiteY34126" fmla="*/ 1507651 h 4885973"/>
              <a:gd name="connsiteX34127" fmla="*/ 4765522 w 6085020"/>
              <a:gd name="connsiteY34127" fmla="*/ 1507121 h 4885973"/>
              <a:gd name="connsiteX34128" fmla="*/ 4765522 w 6085020"/>
              <a:gd name="connsiteY34128" fmla="*/ 1507462 h 4885973"/>
              <a:gd name="connsiteX34129" fmla="*/ 4765446 w 6085020"/>
              <a:gd name="connsiteY34129" fmla="*/ 1507260 h 4885973"/>
              <a:gd name="connsiteX34130" fmla="*/ 4711422 w 6085020"/>
              <a:gd name="connsiteY34130" fmla="*/ 1506980 h 4885973"/>
              <a:gd name="connsiteX34131" fmla="*/ 4710376 w 6085020"/>
              <a:gd name="connsiteY34131" fmla="*/ 1508031 h 4885973"/>
              <a:gd name="connsiteX34132" fmla="*/ 4711384 w 6085020"/>
              <a:gd name="connsiteY34132" fmla="*/ 1509927 h 4885973"/>
              <a:gd name="connsiteX34133" fmla="*/ 4712278 w 6085020"/>
              <a:gd name="connsiteY34133" fmla="*/ 1509927 h 4885973"/>
              <a:gd name="connsiteX34134" fmla="*/ 4712468 w 6085020"/>
              <a:gd name="connsiteY34134" fmla="*/ 1509927 h 4885973"/>
              <a:gd name="connsiteX34135" fmla="*/ 4713628 w 6085020"/>
              <a:gd name="connsiteY34135" fmla="*/ 1508123 h 4885973"/>
              <a:gd name="connsiteX34136" fmla="*/ 4713609 w 6085020"/>
              <a:gd name="connsiteY34136" fmla="*/ 1508031 h 4885973"/>
              <a:gd name="connsiteX34137" fmla="*/ 4711422 w 6085020"/>
              <a:gd name="connsiteY34137" fmla="*/ 1506980 h 4885973"/>
              <a:gd name="connsiteX34138" fmla="*/ 759296 w 6085020"/>
              <a:gd name="connsiteY34138" fmla="*/ 1506513 h 4885973"/>
              <a:gd name="connsiteX34139" fmla="*/ 759444 w 6085020"/>
              <a:gd name="connsiteY34139" fmla="*/ 1507841 h 4885973"/>
              <a:gd name="connsiteX34140" fmla="*/ 747317 w 6085020"/>
              <a:gd name="connsiteY34140" fmla="*/ 1507841 h 4885973"/>
              <a:gd name="connsiteX34141" fmla="*/ 751477 w 6085020"/>
              <a:gd name="connsiteY34141" fmla="*/ 1516262 h 4885973"/>
              <a:gd name="connsiteX34142" fmla="*/ 759920 w 6085020"/>
              <a:gd name="connsiteY34142" fmla="*/ 1512112 h 4885973"/>
              <a:gd name="connsiteX34143" fmla="*/ 759444 w 6085020"/>
              <a:gd name="connsiteY34143" fmla="*/ 1507841 h 4885973"/>
              <a:gd name="connsiteX34144" fmla="*/ 760628 w 6085020"/>
              <a:gd name="connsiteY34144" fmla="*/ 1507841 h 4885973"/>
              <a:gd name="connsiteX34145" fmla="*/ 597562 w 6085020"/>
              <a:gd name="connsiteY34145" fmla="*/ 1506451 h 4885973"/>
              <a:gd name="connsiteX34146" fmla="*/ 603178 w 6085020"/>
              <a:gd name="connsiteY34146" fmla="*/ 1509358 h 4885973"/>
              <a:gd name="connsiteX34147" fmla="*/ 597562 w 6085020"/>
              <a:gd name="connsiteY34147" fmla="*/ 1506451 h 4885973"/>
              <a:gd name="connsiteX34148" fmla="*/ 345135 w 6085020"/>
              <a:gd name="connsiteY34148" fmla="*/ 1505375 h 4885973"/>
              <a:gd name="connsiteX34149" fmla="*/ 345043 w 6085020"/>
              <a:gd name="connsiteY34149" fmla="*/ 1505845 h 4885973"/>
              <a:gd name="connsiteX34150" fmla="*/ 342330 w 6085020"/>
              <a:gd name="connsiteY34150" fmla="*/ 1507770 h 4885973"/>
              <a:gd name="connsiteX34151" fmla="*/ 341522 w 6085020"/>
              <a:gd name="connsiteY34151" fmla="*/ 1511445 h 4885973"/>
              <a:gd name="connsiteX34152" fmla="*/ 344398 w 6085020"/>
              <a:gd name="connsiteY34152" fmla="*/ 1509121 h 4885973"/>
              <a:gd name="connsiteX34153" fmla="*/ 345043 w 6085020"/>
              <a:gd name="connsiteY34153" fmla="*/ 1505845 h 4885973"/>
              <a:gd name="connsiteX34154" fmla="*/ 345705 w 6085020"/>
              <a:gd name="connsiteY34154" fmla="*/ 1505375 h 4885973"/>
              <a:gd name="connsiteX34155" fmla="*/ 1542933 w 6085020"/>
              <a:gd name="connsiteY34155" fmla="*/ 1504427 h 4885973"/>
              <a:gd name="connsiteX34156" fmla="*/ 1508895 w 6085020"/>
              <a:gd name="connsiteY34156" fmla="*/ 1511255 h 4885973"/>
              <a:gd name="connsiteX34157" fmla="*/ 1509655 w 6085020"/>
              <a:gd name="connsiteY34157" fmla="*/ 1511255 h 4885973"/>
              <a:gd name="connsiteX34158" fmla="*/ 1504521 w 6085020"/>
              <a:gd name="connsiteY34158" fmla="*/ 1524531 h 4885973"/>
              <a:gd name="connsiteX34159" fmla="*/ 1503190 w 6085020"/>
              <a:gd name="connsiteY34159" fmla="*/ 1524531 h 4885973"/>
              <a:gd name="connsiteX34160" fmla="*/ 1506423 w 6085020"/>
              <a:gd name="connsiteY34160" fmla="*/ 1533446 h 4885973"/>
              <a:gd name="connsiteX34161" fmla="*/ 1542933 w 6085020"/>
              <a:gd name="connsiteY34161" fmla="*/ 1504427 h 4885973"/>
              <a:gd name="connsiteX34162" fmla="*/ 2440450 w 6085020"/>
              <a:gd name="connsiteY34162" fmla="*/ 1504285 h 4885973"/>
              <a:gd name="connsiteX34163" fmla="*/ 2424474 w 6085020"/>
              <a:gd name="connsiteY34163" fmla="*/ 1509619 h 4885973"/>
              <a:gd name="connsiteX34164" fmla="*/ 2417524 w 6085020"/>
              <a:gd name="connsiteY34164" fmla="*/ 1529293 h 4885973"/>
              <a:gd name="connsiteX34165" fmla="*/ 2416894 w 6085020"/>
              <a:gd name="connsiteY34165" fmla="*/ 1529463 h 4885973"/>
              <a:gd name="connsiteX34166" fmla="*/ 2417464 w 6085020"/>
              <a:gd name="connsiteY34166" fmla="*/ 1529463 h 4885973"/>
              <a:gd name="connsiteX34167" fmla="*/ 2417524 w 6085020"/>
              <a:gd name="connsiteY34167" fmla="*/ 1529293 h 4885973"/>
              <a:gd name="connsiteX34168" fmla="*/ 2433218 w 6085020"/>
              <a:gd name="connsiteY34168" fmla="*/ 1525062 h 4885973"/>
              <a:gd name="connsiteX34169" fmla="*/ 2463863 w 6085020"/>
              <a:gd name="connsiteY34169" fmla="*/ 1529463 h 4885973"/>
              <a:gd name="connsiteX34170" fmla="*/ 2440450 w 6085020"/>
              <a:gd name="connsiteY34170" fmla="*/ 1504285 h 4885973"/>
              <a:gd name="connsiteX34171" fmla="*/ 4673676 w 6085020"/>
              <a:gd name="connsiteY34171" fmla="*/ 1504237 h 4885973"/>
              <a:gd name="connsiteX34172" fmla="*/ 4678240 w 6085020"/>
              <a:gd name="connsiteY34172" fmla="*/ 1518272 h 4885973"/>
              <a:gd name="connsiteX34173" fmla="*/ 4676909 w 6085020"/>
              <a:gd name="connsiteY34173" fmla="*/ 1518272 h 4885973"/>
              <a:gd name="connsiteX34174" fmla="*/ 4673866 w 6085020"/>
              <a:gd name="connsiteY34174" fmla="*/ 1509168 h 4885973"/>
              <a:gd name="connsiteX34175" fmla="*/ 4663217 w 6085020"/>
              <a:gd name="connsiteY34175" fmla="*/ 1512582 h 4885973"/>
              <a:gd name="connsiteX34176" fmla="*/ 4672155 w 6085020"/>
              <a:gd name="connsiteY34176" fmla="*/ 1517134 h 4885973"/>
              <a:gd name="connsiteX34177" fmla="*/ 4679191 w 6085020"/>
              <a:gd name="connsiteY34177" fmla="*/ 1520738 h 4885973"/>
              <a:gd name="connsiteX34178" fmla="*/ 4680332 w 6085020"/>
              <a:gd name="connsiteY34178" fmla="*/ 1523962 h 4885973"/>
              <a:gd name="connsiteX34179" fmla="*/ 4677859 w 6085020"/>
              <a:gd name="connsiteY34179" fmla="*/ 1523962 h 4885973"/>
              <a:gd name="connsiteX34180" fmla="*/ 4680712 w 6085020"/>
              <a:gd name="connsiteY34180" fmla="*/ 1525480 h 4885973"/>
              <a:gd name="connsiteX34181" fmla="*/ 4681662 w 6085020"/>
              <a:gd name="connsiteY34181" fmla="*/ 1528514 h 4885973"/>
              <a:gd name="connsiteX34182" fmla="*/ 4681662 w 6085020"/>
              <a:gd name="connsiteY34182" fmla="*/ 1526618 h 4885973"/>
              <a:gd name="connsiteX34183" fmla="*/ 4682994 w 6085020"/>
              <a:gd name="connsiteY34183" fmla="*/ 1523962 h 4885973"/>
              <a:gd name="connsiteX34184" fmla="*/ 4684325 w 6085020"/>
              <a:gd name="connsiteY34184" fmla="*/ 1521117 h 4885973"/>
              <a:gd name="connsiteX34185" fmla="*/ 4684325 w 6085020"/>
              <a:gd name="connsiteY34185" fmla="*/ 1519979 h 4885973"/>
              <a:gd name="connsiteX34186" fmla="*/ 4690790 w 6085020"/>
              <a:gd name="connsiteY34186" fmla="*/ 1512772 h 4885973"/>
              <a:gd name="connsiteX34187" fmla="*/ 4682233 w 6085020"/>
              <a:gd name="connsiteY34187" fmla="*/ 1508599 h 4885973"/>
              <a:gd name="connsiteX34188" fmla="*/ 4558060 w 6085020"/>
              <a:gd name="connsiteY34188" fmla="*/ 1504237 h 4885973"/>
              <a:gd name="connsiteX34189" fmla="*/ 4558060 w 6085020"/>
              <a:gd name="connsiteY34189" fmla="*/ 1507272 h 4885973"/>
              <a:gd name="connsiteX34190" fmla="*/ 4556539 w 6085020"/>
              <a:gd name="connsiteY34190" fmla="*/ 1509737 h 4885973"/>
              <a:gd name="connsiteX34191" fmla="*/ 4561103 w 6085020"/>
              <a:gd name="connsiteY34191" fmla="*/ 1508220 h 4885973"/>
              <a:gd name="connsiteX34192" fmla="*/ 4565287 w 6085020"/>
              <a:gd name="connsiteY34192" fmla="*/ 1505944 h 4885973"/>
              <a:gd name="connsiteX34193" fmla="*/ 4561483 w 6085020"/>
              <a:gd name="connsiteY34193" fmla="*/ 1504237 h 4885973"/>
              <a:gd name="connsiteX34194" fmla="*/ 4522501 w 6085020"/>
              <a:gd name="connsiteY34194" fmla="*/ 1504048 h 4885973"/>
              <a:gd name="connsiteX34195" fmla="*/ 4521550 w 6085020"/>
              <a:gd name="connsiteY34195" fmla="*/ 1506134 h 4885973"/>
              <a:gd name="connsiteX34196" fmla="*/ 4522159 w 6085020"/>
              <a:gd name="connsiteY34196" fmla="*/ 1507909 h 4885973"/>
              <a:gd name="connsiteX34197" fmla="*/ 4523452 w 6085020"/>
              <a:gd name="connsiteY34197" fmla="*/ 1507841 h 4885973"/>
              <a:gd name="connsiteX34198" fmla="*/ 4523452 w 6085020"/>
              <a:gd name="connsiteY34198" fmla="*/ 1507082 h 4885973"/>
              <a:gd name="connsiteX34199" fmla="*/ 4524612 w 6085020"/>
              <a:gd name="connsiteY34199" fmla="*/ 1505278 h 4885973"/>
              <a:gd name="connsiteX34200" fmla="*/ 4524593 w 6085020"/>
              <a:gd name="connsiteY34200" fmla="*/ 1505186 h 4885973"/>
              <a:gd name="connsiteX34201" fmla="*/ 4522501 w 6085020"/>
              <a:gd name="connsiteY34201" fmla="*/ 1504048 h 4885973"/>
              <a:gd name="connsiteX34202" fmla="*/ 561533 w 6085020"/>
              <a:gd name="connsiteY34202" fmla="*/ 1504048 h 4885973"/>
              <a:gd name="connsiteX34203" fmla="*/ 561533 w 6085020"/>
              <a:gd name="connsiteY34203" fmla="*/ 1504048 h 4885973"/>
              <a:gd name="connsiteX34204" fmla="*/ 4799560 w 6085020"/>
              <a:gd name="connsiteY34204" fmla="*/ 1503858 h 4885973"/>
              <a:gd name="connsiteX34205" fmla="*/ 4800905 w 6085020"/>
              <a:gd name="connsiteY34205" fmla="*/ 1504395 h 4885973"/>
              <a:gd name="connsiteX34206" fmla="*/ 4799827 w 6085020"/>
              <a:gd name="connsiteY34206" fmla="*/ 1504656 h 4885973"/>
              <a:gd name="connsiteX34207" fmla="*/ 3029960 w 6085020"/>
              <a:gd name="connsiteY34207" fmla="*/ 1503858 h 4885973"/>
              <a:gd name="connsiteX34208" fmla="*/ 3029960 w 6085020"/>
              <a:gd name="connsiteY34208" fmla="*/ 1503858 h 4885973"/>
              <a:gd name="connsiteX34209" fmla="*/ 3864083 w 6085020"/>
              <a:gd name="connsiteY34209" fmla="*/ 1503763 h 4885973"/>
              <a:gd name="connsiteX34210" fmla="*/ 3866270 w 6085020"/>
              <a:gd name="connsiteY34210" fmla="*/ 1504048 h 4885973"/>
              <a:gd name="connsiteX34211" fmla="*/ 3866270 w 6085020"/>
              <a:gd name="connsiteY34211" fmla="*/ 1506134 h 4885973"/>
              <a:gd name="connsiteX34212" fmla="*/ 3866137 w 6085020"/>
              <a:gd name="connsiteY34212" fmla="*/ 1506268 h 4885973"/>
              <a:gd name="connsiteX34213" fmla="*/ 3863988 w 6085020"/>
              <a:gd name="connsiteY34213" fmla="*/ 1506134 h 4885973"/>
              <a:gd name="connsiteX34214" fmla="*/ 3863798 w 6085020"/>
              <a:gd name="connsiteY34214" fmla="*/ 1505944 h 4885973"/>
              <a:gd name="connsiteX34215" fmla="*/ 3864083 w 6085020"/>
              <a:gd name="connsiteY34215" fmla="*/ 1503763 h 4885973"/>
              <a:gd name="connsiteX34216" fmla="*/ 1826077 w 6085020"/>
              <a:gd name="connsiteY34216" fmla="*/ 1503668 h 4885973"/>
              <a:gd name="connsiteX34217" fmla="*/ 1826077 w 6085020"/>
              <a:gd name="connsiteY34217" fmla="*/ 1503668 h 4885973"/>
              <a:gd name="connsiteX34218" fmla="*/ 4804694 w 6085020"/>
              <a:gd name="connsiteY34218" fmla="*/ 1503478 h 4885973"/>
              <a:gd name="connsiteX34219" fmla="*/ 4806405 w 6085020"/>
              <a:gd name="connsiteY34219" fmla="*/ 1503478 h 4885973"/>
              <a:gd name="connsiteX34220" fmla="*/ 4803363 w 6085020"/>
              <a:gd name="connsiteY34220" fmla="*/ 1505375 h 4885973"/>
              <a:gd name="connsiteX34221" fmla="*/ 4800905 w 6085020"/>
              <a:gd name="connsiteY34221" fmla="*/ 1504395 h 4885973"/>
              <a:gd name="connsiteX34222" fmla="*/ 3212130 w 6085020"/>
              <a:gd name="connsiteY34222" fmla="*/ 1503478 h 4885973"/>
              <a:gd name="connsiteX34223" fmla="*/ 3212130 w 6085020"/>
              <a:gd name="connsiteY34223" fmla="*/ 1503478 h 4885973"/>
              <a:gd name="connsiteX34224" fmla="*/ 2929655 w 6085020"/>
              <a:gd name="connsiteY34224" fmla="*/ 1503322 h 4885973"/>
              <a:gd name="connsiteX34225" fmla="*/ 2927275 w 6085020"/>
              <a:gd name="connsiteY34225" fmla="*/ 1505375 h 4885973"/>
              <a:gd name="connsiteX34226" fmla="*/ 2929655 w 6085020"/>
              <a:gd name="connsiteY34226" fmla="*/ 1503322 h 4885973"/>
              <a:gd name="connsiteX34227" fmla="*/ 3357410 w 6085020"/>
              <a:gd name="connsiteY34227" fmla="*/ 1503289 h 4885973"/>
              <a:gd name="connsiteX34228" fmla="*/ 3342958 w 6085020"/>
              <a:gd name="connsiteY34228" fmla="*/ 1508599 h 4885973"/>
              <a:gd name="connsiteX34229" fmla="*/ 3341817 w 6085020"/>
              <a:gd name="connsiteY34229" fmla="*/ 1508599 h 4885973"/>
              <a:gd name="connsiteX34230" fmla="*/ 3357410 w 6085020"/>
              <a:gd name="connsiteY34230" fmla="*/ 1503289 h 4885973"/>
              <a:gd name="connsiteX34231" fmla="*/ 2155809 w 6085020"/>
              <a:gd name="connsiteY34231" fmla="*/ 1503289 h 4885973"/>
              <a:gd name="connsiteX34232" fmla="*/ 2171402 w 6085020"/>
              <a:gd name="connsiteY34232" fmla="*/ 1513720 h 4885973"/>
              <a:gd name="connsiteX34233" fmla="*/ 2166267 w 6085020"/>
              <a:gd name="connsiteY34233" fmla="*/ 1503289 h 4885973"/>
              <a:gd name="connsiteX34234" fmla="*/ 383166 w 6085020"/>
              <a:gd name="connsiteY34234" fmla="*/ 1503289 h 4885973"/>
              <a:gd name="connsiteX34235" fmla="*/ 383166 w 6085020"/>
              <a:gd name="connsiteY34235" fmla="*/ 1503289 h 4885973"/>
              <a:gd name="connsiteX34236" fmla="*/ 4637926 w 6085020"/>
              <a:gd name="connsiteY34236" fmla="*/ 1503099 h 4885973"/>
              <a:gd name="connsiteX34237" fmla="*/ 4636969 w 6085020"/>
              <a:gd name="connsiteY34237" fmla="*/ 1505186 h 4885973"/>
              <a:gd name="connsiteX34238" fmla="*/ 4636785 w 6085020"/>
              <a:gd name="connsiteY34238" fmla="*/ 1505186 h 4885973"/>
              <a:gd name="connsiteX34239" fmla="*/ 4637356 w 6085020"/>
              <a:gd name="connsiteY34239" fmla="*/ 1505944 h 4885973"/>
              <a:gd name="connsiteX34240" fmla="*/ 4636919 w 6085020"/>
              <a:gd name="connsiteY34240" fmla="*/ 1505295 h 4885973"/>
              <a:gd name="connsiteX34241" fmla="*/ 4636969 w 6085020"/>
              <a:gd name="connsiteY34241" fmla="*/ 1505186 h 4885973"/>
              <a:gd name="connsiteX34242" fmla="*/ 4638877 w 6085020"/>
              <a:gd name="connsiteY34242" fmla="*/ 1505186 h 4885973"/>
              <a:gd name="connsiteX34243" fmla="*/ 4640018 w 6085020"/>
              <a:gd name="connsiteY34243" fmla="*/ 1503099 h 4885973"/>
              <a:gd name="connsiteX34244" fmla="*/ 4637926 w 6085020"/>
              <a:gd name="connsiteY34244" fmla="*/ 1503099 h 4885973"/>
              <a:gd name="connsiteX34245" fmla="*/ 2309836 w 6085020"/>
              <a:gd name="connsiteY34245" fmla="*/ 1503099 h 4885973"/>
              <a:gd name="connsiteX34246" fmla="*/ 2306413 w 6085020"/>
              <a:gd name="connsiteY34246" fmla="*/ 1505186 h 4885973"/>
              <a:gd name="connsiteX34247" fmla="*/ 2308409 w 6085020"/>
              <a:gd name="connsiteY34247" fmla="*/ 1508986 h 4885973"/>
              <a:gd name="connsiteX34248" fmla="*/ 2312213 w 6085020"/>
              <a:gd name="connsiteY34248" fmla="*/ 1506993 h 4885973"/>
              <a:gd name="connsiteX34249" fmla="*/ 2310216 w 6085020"/>
              <a:gd name="connsiteY34249" fmla="*/ 1503192 h 4885973"/>
              <a:gd name="connsiteX34250" fmla="*/ 2309836 w 6085020"/>
              <a:gd name="connsiteY34250" fmla="*/ 1503099 h 4885973"/>
              <a:gd name="connsiteX34251" fmla="*/ 4767613 w 6085020"/>
              <a:gd name="connsiteY34251" fmla="*/ 1502909 h 4885973"/>
              <a:gd name="connsiteX34252" fmla="*/ 4765712 w 6085020"/>
              <a:gd name="connsiteY34252" fmla="*/ 1505944 h 4885973"/>
              <a:gd name="connsiteX34253" fmla="*/ 4766473 w 6085020"/>
              <a:gd name="connsiteY34253" fmla="*/ 1505375 h 4885973"/>
              <a:gd name="connsiteX34254" fmla="*/ 4765522 w 6085020"/>
              <a:gd name="connsiteY34254" fmla="*/ 1507121 h 4885973"/>
              <a:gd name="connsiteX34255" fmla="*/ 4765522 w 6085020"/>
              <a:gd name="connsiteY34255" fmla="*/ 1505375 h 4885973"/>
              <a:gd name="connsiteX34256" fmla="*/ 4763810 w 6085020"/>
              <a:gd name="connsiteY34256" fmla="*/ 1507272 h 4885973"/>
              <a:gd name="connsiteX34257" fmla="*/ 4762479 w 6085020"/>
              <a:gd name="connsiteY34257" fmla="*/ 1510306 h 4885973"/>
              <a:gd name="connsiteX34258" fmla="*/ 4764951 w 6085020"/>
              <a:gd name="connsiteY34258" fmla="*/ 1510306 h 4885973"/>
              <a:gd name="connsiteX34259" fmla="*/ 4767043 w 6085020"/>
              <a:gd name="connsiteY34259" fmla="*/ 1510306 h 4885973"/>
              <a:gd name="connsiteX34260" fmla="*/ 4767043 w 6085020"/>
              <a:gd name="connsiteY34260" fmla="*/ 1508031 h 4885973"/>
              <a:gd name="connsiteX34261" fmla="*/ 4767994 w 6085020"/>
              <a:gd name="connsiteY34261" fmla="*/ 1506892 h 4885973"/>
              <a:gd name="connsiteX34262" fmla="*/ 4769515 w 6085020"/>
              <a:gd name="connsiteY34262" fmla="*/ 1506892 h 4885973"/>
              <a:gd name="connsiteX34263" fmla="*/ 4770656 w 6085020"/>
              <a:gd name="connsiteY34263" fmla="*/ 1504806 h 4885973"/>
              <a:gd name="connsiteX34264" fmla="*/ 4767613 w 6085020"/>
              <a:gd name="connsiteY34264" fmla="*/ 1502909 h 4885973"/>
              <a:gd name="connsiteX34265" fmla="*/ 4602367 w 6085020"/>
              <a:gd name="connsiteY34265" fmla="*/ 1502530 h 4885973"/>
              <a:gd name="connsiteX34266" fmla="*/ 4602367 w 6085020"/>
              <a:gd name="connsiteY34266" fmla="*/ 1502530 h 4885973"/>
              <a:gd name="connsiteX34267" fmla="*/ 3870643 w 6085020"/>
              <a:gd name="connsiteY34267" fmla="*/ 1502530 h 4885973"/>
              <a:gd name="connsiteX34268" fmla="*/ 3872735 w 6085020"/>
              <a:gd name="connsiteY34268" fmla="*/ 1502530 h 4885973"/>
              <a:gd name="connsiteX34269" fmla="*/ 3872735 w 6085020"/>
              <a:gd name="connsiteY34269" fmla="*/ 1504617 h 4885973"/>
              <a:gd name="connsiteX34270" fmla="*/ 3872507 w 6085020"/>
              <a:gd name="connsiteY34270" fmla="*/ 1504838 h 4885973"/>
              <a:gd name="connsiteX34271" fmla="*/ 3870643 w 6085020"/>
              <a:gd name="connsiteY34271" fmla="*/ 1504617 h 4885973"/>
              <a:gd name="connsiteX34272" fmla="*/ 3872165 w 6085020"/>
              <a:gd name="connsiteY34272" fmla="*/ 1504617 h 4885973"/>
              <a:gd name="connsiteX34273" fmla="*/ 3871480 w 6085020"/>
              <a:gd name="connsiteY34273" fmla="*/ 1504508 h 4885973"/>
              <a:gd name="connsiteX34274" fmla="*/ 3870643 w 6085020"/>
              <a:gd name="connsiteY34274" fmla="*/ 1502530 h 4885973"/>
              <a:gd name="connsiteX34275" fmla="*/ 4117847 w 6085020"/>
              <a:gd name="connsiteY34275" fmla="*/ 1502341 h 4885973"/>
              <a:gd name="connsiteX34276" fmla="*/ 4117847 w 6085020"/>
              <a:gd name="connsiteY34276" fmla="*/ 1502341 h 4885973"/>
              <a:gd name="connsiteX34277" fmla="*/ 2564711 w 6085020"/>
              <a:gd name="connsiteY34277" fmla="*/ 1501778 h 4885973"/>
              <a:gd name="connsiteX34278" fmla="*/ 2558561 w 6085020"/>
              <a:gd name="connsiteY34278" fmla="*/ 1519221 h 4885973"/>
              <a:gd name="connsiteX34279" fmla="*/ 2564711 w 6085020"/>
              <a:gd name="connsiteY34279" fmla="*/ 1501778 h 4885973"/>
              <a:gd name="connsiteX34280" fmla="*/ 4433888 w 6085020"/>
              <a:gd name="connsiteY34280" fmla="*/ 1501582 h 4885973"/>
              <a:gd name="connsiteX34281" fmla="*/ 4435980 w 6085020"/>
              <a:gd name="connsiteY34281" fmla="*/ 1502720 h 4885973"/>
              <a:gd name="connsiteX34282" fmla="*/ 4436094 w 6085020"/>
              <a:gd name="connsiteY34282" fmla="*/ 1503071 h 4885973"/>
              <a:gd name="connsiteX34283" fmla="*/ 4435029 w 6085020"/>
              <a:gd name="connsiteY34283" fmla="*/ 1504617 h 4885973"/>
              <a:gd name="connsiteX34284" fmla="*/ 4432937 w 6085020"/>
              <a:gd name="connsiteY34284" fmla="*/ 1504617 h 4885973"/>
              <a:gd name="connsiteX34285" fmla="*/ 4432937 w 6085020"/>
              <a:gd name="connsiteY34285" fmla="*/ 1504806 h 4885973"/>
              <a:gd name="connsiteX34286" fmla="*/ 4432006 w 6085020"/>
              <a:gd name="connsiteY34286" fmla="*/ 1503092 h 4885973"/>
              <a:gd name="connsiteX34287" fmla="*/ 4433888 w 6085020"/>
              <a:gd name="connsiteY34287" fmla="*/ 1501582 h 4885973"/>
              <a:gd name="connsiteX34288" fmla="*/ 2407386 w 6085020"/>
              <a:gd name="connsiteY34288" fmla="*/ 1500444 h 4885973"/>
              <a:gd name="connsiteX34289" fmla="*/ 2404914 w 6085020"/>
              <a:gd name="connsiteY34289" fmla="*/ 1501772 h 4885973"/>
              <a:gd name="connsiteX34290" fmla="*/ 2401872 w 6085020"/>
              <a:gd name="connsiteY34290" fmla="*/ 1504617 h 4885973"/>
              <a:gd name="connsiteX34291" fmla="*/ 2403583 w 6085020"/>
              <a:gd name="connsiteY34291" fmla="*/ 1507272 h 4885973"/>
              <a:gd name="connsiteX34292" fmla="*/ 2405865 w 6085020"/>
              <a:gd name="connsiteY34292" fmla="*/ 1507272 h 4885973"/>
              <a:gd name="connsiteX34293" fmla="*/ 4014972 w 6085020"/>
              <a:gd name="connsiteY34293" fmla="*/ 1499495 h 4885973"/>
              <a:gd name="connsiteX34294" fmla="*/ 4006605 w 6085020"/>
              <a:gd name="connsiteY34294" fmla="*/ 1502151 h 4885973"/>
              <a:gd name="connsiteX34295" fmla="*/ 4009458 w 6085020"/>
              <a:gd name="connsiteY34295" fmla="*/ 1503478 h 4885973"/>
              <a:gd name="connsiteX34296" fmla="*/ 4012120 w 6085020"/>
              <a:gd name="connsiteY34296" fmla="*/ 1504806 h 4885973"/>
              <a:gd name="connsiteX34297" fmla="*/ 4013451 w 6085020"/>
              <a:gd name="connsiteY34297" fmla="*/ 1502151 h 4885973"/>
              <a:gd name="connsiteX34298" fmla="*/ 287327 w 6085020"/>
              <a:gd name="connsiteY34298" fmla="*/ 1499306 h 4885973"/>
              <a:gd name="connsiteX34299" fmla="*/ 303871 w 6085020"/>
              <a:gd name="connsiteY34299" fmla="*/ 1511255 h 4885973"/>
              <a:gd name="connsiteX34300" fmla="*/ 288088 w 6085020"/>
              <a:gd name="connsiteY34300" fmla="*/ 1499306 h 4885973"/>
              <a:gd name="connsiteX34301" fmla="*/ 4355353 w 6085020"/>
              <a:gd name="connsiteY34301" fmla="*/ 1498927 h 4885973"/>
              <a:gd name="connsiteX34302" fmla="*/ 4359727 w 6085020"/>
              <a:gd name="connsiteY34302" fmla="*/ 1506703 h 4885973"/>
              <a:gd name="connsiteX34303" fmla="*/ 4354593 w 6085020"/>
              <a:gd name="connsiteY34303" fmla="*/ 1505375 h 4885973"/>
              <a:gd name="connsiteX34304" fmla="*/ 4355353 w 6085020"/>
              <a:gd name="connsiteY34304" fmla="*/ 1498927 h 4885973"/>
              <a:gd name="connsiteX34305" fmla="*/ 4477814 w 6085020"/>
              <a:gd name="connsiteY34305" fmla="*/ 1498547 h 4885973"/>
              <a:gd name="connsiteX34306" fmla="*/ 4478232 w 6085020"/>
              <a:gd name="connsiteY34306" fmla="*/ 1498756 h 4885973"/>
              <a:gd name="connsiteX34307" fmla="*/ 4477814 w 6085020"/>
              <a:gd name="connsiteY34307" fmla="*/ 1499685 h 4885973"/>
              <a:gd name="connsiteX34308" fmla="*/ 3118573 w 6085020"/>
              <a:gd name="connsiteY34308" fmla="*/ 1498358 h 4885973"/>
              <a:gd name="connsiteX34309" fmla="*/ 3118573 w 6085020"/>
              <a:gd name="connsiteY34309" fmla="*/ 1498358 h 4885973"/>
              <a:gd name="connsiteX34310" fmla="*/ 2982040 w 6085020"/>
              <a:gd name="connsiteY34310" fmla="*/ 1498358 h 4885973"/>
              <a:gd name="connsiteX34311" fmla="*/ 2976906 w 6085020"/>
              <a:gd name="connsiteY34311" fmla="*/ 1503478 h 4885973"/>
              <a:gd name="connsiteX34312" fmla="*/ 2976906 w 6085020"/>
              <a:gd name="connsiteY34312" fmla="*/ 1513910 h 4885973"/>
              <a:gd name="connsiteX34313" fmla="*/ 2982040 w 6085020"/>
              <a:gd name="connsiteY34313" fmla="*/ 1498358 h 4885973"/>
              <a:gd name="connsiteX34314" fmla="*/ 1549588 w 6085020"/>
              <a:gd name="connsiteY34314" fmla="*/ 1498358 h 4885973"/>
              <a:gd name="connsiteX34315" fmla="*/ 1549588 w 6085020"/>
              <a:gd name="connsiteY34315" fmla="*/ 1498358 h 4885973"/>
              <a:gd name="connsiteX34316" fmla="*/ 3253584 w 6085020"/>
              <a:gd name="connsiteY34316" fmla="*/ 1498168 h 4885973"/>
              <a:gd name="connsiteX34317" fmla="*/ 3253584 w 6085020"/>
              <a:gd name="connsiteY34317" fmla="*/ 1498168 h 4885973"/>
              <a:gd name="connsiteX34318" fmla="*/ 3149378 w 6085020"/>
              <a:gd name="connsiteY34318" fmla="*/ 1497978 h 4885973"/>
              <a:gd name="connsiteX34319" fmla="*/ 3149378 w 6085020"/>
              <a:gd name="connsiteY34319" fmla="*/ 1497978 h 4885973"/>
              <a:gd name="connsiteX34320" fmla="*/ 3384793 w 6085020"/>
              <a:gd name="connsiteY34320" fmla="*/ 1497409 h 4885973"/>
              <a:gd name="connsiteX34321" fmla="*/ 3385316 w 6085020"/>
              <a:gd name="connsiteY34321" fmla="*/ 1504949 h 4885973"/>
              <a:gd name="connsiteX34322" fmla="*/ 3387640 w 6085020"/>
              <a:gd name="connsiteY34322" fmla="*/ 1507387 h 4885973"/>
              <a:gd name="connsiteX34323" fmla="*/ 3387074 w 6085020"/>
              <a:gd name="connsiteY34323" fmla="*/ 1509358 h 4885973"/>
              <a:gd name="connsiteX34324" fmla="*/ 3388976 w 6085020"/>
              <a:gd name="connsiteY34324" fmla="*/ 1508789 h 4885973"/>
              <a:gd name="connsiteX34325" fmla="*/ 3387640 w 6085020"/>
              <a:gd name="connsiteY34325" fmla="*/ 1507387 h 4885973"/>
              <a:gd name="connsiteX34326" fmla="*/ 3388667 w 6085020"/>
              <a:gd name="connsiteY34326" fmla="*/ 1503810 h 4885973"/>
              <a:gd name="connsiteX34327" fmla="*/ 3389546 w 6085020"/>
              <a:gd name="connsiteY34327" fmla="*/ 1497409 h 4885973"/>
              <a:gd name="connsiteX34328" fmla="*/ 336388 w 6085020"/>
              <a:gd name="connsiteY34328" fmla="*/ 1497220 h 4885973"/>
              <a:gd name="connsiteX34329" fmla="*/ 337719 w 6085020"/>
              <a:gd name="connsiteY34329" fmla="*/ 1500444 h 4885973"/>
              <a:gd name="connsiteX34330" fmla="*/ 338289 w 6085020"/>
              <a:gd name="connsiteY34330" fmla="*/ 1498358 h 4885973"/>
              <a:gd name="connsiteX34331" fmla="*/ 336388 w 6085020"/>
              <a:gd name="connsiteY34331" fmla="*/ 1497220 h 4885973"/>
              <a:gd name="connsiteX34332" fmla="*/ 4580518 w 6085020"/>
              <a:gd name="connsiteY34332" fmla="*/ 1495873 h 4885973"/>
              <a:gd name="connsiteX34333" fmla="*/ 4580499 w 6085020"/>
              <a:gd name="connsiteY34333" fmla="*/ 1495892 h 4885973"/>
              <a:gd name="connsiteX34334" fmla="*/ 4579339 w 6085020"/>
              <a:gd name="connsiteY34334" fmla="*/ 1497696 h 4885973"/>
              <a:gd name="connsiteX34335" fmla="*/ 4579358 w 6085020"/>
              <a:gd name="connsiteY34335" fmla="*/ 1497789 h 4885973"/>
              <a:gd name="connsiteX34336" fmla="*/ 4580784 w 6085020"/>
              <a:gd name="connsiteY34336" fmla="*/ 1499780 h 4885973"/>
              <a:gd name="connsiteX34337" fmla="*/ 4582781 w 6085020"/>
              <a:gd name="connsiteY34337" fmla="*/ 1498358 h 4885973"/>
              <a:gd name="connsiteX34338" fmla="*/ 4582781 w 6085020"/>
              <a:gd name="connsiteY34338" fmla="*/ 1496651 h 4885973"/>
              <a:gd name="connsiteX34339" fmla="*/ 4582401 w 6085020"/>
              <a:gd name="connsiteY34339" fmla="*/ 1495892 h 4885973"/>
              <a:gd name="connsiteX34340" fmla="*/ 4580518 w 6085020"/>
              <a:gd name="connsiteY34340" fmla="*/ 1495873 h 4885973"/>
              <a:gd name="connsiteX34341" fmla="*/ 288611 w 6085020"/>
              <a:gd name="connsiteY34341" fmla="*/ 1495655 h 4885973"/>
              <a:gd name="connsiteX34342" fmla="*/ 285235 w 6085020"/>
              <a:gd name="connsiteY34342" fmla="*/ 1496271 h 4885973"/>
              <a:gd name="connsiteX34343" fmla="*/ 291130 w 6085020"/>
              <a:gd name="connsiteY34343" fmla="*/ 1498168 h 4885973"/>
              <a:gd name="connsiteX34344" fmla="*/ 288611 w 6085020"/>
              <a:gd name="connsiteY34344" fmla="*/ 1495655 h 4885973"/>
              <a:gd name="connsiteX34345" fmla="*/ 3463707 w 6085020"/>
              <a:gd name="connsiteY34345" fmla="*/ 1495513 h 4885973"/>
              <a:gd name="connsiteX34346" fmla="*/ 3465229 w 6085020"/>
              <a:gd name="connsiteY34346" fmla="*/ 1511065 h 4885973"/>
              <a:gd name="connsiteX34347" fmla="*/ 3465229 w 6085020"/>
              <a:gd name="connsiteY34347" fmla="*/ 1506323 h 4885973"/>
              <a:gd name="connsiteX34348" fmla="*/ 3463517 w 6085020"/>
              <a:gd name="connsiteY34348" fmla="*/ 1496651 h 4885973"/>
              <a:gd name="connsiteX34349" fmla="*/ 3465039 w 6085020"/>
              <a:gd name="connsiteY34349" fmla="*/ 1496651 h 4885973"/>
              <a:gd name="connsiteX34350" fmla="*/ 3463707 w 6085020"/>
              <a:gd name="connsiteY34350" fmla="*/ 1495513 h 4885973"/>
              <a:gd name="connsiteX34351" fmla="*/ 4641920 w 6085020"/>
              <a:gd name="connsiteY34351" fmla="*/ 1494944 h 4885973"/>
              <a:gd name="connsiteX34352" fmla="*/ 4641653 w 6085020"/>
              <a:gd name="connsiteY34352" fmla="*/ 1497343 h 4885973"/>
              <a:gd name="connsiteX34353" fmla="*/ 4643061 w 6085020"/>
              <a:gd name="connsiteY34353" fmla="*/ 1497978 h 4885973"/>
              <a:gd name="connsiteX34354" fmla="*/ 4644011 w 6085020"/>
              <a:gd name="connsiteY34354" fmla="*/ 1495892 h 4885973"/>
              <a:gd name="connsiteX34355" fmla="*/ 4642490 w 6085020"/>
              <a:gd name="connsiteY34355" fmla="*/ 1495702 h 4885973"/>
              <a:gd name="connsiteX34356" fmla="*/ 4245157 w 6085020"/>
              <a:gd name="connsiteY34356" fmla="*/ 1494731 h 4885973"/>
              <a:gd name="connsiteX34357" fmla="*/ 4245062 w 6085020"/>
              <a:gd name="connsiteY34357" fmla="*/ 1494754 h 4885973"/>
              <a:gd name="connsiteX34358" fmla="*/ 4243921 w 6085020"/>
              <a:gd name="connsiteY34358" fmla="*/ 1496840 h 4885973"/>
              <a:gd name="connsiteX34359" fmla="*/ 4246013 w 6085020"/>
              <a:gd name="connsiteY34359" fmla="*/ 1496840 h 4885973"/>
              <a:gd name="connsiteX34360" fmla="*/ 4247477 w 6085020"/>
              <a:gd name="connsiteY34360" fmla="*/ 1495651 h 4885973"/>
              <a:gd name="connsiteX34361" fmla="*/ 4247344 w 6085020"/>
              <a:gd name="connsiteY34361" fmla="*/ 1494944 h 4885973"/>
              <a:gd name="connsiteX34362" fmla="*/ 4246964 w 6085020"/>
              <a:gd name="connsiteY34362" fmla="*/ 1495892 h 4885973"/>
              <a:gd name="connsiteX34363" fmla="*/ 4245157 w 6085020"/>
              <a:gd name="connsiteY34363" fmla="*/ 1494731 h 4885973"/>
              <a:gd name="connsiteX34364" fmla="*/ 535101 w 6085020"/>
              <a:gd name="connsiteY34364" fmla="*/ 1494564 h 4885973"/>
              <a:gd name="connsiteX34365" fmla="*/ 531869 w 6085020"/>
              <a:gd name="connsiteY34365" fmla="*/ 1497409 h 4885973"/>
              <a:gd name="connsiteX34366" fmla="*/ 535101 w 6085020"/>
              <a:gd name="connsiteY34366" fmla="*/ 1494944 h 4885973"/>
              <a:gd name="connsiteX34367" fmla="*/ 1580204 w 6085020"/>
              <a:gd name="connsiteY34367" fmla="*/ 1494375 h 4885973"/>
              <a:gd name="connsiteX34368" fmla="*/ 1582486 w 6085020"/>
              <a:gd name="connsiteY34368" fmla="*/ 1503858 h 4885973"/>
              <a:gd name="connsiteX34369" fmla="*/ 1582676 w 6085020"/>
              <a:gd name="connsiteY34369" fmla="*/ 1504048 h 4885973"/>
              <a:gd name="connsiteX34370" fmla="*/ 1580204 w 6085020"/>
              <a:gd name="connsiteY34370" fmla="*/ 1494375 h 4885973"/>
              <a:gd name="connsiteX34371" fmla="*/ 844867 w 6085020"/>
              <a:gd name="connsiteY34371" fmla="*/ 1494375 h 4885973"/>
              <a:gd name="connsiteX34372" fmla="*/ 852093 w 6085020"/>
              <a:gd name="connsiteY34372" fmla="*/ 1501582 h 4885973"/>
              <a:gd name="connsiteX34373" fmla="*/ 852093 w 6085020"/>
              <a:gd name="connsiteY34373" fmla="*/ 1494564 h 4885973"/>
              <a:gd name="connsiteX34374" fmla="*/ 4480286 w 6085020"/>
              <a:gd name="connsiteY34374" fmla="*/ 1494185 h 4885973"/>
              <a:gd name="connsiteX34375" fmla="*/ 4486181 w 6085020"/>
              <a:gd name="connsiteY34375" fmla="*/ 1496461 h 4885973"/>
              <a:gd name="connsiteX34376" fmla="*/ 4487702 w 6085020"/>
              <a:gd name="connsiteY34376" fmla="*/ 1496461 h 4885973"/>
              <a:gd name="connsiteX34377" fmla="*/ 4487702 w 6085020"/>
              <a:gd name="connsiteY34377" fmla="*/ 1498358 h 4885973"/>
              <a:gd name="connsiteX34378" fmla="*/ 4484280 w 6085020"/>
              <a:gd name="connsiteY34378" fmla="*/ 1501772 h 4885973"/>
              <a:gd name="connsiteX34379" fmla="*/ 4478232 w 6085020"/>
              <a:gd name="connsiteY34379" fmla="*/ 1498756 h 4885973"/>
              <a:gd name="connsiteX34380" fmla="*/ 4678810 w 6085020"/>
              <a:gd name="connsiteY34380" fmla="*/ 1493995 h 4885973"/>
              <a:gd name="connsiteX34381" fmla="*/ 4679761 w 6085020"/>
              <a:gd name="connsiteY34381" fmla="*/ 1496840 h 4885973"/>
              <a:gd name="connsiteX34382" fmla="*/ 4686416 w 6085020"/>
              <a:gd name="connsiteY34382" fmla="*/ 1499875 h 4885973"/>
              <a:gd name="connsiteX34383" fmla="*/ 4692882 w 6085020"/>
              <a:gd name="connsiteY34383" fmla="*/ 1499875 h 4885973"/>
              <a:gd name="connsiteX34384" fmla="*/ 4686226 w 6085020"/>
              <a:gd name="connsiteY34384" fmla="*/ 1496840 h 4885973"/>
              <a:gd name="connsiteX34385" fmla="*/ 4614347 w 6085020"/>
              <a:gd name="connsiteY34385" fmla="*/ 1493806 h 4885973"/>
              <a:gd name="connsiteX34386" fmla="*/ 4613673 w 6085020"/>
              <a:gd name="connsiteY34386" fmla="*/ 1496146 h 4885973"/>
              <a:gd name="connsiteX34387" fmla="*/ 4613206 w 6085020"/>
              <a:gd name="connsiteY34387" fmla="*/ 1495892 h 4885973"/>
              <a:gd name="connsiteX34388" fmla="*/ 4613777 w 6085020"/>
              <a:gd name="connsiteY34388" fmla="*/ 1496651 h 4885973"/>
              <a:gd name="connsiteX34389" fmla="*/ 4613605 w 6085020"/>
              <a:gd name="connsiteY34389" fmla="*/ 1496381 h 4885973"/>
              <a:gd name="connsiteX34390" fmla="*/ 4613673 w 6085020"/>
              <a:gd name="connsiteY34390" fmla="*/ 1496146 h 4885973"/>
              <a:gd name="connsiteX34391" fmla="*/ 4615298 w 6085020"/>
              <a:gd name="connsiteY34391" fmla="*/ 1497030 h 4885973"/>
              <a:gd name="connsiteX34392" fmla="*/ 4616058 w 6085020"/>
              <a:gd name="connsiteY34392" fmla="*/ 1494741 h 4885973"/>
              <a:gd name="connsiteX34393" fmla="*/ 4614347 w 6085020"/>
              <a:gd name="connsiteY34393" fmla="*/ 1493806 h 4885973"/>
              <a:gd name="connsiteX34394" fmla="*/ 4546375 w 6085020"/>
              <a:gd name="connsiteY34394" fmla="*/ 1493616 h 4885973"/>
              <a:gd name="connsiteX34395" fmla="*/ 4547792 w 6085020"/>
              <a:gd name="connsiteY34395" fmla="*/ 1493616 h 4885973"/>
              <a:gd name="connsiteX34396" fmla="*/ 4547577 w 6085020"/>
              <a:gd name="connsiteY34396" fmla="*/ 1494087 h 4885973"/>
              <a:gd name="connsiteX34397" fmla="*/ 4360963 w 6085020"/>
              <a:gd name="connsiteY34397" fmla="*/ 1493593 h 4885973"/>
              <a:gd name="connsiteX34398" fmla="*/ 4362769 w 6085020"/>
              <a:gd name="connsiteY34398" fmla="*/ 1494754 h 4885973"/>
              <a:gd name="connsiteX34399" fmla="*/ 4362884 w 6085020"/>
              <a:gd name="connsiteY34399" fmla="*/ 1495105 h 4885973"/>
              <a:gd name="connsiteX34400" fmla="*/ 4361819 w 6085020"/>
              <a:gd name="connsiteY34400" fmla="*/ 1496651 h 4885973"/>
              <a:gd name="connsiteX34401" fmla="*/ 4360107 w 6085020"/>
              <a:gd name="connsiteY34401" fmla="*/ 1496651 h 4885973"/>
              <a:gd name="connsiteX34402" fmla="*/ 4359727 w 6085020"/>
              <a:gd name="connsiteY34402" fmla="*/ 1495702 h 4885973"/>
              <a:gd name="connsiteX34403" fmla="*/ 4360868 w 6085020"/>
              <a:gd name="connsiteY34403" fmla="*/ 1493616 h 4885973"/>
              <a:gd name="connsiteX34404" fmla="*/ 4360963 w 6085020"/>
              <a:gd name="connsiteY34404" fmla="*/ 1493593 h 4885973"/>
              <a:gd name="connsiteX34405" fmla="*/ 3055251 w 6085020"/>
              <a:gd name="connsiteY34405" fmla="*/ 1493047 h 4885973"/>
              <a:gd name="connsiteX34406" fmla="*/ 3065709 w 6085020"/>
              <a:gd name="connsiteY34406" fmla="*/ 1513910 h 4885973"/>
              <a:gd name="connsiteX34407" fmla="*/ 3076168 w 6085020"/>
              <a:gd name="connsiteY34407" fmla="*/ 1498358 h 4885973"/>
              <a:gd name="connsiteX34408" fmla="*/ 3055251 w 6085020"/>
              <a:gd name="connsiteY34408" fmla="*/ 1493047 h 4885973"/>
              <a:gd name="connsiteX34409" fmla="*/ 681712 w 6085020"/>
              <a:gd name="connsiteY34409" fmla="*/ 1492668 h 4885973"/>
              <a:gd name="connsiteX34410" fmla="*/ 655090 w 6085020"/>
              <a:gd name="connsiteY34410" fmla="*/ 1493426 h 4885973"/>
              <a:gd name="connsiteX34411" fmla="*/ 612686 w 6085020"/>
              <a:gd name="connsiteY34411" fmla="*/ 1519410 h 4885973"/>
              <a:gd name="connsiteX34412" fmla="*/ 596522 w 6085020"/>
              <a:gd name="connsiteY34412" fmla="*/ 1545395 h 4885973"/>
              <a:gd name="connsiteX34413" fmla="*/ 622764 w 6085020"/>
              <a:gd name="connsiteY34413" fmla="*/ 1545395 h 4885973"/>
              <a:gd name="connsiteX34414" fmla="*/ 665549 w 6085020"/>
              <a:gd name="connsiteY34414" fmla="*/ 1518652 h 4885973"/>
              <a:gd name="connsiteX34415" fmla="*/ 4092176 w 6085020"/>
              <a:gd name="connsiteY34415" fmla="*/ 1492478 h 4885973"/>
              <a:gd name="connsiteX34416" fmla="*/ 4092176 w 6085020"/>
              <a:gd name="connsiteY34416" fmla="*/ 1502909 h 4885973"/>
              <a:gd name="connsiteX34417" fmla="*/ 4102635 w 6085020"/>
              <a:gd name="connsiteY34417" fmla="*/ 1502909 h 4885973"/>
              <a:gd name="connsiteX34418" fmla="*/ 4102635 w 6085020"/>
              <a:gd name="connsiteY34418" fmla="*/ 1492478 h 4885973"/>
              <a:gd name="connsiteX34419" fmla="*/ 390012 w 6085020"/>
              <a:gd name="connsiteY34419" fmla="*/ 1492288 h 4885973"/>
              <a:gd name="connsiteX34420" fmla="*/ 390012 w 6085020"/>
              <a:gd name="connsiteY34420" fmla="*/ 1547291 h 4885973"/>
              <a:gd name="connsiteX34421" fmla="*/ 416063 w 6085020"/>
              <a:gd name="connsiteY34421" fmla="*/ 1531359 h 4885973"/>
              <a:gd name="connsiteX34422" fmla="*/ 442305 w 6085020"/>
              <a:gd name="connsiteY34422" fmla="*/ 1503668 h 4885973"/>
              <a:gd name="connsiteX34423" fmla="*/ 416063 w 6085020"/>
              <a:gd name="connsiteY34423" fmla="*/ 1492288 h 4885973"/>
              <a:gd name="connsiteX34424" fmla="*/ 2935072 w 6085020"/>
              <a:gd name="connsiteY34424" fmla="*/ 1491719 h 4885973"/>
              <a:gd name="connsiteX34425" fmla="*/ 2935072 w 6085020"/>
              <a:gd name="connsiteY34425" fmla="*/ 1502151 h 4885973"/>
              <a:gd name="connsiteX34426" fmla="*/ 2945530 w 6085020"/>
              <a:gd name="connsiteY34426" fmla="*/ 1502151 h 4885973"/>
              <a:gd name="connsiteX34427" fmla="*/ 2945530 w 6085020"/>
              <a:gd name="connsiteY34427" fmla="*/ 1491719 h 4885973"/>
              <a:gd name="connsiteX34428" fmla="*/ 4465701 w 6085020"/>
              <a:gd name="connsiteY34428" fmla="*/ 1491531 h 4885973"/>
              <a:gd name="connsiteX34429" fmla="*/ 4467470 w 6085020"/>
              <a:gd name="connsiteY34429" fmla="*/ 1493172 h 4885973"/>
              <a:gd name="connsiteX34430" fmla="*/ 4465835 w 6085020"/>
              <a:gd name="connsiteY34430" fmla="*/ 1494944 h 4885973"/>
              <a:gd name="connsiteX34431" fmla="*/ 4465835 w 6085020"/>
              <a:gd name="connsiteY34431" fmla="*/ 1495702 h 4885973"/>
              <a:gd name="connsiteX34432" fmla="*/ 4464693 w 6085020"/>
              <a:gd name="connsiteY34432" fmla="*/ 1493995 h 4885973"/>
              <a:gd name="connsiteX34433" fmla="*/ 4464693 w 6085020"/>
              <a:gd name="connsiteY34433" fmla="*/ 1491909 h 4885973"/>
              <a:gd name="connsiteX34434" fmla="*/ 4465701 w 6085020"/>
              <a:gd name="connsiteY34434" fmla="*/ 1491531 h 4885973"/>
              <a:gd name="connsiteX34435" fmla="*/ 1068682 w 6085020"/>
              <a:gd name="connsiteY34435" fmla="*/ 1491530 h 4885973"/>
              <a:gd name="connsiteX34436" fmla="*/ 1066210 w 6085020"/>
              <a:gd name="connsiteY34436" fmla="*/ 1504048 h 4885973"/>
              <a:gd name="connsiteX34437" fmla="*/ 1066210 w 6085020"/>
              <a:gd name="connsiteY34437" fmla="*/ 1503478 h 4885973"/>
              <a:gd name="connsiteX34438" fmla="*/ 1068682 w 6085020"/>
              <a:gd name="connsiteY34438" fmla="*/ 1491530 h 4885973"/>
              <a:gd name="connsiteX34439" fmla="*/ 3775375 w 6085020"/>
              <a:gd name="connsiteY34439" fmla="*/ 1490961 h 4885973"/>
              <a:gd name="connsiteX34440" fmla="*/ 3771762 w 6085020"/>
              <a:gd name="connsiteY34440" fmla="*/ 1493806 h 4885973"/>
              <a:gd name="connsiteX34441" fmla="*/ 3770241 w 6085020"/>
              <a:gd name="connsiteY34441" fmla="*/ 1491909 h 4885973"/>
              <a:gd name="connsiteX34442" fmla="*/ 3776135 w 6085020"/>
              <a:gd name="connsiteY34442" fmla="*/ 1490961 h 4885973"/>
              <a:gd name="connsiteX34443" fmla="*/ 4352501 w 6085020"/>
              <a:gd name="connsiteY34443" fmla="*/ 1490581 h 4885973"/>
              <a:gd name="connsiteX34444" fmla="*/ 4354593 w 6085020"/>
              <a:gd name="connsiteY34444" fmla="*/ 1490581 h 4885973"/>
              <a:gd name="connsiteX34445" fmla="*/ 4354593 w 6085020"/>
              <a:gd name="connsiteY34445" fmla="*/ 1491530 h 4885973"/>
              <a:gd name="connsiteX34446" fmla="*/ 4354973 w 6085020"/>
              <a:gd name="connsiteY34446" fmla="*/ 1492535 h 4885973"/>
              <a:gd name="connsiteX34447" fmla="*/ 4353319 w 6085020"/>
              <a:gd name="connsiteY34447" fmla="*/ 1494306 h 4885973"/>
              <a:gd name="connsiteX34448" fmla="*/ 4351550 w 6085020"/>
              <a:gd name="connsiteY34448" fmla="*/ 1492668 h 4885973"/>
              <a:gd name="connsiteX34449" fmla="*/ 4351474 w 6085020"/>
              <a:gd name="connsiteY34449" fmla="*/ 1492467 h 4885973"/>
              <a:gd name="connsiteX34450" fmla="*/ 4352501 w 6085020"/>
              <a:gd name="connsiteY34450" fmla="*/ 1490581 h 4885973"/>
              <a:gd name="connsiteX34451" fmla="*/ 263938 w 6085020"/>
              <a:gd name="connsiteY34451" fmla="*/ 1490482 h 4885973"/>
              <a:gd name="connsiteX34452" fmla="*/ 264133 w 6085020"/>
              <a:gd name="connsiteY34452" fmla="*/ 1490724 h 4885973"/>
              <a:gd name="connsiteX34453" fmla="*/ 263938 w 6085020"/>
              <a:gd name="connsiteY34453" fmla="*/ 1490771 h 4885973"/>
              <a:gd name="connsiteX34454" fmla="*/ 2394646 w 6085020"/>
              <a:gd name="connsiteY34454" fmla="*/ 1489064 h 4885973"/>
              <a:gd name="connsiteX34455" fmla="*/ 2391033 w 6085020"/>
              <a:gd name="connsiteY34455" fmla="*/ 1504427 h 4885973"/>
              <a:gd name="connsiteX34456" fmla="*/ 2395787 w 6085020"/>
              <a:gd name="connsiteY34456" fmla="*/ 1501582 h 4885973"/>
              <a:gd name="connsiteX34457" fmla="*/ 2400540 w 6085020"/>
              <a:gd name="connsiteY34457" fmla="*/ 1498737 h 4885973"/>
              <a:gd name="connsiteX34458" fmla="*/ 2397688 w 6085020"/>
              <a:gd name="connsiteY34458" fmla="*/ 1493806 h 4885973"/>
              <a:gd name="connsiteX34459" fmla="*/ 262797 w 6085020"/>
              <a:gd name="connsiteY34459" fmla="*/ 1489064 h 4885973"/>
              <a:gd name="connsiteX34460" fmla="*/ 263938 w 6085020"/>
              <a:gd name="connsiteY34460" fmla="*/ 1489064 h 4885973"/>
              <a:gd name="connsiteX34461" fmla="*/ 263938 w 6085020"/>
              <a:gd name="connsiteY34461" fmla="*/ 1490482 h 4885973"/>
              <a:gd name="connsiteX34462" fmla="*/ 4428754 w 6085020"/>
              <a:gd name="connsiteY34462" fmla="*/ 1488685 h 4885973"/>
              <a:gd name="connsiteX34463" fmla="*/ 4430655 w 6085020"/>
              <a:gd name="connsiteY34463" fmla="*/ 1488685 h 4885973"/>
              <a:gd name="connsiteX34464" fmla="*/ 4430751 w 6085020"/>
              <a:gd name="connsiteY34464" fmla="*/ 1488910 h 4885973"/>
              <a:gd name="connsiteX34465" fmla="*/ 4429895 w 6085020"/>
              <a:gd name="connsiteY34465" fmla="*/ 1490581 h 4885973"/>
              <a:gd name="connsiteX34466" fmla="*/ 4427803 w 6085020"/>
              <a:gd name="connsiteY34466" fmla="*/ 1490581 h 4885973"/>
              <a:gd name="connsiteX34467" fmla="*/ 4427689 w 6085020"/>
              <a:gd name="connsiteY34467" fmla="*/ 1490230 h 4885973"/>
              <a:gd name="connsiteX34468" fmla="*/ 4428754 w 6085020"/>
              <a:gd name="connsiteY34468" fmla="*/ 1488685 h 4885973"/>
              <a:gd name="connsiteX34469" fmla="*/ 3442220 w 6085020"/>
              <a:gd name="connsiteY34469" fmla="*/ 1488305 h 4885973"/>
              <a:gd name="connsiteX34470" fmla="*/ 3442220 w 6085020"/>
              <a:gd name="connsiteY34470" fmla="*/ 1488305 h 4885973"/>
              <a:gd name="connsiteX34471" fmla="*/ 1958996 w 6085020"/>
              <a:gd name="connsiteY34471" fmla="*/ 1488305 h 4885973"/>
              <a:gd name="connsiteX34472" fmla="*/ 1958996 w 6085020"/>
              <a:gd name="connsiteY34472" fmla="*/ 1497789 h 4885973"/>
              <a:gd name="connsiteX34473" fmla="*/ 1973068 w 6085020"/>
              <a:gd name="connsiteY34473" fmla="*/ 1492099 h 4885973"/>
              <a:gd name="connsiteX34474" fmla="*/ 1970976 w 6085020"/>
              <a:gd name="connsiteY34474" fmla="*/ 1490581 h 4885973"/>
              <a:gd name="connsiteX34475" fmla="*/ 1958996 w 6085020"/>
              <a:gd name="connsiteY34475" fmla="*/ 1488305 h 4885973"/>
              <a:gd name="connsiteX34476" fmla="*/ 1857643 w 6085020"/>
              <a:gd name="connsiteY34476" fmla="*/ 1488305 h 4885973"/>
              <a:gd name="connsiteX34477" fmla="*/ 1856502 w 6085020"/>
              <a:gd name="connsiteY34477" fmla="*/ 1505565 h 4885973"/>
              <a:gd name="connsiteX34478" fmla="*/ 1873238 w 6085020"/>
              <a:gd name="connsiteY34478" fmla="*/ 1513540 h 4885973"/>
              <a:gd name="connsiteX34479" fmla="*/ 1873235 w 6085020"/>
              <a:gd name="connsiteY34479" fmla="*/ 1514479 h 4885973"/>
              <a:gd name="connsiteX34480" fmla="*/ 1873616 w 6085020"/>
              <a:gd name="connsiteY34480" fmla="*/ 1513720 h 4885973"/>
              <a:gd name="connsiteX34481" fmla="*/ 1873238 w 6085020"/>
              <a:gd name="connsiteY34481" fmla="*/ 1513540 h 4885973"/>
              <a:gd name="connsiteX34482" fmla="*/ 1873277 w 6085020"/>
              <a:gd name="connsiteY34482" fmla="*/ 1499963 h 4885973"/>
              <a:gd name="connsiteX34483" fmla="*/ 1863015 w 6085020"/>
              <a:gd name="connsiteY34483" fmla="*/ 1489669 h 4885973"/>
              <a:gd name="connsiteX34484" fmla="*/ 1857643 w 6085020"/>
              <a:gd name="connsiteY34484" fmla="*/ 1488305 h 4885973"/>
              <a:gd name="connsiteX34485" fmla="*/ 4700868 w 6085020"/>
              <a:gd name="connsiteY34485" fmla="*/ 1488116 h 4885973"/>
              <a:gd name="connsiteX34486" fmla="*/ 4697826 w 6085020"/>
              <a:gd name="connsiteY34486" fmla="*/ 1489443 h 4885973"/>
              <a:gd name="connsiteX34487" fmla="*/ 4695924 w 6085020"/>
              <a:gd name="connsiteY34487" fmla="*/ 1493995 h 4885973"/>
              <a:gd name="connsiteX34488" fmla="*/ 4698016 w 6085020"/>
              <a:gd name="connsiteY34488" fmla="*/ 1492668 h 4885973"/>
              <a:gd name="connsiteX34489" fmla="*/ 4698967 w 6085020"/>
              <a:gd name="connsiteY34489" fmla="*/ 1492668 h 4885973"/>
              <a:gd name="connsiteX34490" fmla="*/ 4700868 w 6085020"/>
              <a:gd name="connsiteY34490" fmla="*/ 1488116 h 4885973"/>
              <a:gd name="connsiteX34491" fmla="*/ 4482188 w 6085020"/>
              <a:gd name="connsiteY34491" fmla="*/ 1487926 h 4885973"/>
              <a:gd name="connsiteX34492" fmla="*/ 4477624 w 6085020"/>
              <a:gd name="connsiteY34492" fmla="*/ 1494564 h 4885973"/>
              <a:gd name="connsiteX34493" fmla="*/ 4471919 w 6085020"/>
              <a:gd name="connsiteY34493" fmla="*/ 1498358 h 4885973"/>
              <a:gd name="connsiteX34494" fmla="*/ 4476483 w 6085020"/>
              <a:gd name="connsiteY34494" fmla="*/ 1491719 h 4885973"/>
              <a:gd name="connsiteX34495" fmla="*/ 4482188 w 6085020"/>
              <a:gd name="connsiteY34495" fmla="*/ 1487926 h 4885973"/>
              <a:gd name="connsiteX34496" fmla="*/ 3840979 w 6085020"/>
              <a:gd name="connsiteY34496" fmla="*/ 1487926 h 4885973"/>
              <a:gd name="connsiteX34497" fmla="*/ 3842310 w 6085020"/>
              <a:gd name="connsiteY34497" fmla="*/ 1491719 h 4885973"/>
              <a:gd name="connsiteX34498" fmla="*/ 3843641 w 6085020"/>
              <a:gd name="connsiteY34498" fmla="*/ 1495513 h 4885973"/>
              <a:gd name="connsiteX34499" fmla="*/ 3837556 w 6085020"/>
              <a:gd name="connsiteY34499" fmla="*/ 1500634 h 4885973"/>
              <a:gd name="connsiteX34500" fmla="*/ 3833563 w 6085020"/>
              <a:gd name="connsiteY34500" fmla="*/ 1498358 h 4885973"/>
              <a:gd name="connsiteX34501" fmla="*/ 3829759 w 6085020"/>
              <a:gd name="connsiteY34501" fmla="*/ 1496082 h 4885973"/>
              <a:gd name="connsiteX34502" fmla="*/ 3835274 w 6085020"/>
              <a:gd name="connsiteY34502" fmla="*/ 1491909 h 4885973"/>
              <a:gd name="connsiteX34503" fmla="*/ 4671965 w 6085020"/>
              <a:gd name="connsiteY34503" fmla="*/ 1487547 h 4885973"/>
              <a:gd name="connsiteX34504" fmla="*/ 4671965 w 6085020"/>
              <a:gd name="connsiteY34504" fmla="*/ 1487547 h 4885973"/>
              <a:gd name="connsiteX34505" fmla="*/ 1794701 w 6085020"/>
              <a:gd name="connsiteY34505" fmla="*/ 1487547 h 4885973"/>
              <a:gd name="connsiteX34506" fmla="*/ 1788545 w 6085020"/>
              <a:gd name="connsiteY34506" fmla="*/ 1496793 h 4885973"/>
              <a:gd name="connsiteX34507" fmla="*/ 1784847 w 6085020"/>
              <a:gd name="connsiteY34507" fmla="*/ 1508494 h 4885973"/>
              <a:gd name="connsiteX34508" fmla="*/ 1784242 w 6085020"/>
              <a:gd name="connsiteY34508" fmla="*/ 1508599 h 4885973"/>
              <a:gd name="connsiteX34509" fmla="*/ 1784813 w 6085020"/>
              <a:gd name="connsiteY34509" fmla="*/ 1508599 h 4885973"/>
              <a:gd name="connsiteX34510" fmla="*/ 1784847 w 6085020"/>
              <a:gd name="connsiteY34510" fmla="*/ 1508494 h 4885973"/>
              <a:gd name="connsiteX34511" fmla="*/ 1791848 w 6085020"/>
              <a:gd name="connsiteY34511" fmla="*/ 1507272 h 4885973"/>
              <a:gd name="connsiteX34512" fmla="*/ 1793560 w 6085020"/>
              <a:gd name="connsiteY34512" fmla="*/ 1508599 h 4885973"/>
              <a:gd name="connsiteX34513" fmla="*/ 1797119 w 6085020"/>
              <a:gd name="connsiteY34513" fmla="*/ 1506709 h 4885973"/>
              <a:gd name="connsiteX34514" fmla="*/ 1797173 w 6085020"/>
              <a:gd name="connsiteY34514" fmla="*/ 1506513 h 4885973"/>
              <a:gd name="connsiteX34515" fmla="*/ 1795842 w 6085020"/>
              <a:gd name="connsiteY34515" fmla="*/ 1503478 h 4885973"/>
              <a:gd name="connsiteX34516" fmla="*/ 1794701 w 6085020"/>
              <a:gd name="connsiteY34516" fmla="*/ 1487547 h 4885973"/>
              <a:gd name="connsiteX34517" fmla="*/ 1758000 w 6085020"/>
              <a:gd name="connsiteY34517" fmla="*/ 1487547 h 4885973"/>
              <a:gd name="connsiteX34518" fmla="*/ 1768459 w 6085020"/>
              <a:gd name="connsiteY34518" fmla="*/ 1503289 h 4885973"/>
              <a:gd name="connsiteX34519" fmla="*/ 1758000 w 6085020"/>
              <a:gd name="connsiteY34519" fmla="*/ 1487547 h 4885973"/>
              <a:gd name="connsiteX34520" fmla="*/ 4753637 w 6085020"/>
              <a:gd name="connsiteY34520" fmla="*/ 1487452 h 4885973"/>
              <a:gd name="connsiteX34521" fmla="*/ 4750499 w 6085020"/>
              <a:gd name="connsiteY34521" fmla="*/ 1493806 h 4885973"/>
              <a:gd name="connsiteX34522" fmla="*/ 4756318 w 6085020"/>
              <a:gd name="connsiteY34522" fmla="*/ 1497178 h 4885973"/>
              <a:gd name="connsiteX34523" fmla="*/ 4756774 w 6085020"/>
              <a:gd name="connsiteY34523" fmla="*/ 1497030 h 4885973"/>
              <a:gd name="connsiteX34524" fmla="*/ 4759817 w 6085020"/>
              <a:gd name="connsiteY34524" fmla="*/ 1491150 h 4885973"/>
              <a:gd name="connsiteX34525" fmla="*/ 4760007 w 6085020"/>
              <a:gd name="connsiteY34525" fmla="*/ 1490581 h 4885973"/>
              <a:gd name="connsiteX34526" fmla="*/ 4753637 w 6085020"/>
              <a:gd name="connsiteY34526" fmla="*/ 1487452 h 4885973"/>
              <a:gd name="connsiteX34527" fmla="*/ 2783517 w 6085020"/>
              <a:gd name="connsiteY34527" fmla="*/ 1487357 h 4885973"/>
              <a:gd name="connsiteX34528" fmla="*/ 2783517 w 6085020"/>
              <a:gd name="connsiteY34528" fmla="*/ 1487357 h 4885973"/>
              <a:gd name="connsiteX34529" fmla="*/ 1680226 w 6085020"/>
              <a:gd name="connsiteY34529" fmla="*/ 1486788 h 4885973"/>
              <a:gd name="connsiteX34530" fmla="*/ 1661211 w 6085020"/>
              <a:gd name="connsiteY34530" fmla="*/ 1502341 h 4885973"/>
              <a:gd name="connsiteX34531" fmla="*/ 1594656 w 6085020"/>
              <a:gd name="connsiteY34531" fmla="*/ 1506513 h 4885973"/>
              <a:gd name="connsiteX34532" fmla="*/ 1593895 w 6085020"/>
              <a:gd name="connsiteY34532" fmla="*/ 1507462 h 4885973"/>
              <a:gd name="connsiteX34533" fmla="*/ 1605495 w 6085020"/>
              <a:gd name="connsiteY34533" fmla="*/ 1548809 h 4885973"/>
              <a:gd name="connsiteX34534" fmla="*/ 1599790 w 6085020"/>
              <a:gd name="connsiteY34534" fmla="*/ 1554309 h 4885973"/>
              <a:gd name="connsiteX34535" fmla="*/ 1582295 w 6085020"/>
              <a:gd name="connsiteY34535" fmla="*/ 1571568 h 4885973"/>
              <a:gd name="connsiteX34536" fmla="*/ 1638011 w 6085020"/>
              <a:gd name="connsiteY34536" fmla="*/ 1571568 h 4885973"/>
              <a:gd name="connsiteX34537" fmla="*/ 1652083 w 6085020"/>
              <a:gd name="connsiteY34537" fmla="*/ 1571568 h 4885973"/>
              <a:gd name="connsiteX34538" fmla="*/ 1635349 w 6085020"/>
              <a:gd name="connsiteY34538" fmla="*/ 1553361 h 4885973"/>
              <a:gd name="connsiteX34539" fmla="*/ 1619186 w 6085020"/>
              <a:gd name="connsiteY34539" fmla="*/ 1537239 h 4885973"/>
              <a:gd name="connsiteX34540" fmla="*/ 1635920 w 6085020"/>
              <a:gd name="connsiteY34540" fmla="*/ 1535911 h 4885973"/>
              <a:gd name="connsiteX34541" fmla="*/ 1643716 w 6085020"/>
              <a:gd name="connsiteY34541" fmla="*/ 1535911 h 4885973"/>
              <a:gd name="connsiteX34542" fmla="*/ 1654175 w 6085020"/>
              <a:gd name="connsiteY34542" fmla="*/ 1541412 h 4885973"/>
              <a:gd name="connsiteX34543" fmla="*/ 1675472 w 6085020"/>
              <a:gd name="connsiteY34543" fmla="*/ 1534204 h 4885973"/>
              <a:gd name="connsiteX34544" fmla="*/ 1682698 w 6085020"/>
              <a:gd name="connsiteY34544" fmla="*/ 1498547 h 4885973"/>
              <a:gd name="connsiteX34545" fmla="*/ 1670909 w 6085020"/>
              <a:gd name="connsiteY34545" fmla="*/ 1500634 h 4885973"/>
              <a:gd name="connsiteX34546" fmla="*/ 1680226 w 6085020"/>
              <a:gd name="connsiteY34546" fmla="*/ 1486788 h 4885973"/>
              <a:gd name="connsiteX34547" fmla="*/ 4466785 w 6085020"/>
              <a:gd name="connsiteY34547" fmla="*/ 1486598 h 4885973"/>
              <a:gd name="connsiteX34548" fmla="*/ 4468687 w 6085020"/>
              <a:gd name="connsiteY34548" fmla="*/ 1486598 h 4885973"/>
              <a:gd name="connsiteX34549" fmla="*/ 4468763 w 6085020"/>
              <a:gd name="connsiteY34549" fmla="*/ 1486799 h 4885973"/>
              <a:gd name="connsiteX34550" fmla="*/ 4467736 w 6085020"/>
              <a:gd name="connsiteY34550" fmla="*/ 1488685 h 4885973"/>
              <a:gd name="connsiteX34551" fmla="*/ 4465644 w 6085020"/>
              <a:gd name="connsiteY34551" fmla="*/ 1488685 h 4885973"/>
              <a:gd name="connsiteX34552" fmla="*/ 4466785 w 6085020"/>
              <a:gd name="connsiteY34552" fmla="*/ 1486598 h 4885973"/>
              <a:gd name="connsiteX34553" fmla="*/ 2264344 w 6085020"/>
              <a:gd name="connsiteY34553" fmla="*/ 1486412 h 4885973"/>
              <a:gd name="connsiteX34554" fmla="*/ 2255261 w 6085020"/>
              <a:gd name="connsiteY34554" fmla="*/ 1487547 h 4885973"/>
              <a:gd name="connsiteX34555" fmla="*/ 2254310 w 6085020"/>
              <a:gd name="connsiteY34555" fmla="*/ 1487926 h 4885973"/>
              <a:gd name="connsiteX34556" fmla="*/ 2275227 w 6085020"/>
              <a:gd name="connsiteY34556" fmla="*/ 1498547 h 4885973"/>
              <a:gd name="connsiteX34557" fmla="*/ 2264344 w 6085020"/>
              <a:gd name="connsiteY34557" fmla="*/ 1486412 h 4885973"/>
              <a:gd name="connsiteX34558" fmla="*/ 4615108 w 6085020"/>
              <a:gd name="connsiteY34558" fmla="*/ 1486409 h 4885973"/>
              <a:gd name="connsiteX34559" fmla="*/ 4615108 w 6085020"/>
              <a:gd name="connsiteY34559" fmla="*/ 1486788 h 4885973"/>
              <a:gd name="connsiteX34560" fmla="*/ 4615897 w 6085020"/>
              <a:gd name="connsiteY34560" fmla="*/ 1486788 h 4885973"/>
              <a:gd name="connsiteX34561" fmla="*/ 4620242 w 6085020"/>
              <a:gd name="connsiteY34561" fmla="*/ 1488874 h 4885973"/>
              <a:gd name="connsiteX34562" fmla="*/ 4625376 w 6085020"/>
              <a:gd name="connsiteY34562" fmla="*/ 1491530 h 4885973"/>
              <a:gd name="connsiteX34563" fmla="*/ 4626517 w 6085020"/>
              <a:gd name="connsiteY34563" fmla="*/ 1489064 h 4885973"/>
              <a:gd name="connsiteX34564" fmla="*/ 4627658 w 6085020"/>
              <a:gd name="connsiteY34564" fmla="*/ 1486788 h 4885973"/>
              <a:gd name="connsiteX34565" fmla="*/ 4615897 w 6085020"/>
              <a:gd name="connsiteY34565" fmla="*/ 1486788 h 4885973"/>
              <a:gd name="connsiteX34566" fmla="*/ 1923817 w 6085020"/>
              <a:gd name="connsiteY34566" fmla="*/ 1486029 h 4885973"/>
              <a:gd name="connsiteX34567" fmla="*/ 1923817 w 6085020"/>
              <a:gd name="connsiteY34567" fmla="*/ 1486029 h 4885973"/>
              <a:gd name="connsiteX34568" fmla="*/ 4192104 w 6085020"/>
              <a:gd name="connsiteY34568" fmla="*/ 1485432 h 4885973"/>
              <a:gd name="connsiteX34569" fmla="*/ 4192008 w 6085020"/>
              <a:gd name="connsiteY34569" fmla="*/ 1485460 h 4885973"/>
              <a:gd name="connsiteX34570" fmla="*/ 4188776 w 6085020"/>
              <a:gd name="connsiteY34570" fmla="*/ 1491909 h 4885973"/>
              <a:gd name="connsiteX34571" fmla="*/ 4194918 w 6085020"/>
              <a:gd name="connsiteY34571" fmla="*/ 1495241 h 4885973"/>
              <a:gd name="connsiteX34572" fmla="*/ 4195241 w 6085020"/>
              <a:gd name="connsiteY34572" fmla="*/ 1495133 h 4885973"/>
              <a:gd name="connsiteX34573" fmla="*/ 4198253 w 6085020"/>
              <a:gd name="connsiteY34573" fmla="*/ 1488669 h 4885973"/>
              <a:gd name="connsiteX34574" fmla="*/ 4198284 w 6085020"/>
              <a:gd name="connsiteY34574" fmla="*/ 1488685 h 4885973"/>
              <a:gd name="connsiteX34575" fmla="*/ 4198266 w 6085020"/>
              <a:gd name="connsiteY34575" fmla="*/ 1488640 h 4885973"/>
              <a:gd name="connsiteX34576" fmla="*/ 4198303 w 6085020"/>
              <a:gd name="connsiteY34576" fmla="*/ 1488561 h 4885973"/>
              <a:gd name="connsiteX34577" fmla="*/ 4197903 w 6085020"/>
              <a:gd name="connsiteY34577" fmla="*/ 1487736 h 4885973"/>
              <a:gd name="connsiteX34578" fmla="*/ 4198266 w 6085020"/>
              <a:gd name="connsiteY34578" fmla="*/ 1488640 h 4885973"/>
              <a:gd name="connsiteX34579" fmla="*/ 4198253 w 6085020"/>
              <a:gd name="connsiteY34579" fmla="*/ 1488669 h 4885973"/>
              <a:gd name="connsiteX34580" fmla="*/ 3350374 w 6085020"/>
              <a:gd name="connsiteY34580" fmla="*/ 1484891 h 4885973"/>
              <a:gd name="connsiteX34581" fmla="*/ 3347142 w 6085020"/>
              <a:gd name="connsiteY34581" fmla="*/ 1491150 h 4885973"/>
              <a:gd name="connsiteX34582" fmla="*/ 3353417 w 6085020"/>
              <a:gd name="connsiteY34582" fmla="*/ 1494375 h 4885973"/>
              <a:gd name="connsiteX34583" fmla="*/ 3356649 w 6085020"/>
              <a:gd name="connsiteY34583" fmla="*/ 1488116 h 4885973"/>
              <a:gd name="connsiteX34584" fmla="*/ 3350374 w 6085020"/>
              <a:gd name="connsiteY34584" fmla="*/ 1484891 h 4885973"/>
              <a:gd name="connsiteX34585" fmla="*/ 3832802 w 6085020"/>
              <a:gd name="connsiteY34585" fmla="*/ 1483943 h 4885973"/>
              <a:gd name="connsiteX34586" fmla="*/ 3832802 w 6085020"/>
              <a:gd name="connsiteY34586" fmla="*/ 1487547 h 4885973"/>
              <a:gd name="connsiteX34587" fmla="*/ 3831091 w 6085020"/>
              <a:gd name="connsiteY34587" fmla="*/ 1492857 h 4885973"/>
              <a:gd name="connsiteX34588" fmla="*/ 3832042 w 6085020"/>
              <a:gd name="connsiteY34588" fmla="*/ 1492857 h 4885973"/>
              <a:gd name="connsiteX34589" fmla="*/ 3831357 w 6085020"/>
              <a:gd name="connsiteY34589" fmla="*/ 1493388 h 4885973"/>
              <a:gd name="connsiteX34590" fmla="*/ 3827478 w 6085020"/>
              <a:gd name="connsiteY34590" fmla="*/ 1492288 h 4885973"/>
              <a:gd name="connsiteX34591" fmla="*/ 3825386 w 6085020"/>
              <a:gd name="connsiteY34591" fmla="*/ 1490012 h 4885973"/>
              <a:gd name="connsiteX34592" fmla="*/ 4813441 w 6085020"/>
              <a:gd name="connsiteY34592" fmla="*/ 1483184 h 4885973"/>
              <a:gd name="connsiteX34593" fmla="*/ 4813441 w 6085020"/>
              <a:gd name="connsiteY34593" fmla="*/ 1485271 h 4885973"/>
              <a:gd name="connsiteX34594" fmla="*/ 4815533 w 6085020"/>
              <a:gd name="connsiteY34594" fmla="*/ 1486409 h 4885973"/>
              <a:gd name="connsiteX34595" fmla="*/ 4814963 w 6085020"/>
              <a:gd name="connsiteY34595" fmla="*/ 1484512 h 4885973"/>
              <a:gd name="connsiteX34596" fmla="*/ 4815533 w 6085020"/>
              <a:gd name="connsiteY34596" fmla="*/ 1484322 h 4885973"/>
              <a:gd name="connsiteX34597" fmla="*/ 4813441 w 6085020"/>
              <a:gd name="connsiteY34597" fmla="*/ 1483184 h 4885973"/>
              <a:gd name="connsiteX34598" fmla="*/ 313188 w 6085020"/>
              <a:gd name="connsiteY34598" fmla="*/ 1483184 h 4885973"/>
              <a:gd name="connsiteX34599" fmla="*/ 313188 w 6085020"/>
              <a:gd name="connsiteY34599" fmla="*/ 1485840 h 4885973"/>
              <a:gd name="connsiteX34600" fmla="*/ 316992 w 6085020"/>
              <a:gd name="connsiteY34600" fmla="*/ 1485271 h 4885973"/>
              <a:gd name="connsiteX34601" fmla="*/ 316611 w 6085020"/>
              <a:gd name="connsiteY34601" fmla="*/ 1485271 h 4885973"/>
              <a:gd name="connsiteX34602" fmla="*/ 313188 w 6085020"/>
              <a:gd name="connsiteY34602" fmla="*/ 1483184 h 4885973"/>
              <a:gd name="connsiteX34603" fmla="*/ 4783016 w 6085020"/>
              <a:gd name="connsiteY34603" fmla="*/ 1482995 h 4885973"/>
              <a:gd name="connsiteX34604" fmla="*/ 4788531 w 6085020"/>
              <a:gd name="connsiteY34604" fmla="*/ 1489254 h 4885973"/>
              <a:gd name="connsiteX34605" fmla="*/ 4795186 w 6085020"/>
              <a:gd name="connsiteY34605" fmla="*/ 1492478 h 4885973"/>
              <a:gd name="connsiteX34606" fmla="*/ 4795757 w 6085020"/>
              <a:gd name="connsiteY34606" fmla="*/ 1491909 h 4885973"/>
              <a:gd name="connsiteX34607" fmla="*/ 4790242 w 6085020"/>
              <a:gd name="connsiteY34607" fmla="*/ 1485650 h 4885973"/>
              <a:gd name="connsiteX34608" fmla="*/ 4783016 w 6085020"/>
              <a:gd name="connsiteY34608" fmla="*/ 1482995 h 4885973"/>
              <a:gd name="connsiteX34609" fmla="*/ 4409928 w 6085020"/>
              <a:gd name="connsiteY34609" fmla="*/ 1482236 h 4885973"/>
              <a:gd name="connsiteX34610" fmla="*/ 4408027 w 6085020"/>
              <a:gd name="connsiteY34610" fmla="*/ 1486598 h 4885973"/>
              <a:gd name="connsiteX34611" fmla="*/ 4406315 w 6085020"/>
              <a:gd name="connsiteY34611" fmla="*/ 1486598 h 4885973"/>
              <a:gd name="connsiteX34612" fmla="*/ 4404984 w 6085020"/>
              <a:gd name="connsiteY34612" fmla="*/ 1487926 h 4885973"/>
              <a:gd name="connsiteX34613" fmla="*/ 4406886 w 6085020"/>
              <a:gd name="connsiteY34613" fmla="*/ 1483564 h 4885973"/>
              <a:gd name="connsiteX34614" fmla="*/ 4409928 w 6085020"/>
              <a:gd name="connsiteY34614" fmla="*/ 1482236 h 4885973"/>
              <a:gd name="connsiteX34615" fmla="*/ 266199 w 6085020"/>
              <a:gd name="connsiteY34615" fmla="*/ 1481344 h 4885973"/>
              <a:gd name="connsiteX34616" fmla="*/ 267266 w 6085020"/>
              <a:gd name="connsiteY34616" fmla="*/ 1482924 h 4885973"/>
              <a:gd name="connsiteX34617" fmla="*/ 268882 w 6085020"/>
              <a:gd name="connsiteY34617" fmla="*/ 1485460 h 4885973"/>
              <a:gd name="connsiteX34618" fmla="*/ 271734 w 6085020"/>
              <a:gd name="connsiteY34618" fmla="*/ 1483184 h 4885973"/>
              <a:gd name="connsiteX34619" fmla="*/ 272685 w 6085020"/>
              <a:gd name="connsiteY34619" fmla="*/ 1486788 h 4885973"/>
              <a:gd name="connsiteX34620" fmla="*/ 263938 w 6085020"/>
              <a:gd name="connsiteY34620" fmla="*/ 1488685 h 4885973"/>
              <a:gd name="connsiteX34621" fmla="*/ 263938 w 6085020"/>
              <a:gd name="connsiteY34621" fmla="*/ 1487357 h 4885973"/>
              <a:gd name="connsiteX34622" fmla="*/ 2360037 w 6085020"/>
              <a:gd name="connsiteY34622" fmla="*/ 1481288 h 4885973"/>
              <a:gd name="connsiteX34623" fmla="*/ 2351290 w 6085020"/>
              <a:gd name="connsiteY34623" fmla="*/ 1508220 h 4885973"/>
              <a:gd name="connsiteX34624" fmla="*/ 2331133 w 6085020"/>
              <a:gd name="connsiteY34624" fmla="*/ 1519031 h 4885973"/>
              <a:gd name="connsiteX34625" fmla="*/ 2331133 w 6085020"/>
              <a:gd name="connsiteY34625" fmla="*/ 1518272 h 4885973"/>
              <a:gd name="connsiteX34626" fmla="*/ 2328471 w 6085020"/>
              <a:gd name="connsiteY34626" fmla="*/ 1518272 h 4885973"/>
              <a:gd name="connsiteX34627" fmla="*/ 2232252 w 6085020"/>
              <a:gd name="connsiteY34627" fmla="*/ 1573844 h 4885973"/>
              <a:gd name="connsiteX34628" fmla="*/ 2277509 w 6085020"/>
              <a:gd name="connsiteY34628" fmla="*/ 1551085 h 4885973"/>
              <a:gd name="connsiteX34629" fmla="*/ 2280932 w 6085020"/>
              <a:gd name="connsiteY34629" fmla="*/ 1557533 h 4885973"/>
              <a:gd name="connsiteX34630" fmla="*/ 2283214 w 6085020"/>
              <a:gd name="connsiteY34630" fmla="*/ 1561137 h 4885973"/>
              <a:gd name="connsiteX34631" fmla="*/ 2285686 w 6085020"/>
              <a:gd name="connsiteY34631" fmla="*/ 1561137 h 4885973"/>
              <a:gd name="connsiteX34632" fmla="*/ 2297475 w 6085020"/>
              <a:gd name="connsiteY34632" fmla="*/ 1558861 h 4885973"/>
              <a:gd name="connsiteX34633" fmla="*/ 2287017 w 6085020"/>
              <a:gd name="connsiteY34633" fmla="*/ 1546533 h 4885973"/>
              <a:gd name="connsiteX34634" fmla="*/ 2330373 w 6085020"/>
              <a:gd name="connsiteY34634" fmla="*/ 1524721 h 4885973"/>
              <a:gd name="connsiteX34635" fmla="*/ 2344634 w 6085020"/>
              <a:gd name="connsiteY34635" fmla="*/ 1538187 h 4885973"/>
              <a:gd name="connsiteX34636" fmla="*/ 2352241 w 6085020"/>
              <a:gd name="connsiteY34636" fmla="*/ 1522824 h 4885973"/>
              <a:gd name="connsiteX34637" fmla="*/ 2353382 w 6085020"/>
              <a:gd name="connsiteY34637" fmla="*/ 1523773 h 4885973"/>
              <a:gd name="connsiteX34638" fmla="*/ 2357090 w 6085020"/>
              <a:gd name="connsiteY34638" fmla="*/ 1521592 h 4885973"/>
              <a:gd name="connsiteX34639" fmla="*/ 2354903 w 6085020"/>
              <a:gd name="connsiteY34639" fmla="*/ 1517893 h 4885973"/>
              <a:gd name="connsiteX34640" fmla="*/ 2347106 w 6085020"/>
              <a:gd name="connsiteY34640" fmla="*/ 1517893 h 4885973"/>
              <a:gd name="connsiteX34641" fmla="*/ 2368214 w 6085020"/>
              <a:gd name="connsiteY34641" fmla="*/ 1510117 h 4885973"/>
              <a:gd name="connsiteX34642" fmla="*/ 2365932 w 6085020"/>
              <a:gd name="connsiteY34642" fmla="*/ 1500634 h 4885973"/>
              <a:gd name="connsiteX34643" fmla="*/ 2361748 w 6085020"/>
              <a:gd name="connsiteY34643" fmla="*/ 1502720 h 4885973"/>
              <a:gd name="connsiteX34644" fmla="*/ 2360037 w 6085020"/>
              <a:gd name="connsiteY34644" fmla="*/ 1481288 h 4885973"/>
              <a:gd name="connsiteX34645" fmla="*/ 266220 w 6085020"/>
              <a:gd name="connsiteY34645" fmla="*/ 1481288 h 4885973"/>
              <a:gd name="connsiteX34646" fmla="*/ 266199 w 6085020"/>
              <a:gd name="connsiteY34646" fmla="*/ 1481344 h 4885973"/>
              <a:gd name="connsiteX34647" fmla="*/ 266171 w 6085020"/>
              <a:gd name="connsiteY34647" fmla="*/ 1481302 h 4885973"/>
              <a:gd name="connsiteX34648" fmla="*/ 4458989 w 6085020"/>
              <a:gd name="connsiteY34648" fmla="*/ 1481098 h 4885973"/>
              <a:gd name="connsiteX34649" fmla="*/ 4461271 w 6085020"/>
              <a:gd name="connsiteY34649" fmla="*/ 1487547 h 4885973"/>
              <a:gd name="connsiteX34650" fmla="*/ 4457087 w 6085020"/>
              <a:gd name="connsiteY34650" fmla="*/ 1490961 h 4885973"/>
              <a:gd name="connsiteX34651" fmla="*/ 4452904 w 6085020"/>
              <a:gd name="connsiteY34651" fmla="*/ 1494185 h 4885973"/>
              <a:gd name="connsiteX34652" fmla="*/ 4450622 w 6085020"/>
              <a:gd name="connsiteY34652" fmla="*/ 1493047 h 4885973"/>
              <a:gd name="connsiteX34653" fmla="*/ 4448530 w 6085020"/>
              <a:gd name="connsiteY34653" fmla="*/ 1492099 h 4885973"/>
              <a:gd name="connsiteX34654" fmla="*/ 4453665 w 6085020"/>
              <a:gd name="connsiteY34654" fmla="*/ 1486598 h 4885973"/>
              <a:gd name="connsiteX34655" fmla="*/ 4523661 w 6085020"/>
              <a:gd name="connsiteY34655" fmla="*/ 1480510 h 4885973"/>
              <a:gd name="connsiteX34656" fmla="*/ 4523642 w 6085020"/>
              <a:gd name="connsiteY34656" fmla="*/ 1480529 h 4885973"/>
              <a:gd name="connsiteX34657" fmla="*/ 4523532 w 6085020"/>
              <a:gd name="connsiteY34657" fmla="*/ 1481521 h 4885973"/>
              <a:gd name="connsiteX34658" fmla="*/ 4523452 w 6085020"/>
              <a:gd name="connsiteY34658" fmla="*/ 1481477 h 4885973"/>
              <a:gd name="connsiteX34659" fmla="*/ 4523452 w 6085020"/>
              <a:gd name="connsiteY34659" fmla="*/ 1482236 h 4885973"/>
              <a:gd name="connsiteX34660" fmla="*/ 4523532 w 6085020"/>
              <a:gd name="connsiteY34660" fmla="*/ 1481521 h 4885973"/>
              <a:gd name="connsiteX34661" fmla="*/ 4525544 w 6085020"/>
              <a:gd name="connsiteY34661" fmla="*/ 1482615 h 4885973"/>
              <a:gd name="connsiteX34662" fmla="*/ 4525544 w 6085020"/>
              <a:gd name="connsiteY34662" fmla="*/ 1480529 h 4885973"/>
              <a:gd name="connsiteX34663" fmla="*/ 4523661 w 6085020"/>
              <a:gd name="connsiteY34663" fmla="*/ 1480510 h 4885973"/>
              <a:gd name="connsiteX34664" fmla="*/ 2501918 w 6085020"/>
              <a:gd name="connsiteY34664" fmla="*/ 1480339 h 4885973"/>
              <a:gd name="connsiteX34665" fmla="*/ 2501133 w 6085020"/>
              <a:gd name="connsiteY34665" fmla="*/ 1492857 h 4885973"/>
              <a:gd name="connsiteX34666" fmla="*/ 2501918 w 6085020"/>
              <a:gd name="connsiteY34666" fmla="*/ 1480339 h 4885973"/>
              <a:gd name="connsiteX34667" fmla="*/ 877322 w 6085020"/>
              <a:gd name="connsiteY34667" fmla="*/ 1479394 h 4885973"/>
              <a:gd name="connsiteX34668" fmla="*/ 873391 w 6085020"/>
              <a:gd name="connsiteY34668" fmla="*/ 1489823 h 4885973"/>
              <a:gd name="connsiteX34669" fmla="*/ 877322 w 6085020"/>
              <a:gd name="connsiteY34669" fmla="*/ 1479394 h 4885973"/>
              <a:gd name="connsiteX34670" fmla="*/ 4680902 w 6085020"/>
              <a:gd name="connsiteY34670" fmla="*/ 1479012 h 4885973"/>
              <a:gd name="connsiteX34671" fmla="*/ 4678430 w 6085020"/>
              <a:gd name="connsiteY34671" fmla="*/ 1482046 h 4885973"/>
              <a:gd name="connsiteX34672" fmla="*/ 4675387 w 6085020"/>
              <a:gd name="connsiteY34672" fmla="*/ 1486598 h 4885973"/>
              <a:gd name="connsiteX34673" fmla="*/ 4676338 w 6085020"/>
              <a:gd name="connsiteY34673" fmla="*/ 1486598 h 4885973"/>
              <a:gd name="connsiteX34674" fmla="*/ 4679951 w 6085020"/>
              <a:gd name="connsiteY34674" fmla="*/ 1486598 h 4885973"/>
              <a:gd name="connsiteX34675" fmla="*/ 4682994 w 6085020"/>
              <a:gd name="connsiteY34675" fmla="*/ 1485650 h 4885973"/>
              <a:gd name="connsiteX34676" fmla="*/ 523882 w 6085020"/>
              <a:gd name="connsiteY34676" fmla="*/ 1479012 h 4885973"/>
              <a:gd name="connsiteX34677" fmla="*/ 527495 w 6085020"/>
              <a:gd name="connsiteY34677" fmla="*/ 1497978 h 4885973"/>
              <a:gd name="connsiteX34678" fmla="*/ 527495 w 6085020"/>
              <a:gd name="connsiteY34678" fmla="*/ 1499821 h 4885973"/>
              <a:gd name="connsiteX34679" fmla="*/ 527495 w 6085020"/>
              <a:gd name="connsiteY34679" fmla="*/ 1500064 h 4885973"/>
              <a:gd name="connsiteX34680" fmla="*/ 527373 w 6085020"/>
              <a:gd name="connsiteY34680" fmla="*/ 1499908 h 4885973"/>
              <a:gd name="connsiteX34681" fmla="*/ 526164 w 6085020"/>
              <a:gd name="connsiteY34681" fmla="*/ 1498358 h 4885973"/>
              <a:gd name="connsiteX34682" fmla="*/ 524453 w 6085020"/>
              <a:gd name="connsiteY34682" fmla="*/ 1501203 h 4885973"/>
              <a:gd name="connsiteX34683" fmla="*/ 505580 w 6085020"/>
              <a:gd name="connsiteY34683" fmla="*/ 1500492 h 4885973"/>
              <a:gd name="connsiteX34684" fmla="*/ 492837 w 6085020"/>
              <a:gd name="connsiteY34684" fmla="*/ 1515827 h 4885973"/>
              <a:gd name="connsiteX34685" fmla="*/ 491936 w 6085020"/>
              <a:gd name="connsiteY34685" fmla="*/ 1515807 h 4885973"/>
              <a:gd name="connsiteX34686" fmla="*/ 492696 w 6085020"/>
              <a:gd name="connsiteY34686" fmla="*/ 1515996 h 4885973"/>
              <a:gd name="connsiteX34687" fmla="*/ 492837 w 6085020"/>
              <a:gd name="connsiteY34687" fmla="*/ 1515827 h 4885973"/>
              <a:gd name="connsiteX34688" fmla="*/ 517464 w 6085020"/>
              <a:gd name="connsiteY34688" fmla="*/ 1516376 h 4885973"/>
              <a:gd name="connsiteX34689" fmla="*/ 532439 w 6085020"/>
              <a:gd name="connsiteY34689" fmla="*/ 1501582 h 4885973"/>
              <a:gd name="connsiteX34690" fmla="*/ 527876 w 6085020"/>
              <a:gd name="connsiteY34690" fmla="*/ 1501582 h 4885973"/>
              <a:gd name="connsiteX34691" fmla="*/ 530538 w 6085020"/>
              <a:gd name="connsiteY34691" fmla="*/ 1497978 h 4885973"/>
              <a:gd name="connsiteX34692" fmla="*/ 529397 w 6085020"/>
              <a:gd name="connsiteY34692" fmla="*/ 1497978 h 4885973"/>
              <a:gd name="connsiteX34693" fmla="*/ 523882 w 6085020"/>
              <a:gd name="connsiteY34693" fmla="*/ 1479012 h 4885973"/>
              <a:gd name="connsiteX34694" fmla="*/ 4480382 w 6085020"/>
              <a:gd name="connsiteY34694" fmla="*/ 1478989 h 4885973"/>
              <a:gd name="connsiteX34695" fmla="*/ 4482188 w 6085020"/>
              <a:gd name="connsiteY34695" fmla="*/ 1480150 h 4885973"/>
              <a:gd name="connsiteX34696" fmla="*/ 4482207 w 6085020"/>
              <a:gd name="connsiteY34696" fmla="*/ 1480169 h 4885973"/>
              <a:gd name="connsiteX34697" fmla="*/ 4482188 w 6085020"/>
              <a:gd name="connsiteY34697" fmla="*/ 1482046 h 4885973"/>
              <a:gd name="connsiteX34698" fmla="*/ 4480096 w 6085020"/>
              <a:gd name="connsiteY34698" fmla="*/ 1482046 h 4885973"/>
              <a:gd name="connsiteX34699" fmla="*/ 4480096 w 6085020"/>
              <a:gd name="connsiteY34699" fmla="*/ 1482615 h 4885973"/>
              <a:gd name="connsiteX34700" fmla="*/ 4478936 w 6085020"/>
              <a:gd name="connsiteY34700" fmla="*/ 1481333 h 4885973"/>
              <a:gd name="connsiteX34701" fmla="*/ 4480286 w 6085020"/>
              <a:gd name="connsiteY34701" fmla="*/ 1479012 h 4885973"/>
              <a:gd name="connsiteX34702" fmla="*/ 4480382 w 6085020"/>
              <a:gd name="connsiteY34702" fmla="*/ 1478989 h 4885973"/>
              <a:gd name="connsiteX34703" fmla="*/ 3864939 w 6085020"/>
              <a:gd name="connsiteY34703" fmla="*/ 1477684 h 4885973"/>
              <a:gd name="connsiteX34704" fmla="*/ 3868552 w 6085020"/>
              <a:gd name="connsiteY34704" fmla="*/ 1478063 h 4885973"/>
              <a:gd name="connsiteX34705" fmla="*/ 3871974 w 6085020"/>
              <a:gd name="connsiteY34705" fmla="*/ 1479201 h 4885973"/>
              <a:gd name="connsiteX34706" fmla="*/ 3866840 w 6085020"/>
              <a:gd name="connsiteY34706" fmla="*/ 1483374 h 4885973"/>
              <a:gd name="connsiteX34707" fmla="*/ 3864939 w 6085020"/>
              <a:gd name="connsiteY34707" fmla="*/ 1480908 h 4885973"/>
              <a:gd name="connsiteX34708" fmla="*/ 3864939 w 6085020"/>
              <a:gd name="connsiteY34708" fmla="*/ 1477684 h 4885973"/>
              <a:gd name="connsiteX34709" fmla="*/ 4622524 w 6085020"/>
              <a:gd name="connsiteY34709" fmla="*/ 1477494 h 4885973"/>
              <a:gd name="connsiteX34710" fmla="*/ 4621567 w 6085020"/>
              <a:gd name="connsiteY34710" fmla="*/ 1479581 h 4885973"/>
              <a:gd name="connsiteX34711" fmla="*/ 4621383 w 6085020"/>
              <a:gd name="connsiteY34711" fmla="*/ 1479581 h 4885973"/>
              <a:gd name="connsiteX34712" fmla="*/ 4621953 w 6085020"/>
              <a:gd name="connsiteY34712" fmla="*/ 1480339 h 4885973"/>
              <a:gd name="connsiteX34713" fmla="*/ 4621516 w 6085020"/>
              <a:gd name="connsiteY34713" fmla="*/ 1479691 h 4885973"/>
              <a:gd name="connsiteX34714" fmla="*/ 4621567 w 6085020"/>
              <a:gd name="connsiteY34714" fmla="*/ 1479581 h 4885973"/>
              <a:gd name="connsiteX34715" fmla="*/ 4623474 w 6085020"/>
              <a:gd name="connsiteY34715" fmla="*/ 1479581 h 4885973"/>
              <a:gd name="connsiteX34716" fmla="*/ 4624615 w 6085020"/>
              <a:gd name="connsiteY34716" fmla="*/ 1477494 h 4885973"/>
              <a:gd name="connsiteX34717" fmla="*/ 4622524 w 6085020"/>
              <a:gd name="connsiteY34717" fmla="*/ 1477494 h 4885973"/>
              <a:gd name="connsiteX34718" fmla="*/ 675627 w 6085020"/>
              <a:gd name="connsiteY34718" fmla="*/ 1477494 h 4885973"/>
              <a:gd name="connsiteX34719" fmla="*/ 675627 w 6085020"/>
              <a:gd name="connsiteY34719" fmla="*/ 1477494 h 4885973"/>
              <a:gd name="connsiteX34720" fmla="*/ 3118573 w 6085020"/>
              <a:gd name="connsiteY34720" fmla="*/ 1477305 h 4885973"/>
              <a:gd name="connsiteX34721" fmla="*/ 3118573 w 6085020"/>
              <a:gd name="connsiteY34721" fmla="*/ 1477305 h 4885973"/>
              <a:gd name="connsiteX34722" fmla="*/ 2574344 w 6085020"/>
              <a:gd name="connsiteY34722" fmla="*/ 1477115 h 4885973"/>
              <a:gd name="connsiteX34723" fmla="*/ 2574344 w 6085020"/>
              <a:gd name="connsiteY34723" fmla="*/ 1491340 h 4885973"/>
              <a:gd name="connsiteX34724" fmla="*/ 2589937 w 6085020"/>
              <a:gd name="connsiteY34724" fmla="*/ 1491340 h 4885973"/>
              <a:gd name="connsiteX34725" fmla="*/ 2574344 w 6085020"/>
              <a:gd name="connsiteY34725" fmla="*/ 1477115 h 4885973"/>
              <a:gd name="connsiteX34726" fmla="*/ 4510141 w 6085020"/>
              <a:gd name="connsiteY34726" fmla="*/ 1476356 h 4885973"/>
              <a:gd name="connsiteX34727" fmla="*/ 4504056 w 6085020"/>
              <a:gd name="connsiteY34727" fmla="*/ 1483564 h 4885973"/>
              <a:gd name="connsiteX34728" fmla="*/ 4503486 w 6085020"/>
              <a:gd name="connsiteY34728" fmla="*/ 1482805 h 4885973"/>
              <a:gd name="connsiteX34729" fmla="*/ 4500633 w 6085020"/>
              <a:gd name="connsiteY34729" fmla="*/ 1478443 h 4885973"/>
              <a:gd name="connsiteX34730" fmla="*/ 3875207 w 6085020"/>
              <a:gd name="connsiteY34730" fmla="*/ 1475977 h 4885973"/>
              <a:gd name="connsiteX34731" fmla="*/ 3879390 w 6085020"/>
              <a:gd name="connsiteY34731" fmla="*/ 1475977 h 4885973"/>
              <a:gd name="connsiteX34732" fmla="*/ 3879467 w 6085020"/>
              <a:gd name="connsiteY34732" fmla="*/ 1476049 h 4885973"/>
              <a:gd name="connsiteX34733" fmla="*/ 3879390 w 6085020"/>
              <a:gd name="connsiteY34733" fmla="*/ 1480339 h 4885973"/>
              <a:gd name="connsiteX34734" fmla="*/ 3880912 w 6085020"/>
              <a:gd name="connsiteY34734" fmla="*/ 1480339 h 4885973"/>
              <a:gd name="connsiteX34735" fmla="*/ 3879942 w 6085020"/>
              <a:gd name="connsiteY34735" fmla="*/ 1481297 h 4885973"/>
              <a:gd name="connsiteX34736" fmla="*/ 3875207 w 6085020"/>
              <a:gd name="connsiteY34736" fmla="*/ 1480339 h 4885973"/>
              <a:gd name="connsiteX34737" fmla="*/ 3875207 w 6085020"/>
              <a:gd name="connsiteY34737" fmla="*/ 1475977 h 4885973"/>
              <a:gd name="connsiteX34738" fmla="*/ 1961778 w 6085020"/>
              <a:gd name="connsiteY34738" fmla="*/ 1475669 h 4885973"/>
              <a:gd name="connsiteX34739" fmla="*/ 1962990 w 6085020"/>
              <a:gd name="connsiteY34739" fmla="*/ 1488116 h 4885973"/>
              <a:gd name="connsiteX34740" fmla="*/ 1961778 w 6085020"/>
              <a:gd name="connsiteY34740" fmla="*/ 1475669 h 4885973"/>
              <a:gd name="connsiteX34741" fmla="*/ 2961123 w 6085020"/>
              <a:gd name="connsiteY34741" fmla="*/ 1475598 h 4885973"/>
              <a:gd name="connsiteX34742" fmla="*/ 2961123 w 6085020"/>
              <a:gd name="connsiteY34742" fmla="*/ 1475598 h 4885973"/>
              <a:gd name="connsiteX34743" fmla="*/ 4348317 w 6085020"/>
              <a:gd name="connsiteY34743" fmla="*/ 1475408 h 4885973"/>
              <a:gd name="connsiteX34744" fmla="*/ 4349458 w 6085020"/>
              <a:gd name="connsiteY34744" fmla="*/ 1478632 h 4885973"/>
              <a:gd name="connsiteX34745" fmla="*/ 4347177 w 6085020"/>
              <a:gd name="connsiteY34745" fmla="*/ 1477494 h 4885973"/>
              <a:gd name="connsiteX34746" fmla="*/ 3860945 w 6085020"/>
              <a:gd name="connsiteY34746" fmla="*/ 1472942 h 4885973"/>
              <a:gd name="connsiteX34747" fmla="*/ 3863037 w 6085020"/>
              <a:gd name="connsiteY34747" fmla="*/ 1472942 h 4885973"/>
              <a:gd name="connsiteX34748" fmla="*/ 3863170 w 6085020"/>
              <a:gd name="connsiteY34748" fmla="*/ 1473077 h 4885973"/>
              <a:gd name="connsiteX34749" fmla="*/ 3863037 w 6085020"/>
              <a:gd name="connsiteY34749" fmla="*/ 1475218 h 4885973"/>
              <a:gd name="connsiteX34750" fmla="*/ 3860945 w 6085020"/>
              <a:gd name="connsiteY34750" fmla="*/ 1475218 h 4885973"/>
              <a:gd name="connsiteX34751" fmla="*/ 3860185 w 6085020"/>
              <a:gd name="connsiteY34751" fmla="*/ 1475218 h 4885973"/>
              <a:gd name="connsiteX34752" fmla="*/ 3860013 w 6085020"/>
              <a:gd name="connsiteY34752" fmla="*/ 1474877 h 4885973"/>
              <a:gd name="connsiteX34753" fmla="*/ 3860945 w 6085020"/>
              <a:gd name="connsiteY34753" fmla="*/ 1472942 h 4885973"/>
              <a:gd name="connsiteX34754" fmla="*/ 4818195 w 6085020"/>
              <a:gd name="connsiteY34754" fmla="*/ 1472753 h 4885973"/>
              <a:gd name="connsiteX34755" fmla="*/ 4812490 w 6085020"/>
              <a:gd name="connsiteY34755" fmla="*/ 1474649 h 4885973"/>
              <a:gd name="connsiteX34756" fmla="*/ 4814392 w 6085020"/>
              <a:gd name="connsiteY34756" fmla="*/ 1474649 h 4885973"/>
              <a:gd name="connsiteX34757" fmla="*/ 4816294 w 6085020"/>
              <a:gd name="connsiteY34757" fmla="*/ 1474649 h 4885973"/>
              <a:gd name="connsiteX34758" fmla="*/ 1288123 w 6085020"/>
              <a:gd name="connsiteY34758" fmla="*/ 1472373 h 4885973"/>
              <a:gd name="connsiteX34759" fmla="*/ 1288123 w 6085020"/>
              <a:gd name="connsiteY34759" fmla="*/ 1472373 h 4885973"/>
              <a:gd name="connsiteX34760" fmla="*/ 3416867 w 6085020"/>
              <a:gd name="connsiteY34760" fmla="*/ 1472353 h 4885973"/>
              <a:gd name="connsiteX34761" fmla="*/ 3410844 w 6085020"/>
              <a:gd name="connsiteY34761" fmla="*/ 1477305 h 4885973"/>
              <a:gd name="connsiteX34762" fmla="*/ 3415978 w 6085020"/>
              <a:gd name="connsiteY34762" fmla="*/ 1493047 h 4885973"/>
              <a:gd name="connsiteX34763" fmla="*/ 3421303 w 6085020"/>
              <a:gd name="connsiteY34763" fmla="*/ 1487736 h 4885973"/>
              <a:gd name="connsiteX34764" fmla="*/ 3426627 w 6085020"/>
              <a:gd name="connsiteY34764" fmla="*/ 1498358 h 4885973"/>
              <a:gd name="connsiteX34765" fmla="*/ 3416867 w 6085020"/>
              <a:gd name="connsiteY34765" fmla="*/ 1472353 h 4885973"/>
              <a:gd name="connsiteX34766" fmla="*/ 2313259 w 6085020"/>
              <a:gd name="connsiteY34766" fmla="*/ 1472184 h 4885973"/>
              <a:gd name="connsiteX34767" fmla="*/ 2313259 w 6085020"/>
              <a:gd name="connsiteY34767" fmla="*/ 1472184 h 4885973"/>
              <a:gd name="connsiteX34768" fmla="*/ 4801651 w 6085020"/>
              <a:gd name="connsiteY34768" fmla="*/ 1471994 h 4885973"/>
              <a:gd name="connsiteX34769" fmla="*/ 4801651 w 6085020"/>
              <a:gd name="connsiteY34769" fmla="*/ 1473511 h 4885973"/>
              <a:gd name="connsiteX34770" fmla="*/ 4802983 w 6085020"/>
              <a:gd name="connsiteY34770" fmla="*/ 1473511 h 4885973"/>
              <a:gd name="connsiteX34771" fmla="*/ 4802412 w 6085020"/>
              <a:gd name="connsiteY34771" fmla="*/ 1472184 h 4885973"/>
              <a:gd name="connsiteX34772" fmla="*/ 4802983 w 6085020"/>
              <a:gd name="connsiteY34772" fmla="*/ 1471994 h 4885973"/>
              <a:gd name="connsiteX34773" fmla="*/ 4801651 w 6085020"/>
              <a:gd name="connsiteY34773" fmla="*/ 1471994 h 4885973"/>
              <a:gd name="connsiteX34774" fmla="*/ 466455 w 6085020"/>
              <a:gd name="connsiteY34774" fmla="*/ 1471425 h 4885973"/>
              <a:gd name="connsiteX34775" fmla="*/ 466455 w 6085020"/>
              <a:gd name="connsiteY34775" fmla="*/ 1471425 h 4885973"/>
              <a:gd name="connsiteX34776" fmla="*/ 302730 w 6085020"/>
              <a:gd name="connsiteY34776" fmla="*/ 1471235 h 4885973"/>
              <a:gd name="connsiteX34777" fmla="*/ 302730 w 6085020"/>
              <a:gd name="connsiteY34777" fmla="*/ 1475598 h 4885973"/>
              <a:gd name="connsiteX34778" fmla="*/ 304441 w 6085020"/>
              <a:gd name="connsiteY34778" fmla="*/ 1476736 h 4885973"/>
              <a:gd name="connsiteX34779" fmla="*/ 304251 w 6085020"/>
              <a:gd name="connsiteY34779" fmla="*/ 1475029 h 4885973"/>
              <a:gd name="connsiteX34780" fmla="*/ 304251 w 6085020"/>
              <a:gd name="connsiteY34780" fmla="*/ 1471235 h 4885973"/>
              <a:gd name="connsiteX34781" fmla="*/ 302730 w 6085020"/>
              <a:gd name="connsiteY34781" fmla="*/ 1471235 h 4885973"/>
              <a:gd name="connsiteX34782" fmla="*/ 4445488 w 6085020"/>
              <a:gd name="connsiteY34782" fmla="*/ 1470477 h 4885973"/>
              <a:gd name="connsiteX34783" fmla="*/ 4444347 w 6085020"/>
              <a:gd name="connsiteY34783" fmla="*/ 1472563 h 4885973"/>
              <a:gd name="connsiteX34784" fmla="*/ 4444157 w 6085020"/>
              <a:gd name="connsiteY34784" fmla="*/ 1472563 h 4885973"/>
              <a:gd name="connsiteX34785" fmla="*/ 4442635 w 6085020"/>
              <a:gd name="connsiteY34785" fmla="*/ 1471994 h 4885973"/>
              <a:gd name="connsiteX34786" fmla="*/ 4445488 w 6085020"/>
              <a:gd name="connsiteY34786" fmla="*/ 1470477 h 4885973"/>
              <a:gd name="connsiteX34787" fmla="*/ 2746816 w 6085020"/>
              <a:gd name="connsiteY34787" fmla="*/ 1470097 h 4885973"/>
              <a:gd name="connsiteX34788" fmla="*/ 2746816 w 6085020"/>
              <a:gd name="connsiteY34788" fmla="*/ 1470097 h 4885973"/>
              <a:gd name="connsiteX34789" fmla="*/ 4841204 w 6085020"/>
              <a:gd name="connsiteY34789" fmla="*/ 1469908 h 4885973"/>
              <a:gd name="connsiteX34790" fmla="*/ 4841204 w 6085020"/>
              <a:gd name="connsiteY34790" fmla="*/ 1471172 h 4885973"/>
              <a:gd name="connsiteX34791" fmla="*/ 4839303 w 6085020"/>
              <a:gd name="connsiteY34791" fmla="*/ 1471804 h 4885973"/>
              <a:gd name="connsiteX34792" fmla="*/ 4841204 w 6085020"/>
              <a:gd name="connsiteY34792" fmla="*/ 1471615 h 4885973"/>
              <a:gd name="connsiteX34793" fmla="*/ 4841204 w 6085020"/>
              <a:gd name="connsiteY34793" fmla="*/ 1471172 h 4885973"/>
              <a:gd name="connsiteX34794" fmla="*/ 4845007 w 6085020"/>
              <a:gd name="connsiteY34794" fmla="*/ 1469908 h 4885973"/>
              <a:gd name="connsiteX34795" fmla="*/ 4843106 w 6085020"/>
              <a:gd name="connsiteY34795" fmla="*/ 1469908 h 4885973"/>
              <a:gd name="connsiteX34796" fmla="*/ 2087923 w 6085020"/>
              <a:gd name="connsiteY34796" fmla="*/ 1468580 h 4885973"/>
              <a:gd name="connsiteX34797" fmla="*/ 2087923 w 6085020"/>
              <a:gd name="connsiteY34797" fmla="*/ 1475218 h 4885973"/>
              <a:gd name="connsiteX34798" fmla="*/ 2079936 w 6085020"/>
              <a:gd name="connsiteY34798" fmla="*/ 1480150 h 4885973"/>
              <a:gd name="connsiteX34799" fmla="*/ 2078225 w 6085020"/>
              <a:gd name="connsiteY34799" fmla="*/ 1478822 h 4885973"/>
              <a:gd name="connsiteX34800" fmla="*/ 2061681 w 6085020"/>
              <a:gd name="connsiteY34800" fmla="*/ 1477115 h 4885973"/>
              <a:gd name="connsiteX34801" fmla="*/ 2063963 w 6085020"/>
              <a:gd name="connsiteY34801" fmla="*/ 1505754 h 4885973"/>
              <a:gd name="connsiteX34802" fmla="*/ 2113974 w 6085020"/>
              <a:gd name="connsiteY34802" fmla="*/ 1481857 h 4885973"/>
              <a:gd name="connsiteX34803" fmla="*/ 2093627 w 6085020"/>
              <a:gd name="connsiteY34803" fmla="*/ 1473132 h 4885973"/>
              <a:gd name="connsiteX34804" fmla="*/ 2093437 w 6085020"/>
              <a:gd name="connsiteY34804" fmla="*/ 1474839 h 4885973"/>
              <a:gd name="connsiteX34805" fmla="*/ 2087923 w 6085020"/>
              <a:gd name="connsiteY34805" fmla="*/ 1468580 h 4885973"/>
              <a:gd name="connsiteX34806" fmla="*/ 3144815 w 6085020"/>
              <a:gd name="connsiteY34806" fmla="*/ 1468390 h 4885973"/>
              <a:gd name="connsiteX34807" fmla="*/ 3144815 w 6085020"/>
              <a:gd name="connsiteY34807" fmla="*/ 1468390 h 4885973"/>
              <a:gd name="connsiteX34808" fmla="*/ 4510521 w 6085020"/>
              <a:gd name="connsiteY34808" fmla="*/ 1468201 h 4885973"/>
              <a:gd name="connsiteX34809" fmla="*/ 4513564 w 6085020"/>
              <a:gd name="connsiteY34809" fmla="*/ 1468959 h 4885973"/>
              <a:gd name="connsiteX34810" fmla="*/ 4517177 w 6085020"/>
              <a:gd name="connsiteY34810" fmla="*/ 1470666 h 4885973"/>
              <a:gd name="connsiteX34811" fmla="*/ 4516036 w 6085020"/>
              <a:gd name="connsiteY34811" fmla="*/ 1473511 h 4885973"/>
              <a:gd name="connsiteX34812" fmla="*/ 4515085 w 6085020"/>
              <a:gd name="connsiteY34812" fmla="*/ 1471615 h 4885973"/>
              <a:gd name="connsiteX34813" fmla="*/ 4512423 w 6085020"/>
              <a:gd name="connsiteY34813" fmla="*/ 1473891 h 4885973"/>
              <a:gd name="connsiteX34814" fmla="*/ 1675282 w 6085020"/>
              <a:gd name="connsiteY34814" fmla="*/ 1468201 h 4885973"/>
              <a:gd name="connsiteX34815" fmla="*/ 1674521 w 6085020"/>
              <a:gd name="connsiteY34815" fmla="*/ 1469149 h 4885973"/>
              <a:gd name="connsiteX34816" fmla="*/ 1671122 w 6085020"/>
              <a:gd name="connsiteY34816" fmla="*/ 1471313 h 4885973"/>
              <a:gd name="connsiteX34817" fmla="*/ 1671099 w 6085020"/>
              <a:gd name="connsiteY34817" fmla="*/ 1471425 h 4885973"/>
              <a:gd name="connsiteX34818" fmla="*/ 1673286 w 6085020"/>
              <a:gd name="connsiteY34818" fmla="*/ 1474934 h 4885973"/>
              <a:gd name="connsiteX34819" fmla="*/ 1676803 w 6085020"/>
              <a:gd name="connsiteY34819" fmla="*/ 1472753 h 4885973"/>
              <a:gd name="connsiteX34820" fmla="*/ 1676385 w 6085020"/>
              <a:gd name="connsiteY34820" fmla="*/ 1468751 h 4885973"/>
              <a:gd name="connsiteX34821" fmla="*/ 1675282 w 6085020"/>
              <a:gd name="connsiteY34821" fmla="*/ 1468201 h 4885973"/>
              <a:gd name="connsiteX34822" fmla="*/ 4330761 w 6085020"/>
              <a:gd name="connsiteY34822" fmla="*/ 1467821 h 4885973"/>
              <a:gd name="connsiteX34823" fmla="*/ 4331394 w 6085020"/>
              <a:gd name="connsiteY34823" fmla="*/ 1467821 h 4885973"/>
              <a:gd name="connsiteX34824" fmla="*/ 4331394 w 6085020"/>
              <a:gd name="connsiteY34824" fmla="*/ 1468201 h 4885973"/>
              <a:gd name="connsiteX34825" fmla="*/ 4330853 w 6085020"/>
              <a:gd name="connsiteY34825" fmla="*/ 1468093 h 4885973"/>
              <a:gd name="connsiteX34826" fmla="*/ 1627172 w 6085020"/>
              <a:gd name="connsiteY34826" fmla="*/ 1467821 h 4885973"/>
              <a:gd name="connsiteX34827" fmla="*/ 1627172 w 6085020"/>
              <a:gd name="connsiteY34827" fmla="*/ 1467821 h 4885973"/>
              <a:gd name="connsiteX34828" fmla="*/ 1478280 w 6085020"/>
              <a:gd name="connsiteY34828" fmla="*/ 1467821 h 4885973"/>
              <a:gd name="connsiteX34829" fmla="*/ 1475617 w 6085020"/>
              <a:gd name="connsiteY34829" fmla="*/ 1484891 h 4885973"/>
              <a:gd name="connsiteX34830" fmla="*/ 1475998 w 6085020"/>
              <a:gd name="connsiteY34830" fmla="*/ 1484322 h 4885973"/>
              <a:gd name="connsiteX34831" fmla="*/ 1504521 w 6085020"/>
              <a:gd name="connsiteY34831" fmla="*/ 1493995 h 4885973"/>
              <a:gd name="connsiteX34832" fmla="*/ 1511747 w 6085020"/>
              <a:gd name="connsiteY34832" fmla="*/ 1467821 h 4885973"/>
              <a:gd name="connsiteX34833" fmla="*/ 1478280 w 6085020"/>
              <a:gd name="connsiteY34833" fmla="*/ 1467821 h 4885973"/>
              <a:gd name="connsiteX34834" fmla="*/ 4850332 w 6085020"/>
              <a:gd name="connsiteY34834" fmla="*/ 1467632 h 4885973"/>
              <a:gd name="connsiteX34835" fmla="*/ 4848525 w 6085020"/>
              <a:gd name="connsiteY34835" fmla="*/ 1468106 h 4885973"/>
              <a:gd name="connsiteX34836" fmla="*/ 4849001 w 6085020"/>
              <a:gd name="connsiteY34836" fmla="*/ 1469908 h 4885973"/>
              <a:gd name="connsiteX34837" fmla="*/ 4850332 w 6085020"/>
              <a:gd name="connsiteY34837" fmla="*/ 1469908 h 4885973"/>
              <a:gd name="connsiteX34838" fmla="*/ 4851473 w 6085020"/>
              <a:gd name="connsiteY34838" fmla="*/ 1468770 h 4885973"/>
              <a:gd name="connsiteX34839" fmla="*/ 4850332 w 6085020"/>
              <a:gd name="connsiteY34839" fmla="*/ 1467632 h 4885973"/>
              <a:gd name="connsiteX34840" fmla="*/ 3437086 w 6085020"/>
              <a:gd name="connsiteY34840" fmla="*/ 1467632 h 4885973"/>
              <a:gd name="connsiteX34841" fmla="*/ 3437086 w 6085020"/>
              <a:gd name="connsiteY34841" fmla="*/ 1467632 h 4885973"/>
              <a:gd name="connsiteX34842" fmla="*/ 1847184 w 6085020"/>
              <a:gd name="connsiteY34842" fmla="*/ 1467632 h 4885973"/>
              <a:gd name="connsiteX34843" fmla="*/ 1847184 w 6085020"/>
              <a:gd name="connsiteY34843" fmla="*/ 1467632 h 4885973"/>
              <a:gd name="connsiteX34844" fmla="*/ 639688 w 6085020"/>
              <a:gd name="connsiteY34844" fmla="*/ 1467632 h 4885973"/>
              <a:gd name="connsiteX34845" fmla="*/ 639688 w 6085020"/>
              <a:gd name="connsiteY34845" fmla="*/ 1467632 h 4885973"/>
              <a:gd name="connsiteX34846" fmla="*/ 3230397 w 6085020"/>
              <a:gd name="connsiteY34846" fmla="*/ 1467487 h 4885973"/>
              <a:gd name="connsiteX34847" fmla="*/ 3237991 w 6085020"/>
              <a:gd name="connsiteY34847" fmla="*/ 1477115 h 4885973"/>
              <a:gd name="connsiteX34848" fmla="*/ 3230397 w 6085020"/>
              <a:gd name="connsiteY34848" fmla="*/ 1467487 h 4885973"/>
              <a:gd name="connsiteX34849" fmla="*/ 4488083 w 6085020"/>
              <a:gd name="connsiteY34849" fmla="*/ 1467252 h 4885973"/>
              <a:gd name="connsiteX34850" fmla="*/ 4492266 w 6085020"/>
              <a:gd name="connsiteY34850" fmla="*/ 1468959 h 4885973"/>
              <a:gd name="connsiteX34851" fmla="*/ 4496640 w 6085020"/>
              <a:gd name="connsiteY34851" fmla="*/ 1470666 h 4885973"/>
              <a:gd name="connsiteX34852" fmla="*/ 4490745 w 6085020"/>
              <a:gd name="connsiteY34852" fmla="*/ 1473322 h 4885973"/>
              <a:gd name="connsiteX34853" fmla="*/ 4489414 w 6085020"/>
              <a:gd name="connsiteY34853" fmla="*/ 1473322 h 4885973"/>
              <a:gd name="connsiteX34854" fmla="*/ 4488083 w 6085020"/>
              <a:gd name="connsiteY34854" fmla="*/ 1472184 h 4885973"/>
              <a:gd name="connsiteX34855" fmla="*/ 4486371 w 6085020"/>
              <a:gd name="connsiteY34855" fmla="*/ 1474270 h 4885973"/>
              <a:gd name="connsiteX34856" fmla="*/ 4484660 w 6085020"/>
              <a:gd name="connsiteY34856" fmla="*/ 1474270 h 4885973"/>
              <a:gd name="connsiteX34857" fmla="*/ 4486181 w 6085020"/>
              <a:gd name="connsiteY34857" fmla="*/ 1471046 h 4885973"/>
              <a:gd name="connsiteX34858" fmla="*/ 4285186 w 6085020"/>
              <a:gd name="connsiteY34858" fmla="*/ 1466873 h 4885973"/>
              <a:gd name="connsiteX34859" fmla="*/ 4276058 w 6085020"/>
              <a:gd name="connsiteY34859" fmla="*/ 1469908 h 4885973"/>
              <a:gd name="connsiteX34860" fmla="*/ 4266930 w 6085020"/>
              <a:gd name="connsiteY34860" fmla="*/ 1472942 h 4885973"/>
              <a:gd name="connsiteX34861" fmla="*/ 4264839 w 6085020"/>
              <a:gd name="connsiteY34861" fmla="*/ 1477494 h 4885973"/>
              <a:gd name="connsiteX34862" fmla="*/ 4264839 w 6085020"/>
              <a:gd name="connsiteY34862" fmla="*/ 1486788 h 4885973"/>
              <a:gd name="connsiteX34863" fmla="*/ 4265980 w 6085020"/>
              <a:gd name="connsiteY34863" fmla="*/ 1490012 h 4885973"/>
              <a:gd name="connsiteX34864" fmla="*/ 4265980 w 6085020"/>
              <a:gd name="connsiteY34864" fmla="*/ 1491340 h 4885973"/>
              <a:gd name="connsiteX34865" fmla="*/ 4270733 w 6085020"/>
              <a:gd name="connsiteY34865" fmla="*/ 1490012 h 4885973"/>
              <a:gd name="connsiteX34866" fmla="*/ 4280432 w 6085020"/>
              <a:gd name="connsiteY34866" fmla="*/ 1487926 h 4885973"/>
              <a:gd name="connsiteX34867" fmla="*/ 4285186 w 6085020"/>
              <a:gd name="connsiteY34867" fmla="*/ 1487926 h 4885973"/>
              <a:gd name="connsiteX34868" fmla="*/ 4277389 w 6085020"/>
              <a:gd name="connsiteY34868" fmla="*/ 1495133 h 4885973"/>
              <a:gd name="connsiteX34869" fmla="*/ 4269593 w 6085020"/>
              <a:gd name="connsiteY34869" fmla="*/ 1502341 h 4885973"/>
              <a:gd name="connsiteX34870" fmla="*/ 4292602 w 6085020"/>
              <a:gd name="connsiteY34870" fmla="*/ 1492668 h 4885973"/>
              <a:gd name="connsiteX34871" fmla="*/ 4295834 w 6085020"/>
              <a:gd name="connsiteY34871" fmla="*/ 1485650 h 4885973"/>
              <a:gd name="connsiteX34872" fmla="*/ 4299447 w 6085020"/>
              <a:gd name="connsiteY34872" fmla="*/ 1475977 h 4885973"/>
              <a:gd name="connsiteX34873" fmla="*/ 4293362 w 6085020"/>
              <a:gd name="connsiteY34873" fmla="*/ 1482236 h 4885973"/>
              <a:gd name="connsiteX34874" fmla="*/ 4287277 w 6085020"/>
              <a:gd name="connsiteY34874" fmla="*/ 1488495 h 4885973"/>
              <a:gd name="connsiteX34875" fmla="*/ 4288989 w 6085020"/>
              <a:gd name="connsiteY34875" fmla="*/ 1480908 h 4885973"/>
              <a:gd name="connsiteX34876" fmla="*/ 4291270 w 6085020"/>
              <a:gd name="connsiteY34876" fmla="*/ 1480908 h 4885973"/>
              <a:gd name="connsiteX34877" fmla="*/ 4291270 w 6085020"/>
              <a:gd name="connsiteY34877" fmla="*/ 1471994 h 4885973"/>
              <a:gd name="connsiteX34878" fmla="*/ 4288228 w 6085020"/>
              <a:gd name="connsiteY34878" fmla="*/ 1469528 h 4885973"/>
              <a:gd name="connsiteX34879" fmla="*/ 2804054 w 6085020"/>
              <a:gd name="connsiteY34879" fmla="*/ 1466873 h 4885973"/>
              <a:gd name="connsiteX34880" fmla="*/ 2804054 w 6085020"/>
              <a:gd name="connsiteY34880" fmla="*/ 1466873 h 4885973"/>
              <a:gd name="connsiteX34881" fmla="*/ 1695629 w 6085020"/>
              <a:gd name="connsiteY34881" fmla="*/ 1466683 h 4885973"/>
              <a:gd name="connsiteX34882" fmla="*/ 1695629 w 6085020"/>
              <a:gd name="connsiteY34882" fmla="*/ 1466683 h 4885973"/>
              <a:gd name="connsiteX34883" fmla="*/ 4122411 w 6085020"/>
              <a:gd name="connsiteY34883" fmla="*/ 1466304 h 4885973"/>
              <a:gd name="connsiteX34884" fmla="*/ 4115756 w 6085020"/>
              <a:gd name="connsiteY34884" fmla="*/ 1471235 h 4885973"/>
              <a:gd name="connsiteX34885" fmla="*/ 4115756 w 6085020"/>
              <a:gd name="connsiteY34885" fmla="*/ 1474080 h 4885973"/>
              <a:gd name="connsiteX34886" fmla="*/ 4118228 w 6085020"/>
              <a:gd name="connsiteY34886" fmla="*/ 1474080 h 4885973"/>
              <a:gd name="connsiteX34887" fmla="*/ 4118246 w 6085020"/>
              <a:gd name="connsiteY34887" fmla="*/ 1476546 h 4885973"/>
              <a:gd name="connsiteX34888" fmla="*/ 4117847 w 6085020"/>
              <a:gd name="connsiteY34888" fmla="*/ 1476546 h 4885973"/>
              <a:gd name="connsiteX34889" fmla="*/ 4118250 w 6085020"/>
              <a:gd name="connsiteY34889" fmla="*/ 1476998 h 4885973"/>
              <a:gd name="connsiteX34890" fmla="*/ 4118322 w 6085020"/>
              <a:gd name="connsiteY34890" fmla="*/ 1486812 h 4885973"/>
              <a:gd name="connsiteX34891" fmla="*/ 4122982 w 6085020"/>
              <a:gd name="connsiteY34891" fmla="*/ 1500254 h 4885973"/>
              <a:gd name="connsiteX34892" fmla="*/ 4139715 w 6085020"/>
              <a:gd name="connsiteY34892" fmla="*/ 1500254 h 4885973"/>
              <a:gd name="connsiteX34893" fmla="*/ 4147447 w 6085020"/>
              <a:gd name="connsiteY34893" fmla="*/ 1483037 h 4885973"/>
              <a:gd name="connsiteX34894" fmla="*/ 4148463 w 6085020"/>
              <a:gd name="connsiteY34894" fmla="*/ 1483374 h 4885973"/>
              <a:gd name="connsiteX34895" fmla="*/ 4147892 w 6085020"/>
              <a:gd name="connsiteY34895" fmla="*/ 1482046 h 4885973"/>
              <a:gd name="connsiteX34896" fmla="*/ 4147447 w 6085020"/>
              <a:gd name="connsiteY34896" fmla="*/ 1483037 h 4885973"/>
              <a:gd name="connsiteX34897" fmla="*/ 4134201 w 6085020"/>
              <a:gd name="connsiteY34897" fmla="*/ 1478632 h 4885973"/>
              <a:gd name="connsiteX34898" fmla="*/ 4131919 w 6085020"/>
              <a:gd name="connsiteY34898" fmla="*/ 1485840 h 4885973"/>
              <a:gd name="connsiteX34899" fmla="*/ 4123314 w 6085020"/>
              <a:gd name="connsiteY34899" fmla="*/ 1482687 h 4885973"/>
              <a:gd name="connsiteX34900" fmla="*/ 4118250 w 6085020"/>
              <a:gd name="connsiteY34900" fmla="*/ 1476998 h 4885973"/>
              <a:gd name="connsiteX34901" fmla="*/ 4118246 w 6085020"/>
              <a:gd name="connsiteY34901" fmla="*/ 1476546 h 4885973"/>
              <a:gd name="connsiteX34902" fmla="*/ 4121840 w 6085020"/>
              <a:gd name="connsiteY34902" fmla="*/ 1476546 h 4885973"/>
              <a:gd name="connsiteX34903" fmla="*/ 4128876 w 6085020"/>
              <a:gd name="connsiteY34903" fmla="*/ 1478253 h 4885973"/>
              <a:gd name="connsiteX34904" fmla="*/ 4128876 w 6085020"/>
              <a:gd name="connsiteY34904" fmla="*/ 1472942 h 4885973"/>
              <a:gd name="connsiteX34905" fmla="*/ 4128876 w 6085020"/>
              <a:gd name="connsiteY34905" fmla="*/ 1466304 h 4885973"/>
              <a:gd name="connsiteX34906" fmla="*/ 4122411 w 6085020"/>
              <a:gd name="connsiteY34906" fmla="*/ 1466304 h 4885973"/>
              <a:gd name="connsiteX34907" fmla="*/ 1108805 w 6085020"/>
              <a:gd name="connsiteY34907" fmla="*/ 1466304 h 4885973"/>
              <a:gd name="connsiteX34908" fmla="*/ 1095684 w 6085020"/>
              <a:gd name="connsiteY34908" fmla="*/ 1479391 h 4885973"/>
              <a:gd name="connsiteX34909" fmla="*/ 1108805 w 6085020"/>
              <a:gd name="connsiteY34909" fmla="*/ 1492478 h 4885973"/>
              <a:gd name="connsiteX34910" fmla="*/ 1121926 w 6085020"/>
              <a:gd name="connsiteY34910" fmla="*/ 1479391 h 4885973"/>
              <a:gd name="connsiteX34911" fmla="*/ 1108805 w 6085020"/>
              <a:gd name="connsiteY34911" fmla="*/ 1466304 h 4885973"/>
              <a:gd name="connsiteX34912" fmla="*/ 3864996 w 6085020"/>
              <a:gd name="connsiteY34912" fmla="*/ 1465297 h 4885973"/>
              <a:gd name="connsiteX34913" fmla="*/ 3867144 w 6085020"/>
              <a:gd name="connsiteY34913" fmla="*/ 1465356 h 4885973"/>
              <a:gd name="connsiteX34914" fmla="*/ 3867088 w 6085020"/>
              <a:gd name="connsiteY34914" fmla="*/ 1467501 h 4885973"/>
              <a:gd name="connsiteX34915" fmla="*/ 3864939 w 6085020"/>
              <a:gd name="connsiteY34915" fmla="*/ 1467442 h 4885973"/>
              <a:gd name="connsiteX34916" fmla="*/ 3865129 w 6085020"/>
              <a:gd name="connsiteY34916" fmla="*/ 1467442 h 4885973"/>
              <a:gd name="connsiteX34917" fmla="*/ 3864881 w 6085020"/>
              <a:gd name="connsiteY34917" fmla="*/ 1467232 h 4885973"/>
              <a:gd name="connsiteX34918" fmla="*/ 3864939 w 6085020"/>
              <a:gd name="connsiteY34918" fmla="*/ 1465356 h 4885973"/>
              <a:gd name="connsiteX34919" fmla="*/ 3864996 w 6085020"/>
              <a:gd name="connsiteY34919" fmla="*/ 1465297 h 4885973"/>
              <a:gd name="connsiteX34920" fmla="*/ 2379813 w 6085020"/>
              <a:gd name="connsiteY34920" fmla="*/ 1464976 h 4885973"/>
              <a:gd name="connsiteX34921" fmla="*/ 2385138 w 6085020"/>
              <a:gd name="connsiteY34921" fmla="*/ 1485650 h 4885973"/>
              <a:gd name="connsiteX34922" fmla="*/ 2380764 w 6085020"/>
              <a:gd name="connsiteY34922" fmla="*/ 1466873 h 4885973"/>
              <a:gd name="connsiteX34923" fmla="*/ 4638613 w 6085020"/>
              <a:gd name="connsiteY34923" fmla="*/ 1463207 h 4885973"/>
              <a:gd name="connsiteX34924" fmla="*/ 4644202 w 6085020"/>
              <a:gd name="connsiteY34924" fmla="*/ 1466114 h 4885973"/>
              <a:gd name="connsiteX34925" fmla="*/ 4638613 w 6085020"/>
              <a:gd name="connsiteY34925" fmla="*/ 1463207 h 4885973"/>
              <a:gd name="connsiteX34926" fmla="*/ 4756965 w 6085020"/>
              <a:gd name="connsiteY34926" fmla="*/ 1462890 h 4885973"/>
              <a:gd name="connsiteX34927" fmla="*/ 4756965 w 6085020"/>
              <a:gd name="connsiteY34927" fmla="*/ 1466494 h 4885973"/>
              <a:gd name="connsiteX34928" fmla="*/ 4756014 w 6085020"/>
              <a:gd name="connsiteY34928" fmla="*/ 1470097 h 4885973"/>
              <a:gd name="connsiteX34929" fmla="*/ 4763050 w 6085020"/>
              <a:gd name="connsiteY34929" fmla="*/ 1467821 h 4885973"/>
              <a:gd name="connsiteX34930" fmla="*/ 4762099 w 6085020"/>
              <a:gd name="connsiteY34930" fmla="*/ 1471425 h 4885973"/>
              <a:gd name="connsiteX34931" fmla="*/ 4762099 w 6085020"/>
              <a:gd name="connsiteY34931" fmla="*/ 1475218 h 4885973"/>
              <a:gd name="connsiteX34932" fmla="*/ 4767233 w 6085020"/>
              <a:gd name="connsiteY34932" fmla="*/ 1472563 h 4885973"/>
              <a:gd name="connsiteX34933" fmla="*/ 4774421 w 6085020"/>
              <a:gd name="connsiteY34933" fmla="*/ 1471601 h 4885973"/>
              <a:gd name="connsiteX34934" fmla="*/ 4775220 w 6085020"/>
              <a:gd name="connsiteY34934" fmla="*/ 1466873 h 4885973"/>
              <a:gd name="connsiteX34935" fmla="*/ 4774459 w 6085020"/>
              <a:gd name="connsiteY34935" fmla="*/ 1462890 h 4885973"/>
              <a:gd name="connsiteX34936" fmla="*/ 4771607 w 6085020"/>
              <a:gd name="connsiteY34936" fmla="*/ 1462890 h 4885973"/>
              <a:gd name="connsiteX34937" fmla="*/ 4767043 w 6085020"/>
              <a:gd name="connsiteY34937" fmla="*/ 1462890 h 4885973"/>
              <a:gd name="connsiteX34938" fmla="*/ 4765712 w 6085020"/>
              <a:gd name="connsiteY34938" fmla="*/ 1462890 h 4885973"/>
              <a:gd name="connsiteX34939" fmla="*/ 4701154 w 6085020"/>
              <a:gd name="connsiteY34939" fmla="*/ 1462867 h 4885973"/>
              <a:gd name="connsiteX34940" fmla="*/ 4701059 w 6085020"/>
              <a:gd name="connsiteY34940" fmla="*/ 1462890 h 4885973"/>
              <a:gd name="connsiteX34941" fmla="*/ 4698967 w 6085020"/>
              <a:gd name="connsiteY34941" fmla="*/ 1464576 h 4885973"/>
              <a:gd name="connsiteX34942" fmla="*/ 4698967 w 6085020"/>
              <a:gd name="connsiteY34942" fmla="*/ 1464976 h 4885973"/>
              <a:gd name="connsiteX34943" fmla="*/ 4699918 w 6085020"/>
              <a:gd name="connsiteY34943" fmla="*/ 1464976 h 4885973"/>
              <a:gd name="connsiteX34944" fmla="*/ 4702009 w 6085020"/>
              <a:gd name="connsiteY34944" fmla="*/ 1465925 h 4885973"/>
              <a:gd name="connsiteX34945" fmla="*/ 4703074 w 6085020"/>
              <a:gd name="connsiteY34945" fmla="*/ 1464379 h 4885973"/>
              <a:gd name="connsiteX34946" fmla="*/ 4702960 w 6085020"/>
              <a:gd name="connsiteY34946" fmla="*/ 1464028 h 4885973"/>
              <a:gd name="connsiteX34947" fmla="*/ 4701154 w 6085020"/>
              <a:gd name="connsiteY34947" fmla="*/ 1462867 h 4885973"/>
              <a:gd name="connsiteX34948" fmla="*/ 597853 w 6085020"/>
              <a:gd name="connsiteY34948" fmla="*/ 1462321 h 4885973"/>
              <a:gd name="connsiteX34949" fmla="*/ 597853 w 6085020"/>
              <a:gd name="connsiteY34949" fmla="*/ 1462321 h 4885973"/>
              <a:gd name="connsiteX34950" fmla="*/ 3096684 w 6085020"/>
              <a:gd name="connsiteY34950" fmla="*/ 1462247 h 4885973"/>
              <a:gd name="connsiteX34951" fmla="*/ 3091951 w 6085020"/>
              <a:gd name="connsiteY34951" fmla="*/ 1466114 h 4885973"/>
              <a:gd name="connsiteX34952" fmla="*/ 3096684 w 6085020"/>
              <a:gd name="connsiteY34952" fmla="*/ 1462247 h 4885973"/>
              <a:gd name="connsiteX34953" fmla="*/ 1873996 w 6085020"/>
              <a:gd name="connsiteY34953" fmla="*/ 1461562 h 4885973"/>
              <a:gd name="connsiteX34954" fmla="*/ 1873996 w 6085020"/>
              <a:gd name="connsiteY34954" fmla="*/ 1461562 h 4885973"/>
              <a:gd name="connsiteX34955" fmla="*/ 1827408 w 6085020"/>
              <a:gd name="connsiteY34955" fmla="*/ 1461562 h 4885973"/>
              <a:gd name="connsiteX34956" fmla="*/ 1806490 w 6085020"/>
              <a:gd name="connsiteY34956" fmla="*/ 1477115 h 4885973"/>
              <a:gd name="connsiteX34957" fmla="*/ 1822083 w 6085020"/>
              <a:gd name="connsiteY34957" fmla="*/ 1487547 h 4885973"/>
              <a:gd name="connsiteX34958" fmla="*/ 1827408 w 6085020"/>
              <a:gd name="connsiteY34958" fmla="*/ 1461562 h 4885973"/>
              <a:gd name="connsiteX34959" fmla="*/ 1737654 w 6085020"/>
              <a:gd name="connsiteY34959" fmla="*/ 1461562 h 4885973"/>
              <a:gd name="connsiteX34960" fmla="*/ 1737654 w 6085020"/>
              <a:gd name="connsiteY34960" fmla="*/ 1461562 h 4885973"/>
              <a:gd name="connsiteX34961" fmla="*/ 3860185 w 6085020"/>
              <a:gd name="connsiteY34961" fmla="*/ 1460993 h 4885973"/>
              <a:gd name="connsiteX34962" fmla="*/ 3863607 w 6085020"/>
              <a:gd name="connsiteY34962" fmla="*/ 1460993 h 4885973"/>
              <a:gd name="connsiteX34963" fmla="*/ 3866460 w 6085020"/>
              <a:gd name="connsiteY34963" fmla="*/ 1460993 h 4885973"/>
              <a:gd name="connsiteX34964" fmla="*/ 3860185 w 6085020"/>
              <a:gd name="connsiteY34964" fmla="*/ 1466114 h 4885973"/>
              <a:gd name="connsiteX34965" fmla="*/ 3860185 w 6085020"/>
              <a:gd name="connsiteY34965" fmla="*/ 1463269 h 4885973"/>
              <a:gd name="connsiteX34966" fmla="*/ 366242 w 6085020"/>
              <a:gd name="connsiteY34966" fmla="*/ 1460993 h 4885973"/>
              <a:gd name="connsiteX34967" fmla="*/ 363200 w 6085020"/>
              <a:gd name="connsiteY34967" fmla="*/ 1463838 h 4885973"/>
              <a:gd name="connsiteX34968" fmla="*/ 363770 w 6085020"/>
              <a:gd name="connsiteY34968" fmla="*/ 1465735 h 4885973"/>
              <a:gd name="connsiteX34969" fmla="*/ 363770 w 6085020"/>
              <a:gd name="connsiteY34969" fmla="*/ 1466494 h 4885973"/>
              <a:gd name="connsiteX34970" fmla="*/ 366242 w 6085020"/>
              <a:gd name="connsiteY34970" fmla="*/ 1460993 h 4885973"/>
              <a:gd name="connsiteX34971" fmla="*/ 4681282 w 6085020"/>
              <a:gd name="connsiteY34971" fmla="*/ 1460424 h 4885973"/>
              <a:gd name="connsiteX34972" fmla="*/ 4679191 w 6085020"/>
              <a:gd name="connsiteY34972" fmla="*/ 1463838 h 4885973"/>
              <a:gd name="connsiteX34973" fmla="*/ 4683945 w 6085020"/>
              <a:gd name="connsiteY34973" fmla="*/ 1470666 h 4885973"/>
              <a:gd name="connsiteX34974" fmla="*/ 4686987 w 6085020"/>
              <a:gd name="connsiteY34974" fmla="*/ 1474080 h 4885973"/>
              <a:gd name="connsiteX34975" fmla="*/ 4686987 w 6085020"/>
              <a:gd name="connsiteY34975" fmla="*/ 1475029 h 4885973"/>
              <a:gd name="connsiteX34976" fmla="*/ 4682043 w 6085020"/>
              <a:gd name="connsiteY34976" fmla="*/ 1480529 h 4885973"/>
              <a:gd name="connsiteX34977" fmla="*/ 4685846 w 6085020"/>
              <a:gd name="connsiteY34977" fmla="*/ 1480529 h 4885973"/>
              <a:gd name="connsiteX34978" fmla="*/ 4683945 w 6085020"/>
              <a:gd name="connsiteY34978" fmla="*/ 1488495 h 4885973"/>
              <a:gd name="connsiteX34979" fmla="*/ 4704291 w 6085020"/>
              <a:gd name="connsiteY34979" fmla="*/ 1481667 h 4885973"/>
              <a:gd name="connsiteX34980" fmla="*/ 4707524 w 6085020"/>
              <a:gd name="connsiteY34980" fmla="*/ 1471994 h 4885973"/>
              <a:gd name="connsiteX34981" fmla="*/ 4700108 w 6085020"/>
              <a:gd name="connsiteY34981" fmla="*/ 1471994 h 4885973"/>
              <a:gd name="connsiteX34982" fmla="*/ 4693262 w 6085020"/>
              <a:gd name="connsiteY34982" fmla="*/ 1465166 h 4885973"/>
              <a:gd name="connsiteX34983" fmla="*/ 4689459 w 6085020"/>
              <a:gd name="connsiteY34983" fmla="*/ 1469718 h 4885973"/>
              <a:gd name="connsiteX34984" fmla="*/ 4687367 w 6085020"/>
              <a:gd name="connsiteY34984" fmla="*/ 1469718 h 4885973"/>
              <a:gd name="connsiteX34985" fmla="*/ 4684325 w 6085020"/>
              <a:gd name="connsiteY34985" fmla="*/ 1460424 h 4885973"/>
              <a:gd name="connsiteX34986" fmla="*/ 267931 w 6085020"/>
              <a:gd name="connsiteY34986" fmla="*/ 1460424 h 4885973"/>
              <a:gd name="connsiteX34987" fmla="*/ 270783 w 6085020"/>
              <a:gd name="connsiteY34987" fmla="*/ 1465925 h 4885973"/>
              <a:gd name="connsiteX34988" fmla="*/ 274206 w 6085020"/>
              <a:gd name="connsiteY34988" fmla="*/ 1462511 h 4885973"/>
              <a:gd name="connsiteX34989" fmla="*/ 267931 w 6085020"/>
              <a:gd name="connsiteY34989" fmla="*/ 1460424 h 4885973"/>
              <a:gd name="connsiteX34990" fmla="*/ 4449899 w 6085020"/>
              <a:gd name="connsiteY34990" fmla="*/ 1460258 h 4885973"/>
              <a:gd name="connsiteX34991" fmla="*/ 4452523 w 6085020"/>
              <a:gd name="connsiteY34991" fmla="*/ 1460804 h 4885973"/>
              <a:gd name="connsiteX34992" fmla="*/ 4452523 w 6085020"/>
              <a:gd name="connsiteY34992" fmla="*/ 1461562 h 4885973"/>
              <a:gd name="connsiteX34993" fmla="*/ 4450622 w 6085020"/>
              <a:gd name="connsiteY34993" fmla="*/ 1462511 h 4885973"/>
              <a:gd name="connsiteX34994" fmla="*/ 4448530 w 6085020"/>
              <a:gd name="connsiteY34994" fmla="*/ 1462511 h 4885973"/>
              <a:gd name="connsiteX34995" fmla="*/ 4449671 w 6085020"/>
              <a:gd name="connsiteY34995" fmla="*/ 1460424 h 4885973"/>
              <a:gd name="connsiteX34996" fmla="*/ 4449899 w 6085020"/>
              <a:gd name="connsiteY34996" fmla="*/ 1460258 h 4885973"/>
              <a:gd name="connsiteX34997" fmla="*/ 4717412 w 6085020"/>
              <a:gd name="connsiteY34997" fmla="*/ 1460235 h 4885973"/>
              <a:gd name="connsiteX34998" fmla="*/ 4714293 w 6085020"/>
              <a:gd name="connsiteY34998" fmla="*/ 1466477 h 4885973"/>
              <a:gd name="connsiteX34999" fmla="*/ 4714369 w 6085020"/>
              <a:gd name="connsiteY34999" fmla="*/ 1466683 h 4885973"/>
              <a:gd name="connsiteX35000" fmla="*/ 4720645 w 6085020"/>
              <a:gd name="connsiteY35000" fmla="*/ 1469718 h 4885973"/>
              <a:gd name="connsiteX35001" fmla="*/ 4721596 w 6085020"/>
              <a:gd name="connsiteY35001" fmla="*/ 1469718 h 4885973"/>
              <a:gd name="connsiteX35002" fmla="*/ 4721596 w 6085020"/>
              <a:gd name="connsiteY35002" fmla="*/ 1471425 h 4885973"/>
              <a:gd name="connsiteX35003" fmla="*/ 4728061 w 6085020"/>
              <a:gd name="connsiteY35003" fmla="*/ 1474649 h 4885973"/>
              <a:gd name="connsiteX35004" fmla="*/ 4730913 w 6085020"/>
              <a:gd name="connsiteY35004" fmla="*/ 1468770 h 4885973"/>
              <a:gd name="connsiteX35005" fmla="*/ 4731103 w 6085020"/>
              <a:gd name="connsiteY35005" fmla="*/ 1468201 h 4885973"/>
              <a:gd name="connsiteX35006" fmla="*/ 4724923 w 6085020"/>
              <a:gd name="connsiteY35006" fmla="*/ 1464948 h 4885973"/>
              <a:gd name="connsiteX35007" fmla="*/ 4724828 w 6085020"/>
              <a:gd name="connsiteY35007" fmla="*/ 1464976 h 4885973"/>
              <a:gd name="connsiteX35008" fmla="*/ 4723877 w 6085020"/>
              <a:gd name="connsiteY35008" fmla="*/ 1464976 h 4885973"/>
              <a:gd name="connsiteX35009" fmla="*/ 4723877 w 6085020"/>
              <a:gd name="connsiteY35009" fmla="*/ 1463459 h 4885973"/>
              <a:gd name="connsiteX35010" fmla="*/ 4717412 w 6085020"/>
              <a:gd name="connsiteY35010" fmla="*/ 1460235 h 4885973"/>
              <a:gd name="connsiteX35011" fmla="*/ 4647054 w 6085020"/>
              <a:gd name="connsiteY35011" fmla="*/ 1460045 h 4885973"/>
              <a:gd name="connsiteX35012" fmla="*/ 4647054 w 6085020"/>
              <a:gd name="connsiteY35012" fmla="*/ 1462131 h 4885973"/>
              <a:gd name="connsiteX35013" fmla="*/ 4649146 w 6085020"/>
              <a:gd name="connsiteY35013" fmla="*/ 1462131 h 4885973"/>
              <a:gd name="connsiteX35014" fmla="*/ 4649716 w 6085020"/>
              <a:gd name="connsiteY35014" fmla="*/ 1460424 h 4885973"/>
              <a:gd name="connsiteX35015" fmla="*/ 4649146 w 6085020"/>
              <a:gd name="connsiteY35015" fmla="*/ 1460045 h 4885973"/>
              <a:gd name="connsiteX35016" fmla="*/ 4647054 w 6085020"/>
              <a:gd name="connsiteY35016" fmla="*/ 1460045 h 4885973"/>
              <a:gd name="connsiteX35017" fmla="*/ 932149 w 6085020"/>
              <a:gd name="connsiteY35017" fmla="*/ 1459855 h 4885973"/>
              <a:gd name="connsiteX35018" fmla="*/ 931769 w 6085020"/>
              <a:gd name="connsiteY35018" fmla="*/ 1463459 h 4885973"/>
              <a:gd name="connsiteX35019" fmla="*/ 932149 w 6085020"/>
              <a:gd name="connsiteY35019" fmla="*/ 1463459 h 4885973"/>
              <a:gd name="connsiteX35020" fmla="*/ 932149 w 6085020"/>
              <a:gd name="connsiteY35020" fmla="*/ 1459855 h 4885973"/>
              <a:gd name="connsiteX35021" fmla="*/ 4153335 w 6085020"/>
              <a:gd name="connsiteY35021" fmla="*/ 1459476 h 4885973"/>
              <a:gd name="connsiteX35022" fmla="*/ 4154547 w 6085020"/>
              <a:gd name="connsiteY35022" fmla="*/ 1471994 h 4885973"/>
              <a:gd name="connsiteX35023" fmla="*/ 4153335 w 6085020"/>
              <a:gd name="connsiteY35023" fmla="*/ 1459476 h 4885973"/>
              <a:gd name="connsiteX35024" fmla="*/ 926825 w 6085020"/>
              <a:gd name="connsiteY35024" fmla="*/ 1459286 h 4885973"/>
              <a:gd name="connsiteX35025" fmla="*/ 927015 w 6085020"/>
              <a:gd name="connsiteY35025" fmla="*/ 1461942 h 4885973"/>
              <a:gd name="connsiteX35026" fmla="*/ 926825 w 6085020"/>
              <a:gd name="connsiteY35026" fmla="*/ 1461942 h 4885973"/>
              <a:gd name="connsiteX35027" fmla="*/ 926825 w 6085020"/>
              <a:gd name="connsiteY35027" fmla="*/ 1464028 h 4885973"/>
              <a:gd name="connsiteX35028" fmla="*/ 928726 w 6085020"/>
              <a:gd name="connsiteY35028" fmla="*/ 1464028 h 4885973"/>
              <a:gd name="connsiteX35029" fmla="*/ 926825 w 6085020"/>
              <a:gd name="connsiteY35029" fmla="*/ 1459286 h 4885973"/>
              <a:gd name="connsiteX35030" fmla="*/ 1690495 w 6085020"/>
              <a:gd name="connsiteY35030" fmla="*/ 1458718 h 4885973"/>
              <a:gd name="connsiteX35031" fmla="*/ 1686882 w 6085020"/>
              <a:gd name="connsiteY35031" fmla="*/ 1460804 h 4885973"/>
              <a:gd name="connsiteX35032" fmla="*/ 1688823 w 6085020"/>
              <a:gd name="connsiteY35032" fmla="*/ 1464332 h 4885973"/>
              <a:gd name="connsiteX35033" fmla="*/ 1689164 w 6085020"/>
              <a:gd name="connsiteY35033" fmla="*/ 1464407 h 4885973"/>
              <a:gd name="connsiteX35034" fmla="*/ 1692586 w 6085020"/>
              <a:gd name="connsiteY35034" fmla="*/ 1462321 h 4885973"/>
              <a:gd name="connsiteX35035" fmla="*/ 1689734 w 6085020"/>
              <a:gd name="connsiteY35035" fmla="*/ 1460424 h 4885973"/>
              <a:gd name="connsiteX35036" fmla="*/ 1659309 w 6085020"/>
              <a:gd name="connsiteY35036" fmla="*/ 1458338 h 4885973"/>
              <a:gd name="connsiteX35037" fmla="*/ 1655696 w 6085020"/>
              <a:gd name="connsiteY35037" fmla="*/ 1460424 h 4885973"/>
              <a:gd name="connsiteX35038" fmla="*/ 1657978 w 6085020"/>
              <a:gd name="connsiteY35038" fmla="*/ 1464028 h 4885973"/>
              <a:gd name="connsiteX35039" fmla="*/ 1661496 w 6085020"/>
              <a:gd name="connsiteY35039" fmla="*/ 1461847 h 4885973"/>
              <a:gd name="connsiteX35040" fmla="*/ 1659309 w 6085020"/>
              <a:gd name="connsiteY35040" fmla="*/ 1458338 h 4885973"/>
              <a:gd name="connsiteX35041" fmla="*/ 482998 w 6085020"/>
              <a:gd name="connsiteY35041" fmla="*/ 1458338 h 4885973"/>
              <a:gd name="connsiteX35042" fmla="*/ 482998 w 6085020"/>
              <a:gd name="connsiteY35042" fmla="*/ 1463269 h 4885973"/>
              <a:gd name="connsiteX35043" fmla="*/ 486802 w 6085020"/>
              <a:gd name="connsiteY35043" fmla="*/ 1460424 h 4885973"/>
              <a:gd name="connsiteX35044" fmla="*/ 486802 w 6085020"/>
              <a:gd name="connsiteY35044" fmla="*/ 1463269 h 4885973"/>
              <a:gd name="connsiteX35045" fmla="*/ 486802 w 6085020"/>
              <a:gd name="connsiteY35045" fmla="*/ 1465735 h 4885973"/>
              <a:gd name="connsiteX35046" fmla="*/ 488703 w 6085020"/>
              <a:gd name="connsiteY35046" fmla="*/ 1465735 h 4885973"/>
              <a:gd name="connsiteX35047" fmla="*/ 490224 w 6085020"/>
              <a:gd name="connsiteY35047" fmla="*/ 1464407 h 4885973"/>
              <a:gd name="connsiteX35048" fmla="*/ 490224 w 6085020"/>
              <a:gd name="connsiteY35048" fmla="*/ 1466304 h 4885973"/>
              <a:gd name="connsiteX35049" fmla="*/ 490224 w 6085020"/>
              <a:gd name="connsiteY35049" fmla="*/ 1462511 h 4885973"/>
              <a:gd name="connsiteX35050" fmla="*/ 488513 w 6085020"/>
              <a:gd name="connsiteY35050" fmla="*/ 1463838 h 4885973"/>
              <a:gd name="connsiteX35051" fmla="*/ 488513 w 6085020"/>
              <a:gd name="connsiteY35051" fmla="*/ 1460993 h 4885973"/>
              <a:gd name="connsiteX35052" fmla="*/ 485280 w 6085020"/>
              <a:gd name="connsiteY35052" fmla="*/ 1458338 h 4885973"/>
              <a:gd name="connsiteX35053" fmla="*/ 482998 w 6085020"/>
              <a:gd name="connsiteY35053" fmla="*/ 1458338 h 4885973"/>
              <a:gd name="connsiteX35054" fmla="*/ 920740 w 6085020"/>
              <a:gd name="connsiteY35054" fmla="*/ 1457959 h 4885973"/>
              <a:gd name="connsiteX35055" fmla="*/ 917697 w 6085020"/>
              <a:gd name="connsiteY35055" fmla="*/ 1463080 h 4885973"/>
              <a:gd name="connsiteX35056" fmla="*/ 920740 w 6085020"/>
              <a:gd name="connsiteY35056" fmla="*/ 1464407 h 4885973"/>
              <a:gd name="connsiteX35057" fmla="*/ 920740 w 6085020"/>
              <a:gd name="connsiteY35057" fmla="*/ 1457959 h 4885973"/>
              <a:gd name="connsiteX35058" fmla="*/ 2041905 w 6085020"/>
              <a:gd name="connsiteY35058" fmla="*/ 1457200 h 4885973"/>
              <a:gd name="connsiteX35059" fmla="*/ 2051412 w 6085020"/>
              <a:gd name="connsiteY35059" fmla="*/ 1471994 h 4885973"/>
              <a:gd name="connsiteX35060" fmla="*/ 2052363 w 6085020"/>
              <a:gd name="connsiteY35060" fmla="*/ 1472753 h 4885973"/>
              <a:gd name="connsiteX35061" fmla="*/ 2041905 w 6085020"/>
              <a:gd name="connsiteY35061" fmla="*/ 1457200 h 4885973"/>
              <a:gd name="connsiteX35062" fmla="*/ 475202 w 6085020"/>
              <a:gd name="connsiteY35062" fmla="*/ 1456821 h 4885973"/>
              <a:gd name="connsiteX35063" fmla="*/ 474251 w 6085020"/>
              <a:gd name="connsiteY35063" fmla="*/ 1460424 h 4885973"/>
              <a:gd name="connsiteX35064" fmla="*/ 478245 w 6085020"/>
              <a:gd name="connsiteY35064" fmla="*/ 1458907 h 4885973"/>
              <a:gd name="connsiteX35065" fmla="*/ 477104 w 6085020"/>
              <a:gd name="connsiteY35065" fmla="*/ 1456821 h 4885973"/>
              <a:gd name="connsiteX35066" fmla="*/ 475202 w 6085020"/>
              <a:gd name="connsiteY35066" fmla="*/ 1456821 h 4885973"/>
              <a:gd name="connsiteX35067" fmla="*/ 4534101 w 6085020"/>
              <a:gd name="connsiteY35067" fmla="*/ 1456441 h 4885973"/>
              <a:gd name="connsiteX35068" fmla="*/ 4532580 w 6085020"/>
              <a:gd name="connsiteY35068" fmla="*/ 1459097 h 4885973"/>
              <a:gd name="connsiteX35069" fmla="*/ 4531248 w 6085020"/>
              <a:gd name="connsiteY35069" fmla="*/ 1461752 h 4885973"/>
              <a:gd name="connsiteX35070" fmla="*/ 4528586 w 6085020"/>
              <a:gd name="connsiteY35070" fmla="*/ 1460424 h 4885973"/>
              <a:gd name="connsiteX35071" fmla="*/ 4525924 w 6085020"/>
              <a:gd name="connsiteY35071" fmla="*/ 1459097 h 4885973"/>
              <a:gd name="connsiteX35072" fmla="*/ 4503296 w 6085020"/>
              <a:gd name="connsiteY35072" fmla="*/ 1456441 h 4885973"/>
              <a:gd name="connsiteX35073" fmla="*/ 4501774 w 6085020"/>
              <a:gd name="connsiteY35073" fmla="*/ 1459097 h 4885973"/>
              <a:gd name="connsiteX35074" fmla="*/ 4500443 w 6085020"/>
              <a:gd name="connsiteY35074" fmla="*/ 1461752 h 4885973"/>
              <a:gd name="connsiteX35075" fmla="*/ 4497781 w 6085020"/>
              <a:gd name="connsiteY35075" fmla="*/ 1460424 h 4885973"/>
              <a:gd name="connsiteX35076" fmla="*/ 4494929 w 6085020"/>
              <a:gd name="connsiteY35076" fmla="*/ 1459097 h 4885973"/>
              <a:gd name="connsiteX35077" fmla="*/ 3102409 w 6085020"/>
              <a:gd name="connsiteY35077" fmla="*/ 1456252 h 4885973"/>
              <a:gd name="connsiteX35078" fmla="*/ 3102409 w 6085020"/>
              <a:gd name="connsiteY35078" fmla="*/ 1466683 h 4885973"/>
              <a:gd name="connsiteX35079" fmla="*/ 3112868 w 6085020"/>
              <a:gd name="connsiteY35079" fmla="*/ 1466683 h 4885973"/>
              <a:gd name="connsiteX35080" fmla="*/ 3112868 w 6085020"/>
              <a:gd name="connsiteY35080" fmla="*/ 1456252 h 4885973"/>
              <a:gd name="connsiteX35081" fmla="*/ 4112143 w 6085020"/>
              <a:gd name="connsiteY35081" fmla="*/ 1455114 h 4885973"/>
              <a:gd name="connsiteX35082" fmla="*/ 4113093 w 6085020"/>
              <a:gd name="connsiteY35082" fmla="*/ 1456062 h 4885973"/>
              <a:gd name="connsiteX35083" fmla="*/ 4113093 w 6085020"/>
              <a:gd name="connsiteY35083" fmla="*/ 1458718 h 4885973"/>
              <a:gd name="connsiteX35084" fmla="*/ 4111211 w 6085020"/>
              <a:gd name="connsiteY35084" fmla="*/ 1458698 h 4885973"/>
              <a:gd name="connsiteX35085" fmla="*/ 4111192 w 6085020"/>
              <a:gd name="connsiteY35085" fmla="*/ 1458718 h 4885973"/>
              <a:gd name="connsiteX35086" fmla="*/ 4111192 w 6085020"/>
              <a:gd name="connsiteY35086" fmla="*/ 1460804 h 4885973"/>
              <a:gd name="connsiteX35087" fmla="*/ 4113283 w 6085020"/>
              <a:gd name="connsiteY35087" fmla="*/ 1460804 h 4885973"/>
              <a:gd name="connsiteX35088" fmla="*/ 4112143 w 6085020"/>
              <a:gd name="connsiteY35088" fmla="*/ 1455114 h 4885973"/>
              <a:gd name="connsiteX35089" fmla="*/ 4684667 w 6085020"/>
              <a:gd name="connsiteY35089" fmla="*/ 1454676 h 4885973"/>
              <a:gd name="connsiteX35090" fmla="*/ 4684515 w 6085020"/>
              <a:gd name="connsiteY35090" fmla="*/ 1454734 h 4885973"/>
              <a:gd name="connsiteX35091" fmla="*/ 4682556 w 6085020"/>
              <a:gd name="connsiteY35091" fmla="*/ 1455622 h 4885973"/>
              <a:gd name="connsiteX35092" fmla="*/ 4682613 w 6085020"/>
              <a:gd name="connsiteY35092" fmla="*/ 1456821 h 4885973"/>
              <a:gd name="connsiteX35093" fmla="*/ 4683564 w 6085020"/>
              <a:gd name="connsiteY35093" fmla="*/ 1456821 h 4885973"/>
              <a:gd name="connsiteX35094" fmla="*/ 4685713 w 6085020"/>
              <a:gd name="connsiteY35094" fmla="*/ 1457927 h 4885973"/>
              <a:gd name="connsiteX35095" fmla="*/ 4686816 w 6085020"/>
              <a:gd name="connsiteY35095" fmla="*/ 1455781 h 4885973"/>
              <a:gd name="connsiteX35096" fmla="*/ 4684667 w 6085020"/>
              <a:gd name="connsiteY35096" fmla="*/ 1454676 h 4885973"/>
              <a:gd name="connsiteX35097" fmla="*/ 4654104 w 6085020"/>
              <a:gd name="connsiteY35097" fmla="*/ 1454470 h 4885973"/>
              <a:gd name="connsiteX35098" fmla="*/ 4657455 w 6085020"/>
              <a:gd name="connsiteY35098" fmla="*/ 1455998 h 4885973"/>
              <a:gd name="connsiteX35099" fmla="*/ 4658844 w 6085020"/>
              <a:gd name="connsiteY35099" fmla="*/ 1456762 h 4885973"/>
              <a:gd name="connsiteX35100" fmla="*/ 4658844 w 6085020"/>
              <a:gd name="connsiteY35100" fmla="*/ 1460424 h 4885973"/>
              <a:gd name="connsiteX35101" fmla="*/ 4654541 w 6085020"/>
              <a:gd name="connsiteY35101" fmla="*/ 1458160 h 4885973"/>
              <a:gd name="connsiteX35102" fmla="*/ 4654090 w 6085020"/>
              <a:gd name="connsiteY35102" fmla="*/ 1454355 h 4885973"/>
              <a:gd name="connsiteX35103" fmla="*/ 4654104 w 6085020"/>
              <a:gd name="connsiteY35103" fmla="*/ 1454470 h 4885973"/>
              <a:gd name="connsiteX35104" fmla="*/ 4653968 w 6085020"/>
              <a:gd name="connsiteY35104" fmla="*/ 1454408 h 4885973"/>
              <a:gd name="connsiteX35105" fmla="*/ 4518888 w 6085020"/>
              <a:gd name="connsiteY35105" fmla="*/ 1454048 h 4885973"/>
              <a:gd name="connsiteX35106" fmla="*/ 4521037 w 6085020"/>
              <a:gd name="connsiteY35106" fmla="*/ 1454107 h 4885973"/>
              <a:gd name="connsiteX35107" fmla="*/ 4520980 w 6085020"/>
              <a:gd name="connsiteY35107" fmla="*/ 1456252 h 4885973"/>
              <a:gd name="connsiteX35108" fmla="*/ 4521170 w 6085020"/>
              <a:gd name="connsiteY35108" fmla="*/ 1457390 h 4885973"/>
              <a:gd name="connsiteX35109" fmla="*/ 4520999 w 6085020"/>
              <a:gd name="connsiteY35109" fmla="*/ 1457451 h 4885973"/>
              <a:gd name="connsiteX35110" fmla="*/ 4518888 w 6085020"/>
              <a:gd name="connsiteY35110" fmla="*/ 1456252 h 4885973"/>
              <a:gd name="connsiteX35111" fmla="*/ 4518831 w 6085020"/>
              <a:gd name="connsiteY35111" fmla="*/ 1456193 h 4885973"/>
              <a:gd name="connsiteX35112" fmla="*/ 4518888 w 6085020"/>
              <a:gd name="connsiteY35112" fmla="*/ 1454048 h 4885973"/>
              <a:gd name="connsiteX35113" fmla="*/ 2798919 w 6085020"/>
              <a:gd name="connsiteY35113" fmla="*/ 1453786 h 4885973"/>
              <a:gd name="connsiteX35114" fmla="*/ 2784467 w 6085020"/>
              <a:gd name="connsiteY35114" fmla="*/ 1465735 h 4885973"/>
              <a:gd name="connsiteX35115" fmla="*/ 2798919 w 6085020"/>
              <a:gd name="connsiteY35115" fmla="*/ 1453976 h 4885973"/>
              <a:gd name="connsiteX35116" fmla="*/ 2839732 w 6085020"/>
              <a:gd name="connsiteY35116" fmla="*/ 1453715 h 4885973"/>
              <a:gd name="connsiteX35117" fmla="*/ 2840944 w 6085020"/>
              <a:gd name="connsiteY35117" fmla="*/ 1466304 h 4885973"/>
              <a:gd name="connsiteX35118" fmla="*/ 2839732 w 6085020"/>
              <a:gd name="connsiteY35118" fmla="*/ 1453715 h 4885973"/>
              <a:gd name="connsiteX35119" fmla="*/ 4647257 w 6085020"/>
              <a:gd name="connsiteY35119" fmla="*/ 1453596 h 4885973"/>
              <a:gd name="connsiteX35120" fmla="*/ 4652188 w 6085020"/>
              <a:gd name="connsiteY35120" fmla="*/ 1453596 h 4885973"/>
              <a:gd name="connsiteX35121" fmla="*/ 4653968 w 6085020"/>
              <a:gd name="connsiteY35121" fmla="*/ 1454408 h 4885973"/>
              <a:gd name="connsiteX35122" fmla="*/ 4650463 w 6085020"/>
              <a:gd name="connsiteY35122" fmla="*/ 1455923 h 4885973"/>
              <a:gd name="connsiteX35123" fmla="*/ 4647456 w 6085020"/>
              <a:gd name="connsiteY35123" fmla="*/ 1454165 h 4885973"/>
              <a:gd name="connsiteX35124" fmla="*/ 377741 w 6085020"/>
              <a:gd name="connsiteY35124" fmla="*/ 1453333 h 4885973"/>
              <a:gd name="connsiteX35125" fmla="*/ 373088 w 6085020"/>
              <a:gd name="connsiteY35125" fmla="*/ 1457200 h 4885973"/>
              <a:gd name="connsiteX35126" fmla="*/ 377741 w 6085020"/>
              <a:gd name="connsiteY35126" fmla="*/ 1453333 h 4885973"/>
              <a:gd name="connsiteX35127" fmla="*/ 3394580 w 6085020"/>
              <a:gd name="connsiteY35127" fmla="*/ 1452776 h 4885973"/>
              <a:gd name="connsiteX35128" fmla="*/ 3400195 w 6085020"/>
              <a:gd name="connsiteY35128" fmla="*/ 1455683 h 4885973"/>
              <a:gd name="connsiteX35129" fmla="*/ 3394580 w 6085020"/>
              <a:gd name="connsiteY35129" fmla="*/ 1452776 h 4885973"/>
              <a:gd name="connsiteX35130" fmla="*/ 909901 w 6085020"/>
              <a:gd name="connsiteY35130" fmla="*/ 1452648 h 4885973"/>
              <a:gd name="connsiteX35131" fmla="*/ 906098 w 6085020"/>
              <a:gd name="connsiteY35131" fmla="*/ 1456441 h 4885973"/>
              <a:gd name="connsiteX35132" fmla="*/ 908808 w 6085020"/>
              <a:gd name="connsiteY35132" fmla="*/ 1457343 h 4885973"/>
              <a:gd name="connsiteX35133" fmla="*/ 908760 w 6085020"/>
              <a:gd name="connsiteY35133" fmla="*/ 1457390 h 4885973"/>
              <a:gd name="connsiteX35134" fmla="*/ 908950 w 6085020"/>
              <a:gd name="connsiteY35134" fmla="*/ 1457390 h 4885973"/>
              <a:gd name="connsiteX35135" fmla="*/ 908808 w 6085020"/>
              <a:gd name="connsiteY35135" fmla="*/ 1457343 h 4885973"/>
              <a:gd name="connsiteX35136" fmla="*/ 910661 w 6085020"/>
              <a:gd name="connsiteY35136" fmla="*/ 1455493 h 4885973"/>
              <a:gd name="connsiteX35137" fmla="*/ 912183 w 6085020"/>
              <a:gd name="connsiteY35137" fmla="*/ 1455493 h 4885973"/>
              <a:gd name="connsiteX35138" fmla="*/ 909901 w 6085020"/>
              <a:gd name="connsiteY35138" fmla="*/ 1452648 h 4885973"/>
              <a:gd name="connsiteX35139" fmla="*/ 4772367 w 6085020"/>
              <a:gd name="connsiteY35139" fmla="*/ 1452079 h 4885973"/>
              <a:gd name="connsiteX35140" fmla="*/ 4771417 w 6085020"/>
              <a:gd name="connsiteY35140" fmla="*/ 1454165 h 4885973"/>
              <a:gd name="connsiteX35141" fmla="*/ 4773508 w 6085020"/>
              <a:gd name="connsiteY35141" fmla="*/ 1455304 h 4885973"/>
              <a:gd name="connsiteX35142" fmla="*/ 4773889 w 6085020"/>
              <a:gd name="connsiteY35142" fmla="*/ 1453786 h 4885973"/>
              <a:gd name="connsiteX35143" fmla="*/ 4774459 w 6085020"/>
              <a:gd name="connsiteY35143" fmla="*/ 1453217 h 4885973"/>
              <a:gd name="connsiteX35144" fmla="*/ 4772367 w 6085020"/>
              <a:gd name="connsiteY35144" fmla="*/ 1452079 h 4885973"/>
              <a:gd name="connsiteX35145" fmla="*/ 1831211 w 6085020"/>
              <a:gd name="connsiteY35145" fmla="*/ 1451510 h 4885973"/>
              <a:gd name="connsiteX35146" fmla="*/ 1831211 w 6085020"/>
              <a:gd name="connsiteY35146" fmla="*/ 1451510 h 4885973"/>
              <a:gd name="connsiteX35147" fmla="*/ 1498056 w 6085020"/>
              <a:gd name="connsiteY35147" fmla="*/ 1451131 h 4885973"/>
              <a:gd name="connsiteX35148" fmla="*/ 1498056 w 6085020"/>
              <a:gd name="connsiteY35148" fmla="*/ 1451131 h 4885973"/>
              <a:gd name="connsiteX35149" fmla="*/ 4731293 w 6085020"/>
              <a:gd name="connsiteY35149" fmla="*/ 1450941 h 4885973"/>
              <a:gd name="connsiteX35150" fmla="*/ 4734716 w 6085020"/>
              <a:gd name="connsiteY35150" fmla="*/ 1453786 h 4885973"/>
              <a:gd name="connsiteX35151" fmla="*/ 4739470 w 6085020"/>
              <a:gd name="connsiteY35151" fmla="*/ 1456252 h 4885973"/>
              <a:gd name="connsiteX35152" fmla="*/ 4740041 w 6085020"/>
              <a:gd name="connsiteY35152" fmla="*/ 1454924 h 4885973"/>
              <a:gd name="connsiteX35153" fmla="*/ 4740231 w 6085020"/>
              <a:gd name="connsiteY35153" fmla="*/ 1454355 h 4885973"/>
              <a:gd name="connsiteX35154" fmla="*/ 4735667 w 6085020"/>
              <a:gd name="connsiteY35154" fmla="*/ 1452079 h 4885973"/>
              <a:gd name="connsiteX35155" fmla="*/ 1624320 w 6085020"/>
              <a:gd name="connsiteY35155" fmla="*/ 1450751 h 4885973"/>
              <a:gd name="connsiteX35156" fmla="*/ 1630025 w 6085020"/>
              <a:gd name="connsiteY35156" fmla="*/ 1466304 h 4885973"/>
              <a:gd name="connsiteX35157" fmla="*/ 1638202 w 6085020"/>
              <a:gd name="connsiteY35157" fmla="*/ 1479960 h 4885973"/>
              <a:gd name="connsiteX35158" fmla="*/ 1639533 w 6085020"/>
              <a:gd name="connsiteY35158" fmla="*/ 1473891 h 4885973"/>
              <a:gd name="connsiteX35159" fmla="*/ 1634018 w 6085020"/>
              <a:gd name="connsiteY35159" fmla="*/ 1458338 h 4885973"/>
              <a:gd name="connsiteX35160" fmla="*/ 1625081 w 6085020"/>
              <a:gd name="connsiteY35160" fmla="*/ 1450751 h 4885973"/>
              <a:gd name="connsiteX35161" fmla="*/ 339620 w 6085020"/>
              <a:gd name="connsiteY35161" fmla="*/ 1450562 h 4885973"/>
              <a:gd name="connsiteX35162" fmla="*/ 338289 w 6085020"/>
              <a:gd name="connsiteY35162" fmla="*/ 1454355 h 4885973"/>
              <a:gd name="connsiteX35163" fmla="*/ 339050 w 6085020"/>
              <a:gd name="connsiteY35163" fmla="*/ 1454355 h 4885973"/>
              <a:gd name="connsiteX35164" fmla="*/ 339620 w 6085020"/>
              <a:gd name="connsiteY35164" fmla="*/ 1450562 h 4885973"/>
              <a:gd name="connsiteX35165" fmla="*/ 479956 w 6085020"/>
              <a:gd name="connsiteY35165" fmla="*/ 1450372 h 4885973"/>
              <a:gd name="connsiteX35166" fmla="*/ 476153 w 6085020"/>
              <a:gd name="connsiteY35166" fmla="*/ 1454165 h 4885973"/>
              <a:gd name="connsiteX35167" fmla="*/ 476153 w 6085020"/>
              <a:gd name="connsiteY35167" fmla="*/ 1456062 h 4885973"/>
              <a:gd name="connsiteX35168" fmla="*/ 478625 w 6085020"/>
              <a:gd name="connsiteY35168" fmla="*/ 1456062 h 4885973"/>
              <a:gd name="connsiteX35169" fmla="*/ 481477 w 6085020"/>
              <a:gd name="connsiteY35169" fmla="*/ 1453786 h 4885973"/>
              <a:gd name="connsiteX35170" fmla="*/ 481477 w 6085020"/>
              <a:gd name="connsiteY35170" fmla="*/ 1453217 h 4885973"/>
              <a:gd name="connsiteX35171" fmla="*/ 478245 w 6085020"/>
              <a:gd name="connsiteY35171" fmla="*/ 1453217 h 4885973"/>
              <a:gd name="connsiteX35172" fmla="*/ 479956 w 6085020"/>
              <a:gd name="connsiteY35172" fmla="*/ 1450372 h 4885973"/>
              <a:gd name="connsiteX35173" fmla="*/ 4070308 w 6085020"/>
              <a:gd name="connsiteY35173" fmla="*/ 1449803 h 4885973"/>
              <a:gd name="connsiteX35174" fmla="*/ 4071259 w 6085020"/>
              <a:gd name="connsiteY35174" fmla="*/ 1450751 h 4885973"/>
              <a:gd name="connsiteX35175" fmla="*/ 4065935 w 6085020"/>
              <a:gd name="connsiteY35175" fmla="*/ 1456062 h 4885973"/>
              <a:gd name="connsiteX35176" fmla="*/ 4065935 w 6085020"/>
              <a:gd name="connsiteY35176" fmla="*/ 1466494 h 4885973"/>
              <a:gd name="connsiteX35177" fmla="*/ 4070308 w 6085020"/>
              <a:gd name="connsiteY35177" fmla="*/ 1449803 h 4885973"/>
              <a:gd name="connsiteX35178" fmla="*/ 458658 w 6085020"/>
              <a:gd name="connsiteY35178" fmla="*/ 1449234 h 4885973"/>
              <a:gd name="connsiteX35179" fmla="*/ 456567 w 6085020"/>
              <a:gd name="connsiteY35179" fmla="*/ 1451700 h 4885973"/>
              <a:gd name="connsiteX35180" fmla="*/ 457708 w 6085020"/>
              <a:gd name="connsiteY35180" fmla="*/ 1451700 h 4885973"/>
              <a:gd name="connsiteX35181" fmla="*/ 459419 w 6085020"/>
              <a:gd name="connsiteY35181" fmla="*/ 1454165 h 4885973"/>
              <a:gd name="connsiteX35182" fmla="*/ 459419 w 6085020"/>
              <a:gd name="connsiteY35182" fmla="*/ 1450941 h 4885973"/>
              <a:gd name="connsiteX35183" fmla="*/ 458658 w 6085020"/>
              <a:gd name="connsiteY35183" fmla="*/ 1450751 h 4885973"/>
              <a:gd name="connsiteX35184" fmla="*/ 458658 w 6085020"/>
              <a:gd name="connsiteY35184" fmla="*/ 1449234 h 4885973"/>
              <a:gd name="connsiteX35185" fmla="*/ 4696875 w 6085020"/>
              <a:gd name="connsiteY35185" fmla="*/ 1449045 h 4885973"/>
              <a:gd name="connsiteX35186" fmla="*/ 4695544 w 6085020"/>
              <a:gd name="connsiteY35186" fmla="*/ 1451890 h 4885973"/>
              <a:gd name="connsiteX35187" fmla="*/ 4695354 w 6085020"/>
              <a:gd name="connsiteY35187" fmla="*/ 1454545 h 4885973"/>
              <a:gd name="connsiteX35188" fmla="*/ 4698016 w 6085020"/>
              <a:gd name="connsiteY35188" fmla="*/ 1455873 h 4885973"/>
              <a:gd name="connsiteX35189" fmla="*/ 4700868 w 6085020"/>
              <a:gd name="connsiteY35189" fmla="*/ 1457200 h 4885973"/>
              <a:gd name="connsiteX35190" fmla="*/ 4117942 w 6085020"/>
              <a:gd name="connsiteY35190" fmla="*/ 1448752 h 4885973"/>
              <a:gd name="connsiteX35191" fmla="*/ 4116896 w 6085020"/>
              <a:gd name="connsiteY35191" fmla="*/ 1449803 h 4885973"/>
              <a:gd name="connsiteX35192" fmla="*/ 4118037 w 6085020"/>
              <a:gd name="connsiteY35192" fmla="*/ 1450751 h 4885973"/>
              <a:gd name="connsiteX35193" fmla="*/ 4118988 w 6085020"/>
              <a:gd name="connsiteY35193" fmla="*/ 1451700 h 4885973"/>
              <a:gd name="connsiteX35194" fmla="*/ 4120148 w 6085020"/>
              <a:gd name="connsiteY35194" fmla="*/ 1449896 h 4885973"/>
              <a:gd name="connsiteX35195" fmla="*/ 4120129 w 6085020"/>
              <a:gd name="connsiteY35195" fmla="*/ 1449803 h 4885973"/>
              <a:gd name="connsiteX35196" fmla="*/ 4117942 w 6085020"/>
              <a:gd name="connsiteY35196" fmla="*/ 1448752 h 4885973"/>
              <a:gd name="connsiteX35197" fmla="*/ 3470808 w 6085020"/>
              <a:gd name="connsiteY35197" fmla="*/ 1448704 h 4885973"/>
              <a:gd name="connsiteX35198" fmla="*/ 3468081 w 6085020"/>
              <a:gd name="connsiteY35198" fmla="*/ 1451131 h 4885973"/>
              <a:gd name="connsiteX35199" fmla="*/ 3470808 w 6085020"/>
              <a:gd name="connsiteY35199" fmla="*/ 1448704 h 4885973"/>
              <a:gd name="connsiteX35200" fmla="*/ 4861399 w 6085020"/>
              <a:gd name="connsiteY35200" fmla="*/ 1448096 h 4885973"/>
              <a:gd name="connsiteX35201" fmla="*/ 4861551 w 6085020"/>
              <a:gd name="connsiteY35201" fmla="*/ 1448096 h 4885973"/>
              <a:gd name="connsiteX35202" fmla="*/ 4861551 w 6085020"/>
              <a:gd name="connsiteY35202" fmla="*/ 1449045 h 4885973"/>
              <a:gd name="connsiteX35203" fmla="*/ 4860030 w 6085020"/>
              <a:gd name="connsiteY35203" fmla="*/ 1451131 h 4885973"/>
              <a:gd name="connsiteX35204" fmla="*/ 4857748 w 6085020"/>
              <a:gd name="connsiteY35204" fmla="*/ 1448096 h 4885973"/>
              <a:gd name="connsiteX35205" fmla="*/ 4859649 w 6085020"/>
              <a:gd name="connsiteY35205" fmla="*/ 1448096 h 4885973"/>
              <a:gd name="connsiteX35206" fmla="*/ 4859840 w 6085020"/>
              <a:gd name="connsiteY35206" fmla="*/ 1448096 h 4885973"/>
              <a:gd name="connsiteX35207" fmla="*/ 4859840 w 6085020"/>
              <a:gd name="connsiteY35207" fmla="*/ 1454734 h 4885973"/>
              <a:gd name="connsiteX35208" fmla="*/ 4857368 w 6085020"/>
              <a:gd name="connsiteY35208" fmla="*/ 1453596 h 4885973"/>
              <a:gd name="connsiteX35209" fmla="*/ 4855999 w 6085020"/>
              <a:gd name="connsiteY35209" fmla="*/ 1452852 h 4885973"/>
              <a:gd name="connsiteX35210" fmla="*/ 4856607 w 6085020"/>
              <a:gd name="connsiteY35210" fmla="*/ 1450182 h 4885973"/>
              <a:gd name="connsiteX35211" fmla="*/ 4857748 w 6085020"/>
              <a:gd name="connsiteY35211" fmla="*/ 1450182 h 4885973"/>
              <a:gd name="connsiteX35212" fmla="*/ 4850141 w 6085020"/>
              <a:gd name="connsiteY35212" fmla="*/ 1447906 h 4885973"/>
              <a:gd name="connsiteX35213" fmla="*/ 4852043 w 6085020"/>
              <a:gd name="connsiteY35213" fmla="*/ 1453596 h 4885973"/>
              <a:gd name="connsiteX35214" fmla="*/ 4853945 w 6085020"/>
              <a:gd name="connsiteY35214" fmla="*/ 1447906 h 4885973"/>
              <a:gd name="connsiteX35215" fmla="*/ 4852043 w 6085020"/>
              <a:gd name="connsiteY35215" fmla="*/ 1447906 h 4885973"/>
              <a:gd name="connsiteX35216" fmla="*/ 1544855 w 6085020"/>
              <a:gd name="connsiteY35216" fmla="*/ 1447560 h 4885973"/>
              <a:gd name="connsiteX35217" fmla="*/ 1549588 w 6085020"/>
              <a:gd name="connsiteY35217" fmla="*/ 1451320 h 4885973"/>
              <a:gd name="connsiteX35218" fmla="*/ 1544855 w 6085020"/>
              <a:gd name="connsiteY35218" fmla="*/ 1447560 h 4885973"/>
              <a:gd name="connsiteX35219" fmla="*/ 4249365 w 6085020"/>
              <a:gd name="connsiteY35219" fmla="*/ 1447266 h 4885973"/>
              <a:gd name="connsiteX35220" fmla="*/ 4242400 w 6085020"/>
              <a:gd name="connsiteY35220" fmla="*/ 1450751 h 4885973"/>
              <a:gd name="connsiteX35221" fmla="*/ 4251599 w 6085020"/>
              <a:gd name="connsiteY35221" fmla="*/ 1453692 h 4885973"/>
              <a:gd name="connsiteX35222" fmla="*/ 4257851 w 6085020"/>
              <a:gd name="connsiteY35222" fmla="*/ 1450620 h 4885973"/>
              <a:gd name="connsiteX35223" fmla="*/ 4258183 w 6085020"/>
              <a:gd name="connsiteY35223" fmla="*/ 1450751 h 4885973"/>
              <a:gd name="connsiteX35224" fmla="*/ 4259514 w 6085020"/>
              <a:gd name="connsiteY35224" fmla="*/ 1449803 h 4885973"/>
              <a:gd name="connsiteX35225" fmla="*/ 4257851 w 6085020"/>
              <a:gd name="connsiteY35225" fmla="*/ 1450620 h 4885973"/>
              <a:gd name="connsiteX35226" fmla="*/ 306723 w 6085020"/>
              <a:gd name="connsiteY35226" fmla="*/ 1447148 h 4885973"/>
              <a:gd name="connsiteX35227" fmla="*/ 304821 w 6085020"/>
              <a:gd name="connsiteY35227" fmla="*/ 1449045 h 4885973"/>
              <a:gd name="connsiteX35228" fmla="*/ 308625 w 6085020"/>
              <a:gd name="connsiteY35228" fmla="*/ 1449045 h 4885973"/>
              <a:gd name="connsiteX35229" fmla="*/ 306723 w 6085020"/>
              <a:gd name="connsiteY35229" fmla="*/ 1447148 h 4885973"/>
              <a:gd name="connsiteX35230" fmla="*/ 4083049 w 6085020"/>
              <a:gd name="connsiteY35230" fmla="*/ 1446579 h 4885973"/>
              <a:gd name="connsiteX35231" fmla="*/ 4083049 w 6085020"/>
              <a:gd name="connsiteY35231" fmla="*/ 1448665 h 4885973"/>
              <a:gd name="connsiteX35232" fmla="*/ 4085140 w 6085020"/>
              <a:gd name="connsiteY35232" fmla="*/ 1449803 h 4885973"/>
              <a:gd name="connsiteX35233" fmla="*/ 4085406 w 6085020"/>
              <a:gd name="connsiteY35233" fmla="*/ 1447404 h 4885973"/>
              <a:gd name="connsiteX35234" fmla="*/ 4084189 w 6085020"/>
              <a:gd name="connsiteY35234" fmla="*/ 1446769 h 4885973"/>
              <a:gd name="connsiteX35235" fmla="*/ 4085140 w 6085020"/>
              <a:gd name="connsiteY35235" fmla="*/ 1447717 h 4885973"/>
              <a:gd name="connsiteX35236" fmla="*/ 4083049 w 6085020"/>
              <a:gd name="connsiteY35236" fmla="*/ 1446579 h 4885973"/>
              <a:gd name="connsiteX35237" fmla="*/ 1754387 w 6085020"/>
              <a:gd name="connsiteY35237" fmla="*/ 1446389 h 4885973"/>
              <a:gd name="connsiteX35238" fmla="*/ 1754387 w 6085020"/>
              <a:gd name="connsiteY35238" fmla="*/ 1446389 h 4885973"/>
              <a:gd name="connsiteX35239" fmla="*/ 4493407 w 6085020"/>
              <a:gd name="connsiteY35239" fmla="*/ 1446200 h 4885973"/>
              <a:gd name="connsiteX35240" fmla="*/ 4493407 w 6085020"/>
              <a:gd name="connsiteY35240" fmla="*/ 1446389 h 4885973"/>
              <a:gd name="connsiteX35241" fmla="*/ 4494548 w 6085020"/>
              <a:gd name="connsiteY35241" fmla="*/ 1447148 h 4885973"/>
              <a:gd name="connsiteX35242" fmla="*/ 4494548 w 6085020"/>
              <a:gd name="connsiteY35242" fmla="*/ 1449234 h 4885973"/>
              <a:gd name="connsiteX35243" fmla="*/ 4493141 w 6085020"/>
              <a:gd name="connsiteY35243" fmla="*/ 1448599 h 4885973"/>
              <a:gd name="connsiteX35244" fmla="*/ 4493407 w 6085020"/>
              <a:gd name="connsiteY35244" fmla="*/ 1446200 h 4885973"/>
              <a:gd name="connsiteX35245" fmla="*/ 1429219 w 6085020"/>
              <a:gd name="connsiteY35245" fmla="*/ 1446010 h 4885973"/>
              <a:gd name="connsiteX35246" fmla="*/ 1429026 w 6085020"/>
              <a:gd name="connsiteY35246" fmla="*/ 1446763 h 4885973"/>
              <a:gd name="connsiteX35247" fmla="*/ 1417501 w 6085020"/>
              <a:gd name="connsiteY35247" fmla="*/ 1446698 h 4885973"/>
              <a:gd name="connsiteX35248" fmla="*/ 1409253 w 6085020"/>
              <a:gd name="connsiteY35248" fmla="*/ 1451890 h 4885973"/>
              <a:gd name="connsiteX35249" fmla="*/ 1425036 w 6085020"/>
              <a:gd name="connsiteY35249" fmla="*/ 1462321 h 4885973"/>
              <a:gd name="connsiteX35250" fmla="*/ 1429026 w 6085020"/>
              <a:gd name="connsiteY35250" fmla="*/ 1446763 h 4885973"/>
              <a:gd name="connsiteX35251" fmla="*/ 1430170 w 6085020"/>
              <a:gd name="connsiteY35251" fmla="*/ 1446769 h 4885973"/>
              <a:gd name="connsiteX35252" fmla="*/ 2861861 w 6085020"/>
              <a:gd name="connsiteY35252" fmla="*/ 1445441 h 4885973"/>
              <a:gd name="connsiteX35253" fmla="*/ 2861861 w 6085020"/>
              <a:gd name="connsiteY35253" fmla="*/ 1445441 h 4885973"/>
              <a:gd name="connsiteX35254" fmla="*/ 4666070 w 6085020"/>
              <a:gd name="connsiteY35254" fmla="*/ 1444493 h 4885973"/>
              <a:gd name="connsiteX35255" fmla="*/ 4668922 w 6085020"/>
              <a:gd name="connsiteY35255" fmla="*/ 1445631 h 4885973"/>
              <a:gd name="connsiteX35256" fmla="*/ 4667971 w 6085020"/>
              <a:gd name="connsiteY35256" fmla="*/ 1446769 h 4885973"/>
              <a:gd name="connsiteX35257" fmla="*/ 4667971 w 6085020"/>
              <a:gd name="connsiteY35257" fmla="*/ 1446389 h 4885973"/>
              <a:gd name="connsiteX35258" fmla="*/ 4666070 w 6085020"/>
              <a:gd name="connsiteY35258" fmla="*/ 1445820 h 4885973"/>
              <a:gd name="connsiteX35259" fmla="*/ 4666070 w 6085020"/>
              <a:gd name="connsiteY35259" fmla="*/ 1444493 h 4885973"/>
              <a:gd name="connsiteX35260" fmla="*/ 4838922 w 6085020"/>
              <a:gd name="connsiteY35260" fmla="*/ 1444303 h 4885973"/>
              <a:gd name="connsiteX35261" fmla="*/ 4838922 w 6085020"/>
              <a:gd name="connsiteY35261" fmla="*/ 1445631 h 4885973"/>
              <a:gd name="connsiteX35262" fmla="*/ 4840253 w 6085020"/>
              <a:gd name="connsiteY35262" fmla="*/ 1445631 h 4885973"/>
              <a:gd name="connsiteX35263" fmla="*/ 4841204 w 6085020"/>
              <a:gd name="connsiteY35263" fmla="*/ 1444493 h 4885973"/>
              <a:gd name="connsiteX35264" fmla="*/ 4840444 w 6085020"/>
              <a:gd name="connsiteY35264" fmla="*/ 1444303 h 4885973"/>
              <a:gd name="connsiteX35265" fmla="*/ 4838922 w 6085020"/>
              <a:gd name="connsiteY35265" fmla="*/ 1444303 h 4885973"/>
              <a:gd name="connsiteX35266" fmla="*/ 4735857 w 6085020"/>
              <a:gd name="connsiteY35266" fmla="*/ 1443544 h 4885973"/>
              <a:gd name="connsiteX35267" fmla="*/ 4734279 w 6085020"/>
              <a:gd name="connsiteY35267" fmla="*/ 1445367 h 4885973"/>
              <a:gd name="connsiteX35268" fmla="*/ 4734906 w 6085020"/>
              <a:gd name="connsiteY35268" fmla="*/ 1446579 h 4885973"/>
              <a:gd name="connsiteX35269" fmla="*/ 4736998 w 6085020"/>
              <a:gd name="connsiteY35269" fmla="*/ 1446579 h 4885973"/>
              <a:gd name="connsiteX35270" fmla="*/ 4737949 w 6085020"/>
              <a:gd name="connsiteY35270" fmla="*/ 1444682 h 4885973"/>
              <a:gd name="connsiteX35271" fmla="*/ 4735857 w 6085020"/>
              <a:gd name="connsiteY35271" fmla="*/ 1443544 h 4885973"/>
              <a:gd name="connsiteX35272" fmla="*/ 4852994 w 6085020"/>
              <a:gd name="connsiteY35272" fmla="*/ 1442217 h 4885973"/>
              <a:gd name="connsiteX35273" fmla="*/ 4854895 w 6085020"/>
              <a:gd name="connsiteY35273" fmla="*/ 1447906 h 4885973"/>
              <a:gd name="connsiteX35274" fmla="*/ 4856607 w 6085020"/>
              <a:gd name="connsiteY35274" fmla="*/ 1442217 h 4885973"/>
              <a:gd name="connsiteX35275" fmla="*/ 4854705 w 6085020"/>
              <a:gd name="connsiteY35275" fmla="*/ 1442217 h 4885973"/>
              <a:gd name="connsiteX35276" fmla="*/ 3233258 w 6085020"/>
              <a:gd name="connsiteY35276" fmla="*/ 1442143 h 4885973"/>
              <a:gd name="connsiteX35277" fmla="*/ 3237991 w 6085020"/>
              <a:gd name="connsiteY35277" fmla="*/ 1446010 h 4885973"/>
              <a:gd name="connsiteX35278" fmla="*/ 3233258 w 6085020"/>
              <a:gd name="connsiteY35278" fmla="*/ 1442143 h 4885973"/>
              <a:gd name="connsiteX35279" fmla="*/ 4534291 w 6085020"/>
              <a:gd name="connsiteY35279" fmla="*/ 1442027 h 4885973"/>
              <a:gd name="connsiteX35280" fmla="*/ 4535812 w 6085020"/>
              <a:gd name="connsiteY35280" fmla="*/ 1446010 h 4885973"/>
              <a:gd name="connsiteX35281" fmla="*/ 4535812 w 6085020"/>
              <a:gd name="connsiteY35281" fmla="*/ 1446200 h 4885973"/>
              <a:gd name="connsiteX35282" fmla="*/ 4536383 w 6085020"/>
              <a:gd name="connsiteY35282" fmla="*/ 1451131 h 4885973"/>
              <a:gd name="connsiteX35283" fmla="*/ 4534291 w 6085020"/>
              <a:gd name="connsiteY35283" fmla="*/ 1451131 h 4885973"/>
              <a:gd name="connsiteX35284" fmla="*/ 4859840 w 6085020"/>
              <a:gd name="connsiteY35284" fmla="*/ 1441458 h 4885973"/>
              <a:gd name="connsiteX35285" fmla="*/ 4861741 w 6085020"/>
              <a:gd name="connsiteY35285" fmla="*/ 1447337 h 4885973"/>
              <a:gd name="connsiteX35286" fmla="*/ 4861399 w 6085020"/>
              <a:gd name="connsiteY35286" fmla="*/ 1448096 h 4885973"/>
              <a:gd name="connsiteX35287" fmla="*/ 4859840 w 6085020"/>
              <a:gd name="connsiteY35287" fmla="*/ 1448096 h 4885973"/>
              <a:gd name="connsiteX35288" fmla="*/ 4788340 w 6085020"/>
              <a:gd name="connsiteY35288" fmla="*/ 1441458 h 4885973"/>
              <a:gd name="connsiteX35289" fmla="*/ 4787180 w 6085020"/>
              <a:gd name="connsiteY35289" fmla="*/ 1443262 h 4885973"/>
              <a:gd name="connsiteX35290" fmla="*/ 4787200 w 6085020"/>
              <a:gd name="connsiteY35290" fmla="*/ 1443355 h 4885973"/>
              <a:gd name="connsiteX35291" fmla="*/ 4789291 w 6085020"/>
              <a:gd name="connsiteY35291" fmla="*/ 1444493 h 4885973"/>
              <a:gd name="connsiteX35292" fmla="*/ 4791060 w 6085020"/>
              <a:gd name="connsiteY35292" fmla="*/ 1442854 h 4885973"/>
              <a:gd name="connsiteX35293" fmla="*/ 4790432 w 6085020"/>
              <a:gd name="connsiteY35293" fmla="*/ 1441458 h 4885973"/>
              <a:gd name="connsiteX35294" fmla="*/ 4788340 w 6085020"/>
              <a:gd name="connsiteY35294" fmla="*/ 1441458 h 4885973"/>
              <a:gd name="connsiteX35295" fmla="*/ 3437086 w 6085020"/>
              <a:gd name="connsiteY35295" fmla="*/ 1441458 h 4885973"/>
              <a:gd name="connsiteX35296" fmla="*/ 3437086 w 6085020"/>
              <a:gd name="connsiteY35296" fmla="*/ 1441458 h 4885973"/>
              <a:gd name="connsiteX35297" fmla="*/ 3071034 w 6085020"/>
              <a:gd name="connsiteY35297" fmla="*/ 1441458 h 4885973"/>
              <a:gd name="connsiteX35298" fmla="*/ 3071034 w 6085020"/>
              <a:gd name="connsiteY35298" fmla="*/ 1451890 h 4885973"/>
              <a:gd name="connsiteX35299" fmla="*/ 3081492 w 6085020"/>
              <a:gd name="connsiteY35299" fmla="*/ 1451890 h 4885973"/>
              <a:gd name="connsiteX35300" fmla="*/ 3081492 w 6085020"/>
              <a:gd name="connsiteY35300" fmla="*/ 1441458 h 4885973"/>
              <a:gd name="connsiteX35301" fmla="*/ 4419626 w 6085020"/>
              <a:gd name="connsiteY35301" fmla="*/ 1441268 h 4885973"/>
              <a:gd name="connsiteX35302" fmla="*/ 4421718 w 6085020"/>
              <a:gd name="connsiteY35302" fmla="*/ 1441268 h 4885973"/>
              <a:gd name="connsiteX35303" fmla="*/ 4420577 w 6085020"/>
              <a:gd name="connsiteY35303" fmla="*/ 1443355 h 4885973"/>
              <a:gd name="connsiteX35304" fmla="*/ 4419626 w 6085020"/>
              <a:gd name="connsiteY35304" fmla="*/ 1443355 h 4885973"/>
              <a:gd name="connsiteX35305" fmla="*/ 4419626 w 6085020"/>
              <a:gd name="connsiteY35305" fmla="*/ 1441268 h 4885973"/>
              <a:gd name="connsiteX35306" fmla="*/ 1438156 w 6085020"/>
              <a:gd name="connsiteY35306" fmla="*/ 1441268 h 4885973"/>
              <a:gd name="connsiteX35307" fmla="*/ 1434092 w 6085020"/>
              <a:gd name="connsiteY35307" fmla="*/ 1454521 h 4885973"/>
              <a:gd name="connsiteX35308" fmla="*/ 1437221 w 6085020"/>
              <a:gd name="connsiteY35308" fmla="*/ 1464732 h 4885973"/>
              <a:gd name="connsiteX35309" fmla="*/ 1435875 w 6085020"/>
              <a:gd name="connsiteY35309" fmla="*/ 1465166 h 4885973"/>
              <a:gd name="connsiteX35310" fmla="*/ 1437586 w 6085020"/>
              <a:gd name="connsiteY35310" fmla="*/ 1465925 h 4885973"/>
              <a:gd name="connsiteX35311" fmla="*/ 1437221 w 6085020"/>
              <a:gd name="connsiteY35311" fmla="*/ 1464732 h 4885973"/>
              <a:gd name="connsiteX35312" fmla="*/ 1446607 w 6085020"/>
              <a:gd name="connsiteY35312" fmla="*/ 1461699 h 4885973"/>
              <a:gd name="connsiteX35313" fmla="*/ 1438156 w 6085020"/>
              <a:gd name="connsiteY35313" fmla="*/ 1441268 h 4885973"/>
              <a:gd name="connsiteX35314" fmla="*/ 4657512 w 6085020"/>
              <a:gd name="connsiteY35314" fmla="*/ 1440889 h 4885973"/>
              <a:gd name="connsiteX35315" fmla="*/ 4660745 w 6085020"/>
              <a:gd name="connsiteY35315" fmla="*/ 1442406 h 4885973"/>
              <a:gd name="connsiteX35316" fmla="*/ 4657512 w 6085020"/>
              <a:gd name="connsiteY35316" fmla="*/ 1442406 h 4885973"/>
              <a:gd name="connsiteX35317" fmla="*/ 311477 w 6085020"/>
              <a:gd name="connsiteY35317" fmla="*/ 1440699 h 4885973"/>
              <a:gd name="connsiteX35318" fmla="*/ 307103 w 6085020"/>
              <a:gd name="connsiteY35318" fmla="*/ 1442975 h 4885973"/>
              <a:gd name="connsiteX35319" fmla="*/ 310526 w 6085020"/>
              <a:gd name="connsiteY35319" fmla="*/ 1446389 h 4885973"/>
              <a:gd name="connsiteX35320" fmla="*/ 317372 w 6085020"/>
              <a:gd name="connsiteY35320" fmla="*/ 1444113 h 4885973"/>
              <a:gd name="connsiteX35321" fmla="*/ 316611 w 6085020"/>
              <a:gd name="connsiteY35321" fmla="*/ 1444113 h 4885973"/>
              <a:gd name="connsiteX35322" fmla="*/ 313188 w 6085020"/>
              <a:gd name="connsiteY35322" fmla="*/ 1442027 h 4885973"/>
              <a:gd name="connsiteX35323" fmla="*/ 311477 w 6085020"/>
              <a:gd name="connsiteY35323" fmla="*/ 1444872 h 4885973"/>
              <a:gd name="connsiteX35324" fmla="*/ 311477 w 6085020"/>
              <a:gd name="connsiteY35324" fmla="*/ 1440699 h 4885973"/>
              <a:gd name="connsiteX35325" fmla="*/ 4389391 w 6085020"/>
              <a:gd name="connsiteY35325" fmla="*/ 1440510 h 4885973"/>
              <a:gd name="connsiteX35326" fmla="*/ 4404984 w 6085020"/>
              <a:gd name="connsiteY35326" fmla="*/ 1447906 h 4885973"/>
              <a:gd name="connsiteX35327" fmla="*/ 4379313 w 6085020"/>
              <a:gd name="connsiteY35327" fmla="*/ 1460424 h 4885973"/>
              <a:gd name="connsiteX35328" fmla="*/ 4381405 w 6085020"/>
              <a:gd name="connsiteY35328" fmla="*/ 1456441 h 4885973"/>
              <a:gd name="connsiteX35329" fmla="*/ 544799 w 6085020"/>
              <a:gd name="connsiteY35329" fmla="*/ 1440510 h 4885973"/>
              <a:gd name="connsiteX35330" fmla="*/ 546324 w 6085020"/>
              <a:gd name="connsiteY35330" fmla="*/ 1479104 h 4885973"/>
              <a:gd name="connsiteX35331" fmla="*/ 555259 w 6085020"/>
              <a:gd name="connsiteY35331" fmla="*/ 1482166 h 4885973"/>
              <a:gd name="connsiteX35332" fmla="*/ 555258 w 6085020"/>
              <a:gd name="connsiteY35332" fmla="*/ 1482236 h 4885973"/>
              <a:gd name="connsiteX35333" fmla="*/ 556019 w 6085020"/>
              <a:gd name="connsiteY35333" fmla="*/ 1482426 h 4885973"/>
              <a:gd name="connsiteX35334" fmla="*/ 555259 w 6085020"/>
              <a:gd name="connsiteY35334" fmla="*/ 1482166 h 4885973"/>
              <a:gd name="connsiteX35335" fmla="*/ 555591 w 6085020"/>
              <a:gd name="connsiteY35335" fmla="*/ 1455897 h 4885973"/>
              <a:gd name="connsiteX35336" fmla="*/ 544799 w 6085020"/>
              <a:gd name="connsiteY35336" fmla="*/ 1440510 h 4885973"/>
              <a:gd name="connsiteX35337" fmla="*/ 4745175 w 6085020"/>
              <a:gd name="connsiteY35337" fmla="*/ 1440130 h 4885973"/>
              <a:gd name="connsiteX35338" fmla="*/ 4741182 w 6085020"/>
              <a:gd name="connsiteY35338" fmla="*/ 1441458 h 4885973"/>
              <a:gd name="connsiteX35339" fmla="*/ 4744224 w 6085020"/>
              <a:gd name="connsiteY35339" fmla="*/ 1450562 h 4885973"/>
              <a:gd name="connsiteX35340" fmla="*/ 4746316 w 6085020"/>
              <a:gd name="connsiteY35340" fmla="*/ 1447337 h 4885973"/>
              <a:gd name="connsiteX35341" fmla="*/ 4749358 w 6085020"/>
              <a:gd name="connsiteY35341" fmla="*/ 1441458 h 4885973"/>
              <a:gd name="connsiteX35342" fmla="*/ 4749549 w 6085020"/>
              <a:gd name="connsiteY35342" fmla="*/ 1440130 h 4885973"/>
              <a:gd name="connsiteX35343" fmla="*/ 4745175 w 6085020"/>
              <a:gd name="connsiteY35343" fmla="*/ 1440130 h 4885973"/>
              <a:gd name="connsiteX35344" fmla="*/ 1593325 w 6085020"/>
              <a:gd name="connsiteY35344" fmla="*/ 1440130 h 4885973"/>
              <a:gd name="connsiteX35345" fmla="*/ 1585908 w 6085020"/>
              <a:gd name="connsiteY35345" fmla="*/ 1445251 h 4885973"/>
              <a:gd name="connsiteX35346" fmla="*/ 1591803 w 6085020"/>
              <a:gd name="connsiteY35346" fmla="*/ 1445251 h 4885973"/>
              <a:gd name="connsiteX35347" fmla="*/ 1599410 w 6085020"/>
              <a:gd name="connsiteY35347" fmla="*/ 1440320 h 4885973"/>
              <a:gd name="connsiteX35348" fmla="*/ 1599219 w 6085020"/>
              <a:gd name="connsiteY35348" fmla="*/ 1440130 h 4885973"/>
              <a:gd name="connsiteX35349" fmla="*/ 1593325 w 6085020"/>
              <a:gd name="connsiteY35349" fmla="*/ 1440130 h 4885973"/>
              <a:gd name="connsiteX35350" fmla="*/ 475749 w 6085020"/>
              <a:gd name="connsiteY35350" fmla="*/ 1439585 h 4885973"/>
              <a:gd name="connsiteX35351" fmla="*/ 466455 w 6085020"/>
              <a:gd name="connsiteY35351" fmla="*/ 1441458 h 4885973"/>
              <a:gd name="connsiteX35352" fmla="*/ 480907 w 6085020"/>
              <a:gd name="connsiteY35352" fmla="*/ 1446389 h 4885973"/>
              <a:gd name="connsiteX35353" fmla="*/ 475749 w 6085020"/>
              <a:gd name="connsiteY35353" fmla="*/ 1439585 h 4885973"/>
              <a:gd name="connsiteX35354" fmla="*/ 4707904 w 6085020"/>
              <a:gd name="connsiteY35354" fmla="*/ 1439372 h 4885973"/>
              <a:gd name="connsiteX35355" fmla="*/ 4702770 w 6085020"/>
              <a:gd name="connsiteY35355" fmla="*/ 1446769 h 4885973"/>
              <a:gd name="connsiteX35356" fmla="*/ 4701249 w 6085020"/>
              <a:gd name="connsiteY35356" fmla="*/ 1453786 h 4885973"/>
              <a:gd name="connsiteX35357" fmla="*/ 4706953 w 6085020"/>
              <a:gd name="connsiteY35357" fmla="*/ 1447717 h 4885973"/>
              <a:gd name="connsiteX35358" fmla="*/ 4703531 w 6085020"/>
              <a:gd name="connsiteY35358" fmla="*/ 1455493 h 4885973"/>
              <a:gd name="connsiteX35359" fmla="*/ 4704481 w 6085020"/>
              <a:gd name="connsiteY35359" fmla="*/ 1455493 h 4885973"/>
              <a:gd name="connsiteX35360" fmla="*/ 4706383 w 6085020"/>
              <a:gd name="connsiteY35360" fmla="*/ 1456821 h 4885973"/>
              <a:gd name="connsiteX35361" fmla="*/ 4709425 w 6085020"/>
              <a:gd name="connsiteY35361" fmla="*/ 1459286 h 4885973"/>
              <a:gd name="connsiteX35362" fmla="*/ 4711707 w 6085020"/>
              <a:gd name="connsiteY35362" fmla="*/ 1456631 h 4885973"/>
              <a:gd name="connsiteX35363" fmla="*/ 4711707 w 6085020"/>
              <a:gd name="connsiteY35363" fmla="*/ 1455493 h 4885973"/>
              <a:gd name="connsiteX35364" fmla="*/ 4718363 w 6085020"/>
              <a:gd name="connsiteY35364" fmla="*/ 1455493 h 4885973"/>
              <a:gd name="connsiteX35365" fmla="*/ 4718363 w 6085020"/>
              <a:gd name="connsiteY35365" fmla="*/ 1445062 h 4885973"/>
              <a:gd name="connsiteX35366" fmla="*/ 4716842 w 6085020"/>
              <a:gd name="connsiteY35366" fmla="*/ 1445062 h 4885973"/>
              <a:gd name="connsiteX35367" fmla="*/ 4714750 w 6085020"/>
              <a:gd name="connsiteY35367" fmla="*/ 1443923 h 4885973"/>
              <a:gd name="connsiteX35368" fmla="*/ 4711137 w 6085020"/>
              <a:gd name="connsiteY35368" fmla="*/ 1441079 h 4885973"/>
              <a:gd name="connsiteX35369" fmla="*/ 4711137 w 6085020"/>
              <a:gd name="connsiteY35369" fmla="*/ 1439372 h 4885973"/>
              <a:gd name="connsiteX35370" fmla="*/ 4707904 w 6085020"/>
              <a:gd name="connsiteY35370" fmla="*/ 1439372 h 4885973"/>
              <a:gd name="connsiteX35371" fmla="*/ 4814012 w 6085020"/>
              <a:gd name="connsiteY35371" fmla="*/ 1439182 h 4885973"/>
              <a:gd name="connsiteX35372" fmla="*/ 4817434 w 6085020"/>
              <a:gd name="connsiteY35372" fmla="*/ 1443355 h 4885973"/>
              <a:gd name="connsiteX35373" fmla="*/ 4821998 w 6085020"/>
              <a:gd name="connsiteY35373" fmla="*/ 1446958 h 4885973"/>
              <a:gd name="connsiteX35374" fmla="*/ 4821808 w 6085020"/>
              <a:gd name="connsiteY35374" fmla="*/ 1443165 h 4885973"/>
              <a:gd name="connsiteX35375" fmla="*/ 4822379 w 6085020"/>
              <a:gd name="connsiteY35375" fmla="*/ 1442975 h 4885973"/>
              <a:gd name="connsiteX35376" fmla="*/ 4817625 w 6085020"/>
              <a:gd name="connsiteY35376" fmla="*/ 1439182 h 4885973"/>
              <a:gd name="connsiteX35377" fmla="*/ 4842535 w 6085020"/>
              <a:gd name="connsiteY35377" fmla="*/ 1438992 h 4885973"/>
              <a:gd name="connsiteX35378" fmla="*/ 4841584 w 6085020"/>
              <a:gd name="connsiteY35378" fmla="*/ 1440889 h 4885973"/>
              <a:gd name="connsiteX35379" fmla="*/ 4843676 w 6085020"/>
              <a:gd name="connsiteY35379" fmla="*/ 1447337 h 4885973"/>
              <a:gd name="connsiteX35380" fmla="*/ 4846148 w 6085020"/>
              <a:gd name="connsiteY35380" fmla="*/ 1444493 h 4885973"/>
              <a:gd name="connsiteX35381" fmla="*/ 4847669 w 6085020"/>
              <a:gd name="connsiteY35381" fmla="*/ 1442217 h 4885973"/>
              <a:gd name="connsiteX35382" fmla="*/ 4849191 w 6085020"/>
              <a:gd name="connsiteY35382" fmla="*/ 1447148 h 4885973"/>
              <a:gd name="connsiteX35383" fmla="*/ 4849951 w 6085020"/>
              <a:gd name="connsiteY35383" fmla="*/ 1442217 h 4885973"/>
              <a:gd name="connsiteX35384" fmla="*/ 4848050 w 6085020"/>
              <a:gd name="connsiteY35384" fmla="*/ 1442217 h 4885973"/>
              <a:gd name="connsiteX35385" fmla="*/ 4847669 w 6085020"/>
              <a:gd name="connsiteY35385" fmla="*/ 1442217 h 4885973"/>
              <a:gd name="connsiteX35386" fmla="*/ 4846719 w 6085020"/>
              <a:gd name="connsiteY35386" fmla="*/ 1442217 h 4885973"/>
              <a:gd name="connsiteX35387" fmla="*/ 4846719 w 6085020"/>
              <a:gd name="connsiteY35387" fmla="*/ 1440699 h 4885973"/>
              <a:gd name="connsiteX35388" fmla="*/ 4845768 w 6085020"/>
              <a:gd name="connsiteY35388" fmla="*/ 1440699 h 4885973"/>
              <a:gd name="connsiteX35389" fmla="*/ 4390222 w 6085020"/>
              <a:gd name="connsiteY35389" fmla="*/ 1438953 h 4885973"/>
              <a:gd name="connsiteX35390" fmla="*/ 4390722 w 6085020"/>
              <a:gd name="connsiteY35390" fmla="*/ 1439751 h 4885973"/>
              <a:gd name="connsiteX35391" fmla="*/ 4388821 w 6085020"/>
              <a:gd name="connsiteY35391" fmla="*/ 1439751 h 4885973"/>
              <a:gd name="connsiteX35392" fmla="*/ 4443719 w 6085020"/>
              <a:gd name="connsiteY35392" fmla="*/ 1438918 h 4885973"/>
              <a:gd name="connsiteX35393" fmla="*/ 4446058 w 6085020"/>
              <a:gd name="connsiteY35393" fmla="*/ 1439561 h 4885973"/>
              <a:gd name="connsiteX35394" fmla="*/ 4445107 w 6085020"/>
              <a:gd name="connsiteY35394" fmla="*/ 1441268 h 4885973"/>
              <a:gd name="connsiteX35395" fmla="*/ 4443206 w 6085020"/>
              <a:gd name="connsiteY35395" fmla="*/ 1441268 h 4885973"/>
              <a:gd name="connsiteX35396" fmla="*/ 4443187 w 6085020"/>
              <a:gd name="connsiteY35396" fmla="*/ 1441249 h 4885973"/>
              <a:gd name="connsiteX35397" fmla="*/ 4443206 w 6085020"/>
              <a:gd name="connsiteY35397" fmla="*/ 1439372 h 4885973"/>
              <a:gd name="connsiteX35398" fmla="*/ 4443719 w 6085020"/>
              <a:gd name="connsiteY35398" fmla="*/ 1438918 h 4885973"/>
              <a:gd name="connsiteX35399" fmla="*/ 2746816 w 6085020"/>
              <a:gd name="connsiteY35399" fmla="*/ 1438803 h 4885973"/>
              <a:gd name="connsiteX35400" fmla="*/ 2725633 w 6085020"/>
              <a:gd name="connsiteY35400" fmla="*/ 1455319 h 4885973"/>
              <a:gd name="connsiteX35401" fmla="*/ 2725899 w 6085020"/>
              <a:gd name="connsiteY35401" fmla="*/ 1461562 h 4885973"/>
              <a:gd name="connsiteX35402" fmla="*/ 2725899 w 6085020"/>
              <a:gd name="connsiteY35402" fmla="*/ 1459666 h 4885973"/>
              <a:gd name="connsiteX35403" fmla="*/ 2746626 w 6085020"/>
              <a:gd name="connsiteY35403" fmla="*/ 1449803 h 4885973"/>
              <a:gd name="connsiteX35404" fmla="*/ 2748908 w 6085020"/>
              <a:gd name="connsiteY35404" fmla="*/ 1449803 h 4885973"/>
              <a:gd name="connsiteX35405" fmla="*/ 2748908 w 6085020"/>
              <a:gd name="connsiteY35405" fmla="*/ 1445062 h 4885973"/>
              <a:gd name="connsiteX35406" fmla="*/ 2746816 w 6085020"/>
              <a:gd name="connsiteY35406" fmla="*/ 1445062 h 4885973"/>
              <a:gd name="connsiteX35407" fmla="*/ 2746816 w 6085020"/>
              <a:gd name="connsiteY35407" fmla="*/ 1438803 h 4885973"/>
              <a:gd name="connsiteX35408" fmla="*/ 4389772 w 6085020"/>
              <a:gd name="connsiteY35408" fmla="*/ 1438234 h 4885973"/>
              <a:gd name="connsiteX35409" fmla="*/ 4391483 w 6085020"/>
              <a:gd name="connsiteY35409" fmla="*/ 1438234 h 4885973"/>
              <a:gd name="connsiteX35410" fmla="*/ 4390222 w 6085020"/>
              <a:gd name="connsiteY35410" fmla="*/ 1438953 h 4885973"/>
              <a:gd name="connsiteX35411" fmla="*/ 4835328 w 6085020"/>
              <a:gd name="connsiteY35411" fmla="*/ 1438025 h 4885973"/>
              <a:gd name="connsiteX35412" fmla="*/ 4834739 w 6085020"/>
              <a:gd name="connsiteY35412" fmla="*/ 1438613 h 4885973"/>
              <a:gd name="connsiteX35413" fmla="*/ 4836260 w 6085020"/>
              <a:gd name="connsiteY35413" fmla="*/ 1438613 h 4885973"/>
              <a:gd name="connsiteX35414" fmla="*/ 4836831 w 6085020"/>
              <a:gd name="connsiteY35414" fmla="*/ 1438803 h 4885973"/>
              <a:gd name="connsiteX35415" fmla="*/ 4836831 w 6085020"/>
              <a:gd name="connsiteY35415" fmla="*/ 1438613 h 4885973"/>
              <a:gd name="connsiteX35416" fmla="*/ 4835328 w 6085020"/>
              <a:gd name="connsiteY35416" fmla="*/ 1438025 h 4885973"/>
              <a:gd name="connsiteX35417" fmla="*/ 4849951 w 6085020"/>
              <a:gd name="connsiteY35417" fmla="*/ 1437285 h 4885973"/>
              <a:gd name="connsiteX35418" fmla="*/ 4850935 w 6085020"/>
              <a:gd name="connsiteY35418" fmla="*/ 1438613 h 4885973"/>
              <a:gd name="connsiteX35419" fmla="*/ 4849951 w 6085020"/>
              <a:gd name="connsiteY35419" fmla="*/ 1438613 h 4885973"/>
              <a:gd name="connsiteX35420" fmla="*/ 4851092 w 6085020"/>
              <a:gd name="connsiteY35420" fmla="*/ 1438803 h 4885973"/>
              <a:gd name="connsiteX35421" fmla="*/ 4851073 w 6085020"/>
              <a:gd name="connsiteY35421" fmla="*/ 1438799 h 4885973"/>
              <a:gd name="connsiteX35422" fmla="*/ 4850935 w 6085020"/>
              <a:gd name="connsiteY35422" fmla="*/ 1438613 h 4885973"/>
              <a:gd name="connsiteX35423" fmla="*/ 4851282 w 6085020"/>
              <a:gd name="connsiteY35423" fmla="*/ 1438613 h 4885973"/>
              <a:gd name="connsiteX35424" fmla="*/ 4851282 w 6085020"/>
              <a:gd name="connsiteY35424" fmla="*/ 1437285 h 4885973"/>
              <a:gd name="connsiteX35425" fmla="*/ 4849951 w 6085020"/>
              <a:gd name="connsiteY35425" fmla="*/ 1437285 h 4885973"/>
              <a:gd name="connsiteX35426" fmla="*/ 707003 w 6085020"/>
              <a:gd name="connsiteY35426" fmla="*/ 1436337 h 4885973"/>
              <a:gd name="connsiteX35427" fmla="*/ 707003 w 6085020"/>
              <a:gd name="connsiteY35427" fmla="*/ 1436337 h 4885973"/>
              <a:gd name="connsiteX35428" fmla="*/ 2302800 w 6085020"/>
              <a:gd name="connsiteY35428" fmla="*/ 1435768 h 4885973"/>
              <a:gd name="connsiteX35429" fmla="*/ 2302800 w 6085020"/>
              <a:gd name="connsiteY35429" fmla="*/ 1446200 h 4885973"/>
              <a:gd name="connsiteX35430" fmla="*/ 2313259 w 6085020"/>
              <a:gd name="connsiteY35430" fmla="*/ 1446200 h 4885973"/>
              <a:gd name="connsiteX35431" fmla="*/ 2313259 w 6085020"/>
              <a:gd name="connsiteY35431" fmla="*/ 1435768 h 4885973"/>
              <a:gd name="connsiteX35432" fmla="*/ 4261796 w 6085020"/>
              <a:gd name="connsiteY35432" fmla="*/ 1435578 h 4885973"/>
              <a:gd name="connsiteX35433" fmla="*/ 4261416 w 6085020"/>
              <a:gd name="connsiteY35433" fmla="*/ 1436906 h 4885973"/>
              <a:gd name="connsiteX35434" fmla="*/ 4259324 w 6085020"/>
              <a:gd name="connsiteY35434" fmla="*/ 1435768 h 4885973"/>
              <a:gd name="connsiteX35435" fmla="*/ 4259324 w 6085020"/>
              <a:gd name="connsiteY35435" fmla="*/ 1437854 h 4885973"/>
              <a:gd name="connsiteX35436" fmla="*/ 4261416 w 6085020"/>
              <a:gd name="connsiteY35436" fmla="*/ 1438992 h 4885973"/>
              <a:gd name="connsiteX35437" fmla="*/ 4262614 w 6085020"/>
              <a:gd name="connsiteY35437" fmla="*/ 1436585 h 4885973"/>
              <a:gd name="connsiteX35438" fmla="*/ 4261796 w 6085020"/>
              <a:gd name="connsiteY35438" fmla="*/ 1435578 h 4885973"/>
              <a:gd name="connsiteX35439" fmla="*/ 2950664 w 6085020"/>
              <a:gd name="connsiteY35439" fmla="*/ 1435578 h 4885973"/>
              <a:gd name="connsiteX35440" fmla="*/ 2950664 w 6085020"/>
              <a:gd name="connsiteY35440" fmla="*/ 1435578 h 4885973"/>
              <a:gd name="connsiteX35441" fmla="*/ 2113974 w 6085020"/>
              <a:gd name="connsiteY35441" fmla="*/ 1435578 h 4885973"/>
              <a:gd name="connsiteX35442" fmla="*/ 2108840 w 6085020"/>
              <a:gd name="connsiteY35442" fmla="*/ 1466873 h 4885973"/>
              <a:gd name="connsiteX35443" fmla="*/ 2140026 w 6085020"/>
              <a:gd name="connsiteY35443" fmla="*/ 1451131 h 4885973"/>
              <a:gd name="connsiteX35444" fmla="*/ 2113974 w 6085020"/>
              <a:gd name="connsiteY35444" fmla="*/ 1461562 h 4885973"/>
              <a:gd name="connsiteX35445" fmla="*/ 2114164 w 6085020"/>
              <a:gd name="connsiteY35445" fmla="*/ 1435578 h 4885973"/>
              <a:gd name="connsiteX35446" fmla="*/ 1664443 w 6085020"/>
              <a:gd name="connsiteY35446" fmla="*/ 1435578 h 4885973"/>
              <a:gd name="connsiteX35447" fmla="*/ 1663683 w 6085020"/>
              <a:gd name="connsiteY35447" fmla="*/ 1436527 h 4885973"/>
              <a:gd name="connsiteX35448" fmla="*/ 1674141 w 6085020"/>
              <a:gd name="connsiteY35448" fmla="*/ 1452079 h 4885973"/>
              <a:gd name="connsiteX35449" fmla="*/ 1664443 w 6085020"/>
              <a:gd name="connsiteY35449" fmla="*/ 1435578 h 4885973"/>
              <a:gd name="connsiteX35450" fmla="*/ 4753922 w 6085020"/>
              <a:gd name="connsiteY35450" fmla="*/ 1434630 h 4885973"/>
              <a:gd name="connsiteX35451" fmla="*/ 4752591 w 6085020"/>
              <a:gd name="connsiteY35451" fmla="*/ 1437475 h 4885973"/>
              <a:gd name="connsiteX35452" fmla="*/ 4750880 w 6085020"/>
              <a:gd name="connsiteY35452" fmla="*/ 1440130 h 4885973"/>
              <a:gd name="connsiteX35453" fmla="*/ 4753922 w 6085020"/>
              <a:gd name="connsiteY35453" fmla="*/ 1441458 h 4885973"/>
              <a:gd name="connsiteX35454" fmla="*/ 4756774 w 6085020"/>
              <a:gd name="connsiteY35454" fmla="*/ 1442975 h 4885973"/>
              <a:gd name="connsiteX35455" fmla="*/ 4725209 w 6085020"/>
              <a:gd name="connsiteY35455" fmla="*/ 1434440 h 4885973"/>
              <a:gd name="connsiteX35456" fmla="*/ 4716842 w 6085020"/>
              <a:gd name="connsiteY35456" fmla="*/ 1437096 h 4885973"/>
              <a:gd name="connsiteX35457" fmla="*/ 4719694 w 6085020"/>
              <a:gd name="connsiteY35457" fmla="*/ 1438613 h 4885973"/>
              <a:gd name="connsiteX35458" fmla="*/ 4722356 w 6085020"/>
              <a:gd name="connsiteY35458" fmla="*/ 1439941 h 4885973"/>
              <a:gd name="connsiteX35459" fmla="*/ 4723687 w 6085020"/>
              <a:gd name="connsiteY35459" fmla="*/ 1437096 h 4885973"/>
              <a:gd name="connsiteX35460" fmla="*/ 4511662 w 6085020"/>
              <a:gd name="connsiteY35460" fmla="*/ 1434440 h 4885973"/>
              <a:gd name="connsiteX35461" fmla="*/ 4516226 w 6085020"/>
              <a:gd name="connsiteY35461" fmla="*/ 1436716 h 4885973"/>
              <a:gd name="connsiteX35462" fmla="*/ 4514324 w 6085020"/>
              <a:gd name="connsiteY35462" fmla="*/ 1441458 h 4885973"/>
              <a:gd name="connsiteX35463" fmla="*/ 4516416 w 6085020"/>
              <a:gd name="connsiteY35463" fmla="*/ 1442975 h 4885973"/>
              <a:gd name="connsiteX35464" fmla="*/ 4514515 w 6085020"/>
              <a:gd name="connsiteY35464" fmla="*/ 1444113 h 4885973"/>
              <a:gd name="connsiteX35465" fmla="*/ 4511472 w 6085020"/>
              <a:gd name="connsiteY35465" fmla="*/ 1444113 h 4885973"/>
              <a:gd name="connsiteX35466" fmla="*/ 4500443 w 6085020"/>
              <a:gd name="connsiteY35466" fmla="*/ 1441648 h 4885973"/>
              <a:gd name="connsiteX35467" fmla="*/ 4500443 w 6085020"/>
              <a:gd name="connsiteY35467" fmla="*/ 1441458 h 4885973"/>
              <a:gd name="connsiteX35468" fmla="*/ 4504246 w 6085020"/>
              <a:gd name="connsiteY35468" fmla="*/ 1441458 h 4885973"/>
              <a:gd name="connsiteX35469" fmla="*/ 4510331 w 6085020"/>
              <a:gd name="connsiteY35469" fmla="*/ 1441458 h 4885973"/>
              <a:gd name="connsiteX35470" fmla="*/ 4508430 w 6085020"/>
              <a:gd name="connsiteY35470" fmla="*/ 1435578 h 4885973"/>
              <a:gd name="connsiteX35471" fmla="*/ 2846268 w 6085020"/>
              <a:gd name="connsiteY35471" fmla="*/ 1434440 h 4885973"/>
              <a:gd name="connsiteX35472" fmla="*/ 2846268 w 6085020"/>
              <a:gd name="connsiteY35472" fmla="*/ 1434440 h 4885973"/>
              <a:gd name="connsiteX35473" fmla="*/ 1066210 w 6085020"/>
              <a:gd name="connsiteY35473" fmla="*/ 1434440 h 4885973"/>
              <a:gd name="connsiteX35474" fmla="*/ 1068682 w 6085020"/>
              <a:gd name="connsiteY35474" fmla="*/ 1444493 h 4885973"/>
              <a:gd name="connsiteX35475" fmla="*/ 1068682 w 6085020"/>
              <a:gd name="connsiteY35475" fmla="*/ 1443923 h 4885973"/>
              <a:gd name="connsiteX35476" fmla="*/ 1066210 w 6085020"/>
              <a:gd name="connsiteY35476" fmla="*/ 1434440 h 4885973"/>
              <a:gd name="connsiteX35477" fmla="*/ 4863262 w 6085020"/>
              <a:gd name="connsiteY35477" fmla="*/ 1433302 h 4885973"/>
              <a:gd name="connsiteX35478" fmla="*/ 4865354 w 6085020"/>
              <a:gd name="connsiteY35478" fmla="*/ 1433302 h 4885973"/>
              <a:gd name="connsiteX35479" fmla="*/ 4865354 w 6085020"/>
              <a:gd name="connsiteY35479" fmla="*/ 1435389 h 4885973"/>
              <a:gd name="connsiteX35480" fmla="*/ 4863262 w 6085020"/>
              <a:gd name="connsiteY35480" fmla="*/ 1434251 h 4885973"/>
              <a:gd name="connsiteX35481" fmla="*/ 4863262 w 6085020"/>
              <a:gd name="connsiteY35481" fmla="*/ 1433302 h 4885973"/>
              <a:gd name="connsiteX35482" fmla="*/ 4852233 w 6085020"/>
              <a:gd name="connsiteY35482" fmla="*/ 1432923 h 4885973"/>
              <a:gd name="connsiteX35483" fmla="*/ 4854040 w 6085020"/>
              <a:gd name="connsiteY35483" fmla="*/ 1432923 h 4885973"/>
              <a:gd name="connsiteX35484" fmla="*/ 4853659 w 6085020"/>
              <a:gd name="connsiteY35484" fmla="*/ 1433682 h 4885973"/>
              <a:gd name="connsiteX35485" fmla="*/ 4854209 w 6085020"/>
              <a:gd name="connsiteY35485" fmla="*/ 1432587 h 4885973"/>
              <a:gd name="connsiteX35486" fmla="*/ 4854325 w 6085020"/>
              <a:gd name="connsiteY35486" fmla="*/ 1432923 h 4885973"/>
              <a:gd name="connsiteX35487" fmla="*/ 4854040 w 6085020"/>
              <a:gd name="connsiteY35487" fmla="*/ 1432923 h 4885973"/>
              <a:gd name="connsiteX35488" fmla="*/ 2458538 w 6085020"/>
              <a:gd name="connsiteY35488" fmla="*/ 1432544 h 4885973"/>
              <a:gd name="connsiteX35489" fmla="*/ 2458538 w 6085020"/>
              <a:gd name="connsiteY35489" fmla="*/ 1439751 h 4885973"/>
              <a:gd name="connsiteX35490" fmla="*/ 2458538 w 6085020"/>
              <a:gd name="connsiteY35490" fmla="*/ 1432544 h 4885973"/>
              <a:gd name="connsiteX35491" fmla="*/ 4579358 w 6085020"/>
              <a:gd name="connsiteY35491" fmla="*/ 1432164 h 4885973"/>
              <a:gd name="connsiteX35492" fmla="*/ 4583351 w 6085020"/>
              <a:gd name="connsiteY35492" fmla="*/ 1432544 h 4885973"/>
              <a:gd name="connsiteX35493" fmla="*/ 4583351 w 6085020"/>
              <a:gd name="connsiteY35493" fmla="*/ 1434061 h 4885973"/>
              <a:gd name="connsiteX35494" fmla="*/ 4590197 w 6085020"/>
              <a:gd name="connsiteY35494" fmla="*/ 1432164 h 4885973"/>
              <a:gd name="connsiteX35495" fmla="*/ 4584873 w 6085020"/>
              <a:gd name="connsiteY35495" fmla="*/ 1436716 h 4885973"/>
              <a:gd name="connsiteX35496" fmla="*/ 2480597 w 6085020"/>
              <a:gd name="connsiteY35496" fmla="*/ 1431975 h 4885973"/>
              <a:gd name="connsiteX35497" fmla="*/ 2479836 w 6085020"/>
              <a:gd name="connsiteY35497" fmla="*/ 1432544 h 4885973"/>
              <a:gd name="connsiteX35498" fmla="*/ 2480436 w 6085020"/>
              <a:gd name="connsiteY35498" fmla="*/ 1432646 h 4885973"/>
              <a:gd name="connsiteX35499" fmla="*/ 2478315 w 6085020"/>
              <a:gd name="connsiteY35499" fmla="*/ 1441458 h 4885973"/>
              <a:gd name="connsiteX35500" fmla="*/ 2485160 w 6085020"/>
              <a:gd name="connsiteY35500" fmla="*/ 1440032 h 4885973"/>
              <a:gd name="connsiteX35501" fmla="*/ 2483734 w 6085020"/>
              <a:gd name="connsiteY35501" fmla="*/ 1433204 h 4885973"/>
              <a:gd name="connsiteX35502" fmla="*/ 2480436 w 6085020"/>
              <a:gd name="connsiteY35502" fmla="*/ 1432646 h 4885973"/>
              <a:gd name="connsiteX35503" fmla="*/ 4595331 w 6085020"/>
              <a:gd name="connsiteY35503" fmla="*/ 1431785 h 4885973"/>
              <a:gd name="connsiteX35504" fmla="*/ 4597423 w 6085020"/>
              <a:gd name="connsiteY35504" fmla="*/ 1432733 h 4885973"/>
              <a:gd name="connsiteX35505" fmla="*/ 4596282 w 6085020"/>
              <a:gd name="connsiteY35505" fmla="*/ 1434820 h 4885973"/>
              <a:gd name="connsiteX35506" fmla="*/ 4594190 w 6085020"/>
              <a:gd name="connsiteY35506" fmla="*/ 1434820 h 4885973"/>
              <a:gd name="connsiteX35507" fmla="*/ 4594000 w 6085020"/>
              <a:gd name="connsiteY35507" fmla="*/ 1435389 h 4885973"/>
              <a:gd name="connsiteX35508" fmla="*/ 4592859 w 6085020"/>
              <a:gd name="connsiteY35508" fmla="*/ 1432923 h 4885973"/>
              <a:gd name="connsiteX35509" fmla="*/ 4595331 w 6085020"/>
              <a:gd name="connsiteY35509" fmla="*/ 1431785 h 4885973"/>
              <a:gd name="connsiteX35510" fmla="*/ 1102910 w 6085020"/>
              <a:gd name="connsiteY35510" fmla="*/ 1431785 h 4885973"/>
              <a:gd name="connsiteX35511" fmla="*/ 1095827 w 6085020"/>
              <a:gd name="connsiteY35511" fmla="*/ 1433326 h 4885973"/>
              <a:gd name="connsiteX35512" fmla="*/ 1091487 w 6085020"/>
              <a:gd name="connsiteY35512" fmla="*/ 1434617 h 4885973"/>
              <a:gd name="connsiteX35513" fmla="*/ 1091120 w 6085020"/>
              <a:gd name="connsiteY35513" fmla="*/ 1434251 h 4885973"/>
              <a:gd name="connsiteX35514" fmla="*/ 1090169 w 6085020"/>
              <a:gd name="connsiteY35514" fmla="*/ 1435009 h 4885973"/>
              <a:gd name="connsiteX35515" fmla="*/ 1091487 w 6085020"/>
              <a:gd name="connsiteY35515" fmla="*/ 1434617 h 4885973"/>
              <a:gd name="connsiteX35516" fmla="*/ 1100628 w 6085020"/>
              <a:gd name="connsiteY35516" fmla="*/ 1443734 h 4885973"/>
              <a:gd name="connsiteX35517" fmla="*/ 1102910 w 6085020"/>
              <a:gd name="connsiteY35517" fmla="*/ 1431785 h 4885973"/>
              <a:gd name="connsiteX35518" fmla="*/ 4855276 w 6085020"/>
              <a:gd name="connsiteY35518" fmla="*/ 1431595 h 4885973"/>
              <a:gd name="connsiteX35519" fmla="*/ 4856607 w 6085020"/>
              <a:gd name="connsiteY35519" fmla="*/ 1431595 h 4885973"/>
              <a:gd name="connsiteX35520" fmla="*/ 4858128 w 6085020"/>
              <a:gd name="connsiteY35520" fmla="*/ 1431785 h 4885973"/>
              <a:gd name="connsiteX35521" fmla="*/ 4858071 w 6085020"/>
              <a:gd name="connsiteY35521" fmla="*/ 1432500 h 4885973"/>
              <a:gd name="connsiteX35522" fmla="*/ 4856797 w 6085020"/>
              <a:gd name="connsiteY35522" fmla="*/ 1432923 h 4885973"/>
              <a:gd name="connsiteX35523" fmla="*/ 4855276 w 6085020"/>
              <a:gd name="connsiteY35523" fmla="*/ 1432923 h 4885973"/>
              <a:gd name="connsiteX35524" fmla="*/ 4855276 w 6085020"/>
              <a:gd name="connsiteY35524" fmla="*/ 1431595 h 4885973"/>
              <a:gd name="connsiteX35525" fmla="*/ 4806786 w 6085020"/>
              <a:gd name="connsiteY35525" fmla="*/ 1431595 h 4885973"/>
              <a:gd name="connsiteX35526" fmla="*/ 4803363 w 6085020"/>
              <a:gd name="connsiteY35526" fmla="*/ 1434440 h 4885973"/>
              <a:gd name="connsiteX35527" fmla="*/ 4800701 w 6085020"/>
              <a:gd name="connsiteY35527" fmla="*/ 1439751 h 4885973"/>
              <a:gd name="connsiteX35528" fmla="*/ 4806025 w 6085020"/>
              <a:gd name="connsiteY35528" fmla="*/ 1442406 h 4885973"/>
              <a:gd name="connsiteX35529" fmla="*/ 4810399 w 6085020"/>
              <a:gd name="connsiteY35529" fmla="*/ 1442596 h 4885973"/>
              <a:gd name="connsiteX35530" fmla="*/ 4437881 w 6085020"/>
              <a:gd name="connsiteY35530" fmla="*/ 1431406 h 4885973"/>
              <a:gd name="connsiteX35531" fmla="*/ 4437881 w 6085020"/>
              <a:gd name="connsiteY35531" fmla="*/ 1431406 h 4885973"/>
              <a:gd name="connsiteX35532" fmla="*/ 1721871 w 6085020"/>
              <a:gd name="connsiteY35532" fmla="*/ 1431216 h 4885973"/>
              <a:gd name="connsiteX35533" fmla="*/ 1721871 w 6085020"/>
              <a:gd name="connsiteY35533" fmla="*/ 1431216 h 4885973"/>
              <a:gd name="connsiteX35534" fmla="*/ 4799180 w 6085020"/>
              <a:gd name="connsiteY35534" fmla="*/ 1431026 h 4885973"/>
              <a:gd name="connsiteX35535" fmla="*/ 4798020 w 6085020"/>
              <a:gd name="connsiteY35535" fmla="*/ 1432830 h 4885973"/>
              <a:gd name="connsiteX35536" fmla="*/ 4798039 w 6085020"/>
              <a:gd name="connsiteY35536" fmla="*/ 1432923 h 4885973"/>
              <a:gd name="connsiteX35537" fmla="*/ 4799560 w 6085020"/>
              <a:gd name="connsiteY35537" fmla="*/ 1433302 h 4885973"/>
              <a:gd name="connsiteX35538" fmla="*/ 4800130 w 6085020"/>
              <a:gd name="connsiteY35538" fmla="*/ 1433113 h 4885973"/>
              <a:gd name="connsiteX35539" fmla="*/ 4801271 w 6085020"/>
              <a:gd name="connsiteY35539" fmla="*/ 1431026 h 4885973"/>
              <a:gd name="connsiteX35540" fmla="*/ 4799180 w 6085020"/>
              <a:gd name="connsiteY35540" fmla="*/ 1431026 h 4885973"/>
              <a:gd name="connsiteX35541" fmla="*/ 3352276 w 6085020"/>
              <a:gd name="connsiteY35541" fmla="*/ 1430268 h 4885973"/>
              <a:gd name="connsiteX35542" fmla="*/ 3352276 w 6085020"/>
              <a:gd name="connsiteY35542" fmla="*/ 1430268 h 4885973"/>
              <a:gd name="connsiteX35543" fmla="*/ 3056011 w 6085020"/>
              <a:gd name="connsiteY35543" fmla="*/ 1430268 h 4885973"/>
              <a:gd name="connsiteX35544" fmla="*/ 3029960 w 6085020"/>
              <a:gd name="connsiteY35544" fmla="*/ 1446010 h 4885973"/>
              <a:gd name="connsiteX35545" fmla="*/ 3055251 w 6085020"/>
              <a:gd name="connsiteY35545" fmla="*/ 1456441 h 4885973"/>
              <a:gd name="connsiteX35546" fmla="*/ 3056011 w 6085020"/>
              <a:gd name="connsiteY35546" fmla="*/ 1457010 h 4885973"/>
              <a:gd name="connsiteX35547" fmla="*/ 1487597 w 6085020"/>
              <a:gd name="connsiteY35547" fmla="*/ 1430268 h 4885973"/>
              <a:gd name="connsiteX35548" fmla="*/ 1487597 w 6085020"/>
              <a:gd name="connsiteY35548" fmla="*/ 1441458 h 4885973"/>
              <a:gd name="connsiteX35549" fmla="*/ 1496154 w 6085020"/>
              <a:gd name="connsiteY35549" fmla="*/ 1441458 h 4885973"/>
              <a:gd name="connsiteX35550" fmla="*/ 1498341 w 6085020"/>
              <a:gd name="connsiteY35550" fmla="*/ 1444967 h 4885973"/>
              <a:gd name="connsiteX35551" fmla="*/ 1501859 w 6085020"/>
              <a:gd name="connsiteY35551" fmla="*/ 1442786 h 4885973"/>
              <a:gd name="connsiteX35552" fmla="*/ 1500117 w 6085020"/>
              <a:gd name="connsiteY35552" fmla="*/ 1439457 h 4885973"/>
              <a:gd name="connsiteX35553" fmla="*/ 1499767 w 6085020"/>
              <a:gd name="connsiteY35553" fmla="*/ 1439372 h 4885973"/>
              <a:gd name="connsiteX35554" fmla="*/ 1497295 w 6085020"/>
              <a:gd name="connsiteY35554" fmla="*/ 1438803 h 4885973"/>
              <a:gd name="connsiteX35555" fmla="*/ 1498056 w 6085020"/>
              <a:gd name="connsiteY35555" fmla="*/ 1438803 h 4885973"/>
              <a:gd name="connsiteX35556" fmla="*/ 1498056 w 6085020"/>
              <a:gd name="connsiteY35556" fmla="*/ 1430268 h 4885973"/>
              <a:gd name="connsiteX35557" fmla="*/ 4110051 w 6085020"/>
              <a:gd name="connsiteY35557" fmla="*/ 1429699 h 4885973"/>
              <a:gd name="connsiteX35558" fmla="*/ 4108720 w 6085020"/>
              <a:gd name="connsiteY35558" fmla="*/ 1432544 h 4885973"/>
              <a:gd name="connsiteX35559" fmla="*/ 4107199 w 6085020"/>
              <a:gd name="connsiteY35559" fmla="*/ 1435199 h 4885973"/>
              <a:gd name="connsiteX35560" fmla="*/ 4110051 w 6085020"/>
              <a:gd name="connsiteY35560" fmla="*/ 1436527 h 4885973"/>
              <a:gd name="connsiteX35561" fmla="*/ 4112713 w 6085020"/>
              <a:gd name="connsiteY35561" fmla="*/ 1438044 h 4885973"/>
              <a:gd name="connsiteX35562" fmla="*/ 4852898 w 6085020"/>
              <a:gd name="connsiteY35562" fmla="*/ 1428798 h 4885973"/>
              <a:gd name="connsiteX35563" fmla="*/ 4855466 w 6085020"/>
              <a:gd name="connsiteY35563" fmla="*/ 1430078 h 4885973"/>
              <a:gd name="connsiteX35564" fmla="*/ 4854209 w 6085020"/>
              <a:gd name="connsiteY35564" fmla="*/ 1432587 h 4885973"/>
              <a:gd name="connsiteX35565" fmla="*/ 2494288 w 6085020"/>
              <a:gd name="connsiteY35565" fmla="*/ 1427802 h 4885973"/>
              <a:gd name="connsiteX35566" fmla="*/ 2494288 w 6085020"/>
              <a:gd name="connsiteY35566" fmla="*/ 1429319 h 4885973"/>
              <a:gd name="connsiteX35567" fmla="*/ 2489534 w 6085020"/>
              <a:gd name="connsiteY35567" fmla="*/ 1448286 h 4885973"/>
              <a:gd name="connsiteX35568" fmla="*/ 2537073 w 6085020"/>
              <a:gd name="connsiteY35568" fmla="*/ 1460045 h 4885973"/>
              <a:gd name="connsiteX35569" fmla="*/ 2494288 w 6085020"/>
              <a:gd name="connsiteY35569" fmla="*/ 1427802 h 4885973"/>
              <a:gd name="connsiteX35570" fmla="*/ 4787770 w 6085020"/>
              <a:gd name="connsiteY35570" fmla="*/ 1427612 h 4885973"/>
              <a:gd name="connsiteX35571" fmla="*/ 4784157 w 6085020"/>
              <a:gd name="connsiteY35571" fmla="*/ 1430457 h 4885973"/>
              <a:gd name="connsiteX35572" fmla="*/ 4780924 w 6085020"/>
              <a:gd name="connsiteY35572" fmla="*/ 1434251 h 4885973"/>
              <a:gd name="connsiteX35573" fmla="*/ 4785868 w 6085020"/>
              <a:gd name="connsiteY35573" fmla="*/ 1435389 h 4885973"/>
              <a:gd name="connsiteX35574" fmla="*/ 4790432 w 6085020"/>
              <a:gd name="connsiteY35574" fmla="*/ 1435578 h 4885973"/>
              <a:gd name="connsiteX35575" fmla="*/ 4850142 w 6085020"/>
              <a:gd name="connsiteY35575" fmla="*/ 1427423 h 4885973"/>
              <a:gd name="connsiteX35576" fmla="*/ 4852423 w 6085020"/>
              <a:gd name="connsiteY35576" fmla="*/ 1427423 h 4885973"/>
              <a:gd name="connsiteX35577" fmla="*/ 4852898 w 6085020"/>
              <a:gd name="connsiteY35577" fmla="*/ 1428798 h 4885973"/>
              <a:gd name="connsiteX35578" fmla="*/ 4849001 w 6085020"/>
              <a:gd name="connsiteY35578" fmla="*/ 1426854 h 4885973"/>
              <a:gd name="connsiteX35579" fmla="*/ 4850142 w 6085020"/>
              <a:gd name="connsiteY35579" fmla="*/ 1427423 h 4885973"/>
              <a:gd name="connsiteX35580" fmla="*/ 4848724 w 6085020"/>
              <a:gd name="connsiteY35580" fmla="*/ 1427423 h 4885973"/>
              <a:gd name="connsiteX35581" fmla="*/ 4810399 w 6085020"/>
              <a:gd name="connsiteY35581" fmla="*/ 1426854 h 4885973"/>
              <a:gd name="connsiteX35582" fmla="*/ 4809448 w 6085020"/>
              <a:gd name="connsiteY35582" fmla="*/ 1428940 h 4885973"/>
              <a:gd name="connsiteX35583" fmla="*/ 4811863 w 6085020"/>
              <a:gd name="connsiteY35583" fmla="*/ 1429185 h 4885973"/>
              <a:gd name="connsiteX35584" fmla="*/ 4811920 w 6085020"/>
              <a:gd name="connsiteY35584" fmla="*/ 1429130 h 4885973"/>
              <a:gd name="connsiteX35585" fmla="*/ 4812490 w 6085020"/>
              <a:gd name="connsiteY35585" fmla="*/ 1428940 h 4885973"/>
              <a:gd name="connsiteX35586" fmla="*/ 4812490 w 6085020"/>
              <a:gd name="connsiteY35586" fmla="*/ 1426854 h 4885973"/>
              <a:gd name="connsiteX35587" fmla="*/ 4810399 w 6085020"/>
              <a:gd name="connsiteY35587" fmla="*/ 1426854 h 4885973"/>
              <a:gd name="connsiteX35588" fmla="*/ 3339155 w 6085020"/>
              <a:gd name="connsiteY35588" fmla="*/ 1426854 h 4885973"/>
              <a:gd name="connsiteX35589" fmla="*/ 3336873 w 6085020"/>
              <a:gd name="connsiteY35589" fmla="*/ 1430647 h 4885973"/>
              <a:gd name="connsiteX35590" fmla="*/ 3333450 w 6085020"/>
              <a:gd name="connsiteY35590" fmla="*/ 1436716 h 4885973"/>
              <a:gd name="connsiteX35591" fmla="*/ 3333450 w 6085020"/>
              <a:gd name="connsiteY35591" fmla="*/ 1437475 h 4885973"/>
              <a:gd name="connsiteX35592" fmla="*/ 3337634 w 6085020"/>
              <a:gd name="connsiteY35592" fmla="*/ 1430647 h 4885973"/>
              <a:gd name="connsiteX35593" fmla="*/ 3337634 w 6085020"/>
              <a:gd name="connsiteY35593" fmla="*/ 1429509 h 4885973"/>
              <a:gd name="connsiteX35594" fmla="*/ 2238708 w 6085020"/>
              <a:gd name="connsiteY35594" fmla="*/ 1426371 h 4885973"/>
              <a:gd name="connsiteX35595" fmla="*/ 2250126 w 6085020"/>
              <a:gd name="connsiteY35595" fmla="*/ 1430078 h 4885973"/>
              <a:gd name="connsiteX35596" fmla="*/ 2238708 w 6085020"/>
              <a:gd name="connsiteY35596" fmla="*/ 1426371 h 4885973"/>
              <a:gd name="connsiteX35597" fmla="*/ 4615678 w 6085020"/>
              <a:gd name="connsiteY35597" fmla="*/ 1425905 h 4885973"/>
              <a:gd name="connsiteX35598" fmla="*/ 4618340 w 6085020"/>
              <a:gd name="connsiteY35598" fmla="*/ 1425905 h 4885973"/>
              <a:gd name="connsiteX35599" fmla="*/ 4618340 w 6085020"/>
              <a:gd name="connsiteY35599" fmla="*/ 1427233 h 4885973"/>
              <a:gd name="connsiteX35600" fmla="*/ 4615868 w 6085020"/>
              <a:gd name="connsiteY35600" fmla="*/ 1430078 h 4885973"/>
              <a:gd name="connsiteX35601" fmla="*/ 3484054 w 6085020"/>
              <a:gd name="connsiteY35601" fmla="*/ 1425147 h 4885973"/>
              <a:gd name="connsiteX35602" fmla="*/ 3484625 w 6085020"/>
              <a:gd name="connsiteY35602" fmla="*/ 1427043 h 4885973"/>
              <a:gd name="connsiteX35603" fmla="*/ 3489949 w 6085020"/>
              <a:gd name="connsiteY35603" fmla="*/ 1453027 h 4885973"/>
              <a:gd name="connsiteX35604" fmla="*/ 3484054 w 6085020"/>
              <a:gd name="connsiteY35604" fmla="*/ 1425147 h 4885973"/>
              <a:gd name="connsiteX35605" fmla="*/ 2412140 w 6085020"/>
              <a:gd name="connsiteY35605" fmla="*/ 1425147 h 4885973"/>
              <a:gd name="connsiteX35606" fmla="*/ 2412140 w 6085020"/>
              <a:gd name="connsiteY35606" fmla="*/ 1425905 h 4885973"/>
              <a:gd name="connsiteX35607" fmla="*/ 2407006 w 6085020"/>
              <a:gd name="connsiteY35607" fmla="*/ 1446769 h 4885973"/>
              <a:gd name="connsiteX35608" fmla="*/ 2412140 w 6085020"/>
              <a:gd name="connsiteY35608" fmla="*/ 1425147 h 4885973"/>
              <a:gd name="connsiteX35609" fmla="*/ 2067195 w 6085020"/>
              <a:gd name="connsiteY35609" fmla="*/ 1425147 h 4885973"/>
              <a:gd name="connsiteX35610" fmla="*/ 2067005 w 6085020"/>
              <a:gd name="connsiteY35610" fmla="*/ 1426285 h 4885973"/>
              <a:gd name="connsiteX35611" fmla="*/ 2082598 w 6085020"/>
              <a:gd name="connsiteY35611" fmla="*/ 1447148 h 4885973"/>
              <a:gd name="connsiteX35612" fmla="*/ 2067195 w 6085020"/>
              <a:gd name="connsiteY35612" fmla="*/ 1425147 h 4885973"/>
              <a:gd name="connsiteX35613" fmla="*/ 1863537 w 6085020"/>
              <a:gd name="connsiteY35613" fmla="*/ 1425147 h 4885973"/>
              <a:gd name="connsiteX35614" fmla="*/ 1868482 w 6085020"/>
              <a:gd name="connsiteY35614" fmla="*/ 1451131 h 4885973"/>
              <a:gd name="connsiteX35615" fmla="*/ 1868862 w 6085020"/>
              <a:gd name="connsiteY35615" fmla="*/ 1451131 h 4885973"/>
              <a:gd name="connsiteX35616" fmla="*/ 1863537 w 6085020"/>
              <a:gd name="connsiteY35616" fmla="*/ 1425147 h 4885973"/>
              <a:gd name="connsiteX35617" fmla="*/ 2801540 w 6085020"/>
              <a:gd name="connsiteY35617" fmla="*/ 1424963 h 4885973"/>
              <a:gd name="connsiteX35618" fmla="*/ 2798729 w 6085020"/>
              <a:gd name="connsiteY35618" fmla="*/ 1430268 h 4885973"/>
              <a:gd name="connsiteX35619" fmla="*/ 2809188 w 6085020"/>
              <a:gd name="connsiteY35619" fmla="*/ 1451131 h 4885973"/>
              <a:gd name="connsiteX35620" fmla="*/ 2814322 w 6085020"/>
              <a:gd name="connsiteY35620" fmla="*/ 1435578 h 4885973"/>
              <a:gd name="connsiteX35621" fmla="*/ 2801540 w 6085020"/>
              <a:gd name="connsiteY35621" fmla="*/ 1424963 h 4885973"/>
              <a:gd name="connsiteX35622" fmla="*/ 4331584 w 6085020"/>
              <a:gd name="connsiteY35622" fmla="*/ 1423819 h 4885973"/>
              <a:gd name="connsiteX35623" fmla="*/ 4330443 w 6085020"/>
              <a:gd name="connsiteY35623" fmla="*/ 1425147 h 4885973"/>
              <a:gd name="connsiteX35624" fmla="*/ 4319223 w 6085020"/>
              <a:gd name="connsiteY35624" fmla="*/ 1431026 h 4885973"/>
              <a:gd name="connsiteX35625" fmla="*/ 4323407 w 6085020"/>
              <a:gd name="connsiteY35625" fmla="*/ 1440510 h 4885973"/>
              <a:gd name="connsiteX35626" fmla="*/ 4325309 w 6085020"/>
              <a:gd name="connsiteY35626" fmla="*/ 1440510 h 4885973"/>
              <a:gd name="connsiteX35627" fmla="*/ 4325309 w 6085020"/>
              <a:gd name="connsiteY35627" fmla="*/ 1438234 h 4885973"/>
              <a:gd name="connsiteX35628" fmla="*/ 4329682 w 6085020"/>
              <a:gd name="connsiteY35628" fmla="*/ 1428561 h 4885973"/>
              <a:gd name="connsiteX35629" fmla="*/ 4331584 w 6085020"/>
              <a:gd name="connsiteY35629" fmla="*/ 1423819 h 4885973"/>
              <a:gd name="connsiteX35630" fmla="*/ 4285394 w 6085020"/>
              <a:gd name="connsiteY35630" fmla="*/ 1423553 h 4885973"/>
              <a:gd name="connsiteX35631" fmla="*/ 4285186 w 6085020"/>
              <a:gd name="connsiteY35631" fmla="*/ 1423629 h 4885973"/>
              <a:gd name="connsiteX35632" fmla="*/ 4285186 w 6085020"/>
              <a:gd name="connsiteY35632" fmla="*/ 1425526 h 4885973"/>
              <a:gd name="connsiteX35633" fmla="*/ 4286910 w 6085020"/>
              <a:gd name="connsiteY35633" fmla="*/ 1425383 h 4885973"/>
              <a:gd name="connsiteX35634" fmla="*/ 4286326 w 6085020"/>
              <a:gd name="connsiteY35634" fmla="*/ 1426664 h 4885973"/>
              <a:gd name="connsiteX35635" fmla="*/ 4287467 w 6085020"/>
              <a:gd name="connsiteY35635" fmla="*/ 1425336 h 4885973"/>
              <a:gd name="connsiteX35636" fmla="*/ 4286910 w 6085020"/>
              <a:gd name="connsiteY35636" fmla="*/ 1425383 h 4885973"/>
              <a:gd name="connsiteX35637" fmla="*/ 4287277 w 6085020"/>
              <a:gd name="connsiteY35637" fmla="*/ 1424578 h 4885973"/>
              <a:gd name="connsiteX35638" fmla="*/ 4285394 w 6085020"/>
              <a:gd name="connsiteY35638" fmla="*/ 1423553 h 4885973"/>
              <a:gd name="connsiteX35639" fmla="*/ 1120975 w 6085020"/>
              <a:gd name="connsiteY35639" fmla="*/ 1423060 h 4885973"/>
              <a:gd name="connsiteX35640" fmla="*/ 1113939 w 6085020"/>
              <a:gd name="connsiteY35640" fmla="*/ 1439751 h 4885973"/>
              <a:gd name="connsiteX35641" fmla="*/ 1128201 w 6085020"/>
              <a:gd name="connsiteY35641" fmla="*/ 1427802 h 4885973"/>
              <a:gd name="connsiteX35642" fmla="*/ 1120975 w 6085020"/>
              <a:gd name="connsiteY35642" fmla="*/ 1423060 h 4885973"/>
              <a:gd name="connsiteX35643" fmla="*/ 4770086 w 6085020"/>
              <a:gd name="connsiteY35643" fmla="*/ 1422491 h 4885973"/>
              <a:gd name="connsiteX35644" fmla="*/ 4768564 w 6085020"/>
              <a:gd name="connsiteY35644" fmla="*/ 1425147 h 4885973"/>
              <a:gd name="connsiteX35645" fmla="*/ 4767233 w 6085020"/>
              <a:gd name="connsiteY35645" fmla="*/ 1427992 h 4885973"/>
              <a:gd name="connsiteX35646" fmla="*/ 4769895 w 6085020"/>
              <a:gd name="connsiteY35646" fmla="*/ 1429319 h 4885973"/>
              <a:gd name="connsiteX35647" fmla="*/ 4772748 w 6085020"/>
              <a:gd name="connsiteY35647" fmla="*/ 1430647 h 4885973"/>
              <a:gd name="connsiteX35648" fmla="*/ 3468461 w 6085020"/>
              <a:gd name="connsiteY35648" fmla="*/ 1422491 h 4885973"/>
              <a:gd name="connsiteX35649" fmla="*/ 3468461 w 6085020"/>
              <a:gd name="connsiteY35649" fmla="*/ 1426095 h 4885973"/>
              <a:gd name="connsiteX35650" fmla="*/ 3452679 w 6085020"/>
              <a:gd name="connsiteY35650" fmla="*/ 1426095 h 4885973"/>
              <a:gd name="connsiteX35651" fmla="*/ 3468461 w 6085020"/>
              <a:gd name="connsiteY35651" fmla="*/ 1446958 h 4885973"/>
              <a:gd name="connsiteX35652" fmla="*/ 3472769 w 6085020"/>
              <a:gd name="connsiteY35652" fmla="*/ 1425833 h 4885973"/>
              <a:gd name="connsiteX35653" fmla="*/ 3473596 w 6085020"/>
              <a:gd name="connsiteY35653" fmla="*/ 1426474 h 4885973"/>
              <a:gd name="connsiteX35654" fmla="*/ 3473025 w 6085020"/>
              <a:gd name="connsiteY35654" fmla="*/ 1424578 h 4885973"/>
              <a:gd name="connsiteX35655" fmla="*/ 3472769 w 6085020"/>
              <a:gd name="connsiteY35655" fmla="*/ 1425833 h 4885973"/>
              <a:gd name="connsiteX35656" fmla="*/ 1493682 w 6085020"/>
              <a:gd name="connsiteY35656" fmla="*/ 1422491 h 4885973"/>
              <a:gd name="connsiteX35657" fmla="*/ 1498436 w 6085020"/>
              <a:gd name="connsiteY35657" fmla="*/ 1430078 h 4885973"/>
              <a:gd name="connsiteX35658" fmla="*/ 1507183 w 6085020"/>
              <a:gd name="connsiteY35658" fmla="*/ 1433302 h 4885973"/>
              <a:gd name="connsiteX35659" fmla="*/ 1502430 w 6085020"/>
              <a:gd name="connsiteY35659" fmla="*/ 1425716 h 4885973"/>
              <a:gd name="connsiteX35660" fmla="*/ 1493682 w 6085020"/>
              <a:gd name="connsiteY35660" fmla="*/ 1422491 h 4885973"/>
              <a:gd name="connsiteX35661" fmla="*/ 1468962 w 6085020"/>
              <a:gd name="connsiteY35661" fmla="*/ 1422491 h 4885973"/>
              <a:gd name="connsiteX35662" fmla="*/ 1459264 w 6085020"/>
              <a:gd name="connsiteY35662" fmla="*/ 1428371 h 4885973"/>
              <a:gd name="connsiteX35663" fmla="*/ 1474857 w 6085020"/>
              <a:gd name="connsiteY35663" fmla="*/ 1431975 h 4885973"/>
              <a:gd name="connsiteX35664" fmla="*/ 1471814 w 6085020"/>
              <a:gd name="connsiteY35664" fmla="*/ 1427233 h 4885973"/>
              <a:gd name="connsiteX35665" fmla="*/ 4350238 w 6085020"/>
              <a:gd name="connsiteY35665" fmla="*/ 1422038 h 4885973"/>
              <a:gd name="connsiteX35666" fmla="*/ 4350029 w 6085020"/>
              <a:gd name="connsiteY35666" fmla="*/ 1422112 h 4885973"/>
              <a:gd name="connsiteX35667" fmla="*/ 4348317 w 6085020"/>
              <a:gd name="connsiteY35667" fmla="*/ 1423440 h 4885973"/>
              <a:gd name="connsiteX35668" fmla="*/ 4346987 w 6085020"/>
              <a:gd name="connsiteY35668" fmla="*/ 1426474 h 4885973"/>
              <a:gd name="connsiteX35669" fmla="*/ 4346987 w 6085020"/>
              <a:gd name="connsiteY35669" fmla="*/ 1428371 h 4885973"/>
              <a:gd name="connsiteX35670" fmla="*/ 4353452 w 6085020"/>
              <a:gd name="connsiteY35670" fmla="*/ 1431595 h 4885973"/>
              <a:gd name="connsiteX35671" fmla="*/ 4359004 w 6085020"/>
              <a:gd name="connsiteY35671" fmla="*/ 1426520 h 4885973"/>
              <a:gd name="connsiteX35672" fmla="*/ 4358396 w 6085020"/>
              <a:gd name="connsiteY35672" fmla="*/ 1423819 h 4885973"/>
              <a:gd name="connsiteX35673" fmla="*/ 4356494 w 6085020"/>
              <a:gd name="connsiteY35673" fmla="*/ 1425147 h 4885973"/>
              <a:gd name="connsiteX35674" fmla="*/ 4350238 w 6085020"/>
              <a:gd name="connsiteY35674" fmla="*/ 1422038 h 4885973"/>
              <a:gd name="connsiteX35675" fmla="*/ 4662559 w 6085020"/>
              <a:gd name="connsiteY35675" fmla="*/ 1420958 h 4885973"/>
              <a:gd name="connsiteX35676" fmla="*/ 4663217 w 6085020"/>
              <a:gd name="connsiteY35676" fmla="*/ 1421922 h 4885973"/>
              <a:gd name="connsiteX35677" fmla="*/ 4658083 w 6085020"/>
              <a:gd name="connsiteY35677" fmla="*/ 1421922 h 4885973"/>
              <a:gd name="connsiteX35678" fmla="*/ 4657449 w 6085020"/>
              <a:gd name="connsiteY35678" fmla="*/ 1420974 h 4885973"/>
              <a:gd name="connsiteX35679" fmla="*/ 4662457 w 6085020"/>
              <a:gd name="connsiteY35679" fmla="*/ 1420974 h 4885973"/>
              <a:gd name="connsiteX35680" fmla="*/ 4008317 w 6085020"/>
              <a:gd name="connsiteY35680" fmla="*/ 1420215 h 4885973"/>
              <a:gd name="connsiteX35681" fmla="*/ 4009648 w 6085020"/>
              <a:gd name="connsiteY35681" fmla="*/ 1420215 h 4885973"/>
              <a:gd name="connsiteX35682" fmla="*/ 4007176 w 6085020"/>
              <a:gd name="connsiteY35682" fmla="*/ 1422112 h 4885973"/>
              <a:gd name="connsiteX35683" fmla="*/ 4007157 w 6085020"/>
              <a:gd name="connsiteY35683" fmla="*/ 1422019 h 4885973"/>
              <a:gd name="connsiteX35684" fmla="*/ 4008317 w 6085020"/>
              <a:gd name="connsiteY35684" fmla="*/ 1420215 h 4885973"/>
              <a:gd name="connsiteX35685" fmla="*/ 1826077 w 6085020"/>
              <a:gd name="connsiteY35685" fmla="*/ 1420215 h 4885973"/>
              <a:gd name="connsiteX35686" fmla="*/ 1826077 w 6085020"/>
              <a:gd name="connsiteY35686" fmla="*/ 1420215 h 4885973"/>
              <a:gd name="connsiteX35687" fmla="*/ 4101684 w 6085020"/>
              <a:gd name="connsiteY35687" fmla="*/ 1420026 h 4885973"/>
              <a:gd name="connsiteX35688" fmla="*/ 4100543 w 6085020"/>
              <a:gd name="connsiteY35688" fmla="*/ 1422112 h 4885973"/>
              <a:gd name="connsiteX35689" fmla="*/ 4101684 w 6085020"/>
              <a:gd name="connsiteY35689" fmla="*/ 1422491 h 4885973"/>
              <a:gd name="connsiteX35690" fmla="*/ 4102635 w 6085020"/>
              <a:gd name="connsiteY35690" fmla="*/ 1423060 h 4885973"/>
              <a:gd name="connsiteX35691" fmla="*/ 4103662 w 6085020"/>
              <a:gd name="connsiteY35691" fmla="*/ 1421175 h 4885973"/>
              <a:gd name="connsiteX35692" fmla="*/ 4103586 w 6085020"/>
              <a:gd name="connsiteY35692" fmla="*/ 1420974 h 4885973"/>
              <a:gd name="connsiteX35693" fmla="*/ 4101684 w 6085020"/>
              <a:gd name="connsiteY35693" fmla="*/ 1420026 h 4885973"/>
              <a:gd name="connsiteX35694" fmla="*/ 4617580 w 6085020"/>
              <a:gd name="connsiteY35694" fmla="*/ 1419077 h 4885973"/>
              <a:gd name="connsiteX35695" fmla="*/ 4618721 w 6085020"/>
              <a:gd name="connsiteY35695" fmla="*/ 1420405 h 4885973"/>
              <a:gd name="connsiteX35696" fmla="*/ 4617580 w 6085020"/>
              <a:gd name="connsiteY35696" fmla="*/ 1420405 h 4885973"/>
              <a:gd name="connsiteX35697" fmla="*/ 4617580 w 6085020"/>
              <a:gd name="connsiteY35697" fmla="*/ 1419077 h 4885973"/>
              <a:gd name="connsiteX35698" fmla="*/ 4812167 w 6085020"/>
              <a:gd name="connsiteY35698" fmla="*/ 1418872 h 4885973"/>
              <a:gd name="connsiteX35699" fmla="*/ 4812110 w 6085020"/>
              <a:gd name="connsiteY35699" fmla="*/ 1418888 h 4885973"/>
              <a:gd name="connsiteX35700" fmla="*/ 4810969 w 6085020"/>
              <a:gd name="connsiteY35700" fmla="*/ 1420974 h 4885973"/>
              <a:gd name="connsiteX35701" fmla="*/ 4813080 w 6085020"/>
              <a:gd name="connsiteY35701" fmla="*/ 1422163 h 4885973"/>
              <a:gd name="connsiteX35702" fmla="*/ 4814259 w 6085020"/>
              <a:gd name="connsiteY35702" fmla="*/ 1420062 h 4885973"/>
              <a:gd name="connsiteX35703" fmla="*/ 4812167 w 6085020"/>
              <a:gd name="connsiteY35703" fmla="*/ 1418872 h 4885973"/>
              <a:gd name="connsiteX35704" fmla="*/ 1450707 w 6085020"/>
              <a:gd name="connsiteY35704" fmla="*/ 1418698 h 4885973"/>
              <a:gd name="connsiteX35705" fmla="*/ 1445953 w 6085020"/>
              <a:gd name="connsiteY35705" fmla="*/ 1421733 h 4885973"/>
              <a:gd name="connsiteX35706" fmla="*/ 1441199 w 6085020"/>
              <a:gd name="connsiteY35706" fmla="*/ 1424578 h 4885973"/>
              <a:gd name="connsiteX35707" fmla="*/ 1456602 w 6085020"/>
              <a:gd name="connsiteY35707" fmla="*/ 1428371 h 4885973"/>
              <a:gd name="connsiteX35708" fmla="*/ 1453749 w 6085020"/>
              <a:gd name="connsiteY35708" fmla="*/ 1423440 h 4885973"/>
              <a:gd name="connsiteX35709" fmla="*/ 4130017 w 6085020"/>
              <a:gd name="connsiteY35709" fmla="*/ 1418319 h 4885973"/>
              <a:gd name="connsiteX35710" fmla="*/ 4129751 w 6085020"/>
              <a:gd name="connsiteY35710" fmla="*/ 1420718 h 4885973"/>
              <a:gd name="connsiteX35711" fmla="*/ 4131158 w 6085020"/>
              <a:gd name="connsiteY35711" fmla="*/ 1421353 h 4885973"/>
              <a:gd name="connsiteX35712" fmla="*/ 4132109 w 6085020"/>
              <a:gd name="connsiteY35712" fmla="*/ 1420405 h 4885973"/>
              <a:gd name="connsiteX35713" fmla="*/ 4132109 w 6085020"/>
              <a:gd name="connsiteY35713" fmla="*/ 1418319 h 4885973"/>
              <a:gd name="connsiteX35714" fmla="*/ 4130017 w 6085020"/>
              <a:gd name="connsiteY35714" fmla="*/ 1418319 h 4885973"/>
              <a:gd name="connsiteX35715" fmla="*/ 4739090 w 6085020"/>
              <a:gd name="connsiteY35715" fmla="*/ 1418129 h 4885973"/>
              <a:gd name="connsiteX35716" fmla="*/ 4741182 w 6085020"/>
              <a:gd name="connsiteY35716" fmla="*/ 1419267 h 4885973"/>
              <a:gd name="connsiteX35717" fmla="*/ 4741201 w 6085020"/>
              <a:gd name="connsiteY35717" fmla="*/ 1419286 h 4885973"/>
              <a:gd name="connsiteX35718" fmla="*/ 4741182 w 6085020"/>
              <a:gd name="connsiteY35718" fmla="*/ 1421164 h 4885973"/>
              <a:gd name="connsiteX35719" fmla="*/ 4739090 w 6085020"/>
              <a:gd name="connsiteY35719" fmla="*/ 1421164 h 4885973"/>
              <a:gd name="connsiteX35720" fmla="*/ 4739090 w 6085020"/>
              <a:gd name="connsiteY35720" fmla="*/ 1420974 h 4885973"/>
              <a:gd name="connsiteX35721" fmla="*/ 4738615 w 6085020"/>
              <a:gd name="connsiteY35721" fmla="*/ 1420496 h 4885973"/>
              <a:gd name="connsiteX35722" fmla="*/ 4739090 w 6085020"/>
              <a:gd name="connsiteY35722" fmla="*/ 1418129 h 4885973"/>
              <a:gd name="connsiteX35723" fmla="*/ 4009648 w 6085020"/>
              <a:gd name="connsiteY35723" fmla="*/ 1417750 h 4885973"/>
              <a:gd name="connsiteX35724" fmla="*/ 4010409 w 6085020"/>
              <a:gd name="connsiteY35724" fmla="*/ 1417750 h 4885973"/>
              <a:gd name="connsiteX35725" fmla="*/ 4012120 w 6085020"/>
              <a:gd name="connsiteY35725" fmla="*/ 1418319 h 4885973"/>
              <a:gd name="connsiteX35726" fmla="*/ 4009648 w 6085020"/>
              <a:gd name="connsiteY35726" fmla="*/ 1419836 h 4885973"/>
              <a:gd name="connsiteX35727" fmla="*/ 4009648 w 6085020"/>
              <a:gd name="connsiteY35727" fmla="*/ 1417750 h 4885973"/>
              <a:gd name="connsiteX35728" fmla="*/ 4139145 w 6085020"/>
              <a:gd name="connsiteY35728" fmla="*/ 1416991 h 4885973"/>
              <a:gd name="connsiteX35729" fmla="*/ 4134961 w 6085020"/>
              <a:gd name="connsiteY35729" fmla="*/ 1425147 h 4885973"/>
              <a:gd name="connsiteX35730" fmla="*/ 4141237 w 6085020"/>
              <a:gd name="connsiteY35730" fmla="*/ 1427612 h 4885973"/>
              <a:gd name="connsiteX35731" fmla="*/ 4147512 w 6085020"/>
              <a:gd name="connsiteY35731" fmla="*/ 1430078 h 4885973"/>
              <a:gd name="connsiteX35732" fmla="*/ 4149603 w 6085020"/>
              <a:gd name="connsiteY35732" fmla="*/ 1425905 h 4885973"/>
              <a:gd name="connsiteX35733" fmla="*/ 4151505 w 6085020"/>
              <a:gd name="connsiteY35733" fmla="*/ 1421922 h 4885973"/>
              <a:gd name="connsiteX35734" fmla="*/ 4145420 w 6085020"/>
              <a:gd name="connsiteY35734" fmla="*/ 1419457 h 4885973"/>
              <a:gd name="connsiteX35735" fmla="*/ 1614242 w 6085020"/>
              <a:gd name="connsiteY35735" fmla="*/ 1416991 h 4885973"/>
              <a:gd name="connsiteX35736" fmla="*/ 1613481 w 6085020"/>
              <a:gd name="connsiteY35736" fmla="*/ 1417939 h 4885973"/>
              <a:gd name="connsiteX35737" fmla="*/ 1609868 w 6085020"/>
              <a:gd name="connsiteY35737" fmla="*/ 1420215 h 4885973"/>
              <a:gd name="connsiteX35738" fmla="*/ 1611960 w 6085020"/>
              <a:gd name="connsiteY35738" fmla="*/ 1423819 h 4885973"/>
              <a:gd name="connsiteX35739" fmla="*/ 1615944 w 6085020"/>
              <a:gd name="connsiteY35739" fmla="*/ 1423187 h 4885973"/>
              <a:gd name="connsiteX35740" fmla="*/ 1616334 w 6085020"/>
              <a:gd name="connsiteY35740" fmla="*/ 1420595 h 4885973"/>
              <a:gd name="connsiteX35741" fmla="*/ 1614242 w 6085020"/>
              <a:gd name="connsiteY35741" fmla="*/ 1416991 h 4885973"/>
              <a:gd name="connsiteX35742" fmla="*/ 4573653 w 6085020"/>
              <a:gd name="connsiteY35742" fmla="*/ 1416801 h 4885973"/>
              <a:gd name="connsiteX35743" fmla="*/ 4580689 w 6085020"/>
              <a:gd name="connsiteY35743" fmla="*/ 1425336 h 4885973"/>
              <a:gd name="connsiteX35744" fmla="*/ 4577076 w 6085020"/>
              <a:gd name="connsiteY35744" fmla="*/ 1425336 h 4885973"/>
              <a:gd name="connsiteX35745" fmla="*/ 4573463 w 6085020"/>
              <a:gd name="connsiteY35745" fmla="*/ 1425336 h 4885973"/>
              <a:gd name="connsiteX35746" fmla="*/ 4573463 w 6085020"/>
              <a:gd name="connsiteY35746" fmla="*/ 1426664 h 4885973"/>
              <a:gd name="connsiteX35747" fmla="*/ 4572513 w 6085020"/>
              <a:gd name="connsiteY35747" fmla="*/ 1426664 h 4885973"/>
              <a:gd name="connsiteX35748" fmla="*/ 4572513 w 6085020"/>
              <a:gd name="connsiteY35748" fmla="*/ 1422112 h 4885973"/>
              <a:gd name="connsiteX35749" fmla="*/ 297025 w 6085020"/>
              <a:gd name="connsiteY35749" fmla="*/ 1416422 h 4885973"/>
              <a:gd name="connsiteX35750" fmla="*/ 292461 w 6085020"/>
              <a:gd name="connsiteY35750" fmla="*/ 1417750 h 4885973"/>
              <a:gd name="connsiteX35751" fmla="*/ 295314 w 6085020"/>
              <a:gd name="connsiteY35751" fmla="*/ 1419457 h 4885973"/>
              <a:gd name="connsiteX35752" fmla="*/ 297786 w 6085020"/>
              <a:gd name="connsiteY35752" fmla="*/ 1417181 h 4885973"/>
              <a:gd name="connsiteX35753" fmla="*/ 4689649 w 6085020"/>
              <a:gd name="connsiteY35753" fmla="*/ 1416232 h 4885973"/>
              <a:gd name="connsiteX35754" fmla="*/ 4691931 w 6085020"/>
              <a:gd name="connsiteY35754" fmla="*/ 1416232 h 4885973"/>
              <a:gd name="connsiteX35755" fmla="*/ 4691931 w 6085020"/>
              <a:gd name="connsiteY35755" fmla="*/ 1417939 h 4885973"/>
              <a:gd name="connsiteX35756" fmla="*/ 4689269 w 6085020"/>
              <a:gd name="connsiteY35756" fmla="*/ 1417939 h 4885973"/>
              <a:gd name="connsiteX35757" fmla="*/ 571041 w 6085020"/>
              <a:gd name="connsiteY35757" fmla="*/ 1415474 h 4885973"/>
              <a:gd name="connsiteX35758" fmla="*/ 566287 w 6085020"/>
              <a:gd name="connsiteY35758" fmla="*/ 1418319 h 4885973"/>
              <a:gd name="connsiteX35759" fmla="*/ 561533 w 6085020"/>
              <a:gd name="connsiteY35759" fmla="*/ 1421353 h 4885973"/>
              <a:gd name="connsiteX35760" fmla="*/ 576936 w 6085020"/>
              <a:gd name="connsiteY35760" fmla="*/ 1424957 h 4885973"/>
              <a:gd name="connsiteX35761" fmla="*/ 574084 w 6085020"/>
              <a:gd name="connsiteY35761" fmla="*/ 1420215 h 4885973"/>
              <a:gd name="connsiteX35762" fmla="*/ 4499112 w 6085020"/>
              <a:gd name="connsiteY35762" fmla="*/ 1415284 h 4885973"/>
              <a:gd name="connsiteX35763" fmla="*/ 4501394 w 6085020"/>
              <a:gd name="connsiteY35763" fmla="*/ 1420026 h 4885973"/>
              <a:gd name="connsiteX35764" fmla="*/ 4501394 w 6085020"/>
              <a:gd name="connsiteY35764" fmla="*/ 1421733 h 4885973"/>
              <a:gd name="connsiteX35765" fmla="*/ 4498922 w 6085020"/>
              <a:gd name="connsiteY35765" fmla="*/ 1415474 h 4885973"/>
              <a:gd name="connsiteX35766" fmla="*/ 1762564 w 6085020"/>
              <a:gd name="connsiteY35766" fmla="*/ 1414336 h 4885973"/>
              <a:gd name="connsiteX35767" fmla="*/ 1749443 w 6085020"/>
              <a:gd name="connsiteY35767" fmla="*/ 1427423 h 4885973"/>
              <a:gd name="connsiteX35768" fmla="*/ 1762564 w 6085020"/>
              <a:gd name="connsiteY35768" fmla="*/ 1440510 h 4885973"/>
              <a:gd name="connsiteX35769" fmla="*/ 1775685 w 6085020"/>
              <a:gd name="connsiteY35769" fmla="*/ 1427423 h 4885973"/>
              <a:gd name="connsiteX35770" fmla="*/ 1762564 w 6085020"/>
              <a:gd name="connsiteY35770" fmla="*/ 1414336 h 4885973"/>
              <a:gd name="connsiteX35771" fmla="*/ 4567568 w 6085020"/>
              <a:gd name="connsiteY35771" fmla="*/ 1414146 h 4885973"/>
              <a:gd name="connsiteX35772" fmla="*/ 4567568 w 6085020"/>
              <a:gd name="connsiteY35772" fmla="*/ 1416612 h 4885973"/>
              <a:gd name="connsiteX35773" fmla="*/ 4569660 w 6085020"/>
              <a:gd name="connsiteY35773" fmla="*/ 1416232 h 4885973"/>
              <a:gd name="connsiteX35774" fmla="*/ 4571371 w 6085020"/>
              <a:gd name="connsiteY35774" fmla="*/ 1421164 h 4885973"/>
              <a:gd name="connsiteX35775" fmla="*/ 4568900 w 6085020"/>
              <a:gd name="connsiteY35775" fmla="*/ 1420026 h 4885973"/>
              <a:gd name="connsiteX35776" fmla="*/ 4566237 w 6085020"/>
              <a:gd name="connsiteY35776" fmla="*/ 1417939 h 4885973"/>
              <a:gd name="connsiteX35777" fmla="*/ 4566237 w 6085020"/>
              <a:gd name="connsiteY35777" fmla="*/ 1416801 h 4885973"/>
              <a:gd name="connsiteX35778" fmla="*/ 2297095 w 6085020"/>
              <a:gd name="connsiteY35778" fmla="*/ 1414146 h 4885973"/>
              <a:gd name="connsiteX35779" fmla="*/ 2271044 w 6085020"/>
              <a:gd name="connsiteY35779" fmla="*/ 1435578 h 4885973"/>
              <a:gd name="connsiteX35780" fmla="*/ 2271044 w 6085020"/>
              <a:gd name="connsiteY35780" fmla="*/ 1435009 h 4885973"/>
              <a:gd name="connsiteX35781" fmla="*/ 2297095 w 6085020"/>
              <a:gd name="connsiteY35781" fmla="*/ 1414146 h 4885973"/>
              <a:gd name="connsiteX35782" fmla="*/ 3968574 w 6085020"/>
              <a:gd name="connsiteY35782" fmla="*/ 1412629 h 4885973"/>
              <a:gd name="connsiteX35783" fmla="*/ 3963440 w 6085020"/>
              <a:gd name="connsiteY35783" fmla="*/ 1427992 h 4885973"/>
              <a:gd name="connsiteX35784" fmla="*/ 3963440 w 6085020"/>
              <a:gd name="connsiteY35784" fmla="*/ 1417750 h 4885973"/>
              <a:gd name="connsiteX35785" fmla="*/ 3968574 w 6085020"/>
              <a:gd name="connsiteY35785" fmla="*/ 1412629 h 4885973"/>
              <a:gd name="connsiteX35786" fmla="*/ 4653139 w 6085020"/>
              <a:gd name="connsiteY35786" fmla="*/ 1411870 h 4885973"/>
              <a:gd name="connsiteX35787" fmla="*/ 4655801 w 6085020"/>
              <a:gd name="connsiteY35787" fmla="*/ 1418508 h 4885973"/>
              <a:gd name="connsiteX35788" fmla="*/ 4657449 w 6085020"/>
              <a:gd name="connsiteY35788" fmla="*/ 1420974 h 4885973"/>
              <a:gd name="connsiteX35789" fmla="*/ 4655801 w 6085020"/>
              <a:gd name="connsiteY35789" fmla="*/ 1420974 h 4885973"/>
              <a:gd name="connsiteX35790" fmla="*/ 4657512 w 6085020"/>
              <a:gd name="connsiteY35790" fmla="*/ 1421922 h 4885973"/>
              <a:gd name="connsiteX35791" fmla="*/ 4655041 w 6085020"/>
              <a:gd name="connsiteY35791" fmla="*/ 1421922 h 4885973"/>
              <a:gd name="connsiteX35792" fmla="*/ 4653900 w 6085020"/>
              <a:gd name="connsiteY35792" fmla="*/ 1421922 h 4885973"/>
              <a:gd name="connsiteX35793" fmla="*/ 4649336 w 6085020"/>
              <a:gd name="connsiteY35793" fmla="*/ 1417181 h 4885973"/>
              <a:gd name="connsiteX35794" fmla="*/ 4649336 w 6085020"/>
              <a:gd name="connsiteY35794" fmla="*/ 1414715 h 4885973"/>
              <a:gd name="connsiteX35795" fmla="*/ 4642680 w 6085020"/>
              <a:gd name="connsiteY35795" fmla="*/ 1414715 h 4885973"/>
              <a:gd name="connsiteX35796" fmla="*/ 4646864 w 6085020"/>
              <a:gd name="connsiteY35796" fmla="*/ 1413577 h 4885973"/>
              <a:gd name="connsiteX35797" fmla="*/ 2238723 w 6085020"/>
              <a:gd name="connsiteY35797" fmla="*/ 1411417 h 4885973"/>
              <a:gd name="connsiteX35798" fmla="*/ 2233963 w 6085020"/>
              <a:gd name="connsiteY35798" fmla="*/ 1415284 h 4885973"/>
              <a:gd name="connsiteX35799" fmla="*/ 2238723 w 6085020"/>
              <a:gd name="connsiteY35799" fmla="*/ 1411417 h 4885973"/>
              <a:gd name="connsiteX35800" fmla="*/ 3264423 w 6085020"/>
              <a:gd name="connsiteY35800" fmla="*/ 1410542 h 4885973"/>
              <a:gd name="connsiteX35801" fmla="*/ 3264423 w 6085020"/>
              <a:gd name="connsiteY35801" fmla="*/ 1410542 h 4885973"/>
              <a:gd name="connsiteX35802" fmla="*/ 2508930 w 6085020"/>
              <a:gd name="connsiteY35802" fmla="*/ 1410353 h 4885973"/>
              <a:gd name="connsiteX35803" fmla="*/ 2507409 w 6085020"/>
              <a:gd name="connsiteY35803" fmla="*/ 1416991 h 4885973"/>
              <a:gd name="connsiteX35804" fmla="*/ 2509310 w 6085020"/>
              <a:gd name="connsiteY35804" fmla="*/ 1416991 h 4885973"/>
              <a:gd name="connsiteX35805" fmla="*/ 2512923 w 6085020"/>
              <a:gd name="connsiteY35805" fmla="*/ 1416991 h 4885973"/>
              <a:gd name="connsiteX35806" fmla="*/ 2515205 w 6085020"/>
              <a:gd name="connsiteY35806" fmla="*/ 1414146 h 4885973"/>
              <a:gd name="connsiteX35807" fmla="*/ 2515205 w 6085020"/>
              <a:gd name="connsiteY35807" fmla="*/ 1412249 h 4885973"/>
              <a:gd name="connsiteX35808" fmla="*/ 1632010 w 6085020"/>
              <a:gd name="connsiteY35808" fmla="*/ 1410199 h 4885973"/>
              <a:gd name="connsiteX35809" fmla="*/ 1627933 w 6085020"/>
              <a:gd name="connsiteY35809" fmla="*/ 1414715 h 4885973"/>
              <a:gd name="connsiteX35810" fmla="*/ 1627172 w 6085020"/>
              <a:gd name="connsiteY35810" fmla="*/ 1415663 h 4885973"/>
              <a:gd name="connsiteX35811" fmla="*/ 1621848 w 6085020"/>
              <a:gd name="connsiteY35811" fmla="*/ 1426095 h 4885973"/>
              <a:gd name="connsiteX35812" fmla="*/ 1632010 w 6085020"/>
              <a:gd name="connsiteY35812" fmla="*/ 1410199 h 4885973"/>
              <a:gd name="connsiteX35813" fmla="*/ 4633933 w 6085020"/>
              <a:gd name="connsiteY35813" fmla="*/ 1410163 h 4885973"/>
              <a:gd name="connsiteX35814" fmla="*/ 4636025 w 6085020"/>
              <a:gd name="connsiteY35814" fmla="*/ 1411111 h 4885973"/>
              <a:gd name="connsiteX35815" fmla="*/ 4636025 w 6085020"/>
              <a:gd name="connsiteY35815" fmla="*/ 1412818 h 4885973"/>
              <a:gd name="connsiteX35816" fmla="*/ 4637926 w 6085020"/>
              <a:gd name="connsiteY35816" fmla="*/ 1419646 h 4885973"/>
              <a:gd name="connsiteX35817" fmla="*/ 4637926 w 6085020"/>
              <a:gd name="connsiteY35817" fmla="*/ 1421353 h 4885973"/>
              <a:gd name="connsiteX35818" fmla="*/ 4630130 w 6085020"/>
              <a:gd name="connsiteY35818" fmla="*/ 1427043 h 4885973"/>
              <a:gd name="connsiteX35819" fmla="*/ 4629179 w 6085020"/>
              <a:gd name="connsiteY35819" fmla="*/ 1427043 h 4885973"/>
              <a:gd name="connsiteX35820" fmla="*/ 4627658 w 6085020"/>
              <a:gd name="connsiteY35820" fmla="*/ 1427043 h 4885973"/>
              <a:gd name="connsiteX35821" fmla="*/ 4624806 w 6085020"/>
              <a:gd name="connsiteY35821" fmla="*/ 1425526 h 4885973"/>
              <a:gd name="connsiteX35822" fmla="*/ 4626327 w 6085020"/>
              <a:gd name="connsiteY35822" fmla="*/ 1422871 h 4885973"/>
              <a:gd name="connsiteX35823" fmla="*/ 4624996 w 6085020"/>
              <a:gd name="connsiteY35823" fmla="*/ 1422681 h 4885973"/>
              <a:gd name="connsiteX35824" fmla="*/ 4627278 w 6085020"/>
              <a:gd name="connsiteY35824" fmla="*/ 1417181 h 4885973"/>
              <a:gd name="connsiteX35825" fmla="*/ 4630320 w 6085020"/>
              <a:gd name="connsiteY35825" fmla="*/ 1415094 h 4885973"/>
              <a:gd name="connsiteX35826" fmla="*/ 4630320 w 6085020"/>
              <a:gd name="connsiteY35826" fmla="*/ 1412060 h 4885973"/>
              <a:gd name="connsiteX35827" fmla="*/ 4632982 w 6085020"/>
              <a:gd name="connsiteY35827" fmla="*/ 1412060 h 4885973"/>
              <a:gd name="connsiteX35828" fmla="*/ 4633933 w 6085020"/>
              <a:gd name="connsiteY35828" fmla="*/ 1410163 h 4885973"/>
              <a:gd name="connsiteX35829" fmla="*/ 3468461 w 6085020"/>
              <a:gd name="connsiteY35829" fmla="*/ 1410163 h 4885973"/>
              <a:gd name="connsiteX35830" fmla="*/ 3468461 w 6085020"/>
              <a:gd name="connsiteY35830" fmla="*/ 1419267 h 4885973"/>
              <a:gd name="connsiteX35831" fmla="*/ 3469412 w 6085020"/>
              <a:gd name="connsiteY35831" fmla="*/ 1417939 h 4885973"/>
              <a:gd name="connsiteX35832" fmla="*/ 3473025 w 6085020"/>
              <a:gd name="connsiteY35832" fmla="*/ 1414146 h 4885973"/>
              <a:gd name="connsiteX35833" fmla="*/ 3468461 w 6085020"/>
              <a:gd name="connsiteY35833" fmla="*/ 1410163 h 4885973"/>
              <a:gd name="connsiteX35834" fmla="*/ 1409253 w 6085020"/>
              <a:gd name="connsiteY35834" fmla="*/ 1409594 h 4885973"/>
              <a:gd name="connsiteX35835" fmla="*/ 1409253 w 6085020"/>
              <a:gd name="connsiteY35835" fmla="*/ 1409594 h 4885973"/>
              <a:gd name="connsiteX35836" fmla="*/ 440593 w 6085020"/>
              <a:gd name="connsiteY35836" fmla="*/ 1409404 h 4885973"/>
              <a:gd name="connsiteX35837" fmla="*/ 456377 w 6085020"/>
              <a:gd name="connsiteY35837" fmla="*/ 1414715 h 4885973"/>
              <a:gd name="connsiteX35838" fmla="*/ 440593 w 6085020"/>
              <a:gd name="connsiteY35838" fmla="*/ 1409404 h 4885973"/>
              <a:gd name="connsiteX35839" fmla="*/ 2809378 w 6085020"/>
              <a:gd name="connsiteY35839" fmla="*/ 1409215 h 4885973"/>
              <a:gd name="connsiteX35840" fmla="*/ 2819824 w 6085020"/>
              <a:gd name="connsiteY35840" fmla="*/ 1424843 h 4885973"/>
              <a:gd name="connsiteX35841" fmla="*/ 2819836 w 6085020"/>
              <a:gd name="connsiteY35841" fmla="*/ 1424957 h 4885973"/>
              <a:gd name="connsiteX35842" fmla="*/ 2820027 w 6085020"/>
              <a:gd name="connsiteY35842" fmla="*/ 1425147 h 4885973"/>
              <a:gd name="connsiteX35843" fmla="*/ 2819824 w 6085020"/>
              <a:gd name="connsiteY35843" fmla="*/ 1424843 h 4885973"/>
              <a:gd name="connsiteX35844" fmla="*/ 2818529 w 6085020"/>
              <a:gd name="connsiteY35844" fmla="*/ 1412748 h 4885973"/>
              <a:gd name="connsiteX35845" fmla="*/ 2809378 w 6085020"/>
              <a:gd name="connsiteY35845" fmla="*/ 1409215 h 4885973"/>
              <a:gd name="connsiteX35846" fmla="*/ 4237266 w 6085020"/>
              <a:gd name="connsiteY35846" fmla="*/ 1409025 h 4885973"/>
              <a:gd name="connsiteX35847" fmla="*/ 4237266 w 6085020"/>
              <a:gd name="connsiteY35847" fmla="*/ 1409025 h 4885973"/>
              <a:gd name="connsiteX35848" fmla="*/ 4606741 w 6085020"/>
              <a:gd name="connsiteY35848" fmla="*/ 1408835 h 4885973"/>
              <a:gd name="connsiteX35849" fmla="*/ 4607882 w 6085020"/>
              <a:gd name="connsiteY35849" fmla="*/ 1411491 h 4885973"/>
              <a:gd name="connsiteX35850" fmla="*/ 4610354 w 6085020"/>
              <a:gd name="connsiteY35850" fmla="*/ 1421922 h 4885973"/>
              <a:gd name="connsiteX35851" fmla="*/ 4598944 w 6085020"/>
              <a:gd name="connsiteY35851" fmla="*/ 1411301 h 4885973"/>
              <a:gd name="connsiteX35852" fmla="*/ 2270473 w 6085020"/>
              <a:gd name="connsiteY35852" fmla="*/ 1408835 h 4885973"/>
              <a:gd name="connsiteX35853" fmla="*/ 2279981 w 6085020"/>
              <a:gd name="connsiteY35853" fmla="*/ 1420595 h 4885973"/>
              <a:gd name="connsiteX35854" fmla="*/ 2279981 w 6085020"/>
              <a:gd name="connsiteY35854" fmla="*/ 1408835 h 4885973"/>
              <a:gd name="connsiteX35855" fmla="*/ 1476188 w 6085020"/>
              <a:gd name="connsiteY35855" fmla="*/ 1408646 h 4885973"/>
              <a:gd name="connsiteX35856" fmla="*/ 1471818 w 6085020"/>
              <a:gd name="connsiteY35856" fmla="*/ 1410723 h 4885973"/>
              <a:gd name="connsiteX35857" fmla="*/ 1471814 w 6085020"/>
              <a:gd name="connsiteY35857" fmla="*/ 1410732 h 4885973"/>
              <a:gd name="connsiteX35858" fmla="*/ 1472575 w 6085020"/>
              <a:gd name="connsiteY35858" fmla="*/ 1410732 h 4885973"/>
              <a:gd name="connsiteX35859" fmla="*/ 1474857 w 6085020"/>
              <a:gd name="connsiteY35859" fmla="*/ 1414336 h 4885973"/>
              <a:gd name="connsiteX35860" fmla="*/ 1476378 w 6085020"/>
              <a:gd name="connsiteY35860" fmla="*/ 1414336 h 4885973"/>
              <a:gd name="connsiteX35861" fmla="*/ 1477709 w 6085020"/>
              <a:gd name="connsiteY35861" fmla="*/ 1409784 h 4885973"/>
              <a:gd name="connsiteX35862" fmla="*/ 1476188 w 6085020"/>
              <a:gd name="connsiteY35862" fmla="*/ 1408646 h 4885973"/>
              <a:gd name="connsiteX35863" fmla="*/ 2856537 w 6085020"/>
              <a:gd name="connsiteY35863" fmla="*/ 1408266 h 4885973"/>
              <a:gd name="connsiteX35864" fmla="*/ 2856537 w 6085020"/>
              <a:gd name="connsiteY35864" fmla="*/ 1424009 h 4885973"/>
              <a:gd name="connsiteX35865" fmla="*/ 2866995 w 6085020"/>
              <a:gd name="connsiteY35865" fmla="*/ 1408266 h 4885973"/>
              <a:gd name="connsiteX35866" fmla="*/ 4849001 w 6085020"/>
              <a:gd name="connsiteY35866" fmla="*/ 1408077 h 4885973"/>
              <a:gd name="connsiteX35867" fmla="*/ 4850332 w 6085020"/>
              <a:gd name="connsiteY35867" fmla="*/ 1408077 h 4885973"/>
              <a:gd name="connsiteX35868" fmla="*/ 4850332 w 6085020"/>
              <a:gd name="connsiteY35868" fmla="*/ 1408266 h 4885973"/>
              <a:gd name="connsiteX35869" fmla="*/ 4850522 w 6085020"/>
              <a:gd name="connsiteY35869" fmla="*/ 1409404 h 4885973"/>
              <a:gd name="connsiteX35870" fmla="*/ 4849001 w 6085020"/>
              <a:gd name="connsiteY35870" fmla="*/ 1409404 h 4885973"/>
              <a:gd name="connsiteX35871" fmla="*/ 4849001 w 6085020"/>
              <a:gd name="connsiteY35871" fmla="*/ 1408077 h 4885973"/>
              <a:gd name="connsiteX35872" fmla="*/ 4199520 w 6085020"/>
              <a:gd name="connsiteY35872" fmla="*/ 1407785 h 4885973"/>
              <a:gd name="connsiteX35873" fmla="*/ 4198474 w 6085020"/>
              <a:gd name="connsiteY35873" fmla="*/ 1408835 h 4885973"/>
              <a:gd name="connsiteX35874" fmla="*/ 4200185 w 6085020"/>
              <a:gd name="connsiteY35874" fmla="*/ 1409973 h 4885973"/>
              <a:gd name="connsiteX35875" fmla="*/ 4200566 w 6085020"/>
              <a:gd name="connsiteY35875" fmla="*/ 1410922 h 4885973"/>
              <a:gd name="connsiteX35876" fmla="*/ 4201707 w 6085020"/>
              <a:gd name="connsiteY35876" fmla="*/ 1408835 h 4885973"/>
              <a:gd name="connsiteX35877" fmla="*/ 4199520 w 6085020"/>
              <a:gd name="connsiteY35877" fmla="*/ 1407785 h 4885973"/>
              <a:gd name="connsiteX35878" fmla="*/ 4579358 w 6085020"/>
              <a:gd name="connsiteY35878" fmla="*/ 1407697 h 4885973"/>
              <a:gd name="connsiteX35879" fmla="*/ 4580879 w 6085020"/>
              <a:gd name="connsiteY35879" fmla="*/ 1409594 h 4885973"/>
              <a:gd name="connsiteX35880" fmla="*/ 4576316 w 6085020"/>
              <a:gd name="connsiteY35880" fmla="*/ 1409594 h 4885973"/>
              <a:gd name="connsiteX35881" fmla="*/ 4565287 w 6085020"/>
              <a:gd name="connsiteY35881" fmla="*/ 1407697 h 4885973"/>
              <a:gd name="connsiteX35882" fmla="*/ 4569470 w 6085020"/>
              <a:gd name="connsiteY35882" fmla="*/ 1407697 h 4885973"/>
              <a:gd name="connsiteX35883" fmla="*/ 4573653 w 6085020"/>
              <a:gd name="connsiteY35883" fmla="*/ 1409404 h 4885973"/>
              <a:gd name="connsiteX35884" fmla="*/ 4567759 w 6085020"/>
              <a:gd name="connsiteY35884" fmla="*/ 1412060 h 4885973"/>
              <a:gd name="connsiteX35885" fmla="*/ 4565096 w 6085020"/>
              <a:gd name="connsiteY35885" fmla="*/ 1412060 h 4885973"/>
              <a:gd name="connsiteX35886" fmla="*/ 4562624 w 6085020"/>
              <a:gd name="connsiteY35886" fmla="*/ 1412060 h 4885973"/>
              <a:gd name="connsiteX35887" fmla="*/ 4562624 w 6085020"/>
              <a:gd name="connsiteY35887" fmla="*/ 1410732 h 4885973"/>
              <a:gd name="connsiteX35888" fmla="*/ 4563765 w 6085020"/>
              <a:gd name="connsiteY35888" fmla="*/ 1408835 h 4885973"/>
              <a:gd name="connsiteX35889" fmla="*/ 4834929 w 6085020"/>
              <a:gd name="connsiteY35889" fmla="*/ 1407318 h 4885973"/>
              <a:gd name="connsiteX35890" fmla="*/ 4836831 w 6085020"/>
              <a:gd name="connsiteY35890" fmla="*/ 1412060 h 4885973"/>
              <a:gd name="connsiteX35891" fmla="*/ 4838732 w 6085020"/>
              <a:gd name="connsiteY35891" fmla="*/ 1408266 h 4885973"/>
              <a:gd name="connsiteX35892" fmla="*/ 4836831 w 6085020"/>
              <a:gd name="connsiteY35892" fmla="*/ 1407318 h 4885973"/>
              <a:gd name="connsiteX35893" fmla="*/ 3455721 w 6085020"/>
              <a:gd name="connsiteY35893" fmla="*/ 1406370 h 4885973"/>
              <a:gd name="connsiteX35894" fmla="*/ 3455142 w 6085020"/>
              <a:gd name="connsiteY35894" fmla="*/ 1407128 h 4885973"/>
              <a:gd name="connsiteX35895" fmla="*/ 3451157 w 6085020"/>
              <a:gd name="connsiteY35895" fmla="*/ 1407128 h 4885973"/>
              <a:gd name="connsiteX35896" fmla="*/ 3451157 w 6085020"/>
              <a:gd name="connsiteY35896" fmla="*/ 1409404 h 4885973"/>
              <a:gd name="connsiteX35897" fmla="*/ 3451157 w 6085020"/>
              <a:gd name="connsiteY35897" fmla="*/ 1411680 h 4885973"/>
              <a:gd name="connsiteX35898" fmla="*/ 3444882 w 6085020"/>
              <a:gd name="connsiteY35898" fmla="*/ 1409973 h 4885973"/>
              <a:gd name="connsiteX35899" fmla="*/ 3444882 w 6085020"/>
              <a:gd name="connsiteY35899" fmla="*/ 1411870 h 4885973"/>
              <a:gd name="connsiteX35900" fmla="*/ 3451015 w 6085020"/>
              <a:gd name="connsiteY35900" fmla="*/ 1412534 h 4885973"/>
              <a:gd name="connsiteX35901" fmla="*/ 3455142 w 6085020"/>
              <a:gd name="connsiteY35901" fmla="*/ 1407128 h 4885973"/>
              <a:gd name="connsiteX35902" fmla="*/ 3455721 w 6085020"/>
              <a:gd name="connsiteY35902" fmla="*/ 1407128 h 4885973"/>
              <a:gd name="connsiteX35903" fmla="*/ 361298 w 6085020"/>
              <a:gd name="connsiteY35903" fmla="*/ 1406370 h 4885973"/>
              <a:gd name="connsiteX35904" fmla="*/ 366052 w 6085020"/>
              <a:gd name="connsiteY35904" fmla="*/ 1423060 h 4885973"/>
              <a:gd name="connsiteX35905" fmla="*/ 362563 w 6085020"/>
              <a:gd name="connsiteY35905" fmla="*/ 1407073 h 4885973"/>
              <a:gd name="connsiteX35906" fmla="*/ 361298 w 6085020"/>
              <a:gd name="connsiteY35906" fmla="*/ 1406370 h 4885973"/>
              <a:gd name="connsiteX35907" fmla="*/ 4495119 w 6085020"/>
              <a:gd name="connsiteY35907" fmla="*/ 1405990 h 4885973"/>
              <a:gd name="connsiteX35908" fmla="*/ 4496640 w 6085020"/>
              <a:gd name="connsiteY35908" fmla="*/ 1409784 h 4885973"/>
              <a:gd name="connsiteX35909" fmla="*/ 4495119 w 6085020"/>
              <a:gd name="connsiteY35909" fmla="*/ 1406180 h 4885973"/>
              <a:gd name="connsiteX35910" fmla="*/ 4760958 w 6085020"/>
              <a:gd name="connsiteY35910" fmla="*/ 1405611 h 4885973"/>
              <a:gd name="connsiteX35911" fmla="*/ 4762099 w 6085020"/>
              <a:gd name="connsiteY35911" fmla="*/ 1408835 h 4885973"/>
              <a:gd name="connsiteX35912" fmla="*/ 4766663 w 6085020"/>
              <a:gd name="connsiteY35912" fmla="*/ 1411680 h 4885973"/>
              <a:gd name="connsiteX35913" fmla="*/ 4766663 w 6085020"/>
              <a:gd name="connsiteY35913" fmla="*/ 1412629 h 4885973"/>
              <a:gd name="connsiteX35914" fmla="*/ 4770466 w 6085020"/>
              <a:gd name="connsiteY35914" fmla="*/ 1412629 h 4885973"/>
              <a:gd name="connsiteX35915" fmla="*/ 4769515 w 6085020"/>
              <a:gd name="connsiteY35915" fmla="*/ 1409594 h 4885973"/>
              <a:gd name="connsiteX35916" fmla="*/ 4764761 w 6085020"/>
              <a:gd name="connsiteY35916" fmla="*/ 1405611 h 4885973"/>
              <a:gd name="connsiteX35917" fmla="*/ 4683564 w 6085020"/>
              <a:gd name="connsiteY35917" fmla="*/ 1405611 h 4885973"/>
              <a:gd name="connsiteX35918" fmla="*/ 4685656 w 6085020"/>
              <a:gd name="connsiteY35918" fmla="*/ 1410542 h 4885973"/>
              <a:gd name="connsiteX35919" fmla="*/ 4688318 w 6085020"/>
              <a:gd name="connsiteY35919" fmla="*/ 1409594 h 4885973"/>
              <a:gd name="connsiteX35920" fmla="*/ 4685466 w 6085020"/>
              <a:gd name="connsiteY35920" fmla="*/ 1407128 h 4885973"/>
              <a:gd name="connsiteX35921" fmla="*/ 4843296 w 6085020"/>
              <a:gd name="connsiteY35921" fmla="*/ 1405232 h 4885973"/>
              <a:gd name="connsiteX35922" fmla="*/ 4843296 w 6085020"/>
              <a:gd name="connsiteY35922" fmla="*/ 1406560 h 4885973"/>
              <a:gd name="connsiteX35923" fmla="*/ 4844817 w 6085020"/>
              <a:gd name="connsiteY35923" fmla="*/ 1406560 h 4885973"/>
              <a:gd name="connsiteX35924" fmla="*/ 4844817 w 6085020"/>
              <a:gd name="connsiteY35924" fmla="*/ 1405421 h 4885973"/>
              <a:gd name="connsiteX35925" fmla="*/ 4844817 w 6085020"/>
              <a:gd name="connsiteY35925" fmla="*/ 1405232 h 4885973"/>
              <a:gd name="connsiteX35926" fmla="*/ 4843296 w 6085020"/>
              <a:gd name="connsiteY35926" fmla="*/ 1405232 h 4885973"/>
              <a:gd name="connsiteX35927" fmla="*/ 1379398 w 6085020"/>
              <a:gd name="connsiteY35927" fmla="*/ 1405232 h 4885973"/>
              <a:gd name="connsiteX35928" fmla="*/ 1376165 w 6085020"/>
              <a:gd name="connsiteY35928" fmla="*/ 1407318 h 4885973"/>
              <a:gd name="connsiteX35929" fmla="*/ 1380349 w 6085020"/>
              <a:gd name="connsiteY35929" fmla="*/ 1413956 h 4885973"/>
              <a:gd name="connsiteX35930" fmla="*/ 1381300 w 6085020"/>
              <a:gd name="connsiteY35930" fmla="*/ 1415474 h 4885973"/>
              <a:gd name="connsiteX35931" fmla="*/ 1387004 w 6085020"/>
              <a:gd name="connsiteY35931" fmla="*/ 1421164 h 4885973"/>
              <a:gd name="connsiteX35932" fmla="*/ 1384342 w 6085020"/>
              <a:gd name="connsiteY35932" fmla="*/ 1413577 h 4885973"/>
              <a:gd name="connsiteX35933" fmla="*/ 1379398 w 6085020"/>
              <a:gd name="connsiteY35933" fmla="*/ 1405232 h 4885973"/>
              <a:gd name="connsiteX35934" fmla="*/ 3515430 w 6085020"/>
              <a:gd name="connsiteY35934" fmla="*/ 1405042 h 4885973"/>
              <a:gd name="connsiteX35935" fmla="*/ 3515430 w 6085020"/>
              <a:gd name="connsiteY35935" fmla="*/ 1405042 h 4885973"/>
              <a:gd name="connsiteX35936" fmla="*/ 2427353 w 6085020"/>
              <a:gd name="connsiteY35936" fmla="*/ 1404283 h 4885973"/>
              <a:gd name="connsiteX35937" fmla="*/ 2427353 w 6085020"/>
              <a:gd name="connsiteY35937" fmla="*/ 1409594 h 4885973"/>
              <a:gd name="connsiteX35938" fmla="*/ 2425261 w 6085020"/>
              <a:gd name="connsiteY35938" fmla="*/ 1408266 h 4885973"/>
              <a:gd name="connsiteX35939" fmla="*/ 2425261 w 6085020"/>
              <a:gd name="connsiteY35939" fmla="*/ 1419077 h 4885973"/>
              <a:gd name="connsiteX35940" fmla="*/ 2430966 w 6085020"/>
              <a:gd name="connsiteY35940" fmla="*/ 1426285 h 4885973"/>
              <a:gd name="connsiteX35941" fmla="*/ 2435529 w 6085020"/>
              <a:gd name="connsiteY35941" fmla="*/ 1426285 h 4885973"/>
              <a:gd name="connsiteX35942" fmla="*/ 2439332 w 6085020"/>
              <a:gd name="connsiteY35942" fmla="*/ 1427992 h 4885973"/>
              <a:gd name="connsiteX35943" fmla="*/ 2434198 w 6085020"/>
              <a:gd name="connsiteY35943" fmla="*/ 1425147 h 4885973"/>
              <a:gd name="connsiteX35944" fmla="*/ 2429254 w 6085020"/>
              <a:gd name="connsiteY35944" fmla="*/ 1422302 h 4885973"/>
              <a:gd name="connsiteX35945" fmla="*/ 2429254 w 6085020"/>
              <a:gd name="connsiteY35945" fmla="*/ 1413956 h 4885973"/>
              <a:gd name="connsiteX35946" fmla="*/ 2427353 w 6085020"/>
              <a:gd name="connsiteY35946" fmla="*/ 1404283 h 4885973"/>
              <a:gd name="connsiteX35947" fmla="*/ 1492161 w 6085020"/>
              <a:gd name="connsiteY35947" fmla="*/ 1403714 h 4885973"/>
              <a:gd name="connsiteX35948" fmla="*/ 1487407 w 6085020"/>
              <a:gd name="connsiteY35948" fmla="*/ 1406749 h 4885973"/>
              <a:gd name="connsiteX35949" fmla="*/ 1482653 w 6085020"/>
              <a:gd name="connsiteY35949" fmla="*/ 1409594 h 4885973"/>
              <a:gd name="connsiteX35950" fmla="*/ 1498056 w 6085020"/>
              <a:gd name="connsiteY35950" fmla="*/ 1413198 h 4885973"/>
              <a:gd name="connsiteX35951" fmla="*/ 4814772 w 6085020"/>
              <a:gd name="connsiteY35951" fmla="*/ 1403525 h 4885973"/>
              <a:gd name="connsiteX35952" fmla="*/ 4819717 w 6085020"/>
              <a:gd name="connsiteY35952" fmla="*/ 1405990 h 4885973"/>
              <a:gd name="connsiteX35953" fmla="*/ 4824470 w 6085020"/>
              <a:gd name="connsiteY35953" fmla="*/ 1408456 h 4885973"/>
              <a:gd name="connsiteX35954" fmla="*/ 4825611 w 6085020"/>
              <a:gd name="connsiteY35954" fmla="*/ 1406370 h 4885973"/>
              <a:gd name="connsiteX35955" fmla="*/ 4826752 w 6085020"/>
              <a:gd name="connsiteY35955" fmla="*/ 1405042 h 4885973"/>
              <a:gd name="connsiteX35956" fmla="*/ 4823900 w 6085020"/>
              <a:gd name="connsiteY35956" fmla="*/ 1403525 h 4885973"/>
              <a:gd name="connsiteX35957" fmla="*/ 4818005 w 6085020"/>
              <a:gd name="connsiteY35957" fmla="*/ 1403525 h 4885973"/>
              <a:gd name="connsiteX35958" fmla="*/ 2030115 w 6085020"/>
              <a:gd name="connsiteY35958" fmla="*/ 1403525 h 4885973"/>
              <a:gd name="connsiteX35959" fmla="*/ 2029925 w 6085020"/>
              <a:gd name="connsiteY35959" fmla="*/ 1404852 h 4885973"/>
              <a:gd name="connsiteX35960" fmla="*/ 2067956 w 6085020"/>
              <a:gd name="connsiteY35960" fmla="*/ 1411870 h 4885973"/>
              <a:gd name="connsiteX35961" fmla="*/ 2067956 w 6085020"/>
              <a:gd name="connsiteY35961" fmla="*/ 1407128 h 4885973"/>
              <a:gd name="connsiteX35962" fmla="*/ 2030115 w 6085020"/>
              <a:gd name="connsiteY35962" fmla="*/ 1403525 h 4885973"/>
              <a:gd name="connsiteX35963" fmla="*/ 1810864 w 6085020"/>
              <a:gd name="connsiteY35963" fmla="*/ 1403525 h 4885973"/>
              <a:gd name="connsiteX35964" fmla="*/ 1810864 w 6085020"/>
              <a:gd name="connsiteY35964" fmla="*/ 1403525 h 4885973"/>
              <a:gd name="connsiteX35965" fmla="*/ 1711412 w 6085020"/>
              <a:gd name="connsiteY35965" fmla="*/ 1403525 h 4885973"/>
              <a:gd name="connsiteX35966" fmla="*/ 1711412 w 6085020"/>
              <a:gd name="connsiteY35966" fmla="*/ 1403525 h 4885973"/>
              <a:gd name="connsiteX35967" fmla="*/ 488133 w 6085020"/>
              <a:gd name="connsiteY35967" fmla="*/ 1403525 h 4885973"/>
              <a:gd name="connsiteX35968" fmla="*/ 488133 w 6085020"/>
              <a:gd name="connsiteY35968" fmla="*/ 1403525 h 4885973"/>
              <a:gd name="connsiteX35969" fmla="*/ 304251 w 6085020"/>
              <a:gd name="connsiteY35969" fmla="*/ 1403525 h 4885973"/>
              <a:gd name="connsiteX35970" fmla="*/ 309575 w 6085020"/>
              <a:gd name="connsiteY35970" fmla="*/ 1429509 h 4885973"/>
              <a:gd name="connsiteX35971" fmla="*/ 304251 w 6085020"/>
              <a:gd name="connsiteY35971" fmla="*/ 1403525 h 4885973"/>
              <a:gd name="connsiteX35972" fmla="*/ 2846268 w 6085020"/>
              <a:gd name="connsiteY35972" fmla="*/ 1403146 h 4885973"/>
              <a:gd name="connsiteX35973" fmla="*/ 2846268 w 6085020"/>
              <a:gd name="connsiteY35973" fmla="*/ 1403146 h 4885973"/>
              <a:gd name="connsiteX35974" fmla="*/ 4434078 w 6085020"/>
              <a:gd name="connsiteY35974" fmla="*/ 1402956 h 4885973"/>
              <a:gd name="connsiteX35975" fmla="*/ 4434078 w 6085020"/>
              <a:gd name="connsiteY35975" fmla="*/ 1402956 h 4885973"/>
              <a:gd name="connsiteX35976" fmla="*/ 2752140 w 6085020"/>
              <a:gd name="connsiteY35976" fmla="*/ 1402387 h 4885973"/>
              <a:gd name="connsiteX35977" fmla="*/ 2752140 w 6085020"/>
              <a:gd name="connsiteY35977" fmla="*/ 1402387 h 4885973"/>
              <a:gd name="connsiteX35978" fmla="*/ 4785678 w 6085020"/>
              <a:gd name="connsiteY35978" fmla="*/ 1401628 h 4885973"/>
              <a:gd name="connsiteX35979" fmla="*/ 4782065 w 6085020"/>
              <a:gd name="connsiteY35979" fmla="*/ 1405990 h 4885973"/>
              <a:gd name="connsiteX35980" fmla="*/ 4782065 w 6085020"/>
              <a:gd name="connsiteY35980" fmla="*/ 1406939 h 4885973"/>
              <a:gd name="connsiteX35981" fmla="*/ 4779783 w 6085020"/>
              <a:gd name="connsiteY35981" fmla="*/ 1409784 h 4885973"/>
              <a:gd name="connsiteX35982" fmla="*/ 4783206 w 6085020"/>
              <a:gd name="connsiteY35982" fmla="*/ 1408646 h 4885973"/>
              <a:gd name="connsiteX35983" fmla="*/ 4787580 w 6085020"/>
              <a:gd name="connsiteY35983" fmla="*/ 1408646 h 4885973"/>
              <a:gd name="connsiteX35984" fmla="*/ 4785298 w 6085020"/>
              <a:gd name="connsiteY35984" fmla="*/ 1407128 h 4885973"/>
              <a:gd name="connsiteX35985" fmla="*/ 4786629 w 6085020"/>
              <a:gd name="connsiteY35985" fmla="*/ 1407128 h 4885973"/>
              <a:gd name="connsiteX35986" fmla="*/ 4791953 w 6085020"/>
              <a:gd name="connsiteY35986" fmla="*/ 1403525 h 4885973"/>
              <a:gd name="connsiteX35987" fmla="*/ 4788531 w 6085020"/>
              <a:gd name="connsiteY35987" fmla="*/ 1401628 h 4885973"/>
              <a:gd name="connsiteX35988" fmla="*/ 4620812 w 6085020"/>
              <a:gd name="connsiteY35988" fmla="*/ 1401438 h 4885973"/>
              <a:gd name="connsiteX35989" fmla="*/ 4626137 w 6085020"/>
              <a:gd name="connsiteY35989" fmla="*/ 1408835 h 4885973"/>
              <a:gd name="connsiteX35990" fmla="*/ 4620812 w 6085020"/>
              <a:gd name="connsiteY35990" fmla="*/ 1405990 h 4885973"/>
              <a:gd name="connsiteX35991" fmla="*/ 4620812 w 6085020"/>
              <a:gd name="connsiteY35991" fmla="*/ 1401438 h 4885973"/>
              <a:gd name="connsiteX35992" fmla="*/ 4612065 w 6085020"/>
              <a:gd name="connsiteY35992" fmla="*/ 1401249 h 4885973"/>
              <a:gd name="connsiteX35993" fmla="*/ 4612445 w 6085020"/>
              <a:gd name="connsiteY35993" fmla="*/ 1401249 h 4885973"/>
              <a:gd name="connsiteX35994" fmla="*/ 4612065 w 6085020"/>
              <a:gd name="connsiteY35994" fmla="*/ 1402197 h 4885973"/>
              <a:gd name="connsiteX35995" fmla="*/ 1352015 w 6085020"/>
              <a:gd name="connsiteY35995" fmla="*/ 1400301 h 4885973"/>
              <a:gd name="connsiteX35996" fmla="*/ 1356579 w 6085020"/>
              <a:gd name="connsiteY35996" fmla="*/ 1407887 h 4885973"/>
              <a:gd name="connsiteX35997" fmla="*/ 1365326 w 6085020"/>
              <a:gd name="connsiteY35997" fmla="*/ 1411301 h 4885973"/>
              <a:gd name="connsiteX35998" fmla="*/ 1365326 w 6085020"/>
              <a:gd name="connsiteY35998" fmla="*/ 1411111 h 4885973"/>
              <a:gd name="connsiteX35999" fmla="*/ 1360573 w 6085020"/>
              <a:gd name="connsiteY35999" fmla="*/ 1403335 h 4885973"/>
              <a:gd name="connsiteX36000" fmla="*/ 1352015 w 6085020"/>
              <a:gd name="connsiteY36000" fmla="*/ 1400301 h 4885973"/>
              <a:gd name="connsiteX36001" fmla="*/ 1337754 w 6085020"/>
              <a:gd name="connsiteY36001" fmla="*/ 1400111 h 4885973"/>
              <a:gd name="connsiteX36002" fmla="*/ 1333758 w 6085020"/>
              <a:gd name="connsiteY36002" fmla="*/ 1400668 h 4885973"/>
              <a:gd name="connsiteX36003" fmla="*/ 1333190 w 6085020"/>
              <a:gd name="connsiteY36003" fmla="*/ 1402197 h 4885973"/>
              <a:gd name="connsiteX36004" fmla="*/ 1334141 w 6085020"/>
              <a:gd name="connsiteY36004" fmla="*/ 1402197 h 4885973"/>
              <a:gd name="connsiteX36005" fmla="*/ 1336082 w 6085020"/>
              <a:gd name="connsiteY36005" fmla="*/ 1405725 h 4885973"/>
              <a:gd name="connsiteX36006" fmla="*/ 1336423 w 6085020"/>
              <a:gd name="connsiteY36006" fmla="*/ 1405801 h 4885973"/>
              <a:gd name="connsiteX36007" fmla="*/ 1339940 w 6085020"/>
              <a:gd name="connsiteY36007" fmla="*/ 1403620 h 4885973"/>
              <a:gd name="connsiteX36008" fmla="*/ 1337754 w 6085020"/>
              <a:gd name="connsiteY36008" fmla="*/ 1400111 h 4885973"/>
              <a:gd name="connsiteX36009" fmla="*/ 4761695 w 6085020"/>
              <a:gd name="connsiteY36009" fmla="*/ 1399993 h 4885973"/>
              <a:gd name="connsiteX36010" fmla="*/ 4761590 w 6085020"/>
              <a:gd name="connsiteY36010" fmla="*/ 1400563 h 4885973"/>
              <a:gd name="connsiteX36011" fmla="*/ 4761338 w 6085020"/>
              <a:gd name="connsiteY36011" fmla="*/ 1400680 h 4885973"/>
              <a:gd name="connsiteX36012" fmla="*/ 2322957 w 6085020"/>
              <a:gd name="connsiteY36012" fmla="*/ 1398593 h 4885973"/>
              <a:gd name="connsiteX36013" fmla="*/ 2320675 w 6085020"/>
              <a:gd name="connsiteY36013" fmla="*/ 1408266 h 4885973"/>
              <a:gd name="connsiteX36014" fmla="*/ 2341972 w 6085020"/>
              <a:gd name="connsiteY36014" fmla="*/ 1403525 h 4885973"/>
              <a:gd name="connsiteX36015" fmla="*/ 2322957 w 6085020"/>
              <a:gd name="connsiteY36015" fmla="*/ 1398593 h 4885973"/>
              <a:gd name="connsiteX36016" fmla="*/ 3448115 w 6085020"/>
              <a:gd name="connsiteY36016" fmla="*/ 1398214 h 4885973"/>
              <a:gd name="connsiteX36017" fmla="*/ 3448115 w 6085020"/>
              <a:gd name="connsiteY36017" fmla="*/ 1398220 h 4885973"/>
              <a:gd name="connsiteX36018" fmla="*/ 3448112 w 6085020"/>
              <a:gd name="connsiteY36018" fmla="*/ 1398221 h 4885973"/>
              <a:gd name="connsiteX36019" fmla="*/ 4846719 w 6085020"/>
              <a:gd name="connsiteY36019" fmla="*/ 1396435 h 4885973"/>
              <a:gd name="connsiteX36020" fmla="*/ 4846719 w 6085020"/>
              <a:gd name="connsiteY36020" fmla="*/ 1396507 h 4885973"/>
              <a:gd name="connsiteX36021" fmla="*/ 4846695 w 6085020"/>
              <a:gd name="connsiteY36021" fmla="*/ 1396444 h 4885973"/>
              <a:gd name="connsiteX36022" fmla="*/ 4803307 w 6085020"/>
              <a:gd name="connsiteY36022" fmla="*/ 1396295 h 4885973"/>
              <a:gd name="connsiteX36023" fmla="*/ 4803363 w 6085020"/>
              <a:gd name="connsiteY36023" fmla="*/ 1396318 h 4885973"/>
              <a:gd name="connsiteX36024" fmla="*/ 4803199 w 6085020"/>
              <a:gd name="connsiteY36024" fmla="*/ 1396620 h 4885973"/>
              <a:gd name="connsiteX36025" fmla="*/ 4569850 w 6085020"/>
              <a:gd name="connsiteY36025" fmla="*/ 1396128 h 4885973"/>
              <a:gd name="connsiteX36026" fmla="*/ 4570421 w 6085020"/>
              <a:gd name="connsiteY36026" fmla="*/ 1396128 h 4885973"/>
              <a:gd name="connsiteX36027" fmla="*/ 4571371 w 6085020"/>
              <a:gd name="connsiteY36027" fmla="*/ 1397835 h 4885973"/>
              <a:gd name="connsiteX36028" fmla="*/ 4569660 w 6085020"/>
              <a:gd name="connsiteY36028" fmla="*/ 1398783 h 4885973"/>
              <a:gd name="connsiteX36029" fmla="*/ 4568329 w 6085020"/>
              <a:gd name="connsiteY36029" fmla="*/ 1398783 h 4885973"/>
              <a:gd name="connsiteX36030" fmla="*/ 3531784 w 6085020"/>
              <a:gd name="connsiteY36030" fmla="*/ 1395748 h 4885973"/>
              <a:gd name="connsiteX36031" fmla="*/ 3531784 w 6085020"/>
              <a:gd name="connsiteY36031" fmla="*/ 1395748 h 4885973"/>
              <a:gd name="connsiteX36032" fmla="*/ 3934346 w 6085020"/>
              <a:gd name="connsiteY36032" fmla="*/ 1394800 h 4885973"/>
              <a:gd name="connsiteX36033" fmla="*/ 3919704 w 6085020"/>
              <a:gd name="connsiteY36033" fmla="*/ 1402766 h 4885973"/>
              <a:gd name="connsiteX36034" fmla="*/ 3922746 w 6085020"/>
              <a:gd name="connsiteY36034" fmla="*/ 1408646 h 4885973"/>
              <a:gd name="connsiteX36035" fmla="*/ 3934346 w 6085020"/>
              <a:gd name="connsiteY36035" fmla="*/ 1394800 h 4885973"/>
              <a:gd name="connsiteX36036" fmla="*/ 1668275 w 6085020"/>
              <a:gd name="connsiteY36036" fmla="*/ 1394296 h 4885973"/>
              <a:gd name="connsiteX36037" fmla="*/ 1664489 w 6085020"/>
              <a:gd name="connsiteY36037" fmla="*/ 1396335 h 4885973"/>
              <a:gd name="connsiteX36038" fmla="*/ 1664443 w 6085020"/>
              <a:gd name="connsiteY36038" fmla="*/ 1396507 h 4885973"/>
              <a:gd name="connsiteX36039" fmla="*/ 1667296 w 6085020"/>
              <a:gd name="connsiteY36039" fmla="*/ 1399162 h 4885973"/>
              <a:gd name="connsiteX36040" fmla="*/ 1666535 w 6085020"/>
              <a:gd name="connsiteY36040" fmla="*/ 1400111 h 4885973"/>
              <a:gd name="connsiteX36041" fmla="*/ 1670321 w 6085020"/>
              <a:gd name="connsiteY36041" fmla="*/ 1398070 h 4885973"/>
              <a:gd name="connsiteX36042" fmla="*/ 1668275 w 6085020"/>
              <a:gd name="connsiteY36042" fmla="*/ 1394296 h 4885973"/>
              <a:gd name="connsiteX36043" fmla="*/ 4843486 w 6085020"/>
              <a:gd name="connsiteY36043" fmla="*/ 1394042 h 4885973"/>
              <a:gd name="connsiteX36044" fmla="*/ 4845768 w 6085020"/>
              <a:gd name="connsiteY36044" fmla="*/ 1394042 h 4885973"/>
              <a:gd name="connsiteX36045" fmla="*/ 4846695 w 6085020"/>
              <a:gd name="connsiteY36045" fmla="*/ 1396444 h 4885973"/>
              <a:gd name="connsiteX36046" fmla="*/ 4845958 w 6085020"/>
              <a:gd name="connsiteY36046" fmla="*/ 1396697 h 4885973"/>
              <a:gd name="connsiteX36047" fmla="*/ 4847669 w 6085020"/>
              <a:gd name="connsiteY36047" fmla="*/ 1400301 h 4885973"/>
              <a:gd name="connsiteX36048" fmla="*/ 4850141 w 6085020"/>
              <a:gd name="connsiteY36048" fmla="*/ 1406560 h 4885973"/>
              <a:gd name="connsiteX36049" fmla="*/ 4846170 w 6085020"/>
              <a:gd name="connsiteY36049" fmla="*/ 1404920 h 4885973"/>
              <a:gd name="connsiteX36050" fmla="*/ 4842535 w 6085020"/>
              <a:gd name="connsiteY36050" fmla="*/ 1394990 h 4885973"/>
              <a:gd name="connsiteX36051" fmla="*/ 4841965 w 6085020"/>
              <a:gd name="connsiteY36051" fmla="*/ 1395701 h 4885973"/>
              <a:gd name="connsiteX36052" fmla="*/ 4841965 w 6085020"/>
              <a:gd name="connsiteY36052" fmla="*/ 1395369 h 4885973"/>
              <a:gd name="connsiteX36053" fmla="*/ 4843486 w 6085020"/>
              <a:gd name="connsiteY36053" fmla="*/ 1394042 h 4885973"/>
              <a:gd name="connsiteX36054" fmla="*/ 4667039 w 6085020"/>
              <a:gd name="connsiteY36054" fmla="*/ 1394023 h 4885973"/>
              <a:gd name="connsiteX36055" fmla="*/ 4668922 w 6085020"/>
              <a:gd name="connsiteY36055" fmla="*/ 1394042 h 4885973"/>
              <a:gd name="connsiteX36056" fmla="*/ 4668352 w 6085020"/>
              <a:gd name="connsiteY36056" fmla="*/ 1395938 h 4885973"/>
              <a:gd name="connsiteX36057" fmla="*/ 4666070 w 6085020"/>
              <a:gd name="connsiteY36057" fmla="*/ 1395938 h 4885973"/>
              <a:gd name="connsiteX36058" fmla="*/ 4667020 w 6085020"/>
              <a:gd name="connsiteY36058" fmla="*/ 1394042 h 4885973"/>
              <a:gd name="connsiteX36059" fmla="*/ 4667039 w 6085020"/>
              <a:gd name="connsiteY36059" fmla="*/ 1394023 h 4885973"/>
              <a:gd name="connsiteX36060" fmla="*/ 2390652 w 6085020"/>
              <a:gd name="connsiteY36060" fmla="*/ 1393852 h 4885973"/>
              <a:gd name="connsiteX36061" fmla="*/ 2395977 w 6085020"/>
              <a:gd name="connsiteY36061" fmla="*/ 1414715 h 4885973"/>
              <a:gd name="connsiteX36062" fmla="*/ 2385518 w 6085020"/>
              <a:gd name="connsiteY36062" fmla="*/ 1430268 h 4885973"/>
              <a:gd name="connsiteX36063" fmla="*/ 2390652 w 6085020"/>
              <a:gd name="connsiteY36063" fmla="*/ 1393852 h 4885973"/>
              <a:gd name="connsiteX36064" fmla="*/ 874722 w 6085020"/>
              <a:gd name="connsiteY36064" fmla="*/ 1393852 h 4885973"/>
              <a:gd name="connsiteX36065" fmla="*/ 874722 w 6085020"/>
              <a:gd name="connsiteY36065" fmla="*/ 1393852 h 4885973"/>
              <a:gd name="connsiteX36066" fmla="*/ 4833978 w 6085020"/>
              <a:gd name="connsiteY36066" fmla="*/ 1393473 h 4885973"/>
              <a:gd name="connsiteX36067" fmla="*/ 4835499 w 6085020"/>
              <a:gd name="connsiteY36067" fmla="*/ 1393473 h 4885973"/>
              <a:gd name="connsiteX36068" fmla="*/ 4835499 w 6085020"/>
              <a:gd name="connsiteY36068" fmla="*/ 1394800 h 4885973"/>
              <a:gd name="connsiteX36069" fmla="*/ 4834168 w 6085020"/>
              <a:gd name="connsiteY36069" fmla="*/ 1394800 h 4885973"/>
              <a:gd name="connsiteX36070" fmla="*/ 4834168 w 6085020"/>
              <a:gd name="connsiteY36070" fmla="*/ 1394990 h 4885973"/>
              <a:gd name="connsiteX36071" fmla="*/ 4833978 w 6085020"/>
              <a:gd name="connsiteY36071" fmla="*/ 1393473 h 4885973"/>
              <a:gd name="connsiteX36072" fmla="*/ 2145920 w 6085020"/>
              <a:gd name="connsiteY36072" fmla="*/ 1393473 h 4885973"/>
              <a:gd name="connsiteX36073" fmla="*/ 2145920 w 6085020"/>
              <a:gd name="connsiteY36073" fmla="*/ 1393473 h 4885973"/>
              <a:gd name="connsiteX36074" fmla="*/ 3449066 w 6085020"/>
              <a:gd name="connsiteY36074" fmla="*/ 1393093 h 4885973"/>
              <a:gd name="connsiteX36075" fmla="*/ 3451157 w 6085020"/>
              <a:gd name="connsiteY36075" fmla="*/ 1393093 h 4885973"/>
              <a:gd name="connsiteX36076" fmla="*/ 3451157 w 6085020"/>
              <a:gd name="connsiteY36076" fmla="*/ 1395179 h 4885973"/>
              <a:gd name="connsiteX36077" fmla="*/ 3449066 w 6085020"/>
              <a:gd name="connsiteY36077" fmla="*/ 1395369 h 4885973"/>
              <a:gd name="connsiteX36078" fmla="*/ 3449066 w 6085020"/>
              <a:gd name="connsiteY36078" fmla="*/ 1393093 h 4885973"/>
              <a:gd name="connsiteX36079" fmla="*/ 1564801 w 6085020"/>
              <a:gd name="connsiteY36079" fmla="*/ 1393093 h 4885973"/>
              <a:gd name="connsiteX36080" fmla="*/ 1561188 w 6085020"/>
              <a:gd name="connsiteY36080" fmla="*/ 1395369 h 4885973"/>
              <a:gd name="connsiteX36081" fmla="*/ 1563896 w 6085020"/>
              <a:gd name="connsiteY36081" fmla="*/ 1398705 h 4885973"/>
              <a:gd name="connsiteX36082" fmla="*/ 1567083 w 6085020"/>
              <a:gd name="connsiteY36082" fmla="*/ 1396697 h 4885973"/>
              <a:gd name="connsiteX36083" fmla="*/ 1564801 w 6085020"/>
              <a:gd name="connsiteY36083" fmla="*/ 1393093 h 4885973"/>
              <a:gd name="connsiteX36084" fmla="*/ 4847669 w 6085020"/>
              <a:gd name="connsiteY36084" fmla="*/ 1392904 h 4885973"/>
              <a:gd name="connsiteX36085" fmla="*/ 4851473 w 6085020"/>
              <a:gd name="connsiteY36085" fmla="*/ 1394800 h 4885973"/>
              <a:gd name="connsiteX36086" fmla="*/ 4846719 w 6085020"/>
              <a:gd name="connsiteY36086" fmla="*/ 1396435 h 4885973"/>
              <a:gd name="connsiteX36087" fmla="*/ 4846719 w 6085020"/>
              <a:gd name="connsiteY36087" fmla="*/ 1394800 h 4885973"/>
              <a:gd name="connsiteX36088" fmla="*/ 4192579 w 6085020"/>
              <a:gd name="connsiteY36088" fmla="*/ 1392904 h 4885973"/>
              <a:gd name="connsiteX36089" fmla="*/ 4185924 w 6085020"/>
              <a:gd name="connsiteY36089" fmla="*/ 1395179 h 4885973"/>
              <a:gd name="connsiteX36090" fmla="*/ 4189346 w 6085020"/>
              <a:gd name="connsiteY36090" fmla="*/ 1397645 h 4885973"/>
              <a:gd name="connsiteX36091" fmla="*/ 4193530 w 6085020"/>
              <a:gd name="connsiteY36091" fmla="*/ 1399542 h 4885973"/>
              <a:gd name="connsiteX36092" fmla="*/ 4193530 w 6085020"/>
              <a:gd name="connsiteY36092" fmla="*/ 1395938 h 4885973"/>
              <a:gd name="connsiteX36093" fmla="*/ 4486657 w 6085020"/>
              <a:gd name="connsiteY36093" fmla="*/ 1392501 h 4885973"/>
              <a:gd name="connsiteX36094" fmla="*/ 4487793 w 6085020"/>
              <a:gd name="connsiteY36094" fmla="*/ 1393231 h 4885973"/>
              <a:gd name="connsiteX36095" fmla="*/ 4488719 w 6085020"/>
              <a:gd name="connsiteY36095" fmla="*/ 1396421 h 4885973"/>
              <a:gd name="connsiteX36096" fmla="*/ 4486562 w 6085020"/>
              <a:gd name="connsiteY36096" fmla="*/ 1395748 h 4885973"/>
              <a:gd name="connsiteX36097" fmla="*/ 4485440 w 6085020"/>
              <a:gd name="connsiteY36097" fmla="*/ 1395748 h 4885973"/>
              <a:gd name="connsiteX36098" fmla="*/ 4484375 w 6085020"/>
              <a:gd name="connsiteY36098" fmla="*/ 1393575 h 4885973"/>
              <a:gd name="connsiteX36099" fmla="*/ 4486562 w 6085020"/>
              <a:gd name="connsiteY36099" fmla="*/ 1392524 h 4885973"/>
              <a:gd name="connsiteX36100" fmla="*/ 4486657 w 6085020"/>
              <a:gd name="connsiteY36100" fmla="*/ 1392501 h 4885973"/>
              <a:gd name="connsiteX36101" fmla="*/ 1407161 w 6085020"/>
              <a:gd name="connsiteY36101" fmla="*/ 1392145 h 4885973"/>
              <a:gd name="connsiteX36102" fmla="*/ 1403548 w 6085020"/>
              <a:gd name="connsiteY36102" fmla="*/ 1394421 h 4885973"/>
              <a:gd name="connsiteX36103" fmla="*/ 1405830 w 6085020"/>
              <a:gd name="connsiteY36103" fmla="*/ 1398024 h 4885973"/>
              <a:gd name="connsiteX36104" fmla="*/ 1408112 w 6085020"/>
              <a:gd name="connsiteY36104" fmla="*/ 1395559 h 4885973"/>
              <a:gd name="connsiteX36105" fmla="*/ 1409253 w 6085020"/>
              <a:gd name="connsiteY36105" fmla="*/ 1395748 h 4885973"/>
              <a:gd name="connsiteX36106" fmla="*/ 1407357 w 6085020"/>
              <a:gd name="connsiteY36106" fmla="*/ 1392196 h 4885973"/>
              <a:gd name="connsiteX36107" fmla="*/ 1407161 w 6085020"/>
              <a:gd name="connsiteY36107" fmla="*/ 1392145 h 4885973"/>
              <a:gd name="connsiteX36108" fmla="*/ 3190639 w 6085020"/>
              <a:gd name="connsiteY36108" fmla="*/ 1392121 h 4885973"/>
              <a:gd name="connsiteX36109" fmla="*/ 3186839 w 6085020"/>
              <a:gd name="connsiteY36109" fmla="*/ 1393662 h 4885973"/>
              <a:gd name="connsiteX36110" fmla="*/ 3201671 w 6085020"/>
              <a:gd name="connsiteY36110" fmla="*/ 1419836 h 4885973"/>
              <a:gd name="connsiteX36111" fmla="*/ 3202432 w 6085020"/>
              <a:gd name="connsiteY36111" fmla="*/ 1419646 h 4885973"/>
              <a:gd name="connsiteX36112" fmla="*/ 3190639 w 6085020"/>
              <a:gd name="connsiteY36112" fmla="*/ 1392121 h 4885973"/>
              <a:gd name="connsiteX36113" fmla="*/ 1914399 w 6085020"/>
              <a:gd name="connsiteY36113" fmla="*/ 1391013 h 4885973"/>
              <a:gd name="connsiteX36114" fmla="*/ 1909746 w 6085020"/>
              <a:gd name="connsiteY36114" fmla="*/ 1394800 h 4885973"/>
              <a:gd name="connsiteX36115" fmla="*/ 1914399 w 6085020"/>
              <a:gd name="connsiteY36115" fmla="*/ 1391013 h 4885973"/>
              <a:gd name="connsiteX36116" fmla="*/ 1415386 w 6085020"/>
              <a:gd name="connsiteY36116" fmla="*/ 1390106 h 4885973"/>
              <a:gd name="connsiteX36117" fmla="*/ 1408302 w 6085020"/>
              <a:gd name="connsiteY36117" fmla="*/ 1393852 h 4885973"/>
              <a:gd name="connsiteX36118" fmla="*/ 1409253 w 6085020"/>
              <a:gd name="connsiteY36118" fmla="*/ 1394042 h 4885973"/>
              <a:gd name="connsiteX36119" fmla="*/ 1425036 w 6085020"/>
              <a:gd name="connsiteY36119" fmla="*/ 1394042 h 4885973"/>
              <a:gd name="connsiteX36120" fmla="*/ 1415386 w 6085020"/>
              <a:gd name="connsiteY36120" fmla="*/ 1390106 h 4885973"/>
              <a:gd name="connsiteX36121" fmla="*/ 4614157 w 6085020"/>
              <a:gd name="connsiteY36121" fmla="*/ 1390059 h 4885973"/>
              <a:gd name="connsiteX36122" fmla="*/ 4615108 w 6085020"/>
              <a:gd name="connsiteY36122" fmla="*/ 1390059 h 4885973"/>
              <a:gd name="connsiteX36123" fmla="*/ 4616248 w 6085020"/>
              <a:gd name="connsiteY36123" fmla="*/ 1391007 h 4885973"/>
              <a:gd name="connsiteX36124" fmla="*/ 4615298 w 6085020"/>
              <a:gd name="connsiteY36124" fmla="*/ 1393093 h 4885973"/>
              <a:gd name="connsiteX36125" fmla="*/ 4613891 w 6085020"/>
              <a:gd name="connsiteY36125" fmla="*/ 1392458 h 4885973"/>
              <a:gd name="connsiteX36126" fmla="*/ 4614157 w 6085020"/>
              <a:gd name="connsiteY36126" fmla="*/ 1390059 h 4885973"/>
              <a:gd name="connsiteX36127" fmla="*/ 2915981 w 6085020"/>
              <a:gd name="connsiteY36127" fmla="*/ 1389318 h 4885973"/>
              <a:gd name="connsiteX36128" fmla="*/ 2913013 w 6085020"/>
              <a:gd name="connsiteY36128" fmla="*/ 1392145 h 4885973"/>
              <a:gd name="connsiteX36129" fmla="*/ 2915981 w 6085020"/>
              <a:gd name="connsiteY36129" fmla="*/ 1389318 h 4885973"/>
              <a:gd name="connsiteX36130" fmla="*/ 518938 w 6085020"/>
              <a:gd name="connsiteY36130" fmla="*/ 1389300 h 4885973"/>
              <a:gd name="connsiteX36131" fmla="*/ 518938 w 6085020"/>
              <a:gd name="connsiteY36131" fmla="*/ 1389300 h 4885973"/>
              <a:gd name="connsiteX36132" fmla="*/ 4672915 w 6085020"/>
              <a:gd name="connsiteY36132" fmla="*/ 1389110 h 4885973"/>
              <a:gd name="connsiteX36133" fmla="*/ 4674056 w 6085020"/>
              <a:gd name="connsiteY36133" fmla="*/ 1389110 h 4885973"/>
              <a:gd name="connsiteX36134" fmla="*/ 4674170 w 6085020"/>
              <a:gd name="connsiteY36134" fmla="*/ 1389461 h 4885973"/>
              <a:gd name="connsiteX36135" fmla="*/ 4673105 w 6085020"/>
              <a:gd name="connsiteY36135" fmla="*/ 1391007 h 4885973"/>
              <a:gd name="connsiteX36136" fmla="*/ 4671774 w 6085020"/>
              <a:gd name="connsiteY36136" fmla="*/ 1391007 h 4885973"/>
              <a:gd name="connsiteX36137" fmla="*/ 4671755 w 6085020"/>
              <a:gd name="connsiteY36137" fmla="*/ 1390914 h 4885973"/>
              <a:gd name="connsiteX36138" fmla="*/ 4672915 w 6085020"/>
              <a:gd name="connsiteY36138" fmla="*/ 1389110 h 4885973"/>
              <a:gd name="connsiteX36139" fmla="*/ 4417154 w 6085020"/>
              <a:gd name="connsiteY36139" fmla="*/ 1388731 h 4885973"/>
              <a:gd name="connsiteX36140" fmla="*/ 4408978 w 6085020"/>
              <a:gd name="connsiteY36140" fmla="*/ 1391386 h 4885973"/>
              <a:gd name="connsiteX36141" fmla="*/ 4411640 w 6085020"/>
              <a:gd name="connsiteY36141" fmla="*/ 1392714 h 4885973"/>
              <a:gd name="connsiteX36142" fmla="*/ 4414492 w 6085020"/>
              <a:gd name="connsiteY36142" fmla="*/ 1394042 h 4885973"/>
              <a:gd name="connsiteX36143" fmla="*/ 2548102 w 6085020"/>
              <a:gd name="connsiteY36143" fmla="*/ 1388541 h 4885973"/>
              <a:gd name="connsiteX36144" fmla="*/ 2548102 w 6085020"/>
              <a:gd name="connsiteY36144" fmla="*/ 1388541 h 4885973"/>
              <a:gd name="connsiteX36145" fmla="*/ 1339465 w 6085020"/>
              <a:gd name="connsiteY36145" fmla="*/ 1388541 h 4885973"/>
              <a:gd name="connsiteX36146" fmla="*/ 1340373 w 6085020"/>
              <a:gd name="connsiteY36146" fmla="*/ 1388568 h 4885973"/>
              <a:gd name="connsiteX36147" fmla="*/ 1336898 w 6085020"/>
              <a:gd name="connsiteY36147" fmla="*/ 1390722 h 4885973"/>
              <a:gd name="connsiteX36148" fmla="*/ 1339085 w 6085020"/>
              <a:gd name="connsiteY36148" fmla="*/ 1394231 h 4885973"/>
              <a:gd name="connsiteX36149" fmla="*/ 1342620 w 6085020"/>
              <a:gd name="connsiteY36149" fmla="*/ 1392295 h 4885973"/>
              <a:gd name="connsiteX36150" fmla="*/ 1342698 w 6085020"/>
              <a:gd name="connsiteY36150" fmla="*/ 1391955 h 4885973"/>
              <a:gd name="connsiteX36151" fmla="*/ 1340515 w 6085020"/>
              <a:gd name="connsiteY36151" fmla="*/ 1388572 h 4885973"/>
              <a:gd name="connsiteX36152" fmla="*/ 1340373 w 6085020"/>
              <a:gd name="connsiteY36152" fmla="*/ 1388568 h 4885973"/>
              <a:gd name="connsiteX36153" fmla="*/ 1340416 w 6085020"/>
              <a:gd name="connsiteY36153" fmla="*/ 1388541 h 4885973"/>
              <a:gd name="connsiteX36154" fmla="*/ 1315361 w 6085020"/>
              <a:gd name="connsiteY36154" fmla="*/ 1388463 h 4885973"/>
              <a:gd name="connsiteX36155" fmla="*/ 1311478 w 6085020"/>
              <a:gd name="connsiteY36155" fmla="*/ 1390315 h 4885973"/>
              <a:gd name="connsiteX36156" fmla="*/ 1311322 w 6085020"/>
              <a:gd name="connsiteY36156" fmla="*/ 1391007 h 4885973"/>
              <a:gd name="connsiteX36157" fmla="*/ 1313491 w 6085020"/>
              <a:gd name="connsiteY36157" fmla="*/ 1394398 h 4885973"/>
              <a:gd name="connsiteX36158" fmla="*/ 1313604 w 6085020"/>
              <a:gd name="connsiteY36158" fmla="*/ 1394421 h 4885973"/>
              <a:gd name="connsiteX36159" fmla="*/ 1317165 w 6085020"/>
              <a:gd name="connsiteY36159" fmla="*/ 1392530 h 4885973"/>
              <a:gd name="connsiteX36160" fmla="*/ 1317217 w 6085020"/>
              <a:gd name="connsiteY36160" fmla="*/ 1392335 h 4885973"/>
              <a:gd name="connsiteX36161" fmla="*/ 1315361 w 6085020"/>
              <a:gd name="connsiteY36161" fmla="*/ 1388463 h 4885973"/>
              <a:gd name="connsiteX36162" fmla="*/ 4209123 w 6085020"/>
              <a:gd name="connsiteY36162" fmla="*/ 1387403 h 4885973"/>
              <a:gd name="connsiteX36163" fmla="*/ 4207963 w 6085020"/>
              <a:gd name="connsiteY36163" fmla="*/ 1389207 h 4885973"/>
              <a:gd name="connsiteX36164" fmla="*/ 4207982 w 6085020"/>
              <a:gd name="connsiteY36164" fmla="*/ 1389300 h 4885973"/>
              <a:gd name="connsiteX36165" fmla="*/ 4210169 w 6085020"/>
              <a:gd name="connsiteY36165" fmla="*/ 1390351 h 4885973"/>
              <a:gd name="connsiteX36166" fmla="*/ 4211215 w 6085020"/>
              <a:gd name="connsiteY36166" fmla="*/ 1389300 h 4885973"/>
              <a:gd name="connsiteX36167" fmla="*/ 4211215 w 6085020"/>
              <a:gd name="connsiteY36167" fmla="*/ 1388351 h 4885973"/>
              <a:gd name="connsiteX36168" fmla="*/ 4209123 w 6085020"/>
              <a:gd name="connsiteY36168" fmla="*/ 1387403 h 4885973"/>
              <a:gd name="connsiteX36169" fmla="*/ 2893998 w 6085020"/>
              <a:gd name="connsiteY36169" fmla="*/ 1387403 h 4885973"/>
              <a:gd name="connsiteX36170" fmla="*/ 2884889 w 6085020"/>
              <a:gd name="connsiteY36170" fmla="*/ 1405050 h 4885973"/>
              <a:gd name="connsiteX36171" fmla="*/ 2886772 w 6085020"/>
              <a:gd name="connsiteY36171" fmla="*/ 1408835 h 4885973"/>
              <a:gd name="connsiteX36172" fmla="*/ 2893998 w 6085020"/>
              <a:gd name="connsiteY36172" fmla="*/ 1387403 h 4885973"/>
              <a:gd name="connsiteX36173" fmla="*/ 1870503 w 6085020"/>
              <a:gd name="connsiteY36173" fmla="*/ 1387261 h 4885973"/>
              <a:gd name="connsiteX36174" fmla="*/ 1861446 w 6085020"/>
              <a:gd name="connsiteY36174" fmla="*/ 1392145 h 4885973"/>
              <a:gd name="connsiteX36175" fmla="*/ 1875327 w 6085020"/>
              <a:gd name="connsiteY36175" fmla="*/ 1396887 h 4885973"/>
              <a:gd name="connsiteX36176" fmla="*/ 1875707 w 6085020"/>
              <a:gd name="connsiteY36176" fmla="*/ 1396887 h 4885973"/>
              <a:gd name="connsiteX36177" fmla="*/ 1870503 w 6085020"/>
              <a:gd name="connsiteY36177" fmla="*/ 1387261 h 4885973"/>
              <a:gd name="connsiteX36178" fmla="*/ 4404604 w 6085020"/>
              <a:gd name="connsiteY36178" fmla="*/ 1386645 h 4885973"/>
              <a:gd name="connsiteX36179" fmla="*/ 4402702 w 6085020"/>
              <a:gd name="connsiteY36179" fmla="*/ 1388921 h 4885973"/>
              <a:gd name="connsiteX36180" fmla="*/ 4393385 w 6085020"/>
              <a:gd name="connsiteY36180" fmla="*/ 1396887 h 4885973"/>
              <a:gd name="connsiteX36181" fmla="*/ 4390152 w 6085020"/>
              <a:gd name="connsiteY36181" fmla="*/ 1402766 h 4885973"/>
              <a:gd name="connsiteX36182" fmla="*/ 4399470 w 6085020"/>
              <a:gd name="connsiteY36182" fmla="*/ 1394800 h 4885973"/>
              <a:gd name="connsiteX36183" fmla="*/ 4404604 w 6085020"/>
              <a:gd name="connsiteY36183" fmla="*/ 1386645 h 4885973"/>
              <a:gd name="connsiteX36184" fmla="*/ 4323502 w 6085020"/>
              <a:gd name="connsiteY36184" fmla="*/ 1386622 h 4885973"/>
              <a:gd name="connsiteX36185" fmla="*/ 4323407 w 6085020"/>
              <a:gd name="connsiteY36185" fmla="*/ 1386645 h 4885973"/>
              <a:gd name="connsiteX36186" fmla="*/ 4321886 w 6085020"/>
              <a:gd name="connsiteY36186" fmla="*/ 1388528 h 4885973"/>
              <a:gd name="connsiteX36187" fmla="*/ 4323787 w 6085020"/>
              <a:gd name="connsiteY36187" fmla="*/ 1390038 h 4885973"/>
              <a:gd name="connsiteX36188" fmla="*/ 4324358 w 6085020"/>
              <a:gd name="connsiteY36188" fmla="*/ 1389869 h 4885973"/>
              <a:gd name="connsiteX36189" fmla="*/ 4325309 w 6085020"/>
              <a:gd name="connsiteY36189" fmla="*/ 1389869 h 4885973"/>
              <a:gd name="connsiteX36190" fmla="*/ 4325309 w 6085020"/>
              <a:gd name="connsiteY36190" fmla="*/ 1387783 h 4885973"/>
              <a:gd name="connsiteX36191" fmla="*/ 4323502 w 6085020"/>
              <a:gd name="connsiteY36191" fmla="*/ 1386622 h 4885973"/>
              <a:gd name="connsiteX36192" fmla="*/ 929368 w 6085020"/>
              <a:gd name="connsiteY36192" fmla="*/ 1386550 h 4885973"/>
              <a:gd name="connsiteX36193" fmla="*/ 875863 w 6085020"/>
              <a:gd name="connsiteY36193" fmla="*/ 1411111 h 4885973"/>
              <a:gd name="connsiteX36194" fmla="*/ 965236 w 6085020"/>
              <a:gd name="connsiteY36194" fmla="*/ 1414715 h 4885973"/>
              <a:gd name="connsiteX36195" fmla="*/ 965236 w 6085020"/>
              <a:gd name="connsiteY36195" fmla="*/ 1433682 h 4885973"/>
              <a:gd name="connsiteX36196" fmla="*/ 963905 w 6085020"/>
              <a:gd name="connsiteY36196" fmla="*/ 1445062 h 4885973"/>
              <a:gd name="connsiteX36197" fmla="*/ 965236 w 6085020"/>
              <a:gd name="connsiteY36197" fmla="*/ 1445062 h 4885973"/>
              <a:gd name="connsiteX36198" fmla="*/ 965236 w 6085020"/>
              <a:gd name="connsiteY36198" fmla="*/ 1456821 h 4885973"/>
              <a:gd name="connsiteX36199" fmla="*/ 961623 w 6085020"/>
              <a:gd name="connsiteY36199" fmla="*/ 1454165 h 4885973"/>
              <a:gd name="connsiteX36200" fmla="*/ 913894 w 6085020"/>
              <a:gd name="connsiteY36200" fmla="*/ 1518462 h 4885973"/>
              <a:gd name="connsiteX36201" fmla="*/ 916366 w 6085020"/>
              <a:gd name="connsiteY36201" fmla="*/ 1573275 h 4885973"/>
              <a:gd name="connsiteX36202" fmla="*/ 951925 w 6085020"/>
              <a:gd name="connsiteY36202" fmla="*/ 1490012 h 4885973"/>
              <a:gd name="connsiteX36203" fmla="*/ 970941 w 6085020"/>
              <a:gd name="connsiteY36203" fmla="*/ 1469908 h 4885973"/>
              <a:gd name="connsiteX36204" fmla="*/ 982731 w 6085020"/>
              <a:gd name="connsiteY36204" fmla="*/ 1457959 h 4885973"/>
              <a:gd name="connsiteX36205" fmla="*/ 1000225 w 6085020"/>
              <a:gd name="connsiteY36205" fmla="*/ 1440699 h 4885973"/>
              <a:gd name="connsiteX36206" fmla="*/ 991668 w 6085020"/>
              <a:gd name="connsiteY36206" fmla="*/ 1432164 h 4885973"/>
              <a:gd name="connsiteX36207" fmla="*/ 1024946 w 6085020"/>
              <a:gd name="connsiteY36207" fmla="*/ 1443165 h 4885973"/>
              <a:gd name="connsiteX36208" fmla="*/ 1037116 w 6085020"/>
              <a:gd name="connsiteY36208" fmla="*/ 1444682 h 4885973"/>
              <a:gd name="connsiteX36209" fmla="*/ 977977 w 6085020"/>
              <a:gd name="connsiteY36209" fmla="*/ 1419267 h 4885973"/>
              <a:gd name="connsiteX36210" fmla="*/ 972462 w 6085020"/>
              <a:gd name="connsiteY36210" fmla="*/ 1413767 h 4885973"/>
              <a:gd name="connsiteX36211" fmla="*/ 929368 w 6085020"/>
              <a:gd name="connsiteY36211" fmla="*/ 1386550 h 4885973"/>
              <a:gd name="connsiteX36212" fmla="*/ 1382821 w 6085020"/>
              <a:gd name="connsiteY36212" fmla="*/ 1386455 h 4885973"/>
              <a:gd name="connsiteX36213" fmla="*/ 1384342 w 6085020"/>
              <a:gd name="connsiteY36213" fmla="*/ 1387972 h 4885973"/>
              <a:gd name="connsiteX36214" fmla="*/ 1380729 w 6085020"/>
              <a:gd name="connsiteY36214" fmla="*/ 1390248 h 4885973"/>
              <a:gd name="connsiteX36215" fmla="*/ 1382671 w 6085020"/>
              <a:gd name="connsiteY36215" fmla="*/ 1393776 h 4885973"/>
              <a:gd name="connsiteX36216" fmla="*/ 1383011 w 6085020"/>
              <a:gd name="connsiteY36216" fmla="*/ 1393852 h 4885973"/>
              <a:gd name="connsiteX36217" fmla="*/ 1386624 w 6085020"/>
              <a:gd name="connsiteY36217" fmla="*/ 1391576 h 4885973"/>
              <a:gd name="connsiteX36218" fmla="*/ 1386599 w 6085020"/>
              <a:gd name="connsiteY36218" fmla="*/ 1387016 h 4885973"/>
              <a:gd name="connsiteX36219" fmla="*/ 1382821 w 6085020"/>
              <a:gd name="connsiteY36219" fmla="*/ 1386455 h 4885973"/>
              <a:gd name="connsiteX36220" fmla="*/ 1327866 w 6085020"/>
              <a:gd name="connsiteY36220" fmla="*/ 1385696 h 4885973"/>
              <a:gd name="connsiteX36221" fmla="*/ 1324253 w 6085020"/>
              <a:gd name="connsiteY36221" fmla="*/ 1387972 h 4885973"/>
              <a:gd name="connsiteX36222" fmla="*/ 1326534 w 6085020"/>
              <a:gd name="connsiteY36222" fmla="*/ 1391576 h 4885973"/>
              <a:gd name="connsiteX36223" fmla="*/ 1330147 w 6085020"/>
              <a:gd name="connsiteY36223" fmla="*/ 1389300 h 4885973"/>
              <a:gd name="connsiteX36224" fmla="*/ 1327866 w 6085020"/>
              <a:gd name="connsiteY36224" fmla="*/ 1385696 h 4885973"/>
              <a:gd name="connsiteX36225" fmla="*/ 4802602 w 6085020"/>
              <a:gd name="connsiteY36225" fmla="*/ 1385317 h 4885973"/>
              <a:gd name="connsiteX36226" fmla="*/ 4802858 w 6085020"/>
              <a:gd name="connsiteY36226" fmla="*/ 1386082 h 4885973"/>
              <a:gd name="connsiteX36227" fmla="*/ 4802177 w 6085020"/>
              <a:gd name="connsiteY36227" fmla="*/ 1386265 h 4885973"/>
              <a:gd name="connsiteX36228" fmla="*/ 4800628 w 6085020"/>
              <a:gd name="connsiteY36228" fmla="*/ 1386265 h 4885973"/>
              <a:gd name="connsiteX36229" fmla="*/ 3456291 w 6085020"/>
              <a:gd name="connsiteY36229" fmla="*/ 1385317 h 4885973"/>
              <a:gd name="connsiteX36230" fmla="*/ 3430620 w 6085020"/>
              <a:gd name="connsiteY36230" fmla="*/ 1393852 h 4885973"/>
              <a:gd name="connsiteX36231" fmla="*/ 3439177 w 6085020"/>
              <a:gd name="connsiteY36231" fmla="*/ 1397645 h 4885973"/>
              <a:gd name="connsiteX36232" fmla="*/ 3442790 w 6085020"/>
              <a:gd name="connsiteY36232" fmla="*/ 1399542 h 4885973"/>
              <a:gd name="connsiteX36233" fmla="*/ 3443741 w 6085020"/>
              <a:gd name="connsiteY36233" fmla="*/ 1399542 h 4885973"/>
              <a:gd name="connsiteX36234" fmla="*/ 3448112 w 6085020"/>
              <a:gd name="connsiteY36234" fmla="*/ 1398221 h 4885973"/>
              <a:gd name="connsiteX36235" fmla="*/ 3447164 w 6085020"/>
              <a:gd name="connsiteY36235" fmla="*/ 1400301 h 4885973"/>
              <a:gd name="connsiteX36236" fmla="*/ 3448115 w 6085020"/>
              <a:gd name="connsiteY36236" fmla="*/ 1400301 h 4885973"/>
              <a:gd name="connsiteX36237" fmla="*/ 3448115 w 6085020"/>
              <a:gd name="connsiteY36237" fmla="*/ 1398220 h 4885973"/>
              <a:gd name="connsiteX36238" fmla="*/ 3450016 w 6085020"/>
              <a:gd name="connsiteY36238" fmla="*/ 1397645 h 4885973"/>
              <a:gd name="connsiteX36239" fmla="*/ 3451918 w 6085020"/>
              <a:gd name="connsiteY36239" fmla="*/ 1393852 h 4885973"/>
              <a:gd name="connsiteX36240" fmla="*/ 4806405 w 6085020"/>
              <a:gd name="connsiteY36240" fmla="*/ 1385127 h 4885973"/>
              <a:gd name="connsiteX36241" fmla="*/ 4807547 w 6085020"/>
              <a:gd name="connsiteY36241" fmla="*/ 1385127 h 4885973"/>
              <a:gd name="connsiteX36242" fmla="*/ 4806405 w 6085020"/>
              <a:gd name="connsiteY36242" fmla="*/ 1387214 h 4885973"/>
              <a:gd name="connsiteX36243" fmla="*/ 4805264 w 6085020"/>
              <a:gd name="connsiteY36243" fmla="*/ 1392904 h 4885973"/>
              <a:gd name="connsiteX36244" fmla="*/ 4804832 w 6085020"/>
              <a:gd name="connsiteY36244" fmla="*/ 1391734 h 4885973"/>
              <a:gd name="connsiteX36245" fmla="*/ 4805835 w 6085020"/>
              <a:gd name="connsiteY36245" fmla="*/ 1388731 h 4885973"/>
              <a:gd name="connsiteX36246" fmla="*/ 4804504 w 6085020"/>
              <a:gd name="connsiteY36246" fmla="*/ 1388731 h 4885973"/>
              <a:gd name="connsiteX36247" fmla="*/ 4805645 w 6085020"/>
              <a:gd name="connsiteY36247" fmla="*/ 1386265 h 4885973"/>
              <a:gd name="connsiteX36248" fmla="*/ 4802919 w 6085020"/>
              <a:gd name="connsiteY36248" fmla="*/ 1386265 h 4885973"/>
              <a:gd name="connsiteX36249" fmla="*/ 4802858 w 6085020"/>
              <a:gd name="connsiteY36249" fmla="*/ 1386082 h 4885973"/>
              <a:gd name="connsiteX36250" fmla="*/ 1425910 w 6085020"/>
              <a:gd name="connsiteY36250" fmla="*/ 1384708 h 4885973"/>
              <a:gd name="connsiteX36251" fmla="*/ 1422638 w 6085020"/>
              <a:gd name="connsiteY36251" fmla="*/ 1387062 h 4885973"/>
              <a:gd name="connsiteX36252" fmla="*/ 1424655 w 6085020"/>
              <a:gd name="connsiteY36252" fmla="*/ 1390248 h 4885973"/>
              <a:gd name="connsiteX36253" fmla="*/ 1428217 w 6085020"/>
              <a:gd name="connsiteY36253" fmla="*/ 1388357 h 4885973"/>
              <a:gd name="connsiteX36254" fmla="*/ 1428268 w 6085020"/>
              <a:gd name="connsiteY36254" fmla="*/ 1388162 h 4885973"/>
              <a:gd name="connsiteX36255" fmla="*/ 1428268 w 6085020"/>
              <a:gd name="connsiteY36255" fmla="*/ 1387972 h 4885973"/>
              <a:gd name="connsiteX36256" fmla="*/ 1425910 w 6085020"/>
              <a:gd name="connsiteY36256" fmla="*/ 1384708 h 4885973"/>
              <a:gd name="connsiteX36257" fmla="*/ 3888518 w 6085020"/>
              <a:gd name="connsiteY36257" fmla="*/ 1384558 h 4885973"/>
              <a:gd name="connsiteX36258" fmla="*/ 3888518 w 6085020"/>
              <a:gd name="connsiteY36258" fmla="*/ 1385507 h 4885973"/>
              <a:gd name="connsiteX36259" fmla="*/ 3886807 w 6085020"/>
              <a:gd name="connsiteY36259" fmla="*/ 1385507 h 4885973"/>
              <a:gd name="connsiteX36260" fmla="*/ 3888518 w 6085020"/>
              <a:gd name="connsiteY36260" fmla="*/ 1384558 h 4885973"/>
              <a:gd name="connsiteX36261" fmla="*/ 1612911 w 6085020"/>
              <a:gd name="connsiteY36261" fmla="*/ 1384558 h 4885973"/>
              <a:gd name="connsiteX36262" fmla="*/ 1610629 w 6085020"/>
              <a:gd name="connsiteY36262" fmla="*/ 1390059 h 4885973"/>
              <a:gd name="connsiteX36263" fmla="*/ 1606255 w 6085020"/>
              <a:gd name="connsiteY36263" fmla="*/ 1388541 h 4885973"/>
              <a:gd name="connsiteX36264" fmla="*/ 1608727 w 6085020"/>
              <a:gd name="connsiteY36264" fmla="*/ 1398024 h 4885973"/>
              <a:gd name="connsiteX36265" fmla="*/ 1608727 w 6085020"/>
              <a:gd name="connsiteY36265" fmla="*/ 1399542 h 4885973"/>
              <a:gd name="connsiteX36266" fmla="*/ 1613481 w 6085020"/>
              <a:gd name="connsiteY36266" fmla="*/ 1396697 h 4885973"/>
              <a:gd name="connsiteX36267" fmla="*/ 1618425 w 6085020"/>
              <a:gd name="connsiteY36267" fmla="*/ 1393662 h 4885973"/>
              <a:gd name="connsiteX36268" fmla="*/ 1616334 w 6085020"/>
              <a:gd name="connsiteY36268" fmla="*/ 1388921 h 4885973"/>
              <a:gd name="connsiteX36269" fmla="*/ 3510296 w 6085020"/>
              <a:gd name="connsiteY36269" fmla="*/ 1384179 h 4885973"/>
              <a:gd name="connsiteX36270" fmla="*/ 3510296 w 6085020"/>
              <a:gd name="connsiteY36270" fmla="*/ 1384179 h 4885973"/>
              <a:gd name="connsiteX36271" fmla="*/ 4168144 w 6085020"/>
              <a:gd name="connsiteY36271" fmla="*/ 1384156 h 4885973"/>
              <a:gd name="connsiteX36272" fmla="*/ 4168049 w 6085020"/>
              <a:gd name="connsiteY36272" fmla="*/ 1384179 h 4885973"/>
              <a:gd name="connsiteX36273" fmla="*/ 4166908 w 6085020"/>
              <a:gd name="connsiteY36273" fmla="*/ 1386265 h 4885973"/>
              <a:gd name="connsiteX36274" fmla="*/ 4169000 w 6085020"/>
              <a:gd name="connsiteY36274" fmla="*/ 1386265 h 4885973"/>
              <a:gd name="connsiteX36275" fmla="*/ 4169304 w 6085020"/>
              <a:gd name="connsiteY36275" fmla="*/ 1384902 h 4885973"/>
              <a:gd name="connsiteX36276" fmla="*/ 4169950 w 6085020"/>
              <a:gd name="connsiteY36276" fmla="*/ 1385317 h 4885973"/>
              <a:gd name="connsiteX36277" fmla="*/ 4169380 w 6085020"/>
              <a:gd name="connsiteY36277" fmla="*/ 1384558 h 4885973"/>
              <a:gd name="connsiteX36278" fmla="*/ 4169304 w 6085020"/>
              <a:gd name="connsiteY36278" fmla="*/ 1384902 h 4885973"/>
              <a:gd name="connsiteX36279" fmla="*/ 1350875 w 6085020"/>
              <a:gd name="connsiteY36279" fmla="*/ 1383989 h 4885973"/>
              <a:gd name="connsiteX36280" fmla="*/ 1350875 w 6085020"/>
              <a:gd name="connsiteY36280" fmla="*/ 1394421 h 4885973"/>
              <a:gd name="connsiteX36281" fmla="*/ 1361143 w 6085020"/>
              <a:gd name="connsiteY36281" fmla="*/ 1394421 h 4885973"/>
              <a:gd name="connsiteX36282" fmla="*/ 1361143 w 6085020"/>
              <a:gd name="connsiteY36282" fmla="*/ 1383989 h 4885973"/>
              <a:gd name="connsiteX36283" fmla="*/ 4531628 w 6085020"/>
              <a:gd name="connsiteY36283" fmla="*/ 1383431 h 4885973"/>
              <a:gd name="connsiteX36284" fmla="*/ 4531343 w 6085020"/>
              <a:gd name="connsiteY36284" fmla="*/ 1385981 h 4885973"/>
              <a:gd name="connsiteX36285" fmla="*/ 4528776 w 6085020"/>
              <a:gd name="connsiteY36285" fmla="*/ 1385696 h 4885973"/>
              <a:gd name="connsiteX36286" fmla="*/ 4527784 w 6085020"/>
              <a:gd name="connsiteY36286" fmla="*/ 1385156 h 4885973"/>
              <a:gd name="connsiteX36287" fmla="*/ 3352276 w 6085020"/>
              <a:gd name="connsiteY36287" fmla="*/ 1383420 h 4885973"/>
              <a:gd name="connsiteX36288" fmla="*/ 3352276 w 6085020"/>
              <a:gd name="connsiteY36288" fmla="*/ 1383420 h 4885973"/>
              <a:gd name="connsiteX36289" fmla="*/ 2176726 w 6085020"/>
              <a:gd name="connsiteY36289" fmla="*/ 1383420 h 4885973"/>
              <a:gd name="connsiteX36290" fmla="*/ 2176726 w 6085020"/>
              <a:gd name="connsiteY36290" fmla="*/ 1388921 h 4885973"/>
              <a:gd name="connsiteX36291" fmla="*/ 2166457 w 6085020"/>
              <a:gd name="connsiteY36291" fmla="*/ 1401438 h 4885973"/>
              <a:gd name="connsiteX36292" fmla="*/ 2166267 w 6085020"/>
              <a:gd name="connsiteY36292" fmla="*/ 1401438 h 4885973"/>
              <a:gd name="connsiteX36293" fmla="*/ 2178818 w 6085020"/>
              <a:gd name="connsiteY36293" fmla="*/ 1414336 h 4885973"/>
              <a:gd name="connsiteX36294" fmla="*/ 2179198 w 6085020"/>
              <a:gd name="connsiteY36294" fmla="*/ 1414336 h 4885973"/>
              <a:gd name="connsiteX36295" fmla="*/ 2192395 w 6085020"/>
              <a:gd name="connsiteY36295" fmla="*/ 1402091 h 4885973"/>
              <a:gd name="connsiteX36296" fmla="*/ 2187184 w 6085020"/>
              <a:gd name="connsiteY36296" fmla="*/ 1391386 h 4885973"/>
              <a:gd name="connsiteX36297" fmla="*/ 2187184 w 6085020"/>
              <a:gd name="connsiteY36297" fmla="*/ 1383420 h 4885973"/>
              <a:gd name="connsiteX36298" fmla="*/ 2528136 w 6085020"/>
              <a:gd name="connsiteY36298" fmla="*/ 1383231 h 4885973"/>
              <a:gd name="connsiteX36299" fmla="*/ 2527185 w 6085020"/>
              <a:gd name="connsiteY36299" fmla="*/ 1383420 h 4885973"/>
              <a:gd name="connsiteX36300" fmla="*/ 2528661 w 6085020"/>
              <a:gd name="connsiteY36300" fmla="*/ 1384011 h 4885973"/>
              <a:gd name="connsiteX36301" fmla="*/ 2538594 w 6085020"/>
              <a:gd name="connsiteY36301" fmla="*/ 1398783 h 4885973"/>
              <a:gd name="connsiteX36302" fmla="*/ 2536598 w 6085020"/>
              <a:gd name="connsiteY36302" fmla="*/ 1387190 h 4885973"/>
              <a:gd name="connsiteX36303" fmla="*/ 2528661 w 6085020"/>
              <a:gd name="connsiteY36303" fmla="*/ 1384011 h 4885973"/>
              <a:gd name="connsiteX36304" fmla="*/ 3473786 w 6085020"/>
              <a:gd name="connsiteY36304" fmla="*/ 1382851 h 4885973"/>
              <a:gd name="connsiteX36305" fmla="*/ 3473586 w 6085020"/>
              <a:gd name="connsiteY36305" fmla="*/ 1383610 h 4885973"/>
              <a:gd name="connsiteX36306" fmla="*/ 3471504 w 6085020"/>
              <a:gd name="connsiteY36306" fmla="*/ 1383610 h 4885973"/>
              <a:gd name="connsiteX36307" fmla="*/ 3467321 w 6085020"/>
              <a:gd name="connsiteY36307" fmla="*/ 1384748 h 4885973"/>
              <a:gd name="connsiteX36308" fmla="*/ 3471551 w 6085020"/>
              <a:gd name="connsiteY36308" fmla="*/ 1391339 h 4885973"/>
              <a:gd name="connsiteX36309" fmla="*/ 3473586 w 6085020"/>
              <a:gd name="connsiteY36309" fmla="*/ 1383610 h 4885973"/>
              <a:gd name="connsiteX36310" fmla="*/ 3473596 w 6085020"/>
              <a:gd name="connsiteY36310" fmla="*/ 1383610 h 4885973"/>
              <a:gd name="connsiteX36311" fmla="*/ 2693762 w 6085020"/>
              <a:gd name="connsiteY36311" fmla="*/ 1382662 h 4885973"/>
              <a:gd name="connsiteX36312" fmla="*/ 2693762 w 6085020"/>
              <a:gd name="connsiteY36312" fmla="*/ 1382662 h 4885973"/>
              <a:gd name="connsiteX36313" fmla="*/ 4689269 w 6085020"/>
              <a:gd name="connsiteY36313" fmla="*/ 1382282 h 4885973"/>
              <a:gd name="connsiteX36314" fmla="*/ 4687557 w 6085020"/>
              <a:gd name="connsiteY36314" fmla="*/ 1383989 h 4885973"/>
              <a:gd name="connsiteX36315" fmla="*/ 4689269 w 6085020"/>
              <a:gd name="connsiteY36315" fmla="*/ 1383989 h 4885973"/>
              <a:gd name="connsiteX36316" fmla="*/ 4354593 w 6085020"/>
              <a:gd name="connsiteY36316" fmla="*/ 1382282 h 4885973"/>
              <a:gd name="connsiteX36317" fmla="*/ 4353261 w 6085020"/>
              <a:gd name="connsiteY36317" fmla="*/ 1384558 h 4885973"/>
              <a:gd name="connsiteX36318" fmla="*/ 4354403 w 6085020"/>
              <a:gd name="connsiteY36318" fmla="*/ 1382472 h 4885973"/>
              <a:gd name="connsiteX36319" fmla="*/ 4352311 w 6085020"/>
              <a:gd name="connsiteY36319" fmla="*/ 1382472 h 4885973"/>
              <a:gd name="connsiteX36320" fmla="*/ 4351170 w 6085020"/>
              <a:gd name="connsiteY36320" fmla="*/ 1384558 h 4885973"/>
              <a:gd name="connsiteX36321" fmla="*/ 4354022 w 6085020"/>
              <a:gd name="connsiteY36321" fmla="*/ 1385127 h 4885973"/>
              <a:gd name="connsiteX36322" fmla="*/ 4354593 w 6085020"/>
              <a:gd name="connsiteY36322" fmla="*/ 1382282 h 4885973"/>
              <a:gd name="connsiteX36323" fmla="*/ 2866995 w 6085020"/>
              <a:gd name="connsiteY36323" fmla="*/ 1382282 h 4885973"/>
              <a:gd name="connsiteX36324" fmla="*/ 2866995 w 6085020"/>
              <a:gd name="connsiteY36324" fmla="*/ 1382282 h 4885973"/>
              <a:gd name="connsiteX36325" fmla="*/ 4726539 w 6085020"/>
              <a:gd name="connsiteY36325" fmla="*/ 1382093 h 4885973"/>
              <a:gd name="connsiteX36326" fmla="*/ 4726730 w 6085020"/>
              <a:gd name="connsiteY36326" fmla="*/ 1382093 h 4885973"/>
              <a:gd name="connsiteX36327" fmla="*/ 4726692 w 6085020"/>
              <a:gd name="connsiteY36327" fmla="*/ 1382169 h 4885973"/>
              <a:gd name="connsiteX36328" fmla="*/ 4197523 w 6085020"/>
              <a:gd name="connsiteY36328" fmla="*/ 1381144 h 4885973"/>
              <a:gd name="connsiteX36329" fmla="*/ 4196572 w 6085020"/>
              <a:gd name="connsiteY36329" fmla="*/ 1383231 h 4885973"/>
              <a:gd name="connsiteX36330" fmla="*/ 4198284 w 6085020"/>
              <a:gd name="connsiteY36330" fmla="*/ 1383231 h 4885973"/>
              <a:gd name="connsiteX36331" fmla="*/ 4198664 w 6085020"/>
              <a:gd name="connsiteY36331" fmla="*/ 1384179 h 4885973"/>
              <a:gd name="connsiteX36332" fmla="*/ 4199615 w 6085020"/>
              <a:gd name="connsiteY36332" fmla="*/ 1382282 h 4885973"/>
              <a:gd name="connsiteX36333" fmla="*/ 4197523 w 6085020"/>
              <a:gd name="connsiteY36333" fmla="*/ 1381144 h 4885973"/>
              <a:gd name="connsiteX36334" fmla="*/ 581069 w 6085020"/>
              <a:gd name="connsiteY36334" fmla="*/ 1380223 h 4885973"/>
              <a:gd name="connsiteX36335" fmla="*/ 589867 w 6085020"/>
              <a:gd name="connsiteY36335" fmla="*/ 1388731 h 4885973"/>
              <a:gd name="connsiteX36336" fmla="*/ 579979 w 6085020"/>
              <a:gd name="connsiteY36336" fmla="*/ 1398593 h 4885973"/>
              <a:gd name="connsiteX36337" fmla="*/ 564005 w 6085020"/>
              <a:gd name="connsiteY36337" fmla="*/ 1414336 h 4885973"/>
              <a:gd name="connsiteX36338" fmla="*/ 605460 w 6085020"/>
              <a:gd name="connsiteY36338" fmla="*/ 1412818 h 4885973"/>
              <a:gd name="connsiteX36339" fmla="*/ 609833 w 6085020"/>
              <a:gd name="connsiteY36339" fmla="*/ 1415663 h 4885973"/>
              <a:gd name="connsiteX36340" fmla="*/ 617249 w 6085020"/>
              <a:gd name="connsiteY36340" fmla="*/ 1420784 h 4885973"/>
              <a:gd name="connsiteX36341" fmla="*/ 621433 w 6085020"/>
              <a:gd name="connsiteY36341" fmla="*/ 1418129 h 4885973"/>
              <a:gd name="connsiteX36342" fmla="*/ 626377 w 6085020"/>
              <a:gd name="connsiteY36342" fmla="*/ 1411870 h 4885973"/>
              <a:gd name="connsiteX36343" fmla="*/ 664408 w 6085020"/>
              <a:gd name="connsiteY36343" fmla="*/ 1410353 h 4885973"/>
              <a:gd name="connsiteX36344" fmla="*/ 630180 w 6085020"/>
              <a:gd name="connsiteY36344" fmla="*/ 1396697 h 4885973"/>
              <a:gd name="connsiteX36345" fmla="*/ 595571 w 6085020"/>
              <a:gd name="connsiteY36345" fmla="*/ 1383041 h 4885973"/>
              <a:gd name="connsiteX36346" fmla="*/ 589867 w 6085020"/>
              <a:gd name="connsiteY36346" fmla="*/ 1388731 h 4885973"/>
              <a:gd name="connsiteX36347" fmla="*/ 586634 w 6085020"/>
              <a:gd name="connsiteY36347" fmla="*/ 1383420 h 4885973"/>
              <a:gd name="connsiteX36348" fmla="*/ 581069 w 6085020"/>
              <a:gd name="connsiteY36348" fmla="*/ 1380223 h 4885973"/>
              <a:gd name="connsiteX36349" fmla="*/ 4702199 w 6085020"/>
              <a:gd name="connsiteY36349" fmla="*/ 1380196 h 4885973"/>
              <a:gd name="connsiteX36350" fmla="*/ 4698967 w 6085020"/>
              <a:gd name="connsiteY36350" fmla="*/ 1381524 h 4885973"/>
              <a:gd name="connsiteX36351" fmla="*/ 4702199 w 6085020"/>
              <a:gd name="connsiteY36351" fmla="*/ 1381524 h 4885973"/>
              <a:gd name="connsiteX36352" fmla="*/ 2431281 w 6085020"/>
              <a:gd name="connsiteY36352" fmla="*/ 1380113 h 4885973"/>
              <a:gd name="connsiteX36353" fmla="*/ 2422028 w 6085020"/>
              <a:gd name="connsiteY36353" fmla="*/ 1388541 h 4885973"/>
              <a:gd name="connsiteX36354" fmla="*/ 2431281 w 6085020"/>
              <a:gd name="connsiteY36354" fmla="*/ 1380113 h 4885973"/>
              <a:gd name="connsiteX36355" fmla="*/ 4037791 w 6085020"/>
              <a:gd name="connsiteY36355" fmla="*/ 1379627 h 4885973"/>
              <a:gd name="connsiteX36356" fmla="*/ 4044066 w 6085020"/>
              <a:gd name="connsiteY36356" fmla="*/ 1382093 h 4885973"/>
              <a:gd name="connsiteX36357" fmla="*/ 4050342 w 6085020"/>
              <a:gd name="connsiteY36357" fmla="*/ 1384558 h 4885973"/>
              <a:gd name="connsiteX36358" fmla="*/ 4046538 w 6085020"/>
              <a:gd name="connsiteY36358" fmla="*/ 1387783 h 4885973"/>
              <a:gd name="connsiteX36359" fmla="*/ 4044447 w 6085020"/>
              <a:gd name="connsiteY36359" fmla="*/ 1391765 h 4885973"/>
              <a:gd name="connsiteX36360" fmla="*/ 4040073 w 6085020"/>
              <a:gd name="connsiteY36360" fmla="*/ 1390059 h 4885973"/>
              <a:gd name="connsiteX36361" fmla="*/ 4033798 w 6085020"/>
              <a:gd name="connsiteY36361" fmla="*/ 1387783 h 4885973"/>
              <a:gd name="connsiteX36362" fmla="*/ 4827323 w 6085020"/>
              <a:gd name="connsiteY36362" fmla="*/ 1379437 h 4885973"/>
              <a:gd name="connsiteX36363" fmla="*/ 4828274 w 6085020"/>
              <a:gd name="connsiteY36363" fmla="*/ 1379437 h 4885973"/>
              <a:gd name="connsiteX36364" fmla="*/ 4826942 w 6085020"/>
              <a:gd name="connsiteY36364" fmla="*/ 1382472 h 4885973"/>
              <a:gd name="connsiteX36365" fmla="*/ 4827133 w 6085020"/>
              <a:gd name="connsiteY36365" fmla="*/ 1380955 h 4885973"/>
              <a:gd name="connsiteX36366" fmla="*/ 4825421 w 6085020"/>
              <a:gd name="connsiteY36366" fmla="*/ 1380955 h 4885973"/>
              <a:gd name="connsiteX36367" fmla="*/ 4823520 w 6085020"/>
              <a:gd name="connsiteY36367" fmla="*/ 1380955 h 4885973"/>
              <a:gd name="connsiteX36368" fmla="*/ 561790 w 6085020"/>
              <a:gd name="connsiteY36368" fmla="*/ 1379096 h 4885973"/>
              <a:gd name="connsiteX36369" fmla="*/ 553125 w 6085020"/>
              <a:gd name="connsiteY36369" fmla="*/ 1386182 h 4885973"/>
              <a:gd name="connsiteX36370" fmla="*/ 551455 w 6085020"/>
              <a:gd name="connsiteY36370" fmla="*/ 1394421 h 4885973"/>
              <a:gd name="connsiteX36371" fmla="*/ 570908 w 6085020"/>
              <a:gd name="connsiteY36371" fmla="*/ 1390237 h 4885973"/>
              <a:gd name="connsiteX36372" fmla="*/ 572943 w 6085020"/>
              <a:gd name="connsiteY36372" fmla="*/ 1380196 h 4885973"/>
              <a:gd name="connsiteX36373" fmla="*/ 561790 w 6085020"/>
              <a:gd name="connsiteY36373" fmla="*/ 1379096 h 4885973"/>
              <a:gd name="connsiteX36374" fmla="*/ 2670373 w 6085020"/>
              <a:gd name="connsiteY36374" fmla="*/ 1379058 h 4885973"/>
              <a:gd name="connsiteX36375" fmla="*/ 2651357 w 6085020"/>
              <a:gd name="connsiteY36375" fmla="*/ 1391007 h 4885973"/>
              <a:gd name="connsiteX36376" fmla="*/ 2636905 w 6085020"/>
              <a:gd name="connsiteY36376" fmla="*/ 1438613 h 4885973"/>
              <a:gd name="connsiteX36377" fmla="*/ 2644132 w 6085020"/>
              <a:gd name="connsiteY36377" fmla="*/ 1436337 h 4885973"/>
              <a:gd name="connsiteX36378" fmla="*/ 2635575 w 6085020"/>
              <a:gd name="connsiteY36378" fmla="*/ 1449045 h 4885973"/>
              <a:gd name="connsiteX36379" fmla="*/ 2631771 w 6085020"/>
              <a:gd name="connsiteY36379" fmla="*/ 1442027 h 4885973"/>
              <a:gd name="connsiteX36380" fmla="*/ 2631771 w 6085020"/>
              <a:gd name="connsiteY36380" fmla="*/ 1454545 h 4885973"/>
              <a:gd name="connsiteX36381" fmla="*/ 2627588 w 6085020"/>
              <a:gd name="connsiteY36381" fmla="*/ 1502909 h 4885973"/>
              <a:gd name="connsiteX36382" fmla="*/ 2624165 w 6085020"/>
              <a:gd name="connsiteY36382" fmla="*/ 1517324 h 4885973"/>
              <a:gd name="connsiteX36383" fmla="*/ 2624165 w 6085020"/>
              <a:gd name="connsiteY36383" fmla="*/ 1530411 h 4885973"/>
              <a:gd name="connsiteX36384" fmla="*/ 2628158 w 6085020"/>
              <a:gd name="connsiteY36384" fmla="*/ 1525480 h 4885973"/>
              <a:gd name="connsiteX36385" fmla="*/ 2664669 w 6085020"/>
              <a:gd name="connsiteY36385" fmla="*/ 1544446 h 4885973"/>
              <a:gd name="connsiteX36386" fmla="*/ 2653069 w 6085020"/>
              <a:gd name="connsiteY36386" fmla="*/ 1537618 h 4885973"/>
              <a:gd name="connsiteX36387" fmla="*/ 2663147 w 6085020"/>
              <a:gd name="connsiteY36387" fmla="*/ 1539136 h 4885973"/>
              <a:gd name="connsiteX36388" fmla="*/ 2673416 w 6085020"/>
              <a:gd name="connsiteY36388" fmla="*/ 1540274 h 4885973"/>
              <a:gd name="connsiteX36389" fmla="*/ 2689959 w 6085020"/>
              <a:gd name="connsiteY36389" fmla="*/ 1541222 h 4885973"/>
              <a:gd name="connsiteX36390" fmla="*/ 2685586 w 6085020"/>
              <a:gd name="connsiteY36390" fmla="*/ 1554878 h 4885973"/>
              <a:gd name="connsiteX36391" fmla="*/ 2696805 w 6085020"/>
              <a:gd name="connsiteY36391" fmla="*/ 1541222 h 4885973"/>
              <a:gd name="connsiteX36392" fmla="*/ 2824971 w 6085020"/>
              <a:gd name="connsiteY36392" fmla="*/ 1517324 h 4885973"/>
              <a:gd name="connsiteX36393" fmla="*/ 2830485 w 6085020"/>
              <a:gd name="connsiteY36393" fmla="*/ 1529083 h 4885973"/>
              <a:gd name="connsiteX36394" fmla="*/ 2835619 w 6085020"/>
              <a:gd name="connsiteY36394" fmla="*/ 1514479 h 4885973"/>
              <a:gd name="connsiteX36395" fmla="*/ 2921630 w 6085020"/>
              <a:gd name="connsiteY36395" fmla="*/ 1499462 h 4885973"/>
              <a:gd name="connsiteX36396" fmla="*/ 2923662 w 6085020"/>
              <a:gd name="connsiteY36396" fmla="*/ 1500444 h 4885973"/>
              <a:gd name="connsiteX36397" fmla="*/ 2922521 w 6085020"/>
              <a:gd name="connsiteY36397" fmla="*/ 1499306 h 4885973"/>
              <a:gd name="connsiteX36398" fmla="*/ 2921630 w 6085020"/>
              <a:gd name="connsiteY36398" fmla="*/ 1499462 h 4885973"/>
              <a:gd name="connsiteX36399" fmla="*/ 2892714 w 6085020"/>
              <a:gd name="connsiteY36399" fmla="*/ 1485484 h 4885973"/>
              <a:gd name="connsiteX36400" fmla="*/ 2854635 w 6085020"/>
              <a:gd name="connsiteY36400" fmla="*/ 1481477 h 4885973"/>
              <a:gd name="connsiteX36401" fmla="*/ 2861861 w 6085020"/>
              <a:gd name="connsiteY36401" fmla="*/ 1493426 h 4885973"/>
              <a:gd name="connsiteX36402" fmla="*/ 2744154 w 6085020"/>
              <a:gd name="connsiteY36402" fmla="*/ 1523393 h 4885973"/>
              <a:gd name="connsiteX36403" fmla="*/ 2763170 w 6085020"/>
              <a:gd name="connsiteY36403" fmla="*/ 1494185 h 4885973"/>
              <a:gd name="connsiteX36404" fmla="*/ 2736928 w 6085020"/>
              <a:gd name="connsiteY36404" fmla="*/ 1523962 h 4885973"/>
              <a:gd name="connsiteX36405" fmla="*/ 2668091 w 6085020"/>
              <a:gd name="connsiteY36405" fmla="*/ 1532497 h 4885973"/>
              <a:gd name="connsiteX36406" fmla="*/ 2682163 w 6085020"/>
              <a:gd name="connsiteY36406" fmla="*/ 1522445 h 4885973"/>
              <a:gd name="connsiteX36407" fmla="*/ 2663147 w 6085020"/>
              <a:gd name="connsiteY36407" fmla="*/ 1494185 h 4885973"/>
              <a:gd name="connsiteX36408" fmla="*/ 2661246 w 6085020"/>
              <a:gd name="connsiteY36408" fmla="*/ 1534204 h 4885973"/>
              <a:gd name="connsiteX36409" fmla="*/ 2649836 w 6085020"/>
              <a:gd name="connsiteY36409" fmla="*/ 1537618 h 4885973"/>
              <a:gd name="connsiteX36410" fmla="*/ 2640138 w 6085020"/>
              <a:gd name="connsiteY36410" fmla="*/ 1521307 h 4885973"/>
              <a:gd name="connsiteX36411" fmla="*/ 2644132 w 6085020"/>
              <a:gd name="connsiteY36411" fmla="*/ 1524342 h 4885973"/>
              <a:gd name="connsiteX36412" fmla="*/ 2675127 w 6085020"/>
              <a:gd name="connsiteY36412" fmla="*/ 1469718 h 4885973"/>
              <a:gd name="connsiteX36413" fmla="*/ 2684064 w 6085020"/>
              <a:gd name="connsiteY36413" fmla="*/ 1474080 h 4885973"/>
              <a:gd name="connsiteX36414" fmla="*/ 2678930 w 6085020"/>
              <a:gd name="connsiteY36414" fmla="*/ 1478443 h 4885973"/>
              <a:gd name="connsiteX36415" fmla="*/ 2678930 w 6085020"/>
              <a:gd name="connsiteY36415" fmla="*/ 1488874 h 4885973"/>
              <a:gd name="connsiteX36416" fmla="*/ 2685205 w 6085020"/>
              <a:gd name="connsiteY36416" fmla="*/ 1473511 h 4885973"/>
              <a:gd name="connsiteX36417" fmla="*/ 2698897 w 6085020"/>
              <a:gd name="connsiteY36417" fmla="*/ 1400490 h 4885973"/>
              <a:gd name="connsiteX36418" fmla="*/ 2670373 w 6085020"/>
              <a:gd name="connsiteY36418" fmla="*/ 1379058 h 4885973"/>
              <a:gd name="connsiteX36419" fmla="*/ 2626637 w 6085020"/>
              <a:gd name="connsiteY36419" fmla="*/ 1378110 h 4885973"/>
              <a:gd name="connsiteX36420" fmla="*/ 2621313 w 6085020"/>
              <a:gd name="connsiteY36420" fmla="*/ 1383420 h 4885973"/>
              <a:gd name="connsiteX36421" fmla="*/ 2621313 w 6085020"/>
              <a:gd name="connsiteY36421" fmla="*/ 1393852 h 4885973"/>
              <a:gd name="connsiteX36422" fmla="*/ 2626637 w 6085020"/>
              <a:gd name="connsiteY36422" fmla="*/ 1378110 h 4885973"/>
              <a:gd name="connsiteX36423" fmla="*/ 388300 w 6085020"/>
              <a:gd name="connsiteY36423" fmla="*/ 1378110 h 4885973"/>
              <a:gd name="connsiteX36424" fmla="*/ 388300 w 6085020"/>
              <a:gd name="connsiteY36424" fmla="*/ 1378110 h 4885973"/>
              <a:gd name="connsiteX36425" fmla="*/ 4732054 w 6085020"/>
              <a:gd name="connsiteY36425" fmla="*/ 1377730 h 4885973"/>
              <a:gd name="connsiteX36426" fmla="*/ 4725779 w 6085020"/>
              <a:gd name="connsiteY36426" fmla="*/ 1386265 h 4885973"/>
              <a:gd name="connsiteX36427" fmla="*/ 4724067 w 6085020"/>
              <a:gd name="connsiteY36427" fmla="*/ 1386265 h 4885973"/>
              <a:gd name="connsiteX36428" fmla="*/ 4724067 w 6085020"/>
              <a:gd name="connsiteY36428" fmla="*/ 1383989 h 4885973"/>
              <a:gd name="connsiteX36429" fmla="*/ 4725779 w 6085020"/>
              <a:gd name="connsiteY36429" fmla="*/ 1383989 h 4885973"/>
              <a:gd name="connsiteX36430" fmla="*/ 4726692 w 6085020"/>
              <a:gd name="connsiteY36430" fmla="*/ 1382169 h 4885973"/>
              <a:gd name="connsiteX36431" fmla="*/ 4726920 w 6085020"/>
              <a:gd name="connsiteY36431" fmla="*/ 1382282 h 4885973"/>
              <a:gd name="connsiteX36432" fmla="*/ 4732054 w 6085020"/>
              <a:gd name="connsiteY36432" fmla="*/ 1377730 h 4885973"/>
              <a:gd name="connsiteX36433" fmla="*/ 3050116 w 6085020"/>
              <a:gd name="connsiteY36433" fmla="*/ 1377351 h 4885973"/>
              <a:gd name="connsiteX36434" fmla="*/ 3050116 w 6085020"/>
              <a:gd name="connsiteY36434" fmla="*/ 1393093 h 4885973"/>
              <a:gd name="connsiteX36435" fmla="*/ 3061526 w 6085020"/>
              <a:gd name="connsiteY36435" fmla="*/ 1378110 h 4885973"/>
              <a:gd name="connsiteX36436" fmla="*/ 3060575 w 6085020"/>
              <a:gd name="connsiteY36436" fmla="*/ 1377351 h 4885973"/>
              <a:gd name="connsiteX36437" fmla="*/ 4692692 w 6085020"/>
              <a:gd name="connsiteY36437" fmla="*/ 1376972 h 4885973"/>
              <a:gd name="connsiteX36438" fmla="*/ 4691113 w 6085020"/>
              <a:gd name="connsiteY36438" fmla="*/ 1378794 h 4885973"/>
              <a:gd name="connsiteX36439" fmla="*/ 4691741 w 6085020"/>
              <a:gd name="connsiteY36439" fmla="*/ 1380006 h 4885973"/>
              <a:gd name="connsiteX36440" fmla="*/ 4693623 w 6085020"/>
              <a:gd name="connsiteY36440" fmla="*/ 1380025 h 4885973"/>
              <a:gd name="connsiteX36441" fmla="*/ 4693642 w 6085020"/>
              <a:gd name="connsiteY36441" fmla="*/ 1380006 h 4885973"/>
              <a:gd name="connsiteX36442" fmla="*/ 4694802 w 6085020"/>
              <a:gd name="connsiteY36442" fmla="*/ 1378203 h 4885973"/>
              <a:gd name="connsiteX36443" fmla="*/ 4694783 w 6085020"/>
              <a:gd name="connsiteY36443" fmla="*/ 1378110 h 4885973"/>
              <a:gd name="connsiteX36444" fmla="*/ 4692692 w 6085020"/>
              <a:gd name="connsiteY36444" fmla="*/ 1376972 h 4885973"/>
              <a:gd name="connsiteX36445" fmla="*/ 2117831 w 6085020"/>
              <a:gd name="connsiteY36445" fmla="*/ 1376032 h 4885973"/>
              <a:gd name="connsiteX36446" fmla="*/ 2129757 w 6085020"/>
              <a:gd name="connsiteY36446" fmla="*/ 1383420 h 4885973"/>
              <a:gd name="connsiteX36447" fmla="*/ 2117831 w 6085020"/>
              <a:gd name="connsiteY36447" fmla="*/ 1376032 h 4885973"/>
              <a:gd name="connsiteX36448" fmla="*/ 1835014 w 6085020"/>
              <a:gd name="connsiteY36448" fmla="*/ 1376023 h 4885973"/>
              <a:gd name="connsiteX36449" fmla="*/ 1830260 w 6085020"/>
              <a:gd name="connsiteY36449" fmla="*/ 1378868 h 4885973"/>
              <a:gd name="connsiteX36450" fmla="*/ 1825506 w 6085020"/>
              <a:gd name="connsiteY36450" fmla="*/ 1381903 h 4885973"/>
              <a:gd name="connsiteX36451" fmla="*/ 1840909 w 6085020"/>
              <a:gd name="connsiteY36451" fmla="*/ 1385507 h 4885973"/>
              <a:gd name="connsiteX36452" fmla="*/ 1838056 w 6085020"/>
              <a:gd name="connsiteY36452" fmla="*/ 1380765 h 4885973"/>
              <a:gd name="connsiteX36453" fmla="*/ 2648363 w 6085020"/>
              <a:gd name="connsiteY36453" fmla="*/ 1375716 h 4885973"/>
              <a:gd name="connsiteX36454" fmla="*/ 2637096 w 6085020"/>
              <a:gd name="connsiteY36454" fmla="*/ 1394990 h 4885973"/>
              <a:gd name="connsiteX36455" fmla="*/ 2648363 w 6085020"/>
              <a:gd name="connsiteY36455" fmla="*/ 1375716 h 4885973"/>
              <a:gd name="connsiteX36456" fmla="*/ 601656 w 6085020"/>
              <a:gd name="connsiteY36456" fmla="*/ 1375265 h 4885973"/>
              <a:gd name="connsiteX36457" fmla="*/ 598043 w 6085020"/>
              <a:gd name="connsiteY36457" fmla="*/ 1377351 h 4885973"/>
              <a:gd name="connsiteX36458" fmla="*/ 600699 w 6085020"/>
              <a:gd name="connsiteY36458" fmla="*/ 1380720 h 4885973"/>
              <a:gd name="connsiteX36459" fmla="*/ 600325 w 6085020"/>
              <a:gd name="connsiteY36459" fmla="*/ 1380955 h 4885973"/>
              <a:gd name="connsiteX36460" fmla="*/ 601086 w 6085020"/>
              <a:gd name="connsiteY36460" fmla="*/ 1380955 h 4885973"/>
              <a:gd name="connsiteX36461" fmla="*/ 600869 w 6085020"/>
              <a:gd name="connsiteY36461" fmla="*/ 1380936 h 4885973"/>
              <a:gd name="connsiteX36462" fmla="*/ 600699 w 6085020"/>
              <a:gd name="connsiteY36462" fmla="*/ 1380720 h 4885973"/>
              <a:gd name="connsiteX36463" fmla="*/ 603938 w 6085020"/>
              <a:gd name="connsiteY36463" fmla="*/ 1378679 h 4885973"/>
              <a:gd name="connsiteX36464" fmla="*/ 601769 w 6085020"/>
              <a:gd name="connsiteY36464" fmla="*/ 1375287 h 4885973"/>
              <a:gd name="connsiteX36465" fmla="*/ 601656 w 6085020"/>
              <a:gd name="connsiteY36465" fmla="*/ 1375265 h 4885973"/>
              <a:gd name="connsiteX36466" fmla="*/ 4823520 w 6085020"/>
              <a:gd name="connsiteY36466" fmla="*/ 1375075 h 4885973"/>
              <a:gd name="connsiteX36467" fmla="*/ 4824109 w 6085020"/>
              <a:gd name="connsiteY36467" fmla="*/ 1376573 h 4885973"/>
              <a:gd name="connsiteX36468" fmla="*/ 4825611 w 6085020"/>
              <a:gd name="connsiteY36468" fmla="*/ 1375985 h 4885973"/>
              <a:gd name="connsiteX36469" fmla="*/ 4825611 w 6085020"/>
              <a:gd name="connsiteY36469" fmla="*/ 1375075 h 4885973"/>
              <a:gd name="connsiteX36470" fmla="*/ 4824280 w 6085020"/>
              <a:gd name="connsiteY36470" fmla="*/ 1375075 h 4885973"/>
              <a:gd name="connsiteX36471" fmla="*/ 2946386 w 6085020"/>
              <a:gd name="connsiteY36471" fmla="*/ 1374885 h 4885973"/>
              <a:gd name="connsiteX36472" fmla="*/ 2945530 w 6085020"/>
              <a:gd name="connsiteY36472" fmla="*/ 1387403 h 4885973"/>
              <a:gd name="connsiteX36473" fmla="*/ 2946386 w 6085020"/>
              <a:gd name="connsiteY36473" fmla="*/ 1374885 h 4885973"/>
              <a:gd name="connsiteX36474" fmla="*/ 2299187 w 6085020"/>
              <a:gd name="connsiteY36474" fmla="*/ 1374885 h 4885973"/>
              <a:gd name="connsiteX36475" fmla="*/ 2287397 w 6085020"/>
              <a:gd name="connsiteY36475" fmla="*/ 1396318 h 4885973"/>
              <a:gd name="connsiteX36476" fmla="*/ 2306413 w 6085020"/>
              <a:gd name="connsiteY36476" fmla="*/ 1417750 h 4885973"/>
              <a:gd name="connsiteX36477" fmla="*/ 2322957 w 6085020"/>
              <a:gd name="connsiteY36477" fmla="*/ 1422491 h 4885973"/>
              <a:gd name="connsiteX36478" fmla="*/ 2320675 w 6085020"/>
              <a:gd name="connsiteY36478" fmla="*/ 1393852 h 4885973"/>
              <a:gd name="connsiteX36479" fmla="*/ 2318773 w 6085020"/>
              <a:gd name="connsiteY36479" fmla="*/ 1393852 h 4885973"/>
              <a:gd name="connsiteX36480" fmla="*/ 2312878 w 6085020"/>
              <a:gd name="connsiteY36480" fmla="*/ 1388541 h 4885973"/>
              <a:gd name="connsiteX36481" fmla="*/ 2312878 w 6085020"/>
              <a:gd name="connsiteY36481" fmla="*/ 1389679 h 4885973"/>
              <a:gd name="connsiteX36482" fmla="*/ 2299187 w 6085020"/>
              <a:gd name="connsiteY36482" fmla="*/ 1374885 h 4885973"/>
              <a:gd name="connsiteX36483" fmla="*/ 4717222 w 6085020"/>
              <a:gd name="connsiteY36483" fmla="*/ 1374696 h 4885973"/>
              <a:gd name="connsiteX36484" fmla="*/ 4715130 w 6085020"/>
              <a:gd name="connsiteY36484" fmla="*/ 1379058 h 4885973"/>
              <a:gd name="connsiteX36485" fmla="*/ 4712278 w 6085020"/>
              <a:gd name="connsiteY36485" fmla="*/ 1380386 h 4885973"/>
              <a:gd name="connsiteX36486" fmla="*/ 4714179 w 6085020"/>
              <a:gd name="connsiteY36486" fmla="*/ 1376023 h 4885973"/>
              <a:gd name="connsiteX36487" fmla="*/ 4717222 w 6085020"/>
              <a:gd name="connsiteY36487" fmla="*/ 1374696 h 4885973"/>
              <a:gd name="connsiteX36488" fmla="*/ 2448080 w 6085020"/>
              <a:gd name="connsiteY36488" fmla="*/ 1374506 h 4885973"/>
              <a:gd name="connsiteX36489" fmla="*/ 2443706 w 6085020"/>
              <a:gd name="connsiteY36489" fmla="*/ 1377161 h 4885973"/>
              <a:gd name="connsiteX36490" fmla="*/ 2442375 w 6085020"/>
              <a:gd name="connsiteY36490" fmla="*/ 1379437 h 4885973"/>
              <a:gd name="connsiteX36491" fmla="*/ 2444467 w 6085020"/>
              <a:gd name="connsiteY36491" fmla="*/ 1379437 h 4885973"/>
              <a:gd name="connsiteX36492" fmla="*/ 2449411 w 6085020"/>
              <a:gd name="connsiteY36492" fmla="*/ 1377730 h 4885973"/>
              <a:gd name="connsiteX36493" fmla="*/ 2448840 w 6085020"/>
              <a:gd name="connsiteY36493" fmla="*/ 1377730 h 4885973"/>
              <a:gd name="connsiteX36494" fmla="*/ 2450932 w 6085020"/>
              <a:gd name="connsiteY36494" fmla="*/ 1374506 h 4885973"/>
              <a:gd name="connsiteX36495" fmla="*/ 4533340 w 6085020"/>
              <a:gd name="connsiteY36495" fmla="*/ 1373368 h 4885973"/>
              <a:gd name="connsiteX36496" fmla="*/ 4532389 w 6085020"/>
              <a:gd name="connsiteY36496" fmla="*/ 1375454 h 4885973"/>
              <a:gd name="connsiteX36497" fmla="*/ 4534158 w 6085020"/>
              <a:gd name="connsiteY36497" fmla="*/ 1377093 h 4885973"/>
              <a:gd name="connsiteX36498" fmla="*/ 4535812 w 6085020"/>
              <a:gd name="connsiteY36498" fmla="*/ 1375322 h 4885973"/>
              <a:gd name="connsiteX36499" fmla="*/ 4535432 w 6085020"/>
              <a:gd name="connsiteY36499" fmla="*/ 1374316 h 4885973"/>
              <a:gd name="connsiteX36500" fmla="*/ 4535432 w 6085020"/>
              <a:gd name="connsiteY36500" fmla="*/ 1373368 h 4885973"/>
              <a:gd name="connsiteX36501" fmla="*/ 4533340 w 6085020"/>
              <a:gd name="connsiteY36501" fmla="*/ 1373368 h 4885973"/>
              <a:gd name="connsiteX36502" fmla="*/ 4169950 w 6085020"/>
              <a:gd name="connsiteY36502" fmla="*/ 1373178 h 4885973"/>
              <a:gd name="connsiteX36503" fmla="*/ 4162724 w 6085020"/>
              <a:gd name="connsiteY36503" fmla="*/ 1375454 h 4885973"/>
              <a:gd name="connsiteX36504" fmla="*/ 4164055 w 6085020"/>
              <a:gd name="connsiteY36504" fmla="*/ 1375454 h 4885973"/>
              <a:gd name="connsiteX36505" fmla="*/ 4165387 w 6085020"/>
              <a:gd name="connsiteY36505" fmla="*/ 1375454 h 4885973"/>
              <a:gd name="connsiteX36506" fmla="*/ 4168239 w 6085020"/>
              <a:gd name="connsiteY36506" fmla="*/ 1376972 h 4885973"/>
              <a:gd name="connsiteX36507" fmla="*/ 4169570 w 6085020"/>
              <a:gd name="connsiteY36507" fmla="*/ 1374127 h 4885973"/>
              <a:gd name="connsiteX36508" fmla="*/ 4203988 w 6085020"/>
              <a:gd name="connsiteY36508" fmla="*/ 1372989 h 4885973"/>
              <a:gd name="connsiteX36509" fmla="*/ 4202828 w 6085020"/>
              <a:gd name="connsiteY36509" fmla="*/ 1374792 h 4885973"/>
              <a:gd name="connsiteX36510" fmla="*/ 4202848 w 6085020"/>
              <a:gd name="connsiteY36510" fmla="*/ 1374885 h 4885973"/>
              <a:gd name="connsiteX36511" fmla="*/ 4203893 w 6085020"/>
              <a:gd name="connsiteY36511" fmla="*/ 1377059 h 4885973"/>
              <a:gd name="connsiteX36512" fmla="*/ 4206080 w 6085020"/>
              <a:gd name="connsiteY36512" fmla="*/ 1376008 h 4885973"/>
              <a:gd name="connsiteX36513" fmla="*/ 4206080 w 6085020"/>
              <a:gd name="connsiteY36513" fmla="*/ 1374885 h 4885973"/>
              <a:gd name="connsiteX36514" fmla="*/ 4206080 w 6085020"/>
              <a:gd name="connsiteY36514" fmla="*/ 1372989 h 4885973"/>
              <a:gd name="connsiteX36515" fmla="*/ 4203988 w 6085020"/>
              <a:gd name="connsiteY36515" fmla="*/ 1372989 h 4885973"/>
              <a:gd name="connsiteX36516" fmla="*/ 968659 w 6085020"/>
              <a:gd name="connsiteY36516" fmla="*/ 1372989 h 4885973"/>
              <a:gd name="connsiteX36517" fmla="*/ 968994 w 6085020"/>
              <a:gd name="connsiteY36517" fmla="*/ 1373260 h 4885973"/>
              <a:gd name="connsiteX36518" fmla="*/ 963525 w 6085020"/>
              <a:gd name="connsiteY36518" fmla="*/ 1376735 h 4885973"/>
              <a:gd name="connsiteX36519" fmla="*/ 959912 w 6085020"/>
              <a:gd name="connsiteY36519" fmla="*/ 1382472 h 4885973"/>
              <a:gd name="connsiteX36520" fmla="*/ 971702 w 6085020"/>
              <a:gd name="connsiteY36520" fmla="*/ 1375454 h 4885973"/>
              <a:gd name="connsiteX36521" fmla="*/ 968994 w 6085020"/>
              <a:gd name="connsiteY36521" fmla="*/ 1373260 h 4885973"/>
              <a:gd name="connsiteX36522" fmla="*/ 969420 w 6085020"/>
              <a:gd name="connsiteY36522" fmla="*/ 1372989 h 4885973"/>
              <a:gd name="connsiteX36523" fmla="*/ 2705933 w 6085020"/>
              <a:gd name="connsiteY36523" fmla="*/ 1372230 h 4885973"/>
              <a:gd name="connsiteX36524" fmla="*/ 2708214 w 6085020"/>
              <a:gd name="connsiteY36524" fmla="*/ 1377730 h 4885973"/>
              <a:gd name="connsiteX36525" fmla="*/ 2704982 w 6085020"/>
              <a:gd name="connsiteY36525" fmla="*/ 1376213 h 4885973"/>
              <a:gd name="connsiteX36526" fmla="*/ 2715440 w 6085020"/>
              <a:gd name="connsiteY36526" fmla="*/ 1403525 h 4885973"/>
              <a:gd name="connsiteX36527" fmla="*/ 2714908 w 6085020"/>
              <a:gd name="connsiteY36527" fmla="*/ 1381000 h 4885973"/>
              <a:gd name="connsiteX36528" fmla="*/ 2710686 w 6085020"/>
              <a:gd name="connsiteY36528" fmla="*/ 1378110 h 4885973"/>
              <a:gd name="connsiteX36529" fmla="*/ 2705933 w 6085020"/>
              <a:gd name="connsiteY36529" fmla="*/ 1372230 h 4885973"/>
              <a:gd name="connsiteX36530" fmla="*/ 2321682 w 6085020"/>
              <a:gd name="connsiteY36530" fmla="*/ 1371332 h 4885973"/>
              <a:gd name="connsiteX36531" fmla="*/ 2318305 w 6085020"/>
              <a:gd name="connsiteY36531" fmla="*/ 1372857 h 4885973"/>
              <a:gd name="connsiteX36532" fmla="*/ 2318012 w 6085020"/>
              <a:gd name="connsiteY36532" fmla="*/ 1372420 h 4885973"/>
              <a:gd name="connsiteX36533" fmla="*/ 2318012 w 6085020"/>
              <a:gd name="connsiteY36533" fmla="*/ 1372989 h 4885973"/>
              <a:gd name="connsiteX36534" fmla="*/ 2318305 w 6085020"/>
              <a:gd name="connsiteY36534" fmla="*/ 1372857 h 4885973"/>
              <a:gd name="connsiteX36535" fmla="*/ 2322217 w 6085020"/>
              <a:gd name="connsiteY36535" fmla="*/ 1378694 h 4885973"/>
              <a:gd name="connsiteX36536" fmla="*/ 2333796 w 6085020"/>
              <a:gd name="connsiteY36536" fmla="*/ 1398404 h 4885973"/>
              <a:gd name="connsiteX36537" fmla="*/ 2321682 w 6085020"/>
              <a:gd name="connsiteY36537" fmla="*/ 1371332 h 4885973"/>
              <a:gd name="connsiteX36538" fmla="*/ 866355 w 6085020"/>
              <a:gd name="connsiteY36538" fmla="*/ 1370713 h 4885973"/>
              <a:gd name="connsiteX36539" fmla="*/ 880617 w 6085020"/>
              <a:gd name="connsiteY36539" fmla="*/ 1382472 h 4885973"/>
              <a:gd name="connsiteX36540" fmla="*/ 880617 w 6085020"/>
              <a:gd name="connsiteY36540" fmla="*/ 1370713 h 4885973"/>
              <a:gd name="connsiteX36541" fmla="*/ 866355 w 6085020"/>
              <a:gd name="connsiteY36541" fmla="*/ 1370713 h 4885973"/>
              <a:gd name="connsiteX36542" fmla="*/ 4528776 w 6085020"/>
              <a:gd name="connsiteY36542" fmla="*/ 1370523 h 4885973"/>
              <a:gd name="connsiteX36543" fmla="*/ 4520600 w 6085020"/>
              <a:gd name="connsiteY36543" fmla="*/ 1373368 h 4885973"/>
              <a:gd name="connsiteX36544" fmla="*/ 4523262 w 6085020"/>
              <a:gd name="connsiteY36544" fmla="*/ 1374696 h 4885973"/>
              <a:gd name="connsiteX36545" fmla="*/ 4526114 w 6085020"/>
              <a:gd name="connsiteY36545" fmla="*/ 1376023 h 4885973"/>
              <a:gd name="connsiteX36546" fmla="*/ 2920239 w 6085020"/>
              <a:gd name="connsiteY36546" fmla="*/ 1370523 h 4885973"/>
              <a:gd name="connsiteX36547" fmla="*/ 2917767 w 6085020"/>
              <a:gd name="connsiteY36547" fmla="*/ 1377541 h 4885973"/>
              <a:gd name="connsiteX36548" fmla="*/ 2920239 w 6085020"/>
              <a:gd name="connsiteY36548" fmla="*/ 1370713 h 4885973"/>
              <a:gd name="connsiteX36549" fmla="*/ 4179268 w 6085020"/>
              <a:gd name="connsiteY36549" fmla="*/ 1370144 h 4885973"/>
              <a:gd name="connsiteX36550" fmla="*/ 4171091 w 6085020"/>
              <a:gd name="connsiteY36550" fmla="*/ 1372799 h 4885973"/>
              <a:gd name="connsiteX36551" fmla="*/ 4173753 w 6085020"/>
              <a:gd name="connsiteY36551" fmla="*/ 1374127 h 4885973"/>
              <a:gd name="connsiteX36552" fmla="*/ 4176416 w 6085020"/>
              <a:gd name="connsiteY36552" fmla="*/ 1375454 h 4885973"/>
              <a:gd name="connsiteX36553" fmla="*/ 4177747 w 6085020"/>
              <a:gd name="connsiteY36553" fmla="*/ 1372799 h 4885973"/>
              <a:gd name="connsiteX36554" fmla="*/ 4845388 w 6085020"/>
              <a:gd name="connsiteY36554" fmla="*/ 1369006 h 4885973"/>
              <a:gd name="connsiteX36555" fmla="*/ 4849381 w 6085020"/>
              <a:gd name="connsiteY36555" fmla="*/ 1378868 h 4885973"/>
              <a:gd name="connsiteX36556" fmla="*/ 4842155 w 6085020"/>
              <a:gd name="connsiteY36556" fmla="*/ 1374696 h 4885973"/>
              <a:gd name="connsiteX36557" fmla="*/ 4460890 w 6085020"/>
              <a:gd name="connsiteY36557" fmla="*/ 1369006 h 4885973"/>
              <a:gd name="connsiteX36558" fmla="*/ 4461841 w 6085020"/>
              <a:gd name="connsiteY36558" fmla="*/ 1369006 h 4885973"/>
              <a:gd name="connsiteX36559" fmla="*/ 4461366 w 6085020"/>
              <a:gd name="connsiteY36559" fmla="*/ 1371566 h 4885973"/>
              <a:gd name="connsiteX36560" fmla="*/ 4460890 w 6085020"/>
              <a:gd name="connsiteY36560" fmla="*/ 1371478 h 4885973"/>
              <a:gd name="connsiteX36561" fmla="*/ 4503200 w 6085020"/>
              <a:gd name="connsiteY36561" fmla="*/ 1368788 h 4885973"/>
              <a:gd name="connsiteX36562" fmla="*/ 4503105 w 6085020"/>
              <a:gd name="connsiteY36562" fmla="*/ 1368816 h 4885973"/>
              <a:gd name="connsiteX36563" fmla="*/ 4499873 w 6085020"/>
              <a:gd name="connsiteY36563" fmla="*/ 1375265 h 4885973"/>
              <a:gd name="connsiteX36564" fmla="*/ 4506053 w 6085020"/>
              <a:gd name="connsiteY36564" fmla="*/ 1378517 h 4885973"/>
              <a:gd name="connsiteX36565" fmla="*/ 4506148 w 6085020"/>
              <a:gd name="connsiteY36565" fmla="*/ 1378489 h 4885973"/>
              <a:gd name="connsiteX36566" fmla="*/ 4512176 w 6085020"/>
              <a:gd name="connsiteY36566" fmla="*/ 1374457 h 4885973"/>
              <a:gd name="connsiteX36567" fmla="*/ 4512233 w 6085020"/>
              <a:gd name="connsiteY36567" fmla="*/ 1372799 h 4885973"/>
              <a:gd name="connsiteX36568" fmla="*/ 4509380 w 6085020"/>
              <a:gd name="connsiteY36568" fmla="*/ 1372040 h 4885973"/>
              <a:gd name="connsiteX36569" fmla="*/ 4503200 w 6085020"/>
              <a:gd name="connsiteY36569" fmla="*/ 1368788 h 4885973"/>
              <a:gd name="connsiteX36570" fmla="*/ 1775114 w 6085020"/>
              <a:gd name="connsiteY36570" fmla="*/ 1368057 h 4885973"/>
              <a:gd name="connsiteX36571" fmla="*/ 1775114 w 6085020"/>
              <a:gd name="connsiteY36571" fmla="*/ 1368057 h 4885973"/>
              <a:gd name="connsiteX36572" fmla="*/ 1591993 w 6085020"/>
              <a:gd name="connsiteY36572" fmla="*/ 1368057 h 4885973"/>
              <a:gd name="connsiteX36573" fmla="*/ 1582486 w 6085020"/>
              <a:gd name="connsiteY36573" fmla="*/ 1372799 h 4885973"/>
              <a:gd name="connsiteX36574" fmla="*/ 1580204 w 6085020"/>
              <a:gd name="connsiteY36574" fmla="*/ 1372799 h 4885973"/>
              <a:gd name="connsiteX36575" fmla="*/ 1589712 w 6085020"/>
              <a:gd name="connsiteY36575" fmla="*/ 1377541 h 4885973"/>
              <a:gd name="connsiteX36576" fmla="*/ 1592184 w 6085020"/>
              <a:gd name="connsiteY36576" fmla="*/ 1368247 h 4885973"/>
              <a:gd name="connsiteX36577" fmla="*/ 1350875 w 6085020"/>
              <a:gd name="connsiteY36577" fmla="*/ 1367868 h 4885973"/>
              <a:gd name="connsiteX36578" fmla="*/ 1347338 w 6085020"/>
              <a:gd name="connsiteY36578" fmla="*/ 1369804 h 4885973"/>
              <a:gd name="connsiteX36579" fmla="*/ 1347261 w 6085020"/>
              <a:gd name="connsiteY36579" fmla="*/ 1370144 h 4885973"/>
              <a:gd name="connsiteX36580" fmla="*/ 1349543 w 6085020"/>
              <a:gd name="connsiteY36580" fmla="*/ 1373747 h 4885973"/>
              <a:gd name="connsiteX36581" fmla="*/ 1352836 w 6085020"/>
              <a:gd name="connsiteY36581" fmla="*/ 1371246 h 4885973"/>
              <a:gd name="connsiteX36582" fmla="*/ 1352966 w 6085020"/>
              <a:gd name="connsiteY36582" fmla="*/ 1371471 h 4885973"/>
              <a:gd name="connsiteX36583" fmla="*/ 1352966 w 6085020"/>
              <a:gd name="connsiteY36583" fmla="*/ 1371147 h 4885973"/>
              <a:gd name="connsiteX36584" fmla="*/ 1352836 w 6085020"/>
              <a:gd name="connsiteY36584" fmla="*/ 1371246 h 4885973"/>
              <a:gd name="connsiteX36585" fmla="*/ 4710947 w 6085020"/>
              <a:gd name="connsiteY36585" fmla="*/ 1367851 h 4885973"/>
              <a:gd name="connsiteX36586" fmla="*/ 4710947 w 6085020"/>
              <a:gd name="connsiteY36586" fmla="*/ 1372420 h 4885973"/>
              <a:gd name="connsiteX36587" fmla="*/ 4709045 w 6085020"/>
              <a:gd name="connsiteY36587" fmla="*/ 1372420 h 4885973"/>
              <a:gd name="connsiteX36588" fmla="*/ 4707904 w 6085020"/>
              <a:gd name="connsiteY36588" fmla="*/ 1374506 h 4885973"/>
              <a:gd name="connsiteX36589" fmla="*/ 4710205 w 6085020"/>
              <a:gd name="connsiteY36589" fmla="*/ 1375242 h 4885973"/>
              <a:gd name="connsiteX36590" fmla="*/ 4710947 w 6085020"/>
              <a:gd name="connsiteY36590" fmla="*/ 1374506 h 4885973"/>
              <a:gd name="connsiteX36591" fmla="*/ 4710947 w 6085020"/>
              <a:gd name="connsiteY36591" fmla="*/ 1384558 h 4885973"/>
              <a:gd name="connsiteX36592" fmla="*/ 4719123 w 6085020"/>
              <a:gd name="connsiteY36592" fmla="*/ 1384558 h 4885973"/>
              <a:gd name="connsiteX36593" fmla="*/ 4719123 w 6085020"/>
              <a:gd name="connsiteY36593" fmla="*/ 1385696 h 4885973"/>
              <a:gd name="connsiteX36594" fmla="*/ 4710947 w 6085020"/>
              <a:gd name="connsiteY36594" fmla="*/ 1386834 h 4885973"/>
              <a:gd name="connsiteX36595" fmla="*/ 4698777 w 6085020"/>
              <a:gd name="connsiteY36595" fmla="*/ 1388351 h 4885973"/>
              <a:gd name="connsiteX36596" fmla="*/ 4695354 w 6085020"/>
              <a:gd name="connsiteY36596" fmla="*/ 1387024 h 4885973"/>
              <a:gd name="connsiteX36597" fmla="*/ 4691741 w 6085020"/>
              <a:gd name="connsiteY36597" fmla="*/ 1387024 h 4885973"/>
              <a:gd name="connsiteX36598" fmla="*/ 4691741 w 6085020"/>
              <a:gd name="connsiteY36598" fmla="*/ 1390059 h 4885973"/>
              <a:gd name="connsiteX36599" fmla="*/ 4684325 w 6085020"/>
              <a:gd name="connsiteY36599" fmla="*/ 1390059 h 4885973"/>
              <a:gd name="connsiteX36600" fmla="*/ 4684325 w 6085020"/>
              <a:gd name="connsiteY36600" fmla="*/ 1392335 h 4885973"/>
              <a:gd name="connsiteX36601" fmla="*/ 4678240 w 6085020"/>
              <a:gd name="connsiteY36601" fmla="*/ 1394990 h 4885973"/>
              <a:gd name="connsiteX36602" fmla="*/ 4682803 w 6085020"/>
              <a:gd name="connsiteY36602" fmla="*/ 1403335 h 4885973"/>
              <a:gd name="connsiteX36603" fmla="*/ 4687557 w 6085020"/>
              <a:gd name="connsiteY36603" fmla="*/ 1401818 h 4885973"/>
              <a:gd name="connsiteX36604" fmla="*/ 4690790 w 6085020"/>
              <a:gd name="connsiteY36604" fmla="*/ 1411301 h 4885973"/>
              <a:gd name="connsiteX36605" fmla="*/ 4689839 w 6085020"/>
              <a:gd name="connsiteY36605" fmla="*/ 1411301 h 4885973"/>
              <a:gd name="connsiteX36606" fmla="*/ 4686036 w 6085020"/>
              <a:gd name="connsiteY36606" fmla="*/ 1414146 h 4885973"/>
              <a:gd name="connsiteX36607" fmla="*/ 4682423 w 6085020"/>
              <a:gd name="connsiteY36607" fmla="*/ 1417181 h 4885973"/>
              <a:gd name="connsiteX36608" fmla="*/ 4682423 w 6085020"/>
              <a:gd name="connsiteY36608" fmla="*/ 1413956 h 4885973"/>
              <a:gd name="connsiteX36609" fmla="*/ 4682423 w 6085020"/>
              <a:gd name="connsiteY36609" fmla="*/ 1410542 h 4885973"/>
              <a:gd name="connsiteX36610" fmla="*/ 4676528 w 6085020"/>
              <a:gd name="connsiteY36610" fmla="*/ 1412249 h 4885973"/>
              <a:gd name="connsiteX36611" fmla="*/ 4674627 w 6085020"/>
              <a:gd name="connsiteY36611" fmla="*/ 1409404 h 4885973"/>
              <a:gd name="connsiteX36612" fmla="*/ 4672725 w 6085020"/>
              <a:gd name="connsiteY36612" fmla="*/ 1409404 h 4885973"/>
              <a:gd name="connsiteX36613" fmla="*/ 4674056 w 6085020"/>
              <a:gd name="connsiteY36613" fmla="*/ 1413387 h 4885973"/>
              <a:gd name="connsiteX36614" fmla="*/ 4665689 w 6085020"/>
              <a:gd name="connsiteY36614" fmla="*/ 1415663 h 4885973"/>
              <a:gd name="connsiteX36615" fmla="*/ 4674437 w 6085020"/>
              <a:gd name="connsiteY36615" fmla="*/ 1415663 h 4885973"/>
              <a:gd name="connsiteX36616" fmla="*/ 4675387 w 6085020"/>
              <a:gd name="connsiteY36616" fmla="*/ 1418888 h 4885973"/>
              <a:gd name="connsiteX36617" fmla="*/ 4662559 w 6085020"/>
              <a:gd name="connsiteY36617" fmla="*/ 1420958 h 4885973"/>
              <a:gd name="connsiteX36618" fmla="*/ 4659985 w 6085020"/>
              <a:gd name="connsiteY36618" fmla="*/ 1417181 h 4885973"/>
              <a:gd name="connsiteX36619" fmla="*/ 4666260 w 6085020"/>
              <a:gd name="connsiteY36619" fmla="*/ 1411301 h 4885973"/>
              <a:gd name="connsiteX36620" fmla="*/ 4672535 w 6085020"/>
              <a:gd name="connsiteY36620" fmla="*/ 1405611 h 4885973"/>
              <a:gd name="connsiteX36621" fmla="*/ 4669302 w 6085020"/>
              <a:gd name="connsiteY36621" fmla="*/ 1402576 h 4885973"/>
              <a:gd name="connsiteX36622" fmla="*/ 4668161 w 6085020"/>
              <a:gd name="connsiteY36622" fmla="*/ 1401438 h 4885973"/>
              <a:gd name="connsiteX36623" fmla="*/ 4674056 w 6085020"/>
              <a:gd name="connsiteY36623" fmla="*/ 1401438 h 4885973"/>
              <a:gd name="connsiteX36624" fmla="*/ 4671584 w 6085020"/>
              <a:gd name="connsiteY36624" fmla="*/ 1396887 h 4885973"/>
              <a:gd name="connsiteX36625" fmla="*/ 4679951 w 6085020"/>
              <a:gd name="connsiteY36625" fmla="*/ 1388351 h 4885973"/>
              <a:gd name="connsiteX36626" fmla="*/ 4686797 w 6085020"/>
              <a:gd name="connsiteY36626" fmla="*/ 1383989 h 4885973"/>
              <a:gd name="connsiteX36627" fmla="*/ 4683564 w 6085020"/>
              <a:gd name="connsiteY36627" fmla="*/ 1378110 h 4885973"/>
              <a:gd name="connsiteX36628" fmla="*/ 4691551 w 6085020"/>
              <a:gd name="connsiteY36628" fmla="*/ 1374885 h 4885973"/>
              <a:gd name="connsiteX36629" fmla="*/ 4215493 w 6085020"/>
              <a:gd name="connsiteY36629" fmla="*/ 1367845 h 4885973"/>
              <a:gd name="connsiteX36630" fmla="*/ 4215398 w 6085020"/>
              <a:gd name="connsiteY36630" fmla="*/ 1367868 h 4885973"/>
              <a:gd name="connsiteX36631" fmla="*/ 4214257 w 6085020"/>
              <a:gd name="connsiteY36631" fmla="*/ 1369954 h 4885973"/>
              <a:gd name="connsiteX36632" fmla="*/ 4215968 w 6085020"/>
              <a:gd name="connsiteY36632" fmla="*/ 1371661 h 4885973"/>
              <a:gd name="connsiteX36633" fmla="*/ 4217305 w 6085020"/>
              <a:gd name="connsiteY36633" fmla="*/ 1370328 h 4885973"/>
              <a:gd name="connsiteX36634" fmla="*/ 4217299 w 6085020"/>
              <a:gd name="connsiteY36634" fmla="*/ 1370902 h 4885973"/>
              <a:gd name="connsiteX36635" fmla="*/ 4217680 w 6085020"/>
              <a:gd name="connsiteY36635" fmla="*/ 1369954 h 4885973"/>
              <a:gd name="connsiteX36636" fmla="*/ 4217305 w 6085020"/>
              <a:gd name="connsiteY36636" fmla="*/ 1370328 h 4885973"/>
              <a:gd name="connsiteX36637" fmla="*/ 4217319 w 6085020"/>
              <a:gd name="connsiteY36637" fmla="*/ 1369025 h 4885973"/>
              <a:gd name="connsiteX36638" fmla="*/ 4217299 w 6085020"/>
              <a:gd name="connsiteY36638" fmla="*/ 1369006 h 4885973"/>
              <a:gd name="connsiteX36639" fmla="*/ 4215493 w 6085020"/>
              <a:gd name="connsiteY36639" fmla="*/ 1367845 h 4885973"/>
              <a:gd name="connsiteX36640" fmla="*/ 4750119 w 6085020"/>
              <a:gd name="connsiteY36640" fmla="*/ 1367299 h 4885973"/>
              <a:gd name="connsiteX36641" fmla="*/ 4752211 w 6085020"/>
              <a:gd name="connsiteY36641" fmla="*/ 1367299 h 4885973"/>
              <a:gd name="connsiteX36642" fmla="*/ 4751070 w 6085020"/>
              <a:gd name="connsiteY36642" fmla="*/ 1369385 h 4885973"/>
              <a:gd name="connsiteX36643" fmla="*/ 4751070 w 6085020"/>
              <a:gd name="connsiteY36643" fmla="*/ 1369006 h 4885973"/>
              <a:gd name="connsiteX36644" fmla="*/ 4748978 w 6085020"/>
              <a:gd name="connsiteY36644" fmla="*/ 1369195 h 4885973"/>
              <a:gd name="connsiteX36645" fmla="*/ 4748959 w 6085020"/>
              <a:gd name="connsiteY36645" fmla="*/ 1369102 h 4885973"/>
              <a:gd name="connsiteX36646" fmla="*/ 4750119 w 6085020"/>
              <a:gd name="connsiteY36646" fmla="*/ 1367299 h 4885973"/>
              <a:gd name="connsiteX36647" fmla="*/ 4712468 w 6085020"/>
              <a:gd name="connsiteY36647" fmla="*/ 1367299 h 4885973"/>
              <a:gd name="connsiteX36648" fmla="*/ 4714940 w 6085020"/>
              <a:gd name="connsiteY36648" fmla="*/ 1369006 h 4885973"/>
              <a:gd name="connsiteX36649" fmla="*/ 4713609 w 6085020"/>
              <a:gd name="connsiteY36649" fmla="*/ 1369006 h 4885973"/>
              <a:gd name="connsiteX36650" fmla="*/ 4711496 w 6085020"/>
              <a:gd name="connsiteY36650" fmla="*/ 1367652 h 4885973"/>
              <a:gd name="connsiteX36651" fmla="*/ 4710947 w 6085020"/>
              <a:gd name="connsiteY36651" fmla="*/ 1367299 h 4885973"/>
              <a:gd name="connsiteX36652" fmla="*/ 4711496 w 6085020"/>
              <a:gd name="connsiteY36652" fmla="*/ 1367652 h 4885973"/>
              <a:gd name="connsiteX36653" fmla="*/ 4710947 w 6085020"/>
              <a:gd name="connsiteY36653" fmla="*/ 1367851 h 4885973"/>
              <a:gd name="connsiteX36654" fmla="*/ 4536193 w 6085020"/>
              <a:gd name="connsiteY36654" fmla="*/ 1367299 h 4885973"/>
              <a:gd name="connsiteX36655" fmla="*/ 4542277 w 6085020"/>
              <a:gd name="connsiteY36655" fmla="*/ 1370523 h 4885973"/>
              <a:gd name="connsiteX36656" fmla="*/ 4548553 w 6085020"/>
              <a:gd name="connsiteY36656" fmla="*/ 1369006 h 4885973"/>
              <a:gd name="connsiteX36657" fmla="*/ 4545130 w 6085020"/>
              <a:gd name="connsiteY36657" fmla="*/ 1368247 h 4885973"/>
              <a:gd name="connsiteX36658" fmla="*/ 4540756 w 6085020"/>
              <a:gd name="connsiteY36658" fmla="*/ 1367299 h 4885973"/>
              <a:gd name="connsiteX36659" fmla="*/ 2280552 w 6085020"/>
              <a:gd name="connsiteY36659" fmla="*/ 1367299 h 4885973"/>
              <a:gd name="connsiteX36660" fmla="*/ 2276939 w 6085020"/>
              <a:gd name="connsiteY36660" fmla="*/ 1369575 h 4885973"/>
              <a:gd name="connsiteX36661" fmla="*/ 2279106 w 6085020"/>
              <a:gd name="connsiteY36661" fmla="*/ 1372966 h 4885973"/>
              <a:gd name="connsiteX36662" fmla="*/ 2279220 w 6085020"/>
              <a:gd name="connsiteY36662" fmla="*/ 1372989 h 4885973"/>
              <a:gd name="connsiteX36663" fmla="*/ 2282833 w 6085020"/>
              <a:gd name="connsiteY36663" fmla="*/ 1371471 h 4885973"/>
              <a:gd name="connsiteX36664" fmla="*/ 2282833 w 6085020"/>
              <a:gd name="connsiteY36664" fmla="*/ 1370902 h 4885973"/>
              <a:gd name="connsiteX36665" fmla="*/ 2280894 w 6085020"/>
              <a:gd name="connsiteY36665" fmla="*/ 1367375 h 4885973"/>
              <a:gd name="connsiteX36666" fmla="*/ 2280552 w 6085020"/>
              <a:gd name="connsiteY36666" fmla="*/ 1367299 h 4885973"/>
              <a:gd name="connsiteX36667" fmla="*/ 2731223 w 6085020"/>
              <a:gd name="connsiteY36667" fmla="*/ 1366919 h 4885973"/>
              <a:gd name="connsiteX36668" fmla="*/ 2731223 w 6085020"/>
              <a:gd name="connsiteY36668" fmla="*/ 1367678 h 4885973"/>
              <a:gd name="connsiteX36669" fmla="*/ 2741492 w 6085020"/>
              <a:gd name="connsiteY36669" fmla="*/ 1382662 h 4885973"/>
              <a:gd name="connsiteX36670" fmla="*/ 2731223 w 6085020"/>
              <a:gd name="connsiteY36670" fmla="*/ 1366919 h 4885973"/>
              <a:gd name="connsiteX36671" fmla="*/ 288658 w 6085020"/>
              <a:gd name="connsiteY36671" fmla="*/ 1366919 h 4885973"/>
              <a:gd name="connsiteX36672" fmla="*/ 299262 w 6085020"/>
              <a:gd name="connsiteY36672" fmla="*/ 1387355 h 4885973"/>
              <a:gd name="connsiteX36673" fmla="*/ 299117 w 6085020"/>
              <a:gd name="connsiteY36673" fmla="*/ 1387783 h 4885973"/>
              <a:gd name="connsiteX36674" fmla="*/ 299877 w 6085020"/>
              <a:gd name="connsiteY36674" fmla="*/ 1388541 h 4885973"/>
              <a:gd name="connsiteX36675" fmla="*/ 299262 w 6085020"/>
              <a:gd name="connsiteY36675" fmla="*/ 1387355 h 4885973"/>
              <a:gd name="connsiteX36676" fmla="*/ 300855 w 6085020"/>
              <a:gd name="connsiteY36676" fmla="*/ 1382632 h 4885973"/>
              <a:gd name="connsiteX36677" fmla="*/ 304251 w 6085020"/>
              <a:gd name="connsiteY36677" fmla="*/ 1372230 h 4885973"/>
              <a:gd name="connsiteX36678" fmla="*/ 288658 w 6085020"/>
              <a:gd name="connsiteY36678" fmla="*/ 1366919 h 4885973"/>
              <a:gd name="connsiteX36679" fmla="*/ 4236981 w 6085020"/>
              <a:gd name="connsiteY36679" fmla="*/ 1366897 h 4885973"/>
              <a:gd name="connsiteX36680" fmla="*/ 4236886 w 6085020"/>
              <a:gd name="connsiteY36680" fmla="*/ 1366919 h 4885973"/>
              <a:gd name="connsiteX36681" fmla="*/ 4236125 w 6085020"/>
              <a:gd name="connsiteY36681" fmla="*/ 1369006 h 4885973"/>
              <a:gd name="connsiteX36682" fmla="*/ 4235745 w 6085020"/>
              <a:gd name="connsiteY36682" fmla="*/ 1369954 h 4885973"/>
              <a:gd name="connsiteX36683" fmla="*/ 4237836 w 6085020"/>
              <a:gd name="connsiteY36683" fmla="*/ 1369954 h 4885973"/>
              <a:gd name="connsiteX36684" fmla="*/ 4238901 w 6085020"/>
              <a:gd name="connsiteY36684" fmla="*/ 1368408 h 4885973"/>
              <a:gd name="connsiteX36685" fmla="*/ 4238787 w 6085020"/>
              <a:gd name="connsiteY36685" fmla="*/ 1368057 h 4885973"/>
              <a:gd name="connsiteX36686" fmla="*/ 4236981 w 6085020"/>
              <a:gd name="connsiteY36686" fmla="*/ 1366897 h 4885973"/>
              <a:gd name="connsiteX36687" fmla="*/ 1222138 w 6085020"/>
              <a:gd name="connsiteY36687" fmla="*/ 1366730 h 4885973"/>
              <a:gd name="connsiteX36688" fmla="*/ 1218257 w 6085020"/>
              <a:gd name="connsiteY36688" fmla="*/ 1368581 h 4885973"/>
              <a:gd name="connsiteX36689" fmla="*/ 1220113 w 6085020"/>
              <a:gd name="connsiteY36689" fmla="*/ 1372454 h 4885973"/>
              <a:gd name="connsiteX36690" fmla="*/ 1220807 w 6085020"/>
              <a:gd name="connsiteY36690" fmla="*/ 1372609 h 4885973"/>
              <a:gd name="connsiteX36691" fmla="*/ 1224688 w 6085020"/>
              <a:gd name="connsiteY36691" fmla="*/ 1370758 h 4885973"/>
              <a:gd name="connsiteX36692" fmla="*/ 1222832 w 6085020"/>
              <a:gd name="connsiteY36692" fmla="*/ 1366885 h 4885973"/>
              <a:gd name="connsiteX36693" fmla="*/ 1222138 w 6085020"/>
              <a:gd name="connsiteY36693" fmla="*/ 1366730 h 4885973"/>
              <a:gd name="connsiteX36694" fmla="*/ 4253809 w 6085020"/>
              <a:gd name="connsiteY36694" fmla="*/ 1365992 h 4885973"/>
              <a:gd name="connsiteX36695" fmla="*/ 4253239 w 6085020"/>
              <a:gd name="connsiteY36695" fmla="*/ 1366161 h 4885973"/>
              <a:gd name="connsiteX36696" fmla="*/ 4252479 w 6085020"/>
              <a:gd name="connsiteY36696" fmla="*/ 1368450 h 4885973"/>
              <a:gd name="connsiteX36697" fmla="*/ 4254190 w 6085020"/>
              <a:gd name="connsiteY36697" fmla="*/ 1369385 h 4885973"/>
              <a:gd name="connsiteX36698" fmla="*/ 4255711 w 6085020"/>
              <a:gd name="connsiteY36698" fmla="*/ 1367502 h 4885973"/>
              <a:gd name="connsiteX36699" fmla="*/ 4253809 w 6085020"/>
              <a:gd name="connsiteY36699" fmla="*/ 1365992 h 4885973"/>
              <a:gd name="connsiteX36700" fmla="*/ 4727680 w 6085020"/>
              <a:gd name="connsiteY36700" fmla="*/ 1364833 h 4885973"/>
              <a:gd name="connsiteX36701" fmla="*/ 4729202 w 6085020"/>
              <a:gd name="connsiteY36701" fmla="*/ 1369195 h 4885973"/>
              <a:gd name="connsiteX36702" fmla="*/ 4721596 w 6085020"/>
              <a:gd name="connsiteY36702" fmla="*/ 1372230 h 4885973"/>
              <a:gd name="connsiteX36703" fmla="*/ 4718173 w 6085020"/>
              <a:gd name="connsiteY36703" fmla="*/ 1369385 h 4885973"/>
              <a:gd name="connsiteX36704" fmla="*/ 4718173 w 6085020"/>
              <a:gd name="connsiteY36704" fmla="*/ 1367109 h 4885973"/>
              <a:gd name="connsiteX36705" fmla="*/ 4725209 w 6085020"/>
              <a:gd name="connsiteY36705" fmla="*/ 1365592 h 4885973"/>
              <a:gd name="connsiteX36706" fmla="*/ 1447854 w 6085020"/>
              <a:gd name="connsiteY36706" fmla="*/ 1364833 h 4885973"/>
              <a:gd name="connsiteX36707" fmla="*/ 1444051 w 6085020"/>
              <a:gd name="connsiteY36707" fmla="*/ 1369954 h 4885973"/>
              <a:gd name="connsiteX36708" fmla="*/ 1442530 w 6085020"/>
              <a:gd name="connsiteY36708" fmla="*/ 1375834 h 4885973"/>
              <a:gd name="connsiteX36709" fmla="*/ 1454890 w 6085020"/>
              <a:gd name="connsiteY36709" fmla="*/ 1378679 h 4885973"/>
              <a:gd name="connsiteX36710" fmla="*/ 1452608 w 6085020"/>
              <a:gd name="connsiteY36710" fmla="*/ 1372040 h 4885973"/>
              <a:gd name="connsiteX36711" fmla="*/ 1447854 w 6085020"/>
              <a:gd name="connsiteY36711" fmla="*/ 1364833 h 4885973"/>
              <a:gd name="connsiteX36712" fmla="*/ 1335683 w 6085020"/>
              <a:gd name="connsiteY36712" fmla="*/ 1363917 h 4885973"/>
              <a:gd name="connsiteX36713" fmla="*/ 1340416 w 6085020"/>
              <a:gd name="connsiteY36713" fmla="*/ 1367678 h 4885973"/>
              <a:gd name="connsiteX36714" fmla="*/ 1335683 w 6085020"/>
              <a:gd name="connsiteY36714" fmla="*/ 1363917 h 4885973"/>
              <a:gd name="connsiteX36715" fmla="*/ 3288944 w 6085020"/>
              <a:gd name="connsiteY36715" fmla="*/ 1363592 h 4885973"/>
              <a:gd name="connsiteX36716" fmla="*/ 3300363 w 6085020"/>
              <a:gd name="connsiteY36716" fmla="*/ 1367299 h 4885973"/>
              <a:gd name="connsiteX36717" fmla="*/ 3288944 w 6085020"/>
              <a:gd name="connsiteY36717" fmla="*/ 1363592 h 4885973"/>
              <a:gd name="connsiteX36718" fmla="*/ 894878 w 6085020"/>
              <a:gd name="connsiteY36718" fmla="*/ 1363505 h 4885973"/>
              <a:gd name="connsiteX36719" fmla="*/ 894878 w 6085020"/>
              <a:gd name="connsiteY36719" fmla="*/ 1380196 h 4885973"/>
              <a:gd name="connsiteX36720" fmla="*/ 904386 w 6085020"/>
              <a:gd name="connsiteY36720" fmla="*/ 1363505 h 4885973"/>
              <a:gd name="connsiteX36721" fmla="*/ 4828274 w 6085020"/>
              <a:gd name="connsiteY36721" fmla="*/ 1363316 h 4885973"/>
              <a:gd name="connsiteX36722" fmla="*/ 4831696 w 6085020"/>
              <a:gd name="connsiteY36722" fmla="*/ 1365023 h 4885973"/>
              <a:gd name="connsiteX36723" fmla="*/ 4828464 w 6085020"/>
              <a:gd name="connsiteY36723" fmla="*/ 1363695 h 4885973"/>
              <a:gd name="connsiteX36724" fmla="*/ 1412866 w 6085020"/>
              <a:gd name="connsiteY36724" fmla="*/ 1363316 h 4885973"/>
              <a:gd name="connsiteX36725" fmla="*/ 1409253 w 6085020"/>
              <a:gd name="connsiteY36725" fmla="*/ 1365592 h 4885973"/>
              <a:gd name="connsiteX36726" fmla="*/ 1411535 w 6085020"/>
              <a:gd name="connsiteY36726" fmla="*/ 1369195 h 4885973"/>
              <a:gd name="connsiteX36727" fmla="*/ 1414879 w 6085020"/>
              <a:gd name="connsiteY36727" fmla="*/ 1366494 h 4885973"/>
              <a:gd name="connsiteX36728" fmla="*/ 1412866 w 6085020"/>
              <a:gd name="connsiteY36728" fmla="*/ 1363316 h 4885973"/>
              <a:gd name="connsiteX36729" fmla="*/ 842681 w 6085020"/>
              <a:gd name="connsiteY36729" fmla="*/ 1363102 h 4885973"/>
              <a:gd name="connsiteX36730" fmla="*/ 835518 w 6085020"/>
              <a:gd name="connsiteY36730" fmla="*/ 1363497 h 4885973"/>
              <a:gd name="connsiteX36731" fmla="*/ 835359 w 6085020"/>
              <a:gd name="connsiteY36731" fmla="*/ 1363316 h 4885973"/>
              <a:gd name="connsiteX36732" fmla="*/ 835359 w 6085020"/>
              <a:gd name="connsiteY36732" fmla="*/ 1363505 h 4885973"/>
              <a:gd name="connsiteX36733" fmla="*/ 835518 w 6085020"/>
              <a:gd name="connsiteY36733" fmla="*/ 1363497 h 4885973"/>
              <a:gd name="connsiteX36734" fmla="*/ 843688 w 6085020"/>
              <a:gd name="connsiteY36734" fmla="*/ 1372799 h 4885973"/>
              <a:gd name="connsiteX36735" fmla="*/ 844867 w 6085020"/>
              <a:gd name="connsiteY36735" fmla="*/ 1372799 h 4885973"/>
              <a:gd name="connsiteX36736" fmla="*/ 842681 w 6085020"/>
              <a:gd name="connsiteY36736" fmla="*/ 1363102 h 4885973"/>
              <a:gd name="connsiteX36737" fmla="*/ 4558116 w 6085020"/>
              <a:gd name="connsiteY36737" fmla="*/ 1363008 h 4885973"/>
              <a:gd name="connsiteX36738" fmla="*/ 4558631 w 6085020"/>
              <a:gd name="connsiteY36738" fmla="*/ 1363316 h 4885973"/>
              <a:gd name="connsiteX36739" fmla="*/ 4556322 w 6085020"/>
              <a:gd name="connsiteY36739" fmla="*/ 1364422 h 4885973"/>
              <a:gd name="connsiteX36740" fmla="*/ 4555589 w 6085020"/>
              <a:gd name="connsiteY36740" fmla="*/ 1364074 h 4885973"/>
              <a:gd name="connsiteX36741" fmla="*/ 2751659 w 6085020"/>
              <a:gd name="connsiteY36741" fmla="*/ 1362954 h 4885973"/>
              <a:gd name="connsiteX36742" fmla="*/ 2757275 w 6085020"/>
              <a:gd name="connsiteY36742" fmla="*/ 1365781 h 4885973"/>
              <a:gd name="connsiteX36743" fmla="*/ 2751659 w 6085020"/>
              <a:gd name="connsiteY36743" fmla="*/ 1362954 h 4885973"/>
              <a:gd name="connsiteX36744" fmla="*/ 690269 w 6085020"/>
              <a:gd name="connsiteY36744" fmla="*/ 1362747 h 4885973"/>
              <a:gd name="connsiteX36745" fmla="*/ 677909 w 6085020"/>
              <a:gd name="connsiteY36745" fmla="*/ 1375454 h 4885973"/>
              <a:gd name="connsiteX36746" fmla="*/ 677149 w 6085020"/>
              <a:gd name="connsiteY36746" fmla="*/ 1375834 h 4885973"/>
              <a:gd name="connsiteX36747" fmla="*/ 690269 w 6085020"/>
              <a:gd name="connsiteY36747" fmla="*/ 1388921 h 4885973"/>
              <a:gd name="connsiteX36748" fmla="*/ 703390 w 6085020"/>
              <a:gd name="connsiteY36748" fmla="*/ 1375834 h 4885973"/>
              <a:gd name="connsiteX36749" fmla="*/ 690269 w 6085020"/>
              <a:gd name="connsiteY36749" fmla="*/ 1362747 h 4885973"/>
              <a:gd name="connsiteX36750" fmla="*/ 975124 w 6085020"/>
              <a:gd name="connsiteY36750" fmla="*/ 1362557 h 4885973"/>
              <a:gd name="connsiteX36751" fmla="*/ 975124 w 6085020"/>
              <a:gd name="connsiteY36751" fmla="*/ 1362557 h 4885973"/>
              <a:gd name="connsiteX36752" fmla="*/ 741612 w 6085020"/>
              <a:gd name="connsiteY36752" fmla="*/ 1362367 h 4885973"/>
              <a:gd name="connsiteX36753" fmla="*/ 730202 w 6085020"/>
              <a:gd name="connsiteY36753" fmla="*/ 1388351 h 4885973"/>
              <a:gd name="connsiteX36754" fmla="*/ 730202 w 6085020"/>
              <a:gd name="connsiteY36754" fmla="*/ 1414336 h 4885973"/>
              <a:gd name="connsiteX36755" fmla="*/ 758155 w 6085020"/>
              <a:gd name="connsiteY36755" fmla="*/ 1414336 h 4885973"/>
              <a:gd name="connsiteX36756" fmla="*/ 754543 w 6085020"/>
              <a:gd name="connsiteY36756" fmla="*/ 1435009 h 4885973"/>
              <a:gd name="connsiteX36757" fmla="*/ 766522 w 6085020"/>
              <a:gd name="connsiteY36757" fmla="*/ 1414336 h 4885973"/>
              <a:gd name="connsiteX36758" fmla="*/ 785538 w 6085020"/>
              <a:gd name="connsiteY36758" fmla="*/ 1414336 h 4885973"/>
              <a:gd name="connsiteX36759" fmla="*/ 769375 w 6085020"/>
              <a:gd name="connsiteY36759" fmla="*/ 1388351 h 4885973"/>
              <a:gd name="connsiteX36760" fmla="*/ 741612 w 6085020"/>
              <a:gd name="connsiteY36760" fmla="*/ 1362367 h 4885973"/>
              <a:gd name="connsiteX36761" fmla="*/ 3645878 w 6085020"/>
              <a:gd name="connsiteY36761" fmla="*/ 1362178 h 4885973"/>
              <a:gd name="connsiteX36762" fmla="*/ 3649681 w 6085020"/>
              <a:gd name="connsiteY36762" fmla="*/ 1370333 h 4885973"/>
              <a:gd name="connsiteX36763" fmla="*/ 3649491 w 6085020"/>
              <a:gd name="connsiteY36763" fmla="*/ 1369954 h 4885973"/>
              <a:gd name="connsiteX36764" fmla="*/ 3651583 w 6085020"/>
              <a:gd name="connsiteY36764" fmla="*/ 1367678 h 4885973"/>
              <a:gd name="connsiteX36765" fmla="*/ 3647589 w 6085020"/>
              <a:gd name="connsiteY36765" fmla="*/ 1363316 h 4885973"/>
              <a:gd name="connsiteX36766" fmla="*/ 1953592 w 6085020"/>
              <a:gd name="connsiteY36766" fmla="*/ 1362006 h 4885973"/>
              <a:gd name="connsiteX36767" fmla="*/ 1948259 w 6085020"/>
              <a:gd name="connsiteY36767" fmla="*/ 1366477 h 4885973"/>
              <a:gd name="connsiteX36768" fmla="*/ 1944734 w 6085020"/>
              <a:gd name="connsiteY36768" fmla="*/ 1366161 h 4885973"/>
              <a:gd name="connsiteX36769" fmla="*/ 1946826 w 6085020"/>
              <a:gd name="connsiteY36769" fmla="*/ 1367678 h 4885973"/>
              <a:gd name="connsiteX36770" fmla="*/ 1948259 w 6085020"/>
              <a:gd name="connsiteY36770" fmla="*/ 1366477 h 4885973"/>
              <a:gd name="connsiteX36771" fmla="*/ 1953137 w 6085020"/>
              <a:gd name="connsiteY36771" fmla="*/ 1366914 h 4885973"/>
              <a:gd name="connsiteX36772" fmla="*/ 1965652 w 6085020"/>
              <a:gd name="connsiteY36772" fmla="*/ 1381903 h 4885973"/>
              <a:gd name="connsiteX36773" fmla="*/ 1953592 w 6085020"/>
              <a:gd name="connsiteY36773" fmla="*/ 1362006 h 4885973"/>
              <a:gd name="connsiteX36774" fmla="*/ 1831781 w 6085020"/>
              <a:gd name="connsiteY36774" fmla="*/ 1361988 h 4885973"/>
              <a:gd name="connsiteX36775" fmla="*/ 1836345 w 6085020"/>
              <a:gd name="connsiteY36775" fmla="*/ 1369575 h 4885973"/>
              <a:gd name="connsiteX36776" fmla="*/ 1845092 w 6085020"/>
              <a:gd name="connsiteY36776" fmla="*/ 1372609 h 4885973"/>
              <a:gd name="connsiteX36777" fmla="*/ 1840338 w 6085020"/>
              <a:gd name="connsiteY36777" fmla="*/ 1365023 h 4885973"/>
              <a:gd name="connsiteX36778" fmla="*/ 1832352 w 6085020"/>
              <a:gd name="connsiteY36778" fmla="*/ 1361988 h 4885973"/>
              <a:gd name="connsiteX36779" fmla="*/ 4749929 w 6085020"/>
              <a:gd name="connsiteY36779" fmla="*/ 1361040 h 4885973"/>
              <a:gd name="connsiteX36780" fmla="*/ 4749929 w 6085020"/>
              <a:gd name="connsiteY36780" fmla="*/ 1362367 h 4885973"/>
              <a:gd name="connsiteX36781" fmla="*/ 4748788 w 6085020"/>
              <a:gd name="connsiteY36781" fmla="*/ 1362367 h 4885973"/>
              <a:gd name="connsiteX36782" fmla="*/ 4482378 w 6085020"/>
              <a:gd name="connsiteY36782" fmla="*/ 1360850 h 4885973"/>
              <a:gd name="connsiteX36783" fmla="*/ 4482112 w 6085020"/>
              <a:gd name="connsiteY36783" fmla="*/ 1363249 h 4885973"/>
              <a:gd name="connsiteX36784" fmla="*/ 4483519 w 6085020"/>
              <a:gd name="connsiteY36784" fmla="*/ 1363885 h 4885973"/>
              <a:gd name="connsiteX36785" fmla="*/ 4486562 w 6085020"/>
              <a:gd name="connsiteY36785" fmla="*/ 1363885 h 4885973"/>
              <a:gd name="connsiteX36786" fmla="*/ 4486562 w 6085020"/>
              <a:gd name="connsiteY36786" fmla="*/ 1360850 h 4885973"/>
              <a:gd name="connsiteX36787" fmla="*/ 4484470 w 6085020"/>
              <a:gd name="connsiteY36787" fmla="*/ 1360850 h 4885973"/>
              <a:gd name="connsiteX36788" fmla="*/ 4482378 w 6085020"/>
              <a:gd name="connsiteY36788" fmla="*/ 1360850 h 4885973"/>
              <a:gd name="connsiteX36789" fmla="*/ 4841014 w 6085020"/>
              <a:gd name="connsiteY36789" fmla="*/ 1359333 h 4885973"/>
              <a:gd name="connsiteX36790" fmla="*/ 4841014 w 6085020"/>
              <a:gd name="connsiteY36790" fmla="*/ 1362747 h 4885973"/>
              <a:gd name="connsiteX36791" fmla="*/ 4839920 w 6085020"/>
              <a:gd name="connsiteY36791" fmla="*/ 1360020 h 4885973"/>
              <a:gd name="connsiteX36792" fmla="*/ 4826942 w 6085020"/>
              <a:gd name="connsiteY36792" fmla="*/ 1358953 h 4885973"/>
              <a:gd name="connsiteX36793" fmla="*/ 4828083 w 6085020"/>
              <a:gd name="connsiteY36793" fmla="*/ 1360281 h 4885973"/>
              <a:gd name="connsiteX36794" fmla="*/ 4826942 w 6085020"/>
              <a:gd name="connsiteY36794" fmla="*/ 1360281 h 4885973"/>
              <a:gd name="connsiteX36795" fmla="*/ 1540461 w 6085020"/>
              <a:gd name="connsiteY36795" fmla="*/ 1358574 h 4885973"/>
              <a:gd name="connsiteX36796" fmla="*/ 1540461 w 6085020"/>
              <a:gd name="connsiteY36796" fmla="*/ 1369385 h 4885973"/>
              <a:gd name="connsiteX36797" fmla="*/ 1536277 w 6085020"/>
              <a:gd name="connsiteY36797" fmla="*/ 1371851 h 4885973"/>
              <a:gd name="connsiteX36798" fmla="*/ 1543503 w 6085020"/>
              <a:gd name="connsiteY36798" fmla="*/ 1381713 h 4885973"/>
              <a:gd name="connsiteX36799" fmla="*/ 1550919 w 6085020"/>
              <a:gd name="connsiteY36799" fmla="*/ 1391386 h 4885973"/>
              <a:gd name="connsiteX36800" fmla="*/ 1564801 w 6085020"/>
              <a:gd name="connsiteY36800" fmla="*/ 1383041 h 4885973"/>
              <a:gd name="connsiteX36801" fmla="*/ 1557385 w 6085020"/>
              <a:gd name="connsiteY36801" fmla="*/ 1373178 h 4885973"/>
              <a:gd name="connsiteX36802" fmla="*/ 1549969 w 6085020"/>
              <a:gd name="connsiteY36802" fmla="*/ 1363505 h 4885973"/>
              <a:gd name="connsiteX36803" fmla="*/ 1542743 w 6085020"/>
              <a:gd name="connsiteY36803" fmla="*/ 1367868 h 4885973"/>
              <a:gd name="connsiteX36804" fmla="*/ 1540461 w 6085020"/>
              <a:gd name="connsiteY36804" fmla="*/ 1358574 h 4885973"/>
              <a:gd name="connsiteX36805" fmla="*/ 3160966 w 6085020"/>
              <a:gd name="connsiteY36805" fmla="*/ 1358477 h 4885973"/>
              <a:gd name="connsiteX36806" fmla="*/ 3154703 w 6085020"/>
              <a:gd name="connsiteY36806" fmla="*/ 1362557 h 4885973"/>
              <a:gd name="connsiteX36807" fmla="*/ 3154703 w 6085020"/>
              <a:gd name="connsiteY36807" fmla="*/ 1372989 h 4885973"/>
              <a:gd name="connsiteX36808" fmla="*/ 3175620 w 6085020"/>
              <a:gd name="connsiteY36808" fmla="*/ 1367678 h 4885973"/>
              <a:gd name="connsiteX36809" fmla="*/ 3160966 w 6085020"/>
              <a:gd name="connsiteY36809" fmla="*/ 1358477 h 4885973"/>
              <a:gd name="connsiteX36810" fmla="*/ 4403083 w 6085020"/>
              <a:gd name="connsiteY36810" fmla="*/ 1358195 h 4885973"/>
              <a:gd name="connsiteX36811" fmla="*/ 4403083 w 6085020"/>
              <a:gd name="connsiteY36811" fmla="*/ 1364833 h 4885973"/>
              <a:gd name="connsiteX36812" fmla="*/ 4408025 w 6085020"/>
              <a:gd name="connsiteY36812" fmla="*/ 1364087 h 4885973"/>
              <a:gd name="connsiteX36813" fmla="*/ 4407456 w 6085020"/>
              <a:gd name="connsiteY36813" fmla="*/ 1366161 h 4885973"/>
              <a:gd name="connsiteX36814" fmla="*/ 4409358 w 6085020"/>
              <a:gd name="connsiteY36814" fmla="*/ 1363885 h 4885973"/>
              <a:gd name="connsiteX36815" fmla="*/ 4408025 w 6085020"/>
              <a:gd name="connsiteY36815" fmla="*/ 1364087 h 4885973"/>
              <a:gd name="connsiteX36816" fmla="*/ 4408764 w 6085020"/>
              <a:gd name="connsiteY36816" fmla="*/ 1361396 h 4885973"/>
              <a:gd name="connsiteX36817" fmla="*/ 4403083 w 6085020"/>
              <a:gd name="connsiteY36817" fmla="*/ 1358195 h 4885973"/>
              <a:gd name="connsiteX36818" fmla="*/ 1925338 w 6085020"/>
              <a:gd name="connsiteY36818" fmla="*/ 1358195 h 4885973"/>
              <a:gd name="connsiteX36819" fmla="*/ 1930663 w 6085020"/>
              <a:gd name="connsiteY36819" fmla="*/ 1412818 h 4885973"/>
              <a:gd name="connsiteX36820" fmla="*/ 1946256 w 6085020"/>
              <a:gd name="connsiteY36820" fmla="*/ 1405232 h 4885973"/>
              <a:gd name="connsiteX36821" fmla="*/ 1941692 w 6085020"/>
              <a:gd name="connsiteY36821" fmla="*/ 1362557 h 4885973"/>
              <a:gd name="connsiteX36822" fmla="*/ 1941121 w 6085020"/>
              <a:gd name="connsiteY36822" fmla="*/ 1363505 h 4885973"/>
              <a:gd name="connsiteX36823" fmla="*/ 1925338 w 6085020"/>
              <a:gd name="connsiteY36823" fmla="*/ 1358195 h 4885973"/>
              <a:gd name="connsiteX36824" fmla="*/ 4205319 w 6085020"/>
              <a:gd name="connsiteY36824" fmla="*/ 1357436 h 4885973"/>
              <a:gd name="connsiteX36825" fmla="*/ 4205391 w 6085020"/>
              <a:gd name="connsiteY36825" fmla="*/ 1357436 h 4885973"/>
              <a:gd name="connsiteX36826" fmla="*/ 4205406 w 6085020"/>
              <a:gd name="connsiteY36826" fmla="*/ 1357508 h 4885973"/>
              <a:gd name="connsiteX36827" fmla="*/ 1868482 w 6085020"/>
              <a:gd name="connsiteY36827" fmla="*/ 1357246 h 4885973"/>
              <a:gd name="connsiteX36828" fmla="*/ 1868482 w 6085020"/>
              <a:gd name="connsiteY36828" fmla="*/ 1358005 h 4885973"/>
              <a:gd name="connsiteX36829" fmla="*/ 1873616 w 6085020"/>
              <a:gd name="connsiteY36829" fmla="*/ 1378868 h 4885973"/>
              <a:gd name="connsiteX36830" fmla="*/ 1868482 w 6085020"/>
              <a:gd name="connsiteY36830" fmla="*/ 1357246 h 4885973"/>
              <a:gd name="connsiteX36831" fmla="*/ 4831316 w 6085020"/>
              <a:gd name="connsiteY36831" fmla="*/ 1356488 h 4885973"/>
              <a:gd name="connsiteX36832" fmla="*/ 4831316 w 6085020"/>
              <a:gd name="connsiteY36832" fmla="*/ 1357815 h 4885973"/>
              <a:gd name="connsiteX36833" fmla="*/ 4830365 w 6085020"/>
              <a:gd name="connsiteY36833" fmla="*/ 1357815 h 4885973"/>
              <a:gd name="connsiteX36834" fmla="*/ 4826942 w 6085020"/>
              <a:gd name="connsiteY36834" fmla="*/ 1358953 h 4885973"/>
              <a:gd name="connsiteX36835" fmla="*/ 4826942 w 6085020"/>
              <a:gd name="connsiteY36835" fmla="*/ 1358195 h 4885973"/>
              <a:gd name="connsiteX36836" fmla="*/ 1615573 w 6085020"/>
              <a:gd name="connsiteY36836" fmla="*/ 1356488 h 4885973"/>
              <a:gd name="connsiteX36837" fmla="*/ 1611960 w 6085020"/>
              <a:gd name="connsiteY36837" fmla="*/ 1358764 h 4885973"/>
              <a:gd name="connsiteX36838" fmla="*/ 1614353 w 6085020"/>
              <a:gd name="connsiteY36838" fmla="*/ 1362278 h 4885973"/>
              <a:gd name="connsiteX36839" fmla="*/ 1614242 w 6085020"/>
              <a:gd name="connsiteY36839" fmla="*/ 1362367 h 4885973"/>
              <a:gd name="connsiteX36840" fmla="*/ 1615002 w 6085020"/>
              <a:gd name="connsiteY36840" fmla="*/ 1362367 h 4885973"/>
              <a:gd name="connsiteX36841" fmla="*/ 1614377 w 6085020"/>
              <a:gd name="connsiteY36841" fmla="*/ 1362314 h 4885973"/>
              <a:gd name="connsiteX36842" fmla="*/ 1614353 w 6085020"/>
              <a:gd name="connsiteY36842" fmla="*/ 1362278 h 4885973"/>
              <a:gd name="connsiteX36843" fmla="*/ 1617587 w 6085020"/>
              <a:gd name="connsiteY36843" fmla="*/ 1359667 h 4885973"/>
              <a:gd name="connsiteX36844" fmla="*/ 1615573 w 6085020"/>
              <a:gd name="connsiteY36844" fmla="*/ 1356488 h 4885973"/>
              <a:gd name="connsiteX36845" fmla="*/ 4812871 w 6085020"/>
              <a:gd name="connsiteY36845" fmla="*/ 1355919 h 4885973"/>
              <a:gd name="connsiteX36846" fmla="*/ 4816674 w 6085020"/>
              <a:gd name="connsiteY36846" fmla="*/ 1357626 h 4885973"/>
              <a:gd name="connsiteX36847" fmla="*/ 4816674 w 6085020"/>
              <a:gd name="connsiteY36847" fmla="*/ 1359333 h 4885973"/>
              <a:gd name="connsiteX36848" fmla="*/ 4819907 w 6085020"/>
              <a:gd name="connsiteY36848" fmla="*/ 1359333 h 4885973"/>
              <a:gd name="connsiteX36849" fmla="*/ 4823329 w 6085020"/>
              <a:gd name="connsiteY36849" fmla="*/ 1361040 h 4885973"/>
              <a:gd name="connsiteX36850" fmla="*/ 4823329 w 6085020"/>
              <a:gd name="connsiteY36850" fmla="*/ 1362178 h 4885973"/>
              <a:gd name="connsiteX36851" fmla="*/ 4826752 w 6085020"/>
              <a:gd name="connsiteY36851" fmla="*/ 1363505 h 4885973"/>
              <a:gd name="connsiteX36852" fmla="*/ 4826752 w 6085020"/>
              <a:gd name="connsiteY36852" fmla="*/ 1364643 h 4885973"/>
              <a:gd name="connsiteX36853" fmla="*/ 4822569 w 6085020"/>
              <a:gd name="connsiteY36853" fmla="*/ 1364643 h 4885973"/>
              <a:gd name="connsiteX36854" fmla="*/ 4819146 w 6085020"/>
              <a:gd name="connsiteY36854" fmla="*/ 1364643 h 4885973"/>
              <a:gd name="connsiteX36855" fmla="*/ 4817815 w 6085020"/>
              <a:gd name="connsiteY36855" fmla="*/ 1364643 h 4885973"/>
              <a:gd name="connsiteX36856" fmla="*/ 4816674 w 6085020"/>
              <a:gd name="connsiteY36856" fmla="*/ 1365781 h 4885973"/>
              <a:gd name="connsiteX36857" fmla="*/ 4817815 w 6085020"/>
              <a:gd name="connsiteY36857" fmla="*/ 1366919 h 4885973"/>
              <a:gd name="connsiteX36858" fmla="*/ 4819526 w 6085020"/>
              <a:gd name="connsiteY36858" fmla="*/ 1369954 h 4885973"/>
              <a:gd name="connsiteX36859" fmla="*/ 4821428 w 6085020"/>
              <a:gd name="connsiteY36859" fmla="*/ 1372799 h 4885973"/>
              <a:gd name="connsiteX36860" fmla="*/ 4825421 w 6085020"/>
              <a:gd name="connsiteY36860" fmla="*/ 1370713 h 4885973"/>
              <a:gd name="connsiteX36861" fmla="*/ 4830745 w 6085020"/>
              <a:gd name="connsiteY36861" fmla="*/ 1369006 h 4885973"/>
              <a:gd name="connsiteX36862" fmla="*/ 4830745 w 6085020"/>
              <a:gd name="connsiteY36862" fmla="*/ 1371661 h 4885973"/>
              <a:gd name="connsiteX36863" fmla="*/ 4827798 w 6085020"/>
              <a:gd name="connsiteY36863" fmla="*/ 1371464 h 4885973"/>
              <a:gd name="connsiteX36864" fmla="*/ 4827589 w 6085020"/>
              <a:gd name="connsiteY36864" fmla="*/ 1374407 h 4885973"/>
              <a:gd name="connsiteX36865" fmla="*/ 4829604 w 6085020"/>
              <a:gd name="connsiteY36865" fmla="*/ 1375075 h 4885973"/>
              <a:gd name="connsiteX36866" fmla="*/ 4829604 w 6085020"/>
              <a:gd name="connsiteY36866" fmla="*/ 1376592 h 4885973"/>
              <a:gd name="connsiteX36867" fmla="*/ 4829604 w 6085020"/>
              <a:gd name="connsiteY36867" fmla="*/ 1378110 h 4885973"/>
              <a:gd name="connsiteX36868" fmla="*/ 4828464 w 6085020"/>
              <a:gd name="connsiteY36868" fmla="*/ 1378110 h 4885973"/>
              <a:gd name="connsiteX36869" fmla="*/ 4827323 w 6085020"/>
              <a:gd name="connsiteY36869" fmla="*/ 1378110 h 4885973"/>
              <a:gd name="connsiteX36870" fmla="*/ 4818766 w 6085020"/>
              <a:gd name="connsiteY36870" fmla="*/ 1380386 h 4885973"/>
              <a:gd name="connsiteX36871" fmla="*/ 4818766 w 6085020"/>
              <a:gd name="connsiteY36871" fmla="*/ 1378679 h 4885973"/>
              <a:gd name="connsiteX36872" fmla="*/ 4818766 w 6085020"/>
              <a:gd name="connsiteY36872" fmla="*/ 1377351 h 4885973"/>
              <a:gd name="connsiteX36873" fmla="*/ 4818766 w 6085020"/>
              <a:gd name="connsiteY36873" fmla="*/ 1375265 h 4885973"/>
              <a:gd name="connsiteX36874" fmla="*/ 4819907 w 6085020"/>
              <a:gd name="connsiteY36874" fmla="*/ 1373368 h 4885973"/>
              <a:gd name="connsiteX36875" fmla="*/ 4818575 w 6085020"/>
              <a:gd name="connsiteY36875" fmla="*/ 1373368 h 4885973"/>
              <a:gd name="connsiteX36876" fmla="*/ 4817244 w 6085020"/>
              <a:gd name="connsiteY36876" fmla="*/ 1373368 h 4885973"/>
              <a:gd name="connsiteX36877" fmla="*/ 4813061 w 6085020"/>
              <a:gd name="connsiteY36877" fmla="*/ 1370902 h 4885973"/>
              <a:gd name="connsiteX36878" fmla="*/ 4811730 w 6085020"/>
              <a:gd name="connsiteY36878" fmla="*/ 1370902 h 4885973"/>
              <a:gd name="connsiteX36879" fmla="*/ 4807356 w 6085020"/>
              <a:gd name="connsiteY36879" fmla="*/ 1367678 h 4885973"/>
              <a:gd name="connsiteX36880" fmla="*/ 4804504 w 6085020"/>
              <a:gd name="connsiteY36880" fmla="*/ 1366540 h 4885973"/>
              <a:gd name="connsiteX36881" fmla="*/ 4804504 w 6085020"/>
              <a:gd name="connsiteY36881" fmla="*/ 1359902 h 4885973"/>
              <a:gd name="connsiteX36882" fmla="*/ 4804504 w 6085020"/>
              <a:gd name="connsiteY36882" fmla="*/ 1356298 h 4885973"/>
              <a:gd name="connsiteX36883" fmla="*/ 4806786 w 6085020"/>
              <a:gd name="connsiteY36883" fmla="*/ 1356298 h 4885973"/>
              <a:gd name="connsiteX36884" fmla="*/ 4811350 w 6085020"/>
              <a:gd name="connsiteY36884" fmla="*/ 1358574 h 4885973"/>
              <a:gd name="connsiteX36885" fmla="*/ 3546045 w 6085020"/>
              <a:gd name="connsiteY36885" fmla="*/ 1355919 h 4885973"/>
              <a:gd name="connsiteX36886" fmla="*/ 3529692 w 6085020"/>
              <a:gd name="connsiteY36886" fmla="*/ 1363505 h 4885973"/>
              <a:gd name="connsiteX36887" fmla="*/ 3530262 w 6085020"/>
              <a:gd name="connsiteY36887" fmla="*/ 1365402 h 4885973"/>
              <a:gd name="connsiteX36888" fmla="*/ 3525889 w 6085020"/>
              <a:gd name="connsiteY36888" fmla="*/ 1365402 h 4885973"/>
              <a:gd name="connsiteX36889" fmla="*/ 3522770 w 6085020"/>
              <a:gd name="connsiteY36889" fmla="*/ 1371644 h 4885973"/>
              <a:gd name="connsiteX36890" fmla="*/ 3522846 w 6085020"/>
              <a:gd name="connsiteY36890" fmla="*/ 1371851 h 4885973"/>
              <a:gd name="connsiteX36891" fmla="*/ 3526650 w 6085020"/>
              <a:gd name="connsiteY36891" fmla="*/ 1374885 h 4885973"/>
              <a:gd name="connsiteX36892" fmla="*/ 3528551 w 6085020"/>
              <a:gd name="connsiteY36892" fmla="*/ 1374885 h 4885973"/>
              <a:gd name="connsiteX36893" fmla="*/ 3546045 w 6085020"/>
              <a:gd name="connsiteY36893" fmla="*/ 1355919 h 4885973"/>
              <a:gd name="connsiteX36894" fmla="*/ 2192319 w 6085020"/>
              <a:gd name="connsiteY36894" fmla="*/ 1355539 h 4885973"/>
              <a:gd name="connsiteX36895" fmla="*/ 2197073 w 6085020"/>
              <a:gd name="connsiteY36895" fmla="*/ 1369954 h 4885973"/>
              <a:gd name="connsiteX36896" fmla="*/ 2229970 w 6085020"/>
              <a:gd name="connsiteY36896" fmla="*/ 1382472 h 4885973"/>
              <a:gd name="connsiteX36897" fmla="*/ 2234534 w 6085020"/>
              <a:gd name="connsiteY36897" fmla="*/ 1376972 h 4885973"/>
              <a:gd name="connsiteX36898" fmla="*/ 2238527 w 6085020"/>
              <a:gd name="connsiteY36898" fmla="*/ 1375075 h 4885973"/>
              <a:gd name="connsiteX36899" fmla="*/ 2234153 w 6085020"/>
              <a:gd name="connsiteY36899" fmla="*/ 1366919 h 4885973"/>
              <a:gd name="connsiteX36900" fmla="*/ 2234153 w 6085020"/>
              <a:gd name="connsiteY36900" fmla="*/ 1371851 h 4885973"/>
              <a:gd name="connsiteX36901" fmla="*/ 2192319 w 6085020"/>
              <a:gd name="connsiteY36901" fmla="*/ 1355539 h 4885973"/>
              <a:gd name="connsiteX36902" fmla="*/ 4236752 w 6085020"/>
              <a:gd name="connsiteY36902" fmla="*/ 1354214 h 4885973"/>
              <a:gd name="connsiteX36903" fmla="*/ 4235745 w 6085020"/>
              <a:gd name="connsiteY36903" fmla="*/ 1354591 h 4885973"/>
              <a:gd name="connsiteX36904" fmla="*/ 4234794 w 6085020"/>
              <a:gd name="connsiteY36904" fmla="*/ 1356677 h 4885973"/>
              <a:gd name="connsiteX36905" fmla="*/ 4236924 w 6085020"/>
              <a:gd name="connsiteY36905" fmla="*/ 1357026 h 4885973"/>
              <a:gd name="connsiteX36906" fmla="*/ 4237266 w 6085020"/>
              <a:gd name="connsiteY36906" fmla="*/ 1356677 h 4885973"/>
              <a:gd name="connsiteX36907" fmla="*/ 4236886 w 6085020"/>
              <a:gd name="connsiteY36907" fmla="*/ 1357626 h 4885973"/>
              <a:gd name="connsiteX36908" fmla="*/ 4238521 w 6085020"/>
              <a:gd name="connsiteY36908" fmla="*/ 1355854 h 4885973"/>
              <a:gd name="connsiteX36909" fmla="*/ 4236752 w 6085020"/>
              <a:gd name="connsiteY36909" fmla="*/ 1354214 h 4885973"/>
              <a:gd name="connsiteX36910" fmla="*/ 4292411 w 6085020"/>
              <a:gd name="connsiteY36910" fmla="*/ 1354212 h 4885973"/>
              <a:gd name="connsiteX36911" fmla="*/ 4292411 w 6085020"/>
              <a:gd name="connsiteY36911" fmla="*/ 1356298 h 4885973"/>
              <a:gd name="connsiteX36912" fmla="*/ 4293783 w 6085020"/>
              <a:gd name="connsiteY36912" fmla="*/ 1355648 h 4885973"/>
              <a:gd name="connsiteX36913" fmla="*/ 4293552 w 6085020"/>
              <a:gd name="connsiteY36913" fmla="*/ 1356108 h 4885973"/>
              <a:gd name="connsiteX36914" fmla="*/ 4294062 w 6085020"/>
              <a:gd name="connsiteY36914" fmla="*/ 1355516 h 4885973"/>
              <a:gd name="connsiteX36915" fmla="*/ 4294598 w 6085020"/>
              <a:gd name="connsiteY36915" fmla="*/ 1355261 h 4885973"/>
              <a:gd name="connsiteX36916" fmla="*/ 4294693 w 6085020"/>
              <a:gd name="connsiteY36916" fmla="*/ 1354781 h 4885973"/>
              <a:gd name="connsiteX36917" fmla="*/ 4294062 w 6085020"/>
              <a:gd name="connsiteY36917" fmla="*/ 1355516 h 4885973"/>
              <a:gd name="connsiteX36918" fmla="*/ 4293783 w 6085020"/>
              <a:gd name="connsiteY36918" fmla="*/ 1355648 h 4885973"/>
              <a:gd name="connsiteX36919" fmla="*/ 4294503 w 6085020"/>
              <a:gd name="connsiteY36919" fmla="*/ 1354212 h 4885973"/>
              <a:gd name="connsiteX36920" fmla="*/ 4293552 w 6085020"/>
              <a:gd name="connsiteY36920" fmla="*/ 1354212 h 4885973"/>
              <a:gd name="connsiteX36921" fmla="*/ 1323207 w 6085020"/>
              <a:gd name="connsiteY36921" fmla="*/ 1354117 h 4885973"/>
              <a:gd name="connsiteX36922" fmla="*/ 1319689 w 6085020"/>
              <a:gd name="connsiteY36922" fmla="*/ 1356298 h 4885973"/>
              <a:gd name="connsiteX36923" fmla="*/ 1321971 w 6085020"/>
              <a:gd name="connsiteY36923" fmla="*/ 1359902 h 4885973"/>
              <a:gd name="connsiteX36924" fmla="*/ 1325371 w 6085020"/>
              <a:gd name="connsiteY36924" fmla="*/ 1357738 h 4885973"/>
              <a:gd name="connsiteX36925" fmla="*/ 1325393 w 6085020"/>
              <a:gd name="connsiteY36925" fmla="*/ 1357626 h 4885973"/>
              <a:gd name="connsiteX36926" fmla="*/ 1323207 w 6085020"/>
              <a:gd name="connsiteY36926" fmla="*/ 1354117 h 4885973"/>
              <a:gd name="connsiteX36927" fmla="*/ 4223194 w 6085020"/>
              <a:gd name="connsiteY36927" fmla="*/ 1353453 h 4885973"/>
              <a:gd name="connsiteX36928" fmla="*/ 4218250 w 6085020"/>
              <a:gd name="connsiteY36928" fmla="*/ 1354591 h 4885973"/>
              <a:gd name="connsiteX36929" fmla="*/ 4222624 w 6085020"/>
              <a:gd name="connsiteY36929" fmla="*/ 1356677 h 4885973"/>
              <a:gd name="connsiteX36930" fmla="*/ 4226641 w 6085020"/>
              <a:gd name="connsiteY36930" fmla="*/ 1355247 h 4885973"/>
              <a:gd name="connsiteX36931" fmla="*/ 4227568 w 6085020"/>
              <a:gd name="connsiteY36931" fmla="*/ 1355729 h 4885973"/>
              <a:gd name="connsiteX36932" fmla="*/ 4227948 w 6085020"/>
              <a:gd name="connsiteY36932" fmla="*/ 1354781 h 4885973"/>
              <a:gd name="connsiteX36933" fmla="*/ 4226641 w 6085020"/>
              <a:gd name="connsiteY36933" fmla="*/ 1355247 h 4885973"/>
              <a:gd name="connsiteX36934" fmla="*/ 4763297 w 6085020"/>
              <a:gd name="connsiteY36934" fmla="*/ 1352735 h 4885973"/>
              <a:gd name="connsiteX36935" fmla="*/ 4788150 w 6085020"/>
              <a:gd name="connsiteY36935" fmla="*/ 1356867 h 4885973"/>
              <a:gd name="connsiteX36936" fmla="*/ 4788150 w 6085020"/>
              <a:gd name="connsiteY36936" fmla="*/ 1359333 h 4885973"/>
              <a:gd name="connsiteX36937" fmla="*/ 4792714 w 6085020"/>
              <a:gd name="connsiteY36937" fmla="*/ 1361798 h 4885973"/>
              <a:gd name="connsiteX36938" fmla="*/ 4788531 w 6085020"/>
              <a:gd name="connsiteY36938" fmla="*/ 1363316 h 4885973"/>
              <a:gd name="connsiteX36939" fmla="*/ 4790432 w 6085020"/>
              <a:gd name="connsiteY36939" fmla="*/ 1369385 h 4885973"/>
              <a:gd name="connsiteX36940" fmla="*/ 4793665 w 6085020"/>
              <a:gd name="connsiteY36940" fmla="*/ 1375075 h 4885973"/>
              <a:gd name="connsiteX36941" fmla="*/ 4792144 w 6085020"/>
              <a:gd name="connsiteY36941" fmla="*/ 1375075 h 4885973"/>
              <a:gd name="connsiteX36942" fmla="*/ 4789862 w 6085020"/>
              <a:gd name="connsiteY36942" fmla="*/ 1376213 h 4885973"/>
              <a:gd name="connsiteX36943" fmla="*/ 4787200 w 6085020"/>
              <a:gd name="connsiteY36943" fmla="*/ 1378299 h 4885973"/>
              <a:gd name="connsiteX36944" fmla="*/ 4784157 w 6085020"/>
              <a:gd name="connsiteY36944" fmla="*/ 1378299 h 4885973"/>
              <a:gd name="connsiteX36945" fmla="*/ 4778643 w 6085020"/>
              <a:gd name="connsiteY36945" fmla="*/ 1380955 h 4885973"/>
              <a:gd name="connsiteX36946" fmla="*/ 4780354 w 6085020"/>
              <a:gd name="connsiteY36946" fmla="*/ 1386265 h 4885973"/>
              <a:gd name="connsiteX36947" fmla="*/ 4794426 w 6085020"/>
              <a:gd name="connsiteY36947" fmla="*/ 1386265 h 4885973"/>
              <a:gd name="connsiteX36948" fmla="*/ 4800628 w 6085020"/>
              <a:gd name="connsiteY36948" fmla="*/ 1386265 h 4885973"/>
              <a:gd name="connsiteX36949" fmla="*/ 4798655 w 6085020"/>
              <a:gd name="connsiteY36949" fmla="*/ 1387213 h 4885973"/>
              <a:gd name="connsiteX36950" fmla="*/ 4794426 w 6085020"/>
              <a:gd name="connsiteY36950" fmla="*/ 1388351 h 4885973"/>
              <a:gd name="connsiteX36951" fmla="*/ 4797468 w 6085020"/>
              <a:gd name="connsiteY36951" fmla="*/ 1387783 h 4885973"/>
              <a:gd name="connsiteX36952" fmla="*/ 4798655 w 6085020"/>
              <a:gd name="connsiteY36952" fmla="*/ 1387213 h 4885973"/>
              <a:gd name="connsiteX36953" fmla="*/ 4802177 w 6085020"/>
              <a:gd name="connsiteY36953" fmla="*/ 1386265 h 4885973"/>
              <a:gd name="connsiteX36954" fmla="*/ 4802919 w 6085020"/>
              <a:gd name="connsiteY36954" fmla="*/ 1386265 h 4885973"/>
              <a:gd name="connsiteX36955" fmla="*/ 4803933 w 6085020"/>
              <a:gd name="connsiteY36955" fmla="*/ 1389300 h 4885973"/>
              <a:gd name="connsiteX36956" fmla="*/ 4804832 w 6085020"/>
              <a:gd name="connsiteY36956" fmla="*/ 1391734 h 4885973"/>
              <a:gd name="connsiteX36957" fmla="*/ 4803307 w 6085020"/>
              <a:gd name="connsiteY36957" fmla="*/ 1396295 h 4885973"/>
              <a:gd name="connsiteX36958" fmla="*/ 4801154 w 6085020"/>
              <a:gd name="connsiteY36958" fmla="*/ 1395394 h 4885973"/>
              <a:gd name="connsiteX36959" fmla="*/ 4801271 w 6085020"/>
              <a:gd name="connsiteY36959" fmla="*/ 1395179 h 4885973"/>
              <a:gd name="connsiteX36960" fmla="*/ 4800920 w 6085020"/>
              <a:gd name="connsiteY36960" fmla="*/ 1395296 h 4885973"/>
              <a:gd name="connsiteX36961" fmla="*/ 4800891 w 6085020"/>
              <a:gd name="connsiteY36961" fmla="*/ 1395284 h 4885973"/>
              <a:gd name="connsiteX36962" fmla="*/ 4800701 w 6085020"/>
              <a:gd name="connsiteY36962" fmla="*/ 1395369 h 4885973"/>
              <a:gd name="connsiteX36963" fmla="*/ 4800920 w 6085020"/>
              <a:gd name="connsiteY36963" fmla="*/ 1395296 h 4885973"/>
              <a:gd name="connsiteX36964" fmla="*/ 4801154 w 6085020"/>
              <a:gd name="connsiteY36964" fmla="*/ 1395394 h 4885973"/>
              <a:gd name="connsiteX36965" fmla="*/ 4800130 w 6085020"/>
              <a:gd name="connsiteY36965" fmla="*/ 1397266 h 4885973"/>
              <a:gd name="connsiteX36966" fmla="*/ 4802431 w 6085020"/>
              <a:gd name="connsiteY36966" fmla="*/ 1398032 h 4885973"/>
              <a:gd name="connsiteX36967" fmla="*/ 4803199 w 6085020"/>
              <a:gd name="connsiteY36967" fmla="*/ 1396620 h 4885973"/>
              <a:gd name="connsiteX36968" fmla="*/ 4803173 w 6085020"/>
              <a:gd name="connsiteY36968" fmla="*/ 1396697 h 4885973"/>
              <a:gd name="connsiteX36969" fmla="*/ 4809258 w 6085020"/>
              <a:gd name="connsiteY36969" fmla="*/ 1393662 h 4885973"/>
              <a:gd name="connsiteX36970" fmla="*/ 4814772 w 6085020"/>
              <a:gd name="connsiteY36970" fmla="*/ 1398024 h 4885973"/>
              <a:gd name="connsiteX36971" fmla="*/ 4830365 w 6085020"/>
              <a:gd name="connsiteY36971" fmla="*/ 1398024 h 4885973"/>
              <a:gd name="connsiteX36972" fmla="*/ 4841014 w 6085020"/>
              <a:gd name="connsiteY36972" fmla="*/ 1396887 h 4885973"/>
              <a:gd name="connsiteX36973" fmla="*/ 4841965 w 6085020"/>
              <a:gd name="connsiteY36973" fmla="*/ 1395701 h 4885973"/>
              <a:gd name="connsiteX36974" fmla="*/ 4841965 w 6085020"/>
              <a:gd name="connsiteY36974" fmla="*/ 1396887 h 4885973"/>
              <a:gd name="connsiteX36975" fmla="*/ 4838922 w 6085020"/>
              <a:gd name="connsiteY36975" fmla="*/ 1402197 h 4885973"/>
              <a:gd name="connsiteX36976" fmla="*/ 4844627 w 6085020"/>
              <a:gd name="connsiteY36976" fmla="*/ 1404283 h 4885973"/>
              <a:gd name="connsiteX36977" fmla="*/ 4846170 w 6085020"/>
              <a:gd name="connsiteY36977" fmla="*/ 1404920 h 4885973"/>
              <a:gd name="connsiteX36978" fmla="*/ 4846909 w 6085020"/>
              <a:gd name="connsiteY36978" fmla="*/ 1406939 h 4885973"/>
              <a:gd name="connsiteX36979" fmla="*/ 4845768 w 6085020"/>
              <a:gd name="connsiteY36979" fmla="*/ 1406939 h 4885973"/>
              <a:gd name="connsiteX36980" fmla="*/ 4850902 w 6085020"/>
              <a:gd name="connsiteY36980" fmla="*/ 1422681 h 4885973"/>
              <a:gd name="connsiteX36981" fmla="*/ 4845007 w 6085020"/>
              <a:gd name="connsiteY36981" fmla="*/ 1422681 h 4885973"/>
              <a:gd name="connsiteX36982" fmla="*/ 4836260 w 6085020"/>
              <a:gd name="connsiteY36982" fmla="*/ 1419646 h 4885973"/>
              <a:gd name="connsiteX36983" fmla="*/ 4830365 w 6085020"/>
              <a:gd name="connsiteY36983" fmla="*/ 1415663 h 4885973"/>
              <a:gd name="connsiteX36984" fmla="*/ 4831316 w 6085020"/>
              <a:gd name="connsiteY36984" fmla="*/ 1418698 h 4885973"/>
              <a:gd name="connsiteX36985" fmla="*/ 4835690 w 6085020"/>
              <a:gd name="connsiteY36985" fmla="*/ 1424198 h 4885973"/>
              <a:gd name="connsiteX36986" fmla="*/ 4848620 w 6085020"/>
              <a:gd name="connsiteY36986" fmla="*/ 1427423 h 4885973"/>
              <a:gd name="connsiteX36987" fmla="*/ 4848724 w 6085020"/>
              <a:gd name="connsiteY36987" fmla="*/ 1427423 h 4885973"/>
              <a:gd name="connsiteX36988" fmla="*/ 4845842 w 6085020"/>
              <a:gd name="connsiteY36988" fmla="*/ 1433339 h 4885973"/>
              <a:gd name="connsiteX36989" fmla="*/ 4845768 w 6085020"/>
              <a:gd name="connsiteY36989" fmla="*/ 1433302 h 4885973"/>
              <a:gd name="connsiteX36990" fmla="*/ 4845768 w 6085020"/>
              <a:gd name="connsiteY36990" fmla="*/ 1433492 h 4885973"/>
              <a:gd name="connsiteX36991" fmla="*/ 4845842 w 6085020"/>
              <a:gd name="connsiteY36991" fmla="*/ 1433339 h 4885973"/>
              <a:gd name="connsiteX36992" fmla="*/ 4852233 w 6085020"/>
              <a:gd name="connsiteY36992" fmla="*/ 1436527 h 4885973"/>
              <a:gd name="connsiteX36993" fmla="*/ 4853659 w 6085020"/>
              <a:gd name="connsiteY36993" fmla="*/ 1433682 h 4885973"/>
              <a:gd name="connsiteX36994" fmla="*/ 4855086 w 6085020"/>
              <a:gd name="connsiteY36994" fmla="*/ 1434440 h 4885973"/>
              <a:gd name="connsiteX36995" fmla="*/ 4858698 w 6085020"/>
              <a:gd name="connsiteY36995" fmla="*/ 1445441 h 4885973"/>
              <a:gd name="connsiteX36996" fmla="*/ 4857748 w 6085020"/>
              <a:gd name="connsiteY36996" fmla="*/ 1447337 h 4885973"/>
              <a:gd name="connsiteX36997" fmla="*/ 4855276 w 6085020"/>
              <a:gd name="connsiteY36997" fmla="*/ 1452459 h 4885973"/>
              <a:gd name="connsiteX36998" fmla="*/ 4855999 w 6085020"/>
              <a:gd name="connsiteY36998" fmla="*/ 1452852 h 4885973"/>
              <a:gd name="connsiteX36999" fmla="*/ 4855656 w 6085020"/>
              <a:gd name="connsiteY36999" fmla="*/ 1454355 h 4885973"/>
              <a:gd name="connsiteX37000" fmla="*/ 4855656 w 6085020"/>
              <a:gd name="connsiteY37000" fmla="*/ 1458528 h 4885973"/>
              <a:gd name="connsiteX37001" fmla="*/ 4851473 w 6085020"/>
              <a:gd name="connsiteY37001" fmla="*/ 1455304 h 4885973"/>
              <a:gd name="connsiteX37002" fmla="*/ 4847479 w 6085020"/>
              <a:gd name="connsiteY37002" fmla="*/ 1451890 h 4885973"/>
              <a:gd name="connsiteX37003" fmla="*/ 4845578 w 6085020"/>
              <a:gd name="connsiteY37003" fmla="*/ 1450182 h 4885973"/>
              <a:gd name="connsiteX37004" fmla="*/ 4842535 w 6085020"/>
              <a:gd name="connsiteY37004" fmla="*/ 1448855 h 4885973"/>
              <a:gd name="connsiteX37005" fmla="*/ 4842535 w 6085020"/>
              <a:gd name="connsiteY37005" fmla="*/ 1451320 h 4885973"/>
              <a:gd name="connsiteX37006" fmla="*/ 4840253 w 6085020"/>
              <a:gd name="connsiteY37006" fmla="*/ 1451320 h 4885973"/>
              <a:gd name="connsiteX37007" fmla="*/ 4837021 w 6085020"/>
              <a:gd name="connsiteY37007" fmla="*/ 1451320 h 4885973"/>
              <a:gd name="connsiteX37008" fmla="*/ 4836070 w 6085020"/>
              <a:gd name="connsiteY37008" fmla="*/ 1451320 h 4885973"/>
              <a:gd name="connsiteX37009" fmla="*/ 4833027 w 6085020"/>
              <a:gd name="connsiteY37009" fmla="*/ 1454924 h 4885973"/>
              <a:gd name="connsiteX37010" fmla="*/ 4829985 w 6085020"/>
              <a:gd name="connsiteY37010" fmla="*/ 1458528 h 4885973"/>
              <a:gd name="connsiteX37011" fmla="*/ 4833218 w 6085020"/>
              <a:gd name="connsiteY37011" fmla="*/ 1458528 h 4885973"/>
              <a:gd name="connsiteX37012" fmla="*/ 4832077 w 6085020"/>
              <a:gd name="connsiteY37012" fmla="*/ 1461942 h 4885973"/>
              <a:gd name="connsiteX37013" fmla="*/ 4831092 w 6085020"/>
              <a:gd name="connsiteY37013" fmla="*/ 1461228 h 4885973"/>
              <a:gd name="connsiteX37014" fmla="*/ 4831316 w 6085020"/>
              <a:gd name="connsiteY37014" fmla="*/ 1460424 h 4885973"/>
              <a:gd name="connsiteX37015" fmla="*/ 4829985 w 6085020"/>
              <a:gd name="connsiteY37015" fmla="*/ 1460424 h 4885973"/>
              <a:gd name="connsiteX37016" fmla="*/ 4831092 w 6085020"/>
              <a:gd name="connsiteY37016" fmla="*/ 1461228 h 4885973"/>
              <a:gd name="connsiteX37017" fmla="*/ 4830365 w 6085020"/>
              <a:gd name="connsiteY37017" fmla="*/ 1463838 h 4885973"/>
              <a:gd name="connsiteX37018" fmla="*/ 4827133 w 6085020"/>
              <a:gd name="connsiteY37018" fmla="*/ 1477115 h 4885973"/>
              <a:gd name="connsiteX37019" fmla="*/ 4836070 w 6085020"/>
              <a:gd name="connsiteY37019" fmla="*/ 1466683 h 4885973"/>
              <a:gd name="connsiteX37020" fmla="*/ 4837591 w 6085020"/>
              <a:gd name="connsiteY37020" fmla="*/ 1464597 h 4885973"/>
              <a:gd name="connsiteX37021" fmla="*/ 4837610 w 6085020"/>
              <a:gd name="connsiteY37021" fmla="*/ 1462719 h 4885973"/>
              <a:gd name="connsiteX37022" fmla="*/ 4837591 w 6085020"/>
              <a:gd name="connsiteY37022" fmla="*/ 1462700 h 4885973"/>
              <a:gd name="connsiteX37023" fmla="*/ 4841014 w 6085020"/>
              <a:gd name="connsiteY37023" fmla="*/ 1456631 h 4885973"/>
              <a:gd name="connsiteX37024" fmla="*/ 4841014 w 6085020"/>
              <a:gd name="connsiteY37024" fmla="*/ 1455304 h 4885973"/>
              <a:gd name="connsiteX37025" fmla="*/ 4841014 w 6085020"/>
              <a:gd name="connsiteY37025" fmla="*/ 1451890 h 4885973"/>
              <a:gd name="connsiteX37026" fmla="*/ 4845388 w 6085020"/>
              <a:gd name="connsiteY37026" fmla="*/ 1450372 h 4885973"/>
              <a:gd name="connsiteX37027" fmla="*/ 4846719 w 6085020"/>
              <a:gd name="connsiteY37027" fmla="*/ 1454165 h 4885973"/>
              <a:gd name="connsiteX37028" fmla="*/ 4845768 w 6085020"/>
              <a:gd name="connsiteY37028" fmla="*/ 1456062 h 4885973"/>
              <a:gd name="connsiteX37029" fmla="*/ 4845768 w 6085020"/>
              <a:gd name="connsiteY37029" fmla="*/ 1457959 h 4885973"/>
              <a:gd name="connsiteX37030" fmla="*/ 4848620 w 6085020"/>
              <a:gd name="connsiteY37030" fmla="*/ 1457959 h 4885973"/>
              <a:gd name="connsiteX37031" fmla="*/ 4849951 w 6085020"/>
              <a:gd name="connsiteY37031" fmla="*/ 1461562 h 4885973"/>
              <a:gd name="connsiteX37032" fmla="*/ 4851663 w 6085020"/>
              <a:gd name="connsiteY37032" fmla="*/ 1461562 h 4885973"/>
              <a:gd name="connsiteX37033" fmla="*/ 4851663 w 6085020"/>
              <a:gd name="connsiteY37033" fmla="*/ 1463269 h 4885973"/>
              <a:gd name="connsiteX37034" fmla="*/ 4850712 w 6085020"/>
              <a:gd name="connsiteY37034" fmla="*/ 1465166 h 4885973"/>
              <a:gd name="connsiteX37035" fmla="*/ 4856417 w 6085020"/>
              <a:gd name="connsiteY37035" fmla="*/ 1463269 h 4885973"/>
              <a:gd name="connsiteX37036" fmla="*/ 4854515 w 6085020"/>
              <a:gd name="connsiteY37036" fmla="*/ 1463269 h 4885973"/>
              <a:gd name="connsiteX37037" fmla="*/ 4852804 w 6085020"/>
              <a:gd name="connsiteY37037" fmla="*/ 1463269 h 4885973"/>
              <a:gd name="connsiteX37038" fmla="*/ 4857558 w 6085020"/>
              <a:gd name="connsiteY37038" fmla="*/ 1461752 h 4885973"/>
              <a:gd name="connsiteX37039" fmla="*/ 4864594 w 6085020"/>
              <a:gd name="connsiteY37039" fmla="*/ 1459666 h 4885973"/>
              <a:gd name="connsiteX37040" fmla="*/ 4861361 w 6085020"/>
              <a:gd name="connsiteY37040" fmla="*/ 1462511 h 4885973"/>
              <a:gd name="connsiteX37041" fmla="*/ 4860410 w 6085020"/>
              <a:gd name="connsiteY37041" fmla="*/ 1462511 h 4885973"/>
              <a:gd name="connsiteX37042" fmla="*/ 4860410 w 6085020"/>
              <a:gd name="connsiteY37042" fmla="*/ 1464028 h 4885973"/>
              <a:gd name="connsiteX37043" fmla="*/ 4859459 w 6085020"/>
              <a:gd name="connsiteY37043" fmla="*/ 1464028 h 4885973"/>
              <a:gd name="connsiteX37044" fmla="*/ 4859459 w 6085020"/>
              <a:gd name="connsiteY37044" fmla="*/ 1465545 h 4885973"/>
              <a:gd name="connsiteX37045" fmla="*/ 4858318 w 6085020"/>
              <a:gd name="connsiteY37045" fmla="*/ 1465545 h 4885973"/>
              <a:gd name="connsiteX37046" fmla="*/ 4857368 w 6085020"/>
              <a:gd name="connsiteY37046" fmla="*/ 1465545 h 4885973"/>
              <a:gd name="connsiteX37047" fmla="*/ 4857368 w 6085020"/>
              <a:gd name="connsiteY37047" fmla="*/ 1467442 h 4885973"/>
              <a:gd name="connsiteX37048" fmla="*/ 4840063 w 6085020"/>
              <a:gd name="connsiteY37048" fmla="*/ 1480908 h 4885973"/>
              <a:gd name="connsiteX37049" fmla="*/ 4837971 w 6085020"/>
              <a:gd name="connsiteY37049" fmla="*/ 1480908 h 4885973"/>
              <a:gd name="connsiteX37050" fmla="*/ 4833598 w 6085020"/>
              <a:gd name="connsiteY37050" fmla="*/ 1479770 h 4885973"/>
              <a:gd name="connsiteX37051" fmla="*/ 4837021 w 6085020"/>
              <a:gd name="connsiteY37051" fmla="*/ 1482615 h 4885973"/>
              <a:gd name="connsiteX37052" fmla="*/ 4837971 w 6085020"/>
              <a:gd name="connsiteY37052" fmla="*/ 1482615 h 4885973"/>
              <a:gd name="connsiteX37053" fmla="*/ 4828464 w 6085020"/>
              <a:gd name="connsiteY37053" fmla="*/ 1489254 h 4885973"/>
              <a:gd name="connsiteX37054" fmla="*/ 4821238 w 6085020"/>
              <a:gd name="connsiteY37054" fmla="*/ 1488116 h 4885973"/>
              <a:gd name="connsiteX37055" fmla="*/ 4824661 w 6085020"/>
              <a:gd name="connsiteY37055" fmla="*/ 1492099 h 4885973"/>
              <a:gd name="connsiteX37056" fmla="*/ 4821998 w 6085020"/>
              <a:gd name="connsiteY37056" fmla="*/ 1493995 h 4885973"/>
              <a:gd name="connsiteX37057" fmla="*/ 4820287 w 6085020"/>
              <a:gd name="connsiteY37057" fmla="*/ 1496082 h 4885973"/>
              <a:gd name="connsiteX37058" fmla="*/ 4816294 w 6085020"/>
              <a:gd name="connsiteY37058" fmla="*/ 1496082 h 4885973"/>
              <a:gd name="connsiteX37059" fmla="*/ 4818575 w 6085020"/>
              <a:gd name="connsiteY37059" fmla="*/ 1497409 h 4885973"/>
              <a:gd name="connsiteX37060" fmla="*/ 4812300 w 6085020"/>
              <a:gd name="connsiteY37060" fmla="*/ 1501392 h 4885973"/>
              <a:gd name="connsiteX37061" fmla="*/ 4814392 w 6085020"/>
              <a:gd name="connsiteY37061" fmla="*/ 1497409 h 4885973"/>
              <a:gd name="connsiteX37062" fmla="*/ 4818575 w 6085020"/>
              <a:gd name="connsiteY37062" fmla="*/ 1488874 h 4885973"/>
              <a:gd name="connsiteX37063" fmla="*/ 4809258 w 6085020"/>
              <a:gd name="connsiteY37063" fmla="*/ 1492099 h 4885973"/>
              <a:gd name="connsiteX37064" fmla="*/ 4809258 w 6085020"/>
              <a:gd name="connsiteY37064" fmla="*/ 1491150 h 4885973"/>
              <a:gd name="connsiteX37065" fmla="*/ 4803553 w 6085020"/>
              <a:gd name="connsiteY37065" fmla="*/ 1493047 h 4885973"/>
              <a:gd name="connsiteX37066" fmla="*/ 4791573 w 6085020"/>
              <a:gd name="connsiteY37066" fmla="*/ 1497030 h 4885973"/>
              <a:gd name="connsiteX37067" fmla="*/ 4798419 w 6085020"/>
              <a:gd name="connsiteY37067" fmla="*/ 1500444 h 4885973"/>
              <a:gd name="connsiteX37068" fmla="*/ 4798419 w 6085020"/>
              <a:gd name="connsiteY37068" fmla="*/ 1502151 h 4885973"/>
              <a:gd name="connsiteX37069" fmla="*/ 4798419 w 6085020"/>
              <a:gd name="connsiteY37069" fmla="*/ 1504996 h 4885973"/>
              <a:gd name="connsiteX37070" fmla="*/ 4799827 w 6085020"/>
              <a:gd name="connsiteY37070" fmla="*/ 1504656 h 4885973"/>
              <a:gd name="connsiteX37071" fmla="*/ 4800701 w 6085020"/>
              <a:gd name="connsiteY37071" fmla="*/ 1507272 h 4885973"/>
              <a:gd name="connsiteX37072" fmla="*/ 4797088 w 6085020"/>
              <a:gd name="connsiteY37072" fmla="*/ 1509358 h 4885973"/>
              <a:gd name="connsiteX37073" fmla="*/ 4796137 w 6085020"/>
              <a:gd name="connsiteY37073" fmla="*/ 1509358 h 4885973"/>
              <a:gd name="connsiteX37074" fmla="*/ 4796137 w 6085020"/>
              <a:gd name="connsiteY37074" fmla="*/ 1510686 h 4885973"/>
              <a:gd name="connsiteX37075" fmla="*/ 4783587 w 6085020"/>
              <a:gd name="connsiteY37075" fmla="*/ 1518462 h 4885973"/>
              <a:gd name="connsiteX37076" fmla="*/ 4787770 w 6085020"/>
              <a:gd name="connsiteY37076" fmla="*/ 1510306 h 4885973"/>
              <a:gd name="connsiteX37077" fmla="*/ 4785488 w 6085020"/>
              <a:gd name="connsiteY37077" fmla="*/ 1508979 h 4885973"/>
              <a:gd name="connsiteX37078" fmla="*/ 4783016 w 6085020"/>
              <a:gd name="connsiteY37078" fmla="*/ 1507841 h 4885973"/>
              <a:gd name="connsiteX37079" fmla="*/ 4788911 w 6085020"/>
              <a:gd name="connsiteY37079" fmla="*/ 1505944 h 4885973"/>
              <a:gd name="connsiteX37080" fmla="*/ 4787010 w 6085020"/>
              <a:gd name="connsiteY37080" fmla="*/ 1499875 h 4885973"/>
              <a:gd name="connsiteX37081" fmla="*/ 4780734 w 6085020"/>
              <a:gd name="connsiteY37081" fmla="*/ 1489443 h 4885973"/>
              <a:gd name="connsiteX37082" fmla="*/ 4780734 w 6085020"/>
              <a:gd name="connsiteY37082" fmla="*/ 1484702 h 4885973"/>
              <a:gd name="connsiteX37083" fmla="*/ 4774459 w 6085020"/>
              <a:gd name="connsiteY37083" fmla="*/ 1481477 h 4885973"/>
              <a:gd name="connsiteX37084" fmla="*/ 4779783 w 6085020"/>
              <a:gd name="connsiteY37084" fmla="*/ 1474649 h 4885973"/>
              <a:gd name="connsiteX37085" fmla="*/ 4782446 w 6085020"/>
              <a:gd name="connsiteY37085" fmla="*/ 1470477 h 4885973"/>
              <a:gd name="connsiteX37086" fmla="*/ 4782446 w 6085020"/>
              <a:gd name="connsiteY37086" fmla="*/ 1477115 h 4885973"/>
              <a:gd name="connsiteX37087" fmla="*/ 4791953 w 6085020"/>
              <a:gd name="connsiteY37087" fmla="*/ 1477115 h 4885973"/>
              <a:gd name="connsiteX37088" fmla="*/ 4791953 w 6085020"/>
              <a:gd name="connsiteY37088" fmla="*/ 1474649 h 4885973"/>
              <a:gd name="connsiteX37089" fmla="*/ 4793285 w 6085020"/>
              <a:gd name="connsiteY37089" fmla="*/ 1474649 h 4885973"/>
              <a:gd name="connsiteX37090" fmla="*/ 4796137 w 6085020"/>
              <a:gd name="connsiteY37090" fmla="*/ 1475977 h 4885973"/>
              <a:gd name="connsiteX37091" fmla="*/ 4797468 w 6085020"/>
              <a:gd name="connsiteY37091" fmla="*/ 1473322 h 4885973"/>
              <a:gd name="connsiteX37092" fmla="*/ 4798799 w 6085020"/>
              <a:gd name="connsiteY37092" fmla="*/ 1470477 h 4885973"/>
              <a:gd name="connsiteX37093" fmla="*/ 4791953 w 6085020"/>
              <a:gd name="connsiteY37093" fmla="*/ 1472753 h 4885973"/>
              <a:gd name="connsiteX37094" fmla="*/ 4791953 w 6085020"/>
              <a:gd name="connsiteY37094" fmla="*/ 1466114 h 4885973"/>
              <a:gd name="connsiteX37095" fmla="*/ 4790622 w 6085020"/>
              <a:gd name="connsiteY37095" fmla="*/ 1466114 h 4885973"/>
              <a:gd name="connsiteX37096" fmla="*/ 4791763 w 6085020"/>
              <a:gd name="connsiteY37096" fmla="*/ 1463080 h 4885973"/>
              <a:gd name="connsiteX37097" fmla="*/ 4785868 w 6085020"/>
              <a:gd name="connsiteY37097" fmla="*/ 1460045 h 4885973"/>
              <a:gd name="connsiteX37098" fmla="*/ 4780734 w 6085020"/>
              <a:gd name="connsiteY37098" fmla="*/ 1460045 h 4885973"/>
              <a:gd name="connsiteX37099" fmla="*/ 4783967 w 6085020"/>
              <a:gd name="connsiteY37099" fmla="*/ 1463838 h 4885973"/>
              <a:gd name="connsiteX37100" fmla="*/ 4786819 w 6085020"/>
              <a:gd name="connsiteY37100" fmla="*/ 1466304 h 4885973"/>
              <a:gd name="connsiteX37101" fmla="*/ 4783777 w 6085020"/>
              <a:gd name="connsiteY37101" fmla="*/ 1466304 h 4885973"/>
              <a:gd name="connsiteX37102" fmla="*/ 4781875 w 6085020"/>
              <a:gd name="connsiteY37102" fmla="*/ 1466304 h 4885973"/>
              <a:gd name="connsiteX37103" fmla="*/ 4781875 w 6085020"/>
              <a:gd name="connsiteY37103" fmla="*/ 1467442 h 4885973"/>
              <a:gd name="connsiteX37104" fmla="*/ 4778072 w 6085020"/>
              <a:gd name="connsiteY37104" fmla="*/ 1469718 h 4885973"/>
              <a:gd name="connsiteX37105" fmla="*/ 4769705 w 6085020"/>
              <a:gd name="connsiteY37105" fmla="*/ 1479201 h 4885973"/>
              <a:gd name="connsiteX37106" fmla="*/ 4767613 w 6085020"/>
              <a:gd name="connsiteY37106" fmla="*/ 1484702 h 4885973"/>
              <a:gd name="connsiteX37107" fmla="*/ 4770656 w 6085020"/>
              <a:gd name="connsiteY37107" fmla="*/ 1483564 h 4885973"/>
              <a:gd name="connsiteX37108" fmla="*/ 4770656 w 6085020"/>
              <a:gd name="connsiteY37108" fmla="*/ 1487357 h 4885973"/>
              <a:gd name="connsiteX37109" fmla="*/ 4776836 w 6085020"/>
              <a:gd name="connsiteY37109" fmla="*/ 1490610 h 4885973"/>
              <a:gd name="connsiteX37110" fmla="*/ 4776931 w 6085020"/>
              <a:gd name="connsiteY37110" fmla="*/ 1490581 h 4885973"/>
              <a:gd name="connsiteX37111" fmla="*/ 4778262 w 6085020"/>
              <a:gd name="connsiteY37111" fmla="*/ 1490581 h 4885973"/>
              <a:gd name="connsiteX37112" fmla="*/ 4782065 w 6085020"/>
              <a:gd name="connsiteY37112" fmla="*/ 1497409 h 4885973"/>
              <a:gd name="connsiteX37113" fmla="*/ 4775980 w 6085020"/>
              <a:gd name="connsiteY37113" fmla="*/ 1497409 h 4885973"/>
              <a:gd name="connsiteX37114" fmla="*/ 4769705 w 6085020"/>
              <a:gd name="connsiteY37114" fmla="*/ 1497409 h 4885973"/>
              <a:gd name="connsiteX37115" fmla="*/ 4771987 w 6085020"/>
              <a:gd name="connsiteY37115" fmla="*/ 1502720 h 4885973"/>
              <a:gd name="connsiteX37116" fmla="*/ 4774079 w 6085020"/>
              <a:gd name="connsiteY37116" fmla="*/ 1508220 h 4885973"/>
              <a:gd name="connsiteX37117" fmla="*/ 4777692 w 6085020"/>
              <a:gd name="connsiteY37117" fmla="*/ 1505186 h 4885973"/>
              <a:gd name="connsiteX37118" fmla="*/ 4781114 w 6085020"/>
              <a:gd name="connsiteY37118" fmla="*/ 1502341 h 4885973"/>
              <a:gd name="connsiteX37119" fmla="*/ 4781114 w 6085020"/>
              <a:gd name="connsiteY37119" fmla="*/ 1513531 h 4885973"/>
              <a:gd name="connsiteX37120" fmla="*/ 4778643 w 6085020"/>
              <a:gd name="connsiteY37120" fmla="*/ 1513531 h 4885973"/>
              <a:gd name="connsiteX37121" fmla="*/ 4770466 w 6085020"/>
              <a:gd name="connsiteY37121" fmla="*/ 1521117 h 4885973"/>
              <a:gd name="connsiteX37122" fmla="*/ 4765141 w 6085020"/>
              <a:gd name="connsiteY37122" fmla="*/ 1528704 h 4885973"/>
              <a:gd name="connsiteX37123" fmla="*/ 4760197 w 6085020"/>
              <a:gd name="connsiteY37123" fmla="*/ 1531739 h 4885973"/>
              <a:gd name="connsiteX37124" fmla="*/ 4763240 w 6085020"/>
              <a:gd name="connsiteY37124" fmla="*/ 1520928 h 4885973"/>
              <a:gd name="connsiteX37125" fmla="*/ 4760768 w 6085020"/>
              <a:gd name="connsiteY37125" fmla="*/ 1515238 h 4885973"/>
              <a:gd name="connsiteX37126" fmla="*/ 4758296 w 6085020"/>
              <a:gd name="connsiteY37126" fmla="*/ 1509358 h 4885973"/>
              <a:gd name="connsiteX37127" fmla="*/ 4752591 w 6085020"/>
              <a:gd name="connsiteY37127" fmla="*/ 1510876 h 4885973"/>
              <a:gd name="connsiteX37128" fmla="*/ 4746886 w 6085020"/>
              <a:gd name="connsiteY37128" fmla="*/ 1512203 h 4885973"/>
              <a:gd name="connsiteX37129" fmla="*/ 4749168 w 6085020"/>
              <a:gd name="connsiteY37129" fmla="*/ 1518652 h 4885973"/>
              <a:gd name="connsiteX37130" fmla="*/ 4743844 w 6085020"/>
              <a:gd name="connsiteY37130" fmla="*/ 1516755 h 4885973"/>
              <a:gd name="connsiteX37131" fmla="*/ 4738710 w 6085020"/>
              <a:gd name="connsiteY37131" fmla="*/ 1516755 h 4885973"/>
              <a:gd name="connsiteX37132" fmla="*/ 4738710 w 6085020"/>
              <a:gd name="connsiteY37132" fmla="*/ 1518652 h 4885973"/>
              <a:gd name="connsiteX37133" fmla="*/ 4729772 w 6085020"/>
              <a:gd name="connsiteY37133" fmla="*/ 1518652 h 4885973"/>
              <a:gd name="connsiteX37134" fmla="*/ 4720835 w 6085020"/>
              <a:gd name="connsiteY37134" fmla="*/ 1518652 h 4885973"/>
              <a:gd name="connsiteX37135" fmla="*/ 4723497 w 6085020"/>
              <a:gd name="connsiteY37135" fmla="*/ 1522066 h 4885973"/>
              <a:gd name="connsiteX37136" fmla="*/ 4725969 w 6085020"/>
              <a:gd name="connsiteY37136" fmla="*/ 1525480 h 4885973"/>
              <a:gd name="connsiteX37137" fmla="*/ 4725969 w 6085020"/>
              <a:gd name="connsiteY37137" fmla="*/ 1536860 h 4885973"/>
              <a:gd name="connsiteX37138" fmla="*/ 4725969 w 6085020"/>
              <a:gd name="connsiteY37138" fmla="*/ 1548240 h 4885973"/>
              <a:gd name="connsiteX37139" fmla="*/ 4728061 w 6085020"/>
              <a:gd name="connsiteY37139" fmla="*/ 1546722 h 4885973"/>
              <a:gd name="connsiteX37140" fmla="*/ 4738139 w 6085020"/>
              <a:gd name="connsiteY37140" fmla="*/ 1546722 h 4885973"/>
              <a:gd name="connsiteX37141" fmla="*/ 4725018 w 6085020"/>
              <a:gd name="connsiteY37141" fmla="*/ 1554499 h 4885973"/>
              <a:gd name="connsiteX37142" fmla="*/ 4725018 w 6085020"/>
              <a:gd name="connsiteY37142" fmla="*/ 1541412 h 4885973"/>
              <a:gd name="connsiteX37143" fmla="*/ 4717792 w 6085020"/>
              <a:gd name="connsiteY37143" fmla="*/ 1542739 h 4885973"/>
              <a:gd name="connsiteX37144" fmla="*/ 4718933 w 6085020"/>
              <a:gd name="connsiteY37144" fmla="*/ 1541601 h 4885973"/>
              <a:gd name="connsiteX37145" fmla="*/ 4722736 w 6085020"/>
              <a:gd name="connsiteY37145" fmla="*/ 1534773 h 4885973"/>
              <a:gd name="connsiteX37146" fmla="*/ 4718933 w 6085020"/>
              <a:gd name="connsiteY37146" fmla="*/ 1533066 h 4885973"/>
              <a:gd name="connsiteX37147" fmla="*/ 4715130 w 6085020"/>
              <a:gd name="connsiteY37147" fmla="*/ 1537618 h 4885973"/>
              <a:gd name="connsiteX37148" fmla="*/ 4715130 w 6085020"/>
              <a:gd name="connsiteY37148" fmla="*/ 1541412 h 4885973"/>
              <a:gd name="connsiteX37149" fmla="*/ 4702960 w 6085020"/>
              <a:gd name="connsiteY37149" fmla="*/ 1545395 h 4885973"/>
              <a:gd name="connsiteX37150" fmla="*/ 4674437 w 6085020"/>
              <a:gd name="connsiteY37150" fmla="*/ 1552981 h 4885973"/>
              <a:gd name="connsiteX37151" fmla="*/ 4646864 w 6085020"/>
              <a:gd name="connsiteY37151" fmla="*/ 1560758 h 4885973"/>
              <a:gd name="connsiteX37152" fmla="*/ 4644772 w 6085020"/>
              <a:gd name="connsiteY37152" fmla="*/ 1569861 h 4885973"/>
              <a:gd name="connsiteX37153" fmla="*/ 4642680 w 6085020"/>
              <a:gd name="connsiteY37153" fmla="*/ 1578965 h 4885973"/>
              <a:gd name="connsiteX37154" fmla="*/ 4654660 w 6085020"/>
              <a:gd name="connsiteY37154" fmla="*/ 1574793 h 4885973"/>
              <a:gd name="connsiteX37155" fmla="*/ 4666070 w 6085020"/>
              <a:gd name="connsiteY37155" fmla="*/ 1588259 h 4885973"/>
              <a:gd name="connsiteX37156" fmla="*/ 4651998 w 6085020"/>
              <a:gd name="connsiteY37156" fmla="*/ 1596225 h 4885973"/>
              <a:gd name="connsiteX37157" fmla="*/ 4649906 w 6085020"/>
              <a:gd name="connsiteY37157" fmla="*/ 1595466 h 4885973"/>
              <a:gd name="connsiteX37158" fmla="*/ 4649146 w 6085020"/>
              <a:gd name="connsiteY37158" fmla="*/ 1597553 h 4885973"/>
              <a:gd name="connsiteX37159" fmla="*/ 4602557 w 6085020"/>
              <a:gd name="connsiteY37159" fmla="*/ 1624485 h 4885973"/>
              <a:gd name="connsiteX37160" fmla="*/ 4596853 w 6085020"/>
              <a:gd name="connsiteY37160" fmla="*/ 1621261 h 4885973"/>
              <a:gd name="connsiteX37161" fmla="*/ 4596853 w 6085020"/>
              <a:gd name="connsiteY37161" fmla="*/ 1628278 h 4885973"/>
              <a:gd name="connsiteX37162" fmla="*/ 4560533 w 6085020"/>
              <a:gd name="connsiteY37162" fmla="*/ 1649521 h 4885973"/>
              <a:gd name="connsiteX37163" fmla="*/ 4559201 w 6085020"/>
              <a:gd name="connsiteY37163" fmla="*/ 1649521 h 4885973"/>
              <a:gd name="connsiteX37164" fmla="*/ 4558251 w 6085020"/>
              <a:gd name="connsiteY37164" fmla="*/ 1651038 h 4885973"/>
              <a:gd name="connsiteX37165" fmla="*/ 4484470 w 6085020"/>
              <a:gd name="connsiteY37165" fmla="*/ 1694472 h 4885973"/>
              <a:gd name="connsiteX37166" fmla="*/ 4481808 w 6085020"/>
              <a:gd name="connsiteY37166" fmla="*/ 1694472 h 4885973"/>
              <a:gd name="connsiteX37167" fmla="*/ 4472300 w 6085020"/>
              <a:gd name="connsiteY37167" fmla="*/ 1692006 h 4885973"/>
              <a:gd name="connsiteX37168" fmla="*/ 4468306 w 6085020"/>
              <a:gd name="connsiteY37168" fmla="*/ 1695230 h 4885973"/>
              <a:gd name="connsiteX37169" fmla="*/ 4464123 w 6085020"/>
              <a:gd name="connsiteY37169" fmla="*/ 1698644 h 4885973"/>
              <a:gd name="connsiteX37170" fmla="*/ 4466025 w 6085020"/>
              <a:gd name="connsiteY37170" fmla="*/ 1704145 h 4885973"/>
              <a:gd name="connsiteX37171" fmla="*/ 4467166 w 6085020"/>
              <a:gd name="connsiteY37171" fmla="*/ 1705662 h 4885973"/>
              <a:gd name="connsiteX37172" fmla="*/ 4461081 w 6085020"/>
              <a:gd name="connsiteY37172" fmla="*/ 1709266 h 4885973"/>
              <a:gd name="connsiteX37173" fmla="*/ 4461081 w 6085020"/>
              <a:gd name="connsiteY37173" fmla="*/ 1696937 h 4885973"/>
              <a:gd name="connsiteX37174" fmla="*/ 4461081 w 6085020"/>
              <a:gd name="connsiteY37174" fmla="*/ 1689161 h 4885973"/>
              <a:gd name="connsiteX37175" fmla="*/ 4456707 w 6085020"/>
              <a:gd name="connsiteY37175" fmla="*/ 1695041 h 4885973"/>
              <a:gd name="connsiteX37176" fmla="*/ 4455186 w 6085020"/>
              <a:gd name="connsiteY37176" fmla="*/ 1709266 h 4885973"/>
              <a:gd name="connsiteX37177" fmla="*/ 4455186 w 6085020"/>
              <a:gd name="connsiteY37177" fmla="*/ 1711731 h 4885973"/>
              <a:gd name="connsiteX37178" fmla="*/ 4451763 w 6085020"/>
              <a:gd name="connsiteY37178" fmla="*/ 1713818 h 4885973"/>
              <a:gd name="connsiteX37179" fmla="*/ 4454425 w 6085020"/>
              <a:gd name="connsiteY37179" fmla="*/ 1710973 h 4885973"/>
              <a:gd name="connsiteX37180" fmla="*/ 4446819 w 6085020"/>
              <a:gd name="connsiteY37180" fmla="*/ 1716852 h 4885973"/>
              <a:gd name="connsiteX37181" fmla="*/ 4370756 w 6085020"/>
              <a:gd name="connsiteY37181" fmla="*/ 1763320 h 4885973"/>
              <a:gd name="connsiteX37182" fmla="*/ 4335577 w 6085020"/>
              <a:gd name="connsiteY37182" fmla="*/ 1785132 h 4885973"/>
              <a:gd name="connsiteX37183" fmla="*/ 4334056 w 6085020"/>
              <a:gd name="connsiteY37183" fmla="*/ 1783804 h 4885973"/>
              <a:gd name="connsiteX37184" fmla="*/ 4331013 w 6085020"/>
              <a:gd name="connsiteY37184" fmla="*/ 1787977 h 4885973"/>
              <a:gd name="connsiteX37185" fmla="*/ 4321315 w 6085020"/>
              <a:gd name="connsiteY37185" fmla="*/ 1794236 h 4885973"/>
              <a:gd name="connsiteX37186" fmla="*/ 4321315 w 6085020"/>
              <a:gd name="connsiteY37186" fmla="*/ 1790632 h 4885973"/>
              <a:gd name="connsiteX37187" fmla="*/ 4306293 w 6085020"/>
              <a:gd name="connsiteY37187" fmla="*/ 1795563 h 4885973"/>
              <a:gd name="connsiteX37188" fmla="*/ 4306293 w 6085020"/>
              <a:gd name="connsiteY37188" fmla="*/ 1799736 h 4885973"/>
              <a:gd name="connsiteX37189" fmla="*/ 4305342 w 6085020"/>
              <a:gd name="connsiteY37189" fmla="*/ 1803909 h 4885973"/>
              <a:gd name="connsiteX37190" fmla="*/ 4307053 w 6085020"/>
              <a:gd name="connsiteY37190" fmla="*/ 1800874 h 4885973"/>
              <a:gd name="connsiteX37191" fmla="*/ 4308765 w 6085020"/>
              <a:gd name="connsiteY37191" fmla="*/ 1797839 h 4885973"/>
              <a:gd name="connsiteX37192" fmla="*/ 4314660 w 6085020"/>
              <a:gd name="connsiteY37192" fmla="*/ 1798788 h 4885973"/>
              <a:gd name="connsiteX37193" fmla="*/ 4289559 w 6085020"/>
              <a:gd name="connsiteY37193" fmla="*/ 1814909 h 4885973"/>
              <a:gd name="connsiteX37194" fmla="*/ 4289559 w 6085020"/>
              <a:gd name="connsiteY37194" fmla="*/ 1812823 h 4885973"/>
              <a:gd name="connsiteX37195" fmla="*/ 4275487 w 6085020"/>
              <a:gd name="connsiteY37195" fmla="*/ 1803719 h 4885973"/>
              <a:gd name="connsiteX37196" fmla="*/ 4279481 w 6085020"/>
              <a:gd name="connsiteY37196" fmla="*/ 1808650 h 4885973"/>
              <a:gd name="connsiteX37197" fmla="*/ 4284805 w 6085020"/>
              <a:gd name="connsiteY37197" fmla="*/ 1818513 h 4885973"/>
              <a:gd name="connsiteX37198" fmla="*/ 4269973 w 6085020"/>
              <a:gd name="connsiteY37198" fmla="*/ 1828186 h 4885973"/>
              <a:gd name="connsiteX37199" fmla="*/ 4266550 w 6085020"/>
              <a:gd name="connsiteY37199" fmla="*/ 1826858 h 4885973"/>
              <a:gd name="connsiteX37200" fmla="*/ 4262176 w 6085020"/>
              <a:gd name="connsiteY37200" fmla="*/ 1826858 h 4885973"/>
              <a:gd name="connsiteX37201" fmla="*/ 4265599 w 6085020"/>
              <a:gd name="connsiteY37201" fmla="*/ 1829703 h 4885973"/>
              <a:gd name="connsiteX37202" fmla="*/ 4267501 w 6085020"/>
              <a:gd name="connsiteY37202" fmla="*/ 1830841 h 4885973"/>
              <a:gd name="connsiteX37203" fmla="*/ 4240499 w 6085020"/>
              <a:gd name="connsiteY37203" fmla="*/ 1845445 h 4885973"/>
              <a:gd name="connsiteX37204" fmla="*/ 4238597 w 6085020"/>
              <a:gd name="connsiteY37204" fmla="*/ 1845445 h 4885973"/>
              <a:gd name="connsiteX37205" fmla="*/ 4237456 w 6085020"/>
              <a:gd name="connsiteY37205" fmla="*/ 1847532 h 4885973"/>
              <a:gd name="connsiteX37206" fmla="*/ 4228519 w 6085020"/>
              <a:gd name="connsiteY37206" fmla="*/ 1853411 h 4885973"/>
              <a:gd name="connsiteX37207" fmla="*/ 4218821 w 6085020"/>
              <a:gd name="connsiteY37207" fmla="*/ 1858912 h 4885973"/>
              <a:gd name="connsiteX37208" fmla="*/ 4099973 w 6085020"/>
              <a:gd name="connsiteY37208" fmla="*/ 1941416 h 4885973"/>
              <a:gd name="connsiteX37209" fmla="*/ 4099973 w 6085020"/>
              <a:gd name="connsiteY37209" fmla="*/ 1942744 h 4885973"/>
              <a:gd name="connsiteX37210" fmla="*/ 4079626 w 6085020"/>
              <a:gd name="connsiteY37210" fmla="*/ 1957538 h 4885973"/>
              <a:gd name="connsiteX37211" fmla="*/ 4069547 w 6085020"/>
              <a:gd name="connsiteY37211" fmla="*/ 1951848 h 4885973"/>
              <a:gd name="connsiteX37212" fmla="*/ 4073921 w 6085020"/>
              <a:gd name="connsiteY37212" fmla="*/ 1961710 h 4885973"/>
              <a:gd name="connsiteX37213" fmla="*/ 4030565 w 6085020"/>
              <a:gd name="connsiteY37213" fmla="*/ 1994143 h 4885973"/>
              <a:gd name="connsiteX37214" fmla="*/ 4027903 w 6085020"/>
              <a:gd name="connsiteY37214" fmla="*/ 1983143 h 4885973"/>
              <a:gd name="connsiteX37215" fmla="*/ 4012310 w 6085020"/>
              <a:gd name="connsiteY37215" fmla="*/ 1983143 h 4885973"/>
              <a:gd name="connsiteX37216" fmla="*/ 4025241 w 6085020"/>
              <a:gd name="connsiteY37216" fmla="*/ 1998506 h 4885973"/>
              <a:gd name="connsiteX37217" fmla="*/ 3951080 w 6085020"/>
              <a:gd name="connsiteY37217" fmla="*/ 2056922 h 4885973"/>
              <a:gd name="connsiteX37218" fmla="*/ 3949558 w 6085020"/>
              <a:gd name="connsiteY37218" fmla="*/ 2056922 h 4885973"/>
              <a:gd name="connsiteX37219" fmla="*/ 3949558 w 6085020"/>
              <a:gd name="connsiteY37219" fmla="*/ 2059198 h 4885973"/>
              <a:gd name="connsiteX37220" fmla="*/ 3921796 w 6085020"/>
              <a:gd name="connsiteY37220" fmla="*/ 2082338 h 4885973"/>
              <a:gd name="connsiteX37221" fmla="*/ 3908294 w 6085020"/>
              <a:gd name="connsiteY37221" fmla="*/ 2062043 h 4885973"/>
              <a:gd name="connsiteX37222" fmla="*/ 3917042 w 6085020"/>
              <a:gd name="connsiteY37222" fmla="*/ 2086321 h 4885973"/>
              <a:gd name="connsiteX37223" fmla="*/ 3911907 w 6085020"/>
              <a:gd name="connsiteY37223" fmla="*/ 2090683 h 4885973"/>
              <a:gd name="connsiteX37224" fmla="*/ 3905822 w 6085020"/>
              <a:gd name="connsiteY37224" fmla="*/ 2092769 h 4885973"/>
              <a:gd name="connsiteX37225" fmla="*/ 3908104 w 6085020"/>
              <a:gd name="connsiteY37225" fmla="*/ 2093907 h 4885973"/>
              <a:gd name="connsiteX37226" fmla="*/ 3896505 w 6085020"/>
              <a:gd name="connsiteY37226" fmla="*/ 2103960 h 4885973"/>
              <a:gd name="connsiteX37227" fmla="*/ 3895554 w 6085020"/>
              <a:gd name="connsiteY37227" fmla="*/ 2103960 h 4885973"/>
              <a:gd name="connsiteX37228" fmla="*/ 3895554 w 6085020"/>
              <a:gd name="connsiteY37228" fmla="*/ 2105287 h 4885973"/>
              <a:gd name="connsiteX37229" fmla="*/ 3757310 w 6085020"/>
              <a:gd name="connsiteY37229" fmla="*/ 2235967 h 4885973"/>
              <a:gd name="connsiteX37230" fmla="*/ 3809983 w 6085020"/>
              <a:gd name="connsiteY37230" fmla="*/ 2179067 h 4885973"/>
              <a:gd name="connsiteX37231" fmla="*/ 3803898 w 6085020"/>
              <a:gd name="connsiteY37231" fmla="*/ 2158014 h 4885973"/>
              <a:gd name="connsiteX37232" fmla="*/ 3742858 w 6085020"/>
              <a:gd name="connsiteY37232" fmla="*/ 1948054 h 4885973"/>
              <a:gd name="connsiteX37233" fmla="*/ 3748753 w 6085020"/>
              <a:gd name="connsiteY37233" fmla="*/ 1943882 h 4885973"/>
              <a:gd name="connsiteX37234" fmla="*/ 3741907 w 6085020"/>
              <a:gd name="connsiteY37234" fmla="*/ 1944830 h 4885973"/>
              <a:gd name="connsiteX37235" fmla="*/ 3738484 w 6085020"/>
              <a:gd name="connsiteY37235" fmla="*/ 1932692 h 4885973"/>
              <a:gd name="connsiteX37236" fmla="*/ 3779938 w 6085020"/>
              <a:gd name="connsiteY37236" fmla="*/ 1917898 h 4885973"/>
              <a:gd name="connsiteX37237" fmla="*/ 3781650 w 6085020"/>
              <a:gd name="connsiteY37237" fmla="*/ 1921122 h 4885973"/>
              <a:gd name="connsiteX37238" fmla="*/ 3810364 w 6085020"/>
              <a:gd name="connsiteY37238" fmla="*/ 1902155 h 4885973"/>
              <a:gd name="connsiteX37239" fmla="*/ 3830901 w 6085020"/>
              <a:gd name="connsiteY37239" fmla="*/ 1908983 h 4885973"/>
              <a:gd name="connsiteX37240" fmla="*/ 3820822 w 6085020"/>
              <a:gd name="connsiteY37240" fmla="*/ 1895138 h 4885973"/>
              <a:gd name="connsiteX37241" fmla="*/ 3836795 w 6085020"/>
              <a:gd name="connsiteY37241" fmla="*/ 1884517 h 4885973"/>
              <a:gd name="connsiteX37242" fmla="*/ 3860945 w 6085020"/>
              <a:gd name="connsiteY37242" fmla="*/ 1850377 h 4885973"/>
              <a:gd name="connsiteX37243" fmla="*/ 3855621 w 6085020"/>
              <a:gd name="connsiteY37243" fmla="*/ 1871999 h 4885973"/>
              <a:gd name="connsiteX37244" fmla="*/ 3877044 w 6085020"/>
              <a:gd name="connsiteY37244" fmla="*/ 1858722 h 4885973"/>
              <a:gd name="connsiteX37245" fmla="*/ 3877869 w 6085020"/>
              <a:gd name="connsiteY37245" fmla="*/ 1858722 h 4885973"/>
              <a:gd name="connsiteX37246" fmla="*/ 3878292 w 6085020"/>
              <a:gd name="connsiteY37246" fmla="*/ 1857949 h 4885973"/>
              <a:gd name="connsiteX37247" fmla="*/ 4005274 w 6085020"/>
              <a:gd name="connsiteY37247" fmla="*/ 1779252 h 4885973"/>
              <a:gd name="connsiteX37248" fmla="*/ 4005274 w 6085020"/>
              <a:gd name="connsiteY37248" fmla="*/ 1773373 h 4885973"/>
              <a:gd name="connsiteX37249" fmla="*/ 4005274 w 6085020"/>
              <a:gd name="connsiteY37249" fmla="*/ 1765976 h 4885973"/>
              <a:gd name="connsiteX37250" fmla="*/ 4008127 w 6085020"/>
              <a:gd name="connsiteY37250" fmla="*/ 1770907 h 4885973"/>
              <a:gd name="connsiteX37251" fmla="*/ 4010028 w 6085020"/>
              <a:gd name="connsiteY37251" fmla="*/ 1774131 h 4885973"/>
              <a:gd name="connsiteX37252" fmla="*/ 4021628 w 6085020"/>
              <a:gd name="connsiteY37252" fmla="*/ 1767493 h 4885973"/>
              <a:gd name="connsiteX37253" fmla="*/ 4013641 w 6085020"/>
              <a:gd name="connsiteY37253" fmla="*/ 1765976 h 4885973"/>
              <a:gd name="connsiteX37254" fmla="*/ 4018395 w 6085020"/>
              <a:gd name="connsiteY37254" fmla="*/ 1762372 h 4885973"/>
              <a:gd name="connsiteX37255" fmla="*/ 4022959 w 6085020"/>
              <a:gd name="connsiteY37255" fmla="*/ 1758579 h 4885973"/>
              <a:gd name="connsiteX37256" fmla="*/ 4029044 w 6085020"/>
              <a:gd name="connsiteY37256" fmla="*/ 1762562 h 4885973"/>
              <a:gd name="connsiteX37257" fmla="*/ 4056617 w 6085020"/>
              <a:gd name="connsiteY37257" fmla="*/ 1746630 h 4885973"/>
              <a:gd name="connsiteX37258" fmla="*/ 4062702 w 6085020"/>
              <a:gd name="connsiteY37258" fmla="*/ 1749475 h 4885973"/>
              <a:gd name="connsiteX37259" fmla="*/ 4065935 w 6085020"/>
              <a:gd name="connsiteY37259" fmla="*/ 1743026 h 4885973"/>
              <a:gd name="connsiteX37260" fmla="*/ 4061751 w 6085020"/>
              <a:gd name="connsiteY37260" fmla="*/ 1739991 h 4885973"/>
              <a:gd name="connsiteX37261" fmla="*/ 4062702 w 6085020"/>
              <a:gd name="connsiteY37261" fmla="*/ 1738853 h 4885973"/>
              <a:gd name="connsiteX37262" fmla="*/ 4065554 w 6085020"/>
              <a:gd name="connsiteY37262" fmla="*/ 1736577 h 4885973"/>
              <a:gd name="connsiteX37263" fmla="*/ 4067075 w 6085020"/>
              <a:gd name="connsiteY37263" fmla="*/ 1740750 h 4885973"/>
              <a:gd name="connsiteX37264" fmla="*/ 4146751 w 6085020"/>
              <a:gd name="connsiteY37264" fmla="*/ 1696179 h 4885973"/>
              <a:gd name="connsiteX37265" fmla="*/ 4143328 w 6085020"/>
              <a:gd name="connsiteY37265" fmla="*/ 1694661 h 4885973"/>
              <a:gd name="connsiteX37266" fmla="*/ 4134961 w 6085020"/>
              <a:gd name="connsiteY37266" fmla="*/ 1690489 h 4885973"/>
              <a:gd name="connsiteX37267" fmla="*/ 4160633 w 6085020"/>
              <a:gd name="connsiteY37267" fmla="*/ 1682143 h 4885973"/>
              <a:gd name="connsiteX37268" fmla="*/ 4156259 w 6085020"/>
              <a:gd name="connsiteY37268" fmla="*/ 1690489 h 4885973"/>
              <a:gd name="connsiteX37269" fmla="*/ 4163485 w 6085020"/>
              <a:gd name="connsiteY37269" fmla="*/ 1686506 h 4885973"/>
              <a:gd name="connsiteX37270" fmla="*/ 4160252 w 6085020"/>
              <a:gd name="connsiteY37270" fmla="*/ 1686506 h 4885973"/>
              <a:gd name="connsiteX37271" fmla="*/ 4165006 w 6085020"/>
              <a:gd name="connsiteY37271" fmla="*/ 1684799 h 4885973"/>
              <a:gd name="connsiteX37272" fmla="*/ 4169190 w 6085020"/>
              <a:gd name="connsiteY37272" fmla="*/ 1684799 h 4885973"/>
              <a:gd name="connsiteX37273" fmla="*/ 4202277 w 6085020"/>
              <a:gd name="connsiteY37273" fmla="*/ 1667539 h 4885973"/>
              <a:gd name="connsiteX37274" fmla="*/ 4199615 w 6085020"/>
              <a:gd name="connsiteY37274" fmla="*/ 1667539 h 4885973"/>
              <a:gd name="connsiteX37275" fmla="*/ 4230991 w 6085020"/>
              <a:gd name="connsiteY37275" fmla="*/ 1652176 h 4885973"/>
              <a:gd name="connsiteX37276" fmla="*/ 4254380 w 6085020"/>
              <a:gd name="connsiteY37276" fmla="*/ 1640038 h 4885973"/>
              <a:gd name="connsiteX37277" fmla="*/ 4257232 w 6085020"/>
              <a:gd name="connsiteY37277" fmla="*/ 1632261 h 4885973"/>
              <a:gd name="connsiteX37278" fmla="*/ 4261986 w 6085020"/>
              <a:gd name="connsiteY37278" fmla="*/ 1636244 h 4885973"/>
              <a:gd name="connsiteX37279" fmla="*/ 4266170 w 6085020"/>
              <a:gd name="connsiteY37279" fmla="*/ 1634158 h 4885973"/>
              <a:gd name="connsiteX37280" fmla="*/ 4267311 w 6085020"/>
              <a:gd name="connsiteY37280" fmla="*/ 1628847 h 4885973"/>
              <a:gd name="connsiteX37281" fmla="*/ 4272065 w 6085020"/>
              <a:gd name="connsiteY37281" fmla="*/ 1627330 h 4885973"/>
              <a:gd name="connsiteX37282" fmla="*/ 4277389 w 6085020"/>
              <a:gd name="connsiteY37282" fmla="*/ 1628468 h 4885973"/>
              <a:gd name="connsiteX37283" fmla="*/ 4286136 w 6085020"/>
              <a:gd name="connsiteY37283" fmla="*/ 1624106 h 4885973"/>
              <a:gd name="connsiteX37284" fmla="*/ 4282713 w 6085020"/>
              <a:gd name="connsiteY37284" fmla="*/ 1616140 h 4885973"/>
              <a:gd name="connsiteX37285" fmla="*/ 4286897 w 6085020"/>
              <a:gd name="connsiteY37285" fmla="*/ 1614812 h 4885973"/>
              <a:gd name="connsiteX37286" fmla="*/ 4281953 w 6085020"/>
              <a:gd name="connsiteY37286" fmla="*/ 1600018 h 4885973"/>
              <a:gd name="connsiteX37287" fmla="*/ 4292411 w 6085020"/>
              <a:gd name="connsiteY37287" fmla="*/ 1608174 h 4885973"/>
              <a:gd name="connsiteX37288" fmla="*/ 4300778 w 6085020"/>
              <a:gd name="connsiteY37288" fmla="*/ 1616709 h 4885973"/>
              <a:gd name="connsiteX37289" fmla="*/ 4326640 w 6085020"/>
              <a:gd name="connsiteY37289" fmla="*/ 1603622 h 4885973"/>
              <a:gd name="connsiteX37290" fmla="*/ 4327780 w 6085020"/>
              <a:gd name="connsiteY37290" fmla="*/ 1595466 h 4885973"/>
              <a:gd name="connsiteX37291" fmla="*/ 4329663 w 6085020"/>
              <a:gd name="connsiteY37291" fmla="*/ 1595485 h 4885973"/>
              <a:gd name="connsiteX37292" fmla="*/ 4329682 w 6085020"/>
              <a:gd name="connsiteY37292" fmla="*/ 1595466 h 4885973"/>
              <a:gd name="connsiteX37293" fmla="*/ 4330842 w 6085020"/>
              <a:gd name="connsiteY37293" fmla="*/ 1593663 h 4885973"/>
              <a:gd name="connsiteX37294" fmla="*/ 4330823 w 6085020"/>
              <a:gd name="connsiteY37294" fmla="*/ 1593570 h 4885973"/>
              <a:gd name="connsiteX37295" fmla="*/ 4328731 w 6085020"/>
              <a:gd name="connsiteY37295" fmla="*/ 1592432 h 4885973"/>
              <a:gd name="connsiteX37296" fmla="*/ 4331203 w 6085020"/>
              <a:gd name="connsiteY37296" fmla="*/ 1574603 h 4885973"/>
              <a:gd name="connsiteX37297" fmla="*/ 4331203 w 6085020"/>
              <a:gd name="connsiteY37297" fmla="*/ 1568154 h 4885973"/>
              <a:gd name="connsiteX37298" fmla="*/ 4333295 w 6085020"/>
              <a:gd name="connsiteY37298" fmla="*/ 1553930 h 4885973"/>
              <a:gd name="connsiteX37299" fmla="*/ 4332344 w 6085020"/>
              <a:gd name="connsiteY37299" fmla="*/ 1552981 h 4885973"/>
              <a:gd name="connsiteX37300" fmla="*/ 4333295 w 6085020"/>
              <a:gd name="connsiteY37300" fmla="*/ 1551085 h 4885973"/>
              <a:gd name="connsiteX37301" fmla="*/ 4334817 w 6085020"/>
              <a:gd name="connsiteY37301" fmla="*/ 1541412 h 4885973"/>
              <a:gd name="connsiteX37302" fmla="*/ 4334817 w 6085020"/>
              <a:gd name="connsiteY37302" fmla="*/ 1538377 h 4885973"/>
              <a:gd name="connsiteX37303" fmla="*/ 4341616 w 6085020"/>
              <a:gd name="connsiteY37303" fmla="*/ 1541292 h 4885973"/>
              <a:gd name="connsiteX37304" fmla="*/ 4341472 w 6085020"/>
              <a:gd name="connsiteY37304" fmla="*/ 1541412 h 4885973"/>
              <a:gd name="connsiteX37305" fmla="*/ 4341472 w 6085020"/>
              <a:gd name="connsiteY37305" fmla="*/ 1542739 h 4885973"/>
              <a:gd name="connsiteX37306" fmla="*/ 4342039 w 6085020"/>
              <a:gd name="connsiteY37306" fmla="*/ 1541474 h 4885973"/>
              <a:gd name="connsiteX37307" fmla="*/ 4356494 w 6085020"/>
              <a:gd name="connsiteY37307" fmla="*/ 1547671 h 4885973"/>
              <a:gd name="connsiteX37308" fmla="*/ 4365241 w 6085020"/>
              <a:gd name="connsiteY37308" fmla="*/ 1550895 h 4885973"/>
              <a:gd name="connsiteX37309" fmla="*/ 4385991 w 6085020"/>
              <a:gd name="connsiteY37309" fmla="*/ 1553031 h 4885973"/>
              <a:gd name="connsiteX37310" fmla="*/ 4385995 w 6085020"/>
              <a:gd name="connsiteY37310" fmla="*/ 1554217 h 4885973"/>
              <a:gd name="connsiteX37311" fmla="*/ 4389890 w 6085020"/>
              <a:gd name="connsiteY37311" fmla="*/ 1553479 h 4885973"/>
              <a:gd name="connsiteX37312" fmla="*/ 4389936 w 6085020"/>
              <a:gd name="connsiteY37312" fmla="*/ 1553361 h 4885973"/>
              <a:gd name="connsiteX37313" fmla="*/ 4399660 w 6085020"/>
              <a:gd name="connsiteY37313" fmla="*/ 1553361 h 4885973"/>
              <a:gd name="connsiteX37314" fmla="*/ 4388251 w 6085020"/>
              <a:gd name="connsiteY37314" fmla="*/ 1522635 h 4885973"/>
              <a:gd name="connsiteX37315" fmla="*/ 4402892 w 6085020"/>
              <a:gd name="connsiteY37315" fmla="*/ 1522635 h 4885973"/>
              <a:gd name="connsiteX37316" fmla="*/ 4411640 w 6085020"/>
              <a:gd name="connsiteY37316" fmla="*/ 1522635 h 4885973"/>
              <a:gd name="connsiteX37317" fmla="*/ 4411640 w 6085020"/>
              <a:gd name="connsiteY37317" fmla="*/ 1520548 h 4885973"/>
              <a:gd name="connsiteX37318" fmla="*/ 4411640 w 6085020"/>
              <a:gd name="connsiteY37318" fmla="*/ 1517324 h 4885973"/>
              <a:gd name="connsiteX37319" fmla="*/ 4430655 w 6085020"/>
              <a:gd name="connsiteY37319" fmla="*/ 1511065 h 4885973"/>
              <a:gd name="connsiteX37320" fmla="*/ 4430655 w 6085020"/>
              <a:gd name="connsiteY37320" fmla="*/ 1515807 h 4885973"/>
              <a:gd name="connsiteX37321" fmla="*/ 4429629 w 6085020"/>
              <a:gd name="connsiteY37321" fmla="*/ 1517692 h 4885973"/>
              <a:gd name="connsiteX37322" fmla="*/ 4429705 w 6085020"/>
              <a:gd name="connsiteY37322" fmla="*/ 1517893 h 4885973"/>
              <a:gd name="connsiteX37323" fmla="*/ 4431606 w 6085020"/>
              <a:gd name="connsiteY37323" fmla="*/ 1518841 h 4885973"/>
              <a:gd name="connsiteX37324" fmla="*/ 4433698 w 6085020"/>
              <a:gd name="connsiteY37324" fmla="*/ 1528135 h 4885973"/>
              <a:gd name="connsiteX37325" fmla="*/ 4439973 w 6085020"/>
              <a:gd name="connsiteY37325" fmla="*/ 1549567 h 4885973"/>
              <a:gd name="connsiteX37326" fmla="*/ 4463043 w 6085020"/>
              <a:gd name="connsiteY37326" fmla="*/ 1539003 h 4885973"/>
              <a:gd name="connsiteX37327" fmla="*/ 4463692 w 6085020"/>
              <a:gd name="connsiteY37327" fmla="*/ 1539515 h 4885973"/>
              <a:gd name="connsiteX37328" fmla="*/ 4463362 w 6085020"/>
              <a:gd name="connsiteY37328" fmla="*/ 1539515 h 4885973"/>
              <a:gd name="connsiteX37329" fmla="*/ 4463933 w 6085020"/>
              <a:gd name="connsiteY37329" fmla="*/ 1539705 h 4885973"/>
              <a:gd name="connsiteX37330" fmla="*/ 4463692 w 6085020"/>
              <a:gd name="connsiteY37330" fmla="*/ 1539515 h 4885973"/>
              <a:gd name="connsiteX37331" fmla="*/ 4465454 w 6085020"/>
              <a:gd name="connsiteY37331" fmla="*/ 1539515 h 4885973"/>
              <a:gd name="connsiteX37332" fmla="*/ 4465454 w 6085020"/>
              <a:gd name="connsiteY37332" fmla="*/ 1537899 h 4885973"/>
              <a:gd name="connsiteX37333" fmla="*/ 4500443 w 6085020"/>
              <a:gd name="connsiteY37333" fmla="*/ 1521876 h 4885973"/>
              <a:gd name="connsiteX37334" fmla="*/ 4504436 w 6085020"/>
              <a:gd name="connsiteY37334" fmla="*/ 1519979 h 4885973"/>
              <a:gd name="connsiteX37335" fmla="*/ 4506718 w 6085020"/>
              <a:gd name="connsiteY37335" fmla="*/ 1517324 h 4885973"/>
              <a:gd name="connsiteX37336" fmla="*/ 4513944 w 6085020"/>
              <a:gd name="connsiteY37336" fmla="*/ 1514100 h 4885973"/>
              <a:gd name="connsiteX37337" fmla="*/ 4511853 w 6085020"/>
              <a:gd name="connsiteY37337" fmla="*/ 1514100 h 4885973"/>
              <a:gd name="connsiteX37338" fmla="*/ 4501964 w 6085020"/>
              <a:gd name="connsiteY37338" fmla="*/ 1509548 h 4885973"/>
              <a:gd name="connsiteX37339" fmla="*/ 4503105 w 6085020"/>
              <a:gd name="connsiteY37339" fmla="*/ 1507462 h 4885973"/>
              <a:gd name="connsiteX37340" fmla="*/ 4503105 w 6085020"/>
              <a:gd name="connsiteY37340" fmla="*/ 1505375 h 4885973"/>
              <a:gd name="connsiteX37341" fmla="*/ 4511472 w 6085020"/>
              <a:gd name="connsiteY37341" fmla="*/ 1510496 h 4885973"/>
              <a:gd name="connsiteX37342" fmla="*/ 4516036 w 6085020"/>
              <a:gd name="connsiteY37342" fmla="*/ 1513720 h 4885973"/>
              <a:gd name="connsiteX37343" fmla="*/ 4520029 w 6085020"/>
              <a:gd name="connsiteY37343" fmla="*/ 1512013 h 4885973"/>
              <a:gd name="connsiteX37344" fmla="*/ 4516796 w 6085020"/>
              <a:gd name="connsiteY37344" fmla="*/ 1507082 h 4885973"/>
              <a:gd name="connsiteX37345" fmla="*/ 4514134 w 6085020"/>
              <a:gd name="connsiteY37345" fmla="*/ 1505754 h 4885973"/>
              <a:gd name="connsiteX37346" fmla="*/ 4511472 w 6085020"/>
              <a:gd name="connsiteY37346" fmla="*/ 1504427 h 4885973"/>
              <a:gd name="connsiteX37347" fmla="*/ 4514324 w 6085020"/>
              <a:gd name="connsiteY37347" fmla="*/ 1504427 h 4885973"/>
              <a:gd name="connsiteX37348" fmla="*/ 4514324 w 6085020"/>
              <a:gd name="connsiteY37348" fmla="*/ 1503099 h 4885973"/>
              <a:gd name="connsiteX37349" fmla="*/ 4514324 w 6085020"/>
              <a:gd name="connsiteY37349" fmla="*/ 1488305 h 4885973"/>
              <a:gd name="connsiteX37350" fmla="*/ 4514324 w 6085020"/>
              <a:gd name="connsiteY37350" fmla="*/ 1476546 h 4885973"/>
              <a:gd name="connsiteX37351" fmla="*/ 4521740 w 6085020"/>
              <a:gd name="connsiteY37351" fmla="*/ 1475029 h 4885973"/>
              <a:gd name="connsiteX37352" fmla="*/ 4520410 w 6085020"/>
              <a:gd name="connsiteY37352" fmla="*/ 1475029 h 4885973"/>
              <a:gd name="connsiteX37353" fmla="*/ 4517747 w 6085020"/>
              <a:gd name="connsiteY37353" fmla="*/ 1473701 h 4885973"/>
              <a:gd name="connsiteX37354" fmla="*/ 4520219 w 6085020"/>
              <a:gd name="connsiteY37354" fmla="*/ 1473701 h 4885973"/>
              <a:gd name="connsiteX37355" fmla="*/ 4525163 w 6085020"/>
              <a:gd name="connsiteY37355" fmla="*/ 1472184 h 4885973"/>
              <a:gd name="connsiteX37356" fmla="*/ 4523832 w 6085020"/>
              <a:gd name="connsiteY37356" fmla="*/ 1474839 h 4885973"/>
              <a:gd name="connsiteX37357" fmla="*/ 4523832 w 6085020"/>
              <a:gd name="connsiteY37357" fmla="*/ 1476356 h 4885973"/>
              <a:gd name="connsiteX37358" fmla="*/ 4530298 w 6085020"/>
              <a:gd name="connsiteY37358" fmla="*/ 1475029 h 4885973"/>
              <a:gd name="connsiteX37359" fmla="*/ 4530298 w 6085020"/>
              <a:gd name="connsiteY37359" fmla="*/ 1479201 h 4885973"/>
              <a:gd name="connsiteX37360" fmla="*/ 4529347 w 6085020"/>
              <a:gd name="connsiteY37360" fmla="*/ 1481288 h 4885973"/>
              <a:gd name="connsiteX37361" fmla="*/ 4527826 w 6085020"/>
              <a:gd name="connsiteY37361" fmla="*/ 1483943 h 4885973"/>
              <a:gd name="connsiteX37362" fmla="*/ 4530107 w 6085020"/>
              <a:gd name="connsiteY37362" fmla="*/ 1485081 h 4885973"/>
              <a:gd name="connsiteX37363" fmla="*/ 4530107 w 6085020"/>
              <a:gd name="connsiteY37363" fmla="*/ 1487357 h 4885973"/>
              <a:gd name="connsiteX37364" fmla="*/ 4545890 w 6085020"/>
              <a:gd name="connsiteY37364" fmla="*/ 1493426 h 4885973"/>
              <a:gd name="connsiteX37365" fmla="*/ 4546375 w 6085020"/>
              <a:gd name="connsiteY37365" fmla="*/ 1493616 h 4885973"/>
              <a:gd name="connsiteX37366" fmla="*/ 4545700 w 6085020"/>
              <a:gd name="connsiteY37366" fmla="*/ 1493616 h 4885973"/>
              <a:gd name="connsiteX37367" fmla="*/ 4544674 w 6085020"/>
              <a:gd name="connsiteY37367" fmla="*/ 1495501 h 4885973"/>
              <a:gd name="connsiteX37368" fmla="*/ 4544750 w 6085020"/>
              <a:gd name="connsiteY37368" fmla="*/ 1495702 h 4885973"/>
              <a:gd name="connsiteX37369" fmla="*/ 4546841 w 6085020"/>
              <a:gd name="connsiteY37369" fmla="*/ 1495702 h 4885973"/>
              <a:gd name="connsiteX37370" fmla="*/ 4547577 w 6085020"/>
              <a:gd name="connsiteY37370" fmla="*/ 1494087 h 4885973"/>
              <a:gd name="connsiteX37371" fmla="*/ 4561864 w 6085020"/>
              <a:gd name="connsiteY37371" fmla="*/ 1499685 h 4885973"/>
              <a:gd name="connsiteX37372" fmla="*/ 4576506 w 6085020"/>
              <a:gd name="connsiteY37372" fmla="*/ 1488495 h 4885973"/>
              <a:gd name="connsiteX37373" fmla="*/ 4582667 w 6085020"/>
              <a:gd name="connsiteY37373" fmla="*/ 1492332 h 4885973"/>
              <a:gd name="connsiteX37374" fmla="*/ 4586508 w 6085020"/>
              <a:gd name="connsiteY37374" fmla="*/ 1486189 h 4885973"/>
              <a:gd name="connsiteX37375" fmla="*/ 4586204 w 6085020"/>
              <a:gd name="connsiteY37375" fmla="*/ 1485271 h 4885973"/>
              <a:gd name="connsiteX37376" fmla="*/ 4586204 w 6085020"/>
              <a:gd name="connsiteY37376" fmla="*/ 1483943 h 4885973"/>
              <a:gd name="connsiteX37377" fmla="*/ 4588486 w 6085020"/>
              <a:gd name="connsiteY37377" fmla="*/ 1479581 h 4885973"/>
              <a:gd name="connsiteX37378" fmla="*/ 4602177 w 6085020"/>
              <a:gd name="connsiteY37378" fmla="*/ 1469149 h 4885973"/>
              <a:gd name="connsiteX37379" fmla="*/ 4610164 w 6085020"/>
              <a:gd name="connsiteY37379" fmla="*/ 1463080 h 4885973"/>
              <a:gd name="connsiteX37380" fmla="*/ 4610164 w 6085020"/>
              <a:gd name="connsiteY37380" fmla="*/ 1464407 h 4885973"/>
              <a:gd name="connsiteX37381" fmla="*/ 4613206 w 6085020"/>
              <a:gd name="connsiteY37381" fmla="*/ 1462131 h 4885973"/>
              <a:gd name="connsiteX37382" fmla="*/ 4613206 w 6085020"/>
              <a:gd name="connsiteY37382" fmla="*/ 1460993 h 4885973"/>
              <a:gd name="connsiteX37383" fmla="*/ 4625947 w 6085020"/>
              <a:gd name="connsiteY37383" fmla="*/ 1451320 h 4885973"/>
              <a:gd name="connsiteX37384" fmla="*/ 4627088 w 6085020"/>
              <a:gd name="connsiteY37384" fmla="*/ 1452838 h 4885973"/>
              <a:gd name="connsiteX37385" fmla="*/ 4632222 w 6085020"/>
              <a:gd name="connsiteY37385" fmla="*/ 1449234 h 4885973"/>
              <a:gd name="connsiteX37386" fmla="*/ 4629940 w 6085020"/>
              <a:gd name="connsiteY37386" fmla="*/ 1448096 h 4885973"/>
              <a:gd name="connsiteX37387" fmla="*/ 4632792 w 6085020"/>
              <a:gd name="connsiteY37387" fmla="*/ 1446200 h 4885973"/>
              <a:gd name="connsiteX37388" fmla="*/ 4632792 w 6085020"/>
              <a:gd name="connsiteY37388" fmla="*/ 1447906 h 4885973"/>
              <a:gd name="connsiteX37389" fmla="*/ 4634504 w 6085020"/>
              <a:gd name="connsiteY37389" fmla="*/ 1446769 h 4885973"/>
              <a:gd name="connsiteX37390" fmla="*/ 4636405 w 6085020"/>
              <a:gd name="connsiteY37390" fmla="*/ 1445062 h 4885973"/>
              <a:gd name="connsiteX37391" fmla="*/ 4642871 w 6085020"/>
              <a:gd name="connsiteY37391" fmla="*/ 1440510 h 4885973"/>
              <a:gd name="connsiteX37392" fmla="*/ 4645533 w 6085020"/>
              <a:gd name="connsiteY37392" fmla="*/ 1448665 h 4885973"/>
              <a:gd name="connsiteX37393" fmla="*/ 4647257 w 6085020"/>
              <a:gd name="connsiteY37393" fmla="*/ 1453596 h 4885973"/>
              <a:gd name="connsiteX37394" fmla="*/ 4646484 w 6085020"/>
              <a:gd name="connsiteY37394" fmla="*/ 1453596 h 4885973"/>
              <a:gd name="connsiteX37395" fmla="*/ 4647456 w 6085020"/>
              <a:gd name="connsiteY37395" fmla="*/ 1454165 h 4885973"/>
              <a:gd name="connsiteX37396" fmla="*/ 4648385 w 6085020"/>
              <a:gd name="connsiteY37396" fmla="*/ 1456821 h 4885973"/>
              <a:gd name="connsiteX37397" fmla="*/ 4650463 w 6085020"/>
              <a:gd name="connsiteY37397" fmla="*/ 1455923 h 4885973"/>
              <a:gd name="connsiteX37398" fmla="*/ 4651998 w 6085020"/>
              <a:gd name="connsiteY37398" fmla="*/ 1456821 h 4885973"/>
              <a:gd name="connsiteX37399" fmla="*/ 4654541 w 6085020"/>
              <a:gd name="connsiteY37399" fmla="*/ 1458160 h 4885973"/>
              <a:gd name="connsiteX37400" fmla="*/ 4655231 w 6085020"/>
              <a:gd name="connsiteY37400" fmla="*/ 1463981 h 4885973"/>
              <a:gd name="connsiteX37401" fmla="*/ 4659795 w 6085020"/>
              <a:gd name="connsiteY37401" fmla="*/ 1460235 h 4885973"/>
              <a:gd name="connsiteX37402" fmla="*/ 4666260 w 6085020"/>
              <a:gd name="connsiteY37402" fmla="*/ 1461373 h 4885973"/>
              <a:gd name="connsiteX37403" fmla="*/ 4673486 w 6085020"/>
              <a:gd name="connsiteY37403" fmla="*/ 1461373 h 4885973"/>
              <a:gd name="connsiteX37404" fmla="*/ 4667020 w 6085020"/>
              <a:gd name="connsiteY37404" fmla="*/ 1457769 h 4885973"/>
              <a:gd name="connsiteX37405" fmla="*/ 4660935 w 6085020"/>
              <a:gd name="connsiteY37405" fmla="*/ 1455304 h 4885973"/>
              <a:gd name="connsiteX37406" fmla="*/ 4659985 w 6085020"/>
              <a:gd name="connsiteY37406" fmla="*/ 1457390 h 4885973"/>
              <a:gd name="connsiteX37407" fmla="*/ 4658844 w 6085020"/>
              <a:gd name="connsiteY37407" fmla="*/ 1456762 h 4885973"/>
              <a:gd name="connsiteX37408" fmla="*/ 4658844 w 6085020"/>
              <a:gd name="connsiteY37408" fmla="*/ 1456631 h 4885973"/>
              <a:gd name="connsiteX37409" fmla="*/ 4657455 w 6085020"/>
              <a:gd name="connsiteY37409" fmla="*/ 1455998 h 4885973"/>
              <a:gd name="connsiteX37410" fmla="*/ 4654470 w 6085020"/>
              <a:gd name="connsiteY37410" fmla="*/ 1454355 h 4885973"/>
              <a:gd name="connsiteX37411" fmla="*/ 4663788 w 6085020"/>
              <a:gd name="connsiteY37411" fmla="*/ 1450372 h 4885973"/>
              <a:gd name="connsiteX37412" fmla="*/ 4663788 w 6085020"/>
              <a:gd name="connsiteY37412" fmla="*/ 1449045 h 4885973"/>
              <a:gd name="connsiteX37413" fmla="*/ 4671774 w 6085020"/>
              <a:gd name="connsiteY37413" fmla="*/ 1452079 h 4885973"/>
              <a:gd name="connsiteX37414" fmla="*/ 4681662 w 6085020"/>
              <a:gd name="connsiteY37414" fmla="*/ 1443923 h 4885973"/>
              <a:gd name="connsiteX37415" fmla="*/ 4690790 w 6085020"/>
              <a:gd name="connsiteY37415" fmla="*/ 1436527 h 4885973"/>
              <a:gd name="connsiteX37416" fmla="*/ 4691931 w 6085020"/>
              <a:gd name="connsiteY37416" fmla="*/ 1441458 h 4885973"/>
              <a:gd name="connsiteX37417" fmla="*/ 4698586 w 6085020"/>
              <a:gd name="connsiteY37417" fmla="*/ 1439182 h 4885973"/>
              <a:gd name="connsiteX37418" fmla="*/ 4696305 w 6085020"/>
              <a:gd name="connsiteY37418" fmla="*/ 1431216 h 4885973"/>
              <a:gd name="connsiteX37419" fmla="*/ 4709616 w 6085020"/>
              <a:gd name="connsiteY37419" fmla="*/ 1420405 h 4885973"/>
              <a:gd name="connsiteX37420" fmla="*/ 4701059 w 6085020"/>
              <a:gd name="connsiteY37420" fmla="*/ 1420405 h 4885973"/>
              <a:gd name="connsiteX37421" fmla="*/ 4698967 w 6085020"/>
              <a:gd name="connsiteY37421" fmla="*/ 1420405 h 4885973"/>
              <a:gd name="connsiteX37422" fmla="*/ 4697826 w 6085020"/>
              <a:gd name="connsiteY37422" fmla="*/ 1421922 h 4885973"/>
              <a:gd name="connsiteX37423" fmla="*/ 4693642 w 6085020"/>
              <a:gd name="connsiteY37423" fmla="*/ 1421922 h 4885973"/>
              <a:gd name="connsiteX37424" fmla="*/ 4693642 w 6085020"/>
              <a:gd name="connsiteY37424" fmla="*/ 1419267 h 4885973"/>
              <a:gd name="connsiteX37425" fmla="*/ 4691931 w 6085020"/>
              <a:gd name="connsiteY37425" fmla="*/ 1419267 h 4885973"/>
              <a:gd name="connsiteX37426" fmla="*/ 4698206 w 6085020"/>
              <a:gd name="connsiteY37426" fmla="*/ 1414905 h 4885973"/>
              <a:gd name="connsiteX37427" fmla="*/ 4702389 w 6085020"/>
              <a:gd name="connsiteY37427" fmla="*/ 1414905 h 4885973"/>
              <a:gd name="connsiteX37428" fmla="*/ 4703340 w 6085020"/>
              <a:gd name="connsiteY37428" fmla="*/ 1416043 h 4885973"/>
              <a:gd name="connsiteX37429" fmla="*/ 4706193 w 6085020"/>
              <a:gd name="connsiteY37429" fmla="*/ 1419267 h 4885973"/>
              <a:gd name="connsiteX37430" fmla="*/ 4706193 w 6085020"/>
              <a:gd name="connsiteY37430" fmla="*/ 1415853 h 4885973"/>
              <a:gd name="connsiteX37431" fmla="*/ 4713039 w 6085020"/>
              <a:gd name="connsiteY37431" fmla="*/ 1415853 h 4885973"/>
              <a:gd name="connsiteX37432" fmla="*/ 4709045 w 6085020"/>
              <a:gd name="connsiteY37432" fmla="*/ 1417370 h 4885973"/>
              <a:gd name="connsiteX37433" fmla="*/ 4713609 w 6085020"/>
              <a:gd name="connsiteY37433" fmla="*/ 1417370 h 4885973"/>
              <a:gd name="connsiteX37434" fmla="*/ 4715701 w 6085020"/>
              <a:gd name="connsiteY37434" fmla="*/ 1424198 h 4885973"/>
              <a:gd name="connsiteX37435" fmla="*/ 4718933 w 6085020"/>
              <a:gd name="connsiteY37435" fmla="*/ 1424198 h 4885973"/>
              <a:gd name="connsiteX37436" fmla="*/ 4720074 w 6085020"/>
              <a:gd name="connsiteY37436" fmla="*/ 1424198 h 4885973"/>
              <a:gd name="connsiteX37437" fmla="*/ 4717982 w 6085020"/>
              <a:gd name="connsiteY37437" fmla="*/ 1418129 h 4885973"/>
              <a:gd name="connsiteX37438" fmla="*/ 4725399 w 6085020"/>
              <a:gd name="connsiteY37438" fmla="*/ 1421733 h 4885973"/>
              <a:gd name="connsiteX37439" fmla="*/ 4722356 w 6085020"/>
              <a:gd name="connsiteY37439" fmla="*/ 1425716 h 4885973"/>
              <a:gd name="connsiteX37440" fmla="*/ 4724448 w 6085020"/>
              <a:gd name="connsiteY37440" fmla="*/ 1425716 h 4885973"/>
              <a:gd name="connsiteX37441" fmla="*/ 4720264 w 6085020"/>
              <a:gd name="connsiteY37441" fmla="*/ 1428371 h 4885973"/>
              <a:gd name="connsiteX37442" fmla="*/ 4718173 w 6085020"/>
              <a:gd name="connsiteY37442" fmla="*/ 1431026 h 4885973"/>
              <a:gd name="connsiteX37443" fmla="*/ 4725779 w 6085020"/>
              <a:gd name="connsiteY37443" fmla="*/ 1428181 h 4885973"/>
              <a:gd name="connsiteX37444" fmla="*/ 4729012 w 6085020"/>
              <a:gd name="connsiteY37444" fmla="*/ 1425905 h 4885973"/>
              <a:gd name="connsiteX37445" fmla="*/ 4729012 w 6085020"/>
              <a:gd name="connsiteY37445" fmla="*/ 1423060 h 4885973"/>
              <a:gd name="connsiteX37446" fmla="*/ 4738900 w 6085020"/>
              <a:gd name="connsiteY37446" fmla="*/ 1429319 h 4885973"/>
              <a:gd name="connsiteX37447" fmla="*/ 4738900 w 6085020"/>
              <a:gd name="connsiteY37447" fmla="*/ 1431595 h 4885973"/>
              <a:gd name="connsiteX37448" fmla="*/ 4740611 w 6085020"/>
              <a:gd name="connsiteY37448" fmla="*/ 1430078 h 4885973"/>
              <a:gd name="connsiteX37449" fmla="*/ 4741942 w 6085020"/>
              <a:gd name="connsiteY37449" fmla="*/ 1430078 h 4885973"/>
              <a:gd name="connsiteX37450" fmla="*/ 4743463 w 6085020"/>
              <a:gd name="connsiteY37450" fmla="*/ 1427043 h 4885973"/>
              <a:gd name="connsiteX37451" fmla="*/ 4747076 w 6085020"/>
              <a:gd name="connsiteY37451" fmla="*/ 1424198 h 4885973"/>
              <a:gd name="connsiteX37452" fmla="*/ 4748978 w 6085020"/>
              <a:gd name="connsiteY37452" fmla="*/ 1426664 h 4885973"/>
              <a:gd name="connsiteX37453" fmla="*/ 4750880 w 6085020"/>
              <a:gd name="connsiteY37453" fmla="*/ 1429130 h 4885973"/>
              <a:gd name="connsiteX37454" fmla="*/ 4754493 w 6085020"/>
              <a:gd name="connsiteY37454" fmla="*/ 1424767 h 4885973"/>
              <a:gd name="connsiteX37455" fmla="*/ 4758106 w 6085020"/>
              <a:gd name="connsiteY37455" fmla="*/ 1420405 h 4885973"/>
              <a:gd name="connsiteX37456" fmla="*/ 4747267 w 6085020"/>
              <a:gd name="connsiteY37456" fmla="*/ 1420405 h 4885973"/>
              <a:gd name="connsiteX37457" fmla="*/ 4752971 w 6085020"/>
              <a:gd name="connsiteY37457" fmla="*/ 1409594 h 4885973"/>
              <a:gd name="connsiteX37458" fmla="*/ 4762479 w 6085020"/>
              <a:gd name="connsiteY37458" fmla="*/ 1402956 h 4885973"/>
              <a:gd name="connsiteX37459" fmla="*/ 4761148 w 6085020"/>
              <a:gd name="connsiteY37459" fmla="*/ 1402956 h 4885973"/>
              <a:gd name="connsiteX37460" fmla="*/ 4761590 w 6085020"/>
              <a:gd name="connsiteY37460" fmla="*/ 1400563 h 4885973"/>
              <a:gd name="connsiteX37461" fmla="*/ 4764190 w 6085020"/>
              <a:gd name="connsiteY37461" fmla="*/ 1399352 h 4885973"/>
              <a:gd name="connsiteX37462" fmla="*/ 4766092 w 6085020"/>
              <a:gd name="connsiteY37462" fmla="*/ 1395559 h 4885973"/>
              <a:gd name="connsiteX37463" fmla="*/ 4764000 w 6085020"/>
              <a:gd name="connsiteY37463" fmla="*/ 1395559 h 4885973"/>
              <a:gd name="connsiteX37464" fmla="*/ 4761695 w 6085020"/>
              <a:gd name="connsiteY37464" fmla="*/ 1399993 h 4885973"/>
              <a:gd name="connsiteX37465" fmla="*/ 4762479 w 6085020"/>
              <a:gd name="connsiteY37465" fmla="*/ 1395748 h 4885973"/>
              <a:gd name="connsiteX37466" fmla="*/ 4764501 w 6085020"/>
              <a:gd name="connsiteY37466" fmla="*/ 1389194 h 4885973"/>
              <a:gd name="connsiteX37467" fmla="*/ 4764951 w 6085020"/>
              <a:gd name="connsiteY37467" fmla="*/ 1388984 h 4885973"/>
              <a:gd name="connsiteX37468" fmla="*/ 4766473 w 6085020"/>
              <a:gd name="connsiteY37468" fmla="*/ 1394042 h 4885973"/>
              <a:gd name="connsiteX37469" fmla="*/ 4766473 w 6085020"/>
              <a:gd name="connsiteY37469" fmla="*/ 1395748 h 4885973"/>
              <a:gd name="connsiteX37470" fmla="*/ 4766473 w 6085020"/>
              <a:gd name="connsiteY37470" fmla="*/ 1397835 h 4885973"/>
              <a:gd name="connsiteX37471" fmla="*/ 4767994 w 6085020"/>
              <a:gd name="connsiteY37471" fmla="*/ 1402766 h 4885973"/>
              <a:gd name="connsiteX37472" fmla="*/ 4773508 w 6085020"/>
              <a:gd name="connsiteY37472" fmla="*/ 1402766 h 4885973"/>
              <a:gd name="connsiteX37473" fmla="*/ 4778833 w 6085020"/>
              <a:gd name="connsiteY37473" fmla="*/ 1402766 h 4885973"/>
              <a:gd name="connsiteX37474" fmla="*/ 4775980 w 6085020"/>
              <a:gd name="connsiteY37474" fmla="*/ 1401249 h 4885973"/>
              <a:gd name="connsiteX37475" fmla="*/ 4772938 w 6085020"/>
              <a:gd name="connsiteY37475" fmla="*/ 1399732 h 4885973"/>
              <a:gd name="connsiteX37476" fmla="*/ 4774839 w 6085020"/>
              <a:gd name="connsiteY37476" fmla="*/ 1395369 h 4885973"/>
              <a:gd name="connsiteX37477" fmla="*/ 4775790 w 6085020"/>
              <a:gd name="connsiteY37477" fmla="*/ 1392524 h 4885973"/>
              <a:gd name="connsiteX37478" fmla="*/ 4778072 w 6085020"/>
              <a:gd name="connsiteY37478" fmla="*/ 1391007 h 4885973"/>
              <a:gd name="connsiteX37479" fmla="*/ 4778072 w 6085020"/>
              <a:gd name="connsiteY37479" fmla="*/ 1389869 h 4885973"/>
              <a:gd name="connsiteX37480" fmla="*/ 4776931 w 6085020"/>
              <a:gd name="connsiteY37480" fmla="*/ 1389869 h 4885973"/>
              <a:gd name="connsiteX37481" fmla="*/ 4776931 w 6085020"/>
              <a:gd name="connsiteY37481" fmla="*/ 1388351 h 4885973"/>
              <a:gd name="connsiteX37482" fmla="*/ 4775410 w 6085020"/>
              <a:gd name="connsiteY37482" fmla="*/ 1383800 h 4885973"/>
              <a:gd name="connsiteX37483" fmla="*/ 4776551 w 6085020"/>
              <a:gd name="connsiteY37483" fmla="*/ 1381713 h 4885973"/>
              <a:gd name="connsiteX37484" fmla="*/ 4774459 w 6085020"/>
              <a:gd name="connsiteY37484" fmla="*/ 1381713 h 4885973"/>
              <a:gd name="connsiteX37485" fmla="*/ 4774459 w 6085020"/>
              <a:gd name="connsiteY37485" fmla="*/ 1383800 h 4885973"/>
              <a:gd name="connsiteX37486" fmla="*/ 4773508 w 6085020"/>
              <a:gd name="connsiteY37486" fmla="*/ 1385886 h 4885973"/>
              <a:gd name="connsiteX37487" fmla="*/ 4771607 w 6085020"/>
              <a:gd name="connsiteY37487" fmla="*/ 1385886 h 4885973"/>
              <a:gd name="connsiteX37488" fmla="*/ 4764951 w 6085020"/>
              <a:gd name="connsiteY37488" fmla="*/ 1388984 h 4885973"/>
              <a:gd name="connsiteX37489" fmla="*/ 4764761 w 6085020"/>
              <a:gd name="connsiteY37489" fmla="*/ 1388351 h 4885973"/>
              <a:gd name="connsiteX37490" fmla="*/ 4764501 w 6085020"/>
              <a:gd name="connsiteY37490" fmla="*/ 1389194 h 4885973"/>
              <a:gd name="connsiteX37491" fmla="*/ 4763050 w 6085020"/>
              <a:gd name="connsiteY37491" fmla="*/ 1389869 h 4885973"/>
              <a:gd name="connsiteX37492" fmla="*/ 4763050 w 6085020"/>
              <a:gd name="connsiteY37492" fmla="*/ 1388351 h 4885973"/>
              <a:gd name="connsiteX37493" fmla="*/ 4752781 w 6085020"/>
              <a:gd name="connsiteY37493" fmla="*/ 1385886 h 4885973"/>
              <a:gd name="connsiteX37494" fmla="*/ 4749929 w 6085020"/>
              <a:gd name="connsiteY37494" fmla="*/ 1382093 h 4885973"/>
              <a:gd name="connsiteX37495" fmla="*/ 4748788 w 6085020"/>
              <a:gd name="connsiteY37495" fmla="*/ 1378868 h 4885973"/>
              <a:gd name="connsiteX37496" fmla="*/ 4751260 w 6085020"/>
              <a:gd name="connsiteY37496" fmla="*/ 1380196 h 4885973"/>
              <a:gd name="connsiteX37497" fmla="*/ 4750309 w 6085020"/>
              <a:gd name="connsiteY37497" fmla="*/ 1377351 h 4885973"/>
              <a:gd name="connsiteX37498" fmla="*/ 4757916 w 6085020"/>
              <a:gd name="connsiteY37498" fmla="*/ 1374885 h 4885973"/>
              <a:gd name="connsiteX37499" fmla="*/ 4757916 w 6085020"/>
              <a:gd name="connsiteY37499" fmla="*/ 1371661 h 4885973"/>
              <a:gd name="connsiteX37500" fmla="*/ 4757916 w 6085020"/>
              <a:gd name="connsiteY37500" fmla="*/ 1364454 h 4885973"/>
              <a:gd name="connsiteX37501" fmla="*/ 4759246 w 6085020"/>
              <a:gd name="connsiteY37501" fmla="*/ 1361798 h 4885973"/>
              <a:gd name="connsiteX37502" fmla="*/ 4760578 w 6085020"/>
              <a:gd name="connsiteY37502" fmla="*/ 1359143 h 4885973"/>
              <a:gd name="connsiteX37503" fmla="*/ 4757535 w 6085020"/>
              <a:gd name="connsiteY37503" fmla="*/ 1360091 h 4885973"/>
              <a:gd name="connsiteX37504" fmla="*/ 4757535 w 6085020"/>
              <a:gd name="connsiteY37504" fmla="*/ 1354914 h 4885973"/>
              <a:gd name="connsiteX37505" fmla="*/ 4762669 w 6085020"/>
              <a:gd name="connsiteY37505" fmla="*/ 1356298 h 4885973"/>
              <a:gd name="connsiteX37506" fmla="*/ 4762669 w 6085020"/>
              <a:gd name="connsiteY37506" fmla="*/ 1353832 h 4885973"/>
              <a:gd name="connsiteX37507" fmla="*/ 3029960 w 6085020"/>
              <a:gd name="connsiteY37507" fmla="*/ 1352694 h 4885973"/>
              <a:gd name="connsiteX37508" fmla="*/ 3039658 w 6085020"/>
              <a:gd name="connsiteY37508" fmla="*/ 1378110 h 4885973"/>
              <a:gd name="connsiteX37509" fmla="*/ 3040418 w 6085020"/>
              <a:gd name="connsiteY37509" fmla="*/ 1378679 h 4885973"/>
              <a:gd name="connsiteX37510" fmla="*/ 3029960 w 6085020"/>
              <a:gd name="connsiteY37510" fmla="*/ 1352694 h 4885973"/>
              <a:gd name="connsiteX37511" fmla="*/ 4757916 w 6085020"/>
              <a:gd name="connsiteY37511" fmla="*/ 1352505 h 4885973"/>
              <a:gd name="connsiteX37512" fmla="*/ 4758928 w 6085020"/>
              <a:gd name="connsiteY37512" fmla="*/ 1352505 h 4885973"/>
              <a:gd name="connsiteX37513" fmla="*/ 4757535 w 6085020"/>
              <a:gd name="connsiteY37513" fmla="*/ 1353263 h 4885973"/>
              <a:gd name="connsiteX37514" fmla="*/ 4757535 w 6085020"/>
              <a:gd name="connsiteY37514" fmla="*/ 1354914 h 4885973"/>
              <a:gd name="connsiteX37515" fmla="*/ 4755633 w 6085020"/>
              <a:gd name="connsiteY37515" fmla="*/ 1354401 h 4885973"/>
              <a:gd name="connsiteX37516" fmla="*/ 4241164 w 6085020"/>
              <a:gd name="connsiteY37516" fmla="*/ 1352482 h 4885973"/>
              <a:gd name="connsiteX37517" fmla="*/ 4241069 w 6085020"/>
              <a:gd name="connsiteY37517" fmla="*/ 1352505 h 4885973"/>
              <a:gd name="connsiteX37518" fmla="*/ 4239928 w 6085020"/>
              <a:gd name="connsiteY37518" fmla="*/ 1354591 h 4885973"/>
              <a:gd name="connsiteX37519" fmla="*/ 4241639 w 6085020"/>
              <a:gd name="connsiteY37519" fmla="*/ 1356298 h 4885973"/>
              <a:gd name="connsiteX37520" fmla="*/ 4242977 w 6085020"/>
              <a:gd name="connsiteY37520" fmla="*/ 1354964 h 4885973"/>
              <a:gd name="connsiteX37521" fmla="*/ 4242971 w 6085020"/>
              <a:gd name="connsiteY37521" fmla="*/ 1355539 h 4885973"/>
              <a:gd name="connsiteX37522" fmla="*/ 4243351 w 6085020"/>
              <a:gd name="connsiteY37522" fmla="*/ 1354591 h 4885973"/>
              <a:gd name="connsiteX37523" fmla="*/ 4242977 w 6085020"/>
              <a:gd name="connsiteY37523" fmla="*/ 1354964 h 4885973"/>
              <a:gd name="connsiteX37524" fmla="*/ 4242990 w 6085020"/>
              <a:gd name="connsiteY37524" fmla="*/ 1353662 h 4885973"/>
              <a:gd name="connsiteX37525" fmla="*/ 4242971 w 6085020"/>
              <a:gd name="connsiteY37525" fmla="*/ 1353643 h 4885973"/>
              <a:gd name="connsiteX37526" fmla="*/ 4241164 w 6085020"/>
              <a:gd name="connsiteY37526" fmla="*/ 1352482 h 4885973"/>
              <a:gd name="connsiteX37527" fmla="*/ 4759627 w 6085020"/>
              <a:gd name="connsiteY37527" fmla="*/ 1352125 h 4885973"/>
              <a:gd name="connsiteX37528" fmla="*/ 4760578 w 6085020"/>
              <a:gd name="connsiteY37528" fmla="*/ 1352283 h 4885973"/>
              <a:gd name="connsiteX37529" fmla="*/ 4760578 w 6085020"/>
              <a:gd name="connsiteY37529" fmla="*/ 1352505 h 4885973"/>
              <a:gd name="connsiteX37530" fmla="*/ 4758928 w 6085020"/>
              <a:gd name="connsiteY37530" fmla="*/ 1352505 h 4885973"/>
              <a:gd name="connsiteX37531" fmla="*/ 911612 w 6085020"/>
              <a:gd name="connsiteY37531" fmla="*/ 1352125 h 4885973"/>
              <a:gd name="connsiteX37532" fmla="*/ 911612 w 6085020"/>
              <a:gd name="connsiteY37532" fmla="*/ 1352125 h 4885973"/>
              <a:gd name="connsiteX37533" fmla="*/ 2717223 w 6085020"/>
              <a:gd name="connsiteY37533" fmla="*/ 1351865 h 4885973"/>
              <a:gd name="connsiteX37534" fmla="*/ 2710116 w 6085020"/>
              <a:gd name="connsiteY37534" fmla="*/ 1355350 h 4885973"/>
              <a:gd name="connsiteX37535" fmla="*/ 2725899 w 6085020"/>
              <a:gd name="connsiteY37535" fmla="*/ 1357246 h 4885973"/>
              <a:gd name="connsiteX37536" fmla="*/ 2725899 w 6085020"/>
              <a:gd name="connsiteY37536" fmla="*/ 1355350 h 4885973"/>
              <a:gd name="connsiteX37537" fmla="*/ 2717223 w 6085020"/>
              <a:gd name="connsiteY37537" fmla="*/ 1351865 h 4885973"/>
              <a:gd name="connsiteX37538" fmla="*/ 2987365 w 6085020"/>
              <a:gd name="connsiteY37538" fmla="*/ 1351556 h 4885973"/>
              <a:gd name="connsiteX37539" fmla="*/ 2987365 w 6085020"/>
              <a:gd name="connsiteY37539" fmla="*/ 1351556 h 4885973"/>
              <a:gd name="connsiteX37540" fmla="*/ 1481893 w 6085020"/>
              <a:gd name="connsiteY37540" fmla="*/ 1351556 h 4885973"/>
              <a:gd name="connsiteX37541" fmla="*/ 1481893 w 6085020"/>
              <a:gd name="connsiteY37541" fmla="*/ 1351556 h 4885973"/>
              <a:gd name="connsiteX37542" fmla="*/ 4836450 w 6085020"/>
              <a:gd name="connsiteY37542" fmla="*/ 1351367 h 4885973"/>
              <a:gd name="connsiteX37543" fmla="*/ 4839920 w 6085020"/>
              <a:gd name="connsiteY37543" fmla="*/ 1360020 h 4885973"/>
              <a:gd name="connsiteX37544" fmla="*/ 4835880 w 6085020"/>
              <a:gd name="connsiteY37544" fmla="*/ 1362557 h 4885973"/>
              <a:gd name="connsiteX37545" fmla="*/ 4834929 w 6085020"/>
              <a:gd name="connsiteY37545" fmla="*/ 1359712 h 4885973"/>
              <a:gd name="connsiteX37546" fmla="*/ 4833788 w 6085020"/>
              <a:gd name="connsiteY37546" fmla="*/ 1358384 h 4885973"/>
              <a:gd name="connsiteX37547" fmla="*/ 4833807 w 6085020"/>
              <a:gd name="connsiteY37547" fmla="*/ 1358377 h 4885973"/>
              <a:gd name="connsiteX37548" fmla="*/ 4835119 w 6085020"/>
              <a:gd name="connsiteY37548" fmla="*/ 1355729 h 4885973"/>
              <a:gd name="connsiteX37549" fmla="*/ 4833218 w 6085020"/>
              <a:gd name="connsiteY37549" fmla="*/ 1354212 h 4885973"/>
              <a:gd name="connsiteX37550" fmla="*/ 2592694 w 6085020"/>
              <a:gd name="connsiteY37550" fmla="*/ 1351248 h 4885973"/>
              <a:gd name="connsiteX37551" fmla="*/ 2595261 w 6085020"/>
              <a:gd name="connsiteY37551" fmla="*/ 1367678 h 4885973"/>
              <a:gd name="connsiteX37552" fmla="*/ 2595261 w 6085020"/>
              <a:gd name="connsiteY37552" fmla="*/ 1367299 h 4885973"/>
              <a:gd name="connsiteX37553" fmla="*/ 2600395 w 6085020"/>
              <a:gd name="connsiteY37553" fmla="*/ 1351746 h 4885973"/>
              <a:gd name="connsiteX37554" fmla="*/ 2592694 w 6085020"/>
              <a:gd name="connsiteY37554" fmla="*/ 1351248 h 4885973"/>
              <a:gd name="connsiteX37555" fmla="*/ 3412556 w 6085020"/>
              <a:gd name="connsiteY37555" fmla="*/ 1350988 h 4885973"/>
              <a:gd name="connsiteX37556" fmla="*/ 3409323 w 6085020"/>
              <a:gd name="connsiteY37556" fmla="*/ 1351367 h 4885973"/>
              <a:gd name="connsiteX37557" fmla="*/ 3410844 w 6085020"/>
              <a:gd name="connsiteY37557" fmla="*/ 1355729 h 4885973"/>
              <a:gd name="connsiteX37558" fmla="*/ 3419591 w 6085020"/>
              <a:gd name="connsiteY37558" fmla="*/ 1352694 h 4885973"/>
              <a:gd name="connsiteX37559" fmla="*/ 3417690 w 6085020"/>
              <a:gd name="connsiteY37559" fmla="*/ 1350988 h 4885973"/>
              <a:gd name="connsiteX37560" fmla="*/ 3412556 w 6085020"/>
              <a:gd name="connsiteY37560" fmla="*/ 1350988 h 4885973"/>
              <a:gd name="connsiteX37561" fmla="*/ 4408407 w 6085020"/>
              <a:gd name="connsiteY37561" fmla="*/ 1350608 h 4885973"/>
              <a:gd name="connsiteX37562" fmla="*/ 4408597 w 6085020"/>
              <a:gd name="connsiteY37562" fmla="*/ 1352694 h 4885973"/>
              <a:gd name="connsiteX37563" fmla="*/ 4407456 w 6085020"/>
              <a:gd name="connsiteY37563" fmla="*/ 1352694 h 4885973"/>
              <a:gd name="connsiteX37564" fmla="*/ 4409339 w 6085020"/>
              <a:gd name="connsiteY37564" fmla="*/ 1353719 h 4885973"/>
              <a:gd name="connsiteX37565" fmla="*/ 4409548 w 6085020"/>
              <a:gd name="connsiteY37565" fmla="*/ 1353643 h 4885973"/>
              <a:gd name="connsiteX37566" fmla="*/ 4410613 w 6085020"/>
              <a:gd name="connsiteY37566" fmla="*/ 1352097 h 4885973"/>
              <a:gd name="connsiteX37567" fmla="*/ 4410499 w 6085020"/>
              <a:gd name="connsiteY37567" fmla="*/ 1351746 h 4885973"/>
              <a:gd name="connsiteX37568" fmla="*/ 4408407 w 6085020"/>
              <a:gd name="connsiteY37568" fmla="*/ 1350608 h 4885973"/>
              <a:gd name="connsiteX37569" fmla="*/ 1635779 w 6085020"/>
              <a:gd name="connsiteY37569" fmla="*/ 1350009 h 4885973"/>
              <a:gd name="connsiteX37570" fmla="*/ 1632126 w 6085020"/>
              <a:gd name="connsiteY37570" fmla="*/ 1352275 h 4885973"/>
              <a:gd name="connsiteX37571" fmla="*/ 1632117 w 6085020"/>
              <a:gd name="connsiteY37571" fmla="*/ 1352315 h 4885973"/>
              <a:gd name="connsiteX37572" fmla="*/ 1635349 w 6085020"/>
              <a:gd name="connsiteY37572" fmla="*/ 1354970 h 4885973"/>
              <a:gd name="connsiteX37573" fmla="*/ 1634398 w 6085020"/>
              <a:gd name="connsiteY37573" fmla="*/ 1355919 h 4885973"/>
              <a:gd name="connsiteX37574" fmla="*/ 1638051 w 6085020"/>
              <a:gd name="connsiteY37574" fmla="*/ 1353652 h 4885973"/>
              <a:gd name="connsiteX37575" fmla="*/ 1635779 w 6085020"/>
              <a:gd name="connsiteY37575" fmla="*/ 1350009 h 4885973"/>
              <a:gd name="connsiteX37576" fmla="*/ 4589056 w 6085020"/>
              <a:gd name="connsiteY37576" fmla="*/ 1349849 h 4885973"/>
              <a:gd name="connsiteX37577" fmla="*/ 4596092 w 6085020"/>
              <a:gd name="connsiteY37577" fmla="*/ 1349849 h 4885973"/>
              <a:gd name="connsiteX37578" fmla="*/ 4589056 w 6085020"/>
              <a:gd name="connsiteY37578" fmla="*/ 1352694 h 4885973"/>
              <a:gd name="connsiteX37579" fmla="*/ 4512423 w 6085020"/>
              <a:gd name="connsiteY37579" fmla="*/ 1349849 h 4885973"/>
              <a:gd name="connsiteX37580" fmla="*/ 4512423 w 6085020"/>
              <a:gd name="connsiteY37580" fmla="*/ 1351936 h 4885973"/>
              <a:gd name="connsiteX37581" fmla="*/ 4514305 w 6085020"/>
              <a:gd name="connsiteY37581" fmla="*/ 1351955 h 4885973"/>
              <a:gd name="connsiteX37582" fmla="*/ 4514324 w 6085020"/>
              <a:gd name="connsiteY37582" fmla="*/ 1351936 h 4885973"/>
              <a:gd name="connsiteX37583" fmla="*/ 4516720 w 6085020"/>
              <a:gd name="connsiteY37583" fmla="*/ 1352245 h 4885973"/>
              <a:gd name="connsiteX37584" fmla="*/ 4517367 w 6085020"/>
              <a:gd name="connsiteY37584" fmla="*/ 1350608 h 4885973"/>
              <a:gd name="connsiteX37585" fmla="*/ 4514515 w 6085020"/>
              <a:gd name="connsiteY37585" fmla="*/ 1349849 h 4885973"/>
              <a:gd name="connsiteX37586" fmla="*/ 4512423 w 6085020"/>
              <a:gd name="connsiteY37586" fmla="*/ 1349849 h 4885973"/>
              <a:gd name="connsiteX37587" fmla="*/ 4273966 w 6085020"/>
              <a:gd name="connsiteY37587" fmla="*/ 1349849 h 4885973"/>
              <a:gd name="connsiteX37588" fmla="*/ 4273947 w 6085020"/>
              <a:gd name="connsiteY37588" fmla="*/ 1351727 h 4885973"/>
              <a:gd name="connsiteX37589" fmla="*/ 4273966 w 6085020"/>
              <a:gd name="connsiteY37589" fmla="*/ 1351746 h 4885973"/>
              <a:gd name="connsiteX37590" fmla="*/ 4275493 w 6085020"/>
              <a:gd name="connsiteY37590" fmla="*/ 1351089 h 4885973"/>
              <a:gd name="connsiteX37591" fmla="*/ 4275107 w 6085020"/>
              <a:gd name="connsiteY37591" fmla="*/ 1351936 h 4885973"/>
              <a:gd name="connsiteX37592" fmla="*/ 4276036 w 6085020"/>
              <a:gd name="connsiteY37592" fmla="*/ 1350855 h 4885973"/>
              <a:gd name="connsiteX37593" fmla="*/ 4276191 w 6085020"/>
              <a:gd name="connsiteY37593" fmla="*/ 1350788 h 4885973"/>
              <a:gd name="connsiteX37594" fmla="*/ 4276248 w 6085020"/>
              <a:gd name="connsiteY37594" fmla="*/ 1350608 h 4885973"/>
              <a:gd name="connsiteX37595" fmla="*/ 4276036 w 6085020"/>
              <a:gd name="connsiteY37595" fmla="*/ 1350855 h 4885973"/>
              <a:gd name="connsiteX37596" fmla="*/ 4275493 w 6085020"/>
              <a:gd name="connsiteY37596" fmla="*/ 1351089 h 4885973"/>
              <a:gd name="connsiteX37597" fmla="*/ 4276058 w 6085020"/>
              <a:gd name="connsiteY37597" fmla="*/ 1349849 h 4885973"/>
              <a:gd name="connsiteX37598" fmla="*/ 4273966 w 6085020"/>
              <a:gd name="connsiteY37598" fmla="*/ 1349849 h 4885973"/>
              <a:gd name="connsiteX37599" fmla="*/ 4528016 w 6085020"/>
              <a:gd name="connsiteY37599" fmla="*/ 1349660 h 4885973"/>
              <a:gd name="connsiteX37600" fmla="*/ 4524897 w 6085020"/>
              <a:gd name="connsiteY37600" fmla="*/ 1355902 h 4885973"/>
              <a:gd name="connsiteX37601" fmla="*/ 4524973 w 6085020"/>
              <a:gd name="connsiteY37601" fmla="*/ 1356108 h 4885973"/>
              <a:gd name="connsiteX37602" fmla="*/ 4531077 w 6085020"/>
              <a:gd name="connsiteY37602" fmla="*/ 1359496 h 4885973"/>
              <a:gd name="connsiteX37603" fmla="*/ 4534671 w 6085020"/>
              <a:gd name="connsiteY37603" fmla="*/ 1354781 h 4885973"/>
              <a:gd name="connsiteX37604" fmla="*/ 4537238 w 6085020"/>
              <a:gd name="connsiteY37604" fmla="*/ 1356393 h 4885973"/>
              <a:gd name="connsiteX37605" fmla="*/ 4538855 w 6085020"/>
              <a:gd name="connsiteY37605" fmla="*/ 1353832 h 4885973"/>
              <a:gd name="connsiteX37606" fmla="*/ 4535432 w 6085020"/>
              <a:gd name="connsiteY37606" fmla="*/ 1353074 h 4885973"/>
              <a:gd name="connsiteX37607" fmla="*/ 4534101 w 6085020"/>
              <a:gd name="connsiteY37607" fmla="*/ 1351936 h 4885973"/>
              <a:gd name="connsiteX37608" fmla="*/ 4528016 w 6085020"/>
              <a:gd name="connsiteY37608" fmla="*/ 1349660 h 4885973"/>
              <a:gd name="connsiteX37609" fmla="*/ 4233653 w 6085020"/>
              <a:gd name="connsiteY37609" fmla="*/ 1349470 h 4885973"/>
              <a:gd name="connsiteX37610" fmla="*/ 4233653 w 6085020"/>
              <a:gd name="connsiteY37610" fmla="*/ 1351367 h 4885973"/>
              <a:gd name="connsiteX37611" fmla="*/ 4235174 w 6085020"/>
              <a:gd name="connsiteY37611" fmla="*/ 1350608 h 4885973"/>
              <a:gd name="connsiteX37612" fmla="*/ 4234794 w 6085020"/>
              <a:gd name="connsiteY37612" fmla="*/ 1351556 h 4885973"/>
              <a:gd name="connsiteX37613" fmla="*/ 4235745 w 6085020"/>
              <a:gd name="connsiteY37613" fmla="*/ 1349470 h 4885973"/>
              <a:gd name="connsiteX37614" fmla="*/ 4233653 w 6085020"/>
              <a:gd name="connsiteY37614" fmla="*/ 1349470 h 4885973"/>
              <a:gd name="connsiteX37615" fmla="*/ 2172733 w 6085020"/>
              <a:gd name="connsiteY37615" fmla="*/ 1349280 h 4885973"/>
              <a:gd name="connsiteX37616" fmla="*/ 2172733 w 6085020"/>
              <a:gd name="connsiteY37616" fmla="*/ 1349280 h 4885973"/>
              <a:gd name="connsiteX37617" fmla="*/ 4399470 w 6085020"/>
              <a:gd name="connsiteY37617" fmla="*/ 1348711 h 4885973"/>
              <a:gd name="connsiteX37618" fmla="*/ 4398519 w 6085020"/>
              <a:gd name="connsiteY37618" fmla="*/ 1350798 h 4885973"/>
              <a:gd name="connsiteX37619" fmla="*/ 4400325 w 6085020"/>
              <a:gd name="connsiteY37619" fmla="*/ 1351958 h 4885973"/>
              <a:gd name="connsiteX37620" fmla="*/ 4400421 w 6085020"/>
              <a:gd name="connsiteY37620" fmla="*/ 1351936 h 4885973"/>
              <a:gd name="connsiteX37621" fmla="*/ 4401466 w 6085020"/>
              <a:gd name="connsiteY37621" fmla="*/ 1349762 h 4885973"/>
              <a:gd name="connsiteX37622" fmla="*/ 4400421 w 6085020"/>
              <a:gd name="connsiteY37622" fmla="*/ 1348711 h 4885973"/>
              <a:gd name="connsiteX37623" fmla="*/ 2658013 w 6085020"/>
              <a:gd name="connsiteY37623" fmla="*/ 1347953 h 4885973"/>
              <a:gd name="connsiteX37624" fmla="*/ 2658013 w 6085020"/>
              <a:gd name="connsiteY37624" fmla="*/ 1347953 h 4885973"/>
              <a:gd name="connsiteX37625" fmla="*/ 3515430 w 6085020"/>
              <a:gd name="connsiteY37625" fmla="*/ 1347574 h 4885973"/>
              <a:gd name="connsiteX37626" fmla="*/ 3515430 w 6085020"/>
              <a:gd name="connsiteY37626" fmla="*/ 1347574 h 4885973"/>
              <a:gd name="connsiteX37627" fmla="*/ 4764190 w 6085020"/>
              <a:gd name="connsiteY37627" fmla="*/ 1347384 h 4885973"/>
              <a:gd name="connsiteX37628" fmla="*/ 4764190 w 6085020"/>
              <a:gd name="connsiteY37628" fmla="*/ 1351177 h 4885973"/>
              <a:gd name="connsiteX37629" fmla="*/ 4763297 w 6085020"/>
              <a:gd name="connsiteY37629" fmla="*/ 1352735 h 4885973"/>
              <a:gd name="connsiteX37630" fmla="*/ 4760578 w 6085020"/>
              <a:gd name="connsiteY37630" fmla="*/ 1352283 h 4885973"/>
              <a:gd name="connsiteX37631" fmla="*/ 4760578 w 6085020"/>
              <a:gd name="connsiteY37631" fmla="*/ 1349849 h 4885973"/>
              <a:gd name="connsiteX37632" fmla="*/ 4247249 w 6085020"/>
              <a:gd name="connsiteY37632" fmla="*/ 1347361 h 4885973"/>
              <a:gd name="connsiteX37633" fmla="*/ 4247154 w 6085020"/>
              <a:gd name="connsiteY37633" fmla="*/ 1347384 h 4885973"/>
              <a:gd name="connsiteX37634" fmla="*/ 4246013 w 6085020"/>
              <a:gd name="connsiteY37634" fmla="*/ 1349470 h 4885973"/>
              <a:gd name="connsiteX37635" fmla="*/ 4248428 w 6085020"/>
              <a:gd name="connsiteY37635" fmla="*/ 1349521 h 4885973"/>
              <a:gd name="connsiteX37636" fmla="*/ 4248485 w 6085020"/>
              <a:gd name="connsiteY37636" fmla="*/ 1349470 h 4885973"/>
              <a:gd name="connsiteX37637" fmla="*/ 4248105 w 6085020"/>
              <a:gd name="connsiteY37637" fmla="*/ 1350418 h 4885973"/>
              <a:gd name="connsiteX37638" fmla="*/ 4249170 w 6085020"/>
              <a:gd name="connsiteY37638" fmla="*/ 1348873 h 4885973"/>
              <a:gd name="connsiteX37639" fmla="*/ 4249056 w 6085020"/>
              <a:gd name="connsiteY37639" fmla="*/ 1348522 h 4885973"/>
              <a:gd name="connsiteX37640" fmla="*/ 4247249 w 6085020"/>
              <a:gd name="connsiteY37640" fmla="*/ 1347361 h 4885973"/>
              <a:gd name="connsiteX37641" fmla="*/ 2924613 w 6085020"/>
              <a:gd name="connsiteY37641" fmla="*/ 1346625 h 4885973"/>
              <a:gd name="connsiteX37642" fmla="*/ 2919479 w 6085020"/>
              <a:gd name="connsiteY37642" fmla="*/ 1351936 h 4885973"/>
              <a:gd name="connsiteX37643" fmla="*/ 2919479 w 6085020"/>
              <a:gd name="connsiteY37643" fmla="*/ 1362367 h 4885973"/>
              <a:gd name="connsiteX37644" fmla="*/ 2924613 w 6085020"/>
              <a:gd name="connsiteY37644" fmla="*/ 1346625 h 4885973"/>
              <a:gd name="connsiteX37645" fmla="*/ 2778192 w 6085020"/>
              <a:gd name="connsiteY37645" fmla="*/ 1346625 h 4885973"/>
              <a:gd name="connsiteX37646" fmla="*/ 2778192 w 6085020"/>
              <a:gd name="connsiteY37646" fmla="*/ 1346625 h 4885973"/>
              <a:gd name="connsiteX37647" fmla="*/ 1694488 w 6085020"/>
              <a:gd name="connsiteY37647" fmla="*/ 1346625 h 4885973"/>
              <a:gd name="connsiteX37648" fmla="*/ 1699242 w 6085020"/>
              <a:gd name="connsiteY37648" fmla="*/ 1358574 h 4885973"/>
              <a:gd name="connsiteX37649" fmla="*/ 1694488 w 6085020"/>
              <a:gd name="connsiteY37649" fmla="*/ 1346625 h 4885973"/>
              <a:gd name="connsiteX37650" fmla="*/ 1392709 w 6085020"/>
              <a:gd name="connsiteY37650" fmla="*/ 1346625 h 4885973"/>
              <a:gd name="connsiteX37651" fmla="*/ 1392709 w 6085020"/>
              <a:gd name="connsiteY37651" fmla="*/ 1346625 h 4885973"/>
              <a:gd name="connsiteX37652" fmla="*/ 346846 w 6085020"/>
              <a:gd name="connsiteY37652" fmla="*/ 1346246 h 4885973"/>
              <a:gd name="connsiteX37653" fmla="*/ 340761 w 6085020"/>
              <a:gd name="connsiteY37653" fmla="*/ 1355350 h 4885973"/>
              <a:gd name="connsiteX37654" fmla="*/ 338479 w 6085020"/>
              <a:gd name="connsiteY37654" fmla="*/ 1353074 h 4885973"/>
              <a:gd name="connsiteX37655" fmla="*/ 338479 w 6085020"/>
              <a:gd name="connsiteY37655" fmla="*/ 1357246 h 4885973"/>
              <a:gd name="connsiteX37656" fmla="*/ 331253 w 6085020"/>
              <a:gd name="connsiteY37656" fmla="*/ 1367109 h 4885973"/>
              <a:gd name="connsiteX37657" fmla="*/ 338479 w 6085020"/>
              <a:gd name="connsiteY37657" fmla="*/ 1367678 h 4885973"/>
              <a:gd name="connsiteX37658" fmla="*/ 338479 w 6085020"/>
              <a:gd name="connsiteY37658" fmla="*/ 1422491 h 4885973"/>
              <a:gd name="connsiteX37659" fmla="*/ 355974 w 6085020"/>
              <a:gd name="connsiteY37659" fmla="*/ 1405232 h 4885973"/>
              <a:gd name="connsiteX37660" fmla="*/ 373468 w 6085020"/>
              <a:gd name="connsiteY37660" fmla="*/ 1387783 h 4885973"/>
              <a:gd name="connsiteX37661" fmla="*/ 355974 w 6085020"/>
              <a:gd name="connsiteY37661" fmla="*/ 1370333 h 4885973"/>
              <a:gd name="connsiteX37662" fmla="*/ 345705 w 6085020"/>
              <a:gd name="connsiteY37662" fmla="*/ 1360091 h 4885973"/>
              <a:gd name="connsiteX37663" fmla="*/ 346846 w 6085020"/>
              <a:gd name="connsiteY37663" fmla="*/ 1346246 h 4885973"/>
              <a:gd name="connsiteX37664" fmla="*/ 1017149 w 6085020"/>
              <a:gd name="connsiteY37664" fmla="*/ 1346056 h 4885973"/>
              <a:gd name="connsiteX37665" fmla="*/ 1013156 w 6085020"/>
              <a:gd name="connsiteY37665" fmla="*/ 1347574 h 4885973"/>
              <a:gd name="connsiteX37666" fmla="*/ 1012015 w 6085020"/>
              <a:gd name="connsiteY37666" fmla="*/ 1349660 h 4885973"/>
              <a:gd name="connsiteX37667" fmla="*/ 1012776 w 6085020"/>
              <a:gd name="connsiteY37667" fmla="*/ 1349660 h 4885973"/>
              <a:gd name="connsiteX37668" fmla="*/ 1017149 w 6085020"/>
              <a:gd name="connsiteY37668" fmla="*/ 1346056 h 4885973"/>
              <a:gd name="connsiteX37669" fmla="*/ 4321125 w 6085020"/>
              <a:gd name="connsiteY37669" fmla="*/ 1345487 h 4885973"/>
              <a:gd name="connsiteX37670" fmla="*/ 4319984 w 6085020"/>
              <a:gd name="connsiteY37670" fmla="*/ 1346815 h 4885973"/>
              <a:gd name="connsiteX37671" fmla="*/ 4330443 w 6085020"/>
              <a:gd name="connsiteY37671" fmla="*/ 1367678 h 4885973"/>
              <a:gd name="connsiteX37672" fmla="*/ 4321125 w 6085020"/>
              <a:gd name="connsiteY37672" fmla="*/ 1345487 h 4885973"/>
              <a:gd name="connsiteX37673" fmla="*/ 1055561 w 6085020"/>
              <a:gd name="connsiteY37673" fmla="*/ 1345487 h 4885973"/>
              <a:gd name="connsiteX37674" fmla="*/ 1054040 w 6085020"/>
              <a:gd name="connsiteY37674" fmla="*/ 1346815 h 4885973"/>
              <a:gd name="connsiteX37675" fmla="*/ 1055751 w 6085020"/>
              <a:gd name="connsiteY37675" fmla="*/ 1349849 h 4885973"/>
              <a:gd name="connsiteX37676" fmla="*/ 1055751 w 6085020"/>
              <a:gd name="connsiteY37676" fmla="*/ 1350039 h 4885973"/>
              <a:gd name="connsiteX37677" fmla="*/ 1058794 w 6085020"/>
              <a:gd name="connsiteY37677" fmla="*/ 1350039 h 4885973"/>
              <a:gd name="connsiteX37678" fmla="*/ 1058794 w 6085020"/>
              <a:gd name="connsiteY37678" fmla="*/ 1348522 h 4885973"/>
              <a:gd name="connsiteX37679" fmla="*/ 1055561 w 6085020"/>
              <a:gd name="connsiteY37679" fmla="*/ 1347384 h 4885973"/>
              <a:gd name="connsiteX37680" fmla="*/ 1055561 w 6085020"/>
              <a:gd name="connsiteY37680" fmla="*/ 1345487 h 4885973"/>
              <a:gd name="connsiteX37681" fmla="*/ 4476940 w 6085020"/>
              <a:gd name="connsiteY37681" fmla="*/ 1345180 h 4885973"/>
              <a:gd name="connsiteX37682" fmla="*/ 4476635 w 6085020"/>
              <a:gd name="connsiteY37682" fmla="*/ 1347574 h 4885973"/>
              <a:gd name="connsiteX37683" fmla="*/ 4479031 w 6085020"/>
              <a:gd name="connsiteY37683" fmla="*/ 1347881 h 4885973"/>
              <a:gd name="connsiteX37684" fmla="*/ 4479336 w 6085020"/>
              <a:gd name="connsiteY37684" fmla="*/ 1347574 h 4885973"/>
              <a:gd name="connsiteX37685" fmla="*/ 4481427 w 6085020"/>
              <a:gd name="connsiteY37685" fmla="*/ 1346360 h 4885973"/>
              <a:gd name="connsiteX37686" fmla="*/ 4481427 w 6085020"/>
              <a:gd name="connsiteY37686" fmla="*/ 1345487 h 4885973"/>
              <a:gd name="connsiteX37687" fmla="*/ 4479336 w 6085020"/>
              <a:gd name="connsiteY37687" fmla="*/ 1345487 h 4885973"/>
              <a:gd name="connsiteX37688" fmla="*/ 4476940 w 6085020"/>
              <a:gd name="connsiteY37688" fmla="*/ 1345180 h 4885973"/>
              <a:gd name="connsiteX37689" fmla="*/ 4529727 w 6085020"/>
              <a:gd name="connsiteY37689" fmla="*/ 1344539 h 4885973"/>
              <a:gd name="connsiteX37690" fmla="*/ 4526848 w 6085020"/>
              <a:gd name="connsiteY37690" fmla="*/ 1349033 h 4885973"/>
              <a:gd name="connsiteX37691" fmla="*/ 4524213 w 6085020"/>
              <a:gd name="connsiteY37691" fmla="*/ 1348332 h 4885973"/>
              <a:gd name="connsiteX37692" fmla="*/ 4519649 w 6085020"/>
              <a:gd name="connsiteY37692" fmla="*/ 1355160 h 4885973"/>
              <a:gd name="connsiteX37693" fmla="*/ 4525353 w 6085020"/>
              <a:gd name="connsiteY37693" fmla="*/ 1351367 h 4885973"/>
              <a:gd name="connsiteX37694" fmla="*/ 4526848 w 6085020"/>
              <a:gd name="connsiteY37694" fmla="*/ 1349033 h 4885973"/>
              <a:gd name="connsiteX37695" fmla="*/ 4527065 w 6085020"/>
              <a:gd name="connsiteY37695" fmla="*/ 1349091 h 4885973"/>
              <a:gd name="connsiteX37696" fmla="*/ 4529727 w 6085020"/>
              <a:gd name="connsiteY37696" fmla="*/ 1344539 h 4885973"/>
              <a:gd name="connsiteX37697" fmla="*/ 3388596 w 6085020"/>
              <a:gd name="connsiteY37697" fmla="*/ 1344160 h 4885973"/>
              <a:gd name="connsiteX37698" fmla="*/ 3387074 w 6085020"/>
              <a:gd name="connsiteY37698" fmla="*/ 1345108 h 4885973"/>
              <a:gd name="connsiteX37699" fmla="*/ 3387074 w 6085020"/>
              <a:gd name="connsiteY37699" fmla="*/ 1345487 h 4885973"/>
              <a:gd name="connsiteX37700" fmla="*/ 3388596 w 6085020"/>
              <a:gd name="connsiteY37700" fmla="*/ 1345487 h 4885973"/>
              <a:gd name="connsiteX37701" fmla="*/ 3388596 w 6085020"/>
              <a:gd name="connsiteY37701" fmla="*/ 1344160 h 4885973"/>
              <a:gd name="connsiteX37702" fmla="*/ 1048715 w 6085020"/>
              <a:gd name="connsiteY37702" fmla="*/ 1343590 h 4885973"/>
              <a:gd name="connsiteX37703" fmla="*/ 1045292 w 6085020"/>
              <a:gd name="connsiteY37703" fmla="*/ 1345487 h 4885973"/>
              <a:gd name="connsiteX37704" fmla="*/ 1051187 w 6085020"/>
              <a:gd name="connsiteY37704" fmla="*/ 1346625 h 4885973"/>
              <a:gd name="connsiteX37705" fmla="*/ 1049856 w 6085020"/>
              <a:gd name="connsiteY37705" fmla="*/ 1343590 h 4885973"/>
              <a:gd name="connsiteX37706" fmla="*/ 1048715 w 6085020"/>
              <a:gd name="connsiteY37706" fmla="*/ 1343590 h 4885973"/>
              <a:gd name="connsiteX37707" fmla="*/ 4599895 w 6085020"/>
              <a:gd name="connsiteY37707" fmla="*/ 1343021 h 4885973"/>
              <a:gd name="connsiteX37708" fmla="*/ 4601416 w 6085020"/>
              <a:gd name="connsiteY37708" fmla="*/ 1348142 h 4885973"/>
              <a:gd name="connsiteX37709" fmla="*/ 4597423 w 6085020"/>
              <a:gd name="connsiteY37709" fmla="*/ 1349849 h 4885973"/>
              <a:gd name="connsiteX37710" fmla="*/ 4598944 w 6085020"/>
              <a:gd name="connsiteY37710" fmla="*/ 1346815 h 4885973"/>
              <a:gd name="connsiteX37711" fmla="*/ 4598944 w 6085020"/>
              <a:gd name="connsiteY37711" fmla="*/ 1345677 h 4885973"/>
              <a:gd name="connsiteX37712" fmla="*/ 4599895 w 6085020"/>
              <a:gd name="connsiteY37712" fmla="*/ 1345297 h 4885973"/>
              <a:gd name="connsiteX37713" fmla="*/ 4599895 w 6085020"/>
              <a:gd name="connsiteY37713" fmla="*/ 1344160 h 4885973"/>
              <a:gd name="connsiteX37714" fmla="*/ 2046088 w 6085020"/>
              <a:gd name="connsiteY37714" fmla="*/ 1342832 h 4885973"/>
              <a:gd name="connsiteX37715" fmla="*/ 2046088 w 6085020"/>
              <a:gd name="connsiteY37715" fmla="*/ 1342832 h 4885973"/>
              <a:gd name="connsiteX37716" fmla="*/ 944890 w 6085020"/>
              <a:gd name="connsiteY37716" fmla="*/ 1342073 h 4885973"/>
              <a:gd name="connsiteX37717" fmla="*/ 944994 w 6085020"/>
              <a:gd name="connsiteY37717" fmla="*/ 1342348 h 4885973"/>
              <a:gd name="connsiteX37718" fmla="*/ 938957 w 6085020"/>
              <a:gd name="connsiteY37718" fmla="*/ 1344880 h 4885973"/>
              <a:gd name="connsiteX37719" fmla="*/ 941771 w 6085020"/>
              <a:gd name="connsiteY37719" fmla="*/ 1351556 h 4885973"/>
              <a:gd name="connsiteX37720" fmla="*/ 945650 w 6085020"/>
              <a:gd name="connsiteY37720" fmla="*/ 1351556 h 4885973"/>
              <a:gd name="connsiteX37721" fmla="*/ 946411 w 6085020"/>
              <a:gd name="connsiteY37721" fmla="*/ 1346104 h 4885973"/>
              <a:gd name="connsiteX37722" fmla="*/ 944994 w 6085020"/>
              <a:gd name="connsiteY37722" fmla="*/ 1342348 h 4885973"/>
              <a:gd name="connsiteX37723" fmla="*/ 945650 w 6085020"/>
              <a:gd name="connsiteY37723" fmla="*/ 1342073 h 4885973"/>
              <a:gd name="connsiteX37724" fmla="*/ 4513374 w 6085020"/>
              <a:gd name="connsiteY37724" fmla="*/ 1341694 h 4885973"/>
              <a:gd name="connsiteX37725" fmla="*/ 4512423 w 6085020"/>
              <a:gd name="connsiteY37725" fmla="*/ 1343780 h 4885973"/>
              <a:gd name="connsiteX37726" fmla="*/ 4514515 w 6085020"/>
              <a:gd name="connsiteY37726" fmla="*/ 1343780 h 4885973"/>
              <a:gd name="connsiteX37727" fmla="*/ 4516511 w 6085020"/>
              <a:gd name="connsiteY37727" fmla="*/ 1345582 h 4885973"/>
              <a:gd name="connsiteX37728" fmla="*/ 4518318 w 6085020"/>
              <a:gd name="connsiteY37728" fmla="*/ 1343590 h 4885973"/>
              <a:gd name="connsiteX37729" fmla="*/ 4515466 w 6085020"/>
              <a:gd name="connsiteY37729" fmla="*/ 1342832 h 4885973"/>
              <a:gd name="connsiteX37730" fmla="*/ 4513374 w 6085020"/>
              <a:gd name="connsiteY37730" fmla="*/ 1341694 h 4885973"/>
              <a:gd name="connsiteX37731" fmla="*/ 1078760 w 6085020"/>
              <a:gd name="connsiteY37731" fmla="*/ 1341694 h 4885973"/>
              <a:gd name="connsiteX37732" fmla="*/ 1078760 w 6085020"/>
              <a:gd name="connsiteY37732" fmla="*/ 1357246 h 4885973"/>
              <a:gd name="connsiteX37733" fmla="*/ 1089409 w 6085020"/>
              <a:gd name="connsiteY37733" fmla="*/ 1341694 h 4885973"/>
              <a:gd name="connsiteX37734" fmla="*/ 1089219 w 6085020"/>
              <a:gd name="connsiteY37734" fmla="*/ 1341694 h 4885973"/>
              <a:gd name="connsiteX37735" fmla="*/ 4334817 w 6085020"/>
              <a:gd name="connsiteY37735" fmla="*/ 1341125 h 4885973"/>
              <a:gd name="connsiteX37736" fmla="*/ 4333295 w 6085020"/>
              <a:gd name="connsiteY37736" fmla="*/ 1343970 h 4885973"/>
              <a:gd name="connsiteX37737" fmla="*/ 4331964 w 6085020"/>
              <a:gd name="connsiteY37737" fmla="*/ 1346625 h 4885973"/>
              <a:gd name="connsiteX37738" fmla="*/ 4335577 w 6085020"/>
              <a:gd name="connsiteY37738" fmla="*/ 1346625 h 4885973"/>
              <a:gd name="connsiteX37739" fmla="*/ 4337479 w 6085020"/>
              <a:gd name="connsiteY37739" fmla="*/ 1349470 h 4885973"/>
              <a:gd name="connsiteX37740" fmla="*/ 1448045 w 6085020"/>
              <a:gd name="connsiteY37740" fmla="*/ 1340746 h 4885973"/>
              <a:gd name="connsiteX37741" fmla="*/ 1444510 w 6085020"/>
              <a:gd name="connsiteY37741" fmla="*/ 1342682 h 4885973"/>
              <a:gd name="connsiteX37742" fmla="*/ 1444432 w 6085020"/>
              <a:gd name="connsiteY37742" fmla="*/ 1343021 h 4885973"/>
              <a:gd name="connsiteX37743" fmla="*/ 1446792 w 6085020"/>
              <a:gd name="connsiteY37743" fmla="*/ 1346286 h 4885973"/>
              <a:gd name="connsiteX37744" fmla="*/ 1450062 w 6085020"/>
              <a:gd name="connsiteY37744" fmla="*/ 1343932 h 4885973"/>
              <a:gd name="connsiteX37745" fmla="*/ 1448045 w 6085020"/>
              <a:gd name="connsiteY37745" fmla="*/ 1340746 h 4885973"/>
              <a:gd name="connsiteX37746" fmla="*/ 1486355 w 6085020"/>
              <a:gd name="connsiteY37746" fmla="*/ 1339356 h 4885973"/>
              <a:gd name="connsiteX37747" fmla="*/ 1491971 w 6085020"/>
              <a:gd name="connsiteY37747" fmla="*/ 1342263 h 4885973"/>
              <a:gd name="connsiteX37748" fmla="*/ 1486355 w 6085020"/>
              <a:gd name="connsiteY37748" fmla="*/ 1339356 h 4885973"/>
              <a:gd name="connsiteX37749" fmla="*/ 4456707 w 6085020"/>
              <a:gd name="connsiteY37749" fmla="*/ 1339038 h 4885973"/>
              <a:gd name="connsiteX37750" fmla="*/ 4453665 w 6085020"/>
              <a:gd name="connsiteY37750" fmla="*/ 1340366 h 4885973"/>
              <a:gd name="connsiteX37751" fmla="*/ 4451763 w 6085020"/>
              <a:gd name="connsiteY37751" fmla="*/ 1344918 h 4885973"/>
              <a:gd name="connsiteX37752" fmla="*/ 4454615 w 6085020"/>
              <a:gd name="connsiteY37752" fmla="*/ 1343401 h 4885973"/>
              <a:gd name="connsiteX37753" fmla="*/ 4458799 w 6085020"/>
              <a:gd name="connsiteY37753" fmla="*/ 1339038 h 4885973"/>
              <a:gd name="connsiteX37754" fmla="*/ 4507479 w 6085020"/>
              <a:gd name="connsiteY37754" fmla="*/ 1337711 h 4885973"/>
              <a:gd name="connsiteX37755" fmla="*/ 4502154 w 6085020"/>
              <a:gd name="connsiteY37755" fmla="*/ 1343211 h 4885973"/>
              <a:gd name="connsiteX37756" fmla="*/ 4497020 w 6085020"/>
              <a:gd name="connsiteY37756" fmla="*/ 1348711 h 4885973"/>
              <a:gd name="connsiteX37757" fmla="*/ 4499112 w 6085020"/>
              <a:gd name="connsiteY37757" fmla="*/ 1349849 h 4885973"/>
              <a:gd name="connsiteX37758" fmla="*/ 4501394 w 6085020"/>
              <a:gd name="connsiteY37758" fmla="*/ 1350988 h 4885973"/>
              <a:gd name="connsiteX37759" fmla="*/ 4505577 w 6085020"/>
              <a:gd name="connsiteY37759" fmla="*/ 1347574 h 4885973"/>
              <a:gd name="connsiteX37760" fmla="*/ 4509761 w 6085020"/>
              <a:gd name="connsiteY37760" fmla="*/ 1344160 h 4885973"/>
              <a:gd name="connsiteX37761" fmla="*/ 3129052 w 6085020"/>
              <a:gd name="connsiteY37761" fmla="*/ 1337528 h 4885973"/>
              <a:gd name="connsiteX37762" fmla="*/ 3133785 w 6085020"/>
              <a:gd name="connsiteY37762" fmla="*/ 1341315 h 4885973"/>
              <a:gd name="connsiteX37763" fmla="*/ 3129052 w 6085020"/>
              <a:gd name="connsiteY37763" fmla="*/ 1337528 h 4885973"/>
              <a:gd name="connsiteX37764" fmla="*/ 1523537 w 6085020"/>
              <a:gd name="connsiteY37764" fmla="*/ 1337521 h 4885973"/>
              <a:gd name="connsiteX37765" fmla="*/ 1518022 w 6085020"/>
              <a:gd name="connsiteY37765" fmla="*/ 1362557 h 4885973"/>
              <a:gd name="connsiteX37766" fmla="*/ 1518212 w 6085020"/>
              <a:gd name="connsiteY37766" fmla="*/ 1363695 h 4885973"/>
              <a:gd name="connsiteX37767" fmla="*/ 1523537 w 6085020"/>
              <a:gd name="connsiteY37767" fmla="*/ 1337521 h 4885973"/>
              <a:gd name="connsiteX37768" fmla="*/ 1737654 w 6085020"/>
              <a:gd name="connsiteY37768" fmla="*/ 1337332 h 4885973"/>
              <a:gd name="connsiteX37769" fmla="*/ 1737654 w 6085020"/>
              <a:gd name="connsiteY37769" fmla="*/ 1337332 h 4885973"/>
              <a:gd name="connsiteX37770" fmla="*/ 1065829 w 6085020"/>
              <a:gd name="connsiteY37770" fmla="*/ 1337332 h 4885973"/>
              <a:gd name="connsiteX37771" fmla="*/ 1061071 w 6085020"/>
              <a:gd name="connsiteY37771" fmla="*/ 1339132 h 4885973"/>
              <a:gd name="connsiteX37772" fmla="*/ 1059935 w 6085020"/>
              <a:gd name="connsiteY37772" fmla="*/ 1338849 h 4885973"/>
              <a:gd name="connsiteX37773" fmla="*/ 1060315 w 6085020"/>
              <a:gd name="connsiteY37773" fmla="*/ 1339418 h 4885973"/>
              <a:gd name="connsiteX37774" fmla="*/ 1061071 w 6085020"/>
              <a:gd name="connsiteY37774" fmla="*/ 1339132 h 4885973"/>
              <a:gd name="connsiteX37775" fmla="*/ 1064498 w 6085020"/>
              <a:gd name="connsiteY37775" fmla="*/ 1339987 h 4885973"/>
              <a:gd name="connsiteX37776" fmla="*/ 1061836 w 6085020"/>
              <a:gd name="connsiteY37776" fmla="*/ 1342263 h 4885973"/>
              <a:gd name="connsiteX37777" fmla="*/ 1065829 w 6085020"/>
              <a:gd name="connsiteY37777" fmla="*/ 1342263 h 4885973"/>
              <a:gd name="connsiteX37778" fmla="*/ 1065829 w 6085020"/>
              <a:gd name="connsiteY37778" fmla="*/ 1337332 h 4885973"/>
              <a:gd name="connsiteX37779" fmla="*/ 3505485 w 6085020"/>
              <a:gd name="connsiteY37779" fmla="*/ 1337007 h 4885973"/>
              <a:gd name="connsiteX37780" fmla="*/ 3507634 w 6085020"/>
              <a:gd name="connsiteY37780" fmla="*/ 1337142 h 4885973"/>
              <a:gd name="connsiteX37781" fmla="*/ 3507634 w 6085020"/>
              <a:gd name="connsiteY37781" fmla="*/ 1339228 h 4885973"/>
              <a:gd name="connsiteX37782" fmla="*/ 3507501 w 6085020"/>
              <a:gd name="connsiteY37782" fmla="*/ 1339382 h 4885973"/>
              <a:gd name="connsiteX37783" fmla="*/ 3505352 w 6085020"/>
              <a:gd name="connsiteY37783" fmla="*/ 1339418 h 4885973"/>
              <a:gd name="connsiteX37784" fmla="*/ 3505352 w 6085020"/>
              <a:gd name="connsiteY37784" fmla="*/ 1337142 h 4885973"/>
              <a:gd name="connsiteX37785" fmla="*/ 3505485 w 6085020"/>
              <a:gd name="connsiteY37785" fmla="*/ 1337007 h 4885973"/>
              <a:gd name="connsiteX37786" fmla="*/ 4527826 w 6085020"/>
              <a:gd name="connsiteY37786" fmla="*/ 1336573 h 4885973"/>
              <a:gd name="connsiteX37787" fmla="*/ 4526875 w 6085020"/>
              <a:gd name="connsiteY37787" fmla="*/ 1338659 h 4885973"/>
              <a:gd name="connsiteX37788" fmla="*/ 4528967 w 6085020"/>
              <a:gd name="connsiteY37788" fmla="*/ 1342452 h 4885973"/>
              <a:gd name="connsiteX37789" fmla="*/ 4532770 w 6085020"/>
              <a:gd name="connsiteY37789" fmla="*/ 1340366 h 4885973"/>
              <a:gd name="connsiteX37790" fmla="*/ 4529917 w 6085020"/>
              <a:gd name="connsiteY37790" fmla="*/ 1339607 h 4885973"/>
              <a:gd name="connsiteX37791" fmla="*/ 4529936 w 6085020"/>
              <a:gd name="connsiteY37791" fmla="*/ 1337730 h 4885973"/>
              <a:gd name="connsiteX37792" fmla="*/ 4529917 w 6085020"/>
              <a:gd name="connsiteY37792" fmla="*/ 1337711 h 4885973"/>
              <a:gd name="connsiteX37793" fmla="*/ 4527826 w 6085020"/>
              <a:gd name="connsiteY37793" fmla="*/ 1336573 h 4885973"/>
              <a:gd name="connsiteX37794" fmla="*/ 535101 w 6085020"/>
              <a:gd name="connsiteY37794" fmla="*/ 1336383 h 4885973"/>
              <a:gd name="connsiteX37795" fmla="*/ 534531 w 6085020"/>
              <a:gd name="connsiteY37795" fmla="*/ 1337142 h 4885973"/>
              <a:gd name="connsiteX37796" fmla="*/ 529397 w 6085020"/>
              <a:gd name="connsiteY37796" fmla="*/ 1363316 h 4885973"/>
              <a:gd name="connsiteX37797" fmla="*/ 535101 w 6085020"/>
              <a:gd name="connsiteY37797" fmla="*/ 1336383 h 4885973"/>
              <a:gd name="connsiteX37798" fmla="*/ 1247714 w 6085020"/>
              <a:gd name="connsiteY37798" fmla="*/ 1336288 h 4885973"/>
              <a:gd name="connsiteX37799" fmla="*/ 1244197 w 6085020"/>
              <a:gd name="connsiteY37799" fmla="*/ 1338470 h 4885973"/>
              <a:gd name="connsiteX37800" fmla="*/ 1246547 w 6085020"/>
              <a:gd name="connsiteY37800" fmla="*/ 1342028 h 4885973"/>
              <a:gd name="connsiteX37801" fmla="*/ 1246478 w 6085020"/>
              <a:gd name="connsiteY37801" fmla="*/ 1342073 h 4885973"/>
              <a:gd name="connsiteX37802" fmla="*/ 1246668 w 6085020"/>
              <a:gd name="connsiteY37802" fmla="*/ 1342073 h 4885973"/>
              <a:gd name="connsiteX37803" fmla="*/ 1246564 w 6085020"/>
              <a:gd name="connsiteY37803" fmla="*/ 1342054 h 4885973"/>
              <a:gd name="connsiteX37804" fmla="*/ 1246547 w 6085020"/>
              <a:gd name="connsiteY37804" fmla="*/ 1342028 h 4885973"/>
              <a:gd name="connsiteX37805" fmla="*/ 1249901 w 6085020"/>
              <a:gd name="connsiteY37805" fmla="*/ 1339797 h 4885973"/>
              <a:gd name="connsiteX37806" fmla="*/ 1247714 w 6085020"/>
              <a:gd name="connsiteY37806" fmla="*/ 1336288 h 4885973"/>
              <a:gd name="connsiteX37807" fmla="*/ 2338930 w 6085020"/>
              <a:gd name="connsiteY37807" fmla="*/ 1336193 h 4885973"/>
              <a:gd name="connsiteX37808" fmla="*/ 2338930 w 6085020"/>
              <a:gd name="connsiteY37808" fmla="*/ 1346625 h 4885973"/>
              <a:gd name="connsiteX37809" fmla="*/ 2349388 w 6085020"/>
              <a:gd name="connsiteY37809" fmla="*/ 1346625 h 4885973"/>
              <a:gd name="connsiteX37810" fmla="*/ 2349388 w 6085020"/>
              <a:gd name="connsiteY37810" fmla="*/ 1336193 h 4885973"/>
              <a:gd name="connsiteX37811" fmla="*/ 1070013 w 6085020"/>
              <a:gd name="connsiteY37811" fmla="*/ 1336193 h 4885973"/>
              <a:gd name="connsiteX37812" fmla="*/ 1066400 w 6085020"/>
              <a:gd name="connsiteY37812" fmla="*/ 1338470 h 4885973"/>
              <a:gd name="connsiteX37813" fmla="*/ 1068073 w 6085020"/>
              <a:gd name="connsiteY37813" fmla="*/ 1342424 h 4885973"/>
              <a:gd name="connsiteX37814" fmla="*/ 1069062 w 6085020"/>
              <a:gd name="connsiteY37814" fmla="*/ 1342642 h 4885973"/>
              <a:gd name="connsiteX37815" fmla="*/ 1068682 w 6085020"/>
              <a:gd name="connsiteY37815" fmla="*/ 1342073 h 4885973"/>
              <a:gd name="connsiteX37816" fmla="*/ 1072295 w 6085020"/>
              <a:gd name="connsiteY37816" fmla="*/ 1339797 h 4885973"/>
              <a:gd name="connsiteX37817" fmla="*/ 1070013 w 6085020"/>
              <a:gd name="connsiteY37817" fmla="*/ 1336193 h 4885973"/>
              <a:gd name="connsiteX37818" fmla="*/ 2056166 w 6085020"/>
              <a:gd name="connsiteY37818" fmla="*/ 1336004 h 4885973"/>
              <a:gd name="connsiteX37819" fmla="*/ 2056356 w 6085020"/>
              <a:gd name="connsiteY37819" fmla="*/ 1344539 h 4885973"/>
              <a:gd name="connsiteX37820" fmla="*/ 2056166 w 6085020"/>
              <a:gd name="connsiteY37820" fmla="*/ 1345677 h 4885973"/>
              <a:gd name="connsiteX37821" fmla="*/ 2056166 w 6085020"/>
              <a:gd name="connsiteY37821" fmla="*/ 1336004 h 4885973"/>
              <a:gd name="connsiteX37822" fmla="*/ 575034 w 6085020"/>
              <a:gd name="connsiteY37822" fmla="*/ 1332969 h 4885973"/>
              <a:gd name="connsiteX37823" fmla="*/ 572022 w 6085020"/>
              <a:gd name="connsiteY37823" fmla="*/ 1334739 h 4885973"/>
              <a:gd name="connsiteX37824" fmla="*/ 571992 w 6085020"/>
              <a:gd name="connsiteY37824" fmla="*/ 1334866 h 4885973"/>
              <a:gd name="connsiteX37825" fmla="*/ 576936 w 6085020"/>
              <a:gd name="connsiteY37825" fmla="*/ 1343211 h 4885973"/>
              <a:gd name="connsiteX37826" fmla="*/ 582641 w 6085020"/>
              <a:gd name="connsiteY37826" fmla="*/ 1348901 h 4885973"/>
              <a:gd name="connsiteX37827" fmla="*/ 580169 w 6085020"/>
              <a:gd name="connsiteY37827" fmla="*/ 1341125 h 4885973"/>
              <a:gd name="connsiteX37828" fmla="*/ 575034 w 6085020"/>
              <a:gd name="connsiteY37828" fmla="*/ 1332969 h 4885973"/>
              <a:gd name="connsiteX37829" fmla="*/ 1053849 w 6085020"/>
              <a:gd name="connsiteY37829" fmla="*/ 1332590 h 4885973"/>
              <a:gd name="connsiteX37830" fmla="*/ 1050997 w 6085020"/>
              <a:gd name="connsiteY37830" fmla="*/ 1334866 h 4885973"/>
              <a:gd name="connsiteX37831" fmla="*/ 1055371 w 6085020"/>
              <a:gd name="connsiteY37831" fmla="*/ 1335814 h 4885973"/>
              <a:gd name="connsiteX37832" fmla="*/ 1055371 w 6085020"/>
              <a:gd name="connsiteY37832" fmla="*/ 1335245 h 4885973"/>
              <a:gd name="connsiteX37833" fmla="*/ 1053849 w 6085020"/>
              <a:gd name="connsiteY37833" fmla="*/ 1332590 h 4885973"/>
              <a:gd name="connsiteX37834" fmla="*/ 1812766 w 6085020"/>
              <a:gd name="connsiteY37834" fmla="*/ 1332400 h 4885973"/>
              <a:gd name="connsiteX37835" fmla="*/ 1811625 w 6085020"/>
              <a:gd name="connsiteY37835" fmla="*/ 1336763 h 4885973"/>
              <a:gd name="connsiteX37836" fmla="*/ 1810103 w 6085020"/>
              <a:gd name="connsiteY37836" fmla="*/ 1336763 h 4885973"/>
              <a:gd name="connsiteX37837" fmla="*/ 1814667 w 6085020"/>
              <a:gd name="connsiteY37837" fmla="*/ 1344729 h 4885973"/>
              <a:gd name="connsiteX37838" fmla="*/ 1813526 w 6085020"/>
              <a:gd name="connsiteY37838" fmla="*/ 1332590 h 4885973"/>
              <a:gd name="connsiteX37839" fmla="*/ 3371482 w 6085020"/>
              <a:gd name="connsiteY37839" fmla="*/ 1331831 h 4885973"/>
              <a:gd name="connsiteX37840" fmla="*/ 3370531 w 6085020"/>
              <a:gd name="connsiteY37840" fmla="*/ 1336383 h 4885973"/>
              <a:gd name="connsiteX37841" fmla="*/ 3370531 w 6085020"/>
              <a:gd name="connsiteY37841" fmla="*/ 1340556 h 4885973"/>
              <a:gd name="connsiteX37842" fmla="*/ 3373953 w 6085020"/>
              <a:gd name="connsiteY37842" fmla="*/ 1336952 h 4885973"/>
              <a:gd name="connsiteX37843" fmla="*/ 3376996 w 6085020"/>
              <a:gd name="connsiteY37843" fmla="*/ 1333349 h 4885973"/>
              <a:gd name="connsiteX37844" fmla="*/ 3375095 w 6085020"/>
              <a:gd name="connsiteY37844" fmla="*/ 1331831 h 4885973"/>
              <a:gd name="connsiteX37845" fmla="*/ 3371482 w 6085020"/>
              <a:gd name="connsiteY37845" fmla="*/ 1331831 h 4885973"/>
              <a:gd name="connsiteX37846" fmla="*/ 4295986 w 6085020"/>
              <a:gd name="connsiteY37846" fmla="*/ 1331334 h 4885973"/>
              <a:gd name="connsiteX37847" fmla="*/ 4295644 w 6085020"/>
              <a:gd name="connsiteY37847" fmla="*/ 1331452 h 4885973"/>
              <a:gd name="connsiteX37848" fmla="*/ 4294503 w 6085020"/>
              <a:gd name="connsiteY37848" fmla="*/ 1333538 h 4885973"/>
              <a:gd name="connsiteX37849" fmla="*/ 4296853 w 6085020"/>
              <a:gd name="connsiteY37849" fmla="*/ 1334013 h 4885973"/>
              <a:gd name="connsiteX37850" fmla="*/ 4296595 w 6085020"/>
              <a:gd name="connsiteY37850" fmla="*/ 1334487 h 4885973"/>
              <a:gd name="connsiteX37851" fmla="*/ 4297546 w 6085020"/>
              <a:gd name="connsiteY37851" fmla="*/ 1333159 h 4885973"/>
              <a:gd name="connsiteX37852" fmla="*/ 4296880 w 6085020"/>
              <a:gd name="connsiteY37852" fmla="*/ 1334018 h 4885973"/>
              <a:gd name="connsiteX37853" fmla="*/ 4296853 w 6085020"/>
              <a:gd name="connsiteY37853" fmla="*/ 1334013 h 4885973"/>
              <a:gd name="connsiteX37854" fmla="*/ 4297622 w 6085020"/>
              <a:gd name="connsiteY37854" fmla="*/ 1332601 h 4885973"/>
              <a:gd name="connsiteX37855" fmla="*/ 4297546 w 6085020"/>
              <a:gd name="connsiteY37855" fmla="*/ 1332400 h 4885973"/>
              <a:gd name="connsiteX37856" fmla="*/ 4295986 w 6085020"/>
              <a:gd name="connsiteY37856" fmla="*/ 1331334 h 4885973"/>
              <a:gd name="connsiteX37857" fmla="*/ 3232667 w 6085020"/>
              <a:gd name="connsiteY37857" fmla="*/ 1331262 h 4885973"/>
              <a:gd name="connsiteX37858" fmla="*/ 3211750 w 6085020"/>
              <a:gd name="connsiteY37858" fmla="*/ 1346815 h 4885973"/>
              <a:gd name="connsiteX37859" fmla="*/ 3232667 w 6085020"/>
              <a:gd name="connsiteY37859" fmla="*/ 1331262 h 4885973"/>
              <a:gd name="connsiteX37860" fmla="*/ 4398709 w 6085020"/>
              <a:gd name="connsiteY37860" fmla="*/ 1330883 h 4885973"/>
              <a:gd name="connsiteX37861" fmla="*/ 4397188 w 6085020"/>
              <a:gd name="connsiteY37861" fmla="*/ 1333538 h 4885973"/>
              <a:gd name="connsiteX37862" fmla="*/ 4395857 w 6085020"/>
              <a:gd name="connsiteY37862" fmla="*/ 1336383 h 4885973"/>
              <a:gd name="connsiteX37863" fmla="*/ 4398709 w 6085020"/>
              <a:gd name="connsiteY37863" fmla="*/ 1337711 h 4885973"/>
              <a:gd name="connsiteX37864" fmla="*/ 4401371 w 6085020"/>
              <a:gd name="connsiteY37864" fmla="*/ 1339038 h 4885973"/>
              <a:gd name="connsiteX37865" fmla="*/ 909140 w 6085020"/>
              <a:gd name="connsiteY37865" fmla="*/ 1330883 h 4885973"/>
              <a:gd name="connsiteX37866" fmla="*/ 913363 w 6085020"/>
              <a:gd name="connsiteY37866" fmla="*/ 1350828 h 4885973"/>
              <a:gd name="connsiteX37867" fmla="*/ 916366 w 6085020"/>
              <a:gd name="connsiteY37867" fmla="*/ 1352315 h 4885973"/>
              <a:gd name="connsiteX37868" fmla="*/ 921120 w 6085020"/>
              <a:gd name="connsiteY37868" fmla="*/ 1349280 h 4885973"/>
              <a:gd name="connsiteX37869" fmla="*/ 923402 w 6085020"/>
              <a:gd name="connsiteY37869" fmla="*/ 1343590 h 4885973"/>
              <a:gd name="connsiteX37870" fmla="*/ 925113 w 6085020"/>
              <a:gd name="connsiteY37870" fmla="*/ 1336573 h 4885973"/>
              <a:gd name="connsiteX37871" fmla="*/ 922451 w 6085020"/>
              <a:gd name="connsiteY37871" fmla="*/ 1336573 h 4885973"/>
              <a:gd name="connsiteX37872" fmla="*/ 922451 w 6085020"/>
              <a:gd name="connsiteY37872" fmla="*/ 1339038 h 4885973"/>
              <a:gd name="connsiteX37873" fmla="*/ 909140 w 6085020"/>
              <a:gd name="connsiteY37873" fmla="*/ 1330883 h 4885973"/>
              <a:gd name="connsiteX37874" fmla="*/ 1022283 w 6085020"/>
              <a:gd name="connsiteY37874" fmla="*/ 1330314 h 4885973"/>
              <a:gd name="connsiteX37875" fmla="*/ 1021142 w 6085020"/>
              <a:gd name="connsiteY37875" fmla="*/ 1337332 h 4885973"/>
              <a:gd name="connsiteX37876" fmla="*/ 1023805 w 6085020"/>
              <a:gd name="connsiteY37876" fmla="*/ 1332779 h 4885973"/>
              <a:gd name="connsiteX37877" fmla="*/ 1022664 w 6085020"/>
              <a:gd name="connsiteY37877" fmla="*/ 1332779 h 4885973"/>
              <a:gd name="connsiteX37878" fmla="*/ 1022283 w 6085020"/>
              <a:gd name="connsiteY37878" fmla="*/ 1332779 h 4885973"/>
              <a:gd name="connsiteX37879" fmla="*/ 1022283 w 6085020"/>
              <a:gd name="connsiteY37879" fmla="*/ 1330314 h 4885973"/>
              <a:gd name="connsiteX37880" fmla="*/ 2491055 w 6085020"/>
              <a:gd name="connsiteY37880" fmla="*/ 1330124 h 4885973"/>
              <a:gd name="connsiteX37881" fmla="*/ 2491055 w 6085020"/>
              <a:gd name="connsiteY37881" fmla="*/ 1339607 h 4885973"/>
              <a:gd name="connsiteX37882" fmla="*/ 2500563 w 6085020"/>
              <a:gd name="connsiteY37882" fmla="*/ 1334866 h 4885973"/>
              <a:gd name="connsiteX37883" fmla="*/ 2494478 w 6085020"/>
              <a:gd name="connsiteY37883" fmla="*/ 1331831 h 4885973"/>
              <a:gd name="connsiteX37884" fmla="*/ 4431930 w 6085020"/>
              <a:gd name="connsiteY37884" fmla="*/ 1329019 h 4885973"/>
              <a:gd name="connsiteX37885" fmla="*/ 4430827 w 6085020"/>
              <a:gd name="connsiteY37885" fmla="*/ 1331164 h 4885973"/>
              <a:gd name="connsiteX37886" fmla="*/ 4432975 w 6085020"/>
              <a:gd name="connsiteY37886" fmla="*/ 1332269 h 4885973"/>
              <a:gd name="connsiteX37887" fmla="*/ 4433128 w 6085020"/>
              <a:gd name="connsiteY37887" fmla="*/ 1332211 h 4885973"/>
              <a:gd name="connsiteX37888" fmla="*/ 4435219 w 6085020"/>
              <a:gd name="connsiteY37888" fmla="*/ 1330997 h 4885973"/>
              <a:gd name="connsiteX37889" fmla="*/ 4435219 w 6085020"/>
              <a:gd name="connsiteY37889" fmla="*/ 1330124 h 4885973"/>
              <a:gd name="connsiteX37890" fmla="*/ 4434078 w 6085020"/>
              <a:gd name="connsiteY37890" fmla="*/ 1330124 h 4885973"/>
              <a:gd name="connsiteX37891" fmla="*/ 4431930 w 6085020"/>
              <a:gd name="connsiteY37891" fmla="*/ 1329019 h 4885973"/>
              <a:gd name="connsiteX37892" fmla="*/ 1047764 w 6085020"/>
              <a:gd name="connsiteY37892" fmla="*/ 1327848 h 4885973"/>
              <a:gd name="connsiteX37893" fmla="*/ 1047764 w 6085020"/>
              <a:gd name="connsiteY37893" fmla="*/ 1330124 h 4885973"/>
              <a:gd name="connsiteX37894" fmla="*/ 1049480 w 6085020"/>
              <a:gd name="connsiteY37894" fmla="*/ 1328869 h 4885973"/>
              <a:gd name="connsiteX37895" fmla="*/ 1049595 w 6085020"/>
              <a:gd name="connsiteY37895" fmla="*/ 1328892 h 4885973"/>
              <a:gd name="connsiteX37896" fmla="*/ 1050617 w 6085020"/>
              <a:gd name="connsiteY37896" fmla="*/ 1328038 h 4885973"/>
              <a:gd name="connsiteX37897" fmla="*/ 1049480 w 6085020"/>
              <a:gd name="connsiteY37897" fmla="*/ 1328869 h 4885973"/>
              <a:gd name="connsiteX37898" fmla="*/ 1048145 w 6085020"/>
              <a:gd name="connsiteY37898" fmla="*/ 1328607 h 4885973"/>
              <a:gd name="connsiteX37899" fmla="*/ 849621 w 6085020"/>
              <a:gd name="connsiteY37899" fmla="*/ 1327659 h 4885973"/>
              <a:gd name="connsiteX37900" fmla="*/ 861601 w 6085020"/>
              <a:gd name="connsiteY37900" fmla="*/ 1339418 h 4885973"/>
              <a:gd name="connsiteX37901" fmla="*/ 849621 w 6085020"/>
              <a:gd name="connsiteY37901" fmla="*/ 1327659 h 4885973"/>
              <a:gd name="connsiteX37902" fmla="*/ 3314530 w 6085020"/>
              <a:gd name="connsiteY37902" fmla="*/ 1327185 h 4885973"/>
              <a:gd name="connsiteX37903" fmla="*/ 3300363 w 6085020"/>
              <a:gd name="connsiteY37903" fmla="*/ 1330883 h 4885973"/>
              <a:gd name="connsiteX37904" fmla="*/ 3305497 w 6085020"/>
              <a:gd name="connsiteY37904" fmla="*/ 1351746 h 4885973"/>
              <a:gd name="connsiteX37905" fmla="*/ 3327745 w 6085020"/>
              <a:gd name="connsiteY37905" fmla="*/ 1331262 h 4885973"/>
              <a:gd name="connsiteX37906" fmla="*/ 3326414 w 6085020"/>
              <a:gd name="connsiteY37906" fmla="*/ 1330883 h 4885973"/>
              <a:gd name="connsiteX37907" fmla="*/ 3314530 w 6085020"/>
              <a:gd name="connsiteY37907" fmla="*/ 1327185 h 4885973"/>
              <a:gd name="connsiteX37908" fmla="*/ 4491696 w 6085020"/>
              <a:gd name="connsiteY37908" fmla="*/ 1327090 h 4885973"/>
              <a:gd name="connsiteX37909" fmla="*/ 4490555 w 6085020"/>
              <a:gd name="connsiteY37909" fmla="*/ 1329176 h 4885973"/>
              <a:gd name="connsiteX37910" fmla="*/ 4492646 w 6085020"/>
              <a:gd name="connsiteY37910" fmla="*/ 1329176 h 4885973"/>
              <a:gd name="connsiteX37911" fmla="*/ 4495023 w 6085020"/>
              <a:gd name="connsiteY37911" fmla="*/ 1330029 h 4885973"/>
              <a:gd name="connsiteX37912" fmla="*/ 4495879 w 6085020"/>
              <a:gd name="connsiteY37912" fmla="*/ 1327659 h 4885973"/>
              <a:gd name="connsiteX37913" fmla="*/ 4493788 w 6085020"/>
              <a:gd name="connsiteY37913" fmla="*/ 1327090 h 4885973"/>
              <a:gd name="connsiteX37914" fmla="*/ 4491696 w 6085020"/>
              <a:gd name="connsiteY37914" fmla="*/ 1327090 h 4885973"/>
              <a:gd name="connsiteX37915" fmla="*/ 2406435 w 6085020"/>
              <a:gd name="connsiteY37915" fmla="*/ 1326331 h 4885973"/>
              <a:gd name="connsiteX37916" fmla="*/ 2406435 w 6085020"/>
              <a:gd name="connsiteY37916" fmla="*/ 1342073 h 4885973"/>
              <a:gd name="connsiteX37917" fmla="*/ 2416894 w 6085020"/>
              <a:gd name="connsiteY37917" fmla="*/ 1326331 h 4885973"/>
              <a:gd name="connsiteX37918" fmla="*/ 4375700 w 6085020"/>
              <a:gd name="connsiteY37918" fmla="*/ 1326141 h 4885973"/>
              <a:gd name="connsiteX37919" fmla="*/ 4373798 w 6085020"/>
              <a:gd name="connsiteY37919" fmla="*/ 1328417 h 4885973"/>
              <a:gd name="connsiteX37920" fmla="*/ 4371707 w 6085020"/>
              <a:gd name="connsiteY37920" fmla="*/ 1327279 h 4885973"/>
              <a:gd name="connsiteX37921" fmla="*/ 4371441 w 6085020"/>
              <a:gd name="connsiteY37921" fmla="*/ 1329680 h 4885973"/>
              <a:gd name="connsiteX37922" fmla="*/ 4372848 w 6085020"/>
              <a:gd name="connsiteY37922" fmla="*/ 1330314 h 4885973"/>
              <a:gd name="connsiteX37923" fmla="*/ 4376366 w 6085020"/>
              <a:gd name="connsiteY37923" fmla="*/ 1329650 h 4885973"/>
              <a:gd name="connsiteX37924" fmla="*/ 4375700 w 6085020"/>
              <a:gd name="connsiteY37924" fmla="*/ 1326141 h 4885973"/>
              <a:gd name="connsiteX37925" fmla="*/ 2395977 w 6085020"/>
              <a:gd name="connsiteY37925" fmla="*/ 1325952 h 4885973"/>
              <a:gd name="connsiteX37926" fmla="*/ 2390652 w 6085020"/>
              <a:gd name="connsiteY37926" fmla="*/ 1331262 h 4885973"/>
              <a:gd name="connsiteX37927" fmla="*/ 2390652 w 6085020"/>
              <a:gd name="connsiteY37927" fmla="*/ 1341694 h 4885973"/>
              <a:gd name="connsiteX37928" fmla="*/ 2395977 w 6085020"/>
              <a:gd name="connsiteY37928" fmla="*/ 1325952 h 4885973"/>
              <a:gd name="connsiteX37929" fmla="*/ 1502239 w 6085020"/>
              <a:gd name="connsiteY37929" fmla="*/ 1325952 h 4885973"/>
              <a:gd name="connsiteX37930" fmla="*/ 1512698 w 6085020"/>
              <a:gd name="connsiteY37930" fmla="*/ 1341694 h 4885973"/>
              <a:gd name="connsiteX37931" fmla="*/ 1502239 w 6085020"/>
              <a:gd name="connsiteY37931" fmla="*/ 1325952 h 4885973"/>
              <a:gd name="connsiteX37932" fmla="*/ 3393730 w 6085020"/>
              <a:gd name="connsiteY37932" fmla="*/ 1325762 h 4885973"/>
              <a:gd name="connsiteX37933" fmla="*/ 3388406 w 6085020"/>
              <a:gd name="connsiteY37933" fmla="*/ 1357057 h 4885973"/>
              <a:gd name="connsiteX37934" fmla="*/ 3388406 w 6085020"/>
              <a:gd name="connsiteY37934" fmla="*/ 1358953 h 4885973"/>
              <a:gd name="connsiteX37935" fmla="*/ 3388406 w 6085020"/>
              <a:gd name="connsiteY37935" fmla="*/ 1360471 h 4885973"/>
              <a:gd name="connsiteX37936" fmla="*/ 3350374 w 6085020"/>
              <a:gd name="connsiteY37936" fmla="*/ 1369385 h 4885973"/>
              <a:gd name="connsiteX37937" fmla="*/ 3340296 w 6085020"/>
              <a:gd name="connsiteY37937" fmla="*/ 1373937 h 4885973"/>
              <a:gd name="connsiteX37938" fmla="*/ 3338014 w 6085020"/>
              <a:gd name="connsiteY37938" fmla="*/ 1375265 h 4885973"/>
              <a:gd name="connsiteX37939" fmla="*/ 3339915 w 6085020"/>
              <a:gd name="connsiteY37939" fmla="*/ 1375265 h 4885973"/>
              <a:gd name="connsiteX37940" fmla="*/ 3339915 w 6085020"/>
              <a:gd name="connsiteY37940" fmla="*/ 1376972 h 4885973"/>
              <a:gd name="connsiteX37941" fmla="*/ 3341627 w 6085020"/>
              <a:gd name="connsiteY37941" fmla="*/ 1376972 h 4885973"/>
              <a:gd name="connsiteX37942" fmla="*/ 3410464 w 6085020"/>
              <a:gd name="connsiteY37942" fmla="*/ 1358764 h 4885973"/>
              <a:gd name="connsiteX37943" fmla="*/ 3408562 w 6085020"/>
              <a:gd name="connsiteY37943" fmla="*/ 1359333 h 4885973"/>
              <a:gd name="connsiteX37944" fmla="*/ 3398103 w 6085020"/>
              <a:gd name="connsiteY37944" fmla="*/ 1359333 h 4885973"/>
              <a:gd name="connsiteX37945" fmla="*/ 3398103 w 6085020"/>
              <a:gd name="connsiteY37945" fmla="*/ 1357436 h 4885973"/>
              <a:gd name="connsiteX37946" fmla="*/ 3396392 w 6085020"/>
              <a:gd name="connsiteY37946" fmla="*/ 1356108 h 4885973"/>
              <a:gd name="connsiteX37947" fmla="*/ 3393730 w 6085020"/>
              <a:gd name="connsiteY37947" fmla="*/ 1325762 h 4885973"/>
              <a:gd name="connsiteX37948" fmla="*/ 4381975 w 6085020"/>
              <a:gd name="connsiteY37948" fmla="*/ 1324055 h 4885973"/>
              <a:gd name="connsiteX37949" fmla="*/ 4380074 w 6085020"/>
              <a:gd name="connsiteY37949" fmla="*/ 1326331 h 4885973"/>
              <a:gd name="connsiteX37950" fmla="*/ 4377963 w 6085020"/>
              <a:gd name="connsiteY37950" fmla="*/ 1325142 h 4885973"/>
              <a:gd name="connsiteX37951" fmla="*/ 4376784 w 6085020"/>
              <a:gd name="connsiteY37951" fmla="*/ 1327243 h 4885973"/>
              <a:gd name="connsiteX37952" fmla="*/ 4378876 w 6085020"/>
              <a:gd name="connsiteY37952" fmla="*/ 1328432 h 4885973"/>
              <a:gd name="connsiteX37953" fmla="*/ 4378933 w 6085020"/>
              <a:gd name="connsiteY37953" fmla="*/ 1328417 h 4885973"/>
              <a:gd name="connsiteX37954" fmla="*/ 4382641 w 6085020"/>
              <a:gd name="connsiteY37954" fmla="*/ 1327753 h 4885973"/>
              <a:gd name="connsiteX37955" fmla="*/ 4381975 w 6085020"/>
              <a:gd name="connsiteY37955" fmla="*/ 1324055 h 4885973"/>
              <a:gd name="connsiteX37956" fmla="*/ 4217680 w 6085020"/>
              <a:gd name="connsiteY37956" fmla="*/ 1323486 h 4885973"/>
              <a:gd name="connsiteX37957" fmla="*/ 4219391 w 6085020"/>
              <a:gd name="connsiteY37957" fmla="*/ 1323486 h 4885973"/>
              <a:gd name="connsiteX37958" fmla="*/ 4219467 w 6085020"/>
              <a:gd name="connsiteY37958" fmla="*/ 1323687 h 4885973"/>
              <a:gd name="connsiteX37959" fmla="*/ 4218440 w 6085020"/>
              <a:gd name="connsiteY37959" fmla="*/ 1325572 h 4885973"/>
              <a:gd name="connsiteX37960" fmla="*/ 4217680 w 6085020"/>
              <a:gd name="connsiteY37960" fmla="*/ 1326521 h 4885973"/>
              <a:gd name="connsiteX37961" fmla="*/ 4217680 w 6085020"/>
              <a:gd name="connsiteY37961" fmla="*/ 1323486 h 4885973"/>
              <a:gd name="connsiteX37962" fmla="*/ 4535242 w 6085020"/>
              <a:gd name="connsiteY37962" fmla="*/ 1323296 h 4885973"/>
              <a:gd name="connsiteX37963" fmla="*/ 4533340 w 6085020"/>
              <a:gd name="connsiteY37963" fmla="*/ 1326900 h 4885973"/>
              <a:gd name="connsiteX37964" fmla="*/ 4531819 w 6085020"/>
              <a:gd name="connsiteY37964" fmla="*/ 1330124 h 4885973"/>
              <a:gd name="connsiteX37965" fmla="*/ 4533910 w 6085020"/>
              <a:gd name="connsiteY37965" fmla="*/ 1330124 h 4885973"/>
              <a:gd name="connsiteX37966" fmla="*/ 4537904 w 6085020"/>
              <a:gd name="connsiteY37966" fmla="*/ 1328797 h 4885973"/>
              <a:gd name="connsiteX37967" fmla="*/ 4543799 w 6085020"/>
              <a:gd name="connsiteY37967" fmla="*/ 1326141 h 4885973"/>
              <a:gd name="connsiteX37968" fmla="*/ 4539425 w 6085020"/>
              <a:gd name="connsiteY37968" fmla="*/ 1324434 h 4885973"/>
              <a:gd name="connsiteX37969" fmla="*/ 1056441 w 6085020"/>
              <a:gd name="connsiteY37969" fmla="*/ 1323273 h 4885973"/>
              <a:gd name="connsiteX37970" fmla="*/ 1055561 w 6085020"/>
              <a:gd name="connsiteY37970" fmla="*/ 1326141 h 4885973"/>
              <a:gd name="connsiteX37971" fmla="*/ 1057462 w 6085020"/>
              <a:gd name="connsiteY37971" fmla="*/ 1327848 h 4885973"/>
              <a:gd name="connsiteX37972" fmla="*/ 1056321 w 6085020"/>
              <a:gd name="connsiteY37972" fmla="*/ 1329555 h 4885973"/>
              <a:gd name="connsiteX37973" fmla="*/ 1058508 w 6085020"/>
              <a:gd name="connsiteY37973" fmla="*/ 1333064 h 4885973"/>
              <a:gd name="connsiteX37974" fmla="*/ 1061865 w 6085020"/>
              <a:gd name="connsiteY37974" fmla="*/ 1330984 h 4885973"/>
              <a:gd name="connsiteX37975" fmla="*/ 1062026 w 6085020"/>
              <a:gd name="connsiteY37975" fmla="*/ 1331262 h 4885973"/>
              <a:gd name="connsiteX37976" fmla="*/ 1062026 w 6085020"/>
              <a:gd name="connsiteY37976" fmla="*/ 1330883 h 4885973"/>
              <a:gd name="connsiteX37977" fmla="*/ 1061865 w 6085020"/>
              <a:gd name="connsiteY37977" fmla="*/ 1330984 h 4885973"/>
              <a:gd name="connsiteX37978" fmla="*/ 1059935 w 6085020"/>
              <a:gd name="connsiteY37978" fmla="*/ 1327659 h 4885973"/>
              <a:gd name="connsiteX37979" fmla="*/ 1057462 w 6085020"/>
              <a:gd name="connsiteY37979" fmla="*/ 1327659 h 4885973"/>
              <a:gd name="connsiteX37980" fmla="*/ 1056441 w 6085020"/>
              <a:gd name="connsiteY37980" fmla="*/ 1323273 h 4885973"/>
              <a:gd name="connsiteX37981" fmla="*/ 4646674 w 6085020"/>
              <a:gd name="connsiteY37981" fmla="*/ 1322917 h 4885973"/>
              <a:gd name="connsiteX37982" fmla="*/ 4644396 w 6085020"/>
              <a:gd name="connsiteY37982" fmla="*/ 1325907 h 4885973"/>
              <a:gd name="connsiteX37983" fmla="*/ 4642659 w 6085020"/>
              <a:gd name="connsiteY37983" fmla="*/ 1326522 h 4885973"/>
              <a:gd name="connsiteX37984" fmla="*/ 4641920 w 6085020"/>
              <a:gd name="connsiteY37984" fmla="*/ 1324434 h 4885973"/>
              <a:gd name="connsiteX37985" fmla="*/ 4272088 w 6085020"/>
              <a:gd name="connsiteY37985" fmla="*/ 1322372 h 4885973"/>
              <a:gd name="connsiteX37986" fmla="*/ 4273016 w 6085020"/>
              <a:gd name="connsiteY37986" fmla="*/ 1336383 h 4885973"/>
              <a:gd name="connsiteX37987" fmla="*/ 4272088 w 6085020"/>
              <a:gd name="connsiteY37987" fmla="*/ 1322372 h 4885973"/>
              <a:gd name="connsiteX37988" fmla="*/ 4397378 w 6085020"/>
              <a:gd name="connsiteY37988" fmla="*/ 1322158 h 4885973"/>
              <a:gd name="connsiteX37989" fmla="*/ 4397378 w 6085020"/>
              <a:gd name="connsiteY37989" fmla="*/ 1324245 h 4885973"/>
              <a:gd name="connsiteX37990" fmla="*/ 4398792 w 6085020"/>
              <a:gd name="connsiteY37990" fmla="*/ 1324797 h 4885973"/>
              <a:gd name="connsiteX37991" fmla="*/ 4398519 w 6085020"/>
              <a:gd name="connsiteY37991" fmla="*/ 1325193 h 4885973"/>
              <a:gd name="connsiteX37992" fmla="*/ 4398836 w 6085020"/>
              <a:gd name="connsiteY37992" fmla="*/ 1324814 h 4885973"/>
              <a:gd name="connsiteX37993" fmla="*/ 4399565 w 6085020"/>
              <a:gd name="connsiteY37993" fmla="*/ 1325098 h 4885973"/>
              <a:gd name="connsiteX37994" fmla="*/ 4400421 w 6085020"/>
              <a:gd name="connsiteY37994" fmla="*/ 1322917 h 4885973"/>
              <a:gd name="connsiteX37995" fmla="*/ 4398836 w 6085020"/>
              <a:gd name="connsiteY37995" fmla="*/ 1324814 h 4885973"/>
              <a:gd name="connsiteX37996" fmla="*/ 4398792 w 6085020"/>
              <a:gd name="connsiteY37996" fmla="*/ 1324797 h 4885973"/>
              <a:gd name="connsiteX37997" fmla="*/ 4399584 w 6085020"/>
              <a:gd name="connsiteY37997" fmla="*/ 1323647 h 4885973"/>
              <a:gd name="connsiteX37998" fmla="*/ 4399470 w 6085020"/>
              <a:gd name="connsiteY37998" fmla="*/ 1323296 h 4885973"/>
              <a:gd name="connsiteX37999" fmla="*/ 4397378 w 6085020"/>
              <a:gd name="connsiteY37999" fmla="*/ 1322158 h 4885973"/>
              <a:gd name="connsiteX38000" fmla="*/ 4226997 w 6085020"/>
              <a:gd name="connsiteY38000" fmla="*/ 1322158 h 4885973"/>
              <a:gd name="connsiteX38001" fmla="*/ 4229089 w 6085020"/>
              <a:gd name="connsiteY38001" fmla="*/ 1322917 h 4885973"/>
              <a:gd name="connsiteX38002" fmla="*/ 4225666 w 6085020"/>
              <a:gd name="connsiteY38002" fmla="*/ 1324814 h 4885973"/>
              <a:gd name="connsiteX38003" fmla="*/ 1481512 w 6085020"/>
              <a:gd name="connsiteY38003" fmla="*/ 1321400 h 4885973"/>
              <a:gd name="connsiteX38004" fmla="*/ 1481512 w 6085020"/>
              <a:gd name="connsiteY38004" fmla="*/ 1321400 h 4885973"/>
              <a:gd name="connsiteX38005" fmla="*/ 1047384 w 6085020"/>
              <a:gd name="connsiteY38005" fmla="*/ 1321020 h 4885973"/>
              <a:gd name="connsiteX38006" fmla="*/ 1046184 w 6085020"/>
              <a:gd name="connsiteY38006" fmla="*/ 1323865 h 4885973"/>
              <a:gd name="connsiteX38007" fmla="*/ 1046053 w 6085020"/>
              <a:gd name="connsiteY38007" fmla="*/ 1323865 h 4885973"/>
              <a:gd name="connsiteX38008" fmla="*/ 1045863 w 6085020"/>
              <a:gd name="connsiteY38008" fmla="*/ 1324624 h 4885973"/>
              <a:gd name="connsiteX38009" fmla="*/ 1046184 w 6085020"/>
              <a:gd name="connsiteY38009" fmla="*/ 1323865 h 4885973"/>
              <a:gd name="connsiteX38010" fmla="*/ 1049666 w 6085020"/>
              <a:gd name="connsiteY38010" fmla="*/ 1323865 h 4885973"/>
              <a:gd name="connsiteX38011" fmla="*/ 1047384 w 6085020"/>
              <a:gd name="connsiteY38011" fmla="*/ 1321020 h 4885973"/>
              <a:gd name="connsiteX38012" fmla="*/ 3640540 w 6085020"/>
              <a:gd name="connsiteY38012" fmla="*/ 1320786 h 4885973"/>
              <a:gd name="connsiteX38013" fmla="*/ 3641124 w 6085020"/>
              <a:gd name="connsiteY38013" fmla="*/ 1321210 h 4885973"/>
              <a:gd name="connsiteX38014" fmla="*/ 3640363 w 6085020"/>
              <a:gd name="connsiteY38014" fmla="*/ 1322727 h 4885973"/>
              <a:gd name="connsiteX38015" fmla="*/ 3638272 w 6085020"/>
              <a:gd name="connsiteY38015" fmla="*/ 1322727 h 4885973"/>
              <a:gd name="connsiteX38016" fmla="*/ 3638228 w 6085020"/>
              <a:gd name="connsiteY38016" fmla="*/ 1322646 h 4885973"/>
              <a:gd name="connsiteX38017" fmla="*/ 3426627 w 6085020"/>
              <a:gd name="connsiteY38017" fmla="*/ 1320641 h 4885973"/>
              <a:gd name="connsiteX38018" fmla="*/ 3424726 w 6085020"/>
              <a:gd name="connsiteY38018" fmla="*/ 1322158 h 4885973"/>
              <a:gd name="connsiteX38019" fmla="*/ 3424726 w 6085020"/>
              <a:gd name="connsiteY38019" fmla="*/ 1325383 h 4885973"/>
              <a:gd name="connsiteX38020" fmla="*/ 3424155 w 6085020"/>
              <a:gd name="connsiteY38020" fmla="*/ 1326141 h 4885973"/>
              <a:gd name="connsiteX38021" fmla="*/ 3415978 w 6085020"/>
              <a:gd name="connsiteY38021" fmla="*/ 1326141 h 4885973"/>
              <a:gd name="connsiteX38022" fmla="*/ 3415978 w 6085020"/>
              <a:gd name="connsiteY38022" fmla="*/ 1341884 h 4885973"/>
              <a:gd name="connsiteX38023" fmla="*/ 3426627 w 6085020"/>
              <a:gd name="connsiteY38023" fmla="*/ 1326710 h 4885973"/>
              <a:gd name="connsiteX38024" fmla="*/ 3427958 w 6085020"/>
              <a:gd name="connsiteY38024" fmla="*/ 1326710 h 4885973"/>
              <a:gd name="connsiteX38025" fmla="*/ 3431571 w 6085020"/>
              <a:gd name="connsiteY38025" fmla="*/ 1326710 h 4885973"/>
              <a:gd name="connsiteX38026" fmla="*/ 3429099 w 6085020"/>
              <a:gd name="connsiteY38026" fmla="*/ 1323676 h 4885973"/>
              <a:gd name="connsiteX38027" fmla="*/ 1438917 w 6085020"/>
              <a:gd name="connsiteY38027" fmla="*/ 1320451 h 4885973"/>
              <a:gd name="connsiteX38028" fmla="*/ 1441423 w 6085020"/>
              <a:gd name="connsiteY38028" fmla="*/ 1330593 h 4885973"/>
              <a:gd name="connsiteX38029" fmla="*/ 1449361 w 6085020"/>
              <a:gd name="connsiteY38029" fmla="*/ 1335868 h 4885973"/>
              <a:gd name="connsiteX38030" fmla="*/ 1449376 w 6085020"/>
              <a:gd name="connsiteY38030" fmla="*/ 1336004 h 4885973"/>
              <a:gd name="connsiteX38031" fmla="*/ 1450136 w 6085020"/>
              <a:gd name="connsiteY38031" fmla="*/ 1336383 h 4885973"/>
              <a:gd name="connsiteX38032" fmla="*/ 1449361 w 6085020"/>
              <a:gd name="connsiteY38032" fmla="*/ 1335868 h 4885973"/>
              <a:gd name="connsiteX38033" fmla="*/ 1448069 w 6085020"/>
              <a:gd name="connsiteY38033" fmla="*/ 1324245 h 4885973"/>
              <a:gd name="connsiteX38034" fmla="*/ 1438917 w 6085020"/>
              <a:gd name="connsiteY38034" fmla="*/ 1320451 h 4885973"/>
              <a:gd name="connsiteX38035" fmla="*/ 1030840 w 6085020"/>
              <a:gd name="connsiteY38035" fmla="*/ 1320262 h 4885973"/>
              <a:gd name="connsiteX38036" fmla="*/ 1029509 w 6085020"/>
              <a:gd name="connsiteY38036" fmla="*/ 1322538 h 4885973"/>
              <a:gd name="connsiteX38037" fmla="*/ 1028178 w 6085020"/>
              <a:gd name="connsiteY38037" fmla="*/ 1322538 h 4885973"/>
              <a:gd name="connsiteX38038" fmla="*/ 1034263 w 6085020"/>
              <a:gd name="connsiteY38038" fmla="*/ 1332779 h 4885973"/>
              <a:gd name="connsiteX38039" fmla="*/ 1040729 w 6085020"/>
              <a:gd name="connsiteY38039" fmla="*/ 1341504 h 4885973"/>
              <a:gd name="connsiteX38040" fmla="*/ 1045483 w 6085020"/>
              <a:gd name="connsiteY38040" fmla="*/ 1336952 h 4885973"/>
              <a:gd name="connsiteX38041" fmla="*/ 1050046 w 6085020"/>
              <a:gd name="connsiteY38041" fmla="*/ 1332400 h 4885973"/>
              <a:gd name="connsiteX38042" fmla="*/ 1038827 w 6085020"/>
              <a:gd name="connsiteY38042" fmla="*/ 1327659 h 4885973"/>
              <a:gd name="connsiteX38043" fmla="*/ 1033883 w 6085020"/>
              <a:gd name="connsiteY38043" fmla="*/ 1325193 h 4885973"/>
              <a:gd name="connsiteX38044" fmla="*/ 1033883 w 6085020"/>
              <a:gd name="connsiteY38044" fmla="*/ 1322727 h 4885973"/>
              <a:gd name="connsiteX38045" fmla="*/ 1032172 w 6085020"/>
              <a:gd name="connsiteY38045" fmla="*/ 1324624 h 4885973"/>
              <a:gd name="connsiteX38046" fmla="*/ 1031791 w 6085020"/>
              <a:gd name="connsiteY38046" fmla="*/ 1323865 h 4885973"/>
              <a:gd name="connsiteX38047" fmla="*/ 1032932 w 6085020"/>
              <a:gd name="connsiteY38047" fmla="*/ 1322158 h 4885973"/>
              <a:gd name="connsiteX38048" fmla="*/ 1030840 w 6085020"/>
              <a:gd name="connsiteY38048" fmla="*/ 1320262 h 4885973"/>
              <a:gd name="connsiteX38049" fmla="*/ 1690495 w 6085020"/>
              <a:gd name="connsiteY38049" fmla="*/ 1320072 h 4885973"/>
              <a:gd name="connsiteX38050" fmla="*/ 1690495 w 6085020"/>
              <a:gd name="connsiteY38050" fmla="*/ 1320072 h 4885973"/>
              <a:gd name="connsiteX38051" fmla="*/ 3643786 w 6085020"/>
              <a:gd name="connsiteY38051" fmla="*/ 1318175 h 4885973"/>
              <a:gd name="connsiteX38052" fmla="*/ 3640540 w 6085020"/>
              <a:gd name="connsiteY38052" fmla="*/ 1320786 h 4885973"/>
              <a:gd name="connsiteX38053" fmla="*/ 3639165 w 6085020"/>
              <a:gd name="connsiteY38053" fmla="*/ 1319787 h 4885973"/>
              <a:gd name="connsiteX38054" fmla="*/ 3637739 w 6085020"/>
              <a:gd name="connsiteY38054" fmla="*/ 1321737 h 4885973"/>
              <a:gd name="connsiteX38055" fmla="*/ 3638228 w 6085020"/>
              <a:gd name="connsiteY38055" fmla="*/ 1322646 h 4885973"/>
              <a:gd name="connsiteX38056" fmla="*/ 3631996 w 6085020"/>
              <a:gd name="connsiteY38056" fmla="*/ 1327659 h 4885973"/>
              <a:gd name="connsiteX38057" fmla="*/ 3631996 w 6085020"/>
              <a:gd name="connsiteY38057" fmla="*/ 1330693 h 4885973"/>
              <a:gd name="connsiteX38058" fmla="*/ 3636180 w 6085020"/>
              <a:gd name="connsiteY38058" fmla="*/ 1336573 h 4885973"/>
              <a:gd name="connsiteX38059" fmla="*/ 3643786 w 6085020"/>
              <a:gd name="connsiteY38059" fmla="*/ 1318175 h 4885973"/>
              <a:gd name="connsiteX38060" fmla="*/ 4434364 w 6085020"/>
              <a:gd name="connsiteY38060" fmla="*/ 1317773 h 4885973"/>
              <a:gd name="connsiteX38061" fmla="*/ 4434268 w 6085020"/>
              <a:gd name="connsiteY38061" fmla="*/ 1317796 h 4885973"/>
              <a:gd name="connsiteX38062" fmla="*/ 4432082 w 6085020"/>
              <a:gd name="connsiteY38062" fmla="*/ 1318847 h 4885973"/>
              <a:gd name="connsiteX38063" fmla="*/ 4433146 w 6085020"/>
              <a:gd name="connsiteY38063" fmla="*/ 1321020 h 4885973"/>
              <a:gd name="connsiteX38064" fmla="*/ 4434268 w 6085020"/>
              <a:gd name="connsiteY38064" fmla="*/ 1321020 h 4885973"/>
              <a:gd name="connsiteX38065" fmla="*/ 4437311 w 6085020"/>
              <a:gd name="connsiteY38065" fmla="*/ 1321969 h 4885973"/>
              <a:gd name="connsiteX38066" fmla="*/ 4438262 w 6085020"/>
              <a:gd name="connsiteY38066" fmla="*/ 1318934 h 4885973"/>
              <a:gd name="connsiteX38067" fmla="*/ 4436170 w 6085020"/>
              <a:gd name="connsiteY38067" fmla="*/ 1318934 h 4885973"/>
              <a:gd name="connsiteX38068" fmla="*/ 4434364 w 6085020"/>
              <a:gd name="connsiteY38068" fmla="*/ 1317773 h 4885973"/>
              <a:gd name="connsiteX38069" fmla="*/ 504260 w 6085020"/>
              <a:gd name="connsiteY38069" fmla="*/ 1317764 h 4885973"/>
              <a:gd name="connsiteX38070" fmla="*/ 487943 w 6085020"/>
              <a:gd name="connsiteY38070" fmla="*/ 1327659 h 4885973"/>
              <a:gd name="connsiteX38071" fmla="*/ 504260 w 6085020"/>
              <a:gd name="connsiteY38071" fmla="*/ 1317764 h 4885973"/>
              <a:gd name="connsiteX38072" fmla="*/ 4498256 w 6085020"/>
              <a:gd name="connsiteY38072" fmla="*/ 1316825 h 4885973"/>
              <a:gd name="connsiteX38073" fmla="*/ 4498161 w 6085020"/>
              <a:gd name="connsiteY38073" fmla="*/ 1316848 h 4885973"/>
              <a:gd name="connsiteX38074" fmla="*/ 4497020 w 6085020"/>
              <a:gd name="connsiteY38074" fmla="*/ 1318934 h 4885973"/>
              <a:gd name="connsiteX38075" fmla="*/ 4499017 w 6085020"/>
              <a:gd name="connsiteY38075" fmla="*/ 1321874 h 4885973"/>
              <a:gd name="connsiteX38076" fmla="*/ 4501964 w 6085020"/>
              <a:gd name="connsiteY38076" fmla="*/ 1319882 h 4885973"/>
              <a:gd name="connsiteX38077" fmla="*/ 4499112 w 6085020"/>
              <a:gd name="connsiteY38077" fmla="*/ 1319882 h 4885973"/>
              <a:gd name="connsiteX38078" fmla="*/ 4500177 w 6085020"/>
              <a:gd name="connsiteY38078" fmla="*/ 1318337 h 4885973"/>
              <a:gd name="connsiteX38079" fmla="*/ 4500063 w 6085020"/>
              <a:gd name="connsiteY38079" fmla="*/ 1317986 h 4885973"/>
              <a:gd name="connsiteX38080" fmla="*/ 4498256 w 6085020"/>
              <a:gd name="connsiteY38080" fmla="*/ 1316825 h 4885973"/>
              <a:gd name="connsiteX38081" fmla="*/ 4384638 w 6085020"/>
              <a:gd name="connsiteY38081" fmla="*/ 1316279 h 4885973"/>
              <a:gd name="connsiteX38082" fmla="*/ 4376461 w 6085020"/>
              <a:gd name="connsiteY38082" fmla="*/ 1318934 h 4885973"/>
              <a:gd name="connsiteX38083" fmla="*/ 4379123 w 6085020"/>
              <a:gd name="connsiteY38083" fmla="*/ 1320262 h 4885973"/>
              <a:gd name="connsiteX38084" fmla="*/ 4381785 w 6085020"/>
              <a:gd name="connsiteY38084" fmla="*/ 1321589 h 4885973"/>
              <a:gd name="connsiteX38085" fmla="*/ 4383306 w 6085020"/>
              <a:gd name="connsiteY38085" fmla="*/ 1318934 h 4885973"/>
              <a:gd name="connsiteX38086" fmla="*/ 2453975 w 6085020"/>
              <a:gd name="connsiteY38086" fmla="*/ 1316279 h 4885973"/>
              <a:gd name="connsiteX38087" fmla="*/ 2450362 w 6085020"/>
              <a:gd name="connsiteY38087" fmla="*/ 1319124 h 4885973"/>
              <a:gd name="connsiteX38088" fmla="*/ 2446559 w 6085020"/>
              <a:gd name="connsiteY38088" fmla="*/ 1319124 h 4885973"/>
              <a:gd name="connsiteX38089" fmla="*/ 2451312 w 6085020"/>
              <a:gd name="connsiteY38089" fmla="*/ 1327659 h 4885973"/>
              <a:gd name="connsiteX38090" fmla="*/ 2451312 w 6085020"/>
              <a:gd name="connsiteY38090" fmla="*/ 1324055 h 4885973"/>
              <a:gd name="connsiteX38091" fmla="*/ 2453975 w 6085020"/>
              <a:gd name="connsiteY38091" fmla="*/ 1316279 h 4885973"/>
              <a:gd name="connsiteX38092" fmla="*/ 2543919 w 6085020"/>
              <a:gd name="connsiteY38092" fmla="*/ 1315330 h 4885973"/>
              <a:gd name="connsiteX38093" fmla="*/ 2526443 w 6085020"/>
              <a:gd name="connsiteY38093" fmla="*/ 1315474 h 4885973"/>
              <a:gd name="connsiteX38094" fmla="*/ 2523001 w 6085020"/>
              <a:gd name="connsiteY38094" fmla="*/ 1325762 h 4885973"/>
              <a:gd name="connsiteX38095" fmla="*/ 2542968 w 6085020"/>
              <a:gd name="connsiteY38095" fmla="*/ 1315520 h 4885973"/>
              <a:gd name="connsiteX38096" fmla="*/ 2221119 w 6085020"/>
              <a:gd name="connsiteY38096" fmla="*/ 1315073 h 4885973"/>
              <a:gd name="connsiteX38097" fmla="*/ 2219033 w 6085020"/>
              <a:gd name="connsiteY38097" fmla="*/ 1328545 h 4885973"/>
              <a:gd name="connsiteX38098" fmla="*/ 2223619 w 6085020"/>
              <a:gd name="connsiteY38098" fmla="*/ 1330692 h 4885973"/>
              <a:gd name="connsiteX38099" fmla="*/ 2223124 w 6085020"/>
              <a:gd name="connsiteY38099" fmla="*/ 1331831 h 4885973"/>
              <a:gd name="connsiteX38100" fmla="*/ 2224836 w 6085020"/>
              <a:gd name="connsiteY38100" fmla="*/ 1331262 h 4885973"/>
              <a:gd name="connsiteX38101" fmla="*/ 2223619 w 6085020"/>
              <a:gd name="connsiteY38101" fmla="*/ 1330692 h 4885973"/>
              <a:gd name="connsiteX38102" fmla="*/ 2226262 w 6085020"/>
              <a:gd name="connsiteY38102" fmla="*/ 1324600 h 4885973"/>
              <a:gd name="connsiteX38103" fmla="*/ 2228258 w 6085020"/>
              <a:gd name="connsiteY38103" fmla="*/ 1316089 h 4885973"/>
              <a:gd name="connsiteX38104" fmla="*/ 2221119 w 6085020"/>
              <a:gd name="connsiteY38104" fmla="*/ 1315073 h 4885973"/>
              <a:gd name="connsiteX38105" fmla="*/ 1056797 w 6085020"/>
              <a:gd name="connsiteY38105" fmla="*/ 1314856 h 4885973"/>
              <a:gd name="connsiteX38106" fmla="*/ 1053279 w 6085020"/>
              <a:gd name="connsiteY38106" fmla="*/ 1317037 h 4885973"/>
              <a:gd name="connsiteX38107" fmla="*/ 1055466 w 6085020"/>
              <a:gd name="connsiteY38107" fmla="*/ 1320546 h 4885973"/>
              <a:gd name="connsiteX38108" fmla="*/ 1058984 w 6085020"/>
              <a:gd name="connsiteY38108" fmla="*/ 1318365 h 4885973"/>
              <a:gd name="connsiteX38109" fmla="*/ 1056797 w 6085020"/>
              <a:gd name="connsiteY38109" fmla="*/ 1314856 h 4885973"/>
              <a:gd name="connsiteX38110" fmla="*/ 4394145 w 6085020"/>
              <a:gd name="connsiteY38110" fmla="*/ 1314761 h 4885973"/>
              <a:gd name="connsiteX38111" fmla="*/ 4392244 w 6085020"/>
              <a:gd name="connsiteY38111" fmla="*/ 1317037 h 4885973"/>
              <a:gd name="connsiteX38112" fmla="*/ 4391293 w 6085020"/>
              <a:gd name="connsiteY38112" fmla="*/ 1319124 h 4885973"/>
              <a:gd name="connsiteX38113" fmla="*/ 4393385 w 6085020"/>
              <a:gd name="connsiteY38113" fmla="*/ 1319124 h 4885973"/>
              <a:gd name="connsiteX38114" fmla="*/ 4394449 w 6085020"/>
              <a:gd name="connsiteY38114" fmla="*/ 1317578 h 4885973"/>
              <a:gd name="connsiteX38115" fmla="*/ 4394335 w 6085020"/>
              <a:gd name="connsiteY38115" fmla="*/ 1317227 h 4885973"/>
              <a:gd name="connsiteX38116" fmla="*/ 4394202 w 6085020"/>
              <a:gd name="connsiteY38116" fmla="*/ 1314816 h 4885973"/>
              <a:gd name="connsiteX38117" fmla="*/ 4394145 w 6085020"/>
              <a:gd name="connsiteY38117" fmla="*/ 1314761 h 4885973"/>
              <a:gd name="connsiteX38118" fmla="*/ 2861861 w 6085020"/>
              <a:gd name="connsiteY38118" fmla="*/ 1314382 h 4885973"/>
              <a:gd name="connsiteX38119" fmla="*/ 2856537 w 6085020"/>
              <a:gd name="connsiteY38119" fmla="*/ 1330124 h 4885973"/>
              <a:gd name="connsiteX38120" fmla="*/ 2861861 w 6085020"/>
              <a:gd name="connsiteY38120" fmla="*/ 1315520 h 4885973"/>
              <a:gd name="connsiteX38121" fmla="*/ 4402512 w 6085020"/>
              <a:gd name="connsiteY38121" fmla="*/ 1313813 h 4885973"/>
              <a:gd name="connsiteX38122" fmla="*/ 4400611 w 6085020"/>
              <a:gd name="connsiteY38122" fmla="*/ 1316089 h 4885973"/>
              <a:gd name="connsiteX38123" fmla="*/ 4398500 w 6085020"/>
              <a:gd name="connsiteY38123" fmla="*/ 1314900 h 4885973"/>
              <a:gd name="connsiteX38124" fmla="*/ 4397321 w 6085020"/>
              <a:gd name="connsiteY38124" fmla="*/ 1317001 h 4885973"/>
              <a:gd name="connsiteX38125" fmla="*/ 4399413 w 6085020"/>
              <a:gd name="connsiteY38125" fmla="*/ 1318191 h 4885973"/>
              <a:gd name="connsiteX38126" fmla="*/ 4399470 w 6085020"/>
              <a:gd name="connsiteY38126" fmla="*/ 1318175 h 4885973"/>
              <a:gd name="connsiteX38127" fmla="*/ 4403178 w 6085020"/>
              <a:gd name="connsiteY38127" fmla="*/ 1317511 h 4885973"/>
              <a:gd name="connsiteX38128" fmla="*/ 4402512 w 6085020"/>
              <a:gd name="connsiteY38128" fmla="*/ 1313813 h 4885973"/>
              <a:gd name="connsiteX38129" fmla="*/ 2746816 w 6085020"/>
              <a:gd name="connsiteY38129" fmla="*/ 1313623 h 4885973"/>
              <a:gd name="connsiteX38130" fmla="*/ 2752140 w 6085020"/>
              <a:gd name="connsiteY38130" fmla="*/ 1341694 h 4885973"/>
              <a:gd name="connsiteX38131" fmla="*/ 2752140 w 6085020"/>
              <a:gd name="connsiteY38131" fmla="*/ 1339797 h 4885973"/>
              <a:gd name="connsiteX38132" fmla="*/ 2746816 w 6085020"/>
              <a:gd name="connsiteY38132" fmla="*/ 1313623 h 4885973"/>
              <a:gd name="connsiteX38133" fmla="*/ 3420352 w 6085020"/>
              <a:gd name="connsiteY38133" fmla="*/ 1313244 h 4885973"/>
              <a:gd name="connsiteX38134" fmla="*/ 3418260 w 6085020"/>
              <a:gd name="connsiteY38134" fmla="*/ 1313434 h 4885973"/>
              <a:gd name="connsiteX38135" fmla="*/ 3415408 w 6085020"/>
              <a:gd name="connsiteY38135" fmla="*/ 1316658 h 4885973"/>
              <a:gd name="connsiteX38136" fmla="*/ 3415408 w 6085020"/>
              <a:gd name="connsiteY38136" fmla="*/ 1319124 h 4885973"/>
              <a:gd name="connsiteX38137" fmla="*/ 3417500 w 6085020"/>
              <a:gd name="connsiteY38137" fmla="*/ 1319124 h 4885973"/>
              <a:gd name="connsiteX38138" fmla="*/ 3420352 w 6085020"/>
              <a:gd name="connsiteY38138" fmla="*/ 1315710 h 4885973"/>
              <a:gd name="connsiteX38139" fmla="*/ 4584492 w 6085020"/>
              <a:gd name="connsiteY38139" fmla="*/ 1311727 h 4885973"/>
              <a:gd name="connsiteX38140" fmla="*/ 4576316 w 6085020"/>
              <a:gd name="connsiteY38140" fmla="*/ 1314382 h 4885973"/>
              <a:gd name="connsiteX38141" fmla="*/ 4579168 w 6085020"/>
              <a:gd name="connsiteY38141" fmla="*/ 1315710 h 4885973"/>
              <a:gd name="connsiteX38142" fmla="*/ 4581830 w 6085020"/>
              <a:gd name="connsiteY38142" fmla="*/ 1317037 h 4885973"/>
              <a:gd name="connsiteX38143" fmla="*/ 4583161 w 6085020"/>
              <a:gd name="connsiteY38143" fmla="*/ 1314382 h 4885973"/>
              <a:gd name="connsiteX38144" fmla="*/ 4593620 w 6085020"/>
              <a:gd name="connsiteY38144" fmla="*/ 1311347 h 4885973"/>
              <a:gd name="connsiteX38145" fmla="*/ 4600275 w 6085020"/>
              <a:gd name="connsiteY38145" fmla="*/ 1314761 h 4885973"/>
              <a:gd name="connsiteX38146" fmla="*/ 4606741 w 6085020"/>
              <a:gd name="connsiteY38146" fmla="*/ 1316279 h 4885973"/>
              <a:gd name="connsiteX38147" fmla="*/ 4607501 w 6085020"/>
              <a:gd name="connsiteY38147" fmla="*/ 1317037 h 4885973"/>
              <a:gd name="connsiteX38148" fmla="*/ 4603508 w 6085020"/>
              <a:gd name="connsiteY38148" fmla="*/ 1312865 h 4885973"/>
              <a:gd name="connsiteX38149" fmla="*/ 4596282 w 6085020"/>
              <a:gd name="connsiteY38149" fmla="*/ 1311347 h 4885973"/>
              <a:gd name="connsiteX38150" fmla="*/ 4550264 w 6085020"/>
              <a:gd name="connsiteY38150" fmla="*/ 1311347 h 4885973"/>
              <a:gd name="connsiteX38151" fmla="*/ 4542087 w 6085020"/>
              <a:gd name="connsiteY38151" fmla="*/ 1314003 h 4885973"/>
              <a:gd name="connsiteX38152" fmla="*/ 4544940 w 6085020"/>
              <a:gd name="connsiteY38152" fmla="*/ 1315330 h 4885973"/>
              <a:gd name="connsiteX38153" fmla="*/ 4547602 w 6085020"/>
              <a:gd name="connsiteY38153" fmla="*/ 1316658 h 4885973"/>
              <a:gd name="connsiteX38154" fmla="*/ 4548933 w 6085020"/>
              <a:gd name="connsiteY38154" fmla="*/ 1314003 h 4885973"/>
              <a:gd name="connsiteX38155" fmla="*/ 2432107 w 6085020"/>
              <a:gd name="connsiteY38155" fmla="*/ 1311158 h 4885973"/>
              <a:gd name="connsiteX38156" fmla="*/ 2432107 w 6085020"/>
              <a:gd name="connsiteY38156" fmla="*/ 1351936 h 4885973"/>
              <a:gd name="connsiteX38157" fmla="*/ 2383236 w 6085020"/>
              <a:gd name="connsiteY38157" fmla="*/ 1352884 h 4885973"/>
              <a:gd name="connsiteX38158" fmla="*/ 2383236 w 6085020"/>
              <a:gd name="connsiteY38158" fmla="*/ 1349660 h 4885973"/>
              <a:gd name="connsiteX38159" fmla="*/ 2380384 w 6085020"/>
              <a:gd name="connsiteY38159" fmla="*/ 1351367 h 4885973"/>
              <a:gd name="connsiteX38160" fmla="*/ 2377912 w 6085020"/>
              <a:gd name="connsiteY38160" fmla="*/ 1352694 h 4885973"/>
              <a:gd name="connsiteX38161" fmla="*/ 2373158 w 6085020"/>
              <a:gd name="connsiteY38161" fmla="*/ 1352694 h 4885973"/>
              <a:gd name="connsiteX38162" fmla="*/ 2275227 w 6085020"/>
              <a:gd name="connsiteY38162" fmla="*/ 1342073 h 4885973"/>
              <a:gd name="connsiteX38163" fmla="*/ 2275037 w 6085020"/>
              <a:gd name="connsiteY38163" fmla="*/ 1342263 h 4885973"/>
              <a:gd name="connsiteX38164" fmla="*/ 2275037 w 6085020"/>
              <a:gd name="connsiteY38164" fmla="*/ 1357626 h 4885973"/>
              <a:gd name="connsiteX38165" fmla="*/ 2280742 w 6085020"/>
              <a:gd name="connsiteY38165" fmla="*/ 1363316 h 4885973"/>
              <a:gd name="connsiteX38166" fmla="*/ 2360798 w 6085020"/>
              <a:gd name="connsiteY38166" fmla="*/ 1368057 h 4885973"/>
              <a:gd name="connsiteX38167" fmla="*/ 2358136 w 6085020"/>
              <a:gd name="connsiteY38167" fmla="*/ 1372799 h 4885973"/>
              <a:gd name="connsiteX38168" fmla="*/ 2368404 w 6085020"/>
              <a:gd name="connsiteY38168" fmla="*/ 1367868 h 4885973"/>
              <a:gd name="connsiteX38169" fmla="*/ 2376961 w 6085020"/>
              <a:gd name="connsiteY38169" fmla="*/ 1367868 h 4885973"/>
              <a:gd name="connsiteX38170" fmla="*/ 2376961 w 6085020"/>
              <a:gd name="connsiteY38170" fmla="*/ 1369764 h 4885973"/>
              <a:gd name="connsiteX38171" fmla="*/ 2373348 w 6085020"/>
              <a:gd name="connsiteY38171" fmla="*/ 1387403 h 4885973"/>
              <a:gd name="connsiteX38172" fmla="*/ 2376391 w 6085020"/>
              <a:gd name="connsiteY38172" fmla="*/ 1381144 h 4885973"/>
              <a:gd name="connsiteX38173" fmla="*/ 2381145 w 6085020"/>
              <a:gd name="connsiteY38173" fmla="*/ 1367678 h 4885973"/>
              <a:gd name="connsiteX38174" fmla="*/ 2426592 w 6085020"/>
              <a:gd name="connsiteY38174" fmla="*/ 1367678 h 4885973"/>
              <a:gd name="connsiteX38175" fmla="*/ 2434389 w 6085020"/>
              <a:gd name="connsiteY38175" fmla="*/ 1367678 h 4885973"/>
              <a:gd name="connsiteX38176" fmla="*/ 2438572 w 6085020"/>
              <a:gd name="connsiteY38176" fmla="*/ 1369575 h 4885973"/>
              <a:gd name="connsiteX38177" fmla="*/ 2442946 w 6085020"/>
              <a:gd name="connsiteY38177" fmla="*/ 1371282 h 4885973"/>
              <a:gd name="connsiteX38178" fmla="*/ 2440854 w 6085020"/>
              <a:gd name="connsiteY38178" fmla="*/ 1368816 h 4885973"/>
              <a:gd name="connsiteX38179" fmla="*/ 2440854 w 6085020"/>
              <a:gd name="connsiteY38179" fmla="*/ 1367488 h 4885973"/>
              <a:gd name="connsiteX38180" fmla="*/ 2476413 w 6085020"/>
              <a:gd name="connsiteY38180" fmla="*/ 1368816 h 4885973"/>
              <a:gd name="connsiteX38181" fmla="*/ 2476413 w 6085020"/>
              <a:gd name="connsiteY38181" fmla="*/ 1371471 h 4885973"/>
              <a:gd name="connsiteX38182" fmla="*/ 2486682 w 6085020"/>
              <a:gd name="connsiteY38182" fmla="*/ 1368437 h 4885973"/>
              <a:gd name="connsiteX38183" fmla="*/ 2510071 w 6085020"/>
              <a:gd name="connsiteY38183" fmla="*/ 1365592 h 4885973"/>
              <a:gd name="connsiteX38184" fmla="*/ 2489724 w 6085020"/>
              <a:gd name="connsiteY38184" fmla="*/ 1352884 h 4885973"/>
              <a:gd name="connsiteX38185" fmla="*/ 2489724 w 6085020"/>
              <a:gd name="connsiteY38185" fmla="*/ 1351746 h 4885973"/>
              <a:gd name="connsiteX38186" fmla="*/ 2481737 w 6085020"/>
              <a:gd name="connsiteY38186" fmla="*/ 1351746 h 4885973"/>
              <a:gd name="connsiteX38187" fmla="*/ 2476603 w 6085020"/>
              <a:gd name="connsiteY38187" fmla="*/ 1351746 h 4885973"/>
              <a:gd name="connsiteX38188" fmla="*/ 2433247 w 6085020"/>
              <a:gd name="connsiteY38188" fmla="*/ 1351746 h 4885973"/>
              <a:gd name="connsiteX38189" fmla="*/ 2432107 w 6085020"/>
              <a:gd name="connsiteY38189" fmla="*/ 1311158 h 4885973"/>
              <a:gd name="connsiteX38190" fmla="*/ 3552131 w 6085020"/>
              <a:gd name="connsiteY38190" fmla="*/ 1310589 h 4885973"/>
              <a:gd name="connsiteX38191" fmla="*/ 3547567 w 6085020"/>
              <a:gd name="connsiteY38191" fmla="*/ 1327659 h 4885973"/>
              <a:gd name="connsiteX38192" fmla="*/ 3547567 w 6085020"/>
              <a:gd name="connsiteY38192" fmla="*/ 1343590 h 4885973"/>
              <a:gd name="connsiteX38193" fmla="*/ 3558786 w 6085020"/>
              <a:gd name="connsiteY38193" fmla="*/ 1346246 h 4885973"/>
              <a:gd name="connsiteX38194" fmla="*/ 3569055 w 6085020"/>
              <a:gd name="connsiteY38194" fmla="*/ 1348522 h 4885973"/>
              <a:gd name="connsiteX38195" fmla="*/ 3562399 w 6085020"/>
              <a:gd name="connsiteY38195" fmla="*/ 1329555 h 4885973"/>
              <a:gd name="connsiteX38196" fmla="*/ 3552131 w 6085020"/>
              <a:gd name="connsiteY38196" fmla="*/ 1310589 h 4885973"/>
              <a:gd name="connsiteX38197" fmla="*/ 3113439 w 6085020"/>
              <a:gd name="connsiteY38197" fmla="*/ 1310399 h 4885973"/>
              <a:gd name="connsiteX38198" fmla="*/ 3113439 w 6085020"/>
              <a:gd name="connsiteY38198" fmla="*/ 1310399 h 4885973"/>
              <a:gd name="connsiteX38199" fmla="*/ 2966447 w 6085020"/>
              <a:gd name="connsiteY38199" fmla="*/ 1310399 h 4885973"/>
              <a:gd name="connsiteX38200" fmla="*/ 2992499 w 6085020"/>
              <a:gd name="connsiteY38200" fmla="*/ 1341694 h 4885973"/>
              <a:gd name="connsiteX38201" fmla="*/ 2966447 w 6085020"/>
              <a:gd name="connsiteY38201" fmla="*/ 1310399 h 4885973"/>
              <a:gd name="connsiteX38202" fmla="*/ 1010037 w 6085020"/>
              <a:gd name="connsiteY38202" fmla="*/ 1310359 h 4885973"/>
              <a:gd name="connsiteX38203" fmla="*/ 1006765 w 6085020"/>
              <a:gd name="connsiteY38203" fmla="*/ 1312713 h 4885973"/>
              <a:gd name="connsiteX38204" fmla="*/ 1008782 w 6085020"/>
              <a:gd name="connsiteY38204" fmla="*/ 1315899 h 4885973"/>
              <a:gd name="connsiteX38205" fmla="*/ 1012319 w 6085020"/>
              <a:gd name="connsiteY38205" fmla="*/ 1313963 h 4885973"/>
              <a:gd name="connsiteX38206" fmla="*/ 1012395 w 6085020"/>
              <a:gd name="connsiteY38206" fmla="*/ 1313623 h 4885973"/>
              <a:gd name="connsiteX38207" fmla="*/ 1010037 w 6085020"/>
              <a:gd name="connsiteY38207" fmla="*/ 1310359 h 4885973"/>
              <a:gd name="connsiteX38208" fmla="*/ 4567397 w 6085020"/>
              <a:gd name="connsiteY38208" fmla="*/ 1310190 h 4885973"/>
              <a:gd name="connsiteX38209" fmla="*/ 4567378 w 6085020"/>
              <a:gd name="connsiteY38209" fmla="*/ 1310209 h 4885973"/>
              <a:gd name="connsiteX38210" fmla="*/ 4566237 w 6085020"/>
              <a:gd name="connsiteY38210" fmla="*/ 1312296 h 4885973"/>
              <a:gd name="connsiteX38211" fmla="*/ 4568329 w 6085020"/>
              <a:gd name="connsiteY38211" fmla="*/ 1312296 h 4885973"/>
              <a:gd name="connsiteX38212" fmla="*/ 4570801 w 6085020"/>
              <a:gd name="connsiteY38212" fmla="*/ 1314192 h 4885973"/>
              <a:gd name="connsiteX38213" fmla="*/ 4572703 w 6085020"/>
              <a:gd name="connsiteY38213" fmla="*/ 1311727 h 4885973"/>
              <a:gd name="connsiteX38214" fmla="*/ 4569280 w 6085020"/>
              <a:gd name="connsiteY38214" fmla="*/ 1310209 h 4885973"/>
              <a:gd name="connsiteX38215" fmla="*/ 4567397 w 6085020"/>
              <a:gd name="connsiteY38215" fmla="*/ 1310190 h 4885973"/>
              <a:gd name="connsiteX38216" fmla="*/ 3149378 w 6085020"/>
              <a:gd name="connsiteY38216" fmla="*/ 1310020 h 4885973"/>
              <a:gd name="connsiteX38217" fmla="*/ 3149378 w 6085020"/>
              <a:gd name="connsiteY38217" fmla="*/ 1310020 h 4885973"/>
              <a:gd name="connsiteX38218" fmla="*/ 1763705 w 6085020"/>
              <a:gd name="connsiteY38218" fmla="*/ 1308692 h 4885973"/>
              <a:gd name="connsiteX38219" fmla="*/ 1749443 w 6085020"/>
              <a:gd name="connsiteY38219" fmla="*/ 1325383 h 4885973"/>
              <a:gd name="connsiteX38220" fmla="*/ 1758951 w 6085020"/>
              <a:gd name="connsiteY38220" fmla="*/ 1327848 h 4885973"/>
              <a:gd name="connsiteX38221" fmla="*/ 1763705 w 6085020"/>
              <a:gd name="connsiteY38221" fmla="*/ 1317227 h 4885973"/>
              <a:gd name="connsiteX38222" fmla="*/ 1763705 w 6085020"/>
              <a:gd name="connsiteY38222" fmla="*/ 1314761 h 4885973"/>
              <a:gd name="connsiteX38223" fmla="*/ 1763705 w 6085020"/>
              <a:gd name="connsiteY38223" fmla="*/ 1308692 h 4885973"/>
              <a:gd name="connsiteX38224" fmla="*/ 4390152 w 6085020"/>
              <a:gd name="connsiteY38224" fmla="*/ 1307554 h 4885973"/>
              <a:gd name="connsiteX38225" fmla="*/ 4388251 w 6085020"/>
              <a:gd name="connsiteY38225" fmla="*/ 1309830 h 4885973"/>
              <a:gd name="connsiteX38226" fmla="*/ 4386159 w 6085020"/>
              <a:gd name="connsiteY38226" fmla="*/ 1309830 h 4885973"/>
              <a:gd name="connsiteX38227" fmla="*/ 4386159 w 6085020"/>
              <a:gd name="connsiteY38227" fmla="*/ 1311916 h 4885973"/>
              <a:gd name="connsiteX38228" fmla="*/ 4388041 w 6085020"/>
              <a:gd name="connsiteY38228" fmla="*/ 1311935 h 4885973"/>
              <a:gd name="connsiteX38229" fmla="*/ 4388060 w 6085020"/>
              <a:gd name="connsiteY38229" fmla="*/ 1311916 h 4885973"/>
              <a:gd name="connsiteX38230" fmla="*/ 4391293 w 6085020"/>
              <a:gd name="connsiteY38230" fmla="*/ 1310778 h 4885973"/>
              <a:gd name="connsiteX38231" fmla="*/ 4390152 w 6085020"/>
              <a:gd name="connsiteY38231" fmla="*/ 1307554 h 4885973"/>
              <a:gd name="connsiteX38232" fmla="*/ 2594807 w 6085020"/>
              <a:gd name="connsiteY38232" fmla="*/ 1307492 h 4885973"/>
              <a:gd name="connsiteX38233" fmla="*/ 2600395 w 6085020"/>
              <a:gd name="connsiteY38233" fmla="*/ 1310399 h 4885973"/>
              <a:gd name="connsiteX38234" fmla="*/ 2594807 w 6085020"/>
              <a:gd name="connsiteY38234" fmla="*/ 1307492 h 4885973"/>
              <a:gd name="connsiteX38235" fmla="*/ 376229 w 6085020"/>
              <a:gd name="connsiteY38235" fmla="*/ 1306831 h 4885973"/>
              <a:gd name="connsiteX38236" fmla="*/ 335627 w 6085020"/>
              <a:gd name="connsiteY38236" fmla="*/ 1308692 h 4885973"/>
              <a:gd name="connsiteX38237" fmla="*/ 373658 w 6085020"/>
              <a:gd name="connsiteY38237" fmla="*/ 1318175 h 4885973"/>
              <a:gd name="connsiteX38238" fmla="*/ 426142 w 6085020"/>
              <a:gd name="connsiteY38238" fmla="*/ 1361229 h 4885973"/>
              <a:gd name="connsiteX38239" fmla="*/ 500683 w 6085020"/>
              <a:gd name="connsiteY38239" fmla="*/ 1416612 h 4885973"/>
              <a:gd name="connsiteX38240" fmla="*/ 493267 w 6085020"/>
              <a:gd name="connsiteY38240" fmla="*/ 1419836 h 4885973"/>
              <a:gd name="connsiteX38241" fmla="*/ 493267 w 6085020"/>
              <a:gd name="connsiteY38241" fmla="*/ 1451131 h 4885973"/>
              <a:gd name="connsiteX38242" fmla="*/ 561343 w 6085020"/>
              <a:gd name="connsiteY38242" fmla="*/ 1419836 h 4885973"/>
              <a:gd name="connsiteX38243" fmla="*/ 561343 w 6085020"/>
              <a:gd name="connsiteY38243" fmla="*/ 1403525 h 4885973"/>
              <a:gd name="connsiteX38244" fmla="*/ 540426 w 6085020"/>
              <a:gd name="connsiteY38244" fmla="*/ 1393093 h 4885973"/>
              <a:gd name="connsiteX38245" fmla="*/ 526544 w 6085020"/>
              <a:gd name="connsiteY38245" fmla="*/ 1412060 h 4885973"/>
              <a:gd name="connsiteX38246" fmla="*/ 528446 w 6085020"/>
              <a:gd name="connsiteY38246" fmla="*/ 1405611 h 4885973"/>
              <a:gd name="connsiteX38247" fmla="*/ 469688 w 6085020"/>
              <a:gd name="connsiteY38247" fmla="*/ 1373558 h 4885973"/>
              <a:gd name="connsiteX38248" fmla="*/ 467215 w 6085020"/>
              <a:gd name="connsiteY38248" fmla="*/ 1366919 h 4885973"/>
              <a:gd name="connsiteX38249" fmla="*/ 464553 w 6085020"/>
              <a:gd name="connsiteY38249" fmla="*/ 1368816 h 4885973"/>
              <a:gd name="connsiteX38250" fmla="*/ 376229 w 6085020"/>
              <a:gd name="connsiteY38250" fmla="*/ 1306831 h 4885973"/>
              <a:gd name="connsiteX38251" fmla="*/ 2938093 w 6085020"/>
              <a:gd name="connsiteY38251" fmla="*/ 1306161 h 4885973"/>
              <a:gd name="connsiteX38252" fmla="*/ 2929937 w 6085020"/>
              <a:gd name="connsiteY38252" fmla="*/ 1325952 h 4885973"/>
              <a:gd name="connsiteX38253" fmla="*/ 2929937 w 6085020"/>
              <a:gd name="connsiteY38253" fmla="*/ 1325762 h 4885973"/>
              <a:gd name="connsiteX38254" fmla="*/ 2945530 w 6085020"/>
              <a:gd name="connsiteY38254" fmla="*/ 1310209 h 4885973"/>
              <a:gd name="connsiteX38255" fmla="*/ 2938093 w 6085020"/>
              <a:gd name="connsiteY38255" fmla="*/ 1306161 h 4885973"/>
              <a:gd name="connsiteX38256" fmla="*/ 3463707 w 6085020"/>
              <a:gd name="connsiteY38256" fmla="*/ 1305468 h 4885973"/>
              <a:gd name="connsiteX38257" fmla="*/ 3463137 w 6085020"/>
              <a:gd name="connsiteY38257" fmla="*/ 1305657 h 4885973"/>
              <a:gd name="connsiteX38258" fmla="*/ 3461635 w 6085020"/>
              <a:gd name="connsiteY38258" fmla="*/ 1306245 h 4885973"/>
              <a:gd name="connsiteX38259" fmla="*/ 3462224 w 6085020"/>
              <a:gd name="connsiteY38259" fmla="*/ 1307744 h 4885973"/>
              <a:gd name="connsiteX38260" fmla="*/ 3463137 w 6085020"/>
              <a:gd name="connsiteY38260" fmla="*/ 1307744 h 4885973"/>
              <a:gd name="connsiteX38261" fmla="*/ 3463137 w 6085020"/>
              <a:gd name="connsiteY38261" fmla="*/ 1306416 h 4885973"/>
              <a:gd name="connsiteX38262" fmla="*/ 3463707 w 6085020"/>
              <a:gd name="connsiteY38262" fmla="*/ 1305468 h 4885973"/>
              <a:gd name="connsiteX38263" fmla="*/ 1080353 w 6085020"/>
              <a:gd name="connsiteY38263" fmla="*/ 1305420 h 4885973"/>
              <a:gd name="connsiteX38264" fmla="*/ 1069632 w 6085020"/>
              <a:gd name="connsiteY38264" fmla="*/ 1308692 h 4885973"/>
              <a:gd name="connsiteX38265" fmla="*/ 1065259 w 6085020"/>
              <a:gd name="connsiteY38265" fmla="*/ 1311347 h 4885973"/>
              <a:gd name="connsiteX38266" fmla="*/ 1067351 w 6085020"/>
              <a:gd name="connsiteY38266" fmla="*/ 1311347 h 4885973"/>
              <a:gd name="connsiteX38267" fmla="*/ 1082943 w 6085020"/>
              <a:gd name="connsiteY38267" fmla="*/ 1325193 h 4885973"/>
              <a:gd name="connsiteX38268" fmla="*/ 1080353 w 6085020"/>
              <a:gd name="connsiteY38268" fmla="*/ 1305420 h 4885973"/>
              <a:gd name="connsiteX38269" fmla="*/ 2072140 w 6085020"/>
              <a:gd name="connsiteY38269" fmla="*/ 1304891 h 4885973"/>
              <a:gd name="connsiteX38270" fmla="*/ 2073280 w 6085020"/>
              <a:gd name="connsiteY38270" fmla="*/ 1305278 h 4885973"/>
              <a:gd name="connsiteX38271" fmla="*/ 2071949 w 6085020"/>
              <a:gd name="connsiteY38271" fmla="*/ 1305278 h 4885973"/>
              <a:gd name="connsiteX38272" fmla="*/ 1626222 w 6085020"/>
              <a:gd name="connsiteY38272" fmla="*/ 1304709 h 4885973"/>
              <a:gd name="connsiteX38273" fmla="*/ 1621468 w 6085020"/>
              <a:gd name="connsiteY38273" fmla="*/ 1313813 h 4885973"/>
              <a:gd name="connsiteX38274" fmla="*/ 1615383 w 6085020"/>
              <a:gd name="connsiteY38274" fmla="*/ 1324434 h 4885973"/>
              <a:gd name="connsiteX38275" fmla="*/ 1626032 w 6085020"/>
              <a:gd name="connsiteY38275" fmla="*/ 1329366 h 4885973"/>
              <a:gd name="connsiteX38276" fmla="*/ 1641244 w 6085020"/>
              <a:gd name="connsiteY38276" fmla="*/ 1328228 h 4885973"/>
              <a:gd name="connsiteX38277" fmla="*/ 1645237 w 6085020"/>
              <a:gd name="connsiteY38277" fmla="*/ 1324245 h 4885973"/>
              <a:gd name="connsiteX38278" fmla="*/ 1635349 w 6085020"/>
              <a:gd name="connsiteY38278" fmla="*/ 1313813 h 4885973"/>
              <a:gd name="connsiteX38279" fmla="*/ 4383877 w 6085020"/>
              <a:gd name="connsiteY38279" fmla="*/ 1304519 h 4885973"/>
              <a:gd name="connsiteX38280" fmla="*/ 4381975 w 6085020"/>
              <a:gd name="connsiteY38280" fmla="*/ 1306795 h 4885973"/>
              <a:gd name="connsiteX38281" fmla="*/ 4381975 w 6085020"/>
              <a:gd name="connsiteY38281" fmla="*/ 1304899 h 4885973"/>
              <a:gd name="connsiteX38282" fmla="*/ 4380644 w 6085020"/>
              <a:gd name="connsiteY38282" fmla="*/ 1304899 h 4885973"/>
              <a:gd name="connsiteX38283" fmla="*/ 4379617 w 6085020"/>
              <a:gd name="connsiteY38283" fmla="*/ 1306784 h 4885973"/>
              <a:gd name="connsiteX38284" fmla="*/ 4379694 w 6085020"/>
              <a:gd name="connsiteY38284" fmla="*/ 1306985 h 4885973"/>
              <a:gd name="connsiteX38285" fmla="*/ 4383021 w 6085020"/>
              <a:gd name="connsiteY38285" fmla="*/ 1307839 h 4885973"/>
              <a:gd name="connsiteX38286" fmla="*/ 4383877 w 6085020"/>
              <a:gd name="connsiteY38286" fmla="*/ 1304519 h 4885973"/>
              <a:gd name="connsiteX38287" fmla="*/ 3870263 w 6085020"/>
              <a:gd name="connsiteY38287" fmla="*/ 1304519 h 4885973"/>
              <a:gd name="connsiteX38288" fmla="*/ 3870081 w 6085020"/>
              <a:gd name="connsiteY38288" fmla="*/ 1312865 h 4885973"/>
              <a:gd name="connsiteX38289" fmla="*/ 3870073 w 6085020"/>
              <a:gd name="connsiteY38289" fmla="*/ 1312865 h 4885973"/>
              <a:gd name="connsiteX38290" fmla="*/ 3870073 w 6085020"/>
              <a:gd name="connsiteY38290" fmla="*/ 1313244 h 4885973"/>
              <a:gd name="connsiteX38291" fmla="*/ 3870081 w 6085020"/>
              <a:gd name="connsiteY38291" fmla="*/ 1312865 h 4885973"/>
              <a:gd name="connsiteX38292" fmla="*/ 3871214 w 6085020"/>
              <a:gd name="connsiteY38292" fmla="*/ 1312865 h 4885973"/>
              <a:gd name="connsiteX38293" fmla="*/ 3873068 w 6085020"/>
              <a:gd name="connsiteY38293" fmla="*/ 1307317 h 4885973"/>
              <a:gd name="connsiteX38294" fmla="*/ 3873304 w 6085020"/>
              <a:gd name="connsiteY38294" fmla="*/ 1307553 h 4885973"/>
              <a:gd name="connsiteX38295" fmla="*/ 3874637 w 6085020"/>
              <a:gd name="connsiteY38295" fmla="*/ 1310209 h 4885973"/>
              <a:gd name="connsiteX38296" fmla="*/ 3875968 w 6085020"/>
              <a:gd name="connsiteY38296" fmla="*/ 1310209 h 4885973"/>
              <a:gd name="connsiteX38297" fmla="*/ 3873304 w 6085020"/>
              <a:gd name="connsiteY38297" fmla="*/ 1307553 h 4885973"/>
              <a:gd name="connsiteX38298" fmla="*/ 3873115 w 6085020"/>
              <a:gd name="connsiteY38298" fmla="*/ 1307175 h 4885973"/>
              <a:gd name="connsiteX38299" fmla="*/ 3873068 w 6085020"/>
              <a:gd name="connsiteY38299" fmla="*/ 1307317 h 4885973"/>
              <a:gd name="connsiteX38300" fmla="*/ 3039658 w 6085020"/>
              <a:gd name="connsiteY38300" fmla="*/ 1304330 h 4885973"/>
              <a:gd name="connsiteX38301" fmla="*/ 3039658 w 6085020"/>
              <a:gd name="connsiteY38301" fmla="*/ 1304330 h 4885973"/>
              <a:gd name="connsiteX38302" fmla="*/ 2731223 w 6085020"/>
              <a:gd name="connsiteY38302" fmla="*/ 1304330 h 4885973"/>
              <a:gd name="connsiteX38303" fmla="*/ 2731223 w 6085020"/>
              <a:gd name="connsiteY38303" fmla="*/ 1304330 h 4885973"/>
              <a:gd name="connsiteX38304" fmla="*/ 3453820 w 6085020"/>
              <a:gd name="connsiteY38304" fmla="*/ 1304140 h 4885973"/>
              <a:gd name="connsiteX38305" fmla="*/ 3453249 w 6085020"/>
              <a:gd name="connsiteY38305" fmla="*/ 1304330 h 4885973"/>
              <a:gd name="connsiteX38306" fmla="*/ 3452659 w 6085020"/>
              <a:gd name="connsiteY38306" fmla="*/ 1305828 h 4885973"/>
              <a:gd name="connsiteX38307" fmla="*/ 3453249 w 6085020"/>
              <a:gd name="connsiteY38307" fmla="*/ 1306416 h 4885973"/>
              <a:gd name="connsiteX38308" fmla="*/ 3453249 w 6085020"/>
              <a:gd name="connsiteY38308" fmla="*/ 1304899 h 4885973"/>
              <a:gd name="connsiteX38309" fmla="*/ 3453820 w 6085020"/>
              <a:gd name="connsiteY38309" fmla="*/ 1304140 h 4885973"/>
              <a:gd name="connsiteX38310" fmla="*/ 3014557 w 6085020"/>
              <a:gd name="connsiteY38310" fmla="*/ 1304140 h 4885973"/>
              <a:gd name="connsiteX38311" fmla="*/ 3014557 w 6085020"/>
              <a:gd name="connsiteY38311" fmla="*/ 1356298 h 4885973"/>
              <a:gd name="connsiteX38312" fmla="*/ 3018741 w 6085020"/>
              <a:gd name="connsiteY38312" fmla="*/ 1325952 h 4885973"/>
              <a:gd name="connsiteX38313" fmla="*/ 3019881 w 6085020"/>
              <a:gd name="connsiteY38313" fmla="*/ 1325003 h 4885973"/>
              <a:gd name="connsiteX38314" fmla="*/ 3025016 w 6085020"/>
              <a:gd name="connsiteY38314" fmla="*/ 1340746 h 4885973"/>
              <a:gd name="connsiteX38315" fmla="*/ 3045933 w 6085020"/>
              <a:gd name="connsiteY38315" fmla="*/ 1330314 h 4885973"/>
              <a:gd name="connsiteX38316" fmla="*/ 3014557 w 6085020"/>
              <a:gd name="connsiteY38316" fmla="*/ 1304140 h 4885973"/>
              <a:gd name="connsiteX38317" fmla="*/ 1173078 w 6085020"/>
              <a:gd name="connsiteY38317" fmla="*/ 1303950 h 4885973"/>
              <a:gd name="connsiteX38318" fmla="*/ 1169465 w 6085020"/>
              <a:gd name="connsiteY38318" fmla="*/ 1319313 h 4885973"/>
              <a:gd name="connsiteX38319" fmla="*/ 1174219 w 6085020"/>
              <a:gd name="connsiteY38319" fmla="*/ 1316468 h 4885973"/>
              <a:gd name="connsiteX38320" fmla="*/ 1178973 w 6085020"/>
              <a:gd name="connsiteY38320" fmla="*/ 1313623 h 4885973"/>
              <a:gd name="connsiteX38321" fmla="*/ 1175930 w 6085020"/>
              <a:gd name="connsiteY38321" fmla="*/ 1308692 h 4885973"/>
              <a:gd name="connsiteX38322" fmla="*/ 1573928 w 6085020"/>
              <a:gd name="connsiteY38322" fmla="*/ 1303761 h 4885973"/>
              <a:gd name="connsiteX38323" fmla="*/ 1570393 w 6085020"/>
              <a:gd name="connsiteY38323" fmla="*/ 1305697 h 4885973"/>
              <a:gd name="connsiteX38324" fmla="*/ 1570316 w 6085020"/>
              <a:gd name="connsiteY38324" fmla="*/ 1306037 h 4885973"/>
              <a:gd name="connsiteX38325" fmla="*/ 1572597 w 6085020"/>
              <a:gd name="connsiteY38325" fmla="*/ 1309640 h 4885973"/>
              <a:gd name="connsiteX38326" fmla="*/ 1575942 w 6085020"/>
              <a:gd name="connsiteY38326" fmla="*/ 1306940 h 4885973"/>
              <a:gd name="connsiteX38327" fmla="*/ 1573928 w 6085020"/>
              <a:gd name="connsiteY38327" fmla="*/ 1303761 h 4885973"/>
              <a:gd name="connsiteX38328" fmla="*/ 932149 w 6085020"/>
              <a:gd name="connsiteY38328" fmla="*/ 1303761 h 4885973"/>
              <a:gd name="connsiteX38329" fmla="*/ 928536 w 6085020"/>
              <a:gd name="connsiteY38329" fmla="*/ 1306037 h 4885973"/>
              <a:gd name="connsiteX38330" fmla="*/ 930392 w 6085020"/>
              <a:gd name="connsiteY38330" fmla="*/ 1309908 h 4885973"/>
              <a:gd name="connsiteX38331" fmla="*/ 934275 w 6085020"/>
              <a:gd name="connsiteY38331" fmla="*/ 1308057 h 4885973"/>
              <a:gd name="connsiteX38332" fmla="*/ 934431 w 6085020"/>
              <a:gd name="connsiteY38332" fmla="*/ 1307364 h 4885973"/>
              <a:gd name="connsiteX38333" fmla="*/ 932489 w 6085020"/>
              <a:gd name="connsiteY38333" fmla="*/ 1303837 h 4885973"/>
              <a:gd name="connsiteX38334" fmla="*/ 932149 w 6085020"/>
              <a:gd name="connsiteY38334" fmla="*/ 1303761 h 4885973"/>
              <a:gd name="connsiteX38335" fmla="*/ 4412020 w 6085020"/>
              <a:gd name="connsiteY38335" fmla="*/ 1303571 h 4885973"/>
              <a:gd name="connsiteX38336" fmla="*/ 4411069 w 6085020"/>
              <a:gd name="connsiteY38336" fmla="*/ 1314572 h 4885973"/>
              <a:gd name="connsiteX38337" fmla="*/ 4411640 w 6085020"/>
              <a:gd name="connsiteY38337" fmla="*/ 1316279 h 4885973"/>
              <a:gd name="connsiteX38338" fmla="*/ 4409928 w 6085020"/>
              <a:gd name="connsiteY38338" fmla="*/ 1317796 h 4885973"/>
              <a:gd name="connsiteX38339" fmla="*/ 4408027 w 6085020"/>
              <a:gd name="connsiteY38339" fmla="*/ 1322348 h 4885973"/>
              <a:gd name="connsiteX38340" fmla="*/ 4410879 w 6085020"/>
              <a:gd name="connsiteY38340" fmla="*/ 1321020 h 4885973"/>
              <a:gd name="connsiteX38341" fmla="*/ 4412400 w 6085020"/>
              <a:gd name="connsiteY38341" fmla="*/ 1318555 h 4885973"/>
              <a:gd name="connsiteX38342" fmla="*/ 4414302 w 6085020"/>
              <a:gd name="connsiteY38342" fmla="*/ 1324245 h 4885973"/>
              <a:gd name="connsiteX38343" fmla="*/ 4434649 w 6085020"/>
              <a:gd name="connsiteY38343" fmla="*/ 1317417 h 4885973"/>
              <a:gd name="connsiteX38344" fmla="*/ 4425521 w 6085020"/>
              <a:gd name="connsiteY38344" fmla="*/ 1309830 h 4885973"/>
              <a:gd name="connsiteX38345" fmla="*/ 4412020 w 6085020"/>
              <a:gd name="connsiteY38345" fmla="*/ 1303571 h 4885973"/>
              <a:gd name="connsiteX38346" fmla="*/ 4641539 w 6085020"/>
              <a:gd name="connsiteY38346" fmla="*/ 1303049 h 4885973"/>
              <a:gd name="connsiteX38347" fmla="*/ 4641539 w 6085020"/>
              <a:gd name="connsiteY38347" fmla="*/ 1303192 h 4885973"/>
              <a:gd name="connsiteX38348" fmla="*/ 4641359 w 6085020"/>
              <a:gd name="connsiteY38348" fmla="*/ 1303094 h 4885973"/>
              <a:gd name="connsiteX38349" fmla="*/ 4612826 w 6085020"/>
              <a:gd name="connsiteY38349" fmla="*/ 1302243 h 4885973"/>
              <a:gd name="connsiteX38350" fmla="*/ 4611799 w 6085020"/>
              <a:gd name="connsiteY38350" fmla="*/ 1304129 h 4885973"/>
              <a:gd name="connsiteX38351" fmla="*/ 4611875 w 6085020"/>
              <a:gd name="connsiteY38351" fmla="*/ 1304330 h 4885973"/>
              <a:gd name="connsiteX38352" fmla="*/ 4613206 w 6085020"/>
              <a:gd name="connsiteY38352" fmla="*/ 1304330 h 4885973"/>
              <a:gd name="connsiteX38353" fmla="*/ 4614917 w 6085020"/>
              <a:gd name="connsiteY38353" fmla="*/ 1304709 h 4885973"/>
              <a:gd name="connsiteX38354" fmla="*/ 4614917 w 6085020"/>
              <a:gd name="connsiteY38354" fmla="*/ 1303381 h 4885973"/>
              <a:gd name="connsiteX38355" fmla="*/ 4612826 w 6085020"/>
              <a:gd name="connsiteY38355" fmla="*/ 1302243 h 4885973"/>
              <a:gd name="connsiteX38356" fmla="*/ 2517386 w 6085020"/>
              <a:gd name="connsiteY38356" fmla="*/ 1302072 h 4885973"/>
              <a:gd name="connsiteX38357" fmla="*/ 2523001 w 6085020"/>
              <a:gd name="connsiteY38357" fmla="*/ 1304899 h 4885973"/>
              <a:gd name="connsiteX38358" fmla="*/ 2517386 w 6085020"/>
              <a:gd name="connsiteY38358" fmla="*/ 1302072 h 4885973"/>
              <a:gd name="connsiteX38359" fmla="*/ 4540566 w 6085020"/>
              <a:gd name="connsiteY38359" fmla="*/ 1301864 h 4885973"/>
              <a:gd name="connsiteX38360" fmla="*/ 4539501 w 6085020"/>
              <a:gd name="connsiteY38360" fmla="*/ 1303410 h 4885973"/>
              <a:gd name="connsiteX38361" fmla="*/ 4539615 w 6085020"/>
              <a:gd name="connsiteY38361" fmla="*/ 1303761 h 4885973"/>
              <a:gd name="connsiteX38362" fmla="*/ 4541707 w 6085020"/>
              <a:gd name="connsiteY38362" fmla="*/ 1304899 h 4885973"/>
              <a:gd name="connsiteX38363" fmla="*/ 4541707 w 6085020"/>
              <a:gd name="connsiteY38363" fmla="*/ 1302812 h 4885973"/>
              <a:gd name="connsiteX38364" fmla="*/ 4543323 w 6085020"/>
              <a:gd name="connsiteY38364" fmla="*/ 1304235 h 4885973"/>
              <a:gd name="connsiteX38365" fmla="*/ 4544750 w 6085020"/>
              <a:gd name="connsiteY38365" fmla="*/ 1302623 h 4885973"/>
              <a:gd name="connsiteX38366" fmla="*/ 4377792 w 6085020"/>
              <a:gd name="connsiteY38366" fmla="*/ 1301485 h 4885973"/>
              <a:gd name="connsiteX38367" fmla="*/ 4375890 w 6085020"/>
              <a:gd name="connsiteY38367" fmla="*/ 1303761 h 4885973"/>
              <a:gd name="connsiteX38368" fmla="*/ 4374008 w 6085020"/>
              <a:gd name="connsiteY38368" fmla="*/ 1302736 h 4885973"/>
              <a:gd name="connsiteX38369" fmla="*/ 4373798 w 6085020"/>
              <a:gd name="connsiteY38369" fmla="*/ 1302812 h 4885973"/>
              <a:gd name="connsiteX38370" fmla="*/ 4372734 w 6085020"/>
              <a:gd name="connsiteY38370" fmla="*/ 1304358 h 4885973"/>
              <a:gd name="connsiteX38371" fmla="*/ 4372848 w 6085020"/>
              <a:gd name="connsiteY38371" fmla="*/ 1304709 h 4885973"/>
              <a:gd name="connsiteX38372" fmla="*/ 4374940 w 6085020"/>
              <a:gd name="connsiteY38372" fmla="*/ 1305847 h 4885973"/>
              <a:gd name="connsiteX38373" fmla="*/ 4378552 w 6085020"/>
              <a:gd name="connsiteY38373" fmla="*/ 1305088 h 4885973"/>
              <a:gd name="connsiteX38374" fmla="*/ 4377792 w 6085020"/>
              <a:gd name="connsiteY38374" fmla="*/ 1301485 h 4885973"/>
              <a:gd name="connsiteX38375" fmla="*/ 3187220 w 6085020"/>
              <a:gd name="connsiteY38375" fmla="*/ 1301485 h 4885973"/>
              <a:gd name="connsiteX38376" fmla="*/ 3171436 w 6085020"/>
              <a:gd name="connsiteY38376" fmla="*/ 1317037 h 4885973"/>
              <a:gd name="connsiteX38377" fmla="*/ 3187220 w 6085020"/>
              <a:gd name="connsiteY38377" fmla="*/ 1317037 h 4885973"/>
              <a:gd name="connsiteX38378" fmla="*/ 1025326 w 6085020"/>
              <a:gd name="connsiteY38378" fmla="*/ 1301485 h 4885973"/>
              <a:gd name="connsiteX38379" fmla="*/ 1015818 w 6085020"/>
              <a:gd name="connsiteY38379" fmla="*/ 1306416 h 4885973"/>
              <a:gd name="connsiteX38380" fmla="*/ 1027798 w 6085020"/>
              <a:gd name="connsiteY38380" fmla="*/ 1313434 h 4885973"/>
              <a:gd name="connsiteX38381" fmla="*/ 1025706 w 6085020"/>
              <a:gd name="connsiteY38381" fmla="*/ 1301485 h 4885973"/>
              <a:gd name="connsiteX38382" fmla="*/ 965236 w 6085020"/>
              <a:gd name="connsiteY38382" fmla="*/ 1301485 h 4885973"/>
              <a:gd name="connsiteX38383" fmla="*/ 930438 w 6085020"/>
              <a:gd name="connsiteY38383" fmla="*/ 1336383 h 4885973"/>
              <a:gd name="connsiteX38384" fmla="*/ 1000035 w 6085020"/>
              <a:gd name="connsiteY38384" fmla="*/ 1336383 h 4885973"/>
              <a:gd name="connsiteX38385" fmla="*/ 982541 w 6085020"/>
              <a:gd name="connsiteY38385" fmla="*/ 1318934 h 4885973"/>
              <a:gd name="connsiteX38386" fmla="*/ 1550730 w 6085020"/>
              <a:gd name="connsiteY38386" fmla="*/ 1301224 h 4885973"/>
              <a:gd name="connsiteX38387" fmla="*/ 1539130 w 6085020"/>
              <a:gd name="connsiteY38387" fmla="*/ 1310399 h 4885973"/>
              <a:gd name="connsiteX38388" fmla="*/ 1565181 w 6085020"/>
              <a:gd name="connsiteY38388" fmla="*/ 1310399 h 4885973"/>
              <a:gd name="connsiteX38389" fmla="*/ 1550730 w 6085020"/>
              <a:gd name="connsiteY38389" fmla="*/ 1301224 h 4885973"/>
              <a:gd name="connsiteX38390" fmla="*/ 2459299 w 6085020"/>
              <a:gd name="connsiteY38390" fmla="*/ 1300726 h 4885973"/>
              <a:gd name="connsiteX38391" fmla="*/ 2459299 w 6085020"/>
              <a:gd name="connsiteY38391" fmla="*/ 1300726 h 4885973"/>
              <a:gd name="connsiteX38392" fmla="*/ 571231 w 6085020"/>
              <a:gd name="connsiteY38392" fmla="*/ 1300726 h 4885973"/>
              <a:gd name="connsiteX38393" fmla="*/ 571231 w 6085020"/>
              <a:gd name="connsiteY38393" fmla="*/ 1300726 h 4885973"/>
              <a:gd name="connsiteX38394" fmla="*/ 2625187 w 6085020"/>
              <a:gd name="connsiteY38394" fmla="*/ 1300418 h 4885973"/>
              <a:gd name="connsiteX38395" fmla="*/ 2620362 w 6085020"/>
              <a:gd name="connsiteY38395" fmla="*/ 1301485 h 4885973"/>
              <a:gd name="connsiteX38396" fmla="*/ 2632152 w 6085020"/>
              <a:gd name="connsiteY38396" fmla="*/ 1301485 h 4885973"/>
              <a:gd name="connsiteX38397" fmla="*/ 2625187 w 6085020"/>
              <a:gd name="connsiteY38397" fmla="*/ 1300418 h 4885973"/>
              <a:gd name="connsiteX38398" fmla="*/ 4716518 w 6085020"/>
              <a:gd name="connsiteY38398" fmla="*/ 1300278 h 4885973"/>
              <a:gd name="connsiteX38399" fmla="*/ 4715891 w 6085020"/>
              <a:gd name="connsiteY38399" fmla="*/ 1301674 h 4885973"/>
              <a:gd name="connsiteX38400" fmla="*/ 4717773 w 6085020"/>
              <a:gd name="connsiteY38400" fmla="*/ 1302699 h 4885973"/>
              <a:gd name="connsiteX38401" fmla="*/ 4717982 w 6085020"/>
              <a:gd name="connsiteY38401" fmla="*/ 1302623 h 4885973"/>
              <a:gd name="connsiteX38402" fmla="*/ 4718933 w 6085020"/>
              <a:gd name="connsiteY38402" fmla="*/ 1300536 h 4885973"/>
              <a:gd name="connsiteX38403" fmla="*/ 4716518 w 6085020"/>
              <a:gd name="connsiteY38403" fmla="*/ 1300278 h 4885973"/>
              <a:gd name="connsiteX38404" fmla="*/ 4634123 w 6085020"/>
              <a:gd name="connsiteY38404" fmla="*/ 1299778 h 4885973"/>
              <a:gd name="connsiteX38405" fmla="*/ 4631271 w 6085020"/>
              <a:gd name="connsiteY38405" fmla="*/ 1301105 h 4885973"/>
              <a:gd name="connsiteX38406" fmla="*/ 4629369 w 6085020"/>
              <a:gd name="connsiteY38406" fmla="*/ 1305468 h 4885973"/>
              <a:gd name="connsiteX38407" fmla="*/ 4632222 w 6085020"/>
              <a:gd name="connsiteY38407" fmla="*/ 1304140 h 4885973"/>
              <a:gd name="connsiteX38408" fmla="*/ 4634123 w 6085020"/>
              <a:gd name="connsiteY38408" fmla="*/ 1301295 h 4885973"/>
              <a:gd name="connsiteX38409" fmla="*/ 1098346 w 6085020"/>
              <a:gd name="connsiteY38409" fmla="*/ 1299778 h 4885973"/>
              <a:gd name="connsiteX38410" fmla="*/ 1095074 w 6085020"/>
              <a:gd name="connsiteY38410" fmla="*/ 1302130 h 4885973"/>
              <a:gd name="connsiteX38411" fmla="*/ 1097433 w 6085020"/>
              <a:gd name="connsiteY38411" fmla="*/ 1305394 h 4885973"/>
              <a:gd name="connsiteX38412" fmla="*/ 1100628 w 6085020"/>
              <a:gd name="connsiteY38412" fmla="*/ 1303381 h 4885973"/>
              <a:gd name="connsiteX38413" fmla="*/ 1097800 w 6085020"/>
              <a:gd name="connsiteY38413" fmla="*/ 1300512 h 4885973"/>
              <a:gd name="connsiteX38414" fmla="*/ 1097395 w 6085020"/>
              <a:gd name="connsiteY38414" fmla="*/ 1300536 h 4885973"/>
              <a:gd name="connsiteX38415" fmla="*/ 1303335 w 6085020"/>
              <a:gd name="connsiteY38415" fmla="*/ 1299588 h 4885973"/>
              <a:gd name="connsiteX38416" fmla="*/ 1258268 w 6085020"/>
              <a:gd name="connsiteY38416" fmla="*/ 1346625 h 4885973"/>
              <a:gd name="connsiteX38417" fmla="*/ 1213011 w 6085020"/>
              <a:gd name="connsiteY38417" fmla="*/ 1394421 h 4885973"/>
              <a:gd name="connsiteX38418" fmla="*/ 1270058 w 6085020"/>
              <a:gd name="connsiteY38418" fmla="*/ 1365402 h 4885973"/>
              <a:gd name="connsiteX38419" fmla="*/ 1271199 w 6085020"/>
              <a:gd name="connsiteY38419" fmla="*/ 1365402 h 4885973"/>
              <a:gd name="connsiteX38420" fmla="*/ 1274759 w 6085020"/>
              <a:gd name="connsiteY38420" fmla="*/ 1363511 h 4885973"/>
              <a:gd name="connsiteX38421" fmla="*/ 1274812 w 6085020"/>
              <a:gd name="connsiteY38421" fmla="*/ 1363316 h 4885973"/>
              <a:gd name="connsiteX38422" fmla="*/ 1274812 w 6085020"/>
              <a:gd name="connsiteY38422" fmla="*/ 1362178 h 4885973"/>
              <a:gd name="connsiteX38423" fmla="*/ 1335282 w 6085020"/>
              <a:gd name="connsiteY38423" fmla="*/ 1331452 h 4885973"/>
              <a:gd name="connsiteX38424" fmla="*/ 1319308 w 6085020"/>
              <a:gd name="connsiteY38424" fmla="*/ 1315520 h 4885973"/>
              <a:gd name="connsiteX38425" fmla="*/ 3458193 w 6085020"/>
              <a:gd name="connsiteY38425" fmla="*/ 1299398 h 4885973"/>
              <a:gd name="connsiteX38426" fmla="*/ 3457242 w 6085020"/>
              <a:gd name="connsiteY38426" fmla="*/ 1301295 h 4885973"/>
              <a:gd name="connsiteX38427" fmla="*/ 3456291 w 6085020"/>
              <a:gd name="connsiteY38427" fmla="*/ 1303192 h 4885973"/>
              <a:gd name="connsiteX38428" fmla="*/ 3461996 w 6085020"/>
              <a:gd name="connsiteY38428" fmla="*/ 1301295 h 4885973"/>
              <a:gd name="connsiteX38429" fmla="*/ 1086321 w 6085020"/>
              <a:gd name="connsiteY38429" fmla="*/ 1297200 h 4885973"/>
              <a:gd name="connsiteX38430" fmla="*/ 1083134 w 6085020"/>
              <a:gd name="connsiteY38430" fmla="*/ 1299209 h 4885973"/>
              <a:gd name="connsiteX38431" fmla="*/ 1085416 w 6085020"/>
              <a:gd name="connsiteY38431" fmla="*/ 1302812 h 4885973"/>
              <a:gd name="connsiteX38432" fmla="*/ 1089028 w 6085020"/>
              <a:gd name="connsiteY38432" fmla="*/ 1300536 h 4885973"/>
              <a:gd name="connsiteX38433" fmla="*/ 1086321 w 6085020"/>
              <a:gd name="connsiteY38433" fmla="*/ 1297200 h 4885973"/>
              <a:gd name="connsiteX38434" fmla="*/ 4585443 w 6085020"/>
              <a:gd name="connsiteY38434" fmla="*/ 1296364 h 4885973"/>
              <a:gd name="connsiteX38435" fmla="*/ 4585443 w 6085020"/>
              <a:gd name="connsiteY38435" fmla="*/ 1300157 h 4885973"/>
              <a:gd name="connsiteX38436" fmla="*/ 4585443 w 6085020"/>
              <a:gd name="connsiteY38436" fmla="*/ 1305468 h 4885973"/>
              <a:gd name="connsiteX38437" fmla="*/ 4587915 w 6085020"/>
              <a:gd name="connsiteY38437" fmla="*/ 1306795 h 4885973"/>
              <a:gd name="connsiteX38438" fmla="*/ 4589056 w 6085020"/>
              <a:gd name="connsiteY38438" fmla="*/ 1307933 h 4885973"/>
              <a:gd name="connsiteX38439" fmla="*/ 4586774 w 6085020"/>
              <a:gd name="connsiteY38439" fmla="*/ 1302054 h 4885973"/>
              <a:gd name="connsiteX38440" fmla="*/ 4586774 w 6085020"/>
              <a:gd name="connsiteY38440" fmla="*/ 1300347 h 4885973"/>
              <a:gd name="connsiteX38441" fmla="*/ 4491696 w 6085020"/>
              <a:gd name="connsiteY38441" fmla="*/ 1296364 h 4885973"/>
              <a:gd name="connsiteX38442" fmla="*/ 4490555 w 6085020"/>
              <a:gd name="connsiteY38442" fmla="*/ 1298450 h 4885973"/>
              <a:gd name="connsiteX38443" fmla="*/ 4492646 w 6085020"/>
              <a:gd name="connsiteY38443" fmla="*/ 1298450 h 4885973"/>
              <a:gd name="connsiteX38444" fmla="*/ 4495309 w 6085020"/>
              <a:gd name="connsiteY38444" fmla="*/ 1299019 h 4885973"/>
              <a:gd name="connsiteX38445" fmla="*/ 4495879 w 6085020"/>
              <a:gd name="connsiteY38445" fmla="*/ 1296364 h 4885973"/>
              <a:gd name="connsiteX38446" fmla="*/ 4493788 w 6085020"/>
              <a:gd name="connsiteY38446" fmla="*/ 1296364 h 4885973"/>
              <a:gd name="connsiteX38447" fmla="*/ 4491696 w 6085020"/>
              <a:gd name="connsiteY38447" fmla="*/ 1296364 h 4885973"/>
              <a:gd name="connsiteX38448" fmla="*/ 4410499 w 6085020"/>
              <a:gd name="connsiteY38448" fmla="*/ 1296364 h 4885973"/>
              <a:gd name="connsiteX38449" fmla="*/ 4409472 w 6085020"/>
              <a:gd name="connsiteY38449" fmla="*/ 1298249 h 4885973"/>
              <a:gd name="connsiteX38450" fmla="*/ 4409548 w 6085020"/>
              <a:gd name="connsiteY38450" fmla="*/ 1298450 h 4885973"/>
              <a:gd name="connsiteX38451" fmla="*/ 4411735 w 6085020"/>
              <a:gd name="connsiteY38451" fmla="*/ 1299501 h 4885973"/>
              <a:gd name="connsiteX38452" fmla="*/ 4412781 w 6085020"/>
              <a:gd name="connsiteY38452" fmla="*/ 1298450 h 4885973"/>
              <a:gd name="connsiteX38453" fmla="*/ 4411640 w 6085020"/>
              <a:gd name="connsiteY38453" fmla="*/ 1298450 h 4885973"/>
              <a:gd name="connsiteX38454" fmla="*/ 4412591 w 6085020"/>
              <a:gd name="connsiteY38454" fmla="*/ 1296364 h 4885973"/>
              <a:gd name="connsiteX38455" fmla="*/ 4410499 w 6085020"/>
              <a:gd name="connsiteY38455" fmla="*/ 1296364 h 4885973"/>
              <a:gd name="connsiteX38456" fmla="*/ 3588186 w 6085020"/>
              <a:gd name="connsiteY38456" fmla="*/ 1296302 h 4885973"/>
              <a:gd name="connsiteX38457" fmla="*/ 3593775 w 6085020"/>
              <a:gd name="connsiteY38457" fmla="*/ 1299209 h 4885973"/>
              <a:gd name="connsiteX38458" fmla="*/ 3588186 w 6085020"/>
              <a:gd name="connsiteY38458" fmla="*/ 1296302 h 4885973"/>
              <a:gd name="connsiteX38459" fmla="*/ 1415147 w 6085020"/>
              <a:gd name="connsiteY38459" fmla="*/ 1296174 h 4885973"/>
              <a:gd name="connsiteX38460" fmla="*/ 1415147 w 6085020"/>
              <a:gd name="connsiteY38460" fmla="*/ 1296174 h 4885973"/>
              <a:gd name="connsiteX38461" fmla="*/ 1055181 w 6085020"/>
              <a:gd name="connsiteY38461" fmla="*/ 1295795 h 4885973"/>
              <a:gd name="connsiteX38462" fmla="*/ 1051644 w 6085020"/>
              <a:gd name="connsiteY38462" fmla="*/ 1297731 h 4885973"/>
              <a:gd name="connsiteX38463" fmla="*/ 1051568 w 6085020"/>
              <a:gd name="connsiteY38463" fmla="*/ 1298071 h 4885973"/>
              <a:gd name="connsiteX38464" fmla="*/ 1053849 w 6085020"/>
              <a:gd name="connsiteY38464" fmla="*/ 1301674 h 4885973"/>
              <a:gd name="connsiteX38465" fmla="*/ 1057459 w 6085020"/>
              <a:gd name="connsiteY38465" fmla="*/ 1300607 h 4885973"/>
              <a:gd name="connsiteX38466" fmla="*/ 1057653 w 6085020"/>
              <a:gd name="connsiteY38466" fmla="*/ 1300157 h 4885973"/>
              <a:gd name="connsiteX38467" fmla="*/ 1057272 w 6085020"/>
              <a:gd name="connsiteY38467" fmla="*/ 1299398 h 4885973"/>
              <a:gd name="connsiteX38468" fmla="*/ 1055376 w 6085020"/>
              <a:gd name="connsiteY38468" fmla="*/ 1295848 h 4885973"/>
              <a:gd name="connsiteX38469" fmla="*/ 1055181 w 6085020"/>
              <a:gd name="connsiteY38469" fmla="*/ 1295795 h 4885973"/>
              <a:gd name="connsiteX38470" fmla="*/ 4469162 w 6085020"/>
              <a:gd name="connsiteY38470" fmla="*/ 1295328 h 4885973"/>
              <a:gd name="connsiteX38471" fmla="*/ 4466975 w 6085020"/>
              <a:gd name="connsiteY38471" fmla="*/ 1296379 h 4885973"/>
              <a:gd name="connsiteX38472" fmla="*/ 4466975 w 6085020"/>
              <a:gd name="connsiteY38472" fmla="*/ 1297502 h 4885973"/>
              <a:gd name="connsiteX38473" fmla="*/ 4469067 w 6085020"/>
              <a:gd name="connsiteY38473" fmla="*/ 1298450 h 4885973"/>
              <a:gd name="connsiteX38474" fmla="*/ 4471159 w 6085020"/>
              <a:gd name="connsiteY38474" fmla="*/ 1299588 h 4885973"/>
              <a:gd name="connsiteX38475" fmla="*/ 4472300 w 6085020"/>
              <a:gd name="connsiteY38475" fmla="*/ 1297502 h 4885973"/>
              <a:gd name="connsiteX38476" fmla="*/ 4470208 w 6085020"/>
              <a:gd name="connsiteY38476" fmla="*/ 1297502 h 4885973"/>
              <a:gd name="connsiteX38477" fmla="*/ 4469162 w 6085020"/>
              <a:gd name="connsiteY38477" fmla="*/ 1295328 h 4885973"/>
              <a:gd name="connsiteX38478" fmla="*/ 3631046 w 6085020"/>
              <a:gd name="connsiteY38478" fmla="*/ 1295036 h 4885973"/>
              <a:gd name="connsiteX38479" fmla="*/ 3635229 w 6085020"/>
              <a:gd name="connsiteY38479" fmla="*/ 1302243 h 4885973"/>
              <a:gd name="connsiteX38480" fmla="*/ 3633518 w 6085020"/>
              <a:gd name="connsiteY38480" fmla="*/ 1299209 h 4885973"/>
              <a:gd name="connsiteX38481" fmla="*/ 4387110 w 6085020"/>
              <a:gd name="connsiteY38481" fmla="*/ 1294657 h 4885973"/>
              <a:gd name="connsiteX38482" fmla="*/ 4387110 w 6085020"/>
              <a:gd name="connsiteY38482" fmla="*/ 1298071 h 4885973"/>
              <a:gd name="connsiteX38483" fmla="*/ 4386159 w 6085020"/>
              <a:gd name="connsiteY38483" fmla="*/ 1301485 h 4885973"/>
              <a:gd name="connsiteX38484" fmla="*/ 4392814 w 6085020"/>
              <a:gd name="connsiteY38484" fmla="*/ 1301485 h 4885973"/>
              <a:gd name="connsiteX38485" fmla="*/ 4397286 w 6085020"/>
              <a:gd name="connsiteY38485" fmla="*/ 1299144 h 4885973"/>
              <a:gd name="connsiteX38486" fmla="*/ 4398519 w 6085020"/>
              <a:gd name="connsiteY38486" fmla="*/ 1299778 h 4885973"/>
              <a:gd name="connsiteX38487" fmla="*/ 4400421 w 6085020"/>
              <a:gd name="connsiteY38487" fmla="*/ 1297502 h 4885973"/>
              <a:gd name="connsiteX38488" fmla="*/ 4397286 w 6085020"/>
              <a:gd name="connsiteY38488" fmla="*/ 1299144 h 4885973"/>
              <a:gd name="connsiteX38489" fmla="*/ 4392624 w 6085020"/>
              <a:gd name="connsiteY38489" fmla="*/ 1296743 h 4885973"/>
              <a:gd name="connsiteX38490" fmla="*/ 4436360 w 6085020"/>
              <a:gd name="connsiteY38490" fmla="*/ 1294277 h 4885973"/>
              <a:gd name="connsiteX38491" fmla="*/ 4435219 w 6085020"/>
              <a:gd name="connsiteY38491" fmla="*/ 1296364 h 4885973"/>
              <a:gd name="connsiteX38492" fmla="*/ 4437311 w 6085020"/>
              <a:gd name="connsiteY38492" fmla="*/ 1296364 h 4885973"/>
              <a:gd name="connsiteX38493" fmla="*/ 4439878 w 6085020"/>
              <a:gd name="connsiteY38493" fmla="*/ 1296838 h 4885973"/>
              <a:gd name="connsiteX38494" fmla="*/ 4440353 w 6085020"/>
              <a:gd name="connsiteY38494" fmla="*/ 1294277 h 4885973"/>
              <a:gd name="connsiteX38495" fmla="*/ 4438262 w 6085020"/>
              <a:gd name="connsiteY38495" fmla="*/ 1294277 h 4885973"/>
              <a:gd name="connsiteX38496" fmla="*/ 4436360 w 6085020"/>
              <a:gd name="connsiteY38496" fmla="*/ 1294277 h 4885973"/>
              <a:gd name="connsiteX38497" fmla="*/ 1043581 w 6085020"/>
              <a:gd name="connsiteY38497" fmla="*/ 1293898 h 4885973"/>
              <a:gd name="connsiteX38498" fmla="*/ 1039968 w 6085020"/>
              <a:gd name="connsiteY38498" fmla="*/ 1296174 h 4885973"/>
              <a:gd name="connsiteX38499" fmla="*/ 1042138 w 6085020"/>
              <a:gd name="connsiteY38499" fmla="*/ 1299565 h 4885973"/>
              <a:gd name="connsiteX38500" fmla="*/ 1042250 w 6085020"/>
              <a:gd name="connsiteY38500" fmla="*/ 1299588 h 4885973"/>
              <a:gd name="connsiteX38501" fmla="*/ 1045863 w 6085020"/>
              <a:gd name="connsiteY38501" fmla="*/ 1297502 h 4885973"/>
              <a:gd name="connsiteX38502" fmla="*/ 1043581 w 6085020"/>
              <a:gd name="connsiteY38502" fmla="*/ 1293898 h 4885973"/>
              <a:gd name="connsiteX38503" fmla="*/ 3562589 w 6085020"/>
              <a:gd name="connsiteY38503" fmla="*/ 1293708 h 4885973"/>
              <a:gd name="connsiteX38504" fmla="*/ 3562589 w 6085020"/>
              <a:gd name="connsiteY38504" fmla="*/ 1302054 h 4885973"/>
              <a:gd name="connsiteX38505" fmla="*/ 3564491 w 6085020"/>
              <a:gd name="connsiteY38505" fmla="*/ 1302054 h 4885973"/>
              <a:gd name="connsiteX38506" fmla="*/ 3564624 w 6085020"/>
              <a:gd name="connsiteY38506" fmla="*/ 1304195 h 4885973"/>
              <a:gd name="connsiteX38507" fmla="*/ 3564491 w 6085020"/>
              <a:gd name="connsiteY38507" fmla="*/ 1304330 h 4885973"/>
              <a:gd name="connsiteX38508" fmla="*/ 3578182 w 6085020"/>
              <a:gd name="connsiteY38508" fmla="*/ 1305088 h 4885973"/>
              <a:gd name="connsiteX38509" fmla="*/ 3578182 w 6085020"/>
              <a:gd name="connsiteY38509" fmla="*/ 1304140 h 4885973"/>
              <a:gd name="connsiteX38510" fmla="*/ 3562589 w 6085020"/>
              <a:gd name="connsiteY38510" fmla="*/ 1293708 h 4885973"/>
              <a:gd name="connsiteX38511" fmla="*/ 4676718 w 6085020"/>
              <a:gd name="connsiteY38511" fmla="*/ 1292760 h 4885973"/>
              <a:gd name="connsiteX38512" fmla="*/ 4675578 w 6085020"/>
              <a:gd name="connsiteY38512" fmla="*/ 1294846 h 4885973"/>
              <a:gd name="connsiteX38513" fmla="*/ 4677669 w 6085020"/>
              <a:gd name="connsiteY38513" fmla="*/ 1294846 h 4885973"/>
              <a:gd name="connsiteX38514" fmla="*/ 4679571 w 6085020"/>
              <a:gd name="connsiteY38514" fmla="*/ 1293350 h 4885973"/>
              <a:gd name="connsiteX38515" fmla="*/ 4679571 w 6085020"/>
              <a:gd name="connsiteY38515" fmla="*/ 1293329 h 4885973"/>
              <a:gd name="connsiteX38516" fmla="*/ 4678810 w 6085020"/>
              <a:gd name="connsiteY38516" fmla="*/ 1292760 h 4885973"/>
              <a:gd name="connsiteX38517" fmla="*/ 4676718 w 6085020"/>
              <a:gd name="connsiteY38517" fmla="*/ 1292760 h 4885973"/>
              <a:gd name="connsiteX38518" fmla="*/ 4669492 w 6085020"/>
              <a:gd name="connsiteY38518" fmla="*/ 1291812 h 4885973"/>
              <a:gd name="connsiteX38519" fmla="*/ 4669474 w 6085020"/>
              <a:gd name="connsiteY38519" fmla="*/ 1293689 h 4885973"/>
              <a:gd name="connsiteX38520" fmla="*/ 4669492 w 6085020"/>
              <a:gd name="connsiteY38520" fmla="*/ 1293708 h 4885973"/>
              <a:gd name="connsiteX38521" fmla="*/ 4671299 w 6085020"/>
              <a:gd name="connsiteY38521" fmla="*/ 1294869 h 4885973"/>
              <a:gd name="connsiteX38522" fmla="*/ 4671394 w 6085020"/>
              <a:gd name="connsiteY38522" fmla="*/ 1294846 h 4885973"/>
              <a:gd name="connsiteX38523" fmla="*/ 4672478 w 6085020"/>
              <a:gd name="connsiteY38523" fmla="*/ 1292690 h 4885973"/>
              <a:gd name="connsiteX38524" fmla="*/ 4672345 w 6085020"/>
              <a:gd name="connsiteY38524" fmla="*/ 1292381 h 4885973"/>
              <a:gd name="connsiteX38525" fmla="*/ 4671584 w 6085020"/>
              <a:gd name="connsiteY38525" fmla="*/ 1291812 h 4885973"/>
              <a:gd name="connsiteX38526" fmla="*/ 4669492 w 6085020"/>
              <a:gd name="connsiteY38526" fmla="*/ 1291812 h 4885973"/>
              <a:gd name="connsiteX38527" fmla="*/ 4688508 w 6085020"/>
              <a:gd name="connsiteY38527" fmla="*/ 1290863 h 4885973"/>
              <a:gd name="connsiteX38528" fmla="*/ 4687443 w 6085020"/>
              <a:gd name="connsiteY38528" fmla="*/ 1292409 h 4885973"/>
              <a:gd name="connsiteX38529" fmla="*/ 4687557 w 6085020"/>
              <a:gd name="connsiteY38529" fmla="*/ 1292760 h 4885973"/>
              <a:gd name="connsiteX38530" fmla="*/ 4689364 w 6085020"/>
              <a:gd name="connsiteY38530" fmla="*/ 1293921 h 4885973"/>
              <a:gd name="connsiteX38531" fmla="*/ 4689459 w 6085020"/>
              <a:gd name="connsiteY38531" fmla="*/ 1293898 h 4885973"/>
              <a:gd name="connsiteX38532" fmla="*/ 4690600 w 6085020"/>
              <a:gd name="connsiteY38532" fmla="*/ 1291812 h 4885973"/>
              <a:gd name="connsiteX38533" fmla="*/ 4690790 w 6085020"/>
              <a:gd name="connsiteY38533" fmla="*/ 1291432 h 4885973"/>
              <a:gd name="connsiteX38534" fmla="*/ 4420387 w 6085020"/>
              <a:gd name="connsiteY38534" fmla="*/ 1290484 h 4885973"/>
              <a:gd name="connsiteX38535" fmla="*/ 4420387 w 6085020"/>
              <a:gd name="connsiteY38535" fmla="*/ 1294846 h 4885973"/>
              <a:gd name="connsiteX38536" fmla="*/ 4420387 w 6085020"/>
              <a:gd name="connsiteY38536" fmla="*/ 1299209 h 4885973"/>
              <a:gd name="connsiteX38537" fmla="*/ 4422669 w 6085020"/>
              <a:gd name="connsiteY38537" fmla="*/ 1302433 h 4885973"/>
              <a:gd name="connsiteX38538" fmla="*/ 4425521 w 6085020"/>
              <a:gd name="connsiteY38538" fmla="*/ 1305847 h 4885973"/>
              <a:gd name="connsiteX38539" fmla="*/ 4587154 w 6085020"/>
              <a:gd name="connsiteY38539" fmla="*/ 1289915 h 4885973"/>
              <a:gd name="connsiteX38540" fmla="*/ 4587154 w 6085020"/>
              <a:gd name="connsiteY38540" fmla="*/ 1291053 h 4885973"/>
              <a:gd name="connsiteX38541" fmla="*/ 4589246 w 6085020"/>
              <a:gd name="connsiteY38541" fmla="*/ 1292191 h 4885973"/>
              <a:gd name="connsiteX38542" fmla="*/ 4590197 w 6085020"/>
              <a:gd name="connsiteY38542" fmla="*/ 1292381 h 4885973"/>
              <a:gd name="connsiteX38543" fmla="*/ 4590197 w 6085020"/>
              <a:gd name="connsiteY38543" fmla="*/ 1291053 h 4885973"/>
              <a:gd name="connsiteX38544" fmla="*/ 4588105 w 6085020"/>
              <a:gd name="connsiteY38544" fmla="*/ 1289915 h 4885973"/>
              <a:gd name="connsiteX38545" fmla="*/ 4587154 w 6085020"/>
              <a:gd name="connsiteY38545" fmla="*/ 1289915 h 4885973"/>
              <a:gd name="connsiteX38546" fmla="*/ 4746316 w 6085020"/>
              <a:gd name="connsiteY38546" fmla="*/ 1289725 h 4885973"/>
              <a:gd name="connsiteX38547" fmla="*/ 4748408 w 6085020"/>
              <a:gd name="connsiteY38547" fmla="*/ 1289725 h 4885973"/>
              <a:gd name="connsiteX38548" fmla="*/ 4747457 w 6085020"/>
              <a:gd name="connsiteY38548" fmla="*/ 1292950 h 4885973"/>
              <a:gd name="connsiteX38549" fmla="*/ 4646502 w 6085020"/>
              <a:gd name="connsiteY38549" fmla="*/ 1289707 h 4885973"/>
              <a:gd name="connsiteX38550" fmla="*/ 4646484 w 6085020"/>
              <a:gd name="connsiteY38550" fmla="*/ 1289725 h 4885973"/>
              <a:gd name="connsiteX38551" fmla="*/ 4645342 w 6085020"/>
              <a:gd name="connsiteY38551" fmla="*/ 1291812 h 4885973"/>
              <a:gd name="connsiteX38552" fmla="*/ 4647111 w 6085020"/>
              <a:gd name="connsiteY38552" fmla="*/ 1293451 h 4885973"/>
              <a:gd name="connsiteX38553" fmla="*/ 4648765 w 6085020"/>
              <a:gd name="connsiteY38553" fmla="*/ 1291679 h 4885973"/>
              <a:gd name="connsiteX38554" fmla="*/ 4648385 w 6085020"/>
              <a:gd name="connsiteY38554" fmla="*/ 1290674 h 4885973"/>
              <a:gd name="connsiteX38555" fmla="*/ 4648385 w 6085020"/>
              <a:gd name="connsiteY38555" fmla="*/ 1289725 h 4885973"/>
              <a:gd name="connsiteX38556" fmla="*/ 4646502 w 6085020"/>
              <a:gd name="connsiteY38556" fmla="*/ 1289707 h 4885973"/>
              <a:gd name="connsiteX38557" fmla="*/ 2008627 w 6085020"/>
              <a:gd name="connsiteY38557" fmla="*/ 1288967 h 4885973"/>
              <a:gd name="connsiteX38558" fmla="*/ 1994746 w 6085020"/>
              <a:gd name="connsiteY38558" fmla="*/ 1298450 h 4885973"/>
              <a:gd name="connsiteX38559" fmla="*/ 1994175 w 6085020"/>
              <a:gd name="connsiteY38559" fmla="*/ 1298640 h 4885973"/>
              <a:gd name="connsiteX38560" fmla="*/ 1963560 w 6085020"/>
              <a:gd name="connsiteY38560" fmla="*/ 1307554 h 4885973"/>
              <a:gd name="connsiteX38561" fmla="*/ 1951580 w 6085020"/>
              <a:gd name="connsiteY38561" fmla="*/ 1294846 h 4885973"/>
              <a:gd name="connsiteX38562" fmla="*/ 1951580 w 6085020"/>
              <a:gd name="connsiteY38562" fmla="*/ 1310589 h 4885973"/>
              <a:gd name="connsiteX38563" fmla="*/ 1957475 w 6085020"/>
              <a:gd name="connsiteY38563" fmla="*/ 1310589 h 4885973"/>
              <a:gd name="connsiteX38564" fmla="*/ 1936748 w 6085020"/>
              <a:gd name="connsiteY38564" fmla="*/ 1321400 h 4885973"/>
              <a:gd name="connsiteX38565" fmla="*/ 1922486 w 6085020"/>
              <a:gd name="connsiteY38565" fmla="*/ 1309451 h 4885973"/>
              <a:gd name="connsiteX38566" fmla="*/ 1927240 w 6085020"/>
              <a:gd name="connsiteY38566" fmla="*/ 1328417 h 4885973"/>
              <a:gd name="connsiteX38567" fmla="*/ 1920014 w 6085020"/>
              <a:gd name="connsiteY38567" fmla="*/ 1331073 h 4885973"/>
              <a:gd name="connsiteX38568" fmla="*/ 1914880 w 6085020"/>
              <a:gd name="connsiteY38568" fmla="*/ 1326521 h 4885973"/>
              <a:gd name="connsiteX38569" fmla="*/ 1904421 w 6085020"/>
              <a:gd name="connsiteY38569" fmla="*/ 1340366 h 4885973"/>
              <a:gd name="connsiteX38570" fmla="*/ 1893963 w 6085020"/>
              <a:gd name="connsiteY38570" fmla="*/ 1399732 h 4885973"/>
              <a:gd name="connsiteX38571" fmla="*/ 1886737 w 6085020"/>
              <a:gd name="connsiteY38571" fmla="*/ 1387972 h 4885973"/>
              <a:gd name="connsiteX38572" fmla="*/ 2165126 w 6085020"/>
              <a:gd name="connsiteY38572" fmla="*/ 1352125 h 4885973"/>
              <a:gd name="connsiteX38573" fmla="*/ 2169880 w 6085020"/>
              <a:gd name="connsiteY38573" fmla="*/ 1340177 h 4885973"/>
              <a:gd name="connsiteX38574" fmla="*/ 2230921 w 6085020"/>
              <a:gd name="connsiteY38574" fmla="*/ 1346435 h 4885973"/>
              <a:gd name="connsiteX38575" fmla="*/ 2228639 w 6085020"/>
              <a:gd name="connsiteY38575" fmla="*/ 1357815 h 4885973"/>
              <a:gd name="connsiteX38576" fmla="*/ 2241569 w 6085020"/>
              <a:gd name="connsiteY38576" fmla="*/ 1347004 h 4885973"/>
              <a:gd name="connsiteX38577" fmla="*/ 2260585 w 6085020"/>
              <a:gd name="connsiteY38577" fmla="*/ 1349849 h 4885973"/>
              <a:gd name="connsiteX38578" fmla="*/ 2244422 w 6085020"/>
              <a:gd name="connsiteY38578" fmla="*/ 1337142 h 4885973"/>
              <a:gd name="connsiteX38579" fmla="*/ 2206390 w 6085020"/>
              <a:gd name="connsiteY38579" fmla="*/ 1326141 h 4885973"/>
              <a:gd name="connsiteX38580" fmla="*/ 2144589 w 6085020"/>
              <a:gd name="connsiteY38580" fmla="*/ 1311916 h 4885973"/>
              <a:gd name="connsiteX38581" fmla="*/ 2085070 w 6085020"/>
              <a:gd name="connsiteY38581" fmla="*/ 1314192 h 4885973"/>
              <a:gd name="connsiteX38582" fmla="*/ 2077274 w 6085020"/>
              <a:gd name="connsiteY38582" fmla="*/ 1308692 h 4885973"/>
              <a:gd name="connsiteX38583" fmla="*/ 2077274 w 6085020"/>
              <a:gd name="connsiteY38583" fmla="*/ 1289725 h 4885973"/>
              <a:gd name="connsiteX38584" fmla="*/ 2075396 w 6085020"/>
              <a:gd name="connsiteY38584" fmla="*/ 1298284 h 4885973"/>
              <a:gd name="connsiteX38585" fmla="*/ 2072140 w 6085020"/>
              <a:gd name="connsiteY38585" fmla="*/ 1304891 h 4885973"/>
              <a:gd name="connsiteX38586" fmla="*/ 2045898 w 6085020"/>
              <a:gd name="connsiteY38586" fmla="*/ 1295984 h 4885973"/>
              <a:gd name="connsiteX38587" fmla="*/ 2045898 w 6085020"/>
              <a:gd name="connsiteY38587" fmla="*/ 1289725 h 4885973"/>
              <a:gd name="connsiteX38588" fmla="*/ 2035439 w 6085020"/>
              <a:gd name="connsiteY38588" fmla="*/ 1289725 h 4885973"/>
              <a:gd name="connsiteX38589" fmla="*/ 2035439 w 6085020"/>
              <a:gd name="connsiteY38589" fmla="*/ 1295605 h 4885973"/>
              <a:gd name="connsiteX38590" fmla="*/ 2008627 w 6085020"/>
              <a:gd name="connsiteY38590" fmla="*/ 1295605 h 4885973"/>
              <a:gd name="connsiteX38591" fmla="*/ 2008627 w 6085020"/>
              <a:gd name="connsiteY38591" fmla="*/ 1288967 h 4885973"/>
              <a:gd name="connsiteX38592" fmla="*/ 3348092 w 6085020"/>
              <a:gd name="connsiteY38592" fmla="*/ 1288777 h 4885973"/>
              <a:gd name="connsiteX38593" fmla="*/ 3348092 w 6085020"/>
              <a:gd name="connsiteY38593" fmla="*/ 1289725 h 4885973"/>
              <a:gd name="connsiteX38594" fmla="*/ 3348347 w 6085020"/>
              <a:gd name="connsiteY38594" fmla="*/ 1289879 h 4885973"/>
              <a:gd name="connsiteX38595" fmla="*/ 3352489 w 6085020"/>
              <a:gd name="connsiteY38595" fmla="*/ 1307815 h 4885973"/>
              <a:gd name="connsiteX38596" fmla="*/ 3369009 w 6085020"/>
              <a:gd name="connsiteY38596" fmla="*/ 1314761 h 4885973"/>
              <a:gd name="connsiteX38597" fmla="*/ 3362544 w 6085020"/>
              <a:gd name="connsiteY38597" fmla="*/ 1298474 h 4885973"/>
              <a:gd name="connsiteX38598" fmla="*/ 3348347 w 6085020"/>
              <a:gd name="connsiteY38598" fmla="*/ 1289879 h 4885973"/>
              <a:gd name="connsiteX38599" fmla="*/ 4486371 w 6085020"/>
              <a:gd name="connsiteY38599" fmla="*/ 1288208 h 4885973"/>
              <a:gd name="connsiteX38600" fmla="*/ 4486371 w 6085020"/>
              <a:gd name="connsiteY38600" fmla="*/ 1288208 h 4885973"/>
              <a:gd name="connsiteX38601" fmla="*/ 965902 w 6085020"/>
              <a:gd name="connsiteY38601" fmla="*/ 1287165 h 4885973"/>
              <a:gd name="connsiteX38602" fmla="*/ 962384 w 6085020"/>
              <a:gd name="connsiteY38602" fmla="*/ 1289346 h 4885973"/>
              <a:gd name="connsiteX38603" fmla="*/ 963793 w 6085020"/>
              <a:gd name="connsiteY38603" fmla="*/ 1293117 h 4885973"/>
              <a:gd name="connsiteX38604" fmla="*/ 964476 w 6085020"/>
              <a:gd name="connsiteY38604" fmla="*/ 1293329 h 4885973"/>
              <a:gd name="connsiteX38605" fmla="*/ 964476 w 6085020"/>
              <a:gd name="connsiteY38605" fmla="*/ 1292950 h 4885973"/>
              <a:gd name="connsiteX38606" fmla="*/ 968013 w 6085020"/>
              <a:gd name="connsiteY38606" fmla="*/ 1291013 h 4885973"/>
              <a:gd name="connsiteX38607" fmla="*/ 968089 w 6085020"/>
              <a:gd name="connsiteY38607" fmla="*/ 1290674 h 4885973"/>
              <a:gd name="connsiteX38608" fmla="*/ 965902 w 6085020"/>
              <a:gd name="connsiteY38608" fmla="*/ 1287165 h 4885973"/>
              <a:gd name="connsiteX38609" fmla="*/ 4617390 w 6085020"/>
              <a:gd name="connsiteY38609" fmla="*/ 1287070 h 4885973"/>
              <a:gd name="connsiteX38610" fmla="*/ 4612255 w 6085020"/>
              <a:gd name="connsiteY38610" fmla="*/ 1288777 h 4885973"/>
              <a:gd name="connsiteX38611" fmla="*/ 4609213 w 6085020"/>
              <a:gd name="connsiteY38611" fmla="*/ 1289915 h 4885973"/>
              <a:gd name="connsiteX38612" fmla="*/ 4611875 w 6085020"/>
              <a:gd name="connsiteY38612" fmla="*/ 1291243 h 4885973"/>
              <a:gd name="connsiteX38613" fmla="*/ 4614537 w 6085020"/>
              <a:gd name="connsiteY38613" fmla="*/ 1292571 h 4885973"/>
              <a:gd name="connsiteX38614" fmla="*/ 3763395 w 6085020"/>
              <a:gd name="connsiteY38614" fmla="*/ 1286501 h 4885973"/>
              <a:gd name="connsiteX38615" fmla="*/ 3759592 w 6085020"/>
              <a:gd name="connsiteY38615" fmla="*/ 1291812 h 4885973"/>
              <a:gd name="connsiteX38616" fmla="*/ 3765106 w 6085020"/>
              <a:gd name="connsiteY38616" fmla="*/ 1289725 h 4885973"/>
              <a:gd name="connsiteX38617" fmla="*/ 3766247 w 6085020"/>
              <a:gd name="connsiteY38617" fmla="*/ 1298829 h 4885973"/>
              <a:gd name="connsiteX38618" fmla="*/ 3770050 w 6085020"/>
              <a:gd name="connsiteY38618" fmla="*/ 1293329 h 4885973"/>
              <a:gd name="connsiteX38619" fmla="*/ 3763395 w 6085020"/>
              <a:gd name="connsiteY38619" fmla="*/ 1288019 h 4885973"/>
              <a:gd name="connsiteX38620" fmla="*/ 994901 w 6085020"/>
              <a:gd name="connsiteY38620" fmla="*/ 1286312 h 4885973"/>
              <a:gd name="connsiteX38621" fmla="*/ 988816 w 6085020"/>
              <a:gd name="connsiteY38621" fmla="*/ 1314192 h 4885973"/>
              <a:gd name="connsiteX38622" fmla="*/ 992619 w 6085020"/>
              <a:gd name="connsiteY38622" fmla="*/ 1308692 h 4885973"/>
              <a:gd name="connsiteX38623" fmla="*/ 997373 w 6085020"/>
              <a:gd name="connsiteY38623" fmla="*/ 1302054 h 4885973"/>
              <a:gd name="connsiteX38624" fmla="*/ 996232 w 6085020"/>
              <a:gd name="connsiteY38624" fmla="*/ 1294088 h 4885973"/>
              <a:gd name="connsiteX38625" fmla="*/ 4565096 w 6085020"/>
              <a:gd name="connsiteY38625" fmla="*/ 1286122 h 4885973"/>
              <a:gd name="connsiteX38626" fmla="*/ 4555208 w 6085020"/>
              <a:gd name="connsiteY38626" fmla="*/ 1289536 h 4885973"/>
              <a:gd name="connsiteX38627" fmla="*/ 4557110 w 6085020"/>
              <a:gd name="connsiteY38627" fmla="*/ 1295416 h 4885973"/>
              <a:gd name="connsiteX38628" fmla="*/ 4551025 w 6085020"/>
              <a:gd name="connsiteY38628" fmla="*/ 1295416 h 4885973"/>
              <a:gd name="connsiteX38629" fmla="*/ 4547222 w 6085020"/>
              <a:gd name="connsiteY38629" fmla="*/ 1295416 h 4885973"/>
              <a:gd name="connsiteX38630" fmla="*/ 4558251 w 6085020"/>
              <a:gd name="connsiteY38630" fmla="*/ 1297881 h 4885973"/>
              <a:gd name="connsiteX38631" fmla="*/ 4564146 w 6085020"/>
              <a:gd name="connsiteY38631" fmla="*/ 1297881 h 4885973"/>
              <a:gd name="connsiteX38632" fmla="*/ 4561293 w 6085020"/>
              <a:gd name="connsiteY38632" fmla="*/ 1296364 h 4885973"/>
              <a:gd name="connsiteX38633" fmla="*/ 4563385 w 6085020"/>
              <a:gd name="connsiteY38633" fmla="*/ 1291432 h 4885973"/>
              <a:gd name="connsiteX38634" fmla="*/ 4563385 w 6085020"/>
              <a:gd name="connsiteY38634" fmla="*/ 1290294 h 4885973"/>
              <a:gd name="connsiteX38635" fmla="*/ 2181670 w 6085020"/>
              <a:gd name="connsiteY38635" fmla="*/ 1285363 h 4885973"/>
              <a:gd name="connsiteX38636" fmla="*/ 2181670 w 6085020"/>
              <a:gd name="connsiteY38636" fmla="*/ 1285363 h 4885973"/>
              <a:gd name="connsiteX38637" fmla="*/ 944129 w 6085020"/>
              <a:gd name="connsiteY38637" fmla="*/ 1285363 h 4885973"/>
              <a:gd name="connsiteX38638" fmla="*/ 940136 w 6085020"/>
              <a:gd name="connsiteY38638" fmla="*/ 1289157 h 4885973"/>
              <a:gd name="connsiteX38639" fmla="*/ 944129 w 6085020"/>
              <a:gd name="connsiteY38639" fmla="*/ 1291053 h 4885973"/>
              <a:gd name="connsiteX38640" fmla="*/ 944129 w 6085020"/>
              <a:gd name="connsiteY38640" fmla="*/ 1285363 h 4885973"/>
              <a:gd name="connsiteX38641" fmla="*/ 2341972 w 6085020"/>
              <a:gd name="connsiteY38641" fmla="*/ 1284984 h 4885973"/>
              <a:gd name="connsiteX38642" fmla="*/ 2332274 w 6085020"/>
              <a:gd name="connsiteY38642" fmla="*/ 1287260 h 4885973"/>
              <a:gd name="connsiteX38643" fmla="*/ 2332274 w 6085020"/>
              <a:gd name="connsiteY38643" fmla="*/ 1287449 h 4885973"/>
              <a:gd name="connsiteX38644" fmla="*/ 2341972 w 6085020"/>
              <a:gd name="connsiteY38644" fmla="*/ 1296933 h 4885973"/>
              <a:gd name="connsiteX38645" fmla="*/ 2053314 w 6085020"/>
              <a:gd name="connsiteY38645" fmla="*/ 1284984 h 4885973"/>
              <a:gd name="connsiteX38646" fmla="*/ 2049131 w 6085020"/>
              <a:gd name="connsiteY38646" fmla="*/ 1294467 h 4885973"/>
              <a:gd name="connsiteX38647" fmla="*/ 2048560 w 6085020"/>
              <a:gd name="connsiteY38647" fmla="*/ 1294657 h 4885973"/>
              <a:gd name="connsiteX38648" fmla="*/ 2055786 w 6085020"/>
              <a:gd name="connsiteY38648" fmla="*/ 1294657 h 4885973"/>
              <a:gd name="connsiteX38649" fmla="*/ 2053314 w 6085020"/>
              <a:gd name="connsiteY38649" fmla="*/ 1284984 h 4885973"/>
              <a:gd name="connsiteX38650" fmla="*/ 1863537 w 6085020"/>
              <a:gd name="connsiteY38650" fmla="*/ 1284984 h 4885973"/>
              <a:gd name="connsiteX38651" fmla="*/ 1859734 w 6085020"/>
              <a:gd name="connsiteY38651" fmla="*/ 1300347 h 4885973"/>
              <a:gd name="connsiteX38652" fmla="*/ 1868482 w 6085020"/>
              <a:gd name="connsiteY38652" fmla="*/ 1295226 h 4885973"/>
              <a:gd name="connsiteX38653" fmla="*/ 1865819 w 6085020"/>
              <a:gd name="connsiteY38653" fmla="*/ 1289725 h 4885973"/>
              <a:gd name="connsiteX38654" fmla="*/ 701679 w 6085020"/>
              <a:gd name="connsiteY38654" fmla="*/ 1284605 h 4885973"/>
              <a:gd name="connsiteX38655" fmla="*/ 701679 w 6085020"/>
              <a:gd name="connsiteY38655" fmla="*/ 1284605 h 4885973"/>
              <a:gd name="connsiteX38656" fmla="*/ 4586394 w 6085020"/>
              <a:gd name="connsiteY38656" fmla="*/ 1284415 h 4885973"/>
              <a:gd name="connsiteX38657" fmla="*/ 4589817 w 6085020"/>
              <a:gd name="connsiteY38657" fmla="*/ 1287260 h 4885973"/>
              <a:gd name="connsiteX38658" fmla="*/ 4594571 w 6085020"/>
              <a:gd name="connsiteY38658" fmla="*/ 1289536 h 4885973"/>
              <a:gd name="connsiteX38659" fmla="*/ 4594666 w 6085020"/>
              <a:gd name="connsiteY38659" fmla="*/ 1287929 h 4885973"/>
              <a:gd name="connsiteX38660" fmla="*/ 4594571 w 6085020"/>
              <a:gd name="connsiteY38660" fmla="*/ 1287829 h 4885973"/>
              <a:gd name="connsiteX38661" fmla="*/ 4590767 w 6085020"/>
              <a:gd name="connsiteY38661" fmla="*/ 1284984 h 4885973"/>
              <a:gd name="connsiteX38662" fmla="*/ 4590767 w 6085020"/>
              <a:gd name="connsiteY38662" fmla="*/ 1284415 h 4885973"/>
              <a:gd name="connsiteX38663" fmla="*/ 2888863 w 6085020"/>
              <a:gd name="connsiteY38663" fmla="*/ 1284225 h 4885973"/>
              <a:gd name="connsiteX38664" fmla="*/ 2888863 w 6085020"/>
              <a:gd name="connsiteY38664" fmla="*/ 1294657 h 4885973"/>
              <a:gd name="connsiteX38665" fmla="*/ 2899322 w 6085020"/>
              <a:gd name="connsiteY38665" fmla="*/ 1294657 h 4885973"/>
              <a:gd name="connsiteX38666" fmla="*/ 2899322 w 6085020"/>
              <a:gd name="connsiteY38666" fmla="*/ 1284225 h 4885973"/>
              <a:gd name="connsiteX38667" fmla="*/ 1899857 w 6085020"/>
              <a:gd name="connsiteY38667" fmla="*/ 1284225 h 4885973"/>
              <a:gd name="connsiteX38668" fmla="*/ 1915450 w 6085020"/>
              <a:gd name="connsiteY38668" fmla="*/ 1310399 h 4885973"/>
              <a:gd name="connsiteX38669" fmla="*/ 1920775 w 6085020"/>
              <a:gd name="connsiteY38669" fmla="*/ 1294657 h 4885973"/>
              <a:gd name="connsiteX38670" fmla="*/ 1899857 w 6085020"/>
              <a:gd name="connsiteY38670" fmla="*/ 1284225 h 4885973"/>
              <a:gd name="connsiteX38671" fmla="*/ 1178973 w 6085020"/>
              <a:gd name="connsiteY38671" fmla="*/ 1284225 h 4885973"/>
              <a:gd name="connsiteX38672" fmla="*/ 1178973 w 6085020"/>
              <a:gd name="connsiteY38672" fmla="*/ 1294657 h 4885973"/>
              <a:gd name="connsiteX38673" fmla="*/ 1189431 w 6085020"/>
              <a:gd name="connsiteY38673" fmla="*/ 1294657 h 4885973"/>
              <a:gd name="connsiteX38674" fmla="*/ 1189431 w 6085020"/>
              <a:gd name="connsiteY38674" fmla="*/ 1284225 h 4885973"/>
              <a:gd name="connsiteX38675" fmla="*/ 3666795 w 6085020"/>
              <a:gd name="connsiteY38675" fmla="*/ 1283846 h 4885973"/>
              <a:gd name="connsiteX38676" fmla="*/ 3651202 w 6085020"/>
              <a:gd name="connsiteY38676" fmla="*/ 1304709 h 4885973"/>
              <a:gd name="connsiteX38677" fmla="*/ 3666985 w 6085020"/>
              <a:gd name="connsiteY38677" fmla="*/ 1284225 h 4885973"/>
              <a:gd name="connsiteX38678" fmla="*/ 3435754 w 6085020"/>
              <a:gd name="connsiteY38678" fmla="*/ 1283656 h 4885973"/>
              <a:gd name="connsiteX38679" fmla="*/ 3423965 w 6085020"/>
              <a:gd name="connsiteY38679" fmla="*/ 1297881 h 4885973"/>
              <a:gd name="connsiteX38680" fmla="*/ 3495464 w 6085020"/>
              <a:gd name="connsiteY38680" fmla="*/ 1338470 h 4885973"/>
              <a:gd name="connsiteX38681" fmla="*/ 3496034 w 6085020"/>
              <a:gd name="connsiteY38681" fmla="*/ 1340366 h 4885973"/>
              <a:gd name="connsiteX38682" fmla="*/ 3496034 w 6085020"/>
              <a:gd name="connsiteY38682" fmla="*/ 1348711 h 4885973"/>
              <a:gd name="connsiteX38683" fmla="*/ 3508394 w 6085020"/>
              <a:gd name="connsiteY38683" fmla="*/ 1345677 h 4885973"/>
              <a:gd name="connsiteX38684" fmla="*/ 3509535 w 6085020"/>
              <a:gd name="connsiteY38684" fmla="*/ 1345677 h 4885973"/>
              <a:gd name="connsiteX38685" fmla="*/ 3516761 w 6085020"/>
              <a:gd name="connsiteY38685" fmla="*/ 1314572 h 4885973"/>
              <a:gd name="connsiteX38686" fmla="*/ 3495274 w 6085020"/>
              <a:gd name="connsiteY38686" fmla="*/ 1307554 h 4885973"/>
              <a:gd name="connsiteX38687" fmla="*/ 3478730 w 6085020"/>
              <a:gd name="connsiteY38687" fmla="*/ 1317037 h 4885973"/>
              <a:gd name="connsiteX38688" fmla="*/ 3452488 w 6085020"/>
              <a:gd name="connsiteY38688" fmla="*/ 1312296 h 4885973"/>
              <a:gd name="connsiteX38689" fmla="*/ 3435754 w 6085020"/>
              <a:gd name="connsiteY38689" fmla="*/ 1283656 h 4885973"/>
              <a:gd name="connsiteX38690" fmla="*/ 3091951 w 6085020"/>
              <a:gd name="connsiteY38690" fmla="*/ 1283466 h 4885973"/>
              <a:gd name="connsiteX38691" fmla="*/ 3091951 w 6085020"/>
              <a:gd name="connsiteY38691" fmla="*/ 1293898 h 4885973"/>
              <a:gd name="connsiteX38692" fmla="*/ 3102409 w 6085020"/>
              <a:gd name="connsiteY38692" fmla="*/ 1293898 h 4885973"/>
              <a:gd name="connsiteX38693" fmla="*/ 3102409 w 6085020"/>
              <a:gd name="connsiteY38693" fmla="*/ 1283466 h 4885973"/>
              <a:gd name="connsiteX38694" fmla="*/ 2866995 w 6085020"/>
              <a:gd name="connsiteY38694" fmla="*/ 1283087 h 4885973"/>
              <a:gd name="connsiteX38695" fmla="*/ 2835619 w 6085020"/>
              <a:gd name="connsiteY38695" fmla="*/ 1330124 h 4885973"/>
              <a:gd name="connsiteX38696" fmla="*/ 2866995 w 6085020"/>
              <a:gd name="connsiteY38696" fmla="*/ 1284225 h 4885973"/>
              <a:gd name="connsiteX38697" fmla="*/ 1052138 w 6085020"/>
              <a:gd name="connsiteY38697" fmla="*/ 1282898 h 4885973"/>
              <a:gd name="connsiteX38698" fmla="*/ 1048525 w 6085020"/>
              <a:gd name="connsiteY38698" fmla="*/ 1285174 h 4885973"/>
              <a:gd name="connsiteX38699" fmla="*/ 1050807 w 6085020"/>
              <a:gd name="connsiteY38699" fmla="*/ 1288777 h 4885973"/>
              <a:gd name="connsiteX38700" fmla="*/ 1054800 w 6085020"/>
              <a:gd name="connsiteY38700" fmla="*/ 1287260 h 4885973"/>
              <a:gd name="connsiteX38701" fmla="*/ 1054420 w 6085020"/>
              <a:gd name="connsiteY38701" fmla="*/ 1286501 h 4885973"/>
              <a:gd name="connsiteX38702" fmla="*/ 1052138 w 6085020"/>
              <a:gd name="connsiteY38702" fmla="*/ 1282898 h 4885973"/>
              <a:gd name="connsiteX38703" fmla="*/ 4599705 w 6085020"/>
              <a:gd name="connsiteY38703" fmla="*/ 1282708 h 4885973"/>
              <a:gd name="connsiteX38704" fmla="*/ 4598374 w 6085020"/>
              <a:gd name="connsiteY38704" fmla="*/ 1288588 h 4885973"/>
              <a:gd name="connsiteX38705" fmla="*/ 4598184 w 6085020"/>
              <a:gd name="connsiteY38705" fmla="*/ 1293898 h 4885973"/>
              <a:gd name="connsiteX38706" fmla="*/ 4600465 w 6085020"/>
              <a:gd name="connsiteY38706" fmla="*/ 1291053 h 4885973"/>
              <a:gd name="connsiteX38707" fmla="*/ 4601987 w 6085020"/>
              <a:gd name="connsiteY38707" fmla="*/ 1285174 h 4885973"/>
              <a:gd name="connsiteX38708" fmla="*/ 4599705 w 6085020"/>
              <a:gd name="connsiteY38708" fmla="*/ 1282708 h 4885973"/>
              <a:gd name="connsiteX38709" fmla="*/ 2374989 w 6085020"/>
              <a:gd name="connsiteY38709" fmla="*/ 1281262 h 4885973"/>
              <a:gd name="connsiteX38710" fmla="*/ 2370355 w 6085020"/>
              <a:gd name="connsiteY38710" fmla="*/ 1294517 h 4885973"/>
              <a:gd name="connsiteX38711" fmla="*/ 2369735 w 6085020"/>
              <a:gd name="connsiteY38711" fmla="*/ 1294657 h 4885973"/>
              <a:gd name="connsiteX38712" fmla="*/ 2370306 w 6085020"/>
              <a:gd name="connsiteY38712" fmla="*/ 1294657 h 4885973"/>
              <a:gd name="connsiteX38713" fmla="*/ 2370355 w 6085020"/>
              <a:gd name="connsiteY38713" fmla="*/ 1294517 h 4885973"/>
              <a:gd name="connsiteX38714" fmla="*/ 2379609 w 6085020"/>
              <a:gd name="connsiteY38714" fmla="*/ 1292430 h 4885973"/>
              <a:gd name="connsiteX38715" fmla="*/ 2385518 w 6085020"/>
              <a:gd name="connsiteY38715" fmla="*/ 1284225 h 4885973"/>
              <a:gd name="connsiteX38716" fmla="*/ 2374989 w 6085020"/>
              <a:gd name="connsiteY38716" fmla="*/ 1281262 h 4885973"/>
              <a:gd name="connsiteX38717" fmla="*/ 3164707 w 6085020"/>
              <a:gd name="connsiteY38717" fmla="*/ 1281046 h 4885973"/>
              <a:gd name="connsiteX38718" fmla="*/ 3170296 w 6085020"/>
              <a:gd name="connsiteY38718" fmla="*/ 1283846 h 4885973"/>
              <a:gd name="connsiteX38719" fmla="*/ 3164707 w 6085020"/>
              <a:gd name="connsiteY38719" fmla="*/ 1281046 h 4885973"/>
              <a:gd name="connsiteX38720" fmla="*/ 4594381 w 6085020"/>
              <a:gd name="connsiteY38720" fmla="*/ 1279484 h 4885973"/>
              <a:gd name="connsiteX38721" fmla="*/ 4593240 w 6085020"/>
              <a:gd name="connsiteY38721" fmla="*/ 1281570 h 4885973"/>
              <a:gd name="connsiteX38722" fmla="*/ 4595426 w 6085020"/>
              <a:gd name="connsiteY38722" fmla="*/ 1282613 h 4885973"/>
              <a:gd name="connsiteX38723" fmla="*/ 4596472 w 6085020"/>
              <a:gd name="connsiteY38723" fmla="*/ 1280432 h 4885973"/>
              <a:gd name="connsiteX38724" fmla="*/ 4596472 w 6085020"/>
              <a:gd name="connsiteY38724" fmla="*/ 1279484 h 4885973"/>
              <a:gd name="connsiteX38725" fmla="*/ 4594381 w 6085020"/>
              <a:gd name="connsiteY38725" fmla="*/ 1279484 h 4885973"/>
              <a:gd name="connsiteX38726" fmla="*/ 3243506 w 6085020"/>
              <a:gd name="connsiteY38726" fmla="*/ 1279294 h 4885973"/>
              <a:gd name="connsiteX38727" fmla="*/ 3243506 w 6085020"/>
              <a:gd name="connsiteY38727" fmla="*/ 1279294 h 4885973"/>
              <a:gd name="connsiteX38728" fmla="*/ 2264959 w 6085020"/>
              <a:gd name="connsiteY38728" fmla="*/ 1279294 h 4885973"/>
              <a:gd name="connsiteX38729" fmla="*/ 2264959 w 6085020"/>
              <a:gd name="connsiteY38729" fmla="*/ 1279294 h 4885973"/>
              <a:gd name="connsiteX38730" fmla="*/ 2966447 w 6085020"/>
              <a:gd name="connsiteY38730" fmla="*/ 1279104 h 4885973"/>
              <a:gd name="connsiteX38731" fmla="*/ 2966447 w 6085020"/>
              <a:gd name="connsiteY38731" fmla="*/ 1279104 h 4885973"/>
              <a:gd name="connsiteX38732" fmla="*/ 2679120 w 6085020"/>
              <a:gd name="connsiteY38732" fmla="*/ 1279104 h 4885973"/>
              <a:gd name="connsiteX38733" fmla="*/ 2679120 w 6085020"/>
              <a:gd name="connsiteY38733" fmla="*/ 1279104 h 4885973"/>
              <a:gd name="connsiteX38734" fmla="*/ 2093247 w 6085020"/>
              <a:gd name="connsiteY38734" fmla="*/ 1279104 h 4885973"/>
              <a:gd name="connsiteX38735" fmla="*/ 2092677 w 6085020"/>
              <a:gd name="connsiteY38735" fmla="*/ 1279294 h 4885973"/>
              <a:gd name="connsiteX38736" fmla="*/ 2098001 w 6085020"/>
              <a:gd name="connsiteY38736" fmla="*/ 1305278 h 4885973"/>
              <a:gd name="connsiteX38737" fmla="*/ 2093247 w 6085020"/>
              <a:gd name="connsiteY38737" fmla="*/ 1279104 h 4885973"/>
              <a:gd name="connsiteX38738" fmla="*/ 4611304 w 6085020"/>
              <a:gd name="connsiteY38738" fmla="*/ 1278915 h 4885973"/>
              <a:gd name="connsiteX38739" fmla="*/ 4606931 w 6085020"/>
              <a:gd name="connsiteY38739" fmla="*/ 1280432 h 4885973"/>
              <a:gd name="connsiteX38740" fmla="*/ 4603128 w 6085020"/>
              <a:gd name="connsiteY38740" fmla="*/ 1281570 h 4885973"/>
              <a:gd name="connsiteX38741" fmla="*/ 4605790 w 6085020"/>
              <a:gd name="connsiteY38741" fmla="*/ 1283087 h 4885973"/>
              <a:gd name="connsiteX38742" fmla="*/ 4608452 w 6085020"/>
              <a:gd name="connsiteY38742" fmla="*/ 1284415 h 4885973"/>
              <a:gd name="connsiteX38743" fmla="*/ 4609973 w 6085020"/>
              <a:gd name="connsiteY38743" fmla="*/ 1281570 h 4885973"/>
              <a:gd name="connsiteX38744" fmla="*/ 1695629 w 6085020"/>
              <a:gd name="connsiteY38744" fmla="*/ 1278346 h 4885973"/>
              <a:gd name="connsiteX38745" fmla="*/ 1690495 w 6085020"/>
              <a:gd name="connsiteY38745" fmla="*/ 1283466 h 4885973"/>
              <a:gd name="connsiteX38746" fmla="*/ 1690495 w 6085020"/>
              <a:gd name="connsiteY38746" fmla="*/ 1293898 h 4885973"/>
              <a:gd name="connsiteX38747" fmla="*/ 1695819 w 6085020"/>
              <a:gd name="connsiteY38747" fmla="*/ 1279104 h 4885973"/>
              <a:gd name="connsiteX38748" fmla="*/ 4449671 w 6085020"/>
              <a:gd name="connsiteY38748" fmla="*/ 1277018 h 4885973"/>
              <a:gd name="connsiteX38749" fmla="*/ 4448644 w 6085020"/>
              <a:gd name="connsiteY38749" fmla="*/ 1278903 h 4885973"/>
              <a:gd name="connsiteX38750" fmla="*/ 4448720 w 6085020"/>
              <a:gd name="connsiteY38750" fmla="*/ 1279104 h 4885973"/>
              <a:gd name="connsiteX38751" fmla="*/ 4450280 w 6085020"/>
              <a:gd name="connsiteY38751" fmla="*/ 1280170 h 4885973"/>
              <a:gd name="connsiteX38752" fmla="*/ 4450622 w 6085020"/>
              <a:gd name="connsiteY38752" fmla="*/ 1280053 h 4885973"/>
              <a:gd name="connsiteX38753" fmla="*/ 4452714 w 6085020"/>
              <a:gd name="connsiteY38753" fmla="*/ 1279104 h 4885973"/>
              <a:gd name="connsiteX38754" fmla="*/ 4451763 w 6085020"/>
              <a:gd name="connsiteY38754" fmla="*/ 1277018 h 4885973"/>
              <a:gd name="connsiteX38755" fmla="*/ 2469303 w 6085020"/>
              <a:gd name="connsiteY38755" fmla="*/ 1276956 h 4885973"/>
              <a:gd name="connsiteX38756" fmla="*/ 2474892 w 6085020"/>
              <a:gd name="connsiteY38756" fmla="*/ 1279863 h 4885973"/>
              <a:gd name="connsiteX38757" fmla="*/ 2469303 w 6085020"/>
              <a:gd name="connsiteY38757" fmla="*/ 1276956 h 4885973"/>
              <a:gd name="connsiteX38758" fmla="*/ 3677064 w 6085020"/>
              <a:gd name="connsiteY38758" fmla="*/ 1274932 h 4885973"/>
              <a:gd name="connsiteX38759" fmla="*/ 3674592 w 6085020"/>
              <a:gd name="connsiteY38759" fmla="*/ 1286880 h 4885973"/>
              <a:gd name="connsiteX38760" fmla="*/ 3677064 w 6085020"/>
              <a:gd name="connsiteY38760" fmla="*/ 1275311 h 4885973"/>
              <a:gd name="connsiteX38761" fmla="*/ 4668542 w 6085020"/>
              <a:gd name="connsiteY38761" fmla="*/ 1274363 h 4885973"/>
              <a:gd name="connsiteX38762" fmla="*/ 4667020 w 6085020"/>
              <a:gd name="connsiteY38762" fmla="*/ 1280053 h 4885973"/>
              <a:gd name="connsiteX38763" fmla="*/ 4667020 w 6085020"/>
              <a:gd name="connsiteY38763" fmla="*/ 1285553 h 4885973"/>
              <a:gd name="connsiteX38764" fmla="*/ 4669302 w 6085020"/>
              <a:gd name="connsiteY38764" fmla="*/ 1282518 h 4885973"/>
              <a:gd name="connsiteX38765" fmla="*/ 4670633 w 6085020"/>
              <a:gd name="connsiteY38765" fmla="*/ 1276828 h 4885973"/>
              <a:gd name="connsiteX38766" fmla="*/ 4668542 w 6085020"/>
              <a:gd name="connsiteY38766" fmla="*/ 1274363 h 4885973"/>
              <a:gd name="connsiteX38767" fmla="*/ 765572 w 6085020"/>
              <a:gd name="connsiteY38767" fmla="*/ 1273414 h 4885973"/>
              <a:gd name="connsiteX38768" fmla="*/ 752070 w 6085020"/>
              <a:gd name="connsiteY38768" fmla="*/ 1284794 h 4885973"/>
              <a:gd name="connsiteX38769" fmla="*/ 753592 w 6085020"/>
              <a:gd name="connsiteY38769" fmla="*/ 1285174 h 4885973"/>
              <a:gd name="connsiteX38770" fmla="*/ 767854 w 6085020"/>
              <a:gd name="connsiteY38770" fmla="*/ 1278156 h 4885973"/>
              <a:gd name="connsiteX38771" fmla="*/ 765572 w 6085020"/>
              <a:gd name="connsiteY38771" fmla="*/ 1273414 h 4885973"/>
              <a:gd name="connsiteX38772" fmla="*/ 4624615 w 6085020"/>
              <a:gd name="connsiteY38772" fmla="*/ 1272276 h 4885973"/>
              <a:gd name="connsiteX38773" fmla="*/ 4623474 w 6085020"/>
              <a:gd name="connsiteY38773" fmla="*/ 1274552 h 4885973"/>
              <a:gd name="connsiteX38774" fmla="*/ 4623474 w 6085020"/>
              <a:gd name="connsiteY38774" fmla="*/ 1284984 h 4885973"/>
              <a:gd name="connsiteX38775" fmla="*/ 4623474 w 6085020"/>
              <a:gd name="connsiteY38775" fmla="*/ 1295416 h 4885973"/>
              <a:gd name="connsiteX38776" fmla="*/ 4633933 w 6085020"/>
              <a:gd name="connsiteY38776" fmla="*/ 1295416 h 4885973"/>
              <a:gd name="connsiteX38777" fmla="*/ 4633933 w 6085020"/>
              <a:gd name="connsiteY38777" fmla="*/ 1293519 h 4885973"/>
              <a:gd name="connsiteX38778" fmla="*/ 4635454 w 6085020"/>
              <a:gd name="connsiteY38778" fmla="*/ 1292381 h 4885973"/>
              <a:gd name="connsiteX38779" fmla="*/ 4641539 w 6085020"/>
              <a:gd name="connsiteY38779" fmla="*/ 1286122 h 4885973"/>
              <a:gd name="connsiteX38780" fmla="*/ 4634694 w 6085020"/>
              <a:gd name="connsiteY38780" fmla="*/ 1288208 h 4885973"/>
              <a:gd name="connsiteX38781" fmla="*/ 4634694 w 6085020"/>
              <a:gd name="connsiteY38781" fmla="*/ 1286691 h 4885973"/>
              <a:gd name="connsiteX38782" fmla="*/ 4626327 w 6085020"/>
              <a:gd name="connsiteY38782" fmla="*/ 1286691 h 4885973"/>
              <a:gd name="connsiteX38783" fmla="*/ 4624235 w 6085020"/>
              <a:gd name="connsiteY38783" fmla="*/ 1280811 h 4885973"/>
              <a:gd name="connsiteX38784" fmla="*/ 4627848 w 6085020"/>
              <a:gd name="connsiteY38784" fmla="*/ 1280811 h 4885973"/>
              <a:gd name="connsiteX38785" fmla="*/ 4631651 w 6085020"/>
              <a:gd name="connsiteY38785" fmla="*/ 1280811 h 4885973"/>
              <a:gd name="connsiteX38786" fmla="*/ 4628038 w 6085020"/>
              <a:gd name="connsiteY38786" fmla="*/ 1276449 h 4885973"/>
              <a:gd name="connsiteX38787" fmla="*/ 4578978 w 6085020"/>
              <a:gd name="connsiteY38787" fmla="*/ 1270759 h 4885973"/>
              <a:gd name="connsiteX38788" fmla="*/ 4574224 w 6085020"/>
              <a:gd name="connsiteY38788" fmla="*/ 1272276 h 4885973"/>
              <a:gd name="connsiteX38789" fmla="*/ 4574224 w 6085020"/>
              <a:gd name="connsiteY38789" fmla="*/ 1277966 h 4885973"/>
              <a:gd name="connsiteX38790" fmla="*/ 4573463 w 6085020"/>
              <a:gd name="connsiteY38790" fmla="*/ 1282139 h 4885973"/>
              <a:gd name="connsiteX38791" fmla="*/ 4577457 w 6085020"/>
              <a:gd name="connsiteY38791" fmla="*/ 1276259 h 4885973"/>
              <a:gd name="connsiteX38792" fmla="*/ 4582781 w 6085020"/>
              <a:gd name="connsiteY38792" fmla="*/ 1270759 h 4885973"/>
              <a:gd name="connsiteX38793" fmla="*/ 4578978 w 6085020"/>
              <a:gd name="connsiteY38793" fmla="*/ 1270759 h 4885973"/>
              <a:gd name="connsiteX38794" fmla="*/ 4618150 w 6085020"/>
              <a:gd name="connsiteY38794" fmla="*/ 1269431 h 4885973"/>
              <a:gd name="connsiteX38795" fmla="*/ 4616819 w 6085020"/>
              <a:gd name="connsiteY38795" fmla="*/ 1272087 h 4885973"/>
              <a:gd name="connsiteX38796" fmla="*/ 4615868 w 6085020"/>
              <a:gd name="connsiteY38796" fmla="*/ 1273983 h 4885973"/>
              <a:gd name="connsiteX38797" fmla="*/ 4619861 w 6085020"/>
              <a:gd name="connsiteY38797" fmla="*/ 1277207 h 4885973"/>
              <a:gd name="connsiteX38798" fmla="*/ 4618150 w 6085020"/>
              <a:gd name="connsiteY38798" fmla="*/ 1272087 h 4885973"/>
              <a:gd name="connsiteX38799" fmla="*/ 3735061 w 6085020"/>
              <a:gd name="connsiteY38799" fmla="*/ 1269431 h 4885973"/>
              <a:gd name="connsiteX38800" fmla="*/ 3732399 w 6085020"/>
              <a:gd name="connsiteY38800" fmla="*/ 1280053 h 4885973"/>
              <a:gd name="connsiteX38801" fmla="*/ 3732399 w 6085020"/>
              <a:gd name="connsiteY38801" fmla="*/ 1280811 h 4885973"/>
              <a:gd name="connsiteX38802" fmla="*/ 3733921 w 6085020"/>
              <a:gd name="connsiteY38802" fmla="*/ 1282139 h 4885973"/>
              <a:gd name="connsiteX38803" fmla="*/ 3738865 w 6085020"/>
              <a:gd name="connsiteY38803" fmla="*/ 1285553 h 4885973"/>
              <a:gd name="connsiteX38804" fmla="*/ 3735061 w 6085020"/>
              <a:gd name="connsiteY38804" fmla="*/ 1269431 h 4885973"/>
              <a:gd name="connsiteX38805" fmla="*/ 4564526 w 6085020"/>
              <a:gd name="connsiteY38805" fmla="*/ 1269242 h 4885973"/>
              <a:gd name="connsiteX38806" fmla="*/ 4563195 w 6085020"/>
              <a:gd name="connsiteY38806" fmla="*/ 1274932 h 4885973"/>
              <a:gd name="connsiteX38807" fmla="*/ 4563195 w 6085020"/>
              <a:gd name="connsiteY38807" fmla="*/ 1280432 h 4885973"/>
              <a:gd name="connsiteX38808" fmla="*/ 4565287 w 6085020"/>
              <a:gd name="connsiteY38808" fmla="*/ 1277397 h 4885973"/>
              <a:gd name="connsiteX38809" fmla="*/ 4566808 w 6085020"/>
              <a:gd name="connsiteY38809" fmla="*/ 1271707 h 4885973"/>
              <a:gd name="connsiteX38810" fmla="*/ 4564526 w 6085020"/>
              <a:gd name="connsiteY38810" fmla="*/ 1269242 h 4885973"/>
              <a:gd name="connsiteX38811" fmla="*/ 1528671 w 6085020"/>
              <a:gd name="connsiteY38811" fmla="*/ 1268673 h 4885973"/>
              <a:gd name="connsiteX38812" fmla="*/ 1528671 w 6085020"/>
              <a:gd name="connsiteY38812" fmla="*/ 1268673 h 4885973"/>
              <a:gd name="connsiteX38813" fmla="*/ 540616 w 6085020"/>
              <a:gd name="connsiteY38813" fmla="*/ 1268673 h 4885973"/>
              <a:gd name="connsiteX38814" fmla="*/ 540616 w 6085020"/>
              <a:gd name="connsiteY38814" fmla="*/ 1268673 h 4885973"/>
              <a:gd name="connsiteX38815" fmla="*/ 3865699 w 6085020"/>
              <a:gd name="connsiteY38815" fmla="*/ 1268293 h 4885973"/>
              <a:gd name="connsiteX38816" fmla="*/ 3865699 w 6085020"/>
              <a:gd name="connsiteY38816" fmla="*/ 1275311 h 4885973"/>
              <a:gd name="connsiteX38817" fmla="*/ 3871594 w 6085020"/>
              <a:gd name="connsiteY38817" fmla="*/ 1272845 h 4885973"/>
              <a:gd name="connsiteX38818" fmla="*/ 3865699 w 6085020"/>
              <a:gd name="connsiteY38818" fmla="*/ 1268293 h 4885973"/>
              <a:gd name="connsiteX38819" fmla="*/ 3400386 w 6085020"/>
              <a:gd name="connsiteY38819" fmla="*/ 1268293 h 4885973"/>
              <a:gd name="connsiteX38820" fmla="*/ 3384793 w 6085020"/>
              <a:gd name="connsiteY38820" fmla="*/ 1283846 h 4885973"/>
              <a:gd name="connsiteX38821" fmla="*/ 3400386 w 6085020"/>
              <a:gd name="connsiteY38821" fmla="*/ 1268673 h 4885973"/>
              <a:gd name="connsiteX38822" fmla="*/ 3601191 w 6085020"/>
              <a:gd name="connsiteY38822" fmla="*/ 1268128 h 4885973"/>
              <a:gd name="connsiteX38823" fmla="*/ 3593775 w 6085020"/>
              <a:gd name="connsiteY38823" fmla="*/ 1279104 h 4885973"/>
              <a:gd name="connsiteX38824" fmla="*/ 3595296 w 6085020"/>
              <a:gd name="connsiteY38824" fmla="*/ 1281001 h 4885973"/>
              <a:gd name="connsiteX38825" fmla="*/ 3599099 w 6085020"/>
              <a:gd name="connsiteY38825" fmla="*/ 1279104 h 4885973"/>
              <a:gd name="connsiteX38826" fmla="*/ 3599099 w 6085020"/>
              <a:gd name="connsiteY38826" fmla="*/ 1282898 h 4885973"/>
              <a:gd name="connsiteX38827" fmla="*/ 3620016 w 6085020"/>
              <a:gd name="connsiteY38827" fmla="*/ 1268673 h 4885973"/>
              <a:gd name="connsiteX38828" fmla="*/ 3601191 w 6085020"/>
              <a:gd name="connsiteY38828" fmla="*/ 1268128 h 4885973"/>
              <a:gd name="connsiteX38829" fmla="*/ 4551595 w 6085020"/>
              <a:gd name="connsiteY38829" fmla="*/ 1268104 h 4885973"/>
              <a:gd name="connsiteX38830" fmla="*/ 4545320 w 6085020"/>
              <a:gd name="connsiteY38830" fmla="*/ 1269621 h 4885973"/>
              <a:gd name="connsiteX38831" fmla="*/ 4539235 w 6085020"/>
              <a:gd name="connsiteY38831" fmla="*/ 1271328 h 4885973"/>
              <a:gd name="connsiteX38832" fmla="*/ 4540186 w 6085020"/>
              <a:gd name="connsiteY38832" fmla="*/ 1273983 h 4885973"/>
              <a:gd name="connsiteX38833" fmla="*/ 4544613 w 6085020"/>
              <a:gd name="connsiteY38833" fmla="*/ 1278156 h 4885973"/>
              <a:gd name="connsiteX38834" fmla="*/ 4544369 w 6085020"/>
              <a:gd name="connsiteY38834" fmla="*/ 1278156 h 4885973"/>
              <a:gd name="connsiteX38835" fmla="*/ 4544688 w 6085020"/>
              <a:gd name="connsiteY38835" fmla="*/ 1278227 h 4885973"/>
              <a:gd name="connsiteX38836" fmla="*/ 4545852 w 6085020"/>
              <a:gd name="connsiteY38836" fmla="*/ 1279324 h 4885973"/>
              <a:gd name="connsiteX38837" fmla="*/ 4547792 w 6085020"/>
              <a:gd name="connsiteY38837" fmla="*/ 1278915 h 4885973"/>
              <a:gd name="connsiteX38838" fmla="*/ 4544688 w 6085020"/>
              <a:gd name="connsiteY38838" fmla="*/ 1278227 h 4885973"/>
              <a:gd name="connsiteX38839" fmla="*/ 4544613 w 6085020"/>
              <a:gd name="connsiteY38839" fmla="*/ 1278156 h 4885973"/>
              <a:gd name="connsiteX38840" fmla="*/ 4547602 w 6085020"/>
              <a:gd name="connsiteY38840" fmla="*/ 1278156 h 4885973"/>
              <a:gd name="connsiteX38841" fmla="*/ 4549503 w 6085020"/>
              <a:gd name="connsiteY38841" fmla="*/ 1273225 h 4885973"/>
              <a:gd name="connsiteX38842" fmla="*/ 2914665 w 6085020"/>
              <a:gd name="connsiteY38842" fmla="*/ 1267879 h 4885973"/>
              <a:gd name="connsiteX38843" fmla="*/ 2908830 w 6085020"/>
              <a:gd name="connsiteY38843" fmla="*/ 1273794 h 4885973"/>
              <a:gd name="connsiteX38844" fmla="*/ 2919479 w 6085020"/>
              <a:gd name="connsiteY38844" fmla="*/ 1294657 h 4885973"/>
              <a:gd name="connsiteX38845" fmla="*/ 2914665 w 6085020"/>
              <a:gd name="connsiteY38845" fmla="*/ 1267879 h 4885973"/>
              <a:gd name="connsiteX38846" fmla="*/ 3505899 w 6085020"/>
              <a:gd name="connsiteY38846" fmla="*/ 1266397 h 4885973"/>
              <a:gd name="connsiteX38847" fmla="*/ 3494513 w 6085020"/>
              <a:gd name="connsiteY38847" fmla="*/ 1279104 h 4885973"/>
              <a:gd name="connsiteX38848" fmla="*/ 3494513 w 6085020"/>
              <a:gd name="connsiteY38848" fmla="*/ 1280621 h 4885973"/>
              <a:gd name="connsiteX38849" fmla="*/ 3494513 w 6085020"/>
              <a:gd name="connsiteY38849" fmla="*/ 1291053 h 4885973"/>
              <a:gd name="connsiteX38850" fmla="*/ 3520564 w 6085020"/>
              <a:gd name="connsiteY38850" fmla="*/ 1275311 h 4885973"/>
              <a:gd name="connsiteX38851" fmla="*/ 3505899 w 6085020"/>
              <a:gd name="connsiteY38851" fmla="*/ 1266397 h 4885973"/>
              <a:gd name="connsiteX38852" fmla="*/ 1876848 w 6085020"/>
              <a:gd name="connsiteY38852" fmla="*/ 1266207 h 4885973"/>
              <a:gd name="connsiteX38853" fmla="*/ 1876848 w 6085020"/>
              <a:gd name="connsiteY38853" fmla="*/ 1266207 h 4885973"/>
              <a:gd name="connsiteX38854" fmla="*/ 4787200 w 6085020"/>
              <a:gd name="connsiteY38854" fmla="*/ 1266017 h 4885973"/>
              <a:gd name="connsiteX38855" fmla="*/ 4787200 w 6085020"/>
              <a:gd name="connsiteY38855" fmla="*/ 1274932 h 4885973"/>
              <a:gd name="connsiteX38856" fmla="*/ 4784157 w 6085020"/>
              <a:gd name="connsiteY38856" fmla="*/ 1277018 h 4885973"/>
              <a:gd name="connsiteX38857" fmla="*/ 4776551 w 6085020"/>
              <a:gd name="connsiteY38857" fmla="*/ 1280053 h 4885973"/>
              <a:gd name="connsiteX38858" fmla="*/ 4779403 w 6085020"/>
              <a:gd name="connsiteY38858" fmla="*/ 1276639 h 4885973"/>
              <a:gd name="connsiteX38859" fmla="*/ 4783587 w 6085020"/>
              <a:gd name="connsiteY38859" fmla="*/ 1273983 h 4885973"/>
              <a:gd name="connsiteX38860" fmla="*/ 4781495 w 6085020"/>
              <a:gd name="connsiteY38860" fmla="*/ 1273983 h 4885973"/>
              <a:gd name="connsiteX38861" fmla="*/ 1820610 w 6085020"/>
              <a:gd name="connsiteY38861" fmla="*/ 1265970 h 4885973"/>
              <a:gd name="connsiteX38862" fmla="*/ 1805730 w 6085020"/>
              <a:gd name="connsiteY38862" fmla="*/ 1278915 h 4885973"/>
              <a:gd name="connsiteX38863" fmla="*/ 1821323 w 6085020"/>
              <a:gd name="connsiteY38863" fmla="*/ 1273604 h 4885973"/>
              <a:gd name="connsiteX38864" fmla="*/ 1831781 w 6085020"/>
              <a:gd name="connsiteY38864" fmla="*/ 1284225 h 4885973"/>
              <a:gd name="connsiteX38865" fmla="*/ 1831781 w 6085020"/>
              <a:gd name="connsiteY38865" fmla="*/ 1284035 h 4885973"/>
              <a:gd name="connsiteX38866" fmla="*/ 1820610 w 6085020"/>
              <a:gd name="connsiteY38866" fmla="*/ 1265970 h 4885973"/>
              <a:gd name="connsiteX38867" fmla="*/ 4725018 w 6085020"/>
              <a:gd name="connsiteY38867" fmla="*/ 1265638 h 4885973"/>
              <a:gd name="connsiteX38868" fmla="*/ 4726920 w 6085020"/>
              <a:gd name="connsiteY38868" fmla="*/ 1266017 h 4885973"/>
              <a:gd name="connsiteX38869" fmla="*/ 4731484 w 6085020"/>
              <a:gd name="connsiteY38869" fmla="*/ 1273035 h 4885973"/>
              <a:gd name="connsiteX38870" fmla="*/ 4731484 w 6085020"/>
              <a:gd name="connsiteY38870" fmla="*/ 1275880 h 4885973"/>
              <a:gd name="connsiteX38871" fmla="*/ 4732625 w 6085020"/>
              <a:gd name="connsiteY38871" fmla="*/ 1273983 h 4885973"/>
              <a:gd name="connsiteX38872" fmla="*/ 4734906 w 6085020"/>
              <a:gd name="connsiteY38872" fmla="*/ 1277397 h 4885973"/>
              <a:gd name="connsiteX38873" fmla="*/ 4729012 w 6085020"/>
              <a:gd name="connsiteY38873" fmla="*/ 1277397 h 4885973"/>
              <a:gd name="connsiteX38874" fmla="*/ 4682423 w 6085020"/>
              <a:gd name="connsiteY38874" fmla="*/ 1265638 h 4885973"/>
              <a:gd name="connsiteX38875" fmla="*/ 4682423 w 6085020"/>
              <a:gd name="connsiteY38875" fmla="*/ 1267535 h 4885973"/>
              <a:gd name="connsiteX38876" fmla="*/ 4679761 w 6085020"/>
              <a:gd name="connsiteY38876" fmla="*/ 1267535 h 4885973"/>
              <a:gd name="connsiteX38877" fmla="*/ 4679761 w 6085020"/>
              <a:gd name="connsiteY38877" fmla="*/ 1270569 h 4885973"/>
              <a:gd name="connsiteX38878" fmla="*/ 4675197 w 6085020"/>
              <a:gd name="connsiteY38878" fmla="*/ 1272656 h 4885973"/>
              <a:gd name="connsiteX38879" fmla="*/ 4675197 w 6085020"/>
              <a:gd name="connsiteY38879" fmla="*/ 1279484 h 4885973"/>
              <a:gd name="connsiteX38880" fmla="*/ 4673676 w 6085020"/>
              <a:gd name="connsiteY38880" fmla="*/ 1282329 h 4885973"/>
              <a:gd name="connsiteX38881" fmla="*/ 4676528 w 6085020"/>
              <a:gd name="connsiteY38881" fmla="*/ 1283656 h 4885973"/>
              <a:gd name="connsiteX38882" fmla="*/ 4679191 w 6085020"/>
              <a:gd name="connsiteY38882" fmla="*/ 1284984 h 4885973"/>
              <a:gd name="connsiteX38883" fmla="*/ 4679191 w 6085020"/>
              <a:gd name="connsiteY38883" fmla="*/ 1283277 h 4885973"/>
              <a:gd name="connsiteX38884" fmla="*/ 4686930 w 6085020"/>
              <a:gd name="connsiteY38884" fmla="*/ 1277938 h 4885973"/>
              <a:gd name="connsiteX38885" fmla="*/ 4686987 w 6085020"/>
              <a:gd name="connsiteY38885" fmla="*/ 1277587 h 4885973"/>
              <a:gd name="connsiteX38886" fmla="*/ 4686987 w 6085020"/>
              <a:gd name="connsiteY38886" fmla="*/ 1275690 h 4885973"/>
              <a:gd name="connsiteX38887" fmla="*/ 4688128 w 6085020"/>
              <a:gd name="connsiteY38887" fmla="*/ 1275690 h 4885973"/>
              <a:gd name="connsiteX38888" fmla="*/ 4686416 w 6085020"/>
              <a:gd name="connsiteY38888" fmla="*/ 1275121 h 4885973"/>
              <a:gd name="connsiteX38889" fmla="*/ 4684515 w 6085020"/>
              <a:gd name="connsiteY38889" fmla="*/ 1268293 h 4885973"/>
              <a:gd name="connsiteX38890" fmla="*/ 4684515 w 6085020"/>
              <a:gd name="connsiteY38890" fmla="*/ 1266586 h 4885973"/>
              <a:gd name="connsiteX38891" fmla="*/ 4682423 w 6085020"/>
              <a:gd name="connsiteY38891" fmla="*/ 1265638 h 4885973"/>
              <a:gd name="connsiteX38892" fmla="*/ 4799560 w 6085020"/>
              <a:gd name="connsiteY38892" fmla="*/ 1265259 h 4885973"/>
              <a:gd name="connsiteX38893" fmla="*/ 4800320 w 6085020"/>
              <a:gd name="connsiteY38893" fmla="*/ 1265828 h 4885973"/>
              <a:gd name="connsiteX38894" fmla="*/ 4797658 w 6085020"/>
              <a:gd name="connsiteY38894" fmla="*/ 1267535 h 4885973"/>
              <a:gd name="connsiteX38895" fmla="*/ 4605029 w 6085020"/>
              <a:gd name="connsiteY38895" fmla="*/ 1264310 h 4885973"/>
              <a:gd name="connsiteX38896" fmla="*/ 4601987 w 6085020"/>
              <a:gd name="connsiteY38896" fmla="*/ 1264879 h 4885973"/>
              <a:gd name="connsiteX38897" fmla="*/ 4604269 w 6085020"/>
              <a:gd name="connsiteY38897" fmla="*/ 1271518 h 4885973"/>
              <a:gd name="connsiteX38898" fmla="*/ 4606551 w 6085020"/>
              <a:gd name="connsiteY38898" fmla="*/ 1268483 h 4885973"/>
              <a:gd name="connsiteX38899" fmla="*/ 4608642 w 6085020"/>
              <a:gd name="connsiteY38899" fmla="*/ 1264310 h 4885973"/>
              <a:gd name="connsiteX38900" fmla="*/ 4605029 w 6085020"/>
              <a:gd name="connsiteY38900" fmla="*/ 1264310 h 4885973"/>
              <a:gd name="connsiteX38901" fmla="*/ 4584302 w 6085020"/>
              <a:gd name="connsiteY38901" fmla="*/ 1263552 h 4885973"/>
              <a:gd name="connsiteX38902" fmla="*/ 4586394 w 6085020"/>
              <a:gd name="connsiteY38902" fmla="*/ 1270569 h 4885973"/>
              <a:gd name="connsiteX38903" fmla="*/ 4588486 w 6085020"/>
              <a:gd name="connsiteY38903" fmla="*/ 1277587 h 4885973"/>
              <a:gd name="connsiteX38904" fmla="*/ 4592859 w 6085020"/>
              <a:gd name="connsiteY38904" fmla="*/ 1276070 h 4885973"/>
              <a:gd name="connsiteX38905" fmla="*/ 4598374 w 6085020"/>
              <a:gd name="connsiteY38905" fmla="*/ 1270759 h 4885973"/>
              <a:gd name="connsiteX38906" fmla="*/ 4598374 w 6085020"/>
              <a:gd name="connsiteY38906" fmla="*/ 1270380 h 4885973"/>
              <a:gd name="connsiteX38907" fmla="*/ 4598374 w 6085020"/>
              <a:gd name="connsiteY38907" fmla="*/ 1268104 h 4885973"/>
              <a:gd name="connsiteX38908" fmla="*/ 4598374 w 6085020"/>
              <a:gd name="connsiteY38908" fmla="*/ 1266586 h 4885973"/>
              <a:gd name="connsiteX38909" fmla="*/ 4597043 w 6085020"/>
              <a:gd name="connsiteY38909" fmla="*/ 1266586 h 4885973"/>
              <a:gd name="connsiteX38910" fmla="*/ 4589246 w 6085020"/>
              <a:gd name="connsiteY38910" fmla="*/ 1269242 h 4885973"/>
              <a:gd name="connsiteX38911" fmla="*/ 4587154 w 6085020"/>
              <a:gd name="connsiteY38911" fmla="*/ 1266776 h 4885973"/>
              <a:gd name="connsiteX38912" fmla="*/ 1910316 w 6085020"/>
              <a:gd name="connsiteY38912" fmla="*/ 1263362 h 4885973"/>
              <a:gd name="connsiteX38913" fmla="*/ 1920585 w 6085020"/>
              <a:gd name="connsiteY38913" fmla="*/ 1279104 h 4885973"/>
              <a:gd name="connsiteX38914" fmla="*/ 1920775 w 6085020"/>
              <a:gd name="connsiteY38914" fmla="*/ 1279104 h 4885973"/>
              <a:gd name="connsiteX38915" fmla="*/ 1910316 w 6085020"/>
              <a:gd name="connsiteY38915" fmla="*/ 1263362 h 4885973"/>
              <a:gd name="connsiteX38916" fmla="*/ 862053 w 6085020"/>
              <a:gd name="connsiteY38916" fmla="*/ 1263315 h 4885973"/>
              <a:gd name="connsiteX38917" fmla="*/ 853804 w 6085020"/>
              <a:gd name="connsiteY38917" fmla="*/ 1268673 h 4885973"/>
              <a:gd name="connsiteX38918" fmla="*/ 874722 w 6085020"/>
              <a:gd name="connsiteY38918" fmla="*/ 1263362 h 4885973"/>
              <a:gd name="connsiteX38919" fmla="*/ 862053 w 6085020"/>
              <a:gd name="connsiteY38919" fmla="*/ 1263315 h 4885973"/>
              <a:gd name="connsiteX38920" fmla="*/ 4784140 w 6085020"/>
              <a:gd name="connsiteY38920" fmla="*/ 1262552 h 4885973"/>
              <a:gd name="connsiteX38921" fmla="*/ 4784347 w 6085020"/>
              <a:gd name="connsiteY38921" fmla="*/ 1262603 h 4885973"/>
              <a:gd name="connsiteX38922" fmla="*/ 4784157 w 6085020"/>
              <a:gd name="connsiteY38922" fmla="*/ 1262603 h 4885973"/>
              <a:gd name="connsiteX38923" fmla="*/ 3184064 w 6085020"/>
              <a:gd name="connsiteY38923" fmla="*/ 1261528 h 4885973"/>
              <a:gd name="connsiteX38924" fmla="*/ 3176761 w 6085020"/>
              <a:gd name="connsiteY38924" fmla="*/ 1275311 h 4885973"/>
              <a:gd name="connsiteX38925" fmla="*/ 3186079 w 6085020"/>
              <a:gd name="connsiteY38925" fmla="*/ 1294657 h 4885973"/>
              <a:gd name="connsiteX38926" fmla="*/ 3187220 w 6085020"/>
              <a:gd name="connsiteY38926" fmla="*/ 1296174 h 4885973"/>
              <a:gd name="connsiteX38927" fmla="*/ 3184064 w 6085020"/>
              <a:gd name="connsiteY38927" fmla="*/ 1261528 h 4885973"/>
              <a:gd name="connsiteX38928" fmla="*/ 4734146 w 6085020"/>
              <a:gd name="connsiteY38928" fmla="*/ 1260707 h 4885973"/>
              <a:gd name="connsiteX38929" fmla="*/ 4736047 w 6085020"/>
              <a:gd name="connsiteY38929" fmla="*/ 1262414 h 4885973"/>
              <a:gd name="connsiteX38930" fmla="*/ 4738900 w 6085020"/>
              <a:gd name="connsiteY38930" fmla="*/ 1265638 h 4885973"/>
              <a:gd name="connsiteX38931" fmla="*/ 4736238 w 6085020"/>
              <a:gd name="connsiteY38931" fmla="*/ 1265638 h 4885973"/>
              <a:gd name="connsiteX38932" fmla="*/ 4639068 w 6085020"/>
              <a:gd name="connsiteY38932" fmla="*/ 1260517 h 4885973"/>
              <a:gd name="connsiteX38933" fmla="*/ 4633172 w 6085020"/>
              <a:gd name="connsiteY38933" fmla="*/ 1262603 h 4885973"/>
              <a:gd name="connsiteX38934" fmla="*/ 4627278 w 6085020"/>
              <a:gd name="connsiteY38934" fmla="*/ 1265448 h 4885973"/>
              <a:gd name="connsiteX38935" fmla="*/ 4631841 w 6085020"/>
              <a:gd name="connsiteY38935" fmla="*/ 1265448 h 4885973"/>
              <a:gd name="connsiteX38936" fmla="*/ 4636405 w 6085020"/>
              <a:gd name="connsiteY38936" fmla="*/ 1265448 h 4885973"/>
              <a:gd name="connsiteX38937" fmla="*/ 4637736 w 6085020"/>
              <a:gd name="connsiteY38937" fmla="*/ 1262983 h 4885973"/>
              <a:gd name="connsiteX38938" fmla="*/ 2531297 w 6085020"/>
              <a:gd name="connsiteY38938" fmla="*/ 1260399 h 4885973"/>
              <a:gd name="connsiteX38939" fmla="*/ 2532509 w 6085020"/>
              <a:gd name="connsiteY38939" fmla="*/ 1272845 h 4885973"/>
              <a:gd name="connsiteX38940" fmla="*/ 2531297 w 6085020"/>
              <a:gd name="connsiteY38940" fmla="*/ 1260399 h 4885973"/>
              <a:gd name="connsiteX38941" fmla="*/ 4616629 w 6085020"/>
              <a:gd name="connsiteY38941" fmla="*/ 1260327 h 4885973"/>
              <a:gd name="connsiteX38942" fmla="*/ 4614727 w 6085020"/>
              <a:gd name="connsiteY38942" fmla="*/ 1263931 h 4885973"/>
              <a:gd name="connsiteX38943" fmla="*/ 4613777 w 6085020"/>
              <a:gd name="connsiteY38943" fmla="*/ 1265828 h 4885973"/>
              <a:gd name="connsiteX38944" fmla="*/ 4613777 w 6085020"/>
              <a:gd name="connsiteY38944" fmla="*/ 1267155 h 4885973"/>
              <a:gd name="connsiteX38945" fmla="*/ 4616058 w 6085020"/>
              <a:gd name="connsiteY38945" fmla="*/ 1267155 h 4885973"/>
              <a:gd name="connsiteX38946" fmla="*/ 4618911 w 6085020"/>
              <a:gd name="connsiteY38946" fmla="*/ 1267155 h 4885973"/>
              <a:gd name="connsiteX38947" fmla="*/ 4624996 w 6085020"/>
              <a:gd name="connsiteY38947" fmla="*/ 1263172 h 4885973"/>
              <a:gd name="connsiteX38948" fmla="*/ 4624996 w 6085020"/>
              <a:gd name="connsiteY38948" fmla="*/ 1261845 h 4885973"/>
              <a:gd name="connsiteX38949" fmla="*/ 4620622 w 6085020"/>
              <a:gd name="connsiteY38949" fmla="*/ 1260327 h 4885973"/>
              <a:gd name="connsiteX38950" fmla="*/ 4684325 w 6085020"/>
              <a:gd name="connsiteY38950" fmla="*/ 1259000 h 4885973"/>
              <a:gd name="connsiteX38951" fmla="*/ 4683374 w 6085020"/>
              <a:gd name="connsiteY38951" fmla="*/ 1261086 h 4885973"/>
              <a:gd name="connsiteX38952" fmla="*/ 4685466 w 6085020"/>
              <a:gd name="connsiteY38952" fmla="*/ 1261086 h 4885973"/>
              <a:gd name="connsiteX38953" fmla="*/ 4687842 w 6085020"/>
              <a:gd name="connsiteY38953" fmla="*/ 1261940 h 4885973"/>
              <a:gd name="connsiteX38954" fmla="*/ 4688698 w 6085020"/>
              <a:gd name="connsiteY38954" fmla="*/ 1259569 h 4885973"/>
              <a:gd name="connsiteX38955" fmla="*/ 4686416 w 6085020"/>
              <a:gd name="connsiteY38955" fmla="*/ 1259000 h 4885973"/>
              <a:gd name="connsiteX38956" fmla="*/ 4684325 w 6085020"/>
              <a:gd name="connsiteY38956" fmla="*/ 1259000 h 4885973"/>
              <a:gd name="connsiteX38957" fmla="*/ 2245943 w 6085020"/>
              <a:gd name="connsiteY38957" fmla="*/ 1258431 h 4885973"/>
              <a:gd name="connsiteX38958" fmla="*/ 2235865 w 6085020"/>
              <a:gd name="connsiteY38958" fmla="*/ 1275121 h 4885973"/>
              <a:gd name="connsiteX38959" fmla="*/ 2228258 w 6085020"/>
              <a:gd name="connsiteY38959" fmla="*/ 1288967 h 4885973"/>
              <a:gd name="connsiteX38960" fmla="*/ 2233393 w 6085020"/>
              <a:gd name="connsiteY38960" fmla="*/ 1293898 h 4885973"/>
              <a:gd name="connsiteX38961" fmla="*/ 2238337 w 6085020"/>
              <a:gd name="connsiteY38961" fmla="*/ 1298829 h 4885973"/>
              <a:gd name="connsiteX38962" fmla="*/ 2243471 w 6085020"/>
              <a:gd name="connsiteY38962" fmla="*/ 1277397 h 4885973"/>
              <a:gd name="connsiteX38963" fmla="*/ 2245943 w 6085020"/>
              <a:gd name="connsiteY38963" fmla="*/ 1258431 h 4885973"/>
              <a:gd name="connsiteX38964" fmla="*/ 2024791 w 6085020"/>
              <a:gd name="connsiteY38964" fmla="*/ 1258431 h 4885973"/>
              <a:gd name="connsiteX38965" fmla="*/ 2024791 w 6085020"/>
              <a:gd name="connsiteY38965" fmla="*/ 1258431 h 4885973"/>
              <a:gd name="connsiteX38966" fmla="*/ 1565181 w 6085020"/>
              <a:gd name="connsiteY38966" fmla="*/ 1258241 h 4885973"/>
              <a:gd name="connsiteX38967" fmla="*/ 1565181 w 6085020"/>
              <a:gd name="connsiteY38967" fmla="*/ 1258241 h 4885973"/>
              <a:gd name="connsiteX38968" fmla="*/ 2103706 w 6085020"/>
              <a:gd name="connsiteY38968" fmla="*/ 1257482 h 4885973"/>
              <a:gd name="connsiteX38969" fmla="*/ 2103706 w 6085020"/>
              <a:gd name="connsiteY38969" fmla="*/ 1267914 h 4885973"/>
              <a:gd name="connsiteX38970" fmla="*/ 2114164 w 6085020"/>
              <a:gd name="connsiteY38970" fmla="*/ 1273035 h 4885973"/>
              <a:gd name="connsiteX38971" fmla="*/ 2119298 w 6085020"/>
              <a:gd name="connsiteY38971" fmla="*/ 1257482 h 4885973"/>
              <a:gd name="connsiteX38972" fmla="*/ 4670824 w 6085020"/>
              <a:gd name="connsiteY38972" fmla="*/ 1256344 h 4885973"/>
              <a:gd name="connsiteX38973" fmla="*/ 4670824 w 6085020"/>
              <a:gd name="connsiteY38973" fmla="*/ 1260896 h 4885973"/>
              <a:gd name="connsiteX38974" fmla="*/ 4676148 w 6085020"/>
              <a:gd name="connsiteY38974" fmla="*/ 1264310 h 4885973"/>
              <a:gd name="connsiteX38975" fmla="*/ 4675387 w 6085020"/>
              <a:gd name="connsiteY38975" fmla="*/ 1263741 h 4885973"/>
              <a:gd name="connsiteX38976" fmla="*/ 4670824 w 6085020"/>
              <a:gd name="connsiteY38976" fmla="*/ 1256344 h 4885973"/>
              <a:gd name="connsiteX38977" fmla="*/ 4649526 w 6085020"/>
              <a:gd name="connsiteY38977" fmla="*/ 1256344 h 4885973"/>
              <a:gd name="connsiteX38978" fmla="*/ 4649526 w 6085020"/>
              <a:gd name="connsiteY38978" fmla="*/ 1266017 h 4885973"/>
              <a:gd name="connsiteX38979" fmla="*/ 4661125 w 6085020"/>
              <a:gd name="connsiteY38979" fmla="*/ 1277777 h 4885973"/>
              <a:gd name="connsiteX38980" fmla="*/ 4661886 w 6085020"/>
              <a:gd name="connsiteY38980" fmla="*/ 1277207 h 4885973"/>
              <a:gd name="connsiteX38981" fmla="*/ 4659414 w 6085020"/>
              <a:gd name="connsiteY38981" fmla="*/ 1266586 h 4885973"/>
              <a:gd name="connsiteX38982" fmla="*/ 4659414 w 6085020"/>
              <a:gd name="connsiteY38982" fmla="*/ 1259569 h 4885973"/>
              <a:gd name="connsiteX38983" fmla="*/ 4659414 w 6085020"/>
              <a:gd name="connsiteY38983" fmla="*/ 1258431 h 4885973"/>
              <a:gd name="connsiteX38984" fmla="*/ 4660935 w 6085020"/>
              <a:gd name="connsiteY38984" fmla="*/ 1256344 h 4885973"/>
              <a:gd name="connsiteX38985" fmla="*/ 4656942 w 6085020"/>
              <a:gd name="connsiteY38985" fmla="*/ 1256344 h 4885973"/>
              <a:gd name="connsiteX38986" fmla="*/ 4649526 w 6085020"/>
              <a:gd name="connsiteY38986" fmla="*/ 1256344 h 4885973"/>
              <a:gd name="connsiteX38987" fmla="*/ 4662076 w 6085020"/>
              <a:gd name="connsiteY38987" fmla="*/ 1255965 h 4885973"/>
              <a:gd name="connsiteX38988" fmla="*/ 4662076 w 6085020"/>
              <a:gd name="connsiteY38988" fmla="*/ 1258051 h 4885973"/>
              <a:gd name="connsiteX38989" fmla="*/ 4663959 w 6085020"/>
              <a:gd name="connsiteY38989" fmla="*/ 1258070 h 4885973"/>
              <a:gd name="connsiteX38990" fmla="*/ 4663978 w 6085020"/>
              <a:gd name="connsiteY38990" fmla="*/ 1258051 h 4885973"/>
              <a:gd name="connsiteX38991" fmla="*/ 4664168 w 6085020"/>
              <a:gd name="connsiteY38991" fmla="*/ 1257672 h 4885973"/>
              <a:gd name="connsiteX38992" fmla="*/ 4664168 w 6085020"/>
              <a:gd name="connsiteY38992" fmla="*/ 1257103 h 4885973"/>
              <a:gd name="connsiteX38993" fmla="*/ 4662076 w 6085020"/>
              <a:gd name="connsiteY38993" fmla="*/ 1255965 h 4885973"/>
              <a:gd name="connsiteX38994" fmla="*/ 3635800 w 6085020"/>
              <a:gd name="connsiteY38994" fmla="*/ 1254827 h 4885973"/>
              <a:gd name="connsiteX38995" fmla="*/ 3630475 w 6085020"/>
              <a:gd name="connsiteY38995" fmla="*/ 1268673 h 4885973"/>
              <a:gd name="connsiteX38996" fmla="*/ 3630475 w 6085020"/>
              <a:gd name="connsiteY38996" fmla="*/ 1268862 h 4885973"/>
              <a:gd name="connsiteX38997" fmla="*/ 3642075 w 6085020"/>
              <a:gd name="connsiteY38997" fmla="*/ 1260517 h 4885973"/>
              <a:gd name="connsiteX38998" fmla="*/ 3635800 w 6085020"/>
              <a:gd name="connsiteY38998" fmla="*/ 1256913 h 4885973"/>
              <a:gd name="connsiteX38999" fmla="*/ 3635800 w 6085020"/>
              <a:gd name="connsiteY38999" fmla="*/ 1254827 h 4885973"/>
              <a:gd name="connsiteX39000" fmla="*/ 994819 w 6085020"/>
              <a:gd name="connsiteY39000" fmla="*/ 1254074 h 4885973"/>
              <a:gd name="connsiteX39001" fmla="*/ 995091 w 6085020"/>
              <a:gd name="connsiteY39001" fmla="*/ 1254448 h 4885973"/>
              <a:gd name="connsiteX39002" fmla="*/ 994330 w 6085020"/>
              <a:gd name="connsiteY39002" fmla="*/ 1254448 h 4885973"/>
              <a:gd name="connsiteX39003" fmla="*/ 4599515 w 6085020"/>
              <a:gd name="connsiteY39003" fmla="*/ 1253879 h 4885973"/>
              <a:gd name="connsiteX39004" fmla="*/ 4598374 w 6085020"/>
              <a:gd name="connsiteY39004" fmla="*/ 1255965 h 4885973"/>
              <a:gd name="connsiteX39005" fmla="*/ 4600465 w 6085020"/>
              <a:gd name="connsiteY39005" fmla="*/ 1256534 h 4885973"/>
              <a:gd name="connsiteX39006" fmla="*/ 4600465 w 6085020"/>
              <a:gd name="connsiteY39006" fmla="*/ 1255965 h 4885973"/>
              <a:gd name="connsiteX39007" fmla="*/ 4601607 w 6085020"/>
              <a:gd name="connsiteY39007" fmla="*/ 1253879 h 4885973"/>
              <a:gd name="connsiteX39008" fmla="*/ 4599515 w 6085020"/>
              <a:gd name="connsiteY39008" fmla="*/ 1253879 h 4885973"/>
              <a:gd name="connsiteX39009" fmla="*/ 2961123 w 6085020"/>
              <a:gd name="connsiteY39009" fmla="*/ 1252930 h 4885973"/>
              <a:gd name="connsiteX39010" fmla="*/ 2961123 w 6085020"/>
              <a:gd name="connsiteY39010" fmla="*/ 1252930 h 4885973"/>
              <a:gd name="connsiteX39011" fmla="*/ 1230886 w 6085020"/>
              <a:gd name="connsiteY39011" fmla="*/ 1252930 h 4885973"/>
              <a:gd name="connsiteX39012" fmla="*/ 1227463 w 6085020"/>
              <a:gd name="connsiteY39012" fmla="*/ 1255017 h 4885973"/>
              <a:gd name="connsiteX39013" fmla="*/ 1229404 w 6085020"/>
              <a:gd name="connsiteY39013" fmla="*/ 1258545 h 4885973"/>
              <a:gd name="connsiteX39014" fmla="*/ 1229604 w 6085020"/>
              <a:gd name="connsiteY39014" fmla="*/ 1258589 h 4885973"/>
              <a:gd name="connsiteX39015" fmla="*/ 1229554 w 6085020"/>
              <a:gd name="connsiteY39015" fmla="*/ 1258620 h 4885973"/>
              <a:gd name="connsiteX39016" fmla="*/ 1229745 w 6085020"/>
              <a:gd name="connsiteY39016" fmla="*/ 1258620 h 4885973"/>
              <a:gd name="connsiteX39017" fmla="*/ 1229604 w 6085020"/>
              <a:gd name="connsiteY39017" fmla="*/ 1258589 h 4885973"/>
              <a:gd name="connsiteX39018" fmla="*/ 1233072 w 6085020"/>
              <a:gd name="connsiteY39018" fmla="*/ 1256439 h 4885973"/>
              <a:gd name="connsiteX39019" fmla="*/ 1230886 w 6085020"/>
              <a:gd name="connsiteY39019" fmla="*/ 1252930 h 4885973"/>
              <a:gd name="connsiteX39020" fmla="*/ 1985784 w 6085020"/>
              <a:gd name="connsiteY39020" fmla="*/ 1252653 h 4885973"/>
              <a:gd name="connsiteX39021" fmla="*/ 1985592 w 6085020"/>
              <a:gd name="connsiteY39021" fmla="*/ 1253451 h 4885973"/>
              <a:gd name="connsiteX39022" fmla="*/ 1984857 w 6085020"/>
              <a:gd name="connsiteY39022" fmla="*/ 1252930 h 4885973"/>
              <a:gd name="connsiteX39023" fmla="*/ 3077309 w 6085020"/>
              <a:gd name="connsiteY39023" fmla="*/ 1252361 h 4885973"/>
              <a:gd name="connsiteX39024" fmla="*/ 3077817 w 6085020"/>
              <a:gd name="connsiteY39024" fmla="*/ 1300984 h 4885973"/>
              <a:gd name="connsiteX39025" fmla="*/ 3091515 w 6085020"/>
              <a:gd name="connsiteY39025" fmla="*/ 1306394 h 4885973"/>
              <a:gd name="connsiteX39026" fmla="*/ 3091571 w 6085020"/>
              <a:gd name="connsiteY39026" fmla="*/ 1307175 h 4885973"/>
              <a:gd name="connsiteX39027" fmla="*/ 3091571 w 6085020"/>
              <a:gd name="connsiteY39027" fmla="*/ 1306416 h 4885973"/>
              <a:gd name="connsiteX39028" fmla="*/ 3091515 w 6085020"/>
              <a:gd name="connsiteY39028" fmla="*/ 1306394 h 4885973"/>
              <a:gd name="connsiteX39029" fmla="*/ 3089361 w 6085020"/>
              <a:gd name="connsiteY39029" fmla="*/ 1276141 h 4885973"/>
              <a:gd name="connsiteX39030" fmla="*/ 3077309 w 6085020"/>
              <a:gd name="connsiteY39030" fmla="*/ 1252361 h 4885973"/>
              <a:gd name="connsiteX39031" fmla="*/ 919218 w 6085020"/>
              <a:gd name="connsiteY39031" fmla="*/ 1251982 h 4885973"/>
              <a:gd name="connsiteX39032" fmla="*/ 915796 w 6085020"/>
              <a:gd name="connsiteY39032" fmla="*/ 1254258 h 4885973"/>
              <a:gd name="connsiteX39033" fmla="*/ 917887 w 6085020"/>
              <a:gd name="connsiteY39033" fmla="*/ 1257862 h 4885973"/>
              <a:gd name="connsiteX39034" fmla="*/ 921424 w 6085020"/>
              <a:gd name="connsiteY39034" fmla="*/ 1255925 h 4885973"/>
              <a:gd name="connsiteX39035" fmla="*/ 921500 w 6085020"/>
              <a:gd name="connsiteY39035" fmla="*/ 1255586 h 4885973"/>
              <a:gd name="connsiteX39036" fmla="*/ 919218 w 6085020"/>
              <a:gd name="connsiteY39036" fmla="*/ 1251982 h 4885973"/>
              <a:gd name="connsiteX39037" fmla="*/ 2866995 w 6085020"/>
              <a:gd name="connsiteY39037" fmla="*/ 1251792 h 4885973"/>
              <a:gd name="connsiteX39038" fmla="*/ 2866995 w 6085020"/>
              <a:gd name="connsiteY39038" fmla="*/ 1251792 h 4885973"/>
              <a:gd name="connsiteX39039" fmla="*/ 4486371 w 6085020"/>
              <a:gd name="connsiteY39039" fmla="*/ 1251603 h 4885973"/>
              <a:gd name="connsiteX39040" fmla="*/ 4483519 w 6085020"/>
              <a:gd name="connsiteY39040" fmla="*/ 1257293 h 4885973"/>
              <a:gd name="connsiteX39041" fmla="*/ 4479716 w 6085020"/>
              <a:gd name="connsiteY39041" fmla="*/ 1261086 h 4885973"/>
              <a:gd name="connsiteX39042" fmla="*/ 4477244 w 6085020"/>
              <a:gd name="connsiteY39042" fmla="*/ 1267345 h 4885973"/>
              <a:gd name="connsiteX39043" fmla="*/ 4482066 w 6085020"/>
              <a:gd name="connsiteY39043" fmla="*/ 1271403 h 4885973"/>
              <a:gd name="connsiteX39044" fmla="*/ 4481237 w 6085020"/>
              <a:gd name="connsiteY39044" fmla="*/ 1272466 h 4885973"/>
              <a:gd name="connsiteX39045" fmla="*/ 4483329 w 6085020"/>
              <a:gd name="connsiteY39045" fmla="*/ 1272466 h 4885973"/>
              <a:gd name="connsiteX39046" fmla="*/ 4482066 w 6085020"/>
              <a:gd name="connsiteY39046" fmla="*/ 1271403 h 4885973"/>
              <a:gd name="connsiteX39047" fmla="*/ 4489866 w 6085020"/>
              <a:gd name="connsiteY39047" fmla="*/ 1261395 h 4885973"/>
              <a:gd name="connsiteX39048" fmla="*/ 4486371 w 6085020"/>
              <a:gd name="connsiteY39048" fmla="*/ 1251603 h 4885973"/>
              <a:gd name="connsiteX39049" fmla="*/ 4617960 w 6085020"/>
              <a:gd name="connsiteY39049" fmla="*/ 1250844 h 4885973"/>
              <a:gd name="connsiteX39050" fmla="*/ 4617960 w 6085020"/>
              <a:gd name="connsiteY39050" fmla="*/ 1251792 h 4885973"/>
              <a:gd name="connsiteX39051" fmla="*/ 4620052 w 6085020"/>
              <a:gd name="connsiteY39051" fmla="*/ 1252930 h 4885973"/>
              <a:gd name="connsiteX39052" fmla="*/ 4620052 w 6085020"/>
              <a:gd name="connsiteY39052" fmla="*/ 1250844 h 4885973"/>
              <a:gd name="connsiteX39053" fmla="*/ 4617960 w 6085020"/>
              <a:gd name="connsiteY39053" fmla="*/ 1250844 h 4885973"/>
              <a:gd name="connsiteX39054" fmla="*/ 4682613 w 6085020"/>
              <a:gd name="connsiteY39054" fmla="*/ 1250654 h 4885973"/>
              <a:gd name="connsiteX39055" fmla="*/ 4686036 w 6085020"/>
              <a:gd name="connsiteY39055" fmla="*/ 1253499 h 4885973"/>
              <a:gd name="connsiteX39056" fmla="*/ 4690790 w 6085020"/>
              <a:gd name="connsiteY39056" fmla="*/ 1255965 h 4885973"/>
              <a:gd name="connsiteX39057" fmla="*/ 4693072 w 6085020"/>
              <a:gd name="connsiteY39057" fmla="*/ 1256913 h 4885973"/>
              <a:gd name="connsiteX39058" fmla="*/ 4694023 w 6085020"/>
              <a:gd name="connsiteY39058" fmla="*/ 1254637 h 4885973"/>
              <a:gd name="connsiteX39059" fmla="*/ 4691741 w 6085020"/>
              <a:gd name="connsiteY39059" fmla="*/ 1254068 h 4885973"/>
              <a:gd name="connsiteX39060" fmla="*/ 4686987 w 6085020"/>
              <a:gd name="connsiteY39060" fmla="*/ 1251792 h 4885973"/>
              <a:gd name="connsiteX39061" fmla="*/ 4816104 w 6085020"/>
              <a:gd name="connsiteY39061" fmla="*/ 1250275 h 4885973"/>
              <a:gd name="connsiteX39062" fmla="*/ 4813061 w 6085020"/>
              <a:gd name="connsiteY39062" fmla="*/ 1251603 h 4885973"/>
              <a:gd name="connsiteX39063" fmla="*/ 4811211 w 6085020"/>
              <a:gd name="connsiteY39063" fmla="*/ 1256133 h 4885973"/>
              <a:gd name="connsiteX39064" fmla="*/ 4811159 w 6085020"/>
              <a:gd name="connsiteY39064" fmla="*/ 1256155 h 4885973"/>
              <a:gd name="connsiteX39065" fmla="*/ 4810969 w 6085020"/>
              <a:gd name="connsiteY39065" fmla="*/ 1256724 h 4885973"/>
              <a:gd name="connsiteX39066" fmla="*/ 4811211 w 6085020"/>
              <a:gd name="connsiteY39066" fmla="*/ 1256133 h 4885973"/>
              <a:gd name="connsiteX39067" fmla="*/ 4814202 w 6085020"/>
              <a:gd name="connsiteY39067" fmla="*/ 1254827 h 4885973"/>
              <a:gd name="connsiteX39068" fmla="*/ 4816104 w 6085020"/>
              <a:gd name="connsiteY39068" fmla="*/ 1250275 h 4885973"/>
              <a:gd name="connsiteX39069" fmla="*/ 4802602 w 6085020"/>
              <a:gd name="connsiteY39069" fmla="*/ 1250085 h 4885973"/>
              <a:gd name="connsiteX39070" fmla="*/ 4793665 w 6085020"/>
              <a:gd name="connsiteY39070" fmla="*/ 1253120 h 4885973"/>
              <a:gd name="connsiteX39071" fmla="*/ 4796137 w 6085020"/>
              <a:gd name="connsiteY39071" fmla="*/ 1255206 h 4885973"/>
              <a:gd name="connsiteX39072" fmla="*/ 4801461 w 6085020"/>
              <a:gd name="connsiteY39072" fmla="*/ 1255206 h 4885973"/>
              <a:gd name="connsiteX39073" fmla="*/ 4803363 w 6085020"/>
              <a:gd name="connsiteY39073" fmla="*/ 1254637 h 4885973"/>
              <a:gd name="connsiteX39074" fmla="*/ 4802602 w 6085020"/>
              <a:gd name="connsiteY39074" fmla="*/ 1252741 h 4885973"/>
              <a:gd name="connsiteX39075" fmla="*/ 4605600 w 6085020"/>
              <a:gd name="connsiteY39075" fmla="*/ 1250085 h 4885973"/>
              <a:gd name="connsiteX39076" fmla="*/ 4603413 w 6085020"/>
              <a:gd name="connsiteY39076" fmla="*/ 1251318 h 4885973"/>
              <a:gd name="connsiteX39077" fmla="*/ 4604649 w 6085020"/>
              <a:gd name="connsiteY39077" fmla="*/ 1253499 h 4885973"/>
              <a:gd name="connsiteX39078" fmla="*/ 4604649 w 6085020"/>
              <a:gd name="connsiteY39078" fmla="*/ 1252172 h 4885973"/>
              <a:gd name="connsiteX39079" fmla="*/ 4606741 w 6085020"/>
              <a:gd name="connsiteY39079" fmla="*/ 1252172 h 4885973"/>
              <a:gd name="connsiteX39080" fmla="*/ 4607691 w 6085020"/>
              <a:gd name="connsiteY39080" fmla="*/ 1250085 h 4885973"/>
              <a:gd name="connsiteX39081" fmla="*/ 4605600 w 6085020"/>
              <a:gd name="connsiteY39081" fmla="*/ 1250085 h 4885973"/>
              <a:gd name="connsiteX39082" fmla="*/ 4740041 w 6085020"/>
              <a:gd name="connsiteY39082" fmla="*/ 1249896 h 4885973"/>
              <a:gd name="connsiteX39083" fmla="*/ 4742893 w 6085020"/>
              <a:gd name="connsiteY39083" fmla="*/ 1252930 h 4885973"/>
              <a:gd name="connsiteX39084" fmla="*/ 4755063 w 6085020"/>
              <a:gd name="connsiteY39084" fmla="*/ 1264879 h 4885973"/>
              <a:gd name="connsiteX39085" fmla="*/ 4756394 w 6085020"/>
              <a:gd name="connsiteY39085" fmla="*/ 1264879 h 4885973"/>
              <a:gd name="connsiteX39086" fmla="*/ 4758486 w 6085020"/>
              <a:gd name="connsiteY39086" fmla="*/ 1266966 h 4885973"/>
              <a:gd name="connsiteX39087" fmla="*/ 4752211 w 6085020"/>
              <a:gd name="connsiteY39087" fmla="*/ 1271518 h 4885973"/>
              <a:gd name="connsiteX39088" fmla="*/ 4749358 w 6085020"/>
              <a:gd name="connsiteY39088" fmla="*/ 1273983 h 4885973"/>
              <a:gd name="connsiteX39089" fmla="*/ 4756774 w 6085020"/>
              <a:gd name="connsiteY39089" fmla="*/ 1270759 h 4885973"/>
              <a:gd name="connsiteX39090" fmla="*/ 4754303 w 6085020"/>
              <a:gd name="connsiteY39090" fmla="*/ 1275311 h 4885973"/>
              <a:gd name="connsiteX39091" fmla="*/ 4748598 w 6085020"/>
              <a:gd name="connsiteY39091" fmla="*/ 1274173 h 4885973"/>
              <a:gd name="connsiteX39092" fmla="*/ 4746506 w 6085020"/>
              <a:gd name="connsiteY39092" fmla="*/ 1276070 h 4885973"/>
              <a:gd name="connsiteX39093" fmla="*/ 4746506 w 6085020"/>
              <a:gd name="connsiteY39093" fmla="*/ 1277207 h 4885973"/>
              <a:gd name="connsiteX39094" fmla="*/ 4752211 w 6085020"/>
              <a:gd name="connsiteY39094" fmla="*/ 1277207 h 4885973"/>
              <a:gd name="connsiteX39095" fmla="*/ 4750880 w 6085020"/>
              <a:gd name="connsiteY39095" fmla="*/ 1280053 h 4885973"/>
              <a:gd name="connsiteX39096" fmla="*/ 4744034 w 6085020"/>
              <a:gd name="connsiteY39096" fmla="*/ 1283466 h 4885973"/>
              <a:gd name="connsiteX39097" fmla="*/ 4742323 w 6085020"/>
              <a:gd name="connsiteY39097" fmla="*/ 1277966 h 4885973"/>
              <a:gd name="connsiteX39098" fmla="*/ 4740611 w 6085020"/>
              <a:gd name="connsiteY39098" fmla="*/ 1279484 h 4885973"/>
              <a:gd name="connsiteX39099" fmla="*/ 4738900 w 6085020"/>
              <a:gd name="connsiteY39099" fmla="*/ 1271707 h 4885973"/>
              <a:gd name="connsiteX39100" fmla="*/ 4743083 w 6085020"/>
              <a:gd name="connsiteY39100" fmla="*/ 1273414 h 4885973"/>
              <a:gd name="connsiteX39101" fmla="*/ 4741182 w 6085020"/>
              <a:gd name="connsiteY39101" fmla="*/ 1265828 h 4885973"/>
              <a:gd name="connsiteX39102" fmla="*/ 4739090 w 6085020"/>
              <a:gd name="connsiteY39102" fmla="*/ 1258431 h 4885973"/>
              <a:gd name="connsiteX39103" fmla="*/ 4733766 w 6085020"/>
              <a:gd name="connsiteY39103" fmla="*/ 1260138 h 4885973"/>
              <a:gd name="connsiteX39104" fmla="*/ 4729582 w 6085020"/>
              <a:gd name="connsiteY39104" fmla="*/ 1255017 h 4885973"/>
              <a:gd name="connsiteX39105" fmla="*/ 4740041 w 6085020"/>
              <a:gd name="connsiteY39105" fmla="*/ 1249896 h 4885973"/>
              <a:gd name="connsiteX39106" fmla="*/ 4555070 w 6085020"/>
              <a:gd name="connsiteY39106" fmla="*/ 1249528 h 4885973"/>
              <a:gd name="connsiteX39107" fmla="*/ 4557300 w 6085020"/>
              <a:gd name="connsiteY39107" fmla="*/ 1250465 h 4885973"/>
              <a:gd name="connsiteX39108" fmla="*/ 4553212 w 6085020"/>
              <a:gd name="connsiteY39108" fmla="*/ 1251887 h 4885973"/>
              <a:gd name="connsiteX39109" fmla="*/ 4553191 w 6085020"/>
              <a:gd name="connsiteY39109" fmla="*/ 1251828 h 4885973"/>
              <a:gd name="connsiteX39110" fmla="*/ 2082218 w 6085020"/>
              <a:gd name="connsiteY39110" fmla="*/ 1248947 h 4885973"/>
              <a:gd name="connsiteX39111" fmla="*/ 2082218 w 6085020"/>
              <a:gd name="connsiteY39111" fmla="*/ 1248947 h 4885973"/>
              <a:gd name="connsiteX39112" fmla="*/ 4651808 w 6085020"/>
              <a:gd name="connsiteY39112" fmla="*/ 1248758 h 4885973"/>
              <a:gd name="connsiteX39113" fmla="*/ 4650857 w 6085020"/>
              <a:gd name="connsiteY39113" fmla="*/ 1250844 h 4885973"/>
              <a:gd name="connsiteX39114" fmla="*/ 4651903 w 6085020"/>
              <a:gd name="connsiteY39114" fmla="*/ 1252836 h 4885973"/>
              <a:gd name="connsiteX39115" fmla="*/ 4653900 w 6085020"/>
              <a:gd name="connsiteY39115" fmla="*/ 1251792 h 4885973"/>
              <a:gd name="connsiteX39116" fmla="*/ 4653919 w 6085020"/>
              <a:gd name="connsiteY39116" fmla="*/ 1249915 h 4885973"/>
              <a:gd name="connsiteX39117" fmla="*/ 4653900 w 6085020"/>
              <a:gd name="connsiteY39117" fmla="*/ 1249896 h 4885973"/>
              <a:gd name="connsiteX39118" fmla="*/ 4651808 w 6085020"/>
              <a:gd name="connsiteY39118" fmla="*/ 1248758 h 4885973"/>
              <a:gd name="connsiteX39119" fmla="*/ 1663683 w 6085020"/>
              <a:gd name="connsiteY39119" fmla="*/ 1248758 h 4885973"/>
              <a:gd name="connsiteX39120" fmla="*/ 1663683 w 6085020"/>
              <a:gd name="connsiteY39120" fmla="*/ 1248758 h 4885973"/>
              <a:gd name="connsiteX39121" fmla="*/ 723547 w 6085020"/>
              <a:gd name="connsiteY39121" fmla="*/ 1248568 h 4885973"/>
              <a:gd name="connsiteX39122" fmla="*/ 720885 w 6085020"/>
              <a:gd name="connsiteY39122" fmla="*/ 1250654 h 4885973"/>
              <a:gd name="connsiteX39123" fmla="*/ 720124 w 6085020"/>
              <a:gd name="connsiteY39123" fmla="*/ 1250654 h 4885973"/>
              <a:gd name="connsiteX39124" fmla="*/ 722020 w 6085020"/>
              <a:gd name="connsiteY39124" fmla="*/ 1254207 h 4885973"/>
              <a:gd name="connsiteX39125" fmla="*/ 722216 w 6085020"/>
              <a:gd name="connsiteY39125" fmla="*/ 1254258 h 4885973"/>
              <a:gd name="connsiteX39126" fmla="*/ 725829 w 6085020"/>
              <a:gd name="connsiteY39126" fmla="*/ 1252172 h 4885973"/>
              <a:gd name="connsiteX39127" fmla="*/ 723887 w 6085020"/>
              <a:gd name="connsiteY39127" fmla="*/ 1248644 h 4885973"/>
              <a:gd name="connsiteX39128" fmla="*/ 723547 w 6085020"/>
              <a:gd name="connsiteY39128" fmla="*/ 1248568 h 4885973"/>
              <a:gd name="connsiteX39129" fmla="*/ 4717032 w 6085020"/>
              <a:gd name="connsiteY39129" fmla="*/ 1248189 h 4885973"/>
              <a:gd name="connsiteX39130" fmla="*/ 4716081 w 6085020"/>
              <a:gd name="connsiteY39130" fmla="*/ 1250275 h 4885973"/>
              <a:gd name="connsiteX39131" fmla="*/ 4717849 w 6085020"/>
              <a:gd name="connsiteY39131" fmla="*/ 1251914 h 4885973"/>
              <a:gd name="connsiteX39132" fmla="*/ 4719504 w 6085020"/>
              <a:gd name="connsiteY39132" fmla="*/ 1250142 h 4885973"/>
              <a:gd name="connsiteX39133" fmla="*/ 4719123 w 6085020"/>
              <a:gd name="connsiteY39133" fmla="*/ 1249137 h 4885973"/>
              <a:gd name="connsiteX39134" fmla="*/ 4717032 w 6085020"/>
              <a:gd name="connsiteY39134" fmla="*/ 1248189 h 4885973"/>
              <a:gd name="connsiteX39135" fmla="*/ 4629179 w 6085020"/>
              <a:gd name="connsiteY39135" fmla="*/ 1248189 h 4885973"/>
              <a:gd name="connsiteX39136" fmla="*/ 4626137 w 6085020"/>
              <a:gd name="connsiteY39136" fmla="*/ 1249516 h 4885973"/>
              <a:gd name="connsiteX39137" fmla="*/ 4624235 w 6085020"/>
              <a:gd name="connsiteY39137" fmla="*/ 1254068 h 4885973"/>
              <a:gd name="connsiteX39138" fmla="*/ 4627404 w 6085020"/>
              <a:gd name="connsiteY39138" fmla="*/ 1252262 h 4885973"/>
              <a:gd name="connsiteX39139" fmla="*/ 4627278 w 6085020"/>
              <a:gd name="connsiteY39139" fmla="*/ 1252551 h 4885973"/>
              <a:gd name="connsiteX39140" fmla="*/ 4628228 w 6085020"/>
              <a:gd name="connsiteY39140" fmla="*/ 1251792 h 4885973"/>
              <a:gd name="connsiteX39141" fmla="*/ 4627404 w 6085020"/>
              <a:gd name="connsiteY39141" fmla="*/ 1252262 h 4885973"/>
              <a:gd name="connsiteX39142" fmla="*/ 3365777 w 6085020"/>
              <a:gd name="connsiteY39142" fmla="*/ 1248189 h 4885973"/>
              <a:gd name="connsiteX39143" fmla="*/ 3365777 w 6085020"/>
              <a:gd name="connsiteY39143" fmla="*/ 1249516 h 4885973"/>
              <a:gd name="connsiteX39144" fmla="*/ 3367298 w 6085020"/>
              <a:gd name="connsiteY39144" fmla="*/ 1250275 h 4885973"/>
              <a:gd name="connsiteX39145" fmla="*/ 3367298 w 6085020"/>
              <a:gd name="connsiteY39145" fmla="*/ 1249516 h 4885973"/>
              <a:gd name="connsiteX39146" fmla="*/ 3367298 w 6085020"/>
              <a:gd name="connsiteY39146" fmla="*/ 1248189 h 4885973"/>
              <a:gd name="connsiteX39147" fmla="*/ 3365777 w 6085020"/>
              <a:gd name="connsiteY39147" fmla="*/ 1248189 h 4885973"/>
              <a:gd name="connsiteX39148" fmla="*/ 2338930 w 6085020"/>
              <a:gd name="connsiteY39148" fmla="*/ 1247999 h 4885973"/>
              <a:gd name="connsiteX39149" fmla="*/ 2338930 w 6085020"/>
              <a:gd name="connsiteY39149" fmla="*/ 1247999 h 4885973"/>
              <a:gd name="connsiteX39150" fmla="*/ 3635800 w 6085020"/>
              <a:gd name="connsiteY39150" fmla="*/ 1247809 h 4885973"/>
              <a:gd name="connsiteX39151" fmla="*/ 3635800 w 6085020"/>
              <a:gd name="connsiteY39151" fmla="*/ 1247999 h 4885973"/>
              <a:gd name="connsiteX39152" fmla="*/ 3635800 w 6085020"/>
              <a:gd name="connsiteY39152" fmla="*/ 1251034 h 4885973"/>
              <a:gd name="connsiteX39153" fmla="*/ 3637701 w 6085020"/>
              <a:gd name="connsiteY39153" fmla="*/ 1248378 h 4885973"/>
              <a:gd name="connsiteX39154" fmla="*/ 3635800 w 6085020"/>
              <a:gd name="connsiteY39154" fmla="*/ 1247809 h 4885973"/>
              <a:gd name="connsiteX39155" fmla="*/ 2318012 w 6085020"/>
              <a:gd name="connsiteY39155" fmla="*/ 1247620 h 4885973"/>
              <a:gd name="connsiteX39156" fmla="*/ 2323337 w 6085020"/>
              <a:gd name="connsiteY39156" fmla="*/ 1268483 h 4885973"/>
              <a:gd name="connsiteX39157" fmla="*/ 2318012 w 6085020"/>
              <a:gd name="connsiteY39157" fmla="*/ 1247809 h 4885973"/>
              <a:gd name="connsiteX39158" fmla="*/ 4785393 w 6085020"/>
              <a:gd name="connsiteY39158" fmla="*/ 1247517 h 4885973"/>
              <a:gd name="connsiteX39159" fmla="*/ 4784347 w 6085020"/>
              <a:gd name="connsiteY39159" fmla="*/ 1248568 h 4885973"/>
              <a:gd name="connsiteX39160" fmla="*/ 4786439 w 6085020"/>
              <a:gd name="connsiteY39160" fmla="*/ 1249706 h 4885973"/>
              <a:gd name="connsiteX39161" fmla="*/ 4788340 w 6085020"/>
              <a:gd name="connsiteY39161" fmla="*/ 1250465 h 4885973"/>
              <a:gd name="connsiteX39162" fmla="*/ 4787580 w 6085020"/>
              <a:gd name="connsiteY39162" fmla="*/ 1248568 h 4885973"/>
              <a:gd name="connsiteX39163" fmla="*/ 4785393 w 6085020"/>
              <a:gd name="connsiteY39163" fmla="*/ 1247517 h 4885973"/>
              <a:gd name="connsiteX39164" fmla="*/ 4809258 w 6085020"/>
              <a:gd name="connsiteY39164" fmla="*/ 1246861 h 4885973"/>
              <a:gd name="connsiteX39165" fmla="*/ 4807261 w 6085020"/>
              <a:gd name="connsiteY39165" fmla="*/ 1248473 h 4885973"/>
              <a:gd name="connsiteX39166" fmla="*/ 4808416 w 6085020"/>
              <a:gd name="connsiteY39166" fmla="*/ 1249897 h 4885973"/>
              <a:gd name="connsiteX39167" fmla="*/ 4808307 w 6085020"/>
              <a:gd name="connsiteY39167" fmla="*/ 1249896 h 4885973"/>
              <a:gd name="connsiteX39168" fmla="*/ 4808877 w 6085020"/>
              <a:gd name="connsiteY39168" fmla="*/ 1250465 h 4885973"/>
              <a:gd name="connsiteX39169" fmla="*/ 4808416 w 6085020"/>
              <a:gd name="connsiteY39169" fmla="*/ 1249897 h 4885973"/>
              <a:gd name="connsiteX39170" fmla="*/ 4810190 w 6085020"/>
              <a:gd name="connsiteY39170" fmla="*/ 1249915 h 4885973"/>
              <a:gd name="connsiteX39171" fmla="*/ 4810209 w 6085020"/>
              <a:gd name="connsiteY39171" fmla="*/ 1249896 h 4885973"/>
              <a:gd name="connsiteX39172" fmla="*/ 4811368 w 6085020"/>
              <a:gd name="connsiteY39172" fmla="*/ 1248092 h 4885973"/>
              <a:gd name="connsiteX39173" fmla="*/ 4811350 w 6085020"/>
              <a:gd name="connsiteY39173" fmla="*/ 1247999 h 4885973"/>
              <a:gd name="connsiteX39174" fmla="*/ 4809258 w 6085020"/>
              <a:gd name="connsiteY39174" fmla="*/ 1246861 h 4885973"/>
              <a:gd name="connsiteX39175" fmla="*/ 1004979 w 6085020"/>
              <a:gd name="connsiteY39175" fmla="*/ 1246292 h 4885973"/>
              <a:gd name="connsiteX39176" fmla="*/ 994819 w 6085020"/>
              <a:gd name="connsiteY39176" fmla="*/ 1254074 h 4885973"/>
              <a:gd name="connsiteX39177" fmla="*/ 993570 w 6085020"/>
              <a:gd name="connsiteY39177" fmla="*/ 1252361 h 4885973"/>
              <a:gd name="connsiteX39178" fmla="*/ 1004979 w 6085020"/>
              <a:gd name="connsiteY39178" fmla="*/ 1246292 h 4885973"/>
              <a:gd name="connsiteX39179" fmla="*/ 4665879 w 6085020"/>
              <a:gd name="connsiteY39179" fmla="*/ 1245723 h 4885973"/>
              <a:gd name="connsiteX39180" fmla="*/ 4664853 w 6085020"/>
              <a:gd name="connsiteY39180" fmla="*/ 1247608 h 4885973"/>
              <a:gd name="connsiteX39181" fmla="*/ 4664929 w 6085020"/>
              <a:gd name="connsiteY39181" fmla="*/ 1247809 h 4885973"/>
              <a:gd name="connsiteX39182" fmla="*/ 4666830 w 6085020"/>
              <a:gd name="connsiteY39182" fmla="*/ 1247809 h 4885973"/>
              <a:gd name="connsiteX39183" fmla="*/ 4667211 w 6085020"/>
              <a:gd name="connsiteY39183" fmla="*/ 1246292 h 4885973"/>
              <a:gd name="connsiteX39184" fmla="*/ 4667211 w 6085020"/>
              <a:gd name="connsiteY39184" fmla="*/ 1245723 h 4885973"/>
              <a:gd name="connsiteX39185" fmla="*/ 1074885 w 6085020"/>
              <a:gd name="connsiteY39185" fmla="*/ 1245596 h 4885973"/>
              <a:gd name="connsiteX39186" fmla="*/ 1074653 w 6085020"/>
              <a:gd name="connsiteY39186" fmla="*/ 1245763 h 4885973"/>
              <a:gd name="connsiteX39187" fmla="*/ 1074576 w 6085020"/>
              <a:gd name="connsiteY39187" fmla="*/ 1245656 h 4885973"/>
              <a:gd name="connsiteX39188" fmla="*/ 737238 w 6085020"/>
              <a:gd name="connsiteY39188" fmla="*/ 1245533 h 4885973"/>
              <a:gd name="connsiteX39189" fmla="*/ 737428 w 6085020"/>
              <a:gd name="connsiteY39189" fmla="*/ 1246292 h 4885973"/>
              <a:gd name="connsiteX39190" fmla="*/ 734006 w 6085020"/>
              <a:gd name="connsiteY39190" fmla="*/ 1248378 h 4885973"/>
              <a:gd name="connsiteX39191" fmla="*/ 736192 w 6085020"/>
              <a:gd name="connsiteY39191" fmla="*/ 1251887 h 4885973"/>
              <a:gd name="connsiteX39192" fmla="*/ 739710 w 6085020"/>
              <a:gd name="connsiteY39192" fmla="*/ 1249706 h 4885973"/>
              <a:gd name="connsiteX39193" fmla="*/ 738520 w 6085020"/>
              <a:gd name="connsiteY39193" fmla="*/ 1245862 h 4885973"/>
              <a:gd name="connsiteX39194" fmla="*/ 737238 w 6085020"/>
              <a:gd name="connsiteY39194" fmla="*/ 1245533 h 4885973"/>
              <a:gd name="connsiteX39195" fmla="*/ 4568519 w 6085020"/>
              <a:gd name="connsiteY39195" fmla="*/ 1244206 h 4885973"/>
              <a:gd name="connsiteX39196" fmla="*/ 4557007 w 6085020"/>
              <a:gd name="connsiteY39196" fmla="*/ 1247157 h 4885973"/>
              <a:gd name="connsiteX39197" fmla="*/ 4555070 w 6085020"/>
              <a:gd name="connsiteY39197" fmla="*/ 1249528 h 4885973"/>
              <a:gd name="connsiteX39198" fmla="*/ 4553687 w 6085020"/>
              <a:gd name="connsiteY39198" fmla="*/ 1248947 h 4885973"/>
              <a:gd name="connsiteX39199" fmla="*/ 4554828 w 6085020"/>
              <a:gd name="connsiteY39199" fmla="*/ 1246861 h 4885973"/>
              <a:gd name="connsiteX39200" fmla="*/ 4552736 w 6085020"/>
              <a:gd name="connsiteY39200" fmla="*/ 1245723 h 4885973"/>
              <a:gd name="connsiteX39201" fmla="*/ 4551785 w 6085020"/>
              <a:gd name="connsiteY39201" fmla="*/ 1247809 h 4885973"/>
              <a:gd name="connsiteX39202" fmla="*/ 4553191 w 6085020"/>
              <a:gd name="connsiteY39202" fmla="*/ 1251828 h 4885973"/>
              <a:gd name="connsiteX39203" fmla="*/ 4549503 w 6085020"/>
              <a:gd name="connsiteY39203" fmla="*/ 1256344 h 4885973"/>
              <a:gd name="connsiteX39204" fmla="*/ 4549503 w 6085020"/>
              <a:gd name="connsiteY39204" fmla="*/ 1257862 h 4885973"/>
              <a:gd name="connsiteX39205" fmla="*/ 4549503 w 6085020"/>
              <a:gd name="connsiteY39205" fmla="*/ 1259379 h 4885973"/>
              <a:gd name="connsiteX39206" fmla="*/ 4540756 w 6085020"/>
              <a:gd name="connsiteY39206" fmla="*/ 1259379 h 4885973"/>
              <a:gd name="connsiteX39207" fmla="*/ 4533150 w 6085020"/>
              <a:gd name="connsiteY39207" fmla="*/ 1268673 h 4885973"/>
              <a:gd name="connsiteX39208" fmla="*/ 4530678 w 6085020"/>
              <a:gd name="connsiteY39208" fmla="*/ 1276449 h 4885973"/>
              <a:gd name="connsiteX39209" fmla="*/ 4536763 w 6085020"/>
              <a:gd name="connsiteY39209" fmla="*/ 1269242 h 4885973"/>
              <a:gd name="connsiteX39210" fmla="*/ 4540376 w 6085020"/>
              <a:gd name="connsiteY39210" fmla="*/ 1262983 h 4885973"/>
              <a:gd name="connsiteX39211" fmla="*/ 4551025 w 6085020"/>
              <a:gd name="connsiteY39211" fmla="*/ 1262983 h 4885973"/>
              <a:gd name="connsiteX39212" fmla="*/ 4555779 w 6085020"/>
              <a:gd name="connsiteY39212" fmla="*/ 1262983 h 4885973"/>
              <a:gd name="connsiteX39213" fmla="*/ 4570040 w 6085020"/>
              <a:gd name="connsiteY39213" fmla="*/ 1265448 h 4885973"/>
              <a:gd name="connsiteX39214" fmla="*/ 4570040 w 6085020"/>
              <a:gd name="connsiteY39214" fmla="*/ 1264121 h 4885973"/>
              <a:gd name="connsiteX39215" fmla="*/ 4569280 w 6085020"/>
              <a:gd name="connsiteY39215" fmla="*/ 1262983 h 4885973"/>
              <a:gd name="connsiteX39216" fmla="*/ 4570611 w 6085020"/>
              <a:gd name="connsiteY39216" fmla="*/ 1260327 h 4885973"/>
              <a:gd name="connsiteX39217" fmla="*/ 4568519 w 6085020"/>
              <a:gd name="connsiteY39217" fmla="*/ 1260327 h 4885973"/>
              <a:gd name="connsiteX39218" fmla="*/ 4568519 w 6085020"/>
              <a:gd name="connsiteY39218" fmla="*/ 1246671 h 4885973"/>
              <a:gd name="connsiteX39219" fmla="*/ 4572893 w 6085020"/>
              <a:gd name="connsiteY39219" fmla="*/ 1250654 h 4885973"/>
              <a:gd name="connsiteX39220" fmla="*/ 4577457 w 6085020"/>
              <a:gd name="connsiteY39220" fmla="*/ 1258051 h 4885973"/>
              <a:gd name="connsiteX39221" fmla="*/ 4583732 w 6085020"/>
              <a:gd name="connsiteY39221" fmla="*/ 1256155 h 4885973"/>
              <a:gd name="connsiteX39222" fmla="*/ 4590577 w 6085020"/>
              <a:gd name="connsiteY39222" fmla="*/ 1250844 h 4885973"/>
              <a:gd name="connsiteX39223" fmla="*/ 4586584 w 6085020"/>
              <a:gd name="connsiteY39223" fmla="*/ 1250844 h 4885973"/>
              <a:gd name="connsiteX39224" fmla="*/ 4575175 w 6085020"/>
              <a:gd name="connsiteY39224" fmla="*/ 1248758 h 4885973"/>
              <a:gd name="connsiteX39225" fmla="*/ 4568519 w 6085020"/>
              <a:gd name="connsiteY39225" fmla="*/ 1245913 h 4885973"/>
              <a:gd name="connsiteX39226" fmla="*/ 3180374 w 6085020"/>
              <a:gd name="connsiteY39226" fmla="*/ 1243068 h 4885973"/>
              <a:gd name="connsiteX39227" fmla="*/ 3180374 w 6085020"/>
              <a:gd name="connsiteY39227" fmla="*/ 1243068 h 4885973"/>
              <a:gd name="connsiteX39228" fmla="*/ 4721786 w 6085020"/>
              <a:gd name="connsiteY39228" fmla="*/ 1242688 h 4885973"/>
              <a:gd name="connsiteX39229" fmla="*/ 4721401 w 6085020"/>
              <a:gd name="connsiteY39229" fmla="*/ 1244775 h 4885973"/>
              <a:gd name="connsiteX39230" fmla="*/ 4721025 w 6085020"/>
              <a:gd name="connsiteY39230" fmla="*/ 1244775 h 4885973"/>
              <a:gd name="connsiteX39231" fmla="*/ 4721596 w 6085020"/>
              <a:gd name="connsiteY39231" fmla="*/ 1245344 h 4885973"/>
              <a:gd name="connsiteX39232" fmla="*/ 4721348 w 6085020"/>
              <a:gd name="connsiteY39232" fmla="*/ 1245063 h 4885973"/>
              <a:gd name="connsiteX39233" fmla="*/ 4721401 w 6085020"/>
              <a:gd name="connsiteY39233" fmla="*/ 1244775 h 4885973"/>
              <a:gd name="connsiteX39234" fmla="*/ 4722926 w 6085020"/>
              <a:gd name="connsiteY39234" fmla="*/ 1244775 h 4885973"/>
              <a:gd name="connsiteX39235" fmla="*/ 4723953 w 6085020"/>
              <a:gd name="connsiteY39235" fmla="*/ 1242890 h 4885973"/>
              <a:gd name="connsiteX39236" fmla="*/ 4723877 w 6085020"/>
              <a:gd name="connsiteY39236" fmla="*/ 1242688 h 4885973"/>
              <a:gd name="connsiteX39237" fmla="*/ 4722736 w 6085020"/>
              <a:gd name="connsiteY39237" fmla="*/ 1242688 h 4885973"/>
              <a:gd name="connsiteX39238" fmla="*/ 2736738 w 6085020"/>
              <a:gd name="connsiteY39238" fmla="*/ 1242688 h 4885973"/>
              <a:gd name="connsiteX39239" fmla="*/ 2736738 w 6085020"/>
              <a:gd name="connsiteY39239" fmla="*/ 1242688 h 4885973"/>
              <a:gd name="connsiteX39240" fmla="*/ 4770846 w 6085020"/>
              <a:gd name="connsiteY39240" fmla="*/ 1242309 h 4885973"/>
              <a:gd name="connsiteX39241" fmla="*/ 4772938 w 6085020"/>
              <a:gd name="connsiteY39241" fmla="*/ 1242309 h 4885973"/>
              <a:gd name="connsiteX39242" fmla="*/ 4773318 w 6085020"/>
              <a:gd name="connsiteY39242" fmla="*/ 1243127 h 4885973"/>
              <a:gd name="connsiteX39243" fmla="*/ 4771797 w 6085020"/>
              <a:gd name="connsiteY39243" fmla="*/ 1245344 h 4885973"/>
              <a:gd name="connsiteX39244" fmla="*/ 4771702 w 6085020"/>
              <a:gd name="connsiteY39244" fmla="*/ 1245367 h 4885973"/>
              <a:gd name="connsiteX39245" fmla="*/ 4769895 w 6085020"/>
              <a:gd name="connsiteY39245" fmla="*/ 1244206 h 4885973"/>
              <a:gd name="connsiteX39246" fmla="*/ 4769781 w 6085020"/>
              <a:gd name="connsiteY39246" fmla="*/ 1243855 h 4885973"/>
              <a:gd name="connsiteX39247" fmla="*/ 4770846 w 6085020"/>
              <a:gd name="connsiteY39247" fmla="*/ 1242309 h 4885973"/>
              <a:gd name="connsiteX39248" fmla="*/ 4683564 w 6085020"/>
              <a:gd name="connsiteY39248" fmla="*/ 1241740 h 4885973"/>
              <a:gd name="connsiteX39249" fmla="*/ 4681662 w 6085020"/>
              <a:gd name="connsiteY39249" fmla="*/ 1245913 h 4885973"/>
              <a:gd name="connsiteX39250" fmla="*/ 4679381 w 6085020"/>
              <a:gd name="connsiteY39250" fmla="*/ 1245913 h 4885973"/>
              <a:gd name="connsiteX39251" fmla="*/ 4682043 w 6085020"/>
              <a:gd name="connsiteY39251" fmla="*/ 1247240 h 4885973"/>
              <a:gd name="connsiteX39252" fmla="*/ 4683184 w 6085020"/>
              <a:gd name="connsiteY39252" fmla="*/ 1247240 h 4885973"/>
              <a:gd name="connsiteX39253" fmla="*/ 4684325 w 6085020"/>
              <a:gd name="connsiteY39253" fmla="*/ 1247240 h 4885973"/>
              <a:gd name="connsiteX39254" fmla="*/ 4684325 w 6085020"/>
              <a:gd name="connsiteY39254" fmla="*/ 1246102 h 4885973"/>
              <a:gd name="connsiteX39255" fmla="*/ 4684325 w 6085020"/>
              <a:gd name="connsiteY39255" fmla="*/ 1244585 h 4885973"/>
              <a:gd name="connsiteX39256" fmla="*/ 4685656 w 6085020"/>
              <a:gd name="connsiteY39256" fmla="*/ 1241740 h 4885973"/>
              <a:gd name="connsiteX39257" fmla="*/ 4601036 w 6085020"/>
              <a:gd name="connsiteY39257" fmla="*/ 1241361 h 4885973"/>
              <a:gd name="connsiteX39258" fmla="*/ 4596472 w 6085020"/>
              <a:gd name="connsiteY39258" fmla="*/ 1242878 h 4885973"/>
              <a:gd name="connsiteX39259" fmla="*/ 4592099 w 6085020"/>
              <a:gd name="connsiteY39259" fmla="*/ 1245723 h 4885973"/>
              <a:gd name="connsiteX39260" fmla="*/ 4597803 w 6085020"/>
              <a:gd name="connsiteY39260" fmla="*/ 1247051 h 4885973"/>
              <a:gd name="connsiteX39261" fmla="*/ 4602938 w 6085020"/>
              <a:gd name="connsiteY39261" fmla="*/ 1247240 h 4885973"/>
              <a:gd name="connsiteX39262" fmla="*/ 1382070 w 6085020"/>
              <a:gd name="connsiteY39262" fmla="*/ 1241131 h 4885973"/>
              <a:gd name="connsiteX39263" fmla="*/ 1378417 w 6085020"/>
              <a:gd name="connsiteY39263" fmla="*/ 1243398 h 4885973"/>
              <a:gd name="connsiteX39264" fmla="*/ 1380689 w 6085020"/>
              <a:gd name="connsiteY39264" fmla="*/ 1247041 h 4885973"/>
              <a:gd name="connsiteX39265" fmla="*/ 1380729 w 6085020"/>
              <a:gd name="connsiteY39265" fmla="*/ 1247051 h 4885973"/>
              <a:gd name="connsiteX39266" fmla="*/ 1383408 w 6085020"/>
              <a:gd name="connsiteY39266" fmla="*/ 1243356 h 4885973"/>
              <a:gd name="connsiteX39267" fmla="*/ 1383391 w 6085020"/>
              <a:gd name="connsiteY39267" fmla="*/ 1243257 h 4885973"/>
              <a:gd name="connsiteX39268" fmla="*/ 1384342 w 6085020"/>
              <a:gd name="connsiteY39268" fmla="*/ 1244775 h 4885973"/>
              <a:gd name="connsiteX39269" fmla="*/ 1382070 w 6085020"/>
              <a:gd name="connsiteY39269" fmla="*/ 1241131 h 4885973"/>
              <a:gd name="connsiteX39270" fmla="*/ 4605600 w 6085020"/>
              <a:gd name="connsiteY39270" fmla="*/ 1240792 h 4885973"/>
              <a:gd name="connsiteX39271" fmla="*/ 4605600 w 6085020"/>
              <a:gd name="connsiteY39271" fmla="*/ 1242878 h 4885973"/>
              <a:gd name="connsiteX39272" fmla="*/ 4606741 w 6085020"/>
              <a:gd name="connsiteY39272" fmla="*/ 1244206 h 4885973"/>
              <a:gd name="connsiteX39273" fmla="*/ 4606741 w 6085020"/>
              <a:gd name="connsiteY39273" fmla="*/ 1242878 h 4885973"/>
              <a:gd name="connsiteX39274" fmla="*/ 4607691 w 6085020"/>
              <a:gd name="connsiteY39274" fmla="*/ 1240792 h 4885973"/>
              <a:gd name="connsiteX39275" fmla="*/ 4605600 w 6085020"/>
              <a:gd name="connsiteY39275" fmla="*/ 1240792 h 4885973"/>
              <a:gd name="connsiteX39276" fmla="*/ 4557870 w 6085020"/>
              <a:gd name="connsiteY39276" fmla="*/ 1240602 h 4885973"/>
              <a:gd name="connsiteX39277" fmla="*/ 4557870 w 6085020"/>
              <a:gd name="connsiteY39277" fmla="*/ 1242688 h 4885973"/>
              <a:gd name="connsiteX39278" fmla="*/ 4558916 w 6085020"/>
              <a:gd name="connsiteY39278" fmla="*/ 1246387 h 4885973"/>
              <a:gd name="connsiteX39279" fmla="*/ 4562624 w 6085020"/>
              <a:gd name="connsiteY39279" fmla="*/ 1245344 h 4885973"/>
              <a:gd name="connsiteX39280" fmla="*/ 4559011 w 6085020"/>
              <a:gd name="connsiteY39280" fmla="*/ 1243826 h 4885973"/>
              <a:gd name="connsiteX39281" fmla="*/ 4559962 w 6085020"/>
              <a:gd name="connsiteY39281" fmla="*/ 1241740 h 4885973"/>
              <a:gd name="connsiteX39282" fmla="*/ 4557870 w 6085020"/>
              <a:gd name="connsiteY39282" fmla="*/ 1240602 h 4885973"/>
              <a:gd name="connsiteX39283" fmla="*/ 3046813 w 6085020"/>
              <a:gd name="connsiteY39283" fmla="*/ 1240507 h 4885973"/>
              <a:gd name="connsiteX39284" fmla="*/ 3034334 w 6085020"/>
              <a:gd name="connsiteY39284" fmla="*/ 1257482 h 4885973"/>
              <a:gd name="connsiteX39285" fmla="*/ 3065709 w 6085020"/>
              <a:gd name="connsiteY39285" fmla="*/ 1258241 h 4885973"/>
              <a:gd name="connsiteX39286" fmla="*/ 3065709 w 6085020"/>
              <a:gd name="connsiteY39286" fmla="*/ 1257482 h 4885973"/>
              <a:gd name="connsiteX39287" fmla="*/ 3065709 w 6085020"/>
              <a:gd name="connsiteY39287" fmla="*/ 1241740 h 4885973"/>
              <a:gd name="connsiteX39288" fmla="*/ 3046813 w 6085020"/>
              <a:gd name="connsiteY39288" fmla="*/ 1240507 h 4885973"/>
              <a:gd name="connsiteX39289" fmla="*/ 1140823 w 6085020"/>
              <a:gd name="connsiteY39289" fmla="*/ 1239133 h 4885973"/>
              <a:gd name="connsiteX39290" fmla="*/ 1137709 w 6085020"/>
              <a:gd name="connsiteY39290" fmla="*/ 1242119 h 4885973"/>
              <a:gd name="connsiteX39291" fmla="*/ 1104621 w 6085020"/>
              <a:gd name="connsiteY39291" fmla="*/ 1261086 h 4885973"/>
              <a:gd name="connsiteX39292" fmla="*/ 1137709 w 6085020"/>
              <a:gd name="connsiteY39292" fmla="*/ 1242119 h 4885973"/>
              <a:gd name="connsiteX39293" fmla="*/ 1146836 w 6085020"/>
              <a:gd name="connsiteY39293" fmla="*/ 1247809 h 4885973"/>
              <a:gd name="connsiteX39294" fmla="*/ 1147217 w 6085020"/>
              <a:gd name="connsiteY39294" fmla="*/ 1247809 h 4885973"/>
              <a:gd name="connsiteX39295" fmla="*/ 1140823 w 6085020"/>
              <a:gd name="connsiteY39295" fmla="*/ 1239133 h 4885973"/>
              <a:gd name="connsiteX39296" fmla="*/ 4793094 w 6085020"/>
              <a:gd name="connsiteY39296" fmla="*/ 1238326 h 4885973"/>
              <a:gd name="connsiteX39297" fmla="*/ 4798039 w 6085020"/>
              <a:gd name="connsiteY39297" fmla="*/ 1242309 h 4885973"/>
              <a:gd name="connsiteX39298" fmla="*/ 4803743 w 6085020"/>
              <a:gd name="connsiteY39298" fmla="*/ 1244775 h 4885973"/>
              <a:gd name="connsiteX39299" fmla="*/ 4802602 w 6085020"/>
              <a:gd name="connsiteY39299" fmla="*/ 1242309 h 4885973"/>
              <a:gd name="connsiteX39300" fmla="*/ 4797658 w 6085020"/>
              <a:gd name="connsiteY39300" fmla="*/ 1238326 h 4885973"/>
              <a:gd name="connsiteX39301" fmla="*/ 4793094 w 6085020"/>
              <a:gd name="connsiteY39301" fmla="*/ 1238326 h 4885973"/>
              <a:gd name="connsiteX39302" fmla="*/ 1764656 w 6085020"/>
              <a:gd name="connsiteY39302" fmla="*/ 1238136 h 4885973"/>
              <a:gd name="connsiteX39303" fmla="*/ 1764656 w 6085020"/>
              <a:gd name="connsiteY39303" fmla="*/ 1248568 h 4885973"/>
              <a:gd name="connsiteX39304" fmla="*/ 1775114 w 6085020"/>
              <a:gd name="connsiteY39304" fmla="*/ 1248568 h 4885973"/>
              <a:gd name="connsiteX39305" fmla="*/ 1775114 w 6085020"/>
              <a:gd name="connsiteY39305" fmla="*/ 1238136 h 4885973"/>
              <a:gd name="connsiteX39306" fmla="*/ 4857368 w 6085020"/>
              <a:gd name="connsiteY39306" fmla="*/ 1237567 h 4885973"/>
              <a:gd name="connsiteX39307" fmla="*/ 4856417 w 6085020"/>
              <a:gd name="connsiteY39307" fmla="*/ 1241930 h 4885973"/>
              <a:gd name="connsiteX39308" fmla="*/ 4855276 w 6085020"/>
              <a:gd name="connsiteY39308" fmla="*/ 1247809 h 4885973"/>
              <a:gd name="connsiteX39309" fmla="*/ 4853945 w 6085020"/>
              <a:gd name="connsiteY39309" fmla="*/ 1244206 h 4885973"/>
              <a:gd name="connsiteX39310" fmla="*/ 4850522 w 6085020"/>
              <a:gd name="connsiteY39310" fmla="*/ 1240602 h 4885973"/>
              <a:gd name="connsiteX39311" fmla="*/ 4845388 w 6085020"/>
              <a:gd name="connsiteY39311" fmla="*/ 1243068 h 4885973"/>
              <a:gd name="connsiteX39312" fmla="*/ 4845388 w 6085020"/>
              <a:gd name="connsiteY39312" fmla="*/ 1240981 h 4885973"/>
              <a:gd name="connsiteX39313" fmla="*/ 4616819 w 6085020"/>
              <a:gd name="connsiteY39313" fmla="*/ 1237378 h 4885973"/>
              <a:gd name="connsiteX39314" fmla="*/ 4615108 w 6085020"/>
              <a:gd name="connsiteY39314" fmla="*/ 1240033 h 4885973"/>
              <a:gd name="connsiteX39315" fmla="*/ 4615108 w 6085020"/>
              <a:gd name="connsiteY39315" fmla="*/ 1241930 h 4885973"/>
              <a:gd name="connsiteX39316" fmla="*/ 4617960 w 6085020"/>
              <a:gd name="connsiteY39316" fmla="*/ 1242309 h 4885973"/>
              <a:gd name="connsiteX39317" fmla="*/ 4617960 w 6085020"/>
              <a:gd name="connsiteY39317" fmla="*/ 1241740 h 4885973"/>
              <a:gd name="connsiteX39318" fmla="*/ 4618911 w 6085020"/>
              <a:gd name="connsiteY39318" fmla="*/ 1240223 h 4885973"/>
              <a:gd name="connsiteX39319" fmla="*/ 4618911 w 6085020"/>
              <a:gd name="connsiteY39319" fmla="*/ 1237378 h 4885973"/>
              <a:gd name="connsiteX39320" fmla="*/ 4616819 w 6085020"/>
              <a:gd name="connsiteY39320" fmla="*/ 1237378 h 4885973"/>
              <a:gd name="connsiteX39321" fmla="*/ 2217229 w 6085020"/>
              <a:gd name="connsiteY39321" fmla="*/ 1236999 h 4885973"/>
              <a:gd name="connsiteX39322" fmla="*/ 2214757 w 6085020"/>
              <a:gd name="connsiteY39322" fmla="*/ 1239274 h 4885973"/>
              <a:gd name="connsiteX39323" fmla="*/ 2214757 w 6085020"/>
              <a:gd name="connsiteY39323" fmla="*/ 1244016 h 4885973"/>
              <a:gd name="connsiteX39324" fmla="*/ 2224265 w 6085020"/>
              <a:gd name="connsiteY39324" fmla="*/ 1241740 h 4885973"/>
              <a:gd name="connsiteX39325" fmla="*/ 2218180 w 6085020"/>
              <a:gd name="connsiteY39325" fmla="*/ 1237378 h 4885973"/>
              <a:gd name="connsiteX39326" fmla="*/ 4739850 w 6085020"/>
              <a:gd name="connsiteY39326" fmla="*/ 1236619 h 4885973"/>
              <a:gd name="connsiteX39327" fmla="*/ 4739850 w 6085020"/>
              <a:gd name="connsiteY39327" fmla="*/ 1238326 h 4885973"/>
              <a:gd name="connsiteX39328" fmla="*/ 4738519 w 6085020"/>
              <a:gd name="connsiteY39328" fmla="*/ 1239085 h 4885973"/>
              <a:gd name="connsiteX39329" fmla="*/ 2840944 w 6085020"/>
              <a:gd name="connsiteY39329" fmla="*/ 1236240 h 4885973"/>
              <a:gd name="connsiteX39330" fmla="*/ 2835619 w 6085020"/>
              <a:gd name="connsiteY39330" fmla="*/ 1241361 h 4885973"/>
              <a:gd name="connsiteX39331" fmla="*/ 2835619 w 6085020"/>
              <a:gd name="connsiteY39331" fmla="*/ 1251792 h 4885973"/>
              <a:gd name="connsiteX39332" fmla="*/ 2840944 w 6085020"/>
              <a:gd name="connsiteY39332" fmla="*/ 1237378 h 4885973"/>
              <a:gd name="connsiteX39333" fmla="*/ 877384 w 6085020"/>
              <a:gd name="connsiteY39333" fmla="*/ 1235291 h 4885973"/>
              <a:gd name="connsiteX39334" fmla="*/ 816344 w 6085020"/>
              <a:gd name="connsiteY39334" fmla="*/ 1258620 h 4885973"/>
              <a:gd name="connsiteX39335" fmla="*/ 817865 w 6085020"/>
              <a:gd name="connsiteY39335" fmla="*/ 1259000 h 4885973"/>
              <a:gd name="connsiteX39336" fmla="*/ 877384 w 6085020"/>
              <a:gd name="connsiteY39336" fmla="*/ 1235291 h 4885973"/>
              <a:gd name="connsiteX39337" fmla="*/ 1008410 w 6085020"/>
              <a:gd name="connsiteY39337" fmla="*/ 1235230 h 4885973"/>
              <a:gd name="connsiteX39338" fmla="*/ 1008212 w 6085020"/>
              <a:gd name="connsiteY39338" fmla="*/ 1235481 h 4885973"/>
              <a:gd name="connsiteX39339" fmla="*/ 1006596 w 6085020"/>
              <a:gd name="connsiteY39339" fmla="*/ 1236690 h 4885973"/>
              <a:gd name="connsiteX39340" fmla="*/ 1006612 w 6085020"/>
              <a:gd name="connsiteY39340" fmla="*/ 1236494 h 4885973"/>
              <a:gd name="connsiteX39341" fmla="*/ 4752401 w 6085020"/>
              <a:gd name="connsiteY39341" fmla="*/ 1234912 h 4885973"/>
              <a:gd name="connsiteX39342" fmla="*/ 4752401 w 6085020"/>
              <a:gd name="connsiteY39342" fmla="*/ 1236240 h 4885973"/>
              <a:gd name="connsiteX39343" fmla="*/ 4753352 w 6085020"/>
              <a:gd name="connsiteY39343" fmla="*/ 1236619 h 4885973"/>
              <a:gd name="connsiteX39344" fmla="*/ 4750119 w 6085020"/>
              <a:gd name="connsiteY39344" fmla="*/ 1236619 h 4885973"/>
              <a:gd name="connsiteX39345" fmla="*/ 1095874 w 6085020"/>
              <a:gd name="connsiteY39345" fmla="*/ 1234153 h 4885973"/>
              <a:gd name="connsiteX39346" fmla="*/ 1094923 w 6085020"/>
              <a:gd name="connsiteY39346" fmla="*/ 1234912 h 4885973"/>
              <a:gd name="connsiteX39347" fmla="*/ 1095440 w 6085020"/>
              <a:gd name="connsiteY39347" fmla="*/ 1235668 h 4885973"/>
              <a:gd name="connsiteX39348" fmla="*/ 1094282 w 6085020"/>
              <a:gd name="connsiteY39348" fmla="*/ 1239701 h 4885973"/>
              <a:gd name="connsiteX39349" fmla="*/ 1093402 w 6085020"/>
              <a:gd name="connsiteY39349" fmla="*/ 1246102 h 4885973"/>
              <a:gd name="connsiteX39350" fmla="*/ 1100010 w 6085020"/>
              <a:gd name="connsiteY39350" fmla="*/ 1242356 h 4885973"/>
              <a:gd name="connsiteX39351" fmla="*/ 1095440 w 6085020"/>
              <a:gd name="connsiteY39351" fmla="*/ 1235668 h 4885973"/>
              <a:gd name="connsiteX39352" fmla="*/ 1181445 w 6085020"/>
              <a:gd name="connsiteY39352" fmla="*/ 1233964 h 4885973"/>
              <a:gd name="connsiteX39353" fmla="*/ 1177908 w 6085020"/>
              <a:gd name="connsiteY39353" fmla="*/ 1235900 h 4885973"/>
              <a:gd name="connsiteX39354" fmla="*/ 1177832 w 6085020"/>
              <a:gd name="connsiteY39354" fmla="*/ 1236240 h 4885973"/>
              <a:gd name="connsiteX39355" fmla="*/ 1180019 w 6085020"/>
              <a:gd name="connsiteY39355" fmla="*/ 1239749 h 4885973"/>
              <a:gd name="connsiteX39356" fmla="*/ 1183536 w 6085020"/>
              <a:gd name="connsiteY39356" fmla="*/ 1237567 h 4885973"/>
              <a:gd name="connsiteX39357" fmla="*/ 1181445 w 6085020"/>
              <a:gd name="connsiteY39357" fmla="*/ 1233964 h 4885973"/>
              <a:gd name="connsiteX39358" fmla="*/ 599565 w 6085020"/>
              <a:gd name="connsiteY39358" fmla="*/ 1233585 h 4885973"/>
              <a:gd name="connsiteX39359" fmla="*/ 599565 w 6085020"/>
              <a:gd name="connsiteY39359" fmla="*/ 1285174 h 4885973"/>
              <a:gd name="connsiteX39360" fmla="*/ 597283 w 6085020"/>
              <a:gd name="connsiteY39360" fmla="*/ 1277207 h 4885973"/>
              <a:gd name="connsiteX39361" fmla="*/ 589486 w 6085020"/>
              <a:gd name="connsiteY39361" fmla="*/ 1255586 h 4885973"/>
              <a:gd name="connsiteX39362" fmla="*/ 577126 w 6085020"/>
              <a:gd name="connsiteY39362" fmla="*/ 1254448 h 4885973"/>
              <a:gd name="connsiteX39363" fmla="*/ 564956 w 6085020"/>
              <a:gd name="connsiteY39363" fmla="*/ 1254448 h 4885973"/>
              <a:gd name="connsiteX39364" fmla="*/ 561533 w 6085020"/>
              <a:gd name="connsiteY39364" fmla="*/ 1259948 h 4885973"/>
              <a:gd name="connsiteX39365" fmla="*/ 558110 w 6085020"/>
              <a:gd name="connsiteY39365" fmla="*/ 1265638 h 4885973"/>
              <a:gd name="connsiteX39366" fmla="*/ 578457 w 6085020"/>
              <a:gd name="connsiteY39366" fmla="*/ 1284605 h 4885973"/>
              <a:gd name="connsiteX39367" fmla="*/ 599565 w 6085020"/>
              <a:gd name="connsiteY39367" fmla="*/ 1301105 h 4885973"/>
              <a:gd name="connsiteX39368" fmla="*/ 599565 w 6085020"/>
              <a:gd name="connsiteY39368" fmla="*/ 1308692 h 4885973"/>
              <a:gd name="connsiteX39369" fmla="*/ 638547 w 6085020"/>
              <a:gd name="connsiteY39369" fmla="*/ 1293708 h 4885973"/>
              <a:gd name="connsiteX39370" fmla="*/ 677719 w 6085020"/>
              <a:gd name="connsiteY39370" fmla="*/ 1271138 h 4885973"/>
              <a:gd name="connsiteX39371" fmla="*/ 646343 w 6085020"/>
              <a:gd name="connsiteY39371" fmla="*/ 1252172 h 4885973"/>
              <a:gd name="connsiteX39372" fmla="*/ 638220 w 6085020"/>
              <a:gd name="connsiteY39372" fmla="*/ 1242165 h 4885973"/>
              <a:gd name="connsiteX39373" fmla="*/ 629990 w 6085020"/>
              <a:gd name="connsiteY39373" fmla="*/ 1245723 h 4885973"/>
              <a:gd name="connsiteX39374" fmla="*/ 619531 w 6085020"/>
              <a:gd name="connsiteY39374" fmla="*/ 1241740 h 4885973"/>
              <a:gd name="connsiteX39375" fmla="*/ 616298 w 6085020"/>
              <a:gd name="connsiteY39375" fmla="*/ 1240033 h 4885973"/>
              <a:gd name="connsiteX39376" fmla="*/ 2535291 w 6085020"/>
              <a:gd name="connsiteY39376" fmla="*/ 1233327 h 4885973"/>
              <a:gd name="connsiteX39377" fmla="*/ 2532509 w 6085020"/>
              <a:gd name="connsiteY39377" fmla="*/ 1247809 h 4885973"/>
              <a:gd name="connsiteX39378" fmla="*/ 2535291 w 6085020"/>
              <a:gd name="connsiteY39378" fmla="*/ 1233327 h 4885973"/>
              <a:gd name="connsiteX39379" fmla="*/ 4791573 w 6085020"/>
              <a:gd name="connsiteY39379" fmla="*/ 1233205 h 4885973"/>
              <a:gd name="connsiteX39380" fmla="*/ 4789481 w 6085020"/>
              <a:gd name="connsiteY39380" fmla="*/ 1234153 h 4885973"/>
              <a:gd name="connsiteX39381" fmla="*/ 4790432 w 6085020"/>
              <a:gd name="connsiteY39381" fmla="*/ 1236240 h 4885973"/>
              <a:gd name="connsiteX39382" fmla="*/ 4790622 w 6085020"/>
              <a:gd name="connsiteY39382" fmla="*/ 1236240 h 4885973"/>
              <a:gd name="connsiteX39383" fmla="*/ 4792524 w 6085020"/>
              <a:gd name="connsiteY39383" fmla="*/ 1236240 h 4885973"/>
              <a:gd name="connsiteX39384" fmla="*/ 4793665 w 6085020"/>
              <a:gd name="connsiteY39384" fmla="*/ 1234153 h 4885973"/>
              <a:gd name="connsiteX39385" fmla="*/ 4791573 w 6085020"/>
              <a:gd name="connsiteY39385" fmla="*/ 1233205 h 4885973"/>
              <a:gd name="connsiteX39386" fmla="*/ 4594571 w 6085020"/>
              <a:gd name="connsiteY39386" fmla="*/ 1233205 h 4885973"/>
              <a:gd name="connsiteX39387" fmla="*/ 4588295 w 6085020"/>
              <a:gd name="connsiteY39387" fmla="*/ 1235291 h 4885973"/>
              <a:gd name="connsiteX39388" fmla="*/ 4591338 w 6085020"/>
              <a:gd name="connsiteY39388" fmla="*/ 1237757 h 4885973"/>
              <a:gd name="connsiteX39389" fmla="*/ 4595521 w 6085020"/>
              <a:gd name="connsiteY39389" fmla="*/ 1239844 h 4885973"/>
              <a:gd name="connsiteX39390" fmla="*/ 4595521 w 6085020"/>
              <a:gd name="connsiteY39390" fmla="*/ 1236240 h 4885973"/>
              <a:gd name="connsiteX39391" fmla="*/ 3285341 w 6085020"/>
              <a:gd name="connsiteY39391" fmla="*/ 1233205 h 4885973"/>
              <a:gd name="connsiteX39392" fmla="*/ 3285531 w 6085020"/>
              <a:gd name="connsiteY39392" fmla="*/ 1244846 h 4885973"/>
              <a:gd name="connsiteX39393" fmla="*/ 3300312 w 6085020"/>
              <a:gd name="connsiteY39393" fmla="*/ 1252509 h 4885973"/>
              <a:gd name="connsiteX39394" fmla="*/ 3301124 w 6085020"/>
              <a:gd name="connsiteY39394" fmla="*/ 1254068 h 4885973"/>
              <a:gd name="connsiteX39395" fmla="*/ 3301124 w 6085020"/>
              <a:gd name="connsiteY39395" fmla="*/ 1252930 h 4885973"/>
              <a:gd name="connsiteX39396" fmla="*/ 3300312 w 6085020"/>
              <a:gd name="connsiteY39396" fmla="*/ 1252509 h 4885973"/>
              <a:gd name="connsiteX39397" fmla="*/ 3294730 w 6085020"/>
              <a:gd name="connsiteY39397" fmla="*/ 1241788 h 4885973"/>
              <a:gd name="connsiteX39398" fmla="*/ 3285341 w 6085020"/>
              <a:gd name="connsiteY39398" fmla="*/ 1233205 h 4885973"/>
              <a:gd name="connsiteX39399" fmla="*/ 2610854 w 6085020"/>
              <a:gd name="connsiteY39399" fmla="*/ 1232826 h 4885973"/>
              <a:gd name="connsiteX39400" fmla="*/ 2610854 w 6085020"/>
              <a:gd name="connsiteY39400" fmla="*/ 1232826 h 4885973"/>
              <a:gd name="connsiteX39401" fmla="*/ 2558561 w 6085020"/>
              <a:gd name="connsiteY39401" fmla="*/ 1232826 h 4885973"/>
              <a:gd name="connsiteX39402" fmla="*/ 2558561 w 6085020"/>
              <a:gd name="connsiteY39402" fmla="*/ 1232826 h 4885973"/>
              <a:gd name="connsiteX39403" fmla="*/ 2443516 w 6085020"/>
              <a:gd name="connsiteY39403" fmla="*/ 1232826 h 4885973"/>
              <a:gd name="connsiteX39404" fmla="*/ 2443516 w 6085020"/>
              <a:gd name="connsiteY39404" fmla="*/ 1232826 h 4885973"/>
              <a:gd name="connsiteX39405" fmla="*/ 1873616 w 6085020"/>
              <a:gd name="connsiteY39405" fmla="*/ 1232826 h 4885973"/>
              <a:gd name="connsiteX39406" fmla="*/ 1873616 w 6085020"/>
              <a:gd name="connsiteY39406" fmla="*/ 1232826 h 4885973"/>
              <a:gd name="connsiteX39407" fmla="*/ 556019 w 6085020"/>
              <a:gd name="connsiteY39407" fmla="*/ 1232826 h 4885973"/>
              <a:gd name="connsiteX39408" fmla="*/ 556019 w 6085020"/>
              <a:gd name="connsiteY39408" fmla="*/ 1232826 h 4885973"/>
              <a:gd name="connsiteX39409" fmla="*/ 1328101 w 6085020"/>
              <a:gd name="connsiteY39409" fmla="*/ 1232748 h 4885973"/>
              <a:gd name="connsiteX39410" fmla="*/ 1324218 w 6085020"/>
              <a:gd name="connsiteY39410" fmla="*/ 1234599 h 4885973"/>
              <a:gd name="connsiteX39411" fmla="*/ 1324062 w 6085020"/>
              <a:gd name="connsiteY39411" fmla="*/ 1235291 h 4885973"/>
              <a:gd name="connsiteX39412" fmla="*/ 1326344 w 6085020"/>
              <a:gd name="connsiteY39412" fmla="*/ 1238895 h 4885973"/>
              <a:gd name="connsiteX39413" fmla="*/ 1329957 w 6085020"/>
              <a:gd name="connsiteY39413" fmla="*/ 1236619 h 4885973"/>
              <a:gd name="connsiteX39414" fmla="*/ 1328101 w 6085020"/>
              <a:gd name="connsiteY39414" fmla="*/ 1232748 h 4885973"/>
              <a:gd name="connsiteX39415" fmla="*/ 4743673 w 6085020"/>
              <a:gd name="connsiteY39415" fmla="*/ 1232644 h 4885973"/>
              <a:gd name="connsiteX39416" fmla="*/ 4745555 w 6085020"/>
              <a:gd name="connsiteY39416" fmla="*/ 1234153 h 4885973"/>
              <a:gd name="connsiteX39417" fmla="*/ 4745574 w 6085020"/>
              <a:gd name="connsiteY39417" fmla="*/ 1234246 h 4885973"/>
              <a:gd name="connsiteX39418" fmla="*/ 4744414 w 6085020"/>
              <a:gd name="connsiteY39418" fmla="*/ 1236050 h 4885973"/>
              <a:gd name="connsiteX39419" fmla="*/ 4744414 w 6085020"/>
              <a:gd name="connsiteY39419" fmla="*/ 1235102 h 4885973"/>
              <a:gd name="connsiteX39420" fmla="*/ 4742323 w 6085020"/>
              <a:gd name="connsiteY39420" fmla="*/ 1235102 h 4885973"/>
              <a:gd name="connsiteX39421" fmla="*/ 4742151 w 6085020"/>
              <a:gd name="connsiteY39421" fmla="*/ 1234527 h 4885973"/>
              <a:gd name="connsiteX39422" fmla="*/ 4743673 w 6085020"/>
              <a:gd name="connsiteY39422" fmla="*/ 1232644 h 4885973"/>
              <a:gd name="connsiteX39423" fmla="*/ 4651047 w 6085020"/>
              <a:gd name="connsiteY39423" fmla="*/ 1232636 h 4885973"/>
              <a:gd name="connsiteX39424" fmla="*/ 4642871 w 6085020"/>
              <a:gd name="connsiteY39424" fmla="*/ 1235291 h 4885973"/>
              <a:gd name="connsiteX39425" fmla="*/ 4645533 w 6085020"/>
              <a:gd name="connsiteY39425" fmla="*/ 1236809 h 4885973"/>
              <a:gd name="connsiteX39426" fmla="*/ 4648385 w 6085020"/>
              <a:gd name="connsiteY39426" fmla="*/ 1238136 h 4885973"/>
              <a:gd name="connsiteX39427" fmla="*/ 4649716 w 6085020"/>
              <a:gd name="connsiteY39427" fmla="*/ 1235291 h 4885973"/>
              <a:gd name="connsiteX39428" fmla="*/ 2061301 w 6085020"/>
              <a:gd name="connsiteY39428" fmla="*/ 1232257 h 4885973"/>
              <a:gd name="connsiteX39429" fmla="*/ 2061301 w 6085020"/>
              <a:gd name="connsiteY39429" fmla="*/ 1232257 h 4885973"/>
              <a:gd name="connsiteX39430" fmla="*/ 3133785 w 6085020"/>
              <a:gd name="connsiteY39430" fmla="*/ 1231688 h 4885973"/>
              <a:gd name="connsiteX39431" fmla="*/ 3133785 w 6085020"/>
              <a:gd name="connsiteY39431" fmla="*/ 1231688 h 4885973"/>
              <a:gd name="connsiteX39432" fmla="*/ 3369009 w 6085020"/>
              <a:gd name="connsiteY39432" fmla="*/ 1231308 h 4885973"/>
              <a:gd name="connsiteX39433" fmla="*/ 3354265 w 6085020"/>
              <a:gd name="connsiteY39433" fmla="*/ 1232919 h 4885973"/>
              <a:gd name="connsiteX39434" fmla="*/ 3343494 w 6085020"/>
              <a:gd name="connsiteY39434" fmla="*/ 1242045 h 4885973"/>
              <a:gd name="connsiteX39435" fmla="*/ 3342958 w 6085020"/>
              <a:gd name="connsiteY39435" fmla="*/ 1241740 h 4885973"/>
              <a:gd name="connsiteX39436" fmla="*/ 3342958 w 6085020"/>
              <a:gd name="connsiteY39436" fmla="*/ 1242499 h 4885973"/>
              <a:gd name="connsiteX39437" fmla="*/ 3343494 w 6085020"/>
              <a:gd name="connsiteY39437" fmla="*/ 1242045 h 4885973"/>
              <a:gd name="connsiteX39438" fmla="*/ 3350825 w 6085020"/>
              <a:gd name="connsiteY39438" fmla="*/ 1246218 h 4885973"/>
              <a:gd name="connsiteX39439" fmla="*/ 3369009 w 6085020"/>
              <a:gd name="connsiteY39439" fmla="*/ 1231308 h 4885973"/>
              <a:gd name="connsiteX39440" fmla="*/ 4881898 w 6085020"/>
              <a:gd name="connsiteY39440" fmla="*/ 1231119 h 4885973"/>
              <a:gd name="connsiteX39441" fmla="*/ 4881898 w 6085020"/>
              <a:gd name="connsiteY39441" fmla="*/ 1232257 h 4885973"/>
              <a:gd name="connsiteX39442" fmla="*/ 4878475 w 6085020"/>
              <a:gd name="connsiteY39442" fmla="*/ 1234912 h 4885973"/>
              <a:gd name="connsiteX39443" fmla="*/ 4874672 w 6085020"/>
              <a:gd name="connsiteY39443" fmla="*/ 1236619 h 4885973"/>
              <a:gd name="connsiteX39444" fmla="*/ 4871059 w 6085020"/>
              <a:gd name="connsiteY39444" fmla="*/ 1238326 h 4885973"/>
              <a:gd name="connsiteX39445" fmla="*/ 4871059 w 6085020"/>
              <a:gd name="connsiteY39445" fmla="*/ 1240223 h 4885973"/>
              <a:gd name="connsiteX39446" fmla="*/ 4864784 w 6085020"/>
              <a:gd name="connsiteY39446" fmla="*/ 1243447 h 4885973"/>
              <a:gd name="connsiteX39447" fmla="*/ 4867446 w 6085020"/>
              <a:gd name="connsiteY39447" fmla="*/ 1235102 h 4885973"/>
              <a:gd name="connsiteX39448" fmla="*/ 900203 w 6085020"/>
              <a:gd name="connsiteY39448" fmla="*/ 1230740 h 4885973"/>
              <a:gd name="connsiteX39449" fmla="*/ 892406 w 6085020"/>
              <a:gd name="connsiteY39449" fmla="*/ 1237378 h 4885973"/>
              <a:gd name="connsiteX39450" fmla="*/ 892977 w 6085020"/>
              <a:gd name="connsiteY39450" fmla="*/ 1237947 h 4885973"/>
              <a:gd name="connsiteX39451" fmla="*/ 900203 w 6085020"/>
              <a:gd name="connsiteY39451" fmla="*/ 1230740 h 4885973"/>
              <a:gd name="connsiteX39452" fmla="*/ 881660 w 6085020"/>
              <a:gd name="connsiteY39452" fmla="*/ 1230732 h 4885973"/>
              <a:gd name="connsiteX39453" fmla="*/ 877850 w 6085020"/>
              <a:gd name="connsiteY39453" fmla="*/ 1232725 h 4885973"/>
              <a:gd name="connsiteX39454" fmla="*/ 879848 w 6085020"/>
              <a:gd name="connsiteY39454" fmla="*/ 1236526 h 4885973"/>
              <a:gd name="connsiteX39455" fmla="*/ 880236 w 6085020"/>
              <a:gd name="connsiteY39455" fmla="*/ 1236619 h 4885973"/>
              <a:gd name="connsiteX39456" fmla="*/ 883659 w 6085020"/>
              <a:gd name="connsiteY39456" fmla="*/ 1234533 h 4885973"/>
              <a:gd name="connsiteX39457" fmla="*/ 881660 w 6085020"/>
              <a:gd name="connsiteY39457" fmla="*/ 1230732 h 4885973"/>
              <a:gd name="connsiteX39458" fmla="*/ 3467891 w 6085020"/>
              <a:gd name="connsiteY39458" fmla="*/ 1227894 h 4885973"/>
              <a:gd name="connsiteX39459" fmla="*/ 3457433 w 6085020"/>
              <a:gd name="connsiteY39459" fmla="*/ 1248758 h 4885973"/>
              <a:gd name="connsiteX39460" fmla="*/ 3473025 w 6085020"/>
              <a:gd name="connsiteY39460" fmla="*/ 1248758 h 4885973"/>
              <a:gd name="connsiteX39461" fmla="*/ 3467891 w 6085020"/>
              <a:gd name="connsiteY39461" fmla="*/ 1227894 h 4885973"/>
              <a:gd name="connsiteX39462" fmla="*/ 4766853 w 6085020"/>
              <a:gd name="connsiteY39462" fmla="*/ 1227705 h 4885973"/>
              <a:gd name="connsiteX39463" fmla="*/ 4764000 w 6085020"/>
              <a:gd name="connsiteY39463" fmla="*/ 1229033 h 4885973"/>
              <a:gd name="connsiteX39464" fmla="*/ 4761909 w 6085020"/>
              <a:gd name="connsiteY39464" fmla="*/ 1233585 h 4885973"/>
              <a:gd name="connsiteX39465" fmla="*/ 4764951 w 6085020"/>
              <a:gd name="connsiteY39465" fmla="*/ 1232257 h 4885973"/>
              <a:gd name="connsiteX39466" fmla="*/ 4767613 w 6085020"/>
              <a:gd name="connsiteY39466" fmla="*/ 1229602 h 4885973"/>
              <a:gd name="connsiteX39467" fmla="*/ 4611304 w 6085020"/>
              <a:gd name="connsiteY39467" fmla="*/ 1227705 h 4885973"/>
              <a:gd name="connsiteX39468" fmla="*/ 4603128 w 6085020"/>
              <a:gd name="connsiteY39468" fmla="*/ 1230550 h 4885973"/>
              <a:gd name="connsiteX39469" fmla="*/ 4608642 w 6085020"/>
              <a:gd name="connsiteY39469" fmla="*/ 1233205 h 4885973"/>
              <a:gd name="connsiteX39470" fmla="*/ 4609973 w 6085020"/>
              <a:gd name="connsiteY39470" fmla="*/ 1230550 h 4885973"/>
              <a:gd name="connsiteX39471" fmla="*/ 1857643 w 6085020"/>
              <a:gd name="connsiteY39471" fmla="*/ 1227705 h 4885973"/>
              <a:gd name="connsiteX39472" fmla="*/ 1857643 w 6085020"/>
              <a:gd name="connsiteY39472" fmla="*/ 1227705 h 4885973"/>
              <a:gd name="connsiteX39473" fmla="*/ 2897427 w 6085020"/>
              <a:gd name="connsiteY39473" fmla="*/ 1227486 h 4885973"/>
              <a:gd name="connsiteX39474" fmla="*/ 2894188 w 6085020"/>
              <a:gd name="connsiteY39474" fmla="*/ 1232067 h 4885973"/>
              <a:gd name="connsiteX39475" fmla="*/ 2903696 w 6085020"/>
              <a:gd name="connsiteY39475" fmla="*/ 1247809 h 4885973"/>
              <a:gd name="connsiteX39476" fmla="*/ 2904646 w 6085020"/>
              <a:gd name="connsiteY39476" fmla="*/ 1247809 h 4885973"/>
              <a:gd name="connsiteX39477" fmla="*/ 2897427 w 6085020"/>
              <a:gd name="connsiteY39477" fmla="*/ 1227486 h 4885973"/>
              <a:gd name="connsiteX39478" fmla="*/ 4707714 w 6085020"/>
              <a:gd name="connsiteY39478" fmla="*/ 1227326 h 4885973"/>
              <a:gd name="connsiteX39479" fmla="*/ 4709616 w 6085020"/>
              <a:gd name="connsiteY39479" fmla="*/ 1233395 h 4885973"/>
              <a:gd name="connsiteX39480" fmla="*/ 4715891 w 6085020"/>
              <a:gd name="connsiteY39480" fmla="*/ 1232826 h 4885973"/>
              <a:gd name="connsiteX39481" fmla="*/ 4720074 w 6085020"/>
              <a:gd name="connsiteY39481" fmla="*/ 1229981 h 4885973"/>
              <a:gd name="connsiteX39482" fmla="*/ 4714369 w 6085020"/>
              <a:gd name="connsiteY39482" fmla="*/ 1228653 h 4885973"/>
              <a:gd name="connsiteX39483" fmla="*/ 1018100 w 6085020"/>
              <a:gd name="connsiteY39483" fmla="*/ 1226946 h 4885973"/>
              <a:gd name="connsiteX39484" fmla="*/ 1019241 w 6085020"/>
              <a:gd name="connsiteY39484" fmla="*/ 1229033 h 4885973"/>
              <a:gd name="connsiteX39485" fmla="*/ 1008592 w 6085020"/>
              <a:gd name="connsiteY39485" fmla="*/ 1235102 h 4885973"/>
              <a:gd name="connsiteX39486" fmla="*/ 1008410 w 6085020"/>
              <a:gd name="connsiteY39486" fmla="*/ 1235230 h 4885973"/>
              <a:gd name="connsiteX39487" fmla="*/ 1010304 w 6085020"/>
              <a:gd name="connsiteY39487" fmla="*/ 1232826 h 4885973"/>
              <a:gd name="connsiteX39488" fmla="*/ 1010304 w 6085020"/>
              <a:gd name="connsiteY39488" fmla="*/ 1229981 h 4885973"/>
              <a:gd name="connsiteX39489" fmla="*/ 1018100 w 6085020"/>
              <a:gd name="connsiteY39489" fmla="*/ 1226946 h 4885973"/>
              <a:gd name="connsiteX39490" fmla="*/ 3750844 w 6085020"/>
              <a:gd name="connsiteY39490" fmla="*/ 1225429 h 4885973"/>
              <a:gd name="connsiteX39491" fmla="*/ 3750702 w 6085020"/>
              <a:gd name="connsiteY39491" fmla="*/ 1226251 h 4885973"/>
              <a:gd name="connsiteX39492" fmla="*/ 3737724 w 6085020"/>
              <a:gd name="connsiteY39492" fmla="*/ 1231949 h 4885973"/>
              <a:gd name="connsiteX39493" fmla="*/ 3734301 w 6085020"/>
              <a:gd name="connsiteY39493" fmla="*/ 1247809 h 4885973"/>
              <a:gd name="connsiteX39494" fmla="*/ 3737534 w 6085020"/>
              <a:gd name="connsiteY39494" fmla="*/ 1245913 h 4885973"/>
              <a:gd name="connsiteX39495" fmla="*/ 3735822 w 6085020"/>
              <a:gd name="connsiteY39495" fmla="*/ 1251792 h 4885973"/>
              <a:gd name="connsiteX39496" fmla="*/ 3734491 w 6085020"/>
              <a:gd name="connsiteY39496" fmla="*/ 1251792 h 4885973"/>
              <a:gd name="connsiteX39497" fmla="*/ 3736393 w 6085020"/>
              <a:gd name="connsiteY39497" fmla="*/ 1259758 h 4885973"/>
              <a:gd name="connsiteX39498" fmla="*/ 3747469 w 6085020"/>
              <a:gd name="connsiteY39498" fmla="*/ 1244941 h 4885973"/>
              <a:gd name="connsiteX39499" fmla="*/ 3750702 w 6085020"/>
              <a:gd name="connsiteY39499" fmla="*/ 1226251 h 4885973"/>
              <a:gd name="connsiteX39500" fmla="*/ 3750844 w 6085020"/>
              <a:gd name="connsiteY39500" fmla="*/ 1226188 h 4885973"/>
              <a:gd name="connsiteX39501" fmla="*/ 2167789 w 6085020"/>
              <a:gd name="connsiteY39501" fmla="*/ 1223912 h 4885973"/>
              <a:gd name="connsiteX39502" fmla="*/ 2170451 w 6085020"/>
              <a:gd name="connsiteY39502" fmla="*/ 1225049 h 4885973"/>
              <a:gd name="connsiteX39503" fmla="*/ 2166077 w 6085020"/>
              <a:gd name="connsiteY39503" fmla="*/ 1226757 h 4885973"/>
              <a:gd name="connsiteX39504" fmla="*/ 728111 w 6085020"/>
              <a:gd name="connsiteY39504" fmla="*/ 1223532 h 4885973"/>
              <a:gd name="connsiteX39505" fmla="*/ 723167 w 6085020"/>
              <a:gd name="connsiteY39505" fmla="*/ 1226567 h 4885973"/>
              <a:gd name="connsiteX39506" fmla="*/ 718413 w 6085020"/>
              <a:gd name="connsiteY39506" fmla="*/ 1229412 h 4885973"/>
              <a:gd name="connsiteX39507" fmla="*/ 733815 w 6085020"/>
              <a:gd name="connsiteY39507" fmla="*/ 1233016 h 4885973"/>
              <a:gd name="connsiteX39508" fmla="*/ 730963 w 6085020"/>
              <a:gd name="connsiteY39508" fmla="*/ 1228274 h 4885973"/>
              <a:gd name="connsiteX39509" fmla="*/ 669162 w 6085020"/>
              <a:gd name="connsiteY39509" fmla="*/ 1223532 h 4885973"/>
              <a:gd name="connsiteX39510" fmla="*/ 665169 w 6085020"/>
              <a:gd name="connsiteY39510" fmla="*/ 1228653 h 4885973"/>
              <a:gd name="connsiteX39511" fmla="*/ 663838 w 6085020"/>
              <a:gd name="connsiteY39511" fmla="*/ 1234533 h 4885973"/>
              <a:gd name="connsiteX39512" fmla="*/ 676008 w 6085020"/>
              <a:gd name="connsiteY39512" fmla="*/ 1237378 h 4885973"/>
              <a:gd name="connsiteX39513" fmla="*/ 673916 w 6085020"/>
              <a:gd name="connsiteY39513" fmla="*/ 1230740 h 4885973"/>
              <a:gd name="connsiteX39514" fmla="*/ 669162 w 6085020"/>
              <a:gd name="connsiteY39514" fmla="*/ 1223532 h 4885973"/>
              <a:gd name="connsiteX39515" fmla="*/ 623715 w 6085020"/>
              <a:gd name="connsiteY39515" fmla="*/ 1222963 h 4885973"/>
              <a:gd name="connsiteX39516" fmla="*/ 618961 w 6085020"/>
              <a:gd name="connsiteY39516" fmla="*/ 1225808 h 4885973"/>
              <a:gd name="connsiteX39517" fmla="*/ 614207 w 6085020"/>
              <a:gd name="connsiteY39517" fmla="*/ 1228843 h 4885973"/>
              <a:gd name="connsiteX39518" fmla="*/ 629609 w 6085020"/>
              <a:gd name="connsiteY39518" fmla="*/ 1232447 h 4885973"/>
              <a:gd name="connsiteX39519" fmla="*/ 626567 w 6085020"/>
              <a:gd name="connsiteY39519" fmla="*/ 1227705 h 4885973"/>
              <a:gd name="connsiteX39520" fmla="*/ 3729737 w 6085020"/>
              <a:gd name="connsiteY39520" fmla="*/ 1222394 h 4885973"/>
              <a:gd name="connsiteX39521" fmla="*/ 3729737 w 6085020"/>
              <a:gd name="connsiteY39521" fmla="*/ 1222394 h 4885973"/>
              <a:gd name="connsiteX39522" fmla="*/ 4856797 w 6085020"/>
              <a:gd name="connsiteY39522" fmla="*/ 1221825 h 4885973"/>
              <a:gd name="connsiteX39523" fmla="*/ 4869728 w 6085020"/>
              <a:gd name="connsiteY39523" fmla="*/ 1229033 h 4885973"/>
              <a:gd name="connsiteX39524" fmla="*/ 4870679 w 6085020"/>
              <a:gd name="connsiteY39524" fmla="*/ 1229033 h 4885973"/>
              <a:gd name="connsiteX39525" fmla="*/ 4869347 w 6085020"/>
              <a:gd name="connsiteY39525" fmla="*/ 1230929 h 4885973"/>
              <a:gd name="connsiteX39526" fmla="*/ 4869347 w 6085020"/>
              <a:gd name="connsiteY39526" fmla="*/ 1234343 h 4885973"/>
              <a:gd name="connsiteX39527" fmla="*/ 4868016 w 6085020"/>
              <a:gd name="connsiteY39527" fmla="*/ 1234343 h 4885973"/>
              <a:gd name="connsiteX39528" fmla="*/ 4855276 w 6085020"/>
              <a:gd name="connsiteY39528" fmla="*/ 1234343 h 4885973"/>
              <a:gd name="connsiteX39529" fmla="*/ 4841394 w 6085020"/>
              <a:gd name="connsiteY39529" fmla="*/ 1234343 h 4885973"/>
              <a:gd name="connsiteX39530" fmla="*/ 4839493 w 6085020"/>
              <a:gd name="connsiteY39530" fmla="*/ 1228843 h 4885973"/>
              <a:gd name="connsiteX39531" fmla="*/ 4845197 w 6085020"/>
              <a:gd name="connsiteY39531" fmla="*/ 1226188 h 4885973"/>
              <a:gd name="connsiteX39532" fmla="*/ 4847099 w 6085020"/>
              <a:gd name="connsiteY39532" fmla="*/ 1227136 h 4885973"/>
              <a:gd name="connsiteX39533" fmla="*/ 4849761 w 6085020"/>
              <a:gd name="connsiteY39533" fmla="*/ 1225049 h 4885973"/>
              <a:gd name="connsiteX39534" fmla="*/ 4852233 w 6085020"/>
              <a:gd name="connsiteY39534" fmla="*/ 1223912 h 4885973"/>
              <a:gd name="connsiteX39535" fmla="*/ 2721145 w 6085020"/>
              <a:gd name="connsiteY39535" fmla="*/ 1221825 h 4885973"/>
              <a:gd name="connsiteX39536" fmla="*/ 2721145 w 6085020"/>
              <a:gd name="connsiteY39536" fmla="*/ 1221825 h 4885973"/>
              <a:gd name="connsiteX39537" fmla="*/ 3437086 w 6085020"/>
              <a:gd name="connsiteY39537" fmla="*/ 1221636 h 4885973"/>
              <a:gd name="connsiteX39538" fmla="*/ 3437086 w 6085020"/>
              <a:gd name="connsiteY39538" fmla="*/ 1221636 h 4885973"/>
              <a:gd name="connsiteX39539" fmla="*/ 2380194 w 6085020"/>
              <a:gd name="connsiteY39539" fmla="*/ 1221636 h 4885973"/>
              <a:gd name="connsiteX39540" fmla="*/ 2380194 w 6085020"/>
              <a:gd name="connsiteY39540" fmla="*/ 1221636 h 4885973"/>
              <a:gd name="connsiteX39541" fmla="*/ 3886616 w 6085020"/>
              <a:gd name="connsiteY39541" fmla="*/ 1221256 h 4885973"/>
              <a:gd name="connsiteX39542" fmla="*/ 3876158 w 6085020"/>
              <a:gd name="connsiteY39542" fmla="*/ 1252551 h 4885973"/>
              <a:gd name="connsiteX39543" fmla="*/ 3891941 w 6085020"/>
              <a:gd name="connsiteY39543" fmla="*/ 1242499 h 4885973"/>
              <a:gd name="connsiteX39544" fmla="*/ 3891941 w 6085020"/>
              <a:gd name="connsiteY39544" fmla="*/ 1242119 h 4885973"/>
              <a:gd name="connsiteX39545" fmla="*/ 3886616 w 6085020"/>
              <a:gd name="connsiteY39545" fmla="*/ 1221256 h 4885973"/>
              <a:gd name="connsiteX39546" fmla="*/ 3097085 w 6085020"/>
              <a:gd name="connsiteY39546" fmla="*/ 1221256 h 4885973"/>
              <a:gd name="connsiteX39547" fmla="*/ 3097085 w 6085020"/>
              <a:gd name="connsiteY39547" fmla="*/ 1221256 h 4885973"/>
              <a:gd name="connsiteX39548" fmla="*/ 642350 w 6085020"/>
              <a:gd name="connsiteY39548" fmla="*/ 1221256 h 4885973"/>
              <a:gd name="connsiteX39549" fmla="*/ 637596 w 6085020"/>
              <a:gd name="connsiteY39549" fmla="*/ 1224101 h 4885973"/>
              <a:gd name="connsiteX39550" fmla="*/ 632842 w 6085020"/>
              <a:gd name="connsiteY39550" fmla="*/ 1227136 h 4885973"/>
              <a:gd name="connsiteX39551" fmla="*/ 648435 w 6085020"/>
              <a:gd name="connsiteY39551" fmla="*/ 1230740 h 4885973"/>
              <a:gd name="connsiteX39552" fmla="*/ 645392 w 6085020"/>
              <a:gd name="connsiteY39552" fmla="*/ 1225998 h 4885973"/>
              <a:gd name="connsiteX39553" fmla="*/ 4758311 w 6085020"/>
              <a:gd name="connsiteY39553" fmla="*/ 1220308 h 4885973"/>
              <a:gd name="connsiteX39554" fmla="*/ 4758866 w 6085020"/>
              <a:gd name="connsiteY39554" fmla="*/ 1220308 h 4885973"/>
              <a:gd name="connsiteX39555" fmla="*/ 4758866 w 6085020"/>
              <a:gd name="connsiteY39555" fmla="*/ 1221636 h 4885973"/>
              <a:gd name="connsiteX39556" fmla="*/ 4501394 w 6085020"/>
              <a:gd name="connsiteY39556" fmla="*/ 1220308 h 4885973"/>
              <a:gd name="connsiteX39557" fmla="*/ 4501394 w 6085020"/>
              <a:gd name="connsiteY39557" fmla="*/ 1220308 h 4885973"/>
              <a:gd name="connsiteX39558" fmla="*/ 4799940 w 6085020"/>
              <a:gd name="connsiteY39558" fmla="*/ 1218791 h 4885973"/>
              <a:gd name="connsiteX39559" fmla="*/ 4799940 w 6085020"/>
              <a:gd name="connsiteY39559" fmla="*/ 1220877 h 4885973"/>
              <a:gd name="connsiteX39560" fmla="*/ 4802032 w 6085020"/>
              <a:gd name="connsiteY39560" fmla="*/ 1222015 h 4885973"/>
              <a:gd name="connsiteX39561" fmla="*/ 4802983 w 6085020"/>
              <a:gd name="connsiteY39561" fmla="*/ 1219929 h 4885973"/>
              <a:gd name="connsiteX39562" fmla="*/ 4800625 w 6085020"/>
              <a:gd name="connsiteY39562" fmla="*/ 1220473 h 4885973"/>
              <a:gd name="connsiteX39563" fmla="*/ 4800511 w 6085020"/>
              <a:gd name="connsiteY39563" fmla="*/ 1220687 h 4885973"/>
              <a:gd name="connsiteX39564" fmla="*/ 4756965 w 6085020"/>
              <a:gd name="connsiteY39564" fmla="*/ 1217084 h 4885973"/>
              <a:gd name="connsiteX39565" fmla="*/ 4758311 w 6085020"/>
              <a:gd name="connsiteY39565" fmla="*/ 1220308 h 4885973"/>
              <a:gd name="connsiteX39566" fmla="*/ 4758106 w 6085020"/>
              <a:gd name="connsiteY39566" fmla="*/ 1220308 h 4885973"/>
              <a:gd name="connsiteX39567" fmla="*/ 4757535 w 6085020"/>
              <a:gd name="connsiteY39567" fmla="*/ 1220308 h 4885973"/>
              <a:gd name="connsiteX39568" fmla="*/ 4754754 w 6085020"/>
              <a:gd name="connsiteY39568" fmla="*/ 1217418 h 4885973"/>
              <a:gd name="connsiteX39569" fmla="*/ 4785488 w 6085020"/>
              <a:gd name="connsiteY39569" fmla="*/ 1216894 h 4885973"/>
              <a:gd name="connsiteX39570" fmla="*/ 4775030 w 6085020"/>
              <a:gd name="connsiteY39570" fmla="*/ 1218791 h 4885973"/>
              <a:gd name="connsiteX39571" fmla="*/ 4767803 w 6085020"/>
              <a:gd name="connsiteY39571" fmla="*/ 1220498 h 4885973"/>
              <a:gd name="connsiteX39572" fmla="*/ 4767803 w 6085020"/>
              <a:gd name="connsiteY39572" fmla="*/ 1222774 h 4885973"/>
              <a:gd name="connsiteX39573" fmla="*/ 4771226 w 6085020"/>
              <a:gd name="connsiteY39573" fmla="*/ 1225619 h 4885973"/>
              <a:gd name="connsiteX39574" fmla="*/ 4782636 w 6085020"/>
              <a:gd name="connsiteY39574" fmla="*/ 1223153 h 4885973"/>
              <a:gd name="connsiteX39575" fmla="*/ 4781875 w 6085020"/>
              <a:gd name="connsiteY39575" fmla="*/ 1221256 h 4885973"/>
              <a:gd name="connsiteX39576" fmla="*/ 4785488 w 6085020"/>
              <a:gd name="connsiteY39576" fmla="*/ 1216894 h 4885973"/>
              <a:gd name="connsiteX39577" fmla="*/ 4754244 w 6085020"/>
              <a:gd name="connsiteY39577" fmla="*/ 1216888 h 4885973"/>
              <a:gd name="connsiteX39578" fmla="*/ 4754754 w 6085020"/>
              <a:gd name="connsiteY39578" fmla="*/ 1217418 h 4885973"/>
              <a:gd name="connsiteX39579" fmla="*/ 4750689 w 6085020"/>
              <a:gd name="connsiteY39579" fmla="*/ 1218032 h 4885973"/>
              <a:gd name="connsiteX39580" fmla="*/ 2589937 w 6085020"/>
              <a:gd name="connsiteY39580" fmla="*/ 1216515 h 4885973"/>
              <a:gd name="connsiteX39581" fmla="*/ 2584802 w 6085020"/>
              <a:gd name="connsiteY39581" fmla="*/ 1221636 h 4885973"/>
              <a:gd name="connsiteX39582" fmla="*/ 2584802 w 6085020"/>
              <a:gd name="connsiteY39582" fmla="*/ 1232067 h 4885973"/>
              <a:gd name="connsiteX39583" fmla="*/ 2589937 w 6085020"/>
              <a:gd name="connsiteY39583" fmla="*/ 1216515 h 4885973"/>
              <a:gd name="connsiteX39584" fmla="*/ 2276178 w 6085020"/>
              <a:gd name="connsiteY39584" fmla="*/ 1216515 h 4885973"/>
              <a:gd name="connsiteX39585" fmla="*/ 2272408 w 6085020"/>
              <a:gd name="connsiteY39585" fmla="*/ 1241106 h 4885973"/>
              <a:gd name="connsiteX39586" fmla="*/ 2281492 w 6085020"/>
              <a:gd name="connsiteY39586" fmla="*/ 1242442 h 4885973"/>
              <a:gd name="connsiteX39587" fmla="*/ 2281502 w 6085020"/>
              <a:gd name="connsiteY39587" fmla="*/ 1242499 h 4885973"/>
              <a:gd name="connsiteX39588" fmla="*/ 2281883 w 6085020"/>
              <a:gd name="connsiteY39588" fmla="*/ 1242499 h 4885973"/>
              <a:gd name="connsiteX39589" fmla="*/ 2281492 w 6085020"/>
              <a:gd name="connsiteY39589" fmla="*/ 1242442 h 4885973"/>
              <a:gd name="connsiteX39590" fmla="*/ 2278555 w 6085020"/>
              <a:gd name="connsiteY39590" fmla="*/ 1226306 h 4885973"/>
              <a:gd name="connsiteX39591" fmla="*/ 2276178 w 6085020"/>
              <a:gd name="connsiteY39591" fmla="*/ 1216515 h 4885973"/>
              <a:gd name="connsiteX39592" fmla="*/ 3363875 w 6085020"/>
              <a:gd name="connsiteY39592" fmla="*/ 1215756 h 4885973"/>
              <a:gd name="connsiteX39593" fmla="*/ 3363875 w 6085020"/>
              <a:gd name="connsiteY39593" fmla="*/ 1215756 h 4885973"/>
              <a:gd name="connsiteX39594" fmla="*/ 1539510 w 6085020"/>
              <a:gd name="connsiteY39594" fmla="*/ 1215756 h 4885973"/>
              <a:gd name="connsiteX39595" fmla="*/ 1527911 w 6085020"/>
              <a:gd name="connsiteY39595" fmla="*/ 1223153 h 4885973"/>
              <a:gd name="connsiteX39596" fmla="*/ 1535327 w 6085020"/>
              <a:gd name="connsiteY39596" fmla="*/ 1234722 h 4885973"/>
              <a:gd name="connsiteX39597" fmla="*/ 1546926 w 6085020"/>
              <a:gd name="connsiteY39597" fmla="*/ 1227326 h 4885973"/>
              <a:gd name="connsiteX39598" fmla="*/ 1539510 w 6085020"/>
              <a:gd name="connsiteY39598" fmla="*/ 1215756 h 4885973"/>
              <a:gd name="connsiteX39599" fmla="*/ 4796707 w 6085020"/>
              <a:gd name="connsiteY39599" fmla="*/ 1215377 h 4885973"/>
              <a:gd name="connsiteX39600" fmla="*/ 4792904 w 6085020"/>
              <a:gd name="connsiteY39600" fmla="*/ 1219929 h 4885973"/>
              <a:gd name="connsiteX39601" fmla="*/ 4791953 w 6085020"/>
              <a:gd name="connsiteY39601" fmla="*/ 1223343 h 4885973"/>
              <a:gd name="connsiteX39602" fmla="*/ 4796137 w 6085020"/>
              <a:gd name="connsiteY39602" fmla="*/ 1219929 h 4885973"/>
              <a:gd name="connsiteX39603" fmla="*/ 4799940 w 6085020"/>
              <a:gd name="connsiteY39603" fmla="*/ 1215377 h 4885973"/>
              <a:gd name="connsiteX39604" fmla="*/ 4796707 w 6085020"/>
              <a:gd name="connsiteY39604" fmla="*/ 1215377 h 4885973"/>
              <a:gd name="connsiteX39605" fmla="*/ 2929937 w 6085020"/>
              <a:gd name="connsiteY39605" fmla="*/ 1215377 h 4885973"/>
              <a:gd name="connsiteX39606" fmla="*/ 2924613 w 6085020"/>
              <a:gd name="connsiteY39606" fmla="*/ 1230929 h 4885973"/>
              <a:gd name="connsiteX39607" fmla="*/ 2940206 w 6085020"/>
              <a:gd name="connsiteY39607" fmla="*/ 1232826 h 4885973"/>
              <a:gd name="connsiteX39608" fmla="*/ 2940206 w 6085020"/>
              <a:gd name="connsiteY39608" fmla="*/ 1230929 h 4885973"/>
              <a:gd name="connsiteX39609" fmla="*/ 2929937 w 6085020"/>
              <a:gd name="connsiteY39609" fmla="*/ 1215377 h 4885973"/>
              <a:gd name="connsiteX39610" fmla="*/ 3971236 w 6085020"/>
              <a:gd name="connsiteY39610" fmla="*/ 1215187 h 4885973"/>
              <a:gd name="connsiteX39611" fmla="*/ 3968384 w 6085020"/>
              <a:gd name="connsiteY39611" fmla="*/ 1217084 h 4885973"/>
              <a:gd name="connsiteX39612" fmla="*/ 3968384 w 6085020"/>
              <a:gd name="connsiteY39612" fmla="*/ 1219929 h 4885973"/>
              <a:gd name="connsiteX39613" fmla="*/ 3967243 w 6085020"/>
              <a:gd name="connsiteY39613" fmla="*/ 1217653 h 4885973"/>
              <a:gd name="connsiteX39614" fmla="*/ 3968328 w 6085020"/>
              <a:gd name="connsiteY39614" fmla="*/ 1225767 h 4885973"/>
              <a:gd name="connsiteX39615" fmla="*/ 3967623 w 6085020"/>
              <a:gd name="connsiteY39615" fmla="*/ 1226188 h 4885973"/>
              <a:gd name="connsiteX39616" fmla="*/ 3968384 w 6085020"/>
              <a:gd name="connsiteY39616" fmla="*/ 1226188 h 4885973"/>
              <a:gd name="connsiteX39617" fmla="*/ 3968328 w 6085020"/>
              <a:gd name="connsiteY39617" fmla="*/ 1225767 h 4885973"/>
              <a:gd name="connsiteX39618" fmla="*/ 3970476 w 6085020"/>
              <a:gd name="connsiteY39618" fmla="*/ 1224481 h 4885973"/>
              <a:gd name="connsiteX39619" fmla="*/ 3974659 w 6085020"/>
              <a:gd name="connsiteY39619" fmla="*/ 1221067 h 4885973"/>
              <a:gd name="connsiteX39620" fmla="*/ 3974659 w 6085020"/>
              <a:gd name="connsiteY39620" fmla="*/ 1217842 h 4885973"/>
              <a:gd name="connsiteX39621" fmla="*/ 3974659 w 6085020"/>
              <a:gd name="connsiteY39621" fmla="*/ 1215187 h 4885973"/>
              <a:gd name="connsiteX39622" fmla="*/ 3971236 w 6085020"/>
              <a:gd name="connsiteY39622" fmla="*/ 1215187 h 4885973"/>
              <a:gd name="connsiteX39623" fmla="*/ 999132 w 6085020"/>
              <a:gd name="connsiteY39623" fmla="*/ 1214808 h 4885973"/>
              <a:gd name="connsiteX39624" fmla="*/ 1008402 w 6085020"/>
              <a:gd name="connsiteY39624" fmla="*/ 1214808 h 4885973"/>
              <a:gd name="connsiteX39625" fmla="*/ 1001937 w 6085020"/>
              <a:gd name="connsiteY39625" fmla="*/ 1219360 h 4885973"/>
              <a:gd name="connsiteX39626" fmla="*/ 1001937 w 6085020"/>
              <a:gd name="connsiteY39626" fmla="*/ 1215756 h 4885973"/>
              <a:gd name="connsiteX39627" fmla="*/ 999087 w 6085020"/>
              <a:gd name="connsiteY39627" fmla="*/ 1214868 h 4885973"/>
              <a:gd name="connsiteX39628" fmla="*/ 4617770 w 6085020"/>
              <a:gd name="connsiteY39628" fmla="*/ 1214618 h 4885973"/>
              <a:gd name="connsiteX39629" fmla="*/ 4602177 w 6085020"/>
              <a:gd name="connsiteY39629" fmla="*/ 1220308 h 4885973"/>
              <a:gd name="connsiteX39630" fmla="*/ 4598374 w 6085020"/>
              <a:gd name="connsiteY39630" fmla="*/ 1236050 h 4885973"/>
              <a:gd name="connsiteX39631" fmla="*/ 4598374 w 6085020"/>
              <a:gd name="connsiteY39631" fmla="*/ 1235481 h 4885973"/>
              <a:gd name="connsiteX39632" fmla="*/ 4613586 w 6085020"/>
              <a:gd name="connsiteY39632" fmla="*/ 1226188 h 4885973"/>
              <a:gd name="connsiteX39633" fmla="*/ 4616439 w 6085020"/>
              <a:gd name="connsiteY39633" fmla="*/ 1227705 h 4885973"/>
              <a:gd name="connsiteX39634" fmla="*/ 4617770 w 6085020"/>
              <a:gd name="connsiteY39634" fmla="*/ 1224860 h 4885973"/>
              <a:gd name="connsiteX39635" fmla="*/ 4619101 w 6085020"/>
              <a:gd name="connsiteY39635" fmla="*/ 1222205 h 4885973"/>
              <a:gd name="connsiteX39636" fmla="*/ 4617770 w 6085020"/>
              <a:gd name="connsiteY39636" fmla="*/ 1222205 h 4885973"/>
              <a:gd name="connsiteX39637" fmla="*/ 4617770 w 6085020"/>
              <a:gd name="connsiteY39637" fmla="*/ 1220877 h 4885973"/>
              <a:gd name="connsiteX39638" fmla="*/ 4617770 w 6085020"/>
              <a:gd name="connsiteY39638" fmla="*/ 1214618 h 4885973"/>
              <a:gd name="connsiteX39639" fmla="*/ 999845 w 6085020"/>
              <a:gd name="connsiteY39639" fmla="*/ 1213859 h 4885973"/>
              <a:gd name="connsiteX39640" fmla="*/ 999132 w 6085020"/>
              <a:gd name="connsiteY39640" fmla="*/ 1214808 h 4885973"/>
              <a:gd name="connsiteX39641" fmla="*/ 998894 w 6085020"/>
              <a:gd name="connsiteY39641" fmla="*/ 1214808 h 4885973"/>
              <a:gd name="connsiteX39642" fmla="*/ 999087 w 6085020"/>
              <a:gd name="connsiteY39642" fmla="*/ 1214868 h 4885973"/>
              <a:gd name="connsiteX39643" fmla="*/ 999061 w 6085020"/>
              <a:gd name="connsiteY39643" fmla="*/ 1214903 h 4885973"/>
              <a:gd name="connsiteX39644" fmla="*/ 997563 w 6085020"/>
              <a:gd name="connsiteY39644" fmla="*/ 1217653 h 4885973"/>
              <a:gd name="connsiteX39645" fmla="*/ 990527 w 6085020"/>
              <a:gd name="connsiteY39645" fmla="*/ 1217653 h 4885973"/>
              <a:gd name="connsiteX39646" fmla="*/ 994520 w 6085020"/>
              <a:gd name="connsiteY39646" fmla="*/ 1214618 h 4885973"/>
              <a:gd name="connsiteX39647" fmla="*/ 993380 w 6085020"/>
              <a:gd name="connsiteY39647" fmla="*/ 1216325 h 4885973"/>
              <a:gd name="connsiteX39648" fmla="*/ 996042 w 6085020"/>
              <a:gd name="connsiteY39648" fmla="*/ 1216325 h 4885973"/>
              <a:gd name="connsiteX39649" fmla="*/ 999845 w 6085020"/>
              <a:gd name="connsiteY39649" fmla="*/ 1213859 h 4885973"/>
              <a:gd name="connsiteX39650" fmla="*/ 4892736 w 6085020"/>
              <a:gd name="connsiteY39650" fmla="*/ 1213670 h 4885973"/>
              <a:gd name="connsiteX39651" fmla="*/ 4893877 w 6085020"/>
              <a:gd name="connsiteY39651" fmla="*/ 1217084 h 4885973"/>
              <a:gd name="connsiteX39652" fmla="*/ 4890645 w 6085020"/>
              <a:gd name="connsiteY39652" fmla="*/ 1218222 h 4885973"/>
              <a:gd name="connsiteX39653" fmla="*/ 4893877 w 6085020"/>
              <a:gd name="connsiteY39653" fmla="*/ 1219929 h 4885973"/>
              <a:gd name="connsiteX39654" fmla="*/ 4887032 w 6085020"/>
              <a:gd name="connsiteY39654" fmla="*/ 1228084 h 4885973"/>
              <a:gd name="connsiteX39655" fmla="*/ 4884369 w 6085020"/>
              <a:gd name="connsiteY39655" fmla="*/ 1228084 h 4885973"/>
              <a:gd name="connsiteX39656" fmla="*/ 4882278 w 6085020"/>
              <a:gd name="connsiteY39656" fmla="*/ 1221446 h 4885973"/>
              <a:gd name="connsiteX39657" fmla="*/ 4876954 w 6085020"/>
              <a:gd name="connsiteY39657" fmla="*/ 1223343 h 4885973"/>
              <a:gd name="connsiteX39658" fmla="*/ 4872770 w 6085020"/>
              <a:gd name="connsiteY39658" fmla="*/ 1225429 h 4885973"/>
              <a:gd name="connsiteX39659" fmla="*/ 4871059 w 6085020"/>
              <a:gd name="connsiteY39659" fmla="*/ 1222584 h 4885973"/>
              <a:gd name="connsiteX39660" fmla="*/ 4869157 w 6085020"/>
              <a:gd name="connsiteY39660" fmla="*/ 1218980 h 4885973"/>
              <a:gd name="connsiteX39661" fmla="*/ 4873150 w 6085020"/>
              <a:gd name="connsiteY39661" fmla="*/ 1218980 h 4885973"/>
              <a:gd name="connsiteX39662" fmla="*/ 4877334 w 6085020"/>
              <a:gd name="connsiteY39662" fmla="*/ 1218980 h 4885973"/>
              <a:gd name="connsiteX39663" fmla="*/ 4877334 w 6085020"/>
              <a:gd name="connsiteY39663" fmla="*/ 1217653 h 4885973"/>
              <a:gd name="connsiteX39664" fmla="*/ 4878285 w 6085020"/>
              <a:gd name="connsiteY39664" fmla="*/ 1217653 h 4885973"/>
              <a:gd name="connsiteX39665" fmla="*/ 4882848 w 6085020"/>
              <a:gd name="connsiteY39665" fmla="*/ 1220118 h 4885973"/>
              <a:gd name="connsiteX39666" fmla="*/ 4887793 w 6085020"/>
              <a:gd name="connsiteY39666" fmla="*/ 1216894 h 4885973"/>
              <a:gd name="connsiteX39667" fmla="*/ 1200270 w 6085020"/>
              <a:gd name="connsiteY39667" fmla="*/ 1213480 h 4885973"/>
              <a:gd name="connsiteX39668" fmla="*/ 1142463 w 6085020"/>
              <a:gd name="connsiteY39668" fmla="*/ 1239654 h 4885973"/>
              <a:gd name="connsiteX39669" fmla="*/ 1143223 w 6085020"/>
              <a:gd name="connsiteY39669" fmla="*/ 1239654 h 4885973"/>
              <a:gd name="connsiteX39670" fmla="*/ 1200270 w 6085020"/>
              <a:gd name="connsiteY39670" fmla="*/ 1213480 h 4885973"/>
              <a:gd name="connsiteX39671" fmla="*/ 4642300 w 6085020"/>
              <a:gd name="connsiteY39671" fmla="*/ 1213290 h 4885973"/>
              <a:gd name="connsiteX39672" fmla="*/ 4644392 w 6085020"/>
              <a:gd name="connsiteY39672" fmla="*/ 1214428 h 4885973"/>
              <a:gd name="connsiteX39673" fmla="*/ 4644411 w 6085020"/>
              <a:gd name="connsiteY39673" fmla="*/ 1214521 h 4885973"/>
              <a:gd name="connsiteX39674" fmla="*/ 4644349 w 6085020"/>
              <a:gd name="connsiteY39674" fmla="*/ 1214618 h 4885973"/>
              <a:gd name="connsiteX39675" fmla="*/ 4641634 w 6085020"/>
              <a:gd name="connsiteY39675" fmla="*/ 1214618 h 4885973"/>
              <a:gd name="connsiteX39676" fmla="*/ 572182 w 6085020"/>
              <a:gd name="connsiteY39676" fmla="*/ 1212911 h 4885973"/>
              <a:gd name="connsiteX39677" fmla="*/ 570471 w 6085020"/>
              <a:gd name="connsiteY39677" fmla="*/ 1214997 h 4885973"/>
              <a:gd name="connsiteX39678" fmla="*/ 572562 w 6085020"/>
              <a:gd name="connsiteY39678" fmla="*/ 1218601 h 4885973"/>
              <a:gd name="connsiteX39679" fmla="*/ 591578 w 6085020"/>
              <a:gd name="connsiteY39679" fmla="*/ 1247999 h 4885973"/>
              <a:gd name="connsiteX39680" fmla="*/ 572562 w 6085020"/>
              <a:gd name="connsiteY39680" fmla="*/ 1218411 h 4885973"/>
              <a:gd name="connsiteX39681" fmla="*/ 574274 w 6085020"/>
              <a:gd name="connsiteY39681" fmla="*/ 1216515 h 4885973"/>
              <a:gd name="connsiteX39682" fmla="*/ 572182 w 6085020"/>
              <a:gd name="connsiteY39682" fmla="*/ 1212911 h 4885973"/>
              <a:gd name="connsiteX39683" fmla="*/ 2631771 w 6085020"/>
              <a:gd name="connsiteY39683" fmla="*/ 1211963 h 4885973"/>
              <a:gd name="connsiteX39684" fmla="*/ 2605720 w 6085020"/>
              <a:gd name="connsiteY39684" fmla="*/ 1222394 h 4885973"/>
              <a:gd name="connsiteX39685" fmla="*/ 2626637 w 6085020"/>
              <a:gd name="connsiteY39685" fmla="*/ 1232826 h 4885973"/>
              <a:gd name="connsiteX39686" fmla="*/ 2631771 w 6085020"/>
              <a:gd name="connsiteY39686" fmla="*/ 1211963 h 4885973"/>
              <a:gd name="connsiteX39687" fmla="*/ 2482971 w 6085020"/>
              <a:gd name="connsiteY39687" fmla="*/ 1210917 h 4885973"/>
              <a:gd name="connsiteX39688" fmla="*/ 2485350 w 6085020"/>
              <a:gd name="connsiteY39688" fmla="*/ 1226946 h 4885973"/>
              <a:gd name="connsiteX39689" fmla="*/ 2485350 w 6085020"/>
              <a:gd name="connsiteY39689" fmla="*/ 1227705 h 4885973"/>
              <a:gd name="connsiteX39690" fmla="*/ 2490675 w 6085020"/>
              <a:gd name="connsiteY39690" fmla="*/ 1211963 h 4885973"/>
              <a:gd name="connsiteX39691" fmla="*/ 2482971 w 6085020"/>
              <a:gd name="connsiteY39691" fmla="*/ 1210917 h 4885973"/>
              <a:gd name="connsiteX39692" fmla="*/ 2851402 w 6085020"/>
              <a:gd name="connsiteY39692" fmla="*/ 1210066 h 4885973"/>
              <a:gd name="connsiteX39693" fmla="*/ 2851402 w 6085020"/>
              <a:gd name="connsiteY39693" fmla="*/ 1210066 h 4885973"/>
              <a:gd name="connsiteX39694" fmla="*/ 3109208 w 6085020"/>
              <a:gd name="connsiteY39694" fmla="*/ 1208098 h 4885973"/>
              <a:gd name="connsiteX39695" fmla="*/ 3097656 w 6085020"/>
              <a:gd name="connsiteY39695" fmla="*/ 1217084 h 4885973"/>
              <a:gd name="connsiteX39696" fmla="*/ 3118573 w 6085020"/>
              <a:gd name="connsiteY39696" fmla="*/ 1222205 h 4885973"/>
              <a:gd name="connsiteX39697" fmla="*/ 3123897 w 6085020"/>
              <a:gd name="connsiteY39697" fmla="*/ 1237947 h 4885973"/>
              <a:gd name="connsiteX39698" fmla="*/ 3125101 w 6085020"/>
              <a:gd name="connsiteY39698" fmla="*/ 1217703 h 4885973"/>
              <a:gd name="connsiteX39699" fmla="*/ 3128243 w 6085020"/>
              <a:gd name="connsiteY39699" fmla="*/ 1211627 h 4885973"/>
              <a:gd name="connsiteX39700" fmla="*/ 3129032 w 6085020"/>
              <a:gd name="connsiteY39700" fmla="*/ 1211773 h 4885973"/>
              <a:gd name="connsiteX39701" fmla="*/ 3128461 w 6085020"/>
              <a:gd name="connsiteY39701" fmla="*/ 1211204 h 4885973"/>
              <a:gd name="connsiteX39702" fmla="*/ 3128243 w 6085020"/>
              <a:gd name="connsiteY39702" fmla="*/ 1211627 h 4885973"/>
              <a:gd name="connsiteX39703" fmla="*/ 3773854 w 6085020"/>
              <a:gd name="connsiteY39703" fmla="*/ 1206273 h 4885973"/>
              <a:gd name="connsiteX39704" fmla="*/ 3759592 w 6085020"/>
              <a:gd name="connsiteY39704" fmla="*/ 1215756 h 4885973"/>
              <a:gd name="connsiteX39705" fmla="*/ 3771422 w 6085020"/>
              <a:gd name="connsiteY39705" fmla="*/ 1218081 h 4885973"/>
              <a:gd name="connsiteX39706" fmla="*/ 3771381 w 6085020"/>
              <a:gd name="connsiteY39706" fmla="*/ 1218222 h 4885973"/>
              <a:gd name="connsiteX39707" fmla="*/ 3772142 w 6085020"/>
              <a:gd name="connsiteY39707" fmla="*/ 1218222 h 4885973"/>
              <a:gd name="connsiteX39708" fmla="*/ 3771422 w 6085020"/>
              <a:gd name="connsiteY39708" fmla="*/ 1218081 h 4885973"/>
              <a:gd name="connsiteX39709" fmla="*/ 3772974 w 6085020"/>
              <a:gd name="connsiteY39709" fmla="*/ 1212674 h 4885973"/>
              <a:gd name="connsiteX39710" fmla="*/ 3773854 w 6085020"/>
              <a:gd name="connsiteY39710" fmla="*/ 1206273 h 4885973"/>
              <a:gd name="connsiteX39711" fmla="*/ 731534 w 6085020"/>
              <a:gd name="connsiteY39711" fmla="*/ 1206273 h 4885973"/>
              <a:gd name="connsiteX39712" fmla="*/ 726780 w 6085020"/>
              <a:gd name="connsiteY39712" fmla="*/ 1209118 h 4885973"/>
              <a:gd name="connsiteX39713" fmla="*/ 722026 w 6085020"/>
              <a:gd name="connsiteY39713" fmla="*/ 1212152 h 4885973"/>
              <a:gd name="connsiteX39714" fmla="*/ 737428 w 6085020"/>
              <a:gd name="connsiteY39714" fmla="*/ 1215756 h 4885973"/>
              <a:gd name="connsiteX39715" fmla="*/ 734576 w 6085020"/>
              <a:gd name="connsiteY39715" fmla="*/ 1211014 h 4885973"/>
              <a:gd name="connsiteX39716" fmla="*/ 3468461 w 6085020"/>
              <a:gd name="connsiteY39716" fmla="*/ 1206083 h 4885973"/>
              <a:gd name="connsiteX39717" fmla="*/ 3467891 w 6085020"/>
              <a:gd name="connsiteY39717" fmla="*/ 1207031 h 4885973"/>
              <a:gd name="connsiteX39718" fmla="*/ 3493943 w 6085020"/>
              <a:gd name="connsiteY39718" fmla="*/ 1227894 h 4885973"/>
              <a:gd name="connsiteX39719" fmla="*/ 3468461 w 6085020"/>
              <a:gd name="connsiteY39719" fmla="*/ 1206083 h 4885973"/>
              <a:gd name="connsiteX39720" fmla="*/ 1565181 w 6085020"/>
              <a:gd name="connsiteY39720" fmla="*/ 1206083 h 4885973"/>
              <a:gd name="connsiteX39721" fmla="*/ 1565181 w 6085020"/>
              <a:gd name="connsiteY39721" fmla="*/ 1206083 h 4885973"/>
              <a:gd name="connsiteX39722" fmla="*/ 1706088 w 6085020"/>
              <a:gd name="connsiteY39722" fmla="*/ 1205324 h 4885973"/>
              <a:gd name="connsiteX39723" fmla="*/ 1706088 w 6085020"/>
              <a:gd name="connsiteY39723" fmla="*/ 1205324 h 4885973"/>
              <a:gd name="connsiteX39724" fmla="*/ 698446 w 6085020"/>
              <a:gd name="connsiteY39724" fmla="*/ 1204945 h 4885973"/>
              <a:gd name="connsiteX39725" fmla="*/ 682663 w 6085020"/>
              <a:gd name="connsiteY39725" fmla="*/ 1206462 h 4885973"/>
              <a:gd name="connsiteX39726" fmla="*/ 688748 w 6085020"/>
              <a:gd name="connsiteY39726" fmla="*/ 1210256 h 4885973"/>
              <a:gd name="connsiteX39727" fmla="*/ 704721 w 6085020"/>
              <a:gd name="connsiteY39727" fmla="*/ 1224670 h 4885973"/>
              <a:gd name="connsiteX39728" fmla="*/ 713659 w 6085020"/>
              <a:gd name="connsiteY39728" fmla="*/ 1237567 h 4885973"/>
              <a:gd name="connsiteX39729" fmla="*/ 710236 w 6085020"/>
              <a:gd name="connsiteY39729" fmla="*/ 1223722 h 4885973"/>
              <a:gd name="connsiteX39730" fmla="*/ 708739 w 6085020"/>
              <a:gd name="connsiteY39730" fmla="*/ 1212745 h 4885973"/>
              <a:gd name="connsiteX39731" fmla="*/ 710073 w 6085020"/>
              <a:gd name="connsiteY39731" fmla="*/ 1207654 h 4885973"/>
              <a:gd name="connsiteX39732" fmla="*/ 710236 w 6085020"/>
              <a:gd name="connsiteY39732" fmla="*/ 1207790 h 4885973"/>
              <a:gd name="connsiteX39733" fmla="*/ 710236 w 6085020"/>
              <a:gd name="connsiteY39733" fmla="*/ 1207031 h 4885973"/>
              <a:gd name="connsiteX39734" fmla="*/ 710073 w 6085020"/>
              <a:gd name="connsiteY39734" fmla="*/ 1207654 h 4885973"/>
              <a:gd name="connsiteX39735" fmla="*/ 708192 w 6085020"/>
              <a:gd name="connsiteY39735" fmla="*/ 1206083 h 4885973"/>
              <a:gd name="connsiteX39736" fmla="*/ 698446 w 6085020"/>
              <a:gd name="connsiteY39736" fmla="*/ 1204945 h 4885973"/>
              <a:gd name="connsiteX39737" fmla="*/ 4587915 w 6085020"/>
              <a:gd name="connsiteY39737" fmla="*/ 1204755 h 4885973"/>
              <a:gd name="connsiteX39738" fmla="*/ 4587915 w 6085020"/>
              <a:gd name="connsiteY39738" fmla="*/ 1213101 h 4885973"/>
              <a:gd name="connsiteX39739" fmla="*/ 4591528 w 6085020"/>
              <a:gd name="connsiteY39739" fmla="*/ 1213101 h 4885973"/>
              <a:gd name="connsiteX39740" fmla="*/ 4593810 w 6085020"/>
              <a:gd name="connsiteY39740" fmla="*/ 1208928 h 4885973"/>
              <a:gd name="connsiteX39741" fmla="*/ 4592479 w 6085020"/>
              <a:gd name="connsiteY39741" fmla="*/ 1206273 h 4885973"/>
              <a:gd name="connsiteX39742" fmla="*/ 4587915 w 6085020"/>
              <a:gd name="connsiteY39742" fmla="*/ 1204755 h 4885973"/>
              <a:gd name="connsiteX39743" fmla="*/ 4871439 w 6085020"/>
              <a:gd name="connsiteY39743" fmla="*/ 1203997 h 4885973"/>
              <a:gd name="connsiteX39744" fmla="*/ 4873531 w 6085020"/>
              <a:gd name="connsiteY39744" fmla="*/ 1203997 h 4885973"/>
              <a:gd name="connsiteX39745" fmla="*/ 4878285 w 6085020"/>
              <a:gd name="connsiteY39745" fmla="*/ 1206273 h 4885973"/>
              <a:gd name="connsiteX39746" fmla="*/ 4876193 w 6085020"/>
              <a:gd name="connsiteY39746" fmla="*/ 1209876 h 4885973"/>
              <a:gd name="connsiteX39747" fmla="*/ 4875052 w 6085020"/>
              <a:gd name="connsiteY39747" fmla="*/ 1211963 h 4885973"/>
              <a:gd name="connsiteX39748" fmla="*/ 1847374 w 6085020"/>
              <a:gd name="connsiteY39748" fmla="*/ 1203807 h 4885973"/>
              <a:gd name="connsiteX39749" fmla="*/ 1843761 w 6085020"/>
              <a:gd name="connsiteY39749" fmla="*/ 1219360 h 4885973"/>
              <a:gd name="connsiteX39750" fmla="*/ 1881792 w 6085020"/>
              <a:gd name="connsiteY39750" fmla="*/ 1232826 h 4885973"/>
              <a:gd name="connsiteX39751" fmla="*/ 1895294 w 6085020"/>
              <a:gd name="connsiteY39751" fmla="*/ 1237757 h 4885973"/>
              <a:gd name="connsiteX39752" fmla="*/ 1901379 w 6085020"/>
              <a:gd name="connsiteY39752" fmla="*/ 1239844 h 4885973"/>
              <a:gd name="connsiteX39753" fmla="*/ 1930092 w 6085020"/>
              <a:gd name="connsiteY39753" fmla="*/ 1250085 h 4885973"/>
              <a:gd name="connsiteX39754" fmla="*/ 1957855 w 6085020"/>
              <a:gd name="connsiteY39754" fmla="*/ 1253310 h 4885973"/>
              <a:gd name="connsiteX39755" fmla="*/ 1974209 w 6085020"/>
              <a:gd name="connsiteY39755" fmla="*/ 1253310 h 4885973"/>
              <a:gd name="connsiteX39756" fmla="*/ 1978392 w 6085020"/>
              <a:gd name="connsiteY39756" fmla="*/ 1259948 h 4885973"/>
              <a:gd name="connsiteX39757" fmla="*/ 1982385 w 6085020"/>
              <a:gd name="connsiteY39757" fmla="*/ 1266776 h 4885973"/>
              <a:gd name="connsiteX39758" fmla="*/ 1985592 w 6085020"/>
              <a:gd name="connsiteY39758" fmla="*/ 1253451 h 4885973"/>
              <a:gd name="connsiteX39759" fmla="*/ 1994009 w 6085020"/>
              <a:gd name="connsiteY39759" fmla="*/ 1259427 h 4885973"/>
              <a:gd name="connsiteX39760" fmla="*/ 2001591 w 6085020"/>
              <a:gd name="connsiteY39760" fmla="*/ 1261086 h 4885973"/>
              <a:gd name="connsiteX39761" fmla="*/ 2001591 w 6085020"/>
              <a:gd name="connsiteY39761" fmla="*/ 1260138 h 4885973"/>
              <a:gd name="connsiteX39762" fmla="*/ 1995150 w 6085020"/>
              <a:gd name="connsiteY39762" fmla="*/ 1249848 h 4885973"/>
              <a:gd name="connsiteX39763" fmla="*/ 1985784 w 6085020"/>
              <a:gd name="connsiteY39763" fmla="*/ 1252653 h 4885973"/>
              <a:gd name="connsiteX39764" fmla="*/ 1986949 w 6085020"/>
              <a:gd name="connsiteY39764" fmla="*/ 1247809 h 4885973"/>
              <a:gd name="connsiteX39765" fmla="*/ 1939600 w 6085020"/>
              <a:gd name="connsiteY39765" fmla="*/ 1238136 h 4885973"/>
              <a:gd name="connsiteX39766" fmla="*/ 1891491 w 6085020"/>
              <a:gd name="connsiteY39766" fmla="*/ 1228274 h 4885973"/>
              <a:gd name="connsiteX39767" fmla="*/ 1882553 w 6085020"/>
              <a:gd name="connsiteY39767" fmla="*/ 1221446 h 4885973"/>
              <a:gd name="connsiteX39768" fmla="*/ 1873045 w 6085020"/>
              <a:gd name="connsiteY39768" fmla="*/ 1213859 h 4885973"/>
              <a:gd name="connsiteX39769" fmla="*/ 1868862 w 6085020"/>
              <a:gd name="connsiteY39769" fmla="*/ 1216515 h 4885973"/>
              <a:gd name="connsiteX39770" fmla="*/ 1864678 w 6085020"/>
              <a:gd name="connsiteY39770" fmla="*/ 1218980 h 4885973"/>
              <a:gd name="connsiteX39771" fmla="*/ 1855931 w 6085020"/>
              <a:gd name="connsiteY39771" fmla="*/ 1211394 h 4885973"/>
              <a:gd name="connsiteX39772" fmla="*/ 550314 w 6085020"/>
              <a:gd name="connsiteY39772" fmla="*/ 1203807 h 4885973"/>
              <a:gd name="connsiteX39773" fmla="*/ 545750 w 6085020"/>
              <a:gd name="connsiteY39773" fmla="*/ 1221067 h 4885973"/>
              <a:gd name="connsiteX39774" fmla="*/ 540616 w 6085020"/>
              <a:gd name="connsiteY39774" fmla="*/ 1238326 h 4885973"/>
              <a:gd name="connsiteX39775" fmla="*/ 546321 w 6085020"/>
              <a:gd name="connsiteY39775" fmla="*/ 1233016 h 4885973"/>
              <a:gd name="connsiteX39776" fmla="*/ 561533 w 6085020"/>
              <a:gd name="connsiteY39776" fmla="*/ 1226377 h 4885973"/>
              <a:gd name="connsiteX39777" fmla="*/ 571041 w 6085020"/>
              <a:gd name="connsiteY39777" fmla="*/ 1225239 h 4885973"/>
              <a:gd name="connsiteX39778" fmla="*/ 561533 w 6085020"/>
              <a:gd name="connsiteY39778" fmla="*/ 1222394 h 4885973"/>
              <a:gd name="connsiteX39779" fmla="*/ 552025 w 6085020"/>
              <a:gd name="connsiteY39779" fmla="*/ 1219739 h 4885973"/>
              <a:gd name="connsiteX39780" fmla="*/ 551455 w 6085020"/>
              <a:gd name="connsiteY39780" fmla="*/ 1211773 h 4885973"/>
              <a:gd name="connsiteX39781" fmla="*/ 4900343 w 6085020"/>
              <a:gd name="connsiteY39781" fmla="*/ 1203428 h 4885973"/>
              <a:gd name="connsiteX39782" fmla="*/ 4901864 w 6085020"/>
              <a:gd name="connsiteY39782" fmla="*/ 1207980 h 4885973"/>
              <a:gd name="connsiteX39783" fmla="*/ 4898441 w 6085020"/>
              <a:gd name="connsiteY39783" fmla="*/ 1214428 h 4885973"/>
              <a:gd name="connsiteX39784" fmla="*/ 4898251 w 6085020"/>
              <a:gd name="connsiteY39784" fmla="*/ 1211773 h 4885973"/>
              <a:gd name="connsiteX39785" fmla="*/ 4896540 w 6085020"/>
              <a:gd name="connsiteY39785" fmla="*/ 1207600 h 4885973"/>
              <a:gd name="connsiteX39786" fmla="*/ 4898061 w 6085020"/>
              <a:gd name="connsiteY39786" fmla="*/ 1204566 h 4885973"/>
              <a:gd name="connsiteX39787" fmla="*/ 4900343 w 6085020"/>
              <a:gd name="connsiteY39787" fmla="*/ 1203428 h 4885973"/>
              <a:gd name="connsiteX39788" fmla="*/ 3515430 w 6085020"/>
              <a:gd name="connsiteY39788" fmla="*/ 1202290 h 4885973"/>
              <a:gd name="connsiteX39789" fmla="*/ 3510296 w 6085020"/>
              <a:gd name="connsiteY39789" fmla="*/ 1221636 h 4885973"/>
              <a:gd name="connsiteX39790" fmla="*/ 3510296 w 6085020"/>
              <a:gd name="connsiteY39790" fmla="*/ 1223153 h 4885973"/>
              <a:gd name="connsiteX39791" fmla="*/ 3515430 w 6085020"/>
              <a:gd name="connsiteY39791" fmla="*/ 1202290 h 4885973"/>
              <a:gd name="connsiteX39792" fmla="*/ 3719278 w 6085020"/>
              <a:gd name="connsiteY39792" fmla="*/ 1201531 h 4885973"/>
              <a:gd name="connsiteX39793" fmla="*/ 3719278 w 6085020"/>
              <a:gd name="connsiteY39793" fmla="*/ 1201531 h 4885973"/>
              <a:gd name="connsiteX39794" fmla="*/ 1860449 w 6085020"/>
              <a:gd name="connsiteY39794" fmla="*/ 1201419 h 4885973"/>
              <a:gd name="connsiteX39795" fmla="*/ 1857262 w 6085020"/>
              <a:gd name="connsiteY39795" fmla="*/ 1203428 h 4885973"/>
              <a:gd name="connsiteX39796" fmla="*/ 1859970 w 6085020"/>
              <a:gd name="connsiteY39796" fmla="*/ 1206764 h 4885973"/>
              <a:gd name="connsiteX39797" fmla="*/ 1863157 w 6085020"/>
              <a:gd name="connsiteY39797" fmla="*/ 1204755 h 4885973"/>
              <a:gd name="connsiteX39798" fmla="*/ 1860449 w 6085020"/>
              <a:gd name="connsiteY39798" fmla="*/ 1201419 h 4885973"/>
              <a:gd name="connsiteX39799" fmla="*/ 1908908 w 6085020"/>
              <a:gd name="connsiteY39799" fmla="*/ 1201081 h 4885973"/>
              <a:gd name="connsiteX39800" fmla="*/ 1898045 w 6085020"/>
              <a:gd name="connsiteY39800" fmla="*/ 1204841 h 4885973"/>
              <a:gd name="connsiteX39801" fmla="*/ 1893012 w 6085020"/>
              <a:gd name="connsiteY39801" fmla="*/ 1216515 h 4885973"/>
              <a:gd name="connsiteX39802" fmla="*/ 1920585 w 6085020"/>
              <a:gd name="connsiteY39802" fmla="*/ 1206083 h 4885973"/>
              <a:gd name="connsiteX39803" fmla="*/ 1919253 w 6085020"/>
              <a:gd name="connsiteY39803" fmla="*/ 1206083 h 4885973"/>
              <a:gd name="connsiteX39804" fmla="*/ 1908908 w 6085020"/>
              <a:gd name="connsiteY39804" fmla="*/ 1201081 h 4885973"/>
              <a:gd name="connsiteX39805" fmla="*/ 3400386 w 6085020"/>
              <a:gd name="connsiteY39805" fmla="*/ 1200962 h 4885973"/>
              <a:gd name="connsiteX39806" fmla="*/ 3400386 w 6085020"/>
              <a:gd name="connsiteY39806" fmla="*/ 1200962 h 4885973"/>
              <a:gd name="connsiteX39807" fmla="*/ 2014332 w 6085020"/>
              <a:gd name="connsiteY39807" fmla="*/ 1200962 h 4885973"/>
              <a:gd name="connsiteX39808" fmla="*/ 2014332 w 6085020"/>
              <a:gd name="connsiteY39808" fmla="*/ 1200962 h 4885973"/>
              <a:gd name="connsiteX39809" fmla="*/ 1398794 w 6085020"/>
              <a:gd name="connsiteY39809" fmla="*/ 1200962 h 4885973"/>
              <a:gd name="connsiteX39810" fmla="*/ 1408302 w 6085020"/>
              <a:gd name="connsiteY39810" fmla="*/ 1216515 h 4885973"/>
              <a:gd name="connsiteX39811" fmla="*/ 1409253 w 6085020"/>
              <a:gd name="connsiteY39811" fmla="*/ 1216704 h 4885973"/>
              <a:gd name="connsiteX39812" fmla="*/ 1398794 w 6085020"/>
              <a:gd name="connsiteY39812" fmla="*/ 1200962 h 4885973"/>
              <a:gd name="connsiteX39813" fmla="*/ 3948608 w 6085020"/>
              <a:gd name="connsiteY39813" fmla="*/ 1200772 h 4885973"/>
              <a:gd name="connsiteX39814" fmla="*/ 3943307 w 6085020"/>
              <a:gd name="connsiteY39814" fmla="*/ 1207695 h 4885973"/>
              <a:gd name="connsiteX39815" fmla="*/ 3948922 w 6085020"/>
              <a:gd name="connsiteY39815" fmla="*/ 1208292 h 4885973"/>
              <a:gd name="connsiteX39816" fmla="*/ 3948798 w 6085020"/>
              <a:gd name="connsiteY39816" fmla="*/ 1208359 h 4885973"/>
              <a:gd name="connsiteX39817" fmla="*/ 3949558 w 6085020"/>
              <a:gd name="connsiteY39817" fmla="*/ 1208359 h 4885973"/>
              <a:gd name="connsiteX39818" fmla="*/ 3948922 w 6085020"/>
              <a:gd name="connsiteY39818" fmla="*/ 1208292 h 4885973"/>
              <a:gd name="connsiteX39819" fmla="*/ 3952981 w 6085020"/>
              <a:gd name="connsiteY39819" fmla="*/ 1206083 h 4885973"/>
              <a:gd name="connsiteX39820" fmla="*/ 3948608 w 6085020"/>
              <a:gd name="connsiteY39820" fmla="*/ 1200772 h 4885973"/>
              <a:gd name="connsiteX39821" fmla="*/ 3342388 w 6085020"/>
              <a:gd name="connsiteY39821" fmla="*/ 1200772 h 4885973"/>
              <a:gd name="connsiteX39822" fmla="*/ 3340439 w 6085020"/>
              <a:gd name="connsiteY39822" fmla="*/ 1211418 h 4885973"/>
              <a:gd name="connsiteX39823" fmla="*/ 3337719 w 6085020"/>
              <a:gd name="connsiteY39823" fmla="*/ 1221325 h 4885973"/>
              <a:gd name="connsiteX39824" fmla="*/ 3337063 w 6085020"/>
              <a:gd name="connsiteY39824" fmla="*/ 1221636 h 4885973"/>
              <a:gd name="connsiteX39825" fmla="*/ 3337634 w 6085020"/>
              <a:gd name="connsiteY39825" fmla="*/ 1221636 h 4885973"/>
              <a:gd name="connsiteX39826" fmla="*/ 3337719 w 6085020"/>
              <a:gd name="connsiteY39826" fmla="*/ 1221325 h 4885973"/>
              <a:gd name="connsiteX39827" fmla="*/ 3350907 w 6085020"/>
              <a:gd name="connsiteY39827" fmla="*/ 1215079 h 4885973"/>
              <a:gd name="connsiteX39828" fmla="*/ 3344346 w 6085020"/>
              <a:gd name="connsiteY39828" fmla="*/ 1201267 h 4885973"/>
              <a:gd name="connsiteX39829" fmla="*/ 3342388 w 6085020"/>
              <a:gd name="connsiteY39829" fmla="*/ 1200772 h 4885973"/>
              <a:gd name="connsiteX39830" fmla="*/ 2684064 w 6085020"/>
              <a:gd name="connsiteY39830" fmla="*/ 1200772 h 4885973"/>
              <a:gd name="connsiteX39831" fmla="*/ 2684262 w 6085020"/>
              <a:gd name="connsiteY39831" fmla="*/ 1200943 h 4885973"/>
              <a:gd name="connsiteX39832" fmla="*/ 2684974 w 6085020"/>
              <a:gd name="connsiteY39832" fmla="*/ 1218465 h 4885973"/>
              <a:gd name="connsiteX39833" fmla="*/ 2668662 w 6085020"/>
              <a:gd name="connsiteY39833" fmla="*/ 1232067 h 4885973"/>
              <a:gd name="connsiteX39834" fmla="*/ 2689579 w 6085020"/>
              <a:gd name="connsiteY39834" fmla="*/ 1252930 h 4885973"/>
              <a:gd name="connsiteX39835" fmla="*/ 2693831 w 6085020"/>
              <a:gd name="connsiteY39835" fmla="*/ 1209189 h 4885973"/>
              <a:gd name="connsiteX39836" fmla="*/ 2684262 w 6085020"/>
              <a:gd name="connsiteY39836" fmla="*/ 1200943 h 4885973"/>
              <a:gd name="connsiteX39837" fmla="*/ 2684255 w 6085020"/>
              <a:gd name="connsiteY39837" fmla="*/ 1200772 h 4885973"/>
              <a:gd name="connsiteX39838" fmla="*/ 2223124 w 6085020"/>
              <a:gd name="connsiteY39838" fmla="*/ 1200393 h 4885973"/>
              <a:gd name="connsiteX39839" fmla="*/ 2223124 w 6085020"/>
              <a:gd name="connsiteY39839" fmla="*/ 1200393 h 4885973"/>
              <a:gd name="connsiteX39840" fmla="*/ 4739261 w 6085020"/>
              <a:gd name="connsiteY39840" fmla="*/ 1200143 h 4885973"/>
              <a:gd name="connsiteX39841" fmla="*/ 4741372 w 6085020"/>
              <a:gd name="connsiteY39841" fmla="*/ 1201341 h 4885973"/>
              <a:gd name="connsiteX39842" fmla="*/ 4740421 w 6085020"/>
              <a:gd name="connsiteY39842" fmla="*/ 1203428 h 4885973"/>
              <a:gd name="connsiteX39843" fmla="*/ 4738329 w 6085020"/>
              <a:gd name="connsiteY39843" fmla="*/ 1202290 h 4885973"/>
              <a:gd name="connsiteX39844" fmla="*/ 4739280 w 6085020"/>
              <a:gd name="connsiteY39844" fmla="*/ 1200203 h 4885973"/>
              <a:gd name="connsiteX39845" fmla="*/ 4739090 w 6085020"/>
              <a:gd name="connsiteY39845" fmla="*/ 1200203 h 4885973"/>
              <a:gd name="connsiteX39846" fmla="*/ 4739261 w 6085020"/>
              <a:gd name="connsiteY39846" fmla="*/ 1200143 h 4885973"/>
              <a:gd name="connsiteX39847" fmla="*/ 1016175 w 6085020"/>
              <a:gd name="connsiteY39847" fmla="*/ 1198117 h 4885973"/>
              <a:gd name="connsiteX39848" fmla="*/ 1016389 w 6085020"/>
              <a:gd name="connsiteY39848" fmla="*/ 1198117 h 4885973"/>
              <a:gd name="connsiteX39849" fmla="*/ 1016389 w 6085020"/>
              <a:gd name="connsiteY39849" fmla="*/ 1198686 h 4885973"/>
              <a:gd name="connsiteX39850" fmla="*/ 866355 w 6085020"/>
              <a:gd name="connsiteY39850" fmla="*/ 1197927 h 4885973"/>
              <a:gd name="connsiteX39851" fmla="*/ 862361 w 6085020"/>
              <a:gd name="connsiteY39851" fmla="*/ 1201152 h 4885973"/>
              <a:gd name="connsiteX39852" fmla="*/ 863883 w 6085020"/>
              <a:gd name="connsiteY39852" fmla="*/ 1201152 h 4885973"/>
              <a:gd name="connsiteX39853" fmla="*/ 866355 w 6085020"/>
              <a:gd name="connsiteY39853" fmla="*/ 1201152 h 4885973"/>
              <a:gd name="connsiteX39854" fmla="*/ 866355 w 6085020"/>
              <a:gd name="connsiteY39854" fmla="*/ 1197927 h 4885973"/>
              <a:gd name="connsiteX39855" fmla="*/ 326119 w 6085020"/>
              <a:gd name="connsiteY39855" fmla="*/ 1197738 h 4885973"/>
              <a:gd name="connsiteX39856" fmla="*/ 322559 w 6085020"/>
              <a:gd name="connsiteY39856" fmla="*/ 1199629 h 4885973"/>
              <a:gd name="connsiteX39857" fmla="*/ 322506 w 6085020"/>
              <a:gd name="connsiteY39857" fmla="*/ 1199824 h 4885973"/>
              <a:gd name="connsiteX39858" fmla="*/ 324598 w 6085020"/>
              <a:gd name="connsiteY39858" fmla="*/ 1203428 h 4885973"/>
              <a:gd name="connsiteX39859" fmla="*/ 327830 w 6085020"/>
              <a:gd name="connsiteY39859" fmla="*/ 1201341 h 4885973"/>
              <a:gd name="connsiteX39860" fmla="*/ 328211 w 6085020"/>
              <a:gd name="connsiteY39860" fmla="*/ 1201152 h 4885973"/>
              <a:gd name="connsiteX39861" fmla="*/ 326469 w 6085020"/>
              <a:gd name="connsiteY39861" fmla="*/ 1197823 h 4885973"/>
              <a:gd name="connsiteX39862" fmla="*/ 326119 w 6085020"/>
              <a:gd name="connsiteY39862" fmla="*/ 1197738 h 4885973"/>
              <a:gd name="connsiteX39863" fmla="*/ 1249165 w 6085020"/>
              <a:gd name="connsiteY39863" fmla="*/ 1196861 h 4885973"/>
              <a:gd name="connsiteX39864" fmla="*/ 1236020 w 6085020"/>
              <a:gd name="connsiteY39864" fmla="*/ 1206273 h 4885973"/>
              <a:gd name="connsiteX39865" fmla="*/ 1269297 w 6085020"/>
              <a:gd name="connsiteY39865" fmla="*/ 1199255 h 4885973"/>
              <a:gd name="connsiteX39866" fmla="*/ 1249165 w 6085020"/>
              <a:gd name="connsiteY39866" fmla="*/ 1196861 h 4885973"/>
              <a:gd name="connsiteX39867" fmla="*/ 4860790 w 6085020"/>
              <a:gd name="connsiteY39867" fmla="*/ 1196410 h 4885973"/>
              <a:gd name="connsiteX39868" fmla="*/ 4859840 w 6085020"/>
              <a:gd name="connsiteY39868" fmla="*/ 1198496 h 4885973"/>
              <a:gd name="connsiteX39869" fmla="*/ 4861931 w 6085020"/>
              <a:gd name="connsiteY39869" fmla="*/ 1199634 h 4885973"/>
              <a:gd name="connsiteX39870" fmla="*/ 4861931 w 6085020"/>
              <a:gd name="connsiteY39870" fmla="*/ 1197548 h 4885973"/>
              <a:gd name="connsiteX39871" fmla="*/ 4861361 w 6085020"/>
              <a:gd name="connsiteY39871" fmla="*/ 1196410 h 4885973"/>
              <a:gd name="connsiteX39872" fmla="*/ 3633518 w 6085020"/>
              <a:gd name="connsiteY39872" fmla="*/ 1196410 h 4885973"/>
              <a:gd name="connsiteX39873" fmla="*/ 3633518 w 6085020"/>
              <a:gd name="connsiteY39873" fmla="*/ 1196600 h 4885973"/>
              <a:gd name="connsiteX39874" fmla="*/ 3631046 w 6085020"/>
              <a:gd name="connsiteY39874" fmla="*/ 1204945 h 4885973"/>
              <a:gd name="connsiteX39875" fmla="*/ 3633518 w 6085020"/>
              <a:gd name="connsiteY39875" fmla="*/ 1196410 h 4885973"/>
              <a:gd name="connsiteX39876" fmla="*/ 3592358 w 6085020"/>
              <a:gd name="connsiteY39876" fmla="*/ 1196218 h 4885973"/>
              <a:gd name="connsiteX39877" fmla="*/ 3588641 w 6085020"/>
              <a:gd name="connsiteY39877" fmla="*/ 1216515 h 4885973"/>
              <a:gd name="connsiteX39878" fmla="*/ 3588641 w 6085020"/>
              <a:gd name="connsiteY39878" fmla="*/ 1215756 h 4885973"/>
              <a:gd name="connsiteX39879" fmla="*/ 3599099 w 6085020"/>
              <a:gd name="connsiteY39879" fmla="*/ 1210445 h 4885973"/>
              <a:gd name="connsiteX39880" fmla="*/ 3599099 w 6085020"/>
              <a:gd name="connsiteY39880" fmla="*/ 1200014 h 4885973"/>
              <a:gd name="connsiteX39881" fmla="*/ 3592358 w 6085020"/>
              <a:gd name="connsiteY39881" fmla="*/ 1196218 h 4885973"/>
              <a:gd name="connsiteX39882" fmla="*/ 4649716 w 6085020"/>
              <a:gd name="connsiteY39882" fmla="*/ 1196031 h 4885973"/>
              <a:gd name="connsiteX39883" fmla="*/ 4648575 w 6085020"/>
              <a:gd name="connsiteY39883" fmla="*/ 1200014 h 4885973"/>
              <a:gd name="connsiteX39884" fmla="*/ 4647815 w 6085020"/>
              <a:gd name="connsiteY39884" fmla="*/ 1204755 h 4885973"/>
              <a:gd name="connsiteX39885" fmla="*/ 4645533 w 6085020"/>
              <a:gd name="connsiteY39885" fmla="*/ 1204186 h 4885973"/>
              <a:gd name="connsiteX39886" fmla="*/ 4639828 w 6085020"/>
              <a:gd name="connsiteY39886" fmla="*/ 1204186 h 4885973"/>
              <a:gd name="connsiteX39887" fmla="*/ 4639828 w 6085020"/>
              <a:gd name="connsiteY39887" fmla="*/ 1214618 h 4885973"/>
              <a:gd name="connsiteX39888" fmla="*/ 4641634 w 6085020"/>
              <a:gd name="connsiteY39888" fmla="*/ 1214618 h 4885973"/>
              <a:gd name="connsiteX39889" fmla="*/ 4641349 w 6085020"/>
              <a:gd name="connsiteY39889" fmla="*/ 1215187 h 4885973"/>
              <a:gd name="connsiteX39890" fmla="*/ 4641539 w 6085020"/>
              <a:gd name="connsiteY39890" fmla="*/ 1216325 h 4885973"/>
              <a:gd name="connsiteX39891" fmla="*/ 4643251 w 6085020"/>
              <a:gd name="connsiteY39891" fmla="*/ 1216325 h 4885973"/>
              <a:gd name="connsiteX39892" fmla="*/ 4644349 w 6085020"/>
              <a:gd name="connsiteY39892" fmla="*/ 1214618 h 4885973"/>
              <a:gd name="connsiteX39893" fmla="*/ 4650287 w 6085020"/>
              <a:gd name="connsiteY39893" fmla="*/ 1214618 h 4885973"/>
              <a:gd name="connsiteX39894" fmla="*/ 4650287 w 6085020"/>
              <a:gd name="connsiteY39894" fmla="*/ 1208549 h 4885973"/>
              <a:gd name="connsiteX39895" fmla="*/ 4652568 w 6085020"/>
              <a:gd name="connsiteY39895" fmla="*/ 1211204 h 4885973"/>
              <a:gd name="connsiteX39896" fmla="*/ 4655231 w 6085020"/>
              <a:gd name="connsiteY39896" fmla="*/ 1214428 h 4885973"/>
              <a:gd name="connsiteX39897" fmla="*/ 4652378 w 6085020"/>
              <a:gd name="connsiteY39897" fmla="*/ 1205135 h 4885973"/>
              <a:gd name="connsiteX39898" fmla="*/ 963335 w 6085020"/>
              <a:gd name="connsiteY39898" fmla="*/ 1195841 h 4885973"/>
              <a:gd name="connsiteX39899" fmla="*/ 959722 w 6085020"/>
              <a:gd name="connsiteY39899" fmla="*/ 1197358 h 4885973"/>
              <a:gd name="connsiteX39900" fmla="*/ 959912 w 6085020"/>
              <a:gd name="connsiteY39900" fmla="*/ 1198686 h 4885973"/>
              <a:gd name="connsiteX39901" fmla="*/ 963335 w 6085020"/>
              <a:gd name="connsiteY39901" fmla="*/ 1202100 h 4885973"/>
              <a:gd name="connsiteX39902" fmla="*/ 963335 w 6085020"/>
              <a:gd name="connsiteY39902" fmla="*/ 1195841 h 4885973"/>
              <a:gd name="connsiteX39903" fmla="*/ 1011825 w 6085020"/>
              <a:gd name="connsiteY39903" fmla="*/ 1195651 h 4885973"/>
              <a:gd name="connsiteX39904" fmla="*/ 1015248 w 6085020"/>
              <a:gd name="connsiteY39904" fmla="*/ 1195651 h 4885973"/>
              <a:gd name="connsiteX39905" fmla="*/ 1016175 w 6085020"/>
              <a:gd name="connsiteY39905" fmla="*/ 1198117 h 4885973"/>
              <a:gd name="connsiteX39906" fmla="*/ 1013536 w 6085020"/>
              <a:gd name="connsiteY39906" fmla="*/ 1198117 h 4885973"/>
              <a:gd name="connsiteX39907" fmla="*/ 1008592 w 6085020"/>
              <a:gd name="connsiteY39907" fmla="*/ 1200014 h 4885973"/>
              <a:gd name="connsiteX39908" fmla="*/ 1011825 w 6085020"/>
              <a:gd name="connsiteY39908" fmla="*/ 1195651 h 4885973"/>
              <a:gd name="connsiteX39909" fmla="*/ 2966447 w 6085020"/>
              <a:gd name="connsiteY39909" fmla="*/ 1194893 h 4885973"/>
              <a:gd name="connsiteX39910" fmla="*/ 2955989 w 6085020"/>
              <a:gd name="connsiteY39910" fmla="*/ 1231308 h 4885973"/>
              <a:gd name="connsiteX39911" fmla="*/ 2963785 w 6085020"/>
              <a:gd name="connsiteY39911" fmla="*/ 1231308 h 4885973"/>
              <a:gd name="connsiteX39912" fmla="*/ 2963785 w 6085020"/>
              <a:gd name="connsiteY39912" fmla="*/ 1232636 h 4885973"/>
              <a:gd name="connsiteX39913" fmla="*/ 2966067 w 6085020"/>
              <a:gd name="connsiteY39913" fmla="*/ 1254068 h 4885973"/>
              <a:gd name="connsiteX39914" fmla="*/ 3044031 w 6085020"/>
              <a:gd name="connsiteY39914" fmla="*/ 1294467 h 4885973"/>
              <a:gd name="connsiteX39915" fmla="*/ 3044031 w 6085020"/>
              <a:gd name="connsiteY39915" fmla="*/ 1293708 h 4885973"/>
              <a:gd name="connsiteX39916" fmla="*/ 3046313 w 6085020"/>
              <a:gd name="connsiteY39916" fmla="*/ 1277018 h 4885973"/>
              <a:gd name="connsiteX39917" fmla="*/ 3015318 w 6085020"/>
              <a:gd name="connsiteY39917" fmla="*/ 1255586 h 4885973"/>
              <a:gd name="connsiteX39918" fmla="*/ 3011286 w 6085020"/>
              <a:gd name="connsiteY39918" fmla="*/ 1229067 h 4885973"/>
              <a:gd name="connsiteX39919" fmla="*/ 3009803 w 6085020"/>
              <a:gd name="connsiteY39919" fmla="*/ 1228084 h 4885973"/>
              <a:gd name="connsiteX39920" fmla="*/ 3003528 w 6085020"/>
              <a:gd name="connsiteY39920" fmla="*/ 1224291 h 4885973"/>
              <a:gd name="connsiteX39921" fmla="*/ 2984512 w 6085020"/>
              <a:gd name="connsiteY39921" fmla="*/ 1215756 h 4885973"/>
              <a:gd name="connsiteX39922" fmla="*/ 2997253 w 6085020"/>
              <a:gd name="connsiteY39922" fmla="*/ 1215756 h 4885973"/>
              <a:gd name="connsiteX39923" fmla="*/ 2997253 w 6085020"/>
              <a:gd name="connsiteY39923" fmla="*/ 1200014 h 4885973"/>
              <a:gd name="connsiteX39924" fmla="*/ 2981660 w 6085020"/>
              <a:gd name="connsiteY39924" fmla="*/ 1214239 h 4885973"/>
              <a:gd name="connsiteX39925" fmla="*/ 2971962 w 6085020"/>
              <a:gd name="connsiteY39925" fmla="*/ 1207980 h 4885973"/>
              <a:gd name="connsiteX39926" fmla="*/ 2966447 w 6085020"/>
              <a:gd name="connsiteY39926" fmla="*/ 1223532 h 4885973"/>
              <a:gd name="connsiteX39927" fmla="*/ 2966447 w 6085020"/>
              <a:gd name="connsiteY39927" fmla="*/ 1194893 h 4885973"/>
              <a:gd name="connsiteX39928" fmla="*/ 2914154 w 6085020"/>
              <a:gd name="connsiteY39928" fmla="*/ 1194893 h 4885973"/>
              <a:gd name="connsiteX39929" fmla="*/ 2914860 w 6085020"/>
              <a:gd name="connsiteY39929" fmla="*/ 1195877 h 4885973"/>
              <a:gd name="connsiteX39930" fmla="*/ 2909638 w 6085020"/>
              <a:gd name="connsiteY39930" fmla="*/ 1200701 h 4885973"/>
              <a:gd name="connsiteX39931" fmla="*/ 2899322 w 6085020"/>
              <a:gd name="connsiteY39931" fmla="*/ 1200772 h 4885973"/>
              <a:gd name="connsiteX39932" fmla="*/ 2904646 w 6085020"/>
              <a:gd name="connsiteY39932" fmla="*/ 1221636 h 4885973"/>
              <a:gd name="connsiteX39933" fmla="*/ 2917803 w 6085020"/>
              <a:gd name="connsiteY39933" fmla="*/ 1199978 h 4885973"/>
              <a:gd name="connsiteX39934" fmla="*/ 2914860 w 6085020"/>
              <a:gd name="connsiteY39934" fmla="*/ 1195877 h 4885973"/>
              <a:gd name="connsiteX39935" fmla="*/ 2915105 w 6085020"/>
              <a:gd name="connsiteY39935" fmla="*/ 1195651 h 4885973"/>
              <a:gd name="connsiteX39936" fmla="*/ 1280516 w 6085020"/>
              <a:gd name="connsiteY39936" fmla="*/ 1194893 h 4885973"/>
              <a:gd name="connsiteX39937" fmla="*/ 1301814 w 6085020"/>
              <a:gd name="connsiteY39937" fmla="*/ 1196789 h 4885973"/>
              <a:gd name="connsiteX39938" fmla="*/ 1301244 w 6085020"/>
              <a:gd name="connsiteY39938" fmla="*/ 1196789 h 4885973"/>
              <a:gd name="connsiteX39939" fmla="*/ 1280516 w 6085020"/>
              <a:gd name="connsiteY39939" fmla="*/ 1194893 h 4885973"/>
              <a:gd name="connsiteX39940" fmla="*/ 1139800 w 6085020"/>
              <a:gd name="connsiteY39940" fmla="*/ 1192996 h 4885973"/>
              <a:gd name="connsiteX39941" fmla="*/ 1140371 w 6085020"/>
              <a:gd name="connsiteY39941" fmla="*/ 1193096 h 4885973"/>
              <a:gd name="connsiteX39942" fmla="*/ 1140371 w 6085020"/>
              <a:gd name="connsiteY39942" fmla="*/ 1194134 h 4885973"/>
              <a:gd name="connsiteX39943" fmla="*/ 1140117 w 6085020"/>
              <a:gd name="connsiteY39943" fmla="*/ 1194092 h 4885973"/>
              <a:gd name="connsiteX39944" fmla="*/ 860080 w 6085020"/>
              <a:gd name="connsiteY39944" fmla="*/ 1192806 h 4885973"/>
              <a:gd name="connsiteX39945" fmla="*/ 856847 w 6085020"/>
              <a:gd name="connsiteY39945" fmla="*/ 1193375 h 4885973"/>
              <a:gd name="connsiteX39946" fmla="*/ 858368 w 6085020"/>
              <a:gd name="connsiteY39946" fmla="*/ 1193375 h 4885973"/>
              <a:gd name="connsiteX39947" fmla="*/ 858368 w 6085020"/>
              <a:gd name="connsiteY39947" fmla="*/ 1195082 h 4885973"/>
              <a:gd name="connsiteX39948" fmla="*/ 859319 w 6085020"/>
              <a:gd name="connsiteY39948" fmla="*/ 1196410 h 4885973"/>
              <a:gd name="connsiteX39949" fmla="*/ 862171 w 6085020"/>
              <a:gd name="connsiteY39949" fmla="*/ 1192806 h 4885973"/>
              <a:gd name="connsiteX39950" fmla="*/ 860080 w 6085020"/>
              <a:gd name="connsiteY39950" fmla="*/ 1192806 h 4885973"/>
              <a:gd name="connsiteX39951" fmla="*/ 1042600 w 6085020"/>
              <a:gd name="connsiteY39951" fmla="*/ 1192588 h 4885973"/>
              <a:gd name="connsiteX39952" fmla="*/ 1043010 w 6085020"/>
              <a:gd name="connsiteY39952" fmla="*/ 1192806 h 4885973"/>
              <a:gd name="connsiteX39953" fmla="*/ 1042203 w 6085020"/>
              <a:gd name="connsiteY39953" fmla="*/ 1193446 h 4885973"/>
              <a:gd name="connsiteX39954" fmla="*/ 1041163 w 6085020"/>
              <a:gd name="connsiteY39954" fmla="*/ 1193249 h 4885973"/>
              <a:gd name="connsiteX39955" fmla="*/ 4806215 w 6085020"/>
              <a:gd name="connsiteY39955" fmla="*/ 1192237 h 4885973"/>
              <a:gd name="connsiteX39956" fmla="*/ 4804694 w 6085020"/>
              <a:gd name="connsiteY39956" fmla="*/ 1195272 h 4885973"/>
              <a:gd name="connsiteX39957" fmla="*/ 4803363 w 6085020"/>
              <a:gd name="connsiteY39957" fmla="*/ 1198307 h 4885973"/>
              <a:gd name="connsiteX39958" fmla="*/ 4812110 w 6085020"/>
              <a:gd name="connsiteY39958" fmla="*/ 1198307 h 4885973"/>
              <a:gd name="connsiteX39959" fmla="*/ 4812110 w 6085020"/>
              <a:gd name="connsiteY39959" fmla="*/ 1201531 h 4885973"/>
              <a:gd name="connsiteX39960" fmla="*/ 4812110 w 6085020"/>
              <a:gd name="connsiteY39960" fmla="*/ 1204755 h 4885973"/>
              <a:gd name="connsiteX39961" fmla="*/ 4800320 w 6085020"/>
              <a:gd name="connsiteY39961" fmla="*/ 1204755 h 4885973"/>
              <a:gd name="connsiteX39962" fmla="*/ 4807356 w 6085020"/>
              <a:gd name="connsiteY39962" fmla="*/ 1206462 h 4885973"/>
              <a:gd name="connsiteX39963" fmla="*/ 4814392 w 6085020"/>
              <a:gd name="connsiteY39963" fmla="*/ 1208169 h 4885973"/>
              <a:gd name="connsiteX39964" fmla="*/ 4815533 w 6085020"/>
              <a:gd name="connsiteY39964" fmla="*/ 1203238 h 4885973"/>
              <a:gd name="connsiteX39965" fmla="*/ 4815533 w 6085020"/>
              <a:gd name="connsiteY39965" fmla="*/ 1196031 h 4885973"/>
              <a:gd name="connsiteX39966" fmla="*/ 4810779 w 6085020"/>
              <a:gd name="connsiteY39966" fmla="*/ 1192806 h 4885973"/>
              <a:gd name="connsiteX39967" fmla="*/ 4825943 w 6085020"/>
              <a:gd name="connsiteY39967" fmla="*/ 1191585 h 4885973"/>
              <a:gd name="connsiteX39968" fmla="*/ 4824851 w 6085020"/>
              <a:gd name="connsiteY39968" fmla="*/ 1193565 h 4885973"/>
              <a:gd name="connsiteX39969" fmla="*/ 4822572 w 6085020"/>
              <a:gd name="connsiteY39969" fmla="*/ 1194367 h 4885973"/>
              <a:gd name="connsiteX39970" fmla="*/ 4822759 w 6085020"/>
              <a:gd name="connsiteY39970" fmla="*/ 1192806 h 4885973"/>
              <a:gd name="connsiteX39971" fmla="*/ 4768944 w 6085020"/>
              <a:gd name="connsiteY39971" fmla="*/ 1191099 h 4885973"/>
              <a:gd name="connsiteX39972" fmla="*/ 4771036 w 6085020"/>
              <a:gd name="connsiteY39972" fmla="*/ 1191099 h 4885973"/>
              <a:gd name="connsiteX39973" fmla="*/ 4771036 w 6085020"/>
              <a:gd name="connsiteY39973" fmla="*/ 1193186 h 4885973"/>
              <a:gd name="connsiteX39974" fmla="*/ 4770238 w 6085020"/>
              <a:gd name="connsiteY39974" fmla="*/ 1193882 h 4885973"/>
              <a:gd name="connsiteX39975" fmla="*/ 4767994 w 6085020"/>
              <a:gd name="connsiteY39975" fmla="*/ 1192996 h 4885973"/>
              <a:gd name="connsiteX39976" fmla="*/ 4767880 w 6085020"/>
              <a:gd name="connsiteY39976" fmla="*/ 1192645 h 4885973"/>
              <a:gd name="connsiteX39977" fmla="*/ 4768944 w 6085020"/>
              <a:gd name="connsiteY39977" fmla="*/ 1191099 h 4885973"/>
              <a:gd name="connsiteX39978" fmla="*/ 847529 w 6085020"/>
              <a:gd name="connsiteY39978" fmla="*/ 1191099 h 4885973"/>
              <a:gd name="connsiteX39979" fmla="*/ 847149 w 6085020"/>
              <a:gd name="connsiteY39979" fmla="*/ 1193375 h 4885973"/>
              <a:gd name="connsiteX39980" fmla="*/ 850952 w 6085020"/>
              <a:gd name="connsiteY39980" fmla="*/ 1194703 h 4885973"/>
              <a:gd name="connsiteX39981" fmla="*/ 850952 w 6085020"/>
              <a:gd name="connsiteY39981" fmla="*/ 1192996 h 4885973"/>
              <a:gd name="connsiteX39982" fmla="*/ 847529 w 6085020"/>
              <a:gd name="connsiteY39982" fmla="*/ 1191099 h 4885973"/>
              <a:gd name="connsiteX39983" fmla="*/ 890885 w 6085020"/>
              <a:gd name="connsiteY39983" fmla="*/ 1190530 h 4885973"/>
              <a:gd name="connsiteX39984" fmla="*/ 887652 w 6085020"/>
              <a:gd name="connsiteY39984" fmla="*/ 1192617 h 4885973"/>
              <a:gd name="connsiteX39985" fmla="*/ 887272 w 6085020"/>
              <a:gd name="connsiteY39985" fmla="*/ 1192617 h 4885973"/>
              <a:gd name="connsiteX39986" fmla="*/ 889318 w 6085020"/>
              <a:gd name="connsiteY39986" fmla="*/ 1196393 h 4885973"/>
              <a:gd name="connsiteX39987" fmla="*/ 893102 w 6085020"/>
              <a:gd name="connsiteY39987" fmla="*/ 1194352 h 4885973"/>
              <a:gd name="connsiteX39988" fmla="*/ 891058 w 6085020"/>
              <a:gd name="connsiteY39988" fmla="*/ 1190576 h 4885973"/>
              <a:gd name="connsiteX39989" fmla="*/ 890885 w 6085020"/>
              <a:gd name="connsiteY39989" fmla="*/ 1190530 h 4885973"/>
              <a:gd name="connsiteX39990" fmla="*/ 3270698 w 6085020"/>
              <a:gd name="connsiteY39990" fmla="*/ 1190341 h 4885973"/>
              <a:gd name="connsiteX39991" fmla="*/ 3270128 w 6085020"/>
              <a:gd name="connsiteY39991" fmla="*/ 1191668 h 4885973"/>
              <a:gd name="connsiteX39992" fmla="*/ 3275262 w 6085020"/>
              <a:gd name="connsiteY39992" fmla="*/ 1217842 h 4885973"/>
              <a:gd name="connsiteX39993" fmla="*/ 3270698 w 6085020"/>
              <a:gd name="connsiteY39993" fmla="*/ 1190341 h 4885973"/>
              <a:gd name="connsiteX39994" fmla="*/ 918648 w 6085020"/>
              <a:gd name="connsiteY39994" fmla="*/ 1190341 h 4885973"/>
              <a:gd name="connsiteX39995" fmla="*/ 918648 w 6085020"/>
              <a:gd name="connsiteY39995" fmla="*/ 1193755 h 4885973"/>
              <a:gd name="connsiteX39996" fmla="*/ 920930 w 6085020"/>
              <a:gd name="connsiteY39996" fmla="*/ 1191479 h 4885973"/>
              <a:gd name="connsiteX39997" fmla="*/ 918648 w 6085020"/>
              <a:gd name="connsiteY39997" fmla="*/ 1190341 h 4885973"/>
              <a:gd name="connsiteX39998" fmla="*/ 352551 w 6085020"/>
              <a:gd name="connsiteY39998" fmla="*/ 1190151 h 4885973"/>
              <a:gd name="connsiteX39999" fmla="*/ 352551 w 6085020"/>
              <a:gd name="connsiteY39999" fmla="*/ 1190151 h 4885973"/>
              <a:gd name="connsiteX40000" fmla="*/ 3614692 w 6085020"/>
              <a:gd name="connsiteY40000" fmla="*/ 1189582 h 4885973"/>
              <a:gd name="connsiteX40001" fmla="*/ 3614692 w 6085020"/>
              <a:gd name="connsiteY40001" fmla="*/ 1189582 h 4885973"/>
              <a:gd name="connsiteX40002" fmla="*/ 3160598 w 6085020"/>
              <a:gd name="connsiteY40002" fmla="*/ 1189203 h 4885973"/>
              <a:gd name="connsiteX40003" fmla="*/ 3160598 w 6085020"/>
              <a:gd name="connsiteY40003" fmla="*/ 1198876 h 4885973"/>
              <a:gd name="connsiteX40004" fmla="*/ 3165352 w 6085020"/>
              <a:gd name="connsiteY40004" fmla="*/ 1198876 h 4885973"/>
              <a:gd name="connsiteX40005" fmla="*/ 3165352 w 6085020"/>
              <a:gd name="connsiteY40005" fmla="*/ 1189203 h 4885973"/>
              <a:gd name="connsiteX40006" fmla="*/ 4904527 w 6085020"/>
              <a:gd name="connsiteY40006" fmla="*/ 1188958 h 4885973"/>
              <a:gd name="connsiteX40007" fmla="*/ 4904527 w 6085020"/>
              <a:gd name="connsiteY40007" fmla="*/ 1189013 h 4885973"/>
              <a:gd name="connsiteX40008" fmla="*/ 4904463 w 6085020"/>
              <a:gd name="connsiteY40008" fmla="*/ 1189013 h 4885973"/>
              <a:gd name="connsiteX40009" fmla="*/ 1025801 w 6085020"/>
              <a:gd name="connsiteY40009" fmla="*/ 1188834 h 4885973"/>
              <a:gd name="connsiteX40010" fmla="*/ 1025812 w 6085020"/>
              <a:gd name="connsiteY40010" fmla="*/ 1189171 h 4885973"/>
              <a:gd name="connsiteX40011" fmla="*/ 1025326 w 6085020"/>
              <a:gd name="connsiteY40011" fmla="*/ 1189392 h 4885973"/>
              <a:gd name="connsiteX40012" fmla="*/ 1025136 w 6085020"/>
              <a:gd name="connsiteY40012" fmla="*/ 1189392 h 4885973"/>
              <a:gd name="connsiteX40013" fmla="*/ 4909281 w 6085020"/>
              <a:gd name="connsiteY40013" fmla="*/ 1188254 h 4885973"/>
              <a:gd name="connsiteX40014" fmla="*/ 4904336 w 6085020"/>
              <a:gd name="connsiteY40014" fmla="*/ 1202669 h 4885973"/>
              <a:gd name="connsiteX40015" fmla="*/ 4900723 w 6085020"/>
              <a:gd name="connsiteY40015" fmla="*/ 1202669 h 4885973"/>
              <a:gd name="connsiteX40016" fmla="*/ 4902815 w 6085020"/>
              <a:gd name="connsiteY40016" fmla="*/ 1199255 h 4885973"/>
              <a:gd name="connsiteX40017" fmla="*/ 4905287 w 6085020"/>
              <a:gd name="connsiteY40017" fmla="*/ 1193755 h 4885973"/>
              <a:gd name="connsiteX40018" fmla="*/ 4902625 w 6085020"/>
              <a:gd name="connsiteY40018" fmla="*/ 1193755 h 4885973"/>
              <a:gd name="connsiteX40019" fmla="*/ 4903766 w 6085020"/>
              <a:gd name="connsiteY40019" fmla="*/ 1191099 h 4885973"/>
              <a:gd name="connsiteX40020" fmla="*/ 4899773 w 6085020"/>
              <a:gd name="connsiteY40020" fmla="*/ 1189013 h 4885973"/>
              <a:gd name="connsiteX40021" fmla="*/ 4901294 w 6085020"/>
              <a:gd name="connsiteY40021" fmla="*/ 1189013 h 4885973"/>
              <a:gd name="connsiteX40022" fmla="*/ 4904463 w 6085020"/>
              <a:gd name="connsiteY40022" fmla="*/ 1189013 h 4885973"/>
              <a:gd name="connsiteX40023" fmla="*/ 4903575 w 6085020"/>
              <a:gd name="connsiteY40023" fmla="*/ 1189772 h 4885973"/>
              <a:gd name="connsiteX40024" fmla="*/ 1147217 w 6085020"/>
              <a:gd name="connsiteY40024" fmla="*/ 1188065 h 4885973"/>
              <a:gd name="connsiteX40025" fmla="*/ 1143223 w 6085020"/>
              <a:gd name="connsiteY40025" fmla="*/ 1189582 h 4885973"/>
              <a:gd name="connsiteX40026" fmla="*/ 1146028 w 6085020"/>
              <a:gd name="connsiteY40026" fmla="*/ 1190530 h 4885973"/>
              <a:gd name="connsiteX40027" fmla="*/ 1146981 w 6085020"/>
              <a:gd name="connsiteY40027" fmla="*/ 1193153 h 4885973"/>
              <a:gd name="connsiteX40028" fmla="*/ 1145674 w 6085020"/>
              <a:gd name="connsiteY40028" fmla="*/ 1194022 h 4885973"/>
              <a:gd name="connsiteX40029" fmla="*/ 1140371 w 6085020"/>
              <a:gd name="connsiteY40029" fmla="*/ 1193096 h 4885973"/>
              <a:gd name="connsiteX40030" fmla="*/ 1140371 w 6085020"/>
              <a:gd name="connsiteY40030" fmla="*/ 1189392 h 4885973"/>
              <a:gd name="connsiteX40031" fmla="*/ 1147217 w 6085020"/>
              <a:gd name="connsiteY40031" fmla="*/ 1188065 h 4885973"/>
              <a:gd name="connsiteX40032" fmla="*/ 4855846 w 6085020"/>
              <a:gd name="connsiteY40032" fmla="*/ 1187306 h 4885973"/>
              <a:gd name="connsiteX40033" fmla="*/ 4860600 w 6085020"/>
              <a:gd name="connsiteY40033" fmla="*/ 1187306 h 4885973"/>
              <a:gd name="connsiteX40034" fmla="*/ 4860790 w 6085020"/>
              <a:gd name="connsiteY40034" fmla="*/ 1189582 h 4885973"/>
              <a:gd name="connsiteX40035" fmla="*/ 4868016 w 6085020"/>
              <a:gd name="connsiteY40035" fmla="*/ 1190910 h 4885973"/>
              <a:gd name="connsiteX40036" fmla="*/ 4868967 w 6085020"/>
              <a:gd name="connsiteY40036" fmla="*/ 1190910 h 4885973"/>
              <a:gd name="connsiteX40037" fmla="*/ 4863262 w 6085020"/>
              <a:gd name="connsiteY40037" fmla="*/ 1194513 h 4885973"/>
              <a:gd name="connsiteX40038" fmla="*/ 4865544 w 6085020"/>
              <a:gd name="connsiteY40038" fmla="*/ 1201341 h 4885973"/>
              <a:gd name="connsiteX40039" fmla="*/ 4868587 w 6085020"/>
              <a:gd name="connsiteY40039" fmla="*/ 1201341 h 4885973"/>
              <a:gd name="connsiteX40040" fmla="*/ 4866875 w 6085020"/>
              <a:gd name="connsiteY40040" fmla="*/ 1204376 h 4885973"/>
              <a:gd name="connsiteX40041" fmla="*/ 4863072 w 6085020"/>
              <a:gd name="connsiteY40041" fmla="*/ 1211204 h 4885973"/>
              <a:gd name="connsiteX40042" fmla="*/ 4858508 w 6085020"/>
              <a:gd name="connsiteY40042" fmla="*/ 1208928 h 4885973"/>
              <a:gd name="connsiteX40043" fmla="*/ 4849191 w 6085020"/>
              <a:gd name="connsiteY40043" fmla="*/ 1203997 h 4885973"/>
              <a:gd name="connsiteX40044" fmla="*/ 4852614 w 6085020"/>
              <a:gd name="connsiteY40044" fmla="*/ 1195462 h 4885973"/>
              <a:gd name="connsiteX40045" fmla="*/ 1308469 w 6085020"/>
              <a:gd name="connsiteY40045" fmla="*/ 1187306 h 4885973"/>
              <a:gd name="connsiteX40046" fmla="*/ 1313223 w 6085020"/>
              <a:gd name="connsiteY40046" fmla="*/ 1196789 h 4885973"/>
              <a:gd name="connsiteX40047" fmla="*/ 1309040 w 6085020"/>
              <a:gd name="connsiteY40047" fmla="*/ 1187306 h 4885973"/>
              <a:gd name="connsiteX40048" fmla="*/ 1028749 w 6085020"/>
              <a:gd name="connsiteY40048" fmla="*/ 1186987 h 4885973"/>
              <a:gd name="connsiteX40049" fmla="*/ 1030080 w 6085020"/>
              <a:gd name="connsiteY40049" fmla="*/ 1188065 h 4885973"/>
              <a:gd name="connsiteX40050" fmla="*/ 1030080 w 6085020"/>
              <a:gd name="connsiteY40050" fmla="*/ 1191668 h 4885973"/>
              <a:gd name="connsiteX40051" fmla="*/ 1025896 w 6085020"/>
              <a:gd name="connsiteY40051" fmla="*/ 1191668 h 4885973"/>
              <a:gd name="connsiteX40052" fmla="*/ 1025812 w 6085020"/>
              <a:gd name="connsiteY40052" fmla="*/ 1189171 h 4885973"/>
              <a:gd name="connsiteX40053" fmla="*/ 1027822 w 6085020"/>
              <a:gd name="connsiteY40053" fmla="*/ 1188254 h 4885973"/>
              <a:gd name="connsiteX40054" fmla="*/ 1028749 w 6085020"/>
              <a:gd name="connsiteY40054" fmla="*/ 1187685 h 4885973"/>
              <a:gd name="connsiteX40055" fmla="*/ 4873531 w 6085020"/>
              <a:gd name="connsiteY40055" fmla="*/ 1186737 h 4885973"/>
              <a:gd name="connsiteX40056" fmla="*/ 4874862 w 6085020"/>
              <a:gd name="connsiteY40056" fmla="*/ 1188254 h 4885973"/>
              <a:gd name="connsiteX40057" fmla="*/ 4873531 w 6085020"/>
              <a:gd name="connsiteY40057" fmla="*/ 1188634 h 4885973"/>
              <a:gd name="connsiteX40058" fmla="*/ 2139645 w 6085020"/>
              <a:gd name="connsiteY40058" fmla="*/ 1186358 h 4885973"/>
              <a:gd name="connsiteX40059" fmla="*/ 2113594 w 6085020"/>
              <a:gd name="connsiteY40059" fmla="*/ 1212342 h 4885973"/>
              <a:gd name="connsiteX40060" fmla="*/ 2129710 w 6085020"/>
              <a:gd name="connsiteY40060" fmla="*/ 1208786 h 4885973"/>
              <a:gd name="connsiteX40061" fmla="*/ 2144716 w 6085020"/>
              <a:gd name="connsiteY40061" fmla="*/ 1206224 h 4885973"/>
              <a:gd name="connsiteX40062" fmla="*/ 2144970 w 6085020"/>
              <a:gd name="connsiteY40062" fmla="*/ 1207221 h 4885973"/>
              <a:gd name="connsiteX40063" fmla="*/ 2145540 w 6085020"/>
              <a:gd name="connsiteY40063" fmla="*/ 1206083 h 4885973"/>
              <a:gd name="connsiteX40064" fmla="*/ 2144716 w 6085020"/>
              <a:gd name="connsiteY40064" fmla="*/ 1206224 h 4885973"/>
              <a:gd name="connsiteX40065" fmla="*/ 1028749 w 6085020"/>
              <a:gd name="connsiteY40065" fmla="*/ 1186358 h 4885973"/>
              <a:gd name="connsiteX40066" fmla="*/ 1028749 w 6085020"/>
              <a:gd name="connsiteY40066" fmla="*/ 1186987 h 4885973"/>
              <a:gd name="connsiteX40067" fmla="*/ 1028369 w 6085020"/>
              <a:gd name="connsiteY40067" fmla="*/ 1186678 h 4885973"/>
              <a:gd name="connsiteX40068" fmla="*/ 1674141 w 6085020"/>
              <a:gd name="connsiteY40068" fmla="*/ 1186168 h 4885973"/>
              <a:gd name="connsiteX40069" fmla="*/ 1674141 w 6085020"/>
              <a:gd name="connsiteY40069" fmla="*/ 1186168 h 4885973"/>
              <a:gd name="connsiteX40070" fmla="*/ 4775030 w 6085020"/>
              <a:gd name="connsiteY40070" fmla="*/ 1185978 h 4885973"/>
              <a:gd name="connsiteX40071" fmla="*/ 4777121 w 6085020"/>
              <a:gd name="connsiteY40071" fmla="*/ 1186927 h 4885973"/>
              <a:gd name="connsiteX40072" fmla="*/ 4775980 w 6085020"/>
              <a:gd name="connsiteY40072" fmla="*/ 1189013 h 4885973"/>
              <a:gd name="connsiteX40073" fmla="*/ 4775980 w 6085020"/>
              <a:gd name="connsiteY40073" fmla="*/ 1188065 h 4885973"/>
              <a:gd name="connsiteX40074" fmla="*/ 4774079 w 6085020"/>
              <a:gd name="connsiteY40074" fmla="*/ 1187875 h 4885973"/>
              <a:gd name="connsiteX40075" fmla="*/ 4773965 w 6085020"/>
              <a:gd name="connsiteY40075" fmla="*/ 1187524 h 4885973"/>
              <a:gd name="connsiteX40076" fmla="*/ 4775030 w 6085020"/>
              <a:gd name="connsiteY40076" fmla="*/ 1185978 h 4885973"/>
              <a:gd name="connsiteX40077" fmla="*/ 4604269 w 6085020"/>
              <a:gd name="connsiteY40077" fmla="*/ 1185978 h 4885973"/>
              <a:gd name="connsiteX40078" fmla="*/ 4604269 w 6085020"/>
              <a:gd name="connsiteY40078" fmla="*/ 1186168 h 4885973"/>
              <a:gd name="connsiteX40079" fmla="*/ 4607882 w 6085020"/>
              <a:gd name="connsiteY40079" fmla="*/ 1190720 h 4885973"/>
              <a:gd name="connsiteX40080" fmla="*/ 4609213 w 6085020"/>
              <a:gd name="connsiteY40080" fmla="*/ 1192237 h 4885973"/>
              <a:gd name="connsiteX40081" fmla="*/ 4610544 w 6085020"/>
              <a:gd name="connsiteY40081" fmla="*/ 1193375 h 4885973"/>
              <a:gd name="connsiteX40082" fmla="*/ 4613206 w 6085020"/>
              <a:gd name="connsiteY40082" fmla="*/ 1195651 h 4885973"/>
              <a:gd name="connsiteX40083" fmla="*/ 4622904 w 6085020"/>
              <a:gd name="connsiteY40083" fmla="*/ 1203617 h 4885973"/>
              <a:gd name="connsiteX40084" fmla="*/ 4624615 w 6085020"/>
              <a:gd name="connsiteY40084" fmla="*/ 1202669 h 4885973"/>
              <a:gd name="connsiteX40085" fmla="*/ 4628989 w 6085020"/>
              <a:gd name="connsiteY40085" fmla="*/ 1200583 h 4885973"/>
              <a:gd name="connsiteX40086" fmla="*/ 4632222 w 6085020"/>
              <a:gd name="connsiteY40086" fmla="*/ 1198876 h 4885973"/>
              <a:gd name="connsiteX40087" fmla="*/ 4634884 w 6085020"/>
              <a:gd name="connsiteY40087" fmla="*/ 1197548 h 4885973"/>
              <a:gd name="connsiteX40088" fmla="*/ 4634884 w 6085020"/>
              <a:gd name="connsiteY40088" fmla="*/ 1190341 h 4885973"/>
              <a:gd name="connsiteX40089" fmla="*/ 4624615 w 6085020"/>
              <a:gd name="connsiteY40089" fmla="*/ 1188444 h 4885973"/>
              <a:gd name="connsiteX40090" fmla="*/ 4620052 w 6085020"/>
              <a:gd name="connsiteY40090" fmla="*/ 1188444 h 4885973"/>
              <a:gd name="connsiteX40091" fmla="*/ 4615678 w 6085020"/>
              <a:gd name="connsiteY40091" fmla="*/ 1188444 h 4885973"/>
              <a:gd name="connsiteX40092" fmla="*/ 4613396 w 6085020"/>
              <a:gd name="connsiteY40092" fmla="*/ 1188444 h 4885973"/>
              <a:gd name="connsiteX40093" fmla="*/ 4604269 w 6085020"/>
              <a:gd name="connsiteY40093" fmla="*/ 1185978 h 4885973"/>
              <a:gd name="connsiteX40094" fmla="*/ 3886616 w 6085020"/>
              <a:gd name="connsiteY40094" fmla="*/ 1185978 h 4885973"/>
              <a:gd name="connsiteX40095" fmla="*/ 3886616 w 6085020"/>
              <a:gd name="connsiteY40095" fmla="*/ 1185978 h 4885973"/>
              <a:gd name="connsiteX40096" fmla="*/ 1566893 w 6085020"/>
              <a:gd name="connsiteY40096" fmla="*/ 1185789 h 4885973"/>
              <a:gd name="connsiteX40097" fmla="*/ 1565181 w 6085020"/>
              <a:gd name="connsiteY40097" fmla="*/ 1188634 h 4885973"/>
              <a:gd name="connsiteX40098" fmla="*/ 1566893 w 6085020"/>
              <a:gd name="connsiteY40098" fmla="*/ 1188634 h 4885973"/>
              <a:gd name="connsiteX40099" fmla="*/ 1566893 w 6085020"/>
              <a:gd name="connsiteY40099" fmla="*/ 1187116 h 4885973"/>
              <a:gd name="connsiteX40100" fmla="*/ 1566893 w 6085020"/>
              <a:gd name="connsiteY40100" fmla="*/ 1185789 h 4885973"/>
              <a:gd name="connsiteX40101" fmla="*/ 507695 w 6085020"/>
              <a:gd name="connsiteY40101" fmla="*/ 1185718 h 4885973"/>
              <a:gd name="connsiteX40102" fmla="*/ 475392 w 6085020"/>
              <a:gd name="connsiteY40102" fmla="*/ 1199255 h 4885973"/>
              <a:gd name="connsiteX40103" fmla="*/ 532439 w 6085020"/>
              <a:gd name="connsiteY40103" fmla="*/ 1208738 h 4885973"/>
              <a:gd name="connsiteX40104" fmla="*/ 507695 w 6085020"/>
              <a:gd name="connsiteY40104" fmla="*/ 1185718 h 4885973"/>
              <a:gd name="connsiteX40105" fmla="*/ 876433 w 6085020"/>
              <a:gd name="connsiteY40105" fmla="*/ 1185599 h 4885973"/>
              <a:gd name="connsiteX40106" fmla="*/ 880617 w 6085020"/>
              <a:gd name="connsiteY40106" fmla="*/ 1199255 h 4885973"/>
              <a:gd name="connsiteX40107" fmla="*/ 881187 w 6085020"/>
              <a:gd name="connsiteY40107" fmla="*/ 1200014 h 4885973"/>
              <a:gd name="connsiteX40108" fmla="*/ 876433 w 6085020"/>
              <a:gd name="connsiteY40108" fmla="*/ 1185599 h 4885973"/>
              <a:gd name="connsiteX40109" fmla="*/ 2338930 w 6085020"/>
              <a:gd name="connsiteY40109" fmla="*/ 1185409 h 4885973"/>
              <a:gd name="connsiteX40110" fmla="*/ 2338930 w 6085020"/>
              <a:gd name="connsiteY40110" fmla="*/ 1185409 h 4885973"/>
              <a:gd name="connsiteX40111" fmla="*/ 2626637 w 6085020"/>
              <a:gd name="connsiteY40111" fmla="*/ 1185220 h 4885973"/>
              <a:gd name="connsiteX40112" fmla="*/ 2626637 w 6085020"/>
              <a:gd name="connsiteY40112" fmla="*/ 1185978 h 4885973"/>
              <a:gd name="connsiteX40113" fmla="*/ 2621313 w 6085020"/>
              <a:gd name="connsiteY40113" fmla="*/ 1196410 h 4885973"/>
              <a:gd name="connsiteX40114" fmla="*/ 2626637 w 6085020"/>
              <a:gd name="connsiteY40114" fmla="*/ 1185220 h 4885973"/>
              <a:gd name="connsiteX40115" fmla="*/ 2428303 w 6085020"/>
              <a:gd name="connsiteY40115" fmla="*/ 1185220 h 4885973"/>
              <a:gd name="connsiteX40116" fmla="*/ 2422599 w 6085020"/>
              <a:gd name="connsiteY40116" fmla="*/ 1200772 h 4885973"/>
              <a:gd name="connsiteX40117" fmla="*/ 2422979 w 6085020"/>
              <a:gd name="connsiteY40117" fmla="*/ 1200772 h 4885973"/>
              <a:gd name="connsiteX40118" fmla="*/ 2443896 w 6085020"/>
              <a:gd name="connsiteY40118" fmla="*/ 1206083 h 4885973"/>
              <a:gd name="connsiteX40119" fmla="*/ 2438762 w 6085020"/>
              <a:gd name="connsiteY40119" fmla="*/ 1185220 h 4885973"/>
              <a:gd name="connsiteX40120" fmla="*/ 457517 w 6085020"/>
              <a:gd name="connsiteY40120" fmla="*/ 1185220 h 4885973"/>
              <a:gd name="connsiteX40121" fmla="*/ 454475 w 6085020"/>
              <a:gd name="connsiteY40121" fmla="*/ 1187496 h 4885973"/>
              <a:gd name="connsiteX40122" fmla="*/ 453904 w 6085020"/>
              <a:gd name="connsiteY40122" fmla="*/ 1187496 h 4885973"/>
              <a:gd name="connsiteX40123" fmla="*/ 455996 w 6085020"/>
              <a:gd name="connsiteY40123" fmla="*/ 1191099 h 4885973"/>
              <a:gd name="connsiteX40124" fmla="*/ 459533 w 6085020"/>
              <a:gd name="connsiteY40124" fmla="*/ 1189163 h 4885973"/>
              <a:gd name="connsiteX40125" fmla="*/ 459609 w 6085020"/>
              <a:gd name="connsiteY40125" fmla="*/ 1188823 h 4885973"/>
              <a:gd name="connsiteX40126" fmla="*/ 457517 w 6085020"/>
              <a:gd name="connsiteY40126" fmla="*/ 1185220 h 4885973"/>
              <a:gd name="connsiteX40127" fmla="*/ 3083489 w 6085020"/>
              <a:gd name="connsiteY40127" fmla="*/ 1184556 h 4885973"/>
              <a:gd name="connsiteX40128" fmla="*/ 3087197 w 6085020"/>
              <a:gd name="connsiteY40128" fmla="*/ 1201341 h 4885973"/>
              <a:gd name="connsiteX40129" fmla="*/ 3083489 w 6085020"/>
              <a:gd name="connsiteY40129" fmla="*/ 1184556 h 4885973"/>
              <a:gd name="connsiteX40130" fmla="*/ 2244802 w 6085020"/>
              <a:gd name="connsiteY40130" fmla="*/ 1184461 h 4885973"/>
              <a:gd name="connsiteX40131" fmla="*/ 2234343 w 6085020"/>
              <a:gd name="connsiteY40131" fmla="*/ 1185220 h 4885973"/>
              <a:gd name="connsiteX40132" fmla="*/ 2234343 w 6085020"/>
              <a:gd name="connsiteY40132" fmla="*/ 1194893 h 4885973"/>
              <a:gd name="connsiteX40133" fmla="*/ 2244802 w 6085020"/>
              <a:gd name="connsiteY40133" fmla="*/ 1194893 h 4885973"/>
              <a:gd name="connsiteX40134" fmla="*/ 2528136 w 6085020"/>
              <a:gd name="connsiteY40134" fmla="*/ 1184082 h 4885973"/>
              <a:gd name="connsiteX40135" fmla="*/ 2537644 w 6085020"/>
              <a:gd name="connsiteY40135" fmla="*/ 1211204 h 4885973"/>
              <a:gd name="connsiteX40136" fmla="*/ 2538594 w 6085020"/>
              <a:gd name="connsiteY40136" fmla="*/ 1210066 h 4885973"/>
              <a:gd name="connsiteX40137" fmla="*/ 2528136 w 6085020"/>
              <a:gd name="connsiteY40137" fmla="*/ 1184082 h 4885973"/>
              <a:gd name="connsiteX40138" fmla="*/ 4668161 w 6085020"/>
              <a:gd name="connsiteY40138" fmla="*/ 1183513 h 4885973"/>
              <a:gd name="connsiteX40139" fmla="*/ 4669302 w 6085020"/>
              <a:gd name="connsiteY40139" fmla="*/ 1189392 h 4885973"/>
              <a:gd name="connsiteX40140" fmla="*/ 4669302 w 6085020"/>
              <a:gd name="connsiteY40140" fmla="*/ 1195651 h 4885973"/>
              <a:gd name="connsiteX40141" fmla="*/ 4679761 w 6085020"/>
              <a:gd name="connsiteY40141" fmla="*/ 1198876 h 4885973"/>
              <a:gd name="connsiteX40142" fmla="*/ 4679761 w 6085020"/>
              <a:gd name="connsiteY40142" fmla="*/ 1194893 h 4885973"/>
              <a:gd name="connsiteX40143" fmla="*/ 4681092 w 6085020"/>
              <a:gd name="connsiteY40143" fmla="*/ 1193755 h 4885973"/>
              <a:gd name="connsiteX40144" fmla="*/ 4681092 w 6085020"/>
              <a:gd name="connsiteY40144" fmla="*/ 1192048 h 4885973"/>
              <a:gd name="connsiteX40145" fmla="*/ 4681092 w 6085020"/>
              <a:gd name="connsiteY40145" fmla="*/ 1190720 h 4885973"/>
              <a:gd name="connsiteX40146" fmla="*/ 4681092 w 6085020"/>
              <a:gd name="connsiteY40146" fmla="*/ 1189392 h 4885973"/>
              <a:gd name="connsiteX40147" fmla="*/ 4672725 w 6085020"/>
              <a:gd name="connsiteY40147" fmla="*/ 1189392 h 4885973"/>
              <a:gd name="connsiteX40148" fmla="*/ 4669302 w 6085020"/>
              <a:gd name="connsiteY40148" fmla="*/ 1183513 h 4885973"/>
              <a:gd name="connsiteX40149" fmla="*/ 4865734 w 6085020"/>
              <a:gd name="connsiteY40149" fmla="*/ 1183133 h 4885973"/>
              <a:gd name="connsiteX40150" fmla="*/ 4865734 w 6085020"/>
              <a:gd name="connsiteY40150" fmla="*/ 1185599 h 4885973"/>
              <a:gd name="connsiteX40151" fmla="*/ 4864213 w 6085020"/>
              <a:gd name="connsiteY40151" fmla="*/ 1184461 h 4885973"/>
              <a:gd name="connsiteX40152" fmla="*/ 4806596 w 6085020"/>
              <a:gd name="connsiteY40152" fmla="*/ 1181806 h 4885973"/>
              <a:gd name="connsiteX40153" fmla="*/ 4804124 w 6085020"/>
              <a:gd name="connsiteY40153" fmla="*/ 1184651 h 4885973"/>
              <a:gd name="connsiteX40154" fmla="*/ 4803173 w 6085020"/>
              <a:gd name="connsiteY40154" fmla="*/ 1189392 h 4885973"/>
              <a:gd name="connsiteX40155" fmla="*/ 4802222 w 6085020"/>
              <a:gd name="connsiteY40155" fmla="*/ 1189392 h 4885973"/>
              <a:gd name="connsiteX40156" fmla="*/ 4802793 w 6085020"/>
              <a:gd name="connsiteY40156" fmla="*/ 1191289 h 4885973"/>
              <a:gd name="connsiteX40157" fmla="*/ 4803173 w 6085020"/>
              <a:gd name="connsiteY40157" fmla="*/ 1189392 h 4885973"/>
              <a:gd name="connsiteX40158" fmla="*/ 4805645 w 6085020"/>
              <a:gd name="connsiteY40158" fmla="*/ 1189392 h 4885973"/>
              <a:gd name="connsiteX40159" fmla="*/ 4808687 w 6085020"/>
              <a:gd name="connsiteY40159" fmla="*/ 1188254 h 4885973"/>
              <a:gd name="connsiteX40160" fmla="*/ 4099782 w 6085020"/>
              <a:gd name="connsiteY40160" fmla="*/ 1181616 h 4885973"/>
              <a:gd name="connsiteX40161" fmla="*/ 4100733 w 6085020"/>
              <a:gd name="connsiteY40161" fmla="*/ 1190151 h 4885973"/>
              <a:gd name="connsiteX40162" fmla="*/ 4104156 w 6085020"/>
              <a:gd name="connsiteY40162" fmla="*/ 1188823 h 4885973"/>
              <a:gd name="connsiteX40163" fmla="*/ 4628344 w 6085020"/>
              <a:gd name="connsiteY40163" fmla="*/ 1181175 h 4885973"/>
              <a:gd name="connsiteX40164" fmla="*/ 4633933 w 6085020"/>
              <a:gd name="connsiteY40164" fmla="*/ 1184082 h 4885973"/>
              <a:gd name="connsiteX40165" fmla="*/ 4628344 w 6085020"/>
              <a:gd name="connsiteY40165" fmla="*/ 1181175 h 4885973"/>
              <a:gd name="connsiteX40166" fmla="*/ 4798989 w 6085020"/>
              <a:gd name="connsiteY40166" fmla="*/ 1179720 h 4885973"/>
              <a:gd name="connsiteX40167" fmla="*/ 4795947 w 6085020"/>
              <a:gd name="connsiteY40167" fmla="*/ 1181047 h 4885973"/>
              <a:gd name="connsiteX40168" fmla="*/ 4795126 w 6085020"/>
              <a:gd name="connsiteY40168" fmla="*/ 1184906 h 4885973"/>
              <a:gd name="connsiteX40169" fmla="*/ 4794045 w 6085020"/>
              <a:gd name="connsiteY40169" fmla="*/ 1185409 h 4885973"/>
              <a:gd name="connsiteX40170" fmla="*/ 4794616 w 6085020"/>
              <a:gd name="connsiteY40170" fmla="*/ 1187306 h 4885973"/>
              <a:gd name="connsiteX40171" fmla="*/ 4795126 w 6085020"/>
              <a:gd name="connsiteY40171" fmla="*/ 1184906 h 4885973"/>
              <a:gd name="connsiteX40172" fmla="*/ 4796897 w 6085020"/>
              <a:gd name="connsiteY40172" fmla="*/ 1184082 h 4885973"/>
              <a:gd name="connsiteX40173" fmla="*/ 4798989 w 6085020"/>
              <a:gd name="connsiteY40173" fmla="*/ 1179720 h 4885973"/>
              <a:gd name="connsiteX40174" fmla="*/ 388491 w 6085020"/>
              <a:gd name="connsiteY40174" fmla="*/ 1179720 h 4885973"/>
              <a:gd name="connsiteX40175" fmla="*/ 373468 w 6085020"/>
              <a:gd name="connsiteY40175" fmla="*/ 1218222 h 4885973"/>
              <a:gd name="connsiteX40176" fmla="*/ 372898 w 6085020"/>
              <a:gd name="connsiteY40176" fmla="*/ 1218222 h 4885973"/>
              <a:gd name="connsiteX40177" fmla="*/ 399710 w 6085020"/>
              <a:gd name="connsiteY40177" fmla="*/ 1283277 h 4885973"/>
              <a:gd name="connsiteX40178" fmla="*/ 426712 w 6085020"/>
              <a:gd name="connsiteY40178" fmla="*/ 1310209 h 4885973"/>
              <a:gd name="connsiteX40179" fmla="*/ 434699 w 6085020"/>
              <a:gd name="connsiteY40179" fmla="*/ 1310209 h 4885973"/>
              <a:gd name="connsiteX40180" fmla="*/ 434699 w 6085020"/>
              <a:gd name="connsiteY40180" fmla="*/ 1320831 h 4885973"/>
              <a:gd name="connsiteX40181" fmla="*/ 453714 w 6085020"/>
              <a:gd name="connsiteY40181" fmla="*/ 1325572 h 4885973"/>
              <a:gd name="connsiteX40182" fmla="*/ 455996 w 6085020"/>
              <a:gd name="connsiteY40182" fmla="*/ 1313623 h 4885973"/>
              <a:gd name="connsiteX40183" fmla="*/ 438692 w 6085020"/>
              <a:gd name="connsiteY40183" fmla="*/ 1310209 h 4885973"/>
              <a:gd name="connsiteX40184" fmla="*/ 494408 w 6085020"/>
              <a:gd name="connsiteY40184" fmla="*/ 1308692 h 4885973"/>
              <a:gd name="connsiteX40185" fmla="*/ 560963 w 6085020"/>
              <a:gd name="connsiteY40185" fmla="*/ 1306795 h 4885973"/>
              <a:gd name="connsiteX40186" fmla="*/ 508860 w 6085020"/>
              <a:gd name="connsiteY40186" fmla="*/ 1284415 h 4885973"/>
              <a:gd name="connsiteX40187" fmla="*/ 472730 w 6085020"/>
              <a:gd name="connsiteY40187" fmla="*/ 1269052 h 4885973"/>
              <a:gd name="connsiteX40188" fmla="*/ 456377 w 6085020"/>
              <a:gd name="connsiteY40188" fmla="*/ 1261845 h 4885973"/>
              <a:gd name="connsiteX40189" fmla="*/ 534721 w 6085020"/>
              <a:gd name="connsiteY40189" fmla="*/ 1256344 h 4885973"/>
              <a:gd name="connsiteX40190" fmla="*/ 469497 w 6085020"/>
              <a:gd name="connsiteY40190" fmla="*/ 1218411 h 4885973"/>
              <a:gd name="connsiteX40191" fmla="*/ 460940 w 6085020"/>
              <a:gd name="connsiteY40191" fmla="*/ 1213859 h 4885973"/>
              <a:gd name="connsiteX40192" fmla="*/ 461891 w 6085020"/>
              <a:gd name="connsiteY40192" fmla="*/ 1210635 h 4885973"/>
              <a:gd name="connsiteX40193" fmla="*/ 455996 w 6085020"/>
              <a:gd name="connsiteY40193" fmla="*/ 1210635 h 4885973"/>
              <a:gd name="connsiteX40194" fmla="*/ 388491 w 6085020"/>
              <a:gd name="connsiteY40194" fmla="*/ 1179720 h 4885973"/>
              <a:gd name="connsiteX40195" fmla="*/ 1121403 w 6085020"/>
              <a:gd name="connsiteY40195" fmla="*/ 1178487 h 4885973"/>
              <a:gd name="connsiteX40196" fmla="*/ 1119834 w 6085020"/>
              <a:gd name="connsiteY40196" fmla="*/ 1181616 h 4885973"/>
              <a:gd name="connsiteX40197" fmla="*/ 1118313 w 6085020"/>
              <a:gd name="connsiteY40197" fmla="*/ 1181616 h 4885973"/>
              <a:gd name="connsiteX40198" fmla="*/ 1116411 w 6085020"/>
              <a:gd name="connsiteY40198" fmla="*/ 1179720 h 4885973"/>
              <a:gd name="connsiteX40199" fmla="*/ 1117152 w 6085020"/>
              <a:gd name="connsiteY40199" fmla="*/ 1179139 h 4885973"/>
              <a:gd name="connsiteX40200" fmla="*/ 744464 w 6085020"/>
              <a:gd name="connsiteY40200" fmla="*/ 1178392 h 4885973"/>
              <a:gd name="connsiteX40201" fmla="*/ 732294 w 6085020"/>
              <a:gd name="connsiteY40201" fmla="*/ 1183702 h 4885973"/>
              <a:gd name="connsiteX40202" fmla="*/ 717462 w 6085020"/>
              <a:gd name="connsiteY40202" fmla="*/ 1190151 h 4885973"/>
              <a:gd name="connsiteX40203" fmla="*/ 723547 w 6085020"/>
              <a:gd name="connsiteY40203" fmla="*/ 1193375 h 4885973"/>
              <a:gd name="connsiteX40204" fmla="*/ 732674 w 6085020"/>
              <a:gd name="connsiteY40204" fmla="*/ 1195462 h 4885973"/>
              <a:gd name="connsiteX40205" fmla="*/ 734386 w 6085020"/>
              <a:gd name="connsiteY40205" fmla="*/ 1192806 h 4885973"/>
              <a:gd name="connsiteX40206" fmla="*/ 739520 w 6085020"/>
              <a:gd name="connsiteY40206" fmla="*/ 1198686 h 4885973"/>
              <a:gd name="connsiteX40207" fmla="*/ 740661 w 6085020"/>
              <a:gd name="connsiteY40207" fmla="*/ 1203428 h 4885973"/>
              <a:gd name="connsiteX40208" fmla="*/ 748458 w 6085020"/>
              <a:gd name="connsiteY40208" fmla="*/ 1195841 h 4885973"/>
              <a:gd name="connsiteX40209" fmla="*/ 753972 w 6085020"/>
              <a:gd name="connsiteY40209" fmla="*/ 1187685 h 4885973"/>
              <a:gd name="connsiteX40210" fmla="*/ 747507 w 6085020"/>
              <a:gd name="connsiteY40210" fmla="*/ 1189961 h 4885973"/>
              <a:gd name="connsiteX40211" fmla="*/ 743894 w 6085020"/>
              <a:gd name="connsiteY40211" fmla="*/ 1192237 h 4885973"/>
              <a:gd name="connsiteX40212" fmla="*/ 745035 w 6085020"/>
              <a:gd name="connsiteY40212" fmla="*/ 1184840 h 4885973"/>
              <a:gd name="connsiteX40213" fmla="*/ 738759 w 6085020"/>
              <a:gd name="connsiteY40213" fmla="*/ 1186737 h 4885973"/>
              <a:gd name="connsiteX40214" fmla="*/ 2110456 w 6085020"/>
              <a:gd name="connsiteY40214" fmla="*/ 1178036 h 4885973"/>
              <a:gd name="connsiteX40215" fmla="*/ 2114164 w 6085020"/>
              <a:gd name="connsiteY40215" fmla="*/ 1194893 h 4885973"/>
              <a:gd name="connsiteX40216" fmla="*/ 2110456 w 6085020"/>
              <a:gd name="connsiteY40216" fmla="*/ 1178036 h 4885973"/>
              <a:gd name="connsiteX40217" fmla="*/ 1125158 w 6085020"/>
              <a:gd name="connsiteY40217" fmla="*/ 1177823 h 4885973"/>
              <a:gd name="connsiteX40218" fmla="*/ 1125102 w 6085020"/>
              <a:gd name="connsiteY40218" fmla="*/ 1177919 h 4885973"/>
              <a:gd name="connsiteX40219" fmla="*/ 1121403 w 6085020"/>
              <a:gd name="connsiteY40219" fmla="*/ 1178487 h 4885973"/>
              <a:gd name="connsiteX40220" fmla="*/ 1121427 w 6085020"/>
              <a:gd name="connsiteY40220" fmla="*/ 1178439 h 4885973"/>
              <a:gd name="connsiteX40221" fmla="*/ 1125158 w 6085020"/>
              <a:gd name="connsiteY40221" fmla="*/ 1177823 h 4885973"/>
              <a:gd name="connsiteX40222" fmla="*/ 1715976 w 6085020"/>
              <a:gd name="connsiteY40222" fmla="*/ 1177633 h 4885973"/>
              <a:gd name="connsiteX40223" fmla="*/ 1717117 w 6085020"/>
              <a:gd name="connsiteY40223" fmla="*/ 1178202 h 4885973"/>
              <a:gd name="connsiteX40224" fmla="*/ 1695629 w 6085020"/>
              <a:gd name="connsiteY40224" fmla="*/ 1183133 h 4885973"/>
              <a:gd name="connsiteX40225" fmla="*/ 1690875 w 6085020"/>
              <a:gd name="connsiteY40225" fmla="*/ 1197358 h 4885973"/>
              <a:gd name="connsiteX40226" fmla="*/ 1804969 w 6085020"/>
              <a:gd name="connsiteY40226" fmla="*/ 1211583 h 4885973"/>
              <a:gd name="connsiteX40227" fmla="*/ 1840719 w 6085020"/>
              <a:gd name="connsiteY40227" fmla="*/ 1202100 h 4885973"/>
              <a:gd name="connsiteX40228" fmla="*/ 1831211 w 6085020"/>
              <a:gd name="connsiteY40228" fmla="*/ 1209307 h 4885973"/>
              <a:gd name="connsiteX40229" fmla="*/ 1715976 w 6085020"/>
              <a:gd name="connsiteY40229" fmla="*/ 1177633 h 4885973"/>
              <a:gd name="connsiteX40230" fmla="*/ 584732 w 6085020"/>
              <a:gd name="connsiteY40230" fmla="*/ 1177633 h 4885973"/>
              <a:gd name="connsiteX40231" fmla="*/ 579979 w 6085020"/>
              <a:gd name="connsiteY40231" fmla="*/ 1180478 h 4885973"/>
              <a:gd name="connsiteX40232" fmla="*/ 575034 w 6085020"/>
              <a:gd name="connsiteY40232" fmla="*/ 1183513 h 4885973"/>
              <a:gd name="connsiteX40233" fmla="*/ 590627 w 6085020"/>
              <a:gd name="connsiteY40233" fmla="*/ 1187116 h 4885973"/>
              <a:gd name="connsiteX40234" fmla="*/ 1127595 w 6085020"/>
              <a:gd name="connsiteY40234" fmla="*/ 1177537 h 4885973"/>
              <a:gd name="connsiteX40235" fmla="*/ 1125729 w 6085020"/>
              <a:gd name="connsiteY40235" fmla="*/ 1178771 h 4885973"/>
              <a:gd name="connsiteX40236" fmla="*/ 1126870 w 6085020"/>
              <a:gd name="connsiteY40236" fmla="*/ 1180857 h 4885973"/>
              <a:gd name="connsiteX40237" fmla="*/ 1128391 w 6085020"/>
              <a:gd name="connsiteY40237" fmla="*/ 1178013 h 4885973"/>
              <a:gd name="connsiteX40238" fmla="*/ 1126680 w 6085020"/>
              <a:gd name="connsiteY40238" fmla="*/ 1182375 h 4885973"/>
              <a:gd name="connsiteX40239" fmla="*/ 1122686 w 6085020"/>
              <a:gd name="connsiteY40239" fmla="*/ 1183892 h 4885973"/>
              <a:gd name="connsiteX40240" fmla="*/ 1122686 w 6085020"/>
              <a:gd name="connsiteY40240" fmla="*/ 1181237 h 4885973"/>
              <a:gd name="connsiteX40241" fmla="*/ 1122686 w 6085020"/>
              <a:gd name="connsiteY40241" fmla="*/ 1180099 h 4885973"/>
              <a:gd name="connsiteX40242" fmla="*/ 1124778 w 6085020"/>
              <a:gd name="connsiteY40242" fmla="*/ 1180099 h 4885973"/>
              <a:gd name="connsiteX40243" fmla="*/ 1123827 w 6085020"/>
              <a:gd name="connsiteY40243" fmla="*/ 1180099 h 4885973"/>
              <a:gd name="connsiteX40244" fmla="*/ 1125102 w 6085020"/>
              <a:gd name="connsiteY40244" fmla="*/ 1177919 h 4885973"/>
              <a:gd name="connsiteX40245" fmla="*/ 493647 w 6085020"/>
              <a:gd name="connsiteY40245" fmla="*/ 1177444 h 4885973"/>
              <a:gd name="connsiteX40246" fmla="*/ 490985 w 6085020"/>
              <a:gd name="connsiteY40246" fmla="*/ 1182185 h 4885973"/>
              <a:gd name="connsiteX40247" fmla="*/ 491175 w 6085020"/>
              <a:gd name="connsiteY40247" fmla="*/ 1182754 h 4885973"/>
              <a:gd name="connsiteX40248" fmla="*/ 493647 w 6085020"/>
              <a:gd name="connsiteY40248" fmla="*/ 1177444 h 4885973"/>
              <a:gd name="connsiteX40249" fmla="*/ 1118883 w 6085020"/>
              <a:gd name="connsiteY40249" fmla="*/ 1176874 h 4885973"/>
              <a:gd name="connsiteX40250" fmla="*/ 1118883 w 6085020"/>
              <a:gd name="connsiteY40250" fmla="*/ 1178013 h 4885973"/>
              <a:gd name="connsiteX40251" fmla="*/ 1117861 w 6085020"/>
              <a:gd name="connsiteY40251" fmla="*/ 1178582 h 4885973"/>
              <a:gd name="connsiteX40252" fmla="*/ 1117152 w 6085020"/>
              <a:gd name="connsiteY40252" fmla="*/ 1179139 h 4885973"/>
              <a:gd name="connsiteX40253" fmla="*/ 1108425 w 6085020"/>
              <a:gd name="connsiteY40253" fmla="*/ 1180478 h 4885973"/>
              <a:gd name="connsiteX40254" fmla="*/ 1108622 w 6085020"/>
              <a:gd name="connsiteY40254" fmla="*/ 1179905 h 4885973"/>
              <a:gd name="connsiteX40255" fmla="*/ 1109471 w 6085020"/>
              <a:gd name="connsiteY40255" fmla="*/ 1179435 h 4885973"/>
              <a:gd name="connsiteX40256" fmla="*/ 1118883 w 6085020"/>
              <a:gd name="connsiteY40256" fmla="*/ 1176874 h 4885973"/>
              <a:gd name="connsiteX40257" fmla="*/ 3383723 w 6085020"/>
              <a:gd name="connsiteY40257" fmla="*/ 1176330 h 4885973"/>
              <a:gd name="connsiteX40258" fmla="*/ 3384793 w 6085020"/>
              <a:gd name="connsiteY40258" fmla="*/ 1190341 h 4885973"/>
              <a:gd name="connsiteX40259" fmla="*/ 3383723 w 6085020"/>
              <a:gd name="connsiteY40259" fmla="*/ 1176330 h 4885973"/>
              <a:gd name="connsiteX40260" fmla="*/ 4891976 w 6085020"/>
              <a:gd name="connsiteY40260" fmla="*/ 1176116 h 4885973"/>
              <a:gd name="connsiteX40261" fmla="*/ 4894828 w 6085020"/>
              <a:gd name="connsiteY40261" fmla="*/ 1176116 h 4885973"/>
              <a:gd name="connsiteX40262" fmla="*/ 4898441 w 6085020"/>
              <a:gd name="connsiteY40262" fmla="*/ 1186737 h 4885973"/>
              <a:gd name="connsiteX40263" fmla="*/ 4897490 w 6085020"/>
              <a:gd name="connsiteY40263" fmla="*/ 1186737 h 4885973"/>
              <a:gd name="connsiteX40264" fmla="*/ 4893497 w 6085020"/>
              <a:gd name="connsiteY40264" fmla="*/ 1180478 h 4885973"/>
              <a:gd name="connsiteX40265" fmla="*/ 1147407 w 6085020"/>
              <a:gd name="connsiteY40265" fmla="*/ 1176116 h 4885973"/>
              <a:gd name="connsiteX40266" fmla="*/ 1150592 w 6085020"/>
              <a:gd name="connsiteY40266" fmla="*/ 1177206 h 4885973"/>
              <a:gd name="connsiteX40267" fmla="*/ 1151222 w 6085020"/>
              <a:gd name="connsiteY40267" fmla="*/ 1181904 h 4885973"/>
              <a:gd name="connsiteX40268" fmla="*/ 1150829 w 6085020"/>
              <a:gd name="connsiteY40268" fmla="*/ 1182375 h 4885973"/>
              <a:gd name="connsiteX40269" fmla="*/ 1148755 w 6085020"/>
              <a:gd name="connsiteY40269" fmla="*/ 1179376 h 4885973"/>
              <a:gd name="connsiteX40270" fmla="*/ 1149118 w 6085020"/>
              <a:gd name="connsiteY40270" fmla="*/ 1179150 h 4885973"/>
              <a:gd name="connsiteX40271" fmla="*/ 1148599 w 6085020"/>
              <a:gd name="connsiteY40271" fmla="*/ 1179150 h 4885973"/>
              <a:gd name="connsiteX40272" fmla="*/ 1147407 w 6085020"/>
              <a:gd name="connsiteY40272" fmla="*/ 1177427 h 4885973"/>
              <a:gd name="connsiteX40273" fmla="*/ 4851473 w 6085020"/>
              <a:gd name="connsiteY40273" fmla="*/ 1175547 h 4885973"/>
              <a:gd name="connsiteX40274" fmla="*/ 4850522 w 6085020"/>
              <a:gd name="connsiteY40274" fmla="*/ 1177633 h 4885973"/>
              <a:gd name="connsiteX40275" fmla="*/ 4852614 w 6085020"/>
              <a:gd name="connsiteY40275" fmla="*/ 1178771 h 4885973"/>
              <a:gd name="connsiteX40276" fmla="*/ 4853184 w 6085020"/>
              <a:gd name="connsiteY40276" fmla="*/ 1177064 h 4885973"/>
              <a:gd name="connsiteX40277" fmla="*/ 4853564 w 6085020"/>
              <a:gd name="connsiteY40277" fmla="*/ 1176685 h 4885973"/>
              <a:gd name="connsiteX40278" fmla="*/ 4851473 w 6085020"/>
              <a:gd name="connsiteY40278" fmla="*/ 1175547 h 4885973"/>
              <a:gd name="connsiteX40279" fmla="*/ 1130673 w 6085020"/>
              <a:gd name="connsiteY40279" fmla="*/ 1175547 h 4885973"/>
              <a:gd name="connsiteX40280" fmla="*/ 1130958 w 6085020"/>
              <a:gd name="connsiteY40280" fmla="*/ 1176164 h 4885973"/>
              <a:gd name="connsiteX40281" fmla="*/ 1130793 w 6085020"/>
              <a:gd name="connsiteY40281" fmla="*/ 1177018 h 4885973"/>
              <a:gd name="connsiteX40282" fmla="*/ 1130673 w 6085020"/>
              <a:gd name="connsiteY40282" fmla="*/ 1177064 h 4885973"/>
              <a:gd name="connsiteX40283" fmla="*/ 1127595 w 6085020"/>
              <a:gd name="connsiteY40283" fmla="*/ 1177537 h 4885973"/>
              <a:gd name="connsiteX40284" fmla="*/ 1128273 w 6085020"/>
              <a:gd name="connsiteY40284" fmla="*/ 1177088 h 4885973"/>
              <a:gd name="connsiteX40285" fmla="*/ 1130673 w 6085020"/>
              <a:gd name="connsiteY40285" fmla="*/ 1175547 h 4885973"/>
              <a:gd name="connsiteX40286" fmla="*/ 1455461 w 6085020"/>
              <a:gd name="connsiteY40286" fmla="*/ 1175357 h 4885973"/>
              <a:gd name="connsiteX40287" fmla="*/ 1442340 w 6085020"/>
              <a:gd name="connsiteY40287" fmla="*/ 1178961 h 4885973"/>
              <a:gd name="connsiteX40288" fmla="*/ 1442150 w 6085020"/>
              <a:gd name="connsiteY40288" fmla="*/ 1180099 h 4885973"/>
              <a:gd name="connsiteX40289" fmla="*/ 1442150 w 6085020"/>
              <a:gd name="connsiteY40289" fmla="*/ 1175926 h 4885973"/>
              <a:gd name="connsiteX40290" fmla="*/ 1437586 w 6085020"/>
              <a:gd name="connsiteY40290" fmla="*/ 1175926 h 4885973"/>
              <a:gd name="connsiteX40291" fmla="*/ 1437586 w 6085020"/>
              <a:gd name="connsiteY40291" fmla="*/ 1180668 h 4885973"/>
              <a:gd name="connsiteX40292" fmla="*/ 1441960 w 6085020"/>
              <a:gd name="connsiteY40292" fmla="*/ 1180668 h 4885973"/>
              <a:gd name="connsiteX40293" fmla="*/ 1455461 w 6085020"/>
              <a:gd name="connsiteY40293" fmla="*/ 1175357 h 4885973"/>
              <a:gd name="connsiteX40294" fmla="*/ 3037661 w 6085020"/>
              <a:gd name="connsiteY40294" fmla="*/ 1174978 h 4885973"/>
              <a:gd name="connsiteX40295" fmla="*/ 3051067 w 6085020"/>
              <a:gd name="connsiteY40295" fmla="*/ 1190341 h 4885973"/>
              <a:gd name="connsiteX40296" fmla="*/ 3037661 w 6085020"/>
              <a:gd name="connsiteY40296" fmla="*/ 1174978 h 4885973"/>
              <a:gd name="connsiteX40297" fmla="*/ 1877419 w 6085020"/>
              <a:gd name="connsiteY40297" fmla="*/ 1174788 h 4885973"/>
              <a:gd name="connsiteX40298" fmla="*/ 1877419 w 6085020"/>
              <a:gd name="connsiteY40298" fmla="*/ 1174788 h 4885973"/>
              <a:gd name="connsiteX40299" fmla="*/ 628849 w 6085020"/>
              <a:gd name="connsiteY40299" fmla="*/ 1174788 h 4885973"/>
              <a:gd name="connsiteX40300" fmla="*/ 621623 w 6085020"/>
              <a:gd name="connsiteY40300" fmla="*/ 1179150 h 4885973"/>
              <a:gd name="connsiteX40301" fmla="*/ 621813 w 6085020"/>
              <a:gd name="connsiteY40301" fmla="*/ 1179530 h 4885973"/>
              <a:gd name="connsiteX40302" fmla="*/ 626187 w 6085020"/>
              <a:gd name="connsiteY40302" fmla="*/ 1179530 h 4885973"/>
              <a:gd name="connsiteX40303" fmla="*/ 626248 w 6085020"/>
              <a:gd name="connsiteY40303" fmla="*/ 1179909 h 4885973"/>
              <a:gd name="connsiteX40304" fmla="*/ 625806 w 6085020"/>
              <a:gd name="connsiteY40304" fmla="*/ 1179909 h 4885973"/>
              <a:gd name="connsiteX40305" fmla="*/ 626261 w 6085020"/>
              <a:gd name="connsiteY40305" fmla="*/ 1179993 h 4885973"/>
              <a:gd name="connsiteX40306" fmla="*/ 629800 w 6085020"/>
              <a:gd name="connsiteY40306" fmla="*/ 1202100 h 4885973"/>
              <a:gd name="connsiteX40307" fmla="*/ 627898 w 6085020"/>
              <a:gd name="connsiteY40307" fmla="*/ 1204376 h 4885973"/>
              <a:gd name="connsiteX40308" fmla="*/ 633222 w 6085020"/>
              <a:gd name="connsiteY40308" fmla="*/ 1204376 h 4885973"/>
              <a:gd name="connsiteX40309" fmla="*/ 652238 w 6085020"/>
              <a:gd name="connsiteY40309" fmla="*/ 1209307 h 4885973"/>
              <a:gd name="connsiteX40310" fmla="*/ 654330 w 6085020"/>
              <a:gd name="connsiteY40310" fmla="*/ 1211963 h 4885973"/>
              <a:gd name="connsiteX40311" fmla="*/ 657890 w 6085020"/>
              <a:gd name="connsiteY40311" fmla="*/ 1210072 h 4885973"/>
              <a:gd name="connsiteX40312" fmla="*/ 657943 w 6085020"/>
              <a:gd name="connsiteY40312" fmla="*/ 1209876 h 4885973"/>
              <a:gd name="connsiteX40313" fmla="*/ 657943 w 6085020"/>
              <a:gd name="connsiteY40313" fmla="*/ 1208738 h 4885973"/>
              <a:gd name="connsiteX40314" fmla="*/ 664979 w 6085020"/>
              <a:gd name="connsiteY40314" fmla="*/ 1206462 h 4885973"/>
              <a:gd name="connsiteX40315" fmla="*/ 663267 w 6085020"/>
              <a:gd name="connsiteY40315" fmla="*/ 1214049 h 4885973"/>
              <a:gd name="connsiteX40316" fmla="*/ 672014 w 6085020"/>
              <a:gd name="connsiteY40316" fmla="*/ 1216135 h 4885973"/>
              <a:gd name="connsiteX40317" fmla="*/ 681142 w 6085020"/>
              <a:gd name="connsiteY40317" fmla="*/ 1216135 h 4885973"/>
              <a:gd name="connsiteX40318" fmla="*/ 673916 w 6085020"/>
              <a:gd name="connsiteY40318" fmla="*/ 1208359 h 4885973"/>
              <a:gd name="connsiteX40319" fmla="*/ 668211 w 6085020"/>
              <a:gd name="connsiteY40319" fmla="*/ 1204755 h 4885973"/>
              <a:gd name="connsiteX40320" fmla="*/ 674106 w 6085020"/>
              <a:gd name="connsiteY40320" fmla="*/ 1197358 h 4885973"/>
              <a:gd name="connsiteX40321" fmla="*/ 676008 w 6085020"/>
              <a:gd name="connsiteY40321" fmla="*/ 1198876 h 4885973"/>
              <a:gd name="connsiteX40322" fmla="*/ 679567 w 6085020"/>
              <a:gd name="connsiteY40322" fmla="*/ 1196985 h 4885973"/>
              <a:gd name="connsiteX40323" fmla="*/ 679621 w 6085020"/>
              <a:gd name="connsiteY40323" fmla="*/ 1196789 h 4885973"/>
              <a:gd name="connsiteX40324" fmla="*/ 677529 w 6085020"/>
              <a:gd name="connsiteY40324" fmla="*/ 1193186 h 4885973"/>
              <a:gd name="connsiteX40325" fmla="*/ 673992 w 6085020"/>
              <a:gd name="connsiteY40325" fmla="*/ 1195122 h 4885973"/>
              <a:gd name="connsiteX40326" fmla="*/ 673916 w 6085020"/>
              <a:gd name="connsiteY40326" fmla="*/ 1195462 h 4885973"/>
              <a:gd name="connsiteX40327" fmla="*/ 667451 w 6085020"/>
              <a:gd name="connsiteY40327" fmla="*/ 1195462 h 4885973"/>
              <a:gd name="connsiteX40328" fmla="*/ 665359 w 6085020"/>
              <a:gd name="connsiteY40328" fmla="*/ 1192048 h 4885973"/>
              <a:gd name="connsiteX40329" fmla="*/ 661797 w 6085020"/>
              <a:gd name="connsiteY40329" fmla="*/ 1193939 h 4885973"/>
              <a:gd name="connsiteX40330" fmla="*/ 661746 w 6085020"/>
              <a:gd name="connsiteY40330" fmla="*/ 1194134 h 4885973"/>
              <a:gd name="connsiteX40331" fmla="*/ 645012 w 6085020"/>
              <a:gd name="connsiteY40331" fmla="*/ 1184840 h 4885973"/>
              <a:gd name="connsiteX40332" fmla="*/ 645012 w 6085020"/>
              <a:gd name="connsiteY40332" fmla="*/ 1183702 h 4885973"/>
              <a:gd name="connsiteX40333" fmla="*/ 642304 w 6085020"/>
              <a:gd name="connsiteY40333" fmla="*/ 1180366 h 4885973"/>
              <a:gd name="connsiteX40334" fmla="*/ 639117 w 6085020"/>
              <a:gd name="connsiteY40334" fmla="*/ 1182375 h 4885973"/>
              <a:gd name="connsiteX40335" fmla="*/ 626261 w 6085020"/>
              <a:gd name="connsiteY40335" fmla="*/ 1179993 h 4885973"/>
              <a:gd name="connsiteX40336" fmla="*/ 626248 w 6085020"/>
              <a:gd name="connsiteY40336" fmla="*/ 1179909 h 4885973"/>
              <a:gd name="connsiteX40337" fmla="*/ 627328 w 6085020"/>
              <a:gd name="connsiteY40337" fmla="*/ 1179909 h 4885973"/>
              <a:gd name="connsiteX40338" fmla="*/ 634744 w 6085020"/>
              <a:gd name="connsiteY40338" fmla="*/ 1174788 h 4885973"/>
              <a:gd name="connsiteX40339" fmla="*/ 628849 w 6085020"/>
              <a:gd name="connsiteY40339" fmla="*/ 1174788 h 4885973"/>
              <a:gd name="connsiteX40340" fmla="*/ 3340866 w 6085020"/>
              <a:gd name="connsiteY40340" fmla="*/ 1174599 h 4885973"/>
              <a:gd name="connsiteX40341" fmla="*/ 3339725 w 6085020"/>
              <a:gd name="connsiteY40341" fmla="*/ 1179150 h 4885973"/>
              <a:gd name="connsiteX40342" fmla="*/ 3337063 w 6085020"/>
              <a:gd name="connsiteY40342" fmla="*/ 1179909 h 4885973"/>
              <a:gd name="connsiteX40343" fmla="*/ 3337063 w 6085020"/>
              <a:gd name="connsiteY40343" fmla="*/ 1194893 h 4885973"/>
              <a:gd name="connsiteX40344" fmla="*/ 3347712 w 6085020"/>
              <a:gd name="connsiteY40344" fmla="*/ 1182564 h 4885973"/>
              <a:gd name="connsiteX40345" fmla="*/ 3350374 w 6085020"/>
              <a:gd name="connsiteY40345" fmla="*/ 1174599 h 4885973"/>
              <a:gd name="connsiteX40346" fmla="*/ 4859891 w 6085020"/>
              <a:gd name="connsiteY40346" fmla="*/ 1174409 h 4885973"/>
              <a:gd name="connsiteX40347" fmla="*/ 4862502 w 6085020"/>
              <a:gd name="connsiteY40347" fmla="*/ 1174409 h 4885973"/>
              <a:gd name="connsiteX40348" fmla="*/ 4861551 w 6085020"/>
              <a:gd name="connsiteY40348" fmla="*/ 1176495 h 4885973"/>
              <a:gd name="connsiteX40349" fmla="*/ 4859459 w 6085020"/>
              <a:gd name="connsiteY40349" fmla="*/ 1175357 h 4885973"/>
              <a:gd name="connsiteX40350" fmla="*/ 3180374 w 6085020"/>
              <a:gd name="connsiteY40350" fmla="*/ 1174409 h 4885973"/>
              <a:gd name="connsiteX40351" fmla="*/ 3180374 w 6085020"/>
              <a:gd name="connsiteY40351" fmla="*/ 1174409 h 4885973"/>
              <a:gd name="connsiteX40352" fmla="*/ 4912323 w 6085020"/>
              <a:gd name="connsiteY40352" fmla="*/ 1173271 h 4885973"/>
              <a:gd name="connsiteX40353" fmla="*/ 4911182 w 6085020"/>
              <a:gd name="connsiteY40353" fmla="*/ 1183133 h 4885973"/>
              <a:gd name="connsiteX40354" fmla="*/ 4908900 w 6085020"/>
              <a:gd name="connsiteY40354" fmla="*/ 1185220 h 4885973"/>
              <a:gd name="connsiteX40355" fmla="*/ 4904527 w 6085020"/>
              <a:gd name="connsiteY40355" fmla="*/ 1188958 h 4885973"/>
              <a:gd name="connsiteX40356" fmla="*/ 4904527 w 6085020"/>
              <a:gd name="connsiteY40356" fmla="*/ 1183513 h 4885973"/>
              <a:gd name="connsiteX40357" fmla="*/ 4904527 w 6085020"/>
              <a:gd name="connsiteY40357" fmla="*/ 1177633 h 4885973"/>
              <a:gd name="connsiteX40358" fmla="*/ 4902054 w 6085020"/>
              <a:gd name="connsiteY40358" fmla="*/ 1174788 h 4885973"/>
              <a:gd name="connsiteX40359" fmla="*/ 4866305 w 6085020"/>
              <a:gd name="connsiteY40359" fmla="*/ 1171374 h 4885973"/>
              <a:gd name="connsiteX40360" fmla="*/ 4865714 w 6085020"/>
              <a:gd name="connsiteY40360" fmla="*/ 1172554 h 4885973"/>
              <a:gd name="connsiteX40361" fmla="*/ 4865354 w 6085020"/>
              <a:gd name="connsiteY40361" fmla="*/ 1172323 h 4885973"/>
              <a:gd name="connsiteX40362" fmla="*/ 4865544 w 6085020"/>
              <a:gd name="connsiteY40362" fmla="*/ 1172892 h 4885973"/>
              <a:gd name="connsiteX40363" fmla="*/ 4865714 w 6085020"/>
              <a:gd name="connsiteY40363" fmla="*/ 1172554 h 4885973"/>
              <a:gd name="connsiteX40364" fmla="*/ 4867161 w 6085020"/>
              <a:gd name="connsiteY40364" fmla="*/ 1173483 h 4885973"/>
              <a:gd name="connsiteX40365" fmla="*/ 4867256 w 6085020"/>
              <a:gd name="connsiteY40365" fmla="*/ 1173461 h 4885973"/>
              <a:gd name="connsiteX40366" fmla="*/ 4868396 w 6085020"/>
              <a:gd name="connsiteY40366" fmla="*/ 1171374 h 4885973"/>
              <a:gd name="connsiteX40367" fmla="*/ 4866305 w 6085020"/>
              <a:gd name="connsiteY40367" fmla="*/ 1171374 h 4885973"/>
              <a:gd name="connsiteX40368" fmla="*/ 706623 w 6085020"/>
              <a:gd name="connsiteY40368" fmla="*/ 1170995 h 4885973"/>
              <a:gd name="connsiteX40369" fmla="*/ 693312 w 6085020"/>
              <a:gd name="connsiteY40369" fmla="*/ 1174030 h 4885973"/>
              <a:gd name="connsiteX40370" fmla="*/ 688178 w 6085020"/>
              <a:gd name="connsiteY40370" fmla="*/ 1178961 h 4885973"/>
              <a:gd name="connsiteX40371" fmla="*/ 705292 w 6085020"/>
              <a:gd name="connsiteY40371" fmla="*/ 1182944 h 4885973"/>
              <a:gd name="connsiteX40372" fmla="*/ 706623 w 6085020"/>
              <a:gd name="connsiteY40372" fmla="*/ 1190910 h 4885973"/>
              <a:gd name="connsiteX40373" fmla="*/ 707764 w 6085020"/>
              <a:gd name="connsiteY40373" fmla="*/ 1198876 h 4885973"/>
              <a:gd name="connsiteX40374" fmla="*/ 711377 w 6085020"/>
              <a:gd name="connsiteY40374" fmla="*/ 1185978 h 4885973"/>
              <a:gd name="connsiteX40375" fmla="*/ 714800 w 6085020"/>
              <a:gd name="connsiteY40375" fmla="*/ 1173081 h 4885973"/>
              <a:gd name="connsiteX40376" fmla="*/ 4801081 w 6085020"/>
              <a:gd name="connsiteY40376" fmla="*/ 1170805 h 4885973"/>
              <a:gd name="connsiteX40377" fmla="*/ 4798799 w 6085020"/>
              <a:gd name="connsiteY40377" fmla="*/ 1172512 h 4885973"/>
              <a:gd name="connsiteX40378" fmla="*/ 4800511 w 6085020"/>
              <a:gd name="connsiteY40378" fmla="*/ 1174788 h 4885973"/>
              <a:gd name="connsiteX40379" fmla="*/ 4799940 w 6085020"/>
              <a:gd name="connsiteY40379" fmla="*/ 1172892 h 4885973"/>
              <a:gd name="connsiteX40380" fmla="*/ 4802222 w 6085020"/>
              <a:gd name="connsiteY40380" fmla="*/ 1173840 h 4885973"/>
              <a:gd name="connsiteX40381" fmla="*/ 4803173 w 6085020"/>
              <a:gd name="connsiteY40381" fmla="*/ 1171754 h 4885973"/>
              <a:gd name="connsiteX40382" fmla="*/ 4801081 w 6085020"/>
              <a:gd name="connsiteY40382" fmla="*/ 1170805 h 4885973"/>
              <a:gd name="connsiteX40383" fmla="*/ 3254345 w 6085020"/>
              <a:gd name="connsiteY40383" fmla="*/ 1170805 h 4885973"/>
              <a:gd name="connsiteX40384" fmla="*/ 3264423 w 6085020"/>
              <a:gd name="connsiteY40384" fmla="*/ 1190341 h 4885973"/>
              <a:gd name="connsiteX40385" fmla="*/ 3264804 w 6085020"/>
              <a:gd name="connsiteY40385" fmla="*/ 1191668 h 4885973"/>
              <a:gd name="connsiteX40386" fmla="*/ 3254345 w 6085020"/>
              <a:gd name="connsiteY40386" fmla="*/ 1170805 h 4885973"/>
              <a:gd name="connsiteX40387" fmla="*/ 2642230 w 6085020"/>
              <a:gd name="connsiteY40387" fmla="*/ 1170616 h 4885973"/>
              <a:gd name="connsiteX40388" fmla="*/ 2652545 w 6085020"/>
              <a:gd name="connsiteY40388" fmla="*/ 1185019 h 4885973"/>
              <a:gd name="connsiteX40389" fmla="*/ 2652689 w 6085020"/>
              <a:gd name="connsiteY40389" fmla="*/ 1186358 h 4885973"/>
              <a:gd name="connsiteX40390" fmla="*/ 2652689 w 6085020"/>
              <a:gd name="connsiteY40390" fmla="*/ 1185220 h 4885973"/>
              <a:gd name="connsiteX40391" fmla="*/ 2652545 w 6085020"/>
              <a:gd name="connsiteY40391" fmla="*/ 1185019 h 4885973"/>
              <a:gd name="connsiteX40392" fmla="*/ 2651382 w 6085020"/>
              <a:gd name="connsiteY40392" fmla="*/ 1174219 h 4885973"/>
              <a:gd name="connsiteX40393" fmla="*/ 2642230 w 6085020"/>
              <a:gd name="connsiteY40393" fmla="*/ 1170616 h 4885973"/>
              <a:gd name="connsiteX40394" fmla="*/ 909140 w 6085020"/>
              <a:gd name="connsiteY40394" fmla="*/ 1170616 h 4885973"/>
              <a:gd name="connsiteX40395" fmla="*/ 911612 w 6085020"/>
              <a:gd name="connsiteY40395" fmla="*/ 1206273 h 4885973"/>
              <a:gd name="connsiteX40396" fmla="*/ 915035 w 6085020"/>
              <a:gd name="connsiteY40396" fmla="*/ 1197738 h 4885973"/>
              <a:gd name="connsiteX40397" fmla="*/ 919218 w 6085020"/>
              <a:gd name="connsiteY40397" fmla="*/ 1198307 h 4885973"/>
              <a:gd name="connsiteX40398" fmla="*/ 916366 w 6085020"/>
              <a:gd name="connsiteY40398" fmla="*/ 1194324 h 4885973"/>
              <a:gd name="connsiteX40399" fmla="*/ 915225 w 6085020"/>
              <a:gd name="connsiteY40399" fmla="*/ 1195841 h 4885973"/>
              <a:gd name="connsiteX40400" fmla="*/ 909140 w 6085020"/>
              <a:gd name="connsiteY40400" fmla="*/ 1170616 h 4885973"/>
              <a:gd name="connsiteX40401" fmla="*/ 2949004 w 6085020"/>
              <a:gd name="connsiteY40401" fmla="*/ 1170106 h 4885973"/>
              <a:gd name="connsiteX40402" fmla="*/ 2935072 w 6085020"/>
              <a:gd name="connsiteY40402" fmla="*/ 1189203 h 4885973"/>
              <a:gd name="connsiteX40403" fmla="*/ 2955989 w 6085020"/>
              <a:gd name="connsiteY40403" fmla="*/ 1174788 h 4885973"/>
              <a:gd name="connsiteX40404" fmla="*/ 2955989 w 6085020"/>
              <a:gd name="connsiteY40404" fmla="*/ 1173650 h 4885973"/>
              <a:gd name="connsiteX40405" fmla="*/ 2949004 w 6085020"/>
              <a:gd name="connsiteY40405" fmla="*/ 1170106 h 4885973"/>
              <a:gd name="connsiteX40406" fmla="*/ 3938149 w 6085020"/>
              <a:gd name="connsiteY40406" fmla="*/ 1169478 h 4885973"/>
              <a:gd name="connsiteX40407" fmla="*/ 3938149 w 6085020"/>
              <a:gd name="connsiteY40407" fmla="*/ 1169478 h 4885973"/>
              <a:gd name="connsiteX40408" fmla="*/ 3437086 w 6085020"/>
              <a:gd name="connsiteY40408" fmla="*/ 1169478 h 4885973"/>
              <a:gd name="connsiteX40409" fmla="*/ 3437086 w 6085020"/>
              <a:gd name="connsiteY40409" fmla="*/ 1179909 h 4885973"/>
              <a:gd name="connsiteX40410" fmla="*/ 3447544 w 6085020"/>
              <a:gd name="connsiteY40410" fmla="*/ 1179909 h 4885973"/>
              <a:gd name="connsiteX40411" fmla="*/ 3447544 w 6085020"/>
              <a:gd name="connsiteY40411" fmla="*/ 1169478 h 4885973"/>
              <a:gd name="connsiteX40412" fmla="*/ 2914154 w 6085020"/>
              <a:gd name="connsiteY40412" fmla="*/ 1169478 h 4885973"/>
              <a:gd name="connsiteX40413" fmla="*/ 2914953 w 6085020"/>
              <a:gd name="connsiteY40413" fmla="*/ 1170073 h 4885973"/>
              <a:gd name="connsiteX40414" fmla="*/ 2909781 w 6085020"/>
              <a:gd name="connsiteY40414" fmla="*/ 1190341 h 4885973"/>
              <a:gd name="connsiteX40415" fmla="*/ 2919247 w 6085020"/>
              <a:gd name="connsiteY40415" fmla="*/ 1173271 h 4885973"/>
              <a:gd name="connsiteX40416" fmla="*/ 2914953 w 6085020"/>
              <a:gd name="connsiteY40416" fmla="*/ 1170073 h 4885973"/>
              <a:gd name="connsiteX40417" fmla="*/ 2915105 w 6085020"/>
              <a:gd name="connsiteY40417" fmla="*/ 1169478 h 4885973"/>
              <a:gd name="connsiteX40418" fmla="*/ 2188706 w 6085020"/>
              <a:gd name="connsiteY40418" fmla="*/ 1169478 h 4885973"/>
              <a:gd name="connsiteX40419" fmla="*/ 2156189 w 6085020"/>
              <a:gd name="connsiteY40419" fmla="*/ 1208738 h 4885973"/>
              <a:gd name="connsiteX40420" fmla="*/ 2155618 w 6085020"/>
              <a:gd name="connsiteY40420" fmla="*/ 1209876 h 4885973"/>
              <a:gd name="connsiteX40421" fmla="*/ 2128236 w 6085020"/>
              <a:gd name="connsiteY40421" fmla="*/ 1215946 h 4885973"/>
              <a:gd name="connsiteX40422" fmla="*/ 2134321 w 6085020"/>
              <a:gd name="connsiteY40422" fmla="*/ 1243257 h 4885973"/>
              <a:gd name="connsiteX40423" fmla="*/ 2151435 w 6085020"/>
              <a:gd name="connsiteY40423" fmla="*/ 1241740 h 4885973"/>
              <a:gd name="connsiteX40424" fmla="*/ 2155428 w 6085020"/>
              <a:gd name="connsiteY40424" fmla="*/ 1248947 h 4885973"/>
              <a:gd name="connsiteX40425" fmla="*/ 2157330 w 6085020"/>
              <a:gd name="connsiteY40425" fmla="*/ 1244775 h 4885973"/>
              <a:gd name="connsiteX40426" fmla="*/ 2158471 w 6085020"/>
              <a:gd name="connsiteY40426" fmla="*/ 1241930 h 4885973"/>
              <a:gd name="connsiteX40427" fmla="*/ 2180909 w 6085020"/>
              <a:gd name="connsiteY40427" fmla="*/ 1222963 h 4885973"/>
              <a:gd name="connsiteX40428" fmla="*/ 2188706 w 6085020"/>
              <a:gd name="connsiteY40428" fmla="*/ 1169478 h 4885973"/>
              <a:gd name="connsiteX40429" fmla="*/ 3002767 w 6085020"/>
              <a:gd name="connsiteY40429" fmla="*/ 1169288 h 4885973"/>
              <a:gd name="connsiteX40430" fmla="*/ 3002767 w 6085020"/>
              <a:gd name="connsiteY40430" fmla="*/ 1169288 h 4885973"/>
              <a:gd name="connsiteX40431" fmla="*/ 352551 w 6085020"/>
              <a:gd name="connsiteY40431" fmla="*/ 1169288 h 4885973"/>
              <a:gd name="connsiteX40432" fmla="*/ 352551 w 6085020"/>
              <a:gd name="connsiteY40432" fmla="*/ 1169288 h 4885973"/>
              <a:gd name="connsiteX40433" fmla="*/ 3306828 w 6085020"/>
              <a:gd name="connsiteY40433" fmla="*/ 1169098 h 4885973"/>
              <a:gd name="connsiteX40434" fmla="*/ 3301694 w 6085020"/>
              <a:gd name="connsiteY40434" fmla="*/ 1225998 h 4885973"/>
              <a:gd name="connsiteX40435" fmla="*/ 3322611 w 6085020"/>
              <a:gd name="connsiteY40435" fmla="*/ 1169098 h 4885973"/>
              <a:gd name="connsiteX40436" fmla="*/ 3316906 w 6085020"/>
              <a:gd name="connsiteY40436" fmla="*/ 1179909 h 4885973"/>
              <a:gd name="connsiteX40437" fmla="*/ 3316716 w 6085020"/>
              <a:gd name="connsiteY40437" fmla="*/ 1179530 h 4885973"/>
              <a:gd name="connsiteX40438" fmla="*/ 3316716 w 6085020"/>
              <a:gd name="connsiteY40438" fmla="*/ 1175357 h 4885973"/>
              <a:gd name="connsiteX40439" fmla="*/ 3306828 w 6085020"/>
              <a:gd name="connsiteY40439" fmla="*/ 1169098 h 4885973"/>
              <a:gd name="connsiteX40440" fmla="*/ 3133785 w 6085020"/>
              <a:gd name="connsiteY40440" fmla="*/ 1169098 h 4885973"/>
              <a:gd name="connsiteX40441" fmla="*/ 3123327 w 6085020"/>
              <a:gd name="connsiteY40441" fmla="*/ 1195272 h 4885973"/>
              <a:gd name="connsiteX40442" fmla="*/ 3112868 w 6085020"/>
              <a:gd name="connsiteY40442" fmla="*/ 1184840 h 4885973"/>
              <a:gd name="connsiteX40443" fmla="*/ 3144244 w 6085020"/>
              <a:gd name="connsiteY40443" fmla="*/ 1206083 h 4885973"/>
              <a:gd name="connsiteX40444" fmla="*/ 3144244 w 6085020"/>
              <a:gd name="connsiteY40444" fmla="*/ 1205704 h 4885973"/>
              <a:gd name="connsiteX40445" fmla="*/ 3133785 w 6085020"/>
              <a:gd name="connsiteY40445" fmla="*/ 1169098 h 4885973"/>
              <a:gd name="connsiteX40446" fmla="*/ 3342958 w 6085020"/>
              <a:gd name="connsiteY40446" fmla="*/ 1168529 h 4885973"/>
              <a:gd name="connsiteX40447" fmla="*/ 3341627 w 6085020"/>
              <a:gd name="connsiteY40447" fmla="*/ 1171374 h 4885973"/>
              <a:gd name="connsiteX40448" fmla="*/ 3344137 w 6085020"/>
              <a:gd name="connsiteY40448" fmla="*/ 1172933 h 4885973"/>
              <a:gd name="connsiteX40449" fmla="*/ 3344289 w 6085020"/>
              <a:gd name="connsiteY40449" fmla="*/ 1172892 h 4885973"/>
              <a:gd name="connsiteX40450" fmla="*/ 3345810 w 6085020"/>
              <a:gd name="connsiteY40450" fmla="*/ 1170054 h 4885973"/>
              <a:gd name="connsiteX40451" fmla="*/ 3345810 w 6085020"/>
              <a:gd name="connsiteY40451" fmla="*/ 1170047 h 4885973"/>
              <a:gd name="connsiteX40452" fmla="*/ 3343528 w 6085020"/>
              <a:gd name="connsiteY40452" fmla="*/ 1168529 h 4885973"/>
              <a:gd name="connsiteX40453" fmla="*/ 1989802 w 6085020"/>
              <a:gd name="connsiteY40453" fmla="*/ 1168529 h 4885973"/>
              <a:gd name="connsiteX40454" fmla="*/ 1977917 w 6085020"/>
              <a:gd name="connsiteY40454" fmla="*/ 1174786 h 4885973"/>
              <a:gd name="connsiteX40455" fmla="*/ 1977632 w 6085020"/>
              <a:gd name="connsiteY40455" fmla="*/ 1175926 h 4885973"/>
              <a:gd name="connsiteX40456" fmla="*/ 1984953 w 6085020"/>
              <a:gd name="connsiteY40456" fmla="*/ 1187591 h 4885973"/>
              <a:gd name="connsiteX40457" fmla="*/ 1996647 w 6085020"/>
              <a:gd name="connsiteY40457" fmla="*/ 1180288 h 4885973"/>
              <a:gd name="connsiteX40458" fmla="*/ 1996647 w 6085020"/>
              <a:gd name="connsiteY40458" fmla="*/ 1178581 h 4885973"/>
              <a:gd name="connsiteX40459" fmla="*/ 1993985 w 6085020"/>
              <a:gd name="connsiteY40459" fmla="*/ 1169478 h 4885973"/>
              <a:gd name="connsiteX40460" fmla="*/ 1993985 w 6085020"/>
              <a:gd name="connsiteY40460" fmla="*/ 1170995 h 4885973"/>
              <a:gd name="connsiteX40461" fmla="*/ 1989802 w 6085020"/>
              <a:gd name="connsiteY40461" fmla="*/ 1168529 h 4885973"/>
              <a:gd name="connsiteX40462" fmla="*/ 4730343 w 6085020"/>
              <a:gd name="connsiteY40462" fmla="*/ 1168150 h 4885973"/>
              <a:gd name="connsiteX40463" fmla="*/ 4730153 w 6085020"/>
              <a:gd name="connsiteY40463" fmla="*/ 1169478 h 4885973"/>
              <a:gd name="connsiteX40464" fmla="*/ 4729772 w 6085020"/>
              <a:gd name="connsiteY40464" fmla="*/ 1169288 h 4885973"/>
              <a:gd name="connsiteX40465" fmla="*/ 4727110 w 6085020"/>
              <a:gd name="connsiteY40465" fmla="*/ 1169288 h 4885973"/>
              <a:gd name="connsiteX40466" fmla="*/ 4727110 w 6085020"/>
              <a:gd name="connsiteY40466" fmla="*/ 1172323 h 4885973"/>
              <a:gd name="connsiteX40467" fmla="*/ 4722832 w 6085020"/>
              <a:gd name="connsiteY40467" fmla="*/ 1174597 h 4885973"/>
              <a:gd name="connsiteX40468" fmla="*/ 4722356 w 6085020"/>
              <a:gd name="connsiteY40468" fmla="*/ 1174409 h 4885973"/>
              <a:gd name="connsiteX40469" fmla="*/ 4722356 w 6085020"/>
              <a:gd name="connsiteY40469" fmla="*/ 1181237 h 4885973"/>
              <a:gd name="connsiteX40470" fmla="*/ 4721025 w 6085020"/>
              <a:gd name="connsiteY40470" fmla="*/ 1184082 h 4885973"/>
              <a:gd name="connsiteX40471" fmla="*/ 4723687 w 6085020"/>
              <a:gd name="connsiteY40471" fmla="*/ 1185409 h 4885973"/>
              <a:gd name="connsiteX40472" fmla="*/ 4726349 w 6085020"/>
              <a:gd name="connsiteY40472" fmla="*/ 1186737 h 4885973"/>
              <a:gd name="connsiteX40473" fmla="*/ 4726349 w 6085020"/>
              <a:gd name="connsiteY40473" fmla="*/ 1185030 h 4885973"/>
              <a:gd name="connsiteX40474" fmla="*/ 4734336 w 6085020"/>
              <a:gd name="connsiteY40474" fmla="*/ 1179340 h 4885973"/>
              <a:gd name="connsiteX40475" fmla="*/ 4734336 w 6085020"/>
              <a:gd name="connsiteY40475" fmla="*/ 1177633 h 4885973"/>
              <a:gd name="connsiteX40476" fmla="*/ 4734336 w 6085020"/>
              <a:gd name="connsiteY40476" fmla="*/ 1176685 h 4885973"/>
              <a:gd name="connsiteX40477" fmla="*/ 4732434 w 6085020"/>
              <a:gd name="connsiteY40477" fmla="*/ 1169857 h 4885973"/>
              <a:gd name="connsiteX40478" fmla="*/ 4732434 w 6085020"/>
              <a:gd name="connsiteY40478" fmla="*/ 1168150 h 4885973"/>
              <a:gd name="connsiteX40479" fmla="*/ 4730343 w 6085020"/>
              <a:gd name="connsiteY40479" fmla="*/ 1168150 h 4885973"/>
              <a:gd name="connsiteX40480" fmla="*/ 3566392 w 6085020"/>
              <a:gd name="connsiteY40480" fmla="*/ 1167581 h 4885973"/>
              <a:gd name="connsiteX40481" fmla="*/ 3572097 w 6085020"/>
              <a:gd name="connsiteY40481" fmla="*/ 1190341 h 4885973"/>
              <a:gd name="connsiteX40482" fmla="*/ 3566392 w 6085020"/>
              <a:gd name="connsiteY40482" fmla="*/ 1167581 h 4885973"/>
              <a:gd name="connsiteX40483" fmla="*/ 4856702 w 6085020"/>
              <a:gd name="connsiteY40483" fmla="*/ 1166356 h 4885973"/>
              <a:gd name="connsiteX40484" fmla="*/ 4854515 w 6085020"/>
              <a:gd name="connsiteY40484" fmla="*/ 1167406 h 4885973"/>
              <a:gd name="connsiteX40485" fmla="*/ 4854515 w 6085020"/>
              <a:gd name="connsiteY40485" fmla="*/ 1168529 h 4885973"/>
              <a:gd name="connsiteX40486" fmla="*/ 4856607 w 6085020"/>
              <a:gd name="connsiteY40486" fmla="*/ 1168529 h 4885973"/>
              <a:gd name="connsiteX40487" fmla="*/ 4857368 w 6085020"/>
              <a:gd name="connsiteY40487" fmla="*/ 1168909 h 4885973"/>
              <a:gd name="connsiteX40488" fmla="*/ 4857748 w 6085020"/>
              <a:gd name="connsiteY40488" fmla="*/ 1168529 h 4885973"/>
              <a:gd name="connsiteX40489" fmla="*/ 4856702 w 6085020"/>
              <a:gd name="connsiteY40489" fmla="*/ 1166356 h 4885973"/>
              <a:gd name="connsiteX40490" fmla="*/ 4842155 w 6085020"/>
              <a:gd name="connsiteY40490" fmla="*/ 1165684 h 4885973"/>
              <a:gd name="connsiteX40491" fmla="*/ 4842155 w 6085020"/>
              <a:gd name="connsiteY40491" fmla="*/ 1166822 h 4885973"/>
              <a:gd name="connsiteX40492" fmla="*/ 4840824 w 6085020"/>
              <a:gd name="connsiteY40492" fmla="*/ 1171943 h 4885973"/>
              <a:gd name="connsiteX40493" fmla="*/ 4843676 w 6085020"/>
              <a:gd name="connsiteY40493" fmla="*/ 1175357 h 4885973"/>
              <a:gd name="connsiteX40494" fmla="*/ 4846528 w 6085020"/>
              <a:gd name="connsiteY40494" fmla="*/ 1178771 h 4885973"/>
              <a:gd name="connsiteX40495" fmla="*/ 4843296 w 6085020"/>
              <a:gd name="connsiteY40495" fmla="*/ 1168719 h 4885973"/>
              <a:gd name="connsiteX40496" fmla="*/ 4086662 w 6085020"/>
              <a:gd name="connsiteY40496" fmla="*/ 1165495 h 4885973"/>
              <a:gd name="connsiteX40497" fmla="*/ 4091416 w 6085020"/>
              <a:gd name="connsiteY40497" fmla="*/ 1171564 h 4885973"/>
              <a:gd name="connsiteX40498" fmla="*/ 4090465 w 6085020"/>
              <a:gd name="connsiteY40498" fmla="*/ 1168909 h 4885973"/>
              <a:gd name="connsiteX40499" fmla="*/ 4091986 w 6085020"/>
              <a:gd name="connsiteY40499" fmla="*/ 1168909 h 4885973"/>
              <a:gd name="connsiteX40500" fmla="*/ 4088943 w 6085020"/>
              <a:gd name="connsiteY40500" fmla="*/ 1166822 h 4885973"/>
              <a:gd name="connsiteX40501" fmla="*/ 2259634 w 6085020"/>
              <a:gd name="connsiteY40501" fmla="*/ 1165495 h 4885973"/>
              <a:gd name="connsiteX40502" fmla="*/ 2259634 w 6085020"/>
              <a:gd name="connsiteY40502" fmla="*/ 1165495 h 4885973"/>
              <a:gd name="connsiteX40503" fmla="*/ 686086 w 6085020"/>
              <a:gd name="connsiteY40503" fmla="*/ 1165495 h 4885973"/>
              <a:gd name="connsiteX40504" fmla="*/ 679431 w 6085020"/>
              <a:gd name="connsiteY40504" fmla="*/ 1167581 h 4885973"/>
              <a:gd name="connsiteX40505" fmla="*/ 672205 w 6085020"/>
              <a:gd name="connsiteY40505" fmla="*/ 1172512 h 4885973"/>
              <a:gd name="connsiteX40506" fmla="*/ 677339 w 6085020"/>
              <a:gd name="connsiteY40506" fmla="*/ 1176306 h 4885973"/>
              <a:gd name="connsiteX40507" fmla="*/ 683234 w 6085020"/>
              <a:gd name="connsiteY40507" fmla="*/ 1177633 h 4885973"/>
              <a:gd name="connsiteX40508" fmla="*/ 3452108 w 6085020"/>
              <a:gd name="connsiteY40508" fmla="*/ 1164546 h 4885973"/>
              <a:gd name="connsiteX40509" fmla="*/ 3458003 w 6085020"/>
              <a:gd name="connsiteY40509" fmla="*/ 1190341 h 4885973"/>
              <a:gd name="connsiteX40510" fmla="*/ 3457433 w 6085020"/>
              <a:gd name="connsiteY40510" fmla="*/ 1190530 h 4885973"/>
              <a:gd name="connsiteX40511" fmla="*/ 3467891 w 6085020"/>
              <a:gd name="connsiteY40511" fmla="*/ 1190530 h 4885973"/>
              <a:gd name="connsiteX40512" fmla="*/ 3473025 w 6085020"/>
              <a:gd name="connsiteY40512" fmla="*/ 1180099 h 4885973"/>
              <a:gd name="connsiteX40513" fmla="*/ 3452108 w 6085020"/>
              <a:gd name="connsiteY40513" fmla="*/ 1164546 h 4885973"/>
              <a:gd name="connsiteX40514" fmla="*/ 1105762 w 6085020"/>
              <a:gd name="connsiteY40514" fmla="*/ 1164357 h 4885973"/>
              <a:gd name="connsiteX40515" fmla="*/ 1105762 w 6085020"/>
              <a:gd name="connsiteY40515" fmla="*/ 1164357 h 4885973"/>
              <a:gd name="connsiteX40516" fmla="*/ 3370721 w 6085020"/>
              <a:gd name="connsiteY40516" fmla="*/ 1163977 h 4885973"/>
              <a:gd name="connsiteX40517" fmla="*/ 3370721 w 6085020"/>
              <a:gd name="connsiteY40517" fmla="*/ 1165495 h 4885973"/>
              <a:gd name="connsiteX40518" fmla="*/ 3371824 w 6085020"/>
              <a:gd name="connsiteY40518" fmla="*/ 1166249 h 4885973"/>
              <a:gd name="connsiteX40519" fmla="*/ 3372242 w 6085020"/>
              <a:gd name="connsiteY40519" fmla="*/ 1166064 h 4885973"/>
              <a:gd name="connsiteX40520" fmla="*/ 3372242 w 6085020"/>
              <a:gd name="connsiteY40520" fmla="*/ 1165305 h 4885973"/>
              <a:gd name="connsiteX40521" fmla="*/ 3372242 w 6085020"/>
              <a:gd name="connsiteY40521" fmla="*/ 1163977 h 4885973"/>
              <a:gd name="connsiteX40522" fmla="*/ 3370721 w 6085020"/>
              <a:gd name="connsiteY40522" fmla="*/ 1163977 h 4885973"/>
              <a:gd name="connsiteX40523" fmla="*/ 3902400 w 6085020"/>
              <a:gd name="connsiteY40523" fmla="*/ 1163598 h 4885973"/>
              <a:gd name="connsiteX40524" fmla="*/ 3902400 w 6085020"/>
              <a:gd name="connsiteY40524" fmla="*/ 1163598 h 4885973"/>
              <a:gd name="connsiteX40525" fmla="*/ 4819907 w 6085020"/>
              <a:gd name="connsiteY40525" fmla="*/ 1163408 h 4885973"/>
              <a:gd name="connsiteX40526" fmla="*/ 4821238 w 6085020"/>
              <a:gd name="connsiteY40526" fmla="*/ 1166064 h 4885973"/>
              <a:gd name="connsiteX40527" fmla="*/ 4822949 w 6085020"/>
              <a:gd name="connsiteY40527" fmla="*/ 1166064 h 4885973"/>
              <a:gd name="connsiteX40528" fmla="*/ 4822949 w 6085020"/>
              <a:gd name="connsiteY40528" fmla="*/ 1163408 h 4885973"/>
              <a:gd name="connsiteX40529" fmla="*/ 1951960 w 6085020"/>
              <a:gd name="connsiteY40529" fmla="*/ 1163408 h 4885973"/>
              <a:gd name="connsiteX40530" fmla="*/ 1951960 w 6085020"/>
              <a:gd name="connsiteY40530" fmla="*/ 1178961 h 4885973"/>
              <a:gd name="connsiteX40531" fmla="*/ 1951983 w 6085020"/>
              <a:gd name="connsiteY40531" fmla="*/ 1179071 h 4885973"/>
              <a:gd name="connsiteX40532" fmla="*/ 1951985 w 6085020"/>
              <a:gd name="connsiteY40532" fmla="*/ 1180550 h 4885973"/>
              <a:gd name="connsiteX40533" fmla="*/ 1952151 w 6085020"/>
              <a:gd name="connsiteY40533" fmla="*/ 1179909 h 4885973"/>
              <a:gd name="connsiteX40534" fmla="*/ 1951983 w 6085020"/>
              <a:gd name="connsiteY40534" fmla="*/ 1179071 h 4885973"/>
              <a:gd name="connsiteX40535" fmla="*/ 1855741 w 6085020"/>
              <a:gd name="connsiteY40535" fmla="*/ 1163408 h 4885973"/>
              <a:gd name="connsiteX40536" fmla="*/ 1855741 w 6085020"/>
              <a:gd name="connsiteY40536" fmla="*/ 1163408 h 4885973"/>
              <a:gd name="connsiteX40537" fmla="*/ 2087062 w 6085020"/>
              <a:gd name="connsiteY40537" fmla="*/ 1162588 h 4885973"/>
              <a:gd name="connsiteX40538" fmla="*/ 2092677 w 6085020"/>
              <a:gd name="connsiteY40538" fmla="*/ 1165495 h 4885973"/>
              <a:gd name="connsiteX40539" fmla="*/ 2087062 w 6085020"/>
              <a:gd name="connsiteY40539" fmla="*/ 1162588 h 4885973"/>
              <a:gd name="connsiteX40540" fmla="*/ 2221413 w 6085020"/>
              <a:gd name="connsiteY40540" fmla="*/ 1162460 h 4885973"/>
              <a:gd name="connsiteX40541" fmla="*/ 2217800 w 6085020"/>
              <a:gd name="connsiteY40541" fmla="*/ 1177823 h 4885973"/>
              <a:gd name="connsiteX40542" fmla="*/ 2222554 w 6085020"/>
              <a:gd name="connsiteY40542" fmla="*/ 1174978 h 4885973"/>
              <a:gd name="connsiteX40543" fmla="*/ 2227308 w 6085020"/>
              <a:gd name="connsiteY40543" fmla="*/ 1171943 h 4885973"/>
              <a:gd name="connsiteX40544" fmla="*/ 2224455 w 6085020"/>
              <a:gd name="connsiteY40544" fmla="*/ 1167202 h 4885973"/>
              <a:gd name="connsiteX40545" fmla="*/ 1462116 w 6085020"/>
              <a:gd name="connsiteY40545" fmla="*/ 1161132 h 4885973"/>
              <a:gd name="connsiteX40546" fmla="*/ 1458305 w 6085020"/>
              <a:gd name="connsiteY40546" fmla="*/ 1163126 h 4885973"/>
              <a:gd name="connsiteX40547" fmla="*/ 1460304 w 6085020"/>
              <a:gd name="connsiteY40547" fmla="*/ 1166927 h 4885973"/>
              <a:gd name="connsiteX40548" fmla="*/ 1464115 w 6085020"/>
              <a:gd name="connsiteY40548" fmla="*/ 1164933 h 4885973"/>
              <a:gd name="connsiteX40549" fmla="*/ 1464208 w 6085020"/>
              <a:gd name="connsiteY40549" fmla="*/ 1164546 h 4885973"/>
              <a:gd name="connsiteX40550" fmla="*/ 1462466 w 6085020"/>
              <a:gd name="connsiteY40550" fmla="*/ 1161218 h 4885973"/>
              <a:gd name="connsiteX40551" fmla="*/ 1462116 w 6085020"/>
              <a:gd name="connsiteY40551" fmla="*/ 1161132 h 4885973"/>
              <a:gd name="connsiteX40552" fmla="*/ 4853184 w 6085020"/>
              <a:gd name="connsiteY40552" fmla="*/ 1160563 h 4885973"/>
              <a:gd name="connsiteX40553" fmla="*/ 4850332 w 6085020"/>
              <a:gd name="connsiteY40553" fmla="*/ 1162460 h 4885973"/>
              <a:gd name="connsiteX40554" fmla="*/ 4849001 w 6085020"/>
              <a:gd name="connsiteY40554" fmla="*/ 1165305 h 4885973"/>
              <a:gd name="connsiteX40555" fmla="*/ 4852043 w 6085020"/>
              <a:gd name="connsiteY40555" fmla="*/ 1163977 h 4885973"/>
              <a:gd name="connsiteX40556" fmla="*/ 4853564 w 6085020"/>
              <a:gd name="connsiteY40556" fmla="*/ 1160563 h 4885973"/>
              <a:gd name="connsiteX40557" fmla="*/ 644442 w 6085020"/>
              <a:gd name="connsiteY40557" fmla="*/ 1160374 h 4885973"/>
              <a:gd name="connsiteX40558" fmla="*/ 644632 w 6085020"/>
              <a:gd name="connsiteY40558" fmla="*/ 1160563 h 4885973"/>
              <a:gd name="connsiteX40559" fmla="*/ 649766 w 6085020"/>
              <a:gd name="connsiteY40559" fmla="*/ 1167202 h 4885973"/>
              <a:gd name="connsiteX40560" fmla="*/ 655090 w 6085020"/>
              <a:gd name="connsiteY40560" fmla="*/ 1172512 h 4885973"/>
              <a:gd name="connsiteX40561" fmla="*/ 661556 w 6085020"/>
              <a:gd name="connsiteY40561" fmla="*/ 1168529 h 4885973"/>
              <a:gd name="connsiteX40562" fmla="*/ 668021 w 6085020"/>
              <a:gd name="connsiteY40562" fmla="*/ 1164546 h 4885973"/>
              <a:gd name="connsiteX40563" fmla="*/ 656422 w 6085020"/>
              <a:gd name="connsiteY40563" fmla="*/ 1161891 h 4885973"/>
              <a:gd name="connsiteX40564" fmla="*/ 644442 w 6085020"/>
              <a:gd name="connsiteY40564" fmla="*/ 1160374 h 4885973"/>
              <a:gd name="connsiteX40565" fmla="*/ 2160753 w 6085020"/>
              <a:gd name="connsiteY40565" fmla="*/ 1160184 h 4885973"/>
              <a:gd name="connsiteX40566" fmla="*/ 2160753 w 6085020"/>
              <a:gd name="connsiteY40566" fmla="*/ 1160184 h 4885973"/>
              <a:gd name="connsiteX40567" fmla="*/ 963407 w 6085020"/>
              <a:gd name="connsiteY40567" fmla="*/ 1160066 h 4885973"/>
              <a:gd name="connsiteX40568" fmla="*/ 963145 w 6085020"/>
              <a:gd name="connsiteY40568" fmla="*/ 1162650 h 4885973"/>
              <a:gd name="connsiteX40569" fmla="*/ 963335 w 6085020"/>
              <a:gd name="connsiteY40569" fmla="*/ 1163977 h 4885973"/>
              <a:gd name="connsiteX40570" fmla="*/ 966377 w 6085020"/>
              <a:gd name="connsiteY40570" fmla="*/ 1160184 h 4885973"/>
              <a:gd name="connsiteX40571" fmla="*/ 963407 w 6085020"/>
              <a:gd name="connsiteY40571" fmla="*/ 1160066 h 4885973"/>
              <a:gd name="connsiteX40572" fmla="*/ 1227653 w 6085020"/>
              <a:gd name="connsiteY40572" fmla="*/ 1159615 h 4885973"/>
              <a:gd name="connsiteX40573" fmla="*/ 1216053 w 6085020"/>
              <a:gd name="connsiteY40573" fmla="*/ 1167012 h 4885973"/>
              <a:gd name="connsiteX40574" fmla="*/ 1217004 w 6085020"/>
              <a:gd name="connsiteY40574" fmla="*/ 1167012 h 4885973"/>
              <a:gd name="connsiteX40575" fmla="*/ 1223372 w 6085020"/>
              <a:gd name="connsiteY40575" fmla="*/ 1177901 h 4885973"/>
              <a:gd name="connsiteX40576" fmla="*/ 1223850 w 6085020"/>
              <a:gd name="connsiteY40576" fmla="*/ 1178013 h 4885973"/>
              <a:gd name="connsiteX40577" fmla="*/ 1235069 w 6085020"/>
              <a:gd name="connsiteY40577" fmla="*/ 1171185 h 4885973"/>
              <a:gd name="connsiteX40578" fmla="*/ 1227653 w 6085020"/>
              <a:gd name="connsiteY40578" fmla="*/ 1159615 h 4885973"/>
              <a:gd name="connsiteX40579" fmla="*/ 708905 w 6085020"/>
              <a:gd name="connsiteY40579" fmla="*/ 1159425 h 4885973"/>
              <a:gd name="connsiteX40580" fmla="*/ 705292 w 6085020"/>
              <a:gd name="connsiteY40580" fmla="*/ 1161512 h 4885973"/>
              <a:gd name="connsiteX40581" fmla="*/ 707479 w 6085020"/>
              <a:gd name="connsiteY40581" fmla="*/ 1165210 h 4885973"/>
              <a:gd name="connsiteX40582" fmla="*/ 711187 w 6085020"/>
              <a:gd name="connsiteY40582" fmla="*/ 1163029 h 4885973"/>
              <a:gd name="connsiteX40583" fmla="*/ 709245 w 6085020"/>
              <a:gd name="connsiteY40583" fmla="*/ 1159501 h 4885973"/>
              <a:gd name="connsiteX40584" fmla="*/ 708905 w 6085020"/>
              <a:gd name="connsiteY40584" fmla="*/ 1159425 h 4885973"/>
              <a:gd name="connsiteX40585" fmla="*/ 1728336 w 6085020"/>
              <a:gd name="connsiteY40585" fmla="*/ 1159236 h 4885973"/>
              <a:gd name="connsiteX40586" fmla="*/ 1728336 w 6085020"/>
              <a:gd name="connsiteY40586" fmla="*/ 1159236 h 4885973"/>
              <a:gd name="connsiteX40587" fmla="*/ 4599324 w 6085020"/>
              <a:gd name="connsiteY40587" fmla="*/ 1159046 h 4885973"/>
              <a:gd name="connsiteX40588" fmla="*/ 4602557 w 6085020"/>
              <a:gd name="connsiteY40588" fmla="*/ 1161891 h 4885973"/>
              <a:gd name="connsiteX40589" fmla="*/ 4607311 w 6085020"/>
              <a:gd name="connsiteY40589" fmla="*/ 1164167 h 4885973"/>
              <a:gd name="connsiteX40590" fmla="*/ 4608490 w 6085020"/>
              <a:gd name="connsiteY40590" fmla="*/ 1162710 h 4885973"/>
              <a:gd name="connsiteX40591" fmla="*/ 4608262 w 6085020"/>
              <a:gd name="connsiteY40591" fmla="*/ 1162081 h 4885973"/>
              <a:gd name="connsiteX40592" fmla="*/ 4608262 w 6085020"/>
              <a:gd name="connsiteY40592" fmla="*/ 1161512 h 4885973"/>
              <a:gd name="connsiteX40593" fmla="*/ 4603508 w 6085020"/>
              <a:gd name="connsiteY40593" fmla="*/ 1159046 h 4885973"/>
              <a:gd name="connsiteX40594" fmla="*/ 3342958 w 6085020"/>
              <a:gd name="connsiteY40594" fmla="*/ 1159046 h 4885973"/>
              <a:gd name="connsiteX40595" fmla="*/ 3342958 w 6085020"/>
              <a:gd name="connsiteY40595" fmla="*/ 1159046 h 4885973"/>
              <a:gd name="connsiteX40596" fmla="*/ 1654365 w 6085020"/>
              <a:gd name="connsiteY40596" fmla="*/ 1159046 h 4885973"/>
              <a:gd name="connsiteX40597" fmla="*/ 1643906 w 6085020"/>
              <a:gd name="connsiteY40597" fmla="*/ 1164357 h 4885973"/>
              <a:gd name="connsiteX40598" fmla="*/ 1648185 w 6085020"/>
              <a:gd name="connsiteY40598" fmla="*/ 1180478 h 4885973"/>
              <a:gd name="connsiteX40599" fmla="*/ 1663237 w 6085020"/>
              <a:gd name="connsiteY40599" fmla="*/ 1184868 h 4885973"/>
              <a:gd name="connsiteX40600" fmla="*/ 1663683 w 6085020"/>
              <a:gd name="connsiteY40600" fmla="*/ 1186168 h 4885973"/>
              <a:gd name="connsiteX40601" fmla="*/ 1664443 w 6085020"/>
              <a:gd name="connsiteY40601" fmla="*/ 1185220 h 4885973"/>
              <a:gd name="connsiteX40602" fmla="*/ 1663237 w 6085020"/>
              <a:gd name="connsiteY40602" fmla="*/ 1184868 h 4885973"/>
              <a:gd name="connsiteX40603" fmla="*/ 4833978 w 6085020"/>
              <a:gd name="connsiteY40603" fmla="*/ 1158477 h 4885973"/>
              <a:gd name="connsiteX40604" fmla="*/ 4831887 w 6085020"/>
              <a:gd name="connsiteY40604" fmla="*/ 1161132 h 4885973"/>
              <a:gd name="connsiteX40605" fmla="*/ 4829034 w 6085020"/>
              <a:gd name="connsiteY40605" fmla="*/ 1164357 h 4885973"/>
              <a:gd name="connsiteX40606" fmla="*/ 4828274 w 6085020"/>
              <a:gd name="connsiteY40606" fmla="*/ 1165874 h 4885973"/>
              <a:gd name="connsiteX40607" fmla="*/ 4834358 w 6085020"/>
              <a:gd name="connsiteY40607" fmla="*/ 1165874 h 4885973"/>
              <a:gd name="connsiteX40608" fmla="*/ 4841014 w 6085020"/>
              <a:gd name="connsiteY40608" fmla="*/ 1164736 h 4885973"/>
              <a:gd name="connsiteX40609" fmla="*/ 4838352 w 6085020"/>
              <a:gd name="connsiteY40609" fmla="*/ 1160753 h 4885973"/>
              <a:gd name="connsiteX40610" fmla="*/ 4837021 w 6085020"/>
              <a:gd name="connsiteY40610" fmla="*/ 1160753 h 4885973"/>
              <a:gd name="connsiteX40611" fmla="*/ 4837021 w 6085020"/>
              <a:gd name="connsiteY40611" fmla="*/ 1158477 h 4885973"/>
              <a:gd name="connsiteX40612" fmla="*/ 4716651 w 6085020"/>
              <a:gd name="connsiteY40612" fmla="*/ 1158477 h 4885973"/>
              <a:gd name="connsiteX40613" fmla="*/ 4716651 w 6085020"/>
              <a:gd name="connsiteY40613" fmla="*/ 1163219 h 4885973"/>
              <a:gd name="connsiteX40614" fmla="*/ 4721786 w 6085020"/>
              <a:gd name="connsiteY40614" fmla="*/ 1166253 h 4885973"/>
              <a:gd name="connsiteX40615" fmla="*/ 4721405 w 6085020"/>
              <a:gd name="connsiteY40615" fmla="*/ 1166064 h 4885973"/>
              <a:gd name="connsiteX40616" fmla="*/ 4716651 w 6085020"/>
              <a:gd name="connsiteY40616" fmla="*/ 1158477 h 4885973"/>
              <a:gd name="connsiteX40617" fmla="*/ 1098536 w 6085020"/>
              <a:gd name="connsiteY40617" fmla="*/ 1158477 h 4885973"/>
              <a:gd name="connsiteX40618" fmla="*/ 1089028 w 6085020"/>
              <a:gd name="connsiteY40618" fmla="*/ 1164357 h 4885973"/>
              <a:gd name="connsiteX40619" fmla="*/ 1104431 w 6085020"/>
              <a:gd name="connsiteY40619" fmla="*/ 1167960 h 4885973"/>
              <a:gd name="connsiteX40620" fmla="*/ 1101389 w 6085020"/>
              <a:gd name="connsiteY40620" fmla="*/ 1163219 h 4885973"/>
              <a:gd name="connsiteX40621" fmla="*/ 2066815 w 6085020"/>
              <a:gd name="connsiteY40621" fmla="*/ 1158287 h 4885973"/>
              <a:gd name="connsiteX40622" fmla="*/ 2064843 w 6085020"/>
              <a:gd name="connsiteY40622" fmla="*/ 1164594 h 4885973"/>
              <a:gd name="connsiteX40623" fmla="*/ 2062061 w 6085020"/>
              <a:gd name="connsiteY40623" fmla="*/ 1169167 h 4885973"/>
              <a:gd name="connsiteX40624" fmla="*/ 2061491 w 6085020"/>
              <a:gd name="connsiteY40624" fmla="*/ 1168719 h 4885973"/>
              <a:gd name="connsiteX40625" fmla="*/ 2061871 w 6085020"/>
              <a:gd name="connsiteY40625" fmla="*/ 1169478 h 4885973"/>
              <a:gd name="connsiteX40626" fmla="*/ 2062061 w 6085020"/>
              <a:gd name="connsiteY40626" fmla="*/ 1169167 h 4885973"/>
              <a:gd name="connsiteX40627" fmla="*/ 2067564 w 6085020"/>
              <a:gd name="connsiteY40627" fmla="*/ 1173490 h 4885973"/>
              <a:gd name="connsiteX40628" fmla="*/ 2066815 w 6085020"/>
              <a:gd name="connsiteY40628" fmla="*/ 1158287 h 4885973"/>
              <a:gd name="connsiteX40629" fmla="*/ 4693642 w 6085020"/>
              <a:gd name="connsiteY40629" fmla="*/ 1158098 h 4885973"/>
              <a:gd name="connsiteX40630" fmla="*/ 4703911 w 6085020"/>
              <a:gd name="connsiteY40630" fmla="*/ 1177064 h 4885973"/>
              <a:gd name="connsiteX40631" fmla="*/ 4701439 w 6085020"/>
              <a:gd name="connsiteY40631" fmla="*/ 1166443 h 4885973"/>
              <a:gd name="connsiteX40632" fmla="*/ 4704101 w 6085020"/>
              <a:gd name="connsiteY40632" fmla="*/ 1161891 h 4885973"/>
              <a:gd name="connsiteX40633" fmla="*/ 4701819 w 6085020"/>
              <a:gd name="connsiteY40633" fmla="*/ 1161322 h 4885973"/>
              <a:gd name="connsiteX40634" fmla="*/ 4702770 w 6085020"/>
              <a:gd name="connsiteY40634" fmla="*/ 1160184 h 4885973"/>
              <a:gd name="connsiteX40635" fmla="*/ 4704291 w 6085020"/>
              <a:gd name="connsiteY40635" fmla="*/ 1158098 h 4885973"/>
              <a:gd name="connsiteX40636" fmla="*/ 4700298 w 6085020"/>
              <a:gd name="connsiteY40636" fmla="*/ 1158098 h 4885973"/>
              <a:gd name="connsiteX40637" fmla="*/ 4693642 w 6085020"/>
              <a:gd name="connsiteY40637" fmla="*/ 1158098 h 4885973"/>
              <a:gd name="connsiteX40638" fmla="*/ 4885130 w 6085020"/>
              <a:gd name="connsiteY40638" fmla="*/ 1157908 h 4885973"/>
              <a:gd name="connsiteX40639" fmla="*/ 4876954 w 6085020"/>
              <a:gd name="connsiteY40639" fmla="*/ 1160753 h 4885973"/>
              <a:gd name="connsiteX40640" fmla="*/ 4879616 w 6085020"/>
              <a:gd name="connsiteY40640" fmla="*/ 1162081 h 4885973"/>
              <a:gd name="connsiteX40641" fmla="*/ 4882468 w 6085020"/>
              <a:gd name="connsiteY40641" fmla="*/ 1163408 h 4885973"/>
              <a:gd name="connsiteX40642" fmla="*/ 948883 w 6085020"/>
              <a:gd name="connsiteY40642" fmla="*/ 1156580 h 4885973"/>
              <a:gd name="connsiteX40643" fmla="*/ 948503 w 6085020"/>
              <a:gd name="connsiteY40643" fmla="*/ 1160184 h 4885973"/>
              <a:gd name="connsiteX40644" fmla="*/ 948693 w 6085020"/>
              <a:gd name="connsiteY40644" fmla="*/ 1160753 h 4885973"/>
              <a:gd name="connsiteX40645" fmla="*/ 945080 w 6085020"/>
              <a:gd name="connsiteY40645" fmla="*/ 1160753 h 4885973"/>
              <a:gd name="connsiteX40646" fmla="*/ 956109 w 6085020"/>
              <a:gd name="connsiteY40646" fmla="*/ 1164167 h 4885973"/>
              <a:gd name="connsiteX40647" fmla="*/ 959151 w 6085020"/>
              <a:gd name="connsiteY40647" fmla="*/ 1162839 h 4885973"/>
              <a:gd name="connsiteX40648" fmla="*/ 960292 w 6085020"/>
              <a:gd name="connsiteY40648" fmla="*/ 1161132 h 4885973"/>
              <a:gd name="connsiteX40649" fmla="*/ 955158 w 6085020"/>
              <a:gd name="connsiteY40649" fmla="*/ 1156580 h 4885973"/>
              <a:gd name="connsiteX40650" fmla="*/ 948883 w 6085020"/>
              <a:gd name="connsiteY40650" fmla="*/ 1156580 h 4885973"/>
              <a:gd name="connsiteX40651" fmla="*/ 508028 w 6085020"/>
              <a:gd name="connsiteY40651" fmla="*/ 1156154 h 4885973"/>
              <a:gd name="connsiteX40652" fmla="*/ 506637 w 6085020"/>
              <a:gd name="connsiteY40652" fmla="*/ 1157974 h 4885973"/>
              <a:gd name="connsiteX40653" fmla="*/ 505627 w 6085020"/>
              <a:gd name="connsiteY40653" fmla="*/ 1158477 h 4885973"/>
              <a:gd name="connsiteX40654" fmla="*/ 505817 w 6085020"/>
              <a:gd name="connsiteY40654" fmla="*/ 1159046 h 4885973"/>
              <a:gd name="connsiteX40655" fmla="*/ 506637 w 6085020"/>
              <a:gd name="connsiteY40655" fmla="*/ 1157974 h 4885973"/>
              <a:gd name="connsiteX40656" fmla="*/ 509811 w 6085020"/>
              <a:gd name="connsiteY40656" fmla="*/ 1156391 h 4885973"/>
              <a:gd name="connsiteX40657" fmla="*/ 508028 w 6085020"/>
              <a:gd name="connsiteY40657" fmla="*/ 1156154 h 4885973"/>
              <a:gd name="connsiteX40658" fmla="*/ 4105107 w 6085020"/>
              <a:gd name="connsiteY40658" fmla="*/ 1154684 h 4885973"/>
              <a:gd name="connsiteX40659" fmla="*/ 4104156 w 6085020"/>
              <a:gd name="connsiteY40659" fmla="*/ 1162650 h 4885973"/>
              <a:gd name="connsiteX40660" fmla="*/ 4106057 w 6085020"/>
              <a:gd name="connsiteY40660" fmla="*/ 1164167 h 4885973"/>
              <a:gd name="connsiteX40661" fmla="*/ 4098451 w 6085020"/>
              <a:gd name="connsiteY40661" fmla="*/ 1168340 h 4885973"/>
              <a:gd name="connsiteX40662" fmla="*/ 4096740 w 6085020"/>
              <a:gd name="connsiteY40662" fmla="*/ 1170616 h 4885973"/>
              <a:gd name="connsiteX40663" fmla="*/ 4094838 w 6085020"/>
              <a:gd name="connsiteY40663" fmla="*/ 1172892 h 4885973"/>
              <a:gd name="connsiteX40664" fmla="*/ 4105526 w 6085020"/>
              <a:gd name="connsiteY40664" fmla="*/ 1174668 h 4885973"/>
              <a:gd name="connsiteX40665" fmla="*/ 4105107 w 6085020"/>
              <a:gd name="connsiteY40665" fmla="*/ 1175547 h 4885973"/>
              <a:gd name="connsiteX40666" fmla="*/ 4106248 w 6085020"/>
              <a:gd name="connsiteY40666" fmla="*/ 1174788 h 4885973"/>
              <a:gd name="connsiteX40667" fmla="*/ 4105526 w 6085020"/>
              <a:gd name="connsiteY40667" fmla="*/ 1174668 h 4885973"/>
              <a:gd name="connsiteX40668" fmla="*/ 4110526 w 6085020"/>
              <a:gd name="connsiteY40668" fmla="*/ 1164191 h 4885973"/>
              <a:gd name="connsiteX40669" fmla="*/ 4105107 w 6085020"/>
              <a:gd name="connsiteY40669" fmla="*/ 1154684 h 4885973"/>
              <a:gd name="connsiteX40670" fmla="*/ 4083619 w 6085020"/>
              <a:gd name="connsiteY40670" fmla="*/ 1154684 h 4885973"/>
              <a:gd name="connsiteX40671" fmla="*/ 4084760 w 6085020"/>
              <a:gd name="connsiteY40671" fmla="*/ 1160753 h 4885973"/>
              <a:gd name="connsiteX40672" fmla="*/ 4086091 w 6085020"/>
              <a:gd name="connsiteY40672" fmla="*/ 1160753 h 4885973"/>
              <a:gd name="connsiteX40673" fmla="*/ 4091035 w 6085020"/>
              <a:gd name="connsiteY40673" fmla="*/ 1160753 h 4885973"/>
              <a:gd name="connsiteX40674" fmla="*/ 4095029 w 6085020"/>
              <a:gd name="connsiteY40674" fmla="*/ 1162839 h 4885973"/>
              <a:gd name="connsiteX40675" fmla="*/ 4096550 w 6085020"/>
              <a:gd name="connsiteY40675" fmla="*/ 1160184 h 4885973"/>
              <a:gd name="connsiteX40676" fmla="*/ 4096550 w 6085020"/>
              <a:gd name="connsiteY40676" fmla="*/ 1159236 h 4885973"/>
              <a:gd name="connsiteX40677" fmla="*/ 4083619 w 6085020"/>
              <a:gd name="connsiteY40677" fmla="*/ 1154684 h 4885973"/>
              <a:gd name="connsiteX40678" fmla="*/ 3361789 w 6085020"/>
              <a:gd name="connsiteY40678" fmla="*/ 1154467 h 4885973"/>
              <a:gd name="connsiteX40679" fmla="*/ 3363875 w 6085020"/>
              <a:gd name="connsiteY40679" fmla="*/ 1190341 h 4885973"/>
              <a:gd name="connsiteX40680" fmla="*/ 3363875 w 6085020"/>
              <a:gd name="connsiteY40680" fmla="*/ 1189582 h 4885973"/>
              <a:gd name="connsiteX40681" fmla="*/ 3371672 w 6085020"/>
              <a:gd name="connsiteY40681" fmla="*/ 1159805 h 4885973"/>
              <a:gd name="connsiteX40682" fmla="*/ 3373003 w 6085020"/>
              <a:gd name="connsiteY40682" fmla="*/ 1159805 h 4885973"/>
              <a:gd name="connsiteX40683" fmla="*/ 3373003 w 6085020"/>
              <a:gd name="connsiteY40683" fmla="*/ 1158477 h 4885973"/>
              <a:gd name="connsiteX40684" fmla="*/ 3361789 w 6085020"/>
              <a:gd name="connsiteY40684" fmla="*/ 1154467 h 4885973"/>
              <a:gd name="connsiteX40685" fmla="*/ 4627468 w 6085020"/>
              <a:gd name="connsiteY40685" fmla="*/ 1153925 h 4885973"/>
              <a:gd name="connsiteX40686" fmla="*/ 4623665 w 6085020"/>
              <a:gd name="connsiteY40686" fmla="*/ 1159805 h 4885973"/>
              <a:gd name="connsiteX40687" fmla="*/ 4623665 w 6085020"/>
              <a:gd name="connsiteY40687" fmla="*/ 1161701 h 4885973"/>
              <a:gd name="connsiteX40688" fmla="*/ 4625376 w 6085020"/>
              <a:gd name="connsiteY40688" fmla="*/ 1161701 h 4885973"/>
              <a:gd name="connsiteX40689" fmla="*/ 4629750 w 6085020"/>
              <a:gd name="connsiteY40689" fmla="*/ 1159615 h 4885973"/>
              <a:gd name="connsiteX40690" fmla="*/ 4636595 w 6085020"/>
              <a:gd name="connsiteY40690" fmla="*/ 1154304 h 4885973"/>
              <a:gd name="connsiteX40691" fmla="*/ 4632602 w 6085020"/>
              <a:gd name="connsiteY40691" fmla="*/ 1154304 h 4885973"/>
              <a:gd name="connsiteX40692" fmla="*/ 4629750 w 6085020"/>
              <a:gd name="connsiteY40692" fmla="*/ 1154494 h 4885973"/>
              <a:gd name="connsiteX40693" fmla="*/ 3270698 w 6085020"/>
              <a:gd name="connsiteY40693" fmla="*/ 1153925 h 4885973"/>
              <a:gd name="connsiteX40694" fmla="*/ 3270698 w 6085020"/>
              <a:gd name="connsiteY40694" fmla="*/ 1153925 h 4885973"/>
              <a:gd name="connsiteX40695" fmla="*/ 2375060 w 6085020"/>
              <a:gd name="connsiteY40695" fmla="*/ 1153925 h 4885973"/>
              <a:gd name="connsiteX40696" fmla="*/ 2370316 w 6085020"/>
              <a:gd name="connsiteY40696" fmla="*/ 1179859 h 4885973"/>
              <a:gd name="connsiteX40697" fmla="*/ 2369735 w 6085020"/>
              <a:gd name="connsiteY40697" fmla="*/ 1179909 h 4885973"/>
              <a:gd name="connsiteX40698" fmla="*/ 2370306 w 6085020"/>
              <a:gd name="connsiteY40698" fmla="*/ 1179909 h 4885973"/>
              <a:gd name="connsiteX40699" fmla="*/ 2370316 w 6085020"/>
              <a:gd name="connsiteY40699" fmla="*/ 1179859 h 4885973"/>
              <a:gd name="connsiteX40700" fmla="*/ 2378429 w 6085020"/>
              <a:gd name="connsiteY40700" fmla="*/ 1179157 h 4885973"/>
              <a:gd name="connsiteX40701" fmla="*/ 2375060 w 6085020"/>
              <a:gd name="connsiteY40701" fmla="*/ 1153925 h 4885973"/>
              <a:gd name="connsiteX40702" fmla="*/ 2276178 w 6085020"/>
              <a:gd name="connsiteY40702" fmla="*/ 1153925 h 4885973"/>
              <a:gd name="connsiteX40703" fmla="*/ 2291961 w 6085020"/>
              <a:gd name="connsiteY40703" fmla="*/ 1179909 h 4885973"/>
              <a:gd name="connsiteX40704" fmla="*/ 2276178 w 6085020"/>
              <a:gd name="connsiteY40704" fmla="*/ 1153925 h 4885973"/>
              <a:gd name="connsiteX40705" fmla="*/ 3008092 w 6085020"/>
              <a:gd name="connsiteY40705" fmla="*/ 1153735 h 4885973"/>
              <a:gd name="connsiteX40706" fmla="*/ 3008092 w 6085020"/>
              <a:gd name="connsiteY40706" fmla="*/ 1153735 h 4885973"/>
              <a:gd name="connsiteX40707" fmla="*/ 3522181 w 6085020"/>
              <a:gd name="connsiteY40707" fmla="*/ 1153451 h 4885973"/>
              <a:gd name="connsiteX40708" fmla="*/ 3525889 w 6085020"/>
              <a:gd name="connsiteY40708" fmla="*/ 1170236 h 4885973"/>
              <a:gd name="connsiteX40709" fmla="*/ 3522181 w 6085020"/>
              <a:gd name="connsiteY40709" fmla="*/ 1153451 h 4885973"/>
              <a:gd name="connsiteX40710" fmla="*/ 4021438 w 6085020"/>
              <a:gd name="connsiteY40710" fmla="*/ 1153166 h 4885973"/>
              <a:gd name="connsiteX40711" fmla="*/ 4025241 w 6085020"/>
              <a:gd name="connsiteY40711" fmla="*/ 1167391 h 4885973"/>
              <a:gd name="connsiteX40712" fmla="*/ 4025051 w 6085020"/>
              <a:gd name="connsiteY40712" fmla="*/ 1166633 h 4885973"/>
              <a:gd name="connsiteX40713" fmla="*/ 4025051 w 6085020"/>
              <a:gd name="connsiteY40713" fmla="*/ 1164357 h 4885973"/>
              <a:gd name="connsiteX40714" fmla="*/ 4027332 w 6085020"/>
              <a:gd name="connsiteY40714" fmla="*/ 1160374 h 4885973"/>
              <a:gd name="connsiteX40715" fmla="*/ 4021438 w 6085020"/>
              <a:gd name="connsiteY40715" fmla="*/ 1153166 h 4885973"/>
              <a:gd name="connsiteX40716" fmla="*/ 2476699 w 6085020"/>
              <a:gd name="connsiteY40716" fmla="*/ 1151199 h 4885973"/>
              <a:gd name="connsiteX40717" fmla="*/ 2469758 w 6085020"/>
              <a:gd name="connsiteY40717" fmla="*/ 1154684 h 4885973"/>
              <a:gd name="connsiteX40718" fmla="*/ 2478410 w 6085020"/>
              <a:gd name="connsiteY40718" fmla="*/ 1157790 h 4885973"/>
              <a:gd name="connsiteX40719" fmla="*/ 2484560 w 6085020"/>
              <a:gd name="connsiteY40719" fmla="*/ 1154366 h 4885973"/>
              <a:gd name="connsiteX40720" fmla="*/ 2485350 w 6085020"/>
              <a:gd name="connsiteY40720" fmla="*/ 1154684 h 4885973"/>
              <a:gd name="connsiteX40721" fmla="*/ 2485350 w 6085020"/>
              <a:gd name="connsiteY40721" fmla="*/ 1153925 h 4885973"/>
              <a:gd name="connsiteX40722" fmla="*/ 2484560 w 6085020"/>
              <a:gd name="connsiteY40722" fmla="*/ 1154366 h 4885973"/>
              <a:gd name="connsiteX40723" fmla="*/ 1004979 w 6085020"/>
              <a:gd name="connsiteY40723" fmla="*/ 1150321 h 4885973"/>
              <a:gd name="connsiteX40724" fmla="*/ 1001222 w 6085020"/>
              <a:gd name="connsiteY40724" fmla="*/ 1152413 h 4885973"/>
              <a:gd name="connsiteX40725" fmla="*/ 1001176 w 6085020"/>
              <a:gd name="connsiteY40725" fmla="*/ 1152597 h 4885973"/>
              <a:gd name="connsiteX40726" fmla="*/ 1001366 w 6085020"/>
              <a:gd name="connsiteY40726" fmla="*/ 1152597 h 4885973"/>
              <a:gd name="connsiteX40727" fmla="*/ 1003648 w 6085020"/>
              <a:gd name="connsiteY40727" fmla="*/ 1156201 h 4885973"/>
              <a:gd name="connsiteX40728" fmla="*/ 1007261 w 6085020"/>
              <a:gd name="connsiteY40728" fmla="*/ 1153925 h 4885973"/>
              <a:gd name="connsiteX40729" fmla="*/ 1004979 w 6085020"/>
              <a:gd name="connsiteY40729" fmla="*/ 1150321 h 4885973"/>
              <a:gd name="connsiteX40730" fmla="*/ 4636405 w 6085020"/>
              <a:gd name="connsiteY40730" fmla="*/ 1148804 h 4885973"/>
              <a:gd name="connsiteX40731" fmla="*/ 4638687 w 6085020"/>
              <a:gd name="connsiteY40731" fmla="*/ 1149373 h 4885973"/>
              <a:gd name="connsiteX40732" fmla="*/ 4637736 w 6085020"/>
              <a:gd name="connsiteY40732" fmla="*/ 1148804 h 4885973"/>
              <a:gd name="connsiteX40733" fmla="*/ 2460250 w 6085020"/>
              <a:gd name="connsiteY40733" fmla="*/ 1148804 h 4885973"/>
              <a:gd name="connsiteX40734" fmla="*/ 2424690 w 6085020"/>
              <a:gd name="connsiteY40734" fmla="*/ 1153546 h 4885973"/>
              <a:gd name="connsiteX40735" fmla="*/ 2441995 w 6085020"/>
              <a:gd name="connsiteY40735" fmla="*/ 1162270 h 4885973"/>
              <a:gd name="connsiteX40736" fmla="*/ 2449411 w 6085020"/>
              <a:gd name="connsiteY40736" fmla="*/ 1160753 h 4885973"/>
              <a:gd name="connsiteX40737" fmla="*/ 2448840 w 6085020"/>
              <a:gd name="connsiteY40737" fmla="*/ 1160374 h 4885973"/>
              <a:gd name="connsiteX40738" fmla="*/ 2460250 w 6085020"/>
              <a:gd name="connsiteY40738" fmla="*/ 1148804 h 4885973"/>
              <a:gd name="connsiteX40739" fmla="*/ 4889694 w 6085020"/>
              <a:gd name="connsiteY40739" fmla="*/ 1148614 h 4885973"/>
              <a:gd name="connsiteX40740" fmla="*/ 4887507 w 6085020"/>
              <a:gd name="connsiteY40740" fmla="*/ 1150037 h 4885973"/>
              <a:gd name="connsiteX40741" fmla="*/ 4888934 w 6085020"/>
              <a:gd name="connsiteY40741" fmla="*/ 1152218 h 4885973"/>
              <a:gd name="connsiteX40742" fmla="*/ 4888743 w 6085020"/>
              <a:gd name="connsiteY40742" fmla="*/ 1151649 h 4885973"/>
              <a:gd name="connsiteX40743" fmla="*/ 4890835 w 6085020"/>
              <a:gd name="connsiteY40743" fmla="*/ 1151649 h 4885973"/>
              <a:gd name="connsiteX40744" fmla="*/ 4891786 w 6085020"/>
              <a:gd name="connsiteY40744" fmla="*/ 1149752 h 4885973"/>
              <a:gd name="connsiteX40745" fmla="*/ 4889694 w 6085020"/>
              <a:gd name="connsiteY40745" fmla="*/ 1148614 h 4885973"/>
              <a:gd name="connsiteX40746" fmla="*/ 4904907 w 6085020"/>
              <a:gd name="connsiteY40746" fmla="*/ 1148235 h 4885973"/>
              <a:gd name="connsiteX40747" fmla="*/ 4904971 w 6085020"/>
              <a:gd name="connsiteY40747" fmla="*/ 1148572 h 4885973"/>
              <a:gd name="connsiteX40748" fmla="*/ 4903956 w 6085020"/>
              <a:gd name="connsiteY40748" fmla="*/ 1149325 h 4885973"/>
              <a:gd name="connsiteX40749" fmla="*/ 4902578 w 6085020"/>
              <a:gd name="connsiteY40749" fmla="*/ 1149128 h 4885973"/>
              <a:gd name="connsiteX40750" fmla="*/ 3865699 w 6085020"/>
              <a:gd name="connsiteY40750" fmla="*/ 1148235 h 4885973"/>
              <a:gd name="connsiteX40751" fmla="*/ 3865699 w 6085020"/>
              <a:gd name="connsiteY40751" fmla="*/ 1148614 h 4885973"/>
              <a:gd name="connsiteX40752" fmla="*/ 3865810 w 6085020"/>
              <a:gd name="connsiteY40752" fmla="*/ 1148622 h 4885973"/>
              <a:gd name="connsiteX40753" fmla="*/ 3869788 w 6085020"/>
              <a:gd name="connsiteY40753" fmla="*/ 1162531 h 4885973"/>
              <a:gd name="connsiteX40754" fmla="*/ 3871024 w 6085020"/>
              <a:gd name="connsiteY40754" fmla="*/ 1179530 h 4885973"/>
              <a:gd name="connsiteX40755" fmla="*/ 3881482 w 6085020"/>
              <a:gd name="connsiteY40755" fmla="*/ 1179530 h 4885973"/>
              <a:gd name="connsiteX40756" fmla="*/ 3886616 w 6085020"/>
              <a:gd name="connsiteY40756" fmla="*/ 1169098 h 4885973"/>
              <a:gd name="connsiteX40757" fmla="*/ 3873496 w 6085020"/>
              <a:gd name="connsiteY40757" fmla="*/ 1148994 h 4885973"/>
              <a:gd name="connsiteX40758" fmla="*/ 3871214 w 6085020"/>
              <a:gd name="connsiteY40758" fmla="*/ 1148994 h 4885973"/>
              <a:gd name="connsiteX40759" fmla="*/ 3865810 w 6085020"/>
              <a:gd name="connsiteY40759" fmla="*/ 1148622 h 4885973"/>
              <a:gd name="connsiteX40760" fmla="*/ 3180374 w 6085020"/>
              <a:gd name="connsiteY40760" fmla="*/ 1148235 h 4885973"/>
              <a:gd name="connsiteX40761" fmla="*/ 3180374 w 6085020"/>
              <a:gd name="connsiteY40761" fmla="*/ 1148235 h 4885973"/>
              <a:gd name="connsiteX40762" fmla="*/ 3050116 w 6085020"/>
              <a:gd name="connsiteY40762" fmla="*/ 1147856 h 4885973"/>
              <a:gd name="connsiteX40763" fmla="*/ 3055251 w 6085020"/>
              <a:gd name="connsiteY40763" fmla="*/ 1168719 h 4885973"/>
              <a:gd name="connsiteX40764" fmla="*/ 3071034 w 6085020"/>
              <a:gd name="connsiteY40764" fmla="*/ 1169478 h 4885973"/>
              <a:gd name="connsiteX40765" fmla="*/ 3071034 w 6085020"/>
              <a:gd name="connsiteY40765" fmla="*/ 1168719 h 4885973"/>
              <a:gd name="connsiteX40766" fmla="*/ 3076168 w 6085020"/>
              <a:gd name="connsiteY40766" fmla="*/ 1153166 h 4885973"/>
              <a:gd name="connsiteX40767" fmla="*/ 3050116 w 6085020"/>
              <a:gd name="connsiteY40767" fmla="*/ 1147856 h 4885973"/>
              <a:gd name="connsiteX40768" fmla="*/ 2688628 w 6085020"/>
              <a:gd name="connsiteY40768" fmla="*/ 1147856 h 4885973"/>
              <a:gd name="connsiteX40769" fmla="*/ 2686988 w 6085020"/>
              <a:gd name="connsiteY40769" fmla="*/ 1154162 h 4885973"/>
              <a:gd name="connsiteX40770" fmla="*/ 2684236 w 6085020"/>
              <a:gd name="connsiteY40770" fmla="*/ 1158760 h 4885973"/>
              <a:gd name="connsiteX40771" fmla="*/ 2683304 w 6085020"/>
              <a:gd name="connsiteY40771" fmla="*/ 1158287 h 4885973"/>
              <a:gd name="connsiteX40772" fmla="*/ 2684064 w 6085020"/>
              <a:gd name="connsiteY40772" fmla="*/ 1159046 h 4885973"/>
              <a:gd name="connsiteX40773" fmla="*/ 2684236 w 6085020"/>
              <a:gd name="connsiteY40773" fmla="*/ 1158760 h 4885973"/>
              <a:gd name="connsiteX40774" fmla="*/ 2693762 w 6085020"/>
              <a:gd name="connsiteY40774" fmla="*/ 1163598 h 4885973"/>
              <a:gd name="connsiteX40775" fmla="*/ 2699087 w 6085020"/>
              <a:gd name="connsiteY40775" fmla="*/ 1153166 h 4885973"/>
              <a:gd name="connsiteX40776" fmla="*/ 2688628 w 6085020"/>
              <a:gd name="connsiteY40776" fmla="*/ 1147856 h 4885973"/>
              <a:gd name="connsiteX40777" fmla="*/ 1852318 w 6085020"/>
              <a:gd name="connsiteY40777" fmla="*/ 1147856 h 4885973"/>
              <a:gd name="connsiteX40778" fmla="*/ 1845092 w 6085020"/>
              <a:gd name="connsiteY40778" fmla="*/ 1152977 h 4885973"/>
              <a:gd name="connsiteX40779" fmla="*/ 1850987 w 6085020"/>
              <a:gd name="connsiteY40779" fmla="*/ 1152977 h 4885973"/>
              <a:gd name="connsiteX40780" fmla="*/ 1858974 w 6085020"/>
              <a:gd name="connsiteY40780" fmla="*/ 1147856 h 4885973"/>
              <a:gd name="connsiteX40781" fmla="*/ 1858403 w 6085020"/>
              <a:gd name="connsiteY40781" fmla="*/ 1147856 h 4885973"/>
              <a:gd name="connsiteX40782" fmla="*/ 1852318 w 6085020"/>
              <a:gd name="connsiteY40782" fmla="*/ 1147856 h 4885973"/>
              <a:gd name="connsiteX40783" fmla="*/ 3490235 w 6085020"/>
              <a:gd name="connsiteY40783" fmla="*/ 1147500 h 4885973"/>
              <a:gd name="connsiteX40784" fmla="*/ 3493943 w 6085020"/>
              <a:gd name="connsiteY40784" fmla="*/ 1164357 h 4885973"/>
              <a:gd name="connsiteX40785" fmla="*/ 3490235 w 6085020"/>
              <a:gd name="connsiteY40785" fmla="*/ 1147500 h 4885973"/>
              <a:gd name="connsiteX40786" fmla="*/ 350744 w 6085020"/>
              <a:gd name="connsiteY40786" fmla="*/ 1147382 h 4885973"/>
              <a:gd name="connsiteX40787" fmla="*/ 347226 w 6085020"/>
              <a:gd name="connsiteY40787" fmla="*/ 1149563 h 4885973"/>
              <a:gd name="connsiteX40788" fmla="*/ 349413 w 6085020"/>
              <a:gd name="connsiteY40788" fmla="*/ 1153071 h 4885973"/>
              <a:gd name="connsiteX40789" fmla="*/ 352931 w 6085020"/>
              <a:gd name="connsiteY40789" fmla="*/ 1150890 h 4885973"/>
              <a:gd name="connsiteX40790" fmla="*/ 350744 w 6085020"/>
              <a:gd name="connsiteY40790" fmla="*/ 1147382 h 4885973"/>
              <a:gd name="connsiteX40791" fmla="*/ 518748 w 6085020"/>
              <a:gd name="connsiteY40791" fmla="*/ 1147287 h 4885973"/>
              <a:gd name="connsiteX40792" fmla="*/ 516846 w 6085020"/>
              <a:gd name="connsiteY40792" fmla="*/ 1149183 h 4885973"/>
              <a:gd name="connsiteX40793" fmla="*/ 517226 w 6085020"/>
              <a:gd name="connsiteY40793" fmla="*/ 1149183 h 4885973"/>
              <a:gd name="connsiteX40794" fmla="*/ 516086 w 6085020"/>
              <a:gd name="connsiteY40794" fmla="*/ 1150511 h 4885973"/>
              <a:gd name="connsiteX40795" fmla="*/ 515896 w 6085020"/>
              <a:gd name="connsiteY40795" fmla="*/ 1149942 h 4885973"/>
              <a:gd name="connsiteX40796" fmla="*/ 515896 w 6085020"/>
              <a:gd name="connsiteY40796" fmla="*/ 1152597 h 4885973"/>
              <a:gd name="connsiteX40797" fmla="*/ 518938 w 6085020"/>
              <a:gd name="connsiteY40797" fmla="*/ 1152597 h 4885973"/>
              <a:gd name="connsiteX40798" fmla="*/ 518938 w 6085020"/>
              <a:gd name="connsiteY40798" fmla="*/ 1149183 h 4885973"/>
              <a:gd name="connsiteX40799" fmla="*/ 517226 w 6085020"/>
              <a:gd name="connsiteY40799" fmla="*/ 1149183 h 4885973"/>
              <a:gd name="connsiteX40800" fmla="*/ 518202 w 6085020"/>
              <a:gd name="connsiteY40800" fmla="*/ 1148046 h 4885973"/>
              <a:gd name="connsiteX40801" fmla="*/ 518748 w 6085020"/>
              <a:gd name="connsiteY40801" fmla="*/ 1147287 h 4885973"/>
              <a:gd name="connsiteX40802" fmla="*/ 4798989 w 6085020"/>
              <a:gd name="connsiteY40802" fmla="*/ 1147097 h 4885973"/>
              <a:gd name="connsiteX40803" fmla="*/ 4806596 w 6085020"/>
              <a:gd name="connsiteY40803" fmla="*/ 1147097 h 4885973"/>
              <a:gd name="connsiteX40804" fmla="*/ 4807288 w 6085020"/>
              <a:gd name="connsiteY40804" fmla="*/ 1147097 h 4885973"/>
              <a:gd name="connsiteX40805" fmla="*/ 4804504 w 6085020"/>
              <a:gd name="connsiteY40805" fmla="*/ 1148235 h 4885973"/>
              <a:gd name="connsiteX40806" fmla="*/ 4806181 w 6085020"/>
              <a:gd name="connsiteY40806" fmla="*/ 1150774 h 4885973"/>
              <a:gd name="connsiteX40807" fmla="*/ 4803553 w 6085020"/>
              <a:gd name="connsiteY40807" fmla="*/ 1152218 h 4885973"/>
              <a:gd name="connsiteX40808" fmla="*/ 4802222 w 6085020"/>
              <a:gd name="connsiteY40808" fmla="*/ 1152218 h 4885973"/>
              <a:gd name="connsiteX40809" fmla="*/ 4796707 w 6085020"/>
              <a:gd name="connsiteY40809" fmla="*/ 1153356 h 4885973"/>
              <a:gd name="connsiteX40810" fmla="*/ 4796707 w 6085020"/>
              <a:gd name="connsiteY40810" fmla="*/ 1151649 h 4885973"/>
              <a:gd name="connsiteX40811" fmla="*/ 4578027 w 6085020"/>
              <a:gd name="connsiteY40811" fmla="*/ 1146528 h 4885973"/>
              <a:gd name="connsiteX40812" fmla="*/ 4577000 w 6085020"/>
              <a:gd name="connsiteY40812" fmla="*/ 1148413 h 4885973"/>
              <a:gd name="connsiteX40813" fmla="*/ 4577076 w 6085020"/>
              <a:gd name="connsiteY40813" fmla="*/ 1148614 h 4885973"/>
              <a:gd name="connsiteX40814" fmla="*/ 4578845 w 6085020"/>
              <a:gd name="connsiteY40814" fmla="*/ 1150253 h 4885973"/>
              <a:gd name="connsiteX40815" fmla="*/ 4580499 w 6085020"/>
              <a:gd name="connsiteY40815" fmla="*/ 1148482 h 4885973"/>
              <a:gd name="connsiteX40816" fmla="*/ 4580279 w 6085020"/>
              <a:gd name="connsiteY40816" fmla="*/ 1147901 h 4885973"/>
              <a:gd name="connsiteX40817" fmla="*/ 4581450 w 6085020"/>
              <a:gd name="connsiteY40817" fmla="*/ 1148614 h 4885973"/>
              <a:gd name="connsiteX40818" fmla="*/ 4580119 w 6085020"/>
              <a:gd name="connsiteY40818" fmla="*/ 1147476 h 4885973"/>
              <a:gd name="connsiteX40819" fmla="*/ 4580279 w 6085020"/>
              <a:gd name="connsiteY40819" fmla="*/ 1147901 h 4885973"/>
              <a:gd name="connsiteX40820" fmla="*/ 524263 w 6085020"/>
              <a:gd name="connsiteY40820" fmla="*/ 1145390 h 4885973"/>
              <a:gd name="connsiteX40821" fmla="*/ 521600 w 6085020"/>
              <a:gd name="connsiteY40821" fmla="*/ 1149942 h 4885973"/>
              <a:gd name="connsiteX40822" fmla="*/ 521790 w 6085020"/>
              <a:gd name="connsiteY40822" fmla="*/ 1149942 h 4885973"/>
              <a:gd name="connsiteX40823" fmla="*/ 524263 w 6085020"/>
              <a:gd name="connsiteY40823" fmla="*/ 1145390 h 4885973"/>
              <a:gd name="connsiteX40824" fmla="*/ 4592678 w 6085020"/>
              <a:gd name="connsiteY40824" fmla="*/ 1144487 h 4885973"/>
              <a:gd name="connsiteX40825" fmla="*/ 4598374 w 6085020"/>
              <a:gd name="connsiteY40825" fmla="*/ 1147287 h 4885973"/>
              <a:gd name="connsiteX40826" fmla="*/ 4592678 w 6085020"/>
              <a:gd name="connsiteY40826" fmla="*/ 1144487 h 4885973"/>
              <a:gd name="connsiteX40827" fmla="*/ 2354713 w 6085020"/>
              <a:gd name="connsiteY40827" fmla="*/ 1143493 h 4885973"/>
              <a:gd name="connsiteX40828" fmla="*/ 2354713 w 6085020"/>
              <a:gd name="connsiteY40828" fmla="*/ 1143493 h 4885973"/>
              <a:gd name="connsiteX40829" fmla="*/ 1512698 w 6085020"/>
              <a:gd name="connsiteY40829" fmla="*/ 1143493 h 4885973"/>
              <a:gd name="connsiteX40830" fmla="*/ 1502239 w 6085020"/>
              <a:gd name="connsiteY40830" fmla="*/ 1169478 h 4885973"/>
              <a:gd name="connsiteX40831" fmla="*/ 1512888 w 6085020"/>
              <a:gd name="connsiteY40831" fmla="*/ 1143493 h 4885973"/>
              <a:gd name="connsiteX40832" fmla="*/ 667261 w 6085020"/>
              <a:gd name="connsiteY40832" fmla="*/ 1141597 h 4885973"/>
              <a:gd name="connsiteX40833" fmla="*/ 663648 w 6085020"/>
              <a:gd name="connsiteY40833" fmla="*/ 1156960 h 4885973"/>
              <a:gd name="connsiteX40834" fmla="*/ 668401 w 6085020"/>
              <a:gd name="connsiteY40834" fmla="*/ 1154115 h 4885973"/>
              <a:gd name="connsiteX40835" fmla="*/ 673155 w 6085020"/>
              <a:gd name="connsiteY40835" fmla="*/ 1151080 h 4885973"/>
              <a:gd name="connsiteX40836" fmla="*/ 670303 w 6085020"/>
              <a:gd name="connsiteY40836" fmla="*/ 1146338 h 4885973"/>
              <a:gd name="connsiteX40837" fmla="*/ 958581 w 6085020"/>
              <a:gd name="connsiteY40837" fmla="*/ 1141407 h 4885973"/>
              <a:gd name="connsiteX40838" fmla="*/ 955181 w 6085020"/>
              <a:gd name="connsiteY40838" fmla="*/ 1143571 h 4885973"/>
              <a:gd name="connsiteX40839" fmla="*/ 955158 w 6085020"/>
              <a:gd name="connsiteY40839" fmla="*/ 1143683 h 4885973"/>
              <a:gd name="connsiteX40840" fmla="*/ 956900 w 6085020"/>
              <a:gd name="connsiteY40840" fmla="*/ 1147014 h 4885973"/>
              <a:gd name="connsiteX40841" fmla="*/ 957250 w 6085020"/>
              <a:gd name="connsiteY40841" fmla="*/ 1147097 h 4885973"/>
              <a:gd name="connsiteX40842" fmla="*/ 960925 w 6085020"/>
              <a:gd name="connsiteY40842" fmla="*/ 1145437 h 4885973"/>
              <a:gd name="connsiteX40843" fmla="*/ 960673 w 6085020"/>
              <a:gd name="connsiteY40843" fmla="*/ 1142924 h 4885973"/>
              <a:gd name="connsiteX40844" fmla="*/ 960863 w 6085020"/>
              <a:gd name="connsiteY40844" fmla="*/ 1145011 h 4885973"/>
              <a:gd name="connsiteX40845" fmla="*/ 958581 w 6085020"/>
              <a:gd name="connsiteY40845" fmla="*/ 1141407 h 4885973"/>
              <a:gd name="connsiteX40846" fmla="*/ 484330 w 6085020"/>
              <a:gd name="connsiteY40846" fmla="*/ 1141407 h 4885973"/>
              <a:gd name="connsiteX40847" fmla="*/ 481097 w 6085020"/>
              <a:gd name="connsiteY40847" fmla="*/ 1144252 h 4885973"/>
              <a:gd name="connsiteX40848" fmla="*/ 481287 w 6085020"/>
              <a:gd name="connsiteY40848" fmla="*/ 1145580 h 4885973"/>
              <a:gd name="connsiteX40849" fmla="*/ 484330 w 6085020"/>
              <a:gd name="connsiteY40849" fmla="*/ 1141407 h 4885973"/>
              <a:gd name="connsiteX40850" fmla="*/ 691981 w 6085020"/>
              <a:gd name="connsiteY40850" fmla="*/ 1141217 h 4885973"/>
              <a:gd name="connsiteX40851" fmla="*/ 687037 w 6085020"/>
              <a:gd name="connsiteY40851" fmla="*/ 1144062 h 4885973"/>
              <a:gd name="connsiteX40852" fmla="*/ 682283 w 6085020"/>
              <a:gd name="connsiteY40852" fmla="*/ 1146907 h 4885973"/>
              <a:gd name="connsiteX40853" fmla="*/ 697686 w 6085020"/>
              <a:gd name="connsiteY40853" fmla="*/ 1150701 h 4885973"/>
              <a:gd name="connsiteX40854" fmla="*/ 694833 w 6085020"/>
              <a:gd name="connsiteY40854" fmla="*/ 1145959 h 4885973"/>
              <a:gd name="connsiteX40855" fmla="*/ 919408 w 6085020"/>
              <a:gd name="connsiteY40855" fmla="*/ 1140648 h 4885973"/>
              <a:gd name="connsiteX40856" fmla="*/ 909711 w 6085020"/>
              <a:gd name="connsiteY40856" fmla="*/ 1141976 h 4885973"/>
              <a:gd name="connsiteX40857" fmla="*/ 900013 w 6085020"/>
              <a:gd name="connsiteY40857" fmla="*/ 1143304 h 4885973"/>
              <a:gd name="connsiteX40858" fmla="*/ 896590 w 6085020"/>
              <a:gd name="connsiteY40858" fmla="*/ 1156011 h 4885973"/>
              <a:gd name="connsiteX40859" fmla="*/ 906288 w 6085020"/>
              <a:gd name="connsiteY40859" fmla="*/ 1153546 h 4885973"/>
              <a:gd name="connsiteX40860" fmla="*/ 904576 w 6085020"/>
              <a:gd name="connsiteY40860" fmla="*/ 1159236 h 4885973"/>
              <a:gd name="connsiteX40861" fmla="*/ 952115 w 6085020"/>
              <a:gd name="connsiteY40861" fmla="*/ 1183133 h 4885973"/>
              <a:gd name="connsiteX40862" fmla="*/ 950784 w 6085020"/>
              <a:gd name="connsiteY40862" fmla="*/ 1174030 h 4885973"/>
              <a:gd name="connsiteX40863" fmla="*/ 954397 w 6085020"/>
              <a:gd name="connsiteY40863" fmla="*/ 1171754 h 4885973"/>
              <a:gd name="connsiteX40864" fmla="*/ 952115 w 6085020"/>
              <a:gd name="connsiteY40864" fmla="*/ 1168150 h 4885973"/>
              <a:gd name="connsiteX40865" fmla="*/ 949073 w 6085020"/>
              <a:gd name="connsiteY40865" fmla="*/ 1169667 h 4885973"/>
              <a:gd name="connsiteX40866" fmla="*/ 920740 w 6085020"/>
              <a:gd name="connsiteY40866" fmla="*/ 1149373 h 4885973"/>
              <a:gd name="connsiteX40867" fmla="*/ 924353 w 6085020"/>
              <a:gd name="connsiteY40867" fmla="*/ 1148425 h 4885973"/>
              <a:gd name="connsiteX40868" fmla="*/ 921881 w 6085020"/>
              <a:gd name="connsiteY40868" fmla="*/ 1144442 h 4885973"/>
              <a:gd name="connsiteX40869" fmla="*/ 4903575 w 6085020"/>
              <a:gd name="connsiteY40869" fmla="*/ 1140459 h 4885973"/>
              <a:gd name="connsiteX40870" fmla="*/ 4910802 w 6085020"/>
              <a:gd name="connsiteY40870" fmla="*/ 1140459 h 4885973"/>
              <a:gd name="connsiteX40871" fmla="*/ 4914034 w 6085020"/>
              <a:gd name="connsiteY40871" fmla="*/ 1163788 h 4885973"/>
              <a:gd name="connsiteX40872" fmla="*/ 4906428 w 6085020"/>
              <a:gd name="connsiteY40872" fmla="*/ 1163788 h 4885973"/>
              <a:gd name="connsiteX40873" fmla="*/ 4906428 w 6085020"/>
              <a:gd name="connsiteY40873" fmla="*/ 1156201 h 4885973"/>
              <a:gd name="connsiteX40874" fmla="*/ 4904971 w 6085020"/>
              <a:gd name="connsiteY40874" fmla="*/ 1148572 h 4885973"/>
              <a:gd name="connsiteX40875" fmla="*/ 4908400 w 6085020"/>
              <a:gd name="connsiteY40875" fmla="*/ 1146030 h 4885973"/>
              <a:gd name="connsiteX40876" fmla="*/ 4903575 w 6085020"/>
              <a:gd name="connsiteY40876" fmla="*/ 1140459 h 4885973"/>
              <a:gd name="connsiteX40877" fmla="*/ 1908204 w 6085020"/>
              <a:gd name="connsiteY40877" fmla="*/ 1139706 h 4885973"/>
              <a:gd name="connsiteX40878" fmla="*/ 1903470 w 6085020"/>
              <a:gd name="connsiteY40878" fmla="*/ 1143493 h 4885973"/>
              <a:gd name="connsiteX40879" fmla="*/ 1908204 w 6085020"/>
              <a:gd name="connsiteY40879" fmla="*/ 1139706 h 4885973"/>
              <a:gd name="connsiteX40880" fmla="*/ 3099783 w 6085020"/>
              <a:gd name="connsiteY40880" fmla="*/ 1138497 h 4885973"/>
              <a:gd name="connsiteX40881" fmla="*/ 3086627 w 6085020"/>
              <a:gd name="connsiteY40881" fmla="*/ 1158287 h 4885973"/>
              <a:gd name="connsiteX40882" fmla="*/ 3107544 w 6085020"/>
              <a:gd name="connsiteY40882" fmla="*/ 1148614 h 4885973"/>
              <a:gd name="connsiteX40883" fmla="*/ 3107544 w 6085020"/>
              <a:gd name="connsiteY40883" fmla="*/ 1147856 h 4885973"/>
              <a:gd name="connsiteX40884" fmla="*/ 3099783 w 6085020"/>
              <a:gd name="connsiteY40884" fmla="*/ 1138497 h 4885973"/>
              <a:gd name="connsiteX40885" fmla="*/ 3431761 w 6085020"/>
              <a:gd name="connsiteY40885" fmla="*/ 1138183 h 4885973"/>
              <a:gd name="connsiteX40886" fmla="*/ 3431761 w 6085020"/>
              <a:gd name="connsiteY40886" fmla="*/ 1138183 h 4885973"/>
              <a:gd name="connsiteX40887" fmla="*/ 3265374 w 6085020"/>
              <a:gd name="connsiteY40887" fmla="*/ 1138183 h 4885973"/>
              <a:gd name="connsiteX40888" fmla="*/ 3265374 w 6085020"/>
              <a:gd name="connsiteY40888" fmla="*/ 1138183 h 4885973"/>
              <a:gd name="connsiteX40889" fmla="*/ 1596557 w 6085020"/>
              <a:gd name="connsiteY40889" fmla="*/ 1138183 h 4885973"/>
              <a:gd name="connsiteX40890" fmla="*/ 1601882 w 6085020"/>
              <a:gd name="connsiteY40890" fmla="*/ 1150890 h 4885973"/>
              <a:gd name="connsiteX40891" fmla="*/ 1554152 w 6085020"/>
              <a:gd name="connsiteY40891" fmla="*/ 1158667 h 4885973"/>
              <a:gd name="connsiteX40892" fmla="*/ 1554152 w 6085020"/>
              <a:gd name="connsiteY40892" fmla="*/ 1164926 h 4885973"/>
              <a:gd name="connsiteX40893" fmla="*/ 1554152 w 6085020"/>
              <a:gd name="connsiteY40893" fmla="*/ 1168150 h 4885973"/>
              <a:gd name="connsiteX40894" fmla="*/ 1618425 w 6085020"/>
              <a:gd name="connsiteY40894" fmla="*/ 1153925 h 4885973"/>
              <a:gd name="connsiteX40895" fmla="*/ 1606826 w 6085020"/>
              <a:gd name="connsiteY40895" fmla="*/ 1151270 h 4885973"/>
              <a:gd name="connsiteX40896" fmla="*/ 1596557 w 6085020"/>
              <a:gd name="connsiteY40896" fmla="*/ 1138183 h 4885973"/>
              <a:gd name="connsiteX40897" fmla="*/ 2961123 w 6085020"/>
              <a:gd name="connsiteY40897" fmla="*/ 1137993 h 4885973"/>
              <a:gd name="connsiteX40898" fmla="*/ 2961123 w 6085020"/>
              <a:gd name="connsiteY40898" fmla="*/ 1137993 h 4885973"/>
              <a:gd name="connsiteX40899" fmla="*/ 4851092 w 6085020"/>
              <a:gd name="connsiteY40899" fmla="*/ 1137803 h 4885973"/>
              <a:gd name="connsiteX40900" fmla="*/ 4849001 w 6085020"/>
              <a:gd name="connsiteY40900" fmla="*/ 1137993 h 4885973"/>
              <a:gd name="connsiteX40901" fmla="*/ 4851853 w 6085020"/>
              <a:gd name="connsiteY40901" fmla="*/ 1140459 h 4885973"/>
              <a:gd name="connsiteX40902" fmla="*/ 4851853 w 6085020"/>
              <a:gd name="connsiteY40902" fmla="*/ 1143683 h 4885973"/>
              <a:gd name="connsiteX40903" fmla="*/ 4856036 w 6085020"/>
              <a:gd name="connsiteY40903" fmla="*/ 1137803 h 4885973"/>
              <a:gd name="connsiteX40904" fmla="*/ 4797848 w 6085020"/>
              <a:gd name="connsiteY40904" fmla="*/ 1136476 h 4885973"/>
              <a:gd name="connsiteX40905" fmla="*/ 4797848 w 6085020"/>
              <a:gd name="connsiteY40905" fmla="*/ 1137803 h 4885973"/>
              <a:gd name="connsiteX40906" fmla="*/ 4798799 w 6085020"/>
              <a:gd name="connsiteY40906" fmla="*/ 1138183 h 4885973"/>
              <a:gd name="connsiteX40907" fmla="*/ 4795567 w 6085020"/>
              <a:gd name="connsiteY40907" fmla="*/ 1138183 h 4885973"/>
              <a:gd name="connsiteX40908" fmla="*/ 2985962 w 6085020"/>
              <a:gd name="connsiteY40908" fmla="*/ 1135978 h 4885973"/>
              <a:gd name="connsiteX40909" fmla="*/ 2987174 w 6085020"/>
              <a:gd name="connsiteY40909" fmla="*/ 1148425 h 4885973"/>
              <a:gd name="connsiteX40910" fmla="*/ 2985962 w 6085020"/>
              <a:gd name="connsiteY40910" fmla="*/ 1135978 h 4885973"/>
              <a:gd name="connsiteX40911" fmla="*/ 891646 w 6085020"/>
              <a:gd name="connsiteY40911" fmla="*/ 1135717 h 4885973"/>
              <a:gd name="connsiteX40912" fmla="*/ 887765 w 6085020"/>
              <a:gd name="connsiteY40912" fmla="*/ 1137568 h 4885973"/>
              <a:gd name="connsiteX40913" fmla="*/ 889620 w 6085020"/>
              <a:gd name="connsiteY40913" fmla="*/ 1141441 h 4885973"/>
              <a:gd name="connsiteX40914" fmla="*/ 890315 w 6085020"/>
              <a:gd name="connsiteY40914" fmla="*/ 1141597 h 4885973"/>
              <a:gd name="connsiteX40915" fmla="*/ 893737 w 6085020"/>
              <a:gd name="connsiteY40915" fmla="*/ 1139321 h 4885973"/>
              <a:gd name="connsiteX40916" fmla="*/ 891841 w 6085020"/>
              <a:gd name="connsiteY40916" fmla="*/ 1135770 h 4885973"/>
              <a:gd name="connsiteX40917" fmla="*/ 891646 w 6085020"/>
              <a:gd name="connsiteY40917" fmla="*/ 1135717 h 4885973"/>
              <a:gd name="connsiteX40918" fmla="*/ 4823900 w 6085020"/>
              <a:gd name="connsiteY40918" fmla="*/ 1135338 h 4885973"/>
              <a:gd name="connsiteX40919" fmla="*/ 4822379 w 6085020"/>
              <a:gd name="connsiteY40919" fmla="*/ 1136855 h 4885973"/>
              <a:gd name="connsiteX40920" fmla="*/ 4821428 w 6085020"/>
              <a:gd name="connsiteY40920" fmla="*/ 1138941 h 4885973"/>
              <a:gd name="connsiteX40921" fmla="*/ 4819717 w 6085020"/>
              <a:gd name="connsiteY40921" fmla="*/ 1138941 h 4885973"/>
              <a:gd name="connsiteX40922" fmla="*/ 4819146 w 6085020"/>
              <a:gd name="connsiteY40922" fmla="*/ 1138941 h 4885973"/>
              <a:gd name="connsiteX40923" fmla="*/ 4821238 w 6085020"/>
              <a:gd name="connsiteY40923" fmla="*/ 1143304 h 4885973"/>
              <a:gd name="connsiteX40924" fmla="*/ 4821238 w 6085020"/>
              <a:gd name="connsiteY40924" fmla="*/ 1141976 h 4885973"/>
              <a:gd name="connsiteX40925" fmla="*/ 4825991 w 6085020"/>
              <a:gd name="connsiteY40925" fmla="*/ 1135338 h 4885973"/>
              <a:gd name="connsiteX40926" fmla="*/ 4881898 w 6085020"/>
              <a:gd name="connsiteY40926" fmla="*/ 1135148 h 4885973"/>
              <a:gd name="connsiteX40927" fmla="*/ 4880947 w 6085020"/>
              <a:gd name="connsiteY40927" fmla="*/ 1137234 h 4885973"/>
              <a:gd name="connsiteX40928" fmla="*/ 4880357 w 6085020"/>
              <a:gd name="connsiteY40928" fmla="*/ 1139296 h 4885973"/>
              <a:gd name="connsiteX40929" fmla="*/ 4880947 w 6085020"/>
              <a:gd name="connsiteY40929" fmla="*/ 1139890 h 4885973"/>
              <a:gd name="connsiteX40930" fmla="*/ 4880947 w 6085020"/>
              <a:gd name="connsiteY40930" fmla="*/ 1141028 h 4885973"/>
              <a:gd name="connsiteX40931" fmla="*/ 4879235 w 6085020"/>
              <a:gd name="connsiteY40931" fmla="*/ 1142355 h 4885973"/>
              <a:gd name="connsiteX40932" fmla="*/ 4880187 w 6085020"/>
              <a:gd name="connsiteY40932" fmla="*/ 1146338 h 4885973"/>
              <a:gd name="connsiteX40933" fmla="*/ 4882658 w 6085020"/>
              <a:gd name="connsiteY40933" fmla="*/ 1143493 h 4885973"/>
              <a:gd name="connsiteX40934" fmla="*/ 4883989 w 6085020"/>
              <a:gd name="connsiteY40934" fmla="*/ 1137614 h 4885973"/>
              <a:gd name="connsiteX40935" fmla="*/ 4881898 w 6085020"/>
              <a:gd name="connsiteY40935" fmla="*/ 1135148 h 4885973"/>
              <a:gd name="connsiteX40936" fmla="*/ 3564491 w 6085020"/>
              <a:gd name="connsiteY40936" fmla="*/ 1134769 h 4885973"/>
              <a:gd name="connsiteX40937" fmla="*/ 3577041 w 6085020"/>
              <a:gd name="connsiteY40937" fmla="*/ 1141976 h 4885973"/>
              <a:gd name="connsiteX40938" fmla="*/ 3576281 w 6085020"/>
              <a:gd name="connsiteY40938" fmla="*/ 1141976 h 4885973"/>
              <a:gd name="connsiteX40939" fmla="*/ 3564491 w 6085020"/>
              <a:gd name="connsiteY40939" fmla="*/ 1134769 h 4885973"/>
              <a:gd name="connsiteX40940" fmla="*/ 2675127 w 6085020"/>
              <a:gd name="connsiteY40940" fmla="*/ 1134769 h 4885973"/>
              <a:gd name="connsiteX40941" fmla="*/ 2677409 w 6085020"/>
              <a:gd name="connsiteY40941" fmla="*/ 1158667 h 4885973"/>
              <a:gd name="connsiteX40942" fmla="*/ 2675127 w 6085020"/>
              <a:gd name="connsiteY40942" fmla="*/ 1134769 h 4885973"/>
              <a:gd name="connsiteX40943" fmla="*/ 3581795 w 6085020"/>
              <a:gd name="connsiteY40943" fmla="*/ 1134010 h 4885973"/>
              <a:gd name="connsiteX40944" fmla="*/ 3581795 w 6085020"/>
              <a:gd name="connsiteY40944" fmla="*/ 1145959 h 4885973"/>
              <a:gd name="connsiteX40945" fmla="*/ 3591303 w 6085020"/>
              <a:gd name="connsiteY40945" fmla="*/ 1138065 h 4885973"/>
              <a:gd name="connsiteX40946" fmla="*/ 3591303 w 6085020"/>
              <a:gd name="connsiteY40946" fmla="*/ 1136476 h 4885973"/>
              <a:gd name="connsiteX40947" fmla="*/ 3581795 w 6085020"/>
              <a:gd name="connsiteY40947" fmla="*/ 1134010 h 4885973"/>
              <a:gd name="connsiteX40948" fmla="*/ 4897871 w 6085020"/>
              <a:gd name="connsiteY40948" fmla="*/ 1133820 h 4885973"/>
              <a:gd name="connsiteX40949" fmla="*/ 4898532 w 6085020"/>
              <a:gd name="connsiteY40949" fmla="*/ 1135683 h 4885973"/>
              <a:gd name="connsiteX40950" fmla="*/ 4897871 w 6085020"/>
              <a:gd name="connsiteY40950" fmla="*/ 1135907 h 4885973"/>
              <a:gd name="connsiteX40951" fmla="*/ 1801546 w 6085020"/>
              <a:gd name="connsiteY40951" fmla="*/ 1133631 h 4885973"/>
              <a:gd name="connsiteX40952" fmla="*/ 1801546 w 6085020"/>
              <a:gd name="connsiteY40952" fmla="*/ 1144062 h 4885973"/>
              <a:gd name="connsiteX40953" fmla="*/ 1812005 w 6085020"/>
              <a:gd name="connsiteY40953" fmla="*/ 1149183 h 4885973"/>
              <a:gd name="connsiteX40954" fmla="*/ 1817329 w 6085020"/>
              <a:gd name="connsiteY40954" fmla="*/ 1133631 h 4885973"/>
              <a:gd name="connsiteX40955" fmla="*/ 4558631 w 6085020"/>
              <a:gd name="connsiteY40955" fmla="*/ 1133251 h 4885973"/>
              <a:gd name="connsiteX40956" fmla="*/ 4557300 w 6085020"/>
              <a:gd name="connsiteY40956" fmla="*/ 1135717 h 4885973"/>
              <a:gd name="connsiteX40957" fmla="*/ 4560533 w 6085020"/>
              <a:gd name="connsiteY40957" fmla="*/ 1142355 h 4885973"/>
              <a:gd name="connsiteX40958" fmla="*/ 4556920 w 6085020"/>
              <a:gd name="connsiteY40958" fmla="*/ 1140269 h 4885973"/>
              <a:gd name="connsiteX40959" fmla="*/ 4560533 w 6085020"/>
              <a:gd name="connsiteY40959" fmla="*/ 1142545 h 4885973"/>
              <a:gd name="connsiteX40960" fmla="*/ 4565096 w 6085020"/>
              <a:gd name="connsiteY40960" fmla="*/ 1143873 h 4885973"/>
              <a:gd name="connsiteX40961" fmla="*/ 4572322 w 6085020"/>
              <a:gd name="connsiteY40961" fmla="*/ 1145200 h 4885973"/>
              <a:gd name="connsiteX40962" fmla="*/ 4568329 w 6085020"/>
              <a:gd name="connsiteY40962" fmla="*/ 1133251 h 4885973"/>
              <a:gd name="connsiteX40963" fmla="*/ 2428303 w 6085020"/>
              <a:gd name="connsiteY40963" fmla="*/ 1133062 h 4885973"/>
              <a:gd name="connsiteX40964" fmla="*/ 2428303 w 6085020"/>
              <a:gd name="connsiteY40964" fmla="*/ 1133062 h 4885973"/>
              <a:gd name="connsiteX40965" fmla="*/ 1565181 w 6085020"/>
              <a:gd name="connsiteY40965" fmla="*/ 1133062 h 4885973"/>
              <a:gd name="connsiteX40966" fmla="*/ 1565181 w 6085020"/>
              <a:gd name="connsiteY40966" fmla="*/ 1133062 h 4885973"/>
              <a:gd name="connsiteX40967" fmla="*/ 4907379 w 6085020"/>
              <a:gd name="connsiteY40967" fmla="*/ 1132682 h 4885973"/>
              <a:gd name="connsiteX40968" fmla="*/ 4908329 w 6085020"/>
              <a:gd name="connsiteY40968" fmla="*/ 1135907 h 4885973"/>
              <a:gd name="connsiteX40969" fmla="*/ 4906048 w 6085020"/>
              <a:gd name="connsiteY40969" fmla="*/ 1134769 h 4885973"/>
              <a:gd name="connsiteX40970" fmla="*/ 4903385 w 6085020"/>
              <a:gd name="connsiteY40970" fmla="*/ 1139890 h 4885973"/>
              <a:gd name="connsiteX40971" fmla="*/ 4901103 w 6085020"/>
              <a:gd name="connsiteY40971" fmla="*/ 1142924 h 4885973"/>
              <a:gd name="connsiteX40972" fmla="*/ 4900842 w 6085020"/>
              <a:gd name="connsiteY40972" fmla="*/ 1142188 h 4885973"/>
              <a:gd name="connsiteX40973" fmla="*/ 4900914 w 6085020"/>
              <a:gd name="connsiteY40973" fmla="*/ 1141976 h 4885973"/>
              <a:gd name="connsiteX40974" fmla="*/ 4900766 w 6085020"/>
              <a:gd name="connsiteY40974" fmla="*/ 1141976 h 4885973"/>
              <a:gd name="connsiteX40975" fmla="*/ 4898532 w 6085020"/>
              <a:gd name="connsiteY40975" fmla="*/ 1135683 h 4885973"/>
              <a:gd name="connsiteX40976" fmla="*/ 2945530 w 6085020"/>
              <a:gd name="connsiteY40976" fmla="*/ 1131924 h 4885973"/>
              <a:gd name="connsiteX40977" fmla="*/ 2945530 w 6085020"/>
              <a:gd name="connsiteY40977" fmla="*/ 1131924 h 4885973"/>
              <a:gd name="connsiteX40978" fmla="*/ 776411 w 6085020"/>
              <a:gd name="connsiteY40978" fmla="*/ 1131924 h 4885973"/>
              <a:gd name="connsiteX40979" fmla="*/ 773011 w 6085020"/>
              <a:gd name="connsiteY40979" fmla="*/ 1134088 h 4885973"/>
              <a:gd name="connsiteX40980" fmla="*/ 772988 w 6085020"/>
              <a:gd name="connsiteY40980" fmla="*/ 1134200 h 4885973"/>
              <a:gd name="connsiteX40981" fmla="*/ 775175 w 6085020"/>
              <a:gd name="connsiteY40981" fmla="*/ 1137709 h 4885973"/>
              <a:gd name="connsiteX40982" fmla="*/ 778692 w 6085020"/>
              <a:gd name="connsiteY40982" fmla="*/ 1135527 h 4885973"/>
              <a:gd name="connsiteX40983" fmla="*/ 776411 w 6085020"/>
              <a:gd name="connsiteY40983" fmla="*/ 1131924 h 4885973"/>
              <a:gd name="connsiteX40984" fmla="*/ 1999119 w 6085020"/>
              <a:gd name="connsiteY40984" fmla="*/ 1131544 h 4885973"/>
              <a:gd name="connsiteX40985" fmla="*/ 2003873 w 6085020"/>
              <a:gd name="connsiteY40985" fmla="*/ 1143493 h 4885973"/>
              <a:gd name="connsiteX40986" fmla="*/ 2003873 w 6085020"/>
              <a:gd name="connsiteY40986" fmla="*/ 1137803 h 4885973"/>
              <a:gd name="connsiteX40987" fmla="*/ 1999119 w 6085020"/>
              <a:gd name="connsiteY40987" fmla="*/ 1131544 h 4885973"/>
              <a:gd name="connsiteX40988" fmla="*/ 2397118 w 6085020"/>
              <a:gd name="connsiteY40988" fmla="*/ 1130786 h 4885973"/>
              <a:gd name="connsiteX40989" fmla="*/ 2402632 w 6085020"/>
              <a:gd name="connsiteY40989" fmla="*/ 1133251 h 4885973"/>
              <a:gd name="connsiteX40990" fmla="*/ 2405485 w 6085020"/>
              <a:gd name="connsiteY40990" fmla="*/ 1134389 h 4885973"/>
              <a:gd name="connsiteX40991" fmla="*/ 1217004 w 6085020"/>
              <a:gd name="connsiteY40991" fmla="*/ 1130027 h 4885973"/>
              <a:gd name="connsiteX40992" fmla="*/ 1197988 w 6085020"/>
              <a:gd name="connsiteY40992" fmla="*/ 1196789 h 4885973"/>
              <a:gd name="connsiteX40993" fmla="*/ 1217004 w 6085020"/>
              <a:gd name="connsiteY40993" fmla="*/ 1130027 h 4885973"/>
              <a:gd name="connsiteX40994" fmla="*/ 4753922 w 6085020"/>
              <a:gd name="connsiteY40994" fmla="*/ 1129458 h 4885973"/>
              <a:gd name="connsiteX40995" fmla="*/ 4755824 w 6085020"/>
              <a:gd name="connsiteY40995" fmla="*/ 1135338 h 4885973"/>
              <a:gd name="connsiteX40996" fmla="*/ 4760578 w 6085020"/>
              <a:gd name="connsiteY40996" fmla="*/ 1133820 h 4885973"/>
              <a:gd name="connsiteX40997" fmla="*/ 4764000 w 6085020"/>
              <a:gd name="connsiteY40997" fmla="*/ 1131924 h 4885973"/>
              <a:gd name="connsiteX40998" fmla="*/ 4763050 w 6085020"/>
              <a:gd name="connsiteY40998" fmla="*/ 1130217 h 4885973"/>
              <a:gd name="connsiteX40999" fmla="*/ 4759056 w 6085020"/>
              <a:gd name="connsiteY40999" fmla="*/ 1130217 h 4885973"/>
              <a:gd name="connsiteX41000" fmla="*/ 581926 w 6085020"/>
              <a:gd name="connsiteY41000" fmla="*/ 1128811 h 4885973"/>
              <a:gd name="connsiteX41001" fmla="*/ 578043 w 6085020"/>
              <a:gd name="connsiteY41001" fmla="*/ 1130662 h 4885973"/>
              <a:gd name="connsiteX41002" fmla="*/ 577887 w 6085020"/>
              <a:gd name="connsiteY41002" fmla="*/ 1131355 h 4885973"/>
              <a:gd name="connsiteX41003" fmla="*/ 580169 w 6085020"/>
              <a:gd name="connsiteY41003" fmla="*/ 1134958 h 4885973"/>
              <a:gd name="connsiteX41004" fmla="*/ 583782 w 6085020"/>
              <a:gd name="connsiteY41004" fmla="*/ 1132682 h 4885973"/>
              <a:gd name="connsiteX41005" fmla="*/ 581926 w 6085020"/>
              <a:gd name="connsiteY41005" fmla="*/ 1128811 h 4885973"/>
              <a:gd name="connsiteX41006" fmla="*/ 373232 w 6085020"/>
              <a:gd name="connsiteY41006" fmla="*/ 1128588 h 4885973"/>
              <a:gd name="connsiteX41007" fmla="*/ 370045 w 6085020"/>
              <a:gd name="connsiteY41007" fmla="*/ 1130596 h 4885973"/>
              <a:gd name="connsiteX41008" fmla="*/ 371987 w 6085020"/>
              <a:gd name="connsiteY41008" fmla="*/ 1134124 h 4885973"/>
              <a:gd name="connsiteX41009" fmla="*/ 372327 w 6085020"/>
              <a:gd name="connsiteY41009" fmla="*/ 1134200 h 4885973"/>
              <a:gd name="connsiteX41010" fmla="*/ 375940 w 6085020"/>
              <a:gd name="connsiteY41010" fmla="*/ 1131924 h 4885973"/>
              <a:gd name="connsiteX41011" fmla="*/ 373232 w 6085020"/>
              <a:gd name="connsiteY41011" fmla="*/ 1128588 h 4885973"/>
              <a:gd name="connsiteX41012" fmla="*/ 2449791 w 6085020"/>
              <a:gd name="connsiteY41012" fmla="*/ 1128130 h 4885973"/>
              <a:gd name="connsiteX41013" fmla="*/ 2449791 w 6085020"/>
              <a:gd name="connsiteY41013" fmla="*/ 1128130 h 4885973"/>
              <a:gd name="connsiteX41014" fmla="*/ 3938149 w 6085020"/>
              <a:gd name="connsiteY41014" fmla="*/ 1127751 h 4885973"/>
              <a:gd name="connsiteX41015" fmla="*/ 3938149 w 6085020"/>
              <a:gd name="connsiteY41015" fmla="*/ 1137045 h 4885973"/>
              <a:gd name="connsiteX41016" fmla="*/ 3939879 w 6085020"/>
              <a:gd name="connsiteY41016" fmla="*/ 1137784 h 4885973"/>
              <a:gd name="connsiteX41017" fmla="*/ 3939138 w 6085020"/>
              <a:gd name="connsiteY41017" fmla="*/ 1139510 h 4885973"/>
              <a:gd name="connsiteX41018" fmla="*/ 3938149 w 6085020"/>
              <a:gd name="connsiteY41018" fmla="*/ 1139510 h 4885973"/>
              <a:gd name="connsiteX41019" fmla="*/ 3948798 w 6085020"/>
              <a:gd name="connsiteY41019" fmla="*/ 1148804 h 4885973"/>
              <a:gd name="connsiteX41020" fmla="*/ 3948798 w 6085020"/>
              <a:gd name="connsiteY41020" fmla="*/ 1127941 h 4885973"/>
              <a:gd name="connsiteX41021" fmla="*/ 2291961 w 6085020"/>
              <a:gd name="connsiteY41021" fmla="*/ 1127751 h 4885973"/>
              <a:gd name="connsiteX41022" fmla="*/ 2291961 w 6085020"/>
              <a:gd name="connsiteY41022" fmla="*/ 1127751 h 4885973"/>
              <a:gd name="connsiteX41023" fmla="*/ 1931043 w 6085020"/>
              <a:gd name="connsiteY41023" fmla="*/ 1127751 h 4885973"/>
              <a:gd name="connsiteX41024" fmla="*/ 1941502 w 6085020"/>
              <a:gd name="connsiteY41024" fmla="*/ 1143493 h 4885973"/>
              <a:gd name="connsiteX41025" fmla="*/ 1931233 w 6085020"/>
              <a:gd name="connsiteY41025" fmla="*/ 1127751 h 4885973"/>
              <a:gd name="connsiteX41026" fmla="*/ 3384793 w 6085020"/>
              <a:gd name="connsiteY41026" fmla="*/ 1127561 h 4885973"/>
              <a:gd name="connsiteX41027" fmla="*/ 3405710 w 6085020"/>
              <a:gd name="connsiteY41027" fmla="*/ 1174599 h 4885973"/>
              <a:gd name="connsiteX41028" fmla="*/ 3421303 w 6085020"/>
              <a:gd name="connsiteY41028" fmla="*/ 1137993 h 4885973"/>
              <a:gd name="connsiteX41029" fmla="*/ 3415978 w 6085020"/>
              <a:gd name="connsiteY41029" fmla="*/ 1127561 h 4885973"/>
              <a:gd name="connsiteX41030" fmla="*/ 3384793 w 6085020"/>
              <a:gd name="connsiteY41030" fmla="*/ 1127561 h 4885973"/>
              <a:gd name="connsiteX41031" fmla="*/ 3196537 w 6085020"/>
              <a:gd name="connsiteY41031" fmla="*/ 1127372 h 4885973"/>
              <a:gd name="connsiteX41032" fmla="*/ 3196537 w 6085020"/>
              <a:gd name="connsiteY41032" fmla="*/ 1127372 h 4885973"/>
              <a:gd name="connsiteX41033" fmla="*/ 2762599 w 6085020"/>
              <a:gd name="connsiteY41033" fmla="*/ 1127182 h 4885973"/>
              <a:gd name="connsiteX41034" fmla="*/ 2757465 w 6085020"/>
              <a:gd name="connsiteY41034" fmla="*/ 1131355 h 4885973"/>
              <a:gd name="connsiteX41035" fmla="*/ 2746436 w 6085020"/>
              <a:gd name="connsiteY41035" fmla="*/ 1136665 h 4885973"/>
              <a:gd name="connsiteX41036" fmla="*/ 2751190 w 6085020"/>
              <a:gd name="connsiteY41036" fmla="*/ 1160374 h 4885973"/>
              <a:gd name="connsiteX41037" fmla="*/ 2756894 w 6085020"/>
              <a:gd name="connsiteY41037" fmla="*/ 1164546 h 4885973"/>
              <a:gd name="connsiteX41038" fmla="*/ 2796068 w 6085020"/>
              <a:gd name="connsiteY41038" fmla="*/ 1170558 h 4885973"/>
              <a:gd name="connsiteX41039" fmla="*/ 2796067 w 6085020"/>
              <a:gd name="connsiteY41039" fmla="*/ 1170616 h 4885973"/>
              <a:gd name="connsiteX41040" fmla="*/ 2796447 w 6085020"/>
              <a:gd name="connsiteY41040" fmla="*/ 1170616 h 4885973"/>
              <a:gd name="connsiteX41041" fmla="*/ 2796068 w 6085020"/>
              <a:gd name="connsiteY41041" fmla="*/ 1170558 h 4885973"/>
              <a:gd name="connsiteX41042" fmla="*/ 2796281 w 6085020"/>
              <a:gd name="connsiteY41042" fmla="*/ 1157671 h 4885973"/>
              <a:gd name="connsiteX41043" fmla="*/ 2793785 w 6085020"/>
              <a:gd name="connsiteY41043" fmla="*/ 1146718 h 4885973"/>
              <a:gd name="connsiteX41044" fmla="*/ 2788841 w 6085020"/>
              <a:gd name="connsiteY41044" fmla="*/ 1146718 h 4885973"/>
              <a:gd name="connsiteX41045" fmla="*/ 2783136 w 6085020"/>
              <a:gd name="connsiteY41045" fmla="*/ 1142924 h 4885973"/>
              <a:gd name="connsiteX41046" fmla="*/ 2783136 w 6085020"/>
              <a:gd name="connsiteY41046" fmla="*/ 1144631 h 4885973"/>
              <a:gd name="connsiteX41047" fmla="*/ 2766212 w 6085020"/>
              <a:gd name="connsiteY41047" fmla="*/ 1133062 h 4885973"/>
              <a:gd name="connsiteX41048" fmla="*/ 2762599 w 6085020"/>
              <a:gd name="connsiteY41048" fmla="*/ 1127182 h 4885973"/>
              <a:gd name="connsiteX41049" fmla="*/ 3751795 w 6085020"/>
              <a:gd name="connsiteY41049" fmla="*/ 1126234 h 4885973"/>
              <a:gd name="connsiteX41050" fmla="*/ 3727075 w 6085020"/>
              <a:gd name="connsiteY41050" fmla="*/ 1160943 h 4885973"/>
              <a:gd name="connsiteX41051" fmla="*/ 3708059 w 6085020"/>
              <a:gd name="connsiteY41051" fmla="*/ 1192617 h 4885973"/>
              <a:gd name="connsiteX41052" fmla="*/ 3725554 w 6085020"/>
              <a:gd name="connsiteY41052" fmla="*/ 1199255 h 4885973"/>
              <a:gd name="connsiteX41053" fmla="*/ 3742858 w 6085020"/>
              <a:gd name="connsiteY41053" fmla="*/ 1206083 h 4885973"/>
              <a:gd name="connsiteX41054" fmla="*/ 3746091 w 6085020"/>
              <a:gd name="connsiteY41054" fmla="*/ 1193186 h 4885973"/>
              <a:gd name="connsiteX41055" fmla="*/ 3749133 w 6085020"/>
              <a:gd name="connsiteY41055" fmla="*/ 1180288 h 4885973"/>
              <a:gd name="connsiteX41056" fmla="*/ 3763585 w 6085020"/>
              <a:gd name="connsiteY41056" fmla="*/ 1180288 h 4885973"/>
              <a:gd name="connsiteX41057" fmla="*/ 3777847 w 6085020"/>
              <a:gd name="connsiteY41057" fmla="*/ 1180288 h 4885973"/>
              <a:gd name="connsiteX41058" fmla="*/ 3767768 w 6085020"/>
              <a:gd name="connsiteY41058" fmla="*/ 1152218 h 4885973"/>
              <a:gd name="connsiteX41059" fmla="*/ 3751795 w 6085020"/>
              <a:gd name="connsiteY41059" fmla="*/ 1126234 h 4885973"/>
              <a:gd name="connsiteX41060" fmla="*/ 2579478 w 6085020"/>
              <a:gd name="connsiteY41060" fmla="*/ 1126234 h 4885973"/>
              <a:gd name="connsiteX41061" fmla="*/ 2581190 w 6085020"/>
              <a:gd name="connsiteY41061" fmla="*/ 1131355 h 4885973"/>
              <a:gd name="connsiteX41062" fmla="*/ 2585373 w 6085020"/>
              <a:gd name="connsiteY41062" fmla="*/ 1137045 h 4885973"/>
              <a:gd name="connsiteX41063" fmla="*/ 2583471 w 6085020"/>
              <a:gd name="connsiteY41063" fmla="*/ 1131924 h 4885973"/>
              <a:gd name="connsiteX41064" fmla="*/ 2579478 w 6085020"/>
              <a:gd name="connsiteY41064" fmla="*/ 1126234 h 4885973"/>
              <a:gd name="connsiteX41065" fmla="*/ 900773 w 6085020"/>
              <a:gd name="connsiteY41065" fmla="*/ 1126234 h 4885973"/>
              <a:gd name="connsiteX41066" fmla="*/ 897213 w 6085020"/>
              <a:gd name="connsiteY41066" fmla="*/ 1128125 h 4885973"/>
              <a:gd name="connsiteX41067" fmla="*/ 897160 w 6085020"/>
              <a:gd name="connsiteY41067" fmla="*/ 1128320 h 4885973"/>
              <a:gd name="connsiteX41068" fmla="*/ 899252 w 6085020"/>
              <a:gd name="connsiteY41068" fmla="*/ 1131355 h 4885973"/>
              <a:gd name="connsiteX41069" fmla="*/ 899442 w 6085020"/>
              <a:gd name="connsiteY41069" fmla="*/ 1131924 h 4885973"/>
              <a:gd name="connsiteX41070" fmla="*/ 902842 w 6085020"/>
              <a:gd name="connsiteY41070" fmla="*/ 1129760 h 4885973"/>
              <a:gd name="connsiteX41071" fmla="*/ 902865 w 6085020"/>
              <a:gd name="connsiteY41071" fmla="*/ 1129648 h 4885973"/>
              <a:gd name="connsiteX41072" fmla="*/ 901123 w 6085020"/>
              <a:gd name="connsiteY41072" fmla="*/ 1126317 h 4885973"/>
              <a:gd name="connsiteX41073" fmla="*/ 900773 w 6085020"/>
              <a:gd name="connsiteY41073" fmla="*/ 1126234 h 4885973"/>
              <a:gd name="connsiteX41074" fmla="*/ 3299412 w 6085020"/>
              <a:gd name="connsiteY41074" fmla="*/ 1125238 h 4885973"/>
              <a:gd name="connsiteX41075" fmla="*/ 3286291 w 6085020"/>
              <a:gd name="connsiteY41075" fmla="*/ 1133062 h 4885973"/>
              <a:gd name="connsiteX41076" fmla="*/ 3280206 w 6085020"/>
              <a:gd name="connsiteY41076" fmla="*/ 1174788 h 4885973"/>
              <a:gd name="connsiteX41077" fmla="*/ 3281157 w 6085020"/>
              <a:gd name="connsiteY41077" fmla="*/ 1174788 h 4885973"/>
              <a:gd name="connsiteX41078" fmla="*/ 3312533 w 6085020"/>
              <a:gd name="connsiteY41078" fmla="*/ 1133062 h 4885973"/>
              <a:gd name="connsiteX41079" fmla="*/ 3299412 w 6085020"/>
              <a:gd name="connsiteY41079" fmla="*/ 1125238 h 4885973"/>
              <a:gd name="connsiteX41080" fmla="*/ 4859649 w 6085020"/>
              <a:gd name="connsiteY41080" fmla="*/ 1124337 h 4885973"/>
              <a:gd name="connsiteX41081" fmla="*/ 4853945 w 6085020"/>
              <a:gd name="connsiteY41081" fmla="*/ 1126613 h 4885973"/>
              <a:gd name="connsiteX41082" fmla="*/ 4855086 w 6085020"/>
              <a:gd name="connsiteY41082" fmla="*/ 1130027 h 4885973"/>
              <a:gd name="connsiteX41083" fmla="*/ 4861931 w 6085020"/>
              <a:gd name="connsiteY41083" fmla="*/ 1131734 h 4885973"/>
              <a:gd name="connsiteX41084" fmla="*/ 4868967 w 6085020"/>
              <a:gd name="connsiteY41084" fmla="*/ 1131734 h 4885973"/>
              <a:gd name="connsiteX41085" fmla="*/ 4868016 w 6085020"/>
              <a:gd name="connsiteY41085" fmla="*/ 1128699 h 4885973"/>
              <a:gd name="connsiteX41086" fmla="*/ 4864023 w 6085020"/>
              <a:gd name="connsiteY41086" fmla="*/ 1126803 h 4885973"/>
              <a:gd name="connsiteX41087" fmla="*/ 4860790 w 6085020"/>
              <a:gd name="connsiteY41087" fmla="*/ 1127751 h 4885973"/>
              <a:gd name="connsiteX41088" fmla="*/ 598424 w 6085020"/>
              <a:gd name="connsiteY41088" fmla="*/ 1124148 h 4885973"/>
              <a:gd name="connsiteX41089" fmla="*/ 595001 w 6085020"/>
              <a:gd name="connsiteY41089" fmla="*/ 1126044 h 4885973"/>
              <a:gd name="connsiteX41090" fmla="*/ 597283 w 6085020"/>
              <a:gd name="connsiteY41090" fmla="*/ 1127372 h 4885973"/>
              <a:gd name="connsiteX41091" fmla="*/ 598424 w 6085020"/>
              <a:gd name="connsiteY41091" fmla="*/ 1124148 h 4885973"/>
              <a:gd name="connsiteX41092" fmla="*/ 1659309 w 6085020"/>
              <a:gd name="connsiteY41092" fmla="*/ 1123579 h 4885973"/>
              <a:gd name="connsiteX41093" fmla="*/ 1659309 w 6085020"/>
              <a:gd name="connsiteY41093" fmla="*/ 1123579 h 4885973"/>
              <a:gd name="connsiteX41094" fmla="*/ 1491971 w 6085020"/>
              <a:gd name="connsiteY41094" fmla="*/ 1123199 h 4885973"/>
              <a:gd name="connsiteX41095" fmla="*/ 1491971 w 6085020"/>
              <a:gd name="connsiteY41095" fmla="*/ 1123199 h 4885973"/>
              <a:gd name="connsiteX41096" fmla="*/ 2348628 w 6085020"/>
              <a:gd name="connsiteY41096" fmla="*/ 1122820 h 4885973"/>
              <a:gd name="connsiteX41097" fmla="*/ 2348628 w 6085020"/>
              <a:gd name="connsiteY41097" fmla="*/ 1125475 h 4885973"/>
              <a:gd name="connsiteX41098" fmla="*/ 2318012 w 6085020"/>
              <a:gd name="connsiteY41098" fmla="*/ 1139700 h 4885973"/>
              <a:gd name="connsiteX41099" fmla="*/ 2318012 w 6085020"/>
              <a:gd name="connsiteY41099" fmla="*/ 1139890 h 4885973"/>
              <a:gd name="connsiteX41100" fmla="*/ 2348628 w 6085020"/>
              <a:gd name="connsiteY41100" fmla="*/ 1129268 h 4885973"/>
              <a:gd name="connsiteX41101" fmla="*/ 2348628 w 6085020"/>
              <a:gd name="connsiteY41101" fmla="*/ 1122820 h 4885973"/>
              <a:gd name="connsiteX41102" fmla="*/ 3834513 w 6085020"/>
              <a:gd name="connsiteY41102" fmla="*/ 1122630 h 4885973"/>
              <a:gd name="connsiteX41103" fmla="*/ 3834513 w 6085020"/>
              <a:gd name="connsiteY41103" fmla="*/ 1122630 h 4885973"/>
              <a:gd name="connsiteX41104" fmla="*/ 3818731 w 6085020"/>
              <a:gd name="connsiteY41104" fmla="*/ 1122630 h 4885973"/>
              <a:gd name="connsiteX41105" fmla="*/ 3818854 w 6085020"/>
              <a:gd name="connsiteY41105" fmla="*/ 1122738 h 4885973"/>
              <a:gd name="connsiteX41106" fmla="*/ 3814286 w 6085020"/>
              <a:gd name="connsiteY41106" fmla="*/ 1130146 h 4885973"/>
              <a:gd name="connsiteX41107" fmla="*/ 3818921 w 6085020"/>
              <a:gd name="connsiteY41107" fmla="*/ 1132113 h 4885973"/>
              <a:gd name="connsiteX41108" fmla="*/ 3822914 w 6085020"/>
              <a:gd name="connsiteY41108" fmla="*/ 1130027 h 4885973"/>
              <a:gd name="connsiteX41109" fmla="*/ 3822914 w 6085020"/>
              <a:gd name="connsiteY41109" fmla="*/ 1131165 h 4885973"/>
              <a:gd name="connsiteX41110" fmla="*/ 3824316 w 6085020"/>
              <a:gd name="connsiteY41110" fmla="*/ 1127538 h 4885973"/>
              <a:gd name="connsiteX41111" fmla="*/ 3818854 w 6085020"/>
              <a:gd name="connsiteY41111" fmla="*/ 1122738 h 4885973"/>
              <a:gd name="connsiteX41112" fmla="*/ 3818921 w 6085020"/>
              <a:gd name="connsiteY41112" fmla="*/ 1122630 h 4885973"/>
              <a:gd name="connsiteX41113" fmla="*/ 1360763 w 6085020"/>
              <a:gd name="connsiteY41113" fmla="*/ 1122441 h 4885973"/>
              <a:gd name="connsiteX41114" fmla="*/ 1357150 w 6085020"/>
              <a:gd name="connsiteY41114" fmla="*/ 1142166 h 4885973"/>
              <a:gd name="connsiteX41115" fmla="*/ 1358100 w 6085020"/>
              <a:gd name="connsiteY41115" fmla="*/ 1142166 h 4885973"/>
              <a:gd name="connsiteX41116" fmla="*/ 1356199 w 6085020"/>
              <a:gd name="connsiteY41116" fmla="*/ 1143493 h 4885973"/>
              <a:gd name="connsiteX41117" fmla="*/ 1358861 w 6085020"/>
              <a:gd name="connsiteY41117" fmla="*/ 1143493 h 4885973"/>
              <a:gd name="connsiteX41118" fmla="*/ 1362094 w 6085020"/>
              <a:gd name="connsiteY41118" fmla="*/ 1143493 h 4885973"/>
              <a:gd name="connsiteX41119" fmla="*/ 1362094 w 6085020"/>
              <a:gd name="connsiteY41119" fmla="*/ 1141786 h 4885973"/>
              <a:gd name="connsiteX41120" fmla="*/ 1366848 w 6085020"/>
              <a:gd name="connsiteY41120" fmla="*/ 1140648 h 4885973"/>
              <a:gd name="connsiteX41121" fmla="*/ 1371792 w 6085020"/>
              <a:gd name="connsiteY41121" fmla="*/ 1143493 h 4885973"/>
              <a:gd name="connsiteX41122" fmla="*/ 1371792 w 6085020"/>
              <a:gd name="connsiteY41122" fmla="*/ 1139321 h 4885973"/>
              <a:gd name="connsiteX41123" fmla="*/ 1386054 w 6085020"/>
              <a:gd name="connsiteY41123" fmla="*/ 1135907 h 4885973"/>
              <a:gd name="connsiteX41124" fmla="*/ 1375975 w 6085020"/>
              <a:gd name="connsiteY41124" fmla="*/ 1145769 h 4885973"/>
              <a:gd name="connsiteX41125" fmla="*/ 1379778 w 6085020"/>
              <a:gd name="connsiteY41125" fmla="*/ 1149373 h 4885973"/>
              <a:gd name="connsiteX41126" fmla="*/ 1383582 w 6085020"/>
              <a:gd name="connsiteY41126" fmla="*/ 1152787 h 4885973"/>
              <a:gd name="connsiteX41127" fmla="*/ 1377116 w 6085020"/>
              <a:gd name="connsiteY41127" fmla="*/ 1149563 h 4885973"/>
              <a:gd name="connsiteX41128" fmla="*/ 1370841 w 6085020"/>
              <a:gd name="connsiteY41128" fmla="*/ 1146528 h 4885973"/>
              <a:gd name="connsiteX41129" fmla="*/ 1366087 w 6085020"/>
              <a:gd name="connsiteY41129" fmla="*/ 1153166 h 4885973"/>
              <a:gd name="connsiteX41130" fmla="*/ 1361523 w 6085020"/>
              <a:gd name="connsiteY41130" fmla="*/ 1159805 h 4885973"/>
              <a:gd name="connsiteX41131" fmla="*/ 1363995 w 6085020"/>
              <a:gd name="connsiteY41131" fmla="*/ 1166822 h 4885973"/>
              <a:gd name="connsiteX41132" fmla="*/ 1366277 w 6085020"/>
              <a:gd name="connsiteY41132" fmla="*/ 1173650 h 4885973"/>
              <a:gd name="connsiteX41133" fmla="*/ 1383391 w 6085020"/>
              <a:gd name="connsiteY41133" fmla="*/ 1177633 h 4885973"/>
              <a:gd name="connsiteX41134" fmla="*/ 1393279 w 6085020"/>
              <a:gd name="connsiteY41134" fmla="*/ 1180099 h 4885973"/>
              <a:gd name="connsiteX41135" fmla="*/ 1389857 w 6085020"/>
              <a:gd name="connsiteY41135" fmla="*/ 1184840 h 4885973"/>
              <a:gd name="connsiteX41136" fmla="*/ 1408872 w 6085020"/>
              <a:gd name="connsiteY41136" fmla="*/ 1189582 h 4885973"/>
              <a:gd name="connsiteX41137" fmla="*/ 1408872 w 6085020"/>
              <a:gd name="connsiteY41137" fmla="*/ 1185599 h 4885973"/>
              <a:gd name="connsiteX41138" fmla="*/ 1412866 w 6085020"/>
              <a:gd name="connsiteY41138" fmla="*/ 1179909 h 4885973"/>
              <a:gd name="connsiteX41139" fmla="*/ 1410774 w 6085020"/>
              <a:gd name="connsiteY41139" fmla="*/ 1181047 h 4885973"/>
              <a:gd name="connsiteX41140" fmla="*/ 1410774 w 6085020"/>
              <a:gd name="connsiteY41140" fmla="*/ 1177633 h 4885973"/>
              <a:gd name="connsiteX41141" fmla="*/ 1409062 w 6085020"/>
              <a:gd name="connsiteY41141" fmla="*/ 1175926 h 4885973"/>
              <a:gd name="connsiteX41142" fmla="*/ 1418000 w 6085020"/>
              <a:gd name="connsiteY41142" fmla="*/ 1162839 h 4885973"/>
              <a:gd name="connsiteX41143" fmla="*/ 1419901 w 6085020"/>
              <a:gd name="connsiteY41143" fmla="*/ 1154115 h 4885973"/>
              <a:gd name="connsiteX41144" fmla="*/ 1411344 w 6085020"/>
              <a:gd name="connsiteY41144" fmla="*/ 1151459 h 4885973"/>
              <a:gd name="connsiteX41145" fmla="*/ 1394420 w 6085020"/>
              <a:gd name="connsiteY41145" fmla="*/ 1145390 h 4885973"/>
              <a:gd name="connsiteX41146" fmla="*/ 1386054 w 6085020"/>
              <a:gd name="connsiteY41146" fmla="*/ 1141976 h 4885973"/>
              <a:gd name="connsiteX41147" fmla="*/ 1405069 w 6085020"/>
              <a:gd name="connsiteY41147" fmla="*/ 1138372 h 4885973"/>
              <a:gd name="connsiteX41148" fmla="*/ 1424085 w 6085020"/>
              <a:gd name="connsiteY41148" fmla="*/ 1134579 h 4885973"/>
              <a:gd name="connsiteX41149" fmla="*/ 1379018 w 6085020"/>
              <a:gd name="connsiteY41149" fmla="*/ 1127561 h 4885973"/>
              <a:gd name="connsiteX41150" fmla="*/ 1371031 w 6085020"/>
              <a:gd name="connsiteY41150" fmla="*/ 1132682 h 4885973"/>
              <a:gd name="connsiteX41151" fmla="*/ 1360763 w 6085020"/>
              <a:gd name="connsiteY41151" fmla="*/ 1122441 h 4885973"/>
              <a:gd name="connsiteX41152" fmla="*/ 472540 w 6085020"/>
              <a:gd name="connsiteY41152" fmla="*/ 1121682 h 4885973"/>
              <a:gd name="connsiteX41153" fmla="*/ 463983 w 6085020"/>
              <a:gd name="connsiteY41153" fmla="*/ 1121872 h 4885973"/>
              <a:gd name="connsiteX41154" fmla="*/ 463412 w 6085020"/>
              <a:gd name="connsiteY41154" fmla="*/ 1121872 h 4885973"/>
              <a:gd name="connsiteX41155" fmla="*/ 470828 w 6085020"/>
              <a:gd name="connsiteY41155" fmla="*/ 1129648 h 4885973"/>
              <a:gd name="connsiteX41156" fmla="*/ 478625 w 6085020"/>
              <a:gd name="connsiteY41156" fmla="*/ 1134958 h 4885973"/>
              <a:gd name="connsiteX41157" fmla="*/ 481287 w 6085020"/>
              <a:gd name="connsiteY41157" fmla="*/ 1123768 h 4885973"/>
              <a:gd name="connsiteX41158" fmla="*/ 4826182 w 6085020"/>
              <a:gd name="connsiteY41158" fmla="*/ 1120165 h 4885973"/>
              <a:gd name="connsiteX41159" fmla="*/ 4821238 w 6085020"/>
              <a:gd name="connsiteY41159" fmla="*/ 1121303 h 4885973"/>
              <a:gd name="connsiteX41160" fmla="*/ 4814012 w 6085020"/>
              <a:gd name="connsiteY41160" fmla="*/ 1122820 h 4885973"/>
              <a:gd name="connsiteX41161" fmla="*/ 4814963 w 6085020"/>
              <a:gd name="connsiteY41161" fmla="*/ 1125096 h 4885973"/>
              <a:gd name="connsiteX41162" fmla="*/ 4816484 w 6085020"/>
              <a:gd name="connsiteY41162" fmla="*/ 1123958 h 4885973"/>
              <a:gd name="connsiteX41163" fmla="*/ 4816484 w 6085020"/>
              <a:gd name="connsiteY41163" fmla="*/ 1125855 h 4885973"/>
              <a:gd name="connsiteX41164" fmla="*/ 4814963 w 6085020"/>
              <a:gd name="connsiteY41164" fmla="*/ 1125855 h 4885973"/>
              <a:gd name="connsiteX41165" fmla="*/ 4814963 w 6085020"/>
              <a:gd name="connsiteY41165" fmla="*/ 1127561 h 4885973"/>
              <a:gd name="connsiteX41166" fmla="*/ 4818385 w 6085020"/>
              <a:gd name="connsiteY41166" fmla="*/ 1129268 h 4885973"/>
              <a:gd name="connsiteX41167" fmla="*/ 4818385 w 6085020"/>
              <a:gd name="connsiteY41167" fmla="*/ 1127941 h 4885973"/>
              <a:gd name="connsiteX41168" fmla="*/ 4826372 w 6085020"/>
              <a:gd name="connsiteY41168" fmla="*/ 1124527 h 4885973"/>
              <a:gd name="connsiteX41169" fmla="*/ 4827703 w 6085020"/>
              <a:gd name="connsiteY41169" fmla="*/ 1121303 h 4885973"/>
              <a:gd name="connsiteX41170" fmla="*/ 4826182 w 6085020"/>
              <a:gd name="connsiteY41170" fmla="*/ 1120165 h 4885973"/>
              <a:gd name="connsiteX41171" fmla="*/ 4102931 w 6085020"/>
              <a:gd name="connsiteY41171" fmla="*/ 1118795 h 4885973"/>
              <a:gd name="connsiteX41172" fmla="*/ 4096752 w 6085020"/>
              <a:gd name="connsiteY41172" fmla="*/ 1128527 h 4885973"/>
              <a:gd name="connsiteX41173" fmla="*/ 4106057 w 6085020"/>
              <a:gd name="connsiteY41173" fmla="*/ 1143192 h 4885973"/>
              <a:gd name="connsiteX41174" fmla="*/ 4106057 w 6085020"/>
              <a:gd name="connsiteY41174" fmla="*/ 1143493 h 4885973"/>
              <a:gd name="connsiteX41175" fmla="*/ 4106248 w 6085020"/>
              <a:gd name="connsiteY41175" fmla="*/ 1143493 h 4885973"/>
              <a:gd name="connsiteX41176" fmla="*/ 4106057 w 6085020"/>
              <a:gd name="connsiteY41176" fmla="*/ 1143192 h 4885973"/>
              <a:gd name="connsiteX41177" fmla="*/ 4106057 w 6085020"/>
              <a:gd name="connsiteY41177" fmla="*/ 1133441 h 4885973"/>
              <a:gd name="connsiteX41178" fmla="*/ 4106057 w 6085020"/>
              <a:gd name="connsiteY41178" fmla="*/ 1131355 h 4885973"/>
              <a:gd name="connsiteX41179" fmla="*/ 4102931 w 6085020"/>
              <a:gd name="connsiteY41179" fmla="*/ 1118795 h 4885973"/>
              <a:gd name="connsiteX41180" fmla="*/ 2898371 w 6085020"/>
              <a:gd name="connsiteY41180" fmla="*/ 1116182 h 4885973"/>
              <a:gd name="connsiteX41181" fmla="*/ 2898371 w 6085020"/>
              <a:gd name="connsiteY41181" fmla="*/ 1126613 h 4885973"/>
              <a:gd name="connsiteX41182" fmla="*/ 2909400 w 6085020"/>
              <a:gd name="connsiteY41182" fmla="*/ 1126613 h 4885973"/>
              <a:gd name="connsiteX41183" fmla="*/ 2909400 w 6085020"/>
              <a:gd name="connsiteY41183" fmla="*/ 1116182 h 4885973"/>
              <a:gd name="connsiteX41184" fmla="*/ 765191 w 6085020"/>
              <a:gd name="connsiteY41184" fmla="*/ 1115044 h 4885973"/>
              <a:gd name="connsiteX41185" fmla="*/ 760628 w 6085020"/>
              <a:gd name="connsiteY41185" fmla="*/ 1119027 h 4885973"/>
              <a:gd name="connsiteX41186" fmla="*/ 755874 w 6085020"/>
              <a:gd name="connsiteY41186" fmla="*/ 1122061 h 4885973"/>
              <a:gd name="connsiteX41187" fmla="*/ 771086 w 6085020"/>
              <a:gd name="connsiteY41187" fmla="*/ 1124527 h 4885973"/>
              <a:gd name="connsiteX41188" fmla="*/ 768234 w 6085020"/>
              <a:gd name="connsiteY41188" fmla="*/ 1119785 h 4885973"/>
              <a:gd name="connsiteX41189" fmla="*/ 1421042 w 6085020"/>
              <a:gd name="connsiteY41189" fmla="*/ 1113337 h 4885973"/>
              <a:gd name="connsiteX41190" fmla="*/ 1408872 w 6085020"/>
              <a:gd name="connsiteY41190" fmla="*/ 1125286 h 4885973"/>
              <a:gd name="connsiteX41191" fmla="*/ 1409062 w 6085020"/>
              <a:gd name="connsiteY41191" fmla="*/ 1125286 h 4885973"/>
              <a:gd name="connsiteX41192" fmla="*/ 1421042 w 6085020"/>
              <a:gd name="connsiteY41192" fmla="*/ 1123009 h 4885973"/>
              <a:gd name="connsiteX41193" fmla="*/ 1680226 w 6085020"/>
              <a:gd name="connsiteY41193" fmla="*/ 1113147 h 4885973"/>
              <a:gd name="connsiteX41194" fmla="*/ 1680226 w 6085020"/>
              <a:gd name="connsiteY41194" fmla="*/ 1113147 h 4885973"/>
              <a:gd name="connsiteX41195" fmla="*/ 4126975 w 6085020"/>
              <a:gd name="connsiteY41195" fmla="*/ 1112957 h 4885973"/>
              <a:gd name="connsiteX41196" fmla="*/ 4126975 w 6085020"/>
              <a:gd name="connsiteY41196" fmla="*/ 1117509 h 4885973"/>
              <a:gd name="connsiteX41197" fmla="*/ 4126975 w 6085020"/>
              <a:gd name="connsiteY41197" fmla="*/ 1120354 h 4885973"/>
              <a:gd name="connsiteX41198" fmla="*/ 4120670 w 6085020"/>
              <a:gd name="connsiteY41198" fmla="*/ 1120354 h 4885973"/>
              <a:gd name="connsiteX41199" fmla="*/ 4121650 w 6085020"/>
              <a:gd name="connsiteY41199" fmla="*/ 1113526 h 4885973"/>
              <a:gd name="connsiteX41200" fmla="*/ 4120319 w 6085020"/>
              <a:gd name="connsiteY41200" fmla="*/ 1116751 h 4885973"/>
              <a:gd name="connsiteX41201" fmla="*/ 4120319 w 6085020"/>
              <a:gd name="connsiteY41201" fmla="*/ 1120354 h 4885973"/>
              <a:gd name="connsiteX41202" fmla="*/ 4120670 w 6085020"/>
              <a:gd name="connsiteY41202" fmla="*/ 1120354 h 4885973"/>
              <a:gd name="connsiteX41203" fmla="*/ 4119749 w 6085020"/>
              <a:gd name="connsiteY41203" fmla="*/ 1126779 h 4885973"/>
              <a:gd name="connsiteX41204" fmla="*/ 4129827 w 6085020"/>
              <a:gd name="connsiteY41204" fmla="*/ 1132493 h 4885973"/>
              <a:gd name="connsiteX41205" fmla="*/ 4124123 w 6085020"/>
              <a:gd name="connsiteY41205" fmla="*/ 1125096 h 4885973"/>
              <a:gd name="connsiteX41206" fmla="*/ 4129637 w 6085020"/>
              <a:gd name="connsiteY41206" fmla="*/ 1122251 h 4885973"/>
              <a:gd name="connsiteX41207" fmla="*/ 4131919 w 6085020"/>
              <a:gd name="connsiteY41207" fmla="*/ 1112957 h 4885973"/>
              <a:gd name="connsiteX41208" fmla="*/ 2444467 w 6085020"/>
              <a:gd name="connsiteY41208" fmla="*/ 1112578 h 4885973"/>
              <a:gd name="connsiteX41209" fmla="*/ 2444467 w 6085020"/>
              <a:gd name="connsiteY41209" fmla="*/ 1112578 h 4885973"/>
              <a:gd name="connsiteX41210" fmla="*/ 2747197 w 6085020"/>
              <a:gd name="connsiteY41210" fmla="*/ 1112388 h 4885973"/>
              <a:gd name="connsiteX41211" fmla="*/ 2747197 w 6085020"/>
              <a:gd name="connsiteY41211" fmla="*/ 1112388 h 4885973"/>
              <a:gd name="connsiteX41212" fmla="*/ 4069357 w 6085020"/>
              <a:gd name="connsiteY41212" fmla="*/ 1112199 h 4885973"/>
              <a:gd name="connsiteX41213" fmla="*/ 4067646 w 6085020"/>
              <a:gd name="connsiteY41213" fmla="*/ 1130027 h 4885973"/>
              <a:gd name="connsiteX41214" fmla="*/ 4069738 w 6085020"/>
              <a:gd name="connsiteY41214" fmla="*/ 1130027 h 4885973"/>
              <a:gd name="connsiteX41215" fmla="*/ 4073731 w 6085020"/>
              <a:gd name="connsiteY41215" fmla="*/ 1132493 h 4885973"/>
              <a:gd name="connsiteX41216" fmla="*/ 4069357 w 6085020"/>
              <a:gd name="connsiteY41216" fmla="*/ 1112199 h 4885973"/>
              <a:gd name="connsiteX41217" fmla="*/ 1476188 w 6085020"/>
              <a:gd name="connsiteY41217" fmla="*/ 1112199 h 4885973"/>
              <a:gd name="connsiteX41218" fmla="*/ 1476188 w 6085020"/>
              <a:gd name="connsiteY41218" fmla="*/ 1112768 h 4885973"/>
              <a:gd name="connsiteX41219" fmla="*/ 1471054 w 6085020"/>
              <a:gd name="connsiteY41219" fmla="*/ 1128320 h 4885973"/>
              <a:gd name="connsiteX41220" fmla="*/ 1476188 w 6085020"/>
              <a:gd name="connsiteY41220" fmla="*/ 1112199 h 4885973"/>
              <a:gd name="connsiteX41221" fmla="*/ 1253431 w 6085020"/>
              <a:gd name="connsiteY41221" fmla="*/ 1111692 h 4885973"/>
              <a:gd name="connsiteX41222" fmla="*/ 1246478 w 6085020"/>
              <a:gd name="connsiteY41222" fmla="*/ 1132682 h 4885973"/>
              <a:gd name="connsiteX41223" fmla="*/ 1261881 w 6085020"/>
              <a:gd name="connsiteY41223" fmla="*/ 1117320 h 4885973"/>
              <a:gd name="connsiteX41224" fmla="*/ 1262071 w 6085020"/>
              <a:gd name="connsiteY41224" fmla="*/ 1116940 h 4885973"/>
              <a:gd name="connsiteX41225" fmla="*/ 1253431 w 6085020"/>
              <a:gd name="connsiteY41225" fmla="*/ 1111692 h 4885973"/>
              <a:gd name="connsiteX41226" fmla="*/ 2731223 w 6085020"/>
              <a:gd name="connsiteY41226" fmla="*/ 1111440 h 4885973"/>
              <a:gd name="connsiteX41227" fmla="*/ 2731223 w 6085020"/>
              <a:gd name="connsiteY41227" fmla="*/ 1111440 h 4885973"/>
              <a:gd name="connsiteX41228" fmla="*/ 4893117 w 6085020"/>
              <a:gd name="connsiteY41228" fmla="*/ 1111250 h 4885973"/>
              <a:gd name="connsiteX41229" fmla="*/ 4902815 w 6085020"/>
              <a:gd name="connsiteY41229" fmla="*/ 1126234 h 4885973"/>
              <a:gd name="connsiteX41230" fmla="*/ 4896540 w 6085020"/>
              <a:gd name="connsiteY41230" fmla="*/ 1129268 h 4885973"/>
              <a:gd name="connsiteX41231" fmla="*/ 4894068 w 6085020"/>
              <a:gd name="connsiteY41231" fmla="*/ 1129268 h 4885973"/>
              <a:gd name="connsiteX41232" fmla="*/ 4894068 w 6085020"/>
              <a:gd name="connsiteY41232" fmla="*/ 1128130 h 4885973"/>
              <a:gd name="connsiteX41233" fmla="*/ 4888363 w 6085020"/>
              <a:gd name="connsiteY41233" fmla="*/ 1113337 h 4885973"/>
              <a:gd name="connsiteX41234" fmla="*/ 4893117 w 6085020"/>
              <a:gd name="connsiteY41234" fmla="*/ 1111250 h 4885973"/>
              <a:gd name="connsiteX41235" fmla="*/ 4819146 w 6085020"/>
              <a:gd name="connsiteY41235" fmla="*/ 1110871 h 4885973"/>
              <a:gd name="connsiteX41236" fmla="*/ 4810209 w 6085020"/>
              <a:gd name="connsiteY41236" fmla="*/ 1113906 h 4885973"/>
              <a:gd name="connsiteX41237" fmla="*/ 4812490 w 6085020"/>
              <a:gd name="connsiteY41237" fmla="*/ 1114854 h 4885973"/>
              <a:gd name="connsiteX41238" fmla="*/ 4819146 w 6085020"/>
              <a:gd name="connsiteY41238" fmla="*/ 1112199 h 4885973"/>
              <a:gd name="connsiteX41239" fmla="*/ 1859924 w 6085020"/>
              <a:gd name="connsiteY41239" fmla="*/ 1108974 h 4885973"/>
              <a:gd name="connsiteX41240" fmla="*/ 1853269 w 6085020"/>
              <a:gd name="connsiteY41240" fmla="*/ 1113526 h 4885973"/>
              <a:gd name="connsiteX41241" fmla="*/ 1850417 w 6085020"/>
              <a:gd name="connsiteY41241" fmla="*/ 1110681 h 4885973"/>
              <a:gd name="connsiteX41242" fmla="*/ 1859924 w 6085020"/>
              <a:gd name="connsiteY41242" fmla="*/ 1108974 h 4885973"/>
              <a:gd name="connsiteX41243" fmla="*/ 1774164 w 6085020"/>
              <a:gd name="connsiteY41243" fmla="*/ 1108785 h 4885973"/>
              <a:gd name="connsiteX41244" fmla="*/ 1774164 w 6085020"/>
              <a:gd name="connsiteY41244" fmla="*/ 1116182 h 4885973"/>
              <a:gd name="connsiteX41245" fmla="*/ 1769220 w 6085020"/>
              <a:gd name="connsiteY41245" fmla="*/ 1113147 h 4885973"/>
              <a:gd name="connsiteX41246" fmla="*/ 1767889 w 6085020"/>
              <a:gd name="connsiteY41246" fmla="*/ 1118458 h 4885973"/>
              <a:gd name="connsiteX41247" fmla="*/ 1739365 w 6085020"/>
              <a:gd name="connsiteY41247" fmla="*/ 1128130 h 4885973"/>
              <a:gd name="connsiteX41248" fmla="*/ 1737083 w 6085020"/>
              <a:gd name="connsiteY41248" fmla="*/ 1119216 h 4885973"/>
              <a:gd name="connsiteX41249" fmla="*/ 1735562 w 6085020"/>
              <a:gd name="connsiteY41249" fmla="*/ 1128889 h 4885973"/>
              <a:gd name="connsiteX41250" fmla="*/ 1729667 w 6085020"/>
              <a:gd name="connsiteY41250" fmla="*/ 1128889 h 4885973"/>
              <a:gd name="connsiteX41251" fmla="*/ 1705897 w 6085020"/>
              <a:gd name="connsiteY41251" fmla="*/ 1124148 h 4885973"/>
              <a:gd name="connsiteX41252" fmla="*/ 1680036 w 6085020"/>
              <a:gd name="connsiteY41252" fmla="*/ 1134010 h 4885973"/>
              <a:gd name="connsiteX41253" fmla="*/ 1674331 w 6085020"/>
              <a:gd name="connsiteY41253" fmla="*/ 1128889 h 4885973"/>
              <a:gd name="connsiteX41254" fmla="*/ 1674331 w 6085020"/>
              <a:gd name="connsiteY41254" fmla="*/ 1136855 h 4885973"/>
              <a:gd name="connsiteX41255" fmla="*/ 1648660 w 6085020"/>
              <a:gd name="connsiteY41255" fmla="*/ 1140838 h 4885973"/>
              <a:gd name="connsiteX41256" fmla="*/ 1642005 w 6085020"/>
              <a:gd name="connsiteY41256" fmla="*/ 1137993 h 4885973"/>
              <a:gd name="connsiteX41257" fmla="*/ 1637441 w 6085020"/>
              <a:gd name="connsiteY41257" fmla="*/ 1135717 h 4885973"/>
              <a:gd name="connsiteX41258" fmla="*/ 1639723 w 6085020"/>
              <a:gd name="connsiteY41258" fmla="*/ 1162081 h 4885973"/>
              <a:gd name="connsiteX41259" fmla="*/ 1772833 w 6085020"/>
              <a:gd name="connsiteY41259" fmla="*/ 1130217 h 4885973"/>
              <a:gd name="connsiteX41260" fmla="*/ 1778727 w 6085020"/>
              <a:gd name="connsiteY41260" fmla="*/ 1125855 h 4885973"/>
              <a:gd name="connsiteX41261" fmla="*/ 1781580 w 6085020"/>
              <a:gd name="connsiteY41261" fmla="*/ 1123768 h 4885973"/>
              <a:gd name="connsiteX41262" fmla="*/ 1784432 w 6085020"/>
              <a:gd name="connsiteY41262" fmla="*/ 1123768 h 4885973"/>
              <a:gd name="connsiteX41263" fmla="*/ 1784432 w 6085020"/>
              <a:gd name="connsiteY41263" fmla="*/ 1122061 h 4885973"/>
              <a:gd name="connsiteX41264" fmla="*/ 1774164 w 6085020"/>
              <a:gd name="connsiteY41264" fmla="*/ 1108785 h 4885973"/>
              <a:gd name="connsiteX41265" fmla="*/ 2132039 w 6085020"/>
              <a:gd name="connsiteY41265" fmla="*/ 1108026 h 4885973"/>
              <a:gd name="connsiteX41266" fmla="*/ 2071215 w 6085020"/>
              <a:gd name="connsiteY41266" fmla="*/ 1120422 h 4885973"/>
              <a:gd name="connsiteX41267" fmla="*/ 2070238 w 6085020"/>
              <a:gd name="connsiteY41267" fmla="*/ 1119406 h 4885973"/>
              <a:gd name="connsiteX41268" fmla="*/ 2070618 w 6085020"/>
              <a:gd name="connsiteY41268" fmla="*/ 1120544 h 4885973"/>
              <a:gd name="connsiteX41269" fmla="*/ 2071215 w 6085020"/>
              <a:gd name="connsiteY41269" fmla="*/ 1120422 h 4885973"/>
              <a:gd name="connsiteX41270" fmla="*/ 2085781 w 6085020"/>
              <a:gd name="connsiteY41270" fmla="*/ 1135575 h 4885973"/>
              <a:gd name="connsiteX41271" fmla="*/ 2151055 w 6085020"/>
              <a:gd name="connsiteY41271" fmla="*/ 1114664 h 4885973"/>
              <a:gd name="connsiteX41272" fmla="*/ 2132039 w 6085020"/>
              <a:gd name="connsiteY41272" fmla="*/ 1108026 h 4885973"/>
              <a:gd name="connsiteX41273" fmla="*/ 1593325 w 6085020"/>
              <a:gd name="connsiteY41273" fmla="*/ 1107267 h 4885973"/>
              <a:gd name="connsiteX41274" fmla="*/ 1578302 w 6085020"/>
              <a:gd name="connsiteY41274" fmla="*/ 1116371 h 4885973"/>
              <a:gd name="connsiteX41275" fmla="*/ 1563470 w 6085020"/>
              <a:gd name="connsiteY41275" fmla="*/ 1125475 h 4885973"/>
              <a:gd name="connsiteX41276" fmla="*/ 1611770 w 6085020"/>
              <a:gd name="connsiteY41276" fmla="*/ 1137045 h 4885973"/>
              <a:gd name="connsiteX41277" fmla="*/ 1602452 w 6085020"/>
              <a:gd name="connsiteY41277" fmla="*/ 1122061 h 4885973"/>
              <a:gd name="connsiteX41278" fmla="*/ 4813821 w 6085020"/>
              <a:gd name="connsiteY41278" fmla="*/ 1106319 h 4885973"/>
              <a:gd name="connsiteX41279" fmla="*/ 4810589 w 6085020"/>
              <a:gd name="connsiteY41279" fmla="*/ 1112768 h 4885973"/>
              <a:gd name="connsiteX41280" fmla="*/ 4814772 w 6085020"/>
              <a:gd name="connsiteY41280" fmla="*/ 1108974 h 4885973"/>
              <a:gd name="connsiteX41281" fmla="*/ 4817434 w 6085020"/>
              <a:gd name="connsiteY41281" fmla="*/ 1106319 h 4885973"/>
              <a:gd name="connsiteX41282" fmla="*/ 4813821 w 6085020"/>
              <a:gd name="connsiteY41282" fmla="*/ 1106319 h 4885973"/>
              <a:gd name="connsiteX41283" fmla="*/ 1406020 w 6085020"/>
              <a:gd name="connsiteY41283" fmla="*/ 1106129 h 4885973"/>
              <a:gd name="connsiteX41284" fmla="*/ 1403691 w 6085020"/>
              <a:gd name="connsiteY41284" fmla="*/ 1108121 h 4885973"/>
              <a:gd name="connsiteX41285" fmla="*/ 1403168 w 6085020"/>
              <a:gd name="connsiteY41285" fmla="*/ 1108405 h 4885973"/>
              <a:gd name="connsiteX41286" fmla="*/ 1403358 w 6085020"/>
              <a:gd name="connsiteY41286" fmla="*/ 1108405 h 4885973"/>
              <a:gd name="connsiteX41287" fmla="*/ 1403691 w 6085020"/>
              <a:gd name="connsiteY41287" fmla="*/ 1108121 h 4885973"/>
              <a:gd name="connsiteX41288" fmla="*/ 1407351 w 6085020"/>
              <a:gd name="connsiteY41288" fmla="*/ 1106129 h 4885973"/>
              <a:gd name="connsiteX41289" fmla="*/ 1406020 w 6085020"/>
              <a:gd name="connsiteY41289" fmla="*/ 1106129 h 4885973"/>
              <a:gd name="connsiteX41290" fmla="*/ 4917837 w 6085020"/>
              <a:gd name="connsiteY41290" fmla="*/ 1105750 h 4885973"/>
              <a:gd name="connsiteX41291" fmla="*/ 4919739 w 6085020"/>
              <a:gd name="connsiteY41291" fmla="*/ 1105750 h 4885973"/>
              <a:gd name="connsiteX41292" fmla="*/ 4924493 w 6085020"/>
              <a:gd name="connsiteY41292" fmla="*/ 1108026 h 4885973"/>
              <a:gd name="connsiteX41293" fmla="*/ 4922401 w 6085020"/>
              <a:gd name="connsiteY41293" fmla="*/ 1111630 h 4885973"/>
              <a:gd name="connsiteX41294" fmla="*/ 4921260 w 6085020"/>
              <a:gd name="connsiteY41294" fmla="*/ 1113716 h 4885973"/>
              <a:gd name="connsiteX41295" fmla="*/ 1411154 w 6085020"/>
              <a:gd name="connsiteY41295" fmla="*/ 1105371 h 4885973"/>
              <a:gd name="connsiteX41296" fmla="*/ 1410013 w 6085020"/>
              <a:gd name="connsiteY41296" fmla="*/ 1106206 h 4885973"/>
              <a:gd name="connsiteX41297" fmla="*/ 1410013 w 6085020"/>
              <a:gd name="connsiteY41297" fmla="*/ 1106129 h 4885973"/>
              <a:gd name="connsiteX41298" fmla="*/ 1409828 w 6085020"/>
              <a:gd name="connsiteY41298" fmla="*/ 1106342 h 4885973"/>
              <a:gd name="connsiteX41299" fmla="*/ 1408302 w 6085020"/>
              <a:gd name="connsiteY41299" fmla="*/ 1107457 h 4885973"/>
              <a:gd name="connsiteX41300" fmla="*/ 1408873 w 6085020"/>
              <a:gd name="connsiteY41300" fmla="*/ 1107433 h 4885973"/>
              <a:gd name="connsiteX41301" fmla="*/ 1409828 w 6085020"/>
              <a:gd name="connsiteY41301" fmla="*/ 1106342 h 4885973"/>
              <a:gd name="connsiteX41302" fmla="*/ 1410013 w 6085020"/>
              <a:gd name="connsiteY41302" fmla="*/ 1106206 h 4885973"/>
              <a:gd name="connsiteX41303" fmla="*/ 1410013 w 6085020"/>
              <a:gd name="connsiteY41303" fmla="*/ 1107647 h 4885973"/>
              <a:gd name="connsiteX41304" fmla="*/ 4947312 w 6085020"/>
              <a:gd name="connsiteY41304" fmla="*/ 1104802 h 4885973"/>
              <a:gd name="connsiteX41305" fmla="*/ 4948833 w 6085020"/>
              <a:gd name="connsiteY41305" fmla="*/ 1109354 h 4885973"/>
              <a:gd name="connsiteX41306" fmla="*/ 4945220 w 6085020"/>
              <a:gd name="connsiteY41306" fmla="*/ 1115613 h 4885973"/>
              <a:gd name="connsiteX41307" fmla="*/ 4944269 w 6085020"/>
              <a:gd name="connsiteY41307" fmla="*/ 1112957 h 4885973"/>
              <a:gd name="connsiteX41308" fmla="*/ 4942748 w 6085020"/>
              <a:gd name="connsiteY41308" fmla="*/ 1108785 h 4885973"/>
              <a:gd name="connsiteX41309" fmla="*/ 4944079 w 6085020"/>
              <a:gd name="connsiteY41309" fmla="*/ 1105750 h 4885973"/>
              <a:gd name="connsiteX41310" fmla="*/ 4944079 w 6085020"/>
              <a:gd name="connsiteY41310" fmla="*/ 1106129 h 4885973"/>
              <a:gd name="connsiteX41311" fmla="*/ 4947312 w 6085020"/>
              <a:gd name="connsiteY41311" fmla="*/ 1104802 h 4885973"/>
              <a:gd name="connsiteX41312" fmla="*/ 1547116 w 6085020"/>
              <a:gd name="connsiteY41312" fmla="*/ 1104233 h 4885973"/>
              <a:gd name="connsiteX41313" fmla="*/ 1547116 w 6085020"/>
              <a:gd name="connsiteY41313" fmla="*/ 1110871 h 4885973"/>
              <a:gd name="connsiteX41314" fmla="*/ 1550539 w 6085020"/>
              <a:gd name="connsiteY41314" fmla="*/ 1114095 h 4885973"/>
              <a:gd name="connsiteX41315" fmla="*/ 1555293 w 6085020"/>
              <a:gd name="connsiteY41315" fmla="*/ 1116561 h 4885973"/>
              <a:gd name="connsiteX41316" fmla="*/ 1559286 w 6085020"/>
              <a:gd name="connsiteY41316" fmla="*/ 1117699 h 4885973"/>
              <a:gd name="connsiteX41317" fmla="*/ 1568984 w 6085020"/>
              <a:gd name="connsiteY41317" fmla="*/ 1119027 h 4885973"/>
              <a:gd name="connsiteX41318" fmla="*/ 1559286 w 6085020"/>
              <a:gd name="connsiteY41318" fmla="*/ 1110492 h 4885973"/>
              <a:gd name="connsiteX41319" fmla="*/ 1552821 w 6085020"/>
              <a:gd name="connsiteY41319" fmla="*/ 1105560 h 4885973"/>
              <a:gd name="connsiteX41320" fmla="*/ 1550539 w 6085020"/>
              <a:gd name="connsiteY41320" fmla="*/ 1104233 h 4885973"/>
              <a:gd name="connsiteX41321" fmla="*/ 1547116 w 6085020"/>
              <a:gd name="connsiteY41321" fmla="*/ 1104233 h 4885973"/>
              <a:gd name="connsiteX41322" fmla="*/ 1648850 w 6085020"/>
              <a:gd name="connsiteY41322" fmla="*/ 1102715 h 4885973"/>
              <a:gd name="connsiteX41323" fmla="*/ 1648850 w 6085020"/>
              <a:gd name="connsiteY41323" fmla="*/ 1102715 h 4885973"/>
              <a:gd name="connsiteX41324" fmla="*/ 440213 w 6085020"/>
              <a:gd name="connsiteY41324" fmla="*/ 1102715 h 4885973"/>
              <a:gd name="connsiteX41325" fmla="*/ 439072 w 6085020"/>
              <a:gd name="connsiteY41325" fmla="*/ 1104422 h 4885973"/>
              <a:gd name="connsiteX41326" fmla="*/ 443446 w 6085020"/>
              <a:gd name="connsiteY41326" fmla="*/ 1102715 h 4885973"/>
              <a:gd name="connsiteX41327" fmla="*/ 440213 w 6085020"/>
              <a:gd name="connsiteY41327" fmla="*/ 1102715 h 4885973"/>
              <a:gd name="connsiteX41328" fmla="*/ 2464433 w 6085020"/>
              <a:gd name="connsiteY41328" fmla="*/ 1102526 h 4885973"/>
              <a:gd name="connsiteX41329" fmla="*/ 2464433 w 6085020"/>
              <a:gd name="connsiteY41329" fmla="*/ 1102526 h 4885973"/>
              <a:gd name="connsiteX41330" fmla="*/ 4784747 w 6085020"/>
              <a:gd name="connsiteY41330" fmla="*/ 1102070 h 4885973"/>
              <a:gd name="connsiteX41331" fmla="*/ 4785931 w 6085020"/>
              <a:gd name="connsiteY41331" fmla="*/ 1102715 h 4885973"/>
              <a:gd name="connsiteX41332" fmla="*/ 4785108 w 6085020"/>
              <a:gd name="connsiteY41332" fmla="*/ 1102715 h 4885973"/>
              <a:gd name="connsiteX41333" fmla="*/ 4786140 w 6085020"/>
              <a:gd name="connsiteY41333" fmla="*/ 1104168 h 4885973"/>
              <a:gd name="connsiteX41334" fmla="*/ 4785678 w 6085020"/>
              <a:gd name="connsiteY41334" fmla="*/ 1105181 h 4885973"/>
              <a:gd name="connsiteX41335" fmla="*/ 4783587 w 6085020"/>
              <a:gd name="connsiteY41335" fmla="*/ 1104233 h 4885973"/>
              <a:gd name="connsiteX41336" fmla="*/ 4783511 w 6085020"/>
              <a:gd name="connsiteY41336" fmla="*/ 1104032 h 4885973"/>
              <a:gd name="connsiteX41337" fmla="*/ 4784537 w 6085020"/>
              <a:gd name="connsiteY41337" fmla="*/ 1102146 h 4885973"/>
              <a:gd name="connsiteX41338" fmla="*/ 4784747 w 6085020"/>
              <a:gd name="connsiteY41338" fmla="*/ 1102070 h 4885973"/>
              <a:gd name="connsiteX41339" fmla="*/ 2579478 w 6085020"/>
              <a:gd name="connsiteY41339" fmla="*/ 1101767 h 4885973"/>
              <a:gd name="connsiteX41340" fmla="*/ 2579478 w 6085020"/>
              <a:gd name="connsiteY41340" fmla="*/ 1101767 h 4885973"/>
              <a:gd name="connsiteX41341" fmla="*/ 2537644 w 6085020"/>
              <a:gd name="connsiteY41341" fmla="*/ 1101767 h 4885973"/>
              <a:gd name="connsiteX41342" fmla="*/ 2537644 w 6085020"/>
              <a:gd name="connsiteY41342" fmla="*/ 1102905 h 4885973"/>
              <a:gd name="connsiteX41343" fmla="*/ 2548102 w 6085020"/>
              <a:gd name="connsiteY41343" fmla="*/ 1128889 h 4885973"/>
              <a:gd name="connsiteX41344" fmla="*/ 2537644 w 6085020"/>
              <a:gd name="connsiteY41344" fmla="*/ 1101767 h 4885973"/>
              <a:gd name="connsiteX41345" fmla="*/ 3073853 w 6085020"/>
              <a:gd name="connsiteY41345" fmla="*/ 1101488 h 4885973"/>
              <a:gd name="connsiteX41346" fmla="*/ 3065709 w 6085020"/>
              <a:gd name="connsiteY41346" fmla="*/ 1101767 h 4885973"/>
              <a:gd name="connsiteX41347" fmla="*/ 3066470 w 6085020"/>
              <a:gd name="connsiteY41347" fmla="*/ 1102336 h 4885973"/>
              <a:gd name="connsiteX41348" fmla="*/ 3076928 w 6085020"/>
              <a:gd name="connsiteY41348" fmla="*/ 1123199 h 4885973"/>
              <a:gd name="connsiteX41349" fmla="*/ 3073853 w 6085020"/>
              <a:gd name="connsiteY41349" fmla="*/ 1101488 h 4885973"/>
              <a:gd name="connsiteX41350" fmla="*/ 3175620 w 6085020"/>
              <a:gd name="connsiteY41350" fmla="*/ 1101388 h 4885973"/>
              <a:gd name="connsiteX41351" fmla="*/ 3191213 w 6085020"/>
              <a:gd name="connsiteY41351" fmla="*/ 1101767 h 4885973"/>
              <a:gd name="connsiteX41352" fmla="*/ 3190833 w 6085020"/>
              <a:gd name="connsiteY41352" fmla="*/ 1101388 h 4885973"/>
              <a:gd name="connsiteX41353" fmla="*/ 4883039 w 6085020"/>
              <a:gd name="connsiteY41353" fmla="*/ 1100060 h 4885973"/>
              <a:gd name="connsiteX41354" fmla="*/ 4886271 w 6085020"/>
              <a:gd name="connsiteY41354" fmla="*/ 1102715 h 4885973"/>
              <a:gd name="connsiteX41355" fmla="*/ 4884750 w 6085020"/>
              <a:gd name="connsiteY41355" fmla="*/ 1102715 h 4885973"/>
              <a:gd name="connsiteX41356" fmla="*/ 4884750 w 6085020"/>
              <a:gd name="connsiteY41356" fmla="*/ 1103284 h 4885973"/>
              <a:gd name="connsiteX41357" fmla="*/ 4696875 w 6085020"/>
              <a:gd name="connsiteY41357" fmla="*/ 1100060 h 4885973"/>
              <a:gd name="connsiteX41358" fmla="*/ 4695734 w 6085020"/>
              <a:gd name="connsiteY41358" fmla="*/ 1104043 h 4885973"/>
              <a:gd name="connsiteX41359" fmla="*/ 4694023 w 6085020"/>
              <a:gd name="connsiteY41359" fmla="*/ 1107457 h 4885973"/>
              <a:gd name="connsiteX41360" fmla="*/ 4686416 w 6085020"/>
              <a:gd name="connsiteY41360" fmla="*/ 1107457 h 4885973"/>
              <a:gd name="connsiteX41361" fmla="*/ 4686416 w 6085020"/>
              <a:gd name="connsiteY41361" fmla="*/ 1117889 h 4885973"/>
              <a:gd name="connsiteX41362" fmla="*/ 4695354 w 6085020"/>
              <a:gd name="connsiteY41362" fmla="*/ 1116371 h 4885973"/>
              <a:gd name="connsiteX41363" fmla="*/ 4695354 w 6085020"/>
              <a:gd name="connsiteY41363" fmla="*/ 1110302 h 4885973"/>
              <a:gd name="connsiteX41364" fmla="*/ 4697636 w 6085020"/>
              <a:gd name="connsiteY41364" fmla="*/ 1112957 h 4885973"/>
              <a:gd name="connsiteX41365" fmla="*/ 4698967 w 6085020"/>
              <a:gd name="connsiteY41365" fmla="*/ 1114475 h 4885973"/>
              <a:gd name="connsiteX41366" fmla="*/ 4696875 w 6085020"/>
              <a:gd name="connsiteY41366" fmla="*/ 1107457 h 4885973"/>
              <a:gd name="connsiteX41367" fmla="*/ 1616334 w 6085020"/>
              <a:gd name="connsiteY41367" fmla="*/ 1100060 h 4885973"/>
              <a:gd name="connsiteX41368" fmla="*/ 1612720 w 6085020"/>
              <a:gd name="connsiteY41368" fmla="*/ 1102336 h 4885973"/>
              <a:gd name="connsiteX41369" fmla="*/ 1614662 w 6085020"/>
              <a:gd name="connsiteY41369" fmla="*/ 1105864 h 4885973"/>
              <a:gd name="connsiteX41370" fmla="*/ 1615002 w 6085020"/>
              <a:gd name="connsiteY41370" fmla="*/ 1105940 h 4885973"/>
              <a:gd name="connsiteX41371" fmla="*/ 1618562 w 6085020"/>
              <a:gd name="connsiteY41371" fmla="*/ 1104049 h 4885973"/>
              <a:gd name="connsiteX41372" fmla="*/ 1618615 w 6085020"/>
              <a:gd name="connsiteY41372" fmla="*/ 1103853 h 4885973"/>
              <a:gd name="connsiteX41373" fmla="*/ 1616518 w 6085020"/>
              <a:gd name="connsiteY41373" fmla="*/ 1100105 h 4885973"/>
              <a:gd name="connsiteX41374" fmla="*/ 1616334 w 6085020"/>
              <a:gd name="connsiteY41374" fmla="*/ 1100060 h 4885973"/>
              <a:gd name="connsiteX41375" fmla="*/ 4907017 w 6085020"/>
              <a:gd name="connsiteY41375" fmla="*/ 1098846 h 4885973"/>
              <a:gd name="connsiteX41376" fmla="*/ 4908900 w 6085020"/>
              <a:gd name="connsiteY41376" fmla="*/ 1099870 h 4885973"/>
              <a:gd name="connsiteX41377" fmla="*/ 4908900 w 6085020"/>
              <a:gd name="connsiteY41377" fmla="*/ 1100060 h 4885973"/>
              <a:gd name="connsiteX41378" fmla="*/ 4907949 w 6085020"/>
              <a:gd name="connsiteY41378" fmla="*/ 1101957 h 4885973"/>
              <a:gd name="connsiteX41379" fmla="*/ 4905857 w 6085020"/>
              <a:gd name="connsiteY41379" fmla="*/ 1100819 h 4885973"/>
              <a:gd name="connsiteX41380" fmla="*/ 4905744 w 6085020"/>
              <a:gd name="connsiteY41380" fmla="*/ 1100468 h 4885973"/>
              <a:gd name="connsiteX41381" fmla="*/ 4906808 w 6085020"/>
              <a:gd name="connsiteY41381" fmla="*/ 1098922 h 4885973"/>
              <a:gd name="connsiteX41382" fmla="*/ 4907017 w 6085020"/>
              <a:gd name="connsiteY41382" fmla="*/ 1098846 h 4885973"/>
              <a:gd name="connsiteX41383" fmla="*/ 3559737 w 6085020"/>
              <a:gd name="connsiteY41383" fmla="*/ 1097784 h 4885973"/>
              <a:gd name="connsiteX41384" fmla="*/ 3573238 w 6085020"/>
              <a:gd name="connsiteY41384" fmla="*/ 1105371 h 4885973"/>
              <a:gd name="connsiteX41385" fmla="*/ 3571527 w 6085020"/>
              <a:gd name="connsiteY41385" fmla="*/ 1111061 h 4885973"/>
              <a:gd name="connsiteX41386" fmla="*/ 3583506 w 6085020"/>
              <a:gd name="connsiteY41386" fmla="*/ 1112199 h 4885973"/>
              <a:gd name="connsiteX41387" fmla="*/ 3582746 w 6085020"/>
              <a:gd name="connsiteY41387" fmla="*/ 1112199 h 4885973"/>
              <a:gd name="connsiteX41388" fmla="*/ 3559737 w 6085020"/>
              <a:gd name="connsiteY41388" fmla="*/ 1097784 h 4885973"/>
              <a:gd name="connsiteX41389" fmla="*/ 3272739 w 6085020"/>
              <a:gd name="connsiteY41389" fmla="*/ 1097366 h 4885973"/>
              <a:gd name="connsiteX41390" fmla="*/ 3264423 w 6085020"/>
              <a:gd name="connsiteY41390" fmla="*/ 1097594 h 4885973"/>
              <a:gd name="connsiteX41391" fmla="*/ 3269748 w 6085020"/>
              <a:gd name="connsiteY41391" fmla="*/ 1108026 h 4885973"/>
              <a:gd name="connsiteX41392" fmla="*/ 3249591 w 6085020"/>
              <a:gd name="connsiteY41392" fmla="*/ 1107265 h 4885973"/>
              <a:gd name="connsiteX41393" fmla="*/ 3248830 w 6085020"/>
              <a:gd name="connsiteY41393" fmla="*/ 1108026 h 4885973"/>
              <a:gd name="connsiteX41394" fmla="*/ 3248830 w 6085020"/>
              <a:gd name="connsiteY41394" fmla="*/ 1108026 h 4885973"/>
              <a:gd name="connsiteX41395" fmla="*/ 3264423 w 6085020"/>
              <a:gd name="connsiteY41395" fmla="*/ 1133062 h 4885973"/>
              <a:gd name="connsiteX41396" fmla="*/ 3264423 w 6085020"/>
              <a:gd name="connsiteY41396" fmla="*/ 1134200 h 4885973"/>
              <a:gd name="connsiteX41397" fmla="*/ 3272739 w 6085020"/>
              <a:gd name="connsiteY41397" fmla="*/ 1097366 h 4885973"/>
              <a:gd name="connsiteX41398" fmla="*/ 880655 w 6085020"/>
              <a:gd name="connsiteY41398" fmla="*/ 1097010 h 4885973"/>
              <a:gd name="connsiteX41399" fmla="*/ 871489 w 6085020"/>
              <a:gd name="connsiteY41399" fmla="*/ 1100250 h 4885973"/>
              <a:gd name="connsiteX41400" fmla="*/ 868446 w 6085020"/>
              <a:gd name="connsiteY41400" fmla="*/ 1102526 h 4885973"/>
              <a:gd name="connsiteX41401" fmla="*/ 869587 w 6085020"/>
              <a:gd name="connsiteY41401" fmla="*/ 1105560 h 4885973"/>
              <a:gd name="connsiteX41402" fmla="*/ 875292 w 6085020"/>
              <a:gd name="connsiteY41402" fmla="*/ 1114285 h 4885973"/>
              <a:gd name="connsiteX41403" fmla="*/ 873391 w 6085020"/>
              <a:gd name="connsiteY41403" fmla="*/ 1119216 h 4885973"/>
              <a:gd name="connsiteX41404" fmla="*/ 869968 w 6085020"/>
              <a:gd name="connsiteY41404" fmla="*/ 1121682 h 4885973"/>
              <a:gd name="connsiteX41405" fmla="*/ 871109 w 6085020"/>
              <a:gd name="connsiteY41405" fmla="*/ 1122251 h 4885973"/>
              <a:gd name="connsiteX41406" fmla="*/ 872630 w 6085020"/>
              <a:gd name="connsiteY41406" fmla="*/ 1122251 h 4885973"/>
              <a:gd name="connsiteX41407" fmla="*/ 872630 w 6085020"/>
              <a:gd name="connsiteY41407" fmla="*/ 1125286 h 4885973"/>
              <a:gd name="connsiteX41408" fmla="*/ 877384 w 6085020"/>
              <a:gd name="connsiteY41408" fmla="*/ 1127751 h 4885973"/>
              <a:gd name="connsiteX41409" fmla="*/ 886131 w 6085020"/>
              <a:gd name="connsiteY41409" fmla="*/ 1119406 h 4885973"/>
              <a:gd name="connsiteX41410" fmla="*/ 895449 w 6085020"/>
              <a:gd name="connsiteY41410" fmla="*/ 1114475 h 4885973"/>
              <a:gd name="connsiteX41411" fmla="*/ 883279 w 6085020"/>
              <a:gd name="connsiteY41411" fmla="*/ 1114475 h 4885973"/>
              <a:gd name="connsiteX41412" fmla="*/ 881757 w 6085020"/>
              <a:gd name="connsiteY41412" fmla="*/ 1114475 h 4885973"/>
              <a:gd name="connsiteX41413" fmla="*/ 887842 w 6085020"/>
              <a:gd name="connsiteY41413" fmla="*/ 1108026 h 4885973"/>
              <a:gd name="connsiteX41414" fmla="*/ 880655 w 6085020"/>
              <a:gd name="connsiteY41414" fmla="*/ 1097010 h 4885973"/>
              <a:gd name="connsiteX41415" fmla="*/ 3661661 w 6085020"/>
              <a:gd name="connsiteY41415" fmla="*/ 1096456 h 4885973"/>
              <a:gd name="connsiteX41416" fmla="*/ 3661661 w 6085020"/>
              <a:gd name="connsiteY41416" fmla="*/ 1096456 h 4885973"/>
              <a:gd name="connsiteX41417" fmla="*/ 3426627 w 6085020"/>
              <a:gd name="connsiteY41417" fmla="*/ 1096456 h 4885973"/>
              <a:gd name="connsiteX41418" fmla="*/ 3442220 w 6085020"/>
              <a:gd name="connsiteY41418" fmla="*/ 1096456 h 4885973"/>
              <a:gd name="connsiteX41419" fmla="*/ 3871024 w 6085020"/>
              <a:gd name="connsiteY41419" fmla="*/ 1096077 h 4885973"/>
              <a:gd name="connsiteX41420" fmla="*/ 3871024 w 6085020"/>
              <a:gd name="connsiteY41420" fmla="*/ 1106509 h 4885973"/>
              <a:gd name="connsiteX41421" fmla="*/ 3881482 w 6085020"/>
              <a:gd name="connsiteY41421" fmla="*/ 1106509 h 4885973"/>
              <a:gd name="connsiteX41422" fmla="*/ 3881482 w 6085020"/>
              <a:gd name="connsiteY41422" fmla="*/ 1096077 h 4885973"/>
              <a:gd name="connsiteX41423" fmla="*/ 3849916 w 6085020"/>
              <a:gd name="connsiteY41423" fmla="*/ 1095887 h 4885973"/>
              <a:gd name="connsiteX41424" fmla="*/ 3849916 w 6085020"/>
              <a:gd name="connsiteY41424" fmla="*/ 1095887 h 4885973"/>
              <a:gd name="connsiteX41425" fmla="*/ 1946636 w 6085020"/>
              <a:gd name="connsiteY41425" fmla="*/ 1095508 h 4885973"/>
              <a:gd name="connsiteX41426" fmla="*/ 1946636 w 6085020"/>
              <a:gd name="connsiteY41426" fmla="*/ 1095508 h 4885973"/>
              <a:gd name="connsiteX41427" fmla="*/ 4783016 w 6085020"/>
              <a:gd name="connsiteY41427" fmla="*/ 1094749 h 4885973"/>
              <a:gd name="connsiteX41428" fmla="*/ 4787200 w 6085020"/>
              <a:gd name="connsiteY41428" fmla="*/ 1095887 h 4885973"/>
              <a:gd name="connsiteX41429" fmla="*/ 4791953 w 6085020"/>
              <a:gd name="connsiteY41429" fmla="*/ 1098163 h 4885973"/>
              <a:gd name="connsiteX41430" fmla="*/ 4791973 w 6085020"/>
              <a:gd name="connsiteY41430" fmla="*/ 1098182 h 4885973"/>
              <a:gd name="connsiteX41431" fmla="*/ 4791953 w 6085020"/>
              <a:gd name="connsiteY41431" fmla="*/ 1100060 h 4885973"/>
              <a:gd name="connsiteX41432" fmla="*/ 4786439 w 6085020"/>
              <a:gd name="connsiteY41432" fmla="*/ 1097594 h 4885973"/>
              <a:gd name="connsiteX41433" fmla="*/ 638927 w 6085020"/>
              <a:gd name="connsiteY41433" fmla="*/ 1093991 h 4885973"/>
              <a:gd name="connsiteX41434" fmla="*/ 635409 w 6085020"/>
              <a:gd name="connsiteY41434" fmla="*/ 1096172 h 4885973"/>
              <a:gd name="connsiteX41435" fmla="*/ 637596 w 6085020"/>
              <a:gd name="connsiteY41435" fmla="*/ 1099681 h 4885973"/>
              <a:gd name="connsiteX41436" fmla="*/ 641209 w 6085020"/>
              <a:gd name="connsiteY41436" fmla="*/ 1097594 h 4885973"/>
              <a:gd name="connsiteX41437" fmla="*/ 638927 w 6085020"/>
              <a:gd name="connsiteY41437" fmla="*/ 1093991 h 4885973"/>
              <a:gd name="connsiteX41438" fmla="*/ 454475 w 6085020"/>
              <a:gd name="connsiteY41438" fmla="*/ 1093801 h 4885973"/>
              <a:gd name="connsiteX41439" fmla="*/ 448010 w 6085020"/>
              <a:gd name="connsiteY41439" fmla="*/ 1096836 h 4885973"/>
              <a:gd name="connsiteX41440" fmla="*/ 448010 w 6085020"/>
              <a:gd name="connsiteY41440" fmla="*/ 1099870 h 4885973"/>
              <a:gd name="connsiteX41441" fmla="*/ 456377 w 6085020"/>
              <a:gd name="connsiteY41441" fmla="*/ 1093801 h 4885973"/>
              <a:gd name="connsiteX41442" fmla="*/ 455616 w 6085020"/>
              <a:gd name="connsiteY41442" fmla="*/ 1093801 h 4885973"/>
              <a:gd name="connsiteX41443" fmla="*/ 3045612 w 6085020"/>
              <a:gd name="connsiteY41443" fmla="*/ 1092518 h 4885973"/>
              <a:gd name="connsiteX41444" fmla="*/ 3040608 w 6085020"/>
              <a:gd name="connsiteY41444" fmla="*/ 1096456 h 4885973"/>
              <a:gd name="connsiteX41445" fmla="*/ 3045743 w 6085020"/>
              <a:gd name="connsiteY41445" fmla="*/ 1101767 h 4885973"/>
              <a:gd name="connsiteX41446" fmla="*/ 3019691 w 6085020"/>
              <a:gd name="connsiteY41446" fmla="*/ 1096456 h 4885973"/>
              <a:gd name="connsiteX41447" fmla="*/ 3050116 w 6085020"/>
              <a:gd name="connsiteY41447" fmla="*/ 1122630 h 4885973"/>
              <a:gd name="connsiteX41448" fmla="*/ 3051067 w 6085020"/>
              <a:gd name="connsiteY41448" fmla="*/ 1122630 h 4885973"/>
              <a:gd name="connsiteX41449" fmla="*/ 3045612 w 6085020"/>
              <a:gd name="connsiteY41449" fmla="*/ 1092518 h 4885973"/>
              <a:gd name="connsiteX41450" fmla="*/ 3995767 w 6085020"/>
              <a:gd name="connsiteY41450" fmla="*/ 1091715 h 4885973"/>
              <a:gd name="connsiteX41451" fmla="*/ 3995767 w 6085020"/>
              <a:gd name="connsiteY41451" fmla="*/ 1102146 h 4885973"/>
              <a:gd name="connsiteX41452" fmla="*/ 4006225 w 6085020"/>
              <a:gd name="connsiteY41452" fmla="*/ 1102146 h 4885973"/>
              <a:gd name="connsiteX41453" fmla="*/ 4006225 w 6085020"/>
              <a:gd name="connsiteY41453" fmla="*/ 1091715 h 4885973"/>
              <a:gd name="connsiteX41454" fmla="*/ 441544 w 6085020"/>
              <a:gd name="connsiteY41454" fmla="*/ 1091715 h 4885973"/>
              <a:gd name="connsiteX41455" fmla="*/ 441242 w 6085020"/>
              <a:gd name="connsiteY41455" fmla="*/ 1091866 h 4885973"/>
              <a:gd name="connsiteX41456" fmla="*/ 437171 w 6085020"/>
              <a:gd name="connsiteY41456" fmla="*/ 1093801 h 4885973"/>
              <a:gd name="connsiteX41457" fmla="*/ 437361 w 6085020"/>
              <a:gd name="connsiteY41457" fmla="*/ 1093801 h 4885973"/>
              <a:gd name="connsiteX41458" fmla="*/ 441242 w 6085020"/>
              <a:gd name="connsiteY41458" fmla="*/ 1091866 h 4885973"/>
              <a:gd name="connsiteX41459" fmla="*/ 441540 w 6085020"/>
              <a:gd name="connsiteY41459" fmla="*/ 1091724 h 4885973"/>
              <a:gd name="connsiteX41460" fmla="*/ 441544 w 6085020"/>
              <a:gd name="connsiteY41460" fmla="*/ 1091715 h 4885973"/>
              <a:gd name="connsiteX41461" fmla="*/ 473681 w 6085020"/>
              <a:gd name="connsiteY41461" fmla="*/ 1091525 h 4885973"/>
              <a:gd name="connsiteX41462" fmla="*/ 470638 w 6085020"/>
              <a:gd name="connsiteY41462" fmla="*/ 1093611 h 4885973"/>
              <a:gd name="connsiteX41463" fmla="*/ 470068 w 6085020"/>
              <a:gd name="connsiteY41463" fmla="*/ 1093611 h 4885973"/>
              <a:gd name="connsiteX41464" fmla="*/ 472255 w 6085020"/>
              <a:gd name="connsiteY41464" fmla="*/ 1097310 h 4885973"/>
              <a:gd name="connsiteX41465" fmla="*/ 475963 w 6085020"/>
              <a:gd name="connsiteY41465" fmla="*/ 1095129 h 4885973"/>
              <a:gd name="connsiteX41466" fmla="*/ 474021 w 6085020"/>
              <a:gd name="connsiteY41466" fmla="*/ 1091601 h 4885973"/>
              <a:gd name="connsiteX41467" fmla="*/ 473681 w 6085020"/>
              <a:gd name="connsiteY41467" fmla="*/ 1091525 h 4885973"/>
              <a:gd name="connsiteX41468" fmla="*/ 3452679 w 6085020"/>
              <a:gd name="connsiteY41468" fmla="*/ 1091335 h 4885973"/>
              <a:gd name="connsiteX41469" fmla="*/ 3452679 w 6085020"/>
              <a:gd name="connsiteY41469" fmla="*/ 1091335 h 4885973"/>
              <a:gd name="connsiteX41470" fmla="*/ 2955989 w 6085020"/>
              <a:gd name="connsiteY41470" fmla="*/ 1091146 h 4885973"/>
              <a:gd name="connsiteX41471" fmla="*/ 2955989 w 6085020"/>
              <a:gd name="connsiteY41471" fmla="*/ 1101577 h 4885973"/>
              <a:gd name="connsiteX41472" fmla="*/ 2966447 w 6085020"/>
              <a:gd name="connsiteY41472" fmla="*/ 1101577 h 4885973"/>
              <a:gd name="connsiteX41473" fmla="*/ 2966447 w 6085020"/>
              <a:gd name="connsiteY41473" fmla="*/ 1091146 h 4885973"/>
              <a:gd name="connsiteX41474" fmla="*/ 3143864 w 6085020"/>
              <a:gd name="connsiteY41474" fmla="*/ 1090956 h 4885973"/>
              <a:gd name="connsiteX41475" fmla="*/ 3107163 w 6085020"/>
              <a:gd name="connsiteY41475" fmla="*/ 1116940 h 4885973"/>
              <a:gd name="connsiteX41476" fmla="*/ 3154703 w 6085020"/>
              <a:gd name="connsiteY41476" fmla="*/ 1127751 h 4885973"/>
              <a:gd name="connsiteX41477" fmla="*/ 3154322 w 6085020"/>
              <a:gd name="connsiteY41477" fmla="*/ 1127372 h 4885973"/>
              <a:gd name="connsiteX41478" fmla="*/ 3143864 w 6085020"/>
              <a:gd name="connsiteY41478" fmla="*/ 1090956 h 4885973"/>
              <a:gd name="connsiteX41479" fmla="*/ 934513 w 6085020"/>
              <a:gd name="connsiteY41479" fmla="*/ 1090952 h 4885973"/>
              <a:gd name="connsiteX41480" fmla="*/ 926903 w 6085020"/>
              <a:gd name="connsiteY41480" fmla="*/ 1101682 h 4885973"/>
              <a:gd name="connsiteX41481" fmla="*/ 928156 w 6085020"/>
              <a:gd name="connsiteY41481" fmla="*/ 1104991 h 4885973"/>
              <a:gd name="connsiteX41482" fmla="*/ 922451 w 6085020"/>
              <a:gd name="connsiteY41482" fmla="*/ 1110681 h 4885973"/>
              <a:gd name="connsiteX41483" fmla="*/ 904957 w 6085020"/>
              <a:gd name="connsiteY41483" fmla="*/ 1127941 h 4885973"/>
              <a:gd name="connsiteX41484" fmla="*/ 974744 w 6085020"/>
              <a:gd name="connsiteY41484" fmla="*/ 1127941 h 4885973"/>
              <a:gd name="connsiteX41485" fmla="*/ 957250 w 6085020"/>
              <a:gd name="connsiteY41485" fmla="*/ 1110681 h 4885973"/>
              <a:gd name="connsiteX41486" fmla="*/ 945270 w 6085020"/>
              <a:gd name="connsiteY41486" fmla="*/ 1098543 h 4885973"/>
              <a:gd name="connsiteX41487" fmla="*/ 934513 w 6085020"/>
              <a:gd name="connsiteY41487" fmla="*/ 1090952 h 4885973"/>
              <a:gd name="connsiteX41488" fmla="*/ 725068 w 6085020"/>
              <a:gd name="connsiteY41488" fmla="*/ 1090387 h 4885973"/>
              <a:gd name="connsiteX41489" fmla="*/ 727160 w 6085020"/>
              <a:gd name="connsiteY41489" fmla="*/ 1100819 h 4885973"/>
              <a:gd name="connsiteX41490" fmla="*/ 737428 w 6085020"/>
              <a:gd name="connsiteY41490" fmla="*/ 1110492 h 4885973"/>
              <a:gd name="connsiteX41491" fmla="*/ 742372 w 6085020"/>
              <a:gd name="connsiteY41491" fmla="*/ 1111630 h 4885973"/>
              <a:gd name="connsiteX41492" fmla="*/ 735337 w 6085020"/>
              <a:gd name="connsiteY41492" fmla="*/ 1100060 h 4885973"/>
              <a:gd name="connsiteX41493" fmla="*/ 725068 w 6085020"/>
              <a:gd name="connsiteY41493" fmla="*/ 1090387 h 4885973"/>
              <a:gd name="connsiteX41494" fmla="*/ 4763050 w 6085020"/>
              <a:gd name="connsiteY41494" fmla="*/ 1088870 h 4885973"/>
              <a:gd name="connsiteX41495" fmla="*/ 4764761 w 6085020"/>
              <a:gd name="connsiteY41495" fmla="*/ 1089805 h 4885973"/>
              <a:gd name="connsiteX41496" fmla="*/ 4764000 w 6085020"/>
              <a:gd name="connsiteY41496" fmla="*/ 1092094 h 4885973"/>
              <a:gd name="connsiteX41497" fmla="*/ 4764000 w 6085020"/>
              <a:gd name="connsiteY41497" fmla="*/ 1091904 h 4885973"/>
              <a:gd name="connsiteX41498" fmla="*/ 4763050 w 6085020"/>
              <a:gd name="connsiteY41498" fmla="*/ 1090956 h 4885973"/>
              <a:gd name="connsiteX41499" fmla="*/ 4763050 w 6085020"/>
              <a:gd name="connsiteY41499" fmla="*/ 1088870 h 4885973"/>
              <a:gd name="connsiteX41500" fmla="*/ 4919739 w 6085020"/>
              <a:gd name="connsiteY41500" fmla="*/ 1088680 h 4885973"/>
              <a:gd name="connsiteX41501" fmla="*/ 4921070 w 6085020"/>
              <a:gd name="connsiteY41501" fmla="*/ 1090197 h 4885973"/>
              <a:gd name="connsiteX41502" fmla="*/ 4919739 w 6085020"/>
              <a:gd name="connsiteY41502" fmla="*/ 1090577 h 4885973"/>
              <a:gd name="connsiteX41503" fmla="*/ 675437 w 6085020"/>
              <a:gd name="connsiteY41503" fmla="*/ 1088680 h 4885973"/>
              <a:gd name="connsiteX41504" fmla="*/ 676286 w 6085020"/>
              <a:gd name="connsiteY41504" fmla="*/ 1088680 h 4885973"/>
              <a:gd name="connsiteX41505" fmla="*/ 675057 w 6085020"/>
              <a:gd name="connsiteY41505" fmla="*/ 1089439 h 4885973"/>
              <a:gd name="connsiteX41506" fmla="*/ 674778 w 6085020"/>
              <a:gd name="connsiteY41506" fmla="*/ 1089009 h 4885973"/>
              <a:gd name="connsiteX41507" fmla="*/ 486611 w 6085020"/>
              <a:gd name="connsiteY41507" fmla="*/ 1088490 h 4885973"/>
              <a:gd name="connsiteX41508" fmla="*/ 483569 w 6085020"/>
              <a:gd name="connsiteY41508" fmla="*/ 1090577 h 4885973"/>
              <a:gd name="connsiteX41509" fmla="*/ 482998 w 6085020"/>
              <a:gd name="connsiteY41509" fmla="*/ 1090577 h 4885973"/>
              <a:gd name="connsiteX41510" fmla="*/ 485185 w 6085020"/>
              <a:gd name="connsiteY41510" fmla="*/ 1094275 h 4885973"/>
              <a:gd name="connsiteX41511" fmla="*/ 488893 w 6085020"/>
              <a:gd name="connsiteY41511" fmla="*/ 1092094 h 4885973"/>
              <a:gd name="connsiteX41512" fmla="*/ 486952 w 6085020"/>
              <a:gd name="connsiteY41512" fmla="*/ 1088566 h 4885973"/>
              <a:gd name="connsiteX41513" fmla="*/ 486611 w 6085020"/>
              <a:gd name="connsiteY41513" fmla="*/ 1088490 h 4885973"/>
              <a:gd name="connsiteX41514" fmla="*/ 4864023 w 6085020"/>
              <a:gd name="connsiteY41514" fmla="*/ 1087732 h 4885973"/>
              <a:gd name="connsiteX41515" fmla="*/ 4865544 w 6085020"/>
              <a:gd name="connsiteY41515" fmla="*/ 1092473 h 4885973"/>
              <a:gd name="connsiteX41516" fmla="*/ 4872390 w 6085020"/>
              <a:gd name="connsiteY41516" fmla="*/ 1092473 h 4885973"/>
              <a:gd name="connsiteX41517" fmla="*/ 4867636 w 6085020"/>
              <a:gd name="connsiteY41517" fmla="*/ 1088680 h 4885973"/>
              <a:gd name="connsiteX41518" fmla="*/ 1391830 w 6085020"/>
              <a:gd name="connsiteY41518" fmla="*/ 1087613 h 4885973"/>
              <a:gd name="connsiteX41519" fmla="*/ 1392899 w 6085020"/>
              <a:gd name="connsiteY41519" fmla="*/ 1101767 h 4885973"/>
              <a:gd name="connsiteX41520" fmla="*/ 1391830 w 6085020"/>
              <a:gd name="connsiteY41520" fmla="*/ 1087613 h 4885973"/>
              <a:gd name="connsiteX41521" fmla="*/ 4820914 w 6085020"/>
              <a:gd name="connsiteY41521" fmla="*/ 1087094 h 4885973"/>
              <a:gd name="connsiteX41522" fmla="*/ 4822264 w 6085020"/>
              <a:gd name="connsiteY41522" fmla="*/ 1087238 h 4885973"/>
              <a:gd name="connsiteX41523" fmla="*/ 4820857 w 6085020"/>
              <a:gd name="connsiteY41523" fmla="*/ 1088301 h 4885973"/>
              <a:gd name="connsiteX41524" fmla="*/ 4820372 w 6085020"/>
              <a:gd name="connsiteY41524" fmla="*/ 1088301 h 4885973"/>
              <a:gd name="connsiteX41525" fmla="*/ 4651998 w 6085020"/>
              <a:gd name="connsiteY41525" fmla="*/ 1086973 h 4885973"/>
              <a:gd name="connsiteX41526" fmla="*/ 4658844 w 6085020"/>
              <a:gd name="connsiteY41526" fmla="*/ 1098732 h 4885973"/>
              <a:gd name="connsiteX41527" fmla="*/ 4666070 w 6085020"/>
              <a:gd name="connsiteY41527" fmla="*/ 1104612 h 4885973"/>
              <a:gd name="connsiteX41528" fmla="*/ 4667781 w 6085020"/>
              <a:gd name="connsiteY41528" fmla="*/ 1104612 h 4885973"/>
              <a:gd name="connsiteX41529" fmla="*/ 4672155 w 6085020"/>
              <a:gd name="connsiteY41529" fmla="*/ 1102336 h 4885973"/>
              <a:gd name="connsiteX41530" fmla="*/ 4677859 w 6085020"/>
              <a:gd name="connsiteY41530" fmla="*/ 1100060 h 4885973"/>
              <a:gd name="connsiteX41531" fmla="*/ 4680141 w 6085020"/>
              <a:gd name="connsiteY41531" fmla="*/ 1098922 h 4885973"/>
              <a:gd name="connsiteX41532" fmla="*/ 4680141 w 6085020"/>
              <a:gd name="connsiteY41532" fmla="*/ 1092094 h 4885973"/>
              <a:gd name="connsiteX41533" fmla="*/ 4669873 w 6085020"/>
              <a:gd name="connsiteY41533" fmla="*/ 1090197 h 4885973"/>
              <a:gd name="connsiteX41534" fmla="*/ 4665309 w 6085020"/>
              <a:gd name="connsiteY41534" fmla="*/ 1090197 h 4885973"/>
              <a:gd name="connsiteX41535" fmla="*/ 4660935 w 6085020"/>
              <a:gd name="connsiteY41535" fmla="*/ 1090197 h 4885973"/>
              <a:gd name="connsiteX41536" fmla="*/ 4658654 w 6085020"/>
              <a:gd name="connsiteY41536" fmla="*/ 1090197 h 4885973"/>
              <a:gd name="connsiteX41537" fmla="*/ 3347142 w 6085020"/>
              <a:gd name="connsiteY41537" fmla="*/ 1086783 h 4885973"/>
              <a:gd name="connsiteX41538" fmla="*/ 3343528 w 6085020"/>
              <a:gd name="connsiteY41538" fmla="*/ 1107078 h 4885973"/>
              <a:gd name="connsiteX41539" fmla="*/ 3322041 w 6085020"/>
              <a:gd name="connsiteY41539" fmla="*/ 1111250 h 4885973"/>
              <a:gd name="connsiteX41540" fmla="*/ 3317097 w 6085020"/>
              <a:gd name="connsiteY41540" fmla="*/ 1111250 h 4885973"/>
              <a:gd name="connsiteX41541" fmla="*/ 3311962 w 6085020"/>
              <a:gd name="connsiteY41541" fmla="*/ 1109543 h 4885973"/>
              <a:gd name="connsiteX41542" fmla="*/ 3332309 w 6085020"/>
              <a:gd name="connsiteY41542" fmla="*/ 1128510 h 4885973"/>
              <a:gd name="connsiteX41543" fmla="*/ 3331358 w 6085020"/>
              <a:gd name="connsiteY41543" fmla="*/ 1129268 h 4885973"/>
              <a:gd name="connsiteX41544" fmla="*/ 3332880 w 6085020"/>
              <a:gd name="connsiteY41544" fmla="*/ 1129268 h 4885973"/>
              <a:gd name="connsiteX41545" fmla="*/ 3354367 w 6085020"/>
              <a:gd name="connsiteY41545" fmla="*/ 1123768 h 4885973"/>
              <a:gd name="connsiteX41546" fmla="*/ 3357600 w 6085020"/>
              <a:gd name="connsiteY41546" fmla="*/ 1128510 h 4885973"/>
              <a:gd name="connsiteX41547" fmla="*/ 3347142 w 6085020"/>
              <a:gd name="connsiteY41547" fmla="*/ 1086783 h 4885973"/>
              <a:gd name="connsiteX41548" fmla="*/ 2580619 w 6085020"/>
              <a:gd name="connsiteY41548" fmla="*/ 1086594 h 4885973"/>
              <a:gd name="connsiteX41549" fmla="*/ 2578337 w 6085020"/>
              <a:gd name="connsiteY41549" fmla="*/ 1088870 h 4885973"/>
              <a:gd name="connsiteX41550" fmla="*/ 2580048 w 6085020"/>
              <a:gd name="connsiteY41550" fmla="*/ 1092663 h 4885973"/>
              <a:gd name="connsiteX41551" fmla="*/ 2584993 w 6085020"/>
              <a:gd name="connsiteY41551" fmla="*/ 1097215 h 4885973"/>
              <a:gd name="connsiteX41552" fmla="*/ 2588225 w 6085020"/>
              <a:gd name="connsiteY41552" fmla="*/ 1097215 h 4885973"/>
              <a:gd name="connsiteX41553" fmla="*/ 2589556 w 6085020"/>
              <a:gd name="connsiteY41553" fmla="*/ 1090956 h 4885973"/>
              <a:gd name="connsiteX41554" fmla="*/ 2586324 w 6085020"/>
              <a:gd name="connsiteY41554" fmla="*/ 1088680 h 4885973"/>
              <a:gd name="connsiteX41555" fmla="*/ 2583091 w 6085020"/>
              <a:gd name="connsiteY41555" fmla="*/ 1086594 h 4885973"/>
              <a:gd name="connsiteX41556" fmla="*/ 547462 w 6085020"/>
              <a:gd name="connsiteY41556" fmla="*/ 1086214 h 4885973"/>
              <a:gd name="connsiteX41557" fmla="*/ 549363 w 6085020"/>
              <a:gd name="connsiteY41557" fmla="*/ 1086214 h 4885973"/>
              <a:gd name="connsiteX41558" fmla="*/ 547081 w 6085020"/>
              <a:gd name="connsiteY41558" fmla="*/ 1089249 h 4885973"/>
              <a:gd name="connsiteX41559" fmla="*/ 546891 w 6085020"/>
              <a:gd name="connsiteY41559" fmla="*/ 1089249 h 4885973"/>
              <a:gd name="connsiteX41560" fmla="*/ 547462 w 6085020"/>
              <a:gd name="connsiteY41560" fmla="*/ 1086214 h 4885973"/>
              <a:gd name="connsiteX41561" fmla="*/ 2736357 w 6085020"/>
              <a:gd name="connsiteY41561" fmla="*/ 1086025 h 4885973"/>
              <a:gd name="connsiteX41562" fmla="*/ 2736123 w 6085020"/>
              <a:gd name="connsiteY41562" fmla="*/ 1086391 h 4885973"/>
              <a:gd name="connsiteX41563" fmla="*/ 2720480 w 6085020"/>
              <a:gd name="connsiteY41563" fmla="*/ 1090885 h 4885973"/>
              <a:gd name="connsiteX41564" fmla="*/ 2710496 w 6085020"/>
              <a:gd name="connsiteY41564" fmla="*/ 1101957 h 4885973"/>
              <a:gd name="connsiteX41565" fmla="*/ 2725923 w 6085020"/>
              <a:gd name="connsiteY41565" fmla="*/ 1102312 h 4885973"/>
              <a:gd name="connsiteX41566" fmla="*/ 2736123 w 6085020"/>
              <a:gd name="connsiteY41566" fmla="*/ 1086391 h 4885973"/>
              <a:gd name="connsiteX41567" fmla="*/ 2736738 w 6085020"/>
              <a:gd name="connsiteY41567" fmla="*/ 1086214 h 4885973"/>
              <a:gd name="connsiteX41568" fmla="*/ 2197833 w 6085020"/>
              <a:gd name="connsiteY41568" fmla="*/ 1086025 h 4885973"/>
              <a:gd name="connsiteX41569" fmla="*/ 2171592 w 6085020"/>
              <a:gd name="connsiteY41569" fmla="*/ 1101767 h 4885973"/>
              <a:gd name="connsiteX41570" fmla="*/ 2197833 w 6085020"/>
              <a:gd name="connsiteY41570" fmla="*/ 1086025 h 4885973"/>
              <a:gd name="connsiteX41571" fmla="*/ 2077084 w 6085020"/>
              <a:gd name="connsiteY41571" fmla="*/ 1085835 h 4885973"/>
              <a:gd name="connsiteX41572" fmla="*/ 2077084 w 6085020"/>
              <a:gd name="connsiteY41572" fmla="*/ 1085835 h 4885973"/>
              <a:gd name="connsiteX41573" fmla="*/ 4912703 w 6085020"/>
              <a:gd name="connsiteY41573" fmla="*/ 1085456 h 4885973"/>
              <a:gd name="connsiteX41574" fmla="*/ 4912703 w 6085020"/>
              <a:gd name="connsiteY41574" fmla="*/ 1088111 h 4885973"/>
              <a:gd name="connsiteX41575" fmla="*/ 4911182 w 6085020"/>
              <a:gd name="connsiteY41575" fmla="*/ 1086783 h 4885973"/>
              <a:gd name="connsiteX41576" fmla="*/ 4910421 w 6085020"/>
              <a:gd name="connsiteY41576" fmla="*/ 1086404 h 4885973"/>
              <a:gd name="connsiteX41577" fmla="*/ 4710756 w 6085020"/>
              <a:gd name="connsiteY41577" fmla="*/ 1085456 h 4885973"/>
              <a:gd name="connsiteX41578" fmla="*/ 4724638 w 6085020"/>
              <a:gd name="connsiteY41578" fmla="*/ 1101008 h 4885973"/>
              <a:gd name="connsiteX41579" fmla="*/ 4724638 w 6085020"/>
              <a:gd name="connsiteY41579" fmla="*/ 1102905 h 4885973"/>
              <a:gd name="connsiteX41580" fmla="*/ 4726521 w 6085020"/>
              <a:gd name="connsiteY41580" fmla="*/ 1103929 h 4885973"/>
              <a:gd name="connsiteX41581" fmla="*/ 4726730 w 6085020"/>
              <a:gd name="connsiteY41581" fmla="*/ 1103853 h 4885973"/>
              <a:gd name="connsiteX41582" fmla="*/ 4726749 w 6085020"/>
              <a:gd name="connsiteY41582" fmla="*/ 1101976 h 4885973"/>
              <a:gd name="connsiteX41583" fmla="*/ 4726730 w 6085020"/>
              <a:gd name="connsiteY41583" fmla="*/ 1101957 h 4885973"/>
              <a:gd name="connsiteX41584" fmla="*/ 4726730 w 6085020"/>
              <a:gd name="connsiteY41584" fmla="*/ 1094939 h 4885973"/>
              <a:gd name="connsiteX41585" fmla="*/ 4725589 w 6085020"/>
              <a:gd name="connsiteY41585" fmla="*/ 1092663 h 4885973"/>
              <a:gd name="connsiteX41586" fmla="*/ 4715320 w 6085020"/>
              <a:gd name="connsiteY41586" fmla="*/ 1086404 h 4885973"/>
              <a:gd name="connsiteX41587" fmla="*/ 4711517 w 6085020"/>
              <a:gd name="connsiteY41587" fmla="*/ 1086404 h 4885973"/>
              <a:gd name="connsiteX41588" fmla="*/ 983972 w 6085020"/>
              <a:gd name="connsiteY41588" fmla="*/ 1084403 h 4885973"/>
              <a:gd name="connsiteX41589" fmla="*/ 980162 w 6085020"/>
              <a:gd name="connsiteY41589" fmla="*/ 1086396 h 4885973"/>
              <a:gd name="connsiteX41590" fmla="*/ 980069 w 6085020"/>
              <a:gd name="connsiteY41590" fmla="*/ 1086783 h 4885973"/>
              <a:gd name="connsiteX41591" fmla="*/ 982160 w 6085020"/>
              <a:gd name="connsiteY41591" fmla="*/ 1090197 h 4885973"/>
              <a:gd name="connsiteX41592" fmla="*/ 985971 w 6085020"/>
              <a:gd name="connsiteY41592" fmla="*/ 1088204 h 4885973"/>
              <a:gd name="connsiteX41593" fmla="*/ 983972 w 6085020"/>
              <a:gd name="connsiteY41593" fmla="*/ 1084403 h 4885973"/>
              <a:gd name="connsiteX41594" fmla="*/ 1983526 w 6085020"/>
              <a:gd name="connsiteY41594" fmla="*/ 1084318 h 4885973"/>
              <a:gd name="connsiteX41595" fmla="*/ 1983526 w 6085020"/>
              <a:gd name="connsiteY41595" fmla="*/ 1094749 h 4885973"/>
              <a:gd name="connsiteX41596" fmla="*/ 1993985 w 6085020"/>
              <a:gd name="connsiteY41596" fmla="*/ 1094749 h 4885973"/>
              <a:gd name="connsiteX41597" fmla="*/ 1993985 w 6085020"/>
              <a:gd name="connsiteY41597" fmla="*/ 1084318 h 4885973"/>
              <a:gd name="connsiteX41598" fmla="*/ 3322041 w 6085020"/>
              <a:gd name="connsiteY41598" fmla="*/ 1081093 h 4885973"/>
              <a:gd name="connsiteX41599" fmla="*/ 3322041 w 6085020"/>
              <a:gd name="connsiteY41599" fmla="*/ 1081093 h 4885973"/>
              <a:gd name="connsiteX41600" fmla="*/ 2569020 w 6085020"/>
              <a:gd name="connsiteY41600" fmla="*/ 1081093 h 4885973"/>
              <a:gd name="connsiteX41601" fmla="*/ 2569020 w 6085020"/>
              <a:gd name="connsiteY41601" fmla="*/ 1081093 h 4885973"/>
              <a:gd name="connsiteX41602" fmla="*/ 2155618 w 6085020"/>
              <a:gd name="connsiteY41602" fmla="*/ 1079766 h 4885973"/>
              <a:gd name="connsiteX41603" fmla="*/ 2150865 w 6085020"/>
              <a:gd name="connsiteY41603" fmla="*/ 1096456 h 4885973"/>
              <a:gd name="connsiteX41604" fmla="*/ 2150484 w 6085020"/>
              <a:gd name="connsiteY41604" fmla="*/ 1095318 h 4885973"/>
              <a:gd name="connsiteX41605" fmla="*/ 2171211 w 6085020"/>
              <a:gd name="connsiteY41605" fmla="*/ 1079766 h 4885973"/>
              <a:gd name="connsiteX41606" fmla="*/ 431276 w 6085020"/>
              <a:gd name="connsiteY41606" fmla="*/ 1079197 h 4885973"/>
              <a:gd name="connsiteX41607" fmla="*/ 426522 w 6085020"/>
              <a:gd name="connsiteY41607" fmla="*/ 1082231 h 4885973"/>
              <a:gd name="connsiteX41608" fmla="*/ 421768 w 6085020"/>
              <a:gd name="connsiteY41608" fmla="*/ 1085076 h 4885973"/>
              <a:gd name="connsiteX41609" fmla="*/ 437171 w 6085020"/>
              <a:gd name="connsiteY41609" fmla="*/ 1088680 h 4885973"/>
              <a:gd name="connsiteX41610" fmla="*/ 434318 w 6085020"/>
              <a:gd name="connsiteY41610" fmla="*/ 1083938 h 4885973"/>
              <a:gd name="connsiteX41611" fmla="*/ 3112108 w 6085020"/>
              <a:gd name="connsiteY41611" fmla="*/ 1076731 h 4885973"/>
              <a:gd name="connsiteX41612" fmla="*/ 3112108 w 6085020"/>
              <a:gd name="connsiteY41612" fmla="*/ 1087163 h 4885973"/>
              <a:gd name="connsiteX41613" fmla="*/ 3122566 w 6085020"/>
              <a:gd name="connsiteY41613" fmla="*/ 1087163 h 4885973"/>
              <a:gd name="connsiteX41614" fmla="*/ 3122566 w 6085020"/>
              <a:gd name="connsiteY41614" fmla="*/ 1076731 h 4885973"/>
              <a:gd name="connsiteX41615" fmla="*/ 903435 w 6085020"/>
              <a:gd name="connsiteY41615" fmla="*/ 1076352 h 4885973"/>
              <a:gd name="connsiteX41616" fmla="*/ 898491 w 6085020"/>
              <a:gd name="connsiteY41616" fmla="*/ 1079197 h 4885973"/>
              <a:gd name="connsiteX41617" fmla="*/ 893737 w 6085020"/>
              <a:gd name="connsiteY41617" fmla="*/ 1081093 h 4885973"/>
              <a:gd name="connsiteX41618" fmla="*/ 909330 w 6085020"/>
              <a:gd name="connsiteY41618" fmla="*/ 1084697 h 4885973"/>
              <a:gd name="connsiteX41619" fmla="*/ 906288 w 6085020"/>
              <a:gd name="connsiteY41619" fmla="*/ 1081093 h 4885973"/>
              <a:gd name="connsiteX41620" fmla="*/ 3467891 w 6085020"/>
              <a:gd name="connsiteY41620" fmla="*/ 1075783 h 4885973"/>
              <a:gd name="connsiteX41621" fmla="*/ 3467891 w 6085020"/>
              <a:gd name="connsiteY41621" fmla="*/ 1075783 h 4885973"/>
              <a:gd name="connsiteX41622" fmla="*/ 3018360 w 6085020"/>
              <a:gd name="connsiteY41622" fmla="*/ 1075783 h 4885973"/>
              <a:gd name="connsiteX41623" fmla="*/ 3018360 w 6085020"/>
              <a:gd name="connsiteY41623" fmla="*/ 1075783 h 4885973"/>
              <a:gd name="connsiteX41624" fmla="*/ 2809568 w 6085020"/>
              <a:gd name="connsiteY41624" fmla="*/ 1075783 h 4885973"/>
              <a:gd name="connsiteX41625" fmla="*/ 2788651 w 6085020"/>
              <a:gd name="connsiteY41625" fmla="*/ 1091335 h 4885973"/>
              <a:gd name="connsiteX41626" fmla="*/ 2788651 w 6085020"/>
              <a:gd name="connsiteY41626" fmla="*/ 1091525 h 4885973"/>
              <a:gd name="connsiteX41627" fmla="*/ 2809568 w 6085020"/>
              <a:gd name="connsiteY41627" fmla="*/ 1075783 h 4885973"/>
              <a:gd name="connsiteX41628" fmla="*/ 2610854 w 6085020"/>
              <a:gd name="connsiteY41628" fmla="*/ 1075403 h 4885973"/>
              <a:gd name="connsiteX41629" fmla="*/ 2610854 w 6085020"/>
              <a:gd name="connsiteY41629" fmla="*/ 1075403 h 4885973"/>
              <a:gd name="connsiteX41630" fmla="*/ 4691551 w 6085020"/>
              <a:gd name="connsiteY41630" fmla="*/ 1074834 h 4885973"/>
              <a:gd name="connsiteX41631" fmla="*/ 4691741 w 6085020"/>
              <a:gd name="connsiteY41631" fmla="*/ 1078438 h 4885973"/>
              <a:gd name="connsiteX41632" fmla="*/ 4689459 w 6085020"/>
              <a:gd name="connsiteY41632" fmla="*/ 1077869 h 4885973"/>
              <a:gd name="connsiteX41633" fmla="*/ 4689459 w 6085020"/>
              <a:gd name="connsiteY41633" fmla="*/ 1079955 h 4885973"/>
              <a:gd name="connsiteX41634" fmla="*/ 4692502 w 6085020"/>
              <a:gd name="connsiteY41634" fmla="*/ 1081093 h 4885973"/>
              <a:gd name="connsiteX41635" fmla="*/ 4705242 w 6085020"/>
              <a:gd name="connsiteY41635" fmla="*/ 1090197 h 4885973"/>
              <a:gd name="connsiteX41636" fmla="*/ 4696875 w 6085020"/>
              <a:gd name="connsiteY41636" fmla="*/ 1074834 h 4885973"/>
              <a:gd name="connsiteX41637" fmla="*/ 4691551 w 6085020"/>
              <a:gd name="connsiteY41637" fmla="*/ 1074834 h 4885973"/>
              <a:gd name="connsiteX41638" fmla="*/ 3583506 w 6085020"/>
              <a:gd name="connsiteY41638" fmla="*/ 1074834 h 4885973"/>
              <a:gd name="connsiteX41639" fmla="*/ 3583506 w 6085020"/>
              <a:gd name="connsiteY41639" fmla="*/ 1074834 h 4885973"/>
              <a:gd name="connsiteX41640" fmla="*/ 1868700 w 6085020"/>
              <a:gd name="connsiteY41640" fmla="*/ 1074330 h 4885973"/>
              <a:gd name="connsiteX41641" fmla="*/ 1864914 w 6085020"/>
              <a:gd name="connsiteY41641" fmla="*/ 1076369 h 4885973"/>
              <a:gd name="connsiteX41642" fmla="*/ 1864869 w 6085020"/>
              <a:gd name="connsiteY41642" fmla="*/ 1076541 h 4885973"/>
              <a:gd name="connsiteX41643" fmla="*/ 1865007 w 6085020"/>
              <a:gd name="connsiteY41643" fmla="*/ 1080562 h 4885973"/>
              <a:gd name="connsiteX41644" fmla="*/ 1865819 w 6085020"/>
              <a:gd name="connsiteY41644" fmla="*/ 1081093 h 4885973"/>
              <a:gd name="connsiteX41645" fmla="*/ 1866960 w 6085020"/>
              <a:gd name="connsiteY41645" fmla="*/ 1080145 h 4885973"/>
              <a:gd name="connsiteX41646" fmla="*/ 1870746 w 6085020"/>
              <a:gd name="connsiteY41646" fmla="*/ 1078104 h 4885973"/>
              <a:gd name="connsiteX41647" fmla="*/ 1868700 w 6085020"/>
              <a:gd name="connsiteY41647" fmla="*/ 1074330 h 4885973"/>
              <a:gd name="connsiteX41648" fmla="*/ 1382842 w 6085020"/>
              <a:gd name="connsiteY41648" fmla="*/ 1071832 h 4885973"/>
              <a:gd name="connsiteX41649" fmla="*/ 1387575 w 6085020"/>
              <a:gd name="connsiteY41649" fmla="*/ 1075593 h 4885973"/>
              <a:gd name="connsiteX41650" fmla="*/ 1382842 w 6085020"/>
              <a:gd name="connsiteY41650" fmla="*/ 1071832 h 4885973"/>
              <a:gd name="connsiteX41651" fmla="*/ 3415978 w 6085020"/>
              <a:gd name="connsiteY41651" fmla="*/ 1070472 h 4885973"/>
              <a:gd name="connsiteX41652" fmla="*/ 3415978 w 6085020"/>
              <a:gd name="connsiteY41652" fmla="*/ 1070662 h 4885973"/>
              <a:gd name="connsiteX41653" fmla="*/ 3410844 w 6085020"/>
              <a:gd name="connsiteY41653" fmla="*/ 1086214 h 4885973"/>
              <a:gd name="connsiteX41654" fmla="*/ 3415978 w 6085020"/>
              <a:gd name="connsiteY41654" fmla="*/ 1070472 h 4885973"/>
              <a:gd name="connsiteX41655" fmla="*/ 488133 w 6085020"/>
              <a:gd name="connsiteY41655" fmla="*/ 1070472 h 4885973"/>
              <a:gd name="connsiteX41656" fmla="*/ 493077 w 6085020"/>
              <a:gd name="connsiteY41656" fmla="*/ 1070472 h 4885973"/>
              <a:gd name="connsiteX41657" fmla="*/ 494218 w 6085020"/>
              <a:gd name="connsiteY41657" fmla="*/ 1072558 h 4885973"/>
              <a:gd name="connsiteX41658" fmla="*/ 491936 w 6085020"/>
              <a:gd name="connsiteY41658" fmla="*/ 1075024 h 4885973"/>
              <a:gd name="connsiteX41659" fmla="*/ 482238 w 6085020"/>
              <a:gd name="connsiteY41659" fmla="*/ 1077869 h 4885973"/>
              <a:gd name="connsiteX41660" fmla="*/ 485661 w 6085020"/>
              <a:gd name="connsiteY41660" fmla="*/ 1075972 h 4885973"/>
              <a:gd name="connsiteX41661" fmla="*/ 483759 w 6085020"/>
              <a:gd name="connsiteY41661" fmla="*/ 1074076 h 4885973"/>
              <a:gd name="connsiteX41662" fmla="*/ 4519839 w 6085020"/>
              <a:gd name="connsiteY41662" fmla="*/ 1070093 h 4885973"/>
              <a:gd name="connsiteX41663" fmla="*/ 4519839 w 6085020"/>
              <a:gd name="connsiteY41663" fmla="*/ 1070093 h 4885973"/>
              <a:gd name="connsiteX41664" fmla="*/ 3081112 w 6085020"/>
              <a:gd name="connsiteY41664" fmla="*/ 1070093 h 4885973"/>
              <a:gd name="connsiteX41665" fmla="*/ 3081112 w 6085020"/>
              <a:gd name="connsiteY41665" fmla="*/ 1081093 h 4885973"/>
              <a:gd name="connsiteX41666" fmla="*/ 3091571 w 6085020"/>
              <a:gd name="connsiteY41666" fmla="*/ 1081093 h 4885973"/>
              <a:gd name="connsiteX41667" fmla="*/ 3091571 w 6085020"/>
              <a:gd name="connsiteY41667" fmla="*/ 1070662 h 4885973"/>
              <a:gd name="connsiteX41668" fmla="*/ 1070393 w 6085020"/>
              <a:gd name="connsiteY41668" fmla="*/ 1068576 h 4885973"/>
              <a:gd name="connsiteX41669" fmla="*/ 1070583 w 6085020"/>
              <a:gd name="connsiteY41669" fmla="*/ 1068765 h 4885973"/>
              <a:gd name="connsiteX41670" fmla="*/ 1070583 w 6085020"/>
              <a:gd name="connsiteY41670" fmla="*/ 1069714 h 4885973"/>
              <a:gd name="connsiteX41671" fmla="*/ 3271483 w 6085020"/>
              <a:gd name="connsiteY41671" fmla="*/ 1068576 h 4885973"/>
              <a:gd name="connsiteX41672" fmla="*/ 3270698 w 6085020"/>
              <a:gd name="connsiteY41672" fmla="*/ 1081093 h 4885973"/>
              <a:gd name="connsiteX41673" fmla="*/ 3271483 w 6085020"/>
              <a:gd name="connsiteY41673" fmla="*/ 1068576 h 4885973"/>
              <a:gd name="connsiteX41674" fmla="*/ 889744 w 6085020"/>
              <a:gd name="connsiteY41674" fmla="*/ 1068007 h 4885973"/>
              <a:gd name="connsiteX41675" fmla="*/ 886207 w 6085020"/>
              <a:gd name="connsiteY41675" fmla="*/ 1069943 h 4885973"/>
              <a:gd name="connsiteX41676" fmla="*/ 886163 w 6085020"/>
              <a:gd name="connsiteY41676" fmla="*/ 1070143 h 4885973"/>
              <a:gd name="connsiteX41677" fmla="*/ 886131 w 6085020"/>
              <a:gd name="connsiteY41677" fmla="*/ 1070093 h 4885973"/>
              <a:gd name="connsiteX41678" fmla="*/ 886131 w 6085020"/>
              <a:gd name="connsiteY41678" fmla="*/ 1070283 h 4885973"/>
              <a:gd name="connsiteX41679" fmla="*/ 886163 w 6085020"/>
              <a:gd name="connsiteY41679" fmla="*/ 1070143 h 4885973"/>
              <a:gd name="connsiteX41680" fmla="*/ 888413 w 6085020"/>
              <a:gd name="connsiteY41680" fmla="*/ 1073696 h 4885973"/>
              <a:gd name="connsiteX41681" fmla="*/ 891950 w 6085020"/>
              <a:gd name="connsiteY41681" fmla="*/ 1071760 h 4885973"/>
              <a:gd name="connsiteX41682" fmla="*/ 892026 w 6085020"/>
              <a:gd name="connsiteY41682" fmla="*/ 1071421 h 4885973"/>
              <a:gd name="connsiteX41683" fmla="*/ 889856 w 6085020"/>
              <a:gd name="connsiteY41683" fmla="*/ 1068029 h 4885973"/>
              <a:gd name="connsiteX41684" fmla="*/ 889744 w 6085020"/>
              <a:gd name="connsiteY41684" fmla="*/ 1068007 h 4885973"/>
              <a:gd name="connsiteX41685" fmla="*/ 3223180 w 6085020"/>
              <a:gd name="connsiteY41685" fmla="*/ 1066901 h 4885973"/>
              <a:gd name="connsiteX41686" fmla="*/ 3227913 w 6085020"/>
              <a:gd name="connsiteY41686" fmla="*/ 1070662 h 4885973"/>
              <a:gd name="connsiteX41687" fmla="*/ 3223180 w 6085020"/>
              <a:gd name="connsiteY41687" fmla="*/ 1066901 h 4885973"/>
              <a:gd name="connsiteX41688" fmla="*/ 1865059 w 6085020"/>
              <a:gd name="connsiteY41688" fmla="*/ 1066110 h 4885973"/>
              <a:gd name="connsiteX41689" fmla="*/ 1877419 w 6085020"/>
              <a:gd name="connsiteY41689" fmla="*/ 1069903 h 4885973"/>
              <a:gd name="connsiteX41690" fmla="*/ 1898146 w 6085020"/>
              <a:gd name="connsiteY41690" fmla="*/ 1079197 h 4885973"/>
              <a:gd name="connsiteX41691" fmla="*/ 1906513 w 6085020"/>
              <a:gd name="connsiteY41691" fmla="*/ 1084887 h 4885973"/>
              <a:gd name="connsiteX41692" fmla="*/ 1903470 w 6085020"/>
              <a:gd name="connsiteY41692" fmla="*/ 1087732 h 4885973"/>
              <a:gd name="connsiteX41693" fmla="*/ 1884455 w 6085020"/>
              <a:gd name="connsiteY41693" fmla="*/ 1089628 h 4885973"/>
              <a:gd name="connsiteX41694" fmla="*/ 1881602 w 6085020"/>
              <a:gd name="connsiteY41694" fmla="*/ 1085076 h 4885973"/>
              <a:gd name="connsiteX41695" fmla="*/ 1869432 w 6085020"/>
              <a:gd name="connsiteY41695" fmla="*/ 1085076 h 4885973"/>
              <a:gd name="connsiteX41696" fmla="*/ 1857452 w 6085020"/>
              <a:gd name="connsiteY41696" fmla="*/ 1085076 h 4885973"/>
              <a:gd name="connsiteX41697" fmla="*/ 1860495 w 6085020"/>
              <a:gd name="connsiteY41697" fmla="*/ 1072179 h 4885973"/>
              <a:gd name="connsiteX41698" fmla="*/ 1854790 w 6085020"/>
              <a:gd name="connsiteY41698" fmla="*/ 1070851 h 4885973"/>
              <a:gd name="connsiteX41699" fmla="*/ 1847766 w 6085020"/>
              <a:gd name="connsiteY41699" fmla="*/ 1074231 h 4885973"/>
              <a:gd name="connsiteX41700" fmla="*/ 1847754 w 6085020"/>
              <a:gd name="connsiteY41700" fmla="*/ 1074265 h 4885973"/>
              <a:gd name="connsiteX41701" fmla="*/ 1849466 w 6085020"/>
              <a:gd name="connsiteY41701" fmla="*/ 1083749 h 4885973"/>
              <a:gd name="connsiteX41702" fmla="*/ 1866960 w 6085020"/>
              <a:gd name="connsiteY41702" fmla="*/ 1091904 h 4885973"/>
              <a:gd name="connsiteX41703" fmla="*/ 1868482 w 6085020"/>
              <a:gd name="connsiteY41703" fmla="*/ 1091904 h 4885973"/>
              <a:gd name="connsiteX41704" fmla="*/ 1813526 w 6085020"/>
              <a:gd name="connsiteY41704" fmla="*/ 1115802 h 4885973"/>
              <a:gd name="connsiteX41705" fmla="*/ 1813526 w 6085020"/>
              <a:gd name="connsiteY41705" fmla="*/ 1116561 h 4885973"/>
              <a:gd name="connsiteX41706" fmla="*/ 1815998 w 6085020"/>
              <a:gd name="connsiteY41706" fmla="*/ 1121303 h 4885973"/>
              <a:gd name="connsiteX41707" fmla="*/ 1842430 w 6085020"/>
              <a:gd name="connsiteY41707" fmla="*/ 1112768 h 4885973"/>
              <a:gd name="connsiteX41708" fmla="*/ 1844522 w 6085020"/>
              <a:gd name="connsiteY41708" fmla="*/ 1112768 h 4885973"/>
              <a:gd name="connsiteX41709" fmla="*/ 1848895 w 6085020"/>
              <a:gd name="connsiteY41709" fmla="*/ 1127372 h 4885973"/>
              <a:gd name="connsiteX41710" fmla="*/ 1854220 w 6085020"/>
              <a:gd name="connsiteY41710" fmla="*/ 1139510 h 4885973"/>
              <a:gd name="connsiteX41711" fmla="*/ 1865249 w 6085020"/>
              <a:gd name="connsiteY41711" fmla="*/ 1137993 h 4885973"/>
              <a:gd name="connsiteX41712" fmla="*/ 1876278 w 6085020"/>
              <a:gd name="connsiteY41712" fmla="*/ 1136476 h 4885973"/>
              <a:gd name="connsiteX41713" fmla="*/ 1865249 w 6085020"/>
              <a:gd name="connsiteY41713" fmla="*/ 1126613 h 4885973"/>
              <a:gd name="connsiteX41714" fmla="*/ 1854220 w 6085020"/>
              <a:gd name="connsiteY41714" fmla="*/ 1116940 h 4885973"/>
              <a:gd name="connsiteX41715" fmla="*/ 1865059 w 6085020"/>
              <a:gd name="connsiteY41715" fmla="*/ 1111630 h 4885973"/>
              <a:gd name="connsiteX41716" fmla="*/ 1873806 w 6085020"/>
              <a:gd name="connsiteY41716" fmla="*/ 1107267 h 4885973"/>
              <a:gd name="connsiteX41717" fmla="*/ 1875707 w 6085020"/>
              <a:gd name="connsiteY41717" fmla="*/ 1107267 h 4885973"/>
              <a:gd name="connsiteX41718" fmla="*/ 1872855 w 6085020"/>
              <a:gd name="connsiteY41718" fmla="*/ 1119596 h 4885973"/>
              <a:gd name="connsiteX41719" fmla="*/ 1883694 w 6085020"/>
              <a:gd name="connsiteY41719" fmla="*/ 1122061 h 4885973"/>
              <a:gd name="connsiteX41720" fmla="*/ 1884835 w 6085020"/>
              <a:gd name="connsiteY41720" fmla="*/ 1129079 h 4885973"/>
              <a:gd name="connsiteX41721" fmla="*/ 1889209 w 6085020"/>
              <a:gd name="connsiteY41721" fmla="*/ 1129079 h 4885973"/>
              <a:gd name="connsiteX41722" fmla="*/ 1889209 w 6085020"/>
              <a:gd name="connsiteY41722" fmla="*/ 1145011 h 4885973"/>
              <a:gd name="connsiteX41723" fmla="*/ 1895674 w 6085020"/>
              <a:gd name="connsiteY41723" fmla="*/ 1132872 h 4885973"/>
              <a:gd name="connsiteX41724" fmla="*/ 1901569 w 6085020"/>
              <a:gd name="connsiteY41724" fmla="*/ 1119027 h 4885973"/>
              <a:gd name="connsiteX41725" fmla="*/ 1890730 w 6085020"/>
              <a:gd name="connsiteY41725" fmla="*/ 1101577 h 4885973"/>
              <a:gd name="connsiteX41726" fmla="*/ 1890730 w 6085020"/>
              <a:gd name="connsiteY41726" fmla="*/ 1100439 h 4885973"/>
              <a:gd name="connsiteX41727" fmla="*/ 1901189 w 6085020"/>
              <a:gd name="connsiteY41727" fmla="*/ 1094180 h 4885973"/>
              <a:gd name="connsiteX41728" fmla="*/ 1905562 w 6085020"/>
              <a:gd name="connsiteY41728" fmla="*/ 1097215 h 4885973"/>
              <a:gd name="connsiteX41729" fmla="*/ 1913549 w 6085020"/>
              <a:gd name="connsiteY41729" fmla="*/ 1102715 h 4885973"/>
              <a:gd name="connsiteX41730" fmla="*/ 1910126 w 6085020"/>
              <a:gd name="connsiteY41730" fmla="*/ 1089439 h 4885973"/>
              <a:gd name="connsiteX41731" fmla="*/ 1910126 w 6085020"/>
              <a:gd name="connsiteY41731" fmla="*/ 1086973 h 4885973"/>
              <a:gd name="connsiteX41732" fmla="*/ 1900428 w 6085020"/>
              <a:gd name="connsiteY41732" fmla="*/ 1071610 h 4885973"/>
              <a:gd name="connsiteX41733" fmla="*/ 1879130 w 6085020"/>
              <a:gd name="connsiteY41733" fmla="*/ 1066110 h 4885973"/>
              <a:gd name="connsiteX41734" fmla="*/ 616679 w 6085020"/>
              <a:gd name="connsiteY41734" fmla="*/ 1065920 h 4885973"/>
              <a:gd name="connsiteX41735" fmla="*/ 616679 w 6085020"/>
              <a:gd name="connsiteY41735" fmla="*/ 1067817 h 4885973"/>
              <a:gd name="connsiteX41736" fmla="*/ 616679 w 6085020"/>
              <a:gd name="connsiteY41736" fmla="*/ 1069524 h 4885973"/>
              <a:gd name="connsiteX41737" fmla="*/ 615348 w 6085020"/>
              <a:gd name="connsiteY41737" fmla="*/ 1075783 h 4885973"/>
              <a:gd name="connsiteX41738" fmla="*/ 617820 w 6085020"/>
              <a:gd name="connsiteY41738" fmla="*/ 1068765 h 4885973"/>
              <a:gd name="connsiteX41739" fmla="*/ 621623 w 6085020"/>
              <a:gd name="connsiteY41739" fmla="*/ 1070093 h 4885973"/>
              <a:gd name="connsiteX41740" fmla="*/ 621623 w 6085020"/>
              <a:gd name="connsiteY41740" fmla="*/ 1068196 h 4885973"/>
              <a:gd name="connsiteX41741" fmla="*/ 630180 w 6085020"/>
              <a:gd name="connsiteY41741" fmla="*/ 1072748 h 4885973"/>
              <a:gd name="connsiteX41742" fmla="*/ 643111 w 6085020"/>
              <a:gd name="connsiteY41742" fmla="*/ 1079576 h 4885973"/>
              <a:gd name="connsiteX41743" fmla="*/ 639878 w 6085020"/>
              <a:gd name="connsiteY41743" fmla="*/ 1074265 h 4885973"/>
              <a:gd name="connsiteX41744" fmla="*/ 664598 w 6085020"/>
              <a:gd name="connsiteY41744" fmla="*/ 1082231 h 4885973"/>
              <a:gd name="connsiteX41745" fmla="*/ 672965 w 6085020"/>
              <a:gd name="connsiteY41745" fmla="*/ 1084887 h 4885973"/>
              <a:gd name="connsiteX41746" fmla="*/ 672965 w 6085020"/>
              <a:gd name="connsiteY41746" fmla="*/ 1086214 h 4885973"/>
              <a:gd name="connsiteX41747" fmla="*/ 674778 w 6085020"/>
              <a:gd name="connsiteY41747" fmla="*/ 1089009 h 4885973"/>
              <a:gd name="connsiteX41748" fmla="*/ 670493 w 6085020"/>
              <a:gd name="connsiteY41748" fmla="*/ 1091146 h 4885973"/>
              <a:gd name="connsiteX41749" fmla="*/ 662316 w 6085020"/>
              <a:gd name="connsiteY41749" fmla="*/ 1087732 h 4885973"/>
              <a:gd name="connsiteX41750" fmla="*/ 664028 w 6085020"/>
              <a:gd name="connsiteY41750" fmla="*/ 1085835 h 4885973"/>
              <a:gd name="connsiteX41751" fmla="*/ 661746 w 6085020"/>
              <a:gd name="connsiteY41751" fmla="*/ 1082231 h 4885973"/>
              <a:gd name="connsiteX41752" fmla="*/ 658133 w 6085020"/>
              <a:gd name="connsiteY41752" fmla="*/ 1084507 h 4885973"/>
              <a:gd name="connsiteX41753" fmla="*/ 658133 w 6085020"/>
              <a:gd name="connsiteY41753" fmla="*/ 1086214 h 4885973"/>
              <a:gd name="connsiteX41754" fmla="*/ 653189 w 6085020"/>
              <a:gd name="connsiteY41754" fmla="*/ 1086214 h 4885973"/>
              <a:gd name="connsiteX41755" fmla="*/ 664028 w 6085020"/>
              <a:gd name="connsiteY41755" fmla="*/ 1105181 h 4885973"/>
              <a:gd name="connsiteX41756" fmla="*/ 655851 w 6085020"/>
              <a:gd name="connsiteY41756" fmla="*/ 1106319 h 4885973"/>
              <a:gd name="connsiteX41757" fmla="*/ 643111 w 6085020"/>
              <a:gd name="connsiteY41757" fmla="*/ 1108405 h 4885973"/>
              <a:gd name="connsiteX41758" fmla="*/ 656041 w 6085020"/>
              <a:gd name="connsiteY41758" fmla="*/ 1112009 h 4885973"/>
              <a:gd name="connsiteX41759" fmla="*/ 668972 w 6085020"/>
              <a:gd name="connsiteY41759" fmla="*/ 1115613 h 4885973"/>
              <a:gd name="connsiteX41760" fmla="*/ 666516 w 6085020"/>
              <a:gd name="connsiteY41760" fmla="*/ 1125633 h 4885973"/>
              <a:gd name="connsiteX41761" fmla="*/ 663603 w 6085020"/>
              <a:gd name="connsiteY41761" fmla="*/ 1131444 h 4885973"/>
              <a:gd name="connsiteX41762" fmla="*/ 660795 w 6085020"/>
              <a:gd name="connsiteY41762" fmla="*/ 1128510 h 4885973"/>
              <a:gd name="connsiteX41763" fmla="*/ 655851 w 6085020"/>
              <a:gd name="connsiteY41763" fmla="*/ 1123579 h 4885973"/>
              <a:gd name="connsiteX41764" fmla="*/ 657182 w 6085020"/>
              <a:gd name="connsiteY41764" fmla="*/ 1133251 h 4885973"/>
              <a:gd name="connsiteX41765" fmla="*/ 607741 w 6085020"/>
              <a:gd name="connsiteY41765" fmla="*/ 1136855 h 4885973"/>
              <a:gd name="connsiteX41766" fmla="*/ 586254 w 6085020"/>
              <a:gd name="connsiteY41766" fmla="*/ 1138562 h 4885973"/>
              <a:gd name="connsiteX41767" fmla="*/ 550124 w 6085020"/>
              <a:gd name="connsiteY41767" fmla="*/ 1141407 h 4885973"/>
              <a:gd name="connsiteX41768" fmla="*/ 550124 w 6085020"/>
              <a:gd name="connsiteY41768" fmla="*/ 1127941 h 4885973"/>
              <a:gd name="connsiteX41769" fmla="*/ 556970 w 6085020"/>
              <a:gd name="connsiteY41769" fmla="*/ 1120544 h 4885973"/>
              <a:gd name="connsiteX41770" fmla="*/ 564576 w 6085020"/>
              <a:gd name="connsiteY41770" fmla="*/ 1120544 h 4885973"/>
              <a:gd name="connsiteX41771" fmla="*/ 590437 w 6085020"/>
              <a:gd name="connsiteY41771" fmla="*/ 1093611 h 4885973"/>
              <a:gd name="connsiteX41772" fmla="*/ 591768 w 6085020"/>
              <a:gd name="connsiteY41772" fmla="*/ 1093611 h 4885973"/>
              <a:gd name="connsiteX41773" fmla="*/ 589486 w 6085020"/>
              <a:gd name="connsiteY41773" fmla="*/ 1097215 h 4885973"/>
              <a:gd name="connsiteX41774" fmla="*/ 590437 w 6085020"/>
              <a:gd name="connsiteY41774" fmla="*/ 1103095 h 4885973"/>
              <a:gd name="connsiteX41775" fmla="*/ 598424 w 6085020"/>
              <a:gd name="connsiteY41775" fmla="*/ 1095508 h 4885973"/>
              <a:gd name="connsiteX41776" fmla="*/ 603938 w 6085020"/>
              <a:gd name="connsiteY41776" fmla="*/ 1087352 h 4885973"/>
              <a:gd name="connsiteX41777" fmla="*/ 599184 w 6085020"/>
              <a:gd name="connsiteY41777" fmla="*/ 1089059 h 4885973"/>
              <a:gd name="connsiteX41778" fmla="*/ 602417 w 6085020"/>
              <a:gd name="connsiteY41778" fmla="*/ 1084128 h 4885973"/>
              <a:gd name="connsiteX41779" fmla="*/ 602417 w 6085020"/>
              <a:gd name="connsiteY41779" fmla="*/ 1081852 h 4885973"/>
              <a:gd name="connsiteX41780" fmla="*/ 605840 w 6085020"/>
              <a:gd name="connsiteY41780" fmla="*/ 1081852 h 4885973"/>
              <a:gd name="connsiteX41781" fmla="*/ 608312 w 6085020"/>
              <a:gd name="connsiteY41781" fmla="*/ 1076352 h 4885973"/>
              <a:gd name="connsiteX41782" fmla="*/ 608312 w 6085020"/>
              <a:gd name="connsiteY41782" fmla="*/ 1079576 h 4885973"/>
              <a:gd name="connsiteX41783" fmla="*/ 615348 w 6085020"/>
              <a:gd name="connsiteY41783" fmla="*/ 1075403 h 4885973"/>
              <a:gd name="connsiteX41784" fmla="*/ 611735 w 6085020"/>
              <a:gd name="connsiteY41784" fmla="*/ 1075403 h 4885973"/>
              <a:gd name="connsiteX41785" fmla="*/ 610213 w 6085020"/>
              <a:gd name="connsiteY41785" fmla="*/ 1072938 h 4885973"/>
              <a:gd name="connsiteX41786" fmla="*/ 616679 w 6085020"/>
              <a:gd name="connsiteY41786" fmla="*/ 1065920 h 4885973"/>
              <a:gd name="connsiteX41787" fmla="*/ 1812005 w 6085020"/>
              <a:gd name="connsiteY41787" fmla="*/ 1065731 h 4885973"/>
              <a:gd name="connsiteX41788" fmla="*/ 1812005 w 6085020"/>
              <a:gd name="connsiteY41788" fmla="*/ 1065731 h 4885973"/>
              <a:gd name="connsiteX41789" fmla="*/ 3989301 w 6085020"/>
              <a:gd name="connsiteY41789" fmla="*/ 1065162 h 4885973"/>
              <a:gd name="connsiteX41790" fmla="*/ 3988731 w 6085020"/>
              <a:gd name="connsiteY41790" fmla="*/ 1086025 h 4885973"/>
              <a:gd name="connsiteX41791" fmla="*/ 3995767 w 6085020"/>
              <a:gd name="connsiteY41791" fmla="*/ 1086025 h 4885973"/>
              <a:gd name="connsiteX41792" fmla="*/ 3990442 w 6085020"/>
              <a:gd name="connsiteY41792" fmla="*/ 1065162 h 4885973"/>
              <a:gd name="connsiteX41793" fmla="*/ 3291616 w 6085020"/>
              <a:gd name="connsiteY41793" fmla="*/ 1065162 h 4885973"/>
              <a:gd name="connsiteX41794" fmla="*/ 3307208 w 6085020"/>
              <a:gd name="connsiteY41794" fmla="*/ 1091335 h 4885973"/>
              <a:gd name="connsiteX41795" fmla="*/ 3311755 w 6085020"/>
              <a:gd name="connsiteY41795" fmla="*/ 1069358 h 4885973"/>
              <a:gd name="connsiteX41796" fmla="*/ 3306691 w 6085020"/>
              <a:gd name="connsiteY41796" fmla="*/ 1065493 h 4885973"/>
              <a:gd name="connsiteX41797" fmla="*/ 3307208 w 6085020"/>
              <a:gd name="connsiteY41797" fmla="*/ 1065162 h 4885973"/>
              <a:gd name="connsiteX41798" fmla="*/ 3306258 w 6085020"/>
              <a:gd name="connsiteY41798" fmla="*/ 1065162 h 4885973"/>
              <a:gd name="connsiteX41799" fmla="*/ 3306691 w 6085020"/>
              <a:gd name="connsiteY41799" fmla="*/ 1065493 h 4885973"/>
              <a:gd name="connsiteX41800" fmla="*/ 3301979 w 6085020"/>
              <a:gd name="connsiteY41800" fmla="*/ 1068505 h 4885973"/>
              <a:gd name="connsiteX41801" fmla="*/ 3291616 w 6085020"/>
              <a:gd name="connsiteY41801" fmla="*/ 1065162 h 4885973"/>
              <a:gd name="connsiteX41802" fmla="*/ 2401111 w 6085020"/>
              <a:gd name="connsiteY41802" fmla="*/ 1065162 h 4885973"/>
              <a:gd name="connsiteX41803" fmla="*/ 2401111 w 6085020"/>
              <a:gd name="connsiteY41803" fmla="*/ 1065162 h 4885973"/>
              <a:gd name="connsiteX41804" fmla="*/ 4072827 w 6085020"/>
              <a:gd name="connsiteY41804" fmla="*/ 1064142 h 4885973"/>
              <a:gd name="connsiteX41805" fmla="*/ 4068406 w 6085020"/>
              <a:gd name="connsiteY41805" fmla="*/ 1066110 h 4885973"/>
              <a:gd name="connsiteX41806" fmla="*/ 4081911 w 6085020"/>
              <a:gd name="connsiteY41806" fmla="*/ 1092408 h 4885973"/>
              <a:gd name="connsiteX41807" fmla="*/ 4089443 w 6085020"/>
              <a:gd name="connsiteY41807" fmla="*/ 1086910 h 4885973"/>
              <a:gd name="connsiteX41808" fmla="*/ 4089514 w 6085020"/>
              <a:gd name="connsiteY41808" fmla="*/ 1086973 h 4885973"/>
              <a:gd name="connsiteX41809" fmla="*/ 4090655 w 6085020"/>
              <a:gd name="connsiteY41809" fmla="*/ 1086025 h 4885973"/>
              <a:gd name="connsiteX41810" fmla="*/ 4089443 w 6085020"/>
              <a:gd name="connsiteY41810" fmla="*/ 1086910 h 4885973"/>
              <a:gd name="connsiteX41811" fmla="*/ 4083167 w 6085020"/>
              <a:gd name="connsiteY41811" fmla="*/ 1081259 h 4885973"/>
              <a:gd name="connsiteX41812" fmla="*/ 4072827 w 6085020"/>
              <a:gd name="connsiteY41812" fmla="*/ 1064142 h 4885973"/>
              <a:gd name="connsiteX41813" fmla="*/ 3133025 w 6085020"/>
              <a:gd name="connsiteY41813" fmla="*/ 1061558 h 4885973"/>
              <a:gd name="connsiteX41814" fmla="*/ 3133025 w 6085020"/>
              <a:gd name="connsiteY41814" fmla="*/ 1061558 h 4885973"/>
              <a:gd name="connsiteX41815" fmla="*/ 2449791 w 6085020"/>
              <a:gd name="connsiteY41815" fmla="*/ 1060420 h 4885973"/>
              <a:gd name="connsiteX41816" fmla="*/ 2444467 w 6085020"/>
              <a:gd name="connsiteY41816" fmla="*/ 1070851 h 4885973"/>
              <a:gd name="connsiteX41817" fmla="*/ 2454925 w 6085020"/>
              <a:gd name="connsiteY41817" fmla="*/ 1075972 h 4885973"/>
              <a:gd name="connsiteX41818" fmla="*/ 2459299 w 6085020"/>
              <a:gd name="connsiteY41818" fmla="*/ 1065162 h 4885973"/>
              <a:gd name="connsiteX41819" fmla="*/ 2460250 w 6085020"/>
              <a:gd name="connsiteY41819" fmla="*/ 1065541 h 4885973"/>
              <a:gd name="connsiteX41820" fmla="*/ 2449791 w 6085020"/>
              <a:gd name="connsiteY41820" fmla="*/ 1060420 h 4885973"/>
              <a:gd name="connsiteX41821" fmla="*/ 2349388 w 6085020"/>
              <a:gd name="connsiteY41821" fmla="*/ 1060230 h 4885973"/>
              <a:gd name="connsiteX41822" fmla="*/ 2349388 w 6085020"/>
              <a:gd name="connsiteY41822" fmla="*/ 1060230 h 4885973"/>
              <a:gd name="connsiteX41823" fmla="*/ 4879806 w 6085020"/>
              <a:gd name="connsiteY41823" fmla="*/ 1060041 h 4885973"/>
              <a:gd name="connsiteX41824" fmla="*/ 4876193 w 6085020"/>
              <a:gd name="connsiteY41824" fmla="*/ 1064213 h 4885973"/>
              <a:gd name="connsiteX41825" fmla="*/ 4872580 w 6085020"/>
              <a:gd name="connsiteY41825" fmla="*/ 1068765 h 4885973"/>
              <a:gd name="connsiteX41826" fmla="*/ 4878855 w 6085020"/>
              <a:gd name="connsiteY41826" fmla="*/ 1068765 h 4885973"/>
              <a:gd name="connsiteX41827" fmla="*/ 4885701 w 6085020"/>
              <a:gd name="connsiteY41827" fmla="*/ 1067248 h 4885973"/>
              <a:gd name="connsiteX41828" fmla="*/ 4883229 w 6085020"/>
              <a:gd name="connsiteY41828" fmla="*/ 1062886 h 4885973"/>
              <a:gd name="connsiteX41829" fmla="*/ 3834323 w 6085020"/>
              <a:gd name="connsiteY41829" fmla="*/ 1060041 h 4885973"/>
              <a:gd name="connsiteX41830" fmla="*/ 3834323 w 6085020"/>
              <a:gd name="connsiteY41830" fmla="*/ 1060054 h 4885973"/>
              <a:gd name="connsiteX41831" fmla="*/ 3824721 w 6085020"/>
              <a:gd name="connsiteY41831" fmla="*/ 1060681 h 4885973"/>
              <a:gd name="connsiteX41832" fmla="*/ 3818921 w 6085020"/>
              <a:gd name="connsiteY41832" fmla="*/ 1065162 h 4885973"/>
              <a:gd name="connsiteX41833" fmla="*/ 3834082 w 6085020"/>
              <a:gd name="connsiteY41833" fmla="*/ 1068576 h 4885973"/>
              <a:gd name="connsiteX41834" fmla="*/ 3834323 w 6085020"/>
              <a:gd name="connsiteY41834" fmla="*/ 1060054 h 4885973"/>
              <a:gd name="connsiteX41835" fmla="*/ 3834513 w 6085020"/>
              <a:gd name="connsiteY41835" fmla="*/ 1060041 h 4885973"/>
              <a:gd name="connsiteX41836" fmla="*/ 2997633 w 6085020"/>
              <a:gd name="connsiteY41836" fmla="*/ 1059851 h 4885973"/>
              <a:gd name="connsiteX41837" fmla="*/ 2981850 w 6085020"/>
              <a:gd name="connsiteY41837" fmla="*/ 1070283 h 4885973"/>
              <a:gd name="connsiteX41838" fmla="*/ 2981850 w 6085020"/>
              <a:gd name="connsiteY41838" fmla="*/ 1085835 h 4885973"/>
              <a:gd name="connsiteX41839" fmla="*/ 3008282 w 6085020"/>
              <a:gd name="connsiteY41839" fmla="*/ 1075593 h 4885973"/>
              <a:gd name="connsiteX41840" fmla="*/ 3008092 w 6085020"/>
              <a:gd name="connsiteY41840" fmla="*/ 1075403 h 4885973"/>
              <a:gd name="connsiteX41841" fmla="*/ 2997633 w 6085020"/>
              <a:gd name="connsiteY41841" fmla="*/ 1059851 h 4885973"/>
              <a:gd name="connsiteX41842" fmla="*/ 909901 w 6085020"/>
              <a:gd name="connsiteY41842" fmla="*/ 1059851 h 4885973"/>
              <a:gd name="connsiteX41843" fmla="*/ 906288 w 6085020"/>
              <a:gd name="connsiteY41843" fmla="*/ 1062127 h 4885973"/>
              <a:gd name="connsiteX41844" fmla="*/ 908570 w 6085020"/>
              <a:gd name="connsiteY41844" fmla="*/ 1065731 h 4885973"/>
              <a:gd name="connsiteX41845" fmla="*/ 912451 w 6085020"/>
              <a:gd name="connsiteY41845" fmla="*/ 1063879 h 4885973"/>
              <a:gd name="connsiteX41846" fmla="*/ 910595 w 6085020"/>
              <a:gd name="connsiteY41846" fmla="*/ 1060006 h 4885973"/>
              <a:gd name="connsiteX41847" fmla="*/ 909901 w 6085020"/>
              <a:gd name="connsiteY41847" fmla="*/ 1059851 h 4885973"/>
              <a:gd name="connsiteX41848" fmla="*/ 592529 w 6085020"/>
              <a:gd name="connsiteY41848" fmla="*/ 1058523 h 4885973"/>
              <a:gd name="connsiteX41849" fmla="*/ 589486 w 6085020"/>
              <a:gd name="connsiteY41849" fmla="*/ 1060610 h 4885973"/>
              <a:gd name="connsiteX41850" fmla="*/ 588916 w 6085020"/>
              <a:gd name="connsiteY41850" fmla="*/ 1060610 h 4885973"/>
              <a:gd name="connsiteX41851" fmla="*/ 590962 w 6085020"/>
              <a:gd name="connsiteY41851" fmla="*/ 1064386 h 4885973"/>
              <a:gd name="connsiteX41852" fmla="*/ 594746 w 6085020"/>
              <a:gd name="connsiteY41852" fmla="*/ 1062345 h 4885973"/>
              <a:gd name="connsiteX41853" fmla="*/ 592702 w 6085020"/>
              <a:gd name="connsiteY41853" fmla="*/ 1058569 h 4885973"/>
              <a:gd name="connsiteX41854" fmla="*/ 592529 w 6085020"/>
              <a:gd name="connsiteY41854" fmla="*/ 1058523 h 4885973"/>
              <a:gd name="connsiteX41855" fmla="*/ 525403 w 6085020"/>
              <a:gd name="connsiteY41855" fmla="*/ 1058523 h 4885973"/>
              <a:gd name="connsiteX41856" fmla="*/ 525403 w 6085020"/>
              <a:gd name="connsiteY41856" fmla="*/ 1058713 h 4885973"/>
              <a:gd name="connsiteX41857" fmla="*/ 525349 w 6085020"/>
              <a:gd name="connsiteY41857" fmla="*/ 1058547 h 4885973"/>
              <a:gd name="connsiteX41858" fmla="*/ 2009863 w 6085020"/>
              <a:gd name="connsiteY41858" fmla="*/ 1057954 h 4885973"/>
              <a:gd name="connsiteX41859" fmla="*/ 2009007 w 6085020"/>
              <a:gd name="connsiteY41859" fmla="*/ 1070472 h 4885973"/>
              <a:gd name="connsiteX41860" fmla="*/ 2009863 w 6085020"/>
              <a:gd name="connsiteY41860" fmla="*/ 1057954 h 4885973"/>
              <a:gd name="connsiteX41861" fmla="*/ 1419807 w 6085020"/>
              <a:gd name="connsiteY41861" fmla="*/ 1057954 h 4885973"/>
              <a:gd name="connsiteX41862" fmla="*/ 1418951 w 6085020"/>
              <a:gd name="connsiteY41862" fmla="*/ 1070472 h 4885973"/>
              <a:gd name="connsiteX41863" fmla="*/ 1419807 w 6085020"/>
              <a:gd name="connsiteY41863" fmla="*/ 1057954 h 4885973"/>
              <a:gd name="connsiteX41864" fmla="*/ 2291961 w 6085020"/>
              <a:gd name="connsiteY41864" fmla="*/ 1054730 h 4885973"/>
              <a:gd name="connsiteX41865" fmla="*/ 2291961 w 6085020"/>
              <a:gd name="connsiteY41865" fmla="*/ 1054730 h 4885973"/>
              <a:gd name="connsiteX41866" fmla="*/ 1398033 w 6085020"/>
              <a:gd name="connsiteY41866" fmla="*/ 1054730 h 4885973"/>
              <a:gd name="connsiteX41867" fmla="*/ 1398033 w 6085020"/>
              <a:gd name="connsiteY41867" fmla="*/ 1054730 h 4885973"/>
              <a:gd name="connsiteX41868" fmla="*/ 4546651 w 6085020"/>
              <a:gd name="connsiteY41868" fmla="*/ 1053971 h 4885973"/>
              <a:gd name="connsiteX41869" fmla="*/ 4545567 w 6085020"/>
              <a:gd name="connsiteY41869" fmla="*/ 1056128 h 4885973"/>
              <a:gd name="connsiteX41870" fmla="*/ 4545700 w 6085020"/>
              <a:gd name="connsiteY41870" fmla="*/ 1056437 h 4885973"/>
              <a:gd name="connsiteX41871" fmla="*/ 4545700 w 6085020"/>
              <a:gd name="connsiteY41871" fmla="*/ 1057006 h 4885973"/>
              <a:gd name="connsiteX41872" fmla="*/ 4547583 w 6085020"/>
              <a:gd name="connsiteY41872" fmla="*/ 1057025 h 4885973"/>
              <a:gd name="connsiteX41873" fmla="*/ 4547602 w 6085020"/>
              <a:gd name="connsiteY41873" fmla="*/ 1057006 h 4885973"/>
              <a:gd name="connsiteX41874" fmla="*/ 4548762 w 6085020"/>
              <a:gd name="connsiteY41874" fmla="*/ 1055202 h 4885973"/>
              <a:gd name="connsiteX41875" fmla="*/ 4548743 w 6085020"/>
              <a:gd name="connsiteY41875" fmla="*/ 1055109 h 4885973"/>
              <a:gd name="connsiteX41876" fmla="*/ 4546651 w 6085020"/>
              <a:gd name="connsiteY41876" fmla="*/ 1053971 h 4885973"/>
              <a:gd name="connsiteX41877" fmla="*/ 3333070 w 6085020"/>
              <a:gd name="connsiteY41877" fmla="*/ 1053971 h 4885973"/>
              <a:gd name="connsiteX41878" fmla="*/ 3332499 w 6085020"/>
              <a:gd name="connsiteY41878" fmla="*/ 1054730 h 4885973"/>
              <a:gd name="connsiteX41879" fmla="*/ 3333063 w 6085020"/>
              <a:gd name="connsiteY41879" fmla="*/ 1055215 h 4885973"/>
              <a:gd name="connsiteX41880" fmla="*/ 3332998 w 6085020"/>
              <a:gd name="connsiteY41880" fmla="*/ 1066608 h 4885973"/>
              <a:gd name="connsiteX41881" fmla="*/ 3338204 w 6085020"/>
              <a:gd name="connsiteY41881" fmla="*/ 1074834 h 4885973"/>
              <a:gd name="connsiteX41882" fmla="*/ 3342197 w 6085020"/>
              <a:gd name="connsiteY41882" fmla="*/ 1063075 h 4885973"/>
              <a:gd name="connsiteX41883" fmla="*/ 3333063 w 6085020"/>
              <a:gd name="connsiteY41883" fmla="*/ 1055215 h 4885973"/>
              <a:gd name="connsiteX41884" fmla="*/ 4566237 w 6085020"/>
              <a:gd name="connsiteY41884" fmla="*/ 1052264 h 4885973"/>
              <a:gd name="connsiteX41885" fmla="*/ 4577837 w 6085020"/>
              <a:gd name="connsiteY41885" fmla="*/ 1055489 h 4885973"/>
              <a:gd name="connsiteX41886" fmla="*/ 4587345 w 6085020"/>
              <a:gd name="connsiteY41886" fmla="*/ 1055489 h 4885973"/>
              <a:gd name="connsiteX41887" fmla="*/ 4589817 w 6085020"/>
              <a:gd name="connsiteY41887" fmla="*/ 1055489 h 4885973"/>
              <a:gd name="connsiteX41888" fmla="*/ 4586204 w 6085020"/>
              <a:gd name="connsiteY41888" fmla="*/ 1053971 h 4885973"/>
              <a:gd name="connsiteX41889" fmla="*/ 4578217 w 6085020"/>
              <a:gd name="connsiteY41889" fmla="*/ 1052264 h 4885973"/>
              <a:gd name="connsiteX41890" fmla="*/ 4566237 w 6085020"/>
              <a:gd name="connsiteY41890" fmla="*/ 1052264 h 4885973"/>
              <a:gd name="connsiteX41891" fmla="*/ 1447664 w 6085020"/>
              <a:gd name="connsiteY41891" fmla="*/ 1052075 h 4885973"/>
              <a:gd name="connsiteX41892" fmla="*/ 1443861 w 6085020"/>
              <a:gd name="connsiteY41892" fmla="*/ 1067437 h 4885973"/>
              <a:gd name="connsiteX41893" fmla="*/ 1448615 w 6085020"/>
              <a:gd name="connsiteY41893" fmla="*/ 1064403 h 4885973"/>
              <a:gd name="connsiteX41894" fmla="*/ 1453369 w 6085020"/>
              <a:gd name="connsiteY41894" fmla="*/ 1061558 h 4885973"/>
              <a:gd name="connsiteX41895" fmla="*/ 1450517 w 6085020"/>
              <a:gd name="connsiteY41895" fmla="*/ 1056816 h 4885973"/>
              <a:gd name="connsiteX41896" fmla="*/ 4145420 w 6085020"/>
              <a:gd name="connsiteY41896" fmla="*/ 1051126 h 4885973"/>
              <a:gd name="connsiteX41897" fmla="*/ 4145230 w 6085020"/>
              <a:gd name="connsiteY41897" fmla="*/ 1051885 h 4885973"/>
              <a:gd name="connsiteX41898" fmla="*/ 4142948 w 6085020"/>
              <a:gd name="connsiteY41898" fmla="*/ 1059661 h 4885973"/>
              <a:gd name="connsiteX41899" fmla="*/ 4145420 w 6085020"/>
              <a:gd name="connsiteY41899" fmla="*/ 1051126 h 4885973"/>
              <a:gd name="connsiteX41900" fmla="*/ 1213581 w 6085020"/>
              <a:gd name="connsiteY41900" fmla="*/ 1051126 h 4885973"/>
              <a:gd name="connsiteX41901" fmla="*/ 1216053 w 6085020"/>
              <a:gd name="connsiteY41901" fmla="*/ 1070093 h 4885973"/>
              <a:gd name="connsiteX41902" fmla="*/ 1213771 w 6085020"/>
              <a:gd name="connsiteY41902" fmla="*/ 1051506 h 4885973"/>
              <a:gd name="connsiteX41903" fmla="*/ 1972899 w 6085020"/>
              <a:gd name="connsiteY41903" fmla="*/ 1050969 h 4885973"/>
              <a:gd name="connsiteX41904" fmla="*/ 1977632 w 6085020"/>
              <a:gd name="connsiteY41904" fmla="*/ 1054730 h 4885973"/>
              <a:gd name="connsiteX41905" fmla="*/ 1972899 w 6085020"/>
              <a:gd name="connsiteY41905" fmla="*/ 1050969 h 4885973"/>
              <a:gd name="connsiteX41906" fmla="*/ 3932254 w 6085020"/>
              <a:gd name="connsiteY41906" fmla="*/ 1050747 h 4885973"/>
              <a:gd name="connsiteX41907" fmla="*/ 3933966 w 6085020"/>
              <a:gd name="connsiteY41907" fmla="*/ 1053213 h 4885973"/>
              <a:gd name="connsiteX41908" fmla="*/ 3937198 w 6085020"/>
              <a:gd name="connsiteY41908" fmla="*/ 1059092 h 4885973"/>
              <a:gd name="connsiteX41909" fmla="*/ 3929972 w 6085020"/>
              <a:gd name="connsiteY41909" fmla="*/ 1059092 h 4885973"/>
              <a:gd name="connsiteX41910" fmla="*/ 3929972 w 6085020"/>
              <a:gd name="connsiteY41910" fmla="*/ 1054161 h 4885973"/>
              <a:gd name="connsiteX41911" fmla="*/ 3929972 w 6085020"/>
              <a:gd name="connsiteY41911" fmla="*/ 1050937 h 4885973"/>
              <a:gd name="connsiteX41912" fmla="*/ 3918563 w 6085020"/>
              <a:gd name="connsiteY41912" fmla="*/ 1053782 h 4885973"/>
              <a:gd name="connsiteX41913" fmla="*/ 3924458 w 6085020"/>
              <a:gd name="connsiteY41913" fmla="*/ 1067817 h 4885973"/>
              <a:gd name="connsiteX41914" fmla="*/ 3924458 w 6085020"/>
              <a:gd name="connsiteY41914" fmla="*/ 1066110 h 4885973"/>
              <a:gd name="connsiteX41915" fmla="*/ 3926740 w 6085020"/>
              <a:gd name="connsiteY41915" fmla="*/ 1066110 h 4885973"/>
              <a:gd name="connsiteX41916" fmla="*/ 3926740 w 6085020"/>
              <a:gd name="connsiteY41916" fmla="*/ 1067627 h 4885973"/>
              <a:gd name="connsiteX41917" fmla="*/ 3938910 w 6085020"/>
              <a:gd name="connsiteY41917" fmla="*/ 1070472 h 4885973"/>
              <a:gd name="connsiteX41918" fmla="*/ 3938720 w 6085020"/>
              <a:gd name="connsiteY41918" fmla="*/ 1069714 h 4885973"/>
              <a:gd name="connsiteX41919" fmla="*/ 3932254 w 6085020"/>
              <a:gd name="connsiteY41919" fmla="*/ 1050747 h 4885973"/>
              <a:gd name="connsiteX41920" fmla="*/ 2532509 w 6085020"/>
              <a:gd name="connsiteY41920" fmla="*/ 1050747 h 4885973"/>
              <a:gd name="connsiteX41921" fmla="*/ 2532509 w 6085020"/>
              <a:gd name="connsiteY41921" fmla="*/ 1066300 h 4885973"/>
              <a:gd name="connsiteX41922" fmla="*/ 2542968 w 6085020"/>
              <a:gd name="connsiteY41922" fmla="*/ 1050747 h 4885973"/>
              <a:gd name="connsiteX41923" fmla="*/ 4683564 w 6085020"/>
              <a:gd name="connsiteY41923" fmla="*/ 1050368 h 4885973"/>
              <a:gd name="connsiteX41924" fmla="*/ 4676362 w 6085020"/>
              <a:gd name="connsiteY41924" fmla="*/ 1054517 h 4885973"/>
              <a:gd name="connsiteX41925" fmla="*/ 4671065 w 6085020"/>
              <a:gd name="connsiteY41925" fmla="*/ 1062897 h 4885973"/>
              <a:gd name="connsiteX41926" fmla="*/ 4667591 w 6085020"/>
              <a:gd name="connsiteY41926" fmla="*/ 1064213 h 4885973"/>
              <a:gd name="connsiteX41927" fmla="*/ 4669873 w 6085020"/>
              <a:gd name="connsiteY41927" fmla="*/ 1064782 h 4885973"/>
              <a:gd name="connsiteX41928" fmla="*/ 4671065 w 6085020"/>
              <a:gd name="connsiteY41928" fmla="*/ 1062897 h 4885973"/>
              <a:gd name="connsiteX41929" fmla="*/ 4686607 w 6085020"/>
              <a:gd name="connsiteY41929" fmla="*/ 1057006 h 4885973"/>
              <a:gd name="connsiteX41930" fmla="*/ 4688889 w 6085020"/>
              <a:gd name="connsiteY41930" fmla="*/ 1053782 h 4885973"/>
              <a:gd name="connsiteX41931" fmla="*/ 4683564 w 6085020"/>
              <a:gd name="connsiteY41931" fmla="*/ 1050368 h 4885973"/>
              <a:gd name="connsiteX41932" fmla="*/ 522100 w 6085020"/>
              <a:gd name="connsiteY41932" fmla="*/ 1050249 h 4885973"/>
              <a:gd name="connsiteX41933" fmla="*/ 522931 w 6085020"/>
              <a:gd name="connsiteY41933" fmla="*/ 1051126 h 4885973"/>
              <a:gd name="connsiteX41934" fmla="*/ 525349 w 6085020"/>
              <a:gd name="connsiteY41934" fmla="*/ 1058547 h 4885973"/>
              <a:gd name="connsiteX41935" fmla="*/ 522361 w 6085020"/>
              <a:gd name="connsiteY41935" fmla="*/ 1059851 h 4885973"/>
              <a:gd name="connsiteX41936" fmla="*/ 522361 w 6085020"/>
              <a:gd name="connsiteY41936" fmla="*/ 1057006 h 4885973"/>
              <a:gd name="connsiteX41937" fmla="*/ 520269 w 6085020"/>
              <a:gd name="connsiteY41937" fmla="*/ 1057006 h 4885973"/>
              <a:gd name="connsiteX41938" fmla="*/ 520269 w 6085020"/>
              <a:gd name="connsiteY41938" fmla="*/ 1053213 h 4885973"/>
              <a:gd name="connsiteX41939" fmla="*/ 522100 w 6085020"/>
              <a:gd name="connsiteY41939" fmla="*/ 1050249 h 4885973"/>
              <a:gd name="connsiteX41940" fmla="*/ 3902209 w 6085020"/>
              <a:gd name="connsiteY41940" fmla="*/ 1050178 h 4885973"/>
              <a:gd name="connsiteX41941" fmla="*/ 3896695 w 6085020"/>
              <a:gd name="connsiteY41941" fmla="*/ 1054161 h 4885973"/>
              <a:gd name="connsiteX41942" fmla="*/ 3898026 w 6085020"/>
              <a:gd name="connsiteY41942" fmla="*/ 1054161 h 4885973"/>
              <a:gd name="connsiteX41943" fmla="*/ 3898026 w 6085020"/>
              <a:gd name="connsiteY41943" fmla="*/ 1056247 h 4885973"/>
              <a:gd name="connsiteX41944" fmla="*/ 3895877 w 6085020"/>
              <a:gd name="connsiteY41944" fmla="*/ 1056418 h 4885973"/>
              <a:gd name="connsiteX41945" fmla="*/ 3895364 w 6085020"/>
              <a:gd name="connsiteY41945" fmla="*/ 1055489 h 4885973"/>
              <a:gd name="connsiteX41946" fmla="*/ 3895364 w 6085020"/>
              <a:gd name="connsiteY41946" fmla="*/ 1055109 h 4885973"/>
              <a:gd name="connsiteX41947" fmla="*/ 3886426 w 6085020"/>
              <a:gd name="connsiteY41947" fmla="*/ 1091904 h 4885973"/>
              <a:gd name="connsiteX41948" fmla="*/ 3907344 w 6085020"/>
              <a:gd name="connsiteY41948" fmla="*/ 1071041 h 4885973"/>
              <a:gd name="connsiteX41949" fmla="*/ 3902209 w 6085020"/>
              <a:gd name="connsiteY41949" fmla="*/ 1050178 h 4885973"/>
              <a:gd name="connsiteX41950" fmla="*/ 2752521 w 6085020"/>
              <a:gd name="connsiteY41950" fmla="*/ 1049799 h 4885973"/>
              <a:gd name="connsiteX41951" fmla="*/ 2752521 w 6085020"/>
              <a:gd name="connsiteY41951" fmla="*/ 1049799 h 4885973"/>
              <a:gd name="connsiteX41952" fmla="*/ 2673606 w 6085020"/>
              <a:gd name="connsiteY41952" fmla="*/ 1049609 h 4885973"/>
              <a:gd name="connsiteX41953" fmla="*/ 2672680 w 6085020"/>
              <a:gd name="connsiteY41953" fmla="*/ 1051913 h 4885973"/>
              <a:gd name="connsiteX41954" fmla="*/ 2663849 w 6085020"/>
              <a:gd name="connsiteY41954" fmla="*/ 1053991 h 4885973"/>
              <a:gd name="connsiteX41955" fmla="*/ 2658013 w 6085020"/>
              <a:gd name="connsiteY41955" fmla="*/ 1062127 h 4885973"/>
              <a:gd name="connsiteX41956" fmla="*/ 2669803 w 6085020"/>
              <a:gd name="connsiteY41956" fmla="*/ 1059069 h 4885973"/>
              <a:gd name="connsiteX41957" fmla="*/ 2672680 w 6085020"/>
              <a:gd name="connsiteY41957" fmla="*/ 1051913 h 4885973"/>
              <a:gd name="connsiteX41958" fmla="*/ 2673606 w 6085020"/>
              <a:gd name="connsiteY41958" fmla="*/ 1051695 h 4885973"/>
              <a:gd name="connsiteX41959" fmla="*/ 2035820 w 6085020"/>
              <a:gd name="connsiteY41959" fmla="*/ 1049609 h 4885973"/>
              <a:gd name="connsiteX41960" fmla="*/ 2035249 w 6085020"/>
              <a:gd name="connsiteY41960" fmla="*/ 1049799 h 4885973"/>
              <a:gd name="connsiteX41961" fmla="*/ 2029925 w 6085020"/>
              <a:gd name="connsiteY41961" fmla="*/ 1081093 h 4885973"/>
              <a:gd name="connsiteX41962" fmla="*/ 2035820 w 6085020"/>
              <a:gd name="connsiteY41962" fmla="*/ 1049609 h 4885973"/>
              <a:gd name="connsiteX41963" fmla="*/ 1748112 w 6085020"/>
              <a:gd name="connsiteY41963" fmla="*/ 1049609 h 4885973"/>
              <a:gd name="connsiteX41964" fmla="*/ 1748112 w 6085020"/>
              <a:gd name="connsiteY41964" fmla="*/ 1049609 h 4885973"/>
              <a:gd name="connsiteX41965" fmla="*/ 4896160 w 6085020"/>
              <a:gd name="connsiteY41965" fmla="*/ 1049230 h 4885973"/>
              <a:gd name="connsiteX41966" fmla="*/ 4896349 w 6085020"/>
              <a:gd name="connsiteY41966" fmla="*/ 1050937 h 4885973"/>
              <a:gd name="connsiteX41967" fmla="*/ 4894828 w 6085020"/>
              <a:gd name="connsiteY41967" fmla="*/ 1050937 h 4885973"/>
              <a:gd name="connsiteX41968" fmla="*/ 4539615 w 6085020"/>
              <a:gd name="connsiteY41968" fmla="*/ 1049230 h 4885973"/>
              <a:gd name="connsiteX41969" fmla="*/ 4538284 w 6085020"/>
              <a:gd name="connsiteY41969" fmla="*/ 1052075 h 4885973"/>
              <a:gd name="connsiteX41970" fmla="*/ 4536953 w 6085020"/>
              <a:gd name="connsiteY41970" fmla="*/ 1054730 h 4885973"/>
              <a:gd name="connsiteX41971" fmla="*/ 4539615 w 6085020"/>
              <a:gd name="connsiteY41971" fmla="*/ 1056058 h 4885973"/>
              <a:gd name="connsiteX41972" fmla="*/ 4542277 w 6085020"/>
              <a:gd name="connsiteY41972" fmla="*/ 1057575 h 4885973"/>
              <a:gd name="connsiteX41973" fmla="*/ 4532389 w 6085020"/>
              <a:gd name="connsiteY41973" fmla="*/ 1049230 h 4885973"/>
              <a:gd name="connsiteX41974" fmla="*/ 4529727 w 6085020"/>
              <a:gd name="connsiteY41974" fmla="*/ 1054730 h 4885973"/>
              <a:gd name="connsiteX41975" fmla="*/ 4535242 w 6085020"/>
              <a:gd name="connsiteY41975" fmla="*/ 1057385 h 4885973"/>
              <a:gd name="connsiteX41976" fmla="*/ 3149378 w 6085020"/>
              <a:gd name="connsiteY41976" fmla="*/ 1049230 h 4885973"/>
              <a:gd name="connsiteX41977" fmla="*/ 3149378 w 6085020"/>
              <a:gd name="connsiteY41977" fmla="*/ 1059661 h 4885973"/>
              <a:gd name="connsiteX41978" fmla="*/ 3159837 w 6085020"/>
              <a:gd name="connsiteY41978" fmla="*/ 1059661 h 4885973"/>
              <a:gd name="connsiteX41979" fmla="*/ 3159837 w 6085020"/>
              <a:gd name="connsiteY41979" fmla="*/ 1049230 h 4885973"/>
              <a:gd name="connsiteX41980" fmla="*/ 522364 w 6085020"/>
              <a:gd name="connsiteY41980" fmla="*/ 1047704 h 4885973"/>
              <a:gd name="connsiteX41981" fmla="*/ 522322 w 6085020"/>
              <a:gd name="connsiteY41981" fmla="*/ 1047771 h 4885973"/>
              <a:gd name="connsiteX41982" fmla="*/ 522171 w 6085020"/>
              <a:gd name="connsiteY41982" fmla="*/ 1047902 h 4885973"/>
              <a:gd name="connsiteX41983" fmla="*/ 522609 w 6085020"/>
              <a:gd name="connsiteY41983" fmla="*/ 1047452 h 4885973"/>
              <a:gd name="connsiteX41984" fmla="*/ 522364 w 6085020"/>
              <a:gd name="connsiteY41984" fmla="*/ 1047704 h 4885973"/>
              <a:gd name="connsiteX41985" fmla="*/ 522432 w 6085020"/>
              <a:gd name="connsiteY41985" fmla="*/ 1047594 h 4885973"/>
              <a:gd name="connsiteX41986" fmla="*/ 4945410 w 6085020"/>
              <a:gd name="connsiteY41986" fmla="*/ 1046005 h 4885973"/>
              <a:gd name="connsiteX41987" fmla="*/ 4947692 w 6085020"/>
              <a:gd name="connsiteY41987" fmla="*/ 1046005 h 4885973"/>
              <a:gd name="connsiteX41988" fmla="*/ 4947738 w 6085020"/>
              <a:gd name="connsiteY41988" fmla="*/ 1046241 h 4885973"/>
              <a:gd name="connsiteX41989" fmla="*/ 4946742 w 6085020"/>
              <a:gd name="connsiteY41989" fmla="*/ 1046978 h 4885973"/>
              <a:gd name="connsiteX41990" fmla="*/ 4944651 w 6085020"/>
              <a:gd name="connsiteY41990" fmla="*/ 1046661 h 4885973"/>
              <a:gd name="connsiteX41991" fmla="*/ 3719278 w 6085020"/>
              <a:gd name="connsiteY41991" fmla="*/ 1045057 h 4885973"/>
              <a:gd name="connsiteX41992" fmla="*/ 3714144 w 6085020"/>
              <a:gd name="connsiteY41992" fmla="*/ 1049609 h 4885973"/>
              <a:gd name="connsiteX41993" fmla="*/ 3714144 w 6085020"/>
              <a:gd name="connsiteY41993" fmla="*/ 1050368 h 4885973"/>
              <a:gd name="connsiteX41994" fmla="*/ 3719278 w 6085020"/>
              <a:gd name="connsiteY41994" fmla="*/ 1060799 h 4885973"/>
              <a:gd name="connsiteX41995" fmla="*/ 3735061 w 6085020"/>
              <a:gd name="connsiteY41995" fmla="*/ 1055489 h 4885973"/>
              <a:gd name="connsiteX41996" fmla="*/ 3719278 w 6085020"/>
              <a:gd name="connsiteY41996" fmla="*/ 1045057 h 4885973"/>
              <a:gd name="connsiteX41997" fmla="*/ 1951369 w 6085020"/>
              <a:gd name="connsiteY41997" fmla="*/ 1044900 h 4885973"/>
              <a:gd name="connsiteX41998" fmla="*/ 1946636 w 6085020"/>
              <a:gd name="connsiteY41998" fmla="*/ 1048661 h 4885973"/>
              <a:gd name="connsiteX41999" fmla="*/ 1951369 w 6085020"/>
              <a:gd name="connsiteY41999" fmla="*/ 1044900 h 4885973"/>
              <a:gd name="connsiteX42000" fmla="*/ 2841895 w 6085020"/>
              <a:gd name="connsiteY42000" fmla="*/ 1044298 h 4885973"/>
              <a:gd name="connsiteX42001" fmla="*/ 2841895 w 6085020"/>
              <a:gd name="connsiteY42001" fmla="*/ 1054730 h 4885973"/>
              <a:gd name="connsiteX42002" fmla="*/ 2852353 w 6085020"/>
              <a:gd name="connsiteY42002" fmla="*/ 1054730 h 4885973"/>
              <a:gd name="connsiteX42003" fmla="*/ 2852353 w 6085020"/>
              <a:gd name="connsiteY42003" fmla="*/ 1044298 h 4885973"/>
              <a:gd name="connsiteX42004" fmla="*/ 2328471 w 6085020"/>
              <a:gd name="connsiteY42004" fmla="*/ 1044109 h 4885973"/>
              <a:gd name="connsiteX42005" fmla="*/ 2312878 w 6085020"/>
              <a:gd name="connsiteY42005" fmla="*/ 1054540 h 4885973"/>
              <a:gd name="connsiteX42006" fmla="*/ 2333796 w 6085020"/>
              <a:gd name="connsiteY42006" fmla="*/ 1049419 h 4885973"/>
              <a:gd name="connsiteX42007" fmla="*/ 2338930 w 6085020"/>
              <a:gd name="connsiteY42007" fmla="*/ 1064972 h 4885973"/>
              <a:gd name="connsiteX42008" fmla="*/ 2328471 w 6085020"/>
              <a:gd name="connsiteY42008" fmla="*/ 1044298 h 4885973"/>
              <a:gd name="connsiteX42009" fmla="*/ 4608832 w 6085020"/>
              <a:gd name="connsiteY42009" fmla="*/ 1043160 h 4885973"/>
              <a:gd name="connsiteX42010" fmla="*/ 4608832 w 6085020"/>
              <a:gd name="connsiteY42010" fmla="*/ 1046005 h 4885973"/>
              <a:gd name="connsiteX42011" fmla="*/ 4609973 w 6085020"/>
              <a:gd name="connsiteY42011" fmla="*/ 1046005 h 4885973"/>
              <a:gd name="connsiteX42012" fmla="*/ 4614537 w 6085020"/>
              <a:gd name="connsiteY42012" fmla="*/ 1047143 h 4885973"/>
              <a:gd name="connsiteX42013" fmla="*/ 4608832 w 6085020"/>
              <a:gd name="connsiteY42013" fmla="*/ 1043160 h 4885973"/>
              <a:gd name="connsiteX42014" fmla="*/ 1375975 w 6085020"/>
              <a:gd name="connsiteY42014" fmla="*/ 1042283 h 4885973"/>
              <a:gd name="connsiteX42015" fmla="*/ 1377116 w 6085020"/>
              <a:gd name="connsiteY42015" fmla="*/ 1054730 h 4885973"/>
              <a:gd name="connsiteX42016" fmla="*/ 1375975 w 6085020"/>
              <a:gd name="connsiteY42016" fmla="*/ 1042283 h 4885973"/>
              <a:gd name="connsiteX42017" fmla="*/ 3420931 w 6085020"/>
              <a:gd name="connsiteY42017" fmla="*/ 1041688 h 4885973"/>
              <a:gd name="connsiteX42018" fmla="*/ 3426627 w 6085020"/>
              <a:gd name="connsiteY42018" fmla="*/ 1044488 h 4885973"/>
              <a:gd name="connsiteX42019" fmla="*/ 3420931 w 6085020"/>
              <a:gd name="connsiteY42019" fmla="*/ 1041688 h 4885973"/>
              <a:gd name="connsiteX42020" fmla="*/ 4862502 w 6085020"/>
              <a:gd name="connsiteY42020" fmla="*/ 1041264 h 4885973"/>
              <a:gd name="connsiteX42021" fmla="*/ 4865354 w 6085020"/>
              <a:gd name="connsiteY42021" fmla="*/ 1043540 h 4885973"/>
              <a:gd name="connsiteX42022" fmla="*/ 4868016 w 6085020"/>
              <a:gd name="connsiteY42022" fmla="*/ 1045057 h 4885973"/>
              <a:gd name="connsiteX42023" fmla="*/ 4864784 w 6085020"/>
              <a:gd name="connsiteY42023" fmla="*/ 1047712 h 4885973"/>
              <a:gd name="connsiteX42024" fmla="*/ 4860410 w 6085020"/>
              <a:gd name="connsiteY42024" fmla="*/ 1044109 h 4885973"/>
              <a:gd name="connsiteX42025" fmla="*/ 2437274 w 6085020"/>
              <a:gd name="connsiteY42025" fmla="*/ 1041160 h 4885973"/>
              <a:gd name="connsiteX42026" fmla="*/ 2444467 w 6085020"/>
              <a:gd name="connsiteY42026" fmla="*/ 1049988 h 4885973"/>
              <a:gd name="connsiteX42027" fmla="*/ 2437274 w 6085020"/>
              <a:gd name="connsiteY42027" fmla="*/ 1041160 h 4885973"/>
              <a:gd name="connsiteX42028" fmla="*/ 3337833 w 6085020"/>
              <a:gd name="connsiteY42028" fmla="*/ 1040740 h 4885973"/>
              <a:gd name="connsiteX42029" fmla="*/ 3343528 w 6085020"/>
              <a:gd name="connsiteY42029" fmla="*/ 1043540 h 4885973"/>
              <a:gd name="connsiteX42030" fmla="*/ 3337833 w 6085020"/>
              <a:gd name="connsiteY42030" fmla="*/ 1040740 h 4885973"/>
              <a:gd name="connsiteX42031" fmla="*/ 4338810 w 6085020"/>
              <a:gd name="connsiteY42031" fmla="*/ 1040315 h 4885973"/>
              <a:gd name="connsiteX42032" fmla="*/ 4339254 w 6085020"/>
              <a:gd name="connsiteY42032" fmla="*/ 1040315 h 4885973"/>
              <a:gd name="connsiteX42033" fmla="*/ 4338955 w 6085020"/>
              <a:gd name="connsiteY42033" fmla="*/ 1040443 h 4885973"/>
              <a:gd name="connsiteX42034" fmla="*/ 4085140 w 6085020"/>
              <a:gd name="connsiteY42034" fmla="*/ 1039177 h 4885973"/>
              <a:gd name="connsiteX42035" fmla="*/ 4085140 w 6085020"/>
              <a:gd name="connsiteY42035" fmla="*/ 1039177 h 4885973"/>
              <a:gd name="connsiteX42036" fmla="*/ 1925719 w 6085020"/>
              <a:gd name="connsiteY42036" fmla="*/ 1039177 h 4885973"/>
              <a:gd name="connsiteX42037" fmla="*/ 1925719 w 6085020"/>
              <a:gd name="connsiteY42037" fmla="*/ 1039177 h 4885973"/>
              <a:gd name="connsiteX42038" fmla="*/ 1445192 w 6085020"/>
              <a:gd name="connsiteY42038" fmla="*/ 1039177 h 4885973"/>
              <a:gd name="connsiteX42039" fmla="*/ 1445192 w 6085020"/>
              <a:gd name="connsiteY42039" fmla="*/ 1039177 h 4885973"/>
              <a:gd name="connsiteX42040" fmla="*/ 4802032 w 6085020"/>
              <a:gd name="connsiteY42040" fmla="*/ 1038608 h 4885973"/>
              <a:gd name="connsiteX42041" fmla="*/ 4804124 w 6085020"/>
              <a:gd name="connsiteY42041" fmla="*/ 1039557 h 4885973"/>
              <a:gd name="connsiteX42042" fmla="*/ 4802983 w 6085020"/>
              <a:gd name="connsiteY42042" fmla="*/ 1041643 h 4885973"/>
              <a:gd name="connsiteX42043" fmla="*/ 4802032 w 6085020"/>
              <a:gd name="connsiteY42043" fmla="*/ 1041643 h 4885973"/>
              <a:gd name="connsiteX42044" fmla="*/ 4800891 w 6085020"/>
              <a:gd name="connsiteY42044" fmla="*/ 1040695 h 4885973"/>
              <a:gd name="connsiteX42045" fmla="*/ 4802032 w 6085020"/>
              <a:gd name="connsiteY42045" fmla="*/ 1038608 h 4885973"/>
              <a:gd name="connsiteX42046" fmla="*/ 3974469 w 6085020"/>
              <a:gd name="connsiteY42046" fmla="*/ 1038608 h 4885973"/>
              <a:gd name="connsiteX42047" fmla="*/ 3966673 w 6085020"/>
              <a:gd name="connsiteY42047" fmla="*/ 1046764 h 4885973"/>
              <a:gd name="connsiteX42048" fmla="*/ 3976751 w 6085020"/>
              <a:gd name="connsiteY42048" fmla="*/ 1041453 h 4885973"/>
              <a:gd name="connsiteX42049" fmla="*/ 3975990 w 6085020"/>
              <a:gd name="connsiteY42049" fmla="*/ 1041453 h 4885973"/>
              <a:gd name="connsiteX42050" fmla="*/ 4946361 w 6085020"/>
              <a:gd name="connsiteY42050" fmla="*/ 1038039 h 4885973"/>
              <a:gd name="connsiteX42051" fmla="*/ 4953397 w 6085020"/>
              <a:gd name="connsiteY42051" fmla="*/ 1038039 h 4885973"/>
              <a:gd name="connsiteX42052" fmla="*/ 4956629 w 6085020"/>
              <a:gd name="connsiteY42052" fmla="*/ 1061368 h 4885973"/>
              <a:gd name="connsiteX42053" fmla="*/ 4949213 w 6085020"/>
              <a:gd name="connsiteY42053" fmla="*/ 1061368 h 4885973"/>
              <a:gd name="connsiteX42054" fmla="*/ 4949213 w 6085020"/>
              <a:gd name="connsiteY42054" fmla="*/ 1053782 h 4885973"/>
              <a:gd name="connsiteX42055" fmla="*/ 4947738 w 6085020"/>
              <a:gd name="connsiteY42055" fmla="*/ 1046241 h 4885973"/>
              <a:gd name="connsiteX42056" fmla="*/ 4951187 w 6085020"/>
              <a:gd name="connsiteY42056" fmla="*/ 1043691 h 4885973"/>
              <a:gd name="connsiteX42057" fmla="*/ 4946361 w 6085020"/>
              <a:gd name="connsiteY42057" fmla="*/ 1038039 h 4885973"/>
              <a:gd name="connsiteX42058" fmla="*/ 833267 w 6085020"/>
              <a:gd name="connsiteY42058" fmla="*/ 1038039 h 4885973"/>
              <a:gd name="connsiteX42059" fmla="*/ 840493 w 6085020"/>
              <a:gd name="connsiteY42059" fmla="*/ 1057006 h 4885973"/>
              <a:gd name="connsiteX42060" fmla="*/ 848290 w 6085020"/>
              <a:gd name="connsiteY42060" fmla="*/ 1073317 h 4885973"/>
              <a:gd name="connsiteX42061" fmla="*/ 852093 w 6085020"/>
              <a:gd name="connsiteY42061" fmla="*/ 1071041 h 4885973"/>
              <a:gd name="connsiteX42062" fmla="*/ 855706 w 6085020"/>
              <a:gd name="connsiteY42062" fmla="*/ 1068765 h 4885973"/>
              <a:gd name="connsiteX42063" fmla="*/ 844867 w 6085020"/>
              <a:gd name="connsiteY42063" fmla="*/ 1051885 h 4885973"/>
              <a:gd name="connsiteX42064" fmla="*/ 833267 w 6085020"/>
              <a:gd name="connsiteY42064" fmla="*/ 1038039 h 4885973"/>
              <a:gd name="connsiteX42065" fmla="*/ 628468 w 6085020"/>
              <a:gd name="connsiteY42065" fmla="*/ 1037660 h 4885973"/>
              <a:gd name="connsiteX42066" fmla="*/ 635694 w 6085020"/>
              <a:gd name="connsiteY42066" fmla="*/ 1037660 h 4885973"/>
              <a:gd name="connsiteX42067" fmla="*/ 629609 w 6085020"/>
              <a:gd name="connsiteY42067" fmla="*/ 1062506 h 4885973"/>
              <a:gd name="connsiteX42068" fmla="*/ 626567 w 6085020"/>
              <a:gd name="connsiteY42068" fmla="*/ 1062506 h 4885973"/>
              <a:gd name="connsiteX42069" fmla="*/ 628468 w 6085020"/>
              <a:gd name="connsiteY42069" fmla="*/ 1059092 h 4885973"/>
              <a:gd name="connsiteX42070" fmla="*/ 624095 w 6085020"/>
              <a:gd name="connsiteY42070" fmla="*/ 1061179 h 4885973"/>
              <a:gd name="connsiteX42071" fmla="*/ 626377 w 6085020"/>
              <a:gd name="connsiteY42071" fmla="*/ 1062506 h 4885973"/>
              <a:gd name="connsiteX42072" fmla="*/ 624856 w 6085020"/>
              <a:gd name="connsiteY42072" fmla="*/ 1062506 h 4885973"/>
              <a:gd name="connsiteX42073" fmla="*/ 619911 w 6085020"/>
              <a:gd name="connsiteY42073" fmla="*/ 1062506 h 4885973"/>
              <a:gd name="connsiteX42074" fmla="*/ 627518 w 6085020"/>
              <a:gd name="connsiteY42074" fmla="*/ 1053402 h 4885973"/>
              <a:gd name="connsiteX42075" fmla="*/ 622193 w 6085020"/>
              <a:gd name="connsiteY42075" fmla="*/ 1053402 h 4885973"/>
              <a:gd name="connsiteX42076" fmla="*/ 619911 w 6085020"/>
              <a:gd name="connsiteY42076" fmla="*/ 1053402 h 4885973"/>
              <a:gd name="connsiteX42077" fmla="*/ 616298 w 6085020"/>
              <a:gd name="connsiteY42077" fmla="*/ 1058144 h 4885973"/>
              <a:gd name="connsiteX42078" fmla="*/ 619151 w 6085020"/>
              <a:gd name="connsiteY42078" fmla="*/ 1058144 h 4885973"/>
              <a:gd name="connsiteX42079" fmla="*/ 614967 w 6085020"/>
              <a:gd name="connsiteY42079" fmla="*/ 1060230 h 4885973"/>
              <a:gd name="connsiteX42080" fmla="*/ 614967 w 6085020"/>
              <a:gd name="connsiteY42080" fmla="*/ 1058144 h 4885973"/>
              <a:gd name="connsiteX42081" fmla="*/ 608882 w 6085020"/>
              <a:gd name="connsiteY42081" fmla="*/ 1057006 h 4885973"/>
              <a:gd name="connsiteX42082" fmla="*/ 608882 w 6085020"/>
              <a:gd name="connsiteY42082" fmla="*/ 1059092 h 4885973"/>
              <a:gd name="connsiteX42083" fmla="*/ 605269 w 6085020"/>
              <a:gd name="connsiteY42083" fmla="*/ 1061558 h 4885973"/>
              <a:gd name="connsiteX42084" fmla="*/ 607741 w 6085020"/>
              <a:gd name="connsiteY42084" fmla="*/ 1058334 h 4885973"/>
              <a:gd name="connsiteX42085" fmla="*/ 603368 w 6085020"/>
              <a:gd name="connsiteY42085" fmla="*/ 1056627 h 4885973"/>
              <a:gd name="connsiteX42086" fmla="*/ 598614 w 6085020"/>
              <a:gd name="connsiteY42086" fmla="*/ 1066110 h 4885973"/>
              <a:gd name="connsiteX42087" fmla="*/ 597093 w 6085020"/>
              <a:gd name="connsiteY42087" fmla="*/ 1066110 h 4885973"/>
              <a:gd name="connsiteX42088" fmla="*/ 597093 w 6085020"/>
              <a:gd name="connsiteY42088" fmla="*/ 1061937 h 4885973"/>
              <a:gd name="connsiteX42089" fmla="*/ 588536 w 6085020"/>
              <a:gd name="connsiteY42089" fmla="*/ 1065920 h 4885973"/>
              <a:gd name="connsiteX42090" fmla="*/ 590627 w 6085020"/>
              <a:gd name="connsiteY42090" fmla="*/ 1068765 h 4885973"/>
              <a:gd name="connsiteX42091" fmla="*/ 590627 w 6085020"/>
              <a:gd name="connsiteY42091" fmla="*/ 1070851 h 4885973"/>
              <a:gd name="connsiteX42092" fmla="*/ 586254 w 6085020"/>
              <a:gd name="connsiteY42092" fmla="*/ 1070851 h 4885973"/>
              <a:gd name="connsiteX42093" fmla="*/ 586254 w 6085020"/>
              <a:gd name="connsiteY42093" fmla="*/ 1068196 h 4885973"/>
              <a:gd name="connsiteX42094" fmla="*/ 582451 w 6085020"/>
              <a:gd name="connsiteY42094" fmla="*/ 1066679 h 4885973"/>
              <a:gd name="connsiteX42095" fmla="*/ 578647 w 6085020"/>
              <a:gd name="connsiteY42095" fmla="*/ 1069144 h 4885973"/>
              <a:gd name="connsiteX42096" fmla="*/ 567618 w 6085020"/>
              <a:gd name="connsiteY42096" fmla="*/ 1067248 h 4885973"/>
              <a:gd name="connsiteX42097" fmla="*/ 578457 w 6085020"/>
              <a:gd name="connsiteY42097" fmla="*/ 1055109 h 4885973"/>
              <a:gd name="connsiteX42098" fmla="*/ 582451 w 6085020"/>
              <a:gd name="connsiteY42098" fmla="*/ 1054351 h 4885973"/>
              <a:gd name="connsiteX42099" fmla="*/ 582641 w 6085020"/>
              <a:gd name="connsiteY42099" fmla="*/ 1054351 h 4885973"/>
              <a:gd name="connsiteX42100" fmla="*/ 584542 w 6085020"/>
              <a:gd name="connsiteY42100" fmla="*/ 1048471 h 4885973"/>
              <a:gd name="connsiteX42101" fmla="*/ 579028 w 6085020"/>
              <a:gd name="connsiteY42101" fmla="*/ 1051316 h 4885973"/>
              <a:gd name="connsiteX42102" fmla="*/ 583591 w 6085020"/>
              <a:gd name="connsiteY42102" fmla="*/ 1048661 h 4885973"/>
              <a:gd name="connsiteX42103" fmla="*/ 588345 w 6085020"/>
              <a:gd name="connsiteY42103" fmla="*/ 1045626 h 4885973"/>
              <a:gd name="connsiteX42104" fmla="*/ 585683 w 6085020"/>
              <a:gd name="connsiteY42104" fmla="*/ 1041453 h 4885973"/>
              <a:gd name="connsiteX42105" fmla="*/ 587775 w 6085020"/>
              <a:gd name="connsiteY42105" fmla="*/ 1039936 h 4885973"/>
              <a:gd name="connsiteX42106" fmla="*/ 596332 w 6085020"/>
              <a:gd name="connsiteY42106" fmla="*/ 1039936 h 4885973"/>
              <a:gd name="connsiteX42107" fmla="*/ 609263 w 6085020"/>
              <a:gd name="connsiteY42107" fmla="*/ 1039936 h 4885973"/>
              <a:gd name="connsiteX42108" fmla="*/ 603558 w 6085020"/>
              <a:gd name="connsiteY42108" fmla="*/ 1050747 h 4885973"/>
              <a:gd name="connsiteX42109" fmla="*/ 606981 w 6085020"/>
              <a:gd name="connsiteY42109" fmla="*/ 1050747 h 4885973"/>
              <a:gd name="connsiteX42110" fmla="*/ 619341 w 6085020"/>
              <a:gd name="connsiteY42110" fmla="*/ 1046195 h 4885973"/>
              <a:gd name="connsiteX42111" fmla="*/ 628468 w 6085020"/>
              <a:gd name="connsiteY42111" fmla="*/ 1040695 h 4885973"/>
              <a:gd name="connsiteX42112" fmla="*/ 3353417 w 6085020"/>
              <a:gd name="connsiteY42112" fmla="*/ 1036901 h 4885973"/>
              <a:gd name="connsiteX42113" fmla="*/ 3353417 w 6085020"/>
              <a:gd name="connsiteY42113" fmla="*/ 1036901 h 4885973"/>
              <a:gd name="connsiteX42114" fmla="*/ 4893688 w 6085020"/>
              <a:gd name="connsiteY42114" fmla="*/ 1036712 h 4885973"/>
              <a:gd name="connsiteX42115" fmla="*/ 4894828 w 6085020"/>
              <a:gd name="connsiteY42115" fmla="*/ 1036712 h 4885973"/>
              <a:gd name="connsiteX42116" fmla="*/ 4894828 w 6085020"/>
              <a:gd name="connsiteY42116" fmla="*/ 1038798 h 4885973"/>
              <a:gd name="connsiteX42117" fmla="*/ 2966185 w 6085020"/>
              <a:gd name="connsiteY42117" fmla="*/ 1035257 h 4885973"/>
              <a:gd name="connsiteX42118" fmla="*/ 2966121 w 6085020"/>
              <a:gd name="connsiteY42118" fmla="*/ 1036854 h 4885973"/>
              <a:gd name="connsiteX42119" fmla="*/ 2958556 w 6085020"/>
              <a:gd name="connsiteY42119" fmla="*/ 1039557 h 4885973"/>
              <a:gd name="connsiteX42120" fmla="*/ 2957731 w 6085020"/>
              <a:gd name="connsiteY42120" fmla="*/ 1039262 h 4885973"/>
              <a:gd name="connsiteX42121" fmla="*/ 1017910 w 6085020"/>
              <a:gd name="connsiteY42121" fmla="*/ 1035194 h 4885973"/>
              <a:gd name="connsiteX42122" fmla="*/ 1049096 w 6085020"/>
              <a:gd name="connsiteY42122" fmla="*/ 1045816 h 4885973"/>
              <a:gd name="connsiteX42123" fmla="*/ 1041489 w 6085020"/>
              <a:gd name="connsiteY42123" fmla="*/ 1060420 h 4885973"/>
              <a:gd name="connsiteX42124" fmla="*/ 1028368 w 6085020"/>
              <a:gd name="connsiteY42124" fmla="*/ 1050937 h 4885973"/>
              <a:gd name="connsiteX42125" fmla="*/ 1017529 w 6085020"/>
              <a:gd name="connsiteY42125" fmla="*/ 1036143 h 4885973"/>
              <a:gd name="connsiteX42126" fmla="*/ 1017910 w 6085020"/>
              <a:gd name="connsiteY42126" fmla="*/ 1035194 h 4885973"/>
              <a:gd name="connsiteX42127" fmla="*/ 3212510 w 6085020"/>
              <a:gd name="connsiteY42127" fmla="*/ 1035005 h 4885973"/>
              <a:gd name="connsiteX42128" fmla="*/ 3212510 w 6085020"/>
              <a:gd name="connsiteY42128" fmla="*/ 1035005 h 4885973"/>
              <a:gd name="connsiteX42129" fmla="*/ 853995 w 6085020"/>
              <a:gd name="connsiteY42129" fmla="*/ 1035005 h 4885973"/>
              <a:gd name="connsiteX42130" fmla="*/ 852116 w 6085020"/>
              <a:gd name="connsiteY42130" fmla="*/ 1036050 h 4885973"/>
              <a:gd name="connsiteX42131" fmla="*/ 852093 w 6085020"/>
              <a:gd name="connsiteY42131" fmla="*/ 1036143 h 4885973"/>
              <a:gd name="connsiteX42132" fmla="*/ 858558 w 6085020"/>
              <a:gd name="connsiteY42132" fmla="*/ 1055109 h 4885973"/>
              <a:gd name="connsiteX42133" fmla="*/ 872059 w 6085020"/>
              <a:gd name="connsiteY42133" fmla="*/ 1074834 h 4885973"/>
              <a:gd name="connsiteX42134" fmla="*/ 872630 w 6085020"/>
              <a:gd name="connsiteY42134" fmla="*/ 1074834 h 4885973"/>
              <a:gd name="connsiteX42135" fmla="*/ 880236 w 6085020"/>
              <a:gd name="connsiteY42135" fmla="*/ 1078438 h 4885973"/>
              <a:gd name="connsiteX42136" fmla="*/ 867876 w 6085020"/>
              <a:gd name="connsiteY42136" fmla="*/ 1056816 h 4885973"/>
              <a:gd name="connsiteX42137" fmla="*/ 853995 w 6085020"/>
              <a:gd name="connsiteY42137" fmla="*/ 1035005 h 4885973"/>
              <a:gd name="connsiteX42138" fmla="*/ 4352121 w 6085020"/>
              <a:gd name="connsiteY42138" fmla="*/ 1034625 h 4885973"/>
              <a:gd name="connsiteX42139" fmla="*/ 4353261 w 6085020"/>
              <a:gd name="connsiteY42139" fmla="*/ 1036901 h 4885973"/>
              <a:gd name="connsiteX42140" fmla="*/ 4352729 w 6085020"/>
              <a:gd name="connsiteY42140" fmla="*/ 1040076 h 4885973"/>
              <a:gd name="connsiteX42141" fmla="*/ 4352311 w 6085020"/>
              <a:gd name="connsiteY42141" fmla="*/ 1040315 h 4885973"/>
              <a:gd name="connsiteX42142" fmla="*/ 4344514 w 6085020"/>
              <a:gd name="connsiteY42142" fmla="*/ 1040315 h 4885973"/>
              <a:gd name="connsiteX42143" fmla="*/ 4339254 w 6085020"/>
              <a:gd name="connsiteY42143" fmla="*/ 1040315 h 4885973"/>
              <a:gd name="connsiteX42144" fmla="*/ 4345465 w 6085020"/>
              <a:gd name="connsiteY42144" fmla="*/ 1037660 h 4885973"/>
              <a:gd name="connsiteX42145" fmla="*/ 439072 w 6085020"/>
              <a:gd name="connsiteY42145" fmla="*/ 1034246 h 4885973"/>
              <a:gd name="connsiteX42146" fmla="*/ 435535 w 6085020"/>
              <a:gd name="connsiteY42146" fmla="*/ 1036182 h 4885973"/>
              <a:gd name="connsiteX42147" fmla="*/ 435459 w 6085020"/>
              <a:gd name="connsiteY42147" fmla="*/ 1036522 h 4885973"/>
              <a:gd name="connsiteX42148" fmla="*/ 437817 w 6085020"/>
              <a:gd name="connsiteY42148" fmla="*/ 1039786 h 4885973"/>
              <a:gd name="connsiteX42149" fmla="*/ 441090 w 6085020"/>
              <a:gd name="connsiteY42149" fmla="*/ 1037432 h 4885973"/>
              <a:gd name="connsiteX42150" fmla="*/ 439072 w 6085020"/>
              <a:gd name="connsiteY42150" fmla="*/ 1034246 h 4885973"/>
              <a:gd name="connsiteX42151" fmla="*/ 3369009 w 6085020"/>
              <a:gd name="connsiteY42151" fmla="*/ 1033867 h 4885973"/>
              <a:gd name="connsiteX42152" fmla="*/ 3369009 w 6085020"/>
              <a:gd name="connsiteY42152" fmla="*/ 1054351 h 4885973"/>
              <a:gd name="connsiteX42153" fmla="*/ 3369009 w 6085020"/>
              <a:gd name="connsiteY42153" fmla="*/ 1033867 h 4885973"/>
              <a:gd name="connsiteX42154" fmla="*/ 3055251 w 6085020"/>
              <a:gd name="connsiteY42154" fmla="*/ 1033867 h 4885973"/>
              <a:gd name="connsiteX42155" fmla="*/ 3054870 w 6085020"/>
              <a:gd name="connsiteY42155" fmla="*/ 1034056 h 4885973"/>
              <a:gd name="connsiteX42156" fmla="*/ 3040951 w 6085020"/>
              <a:gd name="connsiteY42156" fmla="*/ 1040444 h 4885973"/>
              <a:gd name="connsiteX42157" fmla="*/ 3047359 w 6085020"/>
              <a:gd name="connsiteY42157" fmla="*/ 1054335 h 4885973"/>
              <a:gd name="connsiteX42158" fmla="*/ 3049736 w 6085020"/>
              <a:gd name="connsiteY42158" fmla="*/ 1054920 h 4885973"/>
              <a:gd name="connsiteX42159" fmla="*/ 3055251 w 6085020"/>
              <a:gd name="connsiteY42159" fmla="*/ 1033867 h 4885973"/>
              <a:gd name="connsiteX42160" fmla="*/ 3154703 w 6085020"/>
              <a:gd name="connsiteY42160" fmla="*/ 1033487 h 4885973"/>
              <a:gd name="connsiteX42161" fmla="*/ 3170296 w 6085020"/>
              <a:gd name="connsiteY42161" fmla="*/ 1049609 h 4885973"/>
              <a:gd name="connsiteX42162" fmla="*/ 3170296 w 6085020"/>
              <a:gd name="connsiteY42162" fmla="*/ 1049230 h 4885973"/>
              <a:gd name="connsiteX42163" fmla="*/ 3154703 w 6085020"/>
              <a:gd name="connsiteY42163" fmla="*/ 1033487 h 4885973"/>
              <a:gd name="connsiteX42164" fmla="*/ 4323027 w 6085020"/>
              <a:gd name="connsiteY42164" fmla="*/ 1032349 h 4885973"/>
              <a:gd name="connsiteX42165" fmla="*/ 4324928 w 6085020"/>
              <a:gd name="connsiteY42165" fmla="*/ 1032349 h 4885973"/>
              <a:gd name="connsiteX42166" fmla="*/ 4324928 w 6085020"/>
              <a:gd name="connsiteY42166" fmla="*/ 1034625 h 4885973"/>
              <a:gd name="connsiteX42167" fmla="*/ 4326259 w 6085020"/>
              <a:gd name="connsiteY42167" fmla="*/ 1034625 h 4885973"/>
              <a:gd name="connsiteX42168" fmla="*/ 4326259 w 6085020"/>
              <a:gd name="connsiteY42168" fmla="*/ 1036294 h 4885973"/>
              <a:gd name="connsiteX42169" fmla="*/ 4324767 w 6085020"/>
              <a:gd name="connsiteY42169" fmla="*/ 1036901 h 4885973"/>
              <a:gd name="connsiteX42170" fmla="*/ 4323977 w 6085020"/>
              <a:gd name="connsiteY42170" fmla="*/ 1036901 h 4885973"/>
              <a:gd name="connsiteX42171" fmla="*/ 4323977 w 6085020"/>
              <a:gd name="connsiteY42171" fmla="*/ 1034815 h 4885973"/>
              <a:gd name="connsiteX42172" fmla="*/ 4322837 w 6085020"/>
              <a:gd name="connsiteY42172" fmla="*/ 1034815 h 4885973"/>
              <a:gd name="connsiteX42173" fmla="*/ 4322456 w 6085020"/>
              <a:gd name="connsiteY42173" fmla="*/ 1034487 h 4885973"/>
              <a:gd name="connsiteX42174" fmla="*/ 4322612 w 6085020"/>
              <a:gd name="connsiteY42174" fmla="*/ 1032729 h 4885973"/>
              <a:gd name="connsiteX42175" fmla="*/ 4323027 w 6085020"/>
              <a:gd name="connsiteY42175" fmla="*/ 1032729 h 4885973"/>
              <a:gd name="connsiteX42176" fmla="*/ 1572597 w 6085020"/>
              <a:gd name="connsiteY42176" fmla="*/ 1030832 h 4885973"/>
              <a:gd name="connsiteX42177" fmla="*/ 1570316 w 6085020"/>
              <a:gd name="connsiteY42177" fmla="*/ 1034056 h 4885973"/>
              <a:gd name="connsiteX42178" fmla="*/ 1570316 w 6085020"/>
              <a:gd name="connsiteY42178" fmla="*/ 1034815 h 4885973"/>
              <a:gd name="connsiteX42179" fmla="*/ 1572597 w 6085020"/>
              <a:gd name="connsiteY42179" fmla="*/ 1034815 h 4885973"/>
              <a:gd name="connsiteX42180" fmla="*/ 1572597 w 6085020"/>
              <a:gd name="connsiteY42180" fmla="*/ 1030832 h 4885973"/>
              <a:gd name="connsiteX42181" fmla="*/ 4320745 w 6085020"/>
              <a:gd name="connsiteY42181" fmla="*/ 1030642 h 4885973"/>
              <a:gd name="connsiteX42182" fmla="*/ 4323027 w 6085020"/>
              <a:gd name="connsiteY42182" fmla="*/ 1030642 h 4885973"/>
              <a:gd name="connsiteX42183" fmla="*/ 4323027 w 6085020"/>
              <a:gd name="connsiteY42183" fmla="*/ 1032349 h 4885973"/>
              <a:gd name="connsiteX42184" fmla="*/ 4322646 w 6085020"/>
              <a:gd name="connsiteY42184" fmla="*/ 1032349 h 4885973"/>
              <a:gd name="connsiteX42185" fmla="*/ 4322612 w 6085020"/>
              <a:gd name="connsiteY42185" fmla="*/ 1032729 h 4885973"/>
              <a:gd name="connsiteX42186" fmla="*/ 4320745 w 6085020"/>
              <a:gd name="connsiteY42186" fmla="*/ 1032729 h 4885973"/>
              <a:gd name="connsiteX42187" fmla="*/ 4320745 w 6085020"/>
              <a:gd name="connsiteY42187" fmla="*/ 1030642 h 4885973"/>
              <a:gd name="connsiteX42188" fmla="*/ 1360573 w 6085020"/>
              <a:gd name="connsiteY42188" fmla="*/ 1030642 h 4885973"/>
              <a:gd name="connsiteX42189" fmla="*/ 1356769 w 6085020"/>
              <a:gd name="connsiteY42189" fmla="*/ 1047523 h 4885973"/>
              <a:gd name="connsiteX42190" fmla="*/ 1361523 w 6085020"/>
              <a:gd name="connsiteY42190" fmla="*/ 1043160 h 4885973"/>
              <a:gd name="connsiteX42191" fmla="*/ 1366467 w 6085020"/>
              <a:gd name="connsiteY42191" fmla="*/ 1040126 h 4885973"/>
              <a:gd name="connsiteX42192" fmla="*/ 1363425 w 6085020"/>
              <a:gd name="connsiteY42192" fmla="*/ 1035384 h 4885973"/>
              <a:gd name="connsiteX42193" fmla="*/ 1968145 w 6085020"/>
              <a:gd name="connsiteY42193" fmla="*/ 1029157 h 4885973"/>
              <a:gd name="connsiteX42194" fmla="*/ 1972878 w 6085020"/>
              <a:gd name="connsiteY42194" fmla="*/ 1032918 h 4885973"/>
              <a:gd name="connsiteX42195" fmla="*/ 1968145 w 6085020"/>
              <a:gd name="connsiteY42195" fmla="*/ 1029157 h 4885973"/>
              <a:gd name="connsiteX42196" fmla="*/ 3583506 w 6085020"/>
              <a:gd name="connsiteY42196" fmla="*/ 1027987 h 4885973"/>
              <a:gd name="connsiteX42197" fmla="*/ 3583506 w 6085020"/>
              <a:gd name="connsiteY42197" fmla="*/ 1027987 h 4885973"/>
              <a:gd name="connsiteX42198" fmla="*/ 1888618 w 6085020"/>
              <a:gd name="connsiteY42198" fmla="*/ 1027356 h 4885973"/>
              <a:gd name="connsiteX42199" fmla="*/ 1884241 w 6085020"/>
              <a:gd name="connsiteY42199" fmla="*/ 1029576 h 4885973"/>
              <a:gd name="connsiteX42200" fmla="*/ 1886779 w 6085020"/>
              <a:gd name="connsiteY42200" fmla="*/ 1035796 h 4885973"/>
              <a:gd name="connsiteX42201" fmla="*/ 1885786 w 6085020"/>
              <a:gd name="connsiteY42201" fmla="*/ 1036901 h 4885973"/>
              <a:gd name="connsiteX42202" fmla="*/ 1887307 w 6085020"/>
              <a:gd name="connsiteY42202" fmla="*/ 1037091 h 4885973"/>
              <a:gd name="connsiteX42203" fmla="*/ 1886779 w 6085020"/>
              <a:gd name="connsiteY42203" fmla="*/ 1035796 h 4885973"/>
              <a:gd name="connsiteX42204" fmla="*/ 1889257 w 6085020"/>
              <a:gd name="connsiteY42204" fmla="*/ 1033037 h 4885973"/>
              <a:gd name="connsiteX42205" fmla="*/ 1893012 w 6085020"/>
              <a:gd name="connsiteY42205" fmla="*/ 1029884 h 4885973"/>
              <a:gd name="connsiteX42206" fmla="*/ 1888618 w 6085020"/>
              <a:gd name="connsiteY42206" fmla="*/ 1027356 h 4885973"/>
              <a:gd name="connsiteX42207" fmla="*/ 2798539 w 6085020"/>
              <a:gd name="connsiteY42207" fmla="*/ 1027228 h 4885973"/>
              <a:gd name="connsiteX42208" fmla="*/ 2773696 w 6085020"/>
              <a:gd name="connsiteY42208" fmla="*/ 1033870 h 4885973"/>
              <a:gd name="connsiteX42209" fmla="*/ 2772696 w 6085020"/>
              <a:gd name="connsiteY42209" fmla="*/ 1046519 h 4885973"/>
              <a:gd name="connsiteX42210" fmla="*/ 2772297 w 6085020"/>
              <a:gd name="connsiteY42210" fmla="*/ 1046385 h 4885973"/>
              <a:gd name="connsiteX42211" fmla="*/ 2772677 w 6085020"/>
              <a:gd name="connsiteY42211" fmla="*/ 1046764 h 4885973"/>
              <a:gd name="connsiteX42212" fmla="*/ 2772696 w 6085020"/>
              <a:gd name="connsiteY42212" fmla="*/ 1046519 h 4885973"/>
              <a:gd name="connsiteX42213" fmla="*/ 2783184 w 6085020"/>
              <a:gd name="connsiteY42213" fmla="*/ 1050036 h 4885973"/>
              <a:gd name="connsiteX42214" fmla="*/ 2796067 w 6085020"/>
              <a:gd name="connsiteY42214" fmla="*/ 1051126 h 4885973"/>
              <a:gd name="connsiteX42215" fmla="*/ 2798539 w 6085020"/>
              <a:gd name="connsiteY42215" fmla="*/ 1027228 h 4885973"/>
              <a:gd name="connsiteX42216" fmla="*/ 4726439 w 6085020"/>
              <a:gd name="connsiteY42216" fmla="*/ 1025080 h 4885973"/>
              <a:gd name="connsiteX42217" fmla="*/ 4732054 w 6085020"/>
              <a:gd name="connsiteY42217" fmla="*/ 1027987 h 4885973"/>
              <a:gd name="connsiteX42218" fmla="*/ 4726439 w 6085020"/>
              <a:gd name="connsiteY42218" fmla="*/ 1025080 h 4885973"/>
              <a:gd name="connsiteX42219" fmla="*/ 4532580 w 6085020"/>
              <a:gd name="connsiteY42219" fmla="*/ 1024763 h 4885973"/>
              <a:gd name="connsiteX42220" fmla="*/ 4534481 w 6085020"/>
              <a:gd name="connsiteY42220" fmla="*/ 1030263 h 4885973"/>
              <a:gd name="connsiteX42221" fmla="*/ 4536193 w 6085020"/>
              <a:gd name="connsiteY42221" fmla="*/ 1030263 h 4885973"/>
              <a:gd name="connsiteX42222" fmla="*/ 1758571 w 6085020"/>
              <a:gd name="connsiteY42222" fmla="*/ 1024194 h 4885973"/>
              <a:gd name="connsiteX42223" fmla="*/ 1758571 w 6085020"/>
              <a:gd name="connsiteY42223" fmla="*/ 1034625 h 4885973"/>
              <a:gd name="connsiteX42224" fmla="*/ 1774354 w 6085020"/>
              <a:gd name="connsiteY42224" fmla="*/ 1029504 h 4885973"/>
              <a:gd name="connsiteX42225" fmla="*/ 1758571 w 6085020"/>
              <a:gd name="connsiteY42225" fmla="*/ 1024194 h 4885973"/>
              <a:gd name="connsiteX42226" fmla="*/ 1298772 w 6085020"/>
              <a:gd name="connsiteY42226" fmla="*/ 1024194 h 4885973"/>
              <a:gd name="connsiteX42227" fmla="*/ 1281277 w 6085020"/>
              <a:gd name="connsiteY42227" fmla="*/ 1053402 h 4885973"/>
              <a:gd name="connsiteX42228" fmla="*/ 1285080 w 6085020"/>
              <a:gd name="connsiteY42228" fmla="*/ 1116371 h 4885973"/>
              <a:gd name="connsiteX42229" fmla="*/ 1290024 w 6085020"/>
              <a:gd name="connsiteY42229" fmla="*/ 1130786 h 4885973"/>
              <a:gd name="connsiteX42230" fmla="*/ 1278615 w 6085020"/>
              <a:gd name="connsiteY42230" fmla="*/ 1119027 h 4885973"/>
              <a:gd name="connsiteX42231" fmla="*/ 1278615 w 6085020"/>
              <a:gd name="connsiteY42231" fmla="*/ 1188634 h 4885973"/>
              <a:gd name="connsiteX42232" fmla="*/ 1295919 w 6085020"/>
              <a:gd name="connsiteY42232" fmla="*/ 1171185 h 4885973"/>
              <a:gd name="connsiteX42233" fmla="*/ 1313414 w 6085020"/>
              <a:gd name="connsiteY42233" fmla="*/ 1153735 h 4885973"/>
              <a:gd name="connsiteX42234" fmla="*/ 1299342 w 6085020"/>
              <a:gd name="connsiteY42234" fmla="*/ 1139700 h 4885973"/>
              <a:gd name="connsiteX42235" fmla="*/ 1302955 w 6085020"/>
              <a:gd name="connsiteY42235" fmla="*/ 1130217 h 4885973"/>
              <a:gd name="connsiteX42236" fmla="*/ 1305237 w 6085020"/>
              <a:gd name="connsiteY42236" fmla="*/ 1123579 h 4885973"/>
              <a:gd name="connsiteX42237" fmla="*/ 1309040 w 6085020"/>
              <a:gd name="connsiteY42237" fmla="*/ 1127561 h 4885973"/>
              <a:gd name="connsiteX42238" fmla="*/ 1307329 w 6085020"/>
              <a:gd name="connsiteY42238" fmla="*/ 1116182 h 4885973"/>
              <a:gd name="connsiteX42239" fmla="*/ 1309611 w 6085020"/>
              <a:gd name="connsiteY42239" fmla="*/ 1105560 h 4885973"/>
              <a:gd name="connsiteX42240" fmla="*/ 1318548 w 6085020"/>
              <a:gd name="connsiteY42240" fmla="*/ 1108405 h 4885973"/>
              <a:gd name="connsiteX42241" fmla="*/ 1311322 w 6085020"/>
              <a:gd name="connsiteY42241" fmla="*/ 1091715 h 4885973"/>
              <a:gd name="connsiteX42242" fmla="*/ 1311322 w 6085020"/>
              <a:gd name="connsiteY42242" fmla="*/ 1081473 h 4885973"/>
              <a:gd name="connsiteX42243" fmla="*/ 1325964 w 6085020"/>
              <a:gd name="connsiteY42243" fmla="*/ 1096267 h 4885973"/>
              <a:gd name="connsiteX42244" fmla="*/ 1340606 w 6085020"/>
              <a:gd name="connsiteY42244" fmla="*/ 1110871 h 4885973"/>
              <a:gd name="connsiteX42245" fmla="*/ 1355628 w 6085020"/>
              <a:gd name="connsiteY42245" fmla="*/ 1096077 h 4885973"/>
              <a:gd name="connsiteX42246" fmla="*/ 1358291 w 6085020"/>
              <a:gd name="connsiteY42246" fmla="*/ 1093422 h 4885973"/>
              <a:gd name="connsiteX42247" fmla="*/ 1364376 w 6085020"/>
              <a:gd name="connsiteY42247" fmla="*/ 1103284 h 4885973"/>
              <a:gd name="connsiteX42248" fmla="*/ 1369130 w 6085020"/>
              <a:gd name="connsiteY42248" fmla="*/ 1083180 h 4885973"/>
              <a:gd name="connsiteX42249" fmla="*/ 1371031 w 6085020"/>
              <a:gd name="connsiteY42249" fmla="*/ 1081093 h 4885973"/>
              <a:gd name="connsiteX42250" fmla="*/ 1377116 w 6085020"/>
              <a:gd name="connsiteY42250" fmla="*/ 1055868 h 4885973"/>
              <a:gd name="connsiteX42251" fmla="*/ 1362284 w 6085020"/>
              <a:gd name="connsiteY42251" fmla="*/ 1064972 h 4885973"/>
              <a:gd name="connsiteX42252" fmla="*/ 1356579 w 6085020"/>
              <a:gd name="connsiteY42252" fmla="*/ 1068386 h 4885973"/>
              <a:gd name="connsiteX42253" fmla="*/ 1340986 w 6085020"/>
              <a:gd name="connsiteY42253" fmla="*/ 1054540 h 4885973"/>
              <a:gd name="connsiteX42254" fmla="*/ 1298772 w 6085020"/>
              <a:gd name="connsiteY42254" fmla="*/ 1024194 h 4885973"/>
              <a:gd name="connsiteX42255" fmla="*/ 1999500 w 6085020"/>
              <a:gd name="connsiteY42255" fmla="*/ 1023435 h 4885973"/>
              <a:gd name="connsiteX42256" fmla="*/ 1999500 w 6085020"/>
              <a:gd name="connsiteY42256" fmla="*/ 1023435 h 4885973"/>
              <a:gd name="connsiteX42257" fmla="*/ 4064223 w 6085020"/>
              <a:gd name="connsiteY42257" fmla="*/ 1023245 h 4885973"/>
              <a:gd name="connsiteX42258" fmla="*/ 4064223 w 6085020"/>
              <a:gd name="connsiteY42258" fmla="*/ 1023245 h 4885973"/>
              <a:gd name="connsiteX42259" fmla="*/ 4535622 w 6085020"/>
              <a:gd name="connsiteY42259" fmla="*/ 1022676 h 4885973"/>
              <a:gd name="connsiteX42260" fmla="*/ 4535432 w 6085020"/>
              <a:gd name="connsiteY42260" fmla="*/ 1022866 h 4885973"/>
              <a:gd name="connsiteX42261" fmla="*/ 4540376 w 6085020"/>
              <a:gd name="connsiteY42261" fmla="*/ 1030263 h 4885973"/>
              <a:gd name="connsiteX42262" fmla="*/ 4535622 w 6085020"/>
              <a:gd name="connsiteY42262" fmla="*/ 1022676 h 4885973"/>
              <a:gd name="connsiteX42263" fmla="*/ 2245753 w 6085020"/>
              <a:gd name="connsiteY42263" fmla="*/ 1021728 h 4885973"/>
              <a:gd name="connsiteX42264" fmla="*/ 2255829 w 6085020"/>
              <a:gd name="connsiteY42264" fmla="*/ 1036530 h 4885973"/>
              <a:gd name="connsiteX42265" fmla="*/ 2255261 w 6085020"/>
              <a:gd name="connsiteY42265" fmla="*/ 1038229 h 4885973"/>
              <a:gd name="connsiteX42266" fmla="*/ 2256211 w 6085020"/>
              <a:gd name="connsiteY42266" fmla="*/ 1037091 h 4885973"/>
              <a:gd name="connsiteX42267" fmla="*/ 2255829 w 6085020"/>
              <a:gd name="connsiteY42267" fmla="*/ 1036530 h 4885973"/>
              <a:gd name="connsiteX42268" fmla="*/ 2260015 w 6085020"/>
              <a:gd name="connsiteY42268" fmla="*/ 1024004 h 4885973"/>
              <a:gd name="connsiteX42269" fmla="*/ 2245753 w 6085020"/>
              <a:gd name="connsiteY42269" fmla="*/ 1021728 h 4885973"/>
              <a:gd name="connsiteX42270" fmla="*/ 4342061 w 6085020"/>
              <a:gd name="connsiteY42270" fmla="*/ 1020950 h 4885973"/>
              <a:gd name="connsiteX42271" fmla="*/ 4343944 w 6085020"/>
              <a:gd name="connsiteY42271" fmla="*/ 1020969 h 4885973"/>
              <a:gd name="connsiteX42272" fmla="*/ 4346036 w 6085020"/>
              <a:gd name="connsiteY42272" fmla="*/ 1020969 h 4885973"/>
              <a:gd name="connsiteX42273" fmla="*/ 4349458 w 6085020"/>
              <a:gd name="connsiteY42273" fmla="*/ 1024004 h 4885973"/>
              <a:gd name="connsiteX42274" fmla="*/ 4352691 w 6085020"/>
              <a:gd name="connsiteY42274" fmla="*/ 1027228 h 4885973"/>
              <a:gd name="connsiteX42275" fmla="*/ 4347177 w 6085020"/>
              <a:gd name="connsiteY42275" fmla="*/ 1028935 h 4885973"/>
              <a:gd name="connsiteX42276" fmla="*/ 4341472 w 6085020"/>
              <a:gd name="connsiteY42276" fmla="*/ 1030642 h 4885973"/>
              <a:gd name="connsiteX42277" fmla="*/ 4340521 w 6085020"/>
              <a:gd name="connsiteY42277" fmla="*/ 1030642 h 4885973"/>
              <a:gd name="connsiteX42278" fmla="*/ 4338620 w 6085020"/>
              <a:gd name="connsiteY42278" fmla="*/ 1028746 h 4885973"/>
              <a:gd name="connsiteX42279" fmla="*/ 4335197 w 6085020"/>
              <a:gd name="connsiteY42279" fmla="*/ 1025521 h 4885973"/>
              <a:gd name="connsiteX42280" fmla="*/ 4341091 w 6085020"/>
              <a:gd name="connsiteY42280" fmla="*/ 1022487 h 4885973"/>
              <a:gd name="connsiteX42281" fmla="*/ 4342042 w 6085020"/>
              <a:gd name="connsiteY42281" fmla="*/ 1020969 h 4885973"/>
              <a:gd name="connsiteX42282" fmla="*/ 4342061 w 6085020"/>
              <a:gd name="connsiteY42282" fmla="*/ 1020950 h 4885973"/>
              <a:gd name="connsiteX42283" fmla="*/ 3125374 w 6085020"/>
              <a:gd name="connsiteY42283" fmla="*/ 1020629 h 4885973"/>
              <a:gd name="connsiteX42284" fmla="*/ 3122566 w 6085020"/>
              <a:gd name="connsiteY42284" fmla="*/ 1035005 h 4885973"/>
              <a:gd name="connsiteX42285" fmla="*/ 3125374 w 6085020"/>
              <a:gd name="connsiteY42285" fmla="*/ 1020629 h 4885973"/>
              <a:gd name="connsiteX42286" fmla="*/ 2862812 w 6085020"/>
              <a:gd name="connsiteY42286" fmla="*/ 1019262 h 4885973"/>
              <a:gd name="connsiteX42287" fmla="*/ 2862812 w 6085020"/>
              <a:gd name="connsiteY42287" fmla="*/ 1019262 h 4885973"/>
              <a:gd name="connsiteX42288" fmla="*/ 2568829 w 6085020"/>
              <a:gd name="connsiteY42288" fmla="*/ 1019073 h 4885973"/>
              <a:gd name="connsiteX42289" fmla="*/ 2565407 w 6085020"/>
              <a:gd name="connsiteY42289" fmla="*/ 1020969 h 4885973"/>
              <a:gd name="connsiteX42290" fmla="*/ 2573964 w 6085020"/>
              <a:gd name="connsiteY42290" fmla="*/ 1022676 h 4885973"/>
              <a:gd name="connsiteX42291" fmla="*/ 2571301 w 6085020"/>
              <a:gd name="connsiteY42291" fmla="*/ 1020780 h 4885973"/>
              <a:gd name="connsiteX42292" fmla="*/ 3478160 w 6085020"/>
              <a:gd name="connsiteY42292" fmla="*/ 1018504 h 4885973"/>
              <a:gd name="connsiteX42293" fmla="*/ 3460356 w 6085020"/>
              <a:gd name="connsiteY42293" fmla="*/ 1028438 h 4885973"/>
              <a:gd name="connsiteX42294" fmla="*/ 3452717 w 6085020"/>
              <a:gd name="connsiteY42294" fmla="*/ 1049503 h 4885973"/>
              <a:gd name="connsiteX42295" fmla="*/ 3452108 w 6085020"/>
              <a:gd name="connsiteY42295" fmla="*/ 1049799 h 4885973"/>
              <a:gd name="connsiteX42296" fmla="*/ 3452679 w 6085020"/>
              <a:gd name="connsiteY42296" fmla="*/ 1049609 h 4885973"/>
              <a:gd name="connsiteX42297" fmla="*/ 3452717 w 6085020"/>
              <a:gd name="connsiteY42297" fmla="*/ 1049503 h 4885973"/>
              <a:gd name="connsiteX42298" fmla="*/ 3471345 w 6085020"/>
              <a:gd name="connsiteY42298" fmla="*/ 1040459 h 4885973"/>
              <a:gd name="connsiteX42299" fmla="*/ 3478331 w 6085020"/>
              <a:gd name="connsiteY42299" fmla="*/ 1020289 h 4885973"/>
              <a:gd name="connsiteX42300" fmla="*/ 3478160 w 6085020"/>
              <a:gd name="connsiteY42300" fmla="*/ 1018504 h 4885973"/>
              <a:gd name="connsiteX42301" fmla="*/ 2364981 w 6085020"/>
              <a:gd name="connsiteY42301" fmla="*/ 1018504 h 4885973"/>
              <a:gd name="connsiteX42302" fmla="*/ 2364981 w 6085020"/>
              <a:gd name="connsiteY42302" fmla="*/ 1018504 h 4885973"/>
              <a:gd name="connsiteX42303" fmla="*/ 3108114 w 6085020"/>
              <a:gd name="connsiteY42303" fmla="*/ 1018314 h 4885973"/>
              <a:gd name="connsiteX42304" fmla="*/ 3108114 w 6085020"/>
              <a:gd name="connsiteY42304" fmla="*/ 1018314 h 4885973"/>
              <a:gd name="connsiteX42305" fmla="*/ 2976906 w 6085020"/>
              <a:gd name="connsiteY42305" fmla="*/ 1018124 h 4885973"/>
              <a:gd name="connsiteX42306" fmla="*/ 2976906 w 6085020"/>
              <a:gd name="connsiteY42306" fmla="*/ 1028556 h 4885973"/>
              <a:gd name="connsiteX42307" fmla="*/ 2980329 w 6085020"/>
              <a:gd name="connsiteY42307" fmla="*/ 1028556 h 4885973"/>
              <a:gd name="connsiteX42308" fmla="*/ 2966185 w 6085020"/>
              <a:gd name="connsiteY42308" fmla="*/ 1035257 h 4885973"/>
              <a:gd name="connsiteX42309" fmla="*/ 2966447 w 6085020"/>
              <a:gd name="connsiteY42309" fmla="*/ 1028746 h 4885973"/>
              <a:gd name="connsiteX42310" fmla="*/ 2950664 w 6085020"/>
              <a:gd name="connsiteY42310" fmla="*/ 1028746 h 4885973"/>
              <a:gd name="connsiteX42311" fmla="*/ 2950991 w 6085020"/>
              <a:gd name="connsiteY42311" fmla="*/ 1036854 h 4885973"/>
              <a:gd name="connsiteX42312" fmla="*/ 2957731 w 6085020"/>
              <a:gd name="connsiteY42312" fmla="*/ 1039262 h 4885973"/>
              <a:gd name="connsiteX42313" fmla="*/ 2942297 w 6085020"/>
              <a:gd name="connsiteY42313" fmla="*/ 1046574 h 4885973"/>
              <a:gd name="connsiteX42314" fmla="*/ 2859579 w 6085020"/>
              <a:gd name="connsiteY42314" fmla="*/ 1086025 h 4885973"/>
              <a:gd name="connsiteX42315" fmla="*/ 2862432 w 6085020"/>
              <a:gd name="connsiteY42315" fmla="*/ 1080714 h 4885973"/>
              <a:gd name="connsiteX42316" fmla="*/ 2856537 w 6085020"/>
              <a:gd name="connsiteY42316" fmla="*/ 1082611 h 4885973"/>
              <a:gd name="connsiteX42317" fmla="*/ 2854065 w 6085020"/>
              <a:gd name="connsiteY42317" fmla="*/ 1079955 h 4885973"/>
              <a:gd name="connsiteX42318" fmla="*/ 2851402 w 6085020"/>
              <a:gd name="connsiteY42318" fmla="*/ 1083938 h 4885973"/>
              <a:gd name="connsiteX42319" fmla="*/ 2839613 w 6085020"/>
              <a:gd name="connsiteY42319" fmla="*/ 1086214 h 4885973"/>
              <a:gd name="connsiteX42320" fmla="*/ 2828013 w 6085020"/>
              <a:gd name="connsiteY42320" fmla="*/ 1051316 h 4885973"/>
              <a:gd name="connsiteX42321" fmla="*/ 2810519 w 6085020"/>
              <a:gd name="connsiteY42321" fmla="*/ 1097594 h 4885973"/>
              <a:gd name="connsiteX42322" fmla="*/ 2810519 w 6085020"/>
              <a:gd name="connsiteY42322" fmla="*/ 1112009 h 4885973"/>
              <a:gd name="connsiteX42323" fmla="*/ 2810519 w 6085020"/>
              <a:gd name="connsiteY42323" fmla="*/ 1140269 h 4885973"/>
              <a:gd name="connsiteX42324" fmla="*/ 2798729 w 6085020"/>
              <a:gd name="connsiteY42324" fmla="*/ 1147287 h 4885973"/>
              <a:gd name="connsiteX42325" fmla="*/ 2817745 w 6085020"/>
              <a:gd name="connsiteY42325" fmla="*/ 1156770 h 4885973"/>
              <a:gd name="connsiteX42326" fmla="*/ 2815843 w 6085020"/>
              <a:gd name="connsiteY42326" fmla="*/ 1159994 h 4885973"/>
              <a:gd name="connsiteX42327" fmla="*/ 2814512 w 6085020"/>
              <a:gd name="connsiteY42327" fmla="*/ 1159994 h 4885973"/>
              <a:gd name="connsiteX42328" fmla="*/ 2814512 w 6085020"/>
              <a:gd name="connsiteY42328" fmla="*/ 1163408 h 4885973"/>
              <a:gd name="connsiteX42329" fmla="*/ 2806145 w 6085020"/>
              <a:gd name="connsiteY42329" fmla="*/ 1190341 h 4885973"/>
              <a:gd name="connsiteX42330" fmla="*/ 2806145 w 6085020"/>
              <a:gd name="connsiteY42330" fmla="*/ 1195082 h 4885973"/>
              <a:gd name="connsiteX42331" fmla="*/ 2813561 w 6085020"/>
              <a:gd name="connsiteY42331" fmla="*/ 1228653 h 4885973"/>
              <a:gd name="connsiteX42332" fmla="*/ 2832577 w 6085020"/>
              <a:gd name="connsiteY42332" fmla="*/ 1207980 h 4885973"/>
              <a:gd name="connsiteX42333" fmla="*/ 2846839 w 6085020"/>
              <a:gd name="connsiteY42333" fmla="*/ 1201721 h 4885973"/>
              <a:gd name="connsiteX42334" fmla="*/ 2835239 w 6085020"/>
              <a:gd name="connsiteY42334" fmla="*/ 1203048 h 4885973"/>
              <a:gd name="connsiteX42335" fmla="*/ 2854255 w 6085020"/>
              <a:gd name="connsiteY42335" fmla="*/ 1178581 h 4885973"/>
              <a:gd name="connsiteX42336" fmla="*/ 2885250 w 6085020"/>
              <a:gd name="connsiteY42336" fmla="*/ 1190530 h 4885973"/>
              <a:gd name="connsiteX42337" fmla="*/ 2878025 w 6085020"/>
              <a:gd name="connsiteY42337" fmla="*/ 1173840 h 4885973"/>
              <a:gd name="connsiteX42338" fmla="*/ 2889814 w 6085020"/>
              <a:gd name="connsiteY42338" fmla="*/ 1168529 h 4885973"/>
              <a:gd name="connsiteX42339" fmla="*/ 2897040 w 6085020"/>
              <a:gd name="connsiteY42339" fmla="*/ 1162839 h 4885973"/>
              <a:gd name="connsiteX42340" fmla="*/ 2918528 w 6085020"/>
              <a:gd name="connsiteY42340" fmla="*/ 1128699 h 4885973"/>
              <a:gd name="connsiteX42341" fmla="*/ 2882969 w 6085020"/>
              <a:gd name="connsiteY42341" fmla="*/ 1123958 h 4885973"/>
              <a:gd name="connsiteX42342" fmla="*/ 2936403 w 6085020"/>
              <a:gd name="connsiteY42342" fmla="*/ 1082990 h 4885973"/>
              <a:gd name="connsiteX42343" fmla="*/ 2943058 w 6085020"/>
              <a:gd name="connsiteY42343" fmla="*/ 1077869 h 4885973"/>
              <a:gd name="connsiteX42344" fmla="*/ 2996302 w 6085020"/>
              <a:gd name="connsiteY42344" fmla="*/ 1020590 h 4885973"/>
              <a:gd name="connsiteX42345" fmla="*/ 2996302 w 6085020"/>
              <a:gd name="connsiteY42345" fmla="*/ 1020400 h 4885973"/>
              <a:gd name="connsiteX42346" fmla="*/ 2987365 w 6085020"/>
              <a:gd name="connsiteY42346" fmla="*/ 1024194 h 4885973"/>
              <a:gd name="connsiteX42347" fmla="*/ 2987365 w 6085020"/>
              <a:gd name="connsiteY42347" fmla="*/ 1018124 h 4885973"/>
              <a:gd name="connsiteX42348" fmla="*/ 2160753 w 6085020"/>
              <a:gd name="connsiteY42348" fmla="*/ 1018124 h 4885973"/>
              <a:gd name="connsiteX42349" fmla="*/ 2173683 w 6085020"/>
              <a:gd name="connsiteY42349" fmla="*/ 1034436 h 4885973"/>
              <a:gd name="connsiteX42350" fmla="*/ 2186614 w 6085020"/>
              <a:gd name="connsiteY42350" fmla="*/ 1046574 h 4885973"/>
              <a:gd name="connsiteX42351" fmla="*/ 2182507 w 6085020"/>
              <a:gd name="connsiteY42351" fmla="*/ 1023329 h 4885973"/>
              <a:gd name="connsiteX42352" fmla="*/ 2174634 w 6085020"/>
              <a:gd name="connsiteY42352" fmla="*/ 1020400 h 4885973"/>
              <a:gd name="connsiteX42353" fmla="*/ 2174634 w 6085020"/>
              <a:gd name="connsiteY42353" fmla="*/ 1022676 h 4885973"/>
              <a:gd name="connsiteX42354" fmla="*/ 2161323 w 6085020"/>
              <a:gd name="connsiteY42354" fmla="*/ 1018314 h 4885973"/>
              <a:gd name="connsiteX42355" fmla="*/ 4327971 w 6085020"/>
              <a:gd name="connsiteY42355" fmla="*/ 1017555 h 4885973"/>
              <a:gd name="connsiteX42356" fmla="*/ 4334056 w 6085020"/>
              <a:gd name="connsiteY42356" fmla="*/ 1017555 h 4885973"/>
              <a:gd name="connsiteX42357" fmla="*/ 4340331 w 6085020"/>
              <a:gd name="connsiteY42357" fmla="*/ 1017555 h 4885973"/>
              <a:gd name="connsiteX42358" fmla="*/ 4338810 w 6085020"/>
              <a:gd name="connsiteY42358" fmla="*/ 1020969 h 4885973"/>
              <a:gd name="connsiteX42359" fmla="*/ 4859459 w 6085020"/>
              <a:gd name="connsiteY42359" fmla="*/ 1016986 h 4885973"/>
              <a:gd name="connsiteX42360" fmla="*/ 4863220 w 6085020"/>
              <a:gd name="connsiteY42360" fmla="*/ 1016986 h 4885973"/>
              <a:gd name="connsiteX42361" fmla="*/ 4862007 w 6085020"/>
              <a:gd name="connsiteY42361" fmla="*/ 1018925 h 4885973"/>
              <a:gd name="connsiteX42362" fmla="*/ 4859337 w 6085020"/>
              <a:gd name="connsiteY42362" fmla="*/ 1017263 h 4885973"/>
              <a:gd name="connsiteX42363" fmla="*/ 1127821 w 6085020"/>
              <a:gd name="connsiteY42363" fmla="*/ 1016797 h 4885973"/>
              <a:gd name="connsiteX42364" fmla="*/ 1126109 w 6085020"/>
              <a:gd name="connsiteY42364" fmla="*/ 1019831 h 4885973"/>
              <a:gd name="connsiteX42365" fmla="*/ 1127250 w 6085020"/>
              <a:gd name="connsiteY42365" fmla="*/ 1019831 h 4885973"/>
              <a:gd name="connsiteX42366" fmla="*/ 1129342 w 6085020"/>
              <a:gd name="connsiteY42366" fmla="*/ 1017935 h 4885973"/>
              <a:gd name="connsiteX42367" fmla="*/ 1129152 w 6085020"/>
              <a:gd name="connsiteY42367" fmla="*/ 1016986 h 4885973"/>
              <a:gd name="connsiteX42368" fmla="*/ 1127821 w 6085020"/>
              <a:gd name="connsiteY42368" fmla="*/ 1019262 h 4885973"/>
              <a:gd name="connsiteX42369" fmla="*/ 1127821 w 6085020"/>
              <a:gd name="connsiteY42369" fmla="*/ 1016797 h 4885973"/>
              <a:gd name="connsiteX42370" fmla="*/ 1361238 w 6085020"/>
              <a:gd name="connsiteY42370" fmla="*/ 1016133 h 4885973"/>
              <a:gd name="connsiteX42371" fmla="*/ 1357720 w 6085020"/>
              <a:gd name="connsiteY42371" fmla="*/ 1018314 h 4885973"/>
              <a:gd name="connsiteX42372" fmla="*/ 1359907 w 6085020"/>
              <a:gd name="connsiteY42372" fmla="*/ 1021823 h 4885973"/>
              <a:gd name="connsiteX42373" fmla="*/ 1363425 w 6085020"/>
              <a:gd name="connsiteY42373" fmla="*/ 1019642 h 4885973"/>
              <a:gd name="connsiteX42374" fmla="*/ 1361238 w 6085020"/>
              <a:gd name="connsiteY42374" fmla="*/ 1016133 h 4885973"/>
              <a:gd name="connsiteX42375" fmla="*/ 4906963 w 6085020"/>
              <a:gd name="connsiteY42375" fmla="*/ 1014482 h 4885973"/>
              <a:gd name="connsiteX42376" fmla="*/ 4907569 w 6085020"/>
              <a:gd name="connsiteY42376" fmla="*/ 1016228 h 4885973"/>
              <a:gd name="connsiteX42377" fmla="*/ 4905344 w 6085020"/>
              <a:gd name="connsiteY42377" fmla="*/ 1017042 h 4885973"/>
              <a:gd name="connsiteX42378" fmla="*/ 4903575 w 6085020"/>
              <a:gd name="connsiteY42378" fmla="*/ 1017176 h 4885973"/>
              <a:gd name="connsiteX42379" fmla="*/ 2920429 w 6085020"/>
              <a:gd name="connsiteY42379" fmla="*/ 1013383 h 4885973"/>
              <a:gd name="connsiteX42380" fmla="*/ 2920429 w 6085020"/>
              <a:gd name="connsiteY42380" fmla="*/ 1013383 h 4885973"/>
              <a:gd name="connsiteX42381" fmla="*/ 2668852 w 6085020"/>
              <a:gd name="connsiteY42381" fmla="*/ 1013383 h 4885973"/>
              <a:gd name="connsiteX42382" fmla="*/ 2668852 w 6085020"/>
              <a:gd name="connsiteY42382" fmla="*/ 1013383 h 4885973"/>
              <a:gd name="connsiteX42383" fmla="*/ 3990442 w 6085020"/>
              <a:gd name="connsiteY42383" fmla="*/ 1013003 h 4885973"/>
              <a:gd name="connsiteX42384" fmla="*/ 3975039 w 6085020"/>
              <a:gd name="connsiteY42384" fmla="*/ 1021159 h 4885973"/>
              <a:gd name="connsiteX42385" fmla="*/ 3975990 w 6085020"/>
              <a:gd name="connsiteY42385" fmla="*/ 1021349 h 4885973"/>
              <a:gd name="connsiteX42386" fmla="*/ 3982646 w 6085020"/>
              <a:gd name="connsiteY42386" fmla="*/ 1023435 h 4885973"/>
              <a:gd name="connsiteX42387" fmla="*/ 3990442 w 6085020"/>
              <a:gd name="connsiteY42387" fmla="*/ 1013003 h 4885973"/>
              <a:gd name="connsiteX42388" fmla="*/ 3447544 w 6085020"/>
              <a:gd name="connsiteY42388" fmla="*/ 1013003 h 4885973"/>
              <a:gd name="connsiteX42389" fmla="*/ 3447544 w 6085020"/>
              <a:gd name="connsiteY42389" fmla="*/ 1013003 h 4885973"/>
              <a:gd name="connsiteX42390" fmla="*/ 3217454 w 6085020"/>
              <a:gd name="connsiteY42390" fmla="*/ 1013003 h 4885973"/>
              <a:gd name="connsiteX42391" fmla="*/ 3217218 w 6085020"/>
              <a:gd name="connsiteY42391" fmla="*/ 1013193 h 4885973"/>
              <a:gd name="connsiteX42392" fmla="*/ 3196537 w 6085020"/>
              <a:gd name="connsiteY42392" fmla="*/ 1013193 h 4885973"/>
              <a:gd name="connsiteX42393" fmla="*/ 3206996 w 6085020"/>
              <a:gd name="connsiteY42393" fmla="*/ 1023625 h 4885973"/>
              <a:gd name="connsiteX42394" fmla="*/ 3201671 w 6085020"/>
              <a:gd name="connsiteY42394" fmla="*/ 1018504 h 4885973"/>
              <a:gd name="connsiteX42395" fmla="*/ 3211560 w 6085020"/>
              <a:gd name="connsiteY42395" fmla="*/ 1017745 h 4885973"/>
              <a:gd name="connsiteX42396" fmla="*/ 3217218 w 6085020"/>
              <a:gd name="connsiteY42396" fmla="*/ 1013193 h 4885973"/>
              <a:gd name="connsiteX42397" fmla="*/ 3217454 w 6085020"/>
              <a:gd name="connsiteY42397" fmla="*/ 1013193 h 4885973"/>
              <a:gd name="connsiteX42398" fmla="*/ 1078380 w 6085020"/>
              <a:gd name="connsiteY42398" fmla="*/ 1012814 h 4885973"/>
              <a:gd name="connsiteX42399" fmla="*/ 1080852 w 6085020"/>
              <a:gd name="connsiteY42399" fmla="*/ 1012814 h 4885973"/>
              <a:gd name="connsiteX42400" fmla="*/ 1074957 w 6085020"/>
              <a:gd name="connsiteY42400" fmla="*/ 1044678 h 4885973"/>
              <a:gd name="connsiteX42401" fmla="*/ 1073245 w 6085020"/>
              <a:gd name="connsiteY42401" fmla="*/ 1054730 h 4885973"/>
              <a:gd name="connsiteX42402" fmla="*/ 1078380 w 6085020"/>
              <a:gd name="connsiteY42402" fmla="*/ 1012814 h 4885973"/>
              <a:gd name="connsiteX42403" fmla="*/ 3666795 w 6085020"/>
              <a:gd name="connsiteY42403" fmla="*/ 1012435 h 4885973"/>
              <a:gd name="connsiteX42404" fmla="*/ 3672310 w 6085020"/>
              <a:gd name="connsiteY42404" fmla="*/ 1033867 h 4885973"/>
              <a:gd name="connsiteX42405" fmla="*/ 3672120 w 6085020"/>
              <a:gd name="connsiteY42405" fmla="*/ 1033298 h 4885973"/>
              <a:gd name="connsiteX42406" fmla="*/ 3666795 w 6085020"/>
              <a:gd name="connsiteY42406" fmla="*/ 1012435 h 4885973"/>
              <a:gd name="connsiteX42407" fmla="*/ 523932 w 6085020"/>
              <a:gd name="connsiteY42407" fmla="*/ 1011644 h 4885973"/>
              <a:gd name="connsiteX42408" fmla="*/ 520279 w 6085020"/>
              <a:gd name="connsiteY42408" fmla="*/ 1013912 h 4885973"/>
              <a:gd name="connsiteX42409" fmla="*/ 520269 w 6085020"/>
              <a:gd name="connsiteY42409" fmla="*/ 1013952 h 4885973"/>
              <a:gd name="connsiteX42410" fmla="*/ 522551 w 6085020"/>
              <a:gd name="connsiteY42410" fmla="*/ 1017555 h 4885973"/>
              <a:gd name="connsiteX42411" fmla="*/ 526204 w 6085020"/>
              <a:gd name="connsiteY42411" fmla="*/ 1015289 h 4885973"/>
              <a:gd name="connsiteX42412" fmla="*/ 523932 w 6085020"/>
              <a:gd name="connsiteY42412" fmla="*/ 1011644 h 4885973"/>
              <a:gd name="connsiteX42413" fmla="*/ 1139040 w 6085020"/>
              <a:gd name="connsiteY42413" fmla="*/ 1011486 h 4885973"/>
              <a:gd name="connsiteX42414" fmla="*/ 1140371 w 6085020"/>
              <a:gd name="connsiteY42414" fmla="*/ 1013003 h 4885973"/>
              <a:gd name="connsiteX42415" fmla="*/ 1134096 w 6085020"/>
              <a:gd name="connsiteY42415" fmla="*/ 1014710 h 4885973"/>
              <a:gd name="connsiteX42416" fmla="*/ 1132574 w 6085020"/>
              <a:gd name="connsiteY42416" fmla="*/ 1014710 h 4885973"/>
              <a:gd name="connsiteX42417" fmla="*/ 1134856 w 6085020"/>
              <a:gd name="connsiteY42417" fmla="*/ 1016038 h 4885973"/>
              <a:gd name="connsiteX42418" fmla="*/ 1138279 w 6085020"/>
              <a:gd name="connsiteY42418" fmla="*/ 1014142 h 4885973"/>
              <a:gd name="connsiteX42419" fmla="*/ 1138279 w 6085020"/>
              <a:gd name="connsiteY42419" fmla="*/ 1016038 h 4885973"/>
              <a:gd name="connsiteX42420" fmla="*/ 1142463 w 6085020"/>
              <a:gd name="connsiteY42420" fmla="*/ 1013952 h 4885973"/>
              <a:gd name="connsiteX42421" fmla="*/ 1142272 w 6085020"/>
              <a:gd name="connsiteY42421" fmla="*/ 1013003 h 4885973"/>
              <a:gd name="connsiteX42422" fmla="*/ 1140941 w 6085020"/>
              <a:gd name="connsiteY42422" fmla="*/ 1011486 h 4885973"/>
              <a:gd name="connsiteX42423" fmla="*/ 4189917 w 6085020"/>
              <a:gd name="connsiteY42423" fmla="*/ 1011296 h 4885973"/>
              <a:gd name="connsiteX42424" fmla="*/ 4189917 w 6085020"/>
              <a:gd name="connsiteY42424" fmla="*/ 1011296 h 4885973"/>
              <a:gd name="connsiteX42425" fmla="*/ 1144554 w 6085020"/>
              <a:gd name="connsiteY42425" fmla="*/ 1010917 h 4885973"/>
              <a:gd name="connsiteX42426" fmla="*/ 1147026 w 6085020"/>
              <a:gd name="connsiteY42426" fmla="*/ 1013193 h 4885973"/>
              <a:gd name="connsiteX42427" fmla="*/ 1144935 w 6085020"/>
              <a:gd name="connsiteY42427" fmla="*/ 1013193 h 4885973"/>
              <a:gd name="connsiteX42428" fmla="*/ 1149308 w 6085020"/>
              <a:gd name="connsiteY42428" fmla="*/ 1014142 h 4885973"/>
              <a:gd name="connsiteX42429" fmla="*/ 1149118 w 6085020"/>
              <a:gd name="connsiteY42429" fmla="*/ 1013193 h 4885973"/>
              <a:gd name="connsiteX42430" fmla="*/ 1146646 w 6085020"/>
              <a:gd name="connsiteY42430" fmla="*/ 1010917 h 4885973"/>
              <a:gd name="connsiteX42431" fmla="*/ 1144554 w 6085020"/>
              <a:gd name="connsiteY42431" fmla="*/ 1010917 h 4885973"/>
              <a:gd name="connsiteX42432" fmla="*/ 1130673 w 6085020"/>
              <a:gd name="connsiteY42432" fmla="*/ 1010538 h 4885973"/>
              <a:gd name="connsiteX42433" fmla="*/ 1129960 w 6085020"/>
              <a:gd name="connsiteY42433" fmla="*/ 1012530 h 4885973"/>
              <a:gd name="connsiteX42434" fmla="*/ 1130266 w 6085020"/>
              <a:gd name="connsiteY42434" fmla="*/ 1012164 h 4885973"/>
              <a:gd name="connsiteX42435" fmla="*/ 1129532 w 6085020"/>
              <a:gd name="connsiteY42435" fmla="*/ 1015090 h 4885973"/>
              <a:gd name="connsiteX42436" fmla="*/ 1128201 w 6085020"/>
              <a:gd name="connsiteY42436" fmla="*/ 1013572 h 4885973"/>
              <a:gd name="connsiteX42437" fmla="*/ 1128201 w 6085020"/>
              <a:gd name="connsiteY42437" fmla="*/ 1016607 h 4885973"/>
              <a:gd name="connsiteX42438" fmla="*/ 1129912 w 6085020"/>
              <a:gd name="connsiteY42438" fmla="*/ 1016607 h 4885973"/>
              <a:gd name="connsiteX42439" fmla="*/ 1130863 w 6085020"/>
              <a:gd name="connsiteY42439" fmla="*/ 1012624 h 4885973"/>
              <a:gd name="connsiteX42440" fmla="*/ 1130673 w 6085020"/>
              <a:gd name="connsiteY42440" fmla="*/ 1011676 h 4885973"/>
              <a:gd name="connsiteX42441" fmla="*/ 1130266 w 6085020"/>
              <a:gd name="connsiteY42441" fmla="*/ 1012164 h 4885973"/>
              <a:gd name="connsiteX42442" fmla="*/ 1317027 w 6085020"/>
              <a:gd name="connsiteY42442" fmla="*/ 1009969 h 4885973"/>
              <a:gd name="connsiteX42443" fmla="*/ 1316836 w 6085020"/>
              <a:gd name="connsiteY42443" fmla="*/ 1010917 h 4885973"/>
              <a:gd name="connsiteX42444" fmla="*/ 1320449 w 6085020"/>
              <a:gd name="connsiteY42444" fmla="*/ 1013762 h 4885973"/>
              <a:gd name="connsiteX42445" fmla="*/ 1320449 w 6085020"/>
              <a:gd name="connsiteY42445" fmla="*/ 1009969 h 4885973"/>
              <a:gd name="connsiteX42446" fmla="*/ 1318928 w 6085020"/>
              <a:gd name="connsiteY42446" fmla="*/ 1011296 h 4885973"/>
              <a:gd name="connsiteX42447" fmla="*/ 1317027 w 6085020"/>
              <a:gd name="connsiteY42447" fmla="*/ 1009969 h 4885973"/>
              <a:gd name="connsiteX42448" fmla="*/ 2637666 w 6085020"/>
              <a:gd name="connsiteY42448" fmla="*/ 1009400 h 4885973"/>
              <a:gd name="connsiteX42449" fmla="*/ 2638237 w 6085020"/>
              <a:gd name="connsiteY42449" fmla="*/ 1016797 h 4885973"/>
              <a:gd name="connsiteX42450" fmla="*/ 2641089 w 6085020"/>
              <a:gd name="connsiteY42450" fmla="*/ 1023435 h 4885973"/>
              <a:gd name="connsiteX42451" fmla="*/ 2643181 w 6085020"/>
              <a:gd name="connsiteY42451" fmla="*/ 1024194 h 4885973"/>
              <a:gd name="connsiteX42452" fmla="*/ 2645272 w 6085020"/>
              <a:gd name="connsiteY42452" fmla="*/ 1022107 h 4885973"/>
              <a:gd name="connsiteX42453" fmla="*/ 2647174 w 6085020"/>
              <a:gd name="connsiteY42453" fmla="*/ 1020211 h 4885973"/>
              <a:gd name="connsiteX42454" fmla="*/ 2640328 w 6085020"/>
              <a:gd name="connsiteY42454" fmla="*/ 1018504 h 4885973"/>
              <a:gd name="connsiteX42455" fmla="*/ 2642420 w 6085020"/>
              <a:gd name="connsiteY42455" fmla="*/ 1009400 h 4885973"/>
              <a:gd name="connsiteX42456" fmla="*/ 2639948 w 6085020"/>
              <a:gd name="connsiteY42456" fmla="*/ 1009400 h 4885973"/>
              <a:gd name="connsiteX42457" fmla="*/ 2656111 w 6085020"/>
              <a:gd name="connsiteY42457" fmla="*/ 1009021 h 4885973"/>
              <a:gd name="connsiteX42458" fmla="*/ 2654400 w 6085020"/>
              <a:gd name="connsiteY42458" fmla="*/ 1011676 h 4885973"/>
              <a:gd name="connsiteX42459" fmla="*/ 2652879 w 6085020"/>
              <a:gd name="connsiteY42459" fmla="*/ 1011676 h 4885973"/>
              <a:gd name="connsiteX42460" fmla="*/ 2657062 w 6085020"/>
              <a:gd name="connsiteY42460" fmla="*/ 1012624 h 4885973"/>
              <a:gd name="connsiteX42461" fmla="*/ 2661436 w 6085020"/>
              <a:gd name="connsiteY42461" fmla="*/ 1012624 h 4885973"/>
              <a:gd name="connsiteX42462" fmla="*/ 2658774 w 6085020"/>
              <a:gd name="connsiteY42462" fmla="*/ 1010917 h 4885973"/>
              <a:gd name="connsiteX42463" fmla="*/ 4181170 w 6085020"/>
              <a:gd name="connsiteY42463" fmla="*/ 1008641 h 4885973"/>
              <a:gd name="connsiteX42464" fmla="*/ 4069357 w 6085020"/>
              <a:gd name="connsiteY42464" fmla="*/ 1037091 h 4885973"/>
              <a:gd name="connsiteX42465" fmla="*/ 4181170 w 6085020"/>
              <a:gd name="connsiteY42465" fmla="*/ 1008641 h 4885973"/>
              <a:gd name="connsiteX42466" fmla="*/ 536813 w 6085020"/>
              <a:gd name="connsiteY42466" fmla="*/ 1008641 h 4885973"/>
              <a:gd name="connsiteX42467" fmla="*/ 533413 w 6085020"/>
              <a:gd name="connsiteY42467" fmla="*/ 1010805 h 4885973"/>
              <a:gd name="connsiteX42468" fmla="*/ 533390 w 6085020"/>
              <a:gd name="connsiteY42468" fmla="*/ 1010917 h 4885973"/>
              <a:gd name="connsiteX42469" fmla="*/ 535482 w 6085020"/>
              <a:gd name="connsiteY42469" fmla="*/ 1014521 h 4885973"/>
              <a:gd name="connsiteX42470" fmla="*/ 538827 w 6085020"/>
              <a:gd name="connsiteY42470" fmla="*/ 1011820 h 4885973"/>
              <a:gd name="connsiteX42471" fmla="*/ 536813 w 6085020"/>
              <a:gd name="connsiteY42471" fmla="*/ 1008641 h 4885973"/>
              <a:gd name="connsiteX42472" fmla="*/ 3259289 w 6085020"/>
              <a:gd name="connsiteY42472" fmla="*/ 1007883 h 4885973"/>
              <a:gd name="connsiteX42473" fmla="*/ 3260354 w 6085020"/>
              <a:gd name="connsiteY42473" fmla="*/ 1008116 h 4885973"/>
              <a:gd name="connsiteX42474" fmla="*/ 3265374 w 6085020"/>
              <a:gd name="connsiteY42474" fmla="*/ 1018314 h 4885973"/>
              <a:gd name="connsiteX42475" fmla="*/ 3244457 w 6085020"/>
              <a:gd name="connsiteY42475" fmla="*/ 1049609 h 4885973"/>
              <a:gd name="connsiteX42476" fmla="*/ 3268871 w 6085020"/>
              <a:gd name="connsiteY42476" fmla="*/ 1009975 h 4885973"/>
              <a:gd name="connsiteX42477" fmla="*/ 3260354 w 6085020"/>
              <a:gd name="connsiteY42477" fmla="*/ 1008116 h 4885973"/>
              <a:gd name="connsiteX42478" fmla="*/ 3260240 w 6085020"/>
              <a:gd name="connsiteY42478" fmla="*/ 1007883 h 4885973"/>
              <a:gd name="connsiteX42479" fmla="*/ 2888103 w 6085020"/>
              <a:gd name="connsiteY42479" fmla="*/ 1007883 h 4885973"/>
              <a:gd name="connsiteX42480" fmla="*/ 2889061 w 6085020"/>
              <a:gd name="connsiteY42480" fmla="*/ 1008273 h 4885973"/>
              <a:gd name="connsiteX42481" fmla="*/ 2899322 w 6085020"/>
              <a:gd name="connsiteY42481" fmla="*/ 1023814 h 4885973"/>
              <a:gd name="connsiteX42482" fmla="*/ 2897349 w 6085020"/>
              <a:gd name="connsiteY42482" fmla="*/ 1011652 h 4885973"/>
              <a:gd name="connsiteX42483" fmla="*/ 2889061 w 6085020"/>
              <a:gd name="connsiteY42483" fmla="*/ 1008273 h 4885973"/>
              <a:gd name="connsiteX42484" fmla="*/ 2889053 w 6085020"/>
              <a:gd name="connsiteY42484" fmla="*/ 1008262 h 4885973"/>
              <a:gd name="connsiteX42485" fmla="*/ 2480216 w 6085020"/>
              <a:gd name="connsiteY42485" fmla="*/ 1007883 h 4885973"/>
              <a:gd name="connsiteX42486" fmla="*/ 2479456 w 6085020"/>
              <a:gd name="connsiteY42486" fmla="*/ 1008072 h 4885973"/>
              <a:gd name="connsiteX42487" fmla="*/ 2480958 w 6085020"/>
              <a:gd name="connsiteY42487" fmla="*/ 1031629 h 4885973"/>
              <a:gd name="connsiteX42488" fmla="*/ 2484590 w 6085020"/>
              <a:gd name="connsiteY42488" fmla="*/ 1034056 h 4885973"/>
              <a:gd name="connsiteX42489" fmla="*/ 2480216 w 6085020"/>
              <a:gd name="connsiteY42489" fmla="*/ 1007883 h 4885973"/>
              <a:gd name="connsiteX42490" fmla="*/ 2655731 w 6085020"/>
              <a:gd name="connsiteY42490" fmla="*/ 1007314 h 4885973"/>
              <a:gd name="connsiteX42491" fmla="*/ 2655351 w 6085020"/>
              <a:gd name="connsiteY42491" fmla="*/ 1008262 h 4885973"/>
              <a:gd name="connsiteX42492" fmla="*/ 2655731 w 6085020"/>
              <a:gd name="connsiteY42492" fmla="*/ 1008641 h 4885973"/>
              <a:gd name="connsiteX42493" fmla="*/ 2657062 w 6085020"/>
              <a:gd name="connsiteY42493" fmla="*/ 1008641 h 4885973"/>
              <a:gd name="connsiteX42494" fmla="*/ 2657062 w 6085020"/>
              <a:gd name="connsiteY42494" fmla="*/ 1007314 h 4885973"/>
              <a:gd name="connsiteX42495" fmla="*/ 2655731 w 6085020"/>
              <a:gd name="connsiteY42495" fmla="*/ 1007314 h 4885973"/>
              <a:gd name="connsiteX42496" fmla="*/ 3599099 w 6085020"/>
              <a:gd name="connsiteY42496" fmla="*/ 1007124 h 4885973"/>
              <a:gd name="connsiteX42497" fmla="*/ 3599099 w 6085020"/>
              <a:gd name="connsiteY42497" fmla="*/ 1007124 h 4885973"/>
              <a:gd name="connsiteX42498" fmla="*/ 2683304 w 6085020"/>
              <a:gd name="connsiteY42498" fmla="*/ 1007124 h 4885973"/>
              <a:gd name="connsiteX42499" fmla="*/ 2683304 w 6085020"/>
              <a:gd name="connsiteY42499" fmla="*/ 1027987 h 4885973"/>
              <a:gd name="connsiteX42500" fmla="*/ 2704982 w 6085020"/>
              <a:gd name="connsiteY42500" fmla="*/ 1018314 h 4885973"/>
              <a:gd name="connsiteX42501" fmla="*/ 2704221 w 6085020"/>
              <a:gd name="connsiteY42501" fmla="*/ 1017555 h 4885973"/>
              <a:gd name="connsiteX42502" fmla="*/ 2683304 w 6085020"/>
              <a:gd name="connsiteY42502" fmla="*/ 1007124 h 4885973"/>
              <a:gd name="connsiteX42503" fmla="*/ 1138850 w 6085020"/>
              <a:gd name="connsiteY42503" fmla="*/ 1007124 h 4885973"/>
              <a:gd name="connsiteX42504" fmla="*/ 1137328 w 6085020"/>
              <a:gd name="connsiteY42504" fmla="*/ 1011107 h 4885973"/>
              <a:gd name="connsiteX42505" fmla="*/ 1137328 w 6085020"/>
              <a:gd name="connsiteY42505" fmla="*/ 1010348 h 4885973"/>
              <a:gd name="connsiteX42506" fmla="*/ 1135427 w 6085020"/>
              <a:gd name="connsiteY42506" fmla="*/ 1012245 h 4885973"/>
              <a:gd name="connsiteX42507" fmla="*/ 1138850 w 6085020"/>
              <a:gd name="connsiteY42507" fmla="*/ 1012245 h 4885973"/>
              <a:gd name="connsiteX42508" fmla="*/ 1138850 w 6085020"/>
              <a:gd name="connsiteY42508" fmla="*/ 1007124 h 4885973"/>
              <a:gd name="connsiteX42509" fmla="*/ 3170658 w 6085020"/>
              <a:gd name="connsiteY42509" fmla="*/ 1004715 h 4885973"/>
              <a:gd name="connsiteX42510" fmla="*/ 3165161 w 6085020"/>
              <a:gd name="connsiteY42510" fmla="*/ 1007883 h 4885973"/>
              <a:gd name="connsiteX42511" fmla="*/ 3165732 w 6085020"/>
              <a:gd name="connsiteY42511" fmla="*/ 1007883 h 4885973"/>
              <a:gd name="connsiteX42512" fmla="*/ 3186649 w 6085020"/>
              <a:gd name="connsiteY42512" fmla="*/ 1028746 h 4885973"/>
              <a:gd name="connsiteX42513" fmla="*/ 3170658 w 6085020"/>
              <a:gd name="connsiteY42513" fmla="*/ 1004715 h 4885973"/>
              <a:gd name="connsiteX42514" fmla="*/ 4572893 w 6085020"/>
              <a:gd name="connsiteY42514" fmla="*/ 1004469 h 4885973"/>
              <a:gd name="connsiteX42515" fmla="*/ 4567378 w 6085020"/>
              <a:gd name="connsiteY42515" fmla="*/ 1008072 h 4885973"/>
              <a:gd name="connsiteX42516" fmla="*/ 4560152 w 6085020"/>
              <a:gd name="connsiteY42516" fmla="*/ 1013003 h 4885973"/>
              <a:gd name="connsiteX42517" fmla="*/ 4552926 w 6085020"/>
              <a:gd name="connsiteY42517" fmla="*/ 1018124 h 4885973"/>
              <a:gd name="connsiteX42518" fmla="*/ 4548933 w 6085020"/>
              <a:gd name="connsiteY42518" fmla="*/ 1020590 h 4885973"/>
              <a:gd name="connsiteX42519" fmla="*/ 4558060 w 6085020"/>
              <a:gd name="connsiteY42519" fmla="*/ 1022297 h 4885973"/>
              <a:gd name="connsiteX42520" fmla="*/ 4566998 w 6085020"/>
              <a:gd name="connsiteY42520" fmla="*/ 1022297 h 4885973"/>
              <a:gd name="connsiteX42521" fmla="*/ 4573653 w 6085020"/>
              <a:gd name="connsiteY42521" fmla="*/ 1022297 h 4885973"/>
              <a:gd name="connsiteX42522" fmla="*/ 4580309 w 6085020"/>
              <a:gd name="connsiteY42522" fmla="*/ 1020211 h 4885973"/>
              <a:gd name="connsiteX42523" fmla="*/ 4580309 w 6085020"/>
              <a:gd name="connsiteY42523" fmla="*/ 1017176 h 4885973"/>
              <a:gd name="connsiteX42524" fmla="*/ 2596046 w 6085020"/>
              <a:gd name="connsiteY42524" fmla="*/ 1004279 h 4885973"/>
              <a:gd name="connsiteX42525" fmla="*/ 2595261 w 6085020"/>
              <a:gd name="connsiteY42525" fmla="*/ 1016797 h 4885973"/>
              <a:gd name="connsiteX42526" fmla="*/ 2596046 w 6085020"/>
              <a:gd name="connsiteY42526" fmla="*/ 1004279 h 4885973"/>
              <a:gd name="connsiteX42527" fmla="*/ 1146456 w 6085020"/>
              <a:gd name="connsiteY42527" fmla="*/ 1003900 h 4885973"/>
              <a:gd name="connsiteX42528" fmla="*/ 1144103 w 6085020"/>
              <a:gd name="connsiteY42528" fmla="*/ 1005464 h 4885973"/>
              <a:gd name="connsiteX42529" fmla="*/ 1142490 w 6085020"/>
              <a:gd name="connsiteY42529" fmla="*/ 1007844 h 4885973"/>
              <a:gd name="connsiteX42530" fmla="*/ 1142463 w 6085020"/>
              <a:gd name="connsiteY42530" fmla="*/ 1007772 h 4885973"/>
              <a:gd name="connsiteX42531" fmla="*/ 1142463 w 6085020"/>
              <a:gd name="connsiteY42531" fmla="*/ 1006934 h 4885973"/>
              <a:gd name="connsiteX42532" fmla="*/ 1142463 w 6085020"/>
              <a:gd name="connsiteY42532" fmla="*/ 1005796 h 4885973"/>
              <a:gd name="connsiteX42533" fmla="*/ 1142392 w 6085020"/>
              <a:gd name="connsiteY42533" fmla="*/ 1007574 h 4885973"/>
              <a:gd name="connsiteX42534" fmla="*/ 1142463 w 6085020"/>
              <a:gd name="connsiteY42534" fmla="*/ 1007772 h 4885973"/>
              <a:gd name="connsiteX42535" fmla="*/ 1142463 w 6085020"/>
              <a:gd name="connsiteY42535" fmla="*/ 1007883 h 4885973"/>
              <a:gd name="connsiteX42536" fmla="*/ 1142490 w 6085020"/>
              <a:gd name="connsiteY42536" fmla="*/ 1007844 h 4885973"/>
              <a:gd name="connsiteX42537" fmla="*/ 1143603 w 6085020"/>
              <a:gd name="connsiteY42537" fmla="*/ 1010917 h 4885973"/>
              <a:gd name="connsiteX42538" fmla="*/ 1143413 w 6085020"/>
              <a:gd name="connsiteY42538" fmla="*/ 1009969 h 4885973"/>
              <a:gd name="connsiteX42539" fmla="*/ 1147217 w 6085020"/>
              <a:gd name="connsiteY42539" fmla="*/ 1005986 h 4885973"/>
              <a:gd name="connsiteX42540" fmla="*/ 1145149 w 6085020"/>
              <a:gd name="connsiteY42540" fmla="*/ 1006580 h 4885973"/>
              <a:gd name="connsiteX42541" fmla="*/ 1144554 w 6085020"/>
              <a:gd name="connsiteY42541" fmla="*/ 1005986 h 4885973"/>
              <a:gd name="connsiteX42542" fmla="*/ 1146456 w 6085020"/>
              <a:gd name="connsiteY42542" fmla="*/ 1003900 h 4885973"/>
              <a:gd name="connsiteX42543" fmla="*/ 4339190 w 6085020"/>
              <a:gd name="connsiteY42543" fmla="*/ 1002572 h 4885973"/>
              <a:gd name="connsiteX42544" fmla="*/ 4342042 w 6085020"/>
              <a:gd name="connsiteY42544" fmla="*/ 1007693 h 4885973"/>
              <a:gd name="connsiteX42545" fmla="*/ 4335577 w 6085020"/>
              <a:gd name="connsiteY42545" fmla="*/ 1009210 h 4885973"/>
              <a:gd name="connsiteX42546" fmla="*/ 4328351 w 6085020"/>
              <a:gd name="connsiteY42546" fmla="*/ 1009779 h 4885973"/>
              <a:gd name="connsiteX42547" fmla="*/ 4333485 w 6085020"/>
              <a:gd name="connsiteY42547" fmla="*/ 1005607 h 4885973"/>
              <a:gd name="connsiteX42548" fmla="*/ 3500218 w 6085020"/>
              <a:gd name="connsiteY42548" fmla="*/ 1002572 h 4885973"/>
              <a:gd name="connsiteX42549" fmla="*/ 3500218 w 6085020"/>
              <a:gd name="connsiteY42549" fmla="*/ 1002572 h 4885973"/>
              <a:gd name="connsiteX42550" fmla="*/ 2987365 w 6085020"/>
              <a:gd name="connsiteY42550" fmla="*/ 1002572 h 4885973"/>
              <a:gd name="connsiteX42551" fmla="*/ 2987365 w 6085020"/>
              <a:gd name="connsiteY42551" fmla="*/ 1013003 h 4885973"/>
              <a:gd name="connsiteX42552" fmla="*/ 2997823 w 6085020"/>
              <a:gd name="connsiteY42552" fmla="*/ 1013003 h 4885973"/>
              <a:gd name="connsiteX42553" fmla="*/ 2997823 w 6085020"/>
              <a:gd name="connsiteY42553" fmla="*/ 1002572 h 4885973"/>
              <a:gd name="connsiteX42554" fmla="*/ 1732519 w 6085020"/>
              <a:gd name="connsiteY42554" fmla="*/ 1002572 h 4885973"/>
              <a:gd name="connsiteX42555" fmla="*/ 1732519 w 6085020"/>
              <a:gd name="connsiteY42555" fmla="*/ 1003520 h 4885973"/>
              <a:gd name="connsiteX42556" fmla="*/ 1722061 w 6085020"/>
              <a:gd name="connsiteY42556" fmla="*/ 1024383 h 4885973"/>
              <a:gd name="connsiteX42557" fmla="*/ 1732519 w 6085020"/>
              <a:gd name="connsiteY42557" fmla="*/ 1002572 h 4885973"/>
              <a:gd name="connsiteX42558" fmla="*/ 4927916 w 6085020"/>
              <a:gd name="connsiteY42558" fmla="*/ 1002382 h 4885973"/>
              <a:gd name="connsiteX42559" fmla="*/ 4931148 w 6085020"/>
              <a:gd name="connsiteY42559" fmla="*/ 1005227 h 4885973"/>
              <a:gd name="connsiteX42560" fmla="*/ 4929627 w 6085020"/>
              <a:gd name="connsiteY42560" fmla="*/ 1005227 h 4885973"/>
              <a:gd name="connsiteX42561" fmla="*/ 4929627 w 6085020"/>
              <a:gd name="connsiteY42561" fmla="*/ 1005796 h 4885973"/>
              <a:gd name="connsiteX42562" fmla="*/ 4299257 w 6085020"/>
              <a:gd name="connsiteY42562" fmla="*/ 999537 h 4885973"/>
              <a:gd name="connsiteX42563" fmla="*/ 4290130 w 6085020"/>
              <a:gd name="connsiteY42563" fmla="*/ 1004848 h 4885973"/>
              <a:gd name="connsiteX42564" fmla="*/ 4287467 w 6085020"/>
              <a:gd name="connsiteY42564" fmla="*/ 1006365 h 4885973"/>
              <a:gd name="connsiteX42565" fmla="*/ 4293743 w 6085020"/>
              <a:gd name="connsiteY42565" fmla="*/ 1006365 h 4885973"/>
              <a:gd name="connsiteX42566" fmla="*/ 4296975 w 6085020"/>
              <a:gd name="connsiteY42566" fmla="*/ 1006365 h 4885973"/>
              <a:gd name="connsiteX42567" fmla="*/ 4298496 w 6085020"/>
              <a:gd name="connsiteY42567" fmla="*/ 1006365 h 4885973"/>
              <a:gd name="connsiteX42568" fmla="*/ 4301539 w 6085020"/>
              <a:gd name="connsiteY42568" fmla="*/ 1001434 h 4885973"/>
              <a:gd name="connsiteX42569" fmla="*/ 3414647 w 6085020"/>
              <a:gd name="connsiteY42569" fmla="*/ 999158 h 4885973"/>
              <a:gd name="connsiteX42570" fmla="*/ 3405329 w 6085020"/>
              <a:gd name="connsiteY42570" fmla="*/ 1005227 h 4885973"/>
              <a:gd name="connsiteX42571" fmla="*/ 3405329 w 6085020"/>
              <a:gd name="connsiteY42571" fmla="*/ 1002572 h 4885973"/>
              <a:gd name="connsiteX42572" fmla="*/ 3389927 w 6085020"/>
              <a:gd name="connsiteY42572" fmla="*/ 1007883 h 4885973"/>
              <a:gd name="connsiteX42573" fmla="*/ 3389356 w 6085020"/>
              <a:gd name="connsiteY42573" fmla="*/ 1007883 h 4885973"/>
              <a:gd name="connsiteX42574" fmla="*/ 3404379 w 6085020"/>
              <a:gd name="connsiteY42574" fmla="*/ 1011486 h 4885973"/>
              <a:gd name="connsiteX42575" fmla="*/ 3412175 w 6085020"/>
              <a:gd name="connsiteY42575" fmla="*/ 1015659 h 4885973"/>
              <a:gd name="connsiteX42576" fmla="*/ 3414647 w 6085020"/>
              <a:gd name="connsiteY42576" fmla="*/ 999158 h 4885973"/>
              <a:gd name="connsiteX42577" fmla="*/ 1172643 w 6085020"/>
              <a:gd name="connsiteY42577" fmla="*/ 997933 h 4885973"/>
              <a:gd name="connsiteX42578" fmla="*/ 1177832 w 6085020"/>
              <a:gd name="connsiteY42578" fmla="*/ 1000865 h 4885973"/>
              <a:gd name="connsiteX42579" fmla="*/ 1177832 w 6085020"/>
              <a:gd name="connsiteY42579" fmla="*/ 999348 h 4885973"/>
              <a:gd name="connsiteX42580" fmla="*/ 1182396 w 6085020"/>
              <a:gd name="connsiteY42580" fmla="*/ 1002003 h 4885973"/>
              <a:gd name="connsiteX42581" fmla="*/ 1172507 w 6085020"/>
              <a:gd name="connsiteY42581" fmla="*/ 999348 h 4885973"/>
              <a:gd name="connsiteX42582" fmla="*/ 1167183 w 6085020"/>
              <a:gd name="connsiteY42582" fmla="*/ 1000865 h 4885973"/>
              <a:gd name="connsiteX42583" fmla="*/ 1169089 w 6085020"/>
              <a:gd name="connsiteY42583" fmla="*/ 999842 h 4885973"/>
              <a:gd name="connsiteX42584" fmla="*/ 1170035 w 6085020"/>
              <a:gd name="connsiteY42584" fmla="*/ 1001055 h 4885973"/>
              <a:gd name="connsiteX42585" fmla="*/ 1171295 w 6085020"/>
              <a:gd name="connsiteY42585" fmla="*/ 999632 h 4885973"/>
              <a:gd name="connsiteX42586" fmla="*/ 1171821 w 6085020"/>
              <a:gd name="connsiteY42586" fmla="*/ 998374 h 4885973"/>
              <a:gd name="connsiteX42587" fmla="*/ 2297095 w 6085020"/>
              <a:gd name="connsiteY42587" fmla="*/ 997830 h 4885973"/>
              <a:gd name="connsiteX42588" fmla="*/ 2297095 w 6085020"/>
              <a:gd name="connsiteY42588" fmla="*/ 997830 h 4885973"/>
              <a:gd name="connsiteX42589" fmla="*/ 3473025 w 6085020"/>
              <a:gd name="connsiteY42589" fmla="*/ 997641 h 4885973"/>
              <a:gd name="connsiteX42590" fmla="*/ 3468461 w 6085020"/>
              <a:gd name="connsiteY42590" fmla="*/ 1013003 h 4885973"/>
              <a:gd name="connsiteX42591" fmla="*/ 3467891 w 6085020"/>
              <a:gd name="connsiteY42591" fmla="*/ 1013193 h 4885973"/>
              <a:gd name="connsiteX42592" fmla="*/ 3473025 w 6085020"/>
              <a:gd name="connsiteY42592" fmla="*/ 997641 h 4885973"/>
              <a:gd name="connsiteX42593" fmla="*/ 2349388 w 6085020"/>
              <a:gd name="connsiteY42593" fmla="*/ 997451 h 4885973"/>
              <a:gd name="connsiteX42594" fmla="*/ 2349388 w 6085020"/>
              <a:gd name="connsiteY42594" fmla="*/ 997451 h 4885973"/>
              <a:gd name="connsiteX42595" fmla="*/ 2517677 w 6085020"/>
              <a:gd name="connsiteY42595" fmla="*/ 997261 h 4885973"/>
              <a:gd name="connsiteX42596" fmla="*/ 2517677 w 6085020"/>
              <a:gd name="connsiteY42596" fmla="*/ 997261 h 4885973"/>
              <a:gd name="connsiteX42597" fmla="*/ 2641849 w 6085020"/>
              <a:gd name="connsiteY42597" fmla="*/ 996692 h 4885973"/>
              <a:gd name="connsiteX42598" fmla="*/ 2629870 w 6085020"/>
              <a:gd name="connsiteY42598" fmla="*/ 1008641 h 4885973"/>
              <a:gd name="connsiteX42599" fmla="*/ 2641849 w 6085020"/>
              <a:gd name="connsiteY42599" fmla="*/ 996692 h 4885973"/>
              <a:gd name="connsiteX42600" fmla="*/ 2725340 w 6085020"/>
              <a:gd name="connsiteY42600" fmla="*/ 996183 h 4885973"/>
              <a:gd name="connsiteX42601" fmla="*/ 2715440 w 6085020"/>
              <a:gd name="connsiteY42601" fmla="*/ 997451 h 4885973"/>
              <a:gd name="connsiteX42602" fmla="*/ 2715440 w 6085020"/>
              <a:gd name="connsiteY42602" fmla="*/ 997641 h 4885973"/>
              <a:gd name="connsiteX42603" fmla="*/ 2731223 w 6085020"/>
              <a:gd name="connsiteY42603" fmla="*/ 1034056 h 4885973"/>
              <a:gd name="connsiteX42604" fmla="*/ 2725340 w 6085020"/>
              <a:gd name="connsiteY42604" fmla="*/ 996183 h 4885973"/>
              <a:gd name="connsiteX42605" fmla="*/ 567048 w 6085020"/>
              <a:gd name="connsiteY42605" fmla="*/ 994985 h 4885973"/>
              <a:gd name="connsiteX42606" fmla="*/ 563815 w 6085020"/>
              <a:gd name="connsiteY42606" fmla="*/ 1008641 h 4885973"/>
              <a:gd name="connsiteX42607" fmla="*/ 560582 w 6085020"/>
              <a:gd name="connsiteY42607" fmla="*/ 1022676 h 4885973"/>
              <a:gd name="connsiteX42608" fmla="*/ 560582 w 6085020"/>
              <a:gd name="connsiteY42608" fmla="*/ 1024763 h 4885973"/>
              <a:gd name="connsiteX42609" fmla="*/ 555258 w 6085020"/>
              <a:gd name="connsiteY42609" fmla="*/ 1028556 h 4885973"/>
              <a:gd name="connsiteX42610" fmla="*/ 552976 w 6085020"/>
              <a:gd name="connsiteY42610" fmla="*/ 1027039 h 4885973"/>
              <a:gd name="connsiteX42611" fmla="*/ 548793 w 6085020"/>
              <a:gd name="connsiteY42611" fmla="*/ 1031022 h 4885973"/>
              <a:gd name="connsiteX42612" fmla="*/ 548793 w 6085020"/>
              <a:gd name="connsiteY42612" fmla="*/ 1029504 h 4885973"/>
              <a:gd name="connsiteX42613" fmla="*/ 546891 w 6085020"/>
              <a:gd name="connsiteY42613" fmla="*/ 1029504 h 4885973"/>
              <a:gd name="connsiteX42614" fmla="*/ 534341 w 6085020"/>
              <a:gd name="connsiteY42614" fmla="*/ 1038988 h 4885973"/>
              <a:gd name="connsiteX42615" fmla="*/ 535862 w 6085020"/>
              <a:gd name="connsiteY42615" fmla="*/ 1040695 h 4885973"/>
              <a:gd name="connsiteX42616" fmla="*/ 534151 w 6085020"/>
              <a:gd name="connsiteY42616" fmla="*/ 1039557 h 4885973"/>
              <a:gd name="connsiteX42617" fmla="*/ 534151 w 6085020"/>
              <a:gd name="connsiteY42617" fmla="*/ 1043160 h 4885973"/>
              <a:gd name="connsiteX42618" fmla="*/ 525784 w 6085020"/>
              <a:gd name="connsiteY42618" fmla="*/ 1046385 h 4885973"/>
              <a:gd name="connsiteX42619" fmla="*/ 529397 w 6085020"/>
              <a:gd name="connsiteY42619" fmla="*/ 1045436 h 4885973"/>
              <a:gd name="connsiteX42620" fmla="*/ 526735 w 6085020"/>
              <a:gd name="connsiteY42620" fmla="*/ 1050747 h 4885973"/>
              <a:gd name="connsiteX42621" fmla="*/ 524833 w 6085020"/>
              <a:gd name="connsiteY42621" fmla="*/ 1048092 h 4885973"/>
              <a:gd name="connsiteX42622" fmla="*/ 524833 w 6085020"/>
              <a:gd name="connsiteY42622" fmla="*/ 1048661 h 4885973"/>
              <a:gd name="connsiteX42623" fmla="*/ 520459 w 6085020"/>
              <a:gd name="connsiteY42623" fmla="*/ 1050747 h 4885973"/>
              <a:gd name="connsiteX42624" fmla="*/ 522322 w 6085020"/>
              <a:gd name="connsiteY42624" fmla="*/ 1047771 h 4885973"/>
              <a:gd name="connsiteX42625" fmla="*/ 523692 w 6085020"/>
              <a:gd name="connsiteY42625" fmla="*/ 1046574 h 4885973"/>
              <a:gd name="connsiteX42626" fmla="*/ 522609 w 6085020"/>
              <a:gd name="connsiteY42626" fmla="*/ 1047452 h 4885973"/>
              <a:gd name="connsiteX42627" fmla="*/ 527876 w 6085020"/>
              <a:gd name="connsiteY42627" fmla="*/ 1042022 h 4885973"/>
              <a:gd name="connsiteX42628" fmla="*/ 527876 w 6085020"/>
              <a:gd name="connsiteY42628" fmla="*/ 1040884 h 4885973"/>
              <a:gd name="connsiteX42629" fmla="*/ 518368 w 6085020"/>
              <a:gd name="connsiteY42629" fmla="*/ 1049040 h 4885973"/>
              <a:gd name="connsiteX42630" fmla="*/ 518368 w 6085020"/>
              <a:gd name="connsiteY42630" fmla="*/ 1034625 h 4885973"/>
              <a:gd name="connsiteX42631" fmla="*/ 531108 w 6085020"/>
              <a:gd name="connsiteY42631" fmla="*/ 1037660 h 4885973"/>
              <a:gd name="connsiteX42632" fmla="*/ 533961 w 6085020"/>
              <a:gd name="connsiteY42632" fmla="*/ 1026090 h 4885973"/>
              <a:gd name="connsiteX42633" fmla="*/ 531108 w 6085020"/>
              <a:gd name="connsiteY42633" fmla="*/ 1026090 h 4885973"/>
              <a:gd name="connsiteX42634" fmla="*/ 531108 w 6085020"/>
              <a:gd name="connsiteY42634" fmla="*/ 1024952 h 4885973"/>
              <a:gd name="connsiteX42635" fmla="*/ 533770 w 6085020"/>
              <a:gd name="connsiteY42635" fmla="*/ 1024952 h 4885973"/>
              <a:gd name="connsiteX42636" fmla="*/ 532439 w 6085020"/>
              <a:gd name="connsiteY42636" fmla="*/ 1023245 h 4885973"/>
              <a:gd name="connsiteX42637" fmla="*/ 536623 w 6085020"/>
              <a:gd name="connsiteY42637" fmla="*/ 1023245 h 4885973"/>
              <a:gd name="connsiteX42638" fmla="*/ 536623 w 6085020"/>
              <a:gd name="connsiteY42638" fmla="*/ 1026470 h 4885973"/>
              <a:gd name="connsiteX42639" fmla="*/ 542708 w 6085020"/>
              <a:gd name="connsiteY42639" fmla="*/ 1018693 h 4885973"/>
              <a:gd name="connsiteX42640" fmla="*/ 539665 w 6085020"/>
              <a:gd name="connsiteY42640" fmla="*/ 1019831 h 4885973"/>
              <a:gd name="connsiteX42641" fmla="*/ 559822 w 6085020"/>
              <a:gd name="connsiteY42641" fmla="*/ 1004089 h 4885973"/>
              <a:gd name="connsiteX42642" fmla="*/ 557730 w 6085020"/>
              <a:gd name="connsiteY42642" fmla="*/ 1004089 h 4885973"/>
              <a:gd name="connsiteX42643" fmla="*/ 557730 w 6085020"/>
              <a:gd name="connsiteY42643" fmla="*/ 1003141 h 4885973"/>
              <a:gd name="connsiteX42644" fmla="*/ 554497 w 6085020"/>
              <a:gd name="connsiteY42644" fmla="*/ 993278 h 4885973"/>
              <a:gd name="connsiteX42645" fmla="*/ 559632 w 6085020"/>
              <a:gd name="connsiteY42645" fmla="*/ 993278 h 4885973"/>
              <a:gd name="connsiteX42646" fmla="*/ 537003 w 6085020"/>
              <a:gd name="connsiteY42646" fmla="*/ 1016228 h 4885973"/>
              <a:gd name="connsiteX42647" fmla="*/ 529397 w 6085020"/>
              <a:gd name="connsiteY42647" fmla="*/ 1024194 h 4885973"/>
              <a:gd name="connsiteX42648" fmla="*/ 529397 w 6085020"/>
              <a:gd name="connsiteY42648" fmla="*/ 1023245 h 4885973"/>
              <a:gd name="connsiteX42649" fmla="*/ 527876 w 6085020"/>
              <a:gd name="connsiteY42649" fmla="*/ 1024194 h 4885973"/>
              <a:gd name="connsiteX42650" fmla="*/ 525594 w 6085020"/>
              <a:gd name="connsiteY42650" fmla="*/ 1024194 h 4885973"/>
              <a:gd name="connsiteX42651" fmla="*/ 517987 w 6085020"/>
              <a:gd name="connsiteY42651" fmla="*/ 1022297 h 4885973"/>
              <a:gd name="connsiteX42652" fmla="*/ 517987 w 6085020"/>
              <a:gd name="connsiteY42652" fmla="*/ 1026849 h 4885973"/>
              <a:gd name="connsiteX42653" fmla="*/ 514945 w 6085020"/>
              <a:gd name="connsiteY42653" fmla="*/ 1038988 h 4885973"/>
              <a:gd name="connsiteX42654" fmla="*/ 513424 w 6085020"/>
              <a:gd name="connsiteY42654" fmla="*/ 1046954 h 4885973"/>
              <a:gd name="connsiteX42655" fmla="*/ 505437 w 6085020"/>
              <a:gd name="connsiteY42655" fmla="*/ 1041453 h 4885973"/>
              <a:gd name="connsiteX42656" fmla="*/ 497641 w 6085020"/>
              <a:gd name="connsiteY42656" fmla="*/ 1036143 h 4885973"/>
              <a:gd name="connsiteX42657" fmla="*/ 494978 w 6085020"/>
              <a:gd name="connsiteY42657" fmla="*/ 1047523 h 4885973"/>
              <a:gd name="connsiteX42658" fmla="*/ 489654 w 6085020"/>
              <a:gd name="connsiteY42658" fmla="*/ 1041264 h 4885973"/>
              <a:gd name="connsiteX42659" fmla="*/ 493077 w 6085020"/>
              <a:gd name="connsiteY42659" fmla="*/ 1037660 h 4885973"/>
              <a:gd name="connsiteX42660" fmla="*/ 488323 w 6085020"/>
              <a:gd name="connsiteY42660" fmla="*/ 1040315 h 4885973"/>
              <a:gd name="connsiteX42661" fmla="*/ 486041 w 6085020"/>
              <a:gd name="connsiteY42661" fmla="*/ 1039367 h 4885973"/>
              <a:gd name="connsiteX42662" fmla="*/ 501444 w 6085020"/>
              <a:gd name="connsiteY42662" fmla="*/ 1018314 h 4885973"/>
              <a:gd name="connsiteX42663" fmla="*/ 502394 w 6085020"/>
              <a:gd name="connsiteY42663" fmla="*/ 1018314 h 4885973"/>
              <a:gd name="connsiteX42664" fmla="*/ 506768 w 6085020"/>
              <a:gd name="connsiteY42664" fmla="*/ 1024004 h 4885973"/>
              <a:gd name="connsiteX42665" fmla="*/ 512473 w 6085020"/>
              <a:gd name="connsiteY42665" fmla="*/ 1029694 h 4885973"/>
              <a:gd name="connsiteX42666" fmla="*/ 510001 w 6085020"/>
              <a:gd name="connsiteY42666" fmla="*/ 1022107 h 4885973"/>
              <a:gd name="connsiteX42667" fmla="*/ 507529 w 6085020"/>
              <a:gd name="connsiteY42667" fmla="*/ 1016797 h 4885973"/>
              <a:gd name="connsiteX42668" fmla="*/ 554497 w 6085020"/>
              <a:gd name="connsiteY42668" fmla="*/ 993278 h 4885973"/>
              <a:gd name="connsiteX42669" fmla="*/ 2920429 w 6085020"/>
              <a:gd name="connsiteY42669" fmla="*/ 992709 h 4885973"/>
              <a:gd name="connsiteX42670" fmla="*/ 2920429 w 6085020"/>
              <a:gd name="connsiteY42670" fmla="*/ 992709 h 4885973"/>
              <a:gd name="connsiteX42671" fmla="*/ 3066660 w 6085020"/>
              <a:gd name="connsiteY42671" fmla="*/ 992330 h 4885973"/>
              <a:gd name="connsiteX42672" fmla="*/ 3065709 w 6085020"/>
              <a:gd name="connsiteY42672" fmla="*/ 1018314 h 4885973"/>
              <a:gd name="connsiteX42673" fmla="*/ 3066660 w 6085020"/>
              <a:gd name="connsiteY42673" fmla="*/ 1018314 h 4885973"/>
              <a:gd name="connsiteX42674" fmla="*/ 2434008 w 6085020"/>
              <a:gd name="connsiteY42674" fmla="*/ 992330 h 4885973"/>
              <a:gd name="connsiteX42675" fmla="*/ 2434008 w 6085020"/>
              <a:gd name="connsiteY42675" fmla="*/ 992330 h 4885973"/>
              <a:gd name="connsiteX42676" fmla="*/ 1280326 w 6085020"/>
              <a:gd name="connsiteY42676" fmla="*/ 991761 h 4885973"/>
              <a:gd name="connsiteX42677" fmla="*/ 1280326 w 6085020"/>
              <a:gd name="connsiteY42677" fmla="*/ 992899 h 4885973"/>
              <a:gd name="connsiteX42678" fmla="*/ 1282989 w 6085020"/>
              <a:gd name="connsiteY42678" fmla="*/ 991761 h 4885973"/>
              <a:gd name="connsiteX42679" fmla="*/ 1282798 w 6085020"/>
              <a:gd name="connsiteY42679" fmla="*/ 991761 h 4885973"/>
              <a:gd name="connsiteX42680" fmla="*/ 1280326 w 6085020"/>
              <a:gd name="connsiteY42680" fmla="*/ 991761 h 4885973"/>
              <a:gd name="connsiteX42681" fmla="*/ 4006796 w 6085020"/>
              <a:gd name="connsiteY42681" fmla="*/ 991571 h 4885973"/>
              <a:gd name="connsiteX42682" fmla="*/ 4038362 w 6085020"/>
              <a:gd name="connsiteY42682" fmla="*/ 992330 h 4885973"/>
              <a:gd name="connsiteX42683" fmla="*/ 4038172 w 6085020"/>
              <a:gd name="connsiteY42683" fmla="*/ 991571 h 4885973"/>
              <a:gd name="connsiteX42684" fmla="*/ 1202552 w 6085020"/>
              <a:gd name="connsiteY42684" fmla="*/ 991002 h 4885973"/>
              <a:gd name="connsiteX42685" fmla="*/ 1200841 w 6085020"/>
              <a:gd name="connsiteY42685" fmla="*/ 995175 h 4885973"/>
              <a:gd name="connsiteX42686" fmla="*/ 1199129 w 6085020"/>
              <a:gd name="connsiteY42686" fmla="*/ 994227 h 4885973"/>
              <a:gd name="connsiteX42687" fmla="*/ 1200270 w 6085020"/>
              <a:gd name="connsiteY42687" fmla="*/ 996313 h 4885973"/>
              <a:gd name="connsiteX42688" fmla="*/ 1197988 w 6085020"/>
              <a:gd name="connsiteY42688" fmla="*/ 997451 h 4885973"/>
              <a:gd name="connsiteX42689" fmla="*/ 1196277 w 6085020"/>
              <a:gd name="connsiteY42689" fmla="*/ 997451 h 4885973"/>
              <a:gd name="connsiteX42690" fmla="*/ 1196277 w 6085020"/>
              <a:gd name="connsiteY42690" fmla="*/ 994606 h 4885973"/>
              <a:gd name="connsiteX42691" fmla="*/ 1191952 w 6085020"/>
              <a:gd name="connsiteY42691" fmla="*/ 994606 h 4885973"/>
              <a:gd name="connsiteX42692" fmla="*/ 1192284 w 6085020"/>
              <a:gd name="connsiteY42692" fmla="*/ 994227 h 4885973"/>
              <a:gd name="connsiteX42693" fmla="*/ 1191801 w 6085020"/>
              <a:gd name="connsiteY42693" fmla="*/ 994606 h 4885973"/>
              <a:gd name="connsiteX42694" fmla="*/ 1188671 w 6085020"/>
              <a:gd name="connsiteY42694" fmla="*/ 994606 h 4885973"/>
              <a:gd name="connsiteX42695" fmla="*/ 1188671 w 6085020"/>
              <a:gd name="connsiteY42695" fmla="*/ 998968 h 4885973"/>
              <a:gd name="connsiteX42696" fmla="*/ 1189622 w 6085020"/>
              <a:gd name="connsiteY42696" fmla="*/ 996313 h 4885973"/>
              <a:gd name="connsiteX42697" fmla="*/ 1191801 w 6085020"/>
              <a:gd name="connsiteY42697" fmla="*/ 994606 h 4885973"/>
              <a:gd name="connsiteX42698" fmla="*/ 1191952 w 6085020"/>
              <a:gd name="connsiteY42698" fmla="*/ 994606 h 4885973"/>
              <a:gd name="connsiteX42699" fmla="*/ 1189621 w 6085020"/>
              <a:gd name="connsiteY42699" fmla="*/ 997261 h 4885973"/>
              <a:gd name="connsiteX42700" fmla="*/ 1192854 w 6085020"/>
              <a:gd name="connsiteY42700" fmla="*/ 998399 h 4885973"/>
              <a:gd name="connsiteX42701" fmla="*/ 1191143 w 6085020"/>
              <a:gd name="connsiteY42701" fmla="*/ 1001244 h 4885973"/>
              <a:gd name="connsiteX42702" fmla="*/ 1185628 w 6085020"/>
              <a:gd name="connsiteY42702" fmla="*/ 1002762 h 4885973"/>
              <a:gd name="connsiteX42703" fmla="*/ 1185628 w 6085020"/>
              <a:gd name="connsiteY42703" fmla="*/ 1000486 h 4885973"/>
              <a:gd name="connsiteX42704" fmla="*/ 1189038 w 6085020"/>
              <a:gd name="connsiteY42704" fmla="*/ 999591 h 4885973"/>
              <a:gd name="connsiteX42705" fmla="*/ 1189241 w 6085020"/>
              <a:gd name="connsiteY42705" fmla="*/ 999537 h 4885973"/>
              <a:gd name="connsiteX42706" fmla="*/ 1188672 w 6085020"/>
              <a:gd name="connsiteY42706" fmla="*/ 998969 h 4885973"/>
              <a:gd name="connsiteX42707" fmla="*/ 1187340 w 6085020"/>
              <a:gd name="connsiteY42707" fmla="*/ 997641 h 4885973"/>
              <a:gd name="connsiteX42708" fmla="*/ 1186199 w 6085020"/>
              <a:gd name="connsiteY42708" fmla="*/ 997641 h 4885973"/>
              <a:gd name="connsiteX42709" fmla="*/ 1186199 w 6085020"/>
              <a:gd name="connsiteY42709" fmla="*/ 999727 h 4885973"/>
              <a:gd name="connsiteX42710" fmla="*/ 1183727 w 6085020"/>
              <a:gd name="connsiteY42710" fmla="*/ 995934 h 4885973"/>
              <a:gd name="connsiteX42711" fmla="*/ 1179543 w 6085020"/>
              <a:gd name="connsiteY42711" fmla="*/ 994227 h 4885973"/>
              <a:gd name="connsiteX42712" fmla="*/ 1172643 w 6085020"/>
              <a:gd name="connsiteY42712" fmla="*/ 997933 h 4885973"/>
              <a:gd name="connsiteX42713" fmla="*/ 1172127 w 6085020"/>
              <a:gd name="connsiteY42713" fmla="*/ 997641 h 4885973"/>
              <a:gd name="connsiteX42714" fmla="*/ 1171821 w 6085020"/>
              <a:gd name="connsiteY42714" fmla="*/ 998374 h 4885973"/>
              <a:gd name="connsiteX42715" fmla="*/ 1169089 w 6085020"/>
              <a:gd name="connsiteY42715" fmla="*/ 999842 h 4885973"/>
              <a:gd name="connsiteX42716" fmla="*/ 1168704 w 6085020"/>
              <a:gd name="connsiteY42716" fmla="*/ 999348 h 4885973"/>
              <a:gd name="connsiteX42717" fmla="*/ 1167183 w 6085020"/>
              <a:gd name="connsiteY42717" fmla="*/ 1000865 h 4885973"/>
              <a:gd name="connsiteX42718" fmla="*/ 1166803 w 6085020"/>
              <a:gd name="connsiteY42718" fmla="*/ 1000865 h 4885973"/>
              <a:gd name="connsiteX42719" fmla="*/ 1166803 w 6085020"/>
              <a:gd name="connsiteY42719" fmla="*/ 1002003 h 4885973"/>
              <a:gd name="connsiteX42720" fmla="*/ 1165281 w 6085020"/>
              <a:gd name="connsiteY42720" fmla="*/ 999537 h 4885973"/>
              <a:gd name="connsiteX42721" fmla="*/ 1165281 w 6085020"/>
              <a:gd name="connsiteY42721" fmla="*/ 1000675 h 4885973"/>
              <a:gd name="connsiteX42722" fmla="*/ 1165281 w 6085020"/>
              <a:gd name="connsiteY42722" fmla="*/ 1002572 h 4885973"/>
              <a:gd name="connsiteX42723" fmla="*/ 1161859 w 6085020"/>
              <a:gd name="connsiteY42723" fmla="*/ 1000486 h 4885973"/>
              <a:gd name="connsiteX42724" fmla="*/ 1151210 w 6085020"/>
              <a:gd name="connsiteY42724" fmla="*/ 1002762 h 4885973"/>
              <a:gd name="connsiteX42725" fmla="*/ 1149308 w 6085020"/>
              <a:gd name="connsiteY42725" fmla="*/ 1004658 h 4885973"/>
              <a:gd name="connsiteX42726" fmla="*/ 1152351 w 6085020"/>
              <a:gd name="connsiteY42726" fmla="*/ 1010348 h 4885973"/>
              <a:gd name="connsiteX42727" fmla="*/ 1154633 w 6085020"/>
              <a:gd name="connsiteY42727" fmla="*/ 1013952 h 4885973"/>
              <a:gd name="connsiteX42728" fmla="*/ 1158246 w 6085020"/>
              <a:gd name="connsiteY42728" fmla="*/ 1013952 h 4885973"/>
              <a:gd name="connsiteX42729" fmla="*/ 1162239 w 6085020"/>
              <a:gd name="connsiteY42729" fmla="*/ 1012435 h 4885973"/>
              <a:gd name="connsiteX42730" fmla="*/ 1162239 w 6085020"/>
              <a:gd name="connsiteY42730" fmla="*/ 1014521 h 4885973"/>
              <a:gd name="connsiteX42731" fmla="*/ 1164140 w 6085020"/>
              <a:gd name="connsiteY42731" fmla="*/ 1014521 h 4885973"/>
              <a:gd name="connsiteX42732" fmla="*/ 1177832 w 6085020"/>
              <a:gd name="connsiteY42732" fmla="*/ 1009400 h 4885973"/>
              <a:gd name="connsiteX42733" fmla="*/ 1175170 w 6085020"/>
              <a:gd name="connsiteY42733" fmla="*/ 1009400 h 4885973"/>
              <a:gd name="connsiteX42734" fmla="*/ 1176881 w 6085020"/>
              <a:gd name="connsiteY42734" fmla="*/ 1006555 h 4885973"/>
              <a:gd name="connsiteX42735" fmla="*/ 1179733 w 6085020"/>
              <a:gd name="connsiteY42735" fmla="*/ 1008262 h 4885973"/>
              <a:gd name="connsiteX42736" fmla="*/ 1181255 w 6085020"/>
              <a:gd name="connsiteY42736" fmla="*/ 1008262 h 4885973"/>
              <a:gd name="connsiteX42737" fmla="*/ 1183156 w 6085020"/>
              <a:gd name="connsiteY42737" fmla="*/ 1006365 h 4885973"/>
              <a:gd name="connsiteX42738" fmla="*/ 1184677 w 6085020"/>
              <a:gd name="connsiteY42738" fmla="*/ 1008831 h 4885973"/>
              <a:gd name="connsiteX42739" fmla="*/ 1186389 w 6085020"/>
              <a:gd name="connsiteY42739" fmla="*/ 1007503 h 4885973"/>
              <a:gd name="connsiteX42740" fmla="*/ 1210158 w 6085020"/>
              <a:gd name="connsiteY42740" fmla="*/ 1037091 h 4885973"/>
              <a:gd name="connsiteX42741" fmla="*/ 1239443 w 6085020"/>
              <a:gd name="connsiteY42741" fmla="*/ 1066679 h 4885973"/>
              <a:gd name="connsiteX42742" fmla="*/ 1251613 w 6085020"/>
              <a:gd name="connsiteY42742" fmla="*/ 1052833 h 4885973"/>
              <a:gd name="connsiteX42743" fmla="*/ 1264924 w 6085020"/>
              <a:gd name="connsiteY42743" fmla="*/ 1039557 h 4885973"/>
              <a:gd name="connsiteX42744" fmla="*/ 1226892 w 6085020"/>
              <a:gd name="connsiteY42744" fmla="*/ 1020590 h 4885973"/>
              <a:gd name="connsiteX42745" fmla="*/ 1224230 w 6085020"/>
              <a:gd name="connsiteY42745" fmla="*/ 1019262 h 4885973"/>
              <a:gd name="connsiteX42746" fmla="*/ 1208447 w 6085020"/>
              <a:gd name="connsiteY42746" fmla="*/ 1011676 h 4885973"/>
              <a:gd name="connsiteX42747" fmla="*/ 1203883 w 6085020"/>
              <a:gd name="connsiteY42747" fmla="*/ 1008451 h 4885973"/>
              <a:gd name="connsiteX42748" fmla="*/ 1192284 w 6085020"/>
              <a:gd name="connsiteY42748" fmla="*/ 1005227 h 4885973"/>
              <a:gd name="connsiteX42749" fmla="*/ 1198178 w 6085020"/>
              <a:gd name="connsiteY42749" fmla="*/ 1005227 h 4885973"/>
              <a:gd name="connsiteX42750" fmla="*/ 1203693 w 6085020"/>
              <a:gd name="connsiteY42750" fmla="*/ 1000865 h 4885973"/>
              <a:gd name="connsiteX42751" fmla="*/ 1206165 w 6085020"/>
              <a:gd name="connsiteY42751" fmla="*/ 996882 h 4885973"/>
              <a:gd name="connsiteX42752" fmla="*/ 1206165 w 6085020"/>
              <a:gd name="connsiteY42752" fmla="*/ 999537 h 4885973"/>
              <a:gd name="connsiteX42753" fmla="*/ 1207686 w 6085020"/>
              <a:gd name="connsiteY42753" fmla="*/ 998210 h 4885973"/>
              <a:gd name="connsiteX42754" fmla="*/ 1207686 w 6085020"/>
              <a:gd name="connsiteY42754" fmla="*/ 994606 h 4885973"/>
              <a:gd name="connsiteX42755" fmla="*/ 1206545 w 6085020"/>
              <a:gd name="connsiteY42755" fmla="*/ 996313 h 4885973"/>
              <a:gd name="connsiteX42756" fmla="*/ 1206545 w 6085020"/>
              <a:gd name="connsiteY42756" fmla="*/ 993278 h 4885973"/>
              <a:gd name="connsiteX42757" fmla="*/ 1206545 w 6085020"/>
              <a:gd name="connsiteY42757" fmla="*/ 992140 h 4885973"/>
              <a:gd name="connsiteX42758" fmla="*/ 1202552 w 6085020"/>
              <a:gd name="connsiteY42758" fmla="*/ 993658 h 4885973"/>
              <a:gd name="connsiteX42759" fmla="*/ 1202552 w 6085020"/>
              <a:gd name="connsiteY42759" fmla="*/ 991002 h 4885973"/>
              <a:gd name="connsiteX42760" fmla="*/ 2976422 w 6085020"/>
              <a:gd name="connsiteY42760" fmla="*/ 990840 h 4885973"/>
              <a:gd name="connsiteX42761" fmla="*/ 2971582 w 6085020"/>
              <a:gd name="connsiteY42761" fmla="*/ 1007883 h 4885973"/>
              <a:gd name="connsiteX42762" fmla="*/ 2987365 w 6085020"/>
              <a:gd name="connsiteY42762" fmla="*/ 992330 h 4885973"/>
              <a:gd name="connsiteX42763" fmla="*/ 2976422 w 6085020"/>
              <a:gd name="connsiteY42763" fmla="*/ 990840 h 4885973"/>
              <a:gd name="connsiteX42764" fmla="*/ 1309040 w 6085020"/>
              <a:gd name="connsiteY42764" fmla="*/ 990813 h 4885973"/>
              <a:gd name="connsiteX42765" fmla="*/ 1307709 w 6085020"/>
              <a:gd name="connsiteY42765" fmla="*/ 991382 h 4885973"/>
              <a:gd name="connsiteX42766" fmla="*/ 1308584 w 6085020"/>
              <a:gd name="connsiteY42766" fmla="*/ 991382 h 4885973"/>
              <a:gd name="connsiteX42767" fmla="*/ 1308279 w 6085020"/>
              <a:gd name="connsiteY42767" fmla="*/ 991761 h 4885973"/>
              <a:gd name="connsiteX42768" fmla="*/ 1311512 w 6085020"/>
              <a:gd name="connsiteY42768" fmla="*/ 991761 h 4885973"/>
              <a:gd name="connsiteX42769" fmla="*/ 1311512 w 6085020"/>
              <a:gd name="connsiteY42769" fmla="*/ 991382 h 4885973"/>
              <a:gd name="connsiteX42770" fmla="*/ 1308584 w 6085020"/>
              <a:gd name="connsiteY42770" fmla="*/ 991382 h 4885973"/>
              <a:gd name="connsiteX42771" fmla="*/ 4334056 w 6085020"/>
              <a:gd name="connsiteY42771" fmla="*/ 989864 h 4885973"/>
              <a:gd name="connsiteX42772" fmla="*/ 4334056 w 6085020"/>
              <a:gd name="connsiteY42772" fmla="*/ 990813 h 4885973"/>
              <a:gd name="connsiteX42773" fmla="*/ 4335483 w 6085020"/>
              <a:gd name="connsiteY42773" fmla="*/ 990813 h 4885973"/>
              <a:gd name="connsiteX42774" fmla="*/ 4335767 w 6085020"/>
              <a:gd name="connsiteY42774" fmla="*/ 991002 h 4885973"/>
              <a:gd name="connsiteX42775" fmla="*/ 4336718 w 6085020"/>
              <a:gd name="connsiteY42775" fmla="*/ 990813 h 4885973"/>
              <a:gd name="connsiteX42776" fmla="*/ 4335483 w 6085020"/>
              <a:gd name="connsiteY42776" fmla="*/ 990813 h 4885973"/>
              <a:gd name="connsiteX42777" fmla="*/ 3956784 w 6085020"/>
              <a:gd name="connsiteY42777" fmla="*/ 989675 h 4885973"/>
              <a:gd name="connsiteX42778" fmla="*/ 3956784 w 6085020"/>
              <a:gd name="connsiteY42778" fmla="*/ 992140 h 4885973"/>
              <a:gd name="connsiteX42779" fmla="*/ 3952221 w 6085020"/>
              <a:gd name="connsiteY42779" fmla="*/ 991192 h 4885973"/>
              <a:gd name="connsiteX42780" fmla="*/ 3933205 w 6085020"/>
              <a:gd name="connsiteY42780" fmla="*/ 1007883 h 4885973"/>
              <a:gd name="connsiteX42781" fmla="*/ 3955263 w 6085020"/>
              <a:gd name="connsiteY42781" fmla="*/ 1001055 h 4885973"/>
              <a:gd name="connsiteX42782" fmla="*/ 3954503 w 6085020"/>
              <a:gd name="connsiteY42782" fmla="*/ 1001055 h 4885973"/>
              <a:gd name="connsiteX42783" fmla="*/ 3957925 w 6085020"/>
              <a:gd name="connsiteY42783" fmla="*/ 993089 h 4885973"/>
              <a:gd name="connsiteX42784" fmla="*/ 3956784 w 6085020"/>
              <a:gd name="connsiteY42784" fmla="*/ 989675 h 4885973"/>
              <a:gd name="connsiteX42785" fmla="*/ 4256662 w 6085020"/>
              <a:gd name="connsiteY42785" fmla="*/ 989295 h 4885973"/>
              <a:gd name="connsiteX42786" fmla="*/ 4242400 w 6085020"/>
              <a:gd name="connsiteY42786" fmla="*/ 991761 h 4885973"/>
              <a:gd name="connsiteX42787" fmla="*/ 4247534 w 6085020"/>
              <a:gd name="connsiteY42787" fmla="*/ 997451 h 4885973"/>
              <a:gd name="connsiteX42788" fmla="*/ 4246964 w 6085020"/>
              <a:gd name="connsiteY42788" fmla="*/ 995744 h 4885973"/>
              <a:gd name="connsiteX42789" fmla="*/ 4248866 w 6085020"/>
              <a:gd name="connsiteY42789" fmla="*/ 995744 h 4885973"/>
              <a:gd name="connsiteX42790" fmla="*/ 4248866 w 6085020"/>
              <a:gd name="connsiteY42790" fmla="*/ 993658 h 4885973"/>
              <a:gd name="connsiteX42791" fmla="*/ 4251147 w 6085020"/>
              <a:gd name="connsiteY42791" fmla="*/ 993658 h 4885973"/>
              <a:gd name="connsiteX42792" fmla="*/ 4256662 w 6085020"/>
              <a:gd name="connsiteY42792" fmla="*/ 989295 h 4885973"/>
              <a:gd name="connsiteX42793" fmla="*/ 4844247 w 6085020"/>
              <a:gd name="connsiteY42793" fmla="*/ 989106 h 4885973"/>
              <a:gd name="connsiteX42794" fmla="*/ 4885701 w 6085020"/>
              <a:gd name="connsiteY42794" fmla="*/ 989106 h 4885973"/>
              <a:gd name="connsiteX42795" fmla="*/ 4918028 w 6085020"/>
              <a:gd name="connsiteY42795" fmla="*/ 989106 h 4885973"/>
              <a:gd name="connsiteX42796" fmla="*/ 4921070 w 6085020"/>
              <a:gd name="connsiteY42796" fmla="*/ 991571 h 4885973"/>
              <a:gd name="connsiteX42797" fmla="*/ 4917647 w 6085020"/>
              <a:gd name="connsiteY42797" fmla="*/ 1001244 h 4885973"/>
              <a:gd name="connsiteX42798" fmla="*/ 4917647 w 6085020"/>
              <a:gd name="connsiteY42798" fmla="*/ 1005986 h 4885973"/>
              <a:gd name="connsiteX42799" fmla="*/ 4906963 w 6085020"/>
              <a:gd name="connsiteY42799" fmla="*/ 1014482 h 4885973"/>
              <a:gd name="connsiteX42800" fmla="*/ 4905857 w 6085020"/>
              <a:gd name="connsiteY42800" fmla="*/ 1011296 h 4885973"/>
              <a:gd name="connsiteX42801" fmla="*/ 4907569 w 6085020"/>
              <a:gd name="connsiteY42801" fmla="*/ 1009969 h 4885973"/>
              <a:gd name="connsiteX42802" fmla="*/ 4898251 w 6085020"/>
              <a:gd name="connsiteY42802" fmla="*/ 1009969 h 4885973"/>
              <a:gd name="connsiteX42803" fmla="*/ 4888934 w 6085020"/>
              <a:gd name="connsiteY42803" fmla="*/ 1009969 h 4885973"/>
              <a:gd name="connsiteX42804" fmla="*/ 4886652 w 6085020"/>
              <a:gd name="connsiteY42804" fmla="*/ 1012814 h 4885973"/>
              <a:gd name="connsiteX42805" fmla="*/ 4885321 w 6085020"/>
              <a:gd name="connsiteY42805" fmla="*/ 1015469 h 4885973"/>
              <a:gd name="connsiteX42806" fmla="*/ 4879045 w 6085020"/>
              <a:gd name="connsiteY42806" fmla="*/ 1014142 h 4885973"/>
              <a:gd name="connsiteX42807" fmla="*/ 4875433 w 6085020"/>
              <a:gd name="connsiteY42807" fmla="*/ 1015469 h 4885973"/>
              <a:gd name="connsiteX42808" fmla="*/ 4880376 w 6085020"/>
              <a:gd name="connsiteY42808" fmla="*/ 1017935 h 4885973"/>
              <a:gd name="connsiteX42809" fmla="*/ 4886652 w 6085020"/>
              <a:gd name="connsiteY42809" fmla="*/ 1024383 h 4885973"/>
              <a:gd name="connsiteX42810" fmla="*/ 4887982 w 6085020"/>
              <a:gd name="connsiteY42810" fmla="*/ 1028366 h 4885973"/>
              <a:gd name="connsiteX42811" fmla="*/ 4885321 w 6085020"/>
              <a:gd name="connsiteY42811" fmla="*/ 1028366 h 4885973"/>
              <a:gd name="connsiteX42812" fmla="*/ 4883799 w 6085020"/>
              <a:gd name="connsiteY42812" fmla="*/ 1023625 h 4885973"/>
              <a:gd name="connsiteX42813" fmla="*/ 4882468 w 6085020"/>
              <a:gd name="connsiteY42813" fmla="*/ 1026470 h 4885973"/>
              <a:gd name="connsiteX42814" fmla="*/ 4881137 w 6085020"/>
              <a:gd name="connsiteY42814" fmla="*/ 1029125 h 4885973"/>
              <a:gd name="connsiteX42815" fmla="*/ 4878095 w 6085020"/>
              <a:gd name="connsiteY42815" fmla="*/ 1030263 h 4885973"/>
              <a:gd name="connsiteX42816" fmla="*/ 4880757 w 6085020"/>
              <a:gd name="connsiteY42816" fmla="*/ 1038419 h 4885973"/>
              <a:gd name="connsiteX42817" fmla="*/ 4871439 w 6085020"/>
              <a:gd name="connsiteY42817" fmla="*/ 1041453 h 4885973"/>
              <a:gd name="connsiteX42818" fmla="*/ 4870108 w 6085020"/>
              <a:gd name="connsiteY42818" fmla="*/ 1037281 h 4885973"/>
              <a:gd name="connsiteX42819" fmla="*/ 4870108 w 6085020"/>
              <a:gd name="connsiteY42819" fmla="*/ 1035574 h 4885973"/>
              <a:gd name="connsiteX42820" fmla="*/ 4868967 w 6085020"/>
              <a:gd name="connsiteY42820" fmla="*/ 1032539 h 4885973"/>
              <a:gd name="connsiteX42821" fmla="*/ 4859649 w 6085020"/>
              <a:gd name="connsiteY42821" fmla="*/ 1035574 h 4885973"/>
              <a:gd name="connsiteX42822" fmla="*/ 4864403 w 6085020"/>
              <a:gd name="connsiteY42822" fmla="*/ 1029504 h 4885973"/>
              <a:gd name="connsiteX42823" fmla="*/ 4866685 w 6085020"/>
              <a:gd name="connsiteY42823" fmla="*/ 1026470 h 4885973"/>
              <a:gd name="connsiteX42824" fmla="*/ 4869537 w 6085020"/>
              <a:gd name="connsiteY42824" fmla="*/ 1024194 h 4885973"/>
              <a:gd name="connsiteX42825" fmla="*/ 4871629 w 6085020"/>
              <a:gd name="connsiteY42825" fmla="*/ 1019262 h 4885973"/>
              <a:gd name="connsiteX42826" fmla="*/ 4865164 w 6085020"/>
              <a:gd name="connsiteY42826" fmla="*/ 1016986 h 4885973"/>
              <a:gd name="connsiteX42827" fmla="*/ 4863220 w 6085020"/>
              <a:gd name="connsiteY42827" fmla="*/ 1016986 h 4885973"/>
              <a:gd name="connsiteX42828" fmla="*/ 4865848 w 6085020"/>
              <a:gd name="connsiteY42828" fmla="*/ 1012783 h 4885973"/>
              <a:gd name="connsiteX42829" fmla="*/ 4865544 w 6085020"/>
              <a:gd name="connsiteY42829" fmla="*/ 1011865 h 4885973"/>
              <a:gd name="connsiteX42830" fmla="*/ 4858775 w 6085020"/>
              <a:gd name="connsiteY42830" fmla="*/ 1009252 h 4885973"/>
              <a:gd name="connsiteX42831" fmla="*/ 4855846 w 6085020"/>
              <a:gd name="connsiteY42831" fmla="*/ 1015090 h 4885973"/>
              <a:gd name="connsiteX42832" fmla="*/ 4859337 w 6085020"/>
              <a:gd name="connsiteY42832" fmla="*/ 1017263 h 4885973"/>
              <a:gd name="connsiteX42833" fmla="*/ 4857368 w 6085020"/>
              <a:gd name="connsiteY42833" fmla="*/ 1021728 h 4885973"/>
              <a:gd name="connsiteX42834" fmla="*/ 4856227 w 6085020"/>
              <a:gd name="connsiteY42834" fmla="*/ 1024004 h 4885973"/>
              <a:gd name="connsiteX42835" fmla="*/ 4851663 w 6085020"/>
              <a:gd name="connsiteY42835" fmla="*/ 1019073 h 4885973"/>
              <a:gd name="connsiteX42836" fmla="*/ 4843296 w 6085020"/>
              <a:gd name="connsiteY42836" fmla="*/ 1016607 h 4885973"/>
              <a:gd name="connsiteX42837" fmla="*/ 4839683 w 6085020"/>
              <a:gd name="connsiteY42837" fmla="*/ 1017935 h 4885973"/>
              <a:gd name="connsiteX42838" fmla="*/ 4834739 w 6085020"/>
              <a:gd name="connsiteY42838" fmla="*/ 1010538 h 4885973"/>
              <a:gd name="connsiteX42839" fmla="*/ 4833218 w 6085020"/>
              <a:gd name="connsiteY42839" fmla="*/ 1008072 h 4885973"/>
              <a:gd name="connsiteX42840" fmla="*/ 4830175 w 6085020"/>
              <a:gd name="connsiteY42840" fmla="*/ 1003520 h 4885973"/>
              <a:gd name="connsiteX42841" fmla="*/ 4839112 w 6085020"/>
              <a:gd name="connsiteY42841" fmla="*/ 1003520 h 4885973"/>
              <a:gd name="connsiteX42842" fmla="*/ 4840063 w 6085020"/>
              <a:gd name="connsiteY42842" fmla="*/ 999348 h 4885973"/>
              <a:gd name="connsiteX42843" fmla="*/ 4840063 w 6085020"/>
              <a:gd name="connsiteY42843" fmla="*/ 995175 h 4885973"/>
              <a:gd name="connsiteX42844" fmla="*/ 4838161 w 6085020"/>
              <a:gd name="connsiteY42844" fmla="*/ 994037 h 4885973"/>
              <a:gd name="connsiteX42845" fmla="*/ 2686917 w 6085020"/>
              <a:gd name="connsiteY42845" fmla="*/ 988916 h 4885973"/>
              <a:gd name="connsiteX42846" fmla="*/ 2686917 w 6085020"/>
              <a:gd name="connsiteY42846" fmla="*/ 993658 h 4885973"/>
              <a:gd name="connsiteX42847" fmla="*/ 2691671 w 6085020"/>
              <a:gd name="connsiteY42847" fmla="*/ 993658 h 4885973"/>
              <a:gd name="connsiteX42848" fmla="*/ 2691671 w 6085020"/>
              <a:gd name="connsiteY42848" fmla="*/ 988916 h 4885973"/>
              <a:gd name="connsiteX42849" fmla="*/ 1186199 w 6085020"/>
              <a:gd name="connsiteY42849" fmla="*/ 988916 h 4885973"/>
              <a:gd name="connsiteX42850" fmla="*/ 1183882 w 6085020"/>
              <a:gd name="connsiteY42850" fmla="*/ 991938 h 4885973"/>
              <a:gd name="connsiteX42851" fmla="*/ 1183727 w 6085020"/>
              <a:gd name="connsiteY42851" fmla="*/ 991761 h 4885973"/>
              <a:gd name="connsiteX42852" fmla="*/ 1183727 w 6085020"/>
              <a:gd name="connsiteY42852" fmla="*/ 992140 h 4885973"/>
              <a:gd name="connsiteX42853" fmla="*/ 1183882 w 6085020"/>
              <a:gd name="connsiteY42853" fmla="*/ 991938 h 4885973"/>
              <a:gd name="connsiteX42854" fmla="*/ 1185058 w 6085020"/>
              <a:gd name="connsiteY42854" fmla="*/ 993278 h 4885973"/>
              <a:gd name="connsiteX42855" fmla="*/ 1185058 w 6085020"/>
              <a:gd name="connsiteY42855" fmla="*/ 990623 h 4885973"/>
              <a:gd name="connsiteX42856" fmla="*/ 1186199 w 6085020"/>
              <a:gd name="connsiteY42856" fmla="*/ 988916 h 4885973"/>
              <a:gd name="connsiteX42857" fmla="*/ 1867442 w 6085020"/>
              <a:gd name="connsiteY42857" fmla="*/ 988463 h 4885973"/>
              <a:gd name="connsiteX42858" fmla="*/ 1872094 w 6085020"/>
              <a:gd name="connsiteY42858" fmla="*/ 992330 h 4885973"/>
              <a:gd name="connsiteX42859" fmla="*/ 1867442 w 6085020"/>
              <a:gd name="connsiteY42859" fmla="*/ 988463 h 4885973"/>
              <a:gd name="connsiteX42860" fmla="*/ 1365707 w 6085020"/>
              <a:gd name="connsiteY42860" fmla="*/ 987968 h 4885973"/>
              <a:gd name="connsiteX42861" fmla="*/ 1367038 w 6085020"/>
              <a:gd name="connsiteY42861" fmla="*/ 987968 h 4885973"/>
              <a:gd name="connsiteX42862" fmla="*/ 1367038 w 6085020"/>
              <a:gd name="connsiteY42862" fmla="*/ 990054 h 4885973"/>
              <a:gd name="connsiteX42863" fmla="*/ 1365707 w 6085020"/>
              <a:gd name="connsiteY42863" fmla="*/ 987968 h 4885973"/>
              <a:gd name="connsiteX42864" fmla="*/ 4345085 w 6085020"/>
              <a:gd name="connsiteY42864" fmla="*/ 987778 h 4885973"/>
              <a:gd name="connsiteX42865" fmla="*/ 4344134 w 6085020"/>
              <a:gd name="connsiteY42865" fmla="*/ 994416 h 4885973"/>
              <a:gd name="connsiteX42866" fmla="*/ 4335957 w 6085020"/>
              <a:gd name="connsiteY42866" fmla="*/ 992899 h 4885973"/>
              <a:gd name="connsiteX42867" fmla="*/ 4334246 w 6085020"/>
              <a:gd name="connsiteY42867" fmla="*/ 992899 h 4885973"/>
              <a:gd name="connsiteX42868" fmla="*/ 4317512 w 6085020"/>
              <a:gd name="connsiteY42868" fmla="*/ 1004848 h 4885973"/>
              <a:gd name="connsiteX42869" fmla="*/ 4315801 w 6085020"/>
              <a:gd name="connsiteY42869" fmla="*/ 1009969 h 4885973"/>
              <a:gd name="connsiteX42870" fmla="*/ 4313329 w 6085020"/>
              <a:gd name="connsiteY42870" fmla="*/ 1017555 h 4885973"/>
              <a:gd name="connsiteX42871" fmla="*/ 4308575 w 6085020"/>
              <a:gd name="connsiteY42871" fmla="*/ 1015659 h 4885973"/>
              <a:gd name="connsiteX42872" fmla="*/ 4305152 w 6085020"/>
              <a:gd name="connsiteY42872" fmla="*/ 1019073 h 4885973"/>
              <a:gd name="connsiteX42873" fmla="*/ 4305532 w 6085020"/>
              <a:gd name="connsiteY42873" fmla="*/ 1016607 h 4885973"/>
              <a:gd name="connsiteX42874" fmla="*/ 4304011 w 6085020"/>
              <a:gd name="connsiteY42874" fmla="*/ 1014710 h 4885973"/>
              <a:gd name="connsiteX42875" fmla="*/ 4302680 w 6085020"/>
              <a:gd name="connsiteY42875" fmla="*/ 1014710 h 4885973"/>
              <a:gd name="connsiteX42876" fmla="*/ 4298496 w 6085020"/>
              <a:gd name="connsiteY42876" fmla="*/ 1014710 h 4885973"/>
              <a:gd name="connsiteX42877" fmla="*/ 4297165 w 6085020"/>
              <a:gd name="connsiteY42877" fmla="*/ 1014710 h 4885973"/>
              <a:gd name="connsiteX42878" fmla="*/ 4299067 w 6085020"/>
              <a:gd name="connsiteY42878" fmla="*/ 1016797 h 4885973"/>
              <a:gd name="connsiteX42879" fmla="*/ 4302680 w 6085020"/>
              <a:gd name="connsiteY42879" fmla="*/ 1016797 h 4885973"/>
              <a:gd name="connsiteX42880" fmla="*/ 4300588 w 6085020"/>
              <a:gd name="connsiteY42880" fmla="*/ 1019262 h 4885973"/>
              <a:gd name="connsiteX42881" fmla="*/ 4317132 w 6085020"/>
              <a:gd name="connsiteY42881" fmla="*/ 1038229 h 4885973"/>
              <a:gd name="connsiteX42882" fmla="*/ 4319223 w 6085020"/>
              <a:gd name="connsiteY42882" fmla="*/ 1038229 h 4885973"/>
              <a:gd name="connsiteX42883" fmla="*/ 4321505 w 6085020"/>
              <a:gd name="connsiteY42883" fmla="*/ 1038229 h 4885973"/>
              <a:gd name="connsiteX42884" fmla="*/ 4324767 w 6085020"/>
              <a:gd name="connsiteY42884" fmla="*/ 1036901 h 4885973"/>
              <a:gd name="connsiteX42885" fmla="*/ 4326259 w 6085020"/>
              <a:gd name="connsiteY42885" fmla="*/ 1036901 h 4885973"/>
              <a:gd name="connsiteX42886" fmla="*/ 4326259 w 6085020"/>
              <a:gd name="connsiteY42886" fmla="*/ 1036294 h 4885973"/>
              <a:gd name="connsiteX42887" fmla="*/ 4330823 w 6085020"/>
              <a:gd name="connsiteY42887" fmla="*/ 1034436 h 4885973"/>
              <a:gd name="connsiteX42888" fmla="*/ 4332344 w 6085020"/>
              <a:gd name="connsiteY42888" fmla="*/ 1035763 h 4885973"/>
              <a:gd name="connsiteX42889" fmla="*/ 4336528 w 6085020"/>
              <a:gd name="connsiteY42889" fmla="*/ 1033487 h 4885973"/>
              <a:gd name="connsiteX42890" fmla="*/ 4336528 w 6085020"/>
              <a:gd name="connsiteY42890" fmla="*/ 1036332 h 4885973"/>
              <a:gd name="connsiteX42891" fmla="*/ 4336528 w 6085020"/>
              <a:gd name="connsiteY42891" fmla="*/ 1038419 h 4885973"/>
              <a:gd name="connsiteX42892" fmla="*/ 4338810 w 6085020"/>
              <a:gd name="connsiteY42892" fmla="*/ 1040505 h 4885973"/>
              <a:gd name="connsiteX42893" fmla="*/ 4338955 w 6085020"/>
              <a:gd name="connsiteY42893" fmla="*/ 1040443 h 4885973"/>
              <a:gd name="connsiteX42894" fmla="*/ 4342233 w 6085020"/>
              <a:gd name="connsiteY42894" fmla="*/ 1043350 h 4885973"/>
              <a:gd name="connsiteX42895" fmla="*/ 4350599 w 6085020"/>
              <a:gd name="connsiteY42895" fmla="*/ 1051506 h 4885973"/>
              <a:gd name="connsiteX42896" fmla="*/ 4354212 w 6085020"/>
              <a:gd name="connsiteY42896" fmla="*/ 1049419 h 4885973"/>
              <a:gd name="connsiteX42897" fmla="*/ 4354212 w 6085020"/>
              <a:gd name="connsiteY42897" fmla="*/ 1050747 h 4885973"/>
              <a:gd name="connsiteX42898" fmla="*/ 4358206 w 6085020"/>
              <a:gd name="connsiteY42898" fmla="*/ 1043729 h 4885973"/>
              <a:gd name="connsiteX42899" fmla="*/ 4354593 w 6085020"/>
              <a:gd name="connsiteY42899" fmla="*/ 1043160 h 4885973"/>
              <a:gd name="connsiteX42900" fmla="*/ 4358015 w 6085020"/>
              <a:gd name="connsiteY42900" fmla="*/ 1043160 h 4885973"/>
              <a:gd name="connsiteX42901" fmla="*/ 4358015 w 6085020"/>
              <a:gd name="connsiteY42901" fmla="*/ 1041643 h 4885973"/>
              <a:gd name="connsiteX42902" fmla="*/ 4359727 w 6085020"/>
              <a:gd name="connsiteY42902" fmla="*/ 1038039 h 4885973"/>
              <a:gd name="connsiteX42903" fmla="*/ 4358776 w 6085020"/>
              <a:gd name="connsiteY42903" fmla="*/ 1036332 h 4885973"/>
              <a:gd name="connsiteX42904" fmla="*/ 4361248 w 6085020"/>
              <a:gd name="connsiteY42904" fmla="*/ 1035005 h 4885973"/>
              <a:gd name="connsiteX42905" fmla="*/ 4354973 w 6085020"/>
              <a:gd name="connsiteY42905" fmla="*/ 1023435 h 4885973"/>
              <a:gd name="connsiteX42906" fmla="*/ 4352881 w 6085020"/>
              <a:gd name="connsiteY42906" fmla="*/ 1023435 h 4885973"/>
              <a:gd name="connsiteX42907" fmla="*/ 4347557 w 6085020"/>
              <a:gd name="connsiteY42907" fmla="*/ 1020400 h 4885973"/>
              <a:gd name="connsiteX42908" fmla="*/ 4346036 w 6085020"/>
              <a:gd name="connsiteY42908" fmla="*/ 1017555 h 4885973"/>
              <a:gd name="connsiteX42909" fmla="*/ 4349839 w 6085020"/>
              <a:gd name="connsiteY42909" fmla="*/ 1017555 h 4885973"/>
              <a:gd name="connsiteX42910" fmla="*/ 4352121 w 6085020"/>
              <a:gd name="connsiteY42910" fmla="*/ 1017555 h 4885973"/>
              <a:gd name="connsiteX42911" fmla="*/ 4345655 w 6085020"/>
              <a:gd name="connsiteY42911" fmla="*/ 1005417 h 4885973"/>
              <a:gd name="connsiteX42912" fmla="*/ 4348888 w 6085020"/>
              <a:gd name="connsiteY42912" fmla="*/ 1003710 h 4885973"/>
              <a:gd name="connsiteX42913" fmla="*/ 4346987 w 6085020"/>
              <a:gd name="connsiteY42913" fmla="*/ 1000296 h 4885973"/>
              <a:gd name="connsiteX42914" fmla="*/ 4349839 w 6085020"/>
              <a:gd name="connsiteY42914" fmla="*/ 1000296 h 4885973"/>
              <a:gd name="connsiteX42915" fmla="*/ 4352501 w 6085020"/>
              <a:gd name="connsiteY42915" fmla="*/ 1000296 h 4885973"/>
              <a:gd name="connsiteX42916" fmla="*/ 4355163 w 6085020"/>
              <a:gd name="connsiteY42916" fmla="*/ 998968 h 4885973"/>
              <a:gd name="connsiteX42917" fmla="*/ 4356114 w 6085020"/>
              <a:gd name="connsiteY42917" fmla="*/ 998968 h 4885973"/>
              <a:gd name="connsiteX42918" fmla="*/ 4351931 w 6085020"/>
              <a:gd name="connsiteY42918" fmla="*/ 994796 h 4885973"/>
              <a:gd name="connsiteX42919" fmla="*/ 1619186 w 6085020"/>
              <a:gd name="connsiteY42919" fmla="*/ 987778 h 4885973"/>
              <a:gd name="connsiteX42920" fmla="*/ 1620327 w 6085020"/>
              <a:gd name="connsiteY42920" fmla="*/ 999537 h 4885973"/>
              <a:gd name="connsiteX42921" fmla="*/ 1611960 w 6085020"/>
              <a:gd name="connsiteY42921" fmla="*/ 996313 h 4885973"/>
              <a:gd name="connsiteX42922" fmla="*/ 1617094 w 6085020"/>
              <a:gd name="connsiteY42922" fmla="*/ 990054 h 4885973"/>
              <a:gd name="connsiteX42923" fmla="*/ 1614432 w 6085020"/>
              <a:gd name="connsiteY42923" fmla="*/ 990054 h 4885973"/>
              <a:gd name="connsiteX42924" fmla="*/ 1619186 w 6085020"/>
              <a:gd name="connsiteY42924" fmla="*/ 987778 h 4885973"/>
              <a:gd name="connsiteX42925" fmla="*/ 1307709 w 6085020"/>
              <a:gd name="connsiteY42925" fmla="*/ 987399 h 4885973"/>
              <a:gd name="connsiteX42926" fmla="*/ 1304286 w 6085020"/>
              <a:gd name="connsiteY42926" fmla="*/ 989485 h 4885973"/>
              <a:gd name="connsiteX42927" fmla="*/ 1303525 w 6085020"/>
              <a:gd name="connsiteY42927" fmla="*/ 990433 h 4885973"/>
              <a:gd name="connsiteX42928" fmla="*/ 1307709 w 6085020"/>
              <a:gd name="connsiteY42928" fmla="*/ 990433 h 4885973"/>
              <a:gd name="connsiteX42929" fmla="*/ 1307709 w 6085020"/>
              <a:gd name="connsiteY42929" fmla="*/ 987399 h 4885973"/>
              <a:gd name="connsiteX42930" fmla="*/ 3307208 w 6085020"/>
              <a:gd name="connsiteY42930" fmla="*/ 987019 h 4885973"/>
              <a:gd name="connsiteX42931" fmla="*/ 3307208 w 6085020"/>
              <a:gd name="connsiteY42931" fmla="*/ 987019 h 4885973"/>
              <a:gd name="connsiteX42932" fmla="*/ 1903470 w 6085020"/>
              <a:gd name="connsiteY42932" fmla="*/ 987019 h 4885973"/>
              <a:gd name="connsiteX42933" fmla="*/ 1906402 w 6085020"/>
              <a:gd name="connsiteY42933" fmla="*/ 997141 h 4885973"/>
              <a:gd name="connsiteX42934" fmla="*/ 1913824 w 6085020"/>
              <a:gd name="connsiteY42934" fmla="*/ 1001596 h 4885973"/>
              <a:gd name="connsiteX42935" fmla="*/ 1913929 w 6085020"/>
              <a:gd name="connsiteY42935" fmla="*/ 1002572 h 4885973"/>
              <a:gd name="connsiteX42936" fmla="*/ 1915450 w 6085020"/>
              <a:gd name="connsiteY42936" fmla="*/ 1002572 h 4885973"/>
              <a:gd name="connsiteX42937" fmla="*/ 1913824 w 6085020"/>
              <a:gd name="connsiteY42937" fmla="*/ 1001596 h 4885973"/>
              <a:gd name="connsiteX42938" fmla="*/ 1912622 w 6085020"/>
              <a:gd name="connsiteY42938" fmla="*/ 990457 h 4885973"/>
              <a:gd name="connsiteX42939" fmla="*/ 1903470 w 6085020"/>
              <a:gd name="connsiteY42939" fmla="*/ 987019 h 4885973"/>
              <a:gd name="connsiteX42940" fmla="*/ 3118573 w 6085020"/>
              <a:gd name="connsiteY42940" fmla="*/ 986640 h 4885973"/>
              <a:gd name="connsiteX42941" fmla="*/ 3098226 w 6085020"/>
              <a:gd name="connsiteY42941" fmla="*/ 988726 h 4885973"/>
              <a:gd name="connsiteX42942" fmla="*/ 3094803 w 6085020"/>
              <a:gd name="connsiteY42942" fmla="*/ 1001221 h 4885973"/>
              <a:gd name="connsiteX42943" fmla="*/ 3092043 w 6085020"/>
              <a:gd name="connsiteY42943" fmla="*/ 1012624 h 4885973"/>
              <a:gd name="connsiteX42944" fmla="*/ 3091571 w 6085020"/>
              <a:gd name="connsiteY42944" fmla="*/ 1012624 h 4885973"/>
              <a:gd name="connsiteX42945" fmla="*/ 3091951 w 6085020"/>
              <a:gd name="connsiteY42945" fmla="*/ 1013003 h 4885973"/>
              <a:gd name="connsiteX42946" fmla="*/ 3092043 w 6085020"/>
              <a:gd name="connsiteY42946" fmla="*/ 1012624 h 4885973"/>
              <a:gd name="connsiteX42947" fmla="*/ 3118573 w 6085020"/>
              <a:gd name="connsiteY42947" fmla="*/ 1012624 h 4885973"/>
              <a:gd name="connsiteX42948" fmla="*/ 3118573 w 6085020"/>
              <a:gd name="connsiteY42948" fmla="*/ 986640 h 4885973"/>
              <a:gd name="connsiteX42949" fmla="*/ 3912288 w 6085020"/>
              <a:gd name="connsiteY42949" fmla="*/ 986261 h 4885973"/>
              <a:gd name="connsiteX42950" fmla="*/ 3906963 w 6085020"/>
              <a:gd name="connsiteY42950" fmla="*/ 1007124 h 4885973"/>
              <a:gd name="connsiteX42951" fmla="*/ 3928451 w 6085020"/>
              <a:gd name="connsiteY42951" fmla="*/ 992330 h 4885973"/>
              <a:gd name="connsiteX42952" fmla="*/ 3927880 w 6085020"/>
              <a:gd name="connsiteY42952" fmla="*/ 991571 h 4885973"/>
              <a:gd name="connsiteX42953" fmla="*/ 3912288 w 6085020"/>
              <a:gd name="connsiteY42953" fmla="*/ 986261 h 4885973"/>
              <a:gd name="connsiteX42954" fmla="*/ 3719278 w 6085020"/>
              <a:gd name="connsiteY42954" fmla="*/ 986261 h 4885973"/>
              <a:gd name="connsiteX42955" fmla="*/ 3719278 w 6085020"/>
              <a:gd name="connsiteY42955" fmla="*/ 987778 h 4885973"/>
              <a:gd name="connsiteX42956" fmla="*/ 3729737 w 6085020"/>
              <a:gd name="connsiteY42956" fmla="*/ 1019073 h 4885973"/>
              <a:gd name="connsiteX42957" fmla="*/ 3719278 w 6085020"/>
              <a:gd name="connsiteY42957" fmla="*/ 986261 h 4885973"/>
              <a:gd name="connsiteX42958" fmla="*/ 3609558 w 6085020"/>
              <a:gd name="connsiteY42958" fmla="*/ 986261 h 4885973"/>
              <a:gd name="connsiteX42959" fmla="*/ 3604233 w 6085020"/>
              <a:gd name="connsiteY42959" fmla="*/ 991571 h 4885973"/>
              <a:gd name="connsiteX42960" fmla="*/ 3604233 w 6085020"/>
              <a:gd name="connsiteY42960" fmla="*/ 1001813 h 4885973"/>
              <a:gd name="connsiteX42961" fmla="*/ 3625151 w 6085020"/>
              <a:gd name="connsiteY42961" fmla="*/ 1012245 h 4885973"/>
              <a:gd name="connsiteX42962" fmla="*/ 3614692 w 6085020"/>
              <a:gd name="connsiteY42962" fmla="*/ 996692 h 4885973"/>
              <a:gd name="connsiteX42963" fmla="*/ 3609558 w 6085020"/>
              <a:gd name="connsiteY42963" fmla="*/ 986261 h 4885973"/>
              <a:gd name="connsiteX42964" fmla="*/ 3536918 w 6085020"/>
              <a:gd name="connsiteY42964" fmla="*/ 986261 h 4885973"/>
              <a:gd name="connsiteX42965" fmla="*/ 3536918 w 6085020"/>
              <a:gd name="connsiteY42965" fmla="*/ 986261 h 4885973"/>
              <a:gd name="connsiteX42966" fmla="*/ 1988661 w 6085020"/>
              <a:gd name="connsiteY42966" fmla="*/ 986261 h 4885973"/>
              <a:gd name="connsiteX42967" fmla="*/ 1988661 w 6085020"/>
              <a:gd name="connsiteY42967" fmla="*/ 986261 h 4885973"/>
              <a:gd name="connsiteX42968" fmla="*/ 1272340 w 6085020"/>
              <a:gd name="connsiteY42968" fmla="*/ 986261 h 4885973"/>
              <a:gd name="connsiteX42969" fmla="*/ 1272340 w 6085020"/>
              <a:gd name="connsiteY42969" fmla="*/ 986261 h 4885973"/>
              <a:gd name="connsiteX42970" fmla="*/ 4533530 w 6085020"/>
              <a:gd name="connsiteY42970" fmla="*/ 985123 h 4885973"/>
              <a:gd name="connsiteX42971" fmla="*/ 4525734 w 6085020"/>
              <a:gd name="connsiteY42971" fmla="*/ 991382 h 4885973"/>
              <a:gd name="connsiteX42972" fmla="*/ 4526304 w 6085020"/>
              <a:gd name="connsiteY42972" fmla="*/ 992330 h 4885973"/>
              <a:gd name="connsiteX42973" fmla="*/ 4533530 w 6085020"/>
              <a:gd name="connsiteY42973" fmla="*/ 985123 h 4885973"/>
              <a:gd name="connsiteX42974" fmla="*/ 1319879 w 6085020"/>
              <a:gd name="connsiteY42974" fmla="*/ 983985 h 4885973"/>
              <a:gd name="connsiteX42975" fmla="*/ 1318736 w 6085020"/>
              <a:gd name="connsiteY42975" fmla="*/ 984933 h 4885973"/>
              <a:gd name="connsiteX42976" fmla="*/ 1316076 w 6085020"/>
              <a:gd name="connsiteY42976" fmla="*/ 984933 h 4885973"/>
              <a:gd name="connsiteX42977" fmla="*/ 1316076 w 6085020"/>
              <a:gd name="connsiteY42977" fmla="*/ 988537 h 4885973"/>
              <a:gd name="connsiteX42978" fmla="*/ 1317906 w 6085020"/>
              <a:gd name="connsiteY42978" fmla="*/ 985621 h 4885973"/>
              <a:gd name="connsiteX42979" fmla="*/ 1318736 w 6085020"/>
              <a:gd name="connsiteY42979" fmla="*/ 984933 h 4885973"/>
              <a:gd name="connsiteX42980" fmla="*/ 1319689 w 6085020"/>
              <a:gd name="connsiteY42980" fmla="*/ 984933 h 4885973"/>
              <a:gd name="connsiteX42981" fmla="*/ 4217680 w 6085020"/>
              <a:gd name="connsiteY42981" fmla="*/ 983416 h 4885973"/>
              <a:gd name="connsiteX42982" fmla="*/ 4213306 w 6085020"/>
              <a:gd name="connsiteY42982" fmla="*/ 986071 h 4885973"/>
              <a:gd name="connsiteX42983" fmla="*/ 4217870 w 6085020"/>
              <a:gd name="connsiteY42983" fmla="*/ 987778 h 4885973"/>
              <a:gd name="connsiteX42984" fmla="*/ 4211785 w 6085020"/>
              <a:gd name="connsiteY42984" fmla="*/ 991002 h 4885973"/>
              <a:gd name="connsiteX42985" fmla="*/ 4210264 w 6085020"/>
              <a:gd name="connsiteY42985" fmla="*/ 988347 h 4885973"/>
              <a:gd name="connsiteX42986" fmla="*/ 4201516 w 6085020"/>
              <a:gd name="connsiteY42986" fmla="*/ 993468 h 4885973"/>
              <a:gd name="connsiteX42987" fmla="*/ 4198854 w 6085020"/>
              <a:gd name="connsiteY42987" fmla="*/ 988347 h 4885973"/>
              <a:gd name="connsiteX42988" fmla="*/ 4195431 w 6085020"/>
              <a:gd name="connsiteY42988" fmla="*/ 992330 h 4885973"/>
              <a:gd name="connsiteX42989" fmla="*/ 4192199 w 6085020"/>
              <a:gd name="connsiteY42989" fmla="*/ 996123 h 4885973"/>
              <a:gd name="connsiteX42990" fmla="*/ 4188586 w 6085020"/>
              <a:gd name="connsiteY42990" fmla="*/ 994985 h 4885973"/>
              <a:gd name="connsiteX42991" fmla="*/ 4191058 w 6085020"/>
              <a:gd name="connsiteY42991" fmla="*/ 1009589 h 4885973"/>
              <a:gd name="connsiteX42992" fmla="*/ 4218140 w 6085020"/>
              <a:gd name="connsiteY42992" fmla="*/ 999142 h 4885973"/>
              <a:gd name="connsiteX42993" fmla="*/ 4218250 w 6085020"/>
              <a:gd name="connsiteY42993" fmla="*/ 999348 h 4885973"/>
              <a:gd name="connsiteX42994" fmla="*/ 4219928 w 6085020"/>
              <a:gd name="connsiteY42994" fmla="*/ 998452 h 4885973"/>
              <a:gd name="connsiteX42995" fmla="*/ 4231371 w 6085020"/>
              <a:gd name="connsiteY42995" fmla="*/ 994037 h 4885973"/>
              <a:gd name="connsiteX42996" fmla="*/ 4223575 w 6085020"/>
              <a:gd name="connsiteY42996" fmla="*/ 996503 h 4885973"/>
              <a:gd name="connsiteX42997" fmla="*/ 4219928 w 6085020"/>
              <a:gd name="connsiteY42997" fmla="*/ 998452 h 4885973"/>
              <a:gd name="connsiteX42998" fmla="*/ 4218140 w 6085020"/>
              <a:gd name="connsiteY42998" fmla="*/ 999142 h 4885973"/>
              <a:gd name="connsiteX42999" fmla="*/ 4216729 w 6085020"/>
              <a:gd name="connsiteY42999" fmla="*/ 996503 h 4885973"/>
              <a:gd name="connsiteX43000" fmla="*/ 4216729 w 6085020"/>
              <a:gd name="connsiteY43000" fmla="*/ 992330 h 4885973"/>
              <a:gd name="connsiteX43001" fmla="*/ 4219011 w 6085020"/>
              <a:gd name="connsiteY43001" fmla="*/ 991192 h 4885973"/>
              <a:gd name="connsiteX43002" fmla="*/ 2537644 w 6085020"/>
              <a:gd name="connsiteY43002" fmla="*/ 982847 h 4885973"/>
              <a:gd name="connsiteX43003" fmla="*/ 2537644 w 6085020"/>
              <a:gd name="connsiteY43003" fmla="*/ 993468 h 4885973"/>
              <a:gd name="connsiteX43004" fmla="*/ 2548102 w 6085020"/>
              <a:gd name="connsiteY43004" fmla="*/ 993468 h 4885973"/>
              <a:gd name="connsiteX43005" fmla="*/ 2548102 w 6085020"/>
              <a:gd name="connsiteY43005" fmla="*/ 982847 h 4885973"/>
              <a:gd name="connsiteX43006" fmla="*/ 4721875 w 6085020"/>
              <a:gd name="connsiteY43006" fmla="*/ 982474 h 4885973"/>
              <a:gd name="connsiteX43007" fmla="*/ 4717222 w 6085020"/>
              <a:gd name="connsiteY43007" fmla="*/ 986261 h 4885973"/>
              <a:gd name="connsiteX43008" fmla="*/ 4721875 w 6085020"/>
              <a:gd name="connsiteY43008" fmla="*/ 982474 h 4885973"/>
              <a:gd name="connsiteX43009" fmla="*/ 3781840 w 6085020"/>
              <a:gd name="connsiteY43009" fmla="*/ 982278 h 4885973"/>
              <a:gd name="connsiteX43010" fmla="*/ 3781840 w 6085020"/>
              <a:gd name="connsiteY43010" fmla="*/ 982278 h 4885973"/>
              <a:gd name="connsiteX43011" fmla="*/ 3379468 w 6085020"/>
              <a:gd name="connsiteY43011" fmla="*/ 981329 h 4885973"/>
              <a:gd name="connsiteX43012" fmla="*/ 3389927 w 6085020"/>
              <a:gd name="connsiteY43012" fmla="*/ 992330 h 4885973"/>
              <a:gd name="connsiteX43013" fmla="*/ 3389927 w 6085020"/>
              <a:gd name="connsiteY43013" fmla="*/ 991951 h 4885973"/>
              <a:gd name="connsiteX43014" fmla="*/ 3379468 w 6085020"/>
              <a:gd name="connsiteY43014" fmla="*/ 981329 h 4885973"/>
              <a:gd name="connsiteX43015" fmla="*/ 3828999 w 6085020"/>
              <a:gd name="connsiteY43015" fmla="*/ 981140 h 4885973"/>
              <a:gd name="connsiteX43016" fmla="*/ 3808082 w 6085020"/>
              <a:gd name="connsiteY43016" fmla="*/ 1033298 h 4885973"/>
              <a:gd name="connsiteX43017" fmla="*/ 3829189 w 6085020"/>
              <a:gd name="connsiteY43017" fmla="*/ 981709 h 4885973"/>
              <a:gd name="connsiteX43018" fmla="*/ 2268420 w 6085020"/>
              <a:gd name="connsiteY43018" fmla="*/ 979924 h 4885973"/>
              <a:gd name="connsiteX43019" fmla="*/ 2264540 w 6085020"/>
              <a:gd name="connsiteY43019" fmla="*/ 981775 h 4885973"/>
              <a:gd name="connsiteX43020" fmla="*/ 2264388 w 6085020"/>
              <a:gd name="connsiteY43020" fmla="*/ 982467 h 4885973"/>
              <a:gd name="connsiteX43021" fmla="*/ 2267088 w 6085020"/>
              <a:gd name="connsiteY43021" fmla="*/ 985804 h 4885973"/>
              <a:gd name="connsiteX43022" fmla="*/ 2270283 w 6085020"/>
              <a:gd name="connsiteY43022" fmla="*/ 983795 h 4885973"/>
              <a:gd name="connsiteX43023" fmla="*/ 2268420 w 6085020"/>
              <a:gd name="connsiteY43023" fmla="*/ 979924 h 4885973"/>
              <a:gd name="connsiteX43024" fmla="*/ 1352396 w 6085020"/>
              <a:gd name="connsiteY43024" fmla="*/ 978674 h 4885973"/>
              <a:gd name="connsiteX43025" fmla="*/ 1362854 w 6085020"/>
              <a:gd name="connsiteY43025" fmla="*/ 984743 h 4885973"/>
              <a:gd name="connsiteX43026" fmla="*/ 1360573 w 6085020"/>
              <a:gd name="connsiteY43026" fmla="*/ 987588 h 4885973"/>
              <a:gd name="connsiteX43027" fmla="*/ 1356579 w 6085020"/>
              <a:gd name="connsiteY43027" fmla="*/ 984364 h 4885973"/>
              <a:gd name="connsiteX43028" fmla="*/ 1356579 w 6085020"/>
              <a:gd name="connsiteY43028" fmla="*/ 987968 h 4885973"/>
              <a:gd name="connsiteX43029" fmla="*/ 1355628 w 6085020"/>
              <a:gd name="connsiteY43029" fmla="*/ 991002 h 4885973"/>
              <a:gd name="connsiteX43030" fmla="*/ 1356960 w 6085020"/>
              <a:gd name="connsiteY43030" fmla="*/ 991002 h 4885973"/>
              <a:gd name="connsiteX43031" fmla="*/ 1482083 w 6085020"/>
              <a:gd name="connsiteY43031" fmla="*/ 1025332 h 4885973"/>
              <a:gd name="connsiteX43032" fmla="*/ 1374454 w 6085020"/>
              <a:gd name="connsiteY43032" fmla="*/ 996692 h 4885973"/>
              <a:gd name="connsiteX43033" fmla="*/ 1377877 w 6085020"/>
              <a:gd name="connsiteY43033" fmla="*/ 991382 h 4885973"/>
              <a:gd name="connsiteX43034" fmla="*/ 1378828 w 6085020"/>
              <a:gd name="connsiteY43034" fmla="*/ 991382 h 4885973"/>
              <a:gd name="connsiteX43035" fmla="*/ 1381870 w 6085020"/>
              <a:gd name="connsiteY43035" fmla="*/ 992520 h 4885973"/>
              <a:gd name="connsiteX43036" fmla="*/ 1383011 w 6085020"/>
              <a:gd name="connsiteY43036" fmla="*/ 989295 h 4885973"/>
              <a:gd name="connsiteX43037" fmla="*/ 1388145 w 6085020"/>
              <a:gd name="connsiteY43037" fmla="*/ 989295 h 4885973"/>
              <a:gd name="connsiteX43038" fmla="*/ 1390617 w 6085020"/>
              <a:gd name="connsiteY43038" fmla="*/ 991571 h 4885973"/>
              <a:gd name="connsiteX43039" fmla="*/ 1401456 w 6085020"/>
              <a:gd name="connsiteY43039" fmla="*/ 990244 h 4885973"/>
              <a:gd name="connsiteX43040" fmla="*/ 1409443 w 6085020"/>
              <a:gd name="connsiteY43040" fmla="*/ 990244 h 4885973"/>
              <a:gd name="connsiteX43041" fmla="*/ 1421233 w 6085020"/>
              <a:gd name="connsiteY43041" fmla="*/ 988726 h 4885973"/>
              <a:gd name="connsiteX43042" fmla="*/ 1422944 w 6085020"/>
              <a:gd name="connsiteY43042" fmla="*/ 992140 h 4885973"/>
              <a:gd name="connsiteX43043" fmla="*/ 1435114 w 6085020"/>
              <a:gd name="connsiteY43043" fmla="*/ 986071 h 4885973"/>
              <a:gd name="connsiteX43044" fmla="*/ 1435114 w 6085020"/>
              <a:gd name="connsiteY43044" fmla="*/ 991192 h 4885973"/>
              <a:gd name="connsiteX43045" fmla="*/ 1438727 w 6085020"/>
              <a:gd name="connsiteY43045" fmla="*/ 991192 h 4885973"/>
              <a:gd name="connsiteX43046" fmla="*/ 1440819 w 6085020"/>
              <a:gd name="connsiteY43046" fmla="*/ 987778 h 4885973"/>
              <a:gd name="connsiteX43047" fmla="*/ 1444812 w 6085020"/>
              <a:gd name="connsiteY43047" fmla="*/ 990054 h 4885973"/>
              <a:gd name="connsiteX43048" fmla="*/ 1446143 w 6085020"/>
              <a:gd name="connsiteY43048" fmla="*/ 990054 h 4885973"/>
              <a:gd name="connsiteX43049" fmla="*/ 1449756 w 6085020"/>
              <a:gd name="connsiteY43049" fmla="*/ 987778 h 4885973"/>
              <a:gd name="connsiteX43050" fmla="*/ 1449756 w 6085020"/>
              <a:gd name="connsiteY43050" fmla="*/ 988347 h 4885973"/>
              <a:gd name="connsiteX43051" fmla="*/ 1452608 w 6085020"/>
              <a:gd name="connsiteY43051" fmla="*/ 986071 h 4885973"/>
              <a:gd name="connsiteX43052" fmla="*/ 1443101 w 6085020"/>
              <a:gd name="connsiteY43052" fmla="*/ 986071 h 4885973"/>
              <a:gd name="connsiteX43053" fmla="*/ 1438537 w 6085020"/>
              <a:gd name="connsiteY43053" fmla="*/ 983416 h 4885973"/>
              <a:gd name="connsiteX43054" fmla="*/ 1421042 w 6085020"/>
              <a:gd name="connsiteY43054" fmla="*/ 985502 h 4885973"/>
              <a:gd name="connsiteX43055" fmla="*/ 1371031 w 6085020"/>
              <a:gd name="connsiteY43055" fmla="*/ 987019 h 4885973"/>
              <a:gd name="connsiteX43056" fmla="*/ 1373313 w 6085020"/>
              <a:gd name="connsiteY43056" fmla="*/ 988347 h 4885973"/>
              <a:gd name="connsiteX43057" fmla="*/ 1369320 w 6085020"/>
              <a:gd name="connsiteY43057" fmla="*/ 991382 h 4885973"/>
              <a:gd name="connsiteX43058" fmla="*/ 1371411 w 6085020"/>
              <a:gd name="connsiteY43058" fmla="*/ 987968 h 4885973"/>
              <a:gd name="connsiteX43059" fmla="*/ 1369510 w 6085020"/>
              <a:gd name="connsiteY43059" fmla="*/ 987968 h 4885973"/>
              <a:gd name="connsiteX43060" fmla="*/ 1366848 w 6085020"/>
              <a:gd name="connsiteY43060" fmla="*/ 986261 h 4885973"/>
              <a:gd name="connsiteX43061" fmla="*/ 1365137 w 6085020"/>
              <a:gd name="connsiteY43061" fmla="*/ 987968 h 4885973"/>
              <a:gd name="connsiteX43062" fmla="*/ 1363995 w 6085020"/>
              <a:gd name="connsiteY43062" fmla="*/ 989106 h 4885973"/>
              <a:gd name="connsiteX43063" fmla="*/ 1362284 w 6085020"/>
              <a:gd name="connsiteY43063" fmla="*/ 988537 h 4885973"/>
              <a:gd name="connsiteX43064" fmla="*/ 1366087 w 6085020"/>
              <a:gd name="connsiteY43064" fmla="*/ 984743 h 4885973"/>
              <a:gd name="connsiteX43065" fmla="*/ 1362854 w 6085020"/>
              <a:gd name="connsiteY43065" fmla="*/ 984743 h 4885973"/>
              <a:gd name="connsiteX43066" fmla="*/ 1360382 w 6085020"/>
              <a:gd name="connsiteY43066" fmla="*/ 983226 h 4885973"/>
              <a:gd name="connsiteX43067" fmla="*/ 2369370 w 6085020"/>
              <a:gd name="connsiteY43067" fmla="*/ 976967 h 4885973"/>
              <a:gd name="connsiteX43068" fmla="*/ 2365100 w 6085020"/>
              <a:gd name="connsiteY43068" fmla="*/ 980571 h 4885973"/>
              <a:gd name="connsiteX43069" fmla="*/ 2370261 w 6085020"/>
              <a:gd name="connsiteY43069" fmla="*/ 992229 h 4885973"/>
              <a:gd name="connsiteX43070" fmla="*/ 2370115 w 6085020"/>
              <a:gd name="connsiteY43070" fmla="*/ 992520 h 4885973"/>
              <a:gd name="connsiteX43071" fmla="*/ 2370306 w 6085020"/>
              <a:gd name="connsiteY43071" fmla="*/ 992330 h 4885973"/>
              <a:gd name="connsiteX43072" fmla="*/ 2370261 w 6085020"/>
              <a:gd name="connsiteY43072" fmla="*/ 992229 h 4885973"/>
              <a:gd name="connsiteX43073" fmla="*/ 2375440 w 6085020"/>
              <a:gd name="connsiteY43073" fmla="*/ 981898 h 4885973"/>
              <a:gd name="connsiteX43074" fmla="*/ 2369370 w 6085020"/>
              <a:gd name="connsiteY43074" fmla="*/ 976967 h 4885973"/>
              <a:gd name="connsiteX43075" fmla="*/ 4121650 w 6085020"/>
              <a:gd name="connsiteY43075" fmla="*/ 976398 h 4885973"/>
              <a:gd name="connsiteX43076" fmla="*/ 4108221 w 6085020"/>
              <a:gd name="connsiteY43076" fmla="*/ 981164 h 4885973"/>
              <a:gd name="connsiteX43077" fmla="*/ 4101146 w 6085020"/>
              <a:gd name="connsiteY43077" fmla="*/ 991989 h 4885973"/>
              <a:gd name="connsiteX43078" fmla="*/ 4100733 w 6085020"/>
              <a:gd name="connsiteY43078" fmla="*/ 992140 h 4885973"/>
              <a:gd name="connsiteX43079" fmla="*/ 4100923 w 6085020"/>
              <a:gd name="connsiteY43079" fmla="*/ 992330 h 4885973"/>
              <a:gd name="connsiteX43080" fmla="*/ 4101146 w 6085020"/>
              <a:gd name="connsiteY43080" fmla="*/ 991989 h 4885973"/>
              <a:gd name="connsiteX43081" fmla="*/ 4114472 w 6085020"/>
              <a:gd name="connsiteY43081" fmla="*/ 987114 h 4885973"/>
              <a:gd name="connsiteX43082" fmla="*/ 4121650 w 6085020"/>
              <a:gd name="connsiteY43082" fmla="*/ 976398 h 4885973"/>
              <a:gd name="connsiteX43083" fmla="*/ 2333796 w 6085020"/>
              <a:gd name="connsiteY43083" fmla="*/ 976398 h 4885973"/>
              <a:gd name="connsiteX43084" fmla="*/ 2338930 w 6085020"/>
              <a:gd name="connsiteY43084" fmla="*/ 1002572 h 4885973"/>
              <a:gd name="connsiteX43085" fmla="*/ 2338930 w 6085020"/>
              <a:gd name="connsiteY43085" fmla="*/ 1002382 h 4885973"/>
              <a:gd name="connsiteX43086" fmla="*/ 2337789 w 6085020"/>
              <a:gd name="connsiteY43086" fmla="*/ 979074 h 4885973"/>
              <a:gd name="connsiteX43087" fmla="*/ 2333796 w 6085020"/>
              <a:gd name="connsiteY43087" fmla="*/ 976398 h 4885973"/>
              <a:gd name="connsiteX43088" fmla="*/ 2041144 w 6085020"/>
              <a:gd name="connsiteY43088" fmla="*/ 976019 h 4885973"/>
              <a:gd name="connsiteX43089" fmla="*/ 2037531 w 6085020"/>
              <a:gd name="connsiteY43089" fmla="*/ 991571 h 4885973"/>
              <a:gd name="connsiteX43090" fmla="*/ 2026502 w 6085020"/>
              <a:gd name="connsiteY43090" fmla="*/ 1003141 h 4885973"/>
              <a:gd name="connsiteX43091" fmla="*/ 2026502 w 6085020"/>
              <a:gd name="connsiteY43091" fmla="*/ 1007314 h 4885973"/>
              <a:gd name="connsiteX43092" fmla="*/ 2026502 w 6085020"/>
              <a:gd name="connsiteY43092" fmla="*/ 1010348 h 4885973"/>
              <a:gd name="connsiteX43093" fmla="*/ 2045518 w 6085020"/>
              <a:gd name="connsiteY43093" fmla="*/ 1010348 h 4885973"/>
              <a:gd name="connsiteX43094" fmla="*/ 2036390 w 6085020"/>
              <a:gd name="connsiteY43094" fmla="*/ 1017745 h 4885973"/>
              <a:gd name="connsiteX43095" fmla="*/ 2050081 w 6085020"/>
              <a:gd name="connsiteY43095" fmla="*/ 1008831 h 4885973"/>
              <a:gd name="connsiteX43096" fmla="*/ 2063963 w 6085020"/>
              <a:gd name="connsiteY43096" fmla="*/ 984174 h 4885973"/>
              <a:gd name="connsiteX43097" fmla="*/ 2055406 w 6085020"/>
              <a:gd name="connsiteY43097" fmla="*/ 982847 h 4885973"/>
              <a:gd name="connsiteX43098" fmla="*/ 2055025 w 6085020"/>
              <a:gd name="connsiteY43098" fmla="*/ 982088 h 4885973"/>
              <a:gd name="connsiteX43099" fmla="*/ 2056356 w 6085020"/>
              <a:gd name="connsiteY43099" fmla="*/ 980950 h 4885973"/>
              <a:gd name="connsiteX43100" fmla="*/ 2052553 w 6085020"/>
              <a:gd name="connsiteY43100" fmla="*/ 980950 h 4885973"/>
              <a:gd name="connsiteX43101" fmla="*/ 2046468 w 6085020"/>
              <a:gd name="connsiteY43101" fmla="*/ 977157 h 4885973"/>
              <a:gd name="connsiteX43102" fmla="*/ 2046468 w 6085020"/>
              <a:gd name="connsiteY43102" fmla="*/ 979053 h 4885973"/>
              <a:gd name="connsiteX43103" fmla="*/ 572562 w 6085020"/>
              <a:gd name="connsiteY43103" fmla="*/ 976019 h 4885973"/>
              <a:gd name="connsiteX43104" fmla="*/ 571231 w 6085020"/>
              <a:gd name="connsiteY43104" fmla="*/ 982088 h 4885973"/>
              <a:gd name="connsiteX43105" fmla="*/ 567618 w 6085020"/>
              <a:gd name="connsiteY43105" fmla="*/ 980571 h 4885973"/>
              <a:gd name="connsiteX43106" fmla="*/ 1557575 w 6085020"/>
              <a:gd name="connsiteY43106" fmla="*/ 974501 h 4885973"/>
              <a:gd name="connsiteX43107" fmla="*/ 1556814 w 6085020"/>
              <a:gd name="connsiteY43107" fmla="*/ 975450 h 4885973"/>
              <a:gd name="connsiteX43108" fmla="*/ 1539320 w 6085020"/>
              <a:gd name="connsiteY43108" fmla="*/ 979053 h 4885973"/>
              <a:gd name="connsiteX43109" fmla="*/ 1520304 w 6085020"/>
              <a:gd name="connsiteY43109" fmla="*/ 977536 h 4885973"/>
              <a:gd name="connsiteX43110" fmla="*/ 1469532 w 6085020"/>
              <a:gd name="connsiteY43110" fmla="*/ 981519 h 4885973"/>
              <a:gd name="connsiteX43111" fmla="*/ 1464398 w 6085020"/>
              <a:gd name="connsiteY43111" fmla="*/ 983985 h 4885973"/>
              <a:gd name="connsiteX43112" fmla="*/ 1458321 w 6085020"/>
              <a:gd name="connsiteY43112" fmla="*/ 982839 h 4885973"/>
              <a:gd name="connsiteX43113" fmla="*/ 1457172 w 6085020"/>
              <a:gd name="connsiteY43113" fmla="*/ 983985 h 4885973"/>
              <a:gd name="connsiteX43114" fmla="*/ 1466870 w 6085020"/>
              <a:gd name="connsiteY43114" fmla="*/ 987209 h 4885973"/>
              <a:gd name="connsiteX43115" fmla="*/ 1461736 w 6085020"/>
              <a:gd name="connsiteY43115" fmla="*/ 991951 h 4885973"/>
              <a:gd name="connsiteX43116" fmla="*/ 1480752 w 6085020"/>
              <a:gd name="connsiteY43116" fmla="*/ 995554 h 4885973"/>
              <a:gd name="connsiteX43117" fmla="*/ 1546166 w 6085020"/>
              <a:gd name="connsiteY43117" fmla="*/ 990054 h 4885973"/>
              <a:gd name="connsiteX43118" fmla="*/ 1542743 w 6085020"/>
              <a:gd name="connsiteY43118" fmla="*/ 994796 h 4885973"/>
              <a:gd name="connsiteX43119" fmla="*/ 1551110 w 6085020"/>
              <a:gd name="connsiteY43119" fmla="*/ 996123 h 4885973"/>
              <a:gd name="connsiteX43120" fmla="*/ 1547877 w 6085020"/>
              <a:gd name="connsiteY43120" fmla="*/ 1000296 h 4885973"/>
              <a:gd name="connsiteX43121" fmla="*/ 1557955 w 6085020"/>
              <a:gd name="connsiteY43121" fmla="*/ 992330 h 4885973"/>
              <a:gd name="connsiteX43122" fmla="*/ 1557955 w 6085020"/>
              <a:gd name="connsiteY43122" fmla="*/ 1002762 h 4885973"/>
              <a:gd name="connsiteX43123" fmla="*/ 1535897 w 6085020"/>
              <a:gd name="connsiteY43123" fmla="*/ 1005796 h 4885973"/>
              <a:gd name="connsiteX43124" fmla="*/ 1534186 w 6085020"/>
              <a:gd name="connsiteY43124" fmla="*/ 1003141 h 4885973"/>
              <a:gd name="connsiteX43125" fmla="*/ 1533045 w 6085020"/>
              <a:gd name="connsiteY43125" fmla="*/ 1005796 h 4885973"/>
              <a:gd name="connsiteX43126" fmla="*/ 1523347 w 6085020"/>
              <a:gd name="connsiteY43126" fmla="*/ 1005796 h 4885973"/>
              <a:gd name="connsiteX43127" fmla="*/ 1521255 w 6085020"/>
              <a:gd name="connsiteY43127" fmla="*/ 1001434 h 4885973"/>
              <a:gd name="connsiteX43128" fmla="*/ 1511747 w 6085020"/>
              <a:gd name="connsiteY43128" fmla="*/ 999158 h 4885973"/>
              <a:gd name="connsiteX43129" fmla="*/ 1506993 w 6085020"/>
              <a:gd name="connsiteY43129" fmla="*/ 1010917 h 4885973"/>
              <a:gd name="connsiteX43130" fmla="*/ 1515360 w 6085020"/>
              <a:gd name="connsiteY43130" fmla="*/ 1013193 h 4885973"/>
              <a:gd name="connsiteX43131" fmla="*/ 1494253 w 6085020"/>
              <a:gd name="connsiteY43131" fmla="*/ 1020211 h 4885973"/>
              <a:gd name="connsiteX43132" fmla="*/ 1556054 w 6085020"/>
              <a:gd name="connsiteY43132" fmla="*/ 1011676 h 4885973"/>
              <a:gd name="connsiteX43133" fmla="*/ 1577351 w 6085020"/>
              <a:gd name="connsiteY43133" fmla="*/ 1008072 h 4885973"/>
              <a:gd name="connsiteX43134" fmla="*/ 1562139 w 6085020"/>
              <a:gd name="connsiteY43134" fmla="*/ 1010728 h 4885973"/>
              <a:gd name="connsiteX43135" fmla="*/ 1553582 w 6085020"/>
              <a:gd name="connsiteY43135" fmla="*/ 1018693 h 4885973"/>
              <a:gd name="connsiteX43136" fmla="*/ 1571266 w 6085020"/>
              <a:gd name="connsiteY43136" fmla="*/ 1021349 h 4885973"/>
              <a:gd name="connsiteX43137" fmla="*/ 1582486 w 6085020"/>
              <a:gd name="connsiteY43137" fmla="*/ 1021349 h 4885973"/>
              <a:gd name="connsiteX43138" fmla="*/ 1574879 w 6085020"/>
              <a:gd name="connsiteY43138" fmla="*/ 1027797 h 4885973"/>
              <a:gd name="connsiteX43139" fmla="*/ 1580584 w 6085020"/>
              <a:gd name="connsiteY43139" fmla="*/ 1027797 h 4885973"/>
              <a:gd name="connsiteX43140" fmla="*/ 1578492 w 6085020"/>
              <a:gd name="connsiteY43140" fmla="*/ 1031211 h 4885973"/>
              <a:gd name="connsiteX43141" fmla="*/ 1607586 w 6085020"/>
              <a:gd name="connsiteY43141" fmla="*/ 1028935 h 4885973"/>
              <a:gd name="connsiteX43142" fmla="*/ 1599410 w 6085020"/>
              <a:gd name="connsiteY43142" fmla="*/ 1033487 h 4885973"/>
              <a:gd name="connsiteX43143" fmla="*/ 1572788 w 6085020"/>
              <a:gd name="connsiteY43143" fmla="*/ 1040884 h 4885973"/>
              <a:gd name="connsiteX43144" fmla="*/ 1560618 w 6085020"/>
              <a:gd name="connsiteY43144" fmla="*/ 1042212 h 4885973"/>
              <a:gd name="connsiteX43145" fmla="*/ 1556624 w 6085020"/>
              <a:gd name="connsiteY43145" fmla="*/ 1046005 h 4885973"/>
              <a:gd name="connsiteX43146" fmla="*/ 1554342 w 6085020"/>
              <a:gd name="connsiteY43146" fmla="*/ 1044678 h 4885973"/>
              <a:gd name="connsiteX43147" fmla="*/ 1532855 w 6085020"/>
              <a:gd name="connsiteY43147" fmla="*/ 1051316 h 4885973"/>
              <a:gd name="connsiteX43148" fmla="*/ 1504331 w 6085020"/>
              <a:gd name="connsiteY43148" fmla="*/ 1068576 h 4885973"/>
              <a:gd name="connsiteX43149" fmla="*/ 1506993 w 6085020"/>
              <a:gd name="connsiteY43149" fmla="*/ 1068576 h 4885973"/>
              <a:gd name="connsiteX43150" fmla="*/ 1464208 w 6085020"/>
              <a:gd name="connsiteY43150" fmla="*/ 1081093 h 4885973"/>
              <a:gd name="connsiteX43151" fmla="*/ 1430550 w 6085020"/>
              <a:gd name="connsiteY43151" fmla="*/ 1096836 h 4885973"/>
              <a:gd name="connsiteX43152" fmla="*/ 1447284 w 6085020"/>
              <a:gd name="connsiteY43152" fmla="*/ 1095698 h 4885973"/>
              <a:gd name="connsiteX43153" fmla="*/ 1449186 w 6085020"/>
              <a:gd name="connsiteY43153" fmla="*/ 1092284 h 4885973"/>
              <a:gd name="connsiteX43154" fmla="*/ 1489879 w 6085020"/>
              <a:gd name="connsiteY43154" fmla="*/ 1086025 h 4885973"/>
              <a:gd name="connsiteX43155" fmla="*/ 1487217 w 6085020"/>
              <a:gd name="connsiteY43155" fmla="*/ 1081473 h 4885973"/>
              <a:gd name="connsiteX43156" fmla="*/ 1518212 w 6085020"/>
              <a:gd name="connsiteY43156" fmla="*/ 1075783 h 4885973"/>
              <a:gd name="connsiteX43157" fmla="*/ 1521255 w 6085020"/>
              <a:gd name="connsiteY43157" fmla="*/ 1081093 h 4885973"/>
              <a:gd name="connsiteX43158" fmla="*/ 1526199 w 6085020"/>
              <a:gd name="connsiteY43158" fmla="*/ 1071041 h 4885973"/>
              <a:gd name="connsiteX43159" fmla="*/ 1543313 w 6085020"/>
              <a:gd name="connsiteY43159" fmla="*/ 1071041 h 4885973"/>
              <a:gd name="connsiteX43160" fmla="*/ 1543313 w 6085020"/>
              <a:gd name="connsiteY43160" fmla="*/ 1073696 h 4885973"/>
              <a:gd name="connsiteX43161" fmla="*/ 1550919 w 6085020"/>
              <a:gd name="connsiteY43161" fmla="*/ 1073696 h 4885973"/>
              <a:gd name="connsiteX43162" fmla="*/ 1546356 w 6085020"/>
              <a:gd name="connsiteY43162" fmla="*/ 1067058 h 4885973"/>
              <a:gd name="connsiteX43163" fmla="*/ 1586859 w 6085020"/>
              <a:gd name="connsiteY43163" fmla="*/ 1060799 h 4885973"/>
              <a:gd name="connsiteX43164" fmla="*/ 1579823 w 6085020"/>
              <a:gd name="connsiteY43164" fmla="*/ 1072748 h 4885973"/>
              <a:gd name="connsiteX43165" fmla="*/ 1563850 w 6085020"/>
              <a:gd name="connsiteY43165" fmla="*/ 1089628 h 4885973"/>
              <a:gd name="connsiteX43166" fmla="*/ 1556624 w 6085020"/>
              <a:gd name="connsiteY43166" fmla="*/ 1095318 h 4885973"/>
              <a:gd name="connsiteX43167" fmla="*/ 1578302 w 6085020"/>
              <a:gd name="connsiteY43167" fmla="*/ 1085835 h 4885973"/>
              <a:gd name="connsiteX43168" fmla="*/ 1576781 w 6085020"/>
              <a:gd name="connsiteY43168" fmla="*/ 1092473 h 4885973"/>
              <a:gd name="connsiteX43169" fmla="*/ 1580964 w 6085020"/>
              <a:gd name="connsiteY43169" fmla="*/ 1090387 h 4885973"/>
              <a:gd name="connsiteX43170" fmla="*/ 1583560 w 6085020"/>
              <a:gd name="connsiteY43170" fmla="*/ 1091802 h 4885973"/>
              <a:gd name="connsiteX43171" fmla="*/ 1583626 w 6085020"/>
              <a:gd name="connsiteY43171" fmla="*/ 1092663 h 4885973"/>
              <a:gd name="connsiteX43172" fmla="*/ 1589902 w 6085020"/>
              <a:gd name="connsiteY43172" fmla="*/ 1090956 h 4885973"/>
              <a:gd name="connsiteX43173" fmla="*/ 1594275 w 6085020"/>
              <a:gd name="connsiteY43173" fmla="*/ 1088870 h 4885973"/>
              <a:gd name="connsiteX43174" fmla="*/ 1622799 w 6085020"/>
              <a:gd name="connsiteY43174" fmla="*/ 1067817 h 4885973"/>
              <a:gd name="connsiteX43175" fmla="*/ 1629264 w 6085020"/>
              <a:gd name="connsiteY43175" fmla="*/ 1060989 h 4885973"/>
              <a:gd name="connsiteX43176" fmla="*/ 1637441 w 6085020"/>
              <a:gd name="connsiteY43176" fmla="*/ 1045057 h 4885973"/>
              <a:gd name="connsiteX43177" fmla="*/ 1642385 w 6085020"/>
              <a:gd name="connsiteY43177" fmla="*/ 1044109 h 4885973"/>
              <a:gd name="connsiteX43178" fmla="*/ 1644667 w 6085020"/>
              <a:gd name="connsiteY43178" fmla="*/ 1046195 h 4885973"/>
              <a:gd name="connsiteX43179" fmla="*/ 1666535 w 6085020"/>
              <a:gd name="connsiteY43179" fmla="*/ 1059661 h 4885973"/>
              <a:gd name="connsiteX43180" fmla="*/ 1664443 w 6085020"/>
              <a:gd name="connsiteY43180" fmla="*/ 1034056 h 4885973"/>
              <a:gd name="connsiteX43181" fmla="*/ 1658358 w 6085020"/>
              <a:gd name="connsiteY43181" fmla="*/ 1016417 h 4885973"/>
              <a:gd name="connsiteX43182" fmla="*/ 1667105 w 6085020"/>
              <a:gd name="connsiteY43182" fmla="*/ 1016417 h 4885973"/>
              <a:gd name="connsiteX43183" fmla="*/ 1678134 w 6085020"/>
              <a:gd name="connsiteY43183" fmla="*/ 997451 h 4885973"/>
              <a:gd name="connsiteX43184" fmla="*/ 1659119 w 6085020"/>
              <a:gd name="connsiteY43184" fmla="*/ 998399 h 4885973"/>
              <a:gd name="connsiteX43185" fmla="*/ 1661401 w 6085020"/>
              <a:gd name="connsiteY43185" fmla="*/ 992899 h 4885973"/>
              <a:gd name="connsiteX43186" fmla="*/ 1642385 w 6085020"/>
              <a:gd name="connsiteY43186" fmla="*/ 997261 h 4885973"/>
              <a:gd name="connsiteX43187" fmla="*/ 1640674 w 6085020"/>
              <a:gd name="connsiteY43187" fmla="*/ 995744 h 4885973"/>
              <a:gd name="connsiteX43188" fmla="*/ 1625841 w 6085020"/>
              <a:gd name="connsiteY43188" fmla="*/ 986261 h 4885973"/>
              <a:gd name="connsiteX43189" fmla="*/ 1644857 w 6085020"/>
              <a:gd name="connsiteY43189" fmla="*/ 980191 h 4885973"/>
              <a:gd name="connsiteX43190" fmla="*/ 1635349 w 6085020"/>
              <a:gd name="connsiteY43190" fmla="*/ 975450 h 4885973"/>
              <a:gd name="connsiteX43191" fmla="*/ 1597318 w 6085020"/>
              <a:gd name="connsiteY43191" fmla="*/ 984933 h 4885973"/>
              <a:gd name="connsiteX43192" fmla="*/ 1599029 w 6085020"/>
              <a:gd name="connsiteY43192" fmla="*/ 983036 h 4885973"/>
              <a:gd name="connsiteX43193" fmla="*/ 1592944 w 6085020"/>
              <a:gd name="connsiteY43193" fmla="*/ 983036 h 4885973"/>
              <a:gd name="connsiteX43194" fmla="*/ 1585908 w 6085020"/>
              <a:gd name="connsiteY43194" fmla="*/ 987588 h 4885973"/>
              <a:gd name="connsiteX43195" fmla="*/ 1572407 w 6085020"/>
              <a:gd name="connsiteY43195" fmla="*/ 988916 h 4885973"/>
              <a:gd name="connsiteX43196" fmla="*/ 1570886 w 6085020"/>
              <a:gd name="connsiteY43196" fmla="*/ 982657 h 4885973"/>
              <a:gd name="connsiteX43197" fmla="*/ 1557005 w 6085020"/>
              <a:gd name="connsiteY43197" fmla="*/ 985312 h 4885973"/>
              <a:gd name="connsiteX43198" fmla="*/ 1564801 w 6085020"/>
              <a:gd name="connsiteY43198" fmla="*/ 979812 h 4885973"/>
              <a:gd name="connsiteX43199" fmla="*/ 1557575 w 6085020"/>
              <a:gd name="connsiteY43199" fmla="*/ 974501 h 4885973"/>
              <a:gd name="connsiteX43200" fmla="*/ 1340226 w 6085020"/>
              <a:gd name="connsiteY43200" fmla="*/ 971846 h 4885973"/>
              <a:gd name="connsiteX43201" fmla="*/ 1331478 w 6085020"/>
              <a:gd name="connsiteY43201" fmla="*/ 1009779 h 4885973"/>
              <a:gd name="connsiteX43202" fmla="*/ 1329957 w 6085020"/>
              <a:gd name="connsiteY43202" fmla="*/ 1009589 h 4885973"/>
              <a:gd name="connsiteX43203" fmla="*/ 1328246 w 6085020"/>
              <a:gd name="connsiteY43203" fmla="*/ 1010917 h 4885973"/>
              <a:gd name="connsiteX43204" fmla="*/ 1328246 w 6085020"/>
              <a:gd name="connsiteY43204" fmla="*/ 1012055 h 4885973"/>
              <a:gd name="connsiteX43205" fmla="*/ 1331288 w 6085020"/>
              <a:gd name="connsiteY43205" fmla="*/ 1012055 h 4885973"/>
              <a:gd name="connsiteX43206" fmla="*/ 1328246 w 6085020"/>
              <a:gd name="connsiteY43206" fmla="*/ 1028935 h 4885973"/>
              <a:gd name="connsiteX43207" fmla="*/ 1356960 w 6085020"/>
              <a:gd name="connsiteY43207" fmla="*/ 1026659 h 4885973"/>
              <a:gd name="connsiteX43208" fmla="*/ 1354488 w 6085020"/>
              <a:gd name="connsiteY43208" fmla="*/ 1009969 h 4885973"/>
              <a:gd name="connsiteX43209" fmla="*/ 1344980 w 6085020"/>
              <a:gd name="connsiteY43209" fmla="*/ 1007503 h 4885973"/>
              <a:gd name="connsiteX43210" fmla="*/ 1340226 w 6085020"/>
              <a:gd name="connsiteY43210" fmla="*/ 971846 h 4885973"/>
              <a:gd name="connsiteX43211" fmla="*/ 2930888 w 6085020"/>
              <a:gd name="connsiteY43211" fmla="*/ 971656 h 4885973"/>
              <a:gd name="connsiteX43212" fmla="*/ 2930888 w 6085020"/>
              <a:gd name="connsiteY43212" fmla="*/ 971656 h 4885973"/>
              <a:gd name="connsiteX43213" fmla="*/ 2632912 w 6085020"/>
              <a:gd name="connsiteY43213" fmla="*/ 971656 h 4885973"/>
              <a:gd name="connsiteX43214" fmla="*/ 2632912 w 6085020"/>
              <a:gd name="connsiteY43214" fmla="*/ 971656 h 4885973"/>
              <a:gd name="connsiteX43215" fmla="*/ 2291961 w 6085020"/>
              <a:gd name="connsiteY43215" fmla="*/ 971656 h 4885973"/>
              <a:gd name="connsiteX43216" fmla="*/ 2291961 w 6085020"/>
              <a:gd name="connsiteY43216" fmla="*/ 982088 h 4885973"/>
              <a:gd name="connsiteX43217" fmla="*/ 2302420 w 6085020"/>
              <a:gd name="connsiteY43217" fmla="*/ 982088 h 4885973"/>
              <a:gd name="connsiteX43218" fmla="*/ 2302420 w 6085020"/>
              <a:gd name="connsiteY43218" fmla="*/ 971656 h 4885973"/>
              <a:gd name="connsiteX43219" fmla="*/ 3948608 w 6085020"/>
              <a:gd name="connsiteY43219" fmla="*/ 971277 h 4885973"/>
              <a:gd name="connsiteX43220" fmla="*/ 3933015 w 6085020"/>
              <a:gd name="connsiteY43220" fmla="*/ 987019 h 4885973"/>
              <a:gd name="connsiteX43221" fmla="*/ 3942333 w 6085020"/>
              <a:gd name="connsiteY43221" fmla="*/ 987019 h 4885973"/>
              <a:gd name="connsiteX43222" fmla="*/ 3937959 w 6085020"/>
              <a:gd name="connsiteY43222" fmla="*/ 978864 h 4885973"/>
              <a:gd name="connsiteX43223" fmla="*/ 3946326 w 6085020"/>
              <a:gd name="connsiteY43223" fmla="*/ 974312 h 4885973"/>
              <a:gd name="connsiteX43224" fmla="*/ 3948608 w 6085020"/>
              <a:gd name="connsiteY43224" fmla="*/ 976777 h 4885973"/>
              <a:gd name="connsiteX43225" fmla="*/ 2077084 w 6085020"/>
              <a:gd name="connsiteY43225" fmla="*/ 971087 h 4885973"/>
              <a:gd name="connsiteX43226" fmla="*/ 2077084 w 6085020"/>
              <a:gd name="connsiteY43226" fmla="*/ 971087 h 4885973"/>
              <a:gd name="connsiteX43227" fmla="*/ 1988661 w 6085020"/>
              <a:gd name="connsiteY43227" fmla="*/ 970518 h 4885973"/>
              <a:gd name="connsiteX43228" fmla="*/ 1988661 w 6085020"/>
              <a:gd name="connsiteY43228" fmla="*/ 970518 h 4885973"/>
              <a:gd name="connsiteX43229" fmla="*/ 2939826 w 6085020"/>
              <a:gd name="connsiteY43229" fmla="*/ 970329 h 4885973"/>
              <a:gd name="connsiteX43230" fmla="*/ 2950664 w 6085020"/>
              <a:gd name="connsiteY43230" fmla="*/ 992330 h 4885973"/>
              <a:gd name="connsiteX43231" fmla="*/ 2950284 w 6085020"/>
              <a:gd name="connsiteY43231" fmla="*/ 991382 h 4885973"/>
              <a:gd name="connsiteX43232" fmla="*/ 2939826 w 6085020"/>
              <a:gd name="connsiteY43232" fmla="*/ 970329 h 4885973"/>
              <a:gd name="connsiteX43233" fmla="*/ 2710876 w 6085020"/>
              <a:gd name="connsiteY43233" fmla="*/ 969760 h 4885973"/>
              <a:gd name="connsiteX43234" fmla="*/ 2710876 w 6085020"/>
              <a:gd name="connsiteY43234" fmla="*/ 974501 h 4885973"/>
              <a:gd name="connsiteX43235" fmla="*/ 2715440 w 6085020"/>
              <a:gd name="connsiteY43235" fmla="*/ 974501 h 4885973"/>
              <a:gd name="connsiteX43236" fmla="*/ 2715440 w 6085020"/>
              <a:gd name="connsiteY43236" fmla="*/ 969760 h 4885973"/>
              <a:gd name="connsiteX43237" fmla="*/ 2808733 w 6085020"/>
              <a:gd name="connsiteY43237" fmla="*/ 968477 h 4885973"/>
              <a:gd name="connsiteX43238" fmla="*/ 2814322 w 6085020"/>
              <a:gd name="connsiteY43238" fmla="*/ 971277 h 4885973"/>
              <a:gd name="connsiteX43239" fmla="*/ 2808733 w 6085020"/>
              <a:gd name="connsiteY43239" fmla="*/ 968477 h 4885973"/>
              <a:gd name="connsiteX43240" fmla="*/ 4286136 w 6085020"/>
              <a:gd name="connsiteY43240" fmla="*/ 967294 h 4885973"/>
              <a:gd name="connsiteX43241" fmla="*/ 4288989 w 6085020"/>
              <a:gd name="connsiteY43241" fmla="*/ 969191 h 4885973"/>
              <a:gd name="connsiteX43242" fmla="*/ 4291841 w 6085020"/>
              <a:gd name="connsiteY43242" fmla="*/ 969191 h 4885973"/>
              <a:gd name="connsiteX43243" fmla="*/ 4290130 w 6085020"/>
              <a:gd name="connsiteY43243" fmla="*/ 974881 h 4885973"/>
              <a:gd name="connsiteX43244" fmla="*/ 4483329 w 6085020"/>
              <a:gd name="connsiteY43244" fmla="*/ 966346 h 4885973"/>
              <a:gd name="connsiteX43245" fmla="*/ 4483329 w 6085020"/>
              <a:gd name="connsiteY43245" fmla="*/ 966346 h 4885973"/>
              <a:gd name="connsiteX43246" fmla="*/ 3431761 w 6085020"/>
              <a:gd name="connsiteY43246" fmla="*/ 966156 h 4885973"/>
              <a:gd name="connsiteX43247" fmla="*/ 3431191 w 6085020"/>
              <a:gd name="connsiteY43247" fmla="*/ 966346 h 4885973"/>
              <a:gd name="connsiteX43248" fmla="*/ 3446974 w 6085020"/>
              <a:gd name="connsiteY43248" fmla="*/ 1002762 h 4885973"/>
              <a:gd name="connsiteX43249" fmla="*/ 3431761 w 6085020"/>
              <a:gd name="connsiteY43249" fmla="*/ 966156 h 4885973"/>
              <a:gd name="connsiteX43250" fmla="*/ 3061526 w 6085020"/>
              <a:gd name="connsiteY43250" fmla="*/ 966156 h 4885973"/>
              <a:gd name="connsiteX43251" fmla="*/ 3060195 w 6085020"/>
              <a:gd name="connsiteY43251" fmla="*/ 966346 h 4885973"/>
              <a:gd name="connsiteX43252" fmla="*/ 3033953 w 6085020"/>
              <a:gd name="connsiteY43252" fmla="*/ 992520 h 4885973"/>
              <a:gd name="connsiteX43253" fmla="*/ 3061526 w 6085020"/>
              <a:gd name="connsiteY43253" fmla="*/ 966156 h 4885973"/>
              <a:gd name="connsiteX43254" fmla="*/ 2852353 w 6085020"/>
              <a:gd name="connsiteY43254" fmla="*/ 966156 h 4885973"/>
              <a:gd name="connsiteX43255" fmla="*/ 2841895 w 6085020"/>
              <a:gd name="connsiteY43255" fmla="*/ 992330 h 4885973"/>
              <a:gd name="connsiteX43256" fmla="*/ 2852353 w 6085020"/>
              <a:gd name="connsiteY43256" fmla="*/ 966156 h 4885973"/>
              <a:gd name="connsiteX43257" fmla="*/ 2259634 w 6085020"/>
              <a:gd name="connsiteY43257" fmla="*/ 965777 h 4885973"/>
              <a:gd name="connsiteX43258" fmla="*/ 2259634 w 6085020"/>
              <a:gd name="connsiteY43258" fmla="*/ 976208 h 4885973"/>
              <a:gd name="connsiteX43259" fmla="*/ 2270093 w 6085020"/>
              <a:gd name="connsiteY43259" fmla="*/ 976208 h 4885973"/>
              <a:gd name="connsiteX43260" fmla="*/ 2270093 w 6085020"/>
              <a:gd name="connsiteY43260" fmla="*/ 965777 h 4885973"/>
              <a:gd name="connsiteX43261" fmla="*/ 1847945 w 6085020"/>
              <a:gd name="connsiteY43261" fmla="*/ 965208 h 4885973"/>
              <a:gd name="connsiteX43262" fmla="*/ 1847945 w 6085020"/>
              <a:gd name="connsiteY43262" fmla="*/ 973553 h 4885973"/>
              <a:gd name="connsiteX43263" fmla="*/ 1839958 w 6085020"/>
              <a:gd name="connsiteY43263" fmla="*/ 971656 h 4885973"/>
              <a:gd name="connsiteX43264" fmla="*/ 1840338 w 6085020"/>
              <a:gd name="connsiteY43264" fmla="*/ 970708 h 4885973"/>
              <a:gd name="connsiteX43265" fmla="*/ 1827217 w 6085020"/>
              <a:gd name="connsiteY43265" fmla="*/ 983795 h 4885973"/>
              <a:gd name="connsiteX43266" fmla="*/ 1840338 w 6085020"/>
              <a:gd name="connsiteY43266" fmla="*/ 996882 h 4885973"/>
              <a:gd name="connsiteX43267" fmla="*/ 1853271 w 6085020"/>
              <a:gd name="connsiteY43267" fmla="*/ 983987 h 4885973"/>
              <a:gd name="connsiteX43268" fmla="*/ 1853269 w 6085020"/>
              <a:gd name="connsiteY43268" fmla="*/ 983795 h 4885973"/>
              <a:gd name="connsiteX43269" fmla="*/ 1849656 w 6085020"/>
              <a:gd name="connsiteY43269" fmla="*/ 974691 h 4885973"/>
              <a:gd name="connsiteX43270" fmla="*/ 1863537 w 6085020"/>
              <a:gd name="connsiteY43270" fmla="*/ 965208 h 4885973"/>
              <a:gd name="connsiteX43271" fmla="*/ 2254405 w 6085020"/>
              <a:gd name="connsiteY43271" fmla="*/ 964544 h 4885973"/>
              <a:gd name="connsiteX43272" fmla="*/ 2250887 w 6085020"/>
              <a:gd name="connsiteY43272" fmla="*/ 966725 h 4885973"/>
              <a:gd name="connsiteX43273" fmla="*/ 2252979 w 6085020"/>
              <a:gd name="connsiteY43273" fmla="*/ 970329 h 4885973"/>
              <a:gd name="connsiteX43274" fmla="*/ 2256516 w 6085020"/>
              <a:gd name="connsiteY43274" fmla="*/ 968392 h 4885973"/>
              <a:gd name="connsiteX43275" fmla="*/ 2256592 w 6085020"/>
              <a:gd name="connsiteY43275" fmla="*/ 968053 h 4885973"/>
              <a:gd name="connsiteX43276" fmla="*/ 2254405 w 6085020"/>
              <a:gd name="connsiteY43276" fmla="*/ 964544 h 4885973"/>
              <a:gd name="connsiteX43277" fmla="*/ 1476568 w 6085020"/>
              <a:gd name="connsiteY43277" fmla="*/ 963311 h 4885973"/>
              <a:gd name="connsiteX43278" fmla="*/ 1430360 w 6085020"/>
              <a:gd name="connsiteY43278" fmla="*/ 977726 h 4885973"/>
              <a:gd name="connsiteX43279" fmla="*/ 1431311 w 6085020"/>
              <a:gd name="connsiteY43279" fmla="*/ 977726 h 4885973"/>
              <a:gd name="connsiteX43280" fmla="*/ 1440248 w 6085020"/>
              <a:gd name="connsiteY43280" fmla="*/ 978674 h 4885973"/>
              <a:gd name="connsiteX43281" fmla="*/ 1449566 w 6085020"/>
              <a:gd name="connsiteY43281" fmla="*/ 977157 h 4885973"/>
              <a:gd name="connsiteX43282" fmla="*/ 1476568 w 6085020"/>
              <a:gd name="connsiteY43282" fmla="*/ 970518 h 4885973"/>
              <a:gd name="connsiteX43283" fmla="*/ 2351436 w 6085020"/>
              <a:gd name="connsiteY43283" fmla="*/ 962943 h 4885973"/>
              <a:gd name="connsiteX43284" fmla="*/ 2348628 w 6085020"/>
              <a:gd name="connsiteY43284" fmla="*/ 977346 h 4885973"/>
              <a:gd name="connsiteX43285" fmla="*/ 2351436 w 6085020"/>
              <a:gd name="connsiteY43285" fmla="*/ 962943 h 4885973"/>
              <a:gd name="connsiteX43286" fmla="*/ 1768459 w 6085020"/>
              <a:gd name="connsiteY43286" fmla="*/ 961604 h 4885973"/>
              <a:gd name="connsiteX43287" fmla="*/ 1768459 w 6085020"/>
              <a:gd name="connsiteY43287" fmla="*/ 972036 h 4885973"/>
              <a:gd name="connsiteX43288" fmla="*/ 1779868 w 6085020"/>
              <a:gd name="connsiteY43288" fmla="*/ 972036 h 4885973"/>
              <a:gd name="connsiteX43289" fmla="*/ 1779868 w 6085020"/>
              <a:gd name="connsiteY43289" fmla="*/ 961604 h 4885973"/>
              <a:gd name="connsiteX43290" fmla="*/ 3457433 w 6085020"/>
              <a:gd name="connsiteY43290" fmla="*/ 961035 h 4885973"/>
              <a:gd name="connsiteX43291" fmla="*/ 3459096 w 6085020"/>
              <a:gd name="connsiteY43291" fmla="*/ 972795 h 4885973"/>
              <a:gd name="connsiteX43292" fmla="*/ 3467509 w 6085020"/>
              <a:gd name="connsiteY43292" fmla="*/ 976203 h 4885973"/>
              <a:gd name="connsiteX43293" fmla="*/ 3467891 w 6085020"/>
              <a:gd name="connsiteY43293" fmla="*/ 976777 h 4885973"/>
              <a:gd name="connsiteX43294" fmla="*/ 3468461 w 6085020"/>
              <a:gd name="connsiteY43294" fmla="*/ 976588 h 4885973"/>
              <a:gd name="connsiteX43295" fmla="*/ 3467509 w 6085020"/>
              <a:gd name="connsiteY43295" fmla="*/ 976203 h 4885973"/>
              <a:gd name="connsiteX43296" fmla="*/ 3149378 w 6085020"/>
              <a:gd name="connsiteY43296" fmla="*/ 960845 h 4885973"/>
              <a:gd name="connsiteX43297" fmla="*/ 3149949 w 6085020"/>
              <a:gd name="connsiteY43297" fmla="*/ 961414 h 4885973"/>
              <a:gd name="connsiteX43298" fmla="*/ 3144815 w 6085020"/>
              <a:gd name="connsiteY43298" fmla="*/ 977157 h 4885973"/>
              <a:gd name="connsiteX43299" fmla="*/ 3149378 w 6085020"/>
              <a:gd name="connsiteY43299" fmla="*/ 960845 h 4885973"/>
              <a:gd name="connsiteX43300" fmla="*/ 2027661 w 6085020"/>
              <a:gd name="connsiteY43300" fmla="*/ 960825 h 4885973"/>
              <a:gd name="connsiteX43301" fmla="*/ 2030495 w 6085020"/>
              <a:gd name="connsiteY43301" fmla="*/ 981709 h 4885973"/>
              <a:gd name="connsiteX43302" fmla="*/ 2030876 w 6085020"/>
              <a:gd name="connsiteY43302" fmla="*/ 981709 h 4885973"/>
              <a:gd name="connsiteX43303" fmla="*/ 2036200 w 6085020"/>
              <a:gd name="connsiteY43303" fmla="*/ 960845 h 4885973"/>
              <a:gd name="connsiteX43304" fmla="*/ 2027661 w 6085020"/>
              <a:gd name="connsiteY43304" fmla="*/ 960825 h 4885973"/>
              <a:gd name="connsiteX43305" fmla="*/ 1307138 w 6085020"/>
              <a:gd name="connsiteY43305" fmla="*/ 960656 h 4885973"/>
              <a:gd name="connsiteX43306" fmla="*/ 1303602 w 6085020"/>
              <a:gd name="connsiteY43306" fmla="*/ 962592 h 4885973"/>
              <a:gd name="connsiteX43307" fmla="*/ 1303525 w 6085020"/>
              <a:gd name="connsiteY43307" fmla="*/ 962932 h 4885973"/>
              <a:gd name="connsiteX43308" fmla="*/ 1305807 w 6085020"/>
              <a:gd name="connsiteY43308" fmla="*/ 965397 h 4885973"/>
              <a:gd name="connsiteX43309" fmla="*/ 1305617 w 6085020"/>
              <a:gd name="connsiteY43309" fmla="*/ 966346 h 4885973"/>
              <a:gd name="connsiteX43310" fmla="*/ 1309179 w 6085020"/>
              <a:gd name="connsiteY43310" fmla="*/ 964455 h 4885973"/>
              <a:gd name="connsiteX43311" fmla="*/ 1309230 w 6085020"/>
              <a:gd name="connsiteY43311" fmla="*/ 964259 h 4885973"/>
              <a:gd name="connsiteX43312" fmla="*/ 1307138 w 6085020"/>
              <a:gd name="connsiteY43312" fmla="*/ 960656 h 4885973"/>
              <a:gd name="connsiteX43313" fmla="*/ 3363875 w 6085020"/>
              <a:gd name="connsiteY43313" fmla="*/ 958570 h 4885973"/>
              <a:gd name="connsiteX43314" fmla="*/ 3353417 w 6085020"/>
              <a:gd name="connsiteY43314" fmla="*/ 971277 h 4885973"/>
              <a:gd name="connsiteX43315" fmla="*/ 3353417 w 6085020"/>
              <a:gd name="connsiteY43315" fmla="*/ 969001 h 4885973"/>
              <a:gd name="connsiteX43316" fmla="*/ 3348092 w 6085020"/>
              <a:gd name="connsiteY43316" fmla="*/ 969001 h 4885973"/>
              <a:gd name="connsiteX43317" fmla="*/ 3358551 w 6085020"/>
              <a:gd name="connsiteY43317" fmla="*/ 979433 h 4885973"/>
              <a:gd name="connsiteX43318" fmla="*/ 3363875 w 6085020"/>
              <a:gd name="connsiteY43318" fmla="*/ 958570 h 4885973"/>
              <a:gd name="connsiteX43319" fmla="*/ 1344029 w 6085020"/>
              <a:gd name="connsiteY43319" fmla="*/ 957242 h 4885973"/>
              <a:gd name="connsiteX43320" fmla="*/ 1344029 w 6085020"/>
              <a:gd name="connsiteY43320" fmla="*/ 964259 h 4885973"/>
              <a:gd name="connsiteX43321" fmla="*/ 1351065 w 6085020"/>
              <a:gd name="connsiteY43321" fmla="*/ 964259 h 4885973"/>
              <a:gd name="connsiteX43322" fmla="*/ 1351065 w 6085020"/>
              <a:gd name="connsiteY43322" fmla="*/ 959518 h 4885973"/>
              <a:gd name="connsiteX43323" fmla="*/ 1348783 w 6085020"/>
              <a:gd name="connsiteY43323" fmla="*/ 957242 h 4885973"/>
              <a:gd name="connsiteX43324" fmla="*/ 1344029 w 6085020"/>
              <a:gd name="connsiteY43324" fmla="*/ 957242 h 4885973"/>
              <a:gd name="connsiteX43325" fmla="*/ 4630701 w 6085020"/>
              <a:gd name="connsiteY43325" fmla="*/ 956104 h 4885973"/>
              <a:gd name="connsiteX43326" fmla="*/ 4630701 w 6085020"/>
              <a:gd name="connsiteY43326" fmla="*/ 957242 h 4885973"/>
              <a:gd name="connsiteX43327" fmla="*/ 4632982 w 6085020"/>
              <a:gd name="connsiteY43327" fmla="*/ 957242 h 4885973"/>
              <a:gd name="connsiteX43328" fmla="*/ 4630701 w 6085020"/>
              <a:gd name="connsiteY43328" fmla="*/ 956104 h 4885973"/>
              <a:gd name="connsiteX43329" fmla="*/ 3028819 w 6085020"/>
              <a:gd name="connsiteY43329" fmla="*/ 955914 h 4885973"/>
              <a:gd name="connsiteX43330" fmla="*/ 3028819 w 6085020"/>
              <a:gd name="connsiteY43330" fmla="*/ 955914 h 4885973"/>
              <a:gd name="connsiteX43331" fmla="*/ 3976725 w 6085020"/>
              <a:gd name="connsiteY43331" fmla="*/ 955776 h 4885973"/>
              <a:gd name="connsiteX43332" fmla="*/ 3970285 w 6085020"/>
              <a:gd name="connsiteY43332" fmla="*/ 961443 h 4885973"/>
              <a:gd name="connsiteX43333" fmla="*/ 3970285 w 6085020"/>
              <a:gd name="connsiteY43333" fmla="*/ 971277 h 4885973"/>
              <a:gd name="connsiteX43334" fmla="*/ 3990442 w 6085020"/>
              <a:gd name="connsiteY43334" fmla="*/ 971277 h 4885973"/>
              <a:gd name="connsiteX43335" fmla="*/ 3985289 w 6085020"/>
              <a:gd name="connsiteY43335" fmla="*/ 956309 h 4885973"/>
              <a:gd name="connsiteX43336" fmla="*/ 3976725 w 6085020"/>
              <a:gd name="connsiteY43336" fmla="*/ 955776 h 4885973"/>
              <a:gd name="connsiteX43337" fmla="*/ 2548102 w 6085020"/>
              <a:gd name="connsiteY43337" fmla="*/ 955724 h 4885973"/>
              <a:gd name="connsiteX43338" fmla="*/ 2548102 w 6085020"/>
              <a:gd name="connsiteY43338" fmla="*/ 955724 h 4885973"/>
              <a:gd name="connsiteX43339" fmla="*/ 2057117 w 6085020"/>
              <a:gd name="connsiteY43339" fmla="*/ 955724 h 4885973"/>
              <a:gd name="connsiteX43340" fmla="*/ 2057117 w 6085020"/>
              <a:gd name="connsiteY43340" fmla="*/ 955724 h 4885973"/>
              <a:gd name="connsiteX43341" fmla="*/ 2170641 w 6085020"/>
              <a:gd name="connsiteY43341" fmla="*/ 955156 h 4885973"/>
              <a:gd name="connsiteX43342" fmla="*/ 2173493 w 6085020"/>
              <a:gd name="connsiteY43342" fmla="*/ 957431 h 4885973"/>
              <a:gd name="connsiteX43343" fmla="*/ 2171211 w 6085020"/>
              <a:gd name="connsiteY43343" fmla="*/ 955345 h 4885973"/>
              <a:gd name="connsiteX43344" fmla="*/ 3567723 w 6085020"/>
              <a:gd name="connsiteY43344" fmla="*/ 954776 h 4885973"/>
              <a:gd name="connsiteX43345" fmla="*/ 3567723 w 6085020"/>
              <a:gd name="connsiteY43345" fmla="*/ 954776 h 4885973"/>
              <a:gd name="connsiteX43346" fmla="*/ 4612065 w 6085020"/>
              <a:gd name="connsiteY43346" fmla="*/ 954397 h 4885973"/>
              <a:gd name="connsiteX43347" fmla="*/ 4611685 w 6085020"/>
              <a:gd name="connsiteY43347" fmla="*/ 954587 h 4885973"/>
              <a:gd name="connsiteX43348" fmla="*/ 4612065 w 6085020"/>
              <a:gd name="connsiteY43348" fmla="*/ 954587 h 4885973"/>
              <a:gd name="connsiteX43349" fmla="*/ 1916996 w 6085020"/>
              <a:gd name="connsiteY43349" fmla="*/ 954065 h 4885973"/>
              <a:gd name="connsiteX43350" fmla="*/ 1905551 w 6085020"/>
              <a:gd name="connsiteY43350" fmla="*/ 957877 h 4885973"/>
              <a:gd name="connsiteX43351" fmla="*/ 1905182 w 6085020"/>
              <a:gd name="connsiteY43351" fmla="*/ 957242 h 4885973"/>
              <a:gd name="connsiteX43352" fmla="*/ 1905182 w 6085020"/>
              <a:gd name="connsiteY43352" fmla="*/ 958000 h 4885973"/>
              <a:gd name="connsiteX43353" fmla="*/ 1905551 w 6085020"/>
              <a:gd name="connsiteY43353" fmla="*/ 957877 h 4885973"/>
              <a:gd name="connsiteX43354" fmla="*/ 1910911 w 6085020"/>
              <a:gd name="connsiteY43354" fmla="*/ 967104 h 4885973"/>
              <a:gd name="connsiteX43355" fmla="*/ 1925338 w 6085020"/>
              <a:gd name="connsiteY43355" fmla="*/ 979812 h 4885973"/>
              <a:gd name="connsiteX43356" fmla="*/ 1931804 w 6085020"/>
              <a:gd name="connsiteY43356" fmla="*/ 984174 h 4885973"/>
              <a:gd name="connsiteX43357" fmla="*/ 1933135 w 6085020"/>
              <a:gd name="connsiteY43357" fmla="*/ 984174 h 4885973"/>
              <a:gd name="connsiteX43358" fmla="*/ 1973258 w 6085020"/>
              <a:gd name="connsiteY43358" fmla="*/ 989106 h 4885973"/>
              <a:gd name="connsiteX43359" fmla="*/ 1945495 w 6085020"/>
              <a:gd name="connsiteY43359" fmla="*/ 961225 h 4885973"/>
              <a:gd name="connsiteX43360" fmla="*/ 1916996 w 6085020"/>
              <a:gd name="connsiteY43360" fmla="*/ 954065 h 4885973"/>
              <a:gd name="connsiteX43361" fmla="*/ 2763170 w 6085020"/>
              <a:gd name="connsiteY43361" fmla="*/ 953828 h 4885973"/>
              <a:gd name="connsiteX43362" fmla="*/ 2762980 w 6085020"/>
              <a:gd name="connsiteY43362" fmla="*/ 954018 h 4885973"/>
              <a:gd name="connsiteX43363" fmla="*/ 2755754 w 6085020"/>
              <a:gd name="connsiteY43363" fmla="*/ 963501 h 4885973"/>
              <a:gd name="connsiteX43364" fmla="*/ 2763170 w 6085020"/>
              <a:gd name="connsiteY43364" fmla="*/ 953828 h 4885973"/>
              <a:gd name="connsiteX43365" fmla="*/ 3808777 w 6085020"/>
              <a:gd name="connsiteY43365" fmla="*/ 952503 h 4885973"/>
              <a:gd name="connsiteX43366" fmla="*/ 3797813 w 6085020"/>
              <a:gd name="connsiteY43366" fmla="*/ 981709 h 4885973"/>
              <a:gd name="connsiteX43367" fmla="*/ 3797813 w 6085020"/>
              <a:gd name="connsiteY43367" fmla="*/ 981898 h 4885973"/>
              <a:gd name="connsiteX43368" fmla="*/ 3813406 w 6085020"/>
              <a:gd name="connsiteY43368" fmla="*/ 966346 h 4885973"/>
              <a:gd name="connsiteX43369" fmla="*/ 3808777 w 6085020"/>
              <a:gd name="connsiteY43369" fmla="*/ 952503 h 4885973"/>
              <a:gd name="connsiteX43370" fmla="*/ 3764188 w 6085020"/>
              <a:gd name="connsiteY43370" fmla="*/ 952420 h 4885973"/>
              <a:gd name="connsiteX43371" fmla="*/ 3771381 w 6085020"/>
              <a:gd name="connsiteY43371" fmla="*/ 961035 h 4885973"/>
              <a:gd name="connsiteX43372" fmla="*/ 3764188 w 6085020"/>
              <a:gd name="connsiteY43372" fmla="*/ 952420 h 4885973"/>
              <a:gd name="connsiteX43373" fmla="*/ 2100853 w 6085020"/>
              <a:gd name="connsiteY43373" fmla="*/ 951173 h 4885973"/>
              <a:gd name="connsiteX43374" fmla="*/ 2093817 w 6085020"/>
              <a:gd name="connsiteY43374" fmla="*/ 984554 h 4885973"/>
              <a:gd name="connsiteX43375" fmla="*/ 2101424 w 6085020"/>
              <a:gd name="connsiteY43375" fmla="*/ 951362 h 4885973"/>
              <a:gd name="connsiteX43376" fmla="*/ 2747197 w 6085020"/>
              <a:gd name="connsiteY43376" fmla="*/ 950604 h 4885973"/>
              <a:gd name="connsiteX43377" fmla="*/ 2741492 w 6085020"/>
              <a:gd name="connsiteY43377" fmla="*/ 955724 h 4885973"/>
              <a:gd name="connsiteX43378" fmla="*/ 2741872 w 6085020"/>
              <a:gd name="connsiteY43378" fmla="*/ 955914 h 4885973"/>
              <a:gd name="connsiteX43379" fmla="*/ 2741872 w 6085020"/>
              <a:gd name="connsiteY43379" fmla="*/ 966346 h 4885973"/>
              <a:gd name="connsiteX43380" fmla="*/ 2747197 w 6085020"/>
              <a:gd name="connsiteY43380" fmla="*/ 950604 h 4885973"/>
              <a:gd name="connsiteX43381" fmla="*/ 4090465 w 6085020"/>
              <a:gd name="connsiteY43381" fmla="*/ 950224 h 4885973"/>
              <a:gd name="connsiteX43382" fmla="*/ 4083904 w 6085020"/>
              <a:gd name="connsiteY43382" fmla="*/ 959399 h 4885973"/>
              <a:gd name="connsiteX43383" fmla="*/ 4080259 w 6085020"/>
              <a:gd name="connsiteY43383" fmla="*/ 971076 h 4885973"/>
              <a:gd name="connsiteX43384" fmla="*/ 4080006 w 6085020"/>
              <a:gd name="connsiteY43384" fmla="*/ 971087 h 4885973"/>
              <a:gd name="connsiteX43385" fmla="*/ 4080196 w 6085020"/>
              <a:gd name="connsiteY43385" fmla="*/ 971277 h 4885973"/>
              <a:gd name="connsiteX43386" fmla="*/ 4080259 w 6085020"/>
              <a:gd name="connsiteY43386" fmla="*/ 971076 h 4885973"/>
              <a:gd name="connsiteX43387" fmla="*/ 4088940 w 6085020"/>
              <a:gd name="connsiteY43387" fmla="*/ 970708 h 4885973"/>
              <a:gd name="connsiteX43388" fmla="*/ 4090465 w 6085020"/>
              <a:gd name="connsiteY43388" fmla="*/ 950224 h 4885973"/>
              <a:gd name="connsiteX43389" fmla="*/ 3666795 w 6085020"/>
              <a:gd name="connsiteY43389" fmla="*/ 950224 h 4885973"/>
              <a:gd name="connsiteX43390" fmla="*/ 3677444 w 6085020"/>
              <a:gd name="connsiteY43390" fmla="*/ 976588 h 4885973"/>
              <a:gd name="connsiteX43391" fmla="*/ 3677254 w 6085020"/>
              <a:gd name="connsiteY43391" fmla="*/ 976398 h 4885973"/>
              <a:gd name="connsiteX43392" fmla="*/ 3666795 w 6085020"/>
              <a:gd name="connsiteY43392" fmla="*/ 950224 h 4885973"/>
              <a:gd name="connsiteX43393" fmla="*/ 4578027 w 6085020"/>
              <a:gd name="connsiteY43393" fmla="*/ 950035 h 4885973"/>
              <a:gd name="connsiteX43394" fmla="*/ 4575175 w 6085020"/>
              <a:gd name="connsiteY43394" fmla="*/ 955535 h 4885973"/>
              <a:gd name="connsiteX43395" fmla="*/ 4580689 w 6085020"/>
              <a:gd name="connsiteY43395" fmla="*/ 958190 h 4885973"/>
              <a:gd name="connsiteX43396" fmla="*/ 2810424 w 6085020"/>
              <a:gd name="connsiteY43396" fmla="*/ 948588 h 4885973"/>
              <a:gd name="connsiteX43397" fmla="*/ 2809568 w 6085020"/>
              <a:gd name="connsiteY43397" fmla="*/ 961035 h 4885973"/>
              <a:gd name="connsiteX43398" fmla="*/ 2810424 w 6085020"/>
              <a:gd name="connsiteY43398" fmla="*/ 948588 h 4885973"/>
              <a:gd name="connsiteX43399" fmla="*/ 1107854 w 6085020"/>
              <a:gd name="connsiteY43399" fmla="*/ 948138 h 4885973"/>
              <a:gd name="connsiteX43400" fmla="*/ 1104241 w 6085020"/>
              <a:gd name="connsiteY43400" fmla="*/ 950224 h 4885973"/>
              <a:gd name="connsiteX43401" fmla="*/ 1106523 w 6085020"/>
              <a:gd name="connsiteY43401" fmla="*/ 953828 h 4885973"/>
              <a:gd name="connsiteX43402" fmla="*/ 1110136 w 6085020"/>
              <a:gd name="connsiteY43402" fmla="*/ 952500 h 4885973"/>
              <a:gd name="connsiteX43403" fmla="*/ 1110136 w 6085020"/>
              <a:gd name="connsiteY43403" fmla="*/ 951552 h 4885973"/>
              <a:gd name="connsiteX43404" fmla="*/ 1107966 w 6085020"/>
              <a:gd name="connsiteY43404" fmla="*/ 948161 h 4885973"/>
              <a:gd name="connsiteX43405" fmla="*/ 1107854 w 6085020"/>
              <a:gd name="connsiteY43405" fmla="*/ 948138 h 4885973"/>
              <a:gd name="connsiteX43406" fmla="*/ 2889455 w 6085020"/>
              <a:gd name="connsiteY43406" fmla="*/ 947601 h 4885973"/>
              <a:gd name="connsiteX43407" fmla="*/ 2894188 w 6085020"/>
              <a:gd name="connsiteY43407" fmla="*/ 951362 h 4885973"/>
              <a:gd name="connsiteX43408" fmla="*/ 2889455 w 6085020"/>
              <a:gd name="connsiteY43408" fmla="*/ 947601 h 4885973"/>
              <a:gd name="connsiteX43409" fmla="*/ 2703318 w 6085020"/>
              <a:gd name="connsiteY43409" fmla="*/ 947498 h 4885973"/>
              <a:gd name="connsiteX43410" fmla="*/ 2715440 w 6085020"/>
              <a:gd name="connsiteY43410" fmla="*/ 964070 h 4885973"/>
              <a:gd name="connsiteX43411" fmla="*/ 2703318 w 6085020"/>
              <a:gd name="connsiteY43411" fmla="*/ 947498 h 4885973"/>
              <a:gd name="connsiteX43412" fmla="*/ 3170385 w 6085020"/>
              <a:gd name="connsiteY43412" fmla="*/ 947222 h 4885973"/>
              <a:gd name="connsiteX43413" fmla="*/ 3165732 w 6085020"/>
              <a:gd name="connsiteY43413" fmla="*/ 950983 h 4885973"/>
              <a:gd name="connsiteX43414" fmla="*/ 3170385 w 6085020"/>
              <a:gd name="connsiteY43414" fmla="*/ 947222 h 4885973"/>
              <a:gd name="connsiteX43415" fmla="*/ 1076098 w 6085020"/>
              <a:gd name="connsiteY43415" fmla="*/ 947190 h 4885973"/>
              <a:gd name="connsiteX43416" fmla="*/ 1070203 w 6085020"/>
              <a:gd name="connsiteY43416" fmla="*/ 955724 h 4885973"/>
              <a:gd name="connsiteX43417" fmla="*/ 1064498 w 6085020"/>
              <a:gd name="connsiteY43417" fmla="*/ 964259 h 4885973"/>
              <a:gd name="connsiteX43418" fmla="*/ 1083514 w 6085020"/>
              <a:gd name="connsiteY43418" fmla="*/ 964259 h 4885973"/>
              <a:gd name="connsiteX43419" fmla="*/ 1084655 w 6085020"/>
              <a:gd name="connsiteY43419" fmla="*/ 959138 h 4885973"/>
              <a:gd name="connsiteX43420" fmla="*/ 1081042 w 6085020"/>
              <a:gd name="connsiteY43420" fmla="*/ 950414 h 4885973"/>
              <a:gd name="connsiteX43421" fmla="*/ 1438917 w 6085020"/>
              <a:gd name="connsiteY43421" fmla="*/ 946241 h 4885973"/>
              <a:gd name="connsiteX43422" fmla="*/ 1424558 w 6085020"/>
              <a:gd name="connsiteY43422" fmla="*/ 961658 h 4885973"/>
              <a:gd name="connsiteX43423" fmla="*/ 1429027 w 6085020"/>
              <a:gd name="connsiteY43423" fmla="*/ 965971 h 4885973"/>
              <a:gd name="connsiteX43424" fmla="*/ 1428459 w 6085020"/>
              <a:gd name="connsiteY43424" fmla="*/ 967104 h 4885973"/>
              <a:gd name="connsiteX43425" fmla="*/ 1429219 w 6085020"/>
              <a:gd name="connsiteY43425" fmla="*/ 966156 h 4885973"/>
              <a:gd name="connsiteX43426" fmla="*/ 1429027 w 6085020"/>
              <a:gd name="connsiteY43426" fmla="*/ 965971 h 4885973"/>
              <a:gd name="connsiteX43427" fmla="*/ 3724603 w 6085020"/>
              <a:gd name="connsiteY43427" fmla="*/ 946052 h 4885973"/>
              <a:gd name="connsiteX43428" fmla="*/ 3724603 w 6085020"/>
              <a:gd name="connsiteY43428" fmla="*/ 956483 h 4885973"/>
              <a:gd name="connsiteX43429" fmla="*/ 3735061 w 6085020"/>
              <a:gd name="connsiteY43429" fmla="*/ 956483 h 4885973"/>
              <a:gd name="connsiteX43430" fmla="*/ 3735061 w 6085020"/>
              <a:gd name="connsiteY43430" fmla="*/ 946052 h 4885973"/>
              <a:gd name="connsiteX43431" fmla="*/ 4330063 w 6085020"/>
              <a:gd name="connsiteY43431" fmla="*/ 945483 h 4885973"/>
              <a:gd name="connsiteX43432" fmla="*/ 4330195 w 6085020"/>
              <a:gd name="connsiteY43432" fmla="*/ 945617 h 4885973"/>
              <a:gd name="connsiteX43433" fmla="*/ 4330063 w 6085020"/>
              <a:gd name="connsiteY43433" fmla="*/ 947759 h 4885973"/>
              <a:gd name="connsiteX43434" fmla="*/ 4327971 w 6085020"/>
              <a:gd name="connsiteY43434" fmla="*/ 947759 h 4885973"/>
              <a:gd name="connsiteX43435" fmla="*/ 4327742 w 6085020"/>
              <a:gd name="connsiteY43435" fmla="*/ 947537 h 4885973"/>
              <a:gd name="connsiteX43436" fmla="*/ 4327971 w 6085020"/>
              <a:gd name="connsiteY43436" fmla="*/ 945672 h 4885973"/>
              <a:gd name="connsiteX43437" fmla="*/ 4330063 w 6085020"/>
              <a:gd name="connsiteY43437" fmla="*/ 945483 h 4885973"/>
              <a:gd name="connsiteX43438" fmla="*/ 4152836 w 6085020"/>
              <a:gd name="connsiteY43438" fmla="*/ 945293 h 4885973"/>
              <a:gd name="connsiteX43439" fmla="*/ 4152836 w 6085020"/>
              <a:gd name="connsiteY43439" fmla="*/ 945293 h 4885973"/>
              <a:gd name="connsiteX43440" fmla="*/ 2584802 w 6085020"/>
              <a:gd name="connsiteY43440" fmla="*/ 945293 h 4885973"/>
              <a:gd name="connsiteX43441" fmla="*/ 2584802 w 6085020"/>
              <a:gd name="connsiteY43441" fmla="*/ 945293 h 4885973"/>
              <a:gd name="connsiteX43442" fmla="*/ 2328471 w 6085020"/>
              <a:gd name="connsiteY43442" fmla="*/ 945293 h 4885973"/>
              <a:gd name="connsiteX43443" fmla="*/ 2344254 w 6085020"/>
              <a:gd name="connsiteY43443" fmla="*/ 960845 h 4885973"/>
              <a:gd name="connsiteX43444" fmla="*/ 2328471 w 6085020"/>
              <a:gd name="connsiteY43444" fmla="*/ 945293 h 4885973"/>
              <a:gd name="connsiteX43445" fmla="*/ 4343118 w 6085020"/>
              <a:gd name="connsiteY43445" fmla="*/ 944989 h 4885973"/>
              <a:gd name="connsiteX43446" fmla="*/ 4345210 w 6085020"/>
              <a:gd name="connsiteY43446" fmla="*/ 946241 h 4885973"/>
              <a:gd name="connsiteX43447" fmla="*/ 4343754 w 6085020"/>
              <a:gd name="connsiteY43447" fmla="*/ 946241 h 4885973"/>
              <a:gd name="connsiteX43448" fmla="*/ 4342829 w 6085020"/>
              <a:gd name="connsiteY43448" fmla="*/ 945319 h 4885973"/>
              <a:gd name="connsiteX43449" fmla="*/ 4342993 w 6085020"/>
              <a:gd name="connsiteY43449" fmla="*/ 944914 h 4885973"/>
              <a:gd name="connsiteX43450" fmla="*/ 4343183 w 6085020"/>
              <a:gd name="connsiteY43450" fmla="*/ 944914 h 4885973"/>
              <a:gd name="connsiteX43451" fmla="*/ 4343118 w 6085020"/>
              <a:gd name="connsiteY43451" fmla="*/ 944989 h 4885973"/>
              <a:gd name="connsiteX43452" fmla="*/ 1277284 w 6085020"/>
              <a:gd name="connsiteY43452" fmla="*/ 944724 h 4885973"/>
              <a:gd name="connsiteX43453" fmla="*/ 1272530 w 6085020"/>
              <a:gd name="connsiteY43453" fmla="*/ 947569 h 4885973"/>
              <a:gd name="connsiteX43454" fmla="*/ 1267586 w 6085020"/>
              <a:gd name="connsiteY43454" fmla="*/ 950604 h 4885973"/>
              <a:gd name="connsiteX43455" fmla="*/ 1283179 w 6085020"/>
              <a:gd name="connsiteY43455" fmla="*/ 954207 h 4885973"/>
              <a:gd name="connsiteX43456" fmla="*/ 1280136 w 6085020"/>
              <a:gd name="connsiteY43456" fmla="*/ 949466 h 4885973"/>
              <a:gd name="connsiteX43457" fmla="*/ 3264423 w 6085020"/>
              <a:gd name="connsiteY43457" fmla="*/ 944534 h 4885973"/>
              <a:gd name="connsiteX43458" fmla="*/ 3274882 w 6085020"/>
              <a:gd name="connsiteY43458" fmla="*/ 986261 h 4885973"/>
              <a:gd name="connsiteX43459" fmla="*/ 3264423 w 6085020"/>
              <a:gd name="connsiteY43459" fmla="*/ 944534 h 4885973"/>
              <a:gd name="connsiteX43460" fmla="*/ 1211489 w 6085020"/>
              <a:gd name="connsiteY43460" fmla="*/ 943965 h 4885973"/>
              <a:gd name="connsiteX43461" fmla="*/ 1213771 w 6085020"/>
              <a:gd name="connsiteY43461" fmla="*/ 953449 h 4885973"/>
              <a:gd name="connsiteX43462" fmla="*/ 1211489 w 6085020"/>
              <a:gd name="connsiteY43462" fmla="*/ 944345 h 4885973"/>
              <a:gd name="connsiteX43463" fmla="*/ 1266255 w 6085020"/>
              <a:gd name="connsiteY43463" fmla="*/ 943586 h 4885973"/>
              <a:gd name="connsiteX43464" fmla="*/ 1257603 w 6085020"/>
              <a:gd name="connsiteY43464" fmla="*/ 943965 h 4885973"/>
              <a:gd name="connsiteX43465" fmla="*/ 1252530 w 6085020"/>
              <a:gd name="connsiteY43465" fmla="*/ 946288 h 4885973"/>
              <a:gd name="connsiteX43466" fmla="*/ 1251803 w 6085020"/>
              <a:gd name="connsiteY43466" fmla="*/ 945862 h 4885973"/>
              <a:gd name="connsiteX43467" fmla="*/ 1251803 w 6085020"/>
              <a:gd name="connsiteY43467" fmla="*/ 946621 h 4885973"/>
              <a:gd name="connsiteX43468" fmla="*/ 1252530 w 6085020"/>
              <a:gd name="connsiteY43468" fmla="*/ 946288 h 4885973"/>
              <a:gd name="connsiteX43469" fmla="*/ 1260170 w 6085020"/>
              <a:gd name="connsiteY43469" fmla="*/ 950770 h 4885973"/>
              <a:gd name="connsiteX43470" fmla="*/ 1266255 w 6085020"/>
              <a:gd name="connsiteY43470" fmla="*/ 943586 h 4885973"/>
              <a:gd name="connsiteX43471" fmla="*/ 2485440 w 6085020"/>
              <a:gd name="connsiteY43471" fmla="*/ 942466 h 4885973"/>
              <a:gd name="connsiteX43472" fmla="*/ 2491055 w 6085020"/>
              <a:gd name="connsiteY43472" fmla="*/ 945293 h 4885973"/>
              <a:gd name="connsiteX43473" fmla="*/ 2485440 w 6085020"/>
              <a:gd name="connsiteY43473" fmla="*/ 942466 h 4885973"/>
              <a:gd name="connsiteX43474" fmla="*/ 2990173 w 6085020"/>
              <a:gd name="connsiteY43474" fmla="*/ 941702 h 4885973"/>
              <a:gd name="connsiteX43475" fmla="*/ 2987365 w 6085020"/>
              <a:gd name="connsiteY43475" fmla="*/ 956104 h 4885973"/>
              <a:gd name="connsiteX43476" fmla="*/ 2990173 w 6085020"/>
              <a:gd name="connsiteY43476" fmla="*/ 941702 h 4885973"/>
              <a:gd name="connsiteX43477" fmla="*/ 1836325 w 6085020"/>
              <a:gd name="connsiteY43477" fmla="*/ 941559 h 4885973"/>
              <a:gd name="connsiteX43478" fmla="*/ 1816188 w 6085020"/>
              <a:gd name="connsiteY43478" fmla="*/ 945293 h 4885973"/>
              <a:gd name="connsiteX43479" fmla="*/ 1821323 w 6085020"/>
              <a:gd name="connsiteY43479" fmla="*/ 966156 h 4885973"/>
              <a:gd name="connsiteX43480" fmla="*/ 1842240 w 6085020"/>
              <a:gd name="connsiteY43480" fmla="*/ 945293 h 4885973"/>
              <a:gd name="connsiteX43481" fmla="*/ 1836325 w 6085020"/>
              <a:gd name="connsiteY43481" fmla="*/ 941559 h 4885973"/>
              <a:gd name="connsiteX43482" fmla="*/ 3705468 w 6085020"/>
              <a:gd name="connsiteY43482" fmla="*/ 941547 h 4885973"/>
              <a:gd name="connsiteX43483" fmla="*/ 3698361 w 6085020"/>
              <a:gd name="connsiteY43483" fmla="*/ 945293 h 4885973"/>
              <a:gd name="connsiteX43484" fmla="*/ 3698361 w 6085020"/>
              <a:gd name="connsiteY43484" fmla="*/ 945483 h 4885973"/>
              <a:gd name="connsiteX43485" fmla="*/ 3714144 w 6085020"/>
              <a:gd name="connsiteY43485" fmla="*/ 945483 h 4885973"/>
              <a:gd name="connsiteX43486" fmla="*/ 3705468 w 6085020"/>
              <a:gd name="connsiteY43486" fmla="*/ 941547 h 4885973"/>
              <a:gd name="connsiteX43487" fmla="*/ 1402407 w 6085020"/>
              <a:gd name="connsiteY43487" fmla="*/ 941120 h 4885973"/>
              <a:gd name="connsiteX43488" fmla="*/ 1402407 w 6085020"/>
              <a:gd name="connsiteY43488" fmla="*/ 941120 h 4885973"/>
              <a:gd name="connsiteX43489" fmla="*/ 1324062 w 6085020"/>
              <a:gd name="connsiteY43489" fmla="*/ 940362 h 4885973"/>
              <a:gd name="connsiteX43490" fmla="*/ 1320640 w 6085020"/>
              <a:gd name="connsiteY43490" fmla="*/ 942448 h 4885973"/>
              <a:gd name="connsiteX43491" fmla="*/ 1322921 w 6085020"/>
              <a:gd name="connsiteY43491" fmla="*/ 945103 h 4885973"/>
              <a:gd name="connsiteX43492" fmla="*/ 1322731 w 6085020"/>
              <a:gd name="connsiteY43492" fmla="*/ 946052 h 4885973"/>
              <a:gd name="connsiteX43493" fmla="*/ 1326249 w 6085020"/>
              <a:gd name="connsiteY43493" fmla="*/ 943870 h 4885973"/>
              <a:gd name="connsiteX43494" fmla="*/ 1324062 w 6085020"/>
              <a:gd name="connsiteY43494" fmla="*/ 940362 h 4885973"/>
              <a:gd name="connsiteX43495" fmla="*/ 3097656 w 6085020"/>
              <a:gd name="connsiteY43495" fmla="*/ 940172 h 4885973"/>
              <a:gd name="connsiteX43496" fmla="*/ 3097656 w 6085020"/>
              <a:gd name="connsiteY43496" fmla="*/ 940172 h 4885973"/>
              <a:gd name="connsiteX43497" fmla="*/ 3066660 w 6085020"/>
              <a:gd name="connsiteY43497" fmla="*/ 940172 h 4885973"/>
              <a:gd name="connsiteX43498" fmla="*/ 3061526 w 6085020"/>
              <a:gd name="connsiteY43498" fmla="*/ 950414 h 4885973"/>
              <a:gd name="connsiteX43499" fmla="*/ 3071984 w 6085020"/>
              <a:gd name="connsiteY43499" fmla="*/ 955724 h 4885973"/>
              <a:gd name="connsiteX43500" fmla="*/ 3077119 w 6085020"/>
              <a:gd name="connsiteY43500" fmla="*/ 945293 h 4885973"/>
              <a:gd name="connsiteX43501" fmla="*/ 3066660 w 6085020"/>
              <a:gd name="connsiteY43501" fmla="*/ 940172 h 4885973"/>
              <a:gd name="connsiteX43502" fmla="*/ 2830485 w 6085020"/>
              <a:gd name="connsiteY43502" fmla="*/ 940172 h 4885973"/>
              <a:gd name="connsiteX43503" fmla="*/ 2831239 w 6085020"/>
              <a:gd name="connsiteY43503" fmla="*/ 940945 h 4885973"/>
              <a:gd name="connsiteX43504" fmla="*/ 2827300 w 6085020"/>
              <a:gd name="connsiteY43504" fmla="*/ 956365 h 4885973"/>
              <a:gd name="connsiteX43505" fmla="*/ 2836570 w 6085020"/>
              <a:gd name="connsiteY43505" fmla="*/ 966156 h 4885973"/>
              <a:gd name="connsiteX43506" fmla="*/ 2840872 w 6085020"/>
              <a:gd name="connsiteY43506" fmla="*/ 950817 h 4885973"/>
              <a:gd name="connsiteX43507" fmla="*/ 2831239 w 6085020"/>
              <a:gd name="connsiteY43507" fmla="*/ 940945 h 4885973"/>
              <a:gd name="connsiteX43508" fmla="*/ 2831436 w 6085020"/>
              <a:gd name="connsiteY43508" fmla="*/ 940172 h 4885973"/>
              <a:gd name="connsiteX43509" fmla="*/ 2375060 w 6085020"/>
              <a:gd name="connsiteY43509" fmla="*/ 940172 h 4885973"/>
              <a:gd name="connsiteX43510" fmla="*/ 2395977 w 6085020"/>
              <a:gd name="connsiteY43510" fmla="*/ 960845 h 4885973"/>
              <a:gd name="connsiteX43511" fmla="*/ 2375060 w 6085020"/>
              <a:gd name="connsiteY43511" fmla="*/ 940172 h 4885973"/>
              <a:gd name="connsiteX43512" fmla="*/ 2271044 w 6085020"/>
              <a:gd name="connsiteY43512" fmla="*/ 939793 h 4885973"/>
              <a:gd name="connsiteX43513" fmla="*/ 2265910 w 6085020"/>
              <a:gd name="connsiteY43513" fmla="*/ 960466 h 4885973"/>
              <a:gd name="connsiteX43514" fmla="*/ 2286637 w 6085020"/>
              <a:gd name="connsiteY43514" fmla="*/ 955724 h 4885973"/>
              <a:gd name="connsiteX43515" fmla="*/ 2286637 w 6085020"/>
              <a:gd name="connsiteY43515" fmla="*/ 955345 h 4885973"/>
              <a:gd name="connsiteX43516" fmla="*/ 2281502 w 6085020"/>
              <a:gd name="connsiteY43516" fmla="*/ 960466 h 4885973"/>
              <a:gd name="connsiteX43517" fmla="*/ 2271044 w 6085020"/>
              <a:gd name="connsiteY43517" fmla="*/ 939793 h 4885973"/>
              <a:gd name="connsiteX43518" fmla="*/ 2201446 w 6085020"/>
              <a:gd name="connsiteY43518" fmla="*/ 939603 h 4885973"/>
              <a:gd name="connsiteX43519" fmla="*/ 2201446 w 6085020"/>
              <a:gd name="connsiteY43519" fmla="*/ 939982 h 4885973"/>
              <a:gd name="connsiteX43520" fmla="*/ 2225216 w 6085020"/>
              <a:gd name="connsiteY43520" fmla="*/ 970898 h 4885973"/>
              <a:gd name="connsiteX43521" fmla="*/ 2201446 w 6085020"/>
              <a:gd name="connsiteY43521" fmla="*/ 939603 h 4885973"/>
              <a:gd name="connsiteX43522" fmla="*/ 2866995 w 6085020"/>
              <a:gd name="connsiteY43522" fmla="*/ 938844 h 4885973"/>
              <a:gd name="connsiteX43523" fmla="*/ 2866995 w 6085020"/>
              <a:gd name="connsiteY43523" fmla="*/ 938844 h 4885973"/>
              <a:gd name="connsiteX43524" fmla="*/ 2685681 w 6085020"/>
              <a:gd name="connsiteY43524" fmla="*/ 936450 h 4885973"/>
              <a:gd name="connsiteX43525" fmla="*/ 2689389 w 6085020"/>
              <a:gd name="connsiteY43525" fmla="*/ 957431 h 4885973"/>
              <a:gd name="connsiteX43526" fmla="*/ 2685681 w 6085020"/>
              <a:gd name="connsiteY43526" fmla="*/ 936450 h 4885973"/>
              <a:gd name="connsiteX43527" fmla="*/ 1727195 w 6085020"/>
              <a:gd name="connsiteY43527" fmla="*/ 935810 h 4885973"/>
              <a:gd name="connsiteX43528" fmla="*/ 1727195 w 6085020"/>
              <a:gd name="connsiteY43528" fmla="*/ 935810 h 4885973"/>
              <a:gd name="connsiteX43529" fmla="*/ 3787165 w 6085020"/>
              <a:gd name="connsiteY43529" fmla="*/ 935430 h 4885973"/>
              <a:gd name="connsiteX43530" fmla="*/ 3787165 w 6085020"/>
              <a:gd name="connsiteY43530" fmla="*/ 935430 h 4885973"/>
              <a:gd name="connsiteX43531" fmla="*/ 3426627 w 6085020"/>
              <a:gd name="connsiteY43531" fmla="*/ 935051 h 4885973"/>
              <a:gd name="connsiteX43532" fmla="*/ 3426627 w 6085020"/>
              <a:gd name="connsiteY43532" fmla="*/ 935051 h 4885973"/>
              <a:gd name="connsiteX43533" fmla="*/ 1324443 w 6085020"/>
              <a:gd name="connsiteY43533" fmla="*/ 934861 h 4885973"/>
              <a:gd name="connsiteX43534" fmla="*/ 1305950 w 6085020"/>
              <a:gd name="connsiteY43534" fmla="*/ 942448 h 4885973"/>
              <a:gd name="connsiteX43535" fmla="*/ 1298655 w 6085020"/>
              <a:gd name="connsiteY43535" fmla="*/ 960660 h 4885973"/>
              <a:gd name="connsiteX43536" fmla="*/ 1298391 w 6085020"/>
              <a:gd name="connsiteY43536" fmla="*/ 960845 h 4885973"/>
              <a:gd name="connsiteX43537" fmla="*/ 1298581 w 6085020"/>
              <a:gd name="connsiteY43537" fmla="*/ 960845 h 4885973"/>
              <a:gd name="connsiteX43538" fmla="*/ 1298655 w 6085020"/>
              <a:gd name="connsiteY43538" fmla="*/ 960660 h 4885973"/>
              <a:gd name="connsiteX43539" fmla="*/ 1313699 w 6085020"/>
              <a:gd name="connsiteY43539" fmla="*/ 950129 h 4885973"/>
              <a:gd name="connsiteX43540" fmla="*/ 1324443 w 6085020"/>
              <a:gd name="connsiteY43540" fmla="*/ 934861 h 4885973"/>
              <a:gd name="connsiteX43541" fmla="*/ 2565454 w 6085020"/>
              <a:gd name="connsiteY43541" fmla="*/ 934743 h 4885973"/>
              <a:gd name="connsiteX43542" fmla="*/ 2569020 w 6085020"/>
              <a:gd name="connsiteY43542" fmla="*/ 959707 h 4885973"/>
              <a:gd name="connsiteX43543" fmla="*/ 2565454 w 6085020"/>
              <a:gd name="connsiteY43543" fmla="*/ 934743 h 4885973"/>
              <a:gd name="connsiteX43544" fmla="*/ 1936368 w 6085020"/>
              <a:gd name="connsiteY43544" fmla="*/ 934103 h 4885973"/>
              <a:gd name="connsiteX43545" fmla="*/ 1936368 w 6085020"/>
              <a:gd name="connsiteY43545" fmla="*/ 934103 h 4885973"/>
              <a:gd name="connsiteX43546" fmla="*/ 3739055 w 6085020"/>
              <a:gd name="connsiteY43546" fmla="*/ 933534 h 4885973"/>
              <a:gd name="connsiteX43547" fmla="*/ 3740576 w 6085020"/>
              <a:gd name="connsiteY43547" fmla="*/ 936189 h 4885973"/>
              <a:gd name="connsiteX43548" fmla="*/ 3744379 w 6085020"/>
              <a:gd name="connsiteY43548" fmla="*/ 942827 h 4885973"/>
              <a:gd name="connsiteX43549" fmla="*/ 3740956 w 6085020"/>
              <a:gd name="connsiteY43549" fmla="*/ 936758 h 4885973"/>
              <a:gd name="connsiteX43550" fmla="*/ 3739055 w 6085020"/>
              <a:gd name="connsiteY43550" fmla="*/ 933534 h 4885973"/>
              <a:gd name="connsiteX43551" fmla="*/ 2476698 w 6085020"/>
              <a:gd name="connsiteY43551" fmla="*/ 932301 h 4885973"/>
              <a:gd name="connsiteX43552" fmla="*/ 2473180 w 6085020"/>
              <a:gd name="connsiteY43552" fmla="*/ 934482 h 4885973"/>
              <a:gd name="connsiteX43553" fmla="*/ 2475367 w 6085020"/>
              <a:gd name="connsiteY43553" fmla="*/ 937991 h 4885973"/>
              <a:gd name="connsiteX43554" fmla="*/ 2478885 w 6085020"/>
              <a:gd name="connsiteY43554" fmla="*/ 935810 h 4885973"/>
              <a:gd name="connsiteX43555" fmla="*/ 2476698 w 6085020"/>
              <a:gd name="connsiteY43555" fmla="*/ 932301 h 4885973"/>
              <a:gd name="connsiteX43556" fmla="*/ 3404441 w 6085020"/>
              <a:gd name="connsiteY43556" fmla="*/ 931027 h 4885973"/>
              <a:gd name="connsiteX43557" fmla="*/ 3394681 w 6085020"/>
              <a:gd name="connsiteY43557" fmla="*/ 934861 h 4885973"/>
              <a:gd name="connsiteX43558" fmla="*/ 3391098 w 6085020"/>
              <a:gd name="connsiteY43558" fmla="*/ 956119 h 4885973"/>
              <a:gd name="connsiteX43559" fmla="*/ 3399963 w 6085020"/>
              <a:gd name="connsiteY43559" fmla="*/ 960630 h 4885973"/>
              <a:gd name="connsiteX43560" fmla="*/ 3399815 w 6085020"/>
              <a:gd name="connsiteY43560" fmla="*/ 960845 h 4885973"/>
              <a:gd name="connsiteX43561" fmla="*/ 3400386 w 6085020"/>
              <a:gd name="connsiteY43561" fmla="*/ 960845 h 4885973"/>
              <a:gd name="connsiteX43562" fmla="*/ 3399963 w 6085020"/>
              <a:gd name="connsiteY43562" fmla="*/ 960630 h 4885973"/>
              <a:gd name="connsiteX43563" fmla="*/ 3406420 w 6085020"/>
              <a:gd name="connsiteY43563" fmla="*/ 951238 h 4885973"/>
              <a:gd name="connsiteX43564" fmla="*/ 3404441 w 6085020"/>
              <a:gd name="connsiteY43564" fmla="*/ 931027 h 4885973"/>
              <a:gd name="connsiteX43565" fmla="*/ 1283749 w 6085020"/>
              <a:gd name="connsiteY43565" fmla="*/ 930499 h 4885973"/>
              <a:gd name="connsiteX43566" fmla="*/ 1280326 w 6085020"/>
              <a:gd name="connsiteY43566" fmla="*/ 932016 h 4885973"/>
              <a:gd name="connsiteX43567" fmla="*/ 1280326 w 6085020"/>
              <a:gd name="connsiteY43567" fmla="*/ 932775 h 4885973"/>
              <a:gd name="connsiteX43568" fmla="*/ 1282068 w 6085020"/>
              <a:gd name="connsiteY43568" fmla="*/ 936104 h 4885973"/>
              <a:gd name="connsiteX43569" fmla="*/ 1282418 w 6085020"/>
              <a:gd name="connsiteY43569" fmla="*/ 936189 h 4885973"/>
              <a:gd name="connsiteX43570" fmla="*/ 1285936 w 6085020"/>
              <a:gd name="connsiteY43570" fmla="*/ 934008 h 4885973"/>
              <a:gd name="connsiteX43571" fmla="*/ 1283749 w 6085020"/>
              <a:gd name="connsiteY43571" fmla="*/ 930499 h 4885973"/>
              <a:gd name="connsiteX43572" fmla="*/ 3917042 w 6085020"/>
              <a:gd name="connsiteY43572" fmla="*/ 930309 h 4885973"/>
              <a:gd name="connsiteX43573" fmla="*/ 3922556 w 6085020"/>
              <a:gd name="connsiteY43573" fmla="*/ 941120 h 4885973"/>
              <a:gd name="connsiteX43574" fmla="*/ 3922556 w 6085020"/>
              <a:gd name="connsiteY43574" fmla="*/ 940362 h 4885973"/>
              <a:gd name="connsiteX43575" fmla="*/ 3918373 w 6085020"/>
              <a:gd name="connsiteY43575" fmla="*/ 932775 h 4885973"/>
              <a:gd name="connsiteX43576" fmla="*/ 3807892 w 6085020"/>
              <a:gd name="connsiteY43576" fmla="*/ 929361 h 4885973"/>
              <a:gd name="connsiteX43577" fmla="*/ 3807892 w 6085020"/>
              <a:gd name="connsiteY43577" fmla="*/ 939034 h 4885973"/>
              <a:gd name="connsiteX43578" fmla="*/ 3815878 w 6085020"/>
              <a:gd name="connsiteY43578" fmla="*/ 940172 h 4885973"/>
              <a:gd name="connsiteX43579" fmla="*/ 3829189 w 6085020"/>
              <a:gd name="connsiteY43579" fmla="*/ 944724 h 4885973"/>
              <a:gd name="connsiteX43580" fmla="*/ 3824055 w 6085020"/>
              <a:gd name="connsiteY43580" fmla="*/ 931258 h 4885973"/>
              <a:gd name="connsiteX43581" fmla="*/ 3824055 w 6085020"/>
              <a:gd name="connsiteY43581" fmla="*/ 929361 h 4885973"/>
              <a:gd name="connsiteX43582" fmla="*/ 3807892 w 6085020"/>
              <a:gd name="connsiteY43582" fmla="*/ 929361 h 4885973"/>
              <a:gd name="connsiteX43583" fmla="*/ 3118573 w 6085020"/>
              <a:gd name="connsiteY43583" fmla="*/ 929361 h 4885973"/>
              <a:gd name="connsiteX43584" fmla="*/ 3112868 w 6085020"/>
              <a:gd name="connsiteY43584" fmla="*/ 950414 h 4885973"/>
              <a:gd name="connsiteX43585" fmla="*/ 3112108 w 6085020"/>
              <a:gd name="connsiteY43585" fmla="*/ 951931 h 4885973"/>
              <a:gd name="connsiteX43586" fmla="*/ 3127700 w 6085020"/>
              <a:gd name="connsiteY43586" fmla="*/ 951931 h 4885973"/>
              <a:gd name="connsiteX43587" fmla="*/ 3118573 w 6085020"/>
              <a:gd name="connsiteY43587" fmla="*/ 929361 h 4885973"/>
              <a:gd name="connsiteX43588" fmla="*/ 3609558 w 6085020"/>
              <a:gd name="connsiteY43588" fmla="*/ 928982 h 4885973"/>
              <a:gd name="connsiteX43589" fmla="*/ 3588641 w 6085020"/>
              <a:gd name="connsiteY43589" fmla="*/ 939413 h 4885973"/>
              <a:gd name="connsiteX43590" fmla="*/ 3609558 w 6085020"/>
              <a:gd name="connsiteY43590" fmla="*/ 929361 h 4885973"/>
              <a:gd name="connsiteX43591" fmla="*/ 2134701 w 6085020"/>
              <a:gd name="connsiteY43591" fmla="*/ 928982 h 4885973"/>
              <a:gd name="connsiteX43592" fmla="*/ 2113870 w 6085020"/>
              <a:gd name="connsiteY43592" fmla="*/ 932049 h 4885973"/>
              <a:gd name="connsiteX43593" fmla="*/ 2114131 w 6085020"/>
              <a:gd name="connsiteY43593" fmla="*/ 939240 h 4885973"/>
              <a:gd name="connsiteX43594" fmla="*/ 2113784 w 6085020"/>
              <a:gd name="connsiteY43594" fmla="*/ 939413 h 4885973"/>
              <a:gd name="connsiteX43595" fmla="*/ 2114164 w 6085020"/>
              <a:gd name="connsiteY43595" fmla="*/ 940172 h 4885973"/>
              <a:gd name="connsiteX43596" fmla="*/ 2114131 w 6085020"/>
              <a:gd name="connsiteY43596" fmla="*/ 939240 h 4885973"/>
              <a:gd name="connsiteX43597" fmla="*/ 1272340 w 6085020"/>
              <a:gd name="connsiteY43597" fmla="*/ 927275 h 4885973"/>
              <a:gd name="connsiteX43598" fmla="*/ 1268778 w 6085020"/>
              <a:gd name="connsiteY43598" fmla="*/ 929166 h 4885973"/>
              <a:gd name="connsiteX43599" fmla="*/ 1268727 w 6085020"/>
              <a:gd name="connsiteY43599" fmla="*/ 929361 h 4885973"/>
              <a:gd name="connsiteX43600" fmla="*/ 1270818 w 6085020"/>
              <a:gd name="connsiteY43600" fmla="*/ 932965 h 4885973"/>
              <a:gd name="connsiteX43601" fmla="*/ 1274355 w 6085020"/>
              <a:gd name="connsiteY43601" fmla="*/ 931028 h 4885973"/>
              <a:gd name="connsiteX43602" fmla="*/ 1274431 w 6085020"/>
              <a:gd name="connsiteY43602" fmla="*/ 930689 h 4885973"/>
              <a:gd name="connsiteX43603" fmla="*/ 1272340 w 6085020"/>
              <a:gd name="connsiteY43603" fmla="*/ 927275 h 4885973"/>
              <a:gd name="connsiteX43604" fmla="*/ 4465073 w 6085020"/>
              <a:gd name="connsiteY43604" fmla="*/ 926334 h 4885973"/>
              <a:gd name="connsiteX43605" fmla="*/ 4466405 w 6085020"/>
              <a:gd name="connsiteY43605" fmla="*/ 927654 h 4885973"/>
              <a:gd name="connsiteX43606" fmla="*/ 4467001 w 6085020"/>
              <a:gd name="connsiteY43606" fmla="*/ 928842 h 4885973"/>
              <a:gd name="connsiteX43607" fmla="*/ 4167668 w 6085020"/>
              <a:gd name="connsiteY43607" fmla="*/ 925947 h 4885973"/>
              <a:gd name="connsiteX43608" fmla="*/ 4158160 w 6085020"/>
              <a:gd name="connsiteY43608" fmla="*/ 931637 h 4885973"/>
              <a:gd name="connsiteX43609" fmla="*/ 4167288 w 6085020"/>
              <a:gd name="connsiteY43609" fmla="*/ 926326 h 4885973"/>
              <a:gd name="connsiteX43610" fmla="*/ 2545820 w 6085020"/>
              <a:gd name="connsiteY43610" fmla="*/ 925947 h 4885973"/>
              <a:gd name="connsiteX43611" fmla="*/ 2533840 w 6085020"/>
              <a:gd name="connsiteY43611" fmla="*/ 932775 h 4885973"/>
              <a:gd name="connsiteX43612" fmla="*/ 2537644 w 6085020"/>
              <a:gd name="connsiteY43612" fmla="*/ 930689 h 4885973"/>
              <a:gd name="connsiteX43613" fmla="*/ 1967182 w 6085020"/>
              <a:gd name="connsiteY43613" fmla="*/ 925885 h 4885973"/>
              <a:gd name="connsiteX43614" fmla="*/ 1972878 w 6085020"/>
              <a:gd name="connsiteY43614" fmla="*/ 928792 h 4885973"/>
              <a:gd name="connsiteX43615" fmla="*/ 1967182 w 6085020"/>
              <a:gd name="connsiteY43615" fmla="*/ 925885 h 4885973"/>
              <a:gd name="connsiteX43616" fmla="*/ 3196157 w 6085020"/>
              <a:gd name="connsiteY43616" fmla="*/ 924050 h 4885973"/>
              <a:gd name="connsiteX43617" fmla="*/ 3211750 w 6085020"/>
              <a:gd name="connsiteY43617" fmla="*/ 965777 h 4885973"/>
              <a:gd name="connsiteX43618" fmla="*/ 3196537 w 6085020"/>
              <a:gd name="connsiteY43618" fmla="*/ 924430 h 4885973"/>
              <a:gd name="connsiteX43619" fmla="*/ 1915450 w 6085020"/>
              <a:gd name="connsiteY43619" fmla="*/ 924050 h 4885973"/>
              <a:gd name="connsiteX43620" fmla="*/ 1910316 w 6085020"/>
              <a:gd name="connsiteY43620" fmla="*/ 929361 h 4885973"/>
              <a:gd name="connsiteX43621" fmla="*/ 1910316 w 6085020"/>
              <a:gd name="connsiteY43621" fmla="*/ 939793 h 4885973"/>
              <a:gd name="connsiteX43622" fmla="*/ 1915450 w 6085020"/>
              <a:gd name="connsiteY43622" fmla="*/ 924050 h 4885973"/>
              <a:gd name="connsiteX43623" fmla="*/ 4463172 w 6085020"/>
              <a:gd name="connsiteY43623" fmla="*/ 923861 h 4885973"/>
              <a:gd name="connsiteX43624" fmla="*/ 4465073 w 6085020"/>
              <a:gd name="connsiteY43624" fmla="*/ 926334 h 4885973"/>
              <a:gd name="connsiteX43625" fmla="*/ 4464913 w 6085020"/>
              <a:gd name="connsiteY43625" fmla="*/ 926175 h 4885973"/>
              <a:gd name="connsiteX43626" fmla="*/ 2086401 w 6085020"/>
              <a:gd name="connsiteY43626" fmla="*/ 923861 h 4885973"/>
              <a:gd name="connsiteX43627" fmla="*/ 2085641 w 6085020"/>
              <a:gd name="connsiteY43627" fmla="*/ 924619 h 4885973"/>
              <a:gd name="connsiteX43628" fmla="*/ 2074440 w 6085020"/>
              <a:gd name="connsiteY43628" fmla="*/ 931546 h 4885973"/>
              <a:gd name="connsiteX43629" fmla="*/ 2074421 w 6085020"/>
              <a:gd name="connsiteY43629" fmla="*/ 931637 h 4885973"/>
              <a:gd name="connsiteX43630" fmla="*/ 2076133 w 6085020"/>
              <a:gd name="connsiteY43630" fmla="*/ 939413 h 4885973"/>
              <a:gd name="connsiteX43631" fmla="*/ 2072710 w 6085020"/>
              <a:gd name="connsiteY43631" fmla="*/ 939413 h 4885973"/>
              <a:gd name="connsiteX43632" fmla="*/ 2072710 w 6085020"/>
              <a:gd name="connsiteY43632" fmla="*/ 949655 h 4885973"/>
              <a:gd name="connsiteX43633" fmla="*/ 2083169 w 6085020"/>
              <a:gd name="connsiteY43633" fmla="*/ 949655 h 4885973"/>
              <a:gd name="connsiteX43634" fmla="*/ 2083169 w 6085020"/>
              <a:gd name="connsiteY43634" fmla="*/ 942827 h 4885973"/>
              <a:gd name="connsiteX43635" fmla="*/ 2094293 w 6085020"/>
              <a:gd name="connsiteY43635" fmla="*/ 934956 h 4885973"/>
              <a:gd name="connsiteX43636" fmla="*/ 2086401 w 6085020"/>
              <a:gd name="connsiteY43636" fmla="*/ 923861 h 4885973"/>
              <a:gd name="connsiteX43637" fmla="*/ 1312843 w 6085020"/>
              <a:gd name="connsiteY43637" fmla="*/ 922533 h 4885973"/>
              <a:gd name="connsiteX43638" fmla="*/ 1309230 w 6085020"/>
              <a:gd name="connsiteY43638" fmla="*/ 937896 h 4885973"/>
              <a:gd name="connsiteX43639" fmla="*/ 1313984 w 6085020"/>
              <a:gd name="connsiteY43639" fmla="*/ 935051 h 4885973"/>
              <a:gd name="connsiteX43640" fmla="*/ 1318738 w 6085020"/>
              <a:gd name="connsiteY43640" fmla="*/ 932016 h 4885973"/>
              <a:gd name="connsiteX43641" fmla="*/ 1315886 w 6085020"/>
              <a:gd name="connsiteY43641" fmla="*/ 927275 h 4885973"/>
              <a:gd name="connsiteX43642" fmla="*/ 1149498 w 6085020"/>
              <a:gd name="connsiteY43642" fmla="*/ 922154 h 4885973"/>
              <a:gd name="connsiteX43643" fmla="*/ 1149498 w 6085020"/>
              <a:gd name="connsiteY43643" fmla="*/ 922912 h 4885973"/>
              <a:gd name="connsiteX43644" fmla="*/ 1149891 w 6085020"/>
              <a:gd name="connsiteY43644" fmla="*/ 922955 h 4885973"/>
              <a:gd name="connsiteX43645" fmla="*/ 1155504 w 6085020"/>
              <a:gd name="connsiteY43645" fmla="*/ 934415 h 4885973"/>
              <a:gd name="connsiteX43646" fmla="*/ 1168442 w 6085020"/>
              <a:gd name="connsiteY43646" fmla="*/ 938848 h 4885973"/>
              <a:gd name="connsiteX43647" fmla="*/ 1168514 w 6085020"/>
              <a:gd name="connsiteY43647" fmla="*/ 938844 h 4885973"/>
              <a:gd name="connsiteX43648" fmla="*/ 1163143 w 6085020"/>
              <a:gd name="connsiteY43648" fmla="*/ 924406 h 4885973"/>
              <a:gd name="connsiteX43649" fmla="*/ 1149891 w 6085020"/>
              <a:gd name="connsiteY43649" fmla="*/ 922955 h 4885973"/>
              <a:gd name="connsiteX43650" fmla="*/ 2207838 w 6085020"/>
              <a:gd name="connsiteY43650" fmla="*/ 921902 h 4885973"/>
              <a:gd name="connsiteX43651" fmla="*/ 2213426 w 6085020"/>
              <a:gd name="connsiteY43651" fmla="*/ 924809 h 4885973"/>
              <a:gd name="connsiteX43652" fmla="*/ 2207838 w 6085020"/>
              <a:gd name="connsiteY43652" fmla="*/ 921902 h 4885973"/>
              <a:gd name="connsiteX43653" fmla="*/ 908570 w 6085020"/>
              <a:gd name="connsiteY43653" fmla="*/ 920826 h 4885973"/>
              <a:gd name="connsiteX43654" fmla="*/ 907429 w 6085020"/>
              <a:gd name="connsiteY43654" fmla="*/ 924050 h 4885973"/>
              <a:gd name="connsiteX43655" fmla="*/ 908570 w 6085020"/>
              <a:gd name="connsiteY43655" fmla="*/ 924050 h 4885973"/>
              <a:gd name="connsiteX43656" fmla="*/ 908570 w 6085020"/>
              <a:gd name="connsiteY43656" fmla="*/ 925188 h 4885973"/>
              <a:gd name="connsiteX43657" fmla="*/ 910091 w 6085020"/>
              <a:gd name="connsiteY43657" fmla="*/ 923861 h 4885973"/>
              <a:gd name="connsiteX43658" fmla="*/ 910091 w 6085020"/>
              <a:gd name="connsiteY43658" fmla="*/ 925378 h 4885973"/>
              <a:gd name="connsiteX43659" fmla="*/ 911232 w 6085020"/>
              <a:gd name="connsiteY43659" fmla="*/ 923671 h 4885973"/>
              <a:gd name="connsiteX43660" fmla="*/ 910281 w 6085020"/>
              <a:gd name="connsiteY43660" fmla="*/ 922343 h 4885973"/>
              <a:gd name="connsiteX43661" fmla="*/ 909140 w 6085020"/>
              <a:gd name="connsiteY43661" fmla="*/ 922343 h 4885973"/>
              <a:gd name="connsiteX43662" fmla="*/ 908570 w 6085020"/>
              <a:gd name="connsiteY43662" fmla="*/ 921395 h 4885973"/>
              <a:gd name="connsiteX43663" fmla="*/ 2142117 w 6085020"/>
              <a:gd name="connsiteY43663" fmla="*/ 919878 h 4885973"/>
              <a:gd name="connsiteX43664" fmla="*/ 2138504 w 6085020"/>
              <a:gd name="connsiteY43664" fmla="*/ 922154 h 4885973"/>
              <a:gd name="connsiteX43665" fmla="*/ 2141205 w 6085020"/>
              <a:gd name="connsiteY43665" fmla="*/ 925490 h 4885973"/>
              <a:gd name="connsiteX43666" fmla="*/ 2144399 w 6085020"/>
              <a:gd name="connsiteY43666" fmla="*/ 923481 h 4885973"/>
              <a:gd name="connsiteX43667" fmla="*/ 2142688 w 6085020"/>
              <a:gd name="connsiteY43667" fmla="*/ 920067 h 4885973"/>
              <a:gd name="connsiteX43668" fmla="*/ 2328471 w 6085020"/>
              <a:gd name="connsiteY43668" fmla="*/ 919498 h 4885973"/>
              <a:gd name="connsiteX43669" fmla="*/ 2312878 w 6085020"/>
              <a:gd name="connsiteY43669" fmla="*/ 934861 h 4885973"/>
              <a:gd name="connsiteX43670" fmla="*/ 2312878 w 6085020"/>
              <a:gd name="connsiteY43670" fmla="*/ 935051 h 4885973"/>
              <a:gd name="connsiteX43671" fmla="*/ 2328471 w 6085020"/>
              <a:gd name="connsiteY43671" fmla="*/ 935051 h 4885973"/>
              <a:gd name="connsiteX43672" fmla="*/ 1578302 w 6085020"/>
              <a:gd name="connsiteY43672" fmla="*/ 919498 h 4885973"/>
              <a:gd name="connsiteX43673" fmla="*/ 1565181 w 6085020"/>
              <a:gd name="connsiteY43673" fmla="*/ 932585 h 4885973"/>
              <a:gd name="connsiteX43674" fmla="*/ 1578302 w 6085020"/>
              <a:gd name="connsiteY43674" fmla="*/ 945672 h 4885973"/>
              <a:gd name="connsiteX43675" fmla="*/ 1591423 w 6085020"/>
              <a:gd name="connsiteY43675" fmla="*/ 932585 h 4885973"/>
              <a:gd name="connsiteX43676" fmla="*/ 1578302 w 6085020"/>
              <a:gd name="connsiteY43676" fmla="*/ 919498 h 4885973"/>
              <a:gd name="connsiteX43677" fmla="*/ 3953932 w 6085020"/>
              <a:gd name="connsiteY43677" fmla="*/ 919309 h 4885973"/>
              <a:gd name="connsiteX43678" fmla="*/ 3953932 w 6085020"/>
              <a:gd name="connsiteY43678" fmla="*/ 919309 h 4885973"/>
              <a:gd name="connsiteX43679" fmla="*/ 1999119 w 6085020"/>
              <a:gd name="connsiteY43679" fmla="*/ 919309 h 4885973"/>
              <a:gd name="connsiteX43680" fmla="*/ 1999697 w 6085020"/>
              <a:gd name="connsiteY43680" fmla="*/ 919683 h 4885973"/>
              <a:gd name="connsiteX43681" fmla="*/ 2005894 w 6085020"/>
              <a:gd name="connsiteY43681" fmla="*/ 931448 h 4885973"/>
              <a:gd name="connsiteX43682" fmla="*/ 2015283 w 6085020"/>
              <a:gd name="connsiteY43682" fmla="*/ 940172 h 4885973"/>
              <a:gd name="connsiteX43683" fmla="*/ 2010196 w 6085020"/>
              <a:gd name="connsiteY43683" fmla="*/ 926469 h 4885973"/>
              <a:gd name="connsiteX43684" fmla="*/ 1999697 w 6085020"/>
              <a:gd name="connsiteY43684" fmla="*/ 919683 h 4885973"/>
              <a:gd name="connsiteX43685" fmla="*/ 1999500 w 6085020"/>
              <a:gd name="connsiteY43685" fmla="*/ 919309 h 4885973"/>
              <a:gd name="connsiteX43686" fmla="*/ 2912895 w 6085020"/>
              <a:gd name="connsiteY43686" fmla="*/ 916891 h 4885973"/>
              <a:gd name="connsiteX43687" fmla="*/ 2899322 w 6085020"/>
              <a:gd name="connsiteY43687" fmla="*/ 919688 h 4885973"/>
              <a:gd name="connsiteX43688" fmla="*/ 2904646 w 6085020"/>
              <a:gd name="connsiteY43688" fmla="*/ 956104 h 4885973"/>
              <a:gd name="connsiteX43689" fmla="*/ 2925564 w 6085020"/>
              <a:gd name="connsiteY43689" fmla="*/ 956104 h 4885973"/>
              <a:gd name="connsiteX43690" fmla="*/ 2925564 w 6085020"/>
              <a:gd name="connsiteY43690" fmla="*/ 933154 h 4885973"/>
              <a:gd name="connsiteX43691" fmla="*/ 2936992 w 6085020"/>
              <a:gd name="connsiteY43691" fmla="*/ 930112 h 4885973"/>
              <a:gd name="connsiteX43692" fmla="*/ 2938114 w 6085020"/>
              <a:gd name="connsiteY43692" fmla="*/ 925568 h 4885973"/>
              <a:gd name="connsiteX43693" fmla="*/ 2925944 w 6085020"/>
              <a:gd name="connsiteY43693" fmla="*/ 925568 h 4885973"/>
              <a:gd name="connsiteX43694" fmla="*/ 2924042 w 6085020"/>
              <a:gd name="connsiteY43694" fmla="*/ 929171 h 4885973"/>
              <a:gd name="connsiteX43695" fmla="*/ 2912895 w 6085020"/>
              <a:gd name="connsiteY43695" fmla="*/ 916891 h 4885973"/>
              <a:gd name="connsiteX43696" fmla="*/ 917127 w 6085020"/>
              <a:gd name="connsiteY43696" fmla="*/ 916653 h 4885973"/>
              <a:gd name="connsiteX43697" fmla="*/ 912943 w 6085020"/>
              <a:gd name="connsiteY43697" fmla="*/ 919688 h 4885973"/>
              <a:gd name="connsiteX43698" fmla="*/ 912753 w 6085020"/>
              <a:gd name="connsiteY43698" fmla="*/ 920257 h 4885973"/>
              <a:gd name="connsiteX43699" fmla="*/ 917127 w 6085020"/>
              <a:gd name="connsiteY43699" fmla="*/ 916653 h 4885973"/>
              <a:gd name="connsiteX43700" fmla="*/ 3838887 w 6085020"/>
              <a:gd name="connsiteY43700" fmla="*/ 915705 h 4885973"/>
              <a:gd name="connsiteX43701" fmla="*/ 3838989 w 6085020"/>
              <a:gd name="connsiteY43701" fmla="*/ 915912 h 4885973"/>
              <a:gd name="connsiteX43702" fmla="*/ 3836866 w 6085020"/>
              <a:gd name="connsiteY43702" fmla="*/ 920873 h 4885973"/>
              <a:gd name="connsiteX43703" fmla="*/ 3839077 w 6085020"/>
              <a:gd name="connsiteY43703" fmla="*/ 925188 h 4885973"/>
              <a:gd name="connsiteX43704" fmla="*/ 3840694 w 6085020"/>
              <a:gd name="connsiteY43704" fmla="*/ 919380 h 4885973"/>
              <a:gd name="connsiteX43705" fmla="*/ 3838989 w 6085020"/>
              <a:gd name="connsiteY43705" fmla="*/ 915912 h 4885973"/>
              <a:gd name="connsiteX43706" fmla="*/ 3839077 w 6085020"/>
              <a:gd name="connsiteY43706" fmla="*/ 915705 h 4885973"/>
              <a:gd name="connsiteX43707" fmla="*/ 3296750 w 6085020"/>
              <a:gd name="connsiteY43707" fmla="*/ 913998 h 4885973"/>
              <a:gd name="connsiteX43708" fmla="*/ 3285341 w 6085020"/>
              <a:gd name="connsiteY43708" fmla="*/ 945293 h 4885973"/>
              <a:gd name="connsiteX43709" fmla="*/ 3286291 w 6085020"/>
              <a:gd name="connsiteY43709" fmla="*/ 945293 h 4885973"/>
              <a:gd name="connsiteX43710" fmla="*/ 3296750 w 6085020"/>
              <a:gd name="connsiteY43710" fmla="*/ 913998 h 4885973"/>
              <a:gd name="connsiteX43711" fmla="*/ 1847945 w 6085020"/>
              <a:gd name="connsiteY43711" fmla="*/ 913619 h 4885973"/>
              <a:gd name="connsiteX43712" fmla="*/ 1847945 w 6085020"/>
              <a:gd name="connsiteY43712" fmla="*/ 913619 h 4885973"/>
              <a:gd name="connsiteX43713" fmla="*/ 1642575 w 6085020"/>
              <a:gd name="connsiteY43713" fmla="*/ 913619 h 4885973"/>
              <a:gd name="connsiteX43714" fmla="*/ 1640674 w 6085020"/>
              <a:gd name="connsiteY43714" fmla="*/ 914946 h 4885973"/>
              <a:gd name="connsiteX43715" fmla="*/ 1636110 w 6085020"/>
              <a:gd name="connsiteY43715" fmla="*/ 914757 h 4885973"/>
              <a:gd name="connsiteX43716" fmla="*/ 1637441 w 6085020"/>
              <a:gd name="connsiteY43716" fmla="*/ 918740 h 4885973"/>
              <a:gd name="connsiteX43717" fmla="*/ 1638582 w 6085020"/>
              <a:gd name="connsiteY43717" fmla="*/ 922343 h 4885973"/>
              <a:gd name="connsiteX43718" fmla="*/ 1642955 w 6085020"/>
              <a:gd name="connsiteY43718" fmla="*/ 935430 h 4885973"/>
              <a:gd name="connsiteX43719" fmla="*/ 1666915 w 6085020"/>
              <a:gd name="connsiteY43719" fmla="*/ 960276 h 4885973"/>
              <a:gd name="connsiteX43720" fmla="*/ 1688213 w 6085020"/>
              <a:gd name="connsiteY43720" fmla="*/ 946241 h 4885973"/>
              <a:gd name="connsiteX43721" fmla="*/ 1692586 w 6085020"/>
              <a:gd name="connsiteY43721" fmla="*/ 927275 h 4885973"/>
              <a:gd name="connsiteX43722" fmla="*/ 1646759 w 6085020"/>
              <a:gd name="connsiteY43722" fmla="*/ 916274 h 4885973"/>
              <a:gd name="connsiteX43723" fmla="*/ 1642575 w 6085020"/>
              <a:gd name="connsiteY43723" fmla="*/ 913619 h 4885973"/>
              <a:gd name="connsiteX43724" fmla="*/ 2816319 w 6085020"/>
              <a:gd name="connsiteY43724" fmla="*/ 912433 h 4885973"/>
              <a:gd name="connsiteX43725" fmla="*/ 2820027 w 6085020"/>
              <a:gd name="connsiteY43725" fmla="*/ 929361 h 4885973"/>
              <a:gd name="connsiteX43726" fmla="*/ 2816319 w 6085020"/>
              <a:gd name="connsiteY43726" fmla="*/ 912433 h 4885973"/>
              <a:gd name="connsiteX43727" fmla="*/ 2973373 w 6085020"/>
              <a:gd name="connsiteY43727" fmla="*/ 911764 h 4885973"/>
              <a:gd name="connsiteX43728" fmla="*/ 2966447 w 6085020"/>
              <a:gd name="connsiteY43728" fmla="*/ 913998 h 4885973"/>
              <a:gd name="connsiteX43729" fmla="*/ 2966447 w 6085020"/>
              <a:gd name="connsiteY43729" fmla="*/ 934861 h 4885973"/>
              <a:gd name="connsiteX43730" fmla="*/ 2973373 w 6085020"/>
              <a:gd name="connsiteY43730" fmla="*/ 911764 h 4885973"/>
              <a:gd name="connsiteX43731" fmla="*/ 3165732 w 6085020"/>
              <a:gd name="connsiteY43731" fmla="*/ 909446 h 4885973"/>
              <a:gd name="connsiteX43732" fmla="*/ 3165732 w 6085020"/>
              <a:gd name="connsiteY43732" fmla="*/ 909446 h 4885973"/>
              <a:gd name="connsiteX43733" fmla="*/ 4472870 w 6085020"/>
              <a:gd name="connsiteY43733" fmla="*/ 908877 h 4885973"/>
              <a:gd name="connsiteX43734" fmla="*/ 4461399 w 6085020"/>
              <a:gd name="connsiteY43734" fmla="*/ 922693 h 4885973"/>
              <a:gd name="connsiteX43735" fmla="*/ 4464913 w 6085020"/>
              <a:gd name="connsiteY43735" fmla="*/ 926175 h 4885973"/>
              <a:gd name="connsiteX43736" fmla="*/ 4467166 w 6085020"/>
              <a:gd name="connsiteY43736" fmla="*/ 929171 h 4885973"/>
              <a:gd name="connsiteX43737" fmla="*/ 4467001 w 6085020"/>
              <a:gd name="connsiteY43737" fmla="*/ 928842 h 4885973"/>
              <a:gd name="connsiteX43738" fmla="*/ 4467546 w 6085020"/>
              <a:gd name="connsiteY43738" fmla="*/ 929551 h 4885973"/>
              <a:gd name="connsiteX43739" fmla="*/ 4472870 w 6085020"/>
              <a:gd name="connsiteY43739" fmla="*/ 908877 h 4885973"/>
              <a:gd name="connsiteX43740" fmla="*/ 3034334 w 6085020"/>
              <a:gd name="connsiteY43740" fmla="*/ 908877 h 4885973"/>
              <a:gd name="connsiteX43741" fmla="*/ 3033953 w 6085020"/>
              <a:gd name="connsiteY43741" fmla="*/ 909446 h 4885973"/>
              <a:gd name="connsiteX43742" fmla="*/ 3028819 w 6085020"/>
              <a:gd name="connsiteY43742" fmla="*/ 930309 h 4885973"/>
              <a:gd name="connsiteX43743" fmla="*/ 3034334 w 6085020"/>
              <a:gd name="connsiteY43743" fmla="*/ 908877 h 4885973"/>
              <a:gd name="connsiteX43744" fmla="*/ 1866960 w 6085020"/>
              <a:gd name="connsiteY43744" fmla="*/ 908877 h 4885973"/>
              <a:gd name="connsiteX43745" fmla="*/ 1866960 w 6085020"/>
              <a:gd name="connsiteY43745" fmla="*/ 908877 h 4885973"/>
              <a:gd name="connsiteX43746" fmla="*/ 2099522 w 6085020"/>
              <a:gd name="connsiteY43746" fmla="*/ 908498 h 4885973"/>
              <a:gd name="connsiteX43747" fmla="*/ 2095909 w 6085020"/>
              <a:gd name="connsiteY43747" fmla="*/ 923861 h 4885973"/>
              <a:gd name="connsiteX43748" fmla="*/ 2100663 w 6085020"/>
              <a:gd name="connsiteY43748" fmla="*/ 920826 h 4885973"/>
              <a:gd name="connsiteX43749" fmla="*/ 2105417 w 6085020"/>
              <a:gd name="connsiteY43749" fmla="*/ 917981 h 4885973"/>
              <a:gd name="connsiteX43750" fmla="*/ 2102565 w 6085020"/>
              <a:gd name="connsiteY43750" fmla="*/ 913239 h 4885973"/>
              <a:gd name="connsiteX43751" fmla="*/ 827733 w 6085020"/>
              <a:gd name="connsiteY43751" fmla="*/ 907843 h 4885973"/>
              <a:gd name="connsiteX43752" fmla="*/ 829274 w 6085020"/>
              <a:gd name="connsiteY43752" fmla="*/ 908687 h 4885973"/>
              <a:gd name="connsiteX43753" fmla="*/ 827356 w 6085020"/>
              <a:gd name="connsiteY43753" fmla="*/ 907852 h 4885973"/>
              <a:gd name="connsiteX43754" fmla="*/ 2113784 w 6085020"/>
              <a:gd name="connsiteY43754" fmla="*/ 907170 h 4885973"/>
              <a:gd name="connsiteX43755" fmla="*/ 2110741 w 6085020"/>
              <a:gd name="connsiteY43755" fmla="*/ 910394 h 4885973"/>
              <a:gd name="connsiteX43756" fmla="*/ 2113442 w 6085020"/>
              <a:gd name="connsiteY43756" fmla="*/ 913731 h 4885973"/>
              <a:gd name="connsiteX43757" fmla="*/ 2116636 w 6085020"/>
              <a:gd name="connsiteY43757" fmla="*/ 911722 h 4885973"/>
              <a:gd name="connsiteX43758" fmla="*/ 2117017 w 6085020"/>
              <a:gd name="connsiteY43758" fmla="*/ 910205 h 4885973"/>
              <a:gd name="connsiteX43759" fmla="*/ 2113784 w 6085020"/>
              <a:gd name="connsiteY43759" fmla="*/ 907170 h 4885973"/>
              <a:gd name="connsiteX43760" fmla="*/ 3755788 w 6085020"/>
              <a:gd name="connsiteY43760" fmla="*/ 904135 h 4885973"/>
              <a:gd name="connsiteX43761" fmla="*/ 3755788 w 6085020"/>
              <a:gd name="connsiteY43761" fmla="*/ 904135 h 4885973"/>
              <a:gd name="connsiteX43762" fmla="*/ 1480942 w 6085020"/>
              <a:gd name="connsiteY43762" fmla="*/ 903566 h 4885973"/>
              <a:gd name="connsiteX43763" fmla="*/ 1480942 w 6085020"/>
              <a:gd name="connsiteY43763" fmla="*/ 903566 h 4885973"/>
              <a:gd name="connsiteX43764" fmla="*/ 1617474 w 6085020"/>
              <a:gd name="connsiteY43764" fmla="*/ 902998 h 4885973"/>
              <a:gd name="connsiteX43765" fmla="*/ 1610819 w 6085020"/>
              <a:gd name="connsiteY43765" fmla="*/ 909067 h 4885973"/>
              <a:gd name="connsiteX43766" fmla="*/ 1618996 w 6085020"/>
              <a:gd name="connsiteY43766" fmla="*/ 904034 h 4885973"/>
              <a:gd name="connsiteX43767" fmla="*/ 1618996 w 6085020"/>
              <a:gd name="connsiteY43767" fmla="*/ 904894 h 4885973"/>
              <a:gd name="connsiteX43768" fmla="*/ 1619756 w 6085020"/>
              <a:gd name="connsiteY43768" fmla="*/ 903566 h 4885973"/>
              <a:gd name="connsiteX43769" fmla="*/ 1618996 w 6085020"/>
              <a:gd name="connsiteY43769" fmla="*/ 904034 h 4885973"/>
              <a:gd name="connsiteX43770" fmla="*/ 1618996 w 6085020"/>
              <a:gd name="connsiteY43770" fmla="*/ 902998 h 4885973"/>
              <a:gd name="connsiteX43771" fmla="*/ 1617474 w 6085020"/>
              <a:gd name="connsiteY43771" fmla="*/ 902998 h 4885973"/>
              <a:gd name="connsiteX43772" fmla="*/ 3437299 w 6085020"/>
              <a:gd name="connsiteY43772" fmla="*/ 902927 h 4885973"/>
              <a:gd name="connsiteX43773" fmla="*/ 3436515 w 6085020"/>
              <a:gd name="connsiteY43773" fmla="*/ 919498 h 4885973"/>
              <a:gd name="connsiteX43774" fmla="*/ 3437299 w 6085020"/>
              <a:gd name="connsiteY43774" fmla="*/ 902927 h 4885973"/>
              <a:gd name="connsiteX43775" fmla="*/ 4326450 w 6085020"/>
              <a:gd name="connsiteY43775" fmla="*/ 902618 h 4885973"/>
              <a:gd name="connsiteX43776" fmla="*/ 4327971 w 6085020"/>
              <a:gd name="connsiteY43776" fmla="*/ 902618 h 4885973"/>
              <a:gd name="connsiteX43777" fmla="*/ 4328541 w 6085020"/>
              <a:gd name="connsiteY43777" fmla="*/ 903377 h 4885973"/>
              <a:gd name="connsiteX43778" fmla="*/ 4328541 w 6085020"/>
              <a:gd name="connsiteY43778" fmla="*/ 904894 h 4885973"/>
              <a:gd name="connsiteX43779" fmla="*/ 4326450 w 6085020"/>
              <a:gd name="connsiteY43779" fmla="*/ 904894 h 4885973"/>
              <a:gd name="connsiteX43780" fmla="*/ 4326450 w 6085020"/>
              <a:gd name="connsiteY43780" fmla="*/ 902618 h 4885973"/>
              <a:gd name="connsiteX43781" fmla="*/ 3358551 w 6085020"/>
              <a:gd name="connsiteY43781" fmla="*/ 902618 h 4885973"/>
              <a:gd name="connsiteX43782" fmla="*/ 3358551 w 6085020"/>
              <a:gd name="connsiteY43782" fmla="*/ 903566 h 4885973"/>
              <a:gd name="connsiteX43783" fmla="*/ 3358730 w 6085020"/>
              <a:gd name="connsiteY43783" fmla="*/ 903596 h 4885973"/>
              <a:gd name="connsiteX43784" fmla="*/ 3360592 w 6085020"/>
              <a:gd name="connsiteY43784" fmla="*/ 913743 h 4885973"/>
              <a:gd name="connsiteX43785" fmla="*/ 3384793 w 6085020"/>
              <a:gd name="connsiteY43785" fmla="*/ 907929 h 4885973"/>
              <a:gd name="connsiteX43786" fmla="*/ 3358730 w 6085020"/>
              <a:gd name="connsiteY43786" fmla="*/ 903596 h 4885973"/>
              <a:gd name="connsiteX43787" fmla="*/ 4623474 w 6085020"/>
              <a:gd name="connsiteY43787" fmla="*/ 902429 h 4885973"/>
              <a:gd name="connsiteX43788" fmla="*/ 4613016 w 6085020"/>
              <a:gd name="connsiteY43788" fmla="*/ 909446 h 4885973"/>
              <a:gd name="connsiteX43789" fmla="*/ 4605600 w 6085020"/>
              <a:gd name="connsiteY43789" fmla="*/ 914188 h 4885973"/>
              <a:gd name="connsiteX43790" fmla="*/ 4598374 w 6085020"/>
              <a:gd name="connsiteY43790" fmla="*/ 919309 h 4885973"/>
              <a:gd name="connsiteX43791" fmla="*/ 4594381 w 6085020"/>
              <a:gd name="connsiteY43791" fmla="*/ 921774 h 4885973"/>
              <a:gd name="connsiteX43792" fmla="*/ 4603508 w 6085020"/>
              <a:gd name="connsiteY43792" fmla="*/ 923481 h 4885973"/>
              <a:gd name="connsiteX43793" fmla="*/ 4612445 w 6085020"/>
              <a:gd name="connsiteY43793" fmla="*/ 923481 h 4885973"/>
              <a:gd name="connsiteX43794" fmla="*/ 4619291 w 6085020"/>
              <a:gd name="connsiteY43794" fmla="*/ 923481 h 4885973"/>
              <a:gd name="connsiteX43795" fmla="*/ 4625947 w 6085020"/>
              <a:gd name="connsiteY43795" fmla="*/ 921395 h 4885973"/>
              <a:gd name="connsiteX43796" fmla="*/ 4625947 w 6085020"/>
              <a:gd name="connsiteY43796" fmla="*/ 915895 h 4885973"/>
              <a:gd name="connsiteX43797" fmla="*/ 4624806 w 6085020"/>
              <a:gd name="connsiteY43797" fmla="*/ 906411 h 4885973"/>
              <a:gd name="connsiteX43798" fmla="*/ 2182071 w 6085020"/>
              <a:gd name="connsiteY43798" fmla="*/ 899806 h 4885973"/>
              <a:gd name="connsiteX43799" fmla="*/ 2186804 w 6085020"/>
              <a:gd name="connsiteY43799" fmla="*/ 903566 h 4885973"/>
              <a:gd name="connsiteX43800" fmla="*/ 2182071 w 6085020"/>
              <a:gd name="connsiteY43800" fmla="*/ 899806 h 4885973"/>
              <a:gd name="connsiteX43801" fmla="*/ 4643821 w 6085020"/>
              <a:gd name="connsiteY43801" fmla="*/ 898825 h 4885973"/>
              <a:gd name="connsiteX43802" fmla="*/ 4645913 w 6085020"/>
              <a:gd name="connsiteY43802" fmla="*/ 898825 h 4885973"/>
              <a:gd name="connsiteX43803" fmla="*/ 4644772 w 6085020"/>
              <a:gd name="connsiteY43803" fmla="*/ 900911 h 4885973"/>
              <a:gd name="connsiteX43804" fmla="*/ 4645533 w 6085020"/>
              <a:gd name="connsiteY43804" fmla="*/ 900911 h 4885973"/>
              <a:gd name="connsiteX43805" fmla="*/ 4645057 w 6085020"/>
              <a:gd name="connsiteY43805" fmla="*/ 901389 h 4885973"/>
              <a:gd name="connsiteX43806" fmla="*/ 4643206 w 6085020"/>
              <a:gd name="connsiteY43806" fmla="*/ 901017 h 4885973"/>
              <a:gd name="connsiteX43807" fmla="*/ 4642887 w 6085020"/>
              <a:gd name="connsiteY43807" fmla="*/ 900532 h 4885973"/>
              <a:gd name="connsiteX43808" fmla="*/ 2264768 w 6085020"/>
              <a:gd name="connsiteY43808" fmla="*/ 898066 h 4885973"/>
              <a:gd name="connsiteX43809" fmla="*/ 2261726 w 6085020"/>
              <a:gd name="connsiteY43809" fmla="*/ 901291 h 4885973"/>
              <a:gd name="connsiteX43810" fmla="*/ 2258874 w 6085020"/>
              <a:gd name="connsiteY43810" fmla="*/ 904325 h 4885973"/>
              <a:gd name="connsiteX43811" fmla="*/ 2259634 w 6085020"/>
              <a:gd name="connsiteY43811" fmla="*/ 911532 h 4885973"/>
              <a:gd name="connsiteX43812" fmla="*/ 2260775 w 6085020"/>
              <a:gd name="connsiteY43812" fmla="*/ 920257 h 4885973"/>
              <a:gd name="connsiteX43813" fmla="*/ 2262106 w 6085020"/>
              <a:gd name="connsiteY43813" fmla="*/ 921585 h 4885973"/>
              <a:gd name="connsiteX43814" fmla="*/ 2271995 w 6085020"/>
              <a:gd name="connsiteY43814" fmla="*/ 917222 h 4885973"/>
              <a:gd name="connsiteX43815" fmla="*/ 2264768 w 6085020"/>
              <a:gd name="connsiteY43815" fmla="*/ 915326 h 4885973"/>
              <a:gd name="connsiteX43816" fmla="*/ 2264768 w 6085020"/>
              <a:gd name="connsiteY43816" fmla="*/ 911532 h 4885973"/>
              <a:gd name="connsiteX43817" fmla="*/ 2264768 w 6085020"/>
              <a:gd name="connsiteY43817" fmla="*/ 902808 h 4885973"/>
              <a:gd name="connsiteX43818" fmla="*/ 4063652 w 6085020"/>
              <a:gd name="connsiteY43818" fmla="*/ 895221 h 4885973"/>
              <a:gd name="connsiteX43819" fmla="*/ 4059279 w 6085020"/>
              <a:gd name="connsiteY43819" fmla="*/ 908877 h 4885973"/>
              <a:gd name="connsiteX43820" fmla="*/ 4059089 w 6085020"/>
              <a:gd name="connsiteY43820" fmla="*/ 908118 h 4885973"/>
              <a:gd name="connsiteX43821" fmla="*/ 4064223 w 6085020"/>
              <a:gd name="connsiteY43821" fmla="*/ 899394 h 4885973"/>
              <a:gd name="connsiteX43822" fmla="*/ 4061371 w 6085020"/>
              <a:gd name="connsiteY43822" fmla="*/ 899394 h 4885973"/>
              <a:gd name="connsiteX43823" fmla="*/ 4056617 w 6085020"/>
              <a:gd name="connsiteY43823" fmla="*/ 899394 h 4885973"/>
              <a:gd name="connsiteX43824" fmla="*/ 3729737 w 6085020"/>
              <a:gd name="connsiteY43824" fmla="*/ 893894 h 4885973"/>
              <a:gd name="connsiteX43825" fmla="*/ 3729737 w 6085020"/>
              <a:gd name="connsiteY43825" fmla="*/ 893894 h 4885973"/>
              <a:gd name="connsiteX43826" fmla="*/ 1592944 w 6085020"/>
              <a:gd name="connsiteY43826" fmla="*/ 893704 h 4885973"/>
              <a:gd name="connsiteX43827" fmla="*/ 1592462 w 6085020"/>
              <a:gd name="connsiteY43827" fmla="*/ 894842 h 4885973"/>
              <a:gd name="connsiteX43828" fmla="*/ 1591043 w 6085020"/>
              <a:gd name="connsiteY43828" fmla="*/ 894842 h 4885973"/>
              <a:gd name="connsiteX43829" fmla="*/ 1591043 w 6085020"/>
              <a:gd name="connsiteY43829" fmla="*/ 894055 h 4885973"/>
              <a:gd name="connsiteX43830" fmla="*/ 1655506 w 6085020"/>
              <a:gd name="connsiteY43830" fmla="*/ 893514 h 4885973"/>
              <a:gd name="connsiteX43831" fmla="*/ 1648850 w 6085020"/>
              <a:gd name="connsiteY43831" fmla="*/ 897497 h 4885973"/>
              <a:gd name="connsiteX43832" fmla="*/ 1659499 w 6085020"/>
              <a:gd name="connsiteY43832" fmla="*/ 900152 h 4885973"/>
              <a:gd name="connsiteX43833" fmla="*/ 1657407 w 6085020"/>
              <a:gd name="connsiteY43833" fmla="*/ 896739 h 4885973"/>
              <a:gd name="connsiteX43834" fmla="*/ 3478160 w 6085020"/>
              <a:gd name="connsiteY43834" fmla="*/ 893325 h 4885973"/>
              <a:gd name="connsiteX43835" fmla="*/ 3462756 w 6085020"/>
              <a:gd name="connsiteY43835" fmla="*/ 912582 h 4885973"/>
              <a:gd name="connsiteX43836" fmla="*/ 3468250 w 6085020"/>
              <a:gd name="connsiteY43836" fmla="*/ 919061 h 4885973"/>
              <a:gd name="connsiteX43837" fmla="*/ 3467891 w 6085020"/>
              <a:gd name="connsiteY43837" fmla="*/ 919498 h 4885973"/>
              <a:gd name="connsiteX43838" fmla="*/ 3468461 w 6085020"/>
              <a:gd name="connsiteY43838" fmla="*/ 919309 h 4885973"/>
              <a:gd name="connsiteX43839" fmla="*/ 3468250 w 6085020"/>
              <a:gd name="connsiteY43839" fmla="*/ 919061 h 4885973"/>
              <a:gd name="connsiteX43840" fmla="*/ 3469603 w 6085020"/>
              <a:gd name="connsiteY43840" fmla="*/ 917412 h 4885973"/>
              <a:gd name="connsiteX43841" fmla="*/ 3473215 w 6085020"/>
              <a:gd name="connsiteY43841" fmla="*/ 912291 h 4885973"/>
              <a:gd name="connsiteX43842" fmla="*/ 3475878 w 6085020"/>
              <a:gd name="connsiteY43842" fmla="*/ 912291 h 4885973"/>
              <a:gd name="connsiteX43843" fmla="*/ 3478160 w 6085020"/>
              <a:gd name="connsiteY43843" fmla="*/ 893325 h 4885973"/>
              <a:gd name="connsiteX43844" fmla="*/ 3551940 w 6085020"/>
              <a:gd name="connsiteY43844" fmla="*/ 893135 h 4885973"/>
              <a:gd name="connsiteX43845" fmla="*/ 3551940 w 6085020"/>
              <a:gd name="connsiteY43845" fmla="*/ 902618 h 4885973"/>
              <a:gd name="connsiteX43846" fmla="*/ 3572858 w 6085020"/>
              <a:gd name="connsiteY43846" fmla="*/ 913050 h 4885973"/>
              <a:gd name="connsiteX43847" fmla="*/ 3551940 w 6085020"/>
              <a:gd name="connsiteY43847" fmla="*/ 893135 h 4885973"/>
              <a:gd name="connsiteX43848" fmla="*/ 3269748 w 6085020"/>
              <a:gd name="connsiteY43848" fmla="*/ 892756 h 4885973"/>
              <a:gd name="connsiteX43849" fmla="*/ 3259289 w 6085020"/>
              <a:gd name="connsiteY43849" fmla="*/ 897877 h 4885973"/>
              <a:gd name="connsiteX43850" fmla="*/ 3248830 w 6085020"/>
              <a:gd name="connsiteY43850" fmla="*/ 913619 h 4885973"/>
              <a:gd name="connsiteX43851" fmla="*/ 3270698 w 6085020"/>
              <a:gd name="connsiteY43851" fmla="*/ 893135 h 4885973"/>
              <a:gd name="connsiteX43852" fmla="*/ 1102910 w 6085020"/>
              <a:gd name="connsiteY43852" fmla="*/ 891997 h 4885973"/>
              <a:gd name="connsiteX43853" fmla="*/ 1099297 w 6085020"/>
              <a:gd name="connsiteY43853" fmla="*/ 894273 h 4885973"/>
              <a:gd name="connsiteX43854" fmla="*/ 1101579 w 6085020"/>
              <a:gd name="connsiteY43854" fmla="*/ 897687 h 4885973"/>
              <a:gd name="connsiteX43855" fmla="*/ 1105192 w 6085020"/>
              <a:gd name="connsiteY43855" fmla="*/ 896549 h 4885973"/>
              <a:gd name="connsiteX43856" fmla="*/ 1105192 w 6085020"/>
              <a:gd name="connsiteY43856" fmla="*/ 895601 h 4885973"/>
              <a:gd name="connsiteX43857" fmla="*/ 1102910 w 6085020"/>
              <a:gd name="connsiteY43857" fmla="*/ 891997 h 4885973"/>
              <a:gd name="connsiteX43858" fmla="*/ 890124 w 6085020"/>
              <a:gd name="connsiteY43858" fmla="*/ 889531 h 4885973"/>
              <a:gd name="connsiteX43859" fmla="*/ 878430 w 6085020"/>
              <a:gd name="connsiteY43859" fmla="*/ 896833 h 4885973"/>
              <a:gd name="connsiteX43860" fmla="*/ 885751 w 6085020"/>
              <a:gd name="connsiteY43860" fmla="*/ 908498 h 4885973"/>
              <a:gd name="connsiteX43861" fmla="*/ 885751 w 6085020"/>
              <a:gd name="connsiteY43861" fmla="*/ 906791 h 4885973"/>
              <a:gd name="connsiteX43862" fmla="*/ 896590 w 6085020"/>
              <a:gd name="connsiteY43862" fmla="*/ 901291 h 4885973"/>
              <a:gd name="connsiteX43863" fmla="*/ 908189 w 6085020"/>
              <a:gd name="connsiteY43863" fmla="*/ 904135 h 4885973"/>
              <a:gd name="connsiteX43864" fmla="*/ 906098 w 6085020"/>
              <a:gd name="connsiteY43864" fmla="*/ 897497 h 4885973"/>
              <a:gd name="connsiteX43865" fmla="*/ 898301 w 6085020"/>
              <a:gd name="connsiteY43865" fmla="*/ 889531 h 4885973"/>
              <a:gd name="connsiteX43866" fmla="*/ 893737 w 6085020"/>
              <a:gd name="connsiteY43866" fmla="*/ 891428 h 4885973"/>
              <a:gd name="connsiteX43867" fmla="*/ 890124 w 6085020"/>
              <a:gd name="connsiteY43867" fmla="*/ 889531 h 4885973"/>
              <a:gd name="connsiteX43868" fmla="*/ 3663242 w 6085020"/>
              <a:gd name="connsiteY43868" fmla="*/ 888734 h 4885973"/>
              <a:gd name="connsiteX43869" fmla="*/ 3656680 w 6085020"/>
              <a:gd name="connsiteY43869" fmla="*/ 893035 h 4885973"/>
              <a:gd name="connsiteX43870" fmla="*/ 3656336 w 6085020"/>
              <a:gd name="connsiteY43870" fmla="*/ 892756 h 4885973"/>
              <a:gd name="connsiteX43871" fmla="*/ 3656527 w 6085020"/>
              <a:gd name="connsiteY43871" fmla="*/ 893135 h 4885973"/>
              <a:gd name="connsiteX43872" fmla="*/ 3656680 w 6085020"/>
              <a:gd name="connsiteY43872" fmla="*/ 893035 h 4885973"/>
              <a:gd name="connsiteX43873" fmla="*/ 3665084 w 6085020"/>
              <a:gd name="connsiteY43873" fmla="*/ 899844 h 4885973"/>
              <a:gd name="connsiteX43874" fmla="*/ 3672120 w 6085020"/>
              <a:gd name="connsiteY43874" fmla="*/ 908498 h 4885973"/>
              <a:gd name="connsiteX43875" fmla="*/ 3663242 w 6085020"/>
              <a:gd name="connsiteY43875" fmla="*/ 888734 h 4885973"/>
              <a:gd name="connsiteX43876" fmla="*/ 2375060 w 6085020"/>
              <a:gd name="connsiteY43876" fmla="*/ 887824 h 4885973"/>
              <a:gd name="connsiteX43877" fmla="*/ 2375060 w 6085020"/>
              <a:gd name="connsiteY43877" fmla="*/ 887824 h 4885973"/>
              <a:gd name="connsiteX43878" fmla="*/ 2275227 w 6085020"/>
              <a:gd name="connsiteY43878" fmla="*/ 887635 h 4885973"/>
              <a:gd name="connsiteX43879" fmla="*/ 2275227 w 6085020"/>
              <a:gd name="connsiteY43879" fmla="*/ 887635 h 4885973"/>
              <a:gd name="connsiteX43880" fmla="*/ 2549053 w 6085020"/>
              <a:gd name="connsiteY43880" fmla="*/ 887066 h 4885973"/>
              <a:gd name="connsiteX43881" fmla="*/ 2545516 w 6085020"/>
              <a:gd name="connsiteY43881" fmla="*/ 889002 h 4885973"/>
              <a:gd name="connsiteX43882" fmla="*/ 2545440 w 6085020"/>
              <a:gd name="connsiteY43882" fmla="*/ 889342 h 4885973"/>
              <a:gd name="connsiteX43883" fmla="*/ 2547532 w 6085020"/>
              <a:gd name="connsiteY43883" fmla="*/ 892756 h 4885973"/>
              <a:gd name="connsiteX43884" fmla="*/ 2549053 w 6085020"/>
              <a:gd name="connsiteY43884" fmla="*/ 892756 h 4885973"/>
              <a:gd name="connsiteX43885" fmla="*/ 2549053 w 6085020"/>
              <a:gd name="connsiteY43885" fmla="*/ 893325 h 4885973"/>
              <a:gd name="connsiteX43886" fmla="*/ 2550004 w 6085020"/>
              <a:gd name="connsiteY43886" fmla="*/ 892187 h 4885973"/>
              <a:gd name="connsiteX43887" fmla="*/ 2550764 w 6085020"/>
              <a:gd name="connsiteY43887" fmla="*/ 888234 h 4885973"/>
              <a:gd name="connsiteX43888" fmla="*/ 2549053 w 6085020"/>
              <a:gd name="connsiteY43888" fmla="*/ 887066 h 4885973"/>
              <a:gd name="connsiteX43889" fmla="*/ 1951960 w 6085020"/>
              <a:gd name="connsiteY43889" fmla="*/ 886876 h 4885973"/>
              <a:gd name="connsiteX43890" fmla="*/ 1973068 w 6085020"/>
              <a:gd name="connsiteY43890" fmla="*/ 908877 h 4885973"/>
              <a:gd name="connsiteX43891" fmla="*/ 1972878 w 6085020"/>
              <a:gd name="connsiteY43891" fmla="*/ 907929 h 4885973"/>
              <a:gd name="connsiteX43892" fmla="*/ 1951960 w 6085020"/>
              <a:gd name="connsiteY43892" fmla="*/ 886876 h 4885973"/>
              <a:gd name="connsiteX43893" fmla="*/ 4578978 w 6085020"/>
              <a:gd name="connsiteY43893" fmla="*/ 886117 h 4885973"/>
              <a:gd name="connsiteX43894" fmla="*/ 4571752 w 6085020"/>
              <a:gd name="connsiteY43894" fmla="*/ 893135 h 4885973"/>
              <a:gd name="connsiteX43895" fmla="*/ 4578978 w 6085020"/>
              <a:gd name="connsiteY43895" fmla="*/ 886117 h 4885973"/>
              <a:gd name="connsiteX43896" fmla="*/ 3887876 w 6085020"/>
              <a:gd name="connsiteY43896" fmla="*/ 885691 h 4885973"/>
              <a:gd name="connsiteX43897" fmla="*/ 3886616 w 6085020"/>
              <a:gd name="connsiteY43897" fmla="*/ 887066 h 4885973"/>
              <a:gd name="connsiteX43898" fmla="*/ 3883003 w 6085020"/>
              <a:gd name="connsiteY43898" fmla="*/ 891428 h 4885973"/>
              <a:gd name="connsiteX43899" fmla="*/ 3887876 w 6085020"/>
              <a:gd name="connsiteY43899" fmla="*/ 885691 h 4885973"/>
              <a:gd name="connsiteX43900" fmla="*/ 3834513 w 6085020"/>
              <a:gd name="connsiteY43900" fmla="*/ 882703 h 4885973"/>
              <a:gd name="connsiteX43901" fmla="*/ 3834513 w 6085020"/>
              <a:gd name="connsiteY43901" fmla="*/ 882703 h 4885973"/>
              <a:gd name="connsiteX43902" fmla="*/ 2479646 w 6085020"/>
              <a:gd name="connsiteY43902" fmla="*/ 882514 h 4885973"/>
              <a:gd name="connsiteX43903" fmla="*/ 2485350 w 6085020"/>
              <a:gd name="connsiteY43903" fmla="*/ 891618 h 4885973"/>
              <a:gd name="connsiteX43904" fmla="*/ 2495809 w 6085020"/>
              <a:gd name="connsiteY43904" fmla="*/ 894273 h 4885973"/>
              <a:gd name="connsiteX43905" fmla="*/ 2492957 w 6085020"/>
              <a:gd name="connsiteY43905" fmla="*/ 889531 h 4885973"/>
              <a:gd name="connsiteX43906" fmla="*/ 2489914 w 6085020"/>
              <a:gd name="connsiteY43906" fmla="*/ 884790 h 4885973"/>
              <a:gd name="connsiteX43907" fmla="*/ 2485160 w 6085020"/>
              <a:gd name="connsiteY43907" fmla="*/ 887635 h 4885973"/>
              <a:gd name="connsiteX43908" fmla="*/ 2479646 w 6085020"/>
              <a:gd name="connsiteY43908" fmla="*/ 882514 h 4885973"/>
              <a:gd name="connsiteX43909" fmla="*/ 2174430 w 6085020"/>
              <a:gd name="connsiteY43909" fmla="*/ 881986 h 4885973"/>
              <a:gd name="connsiteX43910" fmla="*/ 2172071 w 6085020"/>
              <a:gd name="connsiteY43910" fmla="*/ 895559 h 4885973"/>
              <a:gd name="connsiteX43911" fmla="*/ 2176459 w 6085020"/>
              <a:gd name="connsiteY43911" fmla="*/ 898002 h 4885973"/>
              <a:gd name="connsiteX43912" fmla="*/ 2176346 w 6085020"/>
              <a:gd name="connsiteY43912" fmla="*/ 898256 h 4885973"/>
              <a:gd name="connsiteX43913" fmla="*/ 2176916 w 6085020"/>
              <a:gd name="connsiteY43913" fmla="*/ 898256 h 4885973"/>
              <a:gd name="connsiteX43914" fmla="*/ 2176459 w 6085020"/>
              <a:gd name="connsiteY43914" fmla="*/ 898002 h 4885973"/>
              <a:gd name="connsiteX43915" fmla="*/ 2179507 w 6085020"/>
              <a:gd name="connsiteY43915" fmla="*/ 891120 h 4885973"/>
              <a:gd name="connsiteX43916" fmla="*/ 2181670 w 6085020"/>
              <a:gd name="connsiteY43916" fmla="*/ 882703 h 4885973"/>
              <a:gd name="connsiteX43917" fmla="*/ 2174430 w 6085020"/>
              <a:gd name="connsiteY43917" fmla="*/ 881986 h 4885973"/>
              <a:gd name="connsiteX43918" fmla="*/ 2984206 w 6085020"/>
              <a:gd name="connsiteY43918" fmla="*/ 878021 h 4885973"/>
              <a:gd name="connsiteX43919" fmla="*/ 2982059 w 6085020"/>
              <a:gd name="connsiteY43919" fmla="*/ 882662 h 4885973"/>
              <a:gd name="connsiteX43920" fmla="*/ 2981660 w 6085020"/>
              <a:gd name="connsiteY43920" fmla="*/ 881755 h 4885973"/>
              <a:gd name="connsiteX43921" fmla="*/ 2982040 w 6085020"/>
              <a:gd name="connsiteY43921" fmla="*/ 882703 h 4885973"/>
              <a:gd name="connsiteX43922" fmla="*/ 2982059 w 6085020"/>
              <a:gd name="connsiteY43922" fmla="*/ 882662 h 4885973"/>
              <a:gd name="connsiteX43923" fmla="*/ 2991287 w 6085020"/>
              <a:gd name="connsiteY43923" fmla="*/ 903614 h 4885973"/>
              <a:gd name="connsiteX43924" fmla="*/ 3013036 w 6085020"/>
              <a:gd name="connsiteY43924" fmla="*/ 923481 h 4885973"/>
              <a:gd name="connsiteX43925" fmla="*/ 3002577 w 6085020"/>
              <a:gd name="connsiteY43925" fmla="*/ 881755 h 4885973"/>
              <a:gd name="connsiteX43926" fmla="*/ 2984206 w 6085020"/>
              <a:gd name="connsiteY43926" fmla="*/ 878021 h 4885973"/>
              <a:gd name="connsiteX43927" fmla="*/ 2291961 w 6085020"/>
              <a:gd name="connsiteY43927" fmla="*/ 877962 h 4885973"/>
              <a:gd name="connsiteX43928" fmla="*/ 2291961 w 6085020"/>
              <a:gd name="connsiteY43928" fmla="*/ 877962 h 4885973"/>
              <a:gd name="connsiteX43929" fmla="*/ 3969525 w 6085020"/>
              <a:gd name="connsiteY43929" fmla="*/ 877582 h 4885973"/>
              <a:gd name="connsiteX43930" fmla="*/ 3969525 w 6085020"/>
              <a:gd name="connsiteY43930" fmla="*/ 877582 h 4885973"/>
              <a:gd name="connsiteX43931" fmla="*/ 3399815 w 6085020"/>
              <a:gd name="connsiteY43931" fmla="*/ 877582 h 4885973"/>
              <a:gd name="connsiteX43932" fmla="*/ 3410273 w 6085020"/>
              <a:gd name="connsiteY43932" fmla="*/ 898256 h 4885973"/>
              <a:gd name="connsiteX43933" fmla="*/ 3400386 w 6085020"/>
              <a:gd name="connsiteY43933" fmla="*/ 877582 h 4885973"/>
              <a:gd name="connsiteX43934" fmla="*/ 3061526 w 6085020"/>
              <a:gd name="connsiteY43934" fmla="*/ 877582 h 4885973"/>
              <a:gd name="connsiteX43935" fmla="*/ 3076168 w 6085020"/>
              <a:gd name="connsiteY43935" fmla="*/ 898256 h 4885973"/>
              <a:gd name="connsiteX43936" fmla="*/ 3077119 w 6085020"/>
              <a:gd name="connsiteY43936" fmla="*/ 898256 h 4885973"/>
              <a:gd name="connsiteX43937" fmla="*/ 3061526 w 6085020"/>
              <a:gd name="connsiteY43937" fmla="*/ 877582 h 4885973"/>
              <a:gd name="connsiteX43938" fmla="*/ 2826112 w 6085020"/>
              <a:gd name="connsiteY43938" fmla="*/ 877582 h 4885973"/>
              <a:gd name="connsiteX43939" fmla="*/ 2841895 w 6085020"/>
              <a:gd name="connsiteY43939" fmla="*/ 929740 h 4885973"/>
              <a:gd name="connsiteX43940" fmla="*/ 2861861 w 6085020"/>
              <a:gd name="connsiteY43940" fmla="*/ 903566 h 4885973"/>
              <a:gd name="connsiteX43941" fmla="*/ 2862812 w 6085020"/>
              <a:gd name="connsiteY43941" fmla="*/ 903566 h 4885973"/>
              <a:gd name="connsiteX43942" fmla="*/ 2826112 w 6085020"/>
              <a:gd name="connsiteY43942" fmla="*/ 877582 h 4885973"/>
              <a:gd name="connsiteX43943" fmla="*/ 2566738 w 6085020"/>
              <a:gd name="connsiteY43943" fmla="*/ 877582 h 4885973"/>
              <a:gd name="connsiteX43944" fmla="*/ 2569020 w 6085020"/>
              <a:gd name="connsiteY43944" fmla="*/ 881565 h 4885973"/>
              <a:gd name="connsiteX43945" fmla="*/ 2566738 w 6085020"/>
              <a:gd name="connsiteY43945" fmla="*/ 877582 h 4885973"/>
              <a:gd name="connsiteX43946" fmla="*/ 2338930 w 6085020"/>
              <a:gd name="connsiteY43946" fmla="*/ 877582 h 4885973"/>
              <a:gd name="connsiteX43947" fmla="*/ 2338930 w 6085020"/>
              <a:gd name="connsiteY43947" fmla="*/ 877582 h 4885973"/>
              <a:gd name="connsiteX43948" fmla="*/ 1528861 w 6085020"/>
              <a:gd name="connsiteY43948" fmla="*/ 877582 h 4885973"/>
              <a:gd name="connsiteX43949" fmla="*/ 1528861 w 6085020"/>
              <a:gd name="connsiteY43949" fmla="*/ 877582 h 4885973"/>
              <a:gd name="connsiteX43950" fmla="*/ 1101959 w 6085020"/>
              <a:gd name="connsiteY43950" fmla="*/ 877582 h 4885973"/>
              <a:gd name="connsiteX43951" fmla="*/ 1101588 w 6085020"/>
              <a:gd name="connsiteY43951" fmla="*/ 878230 h 4885973"/>
              <a:gd name="connsiteX43952" fmla="*/ 1100224 w 6085020"/>
              <a:gd name="connsiteY43952" fmla="*/ 878697 h 4885973"/>
              <a:gd name="connsiteX43953" fmla="*/ 1099859 w 6085020"/>
              <a:gd name="connsiteY43953" fmla="*/ 881249 h 4885973"/>
              <a:gd name="connsiteX43954" fmla="*/ 1099677 w 6085020"/>
              <a:gd name="connsiteY43954" fmla="*/ 881565 h 4885973"/>
              <a:gd name="connsiteX43955" fmla="*/ 1099677 w 6085020"/>
              <a:gd name="connsiteY43955" fmla="*/ 882514 h 4885973"/>
              <a:gd name="connsiteX43956" fmla="*/ 1099859 w 6085020"/>
              <a:gd name="connsiteY43956" fmla="*/ 881249 h 4885973"/>
              <a:gd name="connsiteX43957" fmla="*/ 1101588 w 6085020"/>
              <a:gd name="connsiteY43957" fmla="*/ 878230 h 4885973"/>
              <a:gd name="connsiteX43958" fmla="*/ 1103480 w 6085020"/>
              <a:gd name="connsiteY43958" fmla="*/ 877582 h 4885973"/>
              <a:gd name="connsiteX43959" fmla="*/ 1101959 w 6085020"/>
              <a:gd name="connsiteY43959" fmla="*/ 877582 h 4885973"/>
              <a:gd name="connsiteX43960" fmla="*/ 1209588 w 6085020"/>
              <a:gd name="connsiteY43960" fmla="*/ 877203 h 4885973"/>
              <a:gd name="connsiteX43961" fmla="*/ 1209588 w 6085020"/>
              <a:gd name="connsiteY43961" fmla="*/ 877203 h 4885973"/>
              <a:gd name="connsiteX43962" fmla="*/ 4098214 w 6085020"/>
              <a:gd name="connsiteY43962" fmla="*/ 874524 h 4885973"/>
              <a:gd name="connsiteX43963" fmla="*/ 4091606 w 6085020"/>
              <a:gd name="connsiteY43963" fmla="*/ 876444 h 4885973"/>
              <a:gd name="connsiteX43964" fmla="*/ 4091416 w 6085020"/>
              <a:gd name="connsiteY43964" fmla="*/ 876255 h 4885973"/>
              <a:gd name="connsiteX43965" fmla="*/ 4097120 w 6085020"/>
              <a:gd name="connsiteY43965" fmla="*/ 884979 h 4885973"/>
              <a:gd name="connsiteX43966" fmla="*/ 4098214 w 6085020"/>
              <a:gd name="connsiteY43966" fmla="*/ 874524 h 4885973"/>
              <a:gd name="connsiteX43967" fmla="*/ 2232252 w 6085020"/>
              <a:gd name="connsiteY43967" fmla="*/ 874358 h 4885973"/>
              <a:gd name="connsiteX43968" fmla="*/ 2228639 w 6085020"/>
              <a:gd name="connsiteY43968" fmla="*/ 876634 h 4885973"/>
              <a:gd name="connsiteX43969" fmla="*/ 2230921 w 6085020"/>
              <a:gd name="connsiteY43969" fmla="*/ 880238 h 4885973"/>
              <a:gd name="connsiteX43970" fmla="*/ 2234857 w 6085020"/>
              <a:gd name="connsiteY43970" fmla="*/ 879354 h 4885973"/>
              <a:gd name="connsiteX43971" fmla="*/ 2235294 w 6085020"/>
              <a:gd name="connsiteY43971" fmla="*/ 877962 h 4885973"/>
              <a:gd name="connsiteX43972" fmla="*/ 2234343 w 6085020"/>
              <a:gd name="connsiteY43972" fmla="*/ 877962 h 4885973"/>
              <a:gd name="connsiteX43973" fmla="*/ 2232252 w 6085020"/>
              <a:gd name="connsiteY43973" fmla="*/ 874358 h 4885973"/>
              <a:gd name="connsiteX43974" fmla="*/ 1116982 w 6085020"/>
              <a:gd name="connsiteY43974" fmla="*/ 874358 h 4885973"/>
              <a:gd name="connsiteX43975" fmla="*/ 1113955 w 6085020"/>
              <a:gd name="connsiteY43975" fmla="*/ 876083 h 4885973"/>
              <a:gd name="connsiteX43976" fmla="*/ 1112988 w 6085020"/>
              <a:gd name="connsiteY43976" fmla="*/ 875875 h 4885973"/>
              <a:gd name="connsiteX43977" fmla="*/ 1112988 w 6085020"/>
              <a:gd name="connsiteY43977" fmla="*/ 876634 h 4885973"/>
              <a:gd name="connsiteX43978" fmla="*/ 1113955 w 6085020"/>
              <a:gd name="connsiteY43978" fmla="*/ 876083 h 4885973"/>
              <a:gd name="connsiteX43979" fmla="*/ 1115413 w 6085020"/>
              <a:gd name="connsiteY43979" fmla="*/ 876397 h 4885973"/>
              <a:gd name="connsiteX43980" fmla="*/ 1116982 w 6085020"/>
              <a:gd name="connsiteY43980" fmla="*/ 874358 h 4885973"/>
              <a:gd name="connsiteX43981" fmla="*/ 2793975 w 6085020"/>
              <a:gd name="connsiteY43981" fmla="*/ 872461 h 4885973"/>
              <a:gd name="connsiteX43982" fmla="*/ 2778192 w 6085020"/>
              <a:gd name="connsiteY43982" fmla="*/ 888014 h 4885973"/>
              <a:gd name="connsiteX43983" fmla="*/ 2793975 w 6085020"/>
              <a:gd name="connsiteY43983" fmla="*/ 872461 h 4885973"/>
              <a:gd name="connsiteX43984" fmla="*/ 1137328 w 6085020"/>
              <a:gd name="connsiteY43984" fmla="*/ 872461 h 4885973"/>
              <a:gd name="connsiteX43985" fmla="*/ 1120404 w 6085020"/>
              <a:gd name="connsiteY43985" fmla="*/ 896928 h 4885973"/>
              <a:gd name="connsiteX43986" fmla="*/ 1109685 w 6085020"/>
              <a:gd name="connsiteY43986" fmla="*/ 914235 h 4885973"/>
              <a:gd name="connsiteX43987" fmla="*/ 1107890 w 6085020"/>
              <a:gd name="connsiteY43987" fmla="*/ 920764 h 4885973"/>
              <a:gd name="connsiteX43988" fmla="*/ 1107664 w 6085020"/>
              <a:gd name="connsiteY43988" fmla="*/ 920826 h 4885973"/>
              <a:gd name="connsiteX43989" fmla="*/ 1107664 w 6085020"/>
              <a:gd name="connsiteY43989" fmla="*/ 921585 h 4885973"/>
              <a:gd name="connsiteX43990" fmla="*/ 1107890 w 6085020"/>
              <a:gd name="connsiteY43990" fmla="*/ 920764 h 4885973"/>
              <a:gd name="connsiteX43991" fmla="*/ 1139991 w 6085020"/>
              <a:gd name="connsiteY43991" fmla="*/ 911912 h 4885973"/>
              <a:gd name="connsiteX43992" fmla="*/ 1168134 w 6085020"/>
              <a:gd name="connsiteY43992" fmla="*/ 902239 h 4885973"/>
              <a:gd name="connsiteX43993" fmla="*/ 1152731 w 6085020"/>
              <a:gd name="connsiteY43993" fmla="*/ 886686 h 4885973"/>
              <a:gd name="connsiteX43994" fmla="*/ 1946446 w 6085020"/>
              <a:gd name="connsiteY43994" fmla="*/ 872272 h 4885973"/>
              <a:gd name="connsiteX43995" fmla="*/ 1946446 w 6085020"/>
              <a:gd name="connsiteY43995" fmla="*/ 882703 h 4885973"/>
              <a:gd name="connsiteX43996" fmla="*/ 1956905 w 6085020"/>
              <a:gd name="connsiteY43996" fmla="*/ 882703 h 4885973"/>
              <a:gd name="connsiteX43997" fmla="*/ 1956905 w 6085020"/>
              <a:gd name="connsiteY43997" fmla="*/ 872461 h 4885973"/>
              <a:gd name="connsiteX43998" fmla="*/ 1496725 w 6085020"/>
              <a:gd name="connsiteY43998" fmla="*/ 872272 h 4885973"/>
              <a:gd name="connsiteX43999" fmla="*/ 1492637 w 6085020"/>
              <a:gd name="connsiteY43999" fmla="*/ 884695 h 4885973"/>
              <a:gd name="connsiteX44000" fmla="*/ 1501922 w 6085020"/>
              <a:gd name="connsiteY44000" fmla="*/ 892856 h 4885973"/>
              <a:gd name="connsiteX44001" fmla="*/ 1501859 w 6085020"/>
              <a:gd name="connsiteY44001" fmla="*/ 893135 h 4885973"/>
              <a:gd name="connsiteX44002" fmla="*/ 1502239 w 6085020"/>
              <a:gd name="connsiteY44002" fmla="*/ 893135 h 4885973"/>
              <a:gd name="connsiteX44003" fmla="*/ 1501922 w 6085020"/>
              <a:gd name="connsiteY44003" fmla="*/ 892856 h 4885973"/>
              <a:gd name="connsiteX44004" fmla="*/ 1504926 w 6085020"/>
              <a:gd name="connsiteY44004" fmla="*/ 879503 h 4885973"/>
              <a:gd name="connsiteX44005" fmla="*/ 1496725 w 6085020"/>
              <a:gd name="connsiteY44005" fmla="*/ 872272 h 4885973"/>
              <a:gd name="connsiteX44006" fmla="*/ 1118122 w 6085020"/>
              <a:gd name="connsiteY44006" fmla="*/ 871703 h 4885973"/>
              <a:gd name="connsiteX44007" fmla="*/ 1116791 w 6085020"/>
              <a:gd name="connsiteY44007" fmla="*/ 873410 h 4885973"/>
              <a:gd name="connsiteX44008" fmla="*/ 1119263 w 6085020"/>
              <a:gd name="connsiteY44008" fmla="*/ 871703 h 4885973"/>
              <a:gd name="connsiteX44009" fmla="*/ 1118122 w 6085020"/>
              <a:gd name="connsiteY44009" fmla="*/ 871703 h 4885973"/>
              <a:gd name="connsiteX44010" fmla="*/ 3272125 w 6085020"/>
              <a:gd name="connsiteY44010" fmla="*/ 871229 h 4885973"/>
              <a:gd name="connsiteX44011" fmla="*/ 3275833 w 6085020"/>
              <a:gd name="connsiteY44011" fmla="*/ 888014 h 4885973"/>
              <a:gd name="connsiteX44012" fmla="*/ 3272125 w 6085020"/>
              <a:gd name="connsiteY44012" fmla="*/ 871229 h 4885973"/>
              <a:gd name="connsiteX44013" fmla="*/ 1670909 w 6085020"/>
              <a:gd name="connsiteY44013" fmla="*/ 869047 h 4885973"/>
              <a:gd name="connsiteX44014" fmla="*/ 1670909 w 6085020"/>
              <a:gd name="connsiteY44014" fmla="*/ 919498 h 4885973"/>
              <a:gd name="connsiteX44015" fmla="*/ 1710081 w 6085020"/>
              <a:gd name="connsiteY44015" fmla="*/ 919498 h 4885973"/>
              <a:gd name="connsiteX44016" fmla="*/ 1749443 w 6085020"/>
              <a:gd name="connsiteY44016" fmla="*/ 910394 h 4885973"/>
              <a:gd name="connsiteX44017" fmla="*/ 1709320 w 6085020"/>
              <a:gd name="connsiteY44017" fmla="*/ 884221 h 4885973"/>
              <a:gd name="connsiteX44018" fmla="*/ 1710081 w 6085020"/>
              <a:gd name="connsiteY44018" fmla="*/ 884221 h 4885973"/>
              <a:gd name="connsiteX44019" fmla="*/ 727350 w 6085020"/>
              <a:gd name="connsiteY44019" fmla="*/ 869047 h 4885973"/>
              <a:gd name="connsiteX44020" fmla="*/ 733625 w 6085020"/>
              <a:gd name="connsiteY44020" fmla="*/ 869047 h 4885973"/>
              <a:gd name="connsiteX44021" fmla="*/ 745415 w 6085020"/>
              <a:gd name="connsiteY44021" fmla="*/ 874168 h 4885973"/>
              <a:gd name="connsiteX44022" fmla="*/ 749218 w 6085020"/>
              <a:gd name="connsiteY44022" fmla="*/ 879669 h 4885973"/>
              <a:gd name="connsiteX44023" fmla="*/ 754162 w 6085020"/>
              <a:gd name="connsiteY44023" fmla="*/ 884600 h 4885973"/>
              <a:gd name="connsiteX44024" fmla="*/ 755683 w 6085020"/>
              <a:gd name="connsiteY44024" fmla="*/ 878910 h 4885973"/>
              <a:gd name="connsiteX44025" fmla="*/ 759487 w 6085020"/>
              <a:gd name="connsiteY44025" fmla="*/ 881565 h 4885973"/>
              <a:gd name="connsiteX44026" fmla="*/ 763100 w 6085020"/>
              <a:gd name="connsiteY44026" fmla="*/ 881565 h 4885973"/>
              <a:gd name="connsiteX44027" fmla="*/ 768234 w 6085020"/>
              <a:gd name="connsiteY44027" fmla="*/ 883841 h 4885973"/>
              <a:gd name="connsiteX44028" fmla="*/ 768234 w 6085020"/>
              <a:gd name="connsiteY44028" fmla="*/ 882893 h 4885973"/>
              <a:gd name="connsiteX44029" fmla="*/ 781925 w 6085020"/>
              <a:gd name="connsiteY44029" fmla="*/ 889721 h 4885973"/>
              <a:gd name="connsiteX44030" fmla="*/ 795616 w 6085020"/>
              <a:gd name="connsiteY44030" fmla="*/ 893704 h 4885973"/>
              <a:gd name="connsiteX44031" fmla="*/ 802272 w 6085020"/>
              <a:gd name="connsiteY44031" fmla="*/ 896928 h 4885973"/>
              <a:gd name="connsiteX44032" fmla="*/ 827356 w 6085020"/>
              <a:gd name="connsiteY44032" fmla="*/ 907852 h 4885973"/>
              <a:gd name="connsiteX44033" fmla="*/ 785347 w 6085020"/>
              <a:gd name="connsiteY44033" fmla="*/ 908845 h 4885973"/>
              <a:gd name="connsiteX44034" fmla="*/ 739140 w 6085020"/>
              <a:gd name="connsiteY44034" fmla="*/ 901480 h 4885973"/>
              <a:gd name="connsiteX44035" fmla="*/ 710616 w 6085020"/>
              <a:gd name="connsiteY44035" fmla="*/ 895411 h 4885973"/>
              <a:gd name="connsiteX44036" fmla="*/ 710616 w 6085020"/>
              <a:gd name="connsiteY44036" fmla="*/ 890669 h 4885973"/>
              <a:gd name="connsiteX44037" fmla="*/ 704341 w 6085020"/>
              <a:gd name="connsiteY44037" fmla="*/ 887066 h 4885973"/>
              <a:gd name="connsiteX44038" fmla="*/ 728681 w 6085020"/>
              <a:gd name="connsiteY44038" fmla="*/ 888962 h 4885973"/>
              <a:gd name="connsiteX44039" fmla="*/ 730583 w 6085020"/>
              <a:gd name="connsiteY44039" fmla="*/ 887066 h 4885973"/>
              <a:gd name="connsiteX44040" fmla="*/ 721075 w 6085020"/>
              <a:gd name="connsiteY44040" fmla="*/ 878341 h 4885973"/>
              <a:gd name="connsiteX44041" fmla="*/ 734576 w 6085020"/>
              <a:gd name="connsiteY44041" fmla="*/ 876255 h 4885973"/>
              <a:gd name="connsiteX44042" fmla="*/ 727350 w 6085020"/>
              <a:gd name="connsiteY44042" fmla="*/ 869047 h 4885973"/>
              <a:gd name="connsiteX44043" fmla="*/ 1122496 w 6085020"/>
              <a:gd name="connsiteY44043" fmla="*/ 868289 h 4885973"/>
              <a:gd name="connsiteX44044" fmla="*/ 1121926 w 6085020"/>
              <a:gd name="connsiteY44044" fmla="*/ 873410 h 4885973"/>
              <a:gd name="connsiteX44045" fmla="*/ 1120975 w 6085020"/>
              <a:gd name="connsiteY44045" fmla="*/ 873410 h 4885973"/>
              <a:gd name="connsiteX44046" fmla="*/ 1123447 w 6085020"/>
              <a:gd name="connsiteY44046" fmla="*/ 875686 h 4885973"/>
              <a:gd name="connsiteX44047" fmla="*/ 1126109 w 6085020"/>
              <a:gd name="connsiteY44047" fmla="*/ 871134 h 4885973"/>
              <a:gd name="connsiteX44048" fmla="*/ 1126109 w 6085020"/>
              <a:gd name="connsiteY44048" fmla="*/ 872651 h 4885973"/>
              <a:gd name="connsiteX44049" fmla="*/ 1127060 w 6085020"/>
              <a:gd name="connsiteY44049" fmla="*/ 870944 h 4885973"/>
              <a:gd name="connsiteX44050" fmla="*/ 1122496 w 6085020"/>
              <a:gd name="connsiteY44050" fmla="*/ 868289 h 4885973"/>
              <a:gd name="connsiteX44051" fmla="*/ 2925564 w 6085020"/>
              <a:gd name="connsiteY44051" fmla="*/ 868099 h 4885973"/>
              <a:gd name="connsiteX44052" fmla="*/ 2883729 w 6085020"/>
              <a:gd name="connsiteY44052" fmla="*/ 873220 h 4885973"/>
              <a:gd name="connsiteX44053" fmla="*/ 2909400 w 6085020"/>
              <a:gd name="connsiteY44053" fmla="*/ 898256 h 4885973"/>
              <a:gd name="connsiteX44054" fmla="*/ 2909781 w 6085020"/>
              <a:gd name="connsiteY44054" fmla="*/ 899204 h 4885973"/>
              <a:gd name="connsiteX44055" fmla="*/ 2925564 w 6085020"/>
              <a:gd name="connsiteY44055" fmla="*/ 868099 h 4885973"/>
              <a:gd name="connsiteX44056" fmla="*/ 3227913 w 6085020"/>
              <a:gd name="connsiteY44056" fmla="*/ 867340 h 4885973"/>
              <a:gd name="connsiteX44057" fmla="*/ 3227913 w 6085020"/>
              <a:gd name="connsiteY44057" fmla="*/ 867340 h 4885973"/>
              <a:gd name="connsiteX44058" fmla="*/ 2762980 w 6085020"/>
              <a:gd name="connsiteY44058" fmla="*/ 867340 h 4885973"/>
              <a:gd name="connsiteX44059" fmla="*/ 2762980 w 6085020"/>
              <a:gd name="connsiteY44059" fmla="*/ 867340 h 4885973"/>
              <a:gd name="connsiteX44060" fmla="*/ 3426627 w 6085020"/>
              <a:gd name="connsiteY44060" fmla="*/ 867151 h 4885973"/>
              <a:gd name="connsiteX44061" fmla="*/ 3426627 w 6085020"/>
              <a:gd name="connsiteY44061" fmla="*/ 867340 h 4885973"/>
              <a:gd name="connsiteX44062" fmla="*/ 3442220 w 6085020"/>
              <a:gd name="connsiteY44062" fmla="*/ 877772 h 4885973"/>
              <a:gd name="connsiteX44063" fmla="*/ 3426627 w 6085020"/>
              <a:gd name="connsiteY44063" fmla="*/ 867151 h 4885973"/>
              <a:gd name="connsiteX44064" fmla="*/ 3217074 w 6085020"/>
              <a:gd name="connsiteY44064" fmla="*/ 867151 h 4885973"/>
              <a:gd name="connsiteX44065" fmla="*/ 3190833 w 6085020"/>
              <a:gd name="connsiteY44065" fmla="*/ 887824 h 4885973"/>
              <a:gd name="connsiteX44066" fmla="*/ 3217454 w 6085020"/>
              <a:gd name="connsiteY44066" fmla="*/ 867151 h 4885973"/>
              <a:gd name="connsiteX44067" fmla="*/ 2966447 w 6085020"/>
              <a:gd name="connsiteY44067" fmla="*/ 867151 h 4885973"/>
              <a:gd name="connsiteX44068" fmla="*/ 2966447 w 6085020"/>
              <a:gd name="connsiteY44068" fmla="*/ 867151 h 4885973"/>
              <a:gd name="connsiteX44069" fmla="*/ 1701524 w 6085020"/>
              <a:gd name="connsiteY44069" fmla="*/ 867151 h 4885973"/>
              <a:gd name="connsiteX44070" fmla="*/ 1701524 w 6085020"/>
              <a:gd name="connsiteY44070" fmla="*/ 867151 h 4885973"/>
              <a:gd name="connsiteX44071" fmla="*/ 3086246 w 6085020"/>
              <a:gd name="connsiteY44071" fmla="*/ 866771 h 4885973"/>
              <a:gd name="connsiteX44072" fmla="*/ 3086246 w 6085020"/>
              <a:gd name="connsiteY44072" fmla="*/ 866771 h 4885973"/>
              <a:gd name="connsiteX44073" fmla="*/ 1925909 w 6085020"/>
              <a:gd name="connsiteY44073" fmla="*/ 866392 h 4885973"/>
              <a:gd name="connsiteX44074" fmla="*/ 1925909 w 6085020"/>
              <a:gd name="connsiteY44074" fmla="*/ 866392 h 4885973"/>
              <a:gd name="connsiteX44075" fmla="*/ 1799455 w 6085020"/>
              <a:gd name="connsiteY44075" fmla="*/ 865823 h 4885973"/>
              <a:gd name="connsiteX44076" fmla="*/ 1801927 w 6085020"/>
              <a:gd name="connsiteY44076" fmla="*/ 903756 h 4885973"/>
              <a:gd name="connsiteX44077" fmla="*/ 1820942 w 6085020"/>
              <a:gd name="connsiteY44077" fmla="*/ 901480 h 4885973"/>
              <a:gd name="connsiteX44078" fmla="*/ 1823985 w 6085020"/>
              <a:gd name="connsiteY44078" fmla="*/ 885738 h 4885973"/>
              <a:gd name="connsiteX44079" fmla="*/ 1826647 w 6085020"/>
              <a:gd name="connsiteY44079" fmla="*/ 872461 h 4885973"/>
              <a:gd name="connsiteX44080" fmla="*/ 1818470 w 6085020"/>
              <a:gd name="connsiteY44080" fmla="*/ 872461 h 4885973"/>
              <a:gd name="connsiteX44081" fmla="*/ 1799455 w 6085020"/>
              <a:gd name="connsiteY44081" fmla="*/ 865823 h 4885973"/>
              <a:gd name="connsiteX44082" fmla="*/ 4632792 w 6085020"/>
              <a:gd name="connsiteY44082" fmla="*/ 865633 h 4885973"/>
              <a:gd name="connsiteX44083" fmla="*/ 4632792 w 6085020"/>
              <a:gd name="connsiteY44083" fmla="*/ 865633 h 4885973"/>
              <a:gd name="connsiteX44084" fmla="*/ 850191 w 6085020"/>
              <a:gd name="connsiteY44084" fmla="*/ 864116 h 4885973"/>
              <a:gd name="connsiteX44085" fmla="*/ 858558 w 6085020"/>
              <a:gd name="connsiteY44085" fmla="*/ 867340 h 4885973"/>
              <a:gd name="connsiteX44086" fmla="*/ 865594 w 6085020"/>
              <a:gd name="connsiteY44086" fmla="*/ 877393 h 4885973"/>
              <a:gd name="connsiteX44087" fmla="*/ 874722 w 6085020"/>
              <a:gd name="connsiteY44087" fmla="*/ 872461 h 4885973"/>
              <a:gd name="connsiteX44088" fmla="*/ 891455 w 6085020"/>
              <a:gd name="connsiteY44088" fmla="*/ 878151 h 4885973"/>
              <a:gd name="connsiteX44089" fmla="*/ 955538 w 6085020"/>
              <a:gd name="connsiteY44089" fmla="*/ 899394 h 4885973"/>
              <a:gd name="connsiteX44090" fmla="*/ 941086 w 6085020"/>
              <a:gd name="connsiteY44090" fmla="*/ 907360 h 4885973"/>
              <a:gd name="connsiteX44091" fmla="*/ 936333 w 6085020"/>
              <a:gd name="connsiteY44091" fmla="*/ 907360 h 4885973"/>
              <a:gd name="connsiteX44092" fmla="*/ 936333 w 6085020"/>
              <a:gd name="connsiteY44092" fmla="*/ 910394 h 4885973"/>
              <a:gd name="connsiteX44093" fmla="*/ 934621 w 6085020"/>
              <a:gd name="connsiteY44093" fmla="*/ 907929 h 4885973"/>
              <a:gd name="connsiteX44094" fmla="*/ 932719 w 6085020"/>
              <a:gd name="connsiteY44094" fmla="*/ 907929 h 4885973"/>
              <a:gd name="connsiteX44095" fmla="*/ 931008 w 6085020"/>
              <a:gd name="connsiteY44095" fmla="*/ 912291 h 4885973"/>
              <a:gd name="connsiteX44096" fmla="*/ 928346 w 6085020"/>
              <a:gd name="connsiteY44096" fmla="*/ 912291 h 4885973"/>
              <a:gd name="connsiteX44097" fmla="*/ 928346 w 6085020"/>
              <a:gd name="connsiteY44097" fmla="*/ 910205 h 4885973"/>
              <a:gd name="connsiteX44098" fmla="*/ 925303 w 6085020"/>
              <a:gd name="connsiteY44098" fmla="*/ 911532 h 4885973"/>
              <a:gd name="connsiteX44099" fmla="*/ 921120 w 6085020"/>
              <a:gd name="connsiteY44099" fmla="*/ 914567 h 4885973"/>
              <a:gd name="connsiteX44100" fmla="*/ 924162 w 6085020"/>
              <a:gd name="connsiteY44100" fmla="*/ 914567 h 4885973"/>
              <a:gd name="connsiteX44101" fmla="*/ 923022 w 6085020"/>
              <a:gd name="connsiteY44101" fmla="*/ 917791 h 4885973"/>
              <a:gd name="connsiteX44102" fmla="*/ 924733 w 6085020"/>
              <a:gd name="connsiteY44102" fmla="*/ 913429 h 4885973"/>
              <a:gd name="connsiteX44103" fmla="*/ 927205 w 6085020"/>
              <a:gd name="connsiteY44103" fmla="*/ 913429 h 4885973"/>
              <a:gd name="connsiteX44104" fmla="*/ 929677 w 6085020"/>
              <a:gd name="connsiteY44104" fmla="*/ 917222 h 4885973"/>
              <a:gd name="connsiteX44105" fmla="*/ 931959 w 6085020"/>
              <a:gd name="connsiteY44105" fmla="*/ 918550 h 4885973"/>
              <a:gd name="connsiteX44106" fmla="*/ 931959 w 6085020"/>
              <a:gd name="connsiteY44106" fmla="*/ 914377 h 4885973"/>
              <a:gd name="connsiteX44107" fmla="*/ 937664 w 6085020"/>
              <a:gd name="connsiteY44107" fmla="*/ 915326 h 4885973"/>
              <a:gd name="connsiteX44108" fmla="*/ 934811 w 6085020"/>
              <a:gd name="connsiteY44108" fmla="*/ 912291 h 4885973"/>
              <a:gd name="connsiteX44109" fmla="*/ 937473 w 6085020"/>
              <a:gd name="connsiteY44109" fmla="*/ 912291 h 4885973"/>
              <a:gd name="connsiteX44110" fmla="*/ 938614 w 6085020"/>
              <a:gd name="connsiteY44110" fmla="*/ 912291 h 4885973"/>
              <a:gd name="connsiteX44111" fmla="*/ 937283 w 6085020"/>
              <a:gd name="connsiteY44111" fmla="*/ 914567 h 4885973"/>
              <a:gd name="connsiteX44112" fmla="*/ 940326 w 6085020"/>
              <a:gd name="connsiteY44112" fmla="*/ 914567 h 4885973"/>
              <a:gd name="connsiteX44113" fmla="*/ 940326 w 6085020"/>
              <a:gd name="connsiteY44113" fmla="*/ 912291 h 4885973"/>
              <a:gd name="connsiteX44114" fmla="*/ 940326 w 6085020"/>
              <a:gd name="connsiteY44114" fmla="*/ 909636 h 4885973"/>
              <a:gd name="connsiteX44115" fmla="*/ 942988 w 6085020"/>
              <a:gd name="connsiteY44115" fmla="*/ 909636 h 4885973"/>
              <a:gd name="connsiteX44116" fmla="*/ 942988 w 6085020"/>
              <a:gd name="connsiteY44116" fmla="*/ 912291 h 4885973"/>
              <a:gd name="connsiteX44117" fmla="*/ 951925 w 6085020"/>
              <a:gd name="connsiteY44117" fmla="*/ 907549 h 4885973"/>
              <a:gd name="connsiteX44118" fmla="*/ 951925 w 6085020"/>
              <a:gd name="connsiteY44118" fmla="*/ 904704 h 4885973"/>
              <a:gd name="connsiteX44119" fmla="*/ 954397 w 6085020"/>
              <a:gd name="connsiteY44119" fmla="*/ 906980 h 4885973"/>
              <a:gd name="connsiteX44120" fmla="*/ 953256 w 6085020"/>
              <a:gd name="connsiteY44120" fmla="*/ 903946 h 4885973"/>
              <a:gd name="connsiteX44121" fmla="*/ 958010 w 6085020"/>
              <a:gd name="connsiteY44121" fmla="*/ 903946 h 4885973"/>
              <a:gd name="connsiteX44122" fmla="*/ 959722 w 6085020"/>
              <a:gd name="connsiteY44122" fmla="*/ 903946 h 4885973"/>
              <a:gd name="connsiteX44123" fmla="*/ 961433 w 6085020"/>
              <a:gd name="connsiteY44123" fmla="*/ 901670 h 4885973"/>
              <a:gd name="connsiteX44124" fmla="*/ 972652 w 6085020"/>
              <a:gd name="connsiteY44124" fmla="*/ 934292 h 4885973"/>
              <a:gd name="connsiteX44125" fmla="*/ 984823 w 6085020"/>
              <a:gd name="connsiteY44125" fmla="*/ 967294 h 4885973"/>
              <a:gd name="connsiteX44126" fmla="*/ 965807 w 6085020"/>
              <a:gd name="connsiteY44126" fmla="*/ 977915 h 4885973"/>
              <a:gd name="connsiteX44127" fmla="*/ 946791 w 6085020"/>
              <a:gd name="connsiteY44127" fmla="*/ 988726 h 4885973"/>
              <a:gd name="connsiteX44128" fmla="*/ 944129 w 6085020"/>
              <a:gd name="connsiteY44128" fmla="*/ 964259 h 4885973"/>
              <a:gd name="connsiteX44129" fmla="*/ 941467 w 6085020"/>
              <a:gd name="connsiteY44129" fmla="*/ 939793 h 4885973"/>
              <a:gd name="connsiteX44130" fmla="*/ 890124 w 6085020"/>
              <a:gd name="connsiteY44130" fmla="*/ 927654 h 4885973"/>
              <a:gd name="connsiteX44131" fmla="*/ 884230 w 6085020"/>
              <a:gd name="connsiteY44131" fmla="*/ 950035 h 4885973"/>
              <a:gd name="connsiteX44132" fmla="*/ 878335 w 6085020"/>
              <a:gd name="connsiteY44132" fmla="*/ 972415 h 4885973"/>
              <a:gd name="connsiteX44133" fmla="*/ 871489 w 6085020"/>
              <a:gd name="connsiteY44133" fmla="*/ 950035 h 4885973"/>
              <a:gd name="connsiteX44134" fmla="*/ 871489 w 6085020"/>
              <a:gd name="connsiteY44134" fmla="*/ 948517 h 4885973"/>
              <a:gd name="connsiteX44135" fmla="*/ 867686 w 6085020"/>
              <a:gd name="connsiteY44135" fmla="*/ 935999 h 4885973"/>
              <a:gd name="connsiteX44136" fmla="*/ 864073 w 6085020"/>
              <a:gd name="connsiteY44136" fmla="*/ 924050 h 4885973"/>
              <a:gd name="connsiteX44137" fmla="*/ 869017 w 6085020"/>
              <a:gd name="connsiteY44137" fmla="*/ 924999 h 4885973"/>
              <a:gd name="connsiteX44138" fmla="*/ 863122 w 6085020"/>
              <a:gd name="connsiteY44138" fmla="*/ 921016 h 4885973"/>
              <a:gd name="connsiteX44139" fmla="*/ 856657 w 6085020"/>
              <a:gd name="connsiteY44139" fmla="*/ 899773 h 4885973"/>
              <a:gd name="connsiteX44140" fmla="*/ 832126 w 6085020"/>
              <a:gd name="connsiteY44140" fmla="*/ 907739 h 4885973"/>
              <a:gd name="connsiteX44141" fmla="*/ 827733 w 6085020"/>
              <a:gd name="connsiteY44141" fmla="*/ 907843 h 4885973"/>
              <a:gd name="connsiteX44142" fmla="*/ 800180 w 6085020"/>
              <a:gd name="connsiteY44142" fmla="*/ 892756 h 4885973"/>
              <a:gd name="connsiteX44143" fmla="*/ 807026 w 6085020"/>
              <a:gd name="connsiteY44143" fmla="*/ 894083 h 4885973"/>
              <a:gd name="connsiteX44144" fmla="*/ 837451 w 6085020"/>
              <a:gd name="connsiteY44144" fmla="*/ 880048 h 4885973"/>
              <a:gd name="connsiteX44145" fmla="*/ 843536 w 6085020"/>
              <a:gd name="connsiteY44145" fmla="*/ 888393 h 4885973"/>
              <a:gd name="connsiteX44146" fmla="*/ 848860 w 6085020"/>
              <a:gd name="connsiteY44146" fmla="*/ 872841 h 4885973"/>
              <a:gd name="connsiteX44147" fmla="*/ 845247 w 6085020"/>
              <a:gd name="connsiteY44147" fmla="*/ 871513 h 4885973"/>
              <a:gd name="connsiteX44148" fmla="*/ 847719 w 6085020"/>
              <a:gd name="connsiteY44148" fmla="*/ 868099 h 4885973"/>
              <a:gd name="connsiteX44149" fmla="*/ 1089599 w 6085020"/>
              <a:gd name="connsiteY44149" fmla="*/ 862978 h 4885973"/>
              <a:gd name="connsiteX44150" fmla="*/ 1089409 w 6085020"/>
              <a:gd name="connsiteY44150" fmla="*/ 863168 h 4885973"/>
              <a:gd name="connsiteX44151" fmla="*/ 1086937 w 6085020"/>
              <a:gd name="connsiteY44151" fmla="*/ 863168 h 4885973"/>
              <a:gd name="connsiteX44152" fmla="*/ 1086937 w 6085020"/>
              <a:gd name="connsiteY44152" fmla="*/ 867720 h 4885973"/>
              <a:gd name="connsiteX44153" fmla="*/ 1089599 w 6085020"/>
              <a:gd name="connsiteY44153" fmla="*/ 862978 h 4885973"/>
              <a:gd name="connsiteX44154" fmla="*/ 3724603 w 6085020"/>
              <a:gd name="connsiteY44154" fmla="*/ 862030 h 4885973"/>
              <a:gd name="connsiteX44155" fmla="*/ 3714144 w 6085020"/>
              <a:gd name="connsiteY44155" fmla="*/ 862599 h 4885973"/>
              <a:gd name="connsiteX44156" fmla="*/ 3714144 w 6085020"/>
              <a:gd name="connsiteY44156" fmla="*/ 872461 h 4885973"/>
              <a:gd name="connsiteX44157" fmla="*/ 3724603 w 6085020"/>
              <a:gd name="connsiteY44157" fmla="*/ 872461 h 4885973"/>
              <a:gd name="connsiteX44158" fmla="*/ 1333000 w 6085020"/>
              <a:gd name="connsiteY44158" fmla="*/ 861840 h 4885973"/>
              <a:gd name="connsiteX44159" fmla="*/ 1329767 w 6085020"/>
              <a:gd name="connsiteY44159" fmla="*/ 875686 h 4885973"/>
              <a:gd name="connsiteX44160" fmla="*/ 1322731 w 6085020"/>
              <a:gd name="connsiteY44160" fmla="*/ 877962 h 4885973"/>
              <a:gd name="connsiteX44161" fmla="*/ 1291546 w 6085020"/>
              <a:gd name="connsiteY44161" fmla="*/ 890290 h 4885973"/>
              <a:gd name="connsiteX44162" fmla="*/ 1369130 w 6085020"/>
              <a:gd name="connsiteY44162" fmla="*/ 888393 h 4885973"/>
              <a:gd name="connsiteX44163" fmla="*/ 1407161 w 6085020"/>
              <a:gd name="connsiteY44163" fmla="*/ 888393 h 4885973"/>
              <a:gd name="connsiteX44164" fmla="*/ 1410394 w 6085020"/>
              <a:gd name="connsiteY44164" fmla="*/ 889911 h 4885973"/>
              <a:gd name="connsiteX44165" fmla="*/ 1411915 w 6085020"/>
              <a:gd name="connsiteY44165" fmla="*/ 888393 h 4885973"/>
              <a:gd name="connsiteX44166" fmla="*/ 1423134 w 6085020"/>
              <a:gd name="connsiteY44166" fmla="*/ 888393 h 4885973"/>
              <a:gd name="connsiteX44167" fmla="*/ 1444051 w 6085020"/>
              <a:gd name="connsiteY44167" fmla="*/ 904135 h 4885973"/>
              <a:gd name="connsiteX44168" fmla="*/ 1437396 w 6085020"/>
              <a:gd name="connsiteY44168" fmla="*/ 888204 h 4885973"/>
              <a:gd name="connsiteX44169" fmla="*/ 1447284 w 6085020"/>
              <a:gd name="connsiteY44169" fmla="*/ 888204 h 4885973"/>
              <a:gd name="connsiteX44170" fmla="*/ 1416669 w 6085020"/>
              <a:gd name="connsiteY44170" fmla="*/ 880238 h 4885973"/>
              <a:gd name="connsiteX44171" fmla="*/ 1415147 w 6085020"/>
              <a:gd name="connsiteY44171" fmla="*/ 873599 h 4885973"/>
              <a:gd name="connsiteX44172" fmla="*/ 1407922 w 6085020"/>
              <a:gd name="connsiteY44172" fmla="*/ 873599 h 4885973"/>
              <a:gd name="connsiteX44173" fmla="*/ 1406020 w 6085020"/>
              <a:gd name="connsiteY44173" fmla="*/ 877582 h 4885973"/>
              <a:gd name="connsiteX44174" fmla="*/ 1401076 w 6085020"/>
              <a:gd name="connsiteY44174" fmla="*/ 876255 h 4885973"/>
              <a:gd name="connsiteX44175" fmla="*/ 1332810 w 6085020"/>
              <a:gd name="connsiteY44175" fmla="*/ 874358 h 4885973"/>
              <a:gd name="connsiteX44176" fmla="*/ 1334141 w 6085020"/>
              <a:gd name="connsiteY44176" fmla="*/ 874358 h 4885973"/>
              <a:gd name="connsiteX44177" fmla="*/ 1338895 w 6085020"/>
              <a:gd name="connsiteY44177" fmla="*/ 871323 h 4885973"/>
              <a:gd name="connsiteX44178" fmla="*/ 1336042 w 6085020"/>
              <a:gd name="connsiteY44178" fmla="*/ 866582 h 4885973"/>
              <a:gd name="connsiteX44179" fmla="*/ 2991319 w 6085020"/>
              <a:gd name="connsiteY44179" fmla="*/ 861485 h 4885973"/>
              <a:gd name="connsiteX44180" fmla="*/ 2987608 w 6085020"/>
              <a:gd name="connsiteY44180" fmla="*/ 866804 h 4885973"/>
              <a:gd name="connsiteX44181" fmla="*/ 2986984 w 6085020"/>
              <a:gd name="connsiteY44181" fmla="*/ 866202 h 4885973"/>
              <a:gd name="connsiteX44182" fmla="*/ 2987365 w 6085020"/>
              <a:gd name="connsiteY44182" fmla="*/ 867151 h 4885973"/>
              <a:gd name="connsiteX44183" fmla="*/ 2987608 w 6085020"/>
              <a:gd name="connsiteY44183" fmla="*/ 866804 h 4885973"/>
              <a:gd name="connsiteX44184" fmla="*/ 2993497 w 6085020"/>
              <a:gd name="connsiteY44184" fmla="*/ 872485 h 4885973"/>
              <a:gd name="connsiteX44185" fmla="*/ 3002577 w 6085020"/>
              <a:gd name="connsiteY44185" fmla="*/ 876634 h 4885973"/>
              <a:gd name="connsiteX44186" fmla="*/ 2991319 w 6085020"/>
              <a:gd name="connsiteY44186" fmla="*/ 861485 h 4885973"/>
              <a:gd name="connsiteX44187" fmla="*/ 1251232 w 6085020"/>
              <a:gd name="connsiteY44187" fmla="*/ 860323 h 4885973"/>
              <a:gd name="connsiteX44188" fmla="*/ 1247908 w 6085020"/>
              <a:gd name="connsiteY44188" fmla="*/ 862087 h 4885973"/>
              <a:gd name="connsiteX44189" fmla="*/ 1247869 w 6085020"/>
              <a:gd name="connsiteY44189" fmla="*/ 862519 h 4885973"/>
              <a:gd name="connsiteX44190" fmla="*/ 1247810 w 6085020"/>
              <a:gd name="connsiteY44190" fmla="*/ 862409 h 4885973"/>
              <a:gd name="connsiteX44191" fmla="*/ 1247810 w 6085020"/>
              <a:gd name="connsiteY44191" fmla="*/ 863168 h 4885973"/>
              <a:gd name="connsiteX44192" fmla="*/ 1247869 w 6085020"/>
              <a:gd name="connsiteY44192" fmla="*/ 862519 h 4885973"/>
              <a:gd name="connsiteX44193" fmla="*/ 1249705 w 6085020"/>
              <a:gd name="connsiteY44193" fmla="*/ 865960 h 4885973"/>
              <a:gd name="connsiteX44194" fmla="*/ 1249901 w 6085020"/>
              <a:gd name="connsiteY44194" fmla="*/ 866013 h 4885973"/>
              <a:gd name="connsiteX44195" fmla="*/ 1253514 w 6085020"/>
              <a:gd name="connsiteY44195" fmla="*/ 863737 h 4885973"/>
              <a:gd name="connsiteX44196" fmla="*/ 1251345 w 6085020"/>
              <a:gd name="connsiteY44196" fmla="*/ 860345 h 4885973"/>
              <a:gd name="connsiteX44197" fmla="*/ 1251232 w 6085020"/>
              <a:gd name="connsiteY44197" fmla="*/ 860323 h 4885973"/>
              <a:gd name="connsiteX44198" fmla="*/ 1166232 w 6085020"/>
              <a:gd name="connsiteY44198" fmla="*/ 860323 h 4885973"/>
              <a:gd name="connsiteX44199" fmla="*/ 1163190 w 6085020"/>
              <a:gd name="connsiteY44199" fmla="*/ 865823 h 4885973"/>
              <a:gd name="connsiteX44200" fmla="*/ 1163950 w 6085020"/>
              <a:gd name="connsiteY44200" fmla="*/ 865064 h 4885973"/>
              <a:gd name="connsiteX44201" fmla="*/ 1167373 w 6085020"/>
              <a:gd name="connsiteY44201" fmla="*/ 865064 h 4885973"/>
              <a:gd name="connsiteX44202" fmla="*/ 1167373 w 6085020"/>
              <a:gd name="connsiteY44202" fmla="*/ 863357 h 4885973"/>
              <a:gd name="connsiteX44203" fmla="*/ 1166232 w 6085020"/>
              <a:gd name="connsiteY44203" fmla="*/ 860323 h 4885973"/>
              <a:gd name="connsiteX44204" fmla="*/ 1141512 w 6085020"/>
              <a:gd name="connsiteY44204" fmla="*/ 859374 h 4885973"/>
              <a:gd name="connsiteX44205" fmla="*/ 1137899 w 6085020"/>
              <a:gd name="connsiteY44205" fmla="*/ 861461 h 4885973"/>
              <a:gd name="connsiteX44206" fmla="*/ 1139840 w 6085020"/>
              <a:gd name="connsiteY44206" fmla="*/ 864989 h 4885973"/>
              <a:gd name="connsiteX44207" fmla="*/ 1140181 w 6085020"/>
              <a:gd name="connsiteY44207" fmla="*/ 865064 h 4885973"/>
              <a:gd name="connsiteX44208" fmla="*/ 1143794 w 6085020"/>
              <a:gd name="connsiteY44208" fmla="*/ 862978 h 4885973"/>
              <a:gd name="connsiteX44209" fmla="*/ 1141852 w 6085020"/>
              <a:gd name="connsiteY44209" fmla="*/ 859450 h 4885973"/>
              <a:gd name="connsiteX44210" fmla="*/ 1141512 w 6085020"/>
              <a:gd name="connsiteY44210" fmla="*/ 859374 h 4885973"/>
              <a:gd name="connsiteX44211" fmla="*/ 3397919 w 6085020"/>
              <a:gd name="connsiteY44211" fmla="*/ 858696 h 4885973"/>
              <a:gd name="connsiteX44212" fmla="*/ 3410273 w 6085020"/>
              <a:gd name="connsiteY44212" fmla="*/ 867151 h 4885973"/>
              <a:gd name="connsiteX44213" fmla="*/ 3397919 w 6085020"/>
              <a:gd name="connsiteY44213" fmla="*/ 858696 h 4885973"/>
              <a:gd name="connsiteX44214" fmla="*/ 1094543 w 6085020"/>
              <a:gd name="connsiteY44214" fmla="*/ 858616 h 4885973"/>
              <a:gd name="connsiteX44215" fmla="*/ 1091691 w 6085020"/>
              <a:gd name="connsiteY44215" fmla="*/ 862409 h 4885973"/>
              <a:gd name="connsiteX44216" fmla="*/ 1094543 w 6085020"/>
              <a:gd name="connsiteY44216" fmla="*/ 862409 h 4885973"/>
              <a:gd name="connsiteX44217" fmla="*/ 1094543 w 6085020"/>
              <a:gd name="connsiteY44217" fmla="*/ 859564 h 4885973"/>
              <a:gd name="connsiteX44218" fmla="*/ 3808272 w 6085020"/>
              <a:gd name="connsiteY44218" fmla="*/ 856909 h 4885973"/>
              <a:gd name="connsiteX44219" fmla="*/ 3808272 w 6085020"/>
              <a:gd name="connsiteY44219" fmla="*/ 856909 h 4885973"/>
              <a:gd name="connsiteX44220" fmla="*/ 3462567 w 6085020"/>
              <a:gd name="connsiteY44220" fmla="*/ 856909 h 4885973"/>
              <a:gd name="connsiteX44221" fmla="*/ 3462947 w 6085020"/>
              <a:gd name="connsiteY44221" fmla="*/ 858047 h 4885973"/>
              <a:gd name="connsiteX44222" fmla="*/ 3468081 w 6085020"/>
              <a:gd name="connsiteY44222" fmla="*/ 859564 h 4885973"/>
              <a:gd name="connsiteX44223" fmla="*/ 3462567 w 6085020"/>
              <a:gd name="connsiteY44223" fmla="*/ 856909 h 4885973"/>
              <a:gd name="connsiteX44224" fmla="*/ 3013036 w 6085020"/>
              <a:gd name="connsiteY44224" fmla="*/ 856719 h 4885973"/>
              <a:gd name="connsiteX44225" fmla="*/ 3013036 w 6085020"/>
              <a:gd name="connsiteY44225" fmla="*/ 867151 h 4885973"/>
              <a:gd name="connsiteX44226" fmla="*/ 3023494 w 6085020"/>
              <a:gd name="connsiteY44226" fmla="*/ 867151 h 4885973"/>
              <a:gd name="connsiteX44227" fmla="*/ 3023494 w 6085020"/>
              <a:gd name="connsiteY44227" fmla="*/ 856719 h 4885973"/>
              <a:gd name="connsiteX44228" fmla="*/ 1424085 w 6085020"/>
              <a:gd name="connsiteY44228" fmla="*/ 856719 h 4885973"/>
              <a:gd name="connsiteX44229" fmla="*/ 1424085 w 6085020"/>
              <a:gd name="connsiteY44229" fmla="*/ 856719 h 4885973"/>
              <a:gd name="connsiteX44230" fmla="*/ 1129912 w 6085020"/>
              <a:gd name="connsiteY44230" fmla="*/ 856529 h 4885973"/>
              <a:gd name="connsiteX44231" fmla="*/ 1126512 w 6085020"/>
              <a:gd name="connsiteY44231" fmla="*/ 858694 h 4885973"/>
              <a:gd name="connsiteX44232" fmla="*/ 1126489 w 6085020"/>
              <a:gd name="connsiteY44232" fmla="*/ 858805 h 4885973"/>
              <a:gd name="connsiteX44233" fmla="*/ 1128385 w 6085020"/>
              <a:gd name="connsiteY44233" fmla="*/ 862356 h 4885973"/>
              <a:gd name="connsiteX44234" fmla="*/ 1128581 w 6085020"/>
              <a:gd name="connsiteY44234" fmla="*/ 862409 h 4885973"/>
              <a:gd name="connsiteX44235" fmla="*/ 1131926 w 6085020"/>
              <a:gd name="connsiteY44235" fmla="*/ 859708 h 4885973"/>
              <a:gd name="connsiteX44236" fmla="*/ 1129912 w 6085020"/>
              <a:gd name="connsiteY44236" fmla="*/ 856529 h 4885973"/>
              <a:gd name="connsiteX44237" fmla="*/ 4027903 w 6085020"/>
              <a:gd name="connsiteY44237" fmla="*/ 856340 h 4885973"/>
              <a:gd name="connsiteX44238" fmla="*/ 4027903 w 6085020"/>
              <a:gd name="connsiteY44238" fmla="*/ 856340 h 4885973"/>
              <a:gd name="connsiteX44239" fmla="*/ 3122566 w 6085020"/>
              <a:gd name="connsiteY44239" fmla="*/ 852357 h 4885973"/>
              <a:gd name="connsiteX44240" fmla="*/ 3106783 w 6085020"/>
              <a:gd name="connsiteY44240" fmla="*/ 868099 h 4885973"/>
              <a:gd name="connsiteX44241" fmla="*/ 3122566 w 6085020"/>
              <a:gd name="connsiteY44241" fmla="*/ 868099 h 4885973"/>
              <a:gd name="connsiteX44242" fmla="*/ 4297546 w 6085020"/>
              <a:gd name="connsiteY44242" fmla="*/ 851788 h 4885973"/>
              <a:gd name="connsiteX44243" fmla="*/ 4298877 w 6085020"/>
              <a:gd name="connsiteY44243" fmla="*/ 851788 h 4885973"/>
              <a:gd name="connsiteX44244" fmla="*/ 4304581 w 6085020"/>
              <a:gd name="connsiteY44244" fmla="*/ 862219 h 4885973"/>
              <a:gd name="connsiteX44245" fmla="*/ 4302680 w 6085020"/>
              <a:gd name="connsiteY44245" fmla="*/ 868478 h 4885973"/>
              <a:gd name="connsiteX44246" fmla="*/ 4305722 w 6085020"/>
              <a:gd name="connsiteY44246" fmla="*/ 870375 h 4885973"/>
              <a:gd name="connsiteX44247" fmla="*/ 4308765 w 6085020"/>
              <a:gd name="connsiteY44247" fmla="*/ 871323 h 4885973"/>
              <a:gd name="connsiteX44248" fmla="*/ 4309906 w 6085020"/>
              <a:gd name="connsiteY44248" fmla="*/ 871513 h 4885973"/>
              <a:gd name="connsiteX44249" fmla="*/ 4324738 w 6085020"/>
              <a:gd name="connsiteY44249" fmla="*/ 899015 h 4885973"/>
              <a:gd name="connsiteX44250" fmla="*/ 4320935 w 6085020"/>
              <a:gd name="connsiteY44250" fmla="*/ 899015 h 4885973"/>
              <a:gd name="connsiteX44251" fmla="*/ 4317702 w 6085020"/>
              <a:gd name="connsiteY44251" fmla="*/ 902618 h 4885973"/>
              <a:gd name="connsiteX44252" fmla="*/ 4314660 w 6085020"/>
              <a:gd name="connsiteY44252" fmla="*/ 906222 h 4885973"/>
              <a:gd name="connsiteX44253" fmla="*/ 4303440 w 6085020"/>
              <a:gd name="connsiteY44253" fmla="*/ 904135 h 4885973"/>
              <a:gd name="connsiteX44254" fmla="*/ 4300588 w 6085020"/>
              <a:gd name="connsiteY44254" fmla="*/ 895411 h 4885973"/>
              <a:gd name="connsiteX44255" fmla="*/ 4298306 w 6085020"/>
              <a:gd name="connsiteY44255" fmla="*/ 882893 h 4885973"/>
              <a:gd name="connsiteX44256" fmla="*/ 4296595 w 6085020"/>
              <a:gd name="connsiteY44256" fmla="*/ 869616 h 4885973"/>
              <a:gd name="connsiteX44257" fmla="*/ 4291651 w 6085020"/>
              <a:gd name="connsiteY44257" fmla="*/ 869616 h 4885973"/>
              <a:gd name="connsiteX44258" fmla="*/ 4293743 w 6085020"/>
              <a:gd name="connsiteY44258" fmla="*/ 861271 h 4885973"/>
              <a:gd name="connsiteX44259" fmla="*/ 4293743 w 6085020"/>
              <a:gd name="connsiteY44259" fmla="*/ 859185 h 4885973"/>
              <a:gd name="connsiteX44260" fmla="*/ 4297546 w 6085020"/>
              <a:gd name="connsiteY44260" fmla="*/ 851788 h 4885973"/>
              <a:gd name="connsiteX44261" fmla="*/ 2449791 w 6085020"/>
              <a:gd name="connsiteY44261" fmla="*/ 851788 h 4885973"/>
              <a:gd name="connsiteX44262" fmla="*/ 2449791 w 6085020"/>
              <a:gd name="connsiteY44262" fmla="*/ 851788 h 4885973"/>
              <a:gd name="connsiteX44263" fmla="*/ 1701524 w 6085020"/>
              <a:gd name="connsiteY44263" fmla="*/ 851408 h 4885973"/>
              <a:gd name="connsiteX44264" fmla="*/ 1701524 w 6085020"/>
              <a:gd name="connsiteY44264" fmla="*/ 851408 h 4885973"/>
              <a:gd name="connsiteX44265" fmla="*/ 2391033 w 6085020"/>
              <a:gd name="connsiteY44265" fmla="*/ 851029 h 4885973"/>
              <a:gd name="connsiteX44266" fmla="*/ 2387629 w 6085020"/>
              <a:gd name="connsiteY44266" fmla="*/ 853193 h 4885973"/>
              <a:gd name="connsiteX44267" fmla="*/ 2387610 w 6085020"/>
              <a:gd name="connsiteY44267" fmla="*/ 853305 h 4885973"/>
              <a:gd name="connsiteX44268" fmla="*/ 2389935 w 6085020"/>
              <a:gd name="connsiteY44268" fmla="*/ 856763 h 4885973"/>
              <a:gd name="connsiteX44269" fmla="*/ 2389702 w 6085020"/>
              <a:gd name="connsiteY44269" fmla="*/ 856909 h 4885973"/>
              <a:gd name="connsiteX44270" fmla="*/ 2390272 w 6085020"/>
              <a:gd name="connsiteY44270" fmla="*/ 856909 h 4885973"/>
              <a:gd name="connsiteX44271" fmla="*/ 2390006 w 6085020"/>
              <a:gd name="connsiteY44271" fmla="*/ 856869 h 4885973"/>
              <a:gd name="connsiteX44272" fmla="*/ 2389935 w 6085020"/>
              <a:gd name="connsiteY44272" fmla="*/ 856763 h 4885973"/>
              <a:gd name="connsiteX44273" fmla="*/ 2393315 w 6085020"/>
              <a:gd name="connsiteY44273" fmla="*/ 854633 h 4885973"/>
              <a:gd name="connsiteX44274" fmla="*/ 2391033 w 6085020"/>
              <a:gd name="connsiteY44274" fmla="*/ 851029 h 4885973"/>
              <a:gd name="connsiteX44275" fmla="*/ 1176311 w 6085020"/>
              <a:gd name="connsiteY44275" fmla="*/ 850460 h 4885973"/>
              <a:gd name="connsiteX44276" fmla="*/ 1176120 w 6085020"/>
              <a:gd name="connsiteY44276" fmla="*/ 853495 h 4885973"/>
              <a:gd name="connsiteX44277" fmla="*/ 1178022 w 6085020"/>
              <a:gd name="connsiteY44277" fmla="*/ 851598 h 4885973"/>
              <a:gd name="connsiteX44278" fmla="*/ 1198369 w 6085020"/>
              <a:gd name="connsiteY44278" fmla="*/ 850271 h 4885973"/>
              <a:gd name="connsiteX44279" fmla="*/ 1199319 w 6085020"/>
              <a:gd name="connsiteY44279" fmla="*/ 852167 h 4885973"/>
              <a:gd name="connsiteX44280" fmla="*/ 1197988 w 6085020"/>
              <a:gd name="connsiteY44280" fmla="*/ 853495 h 4885973"/>
              <a:gd name="connsiteX44281" fmla="*/ 1198369 w 6085020"/>
              <a:gd name="connsiteY44281" fmla="*/ 850271 h 4885973"/>
              <a:gd name="connsiteX44282" fmla="*/ 1227606 w 6085020"/>
              <a:gd name="connsiteY44282" fmla="*/ 850033 h 4885973"/>
              <a:gd name="connsiteX44283" fmla="*/ 1225371 w 6085020"/>
              <a:gd name="connsiteY44283" fmla="*/ 850460 h 4885973"/>
              <a:gd name="connsiteX44284" fmla="*/ 1224367 w 6085020"/>
              <a:gd name="connsiteY44284" fmla="*/ 854134 h 4885973"/>
              <a:gd name="connsiteX44285" fmla="*/ 1224230 w 6085020"/>
              <a:gd name="connsiteY44285" fmla="*/ 854253 h 4885973"/>
              <a:gd name="connsiteX44286" fmla="*/ 1224230 w 6085020"/>
              <a:gd name="connsiteY44286" fmla="*/ 854633 h 4885973"/>
              <a:gd name="connsiteX44287" fmla="*/ 1224367 w 6085020"/>
              <a:gd name="connsiteY44287" fmla="*/ 854134 h 4885973"/>
              <a:gd name="connsiteX44288" fmla="*/ 1227273 w 6085020"/>
              <a:gd name="connsiteY44288" fmla="*/ 851598 h 4885973"/>
              <a:gd name="connsiteX44289" fmla="*/ 1229554 w 6085020"/>
              <a:gd name="connsiteY44289" fmla="*/ 854443 h 4885973"/>
              <a:gd name="connsiteX44290" fmla="*/ 1229554 w 6085020"/>
              <a:gd name="connsiteY44290" fmla="*/ 850460 h 4885973"/>
              <a:gd name="connsiteX44291" fmla="*/ 1227606 w 6085020"/>
              <a:gd name="connsiteY44291" fmla="*/ 850033 h 4885973"/>
              <a:gd name="connsiteX44292" fmla="*/ 2084880 w 6085020"/>
              <a:gd name="connsiteY44292" fmla="*/ 848564 h 4885973"/>
              <a:gd name="connsiteX44293" fmla="*/ 2073185 w 6085020"/>
              <a:gd name="connsiteY44293" fmla="*/ 855866 h 4885973"/>
              <a:gd name="connsiteX44294" fmla="*/ 2080507 w 6085020"/>
              <a:gd name="connsiteY44294" fmla="*/ 867530 h 4885973"/>
              <a:gd name="connsiteX44295" fmla="*/ 2092201 w 6085020"/>
              <a:gd name="connsiteY44295" fmla="*/ 860228 h 4885973"/>
              <a:gd name="connsiteX44296" fmla="*/ 2084880 w 6085020"/>
              <a:gd name="connsiteY44296" fmla="*/ 848564 h 4885973"/>
              <a:gd name="connsiteX44297" fmla="*/ 1159387 w 6085020"/>
              <a:gd name="connsiteY44297" fmla="*/ 848374 h 4885973"/>
              <a:gd name="connsiteX44298" fmla="*/ 1152161 w 6085020"/>
              <a:gd name="connsiteY44298" fmla="*/ 853495 h 4885973"/>
              <a:gd name="connsiteX44299" fmla="*/ 1158055 w 6085020"/>
              <a:gd name="connsiteY44299" fmla="*/ 853495 h 4885973"/>
              <a:gd name="connsiteX44300" fmla="*/ 1165472 w 6085020"/>
              <a:gd name="connsiteY44300" fmla="*/ 848374 h 4885973"/>
              <a:gd name="connsiteX44301" fmla="*/ 1159387 w 6085020"/>
              <a:gd name="connsiteY44301" fmla="*/ 848374 h 4885973"/>
              <a:gd name="connsiteX44302" fmla="*/ 2260965 w 6085020"/>
              <a:gd name="connsiteY44302" fmla="*/ 847805 h 4885973"/>
              <a:gd name="connsiteX44303" fmla="*/ 2253739 w 6085020"/>
              <a:gd name="connsiteY44303" fmla="*/ 852926 h 4885973"/>
              <a:gd name="connsiteX44304" fmla="*/ 2259634 w 6085020"/>
              <a:gd name="connsiteY44304" fmla="*/ 853495 h 4885973"/>
              <a:gd name="connsiteX44305" fmla="*/ 2259634 w 6085020"/>
              <a:gd name="connsiteY44305" fmla="*/ 852926 h 4885973"/>
              <a:gd name="connsiteX44306" fmla="*/ 2266860 w 6085020"/>
              <a:gd name="connsiteY44306" fmla="*/ 847805 h 4885973"/>
              <a:gd name="connsiteX44307" fmla="*/ 2260965 w 6085020"/>
              <a:gd name="connsiteY44307" fmla="*/ 847805 h 4885973"/>
              <a:gd name="connsiteX44308" fmla="*/ 4239358 w 6085020"/>
              <a:gd name="connsiteY44308" fmla="*/ 847426 h 4885973"/>
              <a:gd name="connsiteX44309" fmla="*/ 4245633 w 6085020"/>
              <a:gd name="connsiteY44309" fmla="*/ 852736 h 4885973"/>
              <a:gd name="connsiteX44310" fmla="*/ 4243541 w 6085020"/>
              <a:gd name="connsiteY44310" fmla="*/ 855581 h 4885973"/>
              <a:gd name="connsiteX44311" fmla="*/ 4239358 w 6085020"/>
              <a:gd name="connsiteY44311" fmla="*/ 851408 h 4885973"/>
              <a:gd name="connsiteX44312" fmla="*/ 3729737 w 6085020"/>
              <a:gd name="connsiteY44312" fmla="*/ 847046 h 4885973"/>
              <a:gd name="connsiteX44313" fmla="*/ 3729737 w 6085020"/>
              <a:gd name="connsiteY44313" fmla="*/ 847046 h 4885973"/>
              <a:gd name="connsiteX44314" fmla="*/ 3028819 w 6085020"/>
              <a:gd name="connsiteY44314" fmla="*/ 846857 h 4885973"/>
              <a:gd name="connsiteX44315" fmla="*/ 3028819 w 6085020"/>
              <a:gd name="connsiteY44315" fmla="*/ 846857 h 4885973"/>
              <a:gd name="connsiteX44316" fmla="*/ 1294588 w 6085020"/>
              <a:gd name="connsiteY44316" fmla="*/ 846667 h 4885973"/>
              <a:gd name="connsiteX44317" fmla="*/ 1287933 w 6085020"/>
              <a:gd name="connsiteY44317" fmla="*/ 848943 h 4885973"/>
              <a:gd name="connsiteX44318" fmla="*/ 1280897 w 6085020"/>
              <a:gd name="connsiteY44318" fmla="*/ 853305 h 4885973"/>
              <a:gd name="connsiteX44319" fmla="*/ 1285270 w 6085020"/>
              <a:gd name="connsiteY44319" fmla="*/ 859943 h 4885973"/>
              <a:gd name="connsiteX44320" fmla="*/ 1285270 w 6085020"/>
              <a:gd name="connsiteY44320" fmla="*/ 860702 h 4885973"/>
              <a:gd name="connsiteX44321" fmla="*/ 1290214 w 6085020"/>
              <a:gd name="connsiteY44321" fmla="*/ 865633 h 4885973"/>
              <a:gd name="connsiteX44322" fmla="*/ 3437086 w 6085020"/>
              <a:gd name="connsiteY44322" fmla="*/ 846287 h 4885973"/>
              <a:gd name="connsiteX44323" fmla="*/ 3437086 w 6085020"/>
              <a:gd name="connsiteY44323" fmla="*/ 846287 h 4885973"/>
              <a:gd name="connsiteX44324" fmla="*/ 2532509 w 6085020"/>
              <a:gd name="connsiteY44324" fmla="*/ 845339 h 4885973"/>
              <a:gd name="connsiteX44325" fmla="*/ 2548102 w 6085020"/>
              <a:gd name="connsiteY44325" fmla="*/ 861840 h 4885973"/>
              <a:gd name="connsiteX44326" fmla="*/ 2548102 w 6085020"/>
              <a:gd name="connsiteY44326" fmla="*/ 860892 h 4885973"/>
              <a:gd name="connsiteX44327" fmla="*/ 2532509 w 6085020"/>
              <a:gd name="connsiteY44327" fmla="*/ 845339 h 4885973"/>
              <a:gd name="connsiteX44328" fmla="*/ 4178317 w 6085020"/>
              <a:gd name="connsiteY44328" fmla="*/ 843704 h 4885973"/>
              <a:gd name="connsiteX44329" fmla="*/ 4184212 w 6085020"/>
              <a:gd name="connsiteY44329" fmla="*/ 850650 h 4885973"/>
              <a:gd name="connsiteX44330" fmla="*/ 4187445 w 6085020"/>
              <a:gd name="connsiteY44330" fmla="*/ 853495 h 4885973"/>
              <a:gd name="connsiteX44331" fmla="*/ 4185353 w 6085020"/>
              <a:gd name="connsiteY44331" fmla="*/ 853305 h 4885973"/>
              <a:gd name="connsiteX44332" fmla="*/ 4187064 w 6085020"/>
              <a:gd name="connsiteY44332" fmla="*/ 872272 h 4885973"/>
              <a:gd name="connsiteX44333" fmla="*/ 4179648 w 6085020"/>
              <a:gd name="connsiteY44333" fmla="*/ 852357 h 4885973"/>
              <a:gd name="connsiteX44334" fmla="*/ 4176416 w 6085020"/>
              <a:gd name="connsiteY44334" fmla="*/ 850650 h 4885973"/>
              <a:gd name="connsiteX44335" fmla="*/ 4173563 w 6085020"/>
              <a:gd name="connsiteY44335" fmla="*/ 847994 h 4885973"/>
              <a:gd name="connsiteX44336" fmla="*/ 4171281 w 6085020"/>
              <a:gd name="connsiteY44336" fmla="*/ 847994 h 4885973"/>
              <a:gd name="connsiteX44337" fmla="*/ 4178317 w 6085020"/>
              <a:gd name="connsiteY44337" fmla="*/ 843704 h 4885973"/>
              <a:gd name="connsiteX44338" fmla="*/ 776791 w 6085020"/>
              <a:gd name="connsiteY44338" fmla="*/ 843253 h 4885973"/>
              <a:gd name="connsiteX44339" fmla="*/ 777932 w 6085020"/>
              <a:gd name="connsiteY44339" fmla="*/ 844201 h 4885973"/>
              <a:gd name="connsiteX44340" fmla="*/ 782496 w 6085020"/>
              <a:gd name="connsiteY44340" fmla="*/ 844201 h 4885973"/>
              <a:gd name="connsiteX44341" fmla="*/ 782496 w 6085020"/>
              <a:gd name="connsiteY44341" fmla="*/ 867720 h 4885973"/>
              <a:gd name="connsiteX44342" fmla="*/ 794666 w 6085020"/>
              <a:gd name="connsiteY44342" fmla="*/ 890100 h 4885973"/>
              <a:gd name="connsiteX44343" fmla="*/ 789341 w 6085020"/>
              <a:gd name="connsiteY44343" fmla="*/ 887255 h 4885973"/>
              <a:gd name="connsiteX44344" fmla="*/ 768614 w 6085020"/>
              <a:gd name="connsiteY44344" fmla="*/ 877962 h 4885973"/>
              <a:gd name="connsiteX44345" fmla="*/ 771847 w 6085020"/>
              <a:gd name="connsiteY44345" fmla="*/ 864306 h 4885973"/>
              <a:gd name="connsiteX44346" fmla="*/ 4212355 w 6085020"/>
              <a:gd name="connsiteY44346" fmla="*/ 842874 h 4885973"/>
              <a:gd name="connsiteX44347" fmla="*/ 4224335 w 6085020"/>
              <a:gd name="connsiteY44347" fmla="*/ 842874 h 4885973"/>
              <a:gd name="connsiteX44348" fmla="*/ 4232132 w 6085020"/>
              <a:gd name="connsiteY44348" fmla="*/ 844201 h 4885973"/>
              <a:gd name="connsiteX44349" fmla="*/ 4227948 w 6085020"/>
              <a:gd name="connsiteY44349" fmla="*/ 846287 h 4885973"/>
              <a:gd name="connsiteX44350" fmla="*/ 4215968 w 6085020"/>
              <a:gd name="connsiteY44350" fmla="*/ 846287 h 4885973"/>
              <a:gd name="connsiteX44351" fmla="*/ 4208172 w 6085020"/>
              <a:gd name="connsiteY44351" fmla="*/ 844960 h 4885973"/>
              <a:gd name="connsiteX44352" fmla="*/ 1602642 w 6085020"/>
              <a:gd name="connsiteY44352" fmla="*/ 842874 h 4885973"/>
              <a:gd name="connsiteX44353" fmla="*/ 1591043 w 6085020"/>
              <a:gd name="connsiteY44353" fmla="*/ 868858 h 4885973"/>
              <a:gd name="connsiteX44354" fmla="*/ 1591043 w 6085020"/>
              <a:gd name="connsiteY44354" fmla="*/ 894055 h 4885973"/>
              <a:gd name="connsiteX44355" fmla="*/ 1587810 w 6085020"/>
              <a:gd name="connsiteY44355" fmla="*/ 894652 h 4885973"/>
              <a:gd name="connsiteX44356" fmla="*/ 1578492 w 6085020"/>
              <a:gd name="connsiteY44356" fmla="*/ 894652 h 4885973"/>
              <a:gd name="connsiteX44357" fmla="*/ 1573645 w 6085020"/>
              <a:gd name="connsiteY44357" fmla="*/ 896266 h 4885973"/>
              <a:gd name="connsiteX44358" fmla="*/ 1572027 w 6085020"/>
              <a:gd name="connsiteY44358" fmla="*/ 894652 h 4885973"/>
              <a:gd name="connsiteX44359" fmla="*/ 1553011 w 6085020"/>
              <a:gd name="connsiteY44359" fmla="*/ 903187 h 4885973"/>
              <a:gd name="connsiteX44360" fmla="*/ 1551680 w 6085020"/>
              <a:gd name="connsiteY44360" fmla="*/ 903187 h 4885973"/>
              <a:gd name="connsiteX44361" fmla="*/ 1540271 w 6085020"/>
              <a:gd name="connsiteY44361" fmla="*/ 906791 h 4885973"/>
              <a:gd name="connsiteX44362" fmla="*/ 1527150 w 6085020"/>
              <a:gd name="connsiteY44362" fmla="*/ 893704 h 4885973"/>
              <a:gd name="connsiteX44363" fmla="*/ 1514029 w 6085020"/>
              <a:gd name="connsiteY44363" fmla="*/ 906791 h 4885973"/>
              <a:gd name="connsiteX44364" fmla="*/ 1515170 w 6085020"/>
              <a:gd name="connsiteY44364" fmla="*/ 911912 h 4885973"/>
              <a:gd name="connsiteX44365" fmla="*/ 1512888 w 6085020"/>
              <a:gd name="connsiteY44365" fmla="*/ 910394 h 4885973"/>
              <a:gd name="connsiteX44366" fmla="*/ 1493872 w 6085020"/>
              <a:gd name="connsiteY44366" fmla="*/ 917981 h 4885973"/>
              <a:gd name="connsiteX44367" fmla="*/ 1493872 w 6085020"/>
              <a:gd name="connsiteY44367" fmla="*/ 915136 h 4885973"/>
              <a:gd name="connsiteX44368" fmla="*/ 1483224 w 6085020"/>
              <a:gd name="connsiteY44368" fmla="*/ 920257 h 4885973"/>
              <a:gd name="connsiteX44369" fmla="*/ 1483478 w 6085020"/>
              <a:gd name="connsiteY44369" fmla="*/ 917856 h 4885973"/>
              <a:gd name="connsiteX44370" fmla="*/ 1483224 w 6085020"/>
              <a:gd name="connsiteY44370" fmla="*/ 917602 h 4885973"/>
              <a:gd name="connsiteX44371" fmla="*/ 1480371 w 6085020"/>
              <a:gd name="connsiteY44371" fmla="*/ 917602 h 4885973"/>
              <a:gd name="connsiteX44372" fmla="*/ 1471054 w 6085020"/>
              <a:gd name="connsiteY44372" fmla="*/ 920447 h 4885973"/>
              <a:gd name="connsiteX44373" fmla="*/ 1469723 w 6085020"/>
              <a:gd name="connsiteY44373" fmla="*/ 922723 h 4885973"/>
              <a:gd name="connsiteX44374" fmla="*/ 1465159 w 6085020"/>
              <a:gd name="connsiteY44374" fmla="*/ 923861 h 4885973"/>
              <a:gd name="connsiteX44375" fmla="*/ 1470673 w 6085020"/>
              <a:gd name="connsiteY44375" fmla="*/ 924999 h 4885973"/>
              <a:gd name="connsiteX44376" fmla="*/ 1467060 w 6085020"/>
              <a:gd name="connsiteY44376" fmla="*/ 927275 h 4885973"/>
              <a:gd name="connsiteX44377" fmla="*/ 1465349 w 6085020"/>
              <a:gd name="connsiteY44377" fmla="*/ 930120 h 4885973"/>
              <a:gd name="connsiteX44378" fmla="*/ 1479611 w 6085020"/>
              <a:gd name="connsiteY44378" fmla="*/ 925568 h 4885973"/>
              <a:gd name="connsiteX44379" fmla="*/ 1487217 w 6085020"/>
              <a:gd name="connsiteY44379" fmla="*/ 926895 h 4885973"/>
              <a:gd name="connsiteX44380" fmla="*/ 1491591 w 6085020"/>
              <a:gd name="connsiteY44380" fmla="*/ 923292 h 4885973"/>
              <a:gd name="connsiteX44381" fmla="*/ 1507374 w 6085020"/>
              <a:gd name="connsiteY44381" fmla="*/ 923292 h 4885973"/>
              <a:gd name="connsiteX44382" fmla="*/ 1508515 w 6085020"/>
              <a:gd name="connsiteY44382" fmla="*/ 921585 h 4885973"/>
              <a:gd name="connsiteX44383" fmla="*/ 1508515 w 6085020"/>
              <a:gd name="connsiteY44383" fmla="*/ 922912 h 4885973"/>
              <a:gd name="connsiteX44384" fmla="*/ 1517072 w 6085020"/>
              <a:gd name="connsiteY44384" fmla="*/ 920067 h 4885973"/>
              <a:gd name="connsiteX44385" fmla="*/ 1517072 w 6085020"/>
              <a:gd name="connsiteY44385" fmla="*/ 921205 h 4885973"/>
              <a:gd name="connsiteX44386" fmla="*/ 1521635 w 6085020"/>
              <a:gd name="connsiteY44386" fmla="*/ 917981 h 4885973"/>
              <a:gd name="connsiteX44387" fmla="*/ 1523347 w 6085020"/>
              <a:gd name="connsiteY44387" fmla="*/ 917981 h 4885973"/>
              <a:gd name="connsiteX44388" fmla="*/ 1527150 w 6085020"/>
              <a:gd name="connsiteY44388" fmla="*/ 917981 h 4885973"/>
              <a:gd name="connsiteX44389" fmla="*/ 1536848 w 6085020"/>
              <a:gd name="connsiteY44389" fmla="*/ 913619 h 4885973"/>
              <a:gd name="connsiteX44390" fmla="*/ 1550919 w 6085020"/>
              <a:gd name="connsiteY44390" fmla="*/ 913619 h 4885973"/>
              <a:gd name="connsiteX44391" fmla="*/ 1564040 w 6085020"/>
              <a:gd name="connsiteY44391" fmla="*/ 909825 h 4885973"/>
              <a:gd name="connsiteX44392" fmla="*/ 1564040 w 6085020"/>
              <a:gd name="connsiteY44392" fmla="*/ 912101 h 4885973"/>
              <a:gd name="connsiteX44393" fmla="*/ 1521255 w 6085020"/>
              <a:gd name="connsiteY44393" fmla="*/ 939793 h 4885973"/>
              <a:gd name="connsiteX44394" fmla="*/ 1545976 w 6085020"/>
              <a:gd name="connsiteY44394" fmla="*/ 932016 h 4885973"/>
              <a:gd name="connsiteX44395" fmla="*/ 1568414 w 6085020"/>
              <a:gd name="connsiteY44395" fmla="*/ 921205 h 4885973"/>
              <a:gd name="connsiteX44396" fmla="*/ 1561378 w 6085020"/>
              <a:gd name="connsiteY44396" fmla="*/ 921205 h 4885973"/>
              <a:gd name="connsiteX44397" fmla="*/ 1569555 w 6085020"/>
              <a:gd name="connsiteY44397" fmla="*/ 906791 h 4885973"/>
              <a:gd name="connsiteX44398" fmla="*/ 1569555 w 6085020"/>
              <a:gd name="connsiteY44398" fmla="*/ 910394 h 4885973"/>
              <a:gd name="connsiteX44399" fmla="*/ 1571456 w 6085020"/>
              <a:gd name="connsiteY44399" fmla="*/ 910394 h 4885973"/>
              <a:gd name="connsiteX44400" fmla="*/ 1577161 w 6085020"/>
              <a:gd name="connsiteY44400" fmla="*/ 906032 h 4885973"/>
              <a:gd name="connsiteX44401" fmla="*/ 1575640 w 6085020"/>
              <a:gd name="connsiteY44401" fmla="*/ 911343 h 4885973"/>
              <a:gd name="connsiteX44402" fmla="*/ 1577161 w 6085020"/>
              <a:gd name="connsiteY44402" fmla="*/ 913808 h 4885973"/>
              <a:gd name="connsiteX44403" fmla="*/ 1586479 w 6085020"/>
              <a:gd name="connsiteY44403" fmla="*/ 912291 h 4885973"/>
              <a:gd name="connsiteX44404" fmla="*/ 1586479 w 6085020"/>
              <a:gd name="connsiteY44404" fmla="*/ 914377 h 4885973"/>
              <a:gd name="connsiteX44405" fmla="*/ 1589521 w 6085020"/>
              <a:gd name="connsiteY44405" fmla="*/ 914377 h 4885973"/>
              <a:gd name="connsiteX44406" fmla="*/ 1592564 w 6085020"/>
              <a:gd name="connsiteY44406" fmla="*/ 911532 h 4885973"/>
              <a:gd name="connsiteX44407" fmla="*/ 1595987 w 6085020"/>
              <a:gd name="connsiteY44407" fmla="*/ 924240 h 4885973"/>
              <a:gd name="connsiteX44408" fmla="*/ 1600931 w 6085020"/>
              <a:gd name="connsiteY44408" fmla="*/ 924240 h 4885973"/>
              <a:gd name="connsiteX44409" fmla="*/ 1604163 w 6085020"/>
              <a:gd name="connsiteY44409" fmla="*/ 926895 h 4885973"/>
              <a:gd name="connsiteX44410" fmla="*/ 1591233 w 6085020"/>
              <a:gd name="connsiteY44410" fmla="*/ 940931 h 4885973"/>
              <a:gd name="connsiteX44411" fmla="*/ 1602452 w 6085020"/>
              <a:gd name="connsiteY44411" fmla="*/ 935999 h 4885973"/>
              <a:gd name="connsiteX44412" fmla="*/ 1598649 w 6085020"/>
              <a:gd name="connsiteY44412" fmla="*/ 952311 h 4885973"/>
              <a:gd name="connsiteX44413" fmla="*/ 1572027 w 6085020"/>
              <a:gd name="connsiteY44413" fmla="*/ 961794 h 4885973"/>
              <a:gd name="connsiteX44414" fmla="*/ 1569745 w 6085020"/>
              <a:gd name="connsiteY44414" fmla="*/ 965966 h 4885973"/>
              <a:gd name="connsiteX44415" fmla="*/ 1576971 w 6085020"/>
              <a:gd name="connsiteY44415" fmla="*/ 965966 h 4885973"/>
              <a:gd name="connsiteX44416" fmla="*/ 1595987 w 6085020"/>
              <a:gd name="connsiteY44416" fmla="*/ 965966 h 4885973"/>
              <a:gd name="connsiteX44417" fmla="*/ 1594846 w 6085020"/>
              <a:gd name="connsiteY44417" fmla="*/ 970898 h 4885973"/>
              <a:gd name="connsiteX44418" fmla="*/ 1603403 w 6085020"/>
              <a:gd name="connsiteY44418" fmla="*/ 965966 h 4885973"/>
              <a:gd name="connsiteX44419" fmla="*/ 1604544 w 6085020"/>
              <a:gd name="connsiteY44419" fmla="*/ 965966 h 4885973"/>
              <a:gd name="connsiteX44420" fmla="*/ 1607206 w 6085020"/>
              <a:gd name="connsiteY44420" fmla="*/ 963690 h 4885973"/>
              <a:gd name="connsiteX44421" fmla="*/ 1608157 w 6085020"/>
              <a:gd name="connsiteY44421" fmla="*/ 963690 h 4885973"/>
              <a:gd name="connsiteX44422" fmla="*/ 1612340 w 6085020"/>
              <a:gd name="connsiteY44422" fmla="*/ 963690 h 4885973"/>
              <a:gd name="connsiteX44423" fmla="*/ 1617284 w 6085020"/>
              <a:gd name="connsiteY44423" fmla="*/ 958380 h 4885973"/>
              <a:gd name="connsiteX44424" fmla="*/ 1625841 w 6085020"/>
              <a:gd name="connsiteY44424" fmla="*/ 951742 h 4885973"/>
              <a:gd name="connsiteX44425" fmla="*/ 1629074 w 6085020"/>
              <a:gd name="connsiteY44425" fmla="*/ 949655 h 4885973"/>
              <a:gd name="connsiteX44426" fmla="*/ 1631356 w 6085020"/>
              <a:gd name="connsiteY44426" fmla="*/ 946052 h 4885973"/>
              <a:gd name="connsiteX44427" fmla="*/ 1633448 w 6085020"/>
              <a:gd name="connsiteY44427" fmla="*/ 942638 h 4885973"/>
              <a:gd name="connsiteX44428" fmla="*/ 1637251 w 6085020"/>
              <a:gd name="connsiteY44428" fmla="*/ 939793 h 4885973"/>
              <a:gd name="connsiteX44429" fmla="*/ 1634779 w 6085020"/>
              <a:gd name="connsiteY44429" fmla="*/ 939793 h 4885973"/>
              <a:gd name="connsiteX44430" fmla="*/ 1621848 w 6085020"/>
              <a:gd name="connsiteY44430" fmla="*/ 926516 h 4885973"/>
              <a:gd name="connsiteX44431" fmla="*/ 1618805 w 6085020"/>
              <a:gd name="connsiteY44431" fmla="*/ 926516 h 4885973"/>
              <a:gd name="connsiteX44432" fmla="*/ 1616334 w 6085020"/>
              <a:gd name="connsiteY44432" fmla="*/ 921774 h 4885973"/>
              <a:gd name="connsiteX44433" fmla="*/ 1618615 w 6085020"/>
              <a:gd name="connsiteY44433" fmla="*/ 917791 h 4885973"/>
              <a:gd name="connsiteX44434" fmla="*/ 1613671 w 6085020"/>
              <a:gd name="connsiteY44434" fmla="*/ 917791 h 4885973"/>
              <a:gd name="connsiteX44435" fmla="*/ 1613671 w 6085020"/>
              <a:gd name="connsiteY44435" fmla="*/ 913998 h 4885973"/>
              <a:gd name="connsiteX44436" fmla="*/ 1607776 w 6085020"/>
              <a:gd name="connsiteY44436" fmla="*/ 910584 h 4885973"/>
              <a:gd name="connsiteX44437" fmla="*/ 1611009 w 6085020"/>
              <a:gd name="connsiteY44437" fmla="*/ 906411 h 4885973"/>
              <a:gd name="connsiteX44438" fmla="*/ 1608347 w 6085020"/>
              <a:gd name="connsiteY44438" fmla="*/ 906411 h 4885973"/>
              <a:gd name="connsiteX44439" fmla="*/ 1613101 w 6085020"/>
              <a:gd name="connsiteY44439" fmla="*/ 896928 h 4885973"/>
              <a:gd name="connsiteX44440" fmla="*/ 1598649 w 6085020"/>
              <a:gd name="connsiteY44440" fmla="*/ 900722 h 4885973"/>
              <a:gd name="connsiteX44441" fmla="*/ 1599600 w 6085020"/>
              <a:gd name="connsiteY44441" fmla="*/ 896549 h 4885973"/>
              <a:gd name="connsiteX44442" fmla="*/ 1594656 w 6085020"/>
              <a:gd name="connsiteY44442" fmla="*/ 902239 h 4885973"/>
              <a:gd name="connsiteX44443" fmla="*/ 1591803 w 6085020"/>
              <a:gd name="connsiteY44443" fmla="*/ 900532 h 4885973"/>
              <a:gd name="connsiteX44444" fmla="*/ 1595797 w 6085020"/>
              <a:gd name="connsiteY44444" fmla="*/ 897497 h 4885973"/>
              <a:gd name="connsiteX44445" fmla="*/ 1595797 w 6085020"/>
              <a:gd name="connsiteY44445" fmla="*/ 895411 h 4885973"/>
              <a:gd name="connsiteX44446" fmla="*/ 1590853 w 6085020"/>
              <a:gd name="connsiteY44446" fmla="*/ 898635 h 4885973"/>
              <a:gd name="connsiteX44447" fmla="*/ 1592462 w 6085020"/>
              <a:gd name="connsiteY44447" fmla="*/ 894842 h 4885973"/>
              <a:gd name="connsiteX44448" fmla="*/ 1642385 w 6085020"/>
              <a:gd name="connsiteY44448" fmla="*/ 894842 h 4885973"/>
              <a:gd name="connsiteX44449" fmla="*/ 1646378 w 6085020"/>
              <a:gd name="connsiteY44449" fmla="*/ 894842 h 4885973"/>
              <a:gd name="connsiteX44450" fmla="*/ 1630405 w 6085020"/>
              <a:gd name="connsiteY44450" fmla="*/ 868858 h 4885973"/>
              <a:gd name="connsiteX44451" fmla="*/ 1602642 w 6085020"/>
              <a:gd name="connsiteY44451" fmla="*/ 842874 h 4885973"/>
              <a:gd name="connsiteX44452" fmla="*/ 1475237 w 6085020"/>
              <a:gd name="connsiteY44452" fmla="*/ 841925 h 4885973"/>
              <a:gd name="connsiteX44453" fmla="*/ 1462877 w 6085020"/>
              <a:gd name="connsiteY44453" fmla="*/ 852167 h 4885973"/>
              <a:gd name="connsiteX44454" fmla="*/ 1461546 w 6085020"/>
              <a:gd name="connsiteY44454" fmla="*/ 852167 h 4885973"/>
              <a:gd name="connsiteX44455" fmla="*/ 1464208 w 6085020"/>
              <a:gd name="connsiteY44455" fmla="*/ 860892 h 4885973"/>
              <a:gd name="connsiteX44456" fmla="*/ 1481704 w 6085020"/>
              <a:gd name="connsiteY44456" fmla="*/ 866195 h 4885973"/>
              <a:gd name="connsiteX44457" fmla="*/ 1487021 w 6085020"/>
              <a:gd name="connsiteY44457" fmla="*/ 848742 h 4885973"/>
              <a:gd name="connsiteX44458" fmla="*/ 1475237 w 6085020"/>
              <a:gd name="connsiteY44458" fmla="*/ 841925 h 4885973"/>
              <a:gd name="connsiteX44459" fmla="*/ 774129 w 6085020"/>
              <a:gd name="connsiteY44459" fmla="*/ 841356 h 4885973"/>
              <a:gd name="connsiteX44460" fmla="*/ 776411 w 6085020"/>
              <a:gd name="connsiteY44460" fmla="*/ 843253 h 4885973"/>
              <a:gd name="connsiteX44461" fmla="*/ 771276 w 6085020"/>
              <a:gd name="connsiteY44461" fmla="*/ 842115 h 4885973"/>
              <a:gd name="connsiteX44462" fmla="*/ 2814702 w 6085020"/>
              <a:gd name="connsiteY44462" fmla="*/ 841167 h 4885973"/>
              <a:gd name="connsiteX44463" fmla="*/ 2788651 w 6085020"/>
              <a:gd name="connsiteY44463" fmla="*/ 856719 h 4885973"/>
              <a:gd name="connsiteX44464" fmla="*/ 2788651 w 6085020"/>
              <a:gd name="connsiteY44464" fmla="*/ 856909 h 4885973"/>
              <a:gd name="connsiteX44465" fmla="*/ 2814702 w 6085020"/>
              <a:gd name="connsiteY44465" fmla="*/ 862030 h 4885973"/>
              <a:gd name="connsiteX44466" fmla="*/ 2814702 w 6085020"/>
              <a:gd name="connsiteY44466" fmla="*/ 841167 h 4885973"/>
              <a:gd name="connsiteX44467" fmla="*/ 873200 w 6085020"/>
              <a:gd name="connsiteY44467" fmla="*/ 841167 h 4885973"/>
              <a:gd name="connsiteX44468" fmla="*/ 868637 w 6085020"/>
              <a:gd name="connsiteY44468" fmla="*/ 844391 h 4885973"/>
              <a:gd name="connsiteX44469" fmla="*/ 873581 w 6085020"/>
              <a:gd name="connsiteY44469" fmla="*/ 841167 h 4885973"/>
              <a:gd name="connsiteX44470" fmla="*/ 3217074 w 6085020"/>
              <a:gd name="connsiteY44470" fmla="*/ 840977 h 4885973"/>
              <a:gd name="connsiteX44471" fmla="*/ 3217074 w 6085020"/>
              <a:gd name="connsiteY44471" fmla="*/ 861840 h 4885973"/>
              <a:gd name="connsiteX44472" fmla="*/ 3217454 w 6085020"/>
              <a:gd name="connsiteY44472" fmla="*/ 840977 h 4885973"/>
              <a:gd name="connsiteX44473" fmla="*/ 2637096 w 6085020"/>
              <a:gd name="connsiteY44473" fmla="*/ 840977 h 4885973"/>
              <a:gd name="connsiteX44474" fmla="*/ 2638139 w 6085020"/>
              <a:gd name="connsiteY44474" fmla="*/ 841489 h 4885973"/>
              <a:gd name="connsiteX44475" fmla="*/ 2631582 w 6085020"/>
              <a:gd name="connsiteY44475" fmla="*/ 850365 h 4885973"/>
              <a:gd name="connsiteX44476" fmla="*/ 2627778 w 6085020"/>
              <a:gd name="connsiteY44476" fmla="*/ 862219 h 4885973"/>
              <a:gd name="connsiteX44477" fmla="*/ 2648695 w 6085020"/>
              <a:gd name="connsiteY44477" fmla="*/ 846667 h 4885973"/>
              <a:gd name="connsiteX44478" fmla="*/ 2638139 w 6085020"/>
              <a:gd name="connsiteY44478" fmla="*/ 841489 h 4885973"/>
              <a:gd name="connsiteX44479" fmla="*/ 2638237 w 6085020"/>
              <a:gd name="connsiteY44479" fmla="*/ 841356 h 4885973"/>
              <a:gd name="connsiteX44480" fmla="*/ 2344254 w 6085020"/>
              <a:gd name="connsiteY44480" fmla="*/ 840977 h 4885973"/>
              <a:gd name="connsiteX44481" fmla="*/ 2338930 w 6085020"/>
              <a:gd name="connsiteY44481" fmla="*/ 867151 h 4885973"/>
              <a:gd name="connsiteX44482" fmla="*/ 2344254 w 6085020"/>
              <a:gd name="connsiteY44482" fmla="*/ 840977 h 4885973"/>
              <a:gd name="connsiteX44483" fmla="*/ 2659178 w 6085020"/>
              <a:gd name="connsiteY44483" fmla="*/ 839270 h 4885973"/>
              <a:gd name="connsiteX44484" fmla="*/ 2658393 w 6085020"/>
              <a:gd name="connsiteY44484" fmla="*/ 851788 h 4885973"/>
              <a:gd name="connsiteX44485" fmla="*/ 2659178 w 6085020"/>
              <a:gd name="connsiteY44485" fmla="*/ 839270 h 4885973"/>
              <a:gd name="connsiteX44486" fmla="*/ 2229589 w 6085020"/>
              <a:gd name="connsiteY44486" fmla="*/ 837373 h 4885973"/>
              <a:gd name="connsiteX44487" fmla="*/ 2225596 w 6085020"/>
              <a:gd name="connsiteY44487" fmla="*/ 842494 h 4885973"/>
              <a:gd name="connsiteX44488" fmla="*/ 2224265 w 6085020"/>
              <a:gd name="connsiteY44488" fmla="*/ 848374 h 4885973"/>
              <a:gd name="connsiteX44489" fmla="*/ 2236435 w 6085020"/>
              <a:gd name="connsiteY44489" fmla="*/ 851219 h 4885973"/>
              <a:gd name="connsiteX44490" fmla="*/ 2234153 w 6085020"/>
              <a:gd name="connsiteY44490" fmla="*/ 844580 h 4885973"/>
              <a:gd name="connsiteX44491" fmla="*/ 2229589 w 6085020"/>
              <a:gd name="connsiteY44491" fmla="*/ 837373 h 4885973"/>
              <a:gd name="connsiteX44492" fmla="*/ 4254000 w 6085020"/>
              <a:gd name="connsiteY44492" fmla="*/ 836425 h 4885973"/>
              <a:gd name="connsiteX44493" fmla="*/ 4256092 w 6085020"/>
              <a:gd name="connsiteY44493" fmla="*/ 836425 h 4885973"/>
              <a:gd name="connsiteX44494" fmla="*/ 4256092 w 6085020"/>
              <a:gd name="connsiteY44494" fmla="*/ 837942 h 4885973"/>
              <a:gd name="connsiteX44495" fmla="*/ 4254000 w 6085020"/>
              <a:gd name="connsiteY44495" fmla="*/ 836425 h 4885973"/>
              <a:gd name="connsiteX44496" fmla="*/ 1532474 w 6085020"/>
              <a:gd name="connsiteY44496" fmla="*/ 836235 h 4885973"/>
              <a:gd name="connsiteX44497" fmla="*/ 1528861 w 6085020"/>
              <a:gd name="connsiteY44497" fmla="*/ 838511 h 4885973"/>
              <a:gd name="connsiteX44498" fmla="*/ 1531143 w 6085020"/>
              <a:gd name="connsiteY44498" fmla="*/ 841925 h 4885973"/>
              <a:gd name="connsiteX44499" fmla="*/ 1534756 w 6085020"/>
              <a:gd name="connsiteY44499" fmla="*/ 839839 h 4885973"/>
              <a:gd name="connsiteX44500" fmla="*/ 1532815 w 6085020"/>
              <a:gd name="connsiteY44500" fmla="*/ 836311 h 4885973"/>
              <a:gd name="connsiteX44501" fmla="*/ 1532474 w 6085020"/>
              <a:gd name="connsiteY44501" fmla="*/ 836235 h 4885973"/>
              <a:gd name="connsiteX44502" fmla="*/ 1758571 w 6085020"/>
              <a:gd name="connsiteY44502" fmla="*/ 835856 h 4885973"/>
              <a:gd name="connsiteX44503" fmla="*/ 1774354 w 6085020"/>
              <a:gd name="connsiteY44503" fmla="*/ 840977 h 4885973"/>
              <a:gd name="connsiteX44504" fmla="*/ 1758571 w 6085020"/>
              <a:gd name="connsiteY44504" fmla="*/ 835856 h 4885973"/>
              <a:gd name="connsiteX44505" fmla="*/ 1675282 w 6085020"/>
              <a:gd name="connsiteY44505" fmla="*/ 835856 h 4885973"/>
              <a:gd name="connsiteX44506" fmla="*/ 1670148 w 6085020"/>
              <a:gd name="connsiteY44506" fmla="*/ 840977 h 4885973"/>
              <a:gd name="connsiteX44507" fmla="*/ 1670148 w 6085020"/>
              <a:gd name="connsiteY44507" fmla="*/ 851408 h 4885973"/>
              <a:gd name="connsiteX44508" fmla="*/ 1675282 w 6085020"/>
              <a:gd name="connsiteY44508" fmla="*/ 835856 h 4885973"/>
              <a:gd name="connsiteX44509" fmla="*/ 3322611 w 6085020"/>
              <a:gd name="connsiteY44509" fmla="*/ 835097 h 4885973"/>
              <a:gd name="connsiteX44510" fmla="*/ 3306258 w 6085020"/>
              <a:gd name="connsiteY44510" fmla="*/ 867151 h 4885973"/>
              <a:gd name="connsiteX44511" fmla="*/ 3306828 w 6085020"/>
              <a:gd name="connsiteY44511" fmla="*/ 866392 h 4885973"/>
              <a:gd name="connsiteX44512" fmla="*/ 3322611 w 6085020"/>
              <a:gd name="connsiteY44512" fmla="*/ 866392 h 4885973"/>
              <a:gd name="connsiteX44513" fmla="*/ 3322611 w 6085020"/>
              <a:gd name="connsiteY44513" fmla="*/ 835097 h 4885973"/>
              <a:gd name="connsiteX44514" fmla="*/ 2950284 w 6085020"/>
              <a:gd name="connsiteY44514" fmla="*/ 834908 h 4885973"/>
              <a:gd name="connsiteX44515" fmla="*/ 2934691 w 6085020"/>
              <a:gd name="connsiteY44515" fmla="*/ 850460 h 4885973"/>
              <a:gd name="connsiteX44516" fmla="*/ 2950664 w 6085020"/>
              <a:gd name="connsiteY44516" fmla="*/ 835856 h 4885973"/>
              <a:gd name="connsiteX44517" fmla="*/ 1381358 w 6085020"/>
              <a:gd name="connsiteY44517" fmla="*/ 834303 h 4885973"/>
              <a:gd name="connsiteX44518" fmla="*/ 1370092 w 6085020"/>
              <a:gd name="connsiteY44518" fmla="*/ 841119 h 4885973"/>
              <a:gd name="connsiteX44519" fmla="*/ 1370080 w 6085020"/>
              <a:gd name="connsiteY44519" fmla="*/ 841167 h 4885973"/>
              <a:gd name="connsiteX44520" fmla="*/ 1376601 w 6085020"/>
              <a:gd name="connsiteY44520" fmla="*/ 852279 h 4885973"/>
              <a:gd name="connsiteX44521" fmla="*/ 1376926 w 6085020"/>
              <a:gd name="connsiteY44521" fmla="*/ 852357 h 4885973"/>
              <a:gd name="connsiteX44522" fmla="*/ 1388193 w 6085020"/>
              <a:gd name="connsiteY44522" fmla="*/ 845540 h 4885973"/>
              <a:gd name="connsiteX44523" fmla="*/ 1381358 w 6085020"/>
              <a:gd name="connsiteY44523" fmla="*/ 834303 h 4885973"/>
              <a:gd name="connsiteX44524" fmla="*/ 779833 w 6085020"/>
              <a:gd name="connsiteY44524" fmla="*/ 833580 h 4885973"/>
              <a:gd name="connsiteX44525" fmla="*/ 785538 w 6085020"/>
              <a:gd name="connsiteY44525" fmla="*/ 836615 h 4885973"/>
              <a:gd name="connsiteX44526" fmla="*/ 780594 w 6085020"/>
              <a:gd name="connsiteY44526" fmla="*/ 841546 h 4885973"/>
              <a:gd name="connsiteX44527" fmla="*/ 776030 w 6085020"/>
              <a:gd name="connsiteY44527" fmla="*/ 835477 h 4885973"/>
              <a:gd name="connsiteX44528" fmla="*/ 1568414 w 6085020"/>
              <a:gd name="connsiteY44528" fmla="*/ 833390 h 4885973"/>
              <a:gd name="connsiteX44529" fmla="*/ 1565752 w 6085020"/>
              <a:gd name="connsiteY44529" fmla="*/ 834528 h 4885973"/>
              <a:gd name="connsiteX44530" fmla="*/ 1564991 w 6085020"/>
              <a:gd name="connsiteY44530" fmla="*/ 836804 h 4885973"/>
              <a:gd name="connsiteX44531" fmla="*/ 1568414 w 6085020"/>
              <a:gd name="connsiteY44531" fmla="*/ 833390 h 4885973"/>
              <a:gd name="connsiteX44532" fmla="*/ 2010148 w 6085020"/>
              <a:gd name="connsiteY44532" fmla="*/ 832821 h 4885973"/>
              <a:gd name="connsiteX44533" fmla="*/ 2010148 w 6085020"/>
              <a:gd name="connsiteY44533" fmla="*/ 902239 h 4885973"/>
              <a:gd name="connsiteX44534" fmla="*/ 2027453 w 6085020"/>
              <a:gd name="connsiteY44534" fmla="*/ 884790 h 4885973"/>
              <a:gd name="connsiteX44535" fmla="*/ 2044947 w 6085020"/>
              <a:gd name="connsiteY44535" fmla="*/ 867530 h 4885973"/>
              <a:gd name="connsiteX44536" fmla="*/ 2027453 w 6085020"/>
              <a:gd name="connsiteY44536" fmla="*/ 850081 h 4885973"/>
              <a:gd name="connsiteX44537" fmla="*/ 3260834 w 6085020"/>
              <a:gd name="connsiteY44537" fmla="*/ 832703 h 4885973"/>
              <a:gd name="connsiteX44538" fmla="*/ 3248830 w 6085020"/>
              <a:gd name="connsiteY44538" fmla="*/ 835856 h 4885973"/>
              <a:gd name="connsiteX44539" fmla="*/ 3249781 w 6085020"/>
              <a:gd name="connsiteY44539" fmla="*/ 835666 h 4885973"/>
              <a:gd name="connsiteX44540" fmla="*/ 3254915 w 6085020"/>
              <a:gd name="connsiteY44540" fmla="*/ 866961 h 4885973"/>
              <a:gd name="connsiteX44541" fmla="*/ 3270698 w 6085020"/>
              <a:gd name="connsiteY44541" fmla="*/ 835666 h 4885973"/>
              <a:gd name="connsiteX44542" fmla="*/ 3260834 w 6085020"/>
              <a:gd name="connsiteY44542" fmla="*/ 832703 h 4885973"/>
              <a:gd name="connsiteX44543" fmla="*/ 3169535 w 6085020"/>
              <a:gd name="connsiteY44543" fmla="*/ 832632 h 4885973"/>
              <a:gd name="connsiteX44544" fmla="*/ 3170866 w 6085020"/>
              <a:gd name="connsiteY44544" fmla="*/ 848374 h 4885973"/>
              <a:gd name="connsiteX44545" fmla="*/ 3179778 w 6085020"/>
              <a:gd name="connsiteY44545" fmla="*/ 855896 h 4885973"/>
              <a:gd name="connsiteX44546" fmla="*/ 3179993 w 6085020"/>
              <a:gd name="connsiteY44546" fmla="*/ 858805 h 4885973"/>
              <a:gd name="connsiteX44547" fmla="*/ 3180754 w 6085020"/>
              <a:gd name="connsiteY44547" fmla="*/ 856719 h 4885973"/>
              <a:gd name="connsiteX44548" fmla="*/ 3179778 w 6085020"/>
              <a:gd name="connsiteY44548" fmla="*/ 855896 h 4885973"/>
              <a:gd name="connsiteX44549" fmla="*/ 3178686 w 6085020"/>
              <a:gd name="connsiteY44549" fmla="*/ 841096 h 4885973"/>
              <a:gd name="connsiteX44550" fmla="*/ 3169535 w 6085020"/>
              <a:gd name="connsiteY44550" fmla="*/ 832632 h 4885973"/>
              <a:gd name="connsiteX44551" fmla="*/ 3138159 w 6085020"/>
              <a:gd name="connsiteY44551" fmla="*/ 832063 h 4885973"/>
              <a:gd name="connsiteX44552" fmla="*/ 3143294 w 6085020"/>
              <a:gd name="connsiteY44552" fmla="*/ 849796 h 4885973"/>
              <a:gd name="connsiteX44553" fmla="*/ 3158012 w 6085020"/>
              <a:gd name="connsiteY44553" fmla="*/ 855956 h 4885973"/>
              <a:gd name="connsiteX44554" fmla="*/ 3159076 w 6085020"/>
              <a:gd name="connsiteY44554" fmla="*/ 858236 h 4885973"/>
              <a:gd name="connsiteX44555" fmla="*/ 3159837 w 6085020"/>
              <a:gd name="connsiteY44555" fmla="*/ 856719 h 4885973"/>
              <a:gd name="connsiteX44556" fmla="*/ 3158012 w 6085020"/>
              <a:gd name="connsiteY44556" fmla="*/ 855956 h 4885973"/>
              <a:gd name="connsiteX44557" fmla="*/ 3151613 w 6085020"/>
              <a:gd name="connsiteY44557" fmla="*/ 842234 h 4885973"/>
              <a:gd name="connsiteX44558" fmla="*/ 3138159 w 6085020"/>
              <a:gd name="connsiteY44558" fmla="*/ 832063 h 4885973"/>
              <a:gd name="connsiteX44559" fmla="*/ 4622144 w 6085020"/>
              <a:gd name="connsiteY44559" fmla="*/ 830545 h 4885973"/>
              <a:gd name="connsiteX44560" fmla="*/ 4622144 w 6085020"/>
              <a:gd name="connsiteY44560" fmla="*/ 834718 h 4885973"/>
              <a:gd name="connsiteX44561" fmla="*/ 4621706 w 6085020"/>
              <a:gd name="connsiteY44561" fmla="*/ 834274 h 4885973"/>
              <a:gd name="connsiteX44562" fmla="*/ 4622144 w 6085020"/>
              <a:gd name="connsiteY44562" fmla="*/ 830545 h 4885973"/>
              <a:gd name="connsiteX44563" fmla="*/ 1662732 w 6085020"/>
              <a:gd name="connsiteY44563" fmla="*/ 830545 h 4885973"/>
              <a:gd name="connsiteX44564" fmla="*/ 1659214 w 6085020"/>
              <a:gd name="connsiteY44564" fmla="*/ 832726 h 4885973"/>
              <a:gd name="connsiteX44565" fmla="*/ 1661401 w 6085020"/>
              <a:gd name="connsiteY44565" fmla="*/ 836235 h 4885973"/>
              <a:gd name="connsiteX44566" fmla="*/ 1665014 w 6085020"/>
              <a:gd name="connsiteY44566" fmla="*/ 833959 h 4885973"/>
              <a:gd name="connsiteX44567" fmla="*/ 1662844 w 6085020"/>
              <a:gd name="connsiteY44567" fmla="*/ 830568 h 4885973"/>
              <a:gd name="connsiteX44568" fmla="*/ 1662732 w 6085020"/>
              <a:gd name="connsiteY44568" fmla="*/ 830545 h 4885973"/>
              <a:gd name="connsiteX44569" fmla="*/ 2861861 w 6085020"/>
              <a:gd name="connsiteY44569" fmla="*/ 829218 h 4885973"/>
              <a:gd name="connsiteX44570" fmla="*/ 2866995 w 6085020"/>
              <a:gd name="connsiteY44570" fmla="*/ 851408 h 4885973"/>
              <a:gd name="connsiteX44571" fmla="*/ 2866995 w 6085020"/>
              <a:gd name="connsiteY44571" fmla="*/ 850081 h 4885973"/>
              <a:gd name="connsiteX44572" fmla="*/ 2861861 w 6085020"/>
              <a:gd name="connsiteY44572" fmla="*/ 829218 h 4885973"/>
              <a:gd name="connsiteX44573" fmla="*/ 3094043 w 6085020"/>
              <a:gd name="connsiteY44573" fmla="*/ 826752 h 4885973"/>
              <a:gd name="connsiteX44574" fmla="*/ 3046313 w 6085020"/>
              <a:gd name="connsiteY44574" fmla="*/ 850650 h 4885973"/>
              <a:gd name="connsiteX44575" fmla="*/ 3065329 w 6085020"/>
              <a:gd name="connsiteY44575" fmla="*/ 850650 h 4885973"/>
              <a:gd name="connsiteX44576" fmla="*/ 3034524 w 6085020"/>
              <a:gd name="connsiteY44576" fmla="*/ 855391 h 4885973"/>
              <a:gd name="connsiteX44577" fmla="*/ 3094043 w 6085020"/>
              <a:gd name="connsiteY44577" fmla="*/ 827511 h 4885973"/>
              <a:gd name="connsiteX44578" fmla="*/ 3735061 w 6085020"/>
              <a:gd name="connsiteY44578" fmla="*/ 826183 h 4885973"/>
              <a:gd name="connsiteX44579" fmla="*/ 3735061 w 6085020"/>
              <a:gd name="connsiteY44579" fmla="*/ 826183 h 4885973"/>
              <a:gd name="connsiteX44580" fmla="*/ 3478160 w 6085020"/>
              <a:gd name="connsiteY44580" fmla="*/ 825424 h 4885973"/>
              <a:gd name="connsiteX44581" fmla="*/ 3478160 w 6085020"/>
              <a:gd name="connsiteY44581" fmla="*/ 825424 h 4885973"/>
              <a:gd name="connsiteX44582" fmla="*/ 1638772 w 6085020"/>
              <a:gd name="connsiteY44582" fmla="*/ 825424 h 4885973"/>
              <a:gd name="connsiteX44583" fmla="*/ 1638772 w 6085020"/>
              <a:gd name="connsiteY44583" fmla="*/ 835856 h 4885973"/>
              <a:gd name="connsiteX44584" fmla="*/ 1649231 w 6085020"/>
              <a:gd name="connsiteY44584" fmla="*/ 835856 h 4885973"/>
              <a:gd name="connsiteX44585" fmla="*/ 1649231 w 6085020"/>
              <a:gd name="connsiteY44585" fmla="*/ 825424 h 4885973"/>
              <a:gd name="connsiteX44586" fmla="*/ 896590 w 6085020"/>
              <a:gd name="connsiteY44586" fmla="*/ 824855 h 4885973"/>
              <a:gd name="connsiteX44587" fmla="*/ 896156 w 6085020"/>
              <a:gd name="connsiteY44587" fmla="*/ 825342 h 4885973"/>
              <a:gd name="connsiteX44588" fmla="*/ 894831 w 6085020"/>
              <a:gd name="connsiteY44588" fmla="*/ 826135 h 4885973"/>
              <a:gd name="connsiteX44589" fmla="*/ 893547 w 6085020"/>
              <a:gd name="connsiteY44589" fmla="*/ 828269 h 4885973"/>
              <a:gd name="connsiteX44590" fmla="*/ 896156 w 6085020"/>
              <a:gd name="connsiteY44590" fmla="*/ 825342 h 4885973"/>
              <a:gd name="connsiteX44591" fmla="*/ 896970 w 6085020"/>
              <a:gd name="connsiteY44591" fmla="*/ 824855 h 4885973"/>
              <a:gd name="connsiteX44592" fmla="*/ 3019787 w 6085020"/>
              <a:gd name="connsiteY44592" fmla="*/ 824192 h 4885973"/>
              <a:gd name="connsiteX44593" fmla="*/ 3023494 w 6085020"/>
              <a:gd name="connsiteY44593" fmla="*/ 840977 h 4885973"/>
              <a:gd name="connsiteX44594" fmla="*/ 3019787 w 6085020"/>
              <a:gd name="connsiteY44594" fmla="*/ 824192 h 4885973"/>
              <a:gd name="connsiteX44595" fmla="*/ 2276939 w 6085020"/>
              <a:gd name="connsiteY44595" fmla="*/ 823528 h 4885973"/>
              <a:gd name="connsiteX44596" fmla="*/ 2270283 w 6085020"/>
              <a:gd name="connsiteY44596" fmla="*/ 825614 h 4885973"/>
              <a:gd name="connsiteX44597" fmla="*/ 2264388 w 6085020"/>
              <a:gd name="connsiteY44597" fmla="*/ 833390 h 4885973"/>
              <a:gd name="connsiteX44598" fmla="*/ 2263437 w 6085020"/>
              <a:gd name="connsiteY44598" fmla="*/ 833201 h 4885973"/>
              <a:gd name="connsiteX44599" fmla="*/ 2263437 w 6085020"/>
              <a:gd name="connsiteY44599" fmla="*/ 839270 h 4885973"/>
              <a:gd name="connsiteX44600" fmla="*/ 2271234 w 6085020"/>
              <a:gd name="connsiteY44600" fmla="*/ 831683 h 4885973"/>
              <a:gd name="connsiteX44601" fmla="*/ 2676648 w 6085020"/>
              <a:gd name="connsiteY44601" fmla="*/ 823338 h 4885973"/>
              <a:gd name="connsiteX44602" fmla="*/ 2673986 w 6085020"/>
              <a:gd name="connsiteY44602" fmla="*/ 823717 h 4885973"/>
              <a:gd name="connsiteX44603" fmla="*/ 2671514 w 6085020"/>
              <a:gd name="connsiteY44603" fmla="*/ 823717 h 4885973"/>
              <a:gd name="connsiteX44604" fmla="*/ 2669232 w 6085020"/>
              <a:gd name="connsiteY44604" fmla="*/ 830356 h 4885973"/>
              <a:gd name="connsiteX44605" fmla="*/ 2666950 w 6085020"/>
              <a:gd name="connsiteY44605" fmla="*/ 836804 h 4885973"/>
              <a:gd name="connsiteX44606" fmla="*/ 2669993 w 6085020"/>
              <a:gd name="connsiteY44606" fmla="*/ 839080 h 4885973"/>
              <a:gd name="connsiteX44607" fmla="*/ 2673035 w 6085020"/>
              <a:gd name="connsiteY44607" fmla="*/ 840977 h 4885973"/>
              <a:gd name="connsiteX44608" fmla="*/ 2674747 w 6085020"/>
              <a:gd name="connsiteY44608" fmla="*/ 832252 h 4885973"/>
              <a:gd name="connsiteX44609" fmla="*/ 1223800 w 6085020"/>
              <a:gd name="connsiteY44609" fmla="*/ 823198 h 4885973"/>
              <a:gd name="connsiteX44610" fmla="*/ 1219666 w 6085020"/>
              <a:gd name="connsiteY44610" fmla="*/ 824385 h 4885973"/>
              <a:gd name="connsiteX44611" fmla="*/ 1219286 w 6085020"/>
              <a:gd name="connsiteY44611" fmla="*/ 825804 h 4885973"/>
              <a:gd name="connsiteX44612" fmla="*/ 1221227 w 6085020"/>
              <a:gd name="connsiteY44612" fmla="*/ 829331 h 4885973"/>
              <a:gd name="connsiteX44613" fmla="*/ 1221568 w 6085020"/>
              <a:gd name="connsiteY44613" fmla="*/ 829407 h 4885973"/>
              <a:gd name="connsiteX44614" fmla="*/ 1224991 w 6085020"/>
              <a:gd name="connsiteY44614" fmla="*/ 827321 h 4885973"/>
              <a:gd name="connsiteX44615" fmla="*/ 1223800 w 6085020"/>
              <a:gd name="connsiteY44615" fmla="*/ 823198 h 4885973"/>
              <a:gd name="connsiteX44616" fmla="*/ 4165678 w 6085020"/>
              <a:gd name="connsiteY44616" fmla="*/ 823045 h 4885973"/>
              <a:gd name="connsiteX44617" fmla="*/ 4170331 w 6085020"/>
              <a:gd name="connsiteY44617" fmla="*/ 826752 h 4885973"/>
              <a:gd name="connsiteX44618" fmla="*/ 4165678 w 6085020"/>
              <a:gd name="connsiteY44618" fmla="*/ 823045 h 4885973"/>
              <a:gd name="connsiteX44619" fmla="*/ 2694143 w 6085020"/>
              <a:gd name="connsiteY44619" fmla="*/ 822390 h 4885973"/>
              <a:gd name="connsiteX44620" fmla="*/ 2691538 w 6085020"/>
              <a:gd name="connsiteY44620" fmla="*/ 823801 h 4885973"/>
              <a:gd name="connsiteX44621" fmla="*/ 2691480 w 6085020"/>
              <a:gd name="connsiteY44621" fmla="*/ 824097 h 4885973"/>
              <a:gd name="connsiteX44622" fmla="*/ 2693192 w 6085020"/>
              <a:gd name="connsiteY44622" fmla="*/ 825045 h 4885973"/>
              <a:gd name="connsiteX44623" fmla="*/ 2693192 w 6085020"/>
              <a:gd name="connsiteY44623" fmla="*/ 826752 h 4885973"/>
              <a:gd name="connsiteX44624" fmla="*/ 2696196 w 6085020"/>
              <a:gd name="connsiteY44624" fmla="*/ 825574 h 4885973"/>
              <a:gd name="connsiteX44625" fmla="*/ 2695017 w 6085020"/>
              <a:gd name="connsiteY44625" fmla="*/ 822579 h 4885973"/>
              <a:gd name="connsiteX44626" fmla="*/ 2694143 w 6085020"/>
              <a:gd name="connsiteY44626" fmla="*/ 822390 h 4885973"/>
              <a:gd name="connsiteX44627" fmla="*/ 1591233 w 6085020"/>
              <a:gd name="connsiteY44627" fmla="*/ 822390 h 4885973"/>
              <a:gd name="connsiteX44628" fmla="*/ 1590472 w 6085020"/>
              <a:gd name="connsiteY44628" fmla="*/ 823717 h 4885973"/>
              <a:gd name="connsiteX44629" fmla="*/ 1588380 w 6085020"/>
              <a:gd name="connsiteY44629" fmla="*/ 823717 h 4885973"/>
              <a:gd name="connsiteX44630" fmla="*/ 1588380 w 6085020"/>
              <a:gd name="connsiteY44630" fmla="*/ 827890 h 4885973"/>
              <a:gd name="connsiteX44631" fmla="*/ 1591233 w 6085020"/>
              <a:gd name="connsiteY44631" fmla="*/ 822390 h 4885973"/>
              <a:gd name="connsiteX44632" fmla="*/ 3906393 w 6085020"/>
              <a:gd name="connsiteY44632" fmla="*/ 821939 h 4885973"/>
              <a:gd name="connsiteX44633" fmla="*/ 3907534 w 6085020"/>
              <a:gd name="connsiteY44633" fmla="*/ 834528 h 4885973"/>
              <a:gd name="connsiteX44634" fmla="*/ 3906393 w 6085020"/>
              <a:gd name="connsiteY44634" fmla="*/ 821939 h 4885973"/>
              <a:gd name="connsiteX44635" fmla="*/ 1576401 w 6085020"/>
              <a:gd name="connsiteY44635" fmla="*/ 821441 h 4885973"/>
              <a:gd name="connsiteX44636" fmla="*/ 1575640 w 6085020"/>
              <a:gd name="connsiteY44636" fmla="*/ 823717 h 4885973"/>
              <a:gd name="connsiteX44637" fmla="*/ 1575640 w 6085020"/>
              <a:gd name="connsiteY44637" fmla="*/ 830356 h 4885973"/>
              <a:gd name="connsiteX44638" fmla="*/ 1576401 w 6085020"/>
              <a:gd name="connsiteY44638" fmla="*/ 821441 h 4885973"/>
              <a:gd name="connsiteX44639" fmla="*/ 2375630 w 6085020"/>
              <a:gd name="connsiteY44639" fmla="*/ 820303 h 4885973"/>
              <a:gd name="connsiteX44640" fmla="*/ 2375630 w 6085020"/>
              <a:gd name="connsiteY44640" fmla="*/ 820303 h 4885973"/>
              <a:gd name="connsiteX44641" fmla="*/ 2041334 w 6085020"/>
              <a:gd name="connsiteY44641" fmla="*/ 820114 h 4885973"/>
              <a:gd name="connsiteX44642" fmla="*/ 2041334 w 6085020"/>
              <a:gd name="connsiteY44642" fmla="*/ 820114 h 4885973"/>
              <a:gd name="connsiteX44643" fmla="*/ 1853079 w 6085020"/>
              <a:gd name="connsiteY44643" fmla="*/ 819734 h 4885973"/>
              <a:gd name="connsiteX44644" fmla="*/ 1853079 w 6085020"/>
              <a:gd name="connsiteY44644" fmla="*/ 830166 h 4885973"/>
              <a:gd name="connsiteX44645" fmla="*/ 1863537 w 6085020"/>
              <a:gd name="connsiteY44645" fmla="*/ 830166 h 4885973"/>
              <a:gd name="connsiteX44646" fmla="*/ 1863537 w 6085020"/>
              <a:gd name="connsiteY44646" fmla="*/ 819734 h 4885973"/>
              <a:gd name="connsiteX44647" fmla="*/ 1344219 w 6085020"/>
              <a:gd name="connsiteY44647" fmla="*/ 818596 h 4885973"/>
              <a:gd name="connsiteX44648" fmla="*/ 1352966 w 6085020"/>
              <a:gd name="connsiteY44648" fmla="*/ 822200 h 4885973"/>
              <a:gd name="connsiteX44649" fmla="*/ 1352966 w 6085020"/>
              <a:gd name="connsiteY44649" fmla="*/ 823907 h 4885973"/>
              <a:gd name="connsiteX44650" fmla="*/ 1348403 w 6085020"/>
              <a:gd name="connsiteY44650" fmla="*/ 821252 h 4885973"/>
              <a:gd name="connsiteX44651" fmla="*/ 1341937 w 6085020"/>
              <a:gd name="connsiteY44651" fmla="*/ 824286 h 4885973"/>
              <a:gd name="connsiteX44652" fmla="*/ 1344219 w 6085020"/>
              <a:gd name="connsiteY44652" fmla="*/ 818596 h 4885973"/>
              <a:gd name="connsiteX44653" fmla="*/ 3865699 w 6085020"/>
              <a:gd name="connsiteY44653" fmla="*/ 818407 h 4885973"/>
              <a:gd name="connsiteX44654" fmla="*/ 3865699 w 6085020"/>
              <a:gd name="connsiteY44654" fmla="*/ 818407 h 4885973"/>
              <a:gd name="connsiteX44655" fmla="*/ 3201671 w 6085020"/>
              <a:gd name="connsiteY44655" fmla="*/ 815562 h 4885973"/>
              <a:gd name="connsiteX44656" fmla="*/ 3201671 w 6085020"/>
              <a:gd name="connsiteY44656" fmla="*/ 815562 h 4885973"/>
              <a:gd name="connsiteX44657" fmla="*/ 2412140 w 6085020"/>
              <a:gd name="connsiteY44657" fmla="*/ 815562 h 4885973"/>
              <a:gd name="connsiteX44658" fmla="*/ 2412140 w 6085020"/>
              <a:gd name="connsiteY44658" fmla="*/ 815562 h 4885973"/>
              <a:gd name="connsiteX44659" fmla="*/ 966758 w 6085020"/>
              <a:gd name="connsiteY44659" fmla="*/ 815562 h 4885973"/>
              <a:gd name="connsiteX44660" fmla="*/ 966952 w 6085020"/>
              <a:gd name="connsiteY44660" fmla="*/ 815616 h 4885973"/>
              <a:gd name="connsiteX44661" fmla="*/ 966813 w 6085020"/>
              <a:gd name="connsiteY44661" fmla="*/ 815841 h 4885973"/>
              <a:gd name="connsiteX44662" fmla="*/ 1422183 w 6085020"/>
              <a:gd name="connsiteY44662" fmla="*/ 815372 h 4885973"/>
              <a:gd name="connsiteX44663" fmla="*/ 1427651 w 6085020"/>
              <a:gd name="connsiteY44663" fmla="*/ 817631 h 4885973"/>
              <a:gd name="connsiteX44664" fmla="*/ 1427508 w 6085020"/>
              <a:gd name="connsiteY44664" fmla="*/ 817648 h 4885973"/>
              <a:gd name="connsiteX44665" fmla="*/ 1419718 w 6085020"/>
              <a:gd name="connsiteY44665" fmla="*/ 816390 h 4885973"/>
              <a:gd name="connsiteX44666" fmla="*/ 1691065 w 6085020"/>
              <a:gd name="connsiteY44666" fmla="*/ 814993 h 4885973"/>
              <a:gd name="connsiteX44667" fmla="*/ 1691065 w 6085020"/>
              <a:gd name="connsiteY44667" fmla="*/ 825424 h 4885973"/>
              <a:gd name="connsiteX44668" fmla="*/ 1701524 w 6085020"/>
              <a:gd name="connsiteY44668" fmla="*/ 825424 h 4885973"/>
              <a:gd name="connsiteX44669" fmla="*/ 1701524 w 6085020"/>
              <a:gd name="connsiteY44669" fmla="*/ 814993 h 4885973"/>
              <a:gd name="connsiteX44670" fmla="*/ 1109565 w 6085020"/>
              <a:gd name="connsiteY44670" fmla="*/ 814993 h 4885973"/>
              <a:gd name="connsiteX44671" fmla="*/ 1109565 w 6085020"/>
              <a:gd name="connsiteY44671" fmla="*/ 814993 h 4885973"/>
              <a:gd name="connsiteX44672" fmla="*/ 4402512 w 6085020"/>
              <a:gd name="connsiteY44672" fmla="*/ 814803 h 4885973"/>
              <a:gd name="connsiteX44673" fmla="*/ 4362579 w 6085020"/>
              <a:gd name="connsiteY44673" fmla="*/ 844391 h 4885973"/>
              <a:gd name="connsiteX44674" fmla="*/ 4357825 w 6085020"/>
              <a:gd name="connsiteY44674" fmla="*/ 865444 h 4885973"/>
              <a:gd name="connsiteX44675" fmla="*/ 4361628 w 6085020"/>
              <a:gd name="connsiteY44675" fmla="*/ 851788 h 4885973"/>
              <a:gd name="connsiteX44676" fmla="*/ 4361628 w 6085020"/>
              <a:gd name="connsiteY44676" fmla="*/ 857667 h 4885973"/>
              <a:gd name="connsiteX44677" fmla="*/ 4399280 w 6085020"/>
              <a:gd name="connsiteY44677" fmla="*/ 821441 h 4885973"/>
              <a:gd name="connsiteX44678" fmla="*/ 4399280 w 6085020"/>
              <a:gd name="connsiteY44678" fmla="*/ 821062 h 4885973"/>
              <a:gd name="connsiteX44679" fmla="*/ 4400611 w 6085020"/>
              <a:gd name="connsiteY44679" fmla="*/ 818596 h 4885973"/>
              <a:gd name="connsiteX44680" fmla="*/ 4402512 w 6085020"/>
              <a:gd name="connsiteY44680" fmla="*/ 814803 h 4885973"/>
              <a:gd name="connsiteX44681" fmla="*/ 2248415 w 6085020"/>
              <a:gd name="connsiteY44681" fmla="*/ 813665 h 4885973"/>
              <a:gd name="connsiteX44682" fmla="*/ 2243471 w 6085020"/>
              <a:gd name="connsiteY44682" fmla="*/ 825993 h 4885973"/>
              <a:gd name="connsiteX44683" fmla="*/ 2238337 w 6085020"/>
              <a:gd name="connsiteY44683" fmla="*/ 838322 h 4885973"/>
              <a:gd name="connsiteX44684" fmla="*/ 2248035 w 6085020"/>
              <a:gd name="connsiteY44684" fmla="*/ 836994 h 4885973"/>
              <a:gd name="connsiteX44685" fmla="*/ 2258113 w 6085020"/>
              <a:gd name="connsiteY44685" fmla="*/ 835666 h 4885973"/>
              <a:gd name="connsiteX44686" fmla="*/ 2258113 w 6085020"/>
              <a:gd name="connsiteY44686" fmla="*/ 827131 h 4885973"/>
              <a:gd name="connsiteX44687" fmla="*/ 2253359 w 6085020"/>
              <a:gd name="connsiteY44687" fmla="*/ 816131 h 4885973"/>
              <a:gd name="connsiteX44688" fmla="*/ 1279375 w 6085020"/>
              <a:gd name="connsiteY44688" fmla="*/ 812337 h 4885973"/>
              <a:gd name="connsiteX44689" fmla="*/ 1277284 w 6085020"/>
              <a:gd name="connsiteY44689" fmla="*/ 812717 h 4885973"/>
              <a:gd name="connsiteX44690" fmla="*/ 1276333 w 6085020"/>
              <a:gd name="connsiteY44690" fmla="*/ 812527 h 4885973"/>
              <a:gd name="connsiteX44691" fmla="*/ 1279375 w 6085020"/>
              <a:gd name="connsiteY44691" fmla="*/ 813665 h 4885973"/>
              <a:gd name="connsiteX44692" fmla="*/ 1279375 w 6085020"/>
              <a:gd name="connsiteY44692" fmla="*/ 812337 h 4885973"/>
              <a:gd name="connsiteX44693" fmla="*/ 4518318 w 6085020"/>
              <a:gd name="connsiteY44693" fmla="*/ 810820 h 4885973"/>
              <a:gd name="connsiteX44694" fmla="*/ 4513183 w 6085020"/>
              <a:gd name="connsiteY44694" fmla="*/ 830166 h 4885973"/>
              <a:gd name="connsiteX44695" fmla="*/ 4513183 w 6085020"/>
              <a:gd name="connsiteY44695" fmla="*/ 831683 h 4885973"/>
              <a:gd name="connsiteX44696" fmla="*/ 4518318 w 6085020"/>
              <a:gd name="connsiteY44696" fmla="*/ 810820 h 4885973"/>
              <a:gd name="connsiteX44697" fmla="*/ 3886616 w 6085020"/>
              <a:gd name="connsiteY44697" fmla="*/ 810441 h 4885973"/>
              <a:gd name="connsiteX44698" fmla="*/ 3886616 w 6085020"/>
              <a:gd name="connsiteY44698" fmla="*/ 810441 h 4885973"/>
              <a:gd name="connsiteX44699" fmla="*/ 1885786 w 6085020"/>
              <a:gd name="connsiteY44699" fmla="*/ 810441 h 4885973"/>
              <a:gd name="connsiteX44700" fmla="*/ 1882386 w 6085020"/>
              <a:gd name="connsiteY44700" fmla="*/ 812605 h 4885973"/>
              <a:gd name="connsiteX44701" fmla="*/ 1882363 w 6085020"/>
              <a:gd name="connsiteY44701" fmla="*/ 812717 h 4885973"/>
              <a:gd name="connsiteX44702" fmla="*/ 1884259 w 6085020"/>
              <a:gd name="connsiteY44702" fmla="*/ 816269 h 4885973"/>
              <a:gd name="connsiteX44703" fmla="*/ 1884455 w 6085020"/>
              <a:gd name="connsiteY44703" fmla="*/ 816320 h 4885973"/>
              <a:gd name="connsiteX44704" fmla="*/ 1888756 w 6085020"/>
              <a:gd name="connsiteY44704" fmla="*/ 816207 h 4885973"/>
              <a:gd name="connsiteX44705" fmla="*/ 1889589 w 6085020"/>
              <a:gd name="connsiteY44705" fmla="*/ 814234 h 4885973"/>
              <a:gd name="connsiteX44706" fmla="*/ 1888068 w 6085020"/>
              <a:gd name="connsiteY44706" fmla="*/ 814044 h 4885973"/>
              <a:gd name="connsiteX44707" fmla="*/ 1885786 w 6085020"/>
              <a:gd name="connsiteY44707" fmla="*/ 810441 h 4885973"/>
              <a:gd name="connsiteX44708" fmla="*/ 2579478 w 6085020"/>
              <a:gd name="connsiteY44708" fmla="*/ 809682 h 4885973"/>
              <a:gd name="connsiteX44709" fmla="*/ 2579478 w 6085020"/>
              <a:gd name="connsiteY44709" fmla="*/ 809682 h 4885973"/>
              <a:gd name="connsiteX44710" fmla="*/ 2563125 w 6085020"/>
              <a:gd name="connsiteY44710" fmla="*/ 809492 h 4885973"/>
              <a:gd name="connsiteX44711" fmla="*/ 2563125 w 6085020"/>
              <a:gd name="connsiteY44711" fmla="*/ 809492 h 4885973"/>
              <a:gd name="connsiteX44712" fmla="*/ 3613932 w 6085020"/>
              <a:gd name="connsiteY44712" fmla="*/ 808734 h 4885973"/>
              <a:gd name="connsiteX44713" fmla="*/ 3624390 w 6085020"/>
              <a:gd name="connsiteY44713" fmla="*/ 824476 h 4885973"/>
              <a:gd name="connsiteX44714" fmla="*/ 3614692 w 6085020"/>
              <a:gd name="connsiteY44714" fmla="*/ 809682 h 4885973"/>
              <a:gd name="connsiteX44715" fmla="*/ 4410118 w 6085020"/>
              <a:gd name="connsiteY44715" fmla="*/ 808165 h 4885973"/>
              <a:gd name="connsiteX44716" fmla="*/ 4410118 w 6085020"/>
              <a:gd name="connsiteY44716" fmla="*/ 808165 h 4885973"/>
              <a:gd name="connsiteX44717" fmla="*/ 2705172 w 6085020"/>
              <a:gd name="connsiteY44717" fmla="*/ 807027 h 4885973"/>
              <a:gd name="connsiteX44718" fmla="*/ 2703841 w 6085020"/>
              <a:gd name="connsiteY44718" fmla="*/ 807975 h 4885973"/>
              <a:gd name="connsiteX44719" fmla="*/ 2703841 w 6085020"/>
              <a:gd name="connsiteY44719" fmla="*/ 809303 h 4885973"/>
              <a:gd name="connsiteX44720" fmla="*/ 2705362 w 6085020"/>
              <a:gd name="connsiteY44720" fmla="*/ 809303 h 4885973"/>
              <a:gd name="connsiteX44721" fmla="*/ 2705172 w 6085020"/>
              <a:gd name="connsiteY44721" fmla="*/ 809113 h 4885973"/>
              <a:gd name="connsiteX44722" fmla="*/ 2457968 w 6085020"/>
              <a:gd name="connsiteY44722" fmla="*/ 807027 h 4885973"/>
              <a:gd name="connsiteX44723" fmla="*/ 2454355 w 6085020"/>
              <a:gd name="connsiteY44723" fmla="*/ 809303 h 4885973"/>
              <a:gd name="connsiteX44724" fmla="*/ 2456523 w 6085020"/>
              <a:gd name="connsiteY44724" fmla="*/ 812694 h 4885973"/>
              <a:gd name="connsiteX44725" fmla="*/ 2456637 w 6085020"/>
              <a:gd name="connsiteY44725" fmla="*/ 812717 h 4885973"/>
              <a:gd name="connsiteX44726" fmla="*/ 2459825 w 6085020"/>
              <a:gd name="connsiteY44726" fmla="*/ 809959 h 4885973"/>
              <a:gd name="connsiteX44727" fmla="*/ 2460250 w 6085020"/>
              <a:gd name="connsiteY44727" fmla="*/ 810630 h 4885973"/>
              <a:gd name="connsiteX44728" fmla="*/ 2459869 w 6085020"/>
              <a:gd name="connsiteY44728" fmla="*/ 809303 h 4885973"/>
              <a:gd name="connsiteX44729" fmla="*/ 2459888 w 6085020"/>
              <a:gd name="connsiteY44729" fmla="*/ 809904 h 4885973"/>
              <a:gd name="connsiteX44730" fmla="*/ 2459825 w 6085020"/>
              <a:gd name="connsiteY44730" fmla="*/ 809959 h 4885973"/>
              <a:gd name="connsiteX44731" fmla="*/ 3133025 w 6085020"/>
              <a:gd name="connsiteY44731" fmla="*/ 806078 h 4885973"/>
              <a:gd name="connsiteX44732" fmla="*/ 3133025 w 6085020"/>
              <a:gd name="connsiteY44732" fmla="*/ 806078 h 4885973"/>
              <a:gd name="connsiteX44733" fmla="*/ 891691 w 6085020"/>
              <a:gd name="connsiteY44733" fmla="*/ 805906 h 4885973"/>
              <a:gd name="connsiteX44734" fmla="*/ 887907 w 6085020"/>
              <a:gd name="connsiteY44734" fmla="*/ 807947 h 4885973"/>
              <a:gd name="connsiteX44735" fmla="*/ 889951 w 6085020"/>
              <a:gd name="connsiteY44735" fmla="*/ 811723 h 4885973"/>
              <a:gd name="connsiteX44736" fmla="*/ 890124 w 6085020"/>
              <a:gd name="connsiteY44736" fmla="*/ 811768 h 4885973"/>
              <a:gd name="connsiteX44737" fmla="*/ 893684 w 6085020"/>
              <a:gd name="connsiteY44737" fmla="*/ 809877 h 4885973"/>
              <a:gd name="connsiteX44738" fmla="*/ 893737 w 6085020"/>
              <a:gd name="connsiteY44738" fmla="*/ 809682 h 4885973"/>
              <a:gd name="connsiteX44739" fmla="*/ 891691 w 6085020"/>
              <a:gd name="connsiteY44739" fmla="*/ 805906 h 4885973"/>
              <a:gd name="connsiteX44740" fmla="*/ 2234343 w 6085020"/>
              <a:gd name="connsiteY44740" fmla="*/ 804751 h 4885973"/>
              <a:gd name="connsiteX44741" fmla="*/ 2230540 w 6085020"/>
              <a:gd name="connsiteY44741" fmla="*/ 807216 h 4885973"/>
              <a:gd name="connsiteX44742" fmla="*/ 2221223 w 6085020"/>
              <a:gd name="connsiteY44742" fmla="*/ 821441 h 4885973"/>
              <a:gd name="connsiteX44743" fmla="*/ 2215898 w 6085020"/>
              <a:gd name="connsiteY44743" fmla="*/ 833390 h 4885973"/>
              <a:gd name="connsiteX44744" fmla="*/ 2222173 w 6085020"/>
              <a:gd name="connsiteY44744" fmla="*/ 831304 h 4885973"/>
              <a:gd name="connsiteX44745" fmla="*/ 2228449 w 6085020"/>
              <a:gd name="connsiteY44745" fmla="*/ 829218 h 4885973"/>
              <a:gd name="connsiteX44746" fmla="*/ 927585 w 6085020"/>
              <a:gd name="connsiteY44746" fmla="*/ 804371 h 4885973"/>
              <a:gd name="connsiteX44747" fmla="*/ 927585 w 6085020"/>
              <a:gd name="connsiteY44747" fmla="*/ 804371 h 4885973"/>
              <a:gd name="connsiteX44748" fmla="*/ 1915450 w 6085020"/>
              <a:gd name="connsiteY44748" fmla="*/ 804182 h 4885973"/>
              <a:gd name="connsiteX44749" fmla="*/ 1915450 w 6085020"/>
              <a:gd name="connsiteY44749" fmla="*/ 804182 h 4885973"/>
              <a:gd name="connsiteX44750" fmla="*/ 1086747 w 6085020"/>
              <a:gd name="connsiteY44750" fmla="*/ 803802 h 4885973"/>
              <a:gd name="connsiteX44751" fmla="*/ 1083134 w 6085020"/>
              <a:gd name="connsiteY44751" fmla="*/ 805889 h 4885973"/>
              <a:gd name="connsiteX44752" fmla="*/ 1085075 w 6085020"/>
              <a:gd name="connsiteY44752" fmla="*/ 809417 h 4885973"/>
              <a:gd name="connsiteX44753" fmla="*/ 1085416 w 6085020"/>
              <a:gd name="connsiteY44753" fmla="*/ 809492 h 4885973"/>
              <a:gd name="connsiteX44754" fmla="*/ 1089122 w 6085020"/>
              <a:gd name="connsiteY44754" fmla="*/ 808834 h 4885973"/>
              <a:gd name="connsiteX44755" fmla="*/ 1089599 w 6085020"/>
              <a:gd name="connsiteY44755" fmla="*/ 807406 h 4885973"/>
              <a:gd name="connsiteX44756" fmla="*/ 1088838 w 6085020"/>
              <a:gd name="connsiteY44756" fmla="*/ 807406 h 4885973"/>
              <a:gd name="connsiteX44757" fmla="*/ 1086942 w 6085020"/>
              <a:gd name="connsiteY44757" fmla="*/ 803856 h 4885973"/>
              <a:gd name="connsiteX44758" fmla="*/ 1086747 w 6085020"/>
              <a:gd name="connsiteY44758" fmla="*/ 803802 h 4885973"/>
              <a:gd name="connsiteX44759" fmla="*/ 873391 w 6085020"/>
              <a:gd name="connsiteY44759" fmla="*/ 801716 h 4885973"/>
              <a:gd name="connsiteX44760" fmla="*/ 870158 w 6085020"/>
              <a:gd name="connsiteY44760" fmla="*/ 806268 h 4885973"/>
              <a:gd name="connsiteX44761" fmla="*/ 877574 w 6085020"/>
              <a:gd name="connsiteY44761" fmla="*/ 817458 h 4885973"/>
              <a:gd name="connsiteX44762" fmla="*/ 886131 w 6085020"/>
              <a:gd name="connsiteY44762" fmla="*/ 823338 h 4885973"/>
              <a:gd name="connsiteX44763" fmla="*/ 880997 w 6085020"/>
              <a:gd name="connsiteY44763" fmla="*/ 812717 h 4885973"/>
              <a:gd name="connsiteX44764" fmla="*/ 873391 w 6085020"/>
              <a:gd name="connsiteY44764" fmla="*/ 801716 h 4885973"/>
              <a:gd name="connsiteX44765" fmla="*/ 1633067 w 6085020"/>
              <a:gd name="connsiteY44765" fmla="*/ 799819 h 4885973"/>
              <a:gd name="connsiteX44766" fmla="*/ 1617474 w 6085020"/>
              <a:gd name="connsiteY44766" fmla="*/ 815562 h 4885973"/>
              <a:gd name="connsiteX44767" fmla="*/ 1633067 w 6085020"/>
              <a:gd name="connsiteY44767" fmla="*/ 799819 h 4885973"/>
              <a:gd name="connsiteX44768" fmla="*/ 1826647 w 6085020"/>
              <a:gd name="connsiteY44768" fmla="*/ 799630 h 4885973"/>
              <a:gd name="connsiteX44769" fmla="*/ 1816188 w 6085020"/>
              <a:gd name="connsiteY44769" fmla="*/ 815562 h 4885973"/>
              <a:gd name="connsiteX44770" fmla="*/ 1816188 w 6085020"/>
              <a:gd name="connsiteY44770" fmla="*/ 815372 h 4885973"/>
              <a:gd name="connsiteX44771" fmla="*/ 1826647 w 6085020"/>
              <a:gd name="connsiteY44771" fmla="*/ 799630 h 4885973"/>
              <a:gd name="connsiteX44772" fmla="*/ 2731223 w 6085020"/>
              <a:gd name="connsiteY44772" fmla="*/ 799440 h 4885973"/>
              <a:gd name="connsiteX44773" fmla="*/ 2731223 w 6085020"/>
              <a:gd name="connsiteY44773" fmla="*/ 799440 h 4885973"/>
              <a:gd name="connsiteX44774" fmla="*/ 1660260 w 6085020"/>
              <a:gd name="connsiteY44774" fmla="*/ 799440 h 4885973"/>
              <a:gd name="connsiteX44775" fmla="*/ 1654104 w 6085020"/>
              <a:gd name="connsiteY44775" fmla="*/ 802748 h 4885973"/>
              <a:gd name="connsiteX44776" fmla="*/ 1653985 w 6085020"/>
              <a:gd name="connsiteY44776" fmla="*/ 803233 h 4885973"/>
              <a:gd name="connsiteX44777" fmla="*/ 1661020 w 6085020"/>
              <a:gd name="connsiteY44777" fmla="*/ 814044 h 4885973"/>
              <a:gd name="connsiteX44778" fmla="*/ 1672049 w 6085020"/>
              <a:gd name="connsiteY44778" fmla="*/ 820493 h 4885973"/>
              <a:gd name="connsiteX44779" fmla="*/ 1672430 w 6085020"/>
              <a:gd name="connsiteY44779" fmla="*/ 820493 h 4885973"/>
              <a:gd name="connsiteX44780" fmla="*/ 1670528 w 6085020"/>
              <a:gd name="connsiteY44780" fmla="*/ 811010 h 4885973"/>
              <a:gd name="connsiteX44781" fmla="*/ 1660260 w 6085020"/>
              <a:gd name="connsiteY44781" fmla="*/ 799440 h 4885973"/>
              <a:gd name="connsiteX44782" fmla="*/ 3316716 w 6085020"/>
              <a:gd name="connsiteY44782" fmla="*/ 799250 h 4885973"/>
              <a:gd name="connsiteX44783" fmla="*/ 3316584 w 6085020"/>
              <a:gd name="connsiteY44783" fmla="*/ 800148 h 4885973"/>
              <a:gd name="connsiteX44784" fmla="*/ 3305925 w 6085020"/>
              <a:gd name="connsiteY44784" fmla="*/ 805243 h 4885973"/>
              <a:gd name="connsiteX44785" fmla="*/ 3307208 w 6085020"/>
              <a:gd name="connsiteY44785" fmla="*/ 841356 h 4885973"/>
              <a:gd name="connsiteX44786" fmla="*/ 3313389 w 6085020"/>
              <a:gd name="connsiteY44786" fmla="*/ 821939 h 4885973"/>
              <a:gd name="connsiteX44787" fmla="*/ 3316584 w 6085020"/>
              <a:gd name="connsiteY44787" fmla="*/ 800148 h 4885973"/>
              <a:gd name="connsiteX44788" fmla="*/ 3317667 w 6085020"/>
              <a:gd name="connsiteY44788" fmla="*/ 799630 h 4885973"/>
              <a:gd name="connsiteX44789" fmla="*/ 2150294 w 6085020"/>
              <a:gd name="connsiteY44789" fmla="*/ 799061 h 4885973"/>
              <a:gd name="connsiteX44790" fmla="*/ 2150294 w 6085020"/>
              <a:gd name="connsiteY44790" fmla="*/ 799061 h 4885973"/>
              <a:gd name="connsiteX44791" fmla="*/ 4420197 w 6085020"/>
              <a:gd name="connsiteY44791" fmla="*/ 797733 h 4885973"/>
              <a:gd name="connsiteX44792" fmla="*/ 4421718 w 6085020"/>
              <a:gd name="connsiteY44792" fmla="*/ 800768 h 4885973"/>
              <a:gd name="connsiteX44793" fmla="*/ 4421718 w 6085020"/>
              <a:gd name="connsiteY44793" fmla="*/ 800578 h 4885973"/>
              <a:gd name="connsiteX44794" fmla="*/ 4421718 w 6085020"/>
              <a:gd name="connsiteY44794" fmla="*/ 799440 h 4885973"/>
              <a:gd name="connsiteX44795" fmla="*/ 3837556 w 6085020"/>
              <a:gd name="connsiteY44795" fmla="*/ 796595 h 4885973"/>
              <a:gd name="connsiteX44796" fmla="*/ 3839077 w 6085020"/>
              <a:gd name="connsiteY44796" fmla="*/ 799440 h 4885973"/>
              <a:gd name="connsiteX44797" fmla="*/ 3839648 w 6085020"/>
              <a:gd name="connsiteY44797" fmla="*/ 799440 h 4885973"/>
              <a:gd name="connsiteX44798" fmla="*/ 3837556 w 6085020"/>
              <a:gd name="connsiteY44798" fmla="*/ 796595 h 4885973"/>
              <a:gd name="connsiteX44799" fmla="*/ 3421873 w 6085020"/>
              <a:gd name="connsiteY44799" fmla="*/ 796595 h 4885973"/>
              <a:gd name="connsiteX44800" fmla="*/ 3431761 w 6085020"/>
              <a:gd name="connsiteY44800" fmla="*/ 820114 h 4885973"/>
              <a:gd name="connsiteX44801" fmla="*/ 3432332 w 6085020"/>
              <a:gd name="connsiteY44801" fmla="*/ 822579 h 4885973"/>
              <a:gd name="connsiteX44802" fmla="*/ 3432332 w 6085020"/>
              <a:gd name="connsiteY44802" fmla="*/ 807027 h 4885973"/>
              <a:gd name="connsiteX44803" fmla="*/ 3421873 w 6085020"/>
              <a:gd name="connsiteY44803" fmla="*/ 796595 h 4885973"/>
              <a:gd name="connsiteX44804" fmla="*/ 1679846 w 6085020"/>
              <a:gd name="connsiteY44804" fmla="*/ 796595 h 4885973"/>
              <a:gd name="connsiteX44805" fmla="*/ 1676043 w 6085020"/>
              <a:gd name="connsiteY44805" fmla="*/ 811958 h 4885973"/>
              <a:gd name="connsiteX44806" fmla="*/ 1680987 w 6085020"/>
              <a:gd name="connsiteY44806" fmla="*/ 808923 h 4885973"/>
              <a:gd name="connsiteX44807" fmla="*/ 1685741 w 6085020"/>
              <a:gd name="connsiteY44807" fmla="*/ 806078 h 4885973"/>
              <a:gd name="connsiteX44808" fmla="*/ 1682698 w 6085020"/>
              <a:gd name="connsiteY44808" fmla="*/ 801337 h 4885973"/>
              <a:gd name="connsiteX44809" fmla="*/ 2464966 w 6085020"/>
              <a:gd name="connsiteY44809" fmla="*/ 796104 h 4885973"/>
              <a:gd name="connsiteX44810" fmla="*/ 2461771 w 6085020"/>
              <a:gd name="connsiteY44810" fmla="*/ 798113 h 4885973"/>
              <a:gd name="connsiteX44811" fmla="*/ 2464471 w 6085020"/>
              <a:gd name="connsiteY44811" fmla="*/ 801449 h 4885973"/>
              <a:gd name="connsiteX44812" fmla="*/ 2467666 w 6085020"/>
              <a:gd name="connsiteY44812" fmla="*/ 799440 h 4885973"/>
              <a:gd name="connsiteX44813" fmla="*/ 2464966 w 6085020"/>
              <a:gd name="connsiteY44813" fmla="*/ 796104 h 4885973"/>
              <a:gd name="connsiteX44814" fmla="*/ 2032016 w 6085020"/>
              <a:gd name="connsiteY44814" fmla="*/ 796026 h 4885973"/>
              <a:gd name="connsiteX44815" fmla="*/ 2028232 w 6085020"/>
              <a:gd name="connsiteY44815" fmla="*/ 798067 h 4885973"/>
              <a:gd name="connsiteX44816" fmla="*/ 2030286 w 6085020"/>
              <a:gd name="connsiteY44816" fmla="*/ 801841 h 4885973"/>
              <a:gd name="connsiteX44817" fmla="*/ 2034070 w 6085020"/>
              <a:gd name="connsiteY44817" fmla="*/ 799802 h 4885973"/>
              <a:gd name="connsiteX44818" fmla="*/ 2034108 w 6085020"/>
              <a:gd name="connsiteY44818" fmla="*/ 799630 h 4885973"/>
              <a:gd name="connsiteX44819" fmla="*/ 2031636 w 6085020"/>
              <a:gd name="connsiteY44819" fmla="*/ 796595 h 4885973"/>
              <a:gd name="connsiteX44820" fmla="*/ 3515430 w 6085020"/>
              <a:gd name="connsiteY44820" fmla="*/ 794888 h 4885973"/>
              <a:gd name="connsiteX44821" fmla="*/ 3515430 w 6085020"/>
              <a:gd name="connsiteY44821" fmla="*/ 794888 h 4885973"/>
              <a:gd name="connsiteX44822" fmla="*/ 2908135 w 6085020"/>
              <a:gd name="connsiteY44822" fmla="*/ 794542 h 4885973"/>
              <a:gd name="connsiteX44823" fmla="*/ 2903696 w 6085020"/>
              <a:gd name="connsiteY44823" fmla="*/ 797923 h 4885973"/>
              <a:gd name="connsiteX44824" fmla="*/ 2851402 w 6085020"/>
              <a:gd name="connsiteY44824" fmla="*/ 803233 h 4885973"/>
              <a:gd name="connsiteX44825" fmla="*/ 2856537 w 6085020"/>
              <a:gd name="connsiteY44825" fmla="*/ 818786 h 4885973"/>
              <a:gd name="connsiteX44826" fmla="*/ 2903696 w 6085020"/>
              <a:gd name="connsiteY44826" fmla="*/ 820114 h 4885973"/>
              <a:gd name="connsiteX44827" fmla="*/ 2903696 w 6085020"/>
              <a:gd name="connsiteY44827" fmla="*/ 818786 h 4885973"/>
              <a:gd name="connsiteX44828" fmla="*/ 2908135 w 6085020"/>
              <a:gd name="connsiteY44828" fmla="*/ 794542 h 4885973"/>
              <a:gd name="connsiteX44829" fmla="*/ 2703270 w 6085020"/>
              <a:gd name="connsiteY44829" fmla="*/ 791664 h 4885973"/>
              <a:gd name="connsiteX44830" fmla="*/ 2703270 w 6085020"/>
              <a:gd name="connsiteY44830" fmla="*/ 795836 h 4885973"/>
              <a:gd name="connsiteX44831" fmla="*/ 2703270 w 6085020"/>
              <a:gd name="connsiteY44831" fmla="*/ 799630 h 4885973"/>
              <a:gd name="connsiteX44832" fmla="*/ 2710876 w 6085020"/>
              <a:gd name="connsiteY44832" fmla="*/ 801337 h 4885973"/>
              <a:gd name="connsiteX44833" fmla="*/ 2707644 w 6085020"/>
              <a:gd name="connsiteY44833" fmla="*/ 796216 h 4885973"/>
              <a:gd name="connsiteX44834" fmla="*/ 2703270 w 6085020"/>
              <a:gd name="connsiteY44834" fmla="*/ 791664 h 4885973"/>
              <a:gd name="connsiteX44835" fmla="*/ 1892721 w 6085020"/>
              <a:gd name="connsiteY44835" fmla="*/ 791033 h 4885973"/>
              <a:gd name="connsiteX44836" fmla="*/ 1898336 w 6085020"/>
              <a:gd name="connsiteY44836" fmla="*/ 793940 h 4885973"/>
              <a:gd name="connsiteX44837" fmla="*/ 1892721 w 6085020"/>
              <a:gd name="connsiteY44837" fmla="*/ 791033 h 4885973"/>
              <a:gd name="connsiteX44838" fmla="*/ 1775947 w 6085020"/>
              <a:gd name="connsiteY44838" fmla="*/ 790289 h 4885973"/>
              <a:gd name="connsiteX44839" fmla="*/ 1768459 w 6085020"/>
              <a:gd name="connsiteY44839" fmla="*/ 794129 h 4885973"/>
              <a:gd name="connsiteX44840" fmla="*/ 1775947 w 6085020"/>
              <a:gd name="connsiteY44840" fmla="*/ 790289 h 4885973"/>
              <a:gd name="connsiteX44841" fmla="*/ 3201671 w 6085020"/>
              <a:gd name="connsiteY44841" fmla="*/ 789388 h 4885973"/>
              <a:gd name="connsiteX44842" fmla="*/ 3201671 w 6085020"/>
              <a:gd name="connsiteY44842" fmla="*/ 789388 h 4885973"/>
              <a:gd name="connsiteX44843" fmla="*/ 2961123 w 6085020"/>
              <a:gd name="connsiteY44843" fmla="*/ 788819 h 4885973"/>
              <a:gd name="connsiteX44844" fmla="*/ 2961123 w 6085020"/>
              <a:gd name="connsiteY44844" fmla="*/ 788819 h 4885973"/>
              <a:gd name="connsiteX44845" fmla="*/ 927585 w 6085020"/>
              <a:gd name="connsiteY44845" fmla="*/ 788629 h 4885973"/>
              <a:gd name="connsiteX44846" fmla="*/ 927585 w 6085020"/>
              <a:gd name="connsiteY44846" fmla="*/ 788629 h 4885973"/>
              <a:gd name="connsiteX44847" fmla="*/ 1923247 w 6085020"/>
              <a:gd name="connsiteY44847" fmla="*/ 788250 h 4885973"/>
              <a:gd name="connsiteX44848" fmla="*/ 1919367 w 6085020"/>
              <a:gd name="connsiteY44848" fmla="*/ 790101 h 4885973"/>
              <a:gd name="connsiteX44849" fmla="*/ 1921231 w 6085020"/>
              <a:gd name="connsiteY44849" fmla="*/ 793974 h 4885973"/>
              <a:gd name="connsiteX44850" fmla="*/ 1921916 w 6085020"/>
              <a:gd name="connsiteY44850" fmla="*/ 794129 h 4885973"/>
              <a:gd name="connsiteX44851" fmla="*/ 1925338 w 6085020"/>
              <a:gd name="connsiteY44851" fmla="*/ 791854 h 4885973"/>
              <a:gd name="connsiteX44852" fmla="*/ 1923247 w 6085020"/>
              <a:gd name="connsiteY44852" fmla="*/ 788250 h 4885973"/>
              <a:gd name="connsiteX44853" fmla="*/ 3146431 w 6085020"/>
              <a:gd name="connsiteY44853" fmla="*/ 787159 h 4885973"/>
              <a:gd name="connsiteX44854" fmla="*/ 3164401 w 6085020"/>
              <a:gd name="connsiteY44854" fmla="*/ 806078 h 4885973"/>
              <a:gd name="connsiteX44855" fmla="*/ 3146431 w 6085020"/>
              <a:gd name="connsiteY44855" fmla="*/ 787159 h 4885973"/>
              <a:gd name="connsiteX44856" fmla="*/ 907238 w 6085020"/>
              <a:gd name="connsiteY44856" fmla="*/ 786922 h 4885973"/>
              <a:gd name="connsiteX44857" fmla="*/ 904766 w 6085020"/>
              <a:gd name="connsiteY44857" fmla="*/ 796406 h 4885973"/>
              <a:gd name="connsiteX44858" fmla="*/ 921120 w 6085020"/>
              <a:gd name="connsiteY44858" fmla="*/ 799061 h 4885973"/>
              <a:gd name="connsiteX44859" fmla="*/ 921500 w 6085020"/>
              <a:gd name="connsiteY44859" fmla="*/ 798871 h 4885973"/>
              <a:gd name="connsiteX44860" fmla="*/ 907238 w 6085020"/>
              <a:gd name="connsiteY44860" fmla="*/ 786922 h 4885973"/>
              <a:gd name="connsiteX44861" fmla="*/ 900013 w 6085020"/>
              <a:gd name="connsiteY44861" fmla="*/ 786922 h 4885973"/>
              <a:gd name="connsiteX44862" fmla="*/ 888223 w 6085020"/>
              <a:gd name="connsiteY44862" fmla="*/ 794129 h 4885973"/>
              <a:gd name="connsiteX44863" fmla="*/ 900013 w 6085020"/>
              <a:gd name="connsiteY44863" fmla="*/ 796406 h 4885973"/>
              <a:gd name="connsiteX44864" fmla="*/ 899632 w 6085020"/>
              <a:gd name="connsiteY44864" fmla="*/ 787112 h 4885973"/>
              <a:gd name="connsiteX44865" fmla="*/ 815773 w 6085020"/>
              <a:gd name="connsiteY44865" fmla="*/ 786922 h 4885973"/>
              <a:gd name="connsiteX44866" fmla="*/ 792764 w 6085020"/>
              <a:gd name="connsiteY44866" fmla="*/ 802664 h 4885973"/>
              <a:gd name="connsiteX44867" fmla="*/ 790102 w 6085020"/>
              <a:gd name="connsiteY44867" fmla="*/ 799630 h 4885973"/>
              <a:gd name="connsiteX44868" fmla="*/ 800370 w 6085020"/>
              <a:gd name="connsiteY44868" fmla="*/ 796406 h 4885973"/>
              <a:gd name="connsiteX44869" fmla="*/ 815773 w 6085020"/>
              <a:gd name="connsiteY44869" fmla="*/ 786922 h 4885973"/>
              <a:gd name="connsiteX44870" fmla="*/ 4130074 w 6085020"/>
              <a:gd name="connsiteY44870" fmla="*/ 785258 h 4885973"/>
              <a:gd name="connsiteX44871" fmla="*/ 4131919 w 6085020"/>
              <a:gd name="connsiteY44871" fmla="*/ 785974 h 4885973"/>
              <a:gd name="connsiteX44872" fmla="*/ 4130588 w 6085020"/>
              <a:gd name="connsiteY44872" fmla="*/ 790336 h 4885973"/>
              <a:gd name="connsiteX44873" fmla="*/ 4130321 w 6085020"/>
              <a:gd name="connsiteY44873" fmla="*/ 790495 h 4885973"/>
              <a:gd name="connsiteX44874" fmla="*/ 4128592 w 6085020"/>
              <a:gd name="connsiteY44874" fmla="*/ 789949 h 4885973"/>
              <a:gd name="connsiteX44875" fmla="*/ 2239097 w 6085020"/>
              <a:gd name="connsiteY44875" fmla="*/ 785215 h 4885973"/>
              <a:gd name="connsiteX44876" fmla="*/ 2239097 w 6085020"/>
              <a:gd name="connsiteY44876" fmla="*/ 789198 h 4885973"/>
              <a:gd name="connsiteX44877" fmla="*/ 2253359 w 6085020"/>
              <a:gd name="connsiteY44877" fmla="*/ 807027 h 4885973"/>
              <a:gd name="connsiteX44878" fmla="*/ 2268191 w 6085020"/>
              <a:gd name="connsiteY44878" fmla="*/ 821062 h 4885973"/>
              <a:gd name="connsiteX44879" fmla="*/ 2269522 w 6085020"/>
              <a:gd name="connsiteY44879" fmla="*/ 815941 h 4885973"/>
              <a:gd name="connsiteX44880" fmla="*/ 2255451 w 6085020"/>
              <a:gd name="connsiteY44880" fmla="*/ 798113 h 4885973"/>
              <a:gd name="connsiteX44881" fmla="*/ 2475082 w 6085020"/>
              <a:gd name="connsiteY44881" fmla="*/ 784646 h 4885973"/>
              <a:gd name="connsiteX44882" fmla="*/ 2476414 w 6085020"/>
              <a:gd name="connsiteY44882" fmla="*/ 785801 h 4885973"/>
              <a:gd name="connsiteX44883" fmla="*/ 2480787 w 6085020"/>
              <a:gd name="connsiteY44883" fmla="*/ 799061 h 4885973"/>
              <a:gd name="connsiteX44884" fmla="*/ 2480359 w 6085020"/>
              <a:gd name="connsiteY44884" fmla="*/ 789222 h 4885973"/>
              <a:gd name="connsiteX44885" fmla="*/ 2476414 w 6085020"/>
              <a:gd name="connsiteY44885" fmla="*/ 785801 h 4885973"/>
              <a:gd name="connsiteX44886" fmla="*/ 2476033 w 6085020"/>
              <a:gd name="connsiteY44886" fmla="*/ 784646 h 4885973"/>
              <a:gd name="connsiteX44887" fmla="*/ 3291616 w 6085020"/>
              <a:gd name="connsiteY44887" fmla="*/ 783698 h 4885973"/>
              <a:gd name="connsiteX44888" fmla="*/ 3291616 w 6085020"/>
              <a:gd name="connsiteY44888" fmla="*/ 783698 h 4885973"/>
              <a:gd name="connsiteX44889" fmla="*/ 2020037 w 6085020"/>
              <a:gd name="connsiteY44889" fmla="*/ 783698 h 4885973"/>
              <a:gd name="connsiteX44890" fmla="*/ 2020290 w 6085020"/>
              <a:gd name="connsiteY44890" fmla="*/ 783988 h 4885973"/>
              <a:gd name="connsiteX44891" fmla="*/ 2017280 w 6085020"/>
              <a:gd name="connsiteY44891" fmla="*/ 790834 h 4885973"/>
              <a:gd name="connsiteX44892" fmla="*/ 2015283 w 6085020"/>
              <a:gd name="connsiteY44892" fmla="*/ 799250 h 4885973"/>
              <a:gd name="connsiteX44893" fmla="*/ 2030876 w 6085020"/>
              <a:gd name="connsiteY44893" fmla="*/ 794129 h 4885973"/>
              <a:gd name="connsiteX44894" fmla="*/ 2024886 w 6085020"/>
              <a:gd name="connsiteY44894" fmla="*/ 789270 h 4885973"/>
              <a:gd name="connsiteX44895" fmla="*/ 2020290 w 6085020"/>
              <a:gd name="connsiteY44895" fmla="*/ 783988 h 4885973"/>
              <a:gd name="connsiteX44896" fmla="*/ 2020417 w 6085020"/>
              <a:gd name="connsiteY44896" fmla="*/ 783698 h 4885973"/>
              <a:gd name="connsiteX44897" fmla="*/ 976456 w 6085020"/>
              <a:gd name="connsiteY44897" fmla="*/ 783508 h 4885973"/>
              <a:gd name="connsiteX44898" fmla="*/ 972843 w 6085020"/>
              <a:gd name="connsiteY44898" fmla="*/ 785595 h 4885973"/>
              <a:gd name="connsiteX44899" fmla="*/ 974784 w 6085020"/>
              <a:gd name="connsiteY44899" fmla="*/ 789122 h 4885973"/>
              <a:gd name="connsiteX44900" fmla="*/ 975124 w 6085020"/>
              <a:gd name="connsiteY44900" fmla="*/ 789198 h 4885973"/>
              <a:gd name="connsiteX44901" fmla="*/ 978357 w 6085020"/>
              <a:gd name="connsiteY44901" fmla="*/ 787112 h 4885973"/>
              <a:gd name="connsiteX44902" fmla="*/ 978737 w 6085020"/>
              <a:gd name="connsiteY44902" fmla="*/ 787112 h 4885973"/>
              <a:gd name="connsiteX44903" fmla="*/ 976796 w 6085020"/>
              <a:gd name="connsiteY44903" fmla="*/ 783584 h 4885973"/>
              <a:gd name="connsiteX44904" fmla="*/ 976456 w 6085020"/>
              <a:gd name="connsiteY44904" fmla="*/ 783508 h 4885973"/>
              <a:gd name="connsiteX44905" fmla="*/ 2644892 w 6085020"/>
              <a:gd name="connsiteY44905" fmla="*/ 783319 h 4885973"/>
              <a:gd name="connsiteX44906" fmla="*/ 2644892 w 6085020"/>
              <a:gd name="connsiteY44906" fmla="*/ 785784 h 4885973"/>
              <a:gd name="connsiteX44907" fmla="*/ 2644892 w 6085020"/>
              <a:gd name="connsiteY44907" fmla="*/ 796406 h 4885973"/>
              <a:gd name="connsiteX44908" fmla="*/ 2646413 w 6085020"/>
              <a:gd name="connsiteY44908" fmla="*/ 804940 h 4885973"/>
              <a:gd name="connsiteX44909" fmla="*/ 2646413 w 6085020"/>
              <a:gd name="connsiteY44909" fmla="*/ 806458 h 4885973"/>
              <a:gd name="connsiteX44910" fmla="*/ 2650216 w 6085020"/>
              <a:gd name="connsiteY44910" fmla="*/ 806458 h 4885973"/>
              <a:gd name="connsiteX44911" fmla="*/ 2650216 w 6085020"/>
              <a:gd name="connsiteY44911" fmla="*/ 815562 h 4885973"/>
              <a:gd name="connsiteX44912" fmla="*/ 2657062 w 6085020"/>
              <a:gd name="connsiteY44912" fmla="*/ 817079 h 4885973"/>
              <a:gd name="connsiteX44913" fmla="*/ 2655731 w 6085020"/>
              <a:gd name="connsiteY44913" fmla="*/ 811199 h 4885973"/>
              <a:gd name="connsiteX44914" fmla="*/ 2652689 w 6085020"/>
              <a:gd name="connsiteY44914" fmla="*/ 803423 h 4885973"/>
              <a:gd name="connsiteX44915" fmla="*/ 2652689 w 6085020"/>
              <a:gd name="connsiteY44915" fmla="*/ 801906 h 4885973"/>
              <a:gd name="connsiteX44916" fmla="*/ 2650787 w 6085020"/>
              <a:gd name="connsiteY44916" fmla="*/ 801906 h 4885973"/>
              <a:gd name="connsiteX44917" fmla="*/ 2649893 w 6085020"/>
              <a:gd name="connsiteY44917" fmla="*/ 791753 h 4885973"/>
              <a:gd name="connsiteX44918" fmla="*/ 2649266 w 6085020"/>
              <a:gd name="connsiteY44918" fmla="*/ 791285 h 4885973"/>
              <a:gd name="connsiteX44919" fmla="*/ 2651357 w 6085020"/>
              <a:gd name="connsiteY44919" fmla="*/ 786353 h 4885973"/>
              <a:gd name="connsiteX44920" fmla="*/ 4059089 w 6085020"/>
              <a:gd name="connsiteY44920" fmla="*/ 782939 h 4885973"/>
              <a:gd name="connsiteX44921" fmla="*/ 4048820 w 6085020"/>
              <a:gd name="connsiteY44921" fmla="*/ 809682 h 4885973"/>
              <a:gd name="connsiteX44922" fmla="*/ 4048630 w 6085020"/>
              <a:gd name="connsiteY44922" fmla="*/ 808923 h 4885973"/>
              <a:gd name="connsiteX44923" fmla="*/ 4059089 w 6085020"/>
              <a:gd name="connsiteY44923" fmla="*/ 782939 h 4885973"/>
              <a:gd name="connsiteX44924" fmla="*/ 4352691 w 6085020"/>
              <a:gd name="connsiteY44924" fmla="*/ 781991 h 4885973"/>
              <a:gd name="connsiteX44925" fmla="*/ 4352691 w 6085020"/>
              <a:gd name="connsiteY44925" fmla="*/ 782370 h 4885973"/>
              <a:gd name="connsiteX44926" fmla="*/ 4352768 w 6085020"/>
              <a:gd name="connsiteY44926" fmla="*/ 782389 h 4885973"/>
              <a:gd name="connsiteX44927" fmla="*/ 4356067 w 6085020"/>
              <a:gd name="connsiteY44927" fmla="*/ 799321 h 4885973"/>
              <a:gd name="connsiteX44928" fmla="*/ 4368284 w 6085020"/>
              <a:gd name="connsiteY44928" fmla="*/ 807975 h 4885973"/>
              <a:gd name="connsiteX44929" fmla="*/ 4357293 w 6085020"/>
              <a:gd name="connsiteY44929" fmla="*/ 783493 h 4885973"/>
              <a:gd name="connsiteX44930" fmla="*/ 4352768 w 6085020"/>
              <a:gd name="connsiteY44930" fmla="*/ 782389 h 4885973"/>
              <a:gd name="connsiteX44931" fmla="*/ 867115 w 6085020"/>
              <a:gd name="connsiteY44931" fmla="*/ 780474 h 4885973"/>
              <a:gd name="connsiteX44932" fmla="*/ 867115 w 6085020"/>
              <a:gd name="connsiteY44932" fmla="*/ 781991 h 4885973"/>
              <a:gd name="connsiteX44933" fmla="*/ 864833 w 6085020"/>
              <a:gd name="connsiteY44933" fmla="*/ 781991 h 4885973"/>
              <a:gd name="connsiteX44934" fmla="*/ 676768 w 6085020"/>
              <a:gd name="connsiteY44934" fmla="*/ 780474 h 4885973"/>
              <a:gd name="connsiteX44935" fmla="*/ 678099 w 6085020"/>
              <a:gd name="connsiteY44935" fmla="*/ 780474 h 4885973"/>
              <a:gd name="connsiteX44936" fmla="*/ 669542 w 6085020"/>
              <a:gd name="connsiteY44936" fmla="*/ 786164 h 4885973"/>
              <a:gd name="connsiteX44937" fmla="*/ 672585 w 6085020"/>
              <a:gd name="connsiteY44937" fmla="*/ 782560 h 4885973"/>
              <a:gd name="connsiteX44938" fmla="*/ 670873 w 6085020"/>
              <a:gd name="connsiteY44938" fmla="*/ 779905 h 4885973"/>
              <a:gd name="connsiteX44939" fmla="*/ 670873 w 6085020"/>
              <a:gd name="connsiteY44939" fmla="*/ 781422 h 4885973"/>
              <a:gd name="connsiteX44940" fmla="*/ 669923 w 6085020"/>
              <a:gd name="connsiteY44940" fmla="*/ 781422 h 4885973"/>
              <a:gd name="connsiteX44941" fmla="*/ 4200756 w 6085020"/>
              <a:gd name="connsiteY44941" fmla="*/ 778767 h 4885973"/>
              <a:gd name="connsiteX44942" fmla="*/ 4202848 w 6085020"/>
              <a:gd name="connsiteY44942" fmla="*/ 778956 h 4885973"/>
              <a:gd name="connsiteX44943" fmla="*/ 4202848 w 6085020"/>
              <a:gd name="connsiteY44943" fmla="*/ 781043 h 4885973"/>
              <a:gd name="connsiteX44944" fmla="*/ 4202619 w 6085020"/>
              <a:gd name="connsiteY44944" fmla="*/ 781264 h 4885973"/>
              <a:gd name="connsiteX44945" fmla="*/ 4200756 w 6085020"/>
              <a:gd name="connsiteY44945" fmla="*/ 781043 h 4885973"/>
              <a:gd name="connsiteX44946" fmla="*/ 4200756 w 6085020"/>
              <a:gd name="connsiteY44946" fmla="*/ 778767 h 4885973"/>
              <a:gd name="connsiteX44947" fmla="*/ 2929937 w 6085020"/>
              <a:gd name="connsiteY44947" fmla="*/ 777629 h 4885973"/>
              <a:gd name="connsiteX44948" fmla="*/ 2930888 w 6085020"/>
              <a:gd name="connsiteY44948" fmla="*/ 778767 h 4885973"/>
              <a:gd name="connsiteX44949" fmla="*/ 2946481 w 6085020"/>
              <a:gd name="connsiteY44949" fmla="*/ 778767 h 4885973"/>
              <a:gd name="connsiteX44950" fmla="*/ 2929937 w 6085020"/>
              <a:gd name="connsiteY44950" fmla="*/ 777629 h 4885973"/>
              <a:gd name="connsiteX44951" fmla="*/ 4185924 w 6085020"/>
              <a:gd name="connsiteY44951" fmla="*/ 775732 h 4885973"/>
              <a:gd name="connsiteX44952" fmla="*/ 4192008 w 6085020"/>
              <a:gd name="connsiteY44952" fmla="*/ 776491 h 4885973"/>
              <a:gd name="connsiteX44953" fmla="*/ 4195241 w 6085020"/>
              <a:gd name="connsiteY44953" fmla="*/ 778387 h 4885973"/>
              <a:gd name="connsiteX44954" fmla="*/ 4189917 w 6085020"/>
              <a:gd name="connsiteY44954" fmla="*/ 778387 h 4885973"/>
              <a:gd name="connsiteX44955" fmla="*/ 4184022 w 6085020"/>
              <a:gd name="connsiteY44955" fmla="*/ 778387 h 4885973"/>
              <a:gd name="connsiteX44956" fmla="*/ 4185924 w 6085020"/>
              <a:gd name="connsiteY44956" fmla="*/ 775732 h 4885973"/>
              <a:gd name="connsiteX44957" fmla="*/ 2589366 w 6085020"/>
              <a:gd name="connsiteY44957" fmla="*/ 775542 h 4885973"/>
              <a:gd name="connsiteX44958" fmla="*/ 2583091 w 6085020"/>
              <a:gd name="connsiteY44958" fmla="*/ 777629 h 4885973"/>
              <a:gd name="connsiteX44959" fmla="*/ 2576626 w 6085020"/>
              <a:gd name="connsiteY44959" fmla="*/ 781232 h 4885973"/>
              <a:gd name="connsiteX44960" fmla="*/ 2584612 w 6085020"/>
              <a:gd name="connsiteY44960" fmla="*/ 784836 h 4885973"/>
              <a:gd name="connsiteX44961" fmla="*/ 2593169 w 6085020"/>
              <a:gd name="connsiteY44961" fmla="*/ 786733 h 4885973"/>
              <a:gd name="connsiteX44962" fmla="*/ 2591268 w 6085020"/>
              <a:gd name="connsiteY44962" fmla="*/ 781232 h 4885973"/>
              <a:gd name="connsiteX44963" fmla="*/ 3996527 w 6085020"/>
              <a:gd name="connsiteY44963" fmla="*/ 773456 h 4885973"/>
              <a:gd name="connsiteX44964" fmla="*/ 3996527 w 6085020"/>
              <a:gd name="connsiteY44964" fmla="*/ 779336 h 4885973"/>
              <a:gd name="connsiteX44965" fmla="*/ 3938339 w 6085020"/>
              <a:gd name="connsiteY44965" fmla="*/ 834908 h 4885973"/>
              <a:gd name="connsiteX44966" fmla="*/ 3895934 w 6085020"/>
              <a:gd name="connsiteY44966" fmla="*/ 872461 h 4885973"/>
              <a:gd name="connsiteX44967" fmla="*/ 3929021 w 6085020"/>
              <a:gd name="connsiteY44967" fmla="*/ 858047 h 4885973"/>
              <a:gd name="connsiteX44968" fmla="*/ 3930543 w 6085020"/>
              <a:gd name="connsiteY44968" fmla="*/ 858047 h 4885973"/>
              <a:gd name="connsiteX44969" fmla="*/ 3981315 w 6085020"/>
              <a:gd name="connsiteY44969" fmla="*/ 828838 h 4885973"/>
              <a:gd name="connsiteX44970" fmla="*/ 3991203 w 6085020"/>
              <a:gd name="connsiteY44970" fmla="*/ 820303 h 4885973"/>
              <a:gd name="connsiteX44971" fmla="*/ 4017445 w 6085020"/>
              <a:gd name="connsiteY44971" fmla="*/ 775353 h 4885973"/>
              <a:gd name="connsiteX44972" fmla="*/ 4002612 w 6085020"/>
              <a:gd name="connsiteY44972" fmla="*/ 777249 h 4885973"/>
              <a:gd name="connsiteX44973" fmla="*/ 3996527 w 6085020"/>
              <a:gd name="connsiteY44973" fmla="*/ 773456 h 4885973"/>
              <a:gd name="connsiteX44974" fmla="*/ 2799109 w 6085020"/>
              <a:gd name="connsiteY44974" fmla="*/ 773456 h 4885973"/>
              <a:gd name="connsiteX44975" fmla="*/ 2799109 w 6085020"/>
              <a:gd name="connsiteY44975" fmla="*/ 783888 h 4885973"/>
              <a:gd name="connsiteX44976" fmla="*/ 2809568 w 6085020"/>
              <a:gd name="connsiteY44976" fmla="*/ 783888 h 4885973"/>
              <a:gd name="connsiteX44977" fmla="*/ 2809568 w 6085020"/>
              <a:gd name="connsiteY44977" fmla="*/ 773456 h 4885973"/>
              <a:gd name="connsiteX44978" fmla="*/ 3265374 w 6085020"/>
              <a:gd name="connsiteY44978" fmla="*/ 773077 h 4885973"/>
              <a:gd name="connsiteX44979" fmla="*/ 3274882 w 6085020"/>
              <a:gd name="connsiteY44979" fmla="*/ 788819 h 4885973"/>
              <a:gd name="connsiteX44980" fmla="*/ 3275833 w 6085020"/>
              <a:gd name="connsiteY44980" fmla="*/ 788629 h 4885973"/>
              <a:gd name="connsiteX44981" fmla="*/ 3265374 w 6085020"/>
              <a:gd name="connsiteY44981" fmla="*/ 773077 h 4885973"/>
              <a:gd name="connsiteX44982" fmla="*/ 964286 w 6085020"/>
              <a:gd name="connsiteY44982" fmla="*/ 773077 h 4885973"/>
              <a:gd name="connsiteX44983" fmla="*/ 958961 w 6085020"/>
              <a:gd name="connsiteY44983" fmla="*/ 787871 h 4885973"/>
              <a:gd name="connsiteX44984" fmla="*/ 955538 w 6085020"/>
              <a:gd name="connsiteY44984" fmla="*/ 782181 h 4885973"/>
              <a:gd name="connsiteX44985" fmla="*/ 951545 w 6085020"/>
              <a:gd name="connsiteY44985" fmla="*/ 784646 h 4885973"/>
              <a:gd name="connsiteX44986" fmla="*/ 949073 w 6085020"/>
              <a:gd name="connsiteY44986" fmla="*/ 786164 h 4885973"/>
              <a:gd name="connsiteX44987" fmla="*/ 943368 w 6085020"/>
              <a:gd name="connsiteY44987" fmla="*/ 788629 h 4885973"/>
              <a:gd name="connsiteX44988" fmla="*/ 943368 w 6085020"/>
              <a:gd name="connsiteY44988" fmla="*/ 809492 h 4885973"/>
              <a:gd name="connsiteX44989" fmla="*/ 963905 w 6085020"/>
              <a:gd name="connsiteY44989" fmla="*/ 820114 h 4885973"/>
              <a:gd name="connsiteX44990" fmla="*/ 964286 w 6085020"/>
              <a:gd name="connsiteY44990" fmla="*/ 819924 h 4885973"/>
              <a:gd name="connsiteX44991" fmla="*/ 966813 w 6085020"/>
              <a:gd name="connsiteY44991" fmla="*/ 815841 h 4885973"/>
              <a:gd name="connsiteX44992" fmla="*/ 968255 w 6085020"/>
              <a:gd name="connsiteY44992" fmla="*/ 823172 h 4885973"/>
              <a:gd name="connsiteX44993" fmla="*/ 975885 w 6085020"/>
              <a:gd name="connsiteY44993" fmla="*/ 825235 h 4885973"/>
              <a:gd name="connsiteX44994" fmla="*/ 976265 w 6085020"/>
              <a:gd name="connsiteY44994" fmla="*/ 825045 h 4885973"/>
              <a:gd name="connsiteX44995" fmla="*/ 974150 w 6085020"/>
              <a:gd name="connsiteY44995" fmla="*/ 817601 h 4885973"/>
              <a:gd name="connsiteX44996" fmla="*/ 966952 w 6085020"/>
              <a:gd name="connsiteY44996" fmla="*/ 815616 h 4885973"/>
              <a:gd name="connsiteX44997" fmla="*/ 969230 w 6085020"/>
              <a:gd name="connsiteY44997" fmla="*/ 811934 h 4885973"/>
              <a:gd name="connsiteX44998" fmla="*/ 974744 w 6085020"/>
              <a:gd name="connsiteY44998" fmla="*/ 804371 h 4885973"/>
              <a:gd name="connsiteX44999" fmla="*/ 953827 w 6085020"/>
              <a:gd name="connsiteY44999" fmla="*/ 804371 h 4885973"/>
              <a:gd name="connsiteX45000" fmla="*/ 960102 w 6085020"/>
              <a:gd name="connsiteY45000" fmla="*/ 795647 h 4885973"/>
              <a:gd name="connsiteX45001" fmla="*/ 966377 w 6085020"/>
              <a:gd name="connsiteY45001" fmla="*/ 799819 h 4885973"/>
              <a:gd name="connsiteX45002" fmla="*/ 962574 w 6085020"/>
              <a:gd name="connsiteY45002" fmla="*/ 793561 h 4885973"/>
              <a:gd name="connsiteX45003" fmla="*/ 964286 w 6085020"/>
              <a:gd name="connsiteY45003" fmla="*/ 773077 h 4885973"/>
              <a:gd name="connsiteX45004" fmla="*/ 2851402 w 6085020"/>
              <a:gd name="connsiteY45004" fmla="*/ 771939 h 4885973"/>
              <a:gd name="connsiteX45005" fmla="*/ 2851402 w 6085020"/>
              <a:gd name="connsiteY45005" fmla="*/ 782370 h 4885973"/>
              <a:gd name="connsiteX45006" fmla="*/ 2861861 w 6085020"/>
              <a:gd name="connsiteY45006" fmla="*/ 782370 h 4885973"/>
              <a:gd name="connsiteX45007" fmla="*/ 2861861 w 6085020"/>
              <a:gd name="connsiteY45007" fmla="*/ 771939 h 4885973"/>
              <a:gd name="connsiteX45008" fmla="*/ 2542778 w 6085020"/>
              <a:gd name="connsiteY45008" fmla="*/ 771370 h 4885973"/>
              <a:gd name="connsiteX45009" fmla="*/ 2532129 w 6085020"/>
              <a:gd name="connsiteY45009" fmla="*/ 774973 h 4885973"/>
              <a:gd name="connsiteX45010" fmla="*/ 2525474 w 6085020"/>
              <a:gd name="connsiteY45010" fmla="*/ 777060 h 4885973"/>
              <a:gd name="connsiteX45011" fmla="*/ 2517487 w 6085020"/>
              <a:gd name="connsiteY45011" fmla="*/ 779715 h 4885973"/>
              <a:gd name="connsiteX45012" fmla="*/ 2515585 w 6085020"/>
              <a:gd name="connsiteY45012" fmla="*/ 779715 h 4885973"/>
              <a:gd name="connsiteX45013" fmla="*/ 2487823 w 6085020"/>
              <a:gd name="connsiteY45013" fmla="*/ 788819 h 4885973"/>
              <a:gd name="connsiteX45014" fmla="*/ 2501324 w 6085020"/>
              <a:gd name="connsiteY45014" fmla="*/ 826752 h 4885973"/>
              <a:gd name="connsiteX45015" fmla="*/ 2505507 w 6085020"/>
              <a:gd name="connsiteY45015" fmla="*/ 838891 h 4885973"/>
              <a:gd name="connsiteX45016" fmla="*/ 2505507 w 6085020"/>
              <a:gd name="connsiteY45016" fmla="*/ 851029 h 4885973"/>
              <a:gd name="connsiteX45017" fmla="*/ 2508930 w 6085020"/>
              <a:gd name="connsiteY45017" fmla="*/ 848184 h 4885973"/>
              <a:gd name="connsiteX45018" fmla="*/ 2515015 w 6085020"/>
              <a:gd name="connsiteY45018" fmla="*/ 866013 h 4885973"/>
              <a:gd name="connsiteX45019" fmla="*/ 2512923 w 6085020"/>
              <a:gd name="connsiteY45019" fmla="*/ 833201 h 4885973"/>
              <a:gd name="connsiteX45020" fmla="*/ 2510071 w 6085020"/>
              <a:gd name="connsiteY45020" fmla="*/ 800578 h 4885973"/>
              <a:gd name="connsiteX45021" fmla="*/ 2533460 w 6085020"/>
              <a:gd name="connsiteY45021" fmla="*/ 798113 h 4885973"/>
              <a:gd name="connsiteX45022" fmla="*/ 2541067 w 6085020"/>
              <a:gd name="connsiteY45022" fmla="*/ 798113 h 4885973"/>
              <a:gd name="connsiteX45023" fmla="*/ 2552666 w 6085020"/>
              <a:gd name="connsiteY45023" fmla="*/ 805509 h 4885973"/>
              <a:gd name="connsiteX45024" fmla="*/ 2550764 w 6085020"/>
              <a:gd name="connsiteY45024" fmla="*/ 796974 h 4885973"/>
              <a:gd name="connsiteX45025" fmla="*/ 2556850 w 6085020"/>
              <a:gd name="connsiteY45025" fmla="*/ 796974 h 4885973"/>
              <a:gd name="connsiteX45026" fmla="*/ 2549814 w 6085020"/>
              <a:gd name="connsiteY45026" fmla="*/ 784267 h 4885973"/>
              <a:gd name="connsiteX45027" fmla="*/ 1345170 w 6085020"/>
              <a:gd name="connsiteY45027" fmla="*/ 771370 h 4885973"/>
              <a:gd name="connsiteX45028" fmla="*/ 1345170 w 6085020"/>
              <a:gd name="connsiteY45028" fmla="*/ 778008 h 4885973"/>
              <a:gd name="connsiteX45029" fmla="*/ 1329197 w 6085020"/>
              <a:gd name="connsiteY45029" fmla="*/ 781801 h 4885973"/>
              <a:gd name="connsiteX45030" fmla="*/ 1312843 w 6085020"/>
              <a:gd name="connsiteY45030" fmla="*/ 786543 h 4885973"/>
              <a:gd name="connsiteX45031" fmla="*/ 1319689 w 6085020"/>
              <a:gd name="connsiteY45031" fmla="*/ 779146 h 4885973"/>
              <a:gd name="connsiteX45032" fmla="*/ 1322161 w 6085020"/>
              <a:gd name="connsiteY45032" fmla="*/ 780663 h 4885973"/>
              <a:gd name="connsiteX45033" fmla="*/ 1324633 w 6085020"/>
              <a:gd name="connsiteY45033" fmla="*/ 777629 h 4885973"/>
              <a:gd name="connsiteX45034" fmla="*/ 1340226 w 6085020"/>
              <a:gd name="connsiteY45034" fmla="*/ 775922 h 4885973"/>
              <a:gd name="connsiteX45035" fmla="*/ 1345170 w 6085020"/>
              <a:gd name="connsiteY45035" fmla="*/ 771370 h 4885973"/>
              <a:gd name="connsiteX45036" fmla="*/ 1802307 w 6085020"/>
              <a:gd name="connsiteY45036" fmla="*/ 770801 h 4885973"/>
              <a:gd name="connsiteX45037" fmla="*/ 1797553 w 6085020"/>
              <a:gd name="connsiteY45037" fmla="*/ 773835 h 4885973"/>
              <a:gd name="connsiteX45038" fmla="*/ 1792609 w 6085020"/>
              <a:gd name="connsiteY45038" fmla="*/ 776680 h 4885973"/>
              <a:gd name="connsiteX45039" fmla="*/ 1808202 w 6085020"/>
              <a:gd name="connsiteY45039" fmla="*/ 780474 h 4885973"/>
              <a:gd name="connsiteX45040" fmla="*/ 1805159 w 6085020"/>
              <a:gd name="connsiteY45040" fmla="*/ 775732 h 4885973"/>
              <a:gd name="connsiteX45041" fmla="*/ 4161774 w 6085020"/>
              <a:gd name="connsiteY45041" fmla="*/ 769852 h 4885973"/>
              <a:gd name="connsiteX45042" fmla="*/ 4162724 w 6085020"/>
              <a:gd name="connsiteY45042" fmla="*/ 769852 h 4885973"/>
              <a:gd name="connsiteX45043" fmla="*/ 4163865 w 6085020"/>
              <a:gd name="connsiteY45043" fmla="*/ 770042 h 4885973"/>
              <a:gd name="connsiteX45044" fmla="*/ 4163865 w 6085020"/>
              <a:gd name="connsiteY45044" fmla="*/ 772128 h 4885973"/>
              <a:gd name="connsiteX45045" fmla="*/ 4161774 w 6085020"/>
              <a:gd name="connsiteY45045" fmla="*/ 772128 h 4885973"/>
              <a:gd name="connsiteX45046" fmla="*/ 4161774 w 6085020"/>
              <a:gd name="connsiteY45046" fmla="*/ 769852 h 4885973"/>
              <a:gd name="connsiteX45047" fmla="*/ 702820 w 6085020"/>
              <a:gd name="connsiteY45047" fmla="*/ 768714 h 4885973"/>
              <a:gd name="connsiteX45048" fmla="*/ 697495 w 6085020"/>
              <a:gd name="connsiteY45048" fmla="*/ 771939 h 4885973"/>
              <a:gd name="connsiteX45049" fmla="*/ 696545 w 6085020"/>
              <a:gd name="connsiteY45049" fmla="*/ 770232 h 4885973"/>
              <a:gd name="connsiteX45050" fmla="*/ 702820 w 6085020"/>
              <a:gd name="connsiteY45050" fmla="*/ 768714 h 4885973"/>
              <a:gd name="connsiteX45051" fmla="*/ 2227308 w 6085020"/>
              <a:gd name="connsiteY45051" fmla="*/ 768525 h 4885973"/>
              <a:gd name="connsiteX45052" fmla="*/ 2222554 w 6085020"/>
              <a:gd name="connsiteY45052" fmla="*/ 776870 h 4885973"/>
              <a:gd name="connsiteX45053" fmla="*/ 2220462 w 6085020"/>
              <a:gd name="connsiteY45053" fmla="*/ 785974 h 4885973"/>
              <a:gd name="connsiteX45054" fmla="*/ 2227117 w 6085020"/>
              <a:gd name="connsiteY45054" fmla="*/ 783698 h 4885973"/>
              <a:gd name="connsiteX45055" fmla="*/ 2233963 w 6085020"/>
              <a:gd name="connsiteY45055" fmla="*/ 781422 h 4885973"/>
              <a:gd name="connsiteX45056" fmla="*/ 2231871 w 6085020"/>
              <a:gd name="connsiteY45056" fmla="*/ 775353 h 4885973"/>
              <a:gd name="connsiteX45057" fmla="*/ 2227308 w 6085020"/>
              <a:gd name="connsiteY45057" fmla="*/ 769283 h 4885973"/>
              <a:gd name="connsiteX45058" fmla="*/ 2647935 w 6085020"/>
              <a:gd name="connsiteY45058" fmla="*/ 768335 h 4885973"/>
              <a:gd name="connsiteX45059" fmla="*/ 2647935 w 6085020"/>
              <a:gd name="connsiteY45059" fmla="*/ 768335 h 4885973"/>
              <a:gd name="connsiteX45060" fmla="*/ 1102980 w 6085020"/>
              <a:gd name="connsiteY45060" fmla="*/ 767089 h 4885973"/>
              <a:gd name="connsiteX45061" fmla="*/ 1088441 w 6085020"/>
              <a:gd name="connsiteY45061" fmla="*/ 767766 h 4885973"/>
              <a:gd name="connsiteX45062" fmla="*/ 1077809 w 6085020"/>
              <a:gd name="connsiteY45062" fmla="*/ 781612 h 4885973"/>
              <a:gd name="connsiteX45063" fmla="*/ 1080444 w 6085020"/>
              <a:gd name="connsiteY45063" fmla="*/ 795582 h 4885973"/>
              <a:gd name="connsiteX45064" fmla="*/ 1091914 w 6085020"/>
              <a:gd name="connsiteY45064" fmla="*/ 803691 h 4885973"/>
              <a:gd name="connsiteX45065" fmla="*/ 1090550 w 6085020"/>
              <a:gd name="connsiteY45065" fmla="*/ 803802 h 4885973"/>
              <a:gd name="connsiteX45066" fmla="*/ 1092071 w 6085020"/>
              <a:gd name="connsiteY45066" fmla="*/ 803802 h 4885973"/>
              <a:gd name="connsiteX45067" fmla="*/ 1091914 w 6085020"/>
              <a:gd name="connsiteY45067" fmla="*/ 803691 h 4885973"/>
              <a:gd name="connsiteX45068" fmla="*/ 1102149 w 6085020"/>
              <a:gd name="connsiteY45068" fmla="*/ 802854 h 4885973"/>
              <a:gd name="connsiteX45069" fmla="*/ 1102149 w 6085020"/>
              <a:gd name="connsiteY45069" fmla="*/ 804371 h 4885973"/>
              <a:gd name="connsiteX45070" fmla="*/ 1104241 w 6085020"/>
              <a:gd name="connsiteY45070" fmla="*/ 807975 h 4885973"/>
              <a:gd name="connsiteX45071" fmla="*/ 1107778 w 6085020"/>
              <a:gd name="connsiteY45071" fmla="*/ 806039 h 4885973"/>
              <a:gd name="connsiteX45072" fmla="*/ 1107854 w 6085020"/>
              <a:gd name="connsiteY45072" fmla="*/ 805699 h 4885973"/>
              <a:gd name="connsiteX45073" fmla="*/ 1105762 w 6085020"/>
              <a:gd name="connsiteY45073" fmla="*/ 802095 h 4885973"/>
              <a:gd name="connsiteX45074" fmla="*/ 1104621 w 6085020"/>
              <a:gd name="connsiteY45074" fmla="*/ 802095 h 4885973"/>
              <a:gd name="connsiteX45075" fmla="*/ 1113741 w 6085020"/>
              <a:gd name="connsiteY45075" fmla="*/ 776862 h 4885973"/>
              <a:gd name="connsiteX45076" fmla="*/ 1102980 w 6085020"/>
              <a:gd name="connsiteY45076" fmla="*/ 767089 h 4885973"/>
              <a:gd name="connsiteX45077" fmla="*/ 4219222 w 6085020"/>
              <a:gd name="connsiteY45077" fmla="*/ 765739 h 4885973"/>
              <a:gd name="connsiteX45078" fmla="*/ 4223955 w 6085020"/>
              <a:gd name="connsiteY45078" fmla="*/ 769473 h 4885973"/>
              <a:gd name="connsiteX45079" fmla="*/ 4219222 w 6085020"/>
              <a:gd name="connsiteY45079" fmla="*/ 765739 h 4885973"/>
              <a:gd name="connsiteX45080" fmla="*/ 3371410 w 6085020"/>
              <a:gd name="connsiteY45080" fmla="*/ 764850 h 4885973"/>
              <a:gd name="connsiteX45081" fmla="*/ 3379468 w 6085020"/>
              <a:gd name="connsiteY45081" fmla="*/ 781422 h 4885973"/>
              <a:gd name="connsiteX45082" fmla="*/ 3371410 w 6085020"/>
              <a:gd name="connsiteY45082" fmla="*/ 764850 h 4885973"/>
              <a:gd name="connsiteX45083" fmla="*/ 4374749 w 6085020"/>
              <a:gd name="connsiteY45083" fmla="*/ 764352 h 4885973"/>
              <a:gd name="connsiteX45084" fmla="*/ 4368284 w 6085020"/>
              <a:gd name="connsiteY45084" fmla="*/ 777629 h 4885973"/>
              <a:gd name="connsiteX45085" fmla="*/ 4372087 w 6085020"/>
              <a:gd name="connsiteY45085" fmla="*/ 777629 h 4885973"/>
              <a:gd name="connsiteX45086" fmla="*/ 4383877 w 6085020"/>
              <a:gd name="connsiteY45086" fmla="*/ 767576 h 4885973"/>
              <a:gd name="connsiteX45087" fmla="*/ 4374749 w 6085020"/>
              <a:gd name="connsiteY45087" fmla="*/ 764352 h 4885973"/>
              <a:gd name="connsiteX45088" fmla="*/ 3133025 w 6085020"/>
              <a:gd name="connsiteY45088" fmla="*/ 764352 h 4885973"/>
              <a:gd name="connsiteX45089" fmla="*/ 3133025 w 6085020"/>
              <a:gd name="connsiteY45089" fmla="*/ 764352 h 4885973"/>
              <a:gd name="connsiteX45090" fmla="*/ 3117242 w 6085020"/>
              <a:gd name="connsiteY45090" fmla="*/ 764352 h 4885973"/>
              <a:gd name="connsiteX45091" fmla="*/ 3117242 w 6085020"/>
              <a:gd name="connsiteY45091" fmla="*/ 764352 h 4885973"/>
              <a:gd name="connsiteX45092" fmla="*/ 2412140 w 6085020"/>
              <a:gd name="connsiteY45092" fmla="*/ 763404 h 4885973"/>
              <a:gd name="connsiteX45093" fmla="*/ 2412140 w 6085020"/>
              <a:gd name="connsiteY45093" fmla="*/ 763404 h 4885973"/>
              <a:gd name="connsiteX45094" fmla="*/ 2961123 w 6085020"/>
              <a:gd name="connsiteY45094" fmla="*/ 762835 h 4885973"/>
              <a:gd name="connsiteX45095" fmla="*/ 2955989 w 6085020"/>
              <a:gd name="connsiteY45095" fmla="*/ 767956 h 4885973"/>
              <a:gd name="connsiteX45096" fmla="*/ 2955989 w 6085020"/>
              <a:gd name="connsiteY45096" fmla="*/ 777629 h 4885973"/>
              <a:gd name="connsiteX45097" fmla="*/ 2961123 w 6085020"/>
              <a:gd name="connsiteY45097" fmla="*/ 762835 h 4885973"/>
              <a:gd name="connsiteX45098" fmla="*/ 3303691 w 6085020"/>
              <a:gd name="connsiteY45098" fmla="*/ 762787 h 4885973"/>
              <a:gd name="connsiteX45099" fmla="*/ 3306258 w 6085020"/>
              <a:gd name="connsiteY45099" fmla="*/ 783698 h 4885973"/>
              <a:gd name="connsiteX45100" fmla="*/ 3307208 w 6085020"/>
              <a:gd name="connsiteY45100" fmla="*/ 783698 h 4885973"/>
              <a:gd name="connsiteX45101" fmla="*/ 3312533 w 6085020"/>
              <a:gd name="connsiteY45101" fmla="*/ 762835 h 4885973"/>
              <a:gd name="connsiteX45102" fmla="*/ 3303691 w 6085020"/>
              <a:gd name="connsiteY45102" fmla="*/ 762787 h 4885973"/>
              <a:gd name="connsiteX45103" fmla="*/ 3322611 w 6085020"/>
              <a:gd name="connsiteY45103" fmla="*/ 762076 h 4885973"/>
              <a:gd name="connsiteX45104" fmla="*/ 3322611 w 6085020"/>
              <a:gd name="connsiteY45104" fmla="*/ 762076 h 4885973"/>
              <a:gd name="connsiteX45105" fmla="*/ 2710268 w 6085020"/>
              <a:gd name="connsiteY45105" fmla="*/ 761456 h 4885973"/>
              <a:gd name="connsiteX45106" fmla="*/ 2707549 w 6085020"/>
              <a:gd name="connsiteY45106" fmla="*/ 763197 h 4885973"/>
              <a:gd name="connsiteX45107" fmla="*/ 2709165 w 6085020"/>
              <a:gd name="connsiteY45107" fmla="*/ 765869 h 4885973"/>
              <a:gd name="connsiteX45108" fmla="*/ 2712017 w 6085020"/>
              <a:gd name="connsiteY45108" fmla="*/ 766249 h 4885973"/>
              <a:gd name="connsiteX45109" fmla="*/ 2712017 w 6085020"/>
              <a:gd name="connsiteY45109" fmla="*/ 764162 h 4885973"/>
              <a:gd name="connsiteX45110" fmla="*/ 2710268 w 6085020"/>
              <a:gd name="connsiteY45110" fmla="*/ 761456 h 4885973"/>
              <a:gd name="connsiteX45111" fmla="*/ 1653438 w 6085020"/>
              <a:gd name="connsiteY45111" fmla="*/ 760108 h 4885973"/>
              <a:gd name="connsiteX45112" fmla="*/ 1643526 w 6085020"/>
              <a:gd name="connsiteY45112" fmla="*/ 773266 h 4885973"/>
              <a:gd name="connsiteX45113" fmla="*/ 1643906 w 6085020"/>
              <a:gd name="connsiteY45113" fmla="*/ 773266 h 4885973"/>
              <a:gd name="connsiteX45114" fmla="*/ 1654365 w 6085020"/>
              <a:gd name="connsiteY45114" fmla="*/ 773266 h 4885973"/>
              <a:gd name="connsiteX45115" fmla="*/ 1653438 w 6085020"/>
              <a:gd name="connsiteY45115" fmla="*/ 760108 h 4885973"/>
              <a:gd name="connsiteX45116" fmla="*/ 3347522 w 6085020"/>
              <a:gd name="connsiteY45116" fmla="*/ 759919 h 4885973"/>
              <a:gd name="connsiteX45117" fmla="*/ 3348663 w 6085020"/>
              <a:gd name="connsiteY45117" fmla="*/ 772508 h 4885973"/>
              <a:gd name="connsiteX45118" fmla="*/ 3347522 w 6085020"/>
              <a:gd name="connsiteY45118" fmla="*/ 759919 h 4885973"/>
              <a:gd name="connsiteX45119" fmla="*/ 3625742 w 6085020"/>
              <a:gd name="connsiteY45119" fmla="*/ 759237 h 4885973"/>
              <a:gd name="connsiteX45120" fmla="*/ 3630475 w 6085020"/>
              <a:gd name="connsiteY45120" fmla="*/ 763024 h 4885973"/>
              <a:gd name="connsiteX45121" fmla="*/ 3625742 w 6085020"/>
              <a:gd name="connsiteY45121" fmla="*/ 759237 h 4885973"/>
              <a:gd name="connsiteX45122" fmla="*/ 2920049 w 6085020"/>
              <a:gd name="connsiteY45122" fmla="*/ 757524 h 4885973"/>
              <a:gd name="connsiteX45123" fmla="*/ 2909400 w 6085020"/>
              <a:gd name="connsiteY45123" fmla="*/ 767956 h 4885973"/>
              <a:gd name="connsiteX45124" fmla="*/ 2920049 w 6085020"/>
              <a:gd name="connsiteY45124" fmla="*/ 757524 h 4885973"/>
              <a:gd name="connsiteX45125" fmla="*/ 2181670 w 6085020"/>
              <a:gd name="connsiteY45125" fmla="*/ 757524 h 4885973"/>
              <a:gd name="connsiteX45126" fmla="*/ 2181670 w 6085020"/>
              <a:gd name="connsiteY45126" fmla="*/ 757524 h 4885973"/>
              <a:gd name="connsiteX45127" fmla="*/ 2600395 w 6085020"/>
              <a:gd name="connsiteY45127" fmla="*/ 757334 h 4885973"/>
              <a:gd name="connsiteX45128" fmla="*/ 2600395 w 6085020"/>
              <a:gd name="connsiteY45128" fmla="*/ 767766 h 4885973"/>
              <a:gd name="connsiteX45129" fmla="*/ 2610854 w 6085020"/>
              <a:gd name="connsiteY45129" fmla="*/ 767766 h 4885973"/>
              <a:gd name="connsiteX45130" fmla="*/ 2610854 w 6085020"/>
              <a:gd name="connsiteY45130" fmla="*/ 757334 h 4885973"/>
              <a:gd name="connsiteX45131" fmla="*/ 2568259 w 6085020"/>
              <a:gd name="connsiteY45131" fmla="*/ 757334 h 4885973"/>
              <a:gd name="connsiteX45132" fmla="*/ 2568259 w 6085020"/>
              <a:gd name="connsiteY45132" fmla="*/ 757334 h 4885973"/>
              <a:gd name="connsiteX45133" fmla="*/ 1018290 w 6085020"/>
              <a:gd name="connsiteY45133" fmla="*/ 756955 h 4885973"/>
              <a:gd name="connsiteX45134" fmla="*/ 1014867 w 6085020"/>
              <a:gd name="connsiteY45134" fmla="*/ 759231 h 4885973"/>
              <a:gd name="connsiteX45135" fmla="*/ 1016959 w 6085020"/>
              <a:gd name="connsiteY45135" fmla="*/ 762835 h 4885973"/>
              <a:gd name="connsiteX45136" fmla="*/ 1020893 w 6085020"/>
              <a:gd name="connsiteY45136" fmla="*/ 761951 h 4885973"/>
              <a:gd name="connsiteX45137" fmla="*/ 1021333 w 6085020"/>
              <a:gd name="connsiteY45137" fmla="*/ 760559 h 4885973"/>
              <a:gd name="connsiteX45138" fmla="*/ 1020572 w 6085020"/>
              <a:gd name="connsiteY45138" fmla="*/ 760559 h 4885973"/>
              <a:gd name="connsiteX45139" fmla="*/ 1018290 w 6085020"/>
              <a:gd name="connsiteY45139" fmla="*/ 756955 h 4885973"/>
              <a:gd name="connsiteX45140" fmla="*/ 1941692 w 6085020"/>
              <a:gd name="connsiteY45140" fmla="*/ 756765 h 4885973"/>
              <a:gd name="connsiteX45141" fmla="*/ 1941692 w 6085020"/>
              <a:gd name="connsiteY45141" fmla="*/ 756765 h 4885973"/>
              <a:gd name="connsiteX45142" fmla="*/ 1408682 w 6085020"/>
              <a:gd name="connsiteY45142" fmla="*/ 755627 h 4885973"/>
              <a:gd name="connsiteX45143" fmla="*/ 1408682 w 6085020"/>
              <a:gd name="connsiteY45143" fmla="*/ 767387 h 4885973"/>
              <a:gd name="connsiteX45144" fmla="*/ 1386244 w 6085020"/>
              <a:gd name="connsiteY45144" fmla="*/ 771559 h 4885973"/>
              <a:gd name="connsiteX45145" fmla="*/ 1383772 w 6085020"/>
              <a:gd name="connsiteY45145" fmla="*/ 769283 h 4885973"/>
              <a:gd name="connsiteX45146" fmla="*/ 1359241 w 6085020"/>
              <a:gd name="connsiteY45146" fmla="*/ 775353 h 4885973"/>
              <a:gd name="connsiteX45147" fmla="*/ 1359317 w 6085020"/>
              <a:gd name="connsiteY45147" fmla="*/ 775277 h 4885973"/>
              <a:gd name="connsiteX45148" fmla="*/ 1359241 w 6085020"/>
              <a:gd name="connsiteY45148" fmla="*/ 767766 h 4885973"/>
              <a:gd name="connsiteX45149" fmla="*/ 1382821 w 6085020"/>
              <a:gd name="connsiteY45149" fmla="*/ 760748 h 4885973"/>
              <a:gd name="connsiteX45150" fmla="*/ 1384532 w 6085020"/>
              <a:gd name="connsiteY45150" fmla="*/ 760748 h 4885973"/>
              <a:gd name="connsiteX45151" fmla="*/ 1395561 w 6085020"/>
              <a:gd name="connsiteY45151" fmla="*/ 760748 h 4885973"/>
              <a:gd name="connsiteX45152" fmla="*/ 1408682 w 6085020"/>
              <a:gd name="connsiteY45152" fmla="*/ 755627 h 4885973"/>
              <a:gd name="connsiteX45153" fmla="*/ 2654020 w 6085020"/>
              <a:gd name="connsiteY45153" fmla="*/ 752972 h 4885973"/>
              <a:gd name="connsiteX45154" fmla="*/ 2651928 w 6085020"/>
              <a:gd name="connsiteY45154" fmla="*/ 754679 h 4885973"/>
              <a:gd name="connsiteX45155" fmla="*/ 2651928 w 6085020"/>
              <a:gd name="connsiteY45155" fmla="*/ 758283 h 4885973"/>
              <a:gd name="connsiteX45156" fmla="*/ 2654210 w 6085020"/>
              <a:gd name="connsiteY45156" fmla="*/ 762266 h 4885973"/>
              <a:gd name="connsiteX45157" fmla="*/ 2656111 w 6085020"/>
              <a:gd name="connsiteY45157" fmla="*/ 762266 h 4885973"/>
              <a:gd name="connsiteX45158" fmla="*/ 2656111 w 6085020"/>
              <a:gd name="connsiteY45158" fmla="*/ 752972 h 4885973"/>
              <a:gd name="connsiteX45159" fmla="*/ 3384793 w 6085020"/>
              <a:gd name="connsiteY45159" fmla="*/ 752403 h 4885973"/>
              <a:gd name="connsiteX45160" fmla="*/ 3384793 w 6085020"/>
              <a:gd name="connsiteY45160" fmla="*/ 752403 h 4885973"/>
              <a:gd name="connsiteX45161" fmla="*/ 3775565 w 6085020"/>
              <a:gd name="connsiteY45161" fmla="*/ 752024 h 4885973"/>
              <a:gd name="connsiteX45162" fmla="*/ 3776706 w 6085020"/>
              <a:gd name="connsiteY45162" fmla="*/ 752972 h 4885973"/>
              <a:gd name="connsiteX45163" fmla="*/ 3778608 w 6085020"/>
              <a:gd name="connsiteY45163" fmla="*/ 754300 h 4885973"/>
              <a:gd name="connsiteX45164" fmla="*/ 949548 w 6085020"/>
              <a:gd name="connsiteY45164" fmla="*/ 750691 h 4885973"/>
              <a:gd name="connsiteX45165" fmla="*/ 947362 w 6085020"/>
              <a:gd name="connsiteY45165" fmla="*/ 752024 h 4885973"/>
              <a:gd name="connsiteX45166" fmla="*/ 946974 w 6085020"/>
              <a:gd name="connsiteY45166" fmla="*/ 751931 h 4885973"/>
              <a:gd name="connsiteX45167" fmla="*/ 946720 w 6085020"/>
              <a:gd name="connsiteY45167" fmla="*/ 751447 h 4885973"/>
              <a:gd name="connsiteX45168" fmla="*/ 947742 w 6085020"/>
              <a:gd name="connsiteY45168" fmla="*/ 751265 h 4885973"/>
              <a:gd name="connsiteX45169" fmla="*/ 730773 w 6085020"/>
              <a:gd name="connsiteY45169" fmla="*/ 749748 h 4885973"/>
              <a:gd name="connsiteX45170" fmla="*/ 728871 w 6085020"/>
              <a:gd name="connsiteY45170" fmla="*/ 753162 h 4885973"/>
              <a:gd name="connsiteX45171" fmla="*/ 730773 w 6085020"/>
              <a:gd name="connsiteY45171" fmla="*/ 749748 h 4885973"/>
              <a:gd name="connsiteX45172" fmla="*/ 3148618 w 6085020"/>
              <a:gd name="connsiteY45172" fmla="*/ 749179 h 4885973"/>
              <a:gd name="connsiteX45173" fmla="*/ 3148618 w 6085020"/>
              <a:gd name="connsiteY45173" fmla="*/ 749179 h 4885973"/>
              <a:gd name="connsiteX45174" fmla="*/ 2685205 w 6085020"/>
              <a:gd name="connsiteY45174" fmla="*/ 748041 h 4885973"/>
              <a:gd name="connsiteX45175" fmla="*/ 2685205 w 6085020"/>
              <a:gd name="connsiteY45175" fmla="*/ 755627 h 4885973"/>
              <a:gd name="connsiteX45176" fmla="*/ 2685205 w 6085020"/>
              <a:gd name="connsiteY45176" fmla="*/ 771370 h 4885973"/>
              <a:gd name="connsiteX45177" fmla="*/ 2685205 w 6085020"/>
              <a:gd name="connsiteY45177" fmla="*/ 779336 h 4885973"/>
              <a:gd name="connsiteX45178" fmla="*/ 2687297 w 6085020"/>
              <a:gd name="connsiteY45178" fmla="*/ 781612 h 4885973"/>
              <a:gd name="connsiteX45179" fmla="*/ 2692051 w 6085020"/>
              <a:gd name="connsiteY45179" fmla="*/ 784457 h 4885973"/>
              <a:gd name="connsiteX45180" fmla="*/ 2697566 w 6085020"/>
              <a:gd name="connsiteY45180" fmla="*/ 782750 h 4885973"/>
              <a:gd name="connsiteX45181" fmla="*/ 2699087 w 6085020"/>
              <a:gd name="connsiteY45181" fmla="*/ 781991 h 4885973"/>
              <a:gd name="connsiteX45182" fmla="*/ 2694143 w 6085020"/>
              <a:gd name="connsiteY45182" fmla="*/ 781991 h 4885973"/>
              <a:gd name="connsiteX45183" fmla="*/ 2689009 w 6085020"/>
              <a:gd name="connsiteY45183" fmla="*/ 781043 h 4885973"/>
              <a:gd name="connsiteX45184" fmla="*/ 2689009 w 6085020"/>
              <a:gd name="connsiteY45184" fmla="*/ 748989 h 4885973"/>
              <a:gd name="connsiteX45185" fmla="*/ 2364981 w 6085020"/>
              <a:gd name="connsiteY45185" fmla="*/ 747282 h 4885973"/>
              <a:gd name="connsiteX45186" fmla="*/ 2364981 w 6085020"/>
              <a:gd name="connsiteY45186" fmla="*/ 747282 h 4885973"/>
              <a:gd name="connsiteX45187" fmla="*/ 3227913 w 6085020"/>
              <a:gd name="connsiteY45187" fmla="*/ 747092 h 4885973"/>
              <a:gd name="connsiteX45188" fmla="*/ 3228271 w 6085020"/>
              <a:gd name="connsiteY45188" fmla="*/ 748307 h 4885973"/>
              <a:gd name="connsiteX45189" fmla="*/ 3224038 w 6085020"/>
              <a:gd name="connsiteY45189" fmla="*/ 763342 h 4885973"/>
              <a:gd name="connsiteX45190" fmla="*/ 3222969 w 6085020"/>
              <a:gd name="connsiteY45190" fmla="*/ 800388 h 4885973"/>
              <a:gd name="connsiteX45191" fmla="*/ 3232141 w 6085020"/>
              <a:gd name="connsiteY45191" fmla="*/ 761421 h 4885973"/>
              <a:gd name="connsiteX45192" fmla="*/ 3228271 w 6085020"/>
              <a:gd name="connsiteY45192" fmla="*/ 748307 h 4885973"/>
              <a:gd name="connsiteX45193" fmla="*/ 3228293 w 6085020"/>
              <a:gd name="connsiteY45193" fmla="*/ 748230 h 4885973"/>
              <a:gd name="connsiteX45194" fmla="*/ 2527185 w 6085020"/>
              <a:gd name="connsiteY45194" fmla="*/ 747092 h 4885973"/>
              <a:gd name="connsiteX45195" fmla="*/ 2527185 w 6085020"/>
              <a:gd name="connsiteY45195" fmla="*/ 747092 h 4885973"/>
              <a:gd name="connsiteX45196" fmla="*/ 2275227 w 6085020"/>
              <a:gd name="connsiteY45196" fmla="*/ 746903 h 4885973"/>
              <a:gd name="connsiteX45197" fmla="*/ 2275227 w 6085020"/>
              <a:gd name="connsiteY45197" fmla="*/ 746903 h 4885973"/>
              <a:gd name="connsiteX45198" fmla="*/ 3081682 w 6085020"/>
              <a:gd name="connsiteY45198" fmla="*/ 746713 h 4885973"/>
              <a:gd name="connsiteX45199" fmla="*/ 3079781 w 6085020"/>
              <a:gd name="connsiteY45199" fmla="*/ 765680 h 4885973"/>
              <a:gd name="connsiteX45200" fmla="*/ 3060765 w 6085020"/>
              <a:gd name="connsiteY45200" fmla="*/ 765680 h 4885973"/>
              <a:gd name="connsiteX45201" fmla="*/ 3060765 w 6085020"/>
              <a:gd name="connsiteY45201" fmla="*/ 762455 h 4885973"/>
              <a:gd name="connsiteX45202" fmla="*/ 3039848 w 6085020"/>
              <a:gd name="connsiteY45202" fmla="*/ 767576 h 4885973"/>
              <a:gd name="connsiteX45203" fmla="*/ 3040799 w 6085020"/>
              <a:gd name="connsiteY45203" fmla="*/ 774215 h 4885973"/>
              <a:gd name="connsiteX45204" fmla="*/ 3036805 w 6085020"/>
              <a:gd name="connsiteY45204" fmla="*/ 807776 h 4885973"/>
              <a:gd name="connsiteX45205" fmla="*/ 3039468 w 6085020"/>
              <a:gd name="connsiteY45205" fmla="*/ 810630 h 4885973"/>
              <a:gd name="connsiteX45206" fmla="*/ 3086817 w 6085020"/>
              <a:gd name="connsiteY45206" fmla="*/ 818027 h 4885973"/>
              <a:gd name="connsiteX45207" fmla="*/ 3086436 w 6085020"/>
              <a:gd name="connsiteY45207" fmla="*/ 817648 h 4885973"/>
              <a:gd name="connsiteX45208" fmla="*/ 3088718 w 6085020"/>
              <a:gd name="connsiteY45208" fmla="*/ 810061 h 4885973"/>
              <a:gd name="connsiteX45209" fmla="*/ 3107734 w 6085020"/>
              <a:gd name="connsiteY45209" fmla="*/ 830166 h 4885973"/>
              <a:gd name="connsiteX45210" fmla="*/ 3090810 w 6085020"/>
              <a:gd name="connsiteY45210" fmla="*/ 799819 h 4885973"/>
              <a:gd name="connsiteX45211" fmla="*/ 3088908 w 6085020"/>
              <a:gd name="connsiteY45211" fmla="*/ 776301 h 4885973"/>
              <a:gd name="connsiteX45212" fmla="*/ 3092141 w 6085020"/>
              <a:gd name="connsiteY45212" fmla="*/ 778008 h 4885973"/>
              <a:gd name="connsiteX45213" fmla="*/ 3081682 w 6085020"/>
              <a:gd name="connsiteY45213" fmla="*/ 746713 h 4885973"/>
              <a:gd name="connsiteX45214" fmla="*/ 993380 w 6085020"/>
              <a:gd name="connsiteY45214" fmla="*/ 738557 h 4885973"/>
              <a:gd name="connsiteX45215" fmla="*/ 989843 w 6085020"/>
              <a:gd name="connsiteY45215" fmla="*/ 740494 h 4885973"/>
              <a:gd name="connsiteX45216" fmla="*/ 989767 w 6085020"/>
              <a:gd name="connsiteY45216" fmla="*/ 740834 h 4885973"/>
              <a:gd name="connsiteX45217" fmla="*/ 991858 w 6085020"/>
              <a:gd name="connsiteY45217" fmla="*/ 744437 h 4885973"/>
              <a:gd name="connsiteX45218" fmla="*/ 995091 w 6085020"/>
              <a:gd name="connsiteY45218" fmla="*/ 742161 h 4885973"/>
              <a:gd name="connsiteX45219" fmla="*/ 995471 w 6085020"/>
              <a:gd name="connsiteY45219" fmla="*/ 742161 h 4885973"/>
              <a:gd name="connsiteX45220" fmla="*/ 993380 w 6085020"/>
              <a:gd name="connsiteY45220" fmla="*/ 738557 h 4885973"/>
              <a:gd name="connsiteX45221" fmla="*/ 3058834 w 6085020"/>
              <a:gd name="connsiteY45221" fmla="*/ 738480 h 4885973"/>
              <a:gd name="connsiteX45222" fmla="*/ 3055251 w 6085020"/>
              <a:gd name="connsiteY45222" fmla="*/ 757524 h 4885973"/>
              <a:gd name="connsiteX45223" fmla="*/ 3054870 w 6085020"/>
              <a:gd name="connsiteY45223" fmla="*/ 759421 h 4885973"/>
              <a:gd name="connsiteX45224" fmla="*/ 3065329 w 6085020"/>
              <a:gd name="connsiteY45224" fmla="*/ 754300 h 4885973"/>
              <a:gd name="connsiteX45225" fmla="*/ 3065329 w 6085020"/>
              <a:gd name="connsiteY45225" fmla="*/ 743868 h 4885973"/>
              <a:gd name="connsiteX45226" fmla="*/ 3058834 w 6085020"/>
              <a:gd name="connsiteY45226" fmla="*/ 738480 h 4885973"/>
              <a:gd name="connsiteX45227" fmla="*/ 2077464 w 6085020"/>
              <a:gd name="connsiteY45227" fmla="*/ 737230 h 4885973"/>
              <a:gd name="connsiteX45228" fmla="*/ 2077464 w 6085020"/>
              <a:gd name="connsiteY45228" fmla="*/ 737230 h 4885973"/>
              <a:gd name="connsiteX45229" fmla="*/ 3144244 w 6085020"/>
              <a:gd name="connsiteY45229" fmla="*/ 736661 h 4885973"/>
              <a:gd name="connsiteX45230" fmla="*/ 3143483 w 6085020"/>
              <a:gd name="connsiteY45230" fmla="*/ 738178 h 4885973"/>
              <a:gd name="connsiteX45231" fmla="*/ 3127700 w 6085020"/>
              <a:gd name="connsiteY45231" fmla="*/ 738178 h 4885973"/>
              <a:gd name="connsiteX45232" fmla="*/ 3144244 w 6085020"/>
              <a:gd name="connsiteY45232" fmla="*/ 736661 h 4885973"/>
              <a:gd name="connsiteX45233" fmla="*/ 2976906 w 6085020"/>
              <a:gd name="connsiteY45233" fmla="*/ 736661 h 4885973"/>
              <a:gd name="connsiteX45234" fmla="*/ 2976906 w 6085020"/>
              <a:gd name="connsiteY45234" fmla="*/ 736661 h 4885973"/>
              <a:gd name="connsiteX45235" fmla="*/ 2532509 w 6085020"/>
              <a:gd name="connsiteY45235" fmla="*/ 736661 h 4885973"/>
              <a:gd name="connsiteX45236" fmla="*/ 2532509 w 6085020"/>
              <a:gd name="connsiteY45236" fmla="*/ 736661 h 4885973"/>
              <a:gd name="connsiteX45237" fmla="*/ 2009578 w 6085020"/>
              <a:gd name="connsiteY45237" fmla="*/ 735902 h 4885973"/>
              <a:gd name="connsiteX45238" fmla="*/ 2006231 w 6085020"/>
              <a:gd name="connsiteY45238" fmla="*/ 737640 h 4885973"/>
              <a:gd name="connsiteX45239" fmla="*/ 2006155 w 6085020"/>
              <a:gd name="connsiteY45239" fmla="*/ 737989 h 4885973"/>
              <a:gd name="connsiteX45240" fmla="*/ 2008057 w 6085020"/>
              <a:gd name="connsiteY45240" fmla="*/ 741539 h 4885973"/>
              <a:gd name="connsiteX45241" fmla="*/ 2008247 w 6085020"/>
              <a:gd name="connsiteY45241" fmla="*/ 741592 h 4885973"/>
              <a:gd name="connsiteX45242" fmla="*/ 2011479 w 6085020"/>
              <a:gd name="connsiteY45242" fmla="*/ 739695 h 4885973"/>
              <a:gd name="connsiteX45243" fmla="*/ 2011860 w 6085020"/>
              <a:gd name="connsiteY45243" fmla="*/ 739506 h 4885973"/>
              <a:gd name="connsiteX45244" fmla="*/ 2009920 w 6085020"/>
              <a:gd name="connsiteY45244" fmla="*/ 735978 h 4885973"/>
              <a:gd name="connsiteX45245" fmla="*/ 2009578 w 6085020"/>
              <a:gd name="connsiteY45245" fmla="*/ 735902 h 4885973"/>
              <a:gd name="connsiteX45246" fmla="*/ 2334556 w 6085020"/>
              <a:gd name="connsiteY45246" fmla="*/ 735333 h 4885973"/>
              <a:gd name="connsiteX45247" fmla="*/ 2322880 w 6085020"/>
              <a:gd name="connsiteY45247" fmla="*/ 749717 h 4885973"/>
              <a:gd name="connsiteX45248" fmla="*/ 2322957 w 6085020"/>
              <a:gd name="connsiteY45248" fmla="*/ 750317 h 4885973"/>
              <a:gd name="connsiteX45249" fmla="*/ 2321435 w 6085020"/>
              <a:gd name="connsiteY45249" fmla="*/ 748420 h 4885973"/>
              <a:gd name="connsiteX45250" fmla="*/ 2334556 w 6085020"/>
              <a:gd name="connsiteY45250" fmla="*/ 761507 h 4885973"/>
              <a:gd name="connsiteX45251" fmla="*/ 2347677 w 6085020"/>
              <a:gd name="connsiteY45251" fmla="*/ 748420 h 4885973"/>
              <a:gd name="connsiteX45252" fmla="*/ 2334556 w 6085020"/>
              <a:gd name="connsiteY45252" fmla="*/ 735333 h 4885973"/>
              <a:gd name="connsiteX45253" fmla="*/ 965236 w 6085020"/>
              <a:gd name="connsiteY45253" fmla="*/ 735333 h 4885973"/>
              <a:gd name="connsiteX45254" fmla="*/ 964232 w 6085020"/>
              <a:gd name="connsiteY45254" fmla="*/ 735834 h 4885973"/>
              <a:gd name="connsiteX45255" fmla="*/ 961814 w 6085020"/>
              <a:gd name="connsiteY45255" fmla="*/ 736709 h 4885973"/>
              <a:gd name="connsiteX45256" fmla="*/ 959151 w 6085020"/>
              <a:gd name="connsiteY45256" fmla="*/ 738368 h 4885973"/>
              <a:gd name="connsiteX45257" fmla="*/ 964232 w 6085020"/>
              <a:gd name="connsiteY45257" fmla="*/ 735834 h 4885973"/>
              <a:gd name="connsiteX45258" fmla="*/ 965617 w 6085020"/>
              <a:gd name="connsiteY45258" fmla="*/ 735333 h 4885973"/>
              <a:gd name="connsiteX45259" fmla="*/ 3950509 w 6085020"/>
              <a:gd name="connsiteY45259" fmla="*/ 734575 h 4885973"/>
              <a:gd name="connsiteX45260" fmla="*/ 3950319 w 6085020"/>
              <a:gd name="connsiteY45260" fmla="*/ 734954 h 4885973"/>
              <a:gd name="connsiteX45261" fmla="*/ 3950509 w 6085020"/>
              <a:gd name="connsiteY45261" fmla="*/ 734995 h 4885973"/>
              <a:gd name="connsiteX45262" fmla="*/ 3950509 w 6085020"/>
              <a:gd name="connsiteY45262" fmla="*/ 736850 h 4885973"/>
              <a:gd name="connsiteX45263" fmla="*/ 3942903 w 6085020"/>
              <a:gd name="connsiteY45263" fmla="*/ 740834 h 4885973"/>
              <a:gd name="connsiteX45264" fmla="*/ 3941572 w 6085020"/>
              <a:gd name="connsiteY45264" fmla="*/ 740834 h 4885973"/>
              <a:gd name="connsiteX45265" fmla="*/ 3962679 w 6085020"/>
              <a:gd name="connsiteY45265" fmla="*/ 773456 h 4885973"/>
              <a:gd name="connsiteX45266" fmla="*/ 3962679 w 6085020"/>
              <a:gd name="connsiteY45266" fmla="*/ 737609 h 4885973"/>
              <a:gd name="connsiteX45267" fmla="*/ 3950509 w 6085020"/>
              <a:gd name="connsiteY45267" fmla="*/ 734995 h 4885973"/>
              <a:gd name="connsiteX45268" fmla="*/ 2701274 w 6085020"/>
              <a:gd name="connsiteY45268" fmla="*/ 733461 h 4885973"/>
              <a:gd name="connsiteX45269" fmla="*/ 2704982 w 6085020"/>
              <a:gd name="connsiteY45269" fmla="*/ 750317 h 4885973"/>
              <a:gd name="connsiteX45270" fmla="*/ 2701274 w 6085020"/>
              <a:gd name="connsiteY45270" fmla="*/ 733461 h 4885973"/>
              <a:gd name="connsiteX45271" fmla="*/ 747317 w 6085020"/>
              <a:gd name="connsiteY45271" fmla="*/ 733247 h 4885973"/>
              <a:gd name="connsiteX45272" fmla="*/ 766332 w 6085020"/>
              <a:gd name="connsiteY45272" fmla="*/ 736661 h 4885973"/>
              <a:gd name="connsiteX45273" fmla="*/ 756254 w 6085020"/>
              <a:gd name="connsiteY45273" fmla="*/ 739127 h 4885973"/>
              <a:gd name="connsiteX45274" fmla="*/ 750930 w 6085020"/>
              <a:gd name="connsiteY45274" fmla="*/ 741592 h 4885973"/>
              <a:gd name="connsiteX45275" fmla="*/ 748648 w 6085020"/>
              <a:gd name="connsiteY45275" fmla="*/ 736661 h 4885973"/>
              <a:gd name="connsiteX45276" fmla="*/ 747317 w 6085020"/>
              <a:gd name="connsiteY45276" fmla="*/ 733247 h 4885973"/>
              <a:gd name="connsiteX45277" fmla="*/ 2653069 w 6085020"/>
              <a:gd name="connsiteY45277" fmla="*/ 731919 h 4885973"/>
              <a:gd name="connsiteX45278" fmla="*/ 2663147 w 6085020"/>
              <a:gd name="connsiteY45278" fmla="*/ 747092 h 4885973"/>
              <a:gd name="connsiteX45279" fmla="*/ 2663528 w 6085020"/>
              <a:gd name="connsiteY45279" fmla="*/ 747472 h 4885973"/>
              <a:gd name="connsiteX45280" fmla="*/ 2653069 w 6085020"/>
              <a:gd name="connsiteY45280" fmla="*/ 731919 h 4885973"/>
              <a:gd name="connsiteX45281" fmla="*/ 1810864 w 6085020"/>
              <a:gd name="connsiteY45281" fmla="*/ 731919 h 4885973"/>
              <a:gd name="connsiteX45282" fmla="*/ 1810864 w 6085020"/>
              <a:gd name="connsiteY45282" fmla="*/ 731919 h 4885973"/>
              <a:gd name="connsiteX45283" fmla="*/ 4180599 w 6085020"/>
              <a:gd name="connsiteY45283" fmla="*/ 731540 h 4885973"/>
              <a:gd name="connsiteX45284" fmla="*/ 4168049 w 6085020"/>
              <a:gd name="connsiteY45284" fmla="*/ 737609 h 4885973"/>
              <a:gd name="connsiteX45285" fmla="*/ 4149033 w 6085020"/>
              <a:gd name="connsiteY45285" fmla="*/ 752213 h 4885973"/>
              <a:gd name="connsiteX45286" fmla="*/ 4145040 w 6085020"/>
              <a:gd name="connsiteY45286" fmla="*/ 759421 h 4885973"/>
              <a:gd name="connsiteX45287" fmla="*/ 4141997 w 6085020"/>
              <a:gd name="connsiteY45287" fmla="*/ 760938 h 4885973"/>
              <a:gd name="connsiteX45288" fmla="*/ 4139906 w 6085020"/>
              <a:gd name="connsiteY45288" fmla="*/ 763783 h 4885973"/>
              <a:gd name="connsiteX45289" fmla="*/ 4146561 w 6085020"/>
              <a:gd name="connsiteY45289" fmla="*/ 766438 h 4885973"/>
              <a:gd name="connsiteX45290" fmla="*/ 4140286 w 6085020"/>
              <a:gd name="connsiteY45290" fmla="*/ 767387 h 4885973"/>
              <a:gd name="connsiteX45291" fmla="*/ 4135722 w 6085020"/>
              <a:gd name="connsiteY45291" fmla="*/ 767387 h 4885973"/>
              <a:gd name="connsiteX45292" fmla="*/ 4130074 w 6085020"/>
              <a:gd name="connsiteY45292" fmla="*/ 785258 h 4885973"/>
              <a:gd name="connsiteX45293" fmla="*/ 4128496 w 6085020"/>
              <a:gd name="connsiteY45293" fmla="*/ 784646 h 4885973"/>
              <a:gd name="connsiteX45294" fmla="*/ 4127545 w 6085020"/>
              <a:gd name="connsiteY45294" fmla="*/ 784646 h 4885973"/>
              <a:gd name="connsiteX45295" fmla="*/ 4126081 w 6085020"/>
              <a:gd name="connsiteY45295" fmla="*/ 788969 h 4885973"/>
              <a:gd name="connsiteX45296" fmla="*/ 4126214 w 6085020"/>
              <a:gd name="connsiteY45296" fmla="*/ 789198 h 4885973"/>
              <a:gd name="connsiteX45297" fmla="*/ 4128592 w 6085020"/>
              <a:gd name="connsiteY45297" fmla="*/ 789949 h 4885973"/>
              <a:gd name="connsiteX45298" fmla="*/ 4124693 w 6085020"/>
              <a:gd name="connsiteY45298" fmla="*/ 802285 h 4885973"/>
              <a:gd name="connsiteX45299" fmla="*/ 4133440 w 6085020"/>
              <a:gd name="connsiteY45299" fmla="*/ 797164 h 4885973"/>
              <a:gd name="connsiteX45300" fmla="*/ 4131919 w 6085020"/>
              <a:gd name="connsiteY45300" fmla="*/ 802475 h 4885973"/>
              <a:gd name="connsiteX45301" fmla="*/ 4124693 w 6085020"/>
              <a:gd name="connsiteY45301" fmla="*/ 802475 h 4885973"/>
              <a:gd name="connsiteX45302" fmla="*/ 4131539 w 6085020"/>
              <a:gd name="connsiteY45302" fmla="*/ 844770 h 4885973"/>
              <a:gd name="connsiteX45303" fmla="*/ 4136673 w 6085020"/>
              <a:gd name="connsiteY45303" fmla="*/ 843443 h 4885973"/>
              <a:gd name="connsiteX45304" fmla="*/ 4137623 w 6085020"/>
              <a:gd name="connsiteY45304" fmla="*/ 837563 h 4885973"/>
              <a:gd name="connsiteX45305" fmla="*/ 4141807 w 6085020"/>
              <a:gd name="connsiteY45305" fmla="*/ 827890 h 4885973"/>
              <a:gd name="connsiteX45306" fmla="*/ 4145420 w 6085020"/>
              <a:gd name="connsiteY45306" fmla="*/ 824097 h 4885973"/>
              <a:gd name="connsiteX45307" fmla="*/ 4147702 w 6085020"/>
              <a:gd name="connsiteY45307" fmla="*/ 825993 h 4885973"/>
              <a:gd name="connsiteX45308" fmla="*/ 4153977 w 6085020"/>
              <a:gd name="connsiteY45308" fmla="*/ 825993 h 4885973"/>
              <a:gd name="connsiteX45309" fmla="*/ 4157970 w 6085020"/>
              <a:gd name="connsiteY45309" fmla="*/ 823717 h 4885973"/>
              <a:gd name="connsiteX45310" fmla="*/ 4160442 w 6085020"/>
              <a:gd name="connsiteY45310" fmla="*/ 828269 h 4885973"/>
              <a:gd name="connsiteX45311" fmla="*/ 4162724 w 6085020"/>
              <a:gd name="connsiteY45311" fmla="*/ 839839 h 4885973"/>
              <a:gd name="connsiteX45312" fmla="*/ 4162724 w 6085020"/>
              <a:gd name="connsiteY45312" fmla="*/ 846857 h 4885973"/>
              <a:gd name="connsiteX45313" fmla="*/ 4155118 w 6085020"/>
              <a:gd name="connsiteY45313" fmla="*/ 850839 h 4885973"/>
              <a:gd name="connsiteX45314" fmla="*/ 4153026 w 6085020"/>
              <a:gd name="connsiteY45314" fmla="*/ 859374 h 4885973"/>
              <a:gd name="connsiteX45315" fmla="*/ 4151125 w 6085020"/>
              <a:gd name="connsiteY45315" fmla="*/ 867909 h 4885973"/>
              <a:gd name="connsiteX45316" fmla="*/ 4153787 w 6085020"/>
              <a:gd name="connsiteY45316" fmla="*/ 866771 h 4885973"/>
              <a:gd name="connsiteX45317" fmla="*/ 4158731 w 6085020"/>
              <a:gd name="connsiteY45317" fmla="*/ 864116 h 4885973"/>
              <a:gd name="connsiteX45318" fmla="*/ 4160823 w 6085020"/>
              <a:gd name="connsiteY45318" fmla="*/ 862409 h 4885973"/>
              <a:gd name="connsiteX45319" fmla="*/ 4160823 w 6085020"/>
              <a:gd name="connsiteY45319" fmla="*/ 867151 h 4885973"/>
              <a:gd name="connsiteX45320" fmla="*/ 4159301 w 6085020"/>
              <a:gd name="connsiteY45320" fmla="*/ 879289 h 4885973"/>
              <a:gd name="connsiteX45321" fmla="*/ 4165957 w 6085020"/>
              <a:gd name="connsiteY45321" fmla="*/ 885359 h 4885973"/>
              <a:gd name="connsiteX45322" fmla="*/ 4161774 w 6085020"/>
              <a:gd name="connsiteY45322" fmla="*/ 884221 h 4885973"/>
              <a:gd name="connsiteX45323" fmla="*/ 4161774 w 6085020"/>
              <a:gd name="connsiteY45323" fmla="*/ 887066 h 4885973"/>
              <a:gd name="connsiteX45324" fmla="*/ 4154167 w 6085020"/>
              <a:gd name="connsiteY45324" fmla="*/ 900532 h 4885973"/>
              <a:gd name="connsiteX45325" fmla="*/ 4176986 w 6085020"/>
              <a:gd name="connsiteY45325" fmla="*/ 894273 h 4885973"/>
              <a:gd name="connsiteX45326" fmla="*/ 4202087 w 6085020"/>
              <a:gd name="connsiteY45326" fmla="*/ 917981 h 4885973"/>
              <a:gd name="connsiteX45327" fmla="*/ 4191438 w 6085020"/>
              <a:gd name="connsiteY45327" fmla="*/ 899015 h 4885973"/>
              <a:gd name="connsiteX45328" fmla="*/ 4208172 w 6085020"/>
              <a:gd name="connsiteY45328" fmla="*/ 889911 h 4885973"/>
              <a:gd name="connsiteX45329" fmla="*/ 4212355 w 6085020"/>
              <a:gd name="connsiteY45329" fmla="*/ 901480 h 4885973"/>
              <a:gd name="connsiteX45330" fmla="*/ 4213496 w 6085020"/>
              <a:gd name="connsiteY45330" fmla="*/ 905084 h 4885973"/>
              <a:gd name="connsiteX45331" fmla="*/ 4214637 w 6085020"/>
              <a:gd name="connsiteY45331" fmla="*/ 903756 h 4885973"/>
              <a:gd name="connsiteX45332" fmla="*/ 4215778 w 6085020"/>
              <a:gd name="connsiteY45332" fmla="*/ 897497 h 4885973"/>
              <a:gd name="connsiteX45333" fmla="*/ 4223575 w 6085020"/>
              <a:gd name="connsiteY45333" fmla="*/ 882703 h 4885973"/>
              <a:gd name="connsiteX45334" fmla="*/ 4200375 w 6085020"/>
              <a:gd name="connsiteY45334" fmla="*/ 886497 h 4885973"/>
              <a:gd name="connsiteX45335" fmla="*/ 4226427 w 6085020"/>
              <a:gd name="connsiteY45335" fmla="*/ 871134 h 4885973"/>
              <a:gd name="connsiteX45336" fmla="*/ 4225476 w 6085020"/>
              <a:gd name="connsiteY45336" fmla="*/ 880238 h 4885973"/>
              <a:gd name="connsiteX45337" fmla="*/ 4230230 w 6085020"/>
              <a:gd name="connsiteY45337" fmla="*/ 874358 h 4885973"/>
              <a:gd name="connsiteX45338" fmla="*/ 4244872 w 6085020"/>
              <a:gd name="connsiteY45338" fmla="*/ 866392 h 4885973"/>
              <a:gd name="connsiteX45339" fmla="*/ 4268832 w 6085020"/>
              <a:gd name="connsiteY45339" fmla="*/ 855391 h 4885973"/>
              <a:gd name="connsiteX45340" fmla="*/ 4278340 w 6085020"/>
              <a:gd name="connsiteY45340" fmla="*/ 852546 h 4885973"/>
              <a:gd name="connsiteX45341" fmla="*/ 4281382 w 6085020"/>
              <a:gd name="connsiteY45341" fmla="*/ 863547 h 4885973"/>
              <a:gd name="connsiteX45342" fmla="*/ 4284615 w 6085020"/>
              <a:gd name="connsiteY45342" fmla="*/ 874737 h 4885973"/>
              <a:gd name="connsiteX45343" fmla="*/ 4281573 w 6085020"/>
              <a:gd name="connsiteY45343" fmla="*/ 881565 h 4885973"/>
              <a:gd name="connsiteX45344" fmla="*/ 4278340 w 6085020"/>
              <a:gd name="connsiteY45344" fmla="*/ 888393 h 4885973"/>
              <a:gd name="connsiteX45345" fmla="*/ 4288798 w 6085020"/>
              <a:gd name="connsiteY45345" fmla="*/ 888393 h 4885973"/>
              <a:gd name="connsiteX45346" fmla="*/ 4285566 w 6085020"/>
              <a:gd name="connsiteY45346" fmla="*/ 897877 h 4885973"/>
              <a:gd name="connsiteX45347" fmla="*/ 4293362 w 6085020"/>
              <a:gd name="connsiteY45347" fmla="*/ 904704 h 4885973"/>
              <a:gd name="connsiteX45348" fmla="*/ 4283854 w 6085020"/>
              <a:gd name="connsiteY45348" fmla="*/ 914377 h 4885973"/>
              <a:gd name="connsiteX45349" fmla="*/ 4274537 w 6085020"/>
              <a:gd name="connsiteY45349" fmla="*/ 911532 h 4885973"/>
              <a:gd name="connsiteX45350" fmla="*/ 4267881 w 6085020"/>
              <a:gd name="connsiteY45350" fmla="*/ 930499 h 4885973"/>
              <a:gd name="connsiteX45351" fmla="*/ 4259514 w 6085020"/>
              <a:gd name="connsiteY45351" fmla="*/ 948328 h 4885973"/>
              <a:gd name="connsiteX45352" fmla="*/ 4259514 w 6085020"/>
              <a:gd name="connsiteY45352" fmla="*/ 957242 h 4885973"/>
              <a:gd name="connsiteX45353" fmla="*/ 4259514 w 6085020"/>
              <a:gd name="connsiteY45353" fmla="*/ 978295 h 4885973"/>
              <a:gd name="connsiteX45354" fmla="*/ 4258183 w 6085020"/>
              <a:gd name="connsiteY45354" fmla="*/ 988157 h 4885973"/>
              <a:gd name="connsiteX45355" fmla="*/ 4260085 w 6085020"/>
              <a:gd name="connsiteY45355" fmla="*/ 988157 h 4885973"/>
              <a:gd name="connsiteX45356" fmla="*/ 4260085 w 6085020"/>
              <a:gd name="connsiteY45356" fmla="*/ 983036 h 4885973"/>
              <a:gd name="connsiteX45357" fmla="*/ 4263508 w 6085020"/>
              <a:gd name="connsiteY45357" fmla="*/ 980950 h 4885973"/>
              <a:gd name="connsiteX45358" fmla="*/ 4265980 w 6085020"/>
              <a:gd name="connsiteY45358" fmla="*/ 983416 h 4885973"/>
              <a:gd name="connsiteX45359" fmla="*/ 4265980 w 6085020"/>
              <a:gd name="connsiteY45359" fmla="*/ 979243 h 4885973"/>
              <a:gd name="connsiteX45360" fmla="*/ 4272445 w 6085020"/>
              <a:gd name="connsiteY45360" fmla="*/ 975070 h 4885973"/>
              <a:gd name="connsiteX45361" fmla="*/ 4270353 w 6085020"/>
              <a:gd name="connsiteY45361" fmla="*/ 984174 h 4885973"/>
              <a:gd name="connsiteX45362" fmla="*/ 4271874 w 6085020"/>
              <a:gd name="connsiteY45362" fmla="*/ 984174 h 4885973"/>
              <a:gd name="connsiteX45363" fmla="*/ 4278150 w 6085020"/>
              <a:gd name="connsiteY45363" fmla="*/ 985502 h 4885973"/>
              <a:gd name="connsiteX45364" fmla="*/ 4283664 w 6085020"/>
              <a:gd name="connsiteY45364" fmla="*/ 986640 h 4885973"/>
              <a:gd name="connsiteX45365" fmla="*/ 4284805 w 6085020"/>
              <a:gd name="connsiteY45365" fmla="*/ 986640 h 4885973"/>
              <a:gd name="connsiteX45366" fmla="*/ 4284805 w 6085020"/>
              <a:gd name="connsiteY45366" fmla="*/ 984554 h 4885973"/>
              <a:gd name="connsiteX45367" fmla="*/ 4285756 w 6085020"/>
              <a:gd name="connsiteY45367" fmla="*/ 981709 h 4885973"/>
              <a:gd name="connsiteX45368" fmla="*/ 4279100 w 6085020"/>
              <a:gd name="connsiteY45368" fmla="*/ 985312 h 4885973"/>
              <a:gd name="connsiteX45369" fmla="*/ 4276248 w 6085020"/>
              <a:gd name="connsiteY45369" fmla="*/ 980002 h 4885973"/>
              <a:gd name="connsiteX45370" fmla="*/ 4282143 w 6085020"/>
              <a:gd name="connsiteY45370" fmla="*/ 977346 h 4885973"/>
              <a:gd name="connsiteX45371" fmla="*/ 4288038 w 6085020"/>
              <a:gd name="connsiteY45371" fmla="*/ 974691 h 4885973"/>
              <a:gd name="connsiteX45372" fmla="*/ 4290700 w 6085020"/>
              <a:gd name="connsiteY45372" fmla="*/ 979622 h 4885973"/>
              <a:gd name="connsiteX45373" fmla="*/ 4300208 w 6085020"/>
              <a:gd name="connsiteY45373" fmla="*/ 969760 h 4885973"/>
              <a:gd name="connsiteX45374" fmla="*/ 4303060 w 6085020"/>
              <a:gd name="connsiteY45374" fmla="*/ 974881 h 4885973"/>
              <a:gd name="connsiteX45375" fmla="*/ 4303060 w 6085020"/>
              <a:gd name="connsiteY45375" fmla="*/ 976208 h 4885973"/>
              <a:gd name="connsiteX45376" fmla="*/ 4305913 w 6085020"/>
              <a:gd name="connsiteY45376" fmla="*/ 974691 h 4885973"/>
              <a:gd name="connsiteX45377" fmla="*/ 4310476 w 6085020"/>
              <a:gd name="connsiteY45377" fmla="*/ 965018 h 4885973"/>
              <a:gd name="connsiteX45378" fmla="*/ 4313709 w 6085020"/>
              <a:gd name="connsiteY45378" fmla="*/ 960466 h 4885973"/>
              <a:gd name="connsiteX45379" fmla="*/ 4305342 w 6085020"/>
              <a:gd name="connsiteY45379" fmla="*/ 954207 h 4885973"/>
              <a:gd name="connsiteX45380" fmla="*/ 4316181 w 6085020"/>
              <a:gd name="connsiteY45380" fmla="*/ 945862 h 4885973"/>
              <a:gd name="connsiteX45381" fmla="*/ 4317893 w 6085020"/>
              <a:gd name="connsiteY45381" fmla="*/ 958000 h 4885973"/>
              <a:gd name="connsiteX45382" fmla="*/ 4320555 w 6085020"/>
              <a:gd name="connsiteY45382" fmla="*/ 960845 h 4885973"/>
              <a:gd name="connsiteX45383" fmla="*/ 4321886 w 6085020"/>
              <a:gd name="connsiteY45383" fmla="*/ 963501 h 4885973"/>
              <a:gd name="connsiteX45384" fmla="*/ 4328351 w 6085020"/>
              <a:gd name="connsiteY45384" fmla="*/ 957052 h 4885973"/>
              <a:gd name="connsiteX45385" fmla="*/ 4341472 w 6085020"/>
              <a:gd name="connsiteY45385" fmla="*/ 943965 h 4885973"/>
              <a:gd name="connsiteX45386" fmla="*/ 4342829 w 6085020"/>
              <a:gd name="connsiteY45386" fmla="*/ 945319 h 4885973"/>
              <a:gd name="connsiteX45387" fmla="*/ 4338049 w 6085020"/>
              <a:gd name="connsiteY45387" fmla="*/ 950793 h 4885973"/>
              <a:gd name="connsiteX45388" fmla="*/ 4336147 w 6085020"/>
              <a:gd name="connsiteY45388" fmla="*/ 952880 h 4885973"/>
              <a:gd name="connsiteX45389" fmla="*/ 4338429 w 6085020"/>
              <a:gd name="connsiteY45389" fmla="*/ 951552 h 4885973"/>
              <a:gd name="connsiteX45390" fmla="*/ 4344324 w 6085020"/>
              <a:gd name="connsiteY45390" fmla="*/ 957052 h 4885973"/>
              <a:gd name="connsiteX45391" fmla="*/ 4340711 w 6085020"/>
              <a:gd name="connsiteY45391" fmla="*/ 950414 h 4885973"/>
              <a:gd name="connsiteX45392" fmla="*/ 4346796 w 6085020"/>
              <a:gd name="connsiteY45392" fmla="*/ 947190 h 4885973"/>
              <a:gd name="connsiteX45393" fmla="*/ 4345210 w 6085020"/>
              <a:gd name="connsiteY45393" fmla="*/ 946241 h 4885973"/>
              <a:gd name="connsiteX45394" fmla="*/ 4345465 w 6085020"/>
              <a:gd name="connsiteY45394" fmla="*/ 946241 h 4885973"/>
              <a:gd name="connsiteX45395" fmla="*/ 4349458 w 6085020"/>
              <a:gd name="connsiteY45395" fmla="*/ 947759 h 4885973"/>
              <a:gd name="connsiteX45396" fmla="*/ 4354022 w 6085020"/>
              <a:gd name="connsiteY45396" fmla="*/ 956104 h 4885973"/>
              <a:gd name="connsiteX45397" fmla="*/ 4352501 w 6085020"/>
              <a:gd name="connsiteY45397" fmla="*/ 959328 h 4885973"/>
              <a:gd name="connsiteX45398" fmla="*/ 4346036 w 6085020"/>
              <a:gd name="connsiteY45398" fmla="*/ 967484 h 4885973"/>
              <a:gd name="connsiteX45399" fmla="*/ 4346036 w 6085020"/>
              <a:gd name="connsiteY45399" fmla="*/ 968432 h 4885973"/>
              <a:gd name="connsiteX45400" fmla="*/ 4351931 w 6085020"/>
              <a:gd name="connsiteY45400" fmla="*/ 968432 h 4885973"/>
              <a:gd name="connsiteX45401" fmla="*/ 4349839 w 6085020"/>
              <a:gd name="connsiteY45401" fmla="*/ 972225 h 4885973"/>
              <a:gd name="connsiteX45402" fmla="*/ 4353642 w 6085020"/>
              <a:gd name="connsiteY45402" fmla="*/ 973932 h 4885973"/>
              <a:gd name="connsiteX45403" fmla="*/ 4353642 w 6085020"/>
              <a:gd name="connsiteY45403" fmla="*/ 969380 h 4885973"/>
              <a:gd name="connsiteX45404" fmla="*/ 4353642 w 6085020"/>
              <a:gd name="connsiteY45404" fmla="*/ 961983 h 4885973"/>
              <a:gd name="connsiteX45405" fmla="*/ 4356874 w 6085020"/>
              <a:gd name="connsiteY45405" fmla="*/ 961983 h 4885973"/>
              <a:gd name="connsiteX45406" fmla="*/ 4402512 w 6085020"/>
              <a:gd name="connsiteY45406" fmla="*/ 1046385 h 4885973"/>
              <a:gd name="connsiteX45407" fmla="*/ 4399089 w 6085020"/>
              <a:gd name="connsiteY45407" fmla="*/ 1046385 h 4885973"/>
              <a:gd name="connsiteX45408" fmla="*/ 4397568 w 6085020"/>
              <a:gd name="connsiteY45408" fmla="*/ 1046385 h 4885973"/>
              <a:gd name="connsiteX45409" fmla="*/ 4390532 w 6085020"/>
              <a:gd name="connsiteY45409" fmla="*/ 1048281 h 4885973"/>
              <a:gd name="connsiteX45410" fmla="*/ 4395286 w 6085020"/>
              <a:gd name="connsiteY45410" fmla="*/ 1062506 h 4885973"/>
              <a:gd name="connsiteX45411" fmla="*/ 4398709 w 6085020"/>
              <a:gd name="connsiteY45411" fmla="*/ 1072179 h 4885973"/>
              <a:gd name="connsiteX45412" fmla="*/ 4404604 w 6085020"/>
              <a:gd name="connsiteY45412" fmla="*/ 1066869 h 4885973"/>
              <a:gd name="connsiteX45413" fmla="*/ 4410118 w 6085020"/>
              <a:gd name="connsiteY45413" fmla="*/ 1061558 h 4885973"/>
              <a:gd name="connsiteX45414" fmla="*/ 4413541 w 6085020"/>
              <a:gd name="connsiteY45414" fmla="*/ 1067627 h 4885973"/>
              <a:gd name="connsiteX45415" fmla="*/ 4418295 w 6085020"/>
              <a:gd name="connsiteY45415" fmla="*/ 1063075 h 4885973"/>
              <a:gd name="connsiteX45416" fmla="*/ 4423429 w 6085020"/>
              <a:gd name="connsiteY45416" fmla="*/ 1071041 h 4885973"/>
              <a:gd name="connsiteX45417" fmla="*/ 4418105 w 6085020"/>
              <a:gd name="connsiteY45417" fmla="*/ 1076352 h 4885973"/>
              <a:gd name="connsiteX45418" fmla="*/ 4426282 w 6085020"/>
              <a:gd name="connsiteY45418" fmla="*/ 1091335 h 4885973"/>
              <a:gd name="connsiteX45419" fmla="*/ 4443776 w 6085020"/>
              <a:gd name="connsiteY45419" fmla="*/ 1123768 h 4885973"/>
              <a:gd name="connsiteX45420" fmla="*/ 4405745 w 6085020"/>
              <a:gd name="connsiteY45420" fmla="*/ 1144821 h 4885973"/>
              <a:gd name="connsiteX45421" fmla="*/ 4404224 w 6085020"/>
              <a:gd name="connsiteY45421" fmla="*/ 1146528 h 4885973"/>
              <a:gd name="connsiteX45422" fmla="*/ 4420387 w 6085020"/>
              <a:gd name="connsiteY45422" fmla="*/ 1168150 h 4885973"/>
              <a:gd name="connsiteX45423" fmla="*/ 4340521 w 6085020"/>
              <a:gd name="connsiteY45423" fmla="*/ 1203617 h 4885973"/>
              <a:gd name="connsiteX45424" fmla="*/ 4339190 w 6085020"/>
              <a:gd name="connsiteY45424" fmla="*/ 1203617 h 4885973"/>
              <a:gd name="connsiteX45425" fmla="*/ 4294123 w 6085020"/>
              <a:gd name="connsiteY45425" fmla="*/ 1224860 h 4885973"/>
              <a:gd name="connsiteX45426" fmla="*/ 4282903 w 6085020"/>
              <a:gd name="connsiteY45426" fmla="*/ 1231119 h 4885973"/>
              <a:gd name="connsiteX45427" fmla="*/ 4225856 w 6085020"/>
              <a:gd name="connsiteY45427" fmla="*/ 1257862 h 4885973"/>
              <a:gd name="connsiteX45428" fmla="*/ 4224335 w 6085020"/>
              <a:gd name="connsiteY45428" fmla="*/ 1257862 h 4885973"/>
              <a:gd name="connsiteX45429" fmla="*/ 4218440 w 6085020"/>
              <a:gd name="connsiteY45429" fmla="*/ 1259569 h 4885973"/>
              <a:gd name="connsiteX45430" fmla="*/ 4187635 w 6085020"/>
              <a:gd name="connsiteY45430" fmla="*/ 1274932 h 4885973"/>
              <a:gd name="connsiteX45431" fmla="*/ 4161583 w 6085020"/>
              <a:gd name="connsiteY45431" fmla="*/ 1288019 h 4885973"/>
              <a:gd name="connsiteX45432" fmla="*/ 4149223 w 6085020"/>
              <a:gd name="connsiteY45432" fmla="*/ 1281191 h 4885973"/>
              <a:gd name="connsiteX45433" fmla="*/ 4134581 w 6085020"/>
              <a:gd name="connsiteY45433" fmla="*/ 1289157 h 4885973"/>
              <a:gd name="connsiteX45434" fmla="*/ 4136293 w 6085020"/>
              <a:gd name="connsiteY45434" fmla="*/ 1295416 h 4885973"/>
              <a:gd name="connsiteX45435" fmla="*/ 4147892 w 6085020"/>
              <a:gd name="connsiteY45435" fmla="*/ 1295416 h 4885973"/>
              <a:gd name="connsiteX45436" fmla="*/ 4101874 w 6085020"/>
              <a:gd name="connsiteY45436" fmla="*/ 1318555 h 4885973"/>
              <a:gd name="connsiteX45437" fmla="*/ 4104536 w 6085020"/>
              <a:gd name="connsiteY45437" fmla="*/ 1332021 h 4885973"/>
              <a:gd name="connsiteX45438" fmla="*/ 4100353 w 6085020"/>
              <a:gd name="connsiteY45438" fmla="*/ 1330693 h 4885973"/>
              <a:gd name="connsiteX45439" fmla="*/ 4094268 w 6085020"/>
              <a:gd name="connsiteY45439" fmla="*/ 1325003 h 4885973"/>
              <a:gd name="connsiteX45440" fmla="*/ 4093127 w 6085020"/>
              <a:gd name="connsiteY45440" fmla="*/ 1323107 h 4885973"/>
              <a:gd name="connsiteX45441" fmla="*/ 4091416 w 6085020"/>
              <a:gd name="connsiteY45441" fmla="*/ 1323107 h 4885973"/>
              <a:gd name="connsiteX45442" fmla="*/ 4087993 w 6085020"/>
              <a:gd name="connsiteY45442" fmla="*/ 1324814 h 4885973"/>
              <a:gd name="connsiteX45443" fmla="*/ 4061181 w 6085020"/>
              <a:gd name="connsiteY45443" fmla="*/ 1339038 h 4885973"/>
              <a:gd name="connsiteX45444" fmla="*/ 4057568 w 6085020"/>
              <a:gd name="connsiteY45444" fmla="*/ 1340935 h 4885973"/>
              <a:gd name="connsiteX45445" fmla="*/ 4052623 w 6085020"/>
              <a:gd name="connsiteY45445" fmla="*/ 1343401 h 4885973"/>
              <a:gd name="connsiteX45446" fmla="*/ 4054335 w 6085020"/>
              <a:gd name="connsiteY45446" fmla="*/ 1347194 h 4885973"/>
              <a:gd name="connsiteX45447" fmla="*/ 4057377 w 6085020"/>
              <a:gd name="connsiteY45447" fmla="*/ 1354022 h 4885973"/>
              <a:gd name="connsiteX45448" fmla="*/ 4063272 w 6085020"/>
              <a:gd name="connsiteY45448" fmla="*/ 1352125 h 4885973"/>
              <a:gd name="connsiteX45449" fmla="*/ 4061751 w 6085020"/>
              <a:gd name="connsiteY45449" fmla="*/ 1354781 h 4885973"/>
              <a:gd name="connsiteX45450" fmla="*/ 4060420 w 6085020"/>
              <a:gd name="connsiteY45450" fmla="*/ 1357436 h 4885973"/>
              <a:gd name="connsiteX45451" fmla="*/ 4057948 w 6085020"/>
              <a:gd name="connsiteY45451" fmla="*/ 1356108 h 4885973"/>
              <a:gd name="connsiteX45452" fmla="*/ 4057948 w 6085020"/>
              <a:gd name="connsiteY45452" fmla="*/ 1365592 h 4885973"/>
              <a:gd name="connsiteX45453" fmla="*/ 4030565 w 6085020"/>
              <a:gd name="connsiteY45453" fmla="*/ 1344729 h 4885973"/>
              <a:gd name="connsiteX45454" fmla="*/ 4011550 w 6085020"/>
              <a:gd name="connsiteY45454" fmla="*/ 1354591 h 4885973"/>
              <a:gd name="connsiteX45455" fmla="*/ 4018585 w 6085020"/>
              <a:gd name="connsiteY45455" fmla="*/ 1361229 h 4885973"/>
              <a:gd name="connsiteX45456" fmla="*/ 4014782 w 6085020"/>
              <a:gd name="connsiteY45456" fmla="*/ 1363316 h 4885973"/>
              <a:gd name="connsiteX45457" fmla="*/ 4001852 w 6085020"/>
              <a:gd name="connsiteY45457" fmla="*/ 1370333 h 4885973"/>
              <a:gd name="connsiteX45458" fmla="*/ 3999760 w 6085020"/>
              <a:gd name="connsiteY45458" fmla="*/ 1371471 h 4885973"/>
              <a:gd name="connsiteX45459" fmla="*/ 3919704 w 6085020"/>
              <a:gd name="connsiteY45459" fmla="*/ 1416043 h 4885973"/>
              <a:gd name="connsiteX45460" fmla="*/ 3916851 w 6085020"/>
              <a:gd name="connsiteY45460" fmla="*/ 1417750 h 4885973"/>
              <a:gd name="connsiteX45461" fmla="*/ 3857896 w 6085020"/>
              <a:gd name="connsiteY45461" fmla="*/ 1452285 h 4885973"/>
              <a:gd name="connsiteX45462" fmla="*/ 3856952 w 6085020"/>
              <a:gd name="connsiteY45462" fmla="*/ 1451131 h 4885973"/>
              <a:gd name="connsiteX45463" fmla="*/ 3856952 w 6085020"/>
              <a:gd name="connsiteY45463" fmla="*/ 1452838 h 4885973"/>
              <a:gd name="connsiteX45464" fmla="*/ 3857896 w 6085020"/>
              <a:gd name="connsiteY45464" fmla="*/ 1452285 h 4885973"/>
              <a:gd name="connsiteX45465" fmla="*/ 3862847 w 6085020"/>
              <a:gd name="connsiteY45465" fmla="*/ 1458338 h 4885973"/>
              <a:gd name="connsiteX45466" fmla="*/ 3860185 w 6085020"/>
              <a:gd name="connsiteY45466" fmla="*/ 1460424 h 4885973"/>
              <a:gd name="connsiteX45467" fmla="*/ 3854860 w 6085020"/>
              <a:gd name="connsiteY45467" fmla="*/ 1458718 h 4885973"/>
              <a:gd name="connsiteX45468" fmla="*/ 3854860 w 6085020"/>
              <a:gd name="connsiteY45468" fmla="*/ 1454545 h 4885973"/>
              <a:gd name="connsiteX45469" fmla="*/ 3856382 w 6085020"/>
              <a:gd name="connsiteY45469" fmla="*/ 1453407 h 4885973"/>
              <a:gd name="connsiteX45470" fmla="*/ 3849536 w 6085020"/>
              <a:gd name="connsiteY45470" fmla="*/ 1457579 h 4885973"/>
              <a:gd name="connsiteX45471" fmla="*/ 3850867 w 6085020"/>
              <a:gd name="connsiteY45471" fmla="*/ 1459855 h 4885973"/>
              <a:gd name="connsiteX45472" fmla="*/ 3853909 w 6085020"/>
              <a:gd name="connsiteY45472" fmla="*/ 1465166 h 4885973"/>
              <a:gd name="connsiteX45473" fmla="*/ 3858473 w 6085020"/>
              <a:gd name="connsiteY45473" fmla="*/ 1466683 h 4885973"/>
              <a:gd name="connsiteX45474" fmla="*/ 3863037 w 6085020"/>
              <a:gd name="connsiteY45474" fmla="*/ 1468201 h 4885973"/>
              <a:gd name="connsiteX45475" fmla="*/ 3857903 w 6085020"/>
              <a:gd name="connsiteY45475" fmla="*/ 1470856 h 4885973"/>
              <a:gd name="connsiteX45476" fmla="*/ 3857903 w 6085020"/>
              <a:gd name="connsiteY45476" fmla="*/ 1472373 h 4885973"/>
              <a:gd name="connsiteX45477" fmla="*/ 3855621 w 6085020"/>
              <a:gd name="connsiteY45477" fmla="*/ 1472373 h 4885973"/>
              <a:gd name="connsiteX45478" fmla="*/ 3853339 w 6085020"/>
              <a:gd name="connsiteY45478" fmla="*/ 1473511 h 4885973"/>
              <a:gd name="connsiteX45479" fmla="*/ 3850487 w 6085020"/>
              <a:gd name="connsiteY45479" fmla="*/ 1468390 h 4885973"/>
              <a:gd name="connsiteX45480" fmla="*/ 3848015 w 6085020"/>
              <a:gd name="connsiteY45480" fmla="*/ 1461183 h 4885973"/>
              <a:gd name="connsiteX45481" fmla="*/ 3849156 w 6085020"/>
              <a:gd name="connsiteY45481" fmla="*/ 1468580 h 4885973"/>
              <a:gd name="connsiteX45482" fmla="*/ 3845162 w 6085020"/>
              <a:gd name="connsiteY45482" fmla="*/ 1470477 h 4885973"/>
              <a:gd name="connsiteX45483" fmla="*/ 3849916 w 6085020"/>
              <a:gd name="connsiteY45483" fmla="*/ 1476167 h 4885973"/>
              <a:gd name="connsiteX45484" fmla="*/ 3847064 w 6085020"/>
              <a:gd name="connsiteY45484" fmla="*/ 1476167 h 4885973"/>
              <a:gd name="connsiteX45485" fmla="*/ 3844212 w 6085020"/>
              <a:gd name="connsiteY45485" fmla="*/ 1476167 h 4885973"/>
              <a:gd name="connsiteX45486" fmla="*/ 3844212 w 6085020"/>
              <a:gd name="connsiteY45486" fmla="*/ 1473322 h 4885973"/>
              <a:gd name="connsiteX45487" fmla="*/ 3844212 w 6085020"/>
              <a:gd name="connsiteY45487" fmla="*/ 1471425 h 4885973"/>
              <a:gd name="connsiteX45488" fmla="*/ 3843261 w 6085020"/>
              <a:gd name="connsiteY45488" fmla="*/ 1471425 h 4885973"/>
              <a:gd name="connsiteX45489" fmla="*/ 3827478 w 6085020"/>
              <a:gd name="connsiteY45489" fmla="*/ 1479770 h 4885973"/>
              <a:gd name="connsiteX45490" fmla="*/ 3828429 w 6085020"/>
              <a:gd name="connsiteY45490" fmla="*/ 1479770 h 4885973"/>
              <a:gd name="connsiteX45491" fmla="*/ 3822153 w 6085020"/>
              <a:gd name="connsiteY45491" fmla="*/ 1484891 h 4885973"/>
              <a:gd name="connsiteX45492" fmla="*/ 3822153 w 6085020"/>
              <a:gd name="connsiteY45492" fmla="*/ 1482046 h 4885973"/>
              <a:gd name="connsiteX45493" fmla="*/ 3819491 w 6085020"/>
              <a:gd name="connsiteY45493" fmla="*/ 1483374 h 4885973"/>
              <a:gd name="connsiteX45494" fmla="*/ 3820632 w 6085020"/>
              <a:gd name="connsiteY45494" fmla="*/ 1483374 h 4885973"/>
              <a:gd name="connsiteX45495" fmla="*/ 3820632 w 6085020"/>
              <a:gd name="connsiteY45495" fmla="*/ 1485650 h 4885973"/>
              <a:gd name="connsiteX45496" fmla="*/ 3818540 w 6085020"/>
              <a:gd name="connsiteY45496" fmla="*/ 1485650 h 4885973"/>
              <a:gd name="connsiteX45497" fmla="*/ 3818540 w 6085020"/>
              <a:gd name="connsiteY45497" fmla="*/ 1483943 h 4885973"/>
              <a:gd name="connsiteX45498" fmla="*/ 3817399 w 6085020"/>
              <a:gd name="connsiteY45498" fmla="*/ 1483943 h 4885973"/>
              <a:gd name="connsiteX45499" fmla="*/ 3813026 w 6085020"/>
              <a:gd name="connsiteY45499" fmla="*/ 1478632 h 4885973"/>
              <a:gd name="connsiteX45500" fmla="*/ 3808652 w 6085020"/>
              <a:gd name="connsiteY45500" fmla="*/ 1481288 h 4885973"/>
              <a:gd name="connsiteX45501" fmla="*/ 3811124 w 6085020"/>
              <a:gd name="connsiteY45501" fmla="*/ 1477494 h 4885973"/>
              <a:gd name="connsiteX45502" fmla="*/ 3809603 w 6085020"/>
              <a:gd name="connsiteY45502" fmla="*/ 1477494 h 4885973"/>
              <a:gd name="connsiteX45503" fmla="*/ 3809603 w 6085020"/>
              <a:gd name="connsiteY45503" fmla="*/ 1475408 h 4885973"/>
              <a:gd name="connsiteX45504" fmla="*/ 3808082 w 6085020"/>
              <a:gd name="connsiteY45504" fmla="*/ 1473511 h 4885973"/>
              <a:gd name="connsiteX45505" fmla="*/ 3808082 w 6085020"/>
              <a:gd name="connsiteY45505" fmla="*/ 1466873 h 4885973"/>
              <a:gd name="connsiteX45506" fmla="*/ 3808082 w 6085020"/>
              <a:gd name="connsiteY45506" fmla="*/ 1463838 h 4885973"/>
              <a:gd name="connsiteX45507" fmla="*/ 3808082 w 6085020"/>
              <a:gd name="connsiteY45507" fmla="*/ 1463459 h 4885973"/>
              <a:gd name="connsiteX45508" fmla="*/ 3807801 w 6085020"/>
              <a:gd name="connsiteY45508" fmla="*/ 1463838 h 4885973"/>
              <a:gd name="connsiteX45509" fmla="*/ 3804849 w 6085020"/>
              <a:gd name="connsiteY45509" fmla="*/ 1467821 h 4885973"/>
              <a:gd name="connsiteX45510" fmla="*/ 3802187 w 6085020"/>
              <a:gd name="connsiteY45510" fmla="*/ 1471425 h 4885973"/>
              <a:gd name="connsiteX45511" fmla="*/ 3807131 w 6085020"/>
              <a:gd name="connsiteY45511" fmla="*/ 1481667 h 4885973"/>
              <a:gd name="connsiteX45512" fmla="*/ 3748372 w 6085020"/>
              <a:gd name="connsiteY45512" fmla="*/ 1518083 h 4885973"/>
              <a:gd name="connsiteX45513" fmla="*/ 3715665 w 6085020"/>
              <a:gd name="connsiteY45513" fmla="*/ 1539136 h 4885973"/>
              <a:gd name="connsiteX45514" fmla="*/ 3715665 w 6085020"/>
              <a:gd name="connsiteY45514" fmla="*/ 1543308 h 4885973"/>
              <a:gd name="connsiteX45515" fmla="*/ 3715665 w 6085020"/>
              <a:gd name="connsiteY45515" fmla="*/ 1557533 h 4885973"/>
              <a:gd name="connsiteX45516" fmla="*/ 3708249 w 6085020"/>
              <a:gd name="connsiteY45516" fmla="*/ 1559999 h 4885973"/>
              <a:gd name="connsiteX45517" fmla="*/ 3701023 w 6085020"/>
              <a:gd name="connsiteY45517" fmla="*/ 1562464 h 4885973"/>
              <a:gd name="connsiteX45518" fmla="*/ 3705017 w 6085020"/>
              <a:gd name="connsiteY45518" fmla="*/ 1563982 h 4885973"/>
              <a:gd name="connsiteX45519" fmla="*/ 3702545 w 6085020"/>
              <a:gd name="connsiteY45519" fmla="*/ 1565120 h 4885973"/>
              <a:gd name="connsiteX45520" fmla="*/ 3706918 w 6085020"/>
              <a:gd name="connsiteY45520" fmla="*/ 1568723 h 4885973"/>
              <a:gd name="connsiteX45521" fmla="*/ 3709200 w 6085020"/>
              <a:gd name="connsiteY45521" fmla="*/ 1566827 h 4885973"/>
              <a:gd name="connsiteX45522" fmla="*/ 3711672 w 6085020"/>
              <a:gd name="connsiteY45522" fmla="*/ 1564930 h 4885973"/>
              <a:gd name="connsiteX45523" fmla="*/ 3719659 w 6085020"/>
              <a:gd name="connsiteY45523" fmla="*/ 1553361 h 4885973"/>
              <a:gd name="connsiteX45524" fmla="*/ 3727455 w 6085020"/>
              <a:gd name="connsiteY45524" fmla="*/ 1544636 h 4885973"/>
              <a:gd name="connsiteX45525" fmla="*/ 3727455 w 6085020"/>
              <a:gd name="connsiteY45525" fmla="*/ 1548619 h 4885973"/>
              <a:gd name="connsiteX45526" fmla="*/ 3727455 w 6085020"/>
              <a:gd name="connsiteY45526" fmla="*/ 1552412 h 4885973"/>
              <a:gd name="connsiteX45527" fmla="*/ 3732399 w 6085020"/>
              <a:gd name="connsiteY45527" fmla="*/ 1546533 h 4885973"/>
              <a:gd name="connsiteX45528" fmla="*/ 3737343 w 6085020"/>
              <a:gd name="connsiteY45528" fmla="*/ 1540653 h 4885973"/>
              <a:gd name="connsiteX45529" fmla="*/ 3742478 w 6085020"/>
              <a:gd name="connsiteY45529" fmla="*/ 1546722 h 4885973"/>
              <a:gd name="connsiteX45530" fmla="*/ 3740956 w 6085020"/>
              <a:gd name="connsiteY45530" fmla="*/ 1549188 h 4885973"/>
              <a:gd name="connsiteX45531" fmla="*/ 3765677 w 6085020"/>
              <a:gd name="connsiteY45531" fmla="*/ 1530221 h 4885973"/>
              <a:gd name="connsiteX45532" fmla="*/ 3761874 w 6085020"/>
              <a:gd name="connsiteY45532" fmla="*/ 1530221 h 4885973"/>
              <a:gd name="connsiteX45533" fmla="*/ 3755598 w 6085020"/>
              <a:gd name="connsiteY45533" fmla="*/ 1530221 h 4885973"/>
              <a:gd name="connsiteX45534" fmla="*/ 3765106 w 6085020"/>
              <a:gd name="connsiteY45534" fmla="*/ 1522255 h 4885973"/>
              <a:gd name="connsiteX45535" fmla="*/ 3768149 w 6085020"/>
              <a:gd name="connsiteY45535" fmla="*/ 1525859 h 4885973"/>
              <a:gd name="connsiteX45536" fmla="*/ 3769480 w 6085020"/>
              <a:gd name="connsiteY45536" fmla="*/ 1527945 h 4885973"/>
              <a:gd name="connsiteX45537" fmla="*/ 3771001 w 6085020"/>
              <a:gd name="connsiteY45537" fmla="*/ 1526618 h 4885973"/>
              <a:gd name="connsiteX45538" fmla="*/ 3784122 w 6085020"/>
              <a:gd name="connsiteY45538" fmla="*/ 1517324 h 4885973"/>
              <a:gd name="connsiteX45539" fmla="*/ 3784122 w 6085020"/>
              <a:gd name="connsiteY45539" fmla="*/ 1514479 h 4885973"/>
              <a:gd name="connsiteX45540" fmla="*/ 3787165 w 6085020"/>
              <a:gd name="connsiteY45540" fmla="*/ 1514479 h 4885973"/>
              <a:gd name="connsiteX45541" fmla="*/ 3812265 w 6085020"/>
              <a:gd name="connsiteY45541" fmla="*/ 1494185 h 4885973"/>
              <a:gd name="connsiteX45542" fmla="*/ 3813216 w 6085020"/>
              <a:gd name="connsiteY45542" fmla="*/ 1491340 h 4885973"/>
              <a:gd name="connsiteX45543" fmla="*/ 3816258 w 6085020"/>
              <a:gd name="connsiteY45543" fmla="*/ 1494944 h 4885973"/>
              <a:gd name="connsiteX45544" fmla="*/ 3818160 w 6085020"/>
              <a:gd name="connsiteY45544" fmla="*/ 1499495 h 4885973"/>
              <a:gd name="connsiteX45545" fmla="*/ 3813977 w 6085020"/>
              <a:gd name="connsiteY45545" fmla="*/ 1499495 h 4885973"/>
              <a:gd name="connsiteX45546" fmla="*/ 3808272 w 6085020"/>
              <a:gd name="connsiteY45546" fmla="*/ 1504237 h 4885973"/>
              <a:gd name="connsiteX45547" fmla="*/ 3809413 w 6085020"/>
              <a:gd name="connsiteY45547" fmla="*/ 1508789 h 4885973"/>
              <a:gd name="connsiteX45548" fmla="*/ 3807131 w 6085020"/>
              <a:gd name="connsiteY45548" fmla="*/ 1513151 h 4885973"/>
              <a:gd name="connsiteX45549" fmla="*/ 3805229 w 6085020"/>
              <a:gd name="connsiteY45549" fmla="*/ 1514858 h 4885973"/>
              <a:gd name="connsiteX45550" fmla="*/ 3801236 w 6085020"/>
              <a:gd name="connsiteY45550" fmla="*/ 1509927 h 4885973"/>
              <a:gd name="connsiteX45551" fmla="*/ 3792869 w 6085020"/>
              <a:gd name="connsiteY45551" fmla="*/ 1516755 h 4885973"/>
              <a:gd name="connsiteX45552" fmla="*/ 3799715 w 6085020"/>
              <a:gd name="connsiteY45552" fmla="*/ 1522635 h 4885973"/>
              <a:gd name="connsiteX45553" fmla="*/ 3804279 w 6085020"/>
              <a:gd name="connsiteY45553" fmla="*/ 1527945 h 4885973"/>
              <a:gd name="connsiteX45554" fmla="*/ 3797623 w 6085020"/>
              <a:gd name="connsiteY45554" fmla="*/ 1527945 h 4885973"/>
              <a:gd name="connsiteX45555" fmla="*/ 3788686 w 6085020"/>
              <a:gd name="connsiteY45555" fmla="*/ 1529083 h 4885973"/>
              <a:gd name="connsiteX45556" fmla="*/ 3788457 w 6085020"/>
              <a:gd name="connsiteY45556" fmla="*/ 1532831 h 4885973"/>
              <a:gd name="connsiteX45557" fmla="*/ 3788686 w 6085020"/>
              <a:gd name="connsiteY45557" fmla="*/ 1533066 h 4885973"/>
              <a:gd name="connsiteX45558" fmla="*/ 3788686 w 6085020"/>
              <a:gd name="connsiteY45558" fmla="*/ 1537429 h 4885973"/>
              <a:gd name="connsiteX45559" fmla="*/ 3786404 w 6085020"/>
              <a:gd name="connsiteY45559" fmla="*/ 1539325 h 4885973"/>
              <a:gd name="connsiteX45560" fmla="*/ 3780699 w 6085020"/>
              <a:gd name="connsiteY45560" fmla="*/ 1532308 h 4885973"/>
              <a:gd name="connsiteX45561" fmla="*/ 3787355 w 6085020"/>
              <a:gd name="connsiteY45561" fmla="*/ 1526807 h 4885973"/>
              <a:gd name="connsiteX45562" fmla="*/ 3787355 w 6085020"/>
              <a:gd name="connsiteY45562" fmla="*/ 1522824 h 4885973"/>
              <a:gd name="connsiteX45563" fmla="*/ 3768339 w 6085020"/>
              <a:gd name="connsiteY45563" fmla="*/ 1537998 h 4885973"/>
              <a:gd name="connsiteX45564" fmla="*/ 3771191 w 6085020"/>
              <a:gd name="connsiteY45564" fmla="*/ 1541601 h 4885973"/>
              <a:gd name="connsiteX45565" fmla="*/ 3772903 w 6085020"/>
              <a:gd name="connsiteY45565" fmla="*/ 1545964 h 4885973"/>
              <a:gd name="connsiteX45566" fmla="*/ 3763015 w 6085020"/>
              <a:gd name="connsiteY45566" fmla="*/ 1545964 h 4885973"/>
              <a:gd name="connsiteX45567" fmla="*/ 3754077 w 6085020"/>
              <a:gd name="connsiteY45567" fmla="*/ 1545015 h 4885973"/>
              <a:gd name="connsiteX45568" fmla="*/ 3754077 w 6085020"/>
              <a:gd name="connsiteY45568" fmla="*/ 1545964 h 4885973"/>
              <a:gd name="connsiteX45569" fmla="*/ 3758641 w 6085020"/>
              <a:gd name="connsiteY45569" fmla="*/ 1545964 h 4885973"/>
              <a:gd name="connsiteX45570" fmla="*/ 3752366 w 6085020"/>
              <a:gd name="connsiteY45570" fmla="*/ 1551085 h 4885973"/>
              <a:gd name="connsiteX45571" fmla="*/ 3748943 w 6085020"/>
              <a:gd name="connsiteY45571" fmla="*/ 1555257 h 4885973"/>
              <a:gd name="connsiteX45572" fmla="*/ 3741717 w 6085020"/>
              <a:gd name="connsiteY45572" fmla="*/ 1559809 h 4885973"/>
              <a:gd name="connsiteX45573" fmla="*/ 3738104 w 6085020"/>
              <a:gd name="connsiteY45573" fmla="*/ 1562464 h 4885973"/>
              <a:gd name="connsiteX45574" fmla="*/ 3736393 w 6085020"/>
              <a:gd name="connsiteY45574" fmla="*/ 1560417 h 4885973"/>
              <a:gd name="connsiteX45575" fmla="*/ 3736393 w 6085020"/>
              <a:gd name="connsiteY45575" fmla="*/ 1559620 h 4885973"/>
              <a:gd name="connsiteX45576" fmla="*/ 3732399 w 6085020"/>
              <a:gd name="connsiteY45576" fmla="*/ 1552412 h 4885973"/>
              <a:gd name="connsiteX45577" fmla="*/ 3733160 w 6085020"/>
              <a:gd name="connsiteY45577" fmla="*/ 1557154 h 4885973"/>
              <a:gd name="connsiteX45578" fmla="*/ 3734761 w 6085020"/>
              <a:gd name="connsiteY45578" fmla="*/ 1559220 h 4885973"/>
              <a:gd name="connsiteX45579" fmla="*/ 3730308 w 6085020"/>
              <a:gd name="connsiteY45579" fmla="*/ 1560758 h 4885973"/>
              <a:gd name="connsiteX45580" fmla="*/ 3734111 w 6085020"/>
              <a:gd name="connsiteY45580" fmla="*/ 1565499 h 4885973"/>
              <a:gd name="connsiteX45581" fmla="*/ 3728596 w 6085020"/>
              <a:gd name="connsiteY45581" fmla="*/ 1567965 h 4885973"/>
              <a:gd name="connsiteX45582" fmla="*/ 3723652 w 6085020"/>
              <a:gd name="connsiteY45582" fmla="*/ 1570241 h 4885973"/>
              <a:gd name="connsiteX45583" fmla="*/ 3723652 w 6085020"/>
              <a:gd name="connsiteY45583" fmla="*/ 1574224 h 4885973"/>
              <a:gd name="connsiteX45584" fmla="*/ 3729737 w 6085020"/>
              <a:gd name="connsiteY45584" fmla="*/ 1572896 h 4885973"/>
              <a:gd name="connsiteX45585" fmla="*/ 3729737 w 6085020"/>
              <a:gd name="connsiteY45585" fmla="*/ 1577827 h 4885973"/>
              <a:gd name="connsiteX45586" fmla="*/ 3729737 w 6085020"/>
              <a:gd name="connsiteY45586" fmla="*/ 1583328 h 4885973"/>
              <a:gd name="connsiteX45587" fmla="*/ 3722511 w 6085020"/>
              <a:gd name="connsiteY45587" fmla="*/ 1579534 h 4885973"/>
              <a:gd name="connsiteX45588" fmla="*/ 3722511 w 6085020"/>
              <a:gd name="connsiteY45588" fmla="*/ 1582000 h 4885973"/>
              <a:gd name="connsiteX45589" fmla="*/ 3730878 w 6085020"/>
              <a:gd name="connsiteY45589" fmla="*/ 1589207 h 4885973"/>
              <a:gd name="connsiteX45590" fmla="*/ 3733350 w 6085020"/>
              <a:gd name="connsiteY45590" fmla="*/ 1583517 h 4885973"/>
              <a:gd name="connsiteX45591" fmla="*/ 3735632 w 6085020"/>
              <a:gd name="connsiteY45591" fmla="*/ 1577258 h 4885973"/>
              <a:gd name="connsiteX45592" fmla="*/ 3734301 w 6085020"/>
              <a:gd name="connsiteY45592" fmla="*/ 1577258 h 4885973"/>
              <a:gd name="connsiteX45593" fmla="*/ 3732019 w 6085020"/>
              <a:gd name="connsiteY45593" fmla="*/ 1574603 h 4885973"/>
              <a:gd name="connsiteX45594" fmla="*/ 3730117 w 6085020"/>
              <a:gd name="connsiteY45594" fmla="*/ 1572517 h 4885973"/>
              <a:gd name="connsiteX45595" fmla="*/ 3732019 w 6085020"/>
              <a:gd name="connsiteY45595" fmla="*/ 1572517 h 4885973"/>
              <a:gd name="connsiteX45596" fmla="*/ 3735061 w 6085020"/>
              <a:gd name="connsiteY45596" fmla="*/ 1572517 h 4885973"/>
              <a:gd name="connsiteX45597" fmla="*/ 3738674 w 6085020"/>
              <a:gd name="connsiteY45597" fmla="*/ 1569292 h 4885973"/>
              <a:gd name="connsiteX45598" fmla="*/ 3743999 w 6085020"/>
              <a:gd name="connsiteY45598" fmla="*/ 1564361 h 4885973"/>
              <a:gd name="connsiteX45599" fmla="*/ 3752176 w 6085020"/>
              <a:gd name="connsiteY45599" fmla="*/ 1566827 h 4885973"/>
              <a:gd name="connsiteX45600" fmla="*/ 3760352 w 6085020"/>
              <a:gd name="connsiteY45600" fmla="*/ 1569292 h 4885973"/>
              <a:gd name="connsiteX45601" fmla="*/ 3765106 w 6085020"/>
              <a:gd name="connsiteY45601" fmla="*/ 1581431 h 4885973"/>
              <a:gd name="connsiteX45602" fmla="*/ 3758641 w 6085020"/>
              <a:gd name="connsiteY45602" fmla="*/ 1586742 h 4885973"/>
              <a:gd name="connsiteX45603" fmla="*/ 3753317 w 6085020"/>
              <a:gd name="connsiteY45603" fmla="*/ 1584655 h 4885973"/>
              <a:gd name="connsiteX45604" fmla="*/ 3747802 w 6085020"/>
              <a:gd name="connsiteY45604" fmla="*/ 1582569 h 4885973"/>
              <a:gd name="connsiteX45605" fmla="*/ 3744950 w 6085020"/>
              <a:gd name="connsiteY45605" fmla="*/ 1591294 h 4885973"/>
              <a:gd name="connsiteX45606" fmla="*/ 3742478 w 6085020"/>
              <a:gd name="connsiteY45606" fmla="*/ 1599639 h 4885973"/>
              <a:gd name="connsiteX45607" fmla="*/ 3752556 w 6085020"/>
              <a:gd name="connsiteY45607" fmla="*/ 1608174 h 4885973"/>
              <a:gd name="connsiteX45608" fmla="*/ 3755408 w 6085020"/>
              <a:gd name="connsiteY45608" fmla="*/ 1616898 h 4885973"/>
              <a:gd name="connsiteX45609" fmla="*/ 3757310 w 6085020"/>
              <a:gd name="connsiteY45609" fmla="*/ 1622399 h 4885973"/>
              <a:gd name="connsiteX45610" fmla="*/ 3852388 w 6085020"/>
              <a:gd name="connsiteY45610" fmla="*/ 1559050 h 4885973"/>
              <a:gd name="connsiteX45611" fmla="*/ 4021058 w 6085020"/>
              <a:gd name="connsiteY45611" fmla="*/ 1455304 h 4885973"/>
              <a:gd name="connsiteX45612" fmla="*/ 4023910 w 6085020"/>
              <a:gd name="connsiteY45612" fmla="*/ 1453596 h 4885973"/>
              <a:gd name="connsiteX45613" fmla="*/ 4103776 w 6085020"/>
              <a:gd name="connsiteY45613" fmla="*/ 1408266 h 4885973"/>
              <a:gd name="connsiteX45614" fmla="*/ 4105867 w 6085020"/>
              <a:gd name="connsiteY45614" fmla="*/ 1406939 h 4885973"/>
              <a:gd name="connsiteX45615" fmla="*/ 4118988 w 6085020"/>
              <a:gd name="connsiteY45615" fmla="*/ 1399921 h 4885973"/>
              <a:gd name="connsiteX45616" fmla="*/ 4128876 w 6085020"/>
              <a:gd name="connsiteY45616" fmla="*/ 1394421 h 4885973"/>
              <a:gd name="connsiteX45617" fmla="*/ 4135532 w 6085020"/>
              <a:gd name="connsiteY45617" fmla="*/ 1390817 h 4885973"/>
              <a:gd name="connsiteX45618" fmla="*/ 4136483 w 6085020"/>
              <a:gd name="connsiteY45618" fmla="*/ 1390817 h 4885973"/>
              <a:gd name="connsiteX45619" fmla="*/ 4144469 w 6085020"/>
              <a:gd name="connsiteY45619" fmla="*/ 1398214 h 4885973"/>
              <a:gd name="connsiteX45620" fmla="*/ 4154738 w 6085020"/>
              <a:gd name="connsiteY45620" fmla="*/ 1408456 h 4885973"/>
              <a:gd name="connsiteX45621" fmla="*/ 4158351 w 6085020"/>
              <a:gd name="connsiteY45621" fmla="*/ 1403335 h 4885973"/>
              <a:gd name="connsiteX45622" fmla="*/ 4160633 w 6085020"/>
              <a:gd name="connsiteY45622" fmla="*/ 1403335 h 4885973"/>
              <a:gd name="connsiteX45623" fmla="*/ 4160633 w 6085020"/>
              <a:gd name="connsiteY45623" fmla="*/ 1391576 h 4885973"/>
              <a:gd name="connsiteX45624" fmla="*/ 4163295 w 6085020"/>
              <a:gd name="connsiteY45624" fmla="*/ 1392904 h 4885973"/>
              <a:gd name="connsiteX45625" fmla="*/ 4164626 w 6085020"/>
              <a:gd name="connsiteY45625" fmla="*/ 1390059 h 4885973"/>
              <a:gd name="connsiteX45626" fmla="*/ 4165957 w 6085020"/>
              <a:gd name="connsiteY45626" fmla="*/ 1387403 h 4885973"/>
              <a:gd name="connsiteX45627" fmla="*/ 4160062 w 6085020"/>
              <a:gd name="connsiteY45627" fmla="*/ 1389300 h 4885973"/>
              <a:gd name="connsiteX45628" fmla="*/ 4155498 w 6085020"/>
              <a:gd name="connsiteY45628" fmla="*/ 1378489 h 4885973"/>
              <a:gd name="connsiteX45629" fmla="*/ 4160252 w 6085020"/>
              <a:gd name="connsiteY45629" fmla="*/ 1376023 h 4885973"/>
              <a:gd name="connsiteX45630" fmla="*/ 4163865 w 6085020"/>
              <a:gd name="connsiteY45630" fmla="*/ 1374127 h 4885973"/>
              <a:gd name="connsiteX45631" fmla="*/ 4190867 w 6085020"/>
              <a:gd name="connsiteY45631" fmla="*/ 1359712 h 4885973"/>
              <a:gd name="connsiteX45632" fmla="*/ 4194290 w 6085020"/>
              <a:gd name="connsiteY45632" fmla="*/ 1358005 h 4885973"/>
              <a:gd name="connsiteX45633" fmla="*/ 4195812 w 6085020"/>
              <a:gd name="connsiteY45633" fmla="*/ 1358005 h 4885973"/>
              <a:gd name="connsiteX45634" fmla="*/ 4197143 w 6085020"/>
              <a:gd name="connsiteY45634" fmla="*/ 1360091 h 4885973"/>
              <a:gd name="connsiteX45635" fmla="*/ 4203038 w 6085020"/>
              <a:gd name="connsiteY45635" fmla="*/ 1365781 h 4885973"/>
              <a:gd name="connsiteX45636" fmla="*/ 4207411 w 6085020"/>
              <a:gd name="connsiteY45636" fmla="*/ 1367109 h 4885973"/>
              <a:gd name="connsiteX45637" fmla="*/ 4205406 w 6085020"/>
              <a:gd name="connsiteY45637" fmla="*/ 1357508 h 4885973"/>
              <a:gd name="connsiteX45638" fmla="*/ 4208742 w 6085020"/>
              <a:gd name="connsiteY45638" fmla="*/ 1360281 h 4885973"/>
              <a:gd name="connsiteX45639" fmla="*/ 4214447 w 6085020"/>
              <a:gd name="connsiteY45639" fmla="*/ 1360637 h 4885973"/>
              <a:gd name="connsiteX45640" fmla="*/ 4214447 w 6085020"/>
              <a:gd name="connsiteY45640" fmla="*/ 1361609 h 4885973"/>
              <a:gd name="connsiteX45641" fmla="*/ 4214827 w 6085020"/>
              <a:gd name="connsiteY45641" fmla="*/ 1360660 h 4885973"/>
              <a:gd name="connsiteX45642" fmla="*/ 4214447 w 6085020"/>
              <a:gd name="connsiteY45642" fmla="*/ 1360637 h 4885973"/>
              <a:gd name="connsiteX45643" fmla="*/ 4214447 w 6085020"/>
              <a:gd name="connsiteY45643" fmla="*/ 1359902 h 4885973"/>
              <a:gd name="connsiteX45644" fmla="*/ 4209693 w 6085020"/>
              <a:gd name="connsiteY45644" fmla="*/ 1357436 h 4885973"/>
              <a:gd name="connsiteX45645" fmla="*/ 4205391 w 6085020"/>
              <a:gd name="connsiteY45645" fmla="*/ 1357436 h 4885973"/>
              <a:gd name="connsiteX45646" fmla="*/ 4204559 w 6085020"/>
              <a:gd name="connsiteY45646" fmla="*/ 1353453 h 4885973"/>
              <a:gd name="connsiteX45647" fmla="*/ 4290320 w 6085020"/>
              <a:gd name="connsiteY45647" fmla="*/ 1309640 h 4885973"/>
              <a:gd name="connsiteX45648" fmla="*/ 4321125 w 6085020"/>
              <a:gd name="connsiteY45648" fmla="*/ 1293898 h 4885973"/>
              <a:gd name="connsiteX45649" fmla="*/ 4327210 w 6085020"/>
              <a:gd name="connsiteY45649" fmla="*/ 1292191 h 4885973"/>
              <a:gd name="connsiteX45650" fmla="*/ 4328541 w 6085020"/>
              <a:gd name="connsiteY45650" fmla="*/ 1292191 h 4885973"/>
              <a:gd name="connsiteX45651" fmla="*/ 4441495 w 6085020"/>
              <a:gd name="connsiteY45651" fmla="*/ 1238136 h 4885973"/>
              <a:gd name="connsiteX45652" fmla="*/ 4442825 w 6085020"/>
              <a:gd name="connsiteY45652" fmla="*/ 1238136 h 4885973"/>
              <a:gd name="connsiteX45653" fmla="*/ 4568709 w 6085020"/>
              <a:gd name="connsiteY45653" fmla="*/ 1181237 h 4885973"/>
              <a:gd name="connsiteX45654" fmla="*/ 4554638 w 6085020"/>
              <a:gd name="connsiteY45654" fmla="*/ 1152977 h 4885973"/>
              <a:gd name="connsiteX45655" fmla="*/ 4540946 w 6085020"/>
              <a:gd name="connsiteY45655" fmla="*/ 1127561 h 4885973"/>
              <a:gd name="connsiteX45656" fmla="*/ 4533910 w 6085020"/>
              <a:gd name="connsiteY45656" fmla="*/ 1132113 h 4885973"/>
              <a:gd name="connsiteX45657" fmla="*/ 4528967 w 6085020"/>
              <a:gd name="connsiteY45657" fmla="*/ 1125286 h 4885973"/>
              <a:gd name="connsiteX45658" fmla="*/ 4533340 w 6085020"/>
              <a:gd name="connsiteY45658" fmla="*/ 1121492 h 4885973"/>
              <a:gd name="connsiteX45659" fmla="*/ 4539045 w 6085020"/>
              <a:gd name="connsiteY45659" fmla="*/ 1124527 h 4885973"/>
              <a:gd name="connsiteX45660" fmla="*/ 4527826 w 6085020"/>
              <a:gd name="connsiteY45660" fmla="*/ 1105560 h 4885973"/>
              <a:gd name="connsiteX45661" fmla="*/ 4477244 w 6085020"/>
              <a:gd name="connsiteY45661" fmla="*/ 1029694 h 4885973"/>
              <a:gd name="connsiteX45662" fmla="*/ 4465644 w 6085020"/>
              <a:gd name="connsiteY45662" fmla="*/ 1026659 h 4885973"/>
              <a:gd name="connsiteX45663" fmla="*/ 4475723 w 6085020"/>
              <a:gd name="connsiteY45663" fmla="*/ 1026659 h 4885973"/>
              <a:gd name="connsiteX45664" fmla="*/ 4456707 w 6085020"/>
              <a:gd name="connsiteY45664" fmla="*/ 1000106 h 4885973"/>
              <a:gd name="connsiteX45665" fmla="*/ 4458989 w 6085020"/>
              <a:gd name="connsiteY45665" fmla="*/ 996882 h 4885973"/>
              <a:gd name="connsiteX45666" fmla="*/ 4457848 w 6085020"/>
              <a:gd name="connsiteY45666" fmla="*/ 996882 h 4885973"/>
              <a:gd name="connsiteX45667" fmla="*/ 4448720 w 6085020"/>
              <a:gd name="connsiteY45667" fmla="*/ 995175 h 4885973"/>
              <a:gd name="connsiteX45668" fmla="*/ 4451573 w 6085020"/>
              <a:gd name="connsiteY45668" fmla="*/ 993278 h 4885973"/>
              <a:gd name="connsiteX45669" fmla="*/ 4428564 w 6085020"/>
              <a:gd name="connsiteY45669" fmla="*/ 963690 h 4885973"/>
              <a:gd name="connsiteX45670" fmla="*/ 4426187 w 6085020"/>
              <a:gd name="connsiteY45670" fmla="*/ 966598 h 4885973"/>
              <a:gd name="connsiteX45671" fmla="*/ 4426282 w 6085020"/>
              <a:gd name="connsiteY45671" fmla="*/ 967104 h 4885973"/>
              <a:gd name="connsiteX45672" fmla="*/ 4427803 w 6085020"/>
              <a:gd name="connsiteY45672" fmla="*/ 960276 h 4885973"/>
              <a:gd name="connsiteX45673" fmla="*/ 4422098 w 6085020"/>
              <a:gd name="connsiteY45673" fmla="*/ 954776 h 4885973"/>
              <a:gd name="connsiteX45674" fmla="*/ 4320174 w 6085020"/>
              <a:gd name="connsiteY45674" fmla="*/ 838511 h 4885973"/>
              <a:gd name="connsiteX45675" fmla="*/ 4322837 w 6085020"/>
              <a:gd name="connsiteY45675" fmla="*/ 838511 h 4885973"/>
              <a:gd name="connsiteX45676" fmla="*/ 4322837 w 6085020"/>
              <a:gd name="connsiteY45676" fmla="*/ 817648 h 4885973"/>
              <a:gd name="connsiteX45677" fmla="*/ 4317132 w 6085020"/>
              <a:gd name="connsiteY45677" fmla="*/ 834528 h 4885973"/>
              <a:gd name="connsiteX45678" fmla="*/ 4307814 w 6085020"/>
              <a:gd name="connsiteY45678" fmla="*/ 824855 h 4885973"/>
              <a:gd name="connsiteX45679" fmla="*/ 4307814 w 6085020"/>
              <a:gd name="connsiteY45679" fmla="*/ 817648 h 4885973"/>
              <a:gd name="connsiteX45680" fmla="*/ 4304011 w 6085020"/>
              <a:gd name="connsiteY45680" fmla="*/ 820303 h 4885973"/>
              <a:gd name="connsiteX45681" fmla="*/ 4293172 w 6085020"/>
              <a:gd name="connsiteY45681" fmla="*/ 809303 h 4885973"/>
              <a:gd name="connsiteX45682" fmla="*/ 4272255 w 6085020"/>
              <a:gd name="connsiteY45682" fmla="*/ 829597 h 4885973"/>
              <a:gd name="connsiteX45683" fmla="*/ 4271304 w 6085020"/>
              <a:gd name="connsiteY45683" fmla="*/ 828649 h 4885973"/>
              <a:gd name="connsiteX45684" fmla="*/ 4276248 w 6085020"/>
              <a:gd name="connsiteY45684" fmla="*/ 825235 h 4885973"/>
              <a:gd name="connsiteX45685" fmla="*/ 4268071 w 6085020"/>
              <a:gd name="connsiteY45685" fmla="*/ 825235 h 4885973"/>
              <a:gd name="connsiteX45686" fmla="*/ 4278530 w 6085020"/>
              <a:gd name="connsiteY45686" fmla="*/ 815751 h 4885973"/>
              <a:gd name="connsiteX45687" fmla="*/ 4278530 w 6085020"/>
              <a:gd name="connsiteY45687" fmla="*/ 814234 h 4885973"/>
              <a:gd name="connsiteX45688" fmla="*/ 4265409 w 6085020"/>
              <a:gd name="connsiteY45688" fmla="*/ 816131 h 4885973"/>
              <a:gd name="connsiteX45689" fmla="*/ 4273016 w 6085020"/>
              <a:gd name="connsiteY45689" fmla="*/ 805699 h 4885973"/>
              <a:gd name="connsiteX45690" fmla="*/ 4273016 w 6085020"/>
              <a:gd name="connsiteY45690" fmla="*/ 804182 h 4885973"/>
              <a:gd name="connsiteX45691" fmla="*/ 4274156 w 6085020"/>
              <a:gd name="connsiteY45691" fmla="*/ 804182 h 4885973"/>
              <a:gd name="connsiteX45692" fmla="*/ 4282523 w 6085020"/>
              <a:gd name="connsiteY45692" fmla="*/ 797543 h 4885973"/>
              <a:gd name="connsiteX45693" fmla="*/ 4279861 w 6085020"/>
              <a:gd name="connsiteY45693" fmla="*/ 794888 h 4885973"/>
              <a:gd name="connsiteX45694" fmla="*/ 4255711 w 6085020"/>
              <a:gd name="connsiteY45694" fmla="*/ 813855 h 4885973"/>
              <a:gd name="connsiteX45695" fmla="*/ 4240499 w 6085020"/>
              <a:gd name="connsiteY45695" fmla="*/ 800199 h 4885973"/>
              <a:gd name="connsiteX45696" fmla="*/ 4236695 w 6085020"/>
              <a:gd name="connsiteY45696" fmla="*/ 792612 h 4885973"/>
              <a:gd name="connsiteX45697" fmla="*/ 4255711 w 6085020"/>
              <a:gd name="connsiteY45697" fmla="*/ 797733 h 4885973"/>
              <a:gd name="connsiteX45698" fmla="*/ 4235364 w 6085020"/>
              <a:gd name="connsiteY45698" fmla="*/ 790526 h 4885973"/>
              <a:gd name="connsiteX45699" fmla="*/ 4229850 w 6085020"/>
              <a:gd name="connsiteY45699" fmla="*/ 790526 h 4885973"/>
              <a:gd name="connsiteX45700" fmla="*/ 4177937 w 6085020"/>
              <a:gd name="connsiteY45700" fmla="*/ 745954 h 4885973"/>
              <a:gd name="connsiteX45701" fmla="*/ 4180599 w 6085020"/>
              <a:gd name="connsiteY45701" fmla="*/ 731540 h 4885973"/>
              <a:gd name="connsiteX45702" fmla="*/ 2893807 w 6085020"/>
              <a:gd name="connsiteY45702" fmla="*/ 731540 h 4885973"/>
              <a:gd name="connsiteX45703" fmla="*/ 2893807 w 6085020"/>
              <a:gd name="connsiteY45703" fmla="*/ 731540 h 4885973"/>
              <a:gd name="connsiteX45704" fmla="*/ 2249556 w 6085020"/>
              <a:gd name="connsiteY45704" fmla="*/ 731350 h 4885973"/>
              <a:gd name="connsiteX45705" fmla="*/ 2248035 w 6085020"/>
              <a:gd name="connsiteY45705" fmla="*/ 733247 h 4885973"/>
              <a:gd name="connsiteX45706" fmla="*/ 2248035 w 6085020"/>
              <a:gd name="connsiteY45706" fmla="*/ 735523 h 4885973"/>
              <a:gd name="connsiteX45707" fmla="*/ 2251458 w 6085020"/>
              <a:gd name="connsiteY45707" fmla="*/ 736661 h 4885973"/>
              <a:gd name="connsiteX45708" fmla="*/ 2251458 w 6085020"/>
              <a:gd name="connsiteY45708" fmla="*/ 734006 h 4885973"/>
              <a:gd name="connsiteX45709" fmla="*/ 2249556 w 6085020"/>
              <a:gd name="connsiteY45709" fmla="*/ 731350 h 4885973"/>
              <a:gd name="connsiteX45710" fmla="*/ 1012205 w 6085020"/>
              <a:gd name="connsiteY45710" fmla="*/ 731161 h 4885973"/>
              <a:gd name="connsiteX45711" fmla="*/ 1008805 w 6085020"/>
              <a:gd name="connsiteY45711" fmla="*/ 733325 h 4885973"/>
              <a:gd name="connsiteX45712" fmla="*/ 1008782 w 6085020"/>
              <a:gd name="connsiteY45712" fmla="*/ 733437 h 4885973"/>
              <a:gd name="connsiteX45713" fmla="*/ 1010969 w 6085020"/>
              <a:gd name="connsiteY45713" fmla="*/ 736945 h 4885973"/>
              <a:gd name="connsiteX45714" fmla="*/ 1014487 w 6085020"/>
              <a:gd name="connsiteY45714" fmla="*/ 734764 h 4885973"/>
              <a:gd name="connsiteX45715" fmla="*/ 1012205 w 6085020"/>
              <a:gd name="connsiteY45715" fmla="*/ 731161 h 4885973"/>
              <a:gd name="connsiteX45716" fmla="*/ 2720955 w 6085020"/>
              <a:gd name="connsiteY45716" fmla="*/ 728505 h 4885973"/>
              <a:gd name="connsiteX45717" fmla="*/ 2717152 w 6085020"/>
              <a:gd name="connsiteY45717" fmla="*/ 744248 h 4885973"/>
              <a:gd name="connsiteX45718" fmla="*/ 2721335 w 6085020"/>
              <a:gd name="connsiteY45718" fmla="*/ 745196 h 4885973"/>
              <a:gd name="connsiteX45719" fmla="*/ 2721335 w 6085020"/>
              <a:gd name="connsiteY45719" fmla="*/ 752593 h 4885973"/>
              <a:gd name="connsiteX45720" fmla="*/ 2721335 w 6085020"/>
              <a:gd name="connsiteY45720" fmla="*/ 759990 h 4885973"/>
              <a:gd name="connsiteX45721" fmla="*/ 2723617 w 6085020"/>
              <a:gd name="connsiteY45721" fmla="*/ 752024 h 4885973"/>
              <a:gd name="connsiteX45722" fmla="*/ 2725899 w 6085020"/>
              <a:gd name="connsiteY45722" fmla="*/ 743868 h 4885973"/>
              <a:gd name="connsiteX45723" fmla="*/ 2723807 w 6085020"/>
              <a:gd name="connsiteY45723" fmla="*/ 741782 h 4885973"/>
              <a:gd name="connsiteX45724" fmla="*/ 2720194 w 6085020"/>
              <a:gd name="connsiteY45724" fmla="*/ 739695 h 4885973"/>
              <a:gd name="connsiteX45725" fmla="*/ 2724378 w 6085020"/>
              <a:gd name="connsiteY45725" fmla="*/ 731919 h 4885973"/>
              <a:gd name="connsiteX45726" fmla="*/ 2722666 w 6085020"/>
              <a:gd name="connsiteY45726" fmla="*/ 730212 h 4885973"/>
              <a:gd name="connsiteX45727" fmla="*/ 1915260 w 6085020"/>
              <a:gd name="connsiteY45727" fmla="*/ 726229 h 4885973"/>
              <a:gd name="connsiteX45728" fmla="*/ 1899667 w 6085020"/>
              <a:gd name="connsiteY45728" fmla="*/ 736661 h 4885973"/>
              <a:gd name="connsiteX45729" fmla="*/ 1920585 w 6085020"/>
              <a:gd name="connsiteY45729" fmla="*/ 741971 h 4885973"/>
              <a:gd name="connsiteX45730" fmla="*/ 1920585 w 6085020"/>
              <a:gd name="connsiteY45730" fmla="*/ 731540 h 4885973"/>
              <a:gd name="connsiteX45731" fmla="*/ 1915260 w 6085020"/>
              <a:gd name="connsiteY45731" fmla="*/ 726229 h 4885973"/>
              <a:gd name="connsiteX45732" fmla="*/ 2992119 w 6085020"/>
              <a:gd name="connsiteY45732" fmla="*/ 725281 h 4885973"/>
              <a:gd name="connsiteX45733" fmla="*/ 2992119 w 6085020"/>
              <a:gd name="connsiteY45733" fmla="*/ 725281 h 4885973"/>
              <a:gd name="connsiteX45734" fmla="*/ 725449 w 6085020"/>
              <a:gd name="connsiteY45734" fmla="*/ 723005 h 4885973"/>
              <a:gd name="connsiteX45735" fmla="*/ 740851 w 6085020"/>
              <a:gd name="connsiteY45735" fmla="*/ 730592 h 4885973"/>
              <a:gd name="connsiteX45736" fmla="*/ 745795 w 6085020"/>
              <a:gd name="connsiteY45736" fmla="*/ 737989 h 4885973"/>
              <a:gd name="connsiteX45737" fmla="*/ 747697 w 6085020"/>
              <a:gd name="connsiteY45737" fmla="*/ 739885 h 4885973"/>
              <a:gd name="connsiteX45738" fmla="*/ 741041 w 6085020"/>
              <a:gd name="connsiteY45738" fmla="*/ 745765 h 4885973"/>
              <a:gd name="connsiteX45739" fmla="*/ 741041 w 6085020"/>
              <a:gd name="connsiteY45739" fmla="*/ 744058 h 4885973"/>
              <a:gd name="connsiteX45740" fmla="*/ 739520 w 6085020"/>
              <a:gd name="connsiteY45740" fmla="*/ 744058 h 4885973"/>
              <a:gd name="connsiteX45741" fmla="*/ 737809 w 6085020"/>
              <a:gd name="connsiteY45741" fmla="*/ 746903 h 4885973"/>
              <a:gd name="connsiteX45742" fmla="*/ 738950 w 6085020"/>
              <a:gd name="connsiteY45742" fmla="*/ 746903 h 4885973"/>
              <a:gd name="connsiteX45743" fmla="*/ 737048 w 6085020"/>
              <a:gd name="connsiteY45743" fmla="*/ 748989 h 4885973"/>
              <a:gd name="connsiteX45744" fmla="*/ 737048 w 6085020"/>
              <a:gd name="connsiteY45744" fmla="*/ 751455 h 4885973"/>
              <a:gd name="connsiteX45745" fmla="*/ 735527 w 6085020"/>
              <a:gd name="connsiteY45745" fmla="*/ 749748 h 4885973"/>
              <a:gd name="connsiteX45746" fmla="*/ 735527 w 6085020"/>
              <a:gd name="connsiteY45746" fmla="*/ 752972 h 4885973"/>
              <a:gd name="connsiteX45747" fmla="*/ 704721 w 6085020"/>
              <a:gd name="connsiteY45747" fmla="*/ 768904 h 4885973"/>
              <a:gd name="connsiteX45748" fmla="*/ 703580 w 6085020"/>
              <a:gd name="connsiteY45748" fmla="*/ 766249 h 4885973"/>
              <a:gd name="connsiteX45749" fmla="*/ 708144 w 6085020"/>
              <a:gd name="connsiteY45749" fmla="*/ 761317 h 4885973"/>
              <a:gd name="connsiteX45750" fmla="*/ 708144 w 6085020"/>
              <a:gd name="connsiteY45750" fmla="*/ 762242 h 4885973"/>
              <a:gd name="connsiteX45751" fmla="*/ 708144 w 6085020"/>
              <a:gd name="connsiteY45751" fmla="*/ 762835 h 4885973"/>
              <a:gd name="connsiteX45752" fmla="*/ 709095 w 6085020"/>
              <a:gd name="connsiteY45752" fmla="*/ 758662 h 4885973"/>
              <a:gd name="connsiteX45753" fmla="*/ 712518 w 6085020"/>
              <a:gd name="connsiteY45753" fmla="*/ 760748 h 4885973"/>
              <a:gd name="connsiteX45754" fmla="*/ 714229 w 6085020"/>
              <a:gd name="connsiteY45754" fmla="*/ 757903 h 4885973"/>
              <a:gd name="connsiteX45755" fmla="*/ 717652 w 6085020"/>
              <a:gd name="connsiteY45755" fmla="*/ 757903 h 4885973"/>
              <a:gd name="connsiteX45756" fmla="*/ 718983 w 6085020"/>
              <a:gd name="connsiteY45756" fmla="*/ 755627 h 4885973"/>
              <a:gd name="connsiteX45757" fmla="*/ 723547 w 6085020"/>
              <a:gd name="connsiteY45757" fmla="*/ 755627 h 4885973"/>
              <a:gd name="connsiteX45758" fmla="*/ 726970 w 6085020"/>
              <a:gd name="connsiteY45758" fmla="*/ 748041 h 4885973"/>
              <a:gd name="connsiteX45759" fmla="*/ 731153 w 6085020"/>
              <a:gd name="connsiteY45759" fmla="*/ 730971 h 4885973"/>
              <a:gd name="connsiteX45760" fmla="*/ 721836 w 6085020"/>
              <a:gd name="connsiteY45760" fmla="*/ 735523 h 4885973"/>
              <a:gd name="connsiteX45761" fmla="*/ 712138 w 6085020"/>
              <a:gd name="connsiteY45761" fmla="*/ 742161 h 4885973"/>
              <a:gd name="connsiteX45762" fmla="*/ 719364 w 6085020"/>
              <a:gd name="connsiteY45762" fmla="*/ 746334 h 4885973"/>
              <a:gd name="connsiteX45763" fmla="*/ 725449 w 6085020"/>
              <a:gd name="connsiteY45763" fmla="*/ 747661 h 4885973"/>
              <a:gd name="connsiteX45764" fmla="*/ 722406 w 6085020"/>
              <a:gd name="connsiteY45764" fmla="*/ 749179 h 4885973"/>
              <a:gd name="connsiteX45765" fmla="*/ 719744 w 6085020"/>
              <a:gd name="connsiteY45765" fmla="*/ 752403 h 4885973"/>
              <a:gd name="connsiteX45766" fmla="*/ 719744 w 6085020"/>
              <a:gd name="connsiteY45766" fmla="*/ 750317 h 4885973"/>
              <a:gd name="connsiteX45767" fmla="*/ 717082 w 6085020"/>
              <a:gd name="connsiteY45767" fmla="*/ 752403 h 4885973"/>
              <a:gd name="connsiteX45768" fmla="*/ 717082 w 6085020"/>
              <a:gd name="connsiteY45768" fmla="*/ 749748 h 4885973"/>
              <a:gd name="connsiteX45769" fmla="*/ 712708 w 6085020"/>
              <a:gd name="connsiteY45769" fmla="*/ 751834 h 4885973"/>
              <a:gd name="connsiteX45770" fmla="*/ 709475 w 6085020"/>
              <a:gd name="connsiteY45770" fmla="*/ 756196 h 4885973"/>
              <a:gd name="connsiteX45771" fmla="*/ 709475 w 6085020"/>
              <a:gd name="connsiteY45771" fmla="*/ 753541 h 4885973"/>
              <a:gd name="connsiteX45772" fmla="*/ 704912 w 6085020"/>
              <a:gd name="connsiteY45772" fmla="*/ 754679 h 4885973"/>
              <a:gd name="connsiteX45773" fmla="*/ 704912 w 6085020"/>
              <a:gd name="connsiteY45773" fmla="*/ 757334 h 4885973"/>
              <a:gd name="connsiteX45774" fmla="*/ 703771 w 6085020"/>
              <a:gd name="connsiteY45774" fmla="*/ 755248 h 4885973"/>
              <a:gd name="connsiteX45775" fmla="*/ 698256 w 6085020"/>
              <a:gd name="connsiteY45775" fmla="*/ 758093 h 4885973"/>
              <a:gd name="connsiteX45776" fmla="*/ 691220 w 6085020"/>
              <a:gd name="connsiteY45776" fmla="*/ 760938 h 4885973"/>
              <a:gd name="connsiteX45777" fmla="*/ 681712 w 6085020"/>
              <a:gd name="connsiteY45777" fmla="*/ 767197 h 4885973"/>
              <a:gd name="connsiteX45778" fmla="*/ 681712 w 6085020"/>
              <a:gd name="connsiteY45778" fmla="*/ 763024 h 4885973"/>
              <a:gd name="connsiteX45779" fmla="*/ 700728 w 6085020"/>
              <a:gd name="connsiteY45779" fmla="*/ 745385 h 4885973"/>
              <a:gd name="connsiteX45780" fmla="*/ 699587 w 6085020"/>
              <a:gd name="connsiteY45780" fmla="*/ 750317 h 4885973"/>
              <a:gd name="connsiteX45781" fmla="*/ 704341 w 6085020"/>
              <a:gd name="connsiteY45781" fmla="*/ 747472 h 4885973"/>
              <a:gd name="connsiteX45782" fmla="*/ 709095 w 6085020"/>
              <a:gd name="connsiteY45782" fmla="*/ 744437 h 4885973"/>
              <a:gd name="connsiteX45783" fmla="*/ 706433 w 6085020"/>
              <a:gd name="connsiteY45783" fmla="*/ 739695 h 4885973"/>
              <a:gd name="connsiteX45784" fmla="*/ 3296750 w 6085020"/>
              <a:gd name="connsiteY45784" fmla="*/ 721677 h 4885973"/>
              <a:gd name="connsiteX45785" fmla="*/ 3307660 w 6085020"/>
              <a:gd name="connsiteY45785" fmla="*/ 748402 h 4885973"/>
              <a:gd name="connsiteX45786" fmla="*/ 3316665 w 6085020"/>
              <a:gd name="connsiteY45786" fmla="*/ 726353 h 4885973"/>
              <a:gd name="connsiteX45787" fmla="*/ 3317667 w 6085020"/>
              <a:gd name="connsiteY45787" fmla="*/ 726798 h 4885973"/>
              <a:gd name="connsiteX45788" fmla="*/ 3316716 w 6085020"/>
              <a:gd name="connsiteY45788" fmla="*/ 726229 h 4885973"/>
              <a:gd name="connsiteX45789" fmla="*/ 3316665 w 6085020"/>
              <a:gd name="connsiteY45789" fmla="*/ 726353 h 4885973"/>
              <a:gd name="connsiteX45790" fmla="*/ 3308706 w 6085020"/>
              <a:gd name="connsiteY45790" fmla="*/ 722815 h 4885973"/>
              <a:gd name="connsiteX45791" fmla="*/ 3296750 w 6085020"/>
              <a:gd name="connsiteY45791" fmla="*/ 721677 h 4885973"/>
              <a:gd name="connsiteX45792" fmla="*/ 3085488 w 6085020"/>
              <a:gd name="connsiteY45792" fmla="*/ 720898 h 4885973"/>
              <a:gd name="connsiteX45793" fmla="*/ 3081492 w 6085020"/>
              <a:gd name="connsiteY45793" fmla="*/ 726229 h 4885973"/>
              <a:gd name="connsiteX45794" fmla="*/ 3082063 w 6085020"/>
              <a:gd name="connsiteY45794" fmla="*/ 726229 h 4885973"/>
              <a:gd name="connsiteX45795" fmla="*/ 3097656 w 6085020"/>
              <a:gd name="connsiteY45795" fmla="*/ 736661 h 4885973"/>
              <a:gd name="connsiteX45796" fmla="*/ 3085488 w 6085020"/>
              <a:gd name="connsiteY45796" fmla="*/ 720898 h 4885973"/>
              <a:gd name="connsiteX45797" fmla="*/ 3923317 w 6085020"/>
              <a:gd name="connsiteY45797" fmla="*/ 720729 h 4885973"/>
              <a:gd name="connsiteX45798" fmla="*/ 3923317 w 6085020"/>
              <a:gd name="connsiteY45798" fmla="*/ 720729 h 4885973"/>
              <a:gd name="connsiteX45799" fmla="*/ 3818731 w 6085020"/>
              <a:gd name="connsiteY45799" fmla="*/ 720729 h 4885973"/>
              <a:gd name="connsiteX45800" fmla="*/ 3818731 w 6085020"/>
              <a:gd name="connsiteY45800" fmla="*/ 720729 h 4885973"/>
              <a:gd name="connsiteX45801" fmla="*/ 3520564 w 6085020"/>
              <a:gd name="connsiteY45801" fmla="*/ 720729 h 4885973"/>
              <a:gd name="connsiteX45802" fmla="*/ 3520564 w 6085020"/>
              <a:gd name="connsiteY45802" fmla="*/ 722626 h 4885973"/>
              <a:gd name="connsiteX45803" fmla="*/ 3525889 w 6085020"/>
              <a:gd name="connsiteY45803" fmla="*/ 743489 h 4885973"/>
              <a:gd name="connsiteX45804" fmla="*/ 3520564 w 6085020"/>
              <a:gd name="connsiteY45804" fmla="*/ 720729 h 4885973"/>
              <a:gd name="connsiteX45805" fmla="*/ 3034334 w 6085020"/>
              <a:gd name="connsiteY45805" fmla="*/ 720729 h 4885973"/>
              <a:gd name="connsiteX45806" fmla="*/ 3033953 w 6085020"/>
              <a:gd name="connsiteY45806" fmla="*/ 723005 h 4885973"/>
              <a:gd name="connsiteX45807" fmla="*/ 3018360 w 6085020"/>
              <a:gd name="connsiteY45807" fmla="*/ 748989 h 4885973"/>
              <a:gd name="connsiteX45808" fmla="*/ 3039277 w 6085020"/>
              <a:gd name="connsiteY45808" fmla="*/ 733437 h 4885973"/>
              <a:gd name="connsiteX45809" fmla="*/ 3034334 w 6085020"/>
              <a:gd name="connsiteY45809" fmla="*/ 720729 h 4885973"/>
              <a:gd name="connsiteX45810" fmla="*/ 1690685 w 6085020"/>
              <a:gd name="connsiteY45810" fmla="*/ 720729 h 4885973"/>
              <a:gd name="connsiteX45811" fmla="*/ 1690685 w 6085020"/>
              <a:gd name="connsiteY45811" fmla="*/ 720729 h 4885973"/>
              <a:gd name="connsiteX45812" fmla="*/ 4368284 w 6085020"/>
              <a:gd name="connsiteY45812" fmla="*/ 720160 h 4885973"/>
              <a:gd name="connsiteX45813" fmla="*/ 4365812 w 6085020"/>
              <a:gd name="connsiteY45813" fmla="*/ 727557 h 4885973"/>
              <a:gd name="connsiteX45814" fmla="*/ 4365812 w 6085020"/>
              <a:gd name="connsiteY45814" fmla="*/ 727178 h 4885973"/>
              <a:gd name="connsiteX45815" fmla="*/ 4369995 w 6085020"/>
              <a:gd name="connsiteY45815" fmla="*/ 720160 h 4885973"/>
              <a:gd name="connsiteX45816" fmla="*/ 1077049 w 6085020"/>
              <a:gd name="connsiteY45816" fmla="*/ 720160 h 4885973"/>
              <a:gd name="connsiteX45817" fmla="*/ 1071341 w 6085020"/>
              <a:gd name="connsiteY45817" fmla="*/ 724430 h 4885973"/>
              <a:gd name="connsiteX45818" fmla="*/ 1068682 w 6085020"/>
              <a:gd name="connsiteY45818" fmla="*/ 725281 h 4885973"/>
              <a:gd name="connsiteX45819" fmla="*/ 1070203 w 6085020"/>
              <a:gd name="connsiteY45819" fmla="*/ 725281 h 4885973"/>
              <a:gd name="connsiteX45820" fmla="*/ 1071341 w 6085020"/>
              <a:gd name="connsiteY45820" fmla="*/ 724430 h 4885973"/>
              <a:gd name="connsiteX45821" fmla="*/ 1073793 w 6085020"/>
              <a:gd name="connsiteY45821" fmla="*/ 723645 h 4885973"/>
              <a:gd name="connsiteX45822" fmla="*/ 1077049 w 6085020"/>
              <a:gd name="connsiteY45822" fmla="*/ 720160 h 4885973"/>
              <a:gd name="connsiteX45823" fmla="*/ 1217050 w 6085020"/>
              <a:gd name="connsiteY45823" fmla="*/ 717901 h 4885973"/>
              <a:gd name="connsiteX45824" fmla="*/ 1213266 w 6085020"/>
              <a:gd name="connsiteY45824" fmla="*/ 719942 h 4885973"/>
              <a:gd name="connsiteX45825" fmla="*/ 1215310 w 6085020"/>
              <a:gd name="connsiteY45825" fmla="*/ 723718 h 4885973"/>
              <a:gd name="connsiteX45826" fmla="*/ 1215483 w 6085020"/>
              <a:gd name="connsiteY45826" fmla="*/ 723764 h 4885973"/>
              <a:gd name="connsiteX45827" fmla="*/ 1219503 w 6085020"/>
              <a:gd name="connsiteY45827" fmla="*/ 723426 h 4885973"/>
              <a:gd name="connsiteX45828" fmla="*/ 1220047 w 6085020"/>
              <a:gd name="connsiteY45828" fmla="*/ 722436 h 4885973"/>
              <a:gd name="connsiteX45829" fmla="*/ 1219096 w 6085020"/>
              <a:gd name="connsiteY45829" fmla="*/ 721677 h 4885973"/>
              <a:gd name="connsiteX45830" fmla="*/ 1217050 w 6085020"/>
              <a:gd name="connsiteY45830" fmla="*/ 717901 h 4885973"/>
              <a:gd name="connsiteX45831" fmla="*/ 4236505 w 6085020"/>
              <a:gd name="connsiteY45831" fmla="*/ 717125 h 4885973"/>
              <a:gd name="connsiteX45832" fmla="*/ 4233082 w 6085020"/>
              <a:gd name="connsiteY45832" fmla="*/ 718453 h 4885973"/>
              <a:gd name="connsiteX45833" fmla="*/ 4233082 w 6085020"/>
              <a:gd name="connsiteY45833" fmla="*/ 719022 h 4885973"/>
              <a:gd name="connsiteX45834" fmla="*/ 4237646 w 6085020"/>
              <a:gd name="connsiteY45834" fmla="*/ 720350 h 4885973"/>
              <a:gd name="connsiteX45835" fmla="*/ 4237646 w 6085020"/>
              <a:gd name="connsiteY45835" fmla="*/ 717125 h 4885973"/>
              <a:gd name="connsiteX45836" fmla="*/ 1569555 w 6085020"/>
              <a:gd name="connsiteY45836" fmla="*/ 717125 h 4885973"/>
              <a:gd name="connsiteX45837" fmla="*/ 1573548 w 6085020"/>
              <a:gd name="connsiteY45837" fmla="*/ 724902 h 4885973"/>
              <a:gd name="connsiteX45838" fmla="*/ 1573548 w 6085020"/>
              <a:gd name="connsiteY45838" fmla="*/ 785784 h 4885973"/>
              <a:gd name="connsiteX45839" fmla="*/ 1608537 w 6085020"/>
              <a:gd name="connsiteY45839" fmla="*/ 772318 h 4885973"/>
              <a:gd name="connsiteX45840" fmla="*/ 1643336 w 6085020"/>
              <a:gd name="connsiteY45840" fmla="*/ 751644 h 4885973"/>
              <a:gd name="connsiteX45841" fmla="*/ 1619376 w 6085020"/>
              <a:gd name="connsiteY45841" fmla="*/ 735523 h 4885973"/>
              <a:gd name="connsiteX45842" fmla="*/ 1620897 w 6085020"/>
              <a:gd name="connsiteY45842" fmla="*/ 733626 h 4885973"/>
              <a:gd name="connsiteX45843" fmla="*/ 1618615 w 6085020"/>
              <a:gd name="connsiteY45843" fmla="*/ 730023 h 4885973"/>
              <a:gd name="connsiteX45844" fmla="*/ 1615002 w 6085020"/>
              <a:gd name="connsiteY45844" fmla="*/ 732299 h 4885973"/>
              <a:gd name="connsiteX45845" fmla="*/ 1615002 w 6085020"/>
              <a:gd name="connsiteY45845" fmla="*/ 733626 h 4885973"/>
              <a:gd name="connsiteX45846" fmla="*/ 1608347 w 6085020"/>
              <a:gd name="connsiteY45846" fmla="*/ 730781 h 4885973"/>
              <a:gd name="connsiteX45847" fmla="*/ 1573548 w 6085020"/>
              <a:gd name="connsiteY45847" fmla="*/ 717505 h 4885973"/>
              <a:gd name="connsiteX45848" fmla="*/ 1573548 w 6085020"/>
              <a:gd name="connsiteY45848" fmla="*/ 720160 h 4885973"/>
              <a:gd name="connsiteX45849" fmla="*/ 1569555 w 6085020"/>
              <a:gd name="connsiteY45849" fmla="*/ 717125 h 4885973"/>
              <a:gd name="connsiteX45850" fmla="*/ 4448150 w 6085020"/>
              <a:gd name="connsiteY45850" fmla="*/ 716746 h 4885973"/>
              <a:gd name="connsiteX45851" fmla="*/ 4417725 w 6085020"/>
              <a:gd name="connsiteY45851" fmla="*/ 730592 h 4885973"/>
              <a:gd name="connsiteX45852" fmla="*/ 4420767 w 6085020"/>
              <a:gd name="connsiteY45852" fmla="*/ 749558 h 4885973"/>
              <a:gd name="connsiteX45853" fmla="*/ 4409738 w 6085020"/>
              <a:gd name="connsiteY45853" fmla="*/ 741971 h 4885973"/>
              <a:gd name="connsiteX45854" fmla="*/ 4408027 w 6085020"/>
              <a:gd name="connsiteY45854" fmla="*/ 745954 h 4885973"/>
              <a:gd name="connsiteX45855" fmla="*/ 4399280 w 6085020"/>
              <a:gd name="connsiteY45855" fmla="*/ 747402 h 4885973"/>
              <a:gd name="connsiteX45856" fmla="*/ 4398329 w 6085020"/>
              <a:gd name="connsiteY45856" fmla="*/ 749368 h 4885973"/>
              <a:gd name="connsiteX45857" fmla="*/ 4405365 w 6085020"/>
              <a:gd name="connsiteY45857" fmla="*/ 756955 h 4885973"/>
              <a:gd name="connsiteX45858" fmla="*/ 4407076 w 6085020"/>
              <a:gd name="connsiteY45858" fmla="*/ 753351 h 4885973"/>
              <a:gd name="connsiteX45859" fmla="*/ 4407076 w 6085020"/>
              <a:gd name="connsiteY45859" fmla="*/ 759231 h 4885973"/>
              <a:gd name="connsiteX45860" fmla="*/ 4445107 w 6085020"/>
              <a:gd name="connsiteY45860" fmla="*/ 722626 h 4885973"/>
              <a:gd name="connsiteX45861" fmla="*/ 4446058 w 6085020"/>
              <a:gd name="connsiteY45861" fmla="*/ 720729 h 4885973"/>
              <a:gd name="connsiteX45862" fmla="*/ 4448150 w 6085020"/>
              <a:gd name="connsiteY45862" fmla="*/ 716746 h 4885973"/>
              <a:gd name="connsiteX45863" fmla="*/ 2136793 w 6085020"/>
              <a:gd name="connsiteY45863" fmla="*/ 716746 h 4885973"/>
              <a:gd name="connsiteX45864" fmla="*/ 2132039 w 6085020"/>
              <a:gd name="connsiteY45864" fmla="*/ 724902 h 4885973"/>
              <a:gd name="connsiteX45865" fmla="*/ 2134701 w 6085020"/>
              <a:gd name="connsiteY45865" fmla="*/ 720350 h 4885973"/>
              <a:gd name="connsiteX45866" fmla="*/ 2213426 w 6085020"/>
              <a:gd name="connsiteY45866" fmla="*/ 716177 h 4885973"/>
              <a:gd name="connsiteX45867" fmla="*/ 2213426 w 6085020"/>
              <a:gd name="connsiteY45867" fmla="*/ 716177 h 4885973"/>
              <a:gd name="connsiteX45868" fmla="*/ 3217454 w 6085020"/>
              <a:gd name="connsiteY45868" fmla="*/ 715798 h 4885973"/>
              <a:gd name="connsiteX45869" fmla="*/ 3217345 w 6085020"/>
              <a:gd name="connsiteY45869" fmla="*/ 716501 h 4885973"/>
              <a:gd name="connsiteX45870" fmla="*/ 3210255 w 6085020"/>
              <a:gd name="connsiteY45870" fmla="*/ 725154 h 4885973"/>
              <a:gd name="connsiteX45871" fmla="*/ 3196537 w 6085020"/>
              <a:gd name="connsiteY45871" fmla="*/ 752972 h 4885973"/>
              <a:gd name="connsiteX45872" fmla="*/ 3214626 w 6085020"/>
              <a:gd name="connsiteY45872" fmla="*/ 733958 h 4885973"/>
              <a:gd name="connsiteX45873" fmla="*/ 3217345 w 6085020"/>
              <a:gd name="connsiteY45873" fmla="*/ 716501 h 4885973"/>
              <a:gd name="connsiteX45874" fmla="*/ 3217454 w 6085020"/>
              <a:gd name="connsiteY45874" fmla="*/ 716367 h 4885973"/>
              <a:gd name="connsiteX45875" fmla="*/ 4366763 w 6085020"/>
              <a:gd name="connsiteY45875" fmla="*/ 715418 h 4885973"/>
              <a:gd name="connsiteX45876" fmla="*/ 4366763 w 6085020"/>
              <a:gd name="connsiteY45876" fmla="*/ 715987 h 4885973"/>
              <a:gd name="connsiteX45877" fmla="*/ 4366763 w 6085020"/>
              <a:gd name="connsiteY45877" fmla="*/ 716936 h 4885973"/>
              <a:gd name="connsiteX45878" fmla="*/ 4370756 w 6085020"/>
              <a:gd name="connsiteY45878" fmla="*/ 720729 h 4885973"/>
              <a:gd name="connsiteX45879" fmla="*/ 4366763 w 6085020"/>
              <a:gd name="connsiteY45879" fmla="*/ 715418 h 4885973"/>
              <a:gd name="connsiteX45880" fmla="*/ 2436688 w 6085020"/>
              <a:gd name="connsiteY45880" fmla="*/ 715208 h 4885973"/>
              <a:gd name="connsiteX45881" fmla="*/ 2434008 w 6085020"/>
              <a:gd name="connsiteY45881" fmla="*/ 720729 h 4885973"/>
              <a:gd name="connsiteX45882" fmla="*/ 2454925 w 6085020"/>
              <a:gd name="connsiteY45882" fmla="*/ 720729 h 4885973"/>
              <a:gd name="connsiteX45883" fmla="*/ 2436688 w 6085020"/>
              <a:gd name="connsiteY45883" fmla="*/ 715208 h 4885973"/>
              <a:gd name="connsiteX45884" fmla="*/ 2109410 w 6085020"/>
              <a:gd name="connsiteY45884" fmla="*/ 715039 h 4885973"/>
              <a:gd name="connsiteX45885" fmla="*/ 2109030 w 6085020"/>
              <a:gd name="connsiteY45885" fmla="*/ 715798 h 4885973"/>
              <a:gd name="connsiteX45886" fmla="*/ 2109814 w 6085020"/>
              <a:gd name="connsiteY45886" fmla="*/ 716134 h 4885973"/>
              <a:gd name="connsiteX45887" fmla="*/ 2114640 w 6085020"/>
              <a:gd name="connsiteY45887" fmla="*/ 729217 h 4885973"/>
              <a:gd name="connsiteX45888" fmla="*/ 2125003 w 6085020"/>
              <a:gd name="connsiteY45888" fmla="*/ 725471 h 4885973"/>
              <a:gd name="connsiteX45889" fmla="*/ 2118158 w 6085020"/>
              <a:gd name="connsiteY45889" fmla="*/ 719710 h 4885973"/>
              <a:gd name="connsiteX45890" fmla="*/ 2109814 w 6085020"/>
              <a:gd name="connsiteY45890" fmla="*/ 716134 h 4885973"/>
              <a:gd name="connsiteX45891" fmla="*/ 1849085 w 6085020"/>
              <a:gd name="connsiteY45891" fmla="*/ 715039 h 4885973"/>
              <a:gd name="connsiteX45892" fmla="*/ 1845663 w 6085020"/>
              <a:gd name="connsiteY45892" fmla="*/ 717315 h 4885973"/>
              <a:gd name="connsiteX45893" fmla="*/ 1847559 w 6085020"/>
              <a:gd name="connsiteY45893" fmla="*/ 720865 h 4885973"/>
              <a:gd name="connsiteX45894" fmla="*/ 1847754 w 6085020"/>
              <a:gd name="connsiteY45894" fmla="*/ 720919 h 4885973"/>
              <a:gd name="connsiteX45895" fmla="*/ 1850987 w 6085020"/>
              <a:gd name="connsiteY45895" fmla="*/ 719591 h 4885973"/>
              <a:gd name="connsiteX45896" fmla="*/ 1851367 w 6085020"/>
              <a:gd name="connsiteY45896" fmla="*/ 718643 h 4885973"/>
              <a:gd name="connsiteX45897" fmla="*/ 1849085 w 6085020"/>
              <a:gd name="connsiteY45897" fmla="*/ 715039 h 4885973"/>
              <a:gd name="connsiteX45898" fmla="*/ 4274156 w 6085020"/>
              <a:gd name="connsiteY45898" fmla="*/ 714470 h 4885973"/>
              <a:gd name="connsiteX45899" fmla="*/ 4274156 w 6085020"/>
              <a:gd name="connsiteY45899" fmla="*/ 715039 h 4885973"/>
              <a:gd name="connsiteX45900" fmla="*/ 4269783 w 6085020"/>
              <a:gd name="connsiteY45900" fmla="*/ 715039 h 4885973"/>
              <a:gd name="connsiteX45901" fmla="*/ 4274346 w 6085020"/>
              <a:gd name="connsiteY45901" fmla="*/ 719212 h 4885973"/>
              <a:gd name="connsiteX45902" fmla="*/ 4274156 w 6085020"/>
              <a:gd name="connsiteY45902" fmla="*/ 714470 h 4885973"/>
              <a:gd name="connsiteX45903" fmla="*/ 2049060 w 6085020"/>
              <a:gd name="connsiteY45903" fmla="*/ 714044 h 4885973"/>
              <a:gd name="connsiteX45904" fmla="*/ 2051412 w 6085020"/>
              <a:gd name="connsiteY45904" fmla="*/ 731540 h 4885973"/>
              <a:gd name="connsiteX45905" fmla="*/ 2051793 w 6085020"/>
              <a:gd name="connsiteY45905" fmla="*/ 731540 h 4885973"/>
              <a:gd name="connsiteX45906" fmla="*/ 2052743 w 6085020"/>
              <a:gd name="connsiteY45906" fmla="*/ 723195 h 4885973"/>
              <a:gd name="connsiteX45907" fmla="*/ 2056737 w 6085020"/>
              <a:gd name="connsiteY45907" fmla="*/ 723195 h 4885973"/>
              <a:gd name="connsiteX45908" fmla="*/ 2052173 w 6085020"/>
              <a:gd name="connsiteY45908" fmla="*/ 716746 h 4885973"/>
              <a:gd name="connsiteX45909" fmla="*/ 2049060 w 6085020"/>
              <a:gd name="connsiteY45909" fmla="*/ 714044 h 4885973"/>
              <a:gd name="connsiteX45910" fmla="*/ 3988921 w 6085020"/>
              <a:gd name="connsiteY45910" fmla="*/ 713522 h 4885973"/>
              <a:gd name="connsiteX45911" fmla="*/ 3979223 w 6085020"/>
              <a:gd name="connsiteY45911" fmla="*/ 722815 h 4885973"/>
              <a:gd name="connsiteX45912" fmla="*/ 3979413 w 6085020"/>
              <a:gd name="connsiteY45912" fmla="*/ 723005 h 4885973"/>
              <a:gd name="connsiteX45913" fmla="*/ 3988921 w 6085020"/>
              <a:gd name="connsiteY45913" fmla="*/ 713522 h 4885973"/>
              <a:gd name="connsiteX45914" fmla="*/ 1174979 w 6085020"/>
              <a:gd name="connsiteY45914" fmla="*/ 711815 h 4885973"/>
              <a:gd name="connsiteX45915" fmla="*/ 1177261 w 6085020"/>
              <a:gd name="connsiteY45915" fmla="*/ 715798 h 4885973"/>
              <a:gd name="connsiteX45916" fmla="*/ 1175930 w 6085020"/>
              <a:gd name="connsiteY45916" fmla="*/ 711815 h 4885973"/>
              <a:gd name="connsiteX45917" fmla="*/ 2631011 w 6085020"/>
              <a:gd name="connsiteY45917" fmla="*/ 711435 h 4885973"/>
              <a:gd name="connsiteX45918" fmla="*/ 2629299 w 6085020"/>
              <a:gd name="connsiteY45918" fmla="*/ 712953 h 4885973"/>
              <a:gd name="connsiteX45919" fmla="*/ 2612185 w 6085020"/>
              <a:gd name="connsiteY45919" fmla="*/ 719396 h 4885973"/>
              <a:gd name="connsiteX45920" fmla="*/ 2618651 w 6085020"/>
              <a:gd name="connsiteY45920" fmla="*/ 736460 h 4885973"/>
              <a:gd name="connsiteX45921" fmla="*/ 2635765 w 6085020"/>
              <a:gd name="connsiteY45921" fmla="*/ 730017 h 4885973"/>
              <a:gd name="connsiteX45922" fmla="*/ 2636905 w 6085020"/>
              <a:gd name="connsiteY45922" fmla="*/ 724712 h 4885973"/>
              <a:gd name="connsiteX45923" fmla="*/ 2631011 w 6085020"/>
              <a:gd name="connsiteY45923" fmla="*/ 714091 h 4885973"/>
              <a:gd name="connsiteX45924" fmla="*/ 1970215 w 6085020"/>
              <a:gd name="connsiteY45924" fmla="*/ 711248 h 4885973"/>
              <a:gd name="connsiteX45925" fmla="*/ 1956905 w 6085020"/>
              <a:gd name="connsiteY45925" fmla="*/ 724145 h 4885973"/>
              <a:gd name="connsiteX45926" fmla="*/ 1969835 w 6085020"/>
              <a:gd name="connsiteY45926" fmla="*/ 737420 h 4885973"/>
              <a:gd name="connsiteX45927" fmla="*/ 1970215 w 6085020"/>
              <a:gd name="connsiteY45927" fmla="*/ 737420 h 4885973"/>
              <a:gd name="connsiteX45928" fmla="*/ 1982385 w 6085020"/>
              <a:gd name="connsiteY45928" fmla="*/ 728505 h 4885973"/>
              <a:gd name="connsiteX45929" fmla="*/ 1983526 w 6085020"/>
              <a:gd name="connsiteY45929" fmla="*/ 726988 h 4885973"/>
              <a:gd name="connsiteX45930" fmla="*/ 1983526 w 6085020"/>
              <a:gd name="connsiteY45930" fmla="*/ 724522 h 4885973"/>
              <a:gd name="connsiteX45931" fmla="*/ 1983146 w 6085020"/>
              <a:gd name="connsiteY45931" fmla="*/ 724522 h 4885973"/>
              <a:gd name="connsiteX45932" fmla="*/ 1970215 w 6085020"/>
              <a:gd name="connsiteY45932" fmla="*/ 711248 h 4885973"/>
              <a:gd name="connsiteX45933" fmla="*/ 1526201 w 6085020"/>
              <a:gd name="connsiteY45933" fmla="*/ 711058 h 4885973"/>
              <a:gd name="connsiteX45934" fmla="*/ 1512892 w 6085020"/>
              <a:gd name="connsiteY45934" fmla="*/ 723953 h 4885973"/>
              <a:gd name="connsiteX45935" fmla="*/ 1525821 w 6085020"/>
              <a:gd name="connsiteY45935" fmla="*/ 737228 h 4885973"/>
              <a:gd name="connsiteX45936" fmla="*/ 1526009 w 6085020"/>
              <a:gd name="connsiteY45936" fmla="*/ 737230 h 4885973"/>
              <a:gd name="connsiteX45937" fmla="*/ 1540221 w 6085020"/>
              <a:gd name="connsiteY45937" fmla="*/ 725332 h 4885973"/>
              <a:gd name="connsiteX45938" fmla="*/ 1540271 w 6085020"/>
              <a:gd name="connsiteY45938" fmla="*/ 724333 h 4885973"/>
              <a:gd name="connsiteX45939" fmla="*/ 1539130 w 6085020"/>
              <a:gd name="connsiteY45939" fmla="*/ 724333 h 4885973"/>
              <a:gd name="connsiteX45940" fmla="*/ 1526201 w 6085020"/>
              <a:gd name="connsiteY45940" fmla="*/ 711058 h 4885973"/>
              <a:gd name="connsiteX45941" fmla="*/ 3384201 w 6085020"/>
              <a:gd name="connsiteY45941" fmla="*/ 710709 h 4885973"/>
              <a:gd name="connsiteX45942" fmla="*/ 3379468 w 6085020"/>
              <a:gd name="connsiteY45942" fmla="*/ 714470 h 4885973"/>
              <a:gd name="connsiteX45943" fmla="*/ 3384201 w 6085020"/>
              <a:gd name="connsiteY45943" fmla="*/ 710709 h 4885973"/>
              <a:gd name="connsiteX45944" fmla="*/ 1654365 w 6085020"/>
              <a:gd name="connsiteY45944" fmla="*/ 710677 h 4885973"/>
              <a:gd name="connsiteX45945" fmla="*/ 1654365 w 6085020"/>
              <a:gd name="connsiteY45945" fmla="*/ 710677 h 4885973"/>
              <a:gd name="connsiteX45946" fmla="*/ 898681 w 6085020"/>
              <a:gd name="connsiteY45946" fmla="*/ 710487 h 4885973"/>
              <a:gd name="connsiteX45947" fmla="*/ 907238 w 6085020"/>
              <a:gd name="connsiteY45947" fmla="*/ 712573 h 4885973"/>
              <a:gd name="connsiteX45948" fmla="*/ 897160 w 6085020"/>
              <a:gd name="connsiteY45948" fmla="*/ 718074 h 4885973"/>
              <a:gd name="connsiteX45949" fmla="*/ 893927 w 6085020"/>
              <a:gd name="connsiteY45949" fmla="*/ 718074 h 4885973"/>
              <a:gd name="connsiteX45950" fmla="*/ 895449 w 6085020"/>
              <a:gd name="connsiteY45950" fmla="*/ 711815 h 4885973"/>
              <a:gd name="connsiteX45951" fmla="*/ 3849916 w 6085020"/>
              <a:gd name="connsiteY45951" fmla="*/ 710108 h 4885973"/>
              <a:gd name="connsiteX45952" fmla="*/ 3849916 w 6085020"/>
              <a:gd name="connsiteY45952" fmla="*/ 710108 h 4885973"/>
              <a:gd name="connsiteX45953" fmla="*/ 888413 w 6085020"/>
              <a:gd name="connsiteY45953" fmla="*/ 709539 h 4885973"/>
              <a:gd name="connsiteX45954" fmla="*/ 891455 w 6085020"/>
              <a:gd name="connsiteY45954" fmla="*/ 712573 h 4885973"/>
              <a:gd name="connsiteX45955" fmla="*/ 891455 w 6085020"/>
              <a:gd name="connsiteY45955" fmla="*/ 713901 h 4885973"/>
              <a:gd name="connsiteX45956" fmla="*/ 893927 w 6085020"/>
              <a:gd name="connsiteY45956" fmla="*/ 718074 h 4885973"/>
              <a:gd name="connsiteX45957" fmla="*/ 889744 w 6085020"/>
              <a:gd name="connsiteY45957" fmla="*/ 718074 h 4885973"/>
              <a:gd name="connsiteX45958" fmla="*/ 886511 w 6085020"/>
              <a:gd name="connsiteY45958" fmla="*/ 714660 h 4885973"/>
              <a:gd name="connsiteX45959" fmla="*/ 875672 w 6085020"/>
              <a:gd name="connsiteY45959" fmla="*/ 717884 h 4885973"/>
              <a:gd name="connsiteX45960" fmla="*/ 875672 w 6085020"/>
              <a:gd name="connsiteY45960" fmla="*/ 716177 h 4885973"/>
              <a:gd name="connsiteX45961" fmla="*/ 888413 w 6085020"/>
              <a:gd name="connsiteY45961" fmla="*/ 709539 h 4885973"/>
              <a:gd name="connsiteX45962" fmla="*/ 3129602 w 6085020"/>
              <a:gd name="connsiteY45962" fmla="*/ 708590 h 4885973"/>
              <a:gd name="connsiteX45963" fmla="*/ 3128841 w 6085020"/>
              <a:gd name="connsiteY45963" fmla="*/ 710677 h 4885973"/>
              <a:gd name="connsiteX45964" fmla="*/ 3128841 w 6085020"/>
              <a:gd name="connsiteY45964" fmla="*/ 736850 h 4885973"/>
              <a:gd name="connsiteX45965" fmla="*/ 3140821 w 6085020"/>
              <a:gd name="connsiteY45965" fmla="*/ 736850 h 4885973"/>
              <a:gd name="connsiteX45966" fmla="*/ 3129602 w 6085020"/>
              <a:gd name="connsiteY45966" fmla="*/ 708590 h 4885973"/>
              <a:gd name="connsiteX45967" fmla="*/ 1060741 w 6085020"/>
              <a:gd name="connsiteY45967" fmla="*/ 705857 h 4885973"/>
              <a:gd name="connsiteX45968" fmla="*/ 1056858 w 6085020"/>
              <a:gd name="connsiteY45968" fmla="*/ 707708 h 4885973"/>
              <a:gd name="connsiteX45969" fmla="*/ 1056702 w 6085020"/>
              <a:gd name="connsiteY45969" fmla="*/ 708401 h 4885973"/>
              <a:gd name="connsiteX45970" fmla="*/ 1058984 w 6085020"/>
              <a:gd name="connsiteY45970" fmla="*/ 712004 h 4885973"/>
              <a:gd name="connsiteX45971" fmla="*/ 1062597 w 6085020"/>
              <a:gd name="connsiteY45971" fmla="*/ 709728 h 4885973"/>
              <a:gd name="connsiteX45972" fmla="*/ 1060741 w 6085020"/>
              <a:gd name="connsiteY45972" fmla="*/ 705857 h 4885973"/>
              <a:gd name="connsiteX45973" fmla="*/ 3421303 w 6085020"/>
              <a:gd name="connsiteY45973" fmla="*/ 705556 h 4885973"/>
              <a:gd name="connsiteX45974" fmla="*/ 3426627 w 6085020"/>
              <a:gd name="connsiteY45974" fmla="*/ 736661 h 4885973"/>
              <a:gd name="connsiteX45975" fmla="*/ 3426627 w 6085020"/>
              <a:gd name="connsiteY45975" fmla="*/ 736850 h 4885973"/>
              <a:gd name="connsiteX45976" fmla="*/ 3421303 w 6085020"/>
              <a:gd name="connsiteY45976" fmla="*/ 705556 h 4885973"/>
              <a:gd name="connsiteX45977" fmla="*/ 3039658 w 6085020"/>
              <a:gd name="connsiteY45977" fmla="*/ 705366 h 4885973"/>
              <a:gd name="connsiteX45978" fmla="*/ 3039277 w 6085020"/>
              <a:gd name="connsiteY45978" fmla="*/ 707263 h 4885973"/>
              <a:gd name="connsiteX45979" fmla="*/ 3065329 w 6085020"/>
              <a:gd name="connsiteY45979" fmla="*/ 723005 h 4885973"/>
              <a:gd name="connsiteX45980" fmla="*/ 3039658 w 6085020"/>
              <a:gd name="connsiteY45980" fmla="*/ 705366 h 4885973"/>
              <a:gd name="connsiteX45981" fmla="*/ 2914725 w 6085020"/>
              <a:gd name="connsiteY45981" fmla="*/ 705366 h 4885973"/>
              <a:gd name="connsiteX45982" fmla="*/ 2914725 w 6085020"/>
              <a:gd name="connsiteY45982" fmla="*/ 705366 h 4885973"/>
              <a:gd name="connsiteX45983" fmla="*/ 2642230 w 6085020"/>
              <a:gd name="connsiteY45983" fmla="*/ 705366 h 4885973"/>
              <a:gd name="connsiteX45984" fmla="*/ 2642230 w 6085020"/>
              <a:gd name="connsiteY45984" fmla="*/ 705366 h 4885973"/>
              <a:gd name="connsiteX45985" fmla="*/ 2532509 w 6085020"/>
              <a:gd name="connsiteY45985" fmla="*/ 705366 h 4885973"/>
              <a:gd name="connsiteX45986" fmla="*/ 2542968 w 6085020"/>
              <a:gd name="connsiteY45986" fmla="*/ 726229 h 4885973"/>
              <a:gd name="connsiteX45987" fmla="*/ 2542968 w 6085020"/>
              <a:gd name="connsiteY45987" fmla="*/ 705366 h 4885973"/>
              <a:gd name="connsiteX45988" fmla="*/ 1709130 w 6085020"/>
              <a:gd name="connsiteY45988" fmla="*/ 703659 h 4885973"/>
              <a:gd name="connsiteX45989" fmla="*/ 1706848 w 6085020"/>
              <a:gd name="connsiteY45989" fmla="*/ 715608 h 4885973"/>
              <a:gd name="connsiteX45990" fmla="*/ 1715976 w 6085020"/>
              <a:gd name="connsiteY45990" fmla="*/ 703659 h 4885973"/>
              <a:gd name="connsiteX45991" fmla="*/ 2277699 w 6085020"/>
              <a:gd name="connsiteY45991" fmla="*/ 703280 h 4885973"/>
              <a:gd name="connsiteX45992" fmla="*/ 2279981 w 6085020"/>
              <a:gd name="connsiteY45992" fmla="*/ 718074 h 4885973"/>
              <a:gd name="connsiteX45993" fmla="*/ 2279981 w 6085020"/>
              <a:gd name="connsiteY45993" fmla="*/ 717694 h 4885973"/>
              <a:gd name="connsiteX45994" fmla="*/ 2277699 w 6085020"/>
              <a:gd name="connsiteY45994" fmla="*/ 703280 h 4885973"/>
              <a:gd name="connsiteX45995" fmla="*/ 2844367 w 6085020"/>
              <a:gd name="connsiteY45995" fmla="*/ 701762 h 4885973"/>
              <a:gd name="connsiteX45996" fmla="*/ 2851212 w 6085020"/>
              <a:gd name="connsiteY45996" fmla="*/ 704797 h 4885973"/>
              <a:gd name="connsiteX45997" fmla="*/ 2855396 w 6085020"/>
              <a:gd name="connsiteY45997" fmla="*/ 706504 h 4885973"/>
              <a:gd name="connsiteX45998" fmla="*/ 2851402 w 6085020"/>
              <a:gd name="connsiteY45998" fmla="*/ 704797 h 4885973"/>
              <a:gd name="connsiteX45999" fmla="*/ 1191713 w 6085020"/>
              <a:gd name="connsiteY45999" fmla="*/ 701383 h 4885973"/>
              <a:gd name="connsiteX46000" fmla="*/ 1191713 w 6085020"/>
              <a:gd name="connsiteY46000" fmla="*/ 704797 h 4885973"/>
              <a:gd name="connsiteX46001" fmla="*/ 1196277 w 6085020"/>
              <a:gd name="connsiteY46001" fmla="*/ 702711 h 4885973"/>
              <a:gd name="connsiteX46002" fmla="*/ 1195326 w 6085020"/>
              <a:gd name="connsiteY46002" fmla="*/ 702711 h 4885973"/>
              <a:gd name="connsiteX46003" fmla="*/ 1191713 w 6085020"/>
              <a:gd name="connsiteY46003" fmla="*/ 701383 h 4885973"/>
              <a:gd name="connsiteX46004" fmla="*/ 2956940 w 6085020"/>
              <a:gd name="connsiteY46004" fmla="*/ 700624 h 4885973"/>
              <a:gd name="connsiteX46005" fmla="*/ 2929937 w 6085020"/>
              <a:gd name="connsiteY46005" fmla="*/ 715798 h 4885973"/>
              <a:gd name="connsiteX46006" fmla="*/ 2930888 w 6085020"/>
              <a:gd name="connsiteY46006" fmla="*/ 716177 h 4885973"/>
              <a:gd name="connsiteX46007" fmla="*/ 2956940 w 6085020"/>
              <a:gd name="connsiteY46007" fmla="*/ 721488 h 4885973"/>
              <a:gd name="connsiteX46008" fmla="*/ 3118573 w 6085020"/>
              <a:gd name="connsiteY46008" fmla="*/ 700245 h 4885973"/>
              <a:gd name="connsiteX46009" fmla="*/ 3118573 w 6085020"/>
              <a:gd name="connsiteY46009" fmla="*/ 700245 h 4885973"/>
              <a:gd name="connsiteX46010" fmla="*/ 3270698 w 6085020"/>
              <a:gd name="connsiteY46010" fmla="*/ 700055 h 4885973"/>
              <a:gd name="connsiteX46011" fmla="*/ 3270698 w 6085020"/>
              <a:gd name="connsiteY46011" fmla="*/ 700055 h 4885973"/>
              <a:gd name="connsiteX46012" fmla="*/ 3238372 w 6085020"/>
              <a:gd name="connsiteY46012" fmla="*/ 699866 h 4885973"/>
              <a:gd name="connsiteX46013" fmla="*/ 3243506 w 6085020"/>
              <a:gd name="connsiteY46013" fmla="*/ 720729 h 4885973"/>
              <a:gd name="connsiteX46014" fmla="*/ 3238372 w 6085020"/>
              <a:gd name="connsiteY46014" fmla="*/ 700245 h 4885973"/>
              <a:gd name="connsiteX46015" fmla="*/ 1620517 w 6085020"/>
              <a:gd name="connsiteY46015" fmla="*/ 698159 h 4885973"/>
              <a:gd name="connsiteX46016" fmla="*/ 1616904 w 6085020"/>
              <a:gd name="connsiteY46016" fmla="*/ 700245 h 4885973"/>
              <a:gd name="connsiteX46017" fmla="*/ 1618846 w 6085020"/>
              <a:gd name="connsiteY46017" fmla="*/ 703773 h 4885973"/>
              <a:gd name="connsiteX46018" fmla="*/ 1619186 w 6085020"/>
              <a:gd name="connsiteY46018" fmla="*/ 703849 h 4885973"/>
              <a:gd name="connsiteX46019" fmla="*/ 1622586 w 6085020"/>
              <a:gd name="connsiteY46019" fmla="*/ 701685 h 4885973"/>
              <a:gd name="connsiteX46020" fmla="*/ 1622609 w 6085020"/>
              <a:gd name="connsiteY46020" fmla="*/ 701573 h 4885973"/>
              <a:gd name="connsiteX46021" fmla="*/ 1620517 w 6085020"/>
              <a:gd name="connsiteY46021" fmla="*/ 698538 h 4885973"/>
              <a:gd name="connsiteX46022" fmla="*/ 1234023 w 6085020"/>
              <a:gd name="connsiteY46022" fmla="*/ 697685 h 4885973"/>
              <a:gd name="connsiteX46023" fmla="*/ 1230505 w 6085020"/>
              <a:gd name="connsiteY46023" fmla="*/ 699866 h 4885973"/>
              <a:gd name="connsiteX46024" fmla="*/ 1232692 w 6085020"/>
              <a:gd name="connsiteY46024" fmla="*/ 703375 h 4885973"/>
              <a:gd name="connsiteX46025" fmla="*/ 1236210 w 6085020"/>
              <a:gd name="connsiteY46025" fmla="*/ 701193 h 4885973"/>
              <a:gd name="connsiteX46026" fmla="*/ 1234023 w 6085020"/>
              <a:gd name="connsiteY46026" fmla="*/ 697685 h 4885973"/>
              <a:gd name="connsiteX46027" fmla="*/ 4471919 w 6085020"/>
              <a:gd name="connsiteY46027" fmla="*/ 697021 h 4885973"/>
              <a:gd name="connsiteX46028" fmla="*/ 4467166 w 6085020"/>
              <a:gd name="connsiteY46028" fmla="*/ 702711 h 4885973"/>
              <a:gd name="connsiteX46029" fmla="*/ 4467166 w 6085020"/>
              <a:gd name="connsiteY46029" fmla="*/ 704228 h 4885973"/>
              <a:gd name="connsiteX46030" fmla="*/ 4471919 w 6085020"/>
              <a:gd name="connsiteY46030" fmla="*/ 697021 h 4885973"/>
              <a:gd name="connsiteX46031" fmla="*/ 1633448 w 6085020"/>
              <a:gd name="connsiteY46031" fmla="*/ 696072 h 4885973"/>
              <a:gd name="connsiteX46032" fmla="*/ 1629835 w 6085020"/>
              <a:gd name="connsiteY46032" fmla="*/ 697590 h 4885973"/>
              <a:gd name="connsiteX46033" fmla="*/ 1629835 w 6085020"/>
              <a:gd name="connsiteY46033" fmla="*/ 698159 h 4885973"/>
              <a:gd name="connsiteX46034" fmla="*/ 1632117 w 6085020"/>
              <a:gd name="connsiteY46034" fmla="*/ 701762 h 4885973"/>
              <a:gd name="connsiteX46035" fmla="*/ 1635516 w 6085020"/>
              <a:gd name="connsiteY46035" fmla="*/ 699598 h 4885973"/>
              <a:gd name="connsiteX46036" fmla="*/ 1635539 w 6085020"/>
              <a:gd name="connsiteY46036" fmla="*/ 699486 h 4885973"/>
              <a:gd name="connsiteX46037" fmla="*/ 1633798 w 6085020"/>
              <a:gd name="connsiteY46037" fmla="*/ 696156 h 4885973"/>
              <a:gd name="connsiteX46038" fmla="*/ 1633448 w 6085020"/>
              <a:gd name="connsiteY46038" fmla="*/ 696072 h 4885973"/>
              <a:gd name="connsiteX46039" fmla="*/ 3468461 w 6085020"/>
              <a:gd name="connsiteY46039" fmla="*/ 694934 h 4885973"/>
              <a:gd name="connsiteX46040" fmla="*/ 3467891 w 6085020"/>
              <a:gd name="connsiteY46040" fmla="*/ 695124 h 4885973"/>
              <a:gd name="connsiteX46041" fmla="*/ 3462567 w 6085020"/>
              <a:gd name="connsiteY46041" fmla="*/ 715987 h 4885973"/>
              <a:gd name="connsiteX46042" fmla="*/ 3468461 w 6085020"/>
              <a:gd name="connsiteY46042" fmla="*/ 694934 h 4885973"/>
              <a:gd name="connsiteX46043" fmla="*/ 3348663 w 6085020"/>
              <a:gd name="connsiteY46043" fmla="*/ 694934 h 4885973"/>
              <a:gd name="connsiteX46044" fmla="*/ 3348663 w 6085020"/>
              <a:gd name="connsiteY46044" fmla="*/ 694934 h 4885973"/>
              <a:gd name="connsiteX46045" fmla="*/ 2898942 w 6085020"/>
              <a:gd name="connsiteY46045" fmla="*/ 694934 h 4885973"/>
              <a:gd name="connsiteX46046" fmla="*/ 2898942 w 6085020"/>
              <a:gd name="connsiteY46046" fmla="*/ 694934 h 4885973"/>
              <a:gd name="connsiteX46047" fmla="*/ 1878940 w 6085020"/>
              <a:gd name="connsiteY46047" fmla="*/ 694555 h 4885973"/>
              <a:gd name="connsiteX46048" fmla="*/ 1873616 w 6085020"/>
              <a:gd name="connsiteY46048" fmla="*/ 720729 h 4885973"/>
              <a:gd name="connsiteX46049" fmla="*/ 1878940 w 6085020"/>
              <a:gd name="connsiteY46049" fmla="*/ 694555 h 4885973"/>
              <a:gd name="connsiteX46050" fmla="*/ 4289939 w 6085020"/>
              <a:gd name="connsiteY46050" fmla="*/ 694176 h 4885973"/>
              <a:gd name="connsiteX46051" fmla="*/ 4290985 w 6085020"/>
              <a:gd name="connsiteY46051" fmla="*/ 703398 h 4885973"/>
              <a:gd name="connsiteX46052" fmla="*/ 4295160 w 6085020"/>
              <a:gd name="connsiteY46052" fmla="*/ 699921 h 4885973"/>
              <a:gd name="connsiteX46053" fmla="*/ 4295454 w 6085020"/>
              <a:gd name="connsiteY46053" fmla="*/ 700245 h 4885973"/>
              <a:gd name="connsiteX46054" fmla="*/ 4295454 w 6085020"/>
              <a:gd name="connsiteY46054" fmla="*/ 699676 h 4885973"/>
              <a:gd name="connsiteX46055" fmla="*/ 4295160 w 6085020"/>
              <a:gd name="connsiteY46055" fmla="*/ 699921 h 4885973"/>
              <a:gd name="connsiteX46056" fmla="*/ 1742978 w 6085020"/>
              <a:gd name="connsiteY46056" fmla="*/ 694176 h 4885973"/>
              <a:gd name="connsiteX46057" fmla="*/ 1718258 w 6085020"/>
              <a:gd name="connsiteY46057" fmla="*/ 708590 h 4885973"/>
              <a:gd name="connsiteX46058" fmla="*/ 1719018 w 6085020"/>
              <a:gd name="connsiteY46058" fmla="*/ 708590 h 4885973"/>
              <a:gd name="connsiteX46059" fmla="*/ 1742978 w 6085020"/>
              <a:gd name="connsiteY46059" fmla="*/ 694176 h 4885973"/>
              <a:gd name="connsiteX46060" fmla="*/ 1523632 w 6085020"/>
              <a:gd name="connsiteY46060" fmla="*/ 693891 h 4885973"/>
              <a:gd name="connsiteX46061" fmla="*/ 1520114 w 6085020"/>
              <a:gd name="connsiteY46061" fmla="*/ 696072 h 4885973"/>
              <a:gd name="connsiteX46062" fmla="*/ 1522301 w 6085020"/>
              <a:gd name="connsiteY46062" fmla="*/ 699581 h 4885973"/>
              <a:gd name="connsiteX46063" fmla="*/ 1525819 w 6085020"/>
              <a:gd name="connsiteY46063" fmla="*/ 697400 h 4885973"/>
              <a:gd name="connsiteX46064" fmla="*/ 1523632 w 6085020"/>
              <a:gd name="connsiteY46064" fmla="*/ 693891 h 4885973"/>
              <a:gd name="connsiteX46065" fmla="*/ 3149179 w 6085020"/>
              <a:gd name="connsiteY46065" fmla="*/ 692045 h 4885973"/>
              <a:gd name="connsiteX46066" fmla="*/ 3143483 w 6085020"/>
              <a:gd name="connsiteY46066" fmla="*/ 695503 h 4885973"/>
              <a:gd name="connsiteX46067" fmla="*/ 3142842 w 6085020"/>
              <a:gd name="connsiteY46067" fmla="*/ 715561 h 4885973"/>
              <a:gd name="connsiteX46068" fmla="*/ 3149255 w 6085020"/>
              <a:gd name="connsiteY46068" fmla="*/ 720632 h 4885973"/>
              <a:gd name="connsiteX46069" fmla="*/ 3148618 w 6085020"/>
              <a:gd name="connsiteY46069" fmla="*/ 721677 h 4885973"/>
              <a:gd name="connsiteX46070" fmla="*/ 3149378 w 6085020"/>
              <a:gd name="connsiteY46070" fmla="*/ 720729 h 4885973"/>
              <a:gd name="connsiteX46071" fmla="*/ 3149255 w 6085020"/>
              <a:gd name="connsiteY46071" fmla="*/ 720632 h 4885973"/>
              <a:gd name="connsiteX46072" fmla="*/ 3153725 w 6085020"/>
              <a:gd name="connsiteY46072" fmla="*/ 713294 h 4885973"/>
              <a:gd name="connsiteX46073" fmla="*/ 3149179 w 6085020"/>
              <a:gd name="connsiteY46073" fmla="*/ 692045 h 4885973"/>
              <a:gd name="connsiteX46074" fmla="*/ 1323501 w 6085020"/>
              <a:gd name="connsiteY46074" fmla="*/ 691805 h 4885973"/>
              <a:gd name="connsiteX46075" fmla="*/ 1339465 w 6085020"/>
              <a:gd name="connsiteY46075" fmla="*/ 704607 h 4885973"/>
              <a:gd name="connsiteX46076" fmla="*/ 1323501 w 6085020"/>
              <a:gd name="connsiteY46076" fmla="*/ 691805 h 4885973"/>
              <a:gd name="connsiteX46077" fmla="*/ 1567302 w 6085020"/>
              <a:gd name="connsiteY46077" fmla="*/ 691775 h 4885973"/>
              <a:gd name="connsiteX46078" fmla="*/ 1563515 w 6085020"/>
              <a:gd name="connsiteY46078" fmla="*/ 693813 h 4885973"/>
              <a:gd name="connsiteX46079" fmla="*/ 1563470 w 6085020"/>
              <a:gd name="connsiteY46079" fmla="*/ 693986 h 4885973"/>
              <a:gd name="connsiteX46080" fmla="*/ 1565366 w 6085020"/>
              <a:gd name="connsiteY46080" fmla="*/ 697537 h 4885973"/>
              <a:gd name="connsiteX46081" fmla="*/ 1565562 w 6085020"/>
              <a:gd name="connsiteY46081" fmla="*/ 697590 h 4885973"/>
              <a:gd name="connsiteX46082" fmla="*/ 1569348 w 6085020"/>
              <a:gd name="connsiteY46082" fmla="*/ 695549 h 4885973"/>
              <a:gd name="connsiteX46083" fmla="*/ 1567302 w 6085020"/>
              <a:gd name="connsiteY46083" fmla="*/ 691775 h 4885973"/>
              <a:gd name="connsiteX46084" fmla="*/ 2609713 w 6085020"/>
              <a:gd name="connsiteY46084" fmla="*/ 691710 h 4885973"/>
              <a:gd name="connsiteX46085" fmla="*/ 2608002 w 6085020"/>
              <a:gd name="connsiteY46085" fmla="*/ 692848 h 4885973"/>
              <a:gd name="connsiteX46086" fmla="*/ 2606100 w 6085020"/>
              <a:gd name="connsiteY46086" fmla="*/ 693986 h 4885973"/>
              <a:gd name="connsiteX46087" fmla="*/ 2611995 w 6085020"/>
              <a:gd name="connsiteY46087" fmla="*/ 695503 h 4885973"/>
              <a:gd name="connsiteX46088" fmla="*/ 3781840 w 6085020"/>
              <a:gd name="connsiteY46088" fmla="*/ 689813 h 4885973"/>
              <a:gd name="connsiteX46089" fmla="*/ 3781840 w 6085020"/>
              <a:gd name="connsiteY46089" fmla="*/ 689813 h 4885973"/>
              <a:gd name="connsiteX46090" fmla="*/ 3431761 w 6085020"/>
              <a:gd name="connsiteY46090" fmla="*/ 689813 h 4885973"/>
              <a:gd name="connsiteX46091" fmla="*/ 3431761 w 6085020"/>
              <a:gd name="connsiteY46091" fmla="*/ 689813 h 4885973"/>
              <a:gd name="connsiteX46092" fmla="*/ 983682 w 6085020"/>
              <a:gd name="connsiteY46092" fmla="*/ 689244 h 4885973"/>
              <a:gd name="connsiteX46093" fmla="*/ 984632 w 6085020"/>
              <a:gd name="connsiteY46093" fmla="*/ 691141 h 4885973"/>
              <a:gd name="connsiteX46094" fmla="*/ 979878 w 6085020"/>
              <a:gd name="connsiteY46094" fmla="*/ 691710 h 4885973"/>
              <a:gd name="connsiteX46095" fmla="*/ 983682 w 6085020"/>
              <a:gd name="connsiteY46095" fmla="*/ 689244 h 4885973"/>
              <a:gd name="connsiteX46096" fmla="*/ 1708750 w 6085020"/>
              <a:gd name="connsiteY46096" fmla="*/ 688865 h 4885973"/>
              <a:gd name="connsiteX46097" fmla="*/ 1705137 w 6085020"/>
              <a:gd name="connsiteY46097" fmla="*/ 690951 h 4885973"/>
              <a:gd name="connsiteX46098" fmla="*/ 1707419 w 6085020"/>
              <a:gd name="connsiteY46098" fmla="*/ 694555 h 4885973"/>
              <a:gd name="connsiteX46099" fmla="*/ 1711323 w 6085020"/>
              <a:gd name="connsiteY46099" fmla="*/ 692751 h 4885973"/>
              <a:gd name="connsiteX46100" fmla="*/ 1711412 w 6085020"/>
              <a:gd name="connsiteY46100" fmla="*/ 692469 h 4885973"/>
              <a:gd name="connsiteX46101" fmla="*/ 1711032 w 6085020"/>
              <a:gd name="connsiteY46101" fmla="*/ 692469 h 4885973"/>
              <a:gd name="connsiteX46102" fmla="*/ 1709090 w 6085020"/>
              <a:gd name="connsiteY46102" fmla="*/ 688941 h 4885973"/>
              <a:gd name="connsiteX46103" fmla="*/ 1708750 w 6085020"/>
              <a:gd name="connsiteY46103" fmla="*/ 688865 h 4885973"/>
              <a:gd name="connsiteX46104" fmla="*/ 1787665 w 6085020"/>
              <a:gd name="connsiteY46104" fmla="*/ 688676 h 4885973"/>
              <a:gd name="connsiteX46105" fmla="*/ 1784052 w 6085020"/>
              <a:gd name="connsiteY46105" fmla="*/ 690762 h 4885973"/>
              <a:gd name="connsiteX46106" fmla="*/ 1785993 w 6085020"/>
              <a:gd name="connsiteY46106" fmla="*/ 694290 h 4885973"/>
              <a:gd name="connsiteX46107" fmla="*/ 1786334 w 6085020"/>
              <a:gd name="connsiteY46107" fmla="*/ 694365 h 4885973"/>
              <a:gd name="connsiteX46108" fmla="*/ 1790137 w 6085020"/>
              <a:gd name="connsiteY46108" fmla="*/ 692848 h 4885973"/>
              <a:gd name="connsiteX46109" fmla="*/ 1789947 w 6085020"/>
              <a:gd name="connsiteY46109" fmla="*/ 692089 h 4885973"/>
              <a:gd name="connsiteX46110" fmla="*/ 1787665 w 6085020"/>
              <a:gd name="connsiteY46110" fmla="*/ 688676 h 4885973"/>
              <a:gd name="connsiteX46111" fmla="*/ 1540271 w 6085020"/>
              <a:gd name="connsiteY46111" fmla="*/ 688296 h 4885973"/>
              <a:gd name="connsiteX46112" fmla="*/ 1545025 w 6085020"/>
              <a:gd name="connsiteY46112" fmla="*/ 696072 h 4885973"/>
              <a:gd name="connsiteX46113" fmla="*/ 1553582 w 6085020"/>
              <a:gd name="connsiteY46113" fmla="*/ 699297 h 4885973"/>
              <a:gd name="connsiteX46114" fmla="*/ 1549018 w 6085020"/>
              <a:gd name="connsiteY46114" fmla="*/ 691520 h 4885973"/>
              <a:gd name="connsiteX46115" fmla="*/ 1540271 w 6085020"/>
              <a:gd name="connsiteY46115" fmla="*/ 688296 h 4885973"/>
              <a:gd name="connsiteX46116" fmla="*/ 3002286 w 6085020"/>
              <a:gd name="connsiteY46116" fmla="*/ 686906 h 4885973"/>
              <a:gd name="connsiteX46117" fmla="*/ 3007901 w 6085020"/>
              <a:gd name="connsiteY46117" fmla="*/ 689813 h 4885973"/>
              <a:gd name="connsiteX46118" fmla="*/ 3002286 w 6085020"/>
              <a:gd name="connsiteY46118" fmla="*/ 686906 h 4885973"/>
              <a:gd name="connsiteX46119" fmla="*/ 3164401 w 6085020"/>
              <a:gd name="connsiteY46119" fmla="*/ 686589 h 4885973"/>
              <a:gd name="connsiteX46120" fmla="*/ 3164401 w 6085020"/>
              <a:gd name="connsiteY46120" fmla="*/ 686589 h 4885973"/>
              <a:gd name="connsiteX46121" fmla="*/ 2621313 w 6085020"/>
              <a:gd name="connsiteY46121" fmla="*/ 685262 h 4885973"/>
              <a:gd name="connsiteX46122" fmla="*/ 2621313 w 6085020"/>
              <a:gd name="connsiteY46122" fmla="*/ 685262 h 4885973"/>
              <a:gd name="connsiteX46123" fmla="*/ 3970476 w 6085020"/>
              <a:gd name="connsiteY46123" fmla="*/ 684692 h 4885973"/>
              <a:gd name="connsiteX46124" fmla="*/ 3980934 w 6085020"/>
              <a:gd name="connsiteY46124" fmla="*/ 684692 h 4885973"/>
              <a:gd name="connsiteX46125" fmla="*/ 3081873 w 6085020"/>
              <a:gd name="connsiteY46125" fmla="*/ 684503 h 4885973"/>
              <a:gd name="connsiteX46126" fmla="*/ 3083964 w 6085020"/>
              <a:gd name="connsiteY46126" fmla="*/ 685641 h 4885973"/>
              <a:gd name="connsiteX46127" fmla="*/ 3090239 w 6085020"/>
              <a:gd name="connsiteY46127" fmla="*/ 689055 h 4885973"/>
              <a:gd name="connsiteX46128" fmla="*/ 3084155 w 6085020"/>
              <a:gd name="connsiteY46128" fmla="*/ 685641 h 4885973"/>
              <a:gd name="connsiteX46129" fmla="*/ 2057117 w 6085020"/>
              <a:gd name="connsiteY46129" fmla="*/ 684503 h 4885973"/>
              <a:gd name="connsiteX46130" fmla="*/ 2057117 w 6085020"/>
              <a:gd name="connsiteY46130" fmla="*/ 700245 h 4885973"/>
              <a:gd name="connsiteX46131" fmla="*/ 2067576 w 6085020"/>
              <a:gd name="connsiteY46131" fmla="*/ 684503 h 4885973"/>
              <a:gd name="connsiteX46132" fmla="*/ 4080006 w 6085020"/>
              <a:gd name="connsiteY46132" fmla="*/ 684313 h 4885973"/>
              <a:gd name="connsiteX46133" fmla="*/ 4080006 w 6085020"/>
              <a:gd name="connsiteY46133" fmla="*/ 684313 h 4885973"/>
              <a:gd name="connsiteX46134" fmla="*/ 2458538 w 6085020"/>
              <a:gd name="connsiteY46134" fmla="*/ 684313 h 4885973"/>
              <a:gd name="connsiteX46135" fmla="*/ 2470328 w 6085020"/>
              <a:gd name="connsiteY46135" fmla="*/ 718074 h 4885973"/>
              <a:gd name="connsiteX46136" fmla="*/ 2470328 w 6085020"/>
              <a:gd name="connsiteY46136" fmla="*/ 717694 h 4885973"/>
              <a:gd name="connsiteX46137" fmla="*/ 2458538 w 6085020"/>
              <a:gd name="connsiteY46137" fmla="*/ 684313 h 4885973"/>
              <a:gd name="connsiteX46138" fmla="*/ 3849916 w 6085020"/>
              <a:gd name="connsiteY46138" fmla="*/ 683934 h 4885973"/>
              <a:gd name="connsiteX46139" fmla="*/ 3849916 w 6085020"/>
              <a:gd name="connsiteY46139" fmla="*/ 683934 h 4885973"/>
              <a:gd name="connsiteX46140" fmla="*/ 4398138 w 6085020"/>
              <a:gd name="connsiteY46140" fmla="*/ 683744 h 4885973"/>
              <a:gd name="connsiteX46141" fmla="*/ 4398138 w 6085020"/>
              <a:gd name="connsiteY46141" fmla="*/ 684123 h 4885973"/>
              <a:gd name="connsiteX46142" fmla="*/ 4398223 w 6085020"/>
              <a:gd name="connsiteY46142" fmla="*/ 684169 h 4885973"/>
              <a:gd name="connsiteX46143" fmla="*/ 4401585 w 6085020"/>
              <a:gd name="connsiteY46143" fmla="*/ 701075 h 4885973"/>
              <a:gd name="connsiteX46144" fmla="*/ 4413731 w 6085020"/>
              <a:gd name="connsiteY46144" fmla="*/ 709728 h 4885973"/>
              <a:gd name="connsiteX46145" fmla="*/ 4411568 w 6085020"/>
              <a:gd name="connsiteY46145" fmla="*/ 691449 h 4885973"/>
              <a:gd name="connsiteX46146" fmla="*/ 4398223 w 6085020"/>
              <a:gd name="connsiteY46146" fmla="*/ 684169 h 4885973"/>
              <a:gd name="connsiteX46147" fmla="*/ 4311427 w 6085020"/>
              <a:gd name="connsiteY46147" fmla="*/ 682796 h 4885973"/>
              <a:gd name="connsiteX46148" fmla="*/ 4300398 w 6085020"/>
              <a:gd name="connsiteY46148" fmla="*/ 689055 h 4885973"/>
              <a:gd name="connsiteX46149" fmla="*/ 4321125 w 6085020"/>
              <a:gd name="connsiteY46149" fmla="*/ 699486 h 4885973"/>
              <a:gd name="connsiteX46150" fmla="*/ 4323027 w 6085020"/>
              <a:gd name="connsiteY46150" fmla="*/ 694176 h 4885973"/>
              <a:gd name="connsiteX46151" fmla="*/ 2442755 w 6085020"/>
              <a:gd name="connsiteY46151" fmla="*/ 682796 h 4885973"/>
              <a:gd name="connsiteX46152" fmla="*/ 2446559 w 6085020"/>
              <a:gd name="connsiteY46152" fmla="*/ 701762 h 4885973"/>
              <a:gd name="connsiteX46153" fmla="*/ 2447509 w 6085020"/>
              <a:gd name="connsiteY46153" fmla="*/ 701762 h 4885973"/>
              <a:gd name="connsiteX46154" fmla="*/ 2442755 w 6085020"/>
              <a:gd name="connsiteY46154" fmla="*/ 682796 h 4885973"/>
              <a:gd name="connsiteX46155" fmla="*/ 1696390 w 6085020"/>
              <a:gd name="connsiteY46155" fmla="*/ 682037 h 4885973"/>
              <a:gd name="connsiteX46156" fmla="*/ 1687262 w 6085020"/>
              <a:gd name="connsiteY46156" fmla="*/ 685072 h 4885973"/>
              <a:gd name="connsiteX46157" fmla="*/ 1685360 w 6085020"/>
              <a:gd name="connsiteY46157" fmla="*/ 683365 h 4885973"/>
              <a:gd name="connsiteX46158" fmla="*/ 1681226 w 6085020"/>
              <a:gd name="connsiteY46158" fmla="*/ 684552 h 4885973"/>
              <a:gd name="connsiteX46159" fmla="*/ 1682417 w 6085020"/>
              <a:gd name="connsiteY46159" fmla="*/ 688676 h 4885973"/>
              <a:gd name="connsiteX46160" fmla="*/ 1683839 w 6085020"/>
              <a:gd name="connsiteY46160" fmla="*/ 689055 h 4885973"/>
              <a:gd name="connsiteX46161" fmla="*/ 1685170 w 6085020"/>
              <a:gd name="connsiteY46161" fmla="*/ 689055 h 4885973"/>
              <a:gd name="connsiteX46162" fmla="*/ 1692016 w 6085020"/>
              <a:gd name="connsiteY46162" fmla="*/ 700055 h 4885973"/>
              <a:gd name="connsiteX46163" fmla="*/ 1703730 w 6085020"/>
              <a:gd name="connsiteY46163" fmla="*/ 694037 h 4885973"/>
              <a:gd name="connsiteX46164" fmla="*/ 1697696 w 6085020"/>
              <a:gd name="connsiteY46164" fmla="*/ 682352 h 4885973"/>
              <a:gd name="connsiteX46165" fmla="*/ 1696390 w 6085020"/>
              <a:gd name="connsiteY46165" fmla="*/ 682037 h 4885973"/>
              <a:gd name="connsiteX46166" fmla="*/ 1580204 w 6085020"/>
              <a:gd name="connsiteY46166" fmla="*/ 681658 h 4885973"/>
              <a:gd name="connsiteX46167" fmla="*/ 1590472 w 6085020"/>
              <a:gd name="connsiteY46167" fmla="*/ 697210 h 4885973"/>
              <a:gd name="connsiteX46168" fmla="*/ 1591233 w 6085020"/>
              <a:gd name="connsiteY46168" fmla="*/ 694934 h 4885973"/>
              <a:gd name="connsiteX46169" fmla="*/ 1580204 w 6085020"/>
              <a:gd name="connsiteY46169" fmla="*/ 681658 h 4885973"/>
              <a:gd name="connsiteX46170" fmla="*/ 1093022 w 6085020"/>
              <a:gd name="connsiteY46170" fmla="*/ 680899 h 4885973"/>
              <a:gd name="connsiteX46171" fmla="*/ 1095684 w 6085020"/>
              <a:gd name="connsiteY46171" fmla="*/ 680899 h 4885973"/>
              <a:gd name="connsiteX46172" fmla="*/ 1095684 w 6085020"/>
              <a:gd name="connsiteY46172" fmla="*/ 714849 h 4885973"/>
              <a:gd name="connsiteX46173" fmla="*/ 1082183 w 6085020"/>
              <a:gd name="connsiteY46173" fmla="*/ 723764 h 4885973"/>
              <a:gd name="connsiteX46174" fmla="*/ 1068492 w 6085020"/>
              <a:gd name="connsiteY46174" fmla="*/ 734006 h 4885973"/>
              <a:gd name="connsiteX46175" fmla="*/ 1049476 w 6085020"/>
              <a:gd name="connsiteY46175" fmla="*/ 741971 h 4885973"/>
              <a:gd name="connsiteX46176" fmla="*/ 1060885 w 6085020"/>
              <a:gd name="connsiteY46176" fmla="*/ 743299 h 4885973"/>
              <a:gd name="connsiteX46177" fmla="*/ 1095874 w 6085020"/>
              <a:gd name="connsiteY46177" fmla="*/ 727747 h 4885973"/>
              <a:gd name="connsiteX46178" fmla="*/ 1095874 w 6085020"/>
              <a:gd name="connsiteY46178" fmla="*/ 745196 h 4885973"/>
              <a:gd name="connsiteX46179" fmla="*/ 1113369 w 6085020"/>
              <a:gd name="connsiteY46179" fmla="*/ 727936 h 4885973"/>
              <a:gd name="connsiteX46180" fmla="*/ 1123257 w 6085020"/>
              <a:gd name="connsiteY46180" fmla="*/ 717884 h 4885973"/>
              <a:gd name="connsiteX46181" fmla="*/ 1121926 w 6085020"/>
              <a:gd name="connsiteY46181" fmla="*/ 720729 h 4885973"/>
              <a:gd name="connsiteX46182" fmla="*/ 1127630 w 6085020"/>
              <a:gd name="connsiteY46182" fmla="*/ 722246 h 4885973"/>
              <a:gd name="connsiteX46183" fmla="*/ 1141702 w 6085020"/>
              <a:gd name="connsiteY46183" fmla="*/ 729264 h 4885973"/>
              <a:gd name="connsiteX46184" fmla="*/ 1145125 w 6085020"/>
              <a:gd name="connsiteY46184" fmla="*/ 731540 h 4885973"/>
              <a:gd name="connsiteX46185" fmla="*/ 1127630 w 6085020"/>
              <a:gd name="connsiteY46185" fmla="*/ 736092 h 4885973"/>
              <a:gd name="connsiteX46186" fmla="*/ 1096254 w 6085020"/>
              <a:gd name="connsiteY46186" fmla="*/ 746713 h 4885973"/>
              <a:gd name="connsiteX46187" fmla="*/ 1125348 w 6085020"/>
              <a:gd name="connsiteY46187" fmla="*/ 793940 h 4885973"/>
              <a:gd name="connsiteX46188" fmla="*/ 1146836 w 6085020"/>
              <a:gd name="connsiteY46188" fmla="*/ 829028 h 4885973"/>
              <a:gd name="connsiteX46189" fmla="*/ 1141892 w 6085020"/>
              <a:gd name="connsiteY46189" fmla="*/ 831683 h 4885973"/>
              <a:gd name="connsiteX46190" fmla="*/ 1134286 w 6085020"/>
              <a:gd name="connsiteY46190" fmla="*/ 834149 h 4885973"/>
              <a:gd name="connsiteX46191" fmla="*/ 1131433 w 6085020"/>
              <a:gd name="connsiteY46191" fmla="*/ 834149 h 4885973"/>
              <a:gd name="connsiteX46192" fmla="*/ 1129722 w 6085020"/>
              <a:gd name="connsiteY46192" fmla="*/ 832821 h 4885973"/>
              <a:gd name="connsiteX46193" fmla="*/ 1126185 w 6085020"/>
              <a:gd name="connsiteY46193" fmla="*/ 834758 h 4885973"/>
              <a:gd name="connsiteX46194" fmla="*/ 1126109 w 6085020"/>
              <a:gd name="connsiteY46194" fmla="*/ 835097 h 4885973"/>
              <a:gd name="connsiteX46195" fmla="*/ 1126109 w 6085020"/>
              <a:gd name="connsiteY46195" fmla="*/ 836235 h 4885973"/>
              <a:gd name="connsiteX46196" fmla="*/ 1107093 w 6085020"/>
              <a:gd name="connsiteY46196" fmla="*/ 842874 h 4885973"/>
              <a:gd name="connsiteX46197" fmla="*/ 1071914 w 6085020"/>
              <a:gd name="connsiteY46197" fmla="*/ 853115 h 4885973"/>
              <a:gd name="connsiteX46198" fmla="*/ 1068492 w 6085020"/>
              <a:gd name="connsiteY46198" fmla="*/ 855202 h 4885973"/>
              <a:gd name="connsiteX46199" fmla="*/ 1057082 w 6085020"/>
              <a:gd name="connsiteY46199" fmla="*/ 840218 h 4885973"/>
              <a:gd name="connsiteX46200" fmla="*/ 1107093 w 6085020"/>
              <a:gd name="connsiteY46200" fmla="*/ 838132 h 4885973"/>
              <a:gd name="connsiteX46201" fmla="*/ 1075337 w 6085020"/>
              <a:gd name="connsiteY46201" fmla="*/ 825424 h 4885973"/>
              <a:gd name="connsiteX46202" fmla="*/ 1077809 w 6085020"/>
              <a:gd name="connsiteY46202" fmla="*/ 822959 h 4885973"/>
              <a:gd name="connsiteX46203" fmla="*/ 1069442 w 6085020"/>
              <a:gd name="connsiteY46203" fmla="*/ 821062 h 4885973"/>
              <a:gd name="connsiteX46204" fmla="*/ 1061836 w 6085020"/>
              <a:gd name="connsiteY46204" fmla="*/ 821062 h 4885973"/>
              <a:gd name="connsiteX46205" fmla="*/ 1038447 w 6085020"/>
              <a:gd name="connsiteY46205" fmla="*/ 811768 h 4885973"/>
              <a:gd name="connsiteX46206" fmla="*/ 1030270 w 6085020"/>
              <a:gd name="connsiteY46206" fmla="*/ 820114 h 4885973"/>
              <a:gd name="connsiteX46207" fmla="*/ 1028528 w 6085020"/>
              <a:gd name="connsiteY46207" fmla="*/ 816785 h 4885973"/>
              <a:gd name="connsiteX46208" fmla="*/ 1028178 w 6085020"/>
              <a:gd name="connsiteY46208" fmla="*/ 816700 h 4885973"/>
              <a:gd name="connsiteX46209" fmla="*/ 1024619 w 6085020"/>
              <a:gd name="connsiteY46209" fmla="*/ 818591 h 4885973"/>
              <a:gd name="connsiteX46210" fmla="*/ 1024565 w 6085020"/>
              <a:gd name="connsiteY46210" fmla="*/ 818786 h 4885973"/>
              <a:gd name="connsiteX46211" fmla="*/ 1026847 w 6085020"/>
              <a:gd name="connsiteY46211" fmla="*/ 822390 h 4885973"/>
              <a:gd name="connsiteX46212" fmla="*/ 1028559 w 6085020"/>
              <a:gd name="connsiteY46212" fmla="*/ 822390 h 4885973"/>
              <a:gd name="connsiteX46213" fmla="*/ 1017339 w 6085020"/>
              <a:gd name="connsiteY46213" fmla="*/ 833580 h 4885973"/>
              <a:gd name="connsiteX46214" fmla="*/ 1010684 w 6085020"/>
              <a:gd name="connsiteY46214" fmla="*/ 827131 h 4885973"/>
              <a:gd name="connsiteX46215" fmla="*/ 999465 w 6085020"/>
              <a:gd name="connsiteY46215" fmla="*/ 833959 h 4885973"/>
              <a:gd name="connsiteX46216" fmla="*/ 999465 w 6085020"/>
              <a:gd name="connsiteY46216" fmla="*/ 840218 h 4885973"/>
              <a:gd name="connsiteX46217" fmla="*/ 958961 w 6085020"/>
              <a:gd name="connsiteY46217" fmla="*/ 844201 h 4885973"/>
              <a:gd name="connsiteX46218" fmla="*/ 931769 w 6085020"/>
              <a:gd name="connsiteY46218" fmla="*/ 844580 h 4885973"/>
              <a:gd name="connsiteX46219" fmla="*/ 924923 w 6085020"/>
              <a:gd name="connsiteY46219" fmla="*/ 841546 h 4885973"/>
              <a:gd name="connsiteX46220" fmla="*/ 915986 w 6085020"/>
              <a:gd name="connsiteY46220" fmla="*/ 846098 h 4885973"/>
              <a:gd name="connsiteX46221" fmla="*/ 889934 w 6085020"/>
              <a:gd name="connsiteY46221" fmla="*/ 848564 h 4885973"/>
              <a:gd name="connsiteX46222" fmla="*/ 885561 w 6085020"/>
              <a:gd name="connsiteY46222" fmla="*/ 844201 h 4885973"/>
              <a:gd name="connsiteX46223" fmla="*/ 878335 w 6085020"/>
              <a:gd name="connsiteY46223" fmla="*/ 848564 h 4885973"/>
              <a:gd name="connsiteX46224" fmla="*/ 870348 w 6085020"/>
              <a:gd name="connsiteY46224" fmla="*/ 848564 h 4885973"/>
              <a:gd name="connsiteX46225" fmla="*/ 864453 w 6085020"/>
              <a:gd name="connsiteY46225" fmla="*/ 840598 h 4885973"/>
              <a:gd name="connsiteX46226" fmla="*/ 862552 w 6085020"/>
              <a:gd name="connsiteY46226" fmla="*/ 837942 h 4885973"/>
              <a:gd name="connsiteX46227" fmla="*/ 858368 w 6085020"/>
              <a:gd name="connsiteY46227" fmla="*/ 831114 h 4885973"/>
              <a:gd name="connsiteX46228" fmla="*/ 854185 w 6085020"/>
              <a:gd name="connsiteY46228" fmla="*/ 824286 h 4885973"/>
              <a:gd name="connsiteX46229" fmla="*/ 852663 w 6085020"/>
              <a:gd name="connsiteY46229" fmla="*/ 824286 h 4885973"/>
              <a:gd name="connsiteX46230" fmla="*/ 851522 w 6085020"/>
              <a:gd name="connsiteY46230" fmla="*/ 822579 h 4885973"/>
              <a:gd name="connsiteX46231" fmla="*/ 833838 w 6085020"/>
              <a:gd name="connsiteY46231" fmla="*/ 799440 h 4885973"/>
              <a:gd name="connsiteX46232" fmla="*/ 833838 w 6085020"/>
              <a:gd name="connsiteY46232" fmla="*/ 797164 h 4885973"/>
              <a:gd name="connsiteX46233" fmla="*/ 844867 w 6085020"/>
              <a:gd name="connsiteY46233" fmla="*/ 792802 h 4885973"/>
              <a:gd name="connsiteX46234" fmla="*/ 851903 w 6085020"/>
              <a:gd name="connsiteY46234" fmla="*/ 802285 h 4885973"/>
              <a:gd name="connsiteX46235" fmla="*/ 855896 w 6085020"/>
              <a:gd name="connsiteY46235" fmla="*/ 799819 h 4885973"/>
              <a:gd name="connsiteX46236" fmla="*/ 859889 w 6085020"/>
              <a:gd name="connsiteY46236" fmla="*/ 797354 h 4885973"/>
              <a:gd name="connsiteX46237" fmla="*/ 850001 w 6085020"/>
              <a:gd name="connsiteY46237" fmla="*/ 788629 h 4885973"/>
              <a:gd name="connsiteX46238" fmla="*/ 851522 w 6085020"/>
              <a:gd name="connsiteY46238" fmla="*/ 787681 h 4885973"/>
              <a:gd name="connsiteX46239" fmla="*/ 877954 w 6085020"/>
              <a:gd name="connsiteY46239" fmla="*/ 794319 h 4885973"/>
              <a:gd name="connsiteX46240" fmla="*/ 870204 w 6085020"/>
              <a:gd name="connsiteY46240" fmla="*/ 780819 h 4885973"/>
              <a:gd name="connsiteX46241" fmla="*/ 868256 w 6085020"/>
              <a:gd name="connsiteY46241" fmla="*/ 780474 h 4885973"/>
              <a:gd name="connsiteX46242" fmla="*/ 903626 w 6085020"/>
              <a:gd name="connsiteY46242" fmla="*/ 765680 h 4885973"/>
              <a:gd name="connsiteX46243" fmla="*/ 906098 w 6085020"/>
              <a:gd name="connsiteY46243" fmla="*/ 765680 h 4885973"/>
              <a:gd name="connsiteX46244" fmla="*/ 915796 w 6085020"/>
              <a:gd name="connsiteY46244" fmla="*/ 763973 h 4885973"/>
              <a:gd name="connsiteX46245" fmla="*/ 917127 w 6085020"/>
              <a:gd name="connsiteY46245" fmla="*/ 767007 h 4885973"/>
              <a:gd name="connsiteX46246" fmla="*/ 932149 w 6085020"/>
              <a:gd name="connsiteY46246" fmla="*/ 759041 h 4885973"/>
              <a:gd name="connsiteX46247" fmla="*/ 935001 w 6085020"/>
              <a:gd name="connsiteY46247" fmla="*/ 757714 h 4885973"/>
              <a:gd name="connsiteX46248" fmla="*/ 965046 w 6085020"/>
              <a:gd name="connsiteY46248" fmla="*/ 748989 h 4885973"/>
              <a:gd name="connsiteX46249" fmla="*/ 980259 w 6085020"/>
              <a:gd name="connsiteY46249" fmla="*/ 760938 h 4885973"/>
              <a:gd name="connsiteX46250" fmla="*/ 992237 w 6085020"/>
              <a:gd name="connsiteY46250" fmla="*/ 745765 h 4885973"/>
              <a:gd name="connsiteX46251" fmla="*/ 977026 w 6085020"/>
              <a:gd name="connsiteY46251" fmla="*/ 733816 h 4885973"/>
              <a:gd name="connsiteX46252" fmla="*/ 965046 w 6085020"/>
              <a:gd name="connsiteY46252" fmla="*/ 745765 h 4885973"/>
              <a:gd name="connsiteX46253" fmla="*/ 949548 w 6085020"/>
              <a:gd name="connsiteY46253" fmla="*/ 750691 h 4885973"/>
              <a:gd name="connsiteX46254" fmla="*/ 950784 w 6085020"/>
              <a:gd name="connsiteY46254" fmla="*/ 749937 h 4885973"/>
              <a:gd name="connsiteX46255" fmla="*/ 948786 w 6085020"/>
              <a:gd name="connsiteY46255" fmla="*/ 746137 h 4885973"/>
              <a:gd name="connsiteX46256" fmla="*/ 944975 w 6085020"/>
              <a:gd name="connsiteY46256" fmla="*/ 748130 h 4885973"/>
              <a:gd name="connsiteX46257" fmla="*/ 946720 w 6085020"/>
              <a:gd name="connsiteY46257" fmla="*/ 751447 h 4885973"/>
              <a:gd name="connsiteX46258" fmla="*/ 933860 w 6085020"/>
              <a:gd name="connsiteY46258" fmla="*/ 753731 h 4885973"/>
              <a:gd name="connsiteX46259" fmla="*/ 931008 w 6085020"/>
              <a:gd name="connsiteY46259" fmla="*/ 755058 h 4885973"/>
              <a:gd name="connsiteX46260" fmla="*/ 906288 w 6085020"/>
              <a:gd name="connsiteY46260" fmla="*/ 762266 h 4885973"/>
              <a:gd name="connsiteX46261" fmla="*/ 906288 w 6085020"/>
              <a:gd name="connsiteY46261" fmla="*/ 756196 h 4885973"/>
              <a:gd name="connsiteX46262" fmla="*/ 896019 w 6085020"/>
              <a:gd name="connsiteY46262" fmla="*/ 756196 h 4885973"/>
              <a:gd name="connsiteX46263" fmla="*/ 896019 w 6085020"/>
              <a:gd name="connsiteY46263" fmla="*/ 764542 h 4885973"/>
              <a:gd name="connsiteX46264" fmla="*/ 885561 w 6085020"/>
              <a:gd name="connsiteY46264" fmla="*/ 766438 h 4885973"/>
              <a:gd name="connsiteX46265" fmla="*/ 886892 w 6085020"/>
              <a:gd name="connsiteY46265" fmla="*/ 764162 h 4885973"/>
              <a:gd name="connsiteX46266" fmla="*/ 866355 w 6085020"/>
              <a:gd name="connsiteY46266" fmla="*/ 769094 h 4885973"/>
              <a:gd name="connsiteX46267" fmla="*/ 885370 w 6085020"/>
              <a:gd name="connsiteY46267" fmla="*/ 757524 h 4885973"/>
              <a:gd name="connsiteX46268" fmla="*/ 916176 w 6085020"/>
              <a:gd name="connsiteY46268" fmla="*/ 749558 h 4885973"/>
              <a:gd name="connsiteX46269" fmla="*/ 919028 w 6085020"/>
              <a:gd name="connsiteY46269" fmla="*/ 747282 h 4885973"/>
              <a:gd name="connsiteX46270" fmla="*/ 920930 w 6085020"/>
              <a:gd name="connsiteY46270" fmla="*/ 750696 h 4885973"/>
              <a:gd name="connsiteX46271" fmla="*/ 933290 w 6085020"/>
              <a:gd name="connsiteY46271" fmla="*/ 742541 h 4885973"/>
              <a:gd name="connsiteX46272" fmla="*/ 914274 w 6085020"/>
              <a:gd name="connsiteY46272" fmla="*/ 746144 h 4885973"/>
              <a:gd name="connsiteX46273" fmla="*/ 912563 w 6085020"/>
              <a:gd name="connsiteY46273" fmla="*/ 748989 h 4885973"/>
              <a:gd name="connsiteX46274" fmla="*/ 907048 w 6085020"/>
              <a:gd name="connsiteY46274" fmla="*/ 748041 h 4885973"/>
              <a:gd name="connsiteX46275" fmla="*/ 907048 w 6085020"/>
              <a:gd name="connsiteY46275" fmla="*/ 744248 h 4885973"/>
              <a:gd name="connsiteX46276" fmla="*/ 928346 w 6085020"/>
              <a:gd name="connsiteY46276" fmla="*/ 731350 h 4885973"/>
              <a:gd name="connsiteX46277" fmla="*/ 930628 w 6085020"/>
              <a:gd name="connsiteY46277" fmla="*/ 732678 h 4885973"/>
              <a:gd name="connsiteX46278" fmla="*/ 952306 w 6085020"/>
              <a:gd name="connsiteY46278" fmla="*/ 723005 h 4885973"/>
              <a:gd name="connsiteX46279" fmla="*/ 952306 w 6085020"/>
              <a:gd name="connsiteY46279" fmla="*/ 724902 h 4885973"/>
              <a:gd name="connsiteX46280" fmla="*/ 972272 w 6085020"/>
              <a:gd name="connsiteY46280" fmla="*/ 718263 h 4885973"/>
              <a:gd name="connsiteX46281" fmla="*/ 976646 w 6085020"/>
              <a:gd name="connsiteY46281" fmla="*/ 716177 h 4885973"/>
              <a:gd name="connsiteX46282" fmla="*/ 978737 w 6085020"/>
              <a:gd name="connsiteY46282" fmla="*/ 717315 h 4885973"/>
              <a:gd name="connsiteX46283" fmla="*/ 982160 w 6085020"/>
              <a:gd name="connsiteY46283" fmla="*/ 717315 h 4885973"/>
              <a:gd name="connsiteX46284" fmla="*/ 994520 w 6085020"/>
              <a:gd name="connsiteY46284" fmla="*/ 711625 h 4885973"/>
              <a:gd name="connsiteX46285" fmla="*/ 1005740 w 6085020"/>
              <a:gd name="connsiteY46285" fmla="*/ 725281 h 4885973"/>
              <a:gd name="connsiteX46286" fmla="*/ 1017149 w 6085020"/>
              <a:gd name="connsiteY46286" fmla="*/ 707832 h 4885973"/>
              <a:gd name="connsiteX46287" fmla="*/ 1018670 w 6085020"/>
              <a:gd name="connsiteY46287" fmla="*/ 700814 h 4885973"/>
              <a:gd name="connsiteX46288" fmla="*/ 1029129 w 6085020"/>
              <a:gd name="connsiteY46288" fmla="*/ 696262 h 4885973"/>
              <a:gd name="connsiteX46289" fmla="*/ 1035024 w 6085020"/>
              <a:gd name="connsiteY46289" fmla="*/ 701952 h 4885973"/>
              <a:gd name="connsiteX46290" fmla="*/ 1048335 w 6085020"/>
              <a:gd name="connsiteY46290" fmla="*/ 715418 h 4885973"/>
              <a:gd name="connsiteX46291" fmla="*/ 1053849 w 6085020"/>
              <a:gd name="connsiteY46291" fmla="*/ 697210 h 4885973"/>
              <a:gd name="connsiteX46292" fmla="*/ 1081803 w 6085020"/>
              <a:gd name="connsiteY46292" fmla="*/ 684313 h 4885973"/>
              <a:gd name="connsiteX46293" fmla="*/ 1093022 w 6085020"/>
              <a:gd name="connsiteY46293" fmla="*/ 680899 h 4885973"/>
              <a:gd name="connsiteX46294" fmla="*/ 2316681 w 6085020"/>
              <a:gd name="connsiteY46294" fmla="*/ 680520 h 4885973"/>
              <a:gd name="connsiteX46295" fmla="*/ 2314019 w 6085020"/>
              <a:gd name="connsiteY46295" fmla="*/ 690951 h 4885973"/>
              <a:gd name="connsiteX46296" fmla="*/ 2325429 w 6085020"/>
              <a:gd name="connsiteY46296" fmla="*/ 690951 h 4885973"/>
              <a:gd name="connsiteX46297" fmla="*/ 2325429 w 6085020"/>
              <a:gd name="connsiteY46297" fmla="*/ 693796 h 4885973"/>
              <a:gd name="connsiteX46298" fmla="*/ 2325429 w 6085020"/>
              <a:gd name="connsiteY46298" fmla="*/ 696641 h 4885973"/>
              <a:gd name="connsiteX46299" fmla="*/ 2327520 w 6085020"/>
              <a:gd name="connsiteY46299" fmla="*/ 694555 h 4885973"/>
              <a:gd name="connsiteX46300" fmla="*/ 2330373 w 6085020"/>
              <a:gd name="connsiteY46300" fmla="*/ 692089 h 4885973"/>
              <a:gd name="connsiteX46301" fmla="*/ 2324478 w 6085020"/>
              <a:gd name="connsiteY46301" fmla="*/ 689055 h 4885973"/>
              <a:gd name="connsiteX46302" fmla="*/ 2317632 w 6085020"/>
              <a:gd name="connsiteY46302" fmla="*/ 683365 h 4885973"/>
              <a:gd name="connsiteX46303" fmla="*/ 2783136 w 6085020"/>
              <a:gd name="connsiteY46303" fmla="*/ 679382 h 4885973"/>
              <a:gd name="connsiteX46304" fmla="*/ 2783136 w 6085020"/>
              <a:gd name="connsiteY46304" fmla="*/ 679382 h 4885973"/>
              <a:gd name="connsiteX46305" fmla="*/ 2583281 w 6085020"/>
              <a:gd name="connsiteY46305" fmla="*/ 679382 h 4885973"/>
              <a:gd name="connsiteX46306" fmla="*/ 2581190 w 6085020"/>
              <a:gd name="connsiteY46306" fmla="*/ 688106 h 4885973"/>
              <a:gd name="connsiteX46307" fmla="*/ 2577577 w 6085020"/>
              <a:gd name="connsiteY46307" fmla="*/ 688106 h 4885973"/>
              <a:gd name="connsiteX46308" fmla="*/ 2573774 w 6085020"/>
              <a:gd name="connsiteY46308" fmla="*/ 688106 h 4885973"/>
              <a:gd name="connsiteX46309" fmla="*/ 2573774 w 6085020"/>
              <a:gd name="connsiteY46309" fmla="*/ 696452 h 4885973"/>
              <a:gd name="connsiteX46310" fmla="*/ 2573774 w 6085020"/>
              <a:gd name="connsiteY46310" fmla="*/ 707263 h 4885973"/>
              <a:gd name="connsiteX46311" fmla="*/ 2572062 w 6085020"/>
              <a:gd name="connsiteY46311" fmla="*/ 723005 h 4885973"/>
              <a:gd name="connsiteX46312" fmla="*/ 2572442 w 6085020"/>
              <a:gd name="connsiteY46312" fmla="*/ 723195 h 4885973"/>
              <a:gd name="connsiteX46313" fmla="*/ 2569590 w 6085020"/>
              <a:gd name="connsiteY46313" fmla="*/ 732488 h 4885973"/>
              <a:gd name="connsiteX46314" fmla="*/ 2572632 w 6085020"/>
              <a:gd name="connsiteY46314" fmla="*/ 734575 h 4885973"/>
              <a:gd name="connsiteX46315" fmla="*/ 2575865 w 6085020"/>
              <a:gd name="connsiteY46315" fmla="*/ 736850 h 4885973"/>
              <a:gd name="connsiteX46316" fmla="*/ 2575865 w 6085020"/>
              <a:gd name="connsiteY46316" fmla="*/ 741213 h 4885973"/>
              <a:gd name="connsiteX46317" fmla="*/ 2575865 w 6085020"/>
              <a:gd name="connsiteY46317" fmla="*/ 745954 h 4885973"/>
              <a:gd name="connsiteX46318" fmla="*/ 2588796 w 6085020"/>
              <a:gd name="connsiteY46318" fmla="*/ 748799 h 4885973"/>
              <a:gd name="connsiteX46319" fmla="*/ 2592599 w 6085020"/>
              <a:gd name="connsiteY46319" fmla="*/ 745196 h 4885973"/>
              <a:gd name="connsiteX46320" fmla="*/ 2586134 w 6085020"/>
              <a:gd name="connsiteY46320" fmla="*/ 743489 h 4885973"/>
              <a:gd name="connsiteX46321" fmla="*/ 2576626 w 6085020"/>
              <a:gd name="connsiteY46321" fmla="*/ 727557 h 4885973"/>
              <a:gd name="connsiteX46322" fmla="*/ 2580048 w 6085020"/>
              <a:gd name="connsiteY46322" fmla="*/ 719970 h 4885973"/>
              <a:gd name="connsiteX46323" fmla="*/ 2583281 w 6085020"/>
              <a:gd name="connsiteY46323" fmla="*/ 712573 h 4885973"/>
              <a:gd name="connsiteX46324" fmla="*/ 2581760 w 6085020"/>
              <a:gd name="connsiteY46324" fmla="*/ 703849 h 4885973"/>
              <a:gd name="connsiteX46325" fmla="*/ 2580429 w 6085020"/>
              <a:gd name="connsiteY46325" fmla="*/ 694934 h 4885973"/>
              <a:gd name="connsiteX46326" fmla="*/ 2585183 w 6085020"/>
              <a:gd name="connsiteY46326" fmla="*/ 690382 h 4885973"/>
              <a:gd name="connsiteX46327" fmla="*/ 2590127 w 6085020"/>
              <a:gd name="connsiteY46327" fmla="*/ 685830 h 4885973"/>
              <a:gd name="connsiteX46328" fmla="*/ 2592599 w 6085020"/>
              <a:gd name="connsiteY46328" fmla="*/ 685830 h 4885973"/>
              <a:gd name="connsiteX46329" fmla="*/ 2595071 w 6085020"/>
              <a:gd name="connsiteY46329" fmla="*/ 685830 h 4885973"/>
              <a:gd name="connsiteX46330" fmla="*/ 2591838 w 6085020"/>
              <a:gd name="connsiteY46330" fmla="*/ 682606 h 4885973"/>
              <a:gd name="connsiteX46331" fmla="*/ 2588415 w 6085020"/>
              <a:gd name="connsiteY46331" fmla="*/ 679382 h 4885973"/>
              <a:gd name="connsiteX46332" fmla="*/ 2585944 w 6085020"/>
              <a:gd name="connsiteY46332" fmla="*/ 679382 h 4885973"/>
              <a:gd name="connsiteX46333" fmla="*/ 3688093 w 6085020"/>
              <a:gd name="connsiteY46333" fmla="*/ 679003 h 4885973"/>
              <a:gd name="connsiteX46334" fmla="*/ 3689044 w 6085020"/>
              <a:gd name="connsiteY46334" fmla="*/ 694934 h 4885973"/>
              <a:gd name="connsiteX46335" fmla="*/ 3688093 w 6085020"/>
              <a:gd name="connsiteY46335" fmla="*/ 694555 h 4885973"/>
              <a:gd name="connsiteX46336" fmla="*/ 3688093 w 6085020"/>
              <a:gd name="connsiteY46336" fmla="*/ 679003 h 4885973"/>
              <a:gd name="connsiteX46337" fmla="*/ 1023805 w 6085020"/>
              <a:gd name="connsiteY46337" fmla="*/ 678434 h 4885973"/>
              <a:gd name="connsiteX46338" fmla="*/ 1023805 w 6085020"/>
              <a:gd name="connsiteY46338" fmla="*/ 690003 h 4885973"/>
              <a:gd name="connsiteX46339" fmla="*/ 1021713 w 6085020"/>
              <a:gd name="connsiteY46339" fmla="*/ 690003 h 4885973"/>
              <a:gd name="connsiteX46340" fmla="*/ 1010874 w 6085020"/>
              <a:gd name="connsiteY46340" fmla="*/ 682796 h 4885973"/>
              <a:gd name="connsiteX46341" fmla="*/ 1023805 w 6085020"/>
              <a:gd name="connsiteY46341" fmla="*/ 678434 h 4885973"/>
              <a:gd name="connsiteX46342" fmla="*/ 978167 w 6085020"/>
              <a:gd name="connsiteY46342" fmla="*/ 678434 h 4885973"/>
              <a:gd name="connsiteX46343" fmla="*/ 981400 w 6085020"/>
              <a:gd name="connsiteY46343" fmla="*/ 685072 h 4885973"/>
              <a:gd name="connsiteX46344" fmla="*/ 964286 w 6085020"/>
              <a:gd name="connsiteY46344" fmla="*/ 692089 h 4885973"/>
              <a:gd name="connsiteX46345" fmla="*/ 961243 w 6085020"/>
              <a:gd name="connsiteY46345" fmla="*/ 692089 h 4885973"/>
              <a:gd name="connsiteX46346" fmla="*/ 959151 w 6085020"/>
              <a:gd name="connsiteY46346" fmla="*/ 694555 h 4885973"/>
              <a:gd name="connsiteX46347" fmla="*/ 940136 w 6085020"/>
              <a:gd name="connsiteY46347" fmla="*/ 699866 h 4885973"/>
              <a:gd name="connsiteX46348" fmla="*/ 924733 w 6085020"/>
              <a:gd name="connsiteY46348" fmla="*/ 707832 h 4885973"/>
              <a:gd name="connsiteX46349" fmla="*/ 919979 w 6085020"/>
              <a:gd name="connsiteY46349" fmla="*/ 709159 h 4885973"/>
              <a:gd name="connsiteX46350" fmla="*/ 912753 w 6085020"/>
              <a:gd name="connsiteY46350" fmla="*/ 701762 h 4885973"/>
              <a:gd name="connsiteX46351" fmla="*/ 928916 w 6085020"/>
              <a:gd name="connsiteY46351" fmla="*/ 695693 h 4885973"/>
              <a:gd name="connsiteX46352" fmla="*/ 951355 w 6085020"/>
              <a:gd name="connsiteY46352" fmla="*/ 688865 h 4885973"/>
              <a:gd name="connsiteX46353" fmla="*/ 957820 w 6085020"/>
              <a:gd name="connsiteY46353" fmla="*/ 685641 h 4885973"/>
              <a:gd name="connsiteX46354" fmla="*/ 960482 w 6085020"/>
              <a:gd name="connsiteY46354" fmla="*/ 685641 h 4885973"/>
              <a:gd name="connsiteX46355" fmla="*/ 978167 w 6085020"/>
              <a:gd name="connsiteY46355" fmla="*/ 678434 h 4885973"/>
              <a:gd name="connsiteX46356" fmla="*/ 2903812 w 6085020"/>
              <a:gd name="connsiteY46356" fmla="*/ 676475 h 4885973"/>
              <a:gd name="connsiteX46357" fmla="*/ 2909400 w 6085020"/>
              <a:gd name="connsiteY46357" fmla="*/ 679382 h 4885973"/>
              <a:gd name="connsiteX46358" fmla="*/ 2903812 w 6085020"/>
              <a:gd name="connsiteY46358" fmla="*/ 676475 h 4885973"/>
              <a:gd name="connsiteX46359" fmla="*/ 3333070 w 6085020"/>
              <a:gd name="connsiteY46359" fmla="*/ 674071 h 4885973"/>
              <a:gd name="connsiteX46360" fmla="*/ 3333070 w 6085020"/>
              <a:gd name="connsiteY46360" fmla="*/ 674071 h 4885973"/>
              <a:gd name="connsiteX46361" fmla="*/ 791623 w 6085020"/>
              <a:gd name="connsiteY46361" fmla="*/ 674071 h 4885973"/>
              <a:gd name="connsiteX46362" fmla="*/ 791623 w 6085020"/>
              <a:gd name="connsiteY46362" fmla="*/ 674071 h 4885973"/>
              <a:gd name="connsiteX46363" fmla="*/ 3265374 w 6085020"/>
              <a:gd name="connsiteY46363" fmla="*/ 673882 h 4885973"/>
              <a:gd name="connsiteX46364" fmla="*/ 3265374 w 6085020"/>
              <a:gd name="connsiteY46364" fmla="*/ 673882 h 4885973"/>
              <a:gd name="connsiteX46365" fmla="*/ 1520114 w 6085020"/>
              <a:gd name="connsiteY46365" fmla="*/ 671985 h 4885973"/>
              <a:gd name="connsiteX46366" fmla="*/ 1520114 w 6085020"/>
              <a:gd name="connsiteY46366" fmla="*/ 677675 h 4885973"/>
              <a:gd name="connsiteX46367" fmla="*/ 1521255 w 6085020"/>
              <a:gd name="connsiteY46367" fmla="*/ 671985 h 4885973"/>
              <a:gd name="connsiteX46368" fmla="*/ 2128046 w 6085020"/>
              <a:gd name="connsiteY46368" fmla="*/ 671795 h 4885973"/>
              <a:gd name="connsiteX46369" fmla="*/ 2124509 w 6085020"/>
              <a:gd name="connsiteY46369" fmla="*/ 673732 h 4885973"/>
              <a:gd name="connsiteX46370" fmla="*/ 2124433 w 6085020"/>
              <a:gd name="connsiteY46370" fmla="*/ 674071 h 4885973"/>
              <a:gd name="connsiteX46371" fmla="*/ 2125821 w 6085020"/>
              <a:gd name="connsiteY46371" fmla="*/ 678134 h 4885973"/>
              <a:gd name="connsiteX46372" fmla="*/ 2126905 w 6085020"/>
              <a:gd name="connsiteY46372" fmla="*/ 678434 h 4885973"/>
              <a:gd name="connsiteX46373" fmla="*/ 2126524 w 6085020"/>
              <a:gd name="connsiteY46373" fmla="*/ 677675 h 4885973"/>
              <a:gd name="connsiteX46374" fmla="*/ 2130233 w 6085020"/>
              <a:gd name="connsiteY46374" fmla="*/ 675494 h 4885973"/>
              <a:gd name="connsiteX46375" fmla="*/ 2128046 w 6085020"/>
              <a:gd name="connsiteY46375" fmla="*/ 671795 h 4885973"/>
              <a:gd name="connsiteX46376" fmla="*/ 2694143 w 6085020"/>
              <a:gd name="connsiteY46376" fmla="*/ 671416 h 4885973"/>
              <a:gd name="connsiteX46377" fmla="*/ 2691290 w 6085020"/>
              <a:gd name="connsiteY46377" fmla="*/ 673123 h 4885973"/>
              <a:gd name="connsiteX46378" fmla="*/ 2687868 w 6085020"/>
              <a:gd name="connsiteY46378" fmla="*/ 676537 h 4885973"/>
              <a:gd name="connsiteX46379" fmla="*/ 2685205 w 6085020"/>
              <a:gd name="connsiteY46379" fmla="*/ 674071 h 4885973"/>
              <a:gd name="connsiteX46380" fmla="*/ 2683684 w 6085020"/>
              <a:gd name="connsiteY46380" fmla="*/ 686399 h 4885973"/>
              <a:gd name="connsiteX46381" fmla="*/ 2685396 w 6085020"/>
              <a:gd name="connsiteY46381" fmla="*/ 689434 h 4885973"/>
              <a:gd name="connsiteX46382" fmla="*/ 2689009 w 6085020"/>
              <a:gd name="connsiteY46382" fmla="*/ 695124 h 4885973"/>
              <a:gd name="connsiteX46383" fmla="*/ 2690720 w 6085020"/>
              <a:gd name="connsiteY46383" fmla="*/ 707832 h 4885973"/>
              <a:gd name="connsiteX46384" fmla="*/ 2690720 w 6085020"/>
              <a:gd name="connsiteY46384" fmla="*/ 725091 h 4885973"/>
              <a:gd name="connsiteX46385" fmla="*/ 2689579 w 6085020"/>
              <a:gd name="connsiteY46385" fmla="*/ 729643 h 4885973"/>
              <a:gd name="connsiteX46386" fmla="*/ 2691671 w 6085020"/>
              <a:gd name="connsiteY46386" fmla="*/ 732868 h 4885973"/>
              <a:gd name="connsiteX46387" fmla="*/ 2695284 w 6085020"/>
              <a:gd name="connsiteY46387" fmla="*/ 736661 h 4885973"/>
              <a:gd name="connsiteX46388" fmla="*/ 2698706 w 6085020"/>
              <a:gd name="connsiteY46388" fmla="*/ 735333 h 4885973"/>
              <a:gd name="connsiteX46389" fmla="*/ 2700418 w 6085020"/>
              <a:gd name="connsiteY46389" fmla="*/ 733437 h 4885973"/>
              <a:gd name="connsiteX46390" fmla="*/ 2698136 w 6085020"/>
              <a:gd name="connsiteY46390" fmla="*/ 732109 h 4885973"/>
              <a:gd name="connsiteX46391" fmla="*/ 2695664 w 6085020"/>
              <a:gd name="connsiteY46391" fmla="*/ 730592 h 4885973"/>
              <a:gd name="connsiteX46392" fmla="*/ 2695664 w 6085020"/>
              <a:gd name="connsiteY46392" fmla="*/ 716556 h 4885973"/>
              <a:gd name="connsiteX46393" fmla="*/ 2695664 w 6085020"/>
              <a:gd name="connsiteY46393" fmla="*/ 699486 h 4885973"/>
              <a:gd name="connsiteX46394" fmla="*/ 2692812 w 6085020"/>
              <a:gd name="connsiteY46394" fmla="*/ 687537 h 4885973"/>
              <a:gd name="connsiteX46395" fmla="*/ 2690720 w 6085020"/>
              <a:gd name="connsiteY46395" fmla="*/ 682037 h 4885973"/>
              <a:gd name="connsiteX46396" fmla="*/ 2689579 w 6085020"/>
              <a:gd name="connsiteY46396" fmla="*/ 679192 h 4885973"/>
              <a:gd name="connsiteX46397" fmla="*/ 2689579 w 6085020"/>
              <a:gd name="connsiteY46397" fmla="*/ 678244 h 4885973"/>
              <a:gd name="connsiteX46398" fmla="*/ 2691861 w 6085020"/>
              <a:gd name="connsiteY46398" fmla="*/ 674830 h 4885973"/>
              <a:gd name="connsiteX46399" fmla="*/ 1612340 w 6085020"/>
              <a:gd name="connsiteY46399" fmla="*/ 671226 h 4885973"/>
              <a:gd name="connsiteX46400" fmla="*/ 1613101 w 6085020"/>
              <a:gd name="connsiteY46400" fmla="*/ 678434 h 4885973"/>
              <a:gd name="connsiteX46401" fmla="*/ 1612340 w 6085020"/>
              <a:gd name="connsiteY46401" fmla="*/ 680710 h 4885973"/>
              <a:gd name="connsiteX46402" fmla="*/ 1608529 w 6085020"/>
              <a:gd name="connsiteY46402" fmla="*/ 682703 h 4885973"/>
              <a:gd name="connsiteX46403" fmla="*/ 1610528 w 6085020"/>
              <a:gd name="connsiteY46403" fmla="*/ 686504 h 4885973"/>
              <a:gd name="connsiteX46404" fmla="*/ 1614339 w 6085020"/>
              <a:gd name="connsiteY46404" fmla="*/ 684510 h 4885973"/>
              <a:gd name="connsiteX46405" fmla="*/ 1614432 w 6085020"/>
              <a:gd name="connsiteY46405" fmla="*/ 684123 h 4885973"/>
              <a:gd name="connsiteX46406" fmla="*/ 1612340 w 6085020"/>
              <a:gd name="connsiteY46406" fmla="*/ 680710 h 4885973"/>
              <a:gd name="connsiteX46407" fmla="*/ 1612340 w 6085020"/>
              <a:gd name="connsiteY46407" fmla="*/ 671226 h 4885973"/>
              <a:gd name="connsiteX46408" fmla="*/ 3118573 w 6085020"/>
              <a:gd name="connsiteY46408" fmla="*/ 671037 h 4885973"/>
              <a:gd name="connsiteX46409" fmla="*/ 3118573 w 6085020"/>
              <a:gd name="connsiteY46409" fmla="*/ 681468 h 4885973"/>
              <a:gd name="connsiteX46410" fmla="*/ 3129032 w 6085020"/>
              <a:gd name="connsiteY46410" fmla="*/ 681468 h 4885973"/>
              <a:gd name="connsiteX46411" fmla="*/ 3127700 w 6085020"/>
              <a:gd name="connsiteY46411" fmla="*/ 671037 h 4885973"/>
              <a:gd name="connsiteX46412" fmla="*/ 1494063 w 6085020"/>
              <a:gd name="connsiteY46412" fmla="*/ 670847 h 4885973"/>
              <a:gd name="connsiteX46413" fmla="*/ 1496915 w 6085020"/>
              <a:gd name="connsiteY46413" fmla="*/ 672554 h 4885973"/>
              <a:gd name="connsiteX46414" fmla="*/ 1492732 w 6085020"/>
              <a:gd name="connsiteY46414" fmla="*/ 680710 h 4885973"/>
              <a:gd name="connsiteX46415" fmla="*/ 1487027 w 6085020"/>
              <a:gd name="connsiteY46415" fmla="*/ 682796 h 4885973"/>
              <a:gd name="connsiteX46416" fmla="*/ 1482273 w 6085020"/>
              <a:gd name="connsiteY46416" fmla="*/ 681658 h 4885973"/>
              <a:gd name="connsiteX46417" fmla="*/ 1484935 w 6085020"/>
              <a:gd name="connsiteY46417" fmla="*/ 677106 h 4885973"/>
              <a:gd name="connsiteX46418" fmla="*/ 1494063 w 6085020"/>
              <a:gd name="connsiteY46418" fmla="*/ 670847 h 4885973"/>
              <a:gd name="connsiteX46419" fmla="*/ 1388342 w 6085020"/>
              <a:gd name="connsiteY46419" fmla="*/ 670339 h 4885973"/>
              <a:gd name="connsiteX46420" fmla="*/ 1388145 w 6085020"/>
              <a:gd name="connsiteY46420" fmla="*/ 670657 h 4885973"/>
              <a:gd name="connsiteX46421" fmla="*/ 1387385 w 6085020"/>
              <a:gd name="connsiteY46421" fmla="*/ 670657 h 4885973"/>
              <a:gd name="connsiteX46422" fmla="*/ 2698326 w 6085020"/>
              <a:gd name="connsiteY46422" fmla="*/ 670278 h 4885973"/>
              <a:gd name="connsiteX46423" fmla="*/ 2699277 w 6085020"/>
              <a:gd name="connsiteY46423" fmla="*/ 673882 h 4885973"/>
              <a:gd name="connsiteX46424" fmla="*/ 2700228 w 6085020"/>
              <a:gd name="connsiteY46424" fmla="*/ 676537 h 4885973"/>
              <a:gd name="connsiteX46425" fmla="*/ 2699847 w 6085020"/>
              <a:gd name="connsiteY46425" fmla="*/ 676158 h 4885973"/>
              <a:gd name="connsiteX46426" fmla="*/ 2701179 w 6085020"/>
              <a:gd name="connsiteY46426" fmla="*/ 679382 h 4885973"/>
              <a:gd name="connsiteX46427" fmla="*/ 2701179 w 6085020"/>
              <a:gd name="connsiteY46427" fmla="*/ 681658 h 4885973"/>
              <a:gd name="connsiteX46428" fmla="*/ 2703270 w 6085020"/>
              <a:gd name="connsiteY46428" fmla="*/ 690193 h 4885973"/>
              <a:gd name="connsiteX46429" fmla="*/ 2703270 w 6085020"/>
              <a:gd name="connsiteY46429" fmla="*/ 694934 h 4885973"/>
              <a:gd name="connsiteX46430" fmla="*/ 2706123 w 6085020"/>
              <a:gd name="connsiteY46430" fmla="*/ 685451 h 4885973"/>
              <a:gd name="connsiteX46431" fmla="*/ 2706123 w 6085020"/>
              <a:gd name="connsiteY46431" fmla="*/ 684123 h 4885973"/>
              <a:gd name="connsiteX46432" fmla="*/ 2704221 w 6085020"/>
              <a:gd name="connsiteY46432" fmla="*/ 679003 h 4885973"/>
              <a:gd name="connsiteX46433" fmla="*/ 2702700 w 6085020"/>
              <a:gd name="connsiteY46433" fmla="*/ 677865 h 4885973"/>
              <a:gd name="connsiteX46434" fmla="*/ 3184724 w 6085020"/>
              <a:gd name="connsiteY46434" fmla="*/ 670136 h 4885973"/>
              <a:gd name="connsiteX46435" fmla="*/ 3169535 w 6085020"/>
              <a:gd name="connsiteY46435" fmla="*/ 680520 h 4885973"/>
              <a:gd name="connsiteX46436" fmla="*/ 3184177 w 6085020"/>
              <a:gd name="connsiteY46436" fmla="*/ 681231 h 4885973"/>
              <a:gd name="connsiteX46437" fmla="*/ 3195530 w 6085020"/>
              <a:gd name="connsiteY46437" fmla="*/ 684236 h 4885973"/>
              <a:gd name="connsiteX46438" fmla="*/ 3195777 w 6085020"/>
              <a:gd name="connsiteY46438" fmla="*/ 685641 h 4885973"/>
              <a:gd name="connsiteX46439" fmla="*/ 3196537 w 6085020"/>
              <a:gd name="connsiteY46439" fmla="*/ 684503 h 4885973"/>
              <a:gd name="connsiteX46440" fmla="*/ 3195530 w 6085020"/>
              <a:gd name="connsiteY46440" fmla="*/ 684236 h 4885973"/>
              <a:gd name="connsiteX46441" fmla="*/ 3193843 w 6085020"/>
              <a:gd name="connsiteY46441" fmla="*/ 674652 h 4885973"/>
              <a:gd name="connsiteX46442" fmla="*/ 3184724 w 6085020"/>
              <a:gd name="connsiteY46442" fmla="*/ 670136 h 4885973"/>
              <a:gd name="connsiteX46443" fmla="*/ 2480216 w 6085020"/>
              <a:gd name="connsiteY46443" fmla="*/ 668950 h 4885973"/>
              <a:gd name="connsiteX46444" fmla="*/ 2480216 w 6085020"/>
              <a:gd name="connsiteY46444" fmla="*/ 757524 h 4885973"/>
              <a:gd name="connsiteX46445" fmla="*/ 2488203 w 6085020"/>
              <a:gd name="connsiteY46445" fmla="*/ 754300 h 4885973"/>
              <a:gd name="connsiteX46446" fmla="*/ 2487062 w 6085020"/>
              <a:gd name="connsiteY46446" fmla="*/ 763214 h 4885973"/>
              <a:gd name="connsiteX46447" fmla="*/ 2503606 w 6085020"/>
              <a:gd name="connsiteY46447" fmla="*/ 756196 h 4885973"/>
              <a:gd name="connsiteX46448" fmla="*/ 2490865 w 6085020"/>
              <a:gd name="connsiteY46448" fmla="*/ 751644 h 4885973"/>
              <a:gd name="connsiteX46449" fmla="*/ 2527185 w 6085020"/>
              <a:gd name="connsiteY46449" fmla="*/ 731540 h 4885973"/>
              <a:gd name="connsiteX46450" fmla="*/ 2480216 w 6085020"/>
              <a:gd name="connsiteY46450" fmla="*/ 668950 h 4885973"/>
              <a:gd name="connsiteX46451" fmla="*/ 1799264 w 6085020"/>
              <a:gd name="connsiteY46451" fmla="*/ 668381 h 4885973"/>
              <a:gd name="connsiteX46452" fmla="*/ 1795729 w 6085020"/>
              <a:gd name="connsiteY46452" fmla="*/ 670318 h 4885973"/>
              <a:gd name="connsiteX46453" fmla="*/ 1795651 w 6085020"/>
              <a:gd name="connsiteY46453" fmla="*/ 670657 h 4885973"/>
              <a:gd name="connsiteX46454" fmla="*/ 1797743 w 6085020"/>
              <a:gd name="connsiteY46454" fmla="*/ 673502 h 4885973"/>
              <a:gd name="connsiteX46455" fmla="*/ 1797743 w 6085020"/>
              <a:gd name="connsiteY46455" fmla="*/ 674261 h 4885973"/>
              <a:gd name="connsiteX46456" fmla="*/ 1801356 w 6085020"/>
              <a:gd name="connsiteY46456" fmla="*/ 671985 h 4885973"/>
              <a:gd name="connsiteX46457" fmla="*/ 1799264 w 6085020"/>
              <a:gd name="connsiteY46457" fmla="*/ 668381 h 4885973"/>
              <a:gd name="connsiteX46458" fmla="*/ 2001211 w 6085020"/>
              <a:gd name="connsiteY46458" fmla="*/ 667243 h 4885973"/>
              <a:gd name="connsiteX46459" fmla="*/ 1995696 w 6085020"/>
              <a:gd name="connsiteY46459" fmla="*/ 689813 h 4885973"/>
              <a:gd name="connsiteX46460" fmla="*/ 2010339 w 6085020"/>
              <a:gd name="connsiteY46460" fmla="*/ 693417 h 4885973"/>
              <a:gd name="connsiteX46461" fmla="*/ 2024981 w 6085020"/>
              <a:gd name="connsiteY46461" fmla="*/ 697210 h 4885973"/>
              <a:gd name="connsiteX46462" fmla="*/ 2013001 w 6085020"/>
              <a:gd name="connsiteY46462" fmla="*/ 700814 h 4885973"/>
              <a:gd name="connsiteX46463" fmla="*/ 2001211 w 6085020"/>
              <a:gd name="connsiteY46463" fmla="*/ 704418 h 4885973"/>
              <a:gd name="connsiteX46464" fmla="*/ 1993605 w 6085020"/>
              <a:gd name="connsiteY46464" fmla="*/ 699107 h 4885973"/>
              <a:gd name="connsiteX46465" fmla="*/ 1985999 w 6085020"/>
              <a:gd name="connsiteY46465" fmla="*/ 693986 h 4885973"/>
              <a:gd name="connsiteX46466" fmla="*/ 1984667 w 6085020"/>
              <a:gd name="connsiteY46466" fmla="*/ 699676 h 4885973"/>
              <a:gd name="connsiteX46467" fmla="*/ 1991513 w 6085020"/>
              <a:gd name="connsiteY46467" fmla="*/ 711246 h 4885973"/>
              <a:gd name="connsiteX46468" fmla="*/ 1999690 w 6085020"/>
              <a:gd name="connsiteY46468" fmla="*/ 716746 h 4885973"/>
              <a:gd name="connsiteX46469" fmla="*/ 2007296 w 6085020"/>
              <a:gd name="connsiteY46469" fmla="*/ 712194 h 4885973"/>
              <a:gd name="connsiteX46470" fmla="*/ 2014902 w 6085020"/>
              <a:gd name="connsiteY46470" fmla="*/ 707452 h 4885973"/>
              <a:gd name="connsiteX46471" fmla="*/ 2021368 w 6085020"/>
              <a:gd name="connsiteY46471" fmla="*/ 712004 h 4885973"/>
              <a:gd name="connsiteX46472" fmla="*/ 2028023 w 6085020"/>
              <a:gd name="connsiteY46472" fmla="*/ 716556 h 4885973"/>
              <a:gd name="connsiteX46473" fmla="*/ 2028023 w 6085020"/>
              <a:gd name="connsiteY46473" fmla="*/ 701004 h 4885973"/>
              <a:gd name="connsiteX46474" fmla="*/ 2024220 w 6085020"/>
              <a:gd name="connsiteY46474" fmla="*/ 681089 h 4885973"/>
              <a:gd name="connsiteX46475" fmla="*/ 2020607 w 6085020"/>
              <a:gd name="connsiteY46475" fmla="*/ 676727 h 4885973"/>
              <a:gd name="connsiteX46476" fmla="*/ 2017374 w 6085020"/>
              <a:gd name="connsiteY46476" fmla="*/ 690762 h 4885973"/>
              <a:gd name="connsiteX46477" fmla="*/ 2009198 w 6085020"/>
              <a:gd name="connsiteY46477" fmla="*/ 679003 h 4885973"/>
              <a:gd name="connsiteX46478" fmla="*/ 1744309 w 6085020"/>
              <a:gd name="connsiteY46478" fmla="*/ 666864 h 4885973"/>
              <a:gd name="connsiteX46479" fmla="*/ 1740791 w 6085020"/>
              <a:gd name="connsiteY46479" fmla="*/ 669045 h 4885973"/>
              <a:gd name="connsiteX46480" fmla="*/ 1742978 w 6085020"/>
              <a:gd name="connsiteY46480" fmla="*/ 672554 h 4885973"/>
              <a:gd name="connsiteX46481" fmla="*/ 1746496 w 6085020"/>
              <a:gd name="connsiteY46481" fmla="*/ 670373 h 4885973"/>
              <a:gd name="connsiteX46482" fmla="*/ 1744309 w 6085020"/>
              <a:gd name="connsiteY46482" fmla="*/ 666864 h 4885973"/>
              <a:gd name="connsiteX46483" fmla="*/ 1155203 w 6085020"/>
              <a:gd name="connsiteY46483" fmla="*/ 666485 h 4885973"/>
              <a:gd name="connsiteX46484" fmla="*/ 1155241 w 6085020"/>
              <a:gd name="connsiteY46484" fmla="*/ 666548 h 4885973"/>
              <a:gd name="connsiteX46485" fmla="*/ 1154907 w 6085020"/>
              <a:gd name="connsiteY46485" fmla="*/ 666643 h 4885973"/>
              <a:gd name="connsiteX46486" fmla="*/ 4420387 w 6085020"/>
              <a:gd name="connsiteY46486" fmla="*/ 665157 h 4885973"/>
              <a:gd name="connsiteX46487" fmla="*/ 4413916 w 6085020"/>
              <a:gd name="connsiteY46487" fmla="*/ 678434 h 4885973"/>
              <a:gd name="connsiteX46488" fmla="*/ 4413731 w 6085020"/>
              <a:gd name="connsiteY46488" fmla="*/ 678434 h 4885973"/>
              <a:gd name="connsiteX46489" fmla="*/ 4413731 w 6085020"/>
              <a:gd name="connsiteY46489" fmla="*/ 678813 h 4885973"/>
              <a:gd name="connsiteX46490" fmla="*/ 4413916 w 6085020"/>
              <a:gd name="connsiteY46490" fmla="*/ 678434 h 4885973"/>
              <a:gd name="connsiteX46491" fmla="*/ 4417535 w 6085020"/>
              <a:gd name="connsiteY46491" fmla="*/ 678434 h 4885973"/>
              <a:gd name="connsiteX46492" fmla="*/ 4429515 w 6085020"/>
              <a:gd name="connsiteY46492" fmla="*/ 668381 h 4885973"/>
              <a:gd name="connsiteX46493" fmla="*/ 4420387 w 6085020"/>
              <a:gd name="connsiteY46493" fmla="*/ 665157 h 4885973"/>
              <a:gd name="connsiteX46494" fmla="*/ 2430015 w 6085020"/>
              <a:gd name="connsiteY46494" fmla="*/ 664778 h 4885973"/>
              <a:gd name="connsiteX46495" fmla="*/ 2430136 w 6085020"/>
              <a:gd name="connsiteY46495" fmla="*/ 664941 h 4885973"/>
              <a:gd name="connsiteX46496" fmla="*/ 2426782 w 6085020"/>
              <a:gd name="connsiteY46496" fmla="*/ 667054 h 4885973"/>
              <a:gd name="connsiteX46497" fmla="*/ 2429482 w 6085020"/>
              <a:gd name="connsiteY46497" fmla="*/ 670390 h 4885973"/>
              <a:gd name="connsiteX46498" fmla="*/ 2432677 w 6085020"/>
              <a:gd name="connsiteY46498" fmla="*/ 668381 h 4885973"/>
              <a:gd name="connsiteX46499" fmla="*/ 2430136 w 6085020"/>
              <a:gd name="connsiteY46499" fmla="*/ 664941 h 4885973"/>
              <a:gd name="connsiteX46500" fmla="*/ 2430395 w 6085020"/>
              <a:gd name="connsiteY46500" fmla="*/ 664778 h 4885973"/>
              <a:gd name="connsiteX46501" fmla="*/ 3754600 w 6085020"/>
              <a:gd name="connsiteY46501" fmla="*/ 664683 h 4885973"/>
              <a:gd name="connsiteX46502" fmla="*/ 3748182 w 6085020"/>
              <a:gd name="connsiteY46502" fmla="*/ 666105 h 4885973"/>
              <a:gd name="connsiteX46503" fmla="*/ 3750654 w 6085020"/>
              <a:gd name="connsiteY46503" fmla="*/ 675778 h 4885973"/>
              <a:gd name="connsiteX46504" fmla="*/ 3762634 w 6085020"/>
              <a:gd name="connsiteY46504" fmla="*/ 665536 h 4885973"/>
              <a:gd name="connsiteX46505" fmla="*/ 3762444 w 6085020"/>
              <a:gd name="connsiteY46505" fmla="*/ 666105 h 4885973"/>
              <a:gd name="connsiteX46506" fmla="*/ 3754600 w 6085020"/>
              <a:gd name="connsiteY46506" fmla="*/ 664683 h 4885973"/>
              <a:gd name="connsiteX46507" fmla="*/ 1162809 w 6085020"/>
              <a:gd name="connsiteY46507" fmla="*/ 664398 h 4885973"/>
              <a:gd name="connsiteX46508" fmla="*/ 1164331 w 6085020"/>
              <a:gd name="connsiteY46508" fmla="*/ 667054 h 4885973"/>
              <a:gd name="connsiteX46509" fmla="*/ 1181825 w 6085020"/>
              <a:gd name="connsiteY46509" fmla="*/ 664588 h 4885973"/>
              <a:gd name="connsiteX46510" fmla="*/ 1180874 w 6085020"/>
              <a:gd name="connsiteY46510" fmla="*/ 665726 h 4885973"/>
              <a:gd name="connsiteX46511" fmla="*/ 1158626 w 6085020"/>
              <a:gd name="connsiteY46511" fmla="*/ 676727 h 4885973"/>
              <a:gd name="connsiteX46512" fmla="*/ 1162429 w 6085020"/>
              <a:gd name="connsiteY46512" fmla="*/ 679572 h 4885973"/>
              <a:gd name="connsiteX46513" fmla="*/ 1170606 w 6085020"/>
              <a:gd name="connsiteY46513" fmla="*/ 675968 h 4885973"/>
              <a:gd name="connsiteX46514" fmla="*/ 1156344 w 6085020"/>
              <a:gd name="connsiteY46514" fmla="*/ 684882 h 4885973"/>
              <a:gd name="connsiteX46515" fmla="*/ 1152731 w 6085020"/>
              <a:gd name="connsiteY46515" fmla="*/ 686969 h 4885973"/>
              <a:gd name="connsiteX46516" fmla="*/ 1145885 w 6085020"/>
              <a:gd name="connsiteY46516" fmla="*/ 689813 h 4885973"/>
              <a:gd name="connsiteX46517" fmla="*/ 1143223 w 6085020"/>
              <a:gd name="connsiteY46517" fmla="*/ 684503 h 4885973"/>
              <a:gd name="connsiteX46518" fmla="*/ 1151590 w 6085020"/>
              <a:gd name="connsiteY46518" fmla="*/ 679382 h 4885973"/>
              <a:gd name="connsiteX46519" fmla="*/ 1159957 w 6085020"/>
              <a:gd name="connsiteY46519" fmla="*/ 674261 h 4885973"/>
              <a:gd name="connsiteX46520" fmla="*/ 1157485 w 6085020"/>
              <a:gd name="connsiteY46520" fmla="*/ 670278 h 4885973"/>
              <a:gd name="connsiteX46521" fmla="*/ 1155241 w 6085020"/>
              <a:gd name="connsiteY46521" fmla="*/ 666548 h 4885973"/>
              <a:gd name="connsiteX46522" fmla="*/ 3640934 w 6085020"/>
              <a:gd name="connsiteY46522" fmla="*/ 663829 h 4885973"/>
              <a:gd name="connsiteX46523" fmla="*/ 3635800 w 6085020"/>
              <a:gd name="connsiteY46523" fmla="*/ 684692 h 4885973"/>
              <a:gd name="connsiteX46524" fmla="*/ 3635800 w 6085020"/>
              <a:gd name="connsiteY46524" fmla="*/ 690003 h 4885973"/>
              <a:gd name="connsiteX46525" fmla="*/ 3646068 w 6085020"/>
              <a:gd name="connsiteY46525" fmla="*/ 679572 h 4885973"/>
              <a:gd name="connsiteX46526" fmla="*/ 3640934 w 6085020"/>
              <a:gd name="connsiteY46526" fmla="*/ 663829 h 4885973"/>
              <a:gd name="connsiteX46527" fmla="*/ 935572 w 6085020"/>
              <a:gd name="connsiteY46527" fmla="*/ 663260 h 4885973"/>
              <a:gd name="connsiteX46528" fmla="*/ 931769 w 6085020"/>
              <a:gd name="connsiteY46528" fmla="*/ 665726 h 4885973"/>
              <a:gd name="connsiteX46529" fmla="*/ 935572 w 6085020"/>
              <a:gd name="connsiteY46529" fmla="*/ 663260 h 4885973"/>
              <a:gd name="connsiteX46530" fmla="*/ 2715440 w 6085020"/>
              <a:gd name="connsiteY46530" fmla="*/ 662122 h 4885973"/>
              <a:gd name="connsiteX46531" fmla="*/ 2715440 w 6085020"/>
              <a:gd name="connsiteY46531" fmla="*/ 662122 h 4885973"/>
              <a:gd name="connsiteX46532" fmla="*/ 2893237 w 6085020"/>
              <a:gd name="connsiteY46532" fmla="*/ 661743 h 4885973"/>
              <a:gd name="connsiteX46533" fmla="*/ 2879498 w 6085020"/>
              <a:gd name="connsiteY46533" fmla="*/ 678434 h 4885973"/>
              <a:gd name="connsiteX46534" fmla="*/ 2873176 w 6085020"/>
              <a:gd name="connsiteY46534" fmla="*/ 697645 h 4885973"/>
              <a:gd name="connsiteX46535" fmla="*/ 2872320 w 6085020"/>
              <a:gd name="connsiteY46535" fmla="*/ 698348 h 4885973"/>
              <a:gd name="connsiteX46536" fmla="*/ 2872320 w 6085020"/>
              <a:gd name="connsiteY46536" fmla="*/ 700245 h 4885973"/>
              <a:gd name="connsiteX46537" fmla="*/ 2873176 w 6085020"/>
              <a:gd name="connsiteY46537" fmla="*/ 697645 h 4885973"/>
              <a:gd name="connsiteX46538" fmla="*/ 2891478 w 6085020"/>
              <a:gd name="connsiteY46538" fmla="*/ 682607 h 4885973"/>
              <a:gd name="connsiteX46539" fmla="*/ 2893237 w 6085020"/>
              <a:gd name="connsiteY46539" fmla="*/ 661743 h 4885973"/>
              <a:gd name="connsiteX46540" fmla="*/ 2787059 w 6085020"/>
              <a:gd name="connsiteY46540" fmla="*/ 661246 h 4885973"/>
              <a:gd name="connsiteX46541" fmla="*/ 2788270 w 6085020"/>
              <a:gd name="connsiteY46541" fmla="*/ 673692 h 4885973"/>
              <a:gd name="connsiteX46542" fmla="*/ 2787059 w 6085020"/>
              <a:gd name="connsiteY46542" fmla="*/ 661246 h 4885973"/>
              <a:gd name="connsiteX46543" fmla="*/ 2547811 w 6085020"/>
              <a:gd name="connsiteY46543" fmla="*/ 661002 h 4885973"/>
              <a:gd name="connsiteX46544" fmla="*/ 2553427 w 6085020"/>
              <a:gd name="connsiteY46544" fmla="*/ 663829 h 4885973"/>
              <a:gd name="connsiteX46545" fmla="*/ 2547811 w 6085020"/>
              <a:gd name="connsiteY46545" fmla="*/ 661002 h 4885973"/>
              <a:gd name="connsiteX46546" fmla="*/ 2432767 w 6085020"/>
              <a:gd name="connsiteY46546" fmla="*/ 661002 h 4885973"/>
              <a:gd name="connsiteX46547" fmla="*/ 2438382 w 6085020"/>
              <a:gd name="connsiteY46547" fmla="*/ 663829 h 4885973"/>
              <a:gd name="connsiteX46548" fmla="*/ 2432767 w 6085020"/>
              <a:gd name="connsiteY46548" fmla="*/ 661002 h 4885973"/>
              <a:gd name="connsiteX46549" fmla="*/ 3406280 w 6085020"/>
              <a:gd name="connsiteY46549" fmla="*/ 660984 h 4885973"/>
              <a:gd name="connsiteX46550" fmla="*/ 3406280 w 6085020"/>
              <a:gd name="connsiteY46550" fmla="*/ 671416 h 4885973"/>
              <a:gd name="connsiteX46551" fmla="*/ 3416549 w 6085020"/>
              <a:gd name="connsiteY46551" fmla="*/ 671416 h 4885973"/>
              <a:gd name="connsiteX46552" fmla="*/ 3416549 w 6085020"/>
              <a:gd name="connsiteY46552" fmla="*/ 660984 h 4885973"/>
              <a:gd name="connsiteX46553" fmla="*/ 3779178 w 6085020"/>
              <a:gd name="connsiteY46553" fmla="*/ 660795 h 4885973"/>
              <a:gd name="connsiteX46554" fmla="*/ 3785505 w 6085020"/>
              <a:gd name="connsiteY46554" fmla="*/ 667956 h 4885973"/>
              <a:gd name="connsiteX46555" fmla="*/ 3784122 w 6085020"/>
              <a:gd name="connsiteY46555" fmla="*/ 668761 h 4885973"/>
              <a:gd name="connsiteX46556" fmla="*/ 3786974 w 6085020"/>
              <a:gd name="connsiteY46556" fmla="*/ 670468 h 4885973"/>
              <a:gd name="connsiteX46557" fmla="*/ 3788686 w 6085020"/>
              <a:gd name="connsiteY46557" fmla="*/ 670468 h 4885973"/>
              <a:gd name="connsiteX46558" fmla="*/ 3787716 w 6085020"/>
              <a:gd name="connsiteY46558" fmla="*/ 670458 h 4885973"/>
              <a:gd name="connsiteX46559" fmla="*/ 3785505 w 6085020"/>
              <a:gd name="connsiteY46559" fmla="*/ 667956 h 4885973"/>
              <a:gd name="connsiteX46560" fmla="*/ 3788686 w 6085020"/>
              <a:gd name="connsiteY46560" fmla="*/ 666105 h 4885973"/>
              <a:gd name="connsiteX46561" fmla="*/ 3788686 w 6085020"/>
              <a:gd name="connsiteY46561" fmla="*/ 660795 h 4885973"/>
              <a:gd name="connsiteX46562" fmla="*/ 1393279 w 6085020"/>
              <a:gd name="connsiteY46562" fmla="*/ 660605 h 4885973"/>
              <a:gd name="connsiteX46563" fmla="*/ 1397843 w 6085020"/>
              <a:gd name="connsiteY46563" fmla="*/ 660605 h 4885973"/>
              <a:gd name="connsiteX46564" fmla="*/ 1401646 w 6085020"/>
              <a:gd name="connsiteY46564" fmla="*/ 664588 h 4885973"/>
              <a:gd name="connsiteX46565" fmla="*/ 1401646 w 6085020"/>
              <a:gd name="connsiteY46565" fmla="*/ 665916 h 4885973"/>
              <a:gd name="connsiteX46566" fmla="*/ 1388342 w 6085020"/>
              <a:gd name="connsiteY46566" fmla="*/ 670339 h 4885973"/>
              <a:gd name="connsiteX46567" fmla="*/ 1391212 w 6085020"/>
              <a:gd name="connsiteY46567" fmla="*/ 665702 h 4885973"/>
              <a:gd name="connsiteX46568" fmla="*/ 1393279 w 6085020"/>
              <a:gd name="connsiteY46568" fmla="*/ 660605 h 4885973"/>
              <a:gd name="connsiteX46569" fmla="*/ 3975800 w 6085020"/>
              <a:gd name="connsiteY46569" fmla="*/ 658708 h 4885973"/>
              <a:gd name="connsiteX46570" fmla="*/ 3975800 w 6085020"/>
              <a:gd name="connsiteY46570" fmla="*/ 658708 h 4885973"/>
              <a:gd name="connsiteX46571" fmla="*/ 2752521 w 6085020"/>
              <a:gd name="connsiteY46571" fmla="*/ 658708 h 4885973"/>
              <a:gd name="connsiteX46572" fmla="*/ 2752521 w 6085020"/>
              <a:gd name="connsiteY46572" fmla="*/ 658708 h 4885973"/>
              <a:gd name="connsiteX46573" fmla="*/ 4100733 w 6085020"/>
              <a:gd name="connsiteY46573" fmla="*/ 658329 h 4885973"/>
              <a:gd name="connsiteX46574" fmla="*/ 4099259 w 6085020"/>
              <a:gd name="connsiteY46574" fmla="*/ 666983 h 4885973"/>
              <a:gd name="connsiteX46575" fmla="*/ 4095839 w 6085020"/>
              <a:gd name="connsiteY46575" fmla="*/ 673969 h 4885973"/>
              <a:gd name="connsiteX46576" fmla="*/ 4095599 w 6085020"/>
              <a:gd name="connsiteY46576" fmla="*/ 673882 h 4885973"/>
              <a:gd name="connsiteX46577" fmla="*/ 4095789 w 6085020"/>
              <a:gd name="connsiteY46577" fmla="*/ 674071 h 4885973"/>
              <a:gd name="connsiteX46578" fmla="*/ 4095839 w 6085020"/>
              <a:gd name="connsiteY46578" fmla="*/ 673969 h 4885973"/>
              <a:gd name="connsiteX46579" fmla="*/ 4102872 w 6085020"/>
              <a:gd name="connsiteY46579" fmla="*/ 676519 h 4885973"/>
              <a:gd name="connsiteX46580" fmla="*/ 4100733 w 6085020"/>
              <a:gd name="connsiteY46580" fmla="*/ 658329 h 4885973"/>
              <a:gd name="connsiteX46581" fmla="*/ 1975730 w 6085020"/>
              <a:gd name="connsiteY46581" fmla="*/ 657950 h 4885973"/>
              <a:gd name="connsiteX46582" fmla="*/ 1970976 w 6085020"/>
              <a:gd name="connsiteY46582" fmla="*/ 660984 h 4885973"/>
              <a:gd name="connsiteX46583" fmla="*/ 1966032 w 6085020"/>
              <a:gd name="connsiteY46583" fmla="*/ 663829 h 4885973"/>
              <a:gd name="connsiteX46584" fmla="*/ 1981625 w 6085020"/>
              <a:gd name="connsiteY46584" fmla="*/ 667433 h 4885973"/>
              <a:gd name="connsiteX46585" fmla="*/ 1978582 w 6085020"/>
              <a:gd name="connsiteY46585" fmla="*/ 662691 h 4885973"/>
              <a:gd name="connsiteX46586" fmla="*/ 3531784 w 6085020"/>
              <a:gd name="connsiteY46586" fmla="*/ 657760 h 4885973"/>
              <a:gd name="connsiteX46587" fmla="*/ 3531784 w 6085020"/>
              <a:gd name="connsiteY46587" fmla="*/ 668192 h 4885973"/>
              <a:gd name="connsiteX46588" fmla="*/ 3542052 w 6085020"/>
              <a:gd name="connsiteY46588" fmla="*/ 668192 h 4885973"/>
              <a:gd name="connsiteX46589" fmla="*/ 3542052 w 6085020"/>
              <a:gd name="connsiteY46589" fmla="*/ 657760 h 4885973"/>
              <a:gd name="connsiteX46590" fmla="*/ 1845687 w 6085020"/>
              <a:gd name="connsiteY46590" fmla="*/ 656504 h 4885973"/>
              <a:gd name="connsiteX46591" fmla="*/ 1835719 w 6085020"/>
              <a:gd name="connsiteY46591" fmla="*/ 658723 h 4885973"/>
              <a:gd name="connsiteX46592" fmla="*/ 1832657 w 6085020"/>
              <a:gd name="connsiteY46592" fmla="*/ 679184 h 4885973"/>
              <a:gd name="connsiteX46593" fmla="*/ 1832542 w 6085020"/>
              <a:gd name="connsiteY46593" fmla="*/ 679192 h 4885973"/>
              <a:gd name="connsiteX46594" fmla="*/ 1832542 w 6085020"/>
              <a:gd name="connsiteY46594" fmla="*/ 679951 h 4885973"/>
              <a:gd name="connsiteX46595" fmla="*/ 1832657 w 6085020"/>
              <a:gd name="connsiteY46595" fmla="*/ 679184 h 4885973"/>
              <a:gd name="connsiteX46596" fmla="*/ 1845853 w 6085020"/>
              <a:gd name="connsiteY46596" fmla="*/ 678244 h 4885973"/>
              <a:gd name="connsiteX46597" fmla="*/ 1837106 w 6085020"/>
              <a:gd name="connsiteY46597" fmla="*/ 694176 h 4885973"/>
              <a:gd name="connsiteX46598" fmla="*/ 1852699 w 6085020"/>
              <a:gd name="connsiteY46598" fmla="*/ 699486 h 4885973"/>
              <a:gd name="connsiteX46599" fmla="*/ 1852699 w 6085020"/>
              <a:gd name="connsiteY46599" fmla="*/ 675020 h 4885973"/>
              <a:gd name="connsiteX46600" fmla="*/ 1845687 w 6085020"/>
              <a:gd name="connsiteY46600" fmla="*/ 656504 h 4885973"/>
              <a:gd name="connsiteX46601" fmla="*/ 1787475 w 6085020"/>
              <a:gd name="connsiteY46601" fmla="*/ 656432 h 4885973"/>
              <a:gd name="connsiteX46602" fmla="*/ 1782721 w 6085020"/>
              <a:gd name="connsiteY46602" fmla="*/ 659467 h 4885973"/>
              <a:gd name="connsiteX46603" fmla="*/ 1777967 w 6085020"/>
              <a:gd name="connsiteY46603" fmla="*/ 662312 h 4885973"/>
              <a:gd name="connsiteX46604" fmla="*/ 1793370 w 6085020"/>
              <a:gd name="connsiteY46604" fmla="*/ 666105 h 4885973"/>
              <a:gd name="connsiteX46605" fmla="*/ 1788616 w 6085020"/>
              <a:gd name="connsiteY46605" fmla="*/ 661553 h 4885973"/>
              <a:gd name="connsiteX46606" fmla="*/ 3022354 w 6085020"/>
              <a:gd name="connsiteY46606" fmla="*/ 656361 h 4885973"/>
              <a:gd name="connsiteX46607" fmla="*/ 3023494 w 6085020"/>
              <a:gd name="connsiteY46607" fmla="*/ 668950 h 4885973"/>
              <a:gd name="connsiteX46608" fmla="*/ 3022354 w 6085020"/>
              <a:gd name="connsiteY46608" fmla="*/ 656361 h 4885973"/>
              <a:gd name="connsiteX46609" fmla="*/ 2287246 w 6085020"/>
              <a:gd name="connsiteY46609" fmla="*/ 654657 h 4885973"/>
              <a:gd name="connsiteX46610" fmla="*/ 2265719 w 6085020"/>
              <a:gd name="connsiteY46610" fmla="*/ 658898 h 4885973"/>
              <a:gd name="connsiteX46611" fmla="*/ 2265719 w 6085020"/>
              <a:gd name="connsiteY46611" fmla="*/ 661933 h 4885973"/>
              <a:gd name="connsiteX46612" fmla="*/ 2258493 w 6085020"/>
              <a:gd name="connsiteY46612" fmla="*/ 659467 h 4885973"/>
              <a:gd name="connsiteX46613" fmla="*/ 2254880 w 6085020"/>
              <a:gd name="connsiteY46613" fmla="*/ 659467 h 4885973"/>
              <a:gd name="connsiteX46614" fmla="*/ 2251458 w 6085020"/>
              <a:gd name="connsiteY46614" fmla="*/ 661553 h 4885973"/>
              <a:gd name="connsiteX46615" fmla="*/ 2248149 w 6085020"/>
              <a:gd name="connsiteY46615" fmla="*/ 679490 h 4885973"/>
              <a:gd name="connsiteX46616" fmla="*/ 2258874 w 6085020"/>
              <a:gd name="connsiteY46616" fmla="*/ 685072 h 4885973"/>
              <a:gd name="connsiteX46617" fmla="*/ 2265149 w 6085020"/>
              <a:gd name="connsiteY46617" fmla="*/ 683175 h 4885973"/>
              <a:gd name="connsiteX46618" fmla="*/ 2266860 w 6085020"/>
              <a:gd name="connsiteY46618" fmla="*/ 689244 h 4885973"/>
              <a:gd name="connsiteX46619" fmla="*/ 2290630 w 6085020"/>
              <a:gd name="connsiteY46619" fmla="*/ 684503 h 4885973"/>
              <a:gd name="connsiteX46620" fmla="*/ 2292366 w 6085020"/>
              <a:gd name="connsiteY46620" fmla="*/ 670634 h 4885973"/>
              <a:gd name="connsiteX46621" fmla="*/ 2294196 w 6085020"/>
              <a:gd name="connsiteY46621" fmla="*/ 656420 h 4885973"/>
              <a:gd name="connsiteX46622" fmla="*/ 2294243 w 6085020"/>
              <a:gd name="connsiteY46622" fmla="*/ 656432 h 4885973"/>
              <a:gd name="connsiteX46623" fmla="*/ 2294243 w 6085020"/>
              <a:gd name="connsiteY46623" fmla="*/ 656053 h 4885973"/>
              <a:gd name="connsiteX46624" fmla="*/ 2294196 w 6085020"/>
              <a:gd name="connsiteY46624" fmla="*/ 656420 h 4885973"/>
              <a:gd name="connsiteX46625" fmla="*/ 3291616 w 6085020"/>
              <a:gd name="connsiteY46625" fmla="*/ 653208 h 4885973"/>
              <a:gd name="connsiteX46626" fmla="*/ 3306258 w 6085020"/>
              <a:gd name="connsiteY46626" fmla="*/ 663829 h 4885973"/>
              <a:gd name="connsiteX46627" fmla="*/ 3307208 w 6085020"/>
              <a:gd name="connsiteY46627" fmla="*/ 663640 h 4885973"/>
              <a:gd name="connsiteX46628" fmla="*/ 3291616 w 6085020"/>
              <a:gd name="connsiteY46628" fmla="*/ 653208 h 4885973"/>
              <a:gd name="connsiteX46629" fmla="*/ 3142892 w 6085020"/>
              <a:gd name="connsiteY46629" fmla="*/ 651533 h 4885973"/>
              <a:gd name="connsiteX46630" fmla="*/ 3138159 w 6085020"/>
              <a:gd name="connsiteY46630" fmla="*/ 655294 h 4885973"/>
              <a:gd name="connsiteX46631" fmla="*/ 3142892 w 6085020"/>
              <a:gd name="connsiteY46631" fmla="*/ 651533 h 4885973"/>
              <a:gd name="connsiteX46632" fmla="*/ 4508049 w 6085020"/>
              <a:gd name="connsiteY46632" fmla="*/ 650173 h 4885973"/>
              <a:gd name="connsiteX46633" fmla="*/ 4508049 w 6085020"/>
              <a:gd name="connsiteY46633" fmla="*/ 650173 h 4885973"/>
              <a:gd name="connsiteX46634" fmla="*/ 4149913 w 6085020"/>
              <a:gd name="connsiteY46634" fmla="*/ 649794 h 4885973"/>
              <a:gd name="connsiteX46635" fmla="*/ 4142948 w 6085020"/>
              <a:gd name="connsiteY46635" fmla="*/ 653208 h 4885973"/>
              <a:gd name="connsiteX46636" fmla="*/ 4143138 w 6085020"/>
              <a:gd name="connsiteY46636" fmla="*/ 653208 h 4885973"/>
              <a:gd name="connsiteX46637" fmla="*/ 4158731 w 6085020"/>
              <a:gd name="connsiteY46637" fmla="*/ 653208 h 4885973"/>
              <a:gd name="connsiteX46638" fmla="*/ 4149913 w 6085020"/>
              <a:gd name="connsiteY46638" fmla="*/ 649794 h 4885973"/>
              <a:gd name="connsiteX46639" fmla="*/ 3828999 w 6085020"/>
              <a:gd name="connsiteY46639" fmla="*/ 648087 h 4885973"/>
              <a:gd name="connsiteX46640" fmla="*/ 3828999 w 6085020"/>
              <a:gd name="connsiteY46640" fmla="*/ 656622 h 4885973"/>
              <a:gd name="connsiteX46641" fmla="*/ 3830520 w 6085020"/>
              <a:gd name="connsiteY46641" fmla="*/ 657570 h 4885973"/>
              <a:gd name="connsiteX46642" fmla="*/ 3844782 w 6085020"/>
              <a:gd name="connsiteY46642" fmla="*/ 653208 h 4885973"/>
              <a:gd name="connsiteX46643" fmla="*/ 3844592 w 6085020"/>
              <a:gd name="connsiteY46643" fmla="*/ 653208 h 4885973"/>
              <a:gd name="connsiteX46644" fmla="*/ 3828999 w 6085020"/>
              <a:gd name="connsiteY46644" fmla="*/ 648087 h 4885973"/>
              <a:gd name="connsiteX46645" fmla="*/ 851903 w 6085020"/>
              <a:gd name="connsiteY46645" fmla="*/ 647897 h 4885973"/>
              <a:gd name="connsiteX46646" fmla="*/ 843536 w 6085020"/>
              <a:gd name="connsiteY46646" fmla="*/ 650363 h 4885973"/>
              <a:gd name="connsiteX46647" fmla="*/ 838592 w 6085020"/>
              <a:gd name="connsiteY46647" fmla="*/ 648087 h 4885973"/>
              <a:gd name="connsiteX46648" fmla="*/ 838592 w 6085020"/>
              <a:gd name="connsiteY46648" fmla="*/ 653587 h 4885973"/>
              <a:gd name="connsiteX46649" fmla="*/ 824710 w 6085020"/>
              <a:gd name="connsiteY46649" fmla="*/ 662122 h 4885973"/>
              <a:gd name="connsiteX46650" fmla="*/ 842585 w 6085020"/>
              <a:gd name="connsiteY46650" fmla="*/ 666295 h 4885973"/>
              <a:gd name="connsiteX46651" fmla="*/ 848100 w 6085020"/>
              <a:gd name="connsiteY46651" fmla="*/ 658139 h 4885973"/>
              <a:gd name="connsiteX46652" fmla="*/ 851903 w 6085020"/>
              <a:gd name="connsiteY46652" fmla="*/ 647897 h 4885973"/>
              <a:gd name="connsiteX46653" fmla="*/ 3718708 w 6085020"/>
              <a:gd name="connsiteY46653" fmla="*/ 647708 h 4885973"/>
              <a:gd name="connsiteX46654" fmla="*/ 3715856 w 6085020"/>
              <a:gd name="connsiteY46654" fmla="*/ 660178 h 4885973"/>
              <a:gd name="connsiteX46655" fmla="*/ 3714204 w 6085020"/>
              <a:gd name="connsiteY46655" fmla="*/ 673587 h 4885973"/>
              <a:gd name="connsiteX46656" fmla="*/ 3713574 w 6085020"/>
              <a:gd name="connsiteY46656" fmla="*/ 673692 h 4885973"/>
              <a:gd name="connsiteX46657" fmla="*/ 3714144 w 6085020"/>
              <a:gd name="connsiteY46657" fmla="*/ 674071 h 4885973"/>
              <a:gd name="connsiteX46658" fmla="*/ 3714204 w 6085020"/>
              <a:gd name="connsiteY46658" fmla="*/ 673587 h 4885973"/>
              <a:gd name="connsiteX46659" fmla="*/ 3724591 w 6085020"/>
              <a:gd name="connsiteY46659" fmla="*/ 671846 h 4885973"/>
              <a:gd name="connsiteX46660" fmla="*/ 3718708 w 6085020"/>
              <a:gd name="connsiteY46660" fmla="*/ 647708 h 4885973"/>
              <a:gd name="connsiteX46661" fmla="*/ 2731223 w 6085020"/>
              <a:gd name="connsiteY46661" fmla="*/ 647328 h 4885973"/>
              <a:gd name="connsiteX46662" fmla="*/ 2731223 w 6085020"/>
              <a:gd name="connsiteY46662" fmla="*/ 647328 h 4885973"/>
              <a:gd name="connsiteX46663" fmla="*/ 2716771 w 6085020"/>
              <a:gd name="connsiteY46663" fmla="*/ 646190 h 4885973"/>
              <a:gd name="connsiteX46664" fmla="*/ 2716771 w 6085020"/>
              <a:gd name="connsiteY46664" fmla="*/ 648277 h 4885973"/>
              <a:gd name="connsiteX46665" fmla="*/ 2717912 w 6085020"/>
              <a:gd name="connsiteY46665" fmla="*/ 652070 h 4885973"/>
              <a:gd name="connsiteX46666" fmla="*/ 2719624 w 6085020"/>
              <a:gd name="connsiteY46666" fmla="*/ 653777 h 4885973"/>
              <a:gd name="connsiteX46667" fmla="*/ 2721335 w 6085020"/>
              <a:gd name="connsiteY46667" fmla="*/ 652639 h 4885973"/>
              <a:gd name="connsiteX46668" fmla="*/ 2723427 w 6085020"/>
              <a:gd name="connsiteY46668" fmla="*/ 649604 h 4885973"/>
              <a:gd name="connsiteX46669" fmla="*/ 2723427 w 6085020"/>
              <a:gd name="connsiteY46669" fmla="*/ 647897 h 4885973"/>
              <a:gd name="connsiteX46670" fmla="*/ 1969683 w 6085020"/>
              <a:gd name="connsiteY46670" fmla="*/ 645923 h 4885973"/>
              <a:gd name="connsiteX46671" fmla="*/ 1965804 w 6085020"/>
              <a:gd name="connsiteY46671" fmla="*/ 647774 h 4885973"/>
              <a:gd name="connsiteX46672" fmla="*/ 1965652 w 6085020"/>
              <a:gd name="connsiteY46672" fmla="*/ 648466 h 4885973"/>
              <a:gd name="connsiteX46673" fmla="*/ 1967002 w 6085020"/>
              <a:gd name="connsiteY46673" fmla="*/ 652539 h 4885973"/>
              <a:gd name="connsiteX46674" fmla="*/ 1967934 w 6085020"/>
              <a:gd name="connsiteY46674" fmla="*/ 652829 h 4885973"/>
              <a:gd name="connsiteX46675" fmla="*/ 1967934 w 6085020"/>
              <a:gd name="connsiteY46675" fmla="*/ 652070 h 4885973"/>
              <a:gd name="connsiteX46676" fmla="*/ 1971547 w 6085020"/>
              <a:gd name="connsiteY46676" fmla="*/ 649794 h 4885973"/>
              <a:gd name="connsiteX46677" fmla="*/ 1969683 w 6085020"/>
              <a:gd name="connsiteY46677" fmla="*/ 645923 h 4885973"/>
              <a:gd name="connsiteX46678" fmla="*/ 3449399 w 6085020"/>
              <a:gd name="connsiteY46678" fmla="*/ 645621 h 4885973"/>
              <a:gd name="connsiteX46679" fmla="*/ 3452679 w 6085020"/>
              <a:gd name="connsiteY46679" fmla="*/ 663829 h 4885973"/>
              <a:gd name="connsiteX46680" fmla="*/ 3449399 w 6085020"/>
              <a:gd name="connsiteY46680" fmla="*/ 645621 h 4885973"/>
              <a:gd name="connsiteX46681" fmla="*/ 1700763 w 6085020"/>
              <a:gd name="connsiteY46681" fmla="*/ 645052 h 4885973"/>
              <a:gd name="connsiteX46682" fmla="*/ 1697150 w 6085020"/>
              <a:gd name="connsiteY46682" fmla="*/ 646380 h 4885973"/>
              <a:gd name="connsiteX46683" fmla="*/ 1697150 w 6085020"/>
              <a:gd name="connsiteY46683" fmla="*/ 647139 h 4885973"/>
              <a:gd name="connsiteX46684" fmla="*/ 1699196 w 6085020"/>
              <a:gd name="connsiteY46684" fmla="*/ 650915 h 4885973"/>
              <a:gd name="connsiteX46685" fmla="*/ 1702980 w 6085020"/>
              <a:gd name="connsiteY46685" fmla="*/ 648874 h 4885973"/>
              <a:gd name="connsiteX46686" fmla="*/ 1700936 w 6085020"/>
              <a:gd name="connsiteY46686" fmla="*/ 645098 h 4885973"/>
              <a:gd name="connsiteX46687" fmla="*/ 1700763 w 6085020"/>
              <a:gd name="connsiteY46687" fmla="*/ 645052 h 4885973"/>
              <a:gd name="connsiteX46688" fmla="*/ 1730428 w 6085020"/>
              <a:gd name="connsiteY46688" fmla="*/ 644863 h 4885973"/>
              <a:gd name="connsiteX46689" fmla="*/ 1726910 w 6085020"/>
              <a:gd name="connsiteY46689" fmla="*/ 647044 h 4885973"/>
              <a:gd name="connsiteX46690" fmla="*/ 1729097 w 6085020"/>
              <a:gd name="connsiteY46690" fmla="*/ 650553 h 4885973"/>
              <a:gd name="connsiteX46691" fmla="*/ 1730428 w 6085020"/>
              <a:gd name="connsiteY46691" fmla="*/ 651122 h 4885973"/>
              <a:gd name="connsiteX46692" fmla="*/ 1734041 w 6085020"/>
              <a:gd name="connsiteY46692" fmla="*/ 649035 h 4885973"/>
              <a:gd name="connsiteX46693" fmla="*/ 1733331 w 6085020"/>
              <a:gd name="connsiteY46693" fmla="*/ 645075 h 4885973"/>
              <a:gd name="connsiteX46694" fmla="*/ 1730428 w 6085020"/>
              <a:gd name="connsiteY46694" fmla="*/ 644863 h 4885973"/>
              <a:gd name="connsiteX46695" fmla="*/ 884230 w 6085020"/>
              <a:gd name="connsiteY46695" fmla="*/ 643535 h 4885973"/>
              <a:gd name="connsiteX46696" fmla="*/ 879476 w 6085020"/>
              <a:gd name="connsiteY46696" fmla="*/ 646570 h 4885973"/>
              <a:gd name="connsiteX46697" fmla="*/ 874722 w 6085020"/>
              <a:gd name="connsiteY46697" fmla="*/ 649415 h 4885973"/>
              <a:gd name="connsiteX46698" fmla="*/ 890124 w 6085020"/>
              <a:gd name="connsiteY46698" fmla="*/ 653208 h 4885973"/>
              <a:gd name="connsiteX46699" fmla="*/ 887272 w 6085020"/>
              <a:gd name="connsiteY46699" fmla="*/ 648277 h 4885973"/>
              <a:gd name="connsiteX46700" fmla="*/ 2936022 w 6085020"/>
              <a:gd name="connsiteY46700" fmla="*/ 643156 h 4885973"/>
              <a:gd name="connsiteX46701" fmla="*/ 2936022 w 6085020"/>
              <a:gd name="connsiteY46701" fmla="*/ 653587 h 4885973"/>
              <a:gd name="connsiteX46702" fmla="*/ 2946481 w 6085020"/>
              <a:gd name="connsiteY46702" fmla="*/ 653587 h 4885973"/>
              <a:gd name="connsiteX46703" fmla="*/ 2946481 w 6085020"/>
              <a:gd name="connsiteY46703" fmla="*/ 643156 h 4885973"/>
              <a:gd name="connsiteX46704" fmla="*/ 2647935 w 6085020"/>
              <a:gd name="connsiteY46704" fmla="*/ 642966 h 4885973"/>
              <a:gd name="connsiteX46705" fmla="*/ 2647935 w 6085020"/>
              <a:gd name="connsiteY46705" fmla="*/ 658708 h 4885973"/>
              <a:gd name="connsiteX46706" fmla="*/ 2658393 w 6085020"/>
              <a:gd name="connsiteY46706" fmla="*/ 642966 h 4885973"/>
              <a:gd name="connsiteX46707" fmla="*/ 4517747 w 6085020"/>
              <a:gd name="connsiteY46707" fmla="*/ 642776 h 4885973"/>
              <a:gd name="connsiteX46708" fmla="*/ 4519649 w 6085020"/>
              <a:gd name="connsiteY46708" fmla="*/ 644863 h 4885973"/>
              <a:gd name="connsiteX46709" fmla="*/ 4519459 w 6085020"/>
              <a:gd name="connsiteY46709" fmla="*/ 645052 h 4885973"/>
              <a:gd name="connsiteX46710" fmla="*/ 4517747 w 6085020"/>
              <a:gd name="connsiteY46710" fmla="*/ 642776 h 4885973"/>
              <a:gd name="connsiteX46711" fmla="*/ 2517107 w 6085020"/>
              <a:gd name="connsiteY46711" fmla="*/ 642776 h 4885973"/>
              <a:gd name="connsiteX46712" fmla="*/ 2517107 w 6085020"/>
              <a:gd name="connsiteY46712" fmla="*/ 642776 h 4885973"/>
              <a:gd name="connsiteX46713" fmla="*/ 2502084 w 6085020"/>
              <a:gd name="connsiteY46713" fmla="*/ 642776 h 4885973"/>
              <a:gd name="connsiteX46714" fmla="*/ 2502084 w 6085020"/>
              <a:gd name="connsiteY46714" fmla="*/ 642776 h 4885973"/>
              <a:gd name="connsiteX46715" fmla="*/ 4038172 w 6085020"/>
              <a:gd name="connsiteY46715" fmla="*/ 642018 h 4885973"/>
              <a:gd name="connsiteX46716" fmla="*/ 4032847 w 6085020"/>
              <a:gd name="connsiteY46716" fmla="*/ 662881 h 4885973"/>
              <a:gd name="connsiteX46717" fmla="*/ 4038362 w 6085020"/>
              <a:gd name="connsiteY46717" fmla="*/ 642776 h 4885973"/>
              <a:gd name="connsiteX46718" fmla="*/ 1085606 w 6085020"/>
              <a:gd name="connsiteY46718" fmla="*/ 639931 h 4885973"/>
              <a:gd name="connsiteX46719" fmla="*/ 1086747 w 6085020"/>
              <a:gd name="connsiteY46719" fmla="*/ 642018 h 4885973"/>
              <a:gd name="connsiteX46720" fmla="*/ 1089789 w 6085020"/>
              <a:gd name="connsiteY46720" fmla="*/ 640690 h 4885973"/>
              <a:gd name="connsiteX46721" fmla="*/ 1085606 w 6085020"/>
              <a:gd name="connsiteY46721" fmla="*/ 639931 h 4885973"/>
              <a:gd name="connsiteX46722" fmla="*/ 3091571 w 6085020"/>
              <a:gd name="connsiteY46722" fmla="*/ 638224 h 4885973"/>
              <a:gd name="connsiteX46723" fmla="*/ 3086627 w 6085020"/>
              <a:gd name="connsiteY46723" fmla="*/ 674071 h 4885973"/>
              <a:gd name="connsiteX46724" fmla="*/ 3086246 w 6085020"/>
              <a:gd name="connsiteY46724" fmla="*/ 674640 h 4885973"/>
              <a:gd name="connsiteX46725" fmla="*/ 3107163 w 6085020"/>
              <a:gd name="connsiteY46725" fmla="*/ 669519 h 4885973"/>
              <a:gd name="connsiteX46726" fmla="*/ 3091571 w 6085020"/>
              <a:gd name="connsiteY46726" fmla="*/ 638224 h 4885973"/>
              <a:gd name="connsiteX46727" fmla="*/ 1664063 w 6085020"/>
              <a:gd name="connsiteY46727" fmla="*/ 638224 h 4885973"/>
              <a:gd name="connsiteX46728" fmla="*/ 1673877 w 6085020"/>
              <a:gd name="connsiteY46728" fmla="*/ 659508 h 4885973"/>
              <a:gd name="connsiteX46729" fmla="*/ 1679739 w 6085020"/>
              <a:gd name="connsiteY46729" fmla="*/ 653692 h 4885973"/>
              <a:gd name="connsiteX46730" fmla="*/ 1679846 w 6085020"/>
              <a:gd name="connsiteY46730" fmla="*/ 653777 h 4885973"/>
              <a:gd name="connsiteX46731" fmla="*/ 1680226 w 6085020"/>
              <a:gd name="connsiteY46731" fmla="*/ 653208 h 4885973"/>
              <a:gd name="connsiteX46732" fmla="*/ 1679739 w 6085020"/>
              <a:gd name="connsiteY46732" fmla="*/ 653692 h 4885973"/>
              <a:gd name="connsiteX46733" fmla="*/ 1671170 w 6085020"/>
              <a:gd name="connsiteY46733" fmla="*/ 646854 h 4885973"/>
              <a:gd name="connsiteX46734" fmla="*/ 1664063 w 6085020"/>
              <a:gd name="connsiteY46734" fmla="*/ 638224 h 4885973"/>
              <a:gd name="connsiteX46735" fmla="*/ 2331514 w 6085020"/>
              <a:gd name="connsiteY46735" fmla="*/ 638035 h 4885973"/>
              <a:gd name="connsiteX46736" fmla="*/ 2327901 w 6085020"/>
              <a:gd name="connsiteY46736" fmla="*/ 639931 h 4885973"/>
              <a:gd name="connsiteX46737" fmla="*/ 2324478 w 6085020"/>
              <a:gd name="connsiteY46737" fmla="*/ 642018 h 4885973"/>
              <a:gd name="connsiteX46738" fmla="*/ 2324478 w 6085020"/>
              <a:gd name="connsiteY46738" fmla="*/ 645811 h 4885973"/>
              <a:gd name="connsiteX46739" fmla="*/ 2324478 w 6085020"/>
              <a:gd name="connsiteY46739" fmla="*/ 649604 h 4885973"/>
              <a:gd name="connsiteX46740" fmla="*/ 2326760 w 6085020"/>
              <a:gd name="connsiteY46740" fmla="*/ 649604 h 4885973"/>
              <a:gd name="connsiteX46741" fmla="*/ 2329422 w 6085020"/>
              <a:gd name="connsiteY46741" fmla="*/ 648087 h 4885973"/>
              <a:gd name="connsiteX46742" fmla="*/ 2328091 w 6085020"/>
              <a:gd name="connsiteY46742" fmla="*/ 643914 h 4885973"/>
              <a:gd name="connsiteX46743" fmla="*/ 2327330 w 6085020"/>
              <a:gd name="connsiteY46743" fmla="*/ 642587 h 4885973"/>
              <a:gd name="connsiteX46744" fmla="*/ 2329422 w 6085020"/>
              <a:gd name="connsiteY46744" fmla="*/ 640311 h 4885973"/>
              <a:gd name="connsiteX46745" fmla="*/ 2008057 w 6085020"/>
              <a:gd name="connsiteY46745" fmla="*/ 638035 h 4885973"/>
              <a:gd name="connsiteX46746" fmla="*/ 2008363 w 6085020"/>
              <a:gd name="connsiteY46746" fmla="*/ 638074 h 4885973"/>
              <a:gd name="connsiteX46747" fmla="*/ 2005090 w 6085020"/>
              <a:gd name="connsiteY46747" fmla="*/ 639772 h 4885973"/>
              <a:gd name="connsiteX46748" fmla="*/ 2005014 w 6085020"/>
              <a:gd name="connsiteY46748" fmla="*/ 640121 h 4885973"/>
              <a:gd name="connsiteX46749" fmla="*/ 2007201 w 6085020"/>
              <a:gd name="connsiteY46749" fmla="*/ 643630 h 4885973"/>
              <a:gd name="connsiteX46750" fmla="*/ 2010719 w 6085020"/>
              <a:gd name="connsiteY46750" fmla="*/ 641449 h 4885973"/>
              <a:gd name="connsiteX46751" fmla="*/ 2008494 w 6085020"/>
              <a:gd name="connsiteY46751" fmla="*/ 638090 h 4885973"/>
              <a:gd name="connsiteX46752" fmla="*/ 2008363 w 6085020"/>
              <a:gd name="connsiteY46752" fmla="*/ 638074 h 4885973"/>
              <a:gd name="connsiteX46753" fmla="*/ 2008437 w 6085020"/>
              <a:gd name="connsiteY46753" fmla="*/ 638035 h 4885973"/>
              <a:gd name="connsiteX46754" fmla="*/ 2914154 w 6085020"/>
              <a:gd name="connsiteY46754" fmla="*/ 637845 h 4885973"/>
              <a:gd name="connsiteX46755" fmla="*/ 2898371 w 6085020"/>
              <a:gd name="connsiteY46755" fmla="*/ 653398 h 4885973"/>
              <a:gd name="connsiteX46756" fmla="*/ 2924613 w 6085020"/>
              <a:gd name="connsiteY46756" fmla="*/ 663829 h 4885973"/>
              <a:gd name="connsiteX46757" fmla="*/ 2914154 w 6085020"/>
              <a:gd name="connsiteY46757" fmla="*/ 637845 h 4885973"/>
              <a:gd name="connsiteX46758" fmla="*/ 2067576 w 6085020"/>
              <a:gd name="connsiteY46758" fmla="*/ 637655 h 4885973"/>
              <a:gd name="connsiteX46759" fmla="*/ 2067576 w 6085020"/>
              <a:gd name="connsiteY46759" fmla="*/ 637655 h 4885973"/>
              <a:gd name="connsiteX46760" fmla="*/ 3358551 w 6085020"/>
              <a:gd name="connsiteY46760" fmla="*/ 637086 h 4885973"/>
              <a:gd name="connsiteX46761" fmla="*/ 3358551 w 6085020"/>
              <a:gd name="connsiteY46761" fmla="*/ 647518 h 4885973"/>
              <a:gd name="connsiteX46762" fmla="*/ 3369009 w 6085020"/>
              <a:gd name="connsiteY46762" fmla="*/ 647518 h 4885973"/>
              <a:gd name="connsiteX46763" fmla="*/ 3369009 w 6085020"/>
              <a:gd name="connsiteY46763" fmla="*/ 637086 h 4885973"/>
              <a:gd name="connsiteX46764" fmla="*/ 1017339 w 6085020"/>
              <a:gd name="connsiteY46764" fmla="*/ 637086 h 4885973"/>
              <a:gd name="connsiteX46765" fmla="*/ 1021523 w 6085020"/>
              <a:gd name="connsiteY46765" fmla="*/ 637086 h 4885973"/>
              <a:gd name="connsiteX46766" fmla="*/ 1022093 w 6085020"/>
              <a:gd name="connsiteY46766" fmla="*/ 651501 h 4885973"/>
              <a:gd name="connsiteX46767" fmla="*/ 1023234 w 6085020"/>
              <a:gd name="connsiteY46767" fmla="*/ 668381 h 4885973"/>
              <a:gd name="connsiteX46768" fmla="*/ 1001366 w 6085020"/>
              <a:gd name="connsiteY46768" fmla="*/ 676537 h 4885973"/>
              <a:gd name="connsiteX46769" fmla="*/ 995281 w 6085020"/>
              <a:gd name="connsiteY46769" fmla="*/ 672364 h 4885973"/>
              <a:gd name="connsiteX46770" fmla="*/ 972843 w 6085020"/>
              <a:gd name="connsiteY46770" fmla="*/ 657570 h 4885973"/>
              <a:gd name="connsiteX46771" fmla="*/ 975505 w 6085020"/>
              <a:gd name="connsiteY46771" fmla="*/ 655863 h 4885973"/>
              <a:gd name="connsiteX46772" fmla="*/ 976836 w 6085020"/>
              <a:gd name="connsiteY46772" fmla="*/ 653018 h 4885973"/>
              <a:gd name="connsiteX46773" fmla="*/ 995852 w 6085020"/>
              <a:gd name="connsiteY46773" fmla="*/ 658329 h 4885973"/>
              <a:gd name="connsiteX46774" fmla="*/ 1008022 w 6085020"/>
              <a:gd name="connsiteY46774" fmla="*/ 646380 h 4885973"/>
              <a:gd name="connsiteX46775" fmla="*/ 1745450 w 6085020"/>
              <a:gd name="connsiteY46775" fmla="*/ 636517 h 4885973"/>
              <a:gd name="connsiteX46776" fmla="*/ 1741913 w 6085020"/>
              <a:gd name="connsiteY46776" fmla="*/ 638454 h 4885973"/>
              <a:gd name="connsiteX46777" fmla="*/ 1741837 w 6085020"/>
              <a:gd name="connsiteY46777" fmla="*/ 638793 h 4885973"/>
              <a:gd name="connsiteX46778" fmla="*/ 1744024 w 6085020"/>
              <a:gd name="connsiteY46778" fmla="*/ 642302 h 4885973"/>
              <a:gd name="connsiteX46779" fmla="*/ 1747542 w 6085020"/>
              <a:gd name="connsiteY46779" fmla="*/ 640121 h 4885973"/>
              <a:gd name="connsiteX46780" fmla="*/ 1745450 w 6085020"/>
              <a:gd name="connsiteY46780" fmla="*/ 636517 h 4885973"/>
              <a:gd name="connsiteX46781" fmla="*/ 3510296 w 6085020"/>
              <a:gd name="connsiteY46781" fmla="*/ 633862 h 4885973"/>
              <a:gd name="connsiteX46782" fmla="*/ 3520377 w 6085020"/>
              <a:gd name="connsiteY46782" fmla="*/ 647829 h 4885973"/>
              <a:gd name="connsiteX46783" fmla="*/ 3520564 w 6085020"/>
              <a:gd name="connsiteY46783" fmla="*/ 649604 h 4885973"/>
              <a:gd name="connsiteX46784" fmla="*/ 3520564 w 6085020"/>
              <a:gd name="connsiteY46784" fmla="*/ 648087 h 4885973"/>
              <a:gd name="connsiteX46785" fmla="*/ 3520377 w 6085020"/>
              <a:gd name="connsiteY46785" fmla="*/ 647829 h 4885973"/>
              <a:gd name="connsiteX46786" fmla="*/ 3519280 w 6085020"/>
              <a:gd name="connsiteY46786" fmla="*/ 637395 h 4885973"/>
              <a:gd name="connsiteX46787" fmla="*/ 3510296 w 6085020"/>
              <a:gd name="connsiteY46787" fmla="*/ 633862 h 4885973"/>
              <a:gd name="connsiteX46788" fmla="*/ 3070653 w 6085020"/>
              <a:gd name="connsiteY46788" fmla="*/ 632914 h 4885973"/>
              <a:gd name="connsiteX46789" fmla="*/ 3070653 w 6085020"/>
              <a:gd name="connsiteY46789" fmla="*/ 632914 h 4885973"/>
              <a:gd name="connsiteX46790" fmla="*/ 2955989 w 6085020"/>
              <a:gd name="connsiteY46790" fmla="*/ 632345 h 4885973"/>
              <a:gd name="connsiteX46791" fmla="*/ 2956940 w 6085020"/>
              <a:gd name="connsiteY46791" fmla="*/ 632724 h 4885973"/>
              <a:gd name="connsiteX46792" fmla="*/ 2972533 w 6085020"/>
              <a:gd name="connsiteY46792" fmla="*/ 648466 h 4885973"/>
              <a:gd name="connsiteX46793" fmla="*/ 2955989 w 6085020"/>
              <a:gd name="connsiteY46793" fmla="*/ 632345 h 4885973"/>
              <a:gd name="connsiteX46794" fmla="*/ 2244422 w 6085020"/>
              <a:gd name="connsiteY46794" fmla="*/ 632155 h 4885973"/>
              <a:gd name="connsiteX46795" fmla="*/ 2235674 w 6085020"/>
              <a:gd name="connsiteY46795" fmla="*/ 637466 h 4885973"/>
              <a:gd name="connsiteX46796" fmla="*/ 2246894 w 6085020"/>
              <a:gd name="connsiteY46796" fmla="*/ 639552 h 4885973"/>
              <a:gd name="connsiteX46797" fmla="*/ 2258113 w 6085020"/>
              <a:gd name="connsiteY46797" fmla="*/ 641828 h 4885973"/>
              <a:gd name="connsiteX46798" fmla="*/ 3182115 w 6085020"/>
              <a:gd name="connsiteY46798" fmla="*/ 630964 h 4885973"/>
              <a:gd name="connsiteX46799" fmla="*/ 3170296 w 6085020"/>
              <a:gd name="connsiteY46799" fmla="*/ 653208 h 4885973"/>
              <a:gd name="connsiteX46800" fmla="*/ 3169535 w 6085020"/>
              <a:gd name="connsiteY46800" fmla="*/ 654346 h 4885973"/>
              <a:gd name="connsiteX46801" fmla="*/ 3185318 w 6085020"/>
              <a:gd name="connsiteY46801" fmla="*/ 643914 h 4885973"/>
              <a:gd name="connsiteX46802" fmla="*/ 3190452 w 6085020"/>
              <a:gd name="connsiteY46802" fmla="*/ 643914 h 4885973"/>
              <a:gd name="connsiteX46803" fmla="*/ 3182115 w 6085020"/>
              <a:gd name="connsiteY46803" fmla="*/ 630964 h 4885973"/>
              <a:gd name="connsiteX46804" fmla="*/ 1779868 w 6085020"/>
              <a:gd name="connsiteY46804" fmla="*/ 630638 h 4885973"/>
              <a:gd name="connsiteX46805" fmla="*/ 1776256 w 6085020"/>
              <a:gd name="connsiteY46805" fmla="*/ 646001 h 4885973"/>
              <a:gd name="connsiteX46806" fmla="*/ 1781009 w 6085020"/>
              <a:gd name="connsiteY46806" fmla="*/ 643156 h 4885973"/>
              <a:gd name="connsiteX46807" fmla="*/ 1785763 w 6085020"/>
              <a:gd name="connsiteY46807" fmla="*/ 640121 h 4885973"/>
              <a:gd name="connsiteX46808" fmla="*/ 1782911 w 6085020"/>
              <a:gd name="connsiteY46808" fmla="*/ 635379 h 4885973"/>
              <a:gd name="connsiteX46809" fmla="*/ 2089444 w 6085020"/>
              <a:gd name="connsiteY46809" fmla="*/ 630448 h 4885973"/>
              <a:gd name="connsiteX46810" fmla="*/ 2085784 w 6085020"/>
              <a:gd name="connsiteY46810" fmla="*/ 640429 h 4885973"/>
              <a:gd name="connsiteX46811" fmla="*/ 2094307 w 6085020"/>
              <a:gd name="connsiteY46811" fmla="*/ 646512 h 4885973"/>
              <a:gd name="connsiteX46812" fmla="*/ 2094198 w 6085020"/>
              <a:gd name="connsiteY46812" fmla="*/ 647139 h 4885973"/>
              <a:gd name="connsiteX46813" fmla="*/ 2094388 w 6085020"/>
              <a:gd name="connsiteY46813" fmla="*/ 646570 h 4885973"/>
              <a:gd name="connsiteX46814" fmla="*/ 2094307 w 6085020"/>
              <a:gd name="connsiteY46814" fmla="*/ 646512 h 4885973"/>
              <a:gd name="connsiteX46815" fmla="*/ 2095434 w 6085020"/>
              <a:gd name="connsiteY46815" fmla="*/ 640026 h 4885973"/>
              <a:gd name="connsiteX46816" fmla="*/ 2096670 w 6085020"/>
              <a:gd name="connsiteY46816" fmla="*/ 632914 h 4885973"/>
              <a:gd name="connsiteX46817" fmla="*/ 2089444 w 6085020"/>
              <a:gd name="connsiteY46817" fmla="*/ 630448 h 4885973"/>
              <a:gd name="connsiteX46818" fmla="*/ 1698671 w 6085020"/>
              <a:gd name="connsiteY46818" fmla="*/ 628362 h 4885973"/>
              <a:gd name="connsiteX46819" fmla="*/ 1697128 w 6085020"/>
              <a:gd name="connsiteY46819" fmla="*/ 636403 h 4885973"/>
              <a:gd name="connsiteX46820" fmla="*/ 1696947 w 6085020"/>
              <a:gd name="connsiteY46820" fmla="*/ 637255 h 4885973"/>
              <a:gd name="connsiteX46821" fmla="*/ 1696960 w 6085020"/>
              <a:gd name="connsiteY46821" fmla="*/ 637276 h 4885973"/>
              <a:gd name="connsiteX46822" fmla="*/ 1697128 w 6085020"/>
              <a:gd name="connsiteY46822" fmla="*/ 636403 h 4885973"/>
              <a:gd name="connsiteX46823" fmla="*/ 1698671 w 6085020"/>
              <a:gd name="connsiteY46823" fmla="*/ 629120 h 4885973"/>
              <a:gd name="connsiteX46824" fmla="*/ 3473596 w 6085020"/>
              <a:gd name="connsiteY46824" fmla="*/ 627224 h 4885973"/>
              <a:gd name="connsiteX46825" fmla="*/ 3473596 w 6085020"/>
              <a:gd name="connsiteY46825" fmla="*/ 627224 h 4885973"/>
              <a:gd name="connsiteX46826" fmla="*/ 1536658 w 6085020"/>
              <a:gd name="connsiteY46826" fmla="*/ 627224 h 4885973"/>
              <a:gd name="connsiteX46827" fmla="*/ 1520875 w 6085020"/>
              <a:gd name="connsiteY46827" fmla="*/ 643156 h 4885973"/>
              <a:gd name="connsiteX46828" fmla="*/ 1505092 w 6085020"/>
              <a:gd name="connsiteY46828" fmla="*/ 658708 h 4885973"/>
              <a:gd name="connsiteX46829" fmla="*/ 1555103 w 6085020"/>
              <a:gd name="connsiteY46829" fmla="*/ 656622 h 4885973"/>
              <a:gd name="connsiteX46830" fmla="*/ 1568414 w 6085020"/>
              <a:gd name="connsiteY46830" fmla="*/ 656622 h 4885973"/>
              <a:gd name="connsiteX46831" fmla="*/ 1570696 w 6085020"/>
              <a:gd name="connsiteY46831" fmla="*/ 658519 h 4885973"/>
              <a:gd name="connsiteX46832" fmla="*/ 1570696 w 6085020"/>
              <a:gd name="connsiteY46832" fmla="*/ 656432 h 4885973"/>
              <a:gd name="connsiteX46833" fmla="*/ 1586099 w 6085020"/>
              <a:gd name="connsiteY46833" fmla="*/ 656432 h 4885973"/>
              <a:gd name="connsiteX46834" fmla="*/ 1565443 w 6085020"/>
              <a:gd name="connsiteY46834" fmla="*/ 668785 h 4885973"/>
              <a:gd name="connsiteX46835" fmla="*/ 1559509 w 6085020"/>
              <a:gd name="connsiteY46835" fmla="*/ 672598 h 4885973"/>
              <a:gd name="connsiteX46836" fmla="*/ 1559286 w 6085020"/>
              <a:gd name="connsiteY46836" fmla="*/ 672554 h 4885973"/>
              <a:gd name="connsiteX46837" fmla="*/ 1559421 w 6085020"/>
              <a:gd name="connsiteY46837" fmla="*/ 672654 h 4885973"/>
              <a:gd name="connsiteX46838" fmla="*/ 1556624 w 6085020"/>
              <a:gd name="connsiteY46838" fmla="*/ 674451 h 4885973"/>
              <a:gd name="connsiteX46839" fmla="*/ 1559477 w 6085020"/>
              <a:gd name="connsiteY46839" fmla="*/ 679951 h 4885973"/>
              <a:gd name="connsiteX46840" fmla="*/ 1570886 w 6085020"/>
              <a:gd name="connsiteY46840" fmla="*/ 686210 h 4885973"/>
              <a:gd name="connsiteX46841" fmla="*/ 1580204 w 6085020"/>
              <a:gd name="connsiteY46841" fmla="*/ 688106 h 4885973"/>
              <a:gd name="connsiteX46842" fmla="*/ 1569745 w 6085020"/>
              <a:gd name="connsiteY46842" fmla="*/ 680330 h 4885973"/>
              <a:gd name="connsiteX46843" fmla="*/ 1559421 w 6085020"/>
              <a:gd name="connsiteY46843" fmla="*/ 672654 h 4885973"/>
              <a:gd name="connsiteX46844" fmla="*/ 1559509 w 6085020"/>
              <a:gd name="connsiteY46844" fmla="*/ 672598 h 4885973"/>
              <a:gd name="connsiteX46845" fmla="*/ 1568034 w 6085020"/>
              <a:gd name="connsiteY46845" fmla="*/ 674261 h 4885973"/>
              <a:gd name="connsiteX46846" fmla="*/ 1576971 w 6085020"/>
              <a:gd name="connsiteY46846" fmla="*/ 675778 h 4885973"/>
              <a:gd name="connsiteX46847" fmla="*/ 1595987 w 6085020"/>
              <a:gd name="connsiteY46847" fmla="*/ 656812 h 4885973"/>
              <a:gd name="connsiteX46848" fmla="*/ 1598269 w 6085020"/>
              <a:gd name="connsiteY46848" fmla="*/ 654725 h 4885973"/>
              <a:gd name="connsiteX46849" fmla="*/ 1605114 w 6085020"/>
              <a:gd name="connsiteY46849" fmla="*/ 654725 h 4885973"/>
              <a:gd name="connsiteX46850" fmla="*/ 1600360 w 6085020"/>
              <a:gd name="connsiteY46850" fmla="*/ 652829 h 4885973"/>
              <a:gd name="connsiteX46851" fmla="*/ 1615002 w 6085020"/>
              <a:gd name="connsiteY46851" fmla="*/ 638793 h 4885973"/>
              <a:gd name="connsiteX46852" fmla="*/ 1594846 w 6085020"/>
              <a:gd name="connsiteY46852" fmla="*/ 650553 h 4885973"/>
              <a:gd name="connsiteX46853" fmla="*/ 1570886 w 6085020"/>
              <a:gd name="connsiteY46853" fmla="*/ 641069 h 4885973"/>
              <a:gd name="connsiteX46854" fmla="*/ 1527340 w 6085020"/>
              <a:gd name="connsiteY46854" fmla="*/ 626845 h 4885973"/>
              <a:gd name="connsiteX46855" fmla="*/ 1523632 w 6085020"/>
              <a:gd name="connsiteY46855" fmla="*/ 629026 h 4885973"/>
              <a:gd name="connsiteX46856" fmla="*/ 1525819 w 6085020"/>
              <a:gd name="connsiteY46856" fmla="*/ 632724 h 4885973"/>
              <a:gd name="connsiteX46857" fmla="*/ 1529354 w 6085020"/>
              <a:gd name="connsiteY46857" fmla="*/ 630788 h 4885973"/>
              <a:gd name="connsiteX46858" fmla="*/ 1529432 w 6085020"/>
              <a:gd name="connsiteY46858" fmla="*/ 630448 h 4885973"/>
              <a:gd name="connsiteX46859" fmla="*/ 1527340 w 6085020"/>
              <a:gd name="connsiteY46859" fmla="*/ 627414 h 4885973"/>
              <a:gd name="connsiteX46860" fmla="*/ 2846268 w 6085020"/>
              <a:gd name="connsiteY46860" fmla="*/ 625896 h 4885973"/>
              <a:gd name="connsiteX46861" fmla="*/ 2846268 w 6085020"/>
              <a:gd name="connsiteY46861" fmla="*/ 625896 h 4885973"/>
              <a:gd name="connsiteX46862" fmla="*/ 1183394 w 6085020"/>
              <a:gd name="connsiteY46862" fmla="*/ 624024 h 4885973"/>
              <a:gd name="connsiteX46863" fmla="*/ 1194375 w 6085020"/>
              <a:gd name="connsiteY46863" fmla="*/ 625707 h 4885973"/>
              <a:gd name="connsiteX46864" fmla="*/ 1187910 w 6085020"/>
              <a:gd name="connsiteY46864" fmla="*/ 630258 h 4885973"/>
              <a:gd name="connsiteX46865" fmla="*/ 1204834 w 6085020"/>
              <a:gd name="connsiteY46865" fmla="*/ 628551 h 4885973"/>
              <a:gd name="connsiteX46866" fmla="*/ 1206355 w 6085020"/>
              <a:gd name="connsiteY46866" fmla="*/ 639742 h 4885973"/>
              <a:gd name="connsiteX46867" fmla="*/ 1212060 w 6085020"/>
              <a:gd name="connsiteY46867" fmla="*/ 639742 h 4885973"/>
              <a:gd name="connsiteX46868" fmla="*/ 1201982 w 6085020"/>
              <a:gd name="connsiteY46868" fmla="*/ 643156 h 4885973"/>
              <a:gd name="connsiteX46869" fmla="*/ 1192093 w 6085020"/>
              <a:gd name="connsiteY46869" fmla="*/ 643156 h 4885973"/>
              <a:gd name="connsiteX46870" fmla="*/ 1136568 w 6085020"/>
              <a:gd name="connsiteY46870" fmla="*/ 663071 h 4885973"/>
              <a:gd name="connsiteX46871" fmla="*/ 1117552 w 6085020"/>
              <a:gd name="connsiteY46871" fmla="*/ 673502 h 4885973"/>
              <a:gd name="connsiteX46872" fmla="*/ 1134096 w 6085020"/>
              <a:gd name="connsiteY46872" fmla="*/ 671416 h 4885973"/>
              <a:gd name="connsiteX46873" fmla="*/ 1147954 w 6085020"/>
              <a:gd name="connsiteY46873" fmla="*/ 668619 h 4885973"/>
              <a:gd name="connsiteX46874" fmla="*/ 1154907 w 6085020"/>
              <a:gd name="connsiteY46874" fmla="*/ 666643 h 4885973"/>
              <a:gd name="connsiteX46875" fmla="*/ 1138469 w 6085020"/>
              <a:gd name="connsiteY46875" fmla="*/ 675399 h 4885973"/>
              <a:gd name="connsiteX46876" fmla="*/ 1129722 w 6085020"/>
              <a:gd name="connsiteY46876" fmla="*/ 682227 h 4885973"/>
              <a:gd name="connsiteX46877" fmla="*/ 1137899 w 6085020"/>
              <a:gd name="connsiteY46877" fmla="*/ 680330 h 4885973"/>
              <a:gd name="connsiteX46878" fmla="*/ 1134476 w 6085020"/>
              <a:gd name="connsiteY46878" fmla="*/ 694745 h 4885973"/>
              <a:gd name="connsiteX46879" fmla="*/ 1126109 w 6085020"/>
              <a:gd name="connsiteY46879" fmla="*/ 699866 h 4885973"/>
              <a:gd name="connsiteX46880" fmla="*/ 1121926 w 6085020"/>
              <a:gd name="connsiteY46880" fmla="*/ 701762 h 4885973"/>
              <a:gd name="connsiteX46881" fmla="*/ 1113178 w 6085020"/>
              <a:gd name="connsiteY46881" fmla="*/ 693227 h 4885973"/>
              <a:gd name="connsiteX46882" fmla="*/ 1100058 w 6085020"/>
              <a:gd name="connsiteY46882" fmla="*/ 679951 h 4885973"/>
              <a:gd name="connsiteX46883" fmla="*/ 1107854 w 6085020"/>
              <a:gd name="connsiteY46883" fmla="*/ 675778 h 4885973"/>
              <a:gd name="connsiteX46884" fmla="*/ 1096825 w 6085020"/>
              <a:gd name="connsiteY46884" fmla="*/ 673882 h 4885973"/>
              <a:gd name="connsiteX46885" fmla="*/ 1076288 w 6085020"/>
              <a:gd name="connsiteY46885" fmla="*/ 678813 h 4885973"/>
              <a:gd name="connsiteX46886" fmla="*/ 1093592 w 6085020"/>
              <a:gd name="connsiteY46886" fmla="*/ 667433 h 4885973"/>
              <a:gd name="connsiteX46887" fmla="*/ 1088268 w 6085020"/>
              <a:gd name="connsiteY46887" fmla="*/ 671226 h 4885973"/>
              <a:gd name="connsiteX46888" fmla="*/ 1085606 w 6085020"/>
              <a:gd name="connsiteY46888" fmla="*/ 671226 h 4885973"/>
              <a:gd name="connsiteX46889" fmla="*/ 1080091 w 6085020"/>
              <a:gd name="connsiteY46889" fmla="*/ 675589 h 4885973"/>
              <a:gd name="connsiteX46890" fmla="*/ 1074006 w 6085020"/>
              <a:gd name="connsiteY46890" fmla="*/ 676727 h 4885973"/>
              <a:gd name="connsiteX46891" fmla="*/ 1056321 w 6085020"/>
              <a:gd name="connsiteY46891" fmla="*/ 683934 h 4885973"/>
              <a:gd name="connsiteX46892" fmla="*/ 1057462 w 6085020"/>
              <a:gd name="connsiteY46892" fmla="*/ 677485 h 4885973"/>
              <a:gd name="connsiteX46893" fmla="*/ 1059744 w 6085020"/>
              <a:gd name="connsiteY46893" fmla="*/ 665157 h 4885973"/>
              <a:gd name="connsiteX46894" fmla="*/ 1069823 w 6085020"/>
              <a:gd name="connsiteY46894" fmla="*/ 660415 h 4885973"/>
              <a:gd name="connsiteX46895" fmla="*/ 1076098 w 6085020"/>
              <a:gd name="connsiteY46895" fmla="*/ 658898 h 4885973"/>
              <a:gd name="connsiteX46896" fmla="*/ 1091310 w 6085020"/>
              <a:gd name="connsiteY46896" fmla="*/ 659277 h 4885973"/>
              <a:gd name="connsiteX46897" fmla="*/ 1088648 w 6085020"/>
              <a:gd name="connsiteY46897" fmla="*/ 661364 h 4885973"/>
              <a:gd name="connsiteX46898" fmla="*/ 1097776 w 6085020"/>
              <a:gd name="connsiteY46898" fmla="*/ 656053 h 4885973"/>
              <a:gd name="connsiteX46899" fmla="*/ 1097776 w 6085020"/>
              <a:gd name="connsiteY46899" fmla="*/ 657760 h 4885973"/>
              <a:gd name="connsiteX46900" fmla="*/ 1107284 w 6085020"/>
              <a:gd name="connsiteY46900" fmla="*/ 653398 h 4885973"/>
              <a:gd name="connsiteX46901" fmla="*/ 1110896 w 6085020"/>
              <a:gd name="connsiteY46901" fmla="*/ 653398 h 4885973"/>
              <a:gd name="connsiteX46902" fmla="*/ 1148928 w 6085020"/>
              <a:gd name="connsiteY46902" fmla="*/ 640690 h 4885973"/>
              <a:gd name="connsiteX46903" fmla="*/ 1186959 w 6085020"/>
              <a:gd name="connsiteY46903" fmla="*/ 630448 h 4885973"/>
              <a:gd name="connsiteX46904" fmla="*/ 1173838 w 6085020"/>
              <a:gd name="connsiteY46904" fmla="*/ 628172 h 4885973"/>
              <a:gd name="connsiteX46905" fmla="*/ 1183394 w 6085020"/>
              <a:gd name="connsiteY46905" fmla="*/ 624024 h 4885973"/>
              <a:gd name="connsiteX46906" fmla="*/ 1060505 w 6085020"/>
              <a:gd name="connsiteY46906" fmla="*/ 623620 h 4885973"/>
              <a:gd name="connsiteX46907" fmla="*/ 1054420 w 6085020"/>
              <a:gd name="connsiteY46907" fmla="*/ 626276 h 4885973"/>
              <a:gd name="connsiteX46908" fmla="*/ 1060505 w 6085020"/>
              <a:gd name="connsiteY46908" fmla="*/ 623620 h 4885973"/>
              <a:gd name="connsiteX46909" fmla="*/ 2038102 w 6085020"/>
              <a:gd name="connsiteY46909" fmla="*/ 623407 h 4885973"/>
              <a:gd name="connsiteX46910" fmla="*/ 2029735 w 6085020"/>
              <a:gd name="connsiteY46910" fmla="*/ 624379 h 4885973"/>
              <a:gd name="connsiteX46911" fmla="*/ 2034679 w 6085020"/>
              <a:gd name="connsiteY46911" fmla="*/ 639362 h 4885973"/>
              <a:gd name="connsiteX46912" fmla="*/ 2034488 w 6085020"/>
              <a:gd name="connsiteY46912" fmla="*/ 638604 h 4885973"/>
              <a:gd name="connsiteX46913" fmla="*/ 2046468 w 6085020"/>
              <a:gd name="connsiteY46913" fmla="*/ 626845 h 4885973"/>
              <a:gd name="connsiteX46914" fmla="*/ 2038102 w 6085020"/>
              <a:gd name="connsiteY46914" fmla="*/ 623407 h 4885973"/>
              <a:gd name="connsiteX46915" fmla="*/ 2631771 w 6085020"/>
              <a:gd name="connsiteY46915" fmla="*/ 622672 h 4885973"/>
              <a:gd name="connsiteX46916" fmla="*/ 2631771 w 6085020"/>
              <a:gd name="connsiteY46916" fmla="*/ 622672 h 4885973"/>
              <a:gd name="connsiteX46917" fmla="*/ 3281157 w 6085020"/>
              <a:gd name="connsiteY46917" fmla="*/ 622482 h 4885973"/>
              <a:gd name="connsiteX46918" fmla="*/ 3281157 w 6085020"/>
              <a:gd name="connsiteY46918" fmla="*/ 622482 h 4885973"/>
              <a:gd name="connsiteX46919" fmla="*/ 3238372 w 6085020"/>
              <a:gd name="connsiteY46919" fmla="*/ 622103 h 4885973"/>
              <a:gd name="connsiteX46920" fmla="*/ 3238372 w 6085020"/>
              <a:gd name="connsiteY46920" fmla="*/ 622103 h 4885973"/>
              <a:gd name="connsiteX46921" fmla="*/ 1761043 w 6085020"/>
              <a:gd name="connsiteY46921" fmla="*/ 621913 h 4885973"/>
              <a:gd name="connsiteX46922" fmla="*/ 1757620 w 6085020"/>
              <a:gd name="connsiteY46922" fmla="*/ 624189 h 4885973"/>
              <a:gd name="connsiteX46923" fmla="*/ 1759516 w 6085020"/>
              <a:gd name="connsiteY46923" fmla="*/ 627740 h 4885973"/>
              <a:gd name="connsiteX46924" fmla="*/ 1759712 w 6085020"/>
              <a:gd name="connsiteY46924" fmla="*/ 627793 h 4885973"/>
              <a:gd name="connsiteX46925" fmla="*/ 1763057 w 6085020"/>
              <a:gd name="connsiteY46925" fmla="*/ 625092 h 4885973"/>
              <a:gd name="connsiteX46926" fmla="*/ 1761043 w 6085020"/>
              <a:gd name="connsiteY46926" fmla="*/ 621913 h 4885973"/>
              <a:gd name="connsiteX46927" fmla="*/ 2165887 w 6085020"/>
              <a:gd name="connsiteY46927" fmla="*/ 621724 h 4885973"/>
              <a:gd name="connsiteX46928" fmla="*/ 2165887 w 6085020"/>
              <a:gd name="connsiteY46928" fmla="*/ 632155 h 4885973"/>
              <a:gd name="connsiteX46929" fmla="*/ 2176346 w 6085020"/>
              <a:gd name="connsiteY46929" fmla="*/ 632155 h 4885973"/>
              <a:gd name="connsiteX46930" fmla="*/ 2176346 w 6085020"/>
              <a:gd name="connsiteY46930" fmla="*/ 621724 h 4885973"/>
              <a:gd name="connsiteX46931" fmla="*/ 2693762 w 6085020"/>
              <a:gd name="connsiteY46931" fmla="*/ 621534 h 4885973"/>
              <a:gd name="connsiteX46932" fmla="*/ 2693762 w 6085020"/>
              <a:gd name="connsiteY46932" fmla="*/ 621534 h 4885973"/>
              <a:gd name="connsiteX46933" fmla="*/ 2725899 w 6085020"/>
              <a:gd name="connsiteY46933" fmla="*/ 621155 h 4885973"/>
              <a:gd name="connsiteX46934" fmla="*/ 2725899 w 6085020"/>
              <a:gd name="connsiteY46934" fmla="*/ 621155 h 4885973"/>
              <a:gd name="connsiteX46935" fmla="*/ 1415147 w 6085020"/>
              <a:gd name="connsiteY46935" fmla="*/ 620965 h 4885973"/>
              <a:gd name="connsiteX46936" fmla="*/ 1421042 w 6085020"/>
              <a:gd name="connsiteY46936" fmla="*/ 620965 h 4885973"/>
              <a:gd name="connsiteX46937" fmla="*/ 1417620 w 6085020"/>
              <a:gd name="connsiteY46937" fmla="*/ 623810 h 4885973"/>
              <a:gd name="connsiteX46938" fmla="*/ 1416289 w 6085020"/>
              <a:gd name="connsiteY46938" fmla="*/ 624948 h 4885973"/>
              <a:gd name="connsiteX46939" fmla="*/ 1415147 w 6085020"/>
              <a:gd name="connsiteY46939" fmla="*/ 620965 h 4885973"/>
              <a:gd name="connsiteX46940" fmla="*/ 2355854 w 6085020"/>
              <a:gd name="connsiteY46940" fmla="*/ 620775 h 4885973"/>
              <a:gd name="connsiteX46941" fmla="*/ 2353952 w 6085020"/>
              <a:gd name="connsiteY46941" fmla="*/ 621913 h 4885973"/>
              <a:gd name="connsiteX46942" fmla="*/ 2352241 w 6085020"/>
              <a:gd name="connsiteY46942" fmla="*/ 623051 h 4885973"/>
              <a:gd name="connsiteX46943" fmla="*/ 2358136 w 6085020"/>
              <a:gd name="connsiteY46943" fmla="*/ 624569 h 4885973"/>
              <a:gd name="connsiteX46944" fmla="*/ 2356995 w 6085020"/>
              <a:gd name="connsiteY46944" fmla="*/ 622672 h 4885973"/>
              <a:gd name="connsiteX46945" fmla="*/ 2199545 w 6085020"/>
              <a:gd name="connsiteY46945" fmla="*/ 618879 h 4885973"/>
              <a:gd name="connsiteX46946" fmla="*/ 2201446 w 6085020"/>
              <a:gd name="connsiteY46946" fmla="*/ 622672 h 4885973"/>
              <a:gd name="connsiteX46947" fmla="*/ 2201827 w 6085020"/>
              <a:gd name="connsiteY46947" fmla="*/ 624758 h 4885973"/>
              <a:gd name="connsiteX46948" fmla="*/ 2198594 w 6085020"/>
              <a:gd name="connsiteY46948" fmla="*/ 632155 h 4885973"/>
              <a:gd name="connsiteX46949" fmla="*/ 2195171 w 6085020"/>
              <a:gd name="connsiteY46949" fmla="*/ 639742 h 4885973"/>
              <a:gd name="connsiteX46950" fmla="*/ 2200305 w 6085020"/>
              <a:gd name="connsiteY46950" fmla="*/ 639742 h 4885973"/>
              <a:gd name="connsiteX46951" fmla="*/ 2198594 w 6085020"/>
              <a:gd name="connsiteY46951" fmla="*/ 641828 h 4885973"/>
              <a:gd name="connsiteX46952" fmla="*/ 2200686 w 6085020"/>
              <a:gd name="connsiteY46952" fmla="*/ 645432 h 4885973"/>
              <a:gd name="connsiteX46953" fmla="*/ 2204603 w 6085020"/>
              <a:gd name="connsiteY46953" fmla="*/ 646374 h 4885973"/>
              <a:gd name="connsiteX46954" fmla="*/ 2205820 w 6085020"/>
              <a:gd name="connsiteY46954" fmla="*/ 644863 h 4885973"/>
              <a:gd name="connsiteX46955" fmla="*/ 2204299 w 6085020"/>
              <a:gd name="connsiteY46955" fmla="*/ 641638 h 4885973"/>
              <a:gd name="connsiteX46956" fmla="*/ 2210954 w 6085020"/>
              <a:gd name="connsiteY46956" fmla="*/ 641638 h 4885973"/>
              <a:gd name="connsiteX46957" fmla="*/ 2212856 w 6085020"/>
              <a:gd name="connsiteY46957" fmla="*/ 633862 h 4885973"/>
              <a:gd name="connsiteX46958" fmla="*/ 2208672 w 6085020"/>
              <a:gd name="connsiteY46958" fmla="*/ 626655 h 4885973"/>
              <a:gd name="connsiteX46959" fmla="*/ 2202017 w 6085020"/>
              <a:gd name="connsiteY46959" fmla="*/ 618879 h 4885973"/>
              <a:gd name="connsiteX46960" fmla="*/ 1076312 w 6085020"/>
              <a:gd name="connsiteY46960" fmla="*/ 618713 h 4885973"/>
              <a:gd name="connsiteX46961" fmla="*/ 1073436 w 6085020"/>
              <a:gd name="connsiteY46961" fmla="*/ 621344 h 4885973"/>
              <a:gd name="connsiteX46962" fmla="*/ 1064688 w 6085020"/>
              <a:gd name="connsiteY46962" fmla="*/ 623051 h 4885973"/>
              <a:gd name="connsiteX46963" fmla="*/ 1066020 w 6085020"/>
              <a:gd name="connsiteY46963" fmla="*/ 626086 h 4885973"/>
              <a:gd name="connsiteX46964" fmla="*/ 1070013 w 6085020"/>
              <a:gd name="connsiteY46964" fmla="*/ 623051 h 4885973"/>
              <a:gd name="connsiteX46965" fmla="*/ 1070013 w 6085020"/>
              <a:gd name="connsiteY46965" fmla="*/ 626086 h 4885973"/>
              <a:gd name="connsiteX46966" fmla="*/ 1079901 w 6085020"/>
              <a:gd name="connsiteY46966" fmla="*/ 619637 h 4885973"/>
              <a:gd name="connsiteX46967" fmla="*/ 1076312 w 6085020"/>
              <a:gd name="connsiteY46967" fmla="*/ 618713 h 4885973"/>
              <a:gd name="connsiteX46968" fmla="*/ 1269393 w 6085020"/>
              <a:gd name="connsiteY46968" fmla="*/ 617931 h 4885973"/>
              <a:gd name="connsiteX46969" fmla="*/ 1269487 w 6085020"/>
              <a:gd name="connsiteY46969" fmla="*/ 618120 h 4885973"/>
              <a:gd name="connsiteX46970" fmla="*/ 1268537 w 6085020"/>
              <a:gd name="connsiteY46970" fmla="*/ 619637 h 4885973"/>
              <a:gd name="connsiteX46971" fmla="*/ 1085986 w 6085020"/>
              <a:gd name="connsiteY46971" fmla="*/ 617741 h 4885973"/>
              <a:gd name="connsiteX46972" fmla="*/ 1081422 w 6085020"/>
              <a:gd name="connsiteY46972" fmla="*/ 619068 h 4885973"/>
              <a:gd name="connsiteX46973" fmla="*/ 1080091 w 6085020"/>
              <a:gd name="connsiteY46973" fmla="*/ 621344 h 4885973"/>
              <a:gd name="connsiteX46974" fmla="*/ 1086747 w 6085020"/>
              <a:gd name="connsiteY46974" fmla="*/ 621344 h 4885973"/>
              <a:gd name="connsiteX46975" fmla="*/ 1087127 w 6085020"/>
              <a:gd name="connsiteY46975" fmla="*/ 617741 h 4885973"/>
              <a:gd name="connsiteX46976" fmla="*/ 4319604 w 6085020"/>
              <a:gd name="connsiteY46976" fmla="*/ 616792 h 4885973"/>
              <a:gd name="connsiteX46977" fmla="*/ 4293552 w 6085020"/>
              <a:gd name="connsiteY46977" fmla="*/ 631965 h 4885973"/>
              <a:gd name="connsiteX46978" fmla="*/ 4293552 w 6085020"/>
              <a:gd name="connsiteY46978" fmla="*/ 632534 h 4885973"/>
              <a:gd name="connsiteX46979" fmla="*/ 4319604 w 6085020"/>
              <a:gd name="connsiteY46979" fmla="*/ 616792 h 4885973"/>
              <a:gd name="connsiteX46980" fmla="*/ 3557645 w 6085020"/>
              <a:gd name="connsiteY46980" fmla="*/ 616792 h 4885973"/>
              <a:gd name="connsiteX46981" fmla="*/ 3567723 w 6085020"/>
              <a:gd name="connsiteY46981" fmla="*/ 637655 h 4885973"/>
              <a:gd name="connsiteX46982" fmla="*/ 3568104 w 6085020"/>
              <a:gd name="connsiteY46982" fmla="*/ 637655 h 4885973"/>
              <a:gd name="connsiteX46983" fmla="*/ 3557645 w 6085020"/>
              <a:gd name="connsiteY46983" fmla="*/ 616792 h 4885973"/>
              <a:gd name="connsiteX46984" fmla="*/ 859699 w 6085020"/>
              <a:gd name="connsiteY46984" fmla="*/ 616603 h 4885973"/>
              <a:gd name="connsiteX46985" fmla="*/ 866925 w 6085020"/>
              <a:gd name="connsiteY46985" fmla="*/ 619258 h 4885973"/>
              <a:gd name="connsiteX46986" fmla="*/ 863883 w 6085020"/>
              <a:gd name="connsiteY46986" fmla="*/ 619258 h 4885973"/>
              <a:gd name="connsiteX46987" fmla="*/ 851522 w 6085020"/>
              <a:gd name="connsiteY46987" fmla="*/ 626276 h 4885973"/>
              <a:gd name="connsiteX46988" fmla="*/ 855466 w 6085020"/>
              <a:gd name="connsiteY46988" fmla="*/ 632673 h 4885973"/>
              <a:gd name="connsiteX46989" fmla="*/ 855706 w 6085020"/>
              <a:gd name="connsiteY46989" fmla="*/ 632724 h 4885973"/>
              <a:gd name="connsiteX46990" fmla="*/ 866165 w 6085020"/>
              <a:gd name="connsiteY46990" fmla="*/ 629120 h 4885973"/>
              <a:gd name="connsiteX46991" fmla="*/ 871109 w 6085020"/>
              <a:gd name="connsiteY46991" fmla="*/ 624189 h 4885973"/>
              <a:gd name="connsiteX46992" fmla="*/ 885180 w 6085020"/>
              <a:gd name="connsiteY46992" fmla="*/ 627603 h 4885973"/>
              <a:gd name="connsiteX46993" fmla="*/ 880997 w 6085020"/>
              <a:gd name="connsiteY46993" fmla="*/ 632534 h 4885973"/>
              <a:gd name="connsiteX46994" fmla="*/ 924162 w 6085020"/>
              <a:gd name="connsiteY46994" fmla="*/ 649035 h 4885973"/>
              <a:gd name="connsiteX46995" fmla="*/ 951355 w 6085020"/>
              <a:gd name="connsiteY46995" fmla="*/ 656812 h 4885973"/>
              <a:gd name="connsiteX46996" fmla="*/ 968659 w 6085020"/>
              <a:gd name="connsiteY46996" fmla="*/ 658329 h 4885973"/>
              <a:gd name="connsiteX46997" fmla="*/ 977406 w 6085020"/>
              <a:gd name="connsiteY46997" fmla="*/ 676347 h 4885973"/>
              <a:gd name="connsiteX46998" fmla="*/ 927205 w 6085020"/>
              <a:gd name="connsiteY46998" fmla="*/ 684692 h 4885973"/>
              <a:gd name="connsiteX46999" fmla="*/ 920549 w 6085020"/>
              <a:gd name="connsiteY46999" fmla="*/ 686969 h 4885973"/>
              <a:gd name="connsiteX47000" fmla="*/ 922451 w 6085020"/>
              <a:gd name="connsiteY47000" fmla="*/ 683555 h 4885973"/>
              <a:gd name="connsiteX47001" fmla="*/ 915605 w 6085020"/>
              <a:gd name="connsiteY47001" fmla="*/ 683555 h 4885973"/>
              <a:gd name="connsiteX47002" fmla="*/ 934621 w 6085020"/>
              <a:gd name="connsiteY47002" fmla="*/ 673313 h 4885973"/>
              <a:gd name="connsiteX47003" fmla="*/ 934621 w 6085020"/>
              <a:gd name="connsiteY47003" fmla="*/ 675020 h 4885973"/>
              <a:gd name="connsiteX47004" fmla="*/ 959722 w 6085020"/>
              <a:gd name="connsiteY47004" fmla="*/ 663640 h 4885973"/>
              <a:gd name="connsiteX47005" fmla="*/ 933100 w 6085020"/>
              <a:gd name="connsiteY47005" fmla="*/ 669519 h 4885973"/>
              <a:gd name="connsiteX47006" fmla="*/ 920930 w 6085020"/>
              <a:gd name="connsiteY47006" fmla="*/ 673313 h 4885973"/>
              <a:gd name="connsiteX47007" fmla="*/ 919408 w 6085020"/>
              <a:gd name="connsiteY47007" fmla="*/ 673313 h 4885973"/>
              <a:gd name="connsiteX47008" fmla="*/ 917317 w 6085020"/>
              <a:gd name="connsiteY47008" fmla="*/ 670468 h 4885973"/>
              <a:gd name="connsiteX47009" fmla="*/ 912183 w 6085020"/>
              <a:gd name="connsiteY47009" fmla="*/ 675209 h 4885973"/>
              <a:gd name="connsiteX47010" fmla="*/ 912183 w 6085020"/>
              <a:gd name="connsiteY47010" fmla="*/ 672933 h 4885973"/>
              <a:gd name="connsiteX47011" fmla="*/ 905147 w 6085020"/>
              <a:gd name="connsiteY47011" fmla="*/ 675020 h 4885973"/>
              <a:gd name="connsiteX47012" fmla="*/ 905147 w 6085020"/>
              <a:gd name="connsiteY47012" fmla="*/ 670657 h 4885973"/>
              <a:gd name="connsiteX47013" fmla="*/ 901724 w 6085020"/>
              <a:gd name="connsiteY47013" fmla="*/ 672744 h 4885973"/>
              <a:gd name="connsiteX47014" fmla="*/ 896970 w 6085020"/>
              <a:gd name="connsiteY47014" fmla="*/ 675778 h 4885973"/>
              <a:gd name="connsiteX47015" fmla="*/ 892216 w 6085020"/>
              <a:gd name="connsiteY47015" fmla="*/ 678623 h 4885973"/>
              <a:gd name="connsiteX47016" fmla="*/ 890695 w 6085020"/>
              <a:gd name="connsiteY47016" fmla="*/ 678623 h 4885973"/>
              <a:gd name="connsiteX47017" fmla="*/ 882708 w 6085020"/>
              <a:gd name="connsiteY47017" fmla="*/ 670468 h 4885973"/>
              <a:gd name="connsiteX47018" fmla="*/ 862171 w 6085020"/>
              <a:gd name="connsiteY47018" fmla="*/ 649984 h 4885973"/>
              <a:gd name="connsiteX47019" fmla="*/ 847719 w 6085020"/>
              <a:gd name="connsiteY47019" fmla="*/ 664588 h 4885973"/>
              <a:gd name="connsiteX47020" fmla="*/ 839543 w 6085020"/>
              <a:gd name="connsiteY47020" fmla="*/ 672554 h 4885973"/>
              <a:gd name="connsiteX47021" fmla="*/ 838212 w 6085020"/>
              <a:gd name="connsiteY47021" fmla="*/ 672554 h 4885973"/>
              <a:gd name="connsiteX47022" fmla="*/ 834599 w 6085020"/>
              <a:gd name="connsiteY47022" fmla="*/ 674830 h 4885973"/>
              <a:gd name="connsiteX47023" fmla="*/ 834599 w 6085020"/>
              <a:gd name="connsiteY47023" fmla="*/ 677485 h 4885973"/>
              <a:gd name="connsiteX47024" fmla="*/ 831936 w 6085020"/>
              <a:gd name="connsiteY47024" fmla="*/ 680141 h 4885973"/>
              <a:gd name="connsiteX47025" fmla="*/ 863122 w 6085020"/>
              <a:gd name="connsiteY47025" fmla="*/ 691900 h 4885973"/>
              <a:gd name="connsiteX47026" fmla="*/ 836690 w 6085020"/>
              <a:gd name="connsiteY47026" fmla="*/ 704797 h 4885973"/>
              <a:gd name="connsiteX47027" fmla="*/ 834979 w 6085020"/>
              <a:gd name="connsiteY47027" fmla="*/ 703849 h 4885973"/>
              <a:gd name="connsiteX47028" fmla="*/ 808167 w 6085020"/>
              <a:gd name="connsiteY47028" fmla="*/ 716746 h 4885973"/>
              <a:gd name="connsiteX47029" fmla="*/ 808547 w 6085020"/>
              <a:gd name="connsiteY47029" fmla="*/ 696831 h 4885973"/>
              <a:gd name="connsiteX47030" fmla="*/ 762149 w 6085020"/>
              <a:gd name="connsiteY47030" fmla="*/ 693417 h 4885973"/>
              <a:gd name="connsiteX47031" fmla="*/ 801511 w 6085020"/>
              <a:gd name="connsiteY47031" fmla="*/ 661553 h 4885973"/>
              <a:gd name="connsiteX47032" fmla="*/ 807406 w 6085020"/>
              <a:gd name="connsiteY47032" fmla="*/ 656812 h 4885973"/>
              <a:gd name="connsiteX47033" fmla="*/ 822619 w 6085020"/>
              <a:gd name="connsiteY47033" fmla="*/ 644863 h 4885973"/>
              <a:gd name="connsiteX47034" fmla="*/ 834218 w 6085020"/>
              <a:gd name="connsiteY47034" fmla="*/ 652829 h 4885973"/>
              <a:gd name="connsiteX47035" fmla="*/ 832697 w 6085020"/>
              <a:gd name="connsiteY47035" fmla="*/ 637086 h 4885973"/>
              <a:gd name="connsiteX47036" fmla="*/ 3771001 w 6085020"/>
              <a:gd name="connsiteY47036" fmla="*/ 616413 h 4885973"/>
              <a:gd name="connsiteX47037" fmla="*/ 3750571 w 6085020"/>
              <a:gd name="connsiteY47037" fmla="*/ 624548 h 4885973"/>
              <a:gd name="connsiteX47038" fmla="*/ 3746151 w 6085020"/>
              <a:gd name="connsiteY47038" fmla="*/ 632240 h 4885973"/>
              <a:gd name="connsiteX47039" fmla="*/ 3744950 w 6085020"/>
              <a:gd name="connsiteY47039" fmla="*/ 631965 h 4885973"/>
              <a:gd name="connsiteX47040" fmla="*/ 3746091 w 6085020"/>
              <a:gd name="connsiteY47040" fmla="*/ 632345 h 4885973"/>
              <a:gd name="connsiteX47041" fmla="*/ 3746151 w 6085020"/>
              <a:gd name="connsiteY47041" fmla="*/ 632240 h 4885973"/>
              <a:gd name="connsiteX47042" fmla="*/ 3755622 w 6085020"/>
              <a:gd name="connsiteY47042" fmla="*/ 634407 h 4885973"/>
              <a:gd name="connsiteX47043" fmla="*/ 3765867 w 6085020"/>
              <a:gd name="connsiteY47043" fmla="*/ 637276 h 4885973"/>
              <a:gd name="connsiteX47044" fmla="*/ 3776325 w 6085020"/>
              <a:gd name="connsiteY47044" fmla="*/ 631965 h 4885973"/>
              <a:gd name="connsiteX47045" fmla="*/ 3771001 w 6085020"/>
              <a:gd name="connsiteY47045" fmla="*/ 616413 h 4885973"/>
              <a:gd name="connsiteX47046" fmla="*/ 3363875 w 6085020"/>
              <a:gd name="connsiteY47046" fmla="*/ 616223 h 4885973"/>
              <a:gd name="connsiteX47047" fmla="*/ 3363875 w 6085020"/>
              <a:gd name="connsiteY47047" fmla="*/ 616223 h 4885973"/>
              <a:gd name="connsiteX47048" fmla="*/ 1962609 w 6085020"/>
              <a:gd name="connsiteY47048" fmla="*/ 616034 h 4885973"/>
              <a:gd name="connsiteX47049" fmla="*/ 1962609 w 6085020"/>
              <a:gd name="connsiteY47049" fmla="*/ 620586 h 4885973"/>
              <a:gd name="connsiteX47050" fmla="*/ 1959567 w 6085020"/>
              <a:gd name="connsiteY47050" fmla="*/ 622672 h 4885973"/>
              <a:gd name="connsiteX47051" fmla="*/ 1961734 w 6085020"/>
              <a:gd name="connsiteY47051" fmla="*/ 626063 h 4885973"/>
              <a:gd name="connsiteX47052" fmla="*/ 1961849 w 6085020"/>
              <a:gd name="connsiteY47052" fmla="*/ 626086 h 4885973"/>
              <a:gd name="connsiteX47053" fmla="*/ 1972307 w 6085020"/>
              <a:gd name="connsiteY47053" fmla="*/ 626086 h 4885973"/>
              <a:gd name="connsiteX47054" fmla="*/ 1973068 w 6085020"/>
              <a:gd name="connsiteY47054" fmla="*/ 616034 h 4885973"/>
              <a:gd name="connsiteX47055" fmla="*/ 1255986 w 6085020"/>
              <a:gd name="connsiteY47055" fmla="*/ 616034 h 4885973"/>
              <a:gd name="connsiteX47056" fmla="*/ 1255986 w 6085020"/>
              <a:gd name="connsiteY47056" fmla="*/ 619258 h 4885973"/>
              <a:gd name="connsiteX47057" fmla="*/ 1263783 w 6085020"/>
              <a:gd name="connsiteY47057" fmla="*/ 616413 h 4885973"/>
              <a:gd name="connsiteX47058" fmla="*/ 1265874 w 6085020"/>
              <a:gd name="connsiteY47058" fmla="*/ 620017 h 4885973"/>
              <a:gd name="connsiteX47059" fmla="*/ 1267966 w 6085020"/>
              <a:gd name="connsiteY47059" fmla="*/ 620017 h 4885973"/>
              <a:gd name="connsiteX47060" fmla="*/ 1261311 w 6085020"/>
              <a:gd name="connsiteY47060" fmla="*/ 623431 h 4885973"/>
              <a:gd name="connsiteX47061" fmla="*/ 1214912 w 6085020"/>
              <a:gd name="connsiteY47061" fmla="*/ 638414 h 4885973"/>
              <a:gd name="connsiteX47062" fmla="*/ 1227843 w 6085020"/>
              <a:gd name="connsiteY47062" fmla="*/ 629690 h 4885973"/>
              <a:gd name="connsiteX47063" fmla="*/ 1227843 w 6085020"/>
              <a:gd name="connsiteY47063" fmla="*/ 628172 h 4885973"/>
              <a:gd name="connsiteX47064" fmla="*/ 1237541 w 6085020"/>
              <a:gd name="connsiteY47064" fmla="*/ 623620 h 4885973"/>
              <a:gd name="connsiteX47065" fmla="*/ 1238682 w 6085020"/>
              <a:gd name="connsiteY47065" fmla="*/ 625896 h 4885973"/>
              <a:gd name="connsiteX47066" fmla="*/ 1245908 w 6085020"/>
              <a:gd name="connsiteY47066" fmla="*/ 624000 h 4885973"/>
              <a:gd name="connsiteX47067" fmla="*/ 1255986 w 6085020"/>
              <a:gd name="connsiteY47067" fmla="*/ 616034 h 4885973"/>
              <a:gd name="connsiteX47068" fmla="*/ 2487442 w 6085020"/>
              <a:gd name="connsiteY47068" fmla="*/ 615654 h 4885973"/>
              <a:gd name="connsiteX47069" fmla="*/ 2491055 w 6085020"/>
              <a:gd name="connsiteY47069" fmla="*/ 648846 h 4885973"/>
              <a:gd name="connsiteX47070" fmla="*/ 2492196 w 6085020"/>
              <a:gd name="connsiteY47070" fmla="*/ 648846 h 4885973"/>
              <a:gd name="connsiteX47071" fmla="*/ 2487442 w 6085020"/>
              <a:gd name="connsiteY47071" fmla="*/ 615654 h 4885973"/>
              <a:gd name="connsiteX47072" fmla="*/ 1909746 w 6085020"/>
              <a:gd name="connsiteY47072" fmla="*/ 614516 h 4885973"/>
              <a:gd name="connsiteX47073" fmla="*/ 1906209 w 6085020"/>
              <a:gd name="connsiteY47073" fmla="*/ 616453 h 4885973"/>
              <a:gd name="connsiteX47074" fmla="*/ 1906133 w 6085020"/>
              <a:gd name="connsiteY47074" fmla="*/ 616792 h 4885973"/>
              <a:gd name="connsiteX47075" fmla="*/ 1908414 w 6085020"/>
              <a:gd name="connsiteY47075" fmla="*/ 620396 h 4885973"/>
              <a:gd name="connsiteX47076" fmla="*/ 1911742 w 6085020"/>
              <a:gd name="connsiteY47076" fmla="*/ 618626 h 4885973"/>
              <a:gd name="connsiteX47077" fmla="*/ 1911837 w 6085020"/>
              <a:gd name="connsiteY47077" fmla="*/ 618120 h 4885973"/>
              <a:gd name="connsiteX47078" fmla="*/ 1909936 w 6085020"/>
              <a:gd name="connsiteY47078" fmla="*/ 614569 h 4885973"/>
              <a:gd name="connsiteX47079" fmla="*/ 1909746 w 6085020"/>
              <a:gd name="connsiteY47079" fmla="*/ 614516 h 4885973"/>
              <a:gd name="connsiteX47080" fmla="*/ 1603783 w 6085020"/>
              <a:gd name="connsiteY47080" fmla="*/ 614327 h 4885973"/>
              <a:gd name="connsiteX47081" fmla="*/ 1600170 w 6085020"/>
              <a:gd name="connsiteY47081" fmla="*/ 616603 h 4885973"/>
              <a:gd name="connsiteX47082" fmla="*/ 1602452 w 6085020"/>
              <a:gd name="connsiteY47082" fmla="*/ 620206 h 4885973"/>
              <a:gd name="connsiteX47083" fmla="*/ 1605987 w 6085020"/>
              <a:gd name="connsiteY47083" fmla="*/ 618270 h 4885973"/>
              <a:gd name="connsiteX47084" fmla="*/ 1606065 w 6085020"/>
              <a:gd name="connsiteY47084" fmla="*/ 617930 h 4885973"/>
              <a:gd name="connsiteX47085" fmla="*/ 1603593 w 6085020"/>
              <a:gd name="connsiteY47085" fmla="*/ 615085 h 4885973"/>
              <a:gd name="connsiteX47086" fmla="*/ 1271389 w 6085020"/>
              <a:gd name="connsiteY47086" fmla="*/ 613947 h 4885973"/>
              <a:gd name="connsiteX47087" fmla="*/ 1269393 w 6085020"/>
              <a:gd name="connsiteY47087" fmla="*/ 617931 h 4885973"/>
              <a:gd name="connsiteX47088" fmla="*/ 1267966 w 6085020"/>
              <a:gd name="connsiteY47088" fmla="*/ 615085 h 4885973"/>
              <a:gd name="connsiteX47089" fmla="*/ 3201671 w 6085020"/>
              <a:gd name="connsiteY47089" fmla="*/ 612430 h 4885973"/>
              <a:gd name="connsiteX47090" fmla="*/ 3201671 w 6085020"/>
              <a:gd name="connsiteY47090" fmla="*/ 612430 h 4885973"/>
              <a:gd name="connsiteX47091" fmla="*/ 2389702 w 6085020"/>
              <a:gd name="connsiteY47091" fmla="*/ 612240 h 4885973"/>
              <a:gd name="connsiteX47092" fmla="*/ 2387420 w 6085020"/>
              <a:gd name="connsiteY47092" fmla="*/ 620396 h 4885973"/>
              <a:gd name="connsiteX47093" fmla="*/ 2386279 w 6085020"/>
              <a:gd name="connsiteY47093" fmla="*/ 624758 h 4885973"/>
              <a:gd name="connsiteX47094" fmla="*/ 2381145 w 6085020"/>
              <a:gd name="connsiteY47094" fmla="*/ 620775 h 4885973"/>
              <a:gd name="connsiteX47095" fmla="*/ 2384758 w 6085020"/>
              <a:gd name="connsiteY47095" fmla="*/ 629879 h 4885973"/>
              <a:gd name="connsiteX47096" fmla="*/ 2383236 w 6085020"/>
              <a:gd name="connsiteY47096" fmla="*/ 627983 h 4885973"/>
              <a:gd name="connsiteX47097" fmla="*/ 2391603 w 6085020"/>
              <a:gd name="connsiteY47097" fmla="*/ 634621 h 4885973"/>
              <a:gd name="connsiteX47098" fmla="*/ 2403203 w 6085020"/>
              <a:gd name="connsiteY47098" fmla="*/ 642207 h 4885973"/>
              <a:gd name="connsiteX47099" fmla="*/ 2412330 w 6085020"/>
              <a:gd name="connsiteY47099" fmla="*/ 649035 h 4885973"/>
              <a:gd name="connsiteX47100" fmla="*/ 2420697 w 6085020"/>
              <a:gd name="connsiteY47100" fmla="*/ 655674 h 4885973"/>
              <a:gd name="connsiteX47101" fmla="*/ 2423930 w 6085020"/>
              <a:gd name="connsiteY47101" fmla="*/ 654536 h 4885973"/>
              <a:gd name="connsiteX47102" fmla="*/ 2413471 w 6085020"/>
              <a:gd name="connsiteY47102" fmla="*/ 644483 h 4885973"/>
              <a:gd name="connsiteX47103" fmla="*/ 2402442 w 6085020"/>
              <a:gd name="connsiteY47103" fmla="*/ 636328 h 4885973"/>
              <a:gd name="connsiteX47104" fmla="*/ 2403773 w 6085020"/>
              <a:gd name="connsiteY47104" fmla="*/ 631017 h 4885973"/>
              <a:gd name="connsiteX47105" fmla="*/ 2400540 w 6085020"/>
              <a:gd name="connsiteY47105" fmla="*/ 628931 h 4885973"/>
              <a:gd name="connsiteX47106" fmla="*/ 2393505 w 6085020"/>
              <a:gd name="connsiteY47106" fmla="*/ 625707 h 4885973"/>
              <a:gd name="connsiteX47107" fmla="*/ 2389702 w 6085020"/>
              <a:gd name="connsiteY47107" fmla="*/ 625707 h 4885973"/>
              <a:gd name="connsiteX47108" fmla="*/ 2389702 w 6085020"/>
              <a:gd name="connsiteY47108" fmla="*/ 618879 h 4885973"/>
              <a:gd name="connsiteX47109" fmla="*/ 3164401 w 6085020"/>
              <a:gd name="connsiteY47109" fmla="*/ 612051 h 4885973"/>
              <a:gd name="connsiteX47110" fmla="*/ 3146618 w 6085020"/>
              <a:gd name="connsiteY47110" fmla="*/ 637175 h 4885973"/>
              <a:gd name="connsiteX47111" fmla="*/ 3153897 w 6085020"/>
              <a:gd name="connsiteY47111" fmla="*/ 642218 h 4885973"/>
              <a:gd name="connsiteX47112" fmla="*/ 3153942 w 6085020"/>
              <a:gd name="connsiteY47112" fmla="*/ 643345 h 4885973"/>
              <a:gd name="connsiteX47113" fmla="*/ 3154703 w 6085020"/>
              <a:gd name="connsiteY47113" fmla="*/ 642776 h 4885973"/>
              <a:gd name="connsiteX47114" fmla="*/ 3153897 w 6085020"/>
              <a:gd name="connsiteY47114" fmla="*/ 642218 h 4885973"/>
              <a:gd name="connsiteX47115" fmla="*/ 3153517 w 6085020"/>
              <a:gd name="connsiteY47115" fmla="*/ 632775 h 4885973"/>
              <a:gd name="connsiteX47116" fmla="*/ 3164401 w 6085020"/>
              <a:gd name="connsiteY47116" fmla="*/ 612051 h 4885973"/>
              <a:gd name="connsiteX47117" fmla="*/ 2799109 w 6085020"/>
              <a:gd name="connsiteY47117" fmla="*/ 611671 h 4885973"/>
              <a:gd name="connsiteX47118" fmla="*/ 2799109 w 6085020"/>
              <a:gd name="connsiteY47118" fmla="*/ 611671 h 4885973"/>
              <a:gd name="connsiteX47119" fmla="*/ 1047764 w 6085020"/>
              <a:gd name="connsiteY47119" fmla="*/ 611292 h 4885973"/>
              <a:gd name="connsiteX47120" fmla="*/ 1044151 w 6085020"/>
              <a:gd name="connsiteY47120" fmla="*/ 613378 h 4885973"/>
              <a:gd name="connsiteX47121" fmla="*/ 1046093 w 6085020"/>
              <a:gd name="connsiteY47121" fmla="*/ 616906 h 4885973"/>
              <a:gd name="connsiteX47122" fmla="*/ 1046433 w 6085020"/>
              <a:gd name="connsiteY47122" fmla="*/ 616982 h 4885973"/>
              <a:gd name="connsiteX47123" fmla="*/ 1050046 w 6085020"/>
              <a:gd name="connsiteY47123" fmla="*/ 614896 h 4885973"/>
              <a:gd name="connsiteX47124" fmla="*/ 1048105 w 6085020"/>
              <a:gd name="connsiteY47124" fmla="*/ 611368 h 4885973"/>
              <a:gd name="connsiteX47125" fmla="*/ 1047764 w 6085020"/>
              <a:gd name="connsiteY47125" fmla="*/ 611292 h 4885973"/>
              <a:gd name="connsiteX47126" fmla="*/ 2621122 w 6085020"/>
              <a:gd name="connsiteY47126" fmla="*/ 608447 h 4885973"/>
              <a:gd name="connsiteX47127" fmla="*/ 2597923 w 6085020"/>
              <a:gd name="connsiteY47127" fmla="*/ 613568 h 4885973"/>
              <a:gd name="connsiteX47128" fmla="*/ 2597163 w 6085020"/>
              <a:gd name="connsiteY47128" fmla="*/ 613378 h 4885973"/>
              <a:gd name="connsiteX47129" fmla="*/ 2589176 w 6085020"/>
              <a:gd name="connsiteY47129" fmla="*/ 611292 h 4885973"/>
              <a:gd name="connsiteX47130" fmla="*/ 2589176 w 6085020"/>
              <a:gd name="connsiteY47130" fmla="*/ 627034 h 4885973"/>
              <a:gd name="connsiteX47131" fmla="*/ 2590317 w 6085020"/>
              <a:gd name="connsiteY47131" fmla="*/ 632345 h 4885973"/>
              <a:gd name="connsiteX47132" fmla="*/ 2621122 w 6085020"/>
              <a:gd name="connsiteY47132" fmla="*/ 608447 h 4885973"/>
              <a:gd name="connsiteX47133" fmla="*/ 1060695 w 6085020"/>
              <a:gd name="connsiteY47133" fmla="*/ 608257 h 4885973"/>
              <a:gd name="connsiteX47134" fmla="*/ 1057373 w 6085020"/>
              <a:gd name="connsiteY47134" fmla="*/ 610027 h 4885973"/>
              <a:gd name="connsiteX47135" fmla="*/ 1057272 w 6085020"/>
              <a:gd name="connsiteY47135" fmla="*/ 610533 h 4885973"/>
              <a:gd name="connsiteX47136" fmla="*/ 1059014 w 6085020"/>
              <a:gd name="connsiteY47136" fmla="*/ 613862 h 4885973"/>
              <a:gd name="connsiteX47137" fmla="*/ 1059364 w 6085020"/>
              <a:gd name="connsiteY47137" fmla="*/ 613947 h 4885973"/>
              <a:gd name="connsiteX47138" fmla="*/ 1062977 w 6085020"/>
              <a:gd name="connsiteY47138" fmla="*/ 611861 h 4885973"/>
              <a:gd name="connsiteX47139" fmla="*/ 1061036 w 6085020"/>
              <a:gd name="connsiteY47139" fmla="*/ 608333 h 4885973"/>
              <a:gd name="connsiteX47140" fmla="*/ 1060695 w 6085020"/>
              <a:gd name="connsiteY47140" fmla="*/ 608257 h 4885973"/>
              <a:gd name="connsiteX47141" fmla="*/ 2571111 w 6085020"/>
              <a:gd name="connsiteY47141" fmla="*/ 606930 h 4885973"/>
              <a:gd name="connsiteX47142" fmla="*/ 2557800 w 6085020"/>
              <a:gd name="connsiteY47142" fmla="*/ 619827 h 4885973"/>
              <a:gd name="connsiteX47143" fmla="*/ 2570731 w 6085020"/>
              <a:gd name="connsiteY47143" fmla="*/ 633102 h 4885973"/>
              <a:gd name="connsiteX47144" fmla="*/ 2584042 w 6085020"/>
              <a:gd name="connsiteY47144" fmla="*/ 620204 h 4885973"/>
              <a:gd name="connsiteX47145" fmla="*/ 2584042 w 6085020"/>
              <a:gd name="connsiteY47145" fmla="*/ 619827 h 4885973"/>
              <a:gd name="connsiteX47146" fmla="*/ 2571111 w 6085020"/>
              <a:gd name="connsiteY47146" fmla="*/ 606930 h 4885973"/>
              <a:gd name="connsiteX47147" fmla="*/ 1627933 w 6085020"/>
              <a:gd name="connsiteY47147" fmla="*/ 606930 h 4885973"/>
              <a:gd name="connsiteX47148" fmla="*/ 1627933 w 6085020"/>
              <a:gd name="connsiteY47148" fmla="*/ 606930 h 4885973"/>
              <a:gd name="connsiteX47149" fmla="*/ 2762980 w 6085020"/>
              <a:gd name="connsiteY47149" fmla="*/ 605460 h 4885973"/>
              <a:gd name="connsiteX47150" fmla="*/ 2762980 w 6085020"/>
              <a:gd name="connsiteY47150" fmla="*/ 622103 h 4885973"/>
              <a:gd name="connsiteX47151" fmla="*/ 2762980 w 6085020"/>
              <a:gd name="connsiteY47151" fmla="*/ 605460 h 4885973"/>
              <a:gd name="connsiteX47152" fmla="*/ 3640574 w 6085020"/>
              <a:gd name="connsiteY47152" fmla="*/ 605380 h 4885973"/>
              <a:gd name="connsiteX47153" fmla="*/ 3576851 w 6085020"/>
              <a:gd name="connsiteY47153" fmla="*/ 714280 h 4885973"/>
              <a:gd name="connsiteX47154" fmla="*/ 3560307 w 6085020"/>
              <a:gd name="connsiteY47154" fmla="*/ 730971 h 4885973"/>
              <a:gd name="connsiteX47155" fmla="*/ 3546349 w 6085020"/>
              <a:gd name="connsiteY47155" fmla="*/ 787435 h 4885973"/>
              <a:gd name="connsiteX47156" fmla="*/ 3538018 w 6085020"/>
              <a:gd name="connsiteY47156" fmla="*/ 800279 h 4885973"/>
              <a:gd name="connsiteX47157" fmla="*/ 3536942 w 6085020"/>
              <a:gd name="connsiteY47157" fmla="*/ 800507 h 4885973"/>
              <a:gd name="connsiteX47158" fmla="*/ 3534256 w 6085020"/>
              <a:gd name="connsiteY47158" fmla="*/ 806078 h 4885973"/>
              <a:gd name="connsiteX47159" fmla="*/ 3538018 w 6085020"/>
              <a:gd name="connsiteY47159" fmla="*/ 800279 h 4885973"/>
              <a:gd name="connsiteX47160" fmla="*/ 3543764 w 6085020"/>
              <a:gd name="connsiteY47160" fmla="*/ 799061 h 4885973"/>
              <a:gd name="connsiteX47161" fmla="*/ 3548518 w 6085020"/>
              <a:gd name="connsiteY47161" fmla="*/ 818027 h 4885973"/>
              <a:gd name="connsiteX47162" fmla="*/ 3572097 w 6085020"/>
              <a:gd name="connsiteY47162" fmla="*/ 793561 h 4885973"/>
              <a:gd name="connsiteX47163" fmla="*/ 3577802 w 6085020"/>
              <a:gd name="connsiteY47163" fmla="*/ 788250 h 4885973"/>
              <a:gd name="connsiteX47164" fmla="*/ 3603283 w 6085020"/>
              <a:gd name="connsiteY47164" fmla="*/ 760938 h 4885973"/>
              <a:gd name="connsiteX47165" fmla="*/ 3617545 w 6085020"/>
              <a:gd name="connsiteY47165" fmla="*/ 763214 h 4885973"/>
              <a:gd name="connsiteX47166" fmla="*/ 3614882 w 6085020"/>
              <a:gd name="connsiteY47166" fmla="*/ 733437 h 4885973"/>
              <a:gd name="connsiteX47167" fmla="*/ 3614882 w 6085020"/>
              <a:gd name="connsiteY47167" fmla="*/ 723574 h 4885973"/>
              <a:gd name="connsiteX47168" fmla="*/ 3661471 w 6085020"/>
              <a:gd name="connsiteY47168" fmla="*/ 628741 h 4885973"/>
              <a:gd name="connsiteX47169" fmla="*/ 3661471 w 6085020"/>
              <a:gd name="connsiteY47169" fmla="*/ 632345 h 4885973"/>
              <a:gd name="connsiteX47170" fmla="*/ 3671929 w 6085020"/>
              <a:gd name="connsiteY47170" fmla="*/ 632345 h 4885973"/>
              <a:gd name="connsiteX47171" fmla="*/ 3671929 w 6085020"/>
              <a:gd name="connsiteY47171" fmla="*/ 619448 h 4885973"/>
              <a:gd name="connsiteX47172" fmla="*/ 3640574 w 6085020"/>
              <a:gd name="connsiteY47172" fmla="*/ 605380 h 4885973"/>
              <a:gd name="connsiteX47173" fmla="*/ 2370496 w 6085020"/>
              <a:gd name="connsiteY47173" fmla="*/ 604464 h 4885973"/>
              <a:gd name="connsiteX47174" fmla="*/ 2367833 w 6085020"/>
              <a:gd name="connsiteY47174" fmla="*/ 608257 h 4885973"/>
              <a:gd name="connsiteX47175" fmla="*/ 2364981 w 6085020"/>
              <a:gd name="connsiteY47175" fmla="*/ 612051 h 4885973"/>
              <a:gd name="connsiteX47176" fmla="*/ 2368404 w 6085020"/>
              <a:gd name="connsiteY47176" fmla="*/ 616034 h 4885973"/>
              <a:gd name="connsiteX47177" fmla="*/ 2373728 w 6085020"/>
              <a:gd name="connsiteY47177" fmla="*/ 620396 h 4885973"/>
              <a:gd name="connsiteX47178" fmla="*/ 2375625 w 6085020"/>
              <a:gd name="connsiteY47178" fmla="*/ 618677 h 4885973"/>
              <a:gd name="connsiteX47179" fmla="*/ 2375630 w 6085020"/>
              <a:gd name="connsiteY47179" fmla="*/ 618689 h 4885973"/>
              <a:gd name="connsiteX47180" fmla="*/ 2375820 w 6085020"/>
              <a:gd name="connsiteY47180" fmla="*/ 618499 h 4885973"/>
              <a:gd name="connsiteX47181" fmla="*/ 2375625 w 6085020"/>
              <a:gd name="connsiteY47181" fmla="*/ 618677 h 4885973"/>
              <a:gd name="connsiteX47182" fmla="*/ 2373538 w 6085020"/>
              <a:gd name="connsiteY47182" fmla="*/ 614137 h 4885973"/>
              <a:gd name="connsiteX47183" fmla="*/ 2370496 w 6085020"/>
              <a:gd name="connsiteY47183" fmla="*/ 608068 h 4885973"/>
              <a:gd name="connsiteX47184" fmla="*/ 2342923 w 6085020"/>
              <a:gd name="connsiteY47184" fmla="*/ 604464 h 4885973"/>
              <a:gd name="connsiteX47185" fmla="*/ 2342923 w 6085020"/>
              <a:gd name="connsiteY47185" fmla="*/ 604464 h 4885973"/>
              <a:gd name="connsiteX47186" fmla="*/ 2699872 w 6085020"/>
              <a:gd name="connsiteY47186" fmla="*/ 603895 h 4885973"/>
              <a:gd name="connsiteX47187" fmla="*/ 2699087 w 6085020"/>
              <a:gd name="connsiteY47187" fmla="*/ 616413 h 4885973"/>
              <a:gd name="connsiteX47188" fmla="*/ 2699872 w 6085020"/>
              <a:gd name="connsiteY47188" fmla="*/ 603895 h 4885973"/>
              <a:gd name="connsiteX47189" fmla="*/ 3365206 w 6085020"/>
              <a:gd name="connsiteY47189" fmla="*/ 603136 h 4885973"/>
              <a:gd name="connsiteX47190" fmla="*/ 3369960 w 6085020"/>
              <a:gd name="connsiteY47190" fmla="*/ 613189 h 4885973"/>
              <a:gd name="connsiteX47191" fmla="*/ 3369960 w 6085020"/>
              <a:gd name="connsiteY47191" fmla="*/ 612620 h 4885973"/>
              <a:gd name="connsiteX47192" fmla="*/ 3365206 w 6085020"/>
              <a:gd name="connsiteY47192" fmla="*/ 603136 h 4885973"/>
              <a:gd name="connsiteX47193" fmla="*/ 2280932 w 6085020"/>
              <a:gd name="connsiteY47193" fmla="*/ 603136 h 4885973"/>
              <a:gd name="connsiteX47194" fmla="*/ 2282453 w 6085020"/>
              <a:gd name="connsiteY47194" fmla="*/ 605981 h 4885973"/>
              <a:gd name="connsiteX47195" fmla="*/ 2285876 w 6085020"/>
              <a:gd name="connsiteY47195" fmla="*/ 609206 h 4885973"/>
              <a:gd name="connsiteX47196" fmla="*/ 2284165 w 6085020"/>
              <a:gd name="connsiteY47196" fmla="*/ 610913 h 4885973"/>
              <a:gd name="connsiteX47197" fmla="*/ 2282263 w 6085020"/>
              <a:gd name="connsiteY47197" fmla="*/ 612809 h 4885973"/>
              <a:gd name="connsiteX47198" fmla="*/ 2264198 w 6085020"/>
              <a:gd name="connsiteY47198" fmla="*/ 624948 h 4885973"/>
              <a:gd name="connsiteX47199" fmla="*/ 2319914 w 6085020"/>
              <a:gd name="connsiteY47199" fmla="*/ 603705 h 4885973"/>
              <a:gd name="connsiteX47200" fmla="*/ 2289299 w 6085020"/>
              <a:gd name="connsiteY47200" fmla="*/ 610723 h 4885973"/>
              <a:gd name="connsiteX47201" fmla="*/ 2286446 w 6085020"/>
              <a:gd name="connsiteY47201" fmla="*/ 606740 h 4885973"/>
              <a:gd name="connsiteX47202" fmla="*/ 2280932 w 6085020"/>
              <a:gd name="connsiteY47202" fmla="*/ 603136 h 4885973"/>
              <a:gd name="connsiteX47203" fmla="*/ 1377877 w 6085020"/>
              <a:gd name="connsiteY47203" fmla="*/ 602188 h 4885973"/>
              <a:gd name="connsiteX47204" fmla="*/ 1383582 w 6085020"/>
              <a:gd name="connsiteY47204" fmla="*/ 609585 h 4885973"/>
              <a:gd name="connsiteX47205" fmla="*/ 1390998 w 6085020"/>
              <a:gd name="connsiteY47205" fmla="*/ 617361 h 4885973"/>
              <a:gd name="connsiteX47206" fmla="*/ 1383391 w 6085020"/>
              <a:gd name="connsiteY47206" fmla="*/ 617361 h 4885973"/>
              <a:gd name="connsiteX47207" fmla="*/ 1371411 w 6085020"/>
              <a:gd name="connsiteY47207" fmla="*/ 610154 h 4885973"/>
              <a:gd name="connsiteX47208" fmla="*/ 1371411 w 6085020"/>
              <a:gd name="connsiteY47208" fmla="*/ 618499 h 4885973"/>
              <a:gd name="connsiteX47209" fmla="*/ 1364946 w 6085020"/>
              <a:gd name="connsiteY47209" fmla="*/ 619637 h 4885973"/>
              <a:gd name="connsiteX47210" fmla="*/ 1366087 w 6085020"/>
              <a:gd name="connsiteY47210" fmla="*/ 614896 h 4885973"/>
              <a:gd name="connsiteX47211" fmla="*/ 1356579 w 6085020"/>
              <a:gd name="connsiteY47211" fmla="*/ 620775 h 4885973"/>
              <a:gd name="connsiteX47212" fmla="*/ 1350114 w 6085020"/>
              <a:gd name="connsiteY47212" fmla="*/ 616413 h 4885973"/>
              <a:gd name="connsiteX47213" fmla="*/ 1346691 w 6085020"/>
              <a:gd name="connsiteY47213" fmla="*/ 618120 h 4885973"/>
              <a:gd name="connsiteX47214" fmla="*/ 1347832 w 6085020"/>
              <a:gd name="connsiteY47214" fmla="*/ 614896 h 4885973"/>
              <a:gd name="connsiteX47215" fmla="*/ 1360002 w 6085020"/>
              <a:gd name="connsiteY47215" fmla="*/ 609775 h 4885973"/>
              <a:gd name="connsiteX47216" fmla="*/ 1363995 w 6085020"/>
              <a:gd name="connsiteY47216" fmla="*/ 612051 h 4885973"/>
              <a:gd name="connsiteX47217" fmla="*/ 1367608 w 6085020"/>
              <a:gd name="connsiteY47217" fmla="*/ 608826 h 4885973"/>
              <a:gd name="connsiteX47218" fmla="*/ 1371982 w 6085020"/>
              <a:gd name="connsiteY47218" fmla="*/ 608826 h 4885973"/>
              <a:gd name="connsiteX47219" fmla="*/ 1377877 w 6085020"/>
              <a:gd name="connsiteY47219" fmla="*/ 602188 h 4885973"/>
              <a:gd name="connsiteX47220" fmla="*/ 2506648 w 6085020"/>
              <a:gd name="connsiteY47220" fmla="*/ 601050 h 4885973"/>
              <a:gd name="connsiteX47221" fmla="*/ 2516726 w 6085020"/>
              <a:gd name="connsiteY47221" fmla="*/ 616792 h 4885973"/>
              <a:gd name="connsiteX47222" fmla="*/ 2517107 w 6085020"/>
              <a:gd name="connsiteY47222" fmla="*/ 616792 h 4885973"/>
              <a:gd name="connsiteX47223" fmla="*/ 2506648 w 6085020"/>
              <a:gd name="connsiteY47223" fmla="*/ 601050 h 4885973"/>
              <a:gd name="connsiteX47224" fmla="*/ 2030115 w 6085020"/>
              <a:gd name="connsiteY47224" fmla="*/ 600671 h 4885973"/>
              <a:gd name="connsiteX47225" fmla="*/ 2030115 w 6085020"/>
              <a:gd name="connsiteY47225" fmla="*/ 611102 h 4885973"/>
              <a:gd name="connsiteX47226" fmla="*/ 2040573 w 6085020"/>
              <a:gd name="connsiteY47226" fmla="*/ 611102 h 4885973"/>
              <a:gd name="connsiteX47227" fmla="*/ 2040573 w 6085020"/>
              <a:gd name="connsiteY47227" fmla="*/ 600671 h 4885973"/>
              <a:gd name="connsiteX47228" fmla="*/ 1973828 w 6085020"/>
              <a:gd name="connsiteY47228" fmla="*/ 600671 h 4885973"/>
              <a:gd name="connsiteX47229" fmla="*/ 1964511 w 6085020"/>
              <a:gd name="connsiteY47229" fmla="*/ 606930 h 4885973"/>
              <a:gd name="connsiteX47230" fmla="*/ 1955003 w 6085020"/>
              <a:gd name="connsiteY47230" fmla="*/ 613189 h 4885973"/>
              <a:gd name="connsiteX47231" fmla="*/ 1959757 w 6085020"/>
              <a:gd name="connsiteY47231" fmla="*/ 614137 h 4885973"/>
              <a:gd name="connsiteX47232" fmla="*/ 1973258 w 6085020"/>
              <a:gd name="connsiteY47232" fmla="*/ 612051 h 4885973"/>
              <a:gd name="connsiteX47233" fmla="*/ 1982385 w 6085020"/>
              <a:gd name="connsiteY47233" fmla="*/ 609016 h 4885973"/>
              <a:gd name="connsiteX47234" fmla="*/ 1978012 w 6085020"/>
              <a:gd name="connsiteY47234" fmla="*/ 604843 h 4885973"/>
              <a:gd name="connsiteX47235" fmla="*/ 3231336 w 6085020"/>
              <a:gd name="connsiteY47235" fmla="*/ 598940 h 4885973"/>
              <a:gd name="connsiteX47236" fmla="*/ 3226582 w 6085020"/>
              <a:gd name="connsiteY47236" fmla="*/ 601998 h 4885973"/>
              <a:gd name="connsiteX47237" fmla="*/ 3227533 w 6085020"/>
              <a:gd name="connsiteY47237" fmla="*/ 601998 h 4885973"/>
              <a:gd name="connsiteX47238" fmla="*/ 3231336 w 6085020"/>
              <a:gd name="connsiteY47238" fmla="*/ 598940 h 4885973"/>
              <a:gd name="connsiteX47239" fmla="*/ 1845663 w 6085020"/>
              <a:gd name="connsiteY47239" fmla="*/ 598584 h 4885973"/>
              <a:gd name="connsiteX47240" fmla="*/ 1842430 w 6085020"/>
              <a:gd name="connsiteY47240" fmla="*/ 600481 h 4885973"/>
              <a:gd name="connsiteX47241" fmla="*/ 1847564 w 6085020"/>
              <a:gd name="connsiteY47241" fmla="*/ 608826 h 4885973"/>
              <a:gd name="connsiteX47242" fmla="*/ 1852814 w 6085020"/>
              <a:gd name="connsiteY47242" fmla="*/ 614063 h 4885973"/>
              <a:gd name="connsiteX47243" fmla="*/ 1852889 w 6085020"/>
              <a:gd name="connsiteY47243" fmla="*/ 614327 h 4885973"/>
              <a:gd name="connsiteX47244" fmla="*/ 1852889 w 6085020"/>
              <a:gd name="connsiteY47244" fmla="*/ 658329 h 4885973"/>
              <a:gd name="connsiteX47245" fmla="*/ 1892251 w 6085020"/>
              <a:gd name="connsiteY47245" fmla="*/ 658329 h 4885973"/>
              <a:gd name="connsiteX47246" fmla="*/ 1923437 w 6085020"/>
              <a:gd name="connsiteY47246" fmla="*/ 654156 h 4885973"/>
              <a:gd name="connsiteX47247" fmla="*/ 1930092 w 6085020"/>
              <a:gd name="connsiteY47247" fmla="*/ 653018 h 4885973"/>
              <a:gd name="connsiteX47248" fmla="*/ 1931233 w 6085020"/>
              <a:gd name="connsiteY47248" fmla="*/ 648466 h 4885973"/>
              <a:gd name="connsiteX47249" fmla="*/ 1920585 w 6085020"/>
              <a:gd name="connsiteY47249" fmla="*/ 629500 h 4885973"/>
              <a:gd name="connsiteX47250" fmla="*/ 1916021 w 6085020"/>
              <a:gd name="connsiteY47250" fmla="*/ 634621 h 4885973"/>
              <a:gd name="connsiteX47251" fmla="*/ 1901569 w 6085020"/>
              <a:gd name="connsiteY47251" fmla="*/ 627603 h 4885973"/>
              <a:gd name="connsiteX47252" fmla="*/ 1895674 w 6085020"/>
              <a:gd name="connsiteY47252" fmla="*/ 625138 h 4885973"/>
              <a:gd name="connsiteX47253" fmla="*/ 1892251 w 6085020"/>
              <a:gd name="connsiteY47253" fmla="*/ 623810 h 4885973"/>
              <a:gd name="connsiteX47254" fmla="*/ 1852889 w 6085020"/>
              <a:gd name="connsiteY47254" fmla="*/ 608637 h 4885973"/>
              <a:gd name="connsiteX47255" fmla="*/ 1852889 w 6085020"/>
              <a:gd name="connsiteY47255" fmla="*/ 614137 h 4885973"/>
              <a:gd name="connsiteX47256" fmla="*/ 1852814 w 6085020"/>
              <a:gd name="connsiteY47256" fmla="*/ 614063 h 4885973"/>
              <a:gd name="connsiteX47257" fmla="*/ 1850797 w 6085020"/>
              <a:gd name="connsiteY47257" fmla="*/ 606930 h 4885973"/>
              <a:gd name="connsiteX47258" fmla="*/ 1845663 w 6085020"/>
              <a:gd name="connsiteY47258" fmla="*/ 598584 h 4885973"/>
              <a:gd name="connsiteX47259" fmla="*/ 1734421 w 6085020"/>
              <a:gd name="connsiteY47259" fmla="*/ 597826 h 4885973"/>
              <a:gd name="connsiteX47260" fmla="*/ 1729667 w 6085020"/>
              <a:gd name="connsiteY47260" fmla="*/ 604843 h 4885973"/>
              <a:gd name="connsiteX47261" fmla="*/ 1724723 w 6085020"/>
              <a:gd name="connsiteY47261" fmla="*/ 612051 h 4885973"/>
              <a:gd name="connsiteX47262" fmla="*/ 1753056 w 6085020"/>
              <a:gd name="connsiteY47262" fmla="*/ 618689 h 4885973"/>
              <a:gd name="connsiteX47263" fmla="*/ 1758191 w 6085020"/>
              <a:gd name="connsiteY47263" fmla="*/ 613189 h 4885973"/>
              <a:gd name="connsiteX47264" fmla="*/ 1763515 w 6085020"/>
              <a:gd name="connsiteY47264" fmla="*/ 607499 h 4885973"/>
              <a:gd name="connsiteX47265" fmla="*/ 1758000 w 6085020"/>
              <a:gd name="connsiteY47265" fmla="*/ 610533 h 4885973"/>
              <a:gd name="connsiteX47266" fmla="*/ 1752296 w 6085020"/>
              <a:gd name="connsiteY47266" fmla="*/ 613568 h 4885973"/>
              <a:gd name="connsiteX47267" fmla="*/ 1743358 w 6085020"/>
              <a:gd name="connsiteY47267" fmla="*/ 605602 h 4885973"/>
              <a:gd name="connsiteX47268" fmla="*/ 4335387 w 6085020"/>
              <a:gd name="connsiteY47268" fmla="*/ 595929 h 4885973"/>
              <a:gd name="connsiteX47269" fmla="*/ 4336432 w 6085020"/>
              <a:gd name="connsiteY47269" fmla="*/ 605152 h 4885973"/>
              <a:gd name="connsiteX47270" fmla="*/ 4340607 w 6085020"/>
              <a:gd name="connsiteY47270" fmla="*/ 601674 h 4885973"/>
              <a:gd name="connsiteX47271" fmla="*/ 4340901 w 6085020"/>
              <a:gd name="connsiteY47271" fmla="*/ 601998 h 4885973"/>
              <a:gd name="connsiteX47272" fmla="*/ 4340901 w 6085020"/>
              <a:gd name="connsiteY47272" fmla="*/ 601429 h 4885973"/>
              <a:gd name="connsiteX47273" fmla="*/ 4340607 w 6085020"/>
              <a:gd name="connsiteY47273" fmla="*/ 601674 h 4885973"/>
              <a:gd name="connsiteX47274" fmla="*/ 3102980 w 6085020"/>
              <a:gd name="connsiteY47274" fmla="*/ 595929 h 4885973"/>
              <a:gd name="connsiteX47275" fmla="*/ 3102980 w 6085020"/>
              <a:gd name="connsiteY47275" fmla="*/ 595929 h 4885973"/>
              <a:gd name="connsiteX47276" fmla="*/ 1027418 w 6085020"/>
              <a:gd name="connsiteY47276" fmla="*/ 594222 h 4885973"/>
              <a:gd name="connsiteX47277" fmla="*/ 1023881 w 6085020"/>
              <a:gd name="connsiteY47277" fmla="*/ 596159 h 4885973"/>
              <a:gd name="connsiteX47278" fmla="*/ 1023805 w 6085020"/>
              <a:gd name="connsiteY47278" fmla="*/ 596498 h 4885973"/>
              <a:gd name="connsiteX47279" fmla="*/ 1026087 w 6085020"/>
              <a:gd name="connsiteY47279" fmla="*/ 600102 h 4885973"/>
              <a:gd name="connsiteX47280" fmla="*/ 1029509 w 6085020"/>
              <a:gd name="connsiteY47280" fmla="*/ 597826 h 4885973"/>
              <a:gd name="connsiteX47281" fmla="*/ 1027418 w 6085020"/>
              <a:gd name="connsiteY47281" fmla="*/ 594222 h 4885973"/>
              <a:gd name="connsiteX47282" fmla="*/ 1614622 w 6085020"/>
              <a:gd name="connsiteY47282" fmla="*/ 592325 h 4885973"/>
              <a:gd name="connsiteX47283" fmla="*/ 1610629 w 6085020"/>
              <a:gd name="connsiteY47283" fmla="*/ 597636 h 4885973"/>
              <a:gd name="connsiteX47284" fmla="*/ 1609298 w 6085020"/>
              <a:gd name="connsiteY47284" fmla="*/ 603326 h 4885973"/>
              <a:gd name="connsiteX47285" fmla="*/ 1621658 w 6085020"/>
              <a:gd name="connsiteY47285" fmla="*/ 606171 h 4885973"/>
              <a:gd name="connsiteX47286" fmla="*/ 1619376 w 6085020"/>
              <a:gd name="connsiteY47286" fmla="*/ 599533 h 4885973"/>
              <a:gd name="connsiteX47287" fmla="*/ 1614622 w 6085020"/>
              <a:gd name="connsiteY47287" fmla="*/ 592325 h 4885973"/>
              <a:gd name="connsiteX47288" fmla="*/ 3510296 w 6085020"/>
              <a:gd name="connsiteY47288" fmla="*/ 592136 h 4885973"/>
              <a:gd name="connsiteX47289" fmla="*/ 3510296 w 6085020"/>
              <a:gd name="connsiteY47289" fmla="*/ 592136 h 4885973"/>
              <a:gd name="connsiteX47290" fmla="*/ 2990645 w 6085020"/>
              <a:gd name="connsiteY47290" fmla="*/ 591021 h 4885973"/>
              <a:gd name="connsiteX47291" fmla="*/ 2982040 w 6085020"/>
              <a:gd name="connsiteY47291" fmla="*/ 601050 h 4885973"/>
              <a:gd name="connsiteX47292" fmla="*/ 2982040 w 6085020"/>
              <a:gd name="connsiteY47292" fmla="*/ 601998 h 4885973"/>
              <a:gd name="connsiteX47293" fmla="*/ 3002957 w 6085020"/>
              <a:gd name="connsiteY47293" fmla="*/ 628172 h 4885973"/>
              <a:gd name="connsiteX47294" fmla="*/ 2998964 w 6085020"/>
              <a:gd name="connsiteY47294" fmla="*/ 596498 h 4885973"/>
              <a:gd name="connsiteX47295" fmla="*/ 2999535 w 6085020"/>
              <a:gd name="connsiteY47295" fmla="*/ 596498 h 4885973"/>
              <a:gd name="connsiteX47296" fmla="*/ 2990645 w 6085020"/>
              <a:gd name="connsiteY47296" fmla="*/ 591021 h 4885973"/>
              <a:gd name="connsiteX47297" fmla="*/ 4274079 w 6085020"/>
              <a:gd name="connsiteY47297" fmla="*/ 591001 h 4885973"/>
              <a:gd name="connsiteX47298" fmla="*/ 4267311 w 6085020"/>
              <a:gd name="connsiteY47298" fmla="*/ 595360 h 4885973"/>
              <a:gd name="connsiteX47299" fmla="*/ 4267311 w 6085020"/>
              <a:gd name="connsiteY47299" fmla="*/ 595929 h 4885973"/>
              <a:gd name="connsiteX47300" fmla="*/ 4273776 w 6085020"/>
              <a:gd name="connsiteY47300" fmla="*/ 614896 h 4885973"/>
              <a:gd name="connsiteX47301" fmla="*/ 4275437 w 6085020"/>
              <a:gd name="connsiteY47301" fmla="*/ 616949 h 4885973"/>
              <a:gd name="connsiteX47302" fmla="*/ 4273776 w 6085020"/>
              <a:gd name="connsiteY47302" fmla="*/ 615844 h 4885973"/>
              <a:gd name="connsiteX47303" fmla="*/ 4277556 w 6085020"/>
              <a:gd name="connsiteY47303" fmla="*/ 619566 h 4885973"/>
              <a:gd name="connsiteX47304" fmla="*/ 4275437 w 6085020"/>
              <a:gd name="connsiteY47304" fmla="*/ 616949 h 4885973"/>
              <a:gd name="connsiteX47305" fmla="*/ 4282903 w 6085020"/>
              <a:gd name="connsiteY47305" fmla="*/ 621913 h 4885973"/>
              <a:gd name="connsiteX47306" fmla="*/ 4274079 w 6085020"/>
              <a:gd name="connsiteY47306" fmla="*/ 591001 h 4885973"/>
              <a:gd name="connsiteX47307" fmla="*/ 3488808 w 6085020"/>
              <a:gd name="connsiteY47307" fmla="*/ 590618 h 4885973"/>
              <a:gd name="connsiteX47308" fmla="*/ 3488808 w 6085020"/>
              <a:gd name="connsiteY47308" fmla="*/ 590618 h 4885973"/>
              <a:gd name="connsiteX47309" fmla="*/ 2616178 w 6085020"/>
              <a:gd name="connsiteY47309" fmla="*/ 590429 h 4885973"/>
              <a:gd name="connsiteX47310" fmla="*/ 2616178 w 6085020"/>
              <a:gd name="connsiteY47310" fmla="*/ 590429 h 4885973"/>
              <a:gd name="connsiteX47311" fmla="*/ 2777812 w 6085020"/>
              <a:gd name="connsiteY47311" fmla="*/ 590239 h 4885973"/>
              <a:gd name="connsiteX47312" fmla="*/ 2777812 w 6085020"/>
              <a:gd name="connsiteY47312" fmla="*/ 590239 h 4885973"/>
              <a:gd name="connsiteX47313" fmla="*/ 1652083 w 6085020"/>
              <a:gd name="connsiteY47313" fmla="*/ 590049 h 4885973"/>
              <a:gd name="connsiteX47314" fmla="*/ 1648430 w 6085020"/>
              <a:gd name="connsiteY47314" fmla="*/ 592316 h 4885973"/>
              <a:gd name="connsiteX47315" fmla="*/ 1650703 w 6085020"/>
              <a:gd name="connsiteY47315" fmla="*/ 595959 h 4885973"/>
              <a:gd name="connsiteX47316" fmla="*/ 1654355 w 6085020"/>
              <a:gd name="connsiteY47316" fmla="*/ 593693 h 4885973"/>
              <a:gd name="connsiteX47317" fmla="*/ 1654365 w 6085020"/>
              <a:gd name="connsiteY47317" fmla="*/ 593653 h 4885973"/>
              <a:gd name="connsiteX47318" fmla="*/ 1652083 w 6085020"/>
              <a:gd name="connsiteY47318" fmla="*/ 590049 h 4885973"/>
              <a:gd name="connsiteX47319" fmla="*/ 2221603 w 6085020"/>
              <a:gd name="connsiteY47319" fmla="*/ 589670 h 4885973"/>
              <a:gd name="connsiteX47320" fmla="*/ 2220082 w 6085020"/>
              <a:gd name="connsiteY47320" fmla="*/ 596119 h 4885973"/>
              <a:gd name="connsiteX47321" fmla="*/ 2223504 w 6085020"/>
              <a:gd name="connsiteY47321" fmla="*/ 597826 h 4885973"/>
              <a:gd name="connsiteX47322" fmla="*/ 2227117 w 6085020"/>
              <a:gd name="connsiteY47322" fmla="*/ 599343 h 4885973"/>
              <a:gd name="connsiteX47323" fmla="*/ 2228639 w 6085020"/>
              <a:gd name="connsiteY47323" fmla="*/ 589670 h 4885973"/>
              <a:gd name="connsiteX47324" fmla="*/ 3092355 w 6085020"/>
              <a:gd name="connsiteY47324" fmla="*/ 589101 h 4885973"/>
              <a:gd name="connsiteX47325" fmla="*/ 3091571 w 6085020"/>
              <a:gd name="connsiteY47325" fmla="*/ 601619 h 4885973"/>
              <a:gd name="connsiteX47326" fmla="*/ 3092355 w 6085020"/>
              <a:gd name="connsiteY47326" fmla="*/ 589101 h 4885973"/>
              <a:gd name="connsiteX47327" fmla="*/ 1750584 w 6085020"/>
              <a:gd name="connsiteY47327" fmla="*/ 589101 h 4885973"/>
              <a:gd name="connsiteX47328" fmla="*/ 1746971 w 6085020"/>
              <a:gd name="connsiteY47328" fmla="*/ 591377 h 4885973"/>
              <a:gd name="connsiteX47329" fmla="*/ 1749244 w 6085020"/>
              <a:gd name="connsiteY47329" fmla="*/ 595021 h 4885973"/>
              <a:gd name="connsiteX47330" fmla="*/ 1752897 w 6085020"/>
              <a:gd name="connsiteY47330" fmla="*/ 592754 h 4885973"/>
              <a:gd name="connsiteX47331" fmla="*/ 1750624 w 6085020"/>
              <a:gd name="connsiteY47331" fmla="*/ 589111 h 4885973"/>
              <a:gd name="connsiteX47332" fmla="*/ 1750584 w 6085020"/>
              <a:gd name="connsiteY47332" fmla="*/ 589101 h 4885973"/>
              <a:gd name="connsiteX47333" fmla="*/ 3395822 w 6085020"/>
              <a:gd name="connsiteY47333" fmla="*/ 587963 h 4885973"/>
              <a:gd name="connsiteX47334" fmla="*/ 3390497 w 6085020"/>
              <a:gd name="connsiteY47334" fmla="*/ 619258 h 4885973"/>
              <a:gd name="connsiteX47335" fmla="*/ 3406280 w 6085020"/>
              <a:gd name="connsiteY47335" fmla="*/ 598395 h 4885973"/>
              <a:gd name="connsiteX47336" fmla="*/ 3408990 w 6085020"/>
              <a:gd name="connsiteY47336" fmla="*/ 599130 h 4885973"/>
              <a:gd name="connsiteX47337" fmla="*/ 3410381 w 6085020"/>
              <a:gd name="connsiteY47337" fmla="*/ 592745 h 4885973"/>
              <a:gd name="connsiteX47338" fmla="*/ 3411414 w 6085020"/>
              <a:gd name="connsiteY47338" fmla="*/ 593084 h 4885973"/>
              <a:gd name="connsiteX47339" fmla="*/ 3410844 w 6085020"/>
              <a:gd name="connsiteY47339" fmla="*/ 590618 h 4885973"/>
              <a:gd name="connsiteX47340" fmla="*/ 3410381 w 6085020"/>
              <a:gd name="connsiteY47340" fmla="*/ 592745 h 4885973"/>
              <a:gd name="connsiteX47341" fmla="*/ 1833303 w 6085020"/>
              <a:gd name="connsiteY47341" fmla="*/ 587963 h 4885973"/>
              <a:gd name="connsiteX47342" fmla="*/ 1829690 w 6085020"/>
              <a:gd name="connsiteY47342" fmla="*/ 603326 h 4885973"/>
              <a:gd name="connsiteX47343" fmla="*/ 1834443 w 6085020"/>
              <a:gd name="connsiteY47343" fmla="*/ 600481 h 4885973"/>
              <a:gd name="connsiteX47344" fmla="*/ 1839197 w 6085020"/>
              <a:gd name="connsiteY47344" fmla="*/ 597446 h 4885973"/>
              <a:gd name="connsiteX47345" fmla="*/ 1836345 w 6085020"/>
              <a:gd name="connsiteY47345" fmla="*/ 592705 h 4885973"/>
              <a:gd name="connsiteX47346" fmla="*/ 3190452 w 6085020"/>
              <a:gd name="connsiteY47346" fmla="*/ 587584 h 4885973"/>
              <a:gd name="connsiteX47347" fmla="*/ 3190452 w 6085020"/>
              <a:gd name="connsiteY47347" fmla="*/ 587584 h 4885973"/>
              <a:gd name="connsiteX47348" fmla="*/ 1846994 w 6085020"/>
              <a:gd name="connsiteY47348" fmla="*/ 585497 h 4885973"/>
              <a:gd name="connsiteX47349" fmla="*/ 1851938 w 6085020"/>
              <a:gd name="connsiteY47349" fmla="*/ 586635 h 4885973"/>
              <a:gd name="connsiteX47350" fmla="*/ 1850417 w 6085020"/>
              <a:gd name="connsiteY47350" fmla="*/ 589291 h 4885973"/>
              <a:gd name="connsiteX47351" fmla="*/ 1844522 w 6085020"/>
              <a:gd name="connsiteY47351" fmla="*/ 587963 h 4885973"/>
              <a:gd name="connsiteX47352" fmla="*/ 4351360 w 6085020"/>
              <a:gd name="connsiteY47352" fmla="*/ 584543 h 4885973"/>
              <a:gd name="connsiteX47353" fmla="*/ 4345845 w 6085020"/>
              <a:gd name="connsiteY47353" fmla="*/ 590239 h 4885973"/>
              <a:gd name="connsiteX47354" fmla="*/ 4345845 w 6085020"/>
              <a:gd name="connsiteY47354" fmla="*/ 590808 h 4885973"/>
              <a:gd name="connsiteX47355" fmla="*/ 4366763 w 6085020"/>
              <a:gd name="connsiteY47355" fmla="*/ 601240 h 4885973"/>
              <a:gd name="connsiteX47356" fmla="*/ 4351360 w 6085020"/>
              <a:gd name="connsiteY47356" fmla="*/ 584543 h 4885973"/>
              <a:gd name="connsiteX47357" fmla="*/ 1074482 w 6085020"/>
              <a:gd name="connsiteY47357" fmla="*/ 583340 h 4885973"/>
              <a:gd name="connsiteX47358" fmla="*/ 1073626 w 6085020"/>
              <a:gd name="connsiteY47358" fmla="*/ 595929 h 4885973"/>
              <a:gd name="connsiteX47359" fmla="*/ 1074482 w 6085020"/>
              <a:gd name="connsiteY47359" fmla="*/ 583340 h 4885973"/>
              <a:gd name="connsiteX47360" fmla="*/ 4037601 w 6085020"/>
              <a:gd name="connsiteY47360" fmla="*/ 580566 h 4885973"/>
              <a:gd name="connsiteX47361" fmla="*/ 4038480 w 6085020"/>
              <a:gd name="connsiteY47361" fmla="*/ 593013 h 4885973"/>
              <a:gd name="connsiteX47362" fmla="*/ 4042744 w 6085020"/>
              <a:gd name="connsiteY47362" fmla="*/ 599845 h 4885973"/>
              <a:gd name="connsiteX47363" fmla="*/ 4042735 w 6085020"/>
              <a:gd name="connsiteY47363" fmla="*/ 601429 h 4885973"/>
              <a:gd name="connsiteX47364" fmla="*/ 4043496 w 6085020"/>
              <a:gd name="connsiteY47364" fmla="*/ 601050 h 4885973"/>
              <a:gd name="connsiteX47365" fmla="*/ 4042744 w 6085020"/>
              <a:gd name="connsiteY47365" fmla="*/ 599845 h 4885973"/>
              <a:gd name="connsiteX47366" fmla="*/ 4042806 w 6085020"/>
              <a:gd name="connsiteY47366" fmla="*/ 588793 h 4885973"/>
              <a:gd name="connsiteX47367" fmla="*/ 4037601 w 6085020"/>
              <a:gd name="connsiteY47367" fmla="*/ 580566 h 4885973"/>
              <a:gd name="connsiteX47368" fmla="*/ 2951615 w 6085020"/>
              <a:gd name="connsiteY47368" fmla="*/ 580566 h 4885973"/>
              <a:gd name="connsiteX47369" fmla="*/ 2951615 w 6085020"/>
              <a:gd name="connsiteY47369" fmla="*/ 580566 h 4885973"/>
              <a:gd name="connsiteX47370" fmla="*/ 3311582 w 6085020"/>
              <a:gd name="connsiteY47370" fmla="*/ 580187 h 4885973"/>
              <a:gd name="connsiteX47371" fmla="*/ 3312349 w 6085020"/>
              <a:gd name="connsiteY47371" fmla="*/ 580761 h 4885973"/>
              <a:gd name="connsiteX47372" fmla="*/ 3306234 w 6085020"/>
              <a:gd name="connsiteY47372" fmla="*/ 587228 h 4885973"/>
              <a:gd name="connsiteX47373" fmla="*/ 3302074 w 6085020"/>
              <a:gd name="connsiteY47373" fmla="*/ 596308 h 4885973"/>
              <a:gd name="connsiteX47374" fmla="*/ 3316915 w 6085020"/>
              <a:gd name="connsiteY47374" fmla="*/ 584173 h 4885973"/>
              <a:gd name="connsiteX47375" fmla="*/ 3312349 w 6085020"/>
              <a:gd name="connsiteY47375" fmla="*/ 580761 h 4885973"/>
              <a:gd name="connsiteX47376" fmla="*/ 3312533 w 6085020"/>
              <a:gd name="connsiteY47376" fmla="*/ 580566 h 4885973"/>
              <a:gd name="connsiteX47377" fmla="*/ 2548102 w 6085020"/>
              <a:gd name="connsiteY47377" fmla="*/ 580187 h 4885973"/>
              <a:gd name="connsiteX47378" fmla="*/ 2558561 w 6085020"/>
              <a:gd name="connsiteY47378" fmla="*/ 595929 h 4885973"/>
              <a:gd name="connsiteX47379" fmla="*/ 2548102 w 6085020"/>
              <a:gd name="connsiteY47379" fmla="*/ 580187 h 4885973"/>
              <a:gd name="connsiteX47380" fmla="*/ 2491055 w 6085020"/>
              <a:gd name="connsiteY47380" fmla="*/ 580187 h 4885973"/>
              <a:gd name="connsiteX47381" fmla="*/ 2491055 w 6085020"/>
              <a:gd name="connsiteY47381" fmla="*/ 580187 h 4885973"/>
              <a:gd name="connsiteX47382" fmla="*/ 1571456 w 6085020"/>
              <a:gd name="connsiteY47382" fmla="*/ 580187 h 4885973"/>
              <a:gd name="connsiteX47383" fmla="*/ 1571456 w 6085020"/>
              <a:gd name="connsiteY47383" fmla="*/ 580187 h 4885973"/>
              <a:gd name="connsiteX47384" fmla="*/ 3703686 w 6085020"/>
              <a:gd name="connsiteY47384" fmla="*/ 579997 h 4885973"/>
              <a:gd name="connsiteX47385" fmla="*/ 3693227 w 6085020"/>
              <a:gd name="connsiteY47385" fmla="*/ 595739 h 4885973"/>
              <a:gd name="connsiteX47386" fmla="*/ 3703686 w 6085020"/>
              <a:gd name="connsiteY47386" fmla="*/ 580187 h 4885973"/>
              <a:gd name="connsiteX47387" fmla="*/ 3536918 w 6085020"/>
              <a:gd name="connsiteY47387" fmla="*/ 579428 h 4885973"/>
              <a:gd name="connsiteX47388" fmla="*/ 3536918 w 6085020"/>
              <a:gd name="connsiteY47388" fmla="*/ 579428 h 4885973"/>
              <a:gd name="connsiteX47389" fmla="*/ 1091995 w 6085020"/>
              <a:gd name="connsiteY47389" fmla="*/ 579388 h 4885973"/>
              <a:gd name="connsiteX47390" fmla="*/ 1088722 w 6085020"/>
              <a:gd name="connsiteY47390" fmla="*/ 581742 h 4885973"/>
              <a:gd name="connsiteX47391" fmla="*/ 1090740 w 6085020"/>
              <a:gd name="connsiteY47391" fmla="*/ 584928 h 4885973"/>
              <a:gd name="connsiteX47392" fmla="*/ 1094277 w 6085020"/>
              <a:gd name="connsiteY47392" fmla="*/ 582992 h 4885973"/>
              <a:gd name="connsiteX47393" fmla="*/ 1094353 w 6085020"/>
              <a:gd name="connsiteY47393" fmla="*/ 582652 h 4885973"/>
              <a:gd name="connsiteX47394" fmla="*/ 1091995 w 6085020"/>
              <a:gd name="connsiteY47394" fmla="*/ 579388 h 4885973"/>
              <a:gd name="connsiteX47395" fmla="*/ 2178057 w 6085020"/>
              <a:gd name="connsiteY47395" fmla="*/ 579049 h 4885973"/>
              <a:gd name="connsiteX47396" fmla="*/ 2118538 w 6085020"/>
              <a:gd name="connsiteY47396" fmla="*/ 616982 h 4885973"/>
              <a:gd name="connsiteX47397" fmla="*/ 2120630 w 6085020"/>
              <a:gd name="connsiteY47397" fmla="*/ 637086 h 4885973"/>
              <a:gd name="connsiteX47398" fmla="*/ 2121010 w 6085020"/>
              <a:gd name="connsiteY47398" fmla="*/ 636328 h 4885973"/>
              <a:gd name="connsiteX47399" fmla="*/ 2159041 w 6085020"/>
              <a:gd name="connsiteY47399" fmla="*/ 633862 h 4885973"/>
              <a:gd name="connsiteX47400" fmla="*/ 2178057 w 6085020"/>
              <a:gd name="connsiteY47400" fmla="*/ 579049 h 4885973"/>
              <a:gd name="connsiteX47401" fmla="*/ 3425415 w 6085020"/>
              <a:gd name="connsiteY47401" fmla="*/ 578362 h 4885973"/>
              <a:gd name="connsiteX47402" fmla="*/ 3426627 w 6085020"/>
              <a:gd name="connsiteY47402" fmla="*/ 590808 h 4885973"/>
              <a:gd name="connsiteX47403" fmla="*/ 3425415 w 6085020"/>
              <a:gd name="connsiteY47403" fmla="*/ 578362 h 4885973"/>
              <a:gd name="connsiteX47404" fmla="*/ 3054870 w 6085020"/>
              <a:gd name="connsiteY47404" fmla="*/ 576962 h 4885973"/>
              <a:gd name="connsiteX47405" fmla="*/ 3065022 w 6085020"/>
              <a:gd name="connsiteY47405" fmla="*/ 589752 h 4885973"/>
              <a:gd name="connsiteX47406" fmla="*/ 3065329 w 6085020"/>
              <a:gd name="connsiteY47406" fmla="*/ 592515 h 4885973"/>
              <a:gd name="connsiteX47407" fmla="*/ 3065709 w 6085020"/>
              <a:gd name="connsiteY47407" fmla="*/ 590618 h 4885973"/>
              <a:gd name="connsiteX47408" fmla="*/ 3065022 w 6085020"/>
              <a:gd name="connsiteY47408" fmla="*/ 589752 h 4885973"/>
              <a:gd name="connsiteX47409" fmla="*/ 3064022 w 6085020"/>
              <a:gd name="connsiteY47409" fmla="*/ 580756 h 4885973"/>
              <a:gd name="connsiteX47410" fmla="*/ 3054870 w 6085020"/>
              <a:gd name="connsiteY47410" fmla="*/ 576962 h 4885973"/>
              <a:gd name="connsiteX47411" fmla="*/ 4220342 w 6085020"/>
              <a:gd name="connsiteY47411" fmla="*/ 575256 h 4885973"/>
              <a:gd name="connsiteX47412" fmla="*/ 4219201 w 6085020"/>
              <a:gd name="connsiteY47412" fmla="*/ 576393 h 4885973"/>
              <a:gd name="connsiteX47413" fmla="*/ 4219391 w 6085020"/>
              <a:gd name="connsiteY47413" fmla="*/ 576393 h 4885973"/>
              <a:gd name="connsiteX47414" fmla="*/ 4220342 w 6085020"/>
              <a:gd name="connsiteY47414" fmla="*/ 576393 h 4885973"/>
              <a:gd name="connsiteX47415" fmla="*/ 4220342 w 6085020"/>
              <a:gd name="connsiteY47415" fmla="*/ 575256 h 4885973"/>
              <a:gd name="connsiteX47416" fmla="*/ 2344444 w 6085020"/>
              <a:gd name="connsiteY47416" fmla="*/ 573738 h 4885973"/>
              <a:gd name="connsiteX47417" fmla="*/ 2335626 w 6085020"/>
              <a:gd name="connsiteY47417" fmla="*/ 581609 h 4885973"/>
              <a:gd name="connsiteX47418" fmla="*/ 2338473 w 6085020"/>
              <a:gd name="connsiteY47418" fmla="*/ 590353 h 4885973"/>
              <a:gd name="connsiteX47419" fmla="*/ 2337979 w 6085020"/>
              <a:gd name="connsiteY47419" fmla="*/ 589860 h 4885973"/>
              <a:gd name="connsiteX47420" fmla="*/ 2338930 w 6085020"/>
              <a:gd name="connsiteY47420" fmla="*/ 591756 h 4885973"/>
              <a:gd name="connsiteX47421" fmla="*/ 2338473 w 6085020"/>
              <a:gd name="connsiteY47421" fmla="*/ 590353 h 4885973"/>
              <a:gd name="connsiteX47422" fmla="*/ 2339500 w 6085020"/>
              <a:gd name="connsiteY47422" fmla="*/ 591377 h 4885973"/>
              <a:gd name="connsiteX47423" fmla="*/ 2341212 w 6085020"/>
              <a:gd name="connsiteY47423" fmla="*/ 593084 h 4885973"/>
              <a:gd name="connsiteX47424" fmla="*/ 2344825 w 6085020"/>
              <a:gd name="connsiteY47424" fmla="*/ 589480 h 4885973"/>
              <a:gd name="connsiteX47425" fmla="*/ 2343113 w 6085020"/>
              <a:gd name="connsiteY47425" fmla="*/ 587773 h 4885973"/>
              <a:gd name="connsiteX47426" fmla="*/ 2341782 w 6085020"/>
              <a:gd name="connsiteY47426" fmla="*/ 586446 h 4885973"/>
              <a:gd name="connsiteX47427" fmla="*/ 2344444 w 6085020"/>
              <a:gd name="connsiteY47427" fmla="*/ 573738 h 4885973"/>
              <a:gd name="connsiteX47428" fmla="*/ 1993453 w 6085020"/>
              <a:gd name="connsiteY47428" fmla="*/ 573186 h 4885973"/>
              <a:gd name="connsiteX47429" fmla="*/ 1989669 w 6085020"/>
              <a:gd name="connsiteY47429" fmla="*/ 575227 h 4885973"/>
              <a:gd name="connsiteX47430" fmla="*/ 1991722 w 6085020"/>
              <a:gd name="connsiteY47430" fmla="*/ 579003 h 4885973"/>
              <a:gd name="connsiteX47431" fmla="*/ 1991893 w 6085020"/>
              <a:gd name="connsiteY47431" fmla="*/ 579049 h 4885973"/>
              <a:gd name="connsiteX47432" fmla="*/ 1995126 w 6085020"/>
              <a:gd name="connsiteY47432" fmla="*/ 576962 h 4885973"/>
              <a:gd name="connsiteX47433" fmla="*/ 1995506 w 6085020"/>
              <a:gd name="connsiteY47433" fmla="*/ 576962 h 4885973"/>
              <a:gd name="connsiteX47434" fmla="*/ 1993453 w 6085020"/>
              <a:gd name="connsiteY47434" fmla="*/ 573186 h 4885973"/>
              <a:gd name="connsiteX47435" fmla="*/ 1754197 w 6085020"/>
              <a:gd name="connsiteY47435" fmla="*/ 571842 h 4885973"/>
              <a:gd name="connsiteX47436" fmla="*/ 1751155 w 6085020"/>
              <a:gd name="connsiteY47436" fmla="*/ 573928 h 4885973"/>
              <a:gd name="connsiteX47437" fmla="*/ 1750584 w 6085020"/>
              <a:gd name="connsiteY47437" fmla="*/ 574118 h 4885973"/>
              <a:gd name="connsiteX47438" fmla="*/ 1752866 w 6085020"/>
              <a:gd name="connsiteY47438" fmla="*/ 577721 h 4885973"/>
              <a:gd name="connsiteX47439" fmla="*/ 1756747 w 6085020"/>
              <a:gd name="connsiteY47439" fmla="*/ 575870 h 4885973"/>
              <a:gd name="connsiteX47440" fmla="*/ 1754891 w 6085020"/>
              <a:gd name="connsiteY47440" fmla="*/ 571997 h 4885973"/>
              <a:gd name="connsiteX47441" fmla="*/ 1754197 w 6085020"/>
              <a:gd name="connsiteY47441" fmla="*/ 571842 h 4885973"/>
              <a:gd name="connsiteX47442" fmla="*/ 1778823 w 6085020"/>
              <a:gd name="connsiteY47442" fmla="*/ 571367 h 4885973"/>
              <a:gd name="connsiteX47443" fmla="*/ 1775114 w 6085020"/>
              <a:gd name="connsiteY47443" fmla="*/ 573549 h 4885973"/>
              <a:gd name="connsiteX47444" fmla="*/ 1777056 w 6085020"/>
              <a:gd name="connsiteY47444" fmla="*/ 577076 h 4885973"/>
              <a:gd name="connsiteX47445" fmla="*/ 1777396 w 6085020"/>
              <a:gd name="connsiteY47445" fmla="*/ 577152 h 4885973"/>
              <a:gd name="connsiteX47446" fmla="*/ 1781405 w 6085020"/>
              <a:gd name="connsiteY47446" fmla="*/ 575591 h 4885973"/>
              <a:gd name="connsiteX47447" fmla="*/ 1781580 w 6085020"/>
              <a:gd name="connsiteY47447" fmla="*/ 575066 h 4885973"/>
              <a:gd name="connsiteX47448" fmla="*/ 1781009 w 6085020"/>
              <a:gd name="connsiteY47448" fmla="*/ 575066 h 4885973"/>
              <a:gd name="connsiteX47449" fmla="*/ 1778823 w 6085020"/>
              <a:gd name="connsiteY47449" fmla="*/ 571367 h 4885973"/>
              <a:gd name="connsiteX47450" fmla="*/ 3275833 w 6085020"/>
              <a:gd name="connsiteY47450" fmla="*/ 570135 h 4885973"/>
              <a:gd name="connsiteX47451" fmla="*/ 3279636 w 6085020"/>
              <a:gd name="connsiteY47451" fmla="*/ 582273 h 4885973"/>
              <a:gd name="connsiteX47452" fmla="*/ 3280587 w 6085020"/>
              <a:gd name="connsiteY47452" fmla="*/ 582083 h 4885973"/>
              <a:gd name="connsiteX47453" fmla="*/ 3275833 w 6085020"/>
              <a:gd name="connsiteY47453" fmla="*/ 570135 h 4885973"/>
              <a:gd name="connsiteX47454" fmla="*/ 1822386 w 6085020"/>
              <a:gd name="connsiteY47454" fmla="*/ 570095 h 4885973"/>
              <a:gd name="connsiteX47455" fmla="*/ 1819115 w 6085020"/>
              <a:gd name="connsiteY47455" fmla="*/ 572448 h 4885973"/>
              <a:gd name="connsiteX47456" fmla="*/ 1821132 w 6085020"/>
              <a:gd name="connsiteY47456" fmla="*/ 575635 h 4885973"/>
              <a:gd name="connsiteX47457" fmla="*/ 1824668 w 6085020"/>
              <a:gd name="connsiteY47457" fmla="*/ 573698 h 4885973"/>
              <a:gd name="connsiteX47458" fmla="*/ 1824745 w 6085020"/>
              <a:gd name="connsiteY47458" fmla="*/ 573359 h 4885973"/>
              <a:gd name="connsiteX47459" fmla="*/ 1822386 w 6085020"/>
              <a:gd name="connsiteY47459" fmla="*/ 570095 h 4885973"/>
              <a:gd name="connsiteX47460" fmla="*/ 2669993 w 6085020"/>
              <a:gd name="connsiteY47460" fmla="*/ 569186 h 4885973"/>
              <a:gd name="connsiteX47461" fmla="*/ 2666760 w 6085020"/>
              <a:gd name="connsiteY47461" fmla="*/ 572031 h 4885973"/>
              <a:gd name="connsiteX47462" fmla="*/ 2666760 w 6085020"/>
              <a:gd name="connsiteY47462" fmla="*/ 574118 h 4885973"/>
              <a:gd name="connsiteX47463" fmla="*/ 2669993 w 6085020"/>
              <a:gd name="connsiteY47463" fmla="*/ 574118 h 4885973"/>
              <a:gd name="connsiteX47464" fmla="*/ 2674937 w 6085020"/>
              <a:gd name="connsiteY47464" fmla="*/ 573169 h 4885973"/>
              <a:gd name="connsiteX47465" fmla="*/ 2676268 w 6085020"/>
              <a:gd name="connsiteY47465" fmla="*/ 572980 h 4885973"/>
              <a:gd name="connsiteX47466" fmla="*/ 2674366 w 6085020"/>
              <a:gd name="connsiteY47466" fmla="*/ 571083 h 4885973"/>
              <a:gd name="connsiteX47467" fmla="*/ 2672465 w 6085020"/>
              <a:gd name="connsiteY47467" fmla="*/ 569186 h 4885973"/>
              <a:gd name="connsiteX47468" fmla="*/ 2569020 w 6085020"/>
              <a:gd name="connsiteY47468" fmla="*/ 568997 h 4885973"/>
              <a:gd name="connsiteX47469" fmla="*/ 2569020 w 6085020"/>
              <a:gd name="connsiteY47469" fmla="*/ 568997 h 4885973"/>
              <a:gd name="connsiteX47470" fmla="*/ 1803068 w 6085020"/>
              <a:gd name="connsiteY47470" fmla="*/ 568997 h 4885973"/>
              <a:gd name="connsiteX47471" fmla="*/ 1797363 w 6085020"/>
              <a:gd name="connsiteY47471" fmla="*/ 574497 h 4885973"/>
              <a:gd name="connsiteX47472" fmla="*/ 1791658 w 6085020"/>
              <a:gd name="connsiteY47472" fmla="*/ 580187 h 4885973"/>
              <a:gd name="connsiteX47473" fmla="*/ 1804018 w 6085020"/>
              <a:gd name="connsiteY47473" fmla="*/ 583221 h 4885973"/>
              <a:gd name="connsiteX47474" fmla="*/ 1800976 w 6085020"/>
              <a:gd name="connsiteY47474" fmla="*/ 596119 h 4885973"/>
              <a:gd name="connsiteX47475" fmla="*/ 1798123 w 6085020"/>
              <a:gd name="connsiteY47475" fmla="*/ 609206 h 4885973"/>
              <a:gd name="connsiteX47476" fmla="*/ 1804779 w 6085020"/>
              <a:gd name="connsiteY47476" fmla="*/ 623051 h 4885973"/>
              <a:gd name="connsiteX47477" fmla="*/ 1811244 w 6085020"/>
              <a:gd name="connsiteY47477" fmla="*/ 636707 h 4885973"/>
              <a:gd name="connsiteX47478" fmla="*/ 1810103 w 6085020"/>
              <a:gd name="connsiteY47478" fmla="*/ 625327 h 4885973"/>
              <a:gd name="connsiteX47479" fmla="*/ 1811244 w 6085020"/>
              <a:gd name="connsiteY47479" fmla="*/ 603895 h 4885973"/>
              <a:gd name="connsiteX47480" fmla="*/ 1808392 w 6085020"/>
              <a:gd name="connsiteY47480" fmla="*/ 581514 h 4885973"/>
              <a:gd name="connsiteX47481" fmla="*/ 1807631 w 6085020"/>
              <a:gd name="connsiteY47481" fmla="*/ 581704 h 4885973"/>
              <a:gd name="connsiteX47482" fmla="*/ 1458884 w 6085020"/>
              <a:gd name="connsiteY47482" fmla="*/ 568997 h 4885973"/>
              <a:gd name="connsiteX47483" fmla="*/ 1458884 w 6085020"/>
              <a:gd name="connsiteY47483" fmla="*/ 568997 h 4885973"/>
              <a:gd name="connsiteX47484" fmla="*/ 1309040 w 6085020"/>
              <a:gd name="connsiteY47484" fmla="*/ 566910 h 4885973"/>
              <a:gd name="connsiteX47485" fmla="*/ 1311892 w 6085020"/>
              <a:gd name="connsiteY47485" fmla="*/ 571652 h 4885973"/>
              <a:gd name="connsiteX47486" fmla="*/ 1307519 w 6085020"/>
              <a:gd name="connsiteY47486" fmla="*/ 570514 h 4885973"/>
              <a:gd name="connsiteX47487" fmla="*/ 1309040 w 6085020"/>
              <a:gd name="connsiteY47487" fmla="*/ 566910 h 4885973"/>
              <a:gd name="connsiteX47488" fmla="*/ 2884299 w 6085020"/>
              <a:gd name="connsiteY47488" fmla="*/ 566531 h 4885973"/>
              <a:gd name="connsiteX47489" fmla="*/ 2808237 w 6085020"/>
              <a:gd name="connsiteY47489" fmla="*/ 587963 h 4885973"/>
              <a:gd name="connsiteX47490" fmla="*/ 2884299 w 6085020"/>
              <a:gd name="connsiteY47490" fmla="*/ 585497 h 4885973"/>
              <a:gd name="connsiteX47491" fmla="*/ 2884299 w 6085020"/>
              <a:gd name="connsiteY47491" fmla="*/ 566531 h 4885973"/>
              <a:gd name="connsiteX47492" fmla="*/ 4016684 w 6085020"/>
              <a:gd name="connsiteY47492" fmla="*/ 565014 h 4885973"/>
              <a:gd name="connsiteX47493" fmla="*/ 4016684 w 6085020"/>
              <a:gd name="connsiteY47493" fmla="*/ 565014 h 4885973"/>
              <a:gd name="connsiteX47494" fmla="*/ 2799109 w 6085020"/>
              <a:gd name="connsiteY47494" fmla="*/ 564824 h 4885973"/>
              <a:gd name="connsiteX47495" fmla="*/ 2799109 w 6085020"/>
              <a:gd name="connsiteY47495" fmla="*/ 564824 h 4885973"/>
              <a:gd name="connsiteX47496" fmla="*/ 2658393 w 6085020"/>
              <a:gd name="connsiteY47496" fmla="*/ 564824 h 4885973"/>
              <a:gd name="connsiteX47497" fmla="*/ 2657062 w 6085020"/>
              <a:gd name="connsiteY47497" fmla="*/ 565772 h 4885973"/>
              <a:gd name="connsiteX47498" fmla="*/ 2657633 w 6085020"/>
              <a:gd name="connsiteY47498" fmla="*/ 565772 h 4885973"/>
              <a:gd name="connsiteX47499" fmla="*/ 2658013 w 6085020"/>
              <a:gd name="connsiteY47499" fmla="*/ 566152 h 4885973"/>
              <a:gd name="connsiteX47500" fmla="*/ 2659344 w 6085020"/>
              <a:gd name="connsiteY47500" fmla="*/ 566152 h 4885973"/>
              <a:gd name="connsiteX47501" fmla="*/ 2658393 w 6085020"/>
              <a:gd name="connsiteY47501" fmla="*/ 564824 h 4885973"/>
              <a:gd name="connsiteX47502" fmla="*/ 930057 w 6085020"/>
              <a:gd name="connsiteY47502" fmla="*/ 564824 h 4885973"/>
              <a:gd name="connsiteX47503" fmla="*/ 927585 w 6085020"/>
              <a:gd name="connsiteY47503" fmla="*/ 567290 h 4885973"/>
              <a:gd name="connsiteX47504" fmla="*/ 933860 w 6085020"/>
              <a:gd name="connsiteY47504" fmla="*/ 568807 h 4885973"/>
              <a:gd name="connsiteX47505" fmla="*/ 922261 w 6085020"/>
              <a:gd name="connsiteY47505" fmla="*/ 582842 h 4885973"/>
              <a:gd name="connsiteX47506" fmla="*/ 921881 w 6085020"/>
              <a:gd name="connsiteY47506" fmla="*/ 582463 h 4885973"/>
              <a:gd name="connsiteX47507" fmla="*/ 915415 w 6085020"/>
              <a:gd name="connsiteY47507" fmla="*/ 575256 h 4885973"/>
              <a:gd name="connsiteX47508" fmla="*/ 1444858 w 6085020"/>
              <a:gd name="connsiteY47508" fmla="*/ 564746 h 4885973"/>
              <a:gd name="connsiteX47509" fmla="*/ 1440975 w 6085020"/>
              <a:gd name="connsiteY47509" fmla="*/ 566597 h 4885973"/>
              <a:gd name="connsiteX47510" fmla="*/ 1440819 w 6085020"/>
              <a:gd name="connsiteY47510" fmla="*/ 567290 h 4885973"/>
              <a:gd name="connsiteX47511" fmla="*/ 1443101 w 6085020"/>
              <a:gd name="connsiteY47511" fmla="*/ 570893 h 4885973"/>
              <a:gd name="connsiteX47512" fmla="*/ 1446523 w 6085020"/>
              <a:gd name="connsiteY47512" fmla="*/ 568997 h 4885973"/>
              <a:gd name="connsiteX47513" fmla="*/ 1446714 w 6085020"/>
              <a:gd name="connsiteY47513" fmla="*/ 568617 h 4885973"/>
              <a:gd name="connsiteX47514" fmla="*/ 1444858 w 6085020"/>
              <a:gd name="connsiteY47514" fmla="*/ 564746 h 4885973"/>
              <a:gd name="connsiteX47515" fmla="*/ 2516726 w 6085020"/>
              <a:gd name="connsiteY47515" fmla="*/ 564634 h 4885973"/>
              <a:gd name="connsiteX47516" fmla="*/ 2516733 w 6085020"/>
              <a:gd name="connsiteY47516" fmla="*/ 564821 h 4885973"/>
              <a:gd name="connsiteX47517" fmla="*/ 2496190 w 6085020"/>
              <a:gd name="connsiteY47517" fmla="*/ 575066 h 4885973"/>
              <a:gd name="connsiteX47518" fmla="*/ 2517021 w 6085020"/>
              <a:gd name="connsiteY47518" fmla="*/ 572639 h 4885973"/>
              <a:gd name="connsiteX47519" fmla="*/ 2516733 w 6085020"/>
              <a:gd name="connsiteY47519" fmla="*/ 564821 h 4885973"/>
              <a:gd name="connsiteX47520" fmla="*/ 2517107 w 6085020"/>
              <a:gd name="connsiteY47520" fmla="*/ 564634 h 4885973"/>
              <a:gd name="connsiteX47521" fmla="*/ 2009958 w 6085020"/>
              <a:gd name="connsiteY47521" fmla="*/ 564634 h 4885973"/>
              <a:gd name="connsiteX47522" fmla="*/ 2009958 w 6085020"/>
              <a:gd name="connsiteY47522" fmla="*/ 564634 h 4885973"/>
              <a:gd name="connsiteX47523" fmla="*/ 1698862 w 6085020"/>
              <a:gd name="connsiteY47523" fmla="*/ 563307 h 4885973"/>
              <a:gd name="connsiteX47524" fmla="*/ 1694108 w 6085020"/>
              <a:gd name="connsiteY47524" fmla="*/ 566152 h 4885973"/>
              <a:gd name="connsiteX47525" fmla="*/ 1689164 w 6085020"/>
              <a:gd name="connsiteY47525" fmla="*/ 568997 h 4885973"/>
              <a:gd name="connsiteX47526" fmla="*/ 1704756 w 6085020"/>
              <a:gd name="connsiteY47526" fmla="*/ 572790 h 4885973"/>
              <a:gd name="connsiteX47527" fmla="*/ 1701714 w 6085020"/>
              <a:gd name="connsiteY47527" fmla="*/ 568048 h 4885973"/>
              <a:gd name="connsiteX47528" fmla="*/ 1786334 w 6085020"/>
              <a:gd name="connsiteY47528" fmla="*/ 561410 h 4885973"/>
              <a:gd name="connsiteX47529" fmla="*/ 1782721 w 6085020"/>
              <a:gd name="connsiteY47529" fmla="*/ 563686 h 4885973"/>
              <a:gd name="connsiteX47530" fmla="*/ 1784890 w 6085020"/>
              <a:gd name="connsiteY47530" fmla="*/ 567077 h 4885973"/>
              <a:gd name="connsiteX47531" fmla="*/ 1785003 w 6085020"/>
              <a:gd name="connsiteY47531" fmla="*/ 567100 h 4885973"/>
              <a:gd name="connsiteX47532" fmla="*/ 1789304 w 6085020"/>
              <a:gd name="connsiteY47532" fmla="*/ 566984 h 4885973"/>
              <a:gd name="connsiteX47533" fmla="*/ 1790137 w 6085020"/>
              <a:gd name="connsiteY47533" fmla="*/ 564824 h 4885973"/>
              <a:gd name="connsiteX47534" fmla="*/ 1788616 w 6085020"/>
              <a:gd name="connsiteY47534" fmla="*/ 565014 h 4885973"/>
              <a:gd name="connsiteX47535" fmla="*/ 1786334 w 6085020"/>
              <a:gd name="connsiteY47535" fmla="*/ 561410 h 4885973"/>
              <a:gd name="connsiteX47536" fmla="*/ 2847980 w 6085020"/>
              <a:gd name="connsiteY47536" fmla="*/ 560651 h 4885973"/>
              <a:gd name="connsiteX47537" fmla="*/ 2851402 w 6085020"/>
              <a:gd name="connsiteY47537" fmla="*/ 562738 h 4885973"/>
              <a:gd name="connsiteX47538" fmla="*/ 2854065 w 6085020"/>
              <a:gd name="connsiteY47538" fmla="*/ 564255 h 4885973"/>
              <a:gd name="connsiteX47539" fmla="*/ 2854065 w 6085020"/>
              <a:gd name="connsiteY47539" fmla="*/ 566152 h 4885973"/>
              <a:gd name="connsiteX47540" fmla="*/ 2859959 w 6085020"/>
              <a:gd name="connsiteY47540" fmla="*/ 567669 h 4885973"/>
              <a:gd name="connsiteX47541" fmla="*/ 2854065 w 6085020"/>
              <a:gd name="connsiteY47541" fmla="*/ 564255 h 4885973"/>
              <a:gd name="connsiteX47542" fmla="*/ 3660330 w 6085020"/>
              <a:gd name="connsiteY47542" fmla="*/ 560462 h 4885973"/>
              <a:gd name="connsiteX47543" fmla="*/ 3659741 w 6085020"/>
              <a:gd name="connsiteY47543" fmla="*/ 560961 h 4885973"/>
              <a:gd name="connsiteX47544" fmla="*/ 3659783 w 6085020"/>
              <a:gd name="connsiteY47544" fmla="*/ 560865 h 4885973"/>
              <a:gd name="connsiteX47545" fmla="*/ 3659993 w 6085020"/>
              <a:gd name="connsiteY47545" fmla="*/ 560504 h 4885973"/>
              <a:gd name="connsiteX47546" fmla="*/ 1990372 w 6085020"/>
              <a:gd name="connsiteY47546" fmla="*/ 560462 h 4885973"/>
              <a:gd name="connsiteX47547" fmla="*/ 1986854 w 6085020"/>
              <a:gd name="connsiteY47547" fmla="*/ 562643 h 4885973"/>
              <a:gd name="connsiteX47548" fmla="*/ 1989041 w 6085020"/>
              <a:gd name="connsiteY47548" fmla="*/ 566152 h 4885973"/>
              <a:gd name="connsiteX47549" fmla="*/ 1992084 w 6085020"/>
              <a:gd name="connsiteY47549" fmla="*/ 563876 h 4885973"/>
              <a:gd name="connsiteX47550" fmla="*/ 1992464 w 6085020"/>
              <a:gd name="connsiteY47550" fmla="*/ 563876 h 4885973"/>
              <a:gd name="connsiteX47551" fmla="*/ 1990372 w 6085020"/>
              <a:gd name="connsiteY47551" fmla="*/ 560462 h 4885973"/>
              <a:gd name="connsiteX47552" fmla="*/ 3577576 w 6085020"/>
              <a:gd name="connsiteY47552" fmla="*/ 559916 h 4885973"/>
              <a:gd name="connsiteX47553" fmla="*/ 3572858 w 6085020"/>
              <a:gd name="connsiteY47553" fmla="*/ 564634 h 4885973"/>
              <a:gd name="connsiteX47554" fmla="*/ 3573238 w 6085020"/>
              <a:gd name="connsiteY47554" fmla="*/ 564634 h 4885973"/>
              <a:gd name="connsiteX47555" fmla="*/ 3594155 w 6085020"/>
              <a:gd name="connsiteY47555" fmla="*/ 575066 h 4885973"/>
              <a:gd name="connsiteX47556" fmla="*/ 3577576 w 6085020"/>
              <a:gd name="connsiteY47556" fmla="*/ 559916 h 4885973"/>
              <a:gd name="connsiteX47557" fmla="*/ 3013036 w 6085020"/>
              <a:gd name="connsiteY47557" fmla="*/ 559324 h 4885973"/>
              <a:gd name="connsiteX47558" fmla="*/ 3023494 w 6085020"/>
              <a:gd name="connsiteY47558" fmla="*/ 585497 h 4885973"/>
              <a:gd name="connsiteX47559" fmla="*/ 3013416 w 6085020"/>
              <a:gd name="connsiteY47559" fmla="*/ 559324 h 4885973"/>
              <a:gd name="connsiteX47560" fmla="*/ 2527185 w 6085020"/>
              <a:gd name="connsiteY47560" fmla="*/ 559324 h 4885973"/>
              <a:gd name="connsiteX47561" fmla="*/ 2527185 w 6085020"/>
              <a:gd name="connsiteY47561" fmla="*/ 559324 h 4885973"/>
              <a:gd name="connsiteX47562" fmla="*/ 1711412 w 6085020"/>
              <a:gd name="connsiteY47562" fmla="*/ 559324 h 4885973"/>
              <a:gd name="connsiteX47563" fmla="*/ 1709130 w 6085020"/>
              <a:gd name="connsiteY47563" fmla="*/ 570514 h 4885973"/>
              <a:gd name="connsiteX47564" fmla="*/ 1707038 w 6085020"/>
              <a:gd name="connsiteY47564" fmla="*/ 581894 h 4885973"/>
              <a:gd name="connsiteX47565" fmla="*/ 1717117 w 6085020"/>
              <a:gd name="connsiteY47565" fmla="*/ 568997 h 4885973"/>
              <a:gd name="connsiteX47566" fmla="*/ 1714455 w 6085020"/>
              <a:gd name="connsiteY47566" fmla="*/ 564634 h 4885973"/>
              <a:gd name="connsiteX47567" fmla="*/ 1157295 w 6085020"/>
              <a:gd name="connsiteY47567" fmla="*/ 559324 h 4885973"/>
              <a:gd name="connsiteX47568" fmla="*/ 1157295 w 6085020"/>
              <a:gd name="connsiteY47568" fmla="*/ 560272 h 4885973"/>
              <a:gd name="connsiteX47569" fmla="*/ 1152161 w 6085020"/>
              <a:gd name="connsiteY47569" fmla="*/ 565583 h 4885973"/>
              <a:gd name="connsiteX47570" fmla="*/ 1152161 w 6085020"/>
              <a:gd name="connsiteY47570" fmla="*/ 576014 h 4885973"/>
              <a:gd name="connsiteX47571" fmla="*/ 1157295 w 6085020"/>
              <a:gd name="connsiteY47571" fmla="*/ 559324 h 4885973"/>
              <a:gd name="connsiteX47572" fmla="*/ 3243506 w 6085020"/>
              <a:gd name="connsiteY47572" fmla="*/ 558944 h 4885973"/>
              <a:gd name="connsiteX47573" fmla="*/ 3243506 w 6085020"/>
              <a:gd name="connsiteY47573" fmla="*/ 574686 h 4885973"/>
              <a:gd name="connsiteX47574" fmla="*/ 3253964 w 6085020"/>
              <a:gd name="connsiteY47574" fmla="*/ 559324 h 4885973"/>
              <a:gd name="connsiteX47575" fmla="*/ 3253964 w 6085020"/>
              <a:gd name="connsiteY47575" fmla="*/ 558944 h 4885973"/>
              <a:gd name="connsiteX47576" fmla="*/ 3443171 w 6085020"/>
              <a:gd name="connsiteY47576" fmla="*/ 558375 h 4885973"/>
              <a:gd name="connsiteX47577" fmla="*/ 3457242 w 6085020"/>
              <a:gd name="connsiteY47577" fmla="*/ 600291 h 4885973"/>
              <a:gd name="connsiteX47578" fmla="*/ 3457242 w 6085020"/>
              <a:gd name="connsiteY47578" fmla="*/ 638224 h 4885973"/>
              <a:gd name="connsiteX47579" fmla="*/ 3472835 w 6085020"/>
              <a:gd name="connsiteY47579" fmla="*/ 617361 h 4885973"/>
              <a:gd name="connsiteX47580" fmla="*/ 3462567 w 6085020"/>
              <a:gd name="connsiteY47580" fmla="*/ 600860 h 4885973"/>
              <a:gd name="connsiteX47581" fmla="*/ 3469222 w 6085020"/>
              <a:gd name="connsiteY47581" fmla="*/ 580376 h 4885973"/>
              <a:gd name="connsiteX47582" fmla="*/ 3450967 w 6085020"/>
              <a:gd name="connsiteY47582" fmla="*/ 575066 h 4885973"/>
              <a:gd name="connsiteX47583" fmla="*/ 3450397 w 6085020"/>
              <a:gd name="connsiteY47583" fmla="*/ 575066 h 4885973"/>
              <a:gd name="connsiteX47584" fmla="*/ 3443171 w 6085020"/>
              <a:gd name="connsiteY47584" fmla="*/ 558375 h 4885973"/>
              <a:gd name="connsiteX47585" fmla="*/ 2395977 w 6085020"/>
              <a:gd name="connsiteY47585" fmla="*/ 557996 h 4885973"/>
              <a:gd name="connsiteX47586" fmla="*/ 2385518 w 6085020"/>
              <a:gd name="connsiteY47586" fmla="*/ 563307 h 4885973"/>
              <a:gd name="connsiteX47587" fmla="*/ 2395977 w 6085020"/>
              <a:gd name="connsiteY47587" fmla="*/ 573738 h 4885973"/>
              <a:gd name="connsiteX47588" fmla="*/ 2395977 w 6085020"/>
              <a:gd name="connsiteY47588" fmla="*/ 559324 h 4885973"/>
              <a:gd name="connsiteX47589" fmla="*/ 1467821 w 6085020"/>
              <a:gd name="connsiteY47589" fmla="*/ 557427 h 4885973"/>
              <a:gd name="connsiteX47590" fmla="*/ 1463067 w 6085020"/>
              <a:gd name="connsiteY47590" fmla="*/ 560272 h 4885973"/>
              <a:gd name="connsiteX47591" fmla="*/ 1458123 w 6085020"/>
              <a:gd name="connsiteY47591" fmla="*/ 563307 h 4885973"/>
              <a:gd name="connsiteX47592" fmla="*/ 1473716 w 6085020"/>
              <a:gd name="connsiteY47592" fmla="*/ 566910 h 4885973"/>
              <a:gd name="connsiteX47593" fmla="*/ 1470673 w 6085020"/>
              <a:gd name="connsiteY47593" fmla="*/ 562169 h 4885973"/>
              <a:gd name="connsiteX47594" fmla="*/ 3080732 w 6085020"/>
              <a:gd name="connsiteY47594" fmla="*/ 557237 h 4885973"/>
              <a:gd name="connsiteX47595" fmla="*/ 3082443 w 6085020"/>
              <a:gd name="connsiteY47595" fmla="*/ 560462 h 4885973"/>
              <a:gd name="connsiteX47596" fmla="*/ 3086246 w 6085020"/>
              <a:gd name="connsiteY47596" fmla="*/ 566531 h 4885973"/>
              <a:gd name="connsiteX47597" fmla="*/ 3082253 w 6085020"/>
              <a:gd name="connsiteY47597" fmla="*/ 559893 h 4885973"/>
              <a:gd name="connsiteX47598" fmla="*/ 3080732 w 6085020"/>
              <a:gd name="connsiteY47598" fmla="*/ 557237 h 4885973"/>
              <a:gd name="connsiteX47599" fmla="*/ 2337979 w 6085020"/>
              <a:gd name="connsiteY47599" fmla="*/ 556099 h 4885973"/>
              <a:gd name="connsiteX47600" fmla="*/ 2334423 w 6085020"/>
              <a:gd name="connsiteY47600" fmla="*/ 557990 h 4885973"/>
              <a:gd name="connsiteX47601" fmla="*/ 2334366 w 6085020"/>
              <a:gd name="connsiteY47601" fmla="*/ 558186 h 4885973"/>
              <a:gd name="connsiteX47602" fmla="*/ 2336306 w 6085020"/>
              <a:gd name="connsiteY47602" fmla="*/ 561713 h 4885973"/>
              <a:gd name="connsiteX47603" fmla="*/ 2336648 w 6085020"/>
              <a:gd name="connsiteY47603" fmla="*/ 561789 h 4885973"/>
              <a:gd name="connsiteX47604" fmla="*/ 2340261 w 6085020"/>
              <a:gd name="connsiteY47604" fmla="*/ 559513 h 4885973"/>
              <a:gd name="connsiteX47605" fmla="*/ 2338930 w 6085020"/>
              <a:gd name="connsiteY47605" fmla="*/ 557996 h 4885973"/>
              <a:gd name="connsiteX47606" fmla="*/ 2624165 w 6085020"/>
              <a:gd name="connsiteY47606" fmla="*/ 554961 h 4885973"/>
              <a:gd name="connsiteX47607" fmla="*/ 2611234 w 6085020"/>
              <a:gd name="connsiteY47607" fmla="*/ 568048 h 4885973"/>
              <a:gd name="connsiteX47608" fmla="*/ 2624165 w 6085020"/>
              <a:gd name="connsiteY47608" fmla="*/ 580945 h 4885973"/>
              <a:gd name="connsiteX47609" fmla="*/ 2635955 w 6085020"/>
              <a:gd name="connsiteY47609" fmla="*/ 573549 h 4885973"/>
              <a:gd name="connsiteX47610" fmla="*/ 2636905 w 6085020"/>
              <a:gd name="connsiteY47610" fmla="*/ 565772 h 4885973"/>
              <a:gd name="connsiteX47611" fmla="*/ 2624165 w 6085020"/>
              <a:gd name="connsiteY47611" fmla="*/ 554961 h 4885973"/>
              <a:gd name="connsiteX47612" fmla="*/ 2936022 w 6085020"/>
              <a:gd name="connsiteY47612" fmla="*/ 554582 h 4885973"/>
              <a:gd name="connsiteX47613" fmla="*/ 2953422 w 6085020"/>
              <a:gd name="connsiteY47613" fmla="*/ 575030 h 4885973"/>
              <a:gd name="connsiteX47614" fmla="*/ 2955989 w 6085020"/>
              <a:gd name="connsiteY47614" fmla="*/ 575066 h 4885973"/>
              <a:gd name="connsiteX47615" fmla="*/ 2956940 w 6085020"/>
              <a:gd name="connsiteY47615" fmla="*/ 575445 h 4885973"/>
              <a:gd name="connsiteX47616" fmla="*/ 2936022 w 6085020"/>
              <a:gd name="connsiteY47616" fmla="*/ 554582 h 4885973"/>
              <a:gd name="connsiteX47617" fmla="*/ 1136528 w 6085020"/>
              <a:gd name="connsiteY47617" fmla="*/ 554432 h 4885973"/>
              <a:gd name="connsiteX47618" fmla="*/ 1121926 w 6085020"/>
              <a:gd name="connsiteY47618" fmla="*/ 565852 h 4885973"/>
              <a:gd name="connsiteX47619" fmla="*/ 1121926 w 6085020"/>
              <a:gd name="connsiteY47619" fmla="*/ 568997 h 4885973"/>
              <a:gd name="connsiteX47620" fmla="*/ 1136528 w 6085020"/>
              <a:gd name="connsiteY47620" fmla="*/ 580416 h 4885973"/>
              <a:gd name="connsiteX47621" fmla="*/ 1147977 w 6085020"/>
              <a:gd name="connsiteY47621" fmla="*/ 568997 h 4885973"/>
              <a:gd name="connsiteX47622" fmla="*/ 1136528 w 6085020"/>
              <a:gd name="connsiteY47622" fmla="*/ 554432 h 4885973"/>
              <a:gd name="connsiteX47623" fmla="*/ 3562969 w 6085020"/>
              <a:gd name="connsiteY47623" fmla="*/ 554203 h 4885973"/>
              <a:gd name="connsiteX47624" fmla="*/ 3562969 w 6085020"/>
              <a:gd name="connsiteY47624" fmla="*/ 554203 h 4885973"/>
              <a:gd name="connsiteX47625" fmla="*/ 3467891 w 6085020"/>
              <a:gd name="connsiteY47625" fmla="*/ 554203 h 4885973"/>
              <a:gd name="connsiteX47626" fmla="*/ 3457433 w 6085020"/>
              <a:gd name="connsiteY47626" fmla="*/ 575066 h 4885973"/>
              <a:gd name="connsiteX47627" fmla="*/ 3468461 w 6085020"/>
              <a:gd name="connsiteY47627" fmla="*/ 554203 h 4885973"/>
              <a:gd name="connsiteX47628" fmla="*/ 3039658 w 6085020"/>
              <a:gd name="connsiteY47628" fmla="*/ 554203 h 4885973"/>
              <a:gd name="connsiteX47629" fmla="*/ 3039658 w 6085020"/>
              <a:gd name="connsiteY47629" fmla="*/ 555151 h 4885973"/>
              <a:gd name="connsiteX47630" fmla="*/ 3060575 w 6085020"/>
              <a:gd name="connsiteY47630" fmla="*/ 560272 h 4885973"/>
              <a:gd name="connsiteX47631" fmla="*/ 3039658 w 6085020"/>
              <a:gd name="connsiteY47631" fmla="*/ 554203 h 4885973"/>
              <a:gd name="connsiteX47632" fmla="*/ 3865699 w 6085020"/>
              <a:gd name="connsiteY47632" fmla="*/ 552875 h 4885973"/>
              <a:gd name="connsiteX47633" fmla="*/ 3865699 w 6085020"/>
              <a:gd name="connsiteY47633" fmla="*/ 552875 h 4885973"/>
              <a:gd name="connsiteX47634" fmla="*/ 1263688 w 6085020"/>
              <a:gd name="connsiteY47634" fmla="*/ 552780 h 4885973"/>
              <a:gd name="connsiteX47635" fmla="*/ 1260170 w 6085020"/>
              <a:gd name="connsiteY47635" fmla="*/ 554961 h 4885973"/>
              <a:gd name="connsiteX47636" fmla="*/ 1262357 w 6085020"/>
              <a:gd name="connsiteY47636" fmla="*/ 558470 h 4885973"/>
              <a:gd name="connsiteX47637" fmla="*/ 1265874 w 6085020"/>
              <a:gd name="connsiteY47637" fmla="*/ 556289 h 4885973"/>
              <a:gd name="connsiteX47638" fmla="*/ 1263688 w 6085020"/>
              <a:gd name="connsiteY47638" fmla="*/ 552780 h 4885973"/>
              <a:gd name="connsiteX47639" fmla="*/ 1188000 w 6085020"/>
              <a:gd name="connsiteY47639" fmla="*/ 552673 h 4885973"/>
              <a:gd name="connsiteX47640" fmla="*/ 1209018 w 6085020"/>
              <a:gd name="connsiteY47640" fmla="*/ 577532 h 4885973"/>
              <a:gd name="connsiteX47641" fmla="*/ 1209018 w 6085020"/>
              <a:gd name="connsiteY47641" fmla="*/ 560841 h 4885973"/>
              <a:gd name="connsiteX47642" fmla="*/ 1188000 w 6085020"/>
              <a:gd name="connsiteY47642" fmla="*/ 552673 h 4885973"/>
              <a:gd name="connsiteX47643" fmla="*/ 2238527 w 6085020"/>
              <a:gd name="connsiteY47643" fmla="*/ 551927 h 4885973"/>
              <a:gd name="connsiteX47644" fmla="*/ 2216460 w 6085020"/>
              <a:gd name="connsiteY47644" fmla="*/ 566342 h 4885973"/>
              <a:gd name="connsiteX47645" fmla="*/ 2205232 w 6085020"/>
              <a:gd name="connsiteY47645" fmla="*/ 587056 h 4885973"/>
              <a:gd name="connsiteX47646" fmla="*/ 2202967 w 6085020"/>
              <a:gd name="connsiteY47646" fmla="*/ 587773 h 4885973"/>
              <a:gd name="connsiteX47647" fmla="*/ 2203918 w 6085020"/>
              <a:gd name="connsiteY47647" fmla="*/ 589480 h 4885973"/>
              <a:gd name="connsiteX47648" fmla="*/ 2205232 w 6085020"/>
              <a:gd name="connsiteY47648" fmla="*/ 587056 h 4885973"/>
              <a:gd name="connsiteX47649" fmla="*/ 2232157 w 6085020"/>
              <a:gd name="connsiteY47649" fmla="*/ 578528 h 4885973"/>
              <a:gd name="connsiteX47650" fmla="*/ 2238527 w 6085020"/>
              <a:gd name="connsiteY47650" fmla="*/ 551927 h 4885973"/>
              <a:gd name="connsiteX47651" fmla="*/ 3348930 w 6085020"/>
              <a:gd name="connsiteY47651" fmla="*/ 551634 h 4885973"/>
              <a:gd name="connsiteX47652" fmla="*/ 3348663 w 6085020"/>
              <a:gd name="connsiteY47652" fmla="*/ 553634 h 4885973"/>
              <a:gd name="connsiteX47653" fmla="*/ 3348930 w 6085020"/>
              <a:gd name="connsiteY47653" fmla="*/ 551634 h 4885973"/>
              <a:gd name="connsiteX47654" fmla="*/ 1643716 w 6085020"/>
              <a:gd name="connsiteY47654" fmla="*/ 549082 h 4885973"/>
              <a:gd name="connsiteX47655" fmla="*/ 1626412 w 6085020"/>
              <a:gd name="connsiteY47655" fmla="*/ 566341 h 4885973"/>
              <a:gd name="connsiteX47656" fmla="*/ 1608537 w 6085020"/>
              <a:gd name="connsiteY47656" fmla="*/ 583221 h 4885973"/>
              <a:gd name="connsiteX47657" fmla="*/ 1644667 w 6085020"/>
              <a:gd name="connsiteY47657" fmla="*/ 583221 h 4885973"/>
              <a:gd name="connsiteX47658" fmla="*/ 1644667 w 6085020"/>
              <a:gd name="connsiteY47658" fmla="*/ 586446 h 4885973"/>
              <a:gd name="connsiteX47659" fmla="*/ 1649421 w 6085020"/>
              <a:gd name="connsiteY47659" fmla="*/ 583601 h 4885973"/>
              <a:gd name="connsiteX47660" fmla="*/ 1678515 w 6085020"/>
              <a:gd name="connsiteY47660" fmla="*/ 583601 h 4885973"/>
              <a:gd name="connsiteX47661" fmla="*/ 1661020 w 6085020"/>
              <a:gd name="connsiteY47661" fmla="*/ 566341 h 4885973"/>
              <a:gd name="connsiteX47662" fmla="*/ 3332499 w 6085020"/>
              <a:gd name="connsiteY47662" fmla="*/ 548892 h 4885973"/>
              <a:gd name="connsiteX47663" fmla="*/ 3346761 w 6085020"/>
              <a:gd name="connsiteY47663" fmla="*/ 548892 h 4885973"/>
              <a:gd name="connsiteX47664" fmla="*/ 3332499 w 6085020"/>
              <a:gd name="connsiteY47664" fmla="*/ 548892 h 4885973"/>
              <a:gd name="connsiteX47665" fmla="*/ 3666985 w 6085020"/>
              <a:gd name="connsiteY47665" fmla="*/ 548513 h 4885973"/>
              <a:gd name="connsiteX47666" fmla="*/ 3659993 w 6085020"/>
              <a:gd name="connsiteY47666" fmla="*/ 560504 h 4885973"/>
              <a:gd name="connsiteX47667" fmla="*/ 3632805 w 6085020"/>
              <a:gd name="connsiteY47667" fmla="*/ 563900 h 4885973"/>
              <a:gd name="connsiteX47668" fmla="*/ 3623820 w 6085020"/>
              <a:gd name="connsiteY47668" fmla="*/ 585687 h 4885973"/>
              <a:gd name="connsiteX47669" fmla="*/ 3614692 w 6085020"/>
              <a:gd name="connsiteY47669" fmla="*/ 611482 h 4885973"/>
              <a:gd name="connsiteX47670" fmla="*/ 3614692 w 6085020"/>
              <a:gd name="connsiteY47670" fmla="*/ 611102 h 4885973"/>
              <a:gd name="connsiteX47671" fmla="*/ 3629905 w 6085020"/>
              <a:gd name="connsiteY47671" fmla="*/ 586256 h 4885973"/>
              <a:gd name="connsiteX47672" fmla="*/ 3659741 w 6085020"/>
              <a:gd name="connsiteY47672" fmla="*/ 560961 h 4885973"/>
              <a:gd name="connsiteX47673" fmla="*/ 3657439 w 6085020"/>
              <a:gd name="connsiteY47673" fmla="*/ 566303 h 4885973"/>
              <a:gd name="connsiteX47674" fmla="*/ 3661851 w 6085020"/>
              <a:gd name="connsiteY47674" fmla="*/ 569376 h 4885973"/>
              <a:gd name="connsiteX47675" fmla="*/ 3666985 w 6085020"/>
              <a:gd name="connsiteY47675" fmla="*/ 548892 h 4885973"/>
              <a:gd name="connsiteX47676" fmla="*/ 3369960 w 6085020"/>
              <a:gd name="connsiteY47676" fmla="*/ 548513 h 4885973"/>
              <a:gd name="connsiteX47677" fmla="*/ 3358171 w 6085020"/>
              <a:gd name="connsiteY47677" fmla="*/ 551358 h 4885973"/>
              <a:gd name="connsiteX47678" fmla="*/ 3358171 w 6085020"/>
              <a:gd name="connsiteY47678" fmla="*/ 557996 h 4885973"/>
              <a:gd name="connsiteX47679" fmla="*/ 3369960 w 6085020"/>
              <a:gd name="connsiteY47679" fmla="*/ 548513 h 4885973"/>
              <a:gd name="connsiteX47680" fmla="*/ 1513839 w 6085020"/>
              <a:gd name="connsiteY47680" fmla="*/ 547754 h 4885973"/>
              <a:gd name="connsiteX47681" fmla="*/ 1513078 w 6085020"/>
              <a:gd name="connsiteY47681" fmla="*/ 558186 h 4885973"/>
              <a:gd name="connsiteX47682" fmla="*/ 1513078 w 6085020"/>
              <a:gd name="connsiteY47682" fmla="*/ 557617 h 4885973"/>
              <a:gd name="connsiteX47683" fmla="*/ 1508134 w 6085020"/>
              <a:gd name="connsiteY47683" fmla="*/ 560462 h 4885973"/>
              <a:gd name="connsiteX47684" fmla="*/ 1523727 w 6085020"/>
              <a:gd name="connsiteY47684" fmla="*/ 564255 h 4885973"/>
              <a:gd name="connsiteX47685" fmla="*/ 1520685 w 6085020"/>
              <a:gd name="connsiteY47685" fmla="*/ 559513 h 4885973"/>
              <a:gd name="connsiteX47686" fmla="*/ 1518403 w 6085020"/>
              <a:gd name="connsiteY47686" fmla="*/ 555530 h 4885973"/>
              <a:gd name="connsiteX47687" fmla="*/ 1513839 w 6085020"/>
              <a:gd name="connsiteY47687" fmla="*/ 547754 h 4885973"/>
              <a:gd name="connsiteX47688" fmla="*/ 1354678 w 6085020"/>
              <a:gd name="connsiteY47688" fmla="*/ 547375 h 4885973"/>
              <a:gd name="connsiteX47689" fmla="*/ 1353537 w 6085020"/>
              <a:gd name="connsiteY47689" fmla="*/ 549082 h 4885973"/>
              <a:gd name="connsiteX47690" fmla="*/ 1353537 w 6085020"/>
              <a:gd name="connsiteY47690" fmla="*/ 550978 h 4885973"/>
              <a:gd name="connsiteX47691" fmla="*/ 1354678 w 6085020"/>
              <a:gd name="connsiteY47691" fmla="*/ 547375 h 4885973"/>
              <a:gd name="connsiteX47692" fmla="*/ 3976584 w 6085020"/>
              <a:gd name="connsiteY47692" fmla="*/ 546995 h 4885973"/>
              <a:gd name="connsiteX47693" fmla="*/ 3975800 w 6085020"/>
              <a:gd name="connsiteY47693" fmla="*/ 559513 h 4885973"/>
              <a:gd name="connsiteX47694" fmla="*/ 3976584 w 6085020"/>
              <a:gd name="connsiteY47694" fmla="*/ 546995 h 4885973"/>
              <a:gd name="connsiteX47695" fmla="*/ 1017149 w 6085020"/>
              <a:gd name="connsiteY47695" fmla="*/ 546995 h 4885973"/>
              <a:gd name="connsiteX47696" fmla="*/ 1015248 w 6085020"/>
              <a:gd name="connsiteY47696" fmla="*/ 555530 h 4885973"/>
              <a:gd name="connsiteX47697" fmla="*/ 1000415 w 6085020"/>
              <a:gd name="connsiteY47697" fmla="*/ 554203 h 4885973"/>
              <a:gd name="connsiteX47698" fmla="*/ 1016198 w 6085020"/>
              <a:gd name="connsiteY47698" fmla="*/ 564634 h 4885973"/>
              <a:gd name="connsiteX47699" fmla="*/ 1016198 w 6085020"/>
              <a:gd name="connsiteY47699" fmla="*/ 560462 h 4885973"/>
              <a:gd name="connsiteX47700" fmla="*/ 1017529 w 6085020"/>
              <a:gd name="connsiteY47700" fmla="*/ 559513 h 4885973"/>
              <a:gd name="connsiteX47701" fmla="*/ 1023044 w 6085020"/>
              <a:gd name="connsiteY47701" fmla="*/ 556668 h 4885973"/>
              <a:gd name="connsiteX47702" fmla="*/ 1020192 w 6085020"/>
              <a:gd name="connsiteY47702" fmla="*/ 551737 h 4885973"/>
              <a:gd name="connsiteX47703" fmla="*/ 1772452 w 6085020"/>
              <a:gd name="connsiteY47703" fmla="*/ 546806 h 4885973"/>
              <a:gd name="connsiteX47704" fmla="*/ 1768839 w 6085020"/>
              <a:gd name="connsiteY47704" fmla="*/ 549082 h 4885973"/>
              <a:gd name="connsiteX47705" fmla="*/ 1769980 w 6085020"/>
              <a:gd name="connsiteY47705" fmla="*/ 550030 h 4885973"/>
              <a:gd name="connsiteX47706" fmla="*/ 1758742 w 6085020"/>
              <a:gd name="connsiteY47706" fmla="*/ 559204 h 4885973"/>
              <a:gd name="connsiteX47707" fmla="*/ 1758761 w 6085020"/>
              <a:gd name="connsiteY47707" fmla="*/ 561410 h 4885973"/>
              <a:gd name="connsiteX47708" fmla="*/ 1757430 w 6085020"/>
              <a:gd name="connsiteY47708" fmla="*/ 561410 h 4885973"/>
              <a:gd name="connsiteX47709" fmla="*/ 1754030 w 6085020"/>
              <a:gd name="connsiteY47709" fmla="*/ 563574 h 4885973"/>
              <a:gd name="connsiteX47710" fmla="*/ 1754007 w 6085020"/>
              <a:gd name="connsiteY47710" fmla="*/ 563686 h 4885973"/>
              <a:gd name="connsiteX47711" fmla="*/ 1756099 w 6085020"/>
              <a:gd name="connsiteY47711" fmla="*/ 567290 h 4885973"/>
              <a:gd name="connsiteX47712" fmla="*/ 1759331 w 6085020"/>
              <a:gd name="connsiteY47712" fmla="*/ 565583 h 4885973"/>
              <a:gd name="connsiteX47713" fmla="*/ 1789947 w 6085020"/>
              <a:gd name="connsiteY47713" fmla="*/ 555530 h 4885973"/>
              <a:gd name="connsiteX47714" fmla="*/ 1774734 w 6085020"/>
              <a:gd name="connsiteY47714" fmla="*/ 551358 h 4885973"/>
              <a:gd name="connsiteX47715" fmla="*/ 1774734 w 6085020"/>
              <a:gd name="connsiteY47715" fmla="*/ 550409 h 4885973"/>
              <a:gd name="connsiteX47716" fmla="*/ 1772452 w 6085020"/>
              <a:gd name="connsiteY47716" fmla="*/ 546806 h 4885973"/>
              <a:gd name="connsiteX47717" fmla="*/ 1632307 w 6085020"/>
              <a:gd name="connsiteY47717" fmla="*/ 546047 h 4885973"/>
              <a:gd name="connsiteX47718" fmla="*/ 1632307 w 6085020"/>
              <a:gd name="connsiteY47718" fmla="*/ 546047 h 4885973"/>
              <a:gd name="connsiteX47719" fmla="*/ 1878179 w 6085020"/>
              <a:gd name="connsiteY47719" fmla="*/ 545478 h 4885973"/>
              <a:gd name="connsiteX47720" fmla="*/ 1877229 w 6085020"/>
              <a:gd name="connsiteY47720" fmla="*/ 545857 h 4885973"/>
              <a:gd name="connsiteX47721" fmla="*/ 1877552 w 6085020"/>
              <a:gd name="connsiteY47721" fmla="*/ 545867 h 4885973"/>
              <a:gd name="connsiteX47722" fmla="*/ 1874662 w 6085020"/>
              <a:gd name="connsiteY47722" fmla="*/ 547659 h 4885973"/>
              <a:gd name="connsiteX47723" fmla="*/ 1876848 w 6085020"/>
              <a:gd name="connsiteY47723" fmla="*/ 551168 h 4885973"/>
              <a:gd name="connsiteX47724" fmla="*/ 1880271 w 6085020"/>
              <a:gd name="connsiteY47724" fmla="*/ 549082 h 4885973"/>
              <a:gd name="connsiteX47725" fmla="*/ 1877833 w 6085020"/>
              <a:gd name="connsiteY47725" fmla="*/ 545876 h 4885973"/>
              <a:gd name="connsiteX47726" fmla="*/ 1877552 w 6085020"/>
              <a:gd name="connsiteY47726" fmla="*/ 545867 h 4885973"/>
              <a:gd name="connsiteX47727" fmla="*/ 1130863 w 6085020"/>
              <a:gd name="connsiteY47727" fmla="*/ 545478 h 4885973"/>
              <a:gd name="connsiteX47728" fmla="*/ 1130863 w 6085020"/>
              <a:gd name="connsiteY47728" fmla="*/ 545857 h 4885973"/>
              <a:gd name="connsiteX47729" fmla="*/ 1127155 w 6085020"/>
              <a:gd name="connsiteY47729" fmla="*/ 548039 h 4885973"/>
              <a:gd name="connsiteX47730" fmla="*/ 1129342 w 6085020"/>
              <a:gd name="connsiteY47730" fmla="*/ 551737 h 4885973"/>
              <a:gd name="connsiteX47731" fmla="*/ 1132879 w 6085020"/>
              <a:gd name="connsiteY47731" fmla="*/ 549800 h 4885973"/>
              <a:gd name="connsiteX47732" fmla="*/ 1132955 w 6085020"/>
              <a:gd name="connsiteY47732" fmla="*/ 549461 h 4885973"/>
              <a:gd name="connsiteX47733" fmla="*/ 1131146 w 6085020"/>
              <a:gd name="connsiteY47733" fmla="*/ 545567 h 4885973"/>
              <a:gd name="connsiteX47734" fmla="*/ 1130863 w 6085020"/>
              <a:gd name="connsiteY47734" fmla="*/ 545478 h 4885973"/>
              <a:gd name="connsiteX47735" fmla="*/ 3735061 w 6085020"/>
              <a:gd name="connsiteY47735" fmla="*/ 544530 h 4885973"/>
              <a:gd name="connsiteX47736" fmla="*/ 3735061 w 6085020"/>
              <a:gd name="connsiteY47736" fmla="*/ 544530 h 4885973"/>
              <a:gd name="connsiteX47737" fmla="*/ 2966447 w 6085020"/>
              <a:gd name="connsiteY47737" fmla="*/ 543771 h 4885973"/>
              <a:gd name="connsiteX47738" fmla="*/ 2966447 w 6085020"/>
              <a:gd name="connsiteY47738" fmla="*/ 554203 h 4885973"/>
              <a:gd name="connsiteX47739" fmla="*/ 2976906 w 6085020"/>
              <a:gd name="connsiteY47739" fmla="*/ 554203 h 4885973"/>
              <a:gd name="connsiteX47740" fmla="*/ 2976906 w 6085020"/>
              <a:gd name="connsiteY47740" fmla="*/ 543771 h 4885973"/>
              <a:gd name="connsiteX47741" fmla="*/ 989957 w 6085020"/>
              <a:gd name="connsiteY47741" fmla="*/ 543771 h 4885973"/>
              <a:gd name="connsiteX47742" fmla="*/ 989957 w 6085020"/>
              <a:gd name="connsiteY47742" fmla="*/ 543771 h 4885973"/>
              <a:gd name="connsiteX47743" fmla="*/ 1642575 w 6085020"/>
              <a:gd name="connsiteY47743" fmla="*/ 541874 h 4885973"/>
              <a:gd name="connsiteX47744" fmla="*/ 1641814 w 6085020"/>
              <a:gd name="connsiteY47744" fmla="*/ 544150 h 4885973"/>
              <a:gd name="connsiteX47745" fmla="*/ 1643861 w 6085020"/>
              <a:gd name="connsiteY47745" fmla="*/ 547927 h 4885973"/>
              <a:gd name="connsiteX47746" fmla="*/ 1647645 w 6085020"/>
              <a:gd name="connsiteY47746" fmla="*/ 545886 h 4885973"/>
              <a:gd name="connsiteX47747" fmla="*/ 1645601 w 6085020"/>
              <a:gd name="connsiteY47747" fmla="*/ 542110 h 4885973"/>
              <a:gd name="connsiteX47748" fmla="*/ 1645427 w 6085020"/>
              <a:gd name="connsiteY47748" fmla="*/ 542064 h 4885973"/>
              <a:gd name="connsiteX47749" fmla="*/ 1642575 w 6085020"/>
              <a:gd name="connsiteY47749" fmla="*/ 541874 h 4885973"/>
              <a:gd name="connsiteX47750" fmla="*/ 2891454 w 6085020"/>
              <a:gd name="connsiteY47750" fmla="*/ 539720 h 4885973"/>
              <a:gd name="connsiteX47751" fmla="*/ 2888673 w 6085020"/>
              <a:gd name="connsiteY47751" fmla="*/ 554203 h 4885973"/>
              <a:gd name="connsiteX47752" fmla="*/ 2891454 w 6085020"/>
              <a:gd name="connsiteY47752" fmla="*/ 539720 h 4885973"/>
              <a:gd name="connsiteX47753" fmla="*/ 3395251 w 6085020"/>
              <a:gd name="connsiteY47753" fmla="*/ 538460 h 4885973"/>
              <a:gd name="connsiteX47754" fmla="*/ 3395822 w 6085020"/>
              <a:gd name="connsiteY47754" fmla="*/ 540926 h 4885973"/>
              <a:gd name="connsiteX47755" fmla="*/ 3395822 w 6085020"/>
              <a:gd name="connsiteY47755" fmla="*/ 556668 h 4885973"/>
              <a:gd name="connsiteX47756" fmla="*/ 3395251 w 6085020"/>
              <a:gd name="connsiteY47756" fmla="*/ 538460 h 4885973"/>
              <a:gd name="connsiteX47757" fmla="*/ 3127700 w 6085020"/>
              <a:gd name="connsiteY47757" fmla="*/ 538271 h 4885973"/>
              <a:gd name="connsiteX47758" fmla="*/ 3129032 w 6085020"/>
              <a:gd name="connsiteY47758" fmla="*/ 547944 h 4885973"/>
              <a:gd name="connsiteX47759" fmla="*/ 3117052 w 6085020"/>
              <a:gd name="connsiteY47759" fmla="*/ 556289 h 4885973"/>
              <a:gd name="connsiteX47760" fmla="*/ 3107163 w 6085020"/>
              <a:gd name="connsiteY47760" fmla="*/ 562358 h 4885973"/>
              <a:gd name="connsiteX47761" fmla="*/ 3090430 w 6085020"/>
              <a:gd name="connsiteY47761" fmla="*/ 572600 h 4885973"/>
              <a:gd name="connsiteX47762" fmla="*/ 3104692 w 6085020"/>
              <a:gd name="connsiteY47762" fmla="*/ 595739 h 4885973"/>
              <a:gd name="connsiteX47763" fmla="*/ 3119714 w 6085020"/>
              <a:gd name="connsiteY47763" fmla="*/ 586635 h 4885973"/>
              <a:gd name="connsiteX47764" fmla="*/ 3134926 w 6085020"/>
              <a:gd name="connsiteY47764" fmla="*/ 568807 h 4885973"/>
              <a:gd name="connsiteX47765" fmla="*/ 3144244 w 6085020"/>
              <a:gd name="connsiteY47765" fmla="*/ 575445 h 4885973"/>
              <a:gd name="connsiteX47766" fmla="*/ 3138349 w 6085020"/>
              <a:gd name="connsiteY47766" fmla="*/ 560272 h 4885973"/>
              <a:gd name="connsiteX47767" fmla="*/ 3138349 w 6085020"/>
              <a:gd name="connsiteY47767" fmla="*/ 558755 h 4885973"/>
              <a:gd name="connsiteX47768" fmla="*/ 3141772 w 6085020"/>
              <a:gd name="connsiteY47768" fmla="*/ 543771 h 4885973"/>
              <a:gd name="connsiteX47769" fmla="*/ 3143483 w 6085020"/>
              <a:gd name="connsiteY47769" fmla="*/ 543771 h 4885973"/>
              <a:gd name="connsiteX47770" fmla="*/ 3142152 w 6085020"/>
              <a:gd name="connsiteY47770" fmla="*/ 542443 h 4885973"/>
              <a:gd name="connsiteX47771" fmla="*/ 3142152 w 6085020"/>
              <a:gd name="connsiteY47771" fmla="*/ 539598 h 4885973"/>
              <a:gd name="connsiteX47772" fmla="*/ 3139870 w 6085020"/>
              <a:gd name="connsiteY47772" fmla="*/ 541116 h 4885973"/>
              <a:gd name="connsiteX47773" fmla="*/ 3132454 w 6085020"/>
              <a:gd name="connsiteY47773" fmla="*/ 545857 h 4885973"/>
              <a:gd name="connsiteX47774" fmla="*/ 3127700 w 6085020"/>
              <a:gd name="connsiteY47774" fmla="*/ 538271 h 4885973"/>
              <a:gd name="connsiteX47775" fmla="*/ 2793595 w 6085020"/>
              <a:gd name="connsiteY47775" fmla="*/ 538081 h 4885973"/>
              <a:gd name="connsiteX47776" fmla="*/ 2793595 w 6085020"/>
              <a:gd name="connsiteY47776" fmla="*/ 538081 h 4885973"/>
              <a:gd name="connsiteX47777" fmla="*/ 1963180 w 6085020"/>
              <a:gd name="connsiteY47777" fmla="*/ 536943 h 4885973"/>
              <a:gd name="connsiteX47778" fmla="*/ 1963180 w 6085020"/>
              <a:gd name="connsiteY47778" fmla="*/ 541685 h 4885973"/>
              <a:gd name="connsiteX47779" fmla="*/ 1967934 w 6085020"/>
              <a:gd name="connsiteY47779" fmla="*/ 541685 h 4885973"/>
              <a:gd name="connsiteX47780" fmla="*/ 1967934 w 6085020"/>
              <a:gd name="connsiteY47780" fmla="*/ 536943 h 4885973"/>
              <a:gd name="connsiteX47781" fmla="*/ 1017005 w 6085020"/>
              <a:gd name="connsiteY47781" fmla="*/ 536486 h 4885973"/>
              <a:gd name="connsiteX47782" fmla="*/ 1013122 w 6085020"/>
              <a:gd name="connsiteY47782" fmla="*/ 538337 h 4885973"/>
              <a:gd name="connsiteX47783" fmla="*/ 1012966 w 6085020"/>
              <a:gd name="connsiteY47783" fmla="*/ 539029 h 4885973"/>
              <a:gd name="connsiteX47784" fmla="*/ 1015248 w 6085020"/>
              <a:gd name="connsiteY47784" fmla="*/ 542443 h 4885973"/>
              <a:gd name="connsiteX47785" fmla="*/ 1018861 w 6085020"/>
              <a:gd name="connsiteY47785" fmla="*/ 540357 h 4885973"/>
              <a:gd name="connsiteX47786" fmla="*/ 1017005 w 6085020"/>
              <a:gd name="connsiteY47786" fmla="*/ 536486 h 4885973"/>
              <a:gd name="connsiteX47787" fmla="*/ 4387680 w 6085020"/>
              <a:gd name="connsiteY47787" fmla="*/ 536374 h 4885973"/>
              <a:gd name="connsiteX47788" fmla="*/ 4387680 w 6085020"/>
              <a:gd name="connsiteY47788" fmla="*/ 536374 h 4885973"/>
              <a:gd name="connsiteX47789" fmla="*/ 1451468 w 6085020"/>
              <a:gd name="connsiteY47789" fmla="*/ 536184 h 4885973"/>
              <a:gd name="connsiteX47790" fmla="*/ 1447932 w 6085020"/>
              <a:gd name="connsiteY47790" fmla="*/ 538121 h 4885973"/>
              <a:gd name="connsiteX47791" fmla="*/ 1447854 w 6085020"/>
              <a:gd name="connsiteY47791" fmla="*/ 538460 h 4885973"/>
              <a:gd name="connsiteX47792" fmla="*/ 1449946 w 6085020"/>
              <a:gd name="connsiteY47792" fmla="*/ 542064 h 4885973"/>
              <a:gd name="connsiteX47793" fmla="*/ 1453369 w 6085020"/>
              <a:gd name="connsiteY47793" fmla="*/ 539788 h 4885973"/>
              <a:gd name="connsiteX47794" fmla="*/ 1453559 w 6085020"/>
              <a:gd name="connsiteY47794" fmla="*/ 539788 h 4885973"/>
              <a:gd name="connsiteX47795" fmla="*/ 1451468 w 6085020"/>
              <a:gd name="connsiteY47795" fmla="*/ 536184 h 4885973"/>
              <a:gd name="connsiteX47796" fmla="*/ 2735026 w 6085020"/>
              <a:gd name="connsiteY47796" fmla="*/ 534857 h 4885973"/>
              <a:gd name="connsiteX47797" fmla="*/ 2722666 w 6085020"/>
              <a:gd name="connsiteY47797" fmla="*/ 548892 h 4885973"/>
              <a:gd name="connsiteX47798" fmla="*/ 2723047 w 6085020"/>
              <a:gd name="connsiteY47798" fmla="*/ 549082 h 4885973"/>
              <a:gd name="connsiteX47799" fmla="*/ 2735026 w 6085020"/>
              <a:gd name="connsiteY47799" fmla="*/ 551547 h 4885973"/>
              <a:gd name="connsiteX47800" fmla="*/ 2735026 w 6085020"/>
              <a:gd name="connsiteY47800" fmla="*/ 534857 h 4885973"/>
              <a:gd name="connsiteX47801" fmla="*/ 1697531 w 6085020"/>
              <a:gd name="connsiteY47801" fmla="*/ 534673 h 4885973"/>
              <a:gd name="connsiteX47802" fmla="*/ 1691153 w 6085020"/>
              <a:gd name="connsiteY47802" fmla="*/ 540408 h 4885973"/>
              <a:gd name="connsiteX47803" fmla="*/ 1690685 w 6085020"/>
              <a:gd name="connsiteY47803" fmla="*/ 548892 h 4885973"/>
              <a:gd name="connsiteX47804" fmla="*/ 1690685 w 6085020"/>
              <a:gd name="connsiteY47804" fmla="*/ 550030 h 4885973"/>
              <a:gd name="connsiteX47805" fmla="*/ 1711412 w 6085020"/>
              <a:gd name="connsiteY47805" fmla="*/ 550030 h 4885973"/>
              <a:gd name="connsiteX47806" fmla="*/ 1706107 w 6085020"/>
              <a:gd name="connsiteY47806" fmla="*/ 535117 h 4885973"/>
              <a:gd name="connsiteX47807" fmla="*/ 1697531 w 6085020"/>
              <a:gd name="connsiteY47807" fmla="*/ 534673 h 4885973"/>
              <a:gd name="connsiteX47808" fmla="*/ 2451693 w 6085020"/>
              <a:gd name="connsiteY47808" fmla="*/ 534667 h 4885973"/>
              <a:gd name="connsiteX47809" fmla="*/ 2425641 w 6085020"/>
              <a:gd name="connsiteY47809" fmla="*/ 539409 h 4885973"/>
              <a:gd name="connsiteX47810" fmla="*/ 2449030 w 6085020"/>
              <a:gd name="connsiteY47810" fmla="*/ 558375 h 4885973"/>
              <a:gd name="connsiteX47811" fmla="*/ 2449411 w 6085020"/>
              <a:gd name="connsiteY47811" fmla="*/ 558375 h 4885973"/>
              <a:gd name="connsiteX47812" fmla="*/ 2451693 w 6085020"/>
              <a:gd name="connsiteY47812" fmla="*/ 534667 h 4885973"/>
              <a:gd name="connsiteX47813" fmla="*/ 2688628 w 6085020"/>
              <a:gd name="connsiteY47813" fmla="*/ 532960 h 4885973"/>
              <a:gd name="connsiteX47814" fmla="*/ 2689579 w 6085020"/>
              <a:gd name="connsiteY47814" fmla="*/ 532960 h 4885973"/>
              <a:gd name="connsiteX47815" fmla="*/ 2688866 w 6085020"/>
              <a:gd name="connsiteY47815" fmla="*/ 533434 h 4885973"/>
              <a:gd name="connsiteX47816" fmla="*/ 2654210 w 6085020"/>
              <a:gd name="connsiteY47816" fmla="*/ 532960 h 4885973"/>
              <a:gd name="connsiteX47817" fmla="*/ 2644702 w 6085020"/>
              <a:gd name="connsiteY47817" fmla="*/ 538840 h 4885973"/>
              <a:gd name="connsiteX47818" fmla="*/ 2660105 w 6085020"/>
              <a:gd name="connsiteY47818" fmla="*/ 542633 h 4885973"/>
              <a:gd name="connsiteX47819" fmla="*/ 2657252 w 6085020"/>
              <a:gd name="connsiteY47819" fmla="*/ 537702 h 4885973"/>
              <a:gd name="connsiteX47820" fmla="*/ 1116314 w 6085020"/>
              <a:gd name="connsiteY47820" fmla="*/ 530108 h 4885973"/>
              <a:gd name="connsiteX47821" fmla="*/ 1112503 w 6085020"/>
              <a:gd name="connsiteY47821" fmla="*/ 532101 h 4885973"/>
              <a:gd name="connsiteX47822" fmla="*/ 1114502 w 6085020"/>
              <a:gd name="connsiteY47822" fmla="*/ 535902 h 4885973"/>
              <a:gd name="connsiteX47823" fmla="*/ 1114890 w 6085020"/>
              <a:gd name="connsiteY47823" fmla="*/ 535995 h 4885973"/>
              <a:gd name="connsiteX47824" fmla="*/ 1118259 w 6085020"/>
              <a:gd name="connsiteY47824" fmla="*/ 533805 h 4885973"/>
              <a:gd name="connsiteX47825" fmla="*/ 1118313 w 6085020"/>
              <a:gd name="connsiteY47825" fmla="*/ 533908 h 4885973"/>
              <a:gd name="connsiteX47826" fmla="*/ 1118313 w 6085020"/>
              <a:gd name="connsiteY47826" fmla="*/ 533529 h 4885973"/>
              <a:gd name="connsiteX47827" fmla="*/ 1118269 w 6085020"/>
              <a:gd name="connsiteY47827" fmla="*/ 533798 h 4885973"/>
              <a:gd name="connsiteX47828" fmla="*/ 1118259 w 6085020"/>
              <a:gd name="connsiteY47828" fmla="*/ 533805 h 4885973"/>
              <a:gd name="connsiteX47829" fmla="*/ 1045863 w 6085020"/>
              <a:gd name="connsiteY47829" fmla="*/ 529546 h 4885973"/>
              <a:gd name="connsiteX47830" fmla="*/ 1036355 w 6085020"/>
              <a:gd name="connsiteY47830" fmla="*/ 535426 h 4885973"/>
              <a:gd name="connsiteX47831" fmla="*/ 1051758 w 6085020"/>
              <a:gd name="connsiteY47831" fmla="*/ 539029 h 4885973"/>
              <a:gd name="connsiteX47832" fmla="*/ 1048905 w 6085020"/>
              <a:gd name="connsiteY47832" fmla="*/ 534288 h 4885973"/>
              <a:gd name="connsiteX47833" fmla="*/ 1535327 w 6085020"/>
              <a:gd name="connsiteY47833" fmla="*/ 529356 h 4885973"/>
              <a:gd name="connsiteX47834" fmla="*/ 1531714 w 6085020"/>
              <a:gd name="connsiteY47834" fmla="*/ 544719 h 4885973"/>
              <a:gd name="connsiteX47835" fmla="*/ 1536468 w 6085020"/>
              <a:gd name="connsiteY47835" fmla="*/ 541874 h 4885973"/>
              <a:gd name="connsiteX47836" fmla="*/ 1541222 w 6085020"/>
              <a:gd name="connsiteY47836" fmla="*/ 538840 h 4885973"/>
              <a:gd name="connsiteX47837" fmla="*/ 1538179 w 6085020"/>
              <a:gd name="connsiteY47837" fmla="*/ 534098 h 4885973"/>
              <a:gd name="connsiteX47838" fmla="*/ 2809568 w 6085020"/>
              <a:gd name="connsiteY47838" fmla="*/ 528218 h 4885973"/>
              <a:gd name="connsiteX47839" fmla="*/ 2809568 w 6085020"/>
              <a:gd name="connsiteY47839" fmla="*/ 543771 h 4885973"/>
              <a:gd name="connsiteX47840" fmla="*/ 2809568 w 6085020"/>
              <a:gd name="connsiteY47840" fmla="*/ 543961 h 4885973"/>
              <a:gd name="connsiteX47841" fmla="*/ 2809568 w 6085020"/>
              <a:gd name="connsiteY47841" fmla="*/ 528218 h 4885973"/>
              <a:gd name="connsiteX47842" fmla="*/ 2992499 w 6085020"/>
              <a:gd name="connsiteY47842" fmla="*/ 528029 h 4885973"/>
              <a:gd name="connsiteX47843" fmla="*/ 2992119 w 6085020"/>
              <a:gd name="connsiteY47843" fmla="*/ 528977 h 4885973"/>
              <a:gd name="connsiteX47844" fmla="*/ 3002577 w 6085020"/>
              <a:gd name="connsiteY47844" fmla="*/ 544719 h 4885973"/>
              <a:gd name="connsiteX47845" fmla="*/ 2992499 w 6085020"/>
              <a:gd name="connsiteY47845" fmla="*/ 528029 h 4885973"/>
              <a:gd name="connsiteX47846" fmla="*/ 2179008 w 6085020"/>
              <a:gd name="connsiteY47846" fmla="*/ 527839 h 4885973"/>
              <a:gd name="connsiteX47847" fmla="*/ 2166419 w 6085020"/>
              <a:gd name="connsiteY47847" fmla="*/ 541061 h 4885973"/>
              <a:gd name="connsiteX47848" fmla="*/ 2166448 w 6085020"/>
              <a:gd name="connsiteY47848" fmla="*/ 541668 h 4885973"/>
              <a:gd name="connsiteX47849" fmla="*/ 2166077 w 6085020"/>
              <a:gd name="connsiteY47849" fmla="*/ 540736 h 4885973"/>
              <a:gd name="connsiteX47850" fmla="*/ 2166457 w 6085020"/>
              <a:gd name="connsiteY47850" fmla="*/ 541874 h 4885973"/>
              <a:gd name="connsiteX47851" fmla="*/ 2166448 w 6085020"/>
              <a:gd name="connsiteY47851" fmla="*/ 541668 h 4885973"/>
              <a:gd name="connsiteX47852" fmla="*/ 2169724 w 6085020"/>
              <a:gd name="connsiteY47852" fmla="*/ 549910 h 4885973"/>
              <a:gd name="connsiteX47853" fmla="*/ 2178818 w 6085020"/>
              <a:gd name="connsiteY47853" fmla="*/ 553821 h 4885973"/>
              <a:gd name="connsiteX47854" fmla="*/ 2179008 w 6085020"/>
              <a:gd name="connsiteY47854" fmla="*/ 553823 h 4885973"/>
              <a:gd name="connsiteX47855" fmla="*/ 2193612 w 6085020"/>
              <a:gd name="connsiteY47855" fmla="*/ 542404 h 4885973"/>
              <a:gd name="connsiteX47856" fmla="*/ 2182164 w 6085020"/>
              <a:gd name="connsiteY47856" fmla="*/ 527839 h 4885973"/>
              <a:gd name="connsiteX47857" fmla="*/ 2179008 w 6085020"/>
              <a:gd name="connsiteY47857" fmla="*/ 527839 h 4885973"/>
              <a:gd name="connsiteX47858" fmla="*/ 2254423 w 6085020"/>
              <a:gd name="connsiteY47858" fmla="*/ 527398 h 4885973"/>
              <a:gd name="connsiteX47859" fmla="*/ 2250126 w 6085020"/>
              <a:gd name="connsiteY47859" fmla="*/ 538460 h 4885973"/>
              <a:gd name="connsiteX47860" fmla="*/ 2249176 w 6085020"/>
              <a:gd name="connsiteY47860" fmla="*/ 536753 h 4885973"/>
              <a:gd name="connsiteX47861" fmla="*/ 2238717 w 6085020"/>
              <a:gd name="connsiteY47861" fmla="*/ 536753 h 4885973"/>
              <a:gd name="connsiteX47862" fmla="*/ 2238717 w 6085020"/>
              <a:gd name="connsiteY47862" fmla="*/ 547185 h 4885973"/>
              <a:gd name="connsiteX47863" fmla="*/ 2249176 w 6085020"/>
              <a:gd name="connsiteY47863" fmla="*/ 547185 h 4885973"/>
              <a:gd name="connsiteX47864" fmla="*/ 2249176 w 6085020"/>
              <a:gd name="connsiteY47864" fmla="*/ 537133 h 4885973"/>
              <a:gd name="connsiteX47865" fmla="*/ 2262487 w 6085020"/>
              <a:gd name="connsiteY47865" fmla="*/ 559134 h 4885973"/>
              <a:gd name="connsiteX47866" fmla="*/ 2276748 w 6085020"/>
              <a:gd name="connsiteY47866" fmla="*/ 554392 h 4885973"/>
              <a:gd name="connsiteX47867" fmla="*/ 2290630 w 6085020"/>
              <a:gd name="connsiteY47867" fmla="*/ 566152 h 4885973"/>
              <a:gd name="connsiteX47868" fmla="*/ 2290630 w 6085020"/>
              <a:gd name="connsiteY47868" fmla="*/ 562927 h 4885973"/>
              <a:gd name="connsiteX47869" fmla="*/ 2290630 w 6085020"/>
              <a:gd name="connsiteY47869" fmla="*/ 564445 h 4885973"/>
              <a:gd name="connsiteX47870" fmla="*/ 2254423 w 6085020"/>
              <a:gd name="connsiteY47870" fmla="*/ 527398 h 4885973"/>
              <a:gd name="connsiteX47871" fmla="*/ 1465632 w 6085020"/>
              <a:gd name="connsiteY47871" fmla="*/ 527263 h 4885973"/>
              <a:gd name="connsiteX47872" fmla="*/ 1461821 w 6085020"/>
              <a:gd name="connsiteY47872" fmla="*/ 529256 h 4885973"/>
              <a:gd name="connsiteX47873" fmla="*/ 1463820 w 6085020"/>
              <a:gd name="connsiteY47873" fmla="*/ 533057 h 4885973"/>
              <a:gd name="connsiteX47874" fmla="*/ 1464208 w 6085020"/>
              <a:gd name="connsiteY47874" fmla="*/ 533150 h 4885973"/>
              <a:gd name="connsiteX47875" fmla="*/ 1467631 w 6085020"/>
              <a:gd name="connsiteY47875" fmla="*/ 531063 h 4885973"/>
              <a:gd name="connsiteX47876" fmla="*/ 1465632 w 6085020"/>
              <a:gd name="connsiteY47876" fmla="*/ 527263 h 4885973"/>
              <a:gd name="connsiteX47877" fmla="*/ 2665999 w 6085020"/>
              <a:gd name="connsiteY47877" fmla="*/ 525563 h 4885973"/>
              <a:gd name="connsiteX47878" fmla="*/ 2664859 w 6085020"/>
              <a:gd name="connsiteY47878" fmla="*/ 529925 h 4885973"/>
              <a:gd name="connsiteX47879" fmla="*/ 2673606 w 6085020"/>
              <a:gd name="connsiteY47879" fmla="*/ 532012 h 4885973"/>
              <a:gd name="connsiteX47880" fmla="*/ 2675507 w 6085020"/>
              <a:gd name="connsiteY47880" fmla="*/ 530115 h 4885973"/>
              <a:gd name="connsiteX47881" fmla="*/ 2677409 w 6085020"/>
              <a:gd name="connsiteY47881" fmla="*/ 528218 h 4885973"/>
              <a:gd name="connsiteX47882" fmla="*/ 2402822 w 6085020"/>
              <a:gd name="connsiteY47882" fmla="*/ 524804 h 4885973"/>
              <a:gd name="connsiteX47883" fmla="*/ 2383807 w 6085020"/>
              <a:gd name="connsiteY47883" fmla="*/ 543771 h 4885973"/>
              <a:gd name="connsiteX47884" fmla="*/ 2399590 w 6085020"/>
              <a:gd name="connsiteY47884" fmla="*/ 533719 h 4885973"/>
              <a:gd name="connsiteX47885" fmla="*/ 2399590 w 6085020"/>
              <a:gd name="connsiteY47885" fmla="*/ 534667 h 4885973"/>
              <a:gd name="connsiteX47886" fmla="*/ 2402442 w 6085020"/>
              <a:gd name="connsiteY47886" fmla="*/ 542633 h 4885973"/>
              <a:gd name="connsiteX47887" fmla="*/ 2406245 w 6085020"/>
              <a:gd name="connsiteY47887" fmla="*/ 540736 h 4885973"/>
              <a:gd name="connsiteX47888" fmla="*/ 2408527 w 6085020"/>
              <a:gd name="connsiteY47888" fmla="*/ 538650 h 4885973"/>
              <a:gd name="connsiteX47889" fmla="*/ 2405485 w 6085020"/>
              <a:gd name="connsiteY47889" fmla="*/ 538650 h 4885973"/>
              <a:gd name="connsiteX47890" fmla="*/ 2402632 w 6085020"/>
              <a:gd name="connsiteY47890" fmla="*/ 539598 h 4885973"/>
              <a:gd name="connsiteX47891" fmla="*/ 2402632 w 6085020"/>
              <a:gd name="connsiteY47891" fmla="*/ 535615 h 4885973"/>
              <a:gd name="connsiteX47892" fmla="*/ 2402632 w 6085020"/>
              <a:gd name="connsiteY47892" fmla="*/ 527839 h 4885973"/>
              <a:gd name="connsiteX47893" fmla="*/ 2402822 w 6085020"/>
              <a:gd name="connsiteY47893" fmla="*/ 526132 h 4885973"/>
              <a:gd name="connsiteX47894" fmla="*/ 2402822 w 6085020"/>
              <a:gd name="connsiteY47894" fmla="*/ 524804 h 4885973"/>
              <a:gd name="connsiteX47895" fmla="*/ 3276638 w 6085020"/>
              <a:gd name="connsiteY47895" fmla="*/ 524271 h 4885973"/>
              <a:gd name="connsiteX47896" fmla="*/ 3281157 w 6085020"/>
              <a:gd name="connsiteY47896" fmla="*/ 543581 h 4885973"/>
              <a:gd name="connsiteX47897" fmla="*/ 3276638 w 6085020"/>
              <a:gd name="connsiteY47897" fmla="*/ 524271 h 4885973"/>
              <a:gd name="connsiteX47898" fmla="*/ 2484261 w 6085020"/>
              <a:gd name="connsiteY47898" fmla="*/ 522555 h 4885973"/>
              <a:gd name="connsiteX47899" fmla="*/ 2466525 w 6085020"/>
              <a:gd name="connsiteY47899" fmla="*/ 532201 h 4885973"/>
              <a:gd name="connsiteX47900" fmla="*/ 2484261 w 6085020"/>
              <a:gd name="connsiteY47900" fmla="*/ 522555 h 4885973"/>
              <a:gd name="connsiteX47901" fmla="*/ 2342923 w 6085020"/>
              <a:gd name="connsiteY47901" fmla="*/ 521011 h 4885973"/>
              <a:gd name="connsiteX47902" fmla="*/ 2342923 w 6085020"/>
              <a:gd name="connsiteY47902" fmla="*/ 521011 h 4885973"/>
              <a:gd name="connsiteX47903" fmla="*/ 1436369 w 6085020"/>
              <a:gd name="connsiteY47903" fmla="*/ 520782 h 4885973"/>
              <a:gd name="connsiteX47904" fmla="*/ 1433096 w 6085020"/>
              <a:gd name="connsiteY47904" fmla="*/ 523135 h 4885973"/>
              <a:gd name="connsiteX47905" fmla="*/ 1435114 w 6085020"/>
              <a:gd name="connsiteY47905" fmla="*/ 526322 h 4885973"/>
              <a:gd name="connsiteX47906" fmla="*/ 1438651 w 6085020"/>
              <a:gd name="connsiteY47906" fmla="*/ 524385 h 4885973"/>
              <a:gd name="connsiteX47907" fmla="*/ 1438727 w 6085020"/>
              <a:gd name="connsiteY47907" fmla="*/ 524046 h 4885973"/>
              <a:gd name="connsiteX47908" fmla="*/ 1436369 w 6085020"/>
              <a:gd name="connsiteY47908" fmla="*/ 520782 h 4885973"/>
              <a:gd name="connsiteX47909" fmla="*/ 3379468 w 6085020"/>
              <a:gd name="connsiteY47909" fmla="*/ 520632 h 4885973"/>
              <a:gd name="connsiteX47910" fmla="*/ 3379468 w 6085020"/>
              <a:gd name="connsiteY47910" fmla="*/ 520632 h 4885973"/>
              <a:gd name="connsiteX47911" fmla="*/ 3938728 w 6085020"/>
              <a:gd name="connsiteY47911" fmla="*/ 519621 h 4885973"/>
              <a:gd name="connsiteX47912" fmla="*/ 3944424 w 6085020"/>
              <a:gd name="connsiteY47912" fmla="*/ 522528 h 4885973"/>
              <a:gd name="connsiteX47913" fmla="*/ 3938728 w 6085020"/>
              <a:gd name="connsiteY47913" fmla="*/ 519621 h 4885973"/>
              <a:gd name="connsiteX47914" fmla="*/ 1982576 w 6085020"/>
              <a:gd name="connsiteY47914" fmla="*/ 519494 h 4885973"/>
              <a:gd name="connsiteX47915" fmla="*/ 1978202 w 6085020"/>
              <a:gd name="connsiteY47915" fmla="*/ 537512 h 4885973"/>
              <a:gd name="connsiteX47916" fmla="*/ 1981815 w 6085020"/>
              <a:gd name="connsiteY47916" fmla="*/ 557427 h 4885973"/>
              <a:gd name="connsiteX47917" fmla="*/ 1992274 w 6085020"/>
              <a:gd name="connsiteY47917" fmla="*/ 554013 h 4885973"/>
              <a:gd name="connsiteX47918" fmla="*/ 2008665 w 6085020"/>
              <a:gd name="connsiteY47918" fmla="*/ 549738 h 4885973"/>
              <a:gd name="connsiteX47919" fmla="*/ 2009578 w 6085020"/>
              <a:gd name="connsiteY47919" fmla="*/ 539598 h 4885973"/>
              <a:gd name="connsiteX47920" fmla="*/ 2020797 w 6085020"/>
              <a:gd name="connsiteY47920" fmla="*/ 528598 h 4885973"/>
              <a:gd name="connsiteX47921" fmla="*/ 2752521 w 6085020"/>
              <a:gd name="connsiteY47921" fmla="*/ 517787 h 4885973"/>
              <a:gd name="connsiteX47922" fmla="*/ 2752521 w 6085020"/>
              <a:gd name="connsiteY47922" fmla="*/ 517787 h 4885973"/>
              <a:gd name="connsiteX47923" fmla="*/ 3573238 w 6085020"/>
              <a:gd name="connsiteY47923" fmla="*/ 517597 h 4885973"/>
              <a:gd name="connsiteX47924" fmla="*/ 3573238 w 6085020"/>
              <a:gd name="connsiteY47924" fmla="*/ 528029 h 4885973"/>
              <a:gd name="connsiteX47925" fmla="*/ 3583887 w 6085020"/>
              <a:gd name="connsiteY47925" fmla="*/ 528029 h 4885973"/>
              <a:gd name="connsiteX47926" fmla="*/ 3583887 w 6085020"/>
              <a:gd name="connsiteY47926" fmla="*/ 517597 h 4885973"/>
              <a:gd name="connsiteX47927" fmla="*/ 2302610 w 6085020"/>
              <a:gd name="connsiteY47927" fmla="*/ 517028 h 4885973"/>
              <a:gd name="connsiteX47928" fmla="*/ 2297856 w 6085020"/>
              <a:gd name="connsiteY47928" fmla="*/ 519873 h 4885973"/>
              <a:gd name="connsiteX47929" fmla="*/ 2293102 w 6085020"/>
              <a:gd name="connsiteY47929" fmla="*/ 522908 h 4885973"/>
              <a:gd name="connsiteX47930" fmla="*/ 2308505 w 6085020"/>
              <a:gd name="connsiteY47930" fmla="*/ 526511 h 4885973"/>
              <a:gd name="connsiteX47931" fmla="*/ 2305652 w 6085020"/>
              <a:gd name="connsiteY47931" fmla="*/ 521770 h 4885973"/>
              <a:gd name="connsiteX47932" fmla="*/ 1572788 w 6085020"/>
              <a:gd name="connsiteY47932" fmla="*/ 516080 h 4885973"/>
              <a:gd name="connsiteX47933" fmla="*/ 1568906 w 6085020"/>
              <a:gd name="connsiteY47933" fmla="*/ 517931 h 4885973"/>
              <a:gd name="connsiteX47934" fmla="*/ 1570762 w 6085020"/>
              <a:gd name="connsiteY47934" fmla="*/ 521804 h 4885973"/>
              <a:gd name="connsiteX47935" fmla="*/ 1571456 w 6085020"/>
              <a:gd name="connsiteY47935" fmla="*/ 521959 h 4885973"/>
              <a:gd name="connsiteX47936" fmla="*/ 1574801 w 6085020"/>
              <a:gd name="connsiteY47936" fmla="*/ 519259 h 4885973"/>
              <a:gd name="connsiteX47937" fmla="*/ 1572788 w 6085020"/>
              <a:gd name="connsiteY47937" fmla="*/ 516080 h 4885973"/>
              <a:gd name="connsiteX47938" fmla="*/ 1389760 w 6085020"/>
              <a:gd name="connsiteY47938" fmla="*/ 515124 h 4885973"/>
              <a:gd name="connsiteX47939" fmla="*/ 1385949 w 6085020"/>
              <a:gd name="connsiteY47939" fmla="*/ 517117 h 4885973"/>
              <a:gd name="connsiteX47940" fmla="*/ 1387948 w 6085020"/>
              <a:gd name="connsiteY47940" fmla="*/ 520918 h 4885973"/>
              <a:gd name="connsiteX47941" fmla="*/ 1388335 w 6085020"/>
              <a:gd name="connsiteY47941" fmla="*/ 521011 h 4885973"/>
              <a:gd name="connsiteX47942" fmla="*/ 1390998 w 6085020"/>
              <a:gd name="connsiteY47942" fmla="*/ 518925 h 4885973"/>
              <a:gd name="connsiteX47943" fmla="*/ 1391758 w 6085020"/>
              <a:gd name="connsiteY47943" fmla="*/ 518925 h 4885973"/>
              <a:gd name="connsiteX47944" fmla="*/ 1389760 w 6085020"/>
              <a:gd name="connsiteY47944" fmla="*/ 515124 h 4885973"/>
              <a:gd name="connsiteX47945" fmla="*/ 3299825 w 6085020"/>
              <a:gd name="connsiteY47945" fmla="*/ 513155 h 4885973"/>
              <a:gd name="connsiteX47946" fmla="*/ 3290665 w 6085020"/>
              <a:gd name="connsiteY47946" fmla="*/ 517597 h 4885973"/>
              <a:gd name="connsiteX47947" fmla="*/ 3291616 w 6085020"/>
              <a:gd name="connsiteY47947" fmla="*/ 517976 h 4885973"/>
              <a:gd name="connsiteX47948" fmla="*/ 3291616 w 6085020"/>
              <a:gd name="connsiteY47948" fmla="*/ 538840 h 4885973"/>
              <a:gd name="connsiteX47949" fmla="*/ 3299825 w 6085020"/>
              <a:gd name="connsiteY47949" fmla="*/ 513155 h 4885973"/>
              <a:gd name="connsiteX47950" fmla="*/ 4315061 w 6085020"/>
              <a:gd name="connsiteY47950" fmla="*/ 512509 h 4885973"/>
              <a:gd name="connsiteX47951" fmla="*/ 4319794 w 6085020"/>
              <a:gd name="connsiteY47951" fmla="*/ 516270 h 4885973"/>
              <a:gd name="connsiteX47952" fmla="*/ 4315061 w 6085020"/>
              <a:gd name="connsiteY47952" fmla="*/ 512509 h 4885973"/>
              <a:gd name="connsiteX47953" fmla="*/ 1017649 w 6085020"/>
              <a:gd name="connsiteY47953" fmla="*/ 512453 h 4885973"/>
              <a:gd name="connsiteX47954" fmla="*/ 1015248 w 6085020"/>
              <a:gd name="connsiteY47954" fmla="*/ 514563 h 4885973"/>
              <a:gd name="connsiteX47955" fmla="*/ 1019621 w 6085020"/>
              <a:gd name="connsiteY47955" fmla="*/ 512476 h 4885973"/>
              <a:gd name="connsiteX47956" fmla="*/ 1017649 w 6085020"/>
              <a:gd name="connsiteY47956" fmla="*/ 512453 h 4885973"/>
              <a:gd name="connsiteX47957" fmla="*/ 4038362 w 6085020"/>
              <a:gd name="connsiteY47957" fmla="*/ 512097 h 4885973"/>
              <a:gd name="connsiteX47958" fmla="*/ 4038362 w 6085020"/>
              <a:gd name="connsiteY47958" fmla="*/ 512097 h 4885973"/>
              <a:gd name="connsiteX47959" fmla="*/ 3834323 w 6085020"/>
              <a:gd name="connsiteY47959" fmla="*/ 512097 h 4885973"/>
              <a:gd name="connsiteX47960" fmla="*/ 3834323 w 6085020"/>
              <a:gd name="connsiteY47960" fmla="*/ 512097 h 4885973"/>
              <a:gd name="connsiteX47961" fmla="*/ 3682768 w 6085020"/>
              <a:gd name="connsiteY47961" fmla="*/ 512097 h 4885973"/>
              <a:gd name="connsiteX47962" fmla="*/ 3682768 w 6085020"/>
              <a:gd name="connsiteY47962" fmla="*/ 512097 h 4885973"/>
              <a:gd name="connsiteX47963" fmla="*/ 3599099 w 6085020"/>
              <a:gd name="connsiteY47963" fmla="*/ 512097 h 4885973"/>
              <a:gd name="connsiteX47964" fmla="*/ 3599099 w 6085020"/>
              <a:gd name="connsiteY47964" fmla="*/ 512097 h 4885973"/>
              <a:gd name="connsiteX47965" fmla="*/ 3431761 w 6085020"/>
              <a:gd name="connsiteY47965" fmla="*/ 512097 h 4885973"/>
              <a:gd name="connsiteX47966" fmla="*/ 3429511 w 6085020"/>
              <a:gd name="connsiteY47966" fmla="*/ 515882 h 4885973"/>
              <a:gd name="connsiteX47967" fmla="*/ 3419419 w 6085020"/>
              <a:gd name="connsiteY47967" fmla="*/ 519245 h 4885973"/>
              <a:gd name="connsiteX47968" fmla="*/ 3437656 w 6085020"/>
              <a:gd name="connsiteY47968" fmla="*/ 546237 h 4885973"/>
              <a:gd name="connsiteX47969" fmla="*/ 3426291 w 6085020"/>
              <a:gd name="connsiteY47969" fmla="*/ 521299 h 4885973"/>
              <a:gd name="connsiteX47970" fmla="*/ 3429511 w 6085020"/>
              <a:gd name="connsiteY47970" fmla="*/ 515882 h 4885973"/>
              <a:gd name="connsiteX47971" fmla="*/ 3432332 w 6085020"/>
              <a:gd name="connsiteY47971" fmla="*/ 514942 h 4885973"/>
              <a:gd name="connsiteX47972" fmla="*/ 3395251 w 6085020"/>
              <a:gd name="connsiteY47972" fmla="*/ 512097 h 4885973"/>
              <a:gd name="connsiteX47973" fmla="*/ 3394871 w 6085020"/>
              <a:gd name="connsiteY47973" fmla="*/ 512476 h 4885973"/>
              <a:gd name="connsiteX47974" fmla="*/ 3389546 w 6085020"/>
              <a:gd name="connsiteY47974" fmla="*/ 517597 h 4885973"/>
              <a:gd name="connsiteX47975" fmla="*/ 3389546 w 6085020"/>
              <a:gd name="connsiteY47975" fmla="*/ 528029 h 4885973"/>
              <a:gd name="connsiteX47976" fmla="*/ 3395251 w 6085020"/>
              <a:gd name="connsiteY47976" fmla="*/ 512097 h 4885973"/>
              <a:gd name="connsiteX47977" fmla="*/ 1695819 w 6085020"/>
              <a:gd name="connsiteY47977" fmla="*/ 512097 h 4885973"/>
              <a:gd name="connsiteX47978" fmla="*/ 1695819 w 6085020"/>
              <a:gd name="connsiteY47978" fmla="*/ 512097 h 4885973"/>
              <a:gd name="connsiteX47979" fmla="*/ 1314174 w 6085020"/>
              <a:gd name="connsiteY47979" fmla="*/ 512097 h 4885973"/>
              <a:gd name="connsiteX47980" fmla="*/ 1314174 w 6085020"/>
              <a:gd name="connsiteY47980" fmla="*/ 522528 h 4885973"/>
              <a:gd name="connsiteX47981" fmla="*/ 1324633 w 6085020"/>
              <a:gd name="connsiteY47981" fmla="*/ 522528 h 4885973"/>
              <a:gd name="connsiteX47982" fmla="*/ 1324633 w 6085020"/>
              <a:gd name="connsiteY47982" fmla="*/ 512097 h 4885973"/>
              <a:gd name="connsiteX47983" fmla="*/ 1670909 w 6085020"/>
              <a:gd name="connsiteY47983" fmla="*/ 511907 h 4885973"/>
              <a:gd name="connsiteX47984" fmla="*/ 1667486 w 6085020"/>
              <a:gd name="connsiteY47984" fmla="*/ 513994 h 4885973"/>
              <a:gd name="connsiteX47985" fmla="*/ 1670338 w 6085020"/>
              <a:gd name="connsiteY47985" fmla="*/ 514942 h 4885973"/>
              <a:gd name="connsiteX47986" fmla="*/ 1669577 w 6085020"/>
              <a:gd name="connsiteY47986" fmla="*/ 517597 h 4885973"/>
              <a:gd name="connsiteX47987" fmla="*/ 1673095 w 6085020"/>
              <a:gd name="connsiteY47987" fmla="*/ 515416 h 4885973"/>
              <a:gd name="connsiteX47988" fmla="*/ 1670909 w 6085020"/>
              <a:gd name="connsiteY47988" fmla="*/ 511907 h 4885973"/>
              <a:gd name="connsiteX47989" fmla="*/ 2119679 w 6085020"/>
              <a:gd name="connsiteY47989" fmla="*/ 511718 h 4885973"/>
              <a:gd name="connsiteX47990" fmla="*/ 2119298 w 6085020"/>
              <a:gd name="connsiteY47990" fmla="*/ 512097 h 4885973"/>
              <a:gd name="connsiteX47991" fmla="*/ 2119965 w 6085020"/>
              <a:gd name="connsiteY47991" fmla="*/ 512452 h 4885973"/>
              <a:gd name="connsiteX47992" fmla="*/ 2126287 w 6085020"/>
              <a:gd name="connsiteY47992" fmla="*/ 528693 h 4885973"/>
              <a:gd name="connsiteX47993" fmla="*/ 2140596 w 6085020"/>
              <a:gd name="connsiteY47993" fmla="*/ 537702 h 4885973"/>
              <a:gd name="connsiteX47994" fmla="*/ 2134939 w 6085020"/>
              <a:gd name="connsiteY47994" fmla="*/ 520419 h 4885973"/>
              <a:gd name="connsiteX47995" fmla="*/ 2119965 w 6085020"/>
              <a:gd name="connsiteY47995" fmla="*/ 512452 h 4885973"/>
              <a:gd name="connsiteX47996" fmla="*/ 1646378 w 6085020"/>
              <a:gd name="connsiteY47996" fmla="*/ 511718 h 4885973"/>
              <a:gd name="connsiteX47997" fmla="*/ 1642978 w 6085020"/>
              <a:gd name="connsiteY47997" fmla="*/ 513882 h 4885973"/>
              <a:gd name="connsiteX47998" fmla="*/ 1642955 w 6085020"/>
              <a:gd name="connsiteY47998" fmla="*/ 513994 h 4885973"/>
              <a:gd name="connsiteX47999" fmla="*/ 1645808 w 6085020"/>
              <a:gd name="connsiteY47999" fmla="*/ 515321 h 4885973"/>
              <a:gd name="connsiteX48000" fmla="*/ 1645047 w 6085020"/>
              <a:gd name="connsiteY48000" fmla="*/ 517597 h 4885973"/>
              <a:gd name="connsiteX48001" fmla="*/ 1648584 w 6085020"/>
              <a:gd name="connsiteY48001" fmla="*/ 515661 h 4885973"/>
              <a:gd name="connsiteX48002" fmla="*/ 1648660 w 6085020"/>
              <a:gd name="connsiteY48002" fmla="*/ 515321 h 4885973"/>
              <a:gd name="connsiteX48003" fmla="*/ 1646378 w 6085020"/>
              <a:gd name="connsiteY48003" fmla="*/ 511718 h 4885973"/>
              <a:gd name="connsiteX48004" fmla="*/ 3444525 w 6085020"/>
              <a:gd name="connsiteY48004" fmla="*/ 511504 h 4885973"/>
              <a:gd name="connsiteX48005" fmla="*/ 3432332 w 6085020"/>
              <a:gd name="connsiteY48005" fmla="*/ 529925 h 4885973"/>
              <a:gd name="connsiteX48006" fmla="*/ 3444525 w 6085020"/>
              <a:gd name="connsiteY48006" fmla="*/ 511504 h 4885973"/>
              <a:gd name="connsiteX48007" fmla="*/ 3197940 w 6085020"/>
              <a:gd name="connsiteY48007" fmla="*/ 511125 h 4885973"/>
              <a:gd name="connsiteX48008" fmla="*/ 3186079 w 6085020"/>
              <a:gd name="connsiteY48008" fmla="*/ 512097 h 4885973"/>
              <a:gd name="connsiteX48009" fmla="*/ 3196157 w 6085020"/>
              <a:gd name="connsiteY48009" fmla="*/ 524046 h 4885973"/>
              <a:gd name="connsiteX48010" fmla="*/ 3158126 w 6085020"/>
              <a:gd name="connsiteY48010" fmla="*/ 519873 h 4885973"/>
              <a:gd name="connsiteX48011" fmla="*/ 3169915 w 6085020"/>
              <a:gd name="connsiteY48011" fmla="*/ 545857 h 4885973"/>
              <a:gd name="connsiteX48012" fmla="*/ 3172387 w 6085020"/>
              <a:gd name="connsiteY48012" fmla="*/ 547754 h 4885973"/>
              <a:gd name="connsiteX48013" fmla="*/ 3269938 w 6085020"/>
              <a:gd name="connsiteY48013" fmla="*/ 550978 h 4885973"/>
              <a:gd name="connsiteX48014" fmla="*/ 3248260 w 6085020"/>
              <a:gd name="connsiteY48014" fmla="*/ 549082 h 4885973"/>
              <a:gd name="connsiteX48015" fmla="*/ 3239132 w 6085020"/>
              <a:gd name="connsiteY48015" fmla="*/ 550978 h 4885973"/>
              <a:gd name="connsiteX48016" fmla="*/ 3243886 w 6085020"/>
              <a:gd name="connsiteY48016" fmla="*/ 515132 h 4885973"/>
              <a:gd name="connsiteX48017" fmla="*/ 3210229 w 6085020"/>
              <a:gd name="connsiteY48017" fmla="*/ 522528 h 4885973"/>
              <a:gd name="connsiteX48018" fmla="*/ 3197940 w 6085020"/>
              <a:gd name="connsiteY48018" fmla="*/ 511125 h 4885973"/>
              <a:gd name="connsiteX48019" fmla="*/ 1413816 w 6085020"/>
              <a:gd name="connsiteY48019" fmla="*/ 510580 h 4885973"/>
              <a:gd name="connsiteX48020" fmla="*/ 1417620 w 6085020"/>
              <a:gd name="connsiteY48020" fmla="*/ 521959 h 4885973"/>
              <a:gd name="connsiteX48021" fmla="*/ 1424846 w 6085020"/>
              <a:gd name="connsiteY48021" fmla="*/ 531443 h 4885973"/>
              <a:gd name="connsiteX48022" fmla="*/ 1426177 w 6085020"/>
              <a:gd name="connsiteY48022" fmla="*/ 525373 h 4885973"/>
              <a:gd name="connsiteX48023" fmla="*/ 1422374 w 6085020"/>
              <a:gd name="connsiteY48023" fmla="*/ 513804 h 4885973"/>
              <a:gd name="connsiteX48024" fmla="*/ 1413816 w 6085020"/>
              <a:gd name="connsiteY48024" fmla="*/ 510580 h 4885973"/>
              <a:gd name="connsiteX48025" fmla="*/ 2269522 w 6085020"/>
              <a:gd name="connsiteY48025" fmla="*/ 509442 h 4885973"/>
              <a:gd name="connsiteX48026" fmla="*/ 2266119 w 6085020"/>
              <a:gd name="connsiteY48026" fmla="*/ 511606 h 4885973"/>
              <a:gd name="connsiteX48027" fmla="*/ 2266100 w 6085020"/>
              <a:gd name="connsiteY48027" fmla="*/ 511718 h 4885973"/>
              <a:gd name="connsiteX48028" fmla="*/ 2265149 w 6085020"/>
              <a:gd name="connsiteY48028" fmla="*/ 516080 h 4885973"/>
              <a:gd name="connsiteX48029" fmla="*/ 2269522 w 6085020"/>
              <a:gd name="connsiteY48029" fmla="*/ 517028 h 4885973"/>
              <a:gd name="connsiteX48030" fmla="*/ 2268191 w 6085020"/>
              <a:gd name="connsiteY48030" fmla="*/ 515321 h 4885973"/>
              <a:gd name="connsiteX48031" fmla="*/ 2271804 w 6085020"/>
              <a:gd name="connsiteY48031" fmla="*/ 513045 h 4885973"/>
              <a:gd name="connsiteX48032" fmla="*/ 2269522 w 6085020"/>
              <a:gd name="connsiteY48032" fmla="*/ 509442 h 4885973"/>
              <a:gd name="connsiteX48033" fmla="*/ 1173078 w 6085020"/>
              <a:gd name="connsiteY48033" fmla="*/ 508114 h 4885973"/>
              <a:gd name="connsiteX48034" fmla="*/ 1173078 w 6085020"/>
              <a:gd name="connsiteY48034" fmla="*/ 508114 h 4885973"/>
              <a:gd name="connsiteX48035" fmla="*/ 2333225 w 6085020"/>
              <a:gd name="connsiteY48035" fmla="*/ 507924 h 4885973"/>
              <a:gd name="connsiteX48036" fmla="*/ 2333225 w 6085020"/>
              <a:gd name="connsiteY48036" fmla="*/ 507924 h 4885973"/>
              <a:gd name="connsiteX48037" fmla="*/ 2762980 w 6085020"/>
              <a:gd name="connsiteY48037" fmla="*/ 507355 h 4885973"/>
              <a:gd name="connsiteX48038" fmla="*/ 2762980 w 6085020"/>
              <a:gd name="connsiteY48038" fmla="*/ 507355 h 4885973"/>
              <a:gd name="connsiteX48039" fmla="*/ 3071034 w 6085020"/>
              <a:gd name="connsiteY48039" fmla="*/ 507166 h 4885973"/>
              <a:gd name="connsiteX48040" fmla="*/ 3071414 w 6085020"/>
              <a:gd name="connsiteY48040" fmla="*/ 509442 h 4885973"/>
              <a:gd name="connsiteX48041" fmla="*/ 3087007 w 6085020"/>
              <a:gd name="connsiteY48041" fmla="*/ 551168 h 4885973"/>
              <a:gd name="connsiteX48042" fmla="*/ 3113249 w 6085020"/>
              <a:gd name="connsiteY48042" fmla="*/ 535615 h 4885973"/>
              <a:gd name="connsiteX48043" fmla="*/ 3097465 w 6085020"/>
              <a:gd name="connsiteY48043" fmla="*/ 519873 h 4885973"/>
              <a:gd name="connsiteX48044" fmla="*/ 3092331 w 6085020"/>
              <a:gd name="connsiteY48044" fmla="*/ 535615 h 4885973"/>
              <a:gd name="connsiteX48045" fmla="*/ 3071034 w 6085020"/>
              <a:gd name="connsiteY48045" fmla="*/ 507166 h 4885973"/>
              <a:gd name="connsiteX48046" fmla="*/ 2537644 w 6085020"/>
              <a:gd name="connsiteY48046" fmla="*/ 507166 h 4885973"/>
              <a:gd name="connsiteX48047" fmla="*/ 2537644 w 6085020"/>
              <a:gd name="connsiteY48047" fmla="*/ 507166 h 4885973"/>
              <a:gd name="connsiteX48048" fmla="*/ 2041334 w 6085020"/>
              <a:gd name="connsiteY48048" fmla="*/ 507166 h 4885973"/>
              <a:gd name="connsiteX48049" fmla="*/ 2025361 w 6085020"/>
              <a:gd name="connsiteY48049" fmla="*/ 528029 h 4885973"/>
              <a:gd name="connsiteX48050" fmla="*/ 2025741 w 6085020"/>
              <a:gd name="connsiteY48050" fmla="*/ 528029 h 4885973"/>
              <a:gd name="connsiteX48051" fmla="*/ 2046658 w 6085020"/>
              <a:gd name="connsiteY48051" fmla="*/ 528029 h 4885973"/>
              <a:gd name="connsiteX48052" fmla="*/ 2041334 w 6085020"/>
              <a:gd name="connsiteY48052" fmla="*/ 507166 h 4885973"/>
              <a:gd name="connsiteX48053" fmla="*/ 3047790 w 6085020"/>
              <a:gd name="connsiteY48053" fmla="*/ 507000 h 4885973"/>
              <a:gd name="connsiteX48054" fmla="*/ 3039658 w 6085020"/>
              <a:gd name="connsiteY48054" fmla="*/ 507166 h 4885973"/>
              <a:gd name="connsiteX48055" fmla="*/ 3039658 w 6085020"/>
              <a:gd name="connsiteY48055" fmla="*/ 508114 h 4885973"/>
              <a:gd name="connsiteX48056" fmla="*/ 3050116 w 6085020"/>
              <a:gd name="connsiteY48056" fmla="*/ 528977 h 4885973"/>
              <a:gd name="connsiteX48057" fmla="*/ 3047790 w 6085020"/>
              <a:gd name="connsiteY48057" fmla="*/ 507000 h 4885973"/>
              <a:gd name="connsiteX48058" fmla="*/ 1510606 w 6085020"/>
              <a:gd name="connsiteY48058" fmla="*/ 505459 h 4885973"/>
              <a:gd name="connsiteX48059" fmla="*/ 1505852 w 6085020"/>
              <a:gd name="connsiteY48059" fmla="*/ 508493 h 4885973"/>
              <a:gd name="connsiteX48060" fmla="*/ 1501098 w 6085020"/>
              <a:gd name="connsiteY48060" fmla="*/ 511338 h 4885973"/>
              <a:gd name="connsiteX48061" fmla="*/ 1516501 w 6085020"/>
              <a:gd name="connsiteY48061" fmla="*/ 515132 h 4885973"/>
              <a:gd name="connsiteX48062" fmla="*/ 1513649 w 6085020"/>
              <a:gd name="connsiteY48062" fmla="*/ 510390 h 4885973"/>
              <a:gd name="connsiteX48063" fmla="*/ 4055310 w 6085020"/>
              <a:gd name="connsiteY48063" fmla="*/ 505293 h 4885973"/>
              <a:gd name="connsiteX48064" fmla="*/ 4059089 w 6085020"/>
              <a:gd name="connsiteY48064" fmla="*/ 522149 h 4885973"/>
              <a:gd name="connsiteX48065" fmla="*/ 4055310 w 6085020"/>
              <a:gd name="connsiteY48065" fmla="*/ 505293 h 4885973"/>
              <a:gd name="connsiteX48066" fmla="*/ 1711412 w 6085020"/>
              <a:gd name="connsiteY48066" fmla="*/ 503752 h 4885973"/>
              <a:gd name="connsiteX48067" fmla="*/ 1799264 w 6085020"/>
              <a:gd name="connsiteY48067" fmla="*/ 529167 h 4885973"/>
              <a:gd name="connsiteX48068" fmla="*/ 1792609 w 6085020"/>
              <a:gd name="connsiteY48068" fmla="*/ 533150 h 4885973"/>
              <a:gd name="connsiteX48069" fmla="*/ 1808772 w 6085020"/>
              <a:gd name="connsiteY48069" fmla="*/ 536943 h 4885973"/>
              <a:gd name="connsiteX48070" fmla="*/ 1806681 w 6085020"/>
              <a:gd name="connsiteY48070" fmla="*/ 541874 h 4885973"/>
              <a:gd name="connsiteX48071" fmla="*/ 1805159 w 6085020"/>
              <a:gd name="connsiteY48071" fmla="*/ 540926 h 4885973"/>
              <a:gd name="connsiteX48072" fmla="*/ 1801546 w 6085020"/>
              <a:gd name="connsiteY48072" fmla="*/ 543012 h 4885973"/>
              <a:gd name="connsiteX48073" fmla="*/ 1803488 w 6085020"/>
              <a:gd name="connsiteY48073" fmla="*/ 546540 h 4885973"/>
              <a:gd name="connsiteX48074" fmla="*/ 1803828 w 6085020"/>
              <a:gd name="connsiteY48074" fmla="*/ 546616 h 4885973"/>
              <a:gd name="connsiteX48075" fmla="*/ 1807441 w 6085020"/>
              <a:gd name="connsiteY48075" fmla="*/ 544530 h 4885973"/>
              <a:gd name="connsiteX48076" fmla="*/ 1807441 w 6085020"/>
              <a:gd name="connsiteY48076" fmla="*/ 543581 h 4885973"/>
              <a:gd name="connsiteX48077" fmla="*/ 1820562 w 6085020"/>
              <a:gd name="connsiteY48077" fmla="*/ 539788 h 4885973"/>
              <a:gd name="connsiteX48078" fmla="*/ 1832542 w 6085020"/>
              <a:gd name="connsiteY48078" fmla="*/ 542633 h 4885973"/>
              <a:gd name="connsiteX48079" fmla="*/ 1840528 w 6085020"/>
              <a:gd name="connsiteY48079" fmla="*/ 544530 h 4885973"/>
              <a:gd name="connsiteX48080" fmla="*/ 1837486 w 6085020"/>
              <a:gd name="connsiteY48080" fmla="*/ 539409 h 4885973"/>
              <a:gd name="connsiteX48081" fmla="*/ 1840148 w 6085020"/>
              <a:gd name="connsiteY48081" fmla="*/ 537891 h 4885973"/>
              <a:gd name="connsiteX48082" fmla="*/ 1862587 w 6085020"/>
              <a:gd name="connsiteY48082" fmla="*/ 541305 h 4885973"/>
              <a:gd name="connsiteX48083" fmla="*/ 1863537 w 6085020"/>
              <a:gd name="connsiteY48083" fmla="*/ 550030 h 4885973"/>
              <a:gd name="connsiteX48084" fmla="*/ 1861636 w 6085020"/>
              <a:gd name="connsiteY48084" fmla="*/ 548892 h 4885973"/>
              <a:gd name="connsiteX48085" fmla="*/ 1849276 w 6085020"/>
              <a:gd name="connsiteY48085" fmla="*/ 565014 h 4885973"/>
              <a:gd name="connsiteX48086" fmla="*/ 1846804 w 6085020"/>
              <a:gd name="connsiteY48086" fmla="*/ 575256 h 4885973"/>
              <a:gd name="connsiteX48087" fmla="*/ 1839958 w 6085020"/>
              <a:gd name="connsiteY48087" fmla="*/ 578290 h 4885973"/>
              <a:gd name="connsiteX48088" fmla="*/ 1835394 w 6085020"/>
              <a:gd name="connsiteY48088" fmla="*/ 582652 h 4885973"/>
              <a:gd name="connsiteX48089" fmla="*/ 1843951 w 6085020"/>
              <a:gd name="connsiteY48089" fmla="*/ 588532 h 4885973"/>
              <a:gd name="connsiteX48090" fmla="*/ 1850987 w 6085020"/>
              <a:gd name="connsiteY48090" fmla="*/ 593274 h 4885973"/>
              <a:gd name="connsiteX48091" fmla="*/ 1853649 w 6085020"/>
              <a:gd name="connsiteY48091" fmla="*/ 599912 h 4885973"/>
              <a:gd name="connsiteX48092" fmla="*/ 1876468 w 6085020"/>
              <a:gd name="connsiteY48092" fmla="*/ 599912 h 4885973"/>
              <a:gd name="connsiteX48093" fmla="*/ 1878560 w 6085020"/>
              <a:gd name="connsiteY48093" fmla="*/ 599912 h 4885973"/>
              <a:gd name="connsiteX48094" fmla="*/ 1897576 w 6085020"/>
              <a:gd name="connsiteY48094" fmla="*/ 599912 h 4885973"/>
              <a:gd name="connsiteX48095" fmla="*/ 1897576 w 6085020"/>
              <a:gd name="connsiteY48095" fmla="*/ 601429 h 4885973"/>
              <a:gd name="connsiteX48096" fmla="*/ 1898766 w 6085020"/>
              <a:gd name="connsiteY48096" fmla="*/ 605553 h 4885973"/>
              <a:gd name="connsiteX48097" fmla="*/ 1902900 w 6085020"/>
              <a:gd name="connsiteY48097" fmla="*/ 604365 h 4885973"/>
              <a:gd name="connsiteX48098" fmla="*/ 1903280 w 6085020"/>
              <a:gd name="connsiteY48098" fmla="*/ 602947 h 4885973"/>
              <a:gd name="connsiteX48099" fmla="*/ 1903280 w 6085020"/>
              <a:gd name="connsiteY48099" fmla="*/ 600102 h 4885973"/>
              <a:gd name="connsiteX48100" fmla="*/ 1905942 w 6085020"/>
              <a:gd name="connsiteY48100" fmla="*/ 600102 h 4885973"/>
              <a:gd name="connsiteX48101" fmla="*/ 1943974 w 6085020"/>
              <a:gd name="connsiteY48101" fmla="*/ 601619 h 4885973"/>
              <a:gd name="connsiteX48102" fmla="*/ 1955573 w 6085020"/>
              <a:gd name="connsiteY48102" fmla="*/ 553444 h 4885973"/>
              <a:gd name="connsiteX48103" fmla="*/ 1905562 w 6085020"/>
              <a:gd name="connsiteY48103" fmla="*/ 563686 h 4885973"/>
              <a:gd name="connsiteX48104" fmla="*/ 1891681 w 6085020"/>
              <a:gd name="connsiteY48104" fmla="*/ 566910 h 4885973"/>
              <a:gd name="connsiteX48105" fmla="*/ 1891681 w 6085020"/>
              <a:gd name="connsiteY48105" fmla="*/ 563307 h 4885973"/>
              <a:gd name="connsiteX48106" fmla="*/ 1888068 w 6085020"/>
              <a:gd name="connsiteY48106" fmla="*/ 553065 h 4885973"/>
              <a:gd name="connsiteX48107" fmla="*/ 1884455 w 6085020"/>
              <a:gd name="connsiteY48107" fmla="*/ 557996 h 4885973"/>
              <a:gd name="connsiteX48108" fmla="*/ 1888068 w 6085020"/>
              <a:gd name="connsiteY48108" fmla="*/ 568048 h 4885973"/>
              <a:gd name="connsiteX48109" fmla="*/ 1877229 w 6085020"/>
              <a:gd name="connsiteY48109" fmla="*/ 571652 h 4885973"/>
              <a:gd name="connsiteX48110" fmla="*/ 1877229 w 6085020"/>
              <a:gd name="connsiteY48110" fmla="*/ 569186 h 4885973"/>
              <a:gd name="connsiteX48111" fmla="*/ 1878940 w 6085020"/>
              <a:gd name="connsiteY48111" fmla="*/ 569186 h 4885973"/>
              <a:gd name="connsiteX48112" fmla="*/ 1876088 w 6085020"/>
              <a:gd name="connsiteY48112" fmla="*/ 564255 h 4885973"/>
              <a:gd name="connsiteX48113" fmla="*/ 1873235 w 6085020"/>
              <a:gd name="connsiteY48113" fmla="*/ 559703 h 4885973"/>
              <a:gd name="connsiteX48114" fmla="*/ 1867341 w 6085020"/>
              <a:gd name="connsiteY48114" fmla="*/ 551358 h 4885973"/>
              <a:gd name="connsiteX48115" fmla="*/ 1870573 w 6085020"/>
              <a:gd name="connsiteY48115" fmla="*/ 541305 h 4885973"/>
              <a:gd name="connsiteX48116" fmla="*/ 1927620 w 6085020"/>
              <a:gd name="connsiteY48116" fmla="*/ 543202 h 4885973"/>
              <a:gd name="connsiteX48117" fmla="*/ 1949108 w 6085020"/>
              <a:gd name="connsiteY48117" fmla="*/ 531253 h 4885973"/>
              <a:gd name="connsiteX48118" fmla="*/ 1925728 w 6085020"/>
              <a:gd name="connsiteY48118" fmla="*/ 528240 h 4885973"/>
              <a:gd name="connsiteX48119" fmla="*/ 1825506 w 6085020"/>
              <a:gd name="connsiteY48119" fmla="*/ 515321 h 4885973"/>
              <a:gd name="connsiteX48120" fmla="*/ 1825506 w 6085020"/>
              <a:gd name="connsiteY48120" fmla="*/ 513994 h 4885973"/>
              <a:gd name="connsiteX48121" fmla="*/ 1821132 w 6085020"/>
              <a:gd name="connsiteY48121" fmla="*/ 515511 h 4885973"/>
              <a:gd name="connsiteX48122" fmla="*/ 1711412 w 6085020"/>
              <a:gd name="connsiteY48122" fmla="*/ 503752 h 4885973"/>
              <a:gd name="connsiteX48123" fmla="*/ 1392329 w 6085020"/>
              <a:gd name="connsiteY48123" fmla="*/ 503752 h 4885973"/>
              <a:gd name="connsiteX48124" fmla="*/ 1388716 w 6085020"/>
              <a:gd name="connsiteY48124" fmla="*/ 506028 h 4885973"/>
              <a:gd name="connsiteX48125" fmla="*/ 1390998 w 6085020"/>
              <a:gd name="connsiteY48125" fmla="*/ 509442 h 4885973"/>
              <a:gd name="connsiteX48126" fmla="*/ 1393850 w 6085020"/>
              <a:gd name="connsiteY48126" fmla="*/ 507355 h 4885973"/>
              <a:gd name="connsiteX48127" fmla="*/ 1394611 w 6085020"/>
              <a:gd name="connsiteY48127" fmla="*/ 507355 h 4885973"/>
              <a:gd name="connsiteX48128" fmla="*/ 1392669 w 6085020"/>
              <a:gd name="connsiteY48128" fmla="*/ 503827 h 4885973"/>
              <a:gd name="connsiteX48129" fmla="*/ 1392329 w 6085020"/>
              <a:gd name="connsiteY48129" fmla="*/ 503752 h 4885973"/>
              <a:gd name="connsiteX48130" fmla="*/ 3515430 w 6085020"/>
              <a:gd name="connsiteY48130" fmla="*/ 503562 h 4885973"/>
              <a:gd name="connsiteX48131" fmla="*/ 3515430 w 6085020"/>
              <a:gd name="connsiteY48131" fmla="*/ 503562 h 4885973"/>
              <a:gd name="connsiteX48132" fmla="*/ 3153942 w 6085020"/>
              <a:gd name="connsiteY48132" fmla="*/ 502614 h 4885973"/>
              <a:gd name="connsiteX48133" fmla="*/ 3153942 w 6085020"/>
              <a:gd name="connsiteY48133" fmla="*/ 502614 h 4885973"/>
              <a:gd name="connsiteX48134" fmla="*/ 3379468 w 6085020"/>
              <a:gd name="connsiteY48134" fmla="*/ 499769 h 4885973"/>
              <a:gd name="connsiteX48135" fmla="*/ 3379468 w 6085020"/>
              <a:gd name="connsiteY48135" fmla="*/ 499769 h 4885973"/>
              <a:gd name="connsiteX48136" fmla="*/ 3071414 w 6085020"/>
              <a:gd name="connsiteY48136" fmla="*/ 499010 h 4885973"/>
              <a:gd name="connsiteX48137" fmla="*/ 3071414 w 6085020"/>
              <a:gd name="connsiteY48137" fmla="*/ 499010 h 4885973"/>
              <a:gd name="connsiteX48138" fmla="*/ 1208782 w 6085020"/>
              <a:gd name="connsiteY48138" fmla="*/ 498139 h 4885973"/>
              <a:gd name="connsiteX48139" fmla="*/ 1205595 w 6085020"/>
              <a:gd name="connsiteY48139" fmla="*/ 500148 h 4885973"/>
              <a:gd name="connsiteX48140" fmla="*/ 1207877 w 6085020"/>
              <a:gd name="connsiteY48140" fmla="*/ 503752 h 4885973"/>
              <a:gd name="connsiteX48141" fmla="*/ 1211651 w 6085020"/>
              <a:gd name="connsiteY48141" fmla="*/ 502333 h 4885973"/>
              <a:gd name="connsiteX48142" fmla="*/ 1211870 w 6085020"/>
              <a:gd name="connsiteY48142" fmla="*/ 500717 h 4885973"/>
              <a:gd name="connsiteX48143" fmla="*/ 1211489 w 6085020"/>
              <a:gd name="connsiteY48143" fmla="*/ 501476 h 4885973"/>
              <a:gd name="connsiteX48144" fmla="*/ 1208782 w 6085020"/>
              <a:gd name="connsiteY48144" fmla="*/ 498139 h 4885973"/>
              <a:gd name="connsiteX48145" fmla="*/ 1780249 w 6085020"/>
              <a:gd name="connsiteY48145" fmla="*/ 496924 h 4885973"/>
              <a:gd name="connsiteX48146" fmla="*/ 1780249 w 6085020"/>
              <a:gd name="connsiteY48146" fmla="*/ 496924 h 4885973"/>
              <a:gd name="connsiteX48147" fmla="*/ 1157105 w 6085020"/>
              <a:gd name="connsiteY48147" fmla="*/ 496924 h 4885973"/>
              <a:gd name="connsiteX48148" fmla="*/ 1141512 w 6085020"/>
              <a:gd name="connsiteY48148" fmla="*/ 528218 h 4885973"/>
              <a:gd name="connsiteX48149" fmla="*/ 1150829 w 6085020"/>
              <a:gd name="connsiteY48149" fmla="*/ 526132 h 4885973"/>
              <a:gd name="connsiteX48150" fmla="*/ 1164331 w 6085020"/>
              <a:gd name="connsiteY48150" fmla="*/ 530115 h 4885973"/>
              <a:gd name="connsiteX48151" fmla="*/ 1161288 w 6085020"/>
              <a:gd name="connsiteY48151" fmla="*/ 525373 h 4885973"/>
              <a:gd name="connsiteX48152" fmla="*/ 1158436 w 6085020"/>
              <a:gd name="connsiteY48152" fmla="*/ 520442 h 4885973"/>
              <a:gd name="connsiteX48153" fmla="*/ 1157105 w 6085020"/>
              <a:gd name="connsiteY48153" fmla="*/ 520442 h 4885973"/>
              <a:gd name="connsiteX48154" fmla="*/ 1157105 w 6085020"/>
              <a:gd name="connsiteY48154" fmla="*/ 496924 h 4885973"/>
              <a:gd name="connsiteX48155" fmla="*/ 2527185 w 6085020"/>
              <a:gd name="connsiteY48155" fmla="*/ 496734 h 4885973"/>
              <a:gd name="connsiteX48156" fmla="*/ 2527185 w 6085020"/>
              <a:gd name="connsiteY48156" fmla="*/ 496734 h 4885973"/>
              <a:gd name="connsiteX48157" fmla="*/ 2563885 w 6085020"/>
              <a:gd name="connsiteY48157" fmla="*/ 496544 h 4885973"/>
              <a:gd name="connsiteX48158" fmla="*/ 2558588 w 6085020"/>
              <a:gd name="connsiteY48158" fmla="*/ 502017 h 4885973"/>
              <a:gd name="connsiteX48159" fmla="*/ 2558561 w 6085020"/>
              <a:gd name="connsiteY48159" fmla="*/ 501855 h 4885973"/>
              <a:gd name="connsiteX48160" fmla="*/ 2558561 w 6085020"/>
              <a:gd name="connsiteY48160" fmla="*/ 502045 h 4885973"/>
              <a:gd name="connsiteX48161" fmla="*/ 2558588 w 6085020"/>
              <a:gd name="connsiteY48161" fmla="*/ 502017 h 4885973"/>
              <a:gd name="connsiteX48162" fmla="*/ 2559655 w 6085020"/>
              <a:gd name="connsiteY48162" fmla="*/ 508494 h 4885973"/>
              <a:gd name="connsiteX48163" fmla="*/ 2563885 w 6085020"/>
              <a:gd name="connsiteY48163" fmla="*/ 512287 h 4885973"/>
              <a:gd name="connsiteX48164" fmla="*/ 2574344 w 6085020"/>
              <a:gd name="connsiteY48164" fmla="*/ 517408 h 4885973"/>
              <a:gd name="connsiteX48165" fmla="*/ 2563885 w 6085020"/>
              <a:gd name="connsiteY48165" fmla="*/ 496544 h 4885973"/>
              <a:gd name="connsiteX48166" fmla="*/ 2804303 w 6085020"/>
              <a:gd name="connsiteY48166" fmla="*/ 496170 h 4885973"/>
              <a:gd name="connsiteX48167" fmla="*/ 2805286 w 6085020"/>
              <a:gd name="connsiteY48167" fmla="*/ 496784 h 4885973"/>
              <a:gd name="connsiteX48168" fmla="*/ 2805297 w 6085020"/>
              <a:gd name="connsiteY48168" fmla="*/ 496912 h 4885973"/>
              <a:gd name="connsiteX48169" fmla="*/ 2804054 w 6085020"/>
              <a:gd name="connsiteY48169" fmla="*/ 496734 h 4885973"/>
              <a:gd name="connsiteX48170" fmla="*/ 2709355 w 6085020"/>
              <a:gd name="connsiteY48170" fmla="*/ 493889 h 4885973"/>
              <a:gd name="connsiteX48171" fmla="*/ 2708024 w 6085020"/>
              <a:gd name="connsiteY48171" fmla="*/ 494837 h 4885973"/>
              <a:gd name="connsiteX48172" fmla="*/ 2708975 w 6085020"/>
              <a:gd name="connsiteY48172" fmla="*/ 496165 h 4885973"/>
              <a:gd name="connsiteX48173" fmla="*/ 2710306 w 6085020"/>
              <a:gd name="connsiteY48173" fmla="*/ 497303 h 4885973"/>
              <a:gd name="connsiteX48174" fmla="*/ 2710306 w 6085020"/>
              <a:gd name="connsiteY48174" fmla="*/ 495217 h 4885973"/>
              <a:gd name="connsiteX48175" fmla="*/ 2709355 w 6085020"/>
              <a:gd name="connsiteY48175" fmla="*/ 493889 h 4885973"/>
              <a:gd name="connsiteX48176" fmla="*/ 2163035 w 6085020"/>
              <a:gd name="connsiteY48176" fmla="*/ 493130 h 4885973"/>
              <a:gd name="connsiteX48177" fmla="*/ 2141547 w 6085020"/>
              <a:gd name="connsiteY48177" fmla="*/ 507545 h 4885973"/>
              <a:gd name="connsiteX48178" fmla="*/ 2175205 w 6085020"/>
              <a:gd name="connsiteY48178" fmla="*/ 513235 h 4885973"/>
              <a:gd name="connsiteX48179" fmla="*/ 2174824 w 6085020"/>
              <a:gd name="connsiteY48179" fmla="*/ 512097 h 4885973"/>
              <a:gd name="connsiteX48180" fmla="*/ 2163035 w 6085020"/>
              <a:gd name="connsiteY48180" fmla="*/ 493130 h 4885973"/>
              <a:gd name="connsiteX48181" fmla="*/ 1525819 w 6085020"/>
              <a:gd name="connsiteY48181" fmla="*/ 493130 h 4885973"/>
              <a:gd name="connsiteX48182" fmla="*/ 1521255 w 6085020"/>
              <a:gd name="connsiteY48182" fmla="*/ 510200 h 4885973"/>
              <a:gd name="connsiteX48183" fmla="*/ 1533235 w 6085020"/>
              <a:gd name="connsiteY48183" fmla="*/ 513045 h 4885973"/>
              <a:gd name="connsiteX48184" fmla="*/ 1537418 w 6085020"/>
              <a:gd name="connsiteY48184" fmla="*/ 495596 h 4885973"/>
              <a:gd name="connsiteX48185" fmla="*/ 3178122 w 6085020"/>
              <a:gd name="connsiteY48185" fmla="*/ 492967 h 4885973"/>
              <a:gd name="connsiteX48186" fmla="*/ 3164591 w 6085020"/>
              <a:gd name="connsiteY48186" fmla="*/ 497113 h 4885973"/>
              <a:gd name="connsiteX48187" fmla="*/ 3164591 w 6085020"/>
              <a:gd name="connsiteY48187" fmla="*/ 506597 h 4885973"/>
              <a:gd name="connsiteX48188" fmla="*/ 3178122 w 6085020"/>
              <a:gd name="connsiteY48188" fmla="*/ 492967 h 4885973"/>
              <a:gd name="connsiteX48189" fmla="*/ 2435149 w 6085020"/>
              <a:gd name="connsiteY48189" fmla="*/ 491803 h 4885973"/>
              <a:gd name="connsiteX48190" fmla="*/ 2425261 w 6085020"/>
              <a:gd name="connsiteY48190" fmla="*/ 506028 h 4885973"/>
              <a:gd name="connsiteX48191" fmla="*/ 2425641 w 6085020"/>
              <a:gd name="connsiteY48191" fmla="*/ 506028 h 4885973"/>
              <a:gd name="connsiteX48192" fmla="*/ 2435149 w 6085020"/>
              <a:gd name="connsiteY48192" fmla="*/ 491803 h 4885973"/>
              <a:gd name="connsiteX48193" fmla="*/ 3568104 w 6085020"/>
              <a:gd name="connsiteY48193" fmla="*/ 491613 h 4885973"/>
              <a:gd name="connsiteX48194" fmla="*/ 3568104 w 6085020"/>
              <a:gd name="connsiteY48194" fmla="*/ 491613 h 4885973"/>
              <a:gd name="connsiteX48195" fmla="*/ 3244457 w 6085020"/>
              <a:gd name="connsiteY48195" fmla="*/ 491423 h 4885973"/>
              <a:gd name="connsiteX48196" fmla="*/ 3239323 w 6085020"/>
              <a:gd name="connsiteY48196" fmla="*/ 506976 h 4885973"/>
              <a:gd name="connsiteX48197" fmla="*/ 3275833 w 6085020"/>
              <a:gd name="connsiteY48197" fmla="*/ 512287 h 4885973"/>
              <a:gd name="connsiteX48198" fmla="*/ 3275833 w 6085020"/>
              <a:gd name="connsiteY48198" fmla="*/ 491423 h 4885973"/>
              <a:gd name="connsiteX48199" fmla="*/ 3248830 w 6085020"/>
              <a:gd name="connsiteY48199" fmla="*/ 507166 h 4885973"/>
              <a:gd name="connsiteX48200" fmla="*/ 3249781 w 6085020"/>
              <a:gd name="connsiteY48200" fmla="*/ 506976 h 4885973"/>
              <a:gd name="connsiteX48201" fmla="*/ 3244457 w 6085020"/>
              <a:gd name="connsiteY48201" fmla="*/ 491423 h 4885973"/>
              <a:gd name="connsiteX48202" fmla="*/ 1594465 w 6085020"/>
              <a:gd name="connsiteY48202" fmla="*/ 488389 h 4885973"/>
              <a:gd name="connsiteX48203" fmla="*/ 1589712 w 6085020"/>
              <a:gd name="connsiteY48203" fmla="*/ 491234 h 4885973"/>
              <a:gd name="connsiteX48204" fmla="*/ 1584958 w 6085020"/>
              <a:gd name="connsiteY48204" fmla="*/ 494268 h 4885973"/>
              <a:gd name="connsiteX48205" fmla="*/ 1600360 w 6085020"/>
              <a:gd name="connsiteY48205" fmla="*/ 497872 h 4885973"/>
              <a:gd name="connsiteX48206" fmla="*/ 1597318 w 6085020"/>
              <a:gd name="connsiteY48206" fmla="*/ 493130 h 4885973"/>
              <a:gd name="connsiteX48207" fmla="*/ 1545215 w 6085020"/>
              <a:gd name="connsiteY48207" fmla="*/ 487251 h 4885973"/>
              <a:gd name="connsiteX48208" fmla="*/ 1554723 w 6085020"/>
              <a:gd name="connsiteY48208" fmla="*/ 499010 h 4885973"/>
              <a:gd name="connsiteX48209" fmla="*/ 1565562 w 6085020"/>
              <a:gd name="connsiteY48209" fmla="*/ 505079 h 4885973"/>
              <a:gd name="connsiteX48210" fmla="*/ 1556054 w 6085020"/>
              <a:gd name="connsiteY48210" fmla="*/ 493130 h 4885973"/>
              <a:gd name="connsiteX48211" fmla="*/ 1545215 w 6085020"/>
              <a:gd name="connsiteY48211" fmla="*/ 487251 h 4885973"/>
              <a:gd name="connsiteX48212" fmla="*/ 1682983 w 6085020"/>
              <a:gd name="connsiteY48212" fmla="*/ 486777 h 4885973"/>
              <a:gd name="connsiteX48213" fmla="*/ 1679466 w 6085020"/>
              <a:gd name="connsiteY48213" fmla="*/ 488958 h 4885973"/>
              <a:gd name="connsiteX48214" fmla="*/ 1681748 w 6085020"/>
              <a:gd name="connsiteY48214" fmla="*/ 492561 h 4885973"/>
              <a:gd name="connsiteX48215" fmla="*/ 1685070 w 6085020"/>
              <a:gd name="connsiteY48215" fmla="*/ 490792 h 4885973"/>
              <a:gd name="connsiteX48216" fmla="*/ 1685170 w 6085020"/>
              <a:gd name="connsiteY48216" fmla="*/ 490285 h 4885973"/>
              <a:gd name="connsiteX48217" fmla="*/ 1682983 w 6085020"/>
              <a:gd name="connsiteY48217" fmla="*/ 486777 h 4885973"/>
              <a:gd name="connsiteX48218" fmla="*/ 2220652 w 6085020"/>
              <a:gd name="connsiteY48218" fmla="*/ 485544 h 4885973"/>
              <a:gd name="connsiteX48219" fmla="*/ 2217039 w 6085020"/>
              <a:gd name="connsiteY48219" fmla="*/ 487630 h 4885973"/>
              <a:gd name="connsiteX48220" fmla="*/ 2218979 w 6085020"/>
              <a:gd name="connsiteY48220" fmla="*/ 491158 h 4885973"/>
              <a:gd name="connsiteX48221" fmla="*/ 2219321 w 6085020"/>
              <a:gd name="connsiteY48221" fmla="*/ 491234 h 4885973"/>
              <a:gd name="connsiteX48222" fmla="*/ 2222744 w 6085020"/>
              <a:gd name="connsiteY48222" fmla="*/ 489147 h 4885973"/>
              <a:gd name="connsiteX48223" fmla="*/ 2221603 w 6085020"/>
              <a:gd name="connsiteY48223" fmla="*/ 487251 h 4885973"/>
              <a:gd name="connsiteX48224" fmla="*/ 2830485 w 6085020"/>
              <a:gd name="connsiteY48224" fmla="*/ 484406 h 4885973"/>
              <a:gd name="connsiteX48225" fmla="*/ 2830485 w 6085020"/>
              <a:gd name="connsiteY48225" fmla="*/ 486302 h 4885973"/>
              <a:gd name="connsiteX48226" fmla="*/ 2831142 w 6085020"/>
              <a:gd name="connsiteY48226" fmla="*/ 486758 h 4885973"/>
              <a:gd name="connsiteX48227" fmla="*/ 2834479 w 6085020"/>
              <a:gd name="connsiteY48227" fmla="*/ 498702 h 4885973"/>
              <a:gd name="connsiteX48228" fmla="*/ 2835619 w 6085020"/>
              <a:gd name="connsiteY48228" fmla="*/ 515701 h 4885973"/>
              <a:gd name="connsiteX48229" fmla="*/ 2851402 w 6085020"/>
              <a:gd name="connsiteY48229" fmla="*/ 494837 h 4885973"/>
              <a:gd name="connsiteX48230" fmla="*/ 2856537 w 6085020"/>
              <a:gd name="connsiteY48230" fmla="*/ 500148 h 4885973"/>
              <a:gd name="connsiteX48231" fmla="*/ 2836481 w 6085020"/>
              <a:gd name="connsiteY48231" fmla="*/ 490466 h 4885973"/>
              <a:gd name="connsiteX48232" fmla="*/ 2831142 w 6085020"/>
              <a:gd name="connsiteY48232" fmla="*/ 486758 h 4885973"/>
              <a:gd name="connsiteX48233" fmla="*/ 2259064 w 6085020"/>
              <a:gd name="connsiteY48233" fmla="*/ 483647 h 4885973"/>
              <a:gd name="connsiteX48234" fmla="*/ 2255451 w 6085020"/>
              <a:gd name="connsiteY48234" fmla="*/ 485923 h 4885973"/>
              <a:gd name="connsiteX48235" fmla="*/ 2257390 w 6085020"/>
              <a:gd name="connsiteY48235" fmla="*/ 489451 h 4885973"/>
              <a:gd name="connsiteX48236" fmla="*/ 2257733 w 6085020"/>
              <a:gd name="connsiteY48236" fmla="*/ 489527 h 4885973"/>
              <a:gd name="connsiteX48237" fmla="*/ 2261346 w 6085020"/>
              <a:gd name="connsiteY48237" fmla="*/ 487251 h 4885973"/>
              <a:gd name="connsiteX48238" fmla="*/ 2259064 w 6085020"/>
              <a:gd name="connsiteY48238" fmla="*/ 483837 h 4885973"/>
              <a:gd name="connsiteX48239" fmla="*/ 1743739 w 6085020"/>
              <a:gd name="connsiteY48239" fmla="*/ 483457 h 4885973"/>
              <a:gd name="connsiteX48240" fmla="*/ 1732519 w 6085020"/>
              <a:gd name="connsiteY48240" fmla="*/ 490475 h 4885973"/>
              <a:gd name="connsiteX48241" fmla="*/ 1732519 w 6085020"/>
              <a:gd name="connsiteY48241" fmla="*/ 493889 h 4885973"/>
              <a:gd name="connsiteX48242" fmla="*/ 1730428 w 6085020"/>
              <a:gd name="connsiteY48242" fmla="*/ 493130 h 4885973"/>
              <a:gd name="connsiteX48243" fmla="*/ 1726891 w 6085020"/>
              <a:gd name="connsiteY48243" fmla="*/ 495067 h 4885973"/>
              <a:gd name="connsiteX48244" fmla="*/ 1726815 w 6085020"/>
              <a:gd name="connsiteY48244" fmla="*/ 495406 h 4885973"/>
              <a:gd name="connsiteX48245" fmla="*/ 1729002 w 6085020"/>
              <a:gd name="connsiteY48245" fmla="*/ 498915 h 4885973"/>
              <a:gd name="connsiteX48246" fmla="*/ 1732519 w 6085020"/>
              <a:gd name="connsiteY48246" fmla="*/ 496734 h 4885973"/>
              <a:gd name="connsiteX48247" fmla="*/ 1739175 w 6085020"/>
              <a:gd name="connsiteY48247" fmla="*/ 502424 h 4885973"/>
              <a:gd name="connsiteX48248" fmla="*/ 1750394 w 6085020"/>
              <a:gd name="connsiteY48248" fmla="*/ 495596 h 4885973"/>
              <a:gd name="connsiteX48249" fmla="*/ 1744324 w 6085020"/>
              <a:gd name="connsiteY48249" fmla="*/ 483628 h 4885973"/>
              <a:gd name="connsiteX48250" fmla="*/ 1743739 w 6085020"/>
              <a:gd name="connsiteY48250" fmla="*/ 483457 h 4885973"/>
              <a:gd name="connsiteX48251" fmla="*/ 3133785 w 6085020"/>
              <a:gd name="connsiteY48251" fmla="*/ 481561 h 4885973"/>
              <a:gd name="connsiteX48252" fmla="*/ 3133785 w 6085020"/>
              <a:gd name="connsiteY48252" fmla="*/ 481561 h 4885973"/>
              <a:gd name="connsiteX48253" fmla="*/ 3222589 w 6085020"/>
              <a:gd name="connsiteY48253" fmla="*/ 481371 h 4885973"/>
              <a:gd name="connsiteX48254" fmla="*/ 3222589 w 6085020"/>
              <a:gd name="connsiteY48254" fmla="*/ 481371 h 4885973"/>
              <a:gd name="connsiteX48255" fmla="*/ 3536918 w 6085020"/>
              <a:gd name="connsiteY48255" fmla="*/ 481181 h 4885973"/>
              <a:gd name="connsiteX48256" fmla="*/ 3536918 w 6085020"/>
              <a:gd name="connsiteY48256" fmla="*/ 481181 h 4885973"/>
              <a:gd name="connsiteX48257" fmla="*/ 2814322 w 6085020"/>
              <a:gd name="connsiteY48257" fmla="*/ 481181 h 4885973"/>
              <a:gd name="connsiteX48258" fmla="*/ 2808047 w 6085020"/>
              <a:gd name="connsiteY48258" fmla="*/ 487677 h 4885973"/>
              <a:gd name="connsiteX48259" fmla="*/ 2804303 w 6085020"/>
              <a:gd name="connsiteY48259" fmla="*/ 496170 h 4885973"/>
              <a:gd name="connsiteX48260" fmla="*/ 2793975 w 6085020"/>
              <a:gd name="connsiteY48260" fmla="*/ 489716 h 4885973"/>
              <a:gd name="connsiteX48261" fmla="*/ 2805741 w 6085020"/>
              <a:gd name="connsiteY48261" fmla="*/ 502448 h 4885973"/>
              <a:gd name="connsiteX48262" fmla="*/ 2805297 w 6085020"/>
              <a:gd name="connsiteY48262" fmla="*/ 496912 h 4885973"/>
              <a:gd name="connsiteX48263" fmla="*/ 2813734 w 6085020"/>
              <a:gd name="connsiteY48263" fmla="*/ 498118 h 4885973"/>
              <a:gd name="connsiteX48264" fmla="*/ 2814322 w 6085020"/>
              <a:gd name="connsiteY48264" fmla="*/ 481181 h 4885973"/>
              <a:gd name="connsiteX48265" fmla="*/ 1125919 w 6085020"/>
              <a:gd name="connsiteY48265" fmla="*/ 481181 h 4885973"/>
              <a:gd name="connsiteX48266" fmla="*/ 1125919 w 6085020"/>
              <a:gd name="connsiteY48266" fmla="*/ 481561 h 4885973"/>
              <a:gd name="connsiteX48267" fmla="*/ 1141702 w 6085020"/>
              <a:gd name="connsiteY48267" fmla="*/ 507545 h 4885973"/>
              <a:gd name="connsiteX48268" fmla="*/ 1139040 w 6085020"/>
              <a:gd name="connsiteY48268" fmla="*/ 496924 h 4885973"/>
              <a:gd name="connsiteX48269" fmla="*/ 1137899 w 6085020"/>
              <a:gd name="connsiteY48269" fmla="*/ 494079 h 4885973"/>
              <a:gd name="connsiteX48270" fmla="*/ 1125919 w 6085020"/>
              <a:gd name="connsiteY48270" fmla="*/ 481181 h 4885973"/>
              <a:gd name="connsiteX48271" fmla="*/ 3148618 w 6085020"/>
              <a:gd name="connsiteY48271" fmla="*/ 480992 h 4885973"/>
              <a:gd name="connsiteX48272" fmla="*/ 3148618 w 6085020"/>
              <a:gd name="connsiteY48272" fmla="*/ 497303 h 4885973"/>
              <a:gd name="connsiteX48273" fmla="*/ 3149361 w 6085020"/>
              <a:gd name="connsiteY48273" fmla="*/ 496747 h 4885973"/>
              <a:gd name="connsiteX48274" fmla="*/ 3149447 w 6085020"/>
              <a:gd name="connsiteY48274" fmla="*/ 500222 h 4885973"/>
              <a:gd name="connsiteX48275" fmla="*/ 3149378 w 6085020"/>
              <a:gd name="connsiteY48275" fmla="*/ 496734 h 4885973"/>
              <a:gd name="connsiteX48276" fmla="*/ 3149361 w 6085020"/>
              <a:gd name="connsiteY48276" fmla="*/ 496747 h 4885973"/>
              <a:gd name="connsiteX48277" fmla="*/ 3149355 w 6085020"/>
              <a:gd name="connsiteY48277" fmla="*/ 496473 h 4885973"/>
              <a:gd name="connsiteX48278" fmla="*/ 3148618 w 6085020"/>
              <a:gd name="connsiteY48278" fmla="*/ 480992 h 4885973"/>
              <a:gd name="connsiteX48279" fmla="*/ 2657442 w 6085020"/>
              <a:gd name="connsiteY48279" fmla="*/ 480992 h 4885973"/>
              <a:gd name="connsiteX48280" fmla="*/ 2653887 w 6085020"/>
              <a:gd name="connsiteY48280" fmla="*/ 482883 h 4885973"/>
              <a:gd name="connsiteX48281" fmla="*/ 2653829 w 6085020"/>
              <a:gd name="connsiteY48281" fmla="*/ 483078 h 4885973"/>
              <a:gd name="connsiteX48282" fmla="*/ 2656111 w 6085020"/>
              <a:gd name="connsiteY48282" fmla="*/ 486682 h 4885973"/>
              <a:gd name="connsiteX48283" fmla="*/ 2659724 w 6085020"/>
              <a:gd name="connsiteY48283" fmla="*/ 484406 h 4885973"/>
              <a:gd name="connsiteX48284" fmla="*/ 2657956 w 6085020"/>
              <a:gd name="connsiteY48284" fmla="*/ 481092 h 4885973"/>
              <a:gd name="connsiteX48285" fmla="*/ 2657442 w 6085020"/>
              <a:gd name="connsiteY48285" fmla="*/ 480992 h 4885973"/>
              <a:gd name="connsiteX48286" fmla="*/ 1953042 w 6085020"/>
              <a:gd name="connsiteY48286" fmla="*/ 480573 h 4885973"/>
              <a:gd name="connsiteX48287" fmla="*/ 1938992 w 6085020"/>
              <a:gd name="connsiteY48287" fmla="*/ 484343 h 4885973"/>
              <a:gd name="connsiteX48288" fmla="*/ 1932374 w 6085020"/>
              <a:gd name="connsiteY48288" fmla="*/ 493889 h 4885973"/>
              <a:gd name="connsiteX48289" fmla="*/ 1946065 w 6085020"/>
              <a:gd name="connsiteY48289" fmla="*/ 516080 h 4885973"/>
              <a:gd name="connsiteX48290" fmla="*/ 1968504 w 6085020"/>
              <a:gd name="connsiteY48290" fmla="*/ 502424 h 4885973"/>
              <a:gd name="connsiteX48291" fmla="*/ 1968504 w 6085020"/>
              <a:gd name="connsiteY48291" fmla="*/ 495406 h 4885973"/>
              <a:gd name="connsiteX48292" fmla="*/ 1977441 w 6085020"/>
              <a:gd name="connsiteY48292" fmla="*/ 502045 h 4885973"/>
              <a:gd name="connsiteX48293" fmla="*/ 1977632 w 6085020"/>
              <a:gd name="connsiteY48293" fmla="*/ 486302 h 4885973"/>
              <a:gd name="connsiteX48294" fmla="*/ 1965652 w 6085020"/>
              <a:gd name="connsiteY48294" fmla="*/ 487820 h 4885973"/>
              <a:gd name="connsiteX48295" fmla="*/ 1953042 w 6085020"/>
              <a:gd name="connsiteY48295" fmla="*/ 480573 h 4885973"/>
              <a:gd name="connsiteX48296" fmla="*/ 3560878 w 6085020"/>
              <a:gd name="connsiteY48296" fmla="*/ 479854 h 4885973"/>
              <a:gd name="connsiteX48297" fmla="*/ 3548518 w 6085020"/>
              <a:gd name="connsiteY48297" fmla="*/ 482319 h 4885973"/>
              <a:gd name="connsiteX48298" fmla="*/ 3548898 w 6085020"/>
              <a:gd name="connsiteY48298" fmla="*/ 482319 h 4885973"/>
              <a:gd name="connsiteX48299" fmla="*/ 3557227 w 6085020"/>
              <a:gd name="connsiteY48299" fmla="*/ 491803 h 4885973"/>
              <a:gd name="connsiteX48300" fmla="*/ 3558406 w 6085020"/>
              <a:gd name="connsiteY48300" fmla="*/ 491803 h 4885973"/>
              <a:gd name="connsiteX48301" fmla="*/ 3560878 w 6085020"/>
              <a:gd name="connsiteY48301" fmla="*/ 479854 h 4885973"/>
              <a:gd name="connsiteX48302" fmla="*/ 2186006 w 6085020"/>
              <a:gd name="connsiteY48302" fmla="*/ 477466 h 4885973"/>
              <a:gd name="connsiteX48303" fmla="*/ 2182811 w 6085020"/>
              <a:gd name="connsiteY48303" fmla="*/ 479474 h 4885973"/>
              <a:gd name="connsiteX48304" fmla="*/ 2185511 w 6085020"/>
              <a:gd name="connsiteY48304" fmla="*/ 482811 h 4885973"/>
              <a:gd name="connsiteX48305" fmla="*/ 2188706 w 6085020"/>
              <a:gd name="connsiteY48305" fmla="*/ 480802 h 4885973"/>
              <a:gd name="connsiteX48306" fmla="*/ 2186006 w 6085020"/>
              <a:gd name="connsiteY48306" fmla="*/ 477466 h 4885973"/>
              <a:gd name="connsiteX48307" fmla="*/ 1343841 w 6085020"/>
              <a:gd name="connsiteY48307" fmla="*/ 477011 h 4885973"/>
              <a:gd name="connsiteX48308" fmla="*/ 1330530 w 6085020"/>
              <a:gd name="connsiteY48308" fmla="*/ 489906 h 4885973"/>
              <a:gd name="connsiteX48309" fmla="*/ 1343460 w 6085020"/>
              <a:gd name="connsiteY48309" fmla="*/ 503181 h 4885973"/>
              <a:gd name="connsiteX48310" fmla="*/ 1343649 w 6085020"/>
              <a:gd name="connsiteY48310" fmla="*/ 503183 h 4885973"/>
              <a:gd name="connsiteX48311" fmla="*/ 1356960 w 6085020"/>
              <a:gd name="connsiteY48311" fmla="*/ 490287 h 4885973"/>
              <a:gd name="connsiteX48312" fmla="*/ 1356960 w 6085020"/>
              <a:gd name="connsiteY48312" fmla="*/ 489906 h 4885973"/>
              <a:gd name="connsiteX48313" fmla="*/ 1356769 w 6085020"/>
              <a:gd name="connsiteY48313" fmla="*/ 490285 h 4885973"/>
              <a:gd name="connsiteX48314" fmla="*/ 1343841 w 6085020"/>
              <a:gd name="connsiteY48314" fmla="*/ 477011 h 4885973"/>
              <a:gd name="connsiteX48315" fmla="*/ 1181064 w 6085020"/>
              <a:gd name="connsiteY48315" fmla="*/ 477009 h 4885973"/>
              <a:gd name="connsiteX48316" fmla="*/ 1178973 w 6085020"/>
              <a:gd name="connsiteY48316" fmla="*/ 485733 h 4885973"/>
              <a:gd name="connsiteX48317" fmla="*/ 1175740 w 6085020"/>
              <a:gd name="connsiteY48317" fmla="*/ 485733 h 4885973"/>
              <a:gd name="connsiteX48318" fmla="*/ 1180494 w 6085020"/>
              <a:gd name="connsiteY48318" fmla="*/ 502424 h 4885973"/>
              <a:gd name="connsiteX48319" fmla="*/ 1180494 w 6085020"/>
              <a:gd name="connsiteY48319" fmla="*/ 490475 h 4885973"/>
              <a:gd name="connsiteX48320" fmla="*/ 1181825 w 6085020"/>
              <a:gd name="connsiteY48320" fmla="*/ 490475 h 4885973"/>
              <a:gd name="connsiteX48321" fmla="*/ 1186959 w 6085020"/>
              <a:gd name="connsiteY48321" fmla="*/ 486682 h 4885973"/>
              <a:gd name="connsiteX48322" fmla="*/ 1183917 w 6085020"/>
              <a:gd name="connsiteY48322" fmla="*/ 481750 h 4885973"/>
              <a:gd name="connsiteX48323" fmla="*/ 3034334 w 6085020"/>
              <a:gd name="connsiteY48323" fmla="*/ 476819 h 4885973"/>
              <a:gd name="connsiteX48324" fmla="*/ 3034334 w 6085020"/>
              <a:gd name="connsiteY48324" fmla="*/ 476819 h 4885973"/>
              <a:gd name="connsiteX48325" fmla="*/ 3781840 w 6085020"/>
              <a:gd name="connsiteY48325" fmla="*/ 476440 h 4885973"/>
              <a:gd name="connsiteX48326" fmla="*/ 3781840 w 6085020"/>
              <a:gd name="connsiteY48326" fmla="*/ 476440 h 4885973"/>
              <a:gd name="connsiteX48327" fmla="*/ 3186079 w 6085020"/>
              <a:gd name="connsiteY48327" fmla="*/ 476250 h 4885973"/>
              <a:gd name="connsiteX48328" fmla="*/ 3186079 w 6085020"/>
              <a:gd name="connsiteY48328" fmla="*/ 476250 h 4885973"/>
              <a:gd name="connsiteX48329" fmla="*/ 3986259 w 6085020"/>
              <a:gd name="connsiteY48329" fmla="*/ 476060 h 4885973"/>
              <a:gd name="connsiteX48330" fmla="*/ 3986259 w 6085020"/>
              <a:gd name="connsiteY48330" fmla="*/ 476060 h 4885973"/>
              <a:gd name="connsiteX48331" fmla="*/ 3327745 w 6085020"/>
              <a:gd name="connsiteY48331" fmla="*/ 475871 h 4885973"/>
              <a:gd name="connsiteX48332" fmla="*/ 3327745 w 6085020"/>
              <a:gd name="connsiteY48332" fmla="*/ 475871 h 4885973"/>
              <a:gd name="connsiteX48333" fmla="*/ 2563885 w 6085020"/>
              <a:gd name="connsiteY48333" fmla="*/ 475681 h 4885973"/>
              <a:gd name="connsiteX48334" fmla="*/ 2563885 w 6085020"/>
              <a:gd name="connsiteY48334" fmla="*/ 475681 h 4885973"/>
              <a:gd name="connsiteX48335" fmla="*/ 3656527 w 6085020"/>
              <a:gd name="connsiteY48335" fmla="*/ 475491 h 4885973"/>
              <a:gd name="connsiteX48336" fmla="*/ 3656527 w 6085020"/>
              <a:gd name="connsiteY48336" fmla="*/ 475491 h 4885973"/>
              <a:gd name="connsiteX48337" fmla="*/ 2397498 w 6085020"/>
              <a:gd name="connsiteY48337" fmla="*/ 475112 h 4885973"/>
              <a:gd name="connsiteX48338" fmla="*/ 2386778 w 6085020"/>
              <a:gd name="connsiteY48338" fmla="*/ 476511 h 4885973"/>
              <a:gd name="connsiteX48339" fmla="*/ 2381731 w 6085020"/>
              <a:gd name="connsiteY48339" fmla="*/ 480430 h 4885973"/>
              <a:gd name="connsiteX48340" fmla="*/ 2381715 w 6085020"/>
              <a:gd name="connsiteY48340" fmla="*/ 480423 h 4885973"/>
              <a:gd name="connsiteX48341" fmla="*/ 2380764 w 6085020"/>
              <a:gd name="connsiteY48341" fmla="*/ 481181 h 4885973"/>
              <a:gd name="connsiteX48342" fmla="*/ 2381731 w 6085020"/>
              <a:gd name="connsiteY48342" fmla="*/ 480430 h 4885973"/>
              <a:gd name="connsiteX48343" fmla="*/ 2392673 w 6085020"/>
              <a:gd name="connsiteY48343" fmla="*/ 485520 h 4885973"/>
              <a:gd name="connsiteX48344" fmla="*/ 2397498 w 6085020"/>
              <a:gd name="connsiteY48344" fmla="*/ 475112 h 4885973"/>
              <a:gd name="connsiteX48345" fmla="*/ 1704148 w 6085020"/>
              <a:gd name="connsiteY48345" fmla="*/ 474048 h 4885973"/>
              <a:gd name="connsiteX48346" fmla="*/ 1700953 w 6085020"/>
              <a:gd name="connsiteY48346" fmla="*/ 476060 h 4885973"/>
              <a:gd name="connsiteX48347" fmla="*/ 1702400 w 6085020"/>
              <a:gd name="connsiteY48347" fmla="*/ 479816 h 4885973"/>
              <a:gd name="connsiteX48348" fmla="*/ 1703235 w 6085020"/>
              <a:gd name="connsiteY48348" fmla="*/ 480043 h 4885973"/>
              <a:gd name="connsiteX48349" fmla="*/ 1703235 w 6085020"/>
              <a:gd name="connsiteY48349" fmla="*/ 479664 h 4885973"/>
              <a:gd name="connsiteX48350" fmla="*/ 1706508 w 6085020"/>
              <a:gd name="connsiteY48350" fmla="*/ 477312 h 4885973"/>
              <a:gd name="connsiteX48351" fmla="*/ 1704148 w 6085020"/>
              <a:gd name="connsiteY48351" fmla="*/ 474048 h 4885973"/>
              <a:gd name="connsiteX48352" fmla="*/ 2290820 w 6085020"/>
              <a:gd name="connsiteY48352" fmla="*/ 471469 h 4885973"/>
              <a:gd name="connsiteX48353" fmla="*/ 2287169 w 6085020"/>
              <a:gd name="connsiteY48353" fmla="*/ 473735 h 4885973"/>
              <a:gd name="connsiteX48354" fmla="*/ 2289451 w 6085020"/>
              <a:gd name="connsiteY48354" fmla="*/ 477379 h 4885973"/>
              <a:gd name="connsiteX48355" fmla="*/ 2289489 w 6085020"/>
              <a:gd name="connsiteY48355" fmla="*/ 477388 h 4885973"/>
              <a:gd name="connsiteX48356" fmla="*/ 2293102 w 6085020"/>
              <a:gd name="connsiteY48356" fmla="*/ 475112 h 4885973"/>
              <a:gd name="connsiteX48357" fmla="*/ 2290820 w 6085020"/>
              <a:gd name="connsiteY48357" fmla="*/ 471469 h 4885973"/>
              <a:gd name="connsiteX48358" fmla="*/ 3164401 w 6085020"/>
              <a:gd name="connsiteY48358" fmla="*/ 471319 h 4885973"/>
              <a:gd name="connsiteX48359" fmla="*/ 3164401 w 6085020"/>
              <a:gd name="connsiteY48359" fmla="*/ 481750 h 4885973"/>
              <a:gd name="connsiteX48360" fmla="*/ 3174859 w 6085020"/>
              <a:gd name="connsiteY48360" fmla="*/ 481750 h 4885973"/>
              <a:gd name="connsiteX48361" fmla="*/ 3174859 w 6085020"/>
              <a:gd name="connsiteY48361" fmla="*/ 471319 h 4885973"/>
              <a:gd name="connsiteX48362" fmla="*/ 2635669 w 6085020"/>
              <a:gd name="connsiteY48362" fmla="*/ 470655 h 4885973"/>
              <a:gd name="connsiteX48363" fmla="*/ 2632152 w 6085020"/>
              <a:gd name="connsiteY48363" fmla="*/ 472836 h 4885973"/>
              <a:gd name="connsiteX48364" fmla="*/ 2634338 w 6085020"/>
              <a:gd name="connsiteY48364" fmla="*/ 476345 h 4885973"/>
              <a:gd name="connsiteX48365" fmla="*/ 2637856 w 6085020"/>
              <a:gd name="connsiteY48365" fmla="*/ 474164 h 4885973"/>
              <a:gd name="connsiteX48366" fmla="*/ 2635669 w 6085020"/>
              <a:gd name="connsiteY48366" fmla="*/ 470655 h 4885973"/>
              <a:gd name="connsiteX48367" fmla="*/ 2269832 w 6085020"/>
              <a:gd name="connsiteY48367" fmla="*/ 468403 h 4885973"/>
              <a:gd name="connsiteX48368" fmla="*/ 2271044 w 6085020"/>
              <a:gd name="connsiteY48368" fmla="*/ 480992 h 4885973"/>
              <a:gd name="connsiteX48369" fmla="*/ 2269832 w 6085020"/>
              <a:gd name="connsiteY48369" fmla="*/ 468403 h 4885973"/>
              <a:gd name="connsiteX48370" fmla="*/ 2703841 w 6085020"/>
              <a:gd name="connsiteY48370" fmla="*/ 466198 h 4885973"/>
              <a:gd name="connsiteX48371" fmla="*/ 2707644 w 6085020"/>
              <a:gd name="connsiteY48371" fmla="*/ 474164 h 4885973"/>
              <a:gd name="connsiteX48372" fmla="*/ 2707644 w 6085020"/>
              <a:gd name="connsiteY48372" fmla="*/ 474353 h 4885973"/>
              <a:gd name="connsiteX48373" fmla="*/ 2706017 w 6085020"/>
              <a:gd name="connsiteY48373" fmla="*/ 474353 h 4885973"/>
              <a:gd name="connsiteX48374" fmla="*/ 2705742 w 6085020"/>
              <a:gd name="connsiteY48374" fmla="*/ 473784 h 4885973"/>
              <a:gd name="connsiteX48375" fmla="*/ 2704358 w 6085020"/>
              <a:gd name="connsiteY48375" fmla="*/ 474353 h 4885973"/>
              <a:gd name="connsiteX48376" fmla="*/ 2701939 w 6085020"/>
              <a:gd name="connsiteY48376" fmla="*/ 474353 h 4885973"/>
              <a:gd name="connsiteX48377" fmla="*/ 2762980 w 6085020"/>
              <a:gd name="connsiteY48377" fmla="*/ 465629 h 4885973"/>
              <a:gd name="connsiteX48378" fmla="*/ 2762980 w 6085020"/>
              <a:gd name="connsiteY48378" fmla="*/ 465629 h 4885973"/>
              <a:gd name="connsiteX48379" fmla="*/ 2725138 w 6085020"/>
              <a:gd name="connsiteY48379" fmla="*/ 465439 h 4885973"/>
              <a:gd name="connsiteX48380" fmla="*/ 2723617 w 6085020"/>
              <a:gd name="connsiteY48380" fmla="*/ 472077 h 4885973"/>
              <a:gd name="connsiteX48381" fmla="*/ 2725899 w 6085020"/>
              <a:gd name="connsiteY48381" fmla="*/ 471888 h 4885973"/>
              <a:gd name="connsiteX48382" fmla="*/ 2729512 w 6085020"/>
              <a:gd name="connsiteY48382" fmla="*/ 471888 h 4885973"/>
              <a:gd name="connsiteX48383" fmla="*/ 2731794 w 6085020"/>
              <a:gd name="connsiteY48383" fmla="*/ 469043 h 4885973"/>
              <a:gd name="connsiteX48384" fmla="*/ 2731794 w 6085020"/>
              <a:gd name="connsiteY48384" fmla="*/ 467146 h 4885973"/>
              <a:gd name="connsiteX48385" fmla="*/ 1871714 w 6085020"/>
              <a:gd name="connsiteY48385" fmla="*/ 465439 h 4885973"/>
              <a:gd name="connsiteX48386" fmla="*/ 1868291 w 6085020"/>
              <a:gd name="connsiteY48386" fmla="*/ 476060 h 4885973"/>
              <a:gd name="connsiteX48387" fmla="*/ 1864869 w 6085020"/>
              <a:gd name="connsiteY48387" fmla="*/ 486682 h 4885973"/>
              <a:gd name="connsiteX48388" fmla="*/ 1872855 w 6085020"/>
              <a:gd name="connsiteY48388" fmla="*/ 496544 h 4885973"/>
              <a:gd name="connsiteX48389" fmla="*/ 1880652 w 6085020"/>
              <a:gd name="connsiteY48389" fmla="*/ 506597 h 4885973"/>
              <a:gd name="connsiteX48390" fmla="*/ 1870003 w 6085020"/>
              <a:gd name="connsiteY48390" fmla="*/ 483078 h 4885973"/>
              <a:gd name="connsiteX48391" fmla="*/ 1874757 w 6085020"/>
              <a:gd name="connsiteY48391" fmla="*/ 478336 h 4885973"/>
              <a:gd name="connsiteX48392" fmla="*/ 1879701 w 6085020"/>
              <a:gd name="connsiteY48392" fmla="*/ 473595 h 4885973"/>
              <a:gd name="connsiteX48393" fmla="*/ 1875707 w 6085020"/>
              <a:gd name="connsiteY48393" fmla="*/ 469612 h 4885973"/>
              <a:gd name="connsiteX48394" fmla="*/ 1298962 w 6085020"/>
              <a:gd name="connsiteY48394" fmla="*/ 465439 h 4885973"/>
              <a:gd name="connsiteX48395" fmla="*/ 1298962 w 6085020"/>
              <a:gd name="connsiteY48395" fmla="*/ 475871 h 4885973"/>
              <a:gd name="connsiteX48396" fmla="*/ 1309420 w 6085020"/>
              <a:gd name="connsiteY48396" fmla="*/ 475871 h 4885973"/>
              <a:gd name="connsiteX48397" fmla="*/ 1309420 w 6085020"/>
              <a:gd name="connsiteY48397" fmla="*/ 465439 h 4885973"/>
              <a:gd name="connsiteX48398" fmla="*/ 1937508 w 6085020"/>
              <a:gd name="connsiteY48398" fmla="*/ 464870 h 4885973"/>
              <a:gd name="connsiteX48399" fmla="*/ 1922676 w 6085020"/>
              <a:gd name="connsiteY48399" fmla="*/ 473974 h 4885973"/>
              <a:gd name="connsiteX48400" fmla="*/ 1916971 w 6085020"/>
              <a:gd name="connsiteY48400" fmla="*/ 477388 h 4885973"/>
              <a:gd name="connsiteX48401" fmla="*/ 1907464 w 6085020"/>
              <a:gd name="connsiteY48401" fmla="*/ 482699 h 4885973"/>
              <a:gd name="connsiteX48402" fmla="*/ 1905182 w 6085020"/>
              <a:gd name="connsiteY48402" fmla="*/ 478336 h 4885973"/>
              <a:gd name="connsiteX48403" fmla="*/ 1893202 w 6085020"/>
              <a:gd name="connsiteY48403" fmla="*/ 470939 h 4885973"/>
              <a:gd name="connsiteX48404" fmla="*/ 1886356 w 6085020"/>
              <a:gd name="connsiteY48404" fmla="*/ 468663 h 4885973"/>
              <a:gd name="connsiteX48405" fmla="*/ 1882553 w 6085020"/>
              <a:gd name="connsiteY48405" fmla="*/ 484785 h 4885973"/>
              <a:gd name="connsiteX48406" fmla="*/ 1893012 w 6085020"/>
              <a:gd name="connsiteY48406" fmla="*/ 486302 h 4885973"/>
              <a:gd name="connsiteX48407" fmla="*/ 1903280 w 6085020"/>
              <a:gd name="connsiteY48407" fmla="*/ 488009 h 4885973"/>
              <a:gd name="connsiteX48408" fmla="*/ 1900048 w 6085020"/>
              <a:gd name="connsiteY48408" fmla="*/ 494837 h 4885973"/>
              <a:gd name="connsiteX48409" fmla="*/ 1896815 w 6085020"/>
              <a:gd name="connsiteY48409" fmla="*/ 501665 h 4885973"/>
              <a:gd name="connsiteX48410" fmla="*/ 1908985 w 6085020"/>
              <a:gd name="connsiteY48410" fmla="*/ 504510 h 4885973"/>
              <a:gd name="connsiteX48411" fmla="*/ 1908985 w 6085020"/>
              <a:gd name="connsiteY48411" fmla="*/ 499200 h 4885973"/>
              <a:gd name="connsiteX48412" fmla="*/ 1917922 w 6085020"/>
              <a:gd name="connsiteY48412" fmla="*/ 502803 h 4885973"/>
              <a:gd name="connsiteX48413" fmla="*/ 1919824 w 6085020"/>
              <a:gd name="connsiteY48413" fmla="*/ 502803 h 4885973"/>
              <a:gd name="connsiteX48414" fmla="*/ 1926099 w 6085020"/>
              <a:gd name="connsiteY48414" fmla="*/ 512856 h 4885973"/>
              <a:gd name="connsiteX48415" fmla="*/ 1507754 w 6085020"/>
              <a:gd name="connsiteY48415" fmla="*/ 464870 h 4885973"/>
              <a:gd name="connsiteX48416" fmla="*/ 1516691 w 6085020"/>
              <a:gd name="connsiteY48416" fmla="*/ 484785 h 4885973"/>
              <a:gd name="connsiteX48417" fmla="*/ 1514664 w 6085020"/>
              <a:gd name="connsiteY48417" fmla="*/ 488264 h 4885973"/>
              <a:gd name="connsiteX48418" fmla="*/ 1516691 w 6085020"/>
              <a:gd name="connsiteY48418" fmla="*/ 490285 h 4885973"/>
              <a:gd name="connsiteX48419" fmla="*/ 1520399 w 6085020"/>
              <a:gd name="connsiteY48419" fmla="*/ 488484 h 4885973"/>
              <a:gd name="connsiteX48420" fmla="*/ 1518593 w 6085020"/>
              <a:gd name="connsiteY48420" fmla="*/ 484785 h 4885973"/>
              <a:gd name="connsiteX48421" fmla="*/ 1518973 w 6085020"/>
              <a:gd name="connsiteY48421" fmla="*/ 484785 h 4885973"/>
              <a:gd name="connsiteX48422" fmla="*/ 1507754 w 6085020"/>
              <a:gd name="connsiteY48422" fmla="*/ 464870 h 4885973"/>
              <a:gd name="connsiteX48423" fmla="*/ 2202017 w 6085020"/>
              <a:gd name="connsiteY48423" fmla="*/ 464491 h 4885973"/>
              <a:gd name="connsiteX48424" fmla="*/ 2198214 w 6085020"/>
              <a:gd name="connsiteY48424" fmla="*/ 466484 h 4885973"/>
              <a:gd name="connsiteX48425" fmla="*/ 2200210 w 6085020"/>
              <a:gd name="connsiteY48425" fmla="*/ 470285 h 4885973"/>
              <a:gd name="connsiteX48426" fmla="*/ 2204013 w 6085020"/>
              <a:gd name="connsiteY48426" fmla="*/ 468292 h 4885973"/>
              <a:gd name="connsiteX48427" fmla="*/ 2204109 w 6085020"/>
              <a:gd name="connsiteY48427" fmla="*/ 467905 h 4885973"/>
              <a:gd name="connsiteX48428" fmla="*/ 2202017 w 6085020"/>
              <a:gd name="connsiteY48428" fmla="*/ 464491 h 4885973"/>
              <a:gd name="connsiteX48429" fmla="*/ 2830485 w 6085020"/>
              <a:gd name="connsiteY48429" fmla="*/ 463543 h 4885973"/>
              <a:gd name="connsiteX48430" fmla="*/ 2840792 w 6085020"/>
              <a:gd name="connsiteY48430" fmla="*/ 481143 h 4885973"/>
              <a:gd name="connsiteX48431" fmla="*/ 2840944 w 6085020"/>
              <a:gd name="connsiteY48431" fmla="*/ 481181 h 4885973"/>
              <a:gd name="connsiteX48432" fmla="*/ 2840944 w 6085020"/>
              <a:gd name="connsiteY48432" fmla="*/ 479285 h 4885973"/>
              <a:gd name="connsiteX48433" fmla="*/ 2830485 w 6085020"/>
              <a:gd name="connsiteY48433" fmla="*/ 463543 h 4885973"/>
              <a:gd name="connsiteX48434" fmla="*/ 3441840 w 6085020"/>
              <a:gd name="connsiteY48434" fmla="*/ 463163 h 4885973"/>
              <a:gd name="connsiteX48435" fmla="*/ 3441840 w 6085020"/>
              <a:gd name="connsiteY48435" fmla="*/ 470370 h 4885973"/>
              <a:gd name="connsiteX48436" fmla="*/ 3446593 w 6085020"/>
              <a:gd name="connsiteY48436" fmla="*/ 472646 h 4885973"/>
              <a:gd name="connsiteX48437" fmla="*/ 3453629 w 6085020"/>
              <a:gd name="connsiteY48437" fmla="*/ 467905 h 4885973"/>
              <a:gd name="connsiteX48438" fmla="*/ 3472645 w 6085020"/>
              <a:gd name="connsiteY48438" fmla="*/ 491613 h 4885973"/>
              <a:gd name="connsiteX48439" fmla="*/ 3468652 w 6085020"/>
              <a:gd name="connsiteY48439" fmla="*/ 491613 h 4885973"/>
              <a:gd name="connsiteX48440" fmla="*/ 3468652 w 6085020"/>
              <a:gd name="connsiteY48440" fmla="*/ 507166 h 4885973"/>
              <a:gd name="connsiteX48441" fmla="*/ 3479110 w 6085020"/>
              <a:gd name="connsiteY48441" fmla="*/ 494837 h 4885973"/>
              <a:gd name="connsiteX48442" fmla="*/ 3493943 w 6085020"/>
              <a:gd name="connsiteY48442" fmla="*/ 498820 h 4885973"/>
              <a:gd name="connsiteX48443" fmla="*/ 3481963 w 6085020"/>
              <a:gd name="connsiteY48443" fmla="*/ 467905 h 4885973"/>
              <a:gd name="connsiteX48444" fmla="*/ 3441840 w 6085020"/>
              <a:gd name="connsiteY48444" fmla="*/ 463163 h 4885973"/>
              <a:gd name="connsiteX48445" fmla="*/ 2246133 w 6085020"/>
              <a:gd name="connsiteY48445" fmla="*/ 462025 h 4885973"/>
              <a:gd name="connsiteX48446" fmla="*/ 2241950 w 6085020"/>
              <a:gd name="connsiteY48446" fmla="*/ 465439 h 4885973"/>
              <a:gd name="connsiteX48447" fmla="*/ 2237576 w 6085020"/>
              <a:gd name="connsiteY48447" fmla="*/ 468853 h 4885973"/>
              <a:gd name="connsiteX48448" fmla="*/ 2237576 w 6085020"/>
              <a:gd name="connsiteY48448" fmla="*/ 471129 h 4885973"/>
              <a:gd name="connsiteX48449" fmla="*/ 2239858 w 6085020"/>
              <a:gd name="connsiteY48449" fmla="*/ 473405 h 4885973"/>
              <a:gd name="connsiteX48450" fmla="*/ 2255261 w 6085020"/>
              <a:gd name="connsiteY48450" fmla="*/ 473405 h 4885973"/>
              <a:gd name="connsiteX48451" fmla="*/ 2256592 w 6085020"/>
              <a:gd name="connsiteY48451" fmla="*/ 470939 h 4885973"/>
              <a:gd name="connsiteX48452" fmla="*/ 2258113 w 6085020"/>
              <a:gd name="connsiteY48452" fmla="*/ 468663 h 4885973"/>
              <a:gd name="connsiteX48453" fmla="*/ 2241950 w 6085020"/>
              <a:gd name="connsiteY48453" fmla="*/ 468853 h 4885973"/>
              <a:gd name="connsiteX48454" fmla="*/ 2244041 w 6085020"/>
              <a:gd name="connsiteY48454" fmla="*/ 465439 h 4885973"/>
              <a:gd name="connsiteX48455" fmla="*/ 1722061 w 6085020"/>
              <a:gd name="connsiteY48455" fmla="*/ 461456 h 4885973"/>
              <a:gd name="connsiteX48456" fmla="*/ 1706873 w 6085020"/>
              <a:gd name="connsiteY48456" fmla="*/ 466033 h 4885973"/>
              <a:gd name="connsiteX48457" fmla="*/ 1711460 w 6085020"/>
              <a:gd name="connsiteY48457" fmla="*/ 481181 h 4885973"/>
              <a:gd name="connsiteX48458" fmla="*/ 1722061 w 6085020"/>
              <a:gd name="connsiteY48458" fmla="*/ 481181 h 4885973"/>
              <a:gd name="connsiteX48459" fmla="*/ 3005046 w 6085020"/>
              <a:gd name="connsiteY48459" fmla="*/ 460698 h 4885973"/>
              <a:gd name="connsiteX48460" fmla="*/ 3003115 w 6085020"/>
              <a:gd name="connsiteY48460" fmla="*/ 477483 h 4885973"/>
              <a:gd name="connsiteX48461" fmla="*/ 3008140 w 6085020"/>
              <a:gd name="connsiteY48461" fmla="*/ 481080 h 4885973"/>
              <a:gd name="connsiteX48462" fmla="*/ 3007901 w 6085020"/>
              <a:gd name="connsiteY48462" fmla="*/ 482130 h 4885973"/>
              <a:gd name="connsiteX48463" fmla="*/ 3008282 w 6085020"/>
              <a:gd name="connsiteY48463" fmla="*/ 481181 h 4885973"/>
              <a:gd name="connsiteX48464" fmla="*/ 3008140 w 6085020"/>
              <a:gd name="connsiteY48464" fmla="*/ 481080 h 4885973"/>
              <a:gd name="connsiteX48465" fmla="*/ 3010326 w 6085020"/>
              <a:gd name="connsiteY48465" fmla="*/ 471485 h 4885973"/>
              <a:gd name="connsiteX48466" fmla="*/ 3013036 w 6085020"/>
              <a:gd name="connsiteY48466" fmla="*/ 461267 h 4885973"/>
              <a:gd name="connsiteX48467" fmla="*/ 3005046 w 6085020"/>
              <a:gd name="connsiteY48467" fmla="*/ 460698 h 4885973"/>
              <a:gd name="connsiteX48468" fmla="*/ 1827598 w 6085020"/>
              <a:gd name="connsiteY48468" fmla="*/ 460318 h 4885973"/>
              <a:gd name="connsiteX48469" fmla="*/ 1824555 w 6085020"/>
              <a:gd name="connsiteY48469" fmla="*/ 472646 h 4885973"/>
              <a:gd name="connsiteX48470" fmla="*/ 1831211 w 6085020"/>
              <a:gd name="connsiteY48470" fmla="*/ 470370 h 4885973"/>
              <a:gd name="connsiteX48471" fmla="*/ 1838437 w 6085020"/>
              <a:gd name="connsiteY48471" fmla="*/ 465629 h 4885973"/>
              <a:gd name="connsiteX48472" fmla="*/ 1833303 w 6085020"/>
              <a:gd name="connsiteY48472" fmla="*/ 461646 h 4885973"/>
              <a:gd name="connsiteX48473" fmla="*/ 2768874 w 6085020"/>
              <a:gd name="connsiteY48473" fmla="*/ 460129 h 4885973"/>
              <a:gd name="connsiteX48474" fmla="*/ 2767163 w 6085020"/>
              <a:gd name="connsiteY48474" fmla="*/ 461267 h 4885973"/>
              <a:gd name="connsiteX48475" fmla="*/ 2765261 w 6085020"/>
              <a:gd name="connsiteY48475" fmla="*/ 462404 h 4885973"/>
              <a:gd name="connsiteX48476" fmla="*/ 2766402 w 6085020"/>
              <a:gd name="connsiteY48476" fmla="*/ 464301 h 4885973"/>
              <a:gd name="connsiteX48477" fmla="*/ 2767543 w 6085020"/>
              <a:gd name="connsiteY48477" fmla="*/ 466198 h 4885973"/>
              <a:gd name="connsiteX48478" fmla="*/ 2406435 w 6085020"/>
              <a:gd name="connsiteY48478" fmla="*/ 459939 h 4885973"/>
              <a:gd name="connsiteX48479" fmla="*/ 2406435 w 6085020"/>
              <a:gd name="connsiteY48479" fmla="*/ 459939 h 4885973"/>
              <a:gd name="connsiteX48480" fmla="*/ 2356234 w 6085020"/>
              <a:gd name="connsiteY48480" fmla="*/ 459180 h 4885973"/>
              <a:gd name="connsiteX48481" fmla="*/ 2352716 w 6085020"/>
              <a:gd name="connsiteY48481" fmla="*/ 461361 h 4885973"/>
              <a:gd name="connsiteX48482" fmla="*/ 2354903 w 6085020"/>
              <a:gd name="connsiteY48482" fmla="*/ 464870 h 4885973"/>
              <a:gd name="connsiteX48483" fmla="*/ 2358421 w 6085020"/>
              <a:gd name="connsiteY48483" fmla="*/ 462689 h 4885973"/>
              <a:gd name="connsiteX48484" fmla="*/ 2356234 w 6085020"/>
              <a:gd name="connsiteY48484" fmla="*/ 459180 h 4885973"/>
              <a:gd name="connsiteX48485" fmla="*/ 2752711 w 6085020"/>
              <a:gd name="connsiteY48485" fmla="*/ 458991 h 4885973"/>
              <a:gd name="connsiteX48486" fmla="*/ 2750429 w 6085020"/>
              <a:gd name="connsiteY48486" fmla="*/ 462974 h 4885973"/>
              <a:gd name="connsiteX48487" fmla="*/ 2747957 w 6085020"/>
              <a:gd name="connsiteY48487" fmla="*/ 466957 h 4885973"/>
              <a:gd name="connsiteX48488" fmla="*/ 2747957 w 6085020"/>
              <a:gd name="connsiteY48488" fmla="*/ 475112 h 4885973"/>
              <a:gd name="connsiteX48489" fmla="*/ 2747957 w 6085020"/>
              <a:gd name="connsiteY48489" fmla="*/ 483457 h 4885973"/>
              <a:gd name="connsiteX48490" fmla="*/ 2749669 w 6085020"/>
              <a:gd name="connsiteY48490" fmla="*/ 483457 h 4885973"/>
              <a:gd name="connsiteX48491" fmla="*/ 2756704 w 6085020"/>
              <a:gd name="connsiteY48491" fmla="*/ 480992 h 4885973"/>
              <a:gd name="connsiteX48492" fmla="*/ 2758986 w 6085020"/>
              <a:gd name="connsiteY48492" fmla="*/ 479095 h 4885973"/>
              <a:gd name="connsiteX48493" fmla="*/ 2756134 w 6085020"/>
              <a:gd name="connsiteY48493" fmla="*/ 480043 h 4885973"/>
              <a:gd name="connsiteX48494" fmla="*/ 2753281 w 6085020"/>
              <a:gd name="connsiteY48494" fmla="*/ 476629 h 4885973"/>
              <a:gd name="connsiteX48495" fmla="*/ 2750239 w 6085020"/>
              <a:gd name="connsiteY48495" fmla="*/ 469043 h 4885973"/>
              <a:gd name="connsiteX48496" fmla="*/ 2751380 w 6085020"/>
              <a:gd name="connsiteY48496" fmla="*/ 466767 h 4885973"/>
              <a:gd name="connsiteX48497" fmla="*/ 2755754 w 6085020"/>
              <a:gd name="connsiteY48497" fmla="*/ 462784 h 4885973"/>
              <a:gd name="connsiteX48498" fmla="*/ 2760127 w 6085020"/>
              <a:gd name="connsiteY48498" fmla="*/ 458991 h 4885973"/>
              <a:gd name="connsiteX48499" fmla="*/ 2756324 w 6085020"/>
              <a:gd name="connsiteY48499" fmla="*/ 458991 h 4885973"/>
              <a:gd name="connsiteX48500" fmla="*/ 2494288 w 6085020"/>
              <a:gd name="connsiteY48500" fmla="*/ 458422 h 4885973"/>
              <a:gd name="connsiteX48501" fmla="*/ 2496570 w 6085020"/>
              <a:gd name="connsiteY48501" fmla="*/ 470370 h 4885973"/>
              <a:gd name="connsiteX48502" fmla="*/ 2494288 w 6085020"/>
              <a:gd name="connsiteY48502" fmla="*/ 458422 h 4885973"/>
              <a:gd name="connsiteX48503" fmla="*/ 3374334 w 6085020"/>
              <a:gd name="connsiteY48503" fmla="*/ 458042 h 4885973"/>
              <a:gd name="connsiteX48504" fmla="*/ 3374334 w 6085020"/>
              <a:gd name="connsiteY48504" fmla="*/ 458042 h 4885973"/>
              <a:gd name="connsiteX48505" fmla="*/ 2608876 w 6085020"/>
              <a:gd name="connsiteY48505" fmla="*/ 456864 h 4885973"/>
              <a:gd name="connsiteX48506" fmla="*/ 2605606 w 6085020"/>
              <a:gd name="connsiteY48506" fmla="*/ 459218 h 4885973"/>
              <a:gd name="connsiteX48507" fmla="*/ 2607621 w 6085020"/>
              <a:gd name="connsiteY48507" fmla="*/ 462404 h 4885973"/>
              <a:gd name="connsiteX48508" fmla="*/ 2610284 w 6085020"/>
              <a:gd name="connsiteY48508" fmla="*/ 460508 h 4885973"/>
              <a:gd name="connsiteX48509" fmla="*/ 2611234 w 6085020"/>
              <a:gd name="connsiteY48509" fmla="*/ 460129 h 4885973"/>
              <a:gd name="connsiteX48510" fmla="*/ 2608876 w 6085020"/>
              <a:gd name="connsiteY48510" fmla="*/ 456864 h 4885973"/>
              <a:gd name="connsiteX48511" fmla="*/ 1728146 w 6085020"/>
              <a:gd name="connsiteY48511" fmla="*/ 455387 h 4885973"/>
              <a:gd name="connsiteX48512" fmla="*/ 1724723 w 6085020"/>
              <a:gd name="connsiteY48512" fmla="*/ 457473 h 4885973"/>
              <a:gd name="connsiteX48513" fmla="*/ 1725913 w 6085020"/>
              <a:gd name="connsiteY48513" fmla="*/ 461597 h 4885973"/>
              <a:gd name="connsiteX48514" fmla="*/ 1730047 w 6085020"/>
              <a:gd name="connsiteY48514" fmla="*/ 460409 h 4885973"/>
              <a:gd name="connsiteX48515" fmla="*/ 1730428 w 6085020"/>
              <a:gd name="connsiteY48515" fmla="*/ 458991 h 4885973"/>
              <a:gd name="connsiteX48516" fmla="*/ 1728486 w 6085020"/>
              <a:gd name="connsiteY48516" fmla="*/ 455463 h 4885973"/>
              <a:gd name="connsiteX48517" fmla="*/ 1728146 w 6085020"/>
              <a:gd name="connsiteY48517" fmla="*/ 455387 h 4885973"/>
              <a:gd name="connsiteX48518" fmla="*/ 3729737 w 6085020"/>
              <a:gd name="connsiteY48518" fmla="*/ 455197 h 4885973"/>
              <a:gd name="connsiteX48519" fmla="*/ 3724603 w 6085020"/>
              <a:gd name="connsiteY48519" fmla="*/ 460508 h 4885973"/>
              <a:gd name="connsiteX48520" fmla="*/ 3724603 w 6085020"/>
              <a:gd name="connsiteY48520" fmla="*/ 470939 h 4885973"/>
              <a:gd name="connsiteX48521" fmla="*/ 3729737 w 6085020"/>
              <a:gd name="connsiteY48521" fmla="*/ 455197 h 4885973"/>
              <a:gd name="connsiteX48522" fmla="*/ 3201671 w 6085020"/>
              <a:gd name="connsiteY48522" fmla="*/ 455197 h 4885973"/>
              <a:gd name="connsiteX48523" fmla="*/ 3217454 w 6085020"/>
              <a:gd name="connsiteY48523" fmla="*/ 476060 h 4885973"/>
              <a:gd name="connsiteX48524" fmla="*/ 3201671 w 6085020"/>
              <a:gd name="connsiteY48524" fmla="*/ 455197 h 4885973"/>
              <a:gd name="connsiteX48525" fmla="*/ 3107544 w 6085020"/>
              <a:gd name="connsiteY48525" fmla="*/ 455197 h 4885973"/>
              <a:gd name="connsiteX48526" fmla="*/ 3107544 w 6085020"/>
              <a:gd name="connsiteY48526" fmla="*/ 455387 h 4885973"/>
              <a:gd name="connsiteX48527" fmla="*/ 3091951 w 6085020"/>
              <a:gd name="connsiteY48527" fmla="*/ 460698 h 4885973"/>
              <a:gd name="connsiteX48528" fmla="*/ 3112868 w 6085020"/>
              <a:gd name="connsiteY48528" fmla="*/ 497113 h 4885973"/>
              <a:gd name="connsiteX48529" fmla="*/ 3107544 w 6085020"/>
              <a:gd name="connsiteY48529" fmla="*/ 455197 h 4885973"/>
              <a:gd name="connsiteX48530" fmla="*/ 2586134 w 6085020"/>
              <a:gd name="connsiteY48530" fmla="*/ 455197 h 4885973"/>
              <a:gd name="connsiteX48531" fmla="*/ 2582521 w 6085020"/>
              <a:gd name="connsiteY48531" fmla="*/ 470560 h 4885973"/>
              <a:gd name="connsiteX48532" fmla="*/ 2587275 w 6085020"/>
              <a:gd name="connsiteY48532" fmla="*/ 467715 h 4885973"/>
              <a:gd name="connsiteX48533" fmla="*/ 2588415 w 6085020"/>
              <a:gd name="connsiteY48533" fmla="*/ 467715 h 4885973"/>
              <a:gd name="connsiteX48534" fmla="*/ 2596003 w 6085020"/>
              <a:gd name="connsiteY48534" fmla="*/ 478462 h 4885973"/>
              <a:gd name="connsiteX48535" fmla="*/ 2606290 w 6085020"/>
              <a:gd name="connsiteY48535" fmla="*/ 472646 h 4885973"/>
              <a:gd name="connsiteX48536" fmla="*/ 2606290 w 6085020"/>
              <a:gd name="connsiteY48536" fmla="*/ 471319 h 4885973"/>
              <a:gd name="connsiteX48537" fmla="*/ 2606290 w 6085020"/>
              <a:gd name="connsiteY48537" fmla="*/ 469043 h 4885973"/>
              <a:gd name="connsiteX48538" fmla="*/ 2600205 w 6085020"/>
              <a:gd name="connsiteY48538" fmla="*/ 461646 h 4885973"/>
              <a:gd name="connsiteX48539" fmla="*/ 2601156 w 6085020"/>
              <a:gd name="connsiteY48539" fmla="*/ 461267 h 4885973"/>
              <a:gd name="connsiteX48540" fmla="*/ 2592599 w 6085020"/>
              <a:gd name="connsiteY48540" fmla="*/ 463353 h 4885973"/>
              <a:gd name="connsiteX48541" fmla="*/ 2590888 w 6085020"/>
              <a:gd name="connsiteY48541" fmla="*/ 460318 h 4885973"/>
              <a:gd name="connsiteX48542" fmla="*/ 1133715 w 6085020"/>
              <a:gd name="connsiteY48542" fmla="*/ 455197 h 4885973"/>
              <a:gd name="connsiteX48543" fmla="*/ 1129722 w 6085020"/>
              <a:gd name="connsiteY48543" fmla="*/ 460318 h 4885973"/>
              <a:gd name="connsiteX48544" fmla="*/ 1128391 w 6085020"/>
              <a:gd name="connsiteY48544" fmla="*/ 466008 h 4885973"/>
              <a:gd name="connsiteX48545" fmla="*/ 1140751 w 6085020"/>
              <a:gd name="connsiteY48545" fmla="*/ 469043 h 4885973"/>
              <a:gd name="connsiteX48546" fmla="*/ 1138469 w 6085020"/>
              <a:gd name="connsiteY48546" fmla="*/ 462404 h 4885973"/>
              <a:gd name="connsiteX48547" fmla="*/ 1133715 w 6085020"/>
              <a:gd name="connsiteY48547" fmla="*/ 455197 h 4885973"/>
              <a:gd name="connsiteX48548" fmla="*/ 2573774 w 6085020"/>
              <a:gd name="connsiteY48548" fmla="*/ 455008 h 4885973"/>
              <a:gd name="connsiteX48549" fmla="*/ 2567688 w 6085020"/>
              <a:gd name="connsiteY48549" fmla="*/ 457094 h 4885973"/>
              <a:gd name="connsiteX48550" fmla="*/ 2560843 w 6085020"/>
              <a:gd name="connsiteY48550" fmla="*/ 461646 h 4885973"/>
              <a:gd name="connsiteX48551" fmla="*/ 2569210 w 6085020"/>
              <a:gd name="connsiteY48551" fmla="*/ 466387 h 4885973"/>
              <a:gd name="connsiteX48552" fmla="*/ 2578337 w 6085020"/>
              <a:gd name="connsiteY48552" fmla="*/ 468474 h 4885973"/>
              <a:gd name="connsiteX48553" fmla="*/ 2576055 w 6085020"/>
              <a:gd name="connsiteY48553" fmla="*/ 461646 h 4885973"/>
              <a:gd name="connsiteX48554" fmla="*/ 1915450 w 6085020"/>
              <a:gd name="connsiteY48554" fmla="*/ 455008 h 4885973"/>
              <a:gd name="connsiteX48555" fmla="*/ 1915450 w 6085020"/>
              <a:gd name="connsiteY48555" fmla="*/ 455008 h 4885973"/>
              <a:gd name="connsiteX48556" fmla="*/ 3933966 w 6085020"/>
              <a:gd name="connsiteY48556" fmla="*/ 454628 h 4885973"/>
              <a:gd name="connsiteX48557" fmla="*/ 3933966 w 6085020"/>
              <a:gd name="connsiteY48557" fmla="*/ 465060 h 4885973"/>
              <a:gd name="connsiteX48558" fmla="*/ 3944424 w 6085020"/>
              <a:gd name="connsiteY48558" fmla="*/ 465060 h 4885973"/>
              <a:gd name="connsiteX48559" fmla="*/ 3944424 w 6085020"/>
              <a:gd name="connsiteY48559" fmla="*/ 454628 h 4885973"/>
              <a:gd name="connsiteX48560" fmla="*/ 3542052 w 6085020"/>
              <a:gd name="connsiteY48560" fmla="*/ 454249 h 4885973"/>
              <a:gd name="connsiteX48561" fmla="*/ 3542052 w 6085020"/>
              <a:gd name="connsiteY48561" fmla="*/ 454249 h 4885973"/>
              <a:gd name="connsiteX48562" fmla="*/ 1186579 w 6085020"/>
              <a:gd name="connsiteY48562" fmla="*/ 454059 h 4885973"/>
              <a:gd name="connsiteX48563" fmla="*/ 1181825 w 6085020"/>
              <a:gd name="connsiteY48563" fmla="*/ 456904 h 4885973"/>
              <a:gd name="connsiteX48564" fmla="*/ 1176881 w 6085020"/>
              <a:gd name="connsiteY48564" fmla="*/ 459749 h 4885973"/>
              <a:gd name="connsiteX48565" fmla="*/ 1192474 w 6085020"/>
              <a:gd name="connsiteY48565" fmla="*/ 463543 h 4885973"/>
              <a:gd name="connsiteX48566" fmla="*/ 1189431 w 6085020"/>
              <a:gd name="connsiteY48566" fmla="*/ 458801 h 4885973"/>
              <a:gd name="connsiteX48567" fmla="*/ 1122496 w 6085020"/>
              <a:gd name="connsiteY48567" fmla="*/ 452163 h 4885973"/>
              <a:gd name="connsiteX48568" fmla="*/ 1118883 w 6085020"/>
              <a:gd name="connsiteY48568" fmla="*/ 454439 h 4885973"/>
              <a:gd name="connsiteX48569" fmla="*/ 1121521 w 6085020"/>
              <a:gd name="connsiteY48569" fmla="*/ 457830 h 4885973"/>
              <a:gd name="connsiteX48570" fmla="*/ 1121600 w 6085020"/>
              <a:gd name="connsiteY48570" fmla="*/ 457835 h 4885973"/>
              <a:gd name="connsiteX48571" fmla="*/ 1121165 w 6085020"/>
              <a:gd name="connsiteY48571" fmla="*/ 458042 h 4885973"/>
              <a:gd name="connsiteX48572" fmla="*/ 1121926 w 6085020"/>
              <a:gd name="connsiteY48572" fmla="*/ 457853 h 4885973"/>
              <a:gd name="connsiteX48573" fmla="*/ 1121600 w 6085020"/>
              <a:gd name="connsiteY48573" fmla="*/ 457835 h 4885973"/>
              <a:gd name="connsiteX48574" fmla="*/ 1125046 w 6085020"/>
              <a:gd name="connsiteY48574" fmla="*/ 456191 h 4885973"/>
              <a:gd name="connsiteX48575" fmla="*/ 1123190 w 6085020"/>
              <a:gd name="connsiteY48575" fmla="*/ 452318 h 4885973"/>
              <a:gd name="connsiteX48576" fmla="*/ 1122496 w 6085020"/>
              <a:gd name="connsiteY48576" fmla="*/ 452163 h 4885973"/>
              <a:gd name="connsiteX48577" fmla="*/ 3388596 w 6085020"/>
              <a:gd name="connsiteY48577" fmla="*/ 451214 h 4885973"/>
              <a:gd name="connsiteX48578" fmla="*/ 3398294 w 6085020"/>
              <a:gd name="connsiteY48578" fmla="*/ 453680 h 4885973"/>
              <a:gd name="connsiteX48579" fmla="*/ 3388976 w 6085020"/>
              <a:gd name="connsiteY48579" fmla="*/ 451214 h 4885973"/>
              <a:gd name="connsiteX48580" fmla="*/ 1997027 w 6085020"/>
              <a:gd name="connsiteY48580" fmla="*/ 450835 h 4885973"/>
              <a:gd name="connsiteX48581" fmla="*/ 1983526 w 6085020"/>
              <a:gd name="connsiteY48581" fmla="*/ 463535 h 4885973"/>
              <a:gd name="connsiteX48582" fmla="*/ 1983526 w 6085020"/>
              <a:gd name="connsiteY48582" fmla="*/ 463732 h 4885973"/>
              <a:gd name="connsiteX48583" fmla="*/ 1983907 w 6085020"/>
              <a:gd name="connsiteY48583" fmla="*/ 463732 h 4885973"/>
              <a:gd name="connsiteX48584" fmla="*/ 1996837 w 6085020"/>
              <a:gd name="connsiteY48584" fmla="*/ 477007 h 4885973"/>
              <a:gd name="connsiteX48585" fmla="*/ 2010148 w 6085020"/>
              <a:gd name="connsiteY48585" fmla="*/ 464111 h 4885973"/>
              <a:gd name="connsiteX48586" fmla="*/ 1997218 w 6085020"/>
              <a:gd name="connsiteY48586" fmla="*/ 450837 h 4885973"/>
              <a:gd name="connsiteX48587" fmla="*/ 1997027 w 6085020"/>
              <a:gd name="connsiteY48587" fmla="*/ 450835 h 4885973"/>
              <a:gd name="connsiteX48588" fmla="*/ 2714109 w 6085020"/>
              <a:gd name="connsiteY48588" fmla="*/ 450076 h 4885973"/>
              <a:gd name="connsiteX48589" fmla="*/ 2711637 w 6085020"/>
              <a:gd name="connsiteY48589" fmla="*/ 451404 h 4885973"/>
              <a:gd name="connsiteX48590" fmla="*/ 2708785 w 6085020"/>
              <a:gd name="connsiteY48590" fmla="*/ 453301 h 4885973"/>
              <a:gd name="connsiteX48591" fmla="*/ 2710876 w 6085020"/>
              <a:gd name="connsiteY48591" fmla="*/ 454818 h 4885973"/>
              <a:gd name="connsiteX48592" fmla="*/ 2712968 w 6085020"/>
              <a:gd name="connsiteY48592" fmla="*/ 454818 h 4885973"/>
              <a:gd name="connsiteX48593" fmla="*/ 3333070 w 6085020"/>
              <a:gd name="connsiteY48593" fmla="*/ 449128 h 4885973"/>
              <a:gd name="connsiteX48594" fmla="*/ 3332499 w 6085020"/>
              <a:gd name="connsiteY48594" fmla="*/ 449887 h 4885973"/>
              <a:gd name="connsiteX48595" fmla="*/ 3333325 w 6085020"/>
              <a:gd name="connsiteY48595" fmla="*/ 449998 h 4885973"/>
              <a:gd name="connsiteX48596" fmla="*/ 3339250 w 6085020"/>
              <a:gd name="connsiteY48596" fmla="*/ 470228 h 4885973"/>
              <a:gd name="connsiteX48597" fmla="*/ 3353987 w 6085020"/>
              <a:gd name="connsiteY48597" fmla="*/ 469991 h 4885973"/>
              <a:gd name="connsiteX48598" fmla="*/ 3344815 w 6085020"/>
              <a:gd name="connsiteY48598" fmla="*/ 451535 h 4885973"/>
              <a:gd name="connsiteX48599" fmla="*/ 3333325 w 6085020"/>
              <a:gd name="connsiteY48599" fmla="*/ 449998 h 4885973"/>
              <a:gd name="connsiteX48600" fmla="*/ 2691861 w 6085020"/>
              <a:gd name="connsiteY48600" fmla="*/ 449128 h 4885973"/>
              <a:gd name="connsiteX48601" fmla="*/ 2698326 w 6085020"/>
              <a:gd name="connsiteY48601" fmla="*/ 458991 h 4885973"/>
              <a:gd name="connsiteX48602" fmla="*/ 2700228 w 6085020"/>
              <a:gd name="connsiteY48602" fmla="*/ 458991 h 4885973"/>
              <a:gd name="connsiteX48603" fmla="*/ 2695474 w 6085020"/>
              <a:gd name="connsiteY48603" fmla="*/ 472646 h 4885973"/>
              <a:gd name="connsiteX48604" fmla="*/ 2698706 w 6085020"/>
              <a:gd name="connsiteY48604" fmla="*/ 473595 h 4885973"/>
              <a:gd name="connsiteX48605" fmla="*/ 2703080 w 6085020"/>
              <a:gd name="connsiteY48605" fmla="*/ 477009 h 4885973"/>
              <a:gd name="connsiteX48606" fmla="*/ 2703080 w 6085020"/>
              <a:gd name="connsiteY48606" fmla="*/ 479664 h 4885973"/>
              <a:gd name="connsiteX48607" fmla="*/ 2697185 w 6085020"/>
              <a:gd name="connsiteY48607" fmla="*/ 482509 h 4885973"/>
              <a:gd name="connsiteX48608" fmla="*/ 2691100 w 6085020"/>
              <a:gd name="connsiteY48608" fmla="*/ 485354 h 4885973"/>
              <a:gd name="connsiteX48609" fmla="*/ 2692051 w 6085020"/>
              <a:gd name="connsiteY48609" fmla="*/ 496924 h 4885973"/>
              <a:gd name="connsiteX48610" fmla="*/ 2692431 w 6085020"/>
              <a:gd name="connsiteY48610" fmla="*/ 509821 h 4885973"/>
              <a:gd name="connsiteX48611" fmla="*/ 2690149 w 6085020"/>
              <a:gd name="connsiteY48611" fmla="*/ 511528 h 4885973"/>
              <a:gd name="connsiteX48612" fmla="*/ 2684255 w 6085020"/>
              <a:gd name="connsiteY48612" fmla="*/ 522339 h 4885973"/>
              <a:gd name="connsiteX48613" fmla="*/ 2681212 w 6085020"/>
              <a:gd name="connsiteY48613" fmla="*/ 531063 h 4885973"/>
              <a:gd name="connsiteX48614" fmla="*/ 2684064 w 6085020"/>
              <a:gd name="connsiteY48614" fmla="*/ 532960 h 4885973"/>
              <a:gd name="connsiteX48615" fmla="*/ 2686726 w 6085020"/>
              <a:gd name="connsiteY48615" fmla="*/ 534857 h 4885973"/>
              <a:gd name="connsiteX48616" fmla="*/ 2688866 w 6085020"/>
              <a:gd name="connsiteY48616" fmla="*/ 533434 h 4885973"/>
              <a:gd name="connsiteX48617" fmla="*/ 2699087 w 6085020"/>
              <a:gd name="connsiteY48617" fmla="*/ 553823 h 4885973"/>
              <a:gd name="connsiteX48618" fmla="*/ 2704982 w 6085020"/>
              <a:gd name="connsiteY48618" fmla="*/ 533339 h 4885973"/>
              <a:gd name="connsiteX48619" fmla="*/ 2704221 w 6085020"/>
              <a:gd name="connsiteY48619" fmla="*/ 532960 h 4885973"/>
              <a:gd name="connsiteX48620" fmla="*/ 2689579 w 6085020"/>
              <a:gd name="connsiteY48620" fmla="*/ 532960 h 4885973"/>
              <a:gd name="connsiteX48621" fmla="*/ 2691290 w 6085020"/>
              <a:gd name="connsiteY48621" fmla="*/ 531822 h 4885973"/>
              <a:gd name="connsiteX48622" fmla="*/ 2696044 w 6085020"/>
              <a:gd name="connsiteY48622" fmla="*/ 527080 h 4885973"/>
              <a:gd name="connsiteX48623" fmla="*/ 2696044 w 6085020"/>
              <a:gd name="connsiteY48623" fmla="*/ 525563 h 4885973"/>
              <a:gd name="connsiteX48624" fmla="*/ 2690910 w 6085020"/>
              <a:gd name="connsiteY48624" fmla="*/ 527080 h 4885973"/>
              <a:gd name="connsiteX48625" fmla="*/ 2690910 w 6085020"/>
              <a:gd name="connsiteY48625" fmla="*/ 522528 h 4885973"/>
              <a:gd name="connsiteX48626" fmla="*/ 2690910 w 6085020"/>
              <a:gd name="connsiteY48626" fmla="*/ 515511 h 4885973"/>
              <a:gd name="connsiteX48627" fmla="*/ 2690910 w 6085020"/>
              <a:gd name="connsiteY48627" fmla="*/ 513235 h 4885973"/>
              <a:gd name="connsiteX48628" fmla="*/ 2692812 w 6085020"/>
              <a:gd name="connsiteY48628" fmla="*/ 513235 h 4885973"/>
              <a:gd name="connsiteX48629" fmla="*/ 2699277 w 6085020"/>
              <a:gd name="connsiteY48629" fmla="*/ 508493 h 4885973"/>
              <a:gd name="connsiteX48630" fmla="*/ 2703841 w 6085020"/>
              <a:gd name="connsiteY48630" fmla="*/ 503183 h 4885973"/>
              <a:gd name="connsiteX48631" fmla="*/ 2702890 w 6085020"/>
              <a:gd name="connsiteY48631" fmla="*/ 501855 h 4885973"/>
              <a:gd name="connsiteX48632" fmla="*/ 2701939 w 6085020"/>
              <a:gd name="connsiteY48632" fmla="*/ 500338 h 4885973"/>
              <a:gd name="connsiteX48633" fmla="*/ 2700798 w 6085020"/>
              <a:gd name="connsiteY48633" fmla="*/ 505648 h 4885973"/>
              <a:gd name="connsiteX48634" fmla="*/ 2694143 w 6085020"/>
              <a:gd name="connsiteY48634" fmla="*/ 503941 h 4885973"/>
              <a:gd name="connsiteX48635" fmla="*/ 2694143 w 6085020"/>
              <a:gd name="connsiteY48635" fmla="*/ 500527 h 4885973"/>
              <a:gd name="connsiteX48636" fmla="*/ 2694143 w 6085020"/>
              <a:gd name="connsiteY48636" fmla="*/ 492372 h 4885973"/>
              <a:gd name="connsiteX48637" fmla="*/ 2692431 w 6085020"/>
              <a:gd name="connsiteY48637" fmla="*/ 487251 h 4885973"/>
              <a:gd name="connsiteX48638" fmla="*/ 2694333 w 6085020"/>
              <a:gd name="connsiteY48638" fmla="*/ 486113 h 4885973"/>
              <a:gd name="connsiteX48639" fmla="*/ 2696234 w 6085020"/>
              <a:gd name="connsiteY48639" fmla="*/ 484975 h 4885973"/>
              <a:gd name="connsiteX48640" fmla="*/ 2701559 w 6085020"/>
              <a:gd name="connsiteY48640" fmla="*/ 489147 h 4885973"/>
              <a:gd name="connsiteX48641" fmla="*/ 2706883 w 6085020"/>
              <a:gd name="connsiteY48641" fmla="*/ 493130 h 4885973"/>
              <a:gd name="connsiteX48642" fmla="*/ 2704792 w 6085020"/>
              <a:gd name="connsiteY48642" fmla="*/ 488958 h 4885973"/>
              <a:gd name="connsiteX48643" fmla="*/ 2702700 w 6085020"/>
              <a:gd name="connsiteY48643" fmla="*/ 484785 h 4885973"/>
              <a:gd name="connsiteX48644" fmla="*/ 2704411 w 6085020"/>
              <a:gd name="connsiteY48644" fmla="*/ 483647 h 4885973"/>
              <a:gd name="connsiteX48645" fmla="*/ 2706313 w 6085020"/>
              <a:gd name="connsiteY48645" fmla="*/ 482699 h 4885973"/>
              <a:gd name="connsiteX48646" fmla="*/ 2704411 w 6085020"/>
              <a:gd name="connsiteY48646" fmla="*/ 478905 h 4885973"/>
              <a:gd name="connsiteX48647" fmla="*/ 2702510 w 6085020"/>
              <a:gd name="connsiteY48647" fmla="*/ 475112 h 4885973"/>
              <a:gd name="connsiteX48648" fmla="*/ 2704358 w 6085020"/>
              <a:gd name="connsiteY48648" fmla="*/ 474353 h 4885973"/>
              <a:gd name="connsiteX48649" fmla="*/ 2706017 w 6085020"/>
              <a:gd name="connsiteY48649" fmla="*/ 474353 h 4885973"/>
              <a:gd name="connsiteX48650" fmla="*/ 2713206 w 6085020"/>
              <a:gd name="connsiteY48650" fmla="*/ 489218 h 4885973"/>
              <a:gd name="connsiteX48651" fmla="*/ 2718103 w 6085020"/>
              <a:gd name="connsiteY48651" fmla="*/ 495975 h 4885973"/>
              <a:gd name="connsiteX48652" fmla="*/ 2691861 w 6085020"/>
              <a:gd name="connsiteY48652" fmla="*/ 449128 h 4885973"/>
              <a:gd name="connsiteX48653" fmla="*/ 2345623 w 6085020"/>
              <a:gd name="connsiteY48653" fmla="*/ 447817 h 4885973"/>
              <a:gd name="connsiteX48654" fmla="*/ 2341839 w 6085020"/>
              <a:gd name="connsiteY48654" fmla="*/ 449858 h 4885973"/>
              <a:gd name="connsiteX48655" fmla="*/ 2343893 w 6085020"/>
              <a:gd name="connsiteY48655" fmla="*/ 453634 h 4885973"/>
              <a:gd name="connsiteX48656" fmla="*/ 2344064 w 6085020"/>
              <a:gd name="connsiteY48656" fmla="*/ 453680 h 4885973"/>
              <a:gd name="connsiteX48657" fmla="*/ 2348323 w 6085020"/>
              <a:gd name="connsiteY48657" fmla="*/ 454217 h 4885973"/>
              <a:gd name="connsiteX48658" fmla="*/ 2349008 w 6085020"/>
              <a:gd name="connsiteY48658" fmla="*/ 453490 h 4885973"/>
              <a:gd name="connsiteX48659" fmla="*/ 2347677 w 6085020"/>
              <a:gd name="connsiteY48659" fmla="*/ 451594 h 4885973"/>
              <a:gd name="connsiteX48660" fmla="*/ 2345623 w 6085020"/>
              <a:gd name="connsiteY48660" fmla="*/ 447817 h 4885973"/>
              <a:gd name="connsiteX48661" fmla="*/ 2220082 w 6085020"/>
              <a:gd name="connsiteY48661" fmla="*/ 446093 h 4885973"/>
              <a:gd name="connsiteX48662" fmla="*/ 2208862 w 6085020"/>
              <a:gd name="connsiteY48662" fmla="*/ 452921 h 4885973"/>
              <a:gd name="connsiteX48663" fmla="*/ 2215803 w 6085020"/>
              <a:gd name="connsiteY48663" fmla="*/ 464091 h 4885973"/>
              <a:gd name="connsiteX48664" fmla="*/ 2215898 w 6085020"/>
              <a:gd name="connsiteY48664" fmla="*/ 464111 h 4885973"/>
              <a:gd name="connsiteX48665" fmla="*/ 2227669 w 6085020"/>
              <a:gd name="connsiteY48665" fmla="*/ 459516 h 4885973"/>
              <a:gd name="connsiteX48666" fmla="*/ 2227878 w 6085020"/>
              <a:gd name="connsiteY48666" fmla="*/ 458991 h 4885973"/>
              <a:gd name="connsiteX48667" fmla="*/ 2226927 w 6085020"/>
              <a:gd name="connsiteY48667" fmla="*/ 457284 h 4885973"/>
              <a:gd name="connsiteX48668" fmla="*/ 2220082 w 6085020"/>
              <a:gd name="connsiteY48668" fmla="*/ 446093 h 4885973"/>
              <a:gd name="connsiteX48669" fmla="*/ 3190452 w 6085020"/>
              <a:gd name="connsiteY48669" fmla="*/ 445145 h 4885973"/>
              <a:gd name="connsiteX48670" fmla="*/ 3190452 w 6085020"/>
              <a:gd name="connsiteY48670" fmla="*/ 445145 h 4885973"/>
              <a:gd name="connsiteX48671" fmla="*/ 2317822 w 6085020"/>
              <a:gd name="connsiteY48671" fmla="*/ 444955 h 4885973"/>
              <a:gd name="connsiteX48672" fmla="*/ 2314970 w 6085020"/>
              <a:gd name="connsiteY48672" fmla="*/ 445904 h 4885973"/>
              <a:gd name="connsiteX48673" fmla="*/ 2313068 w 6085020"/>
              <a:gd name="connsiteY48673" fmla="*/ 447800 h 4885973"/>
              <a:gd name="connsiteX48674" fmla="*/ 2312498 w 6085020"/>
              <a:gd name="connsiteY48674" fmla="*/ 447990 h 4885973"/>
              <a:gd name="connsiteX48675" fmla="*/ 2312498 w 6085020"/>
              <a:gd name="connsiteY48675" fmla="*/ 449128 h 4885973"/>
              <a:gd name="connsiteX48676" fmla="*/ 2315731 w 6085020"/>
              <a:gd name="connsiteY48676" fmla="*/ 447231 h 4885973"/>
              <a:gd name="connsiteX48677" fmla="*/ 3265374 w 6085020"/>
              <a:gd name="connsiteY48677" fmla="*/ 444576 h 4885973"/>
              <a:gd name="connsiteX48678" fmla="*/ 3265374 w 6085020"/>
              <a:gd name="connsiteY48678" fmla="*/ 444576 h 4885973"/>
              <a:gd name="connsiteX48679" fmla="*/ 2283594 w 6085020"/>
              <a:gd name="connsiteY48679" fmla="*/ 444576 h 4885973"/>
              <a:gd name="connsiteX48680" fmla="*/ 2279791 w 6085020"/>
              <a:gd name="connsiteY48680" fmla="*/ 447042 h 4885973"/>
              <a:gd name="connsiteX48681" fmla="*/ 2276178 w 6085020"/>
              <a:gd name="connsiteY48681" fmla="*/ 449318 h 4885973"/>
              <a:gd name="connsiteX48682" fmla="*/ 2279030 w 6085020"/>
              <a:gd name="connsiteY48682" fmla="*/ 454059 h 4885973"/>
              <a:gd name="connsiteX48683" fmla="*/ 2287968 w 6085020"/>
              <a:gd name="connsiteY48683" fmla="*/ 460129 h 4885973"/>
              <a:gd name="connsiteX48684" fmla="*/ 2293862 w 6085020"/>
              <a:gd name="connsiteY48684" fmla="*/ 461646 h 4885973"/>
              <a:gd name="connsiteX48685" fmla="*/ 4038362 w 6085020"/>
              <a:gd name="connsiteY48685" fmla="*/ 444197 h 4885973"/>
              <a:gd name="connsiteX48686" fmla="*/ 4031563 w 6085020"/>
              <a:gd name="connsiteY48686" fmla="*/ 445762 h 4885973"/>
              <a:gd name="connsiteX48687" fmla="*/ 4028097 w 6085020"/>
              <a:gd name="connsiteY48687" fmla="*/ 449669 h 4885973"/>
              <a:gd name="connsiteX48688" fmla="*/ 4027903 w 6085020"/>
              <a:gd name="connsiteY48688" fmla="*/ 449507 h 4885973"/>
              <a:gd name="connsiteX48689" fmla="*/ 4027903 w 6085020"/>
              <a:gd name="connsiteY48689" fmla="*/ 449887 h 4885973"/>
              <a:gd name="connsiteX48690" fmla="*/ 4028097 w 6085020"/>
              <a:gd name="connsiteY48690" fmla="*/ 449669 h 4885973"/>
              <a:gd name="connsiteX48691" fmla="*/ 4033560 w 6085020"/>
              <a:gd name="connsiteY48691" fmla="*/ 454225 h 4885973"/>
              <a:gd name="connsiteX48692" fmla="*/ 4038362 w 6085020"/>
              <a:gd name="connsiteY48692" fmla="*/ 459939 h 4885973"/>
              <a:gd name="connsiteX48693" fmla="*/ 4038362 w 6085020"/>
              <a:gd name="connsiteY48693" fmla="*/ 444197 h 4885973"/>
              <a:gd name="connsiteX48694" fmla="*/ 1775114 w 6085020"/>
              <a:gd name="connsiteY48694" fmla="*/ 443817 h 4885973"/>
              <a:gd name="connsiteX48695" fmla="*/ 1775114 w 6085020"/>
              <a:gd name="connsiteY48695" fmla="*/ 443817 h 4885973"/>
              <a:gd name="connsiteX48696" fmla="*/ 1463472 w 6085020"/>
              <a:gd name="connsiteY48696" fmla="*/ 442751 h 4885973"/>
              <a:gd name="connsiteX48697" fmla="*/ 1460595 w 6085020"/>
              <a:gd name="connsiteY48697" fmla="*/ 446852 h 4885973"/>
              <a:gd name="connsiteX48698" fmla="*/ 1431881 w 6085020"/>
              <a:gd name="connsiteY48698" fmla="*/ 456335 h 4885973"/>
              <a:gd name="connsiteX48699" fmla="*/ 1397653 w 6085020"/>
              <a:gd name="connsiteY48699" fmla="*/ 467715 h 4885973"/>
              <a:gd name="connsiteX48700" fmla="*/ 1459454 w 6085020"/>
              <a:gd name="connsiteY48700" fmla="*/ 483837 h 4885973"/>
              <a:gd name="connsiteX48701" fmla="*/ 1521255 w 6085020"/>
              <a:gd name="connsiteY48701" fmla="*/ 499958 h 4885973"/>
              <a:gd name="connsiteX48702" fmla="*/ 1493682 w 6085020"/>
              <a:gd name="connsiteY48702" fmla="*/ 472457 h 4885973"/>
              <a:gd name="connsiteX48703" fmla="*/ 1466490 w 6085020"/>
              <a:gd name="connsiteY48703" fmla="*/ 445335 h 4885973"/>
              <a:gd name="connsiteX48704" fmla="*/ 1463472 w 6085020"/>
              <a:gd name="connsiteY48704" fmla="*/ 442751 h 4885973"/>
              <a:gd name="connsiteX48705" fmla="*/ 2179578 w 6085020"/>
              <a:gd name="connsiteY48705" fmla="*/ 442490 h 4885973"/>
              <a:gd name="connsiteX48706" fmla="*/ 2179959 w 6085020"/>
              <a:gd name="connsiteY48706" fmla="*/ 444197 h 4885973"/>
              <a:gd name="connsiteX48707" fmla="*/ 2180036 w 6085020"/>
              <a:gd name="connsiteY48707" fmla="*/ 444247 h 4885973"/>
              <a:gd name="connsiteX48708" fmla="*/ 2182050 w 6085020"/>
              <a:gd name="connsiteY48708" fmla="*/ 451973 h 4885973"/>
              <a:gd name="connsiteX48709" fmla="*/ 2185069 w 6085020"/>
              <a:gd name="connsiteY48709" fmla="*/ 447516 h 4885973"/>
              <a:gd name="connsiteX48710" fmla="*/ 2180036 w 6085020"/>
              <a:gd name="connsiteY48710" fmla="*/ 444247 h 4885973"/>
              <a:gd name="connsiteX48711" fmla="*/ 3415333 w 6085020"/>
              <a:gd name="connsiteY48711" fmla="*/ 441776 h 4885973"/>
              <a:gd name="connsiteX48712" fmla="*/ 3420922 w 6085020"/>
              <a:gd name="connsiteY48712" fmla="*/ 444576 h 4885973"/>
              <a:gd name="connsiteX48713" fmla="*/ 3415333 w 6085020"/>
              <a:gd name="connsiteY48713" fmla="*/ 441776 h 4885973"/>
              <a:gd name="connsiteX48714" fmla="*/ 4017635 w 6085020"/>
              <a:gd name="connsiteY48714" fmla="*/ 439645 h 4885973"/>
              <a:gd name="connsiteX48715" fmla="*/ 4012310 w 6085020"/>
              <a:gd name="connsiteY48715" fmla="*/ 444766 h 4885973"/>
              <a:gd name="connsiteX48716" fmla="*/ 4012310 w 6085020"/>
              <a:gd name="connsiteY48716" fmla="*/ 455197 h 4885973"/>
              <a:gd name="connsiteX48717" fmla="*/ 4017635 w 6085020"/>
              <a:gd name="connsiteY48717" fmla="*/ 439645 h 4885973"/>
              <a:gd name="connsiteX48718" fmla="*/ 2777812 w 6085020"/>
              <a:gd name="connsiteY48718" fmla="*/ 439265 h 4885973"/>
              <a:gd name="connsiteX48719" fmla="*/ 2774998 w 6085020"/>
              <a:gd name="connsiteY48719" fmla="*/ 440834 h 4885973"/>
              <a:gd name="connsiteX48720" fmla="*/ 2774959 w 6085020"/>
              <a:gd name="connsiteY48720" fmla="*/ 440972 h 4885973"/>
              <a:gd name="connsiteX48721" fmla="*/ 2776766 w 6085020"/>
              <a:gd name="connsiteY48721" fmla="*/ 443722 h 4885973"/>
              <a:gd name="connsiteX48722" fmla="*/ 2779523 w 6085020"/>
              <a:gd name="connsiteY48722" fmla="*/ 441921 h 4885973"/>
              <a:gd name="connsiteX48723" fmla="*/ 2777812 w 6085020"/>
              <a:gd name="connsiteY48723" fmla="*/ 439265 h 4885973"/>
              <a:gd name="connsiteX48724" fmla="*/ 1916265 w 6085020"/>
              <a:gd name="connsiteY48724" fmla="*/ 437633 h 4885973"/>
              <a:gd name="connsiteX48725" fmla="*/ 1911077 w 6085020"/>
              <a:gd name="connsiteY48725" fmla="*/ 455956 h 4885973"/>
              <a:gd name="connsiteX48726" fmla="*/ 1923056 w 6085020"/>
              <a:gd name="connsiteY48726" fmla="*/ 439265 h 4885973"/>
              <a:gd name="connsiteX48727" fmla="*/ 1916265 w 6085020"/>
              <a:gd name="connsiteY48727" fmla="*/ 437633 h 4885973"/>
              <a:gd name="connsiteX48728" fmla="*/ 2470232 w 6085020"/>
              <a:gd name="connsiteY48728" fmla="*/ 436231 h 4885973"/>
              <a:gd name="connsiteX48729" fmla="*/ 2470267 w 6085020"/>
              <a:gd name="connsiteY48729" fmla="*/ 436275 h 4885973"/>
              <a:gd name="connsiteX48730" fmla="*/ 2470236 w 6085020"/>
              <a:gd name="connsiteY48730" fmla="*/ 436261 h 4885973"/>
              <a:gd name="connsiteX48731" fmla="*/ 2897991 w 6085020"/>
              <a:gd name="connsiteY48731" fmla="*/ 435093 h 4885973"/>
              <a:gd name="connsiteX48732" fmla="*/ 2897991 w 6085020"/>
              <a:gd name="connsiteY48732" fmla="*/ 435093 h 4885973"/>
              <a:gd name="connsiteX48733" fmla="*/ 2342353 w 6085020"/>
              <a:gd name="connsiteY48733" fmla="*/ 434903 h 4885973"/>
              <a:gd name="connsiteX48734" fmla="*/ 2338739 w 6085020"/>
              <a:gd name="connsiteY48734" fmla="*/ 437179 h 4885973"/>
              <a:gd name="connsiteX48735" fmla="*/ 2341021 w 6085020"/>
              <a:gd name="connsiteY48735" fmla="*/ 440783 h 4885973"/>
              <a:gd name="connsiteX48736" fmla="*/ 2345300 w 6085020"/>
              <a:gd name="connsiteY48736" fmla="*/ 441170 h 4885973"/>
              <a:gd name="connsiteX48737" fmla="*/ 2345966 w 6085020"/>
              <a:gd name="connsiteY48737" fmla="*/ 440403 h 4885973"/>
              <a:gd name="connsiteX48738" fmla="*/ 2344634 w 6085020"/>
              <a:gd name="connsiteY48738" fmla="*/ 438507 h 4885973"/>
              <a:gd name="connsiteX48739" fmla="*/ 2342353 w 6085020"/>
              <a:gd name="connsiteY48739" fmla="*/ 434903 h 4885973"/>
              <a:gd name="connsiteX48740" fmla="*/ 2667521 w 6085020"/>
              <a:gd name="connsiteY48740" fmla="*/ 434334 h 4885973"/>
              <a:gd name="connsiteX48741" fmla="*/ 2652308 w 6085020"/>
              <a:gd name="connsiteY48741" fmla="*/ 438317 h 4885973"/>
              <a:gd name="connsiteX48742" fmla="*/ 2650977 w 6085020"/>
              <a:gd name="connsiteY48742" fmla="*/ 440024 h 4885973"/>
              <a:gd name="connsiteX48743" fmla="*/ 2652118 w 6085020"/>
              <a:gd name="connsiteY48743" fmla="*/ 440783 h 4885973"/>
              <a:gd name="connsiteX48744" fmla="*/ 2651738 w 6085020"/>
              <a:gd name="connsiteY48744" fmla="*/ 440972 h 4885973"/>
              <a:gd name="connsiteX48745" fmla="*/ 2651738 w 6085020"/>
              <a:gd name="connsiteY48745" fmla="*/ 450076 h 4885973"/>
              <a:gd name="connsiteX48746" fmla="*/ 2667521 w 6085020"/>
              <a:gd name="connsiteY48746" fmla="*/ 450076 h 4885973"/>
              <a:gd name="connsiteX48747" fmla="*/ 1566132 w 6085020"/>
              <a:gd name="connsiteY48747" fmla="*/ 434144 h 4885973"/>
              <a:gd name="connsiteX48748" fmla="*/ 1566132 w 6085020"/>
              <a:gd name="connsiteY48748" fmla="*/ 434144 h 4885973"/>
              <a:gd name="connsiteX48749" fmla="*/ 1249331 w 6085020"/>
              <a:gd name="connsiteY48749" fmla="*/ 434144 h 4885973"/>
              <a:gd name="connsiteX48750" fmla="*/ 1244577 w 6085020"/>
              <a:gd name="connsiteY48750" fmla="*/ 436231 h 4885973"/>
              <a:gd name="connsiteX48751" fmla="*/ 1249331 w 6085020"/>
              <a:gd name="connsiteY48751" fmla="*/ 436231 h 4885973"/>
              <a:gd name="connsiteX48752" fmla="*/ 1249331 w 6085020"/>
              <a:gd name="connsiteY48752" fmla="*/ 434144 h 4885973"/>
              <a:gd name="connsiteX48753" fmla="*/ 3243506 w 6085020"/>
              <a:gd name="connsiteY48753" fmla="*/ 433765 h 4885973"/>
              <a:gd name="connsiteX48754" fmla="*/ 3243506 w 6085020"/>
              <a:gd name="connsiteY48754" fmla="*/ 433765 h 4885973"/>
              <a:gd name="connsiteX48755" fmla="*/ 2145920 w 6085020"/>
              <a:gd name="connsiteY48755" fmla="*/ 433386 h 4885973"/>
              <a:gd name="connsiteX48756" fmla="*/ 2140216 w 6085020"/>
              <a:gd name="connsiteY48756" fmla="*/ 455197 h 4885973"/>
              <a:gd name="connsiteX48757" fmla="*/ 2140596 w 6085020"/>
              <a:gd name="connsiteY48757" fmla="*/ 454818 h 4885973"/>
              <a:gd name="connsiteX48758" fmla="*/ 2143448 w 6085020"/>
              <a:gd name="connsiteY48758" fmla="*/ 448369 h 4885973"/>
              <a:gd name="connsiteX48759" fmla="*/ 2149533 w 6085020"/>
              <a:gd name="connsiteY48759" fmla="*/ 453490 h 4885973"/>
              <a:gd name="connsiteX48760" fmla="*/ 2154287 w 6085020"/>
              <a:gd name="connsiteY48760" fmla="*/ 451025 h 4885973"/>
              <a:gd name="connsiteX48761" fmla="*/ 2154287 w 6085020"/>
              <a:gd name="connsiteY48761" fmla="*/ 436231 h 4885973"/>
              <a:gd name="connsiteX48762" fmla="*/ 2145920 w 6085020"/>
              <a:gd name="connsiteY48762" fmla="*/ 434524 h 4885973"/>
              <a:gd name="connsiteX48763" fmla="*/ 2300898 w 6085020"/>
              <a:gd name="connsiteY48763" fmla="*/ 433196 h 4885973"/>
              <a:gd name="connsiteX48764" fmla="*/ 2296525 w 6085020"/>
              <a:gd name="connsiteY48764" fmla="*/ 441162 h 4885973"/>
              <a:gd name="connsiteX48765" fmla="*/ 2294433 w 6085020"/>
              <a:gd name="connsiteY48765" fmla="*/ 449887 h 4885973"/>
              <a:gd name="connsiteX48766" fmla="*/ 2305652 w 6085020"/>
              <a:gd name="connsiteY48766" fmla="*/ 452542 h 4885973"/>
              <a:gd name="connsiteX48767" fmla="*/ 2304321 w 6085020"/>
              <a:gd name="connsiteY48767" fmla="*/ 443059 h 4885973"/>
              <a:gd name="connsiteX48768" fmla="*/ 2300898 w 6085020"/>
              <a:gd name="connsiteY48768" fmla="*/ 433196 h 4885973"/>
              <a:gd name="connsiteX48769" fmla="*/ 1859259 w 6085020"/>
              <a:gd name="connsiteY48769" fmla="*/ 432153 h 4885973"/>
              <a:gd name="connsiteX48770" fmla="*/ 1847564 w 6085020"/>
              <a:gd name="connsiteY48770" fmla="*/ 439455 h 4885973"/>
              <a:gd name="connsiteX48771" fmla="*/ 1854146 w 6085020"/>
              <a:gd name="connsiteY48771" fmla="*/ 450841 h 4885973"/>
              <a:gd name="connsiteX48772" fmla="*/ 1854980 w 6085020"/>
              <a:gd name="connsiteY48772" fmla="*/ 451025 h 4885973"/>
              <a:gd name="connsiteX48773" fmla="*/ 1855361 w 6085020"/>
              <a:gd name="connsiteY48773" fmla="*/ 450645 h 4885973"/>
              <a:gd name="connsiteX48774" fmla="*/ 1866502 w 6085020"/>
              <a:gd name="connsiteY48774" fmla="*/ 444142 h 4885973"/>
              <a:gd name="connsiteX48775" fmla="*/ 1866580 w 6085020"/>
              <a:gd name="connsiteY48775" fmla="*/ 443817 h 4885973"/>
              <a:gd name="connsiteX48776" fmla="*/ 1859259 w 6085020"/>
              <a:gd name="connsiteY48776" fmla="*/ 432153 h 4885973"/>
              <a:gd name="connsiteX48777" fmla="*/ 1266255 w 6085020"/>
              <a:gd name="connsiteY48777" fmla="*/ 430730 h 4885973"/>
              <a:gd name="connsiteX48778" fmla="*/ 1266255 w 6085020"/>
              <a:gd name="connsiteY48778" fmla="*/ 434144 h 4885973"/>
              <a:gd name="connsiteX48779" fmla="*/ 1263804 w 6085020"/>
              <a:gd name="connsiteY48779" fmla="*/ 444271 h 4885973"/>
              <a:gd name="connsiteX48780" fmla="*/ 1262642 w 6085020"/>
              <a:gd name="connsiteY48780" fmla="*/ 444955 h 4885973"/>
              <a:gd name="connsiteX48781" fmla="*/ 1263592 w 6085020"/>
              <a:gd name="connsiteY48781" fmla="*/ 444955 h 4885973"/>
              <a:gd name="connsiteX48782" fmla="*/ 1263625 w 6085020"/>
              <a:gd name="connsiteY48782" fmla="*/ 445009 h 4885973"/>
              <a:gd name="connsiteX48783" fmla="*/ 1263592 w 6085020"/>
              <a:gd name="connsiteY48783" fmla="*/ 445145 h 4885973"/>
              <a:gd name="connsiteX48784" fmla="*/ 1254275 w 6085020"/>
              <a:gd name="connsiteY48784" fmla="*/ 452352 h 4885973"/>
              <a:gd name="connsiteX48785" fmla="*/ 1261069 w 6085020"/>
              <a:gd name="connsiteY48785" fmla="*/ 463300 h 4885973"/>
              <a:gd name="connsiteX48786" fmla="*/ 1261311 w 6085020"/>
              <a:gd name="connsiteY48786" fmla="*/ 463353 h 4885973"/>
              <a:gd name="connsiteX48787" fmla="*/ 1265874 w 6085020"/>
              <a:gd name="connsiteY48787" fmla="*/ 463353 h 4885973"/>
              <a:gd name="connsiteX48788" fmla="*/ 1270771 w 6085020"/>
              <a:gd name="connsiteY48788" fmla="*/ 470821 h 4885973"/>
              <a:gd name="connsiteX48789" fmla="*/ 1281947 w 6085020"/>
              <a:gd name="connsiteY48789" fmla="*/ 475514 h 4885973"/>
              <a:gd name="connsiteX48790" fmla="*/ 1282418 w 6085020"/>
              <a:gd name="connsiteY48790" fmla="*/ 476629 h 4885973"/>
              <a:gd name="connsiteX48791" fmla="*/ 1282798 w 6085020"/>
              <a:gd name="connsiteY48791" fmla="*/ 475871 h 4885973"/>
              <a:gd name="connsiteX48792" fmla="*/ 1281947 w 6085020"/>
              <a:gd name="connsiteY48792" fmla="*/ 475514 h 4885973"/>
              <a:gd name="connsiteX48793" fmla="*/ 1277759 w 6085020"/>
              <a:gd name="connsiteY48793" fmla="*/ 465605 h 4885973"/>
              <a:gd name="connsiteX48794" fmla="*/ 1269107 w 6085020"/>
              <a:gd name="connsiteY48794" fmla="*/ 458991 h 4885973"/>
              <a:gd name="connsiteX48795" fmla="*/ 1270438 w 6085020"/>
              <a:gd name="connsiteY48795" fmla="*/ 456146 h 4885973"/>
              <a:gd name="connsiteX48796" fmla="*/ 1263625 w 6085020"/>
              <a:gd name="connsiteY48796" fmla="*/ 445009 h 4885973"/>
              <a:gd name="connsiteX48797" fmla="*/ 1263804 w 6085020"/>
              <a:gd name="connsiteY48797" fmla="*/ 444271 h 4885973"/>
              <a:gd name="connsiteX48798" fmla="*/ 1266825 w 6085020"/>
              <a:gd name="connsiteY48798" fmla="*/ 442490 h 4885973"/>
              <a:gd name="connsiteX48799" fmla="*/ 1271579 w 6085020"/>
              <a:gd name="connsiteY48799" fmla="*/ 439645 h 4885973"/>
              <a:gd name="connsiteX48800" fmla="*/ 1268537 w 6085020"/>
              <a:gd name="connsiteY48800" fmla="*/ 434713 h 4885973"/>
              <a:gd name="connsiteX48801" fmla="*/ 1268537 w 6085020"/>
              <a:gd name="connsiteY48801" fmla="*/ 433765 h 4885973"/>
              <a:gd name="connsiteX48802" fmla="*/ 1269677 w 6085020"/>
              <a:gd name="connsiteY48802" fmla="*/ 432627 h 4885973"/>
              <a:gd name="connsiteX48803" fmla="*/ 1267396 w 6085020"/>
              <a:gd name="connsiteY48803" fmla="*/ 432627 h 4885973"/>
              <a:gd name="connsiteX48804" fmla="*/ 1257317 w 6085020"/>
              <a:gd name="connsiteY48804" fmla="*/ 430730 h 4885973"/>
              <a:gd name="connsiteX48805" fmla="*/ 1257317 w 6085020"/>
              <a:gd name="connsiteY48805" fmla="*/ 438696 h 4885973"/>
              <a:gd name="connsiteX48806" fmla="*/ 1260360 w 6085020"/>
              <a:gd name="connsiteY48806" fmla="*/ 437369 h 4885973"/>
              <a:gd name="connsiteX48807" fmla="*/ 1259029 w 6085020"/>
              <a:gd name="connsiteY48807" fmla="*/ 434334 h 4885973"/>
              <a:gd name="connsiteX48808" fmla="*/ 1259029 w 6085020"/>
              <a:gd name="connsiteY48808" fmla="*/ 431679 h 4885973"/>
              <a:gd name="connsiteX48809" fmla="*/ 1257317 w 6085020"/>
              <a:gd name="connsiteY48809" fmla="*/ 430730 h 4885973"/>
              <a:gd name="connsiteX48810" fmla="*/ 1807061 w 6085020"/>
              <a:gd name="connsiteY48810" fmla="*/ 430541 h 4885973"/>
              <a:gd name="connsiteX48811" fmla="*/ 1803828 w 6085020"/>
              <a:gd name="connsiteY48811" fmla="*/ 432437 h 4885973"/>
              <a:gd name="connsiteX48812" fmla="*/ 1808962 w 6085020"/>
              <a:gd name="connsiteY48812" fmla="*/ 440783 h 4885973"/>
              <a:gd name="connsiteX48813" fmla="*/ 1814667 w 6085020"/>
              <a:gd name="connsiteY48813" fmla="*/ 446473 h 4885973"/>
              <a:gd name="connsiteX48814" fmla="*/ 1812195 w 6085020"/>
              <a:gd name="connsiteY48814" fmla="*/ 438886 h 4885973"/>
              <a:gd name="connsiteX48815" fmla="*/ 1806490 w 6085020"/>
              <a:gd name="connsiteY48815" fmla="*/ 431299 h 4885973"/>
              <a:gd name="connsiteX48816" fmla="*/ 3175620 w 6085020"/>
              <a:gd name="connsiteY48816" fmla="*/ 429592 h 4885973"/>
              <a:gd name="connsiteX48817" fmla="*/ 3175620 w 6085020"/>
              <a:gd name="connsiteY48817" fmla="*/ 440024 h 4885973"/>
              <a:gd name="connsiteX48818" fmla="*/ 3185318 w 6085020"/>
              <a:gd name="connsiteY48818" fmla="*/ 440024 h 4885973"/>
              <a:gd name="connsiteX48819" fmla="*/ 3185318 w 6085020"/>
              <a:gd name="connsiteY48819" fmla="*/ 429592 h 4885973"/>
              <a:gd name="connsiteX48820" fmla="*/ 2108840 w 6085020"/>
              <a:gd name="connsiteY48820" fmla="*/ 429592 h 4885973"/>
              <a:gd name="connsiteX48821" fmla="*/ 2108840 w 6085020"/>
              <a:gd name="connsiteY48821" fmla="*/ 429592 h 4885973"/>
              <a:gd name="connsiteX48822" fmla="*/ 2972533 w 6085020"/>
              <a:gd name="connsiteY48822" fmla="*/ 429403 h 4885973"/>
              <a:gd name="connsiteX48823" fmla="*/ 2971582 w 6085020"/>
              <a:gd name="connsiteY48823" fmla="*/ 455197 h 4885973"/>
              <a:gd name="connsiteX48824" fmla="*/ 2972533 w 6085020"/>
              <a:gd name="connsiteY48824" fmla="*/ 455387 h 4885973"/>
              <a:gd name="connsiteX48825" fmla="*/ 2972533 w 6085020"/>
              <a:gd name="connsiteY48825" fmla="*/ 429403 h 4885973"/>
              <a:gd name="connsiteX48826" fmla="*/ 2645368 w 6085020"/>
              <a:gd name="connsiteY48826" fmla="*/ 429308 h 4885973"/>
              <a:gd name="connsiteX48827" fmla="*/ 2641849 w 6085020"/>
              <a:gd name="connsiteY48827" fmla="*/ 431489 h 4885973"/>
              <a:gd name="connsiteX48828" fmla="*/ 2643941 w 6085020"/>
              <a:gd name="connsiteY48828" fmla="*/ 434903 h 4885973"/>
              <a:gd name="connsiteX48829" fmla="*/ 2647497 w 6085020"/>
              <a:gd name="connsiteY48829" fmla="*/ 433012 h 4885973"/>
              <a:gd name="connsiteX48830" fmla="*/ 2647554 w 6085020"/>
              <a:gd name="connsiteY48830" fmla="*/ 432817 h 4885973"/>
              <a:gd name="connsiteX48831" fmla="*/ 2645368 w 6085020"/>
              <a:gd name="connsiteY48831" fmla="*/ 429308 h 4885973"/>
              <a:gd name="connsiteX48832" fmla="*/ 2872320 w 6085020"/>
              <a:gd name="connsiteY48832" fmla="*/ 429023 h 4885973"/>
              <a:gd name="connsiteX48833" fmla="*/ 2871939 w 6085020"/>
              <a:gd name="connsiteY48833" fmla="*/ 429972 h 4885973"/>
              <a:gd name="connsiteX48834" fmla="*/ 2919098 w 6085020"/>
              <a:gd name="connsiteY48834" fmla="*/ 476819 h 4885973"/>
              <a:gd name="connsiteX48835" fmla="*/ 2919098 w 6085020"/>
              <a:gd name="connsiteY48835" fmla="*/ 450835 h 4885973"/>
              <a:gd name="connsiteX48836" fmla="*/ 2872320 w 6085020"/>
              <a:gd name="connsiteY48836" fmla="*/ 429023 h 4885973"/>
              <a:gd name="connsiteX48837" fmla="*/ 2721525 w 6085020"/>
              <a:gd name="connsiteY48837" fmla="*/ 428644 h 4885973"/>
              <a:gd name="connsiteX48838" fmla="*/ 2719814 w 6085020"/>
              <a:gd name="connsiteY48838" fmla="*/ 429592 h 4885973"/>
              <a:gd name="connsiteX48839" fmla="*/ 2718103 w 6085020"/>
              <a:gd name="connsiteY48839" fmla="*/ 430730 h 4885973"/>
              <a:gd name="connsiteX48840" fmla="*/ 2721716 w 6085020"/>
              <a:gd name="connsiteY48840" fmla="*/ 436989 h 4885973"/>
              <a:gd name="connsiteX48841" fmla="*/ 2725329 w 6085020"/>
              <a:gd name="connsiteY48841" fmla="*/ 443248 h 4885973"/>
              <a:gd name="connsiteX48842" fmla="*/ 2722286 w 6085020"/>
              <a:gd name="connsiteY48842" fmla="*/ 450076 h 4885973"/>
              <a:gd name="connsiteX48843" fmla="*/ 2719243 w 6085020"/>
              <a:gd name="connsiteY48843" fmla="*/ 456715 h 4885973"/>
              <a:gd name="connsiteX48844" fmla="*/ 2727610 w 6085020"/>
              <a:gd name="connsiteY48844" fmla="*/ 458801 h 4885973"/>
              <a:gd name="connsiteX48845" fmla="*/ 2730653 w 6085020"/>
              <a:gd name="connsiteY48845" fmla="*/ 457094 h 4885973"/>
              <a:gd name="connsiteX48846" fmla="*/ 2733505 w 6085020"/>
              <a:gd name="connsiteY48846" fmla="*/ 455197 h 4885973"/>
              <a:gd name="connsiteX48847" fmla="*/ 2735407 w 6085020"/>
              <a:gd name="connsiteY48847" fmla="*/ 459370 h 4885973"/>
              <a:gd name="connsiteX48848" fmla="*/ 2739020 w 6085020"/>
              <a:gd name="connsiteY48848" fmla="*/ 463922 h 4885973"/>
              <a:gd name="connsiteX48849" fmla="*/ 2744724 w 6085020"/>
              <a:gd name="connsiteY48849" fmla="*/ 460129 h 4885973"/>
              <a:gd name="connsiteX48850" fmla="*/ 2744724 w 6085020"/>
              <a:gd name="connsiteY48850" fmla="*/ 458422 h 4885973"/>
              <a:gd name="connsiteX48851" fmla="*/ 2740541 w 6085020"/>
              <a:gd name="connsiteY48851" fmla="*/ 458422 h 4885973"/>
              <a:gd name="connsiteX48852" fmla="*/ 2737118 w 6085020"/>
              <a:gd name="connsiteY48852" fmla="*/ 459560 h 4885973"/>
              <a:gd name="connsiteX48853" fmla="*/ 2739590 w 6085020"/>
              <a:gd name="connsiteY48853" fmla="*/ 455008 h 4885973"/>
              <a:gd name="connsiteX48854" fmla="*/ 2741872 w 6085020"/>
              <a:gd name="connsiteY48854" fmla="*/ 450456 h 4885973"/>
              <a:gd name="connsiteX48855" fmla="*/ 2733315 w 6085020"/>
              <a:gd name="connsiteY48855" fmla="*/ 448369 h 4885973"/>
              <a:gd name="connsiteX48856" fmla="*/ 2727420 w 6085020"/>
              <a:gd name="connsiteY48856" fmla="*/ 438507 h 4885973"/>
              <a:gd name="connsiteX48857" fmla="*/ 2402632 w 6085020"/>
              <a:gd name="connsiteY48857" fmla="*/ 428265 h 4885973"/>
              <a:gd name="connsiteX48858" fmla="*/ 2402632 w 6085020"/>
              <a:gd name="connsiteY48858" fmla="*/ 428265 h 4885973"/>
              <a:gd name="connsiteX48859" fmla="*/ 2935568 w 6085020"/>
              <a:gd name="connsiteY48859" fmla="*/ 426576 h 4885973"/>
              <a:gd name="connsiteX48860" fmla="*/ 2941156 w 6085020"/>
              <a:gd name="connsiteY48860" fmla="*/ 429403 h 4885973"/>
              <a:gd name="connsiteX48861" fmla="*/ 2935568 w 6085020"/>
              <a:gd name="connsiteY48861" fmla="*/ 426576 h 4885973"/>
              <a:gd name="connsiteX48862" fmla="*/ 1413246 w 6085020"/>
              <a:gd name="connsiteY48862" fmla="*/ 426178 h 4885973"/>
              <a:gd name="connsiteX48863" fmla="*/ 1417810 w 6085020"/>
              <a:gd name="connsiteY48863" fmla="*/ 433765 h 4885973"/>
              <a:gd name="connsiteX48864" fmla="*/ 1426557 w 6085020"/>
              <a:gd name="connsiteY48864" fmla="*/ 436989 h 4885973"/>
              <a:gd name="connsiteX48865" fmla="*/ 1421803 w 6085020"/>
              <a:gd name="connsiteY48865" fmla="*/ 429403 h 4885973"/>
              <a:gd name="connsiteX48866" fmla="*/ 1421803 w 6085020"/>
              <a:gd name="connsiteY48866" fmla="*/ 429213 h 4885973"/>
              <a:gd name="connsiteX48867" fmla="*/ 1413246 w 6085020"/>
              <a:gd name="connsiteY48867" fmla="*/ 426178 h 4885973"/>
              <a:gd name="connsiteX48868" fmla="*/ 1398794 w 6085020"/>
              <a:gd name="connsiteY48868" fmla="*/ 425989 h 4885973"/>
              <a:gd name="connsiteX48869" fmla="*/ 1394983 w 6085020"/>
              <a:gd name="connsiteY48869" fmla="*/ 427982 h 4885973"/>
              <a:gd name="connsiteX48870" fmla="*/ 1396982 w 6085020"/>
              <a:gd name="connsiteY48870" fmla="*/ 431783 h 4885973"/>
              <a:gd name="connsiteX48871" fmla="*/ 1400793 w 6085020"/>
              <a:gd name="connsiteY48871" fmla="*/ 429790 h 4885973"/>
              <a:gd name="connsiteX48872" fmla="*/ 1400886 w 6085020"/>
              <a:gd name="connsiteY48872" fmla="*/ 429403 h 4885973"/>
              <a:gd name="connsiteX48873" fmla="*/ 1398794 w 6085020"/>
              <a:gd name="connsiteY48873" fmla="*/ 425989 h 4885973"/>
              <a:gd name="connsiteX48874" fmla="*/ 1526579 w 6085020"/>
              <a:gd name="connsiteY48874" fmla="*/ 424282 h 4885973"/>
              <a:gd name="connsiteX48875" fmla="*/ 1513461 w 6085020"/>
              <a:gd name="connsiteY48875" fmla="*/ 437371 h 4885973"/>
              <a:gd name="connsiteX48876" fmla="*/ 1526581 w 6085020"/>
              <a:gd name="connsiteY48876" fmla="*/ 450456 h 4885973"/>
              <a:gd name="connsiteX48877" fmla="*/ 1539702 w 6085020"/>
              <a:gd name="connsiteY48877" fmla="*/ 437367 h 4885973"/>
              <a:gd name="connsiteX48878" fmla="*/ 1539700 w 6085020"/>
              <a:gd name="connsiteY48878" fmla="*/ 437179 h 4885973"/>
              <a:gd name="connsiteX48879" fmla="*/ 1526579 w 6085020"/>
              <a:gd name="connsiteY48879" fmla="*/ 424851 h 4885973"/>
              <a:gd name="connsiteX48880" fmla="*/ 3275833 w 6085020"/>
              <a:gd name="connsiteY48880" fmla="*/ 424092 h 4885973"/>
              <a:gd name="connsiteX48881" fmla="*/ 3275833 w 6085020"/>
              <a:gd name="connsiteY48881" fmla="*/ 434524 h 4885973"/>
              <a:gd name="connsiteX48882" fmla="*/ 3286291 w 6085020"/>
              <a:gd name="connsiteY48882" fmla="*/ 434524 h 4885973"/>
              <a:gd name="connsiteX48883" fmla="*/ 3286291 w 6085020"/>
              <a:gd name="connsiteY48883" fmla="*/ 424092 h 4885973"/>
              <a:gd name="connsiteX48884" fmla="*/ 3159837 w 6085020"/>
              <a:gd name="connsiteY48884" fmla="*/ 424092 h 4885973"/>
              <a:gd name="connsiteX48885" fmla="*/ 3138920 w 6085020"/>
              <a:gd name="connsiteY48885" fmla="*/ 429023 h 4885973"/>
              <a:gd name="connsiteX48886" fmla="*/ 3138920 w 6085020"/>
              <a:gd name="connsiteY48886" fmla="*/ 429403 h 4885973"/>
              <a:gd name="connsiteX48887" fmla="*/ 3154703 w 6085020"/>
              <a:gd name="connsiteY48887" fmla="*/ 455387 h 4885973"/>
              <a:gd name="connsiteX48888" fmla="*/ 3159837 w 6085020"/>
              <a:gd name="connsiteY48888" fmla="*/ 424092 h 4885973"/>
              <a:gd name="connsiteX48889" fmla="*/ 3354771 w 6085020"/>
              <a:gd name="connsiteY48889" fmla="*/ 422267 h 4885973"/>
              <a:gd name="connsiteX48890" fmla="*/ 3353987 w 6085020"/>
              <a:gd name="connsiteY48890" fmla="*/ 438696 h 4885973"/>
              <a:gd name="connsiteX48891" fmla="*/ 3354771 w 6085020"/>
              <a:gd name="connsiteY48891" fmla="*/ 422267 h 4885973"/>
              <a:gd name="connsiteX48892" fmla="*/ 1209297 w 6085020"/>
              <a:gd name="connsiteY48892" fmla="*/ 421292 h 4885973"/>
              <a:gd name="connsiteX48893" fmla="*/ 1214912 w 6085020"/>
              <a:gd name="connsiteY48893" fmla="*/ 424092 h 4885973"/>
              <a:gd name="connsiteX48894" fmla="*/ 1209297 w 6085020"/>
              <a:gd name="connsiteY48894" fmla="*/ 421292 h 4885973"/>
              <a:gd name="connsiteX48895" fmla="*/ 3257230 w 6085020"/>
              <a:gd name="connsiteY48895" fmla="*/ 419789 h 4885973"/>
              <a:gd name="connsiteX48896" fmla="*/ 3264423 w 6085020"/>
              <a:gd name="connsiteY48896" fmla="*/ 428644 h 4885973"/>
              <a:gd name="connsiteX48897" fmla="*/ 3257230 w 6085020"/>
              <a:gd name="connsiteY48897" fmla="*/ 419789 h 4885973"/>
              <a:gd name="connsiteX48898" fmla="*/ 3002577 w 6085020"/>
              <a:gd name="connsiteY48898" fmla="*/ 419540 h 4885973"/>
              <a:gd name="connsiteX48899" fmla="*/ 3002577 w 6085020"/>
              <a:gd name="connsiteY48899" fmla="*/ 419540 h 4885973"/>
              <a:gd name="connsiteX48900" fmla="*/ 1297821 w 6085020"/>
              <a:gd name="connsiteY48900" fmla="*/ 419350 h 4885973"/>
              <a:gd name="connsiteX48901" fmla="*/ 1296293 w 6085020"/>
              <a:gd name="connsiteY48901" fmla="*/ 420336 h 4885973"/>
              <a:gd name="connsiteX48902" fmla="*/ 1295539 w 6085020"/>
              <a:gd name="connsiteY48902" fmla="*/ 420678 h 4885973"/>
              <a:gd name="connsiteX48903" fmla="*/ 1295539 w 6085020"/>
              <a:gd name="connsiteY48903" fmla="*/ 419730 h 4885973"/>
              <a:gd name="connsiteX48904" fmla="*/ 1294588 w 6085020"/>
              <a:gd name="connsiteY48904" fmla="*/ 421437 h 4885973"/>
              <a:gd name="connsiteX48905" fmla="*/ 1296293 w 6085020"/>
              <a:gd name="connsiteY48905" fmla="*/ 420336 h 4885973"/>
              <a:gd name="connsiteX48906" fmla="*/ 1297631 w 6085020"/>
              <a:gd name="connsiteY48906" fmla="*/ 419730 h 4885973"/>
              <a:gd name="connsiteX48907" fmla="*/ 3557645 w 6085020"/>
              <a:gd name="connsiteY48907" fmla="*/ 418592 h 4885973"/>
              <a:gd name="connsiteX48908" fmla="*/ 3557645 w 6085020"/>
              <a:gd name="connsiteY48908" fmla="*/ 418592 h 4885973"/>
              <a:gd name="connsiteX48909" fmla="*/ 3463517 w 6085020"/>
              <a:gd name="connsiteY48909" fmla="*/ 418592 h 4885973"/>
              <a:gd name="connsiteX48910" fmla="*/ 3458003 w 6085020"/>
              <a:gd name="connsiteY48910" fmla="*/ 423713 h 4885973"/>
              <a:gd name="connsiteX48911" fmla="*/ 3458383 w 6085020"/>
              <a:gd name="connsiteY48911" fmla="*/ 423713 h 4885973"/>
              <a:gd name="connsiteX48912" fmla="*/ 3458383 w 6085020"/>
              <a:gd name="connsiteY48912" fmla="*/ 434144 h 4885973"/>
              <a:gd name="connsiteX48913" fmla="*/ 3463517 w 6085020"/>
              <a:gd name="connsiteY48913" fmla="*/ 418592 h 4885973"/>
              <a:gd name="connsiteX48914" fmla="*/ 1377687 w 6085020"/>
              <a:gd name="connsiteY48914" fmla="*/ 418592 h 4885973"/>
              <a:gd name="connsiteX48915" fmla="*/ 1372552 w 6085020"/>
              <a:gd name="connsiteY48915" fmla="*/ 439455 h 4885973"/>
              <a:gd name="connsiteX48916" fmla="*/ 1388145 w 6085020"/>
              <a:gd name="connsiteY48916" fmla="*/ 439455 h 4885973"/>
              <a:gd name="connsiteX48917" fmla="*/ 1377687 w 6085020"/>
              <a:gd name="connsiteY48917" fmla="*/ 418592 h 4885973"/>
              <a:gd name="connsiteX48918" fmla="*/ 1201031 w 6085020"/>
              <a:gd name="connsiteY48918" fmla="*/ 415178 h 4885973"/>
              <a:gd name="connsiteX48919" fmla="*/ 1186579 w 6085020"/>
              <a:gd name="connsiteY48919" fmla="*/ 429782 h 4885973"/>
              <a:gd name="connsiteX48920" fmla="*/ 1171937 w 6085020"/>
              <a:gd name="connsiteY48920" fmla="*/ 444386 h 4885973"/>
              <a:gd name="connsiteX48921" fmla="*/ 1218715 w 6085020"/>
              <a:gd name="connsiteY48921" fmla="*/ 462215 h 4885973"/>
              <a:gd name="connsiteX48922" fmla="*/ 1253895 w 6085020"/>
              <a:gd name="connsiteY48922" fmla="*/ 475491 h 4885973"/>
              <a:gd name="connsiteX48923" fmla="*/ 1249141 w 6085020"/>
              <a:gd name="connsiteY48923" fmla="*/ 478716 h 4885973"/>
              <a:gd name="connsiteX48924" fmla="*/ 1236590 w 6085020"/>
              <a:gd name="connsiteY48924" fmla="*/ 486682 h 4885973"/>
              <a:gd name="connsiteX48925" fmla="*/ 1251803 w 6085020"/>
              <a:gd name="connsiteY48925" fmla="*/ 482888 h 4885973"/>
              <a:gd name="connsiteX48926" fmla="*/ 1264924 w 6085020"/>
              <a:gd name="connsiteY48926" fmla="*/ 479664 h 4885973"/>
              <a:gd name="connsiteX48927" fmla="*/ 1264924 w 6085020"/>
              <a:gd name="connsiteY48927" fmla="*/ 480423 h 4885973"/>
              <a:gd name="connsiteX48928" fmla="*/ 1266635 w 6085020"/>
              <a:gd name="connsiteY48928" fmla="*/ 480423 h 4885973"/>
              <a:gd name="connsiteX48929" fmla="*/ 1261120 w 6085020"/>
              <a:gd name="connsiteY48929" fmla="*/ 471698 h 4885973"/>
              <a:gd name="connsiteX48930" fmla="*/ 1257888 w 6085020"/>
              <a:gd name="connsiteY48930" fmla="*/ 473784 h 4885973"/>
              <a:gd name="connsiteX48931" fmla="*/ 1233358 w 6085020"/>
              <a:gd name="connsiteY48931" fmla="*/ 447611 h 4885973"/>
              <a:gd name="connsiteX48932" fmla="*/ 3112868 w 6085020"/>
              <a:gd name="connsiteY48932" fmla="*/ 413660 h 4885973"/>
              <a:gd name="connsiteX48933" fmla="*/ 3107544 w 6085020"/>
              <a:gd name="connsiteY48933" fmla="*/ 418592 h 4885973"/>
              <a:gd name="connsiteX48934" fmla="*/ 3107544 w 6085020"/>
              <a:gd name="connsiteY48934" fmla="*/ 418971 h 4885973"/>
              <a:gd name="connsiteX48935" fmla="*/ 3107544 w 6085020"/>
              <a:gd name="connsiteY48935" fmla="*/ 429403 h 4885973"/>
              <a:gd name="connsiteX48936" fmla="*/ 3112868 w 6085020"/>
              <a:gd name="connsiteY48936" fmla="*/ 413660 h 4885973"/>
              <a:gd name="connsiteX48937" fmla="*/ 1523347 w 6085020"/>
              <a:gd name="connsiteY48937" fmla="*/ 413660 h 4885973"/>
              <a:gd name="connsiteX48938" fmla="*/ 1520002 w 6085020"/>
              <a:gd name="connsiteY48938" fmla="*/ 416361 h 4885973"/>
              <a:gd name="connsiteX48939" fmla="*/ 1522016 w 6085020"/>
              <a:gd name="connsiteY48939" fmla="*/ 419540 h 4885973"/>
              <a:gd name="connsiteX48940" fmla="*/ 1525629 w 6085020"/>
              <a:gd name="connsiteY48940" fmla="*/ 417264 h 4885973"/>
              <a:gd name="connsiteX48941" fmla="*/ 1523347 w 6085020"/>
              <a:gd name="connsiteY48941" fmla="*/ 413660 h 4885973"/>
              <a:gd name="connsiteX48942" fmla="*/ 3787355 w 6085020"/>
              <a:gd name="connsiteY48942" fmla="*/ 412712 h 4885973"/>
              <a:gd name="connsiteX48943" fmla="*/ 3779748 w 6085020"/>
              <a:gd name="connsiteY48943" fmla="*/ 422575 h 4885973"/>
              <a:gd name="connsiteX48944" fmla="*/ 3787697 w 6085020"/>
              <a:gd name="connsiteY48944" fmla="*/ 431679 h 4885973"/>
              <a:gd name="connsiteX48945" fmla="*/ 3788876 w 6085020"/>
              <a:gd name="connsiteY48945" fmla="*/ 431679 h 4885973"/>
              <a:gd name="connsiteX48946" fmla="*/ 3788876 w 6085020"/>
              <a:gd name="connsiteY48946" fmla="*/ 417264 h 4885973"/>
              <a:gd name="connsiteX48947" fmla="*/ 3786024 w 6085020"/>
              <a:gd name="connsiteY48947" fmla="*/ 417264 h 4885973"/>
              <a:gd name="connsiteX48948" fmla="*/ 3787355 w 6085020"/>
              <a:gd name="connsiteY48948" fmla="*/ 412712 h 4885973"/>
              <a:gd name="connsiteX48949" fmla="*/ 1557955 w 6085020"/>
              <a:gd name="connsiteY48949" fmla="*/ 409867 h 4885973"/>
              <a:gd name="connsiteX48950" fmla="*/ 1559210 w 6085020"/>
              <a:gd name="connsiteY48950" fmla="*/ 411118 h 4885973"/>
              <a:gd name="connsiteX48951" fmla="*/ 1561758 w 6085020"/>
              <a:gd name="connsiteY48951" fmla="*/ 421626 h 4885973"/>
              <a:gd name="connsiteX48952" fmla="*/ 1565181 w 6085020"/>
              <a:gd name="connsiteY48952" fmla="*/ 431489 h 4885973"/>
              <a:gd name="connsiteX48953" fmla="*/ 1569365 w 6085020"/>
              <a:gd name="connsiteY48953" fmla="*/ 428834 h 4885973"/>
              <a:gd name="connsiteX48954" fmla="*/ 1573548 w 6085020"/>
              <a:gd name="connsiteY48954" fmla="*/ 426368 h 4885973"/>
              <a:gd name="connsiteX48955" fmla="*/ 1565371 w 6085020"/>
              <a:gd name="connsiteY48955" fmla="*/ 417264 h 4885973"/>
              <a:gd name="connsiteX48956" fmla="*/ 1559210 w 6085020"/>
              <a:gd name="connsiteY48956" fmla="*/ 411118 h 4885973"/>
              <a:gd name="connsiteX48957" fmla="*/ 1558906 w 6085020"/>
              <a:gd name="connsiteY48957" fmla="*/ 409867 h 4885973"/>
              <a:gd name="connsiteX48958" fmla="*/ 1536087 w 6085020"/>
              <a:gd name="connsiteY48958" fmla="*/ 409488 h 4885973"/>
              <a:gd name="connsiteX48959" fmla="*/ 1532855 w 6085020"/>
              <a:gd name="connsiteY48959" fmla="*/ 411385 h 4885973"/>
              <a:gd name="connsiteX48960" fmla="*/ 1537989 w 6085020"/>
              <a:gd name="connsiteY48960" fmla="*/ 419730 h 4885973"/>
              <a:gd name="connsiteX48961" fmla="*/ 1543694 w 6085020"/>
              <a:gd name="connsiteY48961" fmla="*/ 425420 h 4885973"/>
              <a:gd name="connsiteX48962" fmla="*/ 1541031 w 6085020"/>
              <a:gd name="connsiteY48962" fmla="*/ 417833 h 4885973"/>
              <a:gd name="connsiteX48963" fmla="*/ 1536087 w 6085020"/>
              <a:gd name="connsiteY48963" fmla="*/ 409488 h 4885973"/>
              <a:gd name="connsiteX48964" fmla="*/ 2892857 w 6085020"/>
              <a:gd name="connsiteY48964" fmla="*/ 409109 h 4885973"/>
              <a:gd name="connsiteX48965" fmla="*/ 2903124 w 6085020"/>
              <a:gd name="connsiteY48965" fmla="*/ 422942 h 4885973"/>
              <a:gd name="connsiteX48966" fmla="*/ 2903315 w 6085020"/>
              <a:gd name="connsiteY48966" fmla="*/ 424661 h 4885973"/>
              <a:gd name="connsiteX48967" fmla="*/ 2903696 w 6085020"/>
              <a:gd name="connsiteY48967" fmla="*/ 423713 h 4885973"/>
              <a:gd name="connsiteX48968" fmla="*/ 2903124 w 6085020"/>
              <a:gd name="connsiteY48968" fmla="*/ 422942 h 4885973"/>
              <a:gd name="connsiteX48969" fmla="*/ 2902008 w 6085020"/>
              <a:gd name="connsiteY48969" fmla="*/ 412902 h 4885973"/>
              <a:gd name="connsiteX48970" fmla="*/ 2892857 w 6085020"/>
              <a:gd name="connsiteY48970" fmla="*/ 409109 h 4885973"/>
              <a:gd name="connsiteX48971" fmla="*/ 3970476 w 6085020"/>
              <a:gd name="connsiteY48971" fmla="*/ 408350 h 4885973"/>
              <a:gd name="connsiteX48972" fmla="*/ 3986068 w 6085020"/>
              <a:gd name="connsiteY48972" fmla="*/ 423713 h 4885973"/>
              <a:gd name="connsiteX48973" fmla="*/ 3986259 w 6085020"/>
              <a:gd name="connsiteY48973" fmla="*/ 423902 h 4885973"/>
              <a:gd name="connsiteX48974" fmla="*/ 3970476 w 6085020"/>
              <a:gd name="connsiteY48974" fmla="*/ 408350 h 4885973"/>
              <a:gd name="connsiteX48975" fmla="*/ 2677409 w 6085020"/>
              <a:gd name="connsiteY48975" fmla="*/ 408350 h 4885973"/>
              <a:gd name="connsiteX48976" fmla="*/ 2670373 w 6085020"/>
              <a:gd name="connsiteY48976" fmla="*/ 427316 h 4885973"/>
              <a:gd name="connsiteX48977" fmla="*/ 2677409 w 6085020"/>
              <a:gd name="connsiteY48977" fmla="*/ 408350 h 4885973"/>
              <a:gd name="connsiteX48978" fmla="*/ 1748112 w 6085020"/>
              <a:gd name="connsiteY48978" fmla="*/ 407591 h 4885973"/>
              <a:gd name="connsiteX48979" fmla="*/ 1748112 w 6085020"/>
              <a:gd name="connsiteY48979" fmla="*/ 407591 h 4885973"/>
              <a:gd name="connsiteX48980" fmla="*/ 1191713 w 6085020"/>
              <a:gd name="connsiteY48980" fmla="*/ 405884 h 4885973"/>
              <a:gd name="connsiteX48981" fmla="*/ 1186959 w 6085020"/>
              <a:gd name="connsiteY48981" fmla="*/ 408729 h 4885973"/>
              <a:gd name="connsiteX48982" fmla="*/ 1182205 w 6085020"/>
              <a:gd name="connsiteY48982" fmla="*/ 411764 h 4885973"/>
              <a:gd name="connsiteX48983" fmla="*/ 1197608 w 6085020"/>
              <a:gd name="connsiteY48983" fmla="*/ 415367 h 4885973"/>
              <a:gd name="connsiteX48984" fmla="*/ 1194756 w 6085020"/>
              <a:gd name="connsiteY48984" fmla="*/ 410626 h 4885973"/>
              <a:gd name="connsiteX48985" fmla="*/ 1680416 w 6085020"/>
              <a:gd name="connsiteY48985" fmla="*/ 404936 h 4885973"/>
              <a:gd name="connsiteX48986" fmla="*/ 1675662 w 6085020"/>
              <a:gd name="connsiteY48986" fmla="*/ 407971 h 4885973"/>
              <a:gd name="connsiteX48987" fmla="*/ 1670909 w 6085020"/>
              <a:gd name="connsiteY48987" fmla="*/ 410815 h 4885973"/>
              <a:gd name="connsiteX48988" fmla="*/ 1686311 w 6085020"/>
              <a:gd name="connsiteY48988" fmla="*/ 414419 h 4885973"/>
              <a:gd name="connsiteX48989" fmla="*/ 1683269 w 6085020"/>
              <a:gd name="connsiteY48989" fmla="*/ 409678 h 4885973"/>
              <a:gd name="connsiteX48990" fmla="*/ 1488459 w 6085020"/>
              <a:gd name="connsiteY48990" fmla="*/ 404452 h 4885973"/>
              <a:gd name="connsiteX48991" fmla="*/ 1484648 w 6085020"/>
              <a:gd name="connsiteY48991" fmla="*/ 406446 h 4885973"/>
              <a:gd name="connsiteX48992" fmla="*/ 1484555 w 6085020"/>
              <a:gd name="connsiteY48992" fmla="*/ 406833 h 4885973"/>
              <a:gd name="connsiteX48993" fmla="*/ 1486647 w 6085020"/>
              <a:gd name="connsiteY48993" fmla="*/ 410246 h 4885973"/>
              <a:gd name="connsiteX48994" fmla="*/ 1490457 w 6085020"/>
              <a:gd name="connsiteY48994" fmla="*/ 408253 h 4885973"/>
              <a:gd name="connsiteX48995" fmla="*/ 1488459 w 6085020"/>
              <a:gd name="connsiteY48995" fmla="*/ 404452 h 4885973"/>
              <a:gd name="connsiteX48996" fmla="*/ 1442150 w 6085020"/>
              <a:gd name="connsiteY48996" fmla="*/ 403988 h 4885973"/>
              <a:gd name="connsiteX48997" fmla="*/ 1439297 w 6085020"/>
              <a:gd name="connsiteY48997" fmla="*/ 419350 h 4885973"/>
              <a:gd name="connsiteX48998" fmla="*/ 1444051 w 6085020"/>
              <a:gd name="connsiteY48998" fmla="*/ 416316 h 4885973"/>
              <a:gd name="connsiteX48999" fmla="*/ 1448805 w 6085020"/>
              <a:gd name="connsiteY48999" fmla="*/ 413471 h 4885973"/>
              <a:gd name="connsiteX49000" fmla="*/ 1445192 w 6085020"/>
              <a:gd name="connsiteY49000" fmla="*/ 408729 h 4885973"/>
              <a:gd name="connsiteX49001" fmla="*/ 1225040 w 6085020"/>
              <a:gd name="connsiteY49001" fmla="*/ 403559 h 4885973"/>
              <a:gd name="connsiteX49002" fmla="*/ 1222328 w 6085020"/>
              <a:gd name="connsiteY49002" fmla="*/ 405126 h 4885973"/>
              <a:gd name="connsiteX49003" fmla="*/ 1224270 w 6085020"/>
              <a:gd name="connsiteY49003" fmla="*/ 408653 h 4885973"/>
              <a:gd name="connsiteX49004" fmla="*/ 1224610 w 6085020"/>
              <a:gd name="connsiteY49004" fmla="*/ 408729 h 4885973"/>
              <a:gd name="connsiteX49005" fmla="*/ 1228033 w 6085020"/>
              <a:gd name="connsiteY49005" fmla="*/ 406643 h 4885973"/>
              <a:gd name="connsiteX49006" fmla="*/ 1225040 w 6085020"/>
              <a:gd name="connsiteY49006" fmla="*/ 403559 h 4885973"/>
              <a:gd name="connsiteX49007" fmla="*/ 2163605 w 6085020"/>
              <a:gd name="connsiteY49007" fmla="*/ 403229 h 4885973"/>
              <a:gd name="connsiteX49008" fmla="*/ 2148583 w 6085020"/>
              <a:gd name="connsiteY49008" fmla="*/ 412333 h 4885973"/>
              <a:gd name="connsiteX49009" fmla="*/ 2133370 w 6085020"/>
              <a:gd name="connsiteY49009" fmla="*/ 421626 h 4885973"/>
              <a:gd name="connsiteX49010" fmla="*/ 2181480 w 6085020"/>
              <a:gd name="connsiteY49010" fmla="*/ 433006 h 4885973"/>
              <a:gd name="connsiteX49011" fmla="*/ 2175014 w 6085020"/>
              <a:gd name="connsiteY49011" fmla="*/ 422385 h 4885973"/>
              <a:gd name="connsiteX49012" fmla="*/ 2171972 w 6085020"/>
              <a:gd name="connsiteY49012" fmla="*/ 413091 h 4885973"/>
              <a:gd name="connsiteX49013" fmla="*/ 2171972 w 6085020"/>
              <a:gd name="connsiteY49013" fmla="*/ 416885 h 4885973"/>
              <a:gd name="connsiteX49014" fmla="*/ 2583852 w 6085020"/>
              <a:gd name="connsiteY49014" fmla="*/ 402470 h 4885973"/>
              <a:gd name="connsiteX49015" fmla="*/ 2580201 w 6085020"/>
              <a:gd name="connsiteY49015" fmla="*/ 404737 h 4885973"/>
              <a:gd name="connsiteX49016" fmla="*/ 2582464 w 6085020"/>
              <a:gd name="connsiteY49016" fmla="*/ 408382 h 4885973"/>
              <a:gd name="connsiteX49017" fmla="*/ 2586134 w 6085020"/>
              <a:gd name="connsiteY49017" fmla="*/ 406114 h 4885973"/>
              <a:gd name="connsiteX49018" fmla="*/ 2586134 w 6085020"/>
              <a:gd name="connsiteY49018" fmla="*/ 406074 h 4885973"/>
              <a:gd name="connsiteX49019" fmla="*/ 2583852 w 6085020"/>
              <a:gd name="connsiteY49019" fmla="*/ 402470 h 4885973"/>
              <a:gd name="connsiteX49020" fmla="*/ 3353987 w 6085020"/>
              <a:gd name="connsiteY49020" fmla="*/ 402091 h 4885973"/>
              <a:gd name="connsiteX49021" fmla="*/ 3353987 w 6085020"/>
              <a:gd name="connsiteY49021" fmla="*/ 402091 h 4885973"/>
              <a:gd name="connsiteX49022" fmla="*/ 2407957 w 6085020"/>
              <a:gd name="connsiteY49022" fmla="*/ 402091 h 4885973"/>
              <a:gd name="connsiteX49023" fmla="*/ 2407957 w 6085020"/>
              <a:gd name="connsiteY49023" fmla="*/ 412522 h 4885973"/>
              <a:gd name="connsiteX49024" fmla="*/ 2418415 w 6085020"/>
              <a:gd name="connsiteY49024" fmla="*/ 412522 h 4885973"/>
              <a:gd name="connsiteX49025" fmla="*/ 2418415 w 6085020"/>
              <a:gd name="connsiteY49025" fmla="*/ 402091 h 4885973"/>
              <a:gd name="connsiteX49026" fmla="*/ 2693192 w 6085020"/>
              <a:gd name="connsiteY49026" fmla="*/ 401901 h 4885973"/>
              <a:gd name="connsiteX49027" fmla="*/ 2691671 w 6085020"/>
              <a:gd name="connsiteY49027" fmla="*/ 408350 h 4885973"/>
              <a:gd name="connsiteX49028" fmla="*/ 2697185 w 6085020"/>
              <a:gd name="connsiteY49028" fmla="*/ 414988 h 4885973"/>
              <a:gd name="connsiteX49029" fmla="*/ 2694143 w 6085020"/>
              <a:gd name="connsiteY49029" fmla="*/ 422385 h 4885973"/>
              <a:gd name="connsiteX49030" fmla="*/ 2691100 w 6085020"/>
              <a:gd name="connsiteY49030" fmla="*/ 429782 h 4885973"/>
              <a:gd name="connsiteX49031" fmla="*/ 2692812 w 6085020"/>
              <a:gd name="connsiteY49031" fmla="*/ 433386 h 4885973"/>
              <a:gd name="connsiteX49032" fmla="*/ 2696425 w 6085020"/>
              <a:gd name="connsiteY49032" fmla="*/ 437179 h 4885973"/>
              <a:gd name="connsiteX49033" fmla="*/ 2700228 w 6085020"/>
              <a:gd name="connsiteY49033" fmla="*/ 436231 h 4885973"/>
              <a:gd name="connsiteX49034" fmla="*/ 2702129 w 6085020"/>
              <a:gd name="connsiteY49034" fmla="*/ 434334 h 4885973"/>
              <a:gd name="connsiteX49035" fmla="*/ 2702129 w 6085020"/>
              <a:gd name="connsiteY49035" fmla="*/ 429213 h 4885973"/>
              <a:gd name="connsiteX49036" fmla="*/ 2702129 w 6085020"/>
              <a:gd name="connsiteY49036" fmla="*/ 424282 h 4885973"/>
              <a:gd name="connsiteX49037" fmla="*/ 2707454 w 6085020"/>
              <a:gd name="connsiteY49037" fmla="*/ 422195 h 4885973"/>
              <a:gd name="connsiteX49038" fmla="*/ 2713349 w 6085020"/>
              <a:gd name="connsiteY49038" fmla="*/ 417833 h 4885973"/>
              <a:gd name="connsiteX49039" fmla="*/ 2713349 w 6085020"/>
              <a:gd name="connsiteY49039" fmla="*/ 415557 h 4885973"/>
              <a:gd name="connsiteX49040" fmla="*/ 2705552 w 6085020"/>
              <a:gd name="connsiteY49040" fmla="*/ 415557 h 4885973"/>
              <a:gd name="connsiteX49041" fmla="*/ 2697946 w 6085020"/>
              <a:gd name="connsiteY49041" fmla="*/ 415557 h 4885973"/>
              <a:gd name="connsiteX49042" fmla="*/ 2699277 w 6085020"/>
              <a:gd name="connsiteY49042" fmla="*/ 410436 h 4885973"/>
              <a:gd name="connsiteX49043" fmla="*/ 2700798 w 6085020"/>
              <a:gd name="connsiteY49043" fmla="*/ 405315 h 4885973"/>
              <a:gd name="connsiteX49044" fmla="*/ 2696995 w 6085020"/>
              <a:gd name="connsiteY49044" fmla="*/ 403608 h 4885973"/>
              <a:gd name="connsiteX49045" fmla="*/ 1520304 w 6085020"/>
              <a:gd name="connsiteY49045" fmla="*/ 400763 h 4885973"/>
              <a:gd name="connsiteX49046" fmla="*/ 1516881 w 6085020"/>
              <a:gd name="connsiteY49046" fmla="*/ 403039 h 4885973"/>
              <a:gd name="connsiteX49047" fmla="*/ 1519068 w 6085020"/>
              <a:gd name="connsiteY49047" fmla="*/ 406548 h 4885973"/>
              <a:gd name="connsiteX49048" fmla="*/ 1522586 w 6085020"/>
              <a:gd name="connsiteY49048" fmla="*/ 404367 h 4885973"/>
              <a:gd name="connsiteX49049" fmla="*/ 1520304 w 6085020"/>
              <a:gd name="connsiteY49049" fmla="*/ 400763 h 4885973"/>
              <a:gd name="connsiteX49050" fmla="*/ 1343649 w 6085020"/>
              <a:gd name="connsiteY49050" fmla="*/ 399056 h 4885973"/>
              <a:gd name="connsiteX49051" fmla="*/ 1330528 w 6085020"/>
              <a:gd name="connsiteY49051" fmla="*/ 412143 h 4885973"/>
              <a:gd name="connsiteX49052" fmla="*/ 1343649 w 6085020"/>
              <a:gd name="connsiteY49052" fmla="*/ 425230 h 4885973"/>
              <a:gd name="connsiteX49053" fmla="*/ 1356963 w 6085020"/>
              <a:gd name="connsiteY49053" fmla="*/ 412340 h 4885973"/>
              <a:gd name="connsiteX49054" fmla="*/ 1356960 w 6085020"/>
              <a:gd name="connsiteY49054" fmla="*/ 411764 h 4885973"/>
              <a:gd name="connsiteX49055" fmla="*/ 1356769 w 6085020"/>
              <a:gd name="connsiteY49055" fmla="*/ 412143 h 4885973"/>
              <a:gd name="connsiteX49056" fmla="*/ 1343649 w 6085020"/>
              <a:gd name="connsiteY49056" fmla="*/ 399056 h 4885973"/>
              <a:gd name="connsiteX49057" fmla="*/ 1365517 w 6085020"/>
              <a:gd name="connsiteY49057" fmla="*/ 394504 h 4885973"/>
              <a:gd name="connsiteX49058" fmla="*/ 1362854 w 6085020"/>
              <a:gd name="connsiteY49058" fmla="*/ 405695 h 4885973"/>
              <a:gd name="connsiteX49059" fmla="*/ 1371602 w 6085020"/>
              <a:gd name="connsiteY49059" fmla="*/ 407402 h 4885973"/>
              <a:gd name="connsiteX49060" fmla="*/ 1380729 w 6085020"/>
              <a:gd name="connsiteY49060" fmla="*/ 407402 h 4885973"/>
              <a:gd name="connsiteX49061" fmla="*/ 1373503 w 6085020"/>
              <a:gd name="connsiteY49061" fmla="*/ 399815 h 4885973"/>
              <a:gd name="connsiteX49062" fmla="*/ 2462532 w 6085020"/>
              <a:gd name="connsiteY49062" fmla="*/ 392797 h 4885973"/>
              <a:gd name="connsiteX49063" fmla="*/ 2459869 w 6085020"/>
              <a:gd name="connsiteY49063" fmla="*/ 394504 h 4885973"/>
              <a:gd name="connsiteX49064" fmla="*/ 2460041 w 6085020"/>
              <a:gd name="connsiteY49064" fmla="*/ 397717 h 4885973"/>
              <a:gd name="connsiteX49065" fmla="*/ 2461581 w 6085020"/>
              <a:gd name="connsiteY49065" fmla="*/ 398298 h 4885973"/>
              <a:gd name="connsiteX49066" fmla="*/ 2461581 w 6085020"/>
              <a:gd name="connsiteY49066" fmla="*/ 397349 h 4885973"/>
              <a:gd name="connsiteX49067" fmla="*/ 2464243 w 6085020"/>
              <a:gd name="connsiteY49067" fmla="*/ 395642 h 4885973"/>
              <a:gd name="connsiteX49068" fmla="*/ 2462665 w 6085020"/>
              <a:gd name="connsiteY49068" fmla="*/ 392831 h 4885973"/>
              <a:gd name="connsiteX49069" fmla="*/ 2462532 w 6085020"/>
              <a:gd name="connsiteY49069" fmla="*/ 392797 h 4885973"/>
              <a:gd name="connsiteX49070" fmla="*/ 1811625 w 6085020"/>
              <a:gd name="connsiteY49070" fmla="*/ 392608 h 4885973"/>
              <a:gd name="connsiteX49071" fmla="*/ 1811625 w 6085020"/>
              <a:gd name="connsiteY49071" fmla="*/ 392608 h 4885973"/>
              <a:gd name="connsiteX49072" fmla="*/ 3374334 w 6085020"/>
              <a:gd name="connsiteY49072" fmla="*/ 392418 h 4885973"/>
              <a:gd name="connsiteX49073" fmla="*/ 3384793 w 6085020"/>
              <a:gd name="connsiteY49073" fmla="*/ 423713 h 4885973"/>
              <a:gd name="connsiteX49074" fmla="*/ 3374334 w 6085020"/>
              <a:gd name="connsiteY49074" fmla="*/ 392418 h 4885973"/>
              <a:gd name="connsiteX49075" fmla="*/ 2967398 w 6085020"/>
              <a:gd name="connsiteY49075" fmla="*/ 392418 h 4885973"/>
              <a:gd name="connsiteX49076" fmla="*/ 2967398 w 6085020"/>
              <a:gd name="connsiteY49076" fmla="*/ 401332 h 4885973"/>
              <a:gd name="connsiteX49077" fmla="*/ 2974244 w 6085020"/>
              <a:gd name="connsiteY49077" fmla="*/ 411574 h 4885973"/>
              <a:gd name="connsiteX49078" fmla="*/ 2985463 w 6085020"/>
              <a:gd name="connsiteY49078" fmla="*/ 404746 h 4885973"/>
              <a:gd name="connsiteX49079" fmla="*/ 2978617 w 6085020"/>
              <a:gd name="connsiteY49079" fmla="*/ 393556 h 4885973"/>
              <a:gd name="connsiteX49080" fmla="*/ 2972152 w 6085020"/>
              <a:gd name="connsiteY49080" fmla="*/ 394504 h 4885973"/>
              <a:gd name="connsiteX49081" fmla="*/ 2967398 w 6085020"/>
              <a:gd name="connsiteY49081" fmla="*/ 392418 h 4885973"/>
              <a:gd name="connsiteX49082" fmla="*/ 1332855 w 6085020"/>
              <a:gd name="connsiteY49082" fmla="*/ 392151 h 4885973"/>
              <a:gd name="connsiteX49083" fmla="*/ 1332897 w 6085020"/>
              <a:gd name="connsiteY49083" fmla="*/ 392238 h 4885973"/>
              <a:gd name="connsiteX49084" fmla="*/ 1329135 w 6085020"/>
              <a:gd name="connsiteY49084" fmla="*/ 395198 h 4885973"/>
              <a:gd name="connsiteX49085" fmla="*/ 1328816 w 6085020"/>
              <a:gd name="connsiteY49085" fmla="*/ 394694 h 4885973"/>
              <a:gd name="connsiteX49086" fmla="*/ 1328972 w 6085020"/>
              <a:gd name="connsiteY49086" fmla="*/ 394002 h 4885973"/>
              <a:gd name="connsiteX49087" fmla="*/ 1332855 w 6085020"/>
              <a:gd name="connsiteY49087" fmla="*/ 392151 h 4885973"/>
              <a:gd name="connsiteX49088" fmla="*/ 2806145 w 6085020"/>
              <a:gd name="connsiteY49088" fmla="*/ 389763 h 4885973"/>
              <a:gd name="connsiteX49089" fmla="*/ 2804624 w 6085020"/>
              <a:gd name="connsiteY49089" fmla="*/ 390711 h 4885973"/>
              <a:gd name="connsiteX49090" fmla="*/ 2804814 w 6085020"/>
              <a:gd name="connsiteY49090" fmla="*/ 392039 h 4885973"/>
              <a:gd name="connsiteX49091" fmla="*/ 2806145 w 6085020"/>
              <a:gd name="connsiteY49091" fmla="*/ 391090 h 4885973"/>
              <a:gd name="connsiteX49092" fmla="*/ 2806145 w 6085020"/>
              <a:gd name="connsiteY49092" fmla="*/ 389763 h 4885973"/>
              <a:gd name="connsiteX49093" fmla="*/ 3094759 w 6085020"/>
              <a:gd name="connsiteY49093" fmla="*/ 388853 h 4885973"/>
              <a:gd name="connsiteX49094" fmla="*/ 3091951 w 6085020"/>
              <a:gd name="connsiteY49094" fmla="*/ 403229 h 4885973"/>
              <a:gd name="connsiteX49095" fmla="*/ 3094759 w 6085020"/>
              <a:gd name="connsiteY49095" fmla="*/ 388853 h 4885973"/>
              <a:gd name="connsiteX49096" fmla="*/ 3029199 w 6085020"/>
              <a:gd name="connsiteY49096" fmla="*/ 388245 h 4885973"/>
              <a:gd name="connsiteX49097" fmla="*/ 3029199 w 6085020"/>
              <a:gd name="connsiteY49097" fmla="*/ 388245 h 4885973"/>
              <a:gd name="connsiteX49098" fmla="*/ 3201671 w 6085020"/>
              <a:gd name="connsiteY49098" fmla="*/ 387487 h 4885973"/>
              <a:gd name="connsiteX49099" fmla="*/ 3212130 w 6085020"/>
              <a:gd name="connsiteY49099" fmla="*/ 403039 h 4885973"/>
              <a:gd name="connsiteX49100" fmla="*/ 3212130 w 6085020"/>
              <a:gd name="connsiteY49100" fmla="*/ 402850 h 4885973"/>
              <a:gd name="connsiteX49101" fmla="*/ 3201671 w 6085020"/>
              <a:gd name="connsiteY49101" fmla="*/ 387487 h 4885973"/>
              <a:gd name="connsiteX49102" fmla="*/ 2709736 w 6085020"/>
              <a:gd name="connsiteY49102" fmla="*/ 387487 h 4885973"/>
              <a:gd name="connsiteX49103" fmla="*/ 2707073 w 6085020"/>
              <a:gd name="connsiteY49103" fmla="*/ 390901 h 4885973"/>
              <a:gd name="connsiteX49104" fmla="*/ 2703841 w 6085020"/>
              <a:gd name="connsiteY49104" fmla="*/ 395073 h 4885973"/>
              <a:gd name="connsiteX49105" fmla="*/ 2706503 w 6085020"/>
              <a:gd name="connsiteY49105" fmla="*/ 397539 h 4885973"/>
              <a:gd name="connsiteX49106" fmla="*/ 2709736 w 6085020"/>
              <a:gd name="connsiteY49106" fmla="*/ 397539 h 4885973"/>
              <a:gd name="connsiteX49107" fmla="*/ 2711637 w 6085020"/>
              <a:gd name="connsiteY49107" fmla="*/ 394504 h 4885973"/>
              <a:gd name="connsiteX49108" fmla="*/ 2713729 w 6085020"/>
              <a:gd name="connsiteY49108" fmla="*/ 391659 h 4885973"/>
              <a:gd name="connsiteX49109" fmla="*/ 2711637 w 6085020"/>
              <a:gd name="connsiteY49109" fmla="*/ 389573 h 4885973"/>
              <a:gd name="connsiteX49110" fmla="*/ 2437265 w 6085020"/>
              <a:gd name="connsiteY49110" fmla="*/ 386977 h 4885973"/>
              <a:gd name="connsiteX49111" fmla="*/ 2433057 w 6085020"/>
              <a:gd name="connsiteY49111" fmla="*/ 392418 h 4885973"/>
              <a:gd name="connsiteX49112" fmla="*/ 2459299 w 6085020"/>
              <a:gd name="connsiteY49112" fmla="*/ 392418 h 4885973"/>
              <a:gd name="connsiteX49113" fmla="*/ 2437265 w 6085020"/>
              <a:gd name="connsiteY49113" fmla="*/ 386977 h 4885973"/>
              <a:gd name="connsiteX49114" fmla="*/ 1352206 w 6085020"/>
              <a:gd name="connsiteY49114" fmla="*/ 385021 h 4885973"/>
              <a:gd name="connsiteX49115" fmla="*/ 1348212 w 6085020"/>
              <a:gd name="connsiteY49115" fmla="*/ 390142 h 4885973"/>
              <a:gd name="connsiteX49116" fmla="*/ 1346881 w 6085020"/>
              <a:gd name="connsiteY49116" fmla="*/ 395832 h 4885973"/>
              <a:gd name="connsiteX49117" fmla="*/ 1359241 w 6085020"/>
              <a:gd name="connsiteY49117" fmla="*/ 398867 h 4885973"/>
              <a:gd name="connsiteX49118" fmla="*/ 1356960 w 6085020"/>
              <a:gd name="connsiteY49118" fmla="*/ 392228 h 4885973"/>
              <a:gd name="connsiteX49119" fmla="*/ 1352206 w 6085020"/>
              <a:gd name="connsiteY49119" fmla="*/ 385021 h 4885973"/>
              <a:gd name="connsiteX49120" fmla="*/ 1579823 w 6085020"/>
              <a:gd name="connsiteY49120" fmla="*/ 383124 h 4885973"/>
              <a:gd name="connsiteX49121" fmla="*/ 1576068 w 6085020"/>
              <a:gd name="connsiteY49121" fmla="*/ 384592 h 4885973"/>
              <a:gd name="connsiteX49122" fmla="*/ 1575830 w 6085020"/>
              <a:gd name="connsiteY49122" fmla="*/ 385780 h 4885973"/>
              <a:gd name="connsiteX49123" fmla="*/ 1576210 w 6085020"/>
              <a:gd name="connsiteY49123" fmla="*/ 385400 h 4885973"/>
              <a:gd name="connsiteX49124" fmla="*/ 1578492 w 6085020"/>
              <a:gd name="connsiteY49124" fmla="*/ 389004 h 4885973"/>
              <a:gd name="connsiteX49125" fmla="*/ 1581915 w 6085020"/>
              <a:gd name="connsiteY49125" fmla="*/ 386728 h 4885973"/>
              <a:gd name="connsiteX49126" fmla="*/ 1579823 w 6085020"/>
              <a:gd name="connsiteY49126" fmla="*/ 383124 h 4885973"/>
              <a:gd name="connsiteX49127" fmla="*/ 3013416 w 6085020"/>
              <a:gd name="connsiteY49127" fmla="*/ 382935 h 4885973"/>
              <a:gd name="connsiteX49128" fmla="*/ 2992499 w 6085020"/>
              <a:gd name="connsiteY49128" fmla="*/ 402850 h 4885973"/>
              <a:gd name="connsiteX49129" fmla="*/ 2992499 w 6085020"/>
              <a:gd name="connsiteY49129" fmla="*/ 403798 h 4885973"/>
              <a:gd name="connsiteX49130" fmla="*/ 3013416 w 6085020"/>
              <a:gd name="connsiteY49130" fmla="*/ 382935 h 4885973"/>
              <a:gd name="connsiteX49131" fmla="*/ 3164401 w 6085020"/>
              <a:gd name="connsiteY49131" fmla="*/ 382555 h 4885973"/>
              <a:gd name="connsiteX49132" fmla="*/ 3171033 w 6085020"/>
              <a:gd name="connsiteY49132" fmla="*/ 407615 h 4885973"/>
              <a:gd name="connsiteX49133" fmla="*/ 3184901 w 6085020"/>
              <a:gd name="connsiteY49133" fmla="*/ 422452 h 4885973"/>
              <a:gd name="connsiteX49134" fmla="*/ 3185318 w 6085020"/>
              <a:gd name="connsiteY49134" fmla="*/ 424282 h 4885973"/>
              <a:gd name="connsiteX49135" fmla="*/ 3186079 w 6085020"/>
              <a:gd name="connsiteY49135" fmla="*/ 423713 h 4885973"/>
              <a:gd name="connsiteX49136" fmla="*/ 3184901 w 6085020"/>
              <a:gd name="connsiteY49136" fmla="*/ 422452 h 4885973"/>
              <a:gd name="connsiteX49137" fmla="*/ 3179067 w 6085020"/>
              <a:gd name="connsiteY49137" fmla="*/ 396875 h 4885973"/>
              <a:gd name="connsiteX49138" fmla="*/ 3164401 w 6085020"/>
              <a:gd name="connsiteY49138" fmla="*/ 382555 h 4885973"/>
              <a:gd name="connsiteX49139" fmla="*/ 3415598 w 6085020"/>
              <a:gd name="connsiteY49139" fmla="*/ 381986 h 4885973"/>
              <a:gd name="connsiteX49140" fmla="*/ 3410464 w 6085020"/>
              <a:gd name="connsiteY49140" fmla="*/ 413281 h 4885973"/>
              <a:gd name="connsiteX49141" fmla="*/ 3415978 w 6085020"/>
              <a:gd name="connsiteY49141" fmla="*/ 381986 h 4885973"/>
              <a:gd name="connsiteX49142" fmla="*/ 2877454 w 6085020"/>
              <a:gd name="connsiteY49142" fmla="*/ 381986 h 4885973"/>
              <a:gd name="connsiteX49143" fmla="*/ 2877454 w 6085020"/>
              <a:gd name="connsiteY49143" fmla="*/ 381986 h 4885973"/>
              <a:gd name="connsiteX49144" fmla="*/ 3818731 w 6085020"/>
              <a:gd name="connsiteY49144" fmla="*/ 381607 h 4885973"/>
              <a:gd name="connsiteX49145" fmla="*/ 3818731 w 6085020"/>
              <a:gd name="connsiteY49145" fmla="*/ 381986 h 4885973"/>
              <a:gd name="connsiteX49146" fmla="*/ 3818846 w 6085020"/>
              <a:gd name="connsiteY49146" fmla="*/ 382016 h 4885973"/>
              <a:gd name="connsiteX49147" fmla="*/ 3822249 w 6085020"/>
              <a:gd name="connsiteY49147" fmla="*/ 394102 h 4885973"/>
              <a:gd name="connsiteX49148" fmla="*/ 3834323 w 6085020"/>
              <a:gd name="connsiteY49148" fmla="*/ 397349 h 4885973"/>
              <a:gd name="connsiteX49149" fmla="*/ 3831162 w 6085020"/>
              <a:gd name="connsiteY49149" fmla="*/ 385187 h 4885973"/>
              <a:gd name="connsiteX49150" fmla="*/ 3818846 w 6085020"/>
              <a:gd name="connsiteY49150" fmla="*/ 382016 h 4885973"/>
              <a:gd name="connsiteX49151" fmla="*/ 3283362 w 6085020"/>
              <a:gd name="connsiteY49151" fmla="*/ 381548 h 4885973"/>
              <a:gd name="connsiteX49152" fmla="*/ 3285341 w 6085020"/>
              <a:gd name="connsiteY49152" fmla="*/ 398298 h 4885973"/>
              <a:gd name="connsiteX49153" fmla="*/ 3286291 w 6085020"/>
              <a:gd name="connsiteY49153" fmla="*/ 398108 h 4885973"/>
              <a:gd name="connsiteX49154" fmla="*/ 3291616 w 6085020"/>
              <a:gd name="connsiteY49154" fmla="*/ 382366 h 4885973"/>
              <a:gd name="connsiteX49155" fmla="*/ 3283362 w 6085020"/>
              <a:gd name="connsiteY49155" fmla="*/ 381548 h 4885973"/>
              <a:gd name="connsiteX49156" fmla="*/ 3937959 w 6085020"/>
              <a:gd name="connsiteY49156" fmla="*/ 379592 h 4885973"/>
              <a:gd name="connsiteX49157" fmla="*/ 3939100 w 6085020"/>
              <a:gd name="connsiteY49157" fmla="*/ 392039 h 4885973"/>
              <a:gd name="connsiteX49158" fmla="*/ 3937959 w 6085020"/>
              <a:gd name="connsiteY49158" fmla="*/ 379592 h 4885973"/>
              <a:gd name="connsiteX49159" fmla="*/ 2288527 w 6085020"/>
              <a:gd name="connsiteY49159" fmla="*/ 379319 h 4885973"/>
              <a:gd name="connsiteX49160" fmla="*/ 2284355 w 6085020"/>
              <a:gd name="connsiteY49160" fmla="*/ 381986 h 4885973"/>
              <a:gd name="connsiteX49161" fmla="*/ 2288527 w 6085020"/>
              <a:gd name="connsiteY49161" fmla="*/ 379319 h 4885973"/>
              <a:gd name="connsiteX49162" fmla="*/ 1506613 w 6085020"/>
              <a:gd name="connsiteY49162" fmla="*/ 378383 h 4885973"/>
              <a:gd name="connsiteX49163" fmla="*/ 1503570 w 6085020"/>
              <a:gd name="connsiteY49163" fmla="*/ 380848 h 4885973"/>
              <a:gd name="connsiteX49164" fmla="*/ 1503000 w 6085020"/>
              <a:gd name="connsiteY49164" fmla="*/ 380659 h 4885973"/>
              <a:gd name="connsiteX49165" fmla="*/ 1505282 w 6085020"/>
              <a:gd name="connsiteY49165" fmla="*/ 384262 h 4885973"/>
              <a:gd name="connsiteX49166" fmla="*/ 1508895 w 6085020"/>
              <a:gd name="connsiteY49166" fmla="*/ 381986 h 4885973"/>
              <a:gd name="connsiteX49167" fmla="*/ 1506613 w 6085020"/>
              <a:gd name="connsiteY49167" fmla="*/ 378383 h 4885973"/>
              <a:gd name="connsiteX49168" fmla="*/ 3302074 w 6085020"/>
              <a:gd name="connsiteY49168" fmla="*/ 377245 h 4885973"/>
              <a:gd name="connsiteX49169" fmla="*/ 3302074 w 6085020"/>
              <a:gd name="connsiteY49169" fmla="*/ 377245 h 4885973"/>
              <a:gd name="connsiteX49170" fmla="*/ 3996717 w 6085020"/>
              <a:gd name="connsiteY49170" fmla="*/ 377055 h 4885973"/>
              <a:gd name="connsiteX49171" fmla="*/ 3996717 w 6085020"/>
              <a:gd name="connsiteY49171" fmla="*/ 377055 h 4885973"/>
              <a:gd name="connsiteX49172" fmla="*/ 2378292 w 6085020"/>
              <a:gd name="connsiteY49172" fmla="*/ 377055 h 4885973"/>
              <a:gd name="connsiteX49173" fmla="*/ 2376961 w 6085020"/>
              <a:gd name="connsiteY49173" fmla="*/ 378003 h 4885973"/>
              <a:gd name="connsiteX49174" fmla="*/ 2376961 w 6085020"/>
              <a:gd name="connsiteY49174" fmla="*/ 379331 h 4885973"/>
              <a:gd name="connsiteX49175" fmla="*/ 2378292 w 6085020"/>
              <a:gd name="connsiteY49175" fmla="*/ 378383 h 4885973"/>
              <a:gd name="connsiteX49176" fmla="*/ 2378292 w 6085020"/>
              <a:gd name="connsiteY49176" fmla="*/ 377055 h 4885973"/>
              <a:gd name="connsiteX49177" fmla="*/ 2788651 w 6085020"/>
              <a:gd name="connsiteY49177" fmla="*/ 376865 h 4885973"/>
              <a:gd name="connsiteX49178" fmla="*/ 2787510 w 6085020"/>
              <a:gd name="connsiteY49178" fmla="*/ 377434 h 4885973"/>
              <a:gd name="connsiteX49179" fmla="*/ 2777051 w 6085020"/>
              <a:gd name="connsiteY49179" fmla="*/ 377434 h 4885973"/>
              <a:gd name="connsiteX49180" fmla="*/ 2777051 w 6085020"/>
              <a:gd name="connsiteY49180" fmla="*/ 392987 h 4885973"/>
              <a:gd name="connsiteX49181" fmla="*/ 2788651 w 6085020"/>
              <a:gd name="connsiteY49181" fmla="*/ 376865 h 4885973"/>
              <a:gd name="connsiteX49182" fmla="*/ 2318012 w 6085020"/>
              <a:gd name="connsiteY49182" fmla="*/ 376865 h 4885973"/>
              <a:gd name="connsiteX49183" fmla="*/ 2317442 w 6085020"/>
              <a:gd name="connsiteY49183" fmla="*/ 377055 h 4885973"/>
              <a:gd name="connsiteX49184" fmla="*/ 2327901 w 6085020"/>
              <a:gd name="connsiteY49184" fmla="*/ 392608 h 4885973"/>
              <a:gd name="connsiteX49185" fmla="*/ 2318012 w 6085020"/>
              <a:gd name="connsiteY49185" fmla="*/ 376865 h 4885973"/>
              <a:gd name="connsiteX49186" fmla="*/ 3473976 w 6085020"/>
              <a:gd name="connsiteY49186" fmla="*/ 375775 h 4885973"/>
              <a:gd name="connsiteX49187" fmla="*/ 3473976 w 6085020"/>
              <a:gd name="connsiteY49187" fmla="*/ 392418 h 4885973"/>
              <a:gd name="connsiteX49188" fmla="*/ 3473976 w 6085020"/>
              <a:gd name="connsiteY49188" fmla="*/ 375775 h 4885973"/>
              <a:gd name="connsiteX49189" fmla="*/ 1882553 w 6085020"/>
              <a:gd name="connsiteY49189" fmla="*/ 375158 h 4885973"/>
              <a:gd name="connsiteX49190" fmla="*/ 1867721 w 6085020"/>
              <a:gd name="connsiteY49190" fmla="*/ 384262 h 4885973"/>
              <a:gd name="connsiteX49191" fmla="*/ 1853269 w 6085020"/>
              <a:gd name="connsiteY49191" fmla="*/ 392987 h 4885973"/>
              <a:gd name="connsiteX49192" fmla="*/ 1860305 w 6085020"/>
              <a:gd name="connsiteY49192" fmla="*/ 404367 h 4885973"/>
              <a:gd name="connsiteX49193" fmla="*/ 1857833 w 6085020"/>
              <a:gd name="connsiteY49193" fmla="*/ 408729 h 4885973"/>
              <a:gd name="connsiteX49194" fmla="*/ 1864678 w 6085020"/>
              <a:gd name="connsiteY49194" fmla="*/ 419919 h 4885973"/>
              <a:gd name="connsiteX49195" fmla="*/ 1869813 w 6085020"/>
              <a:gd name="connsiteY49195" fmla="*/ 419919 h 4885973"/>
              <a:gd name="connsiteX49196" fmla="*/ 1871714 w 6085020"/>
              <a:gd name="connsiteY49196" fmla="*/ 422954 h 4885973"/>
              <a:gd name="connsiteX49197" fmla="*/ 1872855 w 6085020"/>
              <a:gd name="connsiteY49197" fmla="*/ 418212 h 4885973"/>
              <a:gd name="connsiteX49198" fmla="*/ 1875898 w 6085020"/>
              <a:gd name="connsiteY49198" fmla="*/ 413281 h 4885973"/>
              <a:gd name="connsiteX49199" fmla="*/ 1875898 w 6085020"/>
              <a:gd name="connsiteY49199" fmla="*/ 407402 h 4885973"/>
              <a:gd name="connsiteX49200" fmla="*/ 1440629 w 6085020"/>
              <a:gd name="connsiteY49200" fmla="*/ 374779 h 4885973"/>
              <a:gd name="connsiteX49201" fmla="*/ 1437206 w 6085020"/>
              <a:gd name="connsiteY49201" fmla="*/ 377055 h 4885973"/>
              <a:gd name="connsiteX49202" fmla="*/ 1439297 w 6085020"/>
              <a:gd name="connsiteY49202" fmla="*/ 380659 h 4885973"/>
              <a:gd name="connsiteX49203" fmla="*/ 1442834 w 6085020"/>
              <a:gd name="connsiteY49203" fmla="*/ 378722 h 4885973"/>
              <a:gd name="connsiteX49204" fmla="*/ 1442910 w 6085020"/>
              <a:gd name="connsiteY49204" fmla="*/ 378383 h 4885973"/>
              <a:gd name="connsiteX49205" fmla="*/ 1440629 w 6085020"/>
              <a:gd name="connsiteY49205" fmla="*/ 374969 h 4885973"/>
              <a:gd name="connsiteX49206" fmla="*/ 1599980 w 6085020"/>
              <a:gd name="connsiteY49206" fmla="*/ 373072 h 4885973"/>
              <a:gd name="connsiteX49207" fmla="*/ 1594085 w 6085020"/>
              <a:gd name="connsiteY49207" fmla="*/ 374969 h 4885973"/>
              <a:gd name="connsiteX49208" fmla="*/ 1590282 w 6085020"/>
              <a:gd name="connsiteY49208" fmla="*/ 376725 h 4885973"/>
              <a:gd name="connsiteX49209" fmla="*/ 1590282 w 6085020"/>
              <a:gd name="connsiteY49209" fmla="*/ 376296 h 4885973"/>
              <a:gd name="connsiteX49210" fmla="*/ 1590092 w 6085020"/>
              <a:gd name="connsiteY49210" fmla="*/ 377055 h 4885973"/>
              <a:gd name="connsiteX49211" fmla="*/ 1590181 w 6085020"/>
              <a:gd name="connsiteY49211" fmla="*/ 376772 h 4885973"/>
              <a:gd name="connsiteX49212" fmla="*/ 1590282 w 6085020"/>
              <a:gd name="connsiteY49212" fmla="*/ 376725 h 4885973"/>
              <a:gd name="connsiteX49213" fmla="*/ 1590282 w 6085020"/>
              <a:gd name="connsiteY49213" fmla="*/ 378193 h 4885973"/>
              <a:gd name="connsiteX49214" fmla="*/ 1582676 w 6085020"/>
              <a:gd name="connsiteY49214" fmla="*/ 395832 h 4885973"/>
              <a:gd name="connsiteX49215" fmla="*/ 1576591 w 6085020"/>
              <a:gd name="connsiteY49215" fmla="*/ 421816 h 4885973"/>
              <a:gd name="connsiteX49216" fmla="*/ 1602832 w 6085020"/>
              <a:gd name="connsiteY49216" fmla="*/ 451404 h 4885973"/>
              <a:gd name="connsiteX49217" fmla="*/ 1602832 w 6085020"/>
              <a:gd name="connsiteY49217" fmla="*/ 452352 h 4885973"/>
              <a:gd name="connsiteX49218" fmla="*/ 1604728 w 6085020"/>
              <a:gd name="connsiteY49218" fmla="*/ 455905 h 4885973"/>
              <a:gd name="connsiteX49219" fmla="*/ 1604924 w 6085020"/>
              <a:gd name="connsiteY49219" fmla="*/ 455956 h 4885973"/>
              <a:gd name="connsiteX49220" fmla="*/ 1607016 w 6085020"/>
              <a:gd name="connsiteY49220" fmla="*/ 455956 h 4885973"/>
              <a:gd name="connsiteX49221" fmla="*/ 1610439 w 6085020"/>
              <a:gd name="connsiteY49221" fmla="*/ 459939 h 4885973"/>
              <a:gd name="connsiteX49222" fmla="*/ 1648470 w 6085020"/>
              <a:gd name="connsiteY49222" fmla="*/ 494079 h 4885973"/>
              <a:gd name="connsiteX49223" fmla="*/ 1648470 w 6085020"/>
              <a:gd name="connsiteY49223" fmla="*/ 496355 h 4885973"/>
              <a:gd name="connsiteX49224" fmla="*/ 1651512 w 6085020"/>
              <a:gd name="connsiteY49224" fmla="*/ 496355 h 4885973"/>
              <a:gd name="connsiteX49225" fmla="*/ 1655126 w 6085020"/>
              <a:gd name="connsiteY49225" fmla="*/ 498631 h 4885973"/>
              <a:gd name="connsiteX49226" fmla="*/ 1664443 w 6085020"/>
              <a:gd name="connsiteY49226" fmla="*/ 502803 h 4885973"/>
              <a:gd name="connsiteX49227" fmla="*/ 1685741 w 6085020"/>
              <a:gd name="connsiteY49227" fmla="*/ 507735 h 4885973"/>
              <a:gd name="connsiteX49228" fmla="*/ 1684790 w 6085020"/>
              <a:gd name="connsiteY49228" fmla="*/ 506028 h 4885973"/>
              <a:gd name="connsiteX49229" fmla="*/ 1687833 w 6085020"/>
              <a:gd name="connsiteY49229" fmla="*/ 503752 h 4885973"/>
              <a:gd name="connsiteX49230" fmla="*/ 1685551 w 6085020"/>
              <a:gd name="connsiteY49230" fmla="*/ 500338 h 4885973"/>
              <a:gd name="connsiteX49231" fmla="*/ 1682318 w 6085020"/>
              <a:gd name="connsiteY49231" fmla="*/ 501665 h 4885973"/>
              <a:gd name="connsiteX49232" fmla="*/ 1648660 w 6085020"/>
              <a:gd name="connsiteY49232" fmla="*/ 441921 h 4885973"/>
              <a:gd name="connsiteX49233" fmla="*/ 1632877 w 6085020"/>
              <a:gd name="connsiteY49233" fmla="*/ 415557 h 4885973"/>
              <a:gd name="connsiteX49234" fmla="*/ 1628123 w 6085020"/>
              <a:gd name="connsiteY49234" fmla="*/ 408350 h 4885973"/>
              <a:gd name="connsiteX49235" fmla="*/ 1599980 w 6085020"/>
              <a:gd name="connsiteY49235" fmla="*/ 373072 h 4885973"/>
              <a:gd name="connsiteX49236" fmla="*/ 2544489 w 6085020"/>
              <a:gd name="connsiteY49236" fmla="*/ 372124 h 4885973"/>
              <a:gd name="connsiteX49237" fmla="*/ 2533840 w 6085020"/>
              <a:gd name="connsiteY49237" fmla="*/ 379331 h 4885973"/>
              <a:gd name="connsiteX49238" fmla="*/ 2533270 w 6085020"/>
              <a:gd name="connsiteY49238" fmla="*/ 379141 h 4885973"/>
              <a:gd name="connsiteX49239" fmla="*/ 2540325 w 6085020"/>
              <a:gd name="connsiteY49239" fmla="*/ 390241 h 4885973"/>
              <a:gd name="connsiteX49240" fmla="*/ 2551449 w 6085020"/>
              <a:gd name="connsiteY49240" fmla="*/ 383202 h 4885973"/>
              <a:gd name="connsiteX49241" fmla="*/ 2544489 w 6085020"/>
              <a:gd name="connsiteY49241" fmla="*/ 372124 h 4885973"/>
              <a:gd name="connsiteX49242" fmla="*/ 3128461 w 6085020"/>
              <a:gd name="connsiteY49242" fmla="*/ 371934 h 4885973"/>
              <a:gd name="connsiteX49243" fmla="*/ 3128461 w 6085020"/>
              <a:gd name="connsiteY49243" fmla="*/ 371934 h 4885973"/>
              <a:gd name="connsiteX49244" fmla="*/ 3112868 w 6085020"/>
              <a:gd name="connsiteY49244" fmla="*/ 371934 h 4885973"/>
              <a:gd name="connsiteX49245" fmla="*/ 3112868 w 6085020"/>
              <a:gd name="connsiteY49245" fmla="*/ 371934 h 4885973"/>
              <a:gd name="connsiteX49246" fmla="*/ 2296715 w 6085020"/>
              <a:gd name="connsiteY49246" fmla="*/ 371744 h 4885973"/>
              <a:gd name="connsiteX49247" fmla="*/ 2296715 w 6085020"/>
              <a:gd name="connsiteY49247" fmla="*/ 371744 h 4885973"/>
              <a:gd name="connsiteX49248" fmla="*/ 1894533 w 6085020"/>
              <a:gd name="connsiteY49248" fmla="*/ 371555 h 4885973"/>
              <a:gd name="connsiteX49249" fmla="*/ 1894533 w 6085020"/>
              <a:gd name="connsiteY49249" fmla="*/ 371555 h 4885973"/>
              <a:gd name="connsiteX49250" fmla="*/ 3322611 w 6085020"/>
              <a:gd name="connsiteY49250" fmla="*/ 370796 h 4885973"/>
              <a:gd name="connsiteX49251" fmla="*/ 3322611 w 6085020"/>
              <a:gd name="connsiteY49251" fmla="*/ 370796 h 4885973"/>
              <a:gd name="connsiteX49252" fmla="*/ 2789792 w 6085020"/>
              <a:gd name="connsiteY49252" fmla="*/ 370037 h 4885973"/>
              <a:gd name="connsiteX49253" fmla="*/ 2789792 w 6085020"/>
              <a:gd name="connsiteY49253" fmla="*/ 371555 h 4885973"/>
              <a:gd name="connsiteX49254" fmla="*/ 2791123 w 6085020"/>
              <a:gd name="connsiteY49254" fmla="*/ 370606 h 4885973"/>
              <a:gd name="connsiteX49255" fmla="*/ 2791313 w 6085020"/>
              <a:gd name="connsiteY49255" fmla="*/ 370037 h 4885973"/>
              <a:gd name="connsiteX49256" fmla="*/ 2789792 w 6085020"/>
              <a:gd name="connsiteY49256" fmla="*/ 370037 h 4885973"/>
              <a:gd name="connsiteX49257" fmla="*/ 2487633 w 6085020"/>
              <a:gd name="connsiteY49257" fmla="*/ 368141 h 4885973"/>
              <a:gd name="connsiteX49258" fmla="*/ 2478505 w 6085020"/>
              <a:gd name="connsiteY49258" fmla="*/ 370606 h 4885973"/>
              <a:gd name="connsiteX49259" fmla="*/ 2481167 w 6085020"/>
              <a:gd name="connsiteY49259" fmla="*/ 378572 h 4885973"/>
              <a:gd name="connsiteX49260" fmla="*/ 2479646 w 6085020"/>
              <a:gd name="connsiteY49260" fmla="*/ 384452 h 4885973"/>
              <a:gd name="connsiteX49261" fmla="*/ 2482118 w 6085020"/>
              <a:gd name="connsiteY49261" fmla="*/ 391280 h 4885973"/>
              <a:gd name="connsiteX49262" fmla="*/ 2479836 w 6085020"/>
              <a:gd name="connsiteY49262" fmla="*/ 390332 h 4885973"/>
              <a:gd name="connsiteX49263" fmla="*/ 2467738 w 6085020"/>
              <a:gd name="connsiteY49263" fmla="*/ 420299 h 4885973"/>
              <a:gd name="connsiteX49264" fmla="*/ 2470232 w 6085020"/>
              <a:gd name="connsiteY49264" fmla="*/ 436231 h 4885973"/>
              <a:gd name="connsiteX49265" fmla="*/ 2464433 w 6085020"/>
              <a:gd name="connsiteY49265" fmla="*/ 429023 h 4885973"/>
              <a:gd name="connsiteX49266" fmla="*/ 2427923 w 6085020"/>
              <a:gd name="connsiteY49266" fmla="*/ 444576 h 4885973"/>
              <a:gd name="connsiteX49267" fmla="*/ 2453975 w 6085020"/>
              <a:gd name="connsiteY49267" fmla="*/ 507166 h 4885973"/>
              <a:gd name="connsiteX49268" fmla="*/ 2495809 w 6085020"/>
              <a:gd name="connsiteY49268" fmla="*/ 470750 h 4885973"/>
              <a:gd name="connsiteX49269" fmla="*/ 2469758 w 6085020"/>
              <a:gd name="connsiteY49269" fmla="*/ 481181 h 4885973"/>
              <a:gd name="connsiteX49270" fmla="*/ 2490675 w 6085020"/>
              <a:gd name="connsiteY49270" fmla="*/ 465439 h 4885973"/>
              <a:gd name="connsiteX49271" fmla="*/ 2478624 w 6085020"/>
              <a:gd name="connsiteY49271" fmla="*/ 446663 h 4885973"/>
              <a:gd name="connsiteX49272" fmla="*/ 2470267 w 6085020"/>
              <a:gd name="connsiteY49272" fmla="*/ 436275 h 4885973"/>
              <a:gd name="connsiteX49273" fmla="*/ 2484590 w 6085020"/>
              <a:gd name="connsiteY49273" fmla="*/ 442869 h 4885973"/>
              <a:gd name="connsiteX49274" fmla="*/ 2484590 w 6085020"/>
              <a:gd name="connsiteY49274" fmla="*/ 440593 h 4885973"/>
              <a:gd name="connsiteX49275" fmla="*/ 2526424 w 6085020"/>
              <a:gd name="connsiteY49275" fmla="*/ 450456 h 4885973"/>
              <a:gd name="connsiteX49276" fmla="*/ 2529277 w 6085020"/>
              <a:gd name="connsiteY49276" fmla="*/ 460508 h 4885973"/>
              <a:gd name="connsiteX49277" fmla="*/ 2530418 w 6085020"/>
              <a:gd name="connsiteY49277" fmla="*/ 464111 h 4885973"/>
              <a:gd name="connsiteX49278" fmla="*/ 2521480 w 6085020"/>
              <a:gd name="connsiteY49278" fmla="*/ 464111 h 4885973"/>
              <a:gd name="connsiteX49279" fmla="*/ 2521480 w 6085020"/>
              <a:gd name="connsiteY49279" fmla="*/ 474543 h 4885973"/>
              <a:gd name="connsiteX49280" fmla="*/ 2531939 w 6085020"/>
              <a:gd name="connsiteY49280" fmla="*/ 474543 h 4885973"/>
              <a:gd name="connsiteX49281" fmla="*/ 2531939 w 6085020"/>
              <a:gd name="connsiteY49281" fmla="*/ 468284 h 4885973"/>
              <a:gd name="connsiteX49282" fmla="*/ 2537644 w 6085020"/>
              <a:gd name="connsiteY49282" fmla="*/ 459939 h 4885973"/>
              <a:gd name="connsiteX49283" fmla="*/ 2543348 w 6085020"/>
              <a:gd name="connsiteY49283" fmla="*/ 451783 h 4885973"/>
              <a:gd name="connsiteX49284" fmla="*/ 2534791 w 6085020"/>
              <a:gd name="connsiteY49284" fmla="*/ 449697 h 4885973"/>
              <a:gd name="connsiteX49285" fmla="*/ 2530037 w 6085020"/>
              <a:gd name="connsiteY49285" fmla="*/ 449697 h 4885973"/>
              <a:gd name="connsiteX49286" fmla="*/ 2530037 w 6085020"/>
              <a:gd name="connsiteY49286" fmla="*/ 447231 h 4885973"/>
              <a:gd name="connsiteX49287" fmla="*/ 2532319 w 6085020"/>
              <a:gd name="connsiteY49287" fmla="*/ 448369 h 4885973"/>
              <a:gd name="connsiteX49288" fmla="*/ 2532319 w 6085020"/>
              <a:gd name="connsiteY49288" fmla="*/ 446093 h 4885973"/>
              <a:gd name="connsiteX49289" fmla="*/ 2534601 w 6085020"/>
              <a:gd name="connsiteY49289" fmla="*/ 447421 h 4885973"/>
              <a:gd name="connsiteX49290" fmla="*/ 2522811 w 6085020"/>
              <a:gd name="connsiteY49290" fmla="*/ 417264 h 4885973"/>
              <a:gd name="connsiteX49291" fmla="*/ 2522241 w 6085020"/>
              <a:gd name="connsiteY49291" fmla="*/ 417074 h 4885973"/>
              <a:gd name="connsiteX49292" fmla="*/ 2522241 w 6085020"/>
              <a:gd name="connsiteY49292" fmla="*/ 429023 h 4885973"/>
              <a:gd name="connsiteX49293" fmla="*/ 2503225 w 6085020"/>
              <a:gd name="connsiteY49293" fmla="*/ 413471 h 4885973"/>
              <a:gd name="connsiteX49294" fmla="*/ 2492386 w 6085020"/>
              <a:gd name="connsiteY49294" fmla="*/ 414419 h 4885973"/>
              <a:gd name="connsiteX49295" fmla="*/ 2489724 w 6085020"/>
              <a:gd name="connsiteY49295" fmla="*/ 397349 h 4885973"/>
              <a:gd name="connsiteX49296" fmla="*/ 2492767 w 6085020"/>
              <a:gd name="connsiteY49296" fmla="*/ 397349 h 4885973"/>
              <a:gd name="connsiteX49297" fmla="*/ 2505697 w 6085020"/>
              <a:gd name="connsiteY49297" fmla="*/ 384452 h 4885973"/>
              <a:gd name="connsiteX49298" fmla="*/ 2494668 w 6085020"/>
              <a:gd name="connsiteY49298" fmla="*/ 371744 h 4885973"/>
              <a:gd name="connsiteX49299" fmla="*/ 2495809 w 6085020"/>
              <a:gd name="connsiteY49299" fmla="*/ 370037 h 4885973"/>
              <a:gd name="connsiteX49300" fmla="*/ 2568164 w 6085020"/>
              <a:gd name="connsiteY49300" fmla="*/ 367477 h 4885973"/>
              <a:gd name="connsiteX49301" fmla="*/ 2564646 w 6085020"/>
              <a:gd name="connsiteY49301" fmla="*/ 369658 h 4885973"/>
              <a:gd name="connsiteX49302" fmla="*/ 2566833 w 6085020"/>
              <a:gd name="connsiteY49302" fmla="*/ 373167 h 4885973"/>
              <a:gd name="connsiteX49303" fmla="*/ 2570351 w 6085020"/>
              <a:gd name="connsiteY49303" fmla="*/ 370986 h 4885973"/>
              <a:gd name="connsiteX49304" fmla="*/ 2568164 w 6085020"/>
              <a:gd name="connsiteY49304" fmla="*/ 367477 h 4885973"/>
              <a:gd name="connsiteX49305" fmla="*/ 2705362 w 6085020"/>
              <a:gd name="connsiteY49305" fmla="*/ 367003 h 4885973"/>
              <a:gd name="connsiteX49306" fmla="*/ 2700988 w 6085020"/>
              <a:gd name="connsiteY49306" fmla="*/ 369848 h 4885973"/>
              <a:gd name="connsiteX49307" fmla="*/ 2699467 w 6085020"/>
              <a:gd name="connsiteY49307" fmla="*/ 372124 h 4885973"/>
              <a:gd name="connsiteX49308" fmla="*/ 2706503 w 6085020"/>
              <a:gd name="connsiteY49308" fmla="*/ 373831 h 4885973"/>
              <a:gd name="connsiteX49309" fmla="*/ 2708214 w 6085020"/>
              <a:gd name="connsiteY49309" fmla="*/ 367003 h 4885973"/>
              <a:gd name="connsiteX49310" fmla="*/ 2972533 w 6085020"/>
              <a:gd name="connsiteY49310" fmla="*/ 366813 h 4885973"/>
              <a:gd name="connsiteX49311" fmla="*/ 2972533 w 6085020"/>
              <a:gd name="connsiteY49311" fmla="*/ 366813 h 4885973"/>
              <a:gd name="connsiteX49312" fmla="*/ 1901569 w 6085020"/>
              <a:gd name="connsiteY49312" fmla="*/ 366813 h 4885973"/>
              <a:gd name="connsiteX49313" fmla="*/ 1908414 w 6085020"/>
              <a:gd name="connsiteY49313" fmla="*/ 387487 h 4885973"/>
              <a:gd name="connsiteX49314" fmla="*/ 1920775 w 6085020"/>
              <a:gd name="connsiteY49314" fmla="*/ 403419 h 4885973"/>
              <a:gd name="connsiteX49315" fmla="*/ 1920775 w 6085020"/>
              <a:gd name="connsiteY49315" fmla="*/ 408160 h 4885973"/>
              <a:gd name="connsiteX49316" fmla="*/ 1926670 w 6085020"/>
              <a:gd name="connsiteY49316" fmla="*/ 408160 h 4885973"/>
              <a:gd name="connsiteX49317" fmla="*/ 1942453 w 6085020"/>
              <a:gd name="connsiteY49317" fmla="*/ 415367 h 4885973"/>
              <a:gd name="connsiteX49318" fmla="*/ 1969645 w 6085020"/>
              <a:gd name="connsiteY49318" fmla="*/ 421816 h 4885973"/>
              <a:gd name="connsiteX49319" fmla="*/ 1962799 w 6085020"/>
              <a:gd name="connsiteY49319" fmla="*/ 401143 h 4885973"/>
              <a:gd name="connsiteX49320" fmla="*/ 1928761 w 6085020"/>
              <a:gd name="connsiteY49320" fmla="*/ 374020 h 4885973"/>
              <a:gd name="connsiteX49321" fmla="*/ 1275002 w 6085020"/>
              <a:gd name="connsiteY49321" fmla="*/ 363968 h 4885973"/>
              <a:gd name="connsiteX49322" fmla="*/ 1272910 w 6085020"/>
              <a:gd name="connsiteY49322" fmla="*/ 375158 h 4885973"/>
              <a:gd name="connsiteX49323" fmla="*/ 1270628 w 6085020"/>
              <a:gd name="connsiteY49323" fmla="*/ 386349 h 4885973"/>
              <a:gd name="connsiteX49324" fmla="*/ 1275572 w 6085020"/>
              <a:gd name="connsiteY49324" fmla="*/ 379521 h 4885973"/>
              <a:gd name="connsiteX49325" fmla="*/ 1280326 w 6085020"/>
              <a:gd name="connsiteY49325" fmla="*/ 372693 h 4885973"/>
              <a:gd name="connsiteX49326" fmla="*/ 1277664 w 6085020"/>
              <a:gd name="connsiteY49326" fmla="*/ 368330 h 4885973"/>
              <a:gd name="connsiteX49327" fmla="*/ 2749478 w 6085020"/>
              <a:gd name="connsiteY49327" fmla="*/ 363209 h 4885973"/>
              <a:gd name="connsiteX49328" fmla="*/ 2745675 w 6085020"/>
              <a:gd name="connsiteY49328" fmla="*/ 366054 h 4885973"/>
              <a:gd name="connsiteX49329" fmla="*/ 2742062 w 6085020"/>
              <a:gd name="connsiteY49329" fmla="*/ 368899 h 4885973"/>
              <a:gd name="connsiteX49330" fmla="*/ 2743393 w 6085020"/>
              <a:gd name="connsiteY49330" fmla="*/ 372882 h 4885973"/>
              <a:gd name="connsiteX49331" fmla="*/ 2744724 w 6085020"/>
              <a:gd name="connsiteY49331" fmla="*/ 377055 h 4885973"/>
              <a:gd name="connsiteX49332" fmla="*/ 2750810 w 6085020"/>
              <a:gd name="connsiteY49332" fmla="*/ 380659 h 4885973"/>
              <a:gd name="connsiteX49333" fmla="*/ 2757845 w 6085020"/>
              <a:gd name="connsiteY49333" fmla="*/ 387297 h 4885973"/>
              <a:gd name="connsiteX49334" fmla="*/ 2757845 w 6085020"/>
              <a:gd name="connsiteY49334" fmla="*/ 396022 h 4885973"/>
              <a:gd name="connsiteX49335" fmla="*/ 2756514 w 6085020"/>
              <a:gd name="connsiteY49335" fmla="*/ 401901 h 4885973"/>
              <a:gd name="connsiteX49336" fmla="*/ 2760888 w 6085020"/>
              <a:gd name="connsiteY49336" fmla="*/ 404557 h 4885973"/>
              <a:gd name="connsiteX49337" fmla="*/ 2768874 w 6085020"/>
              <a:gd name="connsiteY49337" fmla="*/ 412522 h 4885973"/>
              <a:gd name="connsiteX49338" fmla="*/ 2773818 w 6085020"/>
              <a:gd name="connsiteY49338" fmla="*/ 418212 h 4885973"/>
              <a:gd name="connsiteX49339" fmla="*/ 2778382 w 6085020"/>
              <a:gd name="connsiteY49339" fmla="*/ 416316 h 4885973"/>
              <a:gd name="connsiteX49340" fmla="*/ 2782376 w 6085020"/>
              <a:gd name="connsiteY49340" fmla="*/ 411385 h 4885973"/>
              <a:gd name="connsiteX49341" fmla="*/ 2782376 w 6085020"/>
              <a:gd name="connsiteY49341" fmla="*/ 408540 h 4885973"/>
              <a:gd name="connsiteX49342" fmla="*/ 2787700 w 6085020"/>
              <a:gd name="connsiteY49342" fmla="*/ 408540 h 4885973"/>
              <a:gd name="connsiteX49343" fmla="*/ 2787700 w 6085020"/>
              <a:gd name="connsiteY49343" fmla="*/ 414609 h 4885973"/>
              <a:gd name="connsiteX49344" fmla="*/ 2798158 w 6085020"/>
              <a:gd name="connsiteY49344" fmla="*/ 414609 h 4885973"/>
              <a:gd name="connsiteX49345" fmla="*/ 2798158 w 6085020"/>
              <a:gd name="connsiteY49345" fmla="*/ 404177 h 4885973"/>
              <a:gd name="connsiteX49346" fmla="*/ 2795306 w 6085020"/>
              <a:gd name="connsiteY49346" fmla="*/ 404177 h 4885973"/>
              <a:gd name="connsiteX49347" fmla="*/ 2796637 w 6085020"/>
              <a:gd name="connsiteY49347" fmla="*/ 398677 h 4885973"/>
              <a:gd name="connsiteX49348" fmla="*/ 2792264 w 6085020"/>
              <a:gd name="connsiteY49348" fmla="*/ 397539 h 4885973"/>
              <a:gd name="connsiteX49349" fmla="*/ 2790742 w 6085020"/>
              <a:gd name="connsiteY49349" fmla="*/ 403608 h 4885973"/>
              <a:gd name="connsiteX49350" fmla="*/ 2789411 w 6085020"/>
              <a:gd name="connsiteY49350" fmla="*/ 403608 h 4885973"/>
              <a:gd name="connsiteX49351" fmla="*/ 2787700 w 6085020"/>
              <a:gd name="connsiteY49351" fmla="*/ 403608 h 4885973"/>
              <a:gd name="connsiteX49352" fmla="*/ 2787700 w 6085020"/>
              <a:gd name="connsiteY49352" fmla="*/ 404746 h 4885973"/>
              <a:gd name="connsiteX49353" fmla="*/ 2784087 w 6085020"/>
              <a:gd name="connsiteY49353" fmla="*/ 406833 h 4885973"/>
              <a:gd name="connsiteX49354" fmla="*/ 2777241 w 6085020"/>
              <a:gd name="connsiteY49354" fmla="*/ 410626 h 4885973"/>
              <a:gd name="connsiteX49355" fmla="*/ 2770586 w 6085020"/>
              <a:gd name="connsiteY49355" fmla="*/ 404746 h 4885973"/>
              <a:gd name="connsiteX49356" fmla="*/ 2764881 w 6085020"/>
              <a:gd name="connsiteY49356" fmla="*/ 398298 h 4885973"/>
              <a:gd name="connsiteX49357" fmla="*/ 2763740 w 6085020"/>
              <a:gd name="connsiteY49357" fmla="*/ 392418 h 4885973"/>
              <a:gd name="connsiteX49358" fmla="*/ 2763740 w 6085020"/>
              <a:gd name="connsiteY49358" fmla="*/ 383883 h 4885973"/>
              <a:gd name="connsiteX49359" fmla="*/ 2763740 w 6085020"/>
              <a:gd name="connsiteY49359" fmla="*/ 381038 h 4885973"/>
              <a:gd name="connsiteX49360" fmla="*/ 2756704 w 6085020"/>
              <a:gd name="connsiteY49360" fmla="*/ 375348 h 4885973"/>
              <a:gd name="connsiteX49361" fmla="*/ 2749669 w 6085020"/>
              <a:gd name="connsiteY49361" fmla="*/ 369658 h 4885973"/>
              <a:gd name="connsiteX49362" fmla="*/ 2753091 w 6085020"/>
              <a:gd name="connsiteY49362" fmla="*/ 367003 h 4885973"/>
              <a:gd name="connsiteX49363" fmla="*/ 2756134 w 6085020"/>
              <a:gd name="connsiteY49363" fmla="*/ 364727 h 4885973"/>
              <a:gd name="connsiteX49364" fmla="*/ 1804741 w 6085020"/>
              <a:gd name="connsiteY49364" fmla="*/ 363094 h 4885973"/>
              <a:gd name="connsiteX49365" fmla="*/ 1801546 w 6085020"/>
              <a:gd name="connsiteY49365" fmla="*/ 365106 h 4885973"/>
              <a:gd name="connsiteX49366" fmla="*/ 1803488 w 6085020"/>
              <a:gd name="connsiteY49366" fmla="*/ 368634 h 4885973"/>
              <a:gd name="connsiteX49367" fmla="*/ 1803828 w 6085020"/>
              <a:gd name="connsiteY49367" fmla="*/ 368710 h 4885973"/>
              <a:gd name="connsiteX49368" fmla="*/ 1807101 w 6085020"/>
              <a:gd name="connsiteY49368" fmla="*/ 366358 h 4885973"/>
              <a:gd name="connsiteX49369" fmla="*/ 1804741 w 6085020"/>
              <a:gd name="connsiteY49369" fmla="*/ 363094 h 4885973"/>
              <a:gd name="connsiteX49370" fmla="*/ 2846268 w 6085020"/>
              <a:gd name="connsiteY49370" fmla="*/ 360744 h 4885973"/>
              <a:gd name="connsiteX49371" fmla="*/ 2835619 w 6085020"/>
              <a:gd name="connsiteY49371" fmla="*/ 376486 h 4885973"/>
              <a:gd name="connsiteX49372" fmla="*/ 2844937 w 6085020"/>
              <a:gd name="connsiteY49372" fmla="*/ 385211 h 4885973"/>
              <a:gd name="connsiteX49373" fmla="*/ 2840564 w 6085020"/>
              <a:gd name="connsiteY49373" fmla="*/ 382366 h 4885973"/>
              <a:gd name="connsiteX49374" fmla="*/ 2826112 w 6085020"/>
              <a:gd name="connsiteY49374" fmla="*/ 391470 h 4885973"/>
              <a:gd name="connsiteX49375" fmla="*/ 2811279 w 6085020"/>
              <a:gd name="connsiteY49375" fmla="*/ 411574 h 4885973"/>
              <a:gd name="connsiteX49376" fmla="*/ 2804434 w 6085020"/>
              <a:gd name="connsiteY49376" fmla="*/ 415557 h 4885973"/>
              <a:gd name="connsiteX49377" fmla="*/ 2807666 w 6085020"/>
              <a:gd name="connsiteY49377" fmla="*/ 420868 h 4885973"/>
              <a:gd name="connsiteX49378" fmla="*/ 2807666 w 6085020"/>
              <a:gd name="connsiteY49378" fmla="*/ 423713 h 4885973"/>
              <a:gd name="connsiteX49379" fmla="*/ 2803293 w 6085020"/>
              <a:gd name="connsiteY49379" fmla="*/ 442679 h 4885973"/>
              <a:gd name="connsiteX49380" fmla="*/ 2798729 w 6085020"/>
              <a:gd name="connsiteY49380" fmla="*/ 440783 h 4885973"/>
              <a:gd name="connsiteX49381" fmla="*/ 2793595 w 6085020"/>
              <a:gd name="connsiteY49381" fmla="*/ 445904 h 4885973"/>
              <a:gd name="connsiteX49382" fmla="*/ 2793595 w 6085020"/>
              <a:gd name="connsiteY49382" fmla="*/ 455197 h 4885973"/>
              <a:gd name="connsiteX49383" fmla="*/ 2804814 w 6085020"/>
              <a:gd name="connsiteY49383" fmla="*/ 448180 h 4885973"/>
              <a:gd name="connsiteX49384" fmla="*/ 2817745 w 6085020"/>
              <a:gd name="connsiteY49384" fmla="*/ 451214 h 4885973"/>
              <a:gd name="connsiteX49385" fmla="*/ 2818695 w 6085020"/>
              <a:gd name="connsiteY49385" fmla="*/ 451214 h 4885973"/>
              <a:gd name="connsiteX49386" fmla="*/ 2819646 w 6085020"/>
              <a:gd name="connsiteY49386" fmla="*/ 451214 h 4885973"/>
              <a:gd name="connsiteX49387" fmla="*/ 2852353 w 6085020"/>
              <a:gd name="connsiteY49387" fmla="*/ 440024 h 4885973"/>
              <a:gd name="connsiteX49388" fmla="*/ 2856156 w 6085020"/>
              <a:gd name="connsiteY49388" fmla="*/ 444576 h 4885973"/>
              <a:gd name="connsiteX49389" fmla="*/ 2860340 w 6085020"/>
              <a:gd name="connsiteY49389" fmla="*/ 434713 h 4885973"/>
              <a:gd name="connsiteX49390" fmla="*/ 2886962 w 6085020"/>
              <a:gd name="connsiteY49390" fmla="*/ 414798 h 4885973"/>
              <a:gd name="connsiteX49391" fmla="*/ 2864143 w 6085020"/>
              <a:gd name="connsiteY49391" fmla="*/ 398298 h 4885973"/>
              <a:gd name="connsiteX49392" fmla="*/ 2856347 w 6085020"/>
              <a:gd name="connsiteY49392" fmla="*/ 392987 h 4885973"/>
              <a:gd name="connsiteX49393" fmla="*/ 2866995 w 6085020"/>
              <a:gd name="connsiteY49393" fmla="*/ 381607 h 4885973"/>
              <a:gd name="connsiteX49394" fmla="*/ 2846268 w 6085020"/>
              <a:gd name="connsiteY49394" fmla="*/ 360744 h 4885973"/>
              <a:gd name="connsiteX49395" fmla="*/ 3071034 w 6085020"/>
              <a:gd name="connsiteY49395" fmla="*/ 360364 h 4885973"/>
              <a:gd name="connsiteX49396" fmla="*/ 3071034 w 6085020"/>
              <a:gd name="connsiteY49396" fmla="*/ 360364 h 4885973"/>
              <a:gd name="connsiteX49397" fmla="*/ 1663683 w 6085020"/>
              <a:gd name="connsiteY49397" fmla="*/ 360364 h 4885973"/>
              <a:gd name="connsiteX49398" fmla="*/ 1660783 w 6085020"/>
              <a:gd name="connsiteY49398" fmla="*/ 373333 h 4885973"/>
              <a:gd name="connsiteX49399" fmla="*/ 1659464 w 6085020"/>
              <a:gd name="connsiteY49399" fmla="*/ 385833 h 4885973"/>
              <a:gd name="connsiteX49400" fmla="*/ 1658548 w 6085020"/>
              <a:gd name="connsiteY49400" fmla="*/ 386538 h 4885973"/>
              <a:gd name="connsiteX49401" fmla="*/ 1659309 w 6085020"/>
              <a:gd name="connsiteY49401" fmla="*/ 387297 h 4885973"/>
              <a:gd name="connsiteX49402" fmla="*/ 1659464 w 6085020"/>
              <a:gd name="connsiteY49402" fmla="*/ 385833 h 4885973"/>
              <a:gd name="connsiteX49403" fmla="*/ 1665962 w 6085020"/>
              <a:gd name="connsiteY49403" fmla="*/ 380828 h 4885973"/>
              <a:gd name="connsiteX49404" fmla="*/ 1684600 w 6085020"/>
              <a:gd name="connsiteY49404" fmla="*/ 381228 h 4885973"/>
              <a:gd name="connsiteX49405" fmla="*/ 1663683 w 6085020"/>
              <a:gd name="connsiteY49405" fmla="*/ 360364 h 4885973"/>
              <a:gd name="connsiteX49406" fmla="*/ 3093458 w 6085020"/>
              <a:gd name="connsiteY49406" fmla="*/ 358299 h 4885973"/>
              <a:gd name="connsiteX49407" fmla="*/ 3084345 w 6085020"/>
              <a:gd name="connsiteY49407" fmla="*/ 360364 h 4885973"/>
              <a:gd name="connsiteX49408" fmla="*/ 3101078 w 6085020"/>
              <a:gd name="connsiteY49408" fmla="*/ 381797 h 4885973"/>
              <a:gd name="connsiteX49409" fmla="*/ 3093458 w 6085020"/>
              <a:gd name="connsiteY49409" fmla="*/ 358299 h 4885973"/>
              <a:gd name="connsiteX49410" fmla="*/ 2349198 w 6085020"/>
              <a:gd name="connsiteY49410" fmla="*/ 356192 h 4885973"/>
              <a:gd name="connsiteX49411" fmla="*/ 2349198 w 6085020"/>
              <a:gd name="connsiteY49411" fmla="*/ 359606 h 4885973"/>
              <a:gd name="connsiteX49412" fmla="*/ 2356595 w 6085020"/>
              <a:gd name="connsiteY49412" fmla="*/ 362826 h 4885973"/>
              <a:gd name="connsiteX49413" fmla="*/ 2357945 w 6085020"/>
              <a:gd name="connsiteY49413" fmla="*/ 362071 h 4885973"/>
              <a:gd name="connsiteX49414" fmla="*/ 2359657 w 6085020"/>
              <a:gd name="connsiteY49414" fmla="*/ 360364 h 4885973"/>
              <a:gd name="connsiteX49415" fmla="*/ 2354903 w 6085020"/>
              <a:gd name="connsiteY49415" fmla="*/ 357899 h 4885973"/>
              <a:gd name="connsiteX49416" fmla="*/ 2349198 w 6085020"/>
              <a:gd name="connsiteY49416" fmla="*/ 356192 h 4885973"/>
              <a:gd name="connsiteX49417" fmla="*/ 3447925 w 6085020"/>
              <a:gd name="connsiteY49417" fmla="*/ 356002 h 4885973"/>
              <a:gd name="connsiteX49418" fmla="*/ 3447925 w 6085020"/>
              <a:gd name="connsiteY49418" fmla="*/ 356002 h 4885973"/>
              <a:gd name="connsiteX49419" fmla="*/ 3120780 w 6085020"/>
              <a:gd name="connsiteY49419" fmla="*/ 355857 h 4885973"/>
              <a:gd name="connsiteX49420" fmla="*/ 3117812 w 6085020"/>
              <a:gd name="connsiteY49420" fmla="*/ 358657 h 4885973"/>
              <a:gd name="connsiteX49421" fmla="*/ 3120780 w 6085020"/>
              <a:gd name="connsiteY49421" fmla="*/ 355857 h 4885973"/>
              <a:gd name="connsiteX49422" fmla="*/ 1467441 w 6085020"/>
              <a:gd name="connsiteY49422" fmla="*/ 355813 h 4885973"/>
              <a:gd name="connsiteX49423" fmla="*/ 1454365 w 6085020"/>
              <a:gd name="connsiteY49423" fmla="*/ 374243 h 4885973"/>
              <a:gd name="connsiteX49424" fmla="*/ 1465167 w 6085020"/>
              <a:gd name="connsiteY49424" fmla="*/ 377178 h 4885973"/>
              <a:gd name="connsiteX49425" fmla="*/ 1465159 w 6085020"/>
              <a:gd name="connsiteY49425" fmla="*/ 377245 h 4885973"/>
              <a:gd name="connsiteX49426" fmla="*/ 1466110 w 6085020"/>
              <a:gd name="connsiteY49426" fmla="*/ 377434 h 4885973"/>
              <a:gd name="connsiteX49427" fmla="*/ 1465167 w 6085020"/>
              <a:gd name="connsiteY49427" fmla="*/ 377178 h 4885973"/>
              <a:gd name="connsiteX49428" fmla="*/ 3865699 w 6085020"/>
              <a:gd name="connsiteY49428" fmla="*/ 354675 h 4885973"/>
              <a:gd name="connsiteX49429" fmla="*/ 3865699 w 6085020"/>
              <a:gd name="connsiteY49429" fmla="*/ 354675 h 4885973"/>
              <a:gd name="connsiteX49430" fmla="*/ 2813181 w 6085020"/>
              <a:gd name="connsiteY49430" fmla="*/ 354675 h 4885973"/>
              <a:gd name="connsiteX49431" fmla="*/ 2813756 w 6085020"/>
              <a:gd name="connsiteY49431" fmla="*/ 355726 h 4885973"/>
              <a:gd name="connsiteX49432" fmla="*/ 2812991 w 6085020"/>
              <a:gd name="connsiteY49432" fmla="*/ 356192 h 4885973"/>
              <a:gd name="connsiteX49433" fmla="*/ 2812323 w 6085020"/>
              <a:gd name="connsiteY49433" fmla="*/ 355378 h 4885973"/>
              <a:gd name="connsiteX49434" fmla="*/ 1446143 w 6085020"/>
              <a:gd name="connsiteY49434" fmla="*/ 351640 h 4885973"/>
              <a:gd name="connsiteX49435" fmla="*/ 1442720 w 6085020"/>
              <a:gd name="connsiteY49435" fmla="*/ 353916 h 4885973"/>
              <a:gd name="connsiteX49436" fmla="*/ 1444447 w 6085020"/>
              <a:gd name="connsiteY49436" fmla="*/ 357552 h 4885973"/>
              <a:gd name="connsiteX49437" fmla="*/ 1445192 w 6085020"/>
              <a:gd name="connsiteY49437" fmla="*/ 357709 h 4885973"/>
              <a:gd name="connsiteX49438" fmla="*/ 1444812 w 6085020"/>
              <a:gd name="connsiteY49438" fmla="*/ 357519 h 4885973"/>
              <a:gd name="connsiteX49439" fmla="*/ 1448349 w 6085020"/>
              <a:gd name="connsiteY49439" fmla="*/ 355583 h 4885973"/>
              <a:gd name="connsiteX49440" fmla="*/ 1448425 w 6085020"/>
              <a:gd name="connsiteY49440" fmla="*/ 355243 h 4885973"/>
              <a:gd name="connsiteX49441" fmla="*/ 1446143 w 6085020"/>
              <a:gd name="connsiteY49441" fmla="*/ 351640 h 4885973"/>
              <a:gd name="connsiteX49442" fmla="*/ 3115340 w 6085020"/>
              <a:gd name="connsiteY49442" fmla="*/ 351261 h 4885973"/>
              <a:gd name="connsiteX49443" fmla="*/ 3115187 w 6085020"/>
              <a:gd name="connsiteY49443" fmla="*/ 351640 h 4885973"/>
              <a:gd name="connsiteX49444" fmla="*/ 3108305 w 6085020"/>
              <a:gd name="connsiteY49444" fmla="*/ 351640 h 4885973"/>
              <a:gd name="connsiteX49445" fmla="*/ 3108305 w 6085020"/>
              <a:gd name="connsiteY49445" fmla="*/ 358657 h 4885973"/>
              <a:gd name="connsiteX49446" fmla="*/ 3113248 w 6085020"/>
              <a:gd name="connsiteY49446" fmla="*/ 356453 h 4885973"/>
              <a:gd name="connsiteX49447" fmla="*/ 3115187 w 6085020"/>
              <a:gd name="connsiteY49447" fmla="*/ 351640 h 4885973"/>
              <a:gd name="connsiteX49448" fmla="*/ 3115340 w 6085020"/>
              <a:gd name="connsiteY49448" fmla="*/ 351640 h 4885973"/>
              <a:gd name="connsiteX49449" fmla="*/ 1868862 w 6085020"/>
              <a:gd name="connsiteY49449" fmla="*/ 350692 h 4885973"/>
              <a:gd name="connsiteX49450" fmla="*/ 1868862 w 6085020"/>
              <a:gd name="connsiteY49450" fmla="*/ 350692 h 4885973"/>
              <a:gd name="connsiteX49451" fmla="*/ 2422599 w 6085020"/>
              <a:gd name="connsiteY49451" fmla="*/ 347847 h 4885973"/>
              <a:gd name="connsiteX49452" fmla="*/ 2418796 w 6085020"/>
              <a:gd name="connsiteY49452" fmla="*/ 349554 h 4885973"/>
              <a:gd name="connsiteX49453" fmla="*/ 2419746 w 6085020"/>
              <a:gd name="connsiteY49453" fmla="*/ 349743 h 4885973"/>
              <a:gd name="connsiteX49454" fmla="*/ 2419746 w 6085020"/>
              <a:gd name="connsiteY49454" fmla="*/ 352019 h 4885973"/>
              <a:gd name="connsiteX49455" fmla="*/ 2424500 w 6085020"/>
              <a:gd name="connsiteY49455" fmla="*/ 353157 h 4885973"/>
              <a:gd name="connsiteX49456" fmla="*/ 2424500 w 6085020"/>
              <a:gd name="connsiteY49456" fmla="*/ 350502 h 4885973"/>
              <a:gd name="connsiteX49457" fmla="*/ 2422599 w 6085020"/>
              <a:gd name="connsiteY49457" fmla="*/ 347847 h 4885973"/>
              <a:gd name="connsiteX49458" fmla="*/ 2805277 w 6085020"/>
              <a:gd name="connsiteY49458" fmla="*/ 346788 h 4885973"/>
              <a:gd name="connsiteX49459" fmla="*/ 2812323 w 6085020"/>
              <a:gd name="connsiteY49459" fmla="*/ 355378 h 4885973"/>
              <a:gd name="connsiteX49460" fmla="*/ 2807857 w 6085020"/>
              <a:gd name="connsiteY49460" fmla="*/ 359037 h 4885973"/>
              <a:gd name="connsiteX49461" fmla="*/ 2802722 w 6085020"/>
              <a:gd name="connsiteY49461" fmla="*/ 363399 h 4885973"/>
              <a:gd name="connsiteX49462" fmla="*/ 2800250 w 6085020"/>
              <a:gd name="connsiteY49462" fmla="*/ 361123 h 4885973"/>
              <a:gd name="connsiteX49463" fmla="*/ 2799109 w 6085020"/>
              <a:gd name="connsiteY49463" fmla="*/ 360364 h 4885973"/>
              <a:gd name="connsiteX49464" fmla="*/ 2802342 w 6085020"/>
              <a:gd name="connsiteY49464" fmla="*/ 353157 h 4885973"/>
              <a:gd name="connsiteX49465" fmla="*/ 2376961 w 6085020"/>
              <a:gd name="connsiteY49465" fmla="*/ 346329 h 4885973"/>
              <a:gd name="connsiteX49466" fmla="*/ 2365742 w 6085020"/>
              <a:gd name="connsiteY49466" fmla="*/ 353157 h 4885973"/>
              <a:gd name="connsiteX49467" fmla="*/ 2372587 w 6085020"/>
              <a:gd name="connsiteY49467" fmla="*/ 364347 h 4885973"/>
              <a:gd name="connsiteX49468" fmla="*/ 2383312 w 6085020"/>
              <a:gd name="connsiteY49468" fmla="*/ 356710 h 4885973"/>
              <a:gd name="connsiteX49469" fmla="*/ 2376961 w 6085020"/>
              <a:gd name="connsiteY49469" fmla="*/ 346329 h 4885973"/>
              <a:gd name="connsiteX49470" fmla="*/ 2804532 w 6085020"/>
              <a:gd name="connsiteY49470" fmla="*/ 345880 h 4885973"/>
              <a:gd name="connsiteX49471" fmla="*/ 2805575 w 6085020"/>
              <a:gd name="connsiteY49471" fmla="*/ 346140 h 4885973"/>
              <a:gd name="connsiteX49472" fmla="*/ 2805277 w 6085020"/>
              <a:gd name="connsiteY49472" fmla="*/ 346788 h 4885973"/>
              <a:gd name="connsiteX49473" fmla="*/ 3405329 w 6085020"/>
              <a:gd name="connsiteY49473" fmla="*/ 345571 h 4885973"/>
              <a:gd name="connsiteX49474" fmla="*/ 3405329 w 6085020"/>
              <a:gd name="connsiteY49474" fmla="*/ 345571 h 4885973"/>
              <a:gd name="connsiteX49475" fmla="*/ 1496154 w 6085020"/>
              <a:gd name="connsiteY49475" fmla="*/ 345381 h 4885973"/>
              <a:gd name="connsiteX49476" fmla="*/ 1492617 w 6085020"/>
              <a:gd name="connsiteY49476" fmla="*/ 347317 h 4885973"/>
              <a:gd name="connsiteX49477" fmla="*/ 1492541 w 6085020"/>
              <a:gd name="connsiteY49477" fmla="*/ 347657 h 4885973"/>
              <a:gd name="connsiteX49478" fmla="*/ 1494901 w 6085020"/>
              <a:gd name="connsiteY49478" fmla="*/ 350921 h 4885973"/>
              <a:gd name="connsiteX49479" fmla="*/ 1498172 w 6085020"/>
              <a:gd name="connsiteY49479" fmla="*/ 348567 h 4885973"/>
              <a:gd name="connsiteX49480" fmla="*/ 1496154 w 6085020"/>
              <a:gd name="connsiteY49480" fmla="*/ 345381 h 4885973"/>
              <a:gd name="connsiteX49481" fmla="*/ 3346919 w 6085020"/>
              <a:gd name="connsiteY49481" fmla="*/ 345378 h 4885973"/>
              <a:gd name="connsiteX49482" fmla="*/ 3343295 w 6085020"/>
              <a:gd name="connsiteY49482" fmla="*/ 350241 h 4885973"/>
              <a:gd name="connsiteX49483" fmla="*/ 3342958 w 6085020"/>
              <a:gd name="connsiteY49483" fmla="*/ 350123 h 4885973"/>
              <a:gd name="connsiteX49484" fmla="*/ 3342958 w 6085020"/>
              <a:gd name="connsiteY49484" fmla="*/ 350692 h 4885973"/>
              <a:gd name="connsiteX49485" fmla="*/ 3343295 w 6085020"/>
              <a:gd name="connsiteY49485" fmla="*/ 350241 h 4885973"/>
              <a:gd name="connsiteX49486" fmla="*/ 3352608 w 6085020"/>
              <a:gd name="connsiteY49486" fmla="*/ 353489 h 4885973"/>
              <a:gd name="connsiteX49487" fmla="*/ 3358551 w 6085020"/>
              <a:gd name="connsiteY49487" fmla="*/ 360554 h 4885973"/>
              <a:gd name="connsiteX49488" fmla="*/ 3346919 w 6085020"/>
              <a:gd name="connsiteY49488" fmla="*/ 345378 h 4885973"/>
              <a:gd name="connsiteX49489" fmla="*/ 1712083 w 6085020"/>
              <a:gd name="connsiteY49489" fmla="*/ 343759 h 4885973"/>
              <a:gd name="connsiteX49490" fmla="*/ 1708272 w 6085020"/>
              <a:gd name="connsiteY49490" fmla="*/ 345753 h 4885973"/>
              <a:gd name="connsiteX49491" fmla="*/ 1708179 w 6085020"/>
              <a:gd name="connsiteY49491" fmla="*/ 346140 h 4885973"/>
              <a:gd name="connsiteX49492" fmla="*/ 1710271 w 6085020"/>
              <a:gd name="connsiteY49492" fmla="*/ 347467 h 4885973"/>
              <a:gd name="connsiteX49493" fmla="*/ 1710271 w 6085020"/>
              <a:gd name="connsiteY49493" fmla="*/ 349554 h 4885973"/>
              <a:gd name="connsiteX49494" fmla="*/ 1714082 w 6085020"/>
              <a:gd name="connsiteY49494" fmla="*/ 347560 h 4885973"/>
              <a:gd name="connsiteX49495" fmla="*/ 1712083 w 6085020"/>
              <a:gd name="connsiteY49495" fmla="*/ 343759 h 4885973"/>
              <a:gd name="connsiteX49496" fmla="*/ 2238907 w 6085020"/>
              <a:gd name="connsiteY49496" fmla="*/ 342536 h 4885973"/>
              <a:gd name="connsiteX49497" fmla="*/ 2228468 w 6085020"/>
              <a:gd name="connsiteY49497" fmla="*/ 350568 h 4885973"/>
              <a:gd name="connsiteX49498" fmla="*/ 2234724 w 6085020"/>
              <a:gd name="connsiteY49498" fmla="*/ 360554 h 4885973"/>
              <a:gd name="connsiteX49499" fmla="*/ 2245943 w 6085020"/>
              <a:gd name="connsiteY49499" fmla="*/ 353726 h 4885973"/>
              <a:gd name="connsiteX49500" fmla="*/ 2238907 w 6085020"/>
              <a:gd name="connsiteY49500" fmla="*/ 342726 h 4885973"/>
              <a:gd name="connsiteX49501" fmla="*/ 2366883 w 6085020"/>
              <a:gd name="connsiteY49501" fmla="*/ 340070 h 4885973"/>
              <a:gd name="connsiteX49502" fmla="*/ 2364411 w 6085020"/>
              <a:gd name="connsiteY49502" fmla="*/ 341398 h 4885973"/>
              <a:gd name="connsiteX49503" fmla="*/ 2366312 w 6085020"/>
              <a:gd name="connsiteY49503" fmla="*/ 344622 h 4885973"/>
              <a:gd name="connsiteX49504" fmla="*/ 2368784 w 6085020"/>
              <a:gd name="connsiteY49504" fmla="*/ 346140 h 4885973"/>
              <a:gd name="connsiteX49505" fmla="*/ 2368784 w 6085020"/>
              <a:gd name="connsiteY49505" fmla="*/ 343295 h 4885973"/>
              <a:gd name="connsiteX49506" fmla="*/ 2366883 w 6085020"/>
              <a:gd name="connsiteY49506" fmla="*/ 340070 h 4885973"/>
              <a:gd name="connsiteX49507" fmla="*/ 2284165 w 6085020"/>
              <a:gd name="connsiteY49507" fmla="*/ 340070 h 4885973"/>
              <a:gd name="connsiteX49508" fmla="*/ 2281883 w 6085020"/>
              <a:gd name="connsiteY49508" fmla="*/ 341398 h 4885973"/>
              <a:gd name="connsiteX49509" fmla="*/ 2279220 w 6085020"/>
              <a:gd name="connsiteY49509" fmla="*/ 343484 h 4885973"/>
              <a:gd name="connsiteX49510" fmla="*/ 2278840 w 6085020"/>
              <a:gd name="connsiteY49510" fmla="*/ 343295 h 4885973"/>
              <a:gd name="connsiteX49511" fmla="*/ 2280742 w 6085020"/>
              <a:gd name="connsiteY49511" fmla="*/ 344812 h 4885973"/>
              <a:gd name="connsiteX49512" fmla="*/ 2283024 w 6085020"/>
              <a:gd name="connsiteY49512" fmla="*/ 344812 h 4885973"/>
              <a:gd name="connsiteX49513" fmla="*/ 1516881 w 6085020"/>
              <a:gd name="connsiteY49513" fmla="*/ 337794 h 4885973"/>
              <a:gd name="connsiteX49514" fmla="*/ 1513345 w 6085020"/>
              <a:gd name="connsiteY49514" fmla="*/ 339731 h 4885973"/>
              <a:gd name="connsiteX49515" fmla="*/ 1513269 w 6085020"/>
              <a:gd name="connsiteY49515" fmla="*/ 340070 h 4885973"/>
              <a:gd name="connsiteX49516" fmla="*/ 1515360 w 6085020"/>
              <a:gd name="connsiteY49516" fmla="*/ 343484 h 4885973"/>
              <a:gd name="connsiteX49517" fmla="*/ 1518922 w 6085020"/>
              <a:gd name="connsiteY49517" fmla="*/ 341593 h 4885973"/>
              <a:gd name="connsiteX49518" fmla="*/ 1518973 w 6085020"/>
              <a:gd name="connsiteY49518" fmla="*/ 341398 h 4885973"/>
              <a:gd name="connsiteX49519" fmla="*/ 1516881 w 6085020"/>
              <a:gd name="connsiteY49519" fmla="*/ 337794 h 4885973"/>
              <a:gd name="connsiteX49520" fmla="*/ 1694534 w 6085020"/>
              <a:gd name="connsiteY49520" fmla="*/ 337622 h 4885973"/>
              <a:gd name="connsiteX49521" fmla="*/ 1690749 w 6085020"/>
              <a:gd name="connsiteY49521" fmla="*/ 339662 h 4885973"/>
              <a:gd name="connsiteX49522" fmla="*/ 1692794 w 6085020"/>
              <a:gd name="connsiteY49522" fmla="*/ 343439 h 4885973"/>
              <a:gd name="connsiteX49523" fmla="*/ 1692967 w 6085020"/>
              <a:gd name="connsiteY49523" fmla="*/ 343484 h 4885973"/>
              <a:gd name="connsiteX49524" fmla="*/ 1696528 w 6085020"/>
              <a:gd name="connsiteY49524" fmla="*/ 341593 h 4885973"/>
              <a:gd name="connsiteX49525" fmla="*/ 1696580 w 6085020"/>
              <a:gd name="connsiteY49525" fmla="*/ 341398 h 4885973"/>
              <a:gd name="connsiteX49526" fmla="*/ 1694534 w 6085020"/>
              <a:gd name="connsiteY49526" fmla="*/ 337622 h 4885973"/>
              <a:gd name="connsiteX49527" fmla="*/ 3180754 w 6085020"/>
              <a:gd name="connsiteY49527" fmla="*/ 335139 h 4885973"/>
              <a:gd name="connsiteX49528" fmla="*/ 3179993 w 6085020"/>
              <a:gd name="connsiteY49528" fmla="*/ 335708 h 4885973"/>
              <a:gd name="connsiteX49529" fmla="*/ 3153942 w 6085020"/>
              <a:gd name="connsiteY49529" fmla="*/ 387866 h 4885973"/>
              <a:gd name="connsiteX49530" fmla="*/ 3180754 w 6085020"/>
              <a:gd name="connsiteY49530" fmla="*/ 335139 h 4885973"/>
              <a:gd name="connsiteX49531" fmla="*/ 2491055 w 6085020"/>
              <a:gd name="connsiteY49531" fmla="*/ 335139 h 4885973"/>
              <a:gd name="connsiteX49532" fmla="*/ 2491055 w 6085020"/>
              <a:gd name="connsiteY49532" fmla="*/ 335139 h 4885973"/>
              <a:gd name="connsiteX49533" fmla="*/ 1988661 w 6085020"/>
              <a:gd name="connsiteY49533" fmla="*/ 335139 h 4885973"/>
              <a:gd name="connsiteX49534" fmla="*/ 1989186 w 6085020"/>
              <a:gd name="connsiteY49534" fmla="*/ 335354 h 4885973"/>
              <a:gd name="connsiteX49535" fmla="*/ 1999500 w 6085020"/>
              <a:gd name="connsiteY49535" fmla="*/ 350692 h 4885973"/>
              <a:gd name="connsiteX49536" fmla="*/ 1997931 w 6085020"/>
              <a:gd name="connsiteY49536" fmla="*/ 338932 h 4885973"/>
              <a:gd name="connsiteX49537" fmla="*/ 1989186 w 6085020"/>
              <a:gd name="connsiteY49537" fmla="*/ 335354 h 4885973"/>
              <a:gd name="connsiteX49538" fmla="*/ 1989041 w 6085020"/>
              <a:gd name="connsiteY49538" fmla="*/ 335139 h 4885973"/>
              <a:gd name="connsiteX49539" fmla="*/ 2576112 w 6085020"/>
              <a:gd name="connsiteY49539" fmla="*/ 333589 h 4885973"/>
              <a:gd name="connsiteX49540" fmla="*/ 2572442 w 6085020"/>
              <a:gd name="connsiteY49540" fmla="*/ 335858 h 4885973"/>
              <a:gd name="connsiteX49541" fmla="*/ 2572442 w 6085020"/>
              <a:gd name="connsiteY49541" fmla="*/ 335898 h 4885973"/>
              <a:gd name="connsiteX49542" fmla="*/ 2574724 w 6085020"/>
              <a:gd name="connsiteY49542" fmla="*/ 339501 h 4885973"/>
              <a:gd name="connsiteX49543" fmla="*/ 2578375 w 6085020"/>
              <a:gd name="connsiteY49543" fmla="*/ 337235 h 4885973"/>
              <a:gd name="connsiteX49544" fmla="*/ 2576112 w 6085020"/>
              <a:gd name="connsiteY49544" fmla="*/ 333589 h 4885973"/>
              <a:gd name="connsiteX49545" fmla="*/ 3437466 w 6085020"/>
              <a:gd name="connsiteY49545" fmla="*/ 332294 h 4885973"/>
              <a:gd name="connsiteX49546" fmla="*/ 3437466 w 6085020"/>
              <a:gd name="connsiteY49546" fmla="*/ 332294 h 4885973"/>
              <a:gd name="connsiteX49547" fmla="*/ 1382821 w 6085020"/>
              <a:gd name="connsiteY49547" fmla="*/ 332104 h 4885973"/>
              <a:gd name="connsiteX49548" fmla="*/ 1382631 w 6085020"/>
              <a:gd name="connsiteY49548" fmla="*/ 332484 h 4885973"/>
              <a:gd name="connsiteX49549" fmla="*/ 1359622 w 6085020"/>
              <a:gd name="connsiteY49549" fmla="*/ 341398 h 4885973"/>
              <a:gd name="connsiteX49550" fmla="*/ 1355819 w 6085020"/>
              <a:gd name="connsiteY49550" fmla="*/ 338743 h 4885973"/>
              <a:gd name="connsiteX49551" fmla="*/ 1348783 w 6085020"/>
              <a:gd name="connsiteY49551" fmla="*/ 333811 h 4885973"/>
              <a:gd name="connsiteX49552" fmla="*/ 1344599 w 6085020"/>
              <a:gd name="connsiteY49552" fmla="*/ 336467 h 4885973"/>
              <a:gd name="connsiteX49553" fmla="*/ 1340226 w 6085020"/>
              <a:gd name="connsiteY49553" fmla="*/ 339122 h 4885973"/>
              <a:gd name="connsiteX49554" fmla="*/ 1351445 w 6085020"/>
              <a:gd name="connsiteY49554" fmla="*/ 341398 h 4885973"/>
              <a:gd name="connsiteX49555" fmla="*/ 1358100 w 6085020"/>
              <a:gd name="connsiteY49555" fmla="*/ 342726 h 4885973"/>
              <a:gd name="connsiteX49556" fmla="*/ 1344409 w 6085020"/>
              <a:gd name="connsiteY49556" fmla="*/ 354675 h 4885973"/>
              <a:gd name="connsiteX49557" fmla="*/ 1344409 w 6085020"/>
              <a:gd name="connsiteY49557" fmla="*/ 353347 h 4885973"/>
              <a:gd name="connsiteX49558" fmla="*/ 1344660 w 6085020"/>
              <a:gd name="connsiteY49558" fmla="*/ 342621 h 4885973"/>
              <a:gd name="connsiteX49559" fmla="*/ 1340796 w 6085020"/>
              <a:gd name="connsiteY49559" fmla="*/ 340450 h 4885973"/>
              <a:gd name="connsiteX49560" fmla="*/ 1340796 w 6085020"/>
              <a:gd name="connsiteY49560" fmla="*/ 352399 h 4885973"/>
              <a:gd name="connsiteX49561" fmla="*/ 1339655 w 6085020"/>
              <a:gd name="connsiteY49561" fmla="*/ 354106 h 4885973"/>
              <a:gd name="connsiteX49562" fmla="*/ 1341367 w 6085020"/>
              <a:gd name="connsiteY49562" fmla="*/ 357330 h 4885973"/>
              <a:gd name="connsiteX49563" fmla="*/ 1334711 w 6085020"/>
              <a:gd name="connsiteY49563" fmla="*/ 360175 h 4885973"/>
              <a:gd name="connsiteX49564" fmla="*/ 1333190 w 6085020"/>
              <a:gd name="connsiteY49564" fmla="*/ 349933 h 4885973"/>
              <a:gd name="connsiteX49565" fmla="*/ 1317217 w 6085020"/>
              <a:gd name="connsiteY49565" fmla="*/ 346140 h 4885973"/>
              <a:gd name="connsiteX49566" fmla="*/ 1313223 w 6085020"/>
              <a:gd name="connsiteY49566" fmla="*/ 362071 h 4885973"/>
              <a:gd name="connsiteX49567" fmla="*/ 1320069 w 6085020"/>
              <a:gd name="connsiteY49567" fmla="*/ 366813 h 4885973"/>
              <a:gd name="connsiteX49568" fmla="*/ 1315886 w 6085020"/>
              <a:gd name="connsiteY49568" fmla="*/ 370796 h 4885973"/>
              <a:gd name="connsiteX49569" fmla="*/ 1314554 w 6085020"/>
              <a:gd name="connsiteY49569" fmla="*/ 369848 h 4885973"/>
              <a:gd name="connsiteX49570" fmla="*/ 1311018 w 6085020"/>
              <a:gd name="connsiteY49570" fmla="*/ 371784 h 4885973"/>
              <a:gd name="connsiteX49571" fmla="*/ 1310942 w 6085020"/>
              <a:gd name="connsiteY49571" fmla="*/ 372124 h 4885973"/>
              <a:gd name="connsiteX49572" fmla="*/ 1310942 w 6085020"/>
              <a:gd name="connsiteY49572" fmla="*/ 374400 h 4885973"/>
              <a:gd name="connsiteX49573" fmla="*/ 1300483 w 6085020"/>
              <a:gd name="connsiteY49573" fmla="*/ 379710 h 4885973"/>
              <a:gd name="connsiteX49574" fmla="*/ 1288883 w 6085020"/>
              <a:gd name="connsiteY49574" fmla="*/ 378193 h 4885973"/>
              <a:gd name="connsiteX49575" fmla="*/ 1281087 w 6085020"/>
              <a:gd name="connsiteY49575" fmla="*/ 379331 h 4885973"/>
              <a:gd name="connsiteX49576" fmla="*/ 1292306 w 6085020"/>
              <a:gd name="connsiteY49576" fmla="*/ 381797 h 4885973"/>
              <a:gd name="connsiteX49577" fmla="*/ 1267966 w 6085020"/>
              <a:gd name="connsiteY49577" fmla="*/ 400763 h 4885973"/>
              <a:gd name="connsiteX49578" fmla="*/ 1264353 w 6085020"/>
              <a:gd name="connsiteY49578" fmla="*/ 399436 h 4885973"/>
              <a:gd name="connsiteX49579" fmla="*/ 1257127 w 6085020"/>
              <a:gd name="connsiteY49579" fmla="*/ 402091 h 4885973"/>
              <a:gd name="connsiteX49580" fmla="*/ 1252183 w 6085020"/>
              <a:gd name="connsiteY49580" fmla="*/ 402091 h 4885973"/>
              <a:gd name="connsiteX49581" fmla="*/ 1254655 w 6085020"/>
              <a:gd name="connsiteY49581" fmla="*/ 404557 h 4885973"/>
              <a:gd name="connsiteX49582" fmla="*/ 1254655 w 6085020"/>
              <a:gd name="connsiteY49582" fmla="*/ 405695 h 4885973"/>
              <a:gd name="connsiteX49583" fmla="*/ 1252944 w 6085020"/>
              <a:gd name="connsiteY49583" fmla="*/ 411195 h 4885973"/>
              <a:gd name="connsiteX49584" fmla="*/ 1254845 w 6085020"/>
              <a:gd name="connsiteY49584" fmla="*/ 428454 h 4885973"/>
              <a:gd name="connsiteX49585" fmla="*/ 1263973 w 6085020"/>
              <a:gd name="connsiteY49585" fmla="*/ 426747 h 4885973"/>
              <a:gd name="connsiteX49586" fmla="*/ 1273671 w 6085020"/>
              <a:gd name="connsiteY49586" fmla="*/ 434713 h 4885973"/>
              <a:gd name="connsiteX49587" fmla="*/ 1282989 w 6085020"/>
              <a:gd name="connsiteY49587" fmla="*/ 440972 h 4885973"/>
              <a:gd name="connsiteX49588" fmla="*/ 1313033 w 6085020"/>
              <a:gd name="connsiteY49588" fmla="*/ 459939 h 4885973"/>
              <a:gd name="connsiteX49589" fmla="*/ 1294018 w 6085020"/>
              <a:gd name="connsiteY49589" fmla="*/ 429972 h 4885973"/>
              <a:gd name="connsiteX49590" fmla="*/ 1288503 w 6085020"/>
              <a:gd name="connsiteY49590" fmla="*/ 422195 h 4885973"/>
              <a:gd name="connsiteX49591" fmla="*/ 1292496 w 6085020"/>
              <a:gd name="connsiteY49591" fmla="*/ 420678 h 4885973"/>
              <a:gd name="connsiteX49592" fmla="*/ 1288313 w 6085020"/>
              <a:gd name="connsiteY49592" fmla="*/ 422195 h 4885973"/>
              <a:gd name="connsiteX49593" fmla="*/ 1284510 w 6085020"/>
              <a:gd name="connsiteY49593" fmla="*/ 416885 h 4885973"/>
              <a:gd name="connsiteX49594" fmla="*/ 1322541 w 6085020"/>
              <a:gd name="connsiteY49594" fmla="*/ 400384 h 4885973"/>
              <a:gd name="connsiteX49595" fmla="*/ 1329135 w 6085020"/>
              <a:gd name="connsiteY49595" fmla="*/ 395198 h 4885973"/>
              <a:gd name="connsiteX49596" fmla="*/ 1331098 w 6085020"/>
              <a:gd name="connsiteY49596" fmla="*/ 398298 h 4885973"/>
              <a:gd name="connsiteX49597" fmla="*/ 1334711 w 6085020"/>
              <a:gd name="connsiteY49597" fmla="*/ 396022 h 4885973"/>
              <a:gd name="connsiteX49598" fmla="*/ 1332897 w 6085020"/>
              <a:gd name="connsiteY49598" fmla="*/ 392238 h 4885973"/>
              <a:gd name="connsiteX49599" fmla="*/ 1341293 w 6085020"/>
              <a:gd name="connsiteY49599" fmla="*/ 385635 h 4885973"/>
              <a:gd name="connsiteX49600" fmla="*/ 1382821 w 6085020"/>
              <a:gd name="connsiteY49600" fmla="*/ 332104 h 4885973"/>
              <a:gd name="connsiteX49601" fmla="*/ 2179388 w 6085020"/>
              <a:gd name="connsiteY49601" fmla="*/ 331915 h 4885973"/>
              <a:gd name="connsiteX49602" fmla="*/ 2165887 w 6085020"/>
              <a:gd name="connsiteY49602" fmla="*/ 340260 h 4885973"/>
              <a:gd name="connsiteX49603" fmla="*/ 2160182 w 6085020"/>
              <a:gd name="connsiteY49603" fmla="*/ 346519 h 4885973"/>
              <a:gd name="connsiteX49604" fmla="*/ 2136222 w 6085020"/>
              <a:gd name="connsiteY49604" fmla="*/ 339501 h 4885973"/>
              <a:gd name="connsiteX49605" fmla="*/ 2144780 w 6085020"/>
              <a:gd name="connsiteY49605" fmla="*/ 343484 h 4885973"/>
              <a:gd name="connsiteX49606" fmla="*/ 2160182 w 6085020"/>
              <a:gd name="connsiteY49606" fmla="*/ 347467 h 4885973"/>
              <a:gd name="connsiteX49607" fmla="*/ 2155428 w 6085020"/>
              <a:gd name="connsiteY49607" fmla="*/ 372313 h 4885973"/>
              <a:gd name="connsiteX49608" fmla="*/ 2157710 w 6085020"/>
              <a:gd name="connsiteY49608" fmla="*/ 396780 h 4885973"/>
              <a:gd name="connsiteX49609" fmla="*/ 2176726 w 6085020"/>
              <a:gd name="connsiteY49609" fmla="*/ 377814 h 4885973"/>
              <a:gd name="connsiteX49610" fmla="*/ 2195742 w 6085020"/>
              <a:gd name="connsiteY49610" fmla="*/ 358847 h 4885973"/>
              <a:gd name="connsiteX49611" fmla="*/ 2194791 w 6085020"/>
              <a:gd name="connsiteY49611" fmla="*/ 357140 h 4885973"/>
              <a:gd name="connsiteX49612" fmla="*/ 2213806 w 6085020"/>
              <a:gd name="connsiteY49612" fmla="*/ 361123 h 4885973"/>
              <a:gd name="connsiteX49613" fmla="*/ 2227308 w 6085020"/>
              <a:gd name="connsiteY49613" fmla="*/ 362640 h 4885973"/>
              <a:gd name="connsiteX49614" fmla="*/ 2193460 w 6085020"/>
              <a:gd name="connsiteY49614" fmla="*/ 354485 h 4885973"/>
              <a:gd name="connsiteX49615" fmla="*/ 2187755 w 6085020"/>
              <a:gd name="connsiteY49615" fmla="*/ 345381 h 4885973"/>
              <a:gd name="connsiteX49616" fmla="*/ 1670528 w 6085020"/>
              <a:gd name="connsiteY49616" fmla="*/ 331346 h 4885973"/>
              <a:gd name="connsiteX49617" fmla="*/ 1667670 w 6085020"/>
              <a:gd name="connsiteY49617" fmla="*/ 334185 h 4885973"/>
              <a:gd name="connsiteX49618" fmla="*/ 1667676 w 6085020"/>
              <a:gd name="connsiteY49618" fmla="*/ 334380 h 4885973"/>
              <a:gd name="connsiteX49619" fmla="*/ 1666915 w 6085020"/>
              <a:gd name="connsiteY49619" fmla="*/ 333622 h 4885973"/>
              <a:gd name="connsiteX49620" fmla="*/ 1669273 w 6085020"/>
              <a:gd name="connsiteY49620" fmla="*/ 336886 h 4885973"/>
              <a:gd name="connsiteX49621" fmla="*/ 1672546 w 6085020"/>
              <a:gd name="connsiteY49621" fmla="*/ 334532 h 4885973"/>
              <a:gd name="connsiteX49622" fmla="*/ 1670528 w 6085020"/>
              <a:gd name="connsiteY49622" fmla="*/ 331346 h 4885973"/>
              <a:gd name="connsiteX49623" fmla="*/ 2997823 w 6085020"/>
              <a:gd name="connsiteY49623" fmla="*/ 330777 h 4885973"/>
              <a:gd name="connsiteX49624" fmla="*/ 2997823 w 6085020"/>
              <a:gd name="connsiteY49624" fmla="*/ 330777 h 4885973"/>
              <a:gd name="connsiteX49625" fmla="*/ 2839803 w 6085020"/>
              <a:gd name="connsiteY49625" fmla="*/ 330397 h 4885973"/>
              <a:gd name="connsiteX49626" fmla="*/ 2839803 w 6085020"/>
              <a:gd name="connsiteY49626" fmla="*/ 340829 h 4885973"/>
              <a:gd name="connsiteX49627" fmla="*/ 2850262 w 6085020"/>
              <a:gd name="connsiteY49627" fmla="*/ 340829 h 4885973"/>
              <a:gd name="connsiteX49628" fmla="*/ 2850262 w 6085020"/>
              <a:gd name="connsiteY49628" fmla="*/ 330397 h 4885973"/>
              <a:gd name="connsiteX49629" fmla="*/ 3286291 w 6085020"/>
              <a:gd name="connsiteY49629" fmla="*/ 330208 h 4885973"/>
              <a:gd name="connsiteX49630" fmla="*/ 3286291 w 6085020"/>
              <a:gd name="connsiteY49630" fmla="*/ 330208 h 4885973"/>
              <a:gd name="connsiteX49631" fmla="*/ 2411570 w 6085020"/>
              <a:gd name="connsiteY49631" fmla="*/ 328501 h 4885973"/>
              <a:gd name="connsiteX49632" fmla="*/ 2411570 w 6085020"/>
              <a:gd name="connsiteY49632" fmla="*/ 328501 h 4885973"/>
              <a:gd name="connsiteX49633" fmla="*/ 1574974 w 6085020"/>
              <a:gd name="connsiteY49633" fmla="*/ 327457 h 4885973"/>
              <a:gd name="connsiteX49634" fmla="*/ 1571456 w 6085020"/>
              <a:gd name="connsiteY49634" fmla="*/ 329639 h 4885973"/>
              <a:gd name="connsiteX49635" fmla="*/ 1573643 w 6085020"/>
              <a:gd name="connsiteY49635" fmla="*/ 333147 h 4885973"/>
              <a:gd name="connsiteX49636" fmla="*/ 1577161 w 6085020"/>
              <a:gd name="connsiteY49636" fmla="*/ 330966 h 4885973"/>
              <a:gd name="connsiteX49637" fmla="*/ 1574974 w 6085020"/>
              <a:gd name="connsiteY49637" fmla="*/ 327457 h 4885973"/>
              <a:gd name="connsiteX49638" fmla="*/ 1716736 w 6085020"/>
              <a:gd name="connsiteY49638" fmla="*/ 326794 h 4885973"/>
              <a:gd name="connsiteX49639" fmla="*/ 1716736 w 6085020"/>
              <a:gd name="connsiteY49639" fmla="*/ 326794 h 4885973"/>
              <a:gd name="connsiteX49640" fmla="*/ 1494443 w 6085020"/>
              <a:gd name="connsiteY49640" fmla="*/ 326794 h 4885973"/>
              <a:gd name="connsiteX49641" fmla="*/ 1491400 w 6085020"/>
              <a:gd name="connsiteY49641" fmla="*/ 329070 h 4885973"/>
              <a:gd name="connsiteX49642" fmla="*/ 1490830 w 6085020"/>
              <a:gd name="connsiteY49642" fmla="*/ 328880 h 4885973"/>
              <a:gd name="connsiteX49643" fmla="*/ 1492771 w 6085020"/>
              <a:gd name="connsiteY49643" fmla="*/ 332408 h 4885973"/>
              <a:gd name="connsiteX49644" fmla="*/ 1493112 w 6085020"/>
              <a:gd name="connsiteY49644" fmla="*/ 332484 h 4885973"/>
              <a:gd name="connsiteX49645" fmla="*/ 1496725 w 6085020"/>
              <a:gd name="connsiteY49645" fmla="*/ 330208 h 4885973"/>
              <a:gd name="connsiteX49646" fmla="*/ 1494555 w 6085020"/>
              <a:gd name="connsiteY49646" fmla="*/ 326816 h 4885973"/>
              <a:gd name="connsiteX49647" fmla="*/ 1494443 w 6085020"/>
              <a:gd name="connsiteY49647" fmla="*/ 326794 h 4885973"/>
              <a:gd name="connsiteX49648" fmla="*/ 2897991 w 6085020"/>
              <a:gd name="connsiteY49648" fmla="*/ 325656 h 4885973"/>
              <a:gd name="connsiteX49649" fmla="*/ 2893237 w 6085020"/>
              <a:gd name="connsiteY49649" fmla="*/ 345571 h 4885973"/>
              <a:gd name="connsiteX49650" fmla="*/ 2892857 w 6085020"/>
              <a:gd name="connsiteY49650" fmla="*/ 346519 h 4885973"/>
              <a:gd name="connsiteX49651" fmla="*/ 2897991 w 6085020"/>
              <a:gd name="connsiteY49651" fmla="*/ 325656 h 4885973"/>
              <a:gd name="connsiteX49652" fmla="*/ 2283024 w 6085020"/>
              <a:gd name="connsiteY49652" fmla="*/ 325087 h 4885973"/>
              <a:gd name="connsiteX49653" fmla="*/ 2283024 w 6085020"/>
              <a:gd name="connsiteY49653" fmla="*/ 327932 h 4885973"/>
              <a:gd name="connsiteX49654" fmla="*/ 2283024 w 6085020"/>
              <a:gd name="connsiteY49654" fmla="*/ 330587 h 4885973"/>
              <a:gd name="connsiteX49655" fmla="*/ 2300138 w 6085020"/>
              <a:gd name="connsiteY49655" fmla="*/ 336087 h 4885973"/>
              <a:gd name="connsiteX49656" fmla="*/ 2302229 w 6085020"/>
              <a:gd name="connsiteY49656" fmla="*/ 334949 h 4885973"/>
              <a:gd name="connsiteX49657" fmla="*/ 2304511 w 6085020"/>
              <a:gd name="connsiteY49657" fmla="*/ 332484 h 4885973"/>
              <a:gd name="connsiteX49658" fmla="*/ 2304511 w 6085020"/>
              <a:gd name="connsiteY49658" fmla="*/ 331156 h 4885973"/>
              <a:gd name="connsiteX49659" fmla="*/ 2293482 w 6085020"/>
              <a:gd name="connsiteY49659" fmla="*/ 328121 h 4885973"/>
              <a:gd name="connsiteX49660" fmla="*/ 1904421 w 6085020"/>
              <a:gd name="connsiteY49660" fmla="*/ 324518 h 4885973"/>
              <a:gd name="connsiteX49661" fmla="*/ 1904421 w 6085020"/>
              <a:gd name="connsiteY49661" fmla="*/ 324518 h 4885973"/>
              <a:gd name="connsiteX49662" fmla="*/ 3327745 w 6085020"/>
              <a:gd name="connsiteY49662" fmla="*/ 323949 h 4885973"/>
              <a:gd name="connsiteX49663" fmla="*/ 3327745 w 6085020"/>
              <a:gd name="connsiteY49663" fmla="*/ 334380 h 4885973"/>
              <a:gd name="connsiteX49664" fmla="*/ 3338204 w 6085020"/>
              <a:gd name="connsiteY49664" fmla="*/ 334380 h 4885973"/>
              <a:gd name="connsiteX49665" fmla="*/ 3338204 w 6085020"/>
              <a:gd name="connsiteY49665" fmla="*/ 323949 h 4885973"/>
              <a:gd name="connsiteX49666" fmla="*/ 3774424 w 6085020"/>
              <a:gd name="connsiteY49666" fmla="*/ 322621 h 4885973"/>
              <a:gd name="connsiteX49667" fmla="*/ 3717377 w 6085020"/>
              <a:gd name="connsiteY49667" fmla="*/ 360554 h 4885973"/>
              <a:gd name="connsiteX49668" fmla="*/ 3677254 w 6085020"/>
              <a:gd name="connsiteY49668" fmla="*/ 347467 h 4885973"/>
              <a:gd name="connsiteX49669" fmla="*/ 3672310 w 6085020"/>
              <a:gd name="connsiteY49669" fmla="*/ 345381 h 4885973"/>
              <a:gd name="connsiteX49670" fmla="*/ 3672310 w 6085020"/>
              <a:gd name="connsiteY49670" fmla="*/ 346519 h 4885973"/>
              <a:gd name="connsiteX49671" fmla="*/ 3670028 w 6085020"/>
              <a:gd name="connsiteY49671" fmla="*/ 346519 h 4885973"/>
              <a:gd name="connsiteX49672" fmla="*/ 3589211 w 6085020"/>
              <a:gd name="connsiteY49672" fmla="*/ 356002 h 4885973"/>
              <a:gd name="connsiteX49673" fmla="*/ 3578752 w 6085020"/>
              <a:gd name="connsiteY49673" fmla="*/ 353726 h 4885973"/>
              <a:gd name="connsiteX49674" fmla="*/ 3573048 w 6085020"/>
              <a:gd name="connsiteY49674" fmla="*/ 350692 h 4885973"/>
              <a:gd name="connsiteX49675" fmla="*/ 3573048 w 6085020"/>
              <a:gd name="connsiteY49675" fmla="*/ 351830 h 4885973"/>
              <a:gd name="connsiteX49676" fmla="*/ 3537269 w 6085020"/>
              <a:gd name="connsiteY49676" fmla="*/ 340254 h 4885973"/>
              <a:gd name="connsiteX49677" fmla="*/ 3525112 w 6085020"/>
              <a:gd name="connsiteY49677" fmla="*/ 343943 h 4885973"/>
              <a:gd name="connsiteX49678" fmla="*/ 3524748 w 6085020"/>
              <a:gd name="connsiteY49678" fmla="*/ 343674 h 4885973"/>
              <a:gd name="connsiteX49679" fmla="*/ 3524748 w 6085020"/>
              <a:gd name="connsiteY49679" fmla="*/ 344053 h 4885973"/>
              <a:gd name="connsiteX49680" fmla="*/ 3525112 w 6085020"/>
              <a:gd name="connsiteY49680" fmla="*/ 343943 h 4885973"/>
              <a:gd name="connsiteX49681" fmla="*/ 3529121 w 6085020"/>
              <a:gd name="connsiteY49681" fmla="*/ 346898 h 4885973"/>
              <a:gd name="connsiteX49682" fmla="*/ 3533286 w 6085020"/>
              <a:gd name="connsiteY49682" fmla="*/ 351097 h 4885973"/>
              <a:gd name="connsiteX49683" fmla="*/ 3534636 w 6085020"/>
              <a:gd name="connsiteY49683" fmla="*/ 350881 h 4885973"/>
              <a:gd name="connsiteX49684" fmla="*/ 3551180 w 6085020"/>
              <a:gd name="connsiteY49684" fmla="*/ 359416 h 4885973"/>
              <a:gd name="connsiteX49685" fmla="*/ 3546806 w 6085020"/>
              <a:gd name="connsiteY49685" fmla="*/ 366054 h 4885973"/>
              <a:gd name="connsiteX49686" fmla="*/ 3561258 w 6085020"/>
              <a:gd name="connsiteY49686" fmla="*/ 363209 h 4885973"/>
              <a:gd name="connsiteX49687" fmla="*/ 3677064 w 6085020"/>
              <a:gd name="connsiteY49687" fmla="*/ 370227 h 4885973"/>
              <a:gd name="connsiteX49688" fmla="*/ 3683339 w 6085020"/>
              <a:gd name="connsiteY49688" fmla="*/ 370227 h 4885973"/>
              <a:gd name="connsiteX49689" fmla="*/ 3686571 w 6085020"/>
              <a:gd name="connsiteY49689" fmla="*/ 370227 h 4885973"/>
              <a:gd name="connsiteX49690" fmla="*/ 3698361 w 6085020"/>
              <a:gd name="connsiteY49690" fmla="*/ 384642 h 4885973"/>
              <a:gd name="connsiteX49691" fmla="*/ 3774424 w 6085020"/>
              <a:gd name="connsiteY49691" fmla="*/ 322621 h 4885973"/>
              <a:gd name="connsiteX49692" fmla="*/ 1377116 w 6085020"/>
              <a:gd name="connsiteY49692" fmla="*/ 321104 h 4885973"/>
              <a:gd name="connsiteX49693" fmla="*/ 1372172 w 6085020"/>
              <a:gd name="connsiteY49693" fmla="*/ 323949 h 4885973"/>
              <a:gd name="connsiteX49694" fmla="*/ 1367418 w 6085020"/>
              <a:gd name="connsiteY49694" fmla="*/ 326983 h 4885973"/>
              <a:gd name="connsiteX49695" fmla="*/ 1383011 w 6085020"/>
              <a:gd name="connsiteY49695" fmla="*/ 330587 h 4885973"/>
              <a:gd name="connsiteX49696" fmla="*/ 1379968 w 6085020"/>
              <a:gd name="connsiteY49696" fmla="*/ 325845 h 4885973"/>
              <a:gd name="connsiteX49697" fmla="*/ 3415598 w 6085020"/>
              <a:gd name="connsiteY49697" fmla="*/ 319397 h 4885973"/>
              <a:gd name="connsiteX49698" fmla="*/ 3415598 w 6085020"/>
              <a:gd name="connsiteY49698" fmla="*/ 319397 h 4885973"/>
              <a:gd name="connsiteX49699" fmla="*/ 1459644 w 6085020"/>
              <a:gd name="connsiteY49699" fmla="*/ 318448 h 4885973"/>
              <a:gd name="connsiteX49700" fmla="*/ 1456031 w 6085020"/>
              <a:gd name="connsiteY49700" fmla="*/ 320724 h 4885973"/>
              <a:gd name="connsiteX49701" fmla="*/ 1458313 w 6085020"/>
              <a:gd name="connsiteY49701" fmla="*/ 324328 h 4885973"/>
              <a:gd name="connsiteX49702" fmla="*/ 1461926 w 6085020"/>
              <a:gd name="connsiteY49702" fmla="*/ 322052 h 4885973"/>
              <a:gd name="connsiteX49703" fmla="*/ 1460215 w 6085020"/>
              <a:gd name="connsiteY49703" fmla="*/ 318638 h 4885973"/>
              <a:gd name="connsiteX49704" fmla="*/ 2823259 w 6085020"/>
              <a:gd name="connsiteY49704" fmla="*/ 318069 h 4885973"/>
              <a:gd name="connsiteX49705" fmla="*/ 2819076 w 6085020"/>
              <a:gd name="connsiteY49705" fmla="*/ 319397 h 4885973"/>
              <a:gd name="connsiteX49706" fmla="*/ 2816794 w 6085020"/>
              <a:gd name="connsiteY49706" fmla="*/ 329828 h 4885973"/>
              <a:gd name="connsiteX49707" fmla="*/ 2814892 w 6085020"/>
              <a:gd name="connsiteY49707" fmla="*/ 337225 h 4885973"/>
              <a:gd name="connsiteX49708" fmla="*/ 2804434 w 6085020"/>
              <a:gd name="connsiteY49708" fmla="*/ 345760 h 4885973"/>
              <a:gd name="connsiteX49709" fmla="*/ 2804532 w 6085020"/>
              <a:gd name="connsiteY49709" fmla="*/ 345880 h 4885973"/>
              <a:gd name="connsiteX49710" fmla="*/ 2800250 w 6085020"/>
              <a:gd name="connsiteY49710" fmla="*/ 344812 h 4885973"/>
              <a:gd name="connsiteX49711" fmla="*/ 2793214 w 6085020"/>
              <a:gd name="connsiteY49711" fmla="*/ 344812 h 4885973"/>
              <a:gd name="connsiteX49712" fmla="*/ 2791503 w 6085020"/>
              <a:gd name="connsiteY49712" fmla="*/ 345950 h 4885973"/>
              <a:gd name="connsiteX49713" fmla="*/ 2793405 w 6085020"/>
              <a:gd name="connsiteY49713" fmla="*/ 356192 h 4885973"/>
              <a:gd name="connsiteX49714" fmla="*/ 2791693 w 6085020"/>
              <a:gd name="connsiteY49714" fmla="*/ 360554 h 4885973"/>
              <a:gd name="connsiteX49715" fmla="*/ 2790362 w 6085020"/>
              <a:gd name="connsiteY49715" fmla="*/ 364727 h 4885973"/>
              <a:gd name="connsiteX49716" fmla="*/ 2793214 w 6085020"/>
              <a:gd name="connsiteY49716" fmla="*/ 371175 h 4885973"/>
              <a:gd name="connsiteX49717" fmla="*/ 2796067 w 6085020"/>
              <a:gd name="connsiteY49717" fmla="*/ 377434 h 4885973"/>
              <a:gd name="connsiteX49718" fmla="*/ 2799680 w 6085020"/>
              <a:gd name="connsiteY49718" fmla="*/ 373451 h 4885973"/>
              <a:gd name="connsiteX49719" fmla="*/ 2803293 w 6085020"/>
              <a:gd name="connsiteY49719" fmla="*/ 369468 h 4885973"/>
              <a:gd name="connsiteX49720" fmla="*/ 2810709 w 6085020"/>
              <a:gd name="connsiteY49720" fmla="*/ 373451 h 4885973"/>
              <a:gd name="connsiteX49721" fmla="*/ 2812801 w 6085020"/>
              <a:gd name="connsiteY49721" fmla="*/ 364727 h 4885973"/>
              <a:gd name="connsiteX49722" fmla="*/ 2810138 w 6085020"/>
              <a:gd name="connsiteY49722" fmla="*/ 364727 h 4885973"/>
              <a:gd name="connsiteX49723" fmla="*/ 2807476 w 6085020"/>
              <a:gd name="connsiteY49723" fmla="*/ 364727 h 4885973"/>
              <a:gd name="connsiteX49724" fmla="*/ 2811470 w 6085020"/>
              <a:gd name="connsiteY49724" fmla="*/ 361692 h 4885973"/>
              <a:gd name="connsiteX49725" fmla="*/ 2815653 w 6085020"/>
              <a:gd name="connsiteY49725" fmla="*/ 358657 h 4885973"/>
              <a:gd name="connsiteX49726" fmla="*/ 2814322 w 6085020"/>
              <a:gd name="connsiteY49726" fmla="*/ 356761 h 4885973"/>
              <a:gd name="connsiteX49727" fmla="*/ 2813756 w 6085020"/>
              <a:gd name="connsiteY49727" fmla="*/ 355726 h 4885973"/>
              <a:gd name="connsiteX49728" fmla="*/ 2824210 w 6085020"/>
              <a:gd name="connsiteY49728" fmla="*/ 349364 h 4885973"/>
              <a:gd name="connsiteX49729" fmla="*/ 2820407 w 6085020"/>
              <a:gd name="connsiteY49729" fmla="*/ 337225 h 4885973"/>
              <a:gd name="connsiteX49730" fmla="*/ 2819266 w 6085020"/>
              <a:gd name="connsiteY49730" fmla="*/ 337794 h 4885973"/>
              <a:gd name="connsiteX49731" fmla="*/ 2819266 w 6085020"/>
              <a:gd name="connsiteY49731" fmla="*/ 334570 h 4885973"/>
              <a:gd name="connsiteX49732" fmla="*/ 2963405 w 6085020"/>
              <a:gd name="connsiteY49732" fmla="*/ 316172 h 4885973"/>
              <a:gd name="connsiteX49733" fmla="*/ 2929176 w 6085020"/>
              <a:gd name="connsiteY49733" fmla="*/ 337605 h 4885973"/>
              <a:gd name="connsiteX49734" fmla="*/ 2894188 w 6085020"/>
              <a:gd name="connsiteY49734" fmla="*/ 359037 h 4885973"/>
              <a:gd name="connsiteX49735" fmla="*/ 2900273 w 6085020"/>
              <a:gd name="connsiteY49735" fmla="*/ 386159 h 4885973"/>
              <a:gd name="connsiteX49736" fmla="*/ 2902555 w 6085020"/>
              <a:gd name="connsiteY49736" fmla="*/ 403419 h 4885973"/>
              <a:gd name="connsiteX49737" fmla="*/ 2903505 w 6085020"/>
              <a:gd name="connsiteY49737" fmla="*/ 401143 h 4885973"/>
              <a:gd name="connsiteX49738" fmla="*/ 2904456 w 6085020"/>
              <a:gd name="connsiteY49738" fmla="*/ 405126 h 4885973"/>
              <a:gd name="connsiteX49739" fmla="*/ 2919859 w 6085020"/>
              <a:gd name="connsiteY49739" fmla="*/ 443059 h 4885973"/>
              <a:gd name="connsiteX49740" fmla="*/ 2944770 w 6085020"/>
              <a:gd name="connsiteY49740" fmla="*/ 375348 h 4885973"/>
              <a:gd name="connsiteX49741" fmla="*/ 2944770 w 6085020"/>
              <a:gd name="connsiteY49741" fmla="*/ 372882 h 4885973"/>
              <a:gd name="connsiteX49742" fmla="*/ 2959221 w 6085020"/>
              <a:gd name="connsiteY49742" fmla="*/ 367003 h 4885973"/>
              <a:gd name="connsiteX49743" fmla="*/ 2948383 w 6085020"/>
              <a:gd name="connsiteY49743" fmla="*/ 361882 h 4885973"/>
              <a:gd name="connsiteX49744" fmla="*/ 1761804 w 6085020"/>
              <a:gd name="connsiteY49744" fmla="*/ 315983 h 4885973"/>
              <a:gd name="connsiteX49745" fmla="*/ 1757519 w 6085020"/>
              <a:gd name="connsiteY49745" fmla="*/ 316375 h 4885973"/>
              <a:gd name="connsiteX49746" fmla="*/ 1756859 w 6085020"/>
              <a:gd name="connsiteY49746" fmla="*/ 318828 h 4885973"/>
              <a:gd name="connsiteX49747" fmla="*/ 1758191 w 6085020"/>
              <a:gd name="connsiteY49747" fmla="*/ 318069 h 4885973"/>
              <a:gd name="connsiteX49748" fmla="*/ 1760472 w 6085020"/>
              <a:gd name="connsiteY49748" fmla="*/ 321673 h 4885973"/>
              <a:gd name="connsiteX49749" fmla="*/ 1764085 w 6085020"/>
              <a:gd name="connsiteY49749" fmla="*/ 319586 h 4885973"/>
              <a:gd name="connsiteX49750" fmla="*/ 1762144 w 6085020"/>
              <a:gd name="connsiteY49750" fmla="*/ 316059 h 4885973"/>
              <a:gd name="connsiteX49751" fmla="*/ 1761804 w 6085020"/>
              <a:gd name="connsiteY49751" fmla="*/ 315983 h 4885973"/>
              <a:gd name="connsiteX49752" fmla="*/ 2470899 w 6085020"/>
              <a:gd name="connsiteY49752" fmla="*/ 315414 h 4885973"/>
              <a:gd name="connsiteX49753" fmla="*/ 2469377 w 6085020"/>
              <a:gd name="connsiteY49753" fmla="*/ 321673 h 4885973"/>
              <a:gd name="connsiteX49754" fmla="*/ 2474321 w 6085020"/>
              <a:gd name="connsiteY49754" fmla="*/ 323569 h 4885973"/>
              <a:gd name="connsiteX49755" fmla="*/ 2479075 w 6085020"/>
              <a:gd name="connsiteY49755" fmla="*/ 325466 h 4885973"/>
              <a:gd name="connsiteX49756" fmla="*/ 2480216 w 6085020"/>
              <a:gd name="connsiteY49756" fmla="*/ 320914 h 4885973"/>
              <a:gd name="connsiteX49757" fmla="*/ 2472040 w 6085020"/>
              <a:gd name="connsiteY49757" fmla="*/ 322431 h 4885973"/>
              <a:gd name="connsiteX49758" fmla="*/ 2474512 w 6085020"/>
              <a:gd name="connsiteY49758" fmla="*/ 318828 h 4885973"/>
              <a:gd name="connsiteX49759" fmla="*/ 2476983 w 6085020"/>
              <a:gd name="connsiteY49759" fmla="*/ 315414 h 4885973"/>
              <a:gd name="connsiteX49760" fmla="*/ 2473941 w 6085020"/>
              <a:gd name="connsiteY49760" fmla="*/ 315414 h 4885973"/>
              <a:gd name="connsiteX49761" fmla="*/ 3206996 w 6085020"/>
              <a:gd name="connsiteY49761" fmla="*/ 314465 h 4885973"/>
              <a:gd name="connsiteX49762" fmla="*/ 3198278 w 6085020"/>
              <a:gd name="connsiteY49762" fmla="*/ 336977 h 4885973"/>
              <a:gd name="connsiteX49763" fmla="*/ 3212091 w 6085020"/>
              <a:gd name="connsiteY49763" fmla="*/ 340251 h 4885973"/>
              <a:gd name="connsiteX49764" fmla="*/ 3212130 w 6085020"/>
              <a:gd name="connsiteY49764" fmla="*/ 340450 h 4885973"/>
              <a:gd name="connsiteX49765" fmla="*/ 3212130 w 6085020"/>
              <a:gd name="connsiteY49765" fmla="*/ 340260 h 4885973"/>
              <a:gd name="connsiteX49766" fmla="*/ 3212091 w 6085020"/>
              <a:gd name="connsiteY49766" fmla="*/ 340251 h 4885973"/>
              <a:gd name="connsiteX49767" fmla="*/ 3730308 w 6085020"/>
              <a:gd name="connsiteY49767" fmla="*/ 314276 h 4885973"/>
              <a:gd name="connsiteX49768" fmla="*/ 3714144 w 6085020"/>
              <a:gd name="connsiteY49768" fmla="*/ 335139 h 4885973"/>
              <a:gd name="connsiteX49769" fmla="*/ 3714715 w 6085020"/>
              <a:gd name="connsiteY49769" fmla="*/ 335139 h 4885973"/>
              <a:gd name="connsiteX49770" fmla="*/ 3730308 w 6085020"/>
              <a:gd name="connsiteY49770" fmla="*/ 314276 h 4885973"/>
              <a:gd name="connsiteX49771" fmla="*/ 3520564 w 6085020"/>
              <a:gd name="connsiteY49771" fmla="*/ 314276 h 4885973"/>
              <a:gd name="connsiteX49772" fmla="*/ 3521150 w 6085020"/>
              <a:gd name="connsiteY49772" fmla="*/ 314773 h 4885973"/>
              <a:gd name="connsiteX49773" fmla="*/ 3521516 w 6085020"/>
              <a:gd name="connsiteY49773" fmla="*/ 326912 h 4885973"/>
              <a:gd name="connsiteX49774" fmla="*/ 3526459 w 6085020"/>
              <a:gd name="connsiteY49774" fmla="*/ 335139 h 4885973"/>
              <a:gd name="connsiteX49775" fmla="*/ 3530429 w 6085020"/>
              <a:gd name="connsiteY49775" fmla="*/ 322645 h 4885973"/>
              <a:gd name="connsiteX49776" fmla="*/ 3521150 w 6085020"/>
              <a:gd name="connsiteY49776" fmla="*/ 314773 h 4885973"/>
              <a:gd name="connsiteX49777" fmla="*/ 3521135 w 6085020"/>
              <a:gd name="connsiteY49777" fmla="*/ 314276 h 4885973"/>
              <a:gd name="connsiteX49778" fmla="*/ 3818731 w 6085020"/>
              <a:gd name="connsiteY49778" fmla="*/ 312948 h 4885973"/>
              <a:gd name="connsiteX49779" fmla="*/ 3818731 w 6085020"/>
              <a:gd name="connsiteY49779" fmla="*/ 312948 h 4885973"/>
              <a:gd name="connsiteX49780" fmla="*/ 1584767 w 6085020"/>
              <a:gd name="connsiteY49780" fmla="*/ 311051 h 4885973"/>
              <a:gd name="connsiteX49781" fmla="*/ 1580921 w 6085020"/>
              <a:gd name="connsiteY49781" fmla="*/ 312975 h 4885973"/>
              <a:gd name="connsiteX49782" fmla="*/ 1580774 w 6085020"/>
              <a:gd name="connsiteY49782" fmla="*/ 313707 h 4885973"/>
              <a:gd name="connsiteX49783" fmla="*/ 1581155 w 6085020"/>
              <a:gd name="connsiteY49783" fmla="*/ 313327 h 4885973"/>
              <a:gd name="connsiteX49784" fmla="*/ 1583436 w 6085020"/>
              <a:gd name="connsiteY49784" fmla="*/ 316931 h 4885973"/>
              <a:gd name="connsiteX49785" fmla="*/ 1586836 w 6085020"/>
              <a:gd name="connsiteY49785" fmla="*/ 314767 h 4885973"/>
              <a:gd name="connsiteX49786" fmla="*/ 1586859 w 6085020"/>
              <a:gd name="connsiteY49786" fmla="*/ 314655 h 4885973"/>
              <a:gd name="connsiteX49787" fmla="*/ 1584963 w 6085020"/>
              <a:gd name="connsiteY49787" fmla="*/ 311105 h 4885973"/>
              <a:gd name="connsiteX49788" fmla="*/ 1584767 w 6085020"/>
              <a:gd name="connsiteY49788" fmla="*/ 311051 h 4885973"/>
              <a:gd name="connsiteX49789" fmla="*/ 2667711 w 6085020"/>
              <a:gd name="connsiteY49789" fmla="*/ 310293 h 4885973"/>
              <a:gd name="connsiteX49790" fmla="*/ 2668662 w 6085020"/>
              <a:gd name="connsiteY49790" fmla="*/ 312758 h 4885973"/>
              <a:gd name="connsiteX49791" fmla="*/ 2671514 w 6085020"/>
              <a:gd name="connsiteY49791" fmla="*/ 315793 h 4885973"/>
              <a:gd name="connsiteX49792" fmla="*/ 2674176 w 6085020"/>
              <a:gd name="connsiteY49792" fmla="*/ 314086 h 4885973"/>
              <a:gd name="connsiteX49793" fmla="*/ 2674176 w 6085020"/>
              <a:gd name="connsiteY49793" fmla="*/ 311810 h 4885973"/>
              <a:gd name="connsiteX49794" fmla="*/ 3620016 w 6085020"/>
              <a:gd name="connsiteY49794" fmla="*/ 308586 h 4885973"/>
              <a:gd name="connsiteX49795" fmla="*/ 3620016 w 6085020"/>
              <a:gd name="connsiteY49795" fmla="*/ 308586 h 4885973"/>
              <a:gd name="connsiteX49796" fmla="*/ 1669007 w 6085020"/>
              <a:gd name="connsiteY49796" fmla="*/ 308206 h 4885973"/>
              <a:gd name="connsiteX49797" fmla="*/ 1669007 w 6085020"/>
              <a:gd name="connsiteY49797" fmla="*/ 318638 h 4885973"/>
              <a:gd name="connsiteX49798" fmla="*/ 1679466 w 6085020"/>
              <a:gd name="connsiteY49798" fmla="*/ 318638 h 4885973"/>
              <a:gd name="connsiteX49799" fmla="*/ 1679466 w 6085020"/>
              <a:gd name="connsiteY49799" fmla="*/ 308206 h 4885973"/>
              <a:gd name="connsiteX49800" fmla="*/ 1468201 w 6085020"/>
              <a:gd name="connsiteY49800" fmla="*/ 308206 h 4885973"/>
              <a:gd name="connsiteX49801" fmla="*/ 1465159 w 6085020"/>
              <a:gd name="connsiteY49801" fmla="*/ 310672 h 4885973"/>
              <a:gd name="connsiteX49802" fmla="*/ 1464588 w 6085020"/>
              <a:gd name="connsiteY49802" fmla="*/ 310482 h 4885973"/>
              <a:gd name="connsiteX49803" fmla="*/ 1466870 w 6085020"/>
              <a:gd name="connsiteY49803" fmla="*/ 314086 h 4885973"/>
              <a:gd name="connsiteX49804" fmla="*/ 1470483 w 6085020"/>
              <a:gd name="connsiteY49804" fmla="*/ 311810 h 4885973"/>
              <a:gd name="connsiteX49805" fmla="*/ 1468201 w 6085020"/>
              <a:gd name="connsiteY49805" fmla="*/ 308206 h 4885973"/>
              <a:gd name="connsiteX49806" fmla="*/ 2332771 w 6085020"/>
              <a:gd name="connsiteY49806" fmla="*/ 306924 h 4885973"/>
              <a:gd name="connsiteX49807" fmla="*/ 2338359 w 6085020"/>
              <a:gd name="connsiteY49807" fmla="*/ 309724 h 4885973"/>
              <a:gd name="connsiteX49808" fmla="*/ 2332771 w 6085020"/>
              <a:gd name="connsiteY49808" fmla="*/ 306924 h 4885973"/>
              <a:gd name="connsiteX49809" fmla="*/ 2258493 w 6085020"/>
              <a:gd name="connsiteY49809" fmla="*/ 306689 h 4885973"/>
              <a:gd name="connsiteX49810" fmla="*/ 2254958 w 6085020"/>
              <a:gd name="connsiteY49810" fmla="*/ 308916 h 4885973"/>
              <a:gd name="connsiteX49811" fmla="*/ 2254880 w 6085020"/>
              <a:gd name="connsiteY49811" fmla="*/ 308775 h 4885973"/>
              <a:gd name="connsiteX49812" fmla="*/ 2254880 w 6085020"/>
              <a:gd name="connsiteY49812" fmla="*/ 308965 h 4885973"/>
              <a:gd name="connsiteX49813" fmla="*/ 2254958 w 6085020"/>
              <a:gd name="connsiteY49813" fmla="*/ 308916 h 4885973"/>
              <a:gd name="connsiteX49814" fmla="*/ 2256820 w 6085020"/>
              <a:gd name="connsiteY49814" fmla="*/ 312303 h 4885973"/>
              <a:gd name="connsiteX49815" fmla="*/ 2257162 w 6085020"/>
              <a:gd name="connsiteY49815" fmla="*/ 312379 h 4885973"/>
              <a:gd name="connsiteX49816" fmla="*/ 2260775 w 6085020"/>
              <a:gd name="connsiteY49816" fmla="*/ 310103 h 4885973"/>
              <a:gd name="connsiteX49817" fmla="*/ 2258607 w 6085020"/>
              <a:gd name="connsiteY49817" fmla="*/ 306712 h 4885973"/>
              <a:gd name="connsiteX49818" fmla="*/ 2258493 w 6085020"/>
              <a:gd name="connsiteY49818" fmla="*/ 306689 h 4885973"/>
              <a:gd name="connsiteX49819" fmla="*/ 1921535 w 6085020"/>
              <a:gd name="connsiteY49819" fmla="*/ 306310 h 4885973"/>
              <a:gd name="connsiteX49820" fmla="*/ 1918493 w 6085020"/>
              <a:gd name="connsiteY49820" fmla="*/ 308396 h 4885973"/>
              <a:gd name="connsiteX49821" fmla="*/ 1917922 w 6085020"/>
              <a:gd name="connsiteY49821" fmla="*/ 308396 h 4885973"/>
              <a:gd name="connsiteX49822" fmla="*/ 1920109 w 6085020"/>
              <a:gd name="connsiteY49822" fmla="*/ 312095 h 4885973"/>
              <a:gd name="connsiteX49823" fmla="*/ 1923817 w 6085020"/>
              <a:gd name="connsiteY49823" fmla="*/ 309913 h 4885973"/>
              <a:gd name="connsiteX49824" fmla="*/ 1921878 w 6085020"/>
              <a:gd name="connsiteY49824" fmla="*/ 306386 h 4885973"/>
              <a:gd name="connsiteX49825" fmla="*/ 1921535 w 6085020"/>
              <a:gd name="connsiteY49825" fmla="*/ 306310 h 4885973"/>
              <a:gd name="connsiteX49826" fmla="*/ 3255866 w 6085020"/>
              <a:gd name="connsiteY49826" fmla="*/ 305361 h 4885973"/>
              <a:gd name="connsiteX49827" fmla="*/ 3258148 w 6085020"/>
              <a:gd name="connsiteY49827" fmla="*/ 315414 h 4885973"/>
              <a:gd name="connsiteX49828" fmla="*/ 3258148 w 6085020"/>
              <a:gd name="connsiteY49828" fmla="*/ 314845 h 4885973"/>
              <a:gd name="connsiteX49829" fmla="*/ 3255866 w 6085020"/>
              <a:gd name="connsiteY49829" fmla="*/ 305361 h 4885973"/>
              <a:gd name="connsiteX49830" fmla="*/ 3248830 w 6085020"/>
              <a:gd name="connsiteY49830" fmla="*/ 303465 h 4885973"/>
              <a:gd name="connsiteX49831" fmla="*/ 3248830 w 6085020"/>
              <a:gd name="connsiteY49831" fmla="*/ 303465 h 4885973"/>
              <a:gd name="connsiteX49832" fmla="*/ 2496570 w 6085020"/>
              <a:gd name="connsiteY49832" fmla="*/ 303275 h 4885973"/>
              <a:gd name="connsiteX49833" fmla="*/ 2496570 w 6085020"/>
              <a:gd name="connsiteY49833" fmla="*/ 303275 h 4885973"/>
              <a:gd name="connsiteX49834" fmla="*/ 1421613 w 6085020"/>
              <a:gd name="connsiteY49834" fmla="*/ 301947 h 4885973"/>
              <a:gd name="connsiteX49835" fmla="*/ 1415528 w 6085020"/>
              <a:gd name="connsiteY49835" fmla="*/ 310862 h 4885973"/>
              <a:gd name="connsiteX49836" fmla="*/ 1408112 w 6085020"/>
              <a:gd name="connsiteY49836" fmla="*/ 318448 h 4885973"/>
              <a:gd name="connsiteX49837" fmla="*/ 1419901 w 6085020"/>
              <a:gd name="connsiteY49837" fmla="*/ 321293 h 4885973"/>
              <a:gd name="connsiteX49838" fmla="*/ 1415147 w 6085020"/>
              <a:gd name="connsiteY49838" fmla="*/ 326225 h 4885973"/>
              <a:gd name="connsiteX49839" fmla="*/ 1410013 w 6085020"/>
              <a:gd name="connsiteY49839" fmla="*/ 331156 h 4885973"/>
              <a:gd name="connsiteX49840" fmla="*/ 1414197 w 6085020"/>
              <a:gd name="connsiteY49840" fmla="*/ 332104 h 4885973"/>
              <a:gd name="connsiteX49841" fmla="*/ 1399745 w 6085020"/>
              <a:gd name="connsiteY49841" fmla="*/ 346329 h 4885973"/>
              <a:gd name="connsiteX49842" fmla="*/ 1418761 w 6085020"/>
              <a:gd name="connsiteY49842" fmla="*/ 346329 h 4885973"/>
              <a:gd name="connsiteX49843" fmla="*/ 1416289 w 6085020"/>
              <a:gd name="connsiteY49843" fmla="*/ 357140 h 4885973"/>
              <a:gd name="connsiteX49844" fmla="*/ 1426177 w 6085020"/>
              <a:gd name="connsiteY49844" fmla="*/ 360364 h 4885973"/>
              <a:gd name="connsiteX49845" fmla="*/ 1435304 w 6085020"/>
              <a:gd name="connsiteY49845" fmla="*/ 360364 h 4885973"/>
              <a:gd name="connsiteX49846" fmla="*/ 1428078 w 6085020"/>
              <a:gd name="connsiteY49846" fmla="*/ 352588 h 4885973"/>
              <a:gd name="connsiteX49847" fmla="*/ 1420662 w 6085020"/>
              <a:gd name="connsiteY49847" fmla="*/ 347657 h 4885973"/>
              <a:gd name="connsiteX49848" fmla="*/ 1470103 w 6085020"/>
              <a:gd name="connsiteY49848" fmla="*/ 347657 h 4885973"/>
              <a:gd name="connsiteX49849" fmla="*/ 1435114 w 6085020"/>
              <a:gd name="connsiteY49849" fmla="*/ 313138 h 4885973"/>
              <a:gd name="connsiteX49850" fmla="*/ 1424465 w 6085020"/>
              <a:gd name="connsiteY49850" fmla="*/ 323949 h 4885973"/>
              <a:gd name="connsiteX49851" fmla="*/ 1421613 w 6085020"/>
              <a:gd name="connsiteY49851" fmla="*/ 310862 h 4885973"/>
              <a:gd name="connsiteX49852" fmla="*/ 3288763 w 6085020"/>
              <a:gd name="connsiteY49852" fmla="*/ 300786 h 4885973"/>
              <a:gd name="connsiteX49853" fmla="*/ 3285341 w 6085020"/>
              <a:gd name="connsiteY49853" fmla="*/ 313517 h 4885973"/>
              <a:gd name="connsiteX49854" fmla="*/ 3295133 w 6085020"/>
              <a:gd name="connsiteY49854" fmla="*/ 310696 h 4885973"/>
              <a:gd name="connsiteX49855" fmla="*/ 3298539 w 6085020"/>
              <a:gd name="connsiteY49855" fmla="*/ 301491 h 4885973"/>
              <a:gd name="connsiteX49856" fmla="*/ 3299602 w 6085020"/>
              <a:gd name="connsiteY49856" fmla="*/ 301568 h 4885973"/>
              <a:gd name="connsiteX49857" fmla="*/ 3298651 w 6085020"/>
              <a:gd name="connsiteY49857" fmla="*/ 301189 h 4885973"/>
              <a:gd name="connsiteX49858" fmla="*/ 3298539 w 6085020"/>
              <a:gd name="connsiteY49858" fmla="*/ 301491 h 4885973"/>
              <a:gd name="connsiteX49859" fmla="*/ 3708419 w 6085020"/>
              <a:gd name="connsiteY49859" fmla="*/ 299704 h 4885973"/>
              <a:gd name="connsiteX49860" fmla="*/ 3703686 w 6085020"/>
              <a:gd name="connsiteY49860" fmla="*/ 303465 h 4885973"/>
              <a:gd name="connsiteX49861" fmla="*/ 3708419 w 6085020"/>
              <a:gd name="connsiteY49861" fmla="*/ 299704 h 4885973"/>
              <a:gd name="connsiteX49862" fmla="*/ 2976906 w 6085020"/>
              <a:gd name="connsiteY49862" fmla="*/ 299482 h 4885973"/>
              <a:gd name="connsiteX49863" fmla="*/ 2976906 w 6085020"/>
              <a:gd name="connsiteY49863" fmla="*/ 299482 h 4885973"/>
              <a:gd name="connsiteX49864" fmla="*/ 1403312 w 6085020"/>
              <a:gd name="connsiteY49864" fmla="*/ 299180 h 4885973"/>
              <a:gd name="connsiteX49865" fmla="*/ 1400125 w 6085020"/>
              <a:gd name="connsiteY49865" fmla="*/ 301189 h 4885973"/>
              <a:gd name="connsiteX49866" fmla="*/ 1402407 w 6085020"/>
              <a:gd name="connsiteY49866" fmla="*/ 304792 h 4885973"/>
              <a:gd name="connsiteX49867" fmla="*/ 1406020 w 6085020"/>
              <a:gd name="connsiteY49867" fmla="*/ 302516 h 4885973"/>
              <a:gd name="connsiteX49868" fmla="*/ 1403312 w 6085020"/>
              <a:gd name="connsiteY49868" fmla="*/ 299180 h 4885973"/>
              <a:gd name="connsiteX49869" fmla="*/ 3217454 w 6085020"/>
              <a:gd name="connsiteY49869" fmla="*/ 298723 h 4885973"/>
              <a:gd name="connsiteX49870" fmla="*/ 3217454 w 6085020"/>
              <a:gd name="connsiteY49870" fmla="*/ 298723 h 4885973"/>
              <a:gd name="connsiteX49871" fmla="*/ 3735632 w 6085020"/>
              <a:gd name="connsiteY49871" fmla="*/ 298534 h 4885973"/>
              <a:gd name="connsiteX49872" fmla="*/ 3735632 w 6085020"/>
              <a:gd name="connsiteY49872" fmla="*/ 298534 h 4885973"/>
              <a:gd name="connsiteX49873" fmla="*/ 2663147 w 6085020"/>
              <a:gd name="connsiteY49873" fmla="*/ 298534 h 4885973"/>
              <a:gd name="connsiteX49874" fmla="*/ 2663147 w 6085020"/>
              <a:gd name="connsiteY49874" fmla="*/ 298534 h 4885973"/>
              <a:gd name="connsiteX49875" fmla="*/ 1685170 w 6085020"/>
              <a:gd name="connsiteY49875" fmla="*/ 298154 h 4885973"/>
              <a:gd name="connsiteX49876" fmla="*/ 1681748 w 6085020"/>
              <a:gd name="connsiteY49876" fmla="*/ 300241 h 4885973"/>
              <a:gd name="connsiteX49877" fmla="*/ 1683643 w 6085020"/>
              <a:gd name="connsiteY49877" fmla="*/ 303793 h 4885973"/>
              <a:gd name="connsiteX49878" fmla="*/ 1683839 w 6085020"/>
              <a:gd name="connsiteY49878" fmla="*/ 303844 h 4885973"/>
              <a:gd name="connsiteX49879" fmla="*/ 1686501 w 6085020"/>
              <a:gd name="connsiteY49879" fmla="*/ 301947 h 4885973"/>
              <a:gd name="connsiteX49880" fmla="*/ 1685170 w 6085020"/>
              <a:gd name="connsiteY49880" fmla="*/ 298913 h 4885973"/>
              <a:gd name="connsiteX49881" fmla="*/ 2346251 w 6085020"/>
              <a:gd name="connsiteY49881" fmla="*/ 297860 h 4885973"/>
              <a:gd name="connsiteX49882" fmla="*/ 2342448 w 6085020"/>
              <a:gd name="connsiteY49882" fmla="*/ 299854 h 4885973"/>
              <a:gd name="connsiteX49883" fmla="*/ 2342353 w 6085020"/>
              <a:gd name="connsiteY49883" fmla="*/ 300241 h 4885973"/>
              <a:gd name="connsiteX49884" fmla="*/ 2344444 w 6085020"/>
              <a:gd name="connsiteY49884" fmla="*/ 303654 h 4885973"/>
              <a:gd name="connsiteX49885" fmla="*/ 2348247 w 6085020"/>
              <a:gd name="connsiteY49885" fmla="*/ 301661 h 4885973"/>
              <a:gd name="connsiteX49886" fmla="*/ 2346251 w 6085020"/>
              <a:gd name="connsiteY49886" fmla="*/ 297860 h 4885973"/>
              <a:gd name="connsiteX49887" fmla="*/ 2374228 w 6085020"/>
              <a:gd name="connsiteY49887" fmla="*/ 295949 h 4885973"/>
              <a:gd name="connsiteX49888" fmla="*/ 2375440 w 6085020"/>
              <a:gd name="connsiteY49888" fmla="*/ 308396 h 4885973"/>
              <a:gd name="connsiteX49889" fmla="*/ 2374228 w 6085020"/>
              <a:gd name="connsiteY49889" fmla="*/ 295949 h 4885973"/>
              <a:gd name="connsiteX49890" fmla="*/ 3014937 w 6085020"/>
              <a:gd name="connsiteY49890" fmla="*/ 294551 h 4885973"/>
              <a:gd name="connsiteX49891" fmla="*/ 3015318 w 6085020"/>
              <a:gd name="connsiteY49891" fmla="*/ 296827 h 4885973"/>
              <a:gd name="connsiteX49892" fmla="*/ 3002197 w 6085020"/>
              <a:gd name="connsiteY49892" fmla="*/ 309913 h 4885973"/>
              <a:gd name="connsiteX49893" fmla="*/ 3015318 w 6085020"/>
              <a:gd name="connsiteY49893" fmla="*/ 323000 h 4885973"/>
              <a:gd name="connsiteX49894" fmla="*/ 3028438 w 6085020"/>
              <a:gd name="connsiteY49894" fmla="*/ 309913 h 4885973"/>
              <a:gd name="connsiteX49895" fmla="*/ 3017809 w 6085020"/>
              <a:gd name="connsiteY49895" fmla="*/ 294740 h 4885973"/>
              <a:gd name="connsiteX49896" fmla="*/ 3014937 w 6085020"/>
              <a:gd name="connsiteY49896" fmla="*/ 294551 h 4885973"/>
              <a:gd name="connsiteX49897" fmla="*/ 2910541 w 6085020"/>
              <a:gd name="connsiteY49897" fmla="*/ 294551 h 4885973"/>
              <a:gd name="connsiteX49898" fmla="*/ 2909400 w 6085020"/>
              <a:gd name="connsiteY49898" fmla="*/ 295120 h 4885973"/>
              <a:gd name="connsiteX49899" fmla="*/ 2896279 w 6085020"/>
              <a:gd name="connsiteY49899" fmla="*/ 308206 h 4885973"/>
              <a:gd name="connsiteX49900" fmla="*/ 2909400 w 6085020"/>
              <a:gd name="connsiteY49900" fmla="*/ 321293 h 4885973"/>
              <a:gd name="connsiteX49901" fmla="*/ 2922521 w 6085020"/>
              <a:gd name="connsiteY49901" fmla="*/ 308206 h 4885973"/>
              <a:gd name="connsiteX49902" fmla="*/ 2910541 w 6085020"/>
              <a:gd name="connsiteY49902" fmla="*/ 294551 h 4885973"/>
              <a:gd name="connsiteX49903" fmla="*/ 2519198 w 6085020"/>
              <a:gd name="connsiteY49903" fmla="*/ 294361 h 4885973"/>
              <a:gd name="connsiteX49904" fmla="*/ 2506077 w 6085020"/>
              <a:gd name="connsiteY49904" fmla="*/ 307450 h 4885973"/>
              <a:gd name="connsiteX49905" fmla="*/ 2506077 w 6085020"/>
              <a:gd name="connsiteY49905" fmla="*/ 307637 h 4885973"/>
              <a:gd name="connsiteX49906" fmla="*/ 2518818 w 6085020"/>
              <a:gd name="connsiteY49906" fmla="*/ 320535 h 4885973"/>
              <a:gd name="connsiteX49907" fmla="*/ 2519198 w 6085020"/>
              <a:gd name="connsiteY49907" fmla="*/ 320535 h 4885973"/>
              <a:gd name="connsiteX49908" fmla="*/ 2532319 w 6085020"/>
              <a:gd name="connsiteY49908" fmla="*/ 307446 h 4885973"/>
              <a:gd name="connsiteX49909" fmla="*/ 2519198 w 6085020"/>
              <a:gd name="connsiteY49909" fmla="*/ 294361 h 4885973"/>
              <a:gd name="connsiteX49910" fmla="*/ 2944389 w 6085020"/>
              <a:gd name="connsiteY49910" fmla="*/ 293982 h 4885973"/>
              <a:gd name="connsiteX49911" fmla="*/ 2944389 w 6085020"/>
              <a:gd name="connsiteY49911" fmla="*/ 293982 h 4885973"/>
              <a:gd name="connsiteX49912" fmla="*/ 2792644 w 6085020"/>
              <a:gd name="connsiteY49912" fmla="*/ 293792 h 4885973"/>
              <a:gd name="connsiteX49913" fmla="*/ 2791503 w 6085020"/>
              <a:gd name="connsiteY49913" fmla="*/ 295309 h 4885973"/>
              <a:gd name="connsiteX49914" fmla="*/ 2790362 w 6085020"/>
              <a:gd name="connsiteY49914" fmla="*/ 295878 h 4885973"/>
              <a:gd name="connsiteX49915" fmla="*/ 2792644 w 6085020"/>
              <a:gd name="connsiteY49915" fmla="*/ 304603 h 4885973"/>
              <a:gd name="connsiteX49916" fmla="*/ 2795687 w 6085020"/>
              <a:gd name="connsiteY49916" fmla="*/ 311051 h 4885973"/>
              <a:gd name="connsiteX49917" fmla="*/ 2797778 w 6085020"/>
              <a:gd name="connsiteY49917" fmla="*/ 307827 h 4885973"/>
              <a:gd name="connsiteX49918" fmla="*/ 2799870 w 6085020"/>
              <a:gd name="connsiteY49918" fmla="*/ 304792 h 4885973"/>
              <a:gd name="connsiteX49919" fmla="*/ 2797018 w 6085020"/>
              <a:gd name="connsiteY49919" fmla="*/ 299482 h 4885973"/>
              <a:gd name="connsiteX49920" fmla="*/ 2792644 w 6085020"/>
              <a:gd name="connsiteY49920" fmla="*/ 293792 h 4885973"/>
              <a:gd name="connsiteX49921" fmla="*/ 3363875 w 6085020"/>
              <a:gd name="connsiteY49921" fmla="*/ 293033 h 4885973"/>
              <a:gd name="connsiteX49922" fmla="*/ 3363875 w 6085020"/>
              <a:gd name="connsiteY49922" fmla="*/ 303465 h 4885973"/>
              <a:gd name="connsiteX49923" fmla="*/ 3384793 w 6085020"/>
              <a:gd name="connsiteY49923" fmla="*/ 298154 h 4885973"/>
              <a:gd name="connsiteX49924" fmla="*/ 3363875 w 6085020"/>
              <a:gd name="connsiteY49924" fmla="*/ 293033 h 4885973"/>
              <a:gd name="connsiteX49925" fmla="*/ 3473521 w 6085020"/>
              <a:gd name="connsiteY49925" fmla="*/ 290586 h 4885973"/>
              <a:gd name="connsiteX49926" fmla="*/ 3479110 w 6085020"/>
              <a:gd name="connsiteY49926" fmla="*/ 293413 h 4885973"/>
              <a:gd name="connsiteX49927" fmla="*/ 3473521 w 6085020"/>
              <a:gd name="connsiteY49927" fmla="*/ 290586 h 4885973"/>
              <a:gd name="connsiteX49928" fmla="*/ 3191593 w 6085020"/>
              <a:gd name="connsiteY49928" fmla="*/ 290568 h 4885973"/>
              <a:gd name="connsiteX49929" fmla="*/ 3165161 w 6085020"/>
              <a:gd name="connsiteY49929" fmla="*/ 335139 h 4885973"/>
              <a:gd name="connsiteX49930" fmla="*/ 3165542 w 6085020"/>
              <a:gd name="connsiteY49930" fmla="*/ 337415 h 4885973"/>
              <a:gd name="connsiteX49931" fmla="*/ 3191593 w 6085020"/>
              <a:gd name="connsiteY49931" fmla="*/ 290568 h 4885973"/>
              <a:gd name="connsiteX49932" fmla="*/ 3259289 w 6085020"/>
              <a:gd name="connsiteY49932" fmla="*/ 288671 h 4885973"/>
              <a:gd name="connsiteX49933" fmla="*/ 3259289 w 6085020"/>
              <a:gd name="connsiteY49933" fmla="*/ 288671 h 4885973"/>
              <a:gd name="connsiteX49934" fmla="*/ 1972878 w 6085020"/>
              <a:gd name="connsiteY49934" fmla="*/ 287154 h 4885973"/>
              <a:gd name="connsiteX49935" fmla="*/ 1985238 w 6085020"/>
              <a:gd name="connsiteY49935" fmla="*/ 304413 h 4885973"/>
              <a:gd name="connsiteX49936" fmla="*/ 1978772 w 6085020"/>
              <a:gd name="connsiteY49936" fmla="*/ 308017 h 4885973"/>
              <a:gd name="connsiteX49937" fmla="*/ 1972878 w 6085020"/>
              <a:gd name="connsiteY49937" fmla="*/ 298534 h 4885973"/>
              <a:gd name="connsiteX49938" fmla="*/ 1965652 w 6085020"/>
              <a:gd name="connsiteY49938" fmla="*/ 288102 h 4885973"/>
              <a:gd name="connsiteX49939" fmla="*/ 2646603 w 6085020"/>
              <a:gd name="connsiteY49939" fmla="*/ 284688 h 4885973"/>
              <a:gd name="connsiteX49940" fmla="*/ 2646105 w 6085020"/>
              <a:gd name="connsiteY49940" fmla="*/ 295499 h 4885973"/>
              <a:gd name="connsiteX49941" fmla="*/ 2648851 w 6085020"/>
              <a:gd name="connsiteY49941" fmla="*/ 303366 h 4885973"/>
              <a:gd name="connsiteX49942" fmla="*/ 2648885 w 6085020"/>
              <a:gd name="connsiteY49942" fmla="*/ 303654 h 4885973"/>
              <a:gd name="connsiteX49943" fmla="*/ 2648885 w 6085020"/>
              <a:gd name="connsiteY49943" fmla="*/ 303465 h 4885973"/>
              <a:gd name="connsiteX49944" fmla="*/ 2648851 w 6085020"/>
              <a:gd name="connsiteY49944" fmla="*/ 303366 h 4885973"/>
              <a:gd name="connsiteX49945" fmla="*/ 2913013 w 6085020"/>
              <a:gd name="connsiteY49945" fmla="*/ 283550 h 4885973"/>
              <a:gd name="connsiteX49946" fmla="*/ 2913013 w 6085020"/>
              <a:gd name="connsiteY49946" fmla="*/ 283550 h 4885973"/>
              <a:gd name="connsiteX49947" fmla="*/ 3149378 w 6085020"/>
              <a:gd name="connsiteY49947" fmla="*/ 283360 h 4885973"/>
              <a:gd name="connsiteX49948" fmla="*/ 3149378 w 6085020"/>
              <a:gd name="connsiteY49948" fmla="*/ 293792 h 4885973"/>
              <a:gd name="connsiteX49949" fmla="*/ 3159837 w 6085020"/>
              <a:gd name="connsiteY49949" fmla="*/ 293792 h 4885973"/>
              <a:gd name="connsiteX49950" fmla="*/ 3159837 w 6085020"/>
              <a:gd name="connsiteY49950" fmla="*/ 283360 h 4885973"/>
              <a:gd name="connsiteX49951" fmla="*/ 3270698 w 6085020"/>
              <a:gd name="connsiteY49951" fmla="*/ 282981 h 4885973"/>
              <a:gd name="connsiteX49952" fmla="*/ 3270698 w 6085020"/>
              <a:gd name="connsiteY49952" fmla="*/ 282981 h 4885973"/>
              <a:gd name="connsiteX49953" fmla="*/ 3454767 w 6085020"/>
              <a:gd name="connsiteY49953" fmla="*/ 282955 h 4885973"/>
              <a:gd name="connsiteX49954" fmla="*/ 3452836 w 6085020"/>
              <a:gd name="connsiteY49954" fmla="*/ 299971 h 4885973"/>
              <a:gd name="connsiteX49955" fmla="*/ 3457745 w 6085020"/>
              <a:gd name="connsiteY49955" fmla="*/ 303291 h 4885973"/>
              <a:gd name="connsiteX49956" fmla="*/ 3457623 w 6085020"/>
              <a:gd name="connsiteY49956" fmla="*/ 303844 h 4885973"/>
              <a:gd name="connsiteX49957" fmla="*/ 3458003 w 6085020"/>
              <a:gd name="connsiteY49957" fmla="*/ 303465 h 4885973"/>
              <a:gd name="connsiteX49958" fmla="*/ 3457745 w 6085020"/>
              <a:gd name="connsiteY49958" fmla="*/ 303291 h 4885973"/>
              <a:gd name="connsiteX49959" fmla="*/ 3459975 w 6085020"/>
              <a:gd name="connsiteY49959" fmla="*/ 293200 h 4885973"/>
              <a:gd name="connsiteX49960" fmla="*/ 3462757 w 6085020"/>
              <a:gd name="connsiteY49960" fmla="*/ 282981 h 4885973"/>
              <a:gd name="connsiteX49961" fmla="*/ 3454767 w 6085020"/>
              <a:gd name="connsiteY49961" fmla="*/ 282955 h 4885973"/>
              <a:gd name="connsiteX49962" fmla="*/ 2480977 w 6085020"/>
              <a:gd name="connsiteY49962" fmla="*/ 282412 h 4885973"/>
              <a:gd name="connsiteX49963" fmla="*/ 2480977 w 6085020"/>
              <a:gd name="connsiteY49963" fmla="*/ 282412 h 4885973"/>
              <a:gd name="connsiteX49964" fmla="*/ 2148773 w 6085020"/>
              <a:gd name="connsiteY49964" fmla="*/ 280705 h 4885973"/>
              <a:gd name="connsiteX49965" fmla="*/ 2145350 w 6085020"/>
              <a:gd name="connsiteY49965" fmla="*/ 282791 h 4885973"/>
              <a:gd name="connsiteX49966" fmla="*/ 2147347 w 6085020"/>
              <a:gd name="connsiteY49966" fmla="*/ 286592 h 4885973"/>
              <a:gd name="connsiteX49967" fmla="*/ 2151150 w 6085020"/>
              <a:gd name="connsiteY49967" fmla="*/ 284599 h 4885973"/>
              <a:gd name="connsiteX49968" fmla="*/ 2149153 w 6085020"/>
              <a:gd name="connsiteY49968" fmla="*/ 280798 h 4885973"/>
              <a:gd name="connsiteX49969" fmla="*/ 2148773 w 6085020"/>
              <a:gd name="connsiteY49969" fmla="*/ 280705 h 4885973"/>
              <a:gd name="connsiteX49970" fmla="*/ 3796292 w 6085020"/>
              <a:gd name="connsiteY49970" fmla="*/ 278808 h 4885973"/>
              <a:gd name="connsiteX49971" fmla="*/ 3792489 w 6085020"/>
              <a:gd name="connsiteY49971" fmla="*/ 280515 h 4885973"/>
              <a:gd name="connsiteX49972" fmla="*/ 3771572 w 6085020"/>
              <a:gd name="connsiteY49972" fmla="*/ 288292 h 4885973"/>
              <a:gd name="connsiteX49973" fmla="*/ 3771572 w 6085020"/>
              <a:gd name="connsiteY49973" fmla="*/ 288481 h 4885973"/>
              <a:gd name="connsiteX49974" fmla="*/ 3787925 w 6085020"/>
              <a:gd name="connsiteY49974" fmla="*/ 286774 h 4885973"/>
              <a:gd name="connsiteX49975" fmla="*/ 3788876 w 6085020"/>
              <a:gd name="connsiteY49975" fmla="*/ 296637 h 4885973"/>
              <a:gd name="connsiteX49976" fmla="*/ 3796672 w 6085020"/>
              <a:gd name="connsiteY49976" fmla="*/ 278808 h 4885973"/>
              <a:gd name="connsiteX49977" fmla="*/ 1523917 w 6085020"/>
              <a:gd name="connsiteY49977" fmla="*/ 278808 h 4885973"/>
              <a:gd name="connsiteX49978" fmla="*/ 1511557 w 6085020"/>
              <a:gd name="connsiteY49978" fmla="*/ 294930 h 4885973"/>
              <a:gd name="connsiteX49979" fmla="*/ 1507374 w 6085020"/>
              <a:gd name="connsiteY49979" fmla="*/ 312948 h 4885973"/>
              <a:gd name="connsiteX49980" fmla="*/ 1536848 w 6085020"/>
              <a:gd name="connsiteY49980" fmla="*/ 319966 h 4885973"/>
              <a:gd name="connsiteX49981" fmla="*/ 1542933 w 6085020"/>
              <a:gd name="connsiteY49981" fmla="*/ 324897 h 4885973"/>
              <a:gd name="connsiteX49982" fmla="*/ 1553658 w 6085020"/>
              <a:gd name="connsiteY49982" fmla="*/ 317259 h 4885973"/>
              <a:gd name="connsiteX49983" fmla="*/ 1547307 w 6085020"/>
              <a:gd name="connsiteY49983" fmla="*/ 306879 h 4885973"/>
              <a:gd name="connsiteX49984" fmla="*/ 1540841 w 6085020"/>
              <a:gd name="connsiteY49984" fmla="*/ 307827 h 4885973"/>
              <a:gd name="connsiteX49985" fmla="*/ 1538749 w 6085020"/>
              <a:gd name="connsiteY49985" fmla="*/ 301379 h 4885973"/>
              <a:gd name="connsiteX49986" fmla="*/ 1523917 w 6085020"/>
              <a:gd name="connsiteY49986" fmla="*/ 278808 h 4885973"/>
              <a:gd name="connsiteX49987" fmla="*/ 2112472 w 6085020"/>
              <a:gd name="connsiteY49987" fmla="*/ 278683 h 4885973"/>
              <a:gd name="connsiteX49988" fmla="*/ 2108688 w 6085020"/>
              <a:gd name="connsiteY49988" fmla="*/ 280722 h 4885973"/>
              <a:gd name="connsiteX49989" fmla="*/ 2108650 w 6085020"/>
              <a:gd name="connsiteY49989" fmla="*/ 280895 h 4885973"/>
              <a:gd name="connsiteX49990" fmla="*/ 2110551 w 6085020"/>
              <a:gd name="connsiteY49990" fmla="*/ 284447 h 4885973"/>
              <a:gd name="connsiteX49991" fmla="*/ 2110741 w 6085020"/>
              <a:gd name="connsiteY49991" fmla="*/ 284498 h 4885973"/>
              <a:gd name="connsiteX49992" fmla="*/ 2114526 w 6085020"/>
              <a:gd name="connsiteY49992" fmla="*/ 282457 h 4885973"/>
              <a:gd name="connsiteX49993" fmla="*/ 2112472 w 6085020"/>
              <a:gd name="connsiteY49993" fmla="*/ 278683 h 4885973"/>
              <a:gd name="connsiteX49994" fmla="*/ 3133785 w 6085020"/>
              <a:gd name="connsiteY49994" fmla="*/ 278239 h 4885973"/>
              <a:gd name="connsiteX49995" fmla="*/ 3133785 w 6085020"/>
              <a:gd name="connsiteY49995" fmla="*/ 288671 h 4885973"/>
              <a:gd name="connsiteX49996" fmla="*/ 3144244 w 6085020"/>
              <a:gd name="connsiteY49996" fmla="*/ 288671 h 4885973"/>
              <a:gd name="connsiteX49997" fmla="*/ 3144244 w 6085020"/>
              <a:gd name="connsiteY49997" fmla="*/ 278239 h 4885973"/>
              <a:gd name="connsiteX49998" fmla="*/ 2797778 w 6085020"/>
              <a:gd name="connsiteY49998" fmla="*/ 277860 h 4885973"/>
              <a:gd name="connsiteX49999" fmla="*/ 2790552 w 6085020"/>
              <a:gd name="connsiteY49999" fmla="*/ 285067 h 4885973"/>
              <a:gd name="connsiteX50000" fmla="*/ 2797778 w 6085020"/>
              <a:gd name="connsiteY50000" fmla="*/ 285067 h 4885973"/>
              <a:gd name="connsiteX50001" fmla="*/ 3677444 w 6085020"/>
              <a:gd name="connsiteY50001" fmla="*/ 277291 h 4885973"/>
              <a:gd name="connsiteX50002" fmla="*/ 3672310 w 6085020"/>
              <a:gd name="connsiteY50002" fmla="*/ 282602 h 4885973"/>
              <a:gd name="connsiteX50003" fmla="*/ 3672310 w 6085020"/>
              <a:gd name="connsiteY50003" fmla="*/ 293033 h 4885973"/>
              <a:gd name="connsiteX50004" fmla="*/ 3677444 w 6085020"/>
              <a:gd name="connsiteY50004" fmla="*/ 277291 h 4885973"/>
              <a:gd name="connsiteX50005" fmla="*/ 1512367 w 6085020"/>
              <a:gd name="connsiteY50005" fmla="*/ 276862 h 4885973"/>
              <a:gd name="connsiteX50006" fmla="*/ 1509655 w 6085020"/>
              <a:gd name="connsiteY50006" fmla="*/ 278429 h 4885973"/>
              <a:gd name="connsiteX50007" fmla="*/ 1511597 w 6085020"/>
              <a:gd name="connsiteY50007" fmla="*/ 281957 h 4885973"/>
              <a:gd name="connsiteX50008" fmla="*/ 1511937 w 6085020"/>
              <a:gd name="connsiteY50008" fmla="*/ 282033 h 4885973"/>
              <a:gd name="connsiteX50009" fmla="*/ 1515360 w 6085020"/>
              <a:gd name="connsiteY50009" fmla="*/ 279946 h 4885973"/>
              <a:gd name="connsiteX50010" fmla="*/ 1512367 w 6085020"/>
              <a:gd name="connsiteY50010" fmla="*/ 276862 h 4885973"/>
              <a:gd name="connsiteX50011" fmla="*/ 1786144 w 6085020"/>
              <a:gd name="connsiteY50011" fmla="*/ 275963 h 4885973"/>
              <a:gd name="connsiteX50012" fmla="*/ 1779023 w 6085020"/>
              <a:gd name="connsiteY50012" fmla="*/ 281084 h 4885973"/>
              <a:gd name="connsiteX50013" fmla="*/ 1778727 w 6085020"/>
              <a:gd name="connsiteY50013" fmla="*/ 281084 h 4885973"/>
              <a:gd name="connsiteX50014" fmla="*/ 1777967 w 6085020"/>
              <a:gd name="connsiteY50014" fmla="*/ 281843 h 4885973"/>
              <a:gd name="connsiteX50015" fmla="*/ 1779023 w 6085020"/>
              <a:gd name="connsiteY50015" fmla="*/ 281084 h 4885973"/>
              <a:gd name="connsiteX50016" fmla="*/ 1784813 w 6085020"/>
              <a:gd name="connsiteY50016" fmla="*/ 281084 h 4885973"/>
              <a:gd name="connsiteX50017" fmla="*/ 1792038 w 6085020"/>
              <a:gd name="connsiteY50017" fmla="*/ 275963 h 4885973"/>
              <a:gd name="connsiteX50018" fmla="*/ 1786144 w 6085020"/>
              <a:gd name="connsiteY50018" fmla="*/ 275963 h 4885973"/>
              <a:gd name="connsiteX50019" fmla="*/ 1457362 w 6085020"/>
              <a:gd name="connsiteY50019" fmla="*/ 275205 h 4885973"/>
              <a:gd name="connsiteX50020" fmla="*/ 1454890 w 6085020"/>
              <a:gd name="connsiteY50020" fmla="*/ 277291 h 4885973"/>
              <a:gd name="connsiteX50021" fmla="*/ 1454320 w 6085020"/>
              <a:gd name="connsiteY50021" fmla="*/ 277101 h 4885973"/>
              <a:gd name="connsiteX50022" fmla="*/ 1459454 w 6085020"/>
              <a:gd name="connsiteY50022" fmla="*/ 285447 h 4885973"/>
              <a:gd name="connsiteX50023" fmla="*/ 1465159 w 6085020"/>
              <a:gd name="connsiteY50023" fmla="*/ 291137 h 4885973"/>
              <a:gd name="connsiteX50024" fmla="*/ 1462497 w 6085020"/>
              <a:gd name="connsiteY50024" fmla="*/ 283550 h 4885973"/>
              <a:gd name="connsiteX50025" fmla="*/ 1457362 w 6085020"/>
              <a:gd name="connsiteY50025" fmla="*/ 275205 h 4885973"/>
              <a:gd name="connsiteX50026" fmla="*/ 2347677 w 6085020"/>
              <a:gd name="connsiteY50026" fmla="*/ 272739 h 4885973"/>
              <a:gd name="connsiteX50027" fmla="*/ 2343493 w 6085020"/>
              <a:gd name="connsiteY50027" fmla="*/ 276912 h 4885973"/>
              <a:gd name="connsiteX50028" fmla="*/ 2346156 w 6085020"/>
              <a:gd name="connsiteY50028" fmla="*/ 279567 h 4885973"/>
              <a:gd name="connsiteX50029" fmla="*/ 2351480 w 6085020"/>
              <a:gd name="connsiteY50029" fmla="*/ 282981 h 4885973"/>
              <a:gd name="connsiteX50030" fmla="*/ 2354713 w 6085020"/>
              <a:gd name="connsiteY50030" fmla="*/ 281843 h 4885973"/>
              <a:gd name="connsiteX50031" fmla="*/ 2351290 w 6085020"/>
              <a:gd name="connsiteY50031" fmla="*/ 276532 h 4885973"/>
              <a:gd name="connsiteX50032" fmla="*/ 2685205 w 6085020"/>
              <a:gd name="connsiteY50032" fmla="*/ 271601 h 4885973"/>
              <a:gd name="connsiteX50033" fmla="*/ 2680452 w 6085020"/>
              <a:gd name="connsiteY50033" fmla="*/ 274636 h 4885973"/>
              <a:gd name="connsiteX50034" fmla="*/ 2675698 w 6085020"/>
              <a:gd name="connsiteY50034" fmla="*/ 277481 h 4885973"/>
              <a:gd name="connsiteX50035" fmla="*/ 2688438 w 6085020"/>
              <a:gd name="connsiteY50035" fmla="*/ 280515 h 4885973"/>
              <a:gd name="connsiteX50036" fmla="*/ 2689389 w 6085020"/>
              <a:gd name="connsiteY50036" fmla="*/ 272549 h 4885973"/>
              <a:gd name="connsiteX50037" fmla="*/ 2688058 w 6085020"/>
              <a:gd name="connsiteY50037" fmla="*/ 272170 h 4885973"/>
              <a:gd name="connsiteX50038" fmla="*/ 2688058 w 6085020"/>
              <a:gd name="connsiteY50038" fmla="*/ 276343 h 4885973"/>
              <a:gd name="connsiteX50039" fmla="*/ 1675662 w 6085020"/>
              <a:gd name="connsiteY50039" fmla="*/ 270842 h 4885973"/>
              <a:gd name="connsiteX50040" fmla="*/ 1674331 w 6085020"/>
              <a:gd name="connsiteY50040" fmla="*/ 276722 h 4885973"/>
              <a:gd name="connsiteX50041" fmla="*/ 1677944 w 6085020"/>
              <a:gd name="connsiteY50041" fmla="*/ 287343 h 4885973"/>
              <a:gd name="connsiteX50042" fmla="*/ 1682888 w 6085020"/>
              <a:gd name="connsiteY50042" fmla="*/ 292275 h 4885973"/>
              <a:gd name="connsiteX50043" fmla="*/ 1684219 w 6085020"/>
              <a:gd name="connsiteY50043" fmla="*/ 286585 h 4885973"/>
              <a:gd name="connsiteX50044" fmla="*/ 1680606 w 6085020"/>
              <a:gd name="connsiteY50044" fmla="*/ 275774 h 4885973"/>
              <a:gd name="connsiteX50045" fmla="*/ 2370876 w 6085020"/>
              <a:gd name="connsiteY50045" fmla="*/ 268946 h 4885973"/>
              <a:gd name="connsiteX50046" fmla="*/ 2367833 w 6085020"/>
              <a:gd name="connsiteY50046" fmla="*/ 276532 h 4885973"/>
              <a:gd name="connsiteX50047" fmla="*/ 2371827 w 6085020"/>
              <a:gd name="connsiteY50047" fmla="*/ 278619 h 4885973"/>
              <a:gd name="connsiteX50048" fmla="*/ 2375820 w 6085020"/>
              <a:gd name="connsiteY50048" fmla="*/ 280705 h 4885973"/>
              <a:gd name="connsiteX50049" fmla="*/ 2375820 w 6085020"/>
              <a:gd name="connsiteY50049" fmla="*/ 286774 h 4885973"/>
              <a:gd name="connsiteX50050" fmla="*/ 2375820 w 6085020"/>
              <a:gd name="connsiteY50050" fmla="*/ 292844 h 4885973"/>
              <a:gd name="connsiteX50051" fmla="*/ 2379433 w 6085020"/>
              <a:gd name="connsiteY50051" fmla="*/ 294551 h 4885973"/>
              <a:gd name="connsiteX50052" fmla="*/ 2383236 w 6085020"/>
              <a:gd name="connsiteY50052" fmla="*/ 296068 h 4885973"/>
              <a:gd name="connsiteX50053" fmla="*/ 2384377 w 6085020"/>
              <a:gd name="connsiteY50053" fmla="*/ 291137 h 4885973"/>
              <a:gd name="connsiteX50054" fmla="*/ 2381145 w 6085020"/>
              <a:gd name="connsiteY50054" fmla="*/ 289050 h 4885973"/>
              <a:gd name="connsiteX50055" fmla="*/ 2377912 w 6085020"/>
              <a:gd name="connsiteY50055" fmla="*/ 286774 h 4885973"/>
              <a:gd name="connsiteX50056" fmla="*/ 2383426 w 6085020"/>
              <a:gd name="connsiteY50056" fmla="*/ 274825 h 4885973"/>
              <a:gd name="connsiteX50057" fmla="*/ 2380004 w 6085020"/>
              <a:gd name="connsiteY50057" fmla="*/ 274825 h 4885973"/>
              <a:gd name="connsiteX50058" fmla="*/ 2376771 w 6085020"/>
              <a:gd name="connsiteY50058" fmla="*/ 274825 h 4885973"/>
              <a:gd name="connsiteX50059" fmla="*/ 2375820 w 6085020"/>
              <a:gd name="connsiteY50059" fmla="*/ 272170 h 4885973"/>
              <a:gd name="connsiteX50060" fmla="*/ 2372968 w 6085020"/>
              <a:gd name="connsiteY50060" fmla="*/ 268946 h 4885973"/>
              <a:gd name="connsiteX50061" fmla="*/ 1736893 w 6085020"/>
              <a:gd name="connsiteY50061" fmla="*/ 267618 h 4885973"/>
              <a:gd name="connsiteX50062" fmla="*/ 1723772 w 6085020"/>
              <a:gd name="connsiteY50062" fmla="*/ 280705 h 4885973"/>
              <a:gd name="connsiteX50063" fmla="*/ 1723772 w 6085020"/>
              <a:gd name="connsiteY50063" fmla="*/ 282222 h 4885973"/>
              <a:gd name="connsiteX50064" fmla="*/ 1726434 w 6085020"/>
              <a:gd name="connsiteY50064" fmla="*/ 287723 h 4885973"/>
              <a:gd name="connsiteX50065" fmla="*/ 1737273 w 6085020"/>
              <a:gd name="connsiteY50065" fmla="*/ 293792 h 4885973"/>
              <a:gd name="connsiteX50066" fmla="*/ 1750394 w 6085020"/>
              <a:gd name="connsiteY50066" fmla="*/ 280705 h 4885973"/>
              <a:gd name="connsiteX50067" fmla="*/ 1737273 w 6085020"/>
              <a:gd name="connsiteY50067" fmla="*/ 267618 h 4885973"/>
              <a:gd name="connsiteX50068" fmla="*/ 2414992 w 6085020"/>
              <a:gd name="connsiteY50068" fmla="*/ 265532 h 4885973"/>
              <a:gd name="connsiteX50069" fmla="*/ 2412330 w 6085020"/>
              <a:gd name="connsiteY50069" fmla="*/ 266480 h 4885973"/>
              <a:gd name="connsiteX50070" fmla="*/ 2409098 w 6085020"/>
              <a:gd name="connsiteY50070" fmla="*/ 269325 h 4885973"/>
              <a:gd name="connsiteX50071" fmla="*/ 2410048 w 6085020"/>
              <a:gd name="connsiteY50071" fmla="*/ 271601 h 4885973"/>
              <a:gd name="connsiteX50072" fmla="*/ 2418605 w 6085020"/>
              <a:gd name="connsiteY50072" fmla="*/ 273498 h 4885973"/>
              <a:gd name="connsiteX50073" fmla="*/ 2420507 w 6085020"/>
              <a:gd name="connsiteY50073" fmla="*/ 271601 h 4885973"/>
              <a:gd name="connsiteX50074" fmla="*/ 2422409 w 6085020"/>
              <a:gd name="connsiteY50074" fmla="*/ 269704 h 4885973"/>
              <a:gd name="connsiteX50075" fmla="*/ 2419366 w 6085020"/>
              <a:gd name="connsiteY50075" fmla="*/ 267618 h 4885973"/>
              <a:gd name="connsiteX50076" fmla="*/ 1683839 w 6085020"/>
              <a:gd name="connsiteY50076" fmla="*/ 263445 h 4885973"/>
              <a:gd name="connsiteX50077" fmla="*/ 1683839 w 6085020"/>
              <a:gd name="connsiteY50077" fmla="*/ 275015 h 4885973"/>
              <a:gd name="connsiteX50078" fmla="*/ 1684600 w 6085020"/>
              <a:gd name="connsiteY50078" fmla="*/ 264204 h 4885973"/>
              <a:gd name="connsiteX50079" fmla="*/ 3311392 w 6085020"/>
              <a:gd name="connsiteY50079" fmla="*/ 262876 h 4885973"/>
              <a:gd name="connsiteX50080" fmla="*/ 3295609 w 6085020"/>
              <a:gd name="connsiteY50080" fmla="*/ 267997 h 4885973"/>
              <a:gd name="connsiteX50081" fmla="*/ 3299602 w 6085020"/>
              <a:gd name="connsiteY50081" fmla="*/ 269894 h 4885973"/>
              <a:gd name="connsiteX50082" fmla="*/ 3282678 w 6085020"/>
              <a:gd name="connsiteY50082" fmla="*/ 280705 h 4885973"/>
              <a:gd name="connsiteX50083" fmla="*/ 3312343 w 6085020"/>
              <a:gd name="connsiteY50083" fmla="*/ 306120 h 4885973"/>
              <a:gd name="connsiteX50084" fmla="*/ 3350374 w 6085020"/>
              <a:gd name="connsiteY50084" fmla="*/ 297585 h 4885973"/>
              <a:gd name="connsiteX50085" fmla="*/ 3350374 w 6085020"/>
              <a:gd name="connsiteY50085" fmla="*/ 290757 h 4885973"/>
              <a:gd name="connsiteX50086" fmla="*/ 3322801 w 6085020"/>
              <a:gd name="connsiteY50086" fmla="*/ 271032 h 4885973"/>
              <a:gd name="connsiteX50087" fmla="*/ 3316716 w 6085020"/>
              <a:gd name="connsiteY50087" fmla="*/ 267239 h 4885973"/>
              <a:gd name="connsiteX50088" fmla="*/ 3316716 w 6085020"/>
              <a:gd name="connsiteY50088" fmla="*/ 269704 h 4885973"/>
              <a:gd name="connsiteX50089" fmla="*/ 3310251 w 6085020"/>
              <a:gd name="connsiteY50089" fmla="*/ 269704 h 4885973"/>
              <a:gd name="connsiteX50090" fmla="*/ 3311392 w 6085020"/>
              <a:gd name="connsiteY50090" fmla="*/ 262876 h 4885973"/>
              <a:gd name="connsiteX50091" fmla="*/ 2898371 w 6085020"/>
              <a:gd name="connsiteY50091" fmla="*/ 262118 h 4885973"/>
              <a:gd name="connsiteX50092" fmla="*/ 2898371 w 6085020"/>
              <a:gd name="connsiteY50092" fmla="*/ 263066 h 4885973"/>
              <a:gd name="connsiteX50093" fmla="*/ 2888103 w 6085020"/>
              <a:gd name="connsiteY50093" fmla="*/ 278619 h 4885973"/>
              <a:gd name="connsiteX50094" fmla="*/ 2898371 w 6085020"/>
              <a:gd name="connsiteY50094" fmla="*/ 262118 h 4885973"/>
              <a:gd name="connsiteX50095" fmla="*/ 2427543 w 6085020"/>
              <a:gd name="connsiteY50095" fmla="*/ 261738 h 4885973"/>
              <a:gd name="connsiteX50096" fmla="*/ 2425071 w 6085020"/>
              <a:gd name="connsiteY50096" fmla="*/ 277291 h 4885973"/>
              <a:gd name="connsiteX50097" fmla="*/ 2419746 w 6085020"/>
              <a:gd name="connsiteY50097" fmla="*/ 277291 h 4885973"/>
              <a:gd name="connsiteX50098" fmla="*/ 2424690 w 6085020"/>
              <a:gd name="connsiteY50098" fmla="*/ 278619 h 4885973"/>
              <a:gd name="connsiteX50099" fmla="*/ 2421648 w 6085020"/>
              <a:gd name="connsiteY50099" fmla="*/ 297585 h 4885973"/>
              <a:gd name="connsiteX50100" fmla="*/ 2426972 w 6085020"/>
              <a:gd name="connsiteY50100" fmla="*/ 337036 h 4885973"/>
              <a:gd name="connsiteX50101" fmla="*/ 2453214 w 6085020"/>
              <a:gd name="connsiteY50101" fmla="*/ 330587 h 4885973"/>
              <a:gd name="connsiteX50102" fmla="*/ 2473751 w 6085020"/>
              <a:gd name="connsiteY50102" fmla="*/ 297396 h 4885973"/>
              <a:gd name="connsiteX50103" fmla="*/ 2479456 w 6085020"/>
              <a:gd name="connsiteY50103" fmla="*/ 273308 h 4885973"/>
              <a:gd name="connsiteX50104" fmla="*/ 1705137 w 6085020"/>
              <a:gd name="connsiteY50104" fmla="*/ 258893 h 4885973"/>
              <a:gd name="connsiteX50105" fmla="*/ 1702284 w 6085020"/>
              <a:gd name="connsiteY50105" fmla="*/ 271222 h 4885973"/>
              <a:gd name="connsiteX50106" fmla="*/ 1708940 w 6085020"/>
              <a:gd name="connsiteY50106" fmla="*/ 268946 h 4885973"/>
              <a:gd name="connsiteX50107" fmla="*/ 1716166 w 6085020"/>
              <a:gd name="connsiteY50107" fmla="*/ 264204 h 4885973"/>
              <a:gd name="connsiteX50108" fmla="*/ 1710841 w 6085020"/>
              <a:gd name="connsiteY50108" fmla="*/ 260411 h 4885973"/>
              <a:gd name="connsiteX50109" fmla="*/ 1726625 w 6085020"/>
              <a:gd name="connsiteY50109" fmla="*/ 258704 h 4885973"/>
              <a:gd name="connsiteX50110" fmla="*/ 1725293 w 6085020"/>
              <a:gd name="connsiteY50110" fmla="*/ 259462 h 4885973"/>
              <a:gd name="connsiteX50111" fmla="*/ 1725443 w 6085020"/>
              <a:gd name="connsiteY50111" fmla="*/ 259449 h 4885973"/>
              <a:gd name="connsiteX50112" fmla="*/ 1723012 w 6085020"/>
              <a:gd name="connsiteY50112" fmla="*/ 260980 h 4885973"/>
              <a:gd name="connsiteX50113" fmla="*/ 1725293 w 6085020"/>
              <a:gd name="connsiteY50113" fmla="*/ 264583 h 4885973"/>
              <a:gd name="connsiteX50114" fmla="*/ 1728693 w 6085020"/>
              <a:gd name="connsiteY50114" fmla="*/ 262419 h 4885973"/>
              <a:gd name="connsiteX50115" fmla="*/ 1728716 w 6085020"/>
              <a:gd name="connsiteY50115" fmla="*/ 262307 h 4885973"/>
              <a:gd name="connsiteX50116" fmla="*/ 1725512 w 6085020"/>
              <a:gd name="connsiteY50116" fmla="*/ 259443 h 4885973"/>
              <a:gd name="connsiteX50117" fmla="*/ 1725443 w 6085020"/>
              <a:gd name="connsiteY50117" fmla="*/ 259449 h 4885973"/>
              <a:gd name="connsiteX50118" fmla="*/ 3284770 w 6085020"/>
              <a:gd name="connsiteY50118" fmla="*/ 256997 h 4885973"/>
              <a:gd name="connsiteX50119" fmla="*/ 3284770 w 6085020"/>
              <a:gd name="connsiteY50119" fmla="*/ 256997 h 4885973"/>
              <a:gd name="connsiteX50120" fmla="*/ 2997823 w 6085020"/>
              <a:gd name="connsiteY50120" fmla="*/ 256997 h 4885973"/>
              <a:gd name="connsiteX50121" fmla="*/ 2998204 w 6085020"/>
              <a:gd name="connsiteY50121" fmla="*/ 258893 h 4885973"/>
              <a:gd name="connsiteX50122" fmla="*/ 2998204 w 6085020"/>
              <a:gd name="connsiteY50122" fmla="*/ 274446 h 4885973"/>
              <a:gd name="connsiteX50123" fmla="*/ 3013797 w 6085020"/>
              <a:gd name="connsiteY50123" fmla="*/ 269135 h 4885973"/>
              <a:gd name="connsiteX50124" fmla="*/ 2997823 w 6085020"/>
              <a:gd name="connsiteY50124" fmla="*/ 256997 h 4885973"/>
              <a:gd name="connsiteX50125" fmla="*/ 2584422 w 6085020"/>
              <a:gd name="connsiteY50125" fmla="*/ 256997 h 4885973"/>
              <a:gd name="connsiteX50126" fmla="*/ 2594881 w 6085020"/>
              <a:gd name="connsiteY50126" fmla="*/ 272549 h 4885973"/>
              <a:gd name="connsiteX50127" fmla="*/ 2584802 w 6085020"/>
              <a:gd name="connsiteY50127" fmla="*/ 256997 h 4885973"/>
              <a:gd name="connsiteX50128" fmla="*/ 1557272 w 6085020"/>
              <a:gd name="connsiteY50128" fmla="*/ 256789 h 4885973"/>
              <a:gd name="connsiteX50129" fmla="*/ 1557955 w 6085020"/>
              <a:gd name="connsiteY50129" fmla="*/ 258135 h 4885973"/>
              <a:gd name="connsiteX50130" fmla="*/ 1556757 w 6085020"/>
              <a:gd name="connsiteY50130" fmla="*/ 258871 h 4885973"/>
              <a:gd name="connsiteX50131" fmla="*/ 2235674 w 6085020"/>
              <a:gd name="connsiteY50131" fmla="*/ 256617 h 4885973"/>
              <a:gd name="connsiteX50132" fmla="*/ 2206390 w 6085020"/>
              <a:gd name="connsiteY50132" fmla="*/ 260411 h 4885973"/>
              <a:gd name="connsiteX50133" fmla="*/ 2175014 w 6085020"/>
              <a:gd name="connsiteY50133" fmla="*/ 271601 h 4885973"/>
              <a:gd name="connsiteX50134" fmla="*/ 2175014 w 6085020"/>
              <a:gd name="connsiteY50134" fmla="*/ 273118 h 4885973"/>
              <a:gd name="connsiteX50135" fmla="*/ 2182621 w 6085020"/>
              <a:gd name="connsiteY50135" fmla="*/ 278998 h 4885973"/>
              <a:gd name="connsiteX50136" fmla="*/ 2200115 w 6085020"/>
              <a:gd name="connsiteY50136" fmla="*/ 285067 h 4885973"/>
              <a:gd name="connsiteX50137" fmla="*/ 2227308 w 6085020"/>
              <a:gd name="connsiteY50137" fmla="*/ 291516 h 4885973"/>
              <a:gd name="connsiteX50138" fmla="*/ 2976452 w 6085020"/>
              <a:gd name="connsiteY50138" fmla="*/ 255038 h 4885973"/>
              <a:gd name="connsiteX50139" fmla="*/ 2982040 w 6085020"/>
              <a:gd name="connsiteY50139" fmla="*/ 257945 h 4885973"/>
              <a:gd name="connsiteX50140" fmla="*/ 2976452 w 6085020"/>
              <a:gd name="connsiteY50140" fmla="*/ 255038 h 4885973"/>
              <a:gd name="connsiteX50141" fmla="*/ 3035246 w 6085020"/>
              <a:gd name="connsiteY50141" fmla="*/ 254184 h 4885973"/>
              <a:gd name="connsiteX50142" fmla="*/ 3039658 w 6085020"/>
              <a:gd name="connsiteY50142" fmla="*/ 263066 h 4885973"/>
              <a:gd name="connsiteX50143" fmla="*/ 3035246 w 6085020"/>
              <a:gd name="connsiteY50143" fmla="*/ 254184 h 4885973"/>
              <a:gd name="connsiteX50144" fmla="*/ 2860720 w 6085020"/>
              <a:gd name="connsiteY50144" fmla="*/ 252255 h 4885973"/>
              <a:gd name="connsiteX50145" fmla="*/ 2860720 w 6085020"/>
              <a:gd name="connsiteY50145" fmla="*/ 252255 h 4885973"/>
              <a:gd name="connsiteX50146" fmla="*/ 3212130 w 6085020"/>
              <a:gd name="connsiteY50146" fmla="*/ 251876 h 4885973"/>
              <a:gd name="connsiteX50147" fmla="*/ 3201671 w 6085020"/>
              <a:gd name="connsiteY50147" fmla="*/ 267428 h 4885973"/>
              <a:gd name="connsiteX50148" fmla="*/ 3217047 w 6085020"/>
              <a:gd name="connsiteY50148" fmla="*/ 287353 h 4885973"/>
              <a:gd name="connsiteX50149" fmla="*/ 3227828 w 6085020"/>
              <a:gd name="connsiteY50149" fmla="*/ 288285 h 4885973"/>
              <a:gd name="connsiteX50150" fmla="*/ 3227913 w 6085020"/>
              <a:gd name="connsiteY50150" fmla="*/ 288481 h 4885973"/>
              <a:gd name="connsiteX50151" fmla="*/ 3227913 w 6085020"/>
              <a:gd name="connsiteY50151" fmla="*/ 288292 h 4885973"/>
              <a:gd name="connsiteX50152" fmla="*/ 3227828 w 6085020"/>
              <a:gd name="connsiteY50152" fmla="*/ 288285 h 4885973"/>
              <a:gd name="connsiteX50153" fmla="*/ 3746091 w 6085020"/>
              <a:gd name="connsiteY50153" fmla="*/ 251686 h 4885973"/>
              <a:gd name="connsiteX50154" fmla="*/ 3746091 w 6085020"/>
              <a:gd name="connsiteY50154" fmla="*/ 262118 h 4885973"/>
              <a:gd name="connsiteX50155" fmla="*/ 3756549 w 6085020"/>
              <a:gd name="connsiteY50155" fmla="*/ 262118 h 4885973"/>
              <a:gd name="connsiteX50156" fmla="*/ 3756549 w 6085020"/>
              <a:gd name="connsiteY50156" fmla="*/ 251686 h 4885973"/>
              <a:gd name="connsiteX50157" fmla="*/ 2548102 w 6085020"/>
              <a:gd name="connsiteY50157" fmla="*/ 251686 h 4885973"/>
              <a:gd name="connsiteX50158" fmla="*/ 2548102 w 6085020"/>
              <a:gd name="connsiteY50158" fmla="*/ 251686 h 4885973"/>
              <a:gd name="connsiteX50159" fmla="*/ 1749443 w 6085020"/>
              <a:gd name="connsiteY50159" fmla="*/ 250927 h 4885973"/>
              <a:gd name="connsiteX50160" fmla="*/ 1749443 w 6085020"/>
              <a:gd name="connsiteY50160" fmla="*/ 250927 h 4885973"/>
              <a:gd name="connsiteX50161" fmla="*/ 1559286 w 6085020"/>
              <a:gd name="connsiteY50161" fmla="*/ 248651 h 4885973"/>
              <a:gd name="connsiteX50162" fmla="*/ 1557272 w 6085020"/>
              <a:gd name="connsiteY50162" fmla="*/ 256789 h 4885973"/>
              <a:gd name="connsiteX50163" fmla="*/ 1556740 w 6085020"/>
              <a:gd name="connsiteY50163" fmla="*/ 255741 h 4885973"/>
              <a:gd name="connsiteX50164" fmla="*/ 1556434 w 6085020"/>
              <a:gd name="connsiteY50164" fmla="*/ 255669 h 4885973"/>
              <a:gd name="connsiteX50165" fmla="*/ 1553962 w 6085020"/>
              <a:gd name="connsiteY50165" fmla="*/ 257186 h 4885973"/>
              <a:gd name="connsiteX50166" fmla="*/ 1554533 w 6085020"/>
              <a:gd name="connsiteY50166" fmla="*/ 259652 h 4885973"/>
              <a:gd name="connsiteX50167" fmla="*/ 1555483 w 6085020"/>
              <a:gd name="connsiteY50167" fmla="*/ 259652 h 4885973"/>
              <a:gd name="connsiteX50168" fmla="*/ 1556757 w 6085020"/>
              <a:gd name="connsiteY50168" fmla="*/ 258871 h 4885973"/>
              <a:gd name="connsiteX50169" fmla="*/ 1555483 w 6085020"/>
              <a:gd name="connsiteY50169" fmla="*/ 264014 h 4885973"/>
              <a:gd name="connsiteX50170" fmla="*/ 1561568 w 6085020"/>
              <a:gd name="connsiteY50170" fmla="*/ 261169 h 4885973"/>
              <a:gd name="connsiteX50171" fmla="*/ 1566512 w 6085020"/>
              <a:gd name="connsiteY50171" fmla="*/ 258135 h 4885973"/>
              <a:gd name="connsiteX50172" fmla="*/ 1563470 w 6085020"/>
              <a:gd name="connsiteY50172" fmla="*/ 253393 h 4885973"/>
              <a:gd name="connsiteX50173" fmla="*/ 2669042 w 6085020"/>
              <a:gd name="connsiteY50173" fmla="*/ 248462 h 4885973"/>
              <a:gd name="connsiteX50174" fmla="*/ 2673796 w 6085020"/>
              <a:gd name="connsiteY50174" fmla="*/ 267428 h 4885973"/>
              <a:gd name="connsiteX50175" fmla="*/ 2688210 w 6085020"/>
              <a:gd name="connsiteY50175" fmla="*/ 252597 h 4885973"/>
              <a:gd name="connsiteX50176" fmla="*/ 2688058 w 6085020"/>
              <a:gd name="connsiteY50176" fmla="*/ 250738 h 4885973"/>
              <a:gd name="connsiteX50177" fmla="*/ 2670373 w 6085020"/>
              <a:gd name="connsiteY50177" fmla="*/ 248841 h 4885973"/>
              <a:gd name="connsiteX50178" fmla="*/ 3311012 w 6085020"/>
              <a:gd name="connsiteY50178" fmla="*/ 246565 h 4885973"/>
              <a:gd name="connsiteX50179" fmla="*/ 3311012 w 6085020"/>
              <a:gd name="connsiteY50179" fmla="*/ 246565 h 4885973"/>
              <a:gd name="connsiteX50180" fmla="*/ 2882778 w 6085020"/>
              <a:gd name="connsiteY50180" fmla="*/ 246565 h 4885973"/>
              <a:gd name="connsiteX50181" fmla="*/ 2882778 w 6085020"/>
              <a:gd name="connsiteY50181" fmla="*/ 246565 h 4885973"/>
              <a:gd name="connsiteX50182" fmla="*/ 1694868 w 6085020"/>
              <a:gd name="connsiteY50182" fmla="*/ 245427 h 4885973"/>
              <a:gd name="connsiteX50183" fmla="*/ 1688403 w 6085020"/>
              <a:gd name="connsiteY50183" fmla="*/ 246565 h 4885973"/>
              <a:gd name="connsiteX50184" fmla="*/ 1692776 w 6085020"/>
              <a:gd name="connsiteY50184" fmla="*/ 254152 h 4885973"/>
              <a:gd name="connsiteX50185" fmla="*/ 1697721 w 6085020"/>
              <a:gd name="connsiteY50185" fmla="*/ 259083 h 4885973"/>
              <a:gd name="connsiteX50186" fmla="*/ 1700573 w 6085020"/>
              <a:gd name="connsiteY50186" fmla="*/ 246755 h 4885973"/>
              <a:gd name="connsiteX50187" fmla="*/ 2231669 w 6085020"/>
              <a:gd name="connsiteY50187" fmla="*/ 242881 h 4885973"/>
              <a:gd name="connsiteX50188" fmla="*/ 2234343 w 6085020"/>
              <a:gd name="connsiteY50188" fmla="*/ 251496 h 4885973"/>
              <a:gd name="connsiteX50189" fmla="*/ 2231669 w 6085020"/>
              <a:gd name="connsiteY50189" fmla="*/ 242881 h 4885973"/>
              <a:gd name="connsiteX50190" fmla="*/ 3724175 w 6085020"/>
              <a:gd name="connsiteY50190" fmla="*/ 242843 h 4885973"/>
              <a:gd name="connsiteX50191" fmla="*/ 3725173 w 6085020"/>
              <a:gd name="connsiteY50191" fmla="*/ 256997 h 4885973"/>
              <a:gd name="connsiteX50192" fmla="*/ 3724175 w 6085020"/>
              <a:gd name="connsiteY50192" fmla="*/ 242843 h 4885973"/>
              <a:gd name="connsiteX50193" fmla="*/ 1774354 w 6085020"/>
              <a:gd name="connsiteY50193" fmla="*/ 241824 h 4885973"/>
              <a:gd name="connsiteX50194" fmla="*/ 1774354 w 6085020"/>
              <a:gd name="connsiteY50194" fmla="*/ 241824 h 4885973"/>
              <a:gd name="connsiteX50195" fmla="*/ 2584232 w 6085020"/>
              <a:gd name="connsiteY50195" fmla="*/ 241634 h 4885973"/>
              <a:gd name="connsiteX50196" fmla="*/ 2584304 w 6085020"/>
              <a:gd name="connsiteY50196" fmla="*/ 251449 h 4885973"/>
              <a:gd name="connsiteX50197" fmla="*/ 2588997 w 6085020"/>
              <a:gd name="connsiteY50197" fmla="*/ 255538 h 4885973"/>
              <a:gd name="connsiteX50198" fmla="*/ 2588986 w 6085020"/>
              <a:gd name="connsiteY50198" fmla="*/ 255859 h 4885973"/>
              <a:gd name="connsiteX50199" fmla="*/ 2589366 w 6085020"/>
              <a:gd name="connsiteY50199" fmla="*/ 255859 h 4885973"/>
              <a:gd name="connsiteX50200" fmla="*/ 2588997 w 6085020"/>
              <a:gd name="connsiteY50200" fmla="*/ 255538 h 4885973"/>
              <a:gd name="connsiteX50201" fmla="*/ 2589319 w 6085020"/>
              <a:gd name="connsiteY50201" fmla="*/ 246115 h 4885973"/>
              <a:gd name="connsiteX50202" fmla="*/ 2584232 w 6085020"/>
              <a:gd name="connsiteY50202" fmla="*/ 241634 h 4885973"/>
              <a:gd name="connsiteX50203" fmla="*/ 1656457 w 6085020"/>
              <a:gd name="connsiteY50203" fmla="*/ 241634 h 4885973"/>
              <a:gd name="connsiteX50204" fmla="*/ 1644095 w 6085020"/>
              <a:gd name="connsiteY50204" fmla="*/ 255436 h 4885973"/>
              <a:gd name="connsiteX50205" fmla="*/ 1644096 w 6085020"/>
              <a:gd name="connsiteY50205" fmla="*/ 255479 h 4885973"/>
              <a:gd name="connsiteX50206" fmla="*/ 1643336 w 6085020"/>
              <a:gd name="connsiteY50206" fmla="*/ 254721 h 4885973"/>
              <a:gd name="connsiteX50207" fmla="*/ 1656457 w 6085020"/>
              <a:gd name="connsiteY50207" fmla="*/ 267808 h 4885973"/>
              <a:gd name="connsiteX50208" fmla="*/ 1669577 w 6085020"/>
              <a:gd name="connsiteY50208" fmla="*/ 254721 h 4885973"/>
              <a:gd name="connsiteX50209" fmla="*/ 1656457 w 6085020"/>
              <a:gd name="connsiteY50209" fmla="*/ 241634 h 4885973"/>
              <a:gd name="connsiteX50210" fmla="*/ 3377376 w 6085020"/>
              <a:gd name="connsiteY50210" fmla="*/ 239548 h 4885973"/>
              <a:gd name="connsiteX50211" fmla="*/ 3366176 w 6085020"/>
              <a:gd name="connsiteY50211" fmla="*/ 246474 h 4885973"/>
              <a:gd name="connsiteX50212" fmla="*/ 3366157 w 6085020"/>
              <a:gd name="connsiteY50212" fmla="*/ 246565 h 4885973"/>
              <a:gd name="connsiteX50213" fmla="*/ 3371748 w 6085020"/>
              <a:gd name="connsiteY50213" fmla="*/ 258171 h 4885973"/>
              <a:gd name="connsiteX50214" fmla="*/ 3373003 w 6085020"/>
              <a:gd name="connsiteY50214" fmla="*/ 258514 h 4885973"/>
              <a:gd name="connsiteX50215" fmla="*/ 3384697 w 6085020"/>
              <a:gd name="connsiteY50215" fmla="*/ 251212 h 4885973"/>
              <a:gd name="connsiteX50216" fmla="*/ 3377376 w 6085020"/>
              <a:gd name="connsiteY50216" fmla="*/ 239548 h 4885973"/>
              <a:gd name="connsiteX50217" fmla="*/ 2692431 w 6085020"/>
              <a:gd name="connsiteY50217" fmla="*/ 238979 h 4885973"/>
              <a:gd name="connsiteX50218" fmla="*/ 2685243 w 6085020"/>
              <a:gd name="connsiteY50218" fmla="*/ 243189 h 4885973"/>
              <a:gd name="connsiteX50219" fmla="*/ 2685205 w 6085020"/>
              <a:gd name="connsiteY50219" fmla="*/ 243341 h 4885973"/>
              <a:gd name="connsiteX50220" fmla="*/ 2689579 w 6085020"/>
              <a:gd name="connsiteY50220" fmla="*/ 250738 h 4885973"/>
              <a:gd name="connsiteX50221" fmla="*/ 2690910 w 6085020"/>
              <a:gd name="connsiteY50221" fmla="*/ 250927 h 4885973"/>
              <a:gd name="connsiteX50222" fmla="*/ 2689579 w 6085020"/>
              <a:gd name="connsiteY50222" fmla="*/ 250548 h 4885973"/>
              <a:gd name="connsiteX50223" fmla="*/ 2696805 w 6085020"/>
              <a:gd name="connsiteY50223" fmla="*/ 245996 h 4885973"/>
              <a:gd name="connsiteX50224" fmla="*/ 2692431 w 6085020"/>
              <a:gd name="connsiteY50224" fmla="*/ 238979 h 4885973"/>
              <a:gd name="connsiteX50225" fmla="*/ 3358043 w 6085020"/>
              <a:gd name="connsiteY50225" fmla="*/ 236925 h 4885973"/>
              <a:gd name="connsiteX50226" fmla="*/ 3353417 w 6085020"/>
              <a:gd name="connsiteY50226" fmla="*/ 240686 h 4885973"/>
              <a:gd name="connsiteX50227" fmla="*/ 3358043 w 6085020"/>
              <a:gd name="connsiteY50227" fmla="*/ 236925 h 4885973"/>
              <a:gd name="connsiteX50228" fmla="*/ 3713194 w 6085020"/>
              <a:gd name="connsiteY50228" fmla="*/ 236892 h 4885973"/>
              <a:gd name="connsiteX50229" fmla="*/ 3717377 w 6085020"/>
              <a:gd name="connsiteY50229" fmla="*/ 251117 h 4885973"/>
              <a:gd name="connsiteX50230" fmla="*/ 3717947 w 6085020"/>
              <a:gd name="connsiteY50230" fmla="*/ 251117 h 4885973"/>
              <a:gd name="connsiteX50231" fmla="*/ 3713194 w 6085020"/>
              <a:gd name="connsiteY50231" fmla="*/ 236892 h 4885973"/>
              <a:gd name="connsiteX50232" fmla="*/ 3478350 w 6085020"/>
              <a:gd name="connsiteY50232" fmla="*/ 235944 h 4885973"/>
              <a:gd name="connsiteX50233" fmla="*/ 3468811 w 6085020"/>
              <a:gd name="connsiteY50233" fmla="*/ 238495 h 4885973"/>
              <a:gd name="connsiteX50234" fmla="*/ 3463170 w 6085020"/>
              <a:gd name="connsiteY50234" fmla="*/ 246519 h 4885973"/>
              <a:gd name="connsiteX50235" fmla="*/ 3462757 w 6085020"/>
              <a:gd name="connsiteY50235" fmla="*/ 246565 h 4885973"/>
              <a:gd name="connsiteX50236" fmla="*/ 3463137 w 6085020"/>
              <a:gd name="connsiteY50236" fmla="*/ 246565 h 4885973"/>
              <a:gd name="connsiteX50237" fmla="*/ 3463170 w 6085020"/>
              <a:gd name="connsiteY50237" fmla="*/ 246519 h 4885973"/>
              <a:gd name="connsiteX50238" fmla="*/ 3474547 w 6085020"/>
              <a:gd name="connsiteY50238" fmla="*/ 245237 h 4885973"/>
              <a:gd name="connsiteX50239" fmla="*/ 3478350 w 6085020"/>
              <a:gd name="connsiteY50239" fmla="*/ 235944 h 4885973"/>
              <a:gd name="connsiteX50240" fmla="*/ 1707609 w 6085020"/>
              <a:gd name="connsiteY50240" fmla="*/ 235185 h 4885973"/>
              <a:gd name="connsiteX50241" fmla="*/ 1704074 w 6085020"/>
              <a:gd name="connsiteY50241" fmla="*/ 237122 h 4885973"/>
              <a:gd name="connsiteX50242" fmla="*/ 1703996 w 6085020"/>
              <a:gd name="connsiteY50242" fmla="*/ 237461 h 4885973"/>
              <a:gd name="connsiteX50243" fmla="*/ 1706088 w 6085020"/>
              <a:gd name="connsiteY50243" fmla="*/ 240875 h 4885973"/>
              <a:gd name="connsiteX50244" fmla="*/ 1710223 w 6085020"/>
              <a:gd name="connsiteY50244" fmla="*/ 239688 h 4885973"/>
              <a:gd name="connsiteX50245" fmla="*/ 1709033 w 6085020"/>
              <a:gd name="connsiteY50245" fmla="*/ 235565 h 4885973"/>
              <a:gd name="connsiteX50246" fmla="*/ 1707609 w 6085020"/>
              <a:gd name="connsiteY50246" fmla="*/ 235185 h 4885973"/>
              <a:gd name="connsiteX50247" fmla="*/ 3491708 w 6085020"/>
              <a:gd name="connsiteY50247" fmla="*/ 232838 h 4885973"/>
              <a:gd name="connsiteX50248" fmla="*/ 3481773 w 6085020"/>
              <a:gd name="connsiteY50248" fmla="*/ 246565 h 4885973"/>
              <a:gd name="connsiteX50249" fmla="*/ 3510486 w 6085020"/>
              <a:gd name="connsiteY50249" fmla="*/ 244289 h 4885973"/>
              <a:gd name="connsiteX50250" fmla="*/ 3510486 w 6085020"/>
              <a:gd name="connsiteY50250" fmla="*/ 234616 h 4885973"/>
              <a:gd name="connsiteX50251" fmla="*/ 3491708 w 6085020"/>
              <a:gd name="connsiteY50251" fmla="*/ 232838 h 4885973"/>
              <a:gd name="connsiteX50252" fmla="*/ 2590127 w 6085020"/>
              <a:gd name="connsiteY50252" fmla="*/ 232530 h 4885973"/>
              <a:gd name="connsiteX50253" fmla="*/ 2588225 w 6085020"/>
              <a:gd name="connsiteY50253" fmla="*/ 235185 h 4885973"/>
              <a:gd name="connsiteX50254" fmla="*/ 2586324 w 6085020"/>
              <a:gd name="connsiteY50254" fmla="*/ 237841 h 4885973"/>
              <a:gd name="connsiteX50255" fmla="*/ 2586324 w 6085020"/>
              <a:gd name="connsiteY50255" fmla="*/ 239358 h 4885973"/>
              <a:gd name="connsiteX50256" fmla="*/ 2590127 w 6085020"/>
              <a:gd name="connsiteY50256" fmla="*/ 241065 h 4885973"/>
              <a:gd name="connsiteX50257" fmla="*/ 2590127 w 6085020"/>
              <a:gd name="connsiteY50257" fmla="*/ 236892 h 4885973"/>
              <a:gd name="connsiteX50258" fmla="*/ 2485160 w 6085020"/>
              <a:gd name="connsiteY50258" fmla="*/ 231771 h 4885973"/>
              <a:gd name="connsiteX50259" fmla="*/ 2481034 w 6085020"/>
              <a:gd name="connsiteY50259" fmla="*/ 232959 h 4885973"/>
              <a:gd name="connsiteX50260" fmla="*/ 2482213 w 6085020"/>
              <a:gd name="connsiteY50260" fmla="*/ 237082 h 4885973"/>
              <a:gd name="connsiteX50261" fmla="*/ 2483639 w 6085020"/>
              <a:gd name="connsiteY50261" fmla="*/ 237461 h 4885973"/>
              <a:gd name="connsiteX50262" fmla="*/ 2487176 w 6085020"/>
              <a:gd name="connsiteY50262" fmla="*/ 235525 h 4885973"/>
              <a:gd name="connsiteX50263" fmla="*/ 2487252 w 6085020"/>
              <a:gd name="connsiteY50263" fmla="*/ 235185 h 4885973"/>
              <a:gd name="connsiteX50264" fmla="*/ 2485160 w 6085020"/>
              <a:gd name="connsiteY50264" fmla="*/ 231771 h 4885973"/>
              <a:gd name="connsiteX50265" fmla="*/ 3384793 w 6085020"/>
              <a:gd name="connsiteY50265" fmla="*/ 230823 h 4885973"/>
              <a:gd name="connsiteX50266" fmla="*/ 3384793 w 6085020"/>
              <a:gd name="connsiteY50266" fmla="*/ 230823 h 4885973"/>
              <a:gd name="connsiteX50267" fmla="*/ 2389321 w 6085020"/>
              <a:gd name="connsiteY50267" fmla="*/ 229306 h 4885973"/>
              <a:gd name="connsiteX50268" fmla="*/ 2389131 w 6085020"/>
              <a:gd name="connsiteY50268" fmla="*/ 231392 h 4885973"/>
              <a:gd name="connsiteX50269" fmla="*/ 2393124 w 6085020"/>
              <a:gd name="connsiteY50269" fmla="*/ 238220 h 4885973"/>
              <a:gd name="connsiteX50270" fmla="*/ 2397688 w 6085020"/>
              <a:gd name="connsiteY50270" fmla="*/ 243151 h 4885973"/>
              <a:gd name="connsiteX50271" fmla="*/ 2397688 w 6085020"/>
              <a:gd name="connsiteY50271" fmla="*/ 247703 h 4885973"/>
              <a:gd name="connsiteX50272" fmla="*/ 2397688 w 6085020"/>
              <a:gd name="connsiteY50272" fmla="*/ 252445 h 4885973"/>
              <a:gd name="connsiteX50273" fmla="*/ 2399780 w 6085020"/>
              <a:gd name="connsiteY50273" fmla="*/ 251117 h 4885973"/>
              <a:gd name="connsiteX50274" fmla="*/ 2402632 w 6085020"/>
              <a:gd name="connsiteY50274" fmla="*/ 245996 h 4885973"/>
              <a:gd name="connsiteX50275" fmla="*/ 2402632 w 6085020"/>
              <a:gd name="connsiteY50275" fmla="*/ 242203 h 4885973"/>
              <a:gd name="connsiteX50276" fmla="*/ 2395977 w 6085020"/>
              <a:gd name="connsiteY50276" fmla="*/ 235754 h 4885973"/>
              <a:gd name="connsiteX50277" fmla="*/ 2623975 w 6085020"/>
              <a:gd name="connsiteY50277" fmla="*/ 228357 h 4885973"/>
              <a:gd name="connsiteX50278" fmla="*/ 2624165 w 6085020"/>
              <a:gd name="connsiteY50278" fmla="*/ 229685 h 4885973"/>
              <a:gd name="connsiteX50279" fmla="*/ 2625496 w 6085020"/>
              <a:gd name="connsiteY50279" fmla="*/ 229685 h 4885973"/>
              <a:gd name="connsiteX50280" fmla="*/ 2625496 w 6085020"/>
              <a:gd name="connsiteY50280" fmla="*/ 228357 h 4885973"/>
              <a:gd name="connsiteX50281" fmla="*/ 2623975 w 6085020"/>
              <a:gd name="connsiteY50281" fmla="*/ 228357 h 4885973"/>
              <a:gd name="connsiteX50282" fmla="*/ 1862610 w 6085020"/>
              <a:gd name="connsiteY50282" fmla="*/ 227172 h 4885973"/>
              <a:gd name="connsiteX50283" fmla="*/ 1863537 w 6085020"/>
              <a:gd name="connsiteY50283" fmla="*/ 241255 h 4885973"/>
              <a:gd name="connsiteX50284" fmla="*/ 1862610 w 6085020"/>
              <a:gd name="connsiteY50284" fmla="*/ 227172 h 4885973"/>
              <a:gd name="connsiteX50285" fmla="*/ 1642385 w 6085020"/>
              <a:gd name="connsiteY50285" fmla="*/ 226650 h 4885973"/>
              <a:gd name="connsiteX50286" fmla="*/ 1631427 w 6085020"/>
              <a:gd name="connsiteY50286" fmla="*/ 227196 h 4885973"/>
              <a:gd name="connsiteX50287" fmla="*/ 1626173 w 6085020"/>
              <a:gd name="connsiteY50287" fmla="*/ 231560 h 4885973"/>
              <a:gd name="connsiteX50288" fmla="*/ 1625651 w 6085020"/>
              <a:gd name="connsiteY50288" fmla="*/ 231392 h 4885973"/>
              <a:gd name="connsiteX50289" fmla="*/ 1625461 w 6085020"/>
              <a:gd name="connsiteY50289" fmla="*/ 232151 h 4885973"/>
              <a:gd name="connsiteX50290" fmla="*/ 1626173 w 6085020"/>
              <a:gd name="connsiteY50290" fmla="*/ 231560 h 4885973"/>
              <a:gd name="connsiteX50291" fmla="*/ 1633781 w 6085020"/>
              <a:gd name="connsiteY50291" fmla="*/ 234000 h 4885973"/>
              <a:gd name="connsiteX50292" fmla="*/ 1639913 w 6085020"/>
              <a:gd name="connsiteY50292" fmla="*/ 238599 h 4885973"/>
              <a:gd name="connsiteX50293" fmla="*/ 1642385 w 6085020"/>
              <a:gd name="connsiteY50293" fmla="*/ 226650 h 4885973"/>
              <a:gd name="connsiteX50294" fmla="*/ 2565216 w 6085020"/>
              <a:gd name="connsiteY50294" fmla="*/ 226271 h 4885973"/>
              <a:gd name="connsiteX50295" fmla="*/ 2561680 w 6085020"/>
              <a:gd name="connsiteY50295" fmla="*/ 228207 h 4885973"/>
              <a:gd name="connsiteX50296" fmla="*/ 2561604 w 6085020"/>
              <a:gd name="connsiteY50296" fmla="*/ 228547 h 4885973"/>
              <a:gd name="connsiteX50297" fmla="*/ 2562916 w 6085020"/>
              <a:gd name="connsiteY50297" fmla="*/ 232634 h 4885973"/>
              <a:gd name="connsiteX50298" fmla="*/ 2563695 w 6085020"/>
              <a:gd name="connsiteY50298" fmla="*/ 232909 h 4885973"/>
              <a:gd name="connsiteX50299" fmla="*/ 2563695 w 6085020"/>
              <a:gd name="connsiteY50299" fmla="*/ 232151 h 4885973"/>
              <a:gd name="connsiteX50300" fmla="*/ 2567403 w 6085020"/>
              <a:gd name="connsiteY50300" fmla="*/ 229969 h 4885973"/>
              <a:gd name="connsiteX50301" fmla="*/ 2565216 w 6085020"/>
              <a:gd name="connsiteY50301" fmla="*/ 226271 h 4885973"/>
              <a:gd name="connsiteX50302" fmla="*/ 3280206 w 6085020"/>
              <a:gd name="connsiteY50302" fmla="*/ 226081 h 4885973"/>
              <a:gd name="connsiteX50303" fmla="*/ 3259289 w 6085020"/>
              <a:gd name="connsiteY50303" fmla="*/ 251686 h 4885973"/>
              <a:gd name="connsiteX50304" fmla="*/ 3259289 w 6085020"/>
              <a:gd name="connsiteY50304" fmla="*/ 252065 h 4885973"/>
              <a:gd name="connsiteX50305" fmla="*/ 3280206 w 6085020"/>
              <a:gd name="connsiteY50305" fmla="*/ 226081 h 4885973"/>
              <a:gd name="connsiteX50306" fmla="*/ 3055251 w 6085020"/>
              <a:gd name="connsiteY50306" fmla="*/ 224943 h 4885973"/>
              <a:gd name="connsiteX50307" fmla="*/ 3055251 w 6085020"/>
              <a:gd name="connsiteY50307" fmla="*/ 240496 h 4885973"/>
              <a:gd name="connsiteX50308" fmla="*/ 3065709 w 6085020"/>
              <a:gd name="connsiteY50308" fmla="*/ 225702 h 4885973"/>
              <a:gd name="connsiteX50309" fmla="*/ 3065709 w 6085020"/>
              <a:gd name="connsiteY50309" fmla="*/ 224943 h 4885973"/>
              <a:gd name="connsiteX50310" fmla="*/ 2141187 w 6085020"/>
              <a:gd name="connsiteY50310" fmla="*/ 221915 h 4885973"/>
              <a:gd name="connsiteX50311" fmla="*/ 2145920 w 6085020"/>
              <a:gd name="connsiteY50311" fmla="*/ 225702 h 4885973"/>
              <a:gd name="connsiteX50312" fmla="*/ 2141187 w 6085020"/>
              <a:gd name="connsiteY50312" fmla="*/ 221915 h 4885973"/>
              <a:gd name="connsiteX50313" fmla="*/ 2463482 w 6085020"/>
              <a:gd name="connsiteY50313" fmla="*/ 221719 h 4885973"/>
              <a:gd name="connsiteX50314" fmla="*/ 2459869 w 6085020"/>
              <a:gd name="connsiteY50314" fmla="*/ 223995 h 4885973"/>
              <a:gd name="connsiteX50315" fmla="*/ 2461200 w 6085020"/>
              <a:gd name="connsiteY50315" fmla="*/ 227599 h 4885973"/>
              <a:gd name="connsiteX50316" fmla="*/ 2462151 w 6085020"/>
              <a:gd name="connsiteY50316" fmla="*/ 227599 h 4885973"/>
              <a:gd name="connsiteX50317" fmla="*/ 2465498 w 6085020"/>
              <a:gd name="connsiteY50317" fmla="*/ 224898 h 4885973"/>
              <a:gd name="connsiteX50318" fmla="*/ 2463482 w 6085020"/>
              <a:gd name="connsiteY50318" fmla="*/ 221719 h 4885973"/>
              <a:gd name="connsiteX50319" fmla="*/ 1717402 w 6085020"/>
              <a:gd name="connsiteY50319" fmla="*/ 219348 h 4885973"/>
              <a:gd name="connsiteX50320" fmla="*/ 1713884 w 6085020"/>
              <a:gd name="connsiteY50320" fmla="*/ 221529 h 4885973"/>
              <a:gd name="connsiteX50321" fmla="*/ 1716054 w 6085020"/>
              <a:gd name="connsiteY50321" fmla="*/ 224921 h 4885973"/>
              <a:gd name="connsiteX50322" fmla="*/ 1716166 w 6085020"/>
              <a:gd name="connsiteY50322" fmla="*/ 224943 h 4885973"/>
              <a:gd name="connsiteX50323" fmla="*/ 1719503 w 6085020"/>
              <a:gd name="connsiteY50323" fmla="*/ 223206 h 4885973"/>
              <a:gd name="connsiteX50324" fmla="*/ 1719589 w 6085020"/>
              <a:gd name="connsiteY50324" fmla="*/ 222857 h 4885973"/>
              <a:gd name="connsiteX50325" fmla="*/ 1717402 w 6085020"/>
              <a:gd name="connsiteY50325" fmla="*/ 219348 h 4885973"/>
              <a:gd name="connsiteX50326" fmla="*/ 2583648 w 6085020"/>
              <a:gd name="connsiteY50326" fmla="*/ 218612 h 4885973"/>
              <a:gd name="connsiteX50327" fmla="*/ 2584042 w 6085020"/>
              <a:gd name="connsiteY50327" fmla="*/ 218874 h 4885973"/>
              <a:gd name="connsiteX50328" fmla="*/ 2583852 w 6085020"/>
              <a:gd name="connsiteY50328" fmla="*/ 218874 h 4885973"/>
              <a:gd name="connsiteX50329" fmla="*/ 2411950 w 6085020"/>
              <a:gd name="connsiteY50329" fmla="*/ 217926 h 4885973"/>
              <a:gd name="connsiteX50330" fmla="*/ 2410999 w 6085020"/>
              <a:gd name="connsiteY50330" fmla="*/ 218684 h 4885973"/>
              <a:gd name="connsiteX50331" fmla="*/ 2412995 w 6085020"/>
              <a:gd name="connsiteY50331" fmla="*/ 219046 h 4885973"/>
              <a:gd name="connsiteX50332" fmla="*/ 2419556 w 6085020"/>
              <a:gd name="connsiteY50332" fmla="*/ 226081 h 4885973"/>
              <a:gd name="connsiteX50333" fmla="*/ 2418415 w 6085020"/>
              <a:gd name="connsiteY50333" fmla="*/ 226081 h 4885973"/>
              <a:gd name="connsiteX50334" fmla="*/ 2413091 w 6085020"/>
              <a:gd name="connsiteY50334" fmla="*/ 226081 h 4885973"/>
              <a:gd name="connsiteX50335" fmla="*/ 2428874 w 6085020"/>
              <a:gd name="connsiteY50335" fmla="*/ 232720 h 4885973"/>
              <a:gd name="connsiteX50336" fmla="*/ 2444467 w 6085020"/>
              <a:gd name="connsiteY50336" fmla="*/ 239548 h 4885973"/>
              <a:gd name="connsiteX50337" fmla="*/ 2449791 w 6085020"/>
              <a:gd name="connsiteY50337" fmla="*/ 244289 h 4885973"/>
              <a:gd name="connsiteX50338" fmla="*/ 2455116 w 6085020"/>
              <a:gd name="connsiteY50338" fmla="*/ 248841 h 4885973"/>
              <a:gd name="connsiteX50339" fmla="*/ 2455116 w 6085020"/>
              <a:gd name="connsiteY50339" fmla="*/ 246945 h 4885973"/>
              <a:gd name="connsiteX50340" fmla="*/ 2452453 w 6085020"/>
              <a:gd name="connsiteY50340" fmla="*/ 240306 h 4885973"/>
              <a:gd name="connsiteX50341" fmla="*/ 2449221 w 6085020"/>
              <a:gd name="connsiteY50341" fmla="*/ 235565 h 4885973"/>
              <a:gd name="connsiteX50342" fmla="*/ 2443896 w 6085020"/>
              <a:gd name="connsiteY50342" fmla="*/ 234427 h 4885973"/>
              <a:gd name="connsiteX50343" fmla="*/ 2430966 w 6085020"/>
              <a:gd name="connsiteY50343" fmla="*/ 228926 h 4885973"/>
              <a:gd name="connsiteX50344" fmla="*/ 2423549 w 6085020"/>
              <a:gd name="connsiteY50344" fmla="*/ 220960 h 4885973"/>
              <a:gd name="connsiteX50345" fmla="*/ 2412995 w 6085020"/>
              <a:gd name="connsiteY50345" fmla="*/ 219046 h 4885973"/>
              <a:gd name="connsiteX50346" fmla="*/ 1706323 w 6085020"/>
              <a:gd name="connsiteY50346" fmla="*/ 216141 h 4885973"/>
              <a:gd name="connsiteX50347" fmla="*/ 1702440 w 6085020"/>
              <a:gd name="connsiteY50347" fmla="*/ 217992 h 4885973"/>
              <a:gd name="connsiteX50348" fmla="*/ 1702284 w 6085020"/>
              <a:gd name="connsiteY50348" fmla="*/ 218684 h 4885973"/>
              <a:gd name="connsiteX50349" fmla="*/ 1704140 w 6085020"/>
              <a:gd name="connsiteY50349" fmla="*/ 222555 h 4885973"/>
              <a:gd name="connsiteX50350" fmla="*/ 1708023 w 6085020"/>
              <a:gd name="connsiteY50350" fmla="*/ 220704 h 4885973"/>
              <a:gd name="connsiteX50351" fmla="*/ 1708179 w 6085020"/>
              <a:gd name="connsiteY50351" fmla="*/ 220012 h 4885973"/>
              <a:gd name="connsiteX50352" fmla="*/ 1706323 w 6085020"/>
              <a:gd name="connsiteY50352" fmla="*/ 216141 h 4885973"/>
              <a:gd name="connsiteX50353" fmla="*/ 2179008 w 6085020"/>
              <a:gd name="connsiteY50353" fmla="*/ 216029 h 4885973"/>
              <a:gd name="connsiteX50354" fmla="*/ 2169980 w 6085020"/>
              <a:gd name="connsiteY50354" fmla="*/ 220069 h 4885973"/>
              <a:gd name="connsiteX50355" fmla="*/ 2166499 w 6085020"/>
              <a:gd name="connsiteY50355" fmla="*/ 229185 h 4885973"/>
              <a:gd name="connsiteX50356" fmla="*/ 2166457 w 6085020"/>
              <a:gd name="connsiteY50356" fmla="*/ 229116 h 4885973"/>
              <a:gd name="connsiteX50357" fmla="*/ 2166457 w 6085020"/>
              <a:gd name="connsiteY50357" fmla="*/ 229294 h 4885973"/>
              <a:gd name="connsiteX50358" fmla="*/ 2166499 w 6085020"/>
              <a:gd name="connsiteY50358" fmla="*/ 229185 h 4885973"/>
              <a:gd name="connsiteX50359" fmla="*/ 2173303 w 6085020"/>
              <a:gd name="connsiteY50359" fmla="*/ 240496 h 4885973"/>
              <a:gd name="connsiteX50360" fmla="*/ 2175585 w 6085020"/>
              <a:gd name="connsiteY50360" fmla="*/ 244100 h 4885973"/>
              <a:gd name="connsiteX50361" fmla="*/ 2179008 w 6085020"/>
              <a:gd name="connsiteY50361" fmla="*/ 242013 h 4885973"/>
              <a:gd name="connsiteX50362" fmla="*/ 2193612 w 6085020"/>
              <a:gd name="connsiteY50362" fmla="*/ 230593 h 4885973"/>
              <a:gd name="connsiteX50363" fmla="*/ 2182164 w 6085020"/>
              <a:gd name="connsiteY50363" fmla="*/ 216029 h 4885973"/>
              <a:gd name="connsiteX50364" fmla="*/ 2179008 w 6085020"/>
              <a:gd name="connsiteY50364" fmla="*/ 216029 h 4885973"/>
              <a:gd name="connsiteX50365" fmla="*/ 2542778 w 6085020"/>
              <a:gd name="connsiteY50365" fmla="*/ 215839 h 4885973"/>
              <a:gd name="connsiteX50366" fmla="*/ 2539735 w 6085020"/>
              <a:gd name="connsiteY50366" fmla="*/ 217926 h 4885973"/>
              <a:gd name="connsiteX50367" fmla="*/ 2539165 w 6085020"/>
              <a:gd name="connsiteY50367" fmla="*/ 217926 h 4885973"/>
              <a:gd name="connsiteX50368" fmla="*/ 2541105 w 6085020"/>
              <a:gd name="connsiteY50368" fmla="*/ 221453 h 4885973"/>
              <a:gd name="connsiteX50369" fmla="*/ 2541447 w 6085020"/>
              <a:gd name="connsiteY50369" fmla="*/ 221529 h 4885973"/>
              <a:gd name="connsiteX50370" fmla="*/ 2545060 w 6085020"/>
              <a:gd name="connsiteY50370" fmla="*/ 219253 h 4885973"/>
              <a:gd name="connsiteX50371" fmla="*/ 2542778 w 6085020"/>
              <a:gd name="connsiteY50371" fmla="*/ 215839 h 4885973"/>
              <a:gd name="connsiteX50372" fmla="*/ 3578182 w 6085020"/>
              <a:gd name="connsiteY50372" fmla="*/ 214701 h 4885973"/>
              <a:gd name="connsiteX50373" fmla="*/ 3578182 w 6085020"/>
              <a:gd name="connsiteY50373" fmla="*/ 225323 h 4885973"/>
              <a:gd name="connsiteX50374" fmla="*/ 3588641 w 6085020"/>
              <a:gd name="connsiteY50374" fmla="*/ 225323 h 4885973"/>
              <a:gd name="connsiteX50375" fmla="*/ 3588641 w 6085020"/>
              <a:gd name="connsiteY50375" fmla="*/ 214701 h 4885973"/>
              <a:gd name="connsiteX50376" fmla="*/ 2600585 w 6085020"/>
              <a:gd name="connsiteY50376" fmla="*/ 213184 h 4885973"/>
              <a:gd name="connsiteX50377" fmla="*/ 2610474 w 6085020"/>
              <a:gd name="connsiteY50377" fmla="*/ 215460 h 4885973"/>
              <a:gd name="connsiteX50378" fmla="*/ 2611805 w 6085020"/>
              <a:gd name="connsiteY50378" fmla="*/ 215460 h 4885973"/>
              <a:gd name="connsiteX50379" fmla="*/ 2650787 w 6085020"/>
              <a:gd name="connsiteY50379" fmla="*/ 211477 h 4885973"/>
              <a:gd name="connsiteX50380" fmla="*/ 2648885 w 6085020"/>
              <a:gd name="connsiteY50380" fmla="*/ 212615 h 4885973"/>
              <a:gd name="connsiteX50381" fmla="*/ 2646984 w 6085020"/>
              <a:gd name="connsiteY50381" fmla="*/ 213753 h 4885973"/>
              <a:gd name="connsiteX50382" fmla="*/ 2653069 w 6085020"/>
              <a:gd name="connsiteY50382" fmla="*/ 215081 h 4885973"/>
              <a:gd name="connsiteX50383" fmla="*/ 2651928 w 6085020"/>
              <a:gd name="connsiteY50383" fmla="*/ 213184 h 4885973"/>
              <a:gd name="connsiteX50384" fmla="*/ 2472040 w 6085020"/>
              <a:gd name="connsiteY50384" fmla="*/ 211477 h 4885973"/>
              <a:gd name="connsiteX50385" fmla="*/ 2468426 w 6085020"/>
              <a:gd name="connsiteY50385" fmla="*/ 213753 h 4885973"/>
              <a:gd name="connsiteX50386" fmla="*/ 2469758 w 6085020"/>
              <a:gd name="connsiteY50386" fmla="*/ 216598 h 4885973"/>
              <a:gd name="connsiteX50387" fmla="*/ 2470708 w 6085020"/>
              <a:gd name="connsiteY50387" fmla="*/ 217357 h 4885973"/>
              <a:gd name="connsiteX50388" fmla="*/ 2474321 w 6085020"/>
              <a:gd name="connsiteY50388" fmla="*/ 215081 h 4885973"/>
              <a:gd name="connsiteX50389" fmla="*/ 2472040 w 6085020"/>
              <a:gd name="connsiteY50389" fmla="*/ 211477 h 4885973"/>
              <a:gd name="connsiteX50390" fmla="*/ 2757845 w 6085020"/>
              <a:gd name="connsiteY50390" fmla="*/ 209770 h 4885973"/>
              <a:gd name="connsiteX50391" fmla="*/ 2757845 w 6085020"/>
              <a:gd name="connsiteY50391" fmla="*/ 211856 h 4885973"/>
              <a:gd name="connsiteX50392" fmla="*/ 2759424 w 6085020"/>
              <a:gd name="connsiteY50392" fmla="*/ 214667 h 4885973"/>
              <a:gd name="connsiteX50393" fmla="*/ 2759557 w 6085020"/>
              <a:gd name="connsiteY50393" fmla="*/ 214701 h 4885973"/>
              <a:gd name="connsiteX50394" fmla="*/ 2761268 w 6085020"/>
              <a:gd name="connsiteY50394" fmla="*/ 215270 h 4885973"/>
              <a:gd name="connsiteX50395" fmla="*/ 2759176 w 6085020"/>
              <a:gd name="connsiteY50395" fmla="*/ 224185 h 4885973"/>
              <a:gd name="connsiteX50396" fmla="*/ 2765451 w 6085020"/>
              <a:gd name="connsiteY50396" fmla="*/ 225512 h 4885973"/>
              <a:gd name="connsiteX50397" fmla="*/ 2766783 w 6085020"/>
              <a:gd name="connsiteY50397" fmla="*/ 218874 h 4885973"/>
              <a:gd name="connsiteX50398" fmla="*/ 2768304 w 6085020"/>
              <a:gd name="connsiteY50398" fmla="*/ 212236 h 4885973"/>
              <a:gd name="connsiteX50399" fmla="*/ 3534137 w 6085020"/>
              <a:gd name="connsiteY50399" fmla="*/ 209246 h 4885973"/>
              <a:gd name="connsiteX50400" fmla="*/ 3536918 w 6085020"/>
              <a:gd name="connsiteY50400" fmla="*/ 225702 h 4885973"/>
              <a:gd name="connsiteX50401" fmla="*/ 3542052 w 6085020"/>
              <a:gd name="connsiteY50401" fmla="*/ 209960 h 4885973"/>
              <a:gd name="connsiteX50402" fmla="*/ 3534137 w 6085020"/>
              <a:gd name="connsiteY50402" fmla="*/ 209246 h 4885973"/>
              <a:gd name="connsiteX50403" fmla="*/ 1951675 w 6085020"/>
              <a:gd name="connsiteY50403" fmla="*/ 208727 h 4885973"/>
              <a:gd name="connsiteX50404" fmla="*/ 1948157 w 6085020"/>
              <a:gd name="connsiteY50404" fmla="*/ 210908 h 4885973"/>
              <a:gd name="connsiteX50405" fmla="*/ 1950439 w 6085020"/>
              <a:gd name="connsiteY50405" fmla="*/ 214512 h 4885973"/>
              <a:gd name="connsiteX50406" fmla="*/ 1953843 w 6085020"/>
              <a:gd name="connsiteY50406" fmla="*/ 212348 h 4885973"/>
              <a:gd name="connsiteX50407" fmla="*/ 1953862 w 6085020"/>
              <a:gd name="connsiteY50407" fmla="*/ 212236 h 4885973"/>
              <a:gd name="connsiteX50408" fmla="*/ 1951675 w 6085020"/>
              <a:gd name="connsiteY50408" fmla="*/ 208727 h 4885973"/>
              <a:gd name="connsiteX50409" fmla="*/ 2437811 w 6085020"/>
              <a:gd name="connsiteY50409" fmla="*/ 208632 h 4885973"/>
              <a:gd name="connsiteX50410" fmla="*/ 2437811 w 6085020"/>
              <a:gd name="connsiteY50410" fmla="*/ 210339 h 4885973"/>
              <a:gd name="connsiteX50411" fmla="*/ 2433438 w 6085020"/>
              <a:gd name="connsiteY50411" fmla="*/ 209201 h 4885973"/>
              <a:gd name="connsiteX50412" fmla="*/ 2435339 w 6085020"/>
              <a:gd name="connsiteY50412" fmla="*/ 219633 h 4885973"/>
              <a:gd name="connsiteX50413" fmla="*/ 2436290 w 6085020"/>
              <a:gd name="connsiteY50413" fmla="*/ 218874 h 4885973"/>
              <a:gd name="connsiteX50414" fmla="*/ 2436290 w 6085020"/>
              <a:gd name="connsiteY50414" fmla="*/ 219822 h 4885973"/>
              <a:gd name="connsiteX50415" fmla="*/ 2444847 w 6085020"/>
              <a:gd name="connsiteY50415" fmla="*/ 221909 h 4885973"/>
              <a:gd name="connsiteX50416" fmla="*/ 2454165 w 6085020"/>
              <a:gd name="connsiteY50416" fmla="*/ 221909 h 4885973"/>
              <a:gd name="connsiteX50417" fmla="*/ 2446749 w 6085020"/>
              <a:gd name="connsiteY50417" fmla="*/ 214132 h 4885973"/>
              <a:gd name="connsiteX50418" fmla="*/ 1768459 w 6085020"/>
              <a:gd name="connsiteY50418" fmla="*/ 208632 h 4885973"/>
              <a:gd name="connsiteX50419" fmla="*/ 1764694 w 6085020"/>
              <a:gd name="connsiteY50419" fmla="*/ 210075 h 4885973"/>
              <a:gd name="connsiteX50420" fmla="*/ 1764466 w 6085020"/>
              <a:gd name="connsiteY50420" fmla="*/ 210908 h 4885973"/>
              <a:gd name="connsiteX50421" fmla="*/ 1765226 w 6085020"/>
              <a:gd name="connsiteY50421" fmla="*/ 210149 h 4885973"/>
              <a:gd name="connsiteX50422" fmla="*/ 1766968 w 6085020"/>
              <a:gd name="connsiteY50422" fmla="*/ 213478 h 4885973"/>
              <a:gd name="connsiteX50423" fmla="*/ 1767318 w 6085020"/>
              <a:gd name="connsiteY50423" fmla="*/ 213563 h 4885973"/>
              <a:gd name="connsiteX50424" fmla="*/ 1770880 w 6085020"/>
              <a:gd name="connsiteY50424" fmla="*/ 211672 h 4885973"/>
              <a:gd name="connsiteX50425" fmla="*/ 1770931 w 6085020"/>
              <a:gd name="connsiteY50425" fmla="*/ 211477 h 4885973"/>
              <a:gd name="connsiteX50426" fmla="*/ 1768459 w 6085020"/>
              <a:gd name="connsiteY50426" fmla="*/ 208632 h 4885973"/>
              <a:gd name="connsiteX50427" fmla="*/ 2581190 w 6085020"/>
              <a:gd name="connsiteY50427" fmla="*/ 205597 h 4885973"/>
              <a:gd name="connsiteX50428" fmla="*/ 2581190 w 6085020"/>
              <a:gd name="connsiteY50428" fmla="*/ 207494 h 4885973"/>
              <a:gd name="connsiteX50429" fmla="*/ 2582521 w 6085020"/>
              <a:gd name="connsiteY50429" fmla="*/ 217167 h 4885973"/>
              <a:gd name="connsiteX50430" fmla="*/ 2583648 w 6085020"/>
              <a:gd name="connsiteY50430" fmla="*/ 218612 h 4885973"/>
              <a:gd name="connsiteX50431" fmla="*/ 2580048 w 6085020"/>
              <a:gd name="connsiteY50431" fmla="*/ 216219 h 4885973"/>
              <a:gd name="connsiteX50432" fmla="*/ 2572062 w 6085020"/>
              <a:gd name="connsiteY50432" fmla="*/ 212046 h 4885973"/>
              <a:gd name="connsiteX50433" fmla="*/ 2574914 w 6085020"/>
              <a:gd name="connsiteY50433" fmla="*/ 222288 h 4885973"/>
              <a:gd name="connsiteX50434" fmla="*/ 2577957 w 6085020"/>
              <a:gd name="connsiteY50434" fmla="*/ 231392 h 4885973"/>
              <a:gd name="connsiteX50435" fmla="*/ 2583091 w 6085020"/>
              <a:gd name="connsiteY50435" fmla="*/ 226461 h 4885973"/>
              <a:gd name="connsiteX50436" fmla="*/ 2585563 w 6085020"/>
              <a:gd name="connsiteY50436" fmla="*/ 223805 h 4885973"/>
              <a:gd name="connsiteX50437" fmla="*/ 2585563 w 6085020"/>
              <a:gd name="connsiteY50437" fmla="*/ 225323 h 4885973"/>
              <a:gd name="connsiteX50438" fmla="*/ 2587275 w 6085020"/>
              <a:gd name="connsiteY50438" fmla="*/ 222478 h 4885973"/>
              <a:gd name="connsiteX50439" fmla="*/ 2587275 w 6085020"/>
              <a:gd name="connsiteY50439" fmla="*/ 219253 h 4885973"/>
              <a:gd name="connsiteX50440" fmla="*/ 2591268 w 6085020"/>
              <a:gd name="connsiteY50440" fmla="*/ 217357 h 4885973"/>
              <a:gd name="connsiteX50441" fmla="*/ 2595261 w 6085020"/>
              <a:gd name="connsiteY50441" fmla="*/ 215460 h 4885973"/>
              <a:gd name="connsiteX50442" fmla="*/ 2596782 w 6085020"/>
              <a:gd name="connsiteY50442" fmla="*/ 209201 h 4885973"/>
              <a:gd name="connsiteX50443" fmla="*/ 1844902 w 6085020"/>
              <a:gd name="connsiteY50443" fmla="*/ 205408 h 4885973"/>
              <a:gd name="connsiteX50444" fmla="*/ 1847184 w 6085020"/>
              <a:gd name="connsiteY50444" fmla="*/ 206735 h 4885973"/>
              <a:gd name="connsiteX50445" fmla="*/ 1847184 w 6085020"/>
              <a:gd name="connsiteY50445" fmla="*/ 207304 h 4885973"/>
              <a:gd name="connsiteX50446" fmla="*/ 1846994 w 6085020"/>
              <a:gd name="connsiteY50446" fmla="*/ 208822 h 4885973"/>
              <a:gd name="connsiteX50447" fmla="*/ 3949178 w 6085020"/>
              <a:gd name="connsiteY50447" fmla="*/ 204649 h 4885973"/>
              <a:gd name="connsiteX50448" fmla="*/ 3952030 w 6085020"/>
              <a:gd name="connsiteY50448" fmla="*/ 209770 h 4885973"/>
              <a:gd name="connsiteX50449" fmla="*/ 3949178 w 6085020"/>
              <a:gd name="connsiteY50449" fmla="*/ 207494 h 4885973"/>
              <a:gd name="connsiteX50450" fmla="*/ 3949178 w 6085020"/>
              <a:gd name="connsiteY50450" fmla="*/ 204649 h 4885973"/>
              <a:gd name="connsiteX50451" fmla="*/ 2533080 w 6085020"/>
              <a:gd name="connsiteY50451" fmla="*/ 204080 h 4885973"/>
              <a:gd name="connsiteX50452" fmla="*/ 2521290 w 6085020"/>
              <a:gd name="connsiteY50452" fmla="*/ 213563 h 4885973"/>
              <a:gd name="connsiteX50453" fmla="*/ 2509310 w 6085020"/>
              <a:gd name="connsiteY50453" fmla="*/ 222857 h 4885973"/>
              <a:gd name="connsiteX50454" fmla="*/ 2511212 w 6085020"/>
              <a:gd name="connsiteY50454" fmla="*/ 214132 h 4885973"/>
              <a:gd name="connsiteX50455" fmla="*/ 2512923 w 6085020"/>
              <a:gd name="connsiteY50455" fmla="*/ 205408 h 4885973"/>
              <a:gd name="connsiteX50456" fmla="*/ 2511022 w 6085020"/>
              <a:gd name="connsiteY50456" fmla="*/ 207304 h 4885973"/>
              <a:gd name="connsiteX50457" fmla="*/ 2507219 w 6085020"/>
              <a:gd name="connsiteY50457" fmla="*/ 205028 h 4885973"/>
              <a:gd name="connsiteX50458" fmla="*/ 2504366 w 6085020"/>
              <a:gd name="connsiteY50458" fmla="*/ 212805 h 4885973"/>
              <a:gd name="connsiteX50459" fmla="*/ 2492006 w 6085020"/>
              <a:gd name="connsiteY50459" fmla="*/ 216977 h 4885973"/>
              <a:gd name="connsiteX50460" fmla="*/ 2482688 w 6085020"/>
              <a:gd name="connsiteY50460" fmla="*/ 217736 h 4885973"/>
              <a:gd name="connsiteX50461" fmla="*/ 2499232 w 6085020"/>
              <a:gd name="connsiteY50461" fmla="*/ 225133 h 4885973"/>
              <a:gd name="connsiteX50462" fmla="*/ 2516726 w 6085020"/>
              <a:gd name="connsiteY50462" fmla="*/ 231771 h 4885973"/>
              <a:gd name="connsiteX50463" fmla="*/ 2525474 w 6085020"/>
              <a:gd name="connsiteY50463" fmla="*/ 217546 h 4885973"/>
              <a:gd name="connsiteX50464" fmla="*/ 1723392 w 6085020"/>
              <a:gd name="connsiteY50464" fmla="*/ 204080 h 4885973"/>
              <a:gd name="connsiteX50465" fmla="*/ 1723392 w 6085020"/>
              <a:gd name="connsiteY50465" fmla="*/ 204080 h 4885973"/>
              <a:gd name="connsiteX50466" fmla="*/ 1647240 w 6085020"/>
              <a:gd name="connsiteY50466" fmla="*/ 203407 h 4885973"/>
              <a:gd name="connsiteX50467" fmla="*/ 1643429 w 6085020"/>
              <a:gd name="connsiteY50467" fmla="*/ 205400 h 4885973"/>
              <a:gd name="connsiteX50468" fmla="*/ 1643336 w 6085020"/>
              <a:gd name="connsiteY50468" fmla="*/ 205787 h 4885973"/>
              <a:gd name="connsiteX50469" fmla="*/ 1645427 w 6085020"/>
              <a:gd name="connsiteY50469" fmla="*/ 209201 h 4885973"/>
              <a:gd name="connsiteX50470" fmla="*/ 1649238 w 6085020"/>
              <a:gd name="connsiteY50470" fmla="*/ 207208 h 4885973"/>
              <a:gd name="connsiteX50471" fmla="*/ 1647240 w 6085020"/>
              <a:gd name="connsiteY50471" fmla="*/ 203407 h 4885973"/>
              <a:gd name="connsiteX50472" fmla="*/ 3217454 w 6085020"/>
              <a:gd name="connsiteY50472" fmla="*/ 200856 h 4885973"/>
              <a:gd name="connsiteX50473" fmla="*/ 3212891 w 6085020"/>
              <a:gd name="connsiteY50473" fmla="*/ 206925 h 4885973"/>
              <a:gd name="connsiteX50474" fmla="*/ 3206616 w 6085020"/>
              <a:gd name="connsiteY50474" fmla="*/ 209011 h 4885973"/>
              <a:gd name="connsiteX50475" fmla="*/ 3182656 w 6085020"/>
              <a:gd name="connsiteY50475" fmla="*/ 222288 h 4885973"/>
              <a:gd name="connsiteX50476" fmla="*/ 3180754 w 6085020"/>
              <a:gd name="connsiteY50476" fmla="*/ 220391 h 4885973"/>
              <a:gd name="connsiteX50477" fmla="*/ 3180754 w 6085020"/>
              <a:gd name="connsiteY50477" fmla="*/ 221719 h 4885973"/>
              <a:gd name="connsiteX50478" fmla="*/ 3181895 w 6085020"/>
              <a:gd name="connsiteY50478" fmla="*/ 231392 h 4885973"/>
              <a:gd name="connsiteX50479" fmla="*/ 3186839 w 6085020"/>
              <a:gd name="connsiteY50479" fmla="*/ 234806 h 4885973"/>
              <a:gd name="connsiteX50480" fmla="*/ 3212700 w 6085020"/>
              <a:gd name="connsiteY50480" fmla="*/ 218874 h 4885973"/>
              <a:gd name="connsiteX50481" fmla="*/ 3230575 w 6085020"/>
              <a:gd name="connsiteY50481" fmla="*/ 201045 h 4885973"/>
              <a:gd name="connsiteX50482" fmla="*/ 3222018 w 6085020"/>
              <a:gd name="connsiteY50482" fmla="*/ 203890 h 4885973"/>
              <a:gd name="connsiteX50483" fmla="*/ 3217454 w 6085020"/>
              <a:gd name="connsiteY50483" fmla="*/ 200856 h 4885973"/>
              <a:gd name="connsiteX50484" fmla="*/ 2631962 w 6085020"/>
              <a:gd name="connsiteY50484" fmla="*/ 200287 h 4885973"/>
              <a:gd name="connsiteX50485" fmla="*/ 2629109 w 6085020"/>
              <a:gd name="connsiteY50485" fmla="*/ 202563 h 4885973"/>
              <a:gd name="connsiteX50486" fmla="*/ 2628348 w 6085020"/>
              <a:gd name="connsiteY50486" fmla="*/ 202563 h 4885973"/>
              <a:gd name="connsiteX50487" fmla="*/ 2630440 w 6085020"/>
              <a:gd name="connsiteY50487" fmla="*/ 206166 h 4885973"/>
              <a:gd name="connsiteX50488" fmla="*/ 2633977 w 6085020"/>
              <a:gd name="connsiteY50488" fmla="*/ 204230 h 4885973"/>
              <a:gd name="connsiteX50489" fmla="*/ 2634053 w 6085020"/>
              <a:gd name="connsiteY50489" fmla="*/ 203890 h 4885973"/>
              <a:gd name="connsiteX50490" fmla="*/ 2631962 w 6085020"/>
              <a:gd name="connsiteY50490" fmla="*/ 200287 h 4885973"/>
              <a:gd name="connsiteX50491" fmla="*/ 2233203 w 6085020"/>
              <a:gd name="connsiteY50491" fmla="*/ 197252 h 4885973"/>
              <a:gd name="connsiteX50492" fmla="*/ 2234343 w 6085020"/>
              <a:gd name="connsiteY50492" fmla="*/ 209770 h 4885973"/>
              <a:gd name="connsiteX50493" fmla="*/ 2233203 w 6085020"/>
              <a:gd name="connsiteY50493" fmla="*/ 197252 h 4885973"/>
              <a:gd name="connsiteX50494" fmla="*/ 3170296 w 6085020"/>
              <a:gd name="connsiteY50494" fmla="*/ 195735 h 4885973"/>
              <a:gd name="connsiteX50495" fmla="*/ 3170296 w 6085020"/>
              <a:gd name="connsiteY50495" fmla="*/ 195735 h 4885973"/>
              <a:gd name="connsiteX50496" fmla="*/ 2559512 w 6085020"/>
              <a:gd name="connsiteY50496" fmla="*/ 195355 h 4885973"/>
              <a:gd name="connsiteX50497" fmla="*/ 2556279 w 6085020"/>
              <a:gd name="connsiteY50497" fmla="*/ 197252 h 4885973"/>
              <a:gd name="connsiteX50498" fmla="*/ 2561413 w 6085020"/>
              <a:gd name="connsiteY50498" fmla="*/ 205597 h 4885973"/>
              <a:gd name="connsiteX50499" fmla="*/ 2567118 w 6085020"/>
              <a:gd name="connsiteY50499" fmla="*/ 211287 h 4885973"/>
              <a:gd name="connsiteX50500" fmla="*/ 2564646 w 6085020"/>
              <a:gd name="connsiteY50500" fmla="*/ 203511 h 4885973"/>
              <a:gd name="connsiteX50501" fmla="*/ 2559512 w 6085020"/>
              <a:gd name="connsiteY50501" fmla="*/ 195355 h 4885973"/>
              <a:gd name="connsiteX50502" fmla="*/ 2012430 w 6085020"/>
              <a:gd name="connsiteY50502" fmla="*/ 194976 h 4885973"/>
              <a:gd name="connsiteX50503" fmla="*/ 1996647 w 6085020"/>
              <a:gd name="connsiteY50503" fmla="*/ 206925 h 4885973"/>
              <a:gd name="connsiteX50504" fmla="*/ 1991513 w 6085020"/>
              <a:gd name="connsiteY50504" fmla="*/ 201614 h 4885973"/>
              <a:gd name="connsiteX50505" fmla="*/ 3441840 w 6085020"/>
              <a:gd name="connsiteY50505" fmla="*/ 194407 h 4885973"/>
              <a:gd name="connsiteX50506" fmla="*/ 3436705 w 6085020"/>
              <a:gd name="connsiteY50506" fmla="*/ 199528 h 4885973"/>
              <a:gd name="connsiteX50507" fmla="*/ 3431761 w 6085020"/>
              <a:gd name="connsiteY50507" fmla="*/ 204839 h 4885973"/>
              <a:gd name="connsiteX50508" fmla="*/ 3431381 w 6085020"/>
              <a:gd name="connsiteY50508" fmla="*/ 204839 h 4885973"/>
              <a:gd name="connsiteX50509" fmla="*/ 3457623 w 6085020"/>
              <a:gd name="connsiteY50509" fmla="*/ 225702 h 4885973"/>
              <a:gd name="connsiteX50510" fmla="*/ 3441840 w 6085020"/>
              <a:gd name="connsiteY50510" fmla="*/ 194407 h 4885973"/>
              <a:gd name="connsiteX50511" fmla="*/ 3305687 w 6085020"/>
              <a:gd name="connsiteY50511" fmla="*/ 193838 h 4885973"/>
              <a:gd name="connsiteX50512" fmla="*/ 3305687 w 6085020"/>
              <a:gd name="connsiteY50512" fmla="*/ 193838 h 4885973"/>
              <a:gd name="connsiteX50513" fmla="*/ 2524333 w 6085020"/>
              <a:gd name="connsiteY50513" fmla="*/ 192890 h 4885973"/>
              <a:gd name="connsiteX50514" fmla="*/ 2524453 w 6085020"/>
              <a:gd name="connsiteY50514" fmla="*/ 193052 h 4885973"/>
              <a:gd name="connsiteX50515" fmla="*/ 2521062 w 6085020"/>
              <a:gd name="connsiteY50515" fmla="*/ 195156 h 4885973"/>
              <a:gd name="connsiteX50516" fmla="*/ 2523325 w 6085020"/>
              <a:gd name="connsiteY50516" fmla="*/ 198802 h 4885973"/>
              <a:gd name="connsiteX50517" fmla="*/ 2526995 w 6085020"/>
              <a:gd name="connsiteY50517" fmla="*/ 196533 h 4885973"/>
              <a:gd name="connsiteX50518" fmla="*/ 2526995 w 6085020"/>
              <a:gd name="connsiteY50518" fmla="*/ 196493 h 4885973"/>
              <a:gd name="connsiteX50519" fmla="*/ 2524453 w 6085020"/>
              <a:gd name="connsiteY50519" fmla="*/ 193052 h 4885973"/>
              <a:gd name="connsiteX50520" fmla="*/ 2524713 w 6085020"/>
              <a:gd name="connsiteY50520" fmla="*/ 192890 h 4885973"/>
              <a:gd name="connsiteX50521" fmla="*/ 3197018 w 6085020"/>
              <a:gd name="connsiteY50521" fmla="*/ 190919 h 4885973"/>
              <a:gd name="connsiteX50522" fmla="*/ 3201671 w 6085020"/>
              <a:gd name="connsiteY50522" fmla="*/ 194786 h 4885973"/>
              <a:gd name="connsiteX50523" fmla="*/ 3197018 w 6085020"/>
              <a:gd name="connsiteY50523" fmla="*/ 190919 h 4885973"/>
              <a:gd name="connsiteX50524" fmla="*/ 2483259 w 6085020"/>
              <a:gd name="connsiteY50524" fmla="*/ 189286 h 4885973"/>
              <a:gd name="connsiteX50525" fmla="*/ 2479855 w 6085020"/>
              <a:gd name="connsiteY50525" fmla="*/ 191450 h 4885973"/>
              <a:gd name="connsiteX50526" fmla="*/ 2479836 w 6085020"/>
              <a:gd name="connsiteY50526" fmla="*/ 191562 h 4885973"/>
              <a:gd name="connsiteX50527" fmla="*/ 2481585 w 6085020"/>
              <a:gd name="connsiteY50527" fmla="*/ 194891 h 4885973"/>
              <a:gd name="connsiteX50528" fmla="*/ 2481928 w 6085020"/>
              <a:gd name="connsiteY50528" fmla="*/ 194976 h 4885973"/>
              <a:gd name="connsiteX50529" fmla="*/ 2484590 w 6085020"/>
              <a:gd name="connsiteY50529" fmla="*/ 192700 h 4885973"/>
              <a:gd name="connsiteX50530" fmla="*/ 2485541 w 6085020"/>
              <a:gd name="connsiteY50530" fmla="*/ 192890 h 4885973"/>
              <a:gd name="connsiteX50531" fmla="*/ 2483601 w 6085020"/>
              <a:gd name="connsiteY50531" fmla="*/ 189363 h 4885973"/>
              <a:gd name="connsiteX50532" fmla="*/ 2483259 w 6085020"/>
              <a:gd name="connsiteY50532" fmla="*/ 189286 h 4885973"/>
              <a:gd name="connsiteX50533" fmla="*/ 3217454 w 6085020"/>
              <a:gd name="connsiteY50533" fmla="*/ 184355 h 4885973"/>
              <a:gd name="connsiteX50534" fmla="*/ 3217454 w 6085020"/>
              <a:gd name="connsiteY50534" fmla="*/ 184355 h 4885973"/>
              <a:gd name="connsiteX50535" fmla="*/ 2513874 w 6085020"/>
              <a:gd name="connsiteY50535" fmla="*/ 184355 h 4885973"/>
              <a:gd name="connsiteX50536" fmla="*/ 2500183 w 6085020"/>
              <a:gd name="connsiteY50536" fmla="*/ 186441 h 4885973"/>
              <a:gd name="connsiteX50537" fmla="*/ 2491055 w 6085020"/>
              <a:gd name="connsiteY50537" fmla="*/ 189666 h 4885973"/>
              <a:gd name="connsiteX50538" fmla="*/ 2495429 w 6085020"/>
              <a:gd name="connsiteY50538" fmla="*/ 193838 h 4885973"/>
              <a:gd name="connsiteX50539" fmla="*/ 2499612 w 6085020"/>
              <a:gd name="connsiteY50539" fmla="*/ 198011 h 4885973"/>
              <a:gd name="connsiteX50540" fmla="*/ 2508930 w 6085020"/>
              <a:gd name="connsiteY50540" fmla="*/ 191752 h 4885973"/>
              <a:gd name="connsiteX50541" fmla="*/ 2518438 w 6085020"/>
              <a:gd name="connsiteY50541" fmla="*/ 185493 h 4885973"/>
              <a:gd name="connsiteX50542" fmla="*/ 3238372 w 6085020"/>
              <a:gd name="connsiteY50542" fmla="*/ 183976 h 4885973"/>
              <a:gd name="connsiteX50543" fmla="*/ 3238372 w 6085020"/>
              <a:gd name="connsiteY50543" fmla="*/ 183976 h 4885973"/>
              <a:gd name="connsiteX50544" fmla="*/ 2667140 w 6085020"/>
              <a:gd name="connsiteY50544" fmla="*/ 183976 h 4885973"/>
              <a:gd name="connsiteX50545" fmla="*/ 2667140 w 6085020"/>
              <a:gd name="connsiteY50545" fmla="*/ 194407 h 4885973"/>
              <a:gd name="connsiteX50546" fmla="*/ 2677599 w 6085020"/>
              <a:gd name="connsiteY50546" fmla="*/ 194028 h 4885973"/>
              <a:gd name="connsiteX50547" fmla="*/ 2677599 w 6085020"/>
              <a:gd name="connsiteY50547" fmla="*/ 183976 h 4885973"/>
              <a:gd name="connsiteX50548" fmla="*/ 2648125 w 6085020"/>
              <a:gd name="connsiteY50548" fmla="*/ 183217 h 4885973"/>
              <a:gd name="connsiteX50549" fmla="*/ 2646413 w 6085020"/>
              <a:gd name="connsiteY50549" fmla="*/ 190045 h 4885973"/>
              <a:gd name="connsiteX50550" fmla="*/ 2648695 w 6085020"/>
              <a:gd name="connsiteY50550" fmla="*/ 190045 h 4885973"/>
              <a:gd name="connsiteX50551" fmla="*/ 2651319 w 6085020"/>
              <a:gd name="connsiteY50551" fmla="*/ 188677 h 4885973"/>
              <a:gd name="connsiteX50552" fmla="*/ 2651357 w 6085020"/>
              <a:gd name="connsiteY50552" fmla="*/ 188528 h 4885973"/>
              <a:gd name="connsiteX50553" fmla="*/ 2650787 w 6085020"/>
              <a:gd name="connsiteY50553" fmla="*/ 185493 h 4885973"/>
              <a:gd name="connsiteX50554" fmla="*/ 2650026 w 6085020"/>
              <a:gd name="connsiteY50554" fmla="*/ 185114 h 4885973"/>
              <a:gd name="connsiteX50555" fmla="*/ 1964321 w 6085020"/>
              <a:gd name="connsiteY50555" fmla="*/ 181131 h 4885973"/>
              <a:gd name="connsiteX50556" fmla="*/ 1960613 w 6085020"/>
              <a:gd name="connsiteY50556" fmla="*/ 183308 h 4885973"/>
              <a:gd name="connsiteX50557" fmla="*/ 1960517 w 6085020"/>
              <a:gd name="connsiteY50557" fmla="*/ 184165 h 4885973"/>
              <a:gd name="connsiteX50558" fmla="*/ 1960898 w 6085020"/>
              <a:gd name="connsiteY50558" fmla="*/ 183407 h 4885973"/>
              <a:gd name="connsiteX50559" fmla="*/ 1962990 w 6085020"/>
              <a:gd name="connsiteY50559" fmla="*/ 187010 h 4885973"/>
              <a:gd name="connsiteX50560" fmla="*/ 1966526 w 6085020"/>
              <a:gd name="connsiteY50560" fmla="*/ 185074 h 4885973"/>
              <a:gd name="connsiteX50561" fmla="*/ 1966602 w 6085020"/>
              <a:gd name="connsiteY50561" fmla="*/ 184734 h 4885973"/>
              <a:gd name="connsiteX50562" fmla="*/ 1964321 w 6085020"/>
              <a:gd name="connsiteY50562" fmla="*/ 181131 h 4885973"/>
              <a:gd name="connsiteX50563" fmla="*/ 3029199 w 6085020"/>
              <a:gd name="connsiteY50563" fmla="*/ 179234 h 4885973"/>
              <a:gd name="connsiteX50564" fmla="*/ 3009866 w 6085020"/>
              <a:gd name="connsiteY50564" fmla="*/ 209906 h 4885973"/>
              <a:gd name="connsiteX50565" fmla="*/ 3018717 w 6085020"/>
              <a:gd name="connsiteY50565" fmla="*/ 220363 h 4885973"/>
              <a:gd name="connsiteX50566" fmla="*/ 3018741 w 6085020"/>
              <a:gd name="connsiteY50566" fmla="*/ 220960 h 4885973"/>
              <a:gd name="connsiteX50567" fmla="*/ 3018741 w 6085020"/>
              <a:gd name="connsiteY50567" fmla="*/ 220391 h 4885973"/>
              <a:gd name="connsiteX50568" fmla="*/ 3018717 w 6085020"/>
              <a:gd name="connsiteY50568" fmla="*/ 220363 h 4885973"/>
              <a:gd name="connsiteX50569" fmla="*/ 3018129 w 6085020"/>
              <a:gd name="connsiteY50569" fmla="*/ 205772 h 4885973"/>
              <a:gd name="connsiteX50570" fmla="*/ 3029199 w 6085020"/>
              <a:gd name="connsiteY50570" fmla="*/ 179234 h 4885973"/>
              <a:gd name="connsiteX50571" fmla="*/ 3484625 w 6085020"/>
              <a:gd name="connsiteY50571" fmla="*/ 178665 h 4885973"/>
              <a:gd name="connsiteX50572" fmla="*/ 3484625 w 6085020"/>
              <a:gd name="connsiteY50572" fmla="*/ 178665 h 4885973"/>
              <a:gd name="connsiteX50573" fmla="*/ 2637571 w 6085020"/>
              <a:gd name="connsiteY50573" fmla="*/ 177709 h 4885973"/>
              <a:gd name="connsiteX50574" fmla="*/ 2633768 w 6085020"/>
              <a:gd name="connsiteY50574" fmla="*/ 179702 h 4885973"/>
              <a:gd name="connsiteX50575" fmla="*/ 2635765 w 6085020"/>
              <a:gd name="connsiteY50575" fmla="*/ 183503 h 4885973"/>
              <a:gd name="connsiteX50576" fmla="*/ 2636145 w 6085020"/>
              <a:gd name="connsiteY50576" fmla="*/ 183596 h 4885973"/>
              <a:gd name="connsiteX50577" fmla="*/ 2639568 w 6085020"/>
              <a:gd name="connsiteY50577" fmla="*/ 181510 h 4885973"/>
              <a:gd name="connsiteX50578" fmla="*/ 2637571 w 6085020"/>
              <a:gd name="connsiteY50578" fmla="*/ 177709 h 4885973"/>
              <a:gd name="connsiteX50579" fmla="*/ 1725293 w 6085020"/>
              <a:gd name="connsiteY50579" fmla="*/ 173923 h 4885973"/>
              <a:gd name="connsiteX50580" fmla="*/ 1728526 w 6085020"/>
              <a:gd name="connsiteY50580" fmla="*/ 180562 h 4885973"/>
              <a:gd name="connsiteX50581" fmla="*/ 1723202 w 6085020"/>
              <a:gd name="connsiteY50581" fmla="*/ 186821 h 4885973"/>
              <a:gd name="connsiteX50582" fmla="*/ 1719779 w 6085020"/>
              <a:gd name="connsiteY50582" fmla="*/ 182838 h 4885973"/>
              <a:gd name="connsiteX50583" fmla="*/ 1715595 w 6085020"/>
              <a:gd name="connsiteY50583" fmla="*/ 182458 h 4885973"/>
              <a:gd name="connsiteX50584" fmla="*/ 1715215 w 6085020"/>
              <a:gd name="connsiteY50584" fmla="*/ 186631 h 4885973"/>
              <a:gd name="connsiteX50585" fmla="*/ 1716546 w 6085020"/>
              <a:gd name="connsiteY50585" fmla="*/ 185114 h 4885973"/>
              <a:gd name="connsiteX50586" fmla="*/ 1721490 w 6085020"/>
              <a:gd name="connsiteY50586" fmla="*/ 193269 h 4885973"/>
              <a:gd name="connsiteX50587" fmla="*/ 1721490 w 6085020"/>
              <a:gd name="connsiteY50587" fmla="*/ 196683 h 4885973"/>
              <a:gd name="connsiteX50588" fmla="*/ 1724723 w 6085020"/>
              <a:gd name="connsiteY50588" fmla="*/ 196683 h 4885973"/>
              <a:gd name="connsiteX50589" fmla="*/ 1726625 w 6085020"/>
              <a:gd name="connsiteY50589" fmla="*/ 198580 h 4885973"/>
              <a:gd name="connsiteX50590" fmla="*/ 1726625 w 6085020"/>
              <a:gd name="connsiteY50590" fmla="*/ 196683 h 4885973"/>
              <a:gd name="connsiteX50591" fmla="*/ 1739935 w 6085020"/>
              <a:gd name="connsiteY50591" fmla="*/ 198011 h 4885973"/>
              <a:gd name="connsiteX50592" fmla="*/ 1742788 w 6085020"/>
              <a:gd name="connsiteY50592" fmla="*/ 202373 h 4885973"/>
              <a:gd name="connsiteX50593" fmla="*/ 1744119 w 6085020"/>
              <a:gd name="connsiteY50593" fmla="*/ 197062 h 4885973"/>
              <a:gd name="connsiteX50594" fmla="*/ 1744119 w 6085020"/>
              <a:gd name="connsiteY50594" fmla="*/ 194597 h 4885973"/>
              <a:gd name="connsiteX50595" fmla="*/ 1746020 w 6085020"/>
              <a:gd name="connsiteY50595" fmla="*/ 192131 h 4885973"/>
              <a:gd name="connsiteX50596" fmla="*/ 1733660 w 6085020"/>
              <a:gd name="connsiteY50596" fmla="*/ 179993 h 4885973"/>
              <a:gd name="connsiteX50597" fmla="*/ 1725293 w 6085020"/>
              <a:gd name="connsiteY50597" fmla="*/ 173923 h 4885973"/>
              <a:gd name="connsiteX50598" fmla="*/ 2698478 w 6085020"/>
              <a:gd name="connsiteY50598" fmla="*/ 173428 h 4885973"/>
              <a:gd name="connsiteX50599" fmla="*/ 2695284 w 6085020"/>
              <a:gd name="connsiteY50599" fmla="*/ 175441 h 4885973"/>
              <a:gd name="connsiteX50600" fmla="*/ 2696425 w 6085020"/>
              <a:gd name="connsiteY50600" fmla="*/ 179300 h 4885973"/>
              <a:gd name="connsiteX50601" fmla="*/ 2698897 w 6085020"/>
              <a:gd name="connsiteY50601" fmla="*/ 179424 h 4885973"/>
              <a:gd name="connsiteX50602" fmla="*/ 2697566 w 6085020"/>
              <a:gd name="connsiteY50602" fmla="*/ 179044 h 4885973"/>
              <a:gd name="connsiteX50603" fmla="*/ 2700836 w 6085020"/>
              <a:gd name="connsiteY50603" fmla="*/ 176691 h 4885973"/>
              <a:gd name="connsiteX50604" fmla="*/ 2698478 w 6085020"/>
              <a:gd name="connsiteY50604" fmla="*/ 173428 h 4885973"/>
              <a:gd name="connsiteX50605" fmla="*/ 1789186 w 6085020"/>
              <a:gd name="connsiteY50605" fmla="*/ 170699 h 4885973"/>
              <a:gd name="connsiteX50606" fmla="*/ 1785573 w 6085020"/>
              <a:gd name="connsiteY50606" fmla="*/ 173165 h 4885973"/>
              <a:gd name="connsiteX50607" fmla="*/ 1785573 w 6085020"/>
              <a:gd name="connsiteY50607" fmla="*/ 173734 h 4885973"/>
              <a:gd name="connsiteX50608" fmla="*/ 1787855 w 6085020"/>
              <a:gd name="connsiteY50608" fmla="*/ 177337 h 4885973"/>
              <a:gd name="connsiteX50609" fmla="*/ 1791848 w 6085020"/>
              <a:gd name="connsiteY50609" fmla="*/ 174682 h 4885973"/>
              <a:gd name="connsiteX50610" fmla="*/ 1789186 w 6085020"/>
              <a:gd name="connsiteY50610" fmla="*/ 170699 h 4885973"/>
              <a:gd name="connsiteX50611" fmla="*/ 1764656 w 6085020"/>
              <a:gd name="connsiteY50611" fmla="*/ 170699 h 4885973"/>
              <a:gd name="connsiteX50612" fmla="*/ 1761083 w 6085020"/>
              <a:gd name="connsiteY50612" fmla="*/ 173090 h 4885973"/>
              <a:gd name="connsiteX50613" fmla="*/ 1761043 w 6085020"/>
              <a:gd name="connsiteY50613" fmla="*/ 173354 h 4885973"/>
              <a:gd name="connsiteX50614" fmla="*/ 1761043 w 6085020"/>
              <a:gd name="connsiteY50614" fmla="*/ 173734 h 4885973"/>
              <a:gd name="connsiteX50615" fmla="*/ 1762984 w 6085020"/>
              <a:gd name="connsiteY50615" fmla="*/ 177260 h 4885973"/>
              <a:gd name="connsiteX50616" fmla="*/ 1763325 w 6085020"/>
              <a:gd name="connsiteY50616" fmla="*/ 177337 h 4885973"/>
              <a:gd name="connsiteX50617" fmla="*/ 1766938 w 6085020"/>
              <a:gd name="connsiteY50617" fmla="*/ 175251 h 4885973"/>
              <a:gd name="connsiteX50618" fmla="*/ 1766367 w 6085020"/>
              <a:gd name="connsiteY50618" fmla="*/ 171268 h 4885973"/>
              <a:gd name="connsiteX50619" fmla="*/ 1764656 w 6085020"/>
              <a:gd name="connsiteY50619" fmla="*/ 170699 h 4885973"/>
              <a:gd name="connsiteX50620" fmla="*/ 3110206 w 6085020"/>
              <a:gd name="connsiteY50620" fmla="*/ 170509 h 4885973"/>
              <a:gd name="connsiteX50621" fmla="*/ 3101459 w 6085020"/>
              <a:gd name="connsiteY50621" fmla="*/ 187200 h 4885973"/>
              <a:gd name="connsiteX50622" fmla="*/ 3102409 w 6085020"/>
              <a:gd name="connsiteY50622" fmla="*/ 258893 h 4885973"/>
              <a:gd name="connsiteX50623" fmla="*/ 3081492 w 6085020"/>
              <a:gd name="connsiteY50623" fmla="*/ 284309 h 4885973"/>
              <a:gd name="connsiteX50624" fmla="*/ 3102409 w 6085020"/>
              <a:gd name="connsiteY50624" fmla="*/ 273877 h 4885973"/>
              <a:gd name="connsiteX50625" fmla="*/ 3103741 w 6085020"/>
              <a:gd name="connsiteY50625" fmla="*/ 264963 h 4885973"/>
              <a:gd name="connsiteX50626" fmla="*/ 3107354 w 6085020"/>
              <a:gd name="connsiteY50626" fmla="*/ 278808 h 4885973"/>
              <a:gd name="connsiteX50627" fmla="*/ 3101649 w 6085020"/>
              <a:gd name="connsiteY50627" fmla="*/ 285067 h 4885973"/>
              <a:gd name="connsiteX50628" fmla="*/ 3097846 w 6085020"/>
              <a:gd name="connsiteY50628" fmla="*/ 296827 h 4885973"/>
              <a:gd name="connsiteX50629" fmla="*/ 3093282 w 6085020"/>
              <a:gd name="connsiteY50629" fmla="*/ 295878 h 4885973"/>
              <a:gd name="connsiteX50630" fmla="*/ 3085295 w 6085020"/>
              <a:gd name="connsiteY50630" fmla="*/ 298913 h 4885973"/>
              <a:gd name="connsiteX50631" fmla="*/ 3082823 w 6085020"/>
              <a:gd name="connsiteY50631" fmla="*/ 297396 h 4885973"/>
              <a:gd name="connsiteX50632" fmla="*/ 3084345 w 6085020"/>
              <a:gd name="connsiteY50632" fmla="*/ 288292 h 4885973"/>
              <a:gd name="connsiteX50633" fmla="*/ 3061221 w 6085020"/>
              <a:gd name="connsiteY50633" fmla="*/ 296277 h 4885973"/>
              <a:gd name="connsiteX50634" fmla="*/ 3060575 w 6085020"/>
              <a:gd name="connsiteY50634" fmla="*/ 297775 h 4885973"/>
              <a:gd name="connsiteX50635" fmla="*/ 3081873 w 6085020"/>
              <a:gd name="connsiteY50635" fmla="*/ 297775 h 4885973"/>
              <a:gd name="connsiteX50636" fmla="*/ 3083584 w 6085020"/>
              <a:gd name="connsiteY50636" fmla="*/ 299861 h 4885973"/>
              <a:gd name="connsiteX50637" fmla="*/ 3080161 w 6085020"/>
              <a:gd name="connsiteY50637" fmla="*/ 308396 h 4885973"/>
              <a:gd name="connsiteX50638" fmla="*/ 3093282 w 6085020"/>
              <a:gd name="connsiteY50638" fmla="*/ 321483 h 4885973"/>
              <a:gd name="connsiteX50639" fmla="*/ 3106403 w 6085020"/>
              <a:gd name="connsiteY50639" fmla="*/ 308396 h 4885973"/>
              <a:gd name="connsiteX50640" fmla="*/ 3104501 w 6085020"/>
              <a:gd name="connsiteY50640" fmla="*/ 302137 h 4885973"/>
              <a:gd name="connsiteX50641" fmla="*/ 3111347 w 6085020"/>
              <a:gd name="connsiteY50641" fmla="*/ 294551 h 4885973"/>
              <a:gd name="connsiteX50642" fmla="*/ 3116291 w 6085020"/>
              <a:gd name="connsiteY50642" fmla="*/ 313517 h 4885973"/>
              <a:gd name="connsiteX50643" fmla="*/ 3135307 w 6085020"/>
              <a:gd name="connsiteY50643" fmla="*/ 270273 h 4885973"/>
              <a:gd name="connsiteX50644" fmla="*/ 3146336 w 6085020"/>
              <a:gd name="connsiteY50644" fmla="*/ 246186 h 4885973"/>
              <a:gd name="connsiteX50645" fmla="*/ 3154322 w 6085020"/>
              <a:gd name="connsiteY50645" fmla="*/ 230823 h 4885973"/>
              <a:gd name="connsiteX50646" fmla="*/ 3153182 w 6085020"/>
              <a:gd name="connsiteY50646" fmla="*/ 230823 h 4885973"/>
              <a:gd name="connsiteX50647" fmla="*/ 3154893 w 6085020"/>
              <a:gd name="connsiteY50647" fmla="*/ 227219 h 4885973"/>
              <a:gd name="connsiteX50648" fmla="*/ 3135877 w 6085020"/>
              <a:gd name="connsiteY50648" fmla="*/ 214132 h 4885973"/>
              <a:gd name="connsiteX50649" fmla="*/ 3117812 w 6085020"/>
              <a:gd name="connsiteY50649" fmla="*/ 201235 h 4885973"/>
              <a:gd name="connsiteX50650" fmla="*/ 3146526 w 6085020"/>
              <a:gd name="connsiteY50650" fmla="*/ 189855 h 4885973"/>
              <a:gd name="connsiteX50651" fmla="*/ 3165542 w 6085020"/>
              <a:gd name="connsiteY50651" fmla="*/ 182458 h 4885973"/>
              <a:gd name="connsiteX50652" fmla="*/ 2596973 w 6085020"/>
              <a:gd name="connsiteY50652" fmla="*/ 167664 h 4885973"/>
              <a:gd name="connsiteX50653" fmla="*/ 2592979 w 6085020"/>
              <a:gd name="connsiteY50653" fmla="*/ 172785 h 4885973"/>
              <a:gd name="connsiteX50654" fmla="*/ 2591648 w 6085020"/>
              <a:gd name="connsiteY50654" fmla="*/ 178475 h 4885973"/>
              <a:gd name="connsiteX50655" fmla="*/ 2604008 w 6085020"/>
              <a:gd name="connsiteY50655" fmla="*/ 181510 h 4885973"/>
              <a:gd name="connsiteX50656" fmla="*/ 2601727 w 6085020"/>
              <a:gd name="connsiteY50656" fmla="*/ 174872 h 4885973"/>
              <a:gd name="connsiteX50657" fmla="*/ 2596973 w 6085020"/>
              <a:gd name="connsiteY50657" fmla="*/ 167664 h 4885973"/>
              <a:gd name="connsiteX50658" fmla="*/ 2527946 w 6085020"/>
              <a:gd name="connsiteY50658" fmla="*/ 166906 h 4885973"/>
              <a:gd name="connsiteX50659" fmla="*/ 2520720 w 6085020"/>
              <a:gd name="connsiteY50659" fmla="*/ 171837 h 4885973"/>
              <a:gd name="connsiteX50660" fmla="*/ 2526614 w 6085020"/>
              <a:gd name="connsiteY50660" fmla="*/ 171837 h 4885973"/>
              <a:gd name="connsiteX50661" fmla="*/ 2533650 w 6085020"/>
              <a:gd name="connsiteY50661" fmla="*/ 166906 h 4885973"/>
              <a:gd name="connsiteX50662" fmla="*/ 3102409 w 6085020"/>
              <a:gd name="connsiteY50662" fmla="*/ 164440 h 4885973"/>
              <a:gd name="connsiteX50663" fmla="*/ 3102409 w 6085020"/>
              <a:gd name="connsiteY50663" fmla="*/ 164440 h 4885973"/>
              <a:gd name="connsiteX50664" fmla="*/ 3013797 w 6085020"/>
              <a:gd name="connsiteY50664" fmla="*/ 164061 h 4885973"/>
              <a:gd name="connsiteX50665" fmla="*/ 3013797 w 6085020"/>
              <a:gd name="connsiteY50665" fmla="*/ 164061 h 4885973"/>
              <a:gd name="connsiteX50666" fmla="*/ 3348092 w 6085020"/>
              <a:gd name="connsiteY50666" fmla="*/ 163112 h 4885973"/>
              <a:gd name="connsiteX50667" fmla="*/ 3358551 w 6085020"/>
              <a:gd name="connsiteY50667" fmla="*/ 189097 h 4885973"/>
              <a:gd name="connsiteX50668" fmla="*/ 3348092 w 6085020"/>
              <a:gd name="connsiteY50668" fmla="*/ 163112 h 4885973"/>
              <a:gd name="connsiteX50669" fmla="*/ 2982040 w 6085020"/>
              <a:gd name="connsiteY50669" fmla="*/ 163112 h 4885973"/>
              <a:gd name="connsiteX50670" fmla="*/ 2982040 w 6085020"/>
              <a:gd name="connsiteY50670" fmla="*/ 163112 h 4885973"/>
              <a:gd name="connsiteX50671" fmla="*/ 2542397 w 6085020"/>
              <a:gd name="connsiteY50671" fmla="*/ 163112 h 4885973"/>
              <a:gd name="connsiteX50672" fmla="*/ 2552856 w 6085020"/>
              <a:gd name="connsiteY50672" fmla="*/ 183976 h 4885973"/>
              <a:gd name="connsiteX50673" fmla="*/ 2557990 w 6085020"/>
              <a:gd name="connsiteY50673" fmla="*/ 163112 h 4885973"/>
              <a:gd name="connsiteX50674" fmla="*/ 2739210 w 6085020"/>
              <a:gd name="connsiteY50674" fmla="*/ 158371 h 4885973"/>
              <a:gd name="connsiteX50675" fmla="*/ 2736928 w 6085020"/>
              <a:gd name="connsiteY50675" fmla="*/ 161026 h 4885973"/>
              <a:gd name="connsiteX50676" fmla="*/ 2735597 w 6085020"/>
              <a:gd name="connsiteY50676" fmla="*/ 160647 h 4885973"/>
              <a:gd name="connsiteX50677" fmla="*/ 2737689 w 6085020"/>
              <a:gd name="connsiteY50677" fmla="*/ 164250 h 4885973"/>
              <a:gd name="connsiteX50678" fmla="*/ 2741226 w 6085020"/>
              <a:gd name="connsiteY50678" fmla="*/ 162314 h 4885973"/>
              <a:gd name="connsiteX50679" fmla="*/ 2741302 w 6085020"/>
              <a:gd name="connsiteY50679" fmla="*/ 161974 h 4885973"/>
              <a:gd name="connsiteX50680" fmla="*/ 2739210 w 6085020"/>
              <a:gd name="connsiteY50680" fmla="*/ 158371 h 4885973"/>
              <a:gd name="connsiteX50681" fmla="*/ 3369009 w 6085020"/>
              <a:gd name="connsiteY50681" fmla="*/ 157802 h 4885973"/>
              <a:gd name="connsiteX50682" fmla="*/ 3369009 w 6085020"/>
              <a:gd name="connsiteY50682" fmla="*/ 157802 h 4885973"/>
              <a:gd name="connsiteX50683" fmla="*/ 2478695 w 6085020"/>
              <a:gd name="connsiteY50683" fmla="*/ 157802 h 4885973"/>
              <a:gd name="connsiteX50684" fmla="*/ 2479266 w 6085020"/>
              <a:gd name="connsiteY50684" fmla="*/ 157802 h 4885973"/>
              <a:gd name="connsiteX50685" fmla="*/ 2479266 w 6085020"/>
              <a:gd name="connsiteY50685" fmla="*/ 157819 h 4885973"/>
              <a:gd name="connsiteX50686" fmla="*/ 2478695 w 6085020"/>
              <a:gd name="connsiteY50686" fmla="*/ 157832 h 4885973"/>
              <a:gd name="connsiteX50687" fmla="*/ 3565632 w 6085020"/>
              <a:gd name="connsiteY50687" fmla="*/ 157422 h 4885973"/>
              <a:gd name="connsiteX50688" fmla="*/ 3572858 w 6085020"/>
              <a:gd name="connsiteY50688" fmla="*/ 159888 h 4885973"/>
              <a:gd name="connsiteX50689" fmla="*/ 3567723 w 6085020"/>
              <a:gd name="connsiteY50689" fmla="*/ 163112 h 4885973"/>
              <a:gd name="connsiteX50690" fmla="*/ 3565632 w 6085020"/>
              <a:gd name="connsiteY50690" fmla="*/ 157422 h 4885973"/>
              <a:gd name="connsiteX50691" fmla="*/ 2500183 w 6085020"/>
              <a:gd name="connsiteY50691" fmla="*/ 155526 h 4885973"/>
              <a:gd name="connsiteX50692" fmla="*/ 2495429 w 6085020"/>
              <a:gd name="connsiteY50692" fmla="*/ 158560 h 4885973"/>
              <a:gd name="connsiteX50693" fmla="*/ 2490675 w 6085020"/>
              <a:gd name="connsiteY50693" fmla="*/ 161405 h 4885973"/>
              <a:gd name="connsiteX50694" fmla="*/ 2506077 w 6085020"/>
              <a:gd name="connsiteY50694" fmla="*/ 165009 h 4885973"/>
              <a:gd name="connsiteX50695" fmla="*/ 2503225 w 6085020"/>
              <a:gd name="connsiteY50695" fmla="*/ 160267 h 4885973"/>
              <a:gd name="connsiteX50696" fmla="*/ 3154703 w 6085020"/>
              <a:gd name="connsiteY50696" fmla="*/ 154008 h 4885973"/>
              <a:gd name="connsiteX50697" fmla="*/ 3154703 w 6085020"/>
              <a:gd name="connsiteY50697" fmla="*/ 154008 h 4885973"/>
              <a:gd name="connsiteX50698" fmla="*/ 2485160 w 6085020"/>
              <a:gd name="connsiteY50698" fmla="*/ 153060 h 4885973"/>
              <a:gd name="connsiteX50699" fmla="*/ 2481623 w 6085020"/>
              <a:gd name="connsiteY50699" fmla="*/ 154996 h 4885973"/>
              <a:gd name="connsiteX50700" fmla="*/ 2481547 w 6085020"/>
              <a:gd name="connsiteY50700" fmla="*/ 155336 h 4885973"/>
              <a:gd name="connsiteX50701" fmla="*/ 2483905 w 6085020"/>
              <a:gd name="connsiteY50701" fmla="*/ 158600 h 4885973"/>
              <a:gd name="connsiteX50702" fmla="*/ 2487176 w 6085020"/>
              <a:gd name="connsiteY50702" fmla="*/ 156247 h 4885973"/>
              <a:gd name="connsiteX50703" fmla="*/ 2485160 w 6085020"/>
              <a:gd name="connsiteY50703" fmla="*/ 153060 h 4885973"/>
              <a:gd name="connsiteX50704" fmla="*/ 2762599 w 6085020"/>
              <a:gd name="connsiteY50704" fmla="*/ 152681 h 4885973"/>
              <a:gd name="connsiteX50705" fmla="*/ 2762599 w 6085020"/>
              <a:gd name="connsiteY50705" fmla="*/ 173544 h 4885973"/>
              <a:gd name="connsiteX50706" fmla="*/ 2762599 w 6085020"/>
              <a:gd name="connsiteY50706" fmla="*/ 152681 h 4885973"/>
              <a:gd name="connsiteX50707" fmla="*/ 2508740 w 6085020"/>
              <a:gd name="connsiteY50707" fmla="*/ 151732 h 4885973"/>
              <a:gd name="connsiteX50708" fmla="*/ 2509690 w 6085020"/>
              <a:gd name="connsiteY50708" fmla="*/ 153060 h 4885973"/>
              <a:gd name="connsiteX50709" fmla="*/ 2511022 w 6085020"/>
              <a:gd name="connsiteY50709" fmla="*/ 152112 h 4885973"/>
              <a:gd name="connsiteX50710" fmla="*/ 2510071 w 6085020"/>
              <a:gd name="connsiteY50710" fmla="*/ 151732 h 4885973"/>
              <a:gd name="connsiteX50711" fmla="*/ 2508740 w 6085020"/>
              <a:gd name="connsiteY50711" fmla="*/ 151732 h 4885973"/>
              <a:gd name="connsiteX50712" fmla="*/ 2371827 w 6085020"/>
              <a:gd name="connsiteY50712" fmla="*/ 151732 h 4885973"/>
              <a:gd name="connsiteX50713" fmla="*/ 2369925 w 6085020"/>
              <a:gd name="connsiteY50713" fmla="*/ 152870 h 4885973"/>
              <a:gd name="connsiteX50714" fmla="*/ 2368214 w 6085020"/>
              <a:gd name="connsiteY50714" fmla="*/ 154008 h 4885973"/>
              <a:gd name="connsiteX50715" fmla="*/ 2370496 w 6085020"/>
              <a:gd name="connsiteY50715" fmla="*/ 157612 h 4885973"/>
              <a:gd name="connsiteX50716" fmla="*/ 2021178 w 6085020"/>
              <a:gd name="connsiteY50716" fmla="*/ 151732 h 4885973"/>
              <a:gd name="connsiteX50717" fmla="*/ 2027072 w 6085020"/>
              <a:gd name="connsiteY50717" fmla="*/ 153629 h 4885973"/>
              <a:gd name="connsiteX50718" fmla="*/ 2026122 w 6085020"/>
              <a:gd name="connsiteY50718" fmla="*/ 153629 h 4885973"/>
              <a:gd name="connsiteX50719" fmla="*/ 2019656 w 6085020"/>
              <a:gd name="connsiteY50719" fmla="*/ 165388 h 4885973"/>
              <a:gd name="connsiteX50720" fmla="*/ 2010909 w 6085020"/>
              <a:gd name="connsiteY50720" fmla="*/ 163302 h 4885973"/>
              <a:gd name="connsiteX50721" fmla="*/ 2010909 w 6085020"/>
              <a:gd name="connsiteY50721" fmla="*/ 160078 h 4885973"/>
              <a:gd name="connsiteX50722" fmla="*/ 2333986 w 6085020"/>
              <a:gd name="connsiteY50722" fmla="*/ 146991 h 4885973"/>
              <a:gd name="connsiteX50723" fmla="*/ 2332464 w 6085020"/>
              <a:gd name="connsiteY50723" fmla="*/ 151732 h 4885973"/>
              <a:gd name="connsiteX50724" fmla="*/ 2327711 w 6085020"/>
              <a:gd name="connsiteY50724" fmla="*/ 149077 h 4885973"/>
              <a:gd name="connsiteX50725" fmla="*/ 2330563 w 6085020"/>
              <a:gd name="connsiteY50725" fmla="*/ 148129 h 4885973"/>
              <a:gd name="connsiteX50726" fmla="*/ 2417084 w 6085020"/>
              <a:gd name="connsiteY50726" fmla="*/ 146422 h 4885973"/>
              <a:gd name="connsiteX50727" fmla="*/ 2407767 w 6085020"/>
              <a:gd name="connsiteY50727" fmla="*/ 151163 h 4885973"/>
              <a:gd name="connsiteX50728" fmla="*/ 2398259 w 6085020"/>
              <a:gd name="connsiteY50728" fmla="*/ 155905 h 4885973"/>
              <a:gd name="connsiteX50729" fmla="*/ 2394836 w 6085020"/>
              <a:gd name="connsiteY50729" fmla="*/ 151732 h 4885973"/>
              <a:gd name="connsiteX50730" fmla="*/ 2392364 w 6085020"/>
              <a:gd name="connsiteY50730" fmla="*/ 147939 h 4885973"/>
              <a:gd name="connsiteX50731" fmla="*/ 2387039 w 6085020"/>
              <a:gd name="connsiteY50731" fmla="*/ 153060 h 4885973"/>
              <a:gd name="connsiteX50732" fmla="*/ 2381715 w 6085020"/>
              <a:gd name="connsiteY50732" fmla="*/ 158371 h 4885973"/>
              <a:gd name="connsiteX50733" fmla="*/ 2405294 w 6085020"/>
              <a:gd name="connsiteY50733" fmla="*/ 163681 h 4885973"/>
              <a:gd name="connsiteX50734" fmla="*/ 2411189 w 6085020"/>
              <a:gd name="connsiteY50734" fmla="*/ 155146 h 4885973"/>
              <a:gd name="connsiteX50735" fmla="*/ 2927085 w 6085020"/>
              <a:gd name="connsiteY50735" fmla="*/ 143008 h 4885973"/>
              <a:gd name="connsiteX50736" fmla="*/ 2924423 w 6085020"/>
              <a:gd name="connsiteY50736" fmla="*/ 150594 h 4885973"/>
              <a:gd name="connsiteX50737" fmla="*/ 2925564 w 6085020"/>
              <a:gd name="connsiteY50737" fmla="*/ 157802 h 4885973"/>
              <a:gd name="connsiteX50738" fmla="*/ 2925754 w 6085020"/>
              <a:gd name="connsiteY50738" fmla="*/ 157802 h 4885973"/>
              <a:gd name="connsiteX50739" fmla="*/ 2926895 w 6085020"/>
              <a:gd name="connsiteY50739" fmla="*/ 157802 h 4885973"/>
              <a:gd name="connsiteX50740" fmla="*/ 2937353 w 6085020"/>
              <a:gd name="connsiteY50740" fmla="*/ 163492 h 4885973"/>
              <a:gd name="connsiteX50741" fmla="*/ 2950474 w 6085020"/>
              <a:gd name="connsiteY50741" fmla="*/ 150594 h 4885973"/>
              <a:gd name="connsiteX50742" fmla="*/ 2947622 w 6085020"/>
              <a:gd name="connsiteY50742" fmla="*/ 143008 h 4885973"/>
              <a:gd name="connsiteX50743" fmla="*/ 3091951 w 6085020"/>
              <a:gd name="connsiteY50743" fmla="*/ 142818 h 4885973"/>
              <a:gd name="connsiteX50744" fmla="*/ 3055251 w 6085020"/>
              <a:gd name="connsiteY50744" fmla="*/ 189666 h 4885973"/>
              <a:gd name="connsiteX50745" fmla="*/ 3091951 w 6085020"/>
              <a:gd name="connsiteY50745" fmla="*/ 142818 h 4885973"/>
              <a:gd name="connsiteX50746" fmla="*/ 2722096 w 6085020"/>
              <a:gd name="connsiteY50746" fmla="*/ 140163 h 4885973"/>
              <a:gd name="connsiteX50747" fmla="*/ 2718483 w 6085020"/>
              <a:gd name="connsiteY50747" fmla="*/ 155526 h 4885973"/>
              <a:gd name="connsiteX50748" fmla="*/ 2723237 w 6085020"/>
              <a:gd name="connsiteY50748" fmla="*/ 152681 h 4885973"/>
              <a:gd name="connsiteX50749" fmla="*/ 2727991 w 6085020"/>
              <a:gd name="connsiteY50749" fmla="*/ 149646 h 4885973"/>
              <a:gd name="connsiteX50750" fmla="*/ 2725138 w 6085020"/>
              <a:gd name="connsiteY50750" fmla="*/ 144904 h 4885973"/>
              <a:gd name="connsiteX50751" fmla="*/ 2711067 w 6085020"/>
              <a:gd name="connsiteY50751" fmla="*/ 139404 h 4885973"/>
              <a:gd name="connsiteX50752" fmla="*/ 2704792 w 6085020"/>
              <a:gd name="connsiteY50752" fmla="*/ 141490 h 4885973"/>
              <a:gd name="connsiteX50753" fmla="*/ 2697756 w 6085020"/>
              <a:gd name="connsiteY50753" fmla="*/ 146042 h 4885973"/>
              <a:gd name="connsiteX50754" fmla="*/ 2698136 w 6085020"/>
              <a:gd name="connsiteY50754" fmla="*/ 146042 h 4885973"/>
              <a:gd name="connsiteX50755" fmla="*/ 2706503 w 6085020"/>
              <a:gd name="connsiteY50755" fmla="*/ 150594 h 4885973"/>
              <a:gd name="connsiteX50756" fmla="*/ 2715440 w 6085020"/>
              <a:gd name="connsiteY50756" fmla="*/ 152870 h 4885973"/>
              <a:gd name="connsiteX50757" fmla="*/ 2713158 w 6085020"/>
              <a:gd name="connsiteY50757" fmla="*/ 146042 h 4885973"/>
              <a:gd name="connsiteX50758" fmla="*/ 2471469 w 6085020"/>
              <a:gd name="connsiteY50758" fmla="*/ 138645 h 4885973"/>
              <a:gd name="connsiteX50759" fmla="*/ 2464623 w 6085020"/>
              <a:gd name="connsiteY50759" fmla="*/ 141680 h 4885973"/>
              <a:gd name="connsiteX50760" fmla="*/ 2467286 w 6085020"/>
              <a:gd name="connsiteY50760" fmla="*/ 155905 h 4885973"/>
              <a:gd name="connsiteX50761" fmla="*/ 2467286 w 6085020"/>
              <a:gd name="connsiteY50761" fmla="*/ 157991 h 4885973"/>
              <a:gd name="connsiteX50762" fmla="*/ 2469948 w 6085020"/>
              <a:gd name="connsiteY50762" fmla="*/ 165578 h 4885973"/>
              <a:gd name="connsiteX50763" fmla="*/ 2471659 w 6085020"/>
              <a:gd name="connsiteY50763" fmla="*/ 157991 h 4885973"/>
              <a:gd name="connsiteX50764" fmla="*/ 2478695 w 6085020"/>
              <a:gd name="connsiteY50764" fmla="*/ 157832 h 4885973"/>
              <a:gd name="connsiteX50765" fmla="*/ 2478695 w 6085020"/>
              <a:gd name="connsiteY50765" fmla="*/ 159319 h 4885973"/>
              <a:gd name="connsiteX50766" fmla="*/ 2480216 w 6085020"/>
              <a:gd name="connsiteY50766" fmla="*/ 159319 h 4885973"/>
              <a:gd name="connsiteX50767" fmla="*/ 2479266 w 6085020"/>
              <a:gd name="connsiteY50767" fmla="*/ 157991 h 4885973"/>
              <a:gd name="connsiteX50768" fmla="*/ 2479266 w 6085020"/>
              <a:gd name="connsiteY50768" fmla="*/ 157819 h 4885973"/>
              <a:gd name="connsiteX50769" fmla="*/ 2480026 w 6085020"/>
              <a:gd name="connsiteY50769" fmla="*/ 157802 h 4885973"/>
              <a:gd name="connsiteX50770" fmla="*/ 2479266 w 6085020"/>
              <a:gd name="connsiteY50770" fmla="*/ 157802 h 4885973"/>
              <a:gd name="connsiteX50771" fmla="*/ 2479266 w 6085020"/>
              <a:gd name="connsiteY50771" fmla="*/ 147370 h 4885973"/>
              <a:gd name="connsiteX50772" fmla="*/ 2477934 w 6085020"/>
              <a:gd name="connsiteY50772" fmla="*/ 147370 h 4885973"/>
              <a:gd name="connsiteX50773" fmla="*/ 2477934 w 6085020"/>
              <a:gd name="connsiteY50773" fmla="*/ 143766 h 4885973"/>
              <a:gd name="connsiteX50774" fmla="*/ 2476223 w 6085020"/>
              <a:gd name="connsiteY50774" fmla="*/ 143766 h 4885973"/>
              <a:gd name="connsiteX50775" fmla="*/ 2477174 w 6085020"/>
              <a:gd name="connsiteY50775" fmla="*/ 139973 h 4885973"/>
              <a:gd name="connsiteX50776" fmla="*/ 2998584 w 6085020"/>
              <a:gd name="connsiteY50776" fmla="*/ 136938 h 4885973"/>
              <a:gd name="connsiteX50777" fmla="*/ 2998584 w 6085020"/>
              <a:gd name="connsiteY50777" fmla="*/ 142249 h 4885973"/>
              <a:gd name="connsiteX50778" fmla="*/ 2994781 w 6085020"/>
              <a:gd name="connsiteY50778" fmla="*/ 142818 h 4885973"/>
              <a:gd name="connsiteX50779" fmla="*/ 2995922 w 6085020"/>
              <a:gd name="connsiteY50779" fmla="*/ 144525 h 4885973"/>
              <a:gd name="connsiteX50780" fmla="*/ 2995922 w 6085020"/>
              <a:gd name="connsiteY50780" fmla="*/ 146042 h 4885973"/>
              <a:gd name="connsiteX50781" fmla="*/ 2999154 w 6085020"/>
              <a:gd name="connsiteY50781" fmla="*/ 151543 h 4885973"/>
              <a:gd name="connsiteX50782" fmla="*/ 3004098 w 6085020"/>
              <a:gd name="connsiteY50782" fmla="*/ 159509 h 4885973"/>
              <a:gd name="connsiteX50783" fmla="*/ 3007331 w 6085020"/>
              <a:gd name="connsiteY50783" fmla="*/ 146042 h 4885973"/>
              <a:gd name="connsiteX50784" fmla="*/ 3004479 w 6085020"/>
              <a:gd name="connsiteY50784" fmla="*/ 143956 h 4885973"/>
              <a:gd name="connsiteX50785" fmla="*/ 2998584 w 6085020"/>
              <a:gd name="connsiteY50785" fmla="*/ 136938 h 4885973"/>
              <a:gd name="connsiteX50786" fmla="*/ 2762599 w 6085020"/>
              <a:gd name="connsiteY50786" fmla="*/ 136938 h 4885973"/>
              <a:gd name="connsiteX50787" fmla="*/ 2762599 w 6085020"/>
              <a:gd name="connsiteY50787" fmla="*/ 136938 h 4885973"/>
              <a:gd name="connsiteX50788" fmla="*/ 2327140 w 6085020"/>
              <a:gd name="connsiteY50788" fmla="*/ 135801 h 4885973"/>
              <a:gd name="connsiteX50789" fmla="*/ 2328281 w 6085020"/>
              <a:gd name="connsiteY50789" fmla="*/ 137697 h 4885973"/>
              <a:gd name="connsiteX50790" fmla="*/ 2333796 w 6085020"/>
              <a:gd name="connsiteY50790" fmla="*/ 146611 h 4885973"/>
              <a:gd name="connsiteX50791" fmla="*/ 2331323 w 6085020"/>
              <a:gd name="connsiteY50791" fmla="*/ 144335 h 4885973"/>
              <a:gd name="connsiteX50792" fmla="*/ 2328471 w 6085020"/>
              <a:gd name="connsiteY50792" fmla="*/ 144335 h 4885973"/>
              <a:gd name="connsiteX50793" fmla="*/ 1788426 w 6085020"/>
              <a:gd name="connsiteY50793" fmla="*/ 135421 h 4885973"/>
              <a:gd name="connsiteX50794" fmla="*/ 1787665 w 6085020"/>
              <a:gd name="connsiteY50794" fmla="*/ 139214 h 4885973"/>
              <a:gd name="connsiteX50795" fmla="*/ 1781960 w 6085020"/>
              <a:gd name="connsiteY50795" fmla="*/ 137887 h 4885973"/>
              <a:gd name="connsiteX50796" fmla="*/ 3312485 w 6085020"/>
              <a:gd name="connsiteY50796" fmla="*/ 132941 h 4885973"/>
              <a:gd name="connsiteX50797" fmla="*/ 3316716 w 6085020"/>
              <a:gd name="connsiteY50797" fmla="*/ 136938 h 4885973"/>
              <a:gd name="connsiteX50798" fmla="*/ 3316146 w 6085020"/>
              <a:gd name="connsiteY50798" fmla="*/ 136938 h 4885973"/>
              <a:gd name="connsiteX50799" fmla="*/ 3326605 w 6085020"/>
              <a:gd name="connsiteY50799" fmla="*/ 142249 h 4885973"/>
              <a:gd name="connsiteX50800" fmla="*/ 3312485 w 6085020"/>
              <a:gd name="connsiteY50800" fmla="*/ 132941 h 4885973"/>
              <a:gd name="connsiteX50801" fmla="*/ 2431916 w 6085020"/>
              <a:gd name="connsiteY50801" fmla="*/ 132766 h 4885973"/>
              <a:gd name="connsiteX50802" fmla="*/ 2424310 w 6085020"/>
              <a:gd name="connsiteY50802" fmla="*/ 135421 h 4885973"/>
              <a:gd name="connsiteX50803" fmla="*/ 2428113 w 6085020"/>
              <a:gd name="connsiteY50803" fmla="*/ 141870 h 4885973"/>
              <a:gd name="connsiteX50804" fmla="*/ 2431916 w 6085020"/>
              <a:gd name="connsiteY50804" fmla="*/ 148508 h 4885973"/>
              <a:gd name="connsiteX50805" fmla="*/ 2439142 w 6085020"/>
              <a:gd name="connsiteY50805" fmla="*/ 149456 h 4885973"/>
              <a:gd name="connsiteX50806" fmla="*/ 2423930 w 6085020"/>
              <a:gd name="connsiteY50806" fmla="*/ 156284 h 4885973"/>
              <a:gd name="connsiteX50807" fmla="*/ 2410239 w 6085020"/>
              <a:gd name="connsiteY50807" fmla="*/ 171268 h 4885973"/>
              <a:gd name="connsiteX50808" fmla="*/ 2408717 w 6085020"/>
              <a:gd name="connsiteY50808" fmla="*/ 178096 h 4885973"/>
              <a:gd name="connsiteX50809" fmla="*/ 2414042 w 6085020"/>
              <a:gd name="connsiteY50809" fmla="*/ 179424 h 4885973"/>
              <a:gd name="connsiteX50810" fmla="*/ 2424500 w 6085020"/>
              <a:gd name="connsiteY50810" fmla="*/ 175820 h 4885973"/>
              <a:gd name="connsiteX50811" fmla="*/ 2430395 w 6085020"/>
              <a:gd name="connsiteY50811" fmla="*/ 169751 h 4885973"/>
              <a:gd name="connsiteX50812" fmla="*/ 2414992 w 6085020"/>
              <a:gd name="connsiteY50812" fmla="*/ 167095 h 4885973"/>
              <a:gd name="connsiteX50813" fmla="*/ 2447319 w 6085020"/>
              <a:gd name="connsiteY50813" fmla="*/ 150405 h 4885973"/>
              <a:gd name="connsiteX50814" fmla="*/ 2451883 w 6085020"/>
              <a:gd name="connsiteY50814" fmla="*/ 150405 h 4885973"/>
              <a:gd name="connsiteX50815" fmla="*/ 2450742 w 6085020"/>
              <a:gd name="connsiteY50815" fmla="*/ 155336 h 4885973"/>
              <a:gd name="connsiteX50816" fmla="*/ 2447509 w 6085020"/>
              <a:gd name="connsiteY50816" fmla="*/ 155336 h 4885973"/>
              <a:gd name="connsiteX50817" fmla="*/ 2442755 w 6085020"/>
              <a:gd name="connsiteY50817" fmla="*/ 155336 h 4885973"/>
              <a:gd name="connsiteX50818" fmla="*/ 2441234 w 6085020"/>
              <a:gd name="connsiteY50818" fmla="*/ 156853 h 4885973"/>
              <a:gd name="connsiteX50819" fmla="*/ 2443136 w 6085020"/>
              <a:gd name="connsiteY50819" fmla="*/ 163112 h 4885973"/>
              <a:gd name="connsiteX50820" fmla="*/ 2443136 w 6085020"/>
              <a:gd name="connsiteY50820" fmla="*/ 166147 h 4885973"/>
              <a:gd name="connsiteX50821" fmla="*/ 2432487 w 6085020"/>
              <a:gd name="connsiteY50821" fmla="*/ 175441 h 4885973"/>
              <a:gd name="connsiteX50822" fmla="*/ 2441805 w 6085020"/>
              <a:gd name="connsiteY50822" fmla="*/ 173734 h 4885973"/>
              <a:gd name="connsiteX50823" fmla="*/ 2453024 w 6085020"/>
              <a:gd name="connsiteY50823" fmla="*/ 168802 h 4885973"/>
              <a:gd name="connsiteX50824" fmla="*/ 2458158 w 6085020"/>
              <a:gd name="connsiteY50824" fmla="*/ 174113 h 4885973"/>
              <a:gd name="connsiteX50825" fmla="*/ 2461010 w 6085020"/>
              <a:gd name="connsiteY50825" fmla="*/ 176768 h 4885973"/>
              <a:gd name="connsiteX50826" fmla="*/ 2453784 w 6085020"/>
              <a:gd name="connsiteY50826" fmla="*/ 183217 h 4885973"/>
              <a:gd name="connsiteX50827" fmla="*/ 2448460 w 6085020"/>
              <a:gd name="connsiteY50827" fmla="*/ 186252 h 4885973"/>
              <a:gd name="connsiteX50828" fmla="*/ 2449791 w 6085020"/>
              <a:gd name="connsiteY50828" fmla="*/ 179803 h 4885973"/>
              <a:gd name="connsiteX50829" fmla="*/ 2451312 w 6085020"/>
              <a:gd name="connsiteY50829" fmla="*/ 173354 h 4885973"/>
              <a:gd name="connsiteX50830" fmla="*/ 2447699 w 6085020"/>
              <a:gd name="connsiteY50830" fmla="*/ 177148 h 4885973"/>
              <a:gd name="connsiteX50831" fmla="*/ 2438952 w 6085020"/>
              <a:gd name="connsiteY50831" fmla="*/ 183027 h 4885973"/>
              <a:gd name="connsiteX50832" fmla="*/ 2433818 w 6085020"/>
              <a:gd name="connsiteY50832" fmla="*/ 185114 h 4885973"/>
              <a:gd name="connsiteX50833" fmla="*/ 2437621 w 6085020"/>
              <a:gd name="connsiteY50833" fmla="*/ 187959 h 4885973"/>
              <a:gd name="connsiteX50834" fmla="*/ 2445037 w 6085020"/>
              <a:gd name="connsiteY50834" fmla="*/ 191562 h 4885973"/>
              <a:gd name="connsiteX50835" fmla="*/ 2448650 w 6085020"/>
              <a:gd name="connsiteY50835" fmla="*/ 192510 h 4885973"/>
              <a:gd name="connsiteX50836" fmla="*/ 2450552 w 6085020"/>
              <a:gd name="connsiteY50836" fmla="*/ 190804 h 4885973"/>
              <a:gd name="connsiteX50837" fmla="*/ 2454925 w 6085020"/>
              <a:gd name="connsiteY50837" fmla="*/ 200856 h 4885973"/>
              <a:gd name="connsiteX50838" fmla="*/ 2462151 w 6085020"/>
              <a:gd name="connsiteY50838" fmla="*/ 210149 h 4885973"/>
              <a:gd name="connsiteX50839" fmla="*/ 2463482 w 6085020"/>
              <a:gd name="connsiteY50839" fmla="*/ 204080 h 4885973"/>
              <a:gd name="connsiteX50840" fmla="*/ 2459679 w 6085020"/>
              <a:gd name="connsiteY50840" fmla="*/ 192700 h 4885973"/>
              <a:gd name="connsiteX50841" fmla="*/ 2453024 w 6085020"/>
              <a:gd name="connsiteY50841" fmla="*/ 189666 h 4885973"/>
              <a:gd name="connsiteX50842" fmla="*/ 2457207 w 6085020"/>
              <a:gd name="connsiteY50842" fmla="*/ 185683 h 4885973"/>
              <a:gd name="connsiteX50843" fmla="*/ 2463292 w 6085020"/>
              <a:gd name="connsiteY50843" fmla="*/ 179044 h 4885973"/>
              <a:gd name="connsiteX50844" fmla="*/ 2463292 w 6085020"/>
              <a:gd name="connsiteY50844" fmla="*/ 176768 h 4885973"/>
              <a:gd name="connsiteX50845" fmla="*/ 2464813 w 6085020"/>
              <a:gd name="connsiteY50845" fmla="*/ 174113 h 4885973"/>
              <a:gd name="connsiteX50846" fmla="*/ 2464813 w 6085020"/>
              <a:gd name="connsiteY50846" fmla="*/ 171588 h 4885973"/>
              <a:gd name="connsiteX50847" fmla="*/ 2466425 w 6085020"/>
              <a:gd name="connsiteY50847" fmla="*/ 170699 h 4885973"/>
              <a:gd name="connsiteX50848" fmla="*/ 2472040 w 6085020"/>
              <a:gd name="connsiteY50848" fmla="*/ 170699 h 4885973"/>
              <a:gd name="connsiteX50849" fmla="*/ 2477744 w 6085020"/>
              <a:gd name="connsiteY50849" fmla="*/ 170699 h 4885973"/>
              <a:gd name="connsiteX50850" fmla="*/ 2476223 w 6085020"/>
              <a:gd name="connsiteY50850" fmla="*/ 176389 h 4885973"/>
              <a:gd name="connsiteX50851" fmla="*/ 2488583 w 6085020"/>
              <a:gd name="connsiteY50851" fmla="*/ 179424 h 4885973"/>
              <a:gd name="connsiteX50852" fmla="*/ 2486301 w 6085020"/>
              <a:gd name="connsiteY50852" fmla="*/ 172785 h 4885973"/>
              <a:gd name="connsiteX50853" fmla="*/ 2481547 w 6085020"/>
              <a:gd name="connsiteY50853" fmla="*/ 165578 h 4885973"/>
              <a:gd name="connsiteX50854" fmla="*/ 2478695 w 6085020"/>
              <a:gd name="connsiteY50854" fmla="*/ 167854 h 4885973"/>
              <a:gd name="connsiteX50855" fmla="*/ 2478695 w 6085020"/>
              <a:gd name="connsiteY50855" fmla="*/ 163681 h 4885973"/>
              <a:gd name="connsiteX50856" fmla="*/ 2470899 w 6085020"/>
              <a:gd name="connsiteY50856" fmla="*/ 168233 h 4885973"/>
              <a:gd name="connsiteX50857" fmla="*/ 2466425 w 6085020"/>
              <a:gd name="connsiteY50857" fmla="*/ 170699 h 4885973"/>
              <a:gd name="connsiteX50858" fmla="*/ 2464813 w 6085020"/>
              <a:gd name="connsiteY50858" fmla="*/ 170699 h 4885973"/>
              <a:gd name="connsiteX50859" fmla="*/ 2464813 w 6085020"/>
              <a:gd name="connsiteY50859" fmla="*/ 171588 h 4885973"/>
              <a:gd name="connsiteX50860" fmla="*/ 2463673 w 6085020"/>
              <a:gd name="connsiteY50860" fmla="*/ 172216 h 4885973"/>
              <a:gd name="connsiteX50861" fmla="*/ 2460440 w 6085020"/>
              <a:gd name="connsiteY50861" fmla="*/ 164061 h 4885973"/>
              <a:gd name="connsiteX50862" fmla="*/ 2455876 w 6085020"/>
              <a:gd name="connsiteY50862" fmla="*/ 159509 h 4885973"/>
              <a:gd name="connsiteX50863" fmla="*/ 2454925 w 6085020"/>
              <a:gd name="connsiteY50863" fmla="*/ 159509 h 4885973"/>
              <a:gd name="connsiteX50864" fmla="*/ 2451122 w 6085020"/>
              <a:gd name="connsiteY50864" fmla="*/ 145094 h 4885973"/>
              <a:gd name="connsiteX50865" fmla="*/ 2448460 w 6085020"/>
              <a:gd name="connsiteY50865" fmla="*/ 136938 h 4885973"/>
              <a:gd name="connsiteX50866" fmla="*/ 2439713 w 6085020"/>
              <a:gd name="connsiteY50866" fmla="*/ 134852 h 4885973"/>
              <a:gd name="connsiteX50867" fmla="*/ 1813146 w 6085020"/>
              <a:gd name="connsiteY50867" fmla="*/ 132387 h 4885973"/>
              <a:gd name="connsiteX50868" fmla="*/ 1822083 w 6085020"/>
              <a:gd name="connsiteY50868" fmla="*/ 139025 h 4885973"/>
              <a:gd name="connsiteX50869" fmla="*/ 1816759 w 6085020"/>
              <a:gd name="connsiteY50869" fmla="*/ 146991 h 4885973"/>
              <a:gd name="connsiteX50870" fmla="*/ 1831211 w 6085020"/>
              <a:gd name="connsiteY50870" fmla="*/ 150405 h 4885973"/>
              <a:gd name="connsiteX50871" fmla="*/ 1831211 w 6085020"/>
              <a:gd name="connsiteY50871" fmla="*/ 151353 h 4885973"/>
              <a:gd name="connsiteX50872" fmla="*/ 1823414 w 6085020"/>
              <a:gd name="connsiteY50872" fmla="*/ 170320 h 4885973"/>
              <a:gd name="connsiteX50873" fmla="*/ 1823414 w 6085020"/>
              <a:gd name="connsiteY50873" fmla="*/ 168802 h 4885973"/>
              <a:gd name="connsiteX50874" fmla="*/ 1817139 w 6085020"/>
              <a:gd name="connsiteY50874" fmla="*/ 154198 h 4885973"/>
              <a:gd name="connsiteX50875" fmla="*/ 1810103 w 6085020"/>
              <a:gd name="connsiteY50875" fmla="*/ 144904 h 4885973"/>
              <a:gd name="connsiteX50876" fmla="*/ 1859126 w 6085020"/>
              <a:gd name="connsiteY50876" fmla="*/ 132270 h 4885973"/>
              <a:gd name="connsiteX50877" fmla="*/ 1855931 w 6085020"/>
              <a:gd name="connsiteY50877" fmla="*/ 134283 h 4885973"/>
              <a:gd name="connsiteX50878" fmla="*/ 1857873 w 6085020"/>
              <a:gd name="connsiteY50878" fmla="*/ 137810 h 4885973"/>
              <a:gd name="connsiteX50879" fmla="*/ 1858213 w 6085020"/>
              <a:gd name="connsiteY50879" fmla="*/ 137887 h 4885973"/>
              <a:gd name="connsiteX50880" fmla="*/ 1861486 w 6085020"/>
              <a:gd name="connsiteY50880" fmla="*/ 135534 h 4885973"/>
              <a:gd name="connsiteX50881" fmla="*/ 1859126 w 6085020"/>
              <a:gd name="connsiteY50881" fmla="*/ 132270 h 4885973"/>
              <a:gd name="connsiteX50882" fmla="*/ 2047039 w 6085020"/>
              <a:gd name="connsiteY50882" fmla="*/ 131628 h 4885973"/>
              <a:gd name="connsiteX50883" fmla="*/ 2077464 w 6085020"/>
              <a:gd name="connsiteY50883" fmla="*/ 146801 h 4885973"/>
              <a:gd name="connsiteX50884" fmla="*/ 2089254 w 6085020"/>
              <a:gd name="connsiteY50884" fmla="*/ 151732 h 4885973"/>
              <a:gd name="connsiteX50885" fmla="*/ 2082408 w 6085020"/>
              <a:gd name="connsiteY50885" fmla="*/ 180941 h 4885973"/>
              <a:gd name="connsiteX50886" fmla="*/ 2077464 w 6085020"/>
              <a:gd name="connsiteY50886" fmla="*/ 179803 h 4885973"/>
              <a:gd name="connsiteX50887" fmla="*/ 2075562 w 6085020"/>
              <a:gd name="connsiteY50887" fmla="*/ 178096 h 4885973"/>
              <a:gd name="connsiteX50888" fmla="*/ 2072900 w 6085020"/>
              <a:gd name="connsiteY50888" fmla="*/ 178096 h 4885973"/>
              <a:gd name="connsiteX50889" fmla="*/ 2058258 w 6085020"/>
              <a:gd name="connsiteY50889" fmla="*/ 174682 h 4885973"/>
              <a:gd name="connsiteX50890" fmla="*/ 2077274 w 6085020"/>
              <a:gd name="connsiteY50890" fmla="*/ 160457 h 4885973"/>
              <a:gd name="connsiteX50891" fmla="*/ 2077274 w 6085020"/>
              <a:gd name="connsiteY50891" fmla="*/ 157422 h 4885973"/>
              <a:gd name="connsiteX50892" fmla="*/ 2072330 w 6085020"/>
              <a:gd name="connsiteY50892" fmla="*/ 146042 h 4885973"/>
              <a:gd name="connsiteX50893" fmla="*/ 2055786 w 6085020"/>
              <a:gd name="connsiteY50893" fmla="*/ 146042 h 4885973"/>
              <a:gd name="connsiteX50894" fmla="*/ 2053314 w 6085020"/>
              <a:gd name="connsiteY50894" fmla="*/ 155146 h 4885973"/>
              <a:gd name="connsiteX50895" fmla="*/ 2047799 w 6085020"/>
              <a:gd name="connsiteY50895" fmla="*/ 146042 h 4885973"/>
              <a:gd name="connsiteX50896" fmla="*/ 2041334 w 6085020"/>
              <a:gd name="connsiteY50896" fmla="*/ 135801 h 4885973"/>
              <a:gd name="connsiteX50897" fmla="*/ 2377151 w 6085020"/>
              <a:gd name="connsiteY50897" fmla="*/ 130869 h 4885973"/>
              <a:gd name="connsiteX50898" fmla="*/ 2373348 w 6085020"/>
              <a:gd name="connsiteY50898" fmla="*/ 132007 h 4885973"/>
              <a:gd name="connsiteX50899" fmla="*/ 2371637 w 6085020"/>
              <a:gd name="connsiteY50899" fmla="*/ 133714 h 4885973"/>
              <a:gd name="connsiteX50900" fmla="*/ 2374679 w 6085020"/>
              <a:gd name="connsiteY50900" fmla="*/ 135801 h 4885973"/>
              <a:gd name="connsiteX50901" fmla="*/ 2377722 w 6085020"/>
              <a:gd name="connsiteY50901" fmla="*/ 137887 h 4885973"/>
              <a:gd name="connsiteX50902" fmla="*/ 2379243 w 6085020"/>
              <a:gd name="connsiteY50902" fmla="*/ 130869 h 4885973"/>
              <a:gd name="connsiteX50903" fmla="*/ 2410809 w 6085020"/>
              <a:gd name="connsiteY50903" fmla="*/ 128973 h 4885973"/>
              <a:gd name="connsiteX50904" fmla="*/ 2410809 w 6085020"/>
              <a:gd name="connsiteY50904" fmla="*/ 130300 h 4885973"/>
              <a:gd name="connsiteX50905" fmla="*/ 2412140 w 6085020"/>
              <a:gd name="connsiteY50905" fmla="*/ 130300 h 4885973"/>
              <a:gd name="connsiteX50906" fmla="*/ 2411379 w 6085020"/>
              <a:gd name="connsiteY50906" fmla="*/ 129731 h 4885973"/>
              <a:gd name="connsiteX50907" fmla="*/ 2412330 w 6085020"/>
              <a:gd name="connsiteY50907" fmla="*/ 128973 h 4885973"/>
              <a:gd name="connsiteX50908" fmla="*/ 2410809 w 6085020"/>
              <a:gd name="connsiteY50908" fmla="*/ 128973 h 4885973"/>
              <a:gd name="connsiteX50909" fmla="*/ 2936022 w 6085020"/>
              <a:gd name="connsiteY50909" fmla="*/ 128593 h 4885973"/>
              <a:gd name="connsiteX50910" fmla="*/ 2944788 w 6085020"/>
              <a:gd name="connsiteY50910" fmla="*/ 138402 h 4885973"/>
              <a:gd name="connsiteX50911" fmla="*/ 2953897 w 6085020"/>
              <a:gd name="connsiteY50911" fmla="*/ 132766 h 4885973"/>
              <a:gd name="connsiteX50912" fmla="*/ 3121259 w 6085020"/>
              <a:gd name="connsiteY50912" fmla="*/ 128072 h 4885973"/>
              <a:gd name="connsiteX50913" fmla="*/ 3123327 w 6085020"/>
              <a:gd name="connsiteY50913" fmla="*/ 148698 h 4885973"/>
              <a:gd name="connsiteX50914" fmla="*/ 3121259 w 6085020"/>
              <a:gd name="connsiteY50914" fmla="*/ 128072 h 4885973"/>
              <a:gd name="connsiteX50915" fmla="*/ 2656302 w 6085020"/>
              <a:gd name="connsiteY50915" fmla="*/ 127455 h 4885973"/>
              <a:gd name="connsiteX50916" fmla="*/ 2652784 w 6085020"/>
              <a:gd name="connsiteY50916" fmla="*/ 129636 h 4885973"/>
              <a:gd name="connsiteX50917" fmla="*/ 2654970 w 6085020"/>
              <a:gd name="connsiteY50917" fmla="*/ 133145 h 4885973"/>
              <a:gd name="connsiteX50918" fmla="*/ 2658488 w 6085020"/>
              <a:gd name="connsiteY50918" fmla="*/ 130964 h 4885973"/>
              <a:gd name="connsiteX50919" fmla="*/ 2656302 w 6085020"/>
              <a:gd name="connsiteY50919" fmla="*/ 127455 h 4885973"/>
              <a:gd name="connsiteX50920" fmla="*/ 2554758 w 6085020"/>
              <a:gd name="connsiteY50920" fmla="*/ 127076 h 4885973"/>
              <a:gd name="connsiteX50921" fmla="*/ 2550384 w 6085020"/>
              <a:gd name="connsiteY50921" fmla="*/ 146042 h 4885973"/>
              <a:gd name="connsiteX50922" fmla="*/ 2557040 w 6085020"/>
              <a:gd name="connsiteY50922" fmla="*/ 143766 h 4885973"/>
              <a:gd name="connsiteX50923" fmla="*/ 2565597 w 6085020"/>
              <a:gd name="connsiteY50923" fmla="*/ 135232 h 4885973"/>
              <a:gd name="connsiteX50924" fmla="*/ 2565026 w 6085020"/>
              <a:gd name="connsiteY50924" fmla="*/ 135232 h 4885973"/>
              <a:gd name="connsiteX50925" fmla="*/ 2560729 w 6085020"/>
              <a:gd name="connsiteY50925" fmla="*/ 128421 h 4885973"/>
              <a:gd name="connsiteX50926" fmla="*/ 2560653 w 6085020"/>
              <a:gd name="connsiteY50926" fmla="*/ 128404 h 4885973"/>
              <a:gd name="connsiteX50927" fmla="*/ 2684445 w 6085020"/>
              <a:gd name="connsiteY50927" fmla="*/ 124231 h 4885973"/>
              <a:gd name="connsiteX50928" fmla="*/ 2680832 w 6085020"/>
              <a:gd name="connsiteY50928" fmla="*/ 126507 h 4885973"/>
              <a:gd name="connsiteX50929" fmla="*/ 2677029 w 6085020"/>
              <a:gd name="connsiteY50929" fmla="*/ 128783 h 4885973"/>
              <a:gd name="connsiteX50930" fmla="*/ 2680071 w 6085020"/>
              <a:gd name="connsiteY50930" fmla="*/ 133525 h 4885973"/>
              <a:gd name="connsiteX50931" fmla="*/ 2688868 w 6085020"/>
              <a:gd name="connsiteY50931" fmla="*/ 140431 h 4885973"/>
              <a:gd name="connsiteX50932" fmla="*/ 2687677 w 6085020"/>
              <a:gd name="connsiteY50932" fmla="*/ 140163 h 4885973"/>
              <a:gd name="connsiteX50933" fmla="*/ 2689009 w 6085020"/>
              <a:gd name="connsiteY50933" fmla="*/ 140542 h 4885973"/>
              <a:gd name="connsiteX50934" fmla="*/ 2688868 w 6085020"/>
              <a:gd name="connsiteY50934" fmla="*/ 140431 h 4885973"/>
              <a:gd name="connsiteX50935" fmla="*/ 2693572 w 6085020"/>
              <a:gd name="connsiteY50935" fmla="*/ 141490 h 4885973"/>
              <a:gd name="connsiteX50936" fmla="*/ 2689769 w 6085020"/>
              <a:gd name="connsiteY50936" fmla="*/ 132766 h 4885973"/>
              <a:gd name="connsiteX50937" fmla="*/ 2526234 w 6085020"/>
              <a:gd name="connsiteY50937" fmla="*/ 124041 h 4885973"/>
              <a:gd name="connsiteX50938" fmla="*/ 2521480 w 6085020"/>
              <a:gd name="connsiteY50938" fmla="*/ 127076 h 4885973"/>
              <a:gd name="connsiteX50939" fmla="*/ 2516917 w 6085020"/>
              <a:gd name="connsiteY50939" fmla="*/ 129731 h 4885973"/>
              <a:gd name="connsiteX50940" fmla="*/ 2512353 w 6085020"/>
              <a:gd name="connsiteY50940" fmla="*/ 126507 h 4885973"/>
              <a:gd name="connsiteX50941" fmla="*/ 2516917 w 6085020"/>
              <a:gd name="connsiteY50941" fmla="*/ 129921 h 4885973"/>
              <a:gd name="connsiteX50942" fmla="*/ 2531368 w 6085020"/>
              <a:gd name="connsiteY50942" fmla="*/ 132766 h 4885973"/>
              <a:gd name="connsiteX50943" fmla="*/ 2529087 w 6085020"/>
              <a:gd name="connsiteY50943" fmla="*/ 128783 h 4885973"/>
              <a:gd name="connsiteX50944" fmla="*/ 2458538 w 6085020"/>
              <a:gd name="connsiteY50944" fmla="*/ 122334 h 4885973"/>
              <a:gd name="connsiteX50945" fmla="*/ 2451312 w 6085020"/>
              <a:gd name="connsiteY50945" fmla="*/ 126886 h 4885973"/>
              <a:gd name="connsiteX50946" fmla="*/ 2455800 w 6085020"/>
              <a:gd name="connsiteY50946" fmla="*/ 133889 h 4885973"/>
              <a:gd name="connsiteX50947" fmla="*/ 2455876 w 6085020"/>
              <a:gd name="connsiteY50947" fmla="*/ 133904 h 4885973"/>
              <a:gd name="connsiteX50948" fmla="*/ 2462912 w 6085020"/>
              <a:gd name="connsiteY50948" fmla="*/ 129542 h 4885973"/>
              <a:gd name="connsiteX50949" fmla="*/ 2458691 w 6085020"/>
              <a:gd name="connsiteY50949" fmla="*/ 122371 h 4885973"/>
              <a:gd name="connsiteX50950" fmla="*/ 2458538 w 6085020"/>
              <a:gd name="connsiteY50950" fmla="*/ 122334 h 4885973"/>
              <a:gd name="connsiteX50951" fmla="*/ 3321470 w 6085020"/>
              <a:gd name="connsiteY50951" fmla="*/ 121386 h 4885973"/>
              <a:gd name="connsiteX50952" fmla="*/ 3321470 w 6085020"/>
              <a:gd name="connsiteY50952" fmla="*/ 121386 h 4885973"/>
              <a:gd name="connsiteX50953" fmla="*/ 2961123 w 6085020"/>
              <a:gd name="connsiteY50953" fmla="*/ 121386 h 4885973"/>
              <a:gd name="connsiteX50954" fmla="*/ 2976906 w 6085020"/>
              <a:gd name="connsiteY50954" fmla="*/ 136938 h 4885973"/>
              <a:gd name="connsiteX50955" fmla="*/ 2976906 w 6085020"/>
              <a:gd name="connsiteY50955" fmla="*/ 121386 h 4885973"/>
              <a:gd name="connsiteX50956" fmla="*/ 3060361 w 6085020"/>
              <a:gd name="connsiteY50956" fmla="*/ 121362 h 4885973"/>
              <a:gd name="connsiteX50957" fmla="*/ 3055251 w 6085020"/>
              <a:gd name="connsiteY50957" fmla="*/ 132766 h 4885973"/>
              <a:gd name="connsiteX50958" fmla="*/ 3076168 w 6085020"/>
              <a:gd name="connsiteY50958" fmla="*/ 122334 h 4885973"/>
              <a:gd name="connsiteX50959" fmla="*/ 3060361 w 6085020"/>
              <a:gd name="connsiteY50959" fmla="*/ 121362 h 4885973"/>
              <a:gd name="connsiteX50960" fmla="*/ 1983526 w 6085020"/>
              <a:gd name="connsiteY50960" fmla="*/ 121007 h 4885973"/>
              <a:gd name="connsiteX50961" fmla="*/ 1983526 w 6085020"/>
              <a:gd name="connsiteY50961" fmla="*/ 132766 h 4885973"/>
              <a:gd name="connsiteX50962" fmla="*/ 1986569 w 6085020"/>
              <a:gd name="connsiteY50962" fmla="*/ 132766 h 4885973"/>
              <a:gd name="connsiteX50963" fmla="*/ 1988090 w 6085020"/>
              <a:gd name="connsiteY50963" fmla="*/ 132766 h 4885973"/>
              <a:gd name="connsiteX50964" fmla="*/ 1990752 w 6085020"/>
              <a:gd name="connsiteY50964" fmla="*/ 132766 h 4885973"/>
              <a:gd name="connsiteX50965" fmla="*/ 1993985 w 6085020"/>
              <a:gd name="connsiteY50965" fmla="*/ 132766 h 4885973"/>
              <a:gd name="connsiteX50966" fmla="*/ 1993985 w 6085020"/>
              <a:gd name="connsiteY50966" fmla="*/ 121007 h 4885973"/>
              <a:gd name="connsiteX50967" fmla="*/ 2992499 w 6085020"/>
              <a:gd name="connsiteY50967" fmla="*/ 117024 h 4885973"/>
              <a:gd name="connsiteX50968" fmla="*/ 2992499 w 6085020"/>
              <a:gd name="connsiteY50968" fmla="*/ 132766 h 4885973"/>
              <a:gd name="connsiteX50969" fmla="*/ 3002957 w 6085020"/>
              <a:gd name="connsiteY50969" fmla="*/ 117024 h 4885973"/>
              <a:gd name="connsiteX50970" fmla="*/ 2413661 w 6085020"/>
              <a:gd name="connsiteY50970" fmla="*/ 117024 h 4885973"/>
              <a:gd name="connsiteX50971" fmla="*/ 2410048 w 6085020"/>
              <a:gd name="connsiteY50971" fmla="*/ 119300 h 4885973"/>
              <a:gd name="connsiteX50972" fmla="*/ 2411817 w 6085020"/>
              <a:gd name="connsiteY50972" fmla="*/ 123502 h 4885973"/>
              <a:gd name="connsiteX50973" fmla="*/ 2412330 w 6085020"/>
              <a:gd name="connsiteY50973" fmla="*/ 123662 h 4885973"/>
              <a:gd name="connsiteX50974" fmla="*/ 2412330 w 6085020"/>
              <a:gd name="connsiteY50974" fmla="*/ 122903 h 4885973"/>
              <a:gd name="connsiteX50975" fmla="*/ 2415867 w 6085020"/>
              <a:gd name="connsiteY50975" fmla="*/ 120967 h 4885973"/>
              <a:gd name="connsiteX50976" fmla="*/ 2415943 w 6085020"/>
              <a:gd name="connsiteY50976" fmla="*/ 120627 h 4885973"/>
              <a:gd name="connsiteX50977" fmla="*/ 2413661 w 6085020"/>
              <a:gd name="connsiteY50977" fmla="*/ 117024 h 4885973"/>
              <a:gd name="connsiteX50978" fmla="*/ 3201671 w 6085020"/>
              <a:gd name="connsiteY50978" fmla="*/ 116455 h 4885973"/>
              <a:gd name="connsiteX50979" fmla="*/ 3201671 w 6085020"/>
              <a:gd name="connsiteY50979" fmla="*/ 116455 h 4885973"/>
              <a:gd name="connsiteX50980" fmla="*/ 1992179 w 6085020"/>
              <a:gd name="connsiteY50980" fmla="*/ 115032 h 4885973"/>
              <a:gd name="connsiteX50981" fmla="*/ 1988661 w 6085020"/>
              <a:gd name="connsiteY50981" fmla="*/ 117213 h 4885973"/>
              <a:gd name="connsiteX50982" fmla="*/ 1990752 w 6085020"/>
              <a:gd name="connsiteY50982" fmla="*/ 120817 h 4885973"/>
              <a:gd name="connsiteX50983" fmla="*/ 1994289 w 6085020"/>
              <a:gd name="connsiteY50983" fmla="*/ 118881 h 4885973"/>
              <a:gd name="connsiteX50984" fmla="*/ 1994365 w 6085020"/>
              <a:gd name="connsiteY50984" fmla="*/ 118541 h 4885973"/>
              <a:gd name="connsiteX50985" fmla="*/ 1992179 w 6085020"/>
              <a:gd name="connsiteY50985" fmla="*/ 115032 h 4885973"/>
              <a:gd name="connsiteX50986" fmla="*/ 1869622 w 6085020"/>
              <a:gd name="connsiteY50986" fmla="*/ 108868 h 4885973"/>
              <a:gd name="connsiteX50987" fmla="*/ 1874376 w 6085020"/>
              <a:gd name="connsiteY50987" fmla="*/ 116265 h 4885973"/>
              <a:gd name="connsiteX50988" fmla="*/ 1884835 w 6085020"/>
              <a:gd name="connsiteY50988" fmla="*/ 132007 h 4885973"/>
              <a:gd name="connsiteX50989" fmla="*/ 1893392 w 6085020"/>
              <a:gd name="connsiteY50989" fmla="*/ 134094 h 4885973"/>
              <a:gd name="connsiteX50990" fmla="*/ 1907464 w 6085020"/>
              <a:gd name="connsiteY50990" fmla="*/ 143197 h 4885973"/>
              <a:gd name="connsiteX50991" fmla="*/ 1875137 w 6085020"/>
              <a:gd name="connsiteY50991" fmla="*/ 143197 h 4885973"/>
              <a:gd name="connsiteX50992" fmla="*/ 1875137 w 6085020"/>
              <a:gd name="connsiteY50992" fmla="*/ 141301 h 4885973"/>
              <a:gd name="connsiteX50993" fmla="*/ 1879701 w 6085020"/>
              <a:gd name="connsiteY50993" fmla="*/ 141301 h 4885973"/>
              <a:gd name="connsiteX50994" fmla="*/ 1863918 w 6085020"/>
              <a:gd name="connsiteY50994" fmla="*/ 120438 h 4885973"/>
              <a:gd name="connsiteX50995" fmla="*/ 1873616 w 6085020"/>
              <a:gd name="connsiteY50995" fmla="*/ 140732 h 4885973"/>
              <a:gd name="connsiteX50996" fmla="*/ 1873616 w 6085020"/>
              <a:gd name="connsiteY50996" fmla="*/ 142818 h 4885973"/>
              <a:gd name="connsiteX50997" fmla="*/ 1836535 w 6085020"/>
              <a:gd name="connsiteY50997" fmla="*/ 142818 h 4885973"/>
              <a:gd name="connsiteX50998" fmla="*/ 1835775 w 6085020"/>
              <a:gd name="connsiteY50998" fmla="*/ 141870 h 4885973"/>
              <a:gd name="connsiteX50999" fmla="*/ 1833683 w 6085020"/>
              <a:gd name="connsiteY50999" fmla="*/ 137887 h 4885973"/>
              <a:gd name="connsiteX51000" fmla="*/ 1846043 w 6085020"/>
              <a:gd name="connsiteY51000" fmla="*/ 126886 h 4885973"/>
              <a:gd name="connsiteX51001" fmla="*/ 1848705 w 6085020"/>
              <a:gd name="connsiteY51001" fmla="*/ 124231 h 4885973"/>
              <a:gd name="connsiteX51002" fmla="*/ 1853269 w 6085020"/>
              <a:gd name="connsiteY51002" fmla="*/ 119679 h 4885973"/>
              <a:gd name="connsiteX51003" fmla="*/ 1847374 w 6085020"/>
              <a:gd name="connsiteY51003" fmla="*/ 115696 h 4885973"/>
              <a:gd name="connsiteX51004" fmla="*/ 2594215 w 6085020"/>
              <a:gd name="connsiteY51004" fmla="*/ 106395 h 4885973"/>
              <a:gd name="connsiteX51005" fmla="*/ 2590412 w 6085020"/>
              <a:gd name="connsiteY51005" fmla="*/ 108388 h 4885973"/>
              <a:gd name="connsiteX51006" fmla="*/ 2592409 w 6085020"/>
              <a:gd name="connsiteY51006" fmla="*/ 112189 h 4885973"/>
              <a:gd name="connsiteX51007" fmla="*/ 2592789 w 6085020"/>
              <a:gd name="connsiteY51007" fmla="*/ 112282 h 4885973"/>
              <a:gd name="connsiteX51008" fmla="*/ 2596212 w 6085020"/>
              <a:gd name="connsiteY51008" fmla="*/ 110196 h 4885973"/>
              <a:gd name="connsiteX51009" fmla="*/ 2594215 w 6085020"/>
              <a:gd name="connsiteY51009" fmla="*/ 106395 h 4885973"/>
              <a:gd name="connsiteX51010" fmla="*/ 1962419 w 6085020"/>
              <a:gd name="connsiteY51010" fmla="*/ 104695 h 4885973"/>
              <a:gd name="connsiteX51011" fmla="*/ 1955003 w 6085020"/>
              <a:gd name="connsiteY51011" fmla="*/ 109247 h 4885973"/>
              <a:gd name="connsiteX51012" fmla="*/ 1959434 w 6085020"/>
              <a:gd name="connsiteY51012" fmla="*/ 116611 h 4885973"/>
              <a:gd name="connsiteX51013" fmla="*/ 1959567 w 6085020"/>
              <a:gd name="connsiteY51013" fmla="*/ 116644 h 4885973"/>
              <a:gd name="connsiteX51014" fmla="*/ 1966907 w 6085020"/>
              <a:gd name="connsiteY51014" fmla="*/ 112716 h 4885973"/>
              <a:gd name="connsiteX51015" fmla="*/ 1966983 w 6085020"/>
              <a:gd name="connsiteY51015" fmla="*/ 112472 h 4885973"/>
              <a:gd name="connsiteX51016" fmla="*/ 1966983 w 6085020"/>
              <a:gd name="connsiteY51016" fmla="*/ 112092 h 4885973"/>
              <a:gd name="connsiteX51017" fmla="*/ 1962552 w 6085020"/>
              <a:gd name="connsiteY51017" fmla="*/ 104729 h 4885973"/>
              <a:gd name="connsiteX51018" fmla="*/ 1962419 w 6085020"/>
              <a:gd name="connsiteY51018" fmla="*/ 104695 h 4885973"/>
              <a:gd name="connsiteX51019" fmla="*/ 2683494 w 6085020"/>
              <a:gd name="connsiteY51019" fmla="*/ 101281 h 4885973"/>
              <a:gd name="connsiteX51020" fmla="*/ 2679120 w 6085020"/>
              <a:gd name="connsiteY51020" fmla="*/ 103937 h 4885973"/>
              <a:gd name="connsiteX51021" fmla="*/ 2674747 w 6085020"/>
              <a:gd name="connsiteY51021" fmla="*/ 106592 h 4885973"/>
              <a:gd name="connsiteX51022" fmla="*/ 2685966 w 6085020"/>
              <a:gd name="connsiteY51022" fmla="*/ 108678 h 4885973"/>
              <a:gd name="connsiteX51023" fmla="*/ 2697185 w 6085020"/>
              <a:gd name="connsiteY51023" fmla="*/ 110954 h 4885973"/>
              <a:gd name="connsiteX51024" fmla="*/ 2690340 w 6085020"/>
              <a:gd name="connsiteY51024" fmla="*/ 106023 h 4885973"/>
              <a:gd name="connsiteX51025" fmla="*/ 1899287 w 6085020"/>
              <a:gd name="connsiteY51025" fmla="*/ 101281 h 4885973"/>
              <a:gd name="connsiteX51026" fmla="*/ 1900808 w 6085020"/>
              <a:gd name="connsiteY51026" fmla="*/ 103178 h 4885973"/>
              <a:gd name="connsiteX51027" fmla="*/ 1896625 w 6085020"/>
              <a:gd name="connsiteY51027" fmla="*/ 118162 h 4885973"/>
              <a:gd name="connsiteX51028" fmla="*/ 1893963 w 6085020"/>
              <a:gd name="connsiteY51028" fmla="*/ 116644 h 4885973"/>
              <a:gd name="connsiteX51029" fmla="*/ 1888258 w 6085020"/>
              <a:gd name="connsiteY51029" fmla="*/ 115317 h 4885973"/>
              <a:gd name="connsiteX51030" fmla="*/ 1902900 w 6085020"/>
              <a:gd name="connsiteY51030" fmla="*/ 130680 h 4885973"/>
              <a:gd name="connsiteX51031" fmla="*/ 1895864 w 6085020"/>
              <a:gd name="connsiteY51031" fmla="*/ 128973 h 4885973"/>
              <a:gd name="connsiteX51032" fmla="*/ 1886546 w 6085020"/>
              <a:gd name="connsiteY51032" fmla="*/ 119110 h 4885973"/>
              <a:gd name="connsiteX51033" fmla="*/ 1878370 w 6085020"/>
              <a:gd name="connsiteY51033" fmla="*/ 107351 h 4885973"/>
              <a:gd name="connsiteX51034" fmla="*/ 2847029 w 6085020"/>
              <a:gd name="connsiteY51034" fmla="*/ 100523 h 4885973"/>
              <a:gd name="connsiteX51035" fmla="*/ 2847029 w 6085020"/>
              <a:gd name="connsiteY51035" fmla="*/ 106782 h 4885973"/>
              <a:gd name="connsiteX51036" fmla="*/ 2838852 w 6085020"/>
              <a:gd name="connsiteY51036" fmla="*/ 104885 h 4885973"/>
              <a:gd name="connsiteX51037" fmla="*/ 2834288 w 6085020"/>
              <a:gd name="connsiteY51037" fmla="*/ 107540 h 4885973"/>
              <a:gd name="connsiteX51038" fmla="*/ 2809568 w 6085020"/>
              <a:gd name="connsiteY51038" fmla="*/ 168233 h 4885973"/>
              <a:gd name="connsiteX51039" fmla="*/ 2801771 w 6085020"/>
              <a:gd name="connsiteY51039" fmla="*/ 189097 h 4885973"/>
              <a:gd name="connsiteX51040" fmla="*/ 2793785 w 6085020"/>
              <a:gd name="connsiteY51040" fmla="*/ 189097 h 4885973"/>
              <a:gd name="connsiteX51041" fmla="*/ 2793785 w 6085020"/>
              <a:gd name="connsiteY51041" fmla="*/ 199528 h 4885973"/>
              <a:gd name="connsiteX51042" fmla="*/ 2798349 w 6085020"/>
              <a:gd name="connsiteY51042" fmla="*/ 199528 h 4885973"/>
              <a:gd name="connsiteX51043" fmla="*/ 2791503 w 6085020"/>
              <a:gd name="connsiteY51043" fmla="*/ 224564 h 4885973"/>
              <a:gd name="connsiteX51044" fmla="*/ 2790172 w 6085020"/>
              <a:gd name="connsiteY51044" fmla="*/ 224564 h 4885973"/>
              <a:gd name="connsiteX51045" fmla="*/ 2786559 w 6085020"/>
              <a:gd name="connsiteY51045" fmla="*/ 249979 h 4885973"/>
              <a:gd name="connsiteX51046" fmla="*/ 2786559 w 6085020"/>
              <a:gd name="connsiteY51046" fmla="*/ 247893 h 4885973"/>
              <a:gd name="connsiteX51047" fmla="*/ 2786559 w 6085020"/>
              <a:gd name="connsiteY51047" fmla="*/ 245617 h 4885973"/>
              <a:gd name="connsiteX51048" fmla="*/ 2776291 w 6085020"/>
              <a:gd name="connsiteY51048" fmla="*/ 244669 h 4885973"/>
              <a:gd name="connsiteX51049" fmla="*/ 2772297 w 6085020"/>
              <a:gd name="connsiteY51049" fmla="*/ 238030 h 4885973"/>
              <a:gd name="connsiteX51050" fmla="*/ 2767163 w 6085020"/>
              <a:gd name="connsiteY51050" fmla="*/ 240875 h 4885973"/>
              <a:gd name="connsiteX51051" fmla="*/ 2762219 w 6085020"/>
              <a:gd name="connsiteY51051" fmla="*/ 243531 h 4885973"/>
              <a:gd name="connsiteX51052" fmla="*/ 2755373 w 6085020"/>
              <a:gd name="connsiteY51052" fmla="*/ 242013 h 4885973"/>
              <a:gd name="connsiteX51053" fmla="*/ 2755373 w 6085020"/>
              <a:gd name="connsiteY51053" fmla="*/ 238220 h 4885973"/>
              <a:gd name="connsiteX51054" fmla="*/ 2755373 w 6085020"/>
              <a:gd name="connsiteY51054" fmla="*/ 234427 h 4885973"/>
              <a:gd name="connsiteX51055" fmla="*/ 2753091 w 6085020"/>
              <a:gd name="connsiteY51055" fmla="*/ 234427 h 4885973"/>
              <a:gd name="connsiteX51056" fmla="*/ 2750810 w 6085020"/>
              <a:gd name="connsiteY51056" fmla="*/ 234427 h 4885973"/>
              <a:gd name="connsiteX51057" fmla="*/ 2750810 w 6085020"/>
              <a:gd name="connsiteY51057" fmla="*/ 236134 h 4885973"/>
              <a:gd name="connsiteX51058" fmla="*/ 2742823 w 6085020"/>
              <a:gd name="connsiteY51058" fmla="*/ 234427 h 4885973"/>
              <a:gd name="connsiteX51059" fmla="*/ 2748908 w 6085020"/>
              <a:gd name="connsiteY51059" fmla="*/ 248082 h 4885973"/>
              <a:gd name="connsiteX51060" fmla="*/ 2746626 w 6085020"/>
              <a:gd name="connsiteY51060" fmla="*/ 263256 h 4885973"/>
              <a:gd name="connsiteX51061" fmla="*/ 2741302 w 6085020"/>
              <a:gd name="connsiteY51061" fmla="*/ 264773 h 4885973"/>
              <a:gd name="connsiteX51062" fmla="*/ 2736167 w 6085020"/>
              <a:gd name="connsiteY51062" fmla="*/ 266101 h 4885973"/>
              <a:gd name="connsiteX51063" fmla="*/ 2736167 w 6085020"/>
              <a:gd name="connsiteY51063" fmla="*/ 263445 h 4885973"/>
              <a:gd name="connsiteX51064" fmla="*/ 2735217 w 6085020"/>
              <a:gd name="connsiteY51064" fmla="*/ 260980 h 4885973"/>
              <a:gd name="connsiteX51065" fmla="*/ 2726660 w 6085020"/>
              <a:gd name="connsiteY51065" fmla="*/ 258893 h 4885973"/>
              <a:gd name="connsiteX51066" fmla="*/ 2726660 w 6085020"/>
              <a:gd name="connsiteY51066" fmla="*/ 256997 h 4885973"/>
              <a:gd name="connsiteX51067" fmla="*/ 2730843 w 6085020"/>
              <a:gd name="connsiteY51067" fmla="*/ 254531 h 4885973"/>
              <a:gd name="connsiteX51068" fmla="*/ 2734456 w 6085020"/>
              <a:gd name="connsiteY51068" fmla="*/ 254531 h 4885973"/>
              <a:gd name="connsiteX51069" fmla="*/ 2736548 w 6085020"/>
              <a:gd name="connsiteY51069" fmla="*/ 245996 h 4885973"/>
              <a:gd name="connsiteX51070" fmla="*/ 2733695 w 6085020"/>
              <a:gd name="connsiteY51070" fmla="*/ 242393 h 4885973"/>
              <a:gd name="connsiteX51071" fmla="*/ 2731033 w 6085020"/>
              <a:gd name="connsiteY51071" fmla="*/ 238789 h 4885973"/>
              <a:gd name="connsiteX51072" fmla="*/ 2733505 w 6085020"/>
              <a:gd name="connsiteY51072" fmla="*/ 234996 h 4885973"/>
              <a:gd name="connsiteX51073" fmla="*/ 2735787 w 6085020"/>
              <a:gd name="connsiteY51073" fmla="*/ 231013 h 4885973"/>
              <a:gd name="connsiteX51074" fmla="*/ 2737499 w 6085020"/>
              <a:gd name="connsiteY51074" fmla="*/ 217357 h 4885973"/>
              <a:gd name="connsiteX51075" fmla="*/ 2739020 w 6085020"/>
              <a:gd name="connsiteY51075" fmla="*/ 203890 h 4885973"/>
              <a:gd name="connsiteX51076" fmla="*/ 2713539 w 6085020"/>
              <a:gd name="connsiteY51076" fmla="*/ 197821 h 4885973"/>
              <a:gd name="connsiteX51077" fmla="*/ 2707263 w 6085020"/>
              <a:gd name="connsiteY51077" fmla="*/ 203321 h 4885973"/>
              <a:gd name="connsiteX51078" fmla="*/ 2700798 w 6085020"/>
              <a:gd name="connsiteY51078" fmla="*/ 208632 h 4885973"/>
              <a:gd name="connsiteX51079" fmla="*/ 2700798 w 6085020"/>
              <a:gd name="connsiteY51079" fmla="*/ 210529 h 4885973"/>
              <a:gd name="connsiteX51080" fmla="*/ 2693572 w 6085020"/>
              <a:gd name="connsiteY51080" fmla="*/ 216598 h 4885973"/>
              <a:gd name="connsiteX51081" fmla="*/ 2691671 w 6085020"/>
              <a:gd name="connsiteY51081" fmla="*/ 216598 h 4885973"/>
              <a:gd name="connsiteX51082" fmla="*/ 2686536 w 6085020"/>
              <a:gd name="connsiteY51082" fmla="*/ 216598 h 4885973"/>
              <a:gd name="connsiteX51083" fmla="*/ 2681783 w 6085020"/>
              <a:gd name="connsiteY51083" fmla="*/ 206925 h 4885973"/>
              <a:gd name="connsiteX51084" fmla="*/ 2674176 w 6085020"/>
              <a:gd name="connsiteY51084" fmla="*/ 208632 h 4885973"/>
              <a:gd name="connsiteX51085" fmla="*/ 2662196 w 6085020"/>
              <a:gd name="connsiteY51085" fmla="*/ 202183 h 4885973"/>
              <a:gd name="connsiteX51086" fmla="*/ 2665239 w 6085020"/>
              <a:gd name="connsiteY51086" fmla="*/ 212615 h 4885973"/>
              <a:gd name="connsiteX51087" fmla="*/ 2666190 w 6085020"/>
              <a:gd name="connsiteY51087" fmla="*/ 215270 h 4885973"/>
              <a:gd name="connsiteX51088" fmla="*/ 2666190 w 6085020"/>
              <a:gd name="connsiteY51088" fmla="*/ 222478 h 4885973"/>
              <a:gd name="connsiteX51089" fmla="*/ 2666190 w 6085020"/>
              <a:gd name="connsiteY51089" fmla="*/ 226650 h 4885973"/>
              <a:gd name="connsiteX51090" fmla="*/ 2679120 w 6085020"/>
              <a:gd name="connsiteY51090" fmla="*/ 229685 h 4885973"/>
              <a:gd name="connsiteX51091" fmla="*/ 2681402 w 6085020"/>
              <a:gd name="connsiteY51091" fmla="*/ 225323 h 4885973"/>
              <a:gd name="connsiteX51092" fmla="*/ 2683684 w 6085020"/>
              <a:gd name="connsiteY51092" fmla="*/ 220960 h 4885973"/>
              <a:gd name="connsiteX51093" fmla="*/ 2684635 w 6085020"/>
              <a:gd name="connsiteY51093" fmla="*/ 220960 h 4885973"/>
              <a:gd name="connsiteX51094" fmla="*/ 2684635 w 6085020"/>
              <a:gd name="connsiteY51094" fmla="*/ 223426 h 4885973"/>
              <a:gd name="connsiteX51095" fmla="*/ 2686156 w 6085020"/>
              <a:gd name="connsiteY51095" fmla="*/ 230064 h 4885973"/>
              <a:gd name="connsiteX51096" fmla="*/ 2686156 w 6085020"/>
              <a:gd name="connsiteY51096" fmla="*/ 223047 h 4885973"/>
              <a:gd name="connsiteX51097" fmla="*/ 2686156 w 6085020"/>
              <a:gd name="connsiteY51097" fmla="*/ 222098 h 4885973"/>
              <a:gd name="connsiteX51098" fmla="*/ 2689199 w 6085020"/>
              <a:gd name="connsiteY51098" fmla="*/ 223426 h 4885973"/>
              <a:gd name="connsiteX51099" fmla="*/ 2695664 w 6085020"/>
              <a:gd name="connsiteY51099" fmla="*/ 226650 h 4885973"/>
              <a:gd name="connsiteX51100" fmla="*/ 2697376 w 6085020"/>
              <a:gd name="connsiteY51100" fmla="*/ 219253 h 4885973"/>
              <a:gd name="connsiteX51101" fmla="*/ 2700228 w 6085020"/>
              <a:gd name="connsiteY51101" fmla="*/ 215270 h 4885973"/>
              <a:gd name="connsiteX51102" fmla="*/ 2703460 w 6085020"/>
              <a:gd name="connsiteY51102" fmla="*/ 215270 h 4885973"/>
              <a:gd name="connsiteX51103" fmla="*/ 2710686 w 6085020"/>
              <a:gd name="connsiteY51103" fmla="*/ 213563 h 4885973"/>
              <a:gd name="connsiteX51104" fmla="*/ 2717342 w 6085020"/>
              <a:gd name="connsiteY51104" fmla="*/ 211667 h 4885973"/>
              <a:gd name="connsiteX51105" fmla="*/ 2719624 w 6085020"/>
              <a:gd name="connsiteY51105" fmla="*/ 211667 h 4885973"/>
              <a:gd name="connsiteX51106" fmla="*/ 2718293 w 6085020"/>
              <a:gd name="connsiteY51106" fmla="*/ 217736 h 4885973"/>
              <a:gd name="connsiteX51107" fmla="*/ 2711827 w 6085020"/>
              <a:gd name="connsiteY51107" fmla="*/ 220012 h 4885973"/>
              <a:gd name="connsiteX51108" fmla="*/ 2704792 w 6085020"/>
              <a:gd name="connsiteY51108" fmla="*/ 224564 h 4885973"/>
              <a:gd name="connsiteX51109" fmla="*/ 2704792 w 6085020"/>
              <a:gd name="connsiteY51109" fmla="*/ 226840 h 4885973"/>
              <a:gd name="connsiteX51110" fmla="*/ 2710116 w 6085020"/>
              <a:gd name="connsiteY51110" fmla="*/ 230254 h 4885973"/>
              <a:gd name="connsiteX51111" fmla="*/ 2715250 w 6085020"/>
              <a:gd name="connsiteY51111" fmla="*/ 233858 h 4885973"/>
              <a:gd name="connsiteX51112" fmla="*/ 2712017 w 6085020"/>
              <a:gd name="connsiteY51112" fmla="*/ 240686 h 4885973"/>
              <a:gd name="connsiteX51113" fmla="*/ 2708785 w 6085020"/>
              <a:gd name="connsiteY51113" fmla="*/ 247513 h 4885973"/>
              <a:gd name="connsiteX51114" fmla="*/ 2701559 w 6085020"/>
              <a:gd name="connsiteY51114" fmla="*/ 253583 h 4885973"/>
              <a:gd name="connsiteX51115" fmla="*/ 2694523 w 6085020"/>
              <a:gd name="connsiteY51115" fmla="*/ 259462 h 4885973"/>
              <a:gd name="connsiteX51116" fmla="*/ 2694523 w 6085020"/>
              <a:gd name="connsiteY51116" fmla="*/ 261928 h 4885973"/>
              <a:gd name="connsiteX51117" fmla="*/ 2694523 w 6085020"/>
              <a:gd name="connsiteY51117" fmla="*/ 264394 h 4885973"/>
              <a:gd name="connsiteX51118" fmla="*/ 2711827 w 6085020"/>
              <a:gd name="connsiteY51118" fmla="*/ 268566 h 4885973"/>
              <a:gd name="connsiteX51119" fmla="*/ 2714870 w 6085020"/>
              <a:gd name="connsiteY51119" fmla="*/ 265342 h 4885973"/>
              <a:gd name="connsiteX51120" fmla="*/ 2717152 w 6085020"/>
              <a:gd name="connsiteY51120" fmla="*/ 262876 h 4885973"/>
              <a:gd name="connsiteX51121" fmla="*/ 2719243 w 6085020"/>
              <a:gd name="connsiteY51121" fmla="*/ 264963 h 4885973"/>
              <a:gd name="connsiteX51122" fmla="*/ 2720765 w 6085020"/>
              <a:gd name="connsiteY51122" fmla="*/ 270273 h 4885973"/>
              <a:gd name="connsiteX51123" fmla="*/ 2720765 w 6085020"/>
              <a:gd name="connsiteY51123" fmla="*/ 273498 h 4885973"/>
              <a:gd name="connsiteX51124" fmla="*/ 2731794 w 6085020"/>
              <a:gd name="connsiteY51124" fmla="*/ 276153 h 4885973"/>
              <a:gd name="connsiteX51125" fmla="*/ 2730653 w 6085020"/>
              <a:gd name="connsiteY51125" fmla="*/ 281084 h 4885973"/>
              <a:gd name="connsiteX51126" fmla="*/ 2722286 w 6085020"/>
              <a:gd name="connsiteY51126" fmla="*/ 296827 h 4885973"/>
              <a:gd name="connsiteX51127" fmla="*/ 2715060 w 6085020"/>
              <a:gd name="connsiteY51127" fmla="*/ 307448 h 4885973"/>
              <a:gd name="connsiteX51128" fmla="*/ 2719433 w 6085020"/>
              <a:gd name="connsiteY51128" fmla="*/ 308396 h 4885973"/>
              <a:gd name="connsiteX51129" fmla="*/ 2725329 w 6085020"/>
              <a:gd name="connsiteY51129" fmla="*/ 300999 h 4885973"/>
              <a:gd name="connsiteX51130" fmla="*/ 2731223 w 6085020"/>
              <a:gd name="connsiteY51130" fmla="*/ 293602 h 4885973"/>
              <a:gd name="connsiteX51131" fmla="*/ 2735977 w 6085020"/>
              <a:gd name="connsiteY51131" fmla="*/ 294740 h 4885973"/>
              <a:gd name="connsiteX51132" fmla="*/ 2742823 w 6085020"/>
              <a:gd name="connsiteY51132" fmla="*/ 294740 h 4885973"/>
              <a:gd name="connsiteX51133" fmla="*/ 2749098 w 6085020"/>
              <a:gd name="connsiteY51133" fmla="*/ 294740 h 4885973"/>
              <a:gd name="connsiteX51134" fmla="*/ 2753281 w 6085020"/>
              <a:gd name="connsiteY51134" fmla="*/ 295689 h 4885973"/>
              <a:gd name="connsiteX51135" fmla="*/ 2754803 w 6085020"/>
              <a:gd name="connsiteY51135" fmla="*/ 304224 h 4885973"/>
              <a:gd name="connsiteX51136" fmla="*/ 2756134 w 6085020"/>
              <a:gd name="connsiteY51136" fmla="*/ 312569 h 4885973"/>
              <a:gd name="connsiteX51137" fmla="*/ 2753281 w 6085020"/>
              <a:gd name="connsiteY51137" fmla="*/ 324518 h 4885973"/>
              <a:gd name="connsiteX51138" fmla="*/ 2751000 w 6085020"/>
              <a:gd name="connsiteY51138" fmla="*/ 321673 h 4885973"/>
              <a:gd name="connsiteX51139" fmla="*/ 2741682 w 6085020"/>
              <a:gd name="connsiteY51139" fmla="*/ 315603 h 4885973"/>
              <a:gd name="connsiteX51140" fmla="*/ 2734646 w 6085020"/>
              <a:gd name="connsiteY51140" fmla="*/ 312379 h 4885973"/>
              <a:gd name="connsiteX51141" fmla="*/ 2722096 w 6085020"/>
              <a:gd name="connsiteY51141" fmla="*/ 316931 h 4885973"/>
              <a:gd name="connsiteX51142" fmla="*/ 2719243 w 6085020"/>
              <a:gd name="connsiteY51142" fmla="*/ 329639 h 4885973"/>
              <a:gd name="connsiteX51143" fmla="*/ 2722096 w 6085020"/>
              <a:gd name="connsiteY51143" fmla="*/ 332294 h 4885973"/>
              <a:gd name="connsiteX51144" fmla="*/ 2715250 w 6085020"/>
              <a:gd name="connsiteY51144" fmla="*/ 340070 h 4885973"/>
              <a:gd name="connsiteX51145" fmla="*/ 2719624 w 6085020"/>
              <a:gd name="connsiteY51145" fmla="*/ 340070 h 4885973"/>
              <a:gd name="connsiteX51146" fmla="*/ 2711637 w 6085020"/>
              <a:gd name="connsiteY51146" fmla="*/ 346709 h 4885973"/>
              <a:gd name="connsiteX51147" fmla="*/ 2709165 w 6085020"/>
              <a:gd name="connsiteY51147" fmla="*/ 345571 h 4885973"/>
              <a:gd name="connsiteX51148" fmla="*/ 2705742 w 6085020"/>
              <a:gd name="connsiteY51148" fmla="*/ 341967 h 4885973"/>
              <a:gd name="connsiteX51149" fmla="*/ 2707454 w 6085020"/>
              <a:gd name="connsiteY51149" fmla="*/ 336656 h 4885973"/>
              <a:gd name="connsiteX51150" fmla="*/ 2709736 w 6085020"/>
              <a:gd name="connsiteY51150" fmla="*/ 329639 h 4885973"/>
              <a:gd name="connsiteX51151" fmla="*/ 2704982 w 6085020"/>
              <a:gd name="connsiteY51151" fmla="*/ 329639 h 4885973"/>
              <a:gd name="connsiteX51152" fmla="*/ 2706883 w 6085020"/>
              <a:gd name="connsiteY51152" fmla="*/ 335139 h 4885973"/>
              <a:gd name="connsiteX51153" fmla="*/ 2698897 w 6085020"/>
              <a:gd name="connsiteY51153" fmla="*/ 328121 h 4885973"/>
              <a:gd name="connsiteX51154" fmla="*/ 2698897 w 6085020"/>
              <a:gd name="connsiteY51154" fmla="*/ 315224 h 4885973"/>
              <a:gd name="connsiteX51155" fmla="*/ 2695664 w 6085020"/>
              <a:gd name="connsiteY51155" fmla="*/ 309155 h 4885973"/>
              <a:gd name="connsiteX51156" fmla="*/ 2699847 w 6085020"/>
              <a:gd name="connsiteY51156" fmla="*/ 306689 h 4885973"/>
              <a:gd name="connsiteX51157" fmla="*/ 2696805 w 6085020"/>
              <a:gd name="connsiteY51157" fmla="*/ 301947 h 4885973"/>
              <a:gd name="connsiteX51158" fmla="*/ 2693953 w 6085020"/>
              <a:gd name="connsiteY51158" fmla="*/ 297016 h 4885973"/>
              <a:gd name="connsiteX51159" fmla="*/ 2692431 w 6085020"/>
              <a:gd name="connsiteY51159" fmla="*/ 303654 h 4885973"/>
              <a:gd name="connsiteX51160" fmla="*/ 2688818 w 6085020"/>
              <a:gd name="connsiteY51160" fmla="*/ 299861 h 4885973"/>
              <a:gd name="connsiteX51161" fmla="*/ 2687107 w 6085020"/>
              <a:gd name="connsiteY51161" fmla="*/ 299861 h 4885973"/>
              <a:gd name="connsiteX51162" fmla="*/ 2684635 w 6085020"/>
              <a:gd name="connsiteY51162" fmla="*/ 298534 h 4885973"/>
              <a:gd name="connsiteX51163" fmla="*/ 2677219 w 6085020"/>
              <a:gd name="connsiteY51163" fmla="*/ 289619 h 4885973"/>
              <a:gd name="connsiteX51164" fmla="*/ 2663147 w 6085020"/>
              <a:gd name="connsiteY51164" fmla="*/ 263066 h 4885973"/>
              <a:gd name="connsiteX51165" fmla="*/ 2664859 w 6085020"/>
              <a:gd name="connsiteY51165" fmla="*/ 257566 h 4885973"/>
              <a:gd name="connsiteX51166" fmla="*/ 2671134 w 6085020"/>
              <a:gd name="connsiteY51166" fmla="*/ 235944 h 4885973"/>
              <a:gd name="connsiteX51167" fmla="*/ 2661436 w 6085020"/>
              <a:gd name="connsiteY51167" fmla="*/ 248841 h 4885973"/>
              <a:gd name="connsiteX51168" fmla="*/ 2659724 w 6085020"/>
              <a:gd name="connsiteY51168" fmla="*/ 250927 h 4885973"/>
              <a:gd name="connsiteX51169" fmla="*/ 2659724 w 6085020"/>
              <a:gd name="connsiteY51169" fmla="*/ 245996 h 4885973"/>
              <a:gd name="connsiteX51170" fmla="*/ 2657633 w 6085020"/>
              <a:gd name="connsiteY51170" fmla="*/ 222288 h 4885973"/>
              <a:gd name="connsiteX51171" fmla="*/ 2643181 w 6085020"/>
              <a:gd name="connsiteY51171" fmla="*/ 227030 h 4885973"/>
              <a:gd name="connsiteX51172" fmla="*/ 2637476 w 6085020"/>
              <a:gd name="connsiteY51172" fmla="*/ 220581 h 4885973"/>
              <a:gd name="connsiteX51173" fmla="*/ 2644132 w 6085020"/>
              <a:gd name="connsiteY51173" fmla="*/ 213563 h 4885973"/>
              <a:gd name="connsiteX51174" fmla="*/ 2650597 w 6085020"/>
              <a:gd name="connsiteY51174" fmla="*/ 206546 h 4885973"/>
              <a:gd name="connsiteX51175" fmla="*/ 2641279 w 6085020"/>
              <a:gd name="connsiteY51175" fmla="*/ 211856 h 4885973"/>
              <a:gd name="connsiteX51176" fmla="*/ 2631962 w 6085020"/>
              <a:gd name="connsiteY51176" fmla="*/ 216977 h 4885973"/>
              <a:gd name="connsiteX51177" fmla="*/ 2638237 w 6085020"/>
              <a:gd name="connsiteY51177" fmla="*/ 228737 h 4885973"/>
              <a:gd name="connsiteX51178" fmla="*/ 2629679 w 6085020"/>
              <a:gd name="connsiteY51178" fmla="*/ 231582 h 4885973"/>
              <a:gd name="connsiteX51179" fmla="*/ 2608382 w 6085020"/>
              <a:gd name="connsiteY51179" fmla="*/ 238599 h 4885973"/>
              <a:gd name="connsiteX51180" fmla="*/ 2601727 w 6085020"/>
              <a:gd name="connsiteY51180" fmla="*/ 238599 h 4885973"/>
              <a:gd name="connsiteX51181" fmla="*/ 2597543 w 6085020"/>
              <a:gd name="connsiteY51181" fmla="*/ 247703 h 4885973"/>
              <a:gd name="connsiteX51182" fmla="*/ 2593550 w 6085020"/>
              <a:gd name="connsiteY51182" fmla="*/ 256807 h 4885973"/>
              <a:gd name="connsiteX51183" fmla="*/ 2601156 w 6085020"/>
              <a:gd name="connsiteY51183" fmla="*/ 256807 h 4885973"/>
              <a:gd name="connsiteX51184" fmla="*/ 2601156 w 6085020"/>
              <a:gd name="connsiteY51184" fmla="*/ 277291 h 4885973"/>
              <a:gd name="connsiteX51185" fmla="*/ 2599825 w 6085020"/>
              <a:gd name="connsiteY51185" fmla="*/ 312948 h 4885973"/>
              <a:gd name="connsiteX51186" fmla="*/ 2601536 w 6085020"/>
              <a:gd name="connsiteY51186" fmla="*/ 311241 h 4885973"/>
              <a:gd name="connsiteX51187" fmla="*/ 2612755 w 6085020"/>
              <a:gd name="connsiteY51187" fmla="*/ 300241 h 4885973"/>
              <a:gd name="connsiteX51188" fmla="*/ 2615038 w 6085020"/>
              <a:gd name="connsiteY51188" fmla="*/ 300241 h 4885973"/>
              <a:gd name="connsiteX51189" fmla="*/ 2620172 w 6085020"/>
              <a:gd name="connsiteY51189" fmla="*/ 301568 h 4885973"/>
              <a:gd name="connsiteX51190" fmla="*/ 2615038 w 6085020"/>
              <a:gd name="connsiteY51190" fmla="*/ 308965 h 4885973"/>
              <a:gd name="connsiteX51191" fmla="*/ 2609903 w 6085020"/>
              <a:gd name="connsiteY51191" fmla="*/ 316552 h 4885973"/>
              <a:gd name="connsiteX51192" fmla="*/ 2593740 w 6085020"/>
              <a:gd name="connsiteY51192" fmla="*/ 315224 h 4885973"/>
              <a:gd name="connsiteX51193" fmla="*/ 2577767 w 6085020"/>
              <a:gd name="connsiteY51193" fmla="*/ 314086 h 4885973"/>
              <a:gd name="connsiteX51194" fmla="*/ 2593930 w 6085020"/>
              <a:gd name="connsiteY51194" fmla="*/ 318828 h 4885973"/>
              <a:gd name="connsiteX51195" fmla="*/ 2610093 w 6085020"/>
              <a:gd name="connsiteY51195" fmla="*/ 323569 h 4885973"/>
              <a:gd name="connsiteX51196" fmla="*/ 2621503 w 6085020"/>
              <a:gd name="connsiteY51196" fmla="*/ 316362 h 4885973"/>
              <a:gd name="connsiteX51197" fmla="*/ 2633102 w 6085020"/>
              <a:gd name="connsiteY51197" fmla="*/ 309344 h 4885973"/>
              <a:gd name="connsiteX51198" fmla="*/ 2629299 w 6085020"/>
              <a:gd name="connsiteY51198" fmla="*/ 298154 h 4885973"/>
              <a:gd name="connsiteX51199" fmla="*/ 2625686 w 6085020"/>
              <a:gd name="connsiteY51199" fmla="*/ 287343 h 4885973"/>
              <a:gd name="connsiteX51200" fmla="*/ 2626637 w 6085020"/>
              <a:gd name="connsiteY51200" fmla="*/ 287343 h 4885973"/>
              <a:gd name="connsiteX51201" fmla="*/ 2633863 w 6085020"/>
              <a:gd name="connsiteY51201" fmla="*/ 289050 h 4885973"/>
              <a:gd name="connsiteX51202" fmla="*/ 2633863 w 6085020"/>
              <a:gd name="connsiteY51202" fmla="*/ 285636 h 4885973"/>
              <a:gd name="connsiteX51203" fmla="*/ 2641659 w 6085020"/>
              <a:gd name="connsiteY51203" fmla="*/ 284309 h 4885973"/>
              <a:gd name="connsiteX51204" fmla="*/ 2646603 w 6085020"/>
              <a:gd name="connsiteY51204" fmla="*/ 283360 h 4885973"/>
              <a:gd name="connsiteX51205" fmla="*/ 2665619 w 6085020"/>
              <a:gd name="connsiteY51205" fmla="*/ 294361 h 4885973"/>
              <a:gd name="connsiteX51206" fmla="*/ 2679310 w 6085020"/>
              <a:gd name="connsiteY51206" fmla="*/ 302516 h 4885973"/>
              <a:gd name="connsiteX51207" fmla="*/ 2674556 w 6085020"/>
              <a:gd name="connsiteY51207" fmla="*/ 306499 h 4885973"/>
              <a:gd name="connsiteX51208" fmla="*/ 2680452 w 6085020"/>
              <a:gd name="connsiteY51208" fmla="*/ 306499 h 4885973"/>
              <a:gd name="connsiteX51209" fmla="*/ 2681212 w 6085020"/>
              <a:gd name="connsiteY51209" fmla="*/ 303465 h 4885973"/>
              <a:gd name="connsiteX51210" fmla="*/ 2682923 w 6085020"/>
              <a:gd name="connsiteY51210" fmla="*/ 303465 h 4885973"/>
              <a:gd name="connsiteX51211" fmla="*/ 2682923 w 6085020"/>
              <a:gd name="connsiteY51211" fmla="*/ 305172 h 4885973"/>
              <a:gd name="connsiteX51212" fmla="*/ 2686917 w 6085020"/>
              <a:gd name="connsiteY51212" fmla="*/ 309155 h 4885973"/>
              <a:gd name="connsiteX51213" fmla="*/ 2688628 w 6085020"/>
              <a:gd name="connsiteY51213" fmla="*/ 310672 h 4885973"/>
              <a:gd name="connsiteX51214" fmla="*/ 2688628 w 6085020"/>
              <a:gd name="connsiteY51214" fmla="*/ 311810 h 4885973"/>
              <a:gd name="connsiteX51215" fmla="*/ 2690530 w 6085020"/>
              <a:gd name="connsiteY51215" fmla="*/ 313707 h 4885973"/>
              <a:gd name="connsiteX51216" fmla="*/ 2690530 w 6085020"/>
              <a:gd name="connsiteY51216" fmla="*/ 317690 h 4885973"/>
              <a:gd name="connsiteX51217" fmla="*/ 2689199 w 6085020"/>
              <a:gd name="connsiteY51217" fmla="*/ 317690 h 4885973"/>
              <a:gd name="connsiteX51218" fmla="*/ 2685681 w 6085020"/>
              <a:gd name="connsiteY51218" fmla="*/ 319871 h 4885973"/>
              <a:gd name="connsiteX51219" fmla="*/ 2687868 w 6085020"/>
              <a:gd name="connsiteY51219" fmla="*/ 323380 h 4885973"/>
              <a:gd name="connsiteX51220" fmla="*/ 2691100 w 6085020"/>
              <a:gd name="connsiteY51220" fmla="*/ 321673 h 4885973"/>
              <a:gd name="connsiteX51221" fmla="*/ 2691100 w 6085020"/>
              <a:gd name="connsiteY51221" fmla="*/ 324897 h 4885973"/>
              <a:gd name="connsiteX51222" fmla="*/ 2693002 w 6085020"/>
              <a:gd name="connsiteY51222" fmla="*/ 335139 h 4885973"/>
              <a:gd name="connsiteX51223" fmla="*/ 2697566 w 6085020"/>
              <a:gd name="connsiteY51223" fmla="*/ 336277 h 4885973"/>
              <a:gd name="connsiteX51224" fmla="*/ 2697566 w 6085020"/>
              <a:gd name="connsiteY51224" fmla="*/ 339501 h 4885973"/>
              <a:gd name="connsiteX51225" fmla="*/ 2678550 w 6085020"/>
              <a:gd name="connsiteY51225" fmla="*/ 339501 h 4885973"/>
              <a:gd name="connsiteX51226" fmla="*/ 2668282 w 6085020"/>
              <a:gd name="connsiteY51226" fmla="*/ 319207 h 4885973"/>
              <a:gd name="connsiteX51227" fmla="*/ 2669422 w 6085020"/>
              <a:gd name="connsiteY51227" fmla="*/ 333242 h 4885973"/>
              <a:gd name="connsiteX51228" fmla="*/ 2668282 w 6085020"/>
              <a:gd name="connsiteY51228" fmla="*/ 333242 h 4885973"/>
              <a:gd name="connsiteX51229" fmla="*/ 2659154 w 6085020"/>
              <a:gd name="connsiteY51229" fmla="*/ 326983 h 4885973"/>
              <a:gd name="connsiteX51230" fmla="*/ 2660675 w 6085020"/>
              <a:gd name="connsiteY51230" fmla="*/ 326983 h 4885973"/>
              <a:gd name="connsiteX51231" fmla="*/ 2667901 w 6085020"/>
              <a:gd name="connsiteY51231" fmla="*/ 321862 h 4885973"/>
              <a:gd name="connsiteX51232" fmla="*/ 2662006 w 6085020"/>
              <a:gd name="connsiteY51232" fmla="*/ 321862 h 4885973"/>
              <a:gd name="connsiteX51233" fmla="*/ 2655541 w 6085020"/>
              <a:gd name="connsiteY51233" fmla="*/ 325466 h 4885973"/>
              <a:gd name="connsiteX51234" fmla="*/ 2647745 w 6085020"/>
              <a:gd name="connsiteY51234" fmla="*/ 320345 h 4885973"/>
              <a:gd name="connsiteX51235" fmla="*/ 2651548 w 6085020"/>
              <a:gd name="connsiteY51235" fmla="*/ 316362 h 4885973"/>
              <a:gd name="connsiteX51236" fmla="*/ 2641849 w 6085020"/>
              <a:gd name="connsiteY51236" fmla="*/ 317690 h 4885973"/>
              <a:gd name="connsiteX51237" fmla="*/ 2631581 w 6085020"/>
              <a:gd name="connsiteY51237" fmla="*/ 321293 h 4885973"/>
              <a:gd name="connsiteX51238" fmla="*/ 2636145 w 6085020"/>
              <a:gd name="connsiteY51238" fmla="*/ 324897 h 4885973"/>
              <a:gd name="connsiteX51239" fmla="*/ 2627017 w 6085020"/>
              <a:gd name="connsiteY51239" fmla="*/ 331725 h 4885973"/>
              <a:gd name="connsiteX51240" fmla="*/ 2624735 w 6085020"/>
              <a:gd name="connsiteY51240" fmla="*/ 325087 h 4885973"/>
              <a:gd name="connsiteX51241" fmla="*/ 2623214 w 6085020"/>
              <a:gd name="connsiteY51241" fmla="*/ 330966 h 4885973"/>
              <a:gd name="connsiteX51242" fmla="*/ 2623214 w 6085020"/>
              <a:gd name="connsiteY51242" fmla="*/ 334570 h 4885973"/>
              <a:gd name="connsiteX51243" fmla="*/ 2617319 w 6085020"/>
              <a:gd name="connsiteY51243" fmla="*/ 339122 h 4885973"/>
              <a:gd name="connsiteX51244" fmla="*/ 2614087 w 6085020"/>
              <a:gd name="connsiteY51244" fmla="*/ 341398 h 4885973"/>
              <a:gd name="connsiteX51245" fmla="*/ 2613136 w 6085020"/>
              <a:gd name="connsiteY51245" fmla="*/ 339691 h 4885973"/>
              <a:gd name="connsiteX51246" fmla="*/ 2610093 w 6085020"/>
              <a:gd name="connsiteY51246" fmla="*/ 334949 h 4885973"/>
              <a:gd name="connsiteX51247" fmla="*/ 2607241 w 6085020"/>
              <a:gd name="connsiteY51247" fmla="*/ 346709 h 4885973"/>
              <a:gd name="connsiteX51248" fmla="*/ 2589366 w 6085020"/>
              <a:gd name="connsiteY51248" fmla="*/ 359985 h 4885973"/>
              <a:gd name="connsiteX51249" fmla="*/ 2664098 w 6085020"/>
              <a:gd name="connsiteY51249" fmla="*/ 377814 h 4885973"/>
              <a:gd name="connsiteX51250" fmla="*/ 2677979 w 6085020"/>
              <a:gd name="connsiteY51250" fmla="*/ 363968 h 4885973"/>
              <a:gd name="connsiteX51251" fmla="*/ 2691861 w 6085020"/>
              <a:gd name="connsiteY51251" fmla="*/ 350123 h 4885973"/>
              <a:gd name="connsiteX51252" fmla="*/ 2687297 w 6085020"/>
              <a:gd name="connsiteY51252" fmla="*/ 347278 h 4885973"/>
              <a:gd name="connsiteX51253" fmla="*/ 2693572 w 6085020"/>
              <a:gd name="connsiteY51253" fmla="*/ 346329 h 4885973"/>
              <a:gd name="connsiteX51254" fmla="*/ 2695664 w 6085020"/>
              <a:gd name="connsiteY51254" fmla="*/ 349554 h 4885973"/>
              <a:gd name="connsiteX51255" fmla="*/ 2698516 w 6085020"/>
              <a:gd name="connsiteY51255" fmla="*/ 353347 h 4885973"/>
              <a:gd name="connsiteX51256" fmla="*/ 2694143 w 6085020"/>
              <a:gd name="connsiteY51256" fmla="*/ 372313 h 4885973"/>
              <a:gd name="connsiteX51257" fmla="*/ 2703460 w 6085020"/>
              <a:gd name="connsiteY51257" fmla="*/ 359037 h 4885973"/>
              <a:gd name="connsiteX51258" fmla="*/ 2704982 w 6085020"/>
              <a:gd name="connsiteY51258" fmla="*/ 359985 h 4885973"/>
              <a:gd name="connsiteX51259" fmla="*/ 2708785 w 6085020"/>
              <a:gd name="connsiteY51259" fmla="*/ 357140 h 4885973"/>
              <a:gd name="connsiteX51260" fmla="*/ 2712588 w 6085020"/>
              <a:gd name="connsiteY51260" fmla="*/ 358088 h 4885973"/>
              <a:gd name="connsiteX51261" fmla="*/ 2714109 w 6085020"/>
              <a:gd name="connsiteY51261" fmla="*/ 360744 h 4885973"/>
              <a:gd name="connsiteX51262" fmla="*/ 2715821 w 6085020"/>
              <a:gd name="connsiteY51262" fmla="*/ 363399 h 4885973"/>
              <a:gd name="connsiteX51263" fmla="*/ 2721335 w 6085020"/>
              <a:gd name="connsiteY51263" fmla="*/ 352399 h 4885973"/>
              <a:gd name="connsiteX51264" fmla="*/ 2722666 w 6085020"/>
              <a:gd name="connsiteY51264" fmla="*/ 353347 h 4885973"/>
              <a:gd name="connsiteX51265" fmla="*/ 2724378 w 6085020"/>
              <a:gd name="connsiteY51265" fmla="*/ 333242 h 4885973"/>
              <a:gd name="connsiteX51266" fmla="*/ 2725899 w 6085020"/>
              <a:gd name="connsiteY51266" fmla="*/ 330966 h 4885973"/>
              <a:gd name="connsiteX51267" fmla="*/ 2728371 w 6085020"/>
              <a:gd name="connsiteY51267" fmla="*/ 326794 h 4885973"/>
              <a:gd name="connsiteX51268" fmla="*/ 2730843 w 6085020"/>
              <a:gd name="connsiteY51268" fmla="*/ 326794 h 4885973"/>
              <a:gd name="connsiteX51269" fmla="*/ 2738259 w 6085020"/>
              <a:gd name="connsiteY51269" fmla="*/ 334760 h 4885973"/>
              <a:gd name="connsiteX51270" fmla="*/ 2743013 w 6085020"/>
              <a:gd name="connsiteY51270" fmla="*/ 342157 h 4885973"/>
              <a:gd name="connsiteX51271" fmla="*/ 2739970 w 6085020"/>
              <a:gd name="connsiteY51271" fmla="*/ 354675 h 4885973"/>
              <a:gd name="connsiteX51272" fmla="*/ 2753281 w 6085020"/>
              <a:gd name="connsiteY51272" fmla="*/ 357899 h 4885973"/>
              <a:gd name="connsiteX51273" fmla="*/ 2755563 w 6085020"/>
              <a:gd name="connsiteY51273" fmla="*/ 348416 h 4885973"/>
              <a:gd name="connsiteX51274" fmla="*/ 2759176 w 6085020"/>
              <a:gd name="connsiteY51274" fmla="*/ 353347 h 4885973"/>
              <a:gd name="connsiteX51275" fmla="*/ 2762599 w 6085020"/>
              <a:gd name="connsiteY51275" fmla="*/ 358468 h 4885973"/>
              <a:gd name="connsiteX51276" fmla="*/ 2761078 w 6085020"/>
              <a:gd name="connsiteY51276" fmla="*/ 365106 h 4885973"/>
              <a:gd name="connsiteX51277" fmla="*/ 2763170 w 6085020"/>
              <a:gd name="connsiteY51277" fmla="*/ 363968 h 4885973"/>
              <a:gd name="connsiteX51278" fmla="*/ 2765071 w 6085020"/>
              <a:gd name="connsiteY51278" fmla="*/ 362640 h 4885973"/>
              <a:gd name="connsiteX51279" fmla="*/ 2767543 w 6085020"/>
              <a:gd name="connsiteY51279" fmla="*/ 352968 h 4885973"/>
              <a:gd name="connsiteX51280" fmla="*/ 2769825 w 6085020"/>
              <a:gd name="connsiteY51280" fmla="*/ 343484 h 4885973"/>
              <a:gd name="connsiteX51281" fmla="*/ 2764881 w 6085020"/>
              <a:gd name="connsiteY51281" fmla="*/ 341208 h 4885973"/>
              <a:gd name="connsiteX51282" fmla="*/ 2759937 w 6085020"/>
              <a:gd name="connsiteY51282" fmla="*/ 338932 h 4885973"/>
              <a:gd name="connsiteX51283" fmla="*/ 2754423 w 6085020"/>
              <a:gd name="connsiteY51283" fmla="*/ 345571 h 4885973"/>
              <a:gd name="connsiteX51284" fmla="*/ 2747387 w 6085020"/>
              <a:gd name="connsiteY51284" fmla="*/ 351830 h 4885973"/>
              <a:gd name="connsiteX51285" fmla="*/ 2745105 w 6085020"/>
              <a:gd name="connsiteY51285" fmla="*/ 349174 h 4885973"/>
              <a:gd name="connsiteX51286" fmla="*/ 2745105 w 6085020"/>
              <a:gd name="connsiteY51286" fmla="*/ 346898 h 4885973"/>
              <a:gd name="connsiteX51287" fmla="*/ 2748718 w 6085020"/>
              <a:gd name="connsiteY51287" fmla="*/ 341019 h 4885973"/>
              <a:gd name="connsiteX51288" fmla="*/ 2752521 w 6085020"/>
              <a:gd name="connsiteY51288" fmla="*/ 335139 h 4885973"/>
              <a:gd name="connsiteX51289" fmla="*/ 2762789 w 6085020"/>
              <a:gd name="connsiteY51289" fmla="*/ 333242 h 4885973"/>
              <a:gd name="connsiteX51290" fmla="*/ 2773248 w 6085020"/>
              <a:gd name="connsiteY51290" fmla="*/ 331535 h 4885973"/>
              <a:gd name="connsiteX51291" fmla="*/ 2773248 w 6085020"/>
              <a:gd name="connsiteY51291" fmla="*/ 336656 h 4885973"/>
              <a:gd name="connsiteX51292" fmla="*/ 2781805 w 6085020"/>
              <a:gd name="connsiteY51292" fmla="*/ 338743 h 4885973"/>
              <a:gd name="connsiteX51293" fmla="*/ 2781805 w 6085020"/>
              <a:gd name="connsiteY51293" fmla="*/ 334760 h 4885973"/>
              <a:gd name="connsiteX51294" fmla="*/ 2786179 w 6085020"/>
              <a:gd name="connsiteY51294" fmla="*/ 337036 h 4885973"/>
              <a:gd name="connsiteX51295" fmla="*/ 2790552 w 6085020"/>
              <a:gd name="connsiteY51295" fmla="*/ 339501 h 4885973"/>
              <a:gd name="connsiteX51296" fmla="*/ 2793214 w 6085020"/>
              <a:gd name="connsiteY51296" fmla="*/ 336846 h 4885973"/>
              <a:gd name="connsiteX51297" fmla="*/ 2796637 w 6085020"/>
              <a:gd name="connsiteY51297" fmla="*/ 331725 h 4885973"/>
              <a:gd name="connsiteX51298" fmla="*/ 2796637 w 6085020"/>
              <a:gd name="connsiteY51298" fmla="*/ 329259 h 4885973"/>
              <a:gd name="connsiteX51299" fmla="*/ 2776291 w 6085020"/>
              <a:gd name="connsiteY51299" fmla="*/ 319207 h 4885973"/>
              <a:gd name="connsiteX51300" fmla="*/ 2771727 w 6085020"/>
              <a:gd name="connsiteY51300" fmla="*/ 321862 h 4885973"/>
              <a:gd name="connsiteX51301" fmla="*/ 2765451 w 6085020"/>
              <a:gd name="connsiteY51301" fmla="*/ 323949 h 4885973"/>
              <a:gd name="connsiteX51302" fmla="*/ 2763740 w 6085020"/>
              <a:gd name="connsiteY51302" fmla="*/ 323949 h 4885973"/>
              <a:gd name="connsiteX51303" fmla="*/ 2766212 w 6085020"/>
              <a:gd name="connsiteY51303" fmla="*/ 319776 h 4885973"/>
              <a:gd name="connsiteX51304" fmla="*/ 2768684 w 6085020"/>
              <a:gd name="connsiteY51304" fmla="*/ 315603 h 4885973"/>
              <a:gd name="connsiteX51305" fmla="*/ 2759367 w 6085020"/>
              <a:gd name="connsiteY51305" fmla="*/ 313517 h 4885973"/>
              <a:gd name="connsiteX51306" fmla="*/ 2757085 w 6085020"/>
              <a:gd name="connsiteY51306" fmla="*/ 313517 h 4885973"/>
              <a:gd name="connsiteX51307" fmla="*/ 2758796 w 6085020"/>
              <a:gd name="connsiteY51307" fmla="*/ 310862 h 4885973"/>
              <a:gd name="connsiteX51308" fmla="*/ 2760507 w 6085020"/>
              <a:gd name="connsiteY51308" fmla="*/ 308396 h 4885973"/>
              <a:gd name="connsiteX51309" fmla="*/ 2764120 w 6085020"/>
              <a:gd name="connsiteY51309" fmla="*/ 309534 h 4885973"/>
              <a:gd name="connsiteX51310" fmla="*/ 2767733 w 6085020"/>
              <a:gd name="connsiteY51310" fmla="*/ 310862 h 4885973"/>
              <a:gd name="connsiteX51311" fmla="*/ 2767733 w 6085020"/>
              <a:gd name="connsiteY51311" fmla="*/ 302896 h 4885973"/>
              <a:gd name="connsiteX51312" fmla="*/ 2767733 w 6085020"/>
              <a:gd name="connsiteY51312" fmla="*/ 300430 h 4885973"/>
              <a:gd name="connsiteX51313" fmla="*/ 2772107 w 6085020"/>
              <a:gd name="connsiteY51313" fmla="*/ 294361 h 4885973"/>
              <a:gd name="connsiteX51314" fmla="*/ 2776671 w 6085020"/>
              <a:gd name="connsiteY51314" fmla="*/ 294361 h 4885973"/>
              <a:gd name="connsiteX51315" fmla="*/ 2787510 w 6085020"/>
              <a:gd name="connsiteY51315" fmla="*/ 290947 h 4885973"/>
              <a:gd name="connsiteX51316" fmla="*/ 2789411 w 6085020"/>
              <a:gd name="connsiteY51316" fmla="*/ 288861 h 4885973"/>
              <a:gd name="connsiteX51317" fmla="*/ 2786749 w 6085020"/>
              <a:gd name="connsiteY51317" fmla="*/ 283929 h 4885973"/>
              <a:gd name="connsiteX51318" fmla="*/ 2783897 w 6085020"/>
              <a:gd name="connsiteY51318" fmla="*/ 278808 h 4885973"/>
              <a:gd name="connsiteX51319" fmla="*/ 2787130 w 6085020"/>
              <a:gd name="connsiteY51319" fmla="*/ 272360 h 4885973"/>
              <a:gd name="connsiteX51320" fmla="*/ 2790172 w 6085020"/>
              <a:gd name="connsiteY51320" fmla="*/ 265911 h 4885973"/>
              <a:gd name="connsiteX51321" fmla="*/ 2783517 w 6085020"/>
              <a:gd name="connsiteY51321" fmla="*/ 264394 h 4885973"/>
              <a:gd name="connsiteX51322" fmla="*/ 2781805 w 6085020"/>
              <a:gd name="connsiteY51322" fmla="*/ 266859 h 4885973"/>
              <a:gd name="connsiteX51323" fmla="*/ 2780094 w 6085020"/>
              <a:gd name="connsiteY51323" fmla="*/ 269325 h 4885973"/>
              <a:gd name="connsiteX51324" fmla="*/ 2773818 w 6085020"/>
              <a:gd name="connsiteY51324" fmla="*/ 259083 h 4885973"/>
              <a:gd name="connsiteX51325" fmla="*/ 2776861 w 6085020"/>
              <a:gd name="connsiteY51325" fmla="*/ 259083 h 4885973"/>
              <a:gd name="connsiteX51326" fmla="*/ 2784087 w 6085020"/>
              <a:gd name="connsiteY51326" fmla="*/ 256238 h 4885973"/>
              <a:gd name="connsiteX51327" fmla="*/ 2788080 w 6085020"/>
              <a:gd name="connsiteY51327" fmla="*/ 253772 h 4885973"/>
              <a:gd name="connsiteX51328" fmla="*/ 2788080 w 6085020"/>
              <a:gd name="connsiteY51328" fmla="*/ 255479 h 4885973"/>
              <a:gd name="connsiteX51329" fmla="*/ 2800250 w 6085020"/>
              <a:gd name="connsiteY51329" fmla="*/ 280136 h 4885973"/>
              <a:gd name="connsiteX51330" fmla="*/ 2800250 w 6085020"/>
              <a:gd name="connsiteY51330" fmla="*/ 281274 h 4885973"/>
              <a:gd name="connsiteX51331" fmla="*/ 2802152 w 6085020"/>
              <a:gd name="connsiteY51331" fmla="*/ 285636 h 4885973"/>
              <a:gd name="connsiteX51332" fmla="*/ 2804054 w 6085020"/>
              <a:gd name="connsiteY51332" fmla="*/ 285636 h 4885973"/>
              <a:gd name="connsiteX51333" fmla="*/ 2805765 w 6085020"/>
              <a:gd name="connsiteY51333" fmla="*/ 285636 h 4885973"/>
              <a:gd name="connsiteX51334" fmla="*/ 2806906 w 6085020"/>
              <a:gd name="connsiteY51334" fmla="*/ 285636 h 4885973"/>
              <a:gd name="connsiteX51335" fmla="*/ 2823830 w 6085020"/>
              <a:gd name="connsiteY51335" fmla="*/ 279757 h 4885973"/>
              <a:gd name="connsiteX51336" fmla="*/ 2823830 w 6085020"/>
              <a:gd name="connsiteY51336" fmla="*/ 283360 h 4885973"/>
              <a:gd name="connsiteX51337" fmla="*/ 2828394 w 6085020"/>
              <a:gd name="connsiteY51337" fmla="*/ 283360 h 4885973"/>
              <a:gd name="connsiteX51338" fmla="*/ 2832197 w 6085020"/>
              <a:gd name="connsiteY51338" fmla="*/ 278998 h 4885973"/>
              <a:gd name="connsiteX51339" fmla="*/ 2835810 w 6085020"/>
              <a:gd name="connsiteY51339" fmla="*/ 271032 h 4885973"/>
              <a:gd name="connsiteX51340" fmla="*/ 2838472 w 6085020"/>
              <a:gd name="connsiteY51340" fmla="*/ 266290 h 4885973"/>
              <a:gd name="connsiteX51341" fmla="*/ 2833528 w 6085020"/>
              <a:gd name="connsiteY51341" fmla="*/ 265152 h 4885973"/>
              <a:gd name="connsiteX51342" fmla="*/ 2831816 w 6085020"/>
              <a:gd name="connsiteY51342" fmla="*/ 272170 h 4885973"/>
              <a:gd name="connsiteX51343" fmla="*/ 2827823 w 6085020"/>
              <a:gd name="connsiteY51343" fmla="*/ 274636 h 4885973"/>
              <a:gd name="connsiteX51344" fmla="*/ 2825161 w 6085020"/>
              <a:gd name="connsiteY51344" fmla="*/ 276912 h 4885973"/>
              <a:gd name="connsiteX51345" fmla="*/ 2826302 w 6085020"/>
              <a:gd name="connsiteY51345" fmla="*/ 273687 h 4885973"/>
              <a:gd name="connsiteX51346" fmla="*/ 2825161 w 6085020"/>
              <a:gd name="connsiteY51346" fmla="*/ 262687 h 4885973"/>
              <a:gd name="connsiteX51347" fmla="*/ 2828203 w 6085020"/>
              <a:gd name="connsiteY51347" fmla="*/ 257755 h 4885973"/>
              <a:gd name="connsiteX51348" fmla="*/ 2821168 w 6085020"/>
              <a:gd name="connsiteY51348" fmla="*/ 246565 h 4885973"/>
              <a:gd name="connsiteX51349" fmla="*/ 2814132 w 6085020"/>
              <a:gd name="connsiteY51349" fmla="*/ 240306 h 4885973"/>
              <a:gd name="connsiteX51350" fmla="*/ 2811089 w 6085020"/>
              <a:gd name="connsiteY51350" fmla="*/ 236134 h 4885973"/>
              <a:gd name="connsiteX51351" fmla="*/ 2808427 w 6085020"/>
              <a:gd name="connsiteY51351" fmla="*/ 237082 h 4885973"/>
              <a:gd name="connsiteX51352" fmla="*/ 2805575 w 6085020"/>
              <a:gd name="connsiteY51352" fmla="*/ 238030 h 4885973"/>
              <a:gd name="connsiteX51353" fmla="*/ 2805575 w 6085020"/>
              <a:gd name="connsiteY51353" fmla="*/ 240306 h 4885973"/>
              <a:gd name="connsiteX51354" fmla="*/ 2805575 w 6085020"/>
              <a:gd name="connsiteY51354" fmla="*/ 241255 h 4885973"/>
              <a:gd name="connsiteX51355" fmla="*/ 2789601 w 6085020"/>
              <a:gd name="connsiteY51355" fmla="*/ 230633 h 4885973"/>
              <a:gd name="connsiteX51356" fmla="*/ 2789601 w 6085020"/>
              <a:gd name="connsiteY51356" fmla="*/ 229306 h 4885973"/>
              <a:gd name="connsiteX51357" fmla="*/ 2827633 w 6085020"/>
              <a:gd name="connsiteY51357" fmla="*/ 204459 h 4885973"/>
              <a:gd name="connsiteX51358" fmla="*/ 2867185 w 6085020"/>
              <a:gd name="connsiteY51358" fmla="*/ 178855 h 4885973"/>
              <a:gd name="connsiteX51359" fmla="*/ 2856727 w 6085020"/>
              <a:gd name="connsiteY51359" fmla="*/ 222667 h 4885973"/>
              <a:gd name="connsiteX51360" fmla="*/ 2888293 w 6085020"/>
              <a:gd name="connsiteY51360" fmla="*/ 230254 h 4885973"/>
              <a:gd name="connsiteX51361" fmla="*/ 2894378 w 6085020"/>
              <a:gd name="connsiteY51361" fmla="*/ 215460 h 4885973"/>
              <a:gd name="connsiteX51362" fmla="*/ 2902745 w 6085020"/>
              <a:gd name="connsiteY51362" fmla="*/ 230633 h 4885973"/>
              <a:gd name="connsiteX51363" fmla="*/ 2921760 w 6085020"/>
              <a:gd name="connsiteY51363" fmla="*/ 266859 h 4885973"/>
              <a:gd name="connsiteX51364" fmla="*/ 2916436 w 6085020"/>
              <a:gd name="connsiteY51364" fmla="*/ 266859 h 4885973"/>
              <a:gd name="connsiteX51365" fmla="*/ 2916436 w 6085020"/>
              <a:gd name="connsiteY51365" fmla="*/ 277291 h 4885973"/>
              <a:gd name="connsiteX51366" fmla="*/ 2926895 w 6085020"/>
              <a:gd name="connsiteY51366" fmla="*/ 277291 h 4885973"/>
              <a:gd name="connsiteX51367" fmla="*/ 2926895 w 6085020"/>
              <a:gd name="connsiteY51367" fmla="*/ 272549 h 4885973"/>
              <a:gd name="connsiteX51368" fmla="*/ 2972152 w 6085020"/>
              <a:gd name="connsiteY51368" fmla="*/ 283171 h 4885973"/>
              <a:gd name="connsiteX51369" fmla="*/ 2970821 w 6085020"/>
              <a:gd name="connsiteY51369" fmla="*/ 246565 h 4885973"/>
              <a:gd name="connsiteX51370" fmla="*/ 2966447 w 6085020"/>
              <a:gd name="connsiteY51370" fmla="*/ 212994 h 4885973"/>
              <a:gd name="connsiteX51371" fmla="*/ 2982991 w 6085020"/>
              <a:gd name="connsiteY51371" fmla="*/ 229685 h 4885973"/>
              <a:gd name="connsiteX51372" fmla="*/ 2999725 w 6085020"/>
              <a:gd name="connsiteY51372" fmla="*/ 246186 h 4885973"/>
              <a:gd name="connsiteX51373" fmla="*/ 2998774 w 6085020"/>
              <a:gd name="connsiteY51373" fmla="*/ 209580 h 4885973"/>
              <a:gd name="connsiteX51374" fmla="*/ 2998774 w 6085020"/>
              <a:gd name="connsiteY51374" fmla="*/ 172785 h 4885973"/>
              <a:gd name="connsiteX51375" fmla="*/ 2941727 w 6085020"/>
              <a:gd name="connsiteY51375" fmla="*/ 178665 h 4885973"/>
              <a:gd name="connsiteX51376" fmla="*/ 2909400 w 6085020"/>
              <a:gd name="connsiteY51376" fmla="*/ 181889 h 4885973"/>
              <a:gd name="connsiteX51377" fmla="*/ 2920810 w 6085020"/>
              <a:gd name="connsiteY51377" fmla="*/ 154198 h 4885973"/>
              <a:gd name="connsiteX51378" fmla="*/ 2932219 w 6085020"/>
              <a:gd name="connsiteY51378" fmla="*/ 126886 h 4885973"/>
              <a:gd name="connsiteX51379" fmla="*/ 2866045 w 6085020"/>
              <a:gd name="connsiteY51379" fmla="*/ 111144 h 4885973"/>
              <a:gd name="connsiteX51380" fmla="*/ 2867756 w 6085020"/>
              <a:gd name="connsiteY51380" fmla="*/ 100523 h 4885973"/>
              <a:gd name="connsiteX51381" fmla="*/ 2745485 w 6085020"/>
              <a:gd name="connsiteY51381" fmla="*/ 100143 h 4885973"/>
              <a:gd name="connsiteX51382" fmla="*/ 2741260 w 6085020"/>
              <a:gd name="connsiteY51382" fmla="*/ 122468 h 4885973"/>
              <a:gd name="connsiteX51383" fmla="*/ 2745734 w 6085020"/>
              <a:gd name="connsiteY51383" fmla="*/ 125721 h 4885973"/>
              <a:gd name="connsiteX51384" fmla="*/ 2745485 w 6085020"/>
              <a:gd name="connsiteY51384" fmla="*/ 126128 h 4885973"/>
              <a:gd name="connsiteX51385" fmla="*/ 2746816 w 6085020"/>
              <a:gd name="connsiteY51385" fmla="*/ 126507 h 4885973"/>
              <a:gd name="connsiteX51386" fmla="*/ 2745734 w 6085020"/>
              <a:gd name="connsiteY51386" fmla="*/ 125721 h 4885973"/>
              <a:gd name="connsiteX51387" fmla="*/ 2753686 w 6085020"/>
              <a:gd name="connsiteY51387" fmla="*/ 112709 h 4885973"/>
              <a:gd name="connsiteX51388" fmla="*/ 2745485 w 6085020"/>
              <a:gd name="connsiteY51388" fmla="*/ 100143 h 4885973"/>
              <a:gd name="connsiteX51389" fmla="*/ 2485350 w 6085020"/>
              <a:gd name="connsiteY51389" fmla="*/ 98057 h 4885973"/>
              <a:gd name="connsiteX51390" fmla="*/ 2480026 w 6085020"/>
              <a:gd name="connsiteY51390" fmla="*/ 120438 h 4885973"/>
              <a:gd name="connsiteX51391" fmla="*/ 2478315 w 6085020"/>
              <a:gd name="connsiteY51391" fmla="*/ 127455 h 4885973"/>
              <a:gd name="connsiteX51392" fmla="*/ 2484780 w 6085020"/>
              <a:gd name="connsiteY51392" fmla="*/ 135801 h 4885973"/>
              <a:gd name="connsiteX51393" fmla="*/ 2491055 w 6085020"/>
              <a:gd name="connsiteY51393" fmla="*/ 144525 h 4885973"/>
              <a:gd name="connsiteX51394" fmla="*/ 2498281 w 6085020"/>
              <a:gd name="connsiteY51394" fmla="*/ 137507 h 4885973"/>
              <a:gd name="connsiteX51395" fmla="*/ 2507599 w 6085020"/>
              <a:gd name="connsiteY51395" fmla="*/ 118541 h 4885973"/>
              <a:gd name="connsiteX51396" fmla="*/ 2509690 w 6085020"/>
              <a:gd name="connsiteY51396" fmla="*/ 106782 h 4885973"/>
              <a:gd name="connsiteX51397" fmla="*/ 2504176 w 6085020"/>
              <a:gd name="connsiteY51397" fmla="*/ 119300 h 4885973"/>
              <a:gd name="connsiteX51398" fmla="*/ 2498471 w 6085020"/>
              <a:gd name="connsiteY51398" fmla="*/ 131628 h 4885973"/>
              <a:gd name="connsiteX51399" fmla="*/ 2487633 w 6085020"/>
              <a:gd name="connsiteY51399" fmla="*/ 129162 h 4885973"/>
              <a:gd name="connsiteX51400" fmla="*/ 2494668 w 6085020"/>
              <a:gd name="connsiteY51400" fmla="*/ 100143 h 4885973"/>
              <a:gd name="connsiteX51401" fmla="*/ 3280777 w 6085020"/>
              <a:gd name="connsiteY51401" fmla="*/ 95591 h 4885973"/>
              <a:gd name="connsiteX51402" fmla="*/ 3284390 w 6085020"/>
              <a:gd name="connsiteY51402" fmla="*/ 144146 h 4885973"/>
              <a:gd name="connsiteX51403" fmla="*/ 3266325 w 6085020"/>
              <a:gd name="connsiteY51403" fmla="*/ 144146 h 4885973"/>
              <a:gd name="connsiteX51404" fmla="*/ 3263092 w 6085020"/>
              <a:gd name="connsiteY51404" fmla="*/ 151732 h 4885973"/>
              <a:gd name="connsiteX51405" fmla="*/ 3276023 w 6085020"/>
              <a:gd name="connsiteY51405" fmla="*/ 164630 h 4885973"/>
              <a:gd name="connsiteX51406" fmla="*/ 3289695 w 6085020"/>
              <a:gd name="connsiteY51406" fmla="*/ 152125 h 4885973"/>
              <a:gd name="connsiteX51407" fmla="*/ 3289714 w 6085020"/>
              <a:gd name="connsiteY51407" fmla="*/ 151732 h 4885973"/>
              <a:gd name="connsiteX51408" fmla="*/ 3296370 w 6085020"/>
              <a:gd name="connsiteY51408" fmla="*/ 163492 h 4885973"/>
              <a:gd name="connsiteX51409" fmla="*/ 3280777 w 6085020"/>
              <a:gd name="connsiteY51409" fmla="*/ 95591 h 4885973"/>
              <a:gd name="connsiteX51410" fmla="*/ 2401491 w 6085020"/>
              <a:gd name="connsiteY51410" fmla="*/ 95591 h 4885973"/>
              <a:gd name="connsiteX51411" fmla="*/ 2397878 w 6085020"/>
              <a:gd name="connsiteY51411" fmla="*/ 97867 h 4885973"/>
              <a:gd name="connsiteX51412" fmla="*/ 2400160 w 6085020"/>
              <a:gd name="connsiteY51412" fmla="*/ 101471 h 4885973"/>
              <a:gd name="connsiteX51413" fmla="*/ 2402632 w 6085020"/>
              <a:gd name="connsiteY51413" fmla="*/ 99954 h 4885973"/>
              <a:gd name="connsiteX51414" fmla="*/ 2403583 w 6085020"/>
              <a:gd name="connsiteY51414" fmla="*/ 99195 h 4885973"/>
              <a:gd name="connsiteX51415" fmla="*/ 2401491 w 6085020"/>
              <a:gd name="connsiteY51415" fmla="*/ 95591 h 4885973"/>
              <a:gd name="connsiteX51416" fmla="*/ 2766593 w 6085020"/>
              <a:gd name="connsiteY51416" fmla="*/ 93197 h 4885973"/>
              <a:gd name="connsiteX51417" fmla="*/ 2767733 w 6085020"/>
              <a:gd name="connsiteY51417" fmla="*/ 105644 h 4885973"/>
              <a:gd name="connsiteX51418" fmla="*/ 2766593 w 6085020"/>
              <a:gd name="connsiteY51418" fmla="*/ 93197 h 4885973"/>
              <a:gd name="connsiteX51419" fmla="*/ 2422599 w 6085020"/>
              <a:gd name="connsiteY51419" fmla="*/ 92746 h 4885973"/>
              <a:gd name="connsiteX51420" fmla="*/ 2420507 w 6085020"/>
              <a:gd name="connsiteY51420" fmla="*/ 103937 h 4885973"/>
              <a:gd name="connsiteX51421" fmla="*/ 2418225 w 6085020"/>
              <a:gd name="connsiteY51421" fmla="*/ 115127 h 4885973"/>
              <a:gd name="connsiteX51422" fmla="*/ 2427923 w 6085020"/>
              <a:gd name="connsiteY51422" fmla="*/ 101471 h 4885973"/>
              <a:gd name="connsiteX51423" fmla="*/ 2425261 w 6085020"/>
              <a:gd name="connsiteY51423" fmla="*/ 97109 h 4885973"/>
              <a:gd name="connsiteX51424" fmla="*/ 2683304 w 6085020"/>
              <a:gd name="connsiteY51424" fmla="*/ 89522 h 4885973"/>
              <a:gd name="connsiteX51425" fmla="*/ 2680030 w 6085020"/>
              <a:gd name="connsiteY51425" fmla="*/ 92054 h 4885973"/>
              <a:gd name="connsiteX51426" fmla="*/ 2679881 w 6085020"/>
              <a:gd name="connsiteY51426" fmla="*/ 91798 h 4885973"/>
              <a:gd name="connsiteX51427" fmla="*/ 2679881 w 6085020"/>
              <a:gd name="connsiteY51427" fmla="*/ 92557 h 4885973"/>
              <a:gd name="connsiteX51428" fmla="*/ 2679900 w 6085020"/>
              <a:gd name="connsiteY51428" fmla="*/ 92154 h 4885973"/>
              <a:gd name="connsiteX51429" fmla="*/ 2680030 w 6085020"/>
              <a:gd name="connsiteY51429" fmla="*/ 92054 h 4885973"/>
              <a:gd name="connsiteX51430" fmla="*/ 2681973 w 6085020"/>
              <a:gd name="connsiteY51430" fmla="*/ 95402 h 4885973"/>
              <a:gd name="connsiteX51431" fmla="*/ 2685510 w 6085020"/>
              <a:gd name="connsiteY51431" fmla="*/ 93466 h 4885973"/>
              <a:gd name="connsiteX51432" fmla="*/ 2685586 w 6085020"/>
              <a:gd name="connsiteY51432" fmla="*/ 93126 h 4885973"/>
              <a:gd name="connsiteX51433" fmla="*/ 2683304 w 6085020"/>
              <a:gd name="connsiteY51433" fmla="*/ 89522 h 4885973"/>
              <a:gd name="connsiteX51434" fmla="*/ 1985999 w 6085020"/>
              <a:gd name="connsiteY51434" fmla="*/ 88953 h 4885973"/>
              <a:gd name="connsiteX51435" fmla="*/ 1982595 w 6085020"/>
              <a:gd name="connsiteY51435" fmla="*/ 91118 h 4885973"/>
              <a:gd name="connsiteX51436" fmla="*/ 1982576 w 6085020"/>
              <a:gd name="connsiteY51436" fmla="*/ 91229 h 4885973"/>
              <a:gd name="connsiteX51437" fmla="*/ 1984667 w 6085020"/>
              <a:gd name="connsiteY51437" fmla="*/ 94833 h 4885973"/>
              <a:gd name="connsiteX51438" fmla="*/ 1988204 w 6085020"/>
              <a:gd name="connsiteY51438" fmla="*/ 92897 h 4885973"/>
              <a:gd name="connsiteX51439" fmla="*/ 1988280 w 6085020"/>
              <a:gd name="connsiteY51439" fmla="*/ 92557 h 4885973"/>
              <a:gd name="connsiteX51440" fmla="*/ 1985999 w 6085020"/>
              <a:gd name="connsiteY51440" fmla="*/ 88953 h 4885973"/>
              <a:gd name="connsiteX51441" fmla="*/ 3165161 w 6085020"/>
              <a:gd name="connsiteY51441" fmla="*/ 86108 h 4885973"/>
              <a:gd name="connsiteX51442" fmla="*/ 3165161 w 6085020"/>
              <a:gd name="connsiteY51442" fmla="*/ 86108 h 4885973"/>
              <a:gd name="connsiteX51443" fmla="*/ 2629489 w 6085020"/>
              <a:gd name="connsiteY51443" fmla="*/ 86108 h 4885973"/>
              <a:gd name="connsiteX51444" fmla="*/ 2616749 w 6085020"/>
              <a:gd name="connsiteY51444" fmla="*/ 95022 h 4885973"/>
              <a:gd name="connsiteX51445" fmla="*/ 2604008 w 6085020"/>
              <a:gd name="connsiteY51445" fmla="*/ 104316 h 4885973"/>
              <a:gd name="connsiteX51446" fmla="*/ 2607811 w 6085020"/>
              <a:gd name="connsiteY51446" fmla="*/ 116075 h 4885973"/>
              <a:gd name="connsiteX51447" fmla="*/ 2598304 w 6085020"/>
              <a:gd name="connsiteY51447" fmla="*/ 117213 h 4885973"/>
              <a:gd name="connsiteX51448" fmla="*/ 2588986 w 6085020"/>
              <a:gd name="connsiteY51448" fmla="*/ 118541 h 4885973"/>
              <a:gd name="connsiteX51449" fmla="*/ 2590127 w 6085020"/>
              <a:gd name="connsiteY51449" fmla="*/ 127455 h 4885973"/>
              <a:gd name="connsiteX51450" fmla="*/ 2591268 w 6085020"/>
              <a:gd name="connsiteY51450" fmla="*/ 136370 h 4885973"/>
              <a:gd name="connsiteX51451" fmla="*/ 2578527 w 6085020"/>
              <a:gd name="connsiteY51451" fmla="*/ 132766 h 4885973"/>
              <a:gd name="connsiteX51452" fmla="*/ 2575865 w 6085020"/>
              <a:gd name="connsiteY51452" fmla="*/ 143577 h 4885973"/>
              <a:gd name="connsiteX51453" fmla="*/ 2587655 w 6085020"/>
              <a:gd name="connsiteY51453" fmla="*/ 145473 h 4885973"/>
              <a:gd name="connsiteX51454" fmla="*/ 2600205 w 6085020"/>
              <a:gd name="connsiteY51454" fmla="*/ 144146 h 4885973"/>
              <a:gd name="connsiteX51455" fmla="*/ 2615798 w 6085020"/>
              <a:gd name="connsiteY51455" fmla="*/ 143008 h 4885973"/>
              <a:gd name="connsiteX51456" fmla="*/ 2630630 w 6085020"/>
              <a:gd name="connsiteY51456" fmla="*/ 145284 h 4885973"/>
              <a:gd name="connsiteX51457" fmla="*/ 2626447 w 6085020"/>
              <a:gd name="connsiteY51457" fmla="*/ 162543 h 4885973"/>
              <a:gd name="connsiteX51458" fmla="*/ 2614847 w 6085020"/>
              <a:gd name="connsiteY51458" fmla="*/ 159698 h 4885973"/>
              <a:gd name="connsiteX51459" fmla="*/ 2617890 w 6085020"/>
              <a:gd name="connsiteY51459" fmla="*/ 147560 h 4885973"/>
              <a:gd name="connsiteX51460" fmla="*/ 2610664 w 6085020"/>
              <a:gd name="connsiteY51460" fmla="*/ 149836 h 4885973"/>
              <a:gd name="connsiteX51461" fmla="*/ 2603438 w 6085020"/>
              <a:gd name="connsiteY51461" fmla="*/ 152112 h 4885973"/>
              <a:gd name="connsiteX51462" fmla="*/ 2622454 w 6085020"/>
              <a:gd name="connsiteY51462" fmla="*/ 183596 h 4885973"/>
              <a:gd name="connsiteX51463" fmla="*/ 2616749 w 6085020"/>
              <a:gd name="connsiteY51463" fmla="*/ 187959 h 4885973"/>
              <a:gd name="connsiteX51464" fmla="*/ 2611234 w 6085020"/>
              <a:gd name="connsiteY51464" fmla="*/ 192131 h 4885973"/>
              <a:gd name="connsiteX51465" fmla="*/ 2618080 w 6085020"/>
              <a:gd name="connsiteY51465" fmla="*/ 188717 h 4885973"/>
              <a:gd name="connsiteX51466" fmla="*/ 2627017 w 6085020"/>
              <a:gd name="connsiteY51466" fmla="*/ 180182 h 4885973"/>
              <a:gd name="connsiteX51467" fmla="*/ 2631962 w 6085020"/>
              <a:gd name="connsiteY51467" fmla="*/ 165957 h 4885973"/>
              <a:gd name="connsiteX51468" fmla="*/ 2634814 w 6085020"/>
              <a:gd name="connsiteY51468" fmla="*/ 156664 h 4885973"/>
              <a:gd name="connsiteX51469" fmla="*/ 2645462 w 6085020"/>
              <a:gd name="connsiteY51469" fmla="*/ 162354 h 4885973"/>
              <a:gd name="connsiteX51470" fmla="*/ 2655921 w 6085020"/>
              <a:gd name="connsiteY51470" fmla="*/ 167854 h 4885973"/>
              <a:gd name="connsiteX51471" fmla="*/ 2658393 w 6085020"/>
              <a:gd name="connsiteY51471" fmla="*/ 166906 h 4885973"/>
              <a:gd name="connsiteX51472" fmla="*/ 2663528 w 6085020"/>
              <a:gd name="connsiteY51472" fmla="*/ 164819 h 4885973"/>
              <a:gd name="connsiteX51473" fmla="*/ 2669803 w 6085020"/>
              <a:gd name="connsiteY51473" fmla="*/ 162354 h 4885973"/>
              <a:gd name="connsiteX51474" fmla="*/ 2684825 w 6085020"/>
              <a:gd name="connsiteY51474" fmla="*/ 152681 h 4885973"/>
              <a:gd name="connsiteX51475" fmla="*/ 2685776 w 6085020"/>
              <a:gd name="connsiteY51475" fmla="*/ 148508 h 4885973"/>
              <a:gd name="connsiteX51476" fmla="*/ 2671894 w 6085020"/>
              <a:gd name="connsiteY51476" fmla="*/ 143956 h 4885973"/>
              <a:gd name="connsiteX51477" fmla="*/ 2657823 w 6085020"/>
              <a:gd name="connsiteY51477" fmla="*/ 139404 h 4885973"/>
              <a:gd name="connsiteX51478" fmla="*/ 2659154 w 6085020"/>
              <a:gd name="connsiteY51478" fmla="*/ 148698 h 4885973"/>
              <a:gd name="connsiteX51479" fmla="*/ 2660295 w 6085020"/>
              <a:gd name="connsiteY51479" fmla="*/ 158181 h 4885973"/>
              <a:gd name="connsiteX51480" fmla="*/ 2641279 w 6085020"/>
              <a:gd name="connsiteY51480" fmla="*/ 153629 h 4885973"/>
              <a:gd name="connsiteX51481" fmla="*/ 2645843 w 6085020"/>
              <a:gd name="connsiteY51481" fmla="*/ 132766 h 4885973"/>
              <a:gd name="connsiteX51482" fmla="*/ 2640519 w 6085020"/>
              <a:gd name="connsiteY51482" fmla="*/ 124041 h 4885973"/>
              <a:gd name="connsiteX51483" fmla="*/ 2635194 w 6085020"/>
              <a:gd name="connsiteY51483" fmla="*/ 115506 h 4885973"/>
              <a:gd name="connsiteX51484" fmla="*/ 2654210 w 6085020"/>
              <a:gd name="connsiteY51484" fmla="*/ 119869 h 4885973"/>
              <a:gd name="connsiteX51485" fmla="*/ 2660105 w 6085020"/>
              <a:gd name="connsiteY51485" fmla="*/ 111334 h 4885973"/>
              <a:gd name="connsiteX51486" fmla="*/ 2665999 w 6085020"/>
              <a:gd name="connsiteY51486" fmla="*/ 102799 h 4885973"/>
              <a:gd name="connsiteX51487" fmla="*/ 2661055 w 6085020"/>
              <a:gd name="connsiteY51487" fmla="*/ 94833 h 4885973"/>
              <a:gd name="connsiteX51488" fmla="*/ 2656682 w 6085020"/>
              <a:gd name="connsiteY51488" fmla="*/ 86108 h 4885973"/>
              <a:gd name="connsiteX51489" fmla="*/ 2376010 w 6085020"/>
              <a:gd name="connsiteY51489" fmla="*/ 84211 h 4885973"/>
              <a:gd name="connsiteX51490" fmla="*/ 2380194 w 6085020"/>
              <a:gd name="connsiteY51490" fmla="*/ 91798 h 4885973"/>
              <a:gd name="connsiteX51491" fmla="*/ 2379243 w 6085020"/>
              <a:gd name="connsiteY51491" fmla="*/ 98057 h 4885973"/>
              <a:gd name="connsiteX51492" fmla="*/ 2374869 w 6085020"/>
              <a:gd name="connsiteY51492" fmla="*/ 93695 h 4885973"/>
              <a:gd name="connsiteX51493" fmla="*/ 2376010 w 6085020"/>
              <a:gd name="connsiteY51493" fmla="*/ 86298 h 4885973"/>
              <a:gd name="connsiteX51494" fmla="*/ 2599254 w 6085020"/>
              <a:gd name="connsiteY51494" fmla="*/ 82315 h 4885973"/>
              <a:gd name="connsiteX51495" fmla="*/ 2596022 w 6085020"/>
              <a:gd name="connsiteY51495" fmla="*/ 84401 h 4885973"/>
              <a:gd name="connsiteX51496" fmla="*/ 2601156 w 6085020"/>
              <a:gd name="connsiteY51496" fmla="*/ 92557 h 4885973"/>
              <a:gd name="connsiteX51497" fmla="*/ 2606861 w 6085020"/>
              <a:gd name="connsiteY51497" fmla="*/ 98247 h 4885973"/>
              <a:gd name="connsiteX51498" fmla="*/ 2604389 w 6085020"/>
              <a:gd name="connsiteY51498" fmla="*/ 90660 h 4885973"/>
              <a:gd name="connsiteX51499" fmla="*/ 2599254 w 6085020"/>
              <a:gd name="connsiteY51499" fmla="*/ 82315 h 4885973"/>
              <a:gd name="connsiteX51500" fmla="*/ 3196537 w 6085020"/>
              <a:gd name="connsiteY51500" fmla="*/ 80987 h 4885973"/>
              <a:gd name="connsiteX51501" fmla="*/ 3196537 w 6085020"/>
              <a:gd name="connsiteY51501" fmla="*/ 80987 h 4885973"/>
              <a:gd name="connsiteX51502" fmla="*/ 3279636 w 6085020"/>
              <a:gd name="connsiteY51502" fmla="*/ 80039 h 4885973"/>
              <a:gd name="connsiteX51503" fmla="*/ 3279636 w 6085020"/>
              <a:gd name="connsiteY51503" fmla="*/ 80039 h 4885973"/>
              <a:gd name="connsiteX51504" fmla="*/ 2025399 w 6085020"/>
              <a:gd name="connsiteY51504" fmla="*/ 79771 h 4885973"/>
              <a:gd name="connsiteX51505" fmla="*/ 2021520 w 6085020"/>
              <a:gd name="connsiteY51505" fmla="*/ 81623 h 4885973"/>
              <a:gd name="connsiteX51506" fmla="*/ 2021368 w 6085020"/>
              <a:gd name="connsiteY51506" fmla="*/ 82315 h 4885973"/>
              <a:gd name="connsiteX51507" fmla="*/ 2024068 w 6085020"/>
              <a:gd name="connsiteY51507" fmla="*/ 85650 h 4885973"/>
              <a:gd name="connsiteX51508" fmla="*/ 2027263 w 6085020"/>
              <a:gd name="connsiteY51508" fmla="*/ 83642 h 4885973"/>
              <a:gd name="connsiteX51509" fmla="*/ 2025399 w 6085020"/>
              <a:gd name="connsiteY51509" fmla="*/ 79771 h 4885973"/>
              <a:gd name="connsiteX51510" fmla="*/ 3232667 w 6085020"/>
              <a:gd name="connsiteY51510" fmla="*/ 79660 h 4885973"/>
              <a:gd name="connsiteX51511" fmla="*/ 3233047 w 6085020"/>
              <a:gd name="connsiteY51511" fmla="*/ 80039 h 4885973"/>
              <a:gd name="connsiteX51512" fmla="*/ 3253964 w 6085020"/>
              <a:gd name="connsiteY51512" fmla="*/ 121765 h 4885973"/>
              <a:gd name="connsiteX51513" fmla="*/ 3232667 w 6085020"/>
              <a:gd name="connsiteY51513" fmla="*/ 79660 h 4885973"/>
              <a:gd name="connsiteX51514" fmla="*/ 2861861 w 6085020"/>
              <a:gd name="connsiteY51514" fmla="*/ 79280 h 4885973"/>
              <a:gd name="connsiteX51515" fmla="*/ 2861861 w 6085020"/>
              <a:gd name="connsiteY51515" fmla="*/ 94833 h 4885973"/>
              <a:gd name="connsiteX51516" fmla="*/ 2882778 w 6085020"/>
              <a:gd name="connsiteY51516" fmla="*/ 84401 h 4885973"/>
              <a:gd name="connsiteX51517" fmla="*/ 2861861 w 6085020"/>
              <a:gd name="connsiteY51517" fmla="*/ 79280 h 4885973"/>
              <a:gd name="connsiteX51518" fmla="*/ 2428874 w 6085020"/>
              <a:gd name="connsiteY51518" fmla="*/ 77953 h 4885973"/>
              <a:gd name="connsiteX51519" fmla="*/ 2425641 w 6085020"/>
              <a:gd name="connsiteY51519" fmla="*/ 79849 h 4885973"/>
              <a:gd name="connsiteX51520" fmla="*/ 2430775 w 6085020"/>
              <a:gd name="connsiteY51520" fmla="*/ 88953 h 4885973"/>
              <a:gd name="connsiteX51521" fmla="*/ 2430775 w 6085020"/>
              <a:gd name="connsiteY51521" fmla="*/ 88194 h 4885973"/>
              <a:gd name="connsiteX51522" fmla="*/ 2436480 w 6085020"/>
              <a:gd name="connsiteY51522" fmla="*/ 93884 h 4885973"/>
              <a:gd name="connsiteX51523" fmla="*/ 2434008 w 6085020"/>
              <a:gd name="connsiteY51523" fmla="*/ 86298 h 4885973"/>
              <a:gd name="connsiteX51524" fmla="*/ 2428874 w 6085020"/>
              <a:gd name="connsiteY51524" fmla="*/ 77953 h 4885973"/>
              <a:gd name="connsiteX51525" fmla="*/ 3034334 w 6085020"/>
              <a:gd name="connsiteY51525" fmla="*/ 74349 h 4885973"/>
              <a:gd name="connsiteX51526" fmla="*/ 3034334 w 6085020"/>
              <a:gd name="connsiteY51526" fmla="*/ 74918 h 4885973"/>
              <a:gd name="connsiteX51527" fmla="*/ 3065709 w 6085020"/>
              <a:gd name="connsiteY51527" fmla="*/ 106213 h 4885973"/>
              <a:gd name="connsiteX51528" fmla="*/ 3034334 w 6085020"/>
              <a:gd name="connsiteY51528" fmla="*/ 74349 h 4885973"/>
              <a:gd name="connsiteX51529" fmla="*/ 2197833 w 6085020"/>
              <a:gd name="connsiteY51529" fmla="*/ 74349 h 4885973"/>
              <a:gd name="connsiteX51530" fmla="*/ 2197833 w 6085020"/>
              <a:gd name="connsiteY51530" fmla="*/ 74349 h 4885973"/>
              <a:gd name="connsiteX51531" fmla="*/ 2613897 w 6085020"/>
              <a:gd name="connsiteY51531" fmla="*/ 73780 h 4885973"/>
              <a:gd name="connsiteX51532" fmla="*/ 2610341 w 6085020"/>
              <a:gd name="connsiteY51532" fmla="*/ 75671 h 4885973"/>
              <a:gd name="connsiteX51533" fmla="*/ 2610284 w 6085020"/>
              <a:gd name="connsiteY51533" fmla="*/ 75866 h 4885973"/>
              <a:gd name="connsiteX51534" fmla="*/ 2612984 w 6085020"/>
              <a:gd name="connsiteY51534" fmla="*/ 79202 h 4885973"/>
              <a:gd name="connsiteX51535" fmla="*/ 2616178 w 6085020"/>
              <a:gd name="connsiteY51535" fmla="*/ 77194 h 4885973"/>
              <a:gd name="connsiteX51536" fmla="*/ 2614011 w 6085020"/>
              <a:gd name="connsiteY51536" fmla="*/ 73802 h 4885973"/>
              <a:gd name="connsiteX51537" fmla="*/ 2613897 w 6085020"/>
              <a:gd name="connsiteY51537" fmla="*/ 73780 h 4885973"/>
              <a:gd name="connsiteX51538" fmla="*/ 2693287 w 6085020"/>
              <a:gd name="connsiteY51538" fmla="*/ 73685 h 4885973"/>
              <a:gd name="connsiteX51539" fmla="*/ 2689769 w 6085020"/>
              <a:gd name="connsiteY51539" fmla="*/ 75866 h 4885973"/>
              <a:gd name="connsiteX51540" fmla="*/ 2692051 w 6085020"/>
              <a:gd name="connsiteY51540" fmla="*/ 79470 h 4885973"/>
              <a:gd name="connsiteX51541" fmla="*/ 2695455 w 6085020"/>
              <a:gd name="connsiteY51541" fmla="*/ 77305 h 4885973"/>
              <a:gd name="connsiteX51542" fmla="*/ 2695474 w 6085020"/>
              <a:gd name="connsiteY51542" fmla="*/ 77194 h 4885973"/>
              <a:gd name="connsiteX51543" fmla="*/ 2693287 w 6085020"/>
              <a:gd name="connsiteY51543" fmla="*/ 73685 h 4885973"/>
              <a:gd name="connsiteX51544" fmla="*/ 2641849 w 6085020"/>
              <a:gd name="connsiteY51544" fmla="*/ 73021 h 4885973"/>
              <a:gd name="connsiteX51545" fmla="*/ 2628919 w 6085020"/>
              <a:gd name="connsiteY51545" fmla="*/ 75866 h 4885973"/>
              <a:gd name="connsiteX51546" fmla="*/ 2636715 w 6085020"/>
              <a:gd name="connsiteY51546" fmla="*/ 80039 h 4885973"/>
              <a:gd name="connsiteX51547" fmla="*/ 2649646 w 6085020"/>
              <a:gd name="connsiteY51547" fmla="*/ 77573 h 4885973"/>
              <a:gd name="connsiteX51548" fmla="*/ 2654020 w 6085020"/>
              <a:gd name="connsiteY51548" fmla="*/ 73021 h 4885973"/>
              <a:gd name="connsiteX51549" fmla="*/ 2448270 w 6085020"/>
              <a:gd name="connsiteY51549" fmla="*/ 71125 h 4885973"/>
              <a:gd name="connsiteX51550" fmla="*/ 2444276 w 6085020"/>
              <a:gd name="connsiteY51550" fmla="*/ 88005 h 4885973"/>
              <a:gd name="connsiteX51551" fmla="*/ 2449791 w 6085020"/>
              <a:gd name="connsiteY51551" fmla="*/ 86108 h 4885973"/>
              <a:gd name="connsiteX51552" fmla="*/ 2456637 w 6085020"/>
              <a:gd name="connsiteY51552" fmla="*/ 78901 h 4885973"/>
              <a:gd name="connsiteX51553" fmla="*/ 2453214 w 6085020"/>
              <a:gd name="connsiteY51553" fmla="*/ 72263 h 4885973"/>
              <a:gd name="connsiteX51554" fmla="*/ 2663451 w 6085020"/>
              <a:gd name="connsiteY51554" fmla="*/ 67041 h 4885973"/>
              <a:gd name="connsiteX51555" fmla="*/ 2677409 w 6085020"/>
              <a:gd name="connsiteY51555" fmla="*/ 94833 h 4885973"/>
              <a:gd name="connsiteX51556" fmla="*/ 2677409 w 6085020"/>
              <a:gd name="connsiteY51556" fmla="*/ 68469 h 4885973"/>
              <a:gd name="connsiteX51557" fmla="*/ 2663451 w 6085020"/>
              <a:gd name="connsiteY51557" fmla="*/ 67041 h 4885973"/>
              <a:gd name="connsiteX51558" fmla="*/ 2431916 w 6085020"/>
              <a:gd name="connsiteY51558" fmla="*/ 66573 h 4885973"/>
              <a:gd name="connsiteX51559" fmla="*/ 2428303 w 6085020"/>
              <a:gd name="connsiteY51559" fmla="*/ 68659 h 4885973"/>
              <a:gd name="connsiteX51560" fmla="*/ 2429197 w 6085020"/>
              <a:gd name="connsiteY51560" fmla="*/ 72584 h 4885973"/>
              <a:gd name="connsiteX51561" fmla="*/ 2430585 w 6085020"/>
              <a:gd name="connsiteY51561" fmla="*/ 73021 h 4885973"/>
              <a:gd name="connsiteX51562" fmla="*/ 2430585 w 6085020"/>
              <a:gd name="connsiteY51562" fmla="*/ 72263 h 4885973"/>
              <a:gd name="connsiteX51563" fmla="*/ 2434198 w 6085020"/>
              <a:gd name="connsiteY51563" fmla="*/ 70176 h 4885973"/>
              <a:gd name="connsiteX51564" fmla="*/ 2432259 w 6085020"/>
              <a:gd name="connsiteY51564" fmla="*/ 66649 h 4885973"/>
              <a:gd name="connsiteX51565" fmla="*/ 2431916 w 6085020"/>
              <a:gd name="connsiteY51565" fmla="*/ 66573 h 4885973"/>
              <a:gd name="connsiteX51566" fmla="*/ 2401586 w 6085020"/>
              <a:gd name="connsiteY51566" fmla="*/ 65529 h 4885973"/>
              <a:gd name="connsiteX51567" fmla="*/ 2398068 w 6085020"/>
              <a:gd name="connsiteY51567" fmla="*/ 67711 h 4885973"/>
              <a:gd name="connsiteX51568" fmla="*/ 2400160 w 6085020"/>
              <a:gd name="connsiteY51568" fmla="*/ 71125 h 4885973"/>
              <a:gd name="connsiteX51569" fmla="*/ 2403773 w 6085020"/>
              <a:gd name="connsiteY51569" fmla="*/ 69797 h 4885973"/>
              <a:gd name="connsiteX51570" fmla="*/ 2403773 w 6085020"/>
              <a:gd name="connsiteY51570" fmla="*/ 69038 h 4885973"/>
              <a:gd name="connsiteX51571" fmla="*/ 2401586 w 6085020"/>
              <a:gd name="connsiteY51571" fmla="*/ 65529 h 4885973"/>
              <a:gd name="connsiteX51572" fmla="*/ 2603628 w 6085020"/>
              <a:gd name="connsiteY51572" fmla="*/ 65245 h 4885973"/>
              <a:gd name="connsiteX51573" fmla="*/ 2600205 w 6085020"/>
              <a:gd name="connsiteY51573" fmla="*/ 67331 h 4885973"/>
              <a:gd name="connsiteX51574" fmla="*/ 2602297 w 6085020"/>
              <a:gd name="connsiteY51574" fmla="*/ 70935 h 4885973"/>
              <a:gd name="connsiteX51575" fmla="*/ 2605834 w 6085020"/>
              <a:gd name="connsiteY51575" fmla="*/ 68999 h 4885973"/>
              <a:gd name="connsiteX51576" fmla="*/ 2605910 w 6085020"/>
              <a:gd name="connsiteY51576" fmla="*/ 68659 h 4885973"/>
              <a:gd name="connsiteX51577" fmla="*/ 2603628 w 6085020"/>
              <a:gd name="connsiteY51577" fmla="*/ 65435 h 4885973"/>
              <a:gd name="connsiteX51578" fmla="*/ 2825161 w 6085020"/>
              <a:gd name="connsiteY51578" fmla="*/ 63538 h 4885973"/>
              <a:gd name="connsiteX51579" fmla="*/ 2809568 w 6085020"/>
              <a:gd name="connsiteY51579" fmla="*/ 94833 h 4885973"/>
              <a:gd name="connsiteX51580" fmla="*/ 2825161 w 6085020"/>
              <a:gd name="connsiteY51580" fmla="*/ 63538 h 4885973"/>
              <a:gd name="connsiteX51581" fmla="*/ 2910922 w 6085020"/>
              <a:gd name="connsiteY51581" fmla="*/ 60693 h 4885973"/>
              <a:gd name="connsiteX51582" fmla="*/ 2910732 w 6085020"/>
              <a:gd name="connsiteY51582" fmla="*/ 77384 h 4885973"/>
              <a:gd name="connsiteX51583" fmla="*/ 2910922 w 6085020"/>
              <a:gd name="connsiteY51583" fmla="*/ 77384 h 4885973"/>
              <a:gd name="connsiteX51584" fmla="*/ 2891906 w 6085020"/>
              <a:gd name="connsiteY51584" fmla="*/ 89143 h 4885973"/>
              <a:gd name="connsiteX51585" fmla="*/ 2958461 w 6085020"/>
              <a:gd name="connsiteY51585" fmla="*/ 96350 h 4885973"/>
              <a:gd name="connsiteX51586" fmla="*/ 2939445 w 6085020"/>
              <a:gd name="connsiteY51586" fmla="*/ 67711 h 4885973"/>
              <a:gd name="connsiteX51587" fmla="*/ 2910922 w 6085020"/>
              <a:gd name="connsiteY51587" fmla="*/ 60693 h 4885973"/>
              <a:gd name="connsiteX51588" fmla="*/ 2893237 w 6085020"/>
              <a:gd name="connsiteY51588" fmla="*/ 60314 h 4885973"/>
              <a:gd name="connsiteX51589" fmla="*/ 2888103 w 6085020"/>
              <a:gd name="connsiteY51589" fmla="*/ 79660 h 4885973"/>
              <a:gd name="connsiteX51590" fmla="*/ 2888103 w 6085020"/>
              <a:gd name="connsiteY51590" fmla="*/ 81177 h 4885973"/>
              <a:gd name="connsiteX51591" fmla="*/ 2893237 w 6085020"/>
              <a:gd name="connsiteY51591" fmla="*/ 60314 h 4885973"/>
              <a:gd name="connsiteX51592" fmla="*/ 2700228 w 6085020"/>
              <a:gd name="connsiteY51592" fmla="*/ 58796 h 4885973"/>
              <a:gd name="connsiteX51593" fmla="*/ 2700228 w 6085020"/>
              <a:gd name="connsiteY51593" fmla="*/ 58796 h 4885973"/>
              <a:gd name="connsiteX51594" fmla="*/ 2412520 w 6085020"/>
              <a:gd name="connsiteY51594" fmla="*/ 54624 h 4885973"/>
              <a:gd name="connsiteX51595" fmla="*/ 2408337 w 6085020"/>
              <a:gd name="connsiteY51595" fmla="*/ 57279 h 4885973"/>
              <a:gd name="connsiteX51596" fmla="*/ 2403963 w 6085020"/>
              <a:gd name="connsiteY51596" fmla="*/ 59934 h 4885973"/>
              <a:gd name="connsiteX51597" fmla="*/ 2415183 w 6085020"/>
              <a:gd name="connsiteY51597" fmla="*/ 62021 h 4885973"/>
              <a:gd name="connsiteX51598" fmla="*/ 2426402 w 6085020"/>
              <a:gd name="connsiteY51598" fmla="*/ 64297 h 4885973"/>
              <a:gd name="connsiteX51599" fmla="*/ 2419556 w 6085020"/>
              <a:gd name="connsiteY51599" fmla="*/ 59365 h 4885973"/>
              <a:gd name="connsiteX51600" fmla="*/ 3098226 w 6085020"/>
              <a:gd name="connsiteY51600" fmla="*/ 54434 h 4885973"/>
              <a:gd name="connsiteX51601" fmla="*/ 3096496 w 6085020"/>
              <a:gd name="connsiteY51601" fmla="*/ 71783 h 4885973"/>
              <a:gd name="connsiteX51602" fmla="*/ 3097085 w 6085020"/>
              <a:gd name="connsiteY51602" fmla="*/ 72452 h 4885973"/>
              <a:gd name="connsiteX51603" fmla="*/ 3097085 w 6085020"/>
              <a:gd name="connsiteY51603" fmla="*/ 73780 h 4885973"/>
              <a:gd name="connsiteX51604" fmla="*/ 3101839 w 6085020"/>
              <a:gd name="connsiteY51604" fmla="*/ 83453 h 4885973"/>
              <a:gd name="connsiteX51605" fmla="*/ 3101839 w 6085020"/>
              <a:gd name="connsiteY51605" fmla="*/ 75297 h 4885973"/>
              <a:gd name="connsiteX51606" fmla="*/ 3103551 w 6085020"/>
              <a:gd name="connsiteY51606" fmla="*/ 75297 h 4885973"/>
              <a:gd name="connsiteX51607" fmla="*/ 3098226 w 6085020"/>
              <a:gd name="connsiteY51607" fmla="*/ 54434 h 4885973"/>
              <a:gd name="connsiteX51608" fmla="*/ 2793975 w 6085020"/>
              <a:gd name="connsiteY51608" fmla="*/ 53106 h 4885973"/>
              <a:gd name="connsiteX51609" fmla="*/ 2793975 w 6085020"/>
              <a:gd name="connsiteY51609" fmla="*/ 53106 h 4885973"/>
              <a:gd name="connsiteX51610" fmla="*/ 2398848 w 6085020"/>
              <a:gd name="connsiteY51610" fmla="*/ 52411 h 4885973"/>
              <a:gd name="connsiteX51611" fmla="*/ 2395064 w 6085020"/>
              <a:gd name="connsiteY51611" fmla="*/ 54452 h 4885973"/>
              <a:gd name="connsiteX51612" fmla="*/ 2395026 w 6085020"/>
              <a:gd name="connsiteY51612" fmla="*/ 54624 h 4885973"/>
              <a:gd name="connsiteX51613" fmla="*/ 2395882 w 6085020"/>
              <a:gd name="connsiteY51613" fmla="*/ 58554 h 4885973"/>
              <a:gd name="connsiteX51614" fmla="*/ 2397118 w 6085020"/>
              <a:gd name="connsiteY51614" fmla="*/ 58986 h 4885973"/>
              <a:gd name="connsiteX51615" fmla="*/ 2397118 w 6085020"/>
              <a:gd name="connsiteY51615" fmla="*/ 58227 h 4885973"/>
              <a:gd name="connsiteX51616" fmla="*/ 2400902 w 6085020"/>
              <a:gd name="connsiteY51616" fmla="*/ 56187 h 4885973"/>
              <a:gd name="connsiteX51617" fmla="*/ 2398848 w 6085020"/>
              <a:gd name="connsiteY51617" fmla="*/ 52411 h 4885973"/>
              <a:gd name="connsiteX51618" fmla="*/ 2986794 w 6085020"/>
              <a:gd name="connsiteY51618" fmla="*/ 51020 h 4885973"/>
              <a:gd name="connsiteX51619" fmla="*/ 2963462 w 6085020"/>
              <a:gd name="connsiteY51619" fmla="*/ 64351 h 4885973"/>
              <a:gd name="connsiteX51620" fmla="*/ 2967779 w 6085020"/>
              <a:gd name="connsiteY51620" fmla="*/ 82125 h 4885973"/>
              <a:gd name="connsiteX51621" fmla="*/ 2989894 w 6085020"/>
              <a:gd name="connsiteY51621" fmla="*/ 63760 h 4885973"/>
              <a:gd name="connsiteX51622" fmla="*/ 2986794 w 6085020"/>
              <a:gd name="connsiteY51622" fmla="*/ 51020 h 4885973"/>
              <a:gd name="connsiteX51623" fmla="*/ 2448840 w 6085020"/>
              <a:gd name="connsiteY51623" fmla="*/ 48365 h 4885973"/>
              <a:gd name="connsiteX51624" fmla="*/ 2453594 w 6085020"/>
              <a:gd name="connsiteY51624" fmla="*/ 59555 h 4885973"/>
              <a:gd name="connsiteX51625" fmla="*/ 2455686 w 6085020"/>
              <a:gd name="connsiteY51625" fmla="*/ 57658 h 4885973"/>
              <a:gd name="connsiteX51626" fmla="*/ 2455686 w 6085020"/>
              <a:gd name="connsiteY51626" fmla="*/ 55003 h 4885973"/>
              <a:gd name="connsiteX51627" fmla="*/ 2448840 w 6085020"/>
              <a:gd name="connsiteY51627" fmla="*/ 48365 h 4885973"/>
              <a:gd name="connsiteX51628" fmla="*/ 2714109 w 6085020"/>
              <a:gd name="connsiteY51628" fmla="*/ 43623 h 4885973"/>
              <a:gd name="connsiteX51629" fmla="*/ 2719053 w 6085020"/>
              <a:gd name="connsiteY51629" fmla="*/ 60314 h 4885973"/>
              <a:gd name="connsiteX51630" fmla="*/ 2715440 w 6085020"/>
              <a:gd name="connsiteY51630" fmla="*/ 44002 h 4885973"/>
              <a:gd name="connsiteX51631" fmla="*/ 2224075 w 6085020"/>
              <a:gd name="connsiteY51631" fmla="*/ 43054 h 4885973"/>
              <a:gd name="connsiteX51632" fmla="*/ 2224075 w 6085020"/>
              <a:gd name="connsiteY51632" fmla="*/ 49313 h 4885973"/>
              <a:gd name="connsiteX51633" fmla="*/ 2220272 w 6085020"/>
              <a:gd name="connsiteY51633" fmla="*/ 47416 h 4885973"/>
              <a:gd name="connsiteX51634" fmla="*/ 2208672 w 6085020"/>
              <a:gd name="connsiteY51634" fmla="*/ 54813 h 4885973"/>
              <a:gd name="connsiteX51635" fmla="*/ 2216088 w 6085020"/>
              <a:gd name="connsiteY51635" fmla="*/ 66383 h 4885973"/>
              <a:gd name="connsiteX51636" fmla="*/ 2216849 w 6085020"/>
              <a:gd name="connsiteY51636" fmla="*/ 65435 h 4885973"/>
              <a:gd name="connsiteX51637" fmla="*/ 2227859 w 6085020"/>
              <a:gd name="connsiteY51637" fmla="*/ 58707 h 4885973"/>
              <a:gd name="connsiteX51638" fmla="*/ 2227878 w 6085020"/>
              <a:gd name="connsiteY51638" fmla="*/ 58607 h 4885973"/>
              <a:gd name="connsiteX51639" fmla="*/ 2227878 w 6085020"/>
              <a:gd name="connsiteY51639" fmla="*/ 54624 h 4885973"/>
              <a:gd name="connsiteX51640" fmla="*/ 2234343 w 6085020"/>
              <a:gd name="connsiteY51640" fmla="*/ 58796 h 4885973"/>
              <a:gd name="connsiteX51641" fmla="*/ 2224075 w 6085020"/>
              <a:gd name="connsiteY51641" fmla="*/ 43054 h 4885973"/>
              <a:gd name="connsiteX51642" fmla="*/ 3044501 w 6085020"/>
              <a:gd name="connsiteY51642" fmla="*/ 40796 h 4885973"/>
              <a:gd name="connsiteX51643" fmla="*/ 3050116 w 6085020"/>
              <a:gd name="connsiteY51643" fmla="*/ 43623 h 4885973"/>
              <a:gd name="connsiteX51644" fmla="*/ 3044501 w 6085020"/>
              <a:gd name="connsiteY51644" fmla="*/ 40796 h 4885973"/>
              <a:gd name="connsiteX51645" fmla="*/ 2329042 w 6085020"/>
              <a:gd name="connsiteY51645" fmla="*/ 36795 h 4885973"/>
              <a:gd name="connsiteX51646" fmla="*/ 2325771 w 6085020"/>
              <a:gd name="connsiteY51646" fmla="*/ 39148 h 4885973"/>
              <a:gd name="connsiteX51647" fmla="*/ 2328129 w 6085020"/>
              <a:gd name="connsiteY51647" fmla="*/ 42412 h 4885973"/>
              <a:gd name="connsiteX51648" fmla="*/ 2331323 w 6085020"/>
              <a:gd name="connsiteY51648" fmla="*/ 40399 h 4885973"/>
              <a:gd name="connsiteX51649" fmla="*/ 2329384 w 6085020"/>
              <a:gd name="connsiteY51649" fmla="*/ 36872 h 4885973"/>
              <a:gd name="connsiteX51650" fmla="*/ 2329042 w 6085020"/>
              <a:gd name="connsiteY51650" fmla="*/ 36795 h 4885973"/>
              <a:gd name="connsiteX51651" fmla="*/ 3055251 w 6085020"/>
              <a:gd name="connsiteY51651" fmla="*/ 32622 h 4885973"/>
              <a:gd name="connsiteX51652" fmla="*/ 3055251 w 6085020"/>
              <a:gd name="connsiteY51652" fmla="*/ 33191 h 4885973"/>
              <a:gd name="connsiteX51653" fmla="*/ 3076168 w 6085020"/>
              <a:gd name="connsiteY51653" fmla="*/ 74918 h 4885973"/>
              <a:gd name="connsiteX51654" fmla="*/ 3055251 w 6085020"/>
              <a:gd name="connsiteY51654" fmla="*/ 32622 h 4885973"/>
              <a:gd name="connsiteX51655" fmla="*/ 2443516 w 6085020"/>
              <a:gd name="connsiteY51655" fmla="*/ 32622 h 4885973"/>
              <a:gd name="connsiteX51656" fmla="*/ 2443516 w 6085020"/>
              <a:gd name="connsiteY51656" fmla="*/ 32622 h 4885973"/>
              <a:gd name="connsiteX51657" fmla="*/ 2283784 w 6085020"/>
              <a:gd name="connsiteY51657" fmla="*/ 30915 h 4885973"/>
              <a:gd name="connsiteX51658" fmla="*/ 2279601 w 6085020"/>
              <a:gd name="connsiteY51658" fmla="*/ 33571 h 4885973"/>
              <a:gd name="connsiteX51659" fmla="*/ 2275227 w 6085020"/>
              <a:gd name="connsiteY51659" fmla="*/ 36226 h 4885973"/>
              <a:gd name="connsiteX51660" fmla="*/ 2286446 w 6085020"/>
              <a:gd name="connsiteY51660" fmla="*/ 38312 h 4885973"/>
              <a:gd name="connsiteX51661" fmla="*/ 2297666 w 6085020"/>
              <a:gd name="connsiteY51661" fmla="*/ 40588 h 4885973"/>
              <a:gd name="connsiteX51662" fmla="*/ 2290630 w 6085020"/>
              <a:gd name="connsiteY51662" fmla="*/ 35657 h 4885973"/>
              <a:gd name="connsiteX51663" fmla="*/ 2852353 w 6085020"/>
              <a:gd name="connsiteY51663" fmla="*/ 27501 h 4885973"/>
              <a:gd name="connsiteX51664" fmla="*/ 2852353 w 6085020"/>
              <a:gd name="connsiteY51664" fmla="*/ 27501 h 4885973"/>
              <a:gd name="connsiteX51665" fmla="*/ 2701961 w 6085020"/>
              <a:gd name="connsiteY51665" fmla="*/ 26464 h 4885973"/>
              <a:gd name="connsiteX51666" fmla="*/ 2699720 w 6085020"/>
              <a:gd name="connsiteY51666" fmla="*/ 40298 h 4885973"/>
              <a:gd name="connsiteX51667" fmla="*/ 2703764 w 6085020"/>
              <a:gd name="connsiteY51667" fmla="*/ 42416 h 4885973"/>
              <a:gd name="connsiteX51668" fmla="*/ 2703650 w 6085020"/>
              <a:gd name="connsiteY51668" fmla="*/ 42675 h 4885973"/>
              <a:gd name="connsiteX51669" fmla="*/ 2704982 w 6085020"/>
              <a:gd name="connsiteY51669" fmla="*/ 43054 h 4885973"/>
              <a:gd name="connsiteX51670" fmla="*/ 2703764 w 6085020"/>
              <a:gd name="connsiteY51670" fmla="*/ 42416 h 4885973"/>
              <a:gd name="connsiteX51671" fmla="*/ 2706788 w 6085020"/>
              <a:gd name="connsiteY51671" fmla="*/ 35538 h 4885973"/>
              <a:gd name="connsiteX51672" fmla="*/ 2708785 w 6085020"/>
              <a:gd name="connsiteY51672" fmla="*/ 27122 h 4885973"/>
              <a:gd name="connsiteX51673" fmla="*/ 2701961 w 6085020"/>
              <a:gd name="connsiteY51673" fmla="*/ 26464 h 4885973"/>
              <a:gd name="connsiteX51674" fmla="*/ 2929937 w 6085020"/>
              <a:gd name="connsiteY51674" fmla="*/ 22191 h 4885973"/>
              <a:gd name="connsiteX51675" fmla="*/ 2929937 w 6085020"/>
              <a:gd name="connsiteY51675" fmla="*/ 22191 h 4885973"/>
              <a:gd name="connsiteX51676" fmla="*/ 2317442 w 6085020"/>
              <a:gd name="connsiteY51676" fmla="*/ 21812 h 4885973"/>
              <a:gd name="connsiteX51677" fmla="*/ 2315350 w 6085020"/>
              <a:gd name="connsiteY51677" fmla="*/ 30536 h 4885973"/>
              <a:gd name="connsiteX51678" fmla="*/ 2315540 w 6085020"/>
              <a:gd name="connsiteY51678" fmla="*/ 39640 h 4885973"/>
              <a:gd name="connsiteX51679" fmla="*/ 2323147 w 6085020"/>
              <a:gd name="connsiteY51679" fmla="*/ 32243 h 4885973"/>
              <a:gd name="connsiteX51680" fmla="*/ 2328661 w 6085020"/>
              <a:gd name="connsiteY51680" fmla="*/ 24467 h 4885973"/>
              <a:gd name="connsiteX51681" fmla="*/ 2871369 w 6085020"/>
              <a:gd name="connsiteY51681" fmla="*/ 18967 h 4885973"/>
              <a:gd name="connsiteX51682" fmla="*/ 2872890 w 6085020"/>
              <a:gd name="connsiteY51682" fmla="*/ 23139 h 4885973"/>
              <a:gd name="connsiteX51683" fmla="*/ 2874792 w 6085020"/>
              <a:gd name="connsiteY51683" fmla="*/ 28260 h 4885973"/>
              <a:gd name="connsiteX51684" fmla="*/ 2456218 w 6085020"/>
              <a:gd name="connsiteY51684" fmla="*/ 18286 h 4885973"/>
              <a:gd name="connsiteX51685" fmla="*/ 2453024 w 6085020"/>
              <a:gd name="connsiteY51685" fmla="*/ 20294 h 4885973"/>
              <a:gd name="connsiteX51686" fmla="*/ 2454887 w 6085020"/>
              <a:gd name="connsiteY51686" fmla="*/ 24166 h 4885973"/>
              <a:gd name="connsiteX51687" fmla="*/ 2458767 w 6085020"/>
              <a:gd name="connsiteY51687" fmla="*/ 22314 h 4885973"/>
              <a:gd name="connsiteX51688" fmla="*/ 2458919 w 6085020"/>
              <a:gd name="connsiteY51688" fmla="*/ 21622 h 4885973"/>
              <a:gd name="connsiteX51689" fmla="*/ 2456218 w 6085020"/>
              <a:gd name="connsiteY51689" fmla="*/ 18286 h 4885973"/>
              <a:gd name="connsiteX51690" fmla="*/ 2472040 w 6085020"/>
              <a:gd name="connsiteY51690" fmla="*/ 17639 h 4885973"/>
              <a:gd name="connsiteX51691" fmla="*/ 2481737 w 6085020"/>
              <a:gd name="connsiteY51691" fmla="*/ 27881 h 4885973"/>
              <a:gd name="connsiteX51692" fmla="*/ 2496380 w 6085020"/>
              <a:gd name="connsiteY51692" fmla="*/ 43054 h 4885973"/>
              <a:gd name="connsiteX51693" fmla="*/ 2494858 w 6085020"/>
              <a:gd name="connsiteY51693" fmla="*/ 47227 h 4885973"/>
              <a:gd name="connsiteX51694" fmla="*/ 2494858 w 6085020"/>
              <a:gd name="connsiteY51694" fmla="*/ 49503 h 4885973"/>
              <a:gd name="connsiteX51695" fmla="*/ 2479075 w 6085020"/>
              <a:gd name="connsiteY51695" fmla="*/ 45899 h 4885973"/>
              <a:gd name="connsiteX51696" fmla="*/ 2453024 w 6085020"/>
              <a:gd name="connsiteY51696" fmla="*/ 39830 h 4885973"/>
              <a:gd name="connsiteX51697" fmla="*/ 2466145 w 6085020"/>
              <a:gd name="connsiteY51697" fmla="*/ 60693 h 4885973"/>
              <a:gd name="connsiteX51698" fmla="*/ 2509120 w 6085020"/>
              <a:gd name="connsiteY51698" fmla="*/ 95971 h 4885973"/>
              <a:gd name="connsiteX51699" fmla="*/ 2498281 w 6085020"/>
              <a:gd name="connsiteY51699" fmla="*/ 102799 h 4885973"/>
              <a:gd name="connsiteX51700" fmla="*/ 2511973 w 6085020"/>
              <a:gd name="connsiteY51700" fmla="*/ 101661 h 4885973"/>
              <a:gd name="connsiteX51701" fmla="*/ 2518057 w 6085020"/>
              <a:gd name="connsiteY51701" fmla="*/ 101661 h 4885973"/>
              <a:gd name="connsiteX51702" fmla="*/ 2524713 w 6085020"/>
              <a:gd name="connsiteY51702" fmla="*/ 105264 h 4885973"/>
              <a:gd name="connsiteX51703" fmla="*/ 2521290 w 6085020"/>
              <a:gd name="connsiteY51703" fmla="*/ 119300 h 4885973"/>
              <a:gd name="connsiteX51704" fmla="*/ 2527185 w 6085020"/>
              <a:gd name="connsiteY51704" fmla="*/ 120627 h 4885973"/>
              <a:gd name="connsiteX51705" fmla="*/ 2533821 w 6085020"/>
              <a:gd name="connsiteY51705" fmla="*/ 117668 h 4885973"/>
              <a:gd name="connsiteX51706" fmla="*/ 2533840 w 6085020"/>
              <a:gd name="connsiteY51706" fmla="*/ 117593 h 4885973"/>
              <a:gd name="connsiteX51707" fmla="*/ 2532319 w 6085020"/>
              <a:gd name="connsiteY51707" fmla="*/ 109247 h 4885973"/>
              <a:gd name="connsiteX51708" fmla="*/ 2573013 w 6085020"/>
              <a:gd name="connsiteY51708" fmla="*/ 130111 h 4885973"/>
              <a:gd name="connsiteX51709" fmla="*/ 2585373 w 6085020"/>
              <a:gd name="connsiteY51709" fmla="*/ 78522 h 4885973"/>
              <a:gd name="connsiteX51710" fmla="*/ 2586134 w 6085020"/>
              <a:gd name="connsiteY51710" fmla="*/ 75866 h 4885973"/>
              <a:gd name="connsiteX51711" fmla="*/ 2586134 w 6085020"/>
              <a:gd name="connsiteY51711" fmla="*/ 73590 h 4885973"/>
              <a:gd name="connsiteX51712" fmla="*/ 2590317 w 6085020"/>
              <a:gd name="connsiteY51712" fmla="*/ 54624 h 4885973"/>
              <a:gd name="connsiteX51713" fmla="*/ 2604769 w 6085020"/>
              <a:gd name="connsiteY51713" fmla="*/ 58038 h 4885973"/>
              <a:gd name="connsiteX51714" fmla="*/ 2601727 w 6085020"/>
              <a:gd name="connsiteY51714" fmla="*/ 53296 h 4885973"/>
              <a:gd name="connsiteX51715" fmla="*/ 2598874 w 6085020"/>
              <a:gd name="connsiteY51715" fmla="*/ 48554 h 4885973"/>
              <a:gd name="connsiteX51716" fmla="*/ 2594120 w 6085020"/>
              <a:gd name="connsiteY51716" fmla="*/ 51399 h 4885973"/>
              <a:gd name="connsiteX51717" fmla="*/ 2590697 w 6085020"/>
              <a:gd name="connsiteY51717" fmla="*/ 53486 h 4885973"/>
              <a:gd name="connsiteX51718" fmla="*/ 2590697 w 6085020"/>
              <a:gd name="connsiteY51718" fmla="*/ 50261 h 4885973"/>
              <a:gd name="connsiteX51719" fmla="*/ 2579288 w 6085020"/>
              <a:gd name="connsiteY51719" fmla="*/ 54055 h 4885973"/>
              <a:gd name="connsiteX51720" fmla="*/ 2572632 w 6085020"/>
              <a:gd name="connsiteY51720" fmla="*/ 49313 h 4885973"/>
              <a:gd name="connsiteX51721" fmla="*/ 2568259 w 6085020"/>
              <a:gd name="connsiteY51721" fmla="*/ 51968 h 4885973"/>
              <a:gd name="connsiteX51722" fmla="*/ 2563885 w 6085020"/>
              <a:gd name="connsiteY51722" fmla="*/ 54624 h 4885973"/>
              <a:gd name="connsiteX51723" fmla="*/ 2572442 w 6085020"/>
              <a:gd name="connsiteY51723" fmla="*/ 56331 h 4885973"/>
              <a:gd name="connsiteX51724" fmla="*/ 2553427 w 6085020"/>
              <a:gd name="connsiteY51724" fmla="*/ 62779 h 4885973"/>
              <a:gd name="connsiteX51725" fmla="*/ 2546391 w 6085020"/>
              <a:gd name="connsiteY51725" fmla="*/ 41726 h 4885973"/>
              <a:gd name="connsiteX51726" fmla="*/ 2543538 w 6085020"/>
              <a:gd name="connsiteY51726" fmla="*/ 32812 h 4885973"/>
              <a:gd name="connsiteX51727" fmla="*/ 2709546 w 6085020"/>
              <a:gd name="connsiteY51727" fmla="*/ 17449 h 4885973"/>
              <a:gd name="connsiteX51728" fmla="*/ 2708144 w 6085020"/>
              <a:gd name="connsiteY51728" fmla="*/ 22808 h 4885973"/>
              <a:gd name="connsiteX51729" fmla="*/ 2709903 w 6085020"/>
              <a:gd name="connsiteY51729" fmla="*/ 25708 h 4885973"/>
              <a:gd name="connsiteX51730" fmla="*/ 2709546 w 6085020"/>
              <a:gd name="connsiteY51730" fmla="*/ 26933 h 4885973"/>
              <a:gd name="connsiteX51731" fmla="*/ 2710876 w 6085020"/>
              <a:gd name="connsiteY51731" fmla="*/ 27312 h 4885973"/>
              <a:gd name="connsiteX51732" fmla="*/ 2709903 w 6085020"/>
              <a:gd name="connsiteY51732" fmla="*/ 25708 h 4885973"/>
              <a:gd name="connsiteX51733" fmla="*/ 2711257 w 6085020"/>
              <a:gd name="connsiteY51733" fmla="*/ 21053 h 4885973"/>
              <a:gd name="connsiteX51734" fmla="*/ 2709546 w 6085020"/>
              <a:gd name="connsiteY51734" fmla="*/ 17449 h 4885973"/>
              <a:gd name="connsiteX51735" fmla="*/ 2443896 w 6085020"/>
              <a:gd name="connsiteY51735" fmla="*/ 15742 h 4885973"/>
              <a:gd name="connsiteX51736" fmla="*/ 2434389 w 6085020"/>
              <a:gd name="connsiteY51736" fmla="*/ 25036 h 4885973"/>
              <a:gd name="connsiteX51737" fmla="*/ 2424690 w 6085020"/>
              <a:gd name="connsiteY51737" fmla="*/ 33760 h 4885973"/>
              <a:gd name="connsiteX51738" fmla="*/ 2429634 w 6085020"/>
              <a:gd name="connsiteY51738" fmla="*/ 38692 h 4885973"/>
              <a:gd name="connsiteX51739" fmla="*/ 2434579 w 6085020"/>
              <a:gd name="connsiteY51739" fmla="*/ 43623 h 4885973"/>
              <a:gd name="connsiteX51740" fmla="*/ 2434579 w 6085020"/>
              <a:gd name="connsiteY51740" fmla="*/ 27501 h 4885973"/>
              <a:gd name="connsiteX51741" fmla="*/ 2445798 w 6085020"/>
              <a:gd name="connsiteY51741" fmla="*/ 32053 h 4885973"/>
              <a:gd name="connsiteX51742" fmla="*/ 2456827 w 6085020"/>
              <a:gd name="connsiteY51742" fmla="*/ 36416 h 4885973"/>
              <a:gd name="connsiteX51743" fmla="*/ 2453024 w 6085020"/>
              <a:gd name="connsiteY51743" fmla="*/ 31295 h 4885973"/>
              <a:gd name="connsiteX51744" fmla="*/ 2446178 w 6085020"/>
              <a:gd name="connsiteY51744" fmla="*/ 20484 h 4885973"/>
              <a:gd name="connsiteX51745" fmla="*/ 2367263 w 6085020"/>
              <a:gd name="connsiteY51745" fmla="*/ 13466 h 4885973"/>
              <a:gd name="connsiteX51746" fmla="*/ 2358326 w 6085020"/>
              <a:gd name="connsiteY51746" fmla="*/ 34898 h 4885973"/>
              <a:gd name="connsiteX51747" fmla="*/ 2372017 w 6085020"/>
              <a:gd name="connsiteY51747" fmla="*/ 36605 h 4885973"/>
              <a:gd name="connsiteX51748" fmla="*/ 2370686 w 6085020"/>
              <a:gd name="connsiteY51748" fmla="*/ 40778 h 4885973"/>
              <a:gd name="connsiteX51749" fmla="*/ 2357945 w 6085020"/>
              <a:gd name="connsiteY51749" fmla="*/ 72452 h 4885973"/>
              <a:gd name="connsiteX51750" fmla="*/ 2350910 w 6085020"/>
              <a:gd name="connsiteY51750" fmla="*/ 67521 h 4885973"/>
              <a:gd name="connsiteX51751" fmla="*/ 2347297 w 6085020"/>
              <a:gd name="connsiteY51751" fmla="*/ 82694 h 4885973"/>
              <a:gd name="connsiteX51752" fmla="*/ 2354903 w 6085020"/>
              <a:gd name="connsiteY51752" fmla="*/ 81746 h 4885973"/>
              <a:gd name="connsiteX51753" fmla="*/ 2347487 w 6085020"/>
              <a:gd name="connsiteY51753" fmla="*/ 105075 h 4885973"/>
              <a:gd name="connsiteX51754" fmla="*/ 2345205 w 6085020"/>
              <a:gd name="connsiteY51754" fmla="*/ 106402 h 4885973"/>
              <a:gd name="connsiteX51755" fmla="*/ 2346156 w 6085020"/>
              <a:gd name="connsiteY51755" fmla="*/ 104885 h 4885973"/>
              <a:gd name="connsiteX51756" fmla="*/ 2343874 w 6085020"/>
              <a:gd name="connsiteY51756" fmla="*/ 101281 h 4885973"/>
              <a:gd name="connsiteX51757" fmla="*/ 2340261 w 6085020"/>
              <a:gd name="connsiteY51757" fmla="*/ 103557 h 4885973"/>
              <a:gd name="connsiteX51758" fmla="*/ 2342543 w 6085020"/>
              <a:gd name="connsiteY51758" fmla="*/ 107161 h 4885973"/>
              <a:gd name="connsiteX51759" fmla="*/ 2344254 w 6085020"/>
              <a:gd name="connsiteY51759" fmla="*/ 107161 h 4885973"/>
              <a:gd name="connsiteX51760" fmla="*/ 2333605 w 6085020"/>
              <a:gd name="connsiteY51760" fmla="*/ 113799 h 4885973"/>
              <a:gd name="connsiteX51761" fmla="*/ 2318583 w 6085020"/>
              <a:gd name="connsiteY51761" fmla="*/ 122903 h 4885973"/>
              <a:gd name="connsiteX51762" fmla="*/ 2322006 w 6085020"/>
              <a:gd name="connsiteY51762" fmla="*/ 128404 h 4885973"/>
              <a:gd name="connsiteX51763" fmla="*/ 2319914 w 6085020"/>
              <a:gd name="connsiteY51763" fmla="*/ 128404 h 4885973"/>
              <a:gd name="connsiteX51764" fmla="*/ 2312308 w 6085020"/>
              <a:gd name="connsiteY51764" fmla="*/ 130111 h 4885973"/>
              <a:gd name="connsiteX51765" fmla="*/ 2306032 w 6085020"/>
              <a:gd name="connsiteY51765" fmla="*/ 133145 h 4885973"/>
              <a:gd name="connsiteX51766" fmla="*/ 2301089 w 6085020"/>
              <a:gd name="connsiteY51766" fmla="*/ 134473 h 4885973"/>
              <a:gd name="connsiteX51767" fmla="*/ 2298236 w 6085020"/>
              <a:gd name="connsiteY51767" fmla="*/ 130300 h 4885973"/>
              <a:gd name="connsiteX51768" fmla="*/ 2291010 w 6085020"/>
              <a:gd name="connsiteY51768" fmla="*/ 124421 h 4885973"/>
              <a:gd name="connsiteX51769" fmla="*/ 2287017 w 6085020"/>
              <a:gd name="connsiteY51769" fmla="*/ 122524 h 4885973"/>
              <a:gd name="connsiteX51770" fmla="*/ 2287017 w 6085020"/>
              <a:gd name="connsiteY51770" fmla="*/ 103557 h 4885973"/>
              <a:gd name="connsiteX51771" fmla="*/ 2283404 w 6085020"/>
              <a:gd name="connsiteY51771" fmla="*/ 107730 h 4885973"/>
              <a:gd name="connsiteX51772" fmla="*/ 2279601 w 6085020"/>
              <a:gd name="connsiteY51772" fmla="*/ 111903 h 4885973"/>
              <a:gd name="connsiteX51773" fmla="*/ 2276558 w 6085020"/>
              <a:gd name="connsiteY51773" fmla="*/ 124610 h 4885973"/>
              <a:gd name="connsiteX51774" fmla="*/ 2278650 w 6085020"/>
              <a:gd name="connsiteY51774" fmla="*/ 127835 h 4885973"/>
              <a:gd name="connsiteX51775" fmla="*/ 2280742 w 6085020"/>
              <a:gd name="connsiteY51775" fmla="*/ 131249 h 4885973"/>
              <a:gd name="connsiteX51776" fmla="*/ 2294433 w 6085020"/>
              <a:gd name="connsiteY51776" fmla="*/ 134473 h 4885973"/>
              <a:gd name="connsiteX51777" fmla="*/ 2296144 w 6085020"/>
              <a:gd name="connsiteY51777" fmla="*/ 137318 h 4885973"/>
              <a:gd name="connsiteX51778" fmla="*/ 2298046 w 6085020"/>
              <a:gd name="connsiteY51778" fmla="*/ 140163 h 4885973"/>
              <a:gd name="connsiteX51779" fmla="*/ 2308885 w 6085020"/>
              <a:gd name="connsiteY51779" fmla="*/ 140163 h 4885973"/>
              <a:gd name="connsiteX51780" fmla="*/ 2319914 w 6085020"/>
              <a:gd name="connsiteY51780" fmla="*/ 140163 h 4885973"/>
              <a:gd name="connsiteX51781" fmla="*/ 2323147 w 6085020"/>
              <a:gd name="connsiteY51781" fmla="*/ 144904 h 4885973"/>
              <a:gd name="connsiteX51782" fmla="*/ 2321245 w 6085020"/>
              <a:gd name="connsiteY51782" fmla="*/ 143577 h 4885973"/>
              <a:gd name="connsiteX51783" fmla="*/ 2298236 w 6085020"/>
              <a:gd name="connsiteY51783" fmla="*/ 143577 h 4885973"/>
              <a:gd name="connsiteX51784" fmla="*/ 2310786 w 6085020"/>
              <a:gd name="connsiteY51784" fmla="*/ 164061 h 4885973"/>
              <a:gd name="connsiteX51785" fmla="*/ 2308885 w 6085020"/>
              <a:gd name="connsiteY51785" fmla="*/ 172596 h 4885973"/>
              <a:gd name="connsiteX51786" fmla="*/ 2275607 w 6085020"/>
              <a:gd name="connsiteY51786" fmla="*/ 153629 h 4885973"/>
              <a:gd name="connsiteX51787" fmla="*/ 2230730 w 6085020"/>
              <a:gd name="connsiteY51787" fmla="*/ 123283 h 4885973"/>
              <a:gd name="connsiteX51788" fmla="*/ 2219131 w 6085020"/>
              <a:gd name="connsiteY51788" fmla="*/ 111713 h 4885973"/>
              <a:gd name="connsiteX51789" fmla="*/ 2235294 w 6085020"/>
              <a:gd name="connsiteY51789" fmla="*/ 106402 h 4885973"/>
              <a:gd name="connsiteX51790" fmla="*/ 2237006 w 6085020"/>
              <a:gd name="connsiteY51790" fmla="*/ 106402 h 4885973"/>
              <a:gd name="connsiteX51791" fmla="*/ 2252598 w 6085020"/>
              <a:gd name="connsiteY51791" fmla="*/ 101281 h 4885973"/>
              <a:gd name="connsiteX51792" fmla="*/ 2241189 w 6085020"/>
              <a:gd name="connsiteY51792" fmla="*/ 89901 h 4885973"/>
              <a:gd name="connsiteX51793" fmla="*/ 2229970 w 6085020"/>
              <a:gd name="connsiteY51793" fmla="*/ 78522 h 4885973"/>
              <a:gd name="connsiteX51794" fmla="*/ 2223504 w 6085020"/>
              <a:gd name="connsiteY51794" fmla="*/ 104695 h 4885973"/>
              <a:gd name="connsiteX51795" fmla="*/ 2192699 w 6085020"/>
              <a:gd name="connsiteY51795" fmla="*/ 93884 h 4885973"/>
              <a:gd name="connsiteX51796" fmla="*/ 2163985 w 6085020"/>
              <a:gd name="connsiteY51796" fmla="*/ 83642 h 4885973"/>
              <a:gd name="connsiteX51797" fmla="*/ 2165887 w 6085020"/>
              <a:gd name="connsiteY51797" fmla="*/ 77004 h 4885973"/>
              <a:gd name="connsiteX51798" fmla="*/ 2121200 w 6085020"/>
              <a:gd name="connsiteY51798" fmla="*/ 62590 h 4885973"/>
              <a:gd name="connsiteX51799" fmla="*/ 2096670 w 6085020"/>
              <a:gd name="connsiteY51799" fmla="*/ 54813 h 4885973"/>
              <a:gd name="connsiteX51800" fmla="*/ 2101804 w 6085020"/>
              <a:gd name="connsiteY51800" fmla="*/ 53486 h 4885973"/>
              <a:gd name="connsiteX51801" fmla="*/ 2104086 w 6085020"/>
              <a:gd name="connsiteY51801" fmla="*/ 56520 h 4885973"/>
              <a:gd name="connsiteX51802" fmla="*/ 2107699 w 6085020"/>
              <a:gd name="connsiteY51802" fmla="*/ 54434 h 4885973"/>
              <a:gd name="connsiteX51803" fmla="*/ 2107699 w 6085020"/>
              <a:gd name="connsiteY51803" fmla="*/ 51968 h 4885973"/>
              <a:gd name="connsiteX51804" fmla="*/ 2115686 w 6085020"/>
              <a:gd name="connsiteY51804" fmla="*/ 49123 h 4885973"/>
              <a:gd name="connsiteX51805" fmla="*/ 2153717 w 6085020"/>
              <a:gd name="connsiteY51805" fmla="*/ 42106 h 4885973"/>
              <a:gd name="connsiteX51806" fmla="*/ 2152196 w 6085020"/>
              <a:gd name="connsiteY51806" fmla="*/ 48365 h 4885973"/>
              <a:gd name="connsiteX51807" fmla="*/ 2161133 w 6085020"/>
              <a:gd name="connsiteY51807" fmla="*/ 44002 h 4885973"/>
              <a:gd name="connsiteX51808" fmla="*/ 2169310 w 6085020"/>
              <a:gd name="connsiteY51808" fmla="*/ 45709 h 4885973"/>
              <a:gd name="connsiteX51809" fmla="*/ 2168359 w 6085020"/>
              <a:gd name="connsiteY51809" fmla="*/ 40399 h 4885973"/>
              <a:gd name="connsiteX51810" fmla="*/ 2170831 w 6085020"/>
              <a:gd name="connsiteY51810" fmla="*/ 39261 h 4885973"/>
              <a:gd name="connsiteX51811" fmla="*/ 2199545 w 6085020"/>
              <a:gd name="connsiteY51811" fmla="*/ 34519 h 4885973"/>
              <a:gd name="connsiteX51812" fmla="*/ 2200876 w 6085020"/>
              <a:gd name="connsiteY51812" fmla="*/ 36605 h 4885973"/>
              <a:gd name="connsiteX51813" fmla="*/ 2221603 w 6085020"/>
              <a:gd name="connsiteY51813" fmla="*/ 41537 h 4885973"/>
              <a:gd name="connsiteX51814" fmla="*/ 2222744 w 6085020"/>
              <a:gd name="connsiteY51814" fmla="*/ 36985 h 4885973"/>
              <a:gd name="connsiteX51815" fmla="*/ 2222744 w 6085020"/>
              <a:gd name="connsiteY51815" fmla="*/ 30915 h 4885973"/>
              <a:gd name="connsiteX51816" fmla="*/ 2242900 w 6085020"/>
              <a:gd name="connsiteY51816" fmla="*/ 28070 h 4885973"/>
              <a:gd name="connsiteX51817" fmla="*/ 2257543 w 6085020"/>
              <a:gd name="connsiteY51817" fmla="*/ 31674 h 4885973"/>
              <a:gd name="connsiteX51818" fmla="*/ 2254690 w 6085020"/>
              <a:gd name="connsiteY51818" fmla="*/ 26743 h 4885973"/>
              <a:gd name="connsiteX51819" fmla="*/ 2367263 w 6085020"/>
              <a:gd name="connsiteY51819" fmla="*/ 13466 h 4885973"/>
              <a:gd name="connsiteX51820" fmla="*/ 2714109 w 6085020"/>
              <a:gd name="connsiteY51820" fmla="*/ 13087 h 4885973"/>
              <a:gd name="connsiteX51821" fmla="*/ 2714109 w 6085020"/>
              <a:gd name="connsiteY51821" fmla="*/ 17449 h 4885973"/>
              <a:gd name="connsiteX51822" fmla="*/ 2719053 w 6085020"/>
              <a:gd name="connsiteY51822" fmla="*/ 17449 h 4885973"/>
              <a:gd name="connsiteX51823" fmla="*/ 2719053 w 6085020"/>
              <a:gd name="connsiteY51823" fmla="*/ 13087 h 4885973"/>
              <a:gd name="connsiteX51824" fmla="*/ 2432677 w 6085020"/>
              <a:gd name="connsiteY51824" fmla="*/ 12518 h 4885973"/>
              <a:gd name="connsiteX51825" fmla="*/ 2429273 w 6085020"/>
              <a:gd name="connsiteY51825" fmla="*/ 14682 h 4885973"/>
              <a:gd name="connsiteX51826" fmla="*/ 2429254 w 6085020"/>
              <a:gd name="connsiteY51826" fmla="*/ 14794 h 4885973"/>
              <a:gd name="connsiteX51827" fmla="*/ 2431441 w 6085020"/>
              <a:gd name="connsiteY51827" fmla="*/ 18303 h 4885973"/>
              <a:gd name="connsiteX51828" fmla="*/ 2434959 w 6085020"/>
              <a:gd name="connsiteY51828" fmla="*/ 16122 h 4885973"/>
              <a:gd name="connsiteX51829" fmla="*/ 2432677 w 6085020"/>
              <a:gd name="connsiteY51829" fmla="*/ 12518 h 4885973"/>
              <a:gd name="connsiteX51830" fmla="*/ 2615608 w 6085020"/>
              <a:gd name="connsiteY51830" fmla="*/ 0 h 4885973"/>
              <a:gd name="connsiteX51831" fmla="*/ 2622073 w 6085020"/>
              <a:gd name="connsiteY51831" fmla="*/ 0 h 4885973"/>
              <a:gd name="connsiteX51832" fmla="*/ 2694713 w 6085020"/>
              <a:gd name="connsiteY51832" fmla="*/ 0 h 4885973"/>
              <a:gd name="connsiteX51833" fmla="*/ 2700228 w 6085020"/>
              <a:gd name="connsiteY51833" fmla="*/ 0 h 4885973"/>
              <a:gd name="connsiteX51834" fmla="*/ 3030530 w 6085020"/>
              <a:gd name="connsiteY51834" fmla="*/ 26553 h 4885973"/>
              <a:gd name="connsiteX51835" fmla="*/ 3023494 w 6085020"/>
              <a:gd name="connsiteY51835" fmla="*/ 42485 h 4885973"/>
              <a:gd name="connsiteX51836" fmla="*/ 3042510 w 6085020"/>
              <a:gd name="connsiteY51836" fmla="*/ 28260 h 4885973"/>
              <a:gd name="connsiteX51837" fmla="*/ 3080542 w 6085020"/>
              <a:gd name="connsiteY51837" fmla="*/ 33950 h 4885973"/>
              <a:gd name="connsiteX51838" fmla="*/ 3086246 w 6085020"/>
              <a:gd name="connsiteY51838" fmla="*/ 42485 h 4885973"/>
              <a:gd name="connsiteX51839" fmla="*/ 3087197 w 6085020"/>
              <a:gd name="connsiteY51839" fmla="*/ 35088 h 4885973"/>
              <a:gd name="connsiteX51840" fmla="*/ 3171817 w 6085020"/>
              <a:gd name="connsiteY51840" fmla="*/ 49882 h 4885973"/>
              <a:gd name="connsiteX51841" fmla="*/ 3169915 w 6085020"/>
              <a:gd name="connsiteY51841" fmla="*/ 52917 h 4885973"/>
              <a:gd name="connsiteX51842" fmla="*/ 3186269 w 6085020"/>
              <a:gd name="connsiteY51842" fmla="*/ 52917 h 4885973"/>
              <a:gd name="connsiteX51843" fmla="*/ 3213461 w 6085020"/>
              <a:gd name="connsiteY51843" fmla="*/ 58607 h 4885973"/>
              <a:gd name="connsiteX51844" fmla="*/ 3211750 w 6085020"/>
              <a:gd name="connsiteY51844" fmla="*/ 69038 h 4885973"/>
              <a:gd name="connsiteX51845" fmla="*/ 3228484 w 6085020"/>
              <a:gd name="connsiteY51845" fmla="*/ 61641 h 4885973"/>
              <a:gd name="connsiteX51846" fmla="*/ 3361593 w 6085020"/>
              <a:gd name="connsiteY51846" fmla="*/ 93505 h 4885973"/>
              <a:gd name="connsiteX51847" fmla="*/ 3358931 w 6085020"/>
              <a:gd name="connsiteY51847" fmla="*/ 95022 h 4885973"/>
              <a:gd name="connsiteX51848" fmla="*/ 3353797 w 6085020"/>
              <a:gd name="connsiteY51848" fmla="*/ 100333 h 4885973"/>
              <a:gd name="connsiteX51849" fmla="*/ 3370150 w 6085020"/>
              <a:gd name="connsiteY51849" fmla="*/ 95971 h 4885973"/>
              <a:gd name="connsiteX51850" fmla="*/ 3376806 w 6085020"/>
              <a:gd name="connsiteY51850" fmla="*/ 97678 h 4885973"/>
              <a:gd name="connsiteX51851" fmla="*/ 3379849 w 6085020"/>
              <a:gd name="connsiteY51851" fmla="*/ 100333 h 4885973"/>
              <a:gd name="connsiteX51852" fmla="*/ 3379849 w 6085020"/>
              <a:gd name="connsiteY51852" fmla="*/ 98626 h 4885973"/>
              <a:gd name="connsiteX51853" fmla="*/ 3535587 w 6085020"/>
              <a:gd name="connsiteY51853" fmla="*/ 146801 h 4885973"/>
              <a:gd name="connsiteX51854" fmla="*/ 3542242 w 6085020"/>
              <a:gd name="connsiteY51854" fmla="*/ 149077 h 4885973"/>
              <a:gd name="connsiteX51855" fmla="*/ 3557455 w 6085020"/>
              <a:gd name="connsiteY51855" fmla="*/ 154388 h 4885973"/>
              <a:gd name="connsiteX51856" fmla="*/ 3557455 w 6085020"/>
              <a:gd name="connsiteY51856" fmla="*/ 162923 h 4885973"/>
              <a:gd name="connsiteX51857" fmla="*/ 3583697 w 6085020"/>
              <a:gd name="connsiteY51857" fmla="*/ 168044 h 4885973"/>
              <a:gd name="connsiteX51858" fmla="*/ 3583697 w 6085020"/>
              <a:gd name="connsiteY51858" fmla="*/ 163871 h 4885973"/>
              <a:gd name="connsiteX51859" fmla="*/ 3713574 w 6085020"/>
              <a:gd name="connsiteY51859" fmla="*/ 215839 h 4885973"/>
              <a:gd name="connsiteX51860" fmla="*/ 3748563 w 6085020"/>
              <a:gd name="connsiteY51860" fmla="*/ 231202 h 4885973"/>
              <a:gd name="connsiteX51861" fmla="*/ 3752556 w 6085020"/>
              <a:gd name="connsiteY51861" fmla="*/ 233099 h 4885973"/>
              <a:gd name="connsiteX51862" fmla="*/ 3977131 w 6085020"/>
              <a:gd name="connsiteY51862" fmla="*/ 350123 h 4885973"/>
              <a:gd name="connsiteX51863" fmla="*/ 3983977 w 6085020"/>
              <a:gd name="connsiteY51863" fmla="*/ 354106 h 4885973"/>
              <a:gd name="connsiteX51864" fmla="*/ 4075062 w 6085020"/>
              <a:gd name="connsiteY51864" fmla="*/ 411005 h 4885973"/>
              <a:gd name="connsiteX51865" fmla="*/ 4075062 w 6085020"/>
              <a:gd name="connsiteY51865" fmla="*/ 412712 h 4885973"/>
              <a:gd name="connsiteX51866" fmla="*/ 4077534 w 6085020"/>
              <a:gd name="connsiteY51866" fmla="*/ 412712 h 4885973"/>
              <a:gd name="connsiteX51867" fmla="*/ 4132489 w 6085020"/>
              <a:gd name="connsiteY51867" fmla="*/ 450645 h 4885973"/>
              <a:gd name="connsiteX51868" fmla="*/ 4132489 w 6085020"/>
              <a:gd name="connsiteY51868" fmla="*/ 455197 h 4885973"/>
              <a:gd name="connsiteX51869" fmla="*/ 4142568 w 6085020"/>
              <a:gd name="connsiteY51869" fmla="*/ 458611 h 4885973"/>
              <a:gd name="connsiteX51870" fmla="*/ 4224716 w 6085020"/>
              <a:gd name="connsiteY51870" fmla="*/ 521580 h 4885973"/>
              <a:gd name="connsiteX51871" fmla="*/ 4241259 w 6085020"/>
              <a:gd name="connsiteY51871" fmla="*/ 495786 h 4885973"/>
              <a:gd name="connsiteX51872" fmla="*/ 4261226 w 6085020"/>
              <a:gd name="connsiteY51872" fmla="*/ 480043 h 4885973"/>
              <a:gd name="connsiteX51873" fmla="*/ 4273776 w 6085020"/>
              <a:gd name="connsiteY51873" fmla="*/ 473974 h 4885973"/>
              <a:gd name="connsiteX51874" fmla="*/ 4271114 w 6085020"/>
              <a:gd name="connsiteY51874" fmla="*/ 488578 h 4885973"/>
              <a:gd name="connsiteX51875" fmla="*/ 4323027 w 6085020"/>
              <a:gd name="connsiteY51875" fmla="*/ 533908 h 4885973"/>
              <a:gd name="connsiteX51876" fmla="*/ 4334246 w 6085020"/>
              <a:gd name="connsiteY51876" fmla="*/ 544150 h 4885973"/>
              <a:gd name="connsiteX51877" fmla="*/ 4355544 w 6085020"/>
              <a:gd name="connsiteY51877" fmla="*/ 563117 h 4885973"/>
              <a:gd name="connsiteX51878" fmla="*/ 4372277 w 6085020"/>
              <a:gd name="connsiteY51878" fmla="*/ 557806 h 4885973"/>
              <a:gd name="connsiteX51879" fmla="*/ 4372277 w 6085020"/>
              <a:gd name="connsiteY51879" fmla="*/ 559324 h 4885973"/>
              <a:gd name="connsiteX51880" fmla="*/ 4361819 w 6085020"/>
              <a:gd name="connsiteY51880" fmla="*/ 568807 h 4885973"/>
              <a:gd name="connsiteX51881" fmla="*/ 4369995 w 6085020"/>
              <a:gd name="connsiteY51881" fmla="*/ 568807 h 4885973"/>
              <a:gd name="connsiteX51882" fmla="*/ 4365051 w 6085020"/>
              <a:gd name="connsiteY51882" fmla="*/ 572411 h 4885973"/>
              <a:gd name="connsiteX51883" fmla="*/ 4417725 w 6085020"/>
              <a:gd name="connsiteY51883" fmla="*/ 624000 h 4885973"/>
              <a:gd name="connsiteX51884" fmla="*/ 4413731 w 6085020"/>
              <a:gd name="connsiteY51884" fmla="*/ 621534 h 4885973"/>
              <a:gd name="connsiteX51885" fmla="*/ 4417915 w 6085020"/>
              <a:gd name="connsiteY51885" fmla="*/ 624189 h 4885973"/>
              <a:gd name="connsiteX51886" fmla="*/ 4466785 w 6085020"/>
              <a:gd name="connsiteY51886" fmla="*/ 676158 h 4885973"/>
              <a:gd name="connsiteX51887" fmla="*/ 4500443 w 6085020"/>
              <a:gd name="connsiteY51887" fmla="*/ 658519 h 4885973"/>
              <a:gd name="connsiteX51888" fmla="*/ 4498542 w 6085020"/>
              <a:gd name="connsiteY51888" fmla="*/ 662502 h 4885973"/>
              <a:gd name="connsiteX51889" fmla="*/ 4497210 w 6085020"/>
              <a:gd name="connsiteY51889" fmla="*/ 664967 h 4885973"/>
              <a:gd name="connsiteX51890" fmla="*/ 4478195 w 6085020"/>
              <a:gd name="connsiteY51890" fmla="*/ 689624 h 4885973"/>
              <a:gd name="connsiteX51891" fmla="*/ 4577647 w 6085020"/>
              <a:gd name="connsiteY51891" fmla="*/ 810251 h 4885973"/>
              <a:gd name="connsiteX51892" fmla="*/ 4580499 w 6085020"/>
              <a:gd name="connsiteY51892" fmla="*/ 808354 h 4885973"/>
              <a:gd name="connsiteX51893" fmla="*/ 4581640 w 6085020"/>
              <a:gd name="connsiteY51893" fmla="*/ 815372 h 4885973"/>
              <a:gd name="connsiteX51894" fmla="*/ 4636785 w 6085020"/>
              <a:gd name="connsiteY51894" fmla="*/ 891238 h 4885973"/>
              <a:gd name="connsiteX51895" fmla="*/ 4642887 w 6085020"/>
              <a:gd name="connsiteY51895" fmla="*/ 900532 h 4885973"/>
              <a:gd name="connsiteX51896" fmla="*/ 4642680 w 6085020"/>
              <a:gd name="connsiteY51896" fmla="*/ 900911 h 4885973"/>
              <a:gd name="connsiteX51897" fmla="*/ 4643206 w 6085020"/>
              <a:gd name="connsiteY51897" fmla="*/ 901017 h 4885973"/>
              <a:gd name="connsiteX51898" fmla="*/ 4682613 w 6085020"/>
              <a:gd name="connsiteY51898" fmla="*/ 961035 h 4885973"/>
              <a:gd name="connsiteX51899" fmla="*/ 4678240 w 6085020"/>
              <a:gd name="connsiteY51899" fmla="*/ 961035 h 4885973"/>
              <a:gd name="connsiteX51900" fmla="*/ 4678240 w 6085020"/>
              <a:gd name="connsiteY51900" fmla="*/ 963690 h 4885973"/>
              <a:gd name="connsiteX51901" fmla="*/ 4678240 w 6085020"/>
              <a:gd name="connsiteY51901" fmla="*/ 964828 h 4885973"/>
              <a:gd name="connsiteX51902" fmla="*/ 4694403 w 6085020"/>
              <a:gd name="connsiteY51902" fmla="*/ 980950 h 4885973"/>
              <a:gd name="connsiteX51903" fmla="*/ 4723497 w 6085020"/>
              <a:gd name="connsiteY51903" fmla="*/ 1030832 h 4885973"/>
              <a:gd name="connsiteX51904" fmla="*/ 4731674 w 6085020"/>
              <a:gd name="connsiteY51904" fmla="*/ 1032539 h 4885973"/>
              <a:gd name="connsiteX51905" fmla="*/ 4731674 w 6085020"/>
              <a:gd name="connsiteY51905" fmla="*/ 1039746 h 4885973"/>
              <a:gd name="connsiteX51906" fmla="*/ 4729202 w 6085020"/>
              <a:gd name="connsiteY51906" fmla="*/ 1040884 h 4885973"/>
              <a:gd name="connsiteX51907" fmla="*/ 4736808 w 6085020"/>
              <a:gd name="connsiteY51907" fmla="*/ 1054161 h 4885973"/>
              <a:gd name="connsiteX51908" fmla="*/ 4736808 w 6085020"/>
              <a:gd name="connsiteY51908" fmla="*/ 1047143 h 4885973"/>
              <a:gd name="connsiteX51909" fmla="*/ 4744604 w 6085020"/>
              <a:gd name="connsiteY51909" fmla="*/ 1047143 h 4885973"/>
              <a:gd name="connsiteX51910" fmla="*/ 4746316 w 6085020"/>
              <a:gd name="connsiteY51910" fmla="*/ 1043729 h 4885973"/>
              <a:gd name="connsiteX51911" fmla="*/ 4747457 w 6085020"/>
              <a:gd name="connsiteY51911" fmla="*/ 1039557 h 4885973"/>
              <a:gd name="connsiteX51912" fmla="*/ 4750309 w 6085020"/>
              <a:gd name="connsiteY51912" fmla="*/ 1048850 h 4885973"/>
              <a:gd name="connsiteX51913" fmla="*/ 4753162 w 6085020"/>
              <a:gd name="connsiteY51913" fmla="*/ 1058144 h 4885973"/>
              <a:gd name="connsiteX51914" fmla="*/ 4750309 w 6085020"/>
              <a:gd name="connsiteY51914" fmla="*/ 1054730 h 4885973"/>
              <a:gd name="connsiteX51915" fmla="*/ 4747647 w 6085020"/>
              <a:gd name="connsiteY51915" fmla="*/ 1051506 h 4885973"/>
              <a:gd name="connsiteX51916" fmla="*/ 4747647 w 6085020"/>
              <a:gd name="connsiteY51916" fmla="*/ 1057575 h 4885973"/>
              <a:gd name="connsiteX51917" fmla="*/ 4740421 w 6085020"/>
              <a:gd name="connsiteY51917" fmla="*/ 1057575 h 4885973"/>
              <a:gd name="connsiteX51918" fmla="*/ 4740421 w 6085020"/>
              <a:gd name="connsiteY51918" fmla="*/ 1058903 h 4885973"/>
              <a:gd name="connsiteX51919" fmla="*/ 4773128 w 6085020"/>
              <a:gd name="connsiteY51919" fmla="*/ 1121492 h 4885973"/>
              <a:gd name="connsiteX51920" fmla="*/ 4773128 w 6085020"/>
              <a:gd name="connsiteY51920" fmla="*/ 1114664 h 4885973"/>
              <a:gd name="connsiteX51921" fmla="*/ 4778452 w 6085020"/>
              <a:gd name="connsiteY51921" fmla="*/ 1109354 h 4885973"/>
              <a:gd name="connsiteX51922" fmla="*/ 4781114 w 6085020"/>
              <a:gd name="connsiteY51922" fmla="*/ 1109354 h 4885973"/>
              <a:gd name="connsiteX51923" fmla="*/ 4782065 w 6085020"/>
              <a:gd name="connsiteY51923" fmla="*/ 1107457 h 4885973"/>
              <a:gd name="connsiteX51924" fmla="*/ 4783948 w 6085020"/>
              <a:gd name="connsiteY51924" fmla="*/ 1108967 h 4885973"/>
              <a:gd name="connsiteX51925" fmla="*/ 4783016 w 6085020"/>
              <a:gd name="connsiteY51925" fmla="*/ 1110681 h 4885973"/>
              <a:gd name="connsiteX51926" fmla="*/ 4784347 w 6085020"/>
              <a:gd name="connsiteY51926" fmla="*/ 1120354 h 4885973"/>
              <a:gd name="connsiteX51927" fmla="*/ 4778643 w 6085020"/>
              <a:gd name="connsiteY51927" fmla="*/ 1115233 h 4885973"/>
              <a:gd name="connsiteX51928" fmla="*/ 4782446 w 6085020"/>
              <a:gd name="connsiteY51928" fmla="*/ 1123958 h 4885973"/>
              <a:gd name="connsiteX51929" fmla="*/ 4780544 w 6085020"/>
              <a:gd name="connsiteY51929" fmla="*/ 1125096 h 4885973"/>
              <a:gd name="connsiteX51930" fmla="*/ 4783587 w 6085020"/>
              <a:gd name="connsiteY51930" fmla="*/ 1125096 h 4885973"/>
              <a:gd name="connsiteX51931" fmla="*/ 4785868 w 6085020"/>
              <a:gd name="connsiteY51931" fmla="*/ 1128510 h 4885973"/>
              <a:gd name="connsiteX51932" fmla="*/ 4787010 w 6085020"/>
              <a:gd name="connsiteY51932" fmla="*/ 1128510 h 4885973"/>
              <a:gd name="connsiteX51933" fmla="*/ 4788531 w 6085020"/>
              <a:gd name="connsiteY51933" fmla="*/ 1130975 h 4885973"/>
              <a:gd name="connsiteX51934" fmla="*/ 4789672 w 6085020"/>
              <a:gd name="connsiteY51934" fmla="*/ 1130975 h 4885973"/>
              <a:gd name="connsiteX51935" fmla="*/ 4789672 w 6085020"/>
              <a:gd name="connsiteY51935" fmla="*/ 1132303 h 4885973"/>
              <a:gd name="connsiteX51936" fmla="*/ 4792144 w 6085020"/>
              <a:gd name="connsiteY51936" fmla="*/ 1132303 h 4885973"/>
              <a:gd name="connsiteX51937" fmla="*/ 4791003 w 6085020"/>
              <a:gd name="connsiteY51937" fmla="*/ 1136855 h 4885973"/>
              <a:gd name="connsiteX51938" fmla="*/ 4791003 w 6085020"/>
              <a:gd name="connsiteY51938" fmla="*/ 1146718 h 4885973"/>
              <a:gd name="connsiteX51939" fmla="*/ 4792524 w 6085020"/>
              <a:gd name="connsiteY51939" fmla="*/ 1151270 h 4885973"/>
              <a:gd name="connsiteX51940" fmla="*/ 4794045 w 6085020"/>
              <a:gd name="connsiteY51940" fmla="*/ 1155822 h 4885973"/>
              <a:gd name="connsiteX51941" fmla="*/ 4802032 w 6085020"/>
              <a:gd name="connsiteY51941" fmla="*/ 1155822 h 4885973"/>
              <a:gd name="connsiteX51942" fmla="*/ 4807356 w 6085020"/>
              <a:gd name="connsiteY51942" fmla="*/ 1155822 h 4885973"/>
              <a:gd name="connsiteX51943" fmla="*/ 4808877 w 6085020"/>
              <a:gd name="connsiteY51943" fmla="*/ 1155822 h 4885973"/>
              <a:gd name="connsiteX51944" fmla="*/ 4808877 w 6085020"/>
              <a:gd name="connsiteY51944" fmla="*/ 1158477 h 4885973"/>
              <a:gd name="connsiteX51945" fmla="*/ 4807851 w 6085020"/>
              <a:gd name="connsiteY51945" fmla="*/ 1160362 h 4885973"/>
              <a:gd name="connsiteX51946" fmla="*/ 4807927 w 6085020"/>
              <a:gd name="connsiteY51946" fmla="*/ 1160563 h 4885973"/>
              <a:gd name="connsiteX51947" fmla="*/ 4809486 w 6085020"/>
              <a:gd name="connsiteY51947" fmla="*/ 1161629 h 4885973"/>
              <a:gd name="connsiteX51948" fmla="*/ 4809828 w 6085020"/>
              <a:gd name="connsiteY51948" fmla="*/ 1161512 h 4885973"/>
              <a:gd name="connsiteX51949" fmla="*/ 4811350 w 6085020"/>
              <a:gd name="connsiteY51949" fmla="*/ 1168340 h 4885973"/>
              <a:gd name="connsiteX51950" fmla="*/ 4814202 w 6085020"/>
              <a:gd name="connsiteY51950" fmla="*/ 1181616 h 4885973"/>
              <a:gd name="connsiteX51951" fmla="*/ 4815913 w 6085020"/>
              <a:gd name="connsiteY51951" fmla="*/ 1178392 h 4885973"/>
              <a:gd name="connsiteX51952" fmla="*/ 4817625 w 6085020"/>
              <a:gd name="connsiteY51952" fmla="*/ 1174978 h 4885973"/>
              <a:gd name="connsiteX51953" fmla="*/ 4816484 w 6085020"/>
              <a:gd name="connsiteY51953" fmla="*/ 1171185 h 4885973"/>
              <a:gd name="connsiteX51954" fmla="*/ 4815533 w 6085020"/>
              <a:gd name="connsiteY51954" fmla="*/ 1167391 h 4885973"/>
              <a:gd name="connsiteX51955" fmla="*/ 4815533 w 6085020"/>
              <a:gd name="connsiteY51955" fmla="*/ 1164926 h 4885973"/>
              <a:gd name="connsiteX51956" fmla="*/ 4806181 w 6085020"/>
              <a:gd name="connsiteY51956" fmla="*/ 1150774 h 4885973"/>
              <a:gd name="connsiteX51957" fmla="*/ 4812871 w 6085020"/>
              <a:gd name="connsiteY51957" fmla="*/ 1147097 h 4885973"/>
              <a:gd name="connsiteX51958" fmla="*/ 4807288 w 6085020"/>
              <a:gd name="connsiteY51958" fmla="*/ 1147097 h 4885973"/>
              <a:gd name="connsiteX51959" fmla="*/ 4816104 w 6085020"/>
              <a:gd name="connsiteY51959" fmla="*/ 1143493 h 4885973"/>
              <a:gd name="connsiteX51960" fmla="*/ 4817244 w 6085020"/>
              <a:gd name="connsiteY51960" fmla="*/ 1141786 h 4885973"/>
              <a:gd name="connsiteX51961" fmla="*/ 4816294 w 6085020"/>
              <a:gd name="connsiteY51961" fmla="*/ 1141786 h 4885973"/>
              <a:gd name="connsiteX51962" fmla="*/ 4814772 w 6085020"/>
              <a:gd name="connsiteY51962" fmla="*/ 1140648 h 4885973"/>
              <a:gd name="connsiteX51963" fmla="*/ 4812681 w 6085020"/>
              <a:gd name="connsiteY51963" fmla="*/ 1139510 h 4885973"/>
              <a:gd name="connsiteX51964" fmla="*/ 4812681 w 6085020"/>
              <a:gd name="connsiteY51964" fmla="*/ 1137803 h 4885973"/>
              <a:gd name="connsiteX51965" fmla="*/ 4804314 w 6085020"/>
              <a:gd name="connsiteY51965" fmla="*/ 1137803 h 4885973"/>
              <a:gd name="connsiteX51966" fmla="*/ 4804314 w 6085020"/>
              <a:gd name="connsiteY51966" fmla="*/ 1127941 h 4885973"/>
              <a:gd name="connsiteX51967" fmla="*/ 4803363 w 6085020"/>
              <a:gd name="connsiteY51967" fmla="*/ 1127941 h 4885973"/>
              <a:gd name="connsiteX51968" fmla="*/ 4801271 w 6085020"/>
              <a:gd name="connsiteY51968" fmla="*/ 1126803 h 4885973"/>
              <a:gd name="connsiteX51969" fmla="*/ 4801271 w 6085020"/>
              <a:gd name="connsiteY51969" fmla="*/ 1125286 h 4885973"/>
              <a:gd name="connsiteX51970" fmla="*/ 4795567 w 6085020"/>
              <a:gd name="connsiteY51970" fmla="*/ 1125286 h 4885973"/>
              <a:gd name="connsiteX51971" fmla="*/ 4795567 w 6085020"/>
              <a:gd name="connsiteY51971" fmla="*/ 1123958 h 4885973"/>
              <a:gd name="connsiteX51972" fmla="*/ 4797221 w 6085020"/>
              <a:gd name="connsiteY51972" fmla="*/ 1119998 h 4885973"/>
              <a:gd name="connsiteX51973" fmla="*/ 4797278 w 6085020"/>
              <a:gd name="connsiteY51973" fmla="*/ 1119975 h 4885973"/>
              <a:gd name="connsiteX51974" fmla="*/ 4805264 w 6085020"/>
              <a:gd name="connsiteY51974" fmla="*/ 1121682 h 4885973"/>
              <a:gd name="connsiteX51975" fmla="*/ 4805264 w 6085020"/>
              <a:gd name="connsiteY51975" fmla="*/ 1119975 h 4885973"/>
              <a:gd name="connsiteX51976" fmla="*/ 4809638 w 6085020"/>
              <a:gd name="connsiteY51976" fmla="*/ 1122061 h 4885973"/>
              <a:gd name="connsiteX51977" fmla="*/ 4809638 w 6085020"/>
              <a:gd name="connsiteY51977" fmla="*/ 1120354 h 4885973"/>
              <a:gd name="connsiteX51978" fmla="*/ 4805264 w 6085020"/>
              <a:gd name="connsiteY51978" fmla="*/ 1118078 h 4885973"/>
              <a:gd name="connsiteX51979" fmla="*/ 4802032 w 6085020"/>
              <a:gd name="connsiteY51979" fmla="*/ 1118078 h 4885973"/>
              <a:gd name="connsiteX51980" fmla="*/ 4800891 w 6085020"/>
              <a:gd name="connsiteY51980" fmla="*/ 1118078 h 4885973"/>
              <a:gd name="connsiteX51981" fmla="*/ 4800320 w 6085020"/>
              <a:gd name="connsiteY51981" fmla="*/ 1118078 h 4885973"/>
              <a:gd name="connsiteX51982" fmla="*/ 4796897 w 6085020"/>
              <a:gd name="connsiteY51982" fmla="*/ 1115613 h 4885973"/>
              <a:gd name="connsiteX51983" fmla="*/ 4794426 w 6085020"/>
              <a:gd name="connsiteY51983" fmla="*/ 1115613 h 4885973"/>
              <a:gd name="connsiteX51984" fmla="*/ 4790432 w 6085020"/>
              <a:gd name="connsiteY51984" fmla="*/ 1109543 h 4885973"/>
              <a:gd name="connsiteX51985" fmla="*/ 4789862 w 6085020"/>
              <a:gd name="connsiteY51985" fmla="*/ 1109543 h 4885973"/>
              <a:gd name="connsiteX51986" fmla="*/ 4788340 w 6085020"/>
              <a:gd name="connsiteY51986" fmla="*/ 1107267 h 4885973"/>
              <a:gd name="connsiteX51987" fmla="*/ 4786140 w 6085020"/>
              <a:gd name="connsiteY51987" fmla="*/ 1104168 h 4885973"/>
              <a:gd name="connsiteX51988" fmla="*/ 4786629 w 6085020"/>
              <a:gd name="connsiteY51988" fmla="*/ 1103095 h 4885973"/>
              <a:gd name="connsiteX51989" fmla="*/ 4785931 w 6085020"/>
              <a:gd name="connsiteY51989" fmla="*/ 1102715 h 4885973"/>
              <a:gd name="connsiteX51990" fmla="*/ 4794235 w 6085020"/>
              <a:gd name="connsiteY51990" fmla="*/ 1102715 h 4885973"/>
              <a:gd name="connsiteX51991" fmla="*/ 4794235 w 6085020"/>
              <a:gd name="connsiteY51991" fmla="*/ 1098543 h 4885973"/>
              <a:gd name="connsiteX51992" fmla="*/ 4795186 w 6085020"/>
              <a:gd name="connsiteY51992" fmla="*/ 1094370 h 4885973"/>
              <a:gd name="connsiteX51993" fmla="*/ 4793285 w 6085020"/>
              <a:gd name="connsiteY51993" fmla="*/ 1093232 h 4885973"/>
              <a:gd name="connsiteX51994" fmla="*/ 4799180 w 6085020"/>
              <a:gd name="connsiteY51994" fmla="*/ 1088301 h 4885973"/>
              <a:gd name="connsiteX51995" fmla="*/ 4813441 w 6085020"/>
              <a:gd name="connsiteY51995" fmla="*/ 1088301 h 4885973"/>
              <a:gd name="connsiteX51996" fmla="*/ 4814963 w 6085020"/>
              <a:gd name="connsiteY51996" fmla="*/ 1088301 h 4885973"/>
              <a:gd name="connsiteX51997" fmla="*/ 4820372 w 6085020"/>
              <a:gd name="connsiteY51997" fmla="*/ 1088301 h 4885973"/>
              <a:gd name="connsiteX51998" fmla="*/ 4820287 w 6085020"/>
              <a:gd name="connsiteY51998" fmla="*/ 1088490 h 4885973"/>
              <a:gd name="connsiteX51999" fmla="*/ 4822055 w 6085020"/>
              <a:gd name="connsiteY51999" fmla="*/ 1090129 h 4885973"/>
              <a:gd name="connsiteX52000" fmla="*/ 4823710 w 6085020"/>
              <a:gd name="connsiteY52000" fmla="*/ 1088358 h 4885973"/>
              <a:gd name="connsiteX52001" fmla="*/ 4823329 w 6085020"/>
              <a:gd name="connsiteY52001" fmla="*/ 1087352 h 4885973"/>
              <a:gd name="connsiteX52002" fmla="*/ 4822264 w 6085020"/>
              <a:gd name="connsiteY52002" fmla="*/ 1087238 h 4885973"/>
              <a:gd name="connsiteX52003" fmla="*/ 4833408 w 6085020"/>
              <a:gd name="connsiteY52003" fmla="*/ 1078817 h 4885973"/>
              <a:gd name="connsiteX52004" fmla="*/ 4829604 w 6085020"/>
              <a:gd name="connsiteY52004" fmla="*/ 1071421 h 4885973"/>
              <a:gd name="connsiteX52005" fmla="*/ 4829604 w 6085020"/>
              <a:gd name="connsiteY52005" fmla="*/ 1070283 h 4885973"/>
              <a:gd name="connsiteX52006" fmla="*/ 4828654 w 6085020"/>
              <a:gd name="connsiteY52006" fmla="*/ 1070283 h 4885973"/>
              <a:gd name="connsiteX52007" fmla="*/ 4818766 w 6085020"/>
              <a:gd name="connsiteY52007" fmla="*/ 1051316 h 4885973"/>
              <a:gd name="connsiteX52008" fmla="*/ 4804884 w 6085020"/>
              <a:gd name="connsiteY52008" fmla="*/ 1024383 h 4885973"/>
              <a:gd name="connsiteX52009" fmla="*/ 4820287 w 6085020"/>
              <a:gd name="connsiteY52009" fmla="*/ 1024383 h 4885973"/>
              <a:gd name="connsiteX52010" fmla="*/ 4828083 w 6085020"/>
              <a:gd name="connsiteY52010" fmla="*/ 1025521 h 4885973"/>
              <a:gd name="connsiteX52011" fmla="*/ 4830365 w 6085020"/>
              <a:gd name="connsiteY52011" fmla="*/ 1028935 h 4885973"/>
              <a:gd name="connsiteX52012" fmla="*/ 4831506 w 6085020"/>
              <a:gd name="connsiteY52012" fmla="*/ 1028935 h 4885973"/>
              <a:gd name="connsiteX52013" fmla="*/ 4834929 w 6085020"/>
              <a:gd name="connsiteY52013" fmla="*/ 1034246 h 4885973"/>
              <a:gd name="connsiteX52014" fmla="*/ 4837401 w 6085020"/>
              <a:gd name="connsiteY52014" fmla="*/ 1034246 h 4885973"/>
              <a:gd name="connsiteX52015" fmla="*/ 4836260 w 6085020"/>
              <a:gd name="connsiteY52015" fmla="*/ 1038798 h 4885973"/>
              <a:gd name="connsiteX52016" fmla="*/ 4836260 w 6085020"/>
              <a:gd name="connsiteY52016" fmla="*/ 1048850 h 4885973"/>
              <a:gd name="connsiteX52017" fmla="*/ 4837781 w 6085020"/>
              <a:gd name="connsiteY52017" fmla="*/ 1053213 h 4885973"/>
              <a:gd name="connsiteX52018" fmla="*/ 4839303 w 6085020"/>
              <a:gd name="connsiteY52018" fmla="*/ 1057765 h 4885973"/>
              <a:gd name="connsiteX52019" fmla="*/ 4847099 w 6085020"/>
              <a:gd name="connsiteY52019" fmla="*/ 1057765 h 4885973"/>
              <a:gd name="connsiteX52020" fmla="*/ 4852423 w 6085020"/>
              <a:gd name="connsiteY52020" fmla="*/ 1057765 h 4885973"/>
              <a:gd name="connsiteX52021" fmla="*/ 4854135 w 6085020"/>
              <a:gd name="connsiteY52021" fmla="*/ 1057765 h 4885973"/>
              <a:gd name="connsiteX52022" fmla="*/ 4854135 w 6085020"/>
              <a:gd name="connsiteY52022" fmla="*/ 1060420 h 4885973"/>
              <a:gd name="connsiteX52023" fmla="*/ 4853184 w 6085020"/>
              <a:gd name="connsiteY52023" fmla="*/ 1062506 h 4885973"/>
              <a:gd name="connsiteX52024" fmla="*/ 4855067 w 6085020"/>
              <a:gd name="connsiteY52024" fmla="*/ 1063530 h 4885973"/>
              <a:gd name="connsiteX52025" fmla="*/ 4855276 w 6085020"/>
              <a:gd name="connsiteY52025" fmla="*/ 1063455 h 4885973"/>
              <a:gd name="connsiteX52026" fmla="*/ 4856607 w 6085020"/>
              <a:gd name="connsiteY52026" fmla="*/ 1070283 h 4885973"/>
              <a:gd name="connsiteX52027" fmla="*/ 4859459 w 6085020"/>
              <a:gd name="connsiteY52027" fmla="*/ 1083559 h 4885973"/>
              <a:gd name="connsiteX52028" fmla="*/ 4861171 w 6085020"/>
              <a:gd name="connsiteY52028" fmla="*/ 1080335 h 4885973"/>
              <a:gd name="connsiteX52029" fmla="*/ 4862882 w 6085020"/>
              <a:gd name="connsiteY52029" fmla="*/ 1076921 h 4885973"/>
              <a:gd name="connsiteX52030" fmla="*/ 4859459 w 6085020"/>
              <a:gd name="connsiteY52030" fmla="*/ 1064972 h 4885973"/>
              <a:gd name="connsiteX52031" fmla="*/ 4859459 w 6085020"/>
              <a:gd name="connsiteY52031" fmla="*/ 1063644 h 4885973"/>
              <a:gd name="connsiteX52032" fmla="*/ 4865544 w 6085020"/>
              <a:gd name="connsiteY52032" fmla="*/ 1066300 h 4885973"/>
              <a:gd name="connsiteX52033" fmla="*/ 4865544 w 6085020"/>
              <a:gd name="connsiteY52033" fmla="*/ 1052833 h 4885973"/>
              <a:gd name="connsiteX52034" fmla="*/ 4870108 w 6085020"/>
              <a:gd name="connsiteY52034" fmla="*/ 1049988 h 4885973"/>
              <a:gd name="connsiteX52035" fmla="*/ 4876954 w 6085020"/>
              <a:gd name="connsiteY52035" fmla="*/ 1046195 h 4885973"/>
              <a:gd name="connsiteX52036" fmla="*/ 4878475 w 6085020"/>
              <a:gd name="connsiteY52036" fmla="*/ 1051316 h 4885973"/>
              <a:gd name="connsiteX52037" fmla="*/ 4880376 w 6085020"/>
              <a:gd name="connsiteY52037" fmla="*/ 1058144 h 4885973"/>
              <a:gd name="connsiteX52038" fmla="*/ 4888173 w 6085020"/>
              <a:gd name="connsiteY52038" fmla="*/ 1051885 h 4885973"/>
              <a:gd name="connsiteX52039" fmla="*/ 4889123 w 6085020"/>
              <a:gd name="connsiteY52039" fmla="*/ 1057765 h 4885973"/>
              <a:gd name="connsiteX52040" fmla="*/ 4889123 w 6085020"/>
              <a:gd name="connsiteY52040" fmla="*/ 1059472 h 4885973"/>
              <a:gd name="connsiteX52041" fmla="*/ 4891786 w 6085020"/>
              <a:gd name="connsiteY52041" fmla="*/ 1054351 h 4885973"/>
              <a:gd name="connsiteX52042" fmla="*/ 4897301 w 6085020"/>
              <a:gd name="connsiteY52042" fmla="*/ 1056816 h 4885973"/>
              <a:gd name="connsiteX52043" fmla="*/ 4900153 w 6085020"/>
              <a:gd name="connsiteY52043" fmla="*/ 1060041 h 4885973"/>
              <a:gd name="connsiteX52044" fmla="*/ 4896920 w 6085020"/>
              <a:gd name="connsiteY52044" fmla="*/ 1050937 h 4885973"/>
              <a:gd name="connsiteX52045" fmla="*/ 4898441 w 6085020"/>
              <a:gd name="connsiteY52045" fmla="*/ 1050937 h 4885973"/>
              <a:gd name="connsiteX52046" fmla="*/ 4901294 w 6085020"/>
              <a:gd name="connsiteY52046" fmla="*/ 1052264 h 4885973"/>
              <a:gd name="connsiteX52047" fmla="*/ 4898441 w 6085020"/>
              <a:gd name="connsiteY52047" fmla="*/ 1044109 h 4885973"/>
              <a:gd name="connsiteX52048" fmla="*/ 4897110 w 6085020"/>
              <a:gd name="connsiteY52048" fmla="*/ 1046764 h 4885973"/>
              <a:gd name="connsiteX52049" fmla="*/ 4897110 w 6085020"/>
              <a:gd name="connsiteY52049" fmla="*/ 1048281 h 4885973"/>
              <a:gd name="connsiteX52050" fmla="*/ 4895969 w 6085020"/>
              <a:gd name="connsiteY52050" fmla="*/ 1045436 h 4885973"/>
              <a:gd name="connsiteX52051" fmla="*/ 4895019 w 6085020"/>
              <a:gd name="connsiteY52051" fmla="*/ 1042591 h 4885973"/>
              <a:gd name="connsiteX52052" fmla="*/ 4895969 w 6085020"/>
              <a:gd name="connsiteY52052" fmla="*/ 1041264 h 4885973"/>
              <a:gd name="connsiteX52053" fmla="*/ 4900153 w 6085020"/>
              <a:gd name="connsiteY52053" fmla="*/ 1035384 h 4885973"/>
              <a:gd name="connsiteX52054" fmla="*/ 4892356 w 6085020"/>
              <a:gd name="connsiteY52054" fmla="*/ 1035384 h 4885973"/>
              <a:gd name="connsiteX52055" fmla="*/ 4892356 w 6085020"/>
              <a:gd name="connsiteY52055" fmla="*/ 1033298 h 4885973"/>
              <a:gd name="connsiteX52056" fmla="*/ 4895969 w 6085020"/>
              <a:gd name="connsiteY52056" fmla="*/ 1033298 h 4885973"/>
              <a:gd name="connsiteX52057" fmla="*/ 4893877 w 6085020"/>
              <a:gd name="connsiteY52057" fmla="*/ 1027039 h 4885973"/>
              <a:gd name="connsiteX52058" fmla="*/ 4898822 w 6085020"/>
              <a:gd name="connsiteY52058" fmla="*/ 1029125 h 4885973"/>
              <a:gd name="connsiteX52059" fmla="*/ 4905668 w 6085020"/>
              <a:gd name="connsiteY52059" fmla="*/ 1030642 h 4885973"/>
              <a:gd name="connsiteX52060" fmla="*/ 4912893 w 6085020"/>
              <a:gd name="connsiteY52060" fmla="*/ 1030642 h 4885973"/>
              <a:gd name="connsiteX52061" fmla="*/ 4911752 w 6085020"/>
              <a:gd name="connsiteY52061" fmla="*/ 1027797 h 4885973"/>
              <a:gd name="connsiteX52062" fmla="*/ 4908044 w 6085020"/>
              <a:gd name="connsiteY52062" fmla="*/ 1025622 h 4885973"/>
              <a:gd name="connsiteX52063" fmla="*/ 4907759 w 6085020"/>
              <a:gd name="connsiteY52063" fmla="*/ 1025711 h 4885973"/>
              <a:gd name="connsiteX52064" fmla="*/ 4904716 w 6085020"/>
              <a:gd name="connsiteY52064" fmla="*/ 1026849 h 4885973"/>
              <a:gd name="connsiteX52065" fmla="*/ 4901864 w 6085020"/>
              <a:gd name="connsiteY52065" fmla="*/ 1018314 h 4885973"/>
              <a:gd name="connsiteX52066" fmla="*/ 4905344 w 6085020"/>
              <a:gd name="connsiteY52066" fmla="*/ 1017042 h 4885973"/>
              <a:gd name="connsiteX52067" fmla="*/ 4921070 w 6085020"/>
              <a:gd name="connsiteY52067" fmla="*/ 1015848 h 4885973"/>
              <a:gd name="connsiteX52068" fmla="*/ 4926584 w 6085020"/>
              <a:gd name="connsiteY52068" fmla="*/ 1021538 h 4885973"/>
              <a:gd name="connsiteX52069" fmla="*/ 4931719 w 6085020"/>
              <a:gd name="connsiteY52069" fmla="*/ 1027039 h 4885973"/>
              <a:gd name="connsiteX52070" fmla="*/ 4927535 w 6085020"/>
              <a:gd name="connsiteY52070" fmla="*/ 1028556 h 4885973"/>
              <a:gd name="connsiteX52071" fmla="*/ 4932669 w 6085020"/>
              <a:gd name="connsiteY52071" fmla="*/ 1028556 h 4885973"/>
              <a:gd name="connsiteX52072" fmla="*/ 4937804 w 6085020"/>
              <a:gd name="connsiteY52072" fmla="*/ 1034246 h 4885973"/>
              <a:gd name="connsiteX52073" fmla="*/ 4942368 w 6085020"/>
              <a:gd name="connsiteY52073" fmla="*/ 1039557 h 4885973"/>
              <a:gd name="connsiteX52074" fmla="*/ 4943699 w 6085020"/>
              <a:gd name="connsiteY52074" fmla="*/ 1039557 h 4885973"/>
              <a:gd name="connsiteX52075" fmla="*/ 4941441 w 6085020"/>
              <a:gd name="connsiteY52075" fmla="*/ 1046175 h 4885973"/>
              <a:gd name="connsiteX52076" fmla="*/ 4944651 w 6085020"/>
              <a:gd name="connsiteY52076" fmla="*/ 1046661 h 4885973"/>
              <a:gd name="connsiteX52077" fmla="*/ 4939705 w 6085020"/>
              <a:gd name="connsiteY52077" fmla="*/ 1050937 h 4885973"/>
              <a:gd name="connsiteX52078" fmla="*/ 4936282 w 6085020"/>
              <a:gd name="connsiteY52078" fmla="*/ 1054920 h 4885973"/>
              <a:gd name="connsiteX52079" fmla="*/ 4942177 w 6085020"/>
              <a:gd name="connsiteY52079" fmla="*/ 1060420 h 4885973"/>
              <a:gd name="connsiteX52080" fmla="*/ 4943318 w 6085020"/>
              <a:gd name="connsiteY52080" fmla="*/ 1061558 h 4885973"/>
              <a:gd name="connsiteX52081" fmla="*/ 4936282 w 6085020"/>
              <a:gd name="connsiteY52081" fmla="*/ 1061558 h 4885973"/>
              <a:gd name="connsiteX52082" fmla="*/ 4920309 w 6085020"/>
              <a:gd name="connsiteY52082" fmla="*/ 1067627 h 4885973"/>
              <a:gd name="connsiteX52083" fmla="*/ 4918598 w 6085020"/>
              <a:gd name="connsiteY52083" fmla="*/ 1061937 h 4885973"/>
              <a:gd name="connsiteX52084" fmla="*/ 4915936 w 6085020"/>
              <a:gd name="connsiteY52084" fmla="*/ 1052075 h 4885973"/>
              <a:gd name="connsiteX52085" fmla="*/ 4906048 w 6085020"/>
              <a:gd name="connsiteY52085" fmla="*/ 1052075 h 4885973"/>
              <a:gd name="connsiteX52086" fmla="*/ 4909281 w 6085020"/>
              <a:gd name="connsiteY52086" fmla="*/ 1061368 h 4885973"/>
              <a:gd name="connsiteX52087" fmla="*/ 4911372 w 6085020"/>
              <a:gd name="connsiteY52087" fmla="*/ 1058713 h 4885973"/>
              <a:gd name="connsiteX52088" fmla="*/ 4913844 w 6085020"/>
              <a:gd name="connsiteY52088" fmla="*/ 1055868 h 4885973"/>
              <a:gd name="connsiteX52089" fmla="*/ 4917837 w 6085020"/>
              <a:gd name="connsiteY52089" fmla="*/ 1064024 h 4885973"/>
              <a:gd name="connsiteX52090" fmla="*/ 4920119 w 6085020"/>
              <a:gd name="connsiteY52090" fmla="*/ 1068386 h 4885973"/>
              <a:gd name="connsiteX52091" fmla="*/ 4915555 w 6085020"/>
              <a:gd name="connsiteY52091" fmla="*/ 1070283 h 4885973"/>
              <a:gd name="connsiteX52092" fmla="*/ 4915555 w 6085020"/>
              <a:gd name="connsiteY52092" fmla="*/ 1067627 h 4885973"/>
              <a:gd name="connsiteX52093" fmla="*/ 4913654 w 6085020"/>
              <a:gd name="connsiteY52093" fmla="*/ 1066679 h 4885973"/>
              <a:gd name="connsiteX52094" fmla="*/ 4912513 w 6085020"/>
              <a:gd name="connsiteY52094" fmla="*/ 1068765 h 4885973"/>
              <a:gd name="connsiteX52095" fmla="*/ 4914605 w 6085020"/>
              <a:gd name="connsiteY52095" fmla="*/ 1069714 h 4885973"/>
              <a:gd name="connsiteX52096" fmla="*/ 4910802 w 6085020"/>
              <a:gd name="connsiteY52096" fmla="*/ 1071231 h 4885973"/>
              <a:gd name="connsiteX52097" fmla="*/ 4910802 w 6085020"/>
              <a:gd name="connsiteY52097" fmla="*/ 1081093 h 4885973"/>
              <a:gd name="connsiteX52098" fmla="*/ 4900343 w 6085020"/>
              <a:gd name="connsiteY52098" fmla="*/ 1081093 h 4885973"/>
              <a:gd name="connsiteX52099" fmla="*/ 4900343 w 6085020"/>
              <a:gd name="connsiteY52099" fmla="*/ 1086025 h 4885973"/>
              <a:gd name="connsiteX52100" fmla="*/ 4894448 w 6085020"/>
              <a:gd name="connsiteY52100" fmla="*/ 1088301 h 4885973"/>
              <a:gd name="connsiteX52101" fmla="*/ 4894448 w 6085020"/>
              <a:gd name="connsiteY52101" fmla="*/ 1085456 h 4885973"/>
              <a:gd name="connsiteX52102" fmla="*/ 4892927 w 6085020"/>
              <a:gd name="connsiteY52102" fmla="*/ 1081473 h 4885973"/>
              <a:gd name="connsiteX52103" fmla="*/ 4891786 w 6085020"/>
              <a:gd name="connsiteY52103" fmla="*/ 1085645 h 4885973"/>
              <a:gd name="connsiteX52104" fmla="*/ 4890835 w 6085020"/>
              <a:gd name="connsiteY52104" fmla="*/ 1089818 h 4885973"/>
              <a:gd name="connsiteX52105" fmla="*/ 4877144 w 6085020"/>
              <a:gd name="connsiteY52105" fmla="*/ 1095129 h 4885973"/>
              <a:gd name="connsiteX52106" fmla="*/ 4878285 w 6085020"/>
              <a:gd name="connsiteY52106" fmla="*/ 1095129 h 4885973"/>
              <a:gd name="connsiteX52107" fmla="*/ 4874862 w 6085020"/>
              <a:gd name="connsiteY52107" fmla="*/ 1104991 h 4885973"/>
              <a:gd name="connsiteX52108" fmla="*/ 4874862 w 6085020"/>
              <a:gd name="connsiteY52108" fmla="*/ 1109733 h 4885973"/>
              <a:gd name="connsiteX52109" fmla="*/ 4864594 w 6085020"/>
              <a:gd name="connsiteY52109" fmla="*/ 1117889 h 4885973"/>
              <a:gd name="connsiteX52110" fmla="*/ 4864594 w 6085020"/>
              <a:gd name="connsiteY52110" fmla="*/ 1119027 h 4885973"/>
              <a:gd name="connsiteX52111" fmla="*/ 4864594 w 6085020"/>
              <a:gd name="connsiteY52111" fmla="*/ 1120354 h 4885973"/>
              <a:gd name="connsiteX52112" fmla="*/ 4878475 w 6085020"/>
              <a:gd name="connsiteY52112" fmla="*/ 1118268 h 4885973"/>
              <a:gd name="connsiteX52113" fmla="*/ 4883989 w 6085020"/>
              <a:gd name="connsiteY52113" fmla="*/ 1123958 h 4885973"/>
              <a:gd name="connsiteX52114" fmla="*/ 4888934 w 6085020"/>
              <a:gd name="connsiteY52114" fmla="*/ 1129458 h 4885973"/>
              <a:gd name="connsiteX52115" fmla="*/ 4884940 w 6085020"/>
              <a:gd name="connsiteY52115" fmla="*/ 1130975 h 4885973"/>
              <a:gd name="connsiteX52116" fmla="*/ 4890075 w 6085020"/>
              <a:gd name="connsiteY52116" fmla="*/ 1130975 h 4885973"/>
              <a:gd name="connsiteX52117" fmla="*/ 4895209 w 6085020"/>
              <a:gd name="connsiteY52117" fmla="*/ 1136665 h 4885973"/>
              <a:gd name="connsiteX52118" fmla="*/ 4899773 w 6085020"/>
              <a:gd name="connsiteY52118" fmla="*/ 1141976 h 4885973"/>
              <a:gd name="connsiteX52119" fmla="*/ 4900766 w 6085020"/>
              <a:gd name="connsiteY52119" fmla="*/ 1141976 h 4885973"/>
              <a:gd name="connsiteX52120" fmla="*/ 4900842 w 6085020"/>
              <a:gd name="connsiteY52120" fmla="*/ 1142188 h 4885973"/>
              <a:gd name="connsiteX52121" fmla="*/ 4898655 w 6085020"/>
              <a:gd name="connsiteY52121" fmla="*/ 1148567 h 4885973"/>
              <a:gd name="connsiteX52122" fmla="*/ 4902578 w 6085020"/>
              <a:gd name="connsiteY52122" fmla="*/ 1149128 h 4885973"/>
              <a:gd name="connsiteX52123" fmla="*/ 4902435 w 6085020"/>
              <a:gd name="connsiteY52123" fmla="*/ 1149183 h 4885973"/>
              <a:gd name="connsiteX52124" fmla="*/ 4896730 w 6085020"/>
              <a:gd name="connsiteY52124" fmla="*/ 1153925 h 4885973"/>
              <a:gd name="connsiteX52125" fmla="*/ 4893497 w 6085020"/>
              <a:gd name="connsiteY52125" fmla="*/ 1158098 h 4885973"/>
              <a:gd name="connsiteX52126" fmla="*/ 4899392 w 6085020"/>
              <a:gd name="connsiteY52126" fmla="*/ 1163598 h 4885973"/>
              <a:gd name="connsiteX52127" fmla="*/ 4900533 w 6085020"/>
              <a:gd name="connsiteY52127" fmla="*/ 1164736 h 4885973"/>
              <a:gd name="connsiteX52128" fmla="*/ 4893497 w 6085020"/>
              <a:gd name="connsiteY52128" fmla="*/ 1164736 h 4885973"/>
              <a:gd name="connsiteX52129" fmla="*/ 4877524 w 6085020"/>
              <a:gd name="connsiteY52129" fmla="*/ 1170805 h 4885973"/>
              <a:gd name="connsiteX52130" fmla="*/ 4875813 w 6085020"/>
              <a:gd name="connsiteY52130" fmla="*/ 1165115 h 4885973"/>
              <a:gd name="connsiteX52131" fmla="*/ 4873150 w 6085020"/>
              <a:gd name="connsiteY52131" fmla="*/ 1155253 h 4885973"/>
              <a:gd name="connsiteX52132" fmla="*/ 4867826 w 6085020"/>
              <a:gd name="connsiteY52132" fmla="*/ 1155253 h 4885973"/>
              <a:gd name="connsiteX52133" fmla="*/ 4862692 w 6085020"/>
              <a:gd name="connsiteY52133" fmla="*/ 1155253 h 4885973"/>
              <a:gd name="connsiteX52134" fmla="*/ 4865734 w 6085020"/>
              <a:gd name="connsiteY52134" fmla="*/ 1164736 h 4885973"/>
              <a:gd name="connsiteX52135" fmla="*/ 4868016 w 6085020"/>
              <a:gd name="connsiteY52135" fmla="*/ 1162081 h 4885973"/>
              <a:gd name="connsiteX52136" fmla="*/ 4870298 w 6085020"/>
              <a:gd name="connsiteY52136" fmla="*/ 1159236 h 4885973"/>
              <a:gd name="connsiteX52137" fmla="*/ 4874482 w 6085020"/>
              <a:gd name="connsiteY52137" fmla="*/ 1167391 h 4885973"/>
              <a:gd name="connsiteX52138" fmla="*/ 4876763 w 6085020"/>
              <a:gd name="connsiteY52138" fmla="*/ 1171754 h 4885973"/>
              <a:gd name="connsiteX52139" fmla="*/ 4872009 w 6085020"/>
              <a:gd name="connsiteY52139" fmla="*/ 1173461 h 4885973"/>
              <a:gd name="connsiteX52140" fmla="*/ 4872009 w 6085020"/>
              <a:gd name="connsiteY52140" fmla="*/ 1170995 h 4885973"/>
              <a:gd name="connsiteX52141" fmla="*/ 4869918 w 6085020"/>
              <a:gd name="connsiteY52141" fmla="*/ 1170047 h 4885973"/>
              <a:gd name="connsiteX52142" fmla="*/ 4869652 w 6085020"/>
              <a:gd name="connsiteY52142" fmla="*/ 1172448 h 4885973"/>
              <a:gd name="connsiteX52143" fmla="*/ 4871059 w 6085020"/>
              <a:gd name="connsiteY52143" fmla="*/ 1173081 h 4885973"/>
              <a:gd name="connsiteX52144" fmla="*/ 4867256 w 6085020"/>
              <a:gd name="connsiteY52144" fmla="*/ 1174409 h 4885973"/>
              <a:gd name="connsiteX52145" fmla="*/ 4862502 w 6085020"/>
              <a:gd name="connsiteY52145" fmla="*/ 1174409 h 4885973"/>
              <a:gd name="connsiteX52146" fmla="*/ 4860282 w 6085020"/>
              <a:gd name="connsiteY52146" fmla="*/ 1173553 h 4885973"/>
              <a:gd name="connsiteX52147" fmla="*/ 4860410 w 6085020"/>
              <a:gd name="connsiteY52147" fmla="*/ 1173271 h 4885973"/>
              <a:gd name="connsiteX52148" fmla="*/ 4860030 w 6085020"/>
              <a:gd name="connsiteY52148" fmla="*/ 1173650 h 4885973"/>
              <a:gd name="connsiteX52149" fmla="*/ 4860239 w 6085020"/>
              <a:gd name="connsiteY52149" fmla="*/ 1173536 h 4885973"/>
              <a:gd name="connsiteX52150" fmla="*/ 4860282 w 6085020"/>
              <a:gd name="connsiteY52150" fmla="*/ 1173553 h 4885973"/>
              <a:gd name="connsiteX52151" fmla="*/ 4859891 w 6085020"/>
              <a:gd name="connsiteY52151" fmla="*/ 1174409 h 4885973"/>
              <a:gd name="connsiteX52152" fmla="*/ 4856797 w 6085020"/>
              <a:gd name="connsiteY52152" fmla="*/ 1174409 h 4885973"/>
              <a:gd name="connsiteX52153" fmla="*/ 4856797 w 6085020"/>
              <a:gd name="connsiteY52153" fmla="*/ 1179530 h 4885973"/>
              <a:gd name="connsiteX52154" fmla="*/ 4850902 w 6085020"/>
              <a:gd name="connsiteY52154" fmla="*/ 1181806 h 4885973"/>
              <a:gd name="connsiteX52155" fmla="*/ 4850902 w 6085020"/>
              <a:gd name="connsiteY52155" fmla="*/ 1178961 h 4885973"/>
              <a:gd name="connsiteX52156" fmla="*/ 4849571 w 6085020"/>
              <a:gd name="connsiteY52156" fmla="*/ 1174978 h 4885973"/>
              <a:gd name="connsiteX52157" fmla="*/ 4848430 w 6085020"/>
              <a:gd name="connsiteY52157" fmla="*/ 1179150 h 4885973"/>
              <a:gd name="connsiteX52158" fmla="*/ 4847479 w 6085020"/>
              <a:gd name="connsiteY52158" fmla="*/ 1183323 h 4885973"/>
              <a:gd name="connsiteX52159" fmla="*/ 4825943 w 6085020"/>
              <a:gd name="connsiteY52159" fmla="*/ 1191585 h 4885973"/>
              <a:gd name="connsiteX52160" fmla="*/ 4826942 w 6085020"/>
              <a:gd name="connsiteY52160" fmla="*/ 1189772 h 4885973"/>
              <a:gd name="connsiteX52161" fmla="*/ 4822188 w 6085020"/>
              <a:gd name="connsiteY52161" fmla="*/ 1185978 h 4885973"/>
              <a:gd name="connsiteX52162" fmla="*/ 4818575 w 6085020"/>
              <a:gd name="connsiteY52162" fmla="*/ 1185030 h 4885973"/>
              <a:gd name="connsiteX52163" fmla="*/ 4821618 w 6085020"/>
              <a:gd name="connsiteY52163" fmla="*/ 1194703 h 4885973"/>
              <a:gd name="connsiteX52164" fmla="*/ 4822572 w 6085020"/>
              <a:gd name="connsiteY52164" fmla="*/ 1194367 h 4885973"/>
              <a:gd name="connsiteX52165" fmla="*/ 4821238 w 6085020"/>
              <a:gd name="connsiteY52165" fmla="*/ 1205514 h 4885973"/>
              <a:gd name="connsiteX52166" fmla="*/ 4821238 w 6085020"/>
              <a:gd name="connsiteY52166" fmla="*/ 1213670 h 4885973"/>
              <a:gd name="connsiteX52167" fmla="*/ 4821238 w 6085020"/>
              <a:gd name="connsiteY52167" fmla="*/ 1216894 h 4885973"/>
              <a:gd name="connsiteX52168" fmla="*/ 4811730 w 6085020"/>
              <a:gd name="connsiteY52168" fmla="*/ 1219929 h 4885973"/>
              <a:gd name="connsiteX52169" fmla="*/ 4813061 w 6085020"/>
              <a:gd name="connsiteY52169" fmla="*/ 1224291 h 4885973"/>
              <a:gd name="connsiteX52170" fmla="*/ 4816484 w 6085020"/>
              <a:gd name="connsiteY52170" fmla="*/ 1228653 h 4885973"/>
              <a:gd name="connsiteX52171" fmla="*/ 4807356 w 6085020"/>
              <a:gd name="connsiteY52171" fmla="*/ 1231688 h 4885973"/>
              <a:gd name="connsiteX52172" fmla="*/ 4810399 w 6085020"/>
              <a:gd name="connsiteY52172" fmla="*/ 1234153 h 4885973"/>
              <a:gd name="connsiteX52173" fmla="*/ 4816674 w 6085020"/>
              <a:gd name="connsiteY52173" fmla="*/ 1234153 h 4885973"/>
              <a:gd name="connsiteX52174" fmla="*/ 4821047 w 6085020"/>
              <a:gd name="connsiteY52174" fmla="*/ 1232636 h 4885973"/>
              <a:gd name="connsiteX52175" fmla="*/ 4821047 w 6085020"/>
              <a:gd name="connsiteY52175" fmla="*/ 1230171 h 4885973"/>
              <a:gd name="connsiteX52176" fmla="*/ 4824470 w 6085020"/>
              <a:gd name="connsiteY52176" fmla="*/ 1231498 h 4885973"/>
              <a:gd name="connsiteX52177" fmla="*/ 4829985 w 6085020"/>
              <a:gd name="connsiteY52177" fmla="*/ 1232826 h 4885973"/>
              <a:gd name="connsiteX52178" fmla="*/ 4832077 w 6085020"/>
              <a:gd name="connsiteY52178" fmla="*/ 1232826 h 4885973"/>
              <a:gd name="connsiteX52179" fmla="*/ 4833027 w 6085020"/>
              <a:gd name="connsiteY52179" fmla="*/ 1230740 h 4885973"/>
              <a:gd name="connsiteX52180" fmla="*/ 4833978 w 6085020"/>
              <a:gd name="connsiteY52180" fmla="*/ 1230740 h 4885973"/>
              <a:gd name="connsiteX52181" fmla="*/ 4835690 w 6085020"/>
              <a:gd name="connsiteY52181" fmla="*/ 1236050 h 4885973"/>
              <a:gd name="connsiteX52182" fmla="*/ 4835690 w 6085020"/>
              <a:gd name="connsiteY52182" fmla="*/ 1237567 h 4885973"/>
              <a:gd name="connsiteX52183" fmla="*/ 4836831 w 6085020"/>
              <a:gd name="connsiteY52183" fmla="*/ 1238705 h 4885973"/>
              <a:gd name="connsiteX52184" fmla="*/ 4836831 w 6085020"/>
              <a:gd name="connsiteY52184" fmla="*/ 1239844 h 4885973"/>
              <a:gd name="connsiteX52185" fmla="*/ 4831316 w 6085020"/>
              <a:gd name="connsiteY52185" fmla="*/ 1243637 h 4885973"/>
              <a:gd name="connsiteX52186" fmla="*/ 4831316 w 6085020"/>
              <a:gd name="connsiteY52186" fmla="*/ 1244585 h 4885973"/>
              <a:gd name="connsiteX52187" fmla="*/ 4826372 w 6085020"/>
              <a:gd name="connsiteY52187" fmla="*/ 1246292 h 4885973"/>
              <a:gd name="connsiteX52188" fmla="*/ 4826372 w 6085020"/>
              <a:gd name="connsiteY52188" fmla="*/ 1243068 h 4885973"/>
              <a:gd name="connsiteX52189" fmla="*/ 4824661 w 6085020"/>
              <a:gd name="connsiteY52189" fmla="*/ 1236619 h 4885973"/>
              <a:gd name="connsiteX52190" fmla="*/ 4822379 w 6085020"/>
              <a:gd name="connsiteY52190" fmla="*/ 1244206 h 4885973"/>
              <a:gd name="connsiteX52191" fmla="*/ 4821047 w 6085020"/>
              <a:gd name="connsiteY52191" fmla="*/ 1251603 h 4885973"/>
              <a:gd name="connsiteX52192" fmla="*/ 4822379 w 6085020"/>
              <a:gd name="connsiteY52192" fmla="*/ 1251603 h 4885973"/>
              <a:gd name="connsiteX52193" fmla="*/ 4811540 w 6085020"/>
              <a:gd name="connsiteY52193" fmla="*/ 1259189 h 4885973"/>
              <a:gd name="connsiteX52194" fmla="*/ 4809068 w 6085020"/>
              <a:gd name="connsiteY52194" fmla="*/ 1259189 h 4885973"/>
              <a:gd name="connsiteX52195" fmla="*/ 4805455 w 6085020"/>
              <a:gd name="connsiteY52195" fmla="*/ 1260517 h 4885973"/>
              <a:gd name="connsiteX52196" fmla="*/ 4807927 w 6085020"/>
              <a:gd name="connsiteY52196" fmla="*/ 1260517 h 4885973"/>
              <a:gd name="connsiteX52197" fmla="*/ 4802983 w 6085020"/>
              <a:gd name="connsiteY52197" fmla="*/ 1263931 h 4885973"/>
              <a:gd name="connsiteX52198" fmla="*/ 4799560 w 6085020"/>
              <a:gd name="connsiteY52198" fmla="*/ 1262414 h 4885973"/>
              <a:gd name="connsiteX52199" fmla="*/ 4796897 w 6085020"/>
              <a:gd name="connsiteY52199" fmla="*/ 1264500 h 4885973"/>
              <a:gd name="connsiteX52200" fmla="*/ 4793665 w 6085020"/>
              <a:gd name="connsiteY52200" fmla="*/ 1259379 h 4885973"/>
              <a:gd name="connsiteX52201" fmla="*/ 4792334 w 6085020"/>
              <a:gd name="connsiteY52201" fmla="*/ 1259379 h 4885973"/>
              <a:gd name="connsiteX52202" fmla="*/ 4792334 w 6085020"/>
              <a:gd name="connsiteY52202" fmla="*/ 1257293 h 4885973"/>
              <a:gd name="connsiteX52203" fmla="*/ 4782446 w 6085020"/>
              <a:gd name="connsiteY52203" fmla="*/ 1257293 h 4885973"/>
              <a:gd name="connsiteX52204" fmla="*/ 4784140 w 6085020"/>
              <a:gd name="connsiteY52204" fmla="*/ 1262552 h 4885973"/>
              <a:gd name="connsiteX52205" fmla="*/ 4780544 w 6085020"/>
              <a:gd name="connsiteY52205" fmla="*/ 1261655 h 4885973"/>
              <a:gd name="connsiteX52206" fmla="*/ 4776931 w 6085020"/>
              <a:gd name="connsiteY52206" fmla="*/ 1261655 h 4885973"/>
              <a:gd name="connsiteX52207" fmla="*/ 4777882 w 6085020"/>
              <a:gd name="connsiteY52207" fmla="*/ 1265638 h 4885973"/>
              <a:gd name="connsiteX52208" fmla="*/ 4779974 w 6085020"/>
              <a:gd name="connsiteY52208" fmla="*/ 1272087 h 4885973"/>
              <a:gd name="connsiteX52209" fmla="*/ 4778833 w 6085020"/>
              <a:gd name="connsiteY52209" fmla="*/ 1272087 h 4885973"/>
              <a:gd name="connsiteX52210" fmla="*/ 4775600 w 6085020"/>
              <a:gd name="connsiteY52210" fmla="*/ 1272087 h 4885973"/>
              <a:gd name="connsiteX52211" fmla="*/ 4762860 w 6085020"/>
              <a:gd name="connsiteY52211" fmla="*/ 1249137 h 4885973"/>
              <a:gd name="connsiteX52212" fmla="*/ 4774269 w 6085020"/>
              <a:gd name="connsiteY52212" fmla="*/ 1244395 h 4885973"/>
              <a:gd name="connsiteX52213" fmla="*/ 4783587 w 6085020"/>
              <a:gd name="connsiteY52213" fmla="*/ 1231498 h 4885973"/>
              <a:gd name="connsiteX52214" fmla="*/ 4778262 w 6085020"/>
              <a:gd name="connsiteY52214" fmla="*/ 1236050 h 4885973"/>
              <a:gd name="connsiteX52215" fmla="*/ 4777121 w 6085020"/>
              <a:gd name="connsiteY52215" fmla="*/ 1238136 h 4885973"/>
              <a:gd name="connsiteX52216" fmla="*/ 4775600 w 6085020"/>
              <a:gd name="connsiteY52216" fmla="*/ 1238136 h 4885973"/>
              <a:gd name="connsiteX52217" fmla="*/ 4761719 w 6085020"/>
              <a:gd name="connsiteY52217" fmla="*/ 1239654 h 4885973"/>
              <a:gd name="connsiteX52218" fmla="*/ 4761719 w 6085020"/>
              <a:gd name="connsiteY52218" fmla="*/ 1229602 h 4885973"/>
              <a:gd name="connsiteX52219" fmla="*/ 4759627 w 6085020"/>
              <a:gd name="connsiteY52219" fmla="*/ 1228653 h 4885973"/>
              <a:gd name="connsiteX52220" fmla="*/ 4760768 w 6085020"/>
              <a:gd name="connsiteY52220" fmla="*/ 1226567 h 4885973"/>
              <a:gd name="connsiteX52221" fmla="*/ 4762669 w 6085020"/>
              <a:gd name="connsiteY52221" fmla="*/ 1227515 h 4885973"/>
              <a:gd name="connsiteX52222" fmla="*/ 4762669 w 6085020"/>
              <a:gd name="connsiteY52222" fmla="*/ 1222394 h 4885973"/>
              <a:gd name="connsiteX52223" fmla="*/ 4767043 w 6085020"/>
              <a:gd name="connsiteY52223" fmla="*/ 1224481 h 4885973"/>
              <a:gd name="connsiteX52224" fmla="*/ 4767138 w 6085020"/>
              <a:gd name="connsiteY52224" fmla="*/ 1222874 h 4885973"/>
              <a:gd name="connsiteX52225" fmla="*/ 4767043 w 6085020"/>
              <a:gd name="connsiteY52225" fmla="*/ 1222774 h 4885973"/>
              <a:gd name="connsiteX52226" fmla="*/ 4762479 w 6085020"/>
              <a:gd name="connsiteY52226" fmla="*/ 1220308 h 4885973"/>
              <a:gd name="connsiteX52227" fmla="*/ 4759246 w 6085020"/>
              <a:gd name="connsiteY52227" fmla="*/ 1220308 h 4885973"/>
              <a:gd name="connsiteX52228" fmla="*/ 4758866 w 6085020"/>
              <a:gd name="connsiteY52228" fmla="*/ 1220308 h 4885973"/>
              <a:gd name="connsiteX52229" fmla="*/ 4758866 w 6085020"/>
              <a:gd name="connsiteY52229" fmla="*/ 1219929 h 4885973"/>
              <a:gd name="connsiteX52230" fmla="*/ 4764381 w 6085020"/>
              <a:gd name="connsiteY52230" fmla="*/ 1219929 h 4885973"/>
              <a:gd name="connsiteX52231" fmla="*/ 4761719 w 6085020"/>
              <a:gd name="connsiteY52231" fmla="*/ 1215946 h 4885973"/>
              <a:gd name="connsiteX52232" fmla="*/ 4771987 w 6085020"/>
              <a:gd name="connsiteY52232" fmla="*/ 1212152 h 4885973"/>
              <a:gd name="connsiteX52233" fmla="*/ 4778452 w 6085020"/>
              <a:gd name="connsiteY52233" fmla="*/ 1208549 h 4885973"/>
              <a:gd name="connsiteX52234" fmla="*/ 4762669 w 6085020"/>
              <a:gd name="connsiteY52234" fmla="*/ 1213859 h 4885973"/>
              <a:gd name="connsiteX52235" fmla="*/ 4767613 w 6085020"/>
              <a:gd name="connsiteY52235" fmla="*/ 1209118 h 4885973"/>
              <a:gd name="connsiteX52236" fmla="*/ 4773698 w 6085020"/>
              <a:gd name="connsiteY52236" fmla="*/ 1203238 h 4885973"/>
              <a:gd name="connsiteX52237" fmla="*/ 4770086 w 6085020"/>
              <a:gd name="connsiteY52237" fmla="*/ 1199824 h 4885973"/>
              <a:gd name="connsiteX52238" fmla="*/ 4771226 w 6085020"/>
              <a:gd name="connsiteY52238" fmla="*/ 1199824 h 4885973"/>
              <a:gd name="connsiteX52239" fmla="*/ 4772253 w 6085020"/>
              <a:gd name="connsiteY52239" fmla="*/ 1197939 h 4885973"/>
              <a:gd name="connsiteX52240" fmla="*/ 4772177 w 6085020"/>
              <a:gd name="connsiteY52240" fmla="*/ 1197738 h 4885973"/>
              <a:gd name="connsiteX52241" fmla="*/ 4771036 w 6085020"/>
              <a:gd name="connsiteY52241" fmla="*/ 1197738 h 4885973"/>
              <a:gd name="connsiteX52242" fmla="*/ 4788150 w 6085020"/>
              <a:gd name="connsiteY52242" fmla="*/ 1182564 h 4885973"/>
              <a:gd name="connsiteX52243" fmla="*/ 4784347 w 6085020"/>
              <a:gd name="connsiteY52243" fmla="*/ 1174978 h 4885973"/>
              <a:gd name="connsiteX52244" fmla="*/ 4783206 w 6085020"/>
              <a:gd name="connsiteY52244" fmla="*/ 1174978 h 4885973"/>
              <a:gd name="connsiteX52245" fmla="*/ 4780924 w 6085020"/>
              <a:gd name="connsiteY52245" fmla="*/ 1170426 h 4885973"/>
              <a:gd name="connsiteX52246" fmla="*/ 4779783 w 6085020"/>
              <a:gd name="connsiteY52246" fmla="*/ 1170426 h 4885973"/>
              <a:gd name="connsiteX52247" fmla="*/ 4777692 w 6085020"/>
              <a:gd name="connsiteY52247" fmla="*/ 1165684 h 4885973"/>
              <a:gd name="connsiteX52248" fmla="*/ 4779213 w 6085020"/>
              <a:gd name="connsiteY52248" fmla="*/ 1167012 h 4885973"/>
              <a:gd name="connsiteX52249" fmla="*/ 4773508 w 6085020"/>
              <a:gd name="connsiteY52249" fmla="*/ 1155822 h 4885973"/>
              <a:gd name="connsiteX52250" fmla="*/ 4771226 w 6085020"/>
              <a:gd name="connsiteY52250" fmla="*/ 1151270 h 4885973"/>
              <a:gd name="connsiteX52251" fmla="*/ 4764381 w 6085020"/>
              <a:gd name="connsiteY52251" fmla="*/ 1158287 h 4885973"/>
              <a:gd name="connsiteX52252" fmla="*/ 4762289 w 6085020"/>
              <a:gd name="connsiteY52252" fmla="*/ 1161322 h 4885973"/>
              <a:gd name="connsiteX52253" fmla="*/ 4763430 w 6085020"/>
              <a:gd name="connsiteY52253" fmla="*/ 1162460 h 4885973"/>
              <a:gd name="connsiteX52254" fmla="*/ 4766663 w 6085020"/>
              <a:gd name="connsiteY52254" fmla="*/ 1165495 h 4885973"/>
              <a:gd name="connsiteX52255" fmla="*/ 4760387 w 6085020"/>
              <a:gd name="connsiteY52255" fmla="*/ 1171374 h 4885973"/>
              <a:gd name="connsiteX52256" fmla="*/ 4765141 w 6085020"/>
              <a:gd name="connsiteY52256" fmla="*/ 1171374 h 4885973"/>
              <a:gd name="connsiteX52257" fmla="*/ 4770656 w 6085020"/>
              <a:gd name="connsiteY52257" fmla="*/ 1172892 h 4885973"/>
              <a:gd name="connsiteX52258" fmla="*/ 4766473 w 6085020"/>
              <a:gd name="connsiteY52258" fmla="*/ 1175547 h 4885973"/>
              <a:gd name="connsiteX52259" fmla="*/ 4761909 w 6085020"/>
              <a:gd name="connsiteY52259" fmla="*/ 1177064 h 4885973"/>
              <a:gd name="connsiteX52260" fmla="*/ 4760007 w 6085020"/>
              <a:gd name="connsiteY52260" fmla="*/ 1171564 h 4885973"/>
              <a:gd name="connsiteX52261" fmla="*/ 4754683 w 6085020"/>
              <a:gd name="connsiteY52261" fmla="*/ 1176495 h 4885973"/>
              <a:gd name="connsiteX52262" fmla="*/ 4757916 w 6085020"/>
              <a:gd name="connsiteY52262" fmla="*/ 1181427 h 4885973"/>
              <a:gd name="connsiteX52263" fmla="*/ 4753922 w 6085020"/>
              <a:gd name="connsiteY52263" fmla="*/ 1181427 h 4885973"/>
              <a:gd name="connsiteX52264" fmla="*/ 4753922 w 6085020"/>
              <a:gd name="connsiteY52264" fmla="*/ 1183133 h 4885973"/>
              <a:gd name="connsiteX52265" fmla="*/ 4753732 w 6085020"/>
              <a:gd name="connsiteY52265" fmla="*/ 1182607 h 4885973"/>
              <a:gd name="connsiteX52266" fmla="*/ 4753732 w 6085020"/>
              <a:gd name="connsiteY52266" fmla="*/ 1182564 h 4885973"/>
              <a:gd name="connsiteX52267" fmla="*/ 4753713 w 6085020"/>
              <a:gd name="connsiteY52267" fmla="*/ 1182555 h 4885973"/>
              <a:gd name="connsiteX52268" fmla="*/ 4752211 w 6085020"/>
              <a:gd name="connsiteY52268" fmla="*/ 1178392 h 4885973"/>
              <a:gd name="connsiteX52269" fmla="*/ 4749358 w 6085020"/>
              <a:gd name="connsiteY52269" fmla="*/ 1171754 h 4885973"/>
              <a:gd name="connsiteX52270" fmla="*/ 4743781 w 6085020"/>
              <a:gd name="connsiteY52270" fmla="*/ 1173271 h 4885973"/>
              <a:gd name="connsiteX52271" fmla="*/ 4736047 w 6085020"/>
              <a:gd name="connsiteY52271" fmla="*/ 1173271 h 4885973"/>
              <a:gd name="connsiteX52272" fmla="*/ 4738900 w 6085020"/>
              <a:gd name="connsiteY52272" fmla="*/ 1174599 h 4885973"/>
              <a:gd name="connsiteX52273" fmla="*/ 4743083 w 6085020"/>
              <a:gd name="connsiteY52273" fmla="*/ 1173461 h 4885973"/>
              <a:gd name="connsiteX52274" fmla="*/ 4743781 w 6085020"/>
              <a:gd name="connsiteY52274" fmla="*/ 1173271 h 4885973"/>
              <a:gd name="connsiteX52275" fmla="*/ 4744795 w 6085020"/>
              <a:gd name="connsiteY52275" fmla="*/ 1173271 h 4885973"/>
              <a:gd name="connsiteX52276" fmla="*/ 4744795 w 6085020"/>
              <a:gd name="connsiteY52276" fmla="*/ 1175737 h 4885973"/>
              <a:gd name="connsiteX52277" fmla="*/ 4749549 w 6085020"/>
              <a:gd name="connsiteY52277" fmla="*/ 1180478 h 4885973"/>
              <a:gd name="connsiteX52278" fmla="*/ 4753713 w 6085020"/>
              <a:gd name="connsiteY52278" fmla="*/ 1182555 h 4885973"/>
              <a:gd name="connsiteX52279" fmla="*/ 4753732 w 6085020"/>
              <a:gd name="connsiteY52279" fmla="*/ 1182607 h 4885973"/>
              <a:gd name="connsiteX52280" fmla="*/ 4753732 w 6085020"/>
              <a:gd name="connsiteY52280" fmla="*/ 1188634 h 4885973"/>
              <a:gd name="connsiteX52281" fmla="*/ 4751850 w 6085020"/>
              <a:gd name="connsiteY52281" fmla="*/ 1188615 h 4885973"/>
              <a:gd name="connsiteX52282" fmla="*/ 4751830 w 6085020"/>
              <a:gd name="connsiteY52282" fmla="*/ 1188634 h 4885973"/>
              <a:gd name="connsiteX52283" fmla="*/ 4751564 w 6085020"/>
              <a:gd name="connsiteY52283" fmla="*/ 1191035 h 4885973"/>
              <a:gd name="connsiteX52284" fmla="*/ 4752971 w 6085020"/>
              <a:gd name="connsiteY52284" fmla="*/ 1191668 h 4885973"/>
              <a:gd name="connsiteX52285" fmla="*/ 4752971 w 6085020"/>
              <a:gd name="connsiteY52285" fmla="*/ 1201721 h 4885973"/>
              <a:gd name="connsiteX52286" fmla="*/ 4766853 w 6085020"/>
              <a:gd name="connsiteY52286" fmla="*/ 1200014 h 4885973"/>
              <a:gd name="connsiteX52287" fmla="*/ 4768564 w 6085020"/>
              <a:gd name="connsiteY52287" fmla="*/ 1200014 h 4885973"/>
              <a:gd name="connsiteX52288" fmla="*/ 4768564 w 6085020"/>
              <a:gd name="connsiteY52288" fmla="*/ 1197927 h 4885973"/>
              <a:gd name="connsiteX52289" fmla="*/ 4773889 w 6085020"/>
              <a:gd name="connsiteY52289" fmla="*/ 1193375 h 4885973"/>
              <a:gd name="connsiteX52290" fmla="*/ 4769515 w 6085020"/>
              <a:gd name="connsiteY52290" fmla="*/ 1199255 h 4885973"/>
              <a:gd name="connsiteX52291" fmla="*/ 4764571 w 6085020"/>
              <a:gd name="connsiteY52291" fmla="*/ 1206083 h 4885973"/>
              <a:gd name="connsiteX52292" fmla="*/ 4754303 w 6085020"/>
              <a:gd name="connsiteY52292" fmla="*/ 1210445 h 4885973"/>
              <a:gd name="connsiteX52293" fmla="*/ 4756584 w 6085020"/>
              <a:gd name="connsiteY52293" fmla="*/ 1216135 h 4885973"/>
              <a:gd name="connsiteX52294" fmla="*/ 4754244 w 6085020"/>
              <a:gd name="connsiteY52294" fmla="*/ 1216888 h 4885973"/>
              <a:gd name="connsiteX52295" fmla="*/ 4752971 w 6085020"/>
              <a:gd name="connsiteY52295" fmla="*/ 1215566 h 4885973"/>
              <a:gd name="connsiteX52296" fmla="*/ 4752971 w 6085020"/>
              <a:gd name="connsiteY52296" fmla="*/ 1213101 h 4885973"/>
              <a:gd name="connsiteX52297" fmla="*/ 4744224 w 6085020"/>
              <a:gd name="connsiteY52297" fmla="*/ 1213101 h 4885973"/>
              <a:gd name="connsiteX52298" fmla="*/ 4750499 w 6085020"/>
              <a:gd name="connsiteY52298" fmla="*/ 1211204 h 4885973"/>
              <a:gd name="connsiteX52299" fmla="*/ 4747837 w 6085020"/>
              <a:gd name="connsiteY52299" fmla="*/ 1203617 h 4885973"/>
              <a:gd name="connsiteX52300" fmla="*/ 4745555 w 6085020"/>
              <a:gd name="connsiteY52300" fmla="*/ 1196600 h 4885973"/>
              <a:gd name="connsiteX52301" fmla="*/ 4745555 w 6085020"/>
              <a:gd name="connsiteY52301" fmla="*/ 1197738 h 4885973"/>
              <a:gd name="connsiteX52302" fmla="*/ 4742513 w 6085020"/>
              <a:gd name="connsiteY52302" fmla="*/ 1196600 h 4885973"/>
              <a:gd name="connsiteX52303" fmla="*/ 4734526 w 6085020"/>
              <a:gd name="connsiteY52303" fmla="*/ 1202290 h 4885973"/>
              <a:gd name="connsiteX52304" fmla="*/ 4732434 w 6085020"/>
              <a:gd name="connsiteY52304" fmla="*/ 1196410 h 4885973"/>
              <a:gd name="connsiteX52305" fmla="*/ 4731103 w 6085020"/>
              <a:gd name="connsiteY52305" fmla="*/ 1199065 h 4885973"/>
              <a:gd name="connsiteX52306" fmla="*/ 4729772 w 6085020"/>
              <a:gd name="connsiteY52306" fmla="*/ 1201910 h 4885973"/>
              <a:gd name="connsiteX52307" fmla="*/ 4733005 w 6085020"/>
              <a:gd name="connsiteY52307" fmla="*/ 1203428 h 4885973"/>
              <a:gd name="connsiteX52308" fmla="*/ 4727871 w 6085020"/>
              <a:gd name="connsiteY52308" fmla="*/ 1207031 h 4885973"/>
              <a:gd name="connsiteX52309" fmla="*/ 4726920 w 6085020"/>
              <a:gd name="connsiteY52309" fmla="*/ 1207031 h 4885973"/>
              <a:gd name="connsiteX52310" fmla="*/ 4724067 w 6085020"/>
              <a:gd name="connsiteY52310" fmla="*/ 1202669 h 4885973"/>
              <a:gd name="connsiteX52311" fmla="*/ 4717792 w 6085020"/>
              <a:gd name="connsiteY52311" fmla="*/ 1199634 h 4885973"/>
              <a:gd name="connsiteX52312" fmla="*/ 4729202 w 6085020"/>
              <a:gd name="connsiteY52312" fmla="*/ 1221446 h 4885973"/>
              <a:gd name="connsiteX52313" fmla="*/ 4729202 w 6085020"/>
              <a:gd name="connsiteY52313" fmla="*/ 1220498 h 4885973"/>
              <a:gd name="connsiteX52314" fmla="*/ 4729202 w 6085020"/>
              <a:gd name="connsiteY52314" fmla="*/ 1213859 h 4885973"/>
              <a:gd name="connsiteX52315" fmla="*/ 4734336 w 6085020"/>
              <a:gd name="connsiteY52315" fmla="*/ 1208549 h 4885973"/>
              <a:gd name="connsiteX52316" fmla="*/ 4736998 w 6085020"/>
              <a:gd name="connsiteY52316" fmla="*/ 1208549 h 4885973"/>
              <a:gd name="connsiteX52317" fmla="*/ 4738139 w 6085020"/>
              <a:gd name="connsiteY52317" fmla="*/ 1206652 h 4885973"/>
              <a:gd name="connsiteX52318" fmla="*/ 4740231 w 6085020"/>
              <a:gd name="connsiteY52318" fmla="*/ 1207790 h 4885973"/>
              <a:gd name="connsiteX52319" fmla="*/ 4739090 w 6085020"/>
              <a:gd name="connsiteY52319" fmla="*/ 1209876 h 4885973"/>
              <a:gd name="connsiteX52320" fmla="*/ 4740611 w 6085020"/>
              <a:gd name="connsiteY52320" fmla="*/ 1219739 h 4885973"/>
              <a:gd name="connsiteX52321" fmla="*/ 4734906 w 6085020"/>
              <a:gd name="connsiteY52321" fmla="*/ 1214618 h 4885973"/>
              <a:gd name="connsiteX52322" fmla="*/ 4738519 w 6085020"/>
              <a:gd name="connsiteY52322" fmla="*/ 1223153 h 4885973"/>
              <a:gd name="connsiteX52323" fmla="*/ 4732815 w 6085020"/>
              <a:gd name="connsiteY52323" fmla="*/ 1225239 h 4885973"/>
              <a:gd name="connsiteX52324" fmla="*/ 4732815 w 6085020"/>
              <a:gd name="connsiteY52324" fmla="*/ 1226946 h 4885973"/>
              <a:gd name="connsiteX52325" fmla="*/ 4730723 w 6085020"/>
              <a:gd name="connsiteY52325" fmla="*/ 1225808 h 4885973"/>
              <a:gd name="connsiteX52326" fmla="*/ 4737379 w 6085020"/>
              <a:gd name="connsiteY52326" fmla="*/ 1238705 h 4885973"/>
              <a:gd name="connsiteX52327" fmla="*/ 4730723 w 6085020"/>
              <a:gd name="connsiteY52327" fmla="*/ 1243068 h 4885973"/>
              <a:gd name="connsiteX52328" fmla="*/ 4720835 w 6085020"/>
              <a:gd name="connsiteY52328" fmla="*/ 1253310 h 4885973"/>
              <a:gd name="connsiteX52329" fmla="*/ 4718553 w 6085020"/>
              <a:gd name="connsiteY52329" fmla="*/ 1256344 h 4885973"/>
              <a:gd name="connsiteX52330" fmla="*/ 4719884 w 6085020"/>
              <a:gd name="connsiteY52330" fmla="*/ 1257482 h 4885973"/>
              <a:gd name="connsiteX52331" fmla="*/ 4722926 w 6085020"/>
              <a:gd name="connsiteY52331" fmla="*/ 1260517 h 4885973"/>
              <a:gd name="connsiteX52332" fmla="*/ 4716842 w 6085020"/>
              <a:gd name="connsiteY52332" fmla="*/ 1266397 h 4885973"/>
              <a:gd name="connsiteX52333" fmla="*/ 4710566 w 6085020"/>
              <a:gd name="connsiteY52333" fmla="*/ 1272276 h 4885973"/>
              <a:gd name="connsiteX52334" fmla="*/ 4713609 w 6085020"/>
              <a:gd name="connsiteY52334" fmla="*/ 1277207 h 4885973"/>
              <a:gd name="connsiteX52335" fmla="*/ 4708094 w 6085020"/>
              <a:gd name="connsiteY52335" fmla="*/ 1277207 h 4885973"/>
              <a:gd name="connsiteX52336" fmla="*/ 4708094 w 6085020"/>
              <a:gd name="connsiteY52336" fmla="*/ 1278725 h 4885973"/>
              <a:gd name="connsiteX52337" fmla="*/ 4706193 w 6085020"/>
              <a:gd name="connsiteY52337" fmla="*/ 1274173 h 4885973"/>
              <a:gd name="connsiteX52338" fmla="*/ 4703531 w 6085020"/>
              <a:gd name="connsiteY52338" fmla="*/ 1267345 h 4885973"/>
              <a:gd name="connsiteX52339" fmla="*/ 4696875 w 6085020"/>
              <a:gd name="connsiteY52339" fmla="*/ 1270759 h 4885973"/>
              <a:gd name="connsiteX52340" fmla="*/ 4692692 w 6085020"/>
              <a:gd name="connsiteY52340" fmla="*/ 1271897 h 4885973"/>
              <a:gd name="connsiteX52341" fmla="*/ 4699347 w 6085020"/>
              <a:gd name="connsiteY52341" fmla="*/ 1271897 h 4885973"/>
              <a:gd name="connsiteX52342" fmla="*/ 4699347 w 6085020"/>
              <a:gd name="connsiteY52342" fmla="*/ 1274363 h 4885973"/>
              <a:gd name="connsiteX52343" fmla="*/ 4703911 w 6085020"/>
              <a:gd name="connsiteY52343" fmla="*/ 1279104 h 4885973"/>
              <a:gd name="connsiteX52344" fmla="*/ 4708285 w 6085020"/>
              <a:gd name="connsiteY52344" fmla="*/ 1281191 h 4885973"/>
              <a:gd name="connsiteX52345" fmla="*/ 4708285 w 6085020"/>
              <a:gd name="connsiteY52345" fmla="*/ 1287260 h 4885973"/>
              <a:gd name="connsiteX52346" fmla="*/ 4706725 w 6085020"/>
              <a:gd name="connsiteY52346" fmla="*/ 1286194 h 4885973"/>
              <a:gd name="connsiteX52347" fmla="*/ 4706383 w 6085020"/>
              <a:gd name="connsiteY52347" fmla="*/ 1286312 h 4885973"/>
              <a:gd name="connsiteX52348" fmla="*/ 4705356 w 6085020"/>
              <a:gd name="connsiteY52348" fmla="*/ 1288197 h 4885973"/>
              <a:gd name="connsiteX52349" fmla="*/ 4705432 w 6085020"/>
              <a:gd name="connsiteY52349" fmla="*/ 1288398 h 4885973"/>
              <a:gd name="connsiteX52350" fmla="*/ 4707334 w 6085020"/>
              <a:gd name="connsiteY52350" fmla="*/ 1288398 h 4885973"/>
              <a:gd name="connsiteX52351" fmla="*/ 4708285 w 6085020"/>
              <a:gd name="connsiteY52351" fmla="*/ 1288398 h 4885973"/>
              <a:gd name="connsiteX52352" fmla="*/ 4708285 w 6085020"/>
              <a:gd name="connsiteY52352" fmla="*/ 1298450 h 4885973"/>
              <a:gd name="connsiteX52353" fmla="*/ 4722166 w 6085020"/>
              <a:gd name="connsiteY52353" fmla="*/ 1296743 h 4885973"/>
              <a:gd name="connsiteX52354" fmla="*/ 4723877 w 6085020"/>
              <a:gd name="connsiteY52354" fmla="*/ 1296743 h 4885973"/>
              <a:gd name="connsiteX52355" fmla="*/ 4724904 w 6085020"/>
              <a:gd name="connsiteY52355" fmla="*/ 1294858 h 4885973"/>
              <a:gd name="connsiteX52356" fmla="*/ 4724828 w 6085020"/>
              <a:gd name="connsiteY52356" fmla="*/ 1294657 h 4885973"/>
              <a:gd name="connsiteX52357" fmla="*/ 4729962 w 6085020"/>
              <a:gd name="connsiteY52357" fmla="*/ 1289915 h 4885973"/>
              <a:gd name="connsiteX52358" fmla="*/ 4720645 w 6085020"/>
              <a:gd name="connsiteY52358" fmla="*/ 1302812 h 4885973"/>
              <a:gd name="connsiteX52359" fmla="*/ 4705242 w 6085020"/>
              <a:gd name="connsiteY52359" fmla="*/ 1309261 h 4885973"/>
              <a:gd name="connsiteX52360" fmla="*/ 4702389 w 6085020"/>
              <a:gd name="connsiteY52360" fmla="*/ 1301105 h 4885973"/>
              <a:gd name="connsiteX52361" fmla="*/ 4699537 w 6085020"/>
              <a:gd name="connsiteY52361" fmla="*/ 1292950 h 4885973"/>
              <a:gd name="connsiteX52362" fmla="*/ 4699537 w 6085020"/>
              <a:gd name="connsiteY52362" fmla="*/ 1291622 h 4885973"/>
              <a:gd name="connsiteX52363" fmla="*/ 4688889 w 6085020"/>
              <a:gd name="connsiteY52363" fmla="*/ 1299398 h 4885973"/>
              <a:gd name="connsiteX52364" fmla="*/ 4686797 w 6085020"/>
              <a:gd name="connsiteY52364" fmla="*/ 1293519 h 4885973"/>
              <a:gd name="connsiteX52365" fmla="*/ 4685466 w 6085020"/>
              <a:gd name="connsiteY52365" fmla="*/ 1296174 h 4885973"/>
              <a:gd name="connsiteX52366" fmla="*/ 4684135 w 6085020"/>
              <a:gd name="connsiteY52366" fmla="*/ 1298829 h 4885973"/>
              <a:gd name="connsiteX52367" fmla="*/ 4687367 w 6085020"/>
              <a:gd name="connsiteY52367" fmla="*/ 1300536 h 4885973"/>
              <a:gd name="connsiteX52368" fmla="*/ 4682233 w 6085020"/>
              <a:gd name="connsiteY52368" fmla="*/ 1304140 h 4885973"/>
              <a:gd name="connsiteX52369" fmla="*/ 4681092 w 6085020"/>
              <a:gd name="connsiteY52369" fmla="*/ 1304140 h 4885973"/>
              <a:gd name="connsiteX52370" fmla="*/ 4671584 w 6085020"/>
              <a:gd name="connsiteY52370" fmla="*/ 1296364 h 4885973"/>
              <a:gd name="connsiteX52371" fmla="*/ 4671584 w 6085020"/>
              <a:gd name="connsiteY52371" fmla="*/ 1304899 h 4885973"/>
              <a:gd name="connsiteX52372" fmla="*/ 4670253 w 6085020"/>
              <a:gd name="connsiteY52372" fmla="*/ 1307175 h 4885973"/>
              <a:gd name="connsiteX52373" fmla="*/ 4667591 w 6085020"/>
              <a:gd name="connsiteY52373" fmla="*/ 1312296 h 4885973"/>
              <a:gd name="connsiteX52374" fmla="*/ 4668542 w 6085020"/>
              <a:gd name="connsiteY52374" fmla="*/ 1313623 h 4885973"/>
              <a:gd name="connsiteX52375" fmla="*/ 4665499 w 6085020"/>
              <a:gd name="connsiteY52375" fmla="*/ 1315899 h 4885973"/>
              <a:gd name="connsiteX52376" fmla="*/ 4660935 w 6085020"/>
              <a:gd name="connsiteY52376" fmla="*/ 1302623 h 4885973"/>
              <a:gd name="connsiteX52377" fmla="*/ 4663217 w 6085020"/>
              <a:gd name="connsiteY52377" fmla="*/ 1301105 h 4885973"/>
              <a:gd name="connsiteX52378" fmla="*/ 4666640 w 6085020"/>
              <a:gd name="connsiteY52378" fmla="*/ 1298450 h 4885973"/>
              <a:gd name="connsiteX52379" fmla="*/ 4658844 w 6085020"/>
              <a:gd name="connsiteY52379" fmla="*/ 1298450 h 4885973"/>
              <a:gd name="connsiteX52380" fmla="*/ 4650857 w 6085020"/>
              <a:gd name="connsiteY52380" fmla="*/ 1298450 h 4885973"/>
              <a:gd name="connsiteX52381" fmla="*/ 4653900 w 6085020"/>
              <a:gd name="connsiteY52381" fmla="*/ 1299967 h 4885973"/>
              <a:gd name="connsiteX52382" fmla="*/ 4641539 w 6085020"/>
              <a:gd name="connsiteY52382" fmla="*/ 1303049 h 4885973"/>
              <a:gd name="connsiteX52383" fmla="*/ 4641539 w 6085020"/>
              <a:gd name="connsiteY52383" fmla="*/ 1302623 h 4885973"/>
              <a:gd name="connsiteX52384" fmla="*/ 4641539 w 6085020"/>
              <a:gd name="connsiteY52384" fmla="*/ 1301105 h 4885973"/>
              <a:gd name="connsiteX52385" fmla="*/ 4639448 w 6085020"/>
              <a:gd name="connsiteY52385" fmla="*/ 1299967 h 4885973"/>
              <a:gd name="connsiteX52386" fmla="*/ 4639448 w 6085020"/>
              <a:gd name="connsiteY52386" fmla="*/ 1302054 h 4885973"/>
              <a:gd name="connsiteX52387" fmla="*/ 4641359 w 6085020"/>
              <a:gd name="connsiteY52387" fmla="*/ 1303094 h 4885973"/>
              <a:gd name="connsiteX52388" fmla="*/ 4640208 w 6085020"/>
              <a:gd name="connsiteY52388" fmla="*/ 1303381 h 4885973"/>
              <a:gd name="connsiteX52389" fmla="*/ 4635645 w 6085020"/>
              <a:gd name="connsiteY52389" fmla="*/ 1304709 h 4885973"/>
              <a:gd name="connsiteX52390" fmla="*/ 4633743 w 6085020"/>
              <a:gd name="connsiteY52390" fmla="*/ 1304709 h 4885973"/>
              <a:gd name="connsiteX52391" fmla="*/ 4632602 w 6085020"/>
              <a:gd name="connsiteY52391" fmla="*/ 1306985 h 4885973"/>
              <a:gd name="connsiteX52392" fmla="*/ 4624425 w 6085020"/>
              <a:gd name="connsiteY52392" fmla="*/ 1308882 h 4885973"/>
              <a:gd name="connsiteX52393" fmla="*/ 4621193 w 6085020"/>
              <a:gd name="connsiteY52393" fmla="*/ 1306985 h 4885973"/>
              <a:gd name="connsiteX52394" fmla="*/ 4621193 w 6085020"/>
              <a:gd name="connsiteY52394" fmla="*/ 1308313 h 4885973"/>
              <a:gd name="connsiteX52395" fmla="*/ 4625376 w 6085020"/>
              <a:gd name="connsiteY52395" fmla="*/ 1319313 h 4885973"/>
              <a:gd name="connsiteX52396" fmla="*/ 4628228 w 6085020"/>
              <a:gd name="connsiteY52396" fmla="*/ 1327469 h 4885973"/>
              <a:gd name="connsiteX52397" fmla="*/ 4639448 w 6085020"/>
              <a:gd name="connsiteY52397" fmla="*/ 1323865 h 4885973"/>
              <a:gd name="connsiteX52398" fmla="*/ 4639448 w 6085020"/>
              <a:gd name="connsiteY52398" fmla="*/ 1327659 h 4885973"/>
              <a:gd name="connsiteX52399" fmla="*/ 4642659 w 6085020"/>
              <a:gd name="connsiteY52399" fmla="*/ 1326522 h 4885973"/>
              <a:gd name="connsiteX52400" fmla="*/ 4643061 w 6085020"/>
              <a:gd name="connsiteY52400" fmla="*/ 1327659 h 4885973"/>
              <a:gd name="connsiteX52401" fmla="*/ 4644396 w 6085020"/>
              <a:gd name="connsiteY52401" fmla="*/ 1325907 h 4885973"/>
              <a:gd name="connsiteX52402" fmla="*/ 4645342 w 6085020"/>
              <a:gd name="connsiteY52402" fmla="*/ 1325572 h 4885973"/>
              <a:gd name="connsiteX52403" fmla="*/ 4637356 w 6085020"/>
              <a:gd name="connsiteY52403" fmla="*/ 1332969 h 4885973"/>
              <a:gd name="connsiteX52404" fmla="*/ 4645913 w 6085020"/>
              <a:gd name="connsiteY52404" fmla="*/ 1330124 h 4885973"/>
              <a:gd name="connsiteX52405" fmla="*/ 4643061 w 6085020"/>
              <a:gd name="connsiteY52405" fmla="*/ 1336004 h 4885973"/>
              <a:gd name="connsiteX52406" fmla="*/ 4624045 w 6085020"/>
              <a:gd name="connsiteY52406" fmla="*/ 1328797 h 4885973"/>
              <a:gd name="connsiteX52407" fmla="*/ 4622714 w 6085020"/>
              <a:gd name="connsiteY52407" fmla="*/ 1328797 h 4885973"/>
              <a:gd name="connsiteX52408" fmla="*/ 4620622 w 6085020"/>
              <a:gd name="connsiteY52408" fmla="*/ 1327659 h 4885973"/>
              <a:gd name="connsiteX52409" fmla="*/ 4615108 w 6085020"/>
              <a:gd name="connsiteY52409" fmla="*/ 1325383 h 4885973"/>
              <a:gd name="connsiteX52410" fmla="*/ 4615108 w 6085020"/>
              <a:gd name="connsiteY52410" fmla="*/ 1324055 h 4885973"/>
              <a:gd name="connsiteX52411" fmla="*/ 4613225 w 6085020"/>
              <a:gd name="connsiteY52411" fmla="*/ 1324036 h 4885973"/>
              <a:gd name="connsiteX52412" fmla="*/ 4613206 w 6085020"/>
              <a:gd name="connsiteY52412" fmla="*/ 1324055 h 4885973"/>
              <a:gd name="connsiteX52413" fmla="*/ 4612065 w 6085020"/>
              <a:gd name="connsiteY52413" fmla="*/ 1325193 h 4885973"/>
              <a:gd name="connsiteX52414" fmla="*/ 4601797 w 6085020"/>
              <a:gd name="connsiteY52414" fmla="*/ 1323865 h 4885973"/>
              <a:gd name="connsiteX52415" fmla="*/ 4587915 w 6085020"/>
              <a:gd name="connsiteY52415" fmla="*/ 1326900 h 4885973"/>
              <a:gd name="connsiteX52416" fmla="*/ 4583922 w 6085020"/>
              <a:gd name="connsiteY52416" fmla="*/ 1326900 h 4885973"/>
              <a:gd name="connsiteX52417" fmla="*/ 4583922 w 6085020"/>
              <a:gd name="connsiteY52417" fmla="*/ 1327659 h 4885973"/>
              <a:gd name="connsiteX52418" fmla="*/ 4577267 w 6085020"/>
              <a:gd name="connsiteY52418" fmla="*/ 1328986 h 4885973"/>
              <a:gd name="connsiteX52419" fmla="*/ 4577267 w 6085020"/>
              <a:gd name="connsiteY52419" fmla="*/ 1327469 h 4885973"/>
              <a:gd name="connsiteX52420" fmla="*/ 4578597 w 6085020"/>
              <a:gd name="connsiteY52420" fmla="*/ 1324624 h 4885973"/>
              <a:gd name="connsiteX52421" fmla="*/ 4570421 w 6085020"/>
              <a:gd name="connsiteY52421" fmla="*/ 1327469 h 4885973"/>
              <a:gd name="connsiteX52422" fmla="*/ 4573083 w 6085020"/>
              <a:gd name="connsiteY52422" fmla="*/ 1328797 h 4885973"/>
              <a:gd name="connsiteX52423" fmla="*/ 4574224 w 6085020"/>
              <a:gd name="connsiteY52423" fmla="*/ 1328797 h 4885973"/>
              <a:gd name="connsiteX52424" fmla="*/ 4565287 w 6085020"/>
              <a:gd name="connsiteY52424" fmla="*/ 1330693 h 4885973"/>
              <a:gd name="connsiteX52425" fmla="*/ 4566237 w 6085020"/>
              <a:gd name="connsiteY52425" fmla="*/ 1329555 h 4885973"/>
              <a:gd name="connsiteX52426" fmla="*/ 4567759 w 6085020"/>
              <a:gd name="connsiteY52426" fmla="*/ 1325952 h 4885973"/>
              <a:gd name="connsiteX52427" fmla="*/ 4564336 w 6085020"/>
              <a:gd name="connsiteY52427" fmla="*/ 1324055 h 4885973"/>
              <a:gd name="connsiteX52428" fmla="*/ 4561293 w 6085020"/>
              <a:gd name="connsiteY52428" fmla="*/ 1324055 h 4885973"/>
              <a:gd name="connsiteX52429" fmla="*/ 4563765 w 6085020"/>
              <a:gd name="connsiteY52429" fmla="*/ 1331831 h 4885973"/>
              <a:gd name="connsiteX52430" fmla="*/ 4551405 w 6085020"/>
              <a:gd name="connsiteY52430" fmla="*/ 1334487 h 4885973"/>
              <a:gd name="connsiteX52431" fmla="*/ 4555969 w 6085020"/>
              <a:gd name="connsiteY52431" fmla="*/ 1341694 h 4885973"/>
              <a:gd name="connsiteX52432" fmla="*/ 4554447 w 6085020"/>
              <a:gd name="connsiteY52432" fmla="*/ 1341694 h 4885973"/>
              <a:gd name="connsiteX52433" fmla="*/ 4556920 w 6085020"/>
              <a:gd name="connsiteY52433" fmla="*/ 1343021 h 4885973"/>
              <a:gd name="connsiteX52434" fmla="*/ 4564336 w 6085020"/>
              <a:gd name="connsiteY52434" fmla="*/ 1354401 h 4885973"/>
              <a:gd name="connsiteX52435" fmla="*/ 4566617 w 6085020"/>
              <a:gd name="connsiteY52435" fmla="*/ 1358005 h 4885973"/>
              <a:gd name="connsiteX52436" fmla="*/ 4568329 w 6085020"/>
              <a:gd name="connsiteY52436" fmla="*/ 1358005 h 4885973"/>
              <a:gd name="connsiteX52437" fmla="*/ 4568329 w 6085020"/>
              <a:gd name="connsiteY52437" fmla="*/ 1359333 h 4885973"/>
              <a:gd name="connsiteX52438" fmla="*/ 4566998 w 6085020"/>
              <a:gd name="connsiteY52438" fmla="*/ 1359333 h 4885973"/>
              <a:gd name="connsiteX52439" fmla="*/ 4569090 w 6085020"/>
              <a:gd name="connsiteY52439" fmla="*/ 1360471 h 4885973"/>
              <a:gd name="connsiteX52440" fmla="*/ 4572132 w 6085020"/>
              <a:gd name="connsiteY52440" fmla="*/ 1365402 h 4885973"/>
              <a:gd name="connsiteX52441" fmla="*/ 4568329 w 6085020"/>
              <a:gd name="connsiteY52441" fmla="*/ 1367109 h 4885973"/>
              <a:gd name="connsiteX52442" fmla="*/ 4563765 w 6085020"/>
              <a:gd name="connsiteY52442" fmla="*/ 1364074 h 4885973"/>
              <a:gd name="connsiteX52443" fmla="*/ 4560533 w 6085020"/>
              <a:gd name="connsiteY52443" fmla="*/ 1361988 h 4885973"/>
              <a:gd name="connsiteX52444" fmla="*/ 4558116 w 6085020"/>
              <a:gd name="connsiteY52444" fmla="*/ 1363008 h 4885973"/>
              <a:gd name="connsiteX52445" fmla="*/ 4555779 w 6085020"/>
              <a:gd name="connsiteY52445" fmla="*/ 1361609 h 4885973"/>
              <a:gd name="connsiteX52446" fmla="*/ 4554828 w 6085020"/>
              <a:gd name="connsiteY52446" fmla="*/ 1363695 h 4885973"/>
              <a:gd name="connsiteX52447" fmla="*/ 4553877 w 6085020"/>
              <a:gd name="connsiteY52447" fmla="*/ 1365592 h 4885973"/>
              <a:gd name="connsiteX52448" fmla="*/ 4556322 w 6085020"/>
              <a:gd name="connsiteY52448" fmla="*/ 1364422 h 4885973"/>
              <a:gd name="connsiteX52449" fmla="*/ 4563195 w 6085020"/>
              <a:gd name="connsiteY52449" fmla="*/ 1367678 h 4885973"/>
              <a:gd name="connsiteX52450" fmla="*/ 4565287 w 6085020"/>
              <a:gd name="connsiteY52450" fmla="*/ 1367678 h 4885973"/>
              <a:gd name="connsiteX52451" fmla="*/ 4558060 w 6085020"/>
              <a:gd name="connsiteY52451" fmla="*/ 1370902 h 4885973"/>
              <a:gd name="connsiteX52452" fmla="*/ 4556159 w 6085020"/>
              <a:gd name="connsiteY52452" fmla="*/ 1369575 h 4885973"/>
              <a:gd name="connsiteX52453" fmla="*/ 4549313 w 6085020"/>
              <a:gd name="connsiteY52453" fmla="*/ 1365592 h 4885973"/>
              <a:gd name="connsiteX52454" fmla="*/ 4547031 w 6085020"/>
              <a:gd name="connsiteY52454" fmla="*/ 1365592 h 4885973"/>
              <a:gd name="connsiteX52455" fmla="*/ 4547031 w 6085020"/>
              <a:gd name="connsiteY52455" fmla="*/ 1367868 h 4885973"/>
              <a:gd name="connsiteX52456" fmla="*/ 4551785 w 6085020"/>
              <a:gd name="connsiteY52456" fmla="*/ 1370333 h 4885973"/>
              <a:gd name="connsiteX52457" fmla="*/ 4554828 w 6085020"/>
              <a:gd name="connsiteY52457" fmla="*/ 1371851 h 4885973"/>
              <a:gd name="connsiteX52458" fmla="*/ 4544940 w 6085020"/>
              <a:gd name="connsiteY52458" fmla="*/ 1376403 h 4885973"/>
              <a:gd name="connsiteX52459" fmla="*/ 4543799 w 6085020"/>
              <a:gd name="connsiteY52459" fmla="*/ 1380955 h 4885973"/>
              <a:gd name="connsiteX52460" fmla="*/ 4540946 w 6085020"/>
              <a:gd name="connsiteY52460" fmla="*/ 1379248 h 4885973"/>
              <a:gd name="connsiteX52461" fmla="*/ 4531628 w 6085020"/>
              <a:gd name="connsiteY52461" fmla="*/ 1383431 h 4885973"/>
              <a:gd name="connsiteX52462" fmla="*/ 4531629 w 6085020"/>
              <a:gd name="connsiteY52462" fmla="*/ 1383420 h 4885973"/>
              <a:gd name="connsiteX52463" fmla="*/ 4528776 w 6085020"/>
              <a:gd name="connsiteY52463" fmla="*/ 1382662 h 4885973"/>
              <a:gd name="connsiteX52464" fmla="*/ 4526685 w 6085020"/>
              <a:gd name="connsiteY52464" fmla="*/ 1382662 h 4885973"/>
              <a:gd name="connsiteX52465" fmla="*/ 4526685 w 6085020"/>
              <a:gd name="connsiteY52465" fmla="*/ 1384558 h 4885973"/>
              <a:gd name="connsiteX52466" fmla="*/ 4527784 w 6085020"/>
              <a:gd name="connsiteY52466" fmla="*/ 1385156 h 4885973"/>
              <a:gd name="connsiteX52467" fmla="*/ 4521931 w 6085020"/>
              <a:gd name="connsiteY52467" fmla="*/ 1387783 h 4885973"/>
              <a:gd name="connsiteX52468" fmla="*/ 4522882 w 6085020"/>
              <a:gd name="connsiteY52468" fmla="*/ 1387783 h 4885973"/>
              <a:gd name="connsiteX52469" fmla="*/ 4518508 w 6085020"/>
              <a:gd name="connsiteY52469" fmla="*/ 1388731 h 4885973"/>
              <a:gd name="connsiteX52470" fmla="*/ 4517557 w 6085020"/>
              <a:gd name="connsiteY52470" fmla="*/ 1388731 h 4885973"/>
              <a:gd name="connsiteX52471" fmla="*/ 4490175 w 6085020"/>
              <a:gd name="connsiteY52471" fmla="*/ 1401438 h 4885973"/>
              <a:gd name="connsiteX52472" fmla="*/ 4488719 w 6085020"/>
              <a:gd name="connsiteY52472" fmla="*/ 1396421 h 4885973"/>
              <a:gd name="connsiteX52473" fmla="*/ 4489604 w 6085020"/>
              <a:gd name="connsiteY52473" fmla="*/ 1396697 h 4885973"/>
              <a:gd name="connsiteX52474" fmla="*/ 4490555 w 6085020"/>
              <a:gd name="connsiteY52474" fmla="*/ 1393662 h 4885973"/>
              <a:gd name="connsiteX52475" fmla="*/ 4488463 w 6085020"/>
              <a:gd name="connsiteY52475" fmla="*/ 1393662 h 4885973"/>
              <a:gd name="connsiteX52476" fmla="*/ 4487793 w 6085020"/>
              <a:gd name="connsiteY52476" fmla="*/ 1393231 h 4885973"/>
              <a:gd name="connsiteX52477" fmla="*/ 4483899 w 6085020"/>
              <a:gd name="connsiteY52477" fmla="*/ 1379817 h 4885973"/>
              <a:gd name="connsiteX52478" fmla="*/ 4479906 w 6085020"/>
              <a:gd name="connsiteY52478" fmla="*/ 1362367 h 4885973"/>
              <a:gd name="connsiteX52479" fmla="*/ 4460890 w 6085020"/>
              <a:gd name="connsiteY52479" fmla="*/ 1368816 h 4885973"/>
              <a:gd name="connsiteX52480" fmla="*/ 4460890 w 6085020"/>
              <a:gd name="connsiteY52480" fmla="*/ 1369006 h 4885973"/>
              <a:gd name="connsiteX52481" fmla="*/ 4459749 w 6085020"/>
              <a:gd name="connsiteY52481" fmla="*/ 1369006 h 4885973"/>
              <a:gd name="connsiteX52482" fmla="*/ 4458190 w 6085020"/>
              <a:gd name="connsiteY52482" fmla="*/ 1367940 h 4885973"/>
              <a:gd name="connsiteX52483" fmla="*/ 4457848 w 6085020"/>
              <a:gd name="connsiteY52483" fmla="*/ 1368057 h 4885973"/>
              <a:gd name="connsiteX52484" fmla="*/ 4456707 w 6085020"/>
              <a:gd name="connsiteY52484" fmla="*/ 1370144 h 4885973"/>
              <a:gd name="connsiteX52485" fmla="*/ 4458799 w 6085020"/>
              <a:gd name="connsiteY52485" fmla="*/ 1371092 h 4885973"/>
              <a:gd name="connsiteX52486" fmla="*/ 4460890 w 6085020"/>
              <a:gd name="connsiteY52486" fmla="*/ 1371478 h 4885973"/>
              <a:gd name="connsiteX52487" fmla="*/ 4460890 w 6085020"/>
              <a:gd name="connsiteY52487" fmla="*/ 1384558 h 4885973"/>
              <a:gd name="connsiteX52488" fmla="*/ 4452333 w 6085020"/>
              <a:gd name="connsiteY52488" fmla="*/ 1384558 h 4885973"/>
              <a:gd name="connsiteX52489" fmla="*/ 4437691 w 6085020"/>
              <a:gd name="connsiteY52489" fmla="*/ 1384558 h 4885973"/>
              <a:gd name="connsiteX52490" fmla="*/ 4449101 w 6085020"/>
              <a:gd name="connsiteY52490" fmla="*/ 1416043 h 4885973"/>
              <a:gd name="connsiteX52491" fmla="*/ 4438642 w 6085020"/>
              <a:gd name="connsiteY52491" fmla="*/ 1416043 h 4885973"/>
              <a:gd name="connsiteX52492" fmla="*/ 4414492 w 6085020"/>
              <a:gd name="connsiteY52492" fmla="*/ 1413577 h 4885973"/>
              <a:gd name="connsiteX52493" fmla="*/ 4405745 w 6085020"/>
              <a:gd name="connsiteY52493" fmla="*/ 1410353 h 4885973"/>
              <a:gd name="connsiteX52494" fmla="*/ 4384257 w 6085020"/>
              <a:gd name="connsiteY52494" fmla="*/ 1400869 h 4885973"/>
              <a:gd name="connsiteX52495" fmla="*/ 4384257 w 6085020"/>
              <a:gd name="connsiteY52495" fmla="*/ 1403904 h 4885973"/>
              <a:gd name="connsiteX52496" fmla="*/ 4382926 w 6085020"/>
              <a:gd name="connsiteY52496" fmla="*/ 1413767 h 4885973"/>
              <a:gd name="connsiteX52497" fmla="*/ 4381975 w 6085020"/>
              <a:gd name="connsiteY52497" fmla="*/ 1415663 h 4885973"/>
              <a:gd name="connsiteX52498" fmla="*/ 4382926 w 6085020"/>
              <a:gd name="connsiteY52498" fmla="*/ 1415663 h 4885973"/>
              <a:gd name="connsiteX52499" fmla="*/ 4380834 w 6085020"/>
              <a:gd name="connsiteY52499" fmla="*/ 1430268 h 4885973"/>
              <a:gd name="connsiteX52500" fmla="*/ 4380834 w 6085020"/>
              <a:gd name="connsiteY52500" fmla="*/ 1436716 h 4885973"/>
              <a:gd name="connsiteX52501" fmla="*/ 4376841 w 6085020"/>
              <a:gd name="connsiteY52501" fmla="*/ 1464218 h 4885973"/>
              <a:gd name="connsiteX52502" fmla="*/ 4350980 w 6085020"/>
              <a:gd name="connsiteY52502" fmla="*/ 1477305 h 4885973"/>
              <a:gd name="connsiteX52503" fmla="*/ 4342803 w 6085020"/>
              <a:gd name="connsiteY52503" fmla="*/ 1468770 h 4885973"/>
              <a:gd name="connsiteX52504" fmla="*/ 4328731 w 6085020"/>
              <a:gd name="connsiteY52504" fmla="*/ 1457390 h 4885973"/>
              <a:gd name="connsiteX52505" fmla="*/ 4330633 w 6085020"/>
              <a:gd name="connsiteY52505" fmla="*/ 1467442 h 4885973"/>
              <a:gd name="connsiteX52506" fmla="*/ 4330761 w 6085020"/>
              <a:gd name="connsiteY52506" fmla="*/ 1467821 h 4885973"/>
              <a:gd name="connsiteX52507" fmla="*/ 4329492 w 6085020"/>
              <a:gd name="connsiteY52507" fmla="*/ 1467821 h 4885973"/>
              <a:gd name="connsiteX52508" fmla="*/ 4330853 w 6085020"/>
              <a:gd name="connsiteY52508" fmla="*/ 1468093 h 4885973"/>
              <a:gd name="connsiteX52509" fmla="*/ 4336528 w 6085020"/>
              <a:gd name="connsiteY52509" fmla="*/ 1484891 h 4885973"/>
              <a:gd name="connsiteX52510" fmla="*/ 4327590 w 6085020"/>
              <a:gd name="connsiteY52510" fmla="*/ 1489443 h 4885973"/>
              <a:gd name="connsiteX52511" fmla="*/ 4318273 w 6085020"/>
              <a:gd name="connsiteY52511" fmla="*/ 1487167 h 4885973"/>
              <a:gd name="connsiteX52512" fmla="*/ 4316371 w 6085020"/>
              <a:gd name="connsiteY52512" fmla="*/ 1495133 h 4885973"/>
              <a:gd name="connsiteX52513" fmla="*/ 4312378 w 6085020"/>
              <a:gd name="connsiteY52513" fmla="*/ 1497220 h 4885973"/>
              <a:gd name="connsiteX52514" fmla="*/ 4307624 w 6085020"/>
              <a:gd name="connsiteY52514" fmla="*/ 1493237 h 4885973"/>
              <a:gd name="connsiteX52515" fmla="*/ 4304772 w 6085020"/>
              <a:gd name="connsiteY52515" fmla="*/ 1501013 h 4885973"/>
              <a:gd name="connsiteX52516" fmla="*/ 4278530 w 6085020"/>
              <a:gd name="connsiteY52516" fmla="*/ 1511634 h 4885973"/>
              <a:gd name="connsiteX52517" fmla="*/ 4247154 w 6085020"/>
              <a:gd name="connsiteY52517" fmla="*/ 1527376 h 4885973"/>
              <a:gd name="connsiteX52518" fmla="*/ 4249626 w 6085020"/>
              <a:gd name="connsiteY52518" fmla="*/ 1527376 h 4885973"/>
              <a:gd name="connsiteX52519" fmla="*/ 4216729 w 6085020"/>
              <a:gd name="connsiteY52519" fmla="*/ 1545015 h 4885973"/>
              <a:gd name="connsiteX52520" fmla="*/ 4212545 w 6085020"/>
              <a:gd name="connsiteY52520" fmla="*/ 1545015 h 4885973"/>
              <a:gd name="connsiteX52521" fmla="*/ 4207602 w 6085020"/>
              <a:gd name="connsiteY52521" fmla="*/ 1546722 h 4885973"/>
              <a:gd name="connsiteX52522" fmla="*/ 4211024 w 6085020"/>
              <a:gd name="connsiteY52522" fmla="*/ 1546722 h 4885973"/>
              <a:gd name="connsiteX52523" fmla="*/ 4203798 w 6085020"/>
              <a:gd name="connsiteY52523" fmla="*/ 1550895 h 4885973"/>
              <a:gd name="connsiteX52524" fmla="*/ 4207982 w 6085020"/>
              <a:gd name="connsiteY52524" fmla="*/ 1542360 h 4885973"/>
              <a:gd name="connsiteX52525" fmla="*/ 4185630 w 6085020"/>
              <a:gd name="connsiteY52525" fmla="*/ 1549847 h 4885973"/>
              <a:gd name="connsiteX52526" fmla="*/ 4185543 w 6085020"/>
              <a:gd name="connsiteY52526" fmla="*/ 1549757 h 4885973"/>
              <a:gd name="connsiteX52527" fmla="*/ 4185543 w 6085020"/>
              <a:gd name="connsiteY52527" fmla="*/ 1549876 h 4885973"/>
              <a:gd name="connsiteX52528" fmla="*/ 4182501 w 6085020"/>
              <a:gd name="connsiteY52528" fmla="*/ 1550895 h 4885973"/>
              <a:gd name="connsiteX52529" fmla="*/ 4185543 w 6085020"/>
              <a:gd name="connsiteY52529" fmla="*/ 1552412 h 4885973"/>
              <a:gd name="connsiteX52530" fmla="*/ 4185543 w 6085020"/>
              <a:gd name="connsiteY52530" fmla="*/ 1549876 h 4885973"/>
              <a:gd name="connsiteX52531" fmla="*/ 4185630 w 6085020"/>
              <a:gd name="connsiteY52531" fmla="*/ 1549847 h 4885973"/>
              <a:gd name="connsiteX52532" fmla="*/ 4191058 w 6085020"/>
              <a:gd name="connsiteY52532" fmla="*/ 1555447 h 4885973"/>
              <a:gd name="connsiteX52533" fmla="*/ 4193720 w 6085020"/>
              <a:gd name="connsiteY52533" fmla="*/ 1556775 h 4885973"/>
              <a:gd name="connsiteX52534" fmla="*/ 4114044 w 6085020"/>
              <a:gd name="connsiteY52534" fmla="*/ 1601915 h 4885973"/>
              <a:gd name="connsiteX52535" fmla="*/ 4112713 w 6085020"/>
              <a:gd name="connsiteY52535" fmla="*/ 1597932 h 4885973"/>
              <a:gd name="connsiteX52536" fmla="*/ 4109861 w 6085020"/>
              <a:gd name="connsiteY52536" fmla="*/ 1600018 h 4885973"/>
              <a:gd name="connsiteX52537" fmla="*/ 4107769 w 6085020"/>
              <a:gd name="connsiteY52537" fmla="*/ 1605139 h 4885973"/>
              <a:gd name="connsiteX52538" fmla="*/ 4084189 w 6085020"/>
              <a:gd name="connsiteY52538" fmla="*/ 1618985 h 4885973"/>
              <a:gd name="connsiteX52539" fmla="*/ 4091225 w 6085020"/>
              <a:gd name="connsiteY52539" fmla="*/ 1620502 h 4885973"/>
              <a:gd name="connsiteX52540" fmla="*/ 4093317 w 6085020"/>
              <a:gd name="connsiteY52540" fmla="*/ 1622589 h 4885973"/>
              <a:gd name="connsiteX52541" fmla="*/ 4094458 w 6085020"/>
              <a:gd name="connsiteY52541" fmla="*/ 1622589 h 4885973"/>
              <a:gd name="connsiteX52542" fmla="*/ 4088753 w 6085020"/>
              <a:gd name="connsiteY52542" fmla="*/ 1631503 h 4885973"/>
              <a:gd name="connsiteX52543" fmla="*/ 4083429 w 6085020"/>
              <a:gd name="connsiteY52543" fmla="*/ 1627140 h 4885973"/>
              <a:gd name="connsiteX52544" fmla="*/ 4087612 w 6085020"/>
              <a:gd name="connsiteY52544" fmla="*/ 1634917 h 4885973"/>
              <a:gd name="connsiteX52545" fmla="*/ 4085901 w 6085020"/>
              <a:gd name="connsiteY52545" fmla="*/ 1640417 h 4885973"/>
              <a:gd name="connsiteX52546" fmla="*/ 4069357 w 6085020"/>
              <a:gd name="connsiteY52546" fmla="*/ 1640417 h 4885973"/>
              <a:gd name="connsiteX52547" fmla="*/ 4065364 w 6085020"/>
              <a:gd name="connsiteY52547" fmla="*/ 1629227 h 4885973"/>
              <a:gd name="connsiteX52548" fmla="*/ 4056617 w 6085020"/>
              <a:gd name="connsiteY52548" fmla="*/ 1634537 h 4885973"/>
              <a:gd name="connsiteX52549" fmla="*/ 4054715 w 6085020"/>
              <a:gd name="connsiteY52549" fmla="*/ 1631123 h 4885973"/>
              <a:gd name="connsiteX52550" fmla="*/ 4051673 w 6085020"/>
              <a:gd name="connsiteY52550" fmla="*/ 1626192 h 4885973"/>
              <a:gd name="connsiteX52551" fmla="*/ 4051673 w 6085020"/>
              <a:gd name="connsiteY52551" fmla="*/ 1633589 h 4885973"/>
              <a:gd name="connsiteX52552" fmla="*/ 4051673 w 6085020"/>
              <a:gd name="connsiteY52552" fmla="*/ 1637003 h 4885973"/>
              <a:gd name="connsiteX52553" fmla="*/ 4048440 w 6085020"/>
              <a:gd name="connsiteY52553" fmla="*/ 1639089 h 4885973"/>
              <a:gd name="connsiteX52554" fmla="*/ 4048440 w 6085020"/>
              <a:gd name="connsiteY52554" fmla="*/ 1641176 h 4885973"/>
              <a:gd name="connsiteX52555" fmla="*/ 4044827 w 6085020"/>
              <a:gd name="connsiteY52555" fmla="*/ 1641176 h 4885973"/>
              <a:gd name="connsiteX52556" fmla="*/ 3968764 w 6085020"/>
              <a:gd name="connsiteY52556" fmla="*/ 1687833 h 4885973"/>
              <a:gd name="connsiteX52557" fmla="*/ 3970476 w 6085020"/>
              <a:gd name="connsiteY52557" fmla="*/ 1693144 h 4885973"/>
              <a:gd name="connsiteX52558" fmla="*/ 3965151 w 6085020"/>
              <a:gd name="connsiteY52558" fmla="*/ 1690299 h 4885973"/>
              <a:gd name="connsiteX52559" fmla="*/ 3901259 w 6085020"/>
              <a:gd name="connsiteY52559" fmla="*/ 1731646 h 4885973"/>
              <a:gd name="connsiteX52560" fmla="*/ 3906583 w 6085020"/>
              <a:gd name="connsiteY52560" fmla="*/ 1709645 h 4885973"/>
              <a:gd name="connsiteX52561" fmla="*/ 3882433 w 6085020"/>
              <a:gd name="connsiteY52561" fmla="*/ 1744164 h 4885973"/>
              <a:gd name="connsiteX52562" fmla="*/ 3827097 w 6085020"/>
              <a:gd name="connsiteY52562" fmla="*/ 1782097 h 4885973"/>
              <a:gd name="connsiteX52563" fmla="*/ 3825576 w 6085020"/>
              <a:gd name="connsiteY52563" fmla="*/ 1778873 h 4885973"/>
              <a:gd name="connsiteX52564" fmla="*/ 3778037 w 6085020"/>
              <a:gd name="connsiteY52564" fmla="*/ 1805047 h 4885973"/>
              <a:gd name="connsiteX52565" fmla="*/ 3781460 w 6085020"/>
              <a:gd name="connsiteY52565" fmla="*/ 1805047 h 4885973"/>
              <a:gd name="connsiteX52566" fmla="*/ 3784502 w 6085020"/>
              <a:gd name="connsiteY52566" fmla="*/ 1802771 h 4885973"/>
              <a:gd name="connsiteX52567" fmla="*/ 3786974 w 6085020"/>
              <a:gd name="connsiteY52567" fmla="*/ 1805805 h 4885973"/>
              <a:gd name="connsiteX52568" fmla="*/ 3794200 w 6085020"/>
              <a:gd name="connsiteY52568" fmla="*/ 1805805 h 4885973"/>
              <a:gd name="connsiteX52569" fmla="*/ 3737153 w 6085020"/>
              <a:gd name="connsiteY52569" fmla="*/ 1847532 h 4885973"/>
              <a:gd name="connsiteX52570" fmla="*/ 3732589 w 6085020"/>
              <a:gd name="connsiteY52570" fmla="*/ 1845825 h 4885973"/>
              <a:gd name="connsiteX52571" fmla="*/ 3732589 w 6085020"/>
              <a:gd name="connsiteY52571" fmla="*/ 1851515 h 4885973"/>
              <a:gd name="connsiteX52572" fmla="*/ 3680296 w 6085020"/>
              <a:gd name="connsiteY52572" fmla="*/ 1890965 h 4885973"/>
              <a:gd name="connsiteX52573" fmla="*/ 3678395 w 6085020"/>
              <a:gd name="connsiteY52573" fmla="*/ 1889258 h 4885973"/>
              <a:gd name="connsiteX52574" fmla="*/ 3680296 w 6085020"/>
              <a:gd name="connsiteY52574" fmla="*/ 1887741 h 4885973"/>
              <a:gd name="connsiteX52575" fmla="*/ 3677824 w 6085020"/>
              <a:gd name="connsiteY52575" fmla="*/ 1887741 h 4885973"/>
              <a:gd name="connsiteX52576" fmla="*/ 3677824 w 6085020"/>
              <a:gd name="connsiteY52576" fmla="*/ 1890776 h 4885973"/>
              <a:gd name="connsiteX52577" fmla="*/ 3679536 w 6085020"/>
              <a:gd name="connsiteY52577" fmla="*/ 1890776 h 4885973"/>
              <a:gd name="connsiteX52578" fmla="*/ 3677634 w 6085020"/>
              <a:gd name="connsiteY52578" fmla="*/ 1892293 h 4885973"/>
              <a:gd name="connsiteX52579" fmla="*/ 3636560 w 6085020"/>
              <a:gd name="connsiteY52579" fmla="*/ 1924346 h 4885973"/>
              <a:gd name="connsiteX52580" fmla="*/ 3630475 w 6085020"/>
              <a:gd name="connsiteY52580" fmla="*/ 1929088 h 4885973"/>
              <a:gd name="connsiteX52581" fmla="*/ 3628954 w 6085020"/>
              <a:gd name="connsiteY52581" fmla="*/ 1930416 h 4885973"/>
              <a:gd name="connsiteX52582" fmla="*/ 3621157 w 6085020"/>
              <a:gd name="connsiteY52582" fmla="*/ 1936864 h 4885973"/>
              <a:gd name="connsiteX52583" fmla="*/ 3692466 w 6085020"/>
              <a:gd name="connsiteY52583" fmla="*/ 2182481 h 4885973"/>
              <a:gd name="connsiteX52584" fmla="*/ 3698361 w 6085020"/>
              <a:gd name="connsiteY52584" fmla="*/ 2202775 h 4885973"/>
              <a:gd name="connsiteX52585" fmla="*/ 3717377 w 6085020"/>
              <a:gd name="connsiteY52585" fmla="*/ 2268968 h 4885973"/>
              <a:gd name="connsiteX52586" fmla="*/ 3755408 w 6085020"/>
              <a:gd name="connsiteY52586" fmla="*/ 2398320 h 4885973"/>
              <a:gd name="connsiteX52587" fmla="*/ 3741907 w 6085020"/>
              <a:gd name="connsiteY52587" fmla="*/ 2382199 h 4885973"/>
              <a:gd name="connsiteX52588" fmla="*/ 3721560 w 6085020"/>
              <a:gd name="connsiteY52588" fmla="*/ 2363232 h 4885973"/>
              <a:gd name="connsiteX52589" fmla="*/ 3727075 w 6085020"/>
              <a:gd name="connsiteY52589" fmla="*/ 2389785 h 4885973"/>
              <a:gd name="connsiteX52590" fmla="*/ 3728216 w 6085020"/>
              <a:gd name="connsiteY52590" fmla="*/ 2398700 h 4885973"/>
              <a:gd name="connsiteX52591" fmla="*/ 3730498 w 6085020"/>
              <a:gd name="connsiteY52591" fmla="*/ 2419942 h 4885973"/>
              <a:gd name="connsiteX52592" fmla="*/ 3730498 w 6085020"/>
              <a:gd name="connsiteY52592" fmla="*/ 2415201 h 4885973"/>
              <a:gd name="connsiteX52593" fmla="*/ 3742478 w 6085020"/>
              <a:gd name="connsiteY52593" fmla="*/ 2415201 h 4885973"/>
              <a:gd name="connsiteX52594" fmla="*/ 3754648 w 6085020"/>
              <a:gd name="connsiteY52594" fmla="*/ 2416149 h 4885973"/>
              <a:gd name="connsiteX52595" fmla="*/ 3744569 w 6085020"/>
              <a:gd name="connsiteY52595" fmla="*/ 2429615 h 4885973"/>
              <a:gd name="connsiteX52596" fmla="*/ 3738104 w 6085020"/>
              <a:gd name="connsiteY52596" fmla="*/ 2438150 h 4885973"/>
              <a:gd name="connsiteX52597" fmla="*/ 3766247 w 6085020"/>
              <a:gd name="connsiteY52597" fmla="*/ 2428857 h 4885973"/>
              <a:gd name="connsiteX52598" fmla="*/ 3836035 w 6085020"/>
              <a:gd name="connsiteY52598" fmla="*/ 2669353 h 4885973"/>
              <a:gd name="connsiteX52599" fmla="*/ 3834894 w 6085020"/>
              <a:gd name="connsiteY52599" fmla="*/ 2669353 h 4885973"/>
              <a:gd name="connsiteX52600" fmla="*/ 3834894 w 6085020"/>
              <a:gd name="connsiteY52600" fmla="*/ 2684905 h 4885973"/>
              <a:gd name="connsiteX52601" fmla="*/ 3840409 w 6085020"/>
              <a:gd name="connsiteY52601" fmla="*/ 2684905 h 4885973"/>
              <a:gd name="connsiteX52602" fmla="*/ 3985688 w 6085020"/>
              <a:gd name="connsiteY52602" fmla="*/ 3186381 h 4885973"/>
              <a:gd name="connsiteX52603" fmla="*/ 3987970 w 6085020"/>
              <a:gd name="connsiteY52603" fmla="*/ 3194347 h 4885973"/>
              <a:gd name="connsiteX52604" fmla="*/ 3997858 w 6085020"/>
              <a:gd name="connsiteY52604" fmla="*/ 3228297 h 4885973"/>
              <a:gd name="connsiteX52605" fmla="*/ 3993295 w 6085020"/>
              <a:gd name="connsiteY52605" fmla="*/ 3228297 h 4885973"/>
              <a:gd name="connsiteX52606" fmla="*/ 3998429 w 6085020"/>
              <a:gd name="connsiteY52606" fmla="*/ 3230004 h 4885973"/>
              <a:gd name="connsiteX52607" fmla="*/ 3999570 w 6085020"/>
              <a:gd name="connsiteY52607" fmla="*/ 3234176 h 4885973"/>
              <a:gd name="connsiteX52608" fmla="*/ 3986639 w 6085020"/>
              <a:gd name="connsiteY52608" fmla="*/ 3249350 h 4885973"/>
              <a:gd name="connsiteX52609" fmla="*/ 3965722 w 6085020"/>
              <a:gd name="connsiteY52609" fmla="*/ 3238918 h 4885973"/>
              <a:gd name="connsiteX52610" fmla="*/ 3955263 w 6085020"/>
              <a:gd name="connsiteY52610" fmla="*/ 3259781 h 4885973"/>
              <a:gd name="connsiteX52611" fmla="*/ 4004134 w 6085020"/>
              <a:gd name="connsiteY52611" fmla="*/ 3249919 h 4885973"/>
              <a:gd name="connsiteX52612" fmla="*/ 4057758 w 6085020"/>
              <a:gd name="connsiteY52612" fmla="*/ 3434843 h 4885973"/>
              <a:gd name="connsiteX52613" fmla="*/ 4714560 w 6085020"/>
              <a:gd name="connsiteY52613" fmla="*/ 3167414 h 4885973"/>
              <a:gd name="connsiteX52614" fmla="*/ 4720607 w 6085020"/>
              <a:gd name="connsiteY52614" fmla="*/ 3180292 h 4885973"/>
              <a:gd name="connsiteX52615" fmla="*/ 4723877 w 6085020"/>
              <a:gd name="connsiteY52615" fmla="*/ 3180880 h 4885973"/>
              <a:gd name="connsiteX52616" fmla="*/ 4722356 w 6085020"/>
              <a:gd name="connsiteY52616" fmla="*/ 3163621 h 4885973"/>
              <a:gd name="connsiteX52617" fmla="*/ 5056462 w 6085020"/>
              <a:gd name="connsiteY52617" fmla="*/ 2990456 h 4885973"/>
              <a:gd name="connsiteX52618" fmla="*/ 5061216 w 6085020"/>
              <a:gd name="connsiteY52618" fmla="*/ 2994060 h 4885973"/>
              <a:gd name="connsiteX52619" fmla="*/ 5061216 w 6085020"/>
              <a:gd name="connsiteY52619" fmla="*/ 2992353 h 4885973"/>
              <a:gd name="connsiteX52620" fmla="*/ 5061216 w 6085020"/>
              <a:gd name="connsiteY52620" fmla="*/ 2990456 h 4885973"/>
              <a:gd name="connsiteX52621" fmla="*/ 5058934 w 6085020"/>
              <a:gd name="connsiteY52621" fmla="*/ 2987990 h 4885973"/>
              <a:gd name="connsiteX52622" fmla="*/ 5096965 w 6085020"/>
              <a:gd name="connsiteY52622" fmla="*/ 2966558 h 4885973"/>
              <a:gd name="connsiteX52623" fmla="*/ 5096965 w 6085020"/>
              <a:gd name="connsiteY52623" fmla="*/ 2967886 h 4885973"/>
              <a:gd name="connsiteX52624" fmla="*/ 5103431 w 6085020"/>
              <a:gd name="connsiteY52624" fmla="*/ 2980783 h 4885973"/>
              <a:gd name="connsiteX52625" fmla="*/ 5117122 w 6085020"/>
              <a:gd name="connsiteY52625" fmla="*/ 2983059 h 4885973"/>
              <a:gd name="connsiteX52626" fmla="*/ 5118072 w 6085020"/>
              <a:gd name="connsiteY52626" fmla="*/ 2983059 h 4885973"/>
              <a:gd name="connsiteX52627" fmla="*/ 5118072 w 6085020"/>
              <a:gd name="connsiteY52627" fmla="*/ 2985525 h 4885973"/>
              <a:gd name="connsiteX52628" fmla="*/ 5119784 w 6085020"/>
              <a:gd name="connsiteY52628" fmla="*/ 2990456 h 4885973"/>
              <a:gd name="connsiteX52629" fmla="*/ 5115981 w 6085020"/>
              <a:gd name="connsiteY52629" fmla="*/ 2992353 h 4885973"/>
              <a:gd name="connsiteX52630" fmla="*/ 5097404 w 6085020"/>
              <a:gd name="connsiteY52630" fmla="*/ 3000094 h 4885973"/>
              <a:gd name="connsiteX52631" fmla="*/ 5096566 w 6085020"/>
              <a:gd name="connsiteY52631" fmla="*/ 2999826 h 4885973"/>
              <a:gd name="connsiteX52632" fmla="*/ 5096204 w 6085020"/>
              <a:gd name="connsiteY52632" fmla="*/ 3000129 h 4885973"/>
              <a:gd name="connsiteX52633" fmla="*/ 5096498 w 6085020"/>
              <a:gd name="connsiteY52633" fmla="*/ 3000472 h 4885973"/>
              <a:gd name="connsiteX52634" fmla="*/ 5088218 w 6085020"/>
              <a:gd name="connsiteY52634" fmla="*/ 3003922 h 4885973"/>
              <a:gd name="connsiteX52635" fmla="*/ 5074717 w 6085020"/>
              <a:gd name="connsiteY52635" fmla="*/ 3007905 h 4885973"/>
              <a:gd name="connsiteX52636" fmla="*/ 5080992 w 6085020"/>
              <a:gd name="connsiteY52636" fmla="*/ 3022699 h 4885973"/>
              <a:gd name="connsiteX52637" fmla="*/ 5088598 w 6085020"/>
              <a:gd name="connsiteY52637" fmla="*/ 3021751 h 4885973"/>
              <a:gd name="connsiteX52638" fmla="*/ 5088598 w 6085020"/>
              <a:gd name="connsiteY52638" fmla="*/ 3028579 h 4885973"/>
              <a:gd name="connsiteX52639" fmla="*/ 5088598 w 6085020"/>
              <a:gd name="connsiteY52639" fmla="*/ 3040148 h 4885973"/>
              <a:gd name="connsiteX52640" fmla="*/ 5112558 w 6085020"/>
              <a:gd name="connsiteY52640" fmla="*/ 3029148 h 4885973"/>
              <a:gd name="connsiteX52641" fmla="*/ 5112558 w 6085020"/>
              <a:gd name="connsiteY52641" fmla="*/ 3037493 h 4885973"/>
              <a:gd name="connsiteX52642" fmla="*/ 5110086 w 6085020"/>
              <a:gd name="connsiteY52642" fmla="*/ 3063477 h 4885973"/>
              <a:gd name="connsiteX52643" fmla="*/ 5106678 w 6085020"/>
              <a:gd name="connsiteY52643" fmla="*/ 3073355 h 4885973"/>
              <a:gd name="connsiteX52644" fmla="*/ 5103050 w 6085020"/>
              <a:gd name="connsiteY52644" fmla="*/ 3069736 h 4885973"/>
              <a:gd name="connsiteX52645" fmla="*/ 5097345 w 6085020"/>
              <a:gd name="connsiteY52645" fmla="*/ 3066322 h 4885973"/>
              <a:gd name="connsiteX52646" fmla="*/ 5098106 w 6085020"/>
              <a:gd name="connsiteY52646" fmla="*/ 3067650 h 4885973"/>
              <a:gd name="connsiteX52647" fmla="*/ 5104952 w 6085020"/>
              <a:gd name="connsiteY52647" fmla="*/ 3074478 h 4885973"/>
              <a:gd name="connsiteX52648" fmla="*/ 5106121 w 6085020"/>
              <a:gd name="connsiteY52648" fmla="*/ 3074971 h 4885973"/>
              <a:gd name="connsiteX52649" fmla="*/ 5104001 w 6085020"/>
              <a:gd name="connsiteY52649" fmla="*/ 3081116 h 4885973"/>
              <a:gd name="connsiteX52650" fmla="*/ 5114270 w 6085020"/>
              <a:gd name="connsiteY52650" fmla="*/ 3081116 h 4885973"/>
              <a:gd name="connsiteX52651" fmla="*/ 5115791 w 6085020"/>
              <a:gd name="connsiteY52651" fmla="*/ 3081116 h 4885973"/>
              <a:gd name="connsiteX52652" fmla="*/ 5125489 w 6085020"/>
              <a:gd name="connsiteY52652" fmla="*/ 3081116 h 4885973"/>
              <a:gd name="connsiteX52653" fmla="*/ 5121876 w 6085020"/>
              <a:gd name="connsiteY52653" fmla="*/ 3100083 h 4885973"/>
              <a:gd name="connsiteX52654" fmla="*/ 5142793 w 6085020"/>
              <a:gd name="connsiteY52654" fmla="*/ 3100083 h 4885973"/>
              <a:gd name="connsiteX52655" fmla="*/ 5132334 w 6085020"/>
              <a:gd name="connsiteY52655" fmla="*/ 3089651 h 4885973"/>
              <a:gd name="connsiteX52656" fmla="*/ 5133285 w 6085020"/>
              <a:gd name="connsiteY52656" fmla="*/ 3080547 h 4885973"/>
              <a:gd name="connsiteX52657" fmla="*/ 5161999 w 6085020"/>
              <a:gd name="connsiteY52657" fmla="*/ 3082254 h 4885973"/>
              <a:gd name="connsiteX52658" fmla="*/ 5149068 w 6085020"/>
              <a:gd name="connsiteY52658" fmla="*/ 3077133 h 4885973"/>
              <a:gd name="connsiteX52659" fmla="*/ 5142800 w 6085020"/>
              <a:gd name="connsiteY52659" fmla="*/ 3074632 h 4885973"/>
              <a:gd name="connsiteX52660" fmla="*/ 5144219 w 6085020"/>
              <a:gd name="connsiteY52660" fmla="*/ 3067460 h 4885973"/>
              <a:gd name="connsiteX52661" fmla="*/ 5145482 w 6085020"/>
              <a:gd name="connsiteY52661" fmla="*/ 3064425 h 4885973"/>
              <a:gd name="connsiteX52662" fmla="*/ 5148022 w 6085020"/>
              <a:gd name="connsiteY52662" fmla="*/ 3063288 h 4885973"/>
              <a:gd name="connsiteX52663" fmla="*/ 5153252 w 6085020"/>
              <a:gd name="connsiteY52663" fmla="*/ 3052856 h 4885973"/>
              <a:gd name="connsiteX52664" fmla="*/ 5144505 w 6085020"/>
              <a:gd name="connsiteY52664" fmla="*/ 3049063 h 4885973"/>
              <a:gd name="connsiteX52665" fmla="*/ 5146406 w 6085020"/>
              <a:gd name="connsiteY52665" fmla="*/ 3043942 h 4885973"/>
              <a:gd name="connsiteX52666" fmla="*/ 5156674 w 6085020"/>
              <a:gd name="connsiteY52666" fmla="*/ 3016440 h 4885973"/>
              <a:gd name="connsiteX52667" fmla="*/ 5152301 w 6085020"/>
              <a:gd name="connsiteY52667" fmla="*/ 3003353 h 4885973"/>
              <a:gd name="connsiteX52668" fmla="*/ 5153252 w 6085020"/>
              <a:gd name="connsiteY52668" fmla="*/ 3001836 h 4885973"/>
              <a:gd name="connsiteX52669" fmla="*/ 5155914 w 6085020"/>
              <a:gd name="connsiteY52669" fmla="*/ 2995008 h 4885973"/>
              <a:gd name="connsiteX52670" fmla="*/ 5147737 w 6085020"/>
              <a:gd name="connsiteY52670" fmla="*/ 2988749 h 4885973"/>
              <a:gd name="connsiteX52671" fmla="*/ 5147737 w 6085020"/>
              <a:gd name="connsiteY52671" fmla="*/ 2983439 h 4885973"/>
              <a:gd name="connsiteX52672" fmla="*/ 5170556 w 6085020"/>
              <a:gd name="connsiteY52672" fmla="*/ 2981921 h 4885973"/>
              <a:gd name="connsiteX52673" fmla="*/ 5185388 w 6085020"/>
              <a:gd name="connsiteY52673" fmla="*/ 2981921 h 4885973"/>
              <a:gd name="connsiteX52674" fmla="*/ 5187099 w 6085020"/>
              <a:gd name="connsiteY52674" fmla="*/ 2981921 h 4885973"/>
              <a:gd name="connsiteX52675" fmla="*/ 5188240 w 6085020"/>
              <a:gd name="connsiteY52675" fmla="*/ 2981921 h 4885973"/>
              <a:gd name="connsiteX52676" fmla="*/ 5188240 w 6085020"/>
              <a:gd name="connsiteY52676" fmla="*/ 2995008 h 4885973"/>
              <a:gd name="connsiteX52677" fmla="*/ 5182726 w 6085020"/>
              <a:gd name="connsiteY52677" fmla="*/ 2996526 h 4885973"/>
              <a:gd name="connsiteX52678" fmla="*/ 5194135 w 6085020"/>
              <a:gd name="connsiteY52678" fmla="*/ 3005250 h 4885973"/>
              <a:gd name="connsiteX52679" fmla="*/ 5204594 w 6085020"/>
              <a:gd name="connsiteY52679" fmla="*/ 3012647 h 4885973"/>
              <a:gd name="connsiteX52680" fmla="*/ 5206115 w 6085020"/>
              <a:gd name="connsiteY52680" fmla="*/ 3003353 h 4885973"/>
              <a:gd name="connsiteX52681" fmla="*/ 5207636 w 6085020"/>
              <a:gd name="connsiteY52681" fmla="*/ 2994060 h 4885973"/>
              <a:gd name="connsiteX52682" fmla="*/ 5196987 w 6085020"/>
              <a:gd name="connsiteY52682" fmla="*/ 2994060 h 4885973"/>
              <a:gd name="connsiteX52683" fmla="*/ 5195466 w 6085020"/>
              <a:gd name="connsiteY52683" fmla="*/ 2968645 h 4885973"/>
              <a:gd name="connsiteX52684" fmla="*/ 5195466 w 6085020"/>
              <a:gd name="connsiteY52684" fmla="*/ 2967507 h 4885973"/>
              <a:gd name="connsiteX52685" fmla="*/ 5199270 w 6085020"/>
              <a:gd name="connsiteY52685" fmla="*/ 2954609 h 4885973"/>
              <a:gd name="connsiteX52686" fmla="*/ 5189572 w 6085020"/>
              <a:gd name="connsiteY52686" fmla="*/ 2943799 h 4885973"/>
              <a:gd name="connsiteX52687" fmla="*/ 5191049 w 6085020"/>
              <a:gd name="connsiteY52687" fmla="*/ 2940049 h 4885973"/>
              <a:gd name="connsiteX52688" fmla="*/ 5191283 w 6085020"/>
              <a:gd name="connsiteY52688" fmla="*/ 2939815 h 4885973"/>
              <a:gd name="connsiteX52689" fmla="*/ 5191663 w 6085020"/>
              <a:gd name="connsiteY52689" fmla="*/ 2938488 h 4885973"/>
              <a:gd name="connsiteX52690" fmla="*/ 5191049 w 6085020"/>
              <a:gd name="connsiteY52690" fmla="*/ 2940049 h 4885973"/>
              <a:gd name="connsiteX52691" fmla="*/ 5189381 w 6085020"/>
              <a:gd name="connsiteY52691" fmla="*/ 2941712 h 4885973"/>
              <a:gd name="connsiteX52692" fmla="*/ 5177592 w 6085020"/>
              <a:gd name="connsiteY52692" fmla="*/ 2928625 h 4885973"/>
              <a:gd name="connsiteX52693" fmla="*/ 5173788 w 6085020"/>
              <a:gd name="connsiteY52693" fmla="*/ 2924453 h 4885973"/>
              <a:gd name="connsiteX52694" fmla="*/ 5173788 w 6085020"/>
              <a:gd name="connsiteY52694" fmla="*/ 2921987 h 4885973"/>
              <a:gd name="connsiteX52695" fmla="*/ 5186149 w 6085020"/>
              <a:gd name="connsiteY52695" fmla="*/ 2914590 h 4885973"/>
              <a:gd name="connsiteX52696" fmla="*/ 5187480 w 6085020"/>
              <a:gd name="connsiteY52696" fmla="*/ 2914590 h 4885973"/>
              <a:gd name="connsiteX52697" fmla="*/ 5187480 w 6085020"/>
              <a:gd name="connsiteY52697" fmla="*/ 2912883 h 4885973"/>
              <a:gd name="connsiteX52698" fmla="*/ 5192233 w 6085020"/>
              <a:gd name="connsiteY52698" fmla="*/ 2909848 h 4885973"/>
              <a:gd name="connsiteX52699" fmla="*/ 5192233 w 6085020"/>
              <a:gd name="connsiteY52699" fmla="*/ 2920849 h 4885973"/>
              <a:gd name="connsiteX52700" fmla="*/ 5193945 w 6085020"/>
              <a:gd name="connsiteY52700" fmla="*/ 2916676 h 4885973"/>
              <a:gd name="connsiteX52701" fmla="*/ 5195657 w 6085020"/>
              <a:gd name="connsiteY52701" fmla="*/ 2912504 h 4885973"/>
              <a:gd name="connsiteX52702" fmla="*/ 5193755 w 6085020"/>
              <a:gd name="connsiteY52702" fmla="*/ 2912504 h 4885973"/>
              <a:gd name="connsiteX52703" fmla="*/ 5192614 w 6085020"/>
              <a:gd name="connsiteY52703" fmla="*/ 2912504 h 4885973"/>
              <a:gd name="connsiteX52704" fmla="*/ 5217334 w 6085020"/>
              <a:gd name="connsiteY52704" fmla="*/ 2896951 h 4885973"/>
              <a:gd name="connsiteX52705" fmla="*/ 5230455 w 6085020"/>
              <a:gd name="connsiteY52705" fmla="*/ 2901503 h 4885973"/>
              <a:gd name="connsiteX52706" fmla="*/ 5227983 w 6085020"/>
              <a:gd name="connsiteY52706" fmla="*/ 2890313 h 4885973"/>
              <a:gd name="connsiteX52707" fmla="*/ 5243196 w 6085020"/>
              <a:gd name="connsiteY52707" fmla="*/ 2880829 h 4885973"/>
              <a:gd name="connsiteX52708" fmla="*/ 5244957 w 6085020"/>
              <a:gd name="connsiteY52708" fmla="*/ 2885571 h 4885973"/>
              <a:gd name="connsiteX52709" fmla="*/ 5238252 w 6085020"/>
              <a:gd name="connsiteY52709" fmla="*/ 2898468 h 4885973"/>
              <a:gd name="connsiteX52710" fmla="*/ 5229314 w 6085020"/>
              <a:gd name="connsiteY52710" fmla="*/ 2915728 h 4885973"/>
              <a:gd name="connsiteX52711" fmla="*/ 5238252 w 6085020"/>
              <a:gd name="connsiteY52711" fmla="*/ 2915728 h 4885973"/>
              <a:gd name="connsiteX52712" fmla="*/ 5245668 w 6085020"/>
              <a:gd name="connsiteY52712" fmla="*/ 2912693 h 4885973"/>
              <a:gd name="connsiteX52713" fmla="*/ 5245668 w 6085020"/>
              <a:gd name="connsiteY52713" fmla="*/ 2913831 h 4885973"/>
              <a:gd name="connsiteX52714" fmla="*/ 5244717 w 6085020"/>
              <a:gd name="connsiteY52714" fmla="*/ 2920659 h 4885973"/>
              <a:gd name="connsiteX52715" fmla="*/ 5243386 w 6085020"/>
              <a:gd name="connsiteY52715" fmla="*/ 2928625 h 4885973"/>
              <a:gd name="connsiteX52716" fmla="*/ 5274381 w 6085020"/>
              <a:gd name="connsiteY52716" fmla="*/ 2913642 h 4885973"/>
              <a:gd name="connsiteX52717" fmla="*/ 5273431 w 6085020"/>
              <a:gd name="connsiteY52717" fmla="*/ 2902262 h 4885973"/>
              <a:gd name="connsiteX52718" fmla="*/ 5272290 w 6085020"/>
              <a:gd name="connsiteY52718" fmla="*/ 2890882 h 4885973"/>
              <a:gd name="connsiteX52719" fmla="*/ 5270198 w 6085020"/>
              <a:gd name="connsiteY52719" fmla="*/ 2892968 h 4885973"/>
              <a:gd name="connsiteX52720" fmla="*/ 5268867 w 6085020"/>
              <a:gd name="connsiteY52720" fmla="*/ 2892968 h 4885973"/>
              <a:gd name="connsiteX52721" fmla="*/ 5268867 w 6085020"/>
              <a:gd name="connsiteY52721" fmla="*/ 2894675 h 4885973"/>
              <a:gd name="connsiteX52722" fmla="*/ 5259549 w 6085020"/>
              <a:gd name="connsiteY52722" fmla="*/ 2902641 h 4885973"/>
              <a:gd name="connsiteX52723" fmla="*/ 5246239 w 6085020"/>
              <a:gd name="connsiteY52723" fmla="*/ 2914021 h 4885973"/>
              <a:gd name="connsiteX52724" fmla="*/ 5246239 w 6085020"/>
              <a:gd name="connsiteY52724" fmla="*/ 2912883 h 4885973"/>
              <a:gd name="connsiteX52725" fmla="*/ 5246239 w 6085020"/>
              <a:gd name="connsiteY52725" fmla="*/ 2898468 h 4885973"/>
              <a:gd name="connsiteX52726" fmla="*/ 5246239 w 6085020"/>
              <a:gd name="connsiteY52726" fmla="*/ 2889025 h 4885973"/>
              <a:gd name="connsiteX52727" fmla="*/ 5248900 w 6085020"/>
              <a:gd name="connsiteY52727" fmla="*/ 2896192 h 4885973"/>
              <a:gd name="connsiteX52728" fmla="*/ 5256317 w 6085020"/>
              <a:gd name="connsiteY52728" fmla="*/ 2897330 h 4885973"/>
              <a:gd name="connsiteX52729" fmla="*/ 5263542 w 6085020"/>
              <a:gd name="connsiteY52729" fmla="*/ 2898468 h 4885973"/>
              <a:gd name="connsiteX52730" fmla="*/ 5253274 w 6085020"/>
              <a:gd name="connsiteY52730" fmla="*/ 2874381 h 4885973"/>
              <a:gd name="connsiteX52731" fmla="*/ 5269247 w 6085020"/>
              <a:gd name="connsiteY52731" fmla="*/ 2864139 h 4885973"/>
              <a:gd name="connsiteX52732" fmla="*/ 5272860 w 6085020"/>
              <a:gd name="connsiteY52732" fmla="*/ 2872295 h 4885973"/>
              <a:gd name="connsiteX52733" fmla="*/ 5276093 w 6085020"/>
              <a:gd name="connsiteY52733" fmla="*/ 2870967 h 4885973"/>
              <a:gd name="connsiteX52734" fmla="*/ 5274191 w 6085020"/>
              <a:gd name="connsiteY52734" fmla="*/ 2875519 h 4885973"/>
              <a:gd name="connsiteX52735" fmla="*/ 5278185 w 6085020"/>
              <a:gd name="connsiteY52735" fmla="*/ 2870588 h 4885973"/>
              <a:gd name="connsiteX52736" fmla="*/ 5278185 w 6085020"/>
              <a:gd name="connsiteY52736" fmla="*/ 2869639 h 4885973"/>
              <a:gd name="connsiteX52737" fmla="*/ 5279326 w 6085020"/>
              <a:gd name="connsiteY52737" fmla="*/ 2869639 h 4885973"/>
              <a:gd name="connsiteX52738" fmla="*/ 5283908 w 6085020"/>
              <a:gd name="connsiteY52738" fmla="*/ 2859644 h 4885973"/>
              <a:gd name="connsiteX52739" fmla="*/ 5283889 w 6085020"/>
              <a:gd name="connsiteY52739" fmla="*/ 2859587 h 4885973"/>
              <a:gd name="connsiteX52740" fmla="*/ 5281227 w 6085020"/>
              <a:gd name="connsiteY52740" fmla="*/ 2856173 h 4885973"/>
              <a:gd name="connsiteX52741" fmla="*/ 5289024 w 6085020"/>
              <a:gd name="connsiteY52741" fmla="*/ 2851052 h 4885973"/>
              <a:gd name="connsiteX52742" fmla="*/ 5289024 w 6085020"/>
              <a:gd name="connsiteY52742" fmla="*/ 2852000 h 4885973"/>
              <a:gd name="connsiteX52743" fmla="*/ 5292447 w 6085020"/>
              <a:gd name="connsiteY52743" fmla="*/ 2850673 h 4885973"/>
              <a:gd name="connsiteX52744" fmla="*/ 5298341 w 6085020"/>
              <a:gd name="connsiteY52744" fmla="*/ 2845552 h 4885973"/>
              <a:gd name="connsiteX52745" fmla="*/ 5303666 w 6085020"/>
              <a:gd name="connsiteY52745" fmla="*/ 2842138 h 4885973"/>
              <a:gd name="connsiteX52746" fmla="*/ 5303666 w 6085020"/>
              <a:gd name="connsiteY52746" fmla="*/ 2844414 h 4885973"/>
              <a:gd name="connsiteX52747" fmla="*/ 5301384 w 6085020"/>
              <a:gd name="connsiteY52747" fmla="*/ 2848776 h 4885973"/>
              <a:gd name="connsiteX52748" fmla="*/ 5301384 w 6085020"/>
              <a:gd name="connsiteY52748" fmla="*/ 2852569 h 4885973"/>
              <a:gd name="connsiteX52749" fmla="*/ 5306708 w 6085020"/>
              <a:gd name="connsiteY52749" fmla="*/ 2843465 h 4885973"/>
              <a:gd name="connsiteX52750" fmla="*/ 5309180 w 6085020"/>
              <a:gd name="connsiteY52750" fmla="*/ 2838344 h 4885973"/>
              <a:gd name="connsiteX52751" fmla="*/ 5312983 w 6085020"/>
              <a:gd name="connsiteY52751" fmla="*/ 2835689 h 4885973"/>
              <a:gd name="connsiteX52752" fmla="*/ 5312983 w 6085020"/>
              <a:gd name="connsiteY52752" fmla="*/ 2834930 h 4885973"/>
              <a:gd name="connsiteX52753" fmla="*/ 5339986 w 6085020"/>
              <a:gd name="connsiteY52753" fmla="*/ 2815964 h 4885973"/>
              <a:gd name="connsiteX52754" fmla="*/ 5342458 w 6085020"/>
              <a:gd name="connsiteY52754" fmla="*/ 2823550 h 4885973"/>
              <a:gd name="connsiteX52755" fmla="*/ 5343979 w 6085020"/>
              <a:gd name="connsiteY52755" fmla="*/ 2819568 h 4885973"/>
              <a:gd name="connsiteX52756" fmla="*/ 5343979 w 6085020"/>
              <a:gd name="connsiteY52756" fmla="*/ 2821274 h 4885973"/>
              <a:gd name="connsiteX52757" fmla="*/ 5347592 w 6085020"/>
              <a:gd name="connsiteY52757" fmla="*/ 2819757 h 4885973"/>
              <a:gd name="connsiteX52758" fmla="*/ 5349494 w 6085020"/>
              <a:gd name="connsiteY52758" fmla="*/ 2828671 h 4885973"/>
              <a:gd name="connsiteX52759" fmla="*/ 5353677 w 6085020"/>
              <a:gd name="connsiteY52759" fmla="*/ 2825827 h 4885973"/>
              <a:gd name="connsiteX52760" fmla="*/ 5353677 w 6085020"/>
              <a:gd name="connsiteY52760" fmla="*/ 2824499 h 4885973"/>
              <a:gd name="connsiteX52761" fmla="*/ 5353677 w 6085020"/>
              <a:gd name="connsiteY52761" fmla="*/ 2821274 h 4885973"/>
              <a:gd name="connsiteX52762" fmla="*/ 5355008 w 6085020"/>
              <a:gd name="connsiteY52762" fmla="*/ 2819378 h 4885973"/>
              <a:gd name="connsiteX52763" fmla="*/ 5352155 w 6085020"/>
              <a:gd name="connsiteY52763" fmla="*/ 2819378 h 4885973"/>
              <a:gd name="connsiteX52764" fmla="*/ 5346071 w 6085020"/>
              <a:gd name="connsiteY52764" fmla="*/ 2819378 h 4885973"/>
              <a:gd name="connsiteX52765" fmla="*/ 5343789 w 6085020"/>
              <a:gd name="connsiteY52765" fmla="*/ 2819378 h 4885973"/>
              <a:gd name="connsiteX52766" fmla="*/ 5344929 w 6085020"/>
              <a:gd name="connsiteY52766" fmla="*/ 2813309 h 4885973"/>
              <a:gd name="connsiteX52767" fmla="*/ 5356149 w 6085020"/>
              <a:gd name="connsiteY52767" fmla="*/ 2805532 h 4885973"/>
              <a:gd name="connsiteX52768" fmla="*/ 5356149 w 6085020"/>
              <a:gd name="connsiteY52768" fmla="*/ 2807050 h 4885973"/>
              <a:gd name="connsiteX52769" fmla="*/ 5357100 w 6085020"/>
              <a:gd name="connsiteY52769" fmla="*/ 2809325 h 4885973"/>
              <a:gd name="connsiteX52770" fmla="*/ 5346641 w 6085020"/>
              <a:gd name="connsiteY52770" fmla="*/ 2813688 h 4885973"/>
              <a:gd name="connsiteX52771" fmla="*/ 5350254 w 6085020"/>
              <a:gd name="connsiteY52771" fmla="*/ 2815015 h 4885973"/>
              <a:gd name="connsiteX52772" fmla="*/ 5353677 w 6085020"/>
              <a:gd name="connsiteY52772" fmla="*/ 2816533 h 4885973"/>
              <a:gd name="connsiteX52773" fmla="*/ 5356909 w 6085020"/>
              <a:gd name="connsiteY52773" fmla="*/ 2813309 h 4885973"/>
              <a:gd name="connsiteX52774" fmla="*/ 5360142 w 6085020"/>
              <a:gd name="connsiteY52774" fmla="*/ 2810084 h 4885973"/>
              <a:gd name="connsiteX52775" fmla="*/ 5358811 w 6085020"/>
              <a:gd name="connsiteY52775" fmla="*/ 2806860 h 4885973"/>
              <a:gd name="connsiteX52776" fmla="*/ 5357290 w 6085020"/>
              <a:gd name="connsiteY52776" fmla="*/ 2804584 h 4885973"/>
              <a:gd name="connsiteX52777" fmla="*/ 5359952 w 6085020"/>
              <a:gd name="connsiteY52777" fmla="*/ 2802498 h 4885973"/>
              <a:gd name="connsiteX52778" fmla="*/ 5370221 w 6085020"/>
              <a:gd name="connsiteY52778" fmla="*/ 2805153 h 4885973"/>
              <a:gd name="connsiteX52779" fmla="*/ 5373474 w 6085020"/>
              <a:gd name="connsiteY52779" fmla="*/ 2803734 h 4885973"/>
              <a:gd name="connsiteX52780" fmla="*/ 5376115 w 6085020"/>
              <a:gd name="connsiteY52780" fmla="*/ 2809705 h 4885973"/>
              <a:gd name="connsiteX52781" fmla="*/ 5377827 w 6085020"/>
              <a:gd name="connsiteY52781" fmla="*/ 2805153 h 4885973"/>
              <a:gd name="connsiteX52782" fmla="*/ 5375545 w 6085020"/>
              <a:gd name="connsiteY52782" fmla="*/ 2804205 h 4885973"/>
              <a:gd name="connsiteX52783" fmla="*/ 5373932 w 6085020"/>
              <a:gd name="connsiteY52783" fmla="*/ 2803534 h 4885973"/>
              <a:gd name="connsiteX52784" fmla="*/ 5376306 w 6085020"/>
              <a:gd name="connsiteY52784" fmla="*/ 2802498 h 4885973"/>
              <a:gd name="connsiteX52785" fmla="*/ 5372122 w 6085020"/>
              <a:gd name="connsiteY52785" fmla="*/ 2795480 h 4885973"/>
              <a:gd name="connsiteX52786" fmla="*/ 5376306 w 6085020"/>
              <a:gd name="connsiteY52786" fmla="*/ 2795480 h 4885973"/>
              <a:gd name="connsiteX52787" fmla="*/ 5376306 w 6085020"/>
              <a:gd name="connsiteY52787" fmla="*/ 2793773 h 4885973"/>
              <a:gd name="connsiteX52788" fmla="*/ 5376306 w 6085020"/>
              <a:gd name="connsiteY52788" fmla="*/ 2792066 h 4885973"/>
              <a:gd name="connsiteX52789" fmla="*/ 5374975 w 6085020"/>
              <a:gd name="connsiteY52789" fmla="*/ 2792066 h 4885973"/>
              <a:gd name="connsiteX52790" fmla="*/ 5385053 w 6085020"/>
              <a:gd name="connsiteY52790" fmla="*/ 2785238 h 4885973"/>
              <a:gd name="connsiteX52791" fmla="*/ 5386194 w 6085020"/>
              <a:gd name="connsiteY52791" fmla="*/ 2787514 h 4885973"/>
              <a:gd name="connsiteX52792" fmla="*/ 5387315 w 6085020"/>
              <a:gd name="connsiteY52792" fmla="*/ 2789853 h 4885973"/>
              <a:gd name="connsiteX52793" fmla="*/ 5387335 w 6085020"/>
              <a:gd name="connsiteY52793" fmla="*/ 2790169 h 4885973"/>
              <a:gd name="connsiteX52794" fmla="*/ 5387467 w 6085020"/>
              <a:gd name="connsiteY52794" fmla="*/ 2790169 h 4885973"/>
              <a:gd name="connsiteX52795" fmla="*/ 5387765 w 6085020"/>
              <a:gd name="connsiteY52795" fmla="*/ 2790791 h 4885973"/>
              <a:gd name="connsiteX52796" fmla="*/ 5380504 w 6085020"/>
              <a:gd name="connsiteY52796" fmla="*/ 2815666 h 4885973"/>
              <a:gd name="connsiteX52797" fmla="*/ 5370791 w 6085020"/>
              <a:gd name="connsiteY52797" fmla="*/ 2811791 h 4885973"/>
              <a:gd name="connsiteX52798" fmla="*/ 5372122 w 6085020"/>
              <a:gd name="connsiteY52798" fmla="*/ 2808188 h 4885973"/>
              <a:gd name="connsiteX52799" fmla="*/ 5369269 w 6085020"/>
              <a:gd name="connsiteY52799" fmla="*/ 2808188 h 4885973"/>
              <a:gd name="connsiteX52800" fmla="*/ 5366037 w 6085020"/>
              <a:gd name="connsiteY52800" fmla="*/ 2808188 h 4885973"/>
              <a:gd name="connsiteX52801" fmla="*/ 5366037 w 6085020"/>
              <a:gd name="connsiteY52801" fmla="*/ 2811412 h 4885973"/>
              <a:gd name="connsiteX52802" fmla="*/ 5366037 w 6085020"/>
              <a:gd name="connsiteY52802" fmla="*/ 2814636 h 4885973"/>
              <a:gd name="connsiteX52803" fmla="*/ 5367748 w 6085020"/>
              <a:gd name="connsiteY52803" fmla="*/ 2814636 h 4885973"/>
              <a:gd name="connsiteX52804" fmla="*/ 5366227 w 6085020"/>
              <a:gd name="connsiteY52804" fmla="*/ 2818240 h 4885973"/>
              <a:gd name="connsiteX52805" fmla="*/ 5363185 w 6085020"/>
              <a:gd name="connsiteY52805" fmla="*/ 2824688 h 4885973"/>
              <a:gd name="connsiteX52806" fmla="*/ 5380028 w 6085020"/>
              <a:gd name="connsiteY52806" fmla="*/ 2817297 h 4885973"/>
              <a:gd name="connsiteX52807" fmla="*/ 5379919 w 6085020"/>
              <a:gd name="connsiteY52807" fmla="*/ 2817671 h 4885973"/>
              <a:gd name="connsiteX52808" fmla="*/ 5389807 w 6085020"/>
              <a:gd name="connsiteY52808" fmla="*/ 2813119 h 4885973"/>
              <a:gd name="connsiteX52809" fmla="*/ 5390428 w 6085020"/>
              <a:gd name="connsiteY52809" fmla="*/ 2814579 h 4885973"/>
              <a:gd name="connsiteX52810" fmla="*/ 5389807 w 6085020"/>
              <a:gd name="connsiteY52810" fmla="*/ 2814826 h 4885973"/>
              <a:gd name="connsiteX52811" fmla="*/ 5390533 w 6085020"/>
              <a:gd name="connsiteY52811" fmla="*/ 2814826 h 4885973"/>
              <a:gd name="connsiteX52812" fmla="*/ 5392469 w 6085020"/>
              <a:gd name="connsiteY52812" fmla="*/ 2819378 h 4885973"/>
              <a:gd name="connsiteX52813" fmla="*/ 5394181 w 6085020"/>
              <a:gd name="connsiteY52813" fmla="*/ 2814826 h 4885973"/>
              <a:gd name="connsiteX52814" fmla="*/ 5391898 w 6085020"/>
              <a:gd name="connsiteY52814" fmla="*/ 2814826 h 4885973"/>
              <a:gd name="connsiteX52815" fmla="*/ 5390533 w 6085020"/>
              <a:gd name="connsiteY52815" fmla="*/ 2814826 h 4885973"/>
              <a:gd name="connsiteX52816" fmla="*/ 5390428 w 6085020"/>
              <a:gd name="connsiteY52816" fmla="*/ 2814579 h 4885973"/>
              <a:gd name="connsiteX52817" fmla="*/ 5393610 w 6085020"/>
              <a:gd name="connsiteY52817" fmla="*/ 2813309 h 4885973"/>
              <a:gd name="connsiteX52818" fmla="*/ 5407111 w 6085020"/>
              <a:gd name="connsiteY52818" fmla="*/ 2807239 h 4885973"/>
              <a:gd name="connsiteX52819" fmla="*/ 5413006 w 6085020"/>
              <a:gd name="connsiteY52819" fmla="*/ 2796997 h 4885973"/>
              <a:gd name="connsiteX52820" fmla="*/ 5414147 w 6085020"/>
              <a:gd name="connsiteY52820" fmla="*/ 2796997 h 4885973"/>
              <a:gd name="connsiteX52821" fmla="*/ 5414242 w 6085020"/>
              <a:gd name="connsiteY52821" fmla="*/ 2795385 h 4885973"/>
              <a:gd name="connsiteX52822" fmla="*/ 5414147 w 6085020"/>
              <a:gd name="connsiteY52822" fmla="*/ 2795290 h 4885973"/>
              <a:gd name="connsiteX52823" fmla="*/ 5416809 w 6085020"/>
              <a:gd name="connsiteY52823" fmla="*/ 2790928 h 4885973"/>
              <a:gd name="connsiteX52824" fmla="*/ 5418901 w 6085020"/>
              <a:gd name="connsiteY52824" fmla="*/ 2787324 h 4885973"/>
              <a:gd name="connsiteX52825" fmla="*/ 5422134 w 6085020"/>
              <a:gd name="connsiteY52825" fmla="*/ 2785428 h 4885973"/>
              <a:gd name="connsiteX52826" fmla="*/ 5422134 w 6085020"/>
              <a:gd name="connsiteY52826" fmla="*/ 2784479 h 4885973"/>
              <a:gd name="connsiteX52827" fmla="*/ 5423275 w 6085020"/>
              <a:gd name="connsiteY52827" fmla="*/ 2782962 h 4885973"/>
              <a:gd name="connsiteX52828" fmla="*/ 5423275 w 6085020"/>
              <a:gd name="connsiteY52828" fmla="*/ 2784859 h 4885973"/>
              <a:gd name="connsiteX52829" fmla="*/ 5426127 w 6085020"/>
              <a:gd name="connsiteY52829" fmla="*/ 2791307 h 4885973"/>
              <a:gd name="connsiteX52830" fmla="*/ 5433923 w 6085020"/>
              <a:gd name="connsiteY52830" fmla="*/ 2788083 h 4885973"/>
              <a:gd name="connsiteX52831" fmla="*/ 5437346 w 6085020"/>
              <a:gd name="connsiteY52831" fmla="*/ 2789221 h 4885973"/>
              <a:gd name="connsiteX52832" fmla="*/ 5440008 w 6085020"/>
              <a:gd name="connsiteY52832" fmla="*/ 2789221 h 4885973"/>
              <a:gd name="connsiteX52833" fmla="*/ 5437916 w 6085020"/>
              <a:gd name="connsiteY52833" fmla="*/ 2787324 h 4885973"/>
              <a:gd name="connsiteX52834" fmla="*/ 5443621 w 6085020"/>
              <a:gd name="connsiteY52834" fmla="*/ 2784859 h 4885973"/>
              <a:gd name="connsiteX52835" fmla="*/ 5447234 w 6085020"/>
              <a:gd name="connsiteY52835" fmla="*/ 2786186 h 4885973"/>
              <a:gd name="connsiteX52836" fmla="*/ 5448185 w 6085020"/>
              <a:gd name="connsiteY52836" fmla="*/ 2786186 h 4885973"/>
              <a:gd name="connsiteX52837" fmla="*/ 5449896 w 6085020"/>
              <a:gd name="connsiteY52837" fmla="*/ 2786186 h 4885973"/>
              <a:gd name="connsiteX52838" fmla="*/ 5448756 w 6085020"/>
              <a:gd name="connsiteY52838" fmla="*/ 2787704 h 4885973"/>
              <a:gd name="connsiteX52839" fmla="*/ 5450467 w 6085020"/>
              <a:gd name="connsiteY52839" fmla="*/ 2786376 h 4885973"/>
              <a:gd name="connsiteX52840" fmla="*/ 5453319 w 6085020"/>
              <a:gd name="connsiteY52840" fmla="*/ 2787514 h 4885973"/>
              <a:gd name="connsiteX52841" fmla="*/ 5451228 w 6085020"/>
              <a:gd name="connsiteY52841" fmla="*/ 2785807 h 4885973"/>
              <a:gd name="connsiteX52842" fmla="*/ 5452178 w 6085020"/>
              <a:gd name="connsiteY52842" fmla="*/ 2785807 h 4885973"/>
              <a:gd name="connsiteX52843" fmla="*/ 5455411 w 6085020"/>
              <a:gd name="connsiteY52843" fmla="*/ 2783341 h 4885973"/>
              <a:gd name="connsiteX52844" fmla="*/ 5455411 w 6085020"/>
              <a:gd name="connsiteY52844" fmla="*/ 2789221 h 4885973"/>
              <a:gd name="connsiteX52845" fmla="*/ 5460925 w 6085020"/>
              <a:gd name="connsiteY52845" fmla="*/ 2789221 h 4885973"/>
              <a:gd name="connsiteX52846" fmla="*/ 5466440 w 6085020"/>
              <a:gd name="connsiteY52846" fmla="*/ 2789221 h 4885973"/>
              <a:gd name="connsiteX52847" fmla="*/ 5468151 w 6085020"/>
              <a:gd name="connsiteY52847" fmla="*/ 2787135 h 4885973"/>
              <a:gd name="connsiteX52848" fmla="*/ 5469863 w 6085020"/>
              <a:gd name="connsiteY52848" fmla="*/ 2784859 h 4885973"/>
              <a:gd name="connsiteX52849" fmla="*/ 5475187 w 6085020"/>
              <a:gd name="connsiteY52849" fmla="*/ 2784859 h 4885973"/>
              <a:gd name="connsiteX52850" fmla="*/ 5475187 w 6085020"/>
              <a:gd name="connsiteY52850" fmla="*/ 2783613 h 4885973"/>
              <a:gd name="connsiteX52851" fmla="*/ 5475377 w 6085020"/>
              <a:gd name="connsiteY52851" fmla="*/ 2783152 h 4885973"/>
              <a:gd name="connsiteX52852" fmla="*/ 5475187 w 6085020"/>
              <a:gd name="connsiteY52852" fmla="*/ 2783152 h 4885973"/>
              <a:gd name="connsiteX52853" fmla="*/ 5475187 w 6085020"/>
              <a:gd name="connsiteY52853" fmla="*/ 2782014 h 4885973"/>
              <a:gd name="connsiteX52854" fmla="*/ 5475187 w 6085020"/>
              <a:gd name="connsiteY52854" fmla="*/ 2779358 h 4885973"/>
              <a:gd name="connsiteX52855" fmla="*/ 5488118 w 6085020"/>
              <a:gd name="connsiteY52855" fmla="*/ 2787704 h 4885973"/>
              <a:gd name="connsiteX52856" fmla="*/ 5485456 w 6085020"/>
              <a:gd name="connsiteY52856" fmla="*/ 2793394 h 4885973"/>
              <a:gd name="connsiteX52857" fmla="*/ 5492301 w 6085020"/>
              <a:gd name="connsiteY52857" fmla="*/ 2793394 h 4885973"/>
              <a:gd name="connsiteX52858" fmla="*/ 5490210 w 6085020"/>
              <a:gd name="connsiteY52858" fmla="*/ 2798704 h 4885973"/>
              <a:gd name="connsiteX52859" fmla="*/ 5497436 w 6085020"/>
              <a:gd name="connsiteY52859" fmla="*/ 2795670 h 4885973"/>
              <a:gd name="connsiteX52860" fmla="*/ 5505319 w 6085020"/>
              <a:gd name="connsiteY52860" fmla="*/ 2807228 h 4885973"/>
              <a:gd name="connsiteX52861" fmla="*/ 5503521 w 6085020"/>
              <a:gd name="connsiteY52861" fmla="*/ 2806481 h 4885973"/>
              <a:gd name="connsiteX52862" fmla="*/ 5502190 w 6085020"/>
              <a:gd name="connsiteY52862" fmla="*/ 2805722 h 4885973"/>
              <a:gd name="connsiteX52863" fmla="*/ 5504851 w 6085020"/>
              <a:gd name="connsiteY52863" fmla="*/ 2811791 h 4885973"/>
              <a:gd name="connsiteX52864" fmla="*/ 5505803 w 6085020"/>
              <a:gd name="connsiteY52864" fmla="*/ 2809705 h 4885973"/>
              <a:gd name="connsiteX52865" fmla="*/ 5505803 w 6085020"/>
              <a:gd name="connsiteY52865" fmla="*/ 2807938 h 4885973"/>
              <a:gd name="connsiteX52866" fmla="*/ 5516451 w 6085020"/>
              <a:gd name="connsiteY52866" fmla="*/ 2823550 h 4885973"/>
              <a:gd name="connsiteX52867" fmla="*/ 5517550 w 6085020"/>
              <a:gd name="connsiteY52867" fmla="*/ 2826224 h 4885973"/>
              <a:gd name="connsiteX52868" fmla="*/ 5516261 w 6085020"/>
              <a:gd name="connsiteY52868" fmla="*/ 2832655 h 4885973"/>
              <a:gd name="connsiteX52869" fmla="*/ 5515500 w 6085020"/>
              <a:gd name="connsiteY52869" fmla="*/ 2833034 h 4885973"/>
              <a:gd name="connsiteX52870" fmla="*/ 5515500 w 6085020"/>
              <a:gd name="connsiteY52870" fmla="*/ 2837396 h 4885973"/>
              <a:gd name="connsiteX52871" fmla="*/ 5517972 w 6085020"/>
              <a:gd name="connsiteY52871" fmla="*/ 2835120 h 4885973"/>
              <a:gd name="connsiteX52872" fmla="*/ 5519555 w 6085020"/>
              <a:gd name="connsiteY52872" fmla="*/ 2831101 h 4885973"/>
              <a:gd name="connsiteX52873" fmla="*/ 5523252 w 6085020"/>
              <a:gd name="connsiteY52873" fmla="*/ 2840094 h 4885973"/>
              <a:gd name="connsiteX52874" fmla="*/ 5523107 w 6085020"/>
              <a:gd name="connsiteY52874" fmla="*/ 2840051 h 4885973"/>
              <a:gd name="connsiteX52875" fmla="*/ 5516071 w 6085020"/>
              <a:gd name="connsiteY52875" fmla="*/ 2837206 h 4885973"/>
              <a:gd name="connsiteX52876" fmla="*/ 5524438 w 6085020"/>
              <a:gd name="connsiteY52876" fmla="*/ 2856173 h 4885973"/>
              <a:gd name="connsiteX52877" fmla="*/ 5526740 w 6085020"/>
              <a:gd name="connsiteY52877" fmla="*/ 2850507 h 4885973"/>
              <a:gd name="connsiteX52878" fmla="*/ 5527670 w 6085020"/>
              <a:gd name="connsiteY52878" fmla="*/ 2852759 h 4885973"/>
              <a:gd name="connsiteX52879" fmla="*/ 5526149 w 6085020"/>
              <a:gd name="connsiteY52879" fmla="*/ 2853897 h 4885973"/>
              <a:gd name="connsiteX52880" fmla="*/ 5528811 w 6085020"/>
              <a:gd name="connsiteY52880" fmla="*/ 2856742 h 4885973"/>
              <a:gd name="connsiteX52881" fmla="*/ 5529952 w 6085020"/>
              <a:gd name="connsiteY52881" fmla="*/ 2857880 h 4885973"/>
              <a:gd name="connsiteX52882" fmla="*/ 5531093 w 6085020"/>
              <a:gd name="connsiteY52882" fmla="*/ 2860725 h 4885973"/>
              <a:gd name="connsiteX52883" fmla="*/ 5525959 w 6085020"/>
              <a:gd name="connsiteY52883" fmla="*/ 2863001 h 4885973"/>
              <a:gd name="connsiteX52884" fmla="*/ 5525959 w 6085020"/>
              <a:gd name="connsiteY52884" fmla="*/ 2863286 h 4885973"/>
              <a:gd name="connsiteX52885" fmla="*/ 5519684 w 6085020"/>
              <a:gd name="connsiteY52885" fmla="*/ 2848586 h 4885973"/>
              <a:gd name="connsiteX52886" fmla="*/ 5509986 w 6085020"/>
              <a:gd name="connsiteY52886" fmla="*/ 2847069 h 4885973"/>
              <a:gd name="connsiteX52887" fmla="*/ 5500098 w 6085020"/>
              <a:gd name="connsiteY52887" fmla="*/ 2845741 h 4885973"/>
              <a:gd name="connsiteX52888" fmla="*/ 5504091 w 6085020"/>
              <a:gd name="connsiteY52888" fmla="*/ 2832655 h 4885973"/>
              <a:gd name="connsiteX52889" fmla="*/ 5507133 w 6085020"/>
              <a:gd name="connsiteY52889" fmla="*/ 2831327 h 4885973"/>
              <a:gd name="connsiteX52890" fmla="*/ 5507133 w 6085020"/>
              <a:gd name="connsiteY52890" fmla="*/ 2833792 h 4885973"/>
              <a:gd name="connsiteX52891" fmla="*/ 5507133 w 6085020"/>
              <a:gd name="connsiteY52891" fmla="*/ 2837206 h 4885973"/>
              <a:gd name="connsiteX52892" fmla="*/ 5509035 w 6085020"/>
              <a:gd name="connsiteY52892" fmla="*/ 2834551 h 4885973"/>
              <a:gd name="connsiteX52893" fmla="*/ 5510746 w 6085020"/>
              <a:gd name="connsiteY52893" fmla="*/ 2830568 h 4885973"/>
              <a:gd name="connsiteX52894" fmla="*/ 5512268 w 6085020"/>
              <a:gd name="connsiteY52894" fmla="*/ 2830568 h 4885973"/>
              <a:gd name="connsiteX52895" fmla="*/ 5507324 w 6085020"/>
              <a:gd name="connsiteY52895" fmla="*/ 2827154 h 4885973"/>
              <a:gd name="connsiteX52896" fmla="*/ 5509605 w 6085020"/>
              <a:gd name="connsiteY52896" fmla="*/ 2819378 h 4885973"/>
              <a:gd name="connsiteX52897" fmla="*/ 5501049 w 6085020"/>
              <a:gd name="connsiteY52897" fmla="*/ 2813309 h 4885973"/>
              <a:gd name="connsiteX52898" fmla="*/ 5492491 w 6085020"/>
              <a:gd name="connsiteY52898" fmla="*/ 2807429 h 4885973"/>
              <a:gd name="connsiteX52899" fmla="*/ 5490210 w 6085020"/>
              <a:gd name="connsiteY52899" fmla="*/ 2809705 h 4885973"/>
              <a:gd name="connsiteX52900" fmla="*/ 5488878 w 6085020"/>
              <a:gd name="connsiteY52900" fmla="*/ 2809705 h 4885973"/>
              <a:gd name="connsiteX52901" fmla="*/ 5488878 w 6085020"/>
              <a:gd name="connsiteY52901" fmla="*/ 2811222 h 4885973"/>
              <a:gd name="connsiteX52902" fmla="*/ 5483935 w 6085020"/>
              <a:gd name="connsiteY52902" fmla="*/ 2815774 h 4885973"/>
              <a:gd name="connsiteX52903" fmla="*/ 5479370 w 6085020"/>
              <a:gd name="connsiteY52903" fmla="*/ 2820516 h 4885973"/>
              <a:gd name="connsiteX52904" fmla="*/ 5470053 w 6085020"/>
              <a:gd name="connsiteY52904" fmla="*/ 2816722 h 4885973"/>
              <a:gd name="connsiteX52905" fmla="*/ 5473476 w 6085020"/>
              <a:gd name="connsiteY52905" fmla="*/ 2805153 h 4885973"/>
              <a:gd name="connsiteX52906" fmla="*/ 5461876 w 6085020"/>
              <a:gd name="connsiteY52906" fmla="*/ 2813498 h 4885973"/>
              <a:gd name="connsiteX52907" fmla="*/ 5457122 w 6085020"/>
              <a:gd name="connsiteY52907" fmla="*/ 2811602 h 4885973"/>
              <a:gd name="connsiteX52908" fmla="*/ 5455221 w 6085020"/>
              <a:gd name="connsiteY52908" fmla="*/ 2816533 h 4885973"/>
              <a:gd name="connsiteX52909" fmla="*/ 5452369 w 6085020"/>
              <a:gd name="connsiteY52909" fmla="*/ 2806481 h 4885973"/>
              <a:gd name="connsiteX52910" fmla="*/ 5448375 w 6085020"/>
              <a:gd name="connsiteY52910" fmla="*/ 2796618 h 4885973"/>
              <a:gd name="connsiteX52911" fmla="*/ 5446283 w 6085020"/>
              <a:gd name="connsiteY52911" fmla="*/ 2803256 h 4885973"/>
              <a:gd name="connsiteX52912" fmla="*/ 5444952 w 6085020"/>
              <a:gd name="connsiteY52912" fmla="*/ 2809515 h 4885973"/>
              <a:gd name="connsiteX52913" fmla="*/ 5449896 w 6085020"/>
              <a:gd name="connsiteY52913" fmla="*/ 2813878 h 4885973"/>
              <a:gd name="connsiteX52914" fmla="*/ 5451037 w 6085020"/>
              <a:gd name="connsiteY52914" fmla="*/ 2814826 h 4885973"/>
              <a:gd name="connsiteX52915" fmla="*/ 5446093 w 6085020"/>
              <a:gd name="connsiteY52915" fmla="*/ 2812929 h 4885973"/>
              <a:gd name="connsiteX52916" fmla="*/ 5446093 w 6085020"/>
              <a:gd name="connsiteY52916" fmla="*/ 2811222 h 4885973"/>
              <a:gd name="connsiteX52917" fmla="*/ 5441187 w 6085020"/>
              <a:gd name="connsiteY52917" fmla="*/ 2809041 h 4885973"/>
              <a:gd name="connsiteX52918" fmla="*/ 5440959 w 6085020"/>
              <a:gd name="connsiteY52918" fmla="*/ 2809136 h 4885973"/>
              <a:gd name="connsiteX52919" fmla="*/ 5439818 w 6085020"/>
              <a:gd name="connsiteY52919" fmla="*/ 2809136 h 4885973"/>
              <a:gd name="connsiteX52920" fmla="*/ 5440959 w 6085020"/>
              <a:gd name="connsiteY52920" fmla="*/ 2806101 h 4885973"/>
              <a:gd name="connsiteX52921" fmla="*/ 5440959 w 6085020"/>
              <a:gd name="connsiteY52921" fmla="*/ 2805153 h 4885973"/>
              <a:gd name="connsiteX52922" fmla="*/ 5442100 w 6085020"/>
              <a:gd name="connsiteY52922" fmla="*/ 2802118 h 4885973"/>
              <a:gd name="connsiteX52923" fmla="*/ 5444762 w 6085020"/>
              <a:gd name="connsiteY52923" fmla="*/ 2795101 h 4885973"/>
              <a:gd name="connsiteX52924" fmla="*/ 5437916 w 6085020"/>
              <a:gd name="connsiteY52924" fmla="*/ 2792445 h 4885973"/>
              <a:gd name="connsiteX52925" fmla="*/ 5430881 w 6085020"/>
              <a:gd name="connsiteY52925" fmla="*/ 2789600 h 4885973"/>
              <a:gd name="connsiteX52926" fmla="*/ 5432574 w 6085020"/>
              <a:gd name="connsiteY52926" fmla="*/ 2793542 h 4885973"/>
              <a:gd name="connsiteX52927" fmla="*/ 5431070 w 6085020"/>
              <a:gd name="connsiteY52927" fmla="*/ 2795859 h 4885973"/>
              <a:gd name="connsiteX52928" fmla="*/ 5426697 w 6085020"/>
              <a:gd name="connsiteY52928" fmla="*/ 2800411 h 4885973"/>
              <a:gd name="connsiteX52929" fmla="*/ 5427251 w 6085020"/>
              <a:gd name="connsiteY52929" fmla="*/ 2800636 h 4885973"/>
              <a:gd name="connsiteX52930" fmla="*/ 5426888 w 6085020"/>
              <a:gd name="connsiteY52930" fmla="*/ 2800791 h 4885973"/>
              <a:gd name="connsiteX52931" fmla="*/ 5426888 w 6085020"/>
              <a:gd name="connsiteY52931" fmla="*/ 2803636 h 4885973"/>
              <a:gd name="connsiteX52932" fmla="*/ 5426888 w 6085020"/>
              <a:gd name="connsiteY52932" fmla="*/ 2805343 h 4885973"/>
              <a:gd name="connsiteX52933" fmla="*/ 5423625 w 6085020"/>
              <a:gd name="connsiteY52933" fmla="*/ 2804012 h 4885973"/>
              <a:gd name="connsiteX52934" fmla="*/ 5423036 w 6085020"/>
              <a:gd name="connsiteY52934" fmla="*/ 2803400 h 4885973"/>
              <a:gd name="connsiteX52935" fmla="*/ 5423084 w 6085020"/>
              <a:gd name="connsiteY52935" fmla="*/ 2803256 h 4885973"/>
              <a:gd name="connsiteX52936" fmla="*/ 5422864 w 6085020"/>
              <a:gd name="connsiteY52936" fmla="*/ 2803221 h 4885973"/>
              <a:gd name="connsiteX52937" fmla="*/ 5421279 w 6085020"/>
              <a:gd name="connsiteY52937" fmla="*/ 2801577 h 4885973"/>
              <a:gd name="connsiteX52938" fmla="*/ 5421183 w 6085020"/>
              <a:gd name="connsiteY52938" fmla="*/ 2799463 h 4885973"/>
              <a:gd name="connsiteX52939" fmla="*/ 5419325 w 6085020"/>
              <a:gd name="connsiteY52939" fmla="*/ 2799548 h 4885973"/>
              <a:gd name="connsiteX52940" fmla="*/ 5418330 w 6085020"/>
              <a:gd name="connsiteY52940" fmla="*/ 2798515 h 4885973"/>
              <a:gd name="connsiteX52941" fmla="*/ 5418330 w 6085020"/>
              <a:gd name="connsiteY52941" fmla="*/ 2799593 h 4885973"/>
              <a:gd name="connsiteX52942" fmla="*/ 5416999 w 6085020"/>
              <a:gd name="connsiteY52942" fmla="*/ 2799653 h 4885973"/>
              <a:gd name="connsiteX52943" fmla="*/ 5416619 w 6085020"/>
              <a:gd name="connsiteY52943" fmla="*/ 2800032 h 4885973"/>
              <a:gd name="connsiteX52944" fmla="*/ 5418330 w 6085020"/>
              <a:gd name="connsiteY52944" fmla="*/ 2800032 h 4885973"/>
              <a:gd name="connsiteX52945" fmla="*/ 5418330 w 6085020"/>
              <a:gd name="connsiteY52945" fmla="*/ 2799593 h 4885973"/>
              <a:gd name="connsiteX52946" fmla="*/ 5419325 w 6085020"/>
              <a:gd name="connsiteY52946" fmla="*/ 2799548 h 4885973"/>
              <a:gd name="connsiteX52947" fmla="*/ 5421279 w 6085020"/>
              <a:gd name="connsiteY52947" fmla="*/ 2801577 h 4885973"/>
              <a:gd name="connsiteX52948" fmla="*/ 5421343 w 6085020"/>
              <a:gd name="connsiteY52948" fmla="*/ 2802982 h 4885973"/>
              <a:gd name="connsiteX52949" fmla="*/ 5420802 w 6085020"/>
              <a:gd name="connsiteY52949" fmla="*/ 2802897 h 4885973"/>
              <a:gd name="connsiteX52950" fmla="*/ 5420802 w 6085020"/>
              <a:gd name="connsiteY52950" fmla="*/ 2802687 h 4885973"/>
              <a:gd name="connsiteX52951" fmla="*/ 5419471 w 6085020"/>
              <a:gd name="connsiteY52951" fmla="*/ 2802687 h 4885973"/>
              <a:gd name="connsiteX52952" fmla="*/ 5420802 w 6085020"/>
              <a:gd name="connsiteY52952" fmla="*/ 2802897 h 4885973"/>
              <a:gd name="connsiteX52953" fmla="*/ 5420802 w 6085020"/>
              <a:gd name="connsiteY52953" fmla="*/ 2804394 h 4885973"/>
              <a:gd name="connsiteX52954" fmla="*/ 5422685 w 6085020"/>
              <a:gd name="connsiteY52954" fmla="*/ 2804451 h 4885973"/>
              <a:gd name="connsiteX52955" fmla="*/ 5422927 w 6085020"/>
              <a:gd name="connsiteY52955" fmla="*/ 2803727 h 4885973"/>
              <a:gd name="connsiteX52956" fmla="*/ 5423625 w 6085020"/>
              <a:gd name="connsiteY52956" fmla="*/ 2804012 h 4885973"/>
              <a:gd name="connsiteX52957" fmla="*/ 5427648 w 6085020"/>
              <a:gd name="connsiteY52957" fmla="*/ 2808188 h 4885973"/>
              <a:gd name="connsiteX52958" fmla="*/ 5439057 w 6085020"/>
              <a:gd name="connsiteY52958" fmla="*/ 2822412 h 4885973"/>
              <a:gd name="connsiteX52959" fmla="*/ 5434494 w 6085020"/>
              <a:gd name="connsiteY52959" fmla="*/ 2826585 h 4885973"/>
              <a:gd name="connsiteX52960" fmla="*/ 5432592 w 6085020"/>
              <a:gd name="connsiteY52960" fmla="*/ 2830378 h 4885973"/>
              <a:gd name="connsiteX52961" fmla="*/ 5434303 w 6085020"/>
              <a:gd name="connsiteY52961" fmla="*/ 2831516 h 4885973"/>
              <a:gd name="connsiteX52962" fmla="*/ 5435444 w 6085020"/>
              <a:gd name="connsiteY52962" fmla="*/ 2837017 h 4885973"/>
              <a:gd name="connsiteX52963" fmla="*/ 5435444 w 6085020"/>
              <a:gd name="connsiteY52963" fmla="*/ 2841379 h 4885973"/>
              <a:gd name="connsiteX52964" fmla="*/ 5433543 w 6085020"/>
              <a:gd name="connsiteY52964" fmla="*/ 2837206 h 4885973"/>
              <a:gd name="connsiteX52965" fmla="*/ 5431831 w 6085020"/>
              <a:gd name="connsiteY52965" fmla="*/ 2833224 h 4885973"/>
              <a:gd name="connsiteX52966" fmla="*/ 5429740 w 6085020"/>
              <a:gd name="connsiteY52966" fmla="*/ 2833224 h 4885973"/>
              <a:gd name="connsiteX52967" fmla="*/ 5427838 w 6085020"/>
              <a:gd name="connsiteY52967" fmla="*/ 2838344 h 4885973"/>
              <a:gd name="connsiteX52968" fmla="*/ 5427838 w 6085020"/>
              <a:gd name="connsiteY52968" fmla="*/ 2842517 h 4885973"/>
              <a:gd name="connsiteX52969" fmla="*/ 5435824 w 6085020"/>
              <a:gd name="connsiteY52969" fmla="*/ 2842517 h 4885973"/>
              <a:gd name="connsiteX52970" fmla="*/ 5435824 w 6085020"/>
              <a:gd name="connsiteY52970" fmla="*/ 2845172 h 4885973"/>
              <a:gd name="connsiteX52971" fmla="*/ 5435824 w 6085020"/>
              <a:gd name="connsiteY52971" fmla="*/ 2847828 h 4885973"/>
              <a:gd name="connsiteX52972" fmla="*/ 5437156 w 6085020"/>
              <a:gd name="connsiteY52972" fmla="*/ 2847828 h 4885973"/>
              <a:gd name="connsiteX52973" fmla="*/ 5441149 w 6085020"/>
              <a:gd name="connsiteY52973" fmla="*/ 2840620 h 4885973"/>
              <a:gd name="connsiteX52974" fmla="*/ 5443811 w 6085020"/>
              <a:gd name="connsiteY52974" fmla="*/ 2833792 h 4885973"/>
              <a:gd name="connsiteX52975" fmla="*/ 5440769 w 6085020"/>
              <a:gd name="connsiteY52975" fmla="*/ 2826775 h 4885973"/>
              <a:gd name="connsiteX52976" fmla="*/ 5443241 w 6085020"/>
              <a:gd name="connsiteY52976" fmla="*/ 2826775 h 4885973"/>
              <a:gd name="connsiteX52977" fmla="*/ 5449706 w 6085020"/>
              <a:gd name="connsiteY52977" fmla="*/ 2829620 h 4885973"/>
              <a:gd name="connsiteX52978" fmla="*/ 5449706 w 6085020"/>
              <a:gd name="connsiteY52978" fmla="*/ 2831327 h 4885973"/>
              <a:gd name="connsiteX52979" fmla="*/ 5449706 w 6085020"/>
              <a:gd name="connsiteY52979" fmla="*/ 2834741 h 4885973"/>
              <a:gd name="connsiteX52980" fmla="*/ 5451037 w 6085020"/>
              <a:gd name="connsiteY52980" fmla="*/ 2836448 h 4885973"/>
              <a:gd name="connsiteX52981" fmla="*/ 5451037 w 6085020"/>
              <a:gd name="connsiteY52981" fmla="*/ 2841415 h 4885973"/>
              <a:gd name="connsiteX52982" fmla="*/ 5450657 w 6085020"/>
              <a:gd name="connsiteY52982" fmla="*/ 2841758 h 4885973"/>
              <a:gd name="connsiteX52983" fmla="*/ 5451037 w 6085020"/>
              <a:gd name="connsiteY52983" fmla="*/ 2842226 h 4885973"/>
              <a:gd name="connsiteX52984" fmla="*/ 5451037 w 6085020"/>
              <a:gd name="connsiteY52984" fmla="*/ 2845552 h 4885973"/>
              <a:gd name="connsiteX52985" fmla="*/ 5454080 w 6085020"/>
              <a:gd name="connsiteY52985" fmla="*/ 2847638 h 4885973"/>
              <a:gd name="connsiteX52986" fmla="*/ 5452939 w 6085020"/>
              <a:gd name="connsiteY52986" fmla="*/ 2862242 h 4885973"/>
              <a:gd name="connsiteX52987" fmla="*/ 5451037 w 6085020"/>
              <a:gd name="connsiteY52987" fmla="*/ 2865277 h 4885973"/>
              <a:gd name="connsiteX52988" fmla="*/ 5445332 w 6085020"/>
              <a:gd name="connsiteY52988" fmla="*/ 2873433 h 4885973"/>
              <a:gd name="connsiteX52989" fmla="*/ 5443811 w 6085020"/>
              <a:gd name="connsiteY52989" fmla="*/ 2873433 h 4885973"/>
              <a:gd name="connsiteX52990" fmla="*/ 5443811 w 6085020"/>
              <a:gd name="connsiteY52990" fmla="*/ 2875329 h 4885973"/>
              <a:gd name="connsiteX52991" fmla="*/ 5442290 w 6085020"/>
              <a:gd name="connsiteY52991" fmla="*/ 2877416 h 4885973"/>
              <a:gd name="connsiteX52992" fmla="*/ 5444572 w 6085020"/>
              <a:gd name="connsiteY52992" fmla="*/ 2877416 h 4885973"/>
              <a:gd name="connsiteX52993" fmla="*/ 5445713 w 6085020"/>
              <a:gd name="connsiteY52993" fmla="*/ 2880260 h 4885973"/>
              <a:gd name="connsiteX52994" fmla="*/ 5446663 w 6085020"/>
              <a:gd name="connsiteY52994" fmla="*/ 2877985 h 4885973"/>
              <a:gd name="connsiteX52995" fmla="*/ 5446663 w 6085020"/>
              <a:gd name="connsiteY52995" fmla="*/ 2876657 h 4885973"/>
              <a:gd name="connsiteX52996" fmla="*/ 5448756 w 6085020"/>
              <a:gd name="connsiteY52996" fmla="*/ 2876657 h 4885973"/>
              <a:gd name="connsiteX52997" fmla="*/ 5450467 w 6085020"/>
              <a:gd name="connsiteY52997" fmla="*/ 2880640 h 4885973"/>
              <a:gd name="connsiteX52998" fmla="*/ 5457503 w 6085020"/>
              <a:gd name="connsiteY52998" fmla="*/ 2877605 h 4885973"/>
              <a:gd name="connsiteX52999" fmla="*/ 5454650 w 6085020"/>
              <a:gd name="connsiteY52999" fmla="*/ 2874950 h 4885973"/>
              <a:gd name="connsiteX53000" fmla="*/ 5468630 w 6085020"/>
              <a:gd name="connsiteY53000" fmla="*/ 2870914 h 4885973"/>
              <a:gd name="connsiteX53001" fmla="*/ 5470433 w 6085020"/>
              <a:gd name="connsiteY53001" fmla="*/ 2875329 h 4885973"/>
              <a:gd name="connsiteX53002" fmla="*/ 5472335 w 6085020"/>
              <a:gd name="connsiteY53002" fmla="*/ 2872674 h 4885973"/>
              <a:gd name="connsiteX53003" fmla="*/ 5473285 w 6085020"/>
              <a:gd name="connsiteY53003" fmla="*/ 2872674 h 4885973"/>
              <a:gd name="connsiteX53004" fmla="*/ 5473476 w 6085020"/>
              <a:gd name="connsiteY53004" fmla="*/ 2870208 h 4885973"/>
              <a:gd name="connsiteX53005" fmla="*/ 5471074 w 6085020"/>
              <a:gd name="connsiteY53005" fmla="*/ 2870208 h 4885973"/>
              <a:gd name="connsiteX53006" fmla="*/ 5476328 w 6085020"/>
              <a:gd name="connsiteY53006" fmla="*/ 2868691 h 4885973"/>
              <a:gd name="connsiteX53007" fmla="*/ 5478420 w 6085020"/>
              <a:gd name="connsiteY53007" fmla="*/ 2868691 h 4885973"/>
              <a:gd name="connsiteX53008" fmla="*/ 5478420 w 6085020"/>
              <a:gd name="connsiteY53008" fmla="*/ 2869449 h 4885973"/>
              <a:gd name="connsiteX53009" fmla="*/ 5479751 w 6085020"/>
              <a:gd name="connsiteY53009" fmla="*/ 2871536 h 4885973"/>
              <a:gd name="connsiteX53010" fmla="*/ 5480131 w 6085020"/>
              <a:gd name="connsiteY53010" fmla="*/ 2869639 h 4885973"/>
              <a:gd name="connsiteX53011" fmla="*/ 5480131 w 6085020"/>
              <a:gd name="connsiteY53011" fmla="*/ 2869576 h 4885973"/>
              <a:gd name="connsiteX53012" fmla="*/ 5483174 w 6085020"/>
              <a:gd name="connsiteY53012" fmla="*/ 2876657 h 4885973"/>
              <a:gd name="connsiteX53013" fmla="*/ 5480322 w 6085020"/>
              <a:gd name="connsiteY53013" fmla="*/ 2876657 h 4885973"/>
              <a:gd name="connsiteX53014" fmla="*/ 5482793 w 6085020"/>
              <a:gd name="connsiteY53014" fmla="*/ 2877795 h 4885973"/>
              <a:gd name="connsiteX53015" fmla="*/ 5483744 w 6085020"/>
              <a:gd name="connsiteY53015" fmla="*/ 2877795 h 4885973"/>
              <a:gd name="connsiteX53016" fmla="*/ 5483744 w 6085020"/>
              <a:gd name="connsiteY53016" fmla="*/ 2878933 h 4885973"/>
              <a:gd name="connsiteX53017" fmla="*/ 5484695 w 6085020"/>
              <a:gd name="connsiteY53017" fmla="*/ 2878933 h 4885973"/>
              <a:gd name="connsiteX53018" fmla="*/ 5484695 w 6085020"/>
              <a:gd name="connsiteY53018" fmla="*/ 2883864 h 4885973"/>
              <a:gd name="connsiteX53019" fmla="*/ 5484695 w 6085020"/>
              <a:gd name="connsiteY53019" fmla="*/ 2886899 h 4885973"/>
              <a:gd name="connsiteX53020" fmla="*/ 5483174 w 6085020"/>
              <a:gd name="connsiteY53020" fmla="*/ 2888985 h 4885973"/>
              <a:gd name="connsiteX53021" fmla="*/ 5479181 w 6085020"/>
              <a:gd name="connsiteY53021" fmla="*/ 2899986 h 4885973"/>
              <a:gd name="connsiteX53022" fmla="*/ 5485633 w 6085020"/>
              <a:gd name="connsiteY53022" fmla="*/ 2899986 h 4885973"/>
              <a:gd name="connsiteX53023" fmla="*/ 5481463 w 6085020"/>
              <a:gd name="connsiteY53023" fmla="*/ 2901693 h 4885973"/>
              <a:gd name="connsiteX53024" fmla="*/ 5482413 w 6085020"/>
              <a:gd name="connsiteY53024" fmla="*/ 2903969 h 4885973"/>
              <a:gd name="connsiteX53025" fmla="*/ 5485551 w 6085020"/>
              <a:gd name="connsiteY53025" fmla="*/ 2905524 h 4885973"/>
              <a:gd name="connsiteX53026" fmla="*/ 5485646 w 6085020"/>
              <a:gd name="connsiteY53026" fmla="*/ 2905486 h 4885973"/>
              <a:gd name="connsiteX53027" fmla="*/ 5488308 w 6085020"/>
              <a:gd name="connsiteY53027" fmla="*/ 2901693 h 4885973"/>
              <a:gd name="connsiteX53028" fmla="*/ 5488684 w 6085020"/>
              <a:gd name="connsiteY53028" fmla="*/ 2899693 h 4885973"/>
              <a:gd name="connsiteX53029" fmla="*/ 5491350 w 6085020"/>
              <a:gd name="connsiteY53029" fmla="*/ 2898658 h 4885973"/>
              <a:gd name="connsiteX53030" fmla="*/ 5491350 w 6085020"/>
              <a:gd name="connsiteY53030" fmla="*/ 2902072 h 4885973"/>
              <a:gd name="connsiteX53031" fmla="*/ 5496256 w 6085020"/>
              <a:gd name="connsiteY53031" fmla="*/ 2904253 h 4885973"/>
              <a:gd name="connsiteX53032" fmla="*/ 5496484 w 6085020"/>
              <a:gd name="connsiteY53032" fmla="*/ 2904158 h 4885973"/>
              <a:gd name="connsiteX53033" fmla="*/ 5497735 w 6085020"/>
              <a:gd name="connsiteY53033" fmla="*/ 2901361 h 4885973"/>
              <a:gd name="connsiteX53034" fmla="*/ 5497873 w 6085020"/>
              <a:gd name="connsiteY53034" fmla="*/ 2901749 h 4885973"/>
              <a:gd name="connsiteX53035" fmla="*/ 5498577 w 6085020"/>
              <a:gd name="connsiteY53035" fmla="*/ 2901882 h 4885973"/>
              <a:gd name="connsiteX53036" fmla="*/ 5498957 w 6085020"/>
              <a:gd name="connsiteY53036" fmla="*/ 2899986 h 4885973"/>
              <a:gd name="connsiteX53037" fmla="*/ 5498957 w 6085020"/>
              <a:gd name="connsiteY53037" fmla="*/ 2898279 h 4885973"/>
              <a:gd name="connsiteX53038" fmla="*/ 5497524 w 6085020"/>
              <a:gd name="connsiteY53038" fmla="*/ 2898279 h 4885973"/>
              <a:gd name="connsiteX53039" fmla="*/ 5495154 w 6085020"/>
              <a:gd name="connsiteY53039" fmla="*/ 2896572 h 4885973"/>
              <a:gd name="connsiteX53040" fmla="*/ 5502950 w 6085020"/>
              <a:gd name="connsiteY53040" fmla="*/ 2893347 h 4885973"/>
              <a:gd name="connsiteX53041" fmla="*/ 5497055 w 6085020"/>
              <a:gd name="connsiteY53041" fmla="*/ 2879502 h 4885973"/>
              <a:gd name="connsiteX53042" fmla="*/ 5499717 w 6085020"/>
              <a:gd name="connsiteY53042" fmla="*/ 2877416 h 4885973"/>
              <a:gd name="connsiteX53043" fmla="*/ 5502379 w 6085020"/>
              <a:gd name="connsiteY53043" fmla="*/ 2875519 h 4885973"/>
              <a:gd name="connsiteX53044" fmla="*/ 5498196 w 6085020"/>
              <a:gd name="connsiteY53044" fmla="*/ 2873812 h 4885973"/>
              <a:gd name="connsiteX53045" fmla="*/ 5506753 w 6085020"/>
              <a:gd name="connsiteY53045" fmla="*/ 2870208 h 4885973"/>
              <a:gd name="connsiteX53046" fmla="*/ 5503140 w 6085020"/>
              <a:gd name="connsiteY53046" fmla="*/ 2862052 h 4885973"/>
              <a:gd name="connsiteX53047" fmla="*/ 5516071 w 6085020"/>
              <a:gd name="connsiteY53047" fmla="*/ 2857880 h 4885973"/>
              <a:gd name="connsiteX53048" fmla="*/ 5514740 w 6085020"/>
              <a:gd name="connsiteY53048" fmla="*/ 2866415 h 4885973"/>
              <a:gd name="connsiteX53049" fmla="*/ 5513409 w 6085020"/>
              <a:gd name="connsiteY53049" fmla="*/ 2875139 h 4885973"/>
              <a:gd name="connsiteX53050" fmla="*/ 5522917 w 6085020"/>
              <a:gd name="connsiteY53050" fmla="*/ 2876467 h 4885973"/>
              <a:gd name="connsiteX53051" fmla="*/ 5526029 w 6085020"/>
              <a:gd name="connsiteY53051" fmla="*/ 2876974 h 4885973"/>
              <a:gd name="connsiteX53052" fmla="*/ 5527290 w 6085020"/>
              <a:gd name="connsiteY53052" fmla="*/ 2886140 h 4885973"/>
              <a:gd name="connsiteX53053" fmla="*/ 5525198 w 6085020"/>
              <a:gd name="connsiteY53053" fmla="*/ 2886140 h 4885973"/>
              <a:gd name="connsiteX53054" fmla="*/ 5522346 w 6085020"/>
              <a:gd name="connsiteY53054" fmla="*/ 2886140 h 4885973"/>
              <a:gd name="connsiteX53055" fmla="*/ 5522346 w 6085020"/>
              <a:gd name="connsiteY53055" fmla="*/ 2889554 h 4885973"/>
              <a:gd name="connsiteX53056" fmla="*/ 5522346 w 6085020"/>
              <a:gd name="connsiteY53056" fmla="*/ 2893158 h 4885973"/>
              <a:gd name="connsiteX53057" fmla="*/ 5524438 w 6085020"/>
              <a:gd name="connsiteY53057" fmla="*/ 2889933 h 4885973"/>
              <a:gd name="connsiteX53058" fmla="*/ 5526720 w 6085020"/>
              <a:gd name="connsiteY53058" fmla="*/ 2886899 h 4885973"/>
              <a:gd name="connsiteX53059" fmla="*/ 5527861 w 6085020"/>
              <a:gd name="connsiteY53059" fmla="*/ 2898279 h 4885973"/>
              <a:gd name="connsiteX53060" fmla="*/ 5530903 w 6085020"/>
              <a:gd name="connsiteY53060" fmla="*/ 2896951 h 4885973"/>
              <a:gd name="connsiteX53061" fmla="*/ 5534897 w 6085020"/>
              <a:gd name="connsiteY53061" fmla="*/ 2908521 h 4885973"/>
              <a:gd name="connsiteX53062" fmla="*/ 5536608 w 6085020"/>
              <a:gd name="connsiteY53062" fmla="*/ 2912314 h 4885973"/>
              <a:gd name="connsiteX53063" fmla="*/ 5532995 w 6085020"/>
              <a:gd name="connsiteY53063" fmla="*/ 2912314 h 4885973"/>
              <a:gd name="connsiteX53064" fmla="*/ 5522346 w 6085020"/>
              <a:gd name="connsiteY53064" fmla="*/ 2929194 h 4885973"/>
              <a:gd name="connsiteX53065" fmla="*/ 5519550 w 6085020"/>
              <a:gd name="connsiteY53065" fmla="*/ 2930496 h 4885973"/>
              <a:gd name="connsiteX53066" fmla="*/ 5519494 w 6085020"/>
              <a:gd name="connsiteY53066" fmla="*/ 2929763 h 4885973"/>
              <a:gd name="connsiteX53067" fmla="*/ 5519494 w 6085020"/>
              <a:gd name="connsiteY53067" fmla="*/ 2930522 h 4885973"/>
              <a:gd name="connsiteX53068" fmla="*/ 5519494 w 6085020"/>
              <a:gd name="connsiteY53068" fmla="*/ 2930563 h 4885973"/>
              <a:gd name="connsiteX53069" fmla="*/ 5519265 w 6085020"/>
              <a:gd name="connsiteY53069" fmla="*/ 2930655 h 4885973"/>
              <a:gd name="connsiteX53070" fmla="*/ 5519684 w 6085020"/>
              <a:gd name="connsiteY53070" fmla="*/ 2932229 h 4885973"/>
              <a:gd name="connsiteX53071" fmla="*/ 5519626 w 6085020"/>
              <a:gd name="connsiteY53071" fmla="*/ 2931470 h 4885973"/>
              <a:gd name="connsiteX53072" fmla="*/ 5519916 w 6085020"/>
              <a:gd name="connsiteY53072" fmla="*/ 2931470 h 4885973"/>
              <a:gd name="connsiteX53073" fmla="*/ 5521015 w 6085020"/>
              <a:gd name="connsiteY53073" fmla="*/ 2933936 h 4885973"/>
              <a:gd name="connsiteX53074" fmla="*/ 5518163 w 6085020"/>
              <a:gd name="connsiteY53074" fmla="*/ 2943229 h 4885973"/>
              <a:gd name="connsiteX53075" fmla="*/ 5523297 w 6085020"/>
              <a:gd name="connsiteY53075" fmla="*/ 2939246 h 4885973"/>
              <a:gd name="connsiteX53076" fmla="*/ 5527100 w 6085020"/>
              <a:gd name="connsiteY53076" fmla="*/ 2948161 h 4885973"/>
              <a:gd name="connsiteX53077" fmla="*/ 5525198 w 6085020"/>
              <a:gd name="connsiteY53077" fmla="*/ 2948161 h 4885973"/>
              <a:gd name="connsiteX53078" fmla="*/ 5525198 w 6085020"/>
              <a:gd name="connsiteY53078" fmla="*/ 2950057 h 4885973"/>
              <a:gd name="connsiteX53079" fmla="*/ 5531284 w 6085020"/>
              <a:gd name="connsiteY53079" fmla="*/ 2969024 h 4885973"/>
              <a:gd name="connsiteX53080" fmla="*/ 5537558 w 6085020"/>
              <a:gd name="connsiteY53080" fmla="*/ 2985904 h 4885973"/>
              <a:gd name="connsiteX53081" fmla="*/ 5537558 w 6085020"/>
              <a:gd name="connsiteY53081" fmla="*/ 2987042 h 4885973"/>
              <a:gd name="connsiteX53082" fmla="*/ 5537558 w 6085020"/>
              <a:gd name="connsiteY53082" fmla="*/ 2989318 h 4885973"/>
              <a:gd name="connsiteX53083" fmla="*/ 5541362 w 6085020"/>
              <a:gd name="connsiteY53083" fmla="*/ 2992353 h 4885973"/>
              <a:gd name="connsiteX53084" fmla="*/ 5541362 w 6085020"/>
              <a:gd name="connsiteY53084" fmla="*/ 2993301 h 4885973"/>
              <a:gd name="connsiteX53085" fmla="*/ 5544024 w 6085020"/>
              <a:gd name="connsiteY53085" fmla="*/ 2995387 h 4885973"/>
              <a:gd name="connsiteX53086" fmla="*/ 5551250 w 6085020"/>
              <a:gd name="connsiteY53086" fmla="*/ 3001457 h 4885973"/>
              <a:gd name="connsiteX53087" fmla="*/ 5554292 w 6085020"/>
              <a:gd name="connsiteY53087" fmla="*/ 3000319 h 4885973"/>
              <a:gd name="connsiteX53088" fmla="*/ 5555814 w 6085020"/>
              <a:gd name="connsiteY53088" fmla="*/ 3002026 h 4885973"/>
              <a:gd name="connsiteX53089" fmla="*/ 5555814 w 6085020"/>
              <a:gd name="connsiteY53089" fmla="*/ 2996715 h 4885973"/>
              <a:gd name="connsiteX53090" fmla="*/ 5556955 w 6085020"/>
              <a:gd name="connsiteY53090" fmla="*/ 2996715 h 4885973"/>
              <a:gd name="connsiteX53091" fmla="*/ 5558856 w 6085020"/>
              <a:gd name="connsiteY53091" fmla="*/ 2998991 h 4885973"/>
              <a:gd name="connsiteX53092" fmla="*/ 5569315 w 6085020"/>
              <a:gd name="connsiteY53092" fmla="*/ 3002974 h 4885973"/>
              <a:gd name="connsiteX53093" fmla="*/ 5580154 w 6085020"/>
              <a:gd name="connsiteY53093" fmla="*/ 3007147 h 4885973"/>
              <a:gd name="connsiteX53094" fmla="*/ 5579203 w 6085020"/>
              <a:gd name="connsiteY53094" fmla="*/ 3013406 h 4885973"/>
              <a:gd name="connsiteX53095" fmla="*/ 5582055 w 6085020"/>
              <a:gd name="connsiteY53095" fmla="*/ 3008095 h 4885973"/>
              <a:gd name="connsiteX53096" fmla="*/ 5584337 w 6085020"/>
              <a:gd name="connsiteY53096" fmla="*/ 3008095 h 4885973"/>
              <a:gd name="connsiteX53097" fmla="*/ 5584337 w 6085020"/>
              <a:gd name="connsiteY53097" fmla="*/ 3011509 h 4885973"/>
              <a:gd name="connsiteX53098" fmla="*/ 5585858 w 6085020"/>
              <a:gd name="connsiteY53098" fmla="*/ 3009423 h 4885973"/>
              <a:gd name="connsiteX53099" fmla="*/ 5588901 w 6085020"/>
              <a:gd name="connsiteY53099" fmla="*/ 3010561 h 4885973"/>
              <a:gd name="connsiteX53100" fmla="*/ 5590992 w 6085020"/>
              <a:gd name="connsiteY53100" fmla="*/ 3014733 h 4885973"/>
              <a:gd name="connsiteX53101" fmla="*/ 5593465 w 6085020"/>
              <a:gd name="connsiteY53101" fmla="*/ 3020234 h 4885973"/>
              <a:gd name="connsiteX53102" fmla="*/ 5593465 w 6085020"/>
              <a:gd name="connsiteY53102" fmla="*/ 3013406 h 4885973"/>
              <a:gd name="connsiteX53103" fmla="*/ 5594796 w 6085020"/>
              <a:gd name="connsiteY53103" fmla="*/ 3013406 h 4885973"/>
              <a:gd name="connsiteX53104" fmla="*/ 5600311 w 6085020"/>
              <a:gd name="connsiteY53104" fmla="*/ 3016820 h 4885973"/>
              <a:gd name="connsiteX53105" fmla="*/ 5602212 w 6085020"/>
              <a:gd name="connsiteY53105" fmla="*/ 3018527 h 4885973"/>
              <a:gd name="connsiteX53106" fmla="*/ 5603163 w 6085020"/>
              <a:gd name="connsiteY53106" fmla="*/ 3020992 h 4885973"/>
              <a:gd name="connsiteX53107" fmla="*/ 5602592 w 6085020"/>
              <a:gd name="connsiteY53107" fmla="*/ 3021209 h 4885973"/>
              <a:gd name="connsiteX53108" fmla="*/ 5602592 w 6085020"/>
              <a:gd name="connsiteY53108" fmla="*/ 3020423 h 4885973"/>
              <a:gd name="connsiteX53109" fmla="*/ 5602184 w 6085020"/>
              <a:gd name="connsiteY53109" fmla="*/ 3021364 h 4885973"/>
              <a:gd name="connsiteX53110" fmla="*/ 5599170 w 6085020"/>
              <a:gd name="connsiteY53110" fmla="*/ 3022510 h 4885973"/>
              <a:gd name="connsiteX53111" fmla="*/ 5601107 w 6085020"/>
              <a:gd name="connsiteY53111" fmla="*/ 3023848 h 4885973"/>
              <a:gd name="connsiteX53112" fmla="*/ 5599550 w 6085020"/>
              <a:gd name="connsiteY53112" fmla="*/ 3027441 h 4885973"/>
              <a:gd name="connsiteX53113" fmla="*/ 5597458 w 6085020"/>
              <a:gd name="connsiteY53113" fmla="*/ 3033890 h 4885973"/>
              <a:gd name="connsiteX53114" fmla="*/ 5599550 w 6085020"/>
              <a:gd name="connsiteY53114" fmla="*/ 3032941 h 4885973"/>
              <a:gd name="connsiteX53115" fmla="*/ 5602592 w 6085020"/>
              <a:gd name="connsiteY53115" fmla="*/ 3026113 h 4885973"/>
              <a:gd name="connsiteX53116" fmla="*/ 5602592 w 6085020"/>
              <a:gd name="connsiteY53116" fmla="*/ 3024928 h 4885973"/>
              <a:gd name="connsiteX53117" fmla="*/ 5603924 w 6085020"/>
              <a:gd name="connsiteY53117" fmla="*/ 3025923 h 4885973"/>
              <a:gd name="connsiteX53118" fmla="*/ 5603924 w 6085020"/>
              <a:gd name="connsiteY53118" fmla="*/ 3024975 h 4885973"/>
              <a:gd name="connsiteX53119" fmla="*/ 5610008 w 6085020"/>
              <a:gd name="connsiteY53119" fmla="*/ 3039390 h 4885973"/>
              <a:gd name="connsiteX53120" fmla="*/ 5611149 w 6085020"/>
              <a:gd name="connsiteY53120" fmla="*/ 3042235 h 4885973"/>
              <a:gd name="connsiteX53121" fmla="*/ 5611149 w 6085020"/>
              <a:gd name="connsiteY53121" fmla="*/ 3043942 h 4885973"/>
              <a:gd name="connsiteX53122" fmla="*/ 5612861 w 6085020"/>
              <a:gd name="connsiteY53122" fmla="*/ 3043942 h 4885973"/>
              <a:gd name="connsiteX53123" fmla="*/ 5613973 w 6085020"/>
              <a:gd name="connsiteY53123" fmla="*/ 3046575 h 4885973"/>
              <a:gd name="connsiteX53124" fmla="*/ 5613812 w 6085020"/>
              <a:gd name="connsiteY53124" fmla="*/ 3046976 h 4885973"/>
              <a:gd name="connsiteX53125" fmla="*/ 5613812 w 6085020"/>
              <a:gd name="connsiteY53125" fmla="*/ 3050390 h 4885973"/>
              <a:gd name="connsiteX53126" fmla="*/ 5614938 w 6085020"/>
              <a:gd name="connsiteY53126" fmla="*/ 3048858 h 4885973"/>
              <a:gd name="connsiteX53127" fmla="*/ 5622075 w 6085020"/>
              <a:gd name="connsiteY53127" fmla="*/ 3065753 h 4885973"/>
              <a:gd name="connsiteX53128" fmla="*/ 5615523 w 6085020"/>
              <a:gd name="connsiteY53128" fmla="*/ 3065753 h 4885973"/>
              <a:gd name="connsiteX53129" fmla="*/ 5608107 w 6085020"/>
              <a:gd name="connsiteY53129" fmla="*/ 3068598 h 4885973"/>
              <a:gd name="connsiteX53130" fmla="*/ 5614762 w 6085020"/>
              <a:gd name="connsiteY53130" fmla="*/ 3084151 h 4885973"/>
              <a:gd name="connsiteX53131" fmla="*/ 5620086 w 6085020"/>
              <a:gd name="connsiteY53131" fmla="*/ 3076564 h 4885973"/>
              <a:gd name="connsiteX53132" fmla="*/ 5623221 w 6085020"/>
              <a:gd name="connsiteY53132" fmla="*/ 3068465 h 4885973"/>
              <a:gd name="connsiteX53133" fmla="*/ 5639863 w 6085020"/>
              <a:gd name="connsiteY53133" fmla="*/ 3107859 h 4885973"/>
              <a:gd name="connsiteX53134" fmla="*/ 5639863 w 6085020"/>
              <a:gd name="connsiteY53134" fmla="*/ 3109187 h 4885973"/>
              <a:gd name="connsiteX53135" fmla="*/ 5641194 w 6085020"/>
              <a:gd name="connsiteY53135" fmla="*/ 3109187 h 4885973"/>
              <a:gd name="connsiteX53136" fmla="*/ 5645378 w 6085020"/>
              <a:gd name="connsiteY53136" fmla="*/ 3119049 h 4885973"/>
              <a:gd name="connsiteX53137" fmla="*/ 5629785 w 6085020"/>
              <a:gd name="connsiteY53137" fmla="*/ 3114497 h 4885973"/>
              <a:gd name="connsiteX53138" fmla="*/ 5630926 w 6085020"/>
              <a:gd name="connsiteY53138" fmla="*/ 3107290 h 4885973"/>
              <a:gd name="connsiteX53139" fmla="*/ 5632066 w 6085020"/>
              <a:gd name="connsiteY53139" fmla="*/ 3099893 h 4885973"/>
              <a:gd name="connsiteX53140" fmla="*/ 5619516 w 6085020"/>
              <a:gd name="connsiteY53140" fmla="*/ 3109756 h 4885973"/>
              <a:gd name="connsiteX53141" fmla="*/ 5606776 w 6085020"/>
              <a:gd name="connsiteY53141" fmla="*/ 3119429 h 4885973"/>
              <a:gd name="connsiteX53142" fmla="*/ 5614002 w 6085020"/>
              <a:gd name="connsiteY53142" fmla="*/ 3126826 h 4885973"/>
              <a:gd name="connsiteX53143" fmla="*/ 5621227 w 6085020"/>
              <a:gd name="connsiteY53143" fmla="*/ 3134223 h 4885973"/>
              <a:gd name="connsiteX53144" fmla="*/ 5614002 w 6085020"/>
              <a:gd name="connsiteY53144" fmla="*/ 3156793 h 4885973"/>
              <a:gd name="connsiteX53145" fmla="*/ 5606776 w 6085020"/>
              <a:gd name="connsiteY53145" fmla="*/ 3179173 h 4885973"/>
              <a:gd name="connsiteX53146" fmla="*/ 5600881 w 6085020"/>
              <a:gd name="connsiteY53146" fmla="*/ 3172535 h 4885973"/>
              <a:gd name="connsiteX53147" fmla="*/ 5594986 w 6085020"/>
              <a:gd name="connsiteY53147" fmla="*/ 3165897 h 4885973"/>
              <a:gd name="connsiteX53148" fmla="*/ 5592514 w 6085020"/>
              <a:gd name="connsiteY53148" fmla="*/ 3182587 h 4885973"/>
              <a:gd name="connsiteX53149" fmla="*/ 5589852 w 6085020"/>
              <a:gd name="connsiteY53149" fmla="*/ 3198899 h 4885973"/>
              <a:gd name="connsiteX53150" fmla="*/ 5603353 w 6085020"/>
              <a:gd name="connsiteY53150" fmla="*/ 3203830 h 4885973"/>
              <a:gd name="connsiteX53151" fmla="*/ 5616854 w 6085020"/>
              <a:gd name="connsiteY53151" fmla="*/ 3208761 h 4885973"/>
              <a:gd name="connsiteX53152" fmla="*/ 5618375 w 6085020"/>
              <a:gd name="connsiteY53152" fmla="*/ 3198709 h 4885973"/>
              <a:gd name="connsiteX53153" fmla="*/ 5619897 w 6085020"/>
              <a:gd name="connsiteY53153" fmla="*/ 3188656 h 4885973"/>
              <a:gd name="connsiteX53154" fmla="*/ 5653934 w 6085020"/>
              <a:gd name="connsiteY53154" fmla="*/ 3183725 h 4885973"/>
              <a:gd name="connsiteX53155" fmla="*/ 5659639 w 6085020"/>
              <a:gd name="connsiteY53155" fmla="*/ 3172535 h 4885973"/>
              <a:gd name="connsiteX53156" fmla="*/ 5660971 w 6085020"/>
              <a:gd name="connsiteY53156" fmla="*/ 3175759 h 4885973"/>
              <a:gd name="connsiteX53157" fmla="*/ 5662682 w 6085020"/>
              <a:gd name="connsiteY53157" fmla="*/ 3173294 h 4885973"/>
              <a:gd name="connsiteX53158" fmla="*/ 5664013 w 6085020"/>
              <a:gd name="connsiteY53158" fmla="*/ 3169880 h 4885973"/>
              <a:gd name="connsiteX53159" fmla="*/ 5661351 w 6085020"/>
              <a:gd name="connsiteY53159" fmla="*/ 3169880 h 4885973"/>
              <a:gd name="connsiteX53160" fmla="*/ 5664964 w 6085020"/>
              <a:gd name="connsiteY53160" fmla="*/ 3162862 h 4885973"/>
              <a:gd name="connsiteX53161" fmla="*/ 5666295 w 6085020"/>
              <a:gd name="connsiteY53161" fmla="*/ 3165707 h 4885973"/>
              <a:gd name="connsiteX53162" fmla="*/ 5666295 w 6085020"/>
              <a:gd name="connsiteY53162" fmla="*/ 3166656 h 4885973"/>
              <a:gd name="connsiteX53163" fmla="*/ 5667436 w 6085020"/>
              <a:gd name="connsiteY53163" fmla="*/ 3166656 h 4885973"/>
              <a:gd name="connsiteX53164" fmla="*/ 5667436 w 6085020"/>
              <a:gd name="connsiteY53164" fmla="*/ 3175001 h 4885973"/>
              <a:gd name="connsiteX53165" fmla="*/ 5667436 w 6085020"/>
              <a:gd name="connsiteY53165" fmla="*/ 3182018 h 4885973"/>
              <a:gd name="connsiteX53166" fmla="*/ 5666295 w 6085020"/>
              <a:gd name="connsiteY53166" fmla="*/ 3182018 h 4885973"/>
              <a:gd name="connsiteX53167" fmla="*/ 5664584 w 6085020"/>
              <a:gd name="connsiteY53167" fmla="*/ 3182777 h 4885973"/>
              <a:gd name="connsiteX53168" fmla="*/ 5666295 w 6085020"/>
              <a:gd name="connsiteY53168" fmla="*/ 3183536 h 4885973"/>
              <a:gd name="connsiteX53169" fmla="*/ 5667436 w 6085020"/>
              <a:gd name="connsiteY53169" fmla="*/ 3183603 h 4885973"/>
              <a:gd name="connsiteX53170" fmla="*/ 5667436 w 6085020"/>
              <a:gd name="connsiteY53170" fmla="*/ 3184294 h 4885973"/>
              <a:gd name="connsiteX53171" fmla="*/ 5668577 w 6085020"/>
              <a:gd name="connsiteY53171" fmla="*/ 3184294 h 4885973"/>
              <a:gd name="connsiteX53172" fmla="*/ 5670288 w 6085020"/>
              <a:gd name="connsiteY53172" fmla="*/ 3184294 h 4885973"/>
              <a:gd name="connsiteX53173" fmla="*/ 5670383 w 6085020"/>
              <a:gd name="connsiteY53173" fmla="*/ 3182682 h 4885973"/>
              <a:gd name="connsiteX53174" fmla="*/ 5670288 w 6085020"/>
              <a:gd name="connsiteY53174" fmla="*/ 3182587 h 4885973"/>
              <a:gd name="connsiteX53175" fmla="*/ 5673520 w 6085020"/>
              <a:gd name="connsiteY53175" fmla="*/ 3181070 h 4885973"/>
              <a:gd name="connsiteX53176" fmla="*/ 5680176 w 6085020"/>
              <a:gd name="connsiteY53176" fmla="*/ 3197002 h 4885973"/>
              <a:gd name="connsiteX53177" fmla="*/ 5677894 w 6085020"/>
              <a:gd name="connsiteY53177" fmla="*/ 3197002 h 4885973"/>
              <a:gd name="connsiteX53178" fmla="*/ 5679796 w 6085020"/>
              <a:gd name="connsiteY53178" fmla="*/ 3209140 h 4885973"/>
              <a:gd name="connsiteX53179" fmla="*/ 5684550 w 6085020"/>
              <a:gd name="connsiteY53179" fmla="*/ 3220141 h 4885973"/>
              <a:gd name="connsiteX53180" fmla="*/ 5688924 w 6085020"/>
              <a:gd name="connsiteY53180" fmla="*/ 3218244 h 4885973"/>
              <a:gd name="connsiteX53181" fmla="*/ 5721821 w 6085020"/>
              <a:gd name="connsiteY53181" fmla="*/ 3296007 h 4885973"/>
              <a:gd name="connsiteX53182" fmla="*/ 5719159 w 6085020"/>
              <a:gd name="connsiteY53182" fmla="*/ 3301128 h 4885973"/>
              <a:gd name="connsiteX53183" fmla="*/ 5726955 w 6085020"/>
              <a:gd name="connsiteY53183" fmla="*/ 3307956 h 4885973"/>
              <a:gd name="connsiteX53184" fmla="*/ 5729237 w 6085020"/>
              <a:gd name="connsiteY53184" fmla="*/ 3313267 h 4885973"/>
              <a:gd name="connsiteX53185" fmla="*/ 5712883 w 6085020"/>
              <a:gd name="connsiteY53185" fmla="*/ 3299421 h 4885973"/>
              <a:gd name="connsiteX53186" fmla="*/ 5700903 w 6085020"/>
              <a:gd name="connsiteY53186" fmla="*/ 3332992 h 4885973"/>
              <a:gd name="connsiteX53187" fmla="*/ 5730378 w 6085020"/>
              <a:gd name="connsiteY53187" fmla="*/ 3353096 h 4885973"/>
              <a:gd name="connsiteX53188" fmla="*/ 5733800 w 6085020"/>
              <a:gd name="connsiteY53188" fmla="*/ 3355183 h 4885973"/>
              <a:gd name="connsiteX53189" fmla="*/ 5752816 w 6085020"/>
              <a:gd name="connsiteY53189" fmla="*/ 3367701 h 4885973"/>
              <a:gd name="connsiteX53190" fmla="*/ 5771832 w 6085020"/>
              <a:gd name="connsiteY53190" fmla="*/ 3411324 h 4885973"/>
              <a:gd name="connsiteX53191" fmla="*/ 5771832 w 6085020"/>
              <a:gd name="connsiteY53191" fmla="*/ 3412651 h 4885973"/>
              <a:gd name="connsiteX53192" fmla="*/ 5772338 w 6085020"/>
              <a:gd name="connsiteY53192" fmla="*/ 3413844 h 4885973"/>
              <a:gd name="connsiteX53193" fmla="*/ 5772022 w 6085020"/>
              <a:gd name="connsiteY53193" fmla="*/ 3413979 h 4885973"/>
              <a:gd name="connsiteX53194" fmla="*/ 5772022 w 6085020"/>
              <a:gd name="connsiteY53194" fmla="*/ 3416066 h 4885973"/>
              <a:gd name="connsiteX53195" fmla="*/ 5772022 w 6085020"/>
              <a:gd name="connsiteY53195" fmla="*/ 3417203 h 4885973"/>
              <a:gd name="connsiteX53196" fmla="*/ 5770501 w 6085020"/>
              <a:gd name="connsiteY53196" fmla="*/ 3417203 h 4885973"/>
              <a:gd name="connsiteX53197" fmla="*/ 5771044 w 6085020"/>
              <a:gd name="connsiteY53197" fmla="*/ 3417962 h 4885973"/>
              <a:gd name="connsiteX53198" fmla="*/ 5768599 w 6085020"/>
              <a:gd name="connsiteY53198" fmla="*/ 3417962 h 4885973"/>
              <a:gd name="connsiteX53199" fmla="*/ 5763085 w 6085020"/>
              <a:gd name="connsiteY53199" fmla="*/ 3419669 h 4885973"/>
              <a:gd name="connsiteX53200" fmla="*/ 5763085 w 6085020"/>
              <a:gd name="connsiteY53200" fmla="*/ 3421187 h 4885973"/>
              <a:gd name="connsiteX53201" fmla="*/ 5763085 w 6085020"/>
              <a:gd name="connsiteY53201" fmla="*/ 3423273 h 4885973"/>
              <a:gd name="connsiteX53202" fmla="*/ 5764416 w 6085020"/>
              <a:gd name="connsiteY53202" fmla="*/ 3424221 h 4885973"/>
              <a:gd name="connsiteX53203" fmla="*/ 5765557 w 6085020"/>
              <a:gd name="connsiteY53203" fmla="*/ 3424221 h 4885973"/>
              <a:gd name="connsiteX53204" fmla="*/ 5767268 w 6085020"/>
              <a:gd name="connsiteY53204" fmla="*/ 3422704 h 4885973"/>
              <a:gd name="connsiteX53205" fmla="*/ 5768789 w 6085020"/>
              <a:gd name="connsiteY53205" fmla="*/ 3421376 h 4885973"/>
              <a:gd name="connsiteX53206" fmla="*/ 5771071 w 6085020"/>
              <a:gd name="connsiteY53206" fmla="*/ 3422704 h 4885973"/>
              <a:gd name="connsiteX53207" fmla="*/ 5774114 w 6085020"/>
              <a:gd name="connsiteY53207" fmla="*/ 3422704 h 4885973"/>
              <a:gd name="connsiteX53208" fmla="*/ 5772402 w 6085020"/>
              <a:gd name="connsiteY53208" fmla="*/ 3419859 h 4885973"/>
              <a:gd name="connsiteX53209" fmla="*/ 5771044 w 6085020"/>
              <a:gd name="connsiteY53209" fmla="*/ 3417962 h 4885973"/>
              <a:gd name="connsiteX53210" fmla="*/ 5772022 w 6085020"/>
              <a:gd name="connsiteY53210" fmla="*/ 3417962 h 4885973"/>
              <a:gd name="connsiteX53211" fmla="*/ 5772022 w 6085020"/>
              <a:gd name="connsiteY53211" fmla="*/ 3417203 h 4885973"/>
              <a:gd name="connsiteX53212" fmla="*/ 5772593 w 6085020"/>
              <a:gd name="connsiteY53212" fmla="*/ 3417203 h 4885973"/>
              <a:gd name="connsiteX53213" fmla="*/ 5773573 w 6085020"/>
              <a:gd name="connsiteY53213" fmla="*/ 3416759 h 4885973"/>
              <a:gd name="connsiteX53214" fmla="*/ 5781720 w 6085020"/>
              <a:gd name="connsiteY53214" fmla="*/ 3435980 h 4885973"/>
              <a:gd name="connsiteX53215" fmla="*/ 5781720 w 6085020"/>
              <a:gd name="connsiteY53215" fmla="*/ 3439205 h 4885973"/>
              <a:gd name="connsiteX53216" fmla="*/ 5783621 w 6085020"/>
              <a:gd name="connsiteY53216" fmla="*/ 3440343 h 4885973"/>
              <a:gd name="connsiteX53217" fmla="*/ 5784762 w 6085020"/>
              <a:gd name="connsiteY53217" fmla="*/ 3440343 h 4885973"/>
              <a:gd name="connsiteX53218" fmla="*/ 5789707 w 6085020"/>
              <a:gd name="connsiteY53218" fmla="*/ 3451912 h 4885973"/>
              <a:gd name="connsiteX53219" fmla="*/ 5788566 w 6085020"/>
              <a:gd name="connsiteY53219" fmla="*/ 3451912 h 4885973"/>
              <a:gd name="connsiteX53220" fmla="*/ 5778678 w 6085020"/>
              <a:gd name="connsiteY53220" fmla="*/ 3456085 h 4885973"/>
              <a:gd name="connsiteX53221" fmla="*/ 5781530 w 6085020"/>
              <a:gd name="connsiteY53221" fmla="*/ 3462534 h 4885973"/>
              <a:gd name="connsiteX53222" fmla="*/ 5798074 w 6085020"/>
              <a:gd name="connsiteY53222" fmla="*/ 3473155 h 4885973"/>
              <a:gd name="connsiteX53223" fmla="*/ 5863868 w 6085020"/>
              <a:gd name="connsiteY53223" fmla="*/ 3628681 h 4885973"/>
              <a:gd name="connsiteX53224" fmla="*/ 5861966 w 6085020"/>
              <a:gd name="connsiteY53224" fmla="*/ 3628681 h 4885973"/>
              <a:gd name="connsiteX53225" fmla="*/ 5866720 w 6085020"/>
              <a:gd name="connsiteY53225" fmla="*/ 3636078 h 4885973"/>
              <a:gd name="connsiteX53226" fmla="*/ 5909110 w 6085020"/>
              <a:gd name="connsiteY53226" fmla="*/ 3736259 h 4885973"/>
              <a:gd name="connsiteX53227" fmla="*/ 5905892 w 6085020"/>
              <a:gd name="connsiteY53227" fmla="*/ 3734324 h 4885973"/>
              <a:gd name="connsiteX53228" fmla="*/ 5909814 w 6085020"/>
              <a:gd name="connsiteY53228" fmla="*/ 3742859 h 4885973"/>
              <a:gd name="connsiteX53229" fmla="*/ 5910810 w 6085020"/>
              <a:gd name="connsiteY53229" fmla="*/ 3740277 h 4885973"/>
              <a:gd name="connsiteX53230" fmla="*/ 5977391 w 6085020"/>
              <a:gd name="connsiteY53230" fmla="*/ 3897626 h 4885973"/>
              <a:gd name="connsiteX53231" fmla="*/ 5971877 w 6085020"/>
              <a:gd name="connsiteY53231" fmla="*/ 3894592 h 4885973"/>
              <a:gd name="connsiteX53232" fmla="*/ 5977771 w 6085020"/>
              <a:gd name="connsiteY53232" fmla="*/ 3898385 h 4885973"/>
              <a:gd name="connsiteX53233" fmla="*/ 5995467 w 6085020"/>
              <a:gd name="connsiteY53233" fmla="*/ 3940390 h 4885973"/>
              <a:gd name="connsiteX53234" fmla="*/ 5951910 w 6085020"/>
              <a:gd name="connsiteY53234" fmla="*/ 3924938 h 4885973"/>
              <a:gd name="connsiteX53235" fmla="*/ 5959327 w 6085020"/>
              <a:gd name="connsiteY53235" fmla="*/ 3940301 h 4885973"/>
              <a:gd name="connsiteX53236" fmla="*/ 5960277 w 6085020"/>
              <a:gd name="connsiteY53236" fmla="*/ 3942577 h 4885973"/>
              <a:gd name="connsiteX53237" fmla="*/ 5958185 w 6085020"/>
              <a:gd name="connsiteY53237" fmla="*/ 3942577 h 4885973"/>
              <a:gd name="connsiteX53238" fmla="*/ 5958185 w 6085020"/>
              <a:gd name="connsiteY53238" fmla="*/ 3953009 h 4885973"/>
              <a:gd name="connsiteX53239" fmla="*/ 5965222 w 6085020"/>
              <a:gd name="connsiteY53239" fmla="*/ 3953009 h 4885973"/>
              <a:gd name="connsiteX53240" fmla="*/ 5966552 w 6085020"/>
              <a:gd name="connsiteY53240" fmla="*/ 3955664 h 4885973"/>
              <a:gd name="connsiteX53241" fmla="*/ 5981955 w 6085020"/>
              <a:gd name="connsiteY53241" fmla="*/ 3948456 h 4885973"/>
              <a:gd name="connsiteX53242" fmla="*/ 5996021 w 6085020"/>
              <a:gd name="connsiteY53242" fmla="*/ 3941702 h 4885973"/>
              <a:gd name="connsiteX53243" fmla="*/ 6002302 w 6085020"/>
              <a:gd name="connsiteY53243" fmla="*/ 3956612 h 4885973"/>
              <a:gd name="connsiteX53244" fmla="*/ 5950960 w 6085020"/>
              <a:gd name="connsiteY53244" fmla="*/ 3962492 h 4885973"/>
              <a:gd name="connsiteX53245" fmla="*/ 6006676 w 6085020"/>
              <a:gd name="connsiteY53245" fmla="*/ 3966854 h 4885973"/>
              <a:gd name="connsiteX53246" fmla="*/ 6019416 w 6085020"/>
              <a:gd name="connsiteY53246" fmla="*/ 3997011 h 4885973"/>
              <a:gd name="connsiteX53247" fmla="*/ 6014662 w 6085020"/>
              <a:gd name="connsiteY53247" fmla="*/ 4010477 h 4885973"/>
              <a:gd name="connsiteX53248" fmla="*/ 6012571 w 6085020"/>
              <a:gd name="connsiteY53248" fmla="*/ 4028495 h 4885973"/>
              <a:gd name="connsiteX53249" fmla="*/ 5993555 w 6085020"/>
              <a:gd name="connsiteY53249" fmla="*/ 4045945 h 4885973"/>
              <a:gd name="connsiteX53250" fmla="*/ 5983096 w 6085020"/>
              <a:gd name="connsiteY53250" fmla="*/ 4035513 h 4885973"/>
              <a:gd name="connsiteX53251" fmla="*/ 6004013 w 6085020"/>
              <a:gd name="connsiteY53251" fmla="*/ 4061497 h 4885973"/>
              <a:gd name="connsiteX53252" fmla="*/ 6014472 w 6085020"/>
              <a:gd name="connsiteY53252" fmla="*/ 4045376 h 4885973"/>
              <a:gd name="connsiteX53253" fmla="*/ 6016754 w 6085020"/>
              <a:gd name="connsiteY53253" fmla="*/ 4058652 h 4885973"/>
              <a:gd name="connsiteX53254" fmla="*/ 6024170 w 6085020"/>
              <a:gd name="connsiteY53254" fmla="*/ 4089947 h 4885973"/>
              <a:gd name="connsiteX53255" fmla="*/ 6030255 w 6085020"/>
              <a:gd name="connsiteY53255" fmla="*/ 4073067 h 4885973"/>
              <a:gd name="connsiteX53256" fmla="*/ 6028924 w 6085020"/>
              <a:gd name="connsiteY53256" fmla="*/ 4024702 h 4885973"/>
              <a:gd name="connsiteX53257" fmla="*/ 6025121 w 6085020"/>
              <a:gd name="connsiteY53257" fmla="*/ 4008581 h 4885973"/>
              <a:gd name="connsiteX53258" fmla="*/ 6052693 w 6085020"/>
              <a:gd name="connsiteY53258" fmla="*/ 4074015 h 4885973"/>
              <a:gd name="connsiteX53259" fmla="*/ 6047750 w 6085020"/>
              <a:gd name="connsiteY53259" fmla="*/ 4079136 h 4885973"/>
              <a:gd name="connsiteX53260" fmla="*/ 6053264 w 6085020"/>
              <a:gd name="connsiteY53260" fmla="*/ 4090706 h 4885973"/>
              <a:gd name="connsiteX53261" fmla="*/ 6059730 w 6085020"/>
              <a:gd name="connsiteY53261" fmla="*/ 4090706 h 4885973"/>
              <a:gd name="connsiteX53262" fmla="*/ 6072090 w 6085020"/>
              <a:gd name="connsiteY53262" fmla="*/ 4119914 h 4885973"/>
              <a:gd name="connsiteX53263" fmla="*/ 6085020 w 6085020"/>
              <a:gd name="connsiteY53263" fmla="*/ 4156520 h 4885973"/>
              <a:gd name="connsiteX53264" fmla="*/ 6083879 w 6085020"/>
              <a:gd name="connsiteY53264" fmla="*/ 4154623 h 4885973"/>
              <a:gd name="connsiteX53265" fmla="*/ 6059159 w 6085020"/>
              <a:gd name="connsiteY53265" fmla="*/ 4111758 h 4885973"/>
              <a:gd name="connsiteX53266" fmla="*/ 6055546 w 6085020"/>
              <a:gd name="connsiteY53266" fmla="*/ 4149692 h 4885973"/>
              <a:gd name="connsiteX53267" fmla="*/ 6047369 w 6085020"/>
              <a:gd name="connsiteY53267" fmla="*/ 4140398 h 4885973"/>
              <a:gd name="connsiteX53268" fmla="*/ 6026452 w 6085020"/>
              <a:gd name="connsiteY53268" fmla="*/ 4171693 h 4885973"/>
              <a:gd name="connsiteX53269" fmla="*/ 6052693 w 6085020"/>
              <a:gd name="connsiteY53269" fmla="*/ 4161261 h 4885973"/>
              <a:gd name="connsiteX53270" fmla="*/ 6054595 w 6085020"/>
              <a:gd name="connsiteY53270" fmla="*/ 4157847 h 4885973"/>
              <a:gd name="connsiteX53271" fmla="*/ 6054595 w 6085020"/>
              <a:gd name="connsiteY53271" fmla="*/ 4160882 h 4885973"/>
              <a:gd name="connsiteX53272" fmla="*/ 6048891 w 6085020"/>
              <a:gd name="connsiteY53272" fmla="*/ 4210574 h 4885973"/>
              <a:gd name="connsiteX53273" fmla="*/ 6031586 w 6085020"/>
              <a:gd name="connsiteY53273" fmla="*/ 4189711 h 4885973"/>
              <a:gd name="connsiteX53274" fmla="*/ 6030636 w 6085020"/>
              <a:gd name="connsiteY53274" fmla="*/ 4188573 h 4885973"/>
              <a:gd name="connsiteX53275" fmla="*/ 6025691 w 6085020"/>
              <a:gd name="connsiteY53275" fmla="*/ 4176814 h 4885973"/>
              <a:gd name="connsiteX53276" fmla="*/ 6025691 w 6085020"/>
              <a:gd name="connsiteY53276" fmla="*/ 4182693 h 4885973"/>
              <a:gd name="connsiteX53277" fmla="*/ 6014282 w 6085020"/>
              <a:gd name="connsiteY53277" fmla="*/ 4168658 h 4885973"/>
              <a:gd name="connsiteX53278" fmla="*/ 6027593 w 6085020"/>
              <a:gd name="connsiteY53278" fmla="*/ 4206591 h 4885973"/>
              <a:gd name="connsiteX53279" fmla="*/ 6028734 w 6085020"/>
              <a:gd name="connsiteY53279" fmla="*/ 4210005 h 4885973"/>
              <a:gd name="connsiteX53280" fmla="*/ 6025501 w 6085020"/>
              <a:gd name="connsiteY53280" fmla="*/ 4208299 h 4885973"/>
              <a:gd name="connsiteX53281" fmla="*/ 6033678 w 6085020"/>
              <a:gd name="connsiteY53281" fmla="*/ 4223851 h 4885973"/>
              <a:gd name="connsiteX53282" fmla="*/ 6038622 w 6085020"/>
              <a:gd name="connsiteY53282" fmla="*/ 4237886 h 4885973"/>
              <a:gd name="connsiteX53283" fmla="*/ 6031016 w 6085020"/>
              <a:gd name="connsiteY53283" fmla="*/ 4242628 h 4885973"/>
              <a:gd name="connsiteX53284" fmla="*/ 6025501 w 6085020"/>
              <a:gd name="connsiteY53284" fmla="*/ 4239593 h 4885973"/>
              <a:gd name="connsiteX53285" fmla="*/ 6025501 w 6085020"/>
              <a:gd name="connsiteY53285" fmla="*/ 4246611 h 4885973"/>
              <a:gd name="connsiteX53286" fmla="*/ 5931754 w 6085020"/>
              <a:gd name="connsiteY53286" fmla="*/ 4304459 h 4885973"/>
              <a:gd name="connsiteX53287" fmla="*/ 5926810 w 6085020"/>
              <a:gd name="connsiteY53287" fmla="*/ 4302183 h 4885973"/>
              <a:gd name="connsiteX53288" fmla="*/ 5926810 w 6085020"/>
              <a:gd name="connsiteY53288" fmla="*/ 4307683 h 4885973"/>
              <a:gd name="connsiteX53289" fmla="*/ 5883835 w 6085020"/>
              <a:gd name="connsiteY53289" fmla="*/ 4331960 h 4885973"/>
              <a:gd name="connsiteX53290" fmla="*/ 5883835 w 6085020"/>
              <a:gd name="connsiteY53290" fmla="*/ 4330822 h 4885973"/>
              <a:gd name="connsiteX53291" fmla="*/ 5881362 w 6085020"/>
              <a:gd name="connsiteY53291" fmla="*/ 4282268 h 4885973"/>
              <a:gd name="connsiteX53292" fmla="*/ 5870143 w 6085020"/>
              <a:gd name="connsiteY53292" fmla="*/ 4258560 h 4885973"/>
              <a:gd name="connsiteX53293" fmla="*/ 5826407 w 6085020"/>
              <a:gd name="connsiteY53293" fmla="*/ 4244335 h 4885973"/>
              <a:gd name="connsiteX53294" fmla="*/ 5782671 w 6085020"/>
              <a:gd name="connsiteY53294" fmla="*/ 4230110 h 4885973"/>
              <a:gd name="connsiteX53295" fmla="*/ 5811384 w 6085020"/>
              <a:gd name="connsiteY53295" fmla="*/ 4256663 h 4885973"/>
              <a:gd name="connsiteX53296" fmla="*/ 5818040 w 6085020"/>
              <a:gd name="connsiteY53296" fmla="*/ 4262922 h 4885973"/>
              <a:gd name="connsiteX53297" fmla="*/ 5817089 w 6085020"/>
              <a:gd name="connsiteY53297" fmla="*/ 4270888 h 4885973"/>
              <a:gd name="connsiteX53298" fmla="*/ 5826787 w 6085020"/>
              <a:gd name="connsiteY53298" fmla="*/ 4270888 h 4885973"/>
              <a:gd name="connsiteX53299" fmla="*/ 5840098 w 6085020"/>
              <a:gd name="connsiteY53299" fmla="*/ 4283216 h 4885973"/>
              <a:gd name="connsiteX53300" fmla="*/ 5796172 w 6085020"/>
              <a:gd name="connsiteY53300" fmla="*/ 4270888 h 4885973"/>
              <a:gd name="connsiteX53301" fmla="*/ 5792749 w 6085020"/>
              <a:gd name="connsiteY53301" fmla="*/ 4274492 h 4885973"/>
              <a:gd name="connsiteX53302" fmla="*/ 5821843 w 6085020"/>
              <a:gd name="connsiteY53302" fmla="*/ 4308252 h 4885973"/>
              <a:gd name="connsiteX53303" fmla="*/ 5857783 w 6085020"/>
              <a:gd name="connsiteY53303" fmla="*/ 4346185 h 4885973"/>
              <a:gd name="connsiteX53304" fmla="*/ 5808913 w 6085020"/>
              <a:gd name="connsiteY53304" fmla="*/ 4371221 h 4885973"/>
              <a:gd name="connsiteX53305" fmla="*/ 5795411 w 6085020"/>
              <a:gd name="connsiteY53305" fmla="*/ 4378049 h 4885973"/>
              <a:gd name="connsiteX53306" fmla="*/ 5791038 w 6085020"/>
              <a:gd name="connsiteY53306" fmla="*/ 4370273 h 4885973"/>
              <a:gd name="connsiteX53307" fmla="*/ 5788186 w 6085020"/>
              <a:gd name="connsiteY53307" fmla="*/ 4381842 h 4885973"/>
              <a:gd name="connsiteX53308" fmla="*/ 5705467 w 6085020"/>
              <a:gd name="connsiteY53308" fmla="*/ 4419775 h 4885973"/>
              <a:gd name="connsiteX53309" fmla="*/ 5701113 w 6085020"/>
              <a:gd name="connsiteY53309" fmla="*/ 4407656 h 4885973"/>
              <a:gd name="connsiteX53310" fmla="*/ 5688961 w 6085020"/>
              <a:gd name="connsiteY53310" fmla="*/ 4411999 h 4885973"/>
              <a:gd name="connsiteX53311" fmla="*/ 5688353 w 6085020"/>
              <a:gd name="connsiteY53311" fmla="*/ 4413706 h 4885973"/>
              <a:gd name="connsiteX53312" fmla="*/ 5693297 w 6085020"/>
              <a:gd name="connsiteY53312" fmla="*/ 4424897 h 4885973"/>
              <a:gd name="connsiteX53313" fmla="*/ 5613431 w 6085020"/>
              <a:gd name="connsiteY53313" fmla="*/ 4456571 h 4885973"/>
              <a:gd name="connsiteX53314" fmla="*/ 5608297 w 6085020"/>
              <a:gd name="connsiteY53314" fmla="*/ 4451260 h 4885973"/>
              <a:gd name="connsiteX53315" fmla="*/ 5604684 w 6085020"/>
              <a:gd name="connsiteY53315" fmla="*/ 4447087 h 4885973"/>
              <a:gd name="connsiteX53316" fmla="*/ 5608487 w 6085020"/>
              <a:gd name="connsiteY53316" fmla="*/ 4445760 h 4885973"/>
              <a:gd name="connsiteX53317" fmla="*/ 5612291 w 6085020"/>
              <a:gd name="connsiteY53317" fmla="*/ 4444432 h 4885973"/>
              <a:gd name="connsiteX53318" fmla="*/ 5609248 w 6085020"/>
              <a:gd name="connsiteY53318" fmla="*/ 4440639 h 4885973"/>
              <a:gd name="connsiteX53319" fmla="*/ 5604304 w 6085020"/>
              <a:gd name="connsiteY53319" fmla="*/ 4436656 h 4885973"/>
              <a:gd name="connsiteX53320" fmla="*/ 5591944 w 6085020"/>
              <a:gd name="connsiteY53320" fmla="*/ 4425465 h 4885973"/>
              <a:gd name="connsiteX53321" fmla="*/ 5581295 w 6085020"/>
              <a:gd name="connsiteY53321" fmla="*/ 4414844 h 4885973"/>
              <a:gd name="connsiteX53322" fmla="*/ 5577872 w 6085020"/>
              <a:gd name="connsiteY53322" fmla="*/ 4414844 h 4885973"/>
              <a:gd name="connsiteX53323" fmla="*/ 5574639 w 6085020"/>
              <a:gd name="connsiteY53323" fmla="*/ 4414844 h 4885973"/>
              <a:gd name="connsiteX53324" fmla="*/ 5571787 w 6085020"/>
              <a:gd name="connsiteY53324" fmla="*/ 4411241 h 4885973"/>
              <a:gd name="connsiteX53325" fmla="*/ 5583006 w 6085020"/>
              <a:gd name="connsiteY53325" fmla="*/ 4405930 h 4885973"/>
              <a:gd name="connsiteX53326" fmla="*/ 5537749 w 6085020"/>
              <a:gd name="connsiteY53326" fmla="*/ 4389808 h 4885973"/>
              <a:gd name="connsiteX53327" fmla="*/ 5543644 w 6085020"/>
              <a:gd name="connsiteY53327" fmla="*/ 4402137 h 4885973"/>
              <a:gd name="connsiteX53328" fmla="*/ 5539080 w 6085020"/>
              <a:gd name="connsiteY53328" fmla="*/ 4411620 h 4885973"/>
              <a:gd name="connsiteX53329" fmla="*/ 5530332 w 6085020"/>
              <a:gd name="connsiteY53329" fmla="*/ 4427741 h 4885973"/>
              <a:gd name="connsiteX53330" fmla="*/ 5515310 w 6085020"/>
              <a:gd name="connsiteY53330" fmla="*/ 4415793 h 4885973"/>
              <a:gd name="connsiteX53331" fmla="*/ 5501809 w 6085020"/>
              <a:gd name="connsiteY53331" fmla="*/ 4404223 h 4885973"/>
              <a:gd name="connsiteX53332" fmla="*/ 5494583 w 6085020"/>
              <a:gd name="connsiteY53332" fmla="*/ 4408016 h 4885973"/>
              <a:gd name="connsiteX53333" fmla="*/ 5497816 w 6085020"/>
              <a:gd name="connsiteY53333" fmla="*/ 4411430 h 4885973"/>
              <a:gd name="connsiteX53334" fmla="*/ 5504091 w 6085020"/>
              <a:gd name="connsiteY53334" fmla="*/ 4415793 h 4885973"/>
              <a:gd name="connsiteX53335" fmla="*/ 5507324 w 6085020"/>
              <a:gd name="connsiteY53335" fmla="*/ 4417120 h 4885973"/>
              <a:gd name="connsiteX53336" fmla="*/ 5510366 w 6085020"/>
              <a:gd name="connsiteY53336" fmla="*/ 4425465 h 4885973"/>
              <a:gd name="connsiteX53337" fmla="*/ 5513409 w 6085020"/>
              <a:gd name="connsiteY53337" fmla="*/ 4434190 h 4885973"/>
              <a:gd name="connsiteX53338" fmla="*/ 5511887 w 6085020"/>
              <a:gd name="connsiteY53338" fmla="*/ 4439690 h 4885973"/>
              <a:gd name="connsiteX53339" fmla="*/ 5511887 w 6085020"/>
              <a:gd name="connsiteY53339" fmla="*/ 4442725 h 4885973"/>
              <a:gd name="connsiteX53340" fmla="*/ 5494203 w 6085020"/>
              <a:gd name="connsiteY53340" fmla="*/ 4450501 h 4885973"/>
              <a:gd name="connsiteX53341" fmla="*/ 5487737 w 6085020"/>
              <a:gd name="connsiteY53341" fmla="*/ 4455622 h 4885973"/>
              <a:gd name="connsiteX53342" fmla="*/ 5477659 w 6085020"/>
              <a:gd name="connsiteY53342" fmla="*/ 4444242 h 4885973"/>
              <a:gd name="connsiteX53343" fmla="*/ 5477659 w 6085020"/>
              <a:gd name="connsiteY53343" fmla="*/ 4451450 h 4885973"/>
              <a:gd name="connsiteX53344" fmla="*/ 5473096 w 6085020"/>
              <a:gd name="connsiteY53344" fmla="*/ 4452967 h 4885973"/>
              <a:gd name="connsiteX53345" fmla="*/ 5478610 w 6085020"/>
              <a:gd name="connsiteY53345" fmla="*/ 4455812 h 4885973"/>
              <a:gd name="connsiteX53346" fmla="*/ 5482413 w 6085020"/>
              <a:gd name="connsiteY53346" fmla="*/ 4459795 h 4885973"/>
              <a:gd name="connsiteX53347" fmla="*/ 5478420 w 6085020"/>
              <a:gd name="connsiteY53347" fmla="*/ 4463019 h 4885973"/>
              <a:gd name="connsiteX53348" fmla="*/ 5476518 w 6085020"/>
              <a:gd name="connsiteY53348" fmla="*/ 4463019 h 4885973"/>
              <a:gd name="connsiteX53349" fmla="*/ 5476518 w 6085020"/>
              <a:gd name="connsiteY53349" fmla="*/ 4464726 h 4885973"/>
              <a:gd name="connsiteX53350" fmla="*/ 5478420 w 6085020"/>
              <a:gd name="connsiteY53350" fmla="*/ 4464726 h 4885973"/>
              <a:gd name="connsiteX53351" fmla="*/ 5530523 w 6085020"/>
              <a:gd name="connsiteY53351" fmla="*/ 4483693 h 4885973"/>
              <a:gd name="connsiteX53352" fmla="*/ 5536608 w 6085020"/>
              <a:gd name="connsiteY53352" fmla="*/ 4466812 h 4885973"/>
              <a:gd name="connsiteX53353" fmla="*/ 5534326 w 6085020"/>
              <a:gd name="connsiteY53353" fmla="*/ 4450691 h 4885973"/>
              <a:gd name="connsiteX53354" fmla="*/ 5538699 w 6085020"/>
              <a:gd name="connsiteY53354" fmla="*/ 4454295 h 4885973"/>
              <a:gd name="connsiteX53355" fmla="*/ 5545736 w 6085020"/>
              <a:gd name="connsiteY53355" fmla="*/ 4460364 h 4885973"/>
              <a:gd name="connsiteX53356" fmla="*/ 5552961 w 6085020"/>
              <a:gd name="connsiteY53356" fmla="*/ 4462071 h 4885973"/>
              <a:gd name="connsiteX53357" fmla="*/ 5571977 w 6085020"/>
              <a:gd name="connsiteY53357" fmla="*/ 4470796 h 4885973"/>
              <a:gd name="connsiteX53358" fmla="*/ 5575210 w 6085020"/>
              <a:gd name="connsiteY53358" fmla="*/ 4472692 h 4885973"/>
              <a:gd name="connsiteX53359" fmla="*/ 5546116 w 6085020"/>
              <a:gd name="connsiteY53359" fmla="*/ 4482365 h 4885973"/>
              <a:gd name="connsiteX53360" fmla="*/ 5534706 w 6085020"/>
              <a:gd name="connsiteY53360" fmla="*/ 4486917 h 4885973"/>
              <a:gd name="connsiteX53361" fmla="*/ 5456932 w 6085020"/>
              <a:gd name="connsiteY53361" fmla="*/ 4509487 h 4885973"/>
              <a:gd name="connsiteX53362" fmla="*/ 5456932 w 6085020"/>
              <a:gd name="connsiteY53362" fmla="*/ 4508539 h 4885973"/>
              <a:gd name="connsiteX53363" fmla="*/ 5443431 w 6085020"/>
              <a:gd name="connsiteY53363" fmla="*/ 4512901 h 4885973"/>
              <a:gd name="connsiteX53364" fmla="*/ 5388476 w 6085020"/>
              <a:gd name="connsiteY53364" fmla="*/ 4525988 h 4885973"/>
              <a:gd name="connsiteX53365" fmla="*/ 5383722 w 6085020"/>
              <a:gd name="connsiteY53365" fmla="*/ 4524091 h 4885973"/>
              <a:gd name="connsiteX53366" fmla="*/ 5383722 w 6085020"/>
              <a:gd name="connsiteY53366" fmla="*/ 4527126 h 4885973"/>
              <a:gd name="connsiteX53367" fmla="*/ 5324202 w 6085020"/>
              <a:gd name="connsiteY53367" fmla="*/ 4538696 h 4885973"/>
              <a:gd name="connsiteX53368" fmla="*/ 5330478 w 6085020"/>
              <a:gd name="connsiteY53368" fmla="*/ 4535092 h 4885973"/>
              <a:gd name="connsiteX53369" fmla="*/ 5343218 w 6085020"/>
              <a:gd name="connsiteY53369" fmla="*/ 4529782 h 4885973"/>
              <a:gd name="connsiteX53370" fmla="*/ 5346831 w 6085020"/>
              <a:gd name="connsiteY53370" fmla="*/ 4529782 h 4885973"/>
              <a:gd name="connsiteX53371" fmla="*/ 5355008 w 6085020"/>
              <a:gd name="connsiteY53371" fmla="*/ 4524091 h 4885973"/>
              <a:gd name="connsiteX53372" fmla="*/ 5374023 w 6085020"/>
              <a:gd name="connsiteY53372" fmla="*/ 4509487 h 4885973"/>
              <a:gd name="connsiteX53373" fmla="*/ 5378207 w 6085020"/>
              <a:gd name="connsiteY53373" fmla="*/ 4505504 h 4885973"/>
              <a:gd name="connsiteX53374" fmla="*/ 5380489 w 6085020"/>
              <a:gd name="connsiteY53374" fmla="*/ 4506832 h 4885973"/>
              <a:gd name="connsiteX53375" fmla="*/ 5391880 w 6085020"/>
              <a:gd name="connsiteY53375" fmla="*/ 4501370 h 4885973"/>
              <a:gd name="connsiteX53376" fmla="*/ 5391898 w 6085020"/>
              <a:gd name="connsiteY53376" fmla="*/ 4501332 h 4885973"/>
              <a:gd name="connsiteX53377" fmla="*/ 5388095 w 6085020"/>
              <a:gd name="connsiteY53377" fmla="*/ 4490900 h 4885973"/>
              <a:gd name="connsiteX53378" fmla="*/ 5395131 w 6085020"/>
              <a:gd name="connsiteY53378" fmla="*/ 4485589 h 4885973"/>
              <a:gd name="connsiteX53379" fmla="*/ 5398174 w 6085020"/>
              <a:gd name="connsiteY53379" fmla="*/ 4483124 h 4885973"/>
              <a:gd name="connsiteX53380" fmla="*/ 5399695 w 6085020"/>
              <a:gd name="connsiteY53380" fmla="*/ 4481986 h 4885973"/>
              <a:gd name="connsiteX53381" fmla="*/ 5407111 w 6085020"/>
              <a:gd name="connsiteY53381" fmla="*/ 4475537 h 4885973"/>
              <a:gd name="connsiteX53382" fmla="*/ 5404259 w 6085020"/>
              <a:gd name="connsiteY53382" fmla="*/ 4474589 h 4885973"/>
              <a:gd name="connsiteX53383" fmla="*/ 5401406 w 6085020"/>
              <a:gd name="connsiteY53383" fmla="*/ 4473640 h 4885973"/>
              <a:gd name="connsiteX53384" fmla="*/ 5403308 w 6085020"/>
              <a:gd name="connsiteY53384" fmla="*/ 4471933 h 4885973"/>
              <a:gd name="connsiteX53385" fmla="*/ 5408252 w 6085020"/>
              <a:gd name="connsiteY53385" fmla="*/ 4471933 h 4885973"/>
              <a:gd name="connsiteX53386" fmla="*/ 5413006 w 6085020"/>
              <a:gd name="connsiteY53386" fmla="*/ 4471933 h 4885973"/>
              <a:gd name="connsiteX53387" fmla="*/ 5415097 w 6085020"/>
              <a:gd name="connsiteY53387" fmla="*/ 4470416 h 4885973"/>
              <a:gd name="connsiteX53388" fmla="*/ 5409393 w 6085020"/>
              <a:gd name="connsiteY53388" fmla="*/ 4468330 h 4885973"/>
              <a:gd name="connsiteX53389" fmla="*/ 5409393 w 6085020"/>
              <a:gd name="connsiteY53389" fmla="*/ 4465106 h 4885973"/>
              <a:gd name="connsiteX53390" fmla="*/ 5409393 w 6085020"/>
              <a:gd name="connsiteY53390" fmla="*/ 4461692 h 4885973"/>
              <a:gd name="connsiteX53391" fmla="*/ 5413006 w 6085020"/>
              <a:gd name="connsiteY53391" fmla="*/ 4463019 h 4885973"/>
              <a:gd name="connsiteX53392" fmla="*/ 5416809 w 6085020"/>
              <a:gd name="connsiteY53392" fmla="*/ 4464347 h 4885973"/>
              <a:gd name="connsiteX53393" fmla="*/ 5422894 w 6085020"/>
              <a:gd name="connsiteY53393" fmla="*/ 4449932 h 4885973"/>
              <a:gd name="connsiteX53394" fmla="*/ 5425746 w 6085020"/>
              <a:gd name="connsiteY53394" fmla="*/ 4451639 h 4885973"/>
              <a:gd name="connsiteX53395" fmla="*/ 5430690 w 6085020"/>
              <a:gd name="connsiteY53395" fmla="*/ 4451639 h 4885973"/>
              <a:gd name="connsiteX53396" fmla="*/ 5432592 w 6085020"/>
              <a:gd name="connsiteY53396" fmla="*/ 4450122 h 4885973"/>
              <a:gd name="connsiteX53397" fmla="*/ 5426317 w 6085020"/>
              <a:gd name="connsiteY53397" fmla="*/ 4445001 h 4885973"/>
              <a:gd name="connsiteX53398" fmla="*/ 5420042 w 6085020"/>
              <a:gd name="connsiteY53398" fmla="*/ 4440070 h 4885973"/>
              <a:gd name="connsiteX53399" fmla="*/ 5421563 w 6085020"/>
              <a:gd name="connsiteY53399" fmla="*/ 4434569 h 4885973"/>
              <a:gd name="connsiteX53400" fmla="*/ 5427648 w 6085020"/>
              <a:gd name="connsiteY53400" fmla="*/ 4441777 h 4885973"/>
              <a:gd name="connsiteX53401" fmla="*/ 5430310 w 6085020"/>
              <a:gd name="connsiteY53401" fmla="*/ 4435518 h 4885973"/>
              <a:gd name="connsiteX53402" fmla="*/ 5440389 w 6085020"/>
              <a:gd name="connsiteY53402" fmla="*/ 4452588 h 4885973"/>
              <a:gd name="connsiteX53403" fmla="*/ 5450467 w 6085020"/>
              <a:gd name="connsiteY53403" fmla="*/ 4447846 h 4885973"/>
              <a:gd name="connsiteX53404" fmla="*/ 5447900 w 6085020"/>
              <a:gd name="connsiteY53404" fmla="*/ 4436917 h 4885973"/>
              <a:gd name="connsiteX53405" fmla="*/ 5439771 w 6085020"/>
              <a:gd name="connsiteY53405" fmla="*/ 4424197 h 4885973"/>
              <a:gd name="connsiteX53406" fmla="*/ 5443407 w 6085020"/>
              <a:gd name="connsiteY53406" fmla="*/ 4424351 h 4885973"/>
              <a:gd name="connsiteX53407" fmla="*/ 5439628 w 6085020"/>
              <a:gd name="connsiteY53407" fmla="*/ 4411620 h 4885973"/>
              <a:gd name="connsiteX53408" fmla="*/ 5439448 w 6085020"/>
              <a:gd name="connsiteY53408" fmla="*/ 4423691 h 4885973"/>
              <a:gd name="connsiteX53409" fmla="*/ 5437916 w 6085020"/>
              <a:gd name="connsiteY53409" fmla="*/ 4421293 h 4885973"/>
              <a:gd name="connsiteX53410" fmla="*/ 5422514 w 6085020"/>
              <a:gd name="connsiteY53410" fmla="*/ 4402326 h 4885973"/>
              <a:gd name="connsiteX53411" fmla="*/ 5426507 w 6085020"/>
              <a:gd name="connsiteY53411" fmla="*/ 4420344 h 4885973"/>
              <a:gd name="connsiteX53412" fmla="*/ 5421373 w 6085020"/>
              <a:gd name="connsiteY53412" fmla="*/ 4429259 h 4885973"/>
              <a:gd name="connsiteX53413" fmla="*/ 5417760 w 6085020"/>
              <a:gd name="connsiteY53413" fmla="*/ 4429259 h 4885973"/>
              <a:gd name="connsiteX53414" fmla="*/ 5407301 w 6085020"/>
              <a:gd name="connsiteY53414" fmla="*/ 4430397 h 4885973"/>
              <a:gd name="connsiteX53415" fmla="*/ 5401976 w 6085020"/>
              <a:gd name="connsiteY53415" fmla="*/ 4431914 h 4885973"/>
              <a:gd name="connsiteX53416" fmla="*/ 5387335 w 6085020"/>
              <a:gd name="connsiteY53416" fmla="*/ 4442915 h 4885973"/>
              <a:gd name="connsiteX53417" fmla="*/ 5372502 w 6085020"/>
              <a:gd name="connsiteY53417" fmla="*/ 4453726 h 4885973"/>
              <a:gd name="connsiteX53418" fmla="*/ 5372502 w 6085020"/>
              <a:gd name="connsiteY53418" fmla="*/ 4456191 h 4885973"/>
              <a:gd name="connsiteX53419" fmla="*/ 5372502 w 6085020"/>
              <a:gd name="connsiteY53419" fmla="*/ 4462071 h 4885973"/>
              <a:gd name="connsiteX53420" fmla="*/ 5372502 w 6085020"/>
              <a:gd name="connsiteY53420" fmla="*/ 4463209 h 4885973"/>
              <a:gd name="connsiteX53421" fmla="*/ 5365847 w 6085020"/>
              <a:gd name="connsiteY53421" fmla="*/ 4468520 h 4885973"/>
              <a:gd name="connsiteX53422" fmla="*/ 5365847 w 6085020"/>
              <a:gd name="connsiteY53422" fmla="*/ 4473071 h 4885973"/>
              <a:gd name="connsiteX53423" fmla="*/ 5365847 w 6085020"/>
              <a:gd name="connsiteY53423" fmla="*/ 4477624 h 4885973"/>
              <a:gd name="connsiteX53424" fmla="*/ 5335802 w 6085020"/>
              <a:gd name="connsiteY53424" fmla="*/ 4502280 h 4885973"/>
              <a:gd name="connsiteX53425" fmla="*/ 5312793 w 6085020"/>
              <a:gd name="connsiteY53425" fmla="*/ 4521247 h 4885973"/>
              <a:gd name="connsiteX53426" fmla="*/ 5323062 w 6085020"/>
              <a:gd name="connsiteY53426" fmla="*/ 4508729 h 4885973"/>
              <a:gd name="connsiteX53427" fmla="*/ 5303095 w 6085020"/>
              <a:gd name="connsiteY53427" fmla="*/ 4517453 h 4885973"/>
              <a:gd name="connsiteX53428" fmla="*/ 5298151 w 6085020"/>
              <a:gd name="connsiteY53428" fmla="*/ 4510436 h 4885973"/>
              <a:gd name="connsiteX53429" fmla="*/ 5298151 w 6085020"/>
              <a:gd name="connsiteY53429" fmla="*/ 4519539 h 4885973"/>
              <a:gd name="connsiteX53430" fmla="*/ 5267726 w 6085020"/>
              <a:gd name="connsiteY53430" fmla="*/ 4529213 h 4885973"/>
              <a:gd name="connsiteX53431" fmla="*/ 5264683 w 6085020"/>
              <a:gd name="connsiteY53431" fmla="*/ 4529213 h 4885973"/>
              <a:gd name="connsiteX53432" fmla="*/ 5261451 w 6085020"/>
              <a:gd name="connsiteY53432" fmla="*/ 4520298 h 4885973"/>
              <a:gd name="connsiteX53433" fmla="*/ 5261451 w 6085020"/>
              <a:gd name="connsiteY53433" fmla="*/ 4529782 h 4885973"/>
              <a:gd name="connsiteX53434" fmla="*/ 5237491 w 6085020"/>
              <a:gd name="connsiteY53434" fmla="*/ 4539834 h 4885973"/>
              <a:gd name="connsiteX53435" fmla="*/ 5229885 w 6085020"/>
              <a:gd name="connsiteY53435" fmla="*/ 4544006 h 4885973"/>
              <a:gd name="connsiteX53436" fmla="*/ 5228364 w 6085020"/>
              <a:gd name="connsiteY53436" fmla="*/ 4544006 h 4885973"/>
              <a:gd name="connsiteX53437" fmla="*/ 5226081 w 6085020"/>
              <a:gd name="connsiteY53437" fmla="*/ 4546282 h 4885973"/>
              <a:gd name="connsiteX53438" fmla="*/ 5224180 w 6085020"/>
              <a:gd name="connsiteY53438" fmla="*/ 4541541 h 4885973"/>
              <a:gd name="connsiteX53439" fmla="*/ 5223039 w 6085020"/>
              <a:gd name="connsiteY53439" fmla="*/ 4548179 h 4885973"/>
              <a:gd name="connsiteX53440" fmla="*/ 5217905 w 6085020"/>
              <a:gd name="connsiteY53440" fmla="*/ 4550834 h 4885973"/>
              <a:gd name="connsiteX53441" fmla="*/ 5214482 w 6085020"/>
              <a:gd name="connsiteY53441" fmla="*/ 4546472 h 4885973"/>
              <a:gd name="connsiteX53442" fmla="*/ 5211630 w 6085020"/>
              <a:gd name="connsiteY53442" fmla="*/ 4551024 h 4885973"/>
              <a:gd name="connsiteX53443" fmla="*/ 5208587 w 6085020"/>
              <a:gd name="connsiteY53443" fmla="*/ 4555576 h 4885973"/>
              <a:gd name="connsiteX53444" fmla="*/ 5204024 w 6085020"/>
              <a:gd name="connsiteY53444" fmla="*/ 4549886 h 4885973"/>
              <a:gd name="connsiteX53445" fmla="*/ 5197748 w 6085020"/>
              <a:gd name="connsiteY53445" fmla="*/ 4549886 h 4885973"/>
              <a:gd name="connsiteX53446" fmla="*/ 5191473 w 6085020"/>
              <a:gd name="connsiteY53446" fmla="*/ 4549886 h 4885973"/>
              <a:gd name="connsiteX53447" fmla="*/ 5195466 w 6085020"/>
              <a:gd name="connsiteY53447" fmla="*/ 4557852 h 4885973"/>
              <a:gd name="connsiteX53448" fmla="*/ 5161428 w 6085020"/>
              <a:gd name="connsiteY53448" fmla="*/ 4560128 h 4885973"/>
              <a:gd name="connsiteX53449" fmla="*/ 5160287 w 6085020"/>
              <a:gd name="connsiteY53449" fmla="*/ 4557473 h 4885973"/>
              <a:gd name="connsiteX53450" fmla="*/ 5158576 w 6085020"/>
              <a:gd name="connsiteY53450" fmla="*/ 4555386 h 4885973"/>
              <a:gd name="connsiteX53451" fmla="*/ 5158576 w 6085020"/>
              <a:gd name="connsiteY53451" fmla="*/ 4559559 h 4885973"/>
              <a:gd name="connsiteX53452" fmla="*/ 5158576 w 6085020"/>
              <a:gd name="connsiteY53452" fmla="*/ 4560507 h 4885973"/>
              <a:gd name="connsiteX53453" fmla="*/ 5113699 w 6085020"/>
              <a:gd name="connsiteY53453" fmla="*/ 4562404 h 4885973"/>
              <a:gd name="connsiteX53454" fmla="*/ 5113699 w 6085020"/>
              <a:gd name="connsiteY53454" fmla="*/ 4560507 h 4885973"/>
              <a:gd name="connsiteX53455" fmla="*/ 5111037 w 6085020"/>
              <a:gd name="connsiteY53455" fmla="*/ 4562404 h 4885973"/>
              <a:gd name="connsiteX53456" fmla="*/ 5078900 w 6085020"/>
              <a:gd name="connsiteY53456" fmla="*/ 4562404 h 4885973"/>
              <a:gd name="connsiteX53457" fmla="*/ 5076238 w 6085020"/>
              <a:gd name="connsiteY53457" fmla="*/ 4558800 h 4885973"/>
              <a:gd name="connsiteX53458" fmla="*/ 5077189 w 6085020"/>
              <a:gd name="connsiteY53458" fmla="*/ 4562025 h 4885973"/>
              <a:gd name="connsiteX53459" fmla="*/ 5075097 w 6085020"/>
              <a:gd name="connsiteY53459" fmla="*/ 4562025 h 4885973"/>
              <a:gd name="connsiteX53460" fmla="*/ 5057412 w 6085020"/>
              <a:gd name="connsiteY53460" fmla="*/ 4562025 h 4885973"/>
              <a:gd name="connsiteX53461" fmla="*/ 5055131 w 6085020"/>
              <a:gd name="connsiteY53461" fmla="*/ 4562025 h 4885973"/>
              <a:gd name="connsiteX53462" fmla="*/ 5053156 w 6085020"/>
              <a:gd name="connsiteY53462" fmla="*/ 4552838 h 4885973"/>
              <a:gd name="connsiteX53463" fmla="*/ 5053514 w 6085020"/>
              <a:gd name="connsiteY53463" fmla="*/ 4552636 h 4885973"/>
              <a:gd name="connsiteX53464" fmla="*/ 5052866 w 6085020"/>
              <a:gd name="connsiteY53464" fmla="*/ 4551493 h 4885973"/>
              <a:gd name="connsiteX53465" fmla="*/ 5050685 w 6085020"/>
              <a:gd name="connsiteY53465" fmla="*/ 4541351 h 4885973"/>
              <a:gd name="connsiteX53466" fmla="*/ 5036115 w 6085020"/>
              <a:gd name="connsiteY53466" fmla="*/ 4530919 h 4885973"/>
              <a:gd name="connsiteX53467" fmla="*/ 5034021 w 6085020"/>
              <a:gd name="connsiteY53467" fmla="*/ 4528135 h 4885973"/>
              <a:gd name="connsiteX53468" fmla="*/ 5035278 w 6085020"/>
              <a:gd name="connsiteY53468" fmla="*/ 4527847 h 4885973"/>
              <a:gd name="connsiteX53469" fmla="*/ 5035354 w 6085020"/>
              <a:gd name="connsiteY53469" fmla="*/ 4526557 h 4885973"/>
              <a:gd name="connsiteX53470" fmla="*/ 5035164 w 6085020"/>
              <a:gd name="connsiteY53470" fmla="*/ 4526367 h 4885973"/>
              <a:gd name="connsiteX53471" fmla="*/ 5033833 w 6085020"/>
              <a:gd name="connsiteY53471" fmla="*/ 4526290 h 4885973"/>
              <a:gd name="connsiteX53472" fmla="*/ 5033833 w 6085020"/>
              <a:gd name="connsiteY53472" fmla="*/ 4525609 h 4885973"/>
              <a:gd name="connsiteX53473" fmla="*/ 5031741 w 6085020"/>
              <a:gd name="connsiteY53473" fmla="*/ 4525609 h 4885973"/>
              <a:gd name="connsiteX53474" fmla="*/ 5028538 w 6085020"/>
              <a:gd name="connsiteY53474" fmla="*/ 4520875 h 4885973"/>
              <a:gd name="connsiteX53475" fmla="*/ 5030220 w 6085020"/>
              <a:gd name="connsiteY53475" fmla="*/ 4522385 h 4885973"/>
              <a:gd name="connsiteX53476" fmla="*/ 5032918 w 6085020"/>
              <a:gd name="connsiteY53476" fmla="*/ 4521393 h 4885973"/>
              <a:gd name="connsiteX53477" fmla="*/ 5034023 w 6085020"/>
              <a:gd name="connsiteY53477" fmla="*/ 4522385 h 4885973"/>
              <a:gd name="connsiteX53478" fmla="*/ 5033833 w 6085020"/>
              <a:gd name="connsiteY53478" fmla="*/ 4521057 h 4885973"/>
              <a:gd name="connsiteX53479" fmla="*/ 5032918 w 6085020"/>
              <a:gd name="connsiteY53479" fmla="*/ 4521393 h 4885973"/>
              <a:gd name="connsiteX53480" fmla="*/ 5032122 w 6085020"/>
              <a:gd name="connsiteY53480" fmla="*/ 4520678 h 4885973"/>
              <a:gd name="connsiteX53481" fmla="*/ 5028404 w 6085020"/>
              <a:gd name="connsiteY53481" fmla="*/ 4520678 h 4885973"/>
              <a:gd name="connsiteX53482" fmla="*/ 5026607 w 6085020"/>
              <a:gd name="connsiteY53482" fmla="*/ 4518022 h 4885973"/>
              <a:gd name="connsiteX53483" fmla="*/ 5015008 w 6085020"/>
              <a:gd name="connsiteY53483" fmla="*/ 4527506 h 4885973"/>
              <a:gd name="connsiteX53484" fmla="*/ 5020712 w 6085020"/>
              <a:gd name="connsiteY53484" fmla="*/ 4534713 h 4885973"/>
              <a:gd name="connsiteX53485" fmla="*/ 5017860 w 6085020"/>
              <a:gd name="connsiteY53485" fmla="*/ 4534713 h 4885973"/>
              <a:gd name="connsiteX53486" fmla="*/ 5021092 w 6085020"/>
              <a:gd name="connsiteY53486" fmla="*/ 4538696 h 4885973"/>
              <a:gd name="connsiteX53487" fmla="*/ 5023184 w 6085020"/>
              <a:gd name="connsiteY53487" fmla="*/ 4536989 h 4885973"/>
              <a:gd name="connsiteX53488" fmla="*/ 5026607 w 6085020"/>
              <a:gd name="connsiteY53488" fmla="*/ 4541161 h 4885973"/>
              <a:gd name="connsiteX53489" fmla="*/ 5019381 w 6085020"/>
              <a:gd name="connsiteY53489" fmla="*/ 4541161 h 4885973"/>
              <a:gd name="connsiteX53490" fmla="*/ 5012155 w 6085020"/>
              <a:gd name="connsiteY53490" fmla="*/ 4541161 h 4885973"/>
              <a:gd name="connsiteX53491" fmla="*/ 5012155 w 6085020"/>
              <a:gd name="connsiteY53491" fmla="*/ 4524091 h 4885973"/>
              <a:gd name="connsiteX53492" fmla="*/ 5012174 w 6085020"/>
              <a:gd name="connsiteY53492" fmla="*/ 4522214 h 4885973"/>
              <a:gd name="connsiteX53493" fmla="*/ 5012155 w 6085020"/>
              <a:gd name="connsiteY53493" fmla="*/ 4522195 h 4885973"/>
              <a:gd name="connsiteX53494" fmla="*/ 5012155 w 6085020"/>
              <a:gd name="connsiteY53494" fmla="*/ 4517453 h 4885973"/>
              <a:gd name="connsiteX53495" fmla="*/ 5013106 w 6085020"/>
              <a:gd name="connsiteY53495" fmla="*/ 4517453 h 4885973"/>
              <a:gd name="connsiteX53496" fmla="*/ 5013125 w 6085020"/>
              <a:gd name="connsiteY53496" fmla="*/ 4515575 h 4885973"/>
              <a:gd name="connsiteX53497" fmla="*/ 5013106 w 6085020"/>
              <a:gd name="connsiteY53497" fmla="*/ 4515557 h 4885973"/>
              <a:gd name="connsiteX53498" fmla="*/ 5011965 w 6085020"/>
              <a:gd name="connsiteY53498" fmla="*/ 4515557 h 4885973"/>
              <a:gd name="connsiteX53499" fmla="*/ 5011965 w 6085020"/>
              <a:gd name="connsiteY53499" fmla="*/ 4514037 h 4885973"/>
              <a:gd name="connsiteX53500" fmla="*/ 5016909 w 6085020"/>
              <a:gd name="connsiteY53500" fmla="*/ 4518212 h 4885973"/>
              <a:gd name="connsiteX53501" fmla="*/ 5021853 w 6085020"/>
              <a:gd name="connsiteY53501" fmla="*/ 4495073 h 4885973"/>
              <a:gd name="connsiteX53502" fmla="*/ 5022043 w 6085020"/>
              <a:gd name="connsiteY53502" fmla="*/ 4496780 h 4885973"/>
              <a:gd name="connsiteX53503" fmla="*/ 5015197 w 6085020"/>
              <a:gd name="connsiteY53503" fmla="*/ 4506263 h 4885973"/>
              <a:gd name="connsiteX53504" fmla="*/ 5015197 w 6085020"/>
              <a:gd name="connsiteY53504" fmla="*/ 4503418 h 4885973"/>
              <a:gd name="connsiteX53505" fmla="*/ 5015197 w 6085020"/>
              <a:gd name="connsiteY53505" fmla="*/ 4497349 h 4885973"/>
              <a:gd name="connsiteX53506" fmla="*/ 5013867 w 6085020"/>
              <a:gd name="connsiteY53506" fmla="*/ 4495642 h 4885973"/>
              <a:gd name="connsiteX53507" fmla="*/ 5013867 w 6085020"/>
              <a:gd name="connsiteY53507" fmla="*/ 4501521 h 4885973"/>
              <a:gd name="connsiteX53508" fmla="*/ 5014817 w 6085020"/>
              <a:gd name="connsiteY53508" fmla="*/ 4507401 h 4885973"/>
              <a:gd name="connsiteX53509" fmla="*/ 5011965 w 6085020"/>
              <a:gd name="connsiteY53509" fmla="*/ 4511775 h 4885973"/>
              <a:gd name="connsiteX53510" fmla="*/ 5011965 w 6085020"/>
              <a:gd name="connsiteY53510" fmla="*/ 4510246 h 4885973"/>
              <a:gd name="connsiteX53511" fmla="*/ 5004169 w 6085020"/>
              <a:gd name="connsiteY53511" fmla="*/ 4498297 h 4885973"/>
              <a:gd name="connsiteX53512" fmla="*/ 5005690 w 6085020"/>
              <a:gd name="connsiteY53512" fmla="*/ 4496780 h 4885973"/>
              <a:gd name="connsiteX53513" fmla="*/ 5003598 w 6085020"/>
              <a:gd name="connsiteY53513" fmla="*/ 4496780 h 4885973"/>
              <a:gd name="connsiteX53514" fmla="*/ 5000746 w 6085020"/>
              <a:gd name="connsiteY53514" fmla="*/ 4492417 h 4885973"/>
              <a:gd name="connsiteX53515" fmla="*/ 5001126 w 6085020"/>
              <a:gd name="connsiteY53515" fmla="*/ 4492417 h 4885973"/>
              <a:gd name="connsiteX53516" fmla="*/ 4996943 w 6085020"/>
              <a:gd name="connsiteY53516" fmla="*/ 4487107 h 4885973"/>
              <a:gd name="connsiteX53517" fmla="*/ 4996943 w 6085020"/>
              <a:gd name="connsiteY53517" fmla="*/ 4490521 h 4885973"/>
              <a:gd name="connsiteX53518" fmla="*/ 4992949 w 6085020"/>
              <a:gd name="connsiteY53518" fmla="*/ 4484451 h 4885973"/>
              <a:gd name="connsiteX53519" fmla="*/ 4994090 w 6085020"/>
              <a:gd name="connsiteY53519" fmla="*/ 4484451 h 4885973"/>
              <a:gd name="connsiteX53520" fmla="*/ 4997323 w 6085020"/>
              <a:gd name="connsiteY53520" fmla="*/ 4484451 h 4885973"/>
              <a:gd name="connsiteX53521" fmla="*/ 4997323 w 6085020"/>
              <a:gd name="connsiteY53521" fmla="*/ 4481417 h 4885973"/>
              <a:gd name="connsiteX53522" fmla="*/ 4997323 w 6085020"/>
              <a:gd name="connsiteY53522" fmla="*/ 4478951 h 4885973"/>
              <a:gd name="connsiteX53523" fmla="*/ 4992379 w 6085020"/>
              <a:gd name="connsiteY53523" fmla="*/ 4482934 h 4885973"/>
              <a:gd name="connsiteX53524" fmla="*/ 4987055 w 6085020"/>
              <a:gd name="connsiteY53524" fmla="*/ 4474399 h 4885973"/>
              <a:gd name="connsiteX53525" fmla="*/ 4982110 w 6085020"/>
              <a:gd name="connsiteY53525" fmla="*/ 4476106 h 4885973"/>
              <a:gd name="connsiteX53526" fmla="*/ 4975455 w 6085020"/>
              <a:gd name="connsiteY53526" fmla="*/ 4484641 h 4885973"/>
              <a:gd name="connsiteX53527" fmla="*/ 4973553 w 6085020"/>
              <a:gd name="connsiteY53527" fmla="*/ 4487296 h 4885973"/>
              <a:gd name="connsiteX53528" fmla="*/ 4971842 w 6085020"/>
              <a:gd name="connsiteY53528" fmla="*/ 4485400 h 4885973"/>
              <a:gd name="connsiteX53529" fmla="*/ 4971842 w 6085020"/>
              <a:gd name="connsiteY53529" fmla="*/ 4490141 h 4885973"/>
              <a:gd name="connsiteX53530" fmla="*/ 4963855 w 6085020"/>
              <a:gd name="connsiteY53530" fmla="*/ 4500573 h 4885973"/>
              <a:gd name="connsiteX53531" fmla="*/ 4953967 w 6085020"/>
              <a:gd name="connsiteY53531" fmla="*/ 4490331 h 4885973"/>
              <a:gd name="connsiteX53532" fmla="*/ 4943699 w 6085020"/>
              <a:gd name="connsiteY53532" fmla="*/ 4479710 h 4885973"/>
              <a:gd name="connsiteX53533" fmla="*/ 4943699 w 6085020"/>
              <a:gd name="connsiteY53533" fmla="*/ 4478382 h 4885973"/>
              <a:gd name="connsiteX53534" fmla="*/ 4941988 w 6085020"/>
              <a:gd name="connsiteY53534" fmla="*/ 4478382 h 4885973"/>
              <a:gd name="connsiteX53535" fmla="*/ 4934381 w 6085020"/>
              <a:gd name="connsiteY53535" fmla="*/ 4470037 h 4885973"/>
              <a:gd name="connsiteX53536" fmla="*/ 4927726 w 6085020"/>
              <a:gd name="connsiteY53536" fmla="*/ 4462640 h 4885973"/>
              <a:gd name="connsiteX53537" fmla="*/ 4933050 w 6085020"/>
              <a:gd name="connsiteY53537" fmla="*/ 4460174 h 4885973"/>
              <a:gd name="connsiteX53538" fmla="*/ 4908900 w 6085020"/>
              <a:gd name="connsiteY53538" fmla="*/ 4451450 h 4885973"/>
              <a:gd name="connsiteX53539" fmla="*/ 4915746 w 6085020"/>
              <a:gd name="connsiteY53539" fmla="*/ 4445570 h 4885973"/>
              <a:gd name="connsiteX53540" fmla="*/ 4913844 w 6085020"/>
              <a:gd name="connsiteY53540" fmla="*/ 4448415 h 4885973"/>
              <a:gd name="connsiteX53541" fmla="*/ 4927155 w 6085020"/>
              <a:gd name="connsiteY53541" fmla="*/ 4440639 h 4885973"/>
              <a:gd name="connsiteX53542" fmla="*/ 4929056 w 6085020"/>
              <a:gd name="connsiteY53542" fmla="*/ 4438742 h 4885973"/>
              <a:gd name="connsiteX53543" fmla="*/ 4934381 w 6085020"/>
              <a:gd name="connsiteY53543" fmla="*/ 4454484 h 4885973"/>
              <a:gd name="connsiteX53544" fmla="*/ 4928676 w 6085020"/>
              <a:gd name="connsiteY53544" fmla="*/ 4435518 h 4885973"/>
              <a:gd name="connsiteX53545" fmla="*/ 4931719 w 6085020"/>
              <a:gd name="connsiteY53545" fmla="*/ 4433621 h 4885973"/>
              <a:gd name="connsiteX53546" fmla="*/ 4943509 w 6085020"/>
              <a:gd name="connsiteY53546" fmla="*/ 4425845 h 4885973"/>
              <a:gd name="connsiteX53547" fmla="*/ 4933621 w 6085020"/>
              <a:gd name="connsiteY53547" fmla="*/ 4413516 h 4885973"/>
              <a:gd name="connsiteX53548" fmla="*/ 4926395 w 6085020"/>
              <a:gd name="connsiteY53548" fmla="*/ 4416362 h 4885973"/>
              <a:gd name="connsiteX53549" fmla="*/ 4924303 w 6085020"/>
              <a:gd name="connsiteY53549" fmla="*/ 4409723 h 4885973"/>
              <a:gd name="connsiteX53550" fmla="*/ 4920880 w 6085020"/>
              <a:gd name="connsiteY53550" fmla="*/ 4398912 h 4885973"/>
              <a:gd name="connsiteX53551" fmla="*/ 4900723 w 6085020"/>
              <a:gd name="connsiteY53551" fmla="*/ 4415982 h 4885973"/>
              <a:gd name="connsiteX53552" fmla="*/ 4898251 w 6085020"/>
              <a:gd name="connsiteY53552" fmla="*/ 4408016 h 4885973"/>
              <a:gd name="connsiteX53553" fmla="*/ 4893497 w 6085020"/>
              <a:gd name="connsiteY53553" fmla="*/ 4382222 h 4885973"/>
              <a:gd name="connsiteX53554" fmla="*/ 4893497 w 6085020"/>
              <a:gd name="connsiteY53554" fmla="*/ 4369704 h 4885973"/>
              <a:gd name="connsiteX53555" fmla="*/ 4901864 w 6085020"/>
              <a:gd name="connsiteY53555" fmla="*/ 4374445 h 4885973"/>
              <a:gd name="connsiteX53556" fmla="*/ 4907189 w 6085020"/>
              <a:gd name="connsiteY53556" fmla="*/ 4374445 h 4885973"/>
              <a:gd name="connsiteX53557" fmla="*/ 4898631 w 6085020"/>
              <a:gd name="connsiteY53557" fmla="*/ 4369893 h 4885973"/>
              <a:gd name="connsiteX53558" fmla="*/ 4896160 w 6085020"/>
              <a:gd name="connsiteY53558" fmla="*/ 4368945 h 4885973"/>
              <a:gd name="connsiteX53559" fmla="*/ 4965947 w 6085020"/>
              <a:gd name="connsiteY53559" fmla="*/ 4377101 h 4885973"/>
              <a:gd name="connsiteX53560" fmla="*/ 4965947 w 6085020"/>
              <a:gd name="connsiteY53560" fmla="*/ 4378239 h 4885973"/>
              <a:gd name="connsiteX53561" fmla="*/ 4982490 w 6085020"/>
              <a:gd name="connsiteY53561" fmla="*/ 4379377 h 4885973"/>
              <a:gd name="connsiteX53562" fmla="*/ 4983631 w 6085020"/>
              <a:gd name="connsiteY53562" fmla="*/ 4380325 h 4885973"/>
              <a:gd name="connsiteX53563" fmla="*/ 4999415 w 6085020"/>
              <a:gd name="connsiteY53563" fmla="*/ 4380325 h 4885973"/>
              <a:gd name="connsiteX53564" fmla="*/ 5004359 w 6085020"/>
              <a:gd name="connsiteY53564" fmla="*/ 4385825 h 4885973"/>
              <a:gd name="connsiteX53565" fmla="*/ 5009113 w 6085020"/>
              <a:gd name="connsiteY53565" fmla="*/ 4380894 h 4885973"/>
              <a:gd name="connsiteX53566" fmla="*/ 5007782 w 6085020"/>
              <a:gd name="connsiteY53566" fmla="*/ 4382980 h 4885973"/>
              <a:gd name="connsiteX53567" fmla="*/ 5013201 w 6085020"/>
              <a:gd name="connsiteY53567" fmla="*/ 4394455 h 4885973"/>
              <a:gd name="connsiteX53568" fmla="*/ 5024705 w 6085020"/>
              <a:gd name="connsiteY53568" fmla="*/ 4389050 h 4885973"/>
              <a:gd name="connsiteX53569" fmla="*/ 5024705 w 6085020"/>
              <a:gd name="connsiteY53569" fmla="*/ 4381653 h 4885973"/>
              <a:gd name="connsiteX53570" fmla="*/ 5042580 w 6085020"/>
              <a:gd name="connsiteY53570" fmla="*/ 4381653 h 4885973"/>
              <a:gd name="connsiteX53571" fmla="*/ 5042580 w 6085020"/>
              <a:gd name="connsiteY53571" fmla="*/ 4404602 h 4885973"/>
              <a:gd name="connsiteX53572" fmla="*/ 5089930 w 6085020"/>
              <a:gd name="connsiteY53572" fmla="*/ 4421482 h 4885973"/>
              <a:gd name="connsiteX53573" fmla="*/ 5104191 w 6085020"/>
              <a:gd name="connsiteY53573" fmla="*/ 4381273 h 4885973"/>
              <a:gd name="connsiteX53574" fmla="*/ 5187099 w 6085020"/>
              <a:gd name="connsiteY53574" fmla="*/ 4376342 h 4885973"/>
              <a:gd name="connsiteX53575" fmla="*/ 5187099 w 6085020"/>
              <a:gd name="connsiteY53575" fmla="*/ 4381273 h 4885973"/>
              <a:gd name="connsiteX53576" fmla="*/ 5192424 w 6085020"/>
              <a:gd name="connsiteY53576" fmla="*/ 4376911 h 4885973"/>
              <a:gd name="connsiteX53577" fmla="*/ 5191283 w 6085020"/>
              <a:gd name="connsiteY53577" fmla="*/ 4376911 h 4885973"/>
              <a:gd name="connsiteX53578" fmla="*/ 5174169 w 6085020"/>
              <a:gd name="connsiteY53578" fmla="*/ 4338978 h 4885973"/>
              <a:gd name="connsiteX53579" fmla="*/ 5178352 w 6085020"/>
              <a:gd name="connsiteY53579" fmla="*/ 4338978 h 4885973"/>
              <a:gd name="connsiteX53580" fmla="*/ 5178352 w 6085020"/>
              <a:gd name="connsiteY53580" fmla="*/ 4333098 h 4885973"/>
              <a:gd name="connsiteX53581" fmla="*/ 5185198 w 6085020"/>
              <a:gd name="connsiteY53581" fmla="*/ 4333098 h 4885973"/>
              <a:gd name="connsiteX53582" fmla="*/ 5191283 w 6085020"/>
              <a:gd name="connsiteY53582" fmla="*/ 4333098 h 4885973"/>
              <a:gd name="connsiteX53583" fmla="*/ 5200791 w 6085020"/>
              <a:gd name="connsiteY53583" fmla="*/ 4333098 h 4885973"/>
              <a:gd name="connsiteX53584" fmla="*/ 5210299 w 6085020"/>
              <a:gd name="connsiteY53584" fmla="*/ 4333098 h 4885973"/>
              <a:gd name="connsiteX53585" fmla="*/ 5165422 w 6085020"/>
              <a:gd name="connsiteY53585" fmla="*/ 4317925 h 4885973"/>
              <a:gd name="connsiteX53586" fmla="*/ 5133095 w 6085020"/>
              <a:gd name="connsiteY53586" fmla="*/ 4247749 h 4885973"/>
              <a:gd name="connsiteX53587" fmla="*/ 5133095 w 6085020"/>
              <a:gd name="connsiteY53587" fmla="*/ 4240162 h 4885973"/>
              <a:gd name="connsiteX53588" fmla="*/ 5130813 w 6085020"/>
              <a:gd name="connsiteY53588" fmla="*/ 4241490 h 4885973"/>
              <a:gd name="connsiteX53589" fmla="*/ 5111798 w 6085020"/>
              <a:gd name="connsiteY53589" fmla="*/ 4201660 h 4885973"/>
              <a:gd name="connsiteX53590" fmla="*/ 5111798 w 6085020"/>
              <a:gd name="connsiteY53590" fmla="*/ 4193315 h 4885973"/>
              <a:gd name="connsiteX53591" fmla="*/ 5107994 w 6085020"/>
              <a:gd name="connsiteY53591" fmla="*/ 4193315 h 4885973"/>
              <a:gd name="connsiteX53592" fmla="*/ 4986674 w 6085020"/>
              <a:gd name="connsiteY53592" fmla="*/ 3931007 h 4885973"/>
              <a:gd name="connsiteX53593" fmla="*/ 4540756 w 6085020"/>
              <a:gd name="connsiteY53593" fmla="*/ 4115742 h 4885973"/>
              <a:gd name="connsiteX53594" fmla="*/ 4540756 w 6085020"/>
              <a:gd name="connsiteY53594" fmla="*/ 4114224 h 4885973"/>
              <a:gd name="connsiteX53595" fmla="*/ 4529537 w 6085020"/>
              <a:gd name="connsiteY53595" fmla="*/ 4119914 h 4885973"/>
              <a:gd name="connsiteX53596" fmla="*/ 4469828 w 6085020"/>
              <a:gd name="connsiteY53596" fmla="*/ 4140398 h 4885973"/>
              <a:gd name="connsiteX53597" fmla="*/ 4469828 w 6085020"/>
              <a:gd name="connsiteY53597" fmla="*/ 4139070 h 4885973"/>
              <a:gd name="connsiteX53598" fmla="*/ 4477054 w 6085020"/>
              <a:gd name="connsiteY53598" fmla="*/ 4132622 h 4885973"/>
              <a:gd name="connsiteX53599" fmla="*/ 4470018 w 6085020"/>
              <a:gd name="connsiteY53599" fmla="*/ 4130346 h 4885973"/>
              <a:gd name="connsiteX53600" fmla="*/ 4467356 w 6085020"/>
              <a:gd name="connsiteY53600" fmla="*/ 4137174 h 4885973"/>
              <a:gd name="connsiteX53601" fmla="*/ 4463743 w 6085020"/>
              <a:gd name="connsiteY53601" fmla="*/ 4142674 h 4885973"/>
              <a:gd name="connsiteX53602" fmla="*/ 4382356 w 6085020"/>
              <a:gd name="connsiteY53602" fmla="*/ 4169417 h 4885973"/>
              <a:gd name="connsiteX53603" fmla="*/ 4418485 w 6085020"/>
              <a:gd name="connsiteY53603" fmla="*/ 4192936 h 4885973"/>
              <a:gd name="connsiteX53604" fmla="*/ 4417345 w 6085020"/>
              <a:gd name="connsiteY53604" fmla="*/ 4192936 h 4885973"/>
              <a:gd name="connsiteX53605" fmla="*/ 4417345 w 6085020"/>
              <a:gd name="connsiteY53605" fmla="*/ 4202609 h 4885973"/>
              <a:gd name="connsiteX53606" fmla="*/ 4419056 w 6085020"/>
              <a:gd name="connsiteY53606" fmla="*/ 4210954 h 4885973"/>
              <a:gd name="connsiteX53607" fmla="*/ 4420387 w 6085020"/>
              <a:gd name="connsiteY53607" fmla="*/ 4209816 h 4885973"/>
              <a:gd name="connsiteX53608" fmla="*/ 4420387 w 6085020"/>
              <a:gd name="connsiteY53608" fmla="*/ 4200143 h 4885973"/>
              <a:gd name="connsiteX53609" fmla="*/ 4419056 w 6085020"/>
              <a:gd name="connsiteY53609" fmla="*/ 4192366 h 4885973"/>
              <a:gd name="connsiteX53610" fmla="*/ 4422288 w 6085020"/>
              <a:gd name="connsiteY53610" fmla="*/ 4194453 h 4885973"/>
              <a:gd name="connsiteX53611" fmla="*/ 4422288 w 6085020"/>
              <a:gd name="connsiteY53611" fmla="*/ 4196539 h 4885973"/>
              <a:gd name="connsiteX53612" fmla="*/ 4423429 w 6085020"/>
              <a:gd name="connsiteY53612" fmla="*/ 4198625 h 4885973"/>
              <a:gd name="connsiteX53613" fmla="*/ 4426472 w 6085020"/>
              <a:gd name="connsiteY53613" fmla="*/ 4196918 h 4885973"/>
              <a:gd name="connsiteX53614" fmla="*/ 4432177 w 6085020"/>
              <a:gd name="connsiteY53614" fmla="*/ 4200333 h 4885973"/>
              <a:gd name="connsiteX53615" fmla="*/ 4426092 w 6085020"/>
              <a:gd name="connsiteY53615" fmla="*/ 4205264 h 4885973"/>
              <a:gd name="connsiteX53616" fmla="*/ 4427993 w 6085020"/>
              <a:gd name="connsiteY53616" fmla="*/ 4205264 h 4885973"/>
              <a:gd name="connsiteX53617" fmla="*/ 4434839 w 6085020"/>
              <a:gd name="connsiteY53617" fmla="*/ 4202988 h 4885973"/>
              <a:gd name="connsiteX53618" fmla="*/ 4435790 w 6085020"/>
              <a:gd name="connsiteY53618" fmla="*/ 4202988 h 4885973"/>
              <a:gd name="connsiteX53619" fmla="*/ 4447199 w 6085020"/>
              <a:gd name="connsiteY53619" fmla="*/ 4210005 h 4885973"/>
              <a:gd name="connsiteX53620" fmla="*/ 4489794 w 6085020"/>
              <a:gd name="connsiteY53620" fmla="*/ 4233714 h 4885973"/>
              <a:gd name="connsiteX53621" fmla="*/ 4489794 w 6085020"/>
              <a:gd name="connsiteY53621" fmla="*/ 4270129 h 4885973"/>
              <a:gd name="connsiteX53622" fmla="*/ 4496450 w 6085020"/>
              <a:gd name="connsiteY53622" fmla="*/ 4236938 h 4885973"/>
              <a:gd name="connsiteX53623" fmla="*/ 4522691 w 6085020"/>
              <a:gd name="connsiteY53623" fmla="*/ 4250404 h 4885973"/>
              <a:gd name="connsiteX53624" fmla="*/ 4531477 w 6085020"/>
              <a:gd name="connsiteY53624" fmla="*/ 4259091 h 4885973"/>
              <a:gd name="connsiteX53625" fmla="*/ 4536573 w 6085020"/>
              <a:gd name="connsiteY53625" fmla="*/ 4257422 h 4885973"/>
              <a:gd name="connsiteX53626" fmla="*/ 4582401 w 6085020"/>
              <a:gd name="connsiteY53626" fmla="*/ 4278285 h 4885973"/>
              <a:gd name="connsiteX53627" fmla="*/ 4583922 w 6085020"/>
              <a:gd name="connsiteY53627" fmla="*/ 4296303 h 4885973"/>
              <a:gd name="connsiteX53628" fmla="*/ 4590007 w 6085020"/>
              <a:gd name="connsiteY53628" fmla="*/ 4281699 h 4885973"/>
              <a:gd name="connsiteX53629" fmla="*/ 4645723 w 6085020"/>
              <a:gd name="connsiteY53629" fmla="*/ 4304079 h 4885973"/>
              <a:gd name="connsiteX53630" fmla="*/ 4642871 w 6085020"/>
              <a:gd name="connsiteY53630" fmla="*/ 4306356 h 4885973"/>
              <a:gd name="connsiteX53631" fmla="*/ 4658463 w 6085020"/>
              <a:gd name="connsiteY53631" fmla="*/ 4325322 h 4885973"/>
              <a:gd name="connsiteX53632" fmla="*/ 4661696 w 6085020"/>
              <a:gd name="connsiteY53632" fmla="*/ 4316408 h 4885973"/>
              <a:gd name="connsiteX53633" fmla="*/ 4661696 w 6085020"/>
              <a:gd name="connsiteY53633" fmla="*/ 4309769 h 4885973"/>
              <a:gd name="connsiteX53634" fmla="*/ 4682613 w 6085020"/>
              <a:gd name="connsiteY53634" fmla="*/ 4317166 h 4885973"/>
              <a:gd name="connsiteX53635" fmla="*/ 4677669 w 6085020"/>
              <a:gd name="connsiteY53635" fmla="*/ 4317166 h 4885973"/>
              <a:gd name="connsiteX53636" fmla="*/ 4664929 w 6085020"/>
              <a:gd name="connsiteY53636" fmla="*/ 4318684 h 4885973"/>
              <a:gd name="connsiteX53637" fmla="*/ 4664929 w 6085020"/>
              <a:gd name="connsiteY53637" fmla="*/ 4326839 h 4885973"/>
              <a:gd name="connsiteX53638" fmla="*/ 4669112 w 6085020"/>
              <a:gd name="connsiteY53638" fmla="*/ 4332150 h 4885973"/>
              <a:gd name="connsiteX53639" fmla="*/ 4685466 w 6085020"/>
              <a:gd name="connsiteY53639" fmla="*/ 4319063 h 4885973"/>
              <a:gd name="connsiteX53640" fmla="*/ 4750880 w 6085020"/>
              <a:gd name="connsiteY53640" fmla="*/ 4338978 h 4885973"/>
              <a:gd name="connsiteX53641" fmla="*/ 4737188 w 6085020"/>
              <a:gd name="connsiteY53641" fmla="*/ 4340116 h 4885973"/>
              <a:gd name="connsiteX53642" fmla="*/ 4756204 w 6085020"/>
              <a:gd name="connsiteY53642" fmla="*/ 4365721 h 4885973"/>
              <a:gd name="connsiteX53643" fmla="*/ 4778262 w 6085020"/>
              <a:gd name="connsiteY53643" fmla="*/ 4384687 h 4885973"/>
              <a:gd name="connsiteX53644" fmla="*/ 4789862 w 6085020"/>
              <a:gd name="connsiteY53644" fmla="*/ 4351875 h 4885973"/>
              <a:gd name="connsiteX53645" fmla="*/ 4784918 w 6085020"/>
              <a:gd name="connsiteY53645" fmla="*/ 4350168 h 4885973"/>
              <a:gd name="connsiteX53646" fmla="*/ 4767803 w 6085020"/>
              <a:gd name="connsiteY53646" fmla="*/ 4343909 h 4885973"/>
              <a:gd name="connsiteX53647" fmla="*/ 4767803 w 6085020"/>
              <a:gd name="connsiteY53647" fmla="*/ 4342771 h 4885973"/>
              <a:gd name="connsiteX53648" fmla="*/ 4793855 w 6085020"/>
              <a:gd name="connsiteY53648" fmla="*/ 4349410 h 4885973"/>
              <a:gd name="connsiteX53649" fmla="*/ 4794996 w 6085020"/>
              <a:gd name="connsiteY53649" fmla="*/ 4355858 h 4885973"/>
              <a:gd name="connsiteX53650" fmla="*/ 4801271 w 6085020"/>
              <a:gd name="connsiteY53650" fmla="*/ 4376911 h 4885973"/>
              <a:gd name="connsiteX53651" fmla="*/ 4807166 w 6085020"/>
              <a:gd name="connsiteY53651" fmla="*/ 4376911 h 4885973"/>
              <a:gd name="connsiteX53652" fmla="*/ 4809828 w 6085020"/>
              <a:gd name="connsiteY53652" fmla="*/ 4375583 h 4885973"/>
              <a:gd name="connsiteX53653" fmla="*/ 4814772 w 6085020"/>
              <a:gd name="connsiteY53653" fmla="*/ 4372170 h 4885973"/>
              <a:gd name="connsiteX53654" fmla="*/ 4826752 w 6085020"/>
              <a:gd name="connsiteY53654" fmla="*/ 4356996 h 4885973"/>
              <a:gd name="connsiteX53655" fmla="*/ 4876763 w 6085020"/>
              <a:gd name="connsiteY53655" fmla="*/ 4366290 h 4885973"/>
              <a:gd name="connsiteX53656" fmla="*/ 4864403 w 6085020"/>
              <a:gd name="connsiteY53656" fmla="*/ 4368945 h 4885973"/>
              <a:gd name="connsiteX53657" fmla="*/ 4835499 w 6085020"/>
              <a:gd name="connsiteY53657" fmla="*/ 4375394 h 4885973"/>
              <a:gd name="connsiteX53658" fmla="*/ 4849381 w 6085020"/>
              <a:gd name="connsiteY53658" fmla="*/ 4376721 h 4885973"/>
              <a:gd name="connsiteX53659" fmla="*/ 4863452 w 6085020"/>
              <a:gd name="connsiteY53659" fmla="*/ 4378239 h 4885973"/>
              <a:gd name="connsiteX53660" fmla="*/ 4861931 w 6085020"/>
              <a:gd name="connsiteY53660" fmla="*/ 4397205 h 4885973"/>
              <a:gd name="connsiteX53661" fmla="*/ 4858128 w 6085020"/>
              <a:gd name="connsiteY53661" fmla="*/ 4395119 h 4885973"/>
              <a:gd name="connsiteX53662" fmla="*/ 4861551 w 6085020"/>
              <a:gd name="connsiteY53662" fmla="*/ 4399671 h 4885973"/>
              <a:gd name="connsiteX53663" fmla="*/ 4861551 w 6085020"/>
              <a:gd name="connsiteY53663" fmla="*/ 4408395 h 4885973"/>
              <a:gd name="connsiteX53664" fmla="*/ 4859079 w 6085020"/>
              <a:gd name="connsiteY53664" fmla="*/ 4437604 h 4885973"/>
              <a:gd name="connsiteX53665" fmla="*/ 4867065 w 6085020"/>
              <a:gd name="connsiteY53665" fmla="*/ 4449174 h 4885973"/>
              <a:gd name="connsiteX53666" fmla="*/ 4867065 w 6085020"/>
              <a:gd name="connsiteY53666" fmla="*/ 4450881 h 4885973"/>
              <a:gd name="connsiteX53667" fmla="*/ 4867065 w 6085020"/>
              <a:gd name="connsiteY53667" fmla="*/ 4458088 h 4885973"/>
              <a:gd name="connsiteX53668" fmla="*/ 4876574 w 6085020"/>
              <a:gd name="connsiteY53668" fmla="*/ 4462071 h 4885973"/>
              <a:gd name="connsiteX53669" fmla="*/ 4878475 w 6085020"/>
              <a:gd name="connsiteY53669" fmla="*/ 4467002 h 4885973"/>
              <a:gd name="connsiteX53670" fmla="*/ 4856987 w 6085020"/>
              <a:gd name="connsiteY53670" fmla="*/ 4474589 h 4885973"/>
              <a:gd name="connsiteX53671" fmla="*/ 4842915 w 6085020"/>
              <a:gd name="connsiteY53671" fmla="*/ 4479141 h 4885973"/>
              <a:gd name="connsiteX53672" fmla="*/ 4838542 w 6085020"/>
              <a:gd name="connsiteY53672" fmla="*/ 4479141 h 4885973"/>
              <a:gd name="connsiteX53673" fmla="*/ 4838542 w 6085020"/>
              <a:gd name="connsiteY53673" fmla="*/ 4481037 h 4885973"/>
              <a:gd name="connsiteX53674" fmla="*/ 4836831 w 6085020"/>
              <a:gd name="connsiteY53674" fmla="*/ 4481037 h 4885973"/>
              <a:gd name="connsiteX53675" fmla="*/ 4836831 w 6085020"/>
              <a:gd name="connsiteY53675" fmla="*/ 4507780 h 4885973"/>
              <a:gd name="connsiteX53676" fmla="*/ 4849191 w 6085020"/>
              <a:gd name="connsiteY53676" fmla="*/ 4515557 h 4885973"/>
              <a:gd name="connsiteX53677" fmla="*/ 4848620 w 6085020"/>
              <a:gd name="connsiteY53677" fmla="*/ 4521247 h 4885973"/>
              <a:gd name="connsiteX53678" fmla="*/ 4854325 w 6085020"/>
              <a:gd name="connsiteY53678" fmla="*/ 4521816 h 4885973"/>
              <a:gd name="connsiteX53679" fmla="*/ 4855656 w 6085020"/>
              <a:gd name="connsiteY53679" fmla="*/ 4519539 h 4885973"/>
              <a:gd name="connsiteX53680" fmla="*/ 4870488 w 6085020"/>
              <a:gd name="connsiteY53680" fmla="*/ 4528833 h 4885973"/>
              <a:gd name="connsiteX53681" fmla="*/ 4896730 w 6085020"/>
              <a:gd name="connsiteY53681" fmla="*/ 4545334 h 4885973"/>
              <a:gd name="connsiteX53682" fmla="*/ 4896730 w 6085020"/>
              <a:gd name="connsiteY53682" fmla="*/ 4547231 h 4885973"/>
              <a:gd name="connsiteX53683" fmla="*/ 4857748 w 6085020"/>
              <a:gd name="connsiteY53683" fmla="*/ 4541731 h 4885973"/>
              <a:gd name="connsiteX53684" fmla="*/ 4783587 w 6085020"/>
              <a:gd name="connsiteY53684" fmla="*/ 4527885 h 4885973"/>
              <a:gd name="connsiteX53685" fmla="*/ 4782065 w 6085020"/>
              <a:gd name="connsiteY53685" fmla="*/ 4525988 h 4885973"/>
              <a:gd name="connsiteX53686" fmla="*/ 4779213 w 6085020"/>
              <a:gd name="connsiteY53686" fmla="*/ 4519729 h 4885973"/>
              <a:gd name="connsiteX53687" fmla="*/ 4779213 w 6085020"/>
              <a:gd name="connsiteY53687" fmla="*/ 4518212 h 4885973"/>
              <a:gd name="connsiteX53688" fmla="*/ 4786439 w 6085020"/>
              <a:gd name="connsiteY53688" fmla="*/ 4521247 h 4885973"/>
              <a:gd name="connsiteX53689" fmla="*/ 4799750 w 6085020"/>
              <a:gd name="connsiteY53689" fmla="*/ 4525798 h 4885973"/>
              <a:gd name="connsiteX53690" fmla="*/ 4800635 w 6085020"/>
              <a:gd name="connsiteY53690" fmla="*/ 4517915 h 4885973"/>
              <a:gd name="connsiteX53691" fmla="*/ 4811159 w 6085020"/>
              <a:gd name="connsiteY53691" fmla="*/ 4519160 h 4885973"/>
              <a:gd name="connsiteX53692" fmla="*/ 4812490 w 6085020"/>
              <a:gd name="connsiteY53692" fmla="*/ 4507780 h 4885973"/>
              <a:gd name="connsiteX53693" fmla="*/ 4809126 w 6085020"/>
              <a:gd name="connsiteY53693" fmla="*/ 4504797 h 4885973"/>
              <a:gd name="connsiteX53694" fmla="*/ 4809258 w 6085020"/>
              <a:gd name="connsiteY53694" fmla="*/ 4503608 h 4885973"/>
              <a:gd name="connsiteX53695" fmla="*/ 4807547 w 6085020"/>
              <a:gd name="connsiteY53695" fmla="*/ 4503418 h 4885973"/>
              <a:gd name="connsiteX53696" fmla="*/ 4807451 w 6085020"/>
              <a:gd name="connsiteY53696" fmla="*/ 4505030 h 4885973"/>
              <a:gd name="connsiteX53697" fmla="*/ 4807547 w 6085020"/>
              <a:gd name="connsiteY53697" fmla="*/ 4505125 h 4885973"/>
              <a:gd name="connsiteX53698" fmla="*/ 4801918 w 6085020"/>
              <a:gd name="connsiteY53698" fmla="*/ 4506486 h 4885973"/>
              <a:gd name="connsiteX53699" fmla="*/ 4802412 w 6085020"/>
              <a:gd name="connsiteY53699" fmla="*/ 4502090 h 4885973"/>
              <a:gd name="connsiteX53700" fmla="*/ 4805074 w 6085020"/>
              <a:gd name="connsiteY53700" fmla="*/ 4478382 h 4885973"/>
              <a:gd name="connsiteX53701" fmla="*/ 4791383 w 6085020"/>
              <a:gd name="connsiteY53701" fmla="*/ 4482745 h 4885973"/>
              <a:gd name="connsiteX53702" fmla="*/ 4768944 w 6085020"/>
              <a:gd name="connsiteY53702" fmla="*/ 4494124 h 4885973"/>
              <a:gd name="connsiteX53703" fmla="*/ 4760197 w 6085020"/>
              <a:gd name="connsiteY53703" fmla="*/ 4501332 h 4885973"/>
              <a:gd name="connsiteX53704" fmla="*/ 4766473 w 6085020"/>
              <a:gd name="connsiteY53704" fmla="*/ 4508918 h 4885973"/>
              <a:gd name="connsiteX53705" fmla="*/ 4766473 w 6085020"/>
              <a:gd name="connsiteY53705" fmla="*/ 4511005 h 4885973"/>
              <a:gd name="connsiteX53706" fmla="*/ 4768944 w 6085020"/>
              <a:gd name="connsiteY53706" fmla="*/ 4511005 h 4885973"/>
              <a:gd name="connsiteX53707" fmla="*/ 4775980 w 6085020"/>
              <a:gd name="connsiteY53707" fmla="*/ 4515746 h 4885973"/>
              <a:gd name="connsiteX53708" fmla="*/ 4773508 w 6085020"/>
              <a:gd name="connsiteY53708" fmla="*/ 4517832 h 4885973"/>
              <a:gd name="connsiteX53709" fmla="*/ 4775600 w 6085020"/>
              <a:gd name="connsiteY53709" fmla="*/ 4522574 h 4885973"/>
              <a:gd name="connsiteX53710" fmla="*/ 4776931 w 6085020"/>
              <a:gd name="connsiteY53710" fmla="*/ 4525419 h 4885973"/>
              <a:gd name="connsiteX53711" fmla="*/ 4763430 w 6085020"/>
              <a:gd name="connsiteY53711" fmla="*/ 4522385 h 4885973"/>
              <a:gd name="connsiteX53712" fmla="*/ 4753922 w 6085020"/>
              <a:gd name="connsiteY53712" fmla="*/ 4514039 h 4885973"/>
              <a:gd name="connsiteX53713" fmla="*/ 4753922 w 6085020"/>
              <a:gd name="connsiteY53713" fmla="*/ 4521057 h 4885973"/>
              <a:gd name="connsiteX53714" fmla="*/ 4670633 w 6085020"/>
              <a:gd name="connsiteY53714" fmla="*/ 4498676 h 4885973"/>
              <a:gd name="connsiteX53715" fmla="*/ 4678049 w 6085020"/>
              <a:gd name="connsiteY53715" fmla="*/ 4498676 h 4885973"/>
              <a:gd name="connsiteX53716" fmla="*/ 4685466 w 6085020"/>
              <a:gd name="connsiteY53716" fmla="*/ 4498676 h 4885973"/>
              <a:gd name="connsiteX53717" fmla="*/ 4685466 w 6085020"/>
              <a:gd name="connsiteY53717" fmla="*/ 4491279 h 4885973"/>
              <a:gd name="connsiteX53718" fmla="*/ 4686416 w 6085020"/>
              <a:gd name="connsiteY53718" fmla="*/ 4483882 h 4885973"/>
              <a:gd name="connsiteX53719" fmla="*/ 4669683 w 6085020"/>
              <a:gd name="connsiteY53719" fmla="*/ 4497159 h 4885973"/>
              <a:gd name="connsiteX53720" fmla="*/ 4667591 w 6085020"/>
              <a:gd name="connsiteY53720" fmla="*/ 4497159 h 4885973"/>
              <a:gd name="connsiteX53721" fmla="*/ 4669302 w 6085020"/>
              <a:gd name="connsiteY53721" fmla="*/ 4494314 h 4885973"/>
              <a:gd name="connsiteX53722" fmla="*/ 4670633 w 6085020"/>
              <a:gd name="connsiteY53722" fmla="*/ 4490521 h 4885973"/>
              <a:gd name="connsiteX53723" fmla="*/ 4666830 w 6085020"/>
              <a:gd name="connsiteY53723" fmla="*/ 4487486 h 4885973"/>
              <a:gd name="connsiteX53724" fmla="*/ 4663803 w 6085020"/>
              <a:gd name="connsiteY53724" fmla="*/ 4484920 h 4885973"/>
              <a:gd name="connsiteX53725" fmla="*/ 4666284 w 6085020"/>
              <a:gd name="connsiteY53725" fmla="*/ 4485258 h 4885973"/>
              <a:gd name="connsiteX53726" fmla="*/ 4672155 w 6085020"/>
              <a:gd name="connsiteY53726" fmla="*/ 4474399 h 4885973"/>
              <a:gd name="connsiteX53727" fmla="*/ 4645913 w 6085020"/>
              <a:gd name="connsiteY53727" fmla="*/ 4469089 h 4885973"/>
              <a:gd name="connsiteX53728" fmla="*/ 4648575 w 6085020"/>
              <a:gd name="connsiteY53728" fmla="*/ 4480658 h 4885973"/>
              <a:gd name="connsiteX53729" fmla="*/ 4645152 w 6085020"/>
              <a:gd name="connsiteY53729" fmla="*/ 4481986 h 4885973"/>
              <a:gd name="connsiteX53730" fmla="*/ 4638877 w 6085020"/>
              <a:gd name="connsiteY53730" fmla="*/ 4485400 h 4885973"/>
              <a:gd name="connsiteX53731" fmla="*/ 4638877 w 6085020"/>
              <a:gd name="connsiteY53731" fmla="*/ 4489383 h 4885973"/>
              <a:gd name="connsiteX53732" fmla="*/ 4606551 w 6085020"/>
              <a:gd name="connsiteY53732" fmla="*/ 4478572 h 4885973"/>
              <a:gd name="connsiteX53733" fmla="*/ 4603698 w 6085020"/>
              <a:gd name="connsiteY53733" fmla="*/ 4474968 h 4885973"/>
              <a:gd name="connsiteX53734" fmla="*/ 4603698 w 6085020"/>
              <a:gd name="connsiteY53734" fmla="*/ 4477434 h 4885973"/>
              <a:gd name="connsiteX53735" fmla="*/ 4513754 w 6085020"/>
              <a:gd name="connsiteY53735" fmla="*/ 4441966 h 4885973"/>
              <a:gd name="connsiteX53736" fmla="*/ 4513754 w 6085020"/>
              <a:gd name="connsiteY53736" fmla="*/ 4439880 h 4885973"/>
              <a:gd name="connsiteX53737" fmla="*/ 4508106 w 6085020"/>
              <a:gd name="connsiteY53737" fmla="*/ 4439823 h 4885973"/>
              <a:gd name="connsiteX53738" fmla="*/ 4508049 w 6085020"/>
              <a:gd name="connsiteY53738" fmla="*/ 4439880 h 4885973"/>
              <a:gd name="connsiteX53739" fmla="*/ 4459749 w 6085020"/>
              <a:gd name="connsiteY53739" fmla="*/ 4417689 h 4885973"/>
              <a:gd name="connsiteX53740" fmla="*/ 4463552 w 6085020"/>
              <a:gd name="connsiteY53740" fmla="*/ 4415034 h 4885973"/>
              <a:gd name="connsiteX53741" fmla="*/ 4467356 w 6085020"/>
              <a:gd name="connsiteY53741" fmla="*/ 4412379 h 4885973"/>
              <a:gd name="connsiteX53742" fmla="*/ 4467356 w 6085020"/>
              <a:gd name="connsiteY53742" fmla="*/ 4401568 h 4885973"/>
              <a:gd name="connsiteX53743" fmla="*/ 4464884 w 6085020"/>
              <a:gd name="connsiteY53743" fmla="*/ 4412379 h 4885973"/>
              <a:gd name="connsiteX53744" fmla="*/ 4461841 w 6085020"/>
              <a:gd name="connsiteY53744" fmla="*/ 4412379 h 4885973"/>
              <a:gd name="connsiteX53745" fmla="*/ 4458989 w 6085020"/>
              <a:gd name="connsiteY53745" fmla="*/ 4412379 h 4885973"/>
              <a:gd name="connsiteX53746" fmla="*/ 4458989 w 6085020"/>
              <a:gd name="connsiteY53746" fmla="*/ 4414844 h 4885973"/>
              <a:gd name="connsiteX53747" fmla="*/ 4458989 w 6085020"/>
              <a:gd name="connsiteY53747" fmla="*/ 4416931 h 4885973"/>
              <a:gd name="connsiteX53748" fmla="*/ 4389962 w 6085020"/>
              <a:gd name="connsiteY53748" fmla="*/ 4381273 h 4885973"/>
              <a:gd name="connsiteX53749" fmla="*/ 4388631 w 6085020"/>
              <a:gd name="connsiteY53749" fmla="*/ 4381273 h 4885973"/>
              <a:gd name="connsiteX53750" fmla="*/ 4358015 w 6085020"/>
              <a:gd name="connsiteY53750" fmla="*/ 4363824 h 4885973"/>
              <a:gd name="connsiteX53751" fmla="*/ 4345085 w 6085020"/>
              <a:gd name="connsiteY53751" fmla="*/ 4347703 h 4885973"/>
              <a:gd name="connsiteX53752" fmla="*/ 4345085 w 6085020"/>
              <a:gd name="connsiteY53752" fmla="*/ 4355289 h 4885973"/>
              <a:gd name="connsiteX53753" fmla="*/ 4241259 w 6085020"/>
              <a:gd name="connsiteY53753" fmla="*/ 4286630 h 4885973"/>
              <a:gd name="connsiteX53754" fmla="*/ 4240309 w 6085020"/>
              <a:gd name="connsiteY53754" fmla="*/ 4286630 h 4885973"/>
              <a:gd name="connsiteX53755" fmla="*/ 4170711 w 6085020"/>
              <a:gd name="connsiteY53755" fmla="*/ 4232386 h 4885973"/>
              <a:gd name="connsiteX53756" fmla="*/ 4148653 w 6085020"/>
              <a:gd name="connsiteY53756" fmla="*/ 4238266 h 4885973"/>
              <a:gd name="connsiteX53757" fmla="*/ 4148653 w 6085020"/>
              <a:gd name="connsiteY53757" fmla="*/ 4236179 h 4885973"/>
              <a:gd name="connsiteX53758" fmla="*/ 4146751 w 6085020"/>
              <a:gd name="connsiteY53758" fmla="*/ 4236179 h 4885973"/>
              <a:gd name="connsiteX53759" fmla="*/ 4145610 w 6085020"/>
              <a:gd name="connsiteY53759" fmla="*/ 4234852 h 4885973"/>
              <a:gd name="connsiteX53760" fmla="*/ 4145610 w 6085020"/>
              <a:gd name="connsiteY53760" fmla="*/ 4232196 h 4885973"/>
              <a:gd name="connsiteX53761" fmla="*/ 4136102 w 6085020"/>
              <a:gd name="connsiteY53761" fmla="*/ 4236748 h 4885973"/>
              <a:gd name="connsiteX53762" fmla="*/ 4136102 w 6085020"/>
              <a:gd name="connsiteY53762" fmla="*/ 4237127 h 4885973"/>
              <a:gd name="connsiteX53763" fmla="*/ 4135532 w 6085020"/>
              <a:gd name="connsiteY53763" fmla="*/ 4237127 h 4885973"/>
              <a:gd name="connsiteX53764" fmla="*/ 4135532 w 6085020"/>
              <a:gd name="connsiteY53764" fmla="*/ 4238835 h 4885973"/>
              <a:gd name="connsiteX53765" fmla="*/ 4135532 w 6085020"/>
              <a:gd name="connsiteY53765" fmla="*/ 4239973 h 4885973"/>
              <a:gd name="connsiteX53766" fmla="*/ 4134201 w 6085020"/>
              <a:gd name="connsiteY53766" fmla="*/ 4239973 h 4885973"/>
              <a:gd name="connsiteX53767" fmla="*/ 4132109 w 6085020"/>
              <a:gd name="connsiteY53767" fmla="*/ 4239973 h 4885973"/>
              <a:gd name="connsiteX53768" fmla="*/ 4132109 w 6085020"/>
              <a:gd name="connsiteY53768" fmla="*/ 4235421 h 4885973"/>
              <a:gd name="connsiteX53769" fmla="*/ 4132109 w 6085020"/>
              <a:gd name="connsiteY53769" fmla="*/ 4231627 h 4885973"/>
              <a:gd name="connsiteX53770" fmla="*/ 4136293 w 6085020"/>
              <a:gd name="connsiteY53770" fmla="*/ 4228213 h 4885973"/>
              <a:gd name="connsiteX53771" fmla="*/ 4132680 w 6085020"/>
              <a:gd name="connsiteY53771" fmla="*/ 4223472 h 4885973"/>
              <a:gd name="connsiteX53772" fmla="*/ 4129257 w 6085020"/>
              <a:gd name="connsiteY53772" fmla="*/ 4226127 h 4885973"/>
              <a:gd name="connsiteX53773" fmla="*/ 4129257 w 6085020"/>
              <a:gd name="connsiteY53773" fmla="*/ 4220816 h 4885973"/>
              <a:gd name="connsiteX53774" fmla="*/ 4131539 w 6085020"/>
              <a:gd name="connsiteY53774" fmla="*/ 4219109 h 4885973"/>
              <a:gd name="connsiteX53775" fmla="*/ 4129447 w 6085020"/>
              <a:gd name="connsiteY53775" fmla="*/ 4219109 h 4885973"/>
              <a:gd name="connsiteX53776" fmla="*/ 4126214 w 6085020"/>
              <a:gd name="connsiteY53776" fmla="*/ 4221765 h 4885973"/>
              <a:gd name="connsiteX53777" fmla="*/ 4122791 w 6085020"/>
              <a:gd name="connsiteY53777" fmla="*/ 4224420 h 4885973"/>
              <a:gd name="connsiteX53778" fmla="*/ 4123932 w 6085020"/>
              <a:gd name="connsiteY53778" fmla="*/ 4226506 h 4885973"/>
              <a:gd name="connsiteX53779" fmla="*/ 4125073 w 6085020"/>
              <a:gd name="connsiteY53779" fmla="*/ 4228593 h 4885973"/>
              <a:gd name="connsiteX53780" fmla="*/ 4128686 w 6085020"/>
              <a:gd name="connsiteY53780" fmla="*/ 4228593 h 4885973"/>
              <a:gd name="connsiteX53781" fmla="*/ 4132680 w 6085020"/>
              <a:gd name="connsiteY53781" fmla="*/ 4228593 h 4885973"/>
              <a:gd name="connsiteX53782" fmla="*/ 4132680 w 6085020"/>
              <a:gd name="connsiteY53782" fmla="*/ 4229541 h 4885973"/>
              <a:gd name="connsiteX53783" fmla="*/ 4129827 w 6085020"/>
              <a:gd name="connsiteY53783" fmla="*/ 4230679 h 4885973"/>
              <a:gd name="connsiteX53784" fmla="*/ 4126975 w 6085020"/>
              <a:gd name="connsiteY53784" fmla="*/ 4231627 h 4885973"/>
              <a:gd name="connsiteX53785" fmla="*/ 4122982 w 6085020"/>
              <a:gd name="connsiteY53785" fmla="*/ 4229541 h 4885973"/>
              <a:gd name="connsiteX53786" fmla="*/ 4121167 w 6085020"/>
              <a:gd name="connsiteY53786" fmla="*/ 4228593 h 4885973"/>
              <a:gd name="connsiteX53787" fmla="*/ 4118988 w 6085020"/>
              <a:gd name="connsiteY53787" fmla="*/ 4227455 h 4885973"/>
              <a:gd name="connsiteX53788" fmla="*/ 4118988 w 6085020"/>
              <a:gd name="connsiteY53788" fmla="*/ 4226506 h 4885973"/>
              <a:gd name="connsiteX53789" fmla="*/ 4118988 w 6085020"/>
              <a:gd name="connsiteY53789" fmla="*/ 4225558 h 4885973"/>
              <a:gd name="connsiteX53790" fmla="*/ 4116706 w 6085020"/>
              <a:gd name="connsiteY53790" fmla="*/ 4222713 h 4885973"/>
              <a:gd name="connsiteX53791" fmla="*/ 4115375 w 6085020"/>
              <a:gd name="connsiteY53791" fmla="*/ 4223851 h 4885973"/>
              <a:gd name="connsiteX53792" fmla="*/ 4115375 w 6085020"/>
              <a:gd name="connsiteY53792" fmla="*/ 4221765 h 4885973"/>
              <a:gd name="connsiteX53793" fmla="*/ 4115375 w 6085020"/>
              <a:gd name="connsiteY53793" fmla="*/ 4219868 h 4885973"/>
              <a:gd name="connsiteX53794" fmla="*/ 4113664 w 6085020"/>
              <a:gd name="connsiteY53794" fmla="*/ 4219868 h 4885973"/>
              <a:gd name="connsiteX53795" fmla="*/ 4111192 w 6085020"/>
              <a:gd name="connsiteY53795" fmla="*/ 4219868 h 4885973"/>
              <a:gd name="connsiteX53796" fmla="*/ 4116516 w 6085020"/>
              <a:gd name="connsiteY53796" fmla="*/ 4228593 h 4885973"/>
              <a:gd name="connsiteX53797" fmla="*/ 4117657 w 6085020"/>
              <a:gd name="connsiteY53797" fmla="*/ 4228593 h 4885973"/>
              <a:gd name="connsiteX53798" fmla="*/ 4120890 w 6085020"/>
              <a:gd name="connsiteY53798" fmla="*/ 4232576 h 4885973"/>
              <a:gd name="connsiteX53799" fmla="*/ 4119749 w 6085020"/>
              <a:gd name="connsiteY53799" fmla="*/ 4232576 h 4885973"/>
              <a:gd name="connsiteX53800" fmla="*/ 4118418 w 6085020"/>
              <a:gd name="connsiteY53800" fmla="*/ 4232576 h 4885973"/>
              <a:gd name="connsiteX53801" fmla="*/ 4118418 w 6085020"/>
              <a:gd name="connsiteY53801" fmla="*/ 4231248 h 4885973"/>
              <a:gd name="connsiteX53802" fmla="*/ 4118418 w 6085020"/>
              <a:gd name="connsiteY53802" fmla="*/ 4229920 h 4885973"/>
              <a:gd name="connsiteX53803" fmla="*/ 4116136 w 6085020"/>
              <a:gd name="connsiteY53803" fmla="*/ 4232386 h 4885973"/>
              <a:gd name="connsiteX53804" fmla="*/ 4114044 w 6085020"/>
              <a:gd name="connsiteY53804" fmla="*/ 4235041 h 4885973"/>
              <a:gd name="connsiteX53805" fmla="*/ 4110621 w 6085020"/>
              <a:gd name="connsiteY53805" fmla="*/ 4233334 h 4885973"/>
              <a:gd name="connsiteX53806" fmla="*/ 4106057 w 6085020"/>
              <a:gd name="connsiteY53806" fmla="*/ 4231627 h 4885973"/>
              <a:gd name="connsiteX53807" fmla="*/ 4104916 w 6085020"/>
              <a:gd name="connsiteY53807" fmla="*/ 4231627 h 4885973"/>
              <a:gd name="connsiteX53808" fmla="*/ 4104916 w 6085020"/>
              <a:gd name="connsiteY53808" fmla="*/ 4234093 h 4885973"/>
              <a:gd name="connsiteX53809" fmla="*/ 4104916 w 6085020"/>
              <a:gd name="connsiteY53809" fmla="*/ 4236559 h 4885973"/>
              <a:gd name="connsiteX53810" fmla="*/ 4102064 w 6085020"/>
              <a:gd name="connsiteY53810" fmla="*/ 4238076 h 4885973"/>
              <a:gd name="connsiteX53811" fmla="*/ 4099402 w 6085020"/>
              <a:gd name="connsiteY53811" fmla="*/ 4239404 h 4885973"/>
              <a:gd name="connsiteX53812" fmla="*/ 4101113 w 6085020"/>
              <a:gd name="connsiteY53812" fmla="*/ 4241680 h 4885973"/>
              <a:gd name="connsiteX53813" fmla="*/ 4102445 w 6085020"/>
              <a:gd name="connsiteY53813" fmla="*/ 4241680 h 4885973"/>
              <a:gd name="connsiteX53814" fmla="*/ 4103586 w 6085020"/>
              <a:gd name="connsiteY53814" fmla="*/ 4241680 h 4885973"/>
              <a:gd name="connsiteX53815" fmla="*/ 4103586 w 6085020"/>
              <a:gd name="connsiteY53815" fmla="*/ 4245663 h 4885973"/>
              <a:gd name="connsiteX53816" fmla="*/ 4101874 w 6085020"/>
              <a:gd name="connsiteY53816" fmla="*/ 4245663 h 4885973"/>
              <a:gd name="connsiteX53817" fmla="*/ 4099212 w 6085020"/>
              <a:gd name="connsiteY53817" fmla="*/ 4245663 h 4885973"/>
              <a:gd name="connsiteX53818" fmla="*/ 4097120 w 6085020"/>
              <a:gd name="connsiteY53818" fmla="*/ 4245663 h 4885973"/>
              <a:gd name="connsiteX53819" fmla="*/ 4099402 w 6085020"/>
              <a:gd name="connsiteY53819" fmla="*/ 4234093 h 4885973"/>
              <a:gd name="connsiteX53820" fmla="*/ 4099402 w 6085020"/>
              <a:gd name="connsiteY53820" fmla="*/ 4232196 h 4885973"/>
              <a:gd name="connsiteX53821" fmla="*/ 4097691 w 6085020"/>
              <a:gd name="connsiteY53821" fmla="*/ 4232196 h 4885973"/>
              <a:gd name="connsiteX53822" fmla="*/ 4090275 w 6085020"/>
              <a:gd name="connsiteY53822" fmla="*/ 4229731 h 4885973"/>
              <a:gd name="connsiteX53823" fmla="*/ 4090275 w 6085020"/>
              <a:gd name="connsiteY53823" fmla="*/ 4228213 h 4885973"/>
              <a:gd name="connsiteX53824" fmla="*/ 4088563 w 6085020"/>
              <a:gd name="connsiteY53824" fmla="*/ 4227265 h 4885973"/>
              <a:gd name="connsiteX53825" fmla="*/ 4086091 w 6085020"/>
              <a:gd name="connsiteY53825" fmla="*/ 4227265 h 4885973"/>
              <a:gd name="connsiteX53826" fmla="*/ 4082668 w 6085020"/>
              <a:gd name="connsiteY53826" fmla="*/ 4228972 h 4885973"/>
              <a:gd name="connsiteX53827" fmla="*/ 4080576 w 6085020"/>
              <a:gd name="connsiteY53827" fmla="*/ 4228972 h 4885973"/>
              <a:gd name="connsiteX53828" fmla="*/ 4081908 w 6085020"/>
              <a:gd name="connsiteY53828" fmla="*/ 4230679 h 4885973"/>
              <a:gd name="connsiteX53829" fmla="*/ 4084380 w 6085020"/>
              <a:gd name="connsiteY53829" fmla="*/ 4228782 h 4885973"/>
              <a:gd name="connsiteX53830" fmla="*/ 4086471 w 6085020"/>
              <a:gd name="connsiteY53830" fmla="*/ 4228782 h 4885973"/>
              <a:gd name="connsiteX53831" fmla="*/ 4086662 w 6085020"/>
              <a:gd name="connsiteY53831" fmla="*/ 4228782 h 4885973"/>
              <a:gd name="connsiteX53832" fmla="*/ 4084189 w 6085020"/>
              <a:gd name="connsiteY53832" fmla="*/ 4232955 h 4885973"/>
              <a:gd name="connsiteX53833" fmla="*/ 4081908 w 6085020"/>
              <a:gd name="connsiteY53833" fmla="*/ 4232955 h 4885973"/>
              <a:gd name="connsiteX53834" fmla="*/ 4081851 w 6085020"/>
              <a:gd name="connsiteY53834" fmla="*/ 4238588 h 4885973"/>
              <a:gd name="connsiteX53835" fmla="*/ 4081908 w 6085020"/>
              <a:gd name="connsiteY53835" fmla="*/ 4238645 h 4885973"/>
              <a:gd name="connsiteX53836" fmla="*/ 4081908 w 6085020"/>
              <a:gd name="connsiteY53836" fmla="*/ 4242818 h 4885973"/>
              <a:gd name="connsiteX53837" fmla="*/ 4081908 w 6085020"/>
              <a:gd name="connsiteY53837" fmla="*/ 4244904 h 4885973"/>
              <a:gd name="connsiteX53838" fmla="*/ 4083049 w 6085020"/>
              <a:gd name="connsiteY53838" fmla="*/ 4244904 h 4885973"/>
              <a:gd name="connsiteX53839" fmla="*/ 4084189 w 6085020"/>
              <a:gd name="connsiteY53839" fmla="*/ 4244904 h 4885973"/>
              <a:gd name="connsiteX53840" fmla="*/ 4084189 w 6085020"/>
              <a:gd name="connsiteY53840" fmla="*/ 4243766 h 4885973"/>
              <a:gd name="connsiteX53841" fmla="*/ 4085711 w 6085020"/>
              <a:gd name="connsiteY53841" fmla="*/ 4248318 h 4885973"/>
              <a:gd name="connsiteX53842" fmla="*/ 4074492 w 6085020"/>
              <a:gd name="connsiteY53842" fmla="*/ 4250973 h 4885973"/>
              <a:gd name="connsiteX53843" fmla="*/ 4066695 w 6085020"/>
              <a:gd name="connsiteY53843" fmla="*/ 4250973 h 4885973"/>
              <a:gd name="connsiteX53844" fmla="*/ 4046538 w 6085020"/>
              <a:gd name="connsiteY53844" fmla="*/ 4249266 h 4885973"/>
              <a:gd name="connsiteX53845" fmla="*/ 4061751 w 6085020"/>
              <a:gd name="connsiteY53845" fmla="*/ 4237127 h 4885973"/>
              <a:gd name="connsiteX53846" fmla="*/ 4053004 w 6085020"/>
              <a:gd name="connsiteY53846" fmla="*/ 4226317 h 4885973"/>
              <a:gd name="connsiteX53847" fmla="*/ 4046919 w 6085020"/>
              <a:gd name="connsiteY53847" fmla="*/ 4229731 h 4885973"/>
              <a:gd name="connsiteX53848" fmla="*/ 4048250 w 6085020"/>
              <a:gd name="connsiteY53848" fmla="*/ 4222334 h 4885973"/>
              <a:gd name="connsiteX53849" fmla="*/ 4051292 w 6085020"/>
              <a:gd name="connsiteY53849" fmla="*/ 4203367 h 4885973"/>
              <a:gd name="connsiteX53850" fmla="*/ 4038172 w 6085020"/>
              <a:gd name="connsiteY53850" fmla="*/ 4186866 h 4885973"/>
              <a:gd name="connsiteX53851" fmla="*/ 4023910 w 6085020"/>
              <a:gd name="connsiteY53851" fmla="*/ 4211523 h 4885973"/>
              <a:gd name="connsiteX53852" fmla="*/ 4022579 w 6085020"/>
              <a:gd name="connsiteY53852" fmla="*/ 4201471 h 4885973"/>
              <a:gd name="connsiteX53853" fmla="*/ 4021248 w 6085020"/>
              <a:gd name="connsiteY53853" fmla="*/ 4191418 h 4885973"/>
              <a:gd name="connsiteX53854" fmla="*/ 4011930 w 6085020"/>
              <a:gd name="connsiteY53854" fmla="*/ 4204126 h 4885973"/>
              <a:gd name="connsiteX53855" fmla="*/ 4002422 w 6085020"/>
              <a:gd name="connsiteY53855" fmla="*/ 4216833 h 4885973"/>
              <a:gd name="connsiteX53856" fmla="*/ 4023720 w 6085020"/>
              <a:gd name="connsiteY53856" fmla="*/ 4230110 h 4885973"/>
              <a:gd name="connsiteX53857" fmla="*/ 4035319 w 6085020"/>
              <a:gd name="connsiteY53857" fmla="*/ 4237317 h 4885973"/>
              <a:gd name="connsiteX53858" fmla="*/ 4024100 w 6085020"/>
              <a:gd name="connsiteY53858" fmla="*/ 4243576 h 4885973"/>
              <a:gd name="connsiteX53859" fmla="*/ 4013071 w 6085020"/>
              <a:gd name="connsiteY53859" fmla="*/ 4250025 h 4885973"/>
              <a:gd name="connsiteX53860" fmla="*/ 4024670 w 6085020"/>
              <a:gd name="connsiteY53860" fmla="*/ 4264250 h 4885973"/>
              <a:gd name="connsiteX53861" fmla="*/ 3913999 w 6085020"/>
              <a:gd name="connsiteY53861" fmla="*/ 4288527 h 4885973"/>
              <a:gd name="connsiteX53862" fmla="*/ 3908675 w 6085020"/>
              <a:gd name="connsiteY53862" fmla="*/ 4282458 h 4885973"/>
              <a:gd name="connsiteX53863" fmla="*/ 3897075 w 6085020"/>
              <a:gd name="connsiteY53863" fmla="*/ 4287958 h 4885973"/>
              <a:gd name="connsiteX53864" fmla="*/ 3897075 w 6085020"/>
              <a:gd name="connsiteY53864" fmla="*/ 4291941 h 4885973"/>
              <a:gd name="connsiteX53865" fmla="*/ 3840028 w 6085020"/>
              <a:gd name="connsiteY53865" fmla="*/ 4303131 h 4885973"/>
              <a:gd name="connsiteX53866" fmla="*/ 3834323 w 6085020"/>
              <a:gd name="connsiteY53866" fmla="*/ 4298200 h 4885973"/>
              <a:gd name="connsiteX53867" fmla="*/ 3831661 w 6085020"/>
              <a:gd name="connsiteY53867" fmla="*/ 4304838 h 4885973"/>
              <a:gd name="connsiteX53868" fmla="*/ 3516761 w 6085020"/>
              <a:gd name="connsiteY53868" fmla="*/ 4351875 h 4885973"/>
              <a:gd name="connsiteX53869" fmla="*/ 3509916 w 6085020"/>
              <a:gd name="connsiteY53869" fmla="*/ 4351875 h 4885973"/>
              <a:gd name="connsiteX53870" fmla="*/ 3504972 w 6085020"/>
              <a:gd name="connsiteY53870" fmla="*/ 4349599 h 4885973"/>
              <a:gd name="connsiteX53871" fmla="*/ 3504972 w 6085020"/>
              <a:gd name="connsiteY53871" fmla="*/ 4352444 h 4885973"/>
              <a:gd name="connsiteX53872" fmla="*/ 3468652 w 6085020"/>
              <a:gd name="connsiteY53872" fmla="*/ 4356237 h 4885973"/>
              <a:gd name="connsiteX53873" fmla="*/ 3468652 w 6085020"/>
              <a:gd name="connsiteY53873" fmla="*/ 4354910 h 4885973"/>
              <a:gd name="connsiteX53874" fmla="*/ 3459790 w 6085020"/>
              <a:gd name="connsiteY53874" fmla="*/ 4355270 h 4885973"/>
              <a:gd name="connsiteX53875" fmla="*/ 3458573 w 6085020"/>
              <a:gd name="connsiteY53875" fmla="*/ 4357186 h 4885973"/>
              <a:gd name="connsiteX53876" fmla="*/ 3410844 w 6085020"/>
              <a:gd name="connsiteY53876" fmla="*/ 4361548 h 4885973"/>
              <a:gd name="connsiteX53877" fmla="*/ 3395441 w 6085020"/>
              <a:gd name="connsiteY53877" fmla="*/ 4328736 h 4885973"/>
              <a:gd name="connsiteX53878" fmla="*/ 3405900 w 6085020"/>
              <a:gd name="connsiteY53878" fmla="*/ 4360031 h 4885973"/>
              <a:gd name="connsiteX53879" fmla="*/ 3393159 w 6085020"/>
              <a:gd name="connsiteY53879" fmla="*/ 4362876 h 4885973"/>
              <a:gd name="connsiteX53880" fmla="*/ 3347712 w 6085020"/>
              <a:gd name="connsiteY53880" fmla="*/ 4366290 h 4885973"/>
              <a:gd name="connsiteX53881" fmla="*/ 3338965 w 6085020"/>
              <a:gd name="connsiteY53881" fmla="*/ 4366290 h 4885973"/>
              <a:gd name="connsiteX53882" fmla="*/ 3338965 w 6085020"/>
              <a:gd name="connsiteY53882" fmla="*/ 4364773 h 4885973"/>
              <a:gd name="connsiteX53883" fmla="*/ 3328506 w 6085020"/>
              <a:gd name="connsiteY53883" fmla="*/ 4364773 h 4885973"/>
              <a:gd name="connsiteX53884" fmla="*/ 3328506 w 6085020"/>
              <a:gd name="connsiteY53884" fmla="*/ 4366859 h 4885973"/>
              <a:gd name="connsiteX53885" fmla="*/ 3302264 w 6085020"/>
              <a:gd name="connsiteY53885" fmla="*/ 4368376 h 4885973"/>
              <a:gd name="connsiteX53886" fmla="*/ 3302264 w 6085020"/>
              <a:gd name="connsiteY53886" fmla="*/ 4359462 h 4885973"/>
              <a:gd name="connsiteX53887" fmla="*/ 3291806 w 6085020"/>
              <a:gd name="connsiteY53887" fmla="*/ 4359462 h 4885973"/>
              <a:gd name="connsiteX53888" fmla="*/ 3291806 w 6085020"/>
              <a:gd name="connsiteY53888" fmla="*/ 4368945 h 4885973"/>
              <a:gd name="connsiteX53889" fmla="*/ 3223349 w 6085020"/>
              <a:gd name="connsiteY53889" fmla="*/ 4371221 h 4885973"/>
              <a:gd name="connsiteX53890" fmla="*/ 3197678 w 6085020"/>
              <a:gd name="connsiteY53890" fmla="*/ 4364773 h 4885973"/>
              <a:gd name="connsiteX53891" fmla="*/ 3218595 w 6085020"/>
              <a:gd name="connsiteY53891" fmla="*/ 4369893 h 4885973"/>
              <a:gd name="connsiteX53892" fmla="*/ 3215553 w 6085020"/>
              <a:gd name="connsiteY53892" fmla="*/ 4371411 h 4885973"/>
              <a:gd name="connsiteX53893" fmla="*/ 3189121 w 6085020"/>
              <a:gd name="connsiteY53893" fmla="*/ 4371411 h 4885973"/>
              <a:gd name="connsiteX53894" fmla="*/ 3171627 w 6085020"/>
              <a:gd name="connsiteY53894" fmla="*/ 4371411 h 4885973"/>
              <a:gd name="connsiteX53895" fmla="*/ 3171627 w 6085020"/>
              <a:gd name="connsiteY53895" fmla="*/ 4369893 h 4885973"/>
              <a:gd name="connsiteX53896" fmla="*/ 3161168 w 6085020"/>
              <a:gd name="connsiteY53896" fmla="*/ 4369893 h 4885973"/>
              <a:gd name="connsiteX53897" fmla="*/ 3154322 w 6085020"/>
              <a:gd name="connsiteY53897" fmla="*/ 4368186 h 4885973"/>
              <a:gd name="connsiteX53898" fmla="*/ 3154322 w 6085020"/>
              <a:gd name="connsiteY53898" fmla="*/ 4370842 h 4885973"/>
              <a:gd name="connsiteX53899" fmla="*/ 3147286 w 6085020"/>
              <a:gd name="connsiteY53899" fmla="*/ 4381653 h 4885973"/>
              <a:gd name="connsiteX53900" fmla="*/ 3138805 w 6085020"/>
              <a:gd name="connsiteY53900" fmla="*/ 4377006 h 4885973"/>
              <a:gd name="connsiteX53901" fmla="*/ 3138539 w 6085020"/>
              <a:gd name="connsiteY53901" fmla="*/ 4375394 h 4885973"/>
              <a:gd name="connsiteX53902" fmla="*/ 3139680 w 6085020"/>
              <a:gd name="connsiteY53902" fmla="*/ 4363255 h 4885973"/>
              <a:gd name="connsiteX53903" fmla="*/ 3126749 w 6085020"/>
              <a:gd name="connsiteY53903" fmla="*/ 4356237 h 4885973"/>
              <a:gd name="connsiteX53904" fmla="*/ 3120855 w 6085020"/>
              <a:gd name="connsiteY53904" fmla="*/ 4351875 h 4885973"/>
              <a:gd name="connsiteX53905" fmla="*/ 3103741 w 6085020"/>
              <a:gd name="connsiteY53905" fmla="*/ 4334426 h 4885973"/>
              <a:gd name="connsiteX53906" fmla="*/ 3101839 w 6085020"/>
              <a:gd name="connsiteY53906" fmla="*/ 4331391 h 4885973"/>
              <a:gd name="connsiteX53907" fmla="*/ 3094043 w 6085020"/>
              <a:gd name="connsiteY53907" fmla="*/ 4316408 h 4885973"/>
              <a:gd name="connsiteX53908" fmla="*/ 3093092 w 6085020"/>
              <a:gd name="connsiteY53908" fmla="*/ 4307114 h 4885973"/>
              <a:gd name="connsiteX53909" fmla="*/ 3091571 w 6085020"/>
              <a:gd name="connsiteY53909" fmla="*/ 4309011 h 4885973"/>
              <a:gd name="connsiteX53910" fmla="*/ 3087577 w 6085020"/>
              <a:gd name="connsiteY53910" fmla="*/ 4287389 h 4885973"/>
              <a:gd name="connsiteX53911" fmla="*/ 3087577 w 6085020"/>
              <a:gd name="connsiteY53911" fmla="*/ 4280371 h 4885973"/>
              <a:gd name="connsiteX53912" fmla="*/ 3087577 w 6085020"/>
              <a:gd name="connsiteY53912" fmla="*/ 4267474 h 4885973"/>
              <a:gd name="connsiteX53913" fmla="*/ 3085485 w 6085020"/>
              <a:gd name="connsiteY53913" fmla="*/ 4221006 h 4885973"/>
              <a:gd name="connsiteX53914" fmla="*/ 3086246 w 6085020"/>
              <a:gd name="connsiteY53914" fmla="*/ 4221597 h 4885973"/>
              <a:gd name="connsiteX53915" fmla="*/ 3086246 w 6085020"/>
              <a:gd name="connsiteY53915" fmla="*/ 4229541 h 4885973"/>
              <a:gd name="connsiteX53916" fmla="*/ 3096705 w 6085020"/>
              <a:gd name="connsiteY53916" fmla="*/ 4234852 h 4885973"/>
              <a:gd name="connsiteX53917" fmla="*/ 3102980 w 6085020"/>
              <a:gd name="connsiteY53917" fmla="*/ 4218920 h 4885973"/>
              <a:gd name="connsiteX53918" fmla="*/ 3102029 w 6085020"/>
              <a:gd name="connsiteY53918" fmla="*/ 4218161 h 4885973"/>
              <a:gd name="connsiteX53919" fmla="*/ 3088697 w 6085020"/>
              <a:gd name="connsiteY53919" fmla="*/ 4218161 h 4885973"/>
              <a:gd name="connsiteX53920" fmla="*/ 3088457 w 6085020"/>
              <a:gd name="connsiteY53920" fmla="*/ 4211902 h 4885973"/>
              <a:gd name="connsiteX53921" fmla="*/ 3084725 w 6085020"/>
              <a:gd name="connsiteY53921" fmla="*/ 4203557 h 4885973"/>
              <a:gd name="connsiteX53922" fmla="*/ 3075215 w 6085020"/>
              <a:gd name="connsiteY53922" fmla="*/ 3996858 h 4885973"/>
              <a:gd name="connsiteX53923" fmla="*/ 3080363 w 6085020"/>
              <a:gd name="connsiteY53923" fmla="*/ 3998350 h 4885973"/>
              <a:gd name="connsiteX53924" fmla="*/ 3086246 w 6085020"/>
              <a:gd name="connsiteY53924" fmla="*/ 3988855 h 4885973"/>
              <a:gd name="connsiteX53925" fmla="*/ 3074907 w 6085020"/>
              <a:gd name="connsiteY53925" fmla="*/ 3990171 h 4885973"/>
              <a:gd name="connsiteX53926" fmla="*/ 3072935 w 6085020"/>
              <a:gd name="connsiteY53926" fmla="*/ 3947318 h 4885973"/>
              <a:gd name="connsiteX53927" fmla="*/ 3075876 w 6085020"/>
              <a:gd name="connsiteY53927" fmla="*/ 3947318 h 4885973"/>
              <a:gd name="connsiteX53928" fmla="*/ 3075788 w 6085020"/>
              <a:gd name="connsiteY53928" fmla="*/ 3947508 h 4885973"/>
              <a:gd name="connsiteX53929" fmla="*/ 3087197 w 6085020"/>
              <a:gd name="connsiteY53929" fmla="*/ 3932145 h 4885973"/>
              <a:gd name="connsiteX53930" fmla="*/ 3086246 w 6085020"/>
              <a:gd name="connsiteY53930" fmla="*/ 3931956 h 4885973"/>
              <a:gd name="connsiteX53931" fmla="*/ 3079947 w 6085020"/>
              <a:gd name="connsiteY53931" fmla="*/ 3938523 h 4885973"/>
              <a:gd name="connsiteX53932" fmla="*/ 3078450 w 6085020"/>
              <a:gd name="connsiteY53932" fmla="*/ 3941757 h 4885973"/>
              <a:gd name="connsiteX53933" fmla="*/ 3078450 w 6085020"/>
              <a:gd name="connsiteY53933" fmla="*/ 3936887 h 4885973"/>
              <a:gd name="connsiteX53934" fmla="*/ 3072365 w 6085020"/>
              <a:gd name="connsiteY53934" fmla="*/ 3936887 h 4885973"/>
              <a:gd name="connsiteX53935" fmla="*/ 3072365 w 6085020"/>
              <a:gd name="connsiteY53935" fmla="*/ 3922852 h 4885973"/>
              <a:gd name="connsiteX53936" fmla="*/ 3072365 w 6085020"/>
              <a:gd name="connsiteY53936" fmla="*/ 3912041 h 4885973"/>
              <a:gd name="connsiteX53937" fmla="*/ 3071414 w 6085020"/>
              <a:gd name="connsiteY53937" fmla="*/ 3890798 h 4885973"/>
              <a:gd name="connsiteX53938" fmla="*/ 3074266 w 6085020"/>
              <a:gd name="connsiteY53938" fmla="*/ 3879608 h 4885973"/>
              <a:gd name="connsiteX53939" fmla="*/ 3071224 w 6085020"/>
              <a:gd name="connsiteY53939" fmla="*/ 3884160 h 4885973"/>
              <a:gd name="connsiteX53940" fmla="*/ 3069046 w 6085020"/>
              <a:gd name="connsiteY53940" fmla="*/ 3836849 h 4885973"/>
              <a:gd name="connsiteX53941" fmla="*/ 3069869 w 6085020"/>
              <a:gd name="connsiteY53941" fmla="*/ 3836735 h 4885973"/>
              <a:gd name="connsiteX53942" fmla="*/ 3074528 w 6085020"/>
              <a:gd name="connsiteY53942" fmla="*/ 3820335 h 4885973"/>
              <a:gd name="connsiteX53943" fmla="*/ 3081735 w 6085020"/>
              <a:gd name="connsiteY53943" fmla="*/ 3817526 h 4885973"/>
              <a:gd name="connsiteX53944" fmla="*/ 3088605 w 6085020"/>
              <a:gd name="connsiteY53944" fmla="*/ 3821028 h 4885973"/>
              <a:gd name="connsiteX53945" fmla="*/ 3107163 w 6085020"/>
              <a:gd name="connsiteY53945" fmla="*/ 3838071 h 4885973"/>
              <a:gd name="connsiteX53946" fmla="*/ 3102029 w 6085020"/>
              <a:gd name="connsiteY53946" fmla="*/ 3817208 h 4885973"/>
              <a:gd name="connsiteX53947" fmla="*/ 3075788 w 6085020"/>
              <a:gd name="connsiteY53947" fmla="*/ 3806777 h 4885973"/>
              <a:gd name="connsiteX53948" fmla="*/ 3068169 w 6085020"/>
              <a:gd name="connsiteY53948" fmla="*/ 3817808 h 4885973"/>
              <a:gd name="connsiteX53949" fmla="*/ 3060955 w 6085020"/>
              <a:gd name="connsiteY53949" fmla="*/ 3661113 h 4885973"/>
              <a:gd name="connsiteX53950" fmla="*/ 3079971 w 6085020"/>
              <a:gd name="connsiteY53950" fmla="*/ 3661113 h 4885973"/>
              <a:gd name="connsiteX53951" fmla="*/ 3090430 w 6085020"/>
              <a:gd name="connsiteY53951" fmla="*/ 3676666 h 4885973"/>
              <a:gd name="connsiteX53952" fmla="*/ 3060955 w 6085020"/>
              <a:gd name="connsiteY53952" fmla="*/ 3651630 h 4885973"/>
              <a:gd name="connsiteX53953" fmla="*/ 3042510 w 6085020"/>
              <a:gd name="connsiteY53953" fmla="*/ 3438256 h 4885973"/>
              <a:gd name="connsiteX53954" fmla="*/ 3049051 w 6085020"/>
              <a:gd name="connsiteY53954" fmla="*/ 3442486 h 4885973"/>
              <a:gd name="connsiteX53955" fmla="*/ 3050687 w 6085020"/>
              <a:gd name="connsiteY53955" fmla="*/ 3441860 h 4885973"/>
              <a:gd name="connsiteX53956" fmla="*/ 3050687 w 6085020"/>
              <a:gd name="connsiteY53956" fmla="*/ 3426307 h 4885973"/>
              <a:gd name="connsiteX53957" fmla="*/ 3042662 w 6085020"/>
              <a:gd name="connsiteY53957" fmla="*/ 3430101 h 4885973"/>
              <a:gd name="connsiteX53958" fmla="*/ 3042320 w 6085020"/>
              <a:gd name="connsiteY53958" fmla="*/ 3431808 h 4885973"/>
              <a:gd name="connsiteX53959" fmla="*/ 3042320 w 6085020"/>
              <a:gd name="connsiteY53959" fmla="*/ 3415876 h 4885973"/>
              <a:gd name="connsiteX53960" fmla="*/ 3046123 w 6085020"/>
              <a:gd name="connsiteY53960" fmla="*/ 3415876 h 4885973"/>
              <a:gd name="connsiteX53961" fmla="*/ 3046123 w 6085020"/>
              <a:gd name="connsiteY53961" fmla="*/ 3405444 h 4885973"/>
              <a:gd name="connsiteX53962" fmla="*/ 3041750 w 6085020"/>
              <a:gd name="connsiteY53962" fmla="*/ 3405444 h 4885973"/>
              <a:gd name="connsiteX53963" fmla="*/ 3041750 w 6085020"/>
              <a:gd name="connsiteY53963" fmla="*/ 3385150 h 4885973"/>
              <a:gd name="connsiteX53964" fmla="*/ 3047074 w 6085020"/>
              <a:gd name="connsiteY53964" fmla="*/ 3368839 h 4885973"/>
              <a:gd name="connsiteX53965" fmla="*/ 3041559 w 6085020"/>
              <a:gd name="connsiteY53965" fmla="*/ 3377753 h 4885973"/>
              <a:gd name="connsiteX53966" fmla="*/ 3038707 w 6085020"/>
              <a:gd name="connsiteY53966" fmla="*/ 3317250 h 4885973"/>
              <a:gd name="connsiteX53967" fmla="*/ 3031671 w 6085020"/>
              <a:gd name="connsiteY53967" fmla="*/ 3163621 h 4885973"/>
              <a:gd name="connsiteX53968" fmla="*/ 3041940 w 6085020"/>
              <a:gd name="connsiteY53968" fmla="*/ 3155086 h 4885973"/>
              <a:gd name="connsiteX53969" fmla="*/ 3031291 w 6085020"/>
              <a:gd name="connsiteY53969" fmla="*/ 3155086 h 4885973"/>
              <a:gd name="connsiteX53970" fmla="*/ 3027488 w 6085020"/>
              <a:gd name="connsiteY53970" fmla="*/ 3071253 h 4885973"/>
              <a:gd name="connsiteX53971" fmla="*/ 3036615 w 6085020"/>
              <a:gd name="connsiteY53971" fmla="*/ 3061012 h 4885973"/>
              <a:gd name="connsiteX53972" fmla="*/ 3027107 w 6085020"/>
              <a:gd name="connsiteY53972" fmla="*/ 3063477 h 4885973"/>
              <a:gd name="connsiteX53973" fmla="*/ 3027107 w 6085020"/>
              <a:gd name="connsiteY53973" fmla="*/ 3050011 h 4885973"/>
              <a:gd name="connsiteX53974" fmla="*/ 3047644 w 6085020"/>
              <a:gd name="connsiteY53974" fmla="*/ 3040148 h 4885973"/>
              <a:gd name="connsiteX53975" fmla="*/ 3026157 w 6085020"/>
              <a:gd name="connsiteY53975" fmla="*/ 3029907 h 4885973"/>
              <a:gd name="connsiteX53976" fmla="*/ 3025574 w 6085020"/>
              <a:gd name="connsiteY53976" fmla="*/ 3017124 h 4885973"/>
              <a:gd name="connsiteX53977" fmla="*/ 3028439 w 6085020"/>
              <a:gd name="connsiteY53977" fmla="*/ 3017816 h 4885973"/>
              <a:gd name="connsiteX53978" fmla="*/ 3029580 w 6085020"/>
              <a:gd name="connsiteY53978" fmla="*/ 3009992 h 4885973"/>
              <a:gd name="connsiteX53979" fmla="*/ 3025451 w 6085020"/>
              <a:gd name="connsiteY53979" fmla="*/ 3014433 h 4885973"/>
              <a:gd name="connsiteX53980" fmla="*/ 3011514 w 6085020"/>
              <a:gd name="connsiteY53980" fmla="*/ 2708993 h 4885973"/>
              <a:gd name="connsiteX53981" fmla="*/ 3011514 w 6085020"/>
              <a:gd name="connsiteY53981" fmla="*/ 2703113 h 4885973"/>
              <a:gd name="connsiteX53982" fmla="*/ 3023875 w 6085020"/>
              <a:gd name="connsiteY53982" fmla="*/ 2568830 h 4885973"/>
              <a:gd name="connsiteX53983" fmla="*/ 3027126 w 6085020"/>
              <a:gd name="connsiteY53983" fmla="*/ 2559745 h 4885973"/>
              <a:gd name="connsiteX53984" fmla="*/ 3025586 w 6085020"/>
              <a:gd name="connsiteY53984" fmla="*/ 2557640 h 4885973"/>
              <a:gd name="connsiteX53985" fmla="*/ 3029672 w 6085020"/>
              <a:gd name="connsiteY53985" fmla="*/ 2538232 h 4885973"/>
              <a:gd name="connsiteX53986" fmla="*/ 3029687 w 6085020"/>
              <a:gd name="connsiteY53986" fmla="*/ 2539450 h 4885973"/>
              <a:gd name="connsiteX53987" fmla="*/ 3035463 w 6085020"/>
              <a:gd name="connsiteY53987" fmla="*/ 2533369 h 4885973"/>
              <a:gd name="connsiteX53988" fmla="*/ 3031164 w 6085020"/>
              <a:gd name="connsiteY53988" fmla="*/ 2531147 h 4885973"/>
              <a:gd name="connsiteX53989" fmla="*/ 3037566 w 6085020"/>
              <a:gd name="connsiteY53989" fmla="*/ 2500740 h 4885973"/>
              <a:gd name="connsiteX53990" fmla="*/ 3035094 w 6085020"/>
              <a:gd name="connsiteY53990" fmla="*/ 2497705 h 4885973"/>
              <a:gd name="connsiteX53991" fmla="*/ 3030720 w 6085020"/>
              <a:gd name="connsiteY53991" fmla="*/ 2487463 h 4885973"/>
              <a:gd name="connsiteX53992" fmla="*/ 3029389 w 6085020"/>
              <a:gd name="connsiteY53992" fmla="*/ 2481015 h 4885973"/>
              <a:gd name="connsiteX53993" fmla="*/ 3035474 w 6085020"/>
              <a:gd name="connsiteY53993" fmla="*/ 2476083 h 4885973"/>
              <a:gd name="connsiteX53994" fmla="*/ 3035474 w 6085020"/>
              <a:gd name="connsiteY53994" fmla="*/ 2467928 h 4885973"/>
              <a:gd name="connsiteX53995" fmla="*/ 3035474 w 6085020"/>
              <a:gd name="connsiteY53995" fmla="*/ 2459772 h 4885973"/>
              <a:gd name="connsiteX53996" fmla="*/ 3033192 w 6085020"/>
              <a:gd name="connsiteY53996" fmla="*/ 2461100 h 4885973"/>
              <a:gd name="connsiteX53997" fmla="*/ 3029199 w 6085020"/>
              <a:gd name="connsiteY53997" fmla="*/ 2464514 h 4885973"/>
              <a:gd name="connsiteX53998" fmla="*/ 3027488 w 6085020"/>
              <a:gd name="connsiteY53998" fmla="*/ 2466410 h 4885973"/>
              <a:gd name="connsiteX53999" fmla="*/ 3027488 w 6085020"/>
              <a:gd name="connsiteY53999" fmla="*/ 2462048 h 4885973"/>
              <a:gd name="connsiteX54000" fmla="*/ 3027488 w 6085020"/>
              <a:gd name="connsiteY54000" fmla="*/ 2450668 h 4885973"/>
              <a:gd name="connsiteX54001" fmla="*/ 3027488 w 6085020"/>
              <a:gd name="connsiteY54001" fmla="*/ 2443650 h 4885973"/>
              <a:gd name="connsiteX54002" fmla="*/ 3035664 w 6085020"/>
              <a:gd name="connsiteY54002" fmla="*/ 2437202 h 4885973"/>
              <a:gd name="connsiteX54003" fmla="*/ 3040038 w 6085020"/>
              <a:gd name="connsiteY54003" fmla="*/ 2440426 h 4885973"/>
              <a:gd name="connsiteX54004" fmla="*/ 3050877 w 6085020"/>
              <a:gd name="connsiteY54004" fmla="*/ 2451237 h 4885973"/>
              <a:gd name="connsiteX54005" fmla="*/ 3057723 w 6085020"/>
              <a:gd name="connsiteY54005" fmla="*/ 2428667 h 4885973"/>
              <a:gd name="connsiteX54006" fmla="*/ 3056201 w 6085020"/>
              <a:gd name="connsiteY54006" fmla="*/ 2428667 h 4885973"/>
              <a:gd name="connsiteX54007" fmla="*/ 3058293 w 6085020"/>
              <a:gd name="connsiteY54007" fmla="*/ 2426960 h 4885973"/>
              <a:gd name="connsiteX54008" fmla="*/ 3074076 w 6085020"/>
              <a:gd name="connsiteY54008" fmla="*/ 2380871 h 4885973"/>
              <a:gd name="connsiteX54009" fmla="*/ 3074076 w 6085020"/>
              <a:gd name="connsiteY54009" fmla="*/ 2378595 h 4885973"/>
              <a:gd name="connsiteX54010" fmla="*/ 3112108 w 6085020"/>
              <a:gd name="connsiteY54010" fmla="*/ 2288694 h 4885973"/>
              <a:gd name="connsiteX54011" fmla="*/ 3114579 w 6085020"/>
              <a:gd name="connsiteY54011" fmla="*/ 2283383 h 4885973"/>
              <a:gd name="connsiteX54012" fmla="*/ 3117144 w 6085020"/>
              <a:gd name="connsiteY54012" fmla="*/ 2278480 h 4885973"/>
              <a:gd name="connsiteX54013" fmla="*/ 3120855 w 6085020"/>
              <a:gd name="connsiteY54013" fmla="*/ 2279590 h 4885973"/>
              <a:gd name="connsiteX54014" fmla="*/ 3117711 w 6085020"/>
              <a:gd name="connsiteY54014" fmla="*/ 2277395 h 4885973"/>
              <a:gd name="connsiteX54015" fmla="*/ 3123707 w 6085020"/>
              <a:gd name="connsiteY54015" fmla="*/ 2265934 h 4885973"/>
              <a:gd name="connsiteX54016" fmla="*/ 3123707 w 6085020"/>
              <a:gd name="connsiteY54016" fmla="*/ 2270107 h 4885973"/>
              <a:gd name="connsiteX54017" fmla="*/ 3120284 w 6085020"/>
              <a:gd name="connsiteY54017" fmla="*/ 2274090 h 4885973"/>
              <a:gd name="connsiteX54018" fmla="*/ 3122756 w 6085020"/>
              <a:gd name="connsiteY54018" fmla="*/ 2276365 h 4885973"/>
              <a:gd name="connsiteX54019" fmla="*/ 3125799 w 6085020"/>
              <a:gd name="connsiteY54019" fmla="*/ 2273331 h 4885973"/>
              <a:gd name="connsiteX54020" fmla="*/ 3135687 w 6085020"/>
              <a:gd name="connsiteY54020" fmla="*/ 2254364 h 4885973"/>
              <a:gd name="connsiteX54021" fmla="*/ 3138349 w 6085020"/>
              <a:gd name="connsiteY54021" fmla="*/ 2252088 h 4885973"/>
              <a:gd name="connsiteX54022" fmla="*/ 3140251 w 6085020"/>
              <a:gd name="connsiteY54022" fmla="*/ 2245640 h 4885973"/>
              <a:gd name="connsiteX54023" fmla="*/ 3141392 w 6085020"/>
              <a:gd name="connsiteY54023" fmla="*/ 2245640 h 4885973"/>
              <a:gd name="connsiteX54024" fmla="*/ 3144054 w 6085020"/>
              <a:gd name="connsiteY54024" fmla="*/ 2246778 h 4885973"/>
              <a:gd name="connsiteX54025" fmla="*/ 3148618 w 6085020"/>
              <a:gd name="connsiteY54025" fmla="*/ 2237294 h 4885973"/>
              <a:gd name="connsiteX54026" fmla="*/ 3154132 w 6085020"/>
              <a:gd name="connsiteY54026" fmla="*/ 2240329 h 4885973"/>
              <a:gd name="connsiteX54027" fmla="*/ 3157365 w 6085020"/>
              <a:gd name="connsiteY54027" fmla="*/ 2239001 h 4885973"/>
              <a:gd name="connsiteX54028" fmla="*/ 3157365 w 6085020"/>
              <a:gd name="connsiteY54028" fmla="*/ 2240329 h 4885973"/>
              <a:gd name="connsiteX54029" fmla="*/ 3162499 w 6085020"/>
              <a:gd name="connsiteY54029" fmla="*/ 2238243 h 4885973"/>
              <a:gd name="connsiteX54030" fmla="*/ 3163450 w 6085020"/>
              <a:gd name="connsiteY54030" fmla="*/ 2234829 h 4885973"/>
              <a:gd name="connsiteX54031" fmla="*/ 3167063 w 6085020"/>
              <a:gd name="connsiteY54031" fmla="*/ 2242226 h 4885973"/>
              <a:gd name="connsiteX54032" fmla="*/ 3168394 w 6085020"/>
              <a:gd name="connsiteY54032" fmla="*/ 2242226 h 4885973"/>
              <a:gd name="connsiteX54033" fmla="*/ 3169345 w 6085020"/>
              <a:gd name="connsiteY54033" fmla="*/ 2238812 h 4885973"/>
              <a:gd name="connsiteX54034" fmla="*/ 3170486 w 6085020"/>
              <a:gd name="connsiteY54034" fmla="*/ 2238812 h 4885973"/>
              <a:gd name="connsiteX54035" fmla="*/ 3178663 w 6085020"/>
              <a:gd name="connsiteY54035" fmla="*/ 2219845 h 4885973"/>
              <a:gd name="connsiteX54036" fmla="*/ 3182085 w 6085020"/>
              <a:gd name="connsiteY54036" fmla="*/ 2219845 h 4885973"/>
              <a:gd name="connsiteX54037" fmla="*/ 3182085 w 6085020"/>
              <a:gd name="connsiteY54037" fmla="*/ 2227811 h 4885973"/>
              <a:gd name="connsiteX54038" fmla="*/ 3188550 w 6085020"/>
              <a:gd name="connsiteY54038" fmla="*/ 2207327 h 4885973"/>
              <a:gd name="connsiteX54039" fmla="*/ 3191593 w 6085020"/>
              <a:gd name="connsiteY54039" fmla="*/ 2207327 h 4885973"/>
              <a:gd name="connsiteX54040" fmla="*/ 3198058 w 6085020"/>
              <a:gd name="connsiteY54040" fmla="*/ 2181533 h 4885973"/>
              <a:gd name="connsiteX54041" fmla="*/ 3202622 w 6085020"/>
              <a:gd name="connsiteY54041" fmla="*/ 2178308 h 4885973"/>
              <a:gd name="connsiteX54042" fmla="*/ 3202622 w 6085020"/>
              <a:gd name="connsiteY54042" fmla="*/ 2175274 h 4885973"/>
              <a:gd name="connsiteX54043" fmla="*/ 3204524 w 6085020"/>
              <a:gd name="connsiteY54043" fmla="*/ 2176791 h 4885973"/>
              <a:gd name="connsiteX54044" fmla="*/ 3204524 w 6085020"/>
              <a:gd name="connsiteY54044" fmla="*/ 2186274 h 4885973"/>
              <a:gd name="connsiteX54045" fmla="*/ 3202052 w 6085020"/>
              <a:gd name="connsiteY54045" fmla="*/ 2188361 h 4885973"/>
              <a:gd name="connsiteX54046" fmla="*/ 3203383 w 6085020"/>
              <a:gd name="connsiteY54046" fmla="*/ 2191395 h 4885973"/>
              <a:gd name="connsiteX54047" fmla="*/ 3202052 w 6085020"/>
              <a:gd name="connsiteY54047" fmla="*/ 2194430 h 4885973"/>
              <a:gd name="connsiteX54048" fmla="*/ 3206616 w 6085020"/>
              <a:gd name="connsiteY54048" fmla="*/ 2201448 h 4885973"/>
              <a:gd name="connsiteX54049" fmla="*/ 3210799 w 6085020"/>
              <a:gd name="connsiteY54049" fmla="*/ 2197654 h 4885973"/>
              <a:gd name="connsiteX54050" fmla="*/ 3213271 w 6085020"/>
              <a:gd name="connsiteY54050" fmla="*/ 2199172 h 4885973"/>
              <a:gd name="connsiteX54051" fmla="*/ 3215173 w 6085020"/>
              <a:gd name="connsiteY54051" fmla="*/ 2191585 h 4885973"/>
              <a:gd name="connsiteX54052" fmla="*/ 3217454 w 6085020"/>
              <a:gd name="connsiteY54052" fmla="*/ 2192913 h 4885973"/>
              <a:gd name="connsiteX54053" fmla="*/ 3219166 w 6085020"/>
              <a:gd name="connsiteY54053" fmla="*/ 2192913 h 4885973"/>
              <a:gd name="connsiteX54054" fmla="*/ 3226392 w 6085020"/>
              <a:gd name="connsiteY54054" fmla="*/ 2178498 h 4885973"/>
              <a:gd name="connsiteX54055" fmla="*/ 3229244 w 6085020"/>
              <a:gd name="connsiteY54055" fmla="*/ 2180584 h 4885973"/>
              <a:gd name="connsiteX54056" fmla="*/ 3230956 w 6085020"/>
              <a:gd name="connsiteY54056" fmla="*/ 2180584 h 4885973"/>
              <a:gd name="connsiteX54057" fmla="*/ 3229815 w 6085020"/>
              <a:gd name="connsiteY54057" fmla="*/ 2184567 h 4885973"/>
              <a:gd name="connsiteX54058" fmla="*/ 3229815 w 6085020"/>
              <a:gd name="connsiteY54058" fmla="*/ 2190637 h 4885973"/>
              <a:gd name="connsiteX54059" fmla="*/ 3231526 w 6085020"/>
              <a:gd name="connsiteY54059" fmla="*/ 2197275 h 4885973"/>
              <a:gd name="connsiteX54060" fmla="*/ 3230005 w 6085020"/>
              <a:gd name="connsiteY54060" fmla="*/ 2197275 h 4885973"/>
              <a:gd name="connsiteX54061" fmla="*/ 3232287 w 6085020"/>
              <a:gd name="connsiteY54061" fmla="*/ 2207327 h 4885973"/>
              <a:gd name="connsiteX54062" fmla="*/ 3232287 w 6085020"/>
              <a:gd name="connsiteY54062" fmla="*/ 2209224 h 4885973"/>
              <a:gd name="connsiteX54063" fmla="*/ 3234378 w 6085020"/>
              <a:gd name="connsiteY54063" fmla="*/ 2209224 h 4885973"/>
              <a:gd name="connsiteX54064" fmla="*/ 3245788 w 6085020"/>
              <a:gd name="connsiteY54064" fmla="*/ 2217190 h 4885973"/>
              <a:gd name="connsiteX54065" fmla="*/ 3277164 w 6085020"/>
              <a:gd name="connsiteY54065" fmla="*/ 2170342 h 4885973"/>
              <a:gd name="connsiteX54066" fmla="*/ 3247309 w 6085020"/>
              <a:gd name="connsiteY54066" fmla="*/ 2190826 h 4885973"/>
              <a:gd name="connsiteX54067" fmla="*/ 3245598 w 6085020"/>
              <a:gd name="connsiteY54067" fmla="*/ 2186464 h 4885973"/>
              <a:gd name="connsiteX54068" fmla="*/ 3245598 w 6085020"/>
              <a:gd name="connsiteY54068" fmla="*/ 2183429 h 4885973"/>
              <a:gd name="connsiteX54069" fmla="*/ 3247689 w 6085020"/>
              <a:gd name="connsiteY54069" fmla="*/ 2183429 h 4885973"/>
              <a:gd name="connsiteX54070" fmla="*/ 3245598 w 6085020"/>
              <a:gd name="connsiteY54070" fmla="*/ 2180774 h 4885973"/>
              <a:gd name="connsiteX54071" fmla="*/ 3247689 w 6085020"/>
              <a:gd name="connsiteY54071" fmla="*/ 2175274 h 4885973"/>
              <a:gd name="connsiteX54072" fmla="*/ 3246548 w 6085020"/>
              <a:gd name="connsiteY54072" fmla="*/ 2173188 h 4885973"/>
              <a:gd name="connsiteX54073" fmla="*/ 3244267 w 6085020"/>
              <a:gd name="connsiteY54073" fmla="*/ 2176222 h 4885973"/>
              <a:gd name="connsiteX54074" fmla="*/ 3242935 w 6085020"/>
              <a:gd name="connsiteY54074" fmla="*/ 2166360 h 4885973"/>
              <a:gd name="connsiteX54075" fmla="*/ 3240844 w 6085020"/>
              <a:gd name="connsiteY54075" fmla="*/ 2166360 h 4885973"/>
              <a:gd name="connsiteX54076" fmla="*/ 3243506 w 6085020"/>
              <a:gd name="connsiteY54076" fmla="*/ 2160480 h 4885973"/>
              <a:gd name="connsiteX54077" fmla="*/ 3248830 w 6085020"/>
              <a:gd name="connsiteY54077" fmla="*/ 2163325 h 4885973"/>
              <a:gd name="connsiteX54078" fmla="*/ 3248830 w 6085020"/>
              <a:gd name="connsiteY54078" fmla="*/ 2157635 h 4885973"/>
              <a:gd name="connsiteX54079" fmla="*/ 3250732 w 6085020"/>
              <a:gd name="connsiteY54079" fmla="*/ 2158963 h 4885973"/>
              <a:gd name="connsiteX54080" fmla="*/ 3250732 w 6085020"/>
              <a:gd name="connsiteY54080" fmla="*/ 2149859 h 4885973"/>
              <a:gd name="connsiteX54081" fmla="*/ 3251683 w 6085020"/>
              <a:gd name="connsiteY54081" fmla="*/ 2143220 h 4885973"/>
              <a:gd name="connsiteX54082" fmla="*/ 3249021 w 6085020"/>
              <a:gd name="connsiteY54082" fmla="*/ 2127857 h 4885973"/>
              <a:gd name="connsiteX54083" fmla="*/ 3244837 w 6085020"/>
              <a:gd name="connsiteY54083" fmla="*/ 2139237 h 4885973"/>
              <a:gd name="connsiteX54084" fmla="*/ 3243506 w 6085020"/>
              <a:gd name="connsiteY54084" fmla="*/ 2142082 h 4885973"/>
              <a:gd name="connsiteX54085" fmla="*/ 3241604 w 6085020"/>
              <a:gd name="connsiteY54085" fmla="*/ 2140565 h 4885973"/>
              <a:gd name="connsiteX54086" fmla="*/ 3241604 w 6085020"/>
              <a:gd name="connsiteY54086" fmla="*/ 2122926 h 4885973"/>
              <a:gd name="connsiteX54087" fmla="*/ 3240464 w 6085020"/>
              <a:gd name="connsiteY54087" fmla="*/ 2124443 h 4885973"/>
              <a:gd name="connsiteX54088" fmla="*/ 3238562 w 6085020"/>
              <a:gd name="connsiteY54088" fmla="*/ 2122926 h 4885973"/>
              <a:gd name="connsiteX54089" fmla="*/ 3241604 w 6085020"/>
              <a:gd name="connsiteY54089" fmla="*/ 2109270 h 4885973"/>
              <a:gd name="connsiteX54090" fmla="*/ 3243126 w 6085020"/>
              <a:gd name="connsiteY54090" fmla="*/ 2111925 h 4885973"/>
              <a:gd name="connsiteX54091" fmla="*/ 3244837 w 6085020"/>
              <a:gd name="connsiteY54091" fmla="*/ 2107943 h 4885973"/>
              <a:gd name="connsiteX54092" fmla="*/ 3246929 w 6085020"/>
              <a:gd name="connsiteY54092" fmla="*/ 2088976 h 4885973"/>
              <a:gd name="connsiteX54093" fmla="*/ 3259289 w 6085020"/>
              <a:gd name="connsiteY54093" fmla="*/ 2043646 h 4885973"/>
              <a:gd name="connsiteX54094" fmla="*/ 3258148 w 6085020"/>
              <a:gd name="connsiteY54094" fmla="*/ 2042129 h 4885973"/>
              <a:gd name="connsiteX54095" fmla="*/ 3260430 w 6085020"/>
              <a:gd name="connsiteY54095" fmla="*/ 2038904 h 4885973"/>
              <a:gd name="connsiteX54096" fmla="*/ 3258148 w 6085020"/>
              <a:gd name="connsiteY54096" fmla="*/ 2036059 h 4885973"/>
              <a:gd name="connsiteX54097" fmla="*/ 3258148 w 6085020"/>
              <a:gd name="connsiteY54097" fmla="*/ 2033973 h 4885973"/>
              <a:gd name="connsiteX54098" fmla="*/ 3260810 w 6085020"/>
              <a:gd name="connsiteY54098" fmla="*/ 2033973 h 4885973"/>
              <a:gd name="connsiteX54099" fmla="*/ 3258338 w 6085020"/>
              <a:gd name="connsiteY54099" fmla="*/ 2031697 h 4885973"/>
              <a:gd name="connsiteX54100" fmla="*/ 3257197 w 6085020"/>
              <a:gd name="connsiteY54100" fmla="*/ 2026576 h 4885973"/>
              <a:gd name="connsiteX54101" fmla="*/ 3262331 w 6085020"/>
              <a:gd name="connsiteY54101" fmla="*/ 1990160 h 4885973"/>
              <a:gd name="connsiteX54102" fmla="*/ 3260430 w 6085020"/>
              <a:gd name="connsiteY54102" fmla="*/ 1988643 h 4885973"/>
              <a:gd name="connsiteX54103" fmla="*/ 3260430 w 6085020"/>
              <a:gd name="connsiteY54103" fmla="*/ 1990350 h 4885973"/>
              <a:gd name="connsiteX54104" fmla="*/ 3254725 w 6085020"/>
              <a:gd name="connsiteY54104" fmla="*/ 2012541 h 4885973"/>
              <a:gd name="connsiteX54105" fmla="*/ 3252253 w 6085020"/>
              <a:gd name="connsiteY54105" fmla="*/ 2018420 h 4885973"/>
              <a:gd name="connsiteX54106" fmla="*/ 3250922 w 6085020"/>
              <a:gd name="connsiteY54106" fmla="*/ 2027335 h 4885973"/>
              <a:gd name="connsiteX54107" fmla="*/ 3249971 w 6085020"/>
              <a:gd name="connsiteY54107" fmla="*/ 2006661 h 4885973"/>
              <a:gd name="connsiteX54108" fmla="*/ 3248830 w 6085020"/>
              <a:gd name="connsiteY54108" fmla="*/ 2013679 h 4885973"/>
              <a:gd name="connsiteX54109" fmla="*/ 3247499 w 6085020"/>
              <a:gd name="connsiteY54109" fmla="*/ 2013679 h 4885973"/>
              <a:gd name="connsiteX54110" fmla="*/ 3246548 w 6085020"/>
              <a:gd name="connsiteY54110" fmla="*/ 2002868 h 4885973"/>
              <a:gd name="connsiteX54111" fmla="*/ 3246548 w 6085020"/>
              <a:gd name="connsiteY54111" fmla="*/ 1901207 h 4885973"/>
              <a:gd name="connsiteX54112" fmla="*/ 3247499 w 6085020"/>
              <a:gd name="connsiteY54112" fmla="*/ 1899310 h 4885973"/>
              <a:gd name="connsiteX54113" fmla="*/ 3246358 w 6085020"/>
              <a:gd name="connsiteY54113" fmla="*/ 1897034 h 4885973"/>
              <a:gd name="connsiteX54114" fmla="*/ 3247309 w 6085020"/>
              <a:gd name="connsiteY54114" fmla="*/ 1883379 h 4885973"/>
              <a:gd name="connsiteX54115" fmla="*/ 3245978 w 6085020"/>
              <a:gd name="connsiteY54115" fmla="*/ 1871240 h 4885973"/>
              <a:gd name="connsiteX54116" fmla="*/ 3245978 w 6085020"/>
              <a:gd name="connsiteY54116" fmla="*/ 1849618 h 4885973"/>
              <a:gd name="connsiteX54117" fmla="*/ 3247309 w 6085020"/>
              <a:gd name="connsiteY54117" fmla="*/ 1844497 h 4885973"/>
              <a:gd name="connsiteX54118" fmla="*/ 3250542 w 6085020"/>
              <a:gd name="connsiteY54118" fmla="*/ 1842980 h 4885973"/>
              <a:gd name="connsiteX54119" fmla="*/ 3250542 w 6085020"/>
              <a:gd name="connsiteY54119" fmla="*/ 1838238 h 4885973"/>
              <a:gd name="connsiteX54120" fmla="*/ 3226011 w 6085020"/>
              <a:gd name="connsiteY54120" fmla="*/ 1858722 h 4885973"/>
              <a:gd name="connsiteX54121" fmla="*/ 3228103 w 6085020"/>
              <a:gd name="connsiteY54121" fmla="*/ 1866878 h 4885973"/>
              <a:gd name="connsiteX54122" fmla="*/ 3226582 w 6085020"/>
              <a:gd name="connsiteY54122" fmla="*/ 1868016 h 4885973"/>
              <a:gd name="connsiteX54123" fmla="*/ 3227723 w 6085020"/>
              <a:gd name="connsiteY54123" fmla="*/ 1884896 h 4885973"/>
              <a:gd name="connsiteX54124" fmla="*/ 3226202 w 6085020"/>
              <a:gd name="connsiteY54124" fmla="*/ 1884896 h 4885973"/>
              <a:gd name="connsiteX54125" fmla="*/ 3226202 w 6085020"/>
              <a:gd name="connsiteY54125" fmla="*/ 1900069 h 4885973"/>
              <a:gd name="connsiteX54126" fmla="*/ 3226202 w 6085020"/>
              <a:gd name="connsiteY54126" fmla="*/ 1903483 h 4885973"/>
              <a:gd name="connsiteX54127" fmla="*/ 3224870 w 6085020"/>
              <a:gd name="connsiteY54127" fmla="*/ 1906897 h 4885973"/>
              <a:gd name="connsiteX54128" fmla="*/ 3223920 w 6085020"/>
              <a:gd name="connsiteY54128" fmla="*/ 1906897 h 4885973"/>
              <a:gd name="connsiteX54129" fmla="*/ 3226011 w 6085020"/>
              <a:gd name="connsiteY54129" fmla="*/ 1929657 h 4885973"/>
              <a:gd name="connsiteX54130" fmla="*/ 3224680 w 6085020"/>
              <a:gd name="connsiteY54130" fmla="*/ 1932502 h 4885973"/>
              <a:gd name="connsiteX54131" fmla="*/ 3224680 w 6085020"/>
              <a:gd name="connsiteY54131" fmla="*/ 1957348 h 4885973"/>
              <a:gd name="connsiteX54132" fmla="*/ 3223159 w 6085020"/>
              <a:gd name="connsiteY54132" fmla="*/ 1958486 h 4885973"/>
              <a:gd name="connsiteX54133" fmla="*/ 3221257 w 6085020"/>
              <a:gd name="connsiteY54133" fmla="*/ 1956210 h 4885973"/>
              <a:gd name="connsiteX54134" fmla="*/ 3222969 w 6085020"/>
              <a:gd name="connsiteY54134" fmla="*/ 1980677 h 4885973"/>
              <a:gd name="connsiteX54135" fmla="*/ 3222969 w 6085020"/>
              <a:gd name="connsiteY54135" fmla="*/ 1989022 h 4885973"/>
              <a:gd name="connsiteX54136" fmla="*/ 3221638 w 6085020"/>
              <a:gd name="connsiteY54136" fmla="*/ 1996419 h 4885973"/>
              <a:gd name="connsiteX54137" fmla="*/ 3219546 w 6085020"/>
              <a:gd name="connsiteY54137" fmla="*/ 1994902 h 4885973"/>
              <a:gd name="connsiteX54138" fmla="*/ 3216504 w 6085020"/>
              <a:gd name="connsiteY54138" fmla="*/ 1993195 h 4885973"/>
              <a:gd name="connsiteX54139" fmla="*/ 3209848 w 6085020"/>
              <a:gd name="connsiteY54139" fmla="*/ 1998695 h 4885973"/>
              <a:gd name="connsiteX54140" fmla="*/ 3209848 w 6085020"/>
              <a:gd name="connsiteY54140" fmla="*/ 2004006 h 4885973"/>
              <a:gd name="connsiteX54141" fmla="*/ 3207947 w 6085020"/>
              <a:gd name="connsiteY54141" fmla="*/ 2001730 h 4885973"/>
              <a:gd name="connsiteX54142" fmla="*/ 3205855 w 6085020"/>
              <a:gd name="connsiteY54142" fmla="*/ 2001730 h 4885973"/>
              <a:gd name="connsiteX54143" fmla="*/ 3205627 w 6085020"/>
              <a:gd name="connsiteY54143" fmla="*/ 1999871 h 4885973"/>
              <a:gd name="connsiteX54144" fmla="*/ 3205855 w 6085020"/>
              <a:gd name="connsiteY54144" fmla="*/ 1999643 h 4885973"/>
              <a:gd name="connsiteX54145" fmla="*/ 3204714 w 6085020"/>
              <a:gd name="connsiteY54145" fmla="*/ 1992816 h 4885973"/>
              <a:gd name="connsiteX54146" fmla="*/ 3204714 w 6085020"/>
              <a:gd name="connsiteY54146" fmla="*/ 1989591 h 4885973"/>
              <a:gd name="connsiteX54147" fmla="*/ 3204714 w 6085020"/>
              <a:gd name="connsiteY54147" fmla="*/ 1987884 h 4885973"/>
              <a:gd name="connsiteX54148" fmla="*/ 3204619 w 6085020"/>
              <a:gd name="connsiteY54148" fmla="*/ 1989496 h 4885973"/>
              <a:gd name="connsiteX54149" fmla="*/ 3204714 w 6085020"/>
              <a:gd name="connsiteY54149" fmla="*/ 1989591 h 4885973"/>
              <a:gd name="connsiteX54150" fmla="*/ 3203573 w 6085020"/>
              <a:gd name="connsiteY54150" fmla="*/ 1989591 h 4885973"/>
              <a:gd name="connsiteX54151" fmla="*/ 3201101 w 6085020"/>
              <a:gd name="connsiteY54151" fmla="*/ 1996419 h 4885973"/>
              <a:gd name="connsiteX54152" fmla="*/ 3194636 w 6085020"/>
              <a:gd name="connsiteY54152" fmla="*/ 1972521 h 4885973"/>
              <a:gd name="connsiteX54153" fmla="*/ 3191023 w 6085020"/>
              <a:gd name="connsiteY54153" fmla="*/ 1960572 h 4885973"/>
              <a:gd name="connsiteX54154" fmla="*/ 3191023 w 6085020"/>
              <a:gd name="connsiteY54154" fmla="*/ 1945778 h 4885973"/>
              <a:gd name="connsiteX54155" fmla="*/ 3187220 w 6085020"/>
              <a:gd name="connsiteY54155" fmla="*/ 1953175 h 4885973"/>
              <a:gd name="connsiteX54156" fmla="*/ 3188741 w 6085020"/>
              <a:gd name="connsiteY54156" fmla="*/ 2002678 h 4885973"/>
              <a:gd name="connsiteX54157" fmla="*/ 3189882 w 6085020"/>
              <a:gd name="connsiteY54157" fmla="*/ 2004954 h 4885973"/>
              <a:gd name="connsiteX54158" fmla="*/ 3188170 w 6085020"/>
              <a:gd name="connsiteY54158" fmla="*/ 2012730 h 4885973"/>
              <a:gd name="connsiteX54159" fmla="*/ 3186649 w 6085020"/>
              <a:gd name="connsiteY54159" fmla="*/ 2012730 h 4885973"/>
              <a:gd name="connsiteX54160" fmla="*/ 3187980 w 6085020"/>
              <a:gd name="connsiteY54160" fmla="*/ 2014437 h 4885973"/>
              <a:gd name="connsiteX54161" fmla="*/ 3187980 w 6085020"/>
              <a:gd name="connsiteY54161" fmla="*/ 2019938 h 4885973"/>
              <a:gd name="connsiteX54162" fmla="*/ 3179043 w 6085020"/>
              <a:gd name="connsiteY54162" fmla="*/ 2019938 h 4885973"/>
              <a:gd name="connsiteX54163" fmla="*/ 3170866 w 6085020"/>
              <a:gd name="connsiteY54163" fmla="*/ 2019938 h 4885973"/>
              <a:gd name="connsiteX54164" fmla="*/ 3175049 w 6085020"/>
              <a:gd name="connsiteY54164" fmla="*/ 2011023 h 4885973"/>
              <a:gd name="connsiteX54165" fmla="*/ 3175049 w 6085020"/>
              <a:gd name="connsiteY54165" fmla="*/ 2005333 h 4885973"/>
              <a:gd name="connsiteX54166" fmla="*/ 3173909 w 6085020"/>
              <a:gd name="connsiteY54166" fmla="*/ 1998316 h 4885973"/>
              <a:gd name="connsiteX54167" fmla="*/ 3170106 w 6085020"/>
              <a:gd name="connsiteY54167" fmla="*/ 2001350 h 4885973"/>
              <a:gd name="connsiteX54168" fmla="*/ 3167063 w 6085020"/>
              <a:gd name="connsiteY54168" fmla="*/ 2010644 h 4885973"/>
              <a:gd name="connsiteX54169" fmla="*/ 3167063 w 6085020"/>
              <a:gd name="connsiteY54169" fmla="*/ 2016713 h 4885973"/>
              <a:gd name="connsiteX54170" fmla="*/ 3156604 w 6085020"/>
              <a:gd name="connsiteY54170" fmla="*/ 2016713 h 4885973"/>
              <a:gd name="connsiteX54171" fmla="*/ 3156604 w 6085020"/>
              <a:gd name="connsiteY54171" fmla="*/ 2020507 h 4885973"/>
              <a:gd name="connsiteX54172" fmla="*/ 3154322 w 6085020"/>
              <a:gd name="connsiteY54172" fmla="*/ 2028852 h 4885973"/>
              <a:gd name="connsiteX54173" fmla="*/ 3158506 w 6085020"/>
              <a:gd name="connsiteY54173" fmla="*/ 2033783 h 4885973"/>
              <a:gd name="connsiteX54174" fmla="*/ 3155653 w 6085020"/>
              <a:gd name="connsiteY54174" fmla="*/ 2033783 h 4885973"/>
              <a:gd name="connsiteX54175" fmla="*/ 3152801 w 6085020"/>
              <a:gd name="connsiteY54175" fmla="*/ 2033783 h 4885973"/>
              <a:gd name="connsiteX54176" fmla="*/ 3152801 w 6085020"/>
              <a:gd name="connsiteY54176" fmla="*/ 2031887 h 4885973"/>
              <a:gd name="connsiteX54177" fmla="*/ 3152801 w 6085020"/>
              <a:gd name="connsiteY54177" fmla="*/ 2020317 h 4885973"/>
              <a:gd name="connsiteX54178" fmla="*/ 3152801 w 6085020"/>
              <a:gd name="connsiteY54178" fmla="*/ 2017093 h 4885973"/>
              <a:gd name="connsiteX54179" fmla="*/ 3148998 w 6085020"/>
              <a:gd name="connsiteY54179" fmla="*/ 2017093 h 4885973"/>
              <a:gd name="connsiteX54180" fmla="*/ 3148047 w 6085020"/>
              <a:gd name="connsiteY54180" fmla="*/ 2018231 h 4885973"/>
              <a:gd name="connsiteX54181" fmla="*/ 3146336 w 6085020"/>
              <a:gd name="connsiteY54181" fmla="*/ 2026386 h 4885973"/>
              <a:gd name="connsiteX54182" fmla="*/ 3146336 w 6085020"/>
              <a:gd name="connsiteY54182" fmla="*/ 2029611 h 4885973"/>
              <a:gd name="connsiteX54183" fmla="*/ 3152231 w 6085020"/>
              <a:gd name="connsiteY54183" fmla="*/ 2034352 h 4885973"/>
              <a:gd name="connsiteX54184" fmla="*/ 3147096 w 6085020"/>
              <a:gd name="connsiteY54184" fmla="*/ 2038525 h 4885973"/>
              <a:gd name="connsiteX54185" fmla="*/ 3145575 w 6085020"/>
              <a:gd name="connsiteY54185" fmla="*/ 2033973 h 4885973"/>
              <a:gd name="connsiteX54186" fmla="*/ 3145575 w 6085020"/>
              <a:gd name="connsiteY54186" fmla="*/ 2035490 h 4885973"/>
              <a:gd name="connsiteX54187" fmla="*/ 3140061 w 6085020"/>
              <a:gd name="connsiteY54187" fmla="*/ 2035490 h 4885973"/>
              <a:gd name="connsiteX54188" fmla="*/ 3137779 w 6085020"/>
              <a:gd name="connsiteY54188" fmla="*/ 2035490 h 4885973"/>
              <a:gd name="connsiteX54189" fmla="*/ 3138920 w 6085020"/>
              <a:gd name="connsiteY54189" fmla="*/ 2038525 h 4885973"/>
              <a:gd name="connsiteX54190" fmla="*/ 3140441 w 6085020"/>
              <a:gd name="connsiteY54190" fmla="*/ 2043267 h 4885973"/>
              <a:gd name="connsiteX54191" fmla="*/ 3143864 w 6085020"/>
              <a:gd name="connsiteY54191" fmla="*/ 2040422 h 4885973"/>
              <a:gd name="connsiteX54192" fmla="*/ 3151090 w 6085020"/>
              <a:gd name="connsiteY54192" fmla="*/ 2048198 h 4885973"/>
              <a:gd name="connsiteX54193" fmla="*/ 3154322 w 6085020"/>
              <a:gd name="connsiteY54193" fmla="*/ 2051612 h 4885973"/>
              <a:gd name="connsiteX54194" fmla="*/ 3156224 w 6085020"/>
              <a:gd name="connsiteY54194" fmla="*/ 2045163 h 4885973"/>
              <a:gd name="connsiteX54195" fmla="*/ 3159837 w 6085020"/>
              <a:gd name="connsiteY54195" fmla="*/ 2049525 h 4885973"/>
              <a:gd name="connsiteX54196" fmla="*/ 3165732 w 6085020"/>
              <a:gd name="connsiteY54196" fmla="*/ 2046870 h 4885973"/>
              <a:gd name="connsiteX54197" fmla="*/ 3169345 w 6085020"/>
              <a:gd name="connsiteY54197" fmla="*/ 2045163 h 4885973"/>
              <a:gd name="connsiteX54198" fmla="*/ 3169345 w 6085020"/>
              <a:gd name="connsiteY54198" fmla="*/ 2042887 h 4885973"/>
              <a:gd name="connsiteX54199" fmla="*/ 3167063 w 6085020"/>
              <a:gd name="connsiteY54199" fmla="*/ 2041749 h 4885973"/>
              <a:gd name="connsiteX54200" fmla="*/ 3162689 w 6085020"/>
              <a:gd name="connsiteY54200" fmla="*/ 2039283 h 4885973"/>
              <a:gd name="connsiteX54201" fmla="*/ 3170296 w 6085020"/>
              <a:gd name="connsiteY54201" fmla="*/ 2035301 h 4885973"/>
              <a:gd name="connsiteX54202" fmla="*/ 3178282 w 6085020"/>
              <a:gd name="connsiteY54202" fmla="*/ 2030180 h 4885973"/>
              <a:gd name="connsiteX54203" fmla="*/ 3182276 w 6085020"/>
              <a:gd name="connsiteY54203" fmla="*/ 2024300 h 4885973"/>
              <a:gd name="connsiteX54204" fmla="*/ 3185128 w 6085020"/>
              <a:gd name="connsiteY54204" fmla="*/ 2021834 h 4885973"/>
              <a:gd name="connsiteX54205" fmla="*/ 3187029 w 6085020"/>
              <a:gd name="connsiteY54205" fmla="*/ 2024300 h 4885973"/>
              <a:gd name="connsiteX54206" fmla="*/ 3187029 w 6085020"/>
              <a:gd name="connsiteY54206" fmla="*/ 2026007 h 4885973"/>
              <a:gd name="connsiteX54207" fmla="*/ 3184367 w 6085020"/>
              <a:gd name="connsiteY54207" fmla="*/ 2026007 h 4885973"/>
              <a:gd name="connsiteX54208" fmla="*/ 3183226 w 6085020"/>
              <a:gd name="connsiteY54208" fmla="*/ 2027524 h 4885973"/>
              <a:gd name="connsiteX54209" fmla="*/ 3187220 w 6085020"/>
              <a:gd name="connsiteY54209" fmla="*/ 2030938 h 4885973"/>
              <a:gd name="connsiteX54210" fmla="*/ 3185508 w 6085020"/>
              <a:gd name="connsiteY54210" fmla="*/ 2030938 h 4885973"/>
              <a:gd name="connsiteX54211" fmla="*/ 3186459 w 6085020"/>
              <a:gd name="connsiteY54211" fmla="*/ 2040042 h 4885973"/>
              <a:gd name="connsiteX54212" fmla="*/ 3183797 w 6085020"/>
              <a:gd name="connsiteY54212" fmla="*/ 2038335 h 4885973"/>
              <a:gd name="connsiteX54213" fmla="*/ 3185888 w 6085020"/>
              <a:gd name="connsiteY54213" fmla="*/ 2042318 h 4885973"/>
              <a:gd name="connsiteX54214" fmla="*/ 3184938 w 6085020"/>
              <a:gd name="connsiteY54214" fmla="*/ 2044974 h 4885973"/>
              <a:gd name="connsiteX54215" fmla="*/ 3182846 w 6085020"/>
              <a:gd name="connsiteY54215" fmla="*/ 2044974 h 4885973"/>
              <a:gd name="connsiteX54216" fmla="*/ 3184177 w 6085020"/>
              <a:gd name="connsiteY54216" fmla="*/ 2049336 h 4885973"/>
              <a:gd name="connsiteX54217" fmla="*/ 3181515 w 6085020"/>
              <a:gd name="connsiteY54217" fmla="*/ 2047819 h 4885973"/>
              <a:gd name="connsiteX54218" fmla="*/ 3183987 w 6085020"/>
              <a:gd name="connsiteY54218" fmla="*/ 2050094 h 4885973"/>
              <a:gd name="connsiteX54219" fmla="*/ 3183987 w 6085020"/>
              <a:gd name="connsiteY54219" fmla="*/ 2051233 h 4885973"/>
              <a:gd name="connsiteX54220" fmla="*/ 3182085 w 6085020"/>
              <a:gd name="connsiteY54220" fmla="*/ 2050348 h 4885973"/>
              <a:gd name="connsiteX54221" fmla="*/ 3182085 w 6085020"/>
              <a:gd name="connsiteY54221" fmla="*/ 2049905 h 4885973"/>
              <a:gd name="connsiteX54222" fmla="*/ 3181134 w 6085020"/>
              <a:gd name="connsiteY54222" fmla="*/ 2049905 h 4885973"/>
              <a:gd name="connsiteX54223" fmla="*/ 3182085 w 6085020"/>
              <a:gd name="connsiteY54223" fmla="*/ 2050348 h 4885973"/>
              <a:gd name="connsiteX54224" fmla="*/ 3182085 w 6085020"/>
              <a:gd name="connsiteY54224" fmla="*/ 2053319 h 4885973"/>
              <a:gd name="connsiteX54225" fmla="*/ 3183987 w 6085020"/>
              <a:gd name="connsiteY54225" fmla="*/ 2051233 h 4885973"/>
              <a:gd name="connsiteX54226" fmla="*/ 3183987 w 6085020"/>
              <a:gd name="connsiteY54226" fmla="*/ 2052181 h 4885973"/>
              <a:gd name="connsiteX54227" fmla="*/ 3180184 w 6085020"/>
              <a:gd name="connsiteY54227" fmla="*/ 2055784 h 4885973"/>
              <a:gd name="connsiteX54228" fmla="*/ 3182085 w 6085020"/>
              <a:gd name="connsiteY54228" fmla="*/ 2057302 h 4885973"/>
              <a:gd name="connsiteX54229" fmla="*/ 3179423 w 6085020"/>
              <a:gd name="connsiteY54229" fmla="*/ 2057302 h 4885973"/>
              <a:gd name="connsiteX54230" fmla="*/ 3179423 w 6085020"/>
              <a:gd name="connsiteY54230" fmla="*/ 2059957 h 4885973"/>
              <a:gd name="connsiteX54231" fmla="*/ 3176190 w 6085020"/>
              <a:gd name="connsiteY54231" fmla="*/ 2062043 h 4885973"/>
              <a:gd name="connsiteX54232" fmla="*/ 3170486 w 6085020"/>
              <a:gd name="connsiteY54232" fmla="*/ 2065837 h 4885973"/>
              <a:gd name="connsiteX54233" fmla="*/ 3172958 w 6085020"/>
              <a:gd name="connsiteY54233" fmla="*/ 2068871 h 4885973"/>
              <a:gd name="connsiteX54234" fmla="*/ 3174099 w 6085020"/>
              <a:gd name="connsiteY54234" fmla="*/ 2070009 h 4885973"/>
              <a:gd name="connsiteX54235" fmla="*/ 3182846 w 6085020"/>
              <a:gd name="connsiteY54235" fmla="*/ 2062802 h 4885973"/>
              <a:gd name="connsiteX54236" fmla="*/ 3182846 w 6085020"/>
              <a:gd name="connsiteY54236" fmla="*/ 2070958 h 4885973"/>
              <a:gd name="connsiteX54237" fmla="*/ 3178853 w 6085020"/>
              <a:gd name="connsiteY54237" fmla="*/ 2074751 h 4885973"/>
              <a:gd name="connsiteX54238" fmla="*/ 3181895 w 6085020"/>
              <a:gd name="connsiteY54238" fmla="*/ 2078355 h 4885973"/>
              <a:gd name="connsiteX54239" fmla="*/ 3181895 w 6085020"/>
              <a:gd name="connsiteY54239" fmla="*/ 2079493 h 4885973"/>
              <a:gd name="connsiteX54240" fmla="*/ 3177331 w 6085020"/>
              <a:gd name="connsiteY54240" fmla="*/ 2079493 h 4885973"/>
              <a:gd name="connsiteX54241" fmla="*/ 3177331 w 6085020"/>
              <a:gd name="connsiteY54241" fmla="*/ 2076648 h 4885973"/>
              <a:gd name="connsiteX54242" fmla="*/ 3173909 w 6085020"/>
              <a:gd name="connsiteY54242" fmla="*/ 2079682 h 4885973"/>
              <a:gd name="connsiteX54243" fmla="*/ 3172958 w 6085020"/>
              <a:gd name="connsiteY54243" fmla="*/ 2084424 h 4885973"/>
              <a:gd name="connsiteX54244" fmla="*/ 3169725 w 6085020"/>
              <a:gd name="connsiteY54244" fmla="*/ 2087838 h 4885973"/>
              <a:gd name="connsiteX54245" fmla="*/ 3167633 w 6085020"/>
              <a:gd name="connsiteY54245" fmla="*/ 2085183 h 4885973"/>
              <a:gd name="connsiteX54246" fmla="*/ 3169345 w 6085020"/>
              <a:gd name="connsiteY54246" fmla="*/ 2079872 h 4885973"/>
              <a:gd name="connsiteX54247" fmla="*/ 3169345 w 6085020"/>
              <a:gd name="connsiteY54247" fmla="*/ 2078544 h 4885973"/>
              <a:gd name="connsiteX54248" fmla="*/ 3169345 w 6085020"/>
              <a:gd name="connsiteY54248" fmla="*/ 2077596 h 4885973"/>
              <a:gd name="connsiteX54249" fmla="*/ 3167063 w 6085020"/>
              <a:gd name="connsiteY54249" fmla="*/ 2087648 h 4885973"/>
              <a:gd name="connsiteX54250" fmla="*/ 3167063 w 6085020"/>
              <a:gd name="connsiteY54250" fmla="*/ 2090304 h 4885973"/>
              <a:gd name="connsiteX54251" fmla="*/ 3165732 w 6085020"/>
              <a:gd name="connsiteY54251" fmla="*/ 2089355 h 4885973"/>
              <a:gd name="connsiteX54252" fmla="*/ 3155844 w 6085020"/>
              <a:gd name="connsiteY54252" fmla="*/ 2101304 h 4885973"/>
              <a:gd name="connsiteX54253" fmla="*/ 3159266 w 6085020"/>
              <a:gd name="connsiteY54253" fmla="*/ 2105477 h 4885973"/>
              <a:gd name="connsiteX54254" fmla="*/ 3149569 w 6085020"/>
              <a:gd name="connsiteY54254" fmla="*/ 2113443 h 4885973"/>
              <a:gd name="connsiteX54255" fmla="*/ 3144434 w 6085020"/>
              <a:gd name="connsiteY54255" fmla="*/ 2109839 h 4885973"/>
              <a:gd name="connsiteX54256" fmla="*/ 3140631 w 6085020"/>
              <a:gd name="connsiteY54256" fmla="*/ 2106994 h 4885973"/>
              <a:gd name="connsiteX54257" fmla="*/ 3138539 w 6085020"/>
              <a:gd name="connsiteY54257" fmla="*/ 2106994 h 4885973"/>
              <a:gd name="connsiteX54258" fmla="*/ 3128651 w 6085020"/>
              <a:gd name="connsiteY54258" fmla="*/ 2115150 h 4885973"/>
              <a:gd name="connsiteX54259" fmla="*/ 3124278 w 6085020"/>
              <a:gd name="connsiteY54259" fmla="*/ 2112494 h 4885973"/>
              <a:gd name="connsiteX54260" fmla="*/ 3119333 w 6085020"/>
              <a:gd name="connsiteY54260" fmla="*/ 2119702 h 4885973"/>
              <a:gd name="connsiteX54261" fmla="*/ 3115340 w 6085020"/>
              <a:gd name="connsiteY54261" fmla="*/ 2126150 h 4885973"/>
              <a:gd name="connsiteX54262" fmla="*/ 3106022 w 6085020"/>
              <a:gd name="connsiteY54262" fmla="*/ 2133927 h 4885973"/>
              <a:gd name="connsiteX54263" fmla="*/ 3101459 w 6085020"/>
              <a:gd name="connsiteY54263" fmla="*/ 2137151 h 4885973"/>
              <a:gd name="connsiteX54264" fmla="*/ 3101459 w 6085020"/>
              <a:gd name="connsiteY54264" fmla="*/ 2136013 h 4885973"/>
              <a:gd name="connsiteX54265" fmla="*/ 3102600 w 6085020"/>
              <a:gd name="connsiteY54265" fmla="*/ 2132220 h 4885973"/>
              <a:gd name="connsiteX54266" fmla="*/ 3103741 w 6085020"/>
              <a:gd name="connsiteY54266" fmla="*/ 2128047 h 4885973"/>
              <a:gd name="connsiteX54267" fmla="*/ 3102029 w 6085020"/>
              <a:gd name="connsiteY54267" fmla="*/ 2128047 h 4885973"/>
              <a:gd name="connsiteX54268" fmla="*/ 3100698 w 6085020"/>
              <a:gd name="connsiteY54268" fmla="*/ 2116857 h 4885973"/>
              <a:gd name="connsiteX54269" fmla="*/ 3102790 w 6085020"/>
              <a:gd name="connsiteY54269" fmla="*/ 2116857 h 4885973"/>
              <a:gd name="connsiteX54270" fmla="*/ 3100698 w 6085020"/>
              <a:gd name="connsiteY54270" fmla="*/ 2113633 h 4885973"/>
              <a:gd name="connsiteX54271" fmla="*/ 3098226 w 6085020"/>
              <a:gd name="connsiteY54271" fmla="*/ 2113633 h 4885973"/>
              <a:gd name="connsiteX54272" fmla="*/ 3099367 w 6085020"/>
              <a:gd name="connsiteY54272" fmla="*/ 2115150 h 4885973"/>
              <a:gd name="connsiteX54273" fmla="*/ 3097465 w 6085020"/>
              <a:gd name="connsiteY54273" fmla="*/ 2115150 h 4885973"/>
              <a:gd name="connsiteX54274" fmla="*/ 3095944 w 6085020"/>
              <a:gd name="connsiteY54274" fmla="*/ 2116857 h 4885973"/>
              <a:gd name="connsiteX54275" fmla="*/ 3097275 w 6085020"/>
              <a:gd name="connsiteY54275" fmla="*/ 2119512 h 4885973"/>
              <a:gd name="connsiteX54276" fmla="*/ 3094613 w 6085020"/>
              <a:gd name="connsiteY54276" fmla="*/ 2130323 h 4885973"/>
              <a:gd name="connsiteX54277" fmla="*/ 3094613 w 6085020"/>
              <a:gd name="connsiteY54277" fmla="*/ 2131461 h 4885973"/>
              <a:gd name="connsiteX54278" fmla="*/ 3093092 w 6085020"/>
              <a:gd name="connsiteY54278" fmla="*/ 2134306 h 4885973"/>
              <a:gd name="connsiteX54279" fmla="*/ 3090239 w 6085020"/>
              <a:gd name="connsiteY54279" fmla="*/ 2139048 h 4885973"/>
              <a:gd name="connsiteX54280" fmla="*/ 3090239 w 6085020"/>
              <a:gd name="connsiteY54280" fmla="*/ 2136772 h 4885973"/>
              <a:gd name="connsiteX54281" fmla="*/ 3092521 w 6085020"/>
              <a:gd name="connsiteY54281" fmla="*/ 2121409 h 4885973"/>
              <a:gd name="connsiteX54282" fmla="*/ 3092521 w 6085020"/>
              <a:gd name="connsiteY54282" fmla="*/ 2120081 h 4885973"/>
              <a:gd name="connsiteX54283" fmla="*/ 3094043 w 6085020"/>
              <a:gd name="connsiteY54283" fmla="*/ 2120081 h 4885973"/>
              <a:gd name="connsiteX54284" fmla="*/ 3094043 w 6085020"/>
              <a:gd name="connsiteY54284" fmla="*/ 2117805 h 4885973"/>
              <a:gd name="connsiteX54285" fmla="*/ 3094043 w 6085020"/>
              <a:gd name="connsiteY54285" fmla="*/ 2113064 h 4885973"/>
              <a:gd name="connsiteX54286" fmla="*/ 3100128 w 6085020"/>
              <a:gd name="connsiteY54286" fmla="*/ 2108511 h 4885973"/>
              <a:gd name="connsiteX54287" fmla="*/ 3100128 w 6085020"/>
              <a:gd name="connsiteY54287" fmla="*/ 2105287 h 4885973"/>
              <a:gd name="connsiteX54288" fmla="*/ 3100128 w 6085020"/>
              <a:gd name="connsiteY54288" fmla="*/ 2098981 h 4885973"/>
              <a:gd name="connsiteX54289" fmla="*/ 3101839 w 6085020"/>
              <a:gd name="connsiteY54289" fmla="*/ 2097701 h 4885973"/>
              <a:gd name="connsiteX54290" fmla="*/ 3110206 w 6085020"/>
              <a:gd name="connsiteY54290" fmla="*/ 2091252 h 4885973"/>
              <a:gd name="connsiteX54291" fmla="*/ 3110206 w 6085020"/>
              <a:gd name="connsiteY54291" fmla="*/ 2095425 h 4885973"/>
              <a:gd name="connsiteX54292" fmla="*/ 3110206 w 6085020"/>
              <a:gd name="connsiteY54292" fmla="*/ 2099408 h 4885973"/>
              <a:gd name="connsiteX54293" fmla="*/ 3114770 w 6085020"/>
              <a:gd name="connsiteY54293" fmla="*/ 2099408 h 4885973"/>
              <a:gd name="connsiteX54294" fmla="*/ 3127510 w 6085020"/>
              <a:gd name="connsiteY54294" fmla="*/ 2091631 h 4885973"/>
              <a:gd name="connsiteX54295" fmla="*/ 3137589 w 6085020"/>
              <a:gd name="connsiteY54295" fmla="*/ 2084993 h 4885973"/>
              <a:gd name="connsiteX54296" fmla="*/ 3147667 w 6085020"/>
              <a:gd name="connsiteY54296" fmla="*/ 2079113 h 4885973"/>
              <a:gd name="connsiteX54297" fmla="*/ 3149569 w 6085020"/>
              <a:gd name="connsiteY54297" fmla="*/ 2072096 h 4885973"/>
              <a:gd name="connsiteX54298" fmla="*/ 3145195 w 6085020"/>
              <a:gd name="connsiteY54298" fmla="*/ 2069630 h 4885973"/>
              <a:gd name="connsiteX54299" fmla="*/ 3147477 w 6085020"/>
              <a:gd name="connsiteY54299" fmla="*/ 2067923 h 4885973"/>
              <a:gd name="connsiteX54300" fmla="*/ 3147629 w 6085020"/>
              <a:gd name="connsiteY54300" fmla="*/ 2063902 h 4885973"/>
              <a:gd name="connsiteX54301" fmla="*/ 3147477 w 6085020"/>
              <a:gd name="connsiteY54301" fmla="*/ 2063750 h 4885973"/>
              <a:gd name="connsiteX54302" fmla="*/ 3145575 w 6085020"/>
              <a:gd name="connsiteY54302" fmla="*/ 2061474 h 4885973"/>
              <a:gd name="connsiteX54303" fmla="*/ 3141202 w 6085020"/>
              <a:gd name="connsiteY54303" fmla="*/ 2066975 h 4885973"/>
              <a:gd name="connsiteX54304" fmla="*/ 3138920 w 6085020"/>
              <a:gd name="connsiteY54304" fmla="*/ 2068871 h 4885973"/>
              <a:gd name="connsiteX54305" fmla="*/ 3137589 w 6085020"/>
              <a:gd name="connsiteY54305" fmla="*/ 2068871 h 4885973"/>
              <a:gd name="connsiteX54306" fmla="*/ 3134736 w 6085020"/>
              <a:gd name="connsiteY54306" fmla="*/ 2072475 h 4885973"/>
              <a:gd name="connsiteX54307" fmla="*/ 3138159 w 6085020"/>
              <a:gd name="connsiteY54307" fmla="*/ 2076648 h 4885973"/>
              <a:gd name="connsiteX54308" fmla="*/ 3135687 w 6085020"/>
              <a:gd name="connsiteY54308" fmla="*/ 2078734 h 4885973"/>
              <a:gd name="connsiteX54309" fmla="*/ 3137589 w 6085020"/>
              <a:gd name="connsiteY54309" fmla="*/ 2078734 h 4885973"/>
              <a:gd name="connsiteX54310" fmla="*/ 3116101 w 6085020"/>
              <a:gd name="connsiteY54310" fmla="*/ 2080441 h 4885973"/>
              <a:gd name="connsiteX54311" fmla="*/ 3116101 w 6085020"/>
              <a:gd name="connsiteY54311" fmla="*/ 2073613 h 4885973"/>
              <a:gd name="connsiteX54312" fmla="*/ 3119904 w 6085020"/>
              <a:gd name="connsiteY54312" fmla="*/ 2073613 h 4885973"/>
              <a:gd name="connsiteX54313" fmla="*/ 3125419 w 6085020"/>
              <a:gd name="connsiteY54313" fmla="*/ 2073613 h 4885973"/>
              <a:gd name="connsiteX54314" fmla="*/ 3125419 w 6085020"/>
              <a:gd name="connsiteY54314" fmla="*/ 2069061 h 4885973"/>
              <a:gd name="connsiteX54315" fmla="*/ 3125419 w 6085020"/>
              <a:gd name="connsiteY54315" fmla="*/ 2065078 h 4885973"/>
              <a:gd name="connsiteX54316" fmla="*/ 3123897 w 6085020"/>
              <a:gd name="connsiteY54316" fmla="*/ 2063940 h 4885973"/>
              <a:gd name="connsiteX54317" fmla="*/ 3123897 w 6085020"/>
              <a:gd name="connsiteY54317" fmla="*/ 2062612 h 4885973"/>
              <a:gd name="connsiteX54318" fmla="*/ 3127510 w 6085020"/>
              <a:gd name="connsiteY54318" fmla="*/ 2059578 h 4885973"/>
              <a:gd name="connsiteX54319" fmla="*/ 3131123 w 6085020"/>
              <a:gd name="connsiteY54319" fmla="*/ 2056543 h 4885973"/>
              <a:gd name="connsiteX54320" fmla="*/ 3125419 w 6085020"/>
              <a:gd name="connsiteY54320" fmla="*/ 2056543 h 4885973"/>
              <a:gd name="connsiteX54321" fmla="*/ 3119904 w 6085020"/>
              <a:gd name="connsiteY54321" fmla="*/ 2056543 h 4885973"/>
              <a:gd name="connsiteX54322" fmla="*/ 3111347 w 6085020"/>
              <a:gd name="connsiteY54322" fmla="*/ 2062802 h 4885973"/>
              <a:gd name="connsiteX54323" fmla="*/ 3112488 w 6085020"/>
              <a:gd name="connsiteY54323" fmla="*/ 2062802 h 4885973"/>
              <a:gd name="connsiteX54324" fmla="*/ 3112488 w 6085020"/>
              <a:gd name="connsiteY54324" fmla="*/ 2066595 h 4885973"/>
              <a:gd name="connsiteX54325" fmla="*/ 3110776 w 6085020"/>
              <a:gd name="connsiteY54325" fmla="*/ 2072096 h 4885973"/>
              <a:gd name="connsiteX54326" fmla="*/ 3106783 w 6085020"/>
              <a:gd name="connsiteY54326" fmla="*/ 2072096 h 4885973"/>
              <a:gd name="connsiteX54327" fmla="*/ 3106783 w 6085020"/>
              <a:gd name="connsiteY54327" fmla="*/ 2069820 h 4885973"/>
              <a:gd name="connsiteX54328" fmla="*/ 3105072 w 6085020"/>
              <a:gd name="connsiteY54328" fmla="*/ 2067164 h 4885973"/>
              <a:gd name="connsiteX54329" fmla="*/ 3102029 w 6085020"/>
              <a:gd name="connsiteY54329" fmla="*/ 2069440 h 4885973"/>
              <a:gd name="connsiteX54330" fmla="*/ 3105642 w 6085020"/>
              <a:gd name="connsiteY54330" fmla="*/ 2073992 h 4885973"/>
              <a:gd name="connsiteX54331" fmla="*/ 3101459 w 6085020"/>
              <a:gd name="connsiteY54331" fmla="*/ 2075320 h 4885973"/>
              <a:gd name="connsiteX54332" fmla="*/ 3101459 w 6085020"/>
              <a:gd name="connsiteY54332" fmla="*/ 2077027 h 4885973"/>
              <a:gd name="connsiteX54333" fmla="*/ 3097275 w 6085020"/>
              <a:gd name="connsiteY54333" fmla="*/ 2083096 h 4885973"/>
              <a:gd name="connsiteX54334" fmla="*/ 3095944 w 6085020"/>
              <a:gd name="connsiteY54334" fmla="*/ 2076268 h 4885973"/>
              <a:gd name="connsiteX54335" fmla="*/ 3097656 w 6085020"/>
              <a:gd name="connsiteY54335" fmla="*/ 2076268 h 4885973"/>
              <a:gd name="connsiteX54336" fmla="*/ 3097656 w 6085020"/>
              <a:gd name="connsiteY54336" fmla="*/ 2073803 h 4885973"/>
              <a:gd name="connsiteX54337" fmla="*/ 3096705 w 6085020"/>
              <a:gd name="connsiteY54337" fmla="*/ 2072665 h 4885973"/>
              <a:gd name="connsiteX54338" fmla="*/ 3097656 w 6085020"/>
              <a:gd name="connsiteY54338" fmla="*/ 2072665 h 4885973"/>
              <a:gd name="connsiteX54339" fmla="*/ 3097656 w 6085020"/>
              <a:gd name="connsiteY54339" fmla="*/ 2070009 h 4885973"/>
              <a:gd name="connsiteX54340" fmla="*/ 3098606 w 6085020"/>
              <a:gd name="connsiteY54340" fmla="*/ 2070009 h 4885973"/>
              <a:gd name="connsiteX54341" fmla="*/ 3098606 w 6085020"/>
              <a:gd name="connsiteY54341" fmla="*/ 2061474 h 4885973"/>
              <a:gd name="connsiteX54342" fmla="*/ 3099938 w 6085020"/>
              <a:gd name="connsiteY54342" fmla="*/ 2061474 h 4885973"/>
              <a:gd name="connsiteX54343" fmla="*/ 3099938 w 6085020"/>
              <a:gd name="connsiteY54343" fmla="*/ 2059767 h 4885973"/>
              <a:gd name="connsiteX54344" fmla="*/ 3101649 w 6085020"/>
              <a:gd name="connsiteY54344" fmla="*/ 2061854 h 4885973"/>
              <a:gd name="connsiteX54345" fmla="*/ 3101649 w 6085020"/>
              <a:gd name="connsiteY54345" fmla="*/ 2059578 h 4885973"/>
              <a:gd name="connsiteX54346" fmla="*/ 3099557 w 6085020"/>
              <a:gd name="connsiteY54346" fmla="*/ 2059578 h 4885973"/>
              <a:gd name="connsiteX54347" fmla="*/ 3098606 w 6085020"/>
              <a:gd name="connsiteY54347" fmla="*/ 2056164 h 4885973"/>
              <a:gd name="connsiteX54348" fmla="*/ 3101078 w 6085020"/>
              <a:gd name="connsiteY54348" fmla="*/ 2058440 h 4885973"/>
              <a:gd name="connsiteX54349" fmla="*/ 3101078 w 6085020"/>
              <a:gd name="connsiteY54349" fmla="*/ 2055405 h 4885973"/>
              <a:gd name="connsiteX54350" fmla="*/ 3103551 w 6085020"/>
              <a:gd name="connsiteY54350" fmla="*/ 2051043 h 4885973"/>
              <a:gd name="connsiteX54351" fmla="*/ 3106213 w 6085020"/>
              <a:gd name="connsiteY54351" fmla="*/ 2052560 h 4885973"/>
              <a:gd name="connsiteX54352" fmla="*/ 3103170 w 6085020"/>
              <a:gd name="connsiteY54352" fmla="*/ 2035490 h 4885973"/>
              <a:gd name="connsiteX54353" fmla="*/ 3105642 w 6085020"/>
              <a:gd name="connsiteY54353" fmla="*/ 2034163 h 4885973"/>
              <a:gd name="connsiteX54354" fmla="*/ 3105642 w 6085020"/>
              <a:gd name="connsiteY54354" fmla="*/ 2030369 h 4885973"/>
              <a:gd name="connsiteX54355" fmla="*/ 3105642 w 6085020"/>
              <a:gd name="connsiteY54355" fmla="*/ 2002678 h 4885973"/>
              <a:gd name="connsiteX54356" fmla="*/ 3107163 w 6085020"/>
              <a:gd name="connsiteY54356" fmla="*/ 2002678 h 4885973"/>
              <a:gd name="connsiteX54357" fmla="*/ 3107163 w 6085020"/>
              <a:gd name="connsiteY54357" fmla="*/ 1981056 h 4885973"/>
              <a:gd name="connsiteX54358" fmla="*/ 3107163 w 6085020"/>
              <a:gd name="connsiteY54358" fmla="*/ 1975366 h 4885973"/>
              <a:gd name="connsiteX54359" fmla="*/ 3107163 w 6085020"/>
              <a:gd name="connsiteY54359" fmla="*/ 1971004 h 4885973"/>
              <a:gd name="connsiteX54360" fmla="*/ 3107163 w 6085020"/>
              <a:gd name="connsiteY54360" fmla="*/ 1955641 h 4885973"/>
              <a:gd name="connsiteX54361" fmla="*/ 3108114 w 6085020"/>
              <a:gd name="connsiteY54361" fmla="*/ 1951089 h 4885973"/>
              <a:gd name="connsiteX54362" fmla="*/ 3103931 w 6085020"/>
              <a:gd name="connsiteY54362" fmla="*/ 1954503 h 4885973"/>
              <a:gd name="connsiteX54363" fmla="*/ 3101269 w 6085020"/>
              <a:gd name="connsiteY54363" fmla="*/ 1957158 h 4885973"/>
              <a:gd name="connsiteX54364" fmla="*/ 3102790 w 6085020"/>
              <a:gd name="connsiteY54364" fmla="*/ 1965693 h 4885973"/>
              <a:gd name="connsiteX54365" fmla="*/ 3101839 w 6085020"/>
              <a:gd name="connsiteY54365" fmla="*/ 1971952 h 4885973"/>
              <a:gd name="connsiteX54366" fmla="*/ 3100698 w 6085020"/>
              <a:gd name="connsiteY54366" fmla="*/ 1969866 h 4885973"/>
              <a:gd name="connsiteX54367" fmla="*/ 3100698 w 6085020"/>
              <a:gd name="connsiteY54367" fmla="*/ 1979918 h 4885973"/>
              <a:gd name="connsiteX54368" fmla="*/ 3098606 w 6085020"/>
              <a:gd name="connsiteY54368" fmla="*/ 1979918 h 4885973"/>
              <a:gd name="connsiteX54369" fmla="*/ 3100128 w 6085020"/>
              <a:gd name="connsiteY54369" fmla="*/ 1985419 h 4885973"/>
              <a:gd name="connsiteX54370" fmla="*/ 3100128 w 6085020"/>
              <a:gd name="connsiteY54370" fmla="*/ 1990160 h 4885973"/>
              <a:gd name="connsiteX54371" fmla="*/ 3098797 w 6085020"/>
              <a:gd name="connsiteY54371" fmla="*/ 1995471 h 4885973"/>
              <a:gd name="connsiteX54372" fmla="*/ 3098797 w 6085020"/>
              <a:gd name="connsiteY54372" fmla="*/ 1998885 h 4885973"/>
              <a:gd name="connsiteX54373" fmla="*/ 3098797 w 6085020"/>
              <a:gd name="connsiteY54373" fmla="*/ 2011782 h 4885973"/>
              <a:gd name="connsiteX54374" fmla="*/ 3097085 w 6085020"/>
              <a:gd name="connsiteY54374" fmla="*/ 2013299 h 4885973"/>
              <a:gd name="connsiteX54375" fmla="*/ 3099938 w 6085020"/>
              <a:gd name="connsiteY54375" fmla="*/ 2015386 h 4885973"/>
              <a:gd name="connsiteX54376" fmla="*/ 3099938 w 6085020"/>
              <a:gd name="connsiteY54376" fmla="*/ 2017282 h 4885973"/>
              <a:gd name="connsiteX54377" fmla="*/ 3101649 w 6085020"/>
              <a:gd name="connsiteY54377" fmla="*/ 2017282 h 4885973"/>
              <a:gd name="connsiteX54378" fmla="*/ 3099177 w 6085020"/>
              <a:gd name="connsiteY54378" fmla="*/ 2018610 h 4885973"/>
              <a:gd name="connsiteX54379" fmla="*/ 3099177 w 6085020"/>
              <a:gd name="connsiteY54379" fmla="*/ 2025248 h 4885973"/>
              <a:gd name="connsiteX54380" fmla="*/ 3097656 w 6085020"/>
              <a:gd name="connsiteY54380" fmla="*/ 2026197 h 4885973"/>
              <a:gd name="connsiteX54381" fmla="*/ 3097656 w 6085020"/>
              <a:gd name="connsiteY54381" fmla="*/ 2030369 h 4885973"/>
              <a:gd name="connsiteX54382" fmla="*/ 3091761 w 6085020"/>
              <a:gd name="connsiteY54382" fmla="*/ 2065837 h 4885973"/>
              <a:gd name="connsiteX54383" fmla="*/ 3093282 w 6085020"/>
              <a:gd name="connsiteY54383" fmla="*/ 2066975 h 4885973"/>
              <a:gd name="connsiteX54384" fmla="*/ 3090620 w 6085020"/>
              <a:gd name="connsiteY54384" fmla="*/ 2075889 h 4885973"/>
              <a:gd name="connsiteX54385" fmla="*/ 3089669 w 6085020"/>
              <a:gd name="connsiteY54385" fmla="*/ 2074561 h 4885973"/>
              <a:gd name="connsiteX54386" fmla="*/ 3083584 w 6085020"/>
              <a:gd name="connsiteY54386" fmla="*/ 2078924 h 4885973"/>
              <a:gd name="connsiteX54387" fmla="*/ 3088908 w 6085020"/>
              <a:gd name="connsiteY54387" fmla="*/ 2078924 h 4885973"/>
              <a:gd name="connsiteX54388" fmla="*/ 3091000 w 6085020"/>
              <a:gd name="connsiteY54388" fmla="*/ 2077217 h 4885973"/>
              <a:gd name="connsiteX54389" fmla="*/ 3091000 w 6085020"/>
              <a:gd name="connsiteY54389" fmla="*/ 2086890 h 4885973"/>
              <a:gd name="connsiteX54390" fmla="*/ 3082633 w 6085020"/>
              <a:gd name="connsiteY54390" fmla="*/ 2099597 h 4885973"/>
              <a:gd name="connsiteX54391" fmla="*/ 3082633 w 6085020"/>
              <a:gd name="connsiteY54391" fmla="*/ 2085562 h 4885973"/>
              <a:gd name="connsiteX54392" fmla="*/ 3083774 w 6085020"/>
              <a:gd name="connsiteY54392" fmla="*/ 2083855 h 4885973"/>
              <a:gd name="connsiteX54393" fmla="*/ 3082443 w 6085020"/>
              <a:gd name="connsiteY54393" fmla="*/ 2080820 h 4885973"/>
              <a:gd name="connsiteX54394" fmla="*/ 3082443 w 6085020"/>
              <a:gd name="connsiteY54394" fmla="*/ 2083096 h 4885973"/>
              <a:gd name="connsiteX54395" fmla="*/ 3079781 w 6085020"/>
              <a:gd name="connsiteY54395" fmla="*/ 2085941 h 4885973"/>
              <a:gd name="connsiteX54396" fmla="*/ 3079781 w 6085020"/>
              <a:gd name="connsiteY54396" fmla="*/ 2089166 h 4885973"/>
              <a:gd name="connsiteX54397" fmla="*/ 3077499 w 6085020"/>
              <a:gd name="connsiteY54397" fmla="*/ 2075889 h 4885973"/>
              <a:gd name="connsiteX54398" fmla="*/ 3079401 w 6085020"/>
              <a:gd name="connsiteY54398" fmla="*/ 2060147 h 4885973"/>
              <a:gd name="connsiteX54399" fmla="*/ 3077119 w 6085020"/>
              <a:gd name="connsiteY54399" fmla="*/ 2052181 h 4885973"/>
              <a:gd name="connsiteX54400" fmla="*/ 3080161 w 6085020"/>
              <a:gd name="connsiteY54400" fmla="*/ 2052181 h 4885973"/>
              <a:gd name="connsiteX54401" fmla="*/ 3080161 w 6085020"/>
              <a:gd name="connsiteY54401" fmla="*/ 2049146 h 4885973"/>
              <a:gd name="connsiteX54402" fmla="*/ 3078640 w 6085020"/>
              <a:gd name="connsiteY54402" fmla="*/ 2047439 h 4885973"/>
              <a:gd name="connsiteX54403" fmla="*/ 3078640 w 6085020"/>
              <a:gd name="connsiteY54403" fmla="*/ 2042318 h 4885973"/>
              <a:gd name="connsiteX54404" fmla="*/ 3080161 w 6085020"/>
              <a:gd name="connsiteY54404" fmla="*/ 2039094 h 4885973"/>
              <a:gd name="connsiteX54405" fmla="*/ 3080161 w 6085020"/>
              <a:gd name="connsiteY54405" fmla="*/ 2035301 h 4885973"/>
              <a:gd name="connsiteX54406" fmla="*/ 3080161 w 6085020"/>
              <a:gd name="connsiteY54406" fmla="*/ 2023541 h 4885973"/>
              <a:gd name="connsiteX54407" fmla="*/ 3081255 w 6085020"/>
              <a:gd name="connsiteY54407" fmla="*/ 2014817 h 4885973"/>
              <a:gd name="connsiteX54408" fmla="*/ 3081492 w 6085020"/>
              <a:gd name="connsiteY54408" fmla="*/ 2014817 h 4885973"/>
              <a:gd name="connsiteX54409" fmla="*/ 3081267 w 6085020"/>
              <a:gd name="connsiteY54409" fmla="*/ 2014716 h 4885973"/>
              <a:gd name="connsiteX54410" fmla="*/ 3081873 w 6085020"/>
              <a:gd name="connsiteY54410" fmla="*/ 2009885 h 4885973"/>
              <a:gd name="connsiteX54411" fmla="*/ 3080664 w 6085020"/>
              <a:gd name="connsiteY54411" fmla="*/ 2009885 h 4885973"/>
              <a:gd name="connsiteX54412" fmla="*/ 3081095 w 6085020"/>
              <a:gd name="connsiteY54412" fmla="*/ 2007880 h 4885973"/>
              <a:gd name="connsiteX54413" fmla="*/ 3082253 w 6085020"/>
              <a:gd name="connsiteY54413" fmla="*/ 2008747 h 4885973"/>
              <a:gd name="connsiteX54414" fmla="*/ 3082253 w 6085020"/>
              <a:gd name="connsiteY54414" fmla="*/ 2006661 h 4885973"/>
              <a:gd name="connsiteX54415" fmla="*/ 3081112 w 6085020"/>
              <a:gd name="connsiteY54415" fmla="*/ 2005144 h 4885973"/>
              <a:gd name="connsiteX54416" fmla="*/ 3081112 w 6085020"/>
              <a:gd name="connsiteY54416" fmla="*/ 2006140 h 4885973"/>
              <a:gd name="connsiteX54417" fmla="*/ 3081112 w 6085020"/>
              <a:gd name="connsiteY54417" fmla="*/ 2007230 h 4885973"/>
              <a:gd name="connsiteX54418" fmla="*/ 3081112 w 6085020"/>
              <a:gd name="connsiteY54418" fmla="*/ 2007799 h 4885973"/>
              <a:gd name="connsiteX54419" fmla="*/ 3081095 w 6085020"/>
              <a:gd name="connsiteY54419" fmla="*/ 2007880 h 4885973"/>
              <a:gd name="connsiteX54420" fmla="*/ 3080732 w 6085020"/>
              <a:gd name="connsiteY54420" fmla="*/ 2007609 h 4885973"/>
              <a:gd name="connsiteX54421" fmla="*/ 3079401 w 6085020"/>
              <a:gd name="connsiteY54421" fmla="*/ 2009885 h 4885973"/>
              <a:gd name="connsiteX54422" fmla="*/ 3080664 w 6085020"/>
              <a:gd name="connsiteY54422" fmla="*/ 2009885 h 4885973"/>
              <a:gd name="connsiteX54423" fmla="*/ 3079971 w 6085020"/>
              <a:gd name="connsiteY54423" fmla="*/ 2013110 h 4885973"/>
              <a:gd name="connsiteX54424" fmla="*/ 3077689 w 6085020"/>
              <a:gd name="connsiteY54424" fmla="*/ 2013110 h 4885973"/>
              <a:gd name="connsiteX54425" fmla="*/ 3081267 w 6085020"/>
              <a:gd name="connsiteY54425" fmla="*/ 2014716 h 4885973"/>
              <a:gd name="connsiteX54426" fmla="*/ 3081255 w 6085020"/>
              <a:gd name="connsiteY54426" fmla="*/ 2014817 h 4885973"/>
              <a:gd name="connsiteX54427" fmla="*/ 3079210 w 6085020"/>
              <a:gd name="connsiteY54427" fmla="*/ 2014817 h 4885973"/>
              <a:gd name="connsiteX54428" fmla="*/ 3079210 w 6085020"/>
              <a:gd name="connsiteY54428" fmla="*/ 2016713 h 4885973"/>
              <a:gd name="connsiteX54429" fmla="*/ 3077879 w 6085020"/>
              <a:gd name="connsiteY54429" fmla="*/ 2013679 h 4885973"/>
              <a:gd name="connsiteX54430" fmla="*/ 3076168 w 6085020"/>
              <a:gd name="connsiteY54430" fmla="*/ 2016144 h 4885973"/>
              <a:gd name="connsiteX54431" fmla="*/ 3076168 w 6085020"/>
              <a:gd name="connsiteY54431" fmla="*/ 2030749 h 4885973"/>
              <a:gd name="connsiteX54432" fmla="*/ 3078450 w 6085020"/>
              <a:gd name="connsiteY54432" fmla="*/ 2035680 h 4885973"/>
              <a:gd name="connsiteX54433" fmla="*/ 3075027 w 6085020"/>
              <a:gd name="connsiteY54433" fmla="*/ 2037577 h 4885973"/>
              <a:gd name="connsiteX54434" fmla="*/ 3075027 w 6085020"/>
              <a:gd name="connsiteY54434" fmla="*/ 2040042 h 4885973"/>
              <a:gd name="connsiteX54435" fmla="*/ 3072745 w 6085020"/>
              <a:gd name="connsiteY54435" fmla="*/ 2040042 h 4885973"/>
              <a:gd name="connsiteX54436" fmla="*/ 3070273 w 6085020"/>
              <a:gd name="connsiteY54436" fmla="*/ 2037197 h 4885973"/>
              <a:gd name="connsiteX54437" fmla="*/ 3071984 w 6085020"/>
              <a:gd name="connsiteY54437" fmla="*/ 2040801 h 4885973"/>
              <a:gd name="connsiteX54438" fmla="*/ 3069322 w 6085020"/>
              <a:gd name="connsiteY54438" fmla="*/ 2040801 h 4885973"/>
              <a:gd name="connsiteX54439" fmla="*/ 3071034 w 6085020"/>
              <a:gd name="connsiteY54439" fmla="*/ 2046681 h 4885973"/>
              <a:gd name="connsiteX54440" fmla="*/ 3069893 w 6085020"/>
              <a:gd name="connsiteY54440" fmla="*/ 2046681 h 4885973"/>
              <a:gd name="connsiteX54441" fmla="*/ 3069893 w 6085020"/>
              <a:gd name="connsiteY54441" fmla="*/ 2057112 h 4885973"/>
              <a:gd name="connsiteX54442" fmla="*/ 3071224 w 6085020"/>
              <a:gd name="connsiteY54442" fmla="*/ 2058629 h 4885973"/>
              <a:gd name="connsiteX54443" fmla="*/ 3066850 w 6085020"/>
              <a:gd name="connsiteY54443" fmla="*/ 2073803 h 4885973"/>
              <a:gd name="connsiteX54444" fmla="*/ 3066850 w 6085020"/>
              <a:gd name="connsiteY54444" fmla="*/ 2091252 h 4885973"/>
              <a:gd name="connsiteX54445" fmla="*/ 3063370 w 6085020"/>
              <a:gd name="connsiteY54445" fmla="*/ 2102660 h 4885973"/>
              <a:gd name="connsiteX54446" fmla="*/ 3063237 w 6085020"/>
              <a:gd name="connsiteY54446" fmla="*/ 2102632 h 4885973"/>
              <a:gd name="connsiteX54447" fmla="*/ 3063297 w 6085020"/>
              <a:gd name="connsiteY54447" fmla="*/ 2102896 h 4885973"/>
              <a:gd name="connsiteX54448" fmla="*/ 3062857 w 6085020"/>
              <a:gd name="connsiteY54448" fmla="*/ 2104339 h 4885973"/>
              <a:gd name="connsiteX54449" fmla="*/ 3061906 w 6085020"/>
              <a:gd name="connsiteY54449" fmla="*/ 2104339 h 4885973"/>
              <a:gd name="connsiteX54450" fmla="*/ 3061906 w 6085020"/>
              <a:gd name="connsiteY54450" fmla="*/ 2105666 h 4885973"/>
              <a:gd name="connsiteX54451" fmla="*/ 3064188 w 6085020"/>
              <a:gd name="connsiteY54451" fmla="*/ 2106805 h 4885973"/>
              <a:gd name="connsiteX54452" fmla="*/ 3063297 w 6085020"/>
              <a:gd name="connsiteY54452" fmla="*/ 2102896 h 4885973"/>
              <a:gd name="connsiteX54453" fmla="*/ 3063370 w 6085020"/>
              <a:gd name="connsiteY54453" fmla="*/ 2102660 h 4885973"/>
              <a:gd name="connsiteX54454" fmla="*/ 3064616 w 6085020"/>
              <a:gd name="connsiteY54454" fmla="*/ 2102917 h 4885973"/>
              <a:gd name="connsiteX54455" fmla="*/ 3065709 w 6085020"/>
              <a:gd name="connsiteY54455" fmla="*/ 2102632 h 4885973"/>
              <a:gd name="connsiteX54456" fmla="*/ 3065709 w 6085020"/>
              <a:gd name="connsiteY54456" fmla="*/ 2116667 h 4885973"/>
              <a:gd name="connsiteX54457" fmla="*/ 3064188 w 6085020"/>
              <a:gd name="connsiteY54457" fmla="*/ 2120840 h 4885973"/>
              <a:gd name="connsiteX54458" fmla="*/ 3061526 w 6085020"/>
              <a:gd name="connsiteY54458" fmla="*/ 2118184 h 4885973"/>
              <a:gd name="connsiteX54459" fmla="*/ 3061526 w 6085020"/>
              <a:gd name="connsiteY54459" fmla="*/ 2112874 h 4885973"/>
              <a:gd name="connsiteX54460" fmla="*/ 3057723 w 6085020"/>
              <a:gd name="connsiteY54460" fmla="*/ 2120081 h 4885973"/>
              <a:gd name="connsiteX54461" fmla="*/ 3057723 w 6085020"/>
              <a:gd name="connsiteY54461" fmla="*/ 2123495 h 4885973"/>
              <a:gd name="connsiteX54462" fmla="*/ 3057723 w 6085020"/>
              <a:gd name="connsiteY54462" fmla="*/ 2133981 h 4885973"/>
              <a:gd name="connsiteX54463" fmla="*/ 3056772 w 6085020"/>
              <a:gd name="connsiteY54463" fmla="*/ 2136013 h 4885973"/>
              <a:gd name="connsiteX54464" fmla="*/ 3059434 w 6085020"/>
              <a:gd name="connsiteY54464" fmla="*/ 2137720 h 4885973"/>
              <a:gd name="connsiteX54465" fmla="*/ 3057723 w 6085020"/>
              <a:gd name="connsiteY54465" fmla="*/ 2152514 h 4885973"/>
              <a:gd name="connsiteX54466" fmla="*/ 3055441 w 6085020"/>
              <a:gd name="connsiteY54466" fmla="*/ 2154600 h 4885973"/>
              <a:gd name="connsiteX54467" fmla="*/ 3050877 w 6085020"/>
              <a:gd name="connsiteY54467" fmla="*/ 2158204 h 4885973"/>
              <a:gd name="connsiteX54468" fmla="*/ 3045172 w 6085020"/>
              <a:gd name="connsiteY54468" fmla="*/ 2168256 h 4885973"/>
              <a:gd name="connsiteX54469" fmla="*/ 3048025 w 6085020"/>
              <a:gd name="connsiteY54469" fmla="*/ 2168256 h 4885973"/>
              <a:gd name="connsiteX54470" fmla="*/ 3051448 w 6085020"/>
              <a:gd name="connsiteY54470" fmla="*/ 2169394 h 4885973"/>
              <a:gd name="connsiteX54471" fmla="*/ 3048975 w 6085020"/>
              <a:gd name="connsiteY54471" fmla="*/ 2171291 h 4885973"/>
              <a:gd name="connsiteX54472" fmla="*/ 3043651 w 6085020"/>
              <a:gd name="connsiteY54472" fmla="*/ 2171291 h 4885973"/>
              <a:gd name="connsiteX54473" fmla="*/ 3042130 w 6085020"/>
              <a:gd name="connsiteY54473" fmla="*/ 2172619 h 4885973"/>
              <a:gd name="connsiteX54474" fmla="*/ 3032812 w 6085020"/>
              <a:gd name="connsiteY54474" fmla="*/ 2189499 h 4885973"/>
              <a:gd name="connsiteX54475" fmla="*/ 3032812 w 6085020"/>
              <a:gd name="connsiteY54475" fmla="*/ 2187792 h 4885973"/>
              <a:gd name="connsiteX54476" fmla="*/ 3030720 w 6085020"/>
              <a:gd name="connsiteY54476" fmla="*/ 2193292 h 4885973"/>
              <a:gd name="connsiteX54477" fmla="*/ 3025206 w 6085020"/>
              <a:gd name="connsiteY54477" fmla="*/ 2203724 h 4885973"/>
              <a:gd name="connsiteX54478" fmla="*/ 3026157 w 6085020"/>
              <a:gd name="connsiteY54478" fmla="*/ 2204862 h 4885973"/>
              <a:gd name="connsiteX54479" fmla="*/ 3023114 w 6085020"/>
              <a:gd name="connsiteY54479" fmla="*/ 2207327 h 4885973"/>
              <a:gd name="connsiteX54480" fmla="*/ 3015698 w 6085020"/>
              <a:gd name="connsiteY54480" fmla="*/ 2221552 h 4885973"/>
              <a:gd name="connsiteX54481" fmla="*/ 3013797 w 6085020"/>
              <a:gd name="connsiteY54481" fmla="*/ 2226673 h 4885973"/>
              <a:gd name="connsiteX54482" fmla="*/ 3012465 w 6085020"/>
              <a:gd name="connsiteY54482" fmla="*/ 2226673 h 4885973"/>
              <a:gd name="connsiteX54483" fmla="*/ 3012465 w 6085020"/>
              <a:gd name="connsiteY54483" fmla="*/ 2228191 h 4885973"/>
              <a:gd name="connsiteX54484" fmla="*/ 3009993 w 6085020"/>
              <a:gd name="connsiteY54484" fmla="*/ 2233501 h 4885973"/>
              <a:gd name="connsiteX54485" fmla="*/ 3008282 w 6085020"/>
              <a:gd name="connsiteY54485" fmla="*/ 2236915 h 4885973"/>
              <a:gd name="connsiteX54486" fmla="*/ 3008282 w 6085020"/>
              <a:gd name="connsiteY54486" fmla="*/ 2239760 h 4885973"/>
              <a:gd name="connsiteX54487" fmla="*/ 3011134 w 6085020"/>
              <a:gd name="connsiteY54487" fmla="*/ 2239760 h 4885973"/>
              <a:gd name="connsiteX54488" fmla="*/ 3009043 w 6085020"/>
              <a:gd name="connsiteY54488" fmla="*/ 2241277 h 4885973"/>
              <a:gd name="connsiteX54489" fmla="*/ 3010439 w 6085020"/>
              <a:gd name="connsiteY54489" fmla="*/ 2251999 h 4885973"/>
              <a:gd name="connsiteX54490" fmla="*/ 3009803 w 6085020"/>
              <a:gd name="connsiteY54490" fmla="*/ 2252468 h 4885973"/>
              <a:gd name="connsiteX54491" fmla="*/ 3010944 w 6085020"/>
              <a:gd name="connsiteY54491" fmla="*/ 2255882 h 4885973"/>
              <a:gd name="connsiteX54492" fmla="*/ 3010439 w 6085020"/>
              <a:gd name="connsiteY54492" fmla="*/ 2251999 h 4885973"/>
              <a:gd name="connsiteX54493" fmla="*/ 3014937 w 6085020"/>
              <a:gd name="connsiteY54493" fmla="*/ 2248674 h 4885973"/>
              <a:gd name="connsiteX54494" fmla="*/ 3014937 w 6085020"/>
              <a:gd name="connsiteY54494" fmla="*/ 2261003 h 4885973"/>
              <a:gd name="connsiteX54495" fmla="*/ 3017409 w 6085020"/>
              <a:gd name="connsiteY54495" fmla="*/ 2259675 h 4885973"/>
              <a:gd name="connsiteX54496" fmla="*/ 3017409 w 6085020"/>
              <a:gd name="connsiteY54496" fmla="*/ 2262141 h 4885973"/>
              <a:gd name="connsiteX54497" fmla="*/ 3015508 w 6085020"/>
              <a:gd name="connsiteY54497" fmla="*/ 2262141 h 4885973"/>
              <a:gd name="connsiteX54498" fmla="*/ 3019691 w 6085020"/>
              <a:gd name="connsiteY54498" fmla="*/ 2265934 h 4885973"/>
              <a:gd name="connsiteX54499" fmla="*/ 3019691 w 6085020"/>
              <a:gd name="connsiteY54499" fmla="*/ 2262899 h 4885973"/>
              <a:gd name="connsiteX54500" fmla="*/ 3022163 w 6085020"/>
              <a:gd name="connsiteY54500" fmla="*/ 2262899 h 4885973"/>
              <a:gd name="connsiteX54501" fmla="*/ 3022163 w 6085020"/>
              <a:gd name="connsiteY54501" fmla="*/ 2269727 h 4885973"/>
              <a:gd name="connsiteX54502" fmla="*/ 3025967 w 6085020"/>
              <a:gd name="connsiteY54502" fmla="*/ 2264037 h 4885973"/>
              <a:gd name="connsiteX54503" fmla="*/ 3033002 w 6085020"/>
              <a:gd name="connsiteY54503" fmla="*/ 2265744 h 4885973"/>
              <a:gd name="connsiteX54504" fmla="*/ 3033002 w 6085020"/>
              <a:gd name="connsiteY54504" fmla="*/ 2268020 h 4885973"/>
              <a:gd name="connsiteX54505" fmla="*/ 3031671 w 6085020"/>
              <a:gd name="connsiteY54505" fmla="*/ 2278073 h 4885973"/>
              <a:gd name="connsiteX54506" fmla="*/ 3016268 w 6085020"/>
              <a:gd name="connsiteY54506" fmla="*/ 2291539 h 4885973"/>
              <a:gd name="connsiteX54507" fmla="*/ 3000676 w 6085020"/>
              <a:gd name="connsiteY54507" fmla="*/ 2305005 h 4885973"/>
              <a:gd name="connsiteX54508" fmla="*/ 3002197 w 6085020"/>
              <a:gd name="connsiteY54508" fmla="*/ 2288314 h 4885973"/>
              <a:gd name="connsiteX54509" fmla="*/ 3003338 w 6085020"/>
              <a:gd name="connsiteY54509" fmla="*/ 2274659 h 4885973"/>
              <a:gd name="connsiteX54510" fmla="*/ 3005430 w 6085020"/>
              <a:gd name="connsiteY54510" fmla="*/ 2273331 h 4885973"/>
              <a:gd name="connsiteX54511" fmla="*/ 3000866 w 6085020"/>
              <a:gd name="connsiteY54511" fmla="*/ 2272193 h 4885973"/>
              <a:gd name="connsiteX54512" fmla="*/ 3002387 w 6085020"/>
              <a:gd name="connsiteY54512" fmla="*/ 2274090 h 4885973"/>
              <a:gd name="connsiteX54513" fmla="*/ 2997633 w 6085020"/>
              <a:gd name="connsiteY54513" fmla="*/ 2275986 h 4885973"/>
              <a:gd name="connsiteX54514" fmla="*/ 2999915 w 6085020"/>
              <a:gd name="connsiteY54514" fmla="*/ 2270296 h 4885973"/>
              <a:gd name="connsiteX54515" fmla="*/ 3000992 w 6085020"/>
              <a:gd name="connsiteY54515" fmla="*/ 2267553 h 4885973"/>
              <a:gd name="connsiteX54516" fmla="*/ 3003148 w 6085020"/>
              <a:gd name="connsiteY54516" fmla="*/ 2269538 h 4885973"/>
              <a:gd name="connsiteX54517" fmla="*/ 3001817 w 6085020"/>
              <a:gd name="connsiteY54517" fmla="*/ 2266313 h 4885973"/>
              <a:gd name="connsiteX54518" fmla="*/ 3001314 w 6085020"/>
              <a:gd name="connsiteY54518" fmla="*/ 2266732 h 4885973"/>
              <a:gd name="connsiteX54519" fmla="*/ 3001627 w 6085020"/>
              <a:gd name="connsiteY54519" fmla="*/ 2265934 h 4885973"/>
              <a:gd name="connsiteX54520" fmla="*/ 2999154 w 6085020"/>
              <a:gd name="connsiteY54520" fmla="*/ 2268779 h 4885973"/>
              <a:gd name="connsiteX54521" fmla="*/ 2993069 w 6085020"/>
              <a:gd name="connsiteY54521" fmla="*/ 2276365 h 4885973"/>
              <a:gd name="connsiteX54522" fmla="*/ 2991708 w 6085020"/>
              <a:gd name="connsiteY54522" fmla="*/ 2273262 h 4885973"/>
              <a:gd name="connsiteX54523" fmla="*/ 2992309 w 6085020"/>
              <a:gd name="connsiteY54523" fmla="*/ 2272762 h 4885973"/>
              <a:gd name="connsiteX54524" fmla="*/ 2990597 w 6085020"/>
              <a:gd name="connsiteY54524" fmla="*/ 2269158 h 4885973"/>
              <a:gd name="connsiteX54525" fmla="*/ 2989456 w 6085020"/>
              <a:gd name="connsiteY54525" fmla="*/ 2269158 h 4885973"/>
              <a:gd name="connsiteX54526" fmla="*/ 2988506 w 6085020"/>
              <a:gd name="connsiteY54526" fmla="*/ 2269158 h 4885973"/>
              <a:gd name="connsiteX54527" fmla="*/ 2980899 w 6085020"/>
              <a:gd name="connsiteY54527" fmla="*/ 2272382 h 4885973"/>
              <a:gd name="connsiteX54528" fmla="*/ 2988696 w 6085020"/>
              <a:gd name="connsiteY54528" fmla="*/ 2276555 h 4885973"/>
              <a:gd name="connsiteX54529" fmla="*/ 2989778 w 6085020"/>
              <a:gd name="connsiteY54529" fmla="*/ 2275310 h 4885973"/>
              <a:gd name="connsiteX54530" fmla="*/ 2995922 w 6085020"/>
              <a:gd name="connsiteY54530" fmla="*/ 2278452 h 4885973"/>
              <a:gd name="connsiteX54531" fmla="*/ 2997443 w 6085020"/>
              <a:gd name="connsiteY54531" fmla="*/ 2278452 h 4885973"/>
              <a:gd name="connsiteX54532" fmla="*/ 2997671 w 6085020"/>
              <a:gd name="connsiteY54532" fmla="*/ 2280310 h 4885973"/>
              <a:gd name="connsiteX54533" fmla="*/ 2997443 w 6085020"/>
              <a:gd name="connsiteY54533" fmla="*/ 2280538 h 4885973"/>
              <a:gd name="connsiteX54534" fmla="*/ 2995731 w 6085020"/>
              <a:gd name="connsiteY54534" fmla="*/ 2280538 h 4885973"/>
              <a:gd name="connsiteX54535" fmla="*/ 2995731 w 6085020"/>
              <a:gd name="connsiteY54535" fmla="*/ 2282245 h 4885973"/>
              <a:gd name="connsiteX54536" fmla="*/ 2995731 w 6085020"/>
              <a:gd name="connsiteY54536" fmla="*/ 2283763 h 4885973"/>
              <a:gd name="connsiteX54537" fmla="*/ 2995731 w 6085020"/>
              <a:gd name="connsiteY54537" fmla="*/ 2285849 h 4885973"/>
              <a:gd name="connsiteX54538" fmla="*/ 2986984 w 6085020"/>
              <a:gd name="connsiteY54538" fmla="*/ 2293246 h 4885973"/>
              <a:gd name="connsiteX54539" fmla="*/ 2982991 w 6085020"/>
              <a:gd name="connsiteY54539" fmla="*/ 2288504 h 4885973"/>
              <a:gd name="connsiteX54540" fmla="*/ 2978237 w 6085020"/>
              <a:gd name="connsiteY54540" fmla="*/ 2300263 h 4885973"/>
              <a:gd name="connsiteX54541" fmla="*/ 2981280 w 6085020"/>
              <a:gd name="connsiteY54541" fmla="*/ 2297418 h 4885973"/>
              <a:gd name="connsiteX54542" fmla="*/ 2986984 w 6085020"/>
              <a:gd name="connsiteY54542" fmla="*/ 2304436 h 4885973"/>
              <a:gd name="connsiteX54543" fmla="*/ 2984703 w 6085020"/>
              <a:gd name="connsiteY54543" fmla="*/ 2306333 h 4885973"/>
              <a:gd name="connsiteX54544" fmla="*/ 2980519 w 6085020"/>
              <a:gd name="connsiteY54544" fmla="*/ 2306333 h 4885973"/>
              <a:gd name="connsiteX54545" fmla="*/ 2978807 w 6085020"/>
              <a:gd name="connsiteY54545" fmla="*/ 2304246 h 4885973"/>
              <a:gd name="connsiteX54546" fmla="*/ 2975955 w 6085020"/>
              <a:gd name="connsiteY54546" fmla="*/ 2305574 h 4885973"/>
              <a:gd name="connsiteX54547" fmla="*/ 2969870 w 6085020"/>
              <a:gd name="connsiteY54547" fmla="*/ 2320747 h 4885973"/>
              <a:gd name="connsiteX54548" fmla="*/ 2969870 w 6085020"/>
              <a:gd name="connsiteY54548" fmla="*/ 2323023 h 4885973"/>
              <a:gd name="connsiteX54549" fmla="*/ 2961503 w 6085020"/>
              <a:gd name="connsiteY54549" fmla="*/ 2346352 h 4885973"/>
              <a:gd name="connsiteX54550" fmla="*/ 2962454 w 6085020"/>
              <a:gd name="connsiteY54550" fmla="*/ 2346352 h 4885973"/>
              <a:gd name="connsiteX54551" fmla="*/ 2966067 w 6085020"/>
              <a:gd name="connsiteY54551" fmla="*/ 2350525 h 4885973"/>
              <a:gd name="connsiteX54552" fmla="*/ 2968349 w 6085020"/>
              <a:gd name="connsiteY54552" fmla="*/ 2346352 h 4885973"/>
              <a:gd name="connsiteX54553" fmla="*/ 2970631 w 6085020"/>
              <a:gd name="connsiteY54553" fmla="*/ 2342179 h 4885973"/>
              <a:gd name="connsiteX54554" fmla="*/ 2975385 w 6085020"/>
              <a:gd name="connsiteY54554" fmla="*/ 2342179 h 4885973"/>
              <a:gd name="connsiteX54555" fmla="*/ 2996873 w 6085020"/>
              <a:gd name="connsiteY54555" fmla="*/ 2337438 h 4885973"/>
              <a:gd name="connsiteX54556" fmla="*/ 2994591 w 6085020"/>
              <a:gd name="connsiteY54556" fmla="*/ 2342559 h 4885973"/>
              <a:gd name="connsiteX54557" fmla="*/ 2987174 w 6085020"/>
              <a:gd name="connsiteY54557" fmla="*/ 2348249 h 4885973"/>
              <a:gd name="connsiteX54558" fmla="*/ 2983371 w 6085020"/>
              <a:gd name="connsiteY54558" fmla="*/ 2348249 h 4885973"/>
              <a:gd name="connsiteX54559" fmla="*/ 2983371 w 6085020"/>
              <a:gd name="connsiteY54559" fmla="*/ 2353370 h 4885973"/>
              <a:gd name="connsiteX54560" fmla="*/ 2983371 w 6085020"/>
              <a:gd name="connsiteY54560" fmla="*/ 2364370 h 4885973"/>
              <a:gd name="connsiteX54561" fmla="*/ 2987174 w 6085020"/>
              <a:gd name="connsiteY54561" fmla="*/ 2369491 h 4885973"/>
              <a:gd name="connsiteX54562" fmla="*/ 2994210 w 6085020"/>
              <a:gd name="connsiteY54562" fmla="*/ 2377647 h 4885973"/>
              <a:gd name="connsiteX54563" fmla="*/ 3002387 w 6085020"/>
              <a:gd name="connsiteY54563" fmla="*/ 2389596 h 4885973"/>
              <a:gd name="connsiteX54564" fmla="*/ 3007331 w 6085020"/>
              <a:gd name="connsiteY54564" fmla="*/ 2398700 h 4885973"/>
              <a:gd name="connsiteX54565" fmla="*/ 2990027 w 6085020"/>
              <a:gd name="connsiteY54565" fmla="*/ 2398700 h 4885973"/>
              <a:gd name="connsiteX54566" fmla="*/ 2981660 w 6085020"/>
              <a:gd name="connsiteY54566" fmla="*/ 2414252 h 4885973"/>
              <a:gd name="connsiteX54567" fmla="*/ 2979949 w 6085020"/>
              <a:gd name="connsiteY54567" fmla="*/ 2417477 h 4885973"/>
              <a:gd name="connsiteX54568" fmla="*/ 2993260 w 6085020"/>
              <a:gd name="connsiteY54568" fmla="*/ 2433788 h 4885973"/>
              <a:gd name="connsiteX54569" fmla="*/ 2979568 w 6085020"/>
              <a:gd name="connsiteY54569" fmla="*/ 2444978 h 4885973"/>
              <a:gd name="connsiteX54570" fmla="*/ 2973673 w 6085020"/>
              <a:gd name="connsiteY54570" fmla="*/ 2435116 h 4885973"/>
              <a:gd name="connsiteX54571" fmla="*/ 2971772 w 6085020"/>
              <a:gd name="connsiteY54571" fmla="*/ 2432081 h 4885973"/>
              <a:gd name="connsiteX54572" fmla="*/ 2971772 w 6085020"/>
              <a:gd name="connsiteY54572" fmla="*/ 2433409 h 4885973"/>
              <a:gd name="connsiteX54573" fmla="*/ 2971772 w 6085020"/>
              <a:gd name="connsiteY54573" fmla="*/ 2439668 h 4885973"/>
              <a:gd name="connsiteX54574" fmla="*/ 2967208 w 6085020"/>
              <a:gd name="connsiteY54574" fmla="*/ 2454461 h 4885973"/>
              <a:gd name="connsiteX54575" fmla="*/ 2965687 w 6085020"/>
              <a:gd name="connsiteY54575" fmla="*/ 2457306 h 4885973"/>
              <a:gd name="connsiteX54576" fmla="*/ 2962834 w 6085020"/>
              <a:gd name="connsiteY54576" fmla="*/ 2462617 h 4885973"/>
              <a:gd name="connsiteX54577" fmla="*/ 2951045 w 6085020"/>
              <a:gd name="connsiteY54577" fmla="*/ 2472480 h 4885973"/>
              <a:gd name="connsiteX54578" fmla="*/ 2930888 w 6085020"/>
              <a:gd name="connsiteY54578" fmla="*/ 2486894 h 4885973"/>
              <a:gd name="connsiteX54579" fmla="*/ 2924993 w 6085020"/>
              <a:gd name="connsiteY54579" fmla="*/ 2489929 h 4885973"/>
              <a:gd name="connsiteX54580" fmla="*/ 2924993 w 6085020"/>
              <a:gd name="connsiteY54580" fmla="*/ 2491257 h 4885973"/>
              <a:gd name="connsiteX54581" fmla="*/ 2922711 w 6085020"/>
              <a:gd name="connsiteY54581" fmla="*/ 2491257 h 4885973"/>
              <a:gd name="connsiteX54582" fmla="*/ 2903696 w 6085020"/>
              <a:gd name="connsiteY54582" fmla="*/ 2488791 h 4885973"/>
              <a:gd name="connsiteX54583" fmla="*/ 2902174 w 6085020"/>
              <a:gd name="connsiteY54583" fmla="*/ 2493153 h 4885973"/>
              <a:gd name="connsiteX54584" fmla="*/ 2900843 w 6085020"/>
              <a:gd name="connsiteY54584" fmla="*/ 2493153 h 4885973"/>
              <a:gd name="connsiteX54585" fmla="*/ 2893617 w 6085020"/>
              <a:gd name="connsiteY54585" fmla="*/ 2484618 h 4885973"/>
              <a:gd name="connsiteX54586" fmla="*/ 2891335 w 6085020"/>
              <a:gd name="connsiteY54586" fmla="*/ 2486263 h 4885973"/>
              <a:gd name="connsiteX54587" fmla="*/ 2891335 w 6085020"/>
              <a:gd name="connsiteY54587" fmla="*/ 2484998 h 4885973"/>
              <a:gd name="connsiteX54588" fmla="*/ 2892286 w 6085020"/>
              <a:gd name="connsiteY54588" fmla="*/ 2484618 h 4885973"/>
              <a:gd name="connsiteX54589" fmla="*/ 2889244 w 6085020"/>
              <a:gd name="connsiteY54589" fmla="*/ 2483480 h 4885973"/>
              <a:gd name="connsiteX54590" fmla="*/ 2887912 w 6085020"/>
              <a:gd name="connsiteY54590" fmla="*/ 2483480 h 4885973"/>
              <a:gd name="connsiteX54591" fmla="*/ 2887912 w 6085020"/>
              <a:gd name="connsiteY54591" fmla="*/ 2488731 h 4885973"/>
              <a:gd name="connsiteX54592" fmla="*/ 2883848 w 6085020"/>
              <a:gd name="connsiteY54592" fmla="*/ 2491660 h 4885973"/>
              <a:gd name="connsiteX54593" fmla="*/ 2882208 w 6085020"/>
              <a:gd name="connsiteY54593" fmla="*/ 2500550 h 4885973"/>
              <a:gd name="connsiteX54594" fmla="*/ 2924423 w 6085020"/>
              <a:gd name="connsiteY54594" fmla="*/ 2505861 h 4885973"/>
              <a:gd name="connsiteX54595" fmla="*/ 2922141 w 6085020"/>
              <a:gd name="connsiteY54595" fmla="*/ 2507378 h 4885973"/>
              <a:gd name="connsiteX54596" fmla="*/ 2909971 w 6085020"/>
              <a:gd name="connsiteY54596" fmla="*/ 2640144 h 4885973"/>
              <a:gd name="connsiteX54597" fmla="*/ 2909971 w 6085020"/>
              <a:gd name="connsiteY54597" fmla="*/ 2646023 h 4885973"/>
              <a:gd name="connsiteX54598" fmla="*/ 2914725 w 6085020"/>
              <a:gd name="connsiteY54598" fmla="*/ 2745029 h 4885973"/>
              <a:gd name="connsiteX54599" fmla="*/ 2909400 w 6085020"/>
              <a:gd name="connsiteY54599" fmla="*/ 2750150 h 4885973"/>
              <a:gd name="connsiteX54600" fmla="*/ 2913013 w 6085020"/>
              <a:gd name="connsiteY54600" fmla="*/ 2759064 h 4885973"/>
              <a:gd name="connsiteX54601" fmla="*/ 2922902 w 6085020"/>
              <a:gd name="connsiteY54601" fmla="*/ 2967696 h 4885973"/>
              <a:gd name="connsiteX54602" fmla="*/ 2944389 w 6085020"/>
              <a:gd name="connsiteY54602" fmla="*/ 2977938 h 4885973"/>
              <a:gd name="connsiteX54603" fmla="*/ 2923662 w 6085020"/>
              <a:gd name="connsiteY54603" fmla="*/ 2987611 h 4885973"/>
              <a:gd name="connsiteX54604" fmla="*/ 2923662 w 6085020"/>
              <a:gd name="connsiteY54604" fmla="*/ 3000698 h 4885973"/>
              <a:gd name="connsiteX54605" fmla="*/ 2933170 w 6085020"/>
              <a:gd name="connsiteY54605" fmla="*/ 2998422 h 4885973"/>
              <a:gd name="connsiteX54606" fmla="*/ 2923852 w 6085020"/>
              <a:gd name="connsiteY54606" fmla="*/ 3008474 h 4885973"/>
              <a:gd name="connsiteX54607" fmla="*/ 2924993 w 6085020"/>
              <a:gd name="connsiteY54607" fmla="*/ 3029907 h 4885973"/>
              <a:gd name="connsiteX54608" fmla="*/ 2919289 w 6085020"/>
              <a:gd name="connsiteY54608" fmla="*/ 3026682 h 4885973"/>
              <a:gd name="connsiteX54609" fmla="*/ 2924993 w 6085020"/>
              <a:gd name="connsiteY54609" fmla="*/ 3031044 h 4885973"/>
              <a:gd name="connsiteX54610" fmla="*/ 2927846 w 6085020"/>
              <a:gd name="connsiteY54610" fmla="*/ 3090979 h 4885973"/>
              <a:gd name="connsiteX54611" fmla="*/ 2938304 w 6085020"/>
              <a:gd name="connsiteY54611" fmla="*/ 3090979 h 4885973"/>
              <a:gd name="connsiteX54612" fmla="*/ 2928226 w 6085020"/>
              <a:gd name="connsiteY54612" fmla="*/ 3099324 h 4885973"/>
              <a:gd name="connsiteX54613" fmla="*/ 2929937 w 6085020"/>
              <a:gd name="connsiteY54613" fmla="*/ 3138775 h 4885973"/>
              <a:gd name="connsiteX54614" fmla="*/ 2919669 w 6085020"/>
              <a:gd name="connsiteY54614" fmla="*/ 3138775 h 4885973"/>
              <a:gd name="connsiteX54615" fmla="*/ 2915295 w 6085020"/>
              <a:gd name="connsiteY54615" fmla="*/ 3159259 h 4885973"/>
              <a:gd name="connsiteX54616" fmla="*/ 2910922 w 6085020"/>
              <a:gd name="connsiteY54616" fmla="*/ 3179553 h 4885973"/>
              <a:gd name="connsiteX54617" fmla="*/ 2931459 w 6085020"/>
              <a:gd name="connsiteY54617" fmla="*/ 3172345 h 4885973"/>
              <a:gd name="connsiteX54618" fmla="*/ 2937924 w 6085020"/>
              <a:gd name="connsiteY54618" fmla="*/ 3310232 h 4885973"/>
              <a:gd name="connsiteX54619" fmla="*/ 2943629 w 6085020"/>
              <a:gd name="connsiteY54619" fmla="*/ 3301697 h 4885973"/>
              <a:gd name="connsiteX54620" fmla="*/ 2938304 w 6085020"/>
              <a:gd name="connsiteY54620" fmla="*/ 3317629 h 4885973"/>
              <a:gd name="connsiteX54621" fmla="*/ 2939255 w 6085020"/>
              <a:gd name="connsiteY54621" fmla="*/ 3336596 h 4885973"/>
              <a:gd name="connsiteX54622" fmla="*/ 2943629 w 6085020"/>
              <a:gd name="connsiteY54622" fmla="*/ 3336596 h 4885973"/>
              <a:gd name="connsiteX54623" fmla="*/ 2943629 w 6085020"/>
              <a:gd name="connsiteY54623" fmla="*/ 3346838 h 4885973"/>
              <a:gd name="connsiteX54624" fmla="*/ 2939635 w 6085020"/>
              <a:gd name="connsiteY54624" fmla="*/ 3346838 h 4885973"/>
              <a:gd name="connsiteX54625" fmla="*/ 2939635 w 6085020"/>
              <a:gd name="connsiteY54625" fmla="*/ 3362580 h 4885973"/>
              <a:gd name="connsiteX54626" fmla="*/ 2946728 w 6085020"/>
              <a:gd name="connsiteY54626" fmla="*/ 3356814 h 4885973"/>
              <a:gd name="connsiteX54627" fmla="*/ 2948002 w 6085020"/>
              <a:gd name="connsiteY54627" fmla="*/ 3357080 h 4885973"/>
              <a:gd name="connsiteX54628" fmla="*/ 2948002 w 6085020"/>
              <a:gd name="connsiteY54628" fmla="*/ 3372632 h 4885973"/>
              <a:gd name="connsiteX54629" fmla="*/ 2940548 w 6085020"/>
              <a:gd name="connsiteY54629" fmla="*/ 3370337 h 4885973"/>
              <a:gd name="connsiteX54630" fmla="*/ 2940016 w 6085020"/>
              <a:gd name="connsiteY54630" fmla="*/ 3368839 h 4885973"/>
              <a:gd name="connsiteX54631" fmla="*/ 2941537 w 6085020"/>
              <a:gd name="connsiteY54631" fmla="*/ 3401651 h 4885973"/>
              <a:gd name="connsiteX54632" fmla="*/ 2939255 w 6085020"/>
              <a:gd name="connsiteY54632" fmla="*/ 3427825 h 4885973"/>
              <a:gd name="connsiteX54633" fmla="*/ 2942678 w 6085020"/>
              <a:gd name="connsiteY54633" fmla="*/ 3426876 h 4885973"/>
              <a:gd name="connsiteX54634" fmla="*/ 2944199 w 6085020"/>
              <a:gd name="connsiteY54634" fmla="*/ 3460068 h 4885973"/>
              <a:gd name="connsiteX54635" fmla="*/ 2939255 w 6085020"/>
              <a:gd name="connsiteY54635" fmla="*/ 3479983 h 4885973"/>
              <a:gd name="connsiteX54636" fmla="*/ 2945150 w 6085020"/>
              <a:gd name="connsiteY54636" fmla="*/ 3479983 h 4885973"/>
              <a:gd name="connsiteX54637" fmla="*/ 2947242 w 6085020"/>
              <a:gd name="connsiteY54637" fmla="*/ 3524934 h 4885973"/>
              <a:gd name="connsiteX54638" fmla="*/ 2946006 w 6085020"/>
              <a:gd name="connsiteY54638" fmla="*/ 3539633 h 4885973"/>
              <a:gd name="connsiteX54639" fmla="*/ 2947242 w 6085020"/>
              <a:gd name="connsiteY54639" fmla="*/ 3540865 h 4885973"/>
              <a:gd name="connsiteX54640" fmla="*/ 2949143 w 6085020"/>
              <a:gd name="connsiteY54640" fmla="*/ 3583730 h 4885973"/>
              <a:gd name="connsiteX54641" fmla="*/ 2978617 w 6085020"/>
              <a:gd name="connsiteY54641" fmla="*/ 3608576 h 4885973"/>
              <a:gd name="connsiteX54642" fmla="*/ 2968159 w 6085020"/>
              <a:gd name="connsiteY54642" fmla="*/ 3593213 h 4885973"/>
              <a:gd name="connsiteX54643" fmla="*/ 2949143 w 6085020"/>
              <a:gd name="connsiteY54643" fmla="*/ 3593213 h 4885973"/>
              <a:gd name="connsiteX54644" fmla="*/ 2955799 w 6085020"/>
              <a:gd name="connsiteY54644" fmla="*/ 3738876 h 4885973"/>
              <a:gd name="connsiteX54645" fmla="*/ 2872700 w 6085020"/>
              <a:gd name="connsiteY54645" fmla="*/ 3744945 h 4885973"/>
              <a:gd name="connsiteX54646" fmla="*/ 2872700 w 6085020"/>
              <a:gd name="connsiteY54646" fmla="*/ 3752153 h 4885973"/>
              <a:gd name="connsiteX54647" fmla="*/ 2956369 w 6085020"/>
              <a:gd name="connsiteY54647" fmla="*/ 3749687 h 4885973"/>
              <a:gd name="connsiteX54648" fmla="*/ 2956369 w 6085020"/>
              <a:gd name="connsiteY54648" fmla="*/ 3750825 h 4885973"/>
              <a:gd name="connsiteX54649" fmla="*/ 2953707 w 6085020"/>
              <a:gd name="connsiteY54649" fmla="*/ 3766188 h 4885973"/>
              <a:gd name="connsiteX54650" fmla="*/ 2956749 w 6085020"/>
              <a:gd name="connsiteY54650" fmla="*/ 3760308 h 4885973"/>
              <a:gd name="connsiteX54651" fmla="*/ 2959221 w 6085020"/>
              <a:gd name="connsiteY54651" fmla="*/ 3812466 h 4885973"/>
              <a:gd name="connsiteX54652" fmla="*/ 2962454 w 6085020"/>
              <a:gd name="connsiteY54652" fmla="*/ 3808104 h 4885973"/>
              <a:gd name="connsiteX54653" fmla="*/ 2959602 w 6085020"/>
              <a:gd name="connsiteY54653" fmla="*/ 3819105 h 4885973"/>
              <a:gd name="connsiteX54654" fmla="*/ 2960553 w 6085020"/>
              <a:gd name="connsiteY54654" fmla="*/ 3839968 h 4885973"/>
              <a:gd name="connsiteX54655" fmla="*/ 2960553 w 6085020"/>
              <a:gd name="connsiteY54655" fmla="*/ 3850589 h 4885973"/>
              <a:gd name="connsiteX54656" fmla="*/ 2960553 w 6085020"/>
              <a:gd name="connsiteY54656" fmla="*/ 3864435 h 4885973"/>
              <a:gd name="connsiteX54657" fmla="*/ 2966447 w 6085020"/>
              <a:gd name="connsiteY54657" fmla="*/ 3864435 h 4885973"/>
              <a:gd name="connsiteX54658" fmla="*/ 2966447 w 6085020"/>
              <a:gd name="connsiteY54658" fmla="*/ 3874677 h 4885973"/>
              <a:gd name="connsiteX54659" fmla="*/ 2960933 w 6085020"/>
              <a:gd name="connsiteY54659" fmla="*/ 3874677 h 4885973"/>
              <a:gd name="connsiteX54660" fmla="*/ 2963975 w 6085020"/>
              <a:gd name="connsiteY54660" fmla="*/ 3939163 h 4885973"/>
              <a:gd name="connsiteX54661" fmla="*/ 2963025 w 6085020"/>
              <a:gd name="connsiteY54661" fmla="*/ 3939163 h 4885973"/>
              <a:gd name="connsiteX54662" fmla="*/ 2964356 w 6085020"/>
              <a:gd name="connsiteY54662" fmla="*/ 3948077 h 4885973"/>
              <a:gd name="connsiteX54663" fmla="*/ 2967398 w 6085020"/>
              <a:gd name="connsiteY54663" fmla="*/ 4011805 h 4885973"/>
              <a:gd name="connsiteX54664" fmla="*/ 2963025 w 6085020"/>
              <a:gd name="connsiteY54664" fmla="*/ 4027737 h 4885973"/>
              <a:gd name="connsiteX54665" fmla="*/ 2957700 w 6085020"/>
              <a:gd name="connsiteY54665" fmla="*/ 4006873 h 4885973"/>
              <a:gd name="connsiteX54666" fmla="*/ 2942107 w 6085020"/>
              <a:gd name="connsiteY54666" fmla="*/ 4027737 h 4885973"/>
              <a:gd name="connsiteX54667" fmla="*/ 2963025 w 6085020"/>
              <a:gd name="connsiteY54667" fmla="*/ 4027737 h 4885973"/>
              <a:gd name="connsiteX54668" fmla="*/ 2961884 w 6085020"/>
              <a:gd name="connsiteY54668" fmla="*/ 4036272 h 4885973"/>
              <a:gd name="connsiteX54669" fmla="*/ 2968349 w 6085020"/>
              <a:gd name="connsiteY54669" fmla="*/ 4033806 h 4885973"/>
              <a:gd name="connsiteX54670" fmla="*/ 2969490 w 6085020"/>
              <a:gd name="connsiteY54670" fmla="*/ 4058842 h 4885973"/>
              <a:gd name="connsiteX54671" fmla="*/ 2952566 w 6085020"/>
              <a:gd name="connsiteY54671" fmla="*/ 4085205 h 4885973"/>
              <a:gd name="connsiteX54672" fmla="*/ 2970250 w 6085020"/>
              <a:gd name="connsiteY54672" fmla="*/ 4075533 h 4885973"/>
              <a:gd name="connsiteX54673" fmla="*/ 2972723 w 6085020"/>
              <a:gd name="connsiteY54673" fmla="*/ 4127691 h 4885973"/>
              <a:gd name="connsiteX54674" fmla="*/ 2976906 w 6085020"/>
              <a:gd name="connsiteY54674" fmla="*/ 4146657 h 4885973"/>
              <a:gd name="connsiteX54675" fmla="*/ 2973483 w 6085020"/>
              <a:gd name="connsiteY54675" fmla="*/ 4144002 h 4885973"/>
              <a:gd name="connsiteX54676" fmla="*/ 2975575 w 6085020"/>
              <a:gd name="connsiteY54676" fmla="*/ 4189901 h 4885973"/>
              <a:gd name="connsiteX54677" fmla="*/ 2975575 w 6085020"/>
              <a:gd name="connsiteY54677" fmla="*/ 4202419 h 4885973"/>
              <a:gd name="connsiteX54678" fmla="*/ 2975575 w 6085020"/>
              <a:gd name="connsiteY54678" fmla="*/ 4209247 h 4885973"/>
              <a:gd name="connsiteX54679" fmla="*/ 2979568 w 6085020"/>
              <a:gd name="connsiteY54679" fmla="*/ 4230489 h 4885973"/>
              <a:gd name="connsiteX54680" fmla="*/ 2985463 w 6085020"/>
              <a:gd name="connsiteY54680" fmla="*/ 4229541 h 4885973"/>
              <a:gd name="connsiteX54681" fmla="*/ 2986414 w 6085020"/>
              <a:gd name="connsiteY54681" fmla="*/ 4238645 h 4885973"/>
              <a:gd name="connsiteX54682" fmla="*/ 2994210 w 6085020"/>
              <a:gd name="connsiteY54682" fmla="*/ 4253249 h 4885973"/>
              <a:gd name="connsiteX54683" fmla="*/ 2995922 w 6085020"/>
              <a:gd name="connsiteY54683" fmla="*/ 4256284 h 4885973"/>
              <a:gd name="connsiteX54684" fmla="*/ 3000676 w 6085020"/>
              <a:gd name="connsiteY54684" fmla="*/ 4261215 h 4885973"/>
              <a:gd name="connsiteX54685" fmla="*/ 3008092 w 6085020"/>
              <a:gd name="connsiteY54685" fmla="*/ 4272785 h 4885973"/>
              <a:gd name="connsiteX54686" fmla="*/ 3008092 w 6085020"/>
              <a:gd name="connsiteY54686" fmla="*/ 4268612 h 4885973"/>
              <a:gd name="connsiteX54687" fmla="*/ 3027107 w 6085020"/>
              <a:gd name="connsiteY54687" fmla="*/ 4281699 h 4885973"/>
              <a:gd name="connsiteX54688" fmla="*/ 3028248 w 6085020"/>
              <a:gd name="connsiteY54688" fmla="*/ 4306356 h 4885973"/>
              <a:gd name="connsiteX54689" fmla="*/ 3032432 w 6085020"/>
              <a:gd name="connsiteY54689" fmla="*/ 4325322 h 4885973"/>
              <a:gd name="connsiteX54690" fmla="*/ 3029199 w 6085020"/>
              <a:gd name="connsiteY54690" fmla="*/ 4322856 h 4885973"/>
              <a:gd name="connsiteX54691" fmla="*/ 3024826 w 6085020"/>
              <a:gd name="connsiteY54691" fmla="*/ 4303890 h 4885973"/>
              <a:gd name="connsiteX54692" fmla="*/ 3003908 w 6085020"/>
              <a:gd name="connsiteY54692" fmla="*/ 4309200 h 4885973"/>
              <a:gd name="connsiteX54693" fmla="*/ 3024826 w 6085020"/>
              <a:gd name="connsiteY54693" fmla="*/ 4330064 h 4885973"/>
              <a:gd name="connsiteX54694" fmla="*/ 3029009 w 6085020"/>
              <a:gd name="connsiteY54694" fmla="*/ 4323805 h 4885973"/>
              <a:gd name="connsiteX54695" fmla="*/ 3031101 w 6085020"/>
              <a:gd name="connsiteY54695" fmla="*/ 4369135 h 4885973"/>
              <a:gd name="connsiteX54696" fmla="*/ 3031101 w 6085020"/>
              <a:gd name="connsiteY54696" fmla="*/ 4381653 h 4885973"/>
              <a:gd name="connsiteX54697" fmla="*/ 3031101 w 6085020"/>
              <a:gd name="connsiteY54697" fmla="*/ 4388481 h 4885973"/>
              <a:gd name="connsiteX54698" fmla="*/ 3035094 w 6085020"/>
              <a:gd name="connsiteY54698" fmla="*/ 4409723 h 4885973"/>
              <a:gd name="connsiteX54699" fmla="*/ 3036805 w 6085020"/>
              <a:gd name="connsiteY54699" fmla="*/ 4408016 h 4885973"/>
              <a:gd name="connsiteX54700" fmla="*/ 3037756 w 6085020"/>
              <a:gd name="connsiteY54700" fmla="*/ 4417120 h 4885973"/>
              <a:gd name="connsiteX54701" fmla="*/ 3045553 w 6085020"/>
              <a:gd name="connsiteY54701" fmla="*/ 4431914 h 4885973"/>
              <a:gd name="connsiteX54702" fmla="*/ 3047264 w 6085020"/>
              <a:gd name="connsiteY54702" fmla="*/ 4434759 h 4885973"/>
              <a:gd name="connsiteX54703" fmla="*/ 3083964 w 6085020"/>
              <a:gd name="connsiteY54703" fmla="*/ 4463588 h 4885973"/>
              <a:gd name="connsiteX54704" fmla="*/ 3086627 w 6085020"/>
              <a:gd name="connsiteY54704" fmla="*/ 4464726 h 4885973"/>
              <a:gd name="connsiteX54705" fmla="*/ 3105642 w 6085020"/>
              <a:gd name="connsiteY54705" fmla="*/ 4469847 h 4885973"/>
              <a:gd name="connsiteX54706" fmla="*/ 3116101 w 6085020"/>
              <a:gd name="connsiteY54706" fmla="*/ 4469847 h 4885973"/>
              <a:gd name="connsiteX54707" fmla="*/ 3116101 w 6085020"/>
              <a:gd name="connsiteY54707" fmla="*/ 4471175 h 4885973"/>
              <a:gd name="connsiteX54708" fmla="*/ 3118573 w 6085020"/>
              <a:gd name="connsiteY54708" fmla="*/ 4471175 h 4885973"/>
              <a:gd name="connsiteX54709" fmla="*/ 3160027 w 6085020"/>
              <a:gd name="connsiteY54709" fmla="*/ 4471175 h 4885973"/>
              <a:gd name="connsiteX54710" fmla="*/ 3163260 w 6085020"/>
              <a:gd name="connsiteY54710" fmla="*/ 4469658 h 4885973"/>
              <a:gd name="connsiteX54711" fmla="*/ 3142342 w 6085020"/>
              <a:gd name="connsiteY54711" fmla="*/ 4464537 h 4885973"/>
              <a:gd name="connsiteX54712" fmla="*/ 3167823 w 6085020"/>
              <a:gd name="connsiteY54712" fmla="*/ 4470985 h 4885973"/>
              <a:gd name="connsiteX54713" fmla="*/ 3236280 w 6085020"/>
              <a:gd name="connsiteY54713" fmla="*/ 4468520 h 4885973"/>
              <a:gd name="connsiteX54714" fmla="*/ 3236280 w 6085020"/>
              <a:gd name="connsiteY54714" fmla="*/ 4459415 h 4885973"/>
              <a:gd name="connsiteX54715" fmla="*/ 3246739 w 6085020"/>
              <a:gd name="connsiteY54715" fmla="*/ 4459415 h 4885973"/>
              <a:gd name="connsiteX54716" fmla="*/ 3246739 w 6085020"/>
              <a:gd name="connsiteY54716" fmla="*/ 4468140 h 4885973"/>
              <a:gd name="connsiteX54717" fmla="*/ 3272980 w 6085020"/>
              <a:gd name="connsiteY54717" fmla="*/ 4466623 h 4885973"/>
              <a:gd name="connsiteX54718" fmla="*/ 3272980 w 6085020"/>
              <a:gd name="connsiteY54718" fmla="*/ 4464537 h 4885973"/>
              <a:gd name="connsiteX54719" fmla="*/ 3283439 w 6085020"/>
              <a:gd name="connsiteY54719" fmla="*/ 4464537 h 4885973"/>
              <a:gd name="connsiteX54720" fmla="*/ 3283439 w 6085020"/>
              <a:gd name="connsiteY54720" fmla="*/ 4466054 h 4885973"/>
              <a:gd name="connsiteX54721" fmla="*/ 3338585 w 6085020"/>
              <a:gd name="connsiteY54721" fmla="*/ 4462071 h 4885973"/>
              <a:gd name="connsiteX54722" fmla="*/ 3351515 w 6085020"/>
              <a:gd name="connsiteY54722" fmla="*/ 4459415 h 4885973"/>
              <a:gd name="connsiteX54723" fmla="*/ 3340866 w 6085020"/>
              <a:gd name="connsiteY54723" fmla="*/ 4428500 h 4885973"/>
              <a:gd name="connsiteX54724" fmla="*/ 3356269 w 6085020"/>
              <a:gd name="connsiteY54724" fmla="*/ 4460743 h 4885973"/>
              <a:gd name="connsiteX54725" fmla="*/ 3403808 w 6085020"/>
              <a:gd name="connsiteY54725" fmla="*/ 4457140 h 4885973"/>
              <a:gd name="connsiteX54726" fmla="*/ 3412270 w 6085020"/>
              <a:gd name="connsiteY54726" fmla="*/ 4453707 h 4885973"/>
              <a:gd name="connsiteX54727" fmla="*/ 3413886 w 6085020"/>
              <a:gd name="connsiteY54727" fmla="*/ 4454674 h 4885973"/>
              <a:gd name="connsiteX54728" fmla="*/ 3413886 w 6085020"/>
              <a:gd name="connsiteY54728" fmla="*/ 4456002 h 4885973"/>
              <a:gd name="connsiteX54729" fmla="*/ 3450207 w 6085020"/>
              <a:gd name="connsiteY54729" fmla="*/ 4452398 h 4885973"/>
              <a:gd name="connsiteX54730" fmla="*/ 3450207 w 6085020"/>
              <a:gd name="connsiteY54730" fmla="*/ 4449743 h 4885973"/>
              <a:gd name="connsiteX54731" fmla="*/ 3455150 w 6085020"/>
              <a:gd name="connsiteY54731" fmla="*/ 4451829 h 4885973"/>
              <a:gd name="connsiteX54732" fmla="*/ 3461996 w 6085020"/>
              <a:gd name="connsiteY54732" fmla="*/ 4451829 h 4885973"/>
              <a:gd name="connsiteX54733" fmla="*/ 3465229 w 6085020"/>
              <a:gd name="connsiteY54733" fmla="*/ 4451829 h 4885973"/>
              <a:gd name="connsiteX54734" fmla="*/ 3393920 w 6085020"/>
              <a:gd name="connsiteY54734" fmla="*/ 4529213 h 4885973"/>
              <a:gd name="connsiteX54735" fmla="*/ 3395632 w 6085020"/>
              <a:gd name="connsiteY54735" fmla="*/ 4519539 h 4885973"/>
              <a:gd name="connsiteX54736" fmla="*/ 3374334 w 6085020"/>
              <a:gd name="connsiteY54736" fmla="*/ 4548369 h 4885973"/>
              <a:gd name="connsiteX54737" fmla="*/ 3338014 w 6085020"/>
              <a:gd name="connsiteY54737" fmla="*/ 4581181 h 4885973"/>
              <a:gd name="connsiteX54738" fmla="*/ 3338014 w 6085020"/>
              <a:gd name="connsiteY54738" fmla="*/ 4566387 h 4885973"/>
              <a:gd name="connsiteX54739" fmla="*/ 3322421 w 6085020"/>
              <a:gd name="connsiteY54739" fmla="*/ 4587250 h 4885973"/>
              <a:gd name="connsiteX54740" fmla="*/ 3329457 w 6085020"/>
              <a:gd name="connsiteY54740" fmla="*/ 4588388 h 4885973"/>
              <a:gd name="connsiteX54741" fmla="*/ 3250922 w 6085020"/>
              <a:gd name="connsiteY54741" fmla="*/ 4649840 h 4885973"/>
              <a:gd name="connsiteX54742" fmla="*/ 3249211 w 6085020"/>
              <a:gd name="connsiteY54742" fmla="*/ 4649840 h 4885973"/>
              <a:gd name="connsiteX54743" fmla="*/ 3249211 w 6085020"/>
              <a:gd name="connsiteY54743" fmla="*/ 4651167 h 4885973"/>
              <a:gd name="connsiteX54744" fmla="*/ 3238562 w 6085020"/>
              <a:gd name="connsiteY54744" fmla="*/ 4658564 h 4885973"/>
              <a:gd name="connsiteX54745" fmla="*/ 3233427 w 6085020"/>
              <a:gd name="connsiteY54745" fmla="*/ 4639598 h 4885973"/>
              <a:gd name="connsiteX54746" fmla="*/ 3217835 w 6085020"/>
              <a:gd name="connsiteY54746" fmla="*/ 4655340 h 4885973"/>
              <a:gd name="connsiteX54747" fmla="*/ 3225821 w 6085020"/>
              <a:gd name="connsiteY54747" fmla="*/ 4667289 h 4885973"/>
              <a:gd name="connsiteX54748" fmla="*/ 3113058 w 6085020"/>
              <a:gd name="connsiteY54748" fmla="*/ 4736327 h 4885973"/>
              <a:gd name="connsiteX54749" fmla="*/ 3107924 w 6085020"/>
              <a:gd name="connsiteY54749" fmla="*/ 4707498 h 4885973"/>
              <a:gd name="connsiteX54750" fmla="*/ 3102029 w 6085020"/>
              <a:gd name="connsiteY54750" fmla="*/ 4740879 h 4885973"/>
              <a:gd name="connsiteX54751" fmla="*/ 3098797 w 6085020"/>
              <a:gd name="connsiteY54751" fmla="*/ 4740879 h 4885973"/>
              <a:gd name="connsiteX54752" fmla="*/ 3098797 w 6085020"/>
              <a:gd name="connsiteY54752" fmla="*/ 4744862 h 4885973"/>
              <a:gd name="connsiteX54753" fmla="*/ 3074076 w 6085020"/>
              <a:gd name="connsiteY54753" fmla="*/ 4757191 h 4885973"/>
              <a:gd name="connsiteX54754" fmla="*/ 3060575 w 6085020"/>
              <a:gd name="connsiteY54754" fmla="*/ 4755104 h 4885973"/>
              <a:gd name="connsiteX54755" fmla="*/ 3064378 w 6085020"/>
              <a:gd name="connsiteY54755" fmla="*/ 4755104 h 4885973"/>
              <a:gd name="connsiteX54756" fmla="*/ 3065519 w 6085020"/>
              <a:gd name="connsiteY54756" fmla="*/ 4756242 h 4885973"/>
              <a:gd name="connsiteX54757" fmla="*/ 3061145 w 6085020"/>
              <a:gd name="connsiteY54757" fmla="*/ 4762691 h 4885973"/>
              <a:gd name="connsiteX54758" fmla="*/ 3057342 w 6085020"/>
              <a:gd name="connsiteY54758" fmla="*/ 4760794 h 4885973"/>
              <a:gd name="connsiteX54759" fmla="*/ 3055631 w 6085020"/>
              <a:gd name="connsiteY54759" fmla="*/ 4764588 h 4885973"/>
              <a:gd name="connsiteX54760" fmla="*/ 3034714 w 6085020"/>
              <a:gd name="connsiteY54760" fmla="*/ 4774450 h 4885973"/>
              <a:gd name="connsiteX54761" fmla="*/ 3010564 w 6085020"/>
              <a:gd name="connsiteY54761" fmla="*/ 4785451 h 4885973"/>
              <a:gd name="connsiteX54762" fmla="*/ 3008662 w 6085020"/>
              <a:gd name="connsiteY54762" fmla="*/ 4785451 h 4885973"/>
              <a:gd name="connsiteX54763" fmla="*/ 3008662 w 6085020"/>
              <a:gd name="connsiteY54763" fmla="*/ 4787157 h 4885973"/>
              <a:gd name="connsiteX54764" fmla="*/ 2889814 w 6085020"/>
              <a:gd name="connsiteY54764" fmla="*/ 4832298 h 4885973"/>
              <a:gd name="connsiteX54765" fmla="*/ 2900273 w 6085020"/>
              <a:gd name="connsiteY54765" fmla="*/ 4777105 h 4885973"/>
              <a:gd name="connsiteX54766" fmla="*/ 2916816 w 6085020"/>
              <a:gd name="connsiteY54766" fmla="*/ 4737276 h 4885973"/>
              <a:gd name="connsiteX54767" fmla="*/ 2893047 w 6085020"/>
              <a:gd name="connsiteY54767" fmla="*/ 4734430 h 4885973"/>
              <a:gd name="connsiteX54768" fmla="*/ 2889244 w 6085020"/>
              <a:gd name="connsiteY54768" fmla="*/ 4732534 h 4885973"/>
              <a:gd name="connsiteX54769" fmla="*/ 2887532 w 6085020"/>
              <a:gd name="connsiteY54769" fmla="*/ 4734241 h 4885973"/>
              <a:gd name="connsiteX54770" fmla="*/ 2849501 w 6085020"/>
              <a:gd name="connsiteY54770" fmla="*/ 4729499 h 4885973"/>
              <a:gd name="connsiteX54771" fmla="*/ 2781234 w 6085020"/>
              <a:gd name="connsiteY54771" fmla="*/ 4721154 h 4885973"/>
              <a:gd name="connsiteX54772" fmla="*/ 2810709 w 6085020"/>
              <a:gd name="connsiteY54772" fmla="*/ 4735189 h 4885973"/>
              <a:gd name="connsiteX54773" fmla="*/ 2840373 w 6085020"/>
              <a:gd name="connsiteY54773" fmla="*/ 4749224 h 4885973"/>
              <a:gd name="connsiteX54774" fmla="*/ 2822879 w 6085020"/>
              <a:gd name="connsiteY54774" fmla="*/ 4787157 h 4885973"/>
              <a:gd name="connsiteX54775" fmla="*/ 2816414 w 6085020"/>
              <a:gd name="connsiteY54775" fmla="*/ 4779950 h 4885973"/>
              <a:gd name="connsiteX54776" fmla="*/ 2820407 w 6085020"/>
              <a:gd name="connsiteY54776" fmla="*/ 4792279 h 4885973"/>
              <a:gd name="connsiteX54777" fmla="*/ 2812040 w 6085020"/>
              <a:gd name="connsiteY54777" fmla="*/ 4811245 h 4885973"/>
              <a:gd name="connsiteX54778" fmla="*/ 2789982 w 6085020"/>
              <a:gd name="connsiteY54778" fmla="*/ 4859989 h 4885973"/>
              <a:gd name="connsiteX54779" fmla="*/ 2751950 w 6085020"/>
              <a:gd name="connsiteY54779" fmla="*/ 4867955 h 4885973"/>
              <a:gd name="connsiteX54780" fmla="*/ 2677409 w 6085020"/>
              <a:gd name="connsiteY54780" fmla="*/ 4878766 h 4885973"/>
              <a:gd name="connsiteX54781" fmla="*/ 2672465 w 6085020"/>
              <a:gd name="connsiteY54781" fmla="*/ 4874783 h 4885973"/>
              <a:gd name="connsiteX54782" fmla="*/ 2671324 w 6085020"/>
              <a:gd name="connsiteY54782" fmla="*/ 4879335 h 4885973"/>
              <a:gd name="connsiteX54783" fmla="*/ 2574507 w 6085020"/>
              <a:gd name="connsiteY54783" fmla="*/ 4885898 h 4885973"/>
              <a:gd name="connsiteX54784" fmla="*/ 2572823 w 6085020"/>
              <a:gd name="connsiteY54784" fmla="*/ 4881231 h 4885973"/>
              <a:gd name="connsiteX54785" fmla="*/ 2565977 w 6085020"/>
              <a:gd name="connsiteY54785" fmla="*/ 4878387 h 4885973"/>
              <a:gd name="connsiteX54786" fmla="*/ 2559321 w 6085020"/>
              <a:gd name="connsiteY54786" fmla="*/ 4885973 h 4885973"/>
              <a:gd name="connsiteX54787" fmla="*/ 2543729 w 6085020"/>
              <a:gd name="connsiteY54787" fmla="*/ 4885973 h 4885973"/>
              <a:gd name="connsiteX54788" fmla="*/ 2538214 w 6085020"/>
              <a:gd name="connsiteY54788" fmla="*/ 4879714 h 4885973"/>
              <a:gd name="connsiteX54789" fmla="*/ 2538214 w 6085020"/>
              <a:gd name="connsiteY54789" fmla="*/ 4885973 h 4885973"/>
              <a:gd name="connsiteX54790" fmla="*/ 2531749 w 6085020"/>
              <a:gd name="connsiteY54790" fmla="*/ 4885973 h 4885973"/>
              <a:gd name="connsiteX54791" fmla="*/ 2531749 w 6085020"/>
              <a:gd name="connsiteY54791" fmla="*/ 4879904 h 4885973"/>
              <a:gd name="connsiteX54792" fmla="*/ 2519959 w 6085020"/>
              <a:gd name="connsiteY54792" fmla="*/ 4874025 h 4885973"/>
              <a:gd name="connsiteX54793" fmla="*/ 2514064 w 6085020"/>
              <a:gd name="connsiteY54793" fmla="*/ 4885784 h 4885973"/>
              <a:gd name="connsiteX54794" fmla="*/ 2358326 w 6085020"/>
              <a:gd name="connsiteY54794" fmla="*/ 4871559 h 4885973"/>
              <a:gd name="connsiteX54795" fmla="*/ 2361748 w 6085020"/>
              <a:gd name="connsiteY54795" fmla="*/ 4864541 h 4885973"/>
              <a:gd name="connsiteX54796" fmla="*/ 2369355 w 6085020"/>
              <a:gd name="connsiteY54796" fmla="*/ 4848609 h 4885973"/>
              <a:gd name="connsiteX54797" fmla="*/ 2322576 w 6085020"/>
              <a:gd name="connsiteY54797" fmla="*/ 4865300 h 4885973"/>
              <a:gd name="connsiteX54798" fmla="*/ 2326189 w 6085020"/>
              <a:gd name="connsiteY54798" fmla="*/ 4867006 h 4885973"/>
              <a:gd name="connsiteX54799" fmla="*/ 2305842 w 6085020"/>
              <a:gd name="connsiteY54799" fmla="*/ 4863214 h 4885973"/>
              <a:gd name="connsiteX54800" fmla="*/ 2308124 w 6085020"/>
              <a:gd name="connsiteY54800" fmla="*/ 4853540 h 4885973"/>
              <a:gd name="connsiteX54801" fmla="*/ 2312498 w 6085020"/>
              <a:gd name="connsiteY54801" fmla="*/ 4835902 h 4885973"/>
              <a:gd name="connsiteX54802" fmla="*/ 2306223 w 6085020"/>
              <a:gd name="connsiteY54802" fmla="*/ 4828694 h 4885973"/>
              <a:gd name="connsiteX54803" fmla="*/ 2299947 w 6085020"/>
              <a:gd name="connsiteY54803" fmla="*/ 4821297 h 4885973"/>
              <a:gd name="connsiteX54804" fmla="*/ 2290059 w 6085020"/>
              <a:gd name="connsiteY54804" fmla="*/ 4825091 h 4885973"/>
              <a:gd name="connsiteX54805" fmla="*/ 2272945 w 6085020"/>
              <a:gd name="connsiteY54805" fmla="*/ 4839695 h 4885973"/>
              <a:gd name="connsiteX54806" fmla="*/ 2268001 w 6085020"/>
              <a:gd name="connsiteY54806" fmla="*/ 4856385 h 4885973"/>
              <a:gd name="connsiteX54807" fmla="*/ 2262487 w 6085020"/>
              <a:gd name="connsiteY54807" fmla="*/ 4855248 h 4885973"/>
              <a:gd name="connsiteX54808" fmla="*/ 2051222 w 6085020"/>
              <a:gd name="connsiteY54808" fmla="*/ 4777295 h 4885973"/>
              <a:gd name="connsiteX54809" fmla="*/ 2057307 w 6085020"/>
              <a:gd name="connsiteY54809" fmla="*/ 4755673 h 4885973"/>
              <a:gd name="connsiteX54810" fmla="*/ 2058448 w 6085020"/>
              <a:gd name="connsiteY54810" fmla="*/ 4755673 h 4885973"/>
              <a:gd name="connsiteX54811" fmla="*/ 2060236 w 6085020"/>
              <a:gd name="connsiteY54811" fmla="*/ 4752070 h 4885973"/>
              <a:gd name="connsiteX54812" fmla="*/ 2060160 w 6085020"/>
              <a:gd name="connsiteY54812" fmla="*/ 4751880 h 4885973"/>
              <a:gd name="connsiteX54813" fmla="*/ 2058828 w 6085020"/>
              <a:gd name="connsiteY54813" fmla="*/ 4750363 h 4885973"/>
              <a:gd name="connsiteX54814" fmla="*/ 2060160 w 6085020"/>
              <a:gd name="connsiteY54814" fmla="*/ 4745431 h 4885973"/>
              <a:gd name="connsiteX54815" fmla="*/ 2067956 w 6085020"/>
              <a:gd name="connsiteY54815" fmla="*/ 4686635 h 4885973"/>
              <a:gd name="connsiteX54816" fmla="*/ 2066245 w 6085020"/>
              <a:gd name="connsiteY54816" fmla="*/ 4676583 h 4885973"/>
              <a:gd name="connsiteX54817" fmla="*/ 2059019 w 6085020"/>
              <a:gd name="connsiteY54817" fmla="*/ 4655909 h 4885973"/>
              <a:gd name="connsiteX54818" fmla="*/ 2059019 w 6085020"/>
              <a:gd name="connsiteY54818" fmla="*/ 4657806 h 4885973"/>
              <a:gd name="connsiteX54819" fmla="*/ 2054740 w 6085020"/>
              <a:gd name="connsiteY54819" fmla="*/ 4657445 h 4885973"/>
              <a:gd name="connsiteX54820" fmla="*/ 2053694 w 6085020"/>
              <a:gd name="connsiteY54820" fmla="*/ 4660271 h 4885973"/>
              <a:gd name="connsiteX54821" fmla="*/ 2056737 w 6085020"/>
              <a:gd name="connsiteY54821" fmla="*/ 4662168 h 4885973"/>
              <a:gd name="connsiteX54822" fmla="*/ 2024791 w 6085020"/>
              <a:gd name="connsiteY54822" fmla="*/ 4723620 h 4885973"/>
              <a:gd name="connsiteX54823" fmla="*/ 2008057 w 6085020"/>
              <a:gd name="connsiteY54823" fmla="*/ 4757949 h 4885973"/>
              <a:gd name="connsiteX54824" fmla="*/ 1915450 w 6085020"/>
              <a:gd name="connsiteY54824" fmla="*/ 4716981 h 4885973"/>
              <a:gd name="connsiteX54825" fmla="*/ 1912408 w 6085020"/>
              <a:gd name="connsiteY54825" fmla="*/ 4708067 h 4885973"/>
              <a:gd name="connsiteX54826" fmla="*/ 1912408 w 6085020"/>
              <a:gd name="connsiteY54826" fmla="*/ 4715654 h 4885973"/>
              <a:gd name="connsiteX54827" fmla="*/ 1864298 w 6085020"/>
              <a:gd name="connsiteY54827" fmla="*/ 4695549 h 4885973"/>
              <a:gd name="connsiteX54828" fmla="*/ 1860875 w 6085020"/>
              <a:gd name="connsiteY54828" fmla="*/ 4694032 h 4885973"/>
              <a:gd name="connsiteX54829" fmla="*/ 1665964 w 6085020"/>
              <a:gd name="connsiteY54829" fmla="*/ 4629356 h 4885973"/>
              <a:gd name="connsiteX54830" fmla="*/ 1665964 w 6085020"/>
              <a:gd name="connsiteY54830" fmla="*/ 4626890 h 4885973"/>
              <a:gd name="connsiteX54831" fmla="*/ 1664443 w 6085020"/>
              <a:gd name="connsiteY54831" fmla="*/ 4611527 h 4885973"/>
              <a:gd name="connsiteX54832" fmla="*/ 1662542 w 6085020"/>
              <a:gd name="connsiteY54832" fmla="*/ 4606406 h 4885973"/>
              <a:gd name="connsiteX54833" fmla="*/ 1655758 w 6085020"/>
              <a:gd name="connsiteY54833" fmla="*/ 4606406 h 4885973"/>
              <a:gd name="connsiteX54834" fmla="*/ 1655506 w 6085020"/>
              <a:gd name="connsiteY54834" fmla="*/ 4604510 h 4885973"/>
              <a:gd name="connsiteX54835" fmla="*/ 1652021 w 6085020"/>
              <a:gd name="connsiteY54835" fmla="*/ 4606326 h 4885973"/>
              <a:gd name="connsiteX54836" fmla="*/ 1646188 w 6085020"/>
              <a:gd name="connsiteY54836" fmla="*/ 4598820 h 4885973"/>
              <a:gd name="connsiteX54837" fmla="*/ 1642195 w 6085020"/>
              <a:gd name="connsiteY54837" fmla="*/ 4606217 h 4885973"/>
              <a:gd name="connsiteX54838" fmla="*/ 1631736 w 6085020"/>
              <a:gd name="connsiteY54838" fmla="*/ 4606217 h 4885973"/>
              <a:gd name="connsiteX54839" fmla="*/ 1631736 w 6085020"/>
              <a:gd name="connsiteY54839" fmla="*/ 4593889 h 4885973"/>
              <a:gd name="connsiteX54840" fmla="*/ 1631736 w 6085020"/>
              <a:gd name="connsiteY54840" fmla="*/ 4592371 h 4885973"/>
              <a:gd name="connsiteX54841" fmla="*/ 1634018 w 6085020"/>
              <a:gd name="connsiteY54841" fmla="*/ 4594647 h 4885973"/>
              <a:gd name="connsiteX54842" fmla="*/ 1632687 w 6085020"/>
              <a:gd name="connsiteY54842" fmla="*/ 4597871 h 4885973"/>
              <a:gd name="connsiteX54843" fmla="*/ 1635539 w 6085020"/>
              <a:gd name="connsiteY54843" fmla="*/ 4600717 h 4885973"/>
              <a:gd name="connsiteX54844" fmla="*/ 1638392 w 6085020"/>
              <a:gd name="connsiteY54844" fmla="*/ 4597871 h 4885973"/>
              <a:gd name="connsiteX54845" fmla="*/ 1637251 w 6085020"/>
              <a:gd name="connsiteY54845" fmla="*/ 4591612 h 4885973"/>
              <a:gd name="connsiteX54846" fmla="*/ 1637441 w 6085020"/>
              <a:gd name="connsiteY54846" fmla="*/ 4591612 h 4885973"/>
              <a:gd name="connsiteX54847" fmla="*/ 1632669 w 6085020"/>
              <a:gd name="connsiteY54847" fmla="*/ 4588397 h 4885973"/>
              <a:gd name="connsiteX54848" fmla="*/ 1639533 w 6085020"/>
              <a:gd name="connsiteY54848" fmla="*/ 4587061 h 4885973"/>
              <a:gd name="connsiteX54849" fmla="*/ 1642195 w 6085020"/>
              <a:gd name="connsiteY54849" fmla="*/ 4589716 h 4885973"/>
              <a:gd name="connsiteX54850" fmla="*/ 1650562 w 6085020"/>
              <a:gd name="connsiteY54850" fmla="*/ 4593130 h 4885973"/>
              <a:gd name="connsiteX54851" fmla="*/ 1647900 w 6085020"/>
              <a:gd name="connsiteY54851" fmla="*/ 4587819 h 4885973"/>
              <a:gd name="connsiteX54852" fmla="*/ 1645047 w 6085020"/>
              <a:gd name="connsiteY54852" fmla="*/ 4585922 h 4885973"/>
              <a:gd name="connsiteX54853" fmla="*/ 1657407 w 6085020"/>
              <a:gd name="connsiteY54853" fmla="*/ 4583457 h 4885973"/>
              <a:gd name="connsiteX54854" fmla="*/ 1643526 w 6085020"/>
              <a:gd name="connsiteY54854" fmla="*/ 4572077 h 4885973"/>
              <a:gd name="connsiteX54855" fmla="*/ 1649991 w 6085020"/>
              <a:gd name="connsiteY54855" fmla="*/ 4567335 h 4885973"/>
              <a:gd name="connsiteX54856" fmla="*/ 1648660 w 6085020"/>
              <a:gd name="connsiteY54856" fmla="*/ 4563542 h 4885973"/>
              <a:gd name="connsiteX54857" fmla="*/ 1657027 w 6085020"/>
              <a:gd name="connsiteY54857" fmla="*/ 4566577 h 4885973"/>
              <a:gd name="connsiteX54858" fmla="*/ 1657027 w 6085020"/>
              <a:gd name="connsiteY54858" fmla="*/ 4568853 h 4885973"/>
              <a:gd name="connsiteX54859" fmla="*/ 1660830 w 6085020"/>
              <a:gd name="connsiteY54859" fmla="*/ 4570559 h 4885973"/>
              <a:gd name="connsiteX54860" fmla="*/ 1662732 w 6085020"/>
              <a:gd name="connsiteY54860" fmla="*/ 4568473 h 4885973"/>
              <a:gd name="connsiteX54861" fmla="*/ 1697911 w 6085020"/>
              <a:gd name="connsiteY54861" fmla="*/ 4580991 h 4885973"/>
              <a:gd name="connsiteX54862" fmla="*/ 1694108 w 6085020"/>
              <a:gd name="connsiteY54862" fmla="*/ 4597871 h 4885973"/>
              <a:gd name="connsiteX54863" fmla="*/ 1690495 w 6085020"/>
              <a:gd name="connsiteY54863" fmla="*/ 4614752 h 4885973"/>
              <a:gd name="connsiteX54864" fmla="*/ 1721300 w 6085020"/>
              <a:gd name="connsiteY54864" fmla="*/ 4593889 h 4885973"/>
              <a:gd name="connsiteX54865" fmla="*/ 1747542 w 6085020"/>
              <a:gd name="connsiteY54865" fmla="*/ 4570939 h 4885973"/>
              <a:gd name="connsiteX54866" fmla="*/ 1731949 w 6085020"/>
              <a:gd name="connsiteY54866" fmla="*/ 4551972 h 4885973"/>
              <a:gd name="connsiteX54867" fmla="*/ 1735942 w 6085020"/>
              <a:gd name="connsiteY54867" fmla="*/ 4551972 h 4885973"/>
              <a:gd name="connsiteX54868" fmla="*/ 1730047 w 6085020"/>
              <a:gd name="connsiteY54868" fmla="*/ 4550265 h 4885973"/>
              <a:gd name="connsiteX54869" fmla="*/ 1716927 w 6085020"/>
              <a:gd name="connsiteY54869" fmla="*/ 4534903 h 4885973"/>
              <a:gd name="connsiteX54870" fmla="*/ 1731759 w 6085020"/>
              <a:gd name="connsiteY54870" fmla="*/ 4496969 h 4885973"/>
              <a:gd name="connsiteX54871" fmla="*/ 1731759 w 6085020"/>
              <a:gd name="connsiteY54871" fmla="*/ 4501711 h 4885973"/>
              <a:gd name="connsiteX54872" fmla="*/ 1731759 w 6085020"/>
              <a:gd name="connsiteY54872" fmla="*/ 4513281 h 4885973"/>
              <a:gd name="connsiteX54873" fmla="*/ 1738985 w 6085020"/>
              <a:gd name="connsiteY54873" fmla="*/ 4504177 h 4885973"/>
              <a:gd name="connsiteX54874" fmla="*/ 1744689 w 6085020"/>
              <a:gd name="connsiteY54874" fmla="*/ 4495452 h 4885973"/>
              <a:gd name="connsiteX54875" fmla="*/ 1738985 w 6085020"/>
              <a:gd name="connsiteY54875" fmla="*/ 4492797 h 4885973"/>
              <a:gd name="connsiteX54876" fmla="*/ 1734801 w 6085020"/>
              <a:gd name="connsiteY54876" fmla="*/ 4490900 h 4885973"/>
              <a:gd name="connsiteX54877" fmla="*/ 1737654 w 6085020"/>
              <a:gd name="connsiteY54877" fmla="*/ 4483693 h 4885973"/>
              <a:gd name="connsiteX54878" fmla="*/ 1756669 w 6085020"/>
              <a:gd name="connsiteY54878" fmla="*/ 4437794 h 4885973"/>
              <a:gd name="connsiteX54879" fmla="*/ 1770741 w 6085020"/>
              <a:gd name="connsiteY54879" fmla="*/ 4448036 h 4885973"/>
              <a:gd name="connsiteX54880" fmla="*/ 1777206 w 6085020"/>
              <a:gd name="connsiteY54880" fmla="*/ 4456002 h 4885973"/>
              <a:gd name="connsiteX54881" fmla="*/ 1779298 w 6085020"/>
              <a:gd name="connsiteY54881" fmla="*/ 4458847 h 4885973"/>
              <a:gd name="connsiteX54882" fmla="*/ 1783862 w 6085020"/>
              <a:gd name="connsiteY54882" fmla="*/ 4464537 h 4885973"/>
              <a:gd name="connsiteX54883" fmla="*/ 1792229 w 6085020"/>
              <a:gd name="connsiteY54883" fmla="*/ 4426603 h 4885973"/>
              <a:gd name="connsiteX54884" fmla="*/ 1800786 w 6085020"/>
              <a:gd name="connsiteY54884" fmla="*/ 4388670 h 4885973"/>
              <a:gd name="connsiteX54885" fmla="*/ 1770170 w 6085020"/>
              <a:gd name="connsiteY54885" fmla="*/ 4375394 h 4885973"/>
              <a:gd name="connsiteX54886" fmla="*/ 1745070 w 6085020"/>
              <a:gd name="connsiteY54886" fmla="*/ 4364583 h 4885973"/>
              <a:gd name="connsiteX54887" fmla="*/ 1745070 w 6085020"/>
              <a:gd name="connsiteY54887" fmla="*/ 4362117 h 4885973"/>
              <a:gd name="connsiteX54888" fmla="*/ 1734611 w 6085020"/>
              <a:gd name="connsiteY54888" fmla="*/ 4362117 h 4885973"/>
              <a:gd name="connsiteX54889" fmla="*/ 1734611 w 6085020"/>
              <a:gd name="connsiteY54889" fmla="*/ 4372549 h 4885973"/>
              <a:gd name="connsiteX54890" fmla="*/ 1737273 w 6085020"/>
              <a:gd name="connsiteY54890" fmla="*/ 4372549 h 4885973"/>
              <a:gd name="connsiteX54891" fmla="*/ 1735372 w 6085020"/>
              <a:gd name="connsiteY54891" fmla="*/ 4381084 h 4885973"/>
              <a:gd name="connsiteX54892" fmla="*/ 1733090 w 6085020"/>
              <a:gd name="connsiteY54892" fmla="*/ 4391895 h 4885973"/>
              <a:gd name="connsiteX54893" fmla="*/ 1729667 w 6085020"/>
              <a:gd name="connsiteY54893" fmla="*/ 4408016 h 4885973"/>
              <a:gd name="connsiteX54894" fmla="*/ 1689734 w 6085020"/>
              <a:gd name="connsiteY54894" fmla="*/ 4411430 h 4885973"/>
              <a:gd name="connsiteX54895" fmla="*/ 1676803 w 6085020"/>
              <a:gd name="connsiteY54895" fmla="*/ 4412685 h 4885973"/>
              <a:gd name="connsiteX54896" fmla="*/ 1676803 w 6085020"/>
              <a:gd name="connsiteY54896" fmla="*/ 4410482 h 4885973"/>
              <a:gd name="connsiteX54897" fmla="*/ 1671289 w 6085020"/>
              <a:gd name="connsiteY54897" fmla="*/ 4396447 h 4885973"/>
              <a:gd name="connsiteX54898" fmla="*/ 1669577 w 6085020"/>
              <a:gd name="connsiteY54898" fmla="*/ 4395119 h 4885973"/>
              <a:gd name="connsiteX54899" fmla="*/ 1669552 w 6085020"/>
              <a:gd name="connsiteY54899" fmla="*/ 4395052 h 4885973"/>
              <a:gd name="connsiteX54900" fmla="*/ 1672430 w 6085020"/>
              <a:gd name="connsiteY54900" fmla="*/ 4392274 h 4885973"/>
              <a:gd name="connsiteX54901" fmla="*/ 1670148 w 6085020"/>
              <a:gd name="connsiteY54901" fmla="*/ 4388670 h 4885973"/>
              <a:gd name="connsiteX54902" fmla="*/ 1681748 w 6085020"/>
              <a:gd name="connsiteY54902" fmla="*/ 4387153 h 4885973"/>
              <a:gd name="connsiteX54903" fmla="*/ 1677564 w 6085020"/>
              <a:gd name="connsiteY54903" fmla="*/ 4383929 h 4885973"/>
              <a:gd name="connsiteX54904" fmla="*/ 1673381 w 6085020"/>
              <a:gd name="connsiteY54904" fmla="*/ 4380704 h 4885973"/>
              <a:gd name="connsiteX54905" fmla="*/ 1670148 w 6085020"/>
              <a:gd name="connsiteY54905" fmla="*/ 4384877 h 4885973"/>
              <a:gd name="connsiteX54906" fmla="*/ 1668817 w 6085020"/>
              <a:gd name="connsiteY54906" fmla="*/ 4386394 h 4885973"/>
              <a:gd name="connsiteX54907" fmla="*/ 1666725 w 6085020"/>
              <a:gd name="connsiteY54907" fmla="*/ 4381463 h 4885973"/>
              <a:gd name="connsiteX54908" fmla="*/ 1668436 w 6085020"/>
              <a:gd name="connsiteY54908" fmla="*/ 4375204 h 4885973"/>
              <a:gd name="connsiteX54909" fmla="*/ 1667486 w 6085020"/>
              <a:gd name="connsiteY54909" fmla="*/ 4375204 h 4885973"/>
              <a:gd name="connsiteX54910" fmla="*/ 1669007 w 6085020"/>
              <a:gd name="connsiteY54910" fmla="*/ 4372738 h 4885973"/>
              <a:gd name="connsiteX54911" fmla="*/ 1663492 w 6085020"/>
              <a:gd name="connsiteY54911" fmla="*/ 4351306 h 4885973"/>
              <a:gd name="connsiteX54912" fmla="*/ 1665774 w 6085020"/>
              <a:gd name="connsiteY54912" fmla="*/ 4353393 h 4885973"/>
              <a:gd name="connsiteX54913" fmla="*/ 1667296 w 6085020"/>
              <a:gd name="connsiteY54913" fmla="*/ 4351686 h 4885973"/>
              <a:gd name="connsiteX54914" fmla="*/ 1673761 w 6085020"/>
              <a:gd name="connsiteY54914" fmla="*/ 4370652 h 4885973"/>
              <a:gd name="connsiteX54915" fmla="*/ 1672430 w 6085020"/>
              <a:gd name="connsiteY54915" fmla="*/ 4361358 h 4885973"/>
              <a:gd name="connsiteX54916" fmla="*/ 1672430 w 6085020"/>
              <a:gd name="connsiteY54916" fmla="*/ 4358893 h 4885973"/>
              <a:gd name="connsiteX54917" fmla="*/ 1668436 w 6085020"/>
              <a:gd name="connsiteY54917" fmla="*/ 4346944 h 4885973"/>
              <a:gd name="connsiteX54918" fmla="*/ 1690875 w 6085020"/>
              <a:gd name="connsiteY54918" fmla="*/ 4337650 h 4885973"/>
              <a:gd name="connsiteX54919" fmla="*/ 1704376 w 6085020"/>
              <a:gd name="connsiteY54919" fmla="*/ 4327029 h 4885973"/>
              <a:gd name="connsiteX54920" fmla="*/ 1696580 w 6085020"/>
              <a:gd name="connsiteY54920" fmla="*/ 4321718 h 4885973"/>
              <a:gd name="connsiteX54921" fmla="*/ 1684980 w 6085020"/>
              <a:gd name="connsiteY54921" fmla="*/ 4329684 h 4885973"/>
              <a:gd name="connsiteX54922" fmla="*/ 1675282 w 6085020"/>
              <a:gd name="connsiteY54922" fmla="*/ 4313563 h 4885973"/>
              <a:gd name="connsiteX54923" fmla="*/ 1676613 w 6085020"/>
              <a:gd name="connsiteY54923" fmla="*/ 4311477 h 4885973"/>
              <a:gd name="connsiteX54924" fmla="*/ 1673036 w 6085020"/>
              <a:gd name="connsiteY54924" fmla="*/ 4310300 h 4885973"/>
              <a:gd name="connsiteX54925" fmla="*/ 1671669 w 6085020"/>
              <a:gd name="connsiteY54925" fmla="*/ 4313373 h 4885973"/>
              <a:gd name="connsiteX54926" fmla="*/ 1657217 w 6085020"/>
              <a:gd name="connsiteY54926" fmla="*/ 4310149 h 4885973"/>
              <a:gd name="connsiteX54927" fmla="*/ 1656266 w 6085020"/>
              <a:gd name="connsiteY54927" fmla="*/ 4311856 h 4885973"/>
              <a:gd name="connsiteX54928" fmla="*/ 1649421 w 6085020"/>
              <a:gd name="connsiteY54928" fmla="*/ 4294027 h 4885973"/>
              <a:gd name="connsiteX54929" fmla="*/ 1643336 w 6085020"/>
              <a:gd name="connsiteY54929" fmla="*/ 4281889 h 4885973"/>
              <a:gd name="connsiteX54930" fmla="*/ 1643429 w 6085020"/>
              <a:gd name="connsiteY54930" fmla="*/ 4282151 h 4885973"/>
              <a:gd name="connsiteX54931" fmla="*/ 1642195 w 6085020"/>
              <a:gd name="connsiteY54931" fmla="*/ 4279613 h 4885973"/>
              <a:gd name="connsiteX54932" fmla="*/ 1642195 w 6085020"/>
              <a:gd name="connsiteY54932" fmla="*/ 4280751 h 4885973"/>
              <a:gd name="connsiteX54933" fmla="*/ 1641244 w 6085020"/>
              <a:gd name="connsiteY54933" fmla="*/ 4277906 h 4885973"/>
              <a:gd name="connsiteX54934" fmla="*/ 1642575 w 6085020"/>
              <a:gd name="connsiteY54934" fmla="*/ 4278380 h 4885973"/>
              <a:gd name="connsiteX54935" fmla="*/ 1643906 w 6085020"/>
              <a:gd name="connsiteY54935" fmla="*/ 4278854 h 4885973"/>
              <a:gd name="connsiteX54936" fmla="*/ 1642575 w 6085020"/>
              <a:gd name="connsiteY54936" fmla="*/ 4277716 h 4885973"/>
              <a:gd name="connsiteX54937" fmla="*/ 1642575 w 6085020"/>
              <a:gd name="connsiteY54937" fmla="*/ 4277266 h 4885973"/>
              <a:gd name="connsiteX54938" fmla="*/ 1642575 w 6085020"/>
              <a:gd name="connsiteY54938" fmla="*/ 4276388 h 4885973"/>
              <a:gd name="connsiteX54939" fmla="*/ 1642575 w 6085020"/>
              <a:gd name="connsiteY54939" fmla="*/ 4275250 h 4885973"/>
              <a:gd name="connsiteX54940" fmla="*/ 1644287 w 6085020"/>
              <a:gd name="connsiteY54940" fmla="*/ 4275250 h 4885973"/>
              <a:gd name="connsiteX54941" fmla="*/ 1642575 w 6085020"/>
              <a:gd name="connsiteY54941" fmla="*/ 4273354 h 4885973"/>
              <a:gd name="connsiteX54942" fmla="*/ 1639435 w 6085020"/>
              <a:gd name="connsiteY54942" fmla="*/ 4272808 h 4885973"/>
              <a:gd name="connsiteX54943" fmla="*/ 1639533 w 6085020"/>
              <a:gd name="connsiteY54943" fmla="*/ 4272595 h 4885973"/>
              <a:gd name="connsiteX54944" fmla="*/ 1640103 w 6085020"/>
              <a:gd name="connsiteY54944" fmla="*/ 4272405 h 4885973"/>
              <a:gd name="connsiteX54945" fmla="*/ 1638392 w 6085020"/>
              <a:gd name="connsiteY54945" fmla="*/ 4270509 h 4885973"/>
              <a:gd name="connsiteX54946" fmla="*/ 1637181 w 6085020"/>
              <a:gd name="connsiteY54946" fmla="*/ 4272416 h 4885973"/>
              <a:gd name="connsiteX54947" fmla="*/ 1629595 w 6085020"/>
              <a:gd name="connsiteY54947" fmla="*/ 4271097 h 4885973"/>
              <a:gd name="connsiteX54948" fmla="*/ 1627328 w 6085020"/>
              <a:gd name="connsiteY54948" fmla="*/ 4284032 h 4885973"/>
              <a:gd name="connsiteX54949" fmla="*/ 1635729 w 6085020"/>
              <a:gd name="connsiteY54949" fmla="*/ 4287958 h 4885973"/>
              <a:gd name="connsiteX54950" fmla="*/ 1635729 w 6085020"/>
              <a:gd name="connsiteY54950" fmla="*/ 4290424 h 4885973"/>
              <a:gd name="connsiteX54951" fmla="*/ 1634589 w 6085020"/>
              <a:gd name="connsiteY54951" fmla="*/ 4290424 h 4885973"/>
              <a:gd name="connsiteX54952" fmla="*/ 1636110 w 6085020"/>
              <a:gd name="connsiteY54952" fmla="*/ 4294027 h 4885973"/>
              <a:gd name="connsiteX54953" fmla="*/ 1637631 w 6085020"/>
              <a:gd name="connsiteY54953" fmla="*/ 4294027 h 4885973"/>
              <a:gd name="connsiteX54954" fmla="*/ 1635920 w 6085020"/>
              <a:gd name="connsiteY54954" fmla="*/ 4292700 h 4885973"/>
              <a:gd name="connsiteX54955" fmla="*/ 1638392 w 6085020"/>
              <a:gd name="connsiteY54955" fmla="*/ 4294407 h 4885973"/>
              <a:gd name="connsiteX54956" fmla="*/ 1638392 w 6085020"/>
              <a:gd name="connsiteY54956" fmla="*/ 4297062 h 4885973"/>
              <a:gd name="connsiteX54957" fmla="*/ 1636680 w 6085020"/>
              <a:gd name="connsiteY54957" fmla="*/ 4297062 h 4885973"/>
              <a:gd name="connsiteX54958" fmla="*/ 1636680 w 6085020"/>
              <a:gd name="connsiteY54958" fmla="*/ 4295734 h 4885973"/>
              <a:gd name="connsiteX54959" fmla="*/ 1635349 w 6085020"/>
              <a:gd name="connsiteY54959" fmla="*/ 4295734 h 4885973"/>
              <a:gd name="connsiteX54960" fmla="*/ 1637251 w 6085020"/>
              <a:gd name="connsiteY54960" fmla="*/ 4299338 h 4885973"/>
              <a:gd name="connsiteX54961" fmla="*/ 1636051 w 6085020"/>
              <a:gd name="connsiteY54961" fmla="*/ 4300086 h 4885973"/>
              <a:gd name="connsiteX54962" fmla="*/ 1635729 w 6085020"/>
              <a:gd name="connsiteY54962" fmla="*/ 4298579 h 4885973"/>
              <a:gd name="connsiteX54963" fmla="*/ 1635729 w 6085020"/>
              <a:gd name="connsiteY54963" fmla="*/ 4300286 h 4885973"/>
              <a:gd name="connsiteX54964" fmla="*/ 1636051 w 6085020"/>
              <a:gd name="connsiteY54964" fmla="*/ 4300086 h 4885973"/>
              <a:gd name="connsiteX54965" fmla="*/ 1638202 w 6085020"/>
              <a:gd name="connsiteY54965" fmla="*/ 4310149 h 4885973"/>
              <a:gd name="connsiteX54966" fmla="*/ 1639533 w 6085020"/>
              <a:gd name="connsiteY54966" fmla="*/ 4307304 h 4885973"/>
              <a:gd name="connsiteX54967" fmla="*/ 1639533 w 6085020"/>
              <a:gd name="connsiteY54967" fmla="*/ 4309390 h 4885973"/>
              <a:gd name="connsiteX54968" fmla="*/ 1637631 w 6085020"/>
              <a:gd name="connsiteY54968" fmla="*/ 4311097 h 4885973"/>
              <a:gd name="connsiteX54969" fmla="*/ 1637631 w 6085020"/>
              <a:gd name="connsiteY54969" fmla="*/ 4323994 h 4885973"/>
              <a:gd name="connsiteX54970" fmla="*/ 1637631 w 6085020"/>
              <a:gd name="connsiteY54970" fmla="*/ 4331581 h 4885973"/>
              <a:gd name="connsiteX54971" fmla="*/ 1635729 w 6085020"/>
              <a:gd name="connsiteY54971" fmla="*/ 4331581 h 4885973"/>
              <a:gd name="connsiteX54972" fmla="*/ 1635729 w 6085020"/>
              <a:gd name="connsiteY54972" fmla="*/ 4330064 h 4885973"/>
              <a:gd name="connsiteX54973" fmla="*/ 1634398 w 6085020"/>
              <a:gd name="connsiteY54973" fmla="*/ 4334236 h 4885973"/>
              <a:gd name="connsiteX54974" fmla="*/ 1634398 w 6085020"/>
              <a:gd name="connsiteY54974" fmla="*/ 4338599 h 4885973"/>
              <a:gd name="connsiteX54975" fmla="*/ 1635920 w 6085020"/>
              <a:gd name="connsiteY54975" fmla="*/ 4341823 h 4885973"/>
              <a:gd name="connsiteX54976" fmla="*/ 1628402 w 6085020"/>
              <a:gd name="connsiteY54976" fmla="*/ 4350157 h 4885973"/>
              <a:gd name="connsiteX54977" fmla="*/ 1628313 w 6085020"/>
              <a:gd name="connsiteY54977" fmla="*/ 4349979 h 4885973"/>
              <a:gd name="connsiteX54978" fmla="*/ 1628313 w 6085020"/>
              <a:gd name="connsiteY54978" fmla="*/ 4350255 h 4885973"/>
              <a:gd name="connsiteX54979" fmla="*/ 1625675 w 6085020"/>
              <a:gd name="connsiteY54979" fmla="*/ 4353179 h 4885973"/>
              <a:gd name="connsiteX54980" fmla="*/ 1633257 w 6085020"/>
              <a:gd name="connsiteY54980" fmla="*/ 4375204 h 4885973"/>
              <a:gd name="connsiteX54981" fmla="*/ 1634398 w 6085020"/>
              <a:gd name="connsiteY54981" fmla="*/ 4379187 h 4885973"/>
              <a:gd name="connsiteX54982" fmla="*/ 1616904 w 6085020"/>
              <a:gd name="connsiteY54982" fmla="*/ 4375204 h 4885973"/>
              <a:gd name="connsiteX54983" fmla="*/ 1620897 w 6085020"/>
              <a:gd name="connsiteY54983" fmla="*/ 4382411 h 4885973"/>
              <a:gd name="connsiteX54984" fmla="*/ 1617094 w 6085020"/>
              <a:gd name="connsiteY54984" fmla="*/ 4384498 h 4885973"/>
              <a:gd name="connsiteX54985" fmla="*/ 1617094 w 6085020"/>
              <a:gd name="connsiteY54985" fmla="*/ 4386584 h 4885973"/>
              <a:gd name="connsiteX54986" fmla="*/ 1613481 w 6085020"/>
              <a:gd name="connsiteY54986" fmla="*/ 4391515 h 4885973"/>
              <a:gd name="connsiteX54987" fmla="*/ 1617284 w 6085020"/>
              <a:gd name="connsiteY54987" fmla="*/ 4399292 h 4885973"/>
              <a:gd name="connsiteX54988" fmla="*/ 1627363 w 6085020"/>
              <a:gd name="connsiteY54988" fmla="*/ 4396826 h 4885973"/>
              <a:gd name="connsiteX54989" fmla="*/ 1628504 w 6085020"/>
              <a:gd name="connsiteY54989" fmla="*/ 4398723 h 4885973"/>
              <a:gd name="connsiteX54990" fmla="*/ 1631166 w 6085020"/>
              <a:gd name="connsiteY54990" fmla="*/ 4397016 h 4885973"/>
              <a:gd name="connsiteX54991" fmla="*/ 1629074 w 6085020"/>
              <a:gd name="connsiteY54991" fmla="*/ 4395688 h 4885973"/>
              <a:gd name="connsiteX54992" fmla="*/ 1635920 w 6085020"/>
              <a:gd name="connsiteY54992" fmla="*/ 4390377 h 4885973"/>
              <a:gd name="connsiteX54993" fmla="*/ 1638392 w 6085020"/>
              <a:gd name="connsiteY54993" fmla="*/ 4390377 h 4885973"/>
              <a:gd name="connsiteX54994" fmla="*/ 1638392 w 6085020"/>
              <a:gd name="connsiteY54994" fmla="*/ 4389239 h 4885973"/>
              <a:gd name="connsiteX54995" fmla="*/ 1639533 w 6085020"/>
              <a:gd name="connsiteY54995" fmla="*/ 4390188 h 4885973"/>
              <a:gd name="connsiteX54996" fmla="*/ 1639533 w 6085020"/>
              <a:gd name="connsiteY54996" fmla="*/ 4387532 h 4885973"/>
              <a:gd name="connsiteX54997" fmla="*/ 1641244 w 6085020"/>
              <a:gd name="connsiteY54997" fmla="*/ 4387532 h 4885973"/>
              <a:gd name="connsiteX54998" fmla="*/ 1641244 w 6085020"/>
              <a:gd name="connsiteY54998" fmla="*/ 4385636 h 4885973"/>
              <a:gd name="connsiteX54999" fmla="*/ 1642575 w 6085020"/>
              <a:gd name="connsiteY54999" fmla="*/ 4386774 h 4885973"/>
              <a:gd name="connsiteX55000" fmla="*/ 1642575 w 6085020"/>
              <a:gd name="connsiteY55000" fmla="*/ 4385446 h 4885973"/>
              <a:gd name="connsiteX55001" fmla="*/ 1646568 w 6085020"/>
              <a:gd name="connsiteY55001" fmla="*/ 4384308 h 4885973"/>
              <a:gd name="connsiteX55002" fmla="*/ 1646568 w 6085020"/>
              <a:gd name="connsiteY55002" fmla="*/ 4378429 h 4885973"/>
              <a:gd name="connsiteX55003" fmla="*/ 1653224 w 6085020"/>
              <a:gd name="connsiteY55003" fmla="*/ 4388481 h 4885973"/>
              <a:gd name="connsiteX55004" fmla="*/ 1654745 w 6085020"/>
              <a:gd name="connsiteY55004" fmla="*/ 4388481 h 4885973"/>
              <a:gd name="connsiteX55005" fmla="*/ 1656837 w 6085020"/>
              <a:gd name="connsiteY55005" fmla="*/ 4392843 h 4885973"/>
              <a:gd name="connsiteX55006" fmla="*/ 1655506 w 6085020"/>
              <a:gd name="connsiteY55006" fmla="*/ 4392843 h 4885973"/>
              <a:gd name="connsiteX55007" fmla="*/ 1659309 w 6085020"/>
              <a:gd name="connsiteY55007" fmla="*/ 4394360 h 4885973"/>
              <a:gd name="connsiteX55008" fmla="*/ 1657788 w 6085020"/>
              <a:gd name="connsiteY55008" fmla="*/ 4397016 h 4885973"/>
              <a:gd name="connsiteX55009" fmla="*/ 1659499 w 6085020"/>
              <a:gd name="connsiteY55009" fmla="*/ 4397016 h 4885973"/>
              <a:gd name="connsiteX55010" fmla="*/ 1661401 w 6085020"/>
              <a:gd name="connsiteY55010" fmla="*/ 4398723 h 4885973"/>
              <a:gd name="connsiteX55011" fmla="*/ 1661401 w 6085020"/>
              <a:gd name="connsiteY55011" fmla="*/ 4396447 h 4885973"/>
              <a:gd name="connsiteX55012" fmla="*/ 1659499 w 6085020"/>
              <a:gd name="connsiteY55012" fmla="*/ 4392653 h 4885973"/>
              <a:gd name="connsiteX55013" fmla="*/ 1659499 w 6085020"/>
              <a:gd name="connsiteY55013" fmla="*/ 4391136 h 4885973"/>
              <a:gd name="connsiteX55014" fmla="*/ 1654175 w 6085020"/>
              <a:gd name="connsiteY55014" fmla="*/ 4381084 h 4885973"/>
              <a:gd name="connsiteX55015" fmla="*/ 1655506 w 6085020"/>
              <a:gd name="connsiteY55015" fmla="*/ 4378808 h 4885973"/>
              <a:gd name="connsiteX55016" fmla="*/ 1655506 w 6085020"/>
              <a:gd name="connsiteY55016" fmla="*/ 4377101 h 4885973"/>
              <a:gd name="connsiteX55017" fmla="*/ 1652654 w 6085020"/>
              <a:gd name="connsiteY55017" fmla="*/ 4377101 h 4885973"/>
              <a:gd name="connsiteX55018" fmla="*/ 1655126 w 6085020"/>
              <a:gd name="connsiteY55018" fmla="*/ 4374825 h 4885973"/>
              <a:gd name="connsiteX55019" fmla="*/ 1655126 w 6085020"/>
              <a:gd name="connsiteY55019" fmla="*/ 4374066 h 4885973"/>
              <a:gd name="connsiteX55020" fmla="*/ 1661020 w 6085020"/>
              <a:gd name="connsiteY55020" fmla="*/ 4385636 h 4885973"/>
              <a:gd name="connsiteX55021" fmla="*/ 1661020 w 6085020"/>
              <a:gd name="connsiteY55021" fmla="*/ 4383929 h 4885973"/>
              <a:gd name="connsiteX55022" fmla="*/ 1663492 w 6085020"/>
              <a:gd name="connsiteY55022" fmla="*/ 4383929 h 4885973"/>
              <a:gd name="connsiteX55023" fmla="*/ 1665654 w 6085020"/>
              <a:gd name="connsiteY55023" fmla="*/ 4386384 h 4885973"/>
              <a:gd name="connsiteX55024" fmla="*/ 1666345 w 6085020"/>
              <a:gd name="connsiteY55024" fmla="*/ 4388481 h 4885973"/>
              <a:gd name="connsiteX55025" fmla="*/ 1666060 w 6085020"/>
              <a:gd name="connsiteY55025" fmla="*/ 4386845 h 4885973"/>
              <a:gd name="connsiteX55026" fmla="*/ 1665654 w 6085020"/>
              <a:gd name="connsiteY55026" fmla="*/ 4386384 h 4885973"/>
              <a:gd name="connsiteX55027" fmla="*/ 1661781 w 6085020"/>
              <a:gd name="connsiteY55027" fmla="*/ 4374635 h 4885973"/>
              <a:gd name="connsiteX55028" fmla="*/ 1669552 w 6085020"/>
              <a:gd name="connsiteY55028" fmla="*/ 4395052 h 4885973"/>
              <a:gd name="connsiteX55029" fmla="*/ 1669506 w 6085020"/>
              <a:gd name="connsiteY55029" fmla="*/ 4395096 h 4885973"/>
              <a:gd name="connsiteX55030" fmla="*/ 1672430 w 6085020"/>
              <a:gd name="connsiteY55030" fmla="*/ 4399481 h 4885973"/>
              <a:gd name="connsiteX55031" fmla="*/ 1673951 w 6085020"/>
              <a:gd name="connsiteY55031" fmla="*/ 4404223 h 4885973"/>
              <a:gd name="connsiteX55032" fmla="*/ 1672620 w 6085020"/>
              <a:gd name="connsiteY55032" fmla="*/ 4406309 h 4885973"/>
              <a:gd name="connsiteX55033" fmla="*/ 1674521 w 6085020"/>
              <a:gd name="connsiteY55033" fmla="*/ 4410103 h 4885973"/>
              <a:gd name="connsiteX55034" fmla="*/ 1676043 w 6085020"/>
              <a:gd name="connsiteY55034" fmla="*/ 4412758 h 4885973"/>
              <a:gd name="connsiteX55035" fmla="*/ 1676803 w 6085020"/>
              <a:gd name="connsiteY55035" fmla="*/ 4412685 h 4885973"/>
              <a:gd name="connsiteX55036" fmla="*/ 1676803 w 6085020"/>
              <a:gd name="connsiteY55036" fmla="*/ 4413706 h 4885973"/>
              <a:gd name="connsiteX55037" fmla="*/ 1655316 w 6085020"/>
              <a:gd name="connsiteY55037" fmla="*/ 4415413 h 4885973"/>
              <a:gd name="connsiteX55038" fmla="*/ 1647139 w 6085020"/>
              <a:gd name="connsiteY55038" fmla="*/ 4429069 h 4885973"/>
              <a:gd name="connsiteX55039" fmla="*/ 1645998 w 6085020"/>
              <a:gd name="connsiteY55039" fmla="*/ 4430397 h 4885973"/>
              <a:gd name="connsiteX55040" fmla="*/ 1640293 w 6085020"/>
              <a:gd name="connsiteY55040" fmla="*/ 4440070 h 4885973"/>
              <a:gd name="connsiteX55041" fmla="*/ 1637631 w 6085020"/>
              <a:gd name="connsiteY55041" fmla="*/ 4432483 h 4885973"/>
              <a:gd name="connsiteX55042" fmla="*/ 1633257 w 6085020"/>
              <a:gd name="connsiteY55042" fmla="*/ 4437983 h 4885973"/>
              <a:gd name="connsiteX55043" fmla="*/ 1629644 w 6085020"/>
              <a:gd name="connsiteY55043" fmla="*/ 4445760 h 4885973"/>
              <a:gd name="connsiteX55044" fmla="*/ 1636110 w 6085020"/>
              <a:gd name="connsiteY55044" fmla="*/ 4445760 h 4885973"/>
              <a:gd name="connsiteX55045" fmla="*/ 1621658 w 6085020"/>
              <a:gd name="connsiteY55045" fmla="*/ 4469847 h 4885973"/>
              <a:gd name="connsiteX55046" fmla="*/ 1621658 w 6085020"/>
              <a:gd name="connsiteY55046" fmla="*/ 4456571 h 4885973"/>
              <a:gd name="connsiteX55047" fmla="*/ 1616334 w 6085020"/>
              <a:gd name="connsiteY55047" fmla="*/ 4456571 h 4885973"/>
              <a:gd name="connsiteX55048" fmla="*/ 1618235 w 6085020"/>
              <a:gd name="connsiteY55048" fmla="*/ 4452777 h 4885973"/>
              <a:gd name="connsiteX55049" fmla="*/ 1615002 w 6085020"/>
              <a:gd name="connsiteY55049" fmla="*/ 4450881 h 4885973"/>
              <a:gd name="connsiteX55050" fmla="*/ 1615002 w 6085020"/>
              <a:gd name="connsiteY55050" fmla="*/ 4437415 h 4885973"/>
              <a:gd name="connsiteX55051" fmla="*/ 1615002 w 6085020"/>
              <a:gd name="connsiteY55051" fmla="*/ 4429638 h 4885973"/>
              <a:gd name="connsiteX55052" fmla="*/ 1625081 w 6085020"/>
              <a:gd name="connsiteY55052" fmla="*/ 4429638 h 4885973"/>
              <a:gd name="connsiteX55053" fmla="*/ 1615002 w 6085020"/>
              <a:gd name="connsiteY55053" fmla="*/ 4426793 h 4885973"/>
              <a:gd name="connsiteX55054" fmla="*/ 1615002 w 6085020"/>
              <a:gd name="connsiteY55054" fmla="*/ 4410672 h 4885973"/>
              <a:gd name="connsiteX55055" fmla="*/ 1616904 w 6085020"/>
              <a:gd name="connsiteY55055" fmla="*/ 4410672 h 4885973"/>
              <a:gd name="connsiteX55056" fmla="*/ 1616904 w 6085020"/>
              <a:gd name="connsiteY55056" fmla="*/ 4408965 h 4885973"/>
              <a:gd name="connsiteX55057" fmla="*/ 1618996 w 6085020"/>
              <a:gd name="connsiteY55057" fmla="*/ 4408965 h 4885973"/>
              <a:gd name="connsiteX55058" fmla="*/ 1618996 w 6085020"/>
              <a:gd name="connsiteY55058" fmla="*/ 4402895 h 4885973"/>
              <a:gd name="connsiteX55059" fmla="*/ 1615573 w 6085020"/>
              <a:gd name="connsiteY55059" fmla="*/ 4404982 h 4885973"/>
              <a:gd name="connsiteX55060" fmla="*/ 1615573 w 6085020"/>
              <a:gd name="connsiteY55060" fmla="*/ 4403844 h 4885973"/>
              <a:gd name="connsiteX55061" fmla="*/ 1612911 w 6085020"/>
              <a:gd name="connsiteY55061" fmla="*/ 4403844 h 4885973"/>
              <a:gd name="connsiteX55062" fmla="*/ 1612911 w 6085020"/>
              <a:gd name="connsiteY55062" fmla="*/ 4402326 h 4885973"/>
              <a:gd name="connsiteX55063" fmla="*/ 1609408 w 6085020"/>
              <a:gd name="connsiteY55063" fmla="*/ 4400335 h 4885973"/>
              <a:gd name="connsiteX55064" fmla="*/ 1609108 w 6085020"/>
              <a:gd name="connsiteY55064" fmla="*/ 4400430 h 4885973"/>
              <a:gd name="connsiteX55065" fmla="*/ 1607206 w 6085020"/>
              <a:gd name="connsiteY55065" fmla="*/ 4404223 h 4885973"/>
              <a:gd name="connsiteX55066" fmla="*/ 1608157 w 6085020"/>
              <a:gd name="connsiteY55066" fmla="*/ 4405361 h 4885973"/>
              <a:gd name="connsiteX55067" fmla="*/ 1597318 w 6085020"/>
              <a:gd name="connsiteY55067" fmla="*/ 4409344 h 4885973"/>
              <a:gd name="connsiteX55068" fmla="*/ 1574499 w 6085020"/>
              <a:gd name="connsiteY55068" fmla="*/ 4436276 h 4885973"/>
              <a:gd name="connsiteX55069" fmla="*/ 1570886 w 6085020"/>
              <a:gd name="connsiteY55069" fmla="*/ 4457140 h 4885973"/>
              <a:gd name="connsiteX55070" fmla="*/ 1557005 w 6085020"/>
              <a:gd name="connsiteY55070" fmla="*/ 4457140 h 4885973"/>
              <a:gd name="connsiteX55071" fmla="*/ 1563090 w 6085020"/>
              <a:gd name="connsiteY55071" fmla="*/ 4448794 h 4885973"/>
              <a:gd name="connsiteX55072" fmla="*/ 1546166 w 6085020"/>
              <a:gd name="connsiteY55072" fmla="*/ 4442725 h 4885973"/>
              <a:gd name="connsiteX55073" fmla="*/ 1549398 w 6085020"/>
              <a:gd name="connsiteY55073" fmla="*/ 4431535 h 4885973"/>
              <a:gd name="connsiteX55074" fmla="*/ 1544644 w 6085020"/>
              <a:gd name="connsiteY55074" fmla="*/ 4429448 h 4885973"/>
              <a:gd name="connsiteX55075" fmla="*/ 1565181 w 6085020"/>
              <a:gd name="connsiteY55075" fmla="*/ 4434380 h 4885973"/>
              <a:gd name="connsiteX55076" fmla="*/ 1575640 w 6085020"/>
              <a:gd name="connsiteY55076" fmla="*/ 4397774 h 4885973"/>
              <a:gd name="connsiteX55077" fmla="*/ 1572217 w 6085020"/>
              <a:gd name="connsiteY55077" fmla="*/ 4397774 h 4885973"/>
              <a:gd name="connsiteX55078" fmla="*/ 1565942 w 6085020"/>
              <a:gd name="connsiteY55078" fmla="*/ 4399292 h 4885973"/>
              <a:gd name="connsiteX55079" fmla="*/ 1560047 w 6085020"/>
              <a:gd name="connsiteY55079" fmla="*/ 4424517 h 4885973"/>
              <a:gd name="connsiteX55080" fmla="*/ 1539130 w 6085020"/>
              <a:gd name="connsiteY55080" fmla="*/ 4414085 h 4885973"/>
              <a:gd name="connsiteX55081" fmla="*/ 1531904 w 6085020"/>
              <a:gd name="connsiteY55081" fmla="*/ 4434190 h 4885973"/>
              <a:gd name="connsiteX55082" fmla="*/ 1529812 w 6085020"/>
              <a:gd name="connsiteY55082" fmla="*/ 4437604 h 4885973"/>
              <a:gd name="connsiteX55083" fmla="*/ 1501098 w 6085020"/>
              <a:gd name="connsiteY55083" fmla="*/ 4427362 h 4885973"/>
              <a:gd name="connsiteX55084" fmla="*/ 1478850 w 6085020"/>
              <a:gd name="connsiteY55084" fmla="*/ 4419206 h 4885973"/>
              <a:gd name="connsiteX55085" fmla="*/ 1453559 w 6085020"/>
              <a:gd name="connsiteY55085" fmla="*/ 4425086 h 4885973"/>
              <a:gd name="connsiteX55086" fmla="*/ 1455651 w 6085020"/>
              <a:gd name="connsiteY55086" fmla="*/ 4421103 h 4885973"/>
              <a:gd name="connsiteX55087" fmla="*/ 1455651 w 6085020"/>
              <a:gd name="connsiteY55087" fmla="*/ 4419017 h 4885973"/>
              <a:gd name="connsiteX55088" fmla="*/ 1455651 w 6085020"/>
              <a:gd name="connsiteY55088" fmla="*/ 4408965 h 4885973"/>
              <a:gd name="connsiteX55089" fmla="*/ 1437966 w 6085020"/>
              <a:gd name="connsiteY55089" fmla="*/ 4410103 h 4885973"/>
              <a:gd name="connsiteX55090" fmla="*/ 1434924 w 6085020"/>
              <a:gd name="connsiteY55090" fmla="*/ 4423569 h 4885973"/>
              <a:gd name="connsiteX55091" fmla="*/ 1425986 w 6085020"/>
              <a:gd name="connsiteY55091" fmla="*/ 4416551 h 4885973"/>
              <a:gd name="connsiteX55092" fmla="*/ 1428649 w 6085020"/>
              <a:gd name="connsiteY55092" fmla="*/ 4410672 h 4885973"/>
              <a:gd name="connsiteX55093" fmla="*/ 1421042 w 6085020"/>
              <a:gd name="connsiteY55093" fmla="*/ 4410672 h 4885973"/>
              <a:gd name="connsiteX55094" fmla="*/ 1426177 w 6085020"/>
              <a:gd name="connsiteY55094" fmla="*/ 4420344 h 4885973"/>
              <a:gd name="connsiteX55095" fmla="*/ 1431121 w 6085020"/>
              <a:gd name="connsiteY55095" fmla="*/ 4429638 h 4885973"/>
              <a:gd name="connsiteX55096" fmla="*/ 1427888 w 6085020"/>
              <a:gd name="connsiteY55096" fmla="*/ 4429638 h 4885973"/>
              <a:gd name="connsiteX55097" fmla="*/ 1433783 w 6085020"/>
              <a:gd name="connsiteY55097" fmla="*/ 4454484 h 4885973"/>
              <a:gd name="connsiteX55098" fmla="*/ 1440819 w 6085020"/>
              <a:gd name="connsiteY55098" fmla="*/ 4484072 h 4885973"/>
              <a:gd name="connsiteX55099" fmla="*/ 1433973 w 6085020"/>
              <a:gd name="connsiteY55099" fmla="*/ 4485969 h 4885973"/>
              <a:gd name="connsiteX55100" fmla="*/ 1439488 w 6085020"/>
              <a:gd name="connsiteY55100" fmla="*/ 4506453 h 4885973"/>
              <a:gd name="connsiteX55101" fmla="*/ 1433593 w 6085020"/>
              <a:gd name="connsiteY55101" fmla="*/ 4514419 h 4885973"/>
              <a:gd name="connsiteX55102" fmla="*/ 1432642 w 6085020"/>
              <a:gd name="connsiteY55102" fmla="*/ 4510815 h 4885973"/>
              <a:gd name="connsiteX55103" fmla="*/ 1432642 w 6085020"/>
              <a:gd name="connsiteY55103" fmla="*/ 4515177 h 4885973"/>
              <a:gd name="connsiteX55104" fmla="*/ 1412485 w 6085020"/>
              <a:gd name="connsiteY55104" fmla="*/ 4541731 h 4885973"/>
              <a:gd name="connsiteX55105" fmla="*/ 1412485 w 6085020"/>
              <a:gd name="connsiteY55105" fmla="*/ 4539834 h 4885973"/>
              <a:gd name="connsiteX55106" fmla="*/ 1412485 w 6085020"/>
              <a:gd name="connsiteY55106" fmla="*/ 4537368 h 4885973"/>
              <a:gd name="connsiteX55107" fmla="*/ 1409062 w 6085020"/>
              <a:gd name="connsiteY55107" fmla="*/ 4531868 h 4885973"/>
              <a:gd name="connsiteX55108" fmla="*/ 1411154 w 6085020"/>
              <a:gd name="connsiteY55108" fmla="*/ 4531868 h 4885973"/>
              <a:gd name="connsiteX55109" fmla="*/ 1411154 w 6085020"/>
              <a:gd name="connsiteY55109" fmla="*/ 4528644 h 4885973"/>
              <a:gd name="connsiteX55110" fmla="*/ 1412295 w 6085020"/>
              <a:gd name="connsiteY55110" fmla="*/ 4526936 h 4885973"/>
              <a:gd name="connsiteX55111" fmla="*/ 1412295 w 6085020"/>
              <a:gd name="connsiteY55111" fmla="*/ 4523712 h 4885973"/>
              <a:gd name="connsiteX55112" fmla="*/ 1416669 w 6085020"/>
              <a:gd name="connsiteY55112" fmla="*/ 4513091 h 4885973"/>
              <a:gd name="connsiteX55113" fmla="*/ 1416669 w 6085020"/>
              <a:gd name="connsiteY55113" fmla="*/ 4512142 h 4885973"/>
              <a:gd name="connsiteX55114" fmla="*/ 1413626 w 6085020"/>
              <a:gd name="connsiteY55114" fmla="*/ 4512142 h 4885973"/>
              <a:gd name="connsiteX55115" fmla="*/ 1407731 w 6085020"/>
              <a:gd name="connsiteY55115" fmla="*/ 4508539 h 4885973"/>
              <a:gd name="connsiteX55116" fmla="*/ 1404689 w 6085020"/>
              <a:gd name="connsiteY55116" fmla="*/ 4500763 h 4885973"/>
              <a:gd name="connsiteX55117" fmla="*/ 1400696 w 6085020"/>
              <a:gd name="connsiteY55117" fmla="*/ 4504556 h 4885973"/>
              <a:gd name="connsiteX55118" fmla="*/ 1397843 w 6085020"/>
              <a:gd name="connsiteY55118" fmla="*/ 4502849 h 4885973"/>
              <a:gd name="connsiteX55119" fmla="*/ 1387955 w 6085020"/>
              <a:gd name="connsiteY55119" fmla="*/ 4497538 h 4885973"/>
              <a:gd name="connsiteX55120" fmla="*/ 1394040 w 6085020"/>
              <a:gd name="connsiteY55120" fmla="*/ 4490141 h 4885973"/>
              <a:gd name="connsiteX55121" fmla="*/ 1402027 w 6085020"/>
              <a:gd name="connsiteY55121" fmla="*/ 4476675 h 4885973"/>
              <a:gd name="connsiteX55122" fmla="*/ 1406020 w 6085020"/>
              <a:gd name="connsiteY55122" fmla="*/ 4468520 h 4885973"/>
              <a:gd name="connsiteX55123" fmla="*/ 1408682 w 6085020"/>
              <a:gd name="connsiteY55123" fmla="*/ 4464726 h 4885973"/>
              <a:gd name="connsiteX55124" fmla="*/ 1419141 w 6085020"/>
              <a:gd name="connsiteY55124" fmla="*/ 4448984 h 4885973"/>
              <a:gd name="connsiteX55125" fmla="*/ 1401456 w 6085020"/>
              <a:gd name="connsiteY55125" fmla="*/ 4471365 h 4885973"/>
              <a:gd name="connsiteX55126" fmla="*/ 1392329 w 6085020"/>
              <a:gd name="connsiteY55126" fmla="*/ 4484831 h 4885973"/>
              <a:gd name="connsiteX55127" fmla="*/ 1387575 w 6085020"/>
              <a:gd name="connsiteY55127" fmla="*/ 4488624 h 4885973"/>
              <a:gd name="connsiteX55128" fmla="*/ 1379778 w 6085020"/>
              <a:gd name="connsiteY55128" fmla="*/ 4491469 h 4885973"/>
              <a:gd name="connsiteX55129" fmla="*/ 1385103 w 6085020"/>
              <a:gd name="connsiteY55129" fmla="*/ 4480468 h 4885973"/>
              <a:gd name="connsiteX55130" fmla="*/ 1374834 w 6085020"/>
              <a:gd name="connsiteY55130" fmla="*/ 4491279 h 4885973"/>
              <a:gd name="connsiteX55131" fmla="*/ 1377497 w 6085020"/>
              <a:gd name="connsiteY55131" fmla="*/ 4484451 h 4885973"/>
              <a:gd name="connsiteX55132" fmla="*/ 1379968 w 6085020"/>
              <a:gd name="connsiteY55132" fmla="*/ 4479330 h 4885973"/>
              <a:gd name="connsiteX55133" fmla="*/ 1372743 w 6085020"/>
              <a:gd name="connsiteY55133" fmla="*/ 4459226 h 4885973"/>
              <a:gd name="connsiteX55134" fmla="*/ 1368369 w 6085020"/>
              <a:gd name="connsiteY55134" fmla="*/ 4460933 h 4885973"/>
              <a:gd name="connsiteX55135" fmla="*/ 1366087 w 6085020"/>
              <a:gd name="connsiteY55135" fmla="*/ 4462261 h 4885973"/>
              <a:gd name="connsiteX55136" fmla="*/ 1366087 w 6085020"/>
              <a:gd name="connsiteY55136" fmla="*/ 4460743 h 4885973"/>
              <a:gd name="connsiteX55137" fmla="*/ 1363995 w 6085020"/>
              <a:gd name="connsiteY55137" fmla="*/ 4460743 h 4885973"/>
              <a:gd name="connsiteX55138" fmla="*/ 1363995 w 6085020"/>
              <a:gd name="connsiteY55138" fmla="*/ 4458278 h 4885973"/>
              <a:gd name="connsiteX55139" fmla="*/ 1360573 w 6085020"/>
              <a:gd name="connsiteY55139" fmla="*/ 4458278 h 4885973"/>
              <a:gd name="connsiteX55140" fmla="*/ 1361904 w 6085020"/>
              <a:gd name="connsiteY55140" fmla="*/ 4455433 h 4885973"/>
              <a:gd name="connsiteX55141" fmla="*/ 1358100 w 6085020"/>
              <a:gd name="connsiteY55141" fmla="*/ 4452777 h 4885973"/>
              <a:gd name="connsiteX55142" fmla="*/ 1369700 w 6085020"/>
              <a:gd name="connsiteY55142" fmla="*/ 4434759 h 4885973"/>
              <a:gd name="connsiteX55143" fmla="*/ 1367418 w 6085020"/>
              <a:gd name="connsiteY55143" fmla="*/ 4429638 h 4885973"/>
              <a:gd name="connsiteX55144" fmla="*/ 1364756 w 6085020"/>
              <a:gd name="connsiteY55144" fmla="*/ 4434000 h 4885973"/>
              <a:gd name="connsiteX55145" fmla="*/ 1363045 w 6085020"/>
              <a:gd name="connsiteY55145" fmla="*/ 4434000 h 4885973"/>
              <a:gd name="connsiteX55146" fmla="*/ 1355438 w 6085020"/>
              <a:gd name="connsiteY55146" fmla="*/ 4443673 h 4885973"/>
              <a:gd name="connsiteX55147" fmla="*/ 1355438 w 6085020"/>
              <a:gd name="connsiteY55147" fmla="*/ 4441397 h 4885973"/>
              <a:gd name="connsiteX55148" fmla="*/ 1357530 w 6085020"/>
              <a:gd name="connsiteY55148" fmla="*/ 4437604 h 4885973"/>
              <a:gd name="connsiteX55149" fmla="*/ 1351065 w 6085020"/>
              <a:gd name="connsiteY55149" fmla="*/ 4433242 h 4885973"/>
              <a:gd name="connsiteX55150" fmla="*/ 1343268 w 6085020"/>
              <a:gd name="connsiteY55150" fmla="*/ 4410292 h 4885973"/>
              <a:gd name="connsiteX55151" fmla="*/ 1344790 w 6085020"/>
              <a:gd name="connsiteY55151" fmla="*/ 4410292 h 4885973"/>
              <a:gd name="connsiteX55152" fmla="*/ 1338895 w 6085020"/>
              <a:gd name="connsiteY55152" fmla="*/ 4377670 h 4885973"/>
              <a:gd name="connsiteX55153" fmla="*/ 1340986 w 6085020"/>
              <a:gd name="connsiteY55153" fmla="*/ 4377670 h 4885973"/>
              <a:gd name="connsiteX55154" fmla="*/ 1332429 w 6085020"/>
              <a:gd name="connsiteY55154" fmla="*/ 4332340 h 4885973"/>
              <a:gd name="connsiteX55155" fmla="*/ 1334521 w 6085020"/>
              <a:gd name="connsiteY55155" fmla="*/ 4356237 h 4885973"/>
              <a:gd name="connsiteX55156" fmla="*/ 1336993 w 6085020"/>
              <a:gd name="connsiteY55156" fmla="*/ 4397585 h 4885973"/>
              <a:gd name="connsiteX55157" fmla="*/ 1335662 w 6085020"/>
              <a:gd name="connsiteY55157" fmla="*/ 4396447 h 4885973"/>
              <a:gd name="connsiteX55158" fmla="*/ 1335662 w 6085020"/>
              <a:gd name="connsiteY55158" fmla="*/ 4409913 h 4885973"/>
              <a:gd name="connsiteX55159" fmla="*/ 1330528 w 6085020"/>
              <a:gd name="connsiteY55159" fmla="*/ 4396257 h 4885973"/>
              <a:gd name="connsiteX55160" fmla="*/ 1328626 w 6085020"/>
              <a:gd name="connsiteY55160" fmla="*/ 4375963 h 4885973"/>
              <a:gd name="connsiteX55161" fmla="*/ 1328626 w 6085020"/>
              <a:gd name="connsiteY55161" fmla="*/ 4374066 h 4885973"/>
              <a:gd name="connsiteX55162" fmla="*/ 1330908 w 6085020"/>
              <a:gd name="connsiteY55162" fmla="*/ 4374066 h 4885973"/>
              <a:gd name="connsiteX55163" fmla="*/ 1327105 w 6085020"/>
              <a:gd name="connsiteY55163" fmla="*/ 4365342 h 4885973"/>
              <a:gd name="connsiteX55164" fmla="*/ 1327105 w 6085020"/>
              <a:gd name="connsiteY55164" fmla="*/ 4377670 h 4885973"/>
              <a:gd name="connsiteX55165" fmla="*/ 1328816 w 6085020"/>
              <a:gd name="connsiteY55165" fmla="*/ 4378997 h 4885973"/>
              <a:gd name="connsiteX55166" fmla="*/ 1327485 w 6085020"/>
              <a:gd name="connsiteY55166" fmla="*/ 4382411 h 4885973"/>
              <a:gd name="connsiteX55167" fmla="*/ 1325013 w 6085020"/>
              <a:gd name="connsiteY55167" fmla="*/ 4382411 h 4885973"/>
              <a:gd name="connsiteX55168" fmla="*/ 1319308 w 6085020"/>
              <a:gd name="connsiteY55168" fmla="*/ 4367428 h 4885973"/>
              <a:gd name="connsiteX55169" fmla="*/ 1319308 w 6085020"/>
              <a:gd name="connsiteY55169" fmla="*/ 4366290 h 4885973"/>
              <a:gd name="connsiteX55170" fmla="*/ 1315696 w 6085020"/>
              <a:gd name="connsiteY55170" fmla="*/ 4351496 h 4885973"/>
              <a:gd name="connsiteX55171" fmla="*/ 1316836 w 6085020"/>
              <a:gd name="connsiteY55171" fmla="*/ 4351496 h 4885973"/>
              <a:gd name="connsiteX55172" fmla="*/ 1314745 w 6085020"/>
              <a:gd name="connsiteY55172" fmla="*/ 4338219 h 4885973"/>
              <a:gd name="connsiteX55173" fmla="*/ 1314745 w 6085020"/>
              <a:gd name="connsiteY55173" fmla="*/ 4335185 h 4885973"/>
              <a:gd name="connsiteX55174" fmla="*/ 1314745 w 6085020"/>
              <a:gd name="connsiteY55174" fmla="*/ 4331960 h 4885973"/>
              <a:gd name="connsiteX55175" fmla="*/ 1309040 w 6085020"/>
              <a:gd name="connsiteY55175" fmla="*/ 4312994 h 4885973"/>
              <a:gd name="connsiteX55176" fmla="*/ 1309040 w 6085020"/>
              <a:gd name="connsiteY55176" fmla="*/ 4310149 h 4885973"/>
              <a:gd name="connsiteX55177" fmla="*/ 1305237 w 6085020"/>
              <a:gd name="connsiteY55177" fmla="*/ 4288148 h 4885973"/>
              <a:gd name="connsiteX55178" fmla="*/ 1306378 w 6085020"/>
              <a:gd name="connsiteY55178" fmla="*/ 4286820 h 4885973"/>
              <a:gd name="connsiteX55179" fmla="*/ 1308279 w 6085020"/>
              <a:gd name="connsiteY55179" fmla="*/ 4288527 h 4885973"/>
              <a:gd name="connsiteX55180" fmla="*/ 1302765 w 6085020"/>
              <a:gd name="connsiteY55180" fmla="*/ 4267285 h 4885973"/>
              <a:gd name="connsiteX55181" fmla="*/ 1302765 w 6085020"/>
              <a:gd name="connsiteY55181" fmla="*/ 4259888 h 4885973"/>
              <a:gd name="connsiteX55182" fmla="*/ 1301624 w 6085020"/>
              <a:gd name="connsiteY55182" fmla="*/ 4250025 h 4885973"/>
              <a:gd name="connsiteX55183" fmla="*/ 1299152 w 6085020"/>
              <a:gd name="connsiteY55183" fmla="*/ 4257042 h 4885973"/>
              <a:gd name="connsiteX55184" fmla="*/ 1300103 w 6085020"/>
              <a:gd name="connsiteY55184" fmla="*/ 4270319 h 4885973"/>
              <a:gd name="connsiteX55185" fmla="*/ 1294778 w 6085020"/>
              <a:gd name="connsiteY55185" fmla="*/ 4258180 h 4885973"/>
              <a:gd name="connsiteX55186" fmla="*/ 1296680 w 6085020"/>
              <a:gd name="connsiteY55186" fmla="*/ 4261974 h 4885973"/>
              <a:gd name="connsiteX55187" fmla="*/ 1296680 w 6085020"/>
              <a:gd name="connsiteY55187" fmla="*/ 4263681 h 4885973"/>
              <a:gd name="connsiteX55188" fmla="*/ 1298772 w 6085020"/>
              <a:gd name="connsiteY55188" fmla="*/ 4267664 h 4885973"/>
              <a:gd name="connsiteX55189" fmla="*/ 1298772 w 6085020"/>
              <a:gd name="connsiteY55189" fmla="*/ 4271457 h 4885973"/>
              <a:gd name="connsiteX55190" fmla="*/ 1301434 w 6085020"/>
              <a:gd name="connsiteY55190" fmla="*/ 4294217 h 4885973"/>
              <a:gd name="connsiteX55191" fmla="*/ 1301434 w 6085020"/>
              <a:gd name="connsiteY55191" fmla="*/ 4304079 h 4885973"/>
              <a:gd name="connsiteX55192" fmla="*/ 1301434 w 6085020"/>
              <a:gd name="connsiteY55192" fmla="*/ 4313563 h 4885973"/>
              <a:gd name="connsiteX55193" fmla="*/ 1295539 w 6085020"/>
              <a:gd name="connsiteY55193" fmla="*/ 4315080 h 4885973"/>
              <a:gd name="connsiteX55194" fmla="*/ 1295539 w 6085020"/>
              <a:gd name="connsiteY55194" fmla="*/ 4312615 h 4885973"/>
              <a:gd name="connsiteX55195" fmla="*/ 1293067 w 6085020"/>
              <a:gd name="connsiteY55195" fmla="*/ 4302183 h 4885973"/>
              <a:gd name="connsiteX55196" fmla="*/ 1293067 w 6085020"/>
              <a:gd name="connsiteY55196" fmla="*/ 4294786 h 4885973"/>
              <a:gd name="connsiteX55197" fmla="*/ 1291926 w 6085020"/>
              <a:gd name="connsiteY55197" fmla="*/ 4294786 h 4885973"/>
              <a:gd name="connsiteX55198" fmla="*/ 1288313 w 6085020"/>
              <a:gd name="connsiteY55198" fmla="*/ 4273354 h 4885973"/>
              <a:gd name="connsiteX55199" fmla="*/ 1292687 w 6085020"/>
              <a:gd name="connsiteY55199" fmla="*/ 4273354 h 4885973"/>
              <a:gd name="connsiteX55200" fmla="*/ 1289454 w 6085020"/>
              <a:gd name="connsiteY55200" fmla="*/ 4259888 h 4885973"/>
              <a:gd name="connsiteX55201" fmla="*/ 1289454 w 6085020"/>
              <a:gd name="connsiteY55201" fmla="*/ 4258370 h 4885973"/>
              <a:gd name="connsiteX55202" fmla="*/ 1289454 w 6085020"/>
              <a:gd name="connsiteY55202" fmla="*/ 4254577 h 4885973"/>
              <a:gd name="connsiteX55203" fmla="*/ 1289454 w 6085020"/>
              <a:gd name="connsiteY55203" fmla="*/ 4249456 h 4885973"/>
              <a:gd name="connsiteX55204" fmla="*/ 1289454 w 6085020"/>
              <a:gd name="connsiteY55204" fmla="*/ 4247559 h 4885973"/>
              <a:gd name="connsiteX55205" fmla="*/ 1289454 w 6085020"/>
              <a:gd name="connsiteY55205" fmla="*/ 4246232 h 4885973"/>
              <a:gd name="connsiteX55206" fmla="*/ 1285651 w 6085020"/>
              <a:gd name="connsiteY55206" fmla="*/ 4220247 h 4885973"/>
              <a:gd name="connsiteX55207" fmla="*/ 1283369 w 6085020"/>
              <a:gd name="connsiteY55207" fmla="*/ 4194643 h 4885973"/>
              <a:gd name="connsiteX55208" fmla="*/ 1280516 w 6085020"/>
              <a:gd name="connsiteY55208" fmla="*/ 4202798 h 4885973"/>
              <a:gd name="connsiteX55209" fmla="*/ 1280516 w 6085020"/>
              <a:gd name="connsiteY55209" fmla="*/ 4189521 h 4885973"/>
              <a:gd name="connsiteX55210" fmla="*/ 1282798 w 6085020"/>
              <a:gd name="connsiteY55210" fmla="*/ 4194074 h 4885973"/>
              <a:gd name="connsiteX55211" fmla="*/ 1282798 w 6085020"/>
              <a:gd name="connsiteY55211" fmla="*/ 4169796 h 4885973"/>
              <a:gd name="connsiteX55212" fmla="*/ 1285080 w 6085020"/>
              <a:gd name="connsiteY55212" fmla="*/ 4171693 h 4885973"/>
              <a:gd name="connsiteX55213" fmla="*/ 1286982 w 6085020"/>
              <a:gd name="connsiteY55213" fmla="*/ 4169986 h 4885973"/>
              <a:gd name="connsiteX55214" fmla="*/ 1284890 w 6085020"/>
              <a:gd name="connsiteY55214" fmla="*/ 4162589 h 4885973"/>
              <a:gd name="connsiteX55215" fmla="*/ 1286411 w 6085020"/>
              <a:gd name="connsiteY55215" fmla="*/ 4162589 h 4885973"/>
              <a:gd name="connsiteX55216" fmla="*/ 1286411 w 6085020"/>
              <a:gd name="connsiteY55216" fmla="*/ 4157847 h 4885973"/>
              <a:gd name="connsiteX55217" fmla="*/ 1282418 w 6085020"/>
              <a:gd name="connsiteY55217" fmla="*/ 4150640 h 4885973"/>
              <a:gd name="connsiteX55218" fmla="*/ 1284510 w 6085020"/>
              <a:gd name="connsiteY55218" fmla="*/ 4150640 h 4885973"/>
              <a:gd name="connsiteX55219" fmla="*/ 1282608 w 6085020"/>
              <a:gd name="connsiteY55219" fmla="*/ 4140398 h 4885973"/>
              <a:gd name="connsiteX55220" fmla="*/ 1285841 w 6085020"/>
              <a:gd name="connsiteY55220" fmla="*/ 4143053 h 4885973"/>
              <a:gd name="connsiteX55221" fmla="*/ 1287552 w 6085020"/>
              <a:gd name="connsiteY55221" fmla="*/ 4147795 h 4885973"/>
              <a:gd name="connsiteX55222" fmla="*/ 1293447 w 6085020"/>
              <a:gd name="connsiteY55222" fmla="*/ 4186866 h 4885973"/>
              <a:gd name="connsiteX55223" fmla="*/ 1293447 w 6085020"/>
              <a:gd name="connsiteY55223" fmla="*/ 4193315 h 4885973"/>
              <a:gd name="connsiteX55224" fmla="*/ 1300103 w 6085020"/>
              <a:gd name="connsiteY55224" fmla="*/ 4230300 h 4885973"/>
              <a:gd name="connsiteX55225" fmla="*/ 1304666 w 6085020"/>
              <a:gd name="connsiteY55225" fmla="*/ 4243576 h 4885973"/>
              <a:gd name="connsiteX55226" fmla="*/ 1304666 w 6085020"/>
              <a:gd name="connsiteY55226" fmla="*/ 4232955 h 4885973"/>
              <a:gd name="connsiteX55227" fmla="*/ 1303145 w 6085020"/>
              <a:gd name="connsiteY55227" fmla="*/ 4213988 h 4885973"/>
              <a:gd name="connsiteX55228" fmla="*/ 1305047 w 6085020"/>
              <a:gd name="connsiteY55228" fmla="*/ 4213988 h 4885973"/>
              <a:gd name="connsiteX55229" fmla="*/ 1305047 w 6085020"/>
              <a:gd name="connsiteY55229" fmla="*/ 4201471 h 4885973"/>
              <a:gd name="connsiteX55230" fmla="*/ 1310181 w 6085020"/>
              <a:gd name="connsiteY55230" fmla="*/ 4218540 h 4885973"/>
              <a:gd name="connsiteX55231" fmla="*/ 1312273 w 6085020"/>
              <a:gd name="connsiteY55231" fmla="*/ 4216454 h 4885973"/>
              <a:gd name="connsiteX55232" fmla="*/ 1310942 w 6085020"/>
              <a:gd name="connsiteY55232" fmla="*/ 4209816 h 4885973"/>
              <a:gd name="connsiteX55233" fmla="*/ 1319308 w 6085020"/>
              <a:gd name="connsiteY55233" fmla="*/ 4233903 h 4885973"/>
              <a:gd name="connsiteX55234" fmla="*/ 1319308 w 6085020"/>
              <a:gd name="connsiteY55234" fmla="*/ 4235800 h 4885973"/>
              <a:gd name="connsiteX55235" fmla="*/ 1321590 w 6085020"/>
              <a:gd name="connsiteY55235" fmla="*/ 4241680 h 4885973"/>
              <a:gd name="connsiteX55236" fmla="*/ 1321590 w 6085020"/>
              <a:gd name="connsiteY55236" fmla="*/ 4244524 h 4885973"/>
              <a:gd name="connsiteX55237" fmla="*/ 1331288 w 6085020"/>
              <a:gd name="connsiteY55237" fmla="*/ 4272026 h 4885973"/>
              <a:gd name="connsiteX55238" fmla="*/ 1336423 w 6085020"/>
              <a:gd name="connsiteY55238" fmla="*/ 4281889 h 4885973"/>
              <a:gd name="connsiteX55239" fmla="*/ 1339275 w 6085020"/>
              <a:gd name="connsiteY55239" fmla="*/ 4294786 h 4885973"/>
              <a:gd name="connsiteX55240" fmla="*/ 1341367 w 6085020"/>
              <a:gd name="connsiteY55240" fmla="*/ 4287579 h 4885973"/>
              <a:gd name="connsiteX55241" fmla="*/ 1331859 w 6085020"/>
              <a:gd name="connsiteY55241" fmla="*/ 4244335 h 4885973"/>
              <a:gd name="connsiteX55242" fmla="*/ 1330338 w 6085020"/>
              <a:gd name="connsiteY55242" fmla="*/ 4242628 h 4885973"/>
              <a:gd name="connsiteX55243" fmla="*/ 1330338 w 6085020"/>
              <a:gd name="connsiteY55243" fmla="*/ 4225937 h 4885973"/>
              <a:gd name="connsiteX55244" fmla="*/ 1330338 w 6085020"/>
              <a:gd name="connsiteY55244" fmla="*/ 4224230 h 4885973"/>
              <a:gd name="connsiteX55245" fmla="*/ 1328626 w 6085020"/>
              <a:gd name="connsiteY55245" fmla="*/ 4222334 h 4885973"/>
              <a:gd name="connsiteX55246" fmla="*/ 1331098 w 6085020"/>
              <a:gd name="connsiteY55246" fmla="*/ 4222334 h 4885973"/>
              <a:gd name="connsiteX55247" fmla="*/ 1331098 w 6085020"/>
              <a:gd name="connsiteY55247" fmla="*/ 4220627 h 4885973"/>
              <a:gd name="connsiteX55248" fmla="*/ 1326915 w 6085020"/>
              <a:gd name="connsiteY55248" fmla="*/ 4218351 h 4885973"/>
              <a:gd name="connsiteX55249" fmla="*/ 1328436 w 6085020"/>
              <a:gd name="connsiteY55249" fmla="*/ 4218351 h 4885973"/>
              <a:gd name="connsiteX55250" fmla="*/ 1326154 w 6085020"/>
              <a:gd name="connsiteY55250" fmla="*/ 4210385 h 4885973"/>
              <a:gd name="connsiteX55251" fmla="*/ 1328816 w 6085020"/>
              <a:gd name="connsiteY55251" fmla="*/ 4210385 h 4885973"/>
              <a:gd name="connsiteX55252" fmla="*/ 1326344 w 6085020"/>
              <a:gd name="connsiteY55252" fmla="*/ 4207350 h 4885973"/>
              <a:gd name="connsiteX55253" fmla="*/ 1326344 w 6085020"/>
              <a:gd name="connsiteY55253" fmla="*/ 4204884 h 4885973"/>
              <a:gd name="connsiteX55254" fmla="*/ 1328246 w 6085020"/>
              <a:gd name="connsiteY55254" fmla="*/ 4204884 h 4885973"/>
              <a:gd name="connsiteX55255" fmla="*/ 1326344 w 6085020"/>
              <a:gd name="connsiteY55255" fmla="*/ 4201091 h 4885973"/>
              <a:gd name="connsiteX55256" fmla="*/ 1328816 w 6085020"/>
              <a:gd name="connsiteY55256" fmla="*/ 4202040 h 4885973"/>
              <a:gd name="connsiteX55257" fmla="*/ 1326344 w 6085020"/>
              <a:gd name="connsiteY55257" fmla="*/ 4200522 h 4885973"/>
              <a:gd name="connsiteX55258" fmla="*/ 1326344 w 6085020"/>
              <a:gd name="connsiteY55258" fmla="*/ 4198815 h 4885973"/>
              <a:gd name="connsiteX55259" fmla="*/ 1329006 w 6085020"/>
              <a:gd name="connsiteY55259" fmla="*/ 4195022 h 4885973"/>
              <a:gd name="connsiteX55260" fmla="*/ 1327105 w 6085020"/>
              <a:gd name="connsiteY55260" fmla="*/ 4193884 h 4885973"/>
              <a:gd name="connsiteX55261" fmla="*/ 1329387 w 6085020"/>
              <a:gd name="connsiteY55261" fmla="*/ 4193884 h 4885973"/>
              <a:gd name="connsiteX55262" fmla="*/ 1329387 w 6085020"/>
              <a:gd name="connsiteY55262" fmla="*/ 4191608 h 4885973"/>
              <a:gd name="connsiteX55263" fmla="*/ 1325393 w 6085020"/>
              <a:gd name="connsiteY55263" fmla="*/ 4190470 h 4885973"/>
              <a:gd name="connsiteX55264" fmla="*/ 1325393 w 6085020"/>
              <a:gd name="connsiteY55264" fmla="*/ 4188763 h 4885973"/>
              <a:gd name="connsiteX55265" fmla="*/ 1323492 w 6085020"/>
              <a:gd name="connsiteY55265" fmla="*/ 4167331 h 4885973"/>
              <a:gd name="connsiteX55266" fmla="*/ 1321400 w 6085020"/>
              <a:gd name="connsiteY55266" fmla="*/ 4143433 h 4885973"/>
              <a:gd name="connsiteX55267" fmla="*/ 1321400 w 6085020"/>
              <a:gd name="connsiteY55267" fmla="*/ 4140398 h 4885973"/>
              <a:gd name="connsiteX55268" fmla="*/ 1321400 w 6085020"/>
              <a:gd name="connsiteY55268" fmla="*/ 4121432 h 4885973"/>
              <a:gd name="connsiteX55269" fmla="*/ 1321400 w 6085020"/>
              <a:gd name="connsiteY55269" fmla="*/ 4117069 h 4885973"/>
              <a:gd name="connsiteX55270" fmla="*/ 1321400 w 6085020"/>
              <a:gd name="connsiteY55270" fmla="*/ 4112328 h 4885973"/>
              <a:gd name="connsiteX55271" fmla="*/ 1322921 w 6085020"/>
              <a:gd name="connsiteY55271" fmla="*/ 4112328 h 4885973"/>
              <a:gd name="connsiteX55272" fmla="*/ 1322921 w 6085020"/>
              <a:gd name="connsiteY55272" fmla="*/ 4125604 h 4885973"/>
              <a:gd name="connsiteX55273" fmla="*/ 1325584 w 6085020"/>
              <a:gd name="connsiteY55273" fmla="*/ 4126932 h 4885973"/>
              <a:gd name="connsiteX55274" fmla="*/ 1325584 w 6085020"/>
              <a:gd name="connsiteY55274" fmla="*/ 4119725 h 4885973"/>
              <a:gd name="connsiteX55275" fmla="*/ 1327675 w 6085020"/>
              <a:gd name="connsiteY55275" fmla="*/ 4119725 h 4885973"/>
              <a:gd name="connsiteX55276" fmla="*/ 1327675 w 6085020"/>
              <a:gd name="connsiteY55276" fmla="*/ 4110431 h 4885973"/>
              <a:gd name="connsiteX55277" fmla="*/ 1326725 w 6085020"/>
              <a:gd name="connsiteY55277" fmla="*/ 4105120 h 4885973"/>
              <a:gd name="connsiteX55278" fmla="*/ 1324253 w 6085020"/>
              <a:gd name="connsiteY55278" fmla="*/ 4104172 h 4885973"/>
              <a:gd name="connsiteX55279" fmla="*/ 1324253 w 6085020"/>
              <a:gd name="connsiteY55279" fmla="*/ 4093361 h 4885973"/>
              <a:gd name="connsiteX55280" fmla="*/ 1326915 w 6085020"/>
              <a:gd name="connsiteY55280" fmla="*/ 4093361 h 4885973"/>
              <a:gd name="connsiteX55281" fmla="*/ 1329577 w 6085020"/>
              <a:gd name="connsiteY55281" fmla="*/ 4096206 h 4885973"/>
              <a:gd name="connsiteX55282" fmla="*/ 1329577 w 6085020"/>
              <a:gd name="connsiteY55282" fmla="*/ 4094120 h 4885973"/>
              <a:gd name="connsiteX55283" fmla="*/ 1331669 w 6085020"/>
              <a:gd name="connsiteY55283" fmla="*/ 4094120 h 4885973"/>
              <a:gd name="connsiteX55284" fmla="*/ 1327675 w 6085020"/>
              <a:gd name="connsiteY55284" fmla="*/ 4088430 h 4885973"/>
              <a:gd name="connsiteX55285" fmla="*/ 1327675 w 6085020"/>
              <a:gd name="connsiteY55285" fmla="*/ 4085774 h 4885973"/>
              <a:gd name="connsiteX55286" fmla="*/ 1332049 w 6085020"/>
              <a:gd name="connsiteY55286" fmla="*/ 4085774 h 4885973"/>
              <a:gd name="connsiteX55287" fmla="*/ 1333880 w 6085020"/>
              <a:gd name="connsiteY55287" fmla="*/ 4089307 h 4885973"/>
              <a:gd name="connsiteX55288" fmla="*/ 1333969 w 6085020"/>
              <a:gd name="connsiteY55288" fmla="*/ 4089947 h 4885973"/>
              <a:gd name="connsiteX55289" fmla="*/ 1333570 w 6085020"/>
              <a:gd name="connsiteY55289" fmla="*/ 4089947 h 4885973"/>
              <a:gd name="connsiteX55290" fmla="*/ 1334711 w 6085020"/>
              <a:gd name="connsiteY55290" fmla="*/ 4095258 h 4885973"/>
              <a:gd name="connsiteX55291" fmla="*/ 1333969 w 6085020"/>
              <a:gd name="connsiteY55291" fmla="*/ 4089947 h 4885973"/>
              <a:gd name="connsiteX55292" fmla="*/ 1335472 w 6085020"/>
              <a:gd name="connsiteY55292" fmla="*/ 4089947 h 4885973"/>
              <a:gd name="connsiteX55293" fmla="*/ 1335472 w 6085020"/>
              <a:gd name="connsiteY55293" fmla="*/ 4084636 h 4885973"/>
              <a:gd name="connsiteX55294" fmla="*/ 1334141 w 6085020"/>
              <a:gd name="connsiteY55294" fmla="*/ 4082930 h 4885973"/>
              <a:gd name="connsiteX55295" fmla="*/ 1335472 w 6085020"/>
              <a:gd name="connsiteY55295" fmla="*/ 4082930 h 4885973"/>
              <a:gd name="connsiteX55296" fmla="*/ 1336613 w 6085020"/>
              <a:gd name="connsiteY55296" fmla="*/ 4080084 h 4885973"/>
              <a:gd name="connsiteX55297" fmla="*/ 1334901 w 6085020"/>
              <a:gd name="connsiteY55297" fmla="*/ 4077619 h 4885973"/>
              <a:gd name="connsiteX55298" fmla="*/ 1334901 w 6085020"/>
              <a:gd name="connsiteY55298" fmla="*/ 4060170 h 4885973"/>
              <a:gd name="connsiteX55299" fmla="*/ 1336613 w 6085020"/>
              <a:gd name="connsiteY55299" fmla="*/ 4055049 h 4885973"/>
              <a:gd name="connsiteX55300" fmla="*/ 1341937 w 6085020"/>
              <a:gd name="connsiteY55300" fmla="*/ 4060549 h 4885973"/>
              <a:gd name="connsiteX55301" fmla="*/ 1341937 w 6085020"/>
              <a:gd name="connsiteY55301" fmla="*/ 4059031 h 4885973"/>
              <a:gd name="connsiteX55302" fmla="*/ 1344219 w 6085020"/>
              <a:gd name="connsiteY55302" fmla="*/ 4064721 h 4885973"/>
              <a:gd name="connsiteX55303" fmla="*/ 1345740 w 6085020"/>
              <a:gd name="connsiteY55303" fmla="*/ 4061687 h 4885973"/>
              <a:gd name="connsiteX55304" fmla="*/ 1345740 w 6085020"/>
              <a:gd name="connsiteY55304" fmla="*/ 4058083 h 4885973"/>
              <a:gd name="connsiteX55305" fmla="*/ 1347642 w 6085020"/>
              <a:gd name="connsiteY55305" fmla="*/ 4058083 h 4885973"/>
              <a:gd name="connsiteX55306" fmla="*/ 1346121 w 6085020"/>
              <a:gd name="connsiteY55306" fmla="*/ 4051255 h 4885973"/>
              <a:gd name="connsiteX55307" fmla="*/ 1348973 w 6085020"/>
              <a:gd name="connsiteY55307" fmla="*/ 4051255 h 4885973"/>
              <a:gd name="connsiteX55308" fmla="*/ 1344599 w 6085020"/>
              <a:gd name="connsiteY55308" fmla="*/ 4036651 h 4885973"/>
              <a:gd name="connsiteX55309" fmla="*/ 1346881 w 6085020"/>
              <a:gd name="connsiteY55309" fmla="*/ 4039117 h 4885973"/>
              <a:gd name="connsiteX55310" fmla="*/ 1348783 w 6085020"/>
              <a:gd name="connsiteY55310" fmla="*/ 4039117 h 4885973"/>
              <a:gd name="connsiteX55311" fmla="*/ 1345170 w 6085020"/>
              <a:gd name="connsiteY55311" fmla="*/ 4025461 h 4885973"/>
              <a:gd name="connsiteX55312" fmla="*/ 1346311 w 6085020"/>
              <a:gd name="connsiteY55312" fmla="*/ 4025461 h 4885973"/>
              <a:gd name="connsiteX55313" fmla="*/ 1344599 w 6085020"/>
              <a:gd name="connsiteY55313" fmla="*/ 4016357 h 4885973"/>
              <a:gd name="connsiteX55314" fmla="*/ 1348212 w 6085020"/>
              <a:gd name="connsiteY55314" fmla="*/ 4014650 h 4885973"/>
              <a:gd name="connsiteX55315" fmla="*/ 1348212 w 6085020"/>
              <a:gd name="connsiteY55315" fmla="*/ 4018633 h 4885973"/>
              <a:gd name="connsiteX55316" fmla="*/ 1351635 w 6085020"/>
              <a:gd name="connsiteY55316" fmla="*/ 4039686 h 4885973"/>
              <a:gd name="connsiteX55317" fmla="*/ 1354488 w 6085020"/>
              <a:gd name="connsiteY55317" fmla="*/ 4041582 h 4885973"/>
              <a:gd name="connsiteX55318" fmla="*/ 1354488 w 6085020"/>
              <a:gd name="connsiteY55318" fmla="*/ 4037979 h 4885973"/>
              <a:gd name="connsiteX55319" fmla="*/ 1356960 w 6085020"/>
              <a:gd name="connsiteY55319" fmla="*/ 4037979 h 4885973"/>
              <a:gd name="connsiteX55320" fmla="*/ 1355248 w 6085020"/>
              <a:gd name="connsiteY55320" fmla="*/ 4024892 h 4885973"/>
              <a:gd name="connsiteX55321" fmla="*/ 1357340 w 6085020"/>
              <a:gd name="connsiteY55321" fmla="*/ 4023754 h 4885973"/>
              <a:gd name="connsiteX55322" fmla="*/ 1353917 w 6085020"/>
              <a:gd name="connsiteY55322" fmla="*/ 4020340 h 4885973"/>
              <a:gd name="connsiteX55323" fmla="*/ 1355248 w 6085020"/>
              <a:gd name="connsiteY55323" fmla="*/ 4018254 h 4885973"/>
              <a:gd name="connsiteX55324" fmla="*/ 1355248 w 6085020"/>
              <a:gd name="connsiteY55324" fmla="*/ 4004218 h 4885973"/>
              <a:gd name="connsiteX55325" fmla="*/ 1360002 w 6085020"/>
              <a:gd name="connsiteY55325" fmla="*/ 4009339 h 4885973"/>
              <a:gd name="connsiteX55326" fmla="*/ 1367798 w 6085020"/>
              <a:gd name="connsiteY55326" fmla="*/ 4017874 h 4885973"/>
              <a:gd name="connsiteX55327" fmla="*/ 1371221 w 6085020"/>
              <a:gd name="connsiteY55327" fmla="*/ 4012753 h 4885973"/>
              <a:gd name="connsiteX55328" fmla="*/ 1379588 w 6085020"/>
              <a:gd name="connsiteY55328" fmla="*/ 4007822 h 4885973"/>
              <a:gd name="connsiteX55329" fmla="*/ 1377687 w 6085020"/>
              <a:gd name="connsiteY55329" fmla="*/ 4003080 h 4885973"/>
              <a:gd name="connsiteX55330" fmla="*/ 1363615 w 6085020"/>
              <a:gd name="connsiteY55330" fmla="*/ 3986959 h 4885973"/>
              <a:gd name="connsiteX55331" fmla="*/ 1363615 w 6085020"/>
              <a:gd name="connsiteY55331" fmla="*/ 3987907 h 4885973"/>
              <a:gd name="connsiteX55332" fmla="*/ 1361523 w 6085020"/>
              <a:gd name="connsiteY55332" fmla="*/ 3987907 h 4885973"/>
              <a:gd name="connsiteX55333" fmla="*/ 1360192 w 6085020"/>
              <a:gd name="connsiteY55333" fmla="*/ 3984683 h 4885973"/>
              <a:gd name="connsiteX55334" fmla="*/ 1358100 w 6085020"/>
              <a:gd name="connsiteY55334" fmla="*/ 3982596 h 4885973"/>
              <a:gd name="connsiteX55335" fmla="*/ 1356389 w 6085020"/>
              <a:gd name="connsiteY55335" fmla="*/ 3982596 h 4885973"/>
              <a:gd name="connsiteX55336" fmla="*/ 1350114 w 6085020"/>
              <a:gd name="connsiteY55336" fmla="*/ 3977286 h 4885973"/>
              <a:gd name="connsiteX55337" fmla="*/ 1347071 w 6085020"/>
              <a:gd name="connsiteY55337" fmla="*/ 3982217 h 4885973"/>
              <a:gd name="connsiteX55338" fmla="*/ 1341557 w 6085020"/>
              <a:gd name="connsiteY55338" fmla="*/ 3991131 h 4885973"/>
              <a:gd name="connsiteX55339" fmla="*/ 1343268 w 6085020"/>
              <a:gd name="connsiteY55339" fmla="*/ 3993028 h 4885973"/>
              <a:gd name="connsiteX55340" fmla="*/ 1337754 w 6085020"/>
              <a:gd name="connsiteY55340" fmla="*/ 4010477 h 4885973"/>
              <a:gd name="connsiteX55341" fmla="*/ 1335852 w 6085020"/>
              <a:gd name="connsiteY55341" fmla="*/ 4012753 h 4885973"/>
              <a:gd name="connsiteX55342" fmla="*/ 1335852 w 6085020"/>
              <a:gd name="connsiteY55342" fmla="*/ 4018822 h 4885973"/>
              <a:gd name="connsiteX55343" fmla="*/ 1335852 w 6085020"/>
              <a:gd name="connsiteY55343" fmla="*/ 4019771 h 4885973"/>
              <a:gd name="connsiteX55344" fmla="*/ 1333380 w 6085020"/>
              <a:gd name="connsiteY55344" fmla="*/ 4019771 h 4885973"/>
              <a:gd name="connsiteX55345" fmla="*/ 1330908 w 6085020"/>
              <a:gd name="connsiteY55345" fmla="*/ 4028685 h 4885973"/>
              <a:gd name="connsiteX55346" fmla="*/ 1325584 w 6085020"/>
              <a:gd name="connsiteY55346" fmla="*/ 4027168 h 4885973"/>
              <a:gd name="connsiteX55347" fmla="*/ 1323112 w 6085020"/>
              <a:gd name="connsiteY55347" fmla="*/ 4028875 h 4885973"/>
              <a:gd name="connsiteX55348" fmla="*/ 1323112 w 6085020"/>
              <a:gd name="connsiteY55348" fmla="*/ 4027737 h 4885973"/>
              <a:gd name="connsiteX55349" fmla="*/ 1319118 w 6085020"/>
              <a:gd name="connsiteY55349" fmla="*/ 4030392 h 4885973"/>
              <a:gd name="connsiteX55350" fmla="*/ 1319118 w 6085020"/>
              <a:gd name="connsiteY55350" fmla="*/ 4033427 h 4885973"/>
              <a:gd name="connsiteX55351" fmla="*/ 1314745 w 6085020"/>
              <a:gd name="connsiteY55351" fmla="*/ 4027547 h 4885973"/>
              <a:gd name="connsiteX55352" fmla="*/ 1313414 w 6085020"/>
              <a:gd name="connsiteY55352" fmla="*/ 4027547 h 4885973"/>
              <a:gd name="connsiteX55353" fmla="*/ 1313414 w 6085020"/>
              <a:gd name="connsiteY55353" fmla="*/ 4030582 h 4885973"/>
              <a:gd name="connsiteX55354" fmla="*/ 1312273 w 6085020"/>
              <a:gd name="connsiteY55354" fmla="*/ 4030582 h 4885973"/>
              <a:gd name="connsiteX55355" fmla="*/ 1308469 w 6085020"/>
              <a:gd name="connsiteY55355" fmla="*/ 4049548 h 4885973"/>
              <a:gd name="connsiteX55356" fmla="*/ 1305427 w 6085020"/>
              <a:gd name="connsiteY55356" fmla="*/ 4049548 h 4885973"/>
              <a:gd name="connsiteX55357" fmla="*/ 1305427 w 6085020"/>
              <a:gd name="connsiteY55357" fmla="*/ 4042531 h 4885973"/>
              <a:gd name="connsiteX55358" fmla="*/ 1303145 w 6085020"/>
              <a:gd name="connsiteY55358" fmla="*/ 4061497 h 4885973"/>
              <a:gd name="connsiteX55359" fmla="*/ 1300483 w 6085020"/>
              <a:gd name="connsiteY55359" fmla="*/ 4061497 h 4885973"/>
              <a:gd name="connsiteX55360" fmla="*/ 1299342 w 6085020"/>
              <a:gd name="connsiteY55360" fmla="*/ 4085585 h 4885973"/>
              <a:gd name="connsiteX55361" fmla="*/ 1295729 w 6085020"/>
              <a:gd name="connsiteY55361" fmla="*/ 4089189 h 4885973"/>
              <a:gd name="connsiteX55362" fmla="*/ 1295729 w 6085020"/>
              <a:gd name="connsiteY55362" fmla="*/ 4091844 h 4885973"/>
              <a:gd name="connsiteX55363" fmla="*/ 1293827 w 6085020"/>
              <a:gd name="connsiteY55363" fmla="*/ 4090706 h 4885973"/>
              <a:gd name="connsiteX55364" fmla="*/ 1291926 w 6085020"/>
              <a:gd name="connsiteY55364" fmla="*/ 4082550 h 4885973"/>
              <a:gd name="connsiteX55365" fmla="*/ 1293827 w 6085020"/>
              <a:gd name="connsiteY55365" fmla="*/ 4080274 h 4885973"/>
              <a:gd name="connsiteX55366" fmla="*/ 1292116 w 6085020"/>
              <a:gd name="connsiteY55366" fmla="*/ 4077619 h 4885973"/>
              <a:gd name="connsiteX55367" fmla="*/ 1292116 w 6085020"/>
              <a:gd name="connsiteY55367" fmla="*/ 4074964 h 4885973"/>
              <a:gd name="connsiteX55368" fmla="*/ 1286792 w 6085020"/>
              <a:gd name="connsiteY55368" fmla="*/ 4069274 h 4885973"/>
              <a:gd name="connsiteX55369" fmla="*/ 1283939 w 6085020"/>
              <a:gd name="connsiteY55369" fmla="*/ 4073446 h 4885973"/>
              <a:gd name="connsiteX55370" fmla="*/ 1281277 w 6085020"/>
              <a:gd name="connsiteY55370" fmla="*/ 4073446 h 4885973"/>
              <a:gd name="connsiteX55371" fmla="*/ 1281277 w 6085020"/>
              <a:gd name="connsiteY55371" fmla="*/ 4080464 h 4885973"/>
              <a:gd name="connsiteX55372" fmla="*/ 1279185 w 6085020"/>
              <a:gd name="connsiteY55372" fmla="*/ 4080464 h 4885973"/>
              <a:gd name="connsiteX55373" fmla="*/ 1277664 w 6085020"/>
              <a:gd name="connsiteY55373" fmla="*/ 4081602 h 4885973"/>
              <a:gd name="connsiteX55374" fmla="*/ 1273861 w 6085020"/>
              <a:gd name="connsiteY55374" fmla="*/ 4095447 h 4885973"/>
              <a:gd name="connsiteX55375" fmla="*/ 1271009 w 6085020"/>
              <a:gd name="connsiteY55375" fmla="*/ 4094120 h 4885973"/>
              <a:gd name="connsiteX55376" fmla="*/ 1269487 w 6085020"/>
              <a:gd name="connsiteY55376" fmla="*/ 4095258 h 4885973"/>
              <a:gd name="connsiteX55377" fmla="*/ 1269487 w 6085020"/>
              <a:gd name="connsiteY55377" fmla="*/ 4091464 h 4885973"/>
              <a:gd name="connsiteX55378" fmla="*/ 1268346 w 6085020"/>
              <a:gd name="connsiteY55378" fmla="*/ 4086154 h 4885973"/>
              <a:gd name="connsiteX55379" fmla="*/ 1266635 w 6085020"/>
              <a:gd name="connsiteY55379" fmla="*/ 4079705 h 4885973"/>
              <a:gd name="connsiteX55380" fmla="*/ 1262832 w 6085020"/>
              <a:gd name="connsiteY55380" fmla="*/ 4079705 h 4885973"/>
              <a:gd name="connsiteX55381" fmla="*/ 1262832 w 6085020"/>
              <a:gd name="connsiteY55381" fmla="*/ 4081792 h 4885973"/>
              <a:gd name="connsiteX55382" fmla="*/ 1264733 w 6085020"/>
              <a:gd name="connsiteY55382" fmla="*/ 4084067 h 4885973"/>
              <a:gd name="connsiteX55383" fmla="*/ 1262642 w 6085020"/>
              <a:gd name="connsiteY55383" fmla="*/ 4084067 h 4885973"/>
              <a:gd name="connsiteX55384" fmla="*/ 1261120 w 6085020"/>
              <a:gd name="connsiteY55384" fmla="*/ 4087198 h 4885973"/>
              <a:gd name="connsiteX55385" fmla="*/ 1258458 w 6085020"/>
              <a:gd name="connsiteY55385" fmla="*/ 4083878 h 4885973"/>
              <a:gd name="connsiteX55386" fmla="*/ 1260170 w 6085020"/>
              <a:gd name="connsiteY55386" fmla="*/ 4083878 h 4885973"/>
              <a:gd name="connsiteX55387" fmla="*/ 1258648 w 6085020"/>
              <a:gd name="connsiteY55387" fmla="*/ 4078567 h 4885973"/>
              <a:gd name="connsiteX55388" fmla="*/ 1257127 w 6085020"/>
              <a:gd name="connsiteY55388" fmla="*/ 4079705 h 4885973"/>
              <a:gd name="connsiteX55389" fmla="*/ 1254655 w 6085020"/>
              <a:gd name="connsiteY55389" fmla="*/ 4077998 h 4885973"/>
              <a:gd name="connsiteX55390" fmla="*/ 1254655 w 6085020"/>
              <a:gd name="connsiteY55390" fmla="*/ 4080843 h 4885973"/>
              <a:gd name="connsiteX55391" fmla="*/ 1252944 w 6085020"/>
              <a:gd name="connsiteY55391" fmla="*/ 4080843 h 4885973"/>
              <a:gd name="connsiteX55392" fmla="*/ 1252785 w 6085020"/>
              <a:gd name="connsiteY55392" fmla="*/ 4080162 h 4885973"/>
              <a:gd name="connsiteX55393" fmla="*/ 1253514 w 6085020"/>
              <a:gd name="connsiteY55393" fmla="*/ 4080274 h 4885973"/>
              <a:gd name="connsiteX55394" fmla="*/ 1252563 w 6085020"/>
              <a:gd name="connsiteY55394" fmla="*/ 4078946 h 4885973"/>
              <a:gd name="connsiteX55395" fmla="*/ 1252563 w 6085020"/>
              <a:gd name="connsiteY55395" fmla="*/ 4079215 h 4885973"/>
              <a:gd name="connsiteX55396" fmla="*/ 1239633 w 6085020"/>
              <a:gd name="connsiteY55396" fmla="*/ 4023944 h 4885973"/>
              <a:gd name="connsiteX55397" fmla="*/ 1236020 w 6085020"/>
              <a:gd name="connsiteY55397" fmla="*/ 4021478 h 4885973"/>
              <a:gd name="connsiteX55398" fmla="*/ 1219856 w 6085020"/>
              <a:gd name="connsiteY55398" fmla="*/ 4014081 h 4885973"/>
              <a:gd name="connsiteX55399" fmla="*/ 1215673 w 6085020"/>
              <a:gd name="connsiteY55399" fmla="*/ 4015598 h 4885973"/>
              <a:gd name="connsiteX55400" fmla="*/ 1219476 w 6085020"/>
              <a:gd name="connsiteY55400" fmla="*/ 4029823 h 4885973"/>
              <a:gd name="connsiteX55401" fmla="*/ 1223089 w 6085020"/>
              <a:gd name="connsiteY55401" fmla="*/ 4044048 h 4885973"/>
              <a:gd name="connsiteX55402" fmla="*/ 1230315 w 6085020"/>
              <a:gd name="connsiteY55402" fmla="*/ 4037789 h 4885973"/>
              <a:gd name="connsiteX55403" fmla="*/ 1237541 w 6085020"/>
              <a:gd name="connsiteY55403" fmla="*/ 4031720 h 4885973"/>
              <a:gd name="connsiteX55404" fmla="*/ 1244006 w 6085020"/>
              <a:gd name="connsiteY55404" fmla="*/ 4050686 h 4885973"/>
              <a:gd name="connsiteX55405" fmla="*/ 1223850 w 6085020"/>
              <a:gd name="connsiteY55405" fmla="*/ 4057704 h 4885973"/>
              <a:gd name="connsiteX55406" fmla="*/ 1219476 w 6085020"/>
              <a:gd name="connsiteY55406" fmla="*/ 4066808 h 4885973"/>
              <a:gd name="connsiteX55407" fmla="*/ 1215103 w 6085020"/>
              <a:gd name="connsiteY55407" fmla="*/ 4075912 h 4885973"/>
              <a:gd name="connsiteX55408" fmla="*/ 1208827 w 6085020"/>
              <a:gd name="connsiteY55408" fmla="*/ 4058083 h 4885973"/>
              <a:gd name="connsiteX55409" fmla="*/ 1192093 w 6085020"/>
              <a:gd name="connsiteY55409" fmla="*/ 4058083 h 4885973"/>
              <a:gd name="connsiteX55410" fmla="*/ 1174789 w 6085020"/>
              <a:gd name="connsiteY55410" fmla="*/ 4049928 h 4885973"/>
              <a:gd name="connsiteX55411" fmla="*/ 1172888 w 6085020"/>
              <a:gd name="connsiteY55411" fmla="*/ 4049928 h 4885973"/>
              <a:gd name="connsiteX55412" fmla="*/ 1172888 w 6085020"/>
              <a:gd name="connsiteY55412" fmla="*/ 4047272 h 4885973"/>
              <a:gd name="connsiteX55413" fmla="*/ 1169385 w 6085020"/>
              <a:gd name="connsiteY55413" fmla="*/ 4045281 h 4885973"/>
              <a:gd name="connsiteX55414" fmla="*/ 1169085 w 6085020"/>
              <a:gd name="connsiteY55414" fmla="*/ 4045376 h 4885973"/>
              <a:gd name="connsiteX55415" fmla="*/ 1167373 w 6085020"/>
              <a:gd name="connsiteY55415" fmla="*/ 4049169 h 4885973"/>
              <a:gd name="connsiteX55416" fmla="*/ 1167373 w 6085020"/>
              <a:gd name="connsiteY55416" fmla="*/ 4050497 h 4885973"/>
              <a:gd name="connsiteX55417" fmla="*/ 1155964 w 6085020"/>
              <a:gd name="connsiteY55417" fmla="*/ 4051824 h 4885973"/>
              <a:gd name="connsiteX55418" fmla="*/ 1162619 w 6085020"/>
              <a:gd name="connsiteY55418" fmla="*/ 4106638 h 4885973"/>
              <a:gd name="connsiteX55419" fmla="*/ 1163570 w 6085020"/>
              <a:gd name="connsiteY55419" fmla="*/ 4106638 h 4885973"/>
              <a:gd name="connsiteX55420" fmla="*/ 1163570 w 6085020"/>
              <a:gd name="connsiteY55420" fmla="*/ 4104930 h 4885973"/>
              <a:gd name="connsiteX55421" fmla="*/ 1174789 w 6085020"/>
              <a:gd name="connsiteY55421" fmla="*/ 4096016 h 4885973"/>
              <a:gd name="connsiteX55422" fmla="*/ 1180874 w 6085020"/>
              <a:gd name="connsiteY55422" fmla="*/ 4102465 h 4885973"/>
              <a:gd name="connsiteX55423" fmla="*/ 1175740 w 6085020"/>
              <a:gd name="connsiteY55423" fmla="*/ 4117448 h 4885973"/>
              <a:gd name="connsiteX55424" fmla="*/ 1177451 w 6085020"/>
              <a:gd name="connsiteY55424" fmla="*/ 4132242 h 4885973"/>
              <a:gd name="connsiteX55425" fmla="*/ 1189051 w 6085020"/>
              <a:gd name="connsiteY55425" fmla="*/ 4130915 h 4885973"/>
              <a:gd name="connsiteX55426" fmla="*/ 1191523 w 6085020"/>
              <a:gd name="connsiteY55426" fmla="*/ 4130915 h 4885973"/>
              <a:gd name="connsiteX55427" fmla="*/ 1224991 w 6085020"/>
              <a:gd name="connsiteY55427" fmla="*/ 4126932 h 4885973"/>
              <a:gd name="connsiteX55428" fmla="*/ 1211680 w 6085020"/>
              <a:gd name="connsiteY55428" fmla="*/ 4115742 h 4885973"/>
              <a:gd name="connsiteX55429" fmla="*/ 1213011 w 6085020"/>
              <a:gd name="connsiteY55429" fmla="*/ 4109103 h 4885973"/>
              <a:gd name="connsiteX55430" fmla="*/ 1209208 w 6085020"/>
              <a:gd name="connsiteY55430" fmla="*/ 4113845 h 4885973"/>
              <a:gd name="connsiteX55431" fmla="*/ 1183346 w 6085020"/>
              <a:gd name="connsiteY55431" fmla="*/ 4101706 h 4885973"/>
              <a:gd name="connsiteX55432" fmla="*/ 1182205 w 6085020"/>
              <a:gd name="connsiteY55432" fmla="*/ 4101706 h 4885973"/>
              <a:gd name="connsiteX55433" fmla="*/ 1180874 w 6085020"/>
              <a:gd name="connsiteY55433" fmla="*/ 4094309 h 4885973"/>
              <a:gd name="connsiteX55434" fmla="*/ 1179543 w 6085020"/>
              <a:gd name="connsiteY55434" fmla="*/ 4091464 h 4885973"/>
              <a:gd name="connsiteX55435" fmla="*/ 1183727 w 6085020"/>
              <a:gd name="connsiteY55435" fmla="*/ 4087102 h 4885973"/>
              <a:gd name="connsiteX55436" fmla="*/ 1190192 w 6085020"/>
              <a:gd name="connsiteY55436" fmla="*/ 4096965 h 4885973"/>
              <a:gd name="connsiteX55437" fmla="*/ 1204644 w 6085020"/>
              <a:gd name="connsiteY55437" fmla="*/ 4102655 h 4885973"/>
              <a:gd name="connsiteX55438" fmla="*/ 1219096 w 6085020"/>
              <a:gd name="connsiteY55438" fmla="*/ 4108534 h 4885973"/>
              <a:gd name="connsiteX55439" fmla="*/ 1226892 w 6085020"/>
              <a:gd name="connsiteY55439" fmla="*/ 4099051 h 4885973"/>
              <a:gd name="connsiteX55440" fmla="*/ 1226892 w 6085020"/>
              <a:gd name="connsiteY55440" fmla="*/ 4099999 h 4885973"/>
              <a:gd name="connsiteX55441" fmla="*/ 1231646 w 6085020"/>
              <a:gd name="connsiteY55441" fmla="*/ 4105689 h 4885973"/>
              <a:gd name="connsiteX55442" fmla="*/ 1237921 w 6085020"/>
              <a:gd name="connsiteY55442" fmla="*/ 4112897 h 4885973"/>
              <a:gd name="connsiteX55443" fmla="*/ 1244767 w 6085020"/>
              <a:gd name="connsiteY55443" fmla="*/ 4107017 h 4885973"/>
              <a:gd name="connsiteX55444" fmla="*/ 1251422 w 6085020"/>
              <a:gd name="connsiteY55444" fmla="*/ 4101327 h 4885973"/>
              <a:gd name="connsiteX55445" fmla="*/ 1251422 w 6085020"/>
              <a:gd name="connsiteY55445" fmla="*/ 4102275 h 4885973"/>
              <a:gd name="connsiteX55446" fmla="*/ 1252754 w 6085020"/>
              <a:gd name="connsiteY55446" fmla="*/ 4103982 h 4885973"/>
              <a:gd name="connsiteX55447" fmla="*/ 1256176 w 6085020"/>
              <a:gd name="connsiteY55447" fmla="*/ 4113466 h 4885973"/>
              <a:gd name="connsiteX55448" fmla="*/ 1252373 w 6085020"/>
              <a:gd name="connsiteY55448" fmla="*/ 4113466 h 4885973"/>
              <a:gd name="connsiteX55449" fmla="*/ 1252373 w 6085020"/>
              <a:gd name="connsiteY55449" fmla="*/ 4119345 h 4885973"/>
              <a:gd name="connsiteX55450" fmla="*/ 1254085 w 6085020"/>
              <a:gd name="connsiteY55450" fmla="*/ 4122190 h 4885973"/>
              <a:gd name="connsiteX55451" fmla="*/ 1241534 w 6085020"/>
              <a:gd name="connsiteY55451" fmla="*/ 4126553 h 4885973"/>
              <a:gd name="connsiteX55452" fmla="*/ 1240013 w 6085020"/>
              <a:gd name="connsiteY55452" fmla="*/ 4123707 h 4885973"/>
              <a:gd name="connsiteX55453" fmla="*/ 1232977 w 6085020"/>
              <a:gd name="connsiteY55453" fmla="*/ 4118776 h 4885973"/>
              <a:gd name="connsiteX55454" fmla="*/ 1234308 w 6085020"/>
              <a:gd name="connsiteY55454" fmla="*/ 4124466 h 4885973"/>
              <a:gd name="connsiteX55455" fmla="*/ 1237921 w 6085020"/>
              <a:gd name="connsiteY55455" fmla="*/ 4127880 h 4885973"/>
              <a:gd name="connsiteX55456" fmla="*/ 1206165 w 6085020"/>
              <a:gd name="connsiteY55456" fmla="*/ 4139070 h 4885973"/>
              <a:gd name="connsiteX55457" fmla="*/ 1204073 w 6085020"/>
              <a:gd name="connsiteY55457" fmla="*/ 4139070 h 4885973"/>
              <a:gd name="connsiteX55458" fmla="*/ 1202362 w 6085020"/>
              <a:gd name="connsiteY55458" fmla="*/ 4140588 h 4885973"/>
              <a:gd name="connsiteX55459" fmla="*/ 1184677 w 6085020"/>
              <a:gd name="connsiteY55459" fmla="*/ 4146847 h 4885973"/>
              <a:gd name="connsiteX55460" fmla="*/ 1179733 w 6085020"/>
              <a:gd name="connsiteY55460" fmla="*/ 4133001 h 4885973"/>
              <a:gd name="connsiteX55461" fmla="*/ 1177261 w 6085020"/>
              <a:gd name="connsiteY55461" fmla="*/ 4138122 h 4885973"/>
              <a:gd name="connsiteX55462" fmla="*/ 1174979 w 6085020"/>
              <a:gd name="connsiteY55462" fmla="*/ 4143053 h 4885973"/>
              <a:gd name="connsiteX55463" fmla="*/ 1179923 w 6085020"/>
              <a:gd name="connsiteY55463" fmla="*/ 4145519 h 4885973"/>
              <a:gd name="connsiteX55464" fmla="*/ 1183536 w 6085020"/>
              <a:gd name="connsiteY55464" fmla="*/ 4147226 h 4885973"/>
              <a:gd name="connsiteX55465" fmla="*/ 1180304 w 6085020"/>
              <a:gd name="connsiteY55465" fmla="*/ 4148364 h 4885973"/>
              <a:gd name="connsiteX55466" fmla="*/ 1189812 w 6085020"/>
              <a:gd name="connsiteY55466" fmla="*/ 4155951 h 4885973"/>
              <a:gd name="connsiteX55467" fmla="*/ 1189812 w 6085020"/>
              <a:gd name="connsiteY55467" fmla="*/ 4163916 h 4885973"/>
              <a:gd name="connsiteX55468" fmla="*/ 1194375 w 6085020"/>
              <a:gd name="connsiteY55468" fmla="*/ 4166193 h 4885973"/>
              <a:gd name="connsiteX55469" fmla="*/ 1198939 w 6085020"/>
              <a:gd name="connsiteY55469" fmla="*/ 4168469 h 4885973"/>
              <a:gd name="connsiteX55470" fmla="*/ 1195707 w 6085020"/>
              <a:gd name="connsiteY55470" fmla="*/ 4160313 h 4885973"/>
              <a:gd name="connsiteX55471" fmla="*/ 1211489 w 6085020"/>
              <a:gd name="connsiteY55471" fmla="*/ 4173021 h 4885973"/>
              <a:gd name="connsiteX55472" fmla="*/ 1197608 w 6085020"/>
              <a:gd name="connsiteY55472" fmla="*/ 4190280 h 4885973"/>
              <a:gd name="connsiteX55473" fmla="*/ 1191713 w 6085020"/>
              <a:gd name="connsiteY55473" fmla="*/ 4197677 h 4885973"/>
              <a:gd name="connsiteX55474" fmla="*/ 1194169 w 6085020"/>
              <a:gd name="connsiteY55474" fmla="*/ 4204581 h 4885973"/>
              <a:gd name="connsiteX55475" fmla="*/ 1193381 w 6085020"/>
              <a:gd name="connsiteY55475" fmla="*/ 4203993 h 4885973"/>
              <a:gd name="connsiteX55476" fmla="*/ 1190953 w 6085020"/>
              <a:gd name="connsiteY55476" fmla="*/ 4207161 h 4885973"/>
              <a:gd name="connsiteX55477" fmla="*/ 1194185 w 6085020"/>
              <a:gd name="connsiteY55477" fmla="*/ 4209626 h 4885973"/>
              <a:gd name="connsiteX55478" fmla="*/ 1195392 w 6085020"/>
              <a:gd name="connsiteY55478" fmla="*/ 4208021 h 4885973"/>
              <a:gd name="connsiteX55479" fmla="*/ 1215863 w 6085020"/>
              <a:gd name="connsiteY55479" fmla="*/ 4265577 h 4885973"/>
              <a:gd name="connsiteX55480" fmla="*/ 1219096 w 6085020"/>
              <a:gd name="connsiteY55480" fmla="*/ 4251732 h 4885973"/>
              <a:gd name="connsiteX55481" fmla="*/ 1224040 w 6085020"/>
              <a:gd name="connsiteY55481" fmla="*/ 4231438 h 4885973"/>
              <a:gd name="connsiteX55482" fmla="*/ 1228223 w 6085020"/>
              <a:gd name="connsiteY55482" fmla="*/ 4230300 h 4885973"/>
              <a:gd name="connsiteX55483" fmla="*/ 1230505 w 6085020"/>
              <a:gd name="connsiteY55483" fmla="*/ 4230300 h 4885973"/>
              <a:gd name="connsiteX55484" fmla="*/ 1236020 w 6085020"/>
              <a:gd name="connsiteY55484" fmla="*/ 4245663 h 4885973"/>
              <a:gd name="connsiteX55485" fmla="*/ 1245092 w 6085020"/>
              <a:gd name="connsiteY55485" fmla="*/ 4270223 h 4885973"/>
              <a:gd name="connsiteX55486" fmla="*/ 1243056 w 6085020"/>
              <a:gd name="connsiteY55486" fmla="*/ 4271078 h 4885973"/>
              <a:gd name="connsiteX55487" fmla="*/ 1241154 w 6085020"/>
              <a:gd name="connsiteY55487" fmla="*/ 4261974 h 4885973"/>
              <a:gd name="connsiteX55488" fmla="*/ 1238682 w 6085020"/>
              <a:gd name="connsiteY55488" fmla="*/ 4269181 h 4885973"/>
              <a:gd name="connsiteX55489" fmla="*/ 1236971 w 6085020"/>
              <a:gd name="connsiteY55489" fmla="*/ 4273544 h 4885973"/>
              <a:gd name="connsiteX55490" fmla="*/ 1205853 w 6085020"/>
              <a:gd name="connsiteY55490" fmla="*/ 4294477 h 4885973"/>
              <a:gd name="connsiteX55491" fmla="*/ 1202742 w 6085020"/>
              <a:gd name="connsiteY55491" fmla="*/ 4294217 h 4885973"/>
              <a:gd name="connsiteX55492" fmla="*/ 1204264 w 6085020"/>
              <a:gd name="connsiteY55492" fmla="*/ 4295545 h 4885973"/>
              <a:gd name="connsiteX55493" fmla="*/ 1205853 w 6085020"/>
              <a:gd name="connsiteY55493" fmla="*/ 4294477 h 4885973"/>
              <a:gd name="connsiteX55494" fmla="*/ 1218383 w 6085020"/>
              <a:gd name="connsiteY55494" fmla="*/ 4295521 h 4885973"/>
              <a:gd name="connsiteX55495" fmla="*/ 1233738 w 6085020"/>
              <a:gd name="connsiteY55495" fmla="*/ 4285872 h 4885973"/>
              <a:gd name="connsiteX55496" fmla="*/ 1243626 w 6085020"/>
              <a:gd name="connsiteY55496" fmla="*/ 4287958 h 4885973"/>
              <a:gd name="connsiteX55497" fmla="*/ 1256557 w 6085020"/>
              <a:gd name="connsiteY55497" fmla="*/ 4290993 h 4885973"/>
              <a:gd name="connsiteX55498" fmla="*/ 1258078 w 6085020"/>
              <a:gd name="connsiteY55498" fmla="*/ 4283975 h 4885973"/>
              <a:gd name="connsiteX55499" fmla="*/ 1259599 w 6085020"/>
              <a:gd name="connsiteY55499" fmla="*/ 4277147 h 4885973"/>
              <a:gd name="connsiteX55500" fmla="*/ 1245908 w 6085020"/>
              <a:gd name="connsiteY55500" fmla="*/ 4285492 h 4885973"/>
              <a:gd name="connsiteX55501" fmla="*/ 1243816 w 6085020"/>
              <a:gd name="connsiteY55501" fmla="*/ 4275630 h 4885973"/>
              <a:gd name="connsiteX55502" fmla="*/ 1250282 w 6085020"/>
              <a:gd name="connsiteY55502" fmla="*/ 4268043 h 4885973"/>
              <a:gd name="connsiteX55503" fmla="*/ 1245784 w 6085020"/>
              <a:gd name="connsiteY55503" fmla="*/ 4269933 h 4885973"/>
              <a:gd name="connsiteX55504" fmla="*/ 1255796 w 6085020"/>
              <a:gd name="connsiteY55504" fmla="*/ 4248508 h 4885973"/>
              <a:gd name="connsiteX55505" fmla="*/ 1259219 w 6085020"/>
              <a:gd name="connsiteY55505" fmla="*/ 4235610 h 4885973"/>
              <a:gd name="connsiteX55506" fmla="*/ 1259219 w 6085020"/>
              <a:gd name="connsiteY55506" fmla="*/ 4232007 h 4885973"/>
              <a:gd name="connsiteX55507" fmla="*/ 1259219 w 6085020"/>
              <a:gd name="connsiteY55507" fmla="*/ 4230489 h 4885973"/>
              <a:gd name="connsiteX55508" fmla="*/ 1261691 w 6085020"/>
              <a:gd name="connsiteY55508" fmla="*/ 4232007 h 4885973"/>
              <a:gd name="connsiteX55509" fmla="*/ 1263592 w 6085020"/>
              <a:gd name="connsiteY55509" fmla="*/ 4236369 h 4885973"/>
              <a:gd name="connsiteX55510" fmla="*/ 1264494 w 6085020"/>
              <a:gd name="connsiteY55510" fmla="*/ 4252661 h 4885973"/>
              <a:gd name="connsiteX55511" fmla="*/ 1261120 w 6085020"/>
              <a:gd name="connsiteY55511" fmla="*/ 4251352 h 4885973"/>
              <a:gd name="connsiteX55512" fmla="*/ 1256937 w 6085020"/>
              <a:gd name="connsiteY55512" fmla="*/ 4253439 h 4885973"/>
              <a:gd name="connsiteX55513" fmla="*/ 1259029 w 6085020"/>
              <a:gd name="connsiteY55513" fmla="*/ 4257611 h 4885973"/>
              <a:gd name="connsiteX55514" fmla="*/ 1258648 w 6085020"/>
              <a:gd name="connsiteY55514" fmla="*/ 4256094 h 4885973"/>
              <a:gd name="connsiteX55515" fmla="*/ 1262452 w 6085020"/>
              <a:gd name="connsiteY55515" fmla="*/ 4257801 h 4885973"/>
              <a:gd name="connsiteX55516" fmla="*/ 1264353 w 6085020"/>
              <a:gd name="connsiteY55516" fmla="*/ 4254577 h 4885973"/>
              <a:gd name="connsiteX55517" fmla="*/ 1264353 w 6085020"/>
              <a:gd name="connsiteY55517" fmla="*/ 4256853 h 4885973"/>
              <a:gd name="connsiteX55518" fmla="*/ 1264726 w 6085020"/>
              <a:gd name="connsiteY55518" fmla="*/ 4256853 h 4885973"/>
              <a:gd name="connsiteX55519" fmla="*/ 1265114 w 6085020"/>
              <a:gd name="connsiteY55519" fmla="*/ 4263870 h 4885973"/>
              <a:gd name="connsiteX55520" fmla="*/ 1261881 w 6085020"/>
              <a:gd name="connsiteY55520" fmla="*/ 4265198 h 4885973"/>
              <a:gd name="connsiteX55521" fmla="*/ 1261881 w 6085020"/>
              <a:gd name="connsiteY55521" fmla="*/ 4265957 h 4885973"/>
              <a:gd name="connsiteX55522" fmla="*/ 1254085 w 6085020"/>
              <a:gd name="connsiteY55522" fmla="*/ 4269181 h 4885973"/>
              <a:gd name="connsiteX55523" fmla="*/ 1263973 w 6085020"/>
              <a:gd name="connsiteY55523" fmla="*/ 4272074 h 4885973"/>
              <a:gd name="connsiteX55524" fmla="*/ 1263973 w 6085020"/>
              <a:gd name="connsiteY55524" fmla="*/ 4274871 h 4885973"/>
              <a:gd name="connsiteX55525" fmla="*/ 1265685 w 6085020"/>
              <a:gd name="connsiteY55525" fmla="*/ 4272880 h 4885973"/>
              <a:gd name="connsiteX55526" fmla="*/ 1265685 w 6085020"/>
              <a:gd name="connsiteY55526" fmla="*/ 4272575 h 4885973"/>
              <a:gd name="connsiteX55527" fmla="*/ 1282608 w 6085020"/>
              <a:gd name="connsiteY55527" fmla="*/ 4277526 h 4885973"/>
              <a:gd name="connsiteX55528" fmla="*/ 1284890 w 6085020"/>
              <a:gd name="connsiteY55528" fmla="*/ 4289665 h 4885973"/>
              <a:gd name="connsiteX55529" fmla="*/ 1280707 w 6085020"/>
              <a:gd name="connsiteY55529" fmla="*/ 4279044 h 4885973"/>
              <a:gd name="connsiteX55530" fmla="*/ 1280707 w 6085020"/>
              <a:gd name="connsiteY55530" fmla="*/ 4287389 h 4885973"/>
              <a:gd name="connsiteX55531" fmla="*/ 1280707 w 6085020"/>
              <a:gd name="connsiteY55531" fmla="*/ 4295734 h 4885973"/>
              <a:gd name="connsiteX55532" fmla="*/ 1285270 w 6085020"/>
              <a:gd name="connsiteY55532" fmla="*/ 4298010 h 4885973"/>
              <a:gd name="connsiteX55533" fmla="*/ 1287362 w 6085020"/>
              <a:gd name="connsiteY55533" fmla="*/ 4298010 h 4885973"/>
              <a:gd name="connsiteX55534" fmla="*/ 1288503 w 6085020"/>
              <a:gd name="connsiteY55534" fmla="*/ 4303890 h 4885973"/>
              <a:gd name="connsiteX55535" fmla="*/ 1286602 w 6085020"/>
              <a:gd name="connsiteY55535" fmla="*/ 4307683 h 4885973"/>
              <a:gd name="connsiteX55536" fmla="*/ 1289644 w 6085020"/>
              <a:gd name="connsiteY55536" fmla="*/ 4309580 h 4885973"/>
              <a:gd name="connsiteX55537" fmla="*/ 1291355 w 6085020"/>
              <a:gd name="connsiteY55537" fmla="*/ 4318115 h 4885973"/>
              <a:gd name="connsiteX55538" fmla="*/ 1287710 w 6085020"/>
              <a:gd name="connsiteY55538" fmla="*/ 4316389 h 4885973"/>
              <a:gd name="connsiteX55539" fmla="*/ 1285841 w 6085020"/>
              <a:gd name="connsiteY55539" fmla="*/ 4319443 h 4885973"/>
              <a:gd name="connsiteX55540" fmla="*/ 1274051 w 6085020"/>
              <a:gd name="connsiteY55540" fmla="*/ 4322477 h 4885973"/>
              <a:gd name="connsiteX55541" fmla="*/ 1271009 w 6085020"/>
              <a:gd name="connsiteY55541" fmla="*/ 4314321 h 4885973"/>
              <a:gd name="connsiteX55542" fmla="*/ 1268727 w 6085020"/>
              <a:gd name="connsiteY55542" fmla="*/ 4319253 h 4885973"/>
              <a:gd name="connsiteX55543" fmla="*/ 1266255 w 6085020"/>
              <a:gd name="connsiteY55543" fmla="*/ 4324374 h 4885973"/>
              <a:gd name="connsiteX55544" fmla="*/ 1249521 w 6085020"/>
              <a:gd name="connsiteY55544" fmla="*/ 4328546 h 4885973"/>
              <a:gd name="connsiteX55545" fmla="*/ 1246478 w 6085020"/>
              <a:gd name="connsiteY55545" fmla="*/ 4324943 h 4885973"/>
              <a:gd name="connsiteX55546" fmla="*/ 1238302 w 6085020"/>
              <a:gd name="connsiteY55546" fmla="*/ 4321718 h 4885973"/>
              <a:gd name="connsiteX55547" fmla="*/ 1239633 w 6085020"/>
              <a:gd name="connsiteY55547" fmla="*/ 4325132 h 4885973"/>
              <a:gd name="connsiteX55548" fmla="*/ 1241344 w 6085020"/>
              <a:gd name="connsiteY55548" fmla="*/ 4326839 h 4885973"/>
              <a:gd name="connsiteX55549" fmla="*/ 1245528 w 6085020"/>
              <a:gd name="connsiteY55549" fmla="*/ 4329495 h 4885973"/>
              <a:gd name="connsiteX55550" fmla="*/ 1241534 w 6085020"/>
              <a:gd name="connsiteY55550" fmla="*/ 4330443 h 4885973"/>
              <a:gd name="connsiteX55551" fmla="*/ 1248760 w 6085020"/>
              <a:gd name="connsiteY55551" fmla="*/ 4351117 h 4885973"/>
              <a:gd name="connsiteX55552" fmla="*/ 1258808 w 6085020"/>
              <a:gd name="connsiteY55552" fmla="*/ 4348411 h 4885973"/>
              <a:gd name="connsiteX55553" fmla="*/ 1255986 w 6085020"/>
              <a:gd name="connsiteY55553" fmla="*/ 4351875 h 4885973"/>
              <a:gd name="connsiteX55554" fmla="*/ 1252563 w 6085020"/>
              <a:gd name="connsiteY55554" fmla="*/ 4357945 h 4885973"/>
              <a:gd name="connsiteX55555" fmla="*/ 1252183 w 6085020"/>
              <a:gd name="connsiteY55555" fmla="*/ 4357376 h 4885973"/>
              <a:gd name="connsiteX55556" fmla="*/ 1255035 w 6085020"/>
              <a:gd name="connsiteY55556" fmla="*/ 4362307 h 4885973"/>
              <a:gd name="connsiteX55557" fmla="*/ 1259219 w 6085020"/>
              <a:gd name="connsiteY55557" fmla="*/ 4353582 h 4885973"/>
              <a:gd name="connsiteX55558" fmla="*/ 1260455 w 6085020"/>
              <a:gd name="connsiteY55558" fmla="*/ 4347968 h 4885973"/>
              <a:gd name="connsiteX55559" fmla="*/ 1267776 w 6085020"/>
              <a:gd name="connsiteY55559" fmla="*/ 4345996 h 4885973"/>
              <a:gd name="connsiteX55560" fmla="*/ 1271579 w 6085020"/>
              <a:gd name="connsiteY55560" fmla="*/ 4348651 h 4885973"/>
              <a:gd name="connsiteX55561" fmla="*/ 1268346 w 6085020"/>
              <a:gd name="connsiteY55561" fmla="*/ 4345806 h 4885973"/>
              <a:gd name="connsiteX55562" fmla="*/ 1278425 w 6085020"/>
              <a:gd name="connsiteY55562" fmla="*/ 4342991 h 4885973"/>
              <a:gd name="connsiteX55563" fmla="*/ 1278425 w 6085020"/>
              <a:gd name="connsiteY55563" fmla="*/ 4360221 h 4885973"/>
              <a:gd name="connsiteX55564" fmla="*/ 1278425 w 6085020"/>
              <a:gd name="connsiteY55564" fmla="*/ 4368186 h 4885973"/>
              <a:gd name="connsiteX55565" fmla="*/ 1276333 w 6085020"/>
              <a:gd name="connsiteY55565" fmla="*/ 4369324 h 4885973"/>
              <a:gd name="connsiteX55566" fmla="*/ 1278805 w 6085020"/>
              <a:gd name="connsiteY55566" fmla="*/ 4372928 h 4885973"/>
              <a:gd name="connsiteX55567" fmla="*/ 1277284 w 6085020"/>
              <a:gd name="connsiteY55567" fmla="*/ 4372928 h 4885973"/>
              <a:gd name="connsiteX55568" fmla="*/ 1278425 w 6085020"/>
              <a:gd name="connsiteY55568" fmla="*/ 4380135 h 4885973"/>
              <a:gd name="connsiteX55569" fmla="*/ 1278425 w 6085020"/>
              <a:gd name="connsiteY55569" fmla="*/ 4382980 h 4885973"/>
              <a:gd name="connsiteX55570" fmla="*/ 1275192 w 6085020"/>
              <a:gd name="connsiteY55570" fmla="*/ 4387153 h 4885973"/>
              <a:gd name="connsiteX55571" fmla="*/ 1271769 w 6085020"/>
              <a:gd name="connsiteY55571" fmla="*/ 4391326 h 4885973"/>
              <a:gd name="connsiteX55572" fmla="*/ 1276904 w 6085020"/>
              <a:gd name="connsiteY55572" fmla="*/ 4391326 h 4885973"/>
              <a:gd name="connsiteX55573" fmla="*/ 1280326 w 6085020"/>
              <a:gd name="connsiteY55573" fmla="*/ 4392653 h 4885973"/>
              <a:gd name="connsiteX55574" fmla="*/ 1288503 w 6085020"/>
              <a:gd name="connsiteY55574" fmla="*/ 4423759 h 4885973"/>
              <a:gd name="connsiteX55575" fmla="*/ 1296490 w 6085020"/>
              <a:gd name="connsiteY55575" fmla="*/ 4448605 h 4885973"/>
              <a:gd name="connsiteX55576" fmla="*/ 1299722 w 6085020"/>
              <a:gd name="connsiteY55576" fmla="*/ 4461123 h 4885973"/>
              <a:gd name="connsiteX55577" fmla="*/ 1291926 w 6085020"/>
              <a:gd name="connsiteY55577" fmla="*/ 4466054 h 4885973"/>
              <a:gd name="connsiteX55578" fmla="*/ 1301244 w 6085020"/>
              <a:gd name="connsiteY55578" fmla="*/ 4468520 h 4885973"/>
              <a:gd name="connsiteX55579" fmla="*/ 1302384 w 6085020"/>
              <a:gd name="connsiteY55579" fmla="*/ 4477624 h 4885973"/>
              <a:gd name="connsiteX55580" fmla="*/ 1302384 w 6085020"/>
              <a:gd name="connsiteY55580" fmla="*/ 4482934 h 4885973"/>
              <a:gd name="connsiteX55581" fmla="*/ 1306758 w 6085020"/>
              <a:gd name="connsiteY55581" fmla="*/ 4489573 h 4885973"/>
              <a:gd name="connsiteX55582" fmla="*/ 1304857 w 6085020"/>
              <a:gd name="connsiteY55582" fmla="*/ 4489573 h 4885973"/>
              <a:gd name="connsiteX55583" fmla="*/ 1304857 w 6085020"/>
              <a:gd name="connsiteY55583" fmla="*/ 4488245 h 4885973"/>
              <a:gd name="connsiteX55584" fmla="*/ 1303716 w 6085020"/>
              <a:gd name="connsiteY55584" fmla="*/ 4488245 h 4885973"/>
              <a:gd name="connsiteX55585" fmla="*/ 1303716 w 6085020"/>
              <a:gd name="connsiteY55585" fmla="*/ 4489193 h 4885973"/>
              <a:gd name="connsiteX55586" fmla="*/ 1294778 w 6085020"/>
              <a:gd name="connsiteY55586" fmla="*/ 4489193 h 4885973"/>
              <a:gd name="connsiteX55587" fmla="*/ 1300103 w 6085020"/>
              <a:gd name="connsiteY55587" fmla="*/ 4504366 h 4885973"/>
              <a:gd name="connsiteX55588" fmla="*/ 1304096 w 6085020"/>
              <a:gd name="connsiteY55588" fmla="*/ 4503039 h 4885973"/>
              <a:gd name="connsiteX55589" fmla="*/ 1306948 w 6085020"/>
              <a:gd name="connsiteY55589" fmla="*/ 4503039 h 4885973"/>
              <a:gd name="connsiteX55590" fmla="*/ 1306948 w 6085020"/>
              <a:gd name="connsiteY55590" fmla="*/ 4504935 h 4885973"/>
              <a:gd name="connsiteX55591" fmla="*/ 1309420 w 6085020"/>
              <a:gd name="connsiteY55591" fmla="*/ 4507401 h 4885973"/>
              <a:gd name="connsiteX55592" fmla="*/ 1307709 w 6085020"/>
              <a:gd name="connsiteY55592" fmla="*/ 4507401 h 4885973"/>
              <a:gd name="connsiteX55593" fmla="*/ 1307709 w 6085020"/>
              <a:gd name="connsiteY55593" fmla="*/ 4510436 h 4885973"/>
              <a:gd name="connsiteX55594" fmla="*/ 1307709 w 6085020"/>
              <a:gd name="connsiteY55594" fmla="*/ 4513470 h 4885973"/>
              <a:gd name="connsiteX55595" fmla="*/ 1303525 w 6085020"/>
              <a:gd name="connsiteY55595" fmla="*/ 4514988 h 4885973"/>
              <a:gd name="connsiteX55596" fmla="*/ 1305617 w 6085020"/>
              <a:gd name="connsiteY55596" fmla="*/ 4521247 h 4885973"/>
              <a:gd name="connsiteX55597" fmla="*/ 1304476 w 6085020"/>
              <a:gd name="connsiteY55597" fmla="*/ 4523523 h 4885973"/>
              <a:gd name="connsiteX55598" fmla="*/ 1310371 w 6085020"/>
              <a:gd name="connsiteY55598" fmla="*/ 4532437 h 4885973"/>
              <a:gd name="connsiteX55599" fmla="*/ 1311702 w 6085020"/>
              <a:gd name="connsiteY55599" fmla="*/ 4534523 h 4885973"/>
              <a:gd name="connsiteX55600" fmla="*/ 1313223 w 6085020"/>
              <a:gd name="connsiteY55600" fmla="*/ 4539265 h 4885973"/>
              <a:gd name="connsiteX55601" fmla="*/ 1313223 w 6085020"/>
              <a:gd name="connsiteY55601" fmla="*/ 4541351 h 4885973"/>
              <a:gd name="connsiteX55602" fmla="*/ 1303716 w 6085020"/>
              <a:gd name="connsiteY55602" fmla="*/ 4529782 h 4885973"/>
              <a:gd name="connsiteX55603" fmla="*/ 1303716 w 6085020"/>
              <a:gd name="connsiteY55603" fmla="*/ 4526367 h 4885973"/>
              <a:gd name="connsiteX55604" fmla="*/ 1302004 w 6085020"/>
              <a:gd name="connsiteY55604" fmla="*/ 4526367 h 4885973"/>
              <a:gd name="connsiteX55605" fmla="*/ 1303906 w 6085020"/>
              <a:gd name="connsiteY55605" fmla="*/ 4522005 h 4885973"/>
              <a:gd name="connsiteX55606" fmla="*/ 1301624 w 6085020"/>
              <a:gd name="connsiteY55606" fmla="*/ 4519539 h 4885973"/>
              <a:gd name="connsiteX55607" fmla="*/ 1302955 w 6085020"/>
              <a:gd name="connsiteY55607" fmla="*/ 4520678 h 4885973"/>
              <a:gd name="connsiteX55608" fmla="*/ 1302955 w 6085020"/>
              <a:gd name="connsiteY55608" fmla="*/ 4519350 h 4885973"/>
              <a:gd name="connsiteX55609" fmla="*/ 1298581 w 6085020"/>
              <a:gd name="connsiteY55609" fmla="*/ 4516126 h 4885973"/>
              <a:gd name="connsiteX55610" fmla="*/ 1296680 w 6085020"/>
              <a:gd name="connsiteY55610" fmla="*/ 4516126 h 4885973"/>
              <a:gd name="connsiteX55611" fmla="*/ 1298581 w 6085020"/>
              <a:gd name="connsiteY55611" fmla="*/ 4518781 h 4885973"/>
              <a:gd name="connsiteX55612" fmla="*/ 1296561 w 6085020"/>
              <a:gd name="connsiteY55612" fmla="*/ 4520133 h 4885973"/>
              <a:gd name="connsiteX55613" fmla="*/ 1296201 w 6085020"/>
              <a:gd name="connsiteY55613" fmla="*/ 4520659 h 4885973"/>
              <a:gd name="connsiteX55614" fmla="*/ 1295539 w 6085020"/>
              <a:gd name="connsiteY55614" fmla="*/ 4520109 h 4885973"/>
              <a:gd name="connsiteX55615" fmla="*/ 1295754 w 6085020"/>
              <a:gd name="connsiteY55615" fmla="*/ 4521312 h 4885973"/>
              <a:gd name="connsiteX55616" fmla="*/ 1295539 w 6085020"/>
              <a:gd name="connsiteY55616" fmla="*/ 4521626 h 4885973"/>
              <a:gd name="connsiteX55617" fmla="*/ 1295967 w 6085020"/>
              <a:gd name="connsiteY55617" fmla="*/ 4522504 h 4885973"/>
              <a:gd name="connsiteX55618" fmla="*/ 1295754 w 6085020"/>
              <a:gd name="connsiteY55618" fmla="*/ 4521312 h 4885973"/>
              <a:gd name="connsiteX55619" fmla="*/ 1296201 w 6085020"/>
              <a:gd name="connsiteY55619" fmla="*/ 4520659 h 4885973"/>
              <a:gd name="connsiteX55620" fmla="*/ 1297821 w 6085020"/>
              <a:gd name="connsiteY55620" fmla="*/ 4522005 h 4885973"/>
              <a:gd name="connsiteX55621" fmla="*/ 1297821 w 6085020"/>
              <a:gd name="connsiteY55621" fmla="*/ 4520298 h 4885973"/>
              <a:gd name="connsiteX55622" fmla="*/ 1299342 w 6085020"/>
              <a:gd name="connsiteY55622" fmla="*/ 4523333 h 4885973"/>
              <a:gd name="connsiteX55623" fmla="*/ 1297440 w 6085020"/>
              <a:gd name="connsiteY55623" fmla="*/ 4523333 h 4885973"/>
              <a:gd name="connsiteX55624" fmla="*/ 1297440 w 6085020"/>
              <a:gd name="connsiteY55624" fmla="*/ 4525419 h 4885973"/>
              <a:gd name="connsiteX55625" fmla="*/ 1295349 w 6085020"/>
              <a:gd name="connsiteY55625" fmla="*/ 4524091 h 4885973"/>
              <a:gd name="connsiteX55626" fmla="*/ 1295349 w 6085020"/>
              <a:gd name="connsiteY55626" fmla="*/ 4527695 h 4885973"/>
              <a:gd name="connsiteX55627" fmla="*/ 1294175 w 6085020"/>
              <a:gd name="connsiteY55627" fmla="*/ 4525003 h 4885973"/>
              <a:gd name="connsiteX55628" fmla="*/ 1294778 w 6085020"/>
              <a:gd name="connsiteY55628" fmla="*/ 4524281 h 4885973"/>
              <a:gd name="connsiteX55629" fmla="*/ 1293861 w 6085020"/>
              <a:gd name="connsiteY55629" fmla="*/ 4524281 h 4885973"/>
              <a:gd name="connsiteX55630" fmla="*/ 1293447 w 6085020"/>
              <a:gd name="connsiteY55630" fmla="*/ 4523333 h 4885973"/>
              <a:gd name="connsiteX55631" fmla="*/ 1291926 w 6085020"/>
              <a:gd name="connsiteY55631" fmla="*/ 4523333 h 4885973"/>
              <a:gd name="connsiteX55632" fmla="*/ 1291926 w 6085020"/>
              <a:gd name="connsiteY55632" fmla="*/ 4524281 h 4885973"/>
              <a:gd name="connsiteX55633" fmla="*/ 1293861 w 6085020"/>
              <a:gd name="connsiteY55633" fmla="*/ 4524281 h 4885973"/>
              <a:gd name="connsiteX55634" fmla="*/ 1294175 w 6085020"/>
              <a:gd name="connsiteY55634" fmla="*/ 4525003 h 4885973"/>
              <a:gd name="connsiteX55635" fmla="*/ 1292877 w 6085020"/>
              <a:gd name="connsiteY55635" fmla="*/ 4526557 h 4885973"/>
              <a:gd name="connsiteX55636" fmla="*/ 1294588 w 6085020"/>
              <a:gd name="connsiteY55636" fmla="*/ 4526557 h 4885973"/>
              <a:gd name="connsiteX55637" fmla="*/ 1294588 w 6085020"/>
              <a:gd name="connsiteY55637" fmla="*/ 4528454 h 4885973"/>
              <a:gd name="connsiteX55638" fmla="*/ 1291926 w 6085020"/>
              <a:gd name="connsiteY55638" fmla="*/ 4532247 h 4885973"/>
              <a:gd name="connsiteX55639" fmla="*/ 1295159 w 6085020"/>
              <a:gd name="connsiteY55639" fmla="*/ 4534713 h 4885973"/>
              <a:gd name="connsiteX55640" fmla="*/ 1295159 w 6085020"/>
              <a:gd name="connsiteY55640" fmla="*/ 4535851 h 4885973"/>
              <a:gd name="connsiteX55641" fmla="*/ 1295159 w 6085020"/>
              <a:gd name="connsiteY55641" fmla="*/ 4536989 h 4885973"/>
              <a:gd name="connsiteX55642" fmla="*/ 1293447 w 6085020"/>
              <a:gd name="connsiteY55642" fmla="*/ 4535472 h 4885973"/>
              <a:gd name="connsiteX55643" fmla="*/ 1293447 w 6085020"/>
              <a:gd name="connsiteY55643" fmla="*/ 4537937 h 4885973"/>
              <a:gd name="connsiteX55644" fmla="*/ 1293447 w 6085020"/>
              <a:gd name="connsiteY55644" fmla="*/ 4543437 h 4885973"/>
              <a:gd name="connsiteX55645" fmla="*/ 1284700 w 6085020"/>
              <a:gd name="connsiteY55645" fmla="*/ 4562404 h 4885973"/>
              <a:gd name="connsiteX55646" fmla="*/ 1297631 w 6085020"/>
              <a:gd name="connsiteY55646" fmla="*/ 4565628 h 4885973"/>
              <a:gd name="connsiteX55647" fmla="*/ 1297631 w 6085020"/>
              <a:gd name="connsiteY55647" fmla="*/ 4567335 h 4885973"/>
              <a:gd name="connsiteX55648" fmla="*/ 1296490 w 6085020"/>
              <a:gd name="connsiteY55648" fmla="*/ 4567335 h 4885973"/>
              <a:gd name="connsiteX55649" fmla="*/ 1296490 w 6085020"/>
              <a:gd name="connsiteY55649" fmla="*/ 4570749 h 4885973"/>
              <a:gd name="connsiteX55650" fmla="*/ 1299912 w 6085020"/>
              <a:gd name="connsiteY55650" fmla="*/ 4573405 h 4885973"/>
              <a:gd name="connsiteX55651" fmla="*/ 1289454 w 6085020"/>
              <a:gd name="connsiteY55651" fmla="*/ 4568663 h 4885973"/>
              <a:gd name="connsiteX55652" fmla="*/ 1303716 w 6085020"/>
              <a:gd name="connsiteY55652" fmla="*/ 4589336 h 4885973"/>
              <a:gd name="connsiteX55653" fmla="*/ 1309040 w 6085020"/>
              <a:gd name="connsiteY55653" fmla="*/ 4602044 h 4885973"/>
              <a:gd name="connsiteX55654" fmla="*/ 1297821 w 6085020"/>
              <a:gd name="connsiteY55654" fmla="*/ 4619304 h 4885973"/>
              <a:gd name="connsiteX55655" fmla="*/ 1296109 w 6085020"/>
              <a:gd name="connsiteY55655" fmla="*/ 4615890 h 4885973"/>
              <a:gd name="connsiteX55656" fmla="*/ 1296109 w 6085020"/>
              <a:gd name="connsiteY55656" fmla="*/ 4612476 h 4885973"/>
              <a:gd name="connsiteX55657" fmla="*/ 1296109 w 6085020"/>
              <a:gd name="connsiteY55657" fmla="*/ 4610958 h 4885973"/>
              <a:gd name="connsiteX55658" fmla="*/ 1290024 w 6085020"/>
              <a:gd name="connsiteY55658" fmla="*/ 4594837 h 4885973"/>
              <a:gd name="connsiteX55659" fmla="*/ 1291355 w 6085020"/>
              <a:gd name="connsiteY55659" fmla="*/ 4594837 h 4885973"/>
              <a:gd name="connsiteX55660" fmla="*/ 1288883 w 6085020"/>
              <a:gd name="connsiteY55660" fmla="*/ 4585164 h 4885973"/>
              <a:gd name="connsiteX55661" fmla="*/ 1288883 w 6085020"/>
              <a:gd name="connsiteY55661" fmla="*/ 4583836 h 4885973"/>
              <a:gd name="connsiteX55662" fmla="*/ 1286031 w 6085020"/>
              <a:gd name="connsiteY55662" fmla="*/ 4581371 h 4885973"/>
              <a:gd name="connsiteX55663" fmla="*/ 1287172 w 6085020"/>
              <a:gd name="connsiteY55663" fmla="*/ 4583836 h 4885973"/>
              <a:gd name="connsiteX55664" fmla="*/ 1285461 w 6085020"/>
              <a:gd name="connsiteY55664" fmla="*/ 4583836 h 4885973"/>
              <a:gd name="connsiteX55665" fmla="*/ 1285461 w 6085020"/>
              <a:gd name="connsiteY55665" fmla="*/ 4591043 h 4885973"/>
              <a:gd name="connsiteX55666" fmla="*/ 1281467 w 6085020"/>
              <a:gd name="connsiteY55666" fmla="*/ 4583457 h 4885973"/>
              <a:gd name="connsiteX55667" fmla="*/ 1281467 w 6085020"/>
              <a:gd name="connsiteY55667" fmla="*/ 4584784 h 4885973"/>
              <a:gd name="connsiteX55668" fmla="*/ 1279756 w 6085020"/>
              <a:gd name="connsiteY55668" fmla="*/ 4584784 h 4885973"/>
              <a:gd name="connsiteX55669" fmla="*/ 1279756 w 6085020"/>
              <a:gd name="connsiteY55669" fmla="*/ 4591612 h 4885973"/>
              <a:gd name="connsiteX55670" fmla="*/ 1276143 w 6085020"/>
              <a:gd name="connsiteY55670" fmla="*/ 4584026 h 4885973"/>
              <a:gd name="connsiteX55671" fmla="*/ 1277664 w 6085020"/>
              <a:gd name="connsiteY55671" fmla="*/ 4584026 h 4885973"/>
              <a:gd name="connsiteX55672" fmla="*/ 1272530 w 6085020"/>
              <a:gd name="connsiteY55672" fmla="*/ 4576439 h 4885973"/>
              <a:gd name="connsiteX55673" fmla="*/ 1269677 w 6085020"/>
              <a:gd name="connsiteY55673" fmla="*/ 4576439 h 4885973"/>
              <a:gd name="connsiteX55674" fmla="*/ 1269677 w 6085020"/>
              <a:gd name="connsiteY55674" fmla="*/ 4578146 h 4885973"/>
              <a:gd name="connsiteX55675" fmla="*/ 1268537 w 6085020"/>
              <a:gd name="connsiteY55675" fmla="*/ 4578146 h 4885973"/>
              <a:gd name="connsiteX55676" fmla="*/ 1271769 w 6085020"/>
              <a:gd name="connsiteY55676" fmla="*/ 4584215 h 4885973"/>
              <a:gd name="connsiteX55677" fmla="*/ 1271769 w 6085020"/>
              <a:gd name="connsiteY55677" fmla="*/ 4583267 h 4885973"/>
              <a:gd name="connsiteX55678" fmla="*/ 1284700 w 6085020"/>
              <a:gd name="connsiteY55678" fmla="*/ 4616269 h 4885973"/>
              <a:gd name="connsiteX55679" fmla="*/ 1283559 w 6085020"/>
              <a:gd name="connsiteY55679" fmla="*/ 4618545 h 4885973"/>
              <a:gd name="connsiteX55680" fmla="*/ 1286602 w 6085020"/>
              <a:gd name="connsiteY55680" fmla="*/ 4621011 h 4885973"/>
              <a:gd name="connsiteX55681" fmla="*/ 1290214 w 6085020"/>
              <a:gd name="connsiteY55681" fmla="*/ 4629735 h 4885973"/>
              <a:gd name="connsiteX55682" fmla="*/ 1289644 w 6085020"/>
              <a:gd name="connsiteY55682" fmla="*/ 4630638 h 4885973"/>
              <a:gd name="connsiteX55683" fmla="*/ 1289644 w 6085020"/>
              <a:gd name="connsiteY55683" fmla="*/ 4630304 h 4885973"/>
              <a:gd name="connsiteX55684" fmla="*/ 1289453 w 6085020"/>
              <a:gd name="connsiteY55684" fmla="*/ 4630942 h 4885973"/>
              <a:gd name="connsiteX55685" fmla="*/ 1288778 w 6085020"/>
              <a:gd name="connsiteY55685" fmla="*/ 4632011 h 4885973"/>
              <a:gd name="connsiteX55686" fmla="*/ 1288123 w 6085020"/>
              <a:gd name="connsiteY55686" fmla="*/ 4632011 h 4885973"/>
              <a:gd name="connsiteX55687" fmla="*/ 1288705 w 6085020"/>
              <a:gd name="connsiteY55687" fmla="*/ 4632127 h 4885973"/>
              <a:gd name="connsiteX55688" fmla="*/ 1286982 w 6085020"/>
              <a:gd name="connsiteY55688" fmla="*/ 4634856 h 4885973"/>
              <a:gd name="connsiteX55689" fmla="*/ 1286982 w 6085020"/>
              <a:gd name="connsiteY55689" fmla="*/ 4632201 h 4885973"/>
              <a:gd name="connsiteX55690" fmla="*/ 1285461 w 6085020"/>
              <a:gd name="connsiteY55690" fmla="*/ 4632201 h 4885973"/>
              <a:gd name="connsiteX55691" fmla="*/ 1285902 w 6085020"/>
              <a:gd name="connsiteY55691" fmla="*/ 4633472 h 4885973"/>
              <a:gd name="connsiteX55692" fmla="*/ 1285461 w 6085020"/>
              <a:gd name="connsiteY55692" fmla="*/ 4633908 h 4885973"/>
              <a:gd name="connsiteX55693" fmla="*/ 1286602 w 6085020"/>
              <a:gd name="connsiteY55693" fmla="*/ 4635046 h 4885973"/>
              <a:gd name="connsiteX55694" fmla="*/ 1282038 w 6085020"/>
              <a:gd name="connsiteY55694" fmla="*/ 4642253 h 4885973"/>
              <a:gd name="connsiteX55695" fmla="*/ 1280136 w 6085020"/>
              <a:gd name="connsiteY55695" fmla="*/ 4635615 h 4885973"/>
              <a:gd name="connsiteX55696" fmla="*/ 1278995 w 6085020"/>
              <a:gd name="connsiteY55696" fmla="*/ 4635615 h 4885973"/>
              <a:gd name="connsiteX55697" fmla="*/ 1278995 w 6085020"/>
              <a:gd name="connsiteY55697" fmla="*/ 4631252 h 4885973"/>
              <a:gd name="connsiteX55698" fmla="*/ 1274051 w 6085020"/>
              <a:gd name="connsiteY55698" fmla="*/ 4622149 h 4885973"/>
              <a:gd name="connsiteX55699" fmla="*/ 1274051 w 6085020"/>
              <a:gd name="connsiteY55699" fmla="*/ 4620821 h 4885973"/>
              <a:gd name="connsiteX55700" fmla="*/ 1272530 w 6085020"/>
              <a:gd name="connsiteY55700" fmla="*/ 4620821 h 4885973"/>
              <a:gd name="connsiteX55701" fmla="*/ 1273861 w 6085020"/>
              <a:gd name="connsiteY55701" fmla="*/ 4619114 h 4885973"/>
              <a:gd name="connsiteX55702" fmla="*/ 1266635 w 6085020"/>
              <a:gd name="connsiteY55702" fmla="*/ 4601285 h 4885973"/>
              <a:gd name="connsiteX55703" fmla="*/ 1267776 w 6085020"/>
              <a:gd name="connsiteY55703" fmla="*/ 4607355 h 4885973"/>
              <a:gd name="connsiteX55704" fmla="*/ 1264163 w 6085020"/>
              <a:gd name="connsiteY55704" fmla="*/ 4604889 h 4885973"/>
              <a:gd name="connsiteX55705" fmla="*/ 1264163 w 6085020"/>
              <a:gd name="connsiteY55705" fmla="*/ 4606596 h 4885973"/>
              <a:gd name="connsiteX55706" fmla="*/ 1261311 w 6085020"/>
              <a:gd name="connsiteY55706" fmla="*/ 4604889 h 4885973"/>
              <a:gd name="connsiteX55707" fmla="*/ 1262642 w 6085020"/>
              <a:gd name="connsiteY55707" fmla="*/ 4603182 h 4885973"/>
              <a:gd name="connsiteX55708" fmla="*/ 1260740 w 6085020"/>
              <a:gd name="connsiteY55708" fmla="*/ 4601475 h 4885973"/>
              <a:gd name="connsiteX55709" fmla="*/ 1258839 w 6085020"/>
              <a:gd name="connsiteY55709" fmla="*/ 4603751 h 4885973"/>
              <a:gd name="connsiteX55710" fmla="*/ 1261881 w 6085020"/>
              <a:gd name="connsiteY55710" fmla="*/ 4608113 h 4885973"/>
              <a:gd name="connsiteX55711" fmla="*/ 1268537 w 6085020"/>
              <a:gd name="connsiteY55711" fmla="*/ 4622528 h 4885973"/>
              <a:gd name="connsiteX55712" fmla="*/ 1272340 w 6085020"/>
              <a:gd name="connsiteY55712" fmla="*/ 4634477 h 4885973"/>
              <a:gd name="connsiteX55713" fmla="*/ 1270628 w 6085020"/>
              <a:gd name="connsiteY55713" fmla="*/ 4638650 h 4885973"/>
              <a:gd name="connsiteX55714" fmla="*/ 1266825 w 6085020"/>
              <a:gd name="connsiteY55714" fmla="*/ 4631063 h 4885973"/>
              <a:gd name="connsiteX55715" fmla="*/ 1265304 w 6085020"/>
              <a:gd name="connsiteY55715" fmla="*/ 4631063 h 4885973"/>
              <a:gd name="connsiteX55716" fmla="*/ 1261691 w 6085020"/>
              <a:gd name="connsiteY55716" fmla="*/ 4628218 h 4885973"/>
              <a:gd name="connsiteX55717" fmla="*/ 1260550 w 6085020"/>
              <a:gd name="connsiteY55717" fmla="*/ 4630304 h 4885973"/>
              <a:gd name="connsiteX55718" fmla="*/ 1256747 w 6085020"/>
              <a:gd name="connsiteY55718" fmla="*/ 4628408 h 4885973"/>
              <a:gd name="connsiteX55719" fmla="*/ 1256747 w 6085020"/>
              <a:gd name="connsiteY55719" fmla="*/ 4636563 h 4885973"/>
              <a:gd name="connsiteX55720" fmla="*/ 1259219 w 6085020"/>
              <a:gd name="connsiteY55720" fmla="*/ 4644719 h 4885973"/>
              <a:gd name="connsiteX55721" fmla="*/ 1263402 w 6085020"/>
              <a:gd name="connsiteY55721" fmla="*/ 4638839 h 4885973"/>
              <a:gd name="connsiteX55722" fmla="*/ 1264543 w 6085020"/>
              <a:gd name="connsiteY55722" fmla="*/ 4636753 h 4885973"/>
              <a:gd name="connsiteX55723" fmla="*/ 1274431 w 6085020"/>
              <a:gd name="connsiteY55723" fmla="*/ 4649081 h 4885973"/>
              <a:gd name="connsiteX55724" fmla="*/ 1274431 w 6085020"/>
              <a:gd name="connsiteY55724" fmla="*/ 4650029 h 4885973"/>
              <a:gd name="connsiteX55725" fmla="*/ 1236241 w 6085020"/>
              <a:gd name="connsiteY55725" fmla="*/ 4665070 h 4885973"/>
              <a:gd name="connsiteX55726" fmla="*/ 1238111 w 6085020"/>
              <a:gd name="connsiteY55726" fmla="*/ 4659133 h 4885973"/>
              <a:gd name="connsiteX55727" fmla="*/ 1234879 w 6085020"/>
              <a:gd name="connsiteY55727" fmla="*/ 4662547 h 4885973"/>
              <a:gd name="connsiteX55728" fmla="*/ 1232977 w 6085020"/>
              <a:gd name="connsiteY55728" fmla="*/ 4651547 h 4885973"/>
              <a:gd name="connsiteX55729" fmla="*/ 1230315 w 6085020"/>
              <a:gd name="connsiteY55729" fmla="*/ 4651547 h 4885973"/>
              <a:gd name="connsiteX55730" fmla="*/ 1230315 w 6085020"/>
              <a:gd name="connsiteY55730" fmla="*/ 4648322 h 4885973"/>
              <a:gd name="connsiteX55731" fmla="*/ 1226892 w 6085020"/>
              <a:gd name="connsiteY55731" fmla="*/ 4644529 h 4885973"/>
              <a:gd name="connsiteX55732" fmla="*/ 1241534 w 6085020"/>
              <a:gd name="connsiteY55732" fmla="*/ 4625563 h 4885973"/>
              <a:gd name="connsiteX55733" fmla="*/ 1236780 w 6085020"/>
              <a:gd name="connsiteY55733" fmla="*/ 4615510 h 4885973"/>
              <a:gd name="connsiteX55734" fmla="*/ 1238492 w 6085020"/>
              <a:gd name="connsiteY55734" fmla="*/ 4615510 h 4885973"/>
              <a:gd name="connsiteX55735" fmla="*/ 1240964 w 6085020"/>
              <a:gd name="connsiteY55735" fmla="*/ 4612476 h 4885973"/>
              <a:gd name="connsiteX55736" fmla="*/ 1237731 w 6085020"/>
              <a:gd name="connsiteY55736" fmla="*/ 4609820 h 4885973"/>
              <a:gd name="connsiteX55737" fmla="*/ 1235259 w 6085020"/>
              <a:gd name="connsiteY55737" fmla="*/ 4613045 h 4885973"/>
              <a:gd name="connsiteX55738" fmla="*/ 1235259 w 6085020"/>
              <a:gd name="connsiteY55738" fmla="*/ 4613993 h 4885973"/>
              <a:gd name="connsiteX55739" fmla="*/ 1221378 w 6085020"/>
              <a:gd name="connsiteY55739" fmla="*/ 4609631 h 4885973"/>
              <a:gd name="connsiteX55740" fmla="*/ 1221378 w 6085020"/>
              <a:gd name="connsiteY55740" fmla="*/ 4608113 h 4885973"/>
              <a:gd name="connsiteX55741" fmla="*/ 1222519 w 6085020"/>
              <a:gd name="connsiteY55741" fmla="*/ 4606786 h 4885973"/>
              <a:gd name="connsiteX55742" fmla="*/ 1221378 w 6085020"/>
              <a:gd name="connsiteY55742" fmla="*/ 4606786 h 4885973"/>
              <a:gd name="connsiteX55743" fmla="*/ 1219856 w 6085020"/>
              <a:gd name="connsiteY55743" fmla="*/ 4607734 h 4885973"/>
              <a:gd name="connsiteX55744" fmla="*/ 1221188 w 6085020"/>
              <a:gd name="connsiteY55744" fmla="*/ 4609631 h 4885973"/>
              <a:gd name="connsiteX55745" fmla="*/ 1219666 w 6085020"/>
              <a:gd name="connsiteY55745" fmla="*/ 4609631 h 4885973"/>
              <a:gd name="connsiteX55746" fmla="*/ 1219666 w 6085020"/>
              <a:gd name="connsiteY55746" fmla="*/ 4604889 h 4885973"/>
              <a:gd name="connsiteX55747" fmla="*/ 1219880 w 6085020"/>
              <a:gd name="connsiteY55747" fmla="*/ 4605055 h 4885973"/>
              <a:gd name="connsiteX55748" fmla="*/ 1220617 w 6085020"/>
              <a:gd name="connsiteY55748" fmla="*/ 4605627 h 4885973"/>
              <a:gd name="connsiteX55749" fmla="*/ 1220617 w 6085020"/>
              <a:gd name="connsiteY55749" fmla="*/ 4606217 h 4885973"/>
              <a:gd name="connsiteX55750" fmla="*/ 1221378 w 6085020"/>
              <a:gd name="connsiteY55750" fmla="*/ 4606217 h 4885973"/>
              <a:gd name="connsiteX55751" fmla="*/ 1220617 w 6085020"/>
              <a:gd name="connsiteY55751" fmla="*/ 4605627 h 4885973"/>
              <a:gd name="connsiteX55752" fmla="*/ 1220617 w 6085020"/>
              <a:gd name="connsiteY55752" fmla="*/ 4604699 h 4885973"/>
              <a:gd name="connsiteX55753" fmla="*/ 1218335 w 6085020"/>
              <a:gd name="connsiteY55753" fmla="*/ 4604699 h 4885973"/>
              <a:gd name="connsiteX55754" fmla="*/ 1221378 w 6085020"/>
              <a:gd name="connsiteY55754" fmla="*/ 4600527 h 4885973"/>
              <a:gd name="connsiteX55755" fmla="*/ 1223089 w 6085020"/>
              <a:gd name="connsiteY55755" fmla="*/ 4600527 h 4885973"/>
              <a:gd name="connsiteX55756" fmla="*/ 1222138 w 6085020"/>
              <a:gd name="connsiteY55756" fmla="*/ 4598630 h 4885973"/>
              <a:gd name="connsiteX55757" fmla="*/ 1255035 w 6085020"/>
              <a:gd name="connsiteY55757" fmla="*/ 4558421 h 4885973"/>
              <a:gd name="connsiteX55758" fmla="*/ 1238111 w 6085020"/>
              <a:gd name="connsiteY55758" fmla="*/ 4554248 h 4885973"/>
              <a:gd name="connsiteX55759" fmla="*/ 1236662 w 6085020"/>
              <a:gd name="connsiteY55759" fmla="*/ 4551517 h 4885973"/>
              <a:gd name="connsiteX55760" fmla="*/ 1236769 w 6085020"/>
              <a:gd name="connsiteY55760" fmla="*/ 4551346 h 4885973"/>
              <a:gd name="connsiteX55761" fmla="*/ 1237921 w 6085020"/>
              <a:gd name="connsiteY55761" fmla="*/ 4552352 h 4885973"/>
              <a:gd name="connsiteX55762" fmla="*/ 1242485 w 6085020"/>
              <a:gd name="connsiteY55762" fmla="*/ 4544955 h 4885973"/>
              <a:gd name="connsiteX55763" fmla="*/ 1245337 w 6085020"/>
              <a:gd name="connsiteY55763" fmla="*/ 4546851 h 4885973"/>
              <a:gd name="connsiteX55764" fmla="*/ 1247049 w 6085020"/>
              <a:gd name="connsiteY55764" fmla="*/ 4545524 h 4885973"/>
              <a:gd name="connsiteX55765" fmla="*/ 1247049 w 6085020"/>
              <a:gd name="connsiteY55765" fmla="*/ 4532816 h 4885973"/>
              <a:gd name="connsiteX55766" fmla="*/ 1244957 w 6085020"/>
              <a:gd name="connsiteY55766" fmla="*/ 4536041 h 4885973"/>
              <a:gd name="connsiteX55767" fmla="*/ 1241725 w 6085020"/>
              <a:gd name="connsiteY55767" fmla="*/ 4536041 h 4885973"/>
              <a:gd name="connsiteX55768" fmla="*/ 1241154 w 6085020"/>
              <a:gd name="connsiteY55768" fmla="*/ 4531916 h 4885973"/>
              <a:gd name="connsiteX55769" fmla="*/ 1241339 w 6085020"/>
              <a:gd name="connsiteY55769" fmla="*/ 4530855 h 4885973"/>
              <a:gd name="connsiteX55770" fmla="*/ 1241725 w 6085020"/>
              <a:gd name="connsiteY55770" fmla="*/ 4530540 h 4885973"/>
              <a:gd name="connsiteX55771" fmla="*/ 1241725 w 6085020"/>
              <a:gd name="connsiteY55771" fmla="*/ 4528833 h 4885973"/>
              <a:gd name="connsiteX55772" fmla="*/ 1241698 w 6085020"/>
              <a:gd name="connsiteY55772" fmla="*/ 4528803 h 4885973"/>
              <a:gd name="connsiteX55773" fmla="*/ 1241725 w 6085020"/>
              <a:gd name="connsiteY55773" fmla="*/ 4528644 h 4885973"/>
              <a:gd name="connsiteX55774" fmla="*/ 1240967 w 6085020"/>
              <a:gd name="connsiteY55774" fmla="*/ 4528014 h 4885973"/>
              <a:gd name="connsiteX55775" fmla="*/ 1239443 w 6085020"/>
              <a:gd name="connsiteY55775" fmla="*/ 4526367 h 4885973"/>
              <a:gd name="connsiteX55776" fmla="*/ 1239352 w 6085020"/>
              <a:gd name="connsiteY55776" fmla="*/ 4526438 h 4885973"/>
              <a:gd name="connsiteX55777" fmla="*/ 1237541 w 6085020"/>
              <a:gd name="connsiteY55777" fmla="*/ 4520298 h 4885973"/>
              <a:gd name="connsiteX55778" fmla="*/ 1239823 w 6085020"/>
              <a:gd name="connsiteY55778" fmla="*/ 4513660 h 4885973"/>
              <a:gd name="connsiteX55779" fmla="*/ 1243246 w 6085020"/>
              <a:gd name="connsiteY55779" fmla="*/ 4506263 h 4885973"/>
              <a:gd name="connsiteX55780" fmla="*/ 1243246 w 6085020"/>
              <a:gd name="connsiteY55780" fmla="*/ 4503228 h 4885973"/>
              <a:gd name="connsiteX55781" fmla="*/ 1246288 w 6085020"/>
              <a:gd name="connsiteY55781" fmla="*/ 4499625 h 4885973"/>
              <a:gd name="connsiteX55782" fmla="*/ 1247810 w 6085020"/>
              <a:gd name="connsiteY55782" fmla="*/ 4489762 h 4885973"/>
              <a:gd name="connsiteX55783" fmla="*/ 1256557 w 6085020"/>
              <a:gd name="connsiteY55783" fmla="*/ 4476106 h 4885973"/>
              <a:gd name="connsiteX55784" fmla="*/ 1256557 w 6085020"/>
              <a:gd name="connsiteY55784" fmla="*/ 4474958 h 4885973"/>
              <a:gd name="connsiteX55785" fmla="*/ 1256937 w 6085020"/>
              <a:gd name="connsiteY55785" fmla="*/ 4474589 h 4885973"/>
              <a:gd name="connsiteX55786" fmla="*/ 1258268 w 6085020"/>
              <a:gd name="connsiteY55786" fmla="*/ 4472882 h 4885973"/>
              <a:gd name="connsiteX55787" fmla="*/ 1256557 w 6085020"/>
              <a:gd name="connsiteY55787" fmla="*/ 4474778 h 4885973"/>
              <a:gd name="connsiteX55788" fmla="*/ 1256557 w 6085020"/>
              <a:gd name="connsiteY55788" fmla="*/ 4474958 h 4885973"/>
              <a:gd name="connsiteX55789" fmla="*/ 1252707 w 6085020"/>
              <a:gd name="connsiteY55789" fmla="*/ 4478691 h 4885973"/>
              <a:gd name="connsiteX55790" fmla="*/ 1250472 w 6085020"/>
              <a:gd name="connsiteY55790" fmla="*/ 4484641 h 4885973"/>
              <a:gd name="connsiteX55791" fmla="*/ 1237161 w 6085020"/>
              <a:gd name="connsiteY55791" fmla="*/ 4503608 h 4885973"/>
              <a:gd name="connsiteX55792" fmla="*/ 1235830 w 6085020"/>
              <a:gd name="connsiteY55792" fmla="*/ 4501901 h 4885973"/>
              <a:gd name="connsiteX55793" fmla="*/ 1235830 w 6085020"/>
              <a:gd name="connsiteY55793" fmla="*/ 4507022 h 4885973"/>
              <a:gd name="connsiteX55794" fmla="*/ 1227273 w 6085020"/>
              <a:gd name="connsiteY55794" fmla="*/ 4521057 h 4885973"/>
              <a:gd name="connsiteX55795" fmla="*/ 1221378 w 6085020"/>
              <a:gd name="connsiteY55795" fmla="*/ 4516505 h 4885973"/>
              <a:gd name="connsiteX55796" fmla="*/ 1218715 w 6085020"/>
              <a:gd name="connsiteY55796" fmla="*/ 4536420 h 4885973"/>
              <a:gd name="connsiteX55797" fmla="*/ 1214152 w 6085020"/>
              <a:gd name="connsiteY55797" fmla="*/ 4542679 h 4885973"/>
              <a:gd name="connsiteX55798" fmla="*/ 1212630 w 6085020"/>
              <a:gd name="connsiteY55798" fmla="*/ 4547041 h 4885973"/>
              <a:gd name="connsiteX55799" fmla="*/ 1209208 w 6085020"/>
              <a:gd name="connsiteY55799" fmla="*/ 4547041 h 4885973"/>
              <a:gd name="connsiteX55800" fmla="*/ 1207686 w 6085020"/>
              <a:gd name="connsiteY55800" fmla="*/ 4536989 h 4885973"/>
              <a:gd name="connsiteX55801" fmla="*/ 1204264 w 6085020"/>
              <a:gd name="connsiteY55801" fmla="*/ 4533195 h 4885973"/>
              <a:gd name="connsiteX55802" fmla="*/ 1203047 w 6085020"/>
              <a:gd name="connsiteY55802" fmla="*/ 4532134 h 4885973"/>
              <a:gd name="connsiteX55803" fmla="*/ 1206545 w 6085020"/>
              <a:gd name="connsiteY55803" fmla="*/ 4533006 h 4885973"/>
              <a:gd name="connsiteX55804" fmla="*/ 1204454 w 6085020"/>
              <a:gd name="connsiteY55804" fmla="*/ 4531868 h 4885973"/>
              <a:gd name="connsiteX55805" fmla="*/ 1202742 w 6085020"/>
              <a:gd name="connsiteY55805" fmla="*/ 4531868 h 4885973"/>
              <a:gd name="connsiteX55806" fmla="*/ 1200270 w 6085020"/>
              <a:gd name="connsiteY55806" fmla="*/ 4529782 h 4885973"/>
              <a:gd name="connsiteX55807" fmla="*/ 1200270 w 6085020"/>
              <a:gd name="connsiteY55807" fmla="*/ 4530919 h 4885973"/>
              <a:gd name="connsiteX55808" fmla="*/ 1196657 w 6085020"/>
              <a:gd name="connsiteY55808" fmla="*/ 4524471 h 4885973"/>
              <a:gd name="connsiteX55809" fmla="*/ 1198369 w 6085020"/>
              <a:gd name="connsiteY55809" fmla="*/ 4530919 h 4885973"/>
              <a:gd name="connsiteX55810" fmla="*/ 1203123 w 6085020"/>
              <a:gd name="connsiteY55810" fmla="*/ 4542679 h 4885973"/>
              <a:gd name="connsiteX55811" fmla="*/ 1201031 w 6085020"/>
              <a:gd name="connsiteY55811" fmla="*/ 4545903 h 4885973"/>
              <a:gd name="connsiteX55812" fmla="*/ 1193995 w 6085020"/>
              <a:gd name="connsiteY55812" fmla="*/ 4545903 h 4885973"/>
              <a:gd name="connsiteX55813" fmla="*/ 1193995 w 6085020"/>
              <a:gd name="connsiteY55813" fmla="*/ 4539265 h 4885973"/>
              <a:gd name="connsiteX55814" fmla="*/ 1192093 w 6085020"/>
              <a:gd name="connsiteY55814" fmla="*/ 4540403 h 4885973"/>
              <a:gd name="connsiteX55815" fmla="*/ 1192093 w 6085020"/>
              <a:gd name="connsiteY55815" fmla="*/ 4534713 h 4885973"/>
              <a:gd name="connsiteX55816" fmla="*/ 1192093 w 6085020"/>
              <a:gd name="connsiteY55816" fmla="*/ 4529213 h 4885973"/>
              <a:gd name="connsiteX55817" fmla="*/ 1189431 w 6085020"/>
              <a:gd name="connsiteY55817" fmla="*/ 4529213 h 4885973"/>
              <a:gd name="connsiteX55818" fmla="*/ 1187149 w 6085020"/>
              <a:gd name="connsiteY55818" fmla="*/ 4520109 h 4885973"/>
              <a:gd name="connsiteX55819" fmla="*/ 1184297 w 6085020"/>
              <a:gd name="connsiteY55819" fmla="*/ 4511573 h 4885973"/>
              <a:gd name="connsiteX55820" fmla="*/ 1181635 w 6085020"/>
              <a:gd name="connsiteY55820" fmla="*/ 4510056 h 4885973"/>
              <a:gd name="connsiteX55821" fmla="*/ 1182776 w 6085020"/>
              <a:gd name="connsiteY55821" fmla="*/ 4507591 h 4885973"/>
              <a:gd name="connsiteX55822" fmla="*/ 1174409 w 6085020"/>
              <a:gd name="connsiteY55822" fmla="*/ 4488624 h 4885973"/>
              <a:gd name="connsiteX55823" fmla="*/ 1174409 w 6085020"/>
              <a:gd name="connsiteY55823" fmla="*/ 4486158 h 4885973"/>
              <a:gd name="connsiteX55824" fmla="*/ 1167563 w 6085020"/>
              <a:gd name="connsiteY55824" fmla="*/ 4477624 h 4885973"/>
              <a:gd name="connsiteX55825" fmla="*/ 1171176 w 6085020"/>
              <a:gd name="connsiteY55825" fmla="*/ 4492607 h 4885973"/>
              <a:gd name="connsiteX55826" fmla="*/ 1166803 w 6085020"/>
              <a:gd name="connsiteY55826" fmla="*/ 4492607 h 4885973"/>
              <a:gd name="connsiteX55827" fmla="*/ 1159196 w 6085020"/>
              <a:gd name="connsiteY55827" fmla="*/ 4502659 h 4885973"/>
              <a:gd name="connsiteX55828" fmla="*/ 1168936 w 6085020"/>
              <a:gd name="connsiteY55828" fmla="*/ 4510265 h 4885973"/>
              <a:gd name="connsiteX55829" fmla="*/ 1169085 w 6085020"/>
              <a:gd name="connsiteY55829" fmla="*/ 4510246 h 4885973"/>
              <a:gd name="connsiteX55830" fmla="*/ 1175170 w 6085020"/>
              <a:gd name="connsiteY55830" fmla="*/ 4506453 h 4885973"/>
              <a:gd name="connsiteX55831" fmla="*/ 1180304 w 6085020"/>
              <a:gd name="connsiteY55831" fmla="*/ 4526747 h 4885973"/>
              <a:gd name="connsiteX55832" fmla="*/ 1176881 w 6085020"/>
              <a:gd name="connsiteY55832" fmla="*/ 4521057 h 4885973"/>
              <a:gd name="connsiteX55833" fmla="*/ 1178973 w 6085020"/>
              <a:gd name="connsiteY55833" fmla="*/ 4527695 h 4885973"/>
              <a:gd name="connsiteX55834" fmla="*/ 1178973 w 6085020"/>
              <a:gd name="connsiteY55834" fmla="*/ 4530730 h 4885973"/>
              <a:gd name="connsiteX55835" fmla="*/ 1184297 w 6085020"/>
              <a:gd name="connsiteY55835" fmla="*/ 4545144 h 4885973"/>
              <a:gd name="connsiteX55836" fmla="*/ 1172959 w 6085020"/>
              <a:gd name="connsiteY55836" fmla="*/ 4545144 h 4885973"/>
              <a:gd name="connsiteX55837" fmla="*/ 1172127 w 6085020"/>
              <a:gd name="connsiteY55837" fmla="*/ 4542489 h 4885973"/>
              <a:gd name="connsiteX55838" fmla="*/ 1172127 w 6085020"/>
              <a:gd name="connsiteY55838" fmla="*/ 4545167 h 4885973"/>
              <a:gd name="connsiteX55839" fmla="*/ 1156154 w 6085020"/>
              <a:gd name="connsiteY55839" fmla="*/ 4547041 h 4885973"/>
              <a:gd name="connsiteX55840" fmla="*/ 1150639 w 6085020"/>
              <a:gd name="connsiteY55840" fmla="*/ 4542679 h 4885973"/>
              <a:gd name="connsiteX55841" fmla="*/ 1147407 w 6085020"/>
              <a:gd name="connsiteY55841" fmla="*/ 4548748 h 4885973"/>
              <a:gd name="connsiteX55842" fmla="*/ 1150259 w 6085020"/>
              <a:gd name="connsiteY55842" fmla="*/ 4570180 h 4885973"/>
              <a:gd name="connsiteX55843" fmla="*/ 1150259 w 6085020"/>
              <a:gd name="connsiteY55843" fmla="*/ 4572267 h 4885973"/>
              <a:gd name="connsiteX55844" fmla="*/ 1147217 w 6085020"/>
              <a:gd name="connsiteY55844" fmla="*/ 4576060 h 4885973"/>
              <a:gd name="connsiteX55845" fmla="*/ 1151590 w 6085020"/>
              <a:gd name="connsiteY55845" fmla="*/ 4579284 h 4885973"/>
              <a:gd name="connsiteX55846" fmla="*/ 1152541 w 6085020"/>
              <a:gd name="connsiteY55846" fmla="*/ 4579284 h 4885973"/>
              <a:gd name="connsiteX55847" fmla="*/ 1158055 w 6085020"/>
              <a:gd name="connsiteY55847" fmla="*/ 4591802 h 4885973"/>
              <a:gd name="connsiteX55848" fmla="*/ 1158055 w 6085020"/>
              <a:gd name="connsiteY55848" fmla="*/ 4596733 h 4885973"/>
              <a:gd name="connsiteX55849" fmla="*/ 1156138 w 6085020"/>
              <a:gd name="connsiteY55849" fmla="*/ 4596733 h 4885973"/>
              <a:gd name="connsiteX55850" fmla="*/ 1154633 w 6085020"/>
              <a:gd name="connsiteY55850" fmla="*/ 4594268 h 4885973"/>
              <a:gd name="connsiteX55851" fmla="*/ 1154633 w 6085020"/>
              <a:gd name="connsiteY55851" fmla="*/ 4596733 h 4885973"/>
              <a:gd name="connsiteX55852" fmla="*/ 1154062 w 6085020"/>
              <a:gd name="connsiteY55852" fmla="*/ 4596733 h 4885973"/>
              <a:gd name="connsiteX55853" fmla="*/ 1152351 w 6085020"/>
              <a:gd name="connsiteY55853" fmla="*/ 4608493 h 4885973"/>
              <a:gd name="connsiteX55854" fmla="*/ 1152351 w 6085020"/>
              <a:gd name="connsiteY55854" fmla="*/ 4612286 h 4885973"/>
              <a:gd name="connsiteX55855" fmla="*/ 1147407 w 6085020"/>
              <a:gd name="connsiteY55855" fmla="*/ 4604699 h 4885973"/>
              <a:gd name="connsiteX55856" fmla="*/ 1149308 w 6085020"/>
              <a:gd name="connsiteY55856" fmla="*/ 4612855 h 4885973"/>
              <a:gd name="connsiteX55857" fmla="*/ 1147787 w 6085020"/>
              <a:gd name="connsiteY55857" fmla="*/ 4612855 h 4885973"/>
              <a:gd name="connsiteX55858" fmla="*/ 1150829 w 6085020"/>
              <a:gd name="connsiteY55858" fmla="*/ 4620631 h 4885973"/>
              <a:gd name="connsiteX55859" fmla="*/ 1150829 w 6085020"/>
              <a:gd name="connsiteY55859" fmla="*/ 4625752 h 4885973"/>
              <a:gd name="connsiteX55860" fmla="*/ 1163950 w 6085020"/>
              <a:gd name="connsiteY55860" fmla="*/ 4650978 h 4885973"/>
              <a:gd name="connsiteX55861" fmla="*/ 1161668 w 6085020"/>
              <a:gd name="connsiteY55861" fmla="*/ 4653633 h 4885973"/>
              <a:gd name="connsiteX55862" fmla="*/ 1159196 w 6085020"/>
              <a:gd name="connsiteY55862" fmla="*/ 4649840 h 4885973"/>
              <a:gd name="connsiteX55863" fmla="*/ 1155964 w 6085020"/>
              <a:gd name="connsiteY55863" fmla="*/ 4642063 h 4885973"/>
              <a:gd name="connsiteX55864" fmla="*/ 1151210 w 6085020"/>
              <a:gd name="connsiteY55864" fmla="*/ 4638270 h 4885973"/>
              <a:gd name="connsiteX55865" fmla="*/ 1150069 w 6085020"/>
              <a:gd name="connsiteY55865" fmla="*/ 4638270 h 4885973"/>
              <a:gd name="connsiteX55866" fmla="*/ 1150069 w 6085020"/>
              <a:gd name="connsiteY55866" fmla="*/ 4643201 h 4885973"/>
              <a:gd name="connsiteX55867" fmla="*/ 1148444 w 6085020"/>
              <a:gd name="connsiteY55867" fmla="*/ 4642973 h 4885973"/>
              <a:gd name="connsiteX55868" fmla="*/ 1147977 w 6085020"/>
              <a:gd name="connsiteY55868" fmla="*/ 4641874 h 4885973"/>
              <a:gd name="connsiteX55869" fmla="*/ 1148382 w 6085020"/>
              <a:gd name="connsiteY55869" fmla="*/ 4642965 h 4885973"/>
              <a:gd name="connsiteX55870" fmla="*/ 1148444 w 6085020"/>
              <a:gd name="connsiteY55870" fmla="*/ 4642973 h 4885973"/>
              <a:gd name="connsiteX55871" fmla="*/ 1152066 w 6085020"/>
              <a:gd name="connsiteY55871" fmla="*/ 4651500 h 4885973"/>
              <a:gd name="connsiteX55872" fmla="*/ 1155583 w 6085020"/>
              <a:gd name="connsiteY55872" fmla="*/ 4660840 h 4885973"/>
              <a:gd name="connsiteX55873" fmla="*/ 1154062 w 6085020"/>
              <a:gd name="connsiteY55873" fmla="*/ 4660840 h 4885973"/>
              <a:gd name="connsiteX55874" fmla="*/ 1156154 w 6085020"/>
              <a:gd name="connsiteY55874" fmla="*/ 4663685 h 4885973"/>
              <a:gd name="connsiteX55875" fmla="*/ 1156154 w 6085020"/>
              <a:gd name="connsiteY55875" fmla="*/ 4666341 h 4885973"/>
              <a:gd name="connsiteX55876" fmla="*/ 1152161 w 6085020"/>
              <a:gd name="connsiteY55876" fmla="*/ 4672410 h 4885973"/>
              <a:gd name="connsiteX55877" fmla="*/ 1150639 w 6085020"/>
              <a:gd name="connsiteY55877" fmla="*/ 4675634 h 4885973"/>
              <a:gd name="connsiteX55878" fmla="*/ 1151780 w 6085020"/>
              <a:gd name="connsiteY55878" fmla="*/ 4670893 h 4885973"/>
              <a:gd name="connsiteX55879" fmla="*/ 1148928 w 6085020"/>
              <a:gd name="connsiteY55879" fmla="*/ 4666910 h 4885973"/>
              <a:gd name="connsiteX55880" fmla="*/ 1144935 w 6085020"/>
              <a:gd name="connsiteY55880" fmla="*/ 4669185 h 4885973"/>
              <a:gd name="connsiteX55881" fmla="*/ 1144935 w 6085020"/>
              <a:gd name="connsiteY55881" fmla="*/ 4663685 h 4885973"/>
              <a:gd name="connsiteX55882" fmla="*/ 1139420 w 6085020"/>
              <a:gd name="connsiteY55882" fmla="*/ 4660271 h 4885973"/>
              <a:gd name="connsiteX55883" fmla="*/ 1138469 w 6085020"/>
              <a:gd name="connsiteY55883" fmla="*/ 4652875 h 4885973"/>
              <a:gd name="connsiteX55884" fmla="*/ 1136758 w 6085020"/>
              <a:gd name="connsiteY55884" fmla="*/ 4652875 h 4885973"/>
              <a:gd name="connsiteX55885" fmla="*/ 1136758 w 6085020"/>
              <a:gd name="connsiteY55885" fmla="*/ 4648512 h 4885973"/>
              <a:gd name="connsiteX55886" fmla="*/ 1135237 w 6085020"/>
              <a:gd name="connsiteY55886" fmla="*/ 4637891 h 4885973"/>
              <a:gd name="connsiteX55887" fmla="*/ 1135237 w 6085020"/>
              <a:gd name="connsiteY55887" fmla="*/ 4631822 h 4885973"/>
              <a:gd name="connsiteX55888" fmla="*/ 1132004 w 6085020"/>
              <a:gd name="connsiteY55888" fmla="*/ 4634477 h 4885973"/>
              <a:gd name="connsiteX55889" fmla="*/ 1132004 w 6085020"/>
              <a:gd name="connsiteY55889" fmla="*/ 4622717 h 4885973"/>
              <a:gd name="connsiteX55890" fmla="*/ 1128961 w 6085020"/>
              <a:gd name="connsiteY55890" fmla="*/ 4620442 h 4885973"/>
              <a:gd name="connsiteX55891" fmla="*/ 1127440 w 6085020"/>
              <a:gd name="connsiteY55891" fmla="*/ 4624045 h 4885973"/>
              <a:gd name="connsiteX55892" fmla="*/ 1127440 w 6085020"/>
              <a:gd name="connsiteY55892" fmla="*/ 4620442 h 4885973"/>
              <a:gd name="connsiteX55893" fmla="*/ 1142272 w 6085020"/>
              <a:gd name="connsiteY55893" fmla="*/ 4618735 h 4885973"/>
              <a:gd name="connsiteX55894" fmla="*/ 1137899 w 6085020"/>
              <a:gd name="connsiteY55894" fmla="*/ 4610389 h 4885973"/>
              <a:gd name="connsiteX55895" fmla="*/ 1133525 w 6085020"/>
              <a:gd name="connsiteY55895" fmla="*/ 4602234 h 4885973"/>
              <a:gd name="connsiteX55896" fmla="*/ 1129532 w 6085020"/>
              <a:gd name="connsiteY55896" fmla="*/ 4606406 h 4885973"/>
              <a:gd name="connsiteX55897" fmla="*/ 1129532 w 6085020"/>
              <a:gd name="connsiteY55897" fmla="*/ 4600147 h 4885973"/>
              <a:gd name="connsiteX55898" fmla="*/ 1135617 w 6085020"/>
              <a:gd name="connsiteY55898" fmla="*/ 4587440 h 4885973"/>
              <a:gd name="connsiteX55899" fmla="*/ 1133525 w 6085020"/>
              <a:gd name="connsiteY55899" fmla="*/ 4584026 h 4885973"/>
              <a:gd name="connsiteX55900" fmla="*/ 1131433 w 6085020"/>
              <a:gd name="connsiteY55900" fmla="*/ 4591612 h 4885973"/>
              <a:gd name="connsiteX55901" fmla="*/ 1129152 w 6085020"/>
              <a:gd name="connsiteY55901" fmla="*/ 4593130 h 4885973"/>
              <a:gd name="connsiteX55902" fmla="*/ 1129152 w 6085020"/>
              <a:gd name="connsiteY55902" fmla="*/ 4589336 h 4885973"/>
              <a:gd name="connsiteX55903" fmla="*/ 1131624 w 6085020"/>
              <a:gd name="connsiteY55903" fmla="*/ 4583077 h 4885973"/>
              <a:gd name="connsiteX55904" fmla="*/ 1141131 w 6085020"/>
              <a:gd name="connsiteY55904" fmla="*/ 4561266 h 4885973"/>
              <a:gd name="connsiteX55905" fmla="*/ 1144935 w 6085020"/>
              <a:gd name="connsiteY55905" fmla="*/ 4549317 h 4885973"/>
              <a:gd name="connsiteX55906" fmla="*/ 1143223 w 6085020"/>
              <a:gd name="connsiteY55906" fmla="*/ 4546282 h 4885973"/>
              <a:gd name="connsiteX55907" fmla="*/ 1140751 w 6085020"/>
              <a:gd name="connsiteY55907" fmla="*/ 4550455 h 4885973"/>
              <a:gd name="connsiteX55908" fmla="*/ 1128961 w 6085020"/>
              <a:gd name="connsiteY55908" fmla="*/ 4573784 h 4885973"/>
              <a:gd name="connsiteX55909" fmla="*/ 1127821 w 6085020"/>
              <a:gd name="connsiteY55909" fmla="*/ 4577577 h 4885973"/>
              <a:gd name="connsiteX55910" fmla="*/ 1121926 w 6085020"/>
              <a:gd name="connsiteY55910" fmla="*/ 4570939 h 4885973"/>
              <a:gd name="connsiteX55911" fmla="*/ 1114129 w 6085020"/>
              <a:gd name="connsiteY55911" fmla="*/ 4580991 h 4885973"/>
              <a:gd name="connsiteX55912" fmla="*/ 1117362 w 6085020"/>
              <a:gd name="connsiteY55912" fmla="*/ 4573974 h 4885973"/>
              <a:gd name="connsiteX55913" fmla="*/ 1115270 w 6085020"/>
              <a:gd name="connsiteY55913" fmla="*/ 4573974 h 4885973"/>
              <a:gd name="connsiteX55914" fmla="*/ 1117552 w 6085020"/>
              <a:gd name="connsiteY55914" fmla="*/ 4566577 h 4885973"/>
              <a:gd name="connsiteX55915" fmla="*/ 1115650 w 6085020"/>
              <a:gd name="connsiteY55915" fmla="*/ 4564869 h 4885973"/>
              <a:gd name="connsiteX55916" fmla="*/ 1124968 w 6085020"/>
              <a:gd name="connsiteY55916" fmla="*/ 4544386 h 4885973"/>
              <a:gd name="connsiteX55917" fmla="*/ 1127250 w 6085020"/>
              <a:gd name="connsiteY55917" fmla="*/ 4544386 h 4885973"/>
              <a:gd name="connsiteX55918" fmla="*/ 1129722 w 6085020"/>
              <a:gd name="connsiteY55918" fmla="*/ 4541161 h 4885973"/>
              <a:gd name="connsiteX55919" fmla="*/ 1127630 w 6085020"/>
              <a:gd name="connsiteY55919" fmla="*/ 4538885 h 4885973"/>
              <a:gd name="connsiteX55920" fmla="*/ 1125151 w 6085020"/>
              <a:gd name="connsiteY55920" fmla="*/ 4542053 h 4885973"/>
              <a:gd name="connsiteX55921" fmla="*/ 1125158 w 6085020"/>
              <a:gd name="connsiteY55921" fmla="*/ 4542110 h 4885973"/>
              <a:gd name="connsiteX55922" fmla="*/ 1125158 w 6085020"/>
              <a:gd name="connsiteY55922" fmla="*/ 4543058 h 4885973"/>
              <a:gd name="connsiteX55923" fmla="*/ 1116221 w 6085020"/>
              <a:gd name="connsiteY55923" fmla="*/ 4555007 h 4885973"/>
              <a:gd name="connsiteX55924" fmla="*/ 1108995 w 6085020"/>
              <a:gd name="connsiteY55924" fmla="*/ 4564869 h 4885973"/>
              <a:gd name="connsiteX55925" fmla="*/ 1107474 w 6085020"/>
              <a:gd name="connsiteY55925" fmla="*/ 4564869 h 4885973"/>
              <a:gd name="connsiteX55926" fmla="*/ 1110706 w 6085020"/>
              <a:gd name="connsiteY55926" fmla="*/ 4557093 h 4885973"/>
              <a:gd name="connsiteX55927" fmla="*/ 1112988 w 6085020"/>
              <a:gd name="connsiteY55927" fmla="*/ 4549127 h 4885973"/>
              <a:gd name="connsiteX55928" fmla="*/ 1114319 w 6085020"/>
              <a:gd name="connsiteY55928" fmla="*/ 4542300 h 4885973"/>
              <a:gd name="connsiteX55929" fmla="*/ 1121736 w 6085020"/>
              <a:gd name="connsiteY55929" fmla="*/ 4526936 h 4885973"/>
              <a:gd name="connsiteX55930" fmla="*/ 1122876 w 6085020"/>
              <a:gd name="connsiteY55930" fmla="*/ 4520298 h 4885973"/>
              <a:gd name="connsiteX55931" fmla="*/ 1119834 w 6085020"/>
              <a:gd name="connsiteY55931" fmla="*/ 4526557 h 4885973"/>
              <a:gd name="connsiteX55932" fmla="*/ 1113559 w 6085020"/>
              <a:gd name="connsiteY55932" fmla="*/ 4537368 h 4885973"/>
              <a:gd name="connsiteX55933" fmla="*/ 1109185 w 6085020"/>
              <a:gd name="connsiteY55933" fmla="*/ 4542489 h 4885973"/>
              <a:gd name="connsiteX55934" fmla="*/ 1107093 w 6085020"/>
              <a:gd name="connsiteY55934" fmla="*/ 4542489 h 4885973"/>
              <a:gd name="connsiteX55935" fmla="*/ 1108234 w 6085020"/>
              <a:gd name="connsiteY55935" fmla="*/ 4539075 h 4885973"/>
              <a:gd name="connsiteX55936" fmla="*/ 1111467 w 6085020"/>
              <a:gd name="connsiteY55936" fmla="*/ 4533954 h 4885973"/>
              <a:gd name="connsiteX55937" fmla="*/ 1109565 w 6085020"/>
              <a:gd name="connsiteY55937" fmla="*/ 4532816 h 4885973"/>
              <a:gd name="connsiteX55938" fmla="*/ 1109565 w 6085020"/>
              <a:gd name="connsiteY55938" fmla="*/ 4535092 h 4885973"/>
              <a:gd name="connsiteX55939" fmla="*/ 1107474 w 6085020"/>
              <a:gd name="connsiteY55939" fmla="*/ 4535092 h 4885973"/>
              <a:gd name="connsiteX55940" fmla="*/ 1107474 w 6085020"/>
              <a:gd name="connsiteY55940" fmla="*/ 4534903 h 4885973"/>
              <a:gd name="connsiteX55941" fmla="*/ 1108995 w 6085020"/>
              <a:gd name="connsiteY55941" fmla="*/ 4532247 h 4885973"/>
              <a:gd name="connsiteX55942" fmla="*/ 1107854 w 6085020"/>
              <a:gd name="connsiteY55942" fmla="*/ 4529592 h 4885973"/>
              <a:gd name="connsiteX55943" fmla="*/ 1112798 w 6085020"/>
              <a:gd name="connsiteY55943" fmla="*/ 4517074 h 4885973"/>
              <a:gd name="connsiteX55944" fmla="*/ 1117552 w 6085020"/>
              <a:gd name="connsiteY55944" fmla="*/ 4504556 h 4885973"/>
              <a:gd name="connsiteX55945" fmla="*/ 1121165 w 6085020"/>
              <a:gd name="connsiteY55945" fmla="*/ 4499056 h 4885973"/>
              <a:gd name="connsiteX55946" fmla="*/ 1121165 w 6085020"/>
              <a:gd name="connsiteY55946" fmla="*/ 4492607 h 4885973"/>
              <a:gd name="connsiteX55947" fmla="*/ 1103671 w 6085020"/>
              <a:gd name="connsiteY55947" fmla="*/ 4520488 h 4885973"/>
              <a:gd name="connsiteX55948" fmla="*/ 1110516 w 6085020"/>
              <a:gd name="connsiteY55948" fmla="*/ 4503608 h 4885973"/>
              <a:gd name="connsiteX55949" fmla="*/ 1100818 w 6085020"/>
              <a:gd name="connsiteY55949" fmla="*/ 4513281 h 4885973"/>
              <a:gd name="connsiteX55950" fmla="*/ 1099107 w 6085020"/>
              <a:gd name="connsiteY55950" fmla="*/ 4510625 h 4885973"/>
              <a:gd name="connsiteX55951" fmla="*/ 1093402 w 6085020"/>
              <a:gd name="connsiteY55951" fmla="*/ 4516315 h 4885973"/>
              <a:gd name="connsiteX55952" fmla="*/ 1084845 w 6085020"/>
              <a:gd name="connsiteY55952" fmla="*/ 4529782 h 4885973"/>
              <a:gd name="connsiteX55953" fmla="*/ 1083894 w 6085020"/>
              <a:gd name="connsiteY55953" fmla="*/ 4529782 h 4885973"/>
              <a:gd name="connsiteX55954" fmla="*/ 1087317 w 6085020"/>
              <a:gd name="connsiteY55954" fmla="*/ 4518401 h 4885973"/>
              <a:gd name="connsiteX55955" fmla="*/ 1084465 w 6085020"/>
              <a:gd name="connsiteY55955" fmla="*/ 4515936 h 4885973"/>
              <a:gd name="connsiteX55956" fmla="*/ 1081042 w 6085020"/>
              <a:gd name="connsiteY55956" fmla="*/ 4519350 h 4885973"/>
              <a:gd name="connsiteX55957" fmla="*/ 1081042 w 6085020"/>
              <a:gd name="connsiteY55957" fmla="*/ 4513281 h 4885973"/>
              <a:gd name="connsiteX55958" fmla="*/ 1075908 w 6085020"/>
              <a:gd name="connsiteY55958" fmla="*/ 4519919 h 4885973"/>
              <a:gd name="connsiteX55959" fmla="*/ 1075908 w 6085020"/>
              <a:gd name="connsiteY55959" fmla="*/ 4511573 h 4885973"/>
              <a:gd name="connsiteX55960" fmla="*/ 1079330 w 6085020"/>
              <a:gd name="connsiteY55960" fmla="*/ 4504935 h 4885973"/>
              <a:gd name="connsiteX55961" fmla="*/ 1073055 w 6085020"/>
              <a:gd name="connsiteY55961" fmla="*/ 4513660 h 4885973"/>
              <a:gd name="connsiteX55962" fmla="*/ 1071154 w 6085020"/>
              <a:gd name="connsiteY55962" fmla="*/ 4504177 h 4885973"/>
              <a:gd name="connsiteX55963" fmla="*/ 1073436 w 6085020"/>
              <a:gd name="connsiteY55963" fmla="*/ 4496780 h 4885973"/>
              <a:gd name="connsiteX55964" fmla="*/ 1066780 w 6085020"/>
              <a:gd name="connsiteY55964" fmla="*/ 4504556 h 4885973"/>
              <a:gd name="connsiteX55965" fmla="*/ 1066780 w 6085020"/>
              <a:gd name="connsiteY55965" fmla="*/ 4500004 h 4885973"/>
              <a:gd name="connsiteX55966" fmla="*/ 1062597 w 6085020"/>
              <a:gd name="connsiteY55966" fmla="*/ 4494314 h 4885973"/>
              <a:gd name="connsiteX55967" fmla="*/ 1059935 w 6085020"/>
              <a:gd name="connsiteY55967" fmla="*/ 4488245 h 4885973"/>
              <a:gd name="connsiteX55968" fmla="*/ 1061159 w 6085020"/>
              <a:gd name="connsiteY55968" fmla="*/ 4493944 h 4885973"/>
              <a:gd name="connsiteX55969" fmla="*/ 1051467 w 6085020"/>
              <a:gd name="connsiteY55969" fmla="*/ 4494768 h 4885973"/>
              <a:gd name="connsiteX55970" fmla="*/ 1048525 w 6085020"/>
              <a:gd name="connsiteY55970" fmla="*/ 4485779 h 4885973"/>
              <a:gd name="connsiteX55971" fmla="*/ 1047004 w 6085020"/>
              <a:gd name="connsiteY55971" fmla="*/ 4485779 h 4885973"/>
              <a:gd name="connsiteX55972" fmla="*/ 1045673 w 6085020"/>
              <a:gd name="connsiteY55972" fmla="*/ 4485779 h 4885973"/>
              <a:gd name="connsiteX55973" fmla="*/ 1045673 w 6085020"/>
              <a:gd name="connsiteY55973" fmla="*/ 4484831 h 4885973"/>
              <a:gd name="connsiteX55974" fmla="*/ 1042630 w 6085020"/>
              <a:gd name="connsiteY55974" fmla="*/ 4484831 h 4885973"/>
              <a:gd name="connsiteX55975" fmla="*/ 1041299 w 6085020"/>
              <a:gd name="connsiteY55975" fmla="*/ 4487676 h 4885973"/>
              <a:gd name="connsiteX55976" fmla="*/ 1043010 w 6085020"/>
              <a:gd name="connsiteY55976" fmla="*/ 4488814 h 4885973"/>
              <a:gd name="connsiteX55977" fmla="*/ 1054800 w 6085020"/>
              <a:gd name="connsiteY55977" fmla="*/ 4505884 h 4885973"/>
              <a:gd name="connsiteX55978" fmla="*/ 1064118 w 6085020"/>
              <a:gd name="connsiteY55978" fmla="*/ 4526747 h 4885973"/>
              <a:gd name="connsiteX55979" fmla="*/ 1062977 w 6085020"/>
              <a:gd name="connsiteY55979" fmla="*/ 4526747 h 4885973"/>
              <a:gd name="connsiteX55980" fmla="*/ 1070964 w 6085020"/>
              <a:gd name="connsiteY55980" fmla="*/ 4545713 h 4885973"/>
              <a:gd name="connsiteX55981" fmla="*/ 1066210 w 6085020"/>
              <a:gd name="connsiteY55981" fmla="*/ 4552731 h 4885973"/>
              <a:gd name="connsiteX55982" fmla="*/ 1064688 w 6085020"/>
              <a:gd name="connsiteY55982" fmla="*/ 4552731 h 4885973"/>
              <a:gd name="connsiteX55983" fmla="*/ 1064688 w 6085020"/>
              <a:gd name="connsiteY55983" fmla="*/ 4550265 h 4885973"/>
              <a:gd name="connsiteX55984" fmla="*/ 1062026 w 6085020"/>
              <a:gd name="connsiteY55984" fmla="*/ 4551972 h 4885973"/>
              <a:gd name="connsiteX55985" fmla="*/ 1062026 w 6085020"/>
              <a:gd name="connsiteY55985" fmla="*/ 4543627 h 4885973"/>
              <a:gd name="connsiteX55986" fmla="*/ 1059364 w 6085020"/>
              <a:gd name="connsiteY55986" fmla="*/ 4543627 h 4885973"/>
              <a:gd name="connsiteX55987" fmla="*/ 1059364 w 6085020"/>
              <a:gd name="connsiteY55987" fmla="*/ 4540972 h 4885973"/>
              <a:gd name="connsiteX55988" fmla="*/ 1059364 w 6085020"/>
              <a:gd name="connsiteY55988" fmla="*/ 4529402 h 4885973"/>
              <a:gd name="connsiteX55989" fmla="*/ 1056131 w 6085020"/>
              <a:gd name="connsiteY55989" fmla="*/ 4533385 h 4885973"/>
              <a:gd name="connsiteX55990" fmla="*/ 1054040 w 6085020"/>
              <a:gd name="connsiteY55990" fmla="*/ 4531678 h 4885973"/>
              <a:gd name="connsiteX55991" fmla="*/ 1052709 w 6085020"/>
              <a:gd name="connsiteY55991" fmla="*/ 4524850 h 4885973"/>
              <a:gd name="connsiteX55992" fmla="*/ 1043961 w 6085020"/>
              <a:gd name="connsiteY55992" fmla="*/ 4505884 h 4885973"/>
              <a:gd name="connsiteX55993" fmla="*/ 1042440 w 6085020"/>
              <a:gd name="connsiteY55993" fmla="*/ 4507022 h 4885973"/>
              <a:gd name="connsiteX55994" fmla="*/ 1043961 w 6085020"/>
              <a:gd name="connsiteY55994" fmla="*/ 4513660 h 4885973"/>
              <a:gd name="connsiteX55995" fmla="*/ 1041299 w 6085020"/>
              <a:gd name="connsiteY55995" fmla="*/ 4513660 h 4885973"/>
              <a:gd name="connsiteX55996" fmla="*/ 1041299 w 6085020"/>
              <a:gd name="connsiteY55996" fmla="*/ 4511573 h 4885973"/>
              <a:gd name="connsiteX55997" fmla="*/ 1043010 w 6085020"/>
              <a:gd name="connsiteY55997" fmla="*/ 4512901 h 4885973"/>
              <a:gd name="connsiteX55998" fmla="*/ 1040348 w 6085020"/>
              <a:gd name="connsiteY55998" fmla="*/ 4507401 h 4885973"/>
              <a:gd name="connsiteX55999" fmla="*/ 1038257 w 6085020"/>
              <a:gd name="connsiteY55999" fmla="*/ 4507401 h 4885973"/>
              <a:gd name="connsiteX56000" fmla="*/ 1039968 w 6085020"/>
              <a:gd name="connsiteY56000" fmla="*/ 4512142 h 4885973"/>
              <a:gd name="connsiteX56001" fmla="*/ 1038257 w 6085020"/>
              <a:gd name="connsiteY56001" fmla="*/ 4509487 h 4885973"/>
              <a:gd name="connsiteX56002" fmla="*/ 1040348 w 6085020"/>
              <a:gd name="connsiteY56002" fmla="*/ 4517643 h 4885973"/>
              <a:gd name="connsiteX56003" fmla="*/ 1043391 w 6085020"/>
              <a:gd name="connsiteY56003" fmla="*/ 4525798 h 4885973"/>
              <a:gd name="connsiteX56004" fmla="*/ 1046053 w 6085020"/>
              <a:gd name="connsiteY56004" fmla="*/ 4528644 h 4885973"/>
              <a:gd name="connsiteX56005" fmla="*/ 1047574 w 6085020"/>
              <a:gd name="connsiteY56005" fmla="*/ 4534903 h 4885973"/>
              <a:gd name="connsiteX56006" fmla="*/ 1044722 w 6085020"/>
              <a:gd name="connsiteY56006" fmla="*/ 4529592 h 4885973"/>
              <a:gd name="connsiteX56007" fmla="*/ 1043201 w 6085020"/>
              <a:gd name="connsiteY56007" fmla="*/ 4532816 h 4885973"/>
              <a:gd name="connsiteX56008" fmla="*/ 1047574 w 6085020"/>
              <a:gd name="connsiteY56008" fmla="*/ 4542110 h 4885973"/>
              <a:gd name="connsiteX56009" fmla="*/ 1057843 w 6085020"/>
              <a:gd name="connsiteY56009" fmla="*/ 4561076 h 4885973"/>
              <a:gd name="connsiteX56010" fmla="*/ 1046719 w 6085020"/>
              <a:gd name="connsiteY56010" fmla="*/ 4566743 h 4885973"/>
              <a:gd name="connsiteX56011" fmla="*/ 1047124 w 6085020"/>
              <a:gd name="connsiteY56011" fmla="*/ 4570733 h 4885973"/>
              <a:gd name="connsiteX56012" fmla="*/ 1044009 w 6085020"/>
              <a:gd name="connsiteY56012" fmla="*/ 4569469 h 4885973"/>
              <a:gd name="connsiteX56013" fmla="*/ 1034784 w 6085020"/>
              <a:gd name="connsiteY56013" fmla="*/ 4565481 h 4885973"/>
              <a:gd name="connsiteX56014" fmla="*/ 1035024 w 6085020"/>
              <a:gd name="connsiteY56014" fmla="*/ 4564869 h 4885973"/>
              <a:gd name="connsiteX56015" fmla="*/ 1032932 w 6085020"/>
              <a:gd name="connsiteY56015" fmla="*/ 4564680 h 4885973"/>
              <a:gd name="connsiteX56016" fmla="*/ 1034784 w 6085020"/>
              <a:gd name="connsiteY56016" fmla="*/ 4565481 h 4885973"/>
              <a:gd name="connsiteX56017" fmla="*/ 1032647 w 6085020"/>
              <a:gd name="connsiteY56017" fmla="*/ 4570915 h 4885973"/>
              <a:gd name="connsiteX56018" fmla="*/ 1030270 w 6085020"/>
              <a:gd name="connsiteY56018" fmla="*/ 4576818 h 4885973"/>
              <a:gd name="connsiteX56019" fmla="*/ 1056512 w 6085020"/>
              <a:gd name="connsiteY56019" fmla="*/ 4574543 h 4885973"/>
              <a:gd name="connsiteX56020" fmla="*/ 1054227 w 6085020"/>
              <a:gd name="connsiteY56020" fmla="*/ 4573616 h 4885973"/>
              <a:gd name="connsiteX56021" fmla="*/ 1057653 w 6085020"/>
              <a:gd name="connsiteY56021" fmla="*/ 4566387 h 4885973"/>
              <a:gd name="connsiteX56022" fmla="*/ 1061075 w 6085020"/>
              <a:gd name="connsiteY56022" fmla="*/ 4574732 h 4885973"/>
              <a:gd name="connsiteX56023" fmla="*/ 1062407 w 6085020"/>
              <a:gd name="connsiteY56023" fmla="*/ 4579664 h 4885973"/>
              <a:gd name="connsiteX56024" fmla="*/ 1076258 w 6085020"/>
              <a:gd name="connsiteY56024" fmla="*/ 4607863 h 4885973"/>
              <a:gd name="connsiteX56025" fmla="*/ 1075981 w 6085020"/>
              <a:gd name="connsiteY56025" fmla="*/ 4609062 h 4885973"/>
              <a:gd name="connsiteX56026" fmla="*/ 1075527 w 6085020"/>
              <a:gd name="connsiteY56026" fmla="*/ 4609062 h 4885973"/>
              <a:gd name="connsiteX56027" fmla="*/ 1075864 w 6085020"/>
              <a:gd name="connsiteY56027" fmla="*/ 4609566 h 4885973"/>
              <a:gd name="connsiteX56028" fmla="*/ 1075717 w 6085020"/>
              <a:gd name="connsiteY56028" fmla="*/ 4610200 h 4885973"/>
              <a:gd name="connsiteX56029" fmla="*/ 1074577 w 6085020"/>
              <a:gd name="connsiteY56029" fmla="*/ 4609251 h 4885973"/>
              <a:gd name="connsiteX56030" fmla="*/ 1076288 w 6085020"/>
              <a:gd name="connsiteY56030" fmla="*/ 4611717 h 4885973"/>
              <a:gd name="connsiteX56031" fmla="*/ 1076288 w 6085020"/>
              <a:gd name="connsiteY56031" fmla="*/ 4610201 h 4885973"/>
              <a:gd name="connsiteX56032" fmla="*/ 1077809 w 6085020"/>
              <a:gd name="connsiteY56032" fmla="*/ 4612476 h 4885973"/>
              <a:gd name="connsiteX56033" fmla="*/ 1080852 w 6085020"/>
              <a:gd name="connsiteY56033" fmla="*/ 4612476 h 4885973"/>
              <a:gd name="connsiteX56034" fmla="*/ 1080852 w 6085020"/>
              <a:gd name="connsiteY56034" fmla="*/ 4614752 h 4885973"/>
              <a:gd name="connsiteX56035" fmla="*/ 1082373 w 6085020"/>
              <a:gd name="connsiteY56035" fmla="*/ 4611717 h 4885973"/>
              <a:gd name="connsiteX56036" fmla="*/ 1080281 w 6085020"/>
              <a:gd name="connsiteY56036" fmla="*/ 4609441 h 4885973"/>
              <a:gd name="connsiteX56037" fmla="*/ 1077999 w 6085020"/>
              <a:gd name="connsiteY56037" fmla="*/ 4603751 h 4885973"/>
              <a:gd name="connsiteX56038" fmla="*/ 1076288 w 6085020"/>
              <a:gd name="connsiteY56038" fmla="*/ 4597302 h 4885973"/>
              <a:gd name="connsiteX56039" fmla="*/ 1077619 w 6085020"/>
              <a:gd name="connsiteY56039" fmla="*/ 4593509 h 4885973"/>
              <a:gd name="connsiteX56040" fmla="*/ 1080471 w 6085020"/>
              <a:gd name="connsiteY56040" fmla="*/ 4597492 h 4885973"/>
              <a:gd name="connsiteX56041" fmla="*/ 1080471 w 6085020"/>
              <a:gd name="connsiteY56041" fmla="*/ 4594078 h 4885973"/>
              <a:gd name="connsiteX56042" fmla="*/ 1082563 w 6085020"/>
              <a:gd name="connsiteY56042" fmla="*/ 4594078 h 4885973"/>
              <a:gd name="connsiteX56043" fmla="*/ 1083704 w 6085020"/>
              <a:gd name="connsiteY56043" fmla="*/ 4597871 h 4885973"/>
              <a:gd name="connsiteX56044" fmla="*/ 1085225 w 6085020"/>
              <a:gd name="connsiteY56044" fmla="*/ 4602992 h 4885973"/>
              <a:gd name="connsiteX56045" fmla="*/ 1090740 w 6085020"/>
              <a:gd name="connsiteY56045" fmla="*/ 4609251 h 4885973"/>
              <a:gd name="connsiteX56046" fmla="*/ 1083134 w 6085020"/>
              <a:gd name="connsiteY56046" fmla="*/ 4590285 h 4885973"/>
              <a:gd name="connsiteX56047" fmla="*/ 1091881 w 6085020"/>
              <a:gd name="connsiteY56047" fmla="*/ 4597682 h 4885973"/>
              <a:gd name="connsiteX56048" fmla="*/ 1094923 w 6085020"/>
              <a:gd name="connsiteY56048" fmla="*/ 4603561 h 4885973"/>
              <a:gd name="connsiteX56049" fmla="*/ 1098726 w 6085020"/>
              <a:gd name="connsiteY56049" fmla="*/ 4608872 h 4885973"/>
              <a:gd name="connsiteX56050" fmla="*/ 1101769 w 6085020"/>
              <a:gd name="connsiteY56050" fmla="*/ 4613803 h 4885973"/>
              <a:gd name="connsiteX56051" fmla="*/ 1105192 w 6085020"/>
              <a:gd name="connsiteY56051" fmla="*/ 4617027 h 4885973"/>
              <a:gd name="connsiteX56052" fmla="*/ 1105192 w 6085020"/>
              <a:gd name="connsiteY56052" fmla="*/ 4618735 h 4885973"/>
              <a:gd name="connsiteX56053" fmla="*/ 1102530 w 6085020"/>
              <a:gd name="connsiteY56053" fmla="*/ 4622149 h 4885973"/>
              <a:gd name="connsiteX56054" fmla="*/ 1109756 w 6085020"/>
              <a:gd name="connsiteY56054" fmla="*/ 4628597 h 4885973"/>
              <a:gd name="connsiteX56055" fmla="*/ 1109756 w 6085020"/>
              <a:gd name="connsiteY56055" fmla="*/ 4629925 h 4885973"/>
              <a:gd name="connsiteX56056" fmla="*/ 1111847 w 6085020"/>
              <a:gd name="connsiteY56056" fmla="*/ 4631252 h 4885973"/>
              <a:gd name="connsiteX56057" fmla="*/ 1130863 w 6085020"/>
              <a:gd name="connsiteY56057" fmla="*/ 4668237 h 4885973"/>
              <a:gd name="connsiteX56058" fmla="*/ 1141512 w 6085020"/>
              <a:gd name="connsiteY56058" fmla="*/ 4693842 h 4885973"/>
              <a:gd name="connsiteX56059" fmla="*/ 1138279 w 6085020"/>
              <a:gd name="connsiteY56059" fmla="*/ 4689859 h 4885973"/>
              <a:gd name="connsiteX56060" fmla="*/ 1143603 w 6085020"/>
              <a:gd name="connsiteY56060" fmla="*/ 4705981 h 4885973"/>
              <a:gd name="connsiteX56061" fmla="*/ 1105572 w 6085020"/>
              <a:gd name="connsiteY56061" fmla="*/ 4712429 h 4885973"/>
              <a:gd name="connsiteX56062" fmla="*/ 1103100 w 6085020"/>
              <a:gd name="connsiteY56062" fmla="*/ 4724568 h 4885973"/>
              <a:gd name="connsiteX56063" fmla="*/ 1097395 w 6085020"/>
              <a:gd name="connsiteY56063" fmla="*/ 4722482 h 4885973"/>
              <a:gd name="connsiteX56064" fmla="*/ 1091881 w 6085020"/>
              <a:gd name="connsiteY56064" fmla="*/ 4734810 h 4885973"/>
              <a:gd name="connsiteX56065" fmla="*/ 1089409 w 6085020"/>
              <a:gd name="connsiteY56065" fmla="*/ 4733482 h 4885973"/>
              <a:gd name="connsiteX56066" fmla="*/ 1086747 w 6085020"/>
              <a:gd name="connsiteY56066" fmla="*/ 4736498 h 4885973"/>
              <a:gd name="connsiteX56067" fmla="*/ 1086747 w 6085020"/>
              <a:gd name="connsiteY56067" fmla="*/ 4736517 h 4885973"/>
              <a:gd name="connsiteX56068" fmla="*/ 1089979 w 6085020"/>
              <a:gd name="connsiteY56068" fmla="*/ 4738983 h 4885973"/>
              <a:gd name="connsiteX56069" fmla="*/ 1091501 w 6085020"/>
              <a:gd name="connsiteY56069" fmla="*/ 4738983 h 4885973"/>
              <a:gd name="connsiteX56070" fmla="*/ 1097395 w 6085020"/>
              <a:gd name="connsiteY56070" fmla="*/ 4743914 h 4885973"/>
              <a:gd name="connsiteX56071" fmla="*/ 1100248 w 6085020"/>
              <a:gd name="connsiteY56071" fmla="*/ 4739741 h 4885973"/>
              <a:gd name="connsiteX56072" fmla="*/ 1099297 w 6085020"/>
              <a:gd name="connsiteY56072" fmla="*/ 4744293 h 4885973"/>
              <a:gd name="connsiteX56073" fmla="*/ 1050427 w 6085020"/>
              <a:gd name="connsiteY56073" fmla="*/ 4770088 h 4885973"/>
              <a:gd name="connsiteX56074" fmla="*/ 1015438 w 6085020"/>
              <a:gd name="connsiteY56074" fmla="*/ 4789054 h 4885973"/>
              <a:gd name="connsiteX56075" fmla="*/ 1008592 w 6085020"/>
              <a:gd name="connsiteY56075" fmla="*/ 4785261 h 4885973"/>
              <a:gd name="connsiteX56076" fmla="*/ 1015438 w 6085020"/>
              <a:gd name="connsiteY56076" fmla="*/ 4789054 h 4885973"/>
              <a:gd name="connsiteX56077" fmla="*/ 953637 w 6085020"/>
              <a:gd name="connsiteY56077" fmla="*/ 4824142 h 4885973"/>
              <a:gd name="connsiteX56078" fmla="*/ 956679 w 6085020"/>
              <a:gd name="connsiteY56078" fmla="*/ 4817125 h 4885973"/>
              <a:gd name="connsiteX56079" fmla="*/ 960292 w 6085020"/>
              <a:gd name="connsiteY56079" fmla="*/ 4809349 h 4885973"/>
              <a:gd name="connsiteX56080" fmla="*/ 951545 w 6085020"/>
              <a:gd name="connsiteY56080" fmla="*/ 4818452 h 4885973"/>
              <a:gd name="connsiteX56081" fmla="*/ 942798 w 6085020"/>
              <a:gd name="connsiteY56081" fmla="*/ 4827556 h 4885973"/>
              <a:gd name="connsiteX56082" fmla="*/ 943939 w 6085020"/>
              <a:gd name="connsiteY56082" fmla="*/ 4829643 h 4885973"/>
              <a:gd name="connsiteX56083" fmla="*/ 903055 w 6085020"/>
              <a:gd name="connsiteY56083" fmla="*/ 4853161 h 4885973"/>
              <a:gd name="connsiteX56084" fmla="*/ 877384 w 6085020"/>
              <a:gd name="connsiteY56084" fmla="*/ 4816556 h 4885973"/>
              <a:gd name="connsiteX56085" fmla="*/ 878715 w 6085020"/>
              <a:gd name="connsiteY56085" fmla="*/ 4815607 h 4885973"/>
              <a:gd name="connsiteX56086" fmla="*/ 876433 w 6085020"/>
              <a:gd name="connsiteY56086" fmla="*/ 4797779 h 4885973"/>
              <a:gd name="connsiteX56087" fmla="*/ 874151 w 6085020"/>
              <a:gd name="connsiteY56087" fmla="*/ 4778812 h 4885973"/>
              <a:gd name="connsiteX56088" fmla="*/ 870158 w 6085020"/>
              <a:gd name="connsiteY56088" fmla="*/ 4786968 h 4885973"/>
              <a:gd name="connsiteX56089" fmla="*/ 866165 w 6085020"/>
              <a:gd name="connsiteY56089" fmla="*/ 4795313 h 4885973"/>
              <a:gd name="connsiteX56090" fmla="*/ 869968 w 6085020"/>
              <a:gd name="connsiteY56090" fmla="*/ 4804607 h 4885973"/>
              <a:gd name="connsiteX56091" fmla="*/ 856276 w 6085020"/>
              <a:gd name="connsiteY56091" fmla="*/ 4784502 h 4885973"/>
              <a:gd name="connsiteX56092" fmla="*/ 857798 w 6085020"/>
              <a:gd name="connsiteY56092" fmla="*/ 4784502 h 4885973"/>
              <a:gd name="connsiteX56093" fmla="*/ 857798 w 6085020"/>
              <a:gd name="connsiteY56093" fmla="*/ 4778812 h 4885973"/>
              <a:gd name="connsiteX56094" fmla="*/ 848860 w 6085020"/>
              <a:gd name="connsiteY56094" fmla="*/ 4771226 h 4885973"/>
              <a:gd name="connsiteX56095" fmla="*/ 810829 w 6085020"/>
              <a:gd name="connsiteY56095" fmla="*/ 4714326 h 4885973"/>
              <a:gd name="connsiteX56096" fmla="*/ 814442 w 6085020"/>
              <a:gd name="connsiteY56096" fmla="*/ 4709015 h 4885973"/>
              <a:gd name="connsiteX56097" fmla="*/ 807786 w 6085020"/>
              <a:gd name="connsiteY56097" fmla="*/ 4700860 h 4885973"/>
              <a:gd name="connsiteX56098" fmla="*/ 798659 w 6085020"/>
              <a:gd name="connsiteY56098" fmla="*/ 4692325 h 4885973"/>
              <a:gd name="connsiteX56099" fmla="*/ 798659 w 6085020"/>
              <a:gd name="connsiteY56099" fmla="*/ 4694980 h 4885973"/>
              <a:gd name="connsiteX56100" fmla="*/ 767283 w 6085020"/>
              <a:gd name="connsiteY56100" fmla="*/ 4645288 h 4885973"/>
              <a:gd name="connsiteX56101" fmla="*/ 771466 w 6085020"/>
              <a:gd name="connsiteY56101" fmla="*/ 4645288 h 4885973"/>
              <a:gd name="connsiteX56102" fmla="*/ 767283 w 6085020"/>
              <a:gd name="connsiteY56102" fmla="*/ 4642063 h 4885973"/>
              <a:gd name="connsiteX56103" fmla="*/ 763100 w 6085020"/>
              <a:gd name="connsiteY56103" fmla="*/ 4638650 h 4885973"/>
              <a:gd name="connsiteX56104" fmla="*/ 748838 w 6085020"/>
              <a:gd name="connsiteY56104" fmla="*/ 4615321 h 4885973"/>
              <a:gd name="connsiteX56105" fmla="*/ 751120 w 6085020"/>
              <a:gd name="connsiteY56105" fmla="*/ 4617217 h 4885973"/>
              <a:gd name="connsiteX56106" fmla="*/ 755303 w 6085020"/>
              <a:gd name="connsiteY56106" fmla="*/ 4620442 h 4885973"/>
              <a:gd name="connsiteX56107" fmla="*/ 753592 w 6085020"/>
              <a:gd name="connsiteY56107" fmla="*/ 4605458 h 4885973"/>
              <a:gd name="connsiteX56108" fmla="*/ 750169 w 6085020"/>
              <a:gd name="connsiteY56108" fmla="*/ 4609631 h 4885973"/>
              <a:gd name="connsiteX56109" fmla="*/ 747507 w 6085020"/>
              <a:gd name="connsiteY56109" fmla="*/ 4613045 h 4885973"/>
              <a:gd name="connsiteX56110" fmla="*/ 690460 w 6085020"/>
              <a:gd name="connsiteY56110" fmla="*/ 4518212 h 4885973"/>
              <a:gd name="connsiteX56111" fmla="*/ 691601 w 6085020"/>
              <a:gd name="connsiteY56111" fmla="*/ 4515746 h 4885973"/>
              <a:gd name="connsiteX56112" fmla="*/ 688368 w 6085020"/>
              <a:gd name="connsiteY56112" fmla="*/ 4513281 h 4885973"/>
              <a:gd name="connsiteX56113" fmla="*/ 642540 w 6085020"/>
              <a:gd name="connsiteY56113" fmla="*/ 4433621 h 4885973"/>
              <a:gd name="connsiteX56114" fmla="*/ 645963 w 6085020"/>
              <a:gd name="connsiteY56114" fmla="*/ 4429828 h 4885973"/>
              <a:gd name="connsiteX56115" fmla="*/ 639878 w 6085020"/>
              <a:gd name="connsiteY56115" fmla="*/ 4421293 h 4885973"/>
              <a:gd name="connsiteX56116" fmla="*/ 646914 w 6085020"/>
              <a:gd name="connsiteY56116" fmla="*/ 4421293 h 4885973"/>
              <a:gd name="connsiteX56117" fmla="*/ 664598 w 6085020"/>
              <a:gd name="connsiteY56117" fmla="*/ 4419206 h 4885973"/>
              <a:gd name="connsiteX56118" fmla="*/ 663267 w 6085020"/>
              <a:gd name="connsiteY56118" fmla="*/ 4409154 h 4885973"/>
              <a:gd name="connsiteX56119" fmla="*/ 672014 w 6085020"/>
              <a:gd name="connsiteY56119" fmla="*/ 4409154 h 4885973"/>
              <a:gd name="connsiteX56120" fmla="*/ 677339 w 6085020"/>
              <a:gd name="connsiteY56120" fmla="*/ 4404033 h 4885973"/>
              <a:gd name="connsiteX56121" fmla="*/ 672014 w 6085020"/>
              <a:gd name="connsiteY56121" fmla="*/ 4388291 h 4885973"/>
              <a:gd name="connsiteX56122" fmla="*/ 662316 w 6085020"/>
              <a:gd name="connsiteY56122" fmla="*/ 4400430 h 4885973"/>
              <a:gd name="connsiteX56123" fmla="*/ 660985 w 6085020"/>
              <a:gd name="connsiteY56123" fmla="*/ 4390567 h 4885973"/>
              <a:gd name="connsiteX56124" fmla="*/ 663457 w 6085020"/>
              <a:gd name="connsiteY56124" fmla="*/ 4383360 h 4885973"/>
              <a:gd name="connsiteX56125" fmla="*/ 653883 w 6085020"/>
              <a:gd name="connsiteY56125" fmla="*/ 4375545 h 4885973"/>
              <a:gd name="connsiteX56126" fmla="*/ 653569 w 6085020"/>
              <a:gd name="connsiteY56126" fmla="*/ 4375583 h 4885973"/>
              <a:gd name="connsiteX56127" fmla="*/ 645963 w 6085020"/>
              <a:gd name="connsiteY56127" fmla="*/ 4384888 h 4885973"/>
              <a:gd name="connsiteX56128" fmla="*/ 645963 w 6085020"/>
              <a:gd name="connsiteY56128" fmla="*/ 4381273 h 4885973"/>
              <a:gd name="connsiteX56129" fmla="*/ 635504 w 6085020"/>
              <a:gd name="connsiteY56129" fmla="*/ 4381273 h 4885973"/>
              <a:gd name="connsiteX56130" fmla="*/ 635504 w 6085020"/>
              <a:gd name="connsiteY56130" fmla="*/ 4391705 h 4885973"/>
              <a:gd name="connsiteX56131" fmla="*/ 645012 w 6085020"/>
              <a:gd name="connsiteY56131" fmla="*/ 4391705 h 4885973"/>
              <a:gd name="connsiteX56132" fmla="*/ 645012 w 6085020"/>
              <a:gd name="connsiteY56132" fmla="*/ 4392000 h 4885973"/>
              <a:gd name="connsiteX56133" fmla="*/ 643681 w 6085020"/>
              <a:gd name="connsiteY56133" fmla="*/ 4393033 h 4885973"/>
              <a:gd name="connsiteX56134" fmla="*/ 629609 w 6085020"/>
              <a:gd name="connsiteY56134" fmla="*/ 4408965 h 4885973"/>
              <a:gd name="connsiteX56135" fmla="*/ 618961 w 6085020"/>
              <a:gd name="connsiteY56135" fmla="*/ 4389998 h 4885973"/>
              <a:gd name="connsiteX56136" fmla="*/ 618961 w 6085020"/>
              <a:gd name="connsiteY56136" fmla="*/ 4386963 h 4885973"/>
              <a:gd name="connsiteX56137" fmla="*/ 618961 w 6085020"/>
              <a:gd name="connsiteY56137" fmla="*/ 4380515 h 4885973"/>
              <a:gd name="connsiteX56138" fmla="*/ 616489 w 6085020"/>
              <a:gd name="connsiteY56138" fmla="*/ 4385067 h 4885973"/>
              <a:gd name="connsiteX56139" fmla="*/ 552976 w 6085020"/>
              <a:gd name="connsiteY56139" fmla="*/ 4267474 h 4885973"/>
              <a:gd name="connsiteX56140" fmla="*/ 554117 w 6085020"/>
              <a:gd name="connsiteY56140" fmla="*/ 4265008 h 4885973"/>
              <a:gd name="connsiteX56141" fmla="*/ 551835 w 6085020"/>
              <a:gd name="connsiteY56141" fmla="*/ 4265008 h 4885973"/>
              <a:gd name="connsiteX56142" fmla="*/ 547272 w 6085020"/>
              <a:gd name="connsiteY56142" fmla="*/ 4256473 h 4885973"/>
              <a:gd name="connsiteX56143" fmla="*/ 545144 w 6085020"/>
              <a:gd name="connsiteY56143" fmla="*/ 4251846 h 4885973"/>
              <a:gd name="connsiteX56144" fmla="*/ 544799 w 6085020"/>
              <a:gd name="connsiteY56144" fmla="*/ 4251732 h 4885973"/>
              <a:gd name="connsiteX56145" fmla="*/ 486041 w 6085020"/>
              <a:gd name="connsiteY56145" fmla="*/ 4136225 h 4885973"/>
              <a:gd name="connsiteX56146" fmla="*/ 484900 w 6085020"/>
              <a:gd name="connsiteY56146" fmla="*/ 4125983 h 4885973"/>
              <a:gd name="connsiteX56147" fmla="*/ 482048 w 6085020"/>
              <a:gd name="connsiteY56147" fmla="*/ 4128260 h 4885973"/>
              <a:gd name="connsiteX56148" fmla="*/ 479385 w 6085020"/>
              <a:gd name="connsiteY56148" fmla="*/ 4115931 h 4885973"/>
              <a:gd name="connsiteX56149" fmla="*/ 477864 w 6085020"/>
              <a:gd name="connsiteY56149" fmla="*/ 4119535 h 4885973"/>
              <a:gd name="connsiteX56150" fmla="*/ 455616 w 6085020"/>
              <a:gd name="connsiteY56150" fmla="*/ 4074015 h 4885973"/>
              <a:gd name="connsiteX56151" fmla="*/ 468927 w 6085020"/>
              <a:gd name="connsiteY56151" fmla="*/ 4069084 h 4885973"/>
              <a:gd name="connsiteX56152" fmla="*/ 465694 w 6085020"/>
              <a:gd name="connsiteY56152" fmla="*/ 4069084 h 4885973"/>
              <a:gd name="connsiteX56153" fmla="*/ 476343 w 6085020"/>
              <a:gd name="connsiteY56153" fmla="*/ 4064911 h 4885973"/>
              <a:gd name="connsiteX56154" fmla="*/ 509430 w 6085020"/>
              <a:gd name="connsiteY56154" fmla="*/ 4052014 h 4885973"/>
              <a:gd name="connsiteX56155" fmla="*/ 498591 w 6085020"/>
              <a:gd name="connsiteY56155" fmla="*/ 4031530 h 4885973"/>
              <a:gd name="connsiteX56156" fmla="*/ 487752 w 6085020"/>
              <a:gd name="connsiteY56156" fmla="*/ 4011426 h 4885973"/>
              <a:gd name="connsiteX56157" fmla="*/ 517227 w 6085020"/>
              <a:gd name="connsiteY56157" fmla="*/ 3967992 h 4885973"/>
              <a:gd name="connsiteX56158" fmla="*/ 546701 w 6085020"/>
              <a:gd name="connsiteY56158" fmla="*/ 3924559 h 4885973"/>
              <a:gd name="connsiteX56159" fmla="*/ 555068 w 6085020"/>
              <a:gd name="connsiteY56159" fmla="*/ 3942198 h 4885973"/>
              <a:gd name="connsiteX56160" fmla="*/ 563435 w 6085020"/>
              <a:gd name="connsiteY56160" fmla="*/ 3960026 h 4885973"/>
              <a:gd name="connsiteX56161" fmla="*/ 579218 w 6085020"/>
              <a:gd name="connsiteY56161" fmla="*/ 3926455 h 4885973"/>
              <a:gd name="connsiteX56162" fmla="*/ 595001 w 6085020"/>
              <a:gd name="connsiteY56162" fmla="*/ 3892695 h 4885973"/>
              <a:gd name="connsiteX56163" fmla="*/ 569330 w 6085020"/>
              <a:gd name="connsiteY56163" fmla="*/ 3873728 h 4885973"/>
              <a:gd name="connsiteX56164" fmla="*/ 543468 w 6085020"/>
              <a:gd name="connsiteY56164" fmla="*/ 3854762 h 4885973"/>
              <a:gd name="connsiteX56165" fmla="*/ 532439 w 6085020"/>
              <a:gd name="connsiteY56165" fmla="*/ 3874677 h 4885973"/>
              <a:gd name="connsiteX56166" fmla="*/ 522931 w 6085020"/>
              <a:gd name="connsiteY56166" fmla="*/ 3894971 h 4885973"/>
              <a:gd name="connsiteX56167" fmla="*/ 484900 w 6085020"/>
              <a:gd name="connsiteY56167" fmla="*/ 3889850 h 4885973"/>
              <a:gd name="connsiteX56168" fmla="*/ 446869 w 6085020"/>
              <a:gd name="connsiteY56168" fmla="*/ 3884729 h 4885973"/>
              <a:gd name="connsiteX56169" fmla="*/ 427853 w 6085020"/>
              <a:gd name="connsiteY56169" fmla="*/ 3904834 h 4885973"/>
              <a:gd name="connsiteX56170" fmla="*/ 427853 w 6085020"/>
              <a:gd name="connsiteY56170" fmla="*/ 3901419 h 4885973"/>
              <a:gd name="connsiteX56171" fmla="*/ 425571 w 6085020"/>
              <a:gd name="connsiteY56171" fmla="*/ 3891747 h 4885973"/>
              <a:gd name="connsiteX56172" fmla="*/ 425571 w 6085020"/>
              <a:gd name="connsiteY56172" fmla="*/ 3898954 h 4885973"/>
              <a:gd name="connsiteX56173" fmla="*/ 422719 w 6085020"/>
              <a:gd name="connsiteY56173" fmla="*/ 3901419 h 4885973"/>
              <a:gd name="connsiteX56174" fmla="*/ 417775 w 6085020"/>
              <a:gd name="connsiteY56174" fmla="*/ 3908058 h 4885973"/>
              <a:gd name="connsiteX56175" fmla="*/ 423670 w 6085020"/>
              <a:gd name="connsiteY56175" fmla="*/ 3909765 h 4885973"/>
              <a:gd name="connsiteX56176" fmla="*/ 404654 w 6085020"/>
              <a:gd name="connsiteY56176" fmla="*/ 3928731 h 4885973"/>
              <a:gd name="connsiteX56177" fmla="*/ 407696 w 6085020"/>
              <a:gd name="connsiteY56177" fmla="*/ 3916403 h 4885973"/>
              <a:gd name="connsiteX56178" fmla="*/ 409218 w 6085020"/>
              <a:gd name="connsiteY56178" fmla="*/ 3916403 h 4885973"/>
              <a:gd name="connsiteX56179" fmla="*/ 411690 w 6085020"/>
              <a:gd name="connsiteY56179" fmla="*/ 3913179 h 4885973"/>
              <a:gd name="connsiteX56180" fmla="*/ 409027 w 6085020"/>
              <a:gd name="connsiteY56180" fmla="*/ 3910713 h 4885973"/>
              <a:gd name="connsiteX56181" fmla="*/ 412260 w 6085020"/>
              <a:gd name="connsiteY56181" fmla="*/ 3898195 h 4885973"/>
              <a:gd name="connsiteX56182" fmla="*/ 413972 w 6085020"/>
              <a:gd name="connsiteY56182" fmla="*/ 3890988 h 4885973"/>
              <a:gd name="connsiteX56183" fmla="*/ 423479 w 6085020"/>
              <a:gd name="connsiteY56183" fmla="*/ 3892885 h 4885973"/>
              <a:gd name="connsiteX56184" fmla="*/ 414732 w 6085020"/>
              <a:gd name="connsiteY56184" fmla="*/ 3888143 h 4885973"/>
              <a:gd name="connsiteX56185" fmla="*/ 420247 w 6085020"/>
              <a:gd name="connsiteY56185" fmla="*/ 3869176 h 4885973"/>
              <a:gd name="connsiteX56186" fmla="*/ 418345 w 6085020"/>
              <a:gd name="connsiteY56186" fmla="*/ 3869176 h 4885973"/>
              <a:gd name="connsiteX56187" fmla="*/ 418345 w 6085020"/>
              <a:gd name="connsiteY56187" fmla="*/ 3867659 h 4885973"/>
              <a:gd name="connsiteX56188" fmla="*/ 415303 w 6085020"/>
              <a:gd name="connsiteY56188" fmla="*/ 3865193 h 4885973"/>
              <a:gd name="connsiteX56189" fmla="*/ 412831 w 6085020"/>
              <a:gd name="connsiteY56189" fmla="*/ 3868418 h 4885973"/>
              <a:gd name="connsiteX56190" fmla="*/ 412831 w 6085020"/>
              <a:gd name="connsiteY56190" fmla="*/ 3869745 h 4885973"/>
              <a:gd name="connsiteX56191" fmla="*/ 401801 w 6085020"/>
              <a:gd name="connsiteY56191" fmla="*/ 3871073 h 4885973"/>
              <a:gd name="connsiteX56192" fmla="*/ 400470 w 6085020"/>
              <a:gd name="connsiteY56192" fmla="*/ 3871073 h 4885973"/>
              <a:gd name="connsiteX56193" fmla="*/ 392674 w 6085020"/>
              <a:gd name="connsiteY56193" fmla="*/ 3869176 h 4885973"/>
              <a:gd name="connsiteX56194" fmla="*/ 396667 w 6085020"/>
              <a:gd name="connsiteY56194" fmla="*/ 3872211 h 4885973"/>
              <a:gd name="connsiteX56195" fmla="*/ 374799 w 6085020"/>
              <a:gd name="connsiteY56195" fmla="*/ 3891178 h 4885973"/>
              <a:gd name="connsiteX56196" fmla="*/ 372327 w 6085020"/>
              <a:gd name="connsiteY56196" fmla="*/ 3896868 h 4885973"/>
              <a:gd name="connsiteX56197" fmla="*/ 315280 w 6085020"/>
              <a:gd name="connsiteY56197" fmla="*/ 3763153 h 4885973"/>
              <a:gd name="connsiteX56198" fmla="*/ 314902 w 6085020"/>
              <a:gd name="connsiteY56198" fmla="*/ 3757805 h 4885973"/>
              <a:gd name="connsiteX56199" fmla="*/ 312808 w 6085020"/>
              <a:gd name="connsiteY56199" fmla="*/ 3756894 h 4885973"/>
              <a:gd name="connsiteX56200" fmla="*/ 312808 w 6085020"/>
              <a:gd name="connsiteY56200" fmla="*/ 3755946 h 4885973"/>
              <a:gd name="connsiteX56201" fmla="*/ 316992 w 6085020"/>
              <a:gd name="connsiteY56201" fmla="*/ 3757274 h 4885973"/>
              <a:gd name="connsiteX56202" fmla="*/ 315280 w 6085020"/>
              <a:gd name="connsiteY56202" fmla="*/ 3753291 h 4885973"/>
              <a:gd name="connsiteX56203" fmla="*/ 316801 w 6085020"/>
              <a:gd name="connsiteY56203" fmla="*/ 3753291 h 4885973"/>
              <a:gd name="connsiteX56204" fmla="*/ 323267 w 6085020"/>
              <a:gd name="connsiteY56204" fmla="*/ 3755377 h 4885973"/>
              <a:gd name="connsiteX56205" fmla="*/ 326880 w 6085020"/>
              <a:gd name="connsiteY56205" fmla="*/ 3750825 h 4885973"/>
              <a:gd name="connsiteX56206" fmla="*/ 331063 w 6085020"/>
              <a:gd name="connsiteY56206" fmla="*/ 3750825 h 4885973"/>
              <a:gd name="connsiteX56207" fmla="*/ 331063 w 6085020"/>
              <a:gd name="connsiteY56207" fmla="*/ 3743239 h 4885973"/>
              <a:gd name="connsiteX56208" fmla="*/ 331063 w 6085020"/>
              <a:gd name="connsiteY56208" fmla="*/ 3711754 h 4885973"/>
              <a:gd name="connsiteX56209" fmla="*/ 327450 w 6085020"/>
              <a:gd name="connsiteY56209" fmla="*/ 3683304 h 4885973"/>
              <a:gd name="connsiteX56210" fmla="*/ 285996 w 6085020"/>
              <a:gd name="connsiteY56210" fmla="*/ 3692218 h 4885973"/>
              <a:gd name="connsiteX56211" fmla="*/ 282003 w 6085020"/>
              <a:gd name="connsiteY56211" fmla="*/ 3681977 h 4885973"/>
              <a:gd name="connsiteX56212" fmla="*/ 283334 w 6085020"/>
              <a:gd name="connsiteY56212" fmla="*/ 3677804 h 4885973"/>
              <a:gd name="connsiteX56213" fmla="*/ 293792 w 6085020"/>
              <a:gd name="connsiteY56213" fmla="*/ 3662062 h 4885973"/>
              <a:gd name="connsiteX56214" fmla="*/ 288468 w 6085020"/>
              <a:gd name="connsiteY56214" fmla="*/ 3646509 h 4885973"/>
              <a:gd name="connsiteX56215" fmla="*/ 274016 w 6085020"/>
              <a:gd name="connsiteY56215" fmla="*/ 3654096 h 4885973"/>
              <a:gd name="connsiteX56216" fmla="*/ 269642 w 6085020"/>
              <a:gd name="connsiteY56216" fmla="*/ 3650303 h 4885973"/>
              <a:gd name="connsiteX56217" fmla="*/ 250627 w 6085020"/>
              <a:gd name="connsiteY56217" fmla="*/ 3602127 h 4885973"/>
              <a:gd name="connsiteX56218" fmla="*/ 253099 w 6085020"/>
              <a:gd name="connsiteY56218" fmla="*/ 3598334 h 4885973"/>
              <a:gd name="connsiteX56219" fmla="*/ 249486 w 6085020"/>
              <a:gd name="connsiteY56219" fmla="*/ 3598334 h 4885973"/>
              <a:gd name="connsiteX56220" fmla="*/ 233893 w 6085020"/>
              <a:gd name="connsiteY56220" fmla="*/ 3555849 h 4885973"/>
              <a:gd name="connsiteX56221" fmla="*/ 238837 w 6085020"/>
              <a:gd name="connsiteY56221" fmla="*/ 3558315 h 4885973"/>
              <a:gd name="connsiteX56222" fmla="*/ 249296 w 6085020"/>
              <a:gd name="connsiteY56222" fmla="*/ 3569884 h 4885973"/>
              <a:gd name="connsiteX56223" fmla="*/ 253099 w 6085020"/>
              <a:gd name="connsiteY56223" fmla="*/ 3577850 h 4885973"/>
              <a:gd name="connsiteX56224" fmla="*/ 254240 w 6085020"/>
              <a:gd name="connsiteY56224" fmla="*/ 3560591 h 4885973"/>
              <a:gd name="connsiteX56225" fmla="*/ 254240 w 6085020"/>
              <a:gd name="connsiteY56225" fmla="*/ 3542762 h 4885973"/>
              <a:gd name="connsiteX56226" fmla="*/ 238457 w 6085020"/>
              <a:gd name="connsiteY56226" fmla="*/ 3539728 h 4885973"/>
              <a:gd name="connsiteX56227" fmla="*/ 237316 w 6085020"/>
              <a:gd name="connsiteY56227" fmla="*/ 3539728 h 4885973"/>
              <a:gd name="connsiteX56228" fmla="*/ 229900 w 6085020"/>
              <a:gd name="connsiteY56228" fmla="*/ 3526072 h 4885973"/>
              <a:gd name="connsiteX56229" fmla="*/ 229900 w 6085020"/>
              <a:gd name="connsiteY56229" fmla="*/ 3538400 h 4885973"/>
              <a:gd name="connsiteX56230" fmla="*/ 227428 w 6085020"/>
              <a:gd name="connsiteY56230" fmla="*/ 3538400 h 4885973"/>
              <a:gd name="connsiteX56231" fmla="*/ 216779 w 6085020"/>
              <a:gd name="connsiteY56231" fmla="*/ 3508243 h 4885973"/>
              <a:gd name="connsiteX56232" fmla="*/ 218871 w 6085020"/>
              <a:gd name="connsiteY56232" fmla="*/ 3503691 h 4885973"/>
              <a:gd name="connsiteX56233" fmla="*/ 216018 w 6085020"/>
              <a:gd name="connsiteY56233" fmla="*/ 3505967 h 4885973"/>
              <a:gd name="connsiteX56234" fmla="*/ 211074 w 6085020"/>
              <a:gd name="connsiteY56234" fmla="*/ 3491932 h 4885973"/>
              <a:gd name="connsiteX56235" fmla="*/ 215067 w 6085020"/>
              <a:gd name="connsiteY56235" fmla="*/ 3490035 h 4885973"/>
              <a:gd name="connsiteX56236" fmla="*/ 218110 w 6085020"/>
              <a:gd name="connsiteY56236" fmla="*/ 3496294 h 4885973"/>
              <a:gd name="connsiteX56237" fmla="*/ 218110 w 6085020"/>
              <a:gd name="connsiteY56237" fmla="*/ 3499708 h 4885973"/>
              <a:gd name="connsiteX56238" fmla="*/ 219631 w 6085020"/>
              <a:gd name="connsiteY56238" fmla="*/ 3498760 h 4885973"/>
              <a:gd name="connsiteX56239" fmla="*/ 221723 w 6085020"/>
              <a:gd name="connsiteY56239" fmla="*/ 3502174 h 4885973"/>
              <a:gd name="connsiteX56240" fmla="*/ 226477 w 6085020"/>
              <a:gd name="connsiteY56240" fmla="*/ 3493639 h 4885973"/>
              <a:gd name="connsiteX56241" fmla="*/ 233323 w 6085020"/>
              <a:gd name="connsiteY56241" fmla="*/ 3487949 h 4885973"/>
              <a:gd name="connsiteX56242" fmla="*/ 227237 w 6085020"/>
              <a:gd name="connsiteY56242" fmla="*/ 3485104 h 4885973"/>
              <a:gd name="connsiteX56243" fmla="*/ 224195 w 6085020"/>
              <a:gd name="connsiteY56243" fmla="*/ 3483586 h 4885973"/>
              <a:gd name="connsiteX56244" fmla="*/ 224195 w 6085020"/>
              <a:gd name="connsiteY56244" fmla="*/ 3482448 h 4885973"/>
              <a:gd name="connsiteX56245" fmla="*/ 220962 w 6085020"/>
              <a:gd name="connsiteY56245" fmla="*/ 3482448 h 4885973"/>
              <a:gd name="connsiteX56246" fmla="*/ 218110 w 6085020"/>
              <a:gd name="connsiteY56246" fmla="*/ 3482448 h 4885973"/>
              <a:gd name="connsiteX56247" fmla="*/ 215067 w 6085020"/>
              <a:gd name="connsiteY56247" fmla="*/ 3479604 h 4885973"/>
              <a:gd name="connsiteX56248" fmla="*/ 211835 w 6085020"/>
              <a:gd name="connsiteY56248" fmla="*/ 3476569 h 4885973"/>
              <a:gd name="connsiteX56249" fmla="*/ 205940 w 6085020"/>
              <a:gd name="connsiteY56249" fmla="*/ 3476569 h 4885973"/>
              <a:gd name="connsiteX56250" fmla="*/ 205940 w 6085020"/>
              <a:gd name="connsiteY56250" fmla="*/ 3481311 h 4885973"/>
              <a:gd name="connsiteX56251" fmla="*/ 190537 w 6085020"/>
              <a:gd name="connsiteY56251" fmla="*/ 3435791 h 4885973"/>
              <a:gd name="connsiteX56252" fmla="*/ 194530 w 6085020"/>
              <a:gd name="connsiteY56252" fmla="*/ 3439205 h 4885973"/>
              <a:gd name="connsiteX56253" fmla="*/ 202327 w 6085020"/>
              <a:gd name="connsiteY56253" fmla="*/ 3445843 h 4885973"/>
              <a:gd name="connsiteX56254" fmla="*/ 208743 w 6085020"/>
              <a:gd name="connsiteY56254" fmla="*/ 3438426 h 4885973"/>
              <a:gd name="connsiteX56255" fmla="*/ 210123 w 6085020"/>
              <a:gd name="connsiteY56255" fmla="*/ 3438636 h 4885973"/>
              <a:gd name="connsiteX56256" fmla="*/ 211166 w 6085020"/>
              <a:gd name="connsiteY56256" fmla="*/ 3436754 h 4885973"/>
              <a:gd name="connsiteX56257" fmla="*/ 216208 w 6085020"/>
              <a:gd name="connsiteY56257" fmla="*/ 3442998 h 4885973"/>
              <a:gd name="connsiteX56258" fmla="*/ 229710 w 6085020"/>
              <a:gd name="connsiteY56258" fmla="*/ 3459689 h 4885973"/>
              <a:gd name="connsiteX56259" fmla="*/ 231041 w 6085020"/>
              <a:gd name="connsiteY56259" fmla="*/ 3465948 h 4885973"/>
              <a:gd name="connsiteX56260" fmla="*/ 240739 w 6085020"/>
              <a:gd name="connsiteY56260" fmla="*/ 3465948 h 4885973"/>
              <a:gd name="connsiteX56261" fmla="*/ 250246 w 6085020"/>
              <a:gd name="connsiteY56261" fmla="*/ 3465948 h 4885973"/>
              <a:gd name="connsiteX56262" fmla="*/ 247584 w 6085020"/>
              <a:gd name="connsiteY56262" fmla="*/ 3459120 h 4885973"/>
              <a:gd name="connsiteX56263" fmla="*/ 266600 w 6085020"/>
              <a:gd name="connsiteY56263" fmla="*/ 3453050 h 4885973"/>
              <a:gd name="connsiteX56264" fmla="*/ 270213 w 6085020"/>
              <a:gd name="connsiteY56264" fmla="*/ 3451912 h 4885973"/>
              <a:gd name="connsiteX56265" fmla="*/ 270213 w 6085020"/>
              <a:gd name="connsiteY56265" fmla="*/ 3451912 h 4885973"/>
              <a:gd name="connsiteX56266" fmla="*/ 298546 w 6085020"/>
              <a:gd name="connsiteY56266" fmla="*/ 3442808 h 4885973"/>
              <a:gd name="connsiteX56267" fmla="*/ 296645 w 6085020"/>
              <a:gd name="connsiteY56267" fmla="*/ 3441860 h 4885973"/>
              <a:gd name="connsiteX56268" fmla="*/ 282953 w 6085020"/>
              <a:gd name="connsiteY56268" fmla="*/ 3435601 h 4885973"/>
              <a:gd name="connsiteX56269" fmla="*/ 282953 w 6085020"/>
              <a:gd name="connsiteY56269" fmla="*/ 3433135 h 4885973"/>
              <a:gd name="connsiteX56270" fmla="*/ 282953 w 6085020"/>
              <a:gd name="connsiteY56270" fmla="*/ 3428204 h 4885973"/>
              <a:gd name="connsiteX56271" fmla="*/ 291511 w 6085020"/>
              <a:gd name="connsiteY56271" fmla="*/ 3430290 h 4885973"/>
              <a:gd name="connsiteX56272" fmla="*/ 300068 w 6085020"/>
              <a:gd name="connsiteY56272" fmla="*/ 3432377 h 4885973"/>
              <a:gd name="connsiteX56273" fmla="*/ 304061 w 6085020"/>
              <a:gd name="connsiteY56273" fmla="*/ 3447171 h 4885973"/>
              <a:gd name="connsiteX56274" fmla="*/ 308244 w 6085020"/>
              <a:gd name="connsiteY56274" fmla="*/ 3461965 h 4885973"/>
              <a:gd name="connsiteX56275" fmla="*/ 307103 w 6085020"/>
              <a:gd name="connsiteY56275" fmla="*/ 3445843 h 4885973"/>
              <a:gd name="connsiteX56276" fmla="*/ 306153 w 6085020"/>
              <a:gd name="connsiteY56276" fmla="*/ 3429911 h 4885973"/>
              <a:gd name="connsiteX56277" fmla="*/ 295884 w 6085020"/>
              <a:gd name="connsiteY56277" fmla="*/ 3421945 h 4885973"/>
              <a:gd name="connsiteX56278" fmla="*/ 285806 w 6085020"/>
              <a:gd name="connsiteY56278" fmla="*/ 3413979 h 4885973"/>
              <a:gd name="connsiteX56279" fmla="*/ 276868 w 6085020"/>
              <a:gd name="connsiteY56279" fmla="*/ 3421187 h 4885973"/>
              <a:gd name="connsiteX56280" fmla="*/ 268502 w 6085020"/>
              <a:gd name="connsiteY56280" fmla="*/ 3428015 h 4885973"/>
              <a:gd name="connsiteX56281" fmla="*/ 268502 w 6085020"/>
              <a:gd name="connsiteY56281" fmla="*/ 3421187 h 4885973"/>
              <a:gd name="connsiteX56282" fmla="*/ 265269 w 6085020"/>
              <a:gd name="connsiteY56282" fmla="*/ 3421187 h 4885973"/>
              <a:gd name="connsiteX56283" fmla="*/ 261276 w 6085020"/>
              <a:gd name="connsiteY56283" fmla="*/ 3414738 h 4885973"/>
              <a:gd name="connsiteX56284" fmla="*/ 258804 w 6085020"/>
              <a:gd name="connsiteY56284" fmla="*/ 3410565 h 4885973"/>
              <a:gd name="connsiteX56285" fmla="*/ 262607 w 6085020"/>
              <a:gd name="connsiteY56285" fmla="*/ 3390461 h 4885973"/>
              <a:gd name="connsiteX56286" fmla="*/ 266220 w 6085020"/>
              <a:gd name="connsiteY56286" fmla="*/ 3376046 h 4885973"/>
              <a:gd name="connsiteX56287" fmla="*/ 271354 w 6085020"/>
              <a:gd name="connsiteY56287" fmla="*/ 3378891 h 4885973"/>
              <a:gd name="connsiteX56288" fmla="*/ 270023 w 6085020"/>
              <a:gd name="connsiteY56288" fmla="*/ 3373391 h 4885973"/>
              <a:gd name="connsiteX56289" fmla="*/ 267361 w 6085020"/>
              <a:gd name="connsiteY56289" fmla="*/ 3370546 h 4885973"/>
              <a:gd name="connsiteX56290" fmla="*/ 267361 w 6085020"/>
              <a:gd name="connsiteY56290" fmla="*/ 3368649 h 4885973"/>
              <a:gd name="connsiteX56291" fmla="*/ 269072 w 6085020"/>
              <a:gd name="connsiteY56291" fmla="*/ 3368649 h 4885973"/>
              <a:gd name="connsiteX56292" fmla="*/ 271164 w 6085020"/>
              <a:gd name="connsiteY56292" fmla="*/ 3363718 h 4885973"/>
              <a:gd name="connsiteX56293" fmla="*/ 271164 w 6085020"/>
              <a:gd name="connsiteY56293" fmla="*/ 3361821 h 4885973"/>
              <a:gd name="connsiteX56294" fmla="*/ 272115 w 6085020"/>
              <a:gd name="connsiteY56294" fmla="*/ 3361821 h 4885973"/>
              <a:gd name="connsiteX56295" fmla="*/ 273255 w 6085020"/>
              <a:gd name="connsiteY56295" fmla="*/ 3359545 h 4885973"/>
              <a:gd name="connsiteX56296" fmla="*/ 276488 w 6085020"/>
              <a:gd name="connsiteY56296" fmla="*/ 3357649 h 4885973"/>
              <a:gd name="connsiteX56297" fmla="*/ 276488 w 6085020"/>
              <a:gd name="connsiteY56297" fmla="*/ 3359166 h 4885973"/>
              <a:gd name="connsiteX56298" fmla="*/ 279671 w 6085020"/>
              <a:gd name="connsiteY56298" fmla="*/ 3361632 h 4885973"/>
              <a:gd name="connsiteX56299" fmla="*/ 279721 w 6085020"/>
              <a:gd name="connsiteY56299" fmla="*/ 3361632 h 4885973"/>
              <a:gd name="connsiteX56300" fmla="*/ 282003 w 6085020"/>
              <a:gd name="connsiteY56300" fmla="*/ 3358407 h 4885973"/>
              <a:gd name="connsiteX56301" fmla="*/ 279531 w 6085020"/>
              <a:gd name="connsiteY56301" fmla="*/ 3355942 h 4885973"/>
              <a:gd name="connsiteX56302" fmla="*/ 282193 w 6085020"/>
              <a:gd name="connsiteY56302" fmla="*/ 3354424 h 4885973"/>
              <a:gd name="connsiteX56303" fmla="*/ 290750 w 6085020"/>
              <a:gd name="connsiteY56303" fmla="*/ 3349303 h 4885973"/>
              <a:gd name="connsiteX56304" fmla="*/ 290750 w 6085020"/>
              <a:gd name="connsiteY56304" fmla="*/ 3344941 h 4885973"/>
              <a:gd name="connsiteX56305" fmla="*/ 294363 w 6085020"/>
              <a:gd name="connsiteY56305" fmla="*/ 3344941 h 4885973"/>
              <a:gd name="connsiteX56306" fmla="*/ 294363 w 6085020"/>
              <a:gd name="connsiteY56306" fmla="*/ 3352148 h 4885973"/>
              <a:gd name="connsiteX56307" fmla="*/ 302349 w 6085020"/>
              <a:gd name="connsiteY56307" fmla="*/ 3344941 h 4885973"/>
              <a:gd name="connsiteX56308" fmla="*/ 304251 w 6085020"/>
              <a:gd name="connsiteY56308" fmla="*/ 3341906 h 4885973"/>
              <a:gd name="connsiteX56309" fmla="*/ 305392 w 6085020"/>
              <a:gd name="connsiteY56309" fmla="*/ 3339820 h 4885973"/>
              <a:gd name="connsiteX56310" fmla="*/ 308054 w 6085020"/>
              <a:gd name="connsiteY56310" fmla="*/ 3333371 h 4885973"/>
              <a:gd name="connsiteX56311" fmla="*/ 306153 w 6085020"/>
              <a:gd name="connsiteY56311" fmla="*/ 3331475 h 4885973"/>
              <a:gd name="connsiteX56312" fmla="*/ 306153 w 6085020"/>
              <a:gd name="connsiteY56312" fmla="*/ 3329388 h 4885973"/>
              <a:gd name="connsiteX56313" fmla="*/ 304251 w 6085020"/>
              <a:gd name="connsiteY56313" fmla="*/ 3329388 h 4885973"/>
              <a:gd name="connsiteX56314" fmla="*/ 304251 w 6085020"/>
              <a:gd name="connsiteY56314" fmla="*/ 3327112 h 4885973"/>
              <a:gd name="connsiteX56315" fmla="*/ 305962 w 6085020"/>
              <a:gd name="connsiteY56315" fmla="*/ 3324836 h 4885973"/>
              <a:gd name="connsiteX56316" fmla="*/ 307864 w 6085020"/>
              <a:gd name="connsiteY56316" fmla="*/ 3322371 h 4885973"/>
              <a:gd name="connsiteX56317" fmla="*/ 285045 w 6085020"/>
              <a:gd name="connsiteY56317" fmla="*/ 3319905 h 4885973"/>
              <a:gd name="connsiteX56318" fmla="*/ 282573 w 6085020"/>
              <a:gd name="connsiteY56318" fmla="*/ 3322560 h 4885973"/>
              <a:gd name="connsiteX56319" fmla="*/ 279911 w 6085020"/>
              <a:gd name="connsiteY56319" fmla="*/ 3325216 h 4885973"/>
              <a:gd name="connsiteX56320" fmla="*/ 275347 w 6085020"/>
              <a:gd name="connsiteY56320" fmla="*/ 3324267 h 4885973"/>
              <a:gd name="connsiteX56321" fmla="*/ 270783 w 6085020"/>
              <a:gd name="connsiteY56321" fmla="*/ 3324267 h 4885973"/>
              <a:gd name="connsiteX56322" fmla="*/ 270783 w 6085020"/>
              <a:gd name="connsiteY56322" fmla="*/ 3321802 h 4885973"/>
              <a:gd name="connsiteX56323" fmla="*/ 275727 w 6085020"/>
              <a:gd name="connsiteY56323" fmla="*/ 3312508 h 4885973"/>
              <a:gd name="connsiteX56324" fmla="*/ 280672 w 6085020"/>
              <a:gd name="connsiteY56324" fmla="*/ 3305870 h 4885973"/>
              <a:gd name="connsiteX56325" fmla="*/ 292842 w 6085020"/>
              <a:gd name="connsiteY56325" fmla="*/ 3304353 h 4885973"/>
              <a:gd name="connsiteX56326" fmla="*/ 292842 w 6085020"/>
              <a:gd name="connsiteY56326" fmla="*/ 3303215 h 4885973"/>
              <a:gd name="connsiteX56327" fmla="*/ 291701 w 6085020"/>
              <a:gd name="connsiteY56327" fmla="*/ 3293731 h 4885973"/>
              <a:gd name="connsiteX56328" fmla="*/ 291701 w 6085020"/>
              <a:gd name="connsiteY56328" fmla="*/ 3291266 h 4885973"/>
              <a:gd name="connsiteX56329" fmla="*/ 282383 w 6085020"/>
              <a:gd name="connsiteY56329" fmla="*/ 3292404 h 4885973"/>
              <a:gd name="connsiteX56330" fmla="*/ 285806 w 6085020"/>
              <a:gd name="connsiteY56330" fmla="*/ 3287662 h 4885973"/>
              <a:gd name="connsiteX56331" fmla="*/ 289229 w 6085020"/>
              <a:gd name="connsiteY56331" fmla="*/ 3282920 h 4885973"/>
              <a:gd name="connsiteX56332" fmla="*/ 295694 w 6085020"/>
              <a:gd name="connsiteY56332" fmla="*/ 3282920 h 4885973"/>
              <a:gd name="connsiteX56333" fmla="*/ 293983 w 6085020"/>
              <a:gd name="connsiteY56333" fmla="*/ 3281403 h 4885973"/>
              <a:gd name="connsiteX56334" fmla="*/ 292081 w 6085020"/>
              <a:gd name="connsiteY56334" fmla="*/ 3279886 h 4885973"/>
              <a:gd name="connsiteX56335" fmla="*/ 282763 w 6085020"/>
              <a:gd name="connsiteY56335" fmla="*/ 3281024 h 4885973"/>
              <a:gd name="connsiteX56336" fmla="*/ 273255 w 6085020"/>
              <a:gd name="connsiteY56336" fmla="*/ 3282162 h 4885973"/>
              <a:gd name="connsiteX56337" fmla="*/ 273255 w 6085020"/>
              <a:gd name="connsiteY56337" fmla="*/ 3287283 h 4885973"/>
              <a:gd name="connsiteX56338" fmla="*/ 273255 w 6085020"/>
              <a:gd name="connsiteY56338" fmla="*/ 3292593 h 4885973"/>
              <a:gd name="connsiteX56339" fmla="*/ 281052 w 6085020"/>
              <a:gd name="connsiteY56339" fmla="*/ 3295059 h 4885973"/>
              <a:gd name="connsiteX56340" fmla="*/ 289038 w 6085020"/>
              <a:gd name="connsiteY56340" fmla="*/ 3299421 h 4885973"/>
              <a:gd name="connsiteX56341" fmla="*/ 285235 w 6085020"/>
              <a:gd name="connsiteY56341" fmla="*/ 3300180 h 4885973"/>
              <a:gd name="connsiteX56342" fmla="*/ 283334 w 6085020"/>
              <a:gd name="connsiteY56342" fmla="*/ 3301508 h 4885973"/>
              <a:gd name="connsiteX56343" fmla="*/ 276868 w 6085020"/>
              <a:gd name="connsiteY56343" fmla="*/ 3300180 h 4885973"/>
              <a:gd name="connsiteX56344" fmla="*/ 270213 w 6085020"/>
              <a:gd name="connsiteY56344" fmla="*/ 3298663 h 4885973"/>
              <a:gd name="connsiteX56345" fmla="*/ 265269 w 6085020"/>
              <a:gd name="connsiteY56345" fmla="*/ 3290128 h 4885973"/>
              <a:gd name="connsiteX56346" fmla="*/ 260135 w 6085020"/>
              <a:gd name="connsiteY56346" fmla="*/ 3281403 h 4885973"/>
              <a:gd name="connsiteX56347" fmla="*/ 262417 w 6085020"/>
              <a:gd name="connsiteY56347" fmla="*/ 3281403 h 4885973"/>
              <a:gd name="connsiteX56348" fmla="*/ 264698 w 6085020"/>
              <a:gd name="connsiteY56348" fmla="*/ 3280265 h 4885973"/>
              <a:gd name="connsiteX56349" fmla="*/ 263748 w 6085020"/>
              <a:gd name="connsiteY56349" fmla="*/ 3271920 h 4885973"/>
              <a:gd name="connsiteX56350" fmla="*/ 259754 w 6085020"/>
              <a:gd name="connsiteY56350" fmla="*/ 3271920 h 4885973"/>
              <a:gd name="connsiteX56351" fmla="*/ 259754 w 6085020"/>
              <a:gd name="connsiteY56351" fmla="*/ 3267178 h 4885973"/>
              <a:gd name="connsiteX56352" fmla="*/ 259754 w 6085020"/>
              <a:gd name="connsiteY56352" fmla="*/ 3262436 h 4885973"/>
              <a:gd name="connsiteX56353" fmla="*/ 256522 w 6085020"/>
              <a:gd name="connsiteY56353" fmla="*/ 3260919 h 4885973"/>
              <a:gd name="connsiteX56354" fmla="*/ 250817 w 6085020"/>
              <a:gd name="connsiteY56354" fmla="*/ 3259781 h 4885973"/>
              <a:gd name="connsiteX56355" fmla="*/ 249106 w 6085020"/>
              <a:gd name="connsiteY56355" fmla="*/ 3259781 h 4885973"/>
              <a:gd name="connsiteX56356" fmla="*/ 249106 w 6085020"/>
              <a:gd name="connsiteY56356" fmla="*/ 3282351 h 4885973"/>
              <a:gd name="connsiteX56357" fmla="*/ 252909 w 6085020"/>
              <a:gd name="connsiteY56357" fmla="*/ 3285576 h 4885973"/>
              <a:gd name="connsiteX56358" fmla="*/ 256902 w 6085020"/>
              <a:gd name="connsiteY56358" fmla="*/ 3290507 h 4885973"/>
              <a:gd name="connsiteX56359" fmla="*/ 256902 w 6085020"/>
              <a:gd name="connsiteY56359" fmla="*/ 3292024 h 4885973"/>
              <a:gd name="connsiteX56360" fmla="*/ 252338 w 6085020"/>
              <a:gd name="connsiteY56360" fmla="*/ 3292024 h 4885973"/>
              <a:gd name="connsiteX56361" fmla="*/ 247774 w 6085020"/>
              <a:gd name="connsiteY56361" fmla="*/ 3291076 h 4885973"/>
              <a:gd name="connsiteX56362" fmla="*/ 249296 w 6085020"/>
              <a:gd name="connsiteY56362" fmla="*/ 3302646 h 4885973"/>
              <a:gd name="connsiteX56363" fmla="*/ 247204 w 6085020"/>
              <a:gd name="connsiteY56363" fmla="*/ 3300180 h 4885973"/>
              <a:gd name="connsiteX56364" fmla="*/ 244352 w 6085020"/>
              <a:gd name="connsiteY56364" fmla="*/ 3300180 h 4885973"/>
              <a:gd name="connsiteX56365" fmla="*/ 244352 w 6085020"/>
              <a:gd name="connsiteY56365" fmla="*/ 3292973 h 4885973"/>
              <a:gd name="connsiteX56366" fmla="*/ 237126 w 6085020"/>
              <a:gd name="connsiteY56366" fmla="*/ 3295249 h 4885973"/>
              <a:gd name="connsiteX56367" fmla="*/ 227808 w 6085020"/>
              <a:gd name="connsiteY56367" fmla="*/ 3286714 h 4885973"/>
              <a:gd name="connsiteX56368" fmla="*/ 227808 w 6085020"/>
              <a:gd name="connsiteY56368" fmla="*/ 3294110 h 4885973"/>
              <a:gd name="connsiteX56369" fmla="*/ 225526 w 6085020"/>
              <a:gd name="connsiteY56369" fmla="*/ 3290128 h 4885973"/>
              <a:gd name="connsiteX56370" fmla="*/ 218871 w 6085020"/>
              <a:gd name="connsiteY56370" fmla="*/ 3281782 h 4885973"/>
              <a:gd name="connsiteX56371" fmla="*/ 216399 w 6085020"/>
              <a:gd name="connsiteY56371" fmla="*/ 3280455 h 4885973"/>
              <a:gd name="connsiteX56372" fmla="*/ 212786 w 6085020"/>
              <a:gd name="connsiteY56372" fmla="*/ 3284627 h 4885973"/>
              <a:gd name="connsiteX56373" fmla="*/ 209173 w 6085020"/>
              <a:gd name="connsiteY56373" fmla="*/ 3288800 h 4885973"/>
              <a:gd name="connsiteX56374" fmla="*/ 202327 w 6085020"/>
              <a:gd name="connsiteY56374" fmla="*/ 3288800 h 4885973"/>
              <a:gd name="connsiteX56375" fmla="*/ 195481 w 6085020"/>
              <a:gd name="connsiteY56375" fmla="*/ 3288800 h 4885973"/>
              <a:gd name="connsiteX56376" fmla="*/ 195481 w 6085020"/>
              <a:gd name="connsiteY56376" fmla="*/ 3295249 h 4885973"/>
              <a:gd name="connsiteX56377" fmla="*/ 198334 w 6085020"/>
              <a:gd name="connsiteY56377" fmla="*/ 3295249 h 4885973"/>
              <a:gd name="connsiteX56378" fmla="*/ 201186 w 6085020"/>
              <a:gd name="connsiteY56378" fmla="*/ 3295249 h 4885973"/>
              <a:gd name="connsiteX56379" fmla="*/ 193960 w 6085020"/>
              <a:gd name="connsiteY56379" fmla="*/ 3304163 h 4885973"/>
              <a:gd name="connsiteX56380" fmla="*/ 192629 w 6085020"/>
              <a:gd name="connsiteY56380" fmla="*/ 3301697 h 4885973"/>
              <a:gd name="connsiteX56381" fmla="*/ 187685 w 6085020"/>
              <a:gd name="connsiteY56381" fmla="*/ 3296197 h 4885973"/>
              <a:gd name="connsiteX56382" fmla="*/ 185111 w 6085020"/>
              <a:gd name="connsiteY56382" fmla="*/ 3294170 h 4885973"/>
              <a:gd name="connsiteX56383" fmla="*/ 186164 w 6085020"/>
              <a:gd name="connsiteY56383" fmla="*/ 3293352 h 4885973"/>
              <a:gd name="connsiteX56384" fmla="*/ 184519 w 6085020"/>
              <a:gd name="connsiteY56384" fmla="*/ 3293704 h 4885973"/>
              <a:gd name="connsiteX56385" fmla="*/ 184072 w 6085020"/>
              <a:gd name="connsiteY56385" fmla="*/ 3293352 h 4885973"/>
              <a:gd name="connsiteX56386" fmla="*/ 185783 w 6085020"/>
              <a:gd name="connsiteY56386" fmla="*/ 3293352 h 4885973"/>
              <a:gd name="connsiteX56387" fmla="*/ 202897 w 6085020"/>
              <a:gd name="connsiteY56387" fmla="*/ 3275903 h 4885973"/>
              <a:gd name="connsiteX56388" fmla="*/ 220012 w 6085020"/>
              <a:gd name="connsiteY56388" fmla="*/ 3275903 h 4885973"/>
              <a:gd name="connsiteX56389" fmla="*/ 222103 w 6085020"/>
              <a:gd name="connsiteY56389" fmla="*/ 3275903 h 4885973"/>
              <a:gd name="connsiteX56390" fmla="*/ 226287 w 6085020"/>
              <a:gd name="connsiteY56390" fmla="*/ 3273247 h 4885973"/>
              <a:gd name="connsiteX56391" fmla="*/ 247584 w 6085020"/>
              <a:gd name="connsiteY56391" fmla="*/ 3256936 h 4885973"/>
              <a:gd name="connsiteX56392" fmla="*/ 203658 w 6085020"/>
              <a:gd name="connsiteY56392" fmla="*/ 3261488 h 4885973"/>
              <a:gd name="connsiteX56393" fmla="*/ 193960 w 6085020"/>
              <a:gd name="connsiteY56393" fmla="*/ 3252953 h 4885973"/>
              <a:gd name="connsiteX56394" fmla="*/ 196812 w 6085020"/>
              <a:gd name="connsiteY56394" fmla="*/ 3250867 h 4885973"/>
              <a:gd name="connsiteX56395" fmla="*/ 194721 w 6085020"/>
              <a:gd name="connsiteY56395" fmla="*/ 3247073 h 4885973"/>
              <a:gd name="connsiteX56396" fmla="*/ 189586 w 6085020"/>
              <a:gd name="connsiteY56396" fmla="*/ 3245177 h 4885973"/>
              <a:gd name="connsiteX56397" fmla="*/ 181220 w 6085020"/>
              <a:gd name="connsiteY56397" fmla="*/ 3245177 h 4885973"/>
              <a:gd name="connsiteX56398" fmla="*/ 176085 w 6085020"/>
              <a:gd name="connsiteY56398" fmla="*/ 3245177 h 4885973"/>
              <a:gd name="connsiteX56399" fmla="*/ 176085 w 6085020"/>
              <a:gd name="connsiteY56399" fmla="*/ 3250108 h 4885973"/>
              <a:gd name="connsiteX56400" fmla="*/ 182931 w 6085020"/>
              <a:gd name="connsiteY56400" fmla="*/ 3249160 h 4885973"/>
              <a:gd name="connsiteX56401" fmla="*/ 186544 w 6085020"/>
              <a:gd name="connsiteY56401" fmla="*/ 3252195 h 4885973"/>
              <a:gd name="connsiteX56402" fmla="*/ 189206 w 6085020"/>
              <a:gd name="connsiteY56402" fmla="*/ 3253712 h 4885973"/>
              <a:gd name="connsiteX56403" fmla="*/ 186734 w 6085020"/>
              <a:gd name="connsiteY56403" fmla="*/ 3253712 h 4885973"/>
              <a:gd name="connsiteX56404" fmla="*/ 177226 w 6085020"/>
              <a:gd name="connsiteY56404" fmla="*/ 3258454 h 4885973"/>
              <a:gd name="connsiteX56405" fmla="*/ 171902 w 6085020"/>
              <a:gd name="connsiteY56405" fmla="*/ 3257505 h 4885973"/>
              <a:gd name="connsiteX56406" fmla="*/ 164105 w 6085020"/>
              <a:gd name="connsiteY56406" fmla="*/ 3267178 h 4885973"/>
              <a:gd name="connsiteX56407" fmla="*/ 160873 w 6085020"/>
              <a:gd name="connsiteY56407" fmla="*/ 3275713 h 4885973"/>
              <a:gd name="connsiteX56408" fmla="*/ 158020 w 6085020"/>
              <a:gd name="connsiteY56408" fmla="*/ 3279696 h 4885973"/>
              <a:gd name="connsiteX56409" fmla="*/ 159732 w 6085020"/>
              <a:gd name="connsiteY56409" fmla="*/ 3281782 h 4885973"/>
              <a:gd name="connsiteX56410" fmla="*/ 161443 w 6085020"/>
              <a:gd name="connsiteY56410" fmla="*/ 3283869 h 4885973"/>
              <a:gd name="connsiteX56411" fmla="*/ 163345 w 6085020"/>
              <a:gd name="connsiteY56411" fmla="*/ 3282541 h 4885973"/>
              <a:gd name="connsiteX56412" fmla="*/ 159189 w 6085020"/>
              <a:gd name="connsiteY56412" fmla="*/ 3300062 h 4885973"/>
              <a:gd name="connsiteX56413" fmla="*/ 158401 w 6085020"/>
              <a:gd name="connsiteY56413" fmla="*/ 3300180 h 4885973"/>
              <a:gd name="connsiteX56414" fmla="*/ 149083 w 6085020"/>
              <a:gd name="connsiteY56414" fmla="*/ 3293162 h 4885973"/>
              <a:gd name="connsiteX56415" fmla="*/ 146611 w 6085020"/>
              <a:gd name="connsiteY56415" fmla="*/ 3285007 h 4885973"/>
              <a:gd name="connsiteX56416" fmla="*/ 158781 w 6085020"/>
              <a:gd name="connsiteY56416" fmla="*/ 3292973 h 4885973"/>
              <a:gd name="connsiteX56417" fmla="*/ 137864 w 6085020"/>
              <a:gd name="connsiteY56417" fmla="*/ 3214830 h 4885973"/>
              <a:gd name="connsiteX56418" fmla="*/ 130828 w 6085020"/>
              <a:gd name="connsiteY56418" fmla="*/ 3229055 h 4885973"/>
              <a:gd name="connsiteX56419" fmla="*/ 127025 w 6085020"/>
              <a:gd name="connsiteY56419" fmla="*/ 3215589 h 4885973"/>
              <a:gd name="connsiteX56420" fmla="*/ 127025 w 6085020"/>
              <a:gd name="connsiteY56420" fmla="*/ 3211417 h 4885973"/>
              <a:gd name="connsiteX56421" fmla="*/ 123412 w 6085020"/>
              <a:gd name="connsiteY56421" fmla="*/ 3198330 h 4885973"/>
              <a:gd name="connsiteX56422" fmla="*/ 152126 w 6085020"/>
              <a:gd name="connsiteY56422" fmla="*/ 3163431 h 4885973"/>
              <a:gd name="connsiteX56423" fmla="*/ 146611 w 6085020"/>
              <a:gd name="connsiteY56423" fmla="*/ 3117342 h 4885973"/>
              <a:gd name="connsiteX56424" fmla="*/ 118468 w 6085020"/>
              <a:gd name="connsiteY56424" fmla="*/ 3132136 h 4885973"/>
              <a:gd name="connsiteX56425" fmla="*/ 107248 w 6085020"/>
              <a:gd name="connsiteY56425" fmla="*/ 3138016 h 4885973"/>
              <a:gd name="connsiteX56426" fmla="*/ 102685 w 6085020"/>
              <a:gd name="connsiteY56426" fmla="*/ 3120377 h 4885973"/>
              <a:gd name="connsiteX56427" fmla="*/ 109340 w 6085020"/>
              <a:gd name="connsiteY56427" fmla="*/ 3106152 h 4885973"/>
              <a:gd name="connsiteX56428" fmla="*/ 100023 w 6085020"/>
              <a:gd name="connsiteY56428" fmla="*/ 3109756 h 4885973"/>
              <a:gd name="connsiteX56429" fmla="*/ 96600 w 6085020"/>
              <a:gd name="connsiteY56429" fmla="*/ 3095341 h 4885973"/>
              <a:gd name="connsiteX56430" fmla="*/ 117327 w 6085020"/>
              <a:gd name="connsiteY56430" fmla="*/ 3099134 h 4885973"/>
              <a:gd name="connsiteX56431" fmla="*/ 106868 w 6085020"/>
              <a:gd name="connsiteY56431" fmla="*/ 3078271 h 4885973"/>
              <a:gd name="connsiteX56432" fmla="*/ 94128 w 6085020"/>
              <a:gd name="connsiteY56432" fmla="*/ 3085289 h 4885973"/>
              <a:gd name="connsiteX56433" fmla="*/ 77964 w 6085020"/>
              <a:gd name="connsiteY56433" fmla="*/ 3014923 h 4885973"/>
              <a:gd name="connsiteX56434" fmla="*/ 87662 w 6085020"/>
              <a:gd name="connsiteY56434" fmla="*/ 3009043 h 4885973"/>
              <a:gd name="connsiteX56435" fmla="*/ 91085 w 6085020"/>
              <a:gd name="connsiteY56435" fmla="*/ 3010561 h 4885973"/>
              <a:gd name="connsiteX56436" fmla="*/ 92987 w 6085020"/>
              <a:gd name="connsiteY56436" fmla="*/ 3005440 h 4885973"/>
              <a:gd name="connsiteX56437" fmla="*/ 131018 w 6085020"/>
              <a:gd name="connsiteY56437" fmla="*/ 2979645 h 4885973"/>
              <a:gd name="connsiteX56438" fmla="*/ 85761 w 6085020"/>
              <a:gd name="connsiteY56438" fmla="*/ 2976611 h 4885973"/>
              <a:gd name="connsiteX56439" fmla="*/ 82718 w 6085020"/>
              <a:gd name="connsiteY56439" fmla="*/ 2976611 h 4885973"/>
              <a:gd name="connsiteX56440" fmla="*/ 77204 w 6085020"/>
              <a:gd name="connsiteY56440" fmla="*/ 2976611 h 4885973"/>
              <a:gd name="connsiteX56441" fmla="*/ 69407 w 6085020"/>
              <a:gd name="connsiteY56441" fmla="*/ 2976611 h 4885973"/>
              <a:gd name="connsiteX56442" fmla="*/ 55336 w 6085020"/>
              <a:gd name="connsiteY56442" fmla="*/ 2905486 h 4885973"/>
              <a:gd name="connsiteX56443" fmla="*/ 55336 w 6085020"/>
              <a:gd name="connsiteY56443" fmla="*/ 2902451 h 4885973"/>
              <a:gd name="connsiteX56444" fmla="*/ 44877 w 6085020"/>
              <a:gd name="connsiteY56444" fmla="*/ 2843655 h 4885973"/>
              <a:gd name="connsiteX56445" fmla="*/ 45828 w 6085020"/>
              <a:gd name="connsiteY56445" fmla="*/ 2843655 h 4885973"/>
              <a:gd name="connsiteX56446" fmla="*/ 55906 w 6085020"/>
              <a:gd name="connsiteY56446" fmla="*/ 2833982 h 4885973"/>
              <a:gd name="connsiteX56447" fmla="*/ 58378 w 6085020"/>
              <a:gd name="connsiteY56447" fmla="*/ 2825447 h 4885973"/>
              <a:gd name="connsiteX56448" fmla="*/ 58378 w 6085020"/>
              <a:gd name="connsiteY56448" fmla="*/ 2808567 h 4885973"/>
              <a:gd name="connsiteX56449" fmla="*/ 38031 w 6085020"/>
              <a:gd name="connsiteY56449" fmla="*/ 2775755 h 4885973"/>
              <a:gd name="connsiteX56450" fmla="*/ 34228 w 6085020"/>
              <a:gd name="connsiteY56450" fmla="*/ 2777082 h 4885973"/>
              <a:gd name="connsiteX56451" fmla="*/ 22629 w 6085020"/>
              <a:gd name="connsiteY56451" fmla="*/ 2690595 h 4885973"/>
              <a:gd name="connsiteX56452" fmla="*/ 46588 w 6085020"/>
              <a:gd name="connsiteY56452" fmla="*/ 2690595 h 4885973"/>
              <a:gd name="connsiteX56453" fmla="*/ 51533 w 6085020"/>
              <a:gd name="connsiteY56453" fmla="*/ 2690595 h 4885973"/>
              <a:gd name="connsiteX56454" fmla="*/ 89564 w 6085020"/>
              <a:gd name="connsiteY56454" fmla="*/ 2690595 h 4885973"/>
              <a:gd name="connsiteX56455" fmla="*/ 32517 w 6085020"/>
              <a:gd name="connsiteY56455" fmla="*/ 2633695 h 4885973"/>
              <a:gd name="connsiteX56456" fmla="*/ 14452 w 6085020"/>
              <a:gd name="connsiteY56456" fmla="*/ 2615677 h 4885973"/>
              <a:gd name="connsiteX56457" fmla="*/ 8557 w 6085020"/>
              <a:gd name="connsiteY56457" fmla="*/ 2544742 h 4885973"/>
              <a:gd name="connsiteX56458" fmla="*/ 2472 w 6085020"/>
              <a:gd name="connsiteY56458" fmla="*/ 2433409 h 4885973"/>
              <a:gd name="connsiteX56459" fmla="*/ 27002 w 6085020"/>
              <a:gd name="connsiteY56459" fmla="*/ 2409321 h 4885973"/>
              <a:gd name="connsiteX56460" fmla="*/ 1521 w 6085020"/>
              <a:gd name="connsiteY56460" fmla="*/ 2402493 h 4885973"/>
              <a:gd name="connsiteX56461" fmla="*/ 1521 w 6085020"/>
              <a:gd name="connsiteY56461" fmla="*/ 2332507 h 4885973"/>
              <a:gd name="connsiteX56462" fmla="*/ 1902 w 6085020"/>
              <a:gd name="connsiteY56462" fmla="*/ 2332507 h 4885973"/>
              <a:gd name="connsiteX56463" fmla="*/ 0 w 6085020"/>
              <a:gd name="connsiteY56463" fmla="*/ 2319230 h 4885973"/>
              <a:gd name="connsiteX56464" fmla="*/ 0 w 6085020"/>
              <a:gd name="connsiteY56464" fmla="*/ 2287366 h 4885973"/>
              <a:gd name="connsiteX56465" fmla="*/ 6465 w 6085020"/>
              <a:gd name="connsiteY56465" fmla="*/ 2290780 h 4885973"/>
              <a:gd name="connsiteX56466" fmla="*/ 11790 w 6085020"/>
              <a:gd name="connsiteY56466" fmla="*/ 2259485 h 4885973"/>
              <a:gd name="connsiteX56467" fmla="*/ 380 w 6085020"/>
              <a:gd name="connsiteY56467" fmla="*/ 2266693 h 4885973"/>
              <a:gd name="connsiteX56468" fmla="*/ 1711 w 6085020"/>
              <a:gd name="connsiteY56468" fmla="*/ 2227811 h 4885973"/>
              <a:gd name="connsiteX56469" fmla="*/ 6465 w 6085020"/>
              <a:gd name="connsiteY56469" fmla="*/ 2233311 h 4885973"/>
              <a:gd name="connsiteX56470" fmla="*/ 2282 w 6085020"/>
              <a:gd name="connsiteY56470" fmla="*/ 2217190 h 4885973"/>
              <a:gd name="connsiteX56471" fmla="*/ 7606 w 6085020"/>
              <a:gd name="connsiteY56471" fmla="*/ 2133927 h 4885973"/>
              <a:gd name="connsiteX56472" fmla="*/ 7606 w 6085020"/>
              <a:gd name="connsiteY56472" fmla="*/ 2129944 h 4885973"/>
              <a:gd name="connsiteX56473" fmla="*/ 27763 w 6085020"/>
              <a:gd name="connsiteY56473" fmla="*/ 1962659 h 4885973"/>
              <a:gd name="connsiteX56474" fmla="*/ 42785 w 6085020"/>
              <a:gd name="connsiteY56474" fmla="*/ 1956969 h 4885973"/>
              <a:gd name="connsiteX56475" fmla="*/ 29474 w 6085020"/>
              <a:gd name="connsiteY56475" fmla="*/ 1951848 h 4885973"/>
              <a:gd name="connsiteX56476" fmla="*/ 53434 w 6085020"/>
              <a:gd name="connsiteY56476" fmla="*/ 1827048 h 4885973"/>
              <a:gd name="connsiteX56477" fmla="*/ 55336 w 6085020"/>
              <a:gd name="connsiteY56477" fmla="*/ 1818513 h 4885973"/>
              <a:gd name="connsiteX56478" fmla="*/ 61611 w 6085020"/>
              <a:gd name="connsiteY56478" fmla="*/ 1791770 h 4885973"/>
              <a:gd name="connsiteX56479" fmla="*/ 80627 w 6085020"/>
              <a:gd name="connsiteY56479" fmla="*/ 1791770 h 4885973"/>
              <a:gd name="connsiteX56480" fmla="*/ 83669 w 6085020"/>
              <a:gd name="connsiteY56480" fmla="*/ 1794994 h 4885973"/>
              <a:gd name="connsiteX56481" fmla="*/ 87472 w 6085020"/>
              <a:gd name="connsiteY56481" fmla="*/ 1803909 h 4885973"/>
              <a:gd name="connsiteX56482" fmla="*/ 92606 w 6085020"/>
              <a:gd name="connsiteY56482" fmla="*/ 1816047 h 4885973"/>
              <a:gd name="connsiteX56483" fmla="*/ 100023 w 6085020"/>
              <a:gd name="connsiteY56483" fmla="*/ 1811495 h 4885973"/>
              <a:gd name="connsiteX56484" fmla="*/ 102304 w 6085020"/>
              <a:gd name="connsiteY56484" fmla="*/ 1813771 h 4885973"/>
              <a:gd name="connsiteX56485" fmla="*/ 102304 w 6085020"/>
              <a:gd name="connsiteY56485" fmla="*/ 1810168 h 4885973"/>
              <a:gd name="connsiteX56486" fmla="*/ 119989 w 6085020"/>
              <a:gd name="connsiteY56486" fmla="*/ 1793477 h 4885973"/>
              <a:gd name="connsiteX56487" fmla="*/ 127595 w 6085020"/>
              <a:gd name="connsiteY56487" fmla="*/ 1783046 h 4885973"/>
              <a:gd name="connsiteX56488" fmla="*/ 139195 w 6085020"/>
              <a:gd name="connsiteY56488" fmla="*/ 1741888 h 4885973"/>
              <a:gd name="connsiteX56489" fmla="*/ 152126 w 6085020"/>
              <a:gd name="connsiteY56489" fmla="*/ 1700541 h 4885973"/>
              <a:gd name="connsiteX56490" fmla="*/ 155168 w 6085020"/>
              <a:gd name="connsiteY56490" fmla="*/ 1696558 h 4885973"/>
              <a:gd name="connsiteX56491" fmla="*/ 142618 w 6085020"/>
              <a:gd name="connsiteY56491" fmla="*/ 1671522 h 4885973"/>
              <a:gd name="connsiteX56492" fmla="*/ 144329 w 6085020"/>
              <a:gd name="connsiteY56492" fmla="*/ 1664505 h 4885973"/>
              <a:gd name="connsiteX56493" fmla="*/ 138815 w 6085020"/>
              <a:gd name="connsiteY56493" fmla="*/ 1655590 h 4885973"/>
              <a:gd name="connsiteX56494" fmla="*/ 133110 w 6085020"/>
              <a:gd name="connsiteY56494" fmla="*/ 1645728 h 4885973"/>
              <a:gd name="connsiteX56495" fmla="*/ 152126 w 6085020"/>
              <a:gd name="connsiteY56495" fmla="*/ 1557723 h 4885973"/>
              <a:gd name="connsiteX56496" fmla="*/ 158020 w 6085020"/>
              <a:gd name="connsiteY56496" fmla="*/ 1531928 h 4885973"/>
              <a:gd name="connsiteX56497" fmla="*/ 186734 w 6085020"/>
              <a:gd name="connsiteY56497" fmla="*/ 1555257 h 4885973"/>
              <a:gd name="connsiteX56498" fmla="*/ 241119 w 6085020"/>
              <a:gd name="connsiteY56498" fmla="*/ 1601725 h 4885973"/>
              <a:gd name="connsiteX56499" fmla="*/ 231801 w 6085020"/>
              <a:gd name="connsiteY56499" fmla="*/ 1563792 h 4885973"/>
              <a:gd name="connsiteX56500" fmla="*/ 247584 w 6085020"/>
              <a:gd name="connsiteY56500" fmla="*/ 1528325 h 4885973"/>
              <a:gd name="connsiteX56501" fmla="*/ 228569 w 6085020"/>
              <a:gd name="connsiteY56501" fmla="*/ 1554309 h 4885973"/>
              <a:gd name="connsiteX56502" fmla="*/ 222864 w 6085020"/>
              <a:gd name="connsiteY56502" fmla="*/ 1530980 h 4885973"/>
              <a:gd name="connsiteX56503" fmla="*/ 219631 w 6085020"/>
              <a:gd name="connsiteY56503" fmla="*/ 1518841 h 4885973"/>
              <a:gd name="connsiteX56504" fmla="*/ 209173 w 6085020"/>
              <a:gd name="connsiteY56504" fmla="*/ 1473701 h 4885973"/>
              <a:gd name="connsiteX56505" fmla="*/ 238457 w 6085020"/>
              <a:gd name="connsiteY56505" fmla="*/ 1484891 h 4885973"/>
              <a:gd name="connsiteX56506" fmla="*/ 228759 w 6085020"/>
              <a:gd name="connsiteY56506" fmla="*/ 1475598 h 4885973"/>
              <a:gd name="connsiteX56507" fmla="*/ 239978 w 6085020"/>
              <a:gd name="connsiteY56507" fmla="*/ 1482426 h 4885973"/>
              <a:gd name="connsiteX56508" fmla="*/ 273636 w 6085020"/>
              <a:gd name="connsiteY56508" fmla="*/ 1502530 h 4885973"/>
              <a:gd name="connsiteX56509" fmla="*/ 264133 w 6085020"/>
              <a:gd name="connsiteY56509" fmla="*/ 1490724 h 4885973"/>
              <a:gd name="connsiteX56510" fmla="*/ 269452 w 6085020"/>
              <a:gd name="connsiteY56510" fmla="*/ 1489443 h 4885973"/>
              <a:gd name="connsiteX56511" fmla="*/ 270974 w 6085020"/>
              <a:gd name="connsiteY56511" fmla="*/ 1493237 h 4885973"/>
              <a:gd name="connsiteX56512" fmla="*/ 280101 w 6085020"/>
              <a:gd name="connsiteY56512" fmla="*/ 1494754 h 4885973"/>
              <a:gd name="connsiteX56513" fmla="*/ 278390 w 6085020"/>
              <a:gd name="connsiteY56513" fmla="*/ 1492288 h 4885973"/>
              <a:gd name="connsiteX56514" fmla="*/ 280867 w 6085020"/>
              <a:gd name="connsiteY56514" fmla="*/ 1490248 h 4885973"/>
              <a:gd name="connsiteX56515" fmla="*/ 281432 w 6085020"/>
              <a:gd name="connsiteY56515" fmla="*/ 1490581 h 4885973"/>
              <a:gd name="connsiteX56516" fmla="*/ 283380 w 6085020"/>
              <a:gd name="connsiteY56516" fmla="*/ 1488858 h 4885973"/>
              <a:gd name="connsiteX56517" fmla="*/ 288848 w 6085020"/>
              <a:gd name="connsiteY56517" fmla="*/ 1490392 h 4885973"/>
              <a:gd name="connsiteX56518" fmla="*/ 291814 w 6085020"/>
              <a:gd name="connsiteY56518" fmla="*/ 1488173 h 4885973"/>
              <a:gd name="connsiteX56519" fmla="*/ 292081 w 6085020"/>
              <a:gd name="connsiteY56519" fmla="*/ 1488305 h 4885973"/>
              <a:gd name="connsiteX56520" fmla="*/ 292667 w 6085020"/>
              <a:gd name="connsiteY56520" fmla="*/ 1487562 h 4885973"/>
              <a:gd name="connsiteX56521" fmla="*/ 299067 w 6085020"/>
              <a:gd name="connsiteY56521" fmla="*/ 1493661 h 4885973"/>
              <a:gd name="connsiteX56522" fmla="*/ 298927 w 6085020"/>
              <a:gd name="connsiteY56522" fmla="*/ 1495133 h 4885973"/>
              <a:gd name="connsiteX56523" fmla="*/ 296074 w 6085020"/>
              <a:gd name="connsiteY56523" fmla="*/ 1493426 h 4885973"/>
              <a:gd name="connsiteX56524" fmla="*/ 296074 w 6085020"/>
              <a:gd name="connsiteY56524" fmla="*/ 1498547 h 4885973"/>
              <a:gd name="connsiteX56525" fmla="*/ 301209 w 6085020"/>
              <a:gd name="connsiteY56525" fmla="*/ 1501392 h 4885973"/>
              <a:gd name="connsiteX56526" fmla="*/ 303681 w 6085020"/>
              <a:gd name="connsiteY56526" fmla="*/ 1499875 h 4885973"/>
              <a:gd name="connsiteX56527" fmla="*/ 303681 w 6085020"/>
              <a:gd name="connsiteY56527" fmla="*/ 1501961 h 4885973"/>
              <a:gd name="connsiteX56528" fmla="*/ 313949 w 6085020"/>
              <a:gd name="connsiteY56528" fmla="*/ 1505565 h 4885973"/>
              <a:gd name="connsiteX56529" fmla="*/ 317182 w 6085020"/>
              <a:gd name="connsiteY56529" fmla="*/ 1503668 h 4885973"/>
              <a:gd name="connsiteX56530" fmla="*/ 322316 w 6085020"/>
              <a:gd name="connsiteY56530" fmla="*/ 1509548 h 4885973"/>
              <a:gd name="connsiteX56531" fmla="*/ 325168 w 6085020"/>
              <a:gd name="connsiteY56531" fmla="*/ 1504427 h 4885973"/>
              <a:gd name="connsiteX56532" fmla="*/ 328021 w 6085020"/>
              <a:gd name="connsiteY56532" fmla="*/ 1506134 h 4885973"/>
              <a:gd name="connsiteX56533" fmla="*/ 327070 w 6085020"/>
              <a:gd name="connsiteY56533" fmla="*/ 1507841 h 4885973"/>
              <a:gd name="connsiteX56534" fmla="*/ 336007 w 6085020"/>
              <a:gd name="connsiteY56534" fmla="*/ 1507841 h 4885973"/>
              <a:gd name="connsiteX56535" fmla="*/ 330112 w 6085020"/>
              <a:gd name="connsiteY56535" fmla="*/ 1503668 h 4885973"/>
              <a:gd name="connsiteX56536" fmla="*/ 327260 w 6085020"/>
              <a:gd name="connsiteY56536" fmla="*/ 1496651 h 4885973"/>
              <a:gd name="connsiteX56537" fmla="*/ 320795 w 6085020"/>
              <a:gd name="connsiteY56537" fmla="*/ 1499875 h 4885973"/>
              <a:gd name="connsiteX56538" fmla="*/ 321745 w 6085020"/>
              <a:gd name="connsiteY56538" fmla="*/ 1494185 h 4885973"/>
              <a:gd name="connsiteX56539" fmla="*/ 317182 w 6085020"/>
              <a:gd name="connsiteY56539" fmla="*/ 1491530 h 4885973"/>
              <a:gd name="connsiteX56540" fmla="*/ 313569 w 6085020"/>
              <a:gd name="connsiteY56540" fmla="*/ 1493995 h 4885973"/>
              <a:gd name="connsiteX56541" fmla="*/ 312428 w 6085020"/>
              <a:gd name="connsiteY56541" fmla="*/ 1493995 h 4885973"/>
              <a:gd name="connsiteX56542" fmla="*/ 312428 w 6085020"/>
              <a:gd name="connsiteY56542" fmla="*/ 1490961 h 4885973"/>
              <a:gd name="connsiteX56543" fmla="*/ 308244 w 6085020"/>
              <a:gd name="connsiteY56543" fmla="*/ 1490961 h 4885973"/>
              <a:gd name="connsiteX56544" fmla="*/ 308244 w 6085020"/>
              <a:gd name="connsiteY56544" fmla="*/ 1495702 h 4885973"/>
              <a:gd name="connsiteX56545" fmla="*/ 305962 w 6085020"/>
              <a:gd name="connsiteY56545" fmla="*/ 1494375 h 4885973"/>
              <a:gd name="connsiteX56546" fmla="*/ 305962 w 6085020"/>
              <a:gd name="connsiteY56546" fmla="*/ 1490392 h 4885973"/>
              <a:gd name="connsiteX56547" fmla="*/ 303490 w 6085020"/>
              <a:gd name="connsiteY56547" fmla="*/ 1490392 h 4885973"/>
              <a:gd name="connsiteX56548" fmla="*/ 306153 w 6085020"/>
              <a:gd name="connsiteY56548" fmla="*/ 1485840 h 4885973"/>
              <a:gd name="connsiteX56549" fmla="*/ 311857 w 6085020"/>
              <a:gd name="connsiteY56549" fmla="*/ 1483753 h 4885973"/>
              <a:gd name="connsiteX56550" fmla="*/ 309195 w 6085020"/>
              <a:gd name="connsiteY56550" fmla="*/ 1483753 h 4885973"/>
              <a:gd name="connsiteX56551" fmla="*/ 310336 w 6085020"/>
              <a:gd name="connsiteY56551" fmla="*/ 1480529 h 4885973"/>
              <a:gd name="connsiteX56552" fmla="*/ 306913 w 6085020"/>
              <a:gd name="connsiteY56552" fmla="*/ 1478632 h 4885973"/>
              <a:gd name="connsiteX56553" fmla="*/ 294173 w 6085020"/>
              <a:gd name="connsiteY56553" fmla="*/ 1485650 h 4885973"/>
              <a:gd name="connsiteX56554" fmla="*/ 292667 w 6085020"/>
              <a:gd name="connsiteY56554" fmla="*/ 1487562 h 4885973"/>
              <a:gd name="connsiteX56555" fmla="*/ 292651 w 6085020"/>
              <a:gd name="connsiteY56555" fmla="*/ 1487547 h 4885973"/>
              <a:gd name="connsiteX56556" fmla="*/ 291814 w 6085020"/>
              <a:gd name="connsiteY56556" fmla="*/ 1488173 h 4885973"/>
              <a:gd name="connsiteX56557" fmla="*/ 286899 w 6085020"/>
              <a:gd name="connsiteY56557" fmla="*/ 1485745 h 4885973"/>
              <a:gd name="connsiteX56558" fmla="*/ 283380 w 6085020"/>
              <a:gd name="connsiteY56558" fmla="*/ 1488858 h 4885973"/>
              <a:gd name="connsiteX56559" fmla="*/ 282763 w 6085020"/>
              <a:gd name="connsiteY56559" fmla="*/ 1488685 h 4885973"/>
              <a:gd name="connsiteX56560" fmla="*/ 280867 w 6085020"/>
              <a:gd name="connsiteY56560" fmla="*/ 1490248 h 4885973"/>
              <a:gd name="connsiteX56561" fmla="*/ 279745 w 6085020"/>
              <a:gd name="connsiteY56561" fmla="*/ 1489586 h 4885973"/>
              <a:gd name="connsiteX56562" fmla="*/ 277059 w 6085020"/>
              <a:gd name="connsiteY56562" fmla="*/ 1490581 h 4885973"/>
              <a:gd name="connsiteX56563" fmla="*/ 277059 w 6085020"/>
              <a:gd name="connsiteY56563" fmla="*/ 1479391 h 4885973"/>
              <a:gd name="connsiteX56564" fmla="*/ 279150 w 6085020"/>
              <a:gd name="connsiteY56564" fmla="*/ 1483753 h 4885973"/>
              <a:gd name="connsiteX56565" fmla="*/ 284475 w 6085020"/>
              <a:gd name="connsiteY56565" fmla="*/ 1478443 h 4885973"/>
              <a:gd name="connsiteX56566" fmla="*/ 283334 w 6085020"/>
              <a:gd name="connsiteY56566" fmla="*/ 1473891 h 4885973"/>
              <a:gd name="connsiteX56567" fmla="*/ 273446 w 6085020"/>
              <a:gd name="connsiteY56567" fmla="*/ 1469718 h 4885973"/>
              <a:gd name="connsiteX56568" fmla="*/ 264128 w 6085020"/>
              <a:gd name="connsiteY56568" fmla="*/ 1477874 h 4885973"/>
              <a:gd name="connsiteX56569" fmla="*/ 267551 w 6085020"/>
              <a:gd name="connsiteY56569" fmla="*/ 1476167 h 4885973"/>
              <a:gd name="connsiteX56570" fmla="*/ 265649 w 6085020"/>
              <a:gd name="connsiteY56570" fmla="*/ 1480529 h 4885973"/>
              <a:gd name="connsiteX56571" fmla="*/ 266171 w 6085020"/>
              <a:gd name="connsiteY56571" fmla="*/ 1481302 h 4885973"/>
              <a:gd name="connsiteX56572" fmla="*/ 261941 w 6085020"/>
              <a:gd name="connsiteY56572" fmla="*/ 1482450 h 4885973"/>
              <a:gd name="connsiteX56573" fmla="*/ 257663 w 6085020"/>
              <a:gd name="connsiteY56573" fmla="*/ 1482615 h 4885973"/>
              <a:gd name="connsiteX56574" fmla="*/ 237316 w 6085020"/>
              <a:gd name="connsiteY56574" fmla="*/ 1457579 h 4885973"/>
              <a:gd name="connsiteX56575" fmla="*/ 227618 w 6085020"/>
              <a:gd name="connsiteY56575" fmla="*/ 1445820 h 4885973"/>
              <a:gd name="connsiteX56576" fmla="*/ 229710 w 6085020"/>
              <a:gd name="connsiteY56576" fmla="*/ 1443923 h 4885973"/>
              <a:gd name="connsiteX56577" fmla="*/ 226667 w 6085020"/>
              <a:gd name="connsiteY56577" fmla="*/ 1443923 h 4885973"/>
              <a:gd name="connsiteX56578" fmla="*/ 220202 w 6085020"/>
              <a:gd name="connsiteY56578" fmla="*/ 1435958 h 4885973"/>
              <a:gd name="connsiteX56579" fmla="*/ 252718 w 6085020"/>
              <a:gd name="connsiteY56579" fmla="*/ 1446010 h 4885973"/>
              <a:gd name="connsiteX56580" fmla="*/ 252718 w 6085020"/>
              <a:gd name="connsiteY56580" fmla="*/ 1396507 h 4885973"/>
              <a:gd name="connsiteX56581" fmla="*/ 278390 w 6085020"/>
              <a:gd name="connsiteY56581" fmla="*/ 1349660 h 4885973"/>
              <a:gd name="connsiteX56582" fmla="*/ 285045 w 6085020"/>
              <a:gd name="connsiteY56582" fmla="*/ 1334487 h 4885973"/>
              <a:gd name="connsiteX56583" fmla="*/ 300258 w 6085020"/>
              <a:gd name="connsiteY56583" fmla="*/ 1315520 h 4885973"/>
              <a:gd name="connsiteX56584" fmla="*/ 292651 w 6085020"/>
              <a:gd name="connsiteY56584" fmla="*/ 1317037 h 4885973"/>
              <a:gd name="connsiteX56585" fmla="*/ 299117 w 6085020"/>
              <a:gd name="connsiteY56585" fmla="*/ 1302243 h 4885973"/>
              <a:gd name="connsiteX56586" fmla="*/ 298166 w 6085020"/>
              <a:gd name="connsiteY56586" fmla="*/ 1301105 h 4885973"/>
              <a:gd name="connsiteX56587" fmla="*/ 310716 w 6085020"/>
              <a:gd name="connsiteY56587" fmla="*/ 1303950 h 4885973"/>
              <a:gd name="connsiteX56588" fmla="*/ 309766 w 6085020"/>
              <a:gd name="connsiteY56588" fmla="*/ 1291622 h 4885973"/>
              <a:gd name="connsiteX56589" fmla="*/ 308815 w 6085020"/>
              <a:gd name="connsiteY56589" fmla="*/ 1279484 h 4885973"/>
              <a:gd name="connsiteX56590" fmla="*/ 325168 w 6085020"/>
              <a:gd name="connsiteY56590" fmla="*/ 1283466 h 4885973"/>
              <a:gd name="connsiteX56591" fmla="*/ 337338 w 6085020"/>
              <a:gd name="connsiteY56591" fmla="*/ 1275121 h 4885973"/>
              <a:gd name="connsiteX56592" fmla="*/ 349508 w 6085020"/>
              <a:gd name="connsiteY56592" fmla="*/ 1266776 h 4885973"/>
              <a:gd name="connsiteX56593" fmla="*/ 317562 w 6085020"/>
              <a:gd name="connsiteY56593" fmla="*/ 1251792 h 4885973"/>
              <a:gd name="connsiteX56594" fmla="*/ 314520 w 6085020"/>
              <a:gd name="connsiteY56594" fmla="*/ 1250465 h 4885973"/>
              <a:gd name="connsiteX56595" fmla="*/ 315470 w 6085020"/>
              <a:gd name="connsiteY56595" fmla="*/ 1248189 h 4885973"/>
              <a:gd name="connsiteX56596" fmla="*/ 313949 w 6085020"/>
              <a:gd name="connsiteY56596" fmla="*/ 1250085 h 4885973"/>
              <a:gd name="connsiteX56597" fmla="*/ 304251 w 6085020"/>
              <a:gd name="connsiteY56597" fmla="*/ 1244775 h 4885973"/>
              <a:gd name="connsiteX56598" fmla="*/ 312238 w 6085020"/>
              <a:gd name="connsiteY56598" fmla="*/ 1234912 h 4885973"/>
              <a:gd name="connsiteX56599" fmla="*/ 290750 w 6085020"/>
              <a:gd name="connsiteY56599" fmla="*/ 1234912 h 4885973"/>
              <a:gd name="connsiteX56600" fmla="*/ 294933 w 6085020"/>
              <a:gd name="connsiteY56600" fmla="*/ 1227705 h 4885973"/>
              <a:gd name="connsiteX56601" fmla="*/ 359016 w 6085020"/>
              <a:gd name="connsiteY56601" fmla="*/ 1127561 h 4885973"/>
              <a:gd name="connsiteX56602" fmla="*/ 372707 w 6085020"/>
              <a:gd name="connsiteY56602" fmla="*/ 1127561 h 4885973"/>
              <a:gd name="connsiteX56603" fmla="*/ 455996 w 6085020"/>
              <a:gd name="connsiteY56603" fmla="*/ 1127561 h 4885973"/>
              <a:gd name="connsiteX56604" fmla="*/ 420437 w 6085020"/>
              <a:gd name="connsiteY56604" fmla="*/ 1105181 h 4885973"/>
              <a:gd name="connsiteX56605" fmla="*/ 419296 w 6085020"/>
              <a:gd name="connsiteY56605" fmla="*/ 1105181 h 4885973"/>
              <a:gd name="connsiteX56606" fmla="*/ 419296 w 6085020"/>
              <a:gd name="connsiteY56606" fmla="*/ 1102526 h 4885973"/>
              <a:gd name="connsiteX56607" fmla="*/ 416444 w 6085020"/>
              <a:gd name="connsiteY56607" fmla="*/ 1103853 h 4885973"/>
              <a:gd name="connsiteX56608" fmla="*/ 398569 w 6085020"/>
              <a:gd name="connsiteY56608" fmla="*/ 1092473 h 4885973"/>
              <a:gd name="connsiteX56609" fmla="*/ 392864 w 6085020"/>
              <a:gd name="connsiteY56609" fmla="*/ 1088870 h 4885973"/>
              <a:gd name="connsiteX56610" fmla="*/ 389822 w 6085020"/>
              <a:gd name="connsiteY56610" fmla="*/ 1085076 h 4885973"/>
              <a:gd name="connsiteX56611" fmla="*/ 396287 w 6085020"/>
              <a:gd name="connsiteY56611" fmla="*/ 1076541 h 4885973"/>
              <a:gd name="connsiteX56612" fmla="*/ 402372 w 6085020"/>
              <a:gd name="connsiteY56612" fmla="*/ 1071989 h 4885973"/>
              <a:gd name="connsiteX56613" fmla="*/ 400851 w 6085020"/>
              <a:gd name="connsiteY56613" fmla="*/ 1070662 h 4885973"/>
              <a:gd name="connsiteX56614" fmla="*/ 433558 w 6085020"/>
              <a:gd name="connsiteY56614" fmla="*/ 1027987 h 4885973"/>
              <a:gd name="connsiteX56615" fmla="*/ 436981 w 6085020"/>
              <a:gd name="connsiteY56615" fmla="*/ 1031022 h 4885973"/>
              <a:gd name="connsiteX56616" fmla="*/ 444777 w 6085020"/>
              <a:gd name="connsiteY56616" fmla="*/ 1031022 h 4885973"/>
              <a:gd name="connsiteX56617" fmla="*/ 437361 w 6085020"/>
              <a:gd name="connsiteY56617" fmla="*/ 1049799 h 4885973"/>
              <a:gd name="connsiteX56618" fmla="*/ 464743 w 6085020"/>
              <a:gd name="connsiteY56618" fmla="*/ 1049799 h 4885973"/>
              <a:gd name="connsiteX56619" fmla="*/ 462081 w 6085020"/>
              <a:gd name="connsiteY56619" fmla="*/ 1058334 h 4885973"/>
              <a:gd name="connsiteX56620" fmla="*/ 473110 w 6085020"/>
              <a:gd name="connsiteY56620" fmla="*/ 1060799 h 4885973"/>
              <a:gd name="connsiteX56621" fmla="*/ 471019 w 6085020"/>
              <a:gd name="connsiteY56621" fmla="*/ 1054161 h 4885973"/>
              <a:gd name="connsiteX56622" fmla="*/ 469307 w 6085020"/>
              <a:gd name="connsiteY56622" fmla="*/ 1049230 h 4885973"/>
              <a:gd name="connsiteX56623" fmla="*/ 471589 w 6085020"/>
              <a:gd name="connsiteY56623" fmla="*/ 1048281 h 4885973"/>
              <a:gd name="connsiteX56624" fmla="*/ 474251 w 6085020"/>
              <a:gd name="connsiteY56624" fmla="*/ 1048281 h 4885973"/>
              <a:gd name="connsiteX56625" fmla="*/ 479005 w 6085020"/>
              <a:gd name="connsiteY56625" fmla="*/ 1051695 h 4885973"/>
              <a:gd name="connsiteX56626" fmla="*/ 484330 w 6085020"/>
              <a:gd name="connsiteY56626" fmla="*/ 1059092 h 4885973"/>
              <a:gd name="connsiteX56627" fmla="*/ 488513 w 6085020"/>
              <a:gd name="connsiteY56627" fmla="*/ 1067248 h 4885973"/>
              <a:gd name="connsiteX56628" fmla="*/ 485471 w 6085020"/>
              <a:gd name="connsiteY56628" fmla="*/ 1068386 h 4885973"/>
              <a:gd name="connsiteX56629" fmla="*/ 469117 w 6085020"/>
              <a:gd name="connsiteY56629" fmla="*/ 1078059 h 4885973"/>
              <a:gd name="connsiteX56630" fmla="*/ 474822 w 6085020"/>
              <a:gd name="connsiteY56630" fmla="*/ 1078059 h 4885973"/>
              <a:gd name="connsiteX56631" fmla="*/ 461891 w 6085020"/>
              <a:gd name="connsiteY56631" fmla="*/ 1089628 h 4885973"/>
              <a:gd name="connsiteX56632" fmla="*/ 472730 w 6085020"/>
              <a:gd name="connsiteY56632" fmla="*/ 1090766 h 4885973"/>
              <a:gd name="connsiteX56633" fmla="*/ 491746 w 6085020"/>
              <a:gd name="connsiteY56633" fmla="*/ 1075403 h 4885973"/>
              <a:gd name="connsiteX56634" fmla="*/ 493267 w 6085020"/>
              <a:gd name="connsiteY56634" fmla="*/ 1079197 h 4885973"/>
              <a:gd name="connsiteX56635" fmla="*/ 496119 w 6085020"/>
              <a:gd name="connsiteY56635" fmla="*/ 1073128 h 4885973"/>
              <a:gd name="connsiteX56636" fmla="*/ 498211 w 6085020"/>
              <a:gd name="connsiteY56636" fmla="*/ 1073128 h 4885973"/>
              <a:gd name="connsiteX56637" fmla="*/ 494978 w 6085020"/>
              <a:gd name="connsiteY56637" fmla="*/ 1075783 h 4885973"/>
              <a:gd name="connsiteX56638" fmla="*/ 498781 w 6085020"/>
              <a:gd name="connsiteY56638" fmla="*/ 1077300 h 4885973"/>
              <a:gd name="connsiteX56639" fmla="*/ 498781 w 6085020"/>
              <a:gd name="connsiteY56639" fmla="*/ 1073128 h 4885973"/>
              <a:gd name="connsiteX56640" fmla="*/ 502585 w 6085020"/>
              <a:gd name="connsiteY56640" fmla="*/ 1074645 h 4885973"/>
              <a:gd name="connsiteX56641" fmla="*/ 505817 w 6085020"/>
              <a:gd name="connsiteY56641" fmla="*/ 1071800 h 4885973"/>
              <a:gd name="connsiteX56642" fmla="*/ 508289 w 6085020"/>
              <a:gd name="connsiteY56642" fmla="*/ 1074076 h 4885973"/>
              <a:gd name="connsiteX56643" fmla="*/ 499352 w 6085020"/>
              <a:gd name="connsiteY56643" fmla="*/ 1091904 h 4885973"/>
              <a:gd name="connsiteX56644" fmla="*/ 497450 w 6085020"/>
              <a:gd name="connsiteY56644" fmla="*/ 1091904 h 4885973"/>
              <a:gd name="connsiteX56645" fmla="*/ 489083 w 6085020"/>
              <a:gd name="connsiteY56645" fmla="*/ 1106129 h 4885973"/>
              <a:gd name="connsiteX56646" fmla="*/ 490985 w 6085020"/>
              <a:gd name="connsiteY56646" fmla="*/ 1108026 h 4885973"/>
              <a:gd name="connsiteX56647" fmla="*/ 486231 w 6085020"/>
              <a:gd name="connsiteY56647" fmla="*/ 1108026 h 4885973"/>
              <a:gd name="connsiteX56648" fmla="*/ 488323 w 6085020"/>
              <a:gd name="connsiteY56648" fmla="*/ 1112199 h 4885973"/>
              <a:gd name="connsiteX56649" fmla="*/ 486992 w 6085020"/>
              <a:gd name="connsiteY56649" fmla="*/ 1122251 h 4885973"/>
              <a:gd name="connsiteX56650" fmla="*/ 480907 w 6085020"/>
              <a:gd name="connsiteY56650" fmla="*/ 1128699 h 4885973"/>
              <a:gd name="connsiteX56651" fmla="*/ 485280 w 6085020"/>
              <a:gd name="connsiteY56651" fmla="*/ 1131924 h 4885973"/>
              <a:gd name="connsiteX56652" fmla="*/ 494218 w 6085020"/>
              <a:gd name="connsiteY56652" fmla="*/ 1130975 h 4885973"/>
              <a:gd name="connsiteX56653" fmla="*/ 497450 w 6085020"/>
              <a:gd name="connsiteY56653" fmla="*/ 1126803 h 4885973"/>
              <a:gd name="connsiteX56654" fmla="*/ 492506 w 6085020"/>
              <a:gd name="connsiteY56654" fmla="*/ 1128510 h 4885973"/>
              <a:gd name="connsiteX56655" fmla="*/ 506578 w 6085020"/>
              <a:gd name="connsiteY56655" fmla="*/ 1119027 h 4885973"/>
              <a:gd name="connsiteX56656" fmla="*/ 512092 w 6085020"/>
              <a:gd name="connsiteY56656" fmla="*/ 1112388 h 4885973"/>
              <a:gd name="connsiteX56657" fmla="*/ 506768 w 6085020"/>
              <a:gd name="connsiteY56657" fmla="*/ 1112388 h 4885973"/>
              <a:gd name="connsiteX56658" fmla="*/ 509240 w 6085020"/>
              <a:gd name="connsiteY56658" fmla="*/ 1106888 h 4885973"/>
              <a:gd name="connsiteX56659" fmla="*/ 511712 w 6085020"/>
              <a:gd name="connsiteY56659" fmla="*/ 1106888 h 4885973"/>
              <a:gd name="connsiteX56660" fmla="*/ 518938 w 6085020"/>
              <a:gd name="connsiteY56660" fmla="*/ 1100060 h 4885973"/>
              <a:gd name="connsiteX56661" fmla="*/ 518938 w 6085020"/>
              <a:gd name="connsiteY56661" fmla="*/ 1102715 h 4885973"/>
              <a:gd name="connsiteX56662" fmla="*/ 528446 w 6085020"/>
              <a:gd name="connsiteY56662" fmla="*/ 1106888 h 4885973"/>
              <a:gd name="connsiteX56663" fmla="*/ 526735 w 6085020"/>
              <a:gd name="connsiteY56663" fmla="*/ 1110302 h 4885973"/>
              <a:gd name="connsiteX56664" fmla="*/ 529207 w 6085020"/>
              <a:gd name="connsiteY56664" fmla="*/ 1107457 h 4885973"/>
              <a:gd name="connsiteX56665" fmla="*/ 533770 w 6085020"/>
              <a:gd name="connsiteY56665" fmla="*/ 1114095 h 4885973"/>
              <a:gd name="connsiteX56666" fmla="*/ 534721 w 6085020"/>
              <a:gd name="connsiteY56666" fmla="*/ 1115044 h 4885973"/>
              <a:gd name="connsiteX56667" fmla="*/ 517417 w 6085020"/>
              <a:gd name="connsiteY56667" fmla="*/ 1139321 h 4885973"/>
              <a:gd name="connsiteX56668" fmla="*/ 522931 w 6085020"/>
              <a:gd name="connsiteY56668" fmla="*/ 1137993 h 4885973"/>
              <a:gd name="connsiteX56669" fmla="*/ 522931 w 6085020"/>
              <a:gd name="connsiteY56669" fmla="*/ 1140079 h 4885973"/>
              <a:gd name="connsiteX56670" fmla="*/ 524072 w 6085020"/>
              <a:gd name="connsiteY56670" fmla="*/ 1140079 h 4885973"/>
              <a:gd name="connsiteX56671" fmla="*/ 526925 w 6085020"/>
              <a:gd name="connsiteY56671" fmla="*/ 1136476 h 4885973"/>
              <a:gd name="connsiteX56672" fmla="*/ 526925 w 6085020"/>
              <a:gd name="connsiteY56672" fmla="*/ 1139131 h 4885973"/>
              <a:gd name="connsiteX56673" fmla="*/ 529587 w 6085020"/>
              <a:gd name="connsiteY56673" fmla="*/ 1139131 h 4885973"/>
              <a:gd name="connsiteX56674" fmla="*/ 532439 w 6085020"/>
              <a:gd name="connsiteY56674" fmla="*/ 1136855 h 4885973"/>
              <a:gd name="connsiteX56675" fmla="*/ 532439 w 6085020"/>
              <a:gd name="connsiteY56675" fmla="*/ 1138941 h 4885973"/>
              <a:gd name="connsiteX56676" fmla="*/ 535672 w 6085020"/>
              <a:gd name="connsiteY56676" fmla="*/ 1134389 h 4885973"/>
              <a:gd name="connsiteX56677" fmla="*/ 535672 w 6085020"/>
              <a:gd name="connsiteY56677" fmla="*/ 1141028 h 4885973"/>
              <a:gd name="connsiteX56678" fmla="*/ 547652 w 6085020"/>
              <a:gd name="connsiteY56678" fmla="*/ 1141028 h 4885973"/>
              <a:gd name="connsiteX56679" fmla="*/ 547652 w 6085020"/>
              <a:gd name="connsiteY56679" fmla="*/ 1158477 h 4885973"/>
              <a:gd name="connsiteX56680" fmla="*/ 555638 w 6085020"/>
              <a:gd name="connsiteY56680" fmla="*/ 1174409 h 4885973"/>
              <a:gd name="connsiteX56681" fmla="*/ 567238 w 6085020"/>
              <a:gd name="connsiteY56681" fmla="*/ 1178771 h 4885973"/>
              <a:gd name="connsiteX56682" fmla="*/ 625616 w 6085020"/>
              <a:gd name="connsiteY56682" fmla="*/ 1153925 h 4885973"/>
              <a:gd name="connsiteX56683" fmla="*/ 629609 w 6085020"/>
              <a:gd name="connsiteY56683" fmla="*/ 1151459 h 4885973"/>
              <a:gd name="connsiteX56684" fmla="*/ 631701 w 6085020"/>
              <a:gd name="connsiteY56684" fmla="*/ 1151459 h 4885973"/>
              <a:gd name="connsiteX56685" fmla="*/ 642920 w 6085020"/>
              <a:gd name="connsiteY56685" fmla="*/ 1153546 h 4885973"/>
              <a:gd name="connsiteX56686" fmla="*/ 636075 w 6085020"/>
              <a:gd name="connsiteY56686" fmla="*/ 1148804 h 4885973"/>
              <a:gd name="connsiteX56687" fmla="*/ 634554 w 6085020"/>
              <a:gd name="connsiteY56687" fmla="*/ 1148804 h 4885973"/>
              <a:gd name="connsiteX56688" fmla="*/ 656041 w 6085020"/>
              <a:gd name="connsiteY56688" fmla="*/ 1135148 h 4885973"/>
              <a:gd name="connsiteX56689" fmla="*/ 656041 w 6085020"/>
              <a:gd name="connsiteY56689" fmla="*/ 1141028 h 4885973"/>
              <a:gd name="connsiteX56690" fmla="*/ 660035 w 6085020"/>
              <a:gd name="connsiteY56690" fmla="*/ 1138562 h 4885973"/>
              <a:gd name="connsiteX56691" fmla="*/ 663603 w 6085020"/>
              <a:gd name="connsiteY56691" fmla="*/ 1131444 h 4885973"/>
              <a:gd name="connsiteX56692" fmla="*/ 664788 w 6085020"/>
              <a:gd name="connsiteY56692" fmla="*/ 1132682 h 4885973"/>
              <a:gd name="connsiteX56693" fmla="*/ 666516 w 6085020"/>
              <a:gd name="connsiteY56693" fmla="*/ 1125633 h 4885973"/>
              <a:gd name="connsiteX56694" fmla="*/ 669542 w 6085020"/>
              <a:gd name="connsiteY56694" fmla="*/ 1119596 h 4885973"/>
              <a:gd name="connsiteX56695" fmla="*/ 670873 w 6085020"/>
              <a:gd name="connsiteY56695" fmla="*/ 1115044 h 4885973"/>
              <a:gd name="connsiteX56696" fmla="*/ 682283 w 6085020"/>
              <a:gd name="connsiteY56696" fmla="*/ 1126423 h 4885973"/>
              <a:gd name="connsiteX56697" fmla="*/ 679811 w 6085020"/>
              <a:gd name="connsiteY56697" fmla="*/ 1127941 h 4885973"/>
              <a:gd name="connsiteX56698" fmla="*/ 686086 w 6085020"/>
              <a:gd name="connsiteY56698" fmla="*/ 1129458 h 4885973"/>
              <a:gd name="connsiteX56699" fmla="*/ 704151 w 6085020"/>
              <a:gd name="connsiteY56699" fmla="*/ 1142166 h 4885973"/>
              <a:gd name="connsiteX56700" fmla="*/ 702059 w 6085020"/>
              <a:gd name="connsiteY56700" fmla="*/ 1145769 h 4885973"/>
              <a:gd name="connsiteX56701" fmla="*/ 703010 w 6085020"/>
              <a:gd name="connsiteY56701" fmla="*/ 1151649 h 4885973"/>
              <a:gd name="connsiteX56702" fmla="*/ 709665 w 6085020"/>
              <a:gd name="connsiteY56702" fmla="*/ 1145580 h 4885973"/>
              <a:gd name="connsiteX56703" fmla="*/ 714990 w 6085020"/>
              <a:gd name="connsiteY56703" fmla="*/ 1148994 h 4885973"/>
              <a:gd name="connsiteX56704" fmla="*/ 713088 w 6085020"/>
              <a:gd name="connsiteY56704" fmla="*/ 1150701 h 4885973"/>
              <a:gd name="connsiteX56705" fmla="*/ 718032 w 6085020"/>
              <a:gd name="connsiteY56705" fmla="*/ 1158856 h 4885973"/>
              <a:gd name="connsiteX56706" fmla="*/ 723927 w 6085020"/>
              <a:gd name="connsiteY56706" fmla="*/ 1164736 h 4885973"/>
              <a:gd name="connsiteX56707" fmla="*/ 722596 w 6085020"/>
              <a:gd name="connsiteY56707" fmla="*/ 1156960 h 4885973"/>
              <a:gd name="connsiteX56708" fmla="*/ 719744 w 6085020"/>
              <a:gd name="connsiteY56708" fmla="*/ 1150890 h 4885973"/>
              <a:gd name="connsiteX56709" fmla="*/ 760628 w 6085020"/>
              <a:gd name="connsiteY56709" fmla="*/ 1172512 h 4885973"/>
              <a:gd name="connsiteX56710" fmla="*/ 755113 w 6085020"/>
              <a:gd name="connsiteY56710" fmla="*/ 1176495 h 4885973"/>
              <a:gd name="connsiteX56711" fmla="*/ 763860 w 6085020"/>
              <a:gd name="connsiteY56711" fmla="*/ 1178581 h 4885973"/>
              <a:gd name="connsiteX56712" fmla="*/ 772988 w 6085020"/>
              <a:gd name="connsiteY56712" fmla="*/ 1207790 h 4885973"/>
              <a:gd name="connsiteX56713" fmla="*/ 767663 w 6085020"/>
              <a:gd name="connsiteY56713" fmla="*/ 1211773 h 4885973"/>
              <a:gd name="connsiteX56714" fmla="*/ 759677 w 6085020"/>
              <a:gd name="connsiteY56714" fmla="*/ 1217842 h 4885973"/>
              <a:gd name="connsiteX56715" fmla="*/ 770706 w 6085020"/>
              <a:gd name="connsiteY56715" fmla="*/ 1221256 h 4885973"/>
              <a:gd name="connsiteX56716" fmla="*/ 778122 w 6085020"/>
              <a:gd name="connsiteY56716" fmla="*/ 1223532 h 4885973"/>
              <a:gd name="connsiteX56717" fmla="*/ 780404 w 6085020"/>
              <a:gd name="connsiteY56717" fmla="*/ 1233205 h 4885973"/>
              <a:gd name="connsiteX56718" fmla="*/ 775270 w 6085020"/>
              <a:gd name="connsiteY56718" fmla="*/ 1236050 h 4885973"/>
              <a:gd name="connsiteX56719" fmla="*/ 758155 w 6085020"/>
              <a:gd name="connsiteY56719" fmla="*/ 1226377 h 4885973"/>
              <a:gd name="connsiteX56720" fmla="*/ 740281 w 6085020"/>
              <a:gd name="connsiteY56720" fmla="*/ 1219360 h 4885973"/>
              <a:gd name="connsiteX56721" fmla="*/ 753211 w 6085020"/>
              <a:gd name="connsiteY56721" fmla="*/ 1231119 h 4885973"/>
              <a:gd name="connsiteX56722" fmla="*/ 772227 w 6085020"/>
              <a:gd name="connsiteY56722" fmla="*/ 1241361 h 4885973"/>
              <a:gd name="connsiteX56723" fmla="*/ 782496 w 6085020"/>
              <a:gd name="connsiteY56723" fmla="*/ 1238705 h 4885973"/>
              <a:gd name="connsiteX56724" fmla="*/ 771847 w 6085020"/>
              <a:gd name="connsiteY56724" fmla="*/ 1280053 h 4885973"/>
              <a:gd name="connsiteX56725" fmla="*/ 795236 w 6085020"/>
              <a:gd name="connsiteY56725" fmla="*/ 1232636 h 4885973"/>
              <a:gd name="connsiteX56726" fmla="*/ 804173 w 6085020"/>
              <a:gd name="connsiteY56726" fmla="*/ 1224481 h 4885973"/>
              <a:gd name="connsiteX56727" fmla="*/ 794285 w 6085020"/>
              <a:gd name="connsiteY56727" fmla="*/ 1226757 h 4885973"/>
              <a:gd name="connsiteX56728" fmla="*/ 788581 w 6085020"/>
              <a:gd name="connsiteY56728" fmla="*/ 1206273 h 4885973"/>
              <a:gd name="connsiteX56729" fmla="*/ 821858 w 6085020"/>
              <a:gd name="connsiteY56729" fmla="*/ 1198876 h 4885973"/>
              <a:gd name="connsiteX56730" fmla="*/ 833648 w 6085020"/>
              <a:gd name="connsiteY56730" fmla="*/ 1203997 h 4885973"/>
              <a:gd name="connsiteX56731" fmla="*/ 849051 w 6085020"/>
              <a:gd name="connsiteY56731" fmla="*/ 1178961 h 4885973"/>
              <a:gd name="connsiteX56732" fmla="*/ 864643 w 6085020"/>
              <a:gd name="connsiteY56732" fmla="*/ 1153925 h 4885973"/>
              <a:gd name="connsiteX56733" fmla="*/ 830415 w 6085020"/>
              <a:gd name="connsiteY56733" fmla="*/ 1153925 h 4885973"/>
              <a:gd name="connsiteX56734" fmla="*/ 818055 w 6085020"/>
              <a:gd name="connsiteY56734" fmla="*/ 1152408 h 4885973"/>
              <a:gd name="connsiteX56735" fmla="*/ 816914 w 6085020"/>
              <a:gd name="connsiteY56735" fmla="*/ 1150511 h 4885973"/>
              <a:gd name="connsiteX56736" fmla="*/ 813871 w 6085020"/>
              <a:gd name="connsiteY56736" fmla="*/ 1145769 h 4885973"/>
              <a:gd name="connsiteX56737" fmla="*/ 809118 w 6085020"/>
              <a:gd name="connsiteY56737" fmla="*/ 1148614 h 4885973"/>
              <a:gd name="connsiteX56738" fmla="*/ 807216 w 6085020"/>
              <a:gd name="connsiteY56738" fmla="*/ 1149752 h 4885973"/>
              <a:gd name="connsiteX56739" fmla="*/ 748838 w 6085020"/>
              <a:gd name="connsiteY56739" fmla="*/ 1128130 h 4885973"/>
              <a:gd name="connsiteX56740" fmla="*/ 746176 w 6085020"/>
              <a:gd name="connsiteY56740" fmla="*/ 1123768 h 4885973"/>
              <a:gd name="connsiteX56741" fmla="*/ 746176 w 6085020"/>
              <a:gd name="connsiteY56741" fmla="*/ 1126992 h 4885973"/>
              <a:gd name="connsiteX56742" fmla="*/ 725449 w 6085020"/>
              <a:gd name="connsiteY56742" fmla="*/ 1116940 h 4885973"/>
              <a:gd name="connsiteX56743" fmla="*/ 707574 w 6085020"/>
              <a:gd name="connsiteY56743" fmla="*/ 1107836 h 4885973"/>
              <a:gd name="connsiteX56744" fmla="*/ 705292 w 6085020"/>
              <a:gd name="connsiteY56744" fmla="*/ 1104233 h 4885973"/>
              <a:gd name="connsiteX56745" fmla="*/ 702249 w 6085020"/>
              <a:gd name="connsiteY56745" fmla="*/ 1105750 h 4885973"/>
              <a:gd name="connsiteX56746" fmla="*/ 687227 w 6085020"/>
              <a:gd name="connsiteY56746" fmla="*/ 1098353 h 4885973"/>
              <a:gd name="connsiteX56747" fmla="*/ 676008 w 6085020"/>
              <a:gd name="connsiteY56747" fmla="*/ 1093042 h 4885973"/>
              <a:gd name="connsiteX56748" fmla="*/ 681522 w 6085020"/>
              <a:gd name="connsiteY56748" fmla="*/ 1088680 h 4885973"/>
              <a:gd name="connsiteX56749" fmla="*/ 676286 w 6085020"/>
              <a:gd name="connsiteY56749" fmla="*/ 1088680 h 4885973"/>
              <a:gd name="connsiteX56750" fmla="*/ 679050 w 6085020"/>
              <a:gd name="connsiteY56750" fmla="*/ 1086973 h 4885973"/>
              <a:gd name="connsiteX56751" fmla="*/ 699397 w 6085020"/>
              <a:gd name="connsiteY56751" fmla="*/ 1093422 h 4885973"/>
              <a:gd name="connsiteX56752" fmla="*/ 707384 w 6085020"/>
              <a:gd name="connsiteY56752" fmla="*/ 1059661 h 4885973"/>
              <a:gd name="connsiteX56753" fmla="*/ 686086 w 6085020"/>
              <a:gd name="connsiteY56753" fmla="*/ 1054540 h 4885973"/>
              <a:gd name="connsiteX56754" fmla="*/ 690460 w 6085020"/>
              <a:gd name="connsiteY56754" fmla="*/ 1049040 h 4885973"/>
              <a:gd name="connsiteX56755" fmla="*/ 679050 w 6085020"/>
              <a:gd name="connsiteY56755" fmla="*/ 1046385 h 4885973"/>
              <a:gd name="connsiteX56756" fmla="*/ 677719 w 6085020"/>
              <a:gd name="connsiteY56756" fmla="*/ 1052644 h 4885973"/>
              <a:gd name="connsiteX56757" fmla="*/ 665549 w 6085020"/>
              <a:gd name="connsiteY56757" fmla="*/ 1045626 h 4885973"/>
              <a:gd name="connsiteX56758" fmla="*/ 679431 w 6085020"/>
              <a:gd name="connsiteY56758" fmla="*/ 1037091 h 4885973"/>
              <a:gd name="connsiteX56759" fmla="*/ 682663 w 6085020"/>
              <a:gd name="connsiteY56759" fmla="*/ 1039367 h 4885973"/>
              <a:gd name="connsiteX56760" fmla="*/ 691981 w 6085020"/>
              <a:gd name="connsiteY56760" fmla="*/ 1045057 h 4885973"/>
              <a:gd name="connsiteX56761" fmla="*/ 696545 w 6085020"/>
              <a:gd name="connsiteY56761" fmla="*/ 1047902 h 4885973"/>
              <a:gd name="connsiteX56762" fmla="*/ 712898 w 6085020"/>
              <a:gd name="connsiteY56762" fmla="*/ 1057954 h 4885973"/>
              <a:gd name="connsiteX56763" fmla="*/ 693883 w 6085020"/>
              <a:gd name="connsiteY56763" fmla="*/ 1028366 h 4885973"/>
              <a:gd name="connsiteX56764" fmla="*/ 716131 w 6085020"/>
              <a:gd name="connsiteY56764" fmla="*/ 1057765 h 4885973"/>
              <a:gd name="connsiteX56765" fmla="*/ 717652 w 6085020"/>
              <a:gd name="connsiteY56765" fmla="*/ 1059851 h 4885973"/>
              <a:gd name="connsiteX56766" fmla="*/ 719548 w 6085020"/>
              <a:gd name="connsiteY56766" fmla="*/ 1063401 h 4885973"/>
              <a:gd name="connsiteX56767" fmla="*/ 719744 w 6085020"/>
              <a:gd name="connsiteY56767" fmla="*/ 1063455 h 4885973"/>
              <a:gd name="connsiteX56768" fmla="*/ 721265 w 6085020"/>
              <a:gd name="connsiteY56768" fmla="*/ 1063455 h 4885973"/>
              <a:gd name="connsiteX56769" fmla="*/ 727921 w 6085020"/>
              <a:gd name="connsiteY56769" fmla="*/ 1072179 h 4885973"/>
              <a:gd name="connsiteX56770" fmla="*/ 726399 w 6085020"/>
              <a:gd name="connsiteY56770" fmla="*/ 1074265 h 4885973"/>
              <a:gd name="connsiteX56771" fmla="*/ 728681 w 6085020"/>
              <a:gd name="connsiteY56771" fmla="*/ 1077869 h 4885973"/>
              <a:gd name="connsiteX56772" fmla="*/ 731343 w 6085020"/>
              <a:gd name="connsiteY56772" fmla="*/ 1077869 h 4885973"/>
              <a:gd name="connsiteX56773" fmla="*/ 738950 w 6085020"/>
              <a:gd name="connsiteY56773" fmla="*/ 1087732 h 4885973"/>
              <a:gd name="connsiteX56774" fmla="*/ 770325 w 6085020"/>
              <a:gd name="connsiteY56774" fmla="*/ 1098922 h 4885973"/>
              <a:gd name="connsiteX56775" fmla="*/ 770325 w 6085020"/>
              <a:gd name="connsiteY56775" fmla="*/ 1103664 h 4885973"/>
              <a:gd name="connsiteX56776" fmla="*/ 772037 w 6085020"/>
              <a:gd name="connsiteY56776" fmla="*/ 1100060 h 4885973"/>
              <a:gd name="connsiteX56777" fmla="*/ 777551 w 6085020"/>
              <a:gd name="connsiteY56777" fmla="*/ 1101957 h 4885973"/>
              <a:gd name="connsiteX56778" fmla="*/ 780974 w 6085020"/>
              <a:gd name="connsiteY56778" fmla="*/ 1106698 h 4885973"/>
              <a:gd name="connsiteX56779" fmla="*/ 777171 w 6085020"/>
              <a:gd name="connsiteY56779" fmla="*/ 1108974 h 4885973"/>
              <a:gd name="connsiteX56780" fmla="*/ 792574 w 6085020"/>
              <a:gd name="connsiteY56780" fmla="*/ 1112768 h 4885973"/>
              <a:gd name="connsiteX56781" fmla="*/ 789722 w 6085020"/>
              <a:gd name="connsiteY56781" fmla="*/ 1108026 h 4885973"/>
              <a:gd name="connsiteX56782" fmla="*/ 788390 w 6085020"/>
              <a:gd name="connsiteY56782" fmla="*/ 1105940 h 4885973"/>
              <a:gd name="connsiteX56783" fmla="*/ 804364 w 6085020"/>
              <a:gd name="connsiteY56783" fmla="*/ 1111630 h 4885973"/>
              <a:gd name="connsiteX56784" fmla="*/ 801892 w 6085020"/>
              <a:gd name="connsiteY56784" fmla="*/ 1111630 h 4885973"/>
              <a:gd name="connsiteX56785" fmla="*/ 795807 w 6085020"/>
              <a:gd name="connsiteY56785" fmla="*/ 1115802 h 4885973"/>
              <a:gd name="connsiteX56786" fmla="*/ 799420 w 6085020"/>
              <a:gd name="connsiteY56786" fmla="*/ 1122061 h 4885973"/>
              <a:gd name="connsiteX56787" fmla="*/ 803413 w 6085020"/>
              <a:gd name="connsiteY56787" fmla="*/ 1126234 h 4885973"/>
              <a:gd name="connsiteX56788" fmla="*/ 806836 w 6085020"/>
              <a:gd name="connsiteY56788" fmla="*/ 1111819 h 4885973"/>
              <a:gd name="connsiteX56789" fmla="*/ 828323 w 6085020"/>
              <a:gd name="connsiteY56789" fmla="*/ 1119406 h 4885973"/>
              <a:gd name="connsiteX56790" fmla="*/ 830605 w 6085020"/>
              <a:gd name="connsiteY56790" fmla="*/ 1132303 h 4885973"/>
              <a:gd name="connsiteX56791" fmla="*/ 847529 w 6085020"/>
              <a:gd name="connsiteY56791" fmla="*/ 1139890 h 4885973"/>
              <a:gd name="connsiteX56792" fmla="*/ 839352 w 6085020"/>
              <a:gd name="connsiteY56792" fmla="*/ 1137993 h 4885973"/>
              <a:gd name="connsiteX56793" fmla="*/ 827563 w 6085020"/>
              <a:gd name="connsiteY56793" fmla="*/ 1136665 h 4885973"/>
              <a:gd name="connsiteX56794" fmla="*/ 832697 w 6085020"/>
              <a:gd name="connsiteY56794" fmla="*/ 1143304 h 4885973"/>
              <a:gd name="connsiteX56795" fmla="*/ 838021 w 6085020"/>
              <a:gd name="connsiteY56795" fmla="*/ 1148614 h 4885973"/>
              <a:gd name="connsiteX56796" fmla="*/ 844487 w 6085020"/>
              <a:gd name="connsiteY56796" fmla="*/ 1144821 h 4885973"/>
              <a:gd name="connsiteX56797" fmla="*/ 848860 w 6085020"/>
              <a:gd name="connsiteY56797" fmla="*/ 1141976 h 4885973"/>
              <a:gd name="connsiteX56798" fmla="*/ 852093 w 6085020"/>
              <a:gd name="connsiteY56798" fmla="*/ 1151459 h 4885973"/>
              <a:gd name="connsiteX56799" fmla="*/ 871109 w 6085020"/>
              <a:gd name="connsiteY56799" fmla="*/ 1146718 h 4885973"/>
              <a:gd name="connsiteX56800" fmla="*/ 864453 w 6085020"/>
              <a:gd name="connsiteY56800" fmla="*/ 1133631 h 4885973"/>
              <a:gd name="connsiteX56801" fmla="*/ 864453 w 6085020"/>
              <a:gd name="connsiteY56801" fmla="*/ 1132493 h 4885973"/>
              <a:gd name="connsiteX56802" fmla="*/ 862557 w 6085020"/>
              <a:gd name="connsiteY56802" fmla="*/ 1128942 h 4885973"/>
              <a:gd name="connsiteX56803" fmla="*/ 862361 w 6085020"/>
              <a:gd name="connsiteY56803" fmla="*/ 1128889 h 4885973"/>
              <a:gd name="connsiteX56804" fmla="*/ 859509 w 6085020"/>
              <a:gd name="connsiteY56804" fmla="*/ 1130027 h 4885973"/>
              <a:gd name="connsiteX56805" fmla="*/ 828894 w 6085020"/>
              <a:gd name="connsiteY56805" fmla="*/ 1119027 h 4885973"/>
              <a:gd name="connsiteX56806" fmla="*/ 828894 w 6085020"/>
              <a:gd name="connsiteY56806" fmla="*/ 1110302 h 4885973"/>
              <a:gd name="connsiteX56807" fmla="*/ 842585 w 6085020"/>
              <a:gd name="connsiteY56807" fmla="*/ 1109164 h 4885973"/>
              <a:gd name="connsiteX56808" fmla="*/ 833077 w 6085020"/>
              <a:gd name="connsiteY56808" fmla="*/ 1099681 h 4885973"/>
              <a:gd name="connsiteX56809" fmla="*/ 840113 w 6085020"/>
              <a:gd name="connsiteY56809" fmla="*/ 1085456 h 4885973"/>
              <a:gd name="connsiteX56810" fmla="*/ 830605 w 6085020"/>
              <a:gd name="connsiteY56810" fmla="*/ 1082990 h 4885973"/>
              <a:gd name="connsiteX56811" fmla="*/ 828704 w 6085020"/>
              <a:gd name="connsiteY56811" fmla="*/ 1094370 h 4885973"/>
              <a:gd name="connsiteX56812" fmla="*/ 828704 w 6085020"/>
              <a:gd name="connsiteY56812" fmla="*/ 1074076 h 4885973"/>
              <a:gd name="connsiteX56813" fmla="*/ 828704 w 6085020"/>
              <a:gd name="connsiteY56813" fmla="*/ 1066300 h 4885973"/>
              <a:gd name="connsiteX56814" fmla="*/ 834408 w 6085020"/>
              <a:gd name="connsiteY56814" fmla="*/ 1067627 h 4885973"/>
              <a:gd name="connsiteX56815" fmla="*/ 830986 w 6085020"/>
              <a:gd name="connsiteY56815" fmla="*/ 1062127 h 4885973"/>
              <a:gd name="connsiteX56816" fmla="*/ 828323 w 6085020"/>
              <a:gd name="connsiteY56816" fmla="*/ 1057575 h 4885973"/>
              <a:gd name="connsiteX56817" fmla="*/ 828323 w 6085020"/>
              <a:gd name="connsiteY56817" fmla="*/ 1027039 h 4885973"/>
              <a:gd name="connsiteX56818" fmla="*/ 861221 w 6085020"/>
              <a:gd name="connsiteY56818" fmla="*/ 1031401 h 4885973"/>
              <a:gd name="connsiteX56819" fmla="*/ 895068 w 6085020"/>
              <a:gd name="connsiteY56819" fmla="*/ 1036522 h 4885973"/>
              <a:gd name="connsiteX56820" fmla="*/ 897991 w 6085020"/>
              <a:gd name="connsiteY56820" fmla="*/ 1039295 h 4885973"/>
              <a:gd name="connsiteX56821" fmla="*/ 900583 w 6085020"/>
              <a:gd name="connsiteY56821" fmla="*/ 1037470 h 4885973"/>
              <a:gd name="connsiteX56822" fmla="*/ 927015 w 6085020"/>
              <a:gd name="connsiteY56822" fmla="*/ 1041833 h 4885973"/>
              <a:gd name="connsiteX56823" fmla="*/ 959912 w 6085020"/>
              <a:gd name="connsiteY56823" fmla="*/ 1047712 h 4885973"/>
              <a:gd name="connsiteX56824" fmla="*/ 966758 w 6085020"/>
              <a:gd name="connsiteY56824" fmla="*/ 1041074 h 4885973"/>
              <a:gd name="connsiteX56825" fmla="*/ 978928 w 6085020"/>
              <a:gd name="connsiteY56825" fmla="*/ 1049609 h 4885973"/>
              <a:gd name="connsiteX56826" fmla="*/ 993172 w 6085020"/>
              <a:gd name="connsiteY56826" fmla="*/ 1038172 h 4885973"/>
              <a:gd name="connsiteX56827" fmla="*/ 983111 w 6085020"/>
              <a:gd name="connsiteY56827" fmla="*/ 1024194 h 4885973"/>
              <a:gd name="connsiteX56828" fmla="*/ 984252 w 6085020"/>
              <a:gd name="connsiteY56828" fmla="*/ 1023056 h 4885973"/>
              <a:gd name="connsiteX56829" fmla="*/ 989957 w 6085020"/>
              <a:gd name="connsiteY56829" fmla="*/ 1025142 h 4885973"/>
              <a:gd name="connsiteX56830" fmla="*/ 1001366 w 6085020"/>
              <a:gd name="connsiteY56830" fmla="*/ 1028935 h 4885973"/>
              <a:gd name="connsiteX56831" fmla="*/ 999655 w 6085020"/>
              <a:gd name="connsiteY56831" fmla="*/ 1038798 h 4885973"/>
              <a:gd name="connsiteX56832" fmla="*/ 982541 w 6085020"/>
              <a:gd name="connsiteY56832" fmla="*/ 1106319 h 4885973"/>
              <a:gd name="connsiteX56833" fmla="*/ 971892 w 6085020"/>
              <a:gd name="connsiteY56833" fmla="*/ 1137993 h 4885973"/>
              <a:gd name="connsiteX56834" fmla="*/ 1007831 w 6085020"/>
              <a:gd name="connsiteY56834" fmla="*/ 1146528 h 4885973"/>
              <a:gd name="connsiteX56835" fmla="*/ 1016959 w 6085020"/>
              <a:gd name="connsiteY56835" fmla="*/ 1131355 h 4885973"/>
              <a:gd name="connsiteX56836" fmla="*/ 1030080 w 6085020"/>
              <a:gd name="connsiteY56836" fmla="*/ 1140269 h 4885973"/>
              <a:gd name="connsiteX56837" fmla="*/ 1052328 w 6085020"/>
              <a:gd name="connsiteY56837" fmla="*/ 1155442 h 4885973"/>
              <a:gd name="connsiteX56838" fmla="*/ 1064879 w 6085020"/>
              <a:gd name="connsiteY56838" fmla="*/ 1095129 h 4885973"/>
              <a:gd name="connsiteX56839" fmla="*/ 1080662 w 6085020"/>
              <a:gd name="connsiteY56839" fmla="*/ 1106319 h 4885973"/>
              <a:gd name="connsiteX56840" fmla="*/ 1126299 w 6085020"/>
              <a:gd name="connsiteY56840" fmla="*/ 1146907 h 4885973"/>
              <a:gd name="connsiteX56841" fmla="*/ 1147407 w 6085020"/>
              <a:gd name="connsiteY56841" fmla="*/ 1177427 h 4885973"/>
              <a:gd name="connsiteX56842" fmla="*/ 1147407 w 6085020"/>
              <a:gd name="connsiteY56842" fmla="*/ 1177823 h 4885973"/>
              <a:gd name="connsiteX56843" fmla="*/ 1144364 w 6085020"/>
              <a:gd name="connsiteY56843" fmla="*/ 1179150 h 4885973"/>
              <a:gd name="connsiteX56844" fmla="*/ 1148599 w 6085020"/>
              <a:gd name="connsiteY56844" fmla="*/ 1179150 h 4885973"/>
              <a:gd name="connsiteX56845" fmla="*/ 1148755 w 6085020"/>
              <a:gd name="connsiteY56845" fmla="*/ 1179376 h 4885973"/>
              <a:gd name="connsiteX56846" fmla="*/ 1144554 w 6085020"/>
              <a:gd name="connsiteY56846" fmla="*/ 1181995 h 4885973"/>
              <a:gd name="connsiteX56847" fmla="*/ 1141322 w 6085020"/>
              <a:gd name="connsiteY56847" fmla="*/ 1180857 h 4885973"/>
              <a:gd name="connsiteX56848" fmla="*/ 1142843 w 6085020"/>
              <a:gd name="connsiteY56848" fmla="*/ 1183323 h 4885973"/>
              <a:gd name="connsiteX56849" fmla="*/ 1137518 w 6085020"/>
              <a:gd name="connsiteY56849" fmla="*/ 1179340 h 4885973"/>
              <a:gd name="connsiteX56850" fmla="*/ 1140653 w 6085020"/>
              <a:gd name="connsiteY56850" fmla="*/ 1177308 h 4885973"/>
              <a:gd name="connsiteX56851" fmla="*/ 1141322 w 6085020"/>
              <a:gd name="connsiteY56851" fmla="*/ 1178392 h 4885973"/>
              <a:gd name="connsiteX56852" fmla="*/ 1141322 w 6085020"/>
              <a:gd name="connsiteY56852" fmla="*/ 1176874 h 4885973"/>
              <a:gd name="connsiteX56853" fmla="*/ 1140653 w 6085020"/>
              <a:gd name="connsiteY56853" fmla="*/ 1177308 h 4885973"/>
              <a:gd name="connsiteX56854" fmla="*/ 1139800 w 6085020"/>
              <a:gd name="connsiteY56854" fmla="*/ 1175926 h 4885973"/>
              <a:gd name="connsiteX56855" fmla="*/ 1141892 w 6085020"/>
              <a:gd name="connsiteY56855" fmla="*/ 1173461 h 4885973"/>
              <a:gd name="connsiteX56856" fmla="*/ 1134856 w 6085020"/>
              <a:gd name="connsiteY56856" fmla="*/ 1177633 h 4885973"/>
              <a:gd name="connsiteX56857" fmla="*/ 1130673 w 6085020"/>
              <a:gd name="connsiteY56857" fmla="*/ 1177633 h 4885973"/>
              <a:gd name="connsiteX56858" fmla="*/ 1130793 w 6085020"/>
              <a:gd name="connsiteY56858" fmla="*/ 1177018 h 4885973"/>
              <a:gd name="connsiteX56859" fmla="*/ 1140633 w 6085020"/>
              <a:gd name="connsiteY56859" fmla="*/ 1173224 h 4885973"/>
              <a:gd name="connsiteX56860" fmla="*/ 1141322 w 6085020"/>
              <a:gd name="connsiteY56860" fmla="*/ 1170805 h 4885973"/>
              <a:gd name="connsiteX56861" fmla="*/ 1118313 w 6085020"/>
              <a:gd name="connsiteY56861" fmla="*/ 1174219 h 4885973"/>
              <a:gd name="connsiteX56862" fmla="*/ 1119073 w 6085020"/>
              <a:gd name="connsiteY56862" fmla="*/ 1174219 h 4885973"/>
              <a:gd name="connsiteX56863" fmla="*/ 1109257 w 6085020"/>
              <a:gd name="connsiteY56863" fmla="*/ 1178060 h 4885973"/>
              <a:gd name="connsiteX56864" fmla="*/ 1108622 w 6085020"/>
              <a:gd name="connsiteY56864" fmla="*/ 1179905 h 4885973"/>
              <a:gd name="connsiteX56865" fmla="*/ 1101769 w 6085020"/>
              <a:gd name="connsiteY56865" fmla="*/ 1183702 h 4885973"/>
              <a:gd name="connsiteX56866" fmla="*/ 1106523 w 6085020"/>
              <a:gd name="connsiteY56866" fmla="*/ 1184840 h 4885973"/>
              <a:gd name="connsiteX56867" fmla="*/ 1100628 w 6085020"/>
              <a:gd name="connsiteY56867" fmla="*/ 1186927 h 4885973"/>
              <a:gd name="connsiteX56868" fmla="*/ 1103100 w 6085020"/>
              <a:gd name="connsiteY56868" fmla="*/ 1185220 h 4885973"/>
              <a:gd name="connsiteX56869" fmla="*/ 1100058 w 6085020"/>
              <a:gd name="connsiteY56869" fmla="*/ 1182754 h 4885973"/>
              <a:gd name="connsiteX56870" fmla="*/ 1081042 w 6085020"/>
              <a:gd name="connsiteY56870" fmla="*/ 1186358 h 4885973"/>
              <a:gd name="connsiteX56871" fmla="*/ 1069632 w 6085020"/>
              <a:gd name="connsiteY56871" fmla="*/ 1189013 h 4885973"/>
              <a:gd name="connsiteX56872" fmla="*/ 1069632 w 6085020"/>
              <a:gd name="connsiteY56872" fmla="*/ 1185978 h 4885973"/>
              <a:gd name="connsiteX56873" fmla="*/ 1072105 w 6085020"/>
              <a:gd name="connsiteY56873" fmla="*/ 1185978 h 4885973"/>
              <a:gd name="connsiteX56874" fmla="*/ 1064879 w 6085020"/>
              <a:gd name="connsiteY56874" fmla="*/ 1185978 h 4885973"/>
              <a:gd name="connsiteX56875" fmla="*/ 1058603 w 6085020"/>
              <a:gd name="connsiteY56875" fmla="*/ 1187685 h 4885973"/>
              <a:gd name="connsiteX56876" fmla="*/ 1043771 w 6085020"/>
              <a:gd name="connsiteY56876" fmla="*/ 1192048 h 4885973"/>
              <a:gd name="connsiteX56877" fmla="*/ 1042600 w 6085020"/>
              <a:gd name="connsiteY56877" fmla="*/ 1192588 h 4885973"/>
              <a:gd name="connsiteX56878" fmla="*/ 1040158 w 6085020"/>
              <a:gd name="connsiteY56878" fmla="*/ 1191289 h 4885973"/>
              <a:gd name="connsiteX56879" fmla="*/ 1038827 w 6085020"/>
              <a:gd name="connsiteY56879" fmla="*/ 1192806 h 4885973"/>
              <a:gd name="connsiteX56880" fmla="*/ 1041163 w 6085020"/>
              <a:gd name="connsiteY56880" fmla="*/ 1193249 h 4885973"/>
              <a:gd name="connsiteX56881" fmla="*/ 1036355 w 6085020"/>
              <a:gd name="connsiteY56881" fmla="*/ 1195462 h 4885973"/>
              <a:gd name="connsiteX56882" fmla="*/ 1031031 w 6085020"/>
              <a:gd name="connsiteY56882" fmla="*/ 1199255 h 4885973"/>
              <a:gd name="connsiteX56883" fmla="*/ 1031031 w 6085020"/>
              <a:gd name="connsiteY56883" fmla="*/ 1195651 h 4885973"/>
              <a:gd name="connsiteX56884" fmla="*/ 1032172 w 6085020"/>
              <a:gd name="connsiteY56884" fmla="*/ 1195651 h 4885973"/>
              <a:gd name="connsiteX56885" fmla="*/ 1035975 w 6085020"/>
              <a:gd name="connsiteY56885" fmla="*/ 1187875 h 4885973"/>
              <a:gd name="connsiteX56886" fmla="*/ 1030460 w 6085020"/>
              <a:gd name="connsiteY56886" fmla="*/ 1186927 h 4885973"/>
              <a:gd name="connsiteX56887" fmla="*/ 1030460 w 6085020"/>
              <a:gd name="connsiteY56887" fmla="*/ 1188065 h 4885973"/>
              <a:gd name="connsiteX56888" fmla="*/ 1028749 w 6085020"/>
              <a:gd name="connsiteY56888" fmla="*/ 1185599 h 4885973"/>
              <a:gd name="connsiteX56889" fmla="*/ 1027037 w 6085020"/>
              <a:gd name="connsiteY56889" fmla="*/ 1185599 h 4885973"/>
              <a:gd name="connsiteX56890" fmla="*/ 1028369 w 6085020"/>
              <a:gd name="connsiteY56890" fmla="*/ 1186678 h 4885973"/>
              <a:gd name="connsiteX56891" fmla="*/ 1025801 w 6085020"/>
              <a:gd name="connsiteY56891" fmla="*/ 1188834 h 4885973"/>
              <a:gd name="connsiteX56892" fmla="*/ 1025778 w 6085020"/>
              <a:gd name="connsiteY56892" fmla="*/ 1188160 h 4885973"/>
              <a:gd name="connsiteX56893" fmla="*/ 1024375 w 6085020"/>
              <a:gd name="connsiteY56893" fmla="*/ 1186358 h 4885973"/>
              <a:gd name="connsiteX56894" fmla="*/ 1024375 w 6085020"/>
              <a:gd name="connsiteY56894" fmla="*/ 1184840 h 4885973"/>
              <a:gd name="connsiteX56895" fmla="*/ 1026277 w 6085020"/>
              <a:gd name="connsiteY56895" fmla="*/ 1182944 h 4885973"/>
              <a:gd name="connsiteX56896" fmla="*/ 1016198 w 6085020"/>
              <a:gd name="connsiteY56896" fmla="*/ 1186927 h 4885973"/>
              <a:gd name="connsiteX56897" fmla="*/ 1016198 w 6085020"/>
              <a:gd name="connsiteY56897" fmla="*/ 1191099 h 4885973"/>
              <a:gd name="connsiteX56898" fmla="*/ 1021903 w 6085020"/>
              <a:gd name="connsiteY56898" fmla="*/ 1196031 h 4885973"/>
              <a:gd name="connsiteX56899" fmla="*/ 1019051 w 6085020"/>
              <a:gd name="connsiteY56899" fmla="*/ 1198117 h 4885973"/>
              <a:gd name="connsiteX56900" fmla="*/ 1016389 w 6085020"/>
              <a:gd name="connsiteY56900" fmla="*/ 1198117 h 4885973"/>
              <a:gd name="connsiteX56901" fmla="*/ 1016389 w 6085020"/>
              <a:gd name="connsiteY56901" fmla="*/ 1193755 h 4885973"/>
              <a:gd name="connsiteX56902" fmla="*/ 1013536 w 6085020"/>
              <a:gd name="connsiteY56902" fmla="*/ 1193755 h 4885973"/>
              <a:gd name="connsiteX56903" fmla="*/ 1013536 w 6085020"/>
              <a:gd name="connsiteY56903" fmla="*/ 1191858 h 4885973"/>
              <a:gd name="connsiteX56904" fmla="*/ 1015057 w 6085020"/>
              <a:gd name="connsiteY56904" fmla="*/ 1190530 h 4885973"/>
              <a:gd name="connsiteX56905" fmla="*/ 1015057 w 6085020"/>
              <a:gd name="connsiteY56905" fmla="*/ 1187875 h 4885973"/>
              <a:gd name="connsiteX56906" fmla="*/ 1005930 w 6085020"/>
              <a:gd name="connsiteY56906" fmla="*/ 1195462 h 4885973"/>
              <a:gd name="connsiteX56907" fmla="*/ 1005930 w 6085020"/>
              <a:gd name="connsiteY56907" fmla="*/ 1194324 h 4885973"/>
              <a:gd name="connsiteX56908" fmla="*/ 1005930 w 6085020"/>
              <a:gd name="connsiteY56908" fmla="*/ 1191289 h 4885973"/>
              <a:gd name="connsiteX56909" fmla="*/ 1004409 w 6085020"/>
              <a:gd name="connsiteY56909" fmla="*/ 1191289 h 4885973"/>
              <a:gd name="connsiteX56910" fmla="*/ 1004409 w 6085020"/>
              <a:gd name="connsiteY56910" fmla="*/ 1193755 h 4885973"/>
              <a:gd name="connsiteX56911" fmla="*/ 990908 w 6085020"/>
              <a:gd name="connsiteY56911" fmla="*/ 1197358 h 4885973"/>
              <a:gd name="connsiteX56912" fmla="*/ 983301 w 6085020"/>
              <a:gd name="connsiteY56912" fmla="*/ 1202290 h 4885973"/>
              <a:gd name="connsiteX56913" fmla="*/ 979878 w 6085020"/>
              <a:gd name="connsiteY56913" fmla="*/ 1200203 h 4885973"/>
              <a:gd name="connsiteX56914" fmla="*/ 981209 w 6085020"/>
              <a:gd name="connsiteY56914" fmla="*/ 1197169 h 4885973"/>
              <a:gd name="connsiteX56915" fmla="*/ 984062 w 6085020"/>
              <a:gd name="connsiteY56915" fmla="*/ 1197169 h 4885973"/>
              <a:gd name="connsiteX56916" fmla="*/ 991478 w 6085020"/>
              <a:gd name="connsiteY56916" fmla="*/ 1192237 h 4885973"/>
              <a:gd name="connsiteX56917" fmla="*/ 985583 w 6085020"/>
              <a:gd name="connsiteY56917" fmla="*/ 1192237 h 4885973"/>
              <a:gd name="connsiteX56918" fmla="*/ 980449 w 6085020"/>
              <a:gd name="connsiteY56918" fmla="*/ 1194893 h 4885973"/>
              <a:gd name="connsiteX56919" fmla="*/ 978737 w 6085020"/>
              <a:gd name="connsiteY56919" fmla="*/ 1196600 h 4885973"/>
              <a:gd name="connsiteX56920" fmla="*/ 978737 w 6085020"/>
              <a:gd name="connsiteY56920" fmla="*/ 1197548 h 4885973"/>
              <a:gd name="connsiteX56921" fmla="*/ 975695 w 6085020"/>
              <a:gd name="connsiteY56921" fmla="*/ 1200772 h 4885973"/>
              <a:gd name="connsiteX56922" fmla="*/ 978357 w 6085020"/>
              <a:gd name="connsiteY56922" fmla="*/ 1205324 h 4885973"/>
              <a:gd name="connsiteX56923" fmla="*/ 980259 w 6085020"/>
              <a:gd name="connsiteY56923" fmla="*/ 1205324 h 4885973"/>
              <a:gd name="connsiteX56924" fmla="*/ 978737 w 6085020"/>
              <a:gd name="connsiteY56924" fmla="*/ 1207600 h 4885973"/>
              <a:gd name="connsiteX56925" fmla="*/ 985013 w 6085020"/>
              <a:gd name="connsiteY56925" fmla="*/ 1207600 h 4885973"/>
              <a:gd name="connsiteX56926" fmla="*/ 981590 w 6085020"/>
              <a:gd name="connsiteY56926" fmla="*/ 1216704 h 4885973"/>
              <a:gd name="connsiteX56927" fmla="*/ 982350 w 6085020"/>
              <a:gd name="connsiteY56927" fmla="*/ 1216704 h 4885973"/>
              <a:gd name="connsiteX56928" fmla="*/ 919408 w 6085020"/>
              <a:gd name="connsiteY56928" fmla="*/ 1218222 h 4885973"/>
              <a:gd name="connsiteX56929" fmla="*/ 921881 w 6085020"/>
              <a:gd name="connsiteY56929" fmla="*/ 1237188 h 4885973"/>
              <a:gd name="connsiteX56930" fmla="*/ 933670 w 6085020"/>
              <a:gd name="connsiteY56930" fmla="*/ 1239464 h 4885973"/>
              <a:gd name="connsiteX56931" fmla="*/ 921881 w 6085020"/>
              <a:gd name="connsiteY56931" fmla="*/ 1272845 h 4885973"/>
              <a:gd name="connsiteX56932" fmla="*/ 943178 w 6085020"/>
              <a:gd name="connsiteY56932" fmla="*/ 1237188 h 4885973"/>
              <a:gd name="connsiteX56933" fmla="*/ 985583 w 6085020"/>
              <a:gd name="connsiteY56933" fmla="*/ 1235481 h 4885973"/>
              <a:gd name="connsiteX56934" fmla="*/ 984442 w 6085020"/>
              <a:gd name="connsiteY56934" fmla="*/ 1235481 h 4885973"/>
              <a:gd name="connsiteX56935" fmla="*/ 984442 w 6085020"/>
              <a:gd name="connsiteY56935" fmla="*/ 1238136 h 4885973"/>
              <a:gd name="connsiteX56936" fmla="*/ 978167 w 6085020"/>
              <a:gd name="connsiteY56936" fmla="*/ 1242119 h 4885973"/>
              <a:gd name="connsiteX56937" fmla="*/ 978167 w 6085020"/>
              <a:gd name="connsiteY56937" fmla="*/ 1240223 h 4885973"/>
              <a:gd name="connsiteX56938" fmla="*/ 976836 w 6085020"/>
              <a:gd name="connsiteY56938" fmla="*/ 1246482 h 4885973"/>
              <a:gd name="connsiteX56939" fmla="*/ 972462 w 6085020"/>
              <a:gd name="connsiteY56939" fmla="*/ 1244775 h 4885973"/>
              <a:gd name="connsiteX56940" fmla="*/ 972462 w 6085020"/>
              <a:gd name="connsiteY56940" fmla="*/ 1246482 h 4885973"/>
              <a:gd name="connsiteX56941" fmla="*/ 970371 w 6085020"/>
              <a:gd name="connsiteY56941" fmla="*/ 1249896 h 4885973"/>
              <a:gd name="connsiteX56942" fmla="*/ 973984 w 6085020"/>
              <a:gd name="connsiteY56942" fmla="*/ 1249896 h 4885973"/>
              <a:gd name="connsiteX56943" fmla="*/ 979308 w 6085020"/>
              <a:gd name="connsiteY56943" fmla="*/ 1246102 h 4885973"/>
              <a:gd name="connsiteX56944" fmla="*/ 981970 w 6085020"/>
              <a:gd name="connsiteY56944" fmla="*/ 1246102 h 4885973"/>
              <a:gd name="connsiteX56945" fmla="*/ 996042 w 6085020"/>
              <a:gd name="connsiteY56945" fmla="*/ 1235291 h 4885973"/>
              <a:gd name="connsiteX56946" fmla="*/ 999845 w 6085020"/>
              <a:gd name="connsiteY56946" fmla="*/ 1236619 h 4885973"/>
              <a:gd name="connsiteX56947" fmla="*/ 1002507 w 6085020"/>
              <a:gd name="connsiteY56947" fmla="*/ 1236619 h 4885973"/>
              <a:gd name="connsiteX56948" fmla="*/ 1002507 w 6085020"/>
              <a:gd name="connsiteY56948" fmla="*/ 1232257 h 4885973"/>
              <a:gd name="connsiteX56949" fmla="*/ 1006691 w 6085020"/>
              <a:gd name="connsiteY56949" fmla="*/ 1235481 h 4885973"/>
              <a:gd name="connsiteX56950" fmla="*/ 1006612 w 6085020"/>
              <a:gd name="connsiteY56950" fmla="*/ 1236494 h 4885973"/>
              <a:gd name="connsiteX56951" fmla="*/ 1000463 w 6085020"/>
              <a:gd name="connsiteY56951" fmla="*/ 1240815 h 4885973"/>
              <a:gd name="connsiteX56952" fmla="*/ 992619 w 6085020"/>
              <a:gd name="connsiteY56952" fmla="*/ 1246671 h 4885973"/>
              <a:gd name="connsiteX56953" fmla="*/ 995091 w 6085020"/>
              <a:gd name="connsiteY56953" fmla="*/ 1244964 h 4885973"/>
              <a:gd name="connsiteX56954" fmla="*/ 994140 w 6085020"/>
              <a:gd name="connsiteY56954" fmla="*/ 1249137 h 4885973"/>
              <a:gd name="connsiteX56955" fmla="*/ 992999 w 6085020"/>
              <a:gd name="connsiteY56955" fmla="*/ 1249137 h 4885973"/>
              <a:gd name="connsiteX56956" fmla="*/ 988245 w 6085020"/>
              <a:gd name="connsiteY56956" fmla="*/ 1254068 h 4885973"/>
              <a:gd name="connsiteX56957" fmla="*/ 992239 w 6085020"/>
              <a:gd name="connsiteY56957" fmla="*/ 1252361 h 4885973"/>
              <a:gd name="connsiteX56958" fmla="*/ 994140 w 6085020"/>
              <a:gd name="connsiteY56958" fmla="*/ 1254068 h 4885973"/>
              <a:gd name="connsiteX56959" fmla="*/ 978928 w 6085020"/>
              <a:gd name="connsiteY56959" fmla="*/ 1260896 h 4885973"/>
              <a:gd name="connsiteX56960" fmla="*/ 977216 w 6085020"/>
              <a:gd name="connsiteY56960" fmla="*/ 1263741 h 4885973"/>
              <a:gd name="connsiteX56961" fmla="*/ 977216 w 6085020"/>
              <a:gd name="connsiteY56961" fmla="*/ 1262224 h 4885973"/>
              <a:gd name="connsiteX56962" fmla="*/ 957060 w 6085020"/>
              <a:gd name="connsiteY56962" fmla="*/ 1274363 h 4885973"/>
              <a:gd name="connsiteX56963" fmla="*/ 949453 w 6085020"/>
              <a:gd name="connsiteY56963" fmla="*/ 1278156 h 4885973"/>
              <a:gd name="connsiteX56964" fmla="*/ 949453 w 6085020"/>
              <a:gd name="connsiteY56964" fmla="*/ 1286122 h 4885973"/>
              <a:gd name="connsiteX56965" fmla="*/ 950975 w 6085020"/>
              <a:gd name="connsiteY56965" fmla="*/ 1286122 h 4885973"/>
              <a:gd name="connsiteX56966" fmla="*/ 952306 w 6085020"/>
              <a:gd name="connsiteY56966" fmla="*/ 1283846 h 4885973"/>
              <a:gd name="connsiteX56967" fmla="*/ 952306 w 6085020"/>
              <a:gd name="connsiteY56967" fmla="*/ 1285363 h 4885973"/>
              <a:gd name="connsiteX56968" fmla="*/ 958771 w 6085020"/>
              <a:gd name="connsiteY56968" fmla="*/ 1280621 h 4885973"/>
              <a:gd name="connsiteX56969" fmla="*/ 958771 w 6085020"/>
              <a:gd name="connsiteY56969" fmla="*/ 1282139 h 4885973"/>
              <a:gd name="connsiteX56970" fmla="*/ 964095 w 6085020"/>
              <a:gd name="connsiteY56970" fmla="*/ 1278346 h 4885973"/>
              <a:gd name="connsiteX56971" fmla="*/ 967899 w 6085020"/>
              <a:gd name="connsiteY56971" fmla="*/ 1279673 h 4885973"/>
              <a:gd name="connsiteX56972" fmla="*/ 974744 w 6085020"/>
              <a:gd name="connsiteY56972" fmla="*/ 1276070 h 4885973"/>
              <a:gd name="connsiteX56973" fmla="*/ 985583 w 6085020"/>
              <a:gd name="connsiteY56973" fmla="*/ 1273225 h 4885973"/>
              <a:gd name="connsiteX56974" fmla="*/ 998704 w 6085020"/>
              <a:gd name="connsiteY56974" fmla="*/ 1262793 h 4885973"/>
              <a:gd name="connsiteX56975" fmla="*/ 1003078 w 6085020"/>
              <a:gd name="connsiteY56975" fmla="*/ 1276259 h 4885973"/>
              <a:gd name="connsiteX56976" fmla="*/ 1017910 w 6085020"/>
              <a:gd name="connsiteY56976" fmla="*/ 1298829 h 4885973"/>
              <a:gd name="connsiteX56977" fmla="*/ 1030270 w 6085020"/>
              <a:gd name="connsiteY56977" fmla="*/ 1282708 h 4885973"/>
              <a:gd name="connsiteX56978" fmla="*/ 1030270 w 6085020"/>
              <a:gd name="connsiteY56978" fmla="*/ 1279484 h 4885973"/>
              <a:gd name="connsiteX56979" fmla="*/ 1034453 w 6085020"/>
              <a:gd name="connsiteY56979" fmla="*/ 1279484 h 4885973"/>
              <a:gd name="connsiteX56980" fmla="*/ 1041679 w 6085020"/>
              <a:gd name="connsiteY56980" fmla="*/ 1274363 h 4885973"/>
              <a:gd name="connsiteX56981" fmla="*/ 1035785 w 6085020"/>
              <a:gd name="connsiteY56981" fmla="*/ 1274363 h 4885973"/>
              <a:gd name="connsiteX56982" fmla="*/ 1031221 w 6085020"/>
              <a:gd name="connsiteY56982" fmla="*/ 1276449 h 4885973"/>
              <a:gd name="connsiteX56983" fmla="*/ 1033693 w 6085020"/>
              <a:gd name="connsiteY56983" fmla="*/ 1266017 h 4885973"/>
              <a:gd name="connsiteX56984" fmla="*/ 1009353 w 6085020"/>
              <a:gd name="connsiteY56984" fmla="*/ 1260138 h 4885973"/>
              <a:gd name="connsiteX56985" fmla="*/ 1007831 w 6085020"/>
              <a:gd name="connsiteY56985" fmla="*/ 1260138 h 4885973"/>
              <a:gd name="connsiteX56986" fmla="*/ 1017720 w 6085020"/>
              <a:gd name="connsiteY56986" fmla="*/ 1253689 h 4885973"/>
              <a:gd name="connsiteX56987" fmla="*/ 1027037 w 6085020"/>
              <a:gd name="connsiteY56987" fmla="*/ 1259000 h 4885973"/>
              <a:gd name="connsiteX56988" fmla="*/ 1027037 w 6085020"/>
              <a:gd name="connsiteY56988" fmla="*/ 1257293 h 4885973"/>
              <a:gd name="connsiteX56989" fmla="*/ 1032742 w 6085020"/>
              <a:gd name="connsiteY56989" fmla="*/ 1259569 h 4885973"/>
              <a:gd name="connsiteX56990" fmla="*/ 1032742 w 6085020"/>
              <a:gd name="connsiteY56990" fmla="*/ 1255775 h 4885973"/>
              <a:gd name="connsiteX56991" fmla="*/ 1032742 w 6085020"/>
              <a:gd name="connsiteY56991" fmla="*/ 1254068 h 4885973"/>
              <a:gd name="connsiteX56992" fmla="*/ 1033883 w 6085020"/>
              <a:gd name="connsiteY56992" fmla="*/ 1248758 h 4885973"/>
              <a:gd name="connsiteX56993" fmla="*/ 1041489 w 6085020"/>
              <a:gd name="connsiteY56993" fmla="*/ 1247620 h 4885973"/>
              <a:gd name="connsiteX56994" fmla="*/ 1042820 w 6085020"/>
              <a:gd name="connsiteY56994" fmla="*/ 1247620 h 4885973"/>
              <a:gd name="connsiteX56995" fmla="*/ 1039588 w 6085020"/>
              <a:gd name="connsiteY56995" fmla="*/ 1253310 h 4885973"/>
              <a:gd name="connsiteX56996" fmla="*/ 1043010 w 6085020"/>
              <a:gd name="connsiteY56996" fmla="*/ 1255396 h 4885973"/>
              <a:gd name="connsiteX56997" fmla="*/ 1050864 w 6085020"/>
              <a:gd name="connsiteY56997" fmla="*/ 1253556 h 4885973"/>
              <a:gd name="connsiteX56998" fmla="*/ 1051568 w 6085020"/>
              <a:gd name="connsiteY56998" fmla="*/ 1254068 h 4885973"/>
              <a:gd name="connsiteX56999" fmla="*/ 1051568 w 6085020"/>
              <a:gd name="connsiteY56999" fmla="*/ 1273035 h 4885973"/>
              <a:gd name="connsiteX57000" fmla="*/ 1054990 w 6085020"/>
              <a:gd name="connsiteY57000" fmla="*/ 1271897 h 4885973"/>
              <a:gd name="connsiteX57001" fmla="*/ 1056702 w 6085020"/>
              <a:gd name="connsiteY57001" fmla="*/ 1271897 h 4885973"/>
              <a:gd name="connsiteX57002" fmla="*/ 1065449 w 6085020"/>
              <a:gd name="connsiteY57002" fmla="*/ 1265638 h 4885973"/>
              <a:gd name="connsiteX57003" fmla="*/ 1066590 w 6085020"/>
              <a:gd name="connsiteY57003" fmla="*/ 1266966 h 4885973"/>
              <a:gd name="connsiteX57004" fmla="*/ 1066590 w 6085020"/>
              <a:gd name="connsiteY57004" fmla="*/ 1264310 h 4885973"/>
              <a:gd name="connsiteX57005" fmla="*/ 1066590 w 6085020"/>
              <a:gd name="connsiteY57005" fmla="*/ 1257293 h 4885973"/>
              <a:gd name="connsiteX57006" fmla="*/ 1068682 w 6085020"/>
              <a:gd name="connsiteY57006" fmla="*/ 1263172 h 4885973"/>
              <a:gd name="connsiteX57007" fmla="*/ 1068682 w 6085020"/>
              <a:gd name="connsiteY57007" fmla="*/ 1267535 h 4885973"/>
              <a:gd name="connsiteX57008" fmla="*/ 1076668 w 6085020"/>
              <a:gd name="connsiteY57008" fmla="*/ 1267535 h 4885973"/>
              <a:gd name="connsiteX57009" fmla="*/ 1082943 w 6085020"/>
              <a:gd name="connsiteY57009" fmla="*/ 1263741 h 4885973"/>
              <a:gd name="connsiteX57010" fmla="*/ 1087888 w 6085020"/>
              <a:gd name="connsiteY57010" fmla="*/ 1263741 h 4885973"/>
              <a:gd name="connsiteX57011" fmla="*/ 1089979 w 6085020"/>
              <a:gd name="connsiteY57011" fmla="*/ 1252551 h 4885973"/>
              <a:gd name="connsiteX57012" fmla="*/ 1087127 w 6085020"/>
              <a:gd name="connsiteY57012" fmla="*/ 1249327 h 4885973"/>
              <a:gd name="connsiteX57013" fmla="*/ 1079140 w 6085020"/>
              <a:gd name="connsiteY57013" fmla="*/ 1244775 h 4885973"/>
              <a:gd name="connsiteX57014" fmla="*/ 1074885 w 6085020"/>
              <a:gd name="connsiteY57014" fmla="*/ 1245596 h 4885973"/>
              <a:gd name="connsiteX57015" fmla="*/ 1077925 w 6085020"/>
              <a:gd name="connsiteY57015" fmla="*/ 1243409 h 4885973"/>
              <a:gd name="connsiteX57016" fmla="*/ 1075908 w 6085020"/>
              <a:gd name="connsiteY57016" fmla="*/ 1240223 h 4885973"/>
              <a:gd name="connsiteX57017" fmla="*/ 1072371 w 6085020"/>
              <a:gd name="connsiteY57017" fmla="*/ 1242159 h 4885973"/>
              <a:gd name="connsiteX57018" fmla="*/ 1072295 w 6085020"/>
              <a:gd name="connsiteY57018" fmla="*/ 1242499 h 4885973"/>
              <a:gd name="connsiteX57019" fmla="*/ 1074576 w 6085020"/>
              <a:gd name="connsiteY57019" fmla="*/ 1245656 h 4885973"/>
              <a:gd name="connsiteX57020" fmla="*/ 1073983 w 6085020"/>
              <a:gd name="connsiteY57020" fmla="*/ 1245770 h 4885973"/>
              <a:gd name="connsiteX57021" fmla="*/ 1069252 w 6085020"/>
              <a:gd name="connsiteY57021" fmla="*/ 1244775 h 4885973"/>
              <a:gd name="connsiteX57022" fmla="*/ 1069252 w 6085020"/>
              <a:gd name="connsiteY57022" fmla="*/ 1242688 h 4885973"/>
              <a:gd name="connsiteX57023" fmla="*/ 1060505 w 6085020"/>
              <a:gd name="connsiteY57023" fmla="*/ 1242688 h 4885973"/>
              <a:gd name="connsiteX57024" fmla="*/ 1060505 w 6085020"/>
              <a:gd name="connsiteY57024" fmla="*/ 1240981 h 4885973"/>
              <a:gd name="connsiteX57025" fmla="*/ 1060505 w 6085020"/>
              <a:gd name="connsiteY57025" fmla="*/ 1239654 h 4885973"/>
              <a:gd name="connsiteX57026" fmla="*/ 1058984 w 6085020"/>
              <a:gd name="connsiteY57026" fmla="*/ 1241930 h 4885973"/>
              <a:gd name="connsiteX57027" fmla="*/ 1053089 w 6085020"/>
              <a:gd name="connsiteY57027" fmla="*/ 1241930 h 4885973"/>
              <a:gd name="connsiteX57028" fmla="*/ 1051568 w 6085020"/>
              <a:gd name="connsiteY57028" fmla="*/ 1237947 h 4885973"/>
              <a:gd name="connsiteX57029" fmla="*/ 1062787 w 6085020"/>
              <a:gd name="connsiteY57029" fmla="*/ 1229222 h 4885973"/>
              <a:gd name="connsiteX57030" fmla="*/ 1064879 w 6085020"/>
              <a:gd name="connsiteY57030" fmla="*/ 1229222 h 4885973"/>
              <a:gd name="connsiteX57031" fmla="*/ 1067921 w 6085020"/>
              <a:gd name="connsiteY57031" fmla="*/ 1227705 h 4885973"/>
              <a:gd name="connsiteX57032" fmla="*/ 1076668 w 6085020"/>
              <a:gd name="connsiteY57032" fmla="*/ 1225998 h 4885973"/>
              <a:gd name="connsiteX57033" fmla="*/ 1087697 w 6085020"/>
              <a:gd name="connsiteY57033" fmla="*/ 1217842 h 4885973"/>
              <a:gd name="connsiteX57034" fmla="*/ 1085416 w 6085020"/>
              <a:gd name="connsiteY57034" fmla="*/ 1216515 h 4885973"/>
              <a:gd name="connsiteX57035" fmla="*/ 1090930 w 6085020"/>
              <a:gd name="connsiteY57035" fmla="*/ 1216515 h 4885973"/>
              <a:gd name="connsiteX57036" fmla="*/ 1083134 w 6085020"/>
              <a:gd name="connsiteY57036" fmla="*/ 1223343 h 4885973"/>
              <a:gd name="connsiteX57037" fmla="*/ 1085986 w 6085020"/>
              <a:gd name="connsiteY57037" fmla="*/ 1223343 h 4885973"/>
              <a:gd name="connsiteX57038" fmla="*/ 1083514 w 6085020"/>
              <a:gd name="connsiteY57038" fmla="*/ 1225049 h 4885973"/>
              <a:gd name="connsiteX57039" fmla="*/ 1115080 w 6085020"/>
              <a:gd name="connsiteY57039" fmla="*/ 1206083 h 4885973"/>
              <a:gd name="connsiteX57040" fmla="*/ 1117932 w 6085020"/>
              <a:gd name="connsiteY57040" fmla="*/ 1207790 h 4885973"/>
              <a:gd name="connsiteX57041" fmla="*/ 1123637 w 6085020"/>
              <a:gd name="connsiteY57041" fmla="*/ 1203428 h 4885973"/>
              <a:gd name="connsiteX57042" fmla="*/ 1123637 w 6085020"/>
              <a:gd name="connsiteY57042" fmla="*/ 1205324 h 4885973"/>
              <a:gd name="connsiteX57043" fmla="*/ 1130863 w 6085020"/>
              <a:gd name="connsiteY57043" fmla="*/ 1199445 h 4885973"/>
              <a:gd name="connsiteX57044" fmla="*/ 1133145 w 6085020"/>
              <a:gd name="connsiteY57044" fmla="*/ 1200772 h 4885973"/>
              <a:gd name="connsiteX57045" fmla="*/ 1135997 w 6085020"/>
              <a:gd name="connsiteY57045" fmla="*/ 1194893 h 4885973"/>
              <a:gd name="connsiteX57046" fmla="*/ 1133715 w 6085020"/>
              <a:gd name="connsiteY57046" fmla="*/ 1194893 h 4885973"/>
              <a:gd name="connsiteX57047" fmla="*/ 1132765 w 6085020"/>
              <a:gd name="connsiteY57047" fmla="*/ 1192806 h 4885973"/>
              <a:gd name="connsiteX57048" fmla="*/ 1135926 w 6085020"/>
              <a:gd name="connsiteY57048" fmla="*/ 1193399 h 4885973"/>
              <a:gd name="connsiteX57049" fmla="*/ 1140117 w 6085020"/>
              <a:gd name="connsiteY57049" fmla="*/ 1194092 h 4885973"/>
              <a:gd name="connsiteX57050" fmla="*/ 1140396 w 6085020"/>
              <a:gd name="connsiteY57050" fmla="*/ 1195058 h 4885973"/>
              <a:gd name="connsiteX57051" fmla="*/ 1139800 w 6085020"/>
              <a:gd name="connsiteY57051" fmla="*/ 1195651 h 4885973"/>
              <a:gd name="connsiteX57052" fmla="*/ 1136568 w 6085020"/>
              <a:gd name="connsiteY57052" fmla="*/ 1194513 h 4885973"/>
              <a:gd name="connsiteX57053" fmla="*/ 1139800 w 6085020"/>
              <a:gd name="connsiteY57053" fmla="*/ 1197927 h 4885973"/>
              <a:gd name="connsiteX57054" fmla="*/ 1145674 w 6085020"/>
              <a:gd name="connsiteY57054" fmla="*/ 1194022 h 4885973"/>
              <a:gd name="connsiteX57055" fmla="*/ 1147407 w 6085020"/>
              <a:gd name="connsiteY57055" fmla="*/ 1194324 h 4885973"/>
              <a:gd name="connsiteX57056" fmla="*/ 1146981 w 6085020"/>
              <a:gd name="connsiteY57056" fmla="*/ 1193153 h 4885973"/>
              <a:gd name="connsiteX57057" fmla="*/ 1148928 w 6085020"/>
              <a:gd name="connsiteY57057" fmla="*/ 1191858 h 4885973"/>
              <a:gd name="connsiteX57058" fmla="*/ 1146836 w 6085020"/>
              <a:gd name="connsiteY57058" fmla="*/ 1191858 h 4885973"/>
              <a:gd name="connsiteX57059" fmla="*/ 1151210 w 6085020"/>
              <a:gd name="connsiteY57059" fmla="*/ 1189772 h 4885973"/>
              <a:gd name="connsiteX57060" fmla="*/ 1151210 w 6085020"/>
              <a:gd name="connsiteY57060" fmla="*/ 1193944 h 4885973"/>
              <a:gd name="connsiteX57061" fmla="*/ 1152541 w 6085020"/>
              <a:gd name="connsiteY57061" fmla="*/ 1191668 h 4885973"/>
              <a:gd name="connsiteX57062" fmla="*/ 1154442 w 6085020"/>
              <a:gd name="connsiteY57062" fmla="*/ 1189772 h 4885973"/>
              <a:gd name="connsiteX57063" fmla="*/ 1148738 w 6085020"/>
              <a:gd name="connsiteY57063" fmla="*/ 1189772 h 4885973"/>
              <a:gd name="connsiteX57064" fmla="*/ 1148738 w 6085020"/>
              <a:gd name="connsiteY57064" fmla="*/ 1188444 h 4885973"/>
              <a:gd name="connsiteX57065" fmla="*/ 1156724 w 6085020"/>
              <a:gd name="connsiteY57065" fmla="*/ 1185409 h 4885973"/>
              <a:gd name="connsiteX57066" fmla="*/ 1156724 w 6085020"/>
              <a:gd name="connsiteY57066" fmla="*/ 1188065 h 4885973"/>
              <a:gd name="connsiteX57067" fmla="*/ 1159196 w 6085020"/>
              <a:gd name="connsiteY57067" fmla="*/ 1184840 h 4885973"/>
              <a:gd name="connsiteX57068" fmla="*/ 1156534 w 6085020"/>
              <a:gd name="connsiteY57068" fmla="*/ 1180288 h 4885973"/>
              <a:gd name="connsiteX57069" fmla="*/ 1155203 w 6085020"/>
              <a:gd name="connsiteY57069" fmla="*/ 1184082 h 4885973"/>
              <a:gd name="connsiteX57070" fmla="*/ 1153111 w 6085020"/>
              <a:gd name="connsiteY57070" fmla="*/ 1184082 h 4885973"/>
              <a:gd name="connsiteX57071" fmla="*/ 1153111 w 6085020"/>
              <a:gd name="connsiteY57071" fmla="*/ 1182375 h 4885973"/>
              <a:gd name="connsiteX57072" fmla="*/ 1153111 w 6085020"/>
              <a:gd name="connsiteY57072" fmla="*/ 1184082 h 4885973"/>
              <a:gd name="connsiteX57073" fmla="*/ 1153111 w 6085020"/>
              <a:gd name="connsiteY57073" fmla="*/ 1185030 h 4885973"/>
              <a:gd name="connsiteX57074" fmla="*/ 1149498 w 6085020"/>
              <a:gd name="connsiteY57074" fmla="*/ 1185030 h 4885973"/>
              <a:gd name="connsiteX57075" fmla="*/ 1149498 w 6085020"/>
              <a:gd name="connsiteY57075" fmla="*/ 1183892 h 4885973"/>
              <a:gd name="connsiteX57076" fmla="*/ 1149498 w 6085020"/>
              <a:gd name="connsiteY57076" fmla="*/ 1182754 h 4885973"/>
              <a:gd name="connsiteX57077" fmla="*/ 1151590 w 6085020"/>
              <a:gd name="connsiteY57077" fmla="*/ 1184651 h 4885973"/>
              <a:gd name="connsiteX57078" fmla="*/ 1151222 w 6085020"/>
              <a:gd name="connsiteY57078" fmla="*/ 1181904 h 4885973"/>
              <a:gd name="connsiteX57079" fmla="*/ 1162049 w 6085020"/>
              <a:gd name="connsiteY57079" fmla="*/ 1168909 h 4885973"/>
              <a:gd name="connsiteX57080" fmla="*/ 1175740 w 6085020"/>
              <a:gd name="connsiteY57080" fmla="*/ 1168909 h 4885973"/>
              <a:gd name="connsiteX57081" fmla="*/ 1165852 w 6085020"/>
              <a:gd name="connsiteY57081" fmla="*/ 1165305 h 4885973"/>
              <a:gd name="connsiteX57082" fmla="*/ 1169389 w 6085020"/>
              <a:gd name="connsiteY57082" fmla="*/ 1163368 h 4885973"/>
              <a:gd name="connsiteX57083" fmla="*/ 1169465 w 6085020"/>
              <a:gd name="connsiteY57083" fmla="*/ 1163029 h 4885973"/>
              <a:gd name="connsiteX57084" fmla="*/ 1169465 w 6085020"/>
              <a:gd name="connsiteY57084" fmla="*/ 1160753 h 4885973"/>
              <a:gd name="connsiteX57085" fmla="*/ 1194756 w 6085020"/>
              <a:gd name="connsiteY57085" fmla="*/ 1130786 h 4885973"/>
              <a:gd name="connsiteX57086" fmla="*/ 1217004 w 6085020"/>
              <a:gd name="connsiteY57086" fmla="*/ 1104612 h 4885973"/>
              <a:gd name="connsiteX57087" fmla="*/ 1219476 w 6085020"/>
              <a:gd name="connsiteY57087" fmla="*/ 1111061 h 4885973"/>
              <a:gd name="connsiteX57088" fmla="*/ 1222138 w 6085020"/>
              <a:gd name="connsiteY57088" fmla="*/ 1098543 h 4885973"/>
              <a:gd name="connsiteX57089" fmla="*/ 1240013 w 6085020"/>
              <a:gd name="connsiteY57089" fmla="*/ 1077300 h 4885973"/>
              <a:gd name="connsiteX57090" fmla="*/ 1219096 w 6085020"/>
              <a:gd name="connsiteY57090" fmla="*/ 1090008 h 4885973"/>
              <a:gd name="connsiteX57091" fmla="*/ 1220997 w 6085020"/>
              <a:gd name="connsiteY57091" fmla="*/ 1075593 h 4885973"/>
              <a:gd name="connsiteX57092" fmla="*/ 1200080 w 6085020"/>
              <a:gd name="connsiteY57092" fmla="*/ 1096456 h 4885973"/>
              <a:gd name="connsiteX57093" fmla="*/ 1208447 w 6085020"/>
              <a:gd name="connsiteY57093" fmla="*/ 1096456 h 4885973"/>
              <a:gd name="connsiteX57094" fmla="*/ 1184107 w 6085020"/>
              <a:gd name="connsiteY57094" fmla="*/ 1111250 h 4885973"/>
              <a:gd name="connsiteX57095" fmla="*/ 1159957 w 6085020"/>
              <a:gd name="connsiteY57095" fmla="*/ 1075783 h 4885973"/>
              <a:gd name="connsiteX57096" fmla="*/ 1169465 w 6085020"/>
              <a:gd name="connsiteY57096" fmla="*/ 1074455 h 4885973"/>
              <a:gd name="connsiteX57097" fmla="*/ 1156914 w 6085020"/>
              <a:gd name="connsiteY57097" fmla="*/ 1071041 h 4885973"/>
              <a:gd name="connsiteX57098" fmla="*/ 1145885 w 6085020"/>
              <a:gd name="connsiteY57098" fmla="*/ 1053971 h 4885973"/>
              <a:gd name="connsiteX57099" fmla="*/ 1107854 w 6085020"/>
              <a:gd name="connsiteY57099" fmla="*/ 997072 h 4885973"/>
              <a:gd name="connsiteX57100" fmla="*/ 1077809 w 6085020"/>
              <a:gd name="connsiteY57100" fmla="*/ 986261 h 4885973"/>
              <a:gd name="connsiteX57101" fmla="*/ 1076478 w 6085020"/>
              <a:gd name="connsiteY57101" fmla="*/ 982467 h 4885973"/>
              <a:gd name="connsiteX57102" fmla="*/ 1067541 w 6085020"/>
              <a:gd name="connsiteY57102" fmla="*/ 968053 h 4885973"/>
              <a:gd name="connsiteX57103" fmla="*/ 1053469 w 6085020"/>
              <a:gd name="connsiteY57103" fmla="*/ 971846 h 4885973"/>
              <a:gd name="connsiteX57104" fmla="*/ 1051187 w 6085020"/>
              <a:gd name="connsiteY57104" fmla="*/ 971846 h 4885973"/>
              <a:gd name="connsiteX57105" fmla="*/ 1044342 w 6085020"/>
              <a:gd name="connsiteY57105" fmla="*/ 973553 h 4885973"/>
              <a:gd name="connsiteX57106" fmla="*/ 1033883 w 6085020"/>
              <a:gd name="connsiteY57106" fmla="*/ 967294 h 4885973"/>
              <a:gd name="connsiteX57107" fmla="*/ 1049286 w 6085020"/>
              <a:gd name="connsiteY57107" fmla="*/ 942069 h 4885973"/>
              <a:gd name="connsiteX57108" fmla="*/ 1056512 w 6085020"/>
              <a:gd name="connsiteY57108" fmla="*/ 944534 h 4885973"/>
              <a:gd name="connsiteX57109" fmla="*/ 1069632 w 6085020"/>
              <a:gd name="connsiteY57109" fmla="*/ 931447 h 4885973"/>
              <a:gd name="connsiteX57110" fmla="*/ 1063738 w 6085020"/>
              <a:gd name="connsiteY57110" fmla="*/ 920826 h 4885973"/>
              <a:gd name="connsiteX57111" fmla="*/ 1082753 w 6085020"/>
              <a:gd name="connsiteY57111" fmla="*/ 893894 h 4885973"/>
              <a:gd name="connsiteX57112" fmla="*/ 1086366 w 6085020"/>
              <a:gd name="connsiteY57112" fmla="*/ 891618 h 4885973"/>
              <a:gd name="connsiteX57113" fmla="*/ 1091120 w 6085020"/>
              <a:gd name="connsiteY57113" fmla="*/ 888773 h 4885973"/>
              <a:gd name="connsiteX57114" fmla="*/ 1088838 w 6085020"/>
              <a:gd name="connsiteY57114" fmla="*/ 884979 h 4885973"/>
              <a:gd name="connsiteX57115" fmla="*/ 1091120 w 6085020"/>
              <a:gd name="connsiteY57115" fmla="*/ 881565 h 4885973"/>
              <a:gd name="connsiteX57116" fmla="*/ 1080281 w 6085020"/>
              <a:gd name="connsiteY57116" fmla="*/ 867151 h 4885973"/>
              <a:gd name="connsiteX57117" fmla="*/ 1084845 w 6085020"/>
              <a:gd name="connsiteY57117" fmla="*/ 863168 h 4885973"/>
              <a:gd name="connsiteX57118" fmla="*/ 1084845 w 6085020"/>
              <a:gd name="connsiteY57118" fmla="*/ 859564 h 4885973"/>
              <a:gd name="connsiteX57119" fmla="*/ 1086366 w 6085020"/>
              <a:gd name="connsiteY57119" fmla="*/ 859564 h 4885973"/>
              <a:gd name="connsiteX57120" fmla="*/ 1086366 w 6085020"/>
              <a:gd name="connsiteY57120" fmla="*/ 862978 h 4885973"/>
              <a:gd name="connsiteX57121" fmla="*/ 1089409 w 6085020"/>
              <a:gd name="connsiteY57121" fmla="*/ 857857 h 4885973"/>
              <a:gd name="connsiteX57122" fmla="*/ 1087317 w 6085020"/>
              <a:gd name="connsiteY57122" fmla="*/ 857857 h 4885973"/>
              <a:gd name="connsiteX57123" fmla="*/ 1087317 w 6085020"/>
              <a:gd name="connsiteY57123" fmla="*/ 855391 h 4885973"/>
              <a:gd name="connsiteX57124" fmla="*/ 1093402 w 6085020"/>
              <a:gd name="connsiteY57124" fmla="*/ 852736 h 4885973"/>
              <a:gd name="connsiteX57125" fmla="*/ 1104241 w 6085020"/>
              <a:gd name="connsiteY57125" fmla="*/ 849891 h 4885973"/>
              <a:gd name="connsiteX57126" fmla="*/ 1108805 w 6085020"/>
              <a:gd name="connsiteY57126" fmla="*/ 848753 h 4885973"/>
              <a:gd name="connsiteX57127" fmla="*/ 1108805 w 6085020"/>
              <a:gd name="connsiteY57127" fmla="*/ 847426 h 4885973"/>
              <a:gd name="connsiteX57128" fmla="*/ 1108805 w 6085020"/>
              <a:gd name="connsiteY57128" fmla="*/ 845719 h 4885973"/>
              <a:gd name="connsiteX57129" fmla="*/ 1113749 w 6085020"/>
              <a:gd name="connsiteY57129" fmla="*/ 847805 h 4885973"/>
              <a:gd name="connsiteX57130" fmla="*/ 1124207 w 6085020"/>
              <a:gd name="connsiteY57130" fmla="*/ 841736 h 4885973"/>
              <a:gd name="connsiteX57131" fmla="*/ 1132955 w 6085020"/>
              <a:gd name="connsiteY57131" fmla="*/ 839839 h 4885973"/>
              <a:gd name="connsiteX57132" fmla="*/ 1130863 w 6085020"/>
              <a:gd name="connsiteY57132" fmla="*/ 842494 h 4885973"/>
              <a:gd name="connsiteX57133" fmla="*/ 1144174 w 6085020"/>
              <a:gd name="connsiteY57133" fmla="*/ 837942 h 4885973"/>
              <a:gd name="connsiteX57134" fmla="*/ 1144174 w 6085020"/>
              <a:gd name="connsiteY57134" fmla="*/ 840598 h 4885973"/>
              <a:gd name="connsiteX57135" fmla="*/ 1150639 w 6085020"/>
              <a:gd name="connsiteY57135" fmla="*/ 836046 h 4885973"/>
              <a:gd name="connsiteX57136" fmla="*/ 1153111 w 6085020"/>
              <a:gd name="connsiteY57136" fmla="*/ 840218 h 4885973"/>
              <a:gd name="connsiteX57137" fmla="*/ 1156914 w 6085020"/>
              <a:gd name="connsiteY57137" fmla="*/ 834528 h 4885973"/>
              <a:gd name="connsiteX57138" fmla="*/ 1163570 w 6085020"/>
              <a:gd name="connsiteY57138" fmla="*/ 833201 h 4885973"/>
              <a:gd name="connsiteX57139" fmla="*/ 1164521 w 6085020"/>
              <a:gd name="connsiteY57139" fmla="*/ 833201 h 4885973"/>
              <a:gd name="connsiteX57140" fmla="*/ 1168134 w 6085020"/>
              <a:gd name="connsiteY57140" fmla="*/ 831114 h 4885973"/>
              <a:gd name="connsiteX57141" fmla="*/ 1168134 w 6085020"/>
              <a:gd name="connsiteY57141" fmla="*/ 829597 h 4885973"/>
              <a:gd name="connsiteX57142" fmla="*/ 1185628 w 6085020"/>
              <a:gd name="connsiteY57142" fmla="*/ 824476 h 4885973"/>
              <a:gd name="connsiteX57143" fmla="*/ 1188481 w 6085020"/>
              <a:gd name="connsiteY57143" fmla="*/ 826183 h 4885973"/>
              <a:gd name="connsiteX57144" fmla="*/ 1189621 w 6085020"/>
              <a:gd name="connsiteY57144" fmla="*/ 821631 h 4885973"/>
              <a:gd name="connsiteX57145" fmla="*/ 1192284 w 6085020"/>
              <a:gd name="connsiteY57145" fmla="*/ 821631 h 4885973"/>
              <a:gd name="connsiteX57146" fmla="*/ 1190382 w 6085020"/>
              <a:gd name="connsiteY57146" fmla="*/ 819734 h 4885973"/>
              <a:gd name="connsiteX57147" fmla="*/ 1193425 w 6085020"/>
              <a:gd name="connsiteY57147" fmla="*/ 822200 h 4885973"/>
              <a:gd name="connsiteX57148" fmla="*/ 1201601 w 6085020"/>
              <a:gd name="connsiteY57148" fmla="*/ 817648 h 4885973"/>
              <a:gd name="connsiteX57149" fmla="*/ 1203693 w 6085020"/>
              <a:gd name="connsiteY57149" fmla="*/ 819545 h 4885973"/>
              <a:gd name="connsiteX57150" fmla="*/ 1210349 w 6085020"/>
              <a:gd name="connsiteY57150" fmla="*/ 815751 h 4885973"/>
              <a:gd name="connsiteX57151" fmla="*/ 1210349 w 6085020"/>
              <a:gd name="connsiteY57151" fmla="*/ 817458 h 4885973"/>
              <a:gd name="connsiteX57152" fmla="*/ 1215673 w 6085020"/>
              <a:gd name="connsiteY57152" fmla="*/ 815941 h 4885973"/>
              <a:gd name="connsiteX57153" fmla="*/ 1217004 w 6085020"/>
              <a:gd name="connsiteY57153" fmla="*/ 815562 h 4885973"/>
              <a:gd name="connsiteX57154" fmla="*/ 1221948 w 6085020"/>
              <a:gd name="connsiteY57154" fmla="*/ 813096 h 4885973"/>
              <a:gd name="connsiteX57155" fmla="*/ 1230125 w 6085020"/>
              <a:gd name="connsiteY57155" fmla="*/ 811199 h 4885973"/>
              <a:gd name="connsiteX57156" fmla="*/ 1232026 w 6085020"/>
              <a:gd name="connsiteY57156" fmla="*/ 812906 h 4885973"/>
              <a:gd name="connsiteX57157" fmla="*/ 1235640 w 6085020"/>
              <a:gd name="connsiteY57157" fmla="*/ 810630 h 4885973"/>
              <a:gd name="connsiteX57158" fmla="*/ 1259599 w 6085020"/>
              <a:gd name="connsiteY57158" fmla="*/ 807785 h 4885973"/>
              <a:gd name="connsiteX57159" fmla="*/ 1259599 w 6085020"/>
              <a:gd name="connsiteY57159" fmla="*/ 805130 h 4885973"/>
              <a:gd name="connsiteX57160" fmla="*/ 1272340 w 6085020"/>
              <a:gd name="connsiteY57160" fmla="*/ 804182 h 4885973"/>
              <a:gd name="connsiteX57161" fmla="*/ 1274241 w 6085020"/>
              <a:gd name="connsiteY57161" fmla="*/ 802854 h 4885973"/>
              <a:gd name="connsiteX57162" fmla="*/ 1293257 w 6085020"/>
              <a:gd name="connsiteY57162" fmla="*/ 807596 h 4885973"/>
              <a:gd name="connsiteX57163" fmla="*/ 1304476 w 6085020"/>
              <a:gd name="connsiteY57163" fmla="*/ 795457 h 4885973"/>
              <a:gd name="connsiteX57164" fmla="*/ 1308469 w 6085020"/>
              <a:gd name="connsiteY57164" fmla="*/ 795457 h 4885973"/>
              <a:gd name="connsiteX57165" fmla="*/ 1314174 w 6085020"/>
              <a:gd name="connsiteY57165" fmla="*/ 795457 h 4885973"/>
              <a:gd name="connsiteX57166" fmla="*/ 1360763 w 6085020"/>
              <a:gd name="connsiteY57166" fmla="*/ 788060 h 4885973"/>
              <a:gd name="connsiteX57167" fmla="*/ 1360763 w 6085020"/>
              <a:gd name="connsiteY57167" fmla="*/ 789957 h 4885973"/>
              <a:gd name="connsiteX57168" fmla="*/ 1322731 w 6085020"/>
              <a:gd name="connsiteY57168" fmla="*/ 800199 h 4885973"/>
              <a:gd name="connsiteX57169" fmla="*/ 1319308 w 6085020"/>
              <a:gd name="connsiteY57169" fmla="*/ 803423 h 4885973"/>
              <a:gd name="connsiteX57170" fmla="*/ 1315505 w 6085020"/>
              <a:gd name="connsiteY57170" fmla="*/ 800578 h 4885973"/>
              <a:gd name="connsiteX57171" fmla="*/ 1290785 w 6085020"/>
              <a:gd name="connsiteY57171" fmla="*/ 809872 h 4885973"/>
              <a:gd name="connsiteX57172" fmla="*/ 1288123 w 6085020"/>
              <a:gd name="connsiteY57172" fmla="*/ 809872 h 4885973"/>
              <a:gd name="connsiteX57173" fmla="*/ 1284700 w 6085020"/>
              <a:gd name="connsiteY57173" fmla="*/ 813286 h 4885973"/>
              <a:gd name="connsiteX57174" fmla="*/ 1289644 w 6085020"/>
              <a:gd name="connsiteY57174" fmla="*/ 811579 h 4885973"/>
              <a:gd name="connsiteX57175" fmla="*/ 1288123 w 6085020"/>
              <a:gd name="connsiteY57175" fmla="*/ 812906 h 4885973"/>
              <a:gd name="connsiteX57176" fmla="*/ 1292877 w 6085020"/>
              <a:gd name="connsiteY57176" fmla="*/ 814993 h 4885973"/>
              <a:gd name="connsiteX57177" fmla="*/ 1297440 w 6085020"/>
              <a:gd name="connsiteY57177" fmla="*/ 813855 h 4885973"/>
              <a:gd name="connsiteX57178" fmla="*/ 1283559 w 6085020"/>
              <a:gd name="connsiteY57178" fmla="*/ 822769 h 4885973"/>
              <a:gd name="connsiteX57179" fmla="*/ 1281657 w 6085020"/>
              <a:gd name="connsiteY57179" fmla="*/ 821441 h 4885973"/>
              <a:gd name="connsiteX57180" fmla="*/ 1274431 w 6085020"/>
              <a:gd name="connsiteY57180" fmla="*/ 817648 h 4885973"/>
              <a:gd name="connsiteX57181" fmla="*/ 1280136 w 6085020"/>
              <a:gd name="connsiteY57181" fmla="*/ 823907 h 4885973"/>
              <a:gd name="connsiteX57182" fmla="*/ 1259599 w 6085020"/>
              <a:gd name="connsiteY57182" fmla="*/ 828459 h 4885973"/>
              <a:gd name="connsiteX57183" fmla="*/ 1250282 w 6085020"/>
              <a:gd name="connsiteY57183" fmla="*/ 835287 h 4885973"/>
              <a:gd name="connsiteX57184" fmla="*/ 1247810 w 6085020"/>
              <a:gd name="connsiteY57184" fmla="*/ 831683 h 4885973"/>
              <a:gd name="connsiteX57185" fmla="*/ 1243626 w 6085020"/>
              <a:gd name="connsiteY57185" fmla="*/ 831683 h 4885973"/>
              <a:gd name="connsiteX57186" fmla="*/ 1241915 w 6085020"/>
              <a:gd name="connsiteY57186" fmla="*/ 834528 h 4885973"/>
              <a:gd name="connsiteX57187" fmla="*/ 1235259 w 6085020"/>
              <a:gd name="connsiteY57187" fmla="*/ 836804 h 4885973"/>
              <a:gd name="connsiteX57188" fmla="*/ 1230315 w 6085020"/>
              <a:gd name="connsiteY57188" fmla="*/ 836804 h 4885973"/>
              <a:gd name="connsiteX57189" fmla="*/ 1225561 w 6085020"/>
              <a:gd name="connsiteY57189" fmla="*/ 839460 h 4885973"/>
              <a:gd name="connsiteX57190" fmla="*/ 1210158 w 6085020"/>
              <a:gd name="connsiteY57190" fmla="*/ 844960 h 4885973"/>
              <a:gd name="connsiteX57191" fmla="*/ 1191143 w 6085020"/>
              <a:gd name="connsiteY57191" fmla="*/ 849322 h 4885973"/>
              <a:gd name="connsiteX57192" fmla="*/ 1192474 w 6085020"/>
              <a:gd name="connsiteY57192" fmla="*/ 852357 h 4885973"/>
              <a:gd name="connsiteX57193" fmla="*/ 1188861 w 6085020"/>
              <a:gd name="connsiteY57193" fmla="*/ 852357 h 4885973"/>
              <a:gd name="connsiteX57194" fmla="*/ 1189812 w 6085020"/>
              <a:gd name="connsiteY57194" fmla="*/ 849891 h 4885973"/>
              <a:gd name="connsiteX57195" fmla="*/ 1184107 w 6085020"/>
              <a:gd name="connsiteY57195" fmla="*/ 852736 h 4885973"/>
              <a:gd name="connsiteX57196" fmla="*/ 1187530 w 6085020"/>
              <a:gd name="connsiteY57196" fmla="*/ 852736 h 4885973"/>
              <a:gd name="connsiteX57197" fmla="*/ 1186199 w 6085020"/>
              <a:gd name="connsiteY57197" fmla="*/ 855012 h 4885973"/>
              <a:gd name="connsiteX57198" fmla="*/ 1189051 w 6085020"/>
              <a:gd name="connsiteY57198" fmla="*/ 855012 h 4885973"/>
              <a:gd name="connsiteX57199" fmla="*/ 1186199 w 6085020"/>
              <a:gd name="connsiteY57199" fmla="*/ 857288 h 4885973"/>
              <a:gd name="connsiteX57200" fmla="*/ 1190002 w 6085020"/>
              <a:gd name="connsiteY57200" fmla="*/ 854822 h 4885973"/>
              <a:gd name="connsiteX57201" fmla="*/ 1197608 w 6085020"/>
              <a:gd name="connsiteY57201" fmla="*/ 854822 h 4885973"/>
              <a:gd name="connsiteX57202" fmla="*/ 1197608 w 6085020"/>
              <a:gd name="connsiteY57202" fmla="*/ 857098 h 4885973"/>
              <a:gd name="connsiteX57203" fmla="*/ 1197608 w 6085020"/>
              <a:gd name="connsiteY57203" fmla="*/ 873220 h 4885973"/>
              <a:gd name="connsiteX57204" fmla="*/ 1208827 w 6085020"/>
              <a:gd name="connsiteY57204" fmla="*/ 852926 h 4885973"/>
              <a:gd name="connsiteX57205" fmla="*/ 1221568 w 6085020"/>
              <a:gd name="connsiteY57205" fmla="*/ 849512 h 4885973"/>
              <a:gd name="connsiteX57206" fmla="*/ 1226892 w 6085020"/>
              <a:gd name="connsiteY57206" fmla="*/ 844201 h 4885973"/>
              <a:gd name="connsiteX57207" fmla="*/ 1231266 w 6085020"/>
              <a:gd name="connsiteY57207" fmla="*/ 847426 h 4885973"/>
              <a:gd name="connsiteX57208" fmla="*/ 1234308 w 6085020"/>
              <a:gd name="connsiteY57208" fmla="*/ 846098 h 4885973"/>
              <a:gd name="connsiteX57209" fmla="*/ 1235449 w 6085020"/>
              <a:gd name="connsiteY57209" fmla="*/ 849133 h 4885973"/>
              <a:gd name="connsiteX57210" fmla="*/ 1232787 w 6085020"/>
              <a:gd name="connsiteY57210" fmla="*/ 853684 h 4885973"/>
              <a:gd name="connsiteX57211" fmla="*/ 1236590 w 6085020"/>
              <a:gd name="connsiteY57211" fmla="*/ 849891 h 4885973"/>
              <a:gd name="connsiteX57212" fmla="*/ 1236590 w 6085020"/>
              <a:gd name="connsiteY57212" fmla="*/ 853684 h 4885973"/>
              <a:gd name="connsiteX57213" fmla="*/ 1243436 w 6085020"/>
              <a:gd name="connsiteY57213" fmla="*/ 848564 h 4885973"/>
              <a:gd name="connsiteX57214" fmla="*/ 1243436 w 6085020"/>
              <a:gd name="connsiteY57214" fmla="*/ 847236 h 4885973"/>
              <a:gd name="connsiteX57215" fmla="*/ 1245908 w 6085020"/>
              <a:gd name="connsiteY57215" fmla="*/ 849512 h 4885973"/>
              <a:gd name="connsiteX57216" fmla="*/ 1253895 w 6085020"/>
              <a:gd name="connsiteY57216" fmla="*/ 846098 h 4885973"/>
              <a:gd name="connsiteX57217" fmla="*/ 1253895 w 6085020"/>
              <a:gd name="connsiteY57217" fmla="*/ 848184 h 4885973"/>
              <a:gd name="connsiteX57218" fmla="*/ 1252754 w 6085020"/>
              <a:gd name="connsiteY57218" fmla="*/ 848184 h 4885973"/>
              <a:gd name="connsiteX57219" fmla="*/ 1245528 w 6085020"/>
              <a:gd name="connsiteY57219" fmla="*/ 853305 h 4885973"/>
              <a:gd name="connsiteX57220" fmla="*/ 1251422 w 6085020"/>
              <a:gd name="connsiteY57220" fmla="*/ 853305 h 4885973"/>
              <a:gd name="connsiteX57221" fmla="*/ 1254085 w 6085020"/>
              <a:gd name="connsiteY57221" fmla="*/ 852167 h 4885973"/>
              <a:gd name="connsiteX57222" fmla="*/ 1255606 w 6085020"/>
              <a:gd name="connsiteY57222" fmla="*/ 884410 h 4885973"/>
              <a:gd name="connsiteX57223" fmla="*/ 1257127 w 6085020"/>
              <a:gd name="connsiteY57223" fmla="*/ 924809 h 4885973"/>
              <a:gd name="connsiteX57224" fmla="*/ 1257127 w 6085020"/>
              <a:gd name="connsiteY57224" fmla="*/ 928792 h 4885973"/>
              <a:gd name="connsiteX57225" fmla="*/ 1257127 w 6085020"/>
              <a:gd name="connsiteY57225" fmla="*/ 934292 h 4885973"/>
              <a:gd name="connsiteX57226" fmla="*/ 1258648 w 6085020"/>
              <a:gd name="connsiteY57226" fmla="*/ 930499 h 4885973"/>
              <a:gd name="connsiteX57227" fmla="*/ 1261881 w 6085020"/>
              <a:gd name="connsiteY57227" fmla="*/ 922533 h 4885973"/>
              <a:gd name="connsiteX57228" fmla="*/ 1270818 w 6085020"/>
              <a:gd name="connsiteY57228" fmla="*/ 900152 h 4885973"/>
              <a:gd name="connsiteX57229" fmla="*/ 1284510 w 6085020"/>
              <a:gd name="connsiteY57229" fmla="*/ 866013 h 4885973"/>
              <a:gd name="connsiteX57230" fmla="*/ 1260170 w 6085020"/>
              <a:gd name="connsiteY57230" fmla="*/ 841736 h 4885973"/>
              <a:gd name="connsiteX57231" fmla="*/ 1282038 w 6085020"/>
              <a:gd name="connsiteY57231" fmla="*/ 840029 h 4885973"/>
              <a:gd name="connsiteX57232" fmla="*/ 1304857 w 6085020"/>
              <a:gd name="connsiteY57232" fmla="*/ 831114 h 4885973"/>
              <a:gd name="connsiteX57233" fmla="*/ 1319533 w 6085020"/>
              <a:gd name="connsiteY57233" fmla="*/ 830236 h 4885973"/>
              <a:gd name="connsiteX57234" fmla="*/ 1319689 w 6085020"/>
              <a:gd name="connsiteY57234" fmla="*/ 830925 h 4885973"/>
              <a:gd name="connsiteX57235" fmla="*/ 1320919 w 6085020"/>
              <a:gd name="connsiteY57235" fmla="*/ 830153 h 4885973"/>
              <a:gd name="connsiteX57236" fmla="*/ 1323872 w 6085020"/>
              <a:gd name="connsiteY57236" fmla="*/ 829976 h 4885973"/>
              <a:gd name="connsiteX57237" fmla="*/ 1323872 w 6085020"/>
              <a:gd name="connsiteY57237" fmla="*/ 831304 h 4885973"/>
              <a:gd name="connsiteX57238" fmla="*/ 1325964 w 6085020"/>
              <a:gd name="connsiteY57238" fmla="*/ 831304 h 4885973"/>
              <a:gd name="connsiteX57239" fmla="*/ 1325964 w 6085020"/>
              <a:gd name="connsiteY57239" fmla="*/ 827700 h 4885973"/>
              <a:gd name="connsiteX57240" fmla="*/ 1324823 w 6085020"/>
              <a:gd name="connsiteY57240" fmla="*/ 827700 h 4885973"/>
              <a:gd name="connsiteX57241" fmla="*/ 1320919 w 6085020"/>
              <a:gd name="connsiteY57241" fmla="*/ 830153 h 4885973"/>
              <a:gd name="connsiteX57242" fmla="*/ 1319533 w 6085020"/>
              <a:gd name="connsiteY57242" fmla="*/ 830236 h 4885973"/>
              <a:gd name="connsiteX57243" fmla="*/ 1319285 w 6085020"/>
              <a:gd name="connsiteY57243" fmla="*/ 829147 h 4885973"/>
              <a:gd name="connsiteX57244" fmla="*/ 1317597 w 6085020"/>
              <a:gd name="connsiteY57244" fmla="*/ 828080 h 4885973"/>
              <a:gd name="connsiteX57245" fmla="*/ 1326154 w 6085020"/>
              <a:gd name="connsiteY57245" fmla="*/ 825045 h 4885973"/>
              <a:gd name="connsiteX57246" fmla="*/ 1332619 w 6085020"/>
              <a:gd name="connsiteY57246" fmla="*/ 823528 h 4885973"/>
              <a:gd name="connsiteX57247" fmla="*/ 1336423 w 6085020"/>
              <a:gd name="connsiteY57247" fmla="*/ 822200 h 4885973"/>
              <a:gd name="connsiteX57248" fmla="*/ 1342698 w 6085020"/>
              <a:gd name="connsiteY57248" fmla="*/ 822200 h 4885973"/>
              <a:gd name="connsiteX57249" fmla="*/ 1340606 w 6085020"/>
              <a:gd name="connsiteY57249" fmla="*/ 827131 h 4885973"/>
              <a:gd name="connsiteX57250" fmla="*/ 1333570 w 6085020"/>
              <a:gd name="connsiteY57250" fmla="*/ 829976 h 4885973"/>
              <a:gd name="connsiteX57251" fmla="*/ 1344980 w 6085020"/>
              <a:gd name="connsiteY57251" fmla="*/ 831304 h 4885973"/>
              <a:gd name="connsiteX57252" fmla="*/ 1349924 w 6085020"/>
              <a:gd name="connsiteY57252" fmla="*/ 831304 h 4885973"/>
              <a:gd name="connsiteX57253" fmla="*/ 1364185 w 6085020"/>
              <a:gd name="connsiteY57253" fmla="*/ 826562 h 4885973"/>
              <a:gd name="connsiteX57254" fmla="*/ 1353727 w 6085020"/>
              <a:gd name="connsiteY57254" fmla="*/ 826562 h 4885973"/>
              <a:gd name="connsiteX57255" fmla="*/ 1367038 w 6085020"/>
              <a:gd name="connsiteY57255" fmla="*/ 826562 h 4885973"/>
              <a:gd name="connsiteX57256" fmla="*/ 1367038 w 6085020"/>
              <a:gd name="connsiteY57256" fmla="*/ 822579 h 4885973"/>
              <a:gd name="connsiteX57257" fmla="*/ 1398033 w 6085020"/>
              <a:gd name="connsiteY57257" fmla="*/ 816889 h 4885973"/>
              <a:gd name="connsiteX57258" fmla="*/ 1401076 w 6085020"/>
              <a:gd name="connsiteY57258" fmla="*/ 815562 h 4885973"/>
              <a:gd name="connsiteX57259" fmla="*/ 1401076 w 6085020"/>
              <a:gd name="connsiteY57259" fmla="*/ 817648 h 4885973"/>
              <a:gd name="connsiteX57260" fmla="*/ 1414292 w 6085020"/>
              <a:gd name="connsiteY57260" fmla="*/ 815514 h 4885973"/>
              <a:gd name="connsiteX57261" fmla="*/ 1419718 w 6085020"/>
              <a:gd name="connsiteY57261" fmla="*/ 816390 h 4885973"/>
              <a:gd name="connsiteX57262" fmla="*/ 1412905 w 6085020"/>
              <a:gd name="connsiteY57262" fmla="*/ 819205 h 4885973"/>
              <a:gd name="connsiteX57263" fmla="*/ 1409062 w 6085020"/>
              <a:gd name="connsiteY57263" fmla="*/ 828459 h 4885973"/>
              <a:gd name="connsiteX57264" fmla="*/ 1422183 w 6085020"/>
              <a:gd name="connsiteY57264" fmla="*/ 841546 h 4885973"/>
              <a:gd name="connsiteX57265" fmla="*/ 1435304 w 6085020"/>
              <a:gd name="connsiteY57265" fmla="*/ 828459 h 4885973"/>
              <a:gd name="connsiteX57266" fmla="*/ 1431461 w 6085020"/>
              <a:gd name="connsiteY57266" fmla="*/ 819205 h 4885973"/>
              <a:gd name="connsiteX57267" fmla="*/ 1427651 w 6085020"/>
              <a:gd name="connsiteY57267" fmla="*/ 817631 h 4885973"/>
              <a:gd name="connsiteX57268" fmla="*/ 1437016 w 6085020"/>
              <a:gd name="connsiteY57268" fmla="*/ 816486 h 4885973"/>
              <a:gd name="connsiteX57269" fmla="*/ 1445383 w 6085020"/>
              <a:gd name="connsiteY57269" fmla="*/ 813475 h 4885973"/>
              <a:gd name="connsiteX57270" fmla="*/ 1448615 w 6085020"/>
              <a:gd name="connsiteY57270" fmla="*/ 813475 h 4885973"/>
              <a:gd name="connsiteX57271" fmla="*/ 1451658 w 6085020"/>
              <a:gd name="connsiteY57271" fmla="*/ 817648 h 4885973"/>
              <a:gd name="connsiteX57272" fmla="*/ 1462687 w 6085020"/>
              <a:gd name="connsiteY57272" fmla="*/ 813286 h 4885973"/>
              <a:gd name="connsiteX57273" fmla="*/ 1454320 w 6085020"/>
              <a:gd name="connsiteY57273" fmla="*/ 819924 h 4885973"/>
              <a:gd name="connsiteX57274" fmla="*/ 1471054 w 6085020"/>
              <a:gd name="connsiteY57274" fmla="*/ 822769 h 4885973"/>
              <a:gd name="connsiteX57275" fmla="*/ 1447474 w 6085020"/>
              <a:gd name="connsiteY57275" fmla="*/ 832821 h 4885973"/>
              <a:gd name="connsiteX57276" fmla="*/ 1463447 w 6085020"/>
              <a:gd name="connsiteY57276" fmla="*/ 832821 h 4885973"/>
              <a:gd name="connsiteX57277" fmla="*/ 1484365 w 6085020"/>
              <a:gd name="connsiteY57277" fmla="*/ 827511 h 4885973"/>
              <a:gd name="connsiteX57278" fmla="*/ 1484365 w 6085020"/>
              <a:gd name="connsiteY57278" fmla="*/ 829787 h 4885973"/>
              <a:gd name="connsiteX57279" fmla="*/ 1511557 w 6085020"/>
              <a:gd name="connsiteY57279" fmla="*/ 821252 h 4885973"/>
              <a:gd name="connsiteX57280" fmla="*/ 1513649 w 6085020"/>
              <a:gd name="connsiteY57280" fmla="*/ 823148 h 4885973"/>
              <a:gd name="connsiteX57281" fmla="*/ 1537228 w 6085020"/>
              <a:gd name="connsiteY57281" fmla="*/ 816889 h 4885973"/>
              <a:gd name="connsiteX57282" fmla="*/ 1537228 w 6085020"/>
              <a:gd name="connsiteY57282" fmla="*/ 820303 h 4885973"/>
              <a:gd name="connsiteX57283" fmla="*/ 1525248 w 6085020"/>
              <a:gd name="connsiteY57283" fmla="*/ 828649 h 4885973"/>
              <a:gd name="connsiteX57284" fmla="*/ 1553962 w 6085020"/>
              <a:gd name="connsiteY57284" fmla="*/ 819165 h 4885973"/>
              <a:gd name="connsiteX57285" fmla="*/ 1550729 w 6085020"/>
              <a:gd name="connsiteY57285" fmla="*/ 816700 h 4885973"/>
              <a:gd name="connsiteX57286" fmla="*/ 1553582 w 6085020"/>
              <a:gd name="connsiteY57286" fmla="*/ 814424 h 4885973"/>
              <a:gd name="connsiteX57287" fmla="*/ 1555293 w 6085020"/>
              <a:gd name="connsiteY57287" fmla="*/ 816889 h 4885973"/>
              <a:gd name="connsiteX57288" fmla="*/ 1558146 w 6085020"/>
              <a:gd name="connsiteY57288" fmla="*/ 809303 h 4885973"/>
              <a:gd name="connsiteX57289" fmla="*/ 1553962 w 6085020"/>
              <a:gd name="connsiteY57289" fmla="*/ 809303 h 4885973"/>
              <a:gd name="connsiteX57290" fmla="*/ 1551680 w 6085020"/>
              <a:gd name="connsiteY57290" fmla="*/ 806458 h 4885973"/>
              <a:gd name="connsiteX57291" fmla="*/ 1560618 w 6085020"/>
              <a:gd name="connsiteY57291" fmla="*/ 803233 h 4885973"/>
              <a:gd name="connsiteX57292" fmla="*/ 1551300 w 6085020"/>
              <a:gd name="connsiteY57292" fmla="*/ 800768 h 4885973"/>
              <a:gd name="connsiteX57293" fmla="*/ 1550159 w 6085020"/>
              <a:gd name="connsiteY57293" fmla="*/ 790905 h 4885973"/>
              <a:gd name="connsiteX57294" fmla="*/ 1539700 w 6085020"/>
              <a:gd name="connsiteY57294" fmla="*/ 790905 h 4885973"/>
              <a:gd name="connsiteX57295" fmla="*/ 1532284 w 6085020"/>
              <a:gd name="connsiteY57295" fmla="*/ 785026 h 4885973"/>
              <a:gd name="connsiteX57296" fmla="*/ 1530763 w 6085020"/>
              <a:gd name="connsiteY57296" fmla="*/ 781043 h 4885973"/>
              <a:gd name="connsiteX57297" fmla="*/ 1514029 w 6085020"/>
              <a:gd name="connsiteY57297" fmla="*/ 772887 h 4885973"/>
              <a:gd name="connsiteX57298" fmla="*/ 1511177 w 6085020"/>
              <a:gd name="connsiteY57298" fmla="*/ 767387 h 4885973"/>
              <a:gd name="connsiteX57299" fmla="*/ 1499387 w 6085020"/>
              <a:gd name="connsiteY57299" fmla="*/ 767387 h 4885973"/>
              <a:gd name="connsiteX57300" fmla="*/ 1495394 w 6085020"/>
              <a:gd name="connsiteY57300" fmla="*/ 756007 h 4885973"/>
              <a:gd name="connsiteX57301" fmla="*/ 1487787 w 6085020"/>
              <a:gd name="connsiteY57301" fmla="*/ 737040 h 4885973"/>
              <a:gd name="connsiteX57302" fmla="*/ 1491591 w 6085020"/>
              <a:gd name="connsiteY57302" fmla="*/ 731919 h 4885973"/>
              <a:gd name="connsiteX57303" fmla="*/ 1486837 w 6085020"/>
              <a:gd name="connsiteY57303" fmla="*/ 734195 h 4885973"/>
              <a:gd name="connsiteX57304" fmla="*/ 1479040 w 6085020"/>
              <a:gd name="connsiteY57304" fmla="*/ 713901 h 4885973"/>
              <a:gd name="connsiteX57305" fmla="*/ 1409062 w 6085020"/>
              <a:gd name="connsiteY57305" fmla="*/ 713901 h 4885973"/>
              <a:gd name="connsiteX57306" fmla="*/ 1409062 w 6085020"/>
              <a:gd name="connsiteY57306" fmla="*/ 753731 h 4885973"/>
              <a:gd name="connsiteX57307" fmla="*/ 1382440 w 6085020"/>
              <a:gd name="connsiteY57307" fmla="*/ 758662 h 4885973"/>
              <a:gd name="connsiteX57308" fmla="*/ 1379778 w 6085020"/>
              <a:gd name="connsiteY57308" fmla="*/ 759800 h 4885973"/>
              <a:gd name="connsiteX57309" fmla="*/ 1352586 w 6085020"/>
              <a:gd name="connsiteY57309" fmla="*/ 765869 h 4885973"/>
              <a:gd name="connsiteX57310" fmla="*/ 1348783 w 6085020"/>
              <a:gd name="connsiteY57310" fmla="*/ 765869 h 4885973"/>
              <a:gd name="connsiteX57311" fmla="*/ 1347071 w 6085020"/>
              <a:gd name="connsiteY57311" fmla="*/ 765869 h 4885973"/>
              <a:gd name="connsiteX57312" fmla="*/ 1345170 w 6085020"/>
              <a:gd name="connsiteY57312" fmla="*/ 763973 h 4885973"/>
              <a:gd name="connsiteX57313" fmla="*/ 1329767 w 6085020"/>
              <a:gd name="connsiteY57313" fmla="*/ 768525 h 4885973"/>
              <a:gd name="connsiteX57314" fmla="*/ 1359051 w 6085020"/>
              <a:gd name="connsiteY57314" fmla="*/ 737230 h 4885973"/>
              <a:gd name="connsiteX57315" fmla="*/ 1305807 w 6085020"/>
              <a:gd name="connsiteY57315" fmla="*/ 737230 h 4885973"/>
              <a:gd name="connsiteX57316" fmla="*/ 1233738 w 6085020"/>
              <a:gd name="connsiteY57316" fmla="*/ 735333 h 4885973"/>
              <a:gd name="connsiteX57317" fmla="*/ 1216243 w 6085020"/>
              <a:gd name="connsiteY57317" fmla="*/ 743109 h 4885973"/>
              <a:gd name="connsiteX57318" fmla="*/ 1216243 w 6085020"/>
              <a:gd name="connsiteY57318" fmla="*/ 741023 h 4885973"/>
              <a:gd name="connsiteX57319" fmla="*/ 1216243 w 6085020"/>
              <a:gd name="connsiteY57319" fmla="*/ 739127 h 4885973"/>
              <a:gd name="connsiteX57320" fmla="*/ 1216243 w 6085020"/>
              <a:gd name="connsiteY57320" fmla="*/ 737230 h 4885973"/>
              <a:gd name="connsiteX57321" fmla="*/ 1211109 w 6085020"/>
              <a:gd name="connsiteY57321" fmla="*/ 728885 h 4885973"/>
              <a:gd name="connsiteX57322" fmla="*/ 1207877 w 6085020"/>
              <a:gd name="connsiteY57322" fmla="*/ 730781 h 4885973"/>
              <a:gd name="connsiteX57323" fmla="*/ 1211680 w 6085020"/>
              <a:gd name="connsiteY57323" fmla="*/ 737420 h 4885973"/>
              <a:gd name="connsiteX57324" fmla="*/ 1217004 w 6085020"/>
              <a:gd name="connsiteY57324" fmla="*/ 743109 h 4885973"/>
              <a:gd name="connsiteX57325" fmla="*/ 1207877 w 6085020"/>
              <a:gd name="connsiteY57325" fmla="*/ 757524 h 4885973"/>
              <a:gd name="connsiteX57326" fmla="*/ 1197988 w 6085020"/>
              <a:gd name="connsiteY57326" fmla="*/ 782750 h 4885973"/>
              <a:gd name="connsiteX57327" fmla="*/ 1245528 w 6085020"/>
              <a:gd name="connsiteY57327" fmla="*/ 795267 h 4885973"/>
              <a:gd name="connsiteX57328" fmla="*/ 1264543 w 6085020"/>
              <a:gd name="connsiteY57328" fmla="*/ 800199 h 4885973"/>
              <a:gd name="connsiteX57329" fmla="*/ 1262452 w 6085020"/>
              <a:gd name="connsiteY57329" fmla="*/ 801526 h 4885973"/>
              <a:gd name="connsiteX57330" fmla="*/ 1262452 w 6085020"/>
              <a:gd name="connsiteY57330" fmla="*/ 800009 h 4885973"/>
              <a:gd name="connsiteX57331" fmla="*/ 1251422 w 6085020"/>
              <a:gd name="connsiteY57331" fmla="*/ 804371 h 4885973"/>
              <a:gd name="connsiteX57332" fmla="*/ 1251422 w 6085020"/>
              <a:gd name="connsiteY57332" fmla="*/ 802285 h 4885973"/>
              <a:gd name="connsiteX57333" fmla="*/ 1249521 w 6085020"/>
              <a:gd name="connsiteY57333" fmla="*/ 804182 h 4885973"/>
              <a:gd name="connsiteX57334" fmla="*/ 1251613 w 6085020"/>
              <a:gd name="connsiteY57334" fmla="*/ 800768 h 4885973"/>
              <a:gd name="connsiteX57335" fmla="*/ 1248380 w 6085020"/>
              <a:gd name="connsiteY57335" fmla="*/ 800768 h 4885973"/>
              <a:gd name="connsiteX57336" fmla="*/ 1248380 w 6085020"/>
              <a:gd name="connsiteY57336" fmla="*/ 803423 h 4885973"/>
              <a:gd name="connsiteX57337" fmla="*/ 1244387 w 6085020"/>
              <a:gd name="connsiteY57337" fmla="*/ 806458 h 4885973"/>
              <a:gd name="connsiteX57338" fmla="*/ 1246098 w 6085020"/>
              <a:gd name="connsiteY57338" fmla="*/ 802095 h 4885973"/>
              <a:gd name="connsiteX57339" fmla="*/ 1241915 w 6085020"/>
              <a:gd name="connsiteY57339" fmla="*/ 802095 h 4885973"/>
              <a:gd name="connsiteX57340" fmla="*/ 1234879 w 6085020"/>
              <a:gd name="connsiteY57340" fmla="*/ 800957 h 4885973"/>
              <a:gd name="connsiteX57341" fmla="*/ 1234879 w 6085020"/>
              <a:gd name="connsiteY57341" fmla="*/ 796974 h 4885973"/>
              <a:gd name="connsiteX57342" fmla="*/ 1219286 w 6085020"/>
              <a:gd name="connsiteY57342" fmla="*/ 803613 h 4885973"/>
              <a:gd name="connsiteX57343" fmla="*/ 1217955 w 6085020"/>
              <a:gd name="connsiteY57343" fmla="*/ 801337 h 4885973"/>
              <a:gd name="connsiteX57344" fmla="*/ 1217004 w 6085020"/>
              <a:gd name="connsiteY57344" fmla="*/ 798302 h 4885973"/>
              <a:gd name="connsiteX57345" fmla="*/ 1214722 w 6085020"/>
              <a:gd name="connsiteY57345" fmla="*/ 808165 h 4885973"/>
              <a:gd name="connsiteX57346" fmla="*/ 1209588 w 6085020"/>
              <a:gd name="connsiteY57346" fmla="*/ 808165 h 4885973"/>
              <a:gd name="connsiteX57347" fmla="*/ 1172697 w 6085020"/>
              <a:gd name="connsiteY57347" fmla="*/ 821252 h 4885973"/>
              <a:gd name="connsiteX57348" fmla="*/ 1171176 w 6085020"/>
              <a:gd name="connsiteY57348" fmla="*/ 819734 h 4885973"/>
              <a:gd name="connsiteX57349" fmla="*/ 1169845 w 6085020"/>
              <a:gd name="connsiteY57349" fmla="*/ 819734 h 4885973"/>
              <a:gd name="connsiteX57350" fmla="*/ 1174599 w 6085020"/>
              <a:gd name="connsiteY57350" fmla="*/ 812906 h 4885973"/>
              <a:gd name="connsiteX57351" fmla="*/ 1197988 w 6085020"/>
              <a:gd name="connsiteY57351" fmla="*/ 760748 h 4885973"/>
              <a:gd name="connsiteX57352" fmla="*/ 1204073 w 6085020"/>
              <a:gd name="connsiteY57352" fmla="*/ 735143 h 4885973"/>
              <a:gd name="connsiteX57353" fmla="*/ 1181445 w 6085020"/>
              <a:gd name="connsiteY57353" fmla="*/ 730023 h 4885973"/>
              <a:gd name="connsiteX57354" fmla="*/ 1179353 w 6085020"/>
              <a:gd name="connsiteY57354" fmla="*/ 730023 h 4885973"/>
              <a:gd name="connsiteX57355" fmla="*/ 1176691 w 6085020"/>
              <a:gd name="connsiteY57355" fmla="*/ 725660 h 4885973"/>
              <a:gd name="connsiteX57356" fmla="*/ 1171747 w 6085020"/>
              <a:gd name="connsiteY57356" fmla="*/ 728505 h 4885973"/>
              <a:gd name="connsiteX57357" fmla="*/ 1170606 w 6085020"/>
              <a:gd name="connsiteY57357" fmla="*/ 728505 h 4885973"/>
              <a:gd name="connsiteX57358" fmla="*/ 1151590 w 6085020"/>
              <a:gd name="connsiteY57358" fmla="*/ 729833 h 4885973"/>
              <a:gd name="connsiteX57359" fmla="*/ 1153302 w 6085020"/>
              <a:gd name="connsiteY57359" fmla="*/ 722626 h 4885973"/>
              <a:gd name="connsiteX57360" fmla="*/ 1142463 w 6085020"/>
              <a:gd name="connsiteY57360" fmla="*/ 716936 h 4885973"/>
              <a:gd name="connsiteX57361" fmla="*/ 1137518 w 6085020"/>
              <a:gd name="connsiteY57361" fmla="*/ 714280 h 4885973"/>
              <a:gd name="connsiteX57362" fmla="*/ 1153492 w 6085020"/>
              <a:gd name="connsiteY57362" fmla="*/ 710866 h 4885973"/>
              <a:gd name="connsiteX57363" fmla="*/ 1156344 w 6085020"/>
              <a:gd name="connsiteY57363" fmla="*/ 710866 h 4885973"/>
              <a:gd name="connsiteX57364" fmla="*/ 1158816 w 6085020"/>
              <a:gd name="connsiteY57364" fmla="*/ 707832 h 4885973"/>
              <a:gd name="connsiteX57365" fmla="*/ 1158816 w 6085020"/>
              <a:gd name="connsiteY57365" fmla="*/ 711625 h 4885973"/>
              <a:gd name="connsiteX57366" fmla="*/ 1161478 w 6085020"/>
              <a:gd name="connsiteY57366" fmla="*/ 711625 h 4885973"/>
              <a:gd name="connsiteX57367" fmla="*/ 1164140 w 6085020"/>
              <a:gd name="connsiteY57367" fmla="*/ 704797 h 4885973"/>
              <a:gd name="connsiteX57368" fmla="*/ 1164005 w 6085020"/>
              <a:gd name="connsiteY57368" fmla="*/ 706938 h 4885973"/>
              <a:gd name="connsiteX57369" fmla="*/ 1164140 w 6085020"/>
              <a:gd name="connsiteY57369" fmla="*/ 707073 h 4885973"/>
              <a:gd name="connsiteX57370" fmla="*/ 1175170 w 6085020"/>
              <a:gd name="connsiteY57370" fmla="*/ 701952 h 4885973"/>
              <a:gd name="connsiteX57371" fmla="*/ 1175170 w 6085020"/>
              <a:gd name="connsiteY57371" fmla="*/ 705556 h 4885973"/>
              <a:gd name="connsiteX57372" fmla="*/ 1178592 w 6085020"/>
              <a:gd name="connsiteY57372" fmla="*/ 702521 h 4885973"/>
              <a:gd name="connsiteX57373" fmla="*/ 1190762 w 6085020"/>
              <a:gd name="connsiteY57373" fmla="*/ 705366 h 4885973"/>
              <a:gd name="connsiteX57374" fmla="*/ 1188671 w 6085020"/>
              <a:gd name="connsiteY57374" fmla="*/ 702142 h 4885973"/>
              <a:gd name="connsiteX57375" fmla="*/ 1190192 w 6085020"/>
              <a:gd name="connsiteY57375" fmla="*/ 699676 h 4885973"/>
              <a:gd name="connsiteX57376" fmla="*/ 1192664 w 6085020"/>
              <a:gd name="connsiteY57376" fmla="*/ 698159 h 4885973"/>
              <a:gd name="connsiteX57377" fmla="*/ 1199319 w 6085020"/>
              <a:gd name="connsiteY57377" fmla="*/ 701193 h 4885973"/>
              <a:gd name="connsiteX57378" fmla="*/ 1200460 w 6085020"/>
              <a:gd name="connsiteY57378" fmla="*/ 697969 h 4885973"/>
              <a:gd name="connsiteX57379" fmla="*/ 1200460 w 6085020"/>
              <a:gd name="connsiteY57379" fmla="*/ 701573 h 4885973"/>
              <a:gd name="connsiteX57380" fmla="*/ 1203693 w 6085020"/>
              <a:gd name="connsiteY57380" fmla="*/ 699676 h 4885973"/>
              <a:gd name="connsiteX57381" fmla="*/ 1203693 w 6085020"/>
              <a:gd name="connsiteY57381" fmla="*/ 693227 h 4885973"/>
              <a:gd name="connsiteX57382" fmla="*/ 1206355 w 6085020"/>
              <a:gd name="connsiteY57382" fmla="*/ 693227 h 4885973"/>
              <a:gd name="connsiteX57383" fmla="*/ 1214532 w 6085020"/>
              <a:gd name="connsiteY57383" fmla="*/ 689624 h 4885973"/>
              <a:gd name="connsiteX57384" fmla="*/ 1216624 w 6085020"/>
              <a:gd name="connsiteY57384" fmla="*/ 693038 h 4885973"/>
              <a:gd name="connsiteX57385" fmla="*/ 1220161 w 6085020"/>
              <a:gd name="connsiteY57385" fmla="*/ 691101 h 4885973"/>
              <a:gd name="connsiteX57386" fmla="*/ 1220237 w 6085020"/>
              <a:gd name="connsiteY57386" fmla="*/ 690762 h 4885973"/>
              <a:gd name="connsiteX57387" fmla="*/ 1220237 w 6085020"/>
              <a:gd name="connsiteY57387" fmla="*/ 688296 h 4885973"/>
              <a:gd name="connsiteX57388" fmla="*/ 1239252 w 6085020"/>
              <a:gd name="connsiteY57388" fmla="*/ 684692 h 4885973"/>
              <a:gd name="connsiteX57389" fmla="*/ 1241154 w 6085020"/>
              <a:gd name="connsiteY57389" fmla="*/ 684692 h 4885973"/>
              <a:gd name="connsiteX57390" fmla="*/ 1287362 w 6085020"/>
              <a:gd name="connsiteY57390" fmla="*/ 684692 h 4885973"/>
              <a:gd name="connsiteX57391" fmla="*/ 1276333 w 6085020"/>
              <a:gd name="connsiteY57391" fmla="*/ 673692 h 4885973"/>
              <a:gd name="connsiteX57392" fmla="*/ 1281087 w 6085020"/>
              <a:gd name="connsiteY57392" fmla="*/ 675589 h 4885973"/>
              <a:gd name="connsiteX57393" fmla="*/ 1310561 w 6085020"/>
              <a:gd name="connsiteY57393" fmla="*/ 671416 h 4885973"/>
              <a:gd name="connsiteX57394" fmla="*/ 1317027 w 6085020"/>
              <a:gd name="connsiteY57394" fmla="*/ 671416 h 4885973"/>
              <a:gd name="connsiteX57395" fmla="*/ 1324253 w 6085020"/>
              <a:gd name="connsiteY57395" fmla="*/ 669519 h 4885973"/>
              <a:gd name="connsiteX57396" fmla="*/ 1324253 w 6085020"/>
              <a:gd name="connsiteY57396" fmla="*/ 671985 h 4885973"/>
              <a:gd name="connsiteX57397" fmla="*/ 1303906 w 6085020"/>
              <a:gd name="connsiteY57397" fmla="*/ 675399 h 4885973"/>
              <a:gd name="connsiteX57398" fmla="*/ 1302765 w 6085020"/>
              <a:gd name="connsiteY57398" fmla="*/ 680141 h 4885973"/>
              <a:gd name="connsiteX57399" fmla="*/ 1312083 w 6085020"/>
              <a:gd name="connsiteY57399" fmla="*/ 677106 h 4885973"/>
              <a:gd name="connsiteX57400" fmla="*/ 1313414 w 6085020"/>
              <a:gd name="connsiteY57400" fmla="*/ 680141 h 4885973"/>
              <a:gd name="connsiteX57401" fmla="*/ 1327866 w 6085020"/>
              <a:gd name="connsiteY57401" fmla="*/ 677865 h 4885973"/>
              <a:gd name="connsiteX57402" fmla="*/ 1335662 w 6085020"/>
              <a:gd name="connsiteY57402" fmla="*/ 674830 h 4885973"/>
              <a:gd name="connsiteX57403" fmla="*/ 1335662 w 6085020"/>
              <a:gd name="connsiteY57403" fmla="*/ 670657 h 4885973"/>
              <a:gd name="connsiteX57404" fmla="*/ 1352206 w 6085020"/>
              <a:gd name="connsiteY57404" fmla="*/ 667243 h 4885973"/>
              <a:gd name="connsiteX57405" fmla="*/ 1352206 w 6085020"/>
              <a:gd name="connsiteY57405" fmla="*/ 671606 h 4885973"/>
              <a:gd name="connsiteX57406" fmla="*/ 1348473 w 6085020"/>
              <a:gd name="connsiteY57406" fmla="*/ 675467 h 4885973"/>
              <a:gd name="connsiteX57407" fmla="*/ 1348593 w 6085020"/>
              <a:gd name="connsiteY57407" fmla="*/ 676347 h 4885973"/>
              <a:gd name="connsiteX57408" fmla="*/ 1351635 w 6085020"/>
              <a:gd name="connsiteY57408" fmla="*/ 675020 h 4885973"/>
              <a:gd name="connsiteX57409" fmla="*/ 1352966 w 6085020"/>
              <a:gd name="connsiteY57409" fmla="*/ 678054 h 4885973"/>
              <a:gd name="connsiteX57410" fmla="*/ 1360573 w 6085020"/>
              <a:gd name="connsiteY57410" fmla="*/ 670278 h 4885973"/>
              <a:gd name="connsiteX57411" fmla="*/ 1365136 w 6085020"/>
              <a:gd name="connsiteY57411" fmla="*/ 670278 h 4885973"/>
              <a:gd name="connsiteX57412" fmla="*/ 1365136 w 6085020"/>
              <a:gd name="connsiteY57412" fmla="*/ 677106 h 4885973"/>
              <a:gd name="connsiteX57413" fmla="*/ 1351255 w 6085020"/>
              <a:gd name="connsiteY57413" fmla="*/ 683555 h 4885973"/>
              <a:gd name="connsiteX57414" fmla="*/ 1359241 w 6085020"/>
              <a:gd name="connsiteY57414" fmla="*/ 680520 h 4885973"/>
              <a:gd name="connsiteX57415" fmla="*/ 1359241 w 6085020"/>
              <a:gd name="connsiteY57415" fmla="*/ 683365 h 4885973"/>
              <a:gd name="connsiteX57416" fmla="*/ 1367418 w 6085020"/>
              <a:gd name="connsiteY57416" fmla="*/ 681278 h 4885973"/>
              <a:gd name="connsiteX57417" fmla="*/ 1369700 w 6085020"/>
              <a:gd name="connsiteY57417" fmla="*/ 678813 h 4885973"/>
              <a:gd name="connsiteX57418" fmla="*/ 1369700 w 6085020"/>
              <a:gd name="connsiteY57418" fmla="*/ 680899 h 4885973"/>
              <a:gd name="connsiteX57419" fmla="*/ 1374454 w 6085020"/>
              <a:gd name="connsiteY57419" fmla="*/ 682037 h 4885973"/>
              <a:gd name="connsiteX57420" fmla="*/ 1377877 w 6085020"/>
              <a:gd name="connsiteY57420" fmla="*/ 678623 h 4885973"/>
              <a:gd name="connsiteX57421" fmla="*/ 1404499 w 6085020"/>
              <a:gd name="connsiteY57421" fmla="*/ 672744 h 4885973"/>
              <a:gd name="connsiteX57422" fmla="*/ 1413056 w 6085020"/>
              <a:gd name="connsiteY57422" fmla="*/ 673882 h 4885973"/>
              <a:gd name="connsiteX57423" fmla="*/ 1405830 w 6085020"/>
              <a:gd name="connsiteY57423" fmla="*/ 683555 h 4885973"/>
              <a:gd name="connsiteX57424" fmla="*/ 1408492 w 6085020"/>
              <a:gd name="connsiteY57424" fmla="*/ 683555 h 4885973"/>
              <a:gd name="connsiteX57425" fmla="*/ 1400125 w 6085020"/>
              <a:gd name="connsiteY57425" fmla="*/ 688676 h 4885973"/>
              <a:gd name="connsiteX57426" fmla="*/ 1405450 w 6085020"/>
              <a:gd name="connsiteY57426" fmla="*/ 690382 h 4885973"/>
              <a:gd name="connsiteX57427" fmla="*/ 1410964 w 6085020"/>
              <a:gd name="connsiteY57427" fmla="*/ 688865 h 4885973"/>
              <a:gd name="connsiteX57428" fmla="*/ 1410964 w 6085020"/>
              <a:gd name="connsiteY57428" fmla="*/ 691520 h 4885973"/>
              <a:gd name="connsiteX57429" fmla="*/ 1421042 w 6085020"/>
              <a:gd name="connsiteY57429" fmla="*/ 687537 h 4885973"/>
              <a:gd name="connsiteX57430" fmla="*/ 1421113 w 6085020"/>
              <a:gd name="connsiteY57430" fmla="*/ 691828 h 4885973"/>
              <a:gd name="connsiteX57431" fmla="*/ 1421042 w 6085020"/>
              <a:gd name="connsiteY57431" fmla="*/ 691900 h 4885973"/>
              <a:gd name="connsiteX57432" fmla="*/ 1442530 w 6085020"/>
              <a:gd name="connsiteY57432" fmla="*/ 681468 h 4885973"/>
              <a:gd name="connsiteX57433" fmla="*/ 1439297 w 6085020"/>
              <a:gd name="connsiteY57433" fmla="*/ 685641 h 4885973"/>
              <a:gd name="connsiteX57434" fmla="*/ 1439297 w 6085020"/>
              <a:gd name="connsiteY57434" fmla="*/ 688676 h 4885973"/>
              <a:gd name="connsiteX57435" fmla="*/ 1458313 w 6085020"/>
              <a:gd name="connsiteY57435" fmla="*/ 679572 h 4885973"/>
              <a:gd name="connsiteX57436" fmla="*/ 1458313 w 6085020"/>
              <a:gd name="connsiteY57436" fmla="*/ 681658 h 4885973"/>
              <a:gd name="connsiteX57437" fmla="*/ 1472005 w 6085020"/>
              <a:gd name="connsiteY57437" fmla="*/ 676537 h 4885973"/>
              <a:gd name="connsiteX57438" fmla="*/ 1475427 w 6085020"/>
              <a:gd name="connsiteY57438" fmla="*/ 681468 h 4885973"/>
              <a:gd name="connsiteX57439" fmla="*/ 1469532 w 6085020"/>
              <a:gd name="connsiteY57439" fmla="*/ 683555 h 4885973"/>
              <a:gd name="connsiteX57440" fmla="*/ 1437966 w 6085020"/>
              <a:gd name="connsiteY57440" fmla="*/ 694176 h 4885973"/>
              <a:gd name="connsiteX57441" fmla="*/ 1435875 w 6085020"/>
              <a:gd name="connsiteY57441" fmla="*/ 699107 h 4885973"/>
              <a:gd name="connsiteX57442" fmla="*/ 1441579 w 6085020"/>
              <a:gd name="connsiteY57442" fmla="*/ 699107 h 4885973"/>
              <a:gd name="connsiteX57443" fmla="*/ 1441579 w 6085020"/>
              <a:gd name="connsiteY57443" fmla="*/ 703090 h 4885973"/>
              <a:gd name="connsiteX57444" fmla="*/ 1460595 w 6085020"/>
              <a:gd name="connsiteY57444" fmla="*/ 696831 h 4885973"/>
              <a:gd name="connsiteX57445" fmla="*/ 1462687 w 6085020"/>
              <a:gd name="connsiteY57445" fmla="*/ 699676 h 4885973"/>
              <a:gd name="connsiteX57446" fmla="*/ 1467060 w 6085020"/>
              <a:gd name="connsiteY57446" fmla="*/ 693796 h 4885973"/>
              <a:gd name="connsiteX57447" fmla="*/ 1470673 w 6085020"/>
              <a:gd name="connsiteY57447" fmla="*/ 695124 h 4885973"/>
              <a:gd name="connsiteX57448" fmla="*/ 1496725 w 6085020"/>
              <a:gd name="connsiteY57448" fmla="*/ 690382 h 4885973"/>
              <a:gd name="connsiteX57449" fmla="*/ 1499387 w 6085020"/>
              <a:gd name="connsiteY57449" fmla="*/ 685830 h 4885973"/>
              <a:gd name="connsiteX57450" fmla="*/ 1499387 w 6085020"/>
              <a:gd name="connsiteY57450" fmla="*/ 689813 h 4885973"/>
              <a:gd name="connsiteX57451" fmla="*/ 1513459 w 6085020"/>
              <a:gd name="connsiteY57451" fmla="*/ 684313 h 4885973"/>
              <a:gd name="connsiteX57452" fmla="*/ 1507944 w 6085020"/>
              <a:gd name="connsiteY57452" fmla="*/ 683365 h 4885973"/>
              <a:gd name="connsiteX57453" fmla="*/ 1502620 w 6085020"/>
              <a:gd name="connsiteY57453" fmla="*/ 687158 h 4885973"/>
              <a:gd name="connsiteX57454" fmla="*/ 1505092 w 6085020"/>
              <a:gd name="connsiteY57454" fmla="*/ 681658 h 4885973"/>
              <a:gd name="connsiteX57455" fmla="*/ 1502620 w 6085020"/>
              <a:gd name="connsiteY57455" fmla="*/ 681658 h 4885973"/>
              <a:gd name="connsiteX57456" fmla="*/ 1502620 w 6085020"/>
              <a:gd name="connsiteY57456" fmla="*/ 685072 h 4885973"/>
              <a:gd name="connsiteX57457" fmla="*/ 1497105 w 6085020"/>
              <a:gd name="connsiteY57457" fmla="*/ 685072 h 4885973"/>
              <a:gd name="connsiteX57458" fmla="*/ 1499767 w 6085020"/>
              <a:gd name="connsiteY57458" fmla="*/ 682796 h 4885973"/>
              <a:gd name="connsiteX57459" fmla="*/ 1496725 w 6085020"/>
              <a:gd name="connsiteY57459" fmla="*/ 681658 h 4885973"/>
              <a:gd name="connsiteX57460" fmla="*/ 1498056 w 6085020"/>
              <a:gd name="connsiteY57460" fmla="*/ 679382 h 4885973"/>
              <a:gd name="connsiteX57461" fmla="*/ 1509085 w 6085020"/>
              <a:gd name="connsiteY57461" fmla="*/ 675020 h 4885973"/>
              <a:gd name="connsiteX57462" fmla="*/ 1515931 w 6085020"/>
              <a:gd name="connsiteY57462" fmla="*/ 677675 h 4885973"/>
              <a:gd name="connsiteX57463" fmla="*/ 1517642 w 6085020"/>
              <a:gd name="connsiteY57463" fmla="*/ 673313 h 4885973"/>
              <a:gd name="connsiteX57464" fmla="*/ 1512318 w 6085020"/>
              <a:gd name="connsiteY57464" fmla="*/ 670847 h 4885973"/>
              <a:gd name="connsiteX57465" fmla="*/ 1483033 w 6085020"/>
              <a:gd name="connsiteY57465" fmla="*/ 666864 h 4885973"/>
              <a:gd name="connsiteX57466" fmla="*/ 1479040 w 6085020"/>
              <a:gd name="connsiteY57466" fmla="*/ 663829 h 4885973"/>
              <a:gd name="connsiteX57467" fmla="*/ 1469532 w 6085020"/>
              <a:gd name="connsiteY57467" fmla="*/ 663829 h 4885973"/>
              <a:gd name="connsiteX57468" fmla="*/ 1467821 w 6085020"/>
              <a:gd name="connsiteY57468" fmla="*/ 662881 h 4885973"/>
              <a:gd name="connsiteX57469" fmla="*/ 1467821 w 6085020"/>
              <a:gd name="connsiteY57469" fmla="*/ 658898 h 4885973"/>
              <a:gd name="connsiteX57470" fmla="*/ 1453369 w 6085020"/>
              <a:gd name="connsiteY57470" fmla="*/ 657381 h 4885973"/>
              <a:gd name="connsiteX57471" fmla="*/ 1453369 w 6085020"/>
              <a:gd name="connsiteY57471" fmla="*/ 648846 h 4885973"/>
              <a:gd name="connsiteX57472" fmla="*/ 1450136 w 6085020"/>
              <a:gd name="connsiteY57472" fmla="*/ 645432 h 4885973"/>
              <a:gd name="connsiteX57473" fmla="*/ 1451658 w 6085020"/>
              <a:gd name="connsiteY57473" fmla="*/ 643914 h 4885973"/>
              <a:gd name="connsiteX57474" fmla="*/ 1446333 w 6085020"/>
              <a:gd name="connsiteY57474" fmla="*/ 638604 h 4885973"/>
              <a:gd name="connsiteX57475" fmla="*/ 1441579 w 6085020"/>
              <a:gd name="connsiteY57475" fmla="*/ 638604 h 4885973"/>
              <a:gd name="connsiteX57476" fmla="*/ 1449566 w 6085020"/>
              <a:gd name="connsiteY57476" fmla="*/ 630258 h 4885973"/>
              <a:gd name="connsiteX57477" fmla="*/ 1449566 w 6085020"/>
              <a:gd name="connsiteY57477" fmla="*/ 628362 h 4885973"/>
              <a:gd name="connsiteX57478" fmla="*/ 1444622 w 6085020"/>
              <a:gd name="connsiteY57478" fmla="*/ 628362 h 4885973"/>
              <a:gd name="connsiteX57479" fmla="*/ 1444622 w 6085020"/>
              <a:gd name="connsiteY57479" fmla="*/ 626276 h 4885973"/>
              <a:gd name="connsiteX57480" fmla="*/ 1425606 w 6085020"/>
              <a:gd name="connsiteY57480" fmla="*/ 624569 h 4885973"/>
              <a:gd name="connsiteX57481" fmla="*/ 1435114 w 6085020"/>
              <a:gd name="connsiteY57481" fmla="*/ 609775 h 4885973"/>
              <a:gd name="connsiteX57482" fmla="*/ 1441960 w 6085020"/>
              <a:gd name="connsiteY57482" fmla="*/ 594412 h 4885973"/>
              <a:gd name="connsiteX57483" fmla="*/ 1435494 w 6085020"/>
              <a:gd name="connsiteY57483" fmla="*/ 587963 h 4885973"/>
              <a:gd name="connsiteX57484" fmla="*/ 1426177 w 6085020"/>
              <a:gd name="connsiteY57484" fmla="*/ 579049 h 4885973"/>
              <a:gd name="connsiteX57485" fmla="*/ 1421233 w 6085020"/>
              <a:gd name="connsiteY57485" fmla="*/ 583980 h 4885973"/>
              <a:gd name="connsiteX57486" fmla="*/ 1416289 w 6085020"/>
              <a:gd name="connsiteY57486" fmla="*/ 588911 h 4885973"/>
              <a:gd name="connsiteX57487" fmla="*/ 1435304 w 6085020"/>
              <a:gd name="connsiteY57487" fmla="*/ 593274 h 4885973"/>
              <a:gd name="connsiteX57488" fmla="*/ 1432832 w 6085020"/>
              <a:gd name="connsiteY57488" fmla="*/ 603516 h 4885973"/>
              <a:gd name="connsiteX57489" fmla="*/ 1423705 w 6085020"/>
              <a:gd name="connsiteY57489" fmla="*/ 618879 h 4885973"/>
              <a:gd name="connsiteX57490" fmla="*/ 1416859 w 6085020"/>
              <a:gd name="connsiteY57490" fmla="*/ 618879 h 4885973"/>
              <a:gd name="connsiteX57491" fmla="*/ 1418570 w 6085020"/>
              <a:gd name="connsiteY57491" fmla="*/ 611292 h 4885973"/>
              <a:gd name="connsiteX57492" fmla="*/ 1418570 w 6085020"/>
              <a:gd name="connsiteY57492" fmla="*/ 609395 h 4885973"/>
              <a:gd name="connsiteX57493" fmla="*/ 1415147 w 6085020"/>
              <a:gd name="connsiteY57493" fmla="*/ 587963 h 4885973"/>
              <a:gd name="connsiteX57494" fmla="*/ 1403358 w 6085020"/>
              <a:gd name="connsiteY57494" fmla="*/ 574497 h 4885973"/>
              <a:gd name="connsiteX57495" fmla="*/ 1396702 w 6085020"/>
              <a:gd name="connsiteY57495" fmla="*/ 572790 h 4885973"/>
              <a:gd name="connsiteX57496" fmla="*/ 1395371 w 6085020"/>
              <a:gd name="connsiteY57496" fmla="*/ 578100 h 4885973"/>
              <a:gd name="connsiteX57497" fmla="*/ 1400696 w 6085020"/>
              <a:gd name="connsiteY57497" fmla="*/ 588153 h 4885973"/>
              <a:gd name="connsiteX57498" fmla="*/ 1407161 w 6085020"/>
              <a:gd name="connsiteY57498" fmla="*/ 592894 h 4885973"/>
              <a:gd name="connsiteX57499" fmla="*/ 1393660 w 6085020"/>
              <a:gd name="connsiteY57499" fmla="*/ 587963 h 4885973"/>
              <a:gd name="connsiteX57500" fmla="*/ 1380159 w 6085020"/>
              <a:gd name="connsiteY57500" fmla="*/ 583601 h 4885973"/>
              <a:gd name="connsiteX57501" fmla="*/ 1375975 w 6085020"/>
              <a:gd name="connsiteY57501" fmla="*/ 589860 h 4885973"/>
              <a:gd name="connsiteX57502" fmla="*/ 1371982 w 6085020"/>
              <a:gd name="connsiteY57502" fmla="*/ 595929 h 4885973"/>
              <a:gd name="connsiteX57503" fmla="*/ 1371982 w 6085020"/>
              <a:gd name="connsiteY57503" fmla="*/ 591756 h 4885973"/>
              <a:gd name="connsiteX57504" fmla="*/ 1361333 w 6085020"/>
              <a:gd name="connsiteY57504" fmla="*/ 593084 h 4885973"/>
              <a:gd name="connsiteX57505" fmla="*/ 1361333 w 6085020"/>
              <a:gd name="connsiteY57505" fmla="*/ 589670 h 4885973"/>
              <a:gd name="connsiteX57506" fmla="*/ 1359432 w 6085020"/>
              <a:gd name="connsiteY57506" fmla="*/ 587584 h 4885973"/>
              <a:gd name="connsiteX57507" fmla="*/ 1336993 w 6085020"/>
              <a:gd name="connsiteY57507" fmla="*/ 585308 h 4885973"/>
              <a:gd name="connsiteX57508" fmla="*/ 1338134 w 6085020"/>
              <a:gd name="connsiteY57508" fmla="*/ 580566 h 4885973"/>
              <a:gd name="connsiteX57509" fmla="*/ 1336423 w 6085020"/>
              <a:gd name="connsiteY57509" fmla="*/ 580566 h 4885973"/>
              <a:gd name="connsiteX57510" fmla="*/ 1336423 w 6085020"/>
              <a:gd name="connsiteY57510" fmla="*/ 579428 h 4885973"/>
              <a:gd name="connsiteX57511" fmla="*/ 1341937 w 6085020"/>
              <a:gd name="connsiteY57511" fmla="*/ 579428 h 4885973"/>
              <a:gd name="connsiteX57512" fmla="*/ 1349924 w 6085020"/>
              <a:gd name="connsiteY57512" fmla="*/ 576393 h 4885973"/>
              <a:gd name="connsiteX57513" fmla="*/ 1352396 w 6085020"/>
              <a:gd name="connsiteY57513" fmla="*/ 574686 h 4885973"/>
              <a:gd name="connsiteX57514" fmla="*/ 1350684 w 6085020"/>
              <a:gd name="connsiteY57514" fmla="*/ 581514 h 4885973"/>
              <a:gd name="connsiteX57515" fmla="*/ 1357340 w 6085020"/>
              <a:gd name="connsiteY57515" fmla="*/ 579428 h 4885973"/>
              <a:gd name="connsiteX57516" fmla="*/ 1368939 w 6085020"/>
              <a:gd name="connsiteY57516" fmla="*/ 586066 h 4885973"/>
              <a:gd name="connsiteX57517" fmla="*/ 1370651 w 6085020"/>
              <a:gd name="connsiteY57517" fmla="*/ 565962 h 4885973"/>
              <a:gd name="connsiteX57518" fmla="*/ 1373123 w 6085020"/>
              <a:gd name="connsiteY57518" fmla="*/ 564634 h 4885973"/>
              <a:gd name="connsiteX57519" fmla="*/ 1373123 w 6085020"/>
              <a:gd name="connsiteY57519" fmla="*/ 560841 h 4885973"/>
              <a:gd name="connsiteX57520" fmla="*/ 1369510 w 6085020"/>
              <a:gd name="connsiteY57520" fmla="*/ 563117 h 4885973"/>
              <a:gd name="connsiteX57521" fmla="*/ 1370651 w 6085020"/>
              <a:gd name="connsiteY57521" fmla="*/ 565772 h 4885973"/>
              <a:gd name="connsiteX57522" fmla="*/ 1350114 w 6085020"/>
              <a:gd name="connsiteY57522" fmla="*/ 567100 h 4885973"/>
              <a:gd name="connsiteX57523" fmla="*/ 1350114 w 6085020"/>
              <a:gd name="connsiteY57523" fmla="*/ 568048 h 4885973"/>
              <a:gd name="connsiteX57524" fmla="*/ 1342508 w 6085020"/>
              <a:gd name="connsiteY57524" fmla="*/ 568048 h 4885973"/>
              <a:gd name="connsiteX57525" fmla="*/ 1342508 w 6085020"/>
              <a:gd name="connsiteY57525" fmla="*/ 566531 h 4885973"/>
              <a:gd name="connsiteX57526" fmla="*/ 1348783 w 6085020"/>
              <a:gd name="connsiteY57526" fmla="*/ 559513 h 4885973"/>
              <a:gd name="connsiteX57527" fmla="*/ 1348783 w 6085020"/>
              <a:gd name="connsiteY57527" fmla="*/ 562169 h 4885973"/>
              <a:gd name="connsiteX57528" fmla="*/ 1356389 w 6085020"/>
              <a:gd name="connsiteY57528" fmla="*/ 558186 h 4885973"/>
              <a:gd name="connsiteX57529" fmla="*/ 1354488 w 6085020"/>
              <a:gd name="connsiteY57529" fmla="*/ 556289 h 4885973"/>
              <a:gd name="connsiteX57530" fmla="*/ 1356199 w 6085020"/>
              <a:gd name="connsiteY57530" fmla="*/ 551927 h 4885973"/>
              <a:gd name="connsiteX57531" fmla="*/ 1351825 w 6085020"/>
              <a:gd name="connsiteY57531" fmla="*/ 551927 h 4885973"/>
              <a:gd name="connsiteX57532" fmla="*/ 1350684 w 6085020"/>
              <a:gd name="connsiteY57532" fmla="*/ 547185 h 4885973"/>
              <a:gd name="connsiteX57533" fmla="*/ 1358291 w 6085020"/>
              <a:gd name="connsiteY57533" fmla="*/ 535995 h 4885973"/>
              <a:gd name="connsiteX57534" fmla="*/ 1352206 w 6085020"/>
              <a:gd name="connsiteY57534" fmla="*/ 526132 h 4885973"/>
              <a:gd name="connsiteX57535" fmla="*/ 1354868 w 6085020"/>
              <a:gd name="connsiteY57535" fmla="*/ 523856 h 4885973"/>
              <a:gd name="connsiteX57536" fmla="*/ 1352586 w 6085020"/>
              <a:gd name="connsiteY57536" fmla="*/ 520442 h 4885973"/>
              <a:gd name="connsiteX57537" fmla="*/ 1349353 w 6085020"/>
              <a:gd name="connsiteY57537" fmla="*/ 521770 h 4885973"/>
              <a:gd name="connsiteX57538" fmla="*/ 1340986 w 6085020"/>
              <a:gd name="connsiteY57538" fmla="*/ 508114 h 4885973"/>
              <a:gd name="connsiteX57539" fmla="*/ 1331478 w 6085020"/>
              <a:gd name="connsiteY57539" fmla="*/ 547944 h 4885973"/>
              <a:gd name="connsiteX57540" fmla="*/ 1315315 w 6085020"/>
              <a:gd name="connsiteY57540" fmla="*/ 541305 h 4885973"/>
              <a:gd name="connsiteX57541" fmla="*/ 1315315 w 6085020"/>
              <a:gd name="connsiteY57541" fmla="*/ 539788 h 4885973"/>
              <a:gd name="connsiteX57542" fmla="*/ 1314174 w 6085020"/>
              <a:gd name="connsiteY57542" fmla="*/ 539788 h 4885973"/>
              <a:gd name="connsiteX57543" fmla="*/ 1273861 w 6085020"/>
              <a:gd name="connsiteY57543" fmla="*/ 523097 h 4885973"/>
              <a:gd name="connsiteX57544" fmla="*/ 1218715 w 6085020"/>
              <a:gd name="connsiteY57544" fmla="*/ 498820 h 4885973"/>
              <a:gd name="connsiteX57545" fmla="*/ 1199700 w 6085020"/>
              <a:gd name="connsiteY57545" fmla="*/ 517787 h 4885973"/>
              <a:gd name="connsiteX57546" fmla="*/ 1180684 w 6085020"/>
              <a:gd name="connsiteY57546" fmla="*/ 536753 h 4885973"/>
              <a:gd name="connsiteX57547" fmla="*/ 1236400 w 6085020"/>
              <a:gd name="connsiteY57547" fmla="*/ 538840 h 4885973"/>
              <a:gd name="connsiteX57548" fmla="*/ 1231646 w 6085020"/>
              <a:gd name="connsiteY57548" fmla="*/ 581135 h 4885973"/>
              <a:gd name="connsiteX57549" fmla="*/ 1241725 w 6085020"/>
              <a:gd name="connsiteY57549" fmla="*/ 539029 h 4885973"/>
              <a:gd name="connsiteX57550" fmla="*/ 1294778 w 6085020"/>
              <a:gd name="connsiteY57550" fmla="*/ 540926 h 4885973"/>
              <a:gd name="connsiteX57551" fmla="*/ 1307899 w 6085020"/>
              <a:gd name="connsiteY57551" fmla="*/ 562169 h 4885973"/>
              <a:gd name="connsiteX57552" fmla="*/ 1301053 w 6085020"/>
              <a:gd name="connsiteY57552" fmla="*/ 564255 h 4885973"/>
              <a:gd name="connsiteX57553" fmla="*/ 1288503 w 6085020"/>
              <a:gd name="connsiteY57553" fmla="*/ 569945 h 4885973"/>
              <a:gd name="connsiteX57554" fmla="*/ 1288503 w 6085020"/>
              <a:gd name="connsiteY57554" fmla="*/ 567859 h 4885973"/>
              <a:gd name="connsiteX57555" fmla="*/ 1280136 w 6085020"/>
              <a:gd name="connsiteY57555" fmla="*/ 572980 h 4885973"/>
              <a:gd name="connsiteX57556" fmla="*/ 1278995 w 6085020"/>
              <a:gd name="connsiteY57556" fmla="*/ 577721 h 4885973"/>
              <a:gd name="connsiteX57557" fmla="*/ 1283369 w 6085020"/>
              <a:gd name="connsiteY57557" fmla="*/ 577721 h 4885973"/>
              <a:gd name="connsiteX57558" fmla="*/ 1282228 w 6085020"/>
              <a:gd name="connsiteY57558" fmla="*/ 580945 h 4885973"/>
              <a:gd name="connsiteX57559" fmla="*/ 1258648 w 6085020"/>
              <a:gd name="connsiteY57559" fmla="*/ 588532 h 4885973"/>
              <a:gd name="connsiteX57560" fmla="*/ 1261311 w 6085020"/>
              <a:gd name="connsiteY57560" fmla="*/ 588532 h 4885973"/>
              <a:gd name="connsiteX57561" fmla="*/ 1260170 w 6085020"/>
              <a:gd name="connsiteY57561" fmla="*/ 591756 h 4885973"/>
              <a:gd name="connsiteX57562" fmla="*/ 1241154 w 6085020"/>
              <a:gd name="connsiteY57562" fmla="*/ 594412 h 4885973"/>
              <a:gd name="connsiteX57563" fmla="*/ 1243626 w 6085020"/>
              <a:gd name="connsiteY57563" fmla="*/ 591377 h 4885973"/>
              <a:gd name="connsiteX57564" fmla="*/ 1237731 w 6085020"/>
              <a:gd name="connsiteY57564" fmla="*/ 591377 h 4885973"/>
              <a:gd name="connsiteX57565" fmla="*/ 1211680 w 6085020"/>
              <a:gd name="connsiteY57565" fmla="*/ 597636 h 4885973"/>
              <a:gd name="connsiteX57566" fmla="*/ 1145885 w 6085020"/>
              <a:gd name="connsiteY57566" fmla="*/ 603705 h 4885973"/>
              <a:gd name="connsiteX57567" fmla="*/ 1144554 w 6085020"/>
              <a:gd name="connsiteY57567" fmla="*/ 605981 h 4885973"/>
              <a:gd name="connsiteX57568" fmla="*/ 1139420 w 6085020"/>
              <a:gd name="connsiteY57568" fmla="*/ 604464 h 4885973"/>
              <a:gd name="connsiteX57569" fmla="*/ 1137899 w 6085020"/>
              <a:gd name="connsiteY57569" fmla="*/ 605792 h 4885973"/>
              <a:gd name="connsiteX57570" fmla="*/ 1135807 w 6085020"/>
              <a:gd name="connsiteY57570" fmla="*/ 605792 h 4885973"/>
              <a:gd name="connsiteX57571" fmla="*/ 1123637 w 6085020"/>
              <a:gd name="connsiteY57571" fmla="*/ 615275 h 4885973"/>
              <a:gd name="connsiteX57572" fmla="*/ 1073626 w 6085020"/>
              <a:gd name="connsiteY57572" fmla="*/ 626465 h 4885973"/>
              <a:gd name="connsiteX57573" fmla="*/ 1073626 w 6085020"/>
              <a:gd name="connsiteY57573" fmla="*/ 629500 h 4885973"/>
              <a:gd name="connsiteX57574" fmla="*/ 1075717 w 6085020"/>
              <a:gd name="connsiteY57574" fmla="*/ 629500 h 4885973"/>
              <a:gd name="connsiteX57575" fmla="*/ 1107854 w 6085020"/>
              <a:gd name="connsiteY57575" fmla="*/ 625896 h 4885973"/>
              <a:gd name="connsiteX57576" fmla="*/ 1116601 w 6085020"/>
              <a:gd name="connsiteY57576" fmla="*/ 625896 h 4885973"/>
              <a:gd name="connsiteX57577" fmla="*/ 1124778 w 6085020"/>
              <a:gd name="connsiteY57577" fmla="*/ 623810 h 4885973"/>
              <a:gd name="connsiteX57578" fmla="*/ 1124778 w 6085020"/>
              <a:gd name="connsiteY57578" fmla="*/ 625327 h 4885973"/>
              <a:gd name="connsiteX57579" fmla="*/ 1101579 w 6085020"/>
              <a:gd name="connsiteY57579" fmla="*/ 634431 h 4885973"/>
              <a:gd name="connsiteX57580" fmla="*/ 1111277 w 6085020"/>
              <a:gd name="connsiteY57580" fmla="*/ 632534 h 4885973"/>
              <a:gd name="connsiteX57581" fmla="*/ 1112608 w 6085020"/>
              <a:gd name="connsiteY57581" fmla="*/ 634052 h 4885973"/>
              <a:gd name="connsiteX57582" fmla="*/ 1098917 w 6085020"/>
              <a:gd name="connsiteY57582" fmla="*/ 640500 h 4885973"/>
              <a:gd name="connsiteX57583" fmla="*/ 1062787 w 6085020"/>
              <a:gd name="connsiteY57583" fmla="*/ 653777 h 4885973"/>
              <a:gd name="connsiteX57584" fmla="*/ 1065829 w 6085020"/>
              <a:gd name="connsiteY57584" fmla="*/ 637466 h 4885973"/>
              <a:gd name="connsiteX57585" fmla="*/ 1049096 w 6085020"/>
              <a:gd name="connsiteY57585" fmla="*/ 627034 h 4885973"/>
              <a:gd name="connsiteX57586" fmla="*/ 1048145 w 6085020"/>
              <a:gd name="connsiteY57586" fmla="*/ 627034 h 4885973"/>
              <a:gd name="connsiteX57587" fmla="*/ 1047194 w 6085020"/>
              <a:gd name="connsiteY57587" fmla="*/ 627034 h 4885973"/>
              <a:gd name="connsiteX57588" fmla="*/ 1043391 w 6085020"/>
              <a:gd name="connsiteY57588" fmla="*/ 624758 h 4885973"/>
              <a:gd name="connsiteX57589" fmla="*/ 1020762 w 6085020"/>
              <a:gd name="connsiteY57589" fmla="*/ 610723 h 4885973"/>
              <a:gd name="connsiteX57590" fmla="*/ 1020762 w 6085020"/>
              <a:gd name="connsiteY57590" fmla="*/ 617741 h 4885973"/>
              <a:gd name="connsiteX57591" fmla="*/ 1018861 w 6085020"/>
              <a:gd name="connsiteY57591" fmla="*/ 619827 h 4885973"/>
              <a:gd name="connsiteX57592" fmla="*/ 1021030 w 6085020"/>
              <a:gd name="connsiteY57592" fmla="*/ 623218 h 4885973"/>
              <a:gd name="connsiteX57593" fmla="*/ 1021142 w 6085020"/>
              <a:gd name="connsiteY57593" fmla="*/ 623241 h 4885973"/>
              <a:gd name="connsiteX57594" fmla="*/ 1021142 w 6085020"/>
              <a:gd name="connsiteY57594" fmla="*/ 633293 h 4885973"/>
              <a:gd name="connsiteX57595" fmla="*/ 1018480 w 6085020"/>
              <a:gd name="connsiteY57595" fmla="*/ 633293 h 4885973"/>
              <a:gd name="connsiteX57596" fmla="*/ 974554 w 6085020"/>
              <a:gd name="connsiteY57596" fmla="*/ 622862 h 4885973"/>
              <a:gd name="connsiteX57597" fmla="*/ 967138 w 6085020"/>
              <a:gd name="connsiteY57597" fmla="*/ 597446 h 4885973"/>
              <a:gd name="connsiteX57598" fmla="*/ 958581 w 6085020"/>
              <a:gd name="connsiteY57598" fmla="*/ 574307 h 4885973"/>
              <a:gd name="connsiteX57599" fmla="*/ 983872 w 6085020"/>
              <a:gd name="connsiteY57599" fmla="*/ 580187 h 4885973"/>
              <a:gd name="connsiteX57600" fmla="*/ 985773 w 6085020"/>
              <a:gd name="connsiteY57600" fmla="*/ 572221 h 4885973"/>
              <a:gd name="connsiteX57601" fmla="*/ 991858 w 6085020"/>
              <a:gd name="connsiteY57601" fmla="*/ 582273 h 4885973"/>
              <a:gd name="connsiteX57602" fmla="*/ 988816 w 6085020"/>
              <a:gd name="connsiteY57602" fmla="*/ 568997 h 4885973"/>
              <a:gd name="connsiteX57603" fmla="*/ 988816 w 6085020"/>
              <a:gd name="connsiteY57603" fmla="*/ 566152 h 4885973"/>
              <a:gd name="connsiteX57604" fmla="*/ 988816 w 6085020"/>
              <a:gd name="connsiteY57604" fmla="*/ 563117 h 4885973"/>
              <a:gd name="connsiteX57605" fmla="*/ 976075 w 6085020"/>
              <a:gd name="connsiteY57605" fmla="*/ 541116 h 4885973"/>
              <a:gd name="connsiteX57606" fmla="*/ 965236 w 6085020"/>
              <a:gd name="connsiteY57606" fmla="*/ 541116 h 4885973"/>
              <a:gd name="connsiteX57607" fmla="*/ 1020192 w 6085020"/>
              <a:gd name="connsiteY57607" fmla="*/ 504890 h 4885973"/>
              <a:gd name="connsiteX57608" fmla="*/ 1020192 w 6085020"/>
              <a:gd name="connsiteY57608" fmla="*/ 507355 h 4885973"/>
              <a:gd name="connsiteX57609" fmla="*/ 1023805 w 6085020"/>
              <a:gd name="connsiteY57609" fmla="*/ 517408 h 4885973"/>
              <a:gd name="connsiteX57610" fmla="*/ 1025136 w 6085020"/>
              <a:gd name="connsiteY57610" fmla="*/ 511528 h 4885973"/>
              <a:gd name="connsiteX57611" fmla="*/ 1025136 w 6085020"/>
              <a:gd name="connsiteY57611" fmla="*/ 501665 h 4885973"/>
              <a:gd name="connsiteX57612" fmla="*/ 1045863 w 6085020"/>
              <a:gd name="connsiteY57612" fmla="*/ 488389 h 4885973"/>
              <a:gd name="connsiteX57613" fmla="*/ 1069823 w 6085020"/>
              <a:gd name="connsiteY57613" fmla="*/ 529167 h 4885973"/>
              <a:gd name="connsiteX57614" fmla="*/ 1094923 w 6085020"/>
              <a:gd name="connsiteY57614" fmla="*/ 568997 h 4885973"/>
              <a:gd name="connsiteX57615" fmla="*/ 1094923 w 6085020"/>
              <a:gd name="connsiteY57615" fmla="*/ 523287 h 4885973"/>
              <a:gd name="connsiteX57616" fmla="*/ 1094923 w 6085020"/>
              <a:gd name="connsiteY57616" fmla="*/ 489337 h 4885973"/>
              <a:gd name="connsiteX57617" fmla="*/ 1097015 w 6085020"/>
              <a:gd name="connsiteY57617" fmla="*/ 489337 h 4885973"/>
              <a:gd name="connsiteX57618" fmla="*/ 1107664 w 6085020"/>
              <a:gd name="connsiteY57618" fmla="*/ 485923 h 4885973"/>
              <a:gd name="connsiteX57619" fmla="*/ 1112608 w 6085020"/>
              <a:gd name="connsiteY57619" fmla="*/ 480992 h 4885973"/>
              <a:gd name="connsiteX57620" fmla="*/ 1106903 w 6085020"/>
              <a:gd name="connsiteY57620" fmla="*/ 479664 h 4885973"/>
              <a:gd name="connsiteX57621" fmla="*/ 1096064 w 6085020"/>
              <a:gd name="connsiteY57621" fmla="*/ 483078 h 4885973"/>
              <a:gd name="connsiteX57622" fmla="*/ 1094923 w 6085020"/>
              <a:gd name="connsiteY57622" fmla="*/ 484406 h 4885973"/>
              <a:gd name="connsiteX57623" fmla="*/ 1094923 w 6085020"/>
              <a:gd name="connsiteY57623" fmla="*/ 477388 h 4885973"/>
              <a:gd name="connsiteX57624" fmla="*/ 1063167 w 6085020"/>
              <a:gd name="connsiteY57624" fmla="*/ 477388 h 4885973"/>
              <a:gd name="connsiteX57625" fmla="*/ 1095304 w 6085020"/>
              <a:gd name="connsiteY57625" fmla="*/ 458422 h 4885973"/>
              <a:gd name="connsiteX57626" fmla="*/ 1102910 w 6085020"/>
              <a:gd name="connsiteY57626" fmla="*/ 459939 h 4885973"/>
              <a:gd name="connsiteX57627" fmla="*/ 1114129 w 6085020"/>
              <a:gd name="connsiteY57627" fmla="*/ 462025 h 4885973"/>
              <a:gd name="connsiteX57628" fmla="*/ 1107284 w 6085020"/>
              <a:gd name="connsiteY57628" fmla="*/ 457284 h 4885973"/>
              <a:gd name="connsiteX57629" fmla="*/ 1102910 w 6085020"/>
              <a:gd name="connsiteY57629" fmla="*/ 453111 h 4885973"/>
              <a:gd name="connsiteX57630" fmla="*/ 1157865 w 6085020"/>
              <a:gd name="connsiteY57630" fmla="*/ 420868 h 4885973"/>
              <a:gd name="connsiteX57631" fmla="*/ 1162429 w 6085020"/>
              <a:gd name="connsiteY57631" fmla="*/ 424471 h 4885973"/>
              <a:gd name="connsiteX57632" fmla="*/ 1167373 w 6085020"/>
              <a:gd name="connsiteY57632" fmla="*/ 419730 h 4885973"/>
              <a:gd name="connsiteX57633" fmla="*/ 1172127 w 6085020"/>
              <a:gd name="connsiteY57633" fmla="*/ 414988 h 4885973"/>
              <a:gd name="connsiteX57634" fmla="*/ 1169465 w 6085020"/>
              <a:gd name="connsiteY57634" fmla="*/ 414988 h 4885973"/>
              <a:gd name="connsiteX57635" fmla="*/ 1196467 w 6085020"/>
              <a:gd name="connsiteY57635" fmla="*/ 399815 h 4885973"/>
              <a:gd name="connsiteX57636" fmla="*/ 1213962 w 6085020"/>
              <a:gd name="connsiteY57636" fmla="*/ 406833 h 4885973"/>
              <a:gd name="connsiteX57637" fmla="*/ 1215103 w 6085020"/>
              <a:gd name="connsiteY57637" fmla="*/ 389763 h 4885973"/>
              <a:gd name="connsiteX57638" fmla="*/ 1222138 w 6085020"/>
              <a:gd name="connsiteY57638" fmla="*/ 385780 h 4885973"/>
              <a:gd name="connsiteX57639" fmla="*/ 1220807 w 6085020"/>
              <a:gd name="connsiteY57639" fmla="*/ 387676 h 4885973"/>
              <a:gd name="connsiteX57640" fmla="*/ 1223089 w 6085020"/>
              <a:gd name="connsiteY57640" fmla="*/ 391280 h 4885973"/>
              <a:gd name="connsiteX57641" fmla="*/ 1226970 w 6085020"/>
              <a:gd name="connsiteY57641" fmla="*/ 389429 h 4885973"/>
              <a:gd name="connsiteX57642" fmla="*/ 1225114 w 6085020"/>
              <a:gd name="connsiteY57642" fmla="*/ 385556 h 4885973"/>
              <a:gd name="connsiteX57643" fmla="*/ 1224420 w 6085020"/>
              <a:gd name="connsiteY57643" fmla="*/ 385400 h 4885973"/>
              <a:gd name="connsiteX57644" fmla="*/ 1222328 w 6085020"/>
              <a:gd name="connsiteY57644" fmla="*/ 385400 h 4885973"/>
              <a:gd name="connsiteX57645" fmla="*/ 1276713 w 6085020"/>
              <a:gd name="connsiteY57645" fmla="*/ 356382 h 4885973"/>
              <a:gd name="connsiteX57646" fmla="*/ 1279185 w 6085020"/>
              <a:gd name="connsiteY57646" fmla="*/ 357709 h 4885973"/>
              <a:gd name="connsiteX57647" fmla="*/ 1279185 w 6085020"/>
              <a:gd name="connsiteY57647" fmla="*/ 359985 h 4885973"/>
              <a:gd name="connsiteX57648" fmla="*/ 1290635 w 6085020"/>
              <a:gd name="connsiteY57648" fmla="*/ 374550 h 4885973"/>
              <a:gd name="connsiteX57649" fmla="*/ 1305237 w 6085020"/>
              <a:gd name="connsiteY57649" fmla="*/ 363130 h 4885973"/>
              <a:gd name="connsiteX57650" fmla="*/ 1305237 w 6085020"/>
              <a:gd name="connsiteY57650" fmla="*/ 359985 h 4885973"/>
              <a:gd name="connsiteX57651" fmla="*/ 1301434 w 6085020"/>
              <a:gd name="connsiteY57651" fmla="*/ 350881 h 4885973"/>
              <a:gd name="connsiteX57652" fmla="*/ 1304286 w 6085020"/>
              <a:gd name="connsiteY57652" fmla="*/ 348985 h 4885973"/>
              <a:gd name="connsiteX57653" fmla="*/ 1295539 w 6085020"/>
              <a:gd name="connsiteY57653" fmla="*/ 346898 h 4885973"/>
              <a:gd name="connsiteX57654" fmla="*/ 1359622 w 6085020"/>
              <a:gd name="connsiteY57654" fmla="*/ 314845 h 4885973"/>
              <a:gd name="connsiteX57655" fmla="*/ 1377401 w 6085020"/>
              <a:gd name="connsiteY57655" fmla="*/ 319114 h 4885973"/>
              <a:gd name="connsiteX57656" fmla="*/ 1383582 w 6085020"/>
              <a:gd name="connsiteY57656" fmla="*/ 308017 h 4885973"/>
              <a:gd name="connsiteX57657" fmla="*/ 1383582 w 6085020"/>
              <a:gd name="connsiteY57657" fmla="*/ 303654 h 4885973"/>
              <a:gd name="connsiteX57658" fmla="*/ 1488358 w 6085020"/>
              <a:gd name="connsiteY57658" fmla="*/ 255479 h 4885973"/>
              <a:gd name="connsiteX57659" fmla="*/ 1510796 w 6085020"/>
              <a:gd name="connsiteY57659" fmla="*/ 269325 h 4885973"/>
              <a:gd name="connsiteX57660" fmla="*/ 1514029 w 6085020"/>
              <a:gd name="connsiteY57660" fmla="*/ 271411 h 4885973"/>
              <a:gd name="connsiteX57661" fmla="*/ 1514029 w 6085020"/>
              <a:gd name="connsiteY57661" fmla="*/ 270084 h 4885973"/>
              <a:gd name="connsiteX57662" fmla="*/ 1525819 w 6085020"/>
              <a:gd name="connsiteY57662" fmla="*/ 272929 h 4885973"/>
              <a:gd name="connsiteX57663" fmla="*/ 1522776 w 6085020"/>
              <a:gd name="connsiteY57663" fmla="*/ 268187 h 4885973"/>
              <a:gd name="connsiteX57664" fmla="*/ 1519924 w 6085020"/>
              <a:gd name="connsiteY57664" fmla="*/ 263256 h 4885973"/>
              <a:gd name="connsiteX57665" fmla="*/ 1515170 w 6085020"/>
              <a:gd name="connsiteY57665" fmla="*/ 266290 h 4885973"/>
              <a:gd name="connsiteX57666" fmla="*/ 1514029 w 6085020"/>
              <a:gd name="connsiteY57666" fmla="*/ 266290 h 4885973"/>
              <a:gd name="connsiteX57667" fmla="*/ 1514029 w 6085020"/>
              <a:gd name="connsiteY57667" fmla="*/ 256428 h 4885973"/>
              <a:gd name="connsiteX57668" fmla="*/ 1516554 w 6085020"/>
              <a:gd name="connsiteY57668" fmla="*/ 256428 h 4885973"/>
              <a:gd name="connsiteX57669" fmla="*/ 1527911 w 6085020"/>
              <a:gd name="connsiteY57669" fmla="*/ 259842 h 4885973"/>
              <a:gd name="connsiteX57670" fmla="*/ 1543313 w 6085020"/>
              <a:gd name="connsiteY57670" fmla="*/ 264204 h 4885973"/>
              <a:gd name="connsiteX57671" fmla="*/ 1545405 w 6085020"/>
              <a:gd name="connsiteY57671" fmla="*/ 270842 h 4885973"/>
              <a:gd name="connsiteX57672" fmla="*/ 1554342 w 6085020"/>
              <a:gd name="connsiteY57672" fmla="*/ 278998 h 4885973"/>
              <a:gd name="connsiteX57673" fmla="*/ 1561188 w 6085020"/>
              <a:gd name="connsiteY57673" fmla="*/ 280705 h 4885973"/>
              <a:gd name="connsiteX57674" fmla="*/ 1550349 w 6085020"/>
              <a:gd name="connsiteY57674" fmla="*/ 268566 h 4885973"/>
              <a:gd name="connsiteX57675" fmla="*/ 1539510 w 6085020"/>
              <a:gd name="connsiteY57675" fmla="*/ 256428 h 4885973"/>
              <a:gd name="connsiteX57676" fmla="*/ 1526009 w 6085020"/>
              <a:gd name="connsiteY57676" fmla="*/ 256428 h 4885973"/>
              <a:gd name="connsiteX57677" fmla="*/ 1516554 w 6085020"/>
              <a:gd name="connsiteY57677" fmla="*/ 256428 h 4885973"/>
              <a:gd name="connsiteX57678" fmla="*/ 1514029 w 6085020"/>
              <a:gd name="connsiteY57678" fmla="*/ 255669 h 4885973"/>
              <a:gd name="connsiteX57679" fmla="*/ 1514029 w 6085020"/>
              <a:gd name="connsiteY57679" fmla="*/ 245807 h 4885973"/>
              <a:gd name="connsiteX57680" fmla="*/ 1514029 w 6085020"/>
              <a:gd name="connsiteY57680" fmla="*/ 243720 h 4885973"/>
              <a:gd name="connsiteX57681" fmla="*/ 1562139 w 6085020"/>
              <a:gd name="connsiteY57681" fmla="*/ 223426 h 4885973"/>
              <a:gd name="connsiteX57682" fmla="*/ 1563470 w 6085020"/>
              <a:gd name="connsiteY57682" fmla="*/ 223426 h 4885973"/>
              <a:gd name="connsiteX57683" fmla="*/ 1564991 w 6085020"/>
              <a:gd name="connsiteY57683" fmla="*/ 226081 h 4885973"/>
              <a:gd name="connsiteX57684" fmla="*/ 1563470 w 6085020"/>
              <a:gd name="connsiteY57684" fmla="*/ 227030 h 4885973"/>
              <a:gd name="connsiteX57685" fmla="*/ 1565942 w 6085020"/>
              <a:gd name="connsiteY57685" fmla="*/ 227030 h 4885973"/>
              <a:gd name="connsiteX57686" fmla="*/ 1568794 w 6085020"/>
              <a:gd name="connsiteY57686" fmla="*/ 231771 h 4885973"/>
              <a:gd name="connsiteX57687" fmla="*/ 1580013 w 6085020"/>
              <a:gd name="connsiteY57687" fmla="*/ 229116 h 4885973"/>
              <a:gd name="connsiteX57688" fmla="*/ 1585528 w 6085020"/>
              <a:gd name="connsiteY57688" fmla="*/ 230254 h 4885973"/>
              <a:gd name="connsiteX57689" fmla="*/ 1583056 w 6085020"/>
              <a:gd name="connsiteY57689" fmla="*/ 228547 h 4885973"/>
              <a:gd name="connsiteX57690" fmla="*/ 1590662 w 6085020"/>
              <a:gd name="connsiteY57690" fmla="*/ 226650 h 4885973"/>
              <a:gd name="connsiteX57691" fmla="*/ 1612530 w 6085020"/>
              <a:gd name="connsiteY57691" fmla="*/ 221340 h 4885973"/>
              <a:gd name="connsiteX57692" fmla="*/ 1614242 w 6085020"/>
              <a:gd name="connsiteY57692" fmla="*/ 214132 h 4885973"/>
              <a:gd name="connsiteX57693" fmla="*/ 1619756 w 6085020"/>
              <a:gd name="connsiteY57693" fmla="*/ 214132 h 4885973"/>
              <a:gd name="connsiteX57694" fmla="*/ 1622419 w 6085020"/>
              <a:gd name="connsiteY57694" fmla="*/ 216788 h 4885973"/>
              <a:gd name="connsiteX57695" fmla="*/ 1622419 w 6085020"/>
              <a:gd name="connsiteY57695" fmla="*/ 213753 h 4885973"/>
              <a:gd name="connsiteX57696" fmla="*/ 1628884 w 6085020"/>
              <a:gd name="connsiteY57696" fmla="*/ 213753 h 4885973"/>
              <a:gd name="connsiteX57697" fmla="*/ 1651132 w 6085020"/>
              <a:gd name="connsiteY57697" fmla="*/ 199718 h 4885973"/>
              <a:gd name="connsiteX57698" fmla="*/ 1661591 w 6085020"/>
              <a:gd name="connsiteY57698" fmla="*/ 193079 h 4885973"/>
              <a:gd name="connsiteX57699" fmla="*/ 1699622 w 6085020"/>
              <a:gd name="connsiteY57699" fmla="*/ 188907 h 4885973"/>
              <a:gd name="connsiteX57700" fmla="*/ 1680606 w 6085020"/>
              <a:gd name="connsiteY57700" fmla="*/ 184924 h 4885973"/>
              <a:gd name="connsiteX57701" fmla="*/ 1680606 w 6085020"/>
              <a:gd name="connsiteY57701" fmla="*/ 181889 h 4885973"/>
              <a:gd name="connsiteX57702" fmla="*/ 1684790 w 6085020"/>
              <a:gd name="connsiteY57702" fmla="*/ 179424 h 4885973"/>
              <a:gd name="connsiteX57703" fmla="*/ 1691445 w 6085020"/>
              <a:gd name="connsiteY57703" fmla="*/ 183976 h 4885973"/>
              <a:gd name="connsiteX57704" fmla="*/ 1689544 w 6085020"/>
              <a:gd name="connsiteY57704" fmla="*/ 178286 h 4885973"/>
              <a:gd name="connsiteX57705" fmla="*/ 1689544 w 6085020"/>
              <a:gd name="connsiteY57705" fmla="*/ 176958 h 4885973"/>
              <a:gd name="connsiteX57706" fmla="*/ 1696199 w 6085020"/>
              <a:gd name="connsiteY57706" fmla="*/ 172785 h 4885973"/>
              <a:gd name="connsiteX57707" fmla="*/ 1706658 w 6085020"/>
              <a:gd name="connsiteY57707" fmla="*/ 174872 h 4885973"/>
              <a:gd name="connsiteX57708" fmla="*/ 1720349 w 6085020"/>
              <a:gd name="connsiteY57708" fmla="*/ 177717 h 4885973"/>
              <a:gd name="connsiteX57709" fmla="*/ 1713884 w 6085020"/>
              <a:gd name="connsiteY57709" fmla="*/ 172975 h 4885973"/>
              <a:gd name="connsiteX57710" fmla="*/ 1707228 w 6085020"/>
              <a:gd name="connsiteY57710" fmla="*/ 168423 h 4885973"/>
              <a:gd name="connsiteX57711" fmla="*/ 1707228 w 6085020"/>
              <a:gd name="connsiteY57711" fmla="*/ 165388 h 4885973"/>
              <a:gd name="connsiteX57712" fmla="*/ 1715215 w 6085020"/>
              <a:gd name="connsiteY57712" fmla="*/ 161405 h 4885973"/>
              <a:gd name="connsiteX57713" fmla="*/ 1717117 w 6085020"/>
              <a:gd name="connsiteY57713" fmla="*/ 161405 h 4885973"/>
              <a:gd name="connsiteX57714" fmla="*/ 1721490 w 6085020"/>
              <a:gd name="connsiteY57714" fmla="*/ 160457 h 4885973"/>
              <a:gd name="connsiteX57715" fmla="*/ 1734231 w 6085020"/>
              <a:gd name="connsiteY57715" fmla="*/ 156095 h 4885973"/>
              <a:gd name="connsiteX57716" fmla="*/ 1734231 w 6085020"/>
              <a:gd name="connsiteY57716" fmla="*/ 158371 h 4885973"/>
              <a:gd name="connsiteX57717" fmla="*/ 1730428 w 6085020"/>
              <a:gd name="connsiteY57717" fmla="*/ 170699 h 4885973"/>
              <a:gd name="connsiteX57718" fmla="*/ 1736893 w 6085020"/>
              <a:gd name="connsiteY57718" fmla="*/ 168613 h 4885973"/>
              <a:gd name="connsiteX57719" fmla="*/ 1743168 w 6085020"/>
              <a:gd name="connsiteY57719" fmla="*/ 166526 h 4885973"/>
              <a:gd name="connsiteX57720" fmla="*/ 1742027 w 6085020"/>
              <a:gd name="connsiteY57720" fmla="*/ 157233 h 4885973"/>
              <a:gd name="connsiteX57721" fmla="*/ 1741837 w 6085020"/>
              <a:gd name="connsiteY57721" fmla="*/ 151732 h 4885973"/>
              <a:gd name="connsiteX57722" fmla="*/ 1756099 w 6085020"/>
              <a:gd name="connsiteY57722" fmla="*/ 146611 h 4885973"/>
              <a:gd name="connsiteX57723" fmla="*/ 1758381 w 6085020"/>
              <a:gd name="connsiteY57723" fmla="*/ 146611 h 4885973"/>
              <a:gd name="connsiteX57724" fmla="*/ 1753437 w 6085020"/>
              <a:gd name="connsiteY57724" fmla="*/ 148129 h 4885973"/>
              <a:gd name="connsiteX57725" fmla="*/ 1758951 w 6085020"/>
              <a:gd name="connsiteY57725" fmla="*/ 153629 h 4885973"/>
              <a:gd name="connsiteX57726" fmla="*/ 1764276 w 6085020"/>
              <a:gd name="connsiteY57726" fmla="*/ 159129 h 4885973"/>
              <a:gd name="connsiteX57727" fmla="*/ 1776636 w 6085020"/>
              <a:gd name="connsiteY57727" fmla="*/ 155146 h 4885973"/>
              <a:gd name="connsiteX57728" fmla="*/ 1777777 w 6085020"/>
              <a:gd name="connsiteY57728" fmla="*/ 163112 h 4885973"/>
              <a:gd name="connsiteX57729" fmla="*/ 1778918 w 6085020"/>
              <a:gd name="connsiteY57729" fmla="*/ 171078 h 4885973"/>
              <a:gd name="connsiteX57730" fmla="*/ 1781580 w 6085020"/>
              <a:gd name="connsiteY57730" fmla="*/ 161595 h 4885973"/>
              <a:gd name="connsiteX57731" fmla="*/ 1784432 w 6085020"/>
              <a:gd name="connsiteY57731" fmla="*/ 152301 h 4885973"/>
              <a:gd name="connsiteX57732" fmla="*/ 1777396 w 6085020"/>
              <a:gd name="connsiteY57732" fmla="*/ 147370 h 4885973"/>
              <a:gd name="connsiteX57733" fmla="*/ 1772833 w 6085020"/>
              <a:gd name="connsiteY57733" fmla="*/ 144335 h 4885973"/>
              <a:gd name="connsiteX57734" fmla="*/ 1787475 w 6085020"/>
              <a:gd name="connsiteY57734" fmla="*/ 140163 h 4885973"/>
              <a:gd name="connsiteX57735" fmla="*/ 1791278 w 6085020"/>
              <a:gd name="connsiteY57735" fmla="*/ 140163 h 4885973"/>
              <a:gd name="connsiteX57736" fmla="*/ 1800786 w 6085020"/>
              <a:gd name="connsiteY57736" fmla="*/ 142439 h 4885973"/>
              <a:gd name="connsiteX57737" fmla="*/ 1805730 w 6085020"/>
              <a:gd name="connsiteY57737" fmla="*/ 144335 h 4885973"/>
              <a:gd name="connsiteX57738" fmla="*/ 1797553 w 6085020"/>
              <a:gd name="connsiteY57738" fmla="*/ 151732 h 4885973"/>
              <a:gd name="connsiteX57739" fmla="*/ 1788806 w 6085020"/>
              <a:gd name="connsiteY57739" fmla="*/ 158371 h 4885973"/>
              <a:gd name="connsiteX57740" fmla="*/ 1794701 w 6085020"/>
              <a:gd name="connsiteY57740" fmla="*/ 164250 h 4885973"/>
              <a:gd name="connsiteX57741" fmla="*/ 1800596 w 6085020"/>
              <a:gd name="connsiteY57741" fmla="*/ 170130 h 4885973"/>
              <a:gd name="connsiteX57742" fmla="*/ 1798123 w 6085020"/>
              <a:gd name="connsiteY57742" fmla="*/ 162543 h 4885973"/>
              <a:gd name="connsiteX57743" fmla="*/ 1795651 w 6085020"/>
              <a:gd name="connsiteY57743" fmla="*/ 154957 h 4885973"/>
              <a:gd name="connsiteX57744" fmla="*/ 1803448 w 6085020"/>
              <a:gd name="connsiteY57744" fmla="*/ 156853 h 4885973"/>
              <a:gd name="connsiteX57745" fmla="*/ 1816569 w 6085020"/>
              <a:gd name="connsiteY57745" fmla="*/ 167285 h 4885973"/>
              <a:gd name="connsiteX57746" fmla="*/ 1821323 w 6085020"/>
              <a:gd name="connsiteY57746" fmla="*/ 174872 h 4885973"/>
              <a:gd name="connsiteX57747" fmla="*/ 1818090 w 6085020"/>
              <a:gd name="connsiteY57747" fmla="*/ 181889 h 4885973"/>
              <a:gd name="connsiteX57748" fmla="*/ 1808772 w 6085020"/>
              <a:gd name="connsiteY57748" fmla="*/ 187579 h 4885973"/>
              <a:gd name="connsiteX57749" fmla="*/ 1746971 w 6085020"/>
              <a:gd name="connsiteY57749" fmla="*/ 185303 h 4885973"/>
              <a:gd name="connsiteX57750" fmla="*/ 1751725 w 6085020"/>
              <a:gd name="connsiteY57750" fmla="*/ 201994 h 4885973"/>
              <a:gd name="connsiteX57751" fmla="*/ 1760662 w 6085020"/>
              <a:gd name="connsiteY57751" fmla="*/ 201994 h 4885973"/>
              <a:gd name="connsiteX57752" fmla="*/ 1774164 w 6085020"/>
              <a:gd name="connsiteY57752" fmla="*/ 205218 h 4885973"/>
              <a:gd name="connsiteX57753" fmla="*/ 1771882 w 6085020"/>
              <a:gd name="connsiteY57753" fmla="*/ 201425 h 4885973"/>
              <a:gd name="connsiteX57754" fmla="*/ 1805920 w 6085020"/>
              <a:gd name="connsiteY57754" fmla="*/ 202563 h 4885973"/>
              <a:gd name="connsiteX57755" fmla="*/ 1805920 w 6085020"/>
              <a:gd name="connsiteY57755" fmla="*/ 206546 h 4885973"/>
              <a:gd name="connsiteX57756" fmla="*/ 1800786 w 6085020"/>
              <a:gd name="connsiteY57756" fmla="*/ 216788 h 4885973"/>
              <a:gd name="connsiteX57757" fmla="*/ 1798504 w 6085020"/>
              <a:gd name="connsiteY57757" fmla="*/ 212994 h 4885973"/>
              <a:gd name="connsiteX57758" fmla="*/ 1795461 w 6085020"/>
              <a:gd name="connsiteY57758" fmla="*/ 208253 h 4885973"/>
              <a:gd name="connsiteX57759" fmla="*/ 1790707 w 6085020"/>
              <a:gd name="connsiteY57759" fmla="*/ 211287 h 4885973"/>
              <a:gd name="connsiteX57760" fmla="*/ 1785953 w 6085020"/>
              <a:gd name="connsiteY57760" fmla="*/ 214132 h 4885973"/>
              <a:gd name="connsiteX57761" fmla="*/ 1800405 w 6085020"/>
              <a:gd name="connsiteY57761" fmla="*/ 217546 h 4885973"/>
              <a:gd name="connsiteX57762" fmla="*/ 1797173 w 6085020"/>
              <a:gd name="connsiteY57762" fmla="*/ 223426 h 4885973"/>
              <a:gd name="connsiteX57763" fmla="*/ 1791468 w 6085020"/>
              <a:gd name="connsiteY57763" fmla="*/ 234237 h 4885973"/>
              <a:gd name="connsiteX57764" fmla="*/ 1788806 w 6085020"/>
              <a:gd name="connsiteY57764" fmla="*/ 236134 h 4885973"/>
              <a:gd name="connsiteX57765" fmla="*/ 1788806 w 6085020"/>
              <a:gd name="connsiteY57765" fmla="*/ 238410 h 4885973"/>
              <a:gd name="connsiteX57766" fmla="*/ 1772642 w 6085020"/>
              <a:gd name="connsiteY57766" fmla="*/ 268377 h 4885973"/>
              <a:gd name="connsiteX57767" fmla="*/ 1812385 w 6085020"/>
              <a:gd name="connsiteY57767" fmla="*/ 253393 h 4885973"/>
              <a:gd name="connsiteX57768" fmla="*/ 1845853 w 6085020"/>
              <a:gd name="connsiteY57768" fmla="*/ 240496 h 4885973"/>
              <a:gd name="connsiteX57769" fmla="*/ 1858593 w 6085020"/>
              <a:gd name="connsiteY57769" fmla="*/ 243531 h 4885973"/>
              <a:gd name="connsiteX57770" fmla="*/ 1851748 w 6085020"/>
              <a:gd name="connsiteY57770" fmla="*/ 222857 h 4885973"/>
              <a:gd name="connsiteX57771" fmla="*/ 1848895 w 6085020"/>
              <a:gd name="connsiteY57771" fmla="*/ 215650 h 4885973"/>
              <a:gd name="connsiteX57772" fmla="*/ 1852699 w 6085020"/>
              <a:gd name="connsiteY57772" fmla="*/ 209580 h 4885973"/>
              <a:gd name="connsiteX57773" fmla="*/ 1867531 w 6085020"/>
              <a:gd name="connsiteY57773" fmla="*/ 209580 h 4885973"/>
              <a:gd name="connsiteX57774" fmla="*/ 1872094 w 6085020"/>
              <a:gd name="connsiteY57774" fmla="*/ 191752 h 4885973"/>
              <a:gd name="connsiteX57775" fmla="*/ 1896054 w 6085020"/>
              <a:gd name="connsiteY57775" fmla="*/ 191752 h 4885973"/>
              <a:gd name="connsiteX57776" fmla="*/ 1911077 w 6085020"/>
              <a:gd name="connsiteY57776" fmla="*/ 156474 h 4885973"/>
              <a:gd name="connsiteX57777" fmla="*/ 1911077 w 6085020"/>
              <a:gd name="connsiteY57777" fmla="*/ 165009 h 4885973"/>
              <a:gd name="connsiteX57778" fmla="*/ 1908034 w 6085020"/>
              <a:gd name="connsiteY57778" fmla="*/ 169182 h 4885973"/>
              <a:gd name="connsiteX57779" fmla="*/ 1922296 w 6085020"/>
              <a:gd name="connsiteY57779" fmla="*/ 181131 h 4885973"/>
              <a:gd name="connsiteX57780" fmla="*/ 1927050 w 6085020"/>
              <a:gd name="connsiteY57780" fmla="*/ 178665 h 4885973"/>
              <a:gd name="connsiteX57781" fmla="*/ 1919253 w 6085020"/>
              <a:gd name="connsiteY57781" fmla="*/ 163681 h 4885973"/>
              <a:gd name="connsiteX57782" fmla="*/ 1921345 w 6085020"/>
              <a:gd name="connsiteY57782" fmla="*/ 159888 h 4885973"/>
              <a:gd name="connsiteX57783" fmla="*/ 1924007 w 6085020"/>
              <a:gd name="connsiteY57783" fmla="*/ 161595 h 4885973"/>
              <a:gd name="connsiteX57784" fmla="*/ 1930092 w 6085020"/>
              <a:gd name="connsiteY57784" fmla="*/ 156095 h 4885973"/>
              <a:gd name="connsiteX57785" fmla="*/ 1931614 w 6085020"/>
              <a:gd name="connsiteY57785" fmla="*/ 149267 h 4885973"/>
              <a:gd name="connsiteX57786" fmla="*/ 1927240 w 6085020"/>
              <a:gd name="connsiteY57786" fmla="*/ 151922 h 4885973"/>
              <a:gd name="connsiteX57787" fmla="*/ 1923437 w 6085020"/>
              <a:gd name="connsiteY57787" fmla="*/ 154388 h 4885973"/>
              <a:gd name="connsiteX57788" fmla="*/ 1923437 w 6085020"/>
              <a:gd name="connsiteY57788" fmla="*/ 148508 h 4885973"/>
              <a:gd name="connsiteX57789" fmla="*/ 1918873 w 6085020"/>
              <a:gd name="connsiteY57789" fmla="*/ 140921 h 4885973"/>
              <a:gd name="connsiteX57790" fmla="*/ 1915450 w 6085020"/>
              <a:gd name="connsiteY57790" fmla="*/ 139973 h 4885973"/>
              <a:gd name="connsiteX57791" fmla="*/ 1915450 w 6085020"/>
              <a:gd name="connsiteY57791" fmla="*/ 141680 h 4885973"/>
              <a:gd name="connsiteX57792" fmla="*/ 1912408 w 6085020"/>
              <a:gd name="connsiteY57792" fmla="*/ 136938 h 4885973"/>
              <a:gd name="connsiteX57793" fmla="*/ 1900998 w 6085020"/>
              <a:gd name="connsiteY57793" fmla="*/ 122903 h 4885973"/>
              <a:gd name="connsiteX57794" fmla="*/ 1914119 w 6085020"/>
              <a:gd name="connsiteY57794" fmla="*/ 122903 h 4885973"/>
              <a:gd name="connsiteX57795" fmla="*/ 1914119 w 6085020"/>
              <a:gd name="connsiteY57795" fmla="*/ 117213 h 4885973"/>
              <a:gd name="connsiteX57796" fmla="*/ 1928761 w 6085020"/>
              <a:gd name="connsiteY57796" fmla="*/ 124800 h 4885973"/>
              <a:gd name="connsiteX57797" fmla="*/ 1940741 w 6085020"/>
              <a:gd name="connsiteY57797" fmla="*/ 127835 h 4885973"/>
              <a:gd name="connsiteX57798" fmla="*/ 1947587 w 6085020"/>
              <a:gd name="connsiteY57798" fmla="*/ 135990 h 4885973"/>
              <a:gd name="connsiteX57799" fmla="*/ 1940741 w 6085020"/>
              <a:gd name="connsiteY57799" fmla="*/ 142818 h 4885973"/>
              <a:gd name="connsiteX57800" fmla="*/ 1947587 w 6085020"/>
              <a:gd name="connsiteY57800" fmla="*/ 154008 h 4885973"/>
              <a:gd name="connsiteX57801" fmla="*/ 1946256 w 6085020"/>
              <a:gd name="connsiteY57801" fmla="*/ 154957 h 4885973"/>
              <a:gd name="connsiteX57802" fmla="*/ 1955573 w 6085020"/>
              <a:gd name="connsiteY57802" fmla="*/ 154957 h 4885973"/>
              <a:gd name="connsiteX57803" fmla="*/ 1964891 w 6085020"/>
              <a:gd name="connsiteY57803" fmla="*/ 154957 h 4885973"/>
              <a:gd name="connsiteX57804" fmla="*/ 1964891 w 6085020"/>
              <a:gd name="connsiteY57804" fmla="*/ 144146 h 4885973"/>
              <a:gd name="connsiteX57805" fmla="*/ 1964891 w 6085020"/>
              <a:gd name="connsiteY57805" fmla="*/ 133525 h 4885973"/>
              <a:gd name="connsiteX57806" fmla="*/ 1973448 w 6085020"/>
              <a:gd name="connsiteY57806" fmla="*/ 139214 h 4885973"/>
              <a:gd name="connsiteX57807" fmla="*/ 1982005 w 6085020"/>
              <a:gd name="connsiteY57807" fmla="*/ 145094 h 4885973"/>
              <a:gd name="connsiteX57808" fmla="*/ 1980104 w 6085020"/>
              <a:gd name="connsiteY57808" fmla="*/ 139404 h 4885973"/>
              <a:gd name="connsiteX57809" fmla="*/ 1967363 w 6085020"/>
              <a:gd name="connsiteY57809" fmla="*/ 127835 h 4885973"/>
              <a:gd name="connsiteX57810" fmla="*/ 1956334 w 6085020"/>
              <a:gd name="connsiteY57810" fmla="*/ 121955 h 4885973"/>
              <a:gd name="connsiteX57811" fmla="*/ 1958616 w 6085020"/>
              <a:gd name="connsiteY57811" fmla="*/ 128783 h 4885973"/>
              <a:gd name="connsiteX57812" fmla="*/ 1960708 w 6085020"/>
              <a:gd name="connsiteY57812" fmla="*/ 135421 h 4885973"/>
              <a:gd name="connsiteX57813" fmla="*/ 1951010 w 6085020"/>
              <a:gd name="connsiteY57813" fmla="*/ 129731 h 4885973"/>
              <a:gd name="connsiteX57814" fmla="*/ 1945875 w 6085020"/>
              <a:gd name="connsiteY57814" fmla="*/ 122903 h 4885973"/>
              <a:gd name="connsiteX57815" fmla="*/ 1945875 w 6085020"/>
              <a:gd name="connsiteY57815" fmla="*/ 126317 h 4885973"/>
              <a:gd name="connsiteX57816" fmla="*/ 1928951 w 6085020"/>
              <a:gd name="connsiteY57816" fmla="*/ 111903 h 4885973"/>
              <a:gd name="connsiteX57817" fmla="*/ 1922106 w 6085020"/>
              <a:gd name="connsiteY57817" fmla="*/ 103557 h 4885973"/>
              <a:gd name="connsiteX57818" fmla="*/ 1925148 w 6085020"/>
              <a:gd name="connsiteY57818" fmla="*/ 112851 h 4885973"/>
              <a:gd name="connsiteX57819" fmla="*/ 1928001 w 6085020"/>
              <a:gd name="connsiteY57819" fmla="*/ 122145 h 4885973"/>
              <a:gd name="connsiteX57820" fmla="*/ 1920585 w 6085020"/>
              <a:gd name="connsiteY57820" fmla="*/ 114748 h 4885973"/>
              <a:gd name="connsiteX57821" fmla="*/ 1913739 w 6085020"/>
              <a:gd name="connsiteY57821" fmla="*/ 110765 h 4885973"/>
              <a:gd name="connsiteX57822" fmla="*/ 1907654 w 6085020"/>
              <a:gd name="connsiteY57822" fmla="*/ 100523 h 4885973"/>
              <a:gd name="connsiteX57823" fmla="*/ 1907654 w 6085020"/>
              <a:gd name="connsiteY57823" fmla="*/ 98436 h 4885973"/>
              <a:gd name="connsiteX57824" fmla="*/ 1928191 w 6085020"/>
              <a:gd name="connsiteY57824" fmla="*/ 92746 h 4885973"/>
              <a:gd name="connsiteX57825" fmla="*/ 1930092 w 6085020"/>
              <a:gd name="connsiteY57825" fmla="*/ 94453 h 4885973"/>
              <a:gd name="connsiteX57826" fmla="*/ 1933705 w 6085020"/>
              <a:gd name="connsiteY57826" fmla="*/ 92367 h 4885973"/>
              <a:gd name="connsiteX57827" fmla="*/ 1933705 w 6085020"/>
              <a:gd name="connsiteY57827" fmla="*/ 91229 h 4885973"/>
              <a:gd name="connsiteX57828" fmla="*/ 1963750 w 6085020"/>
              <a:gd name="connsiteY57828" fmla="*/ 83263 h 4885973"/>
              <a:gd name="connsiteX57829" fmla="*/ 1967553 w 6085020"/>
              <a:gd name="connsiteY57829" fmla="*/ 91229 h 4885973"/>
              <a:gd name="connsiteX57830" fmla="*/ 1964130 w 6085020"/>
              <a:gd name="connsiteY57830" fmla="*/ 93315 h 4885973"/>
              <a:gd name="connsiteX57831" fmla="*/ 1966032 w 6085020"/>
              <a:gd name="connsiteY57831" fmla="*/ 96919 h 4885973"/>
              <a:gd name="connsiteX57832" fmla="*/ 1962990 w 6085020"/>
              <a:gd name="connsiteY57832" fmla="*/ 100523 h 4885973"/>
              <a:gd name="connsiteX57833" fmla="*/ 1975350 w 6085020"/>
              <a:gd name="connsiteY57833" fmla="*/ 80418 h 4885973"/>
              <a:gd name="connsiteX57834" fmla="*/ 2021368 w 6085020"/>
              <a:gd name="connsiteY57834" fmla="*/ 69228 h 4885973"/>
              <a:gd name="connsiteX57835" fmla="*/ 2031066 w 6085020"/>
              <a:gd name="connsiteY57835" fmla="*/ 73211 h 4885973"/>
              <a:gd name="connsiteX57836" fmla="*/ 2034488 w 6085020"/>
              <a:gd name="connsiteY57836" fmla="*/ 76815 h 4885973"/>
              <a:gd name="connsiteX57837" fmla="*/ 2036770 w 6085020"/>
              <a:gd name="connsiteY57837" fmla="*/ 74728 h 4885973"/>
              <a:gd name="connsiteX57838" fmla="*/ 2049701 w 6085020"/>
              <a:gd name="connsiteY57838" fmla="*/ 77763 h 4885973"/>
              <a:gd name="connsiteX57839" fmla="*/ 2051793 w 6085020"/>
              <a:gd name="connsiteY57839" fmla="*/ 68849 h 4885973"/>
              <a:gd name="connsiteX57840" fmla="*/ 2057688 w 6085020"/>
              <a:gd name="connsiteY57840" fmla="*/ 61072 h 4885973"/>
              <a:gd name="connsiteX57841" fmla="*/ 2071949 w 6085020"/>
              <a:gd name="connsiteY57841" fmla="*/ 58038 h 4885973"/>
              <a:gd name="connsiteX57842" fmla="*/ 2058068 w 6085020"/>
              <a:gd name="connsiteY57842" fmla="*/ 80987 h 4885973"/>
              <a:gd name="connsiteX57843" fmla="*/ 2033157 w 6085020"/>
              <a:gd name="connsiteY57843" fmla="*/ 107540 h 4885973"/>
              <a:gd name="connsiteX57844" fmla="*/ 2031446 w 6085020"/>
              <a:gd name="connsiteY57844" fmla="*/ 106402 h 4885973"/>
              <a:gd name="connsiteX57845" fmla="*/ 2027890 w 6085020"/>
              <a:gd name="connsiteY57845" fmla="*/ 108293 h 4885973"/>
              <a:gd name="connsiteX57846" fmla="*/ 2027833 w 6085020"/>
              <a:gd name="connsiteY57846" fmla="*/ 108489 h 4885973"/>
              <a:gd name="connsiteX57847" fmla="*/ 2027833 w 6085020"/>
              <a:gd name="connsiteY57847" fmla="*/ 109627 h 4885973"/>
              <a:gd name="connsiteX57848" fmla="*/ 2023840 w 6085020"/>
              <a:gd name="connsiteY57848" fmla="*/ 109627 h 4885973"/>
              <a:gd name="connsiteX57849" fmla="*/ 2009007 w 6085020"/>
              <a:gd name="connsiteY57849" fmla="*/ 106213 h 4885973"/>
              <a:gd name="connsiteX57850" fmla="*/ 1996647 w 6085020"/>
              <a:gd name="connsiteY57850" fmla="*/ 134852 h 4885973"/>
              <a:gd name="connsiteX57851" fmla="*/ 1994175 w 6085020"/>
              <a:gd name="connsiteY57851" fmla="*/ 141870 h 4885973"/>
              <a:gd name="connsiteX57852" fmla="*/ 1993224 w 6085020"/>
              <a:gd name="connsiteY57852" fmla="*/ 144525 h 4885973"/>
              <a:gd name="connsiteX57853" fmla="*/ 1988090 w 6085020"/>
              <a:gd name="connsiteY57853" fmla="*/ 157422 h 4885973"/>
              <a:gd name="connsiteX57854" fmla="*/ 1981245 w 6085020"/>
              <a:gd name="connsiteY57854" fmla="*/ 174682 h 4885973"/>
              <a:gd name="connsiteX57855" fmla="*/ 1978582 w 6085020"/>
              <a:gd name="connsiteY57855" fmla="*/ 173734 h 4885973"/>
              <a:gd name="connsiteX57856" fmla="*/ 1973068 w 6085020"/>
              <a:gd name="connsiteY57856" fmla="*/ 168233 h 4885973"/>
              <a:gd name="connsiteX57857" fmla="*/ 1973068 w 6085020"/>
              <a:gd name="connsiteY57857" fmla="*/ 171268 h 4885973"/>
              <a:gd name="connsiteX57858" fmla="*/ 1964511 w 6085020"/>
              <a:gd name="connsiteY57858" fmla="*/ 168044 h 4885973"/>
              <a:gd name="connsiteX57859" fmla="*/ 1942262 w 6085020"/>
              <a:gd name="connsiteY57859" fmla="*/ 159509 h 4885973"/>
              <a:gd name="connsiteX57860" fmla="*/ 1937699 w 6085020"/>
              <a:gd name="connsiteY57860" fmla="*/ 164250 h 4885973"/>
              <a:gd name="connsiteX57861" fmla="*/ 1932945 w 6085020"/>
              <a:gd name="connsiteY57861" fmla="*/ 168802 h 4885973"/>
              <a:gd name="connsiteX57862" fmla="*/ 1948918 w 6085020"/>
              <a:gd name="connsiteY57862" fmla="*/ 168802 h 4885973"/>
              <a:gd name="connsiteX57863" fmla="*/ 1947587 w 6085020"/>
              <a:gd name="connsiteY57863" fmla="*/ 183027 h 4885973"/>
              <a:gd name="connsiteX57864" fmla="*/ 1946446 w 6085020"/>
              <a:gd name="connsiteY57864" fmla="*/ 197252 h 4885973"/>
              <a:gd name="connsiteX57865" fmla="*/ 1931994 w 6085020"/>
              <a:gd name="connsiteY57865" fmla="*/ 189666 h 4885973"/>
              <a:gd name="connsiteX57866" fmla="*/ 1917352 w 6085020"/>
              <a:gd name="connsiteY57866" fmla="*/ 184734 h 4885973"/>
              <a:gd name="connsiteX57867" fmla="*/ 1925148 w 6085020"/>
              <a:gd name="connsiteY57867" fmla="*/ 192890 h 4885973"/>
              <a:gd name="connsiteX57868" fmla="*/ 1938840 w 6085020"/>
              <a:gd name="connsiteY57868" fmla="*/ 199907 h 4885973"/>
              <a:gd name="connsiteX57869" fmla="*/ 1944354 w 6085020"/>
              <a:gd name="connsiteY57869" fmla="*/ 201045 h 4885973"/>
              <a:gd name="connsiteX57870" fmla="*/ 1952911 w 6085020"/>
              <a:gd name="connsiteY57870" fmla="*/ 188338 h 4885973"/>
              <a:gd name="connsiteX57871" fmla="*/ 1961658 w 6085020"/>
              <a:gd name="connsiteY57871" fmla="*/ 175630 h 4885973"/>
              <a:gd name="connsiteX57872" fmla="*/ 1972687 w 6085020"/>
              <a:gd name="connsiteY57872" fmla="*/ 181510 h 4885973"/>
              <a:gd name="connsiteX57873" fmla="*/ 1977251 w 6085020"/>
              <a:gd name="connsiteY57873" fmla="*/ 183976 h 4885973"/>
              <a:gd name="connsiteX57874" fmla="*/ 1974399 w 6085020"/>
              <a:gd name="connsiteY57874" fmla="*/ 191373 h 4885973"/>
              <a:gd name="connsiteX57875" fmla="*/ 1970596 w 6085020"/>
              <a:gd name="connsiteY57875" fmla="*/ 191373 h 4885973"/>
              <a:gd name="connsiteX57876" fmla="*/ 1963370 w 6085020"/>
              <a:gd name="connsiteY57876" fmla="*/ 196493 h 4885973"/>
              <a:gd name="connsiteX57877" fmla="*/ 1969265 w 6085020"/>
              <a:gd name="connsiteY57877" fmla="*/ 196493 h 4885973"/>
              <a:gd name="connsiteX57878" fmla="*/ 1972307 w 6085020"/>
              <a:gd name="connsiteY57878" fmla="*/ 195355 h 4885973"/>
              <a:gd name="connsiteX57879" fmla="*/ 1967553 w 6085020"/>
              <a:gd name="connsiteY57879" fmla="*/ 206925 h 4885973"/>
              <a:gd name="connsiteX57880" fmla="*/ 1984857 w 6085020"/>
              <a:gd name="connsiteY57880" fmla="*/ 201614 h 4885973"/>
              <a:gd name="connsiteX57881" fmla="*/ 1984857 w 6085020"/>
              <a:gd name="connsiteY57881" fmla="*/ 209580 h 4885973"/>
              <a:gd name="connsiteX57882" fmla="*/ 1988661 w 6085020"/>
              <a:gd name="connsiteY57882" fmla="*/ 209580 h 4885973"/>
              <a:gd name="connsiteX57883" fmla="*/ 1981625 w 6085020"/>
              <a:gd name="connsiteY57883" fmla="*/ 215081 h 4885973"/>
              <a:gd name="connsiteX57884" fmla="*/ 1979723 w 6085020"/>
              <a:gd name="connsiteY57884" fmla="*/ 213753 h 4885973"/>
              <a:gd name="connsiteX57885" fmla="*/ 1976110 w 6085020"/>
              <a:gd name="connsiteY57885" fmla="*/ 215839 h 4885973"/>
              <a:gd name="connsiteX57886" fmla="*/ 1976110 w 6085020"/>
              <a:gd name="connsiteY57886" fmla="*/ 218684 h 4885973"/>
              <a:gd name="connsiteX57887" fmla="*/ 1958236 w 6085020"/>
              <a:gd name="connsiteY57887" fmla="*/ 232340 h 4885973"/>
              <a:gd name="connsiteX57888" fmla="*/ 1926479 w 6085020"/>
              <a:gd name="connsiteY57888" fmla="*/ 221150 h 4885973"/>
              <a:gd name="connsiteX57889" fmla="*/ 1922106 w 6085020"/>
              <a:gd name="connsiteY57889" fmla="*/ 216788 h 4885973"/>
              <a:gd name="connsiteX57890" fmla="*/ 1922106 w 6085020"/>
              <a:gd name="connsiteY57890" fmla="*/ 220202 h 4885973"/>
              <a:gd name="connsiteX57891" fmla="*/ 1900048 w 6085020"/>
              <a:gd name="connsiteY57891" fmla="*/ 217546 h 4885973"/>
              <a:gd name="connsiteX57892" fmla="*/ 1924007 w 6085020"/>
              <a:gd name="connsiteY57892" fmla="*/ 246565 h 4885973"/>
              <a:gd name="connsiteX57893" fmla="*/ 1924007 w 6085020"/>
              <a:gd name="connsiteY57893" fmla="*/ 255859 h 4885973"/>
              <a:gd name="connsiteX57894" fmla="*/ 1924007 w 6085020"/>
              <a:gd name="connsiteY57894" fmla="*/ 293792 h 4885973"/>
              <a:gd name="connsiteX57895" fmla="*/ 1937318 w 6085020"/>
              <a:gd name="connsiteY57895" fmla="*/ 292085 h 4885973"/>
              <a:gd name="connsiteX57896" fmla="*/ 1960327 w 6085020"/>
              <a:gd name="connsiteY57896" fmla="*/ 311051 h 4885973"/>
              <a:gd name="connsiteX57897" fmla="*/ 1990562 w 6085020"/>
              <a:gd name="connsiteY57897" fmla="*/ 330018 h 4885973"/>
              <a:gd name="connsiteX57898" fmla="*/ 1978772 w 6085020"/>
              <a:gd name="connsiteY57898" fmla="*/ 311051 h 4885973"/>
              <a:gd name="connsiteX57899" fmla="*/ 1987520 w 6085020"/>
              <a:gd name="connsiteY57899" fmla="*/ 320724 h 4885973"/>
              <a:gd name="connsiteX57900" fmla="*/ 1990372 w 6085020"/>
              <a:gd name="connsiteY57900" fmla="*/ 314276 h 4885973"/>
              <a:gd name="connsiteX57901" fmla="*/ 2003873 w 6085020"/>
              <a:gd name="connsiteY57901" fmla="*/ 333242 h 4885973"/>
              <a:gd name="connsiteX57902" fmla="*/ 2035820 w 6085020"/>
              <a:gd name="connsiteY57902" fmla="*/ 377814 h 4885973"/>
              <a:gd name="connsiteX57903" fmla="*/ 2015283 w 6085020"/>
              <a:gd name="connsiteY57903" fmla="*/ 379521 h 4885973"/>
              <a:gd name="connsiteX57904" fmla="*/ 1996647 w 6085020"/>
              <a:gd name="connsiteY57904" fmla="*/ 379331 h 4885973"/>
              <a:gd name="connsiteX57905" fmla="*/ 2024030 w 6085020"/>
              <a:gd name="connsiteY57905" fmla="*/ 406833 h 4885973"/>
              <a:gd name="connsiteX57906" fmla="*/ 2051412 w 6085020"/>
              <a:gd name="connsiteY57906" fmla="*/ 434524 h 4885973"/>
              <a:gd name="connsiteX57907" fmla="*/ 2079175 w 6085020"/>
              <a:gd name="connsiteY57907" fmla="*/ 415557 h 4885973"/>
              <a:gd name="connsiteX57908" fmla="*/ 2106938 w 6085020"/>
              <a:gd name="connsiteY57908" fmla="*/ 396591 h 4885973"/>
              <a:gd name="connsiteX57909" fmla="*/ 2090395 w 6085020"/>
              <a:gd name="connsiteY57909" fmla="*/ 380090 h 4885973"/>
              <a:gd name="connsiteX57910" fmla="*/ 2078985 w 6085020"/>
              <a:gd name="connsiteY57910" fmla="*/ 368520 h 4885973"/>
              <a:gd name="connsiteX57911" fmla="*/ 2075943 w 6085020"/>
              <a:gd name="connsiteY57911" fmla="*/ 365485 h 4885973"/>
              <a:gd name="connsiteX57912" fmla="*/ 2073851 w 6085020"/>
              <a:gd name="connsiteY57912" fmla="*/ 363399 h 4885973"/>
              <a:gd name="connsiteX57913" fmla="*/ 2092867 w 6085020"/>
              <a:gd name="connsiteY57913" fmla="*/ 328121 h 4885973"/>
              <a:gd name="connsiteX57914" fmla="*/ 2111882 w 6085020"/>
              <a:gd name="connsiteY57914" fmla="*/ 292844 h 4885973"/>
              <a:gd name="connsiteX57915" fmla="*/ 2098952 w 6085020"/>
              <a:gd name="connsiteY57915" fmla="*/ 267049 h 4885973"/>
              <a:gd name="connsiteX57916" fmla="*/ 2106938 w 6085020"/>
              <a:gd name="connsiteY57916" fmla="*/ 268756 h 4885973"/>
              <a:gd name="connsiteX57917" fmla="*/ 2104656 w 6085020"/>
              <a:gd name="connsiteY57917" fmla="*/ 262118 h 4885973"/>
              <a:gd name="connsiteX57918" fmla="*/ 2099903 w 6085020"/>
              <a:gd name="connsiteY57918" fmla="*/ 254910 h 4885973"/>
              <a:gd name="connsiteX57919" fmla="*/ 2095909 w 6085020"/>
              <a:gd name="connsiteY57919" fmla="*/ 260221 h 4885973"/>
              <a:gd name="connsiteX57920" fmla="*/ 2083359 w 6085020"/>
              <a:gd name="connsiteY57920" fmla="*/ 235185 h 4885973"/>
              <a:gd name="connsiteX57921" fmla="*/ 2094388 w 6085020"/>
              <a:gd name="connsiteY57921" fmla="*/ 242582 h 4885973"/>
              <a:gd name="connsiteX57922" fmla="*/ 2094388 w 6085020"/>
              <a:gd name="connsiteY57922" fmla="*/ 243910 h 4885973"/>
              <a:gd name="connsiteX57923" fmla="*/ 2096327 w 6085020"/>
              <a:gd name="connsiteY57923" fmla="*/ 247438 h 4885973"/>
              <a:gd name="connsiteX57924" fmla="*/ 2096670 w 6085020"/>
              <a:gd name="connsiteY57924" fmla="*/ 247513 h 4885973"/>
              <a:gd name="connsiteX57925" fmla="*/ 2099903 w 6085020"/>
              <a:gd name="connsiteY57925" fmla="*/ 245807 h 4885973"/>
              <a:gd name="connsiteX57926" fmla="*/ 2111122 w 6085020"/>
              <a:gd name="connsiteY57926" fmla="*/ 253583 h 4885973"/>
              <a:gd name="connsiteX57927" fmla="*/ 2117587 w 6085020"/>
              <a:gd name="connsiteY57927" fmla="*/ 257945 h 4885973"/>
              <a:gd name="connsiteX57928" fmla="*/ 2112263 w 6085020"/>
              <a:gd name="connsiteY57928" fmla="*/ 266480 h 4885973"/>
              <a:gd name="connsiteX57929" fmla="*/ 2120249 w 6085020"/>
              <a:gd name="connsiteY57929" fmla="*/ 259652 h 4885973"/>
              <a:gd name="connsiteX57930" fmla="*/ 2138124 w 6085020"/>
              <a:gd name="connsiteY57930" fmla="*/ 271980 h 4885973"/>
              <a:gd name="connsiteX57931" fmla="*/ 2138124 w 6085020"/>
              <a:gd name="connsiteY57931" fmla="*/ 269325 h 4885973"/>
              <a:gd name="connsiteX57932" fmla="*/ 2139455 w 6085020"/>
              <a:gd name="connsiteY57932" fmla="*/ 269325 h 4885973"/>
              <a:gd name="connsiteX57933" fmla="*/ 2143068 w 6085020"/>
              <a:gd name="connsiteY57933" fmla="*/ 267049 h 4885973"/>
              <a:gd name="connsiteX57934" fmla="*/ 2140786 w 6085020"/>
              <a:gd name="connsiteY57934" fmla="*/ 263445 h 4885973"/>
              <a:gd name="connsiteX57935" fmla="*/ 2139265 w 6085020"/>
              <a:gd name="connsiteY57935" fmla="*/ 263445 h 4885973"/>
              <a:gd name="connsiteX57936" fmla="*/ 2141927 w 6085020"/>
              <a:gd name="connsiteY57936" fmla="*/ 252065 h 4885973"/>
              <a:gd name="connsiteX57937" fmla="*/ 2131659 w 6085020"/>
              <a:gd name="connsiteY57937" fmla="*/ 218495 h 4885973"/>
              <a:gd name="connsiteX57938" fmla="*/ 2117017 w 6085020"/>
              <a:gd name="connsiteY57938" fmla="*/ 203701 h 4885973"/>
              <a:gd name="connsiteX57939" fmla="*/ 2133370 w 6085020"/>
              <a:gd name="connsiteY57939" fmla="*/ 179613 h 4885973"/>
              <a:gd name="connsiteX57940" fmla="*/ 2148773 w 6085020"/>
              <a:gd name="connsiteY57940" fmla="*/ 158560 h 4885973"/>
              <a:gd name="connsiteX57941" fmla="*/ 2112453 w 6085020"/>
              <a:gd name="connsiteY57941" fmla="*/ 150025 h 4885973"/>
              <a:gd name="connsiteX57942" fmla="*/ 2110741 w 6085020"/>
              <a:gd name="connsiteY57942" fmla="*/ 146991 h 4885973"/>
              <a:gd name="connsiteX57943" fmla="*/ 2102565 w 6085020"/>
              <a:gd name="connsiteY57943" fmla="*/ 130300 h 4885973"/>
              <a:gd name="connsiteX57944" fmla="*/ 2119489 w 6085020"/>
              <a:gd name="connsiteY57944" fmla="*/ 119869 h 4885973"/>
              <a:gd name="connsiteX57945" fmla="*/ 2136413 w 6085020"/>
              <a:gd name="connsiteY57945" fmla="*/ 109437 h 4885973"/>
              <a:gd name="connsiteX57946" fmla="*/ 2131278 w 6085020"/>
              <a:gd name="connsiteY57946" fmla="*/ 106023 h 4885973"/>
              <a:gd name="connsiteX57947" fmla="*/ 2143258 w 6085020"/>
              <a:gd name="connsiteY57947" fmla="*/ 109247 h 4885973"/>
              <a:gd name="connsiteX57948" fmla="*/ 2202587 w 6085020"/>
              <a:gd name="connsiteY57948" fmla="*/ 123283 h 4885973"/>
              <a:gd name="connsiteX57949" fmla="*/ 2202587 w 6085020"/>
              <a:gd name="connsiteY57949" fmla="*/ 133525 h 4885973"/>
              <a:gd name="connsiteX57950" fmla="*/ 2198784 w 6085020"/>
              <a:gd name="connsiteY57950" fmla="*/ 131438 h 4885973"/>
              <a:gd name="connsiteX57951" fmla="*/ 2187565 w 6085020"/>
              <a:gd name="connsiteY57951" fmla="*/ 138456 h 4885973"/>
              <a:gd name="connsiteX57952" fmla="*/ 2194601 w 6085020"/>
              <a:gd name="connsiteY57952" fmla="*/ 149646 h 4885973"/>
              <a:gd name="connsiteX57953" fmla="*/ 2202777 w 6085020"/>
              <a:gd name="connsiteY57953" fmla="*/ 147370 h 4885973"/>
              <a:gd name="connsiteX57954" fmla="*/ 2202777 w 6085020"/>
              <a:gd name="connsiteY57954" fmla="*/ 166337 h 4885973"/>
              <a:gd name="connsiteX57955" fmla="*/ 2191938 w 6085020"/>
              <a:gd name="connsiteY57955" fmla="*/ 155526 h 4885973"/>
              <a:gd name="connsiteX57956" fmla="*/ 2174634 w 6085020"/>
              <a:gd name="connsiteY57956" fmla="*/ 172785 h 4885973"/>
              <a:gd name="connsiteX57957" fmla="*/ 2157140 w 6085020"/>
              <a:gd name="connsiteY57957" fmla="*/ 190235 h 4885973"/>
              <a:gd name="connsiteX57958" fmla="*/ 2226737 w 6085020"/>
              <a:gd name="connsiteY57958" fmla="*/ 190235 h 4885973"/>
              <a:gd name="connsiteX57959" fmla="*/ 2209623 w 6085020"/>
              <a:gd name="connsiteY57959" fmla="*/ 173165 h 4885973"/>
              <a:gd name="connsiteX57960" fmla="*/ 2271995 w 6085020"/>
              <a:gd name="connsiteY57960" fmla="*/ 188528 h 4885973"/>
              <a:gd name="connsiteX57961" fmla="*/ 2300328 w 6085020"/>
              <a:gd name="connsiteY57961" fmla="*/ 195545 h 4885973"/>
              <a:gd name="connsiteX57962" fmla="*/ 2292531 w 6085020"/>
              <a:gd name="connsiteY57962" fmla="*/ 206166 h 4885973"/>
              <a:gd name="connsiteX57963" fmla="*/ 2288538 w 6085020"/>
              <a:gd name="connsiteY57963" fmla="*/ 210718 h 4885973"/>
              <a:gd name="connsiteX57964" fmla="*/ 2286637 w 6085020"/>
              <a:gd name="connsiteY57964" fmla="*/ 214132 h 4885973"/>
              <a:gd name="connsiteX57965" fmla="*/ 2282263 w 6085020"/>
              <a:gd name="connsiteY57965" fmla="*/ 220202 h 4885973"/>
              <a:gd name="connsiteX57966" fmla="*/ 2287587 w 6085020"/>
              <a:gd name="connsiteY57966" fmla="*/ 228926 h 4885973"/>
              <a:gd name="connsiteX57967" fmla="*/ 2289679 w 6085020"/>
              <a:gd name="connsiteY57967" fmla="*/ 231202 h 4885973"/>
              <a:gd name="connsiteX57968" fmla="*/ 2277129 w 6085020"/>
              <a:gd name="connsiteY57968" fmla="*/ 248651 h 4885973"/>
              <a:gd name="connsiteX57969" fmla="*/ 2299947 w 6085020"/>
              <a:gd name="connsiteY57969" fmla="*/ 236892 h 4885973"/>
              <a:gd name="connsiteX57970" fmla="*/ 2322006 w 6085020"/>
              <a:gd name="connsiteY57970" fmla="*/ 244479 h 4885973"/>
              <a:gd name="connsiteX57971" fmla="*/ 2351290 w 6085020"/>
              <a:gd name="connsiteY57971" fmla="*/ 251307 h 4885973"/>
              <a:gd name="connsiteX57972" fmla="*/ 2358326 w 6085020"/>
              <a:gd name="connsiteY57972" fmla="*/ 202373 h 4885973"/>
              <a:gd name="connsiteX57973" fmla="*/ 2359847 w 6085020"/>
              <a:gd name="connsiteY57973" fmla="*/ 200666 h 4885973"/>
              <a:gd name="connsiteX57974" fmla="*/ 2361748 w 6085020"/>
              <a:gd name="connsiteY57974" fmla="*/ 198769 h 4885973"/>
              <a:gd name="connsiteX57975" fmla="*/ 2379623 w 6085020"/>
              <a:gd name="connsiteY57975" fmla="*/ 213374 h 4885973"/>
              <a:gd name="connsiteX57976" fmla="*/ 2410999 w 6085020"/>
              <a:gd name="connsiteY57976" fmla="*/ 201614 h 4885973"/>
              <a:gd name="connsiteX57977" fmla="*/ 2426592 w 6085020"/>
              <a:gd name="connsiteY57977" fmla="*/ 186252 h 4885973"/>
              <a:gd name="connsiteX57978" fmla="*/ 2395977 w 6085020"/>
              <a:gd name="connsiteY57978" fmla="*/ 178855 h 4885973"/>
              <a:gd name="connsiteX57979" fmla="*/ 2397118 w 6085020"/>
              <a:gd name="connsiteY57979" fmla="*/ 173923 h 4885973"/>
              <a:gd name="connsiteX57980" fmla="*/ 2398449 w 6085020"/>
              <a:gd name="connsiteY57980" fmla="*/ 172027 h 4885973"/>
              <a:gd name="connsiteX57981" fmla="*/ 2396357 w 6085020"/>
              <a:gd name="connsiteY57981" fmla="*/ 168423 h 4885973"/>
              <a:gd name="connsiteX57982" fmla="*/ 2393505 w 6085020"/>
              <a:gd name="connsiteY57982" fmla="*/ 168423 h 4885973"/>
              <a:gd name="connsiteX57983" fmla="*/ 2365361 w 6085020"/>
              <a:gd name="connsiteY57983" fmla="*/ 161595 h 4885973"/>
              <a:gd name="connsiteX57984" fmla="*/ 2368975 w 6085020"/>
              <a:gd name="connsiteY57984" fmla="*/ 136559 h 4885973"/>
              <a:gd name="connsiteX57985" fmla="*/ 2372207 w 6085020"/>
              <a:gd name="connsiteY57985" fmla="*/ 123093 h 4885973"/>
              <a:gd name="connsiteX57986" fmla="*/ 2380194 w 6085020"/>
              <a:gd name="connsiteY57986" fmla="*/ 128593 h 4885973"/>
              <a:gd name="connsiteX57987" fmla="*/ 2387990 w 6085020"/>
              <a:gd name="connsiteY57987" fmla="*/ 133904 h 4885973"/>
              <a:gd name="connsiteX57988" fmla="*/ 2389321 w 6085020"/>
              <a:gd name="connsiteY57988" fmla="*/ 128783 h 4885973"/>
              <a:gd name="connsiteX57989" fmla="*/ 2391223 w 6085020"/>
              <a:gd name="connsiteY57989" fmla="*/ 129731 h 4885973"/>
              <a:gd name="connsiteX57990" fmla="*/ 2395977 w 6085020"/>
              <a:gd name="connsiteY57990" fmla="*/ 132766 h 4885973"/>
              <a:gd name="connsiteX57991" fmla="*/ 2398639 w 6085020"/>
              <a:gd name="connsiteY57991" fmla="*/ 128024 h 4885973"/>
              <a:gd name="connsiteX57992" fmla="*/ 2398639 w 6085020"/>
              <a:gd name="connsiteY57992" fmla="*/ 124421 h 4885973"/>
              <a:gd name="connsiteX57993" fmla="*/ 2395977 w 6085020"/>
              <a:gd name="connsiteY57993" fmla="*/ 127076 h 4885973"/>
              <a:gd name="connsiteX57994" fmla="*/ 2393315 w 6085020"/>
              <a:gd name="connsiteY57994" fmla="*/ 129731 h 4885973"/>
              <a:gd name="connsiteX57995" fmla="*/ 2389892 w 6085020"/>
              <a:gd name="connsiteY57995" fmla="*/ 127455 h 4885973"/>
              <a:gd name="connsiteX57996" fmla="*/ 2387610 w 6085020"/>
              <a:gd name="connsiteY57996" fmla="*/ 125938 h 4885973"/>
              <a:gd name="connsiteX57997" fmla="*/ 2383617 w 6085020"/>
              <a:gd name="connsiteY57997" fmla="*/ 123662 h 4885973"/>
              <a:gd name="connsiteX57998" fmla="*/ 2382476 w 6085020"/>
              <a:gd name="connsiteY57998" fmla="*/ 121765 h 4885973"/>
              <a:gd name="connsiteX57999" fmla="*/ 2380764 w 6085020"/>
              <a:gd name="connsiteY57999" fmla="*/ 122714 h 4885973"/>
              <a:gd name="connsiteX58000" fmla="*/ 2372207 w 6085020"/>
              <a:gd name="connsiteY58000" fmla="*/ 117972 h 4885973"/>
              <a:gd name="connsiteX58001" fmla="*/ 2374109 w 6085020"/>
              <a:gd name="connsiteY58001" fmla="*/ 104506 h 4885973"/>
              <a:gd name="connsiteX58002" fmla="*/ 2384187 w 6085020"/>
              <a:gd name="connsiteY58002" fmla="*/ 106782 h 4885973"/>
              <a:gd name="connsiteX58003" fmla="*/ 2381525 w 6085020"/>
              <a:gd name="connsiteY58003" fmla="*/ 118351 h 4885973"/>
              <a:gd name="connsiteX58004" fmla="*/ 2393505 w 6085020"/>
              <a:gd name="connsiteY58004" fmla="*/ 121196 h 4885973"/>
              <a:gd name="connsiteX58005" fmla="*/ 2390082 w 6085020"/>
              <a:gd name="connsiteY58005" fmla="*/ 108678 h 4885973"/>
              <a:gd name="connsiteX58006" fmla="*/ 2388180 w 6085020"/>
              <a:gd name="connsiteY58006" fmla="*/ 89712 h 4885973"/>
              <a:gd name="connsiteX58007" fmla="*/ 2389702 w 6085020"/>
              <a:gd name="connsiteY58007" fmla="*/ 83642 h 4885973"/>
              <a:gd name="connsiteX58008" fmla="*/ 2408717 w 6085020"/>
              <a:gd name="connsiteY58008" fmla="*/ 95022 h 4885973"/>
              <a:gd name="connsiteX58009" fmla="*/ 2401491 w 6085020"/>
              <a:gd name="connsiteY58009" fmla="*/ 86677 h 4885973"/>
              <a:gd name="connsiteX58010" fmla="*/ 2390082 w 6085020"/>
              <a:gd name="connsiteY58010" fmla="*/ 77384 h 4885973"/>
              <a:gd name="connsiteX58011" fmla="*/ 2385708 w 6085020"/>
              <a:gd name="connsiteY58011" fmla="*/ 76246 h 4885973"/>
              <a:gd name="connsiteX58012" fmla="*/ 2384187 w 6085020"/>
              <a:gd name="connsiteY58012" fmla="*/ 82504 h 4885973"/>
              <a:gd name="connsiteX58013" fmla="*/ 2379053 w 6085020"/>
              <a:gd name="connsiteY58013" fmla="*/ 81367 h 4885973"/>
              <a:gd name="connsiteX58014" fmla="*/ 2388941 w 6085020"/>
              <a:gd name="connsiteY58014" fmla="*/ 52348 h 4885973"/>
              <a:gd name="connsiteX58015" fmla="*/ 2391983 w 6085020"/>
              <a:gd name="connsiteY58015" fmla="*/ 50261 h 4885973"/>
              <a:gd name="connsiteX58016" fmla="*/ 2390652 w 6085020"/>
              <a:gd name="connsiteY58016" fmla="*/ 47037 h 4885973"/>
              <a:gd name="connsiteX58017" fmla="*/ 2394646 w 6085020"/>
              <a:gd name="connsiteY58017" fmla="*/ 35657 h 4885973"/>
              <a:gd name="connsiteX58018" fmla="*/ 2403013 w 6085020"/>
              <a:gd name="connsiteY58018" fmla="*/ 37554 h 4885973"/>
              <a:gd name="connsiteX58019" fmla="*/ 2400160 w 6085020"/>
              <a:gd name="connsiteY58019" fmla="*/ 32812 h 4885973"/>
              <a:gd name="connsiteX58020" fmla="*/ 2395977 w 6085020"/>
              <a:gd name="connsiteY58020" fmla="*/ 26174 h 4885973"/>
              <a:gd name="connsiteX58021" fmla="*/ 2401491 w 6085020"/>
              <a:gd name="connsiteY58021" fmla="*/ 9863 h 4885973"/>
              <a:gd name="connsiteX58022" fmla="*/ 2615608 w 6085020"/>
              <a:gd name="connsiteY58022" fmla="*/ 0 h 4885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 ang="0">
                <a:pos x="connsiteX20196" y="connsiteY20196"/>
              </a:cxn>
              <a:cxn ang="0">
                <a:pos x="connsiteX20197" y="connsiteY20197"/>
              </a:cxn>
              <a:cxn ang="0">
                <a:pos x="connsiteX20198" y="connsiteY20198"/>
              </a:cxn>
              <a:cxn ang="0">
                <a:pos x="connsiteX20199" y="connsiteY20199"/>
              </a:cxn>
              <a:cxn ang="0">
                <a:pos x="connsiteX20200" y="connsiteY20200"/>
              </a:cxn>
              <a:cxn ang="0">
                <a:pos x="connsiteX20201" y="connsiteY20201"/>
              </a:cxn>
              <a:cxn ang="0">
                <a:pos x="connsiteX20202" y="connsiteY20202"/>
              </a:cxn>
              <a:cxn ang="0">
                <a:pos x="connsiteX20203" y="connsiteY20203"/>
              </a:cxn>
              <a:cxn ang="0">
                <a:pos x="connsiteX20204" y="connsiteY20204"/>
              </a:cxn>
              <a:cxn ang="0">
                <a:pos x="connsiteX20205" y="connsiteY20205"/>
              </a:cxn>
              <a:cxn ang="0">
                <a:pos x="connsiteX20206" y="connsiteY20206"/>
              </a:cxn>
              <a:cxn ang="0">
                <a:pos x="connsiteX20207" y="connsiteY20207"/>
              </a:cxn>
              <a:cxn ang="0">
                <a:pos x="connsiteX20208" y="connsiteY20208"/>
              </a:cxn>
              <a:cxn ang="0">
                <a:pos x="connsiteX20209" y="connsiteY20209"/>
              </a:cxn>
              <a:cxn ang="0">
                <a:pos x="connsiteX20210" y="connsiteY20210"/>
              </a:cxn>
              <a:cxn ang="0">
                <a:pos x="connsiteX20211" y="connsiteY20211"/>
              </a:cxn>
              <a:cxn ang="0">
                <a:pos x="connsiteX20212" y="connsiteY20212"/>
              </a:cxn>
              <a:cxn ang="0">
                <a:pos x="connsiteX20213" y="connsiteY20213"/>
              </a:cxn>
              <a:cxn ang="0">
                <a:pos x="connsiteX20214" y="connsiteY20214"/>
              </a:cxn>
              <a:cxn ang="0">
                <a:pos x="connsiteX20215" y="connsiteY20215"/>
              </a:cxn>
              <a:cxn ang="0">
                <a:pos x="connsiteX20216" y="connsiteY20216"/>
              </a:cxn>
              <a:cxn ang="0">
                <a:pos x="connsiteX20217" y="connsiteY20217"/>
              </a:cxn>
              <a:cxn ang="0">
                <a:pos x="connsiteX20218" y="connsiteY20218"/>
              </a:cxn>
              <a:cxn ang="0">
                <a:pos x="connsiteX20219" y="connsiteY20219"/>
              </a:cxn>
              <a:cxn ang="0">
                <a:pos x="connsiteX20220" y="connsiteY20220"/>
              </a:cxn>
              <a:cxn ang="0">
                <a:pos x="connsiteX20221" y="connsiteY20221"/>
              </a:cxn>
              <a:cxn ang="0">
                <a:pos x="connsiteX20222" y="connsiteY20222"/>
              </a:cxn>
              <a:cxn ang="0">
                <a:pos x="connsiteX20223" y="connsiteY20223"/>
              </a:cxn>
              <a:cxn ang="0">
                <a:pos x="connsiteX20224" y="connsiteY20224"/>
              </a:cxn>
              <a:cxn ang="0">
                <a:pos x="connsiteX20225" y="connsiteY20225"/>
              </a:cxn>
              <a:cxn ang="0">
                <a:pos x="connsiteX20226" y="connsiteY20226"/>
              </a:cxn>
              <a:cxn ang="0">
                <a:pos x="connsiteX20227" y="connsiteY20227"/>
              </a:cxn>
              <a:cxn ang="0">
                <a:pos x="connsiteX20228" y="connsiteY20228"/>
              </a:cxn>
              <a:cxn ang="0">
                <a:pos x="connsiteX20229" y="connsiteY20229"/>
              </a:cxn>
              <a:cxn ang="0">
                <a:pos x="connsiteX20230" y="connsiteY20230"/>
              </a:cxn>
              <a:cxn ang="0">
                <a:pos x="connsiteX20231" y="connsiteY20231"/>
              </a:cxn>
              <a:cxn ang="0">
                <a:pos x="connsiteX20232" y="connsiteY20232"/>
              </a:cxn>
              <a:cxn ang="0">
                <a:pos x="connsiteX20233" y="connsiteY20233"/>
              </a:cxn>
              <a:cxn ang="0">
                <a:pos x="connsiteX20234" y="connsiteY20234"/>
              </a:cxn>
              <a:cxn ang="0">
                <a:pos x="connsiteX20235" y="connsiteY20235"/>
              </a:cxn>
              <a:cxn ang="0">
                <a:pos x="connsiteX20236" y="connsiteY20236"/>
              </a:cxn>
              <a:cxn ang="0">
                <a:pos x="connsiteX20237" y="connsiteY20237"/>
              </a:cxn>
              <a:cxn ang="0">
                <a:pos x="connsiteX20238" y="connsiteY20238"/>
              </a:cxn>
              <a:cxn ang="0">
                <a:pos x="connsiteX20239" y="connsiteY20239"/>
              </a:cxn>
              <a:cxn ang="0">
                <a:pos x="connsiteX20240" y="connsiteY20240"/>
              </a:cxn>
              <a:cxn ang="0">
                <a:pos x="connsiteX20241" y="connsiteY20241"/>
              </a:cxn>
              <a:cxn ang="0">
                <a:pos x="connsiteX20242" y="connsiteY20242"/>
              </a:cxn>
              <a:cxn ang="0">
                <a:pos x="connsiteX20243" y="connsiteY20243"/>
              </a:cxn>
              <a:cxn ang="0">
                <a:pos x="connsiteX20244" y="connsiteY20244"/>
              </a:cxn>
              <a:cxn ang="0">
                <a:pos x="connsiteX20245" y="connsiteY20245"/>
              </a:cxn>
              <a:cxn ang="0">
                <a:pos x="connsiteX20246" y="connsiteY20246"/>
              </a:cxn>
              <a:cxn ang="0">
                <a:pos x="connsiteX20247" y="connsiteY20247"/>
              </a:cxn>
              <a:cxn ang="0">
                <a:pos x="connsiteX20248" y="connsiteY20248"/>
              </a:cxn>
              <a:cxn ang="0">
                <a:pos x="connsiteX20249" y="connsiteY20249"/>
              </a:cxn>
              <a:cxn ang="0">
                <a:pos x="connsiteX20250" y="connsiteY20250"/>
              </a:cxn>
              <a:cxn ang="0">
                <a:pos x="connsiteX20251" y="connsiteY20251"/>
              </a:cxn>
              <a:cxn ang="0">
                <a:pos x="connsiteX20252" y="connsiteY20252"/>
              </a:cxn>
              <a:cxn ang="0">
                <a:pos x="connsiteX20253" y="connsiteY20253"/>
              </a:cxn>
              <a:cxn ang="0">
                <a:pos x="connsiteX20254" y="connsiteY20254"/>
              </a:cxn>
              <a:cxn ang="0">
                <a:pos x="connsiteX20255" y="connsiteY20255"/>
              </a:cxn>
              <a:cxn ang="0">
                <a:pos x="connsiteX20256" y="connsiteY20256"/>
              </a:cxn>
              <a:cxn ang="0">
                <a:pos x="connsiteX20257" y="connsiteY20257"/>
              </a:cxn>
              <a:cxn ang="0">
                <a:pos x="connsiteX20258" y="connsiteY20258"/>
              </a:cxn>
              <a:cxn ang="0">
                <a:pos x="connsiteX20259" y="connsiteY20259"/>
              </a:cxn>
              <a:cxn ang="0">
                <a:pos x="connsiteX20260" y="connsiteY20260"/>
              </a:cxn>
              <a:cxn ang="0">
                <a:pos x="connsiteX20261" y="connsiteY20261"/>
              </a:cxn>
              <a:cxn ang="0">
                <a:pos x="connsiteX20262" y="connsiteY20262"/>
              </a:cxn>
              <a:cxn ang="0">
                <a:pos x="connsiteX20263" y="connsiteY20263"/>
              </a:cxn>
              <a:cxn ang="0">
                <a:pos x="connsiteX20264" y="connsiteY20264"/>
              </a:cxn>
              <a:cxn ang="0">
                <a:pos x="connsiteX20265" y="connsiteY20265"/>
              </a:cxn>
              <a:cxn ang="0">
                <a:pos x="connsiteX20266" y="connsiteY20266"/>
              </a:cxn>
              <a:cxn ang="0">
                <a:pos x="connsiteX20267" y="connsiteY20267"/>
              </a:cxn>
              <a:cxn ang="0">
                <a:pos x="connsiteX20268" y="connsiteY20268"/>
              </a:cxn>
              <a:cxn ang="0">
                <a:pos x="connsiteX20269" y="connsiteY20269"/>
              </a:cxn>
              <a:cxn ang="0">
                <a:pos x="connsiteX20270" y="connsiteY20270"/>
              </a:cxn>
              <a:cxn ang="0">
                <a:pos x="connsiteX20271" y="connsiteY20271"/>
              </a:cxn>
              <a:cxn ang="0">
                <a:pos x="connsiteX20272" y="connsiteY20272"/>
              </a:cxn>
              <a:cxn ang="0">
                <a:pos x="connsiteX20273" y="connsiteY20273"/>
              </a:cxn>
              <a:cxn ang="0">
                <a:pos x="connsiteX20274" y="connsiteY20274"/>
              </a:cxn>
              <a:cxn ang="0">
                <a:pos x="connsiteX20275" y="connsiteY20275"/>
              </a:cxn>
              <a:cxn ang="0">
                <a:pos x="connsiteX20276" y="connsiteY20276"/>
              </a:cxn>
              <a:cxn ang="0">
                <a:pos x="connsiteX20277" y="connsiteY20277"/>
              </a:cxn>
              <a:cxn ang="0">
                <a:pos x="connsiteX20278" y="connsiteY20278"/>
              </a:cxn>
              <a:cxn ang="0">
                <a:pos x="connsiteX20279" y="connsiteY20279"/>
              </a:cxn>
              <a:cxn ang="0">
                <a:pos x="connsiteX20280" y="connsiteY20280"/>
              </a:cxn>
              <a:cxn ang="0">
                <a:pos x="connsiteX20281" y="connsiteY20281"/>
              </a:cxn>
              <a:cxn ang="0">
                <a:pos x="connsiteX20282" y="connsiteY20282"/>
              </a:cxn>
              <a:cxn ang="0">
                <a:pos x="connsiteX20283" y="connsiteY20283"/>
              </a:cxn>
              <a:cxn ang="0">
                <a:pos x="connsiteX20284" y="connsiteY20284"/>
              </a:cxn>
              <a:cxn ang="0">
                <a:pos x="connsiteX20285" y="connsiteY20285"/>
              </a:cxn>
              <a:cxn ang="0">
                <a:pos x="connsiteX20286" y="connsiteY20286"/>
              </a:cxn>
              <a:cxn ang="0">
                <a:pos x="connsiteX20287" y="connsiteY20287"/>
              </a:cxn>
              <a:cxn ang="0">
                <a:pos x="connsiteX20288" y="connsiteY20288"/>
              </a:cxn>
              <a:cxn ang="0">
                <a:pos x="connsiteX20289" y="connsiteY20289"/>
              </a:cxn>
              <a:cxn ang="0">
                <a:pos x="connsiteX20290" y="connsiteY20290"/>
              </a:cxn>
              <a:cxn ang="0">
                <a:pos x="connsiteX20291" y="connsiteY20291"/>
              </a:cxn>
              <a:cxn ang="0">
                <a:pos x="connsiteX20292" y="connsiteY20292"/>
              </a:cxn>
              <a:cxn ang="0">
                <a:pos x="connsiteX20293" y="connsiteY20293"/>
              </a:cxn>
              <a:cxn ang="0">
                <a:pos x="connsiteX20294" y="connsiteY20294"/>
              </a:cxn>
              <a:cxn ang="0">
                <a:pos x="connsiteX20295" y="connsiteY20295"/>
              </a:cxn>
              <a:cxn ang="0">
                <a:pos x="connsiteX20296" y="connsiteY20296"/>
              </a:cxn>
              <a:cxn ang="0">
                <a:pos x="connsiteX20297" y="connsiteY20297"/>
              </a:cxn>
              <a:cxn ang="0">
                <a:pos x="connsiteX20298" y="connsiteY20298"/>
              </a:cxn>
              <a:cxn ang="0">
                <a:pos x="connsiteX20299" y="connsiteY20299"/>
              </a:cxn>
              <a:cxn ang="0">
                <a:pos x="connsiteX20300" y="connsiteY20300"/>
              </a:cxn>
              <a:cxn ang="0">
                <a:pos x="connsiteX20301" y="connsiteY20301"/>
              </a:cxn>
              <a:cxn ang="0">
                <a:pos x="connsiteX20302" y="connsiteY20302"/>
              </a:cxn>
              <a:cxn ang="0">
                <a:pos x="connsiteX20303" y="connsiteY20303"/>
              </a:cxn>
              <a:cxn ang="0">
                <a:pos x="connsiteX20304" y="connsiteY20304"/>
              </a:cxn>
              <a:cxn ang="0">
                <a:pos x="connsiteX20305" y="connsiteY20305"/>
              </a:cxn>
              <a:cxn ang="0">
                <a:pos x="connsiteX20306" y="connsiteY20306"/>
              </a:cxn>
              <a:cxn ang="0">
                <a:pos x="connsiteX20307" y="connsiteY20307"/>
              </a:cxn>
              <a:cxn ang="0">
                <a:pos x="connsiteX20308" y="connsiteY20308"/>
              </a:cxn>
              <a:cxn ang="0">
                <a:pos x="connsiteX20309" y="connsiteY20309"/>
              </a:cxn>
              <a:cxn ang="0">
                <a:pos x="connsiteX20310" y="connsiteY20310"/>
              </a:cxn>
              <a:cxn ang="0">
                <a:pos x="connsiteX20311" y="connsiteY20311"/>
              </a:cxn>
              <a:cxn ang="0">
                <a:pos x="connsiteX20312" y="connsiteY20312"/>
              </a:cxn>
              <a:cxn ang="0">
                <a:pos x="connsiteX20313" y="connsiteY20313"/>
              </a:cxn>
              <a:cxn ang="0">
                <a:pos x="connsiteX20314" y="connsiteY20314"/>
              </a:cxn>
              <a:cxn ang="0">
                <a:pos x="connsiteX20315" y="connsiteY20315"/>
              </a:cxn>
              <a:cxn ang="0">
                <a:pos x="connsiteX20316" y="connsiteY20316"/>
              </a:cxn>
              <a:cxn ang="0">
                <a:pos x="connsiteX20317" y="connsiteY20317"/>
              </a:cxn>
              <a:cxn ang="0">
                <a:pos x="connsiteX20318" y="connsiteY20318"/>
              </a:cxn>
              <a:cxn ang="0">
                <a:pos x="connsiteX20319" y="connsiteY20319"/>
              </a:cxn>
              <a:cxn ang="0">
                <a:pos x="connsiteX20320" y="connsiteY20320"/>
              </a:cxn>
              <a:cxn ang="0">
                <a:pos x="connsiteX20321" y="connsiteY20321"/>
              </a:cxn>
              <a:cxn ang="0">
                <a:pos x="connsiteX20322" y="connsiteY20322"/>
              </a:cxn>
              <a:cxn ang="0">
                <a:pos x="connsiteX20323" y="connsiteY20323"/>
              </a:cxn>
              <a:cxn ang="0">
                <a:pos x="connsiteX20324" y="connsiteY20324"/>
              </a:cxn>
              <a:cxn ang="0">
                <a:pos x="connsiteX20325" y="connsiteY20325"/>
              </a:cxn>
              <a:cxn ang="0">
                <a:pos x="connsiteX20326" y="connsiteY20326"/>
              </a:cxn>
              <a:cxn ang="0">
                <a:pos x="connsiteX20327" y="connsiteY20327"/>
              </a:cxn>
              <a:cxn ang="0">
                <a:pos x="connsiteX20328" y="connsiteY20328"/>
              </a:cxn>
              <a:cxn ang="0">
                <a:pos x="connsiteX20329" y="connsiteY20329"/>
              </a:cxn>
              <a:cxn ang="0">
                <a:pos x="connsiteX20330" y="connsiteY20330"/>
              </a:cxn>
              <a:cxn ang="0">
                <a:pos x="connsiteX20331" y="connsiteY20331"/>
              </a:cxn>
              <a:cxn ang="0">
                <a:pos x="connsiteX20332" y="connsiteY20332"/>
              </a:cxn>
              <a:cxn ang="0">
                <a:pos x="connsiteX20333" y="connsiteY20333"/>
              </a:cxn>
              <a:cxn ang="0">
                <a:pos x="connsiteX20334" y="connsiteY20334"/>
              </a:cxn>
              <a:cxn ang="0">
                <a:pos x="connsiteX20335" y="connsiteY20335"/>
              </a:cxn>
              <a:cxn ang="0">
                <a:pos x="connsiteX20336" y="connsiteY20336"/>
              </a:cxn>
              <a:cxn ang="0">
                <a:pos x="connsiteX20337" y="connsiteY20337"/>
              </a:cxn>
              <a:cxn ang="0">
                <a:pos x="connsiteX20338" y="connsiteY20338"/>
              </a:cxn>
              <a:cxn ang="0">
                <a:pos x="connsiteX20339" y="connsiteY20339"/>
              </a:cxn>
              <a:cxn ang="0">
                <a:pos x="connsiteX20340" y="connsiteY20340"/>
              </a:cxn>
              <a:cxn ang="0">
                <a:pos x="connsiteX20341" y="connsiteY20341"/>
              </a:cxn>
              <a:cxn ang="0">
                <a:pos x="connsiteX20342" y="connsiteY20342"/>
              </a:cxn>
              <a:cxn ang="0">
                <a:pos x="connsiteX20343" y="connsiteY20343"/>
              </a:cxn>
              <a:cxn ang="0">
                <a:pos x="connsiteX20344" y="connsiteY20344"/>
              </a:cxn>
              <a:cxn ang="0">
                <a:pos x="connsiteX20345" y="connsiteY20345"/>
              </a:cxn>
              <a:cxn ang="0">
                <a:pos x="connsiteX20346" y="connsiteY20346"/>
              </a:cxn>
              <a:cxn ang="0">
                <a:pos x="connsiteX20347" y="connsiteY20347"/>
              </a:cxn>
              <a:cxn ang="0">
                <a:pos x="connsiteX20348" y="connsiteY20348"/>
              </a:cxn>
              <a:cxn ang="0">
                <a:pos x="connsiteX20349" y="connsiteY20349"/>
              </a:cxn>
              <a:cxn ang="0">
                <a:pos x="connsiteX20350" y="connsiteY20350"/>
              </a:cxn>
              <a:cxn ang="0">
                <a:pos x="connsiteX20351" y="connsiteY20351"/>
              </a:cxn>
              <a:cxn ang="0">
                <a:pos x="connsiteX20352" y="connsiteY20352"/>
              </a:cxn>
              <a:cxn ang="0">
                <a:pos x="connsiteX20353" y="connsiteY20353"/>
              </a:cxn>
              <a:cxn ang="0">
                <a:pos x="connsiteX20354" y="connsiteY20354"/>
              </a:cxn>
              <a:cxn ang="0">
                <a:pos x="connsiteX20355" y="connsiteY20355"/>
              </a:cxn>
              <a:cxn ang="0">
                <a:pos x="connsiteX20356" y="connsiteY20356"/>
              </a:cxn>
              <a:cxn ang="0">
                <a:pos x="connsiteX20357" y="connsiteY20357"/>
              </a:cxn>
              <a:cxn ang="0">
                <a:pos x="connsiteX20358" y="connsiteY20358"/>
              </a:cxn>
              <a:cxn ang="0">
                <a:pos x="connsiteX20359" y="connsiteY20359"/>
              </a:cxn>
              <a:cxn ang="0">
                <a:pos x="connsiteX20360" y="connsiteY20360"/>
              </a:cxn>
              <a:cxn ang="0">
                <a:pos x="connsiteX20361" y="connsiteY20361"/>
              </a:cxn>
              <a:cxn ang="0">
                <a:pos x="connsiteX20362" y="connsiteY20362"/>
              </a:cxn>
              <a:cxn ang="0">
                <a:pos x="connsiteX20363" y="connsiteY20363"/>
              </a:cxn>
              <a:cxn ang="0">
                <a:pos x="connsiteX20364" y="connsiteY20364"/>
              </a:cxn>
              <a:cxn ang="0">
                <a:pos x="connsiteX20365" y="connsiteY20365"/>
              </a:cxn>
              <a:cxn ang="0">
                <a:pos x="connsiteX20366" y="connsiteY20366"/>
              </a:cxn>
              <a:cxn ang="0">
                <a:pos x="connsiteX20367" y="connsiteY20367"/>
              </a:cxn>
              <a:cxn ang="0">
                <a:pos x="connsiteX20368" y="connsiteY20368"/>
              </a:cxn>
              <a:cxn ang="0">
                <a:pos x="connsiteX20369" y="connsiteY20369"/>
              </a:cxn>
              <a:cxn ang="0">
                <a:pos x="connsiteX20370" y="connsiteY20370"/>
              </a:cxn>
              <a:cxn ang="0">
                <a:pos x="connsiteX20371" y="connsiteY20371"/>
              </a:cxn>
              <a:cxn ang="0">
                <a:pos x="connsiteX20372" y="connsiteY20372"/>
              </a:cxn>
              <a:cxn ang="0">
                <a:pos x="connsiteX20373" y="connsiteY20373"/>
              </a:cxn>
              <a:cxn ang="0">
                <a:pos x="connsiteX20374" y="connsiteY20374"/>
              </a:cxn>
              <a:cxn ang="0">
                <a:pos x="connsiteX20375" y="connsiteY20375"/>
              </a:cxn>
              <a:cxn ang="0">
                <a:pos x="connsiteX20376" y="connsiteY20376"/>
              </a:cxn>
              <a:cxn ang="0">
                <a:pos x="connsiteX20377" y="connsiteY20377"/>
              </a:cxn>
              <a:cxn ang="0">
                <a:pos x="connsiteX20378" y="connsiteY20378"/>
              </a:cxn>
              <a:cxn ang="0">
                <a:pos x="connsiteX20379" y="connsiteY20379"/>
              </a:cxn>
              <a:cxn ang="0">
                <a:pos x="connsiteX20380" y="connsiteY20380"/>
              </a:cxn>
              <a:cxn ang="0">
                <a:pos x="connsiteX20381" y="connsiteY20381"/>
              </a:cxn>
              <a:cxn ang="0">
                <a:pos x="connsiteX20382" y="connsiteY20382"/>
              </a:cxn>
              <a:cxn ang="0">
                <a:pos x="connsiteX20383" y="connsiteY20383"/>
              </a:cxn>
              <a:cxn ang="0">
                <a:pos x="connsiteX20384" y="connsiteY20384"/>
              </a:cxn>
              <a:cxn ang="0">
                <a:pos x="connsiteX20385" y="connsiteY20385"/>
              </a:cxn>
              <a:cxn ang="0">
                <a:pos x="connsiteX20386" y="connsiteY20386"/>
              </a:cxn>
              <a:cxn ang="0">
                <a:pos x="connsiteX20387" y="connsiteY20387"/>
              </a:cxn>
              <a:cxn ang="0">
                <a:pos x="connsiteX20388" y="connsiteY20388"/>
              </a:cxn>
              <a:cxn ang="0">
                <a:pos x="connsiteX20389" y="connsiteY20389"/>
              </a:cxn>
              <a:cxn ang="0">
                <a:pos x="connsiteX20390" y="connsiteY20390"/>
              </a:cxn>
              <a:cxn ang="0">
                <a:pos x="connsiteX20391" y="connsiteY20391"/>
              </a:cxn>
              <a:cxn ang="0">
                <a:pos x="connsiteX20392" y="connsiteY20392"/>
              </a:cxn>
              <a:cxn ang="0">
                <a:pos x="connsiteX20393" y="connsiteY20393"/>
              </a:cxn>
              <a:cxn ang="0">
                <a:pos x="connsiteX20394" y="connsiteY20394"/>
              </a:cxn>
              <a:cxn ang="0">
                <a:pos x="connsiteX20395" y="connsiteY20395"/>
              </a:cxn>
              <a:cxn ang="0">
                <a:pos x="connsiteX20396" y="connsiteY20396"/>
              </a:cxn>
              <a:cxn ang="0">
                <a:pos x="connsiteX20397" y="connsiteY20397"/>
              </a:cxn>
              <a:cxn ang="0">
                <a:pos x="connsiteX20398" y="connsiteY20398"/>
              </a:cxn>
              <a:cxn ang="0">
                <a:pos x="connsiteX20399" y="connsiteY20399"/>
              </a:cxn>
              <a:cxn ang="0">
                <a:pos x="connsiteX20400" y="connsiteY20400"/>
              </a:cxn>
              <a:cxn ang="0">
                <a:pos x="connsiteX20401" y="connsiteY20401"/>
              </a:cxn>
              <a:cxn ang="0">
                <a:pos x="connsiteX20402" y="connsiteY20402"/>
              </a:cxn>
              <a:cxn ang="0">
                <a:pos x="connsiteX20403" y="connsiteY20403"/>
              </a:cxn>
              <a:cxn ang="0">
                <a:pos x="connsiteX20404" y="connsiteY20404"/>
              </a:cxn>
              <a:cxn ang="0">
                <a:pos x="connsiteX20405" y="connsiteY20405"/>
              </a:cxn>
              <a:cxn ang="0">
                <a:pos x="connsiteX20406" y="connsiteY20406"/>
              </a:cxn>
              <a:cxn ang="0">
                <a:pos x="connsiteX20407" y="connsiteY20407"/>
              </a:cxn>
              <a:cxn ang="0">
                <a:pos x="connsiteX20408" y="connsiteY20408"/>
              </a:cxn>
              <a:cxn ang="0">
                <a:pos x="connsiteX20409" y="connsiteY20409"/>
              </a:cxn>
              <a:cxn ang="0">
                <a:pos x="connsiteX20410" y="connsiteY20410"/>
              </a:cxn>
              <a:cxn ang="0">
                <a:pos x="connsiteX20411" y="connsiteY20411"/>
              </a:cxn>
              <a:cxn ang="0">
                <a:pos x="connsiteX20412" y="connsiteY20412"/>
              </a:cxn>
              <a:cxn ang="0">
                <a:pos x="connsiteX20413" y="connsiteY20413"/>
              </a:cxn>
              <a:cxn ang="0">
                <a:pos x="connsiteX20414" y="connsiteY20414"/>
              </a:cxn>
              <a:cxn ang="0">
                <a:pos x="connsiteX20415" y="connsiteY20415"/>
              </a:cxn>
              <a:cxn ang="0">
                <a:pos x="connsiteX20416" y="connsiteY20416"/>
              </a:cxn>
              <a:cxn ang="0">
                <a:pos x="connsiteX20417" y="connsiteY20417"/>
              </a:cxn>
              <a:cxn ang="0">
                <a:pos x="connsiteX20418" y="connsiteY20418"/>
              </a:cxn>
              <a:cxn ang="0">
                <a:pos x="connsiteX20419" y="connsiteY20419"/>
              </a:cxn>
              <a:cxn ang="0">
                <a:pos x="connsiteX20420" y="connsiteY20420"/>
              </a:cxn>
              <a:cxn ang="0">
                <a:pos x="connsiteX20421" y="connsiteY20421"/>
              </a:cxn>
              <a:cxn ang="0">
                <a:pos x="connsiteX20422" y="connsiteY20422"/>
              </a:cxn>
              <a:cxn ang="0">
                <a:pos x="connsiteX20423" y="connsiteY20423"/>
              </a:cxn>
              <a:cxn ang="0">
                <a:pos x="connsiteX20424" y="connsiteY20424"/>
              </a:cxn>
              <a:cxn ang="0">
                <a:pos x="connsiteX20425" y="connsiteY20425"/>
              </a:cxn>
              <a:cxn ang="0">
                <a:pos x="connsiteX20426" y="connsiteY20426"/>
              </a:cxn>
              <a:cxn ang="0">
                <a:pos x="connsiteX20427" y="connsiteY20427"/>
              </a:cxn>
              <a:cxn ang="0">
                <a:pos x="connsiteX20428" y="connsiteY20428"/>
              </a:cxn>
              <a:cxn ang="0">
                <a:pos x="connsiteX20429" y="connsiteY20429"/>
              </a:cxn>
              <a:cxn ang="0">
                <a:pos x="connsiteX20430" y="connsiteY20430"/>
              </a:cxn>
              <a:cxn ang="0">
                <a:pos x="connsiteX20431" y="connsiteY20431"/>
              </a:cxn>
              <a:cxn ang="0">
                <a:pos x="connsiteX20432" y="connsiteY20432"/>
              </a:cxn>
              <a:cxn ang="0">
                <a:pos x="connsiteX20433" y="connsiteY20433"/>
              </a:cxn>
              <a:cxn ang="0">
                <a:pos x="connsiteX20434" y="connsiteY20434"/>
              </a:cxn>
              <a:cxn ang="0">
                <a:pos x="connsiteX20435" y="connsiteY20435"/>
              </a:cxn>
              <a:cxn ang="0">
                <a:pos x="connsiteX20436" y="connsiteY20436"/>
              </a:cxn>
              <a:cxn ang="0">
                <a:pos x="connsiteX20437" y="connsiteY20437"/>
              </a:cxn>
              <a:cxn ang="0">
                <a:pos x="connsiteX20438" y="connsiteY20438"/>
              </a:cxn>
              <a:cxn ang="0">
                <a:pos x="connsiteX20439" y="connsiteY20439"/>
              </a:cxn>
              <a:cxn ang="0">
                <a:pos x="connsiteX20440" y="connsiteY20440"/>
              </a:cxn>
              <a:cxn ang="0">
                <a:pos x="connsiteX20441" y="connsiteY20441"/>
              </a:cxn>
              <a:cxn ang="0">
                <a:pos x="connsiteX20442" y="connsiteY20442"/>
              </a:cxn>
              <a:cxn ang="0">
                <a:pos x="connsiteX20443" y="connsiteY20443"/>
              </a:cxn>
              <a:cxn ang="0">
                <a:pos x="connsiteX20444" y="connsiteY20444"/>
              </a:cxn>
              <a:cxn ang="0">
                <a:pos x="connsiteX20445" y="connsiteY20445"/>
              </a:cxn>
              <a:cxn ang="0">
                <a:pos x="connsiteX20446" y="connsiteY20446"/>
              </a:cxn>
              <a:cxn ang="0">
                <a:pos x="connsiteX20447" y="connsiteY20447"/>
              </a:cxn>
              <a:cxn ang="0">
                <a:pos x="connsiteX20448" y="connsiteY20448"/>
              </a:cxn>
              <a:cxn ang="0">
                <a:pos x="connsiteX20449" y="connsiteY20449"/>
              </a:cxn>
              <a:cxn ang="0">
                <a:pos x="connsiteX20450" y="connsiteY20450"/>
              </a:cxn>
              <a:cxn ang="0">
                <a:pos x="connsiteX20451" y="connsiteY20451"/>
              </a:cxn>
              <a:cxn ang="0">
                <a:pos x="connsiteX20452" y="connsiteY20452"/>
              </a:cxn>
              <a:cxn ang="0">
                <a:pos x="connsiteX20453" y="connsiteY20453"/>
              </a:cxn>
              <a:cxn ang="0">
                <a:pos x="connsiteX20454" y="connsiteY20454"/>
              </a:cxn>
              <a:cxn ang="0">
                <a:pos x="connsiteX20455" y="connsiteY20455"/>
              </a:cxn>
              <a:cxn ang="0">
                <a:pos x="connsiteX20456" y="connsiteY20456"/>
              </a:cxn>
              <a:cxn ang="0">
                <a:pos x="connsiteX20457" y="connsiteY20457"/>
              </a:cxn>
              <a:cxn ang="0">
                <a:pos x="connsiteX20458" y="connsiteY20458"/>
              </a:cxn>
              <a:cxn ang="0">
                <a:pos x="connsiteX20459" y="connsiteY20459"/>
              </a:cxn>
              <a:cxn ang="0">
                <a:pos x="connsiteX20460" y="connsiteY20460"/>
              </a:cxn>
              <a:cxn ang="0">
                <a:pos x="connsiteX20461" y="connsiteY20461"/>
              </a:cxn>
              <a:cxn ang="0">
                <a:pos x="connsiteX20462" y="connsiteY20462"/>
              </a:cxn>
              <a:cxn ang="0">
                <a:pos x="connsiteX20463" y="connsiteY20463"/>
              </a:cxn>
              <a:cxn ang="0">
                <a:pos x="connsiteX20464" y="connsiteY20464"/>
              </a:cxn>
              <a:cxn ang="0">
                <a:pos x="connsiteX20465" y="connsiteY20465"/>
              </a:cxn>
              <a:cxn ang="0">
                <a:pos x="connsiteX20466" y="connsiteY20466"/>
              </a:cxn>
              <a:cxn ang="0">
                <a:pos x="connsiteX20467" y="connsiteY20467"/>
              </a:cxn>
              <a:cxn ang="0">
                <a:pos x="connsiteX20468" y="connsiteY20468"/>
              </a:cxn>
              <a:cxn ang="0">
                <a:pos x="connsiteX20469" y="connsiteY20469"/>
              </a:cxn>
              <a:cxn ang="0">
                <a:pos x="connsiteX20470" y="connsiteY20470"/>
              </a:cxn>
              <a:cxn ang="0">
                <a:pos x="connsiteX20471" y="connsiteY20471"/>
              </a:cxn>
              <a:cxn ang="0">
                <a:pos x="connsiteX20472" y="connsiteY20472"/>
              </a:cxn>
              <a:cxn ang="0">
                <a:pos x="connsiteX20473" y="connsiteY20473"/>
              </a:cxn>
              <a:cxn ang="0">
                <a:pos x="connsiteX20474" y="connsiteY20474"/>
              </a:cxn>
              <a:cxn ang="0">
                <a:pos x="connsiteX20475" y="connsiteY20475"/>
              </a:cxn>
              <a:cxn ang="0">
                <a:pos x="connsiteX20476" y="connsiteY20476"/>
              </a:cxn>
              <a:cxn ang="0">
                <a:pos x="connsiteX20477" y="connsiteY20477"/>
              </a:cxn>
              <a:cxn ang="0">
                <a:pos x="connsiteX20478" y="connsiteY20478"/>
              </a:cxn>
              <a:cxn ang="0">
                <a:pos x="connsiteX20479" y="connsiteY20479"/>
              </a:cxn>
              <a:cxn ang="0">
                <a:pos x="connsiteX20480" y="connsiteY20480"/>
              </a:cxn>
              <a:cxn ang="0">
                <a:pos x="connsiteX20481" y="connsiteY20481"/>
              </a:cxn>
              <a:cxn ang="0">
                <a:pos x="connsiteX20482" y="connsiteY20482"/>
              </a:cxn>
              <a:cxn ang="0">
                <a:pos x="connsiteX20483" y="connsiteY20483"/>
              </a:cxn>
              <a:cxn ang="0">
                <a:pos x="connsiteX20484" y="connsiteY20484"/>
              </a:cxn>
              <a:cxn ang="0">
                <a:pos x="connsiteX20485" y="connsiteY20485"/>
              </a:cxn>
              <a:cxn ang="0">
                <a:pos x="connsiteX20486" y="connsiteY20486"/>
              </a:cxn>
              <a:cxn ang="0">
                <a:pos x="connsiteX20487" y="connsiteY20487"/>
              </a:cxn>
              <a:cxn ang="0">
                <a:pos x="connsiteX20488" y="connsiteY20488"/>
              </a:cxn>
              <a:cxn ang="0">
                <a:pos x="connsiteX20489" y="connsiteY20489"/>
              </a:cxn>
              <a:cxn ang="0">
                <a:pos x="connsiteX20490" y="connsiteY20490"/>
              </a:cxn>
              <a:cxn ang="0">
                <a:pos x="connsiteX20491" y="connsiteY20491"/>
              </a:cxn>
              <a:cxn ang="0">
                <a:pos x="connsiteX20492" y="connsiteY20492"/>
              </a:cxn>
              <a:cxn ang="0">
                <a:pos x="connsiteX20493" y="connsiteY20493"/>
              </a:cxn>
              <a:cxn ang="0">
                <a:pos x="connsiteX20494" y="connsiteY20494"/>
              </a:cxn>
              <a:cxn ang="0">
                <a:pos x="connsiteX20495" y="connsiteY20495"/>
              </a:cxn>
              <a:cxn ang="0">
                <a:pos x="connsiteX20496" y="connsiteY20496"/>
              </a:cxn>
              <a:cxn ang="0">
                <a:pos x="connsiteX20497" y="connsiteY20497"/>
              </a:cxn>
              <a:cxn ang="0">
                <a:pos x="connsiteX20498" y="connsiteY20498"/>
              </a:cxn>
              <a:cxn ang="0">
                <a:pos x="connsiteX20499" y="connsiteY20499"/>
              </a:cxn>
              <a:cxn ang="0">
                <a:pos x="connsiteX20500" y="connsiteY20500"/>
              </a:cxn>
              <a:cxn ang="0">
                <a:pos x="connsiteX20501" y="connsiteY20501"/>
              </a:cxn>
              <a:cxn ang="0">
                <a:pos x="connsiteX20502" y="connsiteY20502"/>
              </a:cxn>
              <a:cxn ang="0">
                <a:pos x="connsiteX20503" y="connsiteY20503"/>
              </a:cxn>
              <a:cxn ang="0">
                <a:pos x="connsiteX20504" y="connsiteY20504"/>
              </a:cxn>
              <a:cxn ang="0">
                <a:pos x="connsiteX20505" y="connsiteY20505"/>
              </a:cxn>
              <a:cxn ang="0">
                <a:pos x="connsiteX20506" y="connsiteY20506"/>
              </a:cxn>
              <a:cxn ang="0">
                <a:pos x="connsiteX20507" y="connsiteY20507"/>
              </a:cxn>
              <a:cxn ang="0">
                <a:pos x="connsiteX20508" y="connsiteY20508"/>
              </a:cxn>
              <a:cxn ang="0">
                <a:pos x="connsiteX20509" y="connsiteY20509"/>
              </a:cxn>
              <a:cxn ang="0">
                <a:pos x="connsiteX20510" y="connsiteY20510"/>
              </a:cxn>
              <a:cxn ang="0">
                <a:pos x="connsiteX20511" y="connsiteY20511"/>
              </a:cxn>
              <a:cxn ang="0">
                <a:pos x="connsiteX20512" y="connsiteY20512"/>
              </a:cxn>
              <a:cxn ang="0">
                <a:pos x="connsiteX20513" y="connsiteY20513"/>
              </a:cxn>
              <a:cxn ang="0">
                <a:pos x="connsiteX20514" y="connsiteY20514"/>
              </a:cxn>
              <a:cxn ang="0">
                <a:pos x="connsiteX20515" y="connsiteY20515"/>
              </a:cxn>
              <a:cxn ang="0">
                <a:pos x="connsiteX20516" y="connsiteY20516"/>
              </a:cxn>
              <a:cxn ang="0">
                <a:pos x="connsiteX20517" y="connsiteY20517"/>
              </a:cxn>
              <a:cxn ang="0">
                <a:pos x="connsiteX20518" y="connsiteY20518"/>
              </a:cxn>
              <a:cxn ang="0">
                <a:pos x="connsiteX20519" y="connsiteY20519"/>
              </a:cxn>
              <a:cxn ang="0">
                <a:pos x="connsiteX20520" y="connsiteY20520"/>
              </a:cxn>
              <a:cxn ang="0">
                <a:pos x="connsiteX20521" y="connsiteY20521"/>
              </a:cxn>
              <a:cxn ang="0">
                <a:pos x="connsiteX20522" y="connsiteY20522"/>
              </a:cxn>
              <a:cxn ang="0">
                <a:pos x="connsiteX20523" y="connsiteY20523"/>
              </a:cxn>
              <a:cxn ang="0">
                <a:pos x="connsiteX20524" y="connsiteY20524"/>
              </a:cxn>
              <a:cxn ang="0">
                <a:pos x="connsiteX20525" y="connsiteY20525"/>
              </a:cxn>
              <a:cxn ang="0">
                <a:pos x="connsiteX20526" y="connsiteY20526"/>
              </a:cxn>
              <a:cxn ang="0">
                <a:pos x="connsiteX20527" y="connsiteY20527"/>
              </a:cxn>
              <a:cxn ang="0">
                <a:pos x="connsiteX20528" y="connsiteY20528"/>
              </a:cxn>
              <a:cxn ang="0">
                <a:pos x="connsiteX20529" y="connsiteY20529"/>
              </a:cxn>
              <a:cxn ang="0">
                <a:pos x="connsiteX20530" y="connsiteY20530"/>
              </a:cxn>
              <a:cxn ang="0">
                <a:pos x="connsiteX20531" y="connsiteY20531"/>
              </a:cxn>
              <a:cxn ang="0">
                <a:pos x="connsiteX20532" y="connsiteY20532"/>
              </a:cxn>
              <a:cxn ang="0">
                <a:pos x="connsiteX20533" y="connsiteY20533"/>
              </a:cxn>
              <a:cxn ang="0">
                <a:pos x="connsiteX20534" y="connsiteY20534"/>
              </a:cxn>
              <a:cxn ang="0">
                <a:pos x="connsiteX20535" y="connsiteY20535"/>
              </a:cxn>
              <a:cxn ang="0">
                <a:pos x="connsiteX20536" y="connsiteY20536"/>
              </a:cxn>
              <a:cxn ang="0">
                <a:pos x="connsiteX20537" y="connsiteY20537"/>
              </a:cxn>
              <a:cxn ang="0">
                <a:pos x="connsiteX20538" y="connsiteY20538"/>
              </a:cxn>
              <a:cxn ang="0">
                <a:pos x="connsiteX20539" y="connsiteY20539"/>
              </a:cxn>
              <a:cxn ang="0">
                <a:pos x="connsiteX20540" y="connsiteY20540"/>
              </a:cxn>
              <a:cxn ang="0">
                <a:pos x="connsiteX20541" y="connsiteY20541"/>
              </a:cxn>
              <a:cxn ang="0">
                <a:pos x="connsiteX20542" y="connsiteY20542"/>
              </a:cxn>
              <a:cxn ang="0">
                <a:pos x="connsiteX20543" y="connsiteY20543"/>
              </a:cxn>
              <a:cxn ang="0">
                <a:pos x="connsiteX20544" y="connsiteY20544"/>
              </a:cxn>
              <a:cxn ang="0">
                <a:pos x="connsiteX20545" y="connsiteY20545"/>
              </a:cxn>
              <a:cxn ang="0">
                <a:pos x="connsiteX20546" y="connsiteY20546"/>
              </a:cxn>
              <a:cxn ang="0">
                <a:pos x="connsiteX20547" y="connsiteY20547"/>
              </a:cxn>
              <a:cxn ang="0">
                <a:pos x="connsiteX20548" y="connsiteY20548"/>
              </a:cxn>
              <a:cxn ang="0">
                <a:pos x="connsiteX20549" y="connsiteY20549"/>
              </a:cxn>
              <a:cxn ang="0">
                <a:pos x="connsiteX20550" y="connsiteY20550"/>
              </a:cxn>
              <a:cxn ang="0">
                <a:pos x="connsiteX20551" y="connsiteY20551"/>
              </a:cxn>
              <a:cxn ang="0">
                <a:pos x="connsiteX20552" y="connsiteY20552"/>
              </a:cxn>
              <a:cxn ang="0">
                <a:pos x="connsiteX20553" y="connsiteY20553"/>
              </a:cxn>
              <a:cxn ang="0">
                <a:pos x="connsiteX20554" y="connsiteY20554"/>
              </a:cxn>
              <a:cxn ang="0">
                <a:pos x="connsiteX20555" y="connsiteY20555"/>
              </a:cxn>
              <a:cxn ang="0">
                <a:pos x="connsiteX20556" y="connsiteY20556"/>
              </a:cxn>
              <a:cxn ang="0">
                <a:pos x="connsiteX20557" y="connsiteY20557"/>
              </a:cxn>
              <a:cxn ang="0">
                <a:pos x="connsiteX20558" y="connsiteY20558"/>
              </a:cxn>
              <a:cxn ang="0">
                <a:pos x="connsiteX20559" y="connsiteY20559"/>
              </a:cxn>
              <a:cxn ang="0">
                <a:pos x="connsiteX20560" y="connsiteY20560"/>
              </a:cxn>
              <a:cxn ang="0">
                <a:pos x="connsiteX20561" y="connsiteY20561"/>
              </a:cxn>
              <a:cxn ang="0">
                <a:pos x="connsiteX20562" y="connsiteY20562"/>
              </a:cxn>
              <a:cxn ang="0">
                <a:pos x="connsiteX20563" y="connsiteY20563"/>
              </a:cxn>
              <a:cxn ang="0">
                <a:pos x="connsiteX20564" y="connsiteY20564"/>
              </a:cxn>
              <a:cxn ang="0">
                <a:pos x="connsiteX20565" y="connsiteY20565"/>
              </a:cxn>
              <a:cxn ang="0">
                <a:pos x="connsiteX20566" y="connsiteY20566"/>
              </a:cxn>
              <a:cxn ang="0">
                <a:pos x="connsiteX20567" y="connsiteY20567"/>
              </a:cxn>
              <a:cxn ang="0">
                <a:pos x="connsiteX20568" y="connsiteY20568"/>
              </a:cxn>
              <a:cxn ang="0">
                <a:pos x="connsiteX20569" y="connsiteY20569"/>
              </a:cxn>
              <a:cxn ang="0">
                <a:pos x="connsiteX20570" y="connsiteY20570"/>
              </a:cxn>
              <a:cxn ang="0">
                <a:pos x="connsiteX20571" y="connsiteY20571"/>
              </a:cxn>
              <a:cxn ang="0">
                <a:pos x="connsiteX20572" y="connsiteY20572"/>
              </a:cxn>
              <a:cxn ang="0">
                <a:pos x="connsiteX20573" y="connsiteY20573"/>
              </a:cxn>
              <a:cxn ang="0">
                <a:pos x="connsiteX20574" y="connsiteY20574"/>
              </a:cxn>
              <a:cxn ang="0">
                <a:pos x="connsiteX20575" y="connsiteY20575"/>
              </a:cxn>
              <a:cxn ang="0">
                <a:pos x="connsiteX20576" y="connsiteY20576"/>
              </a:cxn>
              <a:cxn ang="0">
                <a:pos x="connsiteX20577" y="connsiteY20577"/>
              </a:cxn>
              <a:cxn ang="0">
                <a:pos x="connsiteX20578" y="connsiteY20578"/>
              </a:cxn>
              <a:cxn ang="0">
                <a:pos x="connsiteX20579" y="connsiteY20579"/>
              </a:cxn>
              <a:cxn ang="0">
                <a:pos x="connsiteX20580" y="connsiteY20580"/>
              </a:cxn>
              <a:cxn ang="0">
                <a:pos x="connsiteX20581" y="connsiteY20581"/>
              </a:cxn>
              <a:cxn ang="0">
                <a:pos x="connsiteX20582" y="connsiteY20582"/>
              </a:cxn>
              <a:cxn ang="0">
                <a:pos x="connsiteX20583" y="connsiteY20583"/>
              </a:cxn>
              <a:cxn ang="0">
                <a:pos x="connsiteX20584" y="connsiteY20584"/>
              </a:cxn>
              <a:cxn ang="0">
                <a:pos x="connsiteX20585" y="connsiteY20585"/>
              </a:cxn>
              <a:cxn ang="0">
                <a:pos x="connsiteX20586" y="connsiteY20586"/>
              </a:cxn>
              <a:cxn ang="0">
                <a:pos x="connsiteX20587" y="connsiteY20587"/>
              </a:cxn>
              <a:cxn ang="0">
                <a:pos x="connsiteX20588" y="connsiteY20588"/>
              </a:cxn>
              <a:cxn ang="0">
                <a:pos x="connsiteX20589" y="connsiteY20589"/>
              </a:cxn>
              <a:cxn ang="0">
                <a:pos x="connsiteX20590" y="connsiteY20590"/>
              </a:cxn>
              <a:cxn ang="0">
                <a:pos x="connsiteX20591" y="connsiteY20591"/>
              </a:cxn>
              <a:cxn ang="0">
                <a:pos x="connsiteX20592" y="connsiteY20592"/>
              </a:cxn>
              <a:cxn ang="0">
                <a:pos x="connsiteX20593" y="connsiteY20593"/>
              </a:cxn>
              <a:cxn ang="0">
                <a:pos x="connsiteX20594" y="connsiteY20594"/>
              </a:cxn>
              <a:cxn ang="0">
                <a:pos x="connsiteX20595" y="connsiteY20595"/>
              </a:cxn>
              <a:cxn ang="0">
                <a:pos x="connsiteX20596" y="connsiteY20596"/>
              </a:cxn>
              <a:cxn ang="0">
                <a:pos x="connsiteX20597" y="connsiteY20597"/>
              </a:cxn>
              <a:cxn ang="0">
                <a:pos x="connsiteX20598" y="connsiteY20598"/>
              </a:cxn>
              <a:cxn ang="0">
                <a:pos x="connsiteX20599" y="connsiteY20599"/>
              </a:cxn>
              <a:cxn ang="0">
                <a:pos x="connsiteX20600" y="connsiteY20600"/>
              </a:cxn>
              <a:cxn ang="0">
                <a:pos x="connsiteX20601" y="connsiteY20601"/>
              </a:cxn>
              <a:cxn ang="0">
                <a:pos x="connsiteX20602" y="connsiteY20602"/>
              </a:cxn>
              <a:cxn ang="0">
                <a:pos x="connsiteX20603" y="connsiteY20603"/>
              </a:cxn>
              <a:cxn ang="0">
                <a:pos x="connsiteX20604" y="connsiteY20604"/>
              </a:cxn>
              <a:cxn ang="0">
                <a:pos x="connsiteX20605" y="connsiteY20605"/>
              </a:cxn>
              <a:cxn ang="0">
                <a:pos x="connsiteX20606" y="connsiteY20606"/>
              </a:cxn>
              <a:cxn ang="0">
                <a:pos x="connsiteX20607" y="connsiteY20607"/>
              </a:cxn>
              <a:cxn ang="0">
                <a:pos x="connsiteX20608" y="connsiteY20608"/>
              </a:cxn>
              <a:cxn ang="0">
                <a:pos x="connsiteX20609" y="connsiteY20609"/>
              </a:cxn>
              <a:cxn ang="0">
                <a:pos x="connsiteX20610" y="connsiteY20610"/>
              </a:cxn>
              <a:cxn ang="0">
                <a:pos x="connsiteX20611" y="connsiteY20611"/>
              </a:cxn>
              <a:cxn ang="0">
                <a:pos x="connsiteX20612" y="connsiteY20612"/>
              </a:cxn>
              <a:cxn ang="0">
                <a:pos x="connsiteX20613" y="connsiteY20613"/>
              </a:cxn>
              <a:cxn ang="0">
                <a:pos x="connsiteX20614" y="connsiteY20614"/>
              </a:cxn>
              <a:cxn ang="0">
                <a:pos x="connsiteX20615" y="connsiteY20615"/>
              </a:cxn>
              <a:cxn ang="0">
                <a:pos x="connsiteX20616" y="connsiteY20616"/>
              </a:cxn>
              <a:cxn ang="0">
                <a:pos x="connsiteX20617" y="connsiteY20617"/>
              </a:cxn>
              <a:cxn ang="0">
                <a:pos x="connsiteX20618" y="connsiteY20618"/>
              </a:cxn>
              <a:cxn ang="0">
                <a:pos x="connsiteX20619" y="connsiteY20619"/>
              </a:cxn>
              <a:cxn ang="0">
                <a:pos x="connsiteX20620" y="connsiteY20620"/>
              </a:cxn>
              <a:cxn ang="0">
                <a:pos x="connsiteX20621" y="connsiteY20621"/>
              </a:cxn>
              <a:cxn ang="0">
                <a:pos x="connsiteX20622" y="connsiteY20622"/>
              </a:cxn>
              <a:cxn ang="0">
                <a:pos x="connsiteX20623" y="connsiteY20623"/>
              </a:cxn>
              <a:cxn ang="0">
                <a:pos x="connsiteX20624" y="connsiteY20624"/>
              </a:cxn>
              <a:cxn ang="0">
                <a:pos x="connsiteX20625" y="connsiteY20625"/>
              </a:cxn>
              <a:cxn ang="0">
                <a:pos x="connsiteX20626" y="connsiteY20626"/>
              </a:cxn>
              <a:cxn ang="0">
                <a:pos x="connsiteX20627" y="connsiteY20627"/>
              </a:cxn>
              <a:cxn ang="0">
                <a:pos x="connsiteX20628" y="connsiteY20628"/>
              </a:cxn>
              <a:cxn ang="0">
                <a:pos x="connsiteX20629" y="connsiteY20629"/>
              </a:cxn>
              <a:cxn ang="0">
                <a:pos x="connsiteX20630" y="connsiteY20630"/>
              </a:cxn>
              <a:cxn ang="0">
                <a:pos x="connsiteX20631" y="connsiteY20631"/>
              </a:cxn>
              <a:cxn ang="0">
                <a:pos x="connsiteX20632" y="connsiteY20632"/>
              </a:cxn>
              <a:cxn ang="0">
                <a:pos x="connsiteX20633" y="connsiteY20633"/>
              </a:cxn>
              <a:cxn ang="0">
                <a:pos x="connsiteX20634" y="connsiteY20634"/>
              </a:cxn>
              <a:cxn ang="0">
                <a:pos x="connsiteX20635" y="connsiteY20635"/>
              </a:cxn>
              <a:cxn ang="0">
                <a:pos x="connsiteX20636" y="connsiteY20636"/>
              </a:cxn>
              <a:cxn ang="0">
                <a:pos x="connsiteX20637" y="connsiteY20637"/>
              </a:cxn>
              <a:cxn ang="0">
                <a:pos x="connsiteX20638" y="connsiteY20638"/>
              </a:cxn>
              <a:cxn ang="0">
                <a:pos x="connsiteX20639" y="connsiteY20639"/>
              </a:cxn>
              <a:cxn ang="0">
                <a:pos x="connsiteX20640" y="connsiteY20640"/>
              </a:cxn>
              <a:cxn ang="0">
                <a:pos x="connsiteX20641" y="connsiteY20641"/>
              </a:cxn>
              <a:cxn ang="0">
                <a:pos x="connsiteX20642" y="connsiteY20642"/>
              </a:cxn>
              <a:cxn ang="0">
                <a:pos x="connsiteX20643" y="connsiteY20643"/>
              </a:cxn>
              <a:cxn ang="0">
                <a:pos x="connsiteX20644" y="connsiteY20644"/>
              </a:cxn>
              <a:cxn ang="0">
                <a:pos x="connsiteX20645" y="connsiteY20645"/>
              </a:cxn>
              <a:cxn ang="0">
                <a:pos x="connsiteX20646" y="connsiteY20646"/>
              </a:cxn>
              <a:cxn ang="0">
                <a:pos x="connsiteX20647" y="connsiteY20647"/>
              </a:cxn>
              <a:cxn ang="0">
                <a:pos x="connsiteX20648" y="connsiteY20648"/>
              </a:cxn>
              <a:cxn ang="0">
                <a:pos x="connsiteX20649" y="connsiteY20649"/>
              </a:cxn>
              <a:cxn ang="0">
                <a:pos x="connsiteX20650" y="connsiteY20650"/>
              </a:cxn>
              <a:cxn ang="0">
                <a:pos x="connsiteX20651" y="connsiteY20651"/>
              </a:cxn>
              <a:cxn ang="0">
                <a:pos x="connsiteX20652" y="connsiteY20652"/>
              </a:cxn>
              <a:cxn ang="0">
                <a:pos x="connsiteX20653" y="connsiteY20653"/>
              </a:cxn>
              <a:cxn ang="0">
                <a:pos x="connsiteX20654" y="connsiteY20654"/>
              </a:cxn>
              <a:cxn ang="0">
                <a:pos x="connsiteX20655" y="connsiteY20655"/>
              </a:cxn>
              <a:cxn ang="0">
                <a:pos x="connsiteX20656" y="connsiteY20656"/>
              </a:cxn>
              <a:cxn ang="0">
                <a:pos x="connsiteX20657" y="connsiteY20657"/>
              </a:cxn>
              <a:cxn ang="0">
                <a:pos x="connsiteX20658" y="connsiteY20658"/>
              </a:cxn>
              <a:cxn ang="0">
                <a:pos x="connsiteX20659" y="connsiteY20659"/>
              </a:cxn>
              <a:cxn ang="0">
                <a:pos x="connsiteX20660" y="connsiteY20660"/>
              </a:cxn>
              <a:cxn ang="0">
                <a:pos x="connsiteX20661" y="connsiteY20661"/>
              </a:cxn>
              <a:cxn ang="0">
                <a:pos x="connsiteX20662" y="connsiteY20662"/>
              </a:cxn>
              <a:cxn ang="0">
                <a:pos x="connsiteX20663" y="connsiteY20663"/>
              </a:cxn>
              <a:cxn ang="0">
                <a:pos x="connsiteX20664" y="connsiteY20664"/>
              </a:cxn>
              <a:cxn ang="0">
                <a:pos x="connsiteX20665" y="connsiteY20665"/>
              </a:cxn>
              <a:cxn ang="0">
                <a:pos x="connsiteX20666" y="connsiteY20666"/>
              </a:cxn>
              <a:cxn ang="0">
                <a:pos x="connsiteX20667" y="connsiteY20667"/>
              </a:cxn>
              <a:cxn ang="0">
                <a:pos x="connsiteX20668" y="connsiteY20668"/>
              </a:cxn>
              <a:cxn ang="0">
                <a:pos x="connsiteX20669" y="connsiteY20669"/>
              </a:cxn>
              <a:cxn ang="0">
                <a:pos x="connsiteX20670" y="connsiteY20670"/>
              </a:cxn>
              <a:cxn ang="0">
                <a:pos x="connsiteX20671" y="connsiteY20671"/>
              </a:cxn>
              <a:cxn ang="0">
                <a:pos x="connsiteX20672" y="connsiteY20672"/>
              </a:cxn>
              <a:cxn ang="0">
                <a:pos x="connsiteX20673" y="connsiteY20673"/>
              </a:cxn>
              <a:cxn ang="0">
                <a:pos x="connsiteX20674" y="connsiteY20674"/>
              </a:cxn>
              <a:cxn ang="0">
                <a:pos x="connsiteX20675" y="connsiteY20675"/>
              </a:cxn>
              <a:cxn ang="0">
                <a:pos x="connsiteX20676" y="connsiteY20676"/>
              </a:cxn>
              <a:cxn ang="0">
                <a:pos x="connsiteX20677" y="connsiteY20677"/>
              </a:cxn>
              <a:cxn ang="0">
                <a:pos x="connsiteX20678" y="connsiteY20678"/>
              </a:cxn>
              <a:cxn ang="0">
                <a:pos x="connsiteX20679" y="connsiteY20679"/>
              </a:cxn>
              <a:cxn ang="0">
                <a:pos x="connsiteX20680" y="connsiteY20680"/>
              </a:cxn>
              <a:cxn ang="0">
                <a:pos x="connsiteX20681" y="connsiteY20681"/>
              </a:cxn>
              <a:cxn ang="0">
                <a:pos x="connsiteX20682" y="connsiteY20682"/>
              </a:cxn>
              <a:cxn ang="0">
                <a:pos x="connsiteX20683" y="connsiteY20683"/>
              </a:cxn>
              <a:cxn ang="0">
                <a:pos x="connsiteX20684" y="connsiteY20684"/>
              </a:cxn>
              <a:cxn ang="0">
                <a:pos x="connsiteX20685" y="connsiteY20685"/>
              </a:cxn>
              <a:cxn ang="0">
                <a:pos x="connsiteX20686" y="connsiteY20686"/>
              </a:cxn>
              <a:cxn ang="0">
                <a:pos x="connsiteX20687" y="connsiteY20687"/>
              </a:cxn>
              <a:cxn ang="0">
                <a:pos x="connsiteX20688" y="connsiteY20688"/>
              </a:cxn>
              <a:cxn ang="0">
                <a:pos x="connsiteX20689" y="connsiteY20689"/>
              </a:cxn>
              <a:cxn ang="0">
                <a:pos x="connsiteX20690" y="connsiteY20690"/>
              </a:cxn>
              <a:cxn ang="0">
                <a:pos x="connsiteX20691" y="connsiteY20691"/>
              </a:cxn>
              <a:cxn ang="0">
                <a:pos x="connsiteX20692" y="connsiteY20692"/>
              </a:cxn>
              <a:cxn ang="0">
                <a:pos x="connsiteX20693" y="connsiteY20693"/>
              </a:cxn>
              <a:cxn ang="0">
                <a:pos x="connsiteX20694" y="connsiteY20694"/>
              </a:cxn>
              <a:cxn ang="0">
                <a:pos x="connsiteX20695" y="connsiteY20695"/>
              </a:cxn>
              <a:cxn ang="0">
                <a:pos x="connsiteX20696" y="connsiteY20696"/>
              </a:cxn>
              <a:cxn ang="0">
                <a:pos x="connsiteX20697" y="connsiteY20697"/>
              </a:cxn>
              <a:cxn ang="0">
                <a:pos x="connsiteX20698" y="connsiteY20698"/>
              </a:cxn>
              <a:cxn ang="0">
                <a:pos x="connsiteX20699" y="connsiteY20699"/>
              </a:cxn>
              <a:cxn ang="0">
                <a:pos x="connsiteX20700" y="connsiteY20700"/>
              </a:cxn>
              <a:cxn ang="0">
                <a:pos x="connsiteX20701" y="connsiteY20701"/>
              </a:cxn>
              <a:cxn ang="0">
                <a:pos x="connsiteX20702" y="connsiteY20702"/>
              </a:cxn>
              <a:cxn ang="0">
                <a:pos x="connsiteX20703" y="connsiteY20703"/>
              </a:cxn>
              <a:cxn ang="0">
                <a:pos x="connsiteX20704" y="connsiteY20704"/>
              </a:cxn>
              <a:cxn ang="0">
                <a:pos x="connsiteX20705" y="connsiteY20705"/>
              </a:cxn>
              <a:cxn ang="0">
                <a:pos x="connsiteX20706" y="connsiteY20706"/>
              </a:cxn>
              <a:cxn ang="0">
                <a:pos x="connsiteX20707" y="connsiteY20707"/>
              </a:cxn>
              <a:cxn ang="0">
                <a:pos x="connsiteX20708" y="connsiteY20708"/>
              </a:cxn>
              <a:cxn ang="0">
                <a:pos x="connsiteX20709" y="connsiteY20709"/>
              </a:cxn>
              <a:cxn ang="0">
                <a:pos x="connsiteX20710" y="connsiteY20710"/>
              </a:cxn>
              <a:cxn ang="0">
                <a:pos x="connsiteX20711" y="connsiteY20711"/>
              </a:cxn>
              <a:cxn ang="0">
                <a:pos x="connsiteX20712" y="connsiteY20712"/>
              </a:cxn>
              <a:cxn ang="0">
                <a:pos x="connsiteX20713" y="connsiteY20713"/>
              </a:cxn>
              <a:cxn ang="0">
                <a:pos x="connsiteX20714" y="connsiteY20714"/>
              </a:cxn>
              <a:cxn ang="0">
                <a:pos x="connsiteX20715" y="connsiteY20715"/>
              </a:cxn>
              <a:cxn ang="0">
                <a:pos x="connsiteX20716" y="connsiteY20716"/>
              </a:cxn>
              <a:cxn ang="0">
                <a:pos x="connsiteX20717" y="connsiteY20717"/>
              </a:cxn>
              <a:cxn ang="0">
                <a:pos x="connsiteX20718" y="connsiteY20718"/>
              </a:cxn>
              <a:cxn ang="0">
                <a:pos x="connsiteX20719" y="connsiteY20719"/>
              </a:cxn>
              <a:cxn ang="0">
                <a:pos x="connsiteX20720" y="connsiteY20720"/>
              </a:cxn>
              <a:cxn ang="0">
                <a:pos x="connsiteX20721" y="connsiteY20721"/>
              </a:cxn>
              <a:cxn ang="0">
                <a:pos x="connsiteX20722" y="connsiteY20722"/>
              </a:cxn>
              <a:cxn ang="0">
                <a:pos x="connsiteX20723" y="connsiteY20723"/>
              </a:cxn>
              <a:cxn ang="0">
                <a:pos x="connsiteX20724" y="connsiteY20724"/>
              </a:cxn>
              <a:cxn ang="0">
                <a:pos x="connsiteX20725" y="connsiteY20725"/>
              </a:cxn>
              <a:cxn ang="0">
                <a:pos x="connsiteX20726" y="connsiteY20726"/>
              </a:cxn>
              <a:cxn ang="0">
                <a:pos x="connsiteX20727" y="connsiteY20727"/>
              </a:cxn>
              <a:cxn ang="0">
                <a:pos x="connsiteX20728" y="connsiteY20728"/>
              </a:cxn>
              <a:cxn ang="0">
                <a:pos x="connsiteX20729" y="connsiteY20729"/>
              </a:cxn>
              <a:cxn ang="0">
                <a:pos x="connsiteX20730" y="connsiteY20730"/>
              </a:cxn>
              <a:cxn ang="0">
                <a:pos x="connsiteX20731" y="connsiteY20731"/>
              </a:cxn>
              <a:cxn ang="0">
                <a:pos x="connsiteX20732" y="connsiteY20732"/>
              </a:cxn>
              <a:cxn ang="0">
                <a:pos x="connsiteX20733" y="connsiteY20733"/>
              </a:cxn>
              <a:cxn ang="0">
                <a:pos x="connsiteX20734" y="connsiteY20734"/>
              </a:cxn>
              <a:cxn ang="0">
                <a:pos x="connsiteX20735" y="connsiteY20735"/>
              </a:cxn>
              <a:cxn ang="0">
                <a:pos x="connsiteX20736" y="connsiteY20736"/>
              </a:cxn>
              <a:cxn ang="0">
                <a:pos x="connsiteX20737" y="connsiteY20737"/>
              </a:cxn>
              <a:cxn ang="0">
                <a:pos x="connsiteX20738" y="connsiteY20738"/>
              </a:cxn>
              <a:cxn ang="0">
                <a:pos x="connsiteX20739" y="connsiteY20739"/>
              </a:cxn>
              <a:cxn ang="0">
                <a:pos x="connsiteX20740" y="connsiteY20740"/>
              </a:cxn>
              <a:cxn ang="0">
                <a:pos x="connsiteX20741" y="connsiteY20741"/>
              </a:cxn>
              <a:cxn ang="0">
                <a:pos x="connsiteX20742" y="connsiteY20742"/>
              </a:cxn>
              <a:cxn ang="0">
                <a:pos x="connsiteX20743" y="connsiteY20743"/>
              </a:cxn>
              <a:cxn ang="0">
                <a:pos x="connsiteX20744" y="connsiteY20744"/>
              </a:cxn>
              <a:cxn ang="0">
                <a:pos x="connsiteX20745" y="connsiteY20745"/>
              </a:cxn>
              <a:cxn ang="0">
                <a:pos x="connsiteX20746" y="connsiteY20746"/>
              </a:cxn>
              <a:cxn ang="0">
                <a:pos x="connsiteX20747" y="connsiteY20747"/>
              </a:cxn>
              <a:cxn ang="0">
                <a:pos x="connsiteX20748" y="connsiteY20748"/>
              </a:cxn>
              <a:cxn ang="0">
                <a:pos x="connsiteX20749" y="connsiteY20749"/>
              </a:cxn>
              <a:cxn ang="0">
                <a:pos x="connsiteX20750" y="connsiteY20750"/>
              </a:cxn>
              <a:cxn ang="0">
                <a:pos x="connsiteX20751" y="connsiteY20751"/>
              </a:cxn>
              <a:cxn ang="0">
                <a:pos x="connsiteX20752" y="connsiteY20752"/>
              </a:cxn>
              <a:cxn ang="0">
                <a:pos x="connsiteX20753" y="connsiteY20753"/>
              </a:cxn>
              <a:cxn ang="0">
                <a:pos x="connsiteX20754" y="connsiteY20754"/>
              </a:cxn>
              <a:cxn ang="0">
                <a:pos x="connsiteX20755" y="connsiteY20755"/>
              </a:cxn>
              <a:cxn ang="0">
                <a:pos x="connsiteX20756" y="connsiteY20756"/>
              </a:cxn>
              <a:cxn ang="0">
                <a:pos x="connsiteX20757" y="connsiteY20757"/>
              </a:cxn>
              <a:cxn ang="0">
                <a:pos x="connsiteX20758" y="connsiteY20758"/>
              </a:cxn>
              <a:cxn ang="0">
                <a:pos x="connsiteX20759" y="connsiteY20759"/>
              </a:cxn>
              <a:cxn ang="0">
                <a:pos x="connsiteX20760" y="connsiteY20760"/>
              </a:cxn>
              <a:cxn ang="0">
                <a:pos x="connsiteX20761" y="connsiteY20761"/>
              </a:cxn>
              <a:cxn ang="0">
                <a:pos x="connsiteX20762" y="connsiteY20762"/>
              </a:cxn>
              <a:cxn ang="0">
                <a:pos x="connsiteX20763" y="connsiteY20763"/>
              </a:cxn>
              <a:cxn ang="0">
                <a:pos x="connsiteX20764" y="connsiteY20764"/>
              </a:cxn>
              <a:cxn ang="0">
                <a:pos x="connsiteX20765" y="connsiteY20765"/>
              </a:cxn>
              <a:cxn ang="0">
                <a:pos x="connsiteX20766" y="connsiteY20766"/>
              </a:cxn>
              <a:cxn ang="0">
                <a:pos x="connsiteX20767" y="connsiteY20767"/>
              </a:cxn>
              <a:cxn ang="0">
                <a:pos x="connsiteX20768" y="connsiteY20768"/>
              </a:cxn>
              <a:cxn ang="0">
                <a:pos x="connsiteX20769" y="connsiteY20769"/>
              </a:cxn>
              <a:cxn ang="0">
                <a:pos x="connsiteX20770" y="connsiteY20770"/>
              </a:cxn>
              <a:cxn ang="0">
                <a:pos x="connsiteX20771" y="connsiteY20771"/>
              </a:cxn>
              <a:cxn ang="0">
                <a:pos x="connsiteX20772" y="connsiteY20772"/>
              </a:cxn>
              <a:cxn ang="0">
                <a:pos x="connsiteX20773" y="connsiteY20773"/>
              </a:cxn>
              <a:cxn ang="0">
                <a:pos x="connsiteX20774" y="connsiteY20774"/>
              </a:cxn>
              <a:cxn ang="0">
                <a:pos x="connsiteX20775" y="connsiteY20775"/>
              </a:cxn>
              <a:cxn ang="0">
                <a:pos x="connsiteX20776" y="connsiteY20776"/>
              </a:cxn>
              <a:cxn ang="0">
                <a:pos x="connsiteX20777" y="connsiteY20777"/>
              </a:cxn>
              <a:cxn ang="0">
                <a:pos x="connsiteX20778" y="connsiteY20778"/>
              </a:cxn>
              <a:cxn ang="0">
                <a:pos x="connsiteX20779" y="connsiteY20779"/>
              </a:cxn>
              <a:cxn ang="0">
                <a:pos x="connsiteX20780" y="connsiteY20780"/>
              </a:cxn>
              <a:cxn ang="0">
                <a:pos x="connsiteX20781" y="connsiteY20781"/>
              </a:cxn>
              <a:cxn ang="0">
                <a:pos x="connsiteX20782" y="connsiteY20782"/>
              </a:cxn>
              <a:cxn ang="0">
                <a:pos x="connsiteX20783" y="connsiteY20783"/>
              </a:cxn>
              <a:cxn ang="0">
                <a:pos x="connsiteX20784" y="connsiteY20784"/>
              </a:cxn>
              <a:cxn ang="0">
                <a:pos x="connsiteX20785" y="connsiteY20785"/>
              </a:cxn>
              <a:cxn ang="0">
                <a:pos x="connsiteX20786" y="connsiteY20786"/>
              </a:cxn>
              <a:cxn ang="0">
                <a:pos x="connsiteX20787" y="connsiteY20787"/>
              </a:cxn>
              <a:cxn ang="0">
                <a:pos x="connsiteX20788" y="connsiteY20788"/>
              </a:cxn>
              <a:cxn ang="0">
                <a:pos x="connsiteX20789" y="connsiteY20789"/>
              </a:cxn>
              <a:cxn ang="0">
                <a:pos x="connsiteX20790" y="connsiteY20790"/>
              </a:cxn>
              <a:cxn ang="0">
                <a:pos x="connsiteX20791" y="connsiteY20791"/>
              </a:cxn>
              <a:cxn ang="0">
                <a:pos x="connsiteX20792" y="connsiteY20792"/>
              </a:cxn>
              <a:cxn ang="0">
                <a:pos x="connsiteX20793" y="connsiteY20793"/>
              </a:cxn>
              <a:cxn ang="0">
                <a:pos x="connsiteX20794" y="connsiteY20794"/>
              </a:cxn>
              <a:cxn ang="0">
                <a:pos x="connsiteX20795" y="connsiteY20795"/>
              </a:cxn>
              <a:cxn ang="0">
                <a:pos x="connsiteX20796" y="connsiteY20796"/>
              </a:cxn>
              <a:cxn ang="0">
                <a:pos x="connsiteX20797" y="connsiteY20797"/>
              </a:cxn>
              <a:cxn ang="0">
                <a:pos x="connsiteX20798" y="connsiteY20798"/>
              </a:cxn>
              <a:cxn ang="0">
                <a:pos x="connsiteX20799" y="connsiteY20799"/>
              </a:cxn>
              <a:cxn ang="0">
                <a:pos x="connsiteX20800" y="connsiteY20800"/>
              </a:cxn>
              <a:cxn ang="0">
                <a:pos x="connsiteX20801" y="connsiteY20801"/>
              </a:cxn>
              <a:cxn ang="0">
                <a:pos x="connsiteX20802" y="connsiteY20802"/>
              </a:cxn>
              <a:cxn ang="0">
                <a:pos x="connsiteX20803" y="connsiteY20803"/>
              </a:cxn>
              <a:cxn ang="0">
                <a:pos x="connsiteX20804" y="connsiteY20804"/>
              </a:cxn>
              <a:cxn ang="0">
                <a:pos x="connsiteX20805" y="connsiteY20805"/>
              </a:cxn>
              <a:cxn ang="0">
                <a:pos x="connsiteX20806" y="connsiteY20806"/>
              </a:cxn>
              <a:cxn ang="0">
                <a:pos x="connsiteX20807" y="connsiteY20807"/>
              </a:cxn>
              <a:cxn ang="0">
                <a:pos x="connsiteX20808" y="connsiteY20808"/>
              </a:cxn>
              <a:cxn ang="0">
                <a:pos x="connsiteX20809" y="connsiteY20809"/>
              </a:cxn>
              <a:cxn ang="0">
                <a:pos x="connsiteX20810" y="connsiteY20810"/>
              </a:cxn>
              <a:cxn ang="0">
                <a:pos x="connsiteX20811" y="connsiteY20811"/>
              </a:cxn>
              <a:cxn ang="0">
                <a:pos x="connsiteX20812" y="connsiteY20812"/>
              </a:cxn>
              <a:cxn ang="0">
                <a:pos x="connsiteX20813" y="connsiteY20813"/>
              </a:cxn>
              <a:cxn ang="0">
                <a:pos x="connsiteX20814" y="connsiteY20814"/>
              </a:cxn>
              <a:cxn ang="0">
                <a:pos x="connsiteX20815" y="connsiteY20815"/>
              </a:cxn>
              <a:cxn ang="0">
                <a:pos x="connsiteX20816" y="connsiteY20816"/>
              </a:cxn>
              <a:cxn ang="0">
                <a:pos x="connsiteX20817" y="connsiteY20817"/>
              </a:cxn>
              <a:cxn ang="0">
                <a:pos x="connsiteX20818" y="connsiteY20818"/>
              </a:cxn>
              <a:cxn ang="0">
                <a:pos x="connsiteX20819" y="connsiteY20819"/>
              </a:cxn>
              <a:cxn ang="0">
                <a:pos x="connsiteX20820" y="connsiteY20820"/>
              </a:cxn>
              <a:cxn ang="0">
                <a:pos x="connsiteX20821" y="connsiteY20821"/>
              </a:cxn>
              <a:cxn ang="0">
                <a:pos x="connsiteX20822" y="connsiteY20822"/>
              </a:cxn>
              <a:cxn ang="0">
                <a:pos x="connsiteX20823" y="connsiteY20823"/>
              </a:cxn>
              <a:cxn ang="0">
                <a:pos x="connsiteX20824" y="connsiteY20824"/>
              </a:cxn>
              <a:cxn ang="0">
                <a:pos x="connsiteX20825" y="connsiteY20825"/>
              </a:cxn>
              <a:cxn ang="0">
                <a:pos x="connsiteX20826" y="connsiteY20826"/>
              </a:cxn>
              <a:cxn ang="0">
                <a:pos x="connsiteX20827" y="connsiteY20827"/>
              </a:cxn>
              <a:cxn ang="0">
                <a:pos x="connsiteX20828" y="connsiteY20828"/>
              </a:cxn>
              <a:cxn ang="0">
                <a:pos x="connsiteX20829" y="connsiteY20829"/>
              </a:cxn>
              <a:cxn ang="0">
                <a:pos x="connsiteX20830" y="connsiteY20830"/>
              </a:cxn>
              <a:cxn ang="0">
                <a:pos x="connsiteX20831" y="connsiteY20831"/>
              </a:cxn>
              <a:cxn ang="0">
                <a:pos x="connsiteX20832" y="connsiteY20832"/>
              </a:cxn>
              <a:cxn ang="0">
                <a:pos x="connsiteX20833" y="connsiteY20833"/>
              </a:cxn>
              <a:cxn ang="0">
                <a:pos x="connsiteX20834" y="connsiteY20834"/>
              </a:cxn>
              <a:cxn ang="0">
                <a:pos x="connsiteX20835" y="connsiteY20835"/>
              </a:cxn>
              <a:cxn ang="0">
                <a:pos x="connsiteX20836" y="connsiteY20836"/>
              </a:cxn>
              <a:cxn ang="0">
                <a:pos x="connsiteX20837" y="connsiteY20837"/>
              </a:cxn>
              <a:cxn ang="0">
                <a:pos x="connsiteX20838" y="connsiteY20838"/>
              </a:cxn>
              <a:cxn ang="0">
                <a:pos x="connsiteX20839" y="connsiteY20839"/>
              </a:cxn>
              <a:cxn ang="0">
                <a:pos x="connsiteX20840" y="connsiteY20840"/>
              </a:cxn>
              <a:cxn ang="0">
                <a:pos x="connsiteX20841" y="connsiteY20841"/>
              </a:cxn>
              <a:cxn ang="0">
                <a:pos x="connsiteX20842" y="connsiteY20842"/>
              </a:cxn>
              <a:cxn ang="0">
                <a:pos x="connsiteX20843" y="connsiteY20843"/>
              </a:cxn>
              <a:cxn ang="0">
                <a:pos x="connsiteX20844" y="connsiteY20844"/>
              </a:cxn>
              <a:cxn ang="0">
                <a:pos x="connsiteX20845" y="connsiteY20845"/>
              </a:cxn>
              <a:cxn ang="0">
                <a:pos x="connsiteX20846" y="connsiteY20846"/>
              </a:cxn>
              <a:cxn ang="0">
                <a:pos x="connsiteX20847" y="connsiteY20847"/>
              </a:cxn>
              <a:cxn ang="0">
                <a:pos x="connsiteX20848" y="connsiteY20848"/>
              </a:cxn>
              <a:cxn ang="0">
                <a:pos x="connsiteX20849" y="connsiteY20849"/>
              </a:cxn>
              <a:cxn ang="0">
                <a:pos x="connsiteX20850" y="connsiteY20850"/>
              </a:cxn>
              <a:cxn ang="0">
                <a:pos x="connsiteX20851" y="connsiteY20851"/>
              </a:cxn>
              <a:cxn ang="0">
                <a:pos x="connsiteX20852" y="connsiteY20852"/>
              </a:cxn>
              <a:cxn ang="0">
                <a:pos x="connsiteX20853" y="connsiteY20853"/>
              </a:cxn>
              <a:cxn ang="0">
                <a:pos x="connsiteX20854" y="connsiteY20854"/>
              </a:cxn>
              <a:cxn ang="0">
                <a:pos x="connsiteX20855" y="connsiteY20855"/>
              </a:cxn>
              <a:cxn ang="0">
                <a:pos x="connsiteX20856" y="connsiteY20856"/>
              </a:cxn>
              <a:cxn ang="0">
                <a:pos x="connsiteX20857" y="connsiteY20857"/>
              </a:cxn>
              <a:cxn ang="0">
                <a:pos x="connsiteX20858" y="connsiteY20858"/>
              </a:cxn>
              <a:cxn ang="0">
                <a:pos x="connsiteX20859" y="connsiteY20859"/>
              </a:cxn>
              <a:cxn ang="0">
                <a:pos x="connsiteX20860" y="connsiteY20860"/>
              </a:cxn>
              <a:cxn ang="0">
                <a:pos x="connsiteX20861" y="connsiteY20861"/>
              </a:cxn>
              <a:cxn ang="0">
                <a:pos x="connsiteX20862" y="connsiteY20862"/>
              </a:cxn>
              <a:cxn ang="0">
                <a:pos x="connsiteX20863" y="connsiteY20863"/>
              </a:cxn>
              <a:cxn ang="0">
                <a:pos x="connsiteX20864" y="connsiteY20864"/>
              </a:cxn>
              <a:cxn ang="0">
                <a:pos x="connsiteX20865" y="connsiteY20865"/>
              </a:cxn>
              <a:cxn ang="0">
                <a:pos x="connsiteX20866" y="connsiteY20866"/>
              </a:cxn>
              <a:cxn ang="0">
                <a:pos x="connsiteX20867" y="connsiteY20867"/>
              </a:cxn>
              <a:cxn ang="0">
                <a:pos x="connsiteX20868" y="connsiteY20868"/>
              </a:cxn>
              <a:cxn ang="0">
                <a:pos x="connsiteX20869" y="connsiteY20869"/>
              </a:cxn>
              <a:cxn ang="0">
                <a:pos x="connsiteX20870" y="connsiteY20870"/>
              </a:cxn>
              <a:cxn ang="0">
                <a:pos x="connsiteX20871" y="connsiteY20871"/>
              </a:cxn>
              <a:cxn ang="0">
                <a:pos x="connsiteX20872" y="connsiteY20872"/>
              </a:cxn>
              <a:cxn ang="0">
                <a:pos x="connsiteX20873" y="connsiteY20873"/>
              </a:cxn>
              <a:cxn ang="0">
                <a:pos x="connsiteX20874" y="connsiteY20874"/>
              </a:cxn>
              <a:cxn ang="0">
                <a:pos x="connsiteX20875" y="connsiteY20875"/>
              </a:cxn>
              <a:cxn ang="0">
                <a:pos x="connsiteX20876" y="connsiteY20876"/>
              </a:cxn>
              <a:cxn ang="0">
                <a:pos x="connsiteX20877" y="connsiteY20877"/>
              </a:cxn>
              <a:cxn ang="0">
                <a:pos x="connsiteX20878" y="connsiteY20878"/>
              </a:cxn>
              <a:cxn ang="0">
                <a:pos x="connsiteX20879" y="connsiteY20879"/>
              </a:cxn>
              <a:cxn ang="0">
                <a:pos x="connsiteX20880" y="connsiteY20880"/>
              </a:cxn>
              <a:cxn ang="0">
                <a:pos x="connsiteX20881" y="connsiteY20881"/>
              </a:cxn>
              <a:cxn ang="0">
                <a:pos x="connsiteX20882" y="connsiteY20882"/>
              </a:cxn>
              <a:cxn ang="0">
                <a:pos x="connsiteX20883" y="connsiteY20883"/>
              </a:cxn>
              <a:cxn ang="0">
                <a:pos x="connsiteX20884" y="connsiteY20884"/>
              </a:cxn>
              <a:cxn ang="0">
                <a:pos x="connsiteX20885" y="connsiteY20885"/>
              </a:cxn>
              <a:cxn ang="0">
                <a:pos x="connsiteX20886" y="connsiteY20886"/>
              </a:cxn>
              <a:cxn ang="0">
                <a:pos x="connsiteX20887" y="connsiteY20887"/>
              </a:cxn>
              <a:cxn ang="0">
                <a:pos x="connsiteX20888" y="connsiteY20888"/>
              </a:cxn>
              <a:cxn ang="0">
                <a:pos x="connsiteX20889" y="connsiteY20889"/>
              </a:cxn>
              <a:cxn ang="0">
                <a:pos x="connsiteX20890" y="connsiteY20890"/>
              </a:cxn>
              <a:cxn ang="0">
                <a:pos x="connsiteX20891" y="connsiteY20891"/>
              </a:cxn>
              <a:cxn ang="0">
                <a:pos x="connsiteX20892" y="connsiteY20892"/>
              </a:cxn>
              <a:cxn ang="0">
                <a:pos x="connsiteX20893" y="connsiteY20893"/>
              </a:cxn>
              <a:cxn ang="0">
                <a:pos x="connsiteX20894" y="connsiteY20894"/>
              </a:cxn>
              <a:cxn ang="0">
                <a:pos x="connsiteX20895" y="connsiteY20895"/>
              </a:cxn>
              <a:cxn ang="0">
                <a:pos x="connsiteX20896" y="connsiteY20896"/>
              </a:cxn>
              <a:cxn ang="0">
                <a:pos x="connsiteX20897" y="connsiteY20897"/>
              </a:cxn>
              <a:cxn ang="0">
                <a:pos x="connsiteX20898" y="connsiteY20898"/>
              </a:cxn>
              <a:cxn ang="0">
                <a:pos x="connsiteX20899" y="connsiteY20899"/>
              </a:cxn>
              <a:cxn ang="0">
                <a:pos x="connsiteX20900" y="connsiteY20900"/>
              </a:cxn>
              <a:cxn ang="0">
                <a:pos x="connsiteX20901" y="connsiteY20901"/>
              </a:cxn>
              <a:cxn ang="0">
                <a:pos x="connsiteX20902" y="connsiteY20902"/>
              </a:cxn>
              <a:cxn ang="0">
                <a:pos x="connsiteX20903" y="connsiteY20903"/>
              </a:cxn>
              <a:cxn ang="0">
                <a:pos x="connsiteX20904" y="connsiteY20904"/>
              </a:cxn>
              <a:cxn ang="0">
                <a:pos x="connsiteX20905" y="connsiteY20905"/>
              </a:cxn>
              <a:cxn ang="0">
                <a:pos x="connsiteX20906" y="connsiteY20906"/>
              </a:cxn>
              <a:cxn ang="0">
                <a:pos x="connsiteX20907" y="connsiteY20907"/>
              </a:cxn>
              <a:cxn ang="0">
                <a:pos x="connsiteX20908" y="connsiteY20908"/>
              </a:cxn>
              <a:cxn ang="0">
                <a:pos x="connsiteX20909" y="connsiteY20909"/>
              </a:cxn>
              <a:cxn ang="0">
                <a:pos x="connsiteX20910" y="connsiteY20910"/>
              </a:cxn>
              <a:cxn ang="0">
                <a:pos x="connsiteX20911" y="connsiteY20911"/>
              </a:cxn>
              <a:cxn ang="0">
                <a:pos x="connsiteX20912" y="connsiteY20912"/>
              </a:cxn>
              <a:cxn ang="0">
                <a:pos x="connsiteX20913" y="connsiteY20913"/>
              </a:cxn>
              <a:cxn ang="0">
                <a:pos x="connsiteX20914" y="connsiteY20914"/>
              </a:cxn>
              <a:cxn ang="0">
                <a:pos x="connsiteX20915" y="connsiteY20915"/>
              </a:cxn>
              <a:cxn ang="0">
                <a:pos x="connsiteX20916" y="connsiteY20916"/>
              </a:cxn>
              <a:cxn ang="0">
                <a:pos x="connsiteX20917" y="connsiteY20917"/>
              </a:cxn>
              <a:cxn ang="0">
                <a:pos x="connsiteX20918" y="connsiteY20918"/>
              </a:cxn>
              <a:cxn ang="0">
                <a:pos x="connsiteX20919" y="connsiteY20919"/>
              </a:cxn>
              <a:cxn ang="0">
                <a:pos x="connsiteX20920" y="connsiteY20920"/>
              </a:cxn>
              <a:cxn ang="0">
                <a:pos x="connsiteX20921" y="connsiteY20921"/>
              </a:cxn>
              <a:cxn ang="0">
                <a:pos x="connsiteX20922" y="connsiteY20922"/>
              </a:cxn>
              <a:cxn ang="0">
                <a:pos x="connsiteX20923" y="connsiteY20923"/>
              </a:cxn>
              <a:cxn ang="0">
                <a:pos x="connsiteX20924" y="connsiteY20924"/>
              </a:cxn>
              <a:cxn ang="0">
                <a:pos x="connsiteX20925" y="connsiteY20925"/>
              </a:cxn>
              <a:cxn ang="0">
                <a:pos x="connsiteX20926" y="connsiteY20926"/>
              </a:cxn>
              <a:cxn ang="0">
                <a:pos x="connsiteX20927" y="connsiteY20927"/>
              </a:cxn>
              <a:cxn ang="0">
                <a:pos x="connsiteX20928" y="connsiteY20928"/>
              </a:cxn>
              <a:cxn ang="0">
                <a:pos x="connsiteX20929" y="connsiteY20929"/>
              </a:cxn>
              <a:cxn ang="0">
                <a:pos x="connsiteX20930" y="connsiteY20930"/>
              </a:cxn>
              <a:cxn ang="0">
                <a:pos x="connsiteX20931" y="connsiteY20931"/>
              </a:cxn>
              <a:cxn ang="0">
                <a:pos x="connsiteX20932" y="connsiteY20932"/>
              </a:cxn>
              <a:cxn ang="0">
                <a:pos x="connsiteX20933" y="connsiteY20933"/>
              </a:cxn>
              <a:cxn ang="0">
                <a:pos x="connsiteX20934" y="connsiteY20934"/>
              </a:cxn>
              <a:cxn ang="0">
                <a:pos x="connsiteX20935" y="connsiteY20935"/>
              </a:cxn>
              <a:cxn ang="0">
                <a:pos x="connsiteX20936" y="connsiteY20936"/>
              </a:cxn>
              <a:cxn ang="0">
                <a:pos x="connsiteX20937" y="connsiteY20937"/>
              </a:cxn>
              <a:cxn ang="0">
                <a:pos x="connsiteX20938" y="connsiteY20938"/>
              </a:cxn>
              <a:cxn ang="0">
                <a:pos x="connsiteX20939" y="connsiteY20939"/>
              </a:cxn>
              <a:cxn ang="0">
                <a:pos x="connsiteX20940" y="connsiteY20940"/>
              </a:cxn>
              <a:cxn ang="0">
                <a:pos x="connsiteX20941" y="connsiteY20941"/>
              </a:cxn>
              <a:cxn ang="0">
                <a:pos x="connsiteX20942" y="connsiteY20942"/>
              </a:cxn>
              <a:cxn ang="0">
                <a:pos x="connsiteX20943" y="connsiteY20943"/>
              </a:cxn>
              <a:cxn ang="0">
                <a:pos x="connsiteX20944" y="connsiteY20944"/>
              </a:cxn>
              <a:cxn ang="0">
                <a:pos x="connsiteX20945" y="connsiteY20945"/>
              </a:cxn>
              <a:cxn ang="0">
                <a:pos x="connsiteX20946" y="connsiteY20946"/>
              </a:cxn>
              <a:cxn ang="0">
                <a:pos x="connsiteX20947" y="connsiteY20947"/>
              </a:cxn>
              <a:cxn ang="0">
                <a:pos x="connsiteX20948" y="connsiteY20948"/>
              </a:cxn>
              <a:cxn ang="0">
                <a:pos x="connsiteX20949" y="connsiteY20949"/>
              </a:cxn>
              <a:cxn ang="0">
                <a:pos x="connsiteX20950" y="connsiteY20950"/>
              </a:cxn>
              <a:cxn ang="0">
                <a:pos x="connsiteX20951" y="connsiteY20951"/>
              </a:cxn>
              <a:cxn ang="0">
                <a:pos x="connsiteX20952" y="connsiteY20952"/>
              </a:cxn>
              <a:cxn ang="0">
                <a:pos x="connsiteX20953" y="connsiteY20953"/>
              </a:cxn>
              <a:cxn ang="0">
                <a:pos x="connsiteX20954" y="connsiteY20954"/>
              </a:cxn>
              <a:cxn ang="0">
                <a:pos x="connsiteX20955" y="connsiteY20955"/>
              </a:cxn>
              <a:cxn ang="0">
                <a:pos x="connsiteX20956" y="connsiteY20956"/>
              </a:cxn>
              <a:cxn ang="0">
                <a:pos x="connsiteX20957" y="connsiteY20957"/>
              </a:cxn>
              <a:cxn ang="0">
                <a:pos x="connsiteX20958" y="connsiteY20958"/>
              </a:cxn>
              <a:cxn ang="0">
                <a:pos x="connsiteX20959" y="connsiteY20959"/>
              </a:cxn>
              <a:cxn ang="0">
                <a:pos x="connsiteX20960" y="connsiteY20960"/>
              </a:cxn>
              <a:cxn ang="0">
                <a:pos x="connsiteX20961" y="connsiteY20961"/>
              </a:cxn>
              <a:cxn ang="0">
                <a:pos x="connsiteX20962" y="connsiteY20962"/>
              </a:cxn>
              <a:cxn ang="0">
                <a:pos x="connsiteX20963" y="connsiteY20963"/>
              </a:cxn>
              <a:cxn ang="0">
                <a:pos x="connsiteX20964" y="connsiteY20964"/>
              </a:cxn>
              <a:cxn ang="0">
                <a:pos x="connsiteX20965" y="connsiteY20965"/>
              </a:cxn>
              <a:cxn ang="0">
                <a:pos x="connsiteX20966" y="connsiteY20966"/>
              </a:cxn>
              <a:cxn ang="0">
                <a:pos x="connsiteX20967" y="connsiteY20967"/>
              </a:cxn>
              <a:cxn ang="0">
                <a:pos x="connsiteX20968" y="connsiteY20968"/>
              </a:cxn>
              <a:cxn ang="0">
                <a:pos x="connsiteX20969" y="connsiteY20969"/>
              </a:cxn>
              <a:cxn ang="0">
                <a:pos x="connsiteX20970" y="connsiteY20970"/>
              </a:cxn>
              <a:cxn ang="0">
                <a:pos x="connsiteX20971" y="connsiteY20971"/>
              </a:cxn>
              <a:cxn ang="0">
                <a:pos x="connsiteX20972" y="connsiteY20972"/>
              </a:cxn>
              <a:cxn ang="0">
                <a:pos x="connsiteX20973" y="connsiteY20973"/>
              </a:cxn>
              <a:cxn ang="0">
                <a:pos x="connsiteX20974" y="connsiteY20974"/>
              </a:cxn>
              <a:cxn ang="0">
                <a:pos x="connsiteX20975" y="connsiteY20975"/>
              </a:cxn>
              <a:cxn ang="0">
                <a:pos x="connsiteX20976" y="connsiteY20976"/>
              </a:cxn>
              <a:cxn ang="0">
                <a:pos x="connsiteX20977" y="connsiteY20977"/>
              </a:cxn>
              <a:cxn ang="0">
                <a:pos x="connsiteX20978" y="connsiteY20978"/>
              </a:cxn>
              <a:cxn ang="0">
                <a:pos x="connsiteX20979" y="connsiteY20979"/>
              </a:cxn>
              <a:cxn ang="0">
                <a:pos x="connsiteX20980" y="connsiteY20980"/>
              </a:cxn>
              <a:cxn ang="0">
                <a:pos x="connsiteX20981" y="connsiteY20981"/>
              </a:cxn>
              <a:cxn ang="0">
                <a:pos x="connsiteX20982" y="connsiteY20982"/>
              </a:cxn>
              <a:cxn ang="0">
                <a:pos x="connsiteX20983" y="connsiteY20983"/>
              </a:cxn>
              <a:cxn ang="0">
                <a:pos x="connsiteX20984" y="connsiteY20984"/>
              </a:cxn>
              <a:cxn ang="0">
                <a:pos x="connsiteX20985" y="connsiteY20985"/>
              </a:cxn>
              <a:cxn ang="0">
                <a:pos x="connsiteX20986" y="connsiteY20986"/>
              </a:cxn>
              <a:cxn ang="0">
                <a:pos x="connsiteX20987" y="connsiteY20987"/>
              </a:cxn>
              <a:cxn ang="0">
                <a:pos x="connsiteX20988" y="connsiteY20988"/>
              </a:cxn>
              <a:cxn ang="0">
                <a:pos x="connsiteX20989" y="connsiteY20989"/>
              </a:cxn>
              <a:cxn ang="0">
                <a:pos x="connsiteX20990" y="connsiteY20990"/>
              </a:cxn>
              <a:cxn ang="0">
                <a:pos x="connsiteX20991" y="connsiteY20991"/>
              </a:cxn>
              <a:cxn ang="0">
                <a:pos x="connsiteX20992" y="connsiteY20992"/>
              </a:cxn>
              <a:cxn ang="0">
                <a:pos x="connsiteX20993" y="connsiteY20993"/>
              </a:cxn>
              <a:cxn ang="0">
                <a:pos x="connsiteX20994" y="connsiteY20994"/>
              </a:cxn>
              <a:cxn ang="0">
                <a:pos x="connsiteX20995" y="connsiteY20995"/>
              </a:cxn>
              <a:cxn ang="0">
                <a:pos x="connsiteX20996" y="connsiteY20996"/>
              </a:cxn>
              <a:cxn ang="0">
                <a:pos x="connsiteX20997" y="connsiteY20997"/>
              </a:cxn>
              <a:cxn ang="0">
                <a:pos x="connsiteX20998" y="connsiteY20998"/>
              </a:cxn>
              <a:cxn ang="0">
                <a:pos x="connsiteX20999" y="connsiteY20999"/>
              </a:cxn>
              <a:cxn ang="0">
                <a:pos x="connsiteX21000" y="connsiteY21000"/>
              </a:cxn>
              <a:cxn ang="0">
                <a:pos x="connsiteX21001" y="connsiteY21001"/>
              </a:cxn>
              <a:cxn ang="0">
                <a:pos x="connsiteX21002" y="connsiteY21002"/>
              </a:cxn>
              <a:cxn ang="0">
                <a:pos x="connsiteX21003" y="connsiteY21003"/>
              </a:cxn>
              <a:cxn ang="0">
                <a:pos x="connsiteX21004" y="connsiteY21004"/>
              </a:cxn>
              <a:cxn ang="0">
                <a:pos x="connsiteX21005" y="connsiteY21005"/>
              </a:cxn>
              <a:cxn ang="0">
                <a:pos x="connsiteX21006" y="connsiteY21006"/>
              </a:cxn>
              <a:cxn ang="0">
                <a:pos x="connsiteX21007" y="connsiteY21007"/>
              </a:cxn>
              <a:cxn ang="0">
                <a:pos x="connsiteX21008" y="connsiteY21008"/>
              </a:cxn>
              <a:cxn ang="0">
                <a:pos x="connsiteX21009" y="connsiteY21009"/>
              </a:cxn>
              <a:cxn ang="0">
                <a:pos x="connsiteX21010" y="connsiteY21010"/>
              </a:cxn>
              <a:cxn ang="0">
                <a:pos x="connsiteX21011" y="connsiteY21011"/>
              </a:cxn>
              <a:cxn ang="0">
                <a:pos x="connsiteX21012" y="connsiteY21012"/>
              </a:cxn>
              <a:cxn ang="0">
                <a:pos x="connsiteX21013" y="connsiteY21013"/>
              </a:cxn>
              <a:cxn ang="0">
                <a:pos x="connsiteX21014" y="connsiteY21014"/>
              </a:cxn>
              <a:cxn ang="0">
                <a:pos x="connsiteX21015" y="connsiteY21015"/>
              </a:cxn>
              <a:cxn ang="0">
                <a:pos x="connsiteX21016" y="connsiteY21016"/>
              </a:cxn>
              <a:cxn ang="0">
                <a:pos x="connsiteX21017" y="connsiteY21017"/>
              </a:cxn>
              <a:cxn ang="0">
                <a:pos x="connsiteX21018" y="connsiteY21018"/>
              </a:cxn>
              <a:cxn ang="0">
                <a:pos x="connsiteX21019" y="connsiteY21019"/>
              </a:cxn>
              <a:cxn ang="0">
                <a:pos x="connsiteX21020" y="connsiteY21020"/>
              </a:cxn>
              <a:cxn ang="0">
                <a:pos x="connsiteX21021" y="connsiteY21021"/>
              </a:cxn>
              <a:cxn ang="0">
                <a:pos x="connsiteX21022" y="connsiteY21022"/>
              </a:cxn>
              <a:cxn ang="0">
                <a:pos x="connsiteX21023" y="connsiteY21023"/>
              </a:cxn>
              <a:cxn ang="0">
                <a:pos x="connsiteX21024" y="connsiteY21024"/>
              </a:cxn>
              <a:cxn ang="0">
                <a:pos x="connsiteX21025" y="connsiteY21025"/>
              </a:cxn>
              <a:cxn ang="0">
                <a:pos x="connsiteX21026" y="connsiteY21026"/>
              </a:cxn>
              <a:cxn ang="0">
                <a:pos x="connsiteX21027" y="connsiteY21027"/>
              </a:cxn>
              <a:cxn ang="0">
                <a:pos x="connsiteX21028" y="connsiteY21028"/>
              </a:cxn>
              <a:cxn ang="0">
                <a:pos x="connsiteX21029" y="connsiteY21029"/>
              </a:cxn>
              <a:cxn ang="0">
                <a:pos x="connsiteX21030" y="connsiteY21030"/>
              </a:cxn>
              <a:cxn ang="0">
                <a:pos x="connsiteX21031" y="connsiteY21031"/>
              </a:cxn>
              <a:cxn ang="0">
                <a:pos x="connsiteX21032" y="connsiteY21032"/>
              </a:cxn>
              <a:cxn ang="0">
                <a:pos x="connsiteX21033" y="connsiteY21033"/>
              </a:cxn>
              <a:cxn ang="0">
                <a:pos x="connsiteX21034" y="connsiteY21034"/>
              </a:cxn>
              <a:cxn ang="0">
                <a:pos x="connsiteX21035" y="connsiteY21035"/>
              </a:cxn>
              <a:cxn ang="0">
                <a:pos x="connsiteX21036" y="connsiteY21036"/>
              </a:cxn>
              <a:cxn ang="0">
                <a:pos x="connsiteX21037" y="connsiteY21037"/>
              </a:cxn>
              <a:cxn ang="0">
                <a:pos x="connsiteX21038" y="connsiteY21038"/>
              </a:cxn>
              <a:cxn ang="0">
                <a:pos x="connsiteX21039" y="connsiteY21039"/>
              </a:cxn>
              <a:cxn ang="0">
                <a:pos x="connsiteX21040" y="connsiteY21040"/>
              </a:cxn>
              <a:cxn ang="0">
                <a:pos x="connsiteX21041" y="connsiteY21041"/>
              </a:cxn>
              <a:cxn ang="0">
                <a:pos x="connsiteX21042" y="connsiteY21042"/>
              </a:cxn>
              <a:cxn ang="0">
                <a:pos x="connsiteX21043" y="connsiteY21043"/>
              </a:cxn>
              <a:cxn ang="0">
                <a:pos x="connsiteX21044" y="connsiteY21044"/>
              </a:cxn>
              <a:cxn ang="0">
                <a:pos x="connsiteX21045" y="connsiteY21045"/>
              </a:cxn>
              <a:cxn ang="0">
                <a:pos x="connsiteX21046" y="connsiteY21046"/>
              </a:cxn>
              <a:cxn ang="0">
                <a:pos x="connsiteX21047" y="connsiteY21047"/>
              </a:cxn>
              <a:cxn ang="0">
                <a:pos x="connsiteX21048" y="connsiteY21048"/>
              </a:cxn>
              <a:cxn ang="0">
                <a:pos x="connsiteX21049" y="connsiteY21049"/>
              </a:cxn>
              <a:cxn ang="0">
                <a:pos x="connsiteX21050" y="connsiteY21050"/>
              </a:cxn>
              <a:cxn ang="0">
                <a:pos x="connsiteX21051" y="connsiteY21051"/>
              </a:cxn>
              <a:cxn ang="0">
                <a:pos x="connsiteX21052" y="connsiteY21052"/>
              </a:cxn>
              <a:cxn ang="0">
                <a:pos x="connsiteX21053" y="connsiteY21053"/>
              </a:cxn>
              <a:cxn ang="0">
                <a:pos x="connsiteX21054" y="connsiteY21054"/>
              </a:cxn>
              <a:cxn ang="0">
                <a:pos x="connsiteX21055" y="connsiteY21055"/>
              </a:cxn>
              <a:cxn ang="0">
                <a:pos x="connsiteX21056" y="connsiteY21056"/>
              </a:cxn>
              <a:cxn ang="0">
                <a:pos x="connsiteX21057" y="connsiteY21057"/>
              </a:cxn>
              <a:cxn ang="0">
                <a:pos x="connsiteX21058" y="connsiteY21058"/>
              </a:cxn>
              <a:cxn ang="0">
                <a:pos x="connsiteX21059" y="connsiteY21059"/>
              </a:cxn>
              <a:cxn ang="0">
                <a:pos x="connsiteX21060" y="connsiteY21060"/>
              </a:cxn>
              <a:cxn ang="0">
                <a:pos x="connsiteX21061" y="connsiteY21061"/>
              </a:cxn>
              <a:cxn ang="0">
                <a:pos x="connsiteX21062" y="connsiteY21062"/>
              </a:cxn>
              <a:cxn ang="0">
                <a:pos x="connsiteX21063" y="connsiteY21063"/>
              </a:cxn>
              <a:cxn ang="0">
                <a:pos x="connsiteX21064" y="connsiteY21064"/>
              </a:cxn>
              <a:cxn ang="0">
                <a:pos x="connsiteX21065" y="connsiteY21065"/>
              </a:cxn>
              <a:cxn ang="0">
                <a:pos x="connsiteX21066" y="connsiteY21066"/>
              </a:cxn>
              <a:cxn ang="0">
                <a:pos x="connsiteX21067" y="connsiteY21067"/>
              </a:cxn>
              <a:cxn ang="0">
                <a:pos x="connsiteX21068" y="connsiteY21068"/>
              </a:cxn>
              <a:cxn ang="0">
                <a:pos x="connsiteX21069" y="connsiteY21069"/>
              </a:cxn>
              <a:cxn ang="0">
                <a:pos x="connsiteX21070" y="connsiteY21070"/>
              </a:cxn>
              <a:cxn ang="0">
                <a:pos x="connsiteX21071" y="connsiteY21071"/>
              </a:cxn>
              <a:cxn ang="0">
                <a:pos x="connsiteX21072" y="connsiteY21072"/>
              </a:cxn>
              <a:cxn ang="0">
                <a:pos x="connsiteX21073" y="connsiteY21073"/>
              </a:cxn>
              <a:cxn ang="0">
                <a:pos x="connsiteX21074" y="connsiteY21074"/>
              </a:cxn>
              <a:cxn ang="0">
                <a:pos x="connsiteX21075" y="connsiteY21075"/>
              </a:cxn>
              <a:cxn ang="0">
                <a:pos x="connsiteX21076" y="connsiteY21076"/>
              </a:cxn>
              <a:cxn ang="0">
                <a:pos x="connsiteX21077" y="connsiteY21077"/>
              </a:cxn>
              <a:cxn ang="0">
                <a:pos x="connsiteX21078" y="connsiteY21078"/>
              </a:cxn>
              <a:cxn ang="0">
                <a:pos x="connsiteX21079" y="connsiteY21079"/>
              </a:cxn>
              <a:cxn ang="0">
                <a:pos x="connsiteX21080" y="connsiteY21080"/>
              </a:cxn>
              <a:cxn ang="0">
                <a:pos x="connsiteX21081" y="connsiteY21081"/>
              </a:cxn>
              <a:cxn ang="0">
                <a:pos x="connsiteX21082" y="connsiteY21082"/>
              </a:cxn>
              <a:cxn ang="0">
                <a:pos x="connsiteX21083" y="connsiteY21083"/>
              </a:cxn>
              <a:cxn ang="0">
                <a:pos x="connsiteX21084" y="connsiteY21084"/>
              </a:cxn>
              <a:cxn ang="0">
                <a:pos x="connsiteX21085" y="connsiteY21085"/>
              </a:cxn>
              <a:cxn ang="0">
                <a:pos x="connsiteX21086" y="connsiteY21086"/>
              </a:cxn>
              <a:cxn ang="0">
                <a:pos x="connsiteX21087" y="connsiteY21087"/>
              </a:cxn>
              <a:cxn ang="0">
                <a:pos x="connsiteX21088" y="connsiteY21088"/>
              </a:cxn>
              <a:cxn ang="0">
                <a:pos x="connsiteX21089" y="connsiteY21089"/>
              </a:cxn>
              <a:cxn ang="0">
                <a:pos x="connsiteX21090" y="connsiteY21090"/>
              </a:cxn>
              <a:cxn ang="0">
                <a:pos x="connsiteX21091" y="connsiteY21091"/>
              </a:cxn>
              <a:cxn ang="0">
                <a:pos x="connsiteX21092" y="connsiteY21092"/>
              </a:cxn>
              <a:cxn ang="0">
                <a:pos x="connsiteX21093" y="connsiteY21093"/>
              </a:cxn>
              <a:cxn ang="0">
                <a:pos x="connsiteX21094" y="connsiteY21094"/>
              </a:cxn>
              <a:cxn ang="0">
                <a:pos x="connsiteX21095" y="connsiteY21095"/>
              </a:cxn>
              <a:cxn ang="0">
                <a:pos x="connsiteX21096" y="connsiteY21096"/>
              </a:cxn>
              <a:cxn ang="0">
                <a:pos x="connsiteX21097" y="connsiteY21097"/>
              </a:cxn>
              <a:cxn ang="0">
                <a:pos x="connsiteX21098" y="connsiteY21098"/>
              </a:cxn>
              <a:cxn ang="0">
                <a:pos x="connsiteX21099" y="connsiteY21099"/>
              </a:cxn>
              <a:cxn ang="0">
                <a:pos x="connsiteX21100" y="connsiteY21100"/>
              </a:cxn>
              <a:cxn ang="0">
                <a:pos x="connsiteX21101" y="connsiteY21101"/>
              </a:cxn>
              <a:cxn ang="0">
                <a:pos x="connsiteX21102" y="connsiteY21102"/>
              </a:cxn>
              <a:cxn ang="0">
                <a:pos x="connsiteX21103" y="connsiteY21103"/>
              </a:cxn>
              <a:cxn ang="0">
                <a:pos x="connsiteX21104" y="connsiteY21104"/>
              </a:cxn>
              <a:cxn ang="0">
                <a:pos x="connsiteX21105" y="connsiteY21105"/>
              </a:cxn>
              <a:cxn ang="0">
                <a:pos x="connsiteX21106" y="connsiteY21106"/>
              </a:cxn>
              <a:cxn ang="0">
                <a:pos x="connsiteX21107" y="connsiteY21107"/>
              </a:cxn>
              <a:cxn ang="0">
                <a:pos x="connsiteX21108" y="connsiteY21108"/>
              </a:cxn>
              <a:cxn ang="0">
                <a:pos x="connsiteX21109" y="connsiteY21109"/>
              </a:cxn>
              <a:cxn ang="0">
                <a:pos x="connsiteX21110" y="connsiteY21110"/>
              </a:cxn>
              <a:cxn ang="0">
                <a:pos x="connsiteX21111" y="connsiteY21111"/>
              </a:cxn>
              <a:cxn ang="0">
                <a:pos x="connsiteX21112" y="connsiteY21112"/>
              </a:cxn>
              <a:cxn ang="0">
                <a:pos x="connsiteX21113" y="connsiteY21113"/>
              </a:cxn>
              <a:cxn ang="0">
                <a:pos x="connsiteX21114" y="connsiteY21114"/>
              </a:cxn>
              <a:cxn ang="0">
                <a:pos x="connsiteX21115" y="connsiteY21115"/>
              </a:cxn>
              <a:cxn ang="0">
                <a:pos x="connsiteX21116" y="connsiteY21116"/>
              </a:cxn>
              <a:cxn ang="0">
                <a:pos x="connsiteX21117" y="connsiteY21117"/>
              </a:cxn>
              <a:cxn ang="0">
                <a:pos x="connsiteX21118" y="connsiteY21118"/>
              </a:cxn>
              <a:cxn ang="0">
                <a:pos x="connsiteX21119" y="connsiteY21119"/>
              </a:cxn>
              <a:cxn ang="0">
                <a:pos x="connsiteX21120" y="connsiteY21120"/>
              </a:cxn>
              <a:cxn ang="0">
                <a:pos x="connsiteX21121" y="connsiteY21121"/>
              </a:cxn>
              <a:cxn ang="0">
                <a:pos x="connsiteX21122" y="connsiteY21122"/>
              </a:cxn>
              <a:cxn ang="0">
                <a:pos x="connsiteX21123" y="connsiteY21123"/>
              </a:cxn>
              <a:cxn ang="0">
                <a:pos x="connsiteX21124" y="connsiteY21124"/>
              </a:cxn>
              <a:cxn ang="0">
                <a:pos x="connsiteX21125" y="connsiteY21125"/>
              </a:cxn>
              <a:cxn ang="0">
                <a:pos x="connsiteX21126" y="connsiteY21126"/>
              </a:cxn>
              <a:cxn ang="0">
                <a:pos x="connsiteX21127" y="connsiteY21127"/>
              </a:cxn>
              <a:cxn ang="0">
                <a:pos x="connsiteX21128" y="connsiteY21128"/>
              </a:cxn>
              <a:cxn ang="0">
                <a:pos x="connsiteX21129" y="connsiteY21129"/>
              </a:cxn>
              <a:cxn ang="0">
                <a:pos x="connsiteX21130" y="connsiteY21130"/>
              </a:cxn>
              <a:cxn ang="0">
                <a:pos x="connsiteX21131" y="connsiteY21131"/>
              </a:cxn>
              <a:cxn ang="0">
                <a:pos x="connsiteX21132" y="connsiteY21132"/>
              </a:cxn>
              <a:cxn ang="0">
                <a:pos x="connsiteX21133" y="connsiteY21133"/>
              </a:cxn>
              <a:cxn ang="0">
                <a:pos x="connsiteX21134" y="connsiteY21134"/>
              </a:cxn>
              <a:cxn ang="0">
                <a:pos x="connsiteX21135" y="connsiteY21135"/>
              </a:cxn>
              <a:cxn ang="0">
                <a:pos x="connsiteX21136" y="connsiteY21136"/>
              </a:cxn>
              <a:cxn ang="0">
                <a:pos x="connsiteX21137" y="connsiteY21137"/>
              </a:cxn>
              <a:cxn ang="0">
                <a:pos x="connsiteX21138" y="connsiteY21138"/>
              </a:cxn>
              <a:cxn ang="0">
                <a:pos x="connsiteX21139" y="connsiteY21139"/>
              </a:cxn>
              <a:cxn ang="0">
                <a:pos x="connsiteX21140" y="connsiteY21140"/>
              </a:cxn>
              <a:cxn ang="0">
                <a:pos x="connsiteX21141" y="connsiteY21141"/>
              </a:cxn>
              <a:cxn ang="0">
                <a:pos x="connsiteX21142" y="connsiteY21142"/>
              </a:cxn>
              <a:cxn ang="0">
                <a:pos x="connsiteX21143" y="connsiteY21143"/>
              </a:cxn>
              <a:cxn ang="0">
                <a:pos x="connsiteX21144" y="connsiteY21144"/>
              </a:cxn>
              <a:cxn ang="0">
                <a:pos x="connsiteX21145" y="connsiteY21145"/>
              </a:cxn>
              <a:cxn ang="0">
                <a:pos x="connsiteX21146" y="connsiteY21146"/>
              </a:cxn>
              <a:cxn ang="0">
                <a:pos x="connsiteX21147" y="connsiteY21147"/>
              </a:cxn>
              <a:cxn ang="0">
                <a:pos x="connsiteX21148" y="connsiteY21148"/>
              </a:cxn>
              <a:cxn ang="0">
                <a:pos x="connsiteX21149" y="connsiteY21149"/>
              </a:cxn>
              <a:cxn ang="0">
                <a:pos x="connsiteX21150" y="connsiteY21150"/>
              </a:cxn>
              <a:cxn ang="0">
                <a:pos x="connsiteX21151" y="connsiteY21151"/>
              </a:cxn>
              <a:cxn ang="0">
                <a:pos x="connsiteX21152" y="connsiteY21152"/>
              </a:cxn>
              <a:cxn ang="0">
                <a:pos x="connsiteX21153" y="connsiteY21153"/>
              </a:cxn>
              <a:cxn ang="0">
                <a:pos x="connsiteX21154" y="connsiteY21154"/>
              </a:cxn>
              <a:cxn ang="0">
                <a:pos x="connsiteX21155" y="connsiteY21155"/>
              </a:cxn>
              <a:cxn ang="0">
                <a:pos x="connsiteX21156" y="connsiteY21156"/>
              </a:cxn>
              <a:cxn ang="0">
                <a:pos x="connsiteX21157" y="connsiteY21157"/>
              </a:cxn>
              <a:cxn ang="0">
                <a:pos x="connsiteX21158" y="connsiteY21158"/>
              </a:cxn>
              <a:cxn ang="0">
                <a:pos x="connsiteX21159" y="connsiteY21159"/>
              </a:cxn>
              <a:cxn ang="0">
                <a:pos x="connsiteX21160" y="connsiteY21160"/>
              </a:cxn>
              <a:cxn ang="0">
                <a:pos x="connsiteX21161" y="connsiteY21161"/>
              </a:cxn>
              <a:cxn ang="0">
                <a:pos x="connsiteX21162" y="connsiteY21162"/>
              </a:cxn>
              <a:cxn ang="0">
                <a:pos x="connsiteX21163" y="connsiteY21163"/>
              </a:cxn>
              <a:cxn ang="0">
                <a:pos x="connsiteX21164" y="connsiteY21164"/>
              </a:cxn>
              <a:cxn ang="0">
                <a:pos x="connsiteX21165" y="connsiteY21165"/>
              </a:cxn>
              <a:cxn ang="0">
                <a:pos x="connsiteX21166" y="connsiteY21166"/>
              </a:cxn>
              <a:cxn ang="0">
                <a:pos x="connsiteX21167" y="connsiteY21167"/>
              </a:cxn>
              <a:cxn ang="0">
                <a:pos x="connsiteX21168" y="connsiteY21168"/>
              </a:cxn>
              <a:cxn ang="0">
                <a:pos x="connsiteX21169" y="connsiteY21169"/>
              </a:cxn>
              <a:cxn ang="0">
                <a:pos x="connsiteX21170" y="connsiteY21170"/>
              </a:cxn>
              <a:cxn ang="0">
                <a:pos x="connsiteX21171" y="connsiteY21171"/>
              </a:cxn>
              <a:cxn ang="0">
                <a:pos x="connsiteX21172" y="connsiteY21172"/>
              </a:cxn>
              <a:cxn ang="0">
                <a:pos x="connsiteX21173" y="connsiteY21173"/>
              </a:cxn>
              <a:cxn ang="0">
                <a:pos x="connsiteX21174" y="connsiteY21174"/>
              </a:cxn>
              <a:cxn ang="0">
                <a:pos x="connsiteX21175" y="connsiteY21175"/>
              </a:cxn>
              <a:cxn ang="0">
                <a:pos x="connsiteX21176" y="connsiteY21176"/>
              </a:cxn>
              <a:cxn ang="0">
                <a:pos x="connsiteX21177" y="connsiteY21177"/>
              </a:cxn>
              <a:cxn ang="0">
                <a:pos x="connsiteX21178" y="connsiteY21178"/>
              </a:cxn>
              <a:cxn ang="0">
                <a:pos x="connsiteX21179" y="connsiteY21179"/>
              </a:cxn>
              <a:cxn ang="0">
                <a:pos x="connsiteX21180" y="connsiteY21180"/>
              </a:cxn>
              <a:cxn ang="0">
                <a:pos x="connsiteX21181" y="connsiteY21181"/>
              </a:cxn>
              <a:cxn ang="0">
                <a:pos x="connsiteX21182" y="connsiteY21182"/>
              </a:cxn>
              <a:cxn ang="0">
                <a:pos x="connsiteX21183" y="connsiteY21183"/>
              </a:cxn>
              <a:cxn ang="0">
                <a:pos x="connsiteX21184" y="connsiteY21184"/>
              </a:cxn>
              <a:cxn ang="0">
                <a:pos x="connsiteX21185" y="connsiteY21185"/>
              </a:cxn>
              <a:cxn ang="0">
                <a:pos x="connsiteX21186" y="connsiteY21186"/>
              </a:cxn>
              <a:cxn ang="0">
                <a:pos x="connsiteX21187" y="connsiteY21187"/>
              </a:cxn>
              <a:cxn ang="0">
                <a:pos x="connsiteX21188" y="connsiteY21188"/>
              </a:cxn>
              <a:cxn ang="0">
                <a:pos x="connsiteX21189" y="connsiteY21189"/>
              </a:cxn>
              <a:cxn ang="0">
                <a:pos x="connsiteX21190" y="connsiteY21190"/>
              </a:cxn>
              <a:cxn ang="0">
                <a:pos x="connsiteX21191" y="connsiteY21191"/>
              </a:cxn>
              <a:cxn ang="0">
                <a:pos x="connsiteX21192" y="connsiteY21192"/>
              </a:cxn>
              <a:cxn ang="0">
                <a:pos x="connsiteX21193" y="connsiteY21193"/>
              </a:cxn>
              <a:cxn ang="0">
                <a:pos x="connsiteX21194" y="connsiteY21194"/>
              </a:cxn>
              <a:cxn ang="0">
                <a:pos x="connsiteX21195" y="connsiteY21195"/>
              </a:cxn>
              <a:cxn ang="0">
                <a:pos x="connsiteX21196" y="connsiteY21196"/>
              </a:cxn>
              <a:cxn ang="0">
                <a:pos x="connsiteX21197" y="connsiteY21197"/>
              </a:cxn>
              <a:cxn ang="0">
                <a:pos x="connsiteX21198" y="connsiteY21198"/>
              </a:cxn>
              <a:cxn ang="0">
                <a:pos x="connsiteX21199" y="connsiteY21199"/>
              </a:cxn>
              <a:cxn ang="0">
                <a:pos x="connsiteX21200" y="connsiteY21200"/>
              </a:cxn>
              <a:cxn ang="0">
                <a:pos x="connsiteX21201" y="connsiteY21201"/>
              </a:cxn>
              <a:cxn ang="0">
                <a:pos x="connsiteX21202" y="connsiteY21202"/>
              </a:cxn>
              <a:cxn ang="0">
                <a:pos x="connsiteX21203" y="connsiteY21203"/>
              </a:cxn>
              <a:cxn ang="0">
                <a:pos x="connsiteX21204" y="connsiteY21204"/>
              </a:cxn>
              <a:cxn ang="0">
                <a:pos x="connsiteX21205" y="connsiteY21205"/>
              </a:cxn>
              <a:cxn ang="0">
                <a:pos x="connsiteX21206" y="connsiteY21206"/>
              </a:cxn>
              <a:cxn ang="0">
                <a:pos x="connsiteX21207" y="connsiteY21207"/>
              </a:cxn>
              <a:cxn ang="0">
                <a:pos x="connsiteX21208" y="connsiteY21208"/>
              </a:cxn>
              <a:cxn ang="0">
                <a:pos x="connsiteX21209" y="connsiteY21209"/>
              </a:cxn>
              <a:cxn ang="0">
                <a:pos x="connsiteX21210" y="connsiteY21210"/>
              </a:cxn>
              <a:cxn ang="0">
                <a:pos x="connsiteX21211" y="connsiteY21211"/>
              </a:cxn>
              <a:cxn ang="0">
                <a:pos x="connsiteX21212" y="connsiteY21212"/>
              </a:cxn>
              <a:cxn ang="0">
                <a:pos x="connsiteX21213" y="connsiteY21213"/>
              </a:cxn>
              <a:cxn ang="0">
                <a:pos x="connsiteX21214" y="connsiteY21214"/>
              </a:cxn>
              <a:cxn ang="0">
                <a:pos x="connsiteX21215" y="connsiteY21215"/>
              </a:cxn>
              <a:cxn ang="0">
                <a:pos x="connsiteX21216" y="connsiteY21216"/>
              </a:cxn>
              <a:cxn ang="0">
                <a:pos x="connsiteX21217" y="connsiteY21217"/>
              </a:cxn>
              <a:cxn ang="0">
                <a:pos x="connsiteX21218" y="connsiteY21218"/>
              </a:cxn>
              <a:cxn ang="0">
                <a:pos x="connsiteX21219" y="connsiteY21219"/>
              </a:cxn>
              <a:cxn ang="0">
                <a:pos x="connsiteX21220" y="connsiteY21220"/>
              </a:cxn>
              <a:cxn ang="0">
                <a:pos x="connsiteX21221" y="connsiteY21221"/>
              </a:cxn>
              <a:cxn ang="0">
                <a:pos x="connsiteX21222" y="connsiteY21222"/>
              </a:cxn>
              <a:cxn ang="0">
                <a:pos x="connsiteX21223" y="connsiteY21223"/>
              </a:cxn>
              <a:cxn ang="0">
                <a:pos x="connsiteX21224" y="connsiteY21224"/>
              </a:cxn>
              <a:cxn ang="0">
                <a:pos x="connsiteX21225" y="connsiteY21225"/>
              </a:cxn>
              <a:cxn ang="0">
                <a:pos x="connsiteX21226" y="connsiteY21226"/>
              </a:cxn>
              <a:cxn ang="0">
                <a:pos x="connsiteX21227" y="connsiteY21227"/>
              </a:cxn>
              <a:cxn ang="0">
                <a:pos x="connsiteX21228" y="connsiteY21228"/>
              </a:cxn>
              <a:cxn ang="0">
                <a:pos x="connsiteX21229" y="connsiteY21229"/>
              </a:cxn>
              <a:cxn ang="0">
                <a:pos x="connsiteX21230" y="connsiteY21230"/>
              </a:cxn>
              <a:cxn ang="0">
                <a:pos x="connsiteX21231" y="connsiteY21231"/>
              </a:cxn>
              <a:cxn ang="0">
                <a:pos x="connsiteX21232" y="connsiteY21232"/>
              </a:cxn>
              <a:cxn ang="0">
                <a:pos x="connsiteX21233" y="connsiteY21233"/>
              </a:cxn>
              <a:cxn ang="0">
                <a:pos x="connsiteX21234" y="connsiteY21234"/>
              </a:cxn>
              <a:cxn ang="0">
                <a:pos x="connsiteX21235" y="connsiteY21235"/>
              </a:cxn>
              <a:cxn ang="0">
                <a:pos x="connsiteX21236" y="connsiteY21236"/>
              </a:cxn>
              <a:cxn ang="0">
                <a:pos x="connsiteX21237" y="connsiteY21237"/>
              </a:cxn>
              <a:cxn ang="0">
                <a:pos x="connsiteX21238" y="connsiteY21238"/>
              </a:cxn>
              <a:cxn ang="0">
                <a:pos x="connsiteX21239" y="connsiteY21239"/>
              </a:cxn>
              <a:cxn ang="0">
                <a:pos x="connsiteX21240" y="connsiteY21240"/>
              </a:cxn>
              <a:cxn ang="0">
                <a:pos x="connsiteX21241" y="connsiteY21241"/>
              </a:cxn>
              <a:cxn ang="0">
                <a:pos x="connsiteX21242" y="connsiteY21242"/>
              </a:cxn>
              <a:cxn ang="0">
                <a:pos x="connsiteX21243" y="connsiteY21243"/>
              </a:cxn>
              <a:cxn ang="0">
                <a:pos x="connsiteX21244" y="connsiteY21244"/>
              </a:cxn>
              <a:cxn ang="0">
                <a:pos x="connsiteX21245" y="connsiteY21245"/>
              </a:cxn>
              <a:cxn ang="0">
                <a:pos x="connsiteX21246" y="connsiteY21246"/>
              </a:cxn>
              <a:cxn ang="0">
                <a:pos x="connsiteX21247" y="connsiteY21247"/>
              </a:cxn>
              <a:cxn ang="0">
                <a:pos x="connsiteX21248" y="connsiteY21248"/>
              </a:cxn>
              <a:cxn ang="0">
                <a:pos x="connsiteX21249" y="connsiteY21249"/>
              </a:cxn>
              <a:cxn ang="0">
                <a:pos x="connsiteX21250" y="connsiteY21250"/>
              </a:cxn>
              <a:cxn ang="0">
                <a:pos x="connsiteX21251" y="connsiteY21251"/>
              </a:cxn>
              <a:cxn ang="0">
                <a:pos x="connsiteX21252" y="connsiteY21252"/>
              </a:cxn>
              <a:cxn ang="0">
                <a:pos x="connsiteX21253" y="connsiteY21253"/>
              </a:cxn>
              <a:cxn ang="0">
                <a:pos x="connsiteX21254" y="connsiteY21254"/>
              </a:cxn>
              <a:cxn ang="0">
                <a:pos x="connsiteX21255" y="connsiteY21255"/>
              </a:cxn>
              <a:cxn ang="0">
                <a:pos x="connsiteX21256" y="connsiteY21256"/>
              </a:cxn>
              <a:cxn ang="0">
                <a:pos x="connsiteX21257" y="connsiteY21257"/>
              </a:cxn>
              <a:cxn ang="0">
                <a:pos x="connsiteX21258" y="connsiteY21258"/>
              </a:cxn>
              <a:cxn ang="0">
                <a:pos x="connsiteX21259" y="connsiteY21259"/>
              </a:cxn>
              <a:cxn ang="0">
                <a:pos x="connsiteX21260" y="connsiteY21260"/>
              </a:cxn>
              <a:cxn ang="0">
                <a:pos x="connsiteX21261" y="connsiteY21261"/>
              </a:cxn>
              <a:cxn ang="0">
                <a:pos x="connsiteX21262" y="connsiteY21262"/>
              </a:cxn>
              <a:cxn ang="0">
                <a:pos x="connsiteX21263" y="connsiteY21263"/>
              </a:cxn>
              <a:cxn ang="0">
                <a:pos x="connsiteX21264" y="connsiteY21264"/>
              </a:cxn>
              <a:cxn ang="0">
                <a:pos x="connsiteX21265" y="connsiteY21265"/>
              </a:cxn>
              <a:cxn ang="0">
                <a:pos x="connsiteX21266" y="connsiteY21266"/>
              </a:cxn>
              <a:cxn ang="0">
                <a:pos x="connsiteX21267" y="connsiteY21267"/>
              </a:cxn>
              <a:cxn ang="0">
                <a:pos x="connsiteX21268" y="connsiteY21268"/>
              </a:cxn>
              <a:cxn ang="0">
                <a:pos x="connsiteX21269" y="connsiteY21269"/>
              </a:cxn>
              <a:cxn ang="0">
                <a:pos x="connsiteX21270" y="connsiteY21270"/>
              </a:cxn>
              <a:cxn ang="0">
                <a:pos x="connsiteX21271" y="connsiteY21271"/>
              </a:cxn>
              <a:cxn ang="0">
                <a:pos x="connsiteX21272" y="connsiteY21272"/>
              </a:cxn>
              <a:cxn ang="0">
                <a:pos x="connsiteX21273" y="connsiteY21273"/>
              </a:cxn>
              <a:cxn ang="0">
                <a:pos x="connsiteX21274" y="connsiteY21274"/>
              </a:cxn>
              <a:cxn ang="0">
                <a:pos x="connsiteX21275" y="connsiteY21275"/>
              </a:cxn>
              <a:cxn ang="0">
                <a:pos x="connsiteX21276" y="connsiteY21276"/>
              </a:cxn>
              <a:cxn ang="0">
                <a:pos x="connsiteX21277" y="connsiteY21277"/>
              </a:cxn>
              <a:cxn ang="0">
                <a:pos x="connsiteX21278" y="connsiteY21278"/>
              </a:cxn>
              <a:cxn ang="0">
                <a:pos x="connsiteX21279" y="connsiteY21279"/>
              </a:cxn>
              <a:cxn ang="0">
                <a:pos x="connsiteX21280" y="connsiteY21280"/>
              </a:cxn>
              <a:cxn ang="0">
                <a:pos x="connsiteX21281" y="connsiteY21281"/>
              </a:cxn>
              <a:cxn ang="0">
                <a:pos x="connsiteX21282" y="connsiteY21282"/>
              </a:cxn>
              <a:cxn ang="0">
                <a:pos x="connsiteX21283" y="connsiteY21283"/>
              </a:cxn>
              <a:cxn ang="0">
                <a:pos x="connsiteX21284" y="connsiteY21284"/>
              </a:cxn>
              <a:cxn ang="0">
                <a:pos x="connsiteX21285" y="connsiteY21285"/>
              </a:cxn>
              <a:cxn ang="0">
                <a:pos x="connsiteX21286" y="connsiteY21286"/>
              </a:cxn>
              <a:cxn ang="0">
                <a:pos x="connsiteX21287" y="connsiteY21287"/>
              </a:cxn>
              <a:cxn ang="0">
                <a:pos x="connsiteX21288" y="connsiteY21288"/>
              </a:cxn>
              <a:cxn ang="0">
                <a:pos x="connsiteX21289" y="connsiteY21289"/>
              </a:cxn>
              <a:cxn ang="0">
                <a:pos x="connsiteX21290" y="connsiteY21290"/>
              </a:cxn>
              <a:cxn ang="0">
                <a:pos x="connsiteX21291" y="connsiteY21291"/>
              </a:cxn>
              <a:cxn ang="0">
                <a:pos x="connsiteX21292" y="connsiteY21292"/>
              </a:cxn>
              <a:cxn ang="0">
                <a:pos x="connsiteX21293" y="connsiteY21293"/>
              </a:cxn>
              <a:cxn ang="0">
                <a:pos x="connsiteX21294" y="connsiteY21294"/>
              </a:cxn>
              <a:cxn ang="0">
                <a:pos x="connsiteX21295" y="connsiteY21295"/>
              </a:cxn>
              <a:cxn ang="0">
                <a:pos x="connsiteX21296" y="connsiteY21296"/>
              </a:cxn>
              <a:cxn ang="0">
                <a:pos x="connsiteX21297" y="connsiteY21297"/>
              </a:cxn>
              <a:cxn ang="0">
                <a:pos x="connsiteX21298" y="connsiteY21298"/>
              </a:cxn>
              <a:cxn ang="0">
                <a:pos x="connsiteX21299" y="connsiteY21299"/>
              </a:cxn>
              <a:cxn ang="0">
                <a:pos x="connsiteX21300" y="connsiteY21300"/>
              </a:cxn>
              <a:cxn ang="0">
                <a:pos x="connsiteX21301" y="connsiteY21301"/>
              </a:cxn>
              <a:cxn ang="0">
                <a:pos x="connsiteX21302" y="connsiteY21302"/>
              </a:cxn>
              <a:cxn ang="0">
                <a:pos x="connsiteX21303" y="connsiteY21303"/>
              </a:cxn>
              <a:cxn ang="0">
                <a:pos x="connsiteX21304" y="connsiteY21304"/>
              </a:cxn>
              <a:cxn ang="0">
                <a:pos x="connsiteX21305" y="connsiteY21305"/>
              </a:cxn>
              <a:cxn ang="0">
                <a:pos x="connsiteX21306" y="connsiteY21306"/>
              </a:cxn>
              <a:cxn ang="0">
                <a:pos x="connsiteX21307" y="connsiteY21307"/>
              </a:cxn>
              <a:cxn ang="0">
                <a:pos x="connsiteX21308" y="connsiteY21308"/>
              </a:cxn>
              <a:cxn ang="0">
                <a:pos x="connsiteX21309" y="connsiteY21309"/>
              </a:cxn>
              <a:cxn ang="0">
                <a:pos x="connsiteX21310" y="connsiteY21310"/>
              </a:cxn>
              <a:cxn ang="0">
                <a:pos x="connsiteX21311" y="connsiteY21311"/>
              </a:cxn>
              <a:cxn ang="0">
                <a:pos x="connsiteX21312" y="connsiteY21312"/>
              </a:cxn>
              <a:cxn ang="0">
                <a:pos x="connsiteX21313" y="connsiteY21313"/>
              </a:cxn>
              <a:cxn ang="0">
                <a:pos x="connsiteX21314" y="connsiteY21314"/>
              </a:cxn>
              <a:cxn ang="0">
                <a:pos x="connsiteX21315" y="connsiteY21315"/>
              </a:cxn>
              <a:cxn ang="0">
                <a:pos x="connsiteX21316" y="connsiteY21316"/>
              </a:cxn>
              <a:cxn ang="0">
                <a:pos x="connsiteX21317" y="connsiteY21317"/>
              </a:cxn>
              <a:cxn ang="0">
                <a:pos x="connsiteX21318" y="connsiteY21318"/>
              </a:cxn>
              <a:cxn ang="0">
                <a:pos x="connsiteX21319" y="connsiteY21319"/>
              </a:cxn>
              <a:cxn ang="0">
                <a:pos x="connsiteX21320" y="connsiteY21320"/>
              </a:cxn>
              <a:cxn ang="0">
                <a:pos x="connsiteX21321" y="connsiteY21321"/>
              </a:cxn>
              <a:cxn ang="0">
                <a:pos x="connsiteX21322" y="connsiteY21322"/>
              </a:cxn>
              <a:cxn ang="0">
                <a:pos x="connsiteX21323" y="connsiteY21323"/>
              </a:cxn>
              <a:cxn ang="0">
                <a:pos x="connsiteX21324" y="connsiteY21324"/>
              </a:cxn>
              <a:cxn ang="0">
                <a:pos x="connsiteX21325" y="connsiteY21325"/>
              </a:cxn>
              <a:cxn ang="0">
                <a:pos x="connsiteX21326" y="connsiteY21326"/>
              </a:cxn>
              <a:cxn ang="0">
                <a:pos x="connsiteX21327" y="connsiteY21327"/>
              </a:cxn>
              <a:cxn ang="0">
                <a:pos x="connsiteX21328" y="connsiteY21328"/>
              </a:cxn>
              <a:cxn ang="0">
                <a:pos x="connsiteX21329" y="connsiteY21329"/>
              </a:cxn>
              <a:cxn ang="0">
                <a:pos x="connsiteX21330" y="connsiteY21330"/>
              </a:cxn>
              <a:cxn ang="0">
                <a:pos x="connsiteX21331" y="connsiteY21331"/>
              </a:cxn>
              <a:cxn ang="0">
                <a:pos x="connsiteX21332" y="connsiteY21332"/>
              </a:cxn>
              <a:cxn ang="0">
                <a:pos x="connsiteX21333" y="connsiteY21333"/>
              </a:cxn>
              <a:cxn ang="0">
                <a:pos x="connsiteX21334" y="connsiteY21334"/>
              </a:cxn>
              <a:cxn ang="0">
                <a:pos x="connsiteX21335" y="connsiteY21335"/>
              </a:cxn>
              <a:cxn ang="0">
                <a:pos x="connsiteX21336" y="connsiteY21336"/>
              </a:cxn>
              <a:cxn ang="0">
                <a:pos x="connsiteX21337" y="connsiteY21337"/>
              </a:cxn>
              <a:cxn ang="0">
                <a:pos x="connsiteX21338" y="connsiteY21338"/>
              </a:cxn>
              <a:cxn ang="0">
                <a:pos x="connsiteX21339" y="connsiteY21339"/>
              </a:cxn>
              <a:cxn ang="0">
                <a:pos x="connsiteX21340" y="connsiteY21340"/>
              </a:cxn>
              <a:cxn ang="0">
                <a:pos x="connsiteX21341" y="connsiteY21341"/>
              </a:cxn>
              <a:cxn ang="0">
                <a:pos x="connsiteX21342" y="connsiteY21342"/>
              </a:cxn>
              <a:cxn ang="0">
                <a:pos x="connsiteX21343" y="connsiteY21343"/>
              </a:cxn>
              <a:cxn ang="0">
                <a:pos x="connsiteX21344" y="connsiteY21344"/>
              </a:cxn>
              <a:cxn ang="0">
                <a:pos x="connsiteX21345" y="connsiteY21345"/>
              </a:cxn>
              <a:cxn ang="0">
                <a:pos x="connsiteX21346" y="connsiteY21346"/>
              </a:cxn>
              <a:cxn ang="0">
                <a:pos x="connsiteX21347" y="connsiteY21347"/>
              </a:cxn>
              <a:cxn ang="0">
                <a:pos x="connsiteX21348" y="connsiteY21348"/>
              </a:cxn>
              <a:cxn ang="0">
                <a:pos x="connsiteX21349" y="connsiteY21349"/>
              </a:cxn>
              <a:cxn ang="0">
                <a:pos x="connsiteX21350" y="connsiteY21350"/>
              </a:cxn>
              <a:cxn ang="0">
                <a:pos x="connsiteX21351" y="connsiteY21351"/>
              </a:cxn>
              <a:cxn ang="0">
                <a:pos x="connsiteX21352" y="connsiteY21352"/>
              </a:cxn>
              <a:cxn ang="0">
                <a:pos x="connsiteX21353" y="connsiteY21353"/>
              </a:cxn>
              <a:cxn ang="0">
                <a:pos x="connsiteX21354" y="connsiteY21354"/>
              </a:cxn>
              <a:cxn ang="0">
                <a:pos x="connsiteX21355" y="connsiteY21355"/>
              </a:cxn>
              <a:cxn ang="0">
                <a:pos x="connsiteX21356" y="connsiteY21356"/>
              </a:cxn>
              <a:cxn ang="0">
                <a:pos x="connsiteX21357" y="connsiteY21357"/>
              </a:cxn>
              <a:cxn ang="0">
                <a:pos x="connsiteX21358" y="connsiteY21358"/>
              </a:cxn>
              <a:cxn ang="0">
                <a:pos x="connsiteX21359" y="connsiteY21359"/>
              </a:cxn>
              <a:cxn ang="0">
                <a:pos x="connsiteX21360" y="connsiteY21360"/>
              </a:cxn>
              <a:cxn ang="0">
                <a:pos x="connsiteX21361" y="connsiteY21361"/>
              </a:cxn>
              <a:cxn ang="0">
                <a:pos x="connsiteX21362" y="connsiteY21362"/>
              </a:cxn>
              <a:cxn ang="0">
                <a:pos x="connsiteX21363" y="connsiteY21363"/>
              </a:cxn>
              <a:cxn ang="0">
                <a:pos x="connsiteX21364" y="connsiteY21364"/>
              </a:cxn>
              <a:cxn ang="0">
                <a:pos x="connsiteX21365" y="connsiteY21365"/>
              </a:cxn>
              <a:cxn ang="0">
                <a:pos x="connsiteX21366" y="connsiteY21366"/>
              </a:cxn>
              <a:cxn ang="0">
                <a:pos x="connsiteX21367" y="connsiteY21367"/>
              </a:cxn>
              <a:cxn ang="0">
                <a:pos x="connsiteX21368" y="connsiteY21368"/>
              </a:cxn>
              <a:cxn ang="0">
                <a:pos x="connsiteX21369" y="connsiteY21369"/>
              </a:cxn>
              <a:cxn ang="0">
                <a:pos x="connsiteX21370" y="connsiteY21370"/>
              </a:cxn>
              <a:cxn ang="0">
                <a:pos x="connsiteX21371" y="connsiteY21371"/>
              </a:cxn>
              <a:cxn ang="0">
                <a:pos x="connsiteX21372" y="connsiteY21372"/>
              </a:cxn>
              <a:cxn ang="0">
                <a:pos x="connsiteX21373" y="connsiteY21373"/>
              </a:cxn>
              <a:cxn ang="0">
                <a:pos x="connsiteX21374" y="connsiteY21374"/>
              </a:cxn>
              <a:cxn ang="0">
                <a:pos x="connsiteX21375" y="connsiteY21375"/>
              </a:cxn>
              <a:cxn ang="0">
                <a:pos x="connsiteX21376" y="connsiteY21376"/>
              </a:cxn>
              <a:cxn ang="0">
                <a:pos x="connsiteX21377" y="connsiteY21377"/>
              </a:cxn>
              <a:cxn ang="0">
                <a:pos x="connsiteX21378" y="connsiteY21378"/>
              </a:cxn>
              <a:cxn ang="0">
                <a:pos x="connsiteX21379" y="connsiteY21379"/>
              </a:cxn>
              <a:cxn ang="0">
                <a:pos x="connsiteX21380" y="connsiteY21380"/>
              </a:cxn>
              <a:cxn ang="0">
                <a:pos x="connsiteX21381" y="connsiteY21381"/>
              </a:cxn>
              <a:cxn ang="0">
                <a:pos x="connsiteX21382" y="connsiteY21382"/>
              </a:cxn>
              <a:cxn ang="0">
                <a:pos x="connsiteX21383" y="connsiteY21383"/>
              </a:cxn>
              <a:cxn ang="0">
                <a:pos x="connsiteX21384" y="connsiteY21384"/>
              </a:cxn>
              <a:cxn ang="0">
                <a:pos x="connsiteX21385" y="connsiteY21385"/>
              </a:cxn>
              <a:cxn ang="0">
                <a:pos x="connsiteX21386" y="connsiteY21386"/>
              </a:cxn>
              <a:cxn ang="0">
                <a:pos x="connsiteX21387" y="connsiteY21387"/>
              </a:cxn>
              <a:cxn ang="0">
                <a:pos x="connsiteX21388" y="connsiteY21388"/>
              </a:cxn>
              <a:cxn ang="0">
                <a:pos x="connsiteX21389" y="connsiteY21389"/>
              </a:cxn>
              <a:cxn ang="0">
                <a:pos x="connsiteX21390" y="connsiteY21390"/>
              </a:cxn>
              <a:cxn ang="0">
                <a:pos x="connsiteX21391" y="connsiteY21391"/>
              </a:cxn>
              <a:cxn ang="0">
                <a:pos x="connsiteX21392" y="connsiteY21392"/>
              </a:cxn>
              <a:cxn ang="0">
                <a:pos x="connsiteX21393" y="connsiteY21393"/>
              </a:cxn>
              <a:cxn ang="0">
                <a:pos x="connsiteX21394" y="connsiteY21394"/>
              </a:cxn>
              <a:cxn ang="0">
                <a:pos x="connsiteX21395" y="connsiteY21395"/>
              </a:cxn>
              <a:cxn ang="0">
                <a:pos x="connsiteX21396" y="connsiteY21396"/>
              </a:cxn>
              <a:cxn ang="0">
                <a:pos x="connsiteX21397" y="connsiteY21397"/>
              </a:cxn>
              <a:cxn ang="0">
                <a:pos x="connsiteX21398" y="connsiteY21398"/>
              </a:cxn>
              <a:cxn ang="0">
                <a:pos x="connsiteX21399" y="connsiteY21399"/>
              </a:cxn>
              <a:cxn ang="0">
                <a:pos x="connsiteX21400" y="connsiteY21400"/>
              </a:cxn>
              <a:cxn ang="0">
                <a:pos x="connsiteX21401" y="connsiteY21401"/>
              </a:cxn>
              <a:cxn ang="0">
                <a:pos x="connsiteX21402" y="connsiteY21402"/>
              </a:cxn>
              <a:cxn ang="0">
                <a:pos x="connsiteX21403" y="connsiteY21403"/>
              </a:cxn>
              <a:cxn ang="0">
                <a:pos x="connsiteX21404" y="connsiteY21404"/>
              </a:cxn>
              <a:cxn ang="0">
                <a:pos x="connsiteX21405" y="connsiteY21405"/>
              </a:cxn>
              <a:cxn ang="0">
                <a:pos x="connsiteX21406" y="connsiteY21406"/>
              </a:cxn>
              <a:cxn ang="0">
                <a:pos x="connsiteX21407" y="connsiteY21407"/>
              </a:cxn>
              <a:cxn ang="0">
                <a:pos x="connsiteX21408" y="connsiteY21408"/>
              </a:cxn>
              <a:cxn ang="0">
                <a:pos x="connsiteX21409" y="connsiteY21409"/>
              </a:cxn>
              <a:cxn ang="0">
                <a:pos x="connsiteX21410" y="connsiteY21410"/>
              </a:cxn>
              <a:cxn ang="0">
                <a:pos x="connsiteX21411" y="connsiteY21411"/>
              </a:cxn>
              <a:cxn ang="0">
                <a:pos x="connsiteX21412" y="connsiteY21412"/>
              </a:cxn>
              <a:cxn ang="0">
                <a:pos x="connsiteX21413" y="connsiteY21413"/>
              </a:cxn>
              <a:cxn ang="0">
                <a:pos x="connsiteX21414" y="connsiteY21414"/>
              </a:cxn>
              <a:cxn ang="0">
                <a:pos x="connsiteX21415" y="connsiteY21415"/>
              </a:cxn>
              <a:cxn ang="0">
                <a:pos x="connsiteX21416" y="connsiteY21416"/>
              </a:cxn>
              <a:cxn ang="0">
                <a:pos x="connsiteX21417" y="connsiteY21417"/>
              </a:cxn>
              <a:cxn ang="0">
                <a:pos x="connsiteX21418" y="connsiteY21418"/>
              </a:cxn>
              <a:cxn ang="0">
                <a:pos x="connsiteX21419" y="connsiteY21419"/>
              </a:cxn>
              <a:cxn ang="0">
                <a:pos x="connsiteX21420" y="connsiteY21420"/>
              </a:cxn>
              <a:cxn ang="0">
                <a:pos x="connsiteX21421" y="connsiteY21421"/>
              </a:cxn>
              <a:cxn ang="0">
                <a:pos x="connsiteX21422" y="connsiteY21422"/>
              </a:cxn>
              <a:cxn ang="0">
                <a:pos x="connsiteX21423" y="connsiteY21423"/>
              </a:cxn>
              <a:cxn ang="0">
                <a:pos x="connsiteX21424" y="connsiteY21424"/>
              </a:cxn>
              <a:cxn ang="0">
                <a:pos x="connsiteX21425" y="connsiteY21425"/>
              </a:cxn>
              <a:cxn ang="0">
                <a:pos x="connsiteX21426" y="connsiteY21426"/>
              </a:cxn>
              <a:cxn ang="0">
                <a:pos x="connsiteX21427" y="connsiteY21427"/>
              </a:cxn>
              <a:cxn ang="0">
                <a:pos x="connsiteX21428" y="connsiteY21428"/>
              </a:cxn>
              <a:cxn ang="0">
                <a:pos x="connsiteX21429" y="connsiteY21429"/>
              </a:cxn>
              <a:cxn ang="0">
                <a:pos x="connsiteX21430" y="connsiteY21430"/>
              </a:cxn>
              <a:cxn ang="0">
                <a:pos x="connsiteX21431" y="connsiteY21431"/>
              </a:cxn>
              <a:cxn ang="0">
                <a:pos x="connsiteX21432" y="connsiteY21432"/>
              </a:cxn>
              <a:cxn ang="0">
                <a:pos x="connsiteX21433" y="connsiteY21433"/>
              </a:cxn>
              <a:cxn ang="0">
                <a:pos x="connsiteX21434" y="connsiteY21434"/>
              </a:cxn>
              <a:cxn ang="0">
                <a:pos x="connsiteX21435" y="connsiteY21435"/>
              </a:cxn>
              <a:cxn ang="0">
                <a:pos x="connsiteX21436" y="connsiteY21436"/>
              </a:cxn>
              <a:cxn ang="0">
                <a:pos x="connsiteX21437" y="connsiteY21437"/>
              </a:cxn>
              <a:cxn ang="0">
                <a:pos x="connsiteX21438" y="connsiteY21438"/>
              </a:cxn>
              <a:cxn ang="0">
                <a:pos x="connsiteX21439" y="connsiteY21439"/>
              </a:cxn>
              <a:cxn ang="0">
                <a:pos x="connsiteX21440" y="connsiteY21440"/>
              </a:cxn>
              <a:cxn ang="0">
                <a:pos x="connsiteX21441" y="connsiteY21441"/>
              </a:cxn>
              <a:cxn ang="0">
                <a:pos x="connsiteX21442" y="connsiteY21442"/>
              </a:cxn>
              <a:cxn ang="0">
                <a:pos x="connsiteX21443" y="connsiteY21443"/>
              </a:cxn>
              <a:cxn ang="0">
                <a:pos x="connsiteX21444" y="connsiteY21444"/>
              </a:cxn>
              <a:cxn ang="0">
                <a:pos x="connsiteX21445" y="connsiteY21445"/>
              </a:cxn>
              <a:cxn ang="0">
                <a:pos x="connsiteX21446" y="connsiteY21446"/>
              </a:cxn>
              <a:cxn ang="0">
                <a:pos x="connsiteX21447" y="connsiteY21447"/>
              </a:cxn>
              <a:cxn ang="0">
                <a:pos x="connsiteX21448" y="connsiteY21448"/>
              </a:cxn>
              <a:cxn ang="0">
                <a:pos x="connsiteX21449" y="connsiteY21449"/>
              </a:cxn>
              <a:cxn ang="0">
                <a:pos x="connsiteX21450" y="connsiteY21450"/>
              </a:cxn>
              <a:cxn ang="0">
                <a:pos x="connsiteX21451" y="connsiteY21451"/>
              </a:cxn>
              <a:cxn ang="0">
                <a:pos x="connsiteX21452" y="connsiteY21452"/>
              </a:cxn>
              <a:cxn ang="0">
                <a:pos x="connsiteX21453" y="connsiteY21453"/>
              </a:cxn>
              <a:cxn ang="0">
                <a:pos x="connsiteX21454" y="connsiteY21454"/>
              </a:cxn>
              <a:cxn ang="0">
                <a:pos x="connsiteX21455" y="connsiteY21455"/>
              </a:cxn>
              <a:cxn ang="0">
                <a:pos x="connsiteX21456" y="connsiteY21456"/>
              </a:cxn>
              <a:cxn ang="0">
                <a:pos x="connsiteX21457" y="connsiteY21457"/>
              </a:cxn>
              <a:cxn ang="0">
                <a:pos x="connsiteX21458" y="connsiteY21458"/>
              </a:cxn>
              <a:cxn ang="0">
                <a:pos x="connsiteX21459" y="connsiteY21459"/>
              </a:cxn>
              <a:cxn ang="0">
                <a:pos x="connsiteX21460" y="connsiteY21460"/>
              </a:cxn>
              <a:cxn ang="0">
                <a:pos x="connsiteX21461" y="connsiteY21461"/>
              </a:cxn>
              <a:cxn ang="0">
                <a:pos x="connsiteX21462" y="connsiteY21462"/>
              </a:cxn>
              <a:cxn ang="0">
                <a:pos x="connsiteX21463" y="connsiteY21463"/>
              </a:cxn>
              <a:cxn ang="0">
                <a:pos x="connsiteX21464" y="connsiteY21464"/>
              </a:cxn>
              <a:cxn ang="0">
                <a:pos x="connsiteX21465" y="connsiteY21465"/>
              </a:cxn>
              <a:cxn ang="0">
                <a:pos x="connsiteX21466" y="connsiteY21466"/>
              </a:cxn>
              <a:cxn ang="0">
                <a:pos x="connsiteX21467" y="connsiteY21467"/>
              </a:cxn>
              <a:cxn ang="0">
                <a:pos x="connsiteX21468" y="connsiteY21468"/>
              </a:cxn>
              <a:cxn ang="0">
                <a:pos x="connsiteX21469" y="connsiteY21469"/>
              </a:cxn>
              <a:cxn ang="0">
                <a:pos x="connsiteX21470" y="connsiteY21470"/>
              </a:cxn>
              <a:cxn ang="0">
                <a:pos x="connsiteX21471" y="connsiteY21471"/>
              </a:cxn>
              <a:cxn ang="0">
                <a:pos x="connsiteX21472" y="connsiteY21472"/>
              </a:cxn>
              <a:cxn ang="0">
                <a:pos x="connsiteX21473" y="connsiteY21473"/>
              </a:cxn>
              <a:cxn ang="0">
                <a:pos x="connsiteX21474" y="connsiteY21474"/>
              </a:cxn>
              <a:cxn ang="0">
                <a:pos x="connsiteX21475" y="connsiteY21475"/>
              </a:cxn>
              <a:cxn ang="0">
                <a:pos x="connsiteX21476" y="connsiteY21476"/>
              </a:cxn>
              <a:cxn ang="0">
                <a:pos x="connsiteX21477" y="connsiteY21477"/>
              </a:cxn>
              <a:cxn ang="0">
                <a:pos x="connsiteX21478" y="connsiteY21478"/>
              </a:cxn>
              <a:cxn ang="0">
                <a:pos x="connsiteX21479" y="connsiteY21479"/>
              </a:cxn>
              <a:cxn ang="0">
                <a:pos x="connsiteX21480" y="connsiteY21480"/>
              </a:cxn>
              <a:cxn ang="0">
                <a:pos x="connsiteX21481" y="connsiteY21481"/>
              </a:cxn>
              <a:cxn ang="0">
                <a:pos x="connsiteX21482" y="connsiteY21482"/>
              </a:cxn>
              <a:cxn ang="0">
                <a:pos x="connsiteX21483" y="connsiteY21483"/>
              </a:cxn>
              <a:cxn ang="0">
                <a:pos x="connsiteX21484" y="connsiteY21484"/>
              </a:cxn>
              <a:cxn ang="0">
                <a:pos x="connsiteX21485" y="connsiteY21485"/>
              </a:cxn>
              <a:cxn ang="0">
                <a:pos x="connsiteX21486" y="connsiteY21486"/>
              </a:cxn>
              <a:cxn ang="0">
                <a:pos x="connsiteX21487" y="connsiteY21487"/>
              </a:cxn>
              <a:cxn ang="0">
                <a:pos x="connsiteX21488" y="connsiteY21488"/>
              </a:cxn>
              <a:cxn ang="0">
                <a:pos x="connsiteX21489" y="connsiteY21489"/>
              </a:cxn>
              <a:cxn ang="0">
                <a:pos x="connsiteX21490" y="connsiteY21490"/>
              </a:cxn>
              <a:cxn ang="0">
                <a:pos x="connsiteX21491" y="connsiteY21491"/>
              </a:cxn>
              <a:cxn ang="0">
                <a:pos x="connsiteX21492" y="connsiteY21492"/>
              </a:cxn>
              <a:cxn ang="0">
                <a:pos x="connsiteX21493" y="connsiteY21493"/>
              </a:cxn>
              <a:cxn ang="0">
                <a:pos x="connsiteX21494" y="connsiteY21494"/>
              </a:cxn>
              <a:cxn ang="0">
                <a:pos x="connsiteX21495" y="connsiteY21495"/>
              </a:cxn>
              <a:cxn ang="0">
                <a:pos x="connsiteX21496" y="connsiteY21496"/>
              </a:cxn>
              <a:cxn ang="0">
                <a:pos x="connsiteX21497" y="connsiteY21497"/>
              </a:cxn>
              <a:cxn ang="0">
                <a:pos x="connsiteX21498" y="connsiteY21498"/>
              </a:cxn>
              <a:cxn ang="0">
                <a:pos x="connsiteX21499" y="connsiteY21499"/>
              </a:cxn>
              <a:cxn ang="0">
                <a:pos x="connsiteX21500" y="connsiteY21500"/>
              </a:cxn>
              <a:cxn ang="0">
                <a:pos x="connsiteX21501" y="connsiteY21501"/>
              </a:cxn>
              <a:cxn ang="0">
                <a:pos x="connsiteX21502" y="connsiteY21502"/>
              </a:cxn>
              <a:cxn ang="0">
                <a:pos x="connsiteX21503" y="connsiteY21503"/>
              </a:cxn>
              <a:cxn ang="0">
                <a:pos x="connsiteX21504" y="connsiteY21504"/>
              </a:cxn>
              <a:cxn ang="0">
                <a:pos x="connsiteX21505" y="connsiteY21505"/>
              </a:cxn>
              <a:cxn ang="0">
                <a:pos x="connsiteX21506" y="connsiteY21506"/>
              </a:cxn>
              <a:cxn ang="0">
                <a:pos x="connsiteX21507" y="connsiteY21507"/>
              </a:cxn>
              <a:cxn ang="0">
                <a:pos x="connsiteX21508" y="connsiteY21508"/>
              </a:cxn>
              <a:cxn ang="0">
                <a:pos x="connsiteX21509" y="connsiteY21509"/>
              </a:cxn>
              <a:cxn ang="0">
                <a:pos x="connsiteX21510" y="connsiteY21510"/>
              </a:cxn>
              <a:cxn ang="0">
                <a:pos x="connsiteX21511" y="connsiteY21511"/>
              </a:cxn>
              <a:cxn ang="0">
                <a:pos x="connsiteX21512" y="connsiteY21512"/>
              </a:cxn>
              <a:cxn ang="0">
                <a:pos x="connsiteX21513" y="connsiteY21513"/>
              </a:cxn>
              <a:cxn ang="0">
                <a:pos x="connsiteX21514" y="connsiteY21514"/>
              </a:cxn>
              <a:cxn ang="0">
                <a:pos x="connsiteX21515" y="connsiteY21515"/>
              </a:cxn>
              <a:cxn ang="0">
                <a:pos x="connsiteX21516" y="connsiteY21516"/>
              </a:cxn>
              <a:cxn ang="0">
                <a:pos x="connsiteX21517" y="connsiteY21517"/>
              </a:cxn>
              <a:cxn ang="0">
                <a:pos x="connsiteX21518" y="connsiteY21518"/>
              </a:cxn>
              <a:cxn ang="0">
                <a:pos x="connsiteX21519" y="connsiteY21519"/>
              </a:cxn>
              <a:cxn ang="0">
                <a:pos x="connsiteX21520" y="connsiteY21520"/>
              </a:cxn>
              <a:cxn ang="0">
                <a:pos x="connsiteX21521" y="connsiteY21521"/>
              </a:cxn>
              <a:cxn ang="0">
                <a:pos x="connsiteX21522" y="connsiteY21522"/>
              </a:cxn>
              <a:cxn ang="0">
                <a:pos x="connsiteX21523" y="connsiteY21523"/>
              </a:cxn>
              <a:cxn ang="0">
                <a:pos x="connsiteX21524" y="connsiteY21524"/>
              </a:cxn>
              <a:cxn ang="0">
                <a:pos x="connsiteX21525" y="connsiteY21525"/>
              </a:cxn>
              <a:cxn ang="0">
                <a:pos x="connsiteX21526" y="connsiteY21526"/>
              </a:cxn>
              <a:cxn ang="0">
                <a:pos x="connsiteX21527" y="connsiteY21527"/>
              </a:cxn>
              <a:cxn ang="0">
                <a:pos x="connsiteX21528" y="connsiteY21528"/>
              </a:cxn>
              <a:cxn ang="0">
                <a:pos x="connsiteX21529" y="connsiteY21529"/>
              </a:cxn>
              <a:cxn ang="0">
                <a:pos x="connsiteX21530" y="connsiteY21530"/>
              </a:cxn>
              <a:cxn ang="0">
                <a:pos x="connsiteX21531" y="connsiteY21531"/>
              </a:cxn>
              <a:cxn ang="0">
                <a:pos x="connsiteX21532" y="connsiteY21532"/>
              </a:cxn>
              <a:cxn ang="0">
                <a:pos x="connsiteX21533" y="connsiteY21533"/>
              </a:cxn>
              <a:cxn ang="0">
                <a:pos x="connsiteX21534" y="connsiteY21534"/>
              </a:cxn>
              <a:cxn ang="0">
                <a:pos x="connsiteX21535" y="connsiteY21535"/>
              </a:cxn>
              <a:cxn ang="0">
                <a:pos x="connsiteX21536" y="connsiteY21536"/>
              </a:cxn>
              <a:cxn ang="0">
                <a:pos x="connsiteX21537" y="connsiteY21537"/>
              </a:cxn>
              <a:cxn ang="0">
                <a:pos x="connsiteX21538" y="connsiteY21538"/>
              </a:cxn>
              <a:cxn ang="0">
                <a:pos x="connsiteX21539" y="connsiteY21539"/>
              </a:cxn>
              <a:cxn ang="0">
                <a:pos x="connsiteX21540" y="connsiteY21540"/>
              </a:cxn>
              <a:cxn ang="0">
                <a:pos x="connsiteX21541" y="connsiteY21541"/>
              </a:cxn>
              <a:cxn ang="0">
                <a:pos x="connsiteX21542" y="connsiteY21542"/>
              </a:cxn>
              <a:cxn ang="0">
                <a:pos x="connsiteX21543" y="connsiteY21543"/>
              </a:cxn>
              <a:cxn ang="0">
                <a:pos x="connsiteX21544" y="connsiteY21544"/>
              </a:cxn>
              <a:cxn ang="0">
                <a:pos x="connsiteX21545" y="connsiteY21545"/>
              </a:cxn>
              <a:cxn ang="0">
                <a:pos x="connsiteX21546" y="connsiteY21546"/>
              </a:cxn>
              <a:cxn ang="0">
                <a:pos x="connsiteX21547" y="connsiteY21547"/>
              </a:cxn>
              <a:cxn ang="0">
                <a:pos x="connsiteX21548" y="connsiteY21548"/>
              </a:cxn>
              <a:cxn ang="0">
                <a:pos x="connsiteX21549" y="connsiteY21549"/>
              </a:cxn>
              <a:cxn ang="0">
                <a:pos x="connsiteX21550" y="connsiteY21550"/>
              </a:cxn>
              <a:cxn ang="0">
                <a:pos x="connsiteX21551" y="connsiteY21551"/>
              </a:cxn>
              <a:cxn ang="0">
                <a:pos x="connsiteX21552" y="connsiteY21552"/>
              </a:cxn>
              <a:cxn ang="0">
                <a:pos x="connsiteX21553" y="connsiteY21553"/>
              </a:cxn>
              <a:cxn ang="0">
                <a:pos x="connsiteX21554" y="connsiteY21554"/>
              </a:cxn>
              <a:cxn ang="0">
                <a:pos x="connsiteX21555" y="connsiteY21555"/>
              </a:cxn>
              <a:cxn ang="0">
                <a:pos x="connsiteX21556" y="connsiteY21556"/>
              </a:cxn>
              <a:cxn ang="0">
                <a:pos x="connsiteX21557" y="connsiteY21557"/>
              </a:cxn>
              <a:cxn ang="0">
                <a:pos x="connsiteX21558" y="connsiteY21558"/>
              </a:cxn>
              <a:cxn ang="0">
                <a:pos x="connsiteX21559" y="connsiteY21559"/>
              </a:cxn>
              <a:cxn ang="0">
                <a:pos x="connsiteX21560" y="connsiteY21560"/>
              </a:cxn>
              <a:cxn ang="0">
                <a:pos x="connsiteX21561" y="connsiteY21561"/>
              </a:cxn>
              <a:cxn ang="0">
                <a:pos x="connsiteX21562" y="connsiteY21562"/>
              </a:cxn>
              <a:cxn ang="0">
                <a:pos x="connsiteX21563" y="connsiteY21563"/>
              </a:cxn>
              <a:cxn ang="0">
                <a:pos x="connsiteX21564" y="connsiteY21564"/>
              </a:cxn>
              <a:cxn ang="0">
                <a:pos x="connsiteX21565" y="connsiteY21565"/>
              </a:cxn>
              <a:cxn ang="0">
                <a:pos x="connsiteX21566" y="connsiteY21566"/>
              </a:cxn>
              <a:cxn ang="0">
                <a:pos x="connsiteX21567" y="connsiteY21567"/>
              </a:cxn>
              <a:cxn ang="0">
                <a:pos x="connsiteX21568" y="connsiteY21568"/>
              </a:cxn>
              <a:cxn ang="0">
                <a:pos x="connsiteX21569" y="connsiteY21569"/>
              </a:cxn>
              <a:cxn ang="0">
                <a:pos x="connsiteX21570" y="connsiteY21570"/>
              </a:cxn>
              <a:cxn ang="0">
                <a:pos x="connsiteX21571" y="connsiteY21571"/>
              </a:cxn>
              <a:cxn ang="0">
                <a:pos x="connsiteX21572" y="connsiteY21572"/>
              </a:cxn>
              <a:cxn ang="0">
                <a:pos x="connsiteX21573" y="connsiteY21573"/>
              </a:cxn>
              <a:cxn ang="0">
                <a:pos x="connsiteX21574" y="connsiteY21574"/>
              </a:cxn>
              <a:cxn ang="0">
                <a:pos x="connsiteX21575" y="connsiteY21575"/>
              </a:cxn>
              <a:cxn ang="0">
                <a:pos x="connsiteX21576" y="connsiteY21576"/>
              </a:cxn>
              <a:cxn ang="0">
                <a:pos x="connsiteX21577" y="connsiteY21577"/>
              </a:cxn>
              <a:cxn ang="0">
                <a:pos x="connsiteX21578" y="connsiteY21578"/>
              </a:cxn>
              <a:cxn ang="0">
                <a:pos x="connsiteX21579" y="connsiteY21579"/>
              </a:cxn>
              <a:cxn ang="0">
                <a:pos x="connsiteX21580" y="connsiteY21580"/>
              </a:cxn>
              <a:cxn ang="0">
                <a:pos x="connsiteX21581" y="connsiteY21581"/>
              </a:cxn>
              <a:cxn ang="0">
                <a:pos x="connsiteX21582" y="connsiteY21582"/>
              </a:cxn>
              <a:cxn ang="0">
                <a:pos x="connsiteX21583" y="connsiteY21583"/>
              </a:cxn>
              <a:cxn ang="0">
                <a:pos x="connsiteX21584" y="connsiteY21584"/>
              </a:cxn>
              <a:cxn ang="0">
                <a:pos x="connsiteX21585" y="connsiteY21585"/>
              </a:cxn>
              <a:cxn ang="0">
                <a:pos x="connsiteX21586" y="connsiteY21586"/>
              </a:cxn>
              <a:cxn ang="0">
                <a:pos x="connsiteX21587" y="connsiteY21587"/>
              </a:cxn>
              <a:cxn ang="0">
                <a:pos x="connsiteX21588" y="connsiteY21588"/>
              </a:cxn>
              <a:cxn ang="0">
                <a:pos x="connsiteX21589" y="connsiteY21589"/>
              </a:cxn>
              <a:cxn ang="0">
                <a:pos x="connsiteX21590" y="connsiteY21590"/>
              </a:cxn>
              <a:cxn ang="0">
                <a:pos x="connsiteX21591" y="connsiteY21591"/>
              </a:cxn>
              <a:cxn ang="0">
                <a:pos x="connsiteX21592" y="connsiteY21592"/>
              </a:cxn>
              <a:cxn ang="0">
                <a:pos x="connsiteX21593" y="connsiteY21593"/>
              </a:cxn>
              <a:cxn ang="0">
                <a:pos x="connsiteX21594" y="connsiteY21594"/>
              </a:cxn>
              <a:cxn ang="0">
                <a:pos x="connsiteX21595" y="connsiteY21595"/>
              </a:cxn>
              <a:cxn ang="0">
                <a:pos x="connsiteX21596" y="connsiteY21596"/>
              </a:cxn>
              <a:cxn ang="0">
                <a:pos x="connsiteX21597" y="connsiteY21597"/>
              </a:cxn>
              <a:cxn ang="0">
                <a:pos x="connsiteX21598" y="connsiteY21598"/>
              </a:cxn>
              <a:cxn ang="0">
                <a:pos x="connsiteX21599" y="connsiteY21599"/>
              </a:cxn>
              <a:cxn ang="0">
                <a:pos x="connsiteX21600" y="connsiteY21600"/>
              </a:cxn>
              <a:cxn ang="0">
                <a:pos x="connsiteX21601" y="connsiteY21601"/>
              </a:cxn>
              <a:cxn ang="0">
                <a:pos x="connsiteX21602" y="connsiteY21602"/>
              </a:cxn>
              <a:cxn ang="0">
                <a:pos x="connsiteX21603" y="connsiteY21603"/>
              </a:cxn>
              <a:cxn ang="0">
                <a:pos x="connsiteX21604" y="connsiteY21604"/>
              </a:cxn>
              <a:cxn ang="0">
                <a:pos x="connsiteX21605" y="connsiteY21605"/>
              </a:cxn>
              <a:cxn ang="0">
                <a:pos x="connsiteX21606" y="connsiteY21606"/>
              </a:cxn>
              <a:cxn ang="0">
                <a:pos x="connsiteX21607" y="connsiteY21607"/>
              </a:cxn>
              <a:cxn ang="0">
                <a:pos x="connsiteX21608" y="connsiteY21608"/>
              </a:cxn>
              <a:cxn ang="0">
                <a:pos x="connsiteX21609" y="connsiteY21609"/>
              </a:cxn>
              <a:cxn ang="0">
                <a:pos x="connsiteX21610" y="connsiteY21610"/>
              </a:cxn>
              <a:cxn ang="0">
                <a:pos x="connsiteX21611" y="connsiteY21611"/>
              </a:cxn>
              <a:cxn ang="0">
                <a:pos x="connsiteX21612" y="connsiteY21612"/>
              </a:cxn>
              <a:cxn ang="0">
                <a:pos x="connsiteX21613" y="connsiteY21613"/>
              </a:cxn>
              <a:cxn ang="0">
                <a:pos x="connsiteX21614" y="connsiteY21614"/>
              </a:cxn>
              <a:cxn ang="0">
                <a:pos x="connsiteX21615" y="connsiteY21615"/>
              </a:cxn>
              <a:cxn ang="0">
                <a:pos x="connsiteX21616" y="connsiteY21616"/>
              </a:cxn>
              <a:cxn ang="0">
                <a:pos x="connsiteX21617" y="connsiteY21617"/>
              </a:cxn>
              <a:cxn ang="0">
                <a:pos x="connsiteX21618" y="connsiteY21618"/>
              </a:cxn>
              <a:cxn ang="0">
                <a:pos x="connsiteX21619" y="connsiteY21619"/>
              </a:cxn>
              <a:cxn ang="0">
                <a:pos x="connsiteX21620" y="connsiteY21620"/>
              </a:cxn>
              <a:cxn ang="0">
                <a:pos x="connsiteX21621" y="connsiteY21621"/>
              </a:cxn>
              <a:cxn ang="0">
                <a:pos x="connsiteX21622" y="connsiteY21622"/>
              </a:cxn>
              <a:cxn ang="0">
                <a:pos x="connsiteX21623" y="connsiteY21623"/>
              </a:cxn>
              <a:cxn ang="0">
                <a:pos x="connsiteX21624" y="connsiteY21624"/>
              </a:cxn>
              <a:cxn ang="0">
                <a:pos x="connsiteX21625" y="connsiteY21625"/>
              </a:cxn>
              <a:cxn ang="0">
                <a:pos x="connsiteX21626" y="connsiteY21626"/>
              </a:cxn>
              <a:cxn ang="0">
                <a:pos x="connsiteX21627" y="connsiteY21627"/>
              </a:cxn>
              <a:cxn ang="0">
                <a:pos x="connsiteX21628" y="connsiteY21628"/>
              </a:cxn>
              <a:cxn ang="0">
                <a:pos x="connsiteX21629" y="connsiteY21629"/>
              </a:cxn>
              <a:cxn ang="0">
                <a:pos x="connsiteX21630" y="connsiteY21630"/>
              </a:cxn>
              <a:cxn ang="0">
                <a:pos x="connsiteX21631" y="connsiteY21631"/>
              </a:cxn>
              <a:cxn ang="0">
                <a:pos x="connsiteX21632" y="connsiteY21632"/>
              </a:cxn>
              <a:cxn ang="0">
                <a:pos x="connsiteX21633" y="connsiteY21633"/>
              </a:cxn>
              <a:cxn ang="0">
                <a:pos x="connsiteX21634" y="connsiteY21634"/>
              </a:cxn>
              <a:cxn ang="0">
                <a:pos x="connsiteX21635" y="connsiteY21635"/>
              </a:cxn>
              <a:cxn ang="0">
                <a:pos x="connsiteX21636" y="connsiteY21636"/>
              </a:cxn>
              <a:cxn ang="0">
                <a:pos x="connsiteX21637" y="connsiteY21637"/>
              </a:cxn>
              <a:cxn ang="0">
                <a:pos x="connsiteX21638" y="connsiteY21638"/>
              </a:cxn>
              <a:cxn ang="0">
                <a:pos x="connsiteX21639" y="connsiteY21639"/>
              </a:cxn>
              <a:cxn ang="0">
                <a:pos x="connsiteX21640" y="connsiteY21640"/>
              </a:cxn>
              <a:cxn ang="0">
                <a:pos x="connsiteX21641" y="connsiteY21641"/>
              </a:cxn>
              <a:cxn ang="0">
                <a:pos x="connsiteX21642" y="connsiteY21642"/>
              </a:cxn>
              <a:cxn ang="0">
                <a:pos x="connsiteX21643" y="connsiteY21643"/>
              </a:cxn>
              <a:cxn ang="0">
                <a:pos x="connsiteX21644" y="connsiteY21644"/>
              </a:cxn>
              <a:cxn ang="0">
                <a:pos x="connsiteX21645" y="connsiteY21645"/>
              </a:cxn>
              <a:cxn ang="0">
                <a:pos x="connsiteX21646" y="connsiteY21646"/>
              </a:cxn>
              <a:cxn ang="0">
                <a:pos x="connsiteX21647" y="connsiteY21647"/>
              </a:cxn>
              <a:cxn ang="0">
                <a:pos x="connsiteX21648" y="connsiteY21648"/>
              </a:cxn>
              <a:cxn ang="0">
                <a:pos x="connsiteX21649" y="connsiteY21649"/>
              </a:cxn>
              <a:cxn ang="0">
                <a:pos x="connsiteX21650" y="connsiteY21650"/>
              </a:cxn>
              <a:cxn ang="0">
                <a:pos x="connsiteX21651" y="connsiteY21651"/>
              </a:cxn>
              <a:cxn ang="0">
                <a:pos x="connsiteX21652" y="connsiteY21652"/>
              </a:cxn>
              <a:cxn ang="0">
                <a:pos x="connsiteX21653" y="connsiteY21653"/>
              </a:cxn>
              <a:cxn ang="0">
                <a:pos x="connsiteX21654" y="connsiteY21654"/>
              </a:cxn>
              <a:cxn ang="0">
                <a:pos x="connsiteX21655" y="connsiteY21655"/>
              </a:cxn>
              <a:cxn ang="0">
                <a:pos x="connsiteX21656" y="connsiteY21656"/>
              </a:cxn>
              <a:cxn ang="0">
                <a:pos x="connsiteX21657" y="connsiteY21657"/>
              </a:cxn>
              <a:cxn ang="0">
                <a:pos x="connsiteX21658" y="connsiteY21658"/>
              </a:cxn>
              <a:cxn ang="0">
                <a:pos x="connsiteX21659" y="connsiteY21659"/>
              </a:cxn>
              <a:cxn ang="0">
                <a:pos x="connsiteX21660" y="connsiteY21660"/>
              </a:cxn>
              <a:cxn ang="0">
                <a:pos x="connsiteX21661" y="connsiteY21661"/>
              </a:cxn>
              <a:cxn ang="0">
                <a:pos x="connsiteX21662" y="connsiteY21662"/>
              </a:cxn>
              <a:cxn ang="0">
                <a:pos x="connsiteX21663" y="connsiteY21663"/>
              </a:cxn>
              <a:cxn ang="0">
                <a:pos x="connsiteX21664" y="connsiteY21664"/>
              </a:cxn>
              <a:cxn ang="0">
                <a:pos x="connsiteX21665" y="connsiteY21665"/>
              </a:cxn>
              <a:cxn ang="0">
                <a:pos x="connsiteX21666" y="connsiteY21666"/>
              </a:cxn>
              <a:cxn ang="0">
                <a:pos x="connsiteX21667" y="connsiteY21667"/>
              </a:cxn>
              <a:cxn ang="0">
                <a:pos x="connsiteX21668" y="connsiteY21668"/>
              </a:cxn>
              <a:cxn ang="0">
                <a:pos x="connsiteX21669" y="connsiteY21669"/>
              </a:cxn>
              <a:cxn ang="0">
                <a:pos x="connsiteX21670" y="connsiteY21670"/>
              </a:cxn>
              <a:cxn ang="0">
                <a:pos x="connsiteX21671" y="connsiteY21671"/>
              </a:cxn>
              <a:cxn ang="0">
                <a:pos x="connsiteX21672" y="connsiteY21672"/>
              </a:cxn>
              <a:cxn ang="0">
                <a:pos x="connsiteX21673" y="connsiteY21673"/>
              </a:cxn>
              <a:cxn ang="0">
                <a:pos x="connsiteX21674" y="connsiteY21674"/>
              </a:cxn>
              <a:cxn ang="0">
                <a:pos x="connsiteX21675" y="connsiteY21675"/>
              </a:cxn>
              <a:cxn ang="0">
                <a:pos x="connsiteX21676" y="connsiteY21676"/>
              </a:cxn>
              <a:cxn ang="0">
                <a:pos x="connsiteX21677" y="connsiteY21677"/>
              </a:cxn>
              <a:cxn ang="0">
                <a:pos x="connsiteX21678" y="connsiteY21678"/>
              </a:cxn>
              <a:cxn ang="0">
                <a:pos x="connsiteX21679" y="connsiteY21679"/>
              </a:cxn>
              <a:cxn ang="0">
                <a:pos x="connsiteX21680" y="connsiteY21680"/>
              </a:cxn>
              <a:cxn ang="0">
                <a:pos x="connsiteX21681" y="connsiteY21681"/>
              </a:cxn>
              <a:cxn ang="0">
                <a:pos x="connsiteX21682" y="connsiteY21682"/>
              </a:cxn>
              <a:cxn ang="0">
                <a:pos x="connsiteX21683" y="connsiteY21683"/>
              </a:cxn>
              <a:cxn ang="0">
                <a:pos x="connsiteX21684" y="connsiteY21684"/>
              </a:cxn>
              <a:cxn ang="0">
                <a:pos x="connsiteX21685" y="connsiteY21685"/>
              </a:cxn>
              <a:cxn ang="0">
                <a:pos x="connsiteX21686" y="connsiteY21686"/>
              </a:cxn>
              <a:cxn ang="0">
                <a:pos x="connsiteX21687" y="connsiteY21687"/>
              </a:cxn>
              <a:cxn ang="0">
                <a:pos x="connsiteX21688" y="connsiteY21688"/>
              </a:cxn>
              <a:cxn ang="0">
                <a:pos x="connsiteX21689" y="connsiteY21689"/>
              </a:cxn>
              <a:cxn ang="0">
                <a:pos x="connsiteX21690" y="connsiteY21690"/>
              </a:cxn>
              <a:cxn ang="0">
                <a:pos x="connsiteX21691" y="connsiteY21691"/>
              </a:cxn>
              <a:cxn ang="0">
                <a:pos x="connsiteX21692" y="connsiteY21692"/>
              </a:cxn>
              <a:cxn ang="0">
                <a:pos x="connsiteX21693" y="connsiteY21693"/>
              </a:cxn>
              <a:cxn ang="0">
                <a:pos x="connsiteX21694" y="connsiteY21694"/>
              </a:cxn>
              <a:cxn ang="0">
                <a:pos x="connsiteX21695" y="connsiteY21695"/>
              </a:cxn>
              <a:cxn ang="0">
                <a:pos x="connsiteX21696" y="connsiteY21696"/>
              </a:cxn>
              <a:cxn ang="0">
                <a:pos x="connsiteX21697" y="connsiteY21697"/>
              </a:cxn>
              <a:cxn ang="0">
                <a:pos x="connsiteX21698" y="connsiteY21698"/>
              </a:cxn>
              <a:cxn ang="0">
                <a:pos x="connsiteX21699" y="connsiteY21699"/>
              </a:cxn>
              <a:cxn ang="0">
                <a:pos x="connsiteX21700" y="connsiteY21700"/>
              </a:cxn>
              <a:cxn ang="0">
                <a:pos x="connsiteX21701" y="connsiteY21701"/>
              </a:cxn>
              <a:cxn ang="0">
                <a:pos x="connsiteX21702" y="connsiteY21702"/>
              </a:cxn>
              <a:cxn ang="0">
                <a:pos x="connsiteX21703" y="connsiteY21703"/>
              </a:cxn>
              <a:cxn ang="0">
                <a:pos x="connsiteX21704" y="connsiteY21704"/>
              </a:cxn>
              <a:cxn ang="0">
                <a:pos x="connsiteX21705" y="connsiteY21705"/>
              </a:cxn>
              <a:cxn ang="0">
                <a:pos x="connsiteX21706" y="connsiteY21706"/>
              </a:cxn>
              <a:cxn ang="0">
                <a:pos x="connsiteX21707" y="connsiteY21707"/>
              </a:cxn>
              <a:cxn ang="0">
                <a:pos x="connsiteX21708" y="connsiteY21708"/>
              </a:cxn>
              <a:cxn ang="0">
                <a:pos x="connsiteX21709" y="connsiteY21709"/>
              </a:cxn>
              <a:cxn ang="0">
                <a:pos x="connsiteX21710" y="connsiteY21710"/>
              </a:cxn>
              <a:cxn ang="0">
                <a:pos x="connsiteX21711" y="connsiteY21711"/>
              </a:cxn>
              <a:cxn ang="0">
                <a:pos x="connsiteX21712" y="connsiteY21712"/>
              </a:cxn>
              <a:cxn ang="0">
                <a:pos x="connsiteX21713" y="connsiteY21713"/>
              </a:cxn>
              <a:cxn ang="0">
                <a:pos x="connsiteX21714" y="connsiteY21714"/>
              </a:cxn>
              <a:cxn ang="0">
                <a:pos x="connsiteX21715" y="connsiteY21715"/>
              </a:cxn>
              <a:cxn ang="0">
                <a:pos x="connsiteX21716" y="connsiteY21716"/>
              </a:cxn>
              <a:cxn ang="0">
                <a:pos x="connsiteX21717" y="connsiteY21717"/>
              </a:cxn>
              <a:cxn ang="0">
                <a:pos x="connsiteX21718" y="connsiteY21718"/>
              </a:cxn>
              <a:cxn ang="0">
                <a:pos x="connsiteX21719" y="connsiteY21719"/>
              </a:cxn>
              <a:cxn ang="0">
                <a:pos x="connsiteX21720" y="connsiteY21720"/>
              </a:cxn>
              <a:cxn ang="0">
                <a:pos x="connsiteX21721" y="connsiteY21721"/>
              </a:cxn>
              <a:cxn ang="0">
                <a:pos x="connsiteX21722" y="connsiteY21722"/>
              </a:cxn>
              <a:cxn ang="0">
                <a:pos x="connsiteX21723" y="connsiteY21723"/>
              </a:cxn>
              <a:cxn ang="0">
                <a:pos x="connsiteX21724" y="connsiteY21724"/>
              </a:cxn>
              <a:cxn ang="0">
                <a:pos x="connsiteX21725" y="connsiteY21725"/>
              </a:cxn>
              <a:cxn ang="0">
                <a:pos x="connsiteX21726" y="connsiteY21726"/>
              </a:cxn>
              <a:cxn ang="0">
                <a:pos x="connsiteX21727" y="connsiteY21727"/>
              </a:cxn>
              <a:cxn ang="0">
                <a:pos x="connsiteX21728" y="connsiteY21728"/>
              </a:cxn>
              <a:cxn ang="0">
                <a:pos x="connsiteX21729" y="connsiteY21729"/>
              </a:cxn>
              <a:cxn ang="0">
                <a:pos x="connsiteX21730" y="connsiteY21730"/>
              </a:cxn>
              <a:cxn ang="0">
                <a:pos x="connsiteX21731" y="connsiteY21731"/>
              </a:cxn>
              <a:cxn ang="0">
                <a:pos x="connsiteX21732" y="connsiteY21732"/>
              </a:cxn>
              <a:cxn ang="0">
                <a:pos x="connsiteX21733" y="connsiteY21733"/>
              </a:cxn>
              <a:cxn ang="0">
                <a:pos x="connsiteX21734" y="connsiteY21734"/>
              </a:cxn>
              <a:cxn ang="0">
                <a:pos x="connsiteX21735" y="connsiteY21735"/>
              </a:cxn>
              <a:cxn ang="0">
                <a:pos x="connsiteX21736" y="connsiteY21736"/>
              </a:cxn>
              <a:cxn ang="0">
                <a:pos x="connsiteX21737" y="connsiteY21737"/>
              </a:cxn>
              <a:cxn ang="0">
                <a:pos x="connsiteX21738" y="connsiteY21738"/>
              </a:cxn>
              <a:cxn ang="0">
                <a:pos x="connsiteX21739" y="connsiteY21739"/>
              </a:cxn>
              <a:cxn ang="0">
                <a:pos x="connsiteX21740" y="connsiteY21740"/>
              </a:cxn>
              <a:cxn ang="0">
                <a:pos x="connsiteX21741" y="connsiteY21741"/>
              </a:cxn>
              <a:cxn ang="0">
                <a:pos x="connsiteX21742" y="connsiteY21742"/>
              </a:cxn>
              <a:cxn ang="0">
                <a:pos x="connsiteX21743" y="connsiteY21743"/>
              </a:cxn>
              <a:cxn ang="0">
                <a:pos x="connsiteX21744" y="connsiteY21744"/>
              </a:cxn>
              <a:cxn ang="0">
                <a:pos x="connsiteX21745" y="connsiteY21745"/>
              </a:cxn>
              <a:cxn ang="0">
                <a:pos x="connsiteX21746" y="connsiteY21746"/>
              </a:cxn>
              <a:cxn ang="0">
                <a:pos x="connsiteX21747" y="connsiteY21747"/>
              </a:cxn>
              <a:cxn ang="0">
                <a:pos x="connsiteX21748" y="connsiteY21748"/>
              </a:cxn>
              <a:cxn ang="0">
                <a:pos x="connsiteX21749" y="connsiteY21749"/>
              </a:cxn>
              <a:cxn ang="0">
                <a:pos x="connsiteX21750" y="connsiteY21750"/>
              </a:cxn>
              <a:cxn ang="0">
                <a:pos x="connsiteX21751" y="connsiteY21751"/>
              </a:cxn>
              <a:cxn ang="0">
                <a:pos x="connsiteX21752" y="connsiteY21752"/>
              </a:cxn>
              <a:cxn ang="0">
                <a:pos x="connsiteX21753" y="connsiteY21753"/>
              </a:cxn>
              <a:cxn ang="0">
                <a:pos x="connsiteX21754" y="connsiteY21754"/>
              </a:cxn>
              <a:cxn ang="0">
                <a:pos x="connsiteX21755" y="connsiteY21755"/>
              </a:cxn>
              <a:cxn ang="0">
                <a:pos x="connsiteX21756" y="connsiteY21756"/>
              </a:cxn>
              <a:cxn ang="0">
                <a:pos x="connsiteX21757" y="connsiteY21757"/>
              </a:cxn>
              <a:cxn ang="0">
                <a:pos x="connsiteX21758" y="connsiteY21758"/>
              </a:cxn>
              <a:cxn ang="0">
                <a:pos x="connsiteX21759" y="connsiteY21759"/>
              </a:cxn>
              <a:cxn ang="0">
                <a:pos x="connsiteX21760" y="connsiteY21760"/>
              </a:cxn>
              <a:cxn ang="0">
                <a:pos x="connsiteX21761" y="connsiteY21761"/>
              </a:cxn>
              <a:cxn ang="0">
                <a:pos x="connsiteX21762" y="connsiteY21762"/>
              </a:cxn>
              <a:cxn ang="0">
                <a:pos x="connsiteX21763" y="connsiteY21763"/>
              </a:cxn>
              <a:cxn ang="0">
                <a:pos x="connsiteX21764" y="connsiteY21764"/>
              </a:cxn>
              <a:cxn ang="0">
                <a:pos x="connsiteX21765" y="connsiteY21765"/>
              </a:cxn>
              <a:cxn ang="0">
                <a:pos x="connsiteX21766" y="connsiteY21766"/>
              </a:cxn>
              <a:cxn ang="0">
                <a:pos x="connsiteX21767" y="connsiteY21767"/>
              </a:cxn>
              <a:cxn ang="0">
                <a:pos x="connsiteX21768" y="connsiteY21768"/>
              </a:cxn>
              <a:cxn ang="0">
                <a:pos x="connsiteX21769" y="connsiteY21769"/>
              </a:cxn>
              <a:cxn ang="0">
                <a:pos x="connsiteX21770" y="connsiteY21770"/>
              </a:cxn>
              <a:cxn ang="0">
                <a:pos x="connsiteX21771" y="connsiteY21771"/>
              </a:cxn>
              <a:cxn ang="0">
                <a:pos x="connsiteX21772" y="connsiteY21772"/>
              </a:cxn>
              <a:cxn ang="0">
                <a:pos x="connsiteX21773" y="connsiteY21773"/>
              </a:cxn>
              <a:cxn ang="0">
                <a:pos x="connsiteX21774" y="connsiteY21774"/>
              </a:cxn>
              <a:cxn ang="0">
                <a:pos x="connsiteX21775" y="connsiteY21775"/>
              </a:cxn>
              <a:cxn ang="0">
                <a:pos x="connsiteX21776" y="connsiteY21776"/>
              </a:cxn>
              <a:cxn ang="0">
                <a:pos x="connsiteX21777" y="connsiteY21777"/>
              </a:cxn>
              <a:cxn ang="0">
                <a:pos x="connsiteX21778" y="connsiteY21778"/>
              </a:cxn>
              <a:cxn ang="0">
                <a:pos x="connsiteX21779" y="connsiteY21779"/>
              </a:cxn>
              <a:cxn ang="0">
                <a:pos x="connsiteX21780" y="connsiteY21780"/>
              </a:cxn>
              <a:cxn ang="0">
                <a:pos x="connsiteX21781" y="connsiteY21781"/>
              </a:cxn>
              <a:cxn ang="0">
                <a:pos x="connsiteX21782" y="connsiteY21782"/>
              </a:cxn>
              <a:cxn ang="0">
                <a:pos x="connsiteX21783" y="connsiteY21783"/>
              </a:cxn>
              <a:cxn ang="0">
                <a:pos x="connsiteX21784" y="connsiteY21784"/>
              </a:cxn>
              <a:cxn ang="0">
                <a:pos x="connsiteX21785" y="connsiteY21785"/>
              </a:cxn>
              <a:cxn ang="0">
                <a:pos x="connsiteX21786" y="connsiteY21786"/>
              </a:cxn>
              <a:cxn ang="0">
                <a:pos x="connsiteX21787" y="connsiteY21787"/>
              </a:cxn>
              <a:cxn ang="0">
                <a:pos x="connsiteX21788" y="connsiteY21788"/>
              </a:cxn>
              <a:cxn ang="0">
                <a:pos x="connsiteX21789" y="connsiteY21789"/>
              </a:cxn>
              <a:cxn ang="0">
                <a:pos x="connsiteX21790" y="connsiteY21790"/>
              </a:cxn>
              <a:cxn ang="0">
                <a:pos x="connsiteX21791" y="connsiteY21791"/>
              </a:cxn>
              <a:cxn ang="0">
                <a:pos x="connsiteX21792" y="connsiteY21792"/>
              </a:cxn>
              <a:cxn ang="0">
                <a:pos x="connsiteX21793" y="connsiteY21793"/>
              </a:cxn>
              <a:cxn ang="0">
                <a:pos x="connsiteX21794" y="connsiteY21794"/>
              </a:cxn>
              <a:cxn ang="0">
                <a:pos x="connsiteX21795" y="connsiteY21795"/>
              </a:cxn>
              <a:cxn ang="0">
                <a:pos x="connsiteX21796" y="connsiteY21796"/>
              </a:cxn>
              <a:cxn ang="0">
                <a:pos x="connsiteX21797" y="connsiteY21797"/>
              </a:cxn>
              <a:cxn ang="0">
                <a:pos x="connsiteX21798" y="connsiteY21798"/>
              </a:cxn>
              <a:cxn ang="0">
                <a:pos x="connsiteX21799" y="connsiteY21799"/>
              </a:cxn>
              <a:cxn ang="0">
                <a:pos x="connsiteX21800" y="connsiteY21800"/>
              </a:cxn>
              <a:cxn ang="0">
                <a:pos x="connsiteX21801" y="connsiteY21801"/>
              </a:cxn>
              <a:cxn ang="0">
                <a:pos x="connsiteX21802" y="connsiteY21802"/>
              </a:cxn>
              <a:cxn ang="0">
                <a:pos x="connsiteX21803" y="connsiteY21803"/>
              </a:cxn>
              <a:cxn ang="0">
                <a:pos x="connsiteX21804" y="connsiteY21804"/>
              </a:cxn>
              <a:cxn ang="0">
                <a:pos x="connsiteX21805" y="connsiteY21805"/>
              </a:cxn>
              <a:cxn ang="0">
                <a:pos x="connsiteX21806" y="connsiteY21806"/>
              </a:cxn>
              <a:cxn ang="0">
                <a:pos x="connsiteX21807" y="connsiteY21807"/>
              </a:cxn>
              <a:cxn ang="0">
                <a:pos x="connsiteX21808" y="connsiteY21808"/>
              </a:cxn>
              <a:cxn ang="0">
                <a:pos x="connsiteX21809" y="connsiteY21809"/>
              </a:cxn>
              <a:cxn ang="0">
                <a:pos x="connsiteX21810" y="connsiteY21810"/>
              </a:cxn>
              <a:cxn ang="0">
                <a:pos x="connsiteX21811" y="connsiteY21811"/>
              </a:cxn>
              <a:cxn ang="0">
                <a:pos x="connsiteX21812" y="connsiteY21812"/>
              </a:cxn>
              <a:cxn ang="0">
                <a:pos x="connsiteX21813" y="connsiteY21813"/>
              </a:cxn>
              <a:cxn ang="0">
                <a:pos x="connsiteX21814" y="connsiteY21814"/>
              </a:cxn>
              <a:cxn ang="0">
                <a:pos x="connsiteX21815" y="connsiteY21815"/>
              </a:cxn>
              <a:cxn ang="0">
                <a:pos x="connsiteX21816" y="connsiteY21816"/>
              </a:cxn>
              <a:cxn ang="0">
                <a:pos x="connsiteX21817" y="connsiteY21817"/>
              </a:cxn>
              <a:cxn ang="0">
                <a:pos x="connsiteX21818" y="connsiteY21818"/>
              </a:cxn>
              <a:cxn ang="0">
                <a:pos x="connsiteX21819" y="connsiteY21819"/>
              </a:cxn>
              <a:cxn ang="0">
                <a:pos x="connsiteX21820" y="connsiteY21820"/>
              </a:cxn>
              <a:cxn ang="0">
                <a:pos x="connsiteX21821" y="connsiteY21821"/>
              </a:cxn>
              <a:cxn ang="0">
                <a:pos x="connsiteX21822" y="connsiteY21822"/>
              </a:cxn>
              <a:cxn ang="0">
                <a:pos x="connsiteX21823" y="connsiteY21823"/>
              </a:cxn>
              <a:cxn ang="0">
                <a:pos x="connsiteX21824" y="connsiteY21824"/>
              </a:cxn>
              <a:cxn ang="0">
                <a:pos x="connsiteX21825" y="connsiteY21825"/>
              </a:cxn>
              <a:cxn ang="0">
                <a:pos x="connsiteX21826" y="connsiteY21826"/>
              </a:cxn>
              <a:cxn ang="0">
                <a:pos x="connsiteX21827" y="connsiteY21827"/>
              </a:cxn>
              <a:cxn ang="0">
                <a:pos x="connsiteX21828" y="connsiteY21828"/>
              </a:cxn>
              <a:cxn ang="0">
                <a:pos x="connsiteX21829" y="connsiteY21829"/>
              </a:cxn>
              <a:cxn ang="0">
                <a:pos x="connsiteX21830" y="connsiteY21830"/>
              </a:cxn>
              <a:cxn ang="0">
                <a:pos x="connsiteX21831" y="connsiteY21831"/>
              </a:cxn>
              <a:cxn ang="0">
                <a:pos x="connsiteX21832" y="connsiteY21832"/>
              </a:cxn>
              <a:cxn ang="0">
                <a:pos x="connsiteX21833" y="connsiteY21833"/>
              </a:cxn>
              <a:cxn ang="0">
                <a:pos x="connsiteX21834" y="connsiteY21834"/>
              </a:cxn>
              <a:cxn ang="0">
                <a:pos x="connsiteX21835" y="connsiteY21835"/>
              </a:cxn>
              <a:cxn ang="0">
                <a:pos x="connsiteX21836" y="connsiteY21836"/>
              </a:cxn>
              <a:cxn ang="0">
                <a:pos x="connsiteX21837" y="connsiteY21837"/>
              </a:cxn>
              <a:cxn ang="0">
                <a:pos x="connsiteX21838" y="connsiteY21838"/>
              </a:cxn>
              <a:cxn ang="0">
                <a:pos x="connsiteX21839" y="connsiteY21839"/>
              </a:cxn>
              <a:cxn ang="0">
                <a:pos x="connsiteX21840" y="connsiteY21840"/>
              </a:cxn>
              <a:cxn ang="0">
                <a:pos x="connsiteX21841" y="connsiteY21841"/>
              </a:cxn>
              <a:cxn ang="0">
                <a:pos x="connsiteX21842" y="connsiteY21842"/>
              </a:cxn>
              <a:cxn ang="0">
                <a:pos x="connsiteX21843" y="connsiteY21843"/>
              </a:cxn>
              <a:cxn ang="0">
                <a:pos x="connsiteX21844" y="connsiteY21844"/>
              </a:cxn>
              <a:cxn ang="0">
                <a:pos x="connsiteX21845" y="connsiteY21845"/>
              </a:cxn>
              <a:cxn ang="0">
                <a:pos x="connsiteX21846" y="connsiteY21846"/>
              </a:cxn>
              <a:cxn ang="0">
                <a:pos x="connsiteX21847" y="connsiteY21847"/>
              </a:cxn>
              <a:cxn ang="0">
                <a:pos x="connsiteX21848" y="connsiteY21848"/>
              </a:cxn>
              <a:cxn ang="0">
                <a:pos x="connsiteX21849" y="connsiteY21849"/>
              </a:cxn>
              <a:cxn ang="0">
                <a:pos x="connsiteX21850" y="connsiteY21850"/>
              </a:cxn>
              <a:cxn ang="0">
                <a:pos x="connsiteX21851" y="connsiteY21851"/>
              </a:cxn>
              <a:cxn ang="0">
                <a:pos x="connsiteX21852" y="connsiteY21852"/>
              </a:cxn>
              <a:cxn ang="0">
                <a:pos x="connsiteX21853" y="connsiteY21853"/>
              </a:cxn>
              <a:cxn ang="0">
                <a:pos x="connsiteX21854" y="connsiteY21854"/>
              </a:cxn>
              <a:cxn ang="0">
                <a:pos x="connsiteX21855" y="connsiteY21855"/>
              </a:cxn>
              <a:cxn ang="0">
                <a:pos x="connsiteX21856" y="connsiteY21856"/>
              </a:cxn>
              <a:cxn ang="0">
                <a:pos x="connsiteX21857" y="connsiteY21857"/>
              </a:cxn>
              <a:cxn ang="0">
                <a:pos x="connsiteX21858" y="connsiteY21858"/>
              </a:cxn>
              <a:cxn ang="0">
                <a:pos x="connsiteX21859" y="connsiteY21859"/>
              </a:cxn>
              <a:cxn ang="0">
                <a:pos x="connsiteX21860" y="connsiteY21860"/>
              </a:cxn>
              <a:cxn ang="0">
                <a:pos x="connsiteX21861" y="connsiteY21861"/>
              </a:cxn>
              <a:cxn ang="0">
                <a:pos x="connsiteX21862" y="connsiteY21862"/>
              </a:cxn>
              <a:cxn ang="0">
                <a:pos x="connsiteX21863" y="connsiteY21863"/>
              </a:cxn>
              <a:cxn ang="0">
                <a:pos x="connsiteX21864" y="connsiteY21864"/>
              </a:cxn>
              <a:cxn ang="0">
                <a:pos x="connsiteX21865" y="connsiteY21865"/>
              </a:cxn>
              <a:cxn ang="0">
                <a:pos x="connsiteX21866" y="connsiteY21866"/>
              </a:cxn>
              <a:cxn ang="0">
                <a:pos x="connsiteX21867" y="connsiteY21867"/>
              </a:cxn>
              <a:cxn ang="0">
                <a:pos x="connsiteX21868" y="connsiteY21868"/>
              </a:cxn>
              <a:cxn ang="0">
                <a:pos x="connsiteX21869" y="connsiteY21869"/>
              </a:cxn>
              <a:cxn ang="0">
                <a:pos x="connsiteX21870" y="connsiteY21870"/>
              </a:cxn>
              <a:cxn ang="0">
                <a:pos x="connsiteX21871" y="connsiteY21871"/>
              </a:cxn>
              <a:cxn ang="0">
                <a:pos x="connsiteX21872" y="connsiteY21872"/>
              </a:cxn>
              <a:cxn ang="0">
                <a:pos x="connsiteX21873" y="connsiteY21873"/>
              </a:cxn>
              <a:cxn ang="0">
                <a:pos x="connsiteX21874" y="connsiteY21874"/>
              </a:cxn>
              <a:cxn ang="0">
                <a:pos x="connsiteX21875" y="connsiteY21875"/>
              </a:cxn>
              <a:cxn ang="0">
                <a:pos x="connsiteX21876" y="connsiteY21876"/>
              </a:cxn>
              <a:cxn ang="0">
                <a:pos x="connsiteX21877" y="connsiteY21877"/>
              </a:cxn>
              <a:cxn ang="0">
                <a:pos x="connsiteX21878" y="connsiteY21878"/>
              </a:cxn>
              <a:cxn ang="0">
                <a:pos x="connsiteX21879" y="connsiteY21879"/>
              </a:cxn>
              <a:cxn ang="0">
                <a:pos x="connsiteX21880" y="connsiteY21880"/>
              </a:cxn>
              <a:cxn ang="0">
                <a:pos x="connsiteX21881" y="connsiteY21881"/>
              </a:cxn>
              <a:cxn ang="0">
                <a:pos x="connsiteX21882" y="connsiteY21882"/>
              </a:cxn>
              <a:cxn ang="0">
                <a:pos x="connsiteX21883" y="connsiteY21883"/>
              </a:cxn>
              <a:cxn ang="0">
                <a:pos x="connsiteX21884" y="connsiteY21884"/>
              </a:cxn>
              <a:cxn ang="0">
                <a:pos x="connsiteX21885" y="connsiteY21885"/>
              </a:cxn>
              <a:cxn ang="0">
                <a:pos x="connsiteX21886" y="connsiteY21886"/>
              </a:cxn>
              <a:cxn ang="0">
                <a:pos x="connsiteX21887" y="connsiteY21887"/>
              </a:cxn>
              <a:cxn ang="0">
                <a:pos x="connsiteX21888" y="connsiteY21888"/>
              </a:cxn>
              <a:cxn ang="0">
                <a:pos x="connsiteX21889" y="connsiteY21889"/>
              </a:cxn>
              <a:cxn ang="0">
                <a:pos x="connsiteX21890" y="connsiteY21890"/>
              </a:cxn>
              <a:cxn ang="0">
                <a:pos x="connsiteX21891" y="connsiteY21891"/>
              </a:cxn>
              <a:cxn ang="0">
                <a:pos x="connsiteX21892" y="connsiteY21892"/>
              </a:cxn>
              <a:cxn ang="0">
                <a:pos x="connsiteX21893" y="connsiteY21893"/>
              </a:cxn>
              <a:cxn ang="0">
                <a:pos x="connsiteX21894" y="connsiteY21894"/>
              </a:cxn>
              <a:cxn ang="0">
                <a:pos x="connsiteX21895" y="connsiteY21895"/>
              </a:cxn>
              <a:cxn ang="0">
                <a:pos x="connsiteX21896" y="connsiteY21896"/>
              </a:cxn>
              <a:cxn ang="0">
                <a:pos x="connsiteX21897" y="connsiteY21897"/>
              </a:cxn>
              <a:cxn ang="0">
                <a:pos x="connsiteX21898" y="connsiteY21898"/>
              </a:cxn>
              <a:cxn ang="0">
                <a:pos x="connsiteX21899" y="connsiteY21899"/>
              </a:cxn>
              <a:cxn ang="0">
                <a:pos x="connsiteX21900" y="connsiteY21900"/>
              </a:cxn>
              <a:cxn ang="0">
                <a:pos x="connsiteX21901" y="connsiteY21901"/>
              </a:cxn>
              <a:cxn ang="0">
                <a:pos x="connsiteX21902" y="connsiteY21902"/>
              </a:cxn>
              <a:cxn ang="0">
                <a:pos x="connsiteX21903" y="connsiteY21903"/>
              </a:cxn>
              <a:cxn ang="0">
                <a:pos x="connsiteX21904" y="connsiteY21904"/>
              </a:cxn>
              <a:cxn ang="0">
                <a:pos x="connsiteX21905" y="connsiteY21905"/>
              </a:cxn>
              <a:cxn ang="0">
                <a:pos x="connsiteX21906" y="connsiteY21906"/>
              </a:cxn>
              <a:cxn ang="0">
                <a:pos x="connsiteX21907" y="connsiteY21907"/>
              </a:cxn>
              <a:cxn ang="0">
                <a:pos x="connsiteX21908" y="connsiteY21908"/>
              </a:cxn>
              <a:cxn ang="0">
                <a:pos x="connsiteX21909" y="connsiteY21909"/>
              </a:cxn>
              <a:cxn ang="0">
                <a:pos x="connsiteX21910" y="connsiteY21910"/>
              </a:cxn>
              <a:cxn ang="0">
                <a:pos x="connsiteX21911" y="connsiteY21911"/>
              </a:cxn>
              <a:cxn ang="0">
                <a:pos x="connsiteX21912" y="connsiteY21912"/>
              </a:cxn>
              <a:cxn ang="0">
                <a:pos x="connsiteX21913" y="connsiteY21913"/>
              </a:cxn>
              <a:cxn ang="0">
                <a:pos x="connsiteX21914" y="connsiteY21914"/>
              </a:cxn>
              <a:cxn ang="0">
                <a:pos x="connsiteX21915" y="connsiteY21915"/>
              </a:cxn>
              <a:cxn ang="0">
                <a:pos x="connsiteX21916" y="connsiteY21916"/>
              </a:cxn>
              <a:cxn ang="0">
                <a:pos x="connsiteX21917" y="connsiteY21917"/>
              </a:cxn>
              <a:cxn ang="0">
                <a:pos x="connsiteX21918" y="connsiteY21918"/>
              </a:cxn>
              <a:cxn ang="0">
                <a:pos x="connsiteX21919" y="connsiteY21919"/>
              </a:cxn>
              <a:cxn ang="0">
                <a:pos x="connsiteX21920" y="connsiteY21920"/>
              </a:cxn>
              <a:cxn ang="0">
                <a:pos x="connsiteX21921" y="connsiteY21921"/>
              </a:cxn>
              <a:cxn ang="0">
                <a:pos x="connsiteX21922" y="connsiteY21922"/>
              </a:cxn>
              <a:cxn ang="0">
                <a:pos x="connsiteX21923" y="connsiteY21923"/>
              </a:cxn>
              <a:cxn ang="0">
                <a:pos x="connsiteX21924" y="connsiteY21924"/>
              </a:cxn>
              <a:cxn ang="0">
                <a:pos x="connsiteX21925" y="connsiteY21925"/>
              </a:cxn>
              <a:cxn ang="0">
                <a:pos x="connsiteX21926" y="connsiteY21926"/>
              </a:cxn>
              <a:cxn ang="0">
                <a:pos x="connsiteX21927" y="connsiteY21927"/>
              </a:cxn>
              <a:cxn ang="0">
                <a:pos x="connsiteX21928" y="connsiteY21928"/>
              </a:cxn>
              <a:cxn ang="0">
                <a:pos x="connsiteX21929" y="connsiteY21929"/>
              </a:cxn>
              <a:cxn ang="0">
                <a:pos x="connsiteX21930" y="connsiteY21930"/>
              </a:cxn>
              <a:cxn ang="0">
                <a:pos x="connsiteX21931" y="connsiteY21931"/>
              </a:cxn>
              <a:cxn ang="0">
                <a:pos x="connsiteX21932" y="connsiteY21932"/>
              </a:cxn>
              <a:cxn ang="0">
                <a:pos x="connsiteX21933" y="connsiteY21933"/>
              </a:cxn>
              <a:cxn ang="0">
                <a:pos x="connsiteX21934" y="connsiteY21934"/>
              </a:cxn>
              <a:cxn ang="0">
                <a:pos x="connsiteX21935" y="connsiteY21935"/>
              </a:cxn>
              <a:cxn ang="0">
                <a:pos x="connsiteX21936" y="connsiteY21936"/>
              </a:cxn>
              <a:cxn ang="0">
                <a:pos x="connsiteX21937" y="connsiteY21937"/>
              </a:cxn>
              <a:cxn ang="0">
                <a:pos x="connsiteX21938" y="connsiteY21938"/>
              </a:cxn>
              <a:cxn ang="0">
                <a:pos x="connsiteX21939" y="connsiteY21939"/>
              </a:cxn>
              <a:cxn ang="0">
                <a:pos x="connsiteX21940" y="connsiteY21940"/>
              </a:cxn>
              <a:cxn ang="0">
                <a:pos x="connsiteX21941" y="connsiteY21941"/>
              </a:cxn>
              <a:cxn ang="0">
                <a:pos x="connsiteX21942" y="connsiteY21942"/>
              </a:cxn>
              <a:cxn ang="0">
                <a:pos x="connsiteX21943" y="connsiteY21943"/>
              </a:cxn>
              <a:cxn ang="0">
                <a:pos x="connsiteX21944" y="connsiteY21944"/>
              </a:cxn>
              <a:cxn ang="0">
                <a:pos x="connsiteX21945" y="connsiteY21945"/>
              </a:cxn>
              <a:cxn ang="0">
                <a:pos x="connsiteX21946" y="connsiteY21946"/>
              </a:cxn>
              <a:cxn ang="0">
                <a:pos x="connsiteX21947" y="connsiteY21947"/>
              </a:cxn>
              <a:cxn ang="0">
                <a:pos x="connsiteX21948" y="connsiteY21948"/>
              </a:cxn>
              <a:cxn ang="0">
                <a:pos x="connsiteX21949" y="connsiteY21949"/>
              </a:cxn>
              <a:cxn ang="0">
                <a:pos x="connsiteX21950" y="connsiteY21950"/>
              </a:cxn>
              <a:cxn ang="0">
                <a:pos x="connsiteX21951" y="connsiteY21951"/>
              </a:cxn>
              <a:cxn ang="0">
                <a:pos x="connsiteX21952" y="connsiteY21952"/>
              </a:cxn>
              <a:cxn ang="0">
                <a:pos x="connsiteX21953" y="connsiteY21953"/>
              </a:cxn>
              <a:cxn ang="0">
                <a:pos x="connsiteX21954" y="connsiteY21954"/>
              </a:cxn>
              <a:cxn ang="0">
                <a:pos x="connsiteX21955" y="connsiteY21955"/>
              </a:cxn>
              <a:cxn ang="0">
                <a:pos x="connsiteX21956" y="connsiteY21956"/>
              </a:cxn>
              <a:cxn ang="0">
                <a:pos x="connsiteX21957" y="connsiteY21957"/>
              </a:cxn>
              <a:cxn ang="0">
                <a:pos x="connsiteX21958" y="connsiteY21958"/>
              </a:cxn>
              <a:cxn ang="0">
                <a:pos x="connsiteX21959" y="connsiteY21959"/>
              </a:cxn>
              <a:cxn ang="0">
                <a:pos x="connsiteX21960" y="connsiteY21960"/>
              </a:cxn>
              <a:cxn ang="0">
                <a:pos x="connsiteX21961" y="connsiteY21961"/>
              </a:cxn>
              <a:cxn ang="0">
                <a:pos x="connsiteX21962" y="connsiteY21962"/>
              </a:cxn>
              <a:cxn ang="0">
                <a:pos x="connsiteX21963" y="connsiteY21963"/>
              </a:cxn>
              <a:cxn ang="0">
                <a:pos x="connsiteX21964" y="connsiteY21964"/>
              </a:cxn>
              <a:cxn ang="0">
                <a:pos x="connsiteX21965" y="connsiteY21965"/>
              </a:cxn>
              <a:cxn ang="0">
                <a:pos x="connsiteX21966" y="connsiteY21966"/>
              </a:cxn>
              <a:cxn ang="0">
                <a:pos x="connsiteX21967" y="connsiteY21967"/>
              </a:cxn>
              <a:cxn ang="0">
                <a:pos x="connsiteX21968" y="connsiteY21968"/>
              </a:cxn>
              <a:cxn ang="0">
                <a:pos x="connsiteX21969" y="connsiteY21969"/>
              </a:cxn>
              <a:cxn ang="0">
                <a:pos x="connsiteX21970" y="connsiteY21970"/>
              </a:cxn>
              <a:cxn ang="0">
                <a:pos x="connsiteX21971" y="connsiteY21971"/>
              </a:cxn>
              <a:cxn ang="0">
                <a:pos x="connsiteX21972" y="connsiteY21972"/>
              </a:cxn>
              <a:cxn ang="0">
                <a:pos x="connsiteX21973" y="connsiteY21973"/>
              </a:cxn>
              <a:cxn ang="0">
                <a:pos x="connsiteX21974" y="connsiteY21974"/>
              </a:cxn>
              <a:cxn ang="0">
                <a:pos x="connsiteX21975" y="connsiteY21975"/>
              </a:cxn>
              <a:cxn ang="0">
                <a:pos x="connsiteX21976" y="connsiteY21976"/>
              </a:cxn>
              <a:cxn ang="0">
                <a:pos x="connsiteX21977" y="connsiteY21977"/>
              </a:cxn>
              <a:cxn ang="0">
                <a:pos x="connsiteX21978" y="connsiteY21978"/>
              </a:cxn>
              <a:cxn ang="0">
                <a:pos x="connsiteX21979" y="connsiteY21979"/>
              </a:cxn>
              <a:cxn ang="0">
                <a:pos x="connsiteX21980" y="connsiteY21980"/>
              </a:cxn>
              <a:cxn ang="0">
                <a:pos x="connsiteX21981" y="connsiteY21981"/>
              </a:cxn>
              <a:cxn ang="0">
                <a:pos x="connsiteX21982" y="connsiteY21982"/>
              </a:cxn>
              <a:cxn ang="0">
                <a:pos x="connsiteX21983" y="connsiteY21983"/>
              </a:cxn>
              <a:cxn ang="0">
                <a:pos x="connsiteX21984" y="connsiteY21984"/>
              </a:cxn>
              <a:cxn ang="0">
                <a:pos x="connsiteX21985" y="connsiteY21985"/>
              </a:cxn>
              <a:cxn ang="0">
                <a:pos x="connsiteX21986" y="connsiteY21986"/>
              </a:cxn>
              <a:cxn ang="0">
                <a:pos x="connsiteX21987" y="connsiteY21987"/>
              </a:cxn>
              <a:cxn ang="0">
                <a:pos x="connsiteX21988" y="connsiteY21988"/>
              </a:cxn>
              <a:cxn ang="0">
                <a:pos x="connsiteX21989" y="connsiteY21989"/>
              </a:cxn>
              <a:cxn ang="0">
                <a:pos x="connsiteX21990" y="connsiteY21990"/>
              </a:cxn>
              <a:cxn ang="0">
                <a:pos x="connsiteX21991" y="connsiteY21991"/>
              </a:cxn>
              <a:cxn ang="0">
                <a:pos x="connsiteX21992" y="connsiteY21992"/>
              </a:cxn>
              <a:cxn ang="0">
                <a:pos x="connsiteX21993" y="connsiteY21993"/>
              </a:cxn>
              <a:cxn ang="0">
                <a:pos x="connsiteX21994" y="connsiteY21994"/>
              </a:cxn>
              <a:cxn ang="0">
                <a:pos x="connsiteX21995" y="connsiteY21995"/>
              </a:cxn>
              <a:cxn ang="0">
                <a:pos x="connsiteX21996" y="connsiteY21996"/>
              </a:cxn>
              <a:cxn ang="0">
                <a:pos x="connsiteX21997" y="connsiteY21997"/>
              </a:cxn>
              <a:cxn ang="0">
                <a:pos x="connsiteX21998" y="connsiteY21998"/>
              </a:cxn>
              <a:cxn ang="0">
                <a:pos x="connsiteX21999" y="connsiteY21999"/>
              </a:cxn>
              <a:cxn ang="0">
                <a:pos x="connsiteX22000" y="connsiteY22000"/>
              </a:cxn>
              <a:cxn ang="0">
                <a:pos x="connsiteX22001" y="connsiteY22001"/>
              </a:cxn>
              <a:cxn ang="0">
                <a:pos x="connsiteX22002" y="connsiteY22002"/>
              </a:cxn>
              <a:cxn ang="0">
                <a:pos x="connsiteX22003" y="connsiteY22003"/>
              </a:cxn>
              <a:cxn ang="0">
                <a:pos x="connsiteX22004" y="connsiteY22004"/>
              </a:cxn>
              <a:cxn ang="0">
                <a:pos x="connsiteX22005" y="connsiteY22005"/>
              </a:cxn>
              <a:cxn ang="0">
                <a:pos x="connsiteX22006" y="connsiteY22006"/>
              </a:cxn>
              <a:cxn ang="0">
                <a:pos x="connsiteX22007" y="connsiteY22007"/>
              </a:cxn>
              <a:cxn ang="0">
                <a:pos x="connsiteX22008" y="connsiteY22008"/>
              </a:cxn>
              <a:cxn ang="0">
                <a:pos x="connsiteX22009" y="connsiteY22009"/>
              </a:cxn>
              <a:cxn ang="0">
                <a:pos x="connsiteX22010" y="connsiteY22010"/>
              </a:cxn>
              <a:cxn ang="0">
                <a:pos x="connsiteX22011" y="connsiteY22011"/>
              </a:cxn>
              <a:cxn ang="0">
                <a:pos x="connsiteX22012" y="connsiteY22012"/>
              </a:cxn>
              <a:cxn ang="0">
                <a:pos x="connsiteX22013" y="connsiteY22013"/>
              </a:cxn>
              <a:cxn ang="0">
                <a:pos x="connsiteX22014" y="connsiteY22014"/>
              </a:cxn>
              <a:cxn ang="0">
                <a:pos x="connsiteX22015" y="connsiteY22015"/>
              </a:cxn>
              <a:cxn ang="0">
                <a:pos x="connsiteX22016" y="connsiteY22016"/>
              </a:cxn>
              <a:cxn ang="0">
                <a:pos x="connsiteX22017" y="connsiteY22017"/>
              </a:cxn>
              <a:cxn ang="0">
                <a:pos x="connsiteX22018" y="connsiteY22018"/>
              </a:cxn>
              <a:cxn ang="0">
                <a:pos x="connsiteX22019" y="connsiteY22019"/>
              </a:cxn>
              <a:cxn ang="0">
                <a:pos x="connsiteX22020" y="connsiteY22020"/>
              </a:cxn>
              <a:cxn ang="0">
                <a:pos x="connsiteX22021" y="connsiteY22021"/>
              </a:cxn>
              <a:cxn ang="0">
                <a:pos x="connsiteX22022" y="connsiteY22022"/>
              </a:cxn>
              <a:cxn ang="0">
                <a:pos x="connsiteX22023" y="connsiteY22023"/>
              </a:cxn>
              <a:cxn ang="0">
                <a:pos x="connsiteX22024" y="connsiteY22024"/>
              </a:cxn>
              <a:cxn ang="0">
                <a:pos x="connsiteX22025" y="connsiteY22025"/>
              </a:cxn>
              <a:cxn ang="0">
                <a:pos x="connsiteX22026" y="connsiteY22026"/>
              </a:cxn>
              <a:cxn ang="0">
                <a:pos x="connsiteX22027" y="connsiteY22027"/>
              </a:cxn>
              <a:cxn ang="0">
                <a:pos x="connsiteX22028" y="connsiteY22028"/>
              </a:cxn>
              <a:cxn ang="0">
                <a:pos x="connsiteX22029" y="connsiteY22029"/>
              </a:cxn>
              <a:cxn ang="0">
                <a:pos x="connsiteX22030" y="connsiteY22030"/>
              </a:cxn>
              <a:cxn ang="0">
                <a:pos x="connsiteX22031" y="connsiteY22031"/>
              </a:cxn>
              <a:cxn ang="0">
                <a:pos x="connsiteX22032" y="connsiteY22032"/>
              </a:cxn>
              <a:cxn ang="0">
                <a:pos x="connsiteX22033" y="connsiteY22033"/>
              </a:cxn>
              <a:cxn ang="0">
                <a:pos x="connsiteX22034" y="connsiteY22034"/>
              </a:cxn>
              <a:cxn ang="0">
                <a:pos x="connsiteX22035" y="connsiteY22035"/>
              </a:cxn>
              <a:cxn ang="0">
                <a:pos x="connsiteX22036" y="connsiteY22036"/>
              </a:cxn>
              <a:cxn ang="0">
                <a:pos x="connsiteX22037" y="connsiteY22037"/>
              </a:cxn>
              <a:cxn ang="0">
                <a:pos x="connsiteX22038" y="connsiteY22038"/>
              </a:cxn>
              <a:cxn ang="0">
                <a:pos x="connsiteX22039" y="connsiteY22039"/>
              </a:cxn>
              <a:cxn ang="0">
                <a:pos x="connsiteX22040" y="connsiteY22040"/>
              </a:cxn>
              <a:cxn ang="0">
                <a:pos x="connsiteX22041" y="connsiteY22041"/>
              </a:cxn>
              <a:cxn ang="0">
                <a:pos x="connsiteX22042" y="connsiteY22042"/>
              </a:cxn>
              <a:cxn ang="0">
                <a:pos x="connsiteX22043" y="connsiteY22043"/>
              </a:cxn>
              <a:cxn ang="0">
                <a:pos x="connsiteX22044" y="connsiteY22044"/>
              </a:cxn>
              <a:cxn ang="0">
                <a:pos x="connsiteX22045" y="connsiteY22045"/>
              </a:cxn>
              <a:cxn ang="0">
                <a:pos x="connsiteX22046" y="connsiteY22046"/>
              </a:cxn>
              <a:cxn ang="0">
                <a:pos x="connsiteX22047" y="connsiteY22047"/>
              </a:cxn>
              <a:cxn ang="0">
                <a:pos x="connsiteX22048" y="connsiteY22048"/>
              </a:cxn>
              <a:cxn ang="0">
                <a:pos x="connsiteX22049" y="connsiteY22049"/>
              </a:cxn>
              <a:cxn ang="0">
                <a:pos x="connsiteX22050" y="connsiteY22050"/>
              </a:cxn>
              <a:cxn ang="0">
                <a:pos x="connsiteX22051" y="connsiteY22051"/>
              </a:cxn>
              <a:cxn ang="0">
                <a:pos x="connsiteX22052" y="connsiteY22052"/>
              </a:cxn>
              <a:cxn ang="0">
                <a:pos x="connsiteX22053" y="connsiteY22053"/>
              </a:cxn>
              <a:cxn ang="0">
                <a:pos x="connsiteX22054" y="connsiteY22054"/>
              </a:cxn>
              <a:cxn ang="0">
                <a:pos x="connsiteX22055" y="connsiteY22055"/>
              </a:cxn>
              <a:cxn ang="0">
                <a:pos x="connsiteX22056" y="connsiteY22056"/>
              </a:cxn>
              <a:cxn ang="0">
                <a:pos x="connsiteX22057" y="connsiteY22057"/>
              </a:cxn>
              <a:cxn ang="0">
                <a:pos x="connsiteX22058" y="connsiteY22058"/>
              </a:cxn>
              <a:cxn ang="0">
                <a:pos x="connsiteX22059" y="connsiteY22059"/>
              </a:cxn>
              <a:cxn ang="0">
                <a:pos x="connsiteX22060" y="connsiteY22060"/>
              </a:cxn>
              <a:cxn ang="0">
                <a:pos x="connsiteX22061" y="connsiteY22061"/>
              </a:cxn>
              <a:cxn ang="0">
                <a:pos x="connsiteX22062" y="connsiteY22062"/>
              </a:cxn>
              <a:cxn ang="0">
                <a:pos x="connsiteX22063" y="connsiteY22063"/>
              </a:cxn>
              <a:cxn ang="0">
                <a:pos x="connsiteX22064" y="connsiteY22064"/>
              </a:cxn>
              <a:cxn ang="0">
                <a:pos x="connsiteX22065" y="connsiteY22065"/>
              </a:cxn>
              <a:cxn ang="0">
                <a:pos x="connsiteX22066" y="connsiteY22066"/>
              </a:cxn>
              <a:cxn ang="0">
                <a:pos x="connsiteX22067" y="connsiteY22067"/>
              </a:cxn>
              <a:cxn ang="0">
                <a:pos x="connsiteX22068" y="connsiteY22068"/>
              </a:cxn>
              <a:cxn ang="0">
                <a:pos x="connsiteX22069" y="connsiteY22069"/>
              </a:cxn>
              <a:cxn ang="0">
                <a:pos x="connsiteX22070" y="connsiteY22070"/>
              </a:cxn>
              <a:cxn ang="0">
                <a:pos x="connsiteX22071" y="connsiteY22071"/>
              </a:cxn>
              <a:cxn ang="0">
                <a:pos x="connsiteX22072" y="connsiteY22072"/>
              </a:cxn>
              <a:cxn ang="0">
                <a:pos x="connsiteX22073" y="connsiteY22073"/>
              </a:cxn>
              <a:cxn ang="0">
                <a:pos x="connsiteX22074" y="connsiteY22074"/>
              </a:cxn>
              <a:cxn ang="0">
                <a:pos x="connsiteX22075" y="connsiteY22075"/>
              </a:cxn>
              <a:cxn ang="0">
                <a:pos x="connsiteX22076" y="connsiteY22076"/>
              </a:cxn>
              <a:cxn ang="0">
                <a:pos x="connsiteX22077" y="connsiteY22077"/>
              </a:cxn>
              <a:cxn ang="0">
                <a:pos x="connsiteX22078" y="connsiteY22078"/>
              </a:cxn>
              <a:cxn ang="0">
                <a:pos x="connsiteX22079" y="connsiteY22079"/>
              </a:cxn>
              <a:cxn ang="0">
                <a:pos x="connsiteX22080" y="connsiteY22080"/>
              </a:cxn>
              <a:cxn ang="0">
                <a:pos x="connsiteX22081" y="connsiteY22081"/>
              </a:cxn>
              <a:cxn ang="0">
                <a:pos x="connsiteX22082" y="connsiteY22082"/>
              </a:cxn>
              <a:cxn ang="0">
                <a:pos x="connsiteX22083" y="connsiteY22083"/>
              </a:cxn>
              <a:cxn ang="0">
                <a:pos x="connsiteX22084" y="connsiteY22084"/>
              </a:cxn>
              <a:cxn ang="0">
                <a:pos x="connsiteX22085" y="connsiteY22085"/>
              </a:cxn>
              <a:cxn ang="0">
                <a:pos x="connsiteX22086" y="connsiteY22086"/>
              </a:cxn>
              <a:cxn ang="0">
                <a:pos x="connsiteX22087" y="connsiteY22087"/>
              </a:cxn>
              <a:cxn ang="0">
                <a:pos x="connsiteX22088" y="connsiteY22088"/>
              </a:cxn>
              <a:cxn ang="0">
                <a:pos x="connsiteX22089" y="connsiteY22089"/>
              </a:cxn>
              <a:cxn ang="0">
                <a:pos x="connsiteX22090" y="connsiteY22090"/>
              </a:cxn>
              <a:cxn ang="0">
                <a:pos x="connsiteX22091" y="connsiteY22091"/>
              </a:cxn>
              <a:cxn ang="0">
                <a:pos x="connsiteX22092" y="connsiteY22092"/>
              </a:cxn>
              <a:cxn ang="0">
                <a:pos x="connsiteX22093" y="connsiteY22093"/>
              </a:cxn>
              <a:cxn ang="0">
                <a:pos x="connsiteX22094" y="connsiteY22094"/>
              </a:cxn>
              <a:cxn ang="0">
                <a:pos x="connsiteX22095" y="connsiteY22095"/>
              </a:cxn>
              <a:cxn ang="0">
                <a:pos x="connsiteX22096" y="connsiteY22096"/>
              </a:cxn>
              <a:cxn ang="0">
                <a:pos x="connsiteX22097" y="connsiteY22097"/>
              </a:cxn>
              <a:cxn ang="0">
                <a:pos x="connsiteX22098" y="connsiteY22098"/>
              </a:cxn>
              <a:cxn ang="0">
                <a:pos x="connsiteX22099" y="connsiteY22099"/>
              </a:cxn>
              <a:cxn ang="0">
                <a:pos x="connsiteX22100" y="connsiteY22100"/>
              </a:cxn>
              <a:cxn ang="0">
                <a:pos x="connsiteX22101" y="connsiteY22101"/>
              </a:cxn>
              <a:cxn ang="0">
                <a:pos x="connsiteX22102" y="connsiteY22102"/>
              </a:cxn>
              <a:cxn ang="0">
                <a:pos x="connsiteX22103" y="connsiteY22103"/>
              </a:cxn>
              <a:cxn ang="0">
                <a:pos x="connsiteX22104" y="connsiteY22104"/>
              </a:cxn>
              <a:cxn ang="0">
                <a:pos x="connsiteX22105" y="connsiteY22105"/>
              </a:cxn>
              <a:cxn ang="0">
                <a:pos x="connsiteX22106" y="connsiteY22106"/>
              </a:cxn>
              <a:cxn ang="0">
                <a:pos x="connsiteX22107" y="connsiteY22107"/>
              </a:cxn>
              <a:cxn ang="0">
                <a:pos x="connsiteX22108" y="connsiteY22108"/>
              </a:cxn>
              <a:cxn ang="0">
                <a:pos x="connsiteX22109" y="connsiteY22109"/>
              </a:cxn>
              <a:cxn ang="0">
                <a:pos x="connsiteX22110" y="connsiteY22110"/>
              </a:cxn>
              <a:cxn ang="0">
                <a:pos x="connsiteX22111" y="connsiteY22111"/>
              </a:cxn>
              <a:cxn ang="0">
                <a:pos x="connsiteX22112" y="connsiteY22112"/>
              </a:cxn>
              <a:cxn ang="0">
                <a:pos x="connsiteX22113" y="connsiteY22113"/>
              </a:cxn>
              <a:cxn ang="0">
                <a:pos x="connsiteX22114" y="connsiteY22114"/>
              </a:cxn>
              <a:cxn ang="0">
                <a:pos x="connsiteX22115" y="connsiteY22115"/>
              </a:cxn>
              <a:cxn ang="0">
                <a:pos x="connsiteX22116" y="connsiteY22116"/>
              </a:cxn>
              <a:cxn ang="0">
                <a:pos x="connsiteX22117" y="connsiteY22117"/>
              </a:cxn>
              <a:cxn ang="0">
                <a:pos x="connsiteX22118" y="connsiteY22118"/>
              </a:cxn>
              <a:cxn ang="0">
                <a:pos x="connsiteX22119" y="connsiteY22119"/>
              </a:cxn>
              <a:cxn ang="0">
                <a:pos x="connsiteX22120" y="connsiteY22120"/>
              </a:cxn>
              <a:cxn ang="0">
                <a:pos x="connsiteX22121" y="connsiteY22121"/>
              </a:cxn>
              <a:cxn ang="0">
                <a:pos x="connsiteX22122" y="connsiteY22122"/>
              </a:cxn>
              <a:cxn ang="0">
                <a:pos x="connsiteX22123" y="connsiteY22123"/>
              </a:cxn>
              <a:cxn ang="0">
                <a:pos x="connsiteX22124" y="connsiteY22124"/>
              </a:cxn>
              <a:cxn ang="0">
                <a:pos x="connsiteX22125" y="connsiteY22125"/>
              </a:cxn>
              <a:cxn ang="0">
                <a:pos x="connsiteX22126" y="connsiteY22126"/>
              </a:cxn>
              <a:cxn ang="0">
                <a:pos x="connsiteX22127" y="connsiteY22127"/>
              </a:cxn>
              <a:cxn ang="0">
                <a:pos x="connsiteX22128" y="connsiteY22128"/>
              </a:cxn>
              <a:cxn ang="0">
                <a:pos x="connsiteX22129" y="connsiteY22129"/>
              </a:cxn>
              <a:cxn ang="0">
                <a:pos x="connsiteX22130" y="connsiteY22130"/>
              </a:cxn>
              <a:cxn ang="0">
                <a:pos x="connsiteX22131" y="connsiteY22131"/>
              </a:cxn>
              <a:cxn ang="0">
                <a:pos x="connsiteX22132" y="connsiteY22132"/>
              </a:cxn>
              <a:cxn ang="0">
                <a:pos x="connsiteX22133" y="connsiteY22133"/>
              </a:cxn>
              <a:cxn ang="0">
                <a:pos x="connsiteX22134" y="connsiteY22134"/>
              </a:cxn>
              <a:cxn ang="0">
                <a:pos x="connsiteX22135" y="connsiteY22135"/>
              </a:cxn>
              <a:cxn ang="0">
                <a:pos x="connsiteX22136" y="connsiteY22136"/>
              </a:cxn>
              <a:cxn ang="0">
                <a:pos x="connsiteX22137" y="connsiteY22137"/>
              </a:cxn>
              <a:cxn ang="0">
                <a:pos x="connsiteX22138" y="connsiteY22138"/>
              </a:cxn>
              <a:cxn ang="0">
                <a:pos x="connsiteX22139" y="connsiteY22139"/>
              </a:cxn>
              <a:cxn ang="0">
                <a:pos x="connsiteX22140" y="connsiteY22140"/>
              </a:cxn>
              <a:cxn ang="0">
                <a:pos x="connsiteX22141" y="connsiteY22141"/>
              </a:cxn>
              <a:cxn ang="0">
                <a:pos x="connsiteX22142" y="connsiteY22142"/>
              </a:cxn>
              <a:cxn ang="0">
                <a:pos x="connsiteX22143" y="connsiteY22143"/>
              </a:cxn>
              <a:cxn ang="0">
                <a:pos x="connsiteX22144" y="connsiteY22144"/>
              </a:cxn>
              <a:cxn ang="0">
                <a:pos x="connsiteX22145" y="connsiteY22145"/>
              </a:cxn>
              <a:cxn ang="0">
                <a:pos x="connsiteX22146" y="connsiteY22146"/>
              </a:cxn>
              <a:cxn ang="0">
                <a:pos x="connsiteX22147" y="connsiteY22147"/>
              </a:cxn>
              <a:cxn ang="0">
                <a:pos x="connsiteX22148" y="connsiteY22148"/>
              </a:cxn>
              <a:cxn ang="0">
                <a:pos x="connsiteX22149" y="connsiteY22149"/>
              </a:cxn>
              <a:cxn ang="0">
                <a:pos x="connsiteX22150" y="connsiteY22150"/>
              </a:cxn>
              <a:cxn ang="0">
                <a:pos x="connsiteX22151" y="connsiteY22151"/>
              </a:cxn>
              <a:cxn ang="0">
                <a:pos x="connsiteX22152" y="connsiteY22152"/>
              </a:cxn>
              <a:cxn ang="0">
                <a:pos x="connsiteX22153" y="connsiteY22153"/>
              </a:cxn>
              <a:cxn ang="0">
                <a:pos x="connsiteX22154" y="connsiteY22154"/>
              </a:cxn>
              <a:cxn ang="0">
                <a:pos x="connsiteX22155" y="connsiteY22155"/>
              </a:cxn>
              <a:cxn ang="0">
                <a:pos x="connsiteX22156" y="connsiteY22156"/>
              </a:cxn>
              <a:cxn ang="0">
                <a:pos x="connsiteX22157" y="connsiteY22157"/>
              </a:cxn>
              <a:cxn ang="0">
                <a:pos x="connsiteX22158" y="connsiteY22158"/>
              </a:cxn>
              <a:cxn ang="0">
                <a:pos x="connsiteX22159" y="connsiteY22159"/>
              </a:cxn>
              <a:cxn ang="0">
                <a:pos x="connsiteX22160" y="connsiteY22160"/>
              </a:cxn>
              <a:cxn ang="0">
                <a:pos x="connsiteX22161" y="connsiteY22161"/>
              </a:cxn>
              <a:cxn ang="0">
                <a:pos x="connsiteX22162" y="connsiteY22162"/>
              </a:cxn>
              <a:cxn ang="0">
                <a:pos x="connsiteX22163" y="connsiteY22163"/>
              </a:cxn>
              <a:cxn ang="0">
                <a:pos x="connsiteX22164" y="connsiteY22164"/>
              </a:cxn>
              <a:cxn ang="0">
                <a:pos x="connsiteX22165" y="connsiteY22165"/>
              </a:cxn>
              <a:cxn ang="0">
                <a:pos x="connsiteX22166" y="connsiteY22166"/>
              </a:cxn>
              <a:cxn ang="0">
                <a:pos x="connsiteX22167" y="connsiteY22167"/>
              </a:cxn>
              <a:cxn ang="0">
                <a:pos x="connsiteX22168" y="connsiteY22168"/>
              </a:cxn>
              <a:cxn ang="0">
                <a:pos x="connsiteX22169" y="connsiteY22169"/>
              </a:cxn>
              <a:cxn ang="0">
                <a:pos x="connsiteX22170" y="connsiteY22170"/>
              </a:cxn>
              <a:cxn ang="0">
                <a:pos x="connsiteX22171" y="connsiteY22171"/>
              </a:cxn>
              <a:cxn ang="0">
                <a:pos x="connsiteX22172" y="connsiteY22172"/>
              </a:cxn>
              <a:cxn ang="0">
                <a:pos x="connsiteX22173" y="connsiteY22173"/>
              </a:cxn>
              <a:cxn ang="0">
                <a:pos x="connsiteX22174" y="connsiteY22174"/>
              </a:cxn>
              <a:cxn ang="0">
                <a:pos x="connsiteX22175" y="connsiteY22175"/>
              </a:cxn>
              <a:cxn ang="0">
                <a:pos x="connsiteX22176" y="connsiteY22176"/>
              </a:cxn>
              <a:cxn ang="0">
                <a:pos x="connsiteX22177" y="connsiteY22177"/>
              </a:cxn>
              <a:cxn ang="0">
                <a:pos x="connsiteX22178" y="connsiteY22178"/>
              </a:cxn>
              <a:cxn ang="0">
                <a:pos x="connsiteX22179" y="connsiteY22179"/>
              </a:cxn>
              <a:cxn ang="0">
                <a:pos x="connsiteX22180" y="connsiteY22180"/>
              </a:cxn>
              <a:cxn ang="0">
                <a:pos x="connsiteX22181" y="connsiteY22181"/>
              </a:cxn>
              <a:cxn ang="0">
                <a:pos x="connsiteX22182" y="connsiteY22182"/>
              </a:cxn>
              <a:cxn ang="0">
                <a:pos x="connsiteX22183" y="connsiteY22183"/>
              </a:cxn>
              <a:cxn ang="0">
                <a:pos x="connsiteX22184" y="connsiteY22184"/>
              </a:cxn>
              <a:cxn ang="0">
                <a:pos x="connsiteX22185" y="connsiteY22185"/>
              </a:cxn>
              <a:cxn ang="0">
                <a:pos x="connsiteX22186" y="connsiteY22186"/>
              </a:cxn>
              <a:cxn ang="0">
                <a:pos x="connsiteX22187" y="connsiteY22187"/>
              </a:cxn>
              <a:cxn ang="0">
                <a:pos x="connsiteX22188" y="connsiteY22188"/>
              </a:cxn>
              <a:cxn ang="0">
                <a:pos x="connsiteX22189" y="connsiteY22189"/>
              </a:cxn>
              <a:cxn ang="0">
                <a:pos x="connsiteX22190" y="connsiteY22190"/>
              </a:cxn>
              <a:cxn ang="0">
                <a:pos x="connsiteX22191" y="connsiteY22191"/>
              </a:cxn>
              <a:cxn ang="0">
                <a:pos x="connsiteX22192" y="connsiteY22192"/>
              </a:cxn>
              <a:cxn ang="0">
                <a:pos x="connsiteX22193" y="connsiteY22193"/>
              </a:cxn>
              <a:cxn ang="0">
                <a:pos x="connsiteX22194" y="connsiteY22194"/>
              </a:cxn>
              <a:cxn ang="0">
                <a:pos x="connsiteX22195" y="connsiteY22195"/>
              </a:cxn>
              <a:cxn ang="0">
                <a:pos x="connsiteX22196" y="connsiteY22196"/>
              </a:cxn>
              <a:cxn ang="0">
                <a:pos x="connsiteX22197" y="connsiteY22197"/>
              </a:cxn>
              <a:cxn ang="0">
                <a:pos x="connsiteX22198" y="connsiteY22198"/>
              </a:cxn>
              <a:cxn ang="0">
                <a:pos x="connsiteX22199" y="connsiteY22199"/>
              </a:cxn>
              <a:cxn ang="0">
                <a:pos x="connsiteX22200" y="connsiteY22200"/>
              </a:cxn>
              <a:cxn ang="0">
                <a:pos x="connsiteX22201" y="connsiteY22201"/>
              </a:cxn>
              <a:cxn ang="0">
                <a:pos x="connsiteX22202" y="connsiteY22202"/>
              </a:cxn>
              <a:cxn ang="0">
                <a:pos x="connsiteX22203" y="connsiteY22203"/>
              </a:cxn>
              <a:cxn ang="0">
                <a:pos x="connsiteX22204" y="connsiteY22204"/>
              </a:cxn>
              <a:cxn ang="0">
                <a:pos x="connsiteX22205" y="connsiteY22205"/>
              </a:cxn>
              <a:cxn ang="0">
                <a:pos x="connsiteX22206" y="connsiteY22206"/>
              </a:cxn>
              <a:cxn ang="0">
                <a:pos x="connsiteX22207" y="connsiteY22207"/>
              </a:cxn>
              <a:cxn ang="0">
                <a:pos x="connsiteX22208" y="connsiteY22208"/>
              </a:cxn>
              <a:cxn ang="0">
                <a:pos x="connsiteX22209" y="connsiteY22209"/>
              </a:cxn>
              <a:cxn ang="0">
                <a:pos x="connsiteX22210" y="connsiteY22210"/>
              </a:cxn>
              <a:cxn ang="0">
                <a:pos x="connsiteX22211" y="connsiteY22211"/>
              </a:cxn>
              <a:cxn ang="0">
                <a:pos x="connsiteX22212" y="connsiteY22212"/>
              </a:cxn>
              <a:cxn ang="0">
                <a:pos x="connsiteX22213" y="connsiteY22213"/>
              </a:cxn>
              <a:cxn ang="0">
                <a:pos x="connsiteX22214" y="connsiteY22214"/>
              </a:cxn>
              <a:cxn ang="0">
                <a:pos x="connsiteX22215" y="connsiteY22215"/>
              </a:cxn>
              <a:cxn ang="0">
                <a:pos x="connsiteX22216" y="connsiteY22216"/>
              </a:cxn>
              <a:cxn ang="0">
                <a:pos x="connsiteX22217" y="connsiteY22217"/>
              </a:cxn>
              <a:cxn ang="0">
                <a:pos x="connsiteX22218" y="connsiteY22218"/>
              </a:cxn>
              <a:cxn ang="0">
                <a:pos x="connsiteX22219" y="connsiteY22219"/>
              </a:cxn>
              <a:cxn ang="0">
                <a:pos x="connsiteX22220" y="connsiteY22220"/>
              </a:cxn>
              <a:cxn ang="0">
                <a:pos x="connsiteX22221" y="connsiteY22221"/>
              </a:cxn>
              <a:cxn ang="0">
                <a:pos x="connsiteX22222" y="connsiteY22222"/>
              </a:cxn>
              <a:cxn ang="0">
                <a:pos x="connsiteX22223" y="connsiteY22223"/>
              </a:cxn>
              <a:cxn ang="0">
                <a:pos x="connsiteX22224" y="connsiteY22224"/>
              </a:cxn>
              <a:cxn ang="0">
                <a:pos x="connsiteX22225" y="connsiteY22225"/>
              </a:cxn>
              <a:cxn ang="0">
                <a:pos x="connsiteX22226" y="connsiteY22226"/>
              </a:cxn>
              <a:cxn ang="0">
                <a:pos x="connsiteX22227" y="connsiteY22227"/>
              </a:cxn>
              <a:cxn ang="0">
                <a:pos x="connsiteX22228" y="connsiteY22228"/>
              </a:cxn>
              <a:cxn ang="0">
                <a:pos x="connsiteX22229" y="connsiteY22229"/>
              </a:cxn>
              <a:cxn ang="0">
                <a:pos x="connsiteX22230" y="connsiteY22230"/>
              </a:cxn>
              <a:cxn ang="0">
                <a:pos x="connsiteX22231" y="connsiteY22231"/>
              </a:cxn>
              <a:cxn ang="0">
                <a:pos x="connsiteX22232" y="connsiteY22232"/>
              </a:cxn>
              <a:cxn ang="0">
                <a:pos x="connsiteX22233" y="connsiteY22233"/>
              </a:cxn>
              <a:cxn ang="0">
                <a:pos x="connsiteX22234" y="connsiteY22234"/>
              </a:cxn>
              <a:cxn ang="0">
                <a:pos x="connsiteX22235" y="connsiteY22235"/>
              </a:cxn>
              <a:cxn ang="0">
                <a:pos x="connsiteX22236" y="connsiteY22236"/>
              </a:cxn>
              <a:cxn ang="0">
                <a:pos x="connsiteX22237" y="connsiteY22237"/>
              </a:cxn>
              <a:cxn ang="0">
                <a:pos x="connsiteX22238" y="connsiteY22238"/>
              </a:cxn>
              <a:cxn ang="0">
                <a:pos x="connsiteX22239" y="connsiteY22239"/>
              </a:cxn>
              <a:cxn ang="0">
                <a:pos x="connsiteX22240" y="connsiteY22240"/>
              </a:cxn>
              <a:cxn ang="0">
                <a:pos x="connsiteX22241" y="connsiteY22241"/>
              </a:cxn>
              <a:cxn ang="0">
                <a:pos x="connsiteX22242" y="connsiteY22242"/>
              </a:cxn>
              <a:cxn ang="0">
                <a:pos x="connsiteX22243" y="connsiteY22243"/>
              </a:cxn>
              <a:cxn ang="0">
                <a:pos x="connsiteX22244" y="connsiteY22244"/>
              </a:cxn>
              <a:cxn ang="0">
                <a:pos x="connsiteX22245" y="connsiteY22245"/>
              </a:cxn>
              <a:cxn ang="0">
                <a:pos x="connsiteX22246" y="connsiteY22246"/>
              </a:cxn>
              <a:cxn ang="0">
                <a:pos x="connsiteX22247" y="connsiteY22247"/>
              </a:cxn>
              <a:cxn ang="0">
                <a:pos x="connsiteX22248" y="connsiteY22248"/>
              </a:cxn>
              <a:cxn ang="0">
                <a:pos x="connsiteX22249" y="connsiteY22249"/>
              </a:cxn>
              <a:cxn ang="0">
                <a:pos x="connsiteX22250" y="connsiteY22250"/>
              </a:cxn>
              <a:cxn ang="0">
                <a:pos x="connsiteX22251" y="connsiteY22251"/>
              </a:cxn>
              <a:cxn ang="0">
                <a:pos x="connsiteX22252" y="connsiteY22252"/>
              </a:cxn>
              <a:cxn ang="0">
                <a:pos x="connsiteX22253" y="connsiteY22253"/>
              </a:cxn>
              <a:cxn ang="0">
                <a:pos x="connsiteX22254" y="connsiteY22254"/>
              </a:cxn>
              <a:cxn ang="0">
                <a:pos x="connsiteX22255" y="connsiteY22255"/>
              </a:cxn>
              <a:cxn ang="0">
                <a:pos x="connsiteX22256" y="connsiteY22256"/>
              </a:cxn>
              <a:cxn ang="0">
                <a:pos x="connsiteX22257" y="connsiteY22257"/>
              </a:cxn>
              <a:cxn ang="0">
                <a:pos x="connsiteX22258" y="connsiteY22258"/>
              </a:cxn>
              <a:cxn ang="0">
                <a:pos x="connsiteX22259" y="connsiteY22259"/>
              </a:cxn>
              <a:cxn ang="0">
                <a:pos x="connsiteX22260" y="connsiteY22260"/>
              </a:cxn>
              <a:cxn ang="0">
                <a:pos x="connsiteX22261" y="connsiteY22261"/>
              </a:cxn>
              <a:cxn ang="0">
                <a:pos x="connsiteX22262" y="connsiteY22262"/>
              </a:cxn>
              <a:cxn ang="0">
                <a:pos x="connsiteX22263" y="connsiteY22263"/>
              </a:cxn>
              <a:cxn ang="0">
                <a:pos x="connsiteX22264" y="connsiteY22264"/>
              </a:cxn>
              <a:cxn ang="0">
                <a:pos x="connsiteX22265" y="connsiteY22265"/>
              </a:cxn>
              <a:cxn ang="0">
                <a:pos x="connsiteX22266" y="connsiteY22266"/>
              </a:cxn>
              <a:cxn ang="0">
                <a:pos x="connsiteX22267" y="connsiteY22267"/>
              </a:cxn>
              <a:cxn ang="0">
                <a:pos x="connsiteX22268" y="connsiteY22268"/>
              </a:cxn>
              <a:cxn ang="0">
                <a:pos x="connsiteX22269" y="connsiteY22269"/>
              </a:cxn>
              <a:cxn ang="0">
                <a:pos x="connsiteX22270" y="connsiteY22270"/>
              </a:cxn>
              <a:cxn ang="0">
                <a:pos x="connsiteX22271" y="connsiteY22271"/>
              </a:cxn>
              <a:cxn ang="0">
                <a:pos x="connsiteX22272" y="connsiteY22272"/>
              </a:cxn>
              <a:cxn ang="0">
                <a:pos x="connsiteX22273" y="connsiteY22273"/>
              </a:cxn>
              <a:cxn ang="0">
                <a:pos x="connsiteX22274" y="connsiteY22274"/>
              </a:cxn>
              <a:cxn ang="0">
                <a:pos x="connsiteX22275" y="connsiteY22275"/>
              </a:cxn>
              <a:cxn ang="0">
                <a:pos x="connsiteX22276" y="connsiteY22276"/>
              </a:cxn>
              <a:cxn ang="0">
                <a:pos x="connsiteX22277" y="connsiteY22277"/>
              </a:cxn>
              <a:cxn ang="0">
                <a:pos x="connsiteX22278" y="connsiteY22278"/>
              </a:cxn>
              <a:cxn ang="0">
                <a:pos x="connsiteX22279" y="connsiteY22279"/>
              </a:cxn>
              <a:cxn ang="0">
                <a:pos x="connsiteX22280" y="connsiteY22280"/>
              </a:cxn>
              <a:cxn ang="0">
                <a:pos x="connsiteX22281" y="connsiteY22281"/>
              </a:cxn>
              <a:cxn ang="0">
                <a:pos x="connsiteX22282" y="connsiteY22282"/>
              </a:cxn>
              <a:cxn ang="0">
                <a:pos x="connsiteX22283" y="connsiteY22283"/>
              </a:cxn>
              <a:cxn ang="0">
                <a:pos x="connsiteX22284" y="connsiteY22284"/>
              </a:cxn>
              <a:cxn ang="0">
                <a:pos x="connsiteX22285" y="connsiteY22285"/>
              </a:cxn>
              <a:cxn ang="0">
                <a:pos x="connsiteX22286" y="connsiteY22286"/>
              </a:cxn>
              <a:cxn ang="0">
                <a:pos x="connsiteX22287" y="connsiteY22287"/>
              </a:cxn>
              <a:cxn ang="0">
                <a:pos x="connsiteX22288" y="connsiteY22288"/>
              </a:cxn>
              <a:cxn ang="0">
                <a:pos x="connsiteX22289" y="connsiteY22289"/>
              </a:cxn>
              <a:cxn ang="0">
                <a:pos x="connsiteX22290" y="connsiteY22290"/>
              </a:cxn>
              <a:cxn ang="0">
                <a:pos x="connsiteX22291" y="connsiteY22291"/>
              </a:cxn>
              <a:cxn ang="0">
                <a:pos x="connsiteX22292" y="connsiteY22292"/>
              </a:cxn>
              <a:cxn ang="0">
                <a:pos x="connsiteX22293" y="connsiteY22293"/>
              </a:cxn>
              <a:cxn ang="0">
                <a:pos x="connsiteX22294" y="connsiteY22294"/>
              </a:cxn>
              <a:cxn ang="0">
                <a:pos x="connsiteX22295" y="connsiteY22295"/>
              </a:cxn>
              <a:cxn ang="0">
                <a:pos x="connsiteX22296" y="connsiteY22296"/>
              </a:cxn>
              <a:cxn ang="0">
                <a:pos x="connsiteX22297" y="connsiteY22297"/>
              </a:cxn>
              <a:cxn ang="0">
                <a:pos x="connsiteX22298" y="connsiteY22298"/>
              </a:cxn>
              <a:cxn ang="0">
                <a:pos x="connsiteX22299" y="connsiteY22299"/>
              </a:cxn>
              <a:cxn ang="0">
                <a:pos x="connsiteX22300" y="connsiteY22300"/>
              </a:cxn>
              <a:cxn ang="0">
                <a:pos x="connsiteX22301" y="connsiteY22301"/>
              </a:cxn>
              <a:cxn ang="0">
                <a:pos x="connsiteX22302" y="connsiteY22302"/>
              </a:cxn>
              <a:cxn ang="0">
                <a:pos x="connsiteX22303" y="connsiteY22303"/>
              </a:cxn>
              <a:cxn ang="0">
                <a:pos x="connsiteX22304" y="connsiteY22304"/>
              </a:cxn>
              <a:cxn ang="0">
                <a:pos x="connsiteX22305" y="connsiteY22305"/>
              </a:cxn>
              <a:cxn ang="0">
                <a:pos x="connsiteX22306" y="connsiteY22306"/>
              </a:cxn>
              <a:cxn ang="0">
                <a:pos x="connsiteX22307" y="connsiteY22307"/>
              </a:cxn>
              <a:cxn ang="0">
                <a:pos x="connsiteX22308" y="connsiteY22308"/>
              </a:cxn>
              <a:cxn ang="0">
                <a:pos x="connsiteX22309" y="connsiteY22309"/>
              </a:cxn>
              <a:cxn ang="0">
                <a:pos x="connsiteX22310" y="connsiteY22310"/>
              </a:cxn>
              <a:cxn ang="0">
                <a:pos x="connsiteX22311" y="connsiteY22311"/>
              </a:cxn>
              <a:cxn ang="0">
                <a:pos x="connsiteX22312" y="connsiteY22312"/>
              </a:cxn>
              <a:cxn ang="0">
                <a:pos x="connsiteX22313" y="connsiteY22313"/>
              </a:cxn>
              <a:cxn ang="0">
                <a:pos x="connsiteX22314" y="connsiteY22314"/>
              </a:cxn>
              <a:cxn ang="0">
                <a:pos x="connsiteX22315" y="connsiteY22315"/>
              </a:cxn>
              <a:cxn ang="0">
                <a:pos x="connsiteX22316" y="connsiteY22316"/>
              </a:cxn>
              <a:cxn ang="0">
                <a:pos x="connsiteX22317" y="connsiteY22317"/>
              </a:cxn>
              <a:cxn ang="0">
                <a:pos x="connsiteX22318" y="connsiteY22318"/>
              </a:cxn>
              <a:cxn ang="0">
                <a:pos x="connsiteX22319" y="connsiteY22319"/>
              </a:cxn>
              <a:cxn ang="0">
                <a:pos x="connsiteX22320" y="connsiteY22320"/>
              </a:cxn>
              <a:cxn ang="0">
                <a:pos x="connsiteX22321" y="connsiteY22321"/>
              </a:cxn>
              <a:cxn ang="0">
                <a:pos x="connsiteX22322" y="connsiteY22322"/>
              </a:cxn>
              <a:cxn ang="0">
                <a:pos x="connsiteX22323" y="connsiteY22323"/>
              </a:cxn>
              <a:cxn ang="0">
                <a:pos x="connsiteX22324" y="connsiteY22324"/>
              </a:cxn>
              <a:cxn ang="0">
                <a:pos x="connsiteX22325" y="connsiteY22325"/>
              </a:cxn>
              <a:cxn ang="0">
                <a:pos x="connsiteX22326" y="connsiteY22326"/>
              </a:cxn>
              <a:cxn ang="0">
                <a:pos x="connsiteX22327" y="connsiteY22327"/>
              </a:cxn>
              <a:cxn ang="0">
                <a:pos x="connsiteX22328" y="connsiteY22328"/>
              </a:cxn>
              <a:cxn ang="0">
                <a:pos x="connsiteX22329" y="connsiteY22329"/>
              </a:cxn>
              <a:cxn ang="0">
                <a:pos x="connsiteX22330" y="connsiteY22330"/>
              </a:cxn>
              <a:cxn ang="0">
                <a:pos x="connsiteX22331" y="connsiteY22331"/>
              </a:cxn>
              <a:cxn ang="0">
                <a:pos x="connsiteX22332" y="connsiteY22332"/>
              </a:cxn>
              <a:cxn ang="0">
                <a:pos x="connsiteX22333" y="connsiteY22333"/>
              </a:cxn>
              <a:cxn ang="0">
                <a:pos x="connsiteX22334" y="connsiteY22334"/>
              </a:cxn>
              <a:cxn ang="0">
                <a:pos x="connsiteX22335" y="connsiteY22335"/>
              </a:cxn>
              <a:cxn ang="0">
                <a:pos x="connsiteX22336" y="connsiteY22336"/>
              </a:cxn>
              <a:cxn ang="0">
                <a:pos x="connsiteX22337" y="connsiteY22337"/>
              </a:cxn>
              <a:cxn ang="0">
                <a:pos x="connsiteX22338" y="connsiteY22338"/>
              </a:cxn>
              <a:cxn ang="0">
                <a:pos x="connsiteX22339" y="connsiteY22339"/>
              </a:cxn>
              <a:cxn ang="0">
                <a:pos x="connsiteX22340" y="connsiteY22340"/>
              </a:cxn>
              <a:cxn ang="0">
                <a:pos x="connsiteX22341" y="connsiteY22341"/>
              </a:cxn>
              <a:cxn ang="0">
                <a:pos x="connsiteX22342" y="connsiteY22342"/>
              </a:cxn>
              <a:cxn ang="0">
                <a:pos x="connsiteX22343" y="connsiteY22343"/>
              </a:cxn>
              <a:cxn ang="0">
                <a:pos x="connsiteX22344" y="connsiteY22344"/>
              </a:cxn>
              <a:cxn ang="0">
                <a:pos x="connsiteX22345" y="connsiteY22345"/>
              </a:cxn>
              <a:cxn ang="0">
                <a:pos x="connsiteX22346" y="connsiteY22346"/>
              </a:cxn>
              <a:cxn ang="0">
                <a:pos x="connsiteX22347" y="connsiteY22347"/>
              </a:cxn>
              <a:cxn ang="0">
                <a:pos x="connsiteX22348" y="connsiteY22348"/>
              </a:cxn>
              <a:cxn ang="0">
                <a:pos x="connsiteX22349" y="connsiteY22349"/>
              </a:cxn>
              <a:cxn ang="0">
                <a:pos x="connsiteX22350" y="connsiteY22350"/>
              </a:cxn>
              <a:cxn ang="0">
                <a:pos x="connsiteX22351" y="connsiteY22351"/>
              </a:cxn>
              <a:cxn ang="0">
                <a:pos x="connsiteX22352" y="connsiteY22352"/>
              </a:cxn>
              <a:cxn ang="0">
                <a:pos x="connsiteX22353" y="connsiteY22353"/>
              </a:cxn>
              <a:cxn ang="0">
                <a:pos x="connsiteX22354" y="connsiteY22354"/>
              </a:cxn>
              <a:cxn ang="0">
                <a:pos x="connsiteX22355" y="connsiteY22355"/>
              </a:cxn>
              <a:cxn ang="0">
                <a:pos x="connsiteX22356" y="connsiteY22356"/>
              </a:cxn>
              <a:cxn ang="0">
                <a:pos x="connsiteX22357" y="connsiteY22357"/>
              </a:cxn>
              <a:cxn ang="0">
                <a:pos x="connsiteX22358" y="connsiteY22358"/>
              </a:cxn>
              <a:cxn ang="0">
                <a:pos x="connsiteX22359" y="connsiteY22359"/>
              </a:cxn>
              <a:cxn ang="0">
                <a:pos x="connsiteX22360" y="connsiteY22360"/>
              </a:cxn>
              <a:cxn ang="0">
                <a:pos x="connsiteX22361" y="connsiteY22361"/>
              </a:cxn>
              <a:cxn ang="0">
                <a:pos x="connsiteX22362" y="connsiteY22362"/>
              </a:cxn>
              <a:cxn ang="0">
                <a:pos x="connsiteX22363" y="connsiteY22363"/>
              </a:cxn>
              <a:cxn ang="0">
                <a:pos x="connsiteX22364" y="connsiteY22364"/>
              </a:cxn>
              <a:cxn ang="0">
                <a:pos x="connsiteX22365" y="connsiteY22365"/>
              </a:cxn>
              <a:cxn ang="0">
                <a:pos x="connsiteX22366" y="connsiteY22366"/>
              </a:cxn>
              <a:cxn ang="0">
                <a:pos x="connsiteX22367" y="connsiteY22367"/>
              </a:cxn>
              <a:cxn ang="0">
                <a:pos x="connsiteX22368" y="connsiteY22368"/>
              </a:cxn>
              <a:cxn ang="0">
                <a:pos x="connsiteX22369" y="connsiteY22369"/>
              </a:cxn>
              <a:cxn ang="0">
                <a:pos x="connsiteX22370" y="connsiteY22370"/>
              </a:cxn>
              <a:cxn ang="0">
                <a:pos x="connsiteX22371" y="connsiteY22371"/>
              </a:cxn>
              <a:cxn ang="0">
                <a:pos x="connsiteX22372" y="connsiteY22372"/>
              </a:cxn>
              <a:cxn ang="0">
                <a:pos x="connsiteX22373" y="connsiteY22373"/>
              </a:cxn>
              <a:cxn ang="0">
                <a:pos x="connsiteX22374" y="connsiteY22374"/>
              </a:cxn>
              <a:cxn ang="0">
                <a:pos x="connsiteX22375" y="connsiteY22375"/>
              </a:cxn>
              <a:cxn ang="0">
                <a:pos x="connsiteX22376" y="connsiteY22376"/>
              </a:cxn>
              <a:cxn ang="0">
                <a:pos x="connsiteX22377" y="connsiteY22377"/>
              </a:cxn>
              <a:cxn ang="0">
                <a:pos x="connsiteX22378" y="connsiteY22378"/>
              </a:cxn>
              <a:cxn ang="0">
                <a:pos x="connsiteX22379" y="connsiteY22379"/>
              </a:cxn>
              <a:cxn ang="0">
                <a:pos x="connsiteX22380" y="connsiteY22380"/>
              </a:cxn>
              <a:cxn ang="0">
                <a:pos x="connsiteX22381" y="connsiteY22381"/>
              </a:cxn>
              <a:cxn ang="0">
                <a:pos x="connsiteX22382" y="connsiteY22382"/>
              </a:cxn>
              <a:cxn ang="0">
                <a:pos x="connsiteX22383" y="connsiteY22383"/>
              </a:cxn>
              <a:cxn ang="0">
                <a:pos x="connsiteX22384" y="connsiteY22384"/>
              </a:cxn>
              <a:cxn ang="0">
                <a:pos x="connsiteX22385" y="connsiteY22385"/>
              </a:cxn>
              <a:cxn ang="0">
                <a:pos x="connsiteX22386" y="connsiteY22386"/>
              </a:cxn>
              <a:cxn ang="0">
                <a:pos x="connsiteX22387" y="connsiteY22387"/>
              </a:cxn>
              <a:cxn ang="0">
                <a:pos x="connsiteX22388" y="connsiteY22388"/>
              </a:cxn>
              <a:cxn ang="0">
                <a:pos x="connsiteX22389" y="connsiteY22389"/>
              </a:cxn>
              <a:cxn ang="0">
                <a:pos x="connsiteX22390" y="connsiteY22390"/>
              </a:cxn>
              <a:cxn ang="0">
                <a:pos x="connsiteX22391" y="connsiteY22391"/>
              </a:cxn>
              <a:cxn ang="0">
                <a:pos x="connsiteX22392" y="connsiteY22392"/>
              </a:cxn>
              <a:cxn ang="0">
                <a:pos x="connsiteX22393" y="connsiteY22393"/>
              </a:cxn>
              <a:cxn ang="0">
                <a:pos x="connsiteX22394" y="connsiteY22394"/>
              </a:cxn>
              <a:cxn ang="0">
                <a:pos x="connsiteX22395" y="connsiteY22395"/>
              </a:cxn>
              <a:cxn ang="0">
                <a:pos x="connsiteX22396" y="connsiteY22396"/>
              </a:cxn>
              <a:cxn ang="0">
                <a:pos x="connsiteX22397" y="connsiteY22397"/>
              </a:cxn>
              <a:cxn ang="0">
                <a:pos x="connsiteX22398" y="connsiteY22398"/>
              </a:cxn>
              <a:cxn ang="0">
                <a:pos x="connsiteX22399" y="connsiteY22399"/>
              </a:cxn>
              <a:cxn ang="0">
                <a:pos x="connsiteX22400" y="connsiteY22400"/>
              </a:cxn>
              <a:cxn ang="0">
                <a:pos x="connsiteX22401" y="connsiteY22401"/>
              </a:cxn>
              <a:cxn ang="0">
                <a:pos x="connsiteX22402" y="connsiteY22402"/>
              </a:cxn>
              <a:cxn ang="0">
                <a:pos x="connsiteX22403" y="connsiteY22403"/>
              </a:cxn>
              <a:cxn ang="0">
                <a:pos x="connsiteX22404" y="connsiteY22404"/>
              </a:cxn>
              <a:cxn ang="0">
                <a:pos x="connsiteX22405" y="connsiteY22405"/>
              </a:cxn>
              <a:cxn ang="0">
                <a:pos x="connsiteX22406" y="connsiteY22406"/>
              </a:cxn>
              <a:cxn ang="0">
                <a:pos x="connsiteX22407" y="connsiteY22407"/>
              </a:cxn>
              <a:cxn ang="0">
                <a:pos x="connsiteX22408" y="connsiteY22408"/>
              </a:cxn>
              <a:cxn ang="0">
                <a:pos x="connsiteX22409" y="connsiteY22409"/>
              </a:cxn>
              <a:cxn ang="0">
                <a:pos x="connsiteX22410" y="connsiteY22410"/>
              </a:cxn>
              <a:cxn ang="0">
                <a:pos x="connsiteX22411" y="connsiteY22411"/>
              </a:cxn>
              <a:cxn ang="0">
                <a:pos x="connsiteX22412" y="connsiteY22412"/>
              </a:cxn>
              <a:cxn ang="0">
                <a:pos x="connsiteX22413" y="connsiteY22413"/>
              </a:cxn>
              <a:cxn ang="0">
                <a:pos x="connsiteX22414" y="connsiteY22414"/>
              </a:cxn>
              <a:cxn ang="0">
                <a:pos x="connsiteX22415" y="connsiteY22415"/>
              </a:cxn>
              <a:cxn ang="0">
                <a:pos x="connsiteX22416" y="connsiteY22416"/>
              </a:cxn>
              <a:cxn ang="0">
                <a:pos x="connsiteX22417" y="connsiteY22417"/>
              </a:cxn>
              <a:cxn ang="0">
                <a:pos x="connsiteX22418" y="connsiteY22418"/>
              </a:cxn>
              <a:cxn ang="0">
                <a:pos x="connsiteX22419" y="connsiteY22419"/>
              </a:cxn>
              <a:cxn ang="0">
                <a:pos x="connsiteX22420" y="connsiteY22420"/>
              </a:cxn>
              <a:cxn ang="0">
                <a:pos x="connsiteX22421" y="connsiteY22421"/>
              </a:cxn>
              <a:cxn ang="0">
                <a:pos x="connsiteX22422" y="connsiteY22422"/>
              </a:cxn>
              <a:cxn ang="0">
                <a:pos x="connsiteX22423" y="connsiteY22423"/>
              </a:cxn>
              <a:cxn ang="0">
                <a:pos x="connsiteX22424" y="connsiteY22424"/>
              </a:cxn>
              <a:cxn ang="0">
                <a:pos x="connsiteX22425" y="connsiteY22425"/>
              </a:cxn>
              <a:cxn ang="0">
                <a:pos x="connsiteX22426" y="connsiteY22426"/>
              </a:cxn>
              <a:cxn ang="0">
                <a:pos x="connsiteX22427" y="connsiteY22427"/>
              </a:cxn>
              <a:cxn ang="0">
                <a:pos x="connsiteX22428" y="connsiteY22428"/>
              </a:cxn>
              <a:cxn ang="0">
                <a:pos x="connsiteX22429" y="connsiteY22429"/>
              </a:cxn>
              <a:cxn ang="0">
                <a:pos x="connsiteX22430" y="connsiteY22430"/>
              </a:cxn>
              <a:cxn ang="0">
                <a:pos x="connsiteX22431" y="connsiteY22431"/>
              </a:cxn>
              <a:cxn ang="0">
                <a:pos x="connsiteX22432" y="connsiteY22432"/>
              </a:cxn>
              <a:cxn ang="0">
                <a:pos x="connsiteX22433" y="connsiteY22433"/>
              </a:cxn>
              <a:cxn ang="0">
                <a:pos x="connsiteX22434" y="connsiteY22434"/>
              </a:cxn>
              <a:cxn ang="0">
                <a:pos x="connsiteX22435" y="connsiteY22435"/>
              </a:cxn>
              <a:cxn ang="0">
                <a:pos x="connsiteX22436" y="connsiteY22436"/>
              </a:cxn>
              <a:cxn ang="0">
                <a:pos x="connsiteX22437" y="connsiteY22437"/>
              </a:cxn>
              <a:cxn ang="0">
                <a:pos x="connsiteX22438" y="connsiteY22438"/>
              </a:cxn>
              <a:cxn ang="0">
                <a:pos x="connsiteX22439" y="connsiteY22439"/>
              </a:cxn>
              <a:cxn ang="0">
                <a:pos x="connsiteX22440" y="connsiteY22440"/>
              </a:cxn>
              <a:cxn ang="0">
                <a:pos x="connsiteX22441" y="connsiteY22441"/>
              </a:cxn>
              <a:cxn ang="0">
                <a:pos x="connsiteX22442" y="connsiteY22442"/>
              </a:cxn>
              <a:cxn ang="0">
                <a:pos x="connsiteX22443" y="connsiteY22443"/>
              </a:cxn>
              <a:cxn ang="0">
                <a:pos x="connsiteX22444" y="connsiteY22444"/>
              </a:cxn>
              <a:cxn ang="0">
                <a:pos x="connsiteX22445" y="connsiteY22445"/>
              </a:cxn>
              <a:cxn ang="0">
                <a:pos x="connsiteX22446" y="connsiteY22446"/>
              </a:cxn>
              <a:cxn ang="0">
                <a:pos x="connsiteX22447" y="connsiteY22447"/>
              </a:cxn>
              <a:cxn ang="0">
                <a:pos x="connsiteX22448" y="connsiteY22448"/>
              </a:cxn>
              <a:cxn ang="0">
                <a:pos x="connsiteX22449" y="connsiteY22449"/>
              </a:cxn>
              <a:cxn ang="0">
                <a:pos x="connsiteX22450" y="connsiteY22450"/>
              </a:cxn>
              <a:cxn ang="0">
                <a:pos x="connsiteX22451" y="connsiteY22451"/>
              </a:cxn>
              <a:cxn ang="0">
                <a:pos x="connsiteX22452" y="connsiteY22452"/>
              </a:cxn>
              <a:cxn ang="0">
                <a:pos x="connsiteX22453" y="connsiteY22453"/>
              </a:cxn>
              <a:cxn ang="0">
                <a:pos x="connsiteX22454" y="connsiteY22454"/>
              </a:cxn>
              <a:cxn ang="0">
                <a:pos x="connsiteX22455" y="connsiteY22455"/>
              </a:cxn>
              <a:cxn ang="0">
                <a:pos x="connsiteX22456" y="connsiteY22456"/>
              </a:cxn>
              <a:cxn ang="0">
                <a:pos x="connsiteX22457" y="connsiteY22457"/>
              </a:cxn>
              <a:cxn ang="0">
                <a:pos x="connsiteX22458" y="connsiteY22458"/>
              </a:cxn>
              <a:cxn ang="0">
                <a:pos x="connsiteX22459" y="connsiteY22459"/>
              </a:cxn>
              <a:cxn ang="0">
                <a:pos x="connsiteX22460" y="connsiteY22460"/>
              </a:cxn>
              <a:cxn ang="0">
                <a:pos x="connsiteX22461" y="connsiteY22461"/>
              </a:cxn>
              <a:cxn ang="0">
                <a:pos x="connsiteX22462" y="connsiteY22462"/>
              </a:cxn>
              <a:cxn ang="0">
                <a:pos x="connsiteX22463" y="connsiteY22463"/>
              </a:cxn>
              <a:cxn ang="0">
                <a:pos x="connsiteX22464" y="connsiteY22464"/>
              </a:cxn>
              <a:cxn ang="0">
                <a:pos x="connsiteX22465" y="connsiteY22465"/>
              </a:cxn>
              <a:cxn ang="0">
                <a:pos x="connsiteX22466" y="connsiteY22466"/>
              </a:cxn>
              <a:cxn ang="0">
                <a:pos x="connsiteX22467" y="connsiteY22467"/>
              </a:cxn>
              <a:cxn ang="0">
                <a:pos x="connsiteX22468" y="connsiteY22468"/>
              </a:cxn>
              <a:cxn ang="0">
                <a:pos x="connsiteX22469" y="connsiteY22469"/>
              </a:cxn>
              <a:cxn ang="0">
                <a:pos x="connsiteX22470" y="connsiteY22470"/>
              </a:cxn>
              <a:cxn ang="0">
                <a:pos x="connsiteX22471" y="connsiteY22471"/>
              </a:cxn>
              <a:cxn ang="0">
                <a:pos x="connsiteX22472" y="connsiteY22472"/>
              </a:cxn>
              <a:cxn ang="0">
                <a:pos x="connsiteX22473" y="connsiteY22473"/>
              </a:cxn>
              <a:cxn ang="0">
                <a:pos x="connsiteX22474" y="connsiteY22474"/>
              </a:cxn>
              <a:cxn ang="0">
                <a:pos x="connsiteX22475" y="connsiteY22475"/>
              </a:cxn>
              <a:cxn ang="0">
                <a:pos x="connsiteX22476" y="connsiteY22476"/>
              </a:cxn>
              <a:cxn ang="0">
                <a:pos x="connsiteX22477" y="connsiteY22477"/>
              </a:cxn>
              <a:cxn ang="0">
                <a:pos x="connsiteX22478" y="connsiteY22478"/>
              </a:cxn>
              <a:cxn ang="0">
                <a:pos x="connsiteX22479" y="connsiteY22479"/>
              </a:cxn>
              <a:cxn ang="0">
                <a:pos x="connsiteX22480" y="connsiteY22480"/>
              </a:cxn>
              <a:cxn ang="0">
                <a:pos x="connsiteX22481" y="connsiteY22481"/>
              </a:cxn>
              <a:cxn ang="0">
                <a:pos x="connsiteX22482" y="connsiteY22482"/>
              </a:cxn>
              <a:cxn ang="0">
                <a:pos x="connsiteX22483" y="connsiteY22483"/>
              </a:cxn>
              <a:cxn ang="0">
                <a:pos x="connsiteX22484" y="connsiteY22484"/>
              </a:cxn>
              <a:cxn ang="0">
                <a:pos x="connsiteX22485" y="connsiteY22485"/>
              </a:cxn>
              <a:cxn ang="0">
                <a:pos x="connsiteX22486" y="connsiteY22486"/>
              </a:cxn>
              <a:cxn ang="0">
                <a:pos x="connsiteX22487" y="connsiteY22487"/>
              </a:cxn>
              <a:cxn ang="0">
                <a:pos x="connsiteX22488" y="connsiteY22488"/>
              </a:cxn>
              <a:cxn ang="0">
                <a:pos x="connsiteX22489" y="connsiteY22489"/>
              </a:cxn>
              <a:cxn ang="0">
                <a:pos x="connsiteX22490" y="connsiteY22490"/>
              </a:cxn>
              <a:cxn ang="0">
                <a:pos x="connsiteX22491" y="connsiteY22491"/>
              </a:cxn>
              <a:cxn ang="0">
                <a:pos x="connsiteX22492" y="connsiteY22492"/>
              </a:cxn>
              <a:cxn ang="0">
                <a:pos x="connsiteX22493" y="connsiteY22493"/>
              </a:cxn>
              <a:cxn ang="0">
                <a:pos x="connsiteX22494" y="connsiteY22494"/>
              </a:cxn>
              <a:cxn ang="0">
                <a:pos x="connsiteX22495" y="connsiteY22495"/>
              </a:cxn>
              <a:cxn ang="0">
                <a:pos x="connsiteX22496" y="connsiteY22496"/>
              </a:cxn>
              <a:cxn ang="0">
                <a:pos x="connsiteX22497" y="connsiteY22497"/>
              </a:cxn>
              <a:cxn ang="0">
                <a:pos x="connsiteX22498" y="connsiteY22498"/>
              </a:cxn>
              <a:cxn ang="0">
                <a:pos x="connsiteX22499" y="connsiteY22499"/>
              </a:cxn>
              <a:cxn ang="0">
                <a:pos x="connsiteX22500" y="connsiteY22500"/>
              </a:cxn>
              <a:cxn ang="0">
                <a:pos x="connsiteX22501" y="connsiteY22501"/>
              </a:cxn>
              <a:cxn ang="0">
                <a:pos x="connsiteX22502" y="connsiteY22502"/>
              </a:cxn>
              <a:cxn ang="0">
                <a:pos x="connsiteX22503" y="connsiteY22503"/>
              </a:cxn>
              <a:cxn ang="0">
                <a:pos x="connsiteX22504" y="connsiteY22504"/>
              </a:cxn>
              <a:cxn ang="0">
                <a:pos x="connsiteX22505" y="connsiteY22505"/>
              </a:cxn>
              <a:cxn ang="0">
                <a:pos x="connsiteX22506" y="connsiteY22506"/>
              </a:cxn>
              <a:cxn ang="0">
                <a:pos x="connsiteX22507" y="connsiteY22507"/>
              </a:cxn>
              <a:cxn ang="0">
                <a:pos x="connsiteX22508" y="connsiteY22508"/>
              </a:cxn>
              <a:cxn ang="0">
                <a:pos x="connsiteX22509" y="connsiteY22509"/>
              </a:cxn>
              <a:cxn ang="0">
                <a:pos x="connsiteX22510" y="connsiteY22510"/>
              </a:cxn>
              <a:cxn ang="0">
                <a:pos x="connsiteX22511" y="connsiteY22511"/>
              </a:cxn>
              <a:cxn ang="0">
                <a:pos x="connsiteX22512" y="connsiteY22512"/>
              </a:cxn>
              <a:cxn ang="0">
                <a:pos x="connsiteX22513" y="connsiteY22513"/>
              </a:cxn>
              <a:cxn ang="0">
                <a:pos x="connsiteX22514" y="connsiteY22514"/>
              </a:cxn>
              <a:cxn ang="0">
                <a:pos x="connsiteX22515" y="connsiteY22515"/>
              </a:cxn>
              <a:cxn ang="0">
                <a:pos x="connsiteX22516" y="connsiteY22516"/>
              </a:cxn>
              <a:cxn ang="0">
                <a:pos x="connsiteX22517" y="connsiteY22517"/>
              </a:cxn>
              <a:cxn ang="0">
                <a:pos x="connsiteX22518" y="connsiteY22518"/>
              </a:cxn>
              <a:cxn ang="0">
                <a:pos x="connsiteX22519" y="connsiteY22519"/>
              </a:cxn>
              <a:cxn ang="0">
                <a:pos x="connsiteX22520" y="connsiteY22520"/>
              </a:cxn>
              <a:cxn ang="0">
                <a:pos x="connsiteX22521" y="connsiteY22521"/>
              </a:cxn>
              <a:cxn ang="0">
                <a:pos x="connsiteX22522" y="connsiteY22522"/>
              </a:cxn>
              <a:cxn ang="0">
                <a:pos x="connsiteX22523" y="connsiteY22523"/>
              </a:cxn>
              <a:cxn ang="0">
                <a:pos x="connsiteX22524" y="connsiteY22524"/>
              </a:cxn>
              <a:cxn ang="0">
                <a:pos x="connsiteX22525" y="connsiteY22525"/>
              </a:cxn>
              <a:cxn ang="0">
                <a:pos x="connsiteX22526" y="connsiteY22526"/>
              </a:cxn>
              <a:cxn ang="0">
                <a:pos x="connsiteX22527" y="connsiteY22527"/>
              </a:cxn>
              <a:cxn ang="0">
                <a:pos x="connsiteX22528" y="connsiteY22528"/>
              </a:cxn>
              <a:cxn ang="0">
                <a:pos x="connsiteX22529" y="connsiteY22529"/>
              </a:cxn>
              <a:cxn ang="0">
                <a:pos x="connsiteX22530" y="connsiteY22530"/>
              </a:cxn>
              <a:cxn ang="0">
                <a:pos x="connsiteX22531" y="connsiteY22531"/>
              </a:cxn>
              <a:cxn ang="0">
                <a:pos x="connsiteX22532" y="connsiteY22532"/>
              </a:cxn>
              <a:cxn ang="0">
                <a:pos x="connsiteX22533" y="connsiteY22533"/>
              </a:cxn>
              <a:cxn ang="0">
                <a:pos x="connsiteX22534" y="connsiteY22534"/>
              </a:cxn>
              <a:cxn ang="0">
                <a:pos x="connsiteX22535" y="connsiteY22535"/>
              </a:cxn>
              <a:cxn ang="0">
                <a:pos x="connsiteX22536" y="connsiteY22536"/>
              </a:cxn>
              <a:cxn ang="0">
                <a:pos x="connsiteX22537" y="connsiteY22537"/>
              </a:cxn>
              <a:cxn ang="0">
                <a:pos x="connsiteX22538" y="connsiteY22538"/>
              </a:cxn>
              <a:cxn ang="0">
                <a:pos x="connsiteX22539" y="connsiteY22539"/>
              </a:cxn>
              <a:cxn ang="0">
                <a:pos x="connsiteX22540" y="connsiteY22540"/>
              </a:cxn>
              <a:cxn ang="0">
                <a:pos x="connsiteX22541" y="connsiteY22541"/>
              </a:cxn>
              <a:cxn ang="0">
                <a:pos x="connsiteX22542" y="connsiteY22542"/>
              </a:cxn>
              <a:cxn ang="0">
                <a:pos x="connsiteX22543" y="connsiteY22543"/>
              </a:cxn>
              <a:cxn ang="0">
                <a:pos x="connsiteX22544" y="connsiteY22544"/>
              </a:cxn>
              <a:cxn ang="0">
                <a:pos x="connsiteX22545" y="connsiteY22545"/>
              </a:cxn>
              <a:cxn ang="0">
                <a:pos x="connsiteX22546" y="connsiteY22546"/>
              </a:cxn>
              <a:cxn ang="0">
                <a:pos x="connsiteX22547" y="connsiteY22547"/>
              </a:cxn>
              <a:cxn ang="0">
                <a:pos x="connsiteX22548" y="connsiteY22548"/>
              </a:cxn>
              <a:cxn ang="0">
                <a:pos x="connsiteX22549" y="connsiteY22549"/>
              </a:cxn>
              <a:cxn ang="0">
                <a:pos x="connsiteX22550" y="connsiteY22550"/>
              </a:cxn>
              <a:cxn ang="0">
                <a:pos x="connsiteX22551" y="connsiteY22551"/>
              </a:cxn>
              <a:cxn ang="0">
                <a:pos x="connsiteX22552" y="connsiteY22552"/>
              </a:cxn>
              <a:cxn ang="0">
                <a:pos x="connsiteX22553" y="connsiteY22553"/>
              </a:cxn>
              <a:cxn ang="0">
                <a:pos x="connsiteX22554" y="connsiteY22554"/>
              </a:cxn>
              <a:cxn ang="0">
                <a:pos x="connsiteX22555" y="connsiteY22555"/>
              </a:cxn>
              <a:cxn ang="0">
                <a:pos x="connsiteX22556" y="connsiteY22556"/>
              </a:cxn>
              <a:cxn ang="0">
                <a:pos x="connsiteX22557" y="connsiteY22557"/>
              </a:cxn>
              <a:cxn ang="0">
                <a:pos x="connsiteX22558" y="connsiteY22558"/>
              </a:cxn>
              <a:cxn ang="0">
                <a:pos x="connsiteX22559" y="connsiteY22559"/>
              </a:cxn>
              <a:cxn ang="0">
                <a:pos x="connsiteX22560" y="connsiteY22560"/>
              </a:cxn>
              <a:cxn ang="0">
                <a:pos x="connsiteX22561" y="connsiteY22561"/>
              </a:cxn>
              <a:cxn ang="0">
                <a:pos x="connsiteX22562" y="connsiteY22562"/>
              </a:cxn>
              <a:cxn ang="0">
                <a:pos x="connsiteX22563" y="connsiteY22563"/>
              </a:cxn>
              <a:cxn ang="0">
                <a:pos x="connsiteX22564" y="connsiteY22564"/>
              </a:cxn>
              <a:cxn ang="0">
                <a:pos x="connsiteX22565" y="connsiteY22565"/>
              </a:cxn>
              <a:cxn ang="0">
                <a:pos x="connsiteX22566" y="connsiteY22566"/>
              </a:cxn>
              <a:cxn ang="0">
                <a:pos x="connsiteX22567" y="connsiteY22567"/>
              </a:cxn>
              <a:cxn ang="0">
                <a:pos x="connsiteX22568" y="connsiteY22568"/>
              </a:cxn>
              <a:cxn ang="0">
                <a:pos x="connsiteX22569" y="connsiteY22569"/>
              </a:cxn>
              <a:cxn ang="0">
                <a:pos x="connsiteX22570" y="connsiteY22570"/>
              </a:cxn>
              <a:cxn ang="0">
                <a:pos x="connsiteX22571" y="connsiteY22571"/>
              </a:cxn>
              <a:cxn ang="0">
                <a:pos x="connsiteX22572" y="connsiteY22572"/>
              </a:cxn>
              <a:cxn ang="0">
                <a:pos x="connsiteX22573" y="connsiteY22573"/>
              </a:cxn>
              <a:cxn ang="0">
                <a:pos x="connsiteX22574" y="connsiteY22574"/>
              </a:cxn>
              <a:cxn ang="0">
                <a:pos x="connsiteX22575" y="connsiteY22575"/>
              </a:cxn>
              <a:cxn ang="0">
                <a:pos x="connsiteX22576" y="connsiteY22576"/>
              </a:cxn>
              <a:cxn ang="0">
                <a:pos x="connsiteX22577" y="connsiteY22577"/>
              </a:cxn>
              <a:cxn ang="0">
                <a:pos x="connsiteX22578" y="connsiteY22578"/>
              </a:cxn>
              <a:cxn ang="0">
                <a:pos x="connsiteX22579" y="connsiteY22579"/>
              </a:cxn>
              <a:cxn ang="0">
                <a:pos x="connsiteX22580" y="connsiteY22580"/>
              </a:cxn>
              <a:cxn ang="0">
                <a:pos x="connsiteX22581" y="connsiteY22581"/>
              </a:cxn>
              <a:cxn ang="0">
                <a:pos x="connsiteX22582" y="connsiteY22582"/>
              </a:cxn>
              <a:cxn ang="0">
                <a:pos x="connsiteX22583" y="connsiteY22583"/>
              </a:cxn>
              <a:cxn ang="0">
                <a:pos x="connsiteX22584" y="connsiteY22584"/>
              </a:cxn>
              <a:cxn ang="0">
                <a:pos x="connsiteX22585" y="connsiteY22585"/>
              </a:cxn>
              <a:cxn ang="0">
                <a:pos x="connsiteX22586" y="connsiteY22586"/>
              </a:cxn>
              <a:cxn ang="0">
                <a:pos x="connsiteX22587" y="connsiteY22587"/>
              </a:cxn>
              <a:cxn ang="0">
                <a:pos x="connsiteX22588" y="connsiteY22588"/>
              </a:cxn>
              <a:cxn ang="0">
                <a:pos x="connsiteX22589" y="connsiteY22589"/>
              </a:cxn>
              <a:cxn ang="0">
                <a:pos x="connsiteX22590" y="connsiteY22590"/>
              </a:cxn>
              <a:cxn ang="0">
                <a:pos x="connsiteX22591" y="connsiteY22591"/>
              </a:cxn>
              <a:cxn ang="0">
                <a:pos x="connsiteX22592" y="connsiteY22592"/>
              </a:cxn>
              <a:cxn ang="0">
                <a:pos x="connsiteX22593" y="connsiteY22593"/>
              </a:cxn>
              <a:cxn ang="0">
                <a:pos x="connsiteX22594" y="connsiteY22594"/>
              </a:cxn>
              <a:cxn ang="0">
                <a:pos x="connsiteX22595" y="connsiteY22595"/>
              </a:cxn>
              <a:cxn ang="0">
                <a:pos x="connsiteX22596" y="connsiteY22596"/>
              </a:cxn>
              <a:cxn ang="0">
                <a:pos x="connsiteX22597" y="connsiteY22597"/>
              </a:cxn>
              <a:cxn ang="0">
                <a:pos x="connsiteX22598" y="connsiteY22598"/>
              </a:cxn>
              <a:cxn ang="0">
                <a:pos x="connsiteX22599" y="connsiteY22599"/>
              </a:cxn>
              <a:cxn ang="0">
                <a:pos x="connsiteX22600" y="connsiteY22600"/>
              </a:cxn>
              <a:cxn ang="0">
                <a:pos x="connsiteX22601" y="connsiteY22601"/>
              </a:cxn>
              <a:cxn ang="0">
                <a:pos x="connsiteX22602" y="connsiteY22602"/>
              </a:cxn>
              <a:cxn ang="0">
                <a:pos x="connsiteX22603" y="connsiteY22603"/>
              </a:cxn>
              <a:cxn ang="0">
                <a:pos x="connsiteX22604" y="connsiteY22604"/>
              </a:cxn>
              <a:cxn ang="0">
                <a:pos x="connsiteX22605" y="connsiteY22605"/>
              </a:cxn>
              <a:cxn ang="0">
                <a:pos x="connsiteX22606" y="connsiteY22606"/>
              </a:cxn>
              <a:cxn ang="0">
                <a:pos x="connsiteX22607" y="connsiteY22607"/>
              </a:cxn>
              <a:cxn ang="0">
                <a:pos x="connsiteX22608" y="connsiteY22608"/>
              </a:cxn>
              <a:cxn ang="0">
                <a:pos x="connsiteX22609" y="connsiteY22609"/>
              </a:cxn>
              <a:cxn ang="0">
                <a:pos x="connsiteX22610" y="connsiteY22610"/>
              </a:cxn>
              <a:cxn ang="0">
                <a:pos x="connsiteX22611" y="connsiteY22611"/>
              </a:cxn>
              <a:cxn ang="0">
                <a:pos x="connsiteX22612" y="connsiteY22612"/>
              </a:cxn>
              <a:cxn ang="0">
                <a:pos x="connsiteX22613" y="connsiteY22613"/>
              </a:cxn>
              <a:cxn ang="0">
                <a:pos x="connsiteX22614" y="connsiteY22614"/>
              </a:cxn>
              <a:cxn ang="0">
                <a:pos x="connsiteX22615" y="connsiteY22615"/>
              </a:cxn>
              <a:cxn ang="0">
                <a:pos x="connsiteX22616" y="connsiteY22616"/>
              </a:cxn>
              <a:cxn ang="0">
                <a:pos x="connsiteX22617" y="connsiteY22617"/>
              </a:cxn>
              <a:cxn ang="0">
                <a:pos x="connsiteX22618" y="connsiteY22618"/>
              </a:cxn>
              <a:cxn ang="0">
                <a:pos x="connsiteX22619" y="connsiteY22619"/>
              </a:cxn>
              <a:cxn ang="0">
                <a:pos x="connsiteX22620" y="connsiteY22620"/>
              </a:cxn>
              <a:cxn ang="0">
                <a:pos x="connsiteX22621" y="connsiteY22621"/>
              </a:cxn>
              <a:cxn ang="0">
                <a:pos x="connsiteX22622" y="connsiteY22622"/>
              </a:cxn>
              <a:cxn ang="0">
                <a:pos x="connsiteX22623" y="connsiteY22623"/>
              </a:cxn>
              <a:cxn ang="0">
                <a:pos x="connsiteX22624" y="connsiteY22624"/>
              </a:cxn>
              <a:cxn ang="0">
                <a:pos x="connsiteX22625" y="connsiteY22625"/>
              </a:cxn>
              <a:cxn ang="0">
                <a:pos x="connsiteX22626" y="connsiteY22626"/>
              </a:cxn>
              <a:cxn ang="0">
                <a:pos x="connsiteX22627" y="connsiteY22627"/>
              </a:cxn>
              <a:cxn ang="0">
                <a:pos x="connsiteX22628" y="connsiteY22628"/>
              </a:cxn>
              <a:cxn ang="0">
                <a:pos x="connsiteX22629" y="connsiteY22629"/>
              </a:cxn>
              <a:cxn ang="0">
                <a:pos x="connsiteX22630" y="connsiteY22630"/>
              </a:cxn>
              <a:cxn ang="0">
                <a:pos x="connsiteX22631" y="connsiteY22631"/>
              </a:cxn>
              <a:cxn ang="0">
                <a:pos x="connsiteX22632" y="connsiteY22632"/>
              </a:cxn>
              <a:cxn ang="0">
                <a:pos x="connsiteX22633" y="connsiteY22633"/>
              </a:cxn>
              <a:cxn ang="0">
                <a:pos x="connsiteX22634" y="connsiteY22634"/>
              </a:cxn>
              <a:cxn ang="0">
                <a:pos x="connsiteX22635" y="connsiteY22635"/>
              </a:cxn>
              <a:cxn ang="0">
                <a:pos x="connsiteX22636" y="connsiteY22636"/>
              </a:cxn>
              <a:cxn ang="0">
                <a:pos x="connsiteX22637" y="connsiteY22637"/>
              </a:cxn>
              <a:cxn ang="0">
                <a:pos x="connsiteX22638" y="connsiteY22638"/>
              </a:cxn>
              <a:cxn ang="0">
                <a:pos x="connsiteX22639" y="connsiteY22639"/>
              </a:cxn>
              <a:cxn ang="0">
                <a:pos x="connsiteX22640" y="connsiteY22640"/>
              </a:cxn>
              <a:cxn ang="0">
                <a:pos x="connsiteX22641" y="connsiteY22641"/>
              </a:cxn>
              <a:cxn ang="0">
                <a:pos x="connsiteX22642" y="connsiteY22642"/>
              </a:cxn>
              <a:cxn ang="0">
                <a:pos x="connsiteX22643" y="connsiteY22643"/>
              </a:cxn>
              <a:cxn ang="0">
                <a:pos x="connsiteX22644" y="connsiteY22644"/>
              </a:cxn>
              <a:cxn ang="0">
                <a:pos x="connsiteX22645" y="connsiteY22645"/>
              </a:cxn>
              <a:cxn ang="0">
                <a:pos x="connsiteX22646" y="connsiteY22646"/>
              </a:cxn>
              <a:cxn ang="0">
                <a:pos x="connsiteX22647" y="connsiteY22647"/>
              </a:cxn>
              <a:cxn ang="0">
                <a:pos x="connsiteX22648" y="connsiteY22648"/>
              </a:cxn>
              <a:cxn ang="0">
                <a:pos x="connsiteX22649" y="connsiteY22649"/>
              </a:cxn>
              <a:cxn ang="0">
                <a:pos x="connsiteX22650" y="connsiteY22650"/>
              </a:cxn>
              <a:cxn ang="0">
                <a:pos x="connsiteX22651" y="connsiteY22651"/>
              </a:cxn>
              <a:cxn ang="0">
                <a:pos x="connsiteX22652" y="connsiteY22652"/>
              </a:cxn>
              <a:cxn ang="0">
                <a:pos x="connsiteX22653" y="connsiteY22653"/>
              </a:cxn>
              <a:cxn ang="0">
                <a:pos x="connsiteX22654" y="connsiteY22654"/>
              </a:cxn>
              <a:cxn ang="0">
                <a:pos x="connsiteX22655" y="connsiteY22655"/>
              </a:cxn>
              <a:cxn ang="0">
                <a:pos x="connsiteX22656" y="connsiteY22656"/>
              </a:cxn>
              <a:cxn ang="0">
                <a:pos x="connsiteX22657" y="connsiteY22657"/>
              </a:cxn>
              <a:cxn ang="0">
                <a:pos x="connsiteX22658" y="connsiteY22658"/>
              </a:cxn>
              <a:cxn ang="0">
                <a:pos x="connsiteX22659" y="connsiteY22659"/>
              </a:cxn>
              <a:cxn ang="0">
                <a:pos x="connsiteX22660" y="connsiteY22660"/>
              </a:cxn>
              <a:cxn ang="0">
                <a:pos x="connsiteX22661" y="connsiteY22661"/>
              </a:cxn>
              <a:cxn ang="0">
                <a:pos x="connsiteX22662" y="connsiteY22662"/>
              </a:cxn>
              <a:cxn ang="0">
                <a:pos x="connsiteX22663" y="connsiteY22663"/>
              </a:cxn>
              <a:cxn ang="0">
                <a:pos x="connsiteX22664" y="connsiteY22664"/>
              </a:cxn>
              <a:cxn ang="0">
                <a:pos x="connsiteX22665" y="connsiteY22665"/>
              </a:cxn>
              <a:cxn ang="0">
                <a:pos x="connsiteX22666" y="connsiteY22666"/>
              </a:cxn>
              <a:cxn ang="0">
                <a:pos x="connsiteX22667" y="connsiteY22667"/>
              </a:cxn>
              <a:cxn ang="0">
                <a:pos x="connsiteX22668" y="connsiteY22668"/>
              </a:cxn>
              <a:cxn ang="0">
                <a:pos x="connsiteX22669" y="connsiteY22669"/>
              </a:cxn>
              <a:cxn ang="0">
                <a:pos x="connsiteX22670" y="connsiteY22670"/>
              </a:cxn>
              <a:cxn ang="0">
                <a:pos x="connsiteX22671" y="connsiteY22671"/>
              </a:cxn>
              <a:cxn ang="0">
                <a:pos x="connsiteX22672" y="connsiteY22672"/>
              </a:cxn>
              <a:cxn ang="0">
                <a:pos x="connsiteX22673" y="connsiteY22673"/>
              </a:cxn>
              <a:cxn ang="0">
                <a:pos x="connsiteX22674" y="connsiteY22674"/>
              </a:cxn>
              <a:cxn ang="0">
                <a:pos x="connsiteX22675" y="connsiteY22675"/>
              </a:cxn>
              <a:cxn ang="0">
                <a:pos x="connsiteX22676" y="connsiteY22676"/>
              </a:cxn>
              <a:cxn ang="0">
                <a:pos x="connsiteX22677" y="connsiteY22677"/>
              </a:cxn>
              <a:cxn ang="0">
                <a:pos x="connsiteX22678" y="connsiteY22678"/>
              </a:cxn>
              <a:cxn ang="0">
                <a:pos x="connsiteX22679" y="connsiteY22679"/>
              </a:cxn>
              <a:cxn ang="0">
                <a:pos x="connsiteX22680" y="connsiteY22680"/>
              </a:cxn>
              <a:cxn ang="0">
                <a:pos x="connsiteX22681" y="connsiteY22681"/>
              </a:cxn>
              <a:cxn ang="0">
                <a:pos x="connsiteX22682" y="connsiteY22682"/>
              </a:cxn>
              <a:cxn ang="0">
                <a:pos x="connsiteX22683" y="connsiteY22683"/>
              </a:cxn>
              <a:cxn ang="0">
                <a:pos x="connsiteX22684" y="connsiteY22684"/>
              </a:cxn>
              <a:cxn ang="0">
                <a:pos x="connsiteX22685" y="connsiteY22685"/>
              </a:cxn>
              <a:cxn ang="0">
                <a:pos x="connsiteX22686" y="connsiteY22686"/>
              </a:cxn>
              <a:cxn ang="0">
                <a:pos x="connsiteX22687" y="connsiteY22687"/>
              </a:cxn>
              <a:cxn ang="0">
                <a:pos x="connsiteX22688" y="connsiteY22688"/>
              </a:cxn>
              <a:cxn ang="0">
                <a:pos x="connsiteX22689" y="connsiteY22689"/>
              </a:cxn>
              <a:cxn ang="0">
                <a:pos x="connsiteX22690" y="connsiteY22690"/>
              </a:cxn>
              <a:cxn ang="0">
                <a:pos x="connsiteX22691" y="connsiteY22691"/>
              </a:cxn>
              <a:cxn ang="0">
                <a:pos x="connsiteX22692" y="connsiteY22692"/>
              </a:cxn>
              <a:cxn ang="0">
                <a:pos x="connsiteX22693" y="connsiteY22693"/>
              </a:cxn>
              <a:cxn ang="0">
                <a:pos x="connsiteX22694" y="connsiteY22694"/>
              </a:cxn>
              <a:cxn ang="0">
                <a:pos x="connsiteX22695" y="connsiteY22695"/>
              </a:cxn>
              <a:cxn ang="0">
                <a:pos x="connsiteX22696" y="connsiteY22696"/>
              </a:cxn>
              <a:cxn ang="0">
                <a:pos x="connsiteX22697" y="connsiteY22697"/>
              </a:cxn>
              <a:cxn ang="0">
                <a:pos x="connsiteX22698" y="connsiteY22698"/>
              </a:cxn>
              <a:cxn ang="0">
                <a:pos x="connsiteX22699" y="connsiteY22699"/>
              </a:cxn>
              <a:cxn ang="0">
                <a:pos x="connsiteX22700" y="connsiteY22700"/>
              </a:cxn>
              <a:cxn ang="0">
                <a:pos x="connsiteX22701" y="connsiteY22701"/>
              </a:cxn>
              <a:cxn ang="0">
                <a:pos x="connsiteX22702" y="connsiteY22702"/>
              </a:cxn>
              <a:cxn ang="0">
                <a:pos x="connsiteX22703" y="connsiteY22703"/>
              </a:cxn>
              <a:cxn ang="0">
                <a:pos x="connsiteX22704" y="connsiteY22704"/>
              </a:cxn>
              <a:cxn ang="0">
                <a:pos x="connsiteX22705" y="connsiteY22705"/>
              </a:cxn>
              <a:cxn ang="0">
                <a:pos x="connsiteX22706" y="connsiteY22706"/>
              </a:cxn>
              <a:cxn ang="0">
                <a:pos x="connsiteX22707" y="connsiteY22707"/>
              </a:cxn>
              <a:cxn ang="0">
                <a:pos x="connsiteX22708" y="connsiteY22708"/>
              </a:cxn>
              <a:cxn ang="0">
                <a:pos x="connsiteX22709" y="connsiteY22709"/>
              </a:cxn>
              <a:cxn ang="0">
                <a:pos x="connsiteX22710" y="connsiteY22710"/>
              </a:cxn>
              <a:cxn ang="0">
                <a:pos x="connsiteX22711" y="connsiteY22711"/>
              </a:cxn>
              <a:cxn ang="0">
                <a:pos x="connsiteX22712" y="connsiteY22712"/>
              </a:cxn>
              <a:cxn ang="0">
                <a:pos x="connsiteX22713" y="connsiteY22713"/>
              </a:cxn>
              <a:cxn ang="0">
                <a:pos x="connsiteX22714" y="connsiteY22714"/>
              </a:cxn>
              <a:cxn ang="0">
                <a:pos x="connsiteX22715" y="connsiteY22715"/>
              </a:cxn>
              <a:cxn ang="0">
                <a:pos x="connsiteX22716" y="connsiteY22716"/>
              </a:cxn>
              <a:cxn ang="0">
                <a:pos x="connsiteX22717" y="connsiteY22717"/>
              </a:cxn>
              <a:cxn ang="0">
                <a:pos x="connsiteX22718" y="connsiteY22718"/>
              </a:cxn>
              <a:cxn ang="0">
                <a:pos x="connsiteX22719" y="connsiteY22719"/>
              </a:cxn>
              <a:cxn ang="0">
                <a:pos x="connsiteX22720" y="connsiteY22720"/>
              </a:cxn>
              <a:cxn ang="0">
                <a:pos x="connsiteX22721" y="connsiteY22721"/>
              </a:cxn>
              <a:cxn ang="0">
                <a:pos x="connsiteX22722" y="connsiteY22722"/>
              </a:cxn>
              <a:cxn ang="0">
                <a:pos x="connsiteX22723" y="connsiteY22723"/>
              </a:cxn>
              <a:cxn ang="0">
                <a:pos x="connsiteX22724" y="connsiteY22724"/>
              </a:cxn>
              <a:cxn ang="0">
                <a:pos x="connsiteX22725" y="connsiteY22725"/>
              </a:cxn>
              <a:cxn ang="0">
                <a:pos x="connsiteX22726" y="connsiteY22726"/>
              </a:cxn>
              <a:cxn ang="0">
                <a:pos x="connsiteX22727" y="connsiteY22727"/>
              </a:cxn>
              <a:cxn ang="0">
                <a:pos x="connsiteX22728" y="connsiteY22728"/>
              </a:cxn>
              <a:cxn ang="0">
                <a:pos x="connsiteX22729" y="connsiteY22729"/>
              </a:cxn>
              <a:cxn ang="0">
                <a:pos x="connsiteX22730" y="connsiteY22730"/>
              </a:cxn>
              <a:cxn ang="0">
                <a:pos x="connsiteX22731" y="connsiteY22731"/>
              </a:cxn>
              <a:cxn ang="0">
                <a:pos x="connsiteX22732" y="connsiteY22732"/>
              </a:cxn>
              <a:cxn ang="0">
                <a:pos x="connsiteX22733" y="connsiteY22733"/>
              </a:cxn>
              <a:cxn ang="0">
                <a:pos x="connsiteX22734" y="connsiteY22734"/>
              </a:cxn>
              <a:cxn ang="0">
                <a:pos x="connsiteX22735" y="connsiteY22735"/>
              </a:cxn>
              <a:cxn ang="0">
                <a:pos x="connsiteX22736" y="connsiteY22736"/>
              </a:cxn>
              <a:cxn ang="0">
                <a:pos x="connsiteX22737" y="connsiteY22737"/>
              </a:cxn>
              <a:cxn ang="0">
                <a:pos x="connsiteX22738" y="connsiteY22738"/>
              </a:cxn>
              <a:cxn ang="0">
                <a:pos x="connsiteX22739" y="connsiteY22739"/>
              </a:cxn>
              <a:cxn ang="0">
                <a:pos x="connsiteX22740" y="connsiteY22740"/>
              </a:cxn>
              <a:cxn ang="0">
                <a:pos x="connsiteX22741" y="connsiteY22741"/>
              </a:cxn>
              <a:cxn ang="0">
                <a:pos x="connsiteX22742" y="connsiteY22742"/>
              </a:cxn>
              <a:cxn ang="0">
                <a:pos x="connsiteX22743" y="connsiteY22743"/>
              </a:cxn>
              <a:cxn ang="0">
                <a:pos x="connsiteX22744" y="connsiteY22744"/>
              </a:cxn>
              <a:cxn ang="0">
                <a:pos x="connsiteX22745" y="connsiteY22745"/>
              </a:cxn>
              <a:cxn ang="0">
                <a:pos x="connsiteX22746" y="connsiteY22746"/>
              </a:cxn>
              <a:cxn ang="0">
                <a:pos x="connsiteX22747" y="connsiteY22747"/>
              </a:cxn>
              <a:cxn ang="0">
                <a:pos x="connsiteX22748" y="connsiteY22748"/>
              </a:cxn>
              <a:cxn ang="0">
                <a:pos x="connsiteX22749" y="connsiteY22749"/>
              </a:cxn>
              <a:cxn ang="0">
                <a:pos x="connsiteX22750" y="connsiteY22750"/>
              </a:cxn>
              <a:cxn ang="0">
                <a:pos x="connsiteX22751" y="connsiteY22751"/>
              </a:cxn>
              <a:cxn ang="0">
                <a:pos x="connsiteX22752" y="connsiteY22752"/>
              </a:cxn>
              <a:cxn ang="0">
                <a:pos x="connsiteX22753" y="connsiteY22753"/>
              </a:cxn>
              <a:cxn ang="0">
                <a:pos x="connsiteX22754" y="connsiteY22754"/>
              </a:cxn>
              <a:cxn ang="0">
                <a:pos x="connsiteX22755" y="connsiteY22755"/>
              </a:cxn>
              <a:cxn ang="0">
                <a:pos x="connsiteX22756" y="connsiteY22756"/>
              </a:cxn>
              <a:cxn ang="0">
                <a:pos x="connsiteX22757" y="connsiteY22757"/>
              </a:cxn>
              <a:cxn ang="0">
                <a:pos x="connsiteX22758" y="connsiteY22758"/>
              </a:cxn>
              <a:cxn ang="0">
                <a:pos x="connsiteX22759" y="connsiteY22759"/>
              </a:cxn>
              <a:cxn ang="0">
                <a:pos x="connsiteX22760" y="connsiteY22760"/>
              </a:cxn>
              <a:cxn ang="0">
                <a:pos x="connsiteX22761" y="connsiteY22761"/>
              </a:cxn>
              <a:cxn ang="0">
                <a:pos x="connsiteX22762" y="connsiteY22762"/>
              </a:cxn>
              <a:cxn ang="0">
                <a:pos x="connsiteX22763" y="connsiteY22763"/>
              </a:cxn>
              <a:cxn ang="0">
                <a:pos x="connsiteX22764" y="connsiteY22764"/>
              </a:cxn>
              <a:cxn ang="0">
                <a:pos x="connsiteX22765" y="connsiteY22765"/>
              </a:cxn>
              <a:cxn ang="0">
                <a:pos x="connsiteX22766" y="connsiteY22766"/>
              </a:cxn>
              <a:cxn ang="0">
                <a:pos x="connsiteX22767" y="connsiteY22767"/>
              </a:cxn>
              <a:cxn ang="0">
                <a:pos x="connsiteX22768" y="connsiteY22768"/>
              </a:cxn>
              <a:cxn ang="0">
                <a:pos x="connsiteX22769" y="connsiteY22769"/>
              </a:cxn>
              <a:cxn ang="0">
                <a:pos x="connsiteX22770" y="connsiteY22770"/>
              </a:cxn>
              <a:cxn ang="0">
                <a:pos x="connsiteX22771" y="connsiteY22771"/>
              </a:cxn>
              <a:cxn ang="0">
                <a:pos x="connsiteX22772" y="connsiteY22772"/>
              </a:cxn>
              <a:cxn ang="0">
                <a:pos x="connsiteX22773" y="connsiteY22773"/>
              </a:cxn>
              <a:cxn ang="0">
                <a:pos x="connsiteX22774" y="connsiteY22774"/>
              </a:cxn>
              <a:cxn ang="0">
                <a:pos x="connsiteX22775" y="connsiteY22775"/>
              </a:cxn>
              <a:cxn ang="0">
                <a:pos x="connsiteX22776" y="connsiteY22776"/>
              </a:cxn>
              <a:cxn ang="0">
                <a:pos x="connsiteX22777" y="connsiteY22777"/>
              </a:cxn>
              <a:cxn ang="0">
                <a:pos x="connsiteX22778" y="connsiteY22778"/>
              </a:cxn>
              <a:cxn ang="0">
                <a:pos x="connsiteX22779" y="connsiteY22779"/>
              </a:cxn>
              <a:cxn ang="0">
                <a:pos x="connsiteX22780" y="connsiteY22780"/>
              </a:cxn>
              <a:cxn ang="0">
                <a:pos x="connsiteX22781" y="connsiteY22781"/>
              </a:cxn>
              <a:cxn ang="0">
                <a:pos x="connsiteX22782" y="connsiteY22782"/>
              </a:cxn>
              <a:cxn ang="0">
                <a:pos x="connsiteX22783" y="connsiteY22783"/>
              </a:cxn>
              <a:cxn ang="0">
                <a:pos x="connsiteX22784" y="connsiteY22784"/>
              </a:cxn>
              <a:cxn ang="0">
                <a:pos x="connsiteX22785" y="connsiteY22785"/>
              </a:cxn>
              <a:cxn ang="0">
                <a:pos x="connsiteX22786" y="connsiteY22786"/>
              </a:cxn>
              <a:cxn ang="0">
                <a:pos x="connsiteX22787" y="connsiteY22787"/>
              </a:cxn>
              <a:cxn ang="0">
                <a:pos x="connsiteX22788" y="connsiteY22788"/>
              </a:cxn>
              <a:cxn ang="0">
                <a:pos x="connsiteX22789" y="connsiteY22789"/>
              </a:cxn>
              <a:cxn ang="0">
                <a:pos x="connsiteX22790" y="connsiteY22790"/>
              </a:cxn>
              <a:cxn ang="0">
                <a:pos x="connsiteX22791" y="connsiteY22791"/>
              </a:cxn>
              <a:cxn ang="0">
                <a:pos x="connsiteX22792" y="connsiteY22792"/>
              </a:cxn>
              <a:cxn ang="0">
                <a:pos x="connsiteX22793" y="connsiteY22793"/>
              </a:cxn>
              <a:cxn ang="0">
                <a:pos x="connsiteX22794" y="connsiteY22794"/>
              </a:cxn>
              <a:cxn ang="0">
                <a:pos x="connsiteX22795" y="connsiteY22795"/>
              </a:cxn>
              <a:cxn ang="0">
                <a:pos x="connsiteX22796" y="connsiteY22796"/>
              </a:cxn>
              <a:cxn ang="0">
                <a:pos x="connsiteX22797" y="connsiteY22797"/>
              </a:cxn>
              <a:cxn ang="0">
                <a:pos x="connsiteX22798" y="connsiteY22798"/>
              </a:cxn>
              <a:cxn ang="0">
                <a:pos x="connsiteX22799" y="connsiteY22799"/>
              </a:cxn>
              <a:cxn ang="0">
                <a:pos x="connsiteX22800" y="connsiteY22800"/>
              </a:cxn>
              <a:cxn ang="0">
                <a:pos x="connsiteX22801" y="connsiteY22801"/>
              </a:cxn>
              <a:cxn ang="0">
                <a:pos x="connsiteX22802" y="connsiteY22802"/>
              </a:cxn>
              <a:cxn ang="0">
                <a:pos x="connsiteX22803" y="connsiteY22803"/>
              </a:cxn>
              <a:cxn ang="0">
                <a:pos x="connsiteX22804" y="connsiteY22804"/>
              </a:cxn>
              <a:cxn ang="0">
                <a:pos x="connsiteX22805" y="connsiteY22805"/>
              </a:cxn>
              <a:cxn ang="0">
                <a:pos x="connsiteX22806" y="connsiteY22806"/>
              </a:cxn>
              <a:cxn ang="0">
                <a:pos x="connsiteX22807" y="connsiteY22807"/>
              </a:cxn>
              <a:cxn ang="0">
                <a:pos x="connsiteX22808" y="connsiteY22808"/>
              </a:cxn>
              <a:cxn ang="0">
                <a:pos x="connsiteX22809" y="connsiteY22809"/>
              </a:cxn>
              <a:cxn ang="0">
                <a:pos x="connsiteX22810" y="connsiteY22810"/>
              </a:cxn>
              <a:cxn ang="0">
                <a:pos x="connsiteX22811" y="connsiteY22811"/>
              </a:cxn>
              <a:cxn ang="0">
                <a:pos x="connsiteX22812" y="connsiteY22812"/>
              </a:cxn>
              <a:cxn ang="0">
                <a:pos x="connsiteX22813" y="connsiteY22813"/>
              </a:cxn>
              <a:cxn ang="0">
                <a:pos x="connsiteX22814" y="connsiteY22814"/>
              </a:cxn>
              <a:cxn ang="0">
                <a:pos x="connsiteX22815" y="connsiteY22815"/>
              </a:cxn>
              <a:cxn ang="0">
                <a:pos x="connsiteX22816" y="connsiteY22816"/>
              </a:cxn>
              <a:cxn ang="0">
                <a:pos x="connsiteX22817" y="connsiteY22817"/>
              </a:cxn>
              <a:cxn ang="0">
                <a:pos x="connsiteX22818" y="connsiteY22818"/>
              </a:cxn>
              <a:cxn ang="0">
                <a:pos x="connsiteX22819" y="connsiteY22819"/>
              </a:cxn>
              <a:cxn ang="0">
                <a:pos x="connsiteX22820" y="connsiteY22820"/>
              </a:cxn>
              <a:cxn ang="0">
                <a:pos x="connsiteX22821" y="connsiteY22821"/>
              </a:cxn>
              <a:cxn ang="0">
                <a:pos x="connsiteX22822" y="connsiteY22822"/>
              </a:cxn>
              <a:cxn ang="0">
                <a:pos x="connsiteX22823" y="connsiteY22823"/>
              </a:cxn>
              <a:cxn ang="0">
                <a:pos x="connsiteX22824" y="connsiteY22824"/>
              </a:cxn>
              <a:cxn ang="0">
                <a:pos x="connsiteX22825" y="connsiteY22825"/>
              </a:cxn>
              <a:cxn ang="0">
                <a:pos x="connsiteX22826" y="connsiteY22826"/>
              </a:cxn>
              <a:cxn ang="0">
                <a:pos x="connsiteX22827" y="connsiteY22827"/>
              </a:cxn>
              <a:cxn ang="0">
                <a:pos x="connsiteX22828" y="connsiteY22828"/>
              </a:cxn>
              <a:cxn ang="0">
                <a:pos x="connsiteX22829" y="connsiteY22829"/>
              </a:cxn>
              <a:cxn ang="0">
                <a:pos x="connsiteX22830" y="connsiteY22830"/>
              </a:cxn>
              <a:cxn ang="0">
                <a:pos x="connsiteX22831" y="connsiteY22831"/>
              </a:cxn>
              <a:cxn ang="0">
                <a:pos x="connsiteX22832" y="connsiteY22832"/>
              </a:cxn>
              <a:cxn ang="0">
                <a:pos x="connsiteX22833" y="connsiteY22833"/>
              </a:cxn>
              <a:cxn ang="0">
                <a:pos x="connsiteX22834" y="connsiteY22834"/>
              </a:cxn>
              <a:cxn ang="0">
                <a:pos x="connsiteX22835" y="connsiteY22835"/>
              </a:cxn>
              <a:cxn ang="0">
                <a:pos x="connsiteX22836" y="connsiteY22836"/>
              </a:cxn>
              <a:cxn ang="0">
                <a:pos x="connsiteX22837" y="connsiteY22837"/>
              </a:cxn>
              <a:cxn ang="0">
                <a:pos x="connsiteX22838" y="connsiteY22838"/>
              </a:cxn>
              <a:cxn ang="0">
                <a:pos x="connsiteX22839" y="connsiteY22839"/>
              </a:cxn>
              <a:cxn ang="0">
                <a:pos x="connsiteX22840" y="connsiteY22840"/>
              </a:cxn>
              <a:cxn ang="0">
                <a:pos x="connsiteX22841" y="connsiteY22841"/>
              </a:cxn>
              <a:cxn ang="0">
                <a:pos x="connsiteX22842" y="connsiteY22842"/>
              </a:cxn>
              <a:cxn ang="0">
                <a:pos x="connsiteX22843" y="connsiteY22843"/>
              </a:cxn>
              <a:cxn ang="0">
                <a:pos x="connsiteX22844" y="connsiteY22844"/>
              </a:cxn>
              <a:cxn ang="0">
                <a:pos x="connsiteX22845" y="connsiteY22845"/>
              </a:cxn>
              <a:cxn ang="0">
                <a:pos x="connsiteX22846" y="connsiteY22846"/>
              </a:cxn>
              <a:cxn ang="0">
                <a:pos x="connsiteX22847" y="connsiteY22847"/>
              </a:cxn>
              <a:cxn ang="0">
                <a:pos x="connsiteX22848" y="connsiteY22848"/>
              </a:cxn>
              <a:cxn ang="0">
                <a:pos x="connsiteX22849" y="connsiteY22849"/>
              </a:cxn>
              <a:cxn ang="0">
                <a:pos x="connsiteX22850" y="connsiteY22850"/>
              </a:cxn>
              <a:cxn ang="0">
                <a:pos x="connsiteX22851" y="connsiteY22851"/>
              </a:cxn>
              <a:cxn ang="0">
                <a:pos x="connsiteX22852" y="connsiteY22852"/>
              </a:cxn>
              <a:cxn ang="0">
                <a:pos x="connsiteX22853" y="connsiteY22853"/>
              </a:cxn>
              <a:cxn ang="0">
                <a:pos x="connsiteX22854" y="connsiteY22854"/>
              </a:cxn>
              <a:cxn ang="0">
                <a:pos x="connsiteX22855" y="connsiteY22855"/>
              </a:cxn>
              <a:cxn ang="0">
                <a:pos x="connsiteX22856" y="connsiteY22856"/>
              </a:cxn>
              <a:cxn ang="0">
                <a:pos x="connsiteX22857" y="connsiteY22857"/>
              </a:cxn>
              <a:cxn ang="0">
                <a:pos x="connsiteX22858" y="connsiteY22858"/>
              </a:cxn>
              <a:cxn ang="0">
                <a:pos x="connsiteX22859" y="connsiteY22859"/>
              </a:cxn>
              <a:cxn ang="0">
                <a:pos x="connsiteX22860" y="connsiteY22860"/>
              </a:cxn>
              <a:cxn ang="0">
                <a:pos x="connsiteX22861" y="connsiteY22861"/>
              </a:cxn>
              <a:cxn ang="0">
                <a:pos x="connsiteX22862" y="connsiteY22862"/>
              </a:cxn>
              <a:cxn ang="0">
                <a:pos x="connsiteX22863" y="connsiteY22863"/>
              </a:cxn>
              <a:cxn ang="0">
                <a:pos x="connsiteX22864" y="connsiteY22864"/>
              </a:cxn>
              <a:cxn ang="0">
                <a:pos x="connsiteX22865" y="connsiteY22865"/>
              </a:cxn>
              <a:cxn ang="0">
                <a:pos x="connsiteX22866" y="connsiteY22866"/>
              </a:cxn>
              <a:cxn ang="0">
                <a:pos x="connsiteX22867" y="connsiteY22867"/>
              </a:cxn>
              <a:cxn ang="0">
                <a:pos x="connsiteX22868" y="connsiteY22868"/>
              </a:cxn>
              <a:cxn ang="0">
                <a:pos x="connsiteX22869" y="connsiteY22869"/>
              </a:cxn>
              <a:cxn ang="0">
                <a:pos x="connsiteX22870" y="connsiteY22870"/>
              </a:cxn>
              <a:cxn ang="0">
                <a:pos x="connsiteX22871" y="connsiteY22871"/>
              </a:cxn>
              <a:cxn ang="0">
                <a:pos x="connsiteX22872" y="connsiteY22872"/>
              </a:cxn>
              <a:cxn ang="0">
                <a:pos x="connsiteX22873" y="connsiteY22873"/>
              </a:cxn>
              <a:cxn ang="0">
                <a:pos x="connsiteX22874" y="connsiteY22874"/>
              </a:cxn>
              <a:cxn ang="0">
                <a:pos x="connsiteX22875" y="connsiteY22875"/>
              </a:cxn>
              <a:cxn ang="0">
                <a:pos x="connsiteX22876" y="connsiteY22876"/>
              </a:cxn>
              <a:cxn ang="0">
                <a:pos x="connsiteX22877" y="connsiteY22877"/>
              </a:cxn>
              <a:cxn ang="0">
                <a:pos x="connsiteX22878" y="connsiteY22878"/>
              </a:cxn>
              <a:cxn ang="0">
                <a:pos x="connsiteX22879" y="connsiteY22879"/>
              </a:cxn>
              <a:cxn ang="0">
                <a:pos x="connsiteX22880" y="connsiteY22880"/>
              </a:cxn>
              <a:cxn ang="0">
                <a:pos x="connsiteX22881" y="connsiteY22881"/>
              </a:cxn>
              <a:cxn ang="0">
                <a:pos x="connsiteX22882" y="connsiteY22882"/>
              </a:cxn>
              <a:cxn ang="0">
                <a:pos x="connsiteX22883" y="connsiteY22883"/>
              </a:cxn>
              <a:cxn ang="0">
                <a:pos x="connsiteX22884" y="connsiteY22884"/>
              </a:cxn>
              <a:cxn ang="0">
                <a:pos x="connsiteX22885" y="connsiteY22885"/>
              </a:cxn>
              <a:cxn ang="0">
                <a:pos x="connsiteX22886" y="connsiteY22886"/>
              </a:cxn>
              <a:cxn ang="0">
                <a:pos x="connsiteX22887" y="connsiteY22887"/>
              </a:cxn>
              <a:cxn ang="0">
                <a:pos x="connsiteX22888" y="connsiteY22888"/>
              </a:cxn>
              <a:cxn ang="0">
                <a:pos x="connsiteX22889" y="connsiteY22889"/>
              </a:cxn>
              <a:cxn ang="0">
                <a:pos x="connsiteX22890" y="connsiteY22890"/>
              </a:cxn>
              <a:cxn ang="0">
                <a:pos x="connsiteX22891" y="connsiteY22891"/>
              </a:cxn>
              <a:cxn ang="0">
                <a:pos x="connsiteX22892" y="connsiteY22892"/>
              </a:cxn>
              <a:cxn ang="0">
                <a:pos x="connsiteX22893" y="connsiteY22893"/>
              </a:cxn>
              <a:cxn ang="0">
                <a:pos x="connsiteX22894" y="connsiteY22894"/>
              </a:cxn>
              <a:cxn ang="0">
                <a:pos x="connsiteX22895" y="connsiteY22895"/>
              </a:cxn>
              <a:cxn ang="0">
                <a:pos x="connsiteX22896" y="connsiteY22896"/>
              </a:cxn>
              <a:cxn ang="0">
                <a:pos x="connsiteX22897" y="connsiteY22897"/>
              </a:cxn>
              <a:cxn ang="0">
                <a:pos x="connsiteX22898" y="connsiteY22898"/>
              </a:cxn>
              <a:cxn ang="0">
                <a:pos x="connsiteX22899" y="connsiteY22899"/>
              </a:cxn>
              <a:cxn ang="0">
                <a:pos x="connsiteX22900" y="connsiteY22900"/>
              </a:cxn>
              <a:cxn ang="0">
                <a:pos x="connsiteX22901" y="connsiteY22901"/>
              </a:cxn>
              <a:cxn ang="0">
                <a:pos x="connsiteX22902" y="connsiteY22902"/>
              </a:cxn>
              <a:cxn ang="0">
                <a:pos x="connsiteX22903" y="connsiteY22903"/>
              </a:cxn>
              <a:cxn ang="0">
                <a:pos x="connsiteX22904" y="connsiteY22904"/>
              </a:cxn>
              <a:cxn ang="0">
                <a:pos x="connsiteX22905" y="connsiteY22905"/>
              </a:cxn>
              <a:cxn ang="0">
                <a:pos x="connsiteX22906" y="connsiteY22906"/>
              </a:cxn>
              <a:cxn ang="0">
                <a:pos x="connsiteX22907" y="connsiteY22907"/>
              </a:cxn>
              <a:cxn ang="0">
                <a:pos x="connsiteX22908" y="connsiteY22908"/>
              </a:cxn>
              <a:cxn ang="0">
                <a:pos x="connsiteX22909" y="connsiteY22909"/>
              </a:cxn>
              <a:cxn ang="0">
                <a:pos x="connsiteX22910" y="connsiteY22910"/>
              </a:cxn>
              <a:cxn ang="0">
                <a:pos x="connsiteX22911" y="connsiteY22911"/>
              </a:cxn>
              <a:cxn ang="0">
                <a:pos x="connsiteX22912" y="connsiteY22912"/>
              </a:cxn>
              <a:cxn ang="0">
                <a:pos x="connsiteX22913" y="connsiteY22913"/>
              </a:cxn>
              <a:cxn ang="0">
                <a:pos x="connsiteX22914" y="connsiteY22914"/>
              </a:cxn>
              <a:cxn ang="0">
                <a:pos x="connsiteX22915" y="connsiteY22915"/>
              </a:cxn>
              <a:cxn ang="0">
                <a:pos x="connsiteX22916" y="connsiteY22916"/>
              </a:cxn>
              <a:cxn ang="0">
                <a:pos x="connsiteX22917" y="connsiteY22917"/>
              </a:cxn>
              <a:cxn ang="0">
                <a:pos x="connsiteX22918" y="connsiteY22918"/>
              </a:cxn>
              <a:cxn ang="0">
                <a:pos x="connsiteX22919" y="connsiteY22919"/>
              </a:cxn>
              <a:cxn ang="0">
                <a:pos x="connsiteX22920" y="connsiteY22920"/>
              </a:cxn>
              <a:cxn ang="0">
                <a:pos x="connsiteX22921" y="connsiteY22921"/>
              </a:cxn>
              <a:cxn ang="0">
                <a:pos x="connsiteX22922" y="connsiteY22922"/>
              </a:cxn>
              <a:cxn ang="0">
                <a:pos x="connsiteX22923" y="connsiteY22923"/>
              </a:cxn>
              <a:cxn ang="0">
                <a:pos x="connsiteX22924" y="connsiteY22924"/>
              </a:cxn>
              <a:cxn ang="0">
                <a:pos x="connsiteX22925" y="connsiteY22925"/>
              </a:cxn>
              <a:cxn ang="0">
                <a:pos x="connsiteX22926" y="connsiteY22926"/>
              </a:cxn>
              <a:cxn ang="0">
                <a:pos x="connsiteX22927" y="connsiteY22927"/>
              </a:cxn>
              <a:cxn ang="0">
                <a:pos x="connsiteX22928" y="connsiteY22928"/>
              </a:cxn>
              <a:cxn ang="0">
                <a:pos x="connsiteX22929" y="connsiteY22929"/>
              </a:cxn>
              <a:cxn ang="0">
                <a:pos x="connsiteX22930" y="connsiteY22930"/>
              </a:cxn>
              <a:cxn ang="0">
                <a:pos x="connsiteX22931" y="connsiteY22931"/>
              </a:cxn>
              <a:cxn ang="0">
                <a:pos x="connsiteX22932" y="connsiteY22932"/>
              </a:cxn>
              <a:cxn ang="0">
                <a:pos x="connsiteX22933" y="connsiteY22933"/>
              </a:cxn>
              <a:cxn ang="0">
                <a:pos x="connsiteX22934" y="connsiteY22934"/>
              </a:cxn>
              <a:cxn ang="0">
                <a:pos x="connsiteX22935" y="connsiteY22935"/>
              </a:cxn>
              <a:cxn ang="0">
                <a:pos x="connsiteX22936" y="connsiteY22936"/>
              </a:cxn>
              <a:cxn ang="0">
                <a:pos x="connsiteX22937" y="connsiteY22937"/>
              </a:cxn>
              <a:cxn ang="0">
                <a:pos x="connsiteX22938" y="connsiteY22938"/>
              </a:cxn>
              <a:cxn ang="0">
                <a:pos x="connsiteX22939" y="connsiteY22939"/>
              </a:cxn>
              <a:cxn ang="0">
                <a:pos x="connsiteX22940" y="connsiteY22940"/>
              </a:cxn>
              <a:cxn ang="0">
                <a:pos x="connsiteX22941" y="connsiteY22941"/>
              </a:cxn>
              <a:cxn ang="0">
                <a:pos x="connsiteX22942" y="connsiteY22942"/>
              </a:cxn>
              <a:cxn ang="0">
                <a:pos x="connsiteX22943" y="connsiteY22943"/>
              </a:cxn>
              <a:cxn ang="0">
                <a:pos x="connsiteX22944" y="connsiteY22944"/>
              </a:cxn>
              <a:cxn ang="0">
                <a:pos x="connsiteX22945" y="connsiteY22945"/>
              </a:cxn>
              <a:cxn ang="0">
                <a:pos x="connsiteX22946" y="connsiteY22946"/>
              </a:cxn>
              <a:cxn ang="0">
                <a:pos x="connsiteX22947" y="connsiteY22947"/>
              </a:cxn>
              <a:cxn ang="0">
                <a:pos x="connsiteX22948" y="connsiteY22948"/>
              </a:cxn>
              <a:cxn ang="0">
                <a:pos x="connsiteX22949" y="connsiteY22949"/>
              </a:cxn>
              <a:cxn ang="0">
                <a:pos x="connsiteX22950" y="connsiteY22950"/>
              </a:cxn>
              <a:cxn ang="0">
                <a:pos x="connsiteX22951" y="connsiteY22951"/>
              </a:cxn>
              <a:cxn ang="0">
                <a:pos x="connsiteX22952" y="connsiteY22952"/>
              </a:cxn>
              <a:cxn ang="0">
                <a:pos x="connsiteX22953" y="connsiteY22953"/>
              </a:cxn>
              <a:cxn ang="0">
                <a:pos x="connsiteX22954" y="connsiteY22954"/>
              </a:cxn>
              <a:cxn ang="0">
                <a:pos x="connsiteX22955" y="connsiteY22955"/>
              </a:cxn>
              <a:cxn ang="0">
                <a:pos x="connsiteX22956" y="connsiteY22956"/>
              </a:cxn>
              <a:cxn ang="0">
                <a:pos x="connsiteX22957" y="connsiteY22957"/>
              </a:cxn>
              <a:cxn ang="0">
                <a:pos x="connsiteX22958" y="connsiteY22958"/>
              </a:cxn>
              <a:cxn ang="0">
                <a:pos x="connsiteX22959" y="connsiteY22959"/>
              </a:cxn>
              <a:cxn ang="0">
                <a:pos x="connsiteX22960" y="connsiteY22960"/>
              </a:cxn>
              <a:cxn ang="0">
                <a:pos x="connsiteX22961" y="connsiteY22961"/>
              </a:cxn>
              <a:cxn ang="0">
                <a:pos x="connsiteX22962" y="connsiteY22962"/>
              </a:cxn>
              <a:cxn ang="0">
                <a:pos x="connsiteX22963" y="connsiteY22963"/>
              </a:cxn>
              <a:cxn ang="0">
                <a:pos x="connsiteX22964" y="connsiteY22964"/>
              </a:cxn>
              <a:cxn ang="0">
                <a:pos x="connsiteX22965" y="connsiteY22965"/>
              </a:cxn>
              <a:cxn ang="0">
                <a:pos x="connsiteX22966" y="connsiteY22966"/>
              </a:cxn>
              <a:cxn ang="0">
                <a:pos x="connsiteX22967" y="connsiteY22967"/>
              </a:cxn>
              <a:cxn ang="0">
                <a:pos x="connsiteX22968" y="connsiteY22968"/>
              </a:cxn>
              <a:cxn ang="0">
                <a:pos x="connsiteX22969" y="connsiteY22969"/>
              </a:cxn>
              <a:cxn ang="0">
                <a:pos x="connsiteX22970" y="connsiteY22970"/>
              </a:cxn>
              <a:cxn ang="0">
                <a:pos x="connsiteX22971" y="connsiteY22971"/>
              </a:cxn>
              <a:cxn ang="0">
                <a:pos x="connsiteX22972" y="connsiteY22972"/>
              </a:cxn>
              <a:cxn ang="0">
                <a:pos x="connsiteX22973" y="connsiteY22973"/>
              </a:cxn>
              <a:cxn ang="0">
                <a:pos x="connsiteX22974" y="connsiteY22974"/>
              </a:cxn>
              <a:cxn ang="0">
                <a:pos x="connsiteX22975" y="connsiteY22975"/>
              </a:cxn>
              <a:cxn ang="0">
                <a:pos x="connsiteX22976" y="connsiteY22976"/>
              </a:cxn>
              <a:cxn ang="0">
                <a:pos x="connsiteX22977" y="connsiteY22977"/>
              </a:cxn>
              <a:cxn ang="0">
                <a:pos x="connsiteX22978" y="connsiteY22978"/>
              </a:cxn>
              <a:cxn ang="0">
                <a:pos x="connsiteX22979" y="connsiteY22979"/>
              </a:cxn>
              <a:cxn ang="0">
                <a:pos x="connsiteX22980" y="connsiteY22980"/>
              </a:cxn>
              <a:cxn ang="0">
                <a:pos x="connsiteX22981" y="connsiteY22981"/>
              </a:cxn>
              <a:cxn ang="0">
                <a:pos x="connsiteX22982" y="connsiteY22982"/>
              </a:cxn>
              <a:cxn ang="0">
                <a:pos x="connsiteX22983" y="connsiteY22983"/>
              </a:cxn>
              <a:cxn ang="0">
                <a:pos x="connsiteX22984" y="connsiteY22984"/>
              </a:cxn>
              <a:cxn ang="0">
                <a:pos x="connsiteX22985" y="connsiteY22985"/>
              </a:cxn>
              <a:cxn ang="0">
                <a:pos x="connsiteX22986" y="connsiteY22986"/>
              </a:cxn>
              <a:cxn ang="0">
                <a:pos x="connsiteX22987" y="connsiteY22987"/>
              </a:cxn>
              <a:cxn ang="0">
                <a:pos x="connsiteX22988" y="connsiteY22988"/>
              </a:cxn>
              <a:cxn ang="0">
                <a:pos x="connsiteX22989" y="connsiteY22989"/>
              </a:cxn>
              <a:cxn ang="0">
                <a:pos x="connsiteX22990" y="connsiteY22990"/>
              </a:cxn>
              <a:cxn ang="0">
                <a:pos x="connsiteX22991" y="connsiteY22991"/>
              </a:cxn>
              <a:cxn ang="0">
                <a:pos x="connsiteX22992" y="connsiteY22992"/>
              </a:cxn>
              <a:cxn ang="0">
                <a:pos x="connsiteX22993" y="connsiteY22993"/>
              </a:cxn>
              <a:cxn ang="0">
                <a:pos x="connsiteX22994" y="connsiteY22994"/>
              </a:cxn>
              <a:cxn ang="0">
                <a:pos x="connsiteX22995" y="connsiteY22995"/>
              </a:cxn>
              <a:cxn ang="0">
                <a:pos x="connsiteX22996" y="connsiteY22996"/>
              </a:cxn>
              <a:cxn ang="0">
                <a:pos x="connsiteX22997" y="connsiteY22997"/>
              </a:cxn>
              <a:cxn ang="0">
                <a:pos x="connsiteX22998" y="connsiteY22998"/>
              </a:cxn>
              <a:cxn ang="0">
                <a:pos x="connsiteX22999" y="connsiteY22999"/>
              </a:cxn>
              <a:cxn ang="0">
                <a:pos x="connsiteX23000" y="connsiteY23000"/>
              </a:cxn>
              <a:cxn ang="0">
                <a:pos x="connsiteX23001" y="connsiteY23001"/>
              </a:cxn>
              <a:cxn ang="0">
                <a:pos x="connsiteX23002" y="connsiteY23002"/>
              </a:cxn>
              <a:cxn ang="0">
                <a:pos x="connsiteX23003" y="connsiteY23003"/>
              </a:cxn>
              <a:cxn ang="0">
                <a:pos x="connsiteX23004" y="connsiteY23004"/>
              </a:cxn>
              <a:cxn ang="0">
                <a:pos x="connsiteX23005" y="connsiteY23005"/>
              </a:cxn>
              <a:cxn ang="0">
                <a:pos x="connsiteX23006" y="connsiteY23006"/>
              </a:cxn>
              <a:cxn ang="0">
                <a:pos x="connsiteX23007" y="connsiteY23007"/>
              </a:cxn>
              <a:cxn ang="0">
                <a:pos x="connsiteX23008" y="connsiteY23008"/>
              </a:cxn>
              <a:cxn ang="0">
                <a:pos x="connsiteX23009" y="connsiteY23009"/>
              </a:cxn>
              <a:cxn ang="0">
                <a:pos x="connsiteX23010" y="connsiteY23010"/>
              </a:cxn>
              <a:cxn ang="0">
                <a:pos x="connsiteX23011" y="connsiteY23011"/>
              </a:cxn>
              <a:cxn ang="0">
                <a:pos x="connsiteX23012" y="connsiteY23012"/>
              </a:cxn>
              <a:cxn ang="0">
                <a:pos x="connsiteX23013" y="connsiteY23013"/>
              </a:cxn>
              <a:cxn ang="0">
                <a:pos x="connsiteX23014" y="connsiteY23014"/>
              </a:cxn>
              <a:cxn ang="0">
                <a:pos x="connsiteX23015" y="connsiteY23015"/>
              </a:cxn>
              <a:cxn ang="0">
                <a:pos x="connsiteX23016" y="connsiteY23016"/>
              </a:cxn>
              <a:cxn ang="0">
                <a:pos x="connsiteX23017" y="connsiteY23017"/>
              </a:cxn>
              <a:cxn ang="0">
                <a:pos x="connsiteX23018" y="connsiteY23018"/>
              </a:cxn>
              <a:cxn ang="0">
                <a:pos x="connsiteX23019" y="connsiteY23019"/>
              </a:cxn>
              <a:cxn ang="0">
                <a:pos x="connsiteX23020" y="connsiteY23020"/>
              </a:cxn>
              <a:cxn ang="0">
                <a:pos x="connsiteX23021" y="connsiteY23021"/>
              </a:cxn>
              <a:cxn ang="0">
                <a:pos x="connsiteX23022" y="connsiteY23022"/>
              </a:cxn>
              <a:cxn ang="0">
                <a:pos x="connsiteX23023" y="connsiteY23023"/>
              </a:cxn>
              <a:cxn ang="0">
                <a:pos x="connsiteX23024" y="connsiteY23024"/>
              </a:cxn>
              <a:cxn ang="0">
                <a:pos x="connsiteX23025" y="connsiteY23025"/>
              </a:cxn>
              <a:cxn ang="0">
                <a:pos x="connsiteX23026" y="connsiteY23026"/>
              </a:cxn>
              <a:cxn ang="0">
                <a:pos x="connsiteX23027" y="connsiteY23027"/>
              </a:cxn>
              <a:cxn ang="0">
                <a:pos x="connsiteX23028" y="connsiteY23028"/>
              </a:cxn>
              <a:cxn ang="0">
                <a:pos x="connsiteX23029" y="connsiteY23029"/>
              </a:cxn>
              <a:cxn ang="0">
                <a:pos x="connsiteX23030" y="connsiteY23030"/>
              </a:cxn>
              <a:cxn ang="0">
                <a:pos x="connsiteX23031" y="connsiteY23031"/>
              </a:cxn>
              <a:cxn ang="0">
                <a:pos x="connsiteX23032" y="connsiteY23032"/>
              </a:cxn>
              <a:cxn ang="0">
                <a:pos x="connsiteX23033" y="connsiteY23033"/>
              </a:cxn>
              <a:cxn ang="0">
                <a:pos x="connsiteX23034" y="connsiteY23034"/>
              </a:cxn>
              <a:cxn ang="0">
                <a:pos x="connsiteX23035" y="connsiteY23035"/>
              </a:cxn>
              <a:cxn ang="0">
                <a:pos x="connsiteX23036" y="connsiteY23036"/>
              </a:cxn>
              <a:cxn ang="0">
                <a:pos x="connsiteX23037" y="connsiteY23037"/>
              </a:cxn>
              <a:cxn ang="0">
                <a:pos x="connsiteX23038" y="connsiteY23038"/>
              </a:cxn>
              <a:cxn ang="0">
                <a:pos x="connsiteX23039" y="connsiteY23039"/>
              </a:cxn>
              <a:cxn ang="0">
                <a:pos x="connsiteX23040" y="connsiteY23040"/>
              </a:cxn>
              <a:cxn ang="0">
                <a:pos x="connsiteX23041" y="connsiteY23041"/>
              </a:cxn>
              <a:cxn ang="0">
                <a:pos x="connsiteX23042" y="connsiteY23042"/>
              </a:cxn>
              <a:cxn ang="0">
                <a:pos x="connsiteX23043" y="connsiteY23043"/>
              </a:cxn>
              <a:cxn ang="0">
                <a:pos x="connsiteX23044" y="connsiteY23044"/>
              </a:cxn>
              <a:cxn ang="0">
                <a:pos x="connsiteX23045" y="connsiteY23045"/>
              </a:cxn>
              <a:cxn ang="0">
                <a:pos x="connsiteX23046" y="connsiteY23046"/>
              </a:cxn>
              <a:cxn ang="0">
                <a:pos x="connsiteX23047" y="connsiteY23047"/>
              </a:cxn>
              <a:cxn ang="0">
                <a:pos x="connsiteX23048" y="connsiteY23048"/>
              </a:cxn>
              <a:cxn ang="0">
                <a:pos x="connsiteX23049" y="connsiteY23049"/>
              </a:cxn>
              <a:cxn ang="0">
                <a:pos x="connsiteX23050" y="connsiteY23050"/>
              </a:cxn>
              <a:cxn ang="0">
                <a:pos x="connsiteX23051" y="connsiteY23051"/>
              </a:cxn>
              <a:cxn ang="0">
                <a:pos x="connsiteX23052" y="connsiteY23052"/>
              </a:cxn>
              <a:cxn ang="0">
                <a:pos x="connsiteX23053" y="connsiteY23053"/>
              </a:cxn>
              <a:cxn ang="0">
                <a:pos x="connsiteX23054" y="connsiteY23054"/>
              </a:cxn>
              <a:cxn ang="0">
                <a:pos x="connsiteX23055" y="connsiteY23055"/>
              </a:cxn>
              <a:cxn ang="0">
                <a:pos x="connsiteX23056" y="connsiteY23056"/>
              </a:cxn>
              <a:cxn ang="0">
                <a:pos x="connsiteX23057" y="connsiteY23057"/>
              </a:cxn>
              <a:cxn ang="0">
                <a:pos x="connsiteX23058" y="connsiteY23058"/>
              </a:cxn>
              <a:cxn ang="0">
                <a:pos x="connsiteX23059" y="connsiteY23059"/>
              </a:cxn>
              <a:cxn ang="0">
                <a:pos x="connsiteX23060" y="connsiteY23060"/>
              </a:cxn>
              <a:cxn ang="0">
                <a:pos x="connsiteX23061" y="connsiteY23061"/>
              </a:cxn>
              <a:cxn ang="0">
                <a:pos x="connsiteX23062" y="connsiteY23062"/>
              </a:cxn>
              <a:cxn ang="0">
                <a:pos x="connsiteX23063" y="connsiteY23063"/>
              </a:cxn>
              <a:cxn ang="0">
                <a:pos x="connsiteX23064" y="connsiteY23064"/>
              </a:cxn>
              <a:cxn ang="0">
                <a:pos x="connsiteX23065" y="connsiteY23065"/>
              </a:cxn>
              <a:cxn ang="0">
                <a:pos x="connsiteX23066" y="connsiteY23066"/>
              </a:cxn>
              <a:cxn ang="0">
                <a:pos x="connsiteX23067" y="connsiteY23067"/>
              </a:cxn>
              <a:cxn ang="0">
                <a:pos x="connsiteX23068" y="connsiteY23068"/>
              </a:cxn>
              <a:cxn ang="0">
                <a:pos x="connsiteX23069" y="connsiteY23069"/>
              </a:cxn>
              <a:cxn ang="0">
                <a:pos x="connsiteX23070" y="connsiteY23070"/>
              </a:cxn>
              <a:cxn ang="0">
                <a:pos x="connsiteX23071" y="connsiteY23071"/>
              </a:cxn>
              <a:cxn ang="0">
                <a:pos x="connsiteX23072" y="connsiteY23072"/>
              </a:cxn>
              <a:cxn ang="0">
                <a:pos x="connsiteX23073" y="connsiteY23073"/>
              </a:cxn>
              <a:cxn ang="0">
                <a:pos x="connsiteX23074" y="connsiteY23074"/>
              </a:cxn>
              <a:cxn ang="0">
                <a:pos x="connsiteX23075" y="connsiteY23075"/>
              </a:cxn>
              <a:cxn ang="0">
                <a:pos x="connsiteX23076" y="connsiteY23076"/>
              </a:cxn>
              <a:cxn ang="0">
                <a:pos x="connsiteX23077" y="connsiteY23077"/>
              </a:cxn>
              <a:cxn ang="0">
                <a:pos x="connsiteX23078" y="connsiteY23078"/>
              </a:cxn>
              <a:cxn ang="0">
                <a:pos x="connsiteX23079" y="connsiteY23079"/>
              </a:cxn>
              <a:cxn ang="0">
                <a:pos x="connsiteX23080" y="connsiteY23080"/>
              </a:cxn>
              <a:cxn ang="0">
                <a:pos x="connsiteX23081" y="connsiteY23081"/>
              </a:cxn>
              <a:cxn ang="0">
                <a:pos x="connsiteX23082" y="connsiteY23082"/>
              </a:cxn>
              <a:cxn ang="0">
                <a:pos x="connsiteX23083" y="connsiteY23083"/>
              </a:cxn>
              <a:cxn ang="0">
                <a:pos x="connsiteX23084" y="connsiteY23084"/>
              </a:cxn>
              <a:cxn ang="0">
                <a:pos x="connsiteX23085" y="connsiteY23085"/>
              </a:cxn>
              <a:cxn ang="0">
                <a:pos x="connsiteX23086" y="connsiteY23086"/>
              </a:cxn>
              <a:cxn ang="0">
                <a:pos x="connsiteX23087" y="connsiteY23087"/>
              </a:cxn>
              <a:cxn ang="0">
                <a:pos x="connsiteX23088" y="connsiteY23088"/>
              </a:cxn>
              <a:cxn ang="0">
                <a:pos x="connsiteX23089" y="connsiteY23089"/>
              </a:cxn>
              <a:cxn ang="0">
                <a:pos x="connsiteX23090" y="connsiteY23090"/>
              </a:cxn>
              <a:cxn ang="0">
                <a:pos x="connsiteX23091" y="connsiteY23091"/>
              </a:cxn>
              <a:cxn ang="0">
                <a:pos x="connsiteX23092" y="connsiteY23092"/>
              </a:cxn>
              <a:cxn ang="0">
                <a:pos x="connsiteX23093" y="connsiteY23093"/>
              </a:cxn>
              <a:cxn ang="0">
                <a:pos x="connsiteX23094" y="connsiteY23094"/>
              </a:cxn>
              <a:cxn ang="0">
                <a:pos x="connsiteX23095" y="connsiteY23095"/>
              </a:cxn>
              <a:cxn ang="0">
                <a:pos x="connsiteX23096" y="connsiteY23096"/>
              </a:cxn>
              <a:cxn ang="0">
                <a:pos x="connsiteX23097" y="connsiteY23097"/>
              </a:cxn>
              <a:cxn ang="0">
                <a:pos x="connsiteX23098" y="connsiteY23098"/>
              </a:cxn>
              <a:cxn ang="0">
                <a:pos x="connsiteX23099" y="connsiteY23099"/>
              </a:cxn>
              <a:cxn ang="0">
                <a:pos x="connsiteX23100" y="connsiteY23100"/>
              </a:cxn>
              <a:cxn ang="0">
                <a:pos x="connsiteX23101" y="connsiteY23101"/>
              </a:cxn>
              <a:cxn ang="0">
                <a:pos x="connsiteX23102" y="connsiteY23102"/>
              </a:cxn>
              <a:cxn ang="0">
                <a:pos x="connsiteX23103" y="connsiteY23103"/>
              </a:cxn>
              <a:cxn ang="0">
                <a:pos x="connsiteX23104" y="connsiteY23104"/>
              </a:cxn>
              <a:cxn ang="0">
                <a:pos x="connsiteX23105" y="connsiteY23105"/>
              </a:cxn>
              <a:cxn ang="0">
                <a:pos x="connsiteX23106" y="connsiteY23106"/>
              </a:cxn>
              <a:cxn ang="0">
                <a:pos x="connsiteX23107" y="connsiteY23107"/>
              </a:cxn>
              <a:cxn ang="0">
                <a:pos x="connsiteX23108" y="connsiteY23108"/>
              </a:cxn>
              <a:cxn ang="0">
                <a:pos x="connsiteX23109" y="connsiteY23109"/>
              </a:cxn>
              <a:cxn ang="0">
                <a:pos x="connsiteX23110" y="connsiteY23110"/>
              </a:cxn>
              <a:cxn ang="0">
                <a:pos x="connsiteX23111" y="connsiteY23111"/>
              </a:cxn>
              <a:cxn ang="0">
                <a:pos x="connsiteX23112" y="connsiteY23112"/>
              </a:cxn>
              <a:cxn ang="0">
                <a:pos x="connsiteX23113" y="connsiteY23113"/>
              </a:cxn>
              <a:cxn ang="0">
                <a:pos x="connsiteX23114" y="connsiteY23114"/>
              </a:cxn>
              <a:cxn ang="0">
                <a:pos x="connsiteX23115" y="connsiteY23115"/>
              </a:cxn>
              <a:cxn ang="0">
                <a:pos x="connsiteX23116" y="connsiteY23116"/>
              </a:cxn>
              <a:cxn ang="0">
                <a:pos x="connsiteX23117" y="connsiteY23117"/>
              </a:cxn>
              <a:cxn ang="0">
                <a:pos x="connsiteX23118" y="connsiteY23118"/>
              </a:cxn>
              <a:cxn ang="0">
                <a:pos x="connsiteX23119" y="connsiteY23119"/>
              </a:cxn>
              <a:cxn ang="0">
                <a:pos x="connsiteX23120" y="connsiteY23120"/>
              </a:cxn>
              <a:cxn ang="0">
                <a:pos x="connsiteX23121" y="connsiteY23121"/>
              </a:cxn>
              <a:cxn ang="0">
                <a:pos x="connsiteX23122" y="connsiteY23122"/>
              </a:cxn>
              <a:cxn ang="0">
                <a:pos x="connsiteX23123" y="connsiteY23123"/>
              </a:cxn>
              <a:cxn ang="0">
                <a:pos x="connsiteX23124" y="connsiteY23124"/>
              </a:cxn>
              <a:cxn ang="0">
                <a:pos x="connsiteX23125" y="connsiteY23125"/>
              </a:cxn>
              <a:cxn ang="0">
                <a:pos x="connsiteX23126" y="connsiteY23126"/>
              </a:cxn>
              <a:cxn ang="0">
                <a:pos x="connsiteX23127" y="connsiteY23127"/>
              </a:cxn>
              <a:cxn ang="0">
                <a:pos x="connsiteX23128" y="connsiteY23128"/>
              </a:cxn>
              <a:cxn ang="0">
                <a:pos x="connsiteX23129" y="connsiteY23129"/>
              </a:cxn>
              <a:cxn ang="0">
                <a:pos x="connsiteX23130" y="connsiteY23130"/>
              </a:cxn>
              <a:cxn ang="0">
                <a:pos x="connsiteX23131" y="connsiteY23131"/>
              </a:cxn>
              <a:cxn ang="0">
                <a:pos x="connsiteX23132" y="connsiteY23132"/>
              </a:cxn>
              <a:cxn ang="0">
                <a:pos x="connsiteX23133" y="connsiteY23133"/>
              </a:cxn>
              <a:cxn ang="0">
                <a:pos x="connsiteX23134" y="connsiteY23134"/>
              </a:cxn>
              <a:cxn ang="0">
                <a:pos x="connsiteX23135" y="connsiteY23135"/>
              </a:cxn>
              <a:cxn ang="0">
                <a:pos x="connsiteX23136" y="connsiteY23136"/>
              </a:cxn>
              <a:cxn ang="0">
                <a:pos x="connsiteX23137" y="connsiteY23137"/>
              </a:cxn>
              <a:cxn ang="0">
                <a:pos x="connsiteX23138" y="connsiteY23138"/>
              </a:cxn>
              <a:cxn ang="0">
                <a:pos x="connsiteX23139" y="connsiteY23139"/>
              </a:cxn>
              <a:cxn ang="0">
                <a:pos x="connsiteX23140" y="connsiteY23140"/>
              </a:cxn>
              <a:cxn ang="0">
                <a:pos x="connsiteX23141" y="connsiteY23141"/>
              </a:cxn>
              <a:cxn ang="0">
                <a:pos x="connsiteX23142" y="connsiteY23142"/>
              </a:cxn>
              <a:cxn ang="0">
                <a:pos x="connsiteX23143" y="connsiteY23143"/>
              </a:cxn>
              <a:cxn ang="0">
                <a:pos x="connsiteX23144" y="connsiteY23144"/>
              </a:cxn>
              <a:cxn ang="0">
                <a:pos x="connsiteX23145" y="connsiteY23145"/>
              </a:cxn>
              <a:cxn ang="0">
                <a:pos x="connsiteX23146" y="connsiteY23146"/>
              </a:cxn>
              <a:cxn ang="0">
                <a:pos x="connsiteX23147" y="connsiteY23147"/>
              </a:cxn>
              <a:cxn ang="0">
                <a:pos x="connsiteX23148" y="connsiteY23148"/>
              </a:cxn>
              <a:cxn ang="0">
                <a:pos x="connsiteX23149" y="connsiteY23149"/>
              </a:cxn>
              <a:cxn ang="0">
                <a:pos x="connsiteX23150" y="connsiteY23150"/>
              </a:cxn>
              <a:cxn ang="0">
                <a:pos x="connsiteX23151" y="connsiteY23151"/>
              </a:cxn>
              <a:cxn ang="0">
                <a:pos x="connsiteX23152" y="connsiteY23152"/>
              </a:cxn>
              <a:cxn ang="0">
                <a:pos x="connsiteX23153" y="connsiteY23153"/>
              </a:cxn>
              <a:cxn ang="0">
                <a:pos x="connsiteX23154" y="connsiteY23154"/>
              </a:cxn>
              <a:cxn ang="0">
                <a:pos x="connsiteX23155" y="connsiteY23155"/>
              </a:cxn>
              <a:cxn ang="0">
                <a:pos x="connsiteX23156" y="connsiteY23156"/>
              </a:cxn>
              <a:cxn ang="0">
                <a:pos x="connsiteX23157" y="connsiteY23157"/>
              </a:cxn>
              <a:cxn ang="0">
                <a:pos x="connsiteX23158" y="connsiteY23158"/>
              </a:cxn>
              <a:cxn ang="0">
                <a:pos x="connsiteX23159" y="connsiteY23159"/>
              </a:cxn>
              <a:cxn ang="0">
                <a:pos x="connsiteX23160" y="connsiteY23160"/>
              </a:cxn>
              <a:cxn ang="0">
                <a:pos x="connsiteX23161" y="connsiteY23161"/>
              </a:cxn>
              <a:cxn ang="0">
                <a:pos x="connsiteX23162" y="connsiteY23162"/>
              </a:cxn>
              <a:cxn ang="0">
                <a:pos x="connsiteX23163" y="connsiteY23163"/>
              </a:cxn>
              <a:cxn ang="0">
                <a:pos x="connsiteX23164" y="connsiteY23164"/>
              </a:cxn>
              <a:cxn ang="0">
                <a:pos x="connsiteX23165" y="connsiteY23165"/>
              </a:cxn>
              <a:cxn ang="0">
                <a:pos x="connsiteX23166" y="connsiteY23166"/>
              </a:cxn>
              <a:cxn ang="0">
                <a:pos x="connsiteX23167" y="connsiteY23167"/>
              </a:cxn>
              <a:cxn ang="0">
                <a:pos x="connsiteX23168" y="connsiteY23168"/>
              </a:cxn>
              <a:cxn ang="0">
                <a:pos x="connsiteX23169" y="connsiteY23169"/>
              </a:cxn>
              <a:cxn ang="0">
                <a:pos x="connsiteX23170" y="connsiteY23170"/>
              </a:cxn>
              <a:cxn ang="0">
                <a:pos x="connsiteX23171" y="connsiteY23171"/>
              </a:cxn>
              <a:cxn ang="0">
                <a:pos x="connsiteX23172" y="connsiteY23172"/>
              </a:cxn>
              <a:cxn ang="0">
                <a:pos x="connsiteX23173" y="connsiteY23173"/>
              </a:cxn>
              <a:cxn ang="0">
                <a:pos x="connsiteX23174" y="connsiteY23174"/>
              </a:cxn>
              <a:cxn ang="0">
                <a:pos x="connsiteX23175" y="connsiteY23175"/>
              </a:cxn>
              <a:cxn ang="0">
                <a:pos x="connsiteX23176" y="connsiteY23176"/>
              </a:cxn>
              <a:cxn ang="0">
                <a:pos x="connsiteX23177" y="connsiteY23177"/>
              </a:cxn>
              <a:cxn ang="0">
                <a:pos x="connsiteX23178" y="connsiteY23178"/>
              </a:cxn>
              <a:cxn ang="0">
                <a:pos x="connsiteX23179" y="connsiteY23179"/>
              </a:cxn>
              <a:cxn ang="0">
                <a:pos x="connsiteX23180" y="connsiteY23180"/>
              </a:cxn>
              <a:cxn ang="0">
                <a:pos x="connsiteX23181" y="connsiteY23181"/>
              </a:cxn>
              <a:cxn ang="0">
                <a:pos x="connsiteX23182" y="connsiteY23182"/>
              </a:cxn>
              <a:cxn ang="0">
                <a:pos x="connsiteX23183" y="connsiteY23183"/>
              </a:cxn>
              <a:cxn ang="0">
                <a:pos x="connsiteX23184" y="connsiteY23184"/>
              </a:cxn>
              <a:cxn ang="0">
                <a:pos x="connsiteX23185" y="connsiteY23185"/>
              </a:cxn>
              <a:cxn ang="0">
                <a:pos x="connsiteX23186" y="connsiteY23186"/>
              </a:cxn>
              <a:cxn ang="0">
                <a:pos x="connsiteX23187" y="connsiteY23187"/>
              </a:cxn>
              <a:cxn ang="0">
                <a:pos x="connsiteX23188" y="connsiteY23188"/>
              </a:cxn>
              <a:cxn ang="0">
                <a:pos x="connsiteX23189" y="connsiteY23189"/>
              </a:cxn>
              <a:cxn ang="0">
                <a:pos x="connsiteX23190" y="connsiteY23190"/>
              </a:cxn>
              <a:cxn ang="0">
                <a:pos x="connsiteX23191" y="connsiteY23191"/>
              </a:cxn>
              <a:cxn ang="0">
                <a:pos x="connsiteX23192" y="connsiteY23192"/>
              </a:cxn>
              <a:cxn ang="0">
                <a:pos x="connsiteX23193" y="connsiteY23193"/>
              </a:cxn>
              <a:cxn ang="0">
                <a:pos x="connsiteX23194" y="connsiteY23194"/>
              </a:cxn>
              <a:cxn ang="0">
                <a:pos x="connsiteX23195" y="connsiteY23195"/>
              </a:cxn>
              <a:cxn ang="0">
                <a:pos x="connsiteX23196" y="connsiteY23196"/>
              </a:cxn>
              <a:cxn ang="0">
                <a:pos x="connsiteX23197" y="connsiteY23197"/>
              </a:cxn>
              <a:cxn ang="0">
                <a:pos x="connsiteX23198" y="connsiteY23198"/>
              </a:cxn>
              <a:cxn ang="0">
                <a:pos x="connsiteX23199" y="connsiteY23199"/>
              </a:cxn>
              <a:cxn ang="0">
                <a:pos x="connsiteX23200" y="connsiteY23200"/>
              </a:cxn>
              <a:cxn ang="0">
                <a:pos x="connsiteX23201" y="connsiteY23201"/>
              </a:cxn>
              <a:cxn ang="0">
                <a:pos x="connsiteX23202" y="connsiteY23202"/>
              </a:cxn>
              <a:cxn ang="0">
                <a:pos x="connsiteX23203" y="connsiteY23203"/>
              </a:cxn>
              <a:cxn ang="0">
                <a:pos x="connsiteX23204" y="connsiteY23204"/>
              </a:cxn>
              <a:cxn ang="0">
                <a:pos x="connsiteX23205" y="connsiteY23205"/>
              </a:cxn>
              <a:cxn ang="0">
                <a:pos x="connsiteX23206" y="connsiteY23206"/>
              </a:cxn>
              <a:cxn ang="0">
                <a:pos x="connsiteX23207" y="connsiteY23207"/>
              </a:cxn>
              <a:cxn ang="0">
                <a:pos x="connsiteX23208" y="connsiteY23208"/>
              </a:cxn>
              <a:cxn ang="0">
                <a:pos x="connsiteX23209" y="connsiteY23209"/>
              </a:cxn>
              <a:cxn ang="0">
                <a:pos x="connsiteX23210" y="connsiteY23210"/>
              </a:cxn>
              <a:cxn ang="0">
                <a:pos x="connsiteX23211" y="connsiteY23211"/>
              </a:cxn>
              <a:cxn ang="0">
                <a:pos x="connsiteX23212" y="connsiteY23212"/>
              </a:cxn>
              <a:cxn ang="0">
                <a:pos x="connsiteX23213" y="connsiteY23213"/>
              </a:cxn>
              <a:cxn ang="0">
                <a:pos x="connsiteX23214" y="connsiteY23214"/>
              </a:cxn>
              <a:cxn ang="0">
                <a:pos x="connsiteX23215" y="connsiteY23215"/>
              </a:cxn>
              <a:cxn ang="0">
                <a:pos x="connsiteX23216" y="connsiteY23216"/>
              </a:cxn>
              <a:cxn ang="0">
                <a:pos x="connsiteX23217" y="connsiteY23217"/>
              </a:cxn>
              <a:cxn ang="0">
                <a:pos x="connsiteX23218" y="connsiteY23218"/>
              </a:cxn>
              <a:cxn ang="0">
                <a:pos x="connsiteX23219" y="connsiteY23219"/>
              </a:cxn>
              <a:cxn ang="0">
                <a:pos x="connsiteX23220" y="connsiteY23220"/>
              </a:cxn>
              <a:cxn ang="0">
                <a:pos x="connsiteX23221" y="connsiteY23221"/>
              </a:cxn>
              <a:cxn ang="0">
                <a:pos x="connsiteX23222" y="connsiteY23222"/>
              </a:cxn>
              <a:cxn ang="0">
                <a:pos x="connsiteX23223" y="connsiteY23223"/>
              </a:cxn>
              <a:cxn ang="0">
                <a:pos x="connsiteX23224" y="connsiteY23224"/>
              </a:cxn>
              <a:cxn ang="0">
                <a:pos x="connsiteX23225" y="connsiteY23225"/>
              </a:cxn>
              <a:cxn ang="0">
                <a:pos x="connsiteX23226" y="connsiteY23226"/>
              </a:cxn>
              <a:cxn ang="0">
                <a:pos x="connsiteX23227" y="connsiteY23227"/>
              </a:cxn>
              <a:cxn ang="0">
                <a:pos x="connsiteX23228" y="connsiteY23228"/>
              </a:cxn>
              <a:cxn ang="0">
                <a:pos x="connsiteX23229" y="connsiteY23229"/>
              </a:cxn>
              <a:cxn ang="0">
                <a:pos x="connsiteX23230" y="connsiteY23230"/>
              </a:cxn>
              <a:cxn ang="0">
                <a:pos x="connsiteX23231" y="connsiteY23231"/>
              </a:cxn>
              <a:cxn ang="0">
                <a:pos x="connsiteX23232" y="connsiteY23232"/>
              </a:cxn>
              <a:cxn ang="0">
                <a:pos x="connsiteX23233" y="connsiteY23233"/>
              </a:cxn>
              <a:cxn ang="0">
                <a:pos x="connsiteX23234" y="connsiteY23234"/>
              </a:cxn>
              <a:cxn ang="0">
                <a:pos x="connsiteX23235" y="connsiteY23235"/>
              </a:cxn>
              <a:cxn ang="0">
                <a:pos x="connsiteX23236" y="connsiteY23236"/>
              </a:cxn>
              <a:cxn ang="0">
                <a:pos x="connsiteX23237" y="connsiteY23237"/>
              </a:cxn>
              <a:cxn ang="0">
                <a:pos x="connsiteX23238" y="connsiteY23238"/>
              </a:cxn>
              <a:cxn ang="0">
                <a:pos x="connsiteX23239" y="connsiteY23239"/>
              </a:cxn>
              <a:cxn ang="0">
                <a:pos x="connsiteX23240" y="connsiteY23240"/>
              </a:cxn>
              <a:cxn ang="0">
                <a:pos x="connsiteX23241" y="connsiteY23241"/>
              </a:cxn>
              <a:cxn ang="0">
                <a:pos x="connsiteX23242" y="connsiteY23242"/>
              </a:cxn>
              <a:cxn ang="0">
                <a:pos x="connsiteX23243" y="connsiteY23243"/>
              </a:cxn>
              <a:cxn ang="0">
                <a:pos x="connsiteX23244" y="connsiteY23244"/>
              </a:cxn>
              <a:cxn ang="0">
                <a:pos x="connsiteX23245" y="connsiteY23245"/>
              </a:cxn>
              <a:cxn ang="0">
                <a:pos x="connsiteX23246" y="connsiteY23246"/>
              </a:cxn>
              <a:cxn ang="0">
                <a:pos x="connsiteX23247" y="connsiteY23247"/>
              </a:cxn>
              <a:cxn ang="0">
                <a:pos x="connsiteX23248" y="connsiteY23248"/>
              </a:cxn>
              <a:cxn ang="0">
                <a:pos x="connsiteX23249" y="connsiteY23249"/>
              </a:cxn>
              <a:cxn ang="0">
                <a:pos x="connsiteX23250" y="connsiteY23250"/>
              </a:cxn>
              <a:cxn ang="0">
                <a:pos x="connsiteX23251" y="connsiteY23251"/>
              </a:cxn>
              <a:cxn ang="0">
                <a:pos x="connsiteX23252" y="connsiteY23252"/>
              </a:cxn>
              <a:cxn ang="0">
                <a:pos x="connsiteX23253" y="connsiteY23253"/>
              </a:cxn>
              <a:cxn ang="0">
                <a:pos x="connsiteX23254" y="connsiteY23254"/>
              </a:cxn>
              <a:cxn ang="0">
                <a:pos x="connsiteX23255" y="connsiteY23255"/>
              </a:cxn>
              <a:cxn ang="0">
                <a:pos x="connsiteX23256" y="connsiteY23256"/>
              </a:cxn>
              <a:cxn ang="0">
                <a:pos x="connsiteX23257" y="connsiteY23257"/>
              </a:cxn>
              <a:cxn ang="0">
                <a:pos x="connsiteX23258" y="connsiteY23258"/>
              </a:cxn>
              <a:cxn ang="0">
                <a:pos x="connsiteX23259" y="connsiteY23259"/>
              </a:cxn>
              <a:cxn ang="0">
                <a:pos x="connsiteX23260" y="connsiteY23260"/>
              </a:cxn>
              <a:cxn ang="0">
                <a:pos x="connsiteX23261" y="connsiteY23261"/>
              </a:cxn>
              <a:cxn ang="0">
                <a:pos x="connsiteX23262" y="connsiteY23262"/>
              </a:cxn>
              <a:cxn ang="0">
                <a:pos x="connsiteX23263" y="connsiteY23263"/>
              </a:cxn>
              <a:cxn ang="0">
                <a:pos x="connsiteX23264" y="connsiteY23264"/>
              </a:cxn>
              <a:cxn ang="0">
                <a:pos x="connsiteX23265" y="connsiteY23265"/>
              </a:cxn>
              <a:cxn ang="0">
                <a:pos x="connsiteX23266" y="connsiteY23266"/>
              </a:cxn>
              <a:cxn ang="0">
                <a:pos x="connsiteX23267" y="connsiteY23267"/>
              </a:cxn>
              <a:cxn ang="0">
                <a:pos x="connsiteX23268" y="connsiteY23268"/>
              </a:cxn>
              <a:cxn ang="0">
                <a:pos x="connsiteX23269" y="connsiteY23269"/>
              </a:cxn>
              <a:cxn ang="0">
                <a:pos x="connsiteX23270" y="connsiteY23270"/>
              </a:cxn>
              <a:cxn ang="0">
                <a:pos x="connsiteX23271" y="connsiteY23271"/>
              </a:cxn>
              <a:cxn ang="0">
                <a:pos x="connsiteX23272" y="connsiteY23272"/>
              </a:cxn>
              <a:cxn ang="0">
                <a:pos x="connsiteX23273" y="connsiteY23273"/>
              </a:cxn>
              <a:cxn ang="0">
                <a:pos x="connsiteX23274" y="connsiteY23274"/>
              </a:cxn>
              <a:cxn ang="0">
                <a:pos x="connsiteX23275" y="connsiteY23275"/>
              </a:cxn>
              <a:cxn ang="0">
                <a:pos x="connsiteX23276" y="connsiteY23276"/>
              </a:cxn>
              <a:cxn ang="0">
                <a:pos x="connsiteX23277" y="connsiteY23277"/>
              </a:cxn>
              <a:cxn ang="0">
                <a:pos x="connsiteX23278" y="connsiteY23278"/>
              </a:cxn>
              <a:cxn ang="0">
                <a:pos x="connsiteX23279" y="connsiteY23279"/>
              </a:cxn>
              <a:cxn ang="0">
                <a:pos x="connsiteX23280" y="connsiteY23280"/>
              </a:cxn>
              <a:cxn ang="0">
                <a:pos x="connsiteX23281" y="connsiteY23281"/>
              </a:cxn>
              <a:cxn ang="0">
                <a:pos x="connsiteX23282" y="connsiteY23282"/>
              </a:cxn>
              <a:cxn ang="0">
                <a:pos x="connsiteX23283" y="connsiteY23283"/>
              </a:cxn>
              <a:cxn ang="0">
                <a:pos x="connsiteX23284" y="connsiteY23284"/>
              </a:cxn>
              <a:cxn ang="0">
                <a:pos x="connsiteX23285" y="connsiteY23285"/>
              </a:cxn>
              <a:cxn ang="0">
                <a:pos x="connsiteX23286" y="connsiteY23286"/>
              </a:cxn>
              <a:cxn ang="0">
                <a:pos x="connsiteX23287" y="connsiteY23287"/>
              </a:cxn>
              <a:cxn ang="0">
                <a:pos x="connsiteX23288" y="connsiteY23288"/>
              </a:cxn>
              <a:cxn ang="0">
                <a:pos x="connsiteX23289" y="connsiteY23289"/>
              </a:cxn>
              <a:cxn ang="0">
                <a:pos x="connsiteX23290" y="connsiteY23290"/>
              </a:cxn>
              <a:cxn ang="0">
                <a:pos x="connsiteX23291" y="connsiteY23291"/>
              </a:cxn>
              <a:cxn ang="0">
                <a:pos x="connsiteX23292" y="connsiteY23292"/>
              </a:cxn>
              <a:cxn ang="0">
                <a:pos x="connsiteX23293" y="connsiteY23293"/>
              </a:cxn>
              <a:cxn ang="0">
                <a:pos x="connsiteX23294" y="connsiteY23294"/>
              </a:cxn>
              <a:cxn ang="0">
                <a:pos x="connsiteX23295" y="connsiteY23295"/>
              </a:cxn>
              <a:cxn ang="0">
                <a:pos x="connsiteX23296" y="connsiteY23296"/>
              </a:cxn>
              <a:cxn ang="0">
                <a:pos x="connsiteX23297" y="connsiteY23297"/>
              </a:cxn>
              <a:cxn ang="0">
                <a:pos x="connsiteX23298" y="connsiteY23298"/>
              </a:cxn>
              <a:cxn ang="0">
                <a:pos x="connsiteX23299" y="connsiteY23299"/>
              </a:cxn>
              <a:cxn ang="0">
                <a:pos x="connsiteX23300" y="connsiteY23300"/>
              </a:cxn>
              <a:cxn ang="0">
                <a:pos x="connsiteX23301" y="connsiteY23301"/>
              </a:cxn>
              <a:cxn ang="0">
                <a:pos x="connsiteX23302" y="connsiteY23302"/>
              </a:cxn>
              <a:cxn ang="0">
                <a:pos x="connsiteX23303" y="connsiteY23303"/>
              </a:cxn>
              <a:cxn ang="0">
                <a:pos x="connsiteX23304" y="connsiteY23304"/>
              </a:cxn>
              <a:cxn ang="0">
                <a:pos x="connsiteX23305" y="connsiteY23305"/>
              </a:cxn>
              <a:cxn ang="0">
                <a:pos x="connsiteX23306" y="connsiteY23306"/>
              </a:cxn>
              <a:cxn ang="0">
                <a:pos x="connsiteX23307" y="connsiteY23307"/>
              </a:cxn>
              <a:cxn ang="0">
                <a:pos x="connsiteX23308" y="connsiteY23308"/>
              </a:cxn>
              <a:cxn ang="0">
                <a:pos x="connsiteX23309" y="connsiteY23309"/>
              </a:cxn>
              <a:cxn ang="0">
                <a:pos x="connsiteX23310" y="connsiteY23310"/>
              </a:cxn>
              <a:cxn ang="0">
                <a:pos x="connsiteX23311" y="connsiteY23311"/>
              </a:cxn>
              <a:cxn ang="0">
                <a:pos x="connsiteX23312" y="connsiteY23312"/>
              </a:cxn>
              <a:cxn ang="0">
                <a:pos x="connsiteX23313" y="connsiteY23313"/>
              </a:cxn>
              <a:cxn ang="0">
                <a:pos x="connsiteX23314" y="connsiteY23314"/>
              </a:cxn>
              <a:cxn ang="0">
                <a:pos x="connsiteX23315" y="connsiteY23315"/>
              </a:cxn>
              <a:cxn ang="0">
                <a:pos x="connsiteX23316" y="connsiteY23316"/>
              </a:cxn>
              <a:cxn ang="0">
                <a:pos x="connsiteX23317" y="connsiteY23317"/>
              </a:cxn>
              <a:cxn ang="0">
                <a:pos x="connsiteX23318" y="connsiteY23318"/>
              </a:cxn>
              <a:cxn ang="0">
                <a:pos x="connsiteX23319" y="connsiteY23319"/>
              </a:cxn>
              <a:cxn ang="0">
                <a:pos x="connsiteX23320" y="connsiteY23320"/>
              </a:cxn>
              <a:cxn ang="0">
                <a:pos x="connsiteX23321" y="connsiteY23321"/>
              </a:cxn>
              <a:cxn ang="0">
                <a:pos x="connsiteX23322" y="connsiteY23322"/>
              </a:cxn>
              <a:cxn ang="0">
                <a:pos x="connsiteX23323" y="connsiteY23323"/>
              </a:cxn>
              <a:cxn ang="0">
                <a:pos x="connsiteX23324" y="connsiteY23324"/>
              </a:cxn>
              <a:cxn ang="0">
                <a:pos x="connsiteX23325" y="connsiteY23325"/>
              </a:cxn>
              <a:cxn ang="0">
                <a:pos x="connsiteX23326" y="connsiteY23326"/>
              </a:cxn>
              <a:cxn ang="0">
                <a:pos x="connsiteX23327" y="connsiteY23327"/>
              </a:cxn>
              <a:cxn ang="0">
                <a:pos x="connsiteX23328" y="connsiteY23328"/>
              </a:cxn>
              <a:cxn ang="0">
                <a:pos x="connsiteX23329" y="connsiteY23329"/>
              </a:cxn>
              <a:cxn ang="0">
                <a:pos x="connsiteX23330" y="connsiteY23330"/>
              </a:cxn>
              <a:cxn ang="0">
                <a:pos x="connsiteX23331" y="connsiteY23331"/>
              </a:cxn>
              <a:cxn ang="0">
                <a:pos x="connsiteX23332" y="connsiteY23332"/>
              </a:cxn>
              <a:cxn ang="0">
                <a:pos x="connsiteX23333" y="connsiteY23333"/>
              </a:cxn>
              <a:cxn ang="0">
                <a:pos x="connsiteX23334" y="connsiteY23334"/>
              </a:cxn>
              <a:cxn ang="0">
                <a:pos x="connsiteX23335" y="connsiteY23335"/>
              </a:cxn>
              <a:cxn ang="0">
                <a:pos x="connsiteX23336" y="connsiteY23336"/>
              </a:cxn>
              <a:cxn ang="0">
                <a:pos x="connsiteX23337" y="connsiteY23337"/>
              </a:cxn>
              <a:cxn ang="0">
                <a:pos x="connsiteX23338" y="connsiteY23338"/>
              </a:cxn>
              <a:cxn ang="0">
                <a:pos x="connsiteX23339" y="connsiteY23339"/>
              </a:cxn>
              <a:cxn ang="0">
                <a:pos x="connsiteX23340" y="connsiteY23340"/>
              </a:cxn>
              <a:cxn ang="0">
                <a:pos x="connsiteX23341" y="connsiteY23341"/>
              </a:cxn>
              <a:cxn ang="0">
                <a:pos x="connsiteX23342" y="connsiteY23342"/>
              </a:cxn>
              <a:cxn ang="0">
                <a:pos x="connsiteX23343" y="connsiteY23343"/>
              </a:cxn>
              <a:cxn ang="0">
                <a:pos x="connsiteX23344" y="connsiteY23344"/>
              </a:cxn>
              <a:cxn ang="0">
                <a:pos x="connsiteX23345" y="connsiteY23345"/>
              </a:cxn>
              <a:cxn ang="0">
                <a:pos x="connsiteX23346" y="connsiteY23346"/>
              </a:cxn>
              <a:cxn ang="0">
                <a:pos x="connsiteX23347" y="connsiteY23347"/>
              </a:cxn>
              <a:cxn ang="0">
                <a:pos x="connsiteX23348" y="connsiteY23348"/>
              </a:cxn>
              <a:cxn ang="0">
                <a:pos x="connsiteX23349" y="connsiteY23349"/>
              </a:cxn>
              <a:cxn ang="0">
                <a:pos x="connsiteX23350" y="connsiteY23350"/>
              </a:cxn>
              <a:cxn ang="0">
                <a:pos x="connsiteX23351" y="connsiteY23351"/>
              </a:cxn>
              <a:cxn ang="0">
                <a:pos x="connsiteX23352" y="connsiteY23352"/>
              </a:cxn>
              <a:cxn ang="0">
                <a:pos x="connsiteX23353" y="connsiteY23353"/>
              </a:cxn>
              <a:cxn ang="0">
                <a:pos x="connsiteX23354" y="connsiteY23354"/>
              </a:cxn>
              <a:cxn ang="0">
                <a:pos x="connsiteX23355" y="connsiteY23355"/>
              </a:cxn>
              <a:cxn ang="0">
                <a:pos x="connsiteX23356" y="connsiteY23356"/>
              </a:cxn>
              <a:cxn ang="0">
                <a:pos x="connsiteX23357" y="connsiteY23357"/>
              </a:cxn>
              <a:cxn ang="0">
                <a:pos x="connsiteX23358" y="connsiteY23358"/>
              </a:cxn>
              <a:cxn ang="0">
                <a:pos x="connsiteX23359" y="connsiteY23359"/>
              </a:cxn>
              <a:cxn ang="0">
                <a:pos x="connsiteX23360" y="connsiteY23360"/>
              </a:cxn>
              <a:cxn ang="0">
                <a:pos x="connsiteX23361" y="connsiteY23361"/>
              </a:cxn>
              <a:cxn ang="0">
                <a:pos x="connsiteX23362" y="connsiteY23362"/>
              </a:cxn>
              <a:cxn ang="0">
                <a:pos x="connsiteX23363" y="connsiteY23363"/>
              </a:cxn>
              <a:cxn ang="0">
                <a:pos x="connsiteX23364" y="connsiteY23364"/>
              </a:cxn>
              <a:cxn ang="0">
                <a:pos x="connsiteX23365" y="connsiteY23365"/>
              </a:cxn>
              <a:cxn ang="0">
                <a:pos x="connsiteX23366" y="connsiteY23366"/>
              </a:cxn>
              <a:cxn ang="0">
                <a:pos x="connsiteX23367" y="connsiteY23367"/>
              </a:cxn>
              <a:cxn ang="0">
                <a:pos x="connsiteX23368" y="connsiteY23368"/>
              </a:cxn>
              <a:cxn ang="0">
                <a:pos x="connsiteX23369" y="connsiteY23369"/>
              </a:cxn>
              <a:cxn ang="0">
                <a:pos x="connsiteX23370" y="connsiteY23370"/>
              </a:cxn>
              <a:cxn ang="0">
                <a:pos x="connsiteX23371" y="connsiteY23371"/>
              </a:cxn>
              <a:cxn ang="0">
                <a:pos x="connsiteX23372" y="connsiteY23372"/>
              </a:cxn>
              <a:cxn ang="0">
                <a:pos x="connsiteX23373" y="connsiteY23373"/>
              </a:cxn>
              <a:cxn ang="0">
                <a:pos x="connsiteX23374" y="connsiteY23374"/>
              </a:cxn>
              <a:cxn ang="0">
                <a:pos x="connsiteX23375" y="connsiteY23375"/>
              </a:cxn>
              <a:cxn ang="0">
                <a:pos x="connsiteX23376" y="connsiteY23376"/>
              </a:cxn>
              <a:cxn ang="0">
                <a:pos x="connsiteX23377" y="connsiteY23377"/>
              </a:cxn>
              <a:cxn ang="0">
                <a:pos x="connsiteX23378" y="connsiteY23378"/>
              </a:cxn>
              <a:cxn ang="0">
                <a:pos x="connsiteX23379" y="connsiteY23379"/>
              </a:cxn>
              <a:cxn ang="0">
                <a:pos x="connsiteX23380" y="connsiteY23380"/>
              </a:cxn>
              <a:cxn ang="0">
                <a:pos x="connsiteX23381" y="connsiteY23381"/>
              </a:cxn>
              <a:cxn ang="0">
                <a:pos x="connsiteX23382" y="connsiteY23382"/>
              </a:cxn>
              <a:cxn ang="0">
                <a:pos x="connsiteX23383" y="connsiteY23383"/>
              </a:cxn>
              <a:cxn ang="0">
                <a:pos x="connsiteX23384" y="connsiteY23384"/>
              </a:cxn>
              <a:cxn ang="0">
                <a:pos x="connsiteX23385" y="connsiteY23385"/>
              </a:cxn>
              <a:cxn ang="0">
                <a:pos x="connsiteX23386" y="connsiteY23386"/>
              </a:cxn>
              <a:cxn ang="0">
                <a:pos x="connsiteX23387" y="connsiteY23387"/>
              </a:cxn>
              <a:cxn ang="0">
                <a:pos x="connsiteX23388" y="connsiteY23388"/>
              </a:cxn>
              <a:cxn ang="0">
                <a:pos x="connsiteX23389" y="connsiteY23389"/>
              </a:cxn>
              <a:cxn ang="0">
                <a:pos x="connsiteX23390" y="connsiteY23390"/>
              </a:cxn>
              <a:cxn ang="0">
                <a:pos x="connsiteX23391" y="connsiteY23391"/>
              </a:cxn>
              <a:cxn ang="0">
                <a:pos x="connsiteX23392" y="connsiteY23392"/>
              </a:cxn>
              <a:cxn ang="0">
                <a:pos x="connsiteX23393" y="connsiteY23393"/>
              </a:cxn>
              <a:cxn ang="0">
                <a:pos x="connsiteX23394" y="connsiteY23394"/>
              </a:cxn>
              <a:cxn ang="0">
                <a:pos x="connsiteX23395" y="connsiteY23395"/>
              </a:cxn>
              <a:cxn ang="0">
                <a:pos x="connsiteX23396" y="connsiteY23396"/>
              </a:cxn>
              <a:cxn ang="0">
                <a:pos x="connsiteX23397" y="connsiteY23397"/>
              </a:cxn>
              <a:cxn ang="0">
                <a:pos x="connsiteX23398" y="connsiteY23398"/>
              </a:cxn>
              <a:cxn ang="0">
                <a:pos x="connsiteX23399" y="connsiteY23399"/>
              </a:cxn>
              <a:cxn ang="0">
                <a:pos x="connsiteX23400" y="connsiteY23400"/>
              </a:cxn>
              <a:cxn ang="0">
                <a:pos x="connsiteX23401" y="connsiteY23401"/>
              </a:cxn>
              <a:cxn ang="0">
                <a:pos x="connsiteX23402" y="connsiteY23402"/>
              </a:cxn>
              <a:cxn ang="0">
                <a:pos x="connsiteX23403" y="connsiteY23403"/>
              </a:cxn>
              <a:cxn ang="0">
                <a:pos x="connsiteX23404" y="connsiteY23404"/>
              </a:cxn>
              <a:cxn ang="0">
                <a:pos x="connsiteX23405" y="connsiteY23405"/>
              </a:cxn>
              <a:cxn ang="0">
                <a:pos x="connsiteX23406" y="connsiteY23406"/>
              </a:cxn>
              <a:cxn ang="0">
                <a:pos x="connsiteX23407" y="connsiteY23407"/>
              </a:cxn>
              <a:cxn ang="0">
                <a:pos x="connsiteX23408" y="connsiteY23408"/>
              </a:cxn>
              <a:cxn ang="0">
                <a:pos x="connsiteX23409" y="connsiteY23409"/>
              </a:cxn>
              <a:cxn ang="0">
                <a:pos x="connsiteX23410" y="connsiteY23410"/>
              </a:cxn>
              <a:cxn ang="0">
                <a:pos x="connsiteX23411" y="connsiteY23411"/>
              </a:cxn>
              <a:cxn ang="0">
                <a:pos x="connsiteX23412" y="connsiteY23412"/>
              </a:cxn>
              <a:cxn ang="0">
                <a:pos x="connsiteX23413" y="connsiteY23413"/>
              </a:cxn>
              <a:cxn ang="0">
                <a:pos x="connsiteX23414" y="connsiteY23414"/>
              </a:cxn>
              <a:cxn ang="0">
                <a:pos x="connsiteX23415" y="connsiteY23415"/>
              </a:cxn>
              <a:cxn ang="0">
                <a:pos x="connsiteX23416" y="connsiteY23416"/>
              </a:cxn>
              <a:cxn ang="0">
                <a:pos x="connsiteX23417" y="connsiteY23417"/>
              </a:cxn>
              <a:cxn ang="0">
                <a:pos x="connsiteX23418" y="connsiteY23418"/>
              </a:cxn>
              <a:cxn ang="0">
                <a:pos x="connsiteX23419" y="connsiteY23419"/>
              </a:cxn>
              <a:cxn ang="0">
                <a:pos x="connsiteX23420" y="connsiteY23420"/>
              </a:cxn>
              <a:cxn ang="0">
                <a:pos x="connsiteX23421" y="connsiteY23421"/>
              </a:cxn>
              <a:cxn ang="0">
                <a:pos x="connsiteX23422" y="connsiteY23422"/>
              </a:cxn>
              <a:cxn ang="0">
                <a:pos x="connsiteX23423" y="connsiteY23423"/>
              </a:cxn>
              <a:cxn ang="0">
                <a:pos x="connsiteX23424" y="connsiteY23424"/>
              </a:cxn>
              <a:cxn ang="0">
                <a:pos x="connsiteX23425" y="connsiteY23425"/>
              </a:cxn>
              <a:cxn ang="0">
                <a:pos x="connsiteX23426" y="connsiteY23426"/>
              </a:cxn>
              <a:cxn ang="0">
                <a:pos x="connsiteX23427" y="connsiteY23427"/>
              </a:cxn>
              <a:cxn ang="0">
                <a:pos x="connsiteX23428" y="connsiteY23428"/>
              </a:cxn>
              <a:cxn ang="0">
                <a:pos x="connsiteX23429" y="connsiteY23429"/>
              </a:cxn>
              <a:cxn ang="0">
                <a:pos x="connsiteX23430" y="connsiteY23430"/>
              </a:cxn>
              <a:cxn ang="0">
                <a:pos x="connsiteX23431" y="connsiteY23431"/>
              </a:cxn>
              <a:cxn ang="0">
                <a:pos x="connsiteX23432" y="connsiteY23432"/>
              </a:cxn>
              <a:cxn ang="0">
                <a:pos x="connsiteX23433" y="connsiteY23433"/>
              </a:cxn>
              <a:cxn ang="0">
                <a:pos x="connsiteX23434" y="connsiteY23434"/>
              </a:cxn>
              <a:cxn ang="0">
                <a:pos x="connsiteX23435" y="connsiteY23435"/>
              </a:cxn>
              <a:cxn ang="0">
                <a:pos x="connsiteX23436" y="connsiteY23436"/>
              </a:cxn>
              <a:cxn ang="0">
                <a:pos x="connsiteX23437" y="connsiteY23437"/>
              </a:cxn>
              <a:cxn ang="0">
                <a:pos x="connsiteX23438" y="connsiteY23438"/>
              </a:cxn>
              <a:cxn ang="0">
                <a:pos x="connsiteX23439" y="connsiteY23439"/>
              </a:cxn>
              <a:cxn ang="0">
                <a:pos x="connsiteX23440" y="connsiteY23440"/>
              </a:cxn>
              <a:cxn ang="0">
                <a:pos x="connsiteX23441" y="connsiteY23441"/>
              </a:cxn>
              <a:cxn ang="0">
                <a:pos x="connsiteX23442" y="connsiteY23442"/>
              </a:cxn>
              <a:cxn ang="0">
                <a:pos x="connsiteX23443" y="connsiteY23443"/>
              </a:cxn>
              <a:cxn ang="0">
                <a:pos x="connsiteX23444" y="connsiteY23444"/>
              </a:cxn>
              <a:cxn ang="0">
                <a:pos x="connsiteX23445" y="connsiteY23445"/>
              </a:cxn>
              <a:cxn ang="0">
                <a:pos x="connsiteX23446" y="connsiteY23446"/>
              </a:cxn>
              <a:cxn ang="0">
                <a:pos x="connsiteX23447" y="connsiteY23447"/>
              </a:cxn>
              <a:cxn ang="0">
                <a:pos x="connsiteX23448" y="connsiteY23448"/>
              </a:cxn>
              <a:cxn ang="0">
                <a:pos x="connsiteX23449" y="connsiteY23449"/>
              </a:cxn>
              <a:cxn ang="0">
                <a:pos x="connsiteX23450" y="connsiteY23450"/>
              </a:cxn>
              <a:cxn ang="0">
                <a:pos x="connsiteX23451" y="connsiteY23451"/>
              </a:cxn>
              <a:cxn ang="0">
                <a:pos x="connsiteX23452" y="connsiteY23452"/>
              </a:cxn>
              <a:cxn ang="0">
                <a:pos x="connsiteX23453" y="connsiteY23453"/>
              </a:cxn>
              <a:cxn ang="0">
                <a:pos x="connsiteX23454" y="connsiteY23454"/>
              </a:cxn>
              <a:cxn ang="0">
                <a:pos x="connsiteX23455" y="connsiteY23455"/>
              </a:cxn>
              <a:cxn ang="0">
                <a:pos x="connsiteX23456" y="connsiteY23456"/>
              </a:cxn>
              <a:cxn ang="0">
                <a:pos x="connsiteX23457" y="connsiteY23457"/>
              </a:cxn>
              <a:cxn ang="0">
                <a:pos x="connsiteX23458" y="connsiteY23458"/>
              </a:cxn>
              <a:cxn ang="0">
                <a:pos x="connsiteX23459" y="connsiteY23459"/>
              </a:cxn>
              <a:cxn ang="0">
                <a:pos x="connsiteX23460" y="connsiteY23460"/>
              </a:cxn>
              <a:cxn ang="0">
                <a:pos x="connsiteX23461" y="connsiteY23461"/>
              </a:cxn>
              <a:cxn ang="0">
                <a:pos x="connsiteX23462" y="connsiteY23462"/>
              </a:cxn>
              <a:cxn ang="0">
                <a:pos x="connsiteX23463" y="connsiteY23463"/>
              </a:cxn>
              <a:cxn ang="0">
                <a:pos x="connsiteX23464" y="connsiteY23464"/>
              </a:cxn>
              <a:cxn ang="0">
                <a:pos x="connsiteX23465" y="connsiteY23465"/>
              </a:cxn>
              <a:cxn ang="0">
                <a:pos x="connsiteX23466" y="connsiteY23466"/>
              </a:cxn>
              <a:cxn ang="0">
                <a:pos x="connsiteX23467" y="connsiteY23467"/>
              </a:cxn>
              <a:cxn ang="0">
                <a:pos x="connsiteX23468" y="connsiteY23468"/>
              </a:cxn>
              <a:cxn ang="0">
                <a:pos x="connsiteX23469" y="connsiteY23469"/>
              </a:cxn>
              <a:cxn ang="0">
                <a:pos x="connsiteX23470" y="connsiteY23470"/>
              </a:cxn>
              <a:cxn ang="0">
                <a:pos x="connsiteX23471" y="connsiteY23471"/>
              </a:cxn>
              <a:cxn ang="0">
                <a:pos x="connsiteX23472" y="connsiteY23472"/>
              </a:cxn>
              <a:cxn ang="0">
                <a:pos x="connsiteX23473" y="connsiteY23473"/>
              </a:cxn>
              <a:cxn ang="0">
                <a:pos x="connsiteX23474" y="connsiteY23474"/>
              </a:cxn>
              <a:cxn ang="0">
                <a:pos x="connsiteX23475" y="connsiteY23475"/>
              </a:cxn>
              <a:cxn ang="0">
                <a:pos x="connsiteX23476" y="connsiteY23476"/>
              </a:cxn>
              <a:cxn ang="0">
                <a:pos x="connsiteX23477" y="connsiteY23477"/>
              </a:cxn>
              <a:cxn ang="0">
                <a:pos x="connsiteX23478" y="connsiteY23478"/>
              </a:cxn>
              <a:cxn ang="0">
                <a:pos x="connsiteX23479" y="connsiteY23479"/>
              </a:cxn>
              <a:cxn ang="0">
                <a:pos x="connsiteX23480" y="connsiteY23480"/>
              </a:cxn>
              <a:cxn ang="0">
                <a:pos x="connsiteX23481" y="connsiteY23481"/>
              </a:cxn>
              <a:cxn ang="0">
                <a:pos x="connsiteX23482" y="connsiteY23482"/>
              </a:cxn>
              <a:cxn ang="0">
                <a:pos x="connsiteX23483" y="connsiteY23483"/>
              </a:cxn>
              <a:cxn ang="0">
                <a:pos x="connsiteX23484" y="connsiteY23484"/>
              </a:cxn>
              <a:cxn ang="0">
                <a:pos x="connsiteX23485" y="connsiteY23485"/>
              </a:cxn>
              <a:cxn ang="0">
                <a:pos x="connsiteX23486" y="connsiteY23486"/>
              </a:cxn>
              <a:cxn ang="0">
                <a:pos x="connsiteX23487" y="connsiteY23487"/>
              </a:cxn>
              <a:cxn ang="0">
                <a:pos x="connsiteX23488" y="connsiteY23488"/>
              </a:cxn>
              <a:cxn ang="0">
                <a:pos x="connsiteX23489" y="connsiteY23489"/>
              </a:cxn>
              <a:cxn ang="0">
                <a:pos x="connsiteX23490" y="connsiteY23490"/>
              </a:cxn>
              <a:cxn ang="0">
                <a:pos x="connsiteX23491" y="connsiteY23491"/>
              </a:cxn>
              <a:cxn ang="0">
                <a:pos x="connsiteX23492" y="connsiteY23492"/>
              </a:cxn>
              <a:cxn ang="0">
                <a:pos x="connsiteX23493" y="connsiteY23493"/>
              </a:cxn>
              <a:cxn ang="0">
                <a:pos x="connsiteX23494" y="connsiteY23494"/>
              </a:cxn>
              <a:cxn ang="0">
                <a:pos x="connsiteX23495" y="connsiteY23495"/>
              </a:cxn>
              <a:cxn ang="0">
                <a:pos x="connsiteX23496" y="connsiteY23496"/>
              </a:cxn>
              <a:cxn ang="0">
                <a:pos x="connsiteX23497" y="connsiteY23497"/>
              </a:cxn>
              <a:cxn ang="0">
                <a:pos x="connsiteX23498" y="connsiteY23498"/>
              </a:cxn>
              <a:cxn ang="0">
                <a:pos x="connsiteX23499" y="connsiteY23499"/>
              </a:cxn>
              <a:cxn ang="0">
                <a:pos x="connsiteX23500" y="connsiteY23500"/>
              </a:cxn>
              <a:cxn ang="0">
                <a:pos x="connsiteX23501" y="connsiteY23501"/>
              </a:cxn>
              <a:cxn ang="0">
                <a:pos x="connsiteX23502" y="connsiteY23502"/>
              </a:cxn>
              <a:cxn ang="0">
                <a:pos x="connsiteX23503" y="connsiteY23503"/>
              </a:cxn>
              <a:cxn ang="0">
                <a:pos x="connsiteX23504" y="connsiteY23504"/>
              </a:cxn>
              <a:cxn ang="0">
                <a:pos x="connsiteX23505" y="connsiteY23505"/>
              </a:cxn>
              <a:cxn ang="0">
                <a:pos x="connsiteX23506" y="connsiteY23506"/>
              </a:cxn>
              <a:cxn ang="0">
                <a:pos x="connsiteX23507" y="connsiteY23507"/>
              </a:cxn>
              <a:cxn ang="0">
                <a:pos x="connsiteX23508" y="connsiteY23508"/>
              </a:cxn>
              <a:cxn ang="0">
                <a:pos x="connsiteX23509" y="connsiteY23509"/>
              </a:cxn>
              <a:cxn ang="0">
                <a:pos x="connsiteX23510" y="connsiteY23510"/>
              </a:cxn>
              <a:cxn ang="0">
                <a:pos x="connsiteX23511" y="connsiteY23511"/>
              </a:cxn>
              <a:cxn ang="0">
                <a:pos x="connsiteX23512" y="connsiteY23512"/>
              </a:cxn>
              <a:cxn ang="0">
                <a:pos x="connsiteX23513" y="connsiteY23513"/>
              </a:cxn>
              <a:cxn ang="0">
                <a:pos x="connsiteX23514" y="connsiteY23514"/>
              </a:cxn>
              <a:cxn ang="0">
                <a:pos x="connsiteX23515" y="connsiteY23515"/>
              </a:cxn>
              <a:cxn ang="0">
                <a:pos x="connsiteX23516" y="connsiteY23516"/>
              </a:cxn>
              <a:cxn ang="0">
                <a:pos x="connsiteX23517" y="connsiteY23517"/>
              </a:cxn>
              <a:cxn ang="0">
                <a:pos x="connsiteX23518" y="connsiteY23518"/>
              </a:cxn>
              <a:cxn ang="0">
                <a:pos x="connsiteX23519" y="connsiteY23519"/>
              </a:cxn>
              <a:cxn ang="0">
                <a:pos x="connsiteX23520" y="connsiteY23520"/>
              </a:cxn>
              <a:cxn ang="0">
                <a:pos x="connsiteX23521" y="connsiteY23521"/>
              </a:cxn>
              <a:cxn ang="0">
                <a:pos x="connsiteX23522" y="connsiteY23522"/>
              </a:cxn>
              <a:cxn ang="0">
                <a:pos x="connsiteX23523" y="connsiteY23523"/>
              </a:cxn>
              <a:cxn ang="0">
                <a:pos x="connsiteX23524" y="connsiteY23524"/>
              </a:cxn>
              <a:cxn ang="0">
                <a:pos x="connsiteX23525" y="connsiteY23525"/>
              </a:cxn>
              <a:cxn ang="0">
                <a:pos x="connsiteX23526" y="connsiteY23526"/>
              </a:cxn>
              <a:cxn ang="0">
                <a:pos x="connsiteX23527" y="connsiteY23527"/>
              </a:cxn>
              <a:cxn ang="0">
                <a:pos x="connsiteX23528" y="connsiteY23528"/>
              </a:cxn>
              <a:cxn ang="0">
                <a:pos x="connsiteX23529" y="connsiteY23529"/>
              </a:cxn>
              <a:cxn ang="0">
                <a:pos x="connsiteX23530" y="connsiteY23530"/>
              </a:cxn>
              <a:cxn ang="0">
                <a:pos x="connsiteX23531" y="connsiteY23531"/>
              </a:cxn>
              <a:cxn ang="0">
                <a:pos x="connsiteX23532" y="connsiteY23532"/>
              </a:cxn>
              <a:cxn ang="0">
                <a:pos x="connsiteX23533" y="connsiteY23533"/>
              </a:cxn>
              <a:cxn ang="0">
                <a:pos x="connsiteX23534" y="connsiteY23534"/>
              </a:cxn>
              <a:cxn ang="0">
                <a:pos x="connsiteX23535" y="connsiteY23535"/>
              </a:cxn>
              <a:cxn ang="0">
                <a:pos x="connsiteX23536" y="connsiteY23536"/>
              </a:cxn>
              <a:cxn ang="0">
                <a:pos x="connsiteX23537" y="connsiteY23537"/>
              </a:cxn>
              <a:cxn ang="0">
                <a:pos x="connsiteX23538" y="connsiteY23538"/>
              </a:cxn>
              <a:cxn ang="0">
                <a:pos x="connsiteX23539" y="connsiteY23539"/>
              </a:cxn>
              <a:cxn ang="0">
                <a:pos x="connsiteX23540" y="connsiteY23540"/>
              </a:cxn>
              <a:cxn ang="0">
                <a:pos x="connsiteX23541" y="connsiteY23541"/>
              </a:cxn>
              <a:cxn ang="0">
                <a:pos x="connsiteX23542" y="connsiteY23542"/>
              </a:cxn>
              <a:cxn ang="0">
                <a:pos x="connsiteX23543" y="connsiteY23543"/>
              </a:cxn>
              <a:cxn ang="0">
                <a:pos x="connsiteX23544" y="connsiteY23544"/>
              </a:cxn>
              <a:cxn ang="0">
                <a:pos x="connsiteX23545" y="connsiteY23545"/>
              </a:cxn>
              <a:cxn ang="0">
                <a:pos x="connsiteX23546" y="connsiteY23546"/>
              </a:cxn>
              <a:cxn ang="0">
                <a:pos x="connsiteX23547" y="connsiteY23547"/>
              </a:cxn>
              <a:cxn ang="0">
                <a:pos x="connsiteX23548" y="connsiteY23548"/>
              </a:cxn>
              <a:cxn ang="0">
                <a:pos x="connsiteX23549" y="connsiteY23549"/>
              </a:cxn>
              <a:cxn ang="0">
                <a:pos x="connsiteX23550" y="connsiteY23550"/>
              </a:cxn>
              <a:cxn ang="0">
                <a:pos x="connsiteX23551" y="connsiteY23551"/>
              </a:cxn>
              <a:cxn ang="0">
                <a:pos x="connsiteX23552" y="connsiteY23552"/>
              </a:cxn>
              <a:cxn ang="0">
                <a:pos x="connsiteX23553" y="connsiteY23553"/>
              </a:cxn>
              <a:cxn ang="0">
                <a:pos x="connsiteX23554" y="connsiteY23554"/>
              </a:cxn>
              <a:cxn ang="0">
                <a:pos x="connsiteX23555" y="connsiteY23555"/>
              </a:cxn>
              <a:cxn ang="0">
                <a:pos x="connsiteX23556" y="connsiteY23556"/>
              </a:cxn>
              <a:cxn ang="0">
                <a:pos x="connsiteX23557" y="connsiteY23557"/>
              </a:cxn>
              <a:cxn ang="0">
                <a:pos x="connsiteX23558" y="connsiteY23558"/>
              </a:cxn>
              <a:cxn ang="0">
                <a:pos x="connsiteX23559" y="connsiteY23559"/>
              </a:cxn>
              <a:cxn ang="0">
                <a:pos x="connsiteX23560" y="connsiteY23560"/>
              </a:cxn>
              <a:cxn ang="0">
                <a:pos x="connsiteX23561" y="connsiteY23561"/>
              </a:cxn>
              <a:cxn ang="0">
                <a:pos x="connsiteX23562" y="connsiteY23562"/>
              </a:cxn>
              <a:cxn ang="0">
                <a:pos x="connsiteX23563" y="connsiteY23563"/>
              </a:cxn>
              <a:cxn ang="0">
                <a:pos x="connsiteX23564" y="connsiteY23564"/>
              </a:cxn>
              <a:cxn ang="0">
                <a:pos x="connsiteX23565" y="connsiteY23565"/>
              </a:cxn>
              <a:cxn ang="0">
                <a:pos x="connsiteX23566" y="connsiteY23566"/>
              </a:cxn>
              <a:cxn ang="0">
                <a:pos x="connsiteX23567" y="connsiteY23567"/>
              </a:cxn>
              <a:cxn ang="0">
                <a:pos x="connsiteX23568" y="connsiteY23568"/>
              </a:cxn>
              <a:cxn ang="0">
                <a:pos x="connsiteX23569" y="connsiteY23569"/>
              </a:cxn>
              <a:cxn ang="0">
                <a:pos x="connsiteX23570" y="connsiteY23570"/>
              </a:cxn>
              <a:cxn ang="0">
                <a:pos x="connsiteX23571" y="connsiteY23571"/>
              </a:cxn>
              <a:cxn ang="0">
                <a:pos x="connsiteX23572" y="connsiteY23572"/>
              </a:cxn>
              <a:cxn ang="0">
                <a:pos x="connsiteX23573" y="connsiteY23573"/>
              </a:cxn>
              <a:cxn ang="0">
                <a:pos x="connsiteX23574" y="connsiteY23574"/>
              </a:cxn>
              <a:cxn ang="0">
                <a:pos x="connsiteX23575" y="connsiteY23575"/>
              </a:cxn>
              <a:cxn ang="0">
                <a:pos x="connsiteX23576" y="connsiteY23576"/>
              </a:cxn>
              <a:cxn ang="0">
                <a:pos x="connsiteX23577" y="connsiteY23577"/>
              </a:cxn>
              <a:cxn ang="0">
                <a:pos x="connsiteX23578" y="connsiteY23578"/>
              </a:cxn>
              <a:cxn ang="0">
                <a:pos x="connsiteX23579" y="connsiteY23579"/>
              </a:cxn>
              <a:cxn ang="0">
                <a:pos x="connsiteX23580" y="connsiteY23580"/>
              </a:cxn>
              <a:cxn ang="0">
                <a:pos x="connsiteX23581" y="connsiteY23581"/>
              </a:cxn>
              <a:cxn ang="0">
                <a:pos x="connsiteX23582" y="connsiteY23582"/>
              </a:cxn>
              <a:cxn ang="0">
                <a:pos x="connsiteX23583" y="connsiteY23583"/>
              </a:cxn>
              <a:cxn ang="0">
                <a:pos x="connsiteX23584" y="connsiteY23584"/>
              </a:cxn>
              <a:cxn ang="0">
                <a:pos x="connsiteX23585" y="connsiteY23585"/>
              </a:cxn>
              <a:cxn ang="0">
                <a:pos x="connsiteX23586" y="connsiteY23586"/>
              </a:cxn>
              <a:cxn ang="0">
                <a:pos x="connsiteX23587" y="connsiteY23587"/>
              </a:cxn>
              <a:cxn ang="0">
                <a:pos x="connsiteX23588" y="connsiteY23588"/>
              </a:cxn>
              <a:cxn ang="0">
                <a:pos x="connsiteX23589" y="connsiteY23589"/>
              </a:cxn>
              <a:cxn ang="0">
                <a:pos x="connsiteX23590" y="connsiteY23590"/>
              </a:cxn>
              <a:cxn ang="0">
                <a:pos x="connsiteX23591" y="connsiteY23591"/>
              </a:cxn>
              <a:cxn ang="0">
                <a:pos x="connsiteX23592" y="connsiteY23592"/>
              </a:cxn>
              <a:cxn ang="0">
                <a:pos x="connsiteX23593" y="connsiteY23593"/>
              </a:cxn>
              <a:cxn ang="0">
                <a:pos x="connsiteX23594" y="connsiteY23594"/>
              </a:cxn>
              <a:cxn ang="0">
                <a:pos x="connsiteX23595" y="connsiteY23595"/>
              </a:cxn>
              <a:cxn ang="0">
                <a:pos x="connsiteX23596" y="connsiteY23596"/>
              </a:cxn>
              <a:cxn ang="0">
                <a:pos x="connsiteX23597" y="connsiteY23597"/>
              </a:cxn>
              <a:cxn ang="0">
                <a:pos x="connsiteX23598" y="connsiteY23598"/>
              </a:cxn>
              <a:cxn ang="0">
                <a:pos x="connsiteX23599" y="connsiteY23599"/>
              </a:cxn>
              <a:cxn ang="0">
                <a:pos x="connsiteX23600" y="connsiteY23600"/>
              </a:cxn>
              <a:cxn ang="0">
                <a:pos x="connsiteX23601" y="connsiteY23601"/>
              </a:cxn>
              <a:cxn ang="0">
                <a:pos x="connsiteX23602" y="connsiteY23602"/>
              </a:cxn>
              <a:cxn ang="0">
                <a:pos x="connsiteX23603" y="connsiteY23603"/>
              </a:cxn>
              <a:cxn ang="0">
                <a:pos x="connsiteX23604" y="connsiteY23604"/>
              </a:cxn>
              <a:cxn ang="0">
                <a:pos x="connsiteX23605" y="connsiteY23605"/>
              </a:cxn>
              <a:cxn ang="0">
                <a:pos x="connsiteX23606" y="connsiteY23606"/>
              </a:cxn>
              <a:cxn ang="0">
                <a:pos x="connsiteX23607" y="connsiteY23607"/>
              </a:cxn>
              <a:cxn ang="0">
                <a:pos x="connsiteX23608" y="connsiteY23608"/>
              </a:cxn>
              <a:cxn ang="0">
                <a:pos x="connsiteX23609" y="connsiteY23609"/>
              </a:cxn>
              <a:cxn ang="0">
                <a:pos x="connsiteX23610" y="connsiteY23610"/>
              </a:cxn>
              <a:cxn ang="0">
                <a:pos x="connsiteX23611" y="connsiteY23611"/>
              </a:cxn>
              <a:cxn ang="0">
                <a:pos x="connsiteX23612" y="connsiteY23612"/>
              </a:cxn>
              <a:cxn ang="0">
                <a:pos x="connsiteX23613" y="connsiteY23613"/>
              </a:cxn>
              <a:cxn ang="0">
                <a:pos x="connsiteX23614" y="connsiteY23614"/>
              </a:cxn>
              <a:cxn ang="0">
                <a:pos x="connsiteX23615" y="connsiteY23615"/>
              </a:cxn>
              <a:cxn ang="0">
                <a:pos x="connsiteX23616" y="connsiteY23616"/>
              </a:cxn>
              <a:cxn ang="0">
                <a:pos x="connsiteX23617" y="connsiteY23617"/>
              </a:cxn>
              <a:cxn ang="0">
                <a:pos x="connsiteX23618" y="connsiteY23618"/>
              </a:cxn>
              <a:cxn ang="0">
                <a:pos x="connsiteX23619" y="connsiteY23619"/>
              </a:cxn>
              <a:cxn ang="0">
                <a:pos x="connsiteX23620" y="connsiteY23620"/>
              </a:cxn>
              <a:cxn ang="0">
                <a:pos x="connsiteX23621" y="connsiteY23621"/>
              </a:cxn>
              <a:cxn ang="0">
                <a:pos x="connsiteX23622" y="connsiteY23622"/>
              </a:cxn>
              <a:cxn ang="0">
                <a:pos x="connsiteX23623" y="connsiteY23623"/>
              </a:cxn>
              <a:cxn ang="0">
                <a:pos x="connsiteX23624" y="connsiteY23624"/>
              </a:cxn>
              <a:cxn ang="0">
                <a:pos x="connsiteX23625" y="connsiteY23625"/>
              </a:cxn>
              <a:cxn ang="0">
                <a:pos x="connsiteX23626" y="connsiteY23626"/>
              </a:cxn>
              <a:cxn ang="0">
                <a:pos x="connsiteX23627" y="connsiteY23627"/>
              </a:cxn>
              <a:cxn ang="0">
                <a:pos x="connsiteX23628" y="connsiteY23628"/>
              </a:cxn>
              <a:cxn ang="0">
                <a:pos x="connsiteX23629" y="connsiteY23629"/>
              </a:cxn>
              <a:cxn ang="0">
                <a:pos x="connsiteX23630" y="connsiteY23630"/>
              </a:cxn>
              <a:cxn ang="0">
                <a:pos x="connsiteX23631" y="connsiteY23631"/>
              </a:cxn>
              <a:cxn ang="0">
                <a:pos x="connsiteX23632" y="connsiteY23632"/>
              </a:cxn>
              <a:cxn ang="0">
                <a:pos x="connsiteX23633" y="connsiteY23633"/>
              </a:cxn>
              <a:cxn ang="0">
                <a:pos x="connsiteX23634" y="connsiteY23634"/>
              </a:cxn>
              <a:cxn ang="0">
                <a:pos x="connsiteX23635" y="connsiteY23635"/>
              </a:cxn>
              <a:cxn ang="0">
                <a:pos x="connsiteX23636" y="connsiteY23636"/>
              </a:cxn>
              <a:cxn ang="0">
                <a:pos x="connsiteX23637" y="connsiteY23637"/>
              </a:cxn>
              <a:cxn ang="0">
                <a:pos x="connsiteX23638" y="connsiteY23638"/>
              </a:cxn>
              <a:cxn ang="0">
                <a:pos x="connsiteX23639" y="connsiteY23639"/>
              </a:cxn>
              <a:cxn ang="0">
                <a:pos x="connsiteX23640" y="connsiteY23640"/>
              </a:cxn>
              <a:cxn ang="0">
                <a:pos x="connsiteX23641" y="connsiteY23641"/>
              </a:cxn>
              <a:cxn ang="0">
                <a:pos x="connsiteX23642" y="connsiteY23642"/>
              </a:cxn>
              <a:cxn ang="0">
                <a:pos x="connsiteX23643" y="connsiteY23643"/>
              </a:cxn>
              <a:cxn ang="0">
                <a:pos x="connsiteX23644" y="connsiteY23644"/>
              </a:cxn>
              <a:cxn ang="0">
                <a:pos x="connsiteX23645" y="connsiteY23645"/>
              </a:cxn>
              <a:cxn ang="0">
                <a:pos x="connsiteX23646" y="connsiteY23646"/>
              </a:cxn>
              <a:cxn ang="0">
                <a:pos x="connsiteX23647" y="connsiteY23647"/>
              </a:cxn>
              <a:cxn ang="0">
                <a:pos x="connsiteX23648" y="connsiteY23648"/>
              </a:cxn>
              <a:cxn ang="0">
                <a:pos x="connsiteX23649" y="connsiteY23649"/>
              </a:cxn>
              <a:cxn ang="0">
                <a:pos x="connsiteX23650" y="connsiteY23650"/>
              </a:cxn>
              <a:cxn ang="0">
                <a:pos x="connsiteX23651" y="connsiteY23651"/>
              </a:cxn>
              <a:cxn ang="0">
                <a:pos x="connsiteX23652" y="connsiteY23652"/>
              </a:cxn>
              <a:cxn ang="0">
                <a:pos x="connsiteX23653" y="connsiteY23653"/>
              </a:cxn>
              <a:cxn ang="0">
                <a:pos x="connsiteX23654" y="connsiteY23654"/>
              </a:cxn>
              <a:cxn ang="0">
                <a:pos x="connsiteX23655" y="connsiteY23655"/>
              </a:cxn>
              <a:cxn ang="0">
                <a:pos x="connsiteX23656" y="connsiteY23656"/>
              </a:cxn>
              <a:cxn ang="0">
                <a:pos x="connsiteX23657" y="connsiteY23657"/>
              </a:cxn>
              <a:cxn ang="0">
                <a:pos x="connsiteX23658" y="connsiteY23658"/>
              </a:cxn>
              <a:cxn ang="0">
                <a:pos x="connsiteX23659" y="connsiteY23659"/>
              </a:cxn>
              <a:cxn ang="0">
                <a:pos x="connsiteX23660" y="connsiteY23660"/>
              </a:cxn>
              <a:cxn ang="0">
                <a:pos x="connsiteX23661" y="connsiteY23661"/>
              </a:cxn>
              <a:cxn ang="0">
                <a:pos x="connsiteX23662" y="connsiteY23662"/>
              </a:cxn>
              <a:cxn ang="0">
                <a:pos x="connsiteX23663" y="connsiteY23663"/>
              </a:cxn>
              <a:cxn ang="0">
                <a:pos x="connsiteX23664" y="connsiteY23664"/>
              </a:cxn>
              <a:cxn ang="0">
                <a:pos x="connsiteX23665" y="connsiteY23665"/>
              </a:cxn>
              <a:cxn ang="0">
                <a:pos x="connsiteX23666" y="connsiteY23666"/>
              </a:cxn>
              <a:cxn ang="0">
                <a:pos x="connsiteX23667" y="connsiteY23667"/>
              </a:cxn>
              <a:cxn ang="0">
                <a:pos x="connsiteX23668" y="connsiteY23668"/>
              </a:cxn>
              <a:cxn ang="0">
                <a:pos x="connsiteX23669" y="connsiteY23669"/>
              </a:cxn>
              <a:cxn ang="0">
                <a:pos x="connsiteX23670" y="connsiteY23670"/>
              </a:cxn>
              <a:cxn ang="0">
                <a:pos x="connsiteX23671" y="connsiteY23671"/>
              </a:cxn>
              <a:cxn ang="0">
                <a:pos x="connsiteX23672" y="connsiteY23672"/>
              </a:cxn>
              <a:cxn ang="0">
                <a:pos x="connsiteX23673" y="connsiteY23673"/>
              </a:cxn>
              <a:cxn ang="0">
                <a:pos x="connsiteX23674" y="connsiteY23674"/>
              </a:cxn>
              <a:cxn ang="0">
                <a:pos x="connsiteX23675" y="connsiteY23675"/>
              </a:cxn>
              <a:cxn ang="0">
                <a:pos x="connsiteX23676" y="connsiteY23676"/>
              </a:cxn>
              <a:cxn ang="0">
                <a:pos x="connsiteX23677" y="connsiteY23677"/>
              </a:cxn>
              <a:cxn ang="0">
                <a:pos x="connsiteX23678" y="connsiteY23678"/>
              </a:cxn>
              <a:cxn ang="0">
                <a:pos x="connsiteX23679" y="connsiteY23679"/>
              </a:cxn>
              <a:cxn ang="0">
                <a:pos x="connsiteX23680" y="connsiteY23680"/>
              </a:cxn>
              <a:cxn ang="0">
                <a:pos x="connsiteX23681" y="connsiteY23681"/>
              </a:cxn>
              <a:cxn ang="0">
                <a:pos x="connsiteX23682" y="connsiteY23682"/>
              </a:cxn>
              <a:cxn ang="0">
                <a:pos x="connsiteX23683" y="connsiteY23683"/>
              </a:cxn>
              <a:cxn ang="0">
                <a:pos x="connsiteX23684" y="connsiteY23684"/>
              </a:cxn>
              <a:cxn ang="0">
                <a:pos x="connsiteX23685" y="connsiteY23685"/>
              </a:cxn>
              <a:cxn ang="0">
                <a:pos x="connsiteX23686" y="connsiteY23686"/>
              </a:cxn>
              <a:cxn ang="0">
                <a:pos x="connsiteX23687" y="connsiteY23687"/>
              </a:cxn>
              <a:cxn ang="0">
                <a:pos x="connsiteX23688" y="connsiteY23688"/>
              </a:cxn>
              <a:cxn ang="0">
                <a:pos x="connsiteX23689" y="connsiteY23689"/>
              </a:cxn>
              <a:cxn ang="0">
                <a:pos x="connsiteX23690" y="connsiteY23690"/>
              </a:cxn>
              <a:cxn ang="0">
                <a:pos x="connsiteX23691" y="connsiteY23691"/>
              </a:cxn>
              <a:cxn ang="0">
                <a:pos x="connsiteX23692" y="connsiteY23692"/>
              </a:cxn>
              <a:cxn ang="0">
                <a:pos x="connsiteX23693" y="connsiteY23693"/>
              </a:cxn>
              <a:cxn ang="0">
                <a:pos x="connsiteX23694" y="connsiteY23694"/>
              </a:cxn>
              <a:cxn ang="0">
                <a:pos x="connsiteX23695" y="connsiteY23695"/>
              </a:cxn>
              <a:cxn ang="0">
                <a:pos x="connsiteX23696" y="connsiteY23696"/>
              </a:cxn>
              <a:cxn ang="0">
                <a:pos x="connsiteX23697" y="connsiteY23697"/>
              </a:cxn>
              <a:cxn ang="0">
                <a:pos x="connsiteX23698" y="connsiteY23698"/>
              </a:cxn>
              <a:cxn ang="0">
                <a:pos x="connsiteX23699" y="connsiteY23699"/>
              </a:cxn>
              <a:cxn ang="0">
                <a:pos x="connsiteX23700" y="connsiteY23700"/>
              </a:cxn>
              <a:cxn ang="0">
                <a:pos x="connsiteX23701" y="connsiteY23701"/>
              </a:cxn>
              <a:cxn ang="0">
                <a:pos x="connsiteX23702" y="connsiteY23702"/>
              </a:cxn>
              <a:cxn ang="0">
                <a:pos x="connsiteX23703" y="connsiteY23703"/>
              </a:cxn>
              <a:cxn ang="0">
                <a:pos x="connsiteX23704" y="connsiteY23704"/>
              </a:cxn>
              <a:cxn ang="0">
                <a:pos x="connsiteX23705" y="connsiteY23705"/>
              </a:cxn>
              <a:cxn ang="0">
                <a:pos x="connsiteX23706" y="connsiteY23706"/>
              </a:cxn>
              <a:cxn ang="0">
                <a:pos x="connsiteX23707" y="connsiteY23707"/>
              </a:cxn>
              <a:cxn ang="0">
                <a:pos x="connsiteX23708" y="connsiteY23708"/>
              </a:cxn>
              <a:cxn ang="0">
                <a:pos x="connsiteX23709" y="connsiteY23709"/>
              </a:cxn>
              <a:cxn ang="0">
                <a:pos x="connsiteX23710" y="connsiteY23710"/>
              </a:cxn>
              <a:cxn ang="0">
                <a:pos x="connsiteX23711" y="connsiteY23711"/>
              </a:cxn>
              <a:cxn ang="0">
                <a:pos x="connsiteX23712" y="connsiteY23712"/>
              </a:cxn>
              <a:cxn ang="0">
                <a:pos x="connsiteX23713" y="connsiteY23713"/>
              </a:cxn>
              <a:cxn ang="0">
                <a:pos x="connsiteX23714" y="connsiteY23714"/>
              </a:cxn>
              <a:cxn ang="0">
                <a:pos x="connsiteX23715" y="connsiteY23715"/>
              </a:cxn>
              <a:cxn ang="0">
                <a:pos x="connsiteX23716" y="connsiteY23716"/>
              </a:cxn>
              <a:cxn ang="0">
                <a:pos x="connsiteX23717" y="connsiteY23717"/>
              </a:cxn>
              <a:cxn ang="0">
                <a:pos x="connsiteX23718" y="connsiteY23718"/>
              </a:cxn>
              <a:cxn ang="0">
                <a:pos x="connsiteX23719" y="connsiteY23719"/>
              </a:cxn>
              <a:cxn ang="0">
                <a:pos x="connsiteX23720" y="connsiteY23720"/>
              </a:cxn>
              <a:cxn ang="0">
                <a:pos x="connsiteX23721" y="connsiteY23721"/>
              </a:cxn>
              <a:cxn ang="0">
                <a:pos x="connsiteX23722" y="connsiteY23722"/>
              </a:cxn>
              <a:cxn ang="0">
                <a:pos x="connsiteX23723" y="connsiteY23723"/>
              </a:cxn>
              <a:cxn ang="0">
                <a:pos x="connsiteX23724" y="connsiteY23724"/>
              </a:cxn>
              <a:cxn ang="0">
                <a:pos x="connsiteX23725" y="connsiteY23725"/>
              </a:cxn>
              <a:cxn ang="0">
                <a:pos x="connsiteX23726" y="connsiteY23726"/>
              </a:cxn>
              <a:cxn ang="0">
                <a:pos x="connsiteX23727" y="connsiteY23727"/>
              </a:cxn>
              <a:cxn ang="0">
                <a:pos x="connsiteX23728" y="connsiteY23728"/>
              </a:cxn>
              <a:cxn ang="0">
                <a:pos x="connsiteX23729" y="connsiteY23729"/>
              </a:cxn>
              <a:cxn ang="0">
                <a:pos x="connsiteX23730" y="connsiteY23730"/>
              </a:cxn>
              <a:cxn ang="0">
                <a:pos x="connsiteX23731" y="connsiteY23731"/>
              </a:cxn>
              <a:cxn ang="0">
                <a:pos x="connsiteX23732" y="connsiteY23732"/>
              </a:cxn>
              <a:cxn ang="0">
                <a:pos x="connsiteX23733" y="connsiteY23733"/>
              </a:cxn>
              <a:cxn ang="0">
                <a:pos x="connsiteX23734" y="connsiteY23734"/>
              </a:cxn>
              <a:cxn ang="0">
                <a:pos x="connsiteX23735" y="connsiteY23735"/>
              </a:cxn>
              <a:cxn ang="0">
                <a:pos x="connsiteX23736" y="connsiteY23736"/>
              </a:cxn>
              <a:cxn ang="0">
                <a:pos x="connsiteX23737" y="connsiteY23737"/>
              </a:cxn>
              <a:cxn ang="0">
                <a:pos x="connsiteX23738" y="connsiteY23738"/>
              </a:cxn>
              <a:cxn ang="0">
                <a:pos x="connsiteX23739" y="connsiteY23739"/>
              </a:cxn>
              <a:cxn ang="0">
                <a:pos x="connsiteX23740" y="connsiteY23740"/>
              </a:cxn>
              <a:cxn ang="0">
                <a:pos x="connsiteX23741" y="connsiteY23741"/>
              </a:cxn>
              <a:cxn ang="0">
                <a:pos x="connsiteX23742" y="connsiteY23742"/>
              </a:cxn>
              <a:cxn ang="0">
                <a:pos x="connsiteX23743" y="connsiteY23743"/>
              </a:cxn>
              <a:cxn ang="0">
                <a:pos x="connsiteX23744" y="connsiteY23744"/>
              </a:cxn>
              <a:cxn ang="0">
                <a:pos x="connsiteX23745" y="connsiteY23745"/>
              </a:cxn>
              <a:cxn ang="0">
                <a:pos x="connsiteX23746" y="connsiteY23746"/>
              </a:cxn>
              <a:cxn ang="0">
                <a:pos x="connsiteX23747" y="connsiteY23747"/>
              </a:cxn>
              <a:cxn ang="0">
                <a:pos x="connsiteX23748" y="connsiteY23748"/>
              </a:cxn>
              <a:cxn ang="0">
                <a:pos x="connsiteX23749" y="connsiteY23749"/>
              </a:cxn>
              <a:cxn ang="0">
                <a:pos x="connsiteX23750" y="connsiteY23750"/>
              </a:cxn>
              <a:cxn ang="0">
                <a:pos x="connsiteX23751" y="connsiteY23751"/>
              </a:cxn>
              <a:cxn ang="0">
                <a:pos x="connsiteX23752" y="connsiteY23752"/>
              </a:cxn>
              <a:cxn ang="0">
                <a:pos x="connsiteX23753" y="connsiteY23753"/>
              </a:cxn>
              <a:cxn ang="0">
                <a:pos x="connsiteX23754" y="connsiteY23754"/>
              </a:cxn>
              <a:cxn ang="0">
                <a:pos x="connsiteX23755" y="connsiteY23755"/>
              </a:cxn>
              <a:cxn ang="0">
                <a:pos x="connsiteX23756" y="connsiteY23756"/>
              </a:cxn>
              <a:cxn ang="0">
                <a:pos x="connsiteX23757" y="connsiteY23757"/>
              </a:cxn>
              <a:cxn ang="0">
                <a:pos x="connsiteX23758" y="connsiteY23758"/>
              </a:cxn>
              <a:cxn ang="0">
                <a:pos x="connsiteX23759" y="connsiteY23759"/>
              </a:cxn>
              <a:cxn ang="0">
                <a:pos x="connsiteX23760" y="connsiteY23760"/>
              </a:cxn>
              <a:cxn ang="0">
                <a:pos x="connsiteX23761" y="connsiteY23761"/>
              </a:cxn>
              <a:cxn ang="0">
                <a:pos x="connsiteX23762" y="connsiteY23762"/>
              </a:cxn>
              <a:cxn ang="0">
                <a:pos x="connsiteX23763" y="connsiteY23763"/>
              </a:cxn>
              <a:cxn ang="0">
                <a:pos x="connsiteX23764" y="connsiteY23764"/>
              </a:cxn>
              <a:cxn ang="0">
                <a:pos x="connsiteX23765" y="connsiteY23765"/>
              </a:cxn>
              <a:cxn ang="0">
                <a:pos x="connsiteX23766" y="connsiteY23766"/>
              </a:cxn>
              <a:cxn ang="0">
                <a:pos x="connsiteX23767" y="connsiteY23767"/>
              </a:cxn>
              <a:cxn ang="0">
                <a:pos x="connsiteX23768" y="connsiteY23768"/>
              </a:cxn>
              <a:cxn ang="0">
                <a:pos x="connsiteX23769" y="connsiteY23769"/>
              </a:cxn>
              <a:cxn ang="0">
                <a:pos x="connsiteX23770" y="connsiteY23770"/>
              </a:cxn>
              <a:cxn ang="0">
                <a:pos x="connsiteX23771" y="connsiteY23771"/>
              </a:cxn>
              <a:cxn ang="0">
                <a:pos x="connsiteX23772" y="connsiteY23772"/>
              </a:cxn>
              <a:cxn ang="0">
                <a:pos x="connsiteX23773" y="connsiteY23773"/>
              </a:cxn>
              <a:cxn ang="0">
                <a:pos x="connsiteX23774" y="connsiteY23774"/>
              </a:cxn>
              <a:cxn ang="0">
                <a:pos x="connsiteX23775" y="connsiteY23775"/>
              </a:cxn>
              <a:cxn ang="0">
                <a:pos x="connsiteX23776" y="connsiteY23776"/>
              </a:cxn>
              <a:cxn ang="0">
                <a:pos x="connsiteX23777" y="connsiteY23777"/>
              </a:cxn>
              <a:cxn ang="0">
                <a:pos x="connsiteX23778" y="connsiteY23778"/>
              </a:cxn>
              <a:cxn ang="0">
                <a:pos x="connsiteX23779" y="connsiteY23779"/>
              </a:cxn>
              <a:cxn ang="0">
                <a:pos x="connsiteX23780" y="connsiteY23780"/>
              </a:cxn>
              <a:cxn ang="0">
                <a:pos x="connsiteX23781" y="connsiteY23781"/>
              </a:cxn>
              <a:cxn ang="0">
                <a:pos x="connsiteX23782" y="connsiteY23782"/>
              </a:cxn>
              <a:cxn ang="0">
                <a:pos x="connsiteX23783" y="connsiteY23783"/>
              </a:cxn>
              <a:cxn ang="0">
                <a:pos x="connsiteX23784" y="connsiteY23784"/>
              </a:cxn>
              <a:cxn ang="0">
                <a:pos x="connsiteX23785" y="connsiteY23785"/>
              </a:cxn>
              <a:cxn ang="0">
                <a:pos x="connsiteX23786" y="connsiteY23786"/>
              </a:cxn>
              <a:cxn ang="0">
                <a:pos x="connsiteX23787" y="connsiteY23787"/>
              </a:cxn>
              <a:cxn ang="0">
                <a:pos x="connsiteX23788" y="connsiteY23788"/>
              </a:cxn>
              <a:cxn ang="0">
                <a:pos x="connsiteX23789" y="connsiteY23789"/>
              </a:cxn>
              <a:cxn ang="0">
                <a:pos x="connsiteX23790" y="connsiteY23790"/>
              </a:cxn>
              <a:cxn ang="0">
                <a:pos x="connsiteX23791" y="connsiteY23791"/>
              </a:cxn>
              <a:cxn ang="0">
                <a:pos x="connsiteX23792" y="connsiteY23792"/>
              </a:cxn>
              <a:cxn ang="0">
                <a:pos x="connsiteX23793" y="connsiteY23793"/>
              </a:cxn>
              <a:cxn ang="0">
                <a:pos x="connsiteX23794" y="connsiteY23794"/>
              </a:cxn>
              <a:cxn ang="0">
                <a:pos x="connsiteX23795" y="connsiteY23795"/>
              </a:cxn>
              <a:cxn ang="0">
                <a:pos x="connsiteX23796" y="connsiteY23796"/>
              </a:cxn>
              <a:cxn ang="0">
                <a:pos x="connsiteX23797" y="connsiteY23797"/>
              </a:cxn>
              <a:cxn ang="0">
                <a:pos x="connsiteX23798" y="connsiteY23798"/>
              </a:cxn>
              <a:cxn ang="0">
                <a:pos x="connsiteX23799" y="connsiteY23799"/>
              </a:cxn>
              <a:cxn ang="0">
                <a:pos x="connsiteX23800" y="connsiteY23800"/>
              </a:cxn>
              <a:cxn ang="0">
                <a:pos x="connsiteX23801" y="connsiteY23801"/>
              </a:cxn>
              <a:cxn ang="0">
                <a:pos x="connsiteX23802" y="connsiteY23802"/>
              </a:cxn>
              <a:cxn ang="0">
                <a:pos x="connsiteX23803" y="connsiteY23803"/>
              </a:cxn>
              <a:cxn ang="0">
                <a:pos x="connsiteX23804" y="connsiteY23804"/>
              </a:cxn>
              <a:cxn ang="0">
                <a:pos x="connsiteX23805" y="connsiteY23805"/>
              </a:cxn>
              <a:cxn ang="0">
                <a:pos x="connsiteX23806" y="connsiteY23806"/>
              </a:cxn>
              <a:cxn ang="0">
                <a:pos x="connsiteX23807" y="connsiteY23807"/>
              </a:cxn>
              <a:cxn ang="0">
                <a:pos x="connsiteX23808" y="connsiteY23808"/>
              </a:cxn>
              <a:cxn ang="0">
                <a:pos x="connsiteX23809" y="connsiteY23809"/>
              </a:cxn>
              <a:cxn ang="0">
                <a:pos x="connsiteX23810" y="connsiteY23810"/>
              </a:cxn>
              <a:cxn ang="0">
                <a:pos x="connsiteX23811" y="connsiteY23811"/>
              </a:cxn>
              <a:cxn ang="0">
                <a:pos x="connsiteX23812" y="connsiteY23812"/>
              </a:cxn>
              <a:cxn ang="0">
                <a:pos x="connsiteX23813" y="connsiteY23813"/>
              </a:cxn>
              <a:cxn ang="0">
                <a:pos x="connsiteX23814" y="connsiteY23814"/>
              </a:cxn>
              <a:cxn ang="0">
                <a:pos x="connsiteX23815" y="connsiteY23815"/>
              </a:cxn>
              <a:cxn ang="0">
                <a:pos x="connsiteX23816" y="connsiteY23816"/>
              </a:cxn>
              <a:cxn ang="0">
                <a:pos x="connsiteX23817" y="connsiteY23817"/>
              </a:cxn>
              <a:cxn ang="0">
                <a:pos x="connsiteX23818" y="connsiteY23818"/>
              </a:cxn>
              <a:cxn ang="0">
                <a:pos x="connsiteX23819" y="connsiteY23819"/>
              </a:cxn>
              <a:cxn ang="0">
                <a:pos x="connsiteX23820" y="connsiteY23820"/>
              </a:cxn>
              <a:cxn ang="0">
                <a:pos x="connsiteX23821" y="connsiteY23821"/>
              </a:cxn>
              <a:cxn ang="0">
                <a:pos x="connsiteX23822" y="connsiteY23822"/>
              </a:cxn>
              <a:cxn ang="0">
                <a:pos x="connsiteX23823" y="connsiteY23823"/>
              </a:cxn>
              <a:cxn ang="0">
                <a:pos x="connsiteX23824" y="connsiteY23824"/>
              </a:cxn>
              <a:cxn ang="0">
                <a:pos x="connsiteX23825" y="connsiteY23825"/>
              </a:cxn>
              <a:cxn ang="0">
                <a:pos x="connsiteX23826" y="connsiteY23826"/>
              </a:cxn>
              <a:cxn ang="0">
                <a:pos x="connsiteX23827" y="connsiteY23827"/>
              </a:cxn>
              <a:cxn ang="0">
                <a:pos x="connsiteX23828" y="connsiteY23828"/>
              </a:cxn>
              <a:cxn ang="0">
                <a:pos x="connsiteX23829" y="connsiteY23829"/>
              </a:cxn>
              <a:cxn ang="0">
                <a:pos x="connsiteX23830" y="connsiteY23830"/>
              </a:cxn>
              <a:cxn ang="0">
                <a:pos x="connsiteX23831" y="connsiteY23831"/>
              </a:cxn>
              <a:cxn ang="0">
                <a:pos x="connsiteX23832" y="connsiteY23832"/>
              </a:cxn>
              <a:cxn ang="0">
                <a:pos x="connsiteX23833" y="connsiteY23833"/>
              </a:cxn>
              <a:cxn ang="0">
                <a:pos x="connsiteX23834" y="connsiteY23834"/>
              </a:cxn>
              <a:cxn ang="0">
                <a:pos x="connsiteX23835" y="connsiteY23835"/>
              </a:cxn>
              <a:cxn ang="0">
                <a:pos x="connsiteX23836" y="connsiteY23836"/>
              </a:cxn>
              <a:cxn ang="0">
                <a:pos x="connsiteX23837" y="connsiteY23837"/>
              </a:cxn>
              <a:cxn ang="0">
                <a:pos x="connsiteX23838" y="connsiteY23838"/>
              </a:cxn>
              <a:cxn ang="0">
                <a:pos x="connsiteX23839" y="connsiteY23839"/>
              </a:cxn>
              <a:cxn ang="0">
                <a:pos x="connsiteX23840" y="connsiteY23840"/>
              </a:cxn>
              <a:cxn ang="0">
                <a:pos x="connsiteX23841" y="connsiteY23841"/>
              </a:cxn>
              <a:cxn ang="0">
                <a:pos x="connsiteX23842" y="connsiteY23842"/>
              </a:cxn>
              <a:cxn ang="0">
                <a:pos x="connsiteX23843" y="connsiteY23843"/>
              </a:cxn>
              <a:cxn ang="0">
                <a:pos x="connsiteX23844" y="connsiteY23844"/>
              </a:cxn>
              <a:cxn ang="0">
                <a:pos x="connsiteX23845" y="connsiteY23845"/>
              </a:cxn>
              <a:cxn ang="0">
                <a:pos x="connsiteX23846" y="connsiteY23846"/>
              </a:cxn>
              <a:cxn ang="0">
                <a:pos x="connsiteX23847" y="connsiteY23847"/>
              </a:cxn>
              <a:cxn ang="0">
                <a:pos x="connsiteX23848" y="connsiteY23848"/>
              </a:cxn>
              <a:cxn ang="0">
                <a:pos x="connsiteX23849" y="connsiteY23849"/>
              </a:cxn>
              <a:cxn ang="0">
                <a:pos x="connsiteX23850" y="connsiteY23850"/>
              </a:cxn>
              <a:cxn ang="0">
                <a:pos x="connsiteX23851" y="connsiteY23851"/>
              </a:cxn>
              <a:cxn ang="0">
                <a:pos x="connsiteX23852" y="connsiteY23852"/>
              </a:cxn>
              <a:cxn ang="0">
                <a:pos x="connsiteX23853" y="connsiteY23853"/>
              </a:cxn>
              <a:cxn ang="0">
                <a:pos x="connsiteX23854" y="connsiteY23854"/>
              </a:cxn>
              <a:cxn ang="0">
                <a:pos x="connsiteX23855" y="connsiteY23855"/>
              </a:cxn>
              <a:cxn ang="0">
                <a:pos x="connsiteX23856" y="connsiteY23856"/>
              </a:cxn>
              <a:cxn ang="0">
                <a:pos x="connsiteX23857" y="connsiteY23857"/>
              </a:cxn>
              <a:cxn ang="0">
                <a:pos x="connsiteX23858" y="connsiteY23858"/>
              </a:cxn>
              <a:cxn ang="0">
                <a:pos x="connsiteX23859" y="connsiteY23859"/>
              </a:cxn>
              <a:cxn ang="0">
                <a:pos x="connsiteX23860" y="connsiteY23860"/>
              </a:cxn>
              <a:cxn ang="0">
                <a:pos x="connsiteX23861" y="connsiteY23861"/>
              </a:cxn>
              <a:cxn ang="0">
                <a:pos x="connsiteX23862" y="connsiteY23862"/>
              </a:cxn>
              <a:cxn ang="0">
                <a:pos x="connsiteX23863" y="connsiteY23863"/>
              </a:cxn>
              <a:cxn ang="0">
                <a:pos x="connsiteX23864" y="connsiteY23864"/>
              </a:cxn>
              <a:cxn ang="0">
                <a:pos x="connsiteX23865" y="connsiteY23865"/>
              </a:cxn>
              <a:cxn ang="0">
                <a:pos x="connsiteX23866" y="connsiteY23866"/>
              </a:cxn>
              <a:cxn ang="0">
                <a:pos x="connsiteX23867" y="connsiteY23867"/>
              </a:cxn>
              <a:cxn ang="0">
                <a:pos x="connsiteX23868" y="connsiteY23868"/>
              </a:cxn>
              <a:cxn ang="0">
                <a:pos x="connsiteX23869" y="connsiteY23869"/>
              </a:cxn>
              <a:cxn ang="0">
                <a:pos x="connsiteX23870" y="connsiteY23870"/>
              </a:cxn>
              <a:cxn ang="0">
                <a:pos x="connsiteX23871" y="connsiteY23871"/>
              </a:cxn>
              <a:cxn ang="0">
                <a:pos x="connsiteX23872" y="connsiteY23872"/>
              </a:cxn>
              <a:cxn ang="0">
                <a:pos x="connsiteX23873" y="connsiteY23873"/>
              </a:cxn>
              <a:cxn ang="0">
                <a:pos x="connsiteX23874" y="connsiteY23874"/>
              </a:cxn>
              <a:cxn ang="0">
                <a:pos x="connsiteX23875" y="connsiteY23875"/>
              </a:cxn>
              <a:cxn ang="0">
                <a:pos x="connsiteX23876" y="connsiteY23876"/>
              </a:cxn>
              <a:cxn ang="0">
                <a:pos x="connsiteX23877" y="connsiteY23877"/>
              </a:cxn>
              <a:cxn ang="0">
                <a:pos x="connsiteX23878" y="connsiteY23878"/>
              </a:cxn>
              <a:cxn ang="0">
                <a:pos x="connsiteX23879" y="connsiteY23879"/>
              </a:cxn>
              <a:cxn ang="0">
                <a:pos x="connsiteX23880" y="connsiteY23880"/>
              </a:cxn>
              <a:cxn ang="0">
                <a:pos x="connsiteX23881" y="connsiteY23881"/>
              </a:cxn>
              <a:cxn ang="0">
                <a:pos x="connsiteX23882" y="connsiteY23882"/>
              </a:cxn>
              <a:cxn ang="0">
                <a:pos x="connsiteX23883" y="connsiteY23883"/>
              </a:cxn>
              <a:cxn ang="0">
                <a:pos x="connsiteX23884" y="connsiteY23884"/>
              </a:cxn>
              <a:cxn ang="0">
                <a:pos x="connsiteX23885" y="connsiteY23885"/>
              </a:cxn>
              <a:cxn ang="0">
                <a:pos x="connsiteX23886" y="connsiteY23886"/>
              </a:cxn>
              <a:cxn ang="0">
                <a:pos x="connsiteX23887" y="connsiteY23887"/>
              </a:cxn>
              <a:cxn ang="0">
                <a:pos x="connsiteX23888" y="connsiteY23888"/>
              </a:cxn>
              <a:cxn ang="0">
                <a:pos x="connsiteX23889" y="connsiteY23889"/>
              </a:cxn>
              <a:cxn ang="0">
                <a:pos x="connsiteX23890" y="connsiteY23890"/>
              </a:cxn>
              <a:cxn ang="0">
                <a:pos x="connsiteX23891" y="connsiteY23891"/>
              </a:cxn>
              <a:cxn ang="0">
                <a:pos x="connsiteX23892" y="connsiteY23892"/>
              </a:cxn>
              <a:cxn ang="0">
                <a:pos x="connsiteX23893" y="connsiteY23893"/>
              </a:cxn>
              <a:cxn ang="0">
                <a:pos x="connsiteX23894" y="connsiteY23894"/>
              </a:cxn>
              <a:cxn ang="0">
                <a:pos x="connsiteX23895" y="connsiteY23895"/>
              </a:cxn>
              <a:cxn ang="0">
                <a:pos x="connsiteX23896" y="connsiteY23896"/>
              </a:cxn>
              <a:cxn ang="0">
                <a:pos x="connsiteX23897" y="connsiteY23897"/>
              </a:cxn>
              <a:cxn ang="0">
                <a:pos x="connsiteX23898" y="connsiteY23898"/>
              </a:cxn>
              <a:cxn ang="0">
                <a:pos x="connsiteX23899" y="connsiteY23899"/>
              </a:cxn>
              <a:cxn ang="0">
                <a:pos x="connsiteX23900" y="connsiteY23900"/>
              </a:cxn>
              <a:cxn ang="0">
                <a:pos x="connsiteX23901" y="connsiteY23901"/>
              </a:cxn>
              <a:cxn ang="0">
                <a:pos x="connsiteX23902" y="connsiteY23902"/>
              </a:cxn>
              <a:cxn ang="0">
                <a:pos x="connsiteX23903" y="connsiteY23903"/>
              </a:cxn>
              <a:cxn ang="0">
                <a:pos x="connsiteX23904" y="connsiteY23904"/>
              </a:cxn>
              <a:cxn ang="0">
                <a:pos x="connsiteX23905" y="connsiteY23905"/>
              </a:cxn>
              <a:cxn ang="0">
                <a:pos x="connsiteX23906" y="connsiteY23906"/>
              </a:cxn>
              <a:cxn ang="0">
                <a:pos x="connsiteX23907" y="connsiteY23907"/>
              </a:cxn>
              <a:cxn ang="0">
                <a:pos x="connsiteX23908" y="connsiteY23908"/>
              </a:cxn>
              <a:cxn ang="0">
                <a:pos x="connsiteX23909" y="connsiteY23909"/>
              </a:cxn>
              <a:cxn ang="0">
                <a:pos x="connsiteX23910" y="connsiteY23910"/>
              </a:cxn>
              <a:cxn ang="0">
                <a:pos x="connsiteX23911" y="connsiteY23911"/>
              </a:cxn>
              <a:cxn ang="0">
                <a:pos x="connsiteX23912" y="connsiteY23912"/>
              </a:cxn>
              <a:cxn ang="0">
                <a:pos x="connsiteX23913" y="connsiteY23913"/>
              </a:cxn>
              <a:cxn ang="0">
                <a:pos x="connsiteX23914" y="connsiteY23914"/>
              </a:cxn>
              <a:cxn ang="0">
                <a:pos x="connsiteX23915" y="connsiteY23915"/>
              </a:cxn>
              <a:cxn ang="0">
                <a:pos x="connsiteX23916" y="connsiteY23916"/>
              </a:cxn>
              <a:cxn ang="0">
                <a:pos x="connsiteX23917" y="connsiteY23917"/>
              </a:cxn>
              <a:cxn ang="0">
                <a:pos x="connsiteX23918" y="connsiteY23918"/>
              </a:cxn>
              <a:cxn ang="0">
                <a:pos x="connsiteX23919" y="connsiteY23919"/>
              </a:cxn>
              <a:cxn ang="0">
                <a:pos x="connsiteX23920" y="connsiteY23920"/>
              </a:cxn>
              <a:cxn ang="0">
                <a:pos x="connsiteX23921" y="connsiteY23921"/>
              </a:cxn>
              <a:cxn ang="0">
                <a:pos x="connsiteX23922" y="connsiteY23922"/>
              </a:cxn>
              <a:cxn ang="0">
                <a:pos x="connsiteX23923" y="connsiteY23923"/>
              </a:cxn>
              <a:cxn ang="0">
                <a:pos x="connsiteX23924" y="connsiteY23924"/>
              </a:cxn>
              <a:cxn ang="0">
                <a:pos x="connsiteX23925" y="connsiteY23925"/>
              </a:cxn>
              <a:cxn ang="0">
                <a:pos x="connsiteX23926" y="connsiteY23926"/>
              </a:cxn>
              <a:cxn ang="0">
                <a:pos x="connsiteX23927" y="connsiteY23927"/>
              </a:cxn>
              <a:cxn ang="0">
                <a:pos x="connsiteX23928" y="connsiteY23928"/>
              </a:cxn>
              <a:cxn ang="0">
                <a:pos x="connsiteX23929" y="connsiteY23929"/>
              </a:cxn>
              <a:cxn ang="0">
                <a:pos x="connsiteX23930" y="connsiteY23930"/>
              </a:cxn>
              <a:cxn ang="0">
                <a:pos x="connsiteX23931" y="connsiteY23931"/>
              </a:cxn>
              <a:cxn ang="0">
                <a:pos x="connsiteX23932" y="connsiteY23932"/>
              </a:cxn>
              <a:cxn ang="0">
                <a:pos x="connsiteX23933" y="connsiteY23933"/>
              </a:cxn>
              <a:cxn ang="0">
                <a:pos x="connsiteX23934" y="connsiteY23934"/>
              </a:cxn>
              <a:cxn ang="0">
                <a:pos x="connsiteX23935" y="connsiteY23935"/>
              </a:cxn>
              <a:cxn ang="0">
                <a:pos x="connsiteX23936" y="connsiteY23936"/>
              </a:cxn>
              <a:cxn ang="0">
                <a:pos x="connsiteX23937" y="connsiteY23937"/>
              </a:cxn>
              <a:cxn ang="0">
                <a:pos x="connsiteX23938" y="connsiteY23938"/>
              </a:cxn>
              <a:cxn ang="0">
                <a:pos x="connsiteX23939" y="connsiteY23939"/>
              </a:cxn>
              <a:cxn ang="0">
                <a:pos x="connsiteX23940" y="connsiteY23940"/>
              </a:cxn>
              <a:cxn ang="0">
                <a:pos x="connsiteX23941" y="connsiteY23941"/>
              </a:cxn>
              <a:cxn ang="0">
                <a:pos x="connsiteX23942" y="connsiteY23942"/>
              </a:cxn>
              <a:cxn ang="0">
                <a:pos x="connsiteX23943" y="connsiteY23943"/>
              </a:cxn>
              <a:cxn ang="0">
                <a:pos x="connsiteX23944" y="connsiteY23944"/>
              </a:cxn>
              <a:cxn ang="0">
                <a:pos x="connsiteX23945" y="connsiteY23945"/>
              </a:cxn>
              <a:cxn ang="0">
                <a:pos x="connsiteX23946" y="connsiteY23946"/>
              </a:cxn>
              <a:cxn ang="0">
                <a:pos x="connsiteX23947" y="connsiteY23947"/>
              </a:cxn>
              <a:cxn ang="0">
                <a:pos x="connsiteX23948" y="connsiteY23948"/>
              </a:cxn>
              <a:cxn ang="0">
                <a:pos x="connsiteX23949" y="connsiteY23949"/>
              </a:cxn>
              <a:cxn ang="0">
                <a:pos x="connsiteX23950" y="connsiteY23950"/>
              </a:cxn>
              <a:cxn ang="0">
                <a:pos x="connsiteX23951" y="connsiteY23951"/>
              </a:cxn>
              <a:cxn ang="0">
                <a:pos x="connsiteX23952" y="connsiteY23952"/>
              </a:cxn>
              <a:cxn ang="0">
                <a:pos x="connsiteX23953" y="connsiteY23953"/>
              </a:cxn>
              <a:cxn ang="0">
                <a:pos x="connsiteX23954" y="connsiteY23954"/>
              </a:cxn>
              <a:cxn ang="0">
                <a:pos x="connsiteX23955" y="connsiteY23955"/>
              </a:cxn>
              <a:cxn ang="0">
                <a:pos x="connsiteX23956" y="connsiteY23956"/>
              </a:cxn>
              <a:cxn ang="0">
                <a:pos x="connsiteX23957" y="connsiteY23957"/>
              </a:cxn>
              <a:cxn ang="0">
                <a:pos x="connsiteX23958" y="connsiteY23958"/>
              </a:cxn>
              <a:cxn ang="0">
                <a:pos x="connsiteX23959" y="connsiteY23959"/>
              </a:cxn>
              <a:cxn ang="0">
                <a:pos x="connsiteX23960" y="connsiteY23960"/>
              </a:cxn>
              <a:cxn ang="0">
                <a:pos x="connsiteX23961" y="connsiteY23961"/>
              </a:cxn>
              <a:cxn ang="0">
                <a:pos x="connsiteX23962" y="connsiteY23962"/>
              </a:cxn>
              <a:cxn ang="0">
                <a:pos x="connsiteX23963" y="connsiteY23963"/>
              </a:cxn>
              <a:cxn ang="0">
                <a:pos x="connsiteX23964" y="connsiteY23964"/>
              </a:cxn>
              <a:cxn ang="0">
                <a:pos x="connsiteX23965" y="connsiteY23965"/>
              </a:cxn>
              <a:cxn ang="0">
                <a:pos x="connsiteX23966" y="connsiteY23966"/>
              </a:cxn>
              <a:cxn ang="0">
                <a:pos x="connsiteX23967" y="connsiteY23967"/>
              </a:cxn>
              <a:cxn ang="0">
                <a:pos x="connsiteX23968" y="connsiteY23968"/>
              </a:cxn>
              <a:cxn ang="0">
                <a:pos x="connsiteX23969" y="connsiteY23969"/>
              </a:cxn>
              <a:cxn ang="0">
                <a:pos x="connsiteX23970" y="connsiteY23970"/>
              </a:cxn>
              <a:cxn ang="0">
                <a:pos x="connsiteX23971" y="connsiteY23971"/>
              </a:cxn>
              <a:cxn ang="0">
                <a:pos x="connsiteX23972" y="connsiteY23972"/>
              </a:cxn>
              <a:cxn ang="0">
                <a:pos x="connsiteX23973" y="connsiteY23973"/>
              </a:cxn>
              <a:cxn ang="0">
                <a:pos x="connsiteX23974" y="connsiteY23974"/>
              </a:cxn>
              <a:cxn ang="0">
                <a:pos x="connsiteX23975" y="connsiteY23975"/>
              </a:cxn>
              <a:cxn ang="0">
                <a:pos x="connsiteX23976" y="connsiteY23976"/>
              </a:cxn>
              <a:cxn ang="0">
                <a:pos x="connsiteX23977" y="connsiteY23977"/>
              </a:cxn>
              <a:cxn ang="0">
                <a:pos x="connsiteX23978" y="connsiteY23978"/>
              </a:cxn>
              <a:cxn ang="0">
                <a:pos x="connsiteX23979" y="connsiteY23979"/>
              </a:cxn>
              <a:cxn ang="0">
                <a:pos x="connsiteX23980" y="connsiteY23980"/>
              </a:cxn>
              <a:cxn ang="0">
                <a:pos x="connsiteX23981" y="connsiteY23981"/>
              </a:cxn>
              <a:cxn ang="0">
                <a:pos x="connsiteX23982" y="connsiteY23982"/>
              </a:cxn>
              <a:cxn ang="0">
                <a:pos x="connsiteX23983" y="connsiteY23983"/>
              </a:cxn>
              <a:cxn ang="0">
                <a:pos x="connsiteX23984" y="connsiteY23984"/>
              </a:cxn>
              <a:cxn ang="0">
                <a:pos x="connsiteX23985" y="connsiteY23985"/>
              </a:cxn>
              <a:cxn ang="0">
                <a:pos x="connsiteX23986" y="connsiteY23986"/>
              </a:cxn>
              <a:cxn ang="0">
                <a:pos x="connsiteX23987" y="connsiteY23987"/>
              </a:cxn>
              <a:cxn ang="0">
                <a:pos x="connsiteX23988" y="connsiteY23988"/>
              </a:cxn>
              <a:cxn ang="0">
                <a:pos x="connsiteX23989" y="connsiteY23989"/>
              </a:cxn>
              <a:cxn ang="0">
                <a:pos x="connsiteX23990" y="connsiteY23990"/>
              </a:cxn>
              <a:cxn ang="0">
                <a:pos x="connsiteX23991" y="connsiteY23991"/>
              </a:cxn>
              <a:cxn ang="0">
                <a:pos x="connsiteX23992" y="connsiteY23992"/>
              </a:cxn>
              <a:cxn ang="0">
                <a:pos x="connsiteX23993" y="connsiteY23993"/>
              </a:cxn>
              <a:cxn ang="0">
                <a:pos x="connsiteX23994" y="connsiteY23994"/>
              </a:cxn>
              <a:cxn ang="0">
                <a:pos x="connsiteX23995" y="connsiteY23995"/>
              </a:cxn>
              <a:cxn ang="0">
                <a:pos x="connsiteX23996" y="connsiteY23996"/>
              </a:cxn>
              <a:cxn ang="0">
                <a:pos x="connsiteX23997" y="connsiteY23997"/>
              </a:cxn>
              <a:cxn ang="0">
                <a:pos x="connsiteX23998" y="connsiteY23998"/>
              </a:cxn>
              <a:cxn ang="0">
                <a:pos x="connsiteX23999" y="connsiteY23999"/>
              </a:cxn>
              <a:cxn ang="0">
                <a:pos x="connsiteX24000" y="connsiteY24000"/>
              </a:cxn>
              <a:cxn ang="0">
                <a:pos x="connsiteX24001" y="connsiteY24001"/>
              </a:cxn>
              <a:cxn ang="0">
                <a:pos x="connsiteX24002" y="connsiteY24002"/>
              </a:cxn>
              <a:cxn ang="0">
                <a:pos x="connsiteX24003" y="connsiteY24003"/>
              </a:cxn>
              <a:cxn ang="0">
                <a:pos x="connsiteX24004" y="connsiteY24004"/>
              </a:cxn>
              <a:cxn ang="0">
                <a:pos x="connsiteX24005" y="connsiteY24005"/>
              </a:cxn>
              <a:cxn ang="0">
                <a:pos x="connsiteX24006" y="connsiteY24006"/>
              </a:cxn>
              <a:cxn ang="0">
                <a:pos x="connsiteX24007" y="connsiteY24007"/>
              </a:cxn>
              <a:cxn ang="0">
                <a:pos x="connsiteX24008" y="connsiteY24008"/>
              </a:cxn>
              <a:cxn ang="0">
                <a:pos x="connsiteX24009" y="connsiteY24009"/>
              </a:cxn>
              <a:cxn ang="0">
                <a:pos x="connsiteX24010" y="connsiteY24010"/>
              </a:cxn>
              <a:cxn ang="0">
                <a:pos x="connsiteX24011" y="connsiteY24011"/>
              </a:cxn>
              <a:cxn ang="0">
                <a:pos x="connsiteX24012" y="connsiteY24012"/>
              </a:cxn>
              <a:cxn ang="0">
                <a:pos x="connsiteX24013" y="connsiteY24013"/>
              </a:cxn>
              <a:cxn ang="0">
                <a:pos x="connsiteX24014" y="connsiteY24014"/>
              </a:cxn>
              <a:cxn ang="0">
                <a:pos x="connsiteX24015" y="connsiteY24015"/>
              </a:cxn>
              <a:cxn ang="0">
                <a:pos x="connsiteX24016" y="connsiteY24016"/>
              </a:cxn>
              <a:cxn ang="0">
                <a:pos x="connsiteX24017" y="connsiteY24017"/>
              </a:cxn>
              <a:cxn ang="0">
                <a:pos x="connsiteX24018" y="connsiteY24018"/>
              </a:cxn>
              <a:cxn ang="0">
                <a:pos x="connsiteX24019" y="connsiteY24019"/>
              </a:cxn>
              <a:cxn ang="0">
                <a:pos x="connsiteX24020" y="connsiteY24020"/>
              </a:cxn>
              <a:cxn ang="0">
                <a:pos x="connsiteX24021" y="connsiteY24021"/>
              </a:cxn>
              <a:cxn ang="0">
                <a:pos x="connsiteX24022" y="connsiteY24022"/>
              </a:cxn>
              <a:cxn ang="0">
                <a:pos x="connsiteX24023" y="connsiteY24023"/>
              </a:cxn>
              <a:cxn ang="0">
                <a:pos x="connsiteX24024" y="connsiteY24024"/>
              </a:cxn>
              <a:cxn ang="0">
                <a:pos x="connsiteX24025" y="connsiteY24025"/>
              </a:cxn>
              <a:cxn ang="0">
                <a:pos x="connsiteX24026" y="connsiteY24026"/>
              </a:cxn>
              <a:cxn ang="0">
                <a:pos x="connsiteX24027" y="connsiteY24027"/>
              </a:cxn>
              <a:cxn ang="0">
                <a:pos x="connsiteX24028" y="connsiteY24028"/>
              </a:cxn>
              <a:cxn ang="0">
                <a:pos x="connsiteX24029" y="connsiteY24029"/>
              </a:cxn>
              <a:cxn ang="0">
                <a:pos x="connsiteX24030" y="connsiteY24030"/>
              </a:cxn>
              <a:cxn ang="0">
                <a:pos x="connsiteX24031" y="connsiteY24031"/>
              </a:cxn>
              <a:cxn ang="0">
                <a:pos x="connsiteX24032" y="connsiteY24032"/>
              </a:cxn>
              <a:cxn ang="0">
                <a:pos x="connsiteX24033" y="connsiteY24033"/>
              </a:cxn>
              <a:cxn ang="0">
                <a:pos x="connsiteX24034" y="connsiteY24034"/>
              </a:cxn>
              <a:cxn ang="0">
                <a:pos x="connsiteX24035" y="connsiteY24035"/>
              </a:cxn>
              <a:cxn ang="0">
                <a:pos x="connsiteX24036" y="connsiteY24036"/>
              </a:cxn>
              <a:cxn ang="0">
                <a:pos x="connsiteX24037" y="connsiteY24037"/>
              </a:cxn>
              <a:cxn ang="0">
                <a:pos x="connsiteX24038" y="connsiteY24038"/>
              </a:cxn>
              <a:cxn ang="0">
                <a:pos x="connsiteX24039" y="connsiteY24039"/>
              </a:cxn>
              <a:cxn ang="0">
                <a:pos x="connsiteX24040" y="connsiteY24040"/>
              </a:cxn>
              <a:cxn ang="0">
                <a:pos x="connsiteX24041" y="connsiteY24041"/>
              </a:cxn>
              <a:cxn ang="0">
                <a:pos x="connsiteX24042" y="connsiteY24042"/>
              </a:cxn>
              <a:cxn ang="0">
                <a:pos x="connsiteX24043" y="connsiteY24043"/>
              </a:cxn>
              <a:cxn ang="0">
                <a:pos x="connsiteX24044" y="connsiteY24044"/>
              </a:cxn>
              <a:cxn ang="0">
                <a:pos x="connsiteX24045" y="connsiteY24045"/>
              </a:cxn>
              <a:cxn ang="0">
                <a:pos x="connsiteX24046" y="connsiteY24046"/>
              </a:cxn>
              <a:cxn ang="0">
                <a:pos x="connsiteX24047" y="connsiteY24047"/>
              </a:cxn>
              <a:cxn ang="0">
                <a:pos x="connsiteX24048" y="connsiteY24048"/>
              </a:cxn>
              <a:cxn ang="0">
                <a:pos x="connsiteX24049" y="connsiteY24049"/>
              </a:cxn>
              <a:cxn ang="0">
                <a:pos x="connsiteX24050" y="connsiteY24050"/>
              </a:cxn>
              <a:cxn ang="0">
                <a:pos x="connsiteX24051" y="connsiteY24051"/>
              </a:cxn>
              <a:cxn ang="0">
                <a:pos x="connsiteX24052" y="connsiteY24052"/>
              </a:cxn>
              <a:cxn ang="0">
                <a:pos x="connsiteX24053" y="connsiteY24053"/>
              </a:cxn>
              <a:cxn ang="0">
                <a:pos x="connsiteX24054" y="connsiteY24054"/>
              </a:cxn>
              <a:cxn ang="0">
                <a:pos x="connsiteX24055" y="connsiteY24055"/>
              </a:cxn>
              <a:cxn ang="0">
                <a:pos x="connsiteX24056" y="connsiteY24056"/>
              </a:cxn>
              <a:cxn ang="0">
                <a:pos x="connsiteX24057" y="connsiteY24057"/>
              </a:cxn>
              <a:cxn ang="0">
                <a:pos x="connsiteX24058" y="connsiteY24058"/>
              </a:cxn>
              <a:cxn ang="0">
                <a:pos x="connsiteX24059" y="connsiteY24059"/>
              </a:cxn>
              <a:cxn ang="0">
                <a:pos x="connsiteX24060" y="connsiteY24060"/>
              </a:cxn>
              <a:cxn ang="0">
                <a:pos x="connsiteX24061" y="connsiteY24061"/>
              </a:cxn>
              <a:cxn ang="0">
                <a:pos x="connsiteX24062" y="connsiteY24062"/>
              </a:cxn>
              <a:cxn ang="0">
                <a:pos x="connsiteX24063" y="connsiteY24063"/>
              </a:cxn>
              <a:cxn ang="0">
                <a:pos x="connsiteX24064" y="connsiteY24064"/>
              </a:cxn>
              <a:cxn ang="0">
                <a:pos x="connsiteX24065" y="connsiteY24065"/>
              </a:cxn>
              <a:cxn ang="0">
                <a:pos x="connsiteX24066" y="connsiteY24066"/>
              </a:cxn>
              <a:cxn ang="0">
                <a:pos x="connsiteX24067" y="connsiteY24067"/>
              </a:cxn>
              <a:cxn ang="0">
                <a:pos x="connsiteX24068" y="connsiteY24068"/>
              </a:cxn>
              <a:cxn ang="0">
                <a:pos x="connsiteX24069" y="connsiteY24069"/>
              </a:cxn>
              <a:cxn ang="0">
                <a:pos x="connsiteX24070" y="connsiteY24070"/>
              </a:cxn>
              <a:cxn ang="0">
                <a:pos x="connsiteX24071" y="connsiteY24071"/>
              </a:cxn>
              <a:cxn ang="0">
                <a:pos x="connsiteX24072" y="connsiteY24072"/>
              </a:cxn>
              <a:cxn ang="0">
                <a:pos x="connsiteX24073" y="connsiteY24073"/>
              </a:cxn>
              <a:cxn ang="0">
                <a:pos x="connsiteX24074" y="connsiteY24074"/>
              </a:cxn>
              <a:cxn ang="0">
                <a:pos x="connsiteX24075" y="connsiteY24075"/>
              </a:cxn>
              <a:cxn ang="0">
                <a:pos x="connsiteX24076" y="connsiteY24076"/>
              </a:cxn>
              <a:cxn ang="0">
                <a:pos x="connsiteX24077" y="connsiteY24077"/>
              </a:cxn>
              <a:cxn ang="0">
                <a:pos x="connsiteX24078" y="connsiteY24078"/>
              </a:cxn>
              <a:cxn ang="0">
                <a:pos x="connsiteX24079" y="connsiteY24079"/>
              </a:cxn>
              <a:cxn ang="0">
                <a:pos x="connsiteX24080" y="connsiteY24080"/>
              </a:cxn>
              <a:cxn ang="0">
                <a:pos x="connsiteX24081" y="connsiteY24081"/>
              </a:cxn>
              <a:cxn ang="0">
                <a:pos x="connsiteX24082" y="connsiteY24082"/>
              </a:cxn>
              <a:cxn ang="0">
                <a:pos x="connsiteX24083" y="connsiteY24083"/>
              </a:cxn>
              <a:cxn ang="0">
                <a:pos x="connsiteX24084" y="connsiteY24084"/>
              </a:cxn>
              <a:cxn ang="0">
                <a:pos x="connsiteX24085" y="connsiteY24085"/>
              </a:cxn>
              <a:cxn ang="0">
                <a:pos x="connsiteX24086" y="connsiteY24086"/>
              </a:cxn>
              <a:cxn ang="0">
                <a:pos x="connsiteX24087" y="connsiteY24087"/>
              </a:cxn>
              <a:cxn ang="0">
                <a:pos x="connsiteX24088" y="connsiteY24088"/>
              </a:cxn>
              <a:cxn ang="0">
                <a:pos x="connsiteX24089" y="connsiteY24089"/>
              </a:cxn>
              <a:cxn ang="0">
                <a:pos x="connsiteX24090" y="connsiteY24090"/>
              </a:cxn>
              <a:cxn ang="0">
                <a:pos x="connsiteX24091" y="connsiteY24091"/>
              </a:cxn>
              <a:cxn ang="0">
                <a:pos x="connsiteX24092" y="connsiteY24092"/>
              </a:cxn>
              <a:cxn ang="0">
                <a:pos x="connsiteX24093" y="connsiteY24093"/>
              </a:cxn>
              <a:cxn ang="0">
                <a:pos x="connsiteX24094" y="connsiteY24094"/>
              </a:cxn>
              <a:cxn ang="0">
                <a:pos x="connsiteX24095" y="connsiteY24095"/>
              </a:cxn>
              <a:cxn ang="0">
                <a:pos x="connsiteX24096" y="connsiteY24096"/>
              </a:cxn>
              <a:cxn ang="0">
                <a:pos x="connsiteX24097" y="connsiteY24097"/>
              </a:cxn>
              <a:cxn ang="0">
                <a:pos x="connsiteX24098" y="connsiteY24098"/>
              </a:cxn>
              <a:cxn ang="0">
                <a:pos x="connsiteX24099" y="connsiteY24099"/>
              </a:cxn>
              <a:cxn ang="0">
                <a:pos x="connsiteX24100" y="connsiteY24100"/>
              </a:cxn>
              <a:cxn ang="0">
                <a:pos x="connsiteX24101" y="connsiteY24101"/>
              </a:cxn>
              <a:cxn ang="0">
                <a:pos x="connsiteX24102" y="connsiteY24102"/>
              </a:cxn>
              <a:cxn ang="0">
                <a:pos x="connsiteX24103" y="connsiteY24103"/>
              </a:cxn>
              <a:cxn ang="0">
                <a:pos x="connsiteX24104" y="connsiteY24104"/>
              </a:cxn>
              <a:cxn ang="0">
                <a:pos x="connsiteX24105" y="connsiteY24105"/>
              </a:cxn>
              <a:cxn ang="0">
                <a:pos x="connsiteX24106" y="connsiteY24106"/>
              </a:cxn>
              <a:cxn ang="0">
                <a:pos x="connsiteX24107" y="connsiteY24107"/>
              </a:cxn>
              <a:cxn ang="0">
                <a:pos x="connsiteX24108" y="connsiteY24108"/>
              </a:cxn>
              <a:cxn ang="0">
                <a:pos x="connsiteX24109" y="connsiteY24109"/>
              </a:cxn>
              <a:cxn ang="0">
                <a:pos x="connsiteX24110" y="connsiteY24110"/>
              </a:cxn>
              <a:cxn ang="0">
                <a:pos x="connsiteX24111" y="connsiteY24111"/>
              </a:cxn>
              <a:cxn ang="0">
                <a:pos x="connsiteX24112" y="connsiteY24112"/>
              </a:cxn>
              <a:cxn ang="0">
                <a:pos x="connsiteX24113" y="connsiteY24113"/>
              </a:cxn>
              <a:cxn ang="0">
                <a:pos x="connsiteX24114" y="connsiteY24114"/>
              </a:cxn>
              <a:cxn ang="0">
                <a:pos x="connsiteX24115" y="connsiteY24115"/>
              </a:cxn>
              <a:cxn ang="0">
                <a:pos x="connsiteX24116" y="connsiteY24116"/>
              </a:cxn>
              <a:cxn ang="0">
                <a:pos x="connsiteX24117" y="connsiteY24117"/>
              </a:cxn>
              <a:cxn ang="0">
                <a:pos x="connsiteX24118" y="connsiteY24118"/>
              </a:cxn>
              <a:cxn ang="0">
                <a:pos x="connsiteX24119" y="connsiteY24119"/>
              </a:cxn>
              <a:cxn ang="0">
                <a:pos x="connsiteX24120" y="connsiteY24120"/>
              </a:cxn>
              <a:cxn ang="0">
                <a:pos x="connsiteX24121" y="connsiteY24121"/>
              </a:cxn>
              <a:cxn ang="0">
                <a:pos x="connsiteX24122" y="connsiteY24122"/>
              </a:cxn>
              <a:cxn ang="0">
                <a:pos x="connsiteX24123" y="connsiteY24123"/>
              </a:cxn>
              <a:cxn ang="0">
                <a:pos x="connsiteX24124" y="connsiteY24124"/>
              </a:cxn>
              <a:cxn ang="0">
                <a:pos x="connsiteX24125" y="connsiteY24125"/>
              </a:cxn>
              <a:cxn ang="0">
                <a:pos x="connsiteX24126" y="connsiteY24126"/>
              </a:cxn>
              <a:cxn ang="0">
                <a:pos x="connsiteX24127" y="connsiteY24127"/>
              </a:cxn>
              <a:cxn ang="0">
                <a:pos x="connsiteX24128" y="connsiteY24128"/>
              </a:cxn>
              <a:cxn ang="0">
                <a:pos x="connsiteX24129" y="connsiteY24129"/>
              </a:cxn>
              <a:cxn ang="0">
                <a:pos x="connsiteX24130" y="connsiteY24130"/>
              </a:cxn>
              <a:cxn ang="0">
                <a:pos x="connsiteX24131" y="connsiteY24131"/>
              </a:cxn>
              <a:cxn ang="0">
                <a:pos x="connsiteX24132" y="connsiteY24132"/>
              </a:cxn>
              <a:cxn ang="0">
                <a:pos x="connsiteX24133" y="connsiteY24133"/>
              </a:cxn>
              <a:cxn ang="0">
                <a:pos x="connsiteX24134" y="connsiteY24134"/>
              </a:cxn>
              <a:cxn ang="0">
                <a:pos x="connsiteX24135" y="connsiteY24135"/>
              </a:cxn>
              <a:cxn ang="0">
                <a:pos x="connsiteX24136" y="connsiteY24136"/>
              </a:cxn>
              <a:cxn ang="0">
                <a:pos x="connsiteX24137" y="connsiteY24137"/>
              </a:cxn>
              <a:cxn ang="0">
                <a:pos x="connsiteX24138" y="connsiteY24138"/>
              </a:cxn>
              <a:cxn ang="0">
                <a:pos x="connsiteX24139" y="connsiteY24139"/>
              </a:cxn>
              <a:cxn ang="0">
                <a:pos x="connsiteX24140" y="connsiteY24140"/>
              </a:cxn>
              <a:cxn ang="0">
                <a:pos x="connsiteX24141" y="connsiteY24141"/>
              </a:cxn>
              <a:cxn ang="0">
                <a:pos x="connsiteX24142" y="connsiteY24142"/>
              </a:cxn>
              <a:cxn ang="0">
                <a:pos x="connsiteX24143" y="connsiteY24143"/>
              </a:cxn>
              <a:cxn ang="0">
                <a:pos x="connsiteX24144" y="connsiteY24144"/>
              </a:cxn>
              <a:cxn ang="0">
                <a:pos x="connsiteX24145" y="connsiteY24145"/>
              </a:cxn>
              <a:cxn ang="0">
                <a:pos x="connsiteX24146" y="connsiteY24146"/>
              </a:cxn>
              <a:cxn ang="0">
                <a:pos x="connsiteX24147" y="connsiteY24147"/>
              </a:cxn>
              <a:cxn ang="0">
                <a:pos x="connsiteX24148" y="connsiteY24148"/>
              </a:cxn>
              <a:cxn ang="0">
                <a:pos x="connsiteX24149" y="connsiteY24149"/>
              </a:cxn>
              <a:cxn ang="0">
                <a:pos x="connsiteX24150" y="connsiteY24150"/>
              </a:cxn>
              <a:cxn ang="0">
                <a:pos x="connsiteX24151" y="connsiteY24151"/>
              </a:cxn>
              <a:cxn ang="0">
                <a:pos x="connsiteX24152" y="connsiteY24152"/>
              </a:cxn>
              <a:cxn ang="0">
                <a:pos x="connsiteX24153" y="connsiteY24153"/>
              </a:cxn>
              <a:cxn ang="0">
                <a:pos x="connsiteX24154" y="connsiteY24154"/>
              </a:cxn>
              <a:cxn ang="0">
                <a:pos x="connsiteX24155" y="connsiteY24155"/>
              </a:cxn>
              <a:cxn ang="0">
                <a:pos x="connsiteX24156" y="connsiteY24156"/>
              </a:cxn>
              <a:cxn ang="0">
                <a:pos x="connsiteX24157" y="connsiteY24157"/>
              </a:cxn>
              <a:cxn ang="0">
                <a:pos x="connsiteX24158" y="connsiteY24158"/>
              </a:cxn>
              <a:cxn ang="0">
                <a:pos x="connsiteX24159" y="connsiteY24159"/>
              </a:cxn>
              <a:cxn ang="0">
                <a:pos x="connsiteX24160" y="connsiteY24160"/>
              </a:cxn>
              <a:cxn ang="0">
                <a:pos x="connsiteX24161" y="connsiteY24161"/>
              </a:cxn>
              <a:cxn ang="0">
                <a:pos x="connsiteX24162" y="connsiteY24162"/>
              </a:cxn>
              <a:cxn ang="0">
                <a:pos x="connsiteX24163" y="connsiteY24163"/>
              </a:cxn>
              <a:cxn ang="0">
                <a:pos x="connsiteX24164" y="connsiteY24164"/>
              </a:cxn>
              <a:cxn ang="0">
                <a:pos x="connsiteX24165" y="connsiteY24165"/>
              </a:cxn>
              <a:cxn ang="0">
                <a:pos x="connsiteX24166" y="connsiteY24166"/>
              </a:cxn>
              <a:cxn ang="0">
                <a:pos x="connsiteX24167" y="connsiteY24167"/>
              </a:cxn>
              <a:cxn ang="0">
                <a:pos x="connsiteX24168" y="connsiteY24168"/>
              </a:cxn>
              <a:cxn ang="0">
                <a:pos x="connsiteX24169" y="connsiteY24169"/>
              </a:cxn>
              <a:cxn ang="0">
                <a:pos x="connsiteX24170" y="connsiteY24170"/>
              </a:cxn>
              <a:cxn ang="0">
                <a:pos x="connsiteX24171" y="connsiteY24171"/>
              </a:cxn>
              <a:cxn ang="0">
                <a:pos x="connsiteX24172" y="connsiteY24172"/>
              </a:cxn>
              <a:cxn ang="0">
                <a:pos x="connsiteX24173" y="connsiteY24173"/>
              </a:cxn>
              <a:cxn ang="0">
                <a:pos x="connsiteX24174" y="connsiteY24174"/>
              </a:cxn>
              <a:cxn ang="0">
                <a:pos x="connsiteX24175" y="connsiteY24175"/>
              </a:cxn>
              <a:cxn ang="0">
                <a:pos x="connsiteX24176" y="connsiteY24176"/>
              </a:cxn>
              <a:cxn ang="0">
                <a:pos x="connsiteX24177" y="connsiteY24177"/>
              </a:cxn>
              <a:cxn ang="0">
                <a:pos x="connsiteX24178" y="connsiteY24178"/>
              </a:cxn>
              <a:cxn ang="0">
                <a:pos x="connsiteX24179" y="connsiteY24179"/>
              </a:cxn>
              <a:cxn ang="0">
                <a:pos x="connsiteX24180" y="connsiteY24180"/>
              </a:cxn>
              <a:cxn ang="0">
                <a:pos x="connsiteX24181" y="connsiteY24181"/>
              </a:cxn>
              <a:cxn ang="0">
                <a:pos x="connsiteX24182" y="connsiteY24182"/>
              </a:cxn>
              <a:cxn ang="0">
                <a:pos x="connsiteX24183" y="connsiteY24183"/>
              </a:cxn>
              <a:cxn ang="0">
                <a:pos x="connsiteX24184" y="connsiteY24184"/>
              </a:cxn>
              <a:cxn ang="0">
                <a:pos x="connsiteX24185" y="connsiteY24185"/>
              </a:cxn>
              <a:cxn ang="0">
                <a:pos x="connsiteX24186" y="connsiteY24186"/>
              </a:cxn>
              <a:cxn ang="0">
                <a:pos x="connsiteX24187" y="connsiteY24187"/>
              </a:cxn>
              <a:cxn ang="0">
                <a:pos x="connsiteX24188" y="connsiteY24188"/>
              </a:cxn>
              <a:cxn ang="0">
                <a:pos x="connsiteX24189" y="connsiteY24189"/>
              </a:cxn>
              <a:cxn ang="0">
                <a:pos x="connsiteX24190" y="connsiteY24190"/>
              </a:cxn>
              <a:cxn ang="0">
                <a:pos x="connsiteX24191" y="connsiteY24191"/>
              </a:cxn>
              <a:cxn ang="0">
                <a:pos x="connsiteX24192" y="connsiteY24192"/>
              </a:cxn>
              <a:cxn ang="0">
                <a:pos x="connsiteX24193" y="connsiteY24193"/>
              </a:cxn>
              <a:cxn ang="0">
                <a:pos x="connsiteX24194" y="connsiteY24194"/>
              </a:cxn>
              <a:cxn ang="0">
                <a:pos x="connsiteX24195" y="connsiteY24195"/>
              </a:cxn>
              <a:cxn ang="0">
                <a:pos x="connsiteX24196" y="connsiteY24196"/>
              </a:cxn>
              <a:cxn ang="0">
                <a:pos x="connsiteX24197" y="connsiteY24197"/>
              </a:cxn>
              <a:cxn ang="0">
                <a:pos x="connsiteX24198" y="connsiteY24198"/>
              </a:cxn>
              <a:cxn ang="0">
                <a:pos x="connsiteX24199" y="connsiteY24199"/>
              </a:cxn>
              <a:cxn ang="0">
                <a:pos x="connsiteX24200" y="connsiteY24200"/>
              </a:cxn>
              <a:cxn ang="0">
                <a:pos x="connsiteX24201" y="connsiteY24201"/>
              </a:cxn>
              <a:cxn ang="0">
                <a:pos x="connsiteX24202" y="connsiteY24202"/>
              </a:cxn>
              <a:cxn ang="0">
                <a:pos x="connsiteX24203" y="connsiteY24203"/>
              </a:cxn>
              <a:cxn ang="0">
                <a:pos x="connsiteX24204" y="connsiteY24204"/>
              </a:cxn>
              <a:cxn ang="0">
                <a:pos x="connsiteX24205" y="connsiteY24205"/>
              </a:cxn>
              <a:cxn ang="0">
                <a:pos x="connsiteX24206" y="connsiteY24206"/>
              </a:cxn>
              <a:cxn ang="0">
                <a:pos x="connsiteX24207" y="connsiteY24207"/>
              </a:cxn>
              <a:cxn ang="0">
                <a:pos x="connsiteX24208" y="connsiteY24208"/>
              </a:cxn>
              <a:cxn ang="0">
                <a:pos x="connsiteX24209" y="connsiteY24209"/>
              </a:cxn>
              <a:cxn ang="0">
                <a:pos x="connsiteX24210" y="connsiteY24210"/>
              </a:cxn>
              <a:cxn ang="0">
                <a:pos x="connsiteX24211" y="connsiteY24211"/>
              </a:cxn>
              <a:cxn ang="0">
                <a:pos x="connsiteX24212" y="connsiteY24212"/>
              </a:cxn>
              <a:cxn ang="0">
                <a:pos x="connsiteX24213" y="connsiteY24213"/>
              </a:cxn>
              <a:cxn ang="0">
                <a:pos x="connsiteX24214" y="connsiteY24214"/>
              </a:cxn>
              <a:cxn ang="0">
                <a:pos x="connsiteX24215" y="connsiteY24215"/>
              </a:cxn>
              <a:cxn ang="0">
                <a:pos x="connsiteX24216" y="connsiteY24216"/>
              </a:cxn>
              <a:cxn ang="0">
                <a:pos x="connsiteX24217" y="connsiteY24217"/>
              </a:cxn>
              <a:cxn ang="0">
                <a:pos x="connsiteX24218" y="connsiteY24218"/>
              </a:cxn>
              <a:cxn ang="0">
                <a:pos x="connsiteX24219" y="connsiteY24219"/>
              </a:cxn>
              <a:cxn ang="0">
                <a:pos x="connsiteX24220" y="connsiteY24220"/>
              </a:cxn>
              <a:cxn ang="0">
                <a:pos x="connsiteX24221" y="connsiteY24221"/>
              </a:cxn>
              <a:cxn ang="0">
                <a:pos x="connsiteX24222" y="connsiteY24222"/>
              </a:cxn>
              <a:cxn ang="0">
                <a:pos x="connsiteX24223" y="connsiteY24223"/>
              </a:cxn>
              <a:cxn ang="0">
                <a:pos x="connsiteX24224" y="connsiteY24224"/>
              </a:cxn>
              <a:cxn ang="0">
                <a:pos x="connsiteX24225" y="connsiteY24225"/>
              </a:cxn>
              <a:cxn ang="0">
                <a:pos x="connsiteX24226" y="connsiteY24226"/>
              </a:cxn>
              <a:cxn ang="0">
                <a:pos x="connsiteX24227" y="connsiteY24227"/>
              </a:cxn>
              <a:cxn ang="0">
                <a:pos x="connsiteX24228" y="connsiteY24228"/>
              </a:cxn>
              <a:cxn ang="0">
                <a:pos x="connsiteX24229" y="connsiteY24229"/>
              </a:cxn>
              <a:cxn ang="0">
                <a:pos x="connsiteX24230" y="connsiteY24230"/>
              </a:cxn>
              <a:cxn ang="0">
                <a:pos x="connsiteX24231" y="connsiteY24231"/>
              </a:cxn>
              <a:cxn ang="0">
                <a:pos x="connsiteX24232" y="connsiteY24232"/>
              </a:cxn>
              <a:cxn ang="0">
                <a:pos x="connsiteX24233" y="connsiteY24233"/>
              </a:cxn>
              <a:cxn ang="0">
                <a:pos x="connsiteX24234" y="connsiteY24234"/>
              </a:cxn>
              <a:cxn ang="0">
                <a:pos x="connsiteX24235" y="connsiteY24235"/>
              </a:cxn>
              <a:cxn ang="0">
                <a:pos x="connsiteX24236" y="connsiteY24236"/>
              </a:cxn>
              <a:cxn ang="0">
                <a:pos x="connsiteX24237" y="connsiteY24237"/>
              </a:cxn>
              <a:cxn ang="0">
                <a:pos x="connsiteX24238" y="connsiteY24238"/>
              </a:cxn>
              <a:cxn ang="0">
                <a:pos x="connsiteX24239" y="connsiteY24239"/>
              </a:cxn>
              <a:cxn ang="0">
                <a:pos x="connsiteX24240" y="connsiteY24240"/>
              </a:cxn>
              <a:cxn ang="0">
                <a:pos x="connsiteX24241" y="connsiteY24241"/>
              </a:cxn>
              <a:cxn ang="0">
                <a:pos x="connsiteX24242" y="connsiteY24242"/>
              </a:cxn>
              <a:cxn ang="0">
                <a:pos x="connsiteX24243" y="connsiteY24243"/>
              </a:cxn>
              <a:cxn ang="0">
                <a:pos x="connsiteX24244" y="connsiteY24244"/>
              </a:cxn>
              <a:cxn ang="0">
                <a:pos x="connsiteX24245" y="connsiteY24245"/>
              </a:cxn>
              <a:cxn ang="0">
                <a:pos x="connsiteX24246" y="connsiteY24246"/>
              </a:cxn>
              <a:cxn ang="0">
                <a:pos x="connsiteX24247" y="connsiteY24247"/>
              </a:cxn>
              <a:cxn ang="0">
                <a:pos x="connsiteX24248" y="connsiteY24248"/>
              </a:cxn>
              <a:cxn ang="0">
                <a:pos x="connsiteX24249" y="connsiteY24249"/>
              </a:cxn>
              <a:cxn ang="0">
                <a:pos x="connsiteX24250" y="connsiteY24250"/>
              </a:cxn>
              <a:cxn ang="0">
                <a:pos x="connsiteX24251" y="connsiteY24251"/>
              </a:cxn>
              <a:cxn ang="0">
                <a:pos x="connsiteX24252" y="connsiteY24252"/>
              </a:cxn>
              <a:cxn ang="0">
                <a:pos x="connsiteX24253" y="connsiteY24253"/>
              </a:cxn>
              <a:cxn ang="0">
                <a:pos x="connsiteX24254" y="connsiteY24254"/>
              </a:cxn>
              <a:cxn ang="0">
                <a:pos x="connsiteX24255" y="connsiteY24255"/>
              </a:cxn>
              <a:cxn ang="0">
                <a:pos x="connsiteX24256" y="connsiteY24256"/>
              </a:cxn>
              <a:cxn ang="0">
                <a:pos x="connsiteX24257" y="connsiteY24257"/>
              </a:cxn>
              <a:cxn ang="0">
                <a:pos x="connsiteX24258" y="connsiteY24258"/>
              </a:cxn>
              <a:cxn ang="0">
                <a:pos x="connsiteX24259" y="connsiteY24259"/>
              </a:cxn>
              <a:cxn ang="0">
                <a:pos x="connsiteX24260" y="connsiteY24260"/>
              </a:cxn>
              <a:cxn ang="0">
                <a:pos x="connsiteX24261" y="connsiteY24261"/>
              </a:cxn>
              <a:cxn ang="0">
                <a:pos x="connsiteX24262" y="connsiteY24262"/>
              </a:cxn>
              <a:cxn ang="0">
                <a:pos x="connsiteX24263" y="connsiteY24263"/>
              </a:cxn>
              <a:cxn ang="0">
                <a:pos x="connsiteX24264" y="connsiteY24264"/>
              </a:cxn>
              <a:cxn ang="0">
                <a:pos x="connsiteX24265" y="connsiteY24265"/>
              </a:cxn>
              <a:cxn ang="0">
                <a:pos x="connsiteX24266" y="connsiteY24266"/>
              </a:cxn>
              <a:cxn ang="0">
                <a:pos x="connsiteX24267" y="connsiteY24267"/>
              </a:cxn>
              <a:cxn ang="0">
                <a:pos x="connsiteX24268" y="connsiteY24268"/>
              </a:cxn>
              <a:cxn ang="0">
                <a:pos x="connsiteX24269" y="connsiteY24269"/>
              </a:cxn>
              <a:cxn ang="0">
                <a:pos x="connsiteX24270" y="connsiteY24270"/>
              </a:cxn>
              <a:cxn ang="0">
                <a:pos x="connsiteX24271" y="connsiteY24271"/>
              </a:cxn>
              <a:cxn ang="0">
                <a:pos x="connsiteX24272" y="connsiteY24272"/>
              </a:cxn>
              <a:cxn ang="0">
                <a:pos x="connsiteX24273" y="connsiteY24273"/>
              </a:cxn>
              <a:cxn ang="0">
                <a:pos x="connsiteX24274" y="connsiteY24274"/>
              </a:cxn>
              <a:cxn ang="0">
                <a:pos x="connsiteX24275" y="connsiteY24275"/>
              </a:cxn>
              <a:cxn ang="0">
                <a:pos x="connsiteX24276" y="connsiteY24276"/>
              </a:cxn>
              <a:cxn ang="0">
                <a:pos x="connsiteX24277" y="connsiteY24277"/>
              </a:cxn>
              <a:cxn ang="0">
                <a:pos x="connsiteX24278" y="connsiteY24278"/>
              </a:cxn>
              <a:cxn ang="0">
                <a:pos x="connsiteX24279" y="connsiteY24279"/>
              </a:cxn>
              <a:cxn ang="0">
                <a:pos x="connsiteX24280" y="connsiteY24280"/>
              </a:cxn>
              <a:cxn ang="0">
                <a:pos x="connsiteX24281" y="connsiteY24281"/>
              </a:cxn>
              <a:cxn ang="0">
                <a:pos x="connsiteX24282" y="connsiteY24282"/>
              </a:cxn>
              <a:cxn ang="0">
                <a:pos x="connsiteX24283" y="connsiteY24283"/>
              </a:cxn>
              <a:cxn ang="0">
                <a:pos x="connsiteX24284" y="connsiteY24284"/>
              </a:cxn>
              <a:cxn ang="0">
                <a:pos x="connsiteX24285" y="connsiteY24285"/>
              </a:cxn>
              <a:cxn ang="0">
                <a:pos x="connsiteX24286" y="connsiteY24286"/>
              </a:cxn>
              <a:cxn ang="0">
                <a:pos x="connsiteX24287" y="connsiteY24287"/>
              </a:cxn>
              <a:cxn ang="0">
                <a:pos x="connsiteX24288" y="connsiteY24288"/>
              </a:cxn>
              <a:cxn ang="0">
                <a:pos x="connsiteX24289" y="connsiteY24289"/>
              </a:cxn>
              <a:cxn ang="0">
                <a:pos x="connsiteX24290" y="connsiteY24290"/>
              </a:cxn>
              <a:cxn ang="0">
                <a:pos x="connsiteX24291" y="connsiteY24291"/>
              </a:cxn>
              <a:cxn ang="0">
                <a:pos x="connsiteX24292" y="connsiteY24292"/>
              </a:cxn>
              <a:cxn ang="0">
                <a:pos x="connsiteX24293" y="connsiteY24293"/>
              </a:cxn>
              <a:cxn ang="0">
                <a:pos x="connsiteX24294" y="connsiteY24294"/>
              </a:cxn>
              <a:cxn ang="0">
                <a:pos x="connsiteX24295" y="connsiteY24295"/>
              </a:cxn>
              <a:cxn ang="0">
                <a:pos x="connsiteX24296" y="connsiteY24296"/>
              </a:cxn>
              <a:cxn ang="0">
                <a:pos x="connsiteX24297" y="connsiteY24297"/>
              </a:cxn>
              <a:cxn ang="0">
                <a:pos x="connsiteX24298" y="connsiteY24298"/>
              </a:cxn>
              <a:cxn ang="0">
                <a:pos x="connsiteX24299" y="connsiteY24299"/>
              </a:cxn>
              <a:cxn ang="0">
                <a:pos x="connsiteX24300" y="connsiteY24300"/>
              </a:cxn>
              <a:cxn ang="0">
                <a:pos x="connsiteX24301" y="connsiteY24301"/>
              </a:cxn>
              <a:cxn ang="0">
                <a:pos x="connsiteX24302" y="connsiteY24302"/>
              </a:cxn>
              <a:cxn ang="0">
                <a:pos x="connsiteX24303" y="connsiteY24303"/>
              </a:cxn>
              <a:cxn ang="0">
                <a:pos x="connsiteX24304" y="connsiteY24304"/>
              </a:cxn>
              <a:cxn ang="0">
                <a:pos x="connsiteX24305" y="connsiteY24305"/>
              </a:cxn>
              <a:cxn ang="0">
                <a:pos x="connsiteX24306" y="connsiteY24306"/>
              </a:cxn>
              <a:cxn ang="0">
                <a:pos x="connsiteX24307" y="connsiteY24307"/>
              </a:cxn>
              <a:cxn ang="0">
                <a:pos x="connsiteX24308" y="connsiteY24308"/>
              </a:cxn>
              <a:cxn ang="0">
                <a:pos x="connsiteX24309" y="connsiteY24309"/>
              </a:cxn>
              <a:cxn ang="0">
                <a:pos x="connsiteX24310" y="connsiteY24310"/>
              </a:cxn>
              <a:cxn ang="0">
                <a:pos x="connsiteX24311" y="connsiteY24311"/>
              </a:cxn>
              <a:cxn ang="0">
                <a:pos x="connsiteX24312" y="connsiteY24312"/>
              </a:cxn>
              <a:cxn ang="0">
                <a:pos x="connsiteX24313" y="connsiteY24313"/>
              </a:cxn>
              <a:cxn ang="0">
                <a:pos x="connsiteX24314" y="connsiteY24314"/>
              </a:cxn>
              <a:cxn ang="0">
                <a:pos x="connsiteX24315" y="connsiteY24315"/>
              </a:cxn>
              <a:cxn ang="0">
                <a:pos x="connsiteX24316" y="connsiteY24316"/>
              </a:cxn>
              <a:cxn ang="0">
                <a:pos x="connsiteX24317" y="connsiteY24317"/>
              </a:cxn>
              <a:cxn ang="0">
                <a:pos x="connsiteX24318" y="connsiteY24318"/>
              </a:cxn>
              <a:cxn ang="0">
                <a:pos x="connsiteX24319" y="connsiteY24319"/>
              </a:cxn>
              <a:cxn ang="0">
                <a:pos x="connsiteX24320" y="connsiteY24320"/>
              </a:cxn>
              <a:cxn ang="0">
                <a:pos x="connsiteX24321" y="connsiteY24321"/>
              </a:cxn>
              <a:cxn ang="0">
                <a:pos x="connsiteX24322" y="connsiteY24322"/>
              </a:cxn>
              <a:cxn ang="0">
                <a:pos x="connsiteX24323" y="connsiteY24323"/>
              </a:cxn>
              <a:cxn ang="0">
                <a:pos x="connsiteX24324" y="connsiteY24324"/>
              </a:cxn>
              <a:cxn ang="0">
                <a:pos x="connsiteX24325" y="connsiteY24325"/>
              </a:cxn>
              <a:cxn ang="0">
                <a:pos x="connsiteX24326" y="connsiteY24326"/>
              </a:cxn>
              <a:cxn ang="0">
                <a:pos x="connsiteX24327" y="connsiteY24327"/>
              </a:cxn>
              <a:cxn ang="0">
                <a:pos x="connsiteX24328" y="connsiteY24328"/>
              </a:cxn>
              <a:cxn ang="0">
                <a:pos x="connsiteX24329" y="connsiteY24329"/>
              </a:cxn>
              <a:cxn ang="0">
                <a:pos x="connsiteX24330" y="connsiteY24330"/>
              </a:cxn>
              <a:cxn ang="0">
                <a:pos x="connsiteX24331" y="connsiteY24331"/>
              </a:cxn>
              <a:cxn ang="0">
                <a:pos x="connsiteX24332" y="connsiteY24332"/>
              </a:cxn>
              <a:cxn ang="0">
                <a:pos x="connsiteX24333" y="connsiteY24333"/>
              </a:cxn>
              <a:cxn ang="0">
                <a:pos x="connsiteX24334" y="connsiteY24334"/>
              </a:cxn>
              <a:cxn ang="0">
                <a:pos x="connsiteX24335" y="connsiteY24335"/>
              </a:cxn>
              <a:cxn ang="0">
                <a:pos x="connsiteX24336" y="connsiteY24336"/>
              </a:cxn>
              <a:cxn ang="0">
                <a:pos x="connsiteX24337" y="connsiteY24337"/>
              </a:cxn>
              <a:cxn ang="0">
                <a:pos x="connsiteX24338" y="connsiteY24338"/>
              </a:cxn>
              <a:cxn ang="0">
                <a:pos x="connsiteX24339" y="connsiteY24339"/>
              </a:cxn>
              <a:cxn ang="0">
                <a:pos x="connsiteX24340" y="connsiteY24340"/>
              </a:cxn>
              <a:cxn ang="0">
                <a:pos x="connsiteX24341" y="connsiteY24341"/>
              </a:cxn>
              <a:cxn ang="0">
                <a:pos x="connsiteX24342" y="connsiteY24342"/>
              </a:cxn>
              <a:cxn ang="0">
                <a:pos x="connsiteX24343" y="connsiteY24343"/>
              </a:cxn>
              <a:cxn ang="0">
                <a:pos x="connsiteX24344" y="connsiteY24344"/>
              </a:cxn>
              <a:cxn ang="0">
                <a:pos x="connsiteX24345" y="connsiteY24345"/>
              </a:cxn>
              <a:cxn ang="0">
                <a:pos x="connsiteX24346" y="connsiteY24346"/>
              </a:cxn>
              <a:cxn ang="0">
                <a:pos x="connsiteX24347" y="connsiteY24347"/>
              </a:cxn>
              <a:cxn ang="0">
                <a:pos x="connsiteX24348" y="connsiteY24348"/>
              </a:cxn>
              <a:cxn ang="0">
                <a:pos x="connsiteX24349" y="connsiteY24349"/>
              </a:cxn>
              <a:cxn ang="0">
                <a:pos x="connsiteX24350" y="connsiteY24350"/>
              </a:cxn>
              <a:cxn ang="0">
                <a:pos x="connsiteX24351" y="connsiteY24351"/>
              </a:cxn>
              <a:cxn ang="0">
                <a:pos x="connsiteX24352" y="connsiteY24352"/>
              </a:cxn>
              <a:cxn ang="0">
                <a:pos x="connsiteX24353" y="connsiteY24353"/>
              </a:cxn>
              <a:cxn ang="0">
                <a:pos x="connsiteX24354" y="connsiteY24354"/>
              </a:cxn>
              <a:cxn ang="0">
                <a:pos x="connsiteX24355" y="connsiteY24355"/>
              </a:cxn>
              <a:cxn ang="0">
                <a:pos x="connsiteX24356" y="connsiteY24356"/>
              </a:cxn>
              <a:cxn ang="0">
                <a:pos x="connsiteX24357" y="connsiteY24357"/>
              </a:cxn>
              <a:cxn ang="0">
                <a:pos x="connsiteX24358" y="connsiteY24358"/>
              </a:cxn>
              <a:cxn ang="0">
                <a:pos x="connsiteX24359" y="connsiteY24359"/>
              </a:cxn>
              <a:cxn ang="0">
                <a:pos x="connsiteX24360" y="connsiteY24360"/>
              </a:cxn>
              <a:cxn ang="0">
                <a:pos x="connsiteX24361" y="connsiteY24361"/>
              </a:cxn>
              <a:cxn ang="0">
                <a:pos x="connsiteX24362" y="connsiteY24362"/>
              </a:cxn>
              <a:cxn ang="0">
                <a:pos x="connsiteX24363" y="connsiteY24363"/>
              </a:cxn>
              <a:cxn ang="0">
                <a:pos x="connsiteX24364" y="connsiteY24364"/>
              </a:cxn>
              <a:cxn ang="0">
                <a:pos x="connsiteX24365" y="connsiteY24365"/>
              </a:cxn>
              <a:cxn ang="0">
                <a:pos x="connsiteX24366" y="connsiteY24366"/>
              </a:cxn>
              <a:cxn ang="0">
                <a:pos x="connsiteX24367" y="connsiteY24367"/>
              </a:cxn>
              <a:cxn ang="0">
                <a:pos x="connsiteX24368" y="connsiteY24368"/>
              </a:cxn>
              <a:cxn ang="0">
                <a:pos x="connsiteX24369" y="connsiteY24369"/>
              </a:cxn>
              <a:cxn ang="0">
                <a:pos x="connsiteX24370" y="connsiteY24370"/>
              </a:cxn>
              <a:cxn ang="0">
                <a:pos x="connsiteX24371" y="connsiteY24371"/>
              </a:cxn>
              <a:cxn ang="0">
                <a:pos x="connsiteX24372" y="connsiteY24372"/>
              </a:cxn>
              <a:cxn ang="0">
                <a:pos x="connsiteX24373" y="connsiteY24373"/>
              </a:cxn>
              <a:cxn ang="0">
                <a:pos x="connsiteX24374" y="connsiteY24374"/>
              </a:cxn>
              <a:cxn ang="0">
                <a:pos x="connsiteX24375" y="connsiteY24375"/>
              </a:cxn>
              <a:cxn ang="0">
                <a:pos x="connsiteX24376" y="connsiteY24376"/>
              </a:cxn>
              <a:cxn ang="0">
                <a:pos x="connsiteX24377" y="connsiteY24377"/>
              </a:cxn>
              <a:cxn ang="0">
                <a:pos x="connsiteX24378" y="connsiteY24378"/>
              </a:cxn>
              <a:cxn ang="0">
                <a:pos x="connsiteX24379" y="connsiteY24379"/>
              </a:cxn>
              <a:cxn ang="0">
                <a:pos x="connsiteX24380" y="connsiteY24380"/>
              </a:cxn>
              <a:cxn ang="0">
                <a:pos x="connsiteX24381" y="connsiteY24381"/>
              </a:cxn>
              <a:cxn ang="0">
                <a:pos x="connsiteX24382" y="connsiteY24382"/>
              </a:cxn>
              <a:cxn ang="0">
                <a:pos x="connsiteX24383" y="connsiteY24383"/>
              </a:cxn>
              <a:cxn ang="0">
                <a:pos x="connsiteX24384" y="connsiteY24384"/>
              </a:cxn>
              <a:cxn ang="0">
                <a:pos x="connsiteX24385" y="connsiteY24385"/>
              </a:cxn>
              <a:cxn ang="0">
                <a:pos x="connsiteX24386" y="connsiteY24386"/>
              </a:cxn>
              <a:cxn ang="0">
                <a:pos x="connsiteX24387" y="connsiteY24387"/>
              </a:cxn>
              <a:cxn ang="0">
                <a:pos x="connsiteX24388" y="connsiteY24388"/>
              </a:cxn>
              <a:cxn ang="0">
                <a:pos x="connsiteX24389" y="connsiteY24389"/>
              </a:cxn>
              <a:cxn ang="0">
                <a:pos x="connsiteX24390" y="connsiteY24390"/>
              </a:cxn>
              <a:cxn ang="0">
                <a:pos x="connsiteX24391" y="connsiteY24391"/>
              </a:cxn>
              <a:cxn ang="0">
                <a:pos x="connsiteX24392" y="connsiteY24392"/>
              </a:cxn>
              <a:cxn ang="0">
                <a:pos x="connsiteX24393" y="connsiteY24393"/>
              </a:cxn>
              <a:cxn ang="0">
                <a:pos x="connsiteX24394" y="connsiteY24394"/>
              </a:cxn>
              <a:cxn ang="0">
                <a:pos x="connsiteX24395" y="connsiteY24395"/>
              </a:cxn>
              <a:cxn ang="0">
                <a:pos x="connsiteX24396" y="connsiteY24396"/>
              </a:cxn>
              <a:cxn ang="0">
                <a:pos x="connsiteX24397" y="connsiteY24397"/>
              </a:cxn>
              <a:cxn ang="0">
                <a:pos x="connsiteX24398" y="connsiteY24398"/>
              </a:cxn>
              <a:cxn ang="0">
                <a:pos x="connsiteX24399" y="connsiteY24399"/>
              </a:cxn>
              <a:cxn ang="0">
                <a:pos x="connsiteX24400" y="connsiteY24400"/>
              </a:cxn>
              <a:cxn ang="0">
                <a:pos x="connsiteX24401" y="connsiteY24401"/>
              </a:cxn>
              <a:cxn ang="0">
                <a:pos x="connsiteX24402" y="connsiteY24402"/>
              </a:cxn>
              <a:cxn ang="0">
                <a:pos x="connsiteX24403" y="connsiteY24403"/>
              </a:cxn>
              <a:cxn ang="0">
                <a:pos x="connsiteX24404" y="connsiteY24404"/>
              </a:cxn>
              <a:cxn ang="0">
                <a:pos x="connsiteX24405" y="connsiteY24405"/>
              </a:cxn>
              <a:cxn ang="0">
                <a:pos x="connsiteX24406" y="connsiteY24406"/>
              </a:cxn>
              <a:cxn ang="0">
                <a:pos x="connsiteX24407" y="connsiteY24407"/>
              </a:cxn>
              <a:cxn ang="0">
                <a:pos x="connsiteX24408" y="connsiteY24408"/>
              </a:cxn>
              <a:cxn ang="0">
                <a:pos x="connsiteX24409" y="connsiteY24409"/>
              </a:cxn>
              <a:cxn ang="0">
                <a:pos x="connsiteX24410" y="connsiteY24410"/>
              </a:cxn>
              <a:cxn ang="0">
                <a:pos x="connsiteX24411" y="connsiteY24411"/>
              </a:cxn>
              <a:cxn ang="0">
                <a:pos x="connsiteX24412" y="connsiteY24412"/>
              </a:cxn>
              <a:cxn ang="0">
                <a:pos x="connsiteX24413" y="connsiteY24413"/>
              </a:cxn>
              <a:cxn ang="0">
                <a:pos x="connsiteX24414" y="connsiteY24414"/>
              </a:cxn>
              <a:cxn ang="0">
                <a:pos x="connsiteX24415" y="connsiteY24415"/>
              </a:cxn>
              <a:cxn ang="0">
                <a:pos x="connsiteX24416" y="connsiteY24416"/>
              </a:cxn>
              <a:cxn ang="0">
                <a:pos x="connsiteX24417" y="connsiteY24417"/>
              </a:cxn>
              <a:cxn ang="0">
                <a:pos x="connsiteX24418" y="connsiteY24418"/>
              </a:cxn>
              <a:cxn ang="0">
                <a:pos x="connsiteX24419" y="connsiteY24419"/>
              </a:cxn>
              <a:cxn ang="0">
                <a:pos x="connsiteX24420" y="connsiteY24420"/>
              </a:cxn>
              <a:cxn ang="0">
                <a:pos x="connsiteX24421" y="connsiteY24421"/>
              </a:cxn>
              <a:cxn ang="0">
                <a:pos x="connsiteX24422" y="connsiteY24422"/>
              </a:cxn>
              <a:cxn ang="0">
                <a:pos x="connsiteX24423" y="connsiteY24423"/>
              </a:cxn>
              <a:cxn ang="0">
                <a:pos x="connsiteX24424" y="connsiteY24424"/>
              </a:cxn>
              <a:cxn ang="0">
                <a:pos x="connsiteX24425" y="connsiteY24425"/>
              </a:cxn>
              <a:cxn ang="0">
                <a:pos x="connsiteX24426" y="connsiteY24426"/>
              </a:cxn>
              <a:cxn ang="0">
                <a:pos x="connsiteX24427" y="connsiteY24427"/>
              </a:cxn>
              <a:cxn ang="0">
                <a:pos x="connsiteX24428" y="connsiteY24428"/>
              </a:cxn>
              <a:cxn ang="0">
                <a:pos x="connsiteX24429" y="connsiteY24429"/>
              </a:cxn>
              <a:cxn ang="0">
                <a:pos x="connsiteX24430" y="connsiteY24430"/>
              </a:cxn>
              <a:cxn ang="0">
                <a:pos x="connsiteX24431" y="connsiteY24431"/>
              </a:cxn>
              <a:cxn ang="0">
                <a:pos x="connsiteX24432" y="connsiteY24432"/>
              </a:cxn>
              <a:cxn ang="0">
                <a:pos x="connsiteX24433" y="connsiteY24433"/>
              </a:cxn>
              <a:cxn ang="0">
                <a:pos x="connsiteX24434" y="connsiteY24434"/>
              </a:cxn>
              <a:cxn ang="0">
                <a:pos x="connsiteX24435" y="connsiteY24435"/>
              </a:cxn>
              <a:cxn ang="0">
                <a:pos x="connsiteX24436" y="connsiteY24436"/>
              </a:cxn>
              <a:cxn ang="0">
                <a:pos x="connsiteX24437" y="connsiteY24437"/>
              </a:cxn>
              <a:cxn ang="0">
                <a:pos x="connsiteX24438" y="connsiteY24438"/>
              </a:cxn>
              <a:cxn ang="0">
                <a:pos x="connsiteX24439" y="connsiteY24439"/>
              </a:cxn>
              <a:cxn ang="0">
                <a:pos x="connsiteX24440" y="connsiteY24440"/>
              </a:cxn>
              <a:cxn ang="0">
                <a:pos x="connsiteX24441" y="connsiteY24441"/>
              </a:cxn>
              <a:cxn ang="0">
                <a:pos x="connsiteX24442" y="connsiteY24442"/>
              </a:cxn>
              <a:cxn ang="0">
                <a:pos x="connsiteX24443" y="connsiteY24443"/>
              </a:cxn>
              <a:cxn ang="0">
                <a:pos x="connsiteX24444" y="connsiteY24444"/>
              </a:cxn>
              <a:cxn ang="0">
                <a:pos x="connsiteX24445" y="connsiteY24445"/>
              </a:cxn>
              <a:cxn ang="0">
                <a:pos x="connsiteX24446" y="connsiteY24446"/>
              </a:cxn>
              <a:cxn ang="0">
                <a:pos x="connsiteX24447" y="connsiteY24447"/>
              </a:cxn>
              <a:cxn ang="0">
                <a:pos x="connsiteX24448" y="connsiteY24448"/>
              </a:cxn>
              <a:cxn ang="0">
                <a:pos x="connsiteX24449" y="connsiteY24449"/>
              </a:cxn>
              <a:cxn ang="0">
                <a:pos x="connsiteX24450" y="connsiteY24450"/>
              </a:cxn>
              <a:cxn ang="0">
                <a:pos x="connsiteX24451" y="connsiteY24451"/>
              </a:cxn>
              <a:cxn ang="0">
                <a:pos x="connsiteX24452" y="connsiteY24452"/>
              </a:cxn>
              <a:cxn ang="0">
                <a:pos x="connsiteX24453" y="connsiteY24453"/>
              </a:cxn>
              <a:cxn ang="0">
                <a:pos x="connsiteX24454" y="connsiteY24454"/>
              </a:cxn>
              <a:cxn ang="0">
                <a:pos x="connsiteX24455" y="connsiteY24455"/>
              </a:cxn>
              <a:cxn ang="0">
                <a:pos x="connsiteX24456" y="connsiteY24456"/>
              </a:cxn>
              <a:cxn ang="0">
                <a:pos x="connsiteX24457" y="connsiteY24457"/>
              </a:cxn>
              <a:cxn ang="0">
                <a:pos x="connsiteX24458" y="connsiteY24458"/>
              </a:cxn>
              <a:cxn ang="0">
                <a:pos x="connsiteX24459" y="connsiteY24459"/>
              </a:cxn>
              <a:cxn ang="0">
                <a:pos x="connsiteX24460" y="connsiteY24460"/>
              </a:cxn>
              <a:cxn ang="0">
                <a:pos x="connsiteX24461" y="connsiteY24461"/>
              </a:cxn>
              <a:cxn ang="0">
                <a:pos x="connsiteX24462" y="connsiteY24462"/>
              </a:cxn>
              <a:cxn ang="0">
                <a:pos x="connsiteX24463" y="connsiteY24463"/>
              </a:cxn>
              <a:cxn ang="0">
                <a:pos x="connsiteX24464" y="connsiteY24464"/>
              </a:cxn>
              <a:cxn ang="0">
                <a:pos x="connsiteX24465" y="connsiteY24465"/>
              </a:cxn>
              <a:cxn ang="0">
                <a:pos x="connsiteX24466" y="connsiteY24466"/>
              </a:cxn>
              <a:cxn ang="0">
                <a:pos x="connsiteX24467" y="connsiteY24467"/>
              </a:cxn>
              <a:cxn ang="0">
                <a:pos x="connsiteX24468" y="connsiteY24468"/>
              </a:cxn>
              <a:cxn ang="0">
                <a:pos x="connsiteX24469" y="connsiteY24469"/>
              </a:cxn>
              <a:cxn ang="0">
                <a:pos x="connsiteX24470" y="connsiteY24470"/>
              </a:cxn>
              <a:cxn ang="0">
                <a:pos x="connsiteX24471" y="connsiteY24471"/>
              </a:cxn>
              <a:cxn ang="0">
                <a:pos x="connsiteX24472" y="connsiteY24472"/>
              </a:cxn>
              <a:cxn ang="0">
                <a:pos x="connsiteX24473" y="connsiteY24473"/>
              </a:cxn>
              <a:cxn ang="0">
                <a:pos x="connsiteX24474" y="connsiteY24474"/>
              </a:cxn>
              <a:cxn ang="0">
                <a:pos x="connsiteX24475" y="connsiteY24475"/>
              </a:cxn>
              <a:cxn ang="0">
                <a:pos x="connsiteX24476" y="connsiteY24476"/>
              </a:cxn>
              <a:cxn ang="0">
                <a:pos x="connsiteX24477" y="connsiteY24477"/>
              </a:cxn>
              <a:cxn ang="0">
                <a:pos x="connsiteX24478" y="connsiteY24478"/>
              </a:cxn>
              <a:cxn ang="0">
                <a:pos x="connsiteX24479" y="connsiteY24479"/>
              </a:cxn>
              <a:cxn ang="0">
                <a:pos x="connsiteX24480" y="connsiteY24480"/>
              </a:cxn>
              <a:cxn ang="0">
                <a:pos x="connsiteX24481" y="connsiteY24481"/>
              </a:cxn>
              <a:cxn ang="0">
                <a:pos x="connsiteX24482" y="connsiteY24482"/>
              </a:cxn>
              <a:cxn ang="0">
                <a:pos x="connsiteX24483" y="connsiteY24483"/>
              </a:cxn>
              <a:cxn ang="0">
                <a:pos x="connsiteX24484" y="connsiteY24484"/>
              </a:cxn>
              <a:cxn ang="0">
                <a:pos x="connsiteX24485" y="connsiteY24485"/>
              </a:cxn>
              <a:cxn ang="0">
                <a:pos x="connsiteX24486" y="connsiteY24486"/>
              </a:cxn>
              <a:cxn ang="0">
                <a:pos x="connsiteX24487" y="connsiteY24487"/>
              </a:cxn>
              <a:cxn ang="0">
                <a:pos x="connsiteX24488" y="connsiteY24488"/>
              </a:cxn>
              <a:cxn ang="0">
                <a:pos x="connsiteX24489" y="connsiteY24489"/>
              </a:cxn>
              <a:cxn ang="0">
                <a:pos x="connsiteX24490" y="connsiteY24490"/>
              </a:cxn>
              <a:cxn ang="0">
                <a:pos x="connsiteX24491" y="connsiteY24491"/>
              </a:cxn>
              <a:cxn ang="0">
                <a:pos x="connsiteX24492" y="connsiteY24492"/>
              </a:cxn>
              <a:cxn ang="0">
                <a:pos x="connsiteX24493" y="connsiteY24493"/>
              </a:cxn>
              <a:cxn ang="0">
                <a:pos x="connsiteX24494" y="connsiteY24494"/>
              </a:cxn>
              <a:cxn ang="0">
                <a:pos x="connsiteX24495" y="connsiteY24495"/>
              </a:cxn>
              <a:cxn ang="0">
                <a:pos x="connsiteX24496" y="connsiteY24496"/>
              </a:cxn>
              <a:cxn ang="0">
                <a:pos x="connsiteX24497" y="connsiteY24497"/>
              </a:cxn>
              <a:cxn ang="0">
                <a:pos x="connsiteX24498" y="connsiteY24498"/>
              </a:cxn>
              <a:cxn ang="0">
                <a:pos x="connsiteX24499" y="connsiteY24499"/>
              </a:cxn>
              <a:cxn ang="0">
                <a:pos x="connsiteX24500" y="connsiteY24500"/>
              </a:cxn>
              <a:cxn ang="0">
                <a:pos x="connsiteX24501" y="connsiteY24501"/>
              </a:cxn>
              <a:cxn ang="0">
                <a:pos x="connsiteX24502" y="connsiteY24502"/>
              </a:cxn>
              <a:cxn ang="0">
                <a:pos x="connsiteX24503" y="connsiteY24503"/>
              </a:cxn>
              <a:cxn ang="0">
                <a:pos x="connsiteX24504" y="connsiteY24504"/>
              </a:cxn>
              <a:cxn ang="0">
                <a:pos x="connsiteX24505" y="connsiteY24505"/>
              </a:cxn>
              <a:cxn ang="0">
                <a:pos x="connsiteX24506" y="connsiteY24506"/>
              </a:cxn>
              <a:cxn ang="0">
                <a:pos x="connsiteX24507" y="connsiteY24507"/>
              </a:cxn>
              <a:cxn ang="0">
                <a:pos x="connsiteX24508" y="connsiteY24508"/>
              </a:cxn>
              <a:cxn ang="0">
                <a:pos x="connsiteX24509" y="connsiteY24509"/>
              </a:cxn>
              <a:cxn ang="0">
                <a:pos x="connsiteX24510" y="connsiteY24510"/>
              </a:cxn>
              <a:cxn ang="0">
                <a:pos x="connsiteX24511" y="connsiteY24511"/>
              </a:cxn>
              <a:cxn ang="0">
                <a:pos x="connsiteX24512" y="connsiteY24512"/>
              </a:cxn>
              <a:cxn ang="0">
                <a:pos x="connsiteX24513" y="connsiteY24513"/>
              </a:cxn>
              <a:cxn ang="0">
                <a:pos x="connsiteX24514" y="connsiteY24514"/>
              </a:cxn>
              <a:cxn ang="0">
                <a:pos x="connsiteX24515" y="connsiteY24515"/>
              </a:cxn>
              <a:cxn ang="0">
                <a:pos x="connsiteX24516" y="connsiteY24516"/>
              </a:cxn>
              <a:cxn ang="0">
                <a:pos x="connsiteX24517" y="connsiteY24517"/>
              </a:cxn>
              <a:cxn ang="0">
                <a:pos x="connsiteX24518" y="connsiteY24518"/>
              </a:cxn>
              <a:cxn ang="0">
                <a:pos x="connsiteX24519" y="connsiteY24519"/>
              </a:cxn>
              <a:cxn ang="0">
                <a:pos x="connsiteX24520" y="connsiteY24520"/>
              </a:cxn>
              <a:cxn ang="0">
                <a:pos x="connsiteX24521" y="connsiteY24521"/>
              </a:cxn>
              <a:cxn ang="0">
                <a:pos x="connsiteX24522" y="connsiteY24522"/>
              </a:cxn>
              <a:cxn ang="0">
                <a:pos x="connsiteX24523" y="connsiteY24523"/>
              </a:cxn>
              <a:cxn ang="0">
                <a:pos x="connsiteX24524" y="connsiteY24524"/>
              </a:cxn>
              <a:cxn ang="0">
                <a:pos x="connsiteX24525" y="connsiteY24525"/>
              </a:cxn>
              <a:cxn ang="0">
                <a:pos x="connsiteX24526" y="connsiteY24526"/>
              </a:cxn>
              <a:cxn ang="0">
                <a:pos x="connsiteX24527" y="connsiteY24527"/>
              </a:cxn>
              <a:cxn ang="0">
                <a:pos x="connsiteX24528" y="connsiteY24528"/>
              </a:cxn>
              <a:cxn ang="0">
                <a:pos x="connsiteX24529" y="connsiteY24529"/>
              </a:cxn>
              <a:cxn ang="0">
                <a:pos x="connsiteX24530" y="connsiteY24530"/>
              </a:cxn>
              <a:cxn ang="0">
                <a:pos x="connsiteX24531" y="connsiteY24531"/>
              </a:cxn>
              <a:cxn ang="0">
                <a:pos x="connsiteX24532" y="connsiteY24532"/>
              </a:cxn>
              <a:cxn ang="0">
                <a:pos x="connsiteX24533" y="connsiteY24533"/>
              </a:cxn>
              <a:cxn ang="0">
                <a:pos x="connsiteX24534" y="connsiteY24534"/>
              </a:cxn>
              <a:cxn ang="0">
                <a:pos x="connsiteX24535" y="connsiteY24535"/>
              </a:cxn>
              <a:cxn ang="0">
                <a:pos x="connsiteX24536" y="connsiteY24536"/>
              </a:cxn>
              <a:cxn ang="0">
                <a:pos x="connsiteX24537" y="connsiteY24537"/>
              </a:cxn>
              <a:cxn ang="0">
                <a:pos x="connsiteX24538" y="connsiteY24538"/>
              </a:cxn>
              <a:cxn ang="0">
                <a:pos x="connsiteX24539" y="connsiteY24539"/>
              </a:cxn>
              <a:cxn ang="0">
                <a:pos x="connsiteX24540" y="connsiteY24540"/>
              </a:cxn>
              <a:cxn ang="0">
                <a:pos x="connsiteX24541" y="connsiteY24541"/>
              </a:cxn>
              <a:cxn ang="0">
                <a:pos x="connsiteX24542" y="connsiteY24542"/>
              </a:cxn>
              <a:cxn ang="0">
                <a:pos x="connsiteX24543" y="connsiteY24543"/>
              </a:cxn>
              <a:cxn ang="0">
                <a:pos x="connsiteX24544" y="connsiteY24544"/>
              </a:cxn>
              <a:cxn ang="0">
                <a:pos x="connsiteX24545" y="connsiteY24545"/>
              </a:cxn>
              <a:cxn ang="0">
                <a:pos x="connsiteX24546" y="connsiteY24546"/>
              </a:cxn>
              <a:cxn ang="0">
                <a:pos x="connsiteX24547" y="connsiteY24547"/>
              </a:cxn>
              <a:cxn ang="0">
                <a:pos x="connsiteX24548" y="connsiteY24548"/>
              </a:cxn>
              <a:cxn ang="0">
                <a:pos x="connsiteX24549" y="connsiteY24549"/>
              </a:cxn>
              <a:cxn ang="0">
                <a:pos x="connsiteX24550" y="connsiteY24550"/>
              </a:cxn>
              <a:cxn ang="0">
                <a:pos x="connsiteX24551" y="connsiteY24551"/>
              </a:cxn>
              <a:cxn ang="0">
                <a:pos x="connsiteX24552" y="connsiteY24552"/>
              </a:cxn>
              <a:cxn ang="0">
                <a:pos x="connsiteX24553" y="connsiteY24553"/>
              </a:cxn>
              <a:cxn ang="0">
                <a:pos x="connsiteX24554" y="connsiteY24554"/>
              </a:cxn>
              <a:cxn ang="0">
                <a:pos x="connsiteX24555" y="connsiteY24555"/>
              </a:cxn>
              <a:cxn ang="0">
                <a:pos x="connsiteX24556" y="connsiteY24556"/>
              </a:cxn>
              <a:cxn ang="0">
                <a:pos x="connsiteX24557" y="connsiteY24557"/>
              </a:cxn>
              <a:cxn ang="0">
                <a:pos x="connsiteX24558" y="connsiteY24558"/>
              </a:cxn>
              <a:cxn ang="0">
                <a:pos x="connsiteX24559" y="connsiteY24559"/>
              </a:cxn>
              <a:cxn ang="0">
                <a:pos x="connsiteX24560" y="connsiteY24560"/>
              </a:cxn>
              <a:cxn ang="0">
                <a:pos x="connsiteX24561" y="connsiteY24561"/>
              </a:cxn>
              <a:cxn ang="0">
                <a:pos x="connsiteX24562" y="connsiteY24562"/>
              </a:cxn>
              <a:cxn ang="0">
                <a:pos x="connsiteX24563" y="connsiteY24563"/>
              </a:cxn>
              <a:cxn ang="0">
                <a:pos x="connsiteX24564" y="connsiteY24564"/>
              </a:cxn>
              <a:cxn ang="0">
                <a:pos x="connsiteX24565" y="connsiteY24565"/>
              </a:cxn>
              <a:cxn ang="0">
                <a:pos x="connsiteX24566" y="connsiteY24566"/>
              </a:cxn>
              <a:cxn ang="0">
                <a:pos x="connsiteX24567" y="connsiteY24567"/>
              </a:cxn>
              <a:cxn ang="0">
                <a:pos x="connsiteX24568" y="connsiteY24568"/>
              </a:cxn>
              <a:cxn ang="0">
                <a:pos x="connsiteX24569" y="connsiteY24569"/>
              </a:cxn>
              <a:cxn ang="0">
                <a:pos x="connsiteX24570" y="connsiteY24570"/>
              </a:cxn>
              <a:cxn ang="0">
                <a:pos x="connsiteX24571" y="connsiteY24571"/>
              </a:cxn>
              <a:cxn ang="0">
                <a:pos x="connsiteX24572" y="connsiteY24572"/>
              </a:cxn>
              <a:cxn ang="0">
                <a:pos x="connsiteX24573" y="connsiteY24573"/>
              </a:cxn>
              <a:cxn ang="0">
                <a:pos x="connsiteX24574" y="connsiteY24574"/>
              </a:cxn>
              <a:cxn ang="0">
                <a:pos x="connsiteX24575" y="connsiteY24575"/>
              </a:cxn>
              <a:cxn ang="0">
                <a:pos x="connsiteX24576" y="connsiteY24576"/>
              </a:cxn>
              <a:cxn ang="0">
                <a:pos x="connsiteX24577" y="connsiteY24577"/>
              </a:cxn>
              <a:cxn ang="0">
                <a:pos x="connsiteX24578" y="connsiteY24578"/>
              </a:cxn>
              <a:cxn ang="0">
                <a:pos x="connsiteX24579" y="connsiteY24579"/>
              </a:cxn>
              <a:cxn ang="0">
                <a:pos x="connsiteX24580" y="connsiteY24580"/>
              </a:cxn>
              <a:cxn ang="0">
                <a:pos x="connsiteX24581" y="connsiteY24581"/>
              </a:cxn>
              <a:cxn ang="0">
                <a:pos x="connsiteX24582" y="connsiteY24582"/>
              </a:cxn>
              <a:cxn ang="0">
                <a:pos x="connsiteX24583" y="connsiteY24583"/>
              </a:cxn>
              <a:cxn ang="0">
                <a:pos x="connsiteX24584" y="connsiteY24584"/>
              </a:cxn>
              <a:cxn ang="0">
                <a:pos x="connsiteX24585" y="connsiteY24585"/>
              </a:cxn>
              <a:cxn ang="0">
                <a:pos x="connsiteX24586" y="connsiteY24586"/>
              </a:cxn>
              <a:cxn ang="0">
                <a:pos x="connsiteX24587" y="connsiteY24587"/>
              </a:cxn>
              <a:cxn ang="0">
                <a:pos x="connsiteX24588" y="connsiteY24588"/>
              </a:cxn>
              <a:cxn ang="0">
                <a:pos x="connsiteX24589" y="connsiteY24589"/>
              </a:cxn>
              <a:cxn ang="0">
                <a:pos x="connsiteX24590" y="connsiteY24590"/>
              </a:cxn>
              <a:cxn ang="0">
                <a:pos x="connsiteX24591" y="connsiteY24591"/>
              </a:cxn>
              <a:cxn ang="0">
                <a:pos x="connsiteX24592" y="connsiteY24592"/>
              </a:cxn>
              <a:cxn ang="0">
                <a:pos x="connsiteX24593" y="connsiteY24593"/>
              </a:cxn>
              <a:cxn ang="0">
                <a:pos x="connsiteX24594" y="connsiteY24594"/>
              </a:cxn>
              <a:cxn ang="0">
                <a:pos x="connsiteX24595" y="connsiteY24595"/>
              </a:cxn>
              <a:cxn ang="0">
                <a:pos x="connsiteX24596" y="connsiteY24596"/>
              </a:cxn>
              <a:cxn ang="0">
                <a:pos x="connsiteX24597" y="connsiteY24597"/>
              </a:cxn>
              <a:cxn ang="0">
                <a:pos x="connsiteX24598" y="connsiteY24598"/>
              </a:cxn>
              <a:cxn ang="0">
                <a:pos x="connsiteX24599" y="connsiteY24599"/>
              </a:cxn>
              <a:cxn ang="0">
                <a:pos x="connsiteX24600" y="connsiteY24600"/>
              </a:cxn>
              <a:cxn ang="0">
                <a:pos x="connsiteX24601" y="connsiteY24601"/>
              </a:cxn>
              <a:cxn ang="0">
                <a:pos x="connsiteX24602" y="connsiteY24602"/>
              </a:cxn>
              <a:cxn ang="0">
                <a:pos x="connsiteX24603" y="connsiteY24603"/>
              </a:cxn>
              <a:cxn ang="0">
                <a:pos x="connsiteX24604" y="connsiteY24604"/>
              </a:cxn>
              <a:cxn ang="0">
                <a:pos x="connsiteX24605" y="connsiteY24605"/>
              </a:cxn>
              <a:cxn ang="0">
                <a:pos x="connsiteX24606" y="connsiteY24606"/>
              </a:cxn>
              <a:cxn ang="0">
                <a:pos x="connsiteX24607" y="connsiteY24607"/>
              </a:cxn>
              <a:cxn ang="0">
                <a:pos x="connsiteX24608" y="connsiteY24608"/>
              </a:cxn>
              <a:cxn ang="0">
                <a:pos x="connsiteX24609" y="connsiteY24609"/>
              </a:cxn>
              <a:cxn ang="0">
                <a:pos x="connsiteX24610" y="connsiteY24610"/>
              </a:cxn>
              <a:cxn ang="0">
                <a:pos x="connsiteX24611" y="connsiteY24611"/>
              </a:cxn>
              <a:cxn ang="0">
                <a:pos x="connsiteX24612" y="connsiteY24612"/>
              </a:cxn>
              <a:cxn ang="0">
                <a:pos x="connsiteX24613" y="connsiteY24613"/>
              </a:cxn>
              <a:cxn ang="0">
                <a:pos x="connsiteX24614" y="connsiteY24614"/>
              </a:cxn>
              <a:cxn ang="0">
                <a:pos x="connsiteX24615" y="connsiteY24615"/>
              </a:cxn>
              <a:cxn ang="0">
                <a:pos x="connsiteX24616" y="connsiteY24616"/>
              </a:cxn>
              <a:cxn ang="0">
                <a:pos x="connsiteX24617" y="connsiteY24617"/>
              </a:cxn>
              <a:cxn ang="0">
                <a:pos x="connsiteX24618" y="connsiteY24618"/>
              </a:cxn>
              <a:cxn ang="0">
                <a:pos x="connsiteX24619" y="connsiteY24619"/>
              </a:cxn>
              <a:cxn ang="0">
                <a:pos x="connsiteX24620" y="connsiteY24620"/>
              </a:cxn>
              <a:cxn ang="0">
                <a:pos x="connsiteX24621" y="connsiteY24621"/>
              </a:cxn>
              <a:cxn ang="0">
                <a:pos x="connsiteX24622" y="connsiteY24622"/>
              </a:cxn>
              <a:cxn ang="0">
                <a:pos x="connsiteX24623" y="connsiteY24623"/>
              </a:cxn>
              <a:cxn ang="0">
                <a:pos x="connsiteX24624" y="connsiteY24624"/>
              </a:cxn>
              <a:cxn ang="0">
                <a:pos x="connsiteX24625" y="connsiteY24625"/>
              </a:cxn>
              <a:cxn ang="0">
                <a:pos x="connsiteX24626" y="connsiteY24626"/>
              </a:cxn>
              <a:cxn ang="0">
                <a:pos x="connsiteX24627" y="connsiteY24627"/>
              </a:cxn>
              <a:cxn ang="0">
                <a:pos x="connsiteX24628" y="connsiteY24628"/>
              </a:cxn>
              <a:cxn ang="0">
                <a:pos x="connsiteX24629" y="connsiteY24629"/>
              </a:cxn>
              <a:cxn ang="0">
                <a:pos x="connsiteX24630" y="connsiteY24630"/>
              </a:cxn>
              <a:cxn ang="0">
                <a:pos x="connsiteX24631" y="connsiteY24631"/>
              </a:cxn>
              <a:cxn ang="0">
                <a:pos x="connsiteX24632" y="connsiteY24632"/>
              </a:cxn>
              <a:cxn ang="0">
                <a:pos x="connsiteX24633" y="connsiteY24633"/>
              </a:cxn>
              <a:cxn ang="0">
                <a:pos x="connsiteX24634" y="connsiteY24634"/>
              </a:cxn>
              <a:cxn ang="0">
                <a:pos x="connsiteX24635" y="connsiteY24635"/>
              </a:cxn>
              <a:cxn ang="0">
                <a:pos x="connsiteX24636" y="connsiteY24636"/>
              </a:cxn>
              <a:cxn ang="0">
                <a:pos x="connsiteX24637" y="connsiteY24637"/>
              </a:cxn>
              <a:cxn ang="0">
                <a:pos x="connsiteX24638" y="connsiteY24638"/>
              </a:cxn>
              <a:cxn ang="0">
                <a:pos x="connsiteX24639" y="connsiteY24639"/>
              </a:cxn>
              <a:cxn ang="0">
                <a:pos x="connsiteX24640" y="connsiteY24640"/>
              </a:cxn>
              <a:cxn ang="0">
                <a:pos x="connsiteX24641" y="connsiteY24641"/>
              </a:cxn>
              <a:cxn ang="0">
                <a:pos x="connsiteX24642" y="connsiteY24642"/>
              </a:cxn>
              <a:cxn ang="0">
                <a:pos x="connsiteX24643" y="connsiteY24643"/>
              </a:cxn>
              <a:cxn ang="0">
                <a:pos x="connsiteX24644" y="connsiteY24644"/>
              </a:cxn>
              <a:cxn ang="0">
                <a:pos x="connsiteX24645" y="connsiteY24645"/>
              </a:cxn>
              <a:cxn ang="0">
                <a:pos x="connsiteX24646" y="connsiteY24646"/>
              </a:cxn>
              <a:cxn ang="0">
                <a:pos x="connsiteX24647" y="connsiteY24647"/>
              </a:cxn>
              <a:cxn ang="0">
                <a:pos x="connsiteX24648" y="connsiteY24648"/>
              </a:cxn>
              <a:cxn ang="0">
                <a:pos x="connsiteX24649" y="connsiteY24649"/>
              </a:cxn>
              <a:cxn ang="0">
                <a:pos x="connsiteX24650" y="connsiteY24650"/>
              </a:cxn>
              <a:cxn ang="0">
                <a:pos x="connsiteX24651" y="connsiteY24651"/>
              </a:cxn>
              <a:cxn ang="0">
                <a:pos x="connsiteX24652" y="connsiteY24652"/>
              </a:cxn>
              <a:cxn ang="0">
                <a:pos x="connsiteX24653" y="connsiteY24653"/>
              </a:cxn>
              <a:cxn ang="0">
                <a:pos x="connsiteX24654" y="connsiteY24654"/>
              </a:cxn>
              <a:cxn ang="0">
                <a:pos x="connsiteX24655" y="connsiteY24655"/>
              </a:cxn>
              <a:cxn ang="0">
                <a:pos x="connsiteX24656" y="connsiteY24656"/>
              </a:cxn>
              <a:cxn ang="0">
                <a:pos x="connsiteX24657" y="connsiteY24657"/>
              </a:cxn>
              <a:cxn ang="0">
                <a:pos x="connsiteX24658" y="connsiteY24658"/>
              </a:cxn>
              <a:cxn ang="0">
                <a:pos x="connsiteX24659" y="connsiteY24659"/>
              </a:cxn>
              <a:cxn ang="0">
                <a:pos x="connsiteX24660" y="connsiteY24660"/>
              </a:cxn>
              <a:cxn ang="0">
                <a:pos x="connsiteX24661" y="connsiteY24661"/>
              </a:cxn>
              <a:cxn ang="0">
                <a:pos x="connsiteX24662" y="connsiteY24662"/>
              </a:cxn>
              <a:cxn ang="0">
                <a:pos x="connsiteX24663" y="connsiteY24663"/>
              </a:cxn>
              <a:cxn ang="0">
                <a:pos x="connsiteX24664" y="connsiteY24664"/>
              </a:cxn>
              <a:cxn ang="0">
                <a:pos x="connsiteX24665" y="connsiteY24665"/>
              </a:cxn>
              <a:cxn ang="0">
                <a:pos x="connsiteX24666" y="connsiteY24666"/>
              </a:cxn>
              <a:cxn ang="0">
                <a:pos x="connsiteX24667" y="connsiteY24667"/>
              </a:cxn>
              <a:cxn ang="0">
                <a:pos x="connsiteX24668" y="connsiteY24668"/>
              </a:cxn>
              <a:cxn ang="0">
                <a:pos x="connsiteX24669" y="connsiteY24669"/>
              </a:cxn>
              <a:cxn ang="0">
                <a:pos x="connsiteX24670" y="connsiteY24670"/>
              </a:cxn>
              <a:cxn ang="0">
                <a:pos x="connsiteX24671" y="connsiteY24671"/>
              </a:cxn>
              <a:cxn ang="0">
                <a:pos x="connsiteX24672" y="connsiteY24672"/>
              </a:cxn>
              <a:cxn ang="0">
                <a:pos x="connsiteX24673" y="connsiteY24673"/>
              </a:cxn>
              <a:cxn ang="0">
                <a:pos x="connsiteX24674" y="connsiteY24674"/>
              </a:cxn>
              <a:cxn ang="0">
                <a:pos x="connsiteX24675" y="connsiteY24675"/>
              </a:cxn>
              <a:cxn ang="0">
                <a:pos x="connsiteX24676" y="connsiteY24676"/>
              </a:cxn>
              <a:cxn ang="0">
                <a:pos x="connsiteX24677" y="connsiteY24677"/>
              </a:cxn>
              <a:cxn ang="0">
                <a:pos x="connsiteX24678" y="connsiteY24678"/>
              </a:cxn>
              <a:cxn ang="0">
                <a:pos x="connsiteX24679" y="connsiteY24679"/>
              </a:cxn>
              <a:cxn ang="0">
                <a:pos x="connsiteX24680" y="connsiteY24680"/>
              </a:cxn>
              <a:cxn ang="0">
                <a:pos x="connsiteX24681" y="connsiteY24681"/>
              </a:cxn>
              <a:cxn ang="0">
                <a:pos x="connsiteX24682" y="connsiteY24682"/>
              </a:cxn>
              <a:cxn ang="0">
                <a:pos x="connsiteX24683" y="connsiteY24683"/>
              </a:cxn>
              <a:cxn ang="0">
                <a:pos x="connsiteX24684" y="connsiteY24684"/>
              </a:cxn>
              <a:cxn ang="0">
                <a:pos x="connsiteX24685" y="connsiteY24685"/>
              </a:cxn>
              <a:cxn ang="0">
                <a:pos x="connsiteX24686" y="connsiteY24686"/>
              </a:cxn>
              <a:cxn ang="0">
                <a:pos x="connsiteX24687" y="connsiteY24687"/>
              </a:cxn>
              <a:cxn ang="0">
                <a:pos x="connsiteX24688" y="connsiteY24688"/>
              </a:cxn>
              <a:cxn ang="0">
                <a:pos x="connsiteX24689" y="connsiteY24689"/>
              </a:cxn>
              <a:cxn ang="0">
                <a:pos x="connsiteX24690" y="connsiteY24690"/>
              </a:cxn>
              <a:cxn ang="0">
                <a:pos x="connsiteX24691" y="connsiteY24691"/>
              </a:cxn>
              <a:cxn ang="0">
                <a:pos x="connsiteX24692" y="connsiteY24692"/>
              </a:cxn>
              <a:cxn ang="0">
                <a:pos x="connsiteX24693" y="connsiteY24693"/>
              </a:cxn>
              <a:cxn ang="0">
                <a:pos x="connsiteX24694" y="connsiteY24694"/>
              </a:cxn>
              <a:cxn ang="0">
                <a:pos x="connsiteX24695" y="connsiteY24695"/>
              </a:cxn>
              <a:cxn ang="0">
                <a:pos x="connsiteX24696" y="connsiteY24696"/>
              </a:cxn>
              <a:cxn ang="0">
                <a:pos x="connsiteX24697" y="connsiteY24697"/>
              </a:cxn>
              <a:cxn ang="0">
                <a:pos x="connsiteX24698" y="connsiteY24698"/>
              </a:cxn>
              <a:cxn ang="0">
                <a:pos x="connsiteX24699" y="connsiteY24699"/>
              </a:cxn>
              <a:cxn ang="0">
                <a:pos x="connsiteX24700" y="connsiteY24700"/>
              </a:cxn>
              <a:cxn ang="0">
                <a:pos x="connsiteX24701" y="connsiteY24701"/>
              </a:cxn>
              <a:cxn ang="0">
                <a:pos x="connsiteX24702" y="connsiteY24702"/>
              </a:cxn>
              <a:cxn ang="0">
                <a:pos x="connsiteX24703" y="connsiteY24703"/>
              </a:cxn>
              <a:cxn ang="0">
                <a:pos x="connsiteX24704" y="connsiteY24704"/>
              </a:cxn>
              <a:cxn ang="0">
                <a:pos x="connsiteX24705" y="connsiteY24705"/>
              </a:cxn>
              <a:cxn ang="0">
                <a:pos x="connsiteX24706" y="connsiteY24706"/>
              </a:cxn>
              <a:cxn ang="0">
                <a:pos x="connsiteX24707" y="connsiteY24707"/>
              </a:cxn>
              <a:cxn ang="0">
                <a:pos x="connsiteX24708" y="connsiteY24708"/>
              </a:cxn>
              <a:cxn ang="0">
                <a:pos x="connsiteX24709" y="connsiteY24709"/>
              </a:cxn>
              <a:cxn ang="0">
                <a:pos x="connsiteX24710" y="connsiteY24710"/>
              </a:cxn>
              <a:cxn ang="0">
                <a:pos x="connsiteX24711" y="connsiteY24711"/>
              </a:cxn>
              <a:cxn ang="0">
                <a:pos x="connsiteX24712" y="connsiteY24712"/>
              </a:cxn>
              <a:cxn ang="0">
                <a:pos x="connsiteX24713" y="connsiteY24713"/>
              </a:cxn>
              <a:cxn ang="0">
                <a:pos x="connsiteX24714" y="connsiteY24714"/>
              </a:cxn>
              <a:cxn ang="0">
                <a:pos x="connsiteX24715" y="connsiteY24715"/>
              </a:cxn>
              <a:cxn ang="0">
                <a:pos x="connsiteX24716" y="connsiteY24716"/>
              </a:cxn>
              <a:cxn ang="0">
                <a:pos x="connsiteX24717" y="connsiteY24717"/>
              </a:cxn>
              <a:cxn ang="0">
                <a:pos x="connsiteX24718" y="connsiteY24718"/>
              </a:cxn>
              <a:cxn ang="0">
                <a:pos x="connsiteX24719" y="connsiteY24719"/>
              </a:cxn>
              <a:cxn ang="0">
                <a:pos x="connsiteX24720" y="connsiteY24720"/>
              </a:cxn>
              <a:cxn ang="0">
                <a:pos x="connsiteX24721" y="connsiteY24721"/>
              </a:cxn>
              <a:cxn ang="0">
                <a:pos x="connsiteX24722" y="connsiteY24722"/>
              </a:cxn>
              <a:cxn ang="0">
                <a:pos x="connsiteX24723" y="connsiteY24723"/>
              </a:cxn>
              <a:cxn ang="0">
                <a:pos x="connsiteX24724" y="connsiteY24724"/>
              </a:cxn>
              <a:cxn ang="0">
                <a:pos x="connsiteX24725" y="connsiteY24725"/>
              </a:cxn>
              <a:cxn ang="0">
                <a:pos x="connsiteX24726" y="connsiteY24726"/>
              </a:cxn>
              <a:cxn ang="0">
                <a:pos x="connsiteX24727" y="connsiteY24727"/>
              </a:cxn>
              <a:cxn ang="0">
                <a:pos x="connsiteX24728" y="connsiteY24728"/>
              </a:cxn>
              <a:cxn ang="0">
                <a:pos x="connsiteX24729" y="connsiteY24729"/>
              </a:cxn>
              <a:cxn ang="0">
                <a:pos x="connsiteX24730" y="connsiteY24730"/>
              </a:cxn>
              <a:cxn ang="0">
                <a:pos x="connsiteX24731" y="connsiteY24731"/>
              </a:cxn>
              <a:cxn ang="0">
                <a:pos x="connsiteX24732" y="connsiteY24732"/>
              </a:cxn>
              <a:cxn ang="0">
                <a:pos x="connsiteX24733" y="connsiteY24733"/>
              </a:cxn>
              <a:cxn ang="0">
                <a:pos x="connsiteX24734" y="connsiteY24734"/>
              </a:cxn>
              <a:cxn ang="0">
                <a:pos x="connsiteX24735" y="connsiteY24735"/>
              </a:cxn>
              <a:cxn ang="0">
                <a:pos x="connsiteX24736" y="connsiteY24736"/>
              </a:cxn>
              <a:cxn ang="0">
                <a:pos x="connsiteX24737" y="connsiteY24737"/>
              </a:cxn>
              <a:cxn ang="0">
                <a:pos x="connsiteX24738" y="connsiteY24738"/>
              </a:cxn>
              <a:cxn ang="0">
                <a:pos x="connsiteX24739" y="connsiteY24739"/>
              </a:cxn>
              <a:cxn ang="0">
                <a:pos x="connsiteX24740" y="connsiteY24740"/>
              </a:cxn>
              <a:cxn ang="0">
                <a:pos x="connsiteX24741" y="connsiteY24741"/>
              </a:cxn>
              <a:cxn ang="0">
                <a:pos x="connsiteX24742" y="connsiteY24742"/>
              </a:cxn>
              <a:cxn ang="0">
                <a:pos x="connsiteX24743" y="connsiteY24743"/>
              </a:cxn>
              <a:cxn ang="0">
                <a:pos x="connsiteX24744" y="connsiteY24744"/>
              </a:cxn>
              <a:cxn ang="0">
                <a:pos x="connsiteX24745" y="connsiteY24745"/>
              </a:cxn>
              <a:cxn ang="0">
                <a:pos x="connsiteX24746" y="connsiteY24746"/>
              </a:cxn>
              <a:cxn ang="0">
                <a:pos x="connsiteX24747" y="connsiteY24747"/>
              </a:cxn>
              <a:cxn ang="0">
                <a:pos x="connsiteX24748" y="connsiteY24748"/>
              </a:cxn>
              <a:cxn ang="0">
                <a:pos x="connsiteX24749" y="connsiteY24749"/>
              </a:cxn>
              <a:cxn ang="0">
                <a:pos x="connsiteX24750" y="connsiteY24750"/>
              </a:cxn>
              <a:cxn ang="0">
                <a:pos x="connsiteX24751" y="connsiteY24751"/>
              </a:cxn>
              <a:cxn ang="0">
                <a:pos x="connsiteX24752" y="connsiteY24752"/>
              </a:cxn>
              <a:cxn ang="0">
                <a:pos x="connsiteX24753" y="connsiteY24753"/>
              </a:cxn>
              <a:cxn ang="0">
                <a:pos x="connsiteX24754" y="connsiteY24754"/>
              </a:cxn>
              <a:cxn ang="0">
                <a:pos x="connsiteX24755" y="connsiteY24755"/>
              </a:cxn>
              <a:cxn ang="0">
                <a:pos x="connsiteX24756" y="connsiteY24756"/>
              </a:cxn>
              <a:cxn ang="0">
                <a:pos x="connsiteX24757" y="connsiteY24757"/>
              </a:cxn>
              <a:cxn ang="0">
                <a:pos x="connsiteX24758" y="connsiteY24758"/>
              </a:cxn>
              <a:cxn ang="0">
                <a:pos x="connsiteX24759" y="connsiteY24759"/>
              </a:cxn>
              <a:cxn ang="0">
                <a:pos x="connsiteX24760" y="connsiteY24760"/>
              </a:cxn>
              <a:cxn ang="0">
                <a:pos x="connsiteX24761" y="connsiteY24761"/>
              </a:cxn>
              <a:cxn ang="0">
                <a:pos x="connsiteX24762" y="connsiteY24762"/>
              </a:cxn>
              <a:cxn ang="0">
                <a:pos x="connsiteX24763" y="connsiteY24763"/>
              </a:cxn>
              <a:cxn ang="0">
                <a:pos x="connsiteX24764" y="connsiteY24764"/>
              </a:cxn>
              <a:cxn ang="0">
                <a:pos x="connsiteX24765" y="connsiteY24765"/>
              </a:cxn>
              <a:cxn ang="0">
                <a:pos x="connsiteX24766" y="connsiteY24766"/>
              </a:cxn>
              <a:cxn ang="0">
                <a:pos x="connsiteX24767" y="connsiteY24767"/>
              </a:cxn>
              <a:cxn ang="0">
                <a:pos x="connsiteX24768" y="connsiteY24768"/>
              </a:cxn>
              <a:cxn ang="0">
                <a:pos x="connsiteX24769" y="connsiteY24769"/>
              </a:cxn>
              <a:cxn ang="0">
                <a:pos x="connsiteX24770" y="connsiteY24770"/>
              </a:cxn>
              <a:cxn ang="0">
                <a:pos x="connsiteX24771" y="connsiteY24771"/>
              </a:cxn>
              <a:cxn ang="0">
                <a:pos x="connsiteX24772" y="connsiteY24772"/>
              </a:cxn>
              <a:cxn ang="0">
                <a:pos x="connsiteX24773" y="connsiteY24773"/>
              </a:cxn>
              <a:cxn ang="0">
                <a:pos x="connsiteX24774" y="connsiteY24774"/>
              </a:cxn>
              <a:cxn ang="0">
                <a:pos x="connsiteX24775" y="connsiteY24775"/>
              </a:cxn>
              <a:cxn ang="0">
                <a:pos x="connsiteX24776" y="connsiteY24776"/>
              </a:cxn>
              <a:cxn ang="0">
                <a:pos x="connsiteX24777" y="connsiteY24777"/>
              </a:cxn>
              <a:cxn ang="0">
                <a:pos x="connsiteX24778" y="connsiteY24778"/>
              </a:cxn>
              <a:cxn ang="0">
                <a:pos x="connsiteX24779" y="connsiteY24779"/>
              </a:cxn>
              <a:cxn ang="0">
                <a:pos x="connsiteX24780" y="connsiteY24780"/>
              </a:cxn>
              <a:cxn ang="0">
                <a:pos x="connsiteX24781" y="connsiteY24781"/>
              </a:cxn>
              <a:cxn ang="0">
                <a:pos x="connsiteX24782" y="connsiteY24782"/>
              </a:cxn>
              <a:cxn ang="0">
                <a:pos x="connsiteX24783" y="connsiteY24783"/>
              </a:cxn>
              <a:cxn ang="0">
                <a:pos x="connsiteX24784" y="connsiteY24784"/>
              </a:cxn>
              <a:cxn ang="0">
                <a:pos x="connsiteX24785" y="connsiteY24785"/>
              </a:cxn>
              <a:cxn ang="0">
                <a:pos x="connsiteX24786" y="connsiteY24786"/>
              </a:cxn>
              <a:cxn ang="0">
                <a:pos x="connsiteX24787" y="connsiteY24787"/>
              </a:cxn>
              <a:cxn ang="0">
                <a:pos x="connsiteX24788" y="connsiteY24788"/>
              </a:cxn>
              <a:cxn ang="0">
                <a:pos x="connsiteX24789" y="connsiteY24789"/>
              </a:cxn>
              <a:cxn ang="0">
                <a:pos x="connsiteX24790" y="connsiteY24790"/>
              </a:cxn>
              <a:cxn ang="0">
                <a:pos x="connsiteX24791" y="connsiteY24791"/>
              </a:cxn>
              <a:cxn ang="0">
                <a:pos x="connsiteX24792" y="connsiteY24792"/>
              </a:cxn>
              <a:cxn ang="0">
                <a:pos x="connsiteX24793" y="connsiteY24793"/>
              </a:cxn>
              <a:cxn ang="0">
                <a:pos x="connsiteX24794" y="connsiteY24794"/>
              </a:cxn>
              <a:cxn ang="0">
                <a:pos x="connsiteX24795" y="connsiteY24795"/>
              </a:cxn>
              <a:cxn ang="0">
                <a:pos x="connsiteX24796" y="connsiteY24796"/>
              </a:cxn>
              <a:cxn ang="0">
                <a:pos x="connsiteX24797" y="connsiteY24797"/>
              </a:cxn>
              <a:cxn ang="0">
                <a:pos x="connsiteX24798" y="connsiteY24798"/>
              </a:cxn>
              <a:cxn ang="0">
                <a:pos x="connsiteX24799" y="connsiteY24799"/>
              </a:cxn>
              <a:cxn ang="0">
                <a:pos x="connsiteX24800" y="connsiteY24800"/>
              </a:cxn>
              <a:cxn ang="0">
                <a:pos x="connsiteX24801" y="connsiteY24801"/>
              </a:cxn>
              <a:cxn ang="0">
                <a:pos x="connsiteX24802" y="connsiteY24802"/>
              </a:cxn>
              <a:cxn ang="0">
                <a:pos x="connsiteX24803" y="connsiteY24803"/>
              </a:cxn>
              <a:cxn ang="0">
                <a:pos x="connsiteX24804" y="connsiteY24804"/>
              </a:cxn>
              <a:cxn ang="0">
                <a:pos x="connsiteX24805" y="connsiteY24805"/>
              </a:cxn>
              <a:cxn ang="0">
                <a:pos x="connsiteX24806" y="connsiteY24806"/>
              </a:cxn>
              <a:cxn ang="0">
                <a:pos x="connsiteX24807" y="connsiteY24807"/>
              </a:cxn>
              <a:cxn ang="0">
                <a:pos x="connsiteX24808" y="connsiteY24808"/>
              </a:cxn>
              <a:cxn ang="0">
                <a:pos x="connsiteX24809" y="connsiteY24809"/>
              </a:cxn>
              <a:cxn ang="0">
                <a:pos x="connsiteX24810" y="connsiteY24810"/>
              </a:cxn>
              <a:cxn ang="0">
                <a:pos x="connsiteX24811" y="connsiteY24811"/>
              </a:cxn>
              <a:cxn ang="0">
                <a:pos x="connsiteX24812" y="connsiteY24812"/>
              </a:cxn>
              <a:cxn ang="0">
                <a:pos x="connsiteX24813" y="connsiteY24813"/>
              </a:cxn>
              <a:cxn ang="0">
                <a:pos x="connsiteX24814" y="connsiteY24814"/>
              </a:cxn>
              <a:cxn ang="0">
                <a:pos x="connsiteX24815" y="connsiteY24815"/>
              </a:cxn>
              <a:cxn ang="0">
                <a:pos x="connsiteX24816" y="connsiteY24816"/>
              </a:cxn>
              <a:cxn ang="0">
                <a:pos x="connsiteX24817" y="connsiteY24817"/>
              </a:cxn>
              <a:cxn ang="0">
                <a:pos x="connsiteX24818" y="connsiteY24818"/>
              </a:cxn>
              <a:cxn ang="0">
                <a:pos x="connsiteX24819" y="connsiteY24819"/>
              </a:cxn>
              <a:cxn ang="0">
                <a:pos x="connsiteX24820" y="connsiteY24820"/>
              </a:cxn>
              <a:cxn ang="0">
                <a:pos x="connsiteX24821" y="connsiteY24821"/>
              </a:cxn>
              <a:cxn ang="0">
                <a:pos x="connsiteX24822" y="connsiteY24822"/>
              </a:cxn>
              <a:cxn ang="0">
                <a:pos x="connsiteX24823" y="connsiteY24823"/>
              </a:cxn>
              <a:cxn ang="0">
                <a:pos x="connsiteX24824" y="connsiteY24824"/>
              </a:cxn>
              <a:cxn ang="0">
                <a:pos x="connsiteX24825" y="connsiteY24825"/>
              </a:cxn>
              <a:cxn ang="0">
                <a:pos x="connsiteX24826" y="connsiteY24826"/>
              </a:cxn>
              <a:cxn ang="0">
                <a:pos x="connsiteX24827" y="connsiteY24827"/>
              </a:cxn>
              <a:cxn ang="0">
                <a:pos x="connsiteX24828" y="connsiteY24828"/>
              </a:cxn>
              <a:cxn ang="0">
                <a:pos x="connsiteX24829" y="connsiteY24829"/>
              </a:cxn>
              <a:cxn ang="0">
                <a:pos x="connsiteX24830" y="connsiteY24830"/>
              </a:cxn>
              <a:cxn ang="0">
                <a:pos x="connsiteX24831" y="connsiteY24831"/>
              </a:cxn>
              <a:cxn ang="0">
                <a:pos x="connsiteX24832" y="connsiteY24832"/>
              </a:cxn>
              <a:cxn ang="0">
                <a:pos x="connsiteX24833" y="connsiteY24833"/>
              </a:cxn>
              <a:cxn ang="0">
                <a:pos x="connsiteX24834" y="connsiteY24834"/>
              </a:cxn>
              <a:cxn ang="0">
                <a:pos x="connsiteX24835" y="connsiteY24835"/>
              </a:cxn>
              <a:cxn ang="0">
                <a:pos x="connsiteX24836" y="connsiteY24836"/>
              </a:cxn>
              <a:cxn ang="0">
                <a:pos x="connsiteX24837" y="connsiteY24837"/>
              </a:cxn>
              <a:cxn ang="0">
                <a:pos x="connsiteX24838" y="connsiteY24838"/>
              </a:cxn>
              <a:cxn ang="0">
                <a:pos x="connsiteX24839" y="connsiteY24839"/>
              </a:cxn>
              <a:cxn ang="0">
                <a:pos x="connsiteX24840" y="connsiteY24840"/>
              </a:cxn>
              <a:cxn ang="0">
                <a:pos x="connsiteX24841" y="connsiteY24841"/>
              </a:cxn>
              <a:cxn ang="0">
                <a:pos x="connsiteX24842" y="connsiteY24842"/>
              </a:cxn>
              <a:cxn ang="0">
                <a:pos x="connsiteX24843" y="connsiteY24843"/>
              </a:cxn>
              <a:cxn ang="0">
                <a:pos x="connsiteX24844" y="connsiteY24844"/>
              </a:cxn>
              <a:cxn ang="0">
                <a:pos x="connsiteX24845" y="connsiteY24845"/>
              </a:cxn>
              <a:cxn ang="0">
                <a:pos x="connsiteX24846" y="connsiteY24846"/>
              </a:cxn>
              <a:cxn ang="0">
                <a:pos x="connsiteX24847" y="connsiteY24847"/>
              </a:cxn>
              <a:cxn ang="0">
                <a:pos x="connsiteX24848" y="connsiteY24848"/>
              </a:cxn>
              <a:cxn ang="0">
                <a:pos x="connsiteX24849" y="connsiteY24849"/>
              </a:cxn>
              <a:cxn ang="0">
                <a:pos x="connsiteX24850" y="connsiteY24850"/>
              </a:cxn>
              <a:cxn ang="0">
                <a:pos x="connsiteX24851" y="connsiteY24851"/>
              </a:cxn>
              <a:cxn ang="0">
                <a:pos x="connsiteX24852" y="connsiteY24852"/>
              </a:cxn>
              <a:cxn ang="0">
                <a:pos x="connsiteX24853" y="connsiteY24853"/>
              </a:cxn>
              <a:cxn ang="0">
                <a:pos x="connsiteX24854" y="connsiteY24854"/>
              </a:cxn>
              <a:cxn ang="0">
                <a:pos x="connsiteX24855" y="connsiteY24855"/>
              </a:cxn>
              <a:cxn ang="0">
                <a:pos x="connsiteX24856" y="connsiteY24856"/>
              </a:cxn>
              <a:cxn ang="0">
                <a:pos x="connsiteX24857" y="connsiteY24857"/>
              </a:cxn>
              <a:cxn ang="0">
                <a:pos x="connsiteX24858" y="connsiteY24858"/>
              </a:cxn>
              <a:cxn ang="0">
                <a:pos x="connsiteX24859" y="connsiteY24859"/>
              </a:cxn>
              <a:cxn ang="0">
                <a:pos x="connsiteX24860" y="connsiteY24860"/>
              </a:cxn>
              <a:cxn ang="0">
                <a:pos x="connsiteX24861" y="connsiteY24861"/>
              </a:cxn>
              <a:cxn ang="0">
                <a:pos x="connsiteX24862" y="connsiteY24862"/>
              </a:cxn>
              <a:cxn ang="0">
                <a:pos x="connsiteX24863" y="connsiteY24863"/>
              </a:cxn>
              <a:cxn ang="0">
                <a:pos x="connsiteX24864" y="connsiteY24864"/>
              </a:cxn>
              <a:cxn ang="0">
                <a:pos x="connsiteX24865" y="connsiteY24865"/>
              </a:cxn>
              <a:cxn ang="0">
                <a:pos x="connsiteX24866" y="connsiteY24866"/>
              </a:cxn>
              <a:cxn ang="0">
                <a:pos x="connsiteX24867" y="connsiteY24867"/>
              </a:cxn>
              <a:cxn ang="0">
                <a:pos x="connsiteX24868" y="connsiteY24868"/>
              </a:cxn>
              <a:cxn ang="0">
                <a:pos x="connsiteX24869" y="connsiteY24869"/>
              </a:cxn>
              <a:cxn ang="0">
                <a:pos x="connsiteX24870" y="connsiteY24870"/>
              </a:cxn>
              <a:cxn ang="0">
                <a:pos x="connsiteX24871" y="connsiteY24871"/>
              </a:cxn>
              <a:cxn ang="0">
                <a:pos x="connsiteX24872" y="connsiteY24872"/>
              </a:cxn>
              <a:cxn ang="0">
                <a:pos x="connsiteX24873" y="connsiteY24873"/>
              </a:cxn>
              <a:cxn ang="0">
                <a:pos x="connsiteX24874" y="connsiteY24874"/>
              </a:cxn>
              <a:cxn ang="0">
                <a:pos x="connsiteX24875" y="connsiteY24875"/>
              </a:cxn>
              <a:cxn ang="0">
                <a:pos x="connsiteX24876" y="connsiteY24876"/>
              </a:cxn>
              <a:cxn ang="0">
                <a:pos x="connsiteX24877" y="connsiteY24877"/>
              </a:cxn>
              <a:cxn ang="0">
                <a:pos x="connsiteX24878" y="connsiteY24878"/>
              </a:cxn>
              <a:cxn ang="0">
                <a:pos x="connsiteX24879" y="connsiteY24879"/>
              </a:cxn>
              <a:cxn ang="0">
                <a:pos x="connsiteX24880" y="connsiteY24880"/>
              </a:cxn>
              <a:cxn ang="0">
                <a:pos x="connsiteX24881" y="connsiteY24881"/>
              </a:cxn>
              <a:cxn ang="0">
                <a:pos x="connsiteX24882" y="connsiteY24882"/>
              </a:cxn>
              <a:cxn ang="0">
                <a:pos x="connsiteX24883" y="connsiteY24883"/>
              </a:cxn>
              <a:cxn ang="0">
                <a:pos x="connsiteX24884" y="connsiteY24884"/>
              </a:cxn>
              <a:cxn ang="0">
                <a:pos x="connsiteX24885" y="connsiteY24885"/>
              </a:cxn>
              <a:cxn ang="0">
                <a:pos x="connsiteX24886" y="connsiteY24886"/>
              </a:cxn>
              <a:cxn ang="0">
                <a:pos x="connsiteX24887" y="connsiteY24887"/>
              </a:cxn>
              <a:cxn ang="0">
                <a:pos x="connsiteX24888" y="connsiteY24888"/>
              </a:cxn>
              <a:cxn ang="0">
                <a:pos x="connsiteX24889" y="connsiteY24889"/>
              </a:cxn>
              <a:cxn ang="0">
                <a:pos x="connsiteX24890" y="connsiteY24890"/>
              </a:cxn>
              <a:cxn ang="0">
                <a:pos x="connsiteX24891" y="connsiteY24891"/>
              </a:cxn>
              <a:cxn ang="0">
                <a:pos x="connsiteX24892" y="connsiteY24892"/>
              </a:cxn>
              <a:cxn ang="0">
                <a:pos x="connsiteX24893" y="connsiteY24893"/>
              </a:cxn>
              <a:cxn ang="0">
                <a:pos x="connsiteX24894" y="connsiteY24894"/>
              </a:cxn>
              <a:cxn ang="0">
                <a:pos x="connsiteX24895" y="connsiteY24895"/>
              </a:cxn>
              <a:cxn ang="0">
                <a:pos x="connsiteX24896" y="connsiteY24896"/>
              </a:cxn>
              <a:cxn ang="0">
                <a:pos x="connsiteX24897" y="connsiteY24897"/>
              </a:cxn>
              <a:cxn ang="0">
                <a:pos x="connsiteX24898" y="connsiteY24898"/>
              </a:cxn>
              <a:cxn ang="0">
                <a:pos x="connsiteX24899" y="connsiteY24899"/>
              </a:cxn>
              <a:cxn ang="0">
                <a:pos x="connsiteX24900" y="connsiteY24900"/>
              </a:cxn>
              <a:cxn ang="0">
                <a:pos x="connsiteX24901" y="connsiteY24901"/>
              </a:cxn>
              <a:cxn ang="0">
                <a:pos x="connsiteX24902" y="connsiteY24902"/>
              </a:cxn>
              <a:cxn ang="0">
                <a:pos x="connsiteX24903" y="connsiteY24903"/>
              </a:cxn>
              <a:cxn ang="0">
                <a:pos x="connsiteX24904" y="connsiteY24904"/>
              </a:cxn>
              <a:cxn ang="0">
                <a:pos x="connsiteX24905" y="connsiteY24905"/>
              </a:cxn>
              <a:cxn ang="0">
                <a:pos x="connsiteX24906" y="connsiteY24906"/>
              </a:cxn>
              <a:cxn ang="0">
                <a:pos x="connsiteX24907" y="connsiteY24907"/>
              </a:cxn>
              <a:cxn ang="0">
                <a:pos x="connsiteX24908" y="connsiteY24908"/>
              </a:cxn>
              <a:cxn ang="0">
                <a:pos x="connsiteX24909" y="connsiteY24909"/>
              </a:cxn>
              <a:cxn ang="0">
                <a:pos x="connsiteX24910" y="connsiteY24910"/>
              </a:cxn>
              <a:cxn ang="0">
                <a:pos x="connsiteX24911" y="connsiteY24911"/>
              </a:cxn>
              <a:cxn ang="0">
                <a:pos x="connsiteX24912" y="connsiteY24912"/>
              </a:cxn>
              <a:cxn ang="0">
                <a:pos x="connsiteX24913" y="connsiteY24913"/>
              </a:cxn>
              <a:cxn ang="0">
                <a:pos x="connsiteX24914" y="connsiteY24914"/>
              </a:cxn>
              <a:cxn ang="0">
                <a:pos x="connsiteX24915" y="connsiteY24915"/>
              </a:cxn>
              <a:cxn ang="0">
                <a:pos x="connsiteX24916" y="connsiteY24916"/>
              </a:cxn>
              <a:cxn ang="0">
                <a:pos x="connsiteX24917" y="connsiteY24917"/>
              </a:cxn>
              <a:cxn ang="0">
                <a:pos x="connsiteX24918" y="connsiteY24918"/>
              </a:cxn>
              <a:cxn ang="0">
                <a:pos x="connsiteX24919" y="connsiteY24919"/>
              </a:cxn>
              <a:cxn ang="0">
                <a:pos x="connsiteX24920" y="connsiteY24920"/>
              </a:cxn>
              <a:cxn ang="0">
                <a:pos x="connsiteX24921" y="connsiteY24921"/>
              </a:cxn>
              <a:cxn ang="0">
                <a:pos x="connsiteX24922" y="connsiteY24922"/>
              </a:cxn>
              <a:cxn ang="0">
                <a:pos x="connsiteX24923" y="connsiteY24923"/>
              </a:cxn>
              <a:cxn ang="0">
                <a:pos x="connsiteX24924" y="connsiteY24924"/>
              </a:cxn>
              <a:cxn ang="0">
                <a:pos x="connsiteX24925" y="connsiteY24925"/>
              </a:cxn>
              <a:cxn ang="0">
                <a:pos x="connsiteX24926" y="connsiteY24926"/>
              </a:cxn>
              <a:cxn ang="0">
                <a:pos x="connsiteX24927" y="connsiteY24927"/>
              </a:cxn>
              <a:cxn ang="0">
                <a:pos x="connsiteX24928" y="connsiteY24928"/>
              </a:cxn>
              <a:cxn ang="0">
                <a:pos x="connsiteX24929" y="connsiteY24929"/>
              </a:cxn>
              <a:cxn ang="0">
                <a:pos x="connsiteX24930" y="connsiteY24930"/>
              </a:cxn>
              <a:cxn ang="0">
                <a:pos x="connsiteX24931" y="connsiteY24931"/>
              </a:cxn>
              <a:cxn ang="0">
                <a:pos x="connsiteX24932" y="connsiteY24932"/>
              </a:cxn>
              <a:cxn ang="0">
                <a:pos x="connsiteX24933" y="connsiteY24933"/>
              </a:cxn>
              <a:cxn ang="0">
                <a:pos x="connsiteX24934" y="connsiteY24934"/>
              </a:cxn>
              <a:cxn ang="0">
                <a:pos x="connsiteX24935" y="connsiteY24935"/>
              </a:cxn>
              <a:cxn ang="0">
                <a:pos x="connsiteX24936" y="connsiteY24936"/>
              </a:cxn>
              <a:cxn ang="0">
                <a:pos x="connsiteX24937" y="connsiteY24937"/>
              </a:cxn>
              <a:cxn ang="0">
                <a:pos x="connsiteX24938" y="connsiteY24938"/>
              </a:cxn>
              <a:cxn ang="0">
                <a:pos x="connsiteX24939" y="connsiteY24939"/>
              </a:cxn>
              <a:cxn ang="0">
                <a:pos x="connsiteX24940" y="connsiteY24940"/>
              </a:cxn>
              <a:cxn ang="0">
                <a:pos x="connsiteX24941" y="connsiteY24941"/>
              </a:cxn>
              <a:cxn ang="0">
                <a:pos x="connsiteX24942" y="connsiteY24942"/>
              </a:cxn>
              <a:cxn ang="0">
                <a:pos x="connsiteX24943" y="connsiteY24943"/>
              </a:cxn>
              <a:cxn ang="0">
                <a:pos x="connsiteX24944" y="connsiteY24944"/>
              </a:cxn>
              <a:cxn ang="0">
                <a:pos x="connsiteX24945" y="connsiteY24945"/>
              </a:cxn>
              <a:cxn ang="0">
                <a:pos x="connsiteX24946" y="connsiteY24946"/>
              </a:cxn>
              <a:cxn ang="0">
                <a:pos x="connsiteX24947" y="connsiteY24947"/>
              </a:cxn>
              <a:cxn ang="0">
                <a:pos x="connsiteX24948" y="connsiteY24948"/>
              </a:cxn>
              <a:cxn ang="0">
                <a:pos x="connsiteX24949" y="connsiteY24949"/>
              </a:cxn>
              <a:cxn ang="0">
                <a:pos x="connsiteX24950" y="connsiteY24950"/>
              </a:cxn>
              <a:cxn ang="0">
                <a:pos x="connsiteX24951" y="connsiteY24951"/>
              </a:cxn>
              <a:cxn ang="0">
                <a:pos x="connsiteX24952" y="connsiteY24952"/>
              </a:cxn>
              <a:cxn ang="0">
                <a:pos x="connsiteX24953" y="connsiteY24953"/>
              </a:cxn>
              <a:cxn ang="0">
                <a:pos x="connsiteX24954" y="connsiteY24954"/>
              </a:cxn>
              <a:cxn ang="0">
                <a:pos x="connsiteX24955" y="connsiteY24955"/>
              </a:cxn>
              <a:cxn ang="0">
                <a:pos x="connsiteX24956" y="connsiteY24956"/>
              </a:cxn>
              <a:cxn ang="0">
                <a:pos x="connsiteX24957" y="connsiteY24957"/>
              </a:cxn>
              <a:cxn ang="0">
                <a:pos x="connsiteX24958" y="connsiteY24958"/>
              </a:cxn>
              <a:cxn ang="0">
                <a:pos x="connsiteX24959" y="connsiteY24959"/>
              </a:cxn>
              <a:cxn ang="0">
                <a:pos x="connsiteX24960" y="connsiteY24960"/>
              </a:cxn>
              <a:cxn ang="0">
                <a:pos x="connsiteX24961" y="connsiteY24961"/>
              </a:cxn>
              <a:cxn ang="0">
                <a:pos x="connsiteX24962" y="connsiteY24962"/>
              </a:cxn>
              <a:cxn ang="0">
                <a:pos x="connsiteX24963" y="connsiteY24963"/>
              </a:cxn>
              <a:cxn ang="0">
                <a:pos x="connsiteX24964" y="connsiteY24964"/>
              </a:cxn>
              <a:cxn ang="0">
                <a:pos x="connsiteX24965" y="connsiteY24965"/>
              </a:cxn>
              <a:cxn ang="0">
                <a:pos x="connsiteX24966" y="connsiteY24966"/>
              </a:cxn>
              <a:cxn ang="0">
                <a:pos x="connsiteX24967" y="connsiteY24967"/>
              </a:cxn>
              <a:cxn ang="0">
                <a:pos x="connsiteX24968" y="connsiteY24968"/>
              </a:cxn>
              <a:cxn ang="0">
                <a:pos x="connsiteX24969" y="connsiteY24969"/>
              </a:cxn>
              <a:cxn ang="0">
                <a:pos x="connsiteX24970" y="connsiteY24970"/>
              </a:cxn>
              <a:cxn ang="0">
                <a:pos x="connsiteX24971" y="connsiteY24971"/>
              </a:cxn>
              <a:cxn ang="0">
                <a:pos x="connsiteX24972" y="connsiteY24972"/>
              </a:cxn>
              <a:cxn ang="0">
                <a:pos x="connsiteX24973" y="connsiteY24973"/>
              </a:cxn>
              <a:cxn ang="0">
                <a:pos x="connsiteX24974" y="connsiteY24974"/>
              </a:cxn>
              <a:cxn ang="0">
                <a:pos x="connsiteX24975" y="connsiteY24975"/>
              </a:cxn>
              <a:cxn ang="0">
                <a:pos x="connsiteX24976" y="connsiteY24976"/>
              </a:cxn>
              <a:cxn ang="0">
                <a:pos x="connsiteX24977" y="connsiteY24977"/>
              </a:cxn>
              <a:cxn ang="0">
                <a:pos x="connsiteX24978" y="connsiteY24978"/>
              </a:cxn>
              <a:cxn ang="0">
                <a:pos x="connsiteX24979" y="connsiteY24979"/>
              </a:cxn>
              <a:cxn ang="0">
                <a:pos x="connsiteX24980" y="connsiteY24980"/>
              </a:cxn>
              <a:cxn ang="0">
                <a:pos x="connsiteX24981" y="connsiteY24981"/>
              </a:cxn>
              <a:cxn ang="0">
                <a:pos x="connsiteX24982" y="connsiteY24982"/>
              </a:cxn>
              <a:cxn ang="0">
                <a:pos x="connsiteX24983" y="connsiteY24983"/>
              </a:cxn>
              <a:cxn ang="0">
                <a:pos x="connsiteX24984" y="connsiteY24984"/>
              </a:cxn>
              <a:cxn ang="0">
                <a:pos x="connsiteX24985" y="connsiteY24985"/>
              </a:cxn>
              <a:cxn ang="0">
                <a:pos x="connsiteX24986" y="connsiteY24986"/>
              </a:cxn>
              <a:cxn ang="0">
                <a:pos x="connsiteX24987" y="connsiteY24987"/>
              </a:cxn>
              <a:cxn ang="0">
                <a:pos x="connsiteX24988" y="connsiteY24988"/>
              </a:cxn>
              <a:cxn ang="0">
                <a:pos x="connsiteX24989" y="connsiteY24989"/>
              </a:cxn>
              <a:cxn ang="0">
                <a:pos x="connsiteX24990" y="connsiteY24990"/>
              </a:cxn>
              <a:cxn ang="0">
                <a:pos x="connsiteX24991" y="connsiteY24991"/>
              </a:cxn>
              <a:cxn ang="0">
                <a:pos x="connsiteX24992" y="connsiteY24992"/>
              </a:cxn>
              <a:cxn ang="0">
                <a:pos x="connsiteX24993" y="connsiteY24993"/>
              </a:cxn>
              <a:cxn ang="0">
                <a:pos x="connsiteX24994" y="connsiteY24994"/>
              </a:cxn>
              <a:cxn ang="0">
                <a:pos x="connsiteX24995" y="connsiteY24995"/>
              </a:cxn>
              <a:cxn ang="0">
                <a:pos x="connsiteX24996" y="connsiteY24996"/>
              </a:cxn>
              <a:cxn ang="0">
                <a:pos x="connsiteX24997" y="connsiteY24997"/>
              </a:cxn>
              <a:cxn ang="0">
                <a:pos x="connsiteX24998" y="connsiteY24998"/>
              </a:cxn>
              <a:cxn ang="0">
                <a:pos x="connsiteX24999" y="connsiteY24999"/>
              </a:cxn>
              <a:cxn ang="0">
                <a:pos x="connsiteX25000" y="connsiteY25000"/>
              </a:cxn>
              <a:cxn ang="0">
                <a:pos x="connsiteX25001" y="connsiteY25001"/>
              </a:cxn>
              <a:cxn ang="0">
                <a:pos x="connsiteX25002" y="connsiteY25002"/>
              </a:cxn>
              <a:cxn ang="0">
                <a:pos x="connsiteX25003" y="connsiteY25003"/>
              </a:cxn>
              <a:cxn ang="0">
                <a:pos x="connsiteX25004" y="connsiteY25004"/>
              </a:cxn>
              <a:cxn ang="0">
                <a:pos x="connsiteX25005" y="connsiteY25005"/>
              </a:cxn>
              <a:cxn ang="0">
                <a:pos x="connsiteX25006" y="connsiteY25006"/>
              </a:cxn>
              <a:cxn ang="0">
                <a:pos x="connsiteX25007" y="connsiteY25007"/>
              </a:cxn>
              <a:cxn ang="0">
                <a:pos x="connsiteX25008" y="connsiteY25008"/>
              </a:cxn>
              <a:cxn ang="0">
                <a:pos x="connsiteX25009" y="connsiteY25009"/>
              </a:cxn>
              <a:cxn ang="0">
                <a:pos x="connsiteX25010" y="connsiteY25010"/>
              </a:cxn>
              <a:cxn ang="0">
                <a:pos x="connsiteX25011" y="connsiteY25011"/>
              </a:cxn>
              <a:cxn ang="0">
                <a:pos x="connsiteX25012" y="connsiteY25012"/>
              </a:cxn>
              <a:cxn ang="0">
                <a:pos x="connsiteX25013" y="connsiteY25013"/>
              </a:cxn>
              <a:cxn ang="0">
                <a:pos x="connsiteX25014" y="connsiteY25014"/>
              </a:cxn>
              <a:cxn ang="0">
                <a:pos x="connsiteX25015" y="connsiteY25015"/>
              </a:cxn>
              <a:cxn ang="0">
                <a:pos x="connsiteX25016" y="connsiteY25016"/>
              </a:cxn>
              <a:cxn ang="0">
                <a:pos x="connsiteX25017" y="connsiteY25017"/>
              </a:cxn>
              <a:cxn ang="0">
                <a:pos x="connsiteX25018" y="connsiteY25018"/>
              </a:cxn>
              <a:cxn ang="0">
                <a:pos x="connsiteX25019" y="connsiteY25019"/>
              </a:cxn>
              <a:cxn ang="0">
                <a:pos x="connsiteX25020" y="connsiteY25020"/>
              </a:cxn>
              <a:cxn ang="0">
                <a:pos x="connsiteX25021" y="connsiteY25021"/>
              </a:cxn>
              <a:cxn ang="0">
                <a:pos x="connsiteX25022" y="connsiteY25022"/>
              </a:cxn>
              <a:cxn ang="0">
                <a:pos x="connsiteX25023" y="connsiteY25023"/>
              </a:cxn>
              <a:cxn ang="0">
                <a:pos x="connsiteX25024" y="connsiteY25024"/>
              </a:cxn>
              <a:cxn ang="0">
                <a:pos x="connsiteX25025" y="connsiteY25025"/>
              </a:cxn>
              <a:cxn ang="0">
                <a:pos x="connsiteX25026" y="connsiteY25026"/>
              </a:cxn>
              <a:cxn ang="0">
                <a:pos x="connsiteX25027" y="connsiteY25027"/>
              </a:cxn>
              <a:cxn ang="0">
                <a:pos x="connsiteX25028" y="connsiteY25028"/>
              </a:cxn>
              <a:cxn ang="0">
                <a:pos x="connsiteX25029" y="connsiteY25029"/>
              </a:cxn>
              <a:cxn ang="0">
                <a:pos x="connsiteX25030" y="connsiteY25030"/>
              </a:cxn>
              <a:cxn ang="0">
                <a:pos x="connsiteX25031" y="connsiteY25031"/>
              </a:cxn>
              <a:cxn ang="0">
                <a:pos x="connsiteX25032" y="connsiteY25032"/>
              </a:cxn>
              <a:cxn ang="0">
                <a:pos x="connsiteX25033" y="connsiteY25033"/>
              </a:cxn>
              <a:cxn ang="0">
                <a:pos x="connsiteX25034" y="connsiteY25034"/>
              </a:cxn>
              <a:cxn ang="0">
                <a:pos x="connsiteX25035" y="connsiteY25035"/>
              </a:cxn>
              <a:cxn ang="0">
                <a:pos x="connsiteX25036" y="connsiteY25036"/>
              </a:cxn>
              <a:cxn ang="0">
                <a:pos x="connsiteX25037" y="connsiteY25037"/>
              </a:cxn>
              <a:cxn ang="0">
                <a:pos x="connsiteX25038" y="connsiteY25038"/>
              </a:cxn>
              <a:cxn ang="0">
                <a:pos x="connsiteX25039" y="connsiteY25039"/>
              </a:cxn>
              <a:cxn ang="0">
                <a:pos x="connsiteX25040" y="connsiteY25040"/>
              </a:cxn>
              <a:cxn ang="0">
                <a:pos x="connsiteX25041" y="connsiteY25041"/>
              </a:cxn>
              <a:cxn ang="0">
                <a:pos x="connsiteX25042" y="connsiteY25042"/>
              </a:cxn>
              <a:cxn ang="0">
                <a:pos x="connsiteX25043" y="connsiteY25043"/>
              </a:cxn>
              <a:cxn ang="0">
                <a:pos x="connsiteX25044" y="connsiteY25044"/>
              </a:cxn>
              <a:cxn ang="0">
                <a:pos x="connsiteX25045" y="connsiteY25045"/>
              </a:cxn>
              <a:cxn ang="0">
                <a:pos x="connsiteX25046" y="connsiteY25046"/>
              </a:cxn>
              <a:cxn ang="0">
                <a:pos x="connsiteX25047" y="connsiteY25047"/>
              </a:cxn>
              <a:cxn ang="0">
                <a:pos x="connsiteX25048" y="connsiteY25048"/>
              </a:cxn>
              <a:cxn ang="0">
                <a:pos x="connsiteX25049" y="connsiteY25049"/>
              </a:cxn>
              <a:cxn ang="0">
                <a:pos x="connsiteX25050" y="connsiteY25050"/>
              </a:cxn>
              <a:cxn ang="0">
                <a:pos x="connsiteX25051" y="connsiteY25051"/>
              </a:cxn>
              <a:cxn ang="0">
                <a:pos x="connsiteX25052" y="connsiteY25052"/>
              </a:cxn>
              <a:cxn ang="0">
                <a:pos x="connsiteX25053" y="connsiteY25053"/>
              </a:cxn>
              <a:cxn ang="0">
                <a:pos x="connsiteX25054" y="connsiteY25054"/>
              </a:cxn>
              <a:cxn ang="0">
                <a:pos x="connsiteX25055" y="connsiteY25055"/>
              </a:cxn>
              <a:cxn ang="0">
                <a:pos x="connsiteX25056" y="connsiteY25056"/>
              </a:cxn>
              <a:cxn ang="0">
                <a:pos x="connsiteX25057" y="connsiteY25057"/>
              </a:cxn>
              <a:cxn ang="0">
                <a:pos x="connsiteX25058" y="connsiteY25058"/>
              </a:cxn>
              <a:cxn ang="0">
                <a:pos x="connsiteX25059" y="connsiteY25059"/>
              </a:cxn>
              <a:cxn ang="0">
                <a:pos x="connsiteX25060" y="connsiteY25060"/>
              </a:cxn>
              <a:cxn ang="0">
                <a:pos x="connsiteX25061" y="connsiteY25061"/>
              </a:cxn>
              <a:cxn ang="0">
                <a:pos x="connsiteX25062" y="connsiteY25062"/>
              </a:cxn>
              <a:cxn ang="0">
                <a:pos x="connsiteX25063" y="connsiteY25063"/>
              </a:cxn>
              <a:cxn ang="0">
                <a:pos x="connsiteX25064" y="connsiteY25064"/>
              </a:cxn>
              <a:cxn ang="0">
                <a:pos x="connsiteX25065" y="connsiteY25065"/>
              </a:cxn>
              <a:cxn ang="0">
                <a:pos x="connsiteX25066" y="connsiteY25066"/>
              </a:cxn>
              <a:cxn ang="0">
                <a:pos x="connsiteX25067" y="connsiteY25067"/>
              </a:cxn>
              <a:cxn ang="0">
                <a:pos x="connsiteX25068" y="connsiteY25068"/>
              </a:cxn>
              <a:cxn ang="0">
                <a:pos x="connsiteX25069" y="connsiteY25069"/>
              </a:cxn>
              <a:cxn ang="0">
                <a:pos x="connsiteX25070" y="connsiteY25070"/>
              </a:cxn>
              <a:cxn ang="0">
                <a:pos x="connsiteX25071" y="connsiteY25071"/>
              </a:cxn>
              <a:cxn ang="0">
                <a:pos x="connsiteX25072" y="connsiteY25072"/>
              </a:cxn>
              <a:cxn ang="0">
                <a:pos x="connsiteX25073" y="connsiteY25073"/>
              </a:cxn>
              <a:cxn ang="0">
                <a:pos x="connsiteX25074" y="connsiteY25074"/>
              </a:cxn>
              <a:cxn ang="0">
                <a:pos x="connsiteX25075" y="connsiteY25075"/>
              </a:cxn>
              <a:cxn ang="0">
                <a:pos x="connsiteX25076" y="connsiteY25076"/>
              </a:cxn>
              <a:cxn ang="0">
                <a:pos x="connsiteX25077" y="connsiteY25077"/>
              </a:cxn>
              <a:cxn ang="0">
                <a:pos x="connsiteX25078" y="connsiteY25078"/>
              </a:cxn>
              <a:cxn ang="0">
                <a:pos x="connsiteX25079" y="connsiteY25079"/>
              </a:cxn>
              <a:cxn ang="0">
                <a:pos x="connsiteX25080" y="connsiteY25080"/>
              </a:cxn>
              <a:cxn ang="0">
                <a:pos x="connsiteX25081" y="connsiteY25081"/>
              </a:cxn>
              <a:cxn ang="0">
                <a:pos x="connsiteX25082" y="connsiteY25082"/>
              </a:cxn>
              <a:cxn ang="0">
                <a:pos x="connsiteX25083" y="connsiteY25083"/>
              </a:cxn>
              <a:cxn ang="0">
                <a:pos x="connsiteX25084" y="connsiteY25084"/>
              </a:cxn>
              <a:cxn ang="0">
                <a:pos x="connsiteX25085" y="connsiteY25085"/>
              </a:cxn>
              <a:cxn ang="0">
                <a:pos x="connsiteX25086" y="connsiteY25086"/>
              </a:cxn>
              <a:cxn ang="0">
                <a:pos x="connsiteX25087" y="connsiteY25087"/>
              </a:cxn>
              <a:cxn ang="0">
                <a:pos x="connsiteX25088" y="connsiteY25088"/>
              </a:cxn>
              <a:cxn ang="0">
                <a:pos x="connsiteX25089" y="connsiteY25089"/>
              </a:cxn>
              <a:cxn ang="0">
                <a:pos x="connsiteX25090" y="connsiteY25090"/>
              </a:cxn>
              <a:cxn ang="0">
                <a:pos x="connsiteX25091" y="connsiteY25091"/>
              </a:cxn>
              <a:cxn ang="0">
                <a:pos x="connsiteX25092" y="connsiteY25092"/>
              </a:cxn>
              <a:cxn ang="0">
                <a:pos x="connsiteX25093" y="connsiteY25093"/>
              </a:cxn>
              <a:cxn ang="0">
                <a:pos x="connsiteX25094" y="connsiteY25094"/>
              </a:cxn>
              <a:cxn ang="0">
                <a:pos x="connsiteX25095" y="connsiteY25095"/>
              </a:cxn>
              <a:cxn ang="0">
                <a:pos x="connsiteX25096" y="connsiteY25096"/>
              </a:cxn>
              <a:cxn ang="0">
                <a:pos x="connsiteX25097" y="connsiteY25097"/>
              </a:cxn>
              <a:cxn ang="0">
                <a:pos x="connsiteX25098" y="connsiteY25098"/>
              </a:cxn>
              <a:cxn ang="0">
                <a:pos x="connsiteX25099" y="connsiteY25099"/>
              </a:cxn>
              <a:cxn ang="0">
                <a:pos x="connsiteX25100" y="connsiteY25100"/>
              </a:cxn>
              <a:cxn ang="0">
                <a:pos x="connsiteX25101" y="connsiteY25101"/>
              </a:cxn>
              <a:cxn ang="0">
                <a:pos x="connsiteX25102" y="connsiteY25102"/>
              </a:cxn>
              <a:cxn ang="0">
                <a:pos x="connsiteX25103" y="connsiteY25103"/>
              </a:cxn>
              <a:cxn ang="0">
                <a:pos x="connsiteX25104" y="connsiteY25104"/>
              </a:cxn>
              <a:cxn ang="0">
                <a:pos x="connsiteX25105" y="connsiteY25105"/>
              </a:cxn>
              <a:cxn ang="0">
                <a:pos x="connsiteX25106" y="connsiteY25106"/>
              </a:cxn>
              <a:cxn ang="0">
                <a:pos x="connsiteX25107" y="connsiteY25107"/>
              </a:cxn>
              <a:cxn ang="0">
                <a:pos x="connsiteX25108" y="connsiteY25108"/>
              </a:cxn>
              <a:cxn ang="0">
                <a:pos x="connsiteX25109" y="connsiteY25109"/>
              </a:cxn>
              <a:cxn ang="0">
                <a:pos x="connsiteX25110" y="connsiteY25110"/>
              </a:cxn>
              <a:cxn ang="0">
                <a:pos x="connsiteX25111" y="connsiteY25111"/>
              </a:cxn>
              <a:cxn ang="0">
                <a:pos x="connsiteX25112" y="connsiteY25112"/>
              </a:cxn>
              <a:cxn ang="0">
                <a:pos x="connsiteX25113" y="connsiteY25113"/>
              </a:cxn>
              <a:cxn ang="0">
                <a:pos x="connsiteX25114" y="connsiteY25114"/>
              </a:cxn>
              <a:cxn ang="0">
                <a:pos x="connsiteX25115" y="connsiteY25115"/>
              </a:cxn>
              <a:cxn ang="0">
                <a:pos x="connsiteX25116" y="connsiteY25116"/>
              </a:cxn>
              <a:cxn ang="0">
                <a:pos x="connsiteX25117" y="connsiteY25117"/>
              </a:cxn>
              <a:cxn ang="0">
                <a:pos x="connsiteX25118" y="connsiteY25118"/>
              </a:cxn>
              <a:cxn ang="0">
                <a:pos x="connsiteX25119" y="connsiteY25119"/>
              </a:cxn>
              <a:cxn ang="0">
                <a:pos x="connsiteX25120" y="connsiteY25120"/>
              </a:cxn>
              <a:cxn ang="0">
                <a:pos x="connsiteX25121" y="connsiteY25121"/>
              </a:cxn>
              <a:cxn ang="0">
                <a:pos x="connsiteX25122" y="connsiteY25122"/>
              </a:cxn>
              <a:cxn ang="0">
                <a:pos x="connsiteX25123" y="connsiteY25123"/>
              </a:cxn>
              <a:cxn ang="0">
                <a:pos x="connsiteX25124" y="connsiteY25124"/>
              </a:cxn>
              <a:cxn ang="0">
                <a:pos x="connsiteX25125" y="connsiteY25125"/>
              </a:cxn>
              <a:cxn ang="0">
                <a:pos x="connsiteX25126" y="connsiteY25126"/>
              </a:cxn>
              <a:cxn ang="0">
                <a:pos x="connsiteX25127" y="connsiteY25127"/>
              </a:cxn>
              <a:cxn ang="0">
                <a:pos x="connsiteX25128" y="connsiteY25128"/>
              </a:cxn>
              <a:cxn ang="0">
                <a:pos x="connsiteX25129" y="connsiteY25129"/>
              </a:cxn>
              <a:cxn ang="0">
                <a:pos x="connsiteX25130" y="connsiteY25130"/>
              </a:cxn>
              <a:cxn ang="0">
                <a:pos x="connsiteX25131" y="connsiteY25131"/>
              </a:cxn>
              <a:cxn ang="0">
                <a:pos x="connsiteX25132" y="connsiteY25132"/>
              </a:cxn>
              <a:cxn ang="0">
                <a:pos x="connsiteX25133" y="connsiteY25133"/>
              </a:cxn>
              <a:cxn ang="0">
                <a:pos x="connsiteX25134" y="connsiteY25134"/>
              </a:cxn>
              <a:cxn ang="0">
                <a:pos x="connsiteX25135" y="connsiteY25135"/>
              </a:cxn>
              <a:cxn ang="0">
                <a:pos x="connsiteX25136" y="connsiteY25136"/>
              </a:cxn>
              <a:cxn ang="0">
                <a:pos x="connsiteX25137" y="connsiteY25137"/>
              </a:cxn>
              <a:cxn ang="0">
                <a:pos x="connsiteX25138" y="connsiteY25138"/>
              </a:cxn>
              <a:cxn ang="0">
                <a:pos x="connsiteX25139" y="connsiteY25139"/>
              </a:cxn>
              <a:cxn ang="0">
                <a:pos x="connsiteX25140" y="connsiteY25140"/>
              </a:cxn>
              <a:cxn ang="0">
                <a:pos x="connsiteX25141" y="connsiteY25141"/>
              </a:cxn>
              <a:cxn ang="0">
                <a:pos x="connsiteX25142" y="connsiteY25142"/>
              </a:cxn>
              <a:cxn ang="0">
                <a:pos x="connsiteX25143" y="connsiteY25143"/>
              </a:cxn>
              <a:cxn ang="0">
                <a:pos x="connsiteX25144" y="connsiteY25144"/>
              </a:cxn>
              <a:cxn ang="0">
                <a:pos x="connsiteX25145" y="connsiteY25145"/>
              </a:cxn>
              <a:cxn ang="0">
                <a:pos x="connsiteX25146" y="connsiteY25146"/>
              </a:cxn>
              <a:cxn ang="0">
                <a:pos x="connsiteX25147" y="connsiteY25147"/>
              </a:cxn>
              <a:cxn ang="0">
                <a:pos x="connsiteX25148" y="connsiteY25148"/>
              </a:cxn>
              <a:cxn ang="0">
                <a:pos x="connsiteX25149" y="connsiteY25149"/>
              </a:cxn>
              <a:cxn ang="0">
                <a:pos x="connsiteX25150" y="connsiteY25150"/>
              </a:cxn>
              <a:cxn ang="0">
                <a:pos x="connsiteX25151" y="connsiteY25151"/>
              </a:cxn>
              <a:cxn ang="0">
                <a:pos x="connsiteX25152" y="connsiteY25152"/>
              </a:cxn>
              <a:cxn ang="0">
                <a:pos x="connsiteX25153" y="connsiteY25153"/>
              </a:cxn>
              <a:cxn ang="0">
                <a:pos x="connsiteX25154" y="connsiteY25154"/>
              </a:cxn>
              <a:cxn ang="0">
                <a:pos x="connsiteX25155" y="connsiteY25155"/>
              </a:cxn>
              <a:cxn ang="0">
                <a:pos x="connsiteX25156" y="connsiteY25156"/>
              </a:cxn>
              <a:cxn ang="0">
                <a:pos x="connsiteX25157" y="connsiteY25157"/>
              </a:cxn>
              <a:cxn ang="0">
                <a:pos x="connsiteX25158" y="connsiteY25158"/>
              </a:cxn>
              <a:cxn ang="0">
                <a:pos x="connsiteX25159" y="connsiteY25159"/>
              </a:cxn>
              <a:cxn ang="0">
                <a:pos x="connsiteX25160" y="connsiteY25160"/>
              </a:cxn>
              <a:cxn ang="0">
                <a:pos x="connsiteX25161" y="connsiteY25161"/>
              </a:cxn>
              <a:cxn ang="0">
                <a:pos x="connsiteX25162" y="connsiteY25162"/>
              </a:cxn>
              <a:cxn ang="0">
                <a:pos x="connsiteX25163" y="connsiteY25163"/>
              </a:cxn>
              <a:cxn ang="0">
                <a:pos x="connsiteX25164" y="connsiteY25164"/>
              </a:cxn>
              <a:cxn ang="0">
                <a:pos x="connsiteX25165" y="connsiteY25165"/>
              </a:cxn>
              <a:cxn ang="0">
                <a:pos x="connsiteX25166" y="connsiteY25166"/>
              </a:cxn>
              <a:cxn ang="0">
                <a:pos x="connsiteX25167" y="connsiteY25167"/>
              </a:cxn>
              <a:cxn ang="0">
                <a:pos x="connsiteX25168" y="connsiteY25168"/>
              </a:cxn>
              <a:cxn ang="0">
                <a:pos x="connsiteX25169" y="connsiteY25169"/>
              </a:cxn>
              <a:cxn ang="0">
                <a:pos x="connsiteX25170" y="connsiteY25170"/>
              </a:cxn>
              <a:cxn ang="0">
                <a:pos x="connsiteX25171" y="connsiteY25171"/>
              </a:cxn>
              <a:cxn ang="0">
                <a:pos x="connsiteX25172" y="connsiteY25172"/>
              </a:cxn>
              <a:cxn ang="0">
                <a:pos x="connsiteX25173" y="connsiteY25173"/>
              </a:cxn>
              <a:cxn ang="0">
                <a:pos x="connsiteX25174" y="connsiteY25174"/>
              </a:cxn>
              <a:cxn ang="0">
                <a:pos x="connsiteX25175" y="connsiteY25175"/>
              </a:cxn>
              <a:cxn ang="0">
                <a:pos x="connsiteX25176" y="connsiteY25176"/>
              </a:cxn>
              <a:cxn ang="0">
                <a:pos x="connsiteX25177" y="connsiteY25177"/>
              </a:cxn>
              <a:cxn ang="0">
                <a:pos x="connsiteX25178" y="connsiteY25178"/>
              </a:cxn>
              <a:cxn ang="0">
                <a:pos x="connsiteX25179" y="connsiteY25179"/>
              </a:cxn>
              <a:cxn ang="0">
                <a:pos x="connsiteX25180" y="connsiteY25180"/>
              </a:cxn>
              <a:cxn ang="0">
                <a:pos x="connsiteX25181" y="connsiteY25181"/>
              </a:cxn>
              <a:cxn ang="0">
                <a:pos x="connsiteX25182" y="connsiteY25182"/>
              </a:cxn>
              <a:cxn ang="0">
                <a:pos x="connsiteX25183" y="connsiteY25183"/>
              </a:cxn>
              <a:cxn ang="0">
                <a:pos x="connsiteX25184" y="connsiteY25184"/>
              </a:cxn>
              <a:cxn ang="0">
                <a:pos x="connsiteX25185" y="connsiteY25185"/>
              </a:cxn>
              <a:cxn ang="0">
                <a:pos x="connsiteX25186" y="connsiteY25186"/>
              </a:cxn>
              <a:cxn ang="0">
                <a:pos x="connsiteX25187" y="connsiteY25187"/>
              </a:cxn>
              <a:cxn ang="0">
                <a:pos x="connsiteX25188" y="connsiteY25188"/>
              </a:cxn>
              <a:cxn ang="0">
                <a:pos x="connsiteX25189" y="connsiteY25189"/>
              </a:cxn>
              <a:cxn ang="0">
                <a:pos x="connsiteX25190" y="connsiteY25190"/>
              </a:cxn>
              <a:cxn ang="0">
                <a:pos x="connsiteX25191" y="connsiteY25191"/>
              </a:cxn>
              <a:cxn ang="0">
                <a:pos x="connsiteX25192" y="connsiteY25192"/>
              </a:cxn>
              <a:cxn ang="0">
                <a:pos x="connsiteX25193" y="connsiteY25193"/>
              </a:cxn>
              <a:cxn ang="0">
                <a:pos x="connsiteX25194" y="connsiteY25194"/>
              </a:cxn>
              <a:cxn ang="0">
                <a:pos x="connsiteX25195" y="connsiteY25195"/>
              </a:cxn>
              <a:cxn ang="0">
                <a:pos x="connsiteX25196" y="connsiteY25196"/>
              </a:cxn>
              <a:cxn ang="0">
                <a:pos x="connsiteX25197" y="connsiteY25197"/>
              </a:cxn>
              <a:cxn ang="0">
                <a:pos x="connsiteX25198" y="connsiteY25198"/>
              </a:cxn>
              <a:cxn ang="0">
                <a:pos x="connsiteX25199" y="connsiteY25199"/>
              </a:cxn>
              <a:cxn ang="0">
                <a:pos x="connsiteX25200" y="connsiteY25200"/>
              </a:cxn>
              <a:cxn ang="0">
                <a:pos x="connsiteX25201" y="connsiteY25201"/>
              </a:cxn>
              <a:cxn ang="0">
                <a:pos x="connsiteX25202" y="connsiteY25202"/>
              </a:cxn>
              <a:cxn ang="0">
                <a:pos x="connsiteX25203" y="connsiteY25203"/>
              </a:cxn>
              <a:cxn ang="0">
                <a:pos x="connsiteX25204" y="connsiteY25204"/>
              </a:cxn>
              <a:cxn ang="0">
                <a:pos x="connsiteX25205" y="connsiteY25205"/>
              </a:cxn>
              <a:cxn ang="0">
                <a:pos x="connsiteX25206" y="connsiteY25206"/>
              </a:cxn>
              <a:cxn ang="0">
                <a:pos x="connsiteX25207" y="connsiteY25207"/>
              </a:cxn>
              <a:cxn ang="0">
                <a:pos x="connsiteX25208" y="connsiteY25208"/>
              </a:cxn>
              <a:cxn ang="0">
                <a:pos x="connsiteX25209" y="connsiteY25209"/>
              </a:cxn>
              <a:cxn ang="0">
                <a:pos x="connsiteX25210" y="connsiteY25210"/>
              </a:cxn>
              <a:cxn ang="0">
                <a:pos x="connsiteX25211" y="connsiteY25211"/>
              </a:cxn>
              <a:cxn ang="0">
                <a:pos x="connsiteX25212" y="connsiteY25212"/>
              </a:cxn>
              <a:cxn ang="0">
                <a:pos x="connsiteX25213" y="connsiteY25213"/>
              </a:cxn>
              <a:cxn ang="0">
                <a:pos x="connsiteX25214" y="connsiteY25214"/>
              </a:cxn>
              <a:cxn ang="0">
                <a:pos x="connsiteX25215" y="connsiteY25215"/>
              </a:cxn>
              <a:cxn ang="0">
                <a:pos x="connsiteX25216" y="connsiteY25216"/>
              </a:cxn>
              <a:cxn ang="0">
                <a:pos x="connsiteX25217" y="connsiteY25217"/>
              </a:cxn>
              <a:cxn ang="0">
                <a:pos x="connsiteX25218" y="connsiteY25218"/>
              </a:cxn>
              <a:cxn ang="0">
                <a:pos x="connsiteX25219" y="connsiteY25219"/>
              </a:cxn>
              <a:cxn ang="0">
                <a:pos x="connsiteX25220" y="connsiteY25220"/>
              </a:cxn>
              <a:cxn ang="0">
                <a:pos x="connsiteX25221" y="connsiteY25221"/>
              </a:cxn>
              <a:cxn ang="0">
                <a:pos x="connsiteX25222" y="connsiteY25222"/>
              </a:cxn>
              <a:cxn ang="0">
                <a:pos x="connsiteX25223" y="connsiteY25223"/>
              </a:cxn>
              <a:cxn ang="0">
                <a:pos x="connsiteX25224" y="connsiteY25224"/>
              </a:cxn>
              <a:cxn ang="0">
                <a:pos x="connsiteX25225" y="connsiteY25225"/>
              </a:cxn>
              <a:cxn ang="0">
                <a:pos x="connsiteX25226" y="connsiteY25226"/>
              </a:cxn>
              <a:cxn ang="0">
                <a:pos x="connsiteX25227" y="connsiteY25227"/>
              </a:cxn>
              <a:cxn ang="0">
                <a:pos x="connsiteX25228" y="connsiteY25228"/>
              </a:cxn>
              <a:cxn ang="0">
                <a:pos x="connsiteX25229" y="connsiteY25229"/>
              </a:cxn>
              <a:cxn ang="0">
                <a:pos x="connsiteX25230" y="connsiteY25230"/>
              </a:cxn>
              <a:cxn ang="0">
                <a:pos x="connsiteX25231" y="connsiteY25231"/>
              </a:cxn>
              <a:cxn ang="0">
                <a:pos x="connsiteX25232" y="connsiteY25232"/>
              </a:cxn>
              <a:cxn ang="0">
                <a:pos x="connsiteX25233" y="connsiteY25233"/>
              </a:cxn>
              <a:cxn ang="0">
                <a:pos x="connsiteX25234" y="connsiteY25234"/>
              </a:cxn>
              <a:cxn ang="0">
                <a:pos x="connsiteX25235" y="connsiteY25235"/>
              </a:cxn>
              <a:cxn ang="0">
                <a:pos x="connsiteX25236" y="connsiteY25236"/>
              </a:cxn>
              <a:cxn ang="0">
                <a:pos x="connsiteX25237" y="connsiteY25237"/>
              </a:cxn>
              <a:cxn ang="0">
                <a:pos x="connsiteX25238" y="connsiteY25238"/>
              </a:cxn>
              <a:cxn ang="0">
                <a:pos x="connsiteX25239" y="connsiteY25239"/>
              </a:cxn>
              <a:cxn ang="0">
                <a:pos x="connsiteX25240" y="connsiteY25240"/>
              </a:cxn>
              <a:cxn ang="0">
                <a:pos x="connsiteX25241" y="connsiteY25241"/>
              </a:cxn>
              <a:cxn ang="0">
                <a:pos x="connsiteX25242" y="connsiteY25242"/>
              </a:cxn>
              <a:cxn ang="0">
                <a:pos x="connsiteX25243" y="connsiteY25243"/>
              </a:cxn>
              <a:cxn ang="0">
                <a:pos x="connsiteX25244" y="connsiteY25244"/>
              </a:cxn>
              <a:cxn ang="0">
                <a:pos x="connsiteX25245" y="connsiteY25245"/>
              </a:cxn>
              <a:cxn ang="0">
                <a:pos x="connsiteX25246" y="connsiteY25246"/>
              </a:cxn>
              <a:cxn ang="0">
                <a:pos x="connsiteX25247" y="connsiteY25247"/>
              </a:cxn>
              <a:cxn ang="0">
                <a:pos x="connsiteX25248" y="connsiteY25248"/>
              </a:cxn>
              <a:cxn ang="0">
                <a:pos x="connsiteX25249" y="connsiteY25249"/>
              </a:cxn>
              <a:cxn ang="0">
                <a:pos x="connsiteX25250" y="connsiteY25250"/>
              </a:cxn>
              <a:cxn ang="0">
                <a:pos x="connsiteX25251" y="connsiteY25251"/>
              </a:cxn>
              <a:cxn ang="0">
                <a:pos x="connsiteX25252" y="connsiteY25252"/>
              </a:cxn>
              <a:cxn ang="0">
                <a:pos x="connsiteX25253" y="connsiteY25253"/>
              </a:cxn>
              <a:cxn ang="0">
                <a:pos x="connsiteX25254" y="connsiteY25254"/>
              </a:cxn>
              <a:cxn ang="0">
                <a:pos x="connsiteX25255" y="connsiteY25255"/>
              </a:cxn>
              <a:cxn ang="0">
                <a:pos x="connsiteX25256" y="connsiteY25256"/>
              </a:cxn>
              <a:cxn ang="0">
                <a:pos x="connsiteX25257" y="connsiteY25257"/>
              </a:cxn>
              <a:cxn ang="0">
                <a:pos x="connsiteX25258" y="connsiteY25258"/>
              </a:cxn>
              <a:cxn ang="0">
                <a:pos x="connsiteX25259" y="connsiteY25259"/>
              </a:cxn>
              <a:cxn ang="0">
                <a:pos x="connsiteX25260" y="connsiteY25260"/>
              </a:cxn>
              <a:cxn ang="0">
                <a:pos x="connsiteX25261" y="connsiteY25261"/>
              </a:cxn>
              <a:cxn ang="0">
                <a:pos x="connsiteX25262" y="connsiteY25262"/>
              </a:cxn>
              <a:cxn ang="0">
                <a:pos x="connsiteX25263" y="connsiteY25263"/>
              </a:cxn>
              <a:cxn ang="0">
                <a:pos x="connsiteX25264" y="connsiteY25264"/>
              </a:cxn>
              <a:cxn ang="0">
                <a:pos x="connsiteX25265" y="connsiteY25265"/>
              </a:cxn>
              <a:cxn ang="0">
                <a:pos x="connsiteX25266" y="connsiteY25266"/>
              </a:cxn>
              <a:cxn ang="0">
                <a:pos x="connsiteX25267" y="connsiteY25267"/>
              </a:cxn>
              <a:cxn ang="0">
                <a:pos x="connsiteX25268" y="connsiteY25268"/>
              </a:cxn>
              <a:cxn ang="0">
                <a:pos x="connsiteX25269" y="connsiteY25269"/>
              </a:cxn>
              <a:cxn ang="0">
                <a:pos x="connsiteX25270" y="connsiteY25270"/>
              </a:cxn>
              <a:cxn ang="0">
                <a:pos x="connsiteX25271" y="connsiteY25271"/>
              </a:cxn>
              <a:cxn ang="0">
                <a:pos x="connsiteX25272" y="connsiteY25272"/>
              </a:cxn>
              <a:cxn ang="0">
                <a:pos x="connsiteX25273" y="connsiteY25273"/>
              </a:cxn>
              <a:cxn ang="0">
                <a:pos x="connsiteX25274" y="connsiteY25274"/>
              </a:cxn>
              <a:cxn ang="0">
                <a:pos x="connsiteX25275" y="connsiteY25275"/>
              </a:cxn>
              <a:cxn ang="0">
                <a:pos x="connsiteX25276" y="connsiteY25276"/>
              </a:cxn>
              <a:cxn ang="0">
                <a:pos x="connsiteX25277" y="connsiteY25277"/>
              </a:cxn>
              <a:cxn ang="0">
                <a:pos x="connsiteX25278" y="connsiteY25278"/>
              </a:cxn>
              <a:cxn ang="0">
                <a:pos x="connsiteX25279" y="connsiteY25279"/>
              </a:cxn>
              <a:cxn ang="0">
                <a:pos x="connsiteX25280" y="connsiteY25280"/>
              </a:cxn>
              <a:cxn ang="0">
                <a:pos x="connsiteX25281" y="connsiteY25281"/>
              </a:cxn>
              <a:cxn ang="0">
                <a:pos x="connsiteX25282" y="connsiteY25282"/>
              </a:cxn>
              <a:cxn ang="0">
                <a:pos x="connsiteX25283" y="connsiteY25283"/>
              </a:cxn>
              <a:cxn ang="0">
                <a:pos x="connsiteX25284" y="connsiteY25284"/>
              </a:cxn>
              <a:cxn ang="0">
                <a:pos x="connsiteX25285" y="connsiteY25285"/>
              </a:cxn>
              <a:cxn ang="0">
                <a:pos x="connsiteX25286" y="connsiteY25286"/>
              </a:cxn>
              <a:cxn ang="0">
                <a:pos x="connsiteX25287" y="connsiteY25287"/>
              </a:cxn>
              <a:cxn ang="0">
                <a:pos x="connsiteX25288" y="connsiteY25288"/>
              </a:cxn>
              <a:cxn ang="0">
                <a:pos x="connsiteX25289" y="connsiteY25289"/>
              </a:cxn>
              <a:cxn ang="0">
                <a:pos x="connsiteX25290" y="connsiteY25290"/>
              </a:cxn>
              <a:cxn ang="0">
                <a:pos x="connsiteX25291" y="connsiteY25291"/>
              </a:cxn>
              <a:cxn ang="0">
                <a:pos x="connsiteX25292" y="connsiteY25292"/>
              </a:cxn>
              <a:cxn ang="0">
                <a:pos x="connsiteX25293" y="connsiteY25293"/>
              </a:cxn>
              <a:cxn ang="0">
                <a:pos x="connsiteX25294" y="connsiteY25294"/>
              </a:cxn>
              <a:cxn ang="0">
                <a:pos x="connsiteX25295" y="connsiteY25295"/>
              </a:cxn>
              <a:cxn ang="0">
                <a:pos x="connsiteX25296" y="connsiteY25296"/>
              </a:cxn>
              <a:cxn ang="0">
                <a:pos x="connsiteX25297" y="connsiteY25297"/>
              </a:cxn>
              <a:cxn ang="0">
                <a:pos x="connsiteX25298" y="connsiteY25298"/>
              </a:cxn>
              <a:cxn ang="0">
                <a:pos x="connsiteX25299" y="connsiteY25299"/>
              </a:cxn>
              <a:cxn ang="0">
                <a:pos x="connsiteX25300" y="connsiteY25300"/>
              </a:cxn>
              <a:cxn ang="0">
                <a:pos x="connsiteX25301" y="connsiteY25301"/>
              </a:cxn>
              <a:cxn ang="0">
                <a:pos x="connsiteX25302" y="connsiteY25302"/>
              </a:cxn>
              <a:cxn ang="0">
                <a:pos x="connsiteX25303" y="connsiteY25303"/>
              </a:cxn>
              <a:cxn ang="0">
                <a:pos x="connsiteX25304" y="connsiteY25304"/>
              </a:cxn>
              <a:cxn ang="0">
                <a:pos x="connsiteX25305" y="connsiteY25305"/>
              </a:cxn>
              <a:cxn ang="0">
                <a:pos x="connsiteX25306" y="connsiteY25306"/>
              </a:cxn>
              <a:cxn ang="0">
                <a:pos x="connsiteX25307" y="connsiteY25307"/>
              </a:cxn>
              <a:cxn ang="0">
                <a:pos x="connsiteX25308" y="connsiteY25308"/>
              </a:cxn>
              <a:cxn ang="0">
                <a:pos x="connsiteX25309" y="connsiteY25309"/>
              </a:cxn>
              <a:cxn ang="0">
                <a:pos x="connsiteX25310" y="connsiteY25310"/>
              </a:cxn>
              <a:cxn ang="0">
                <a:pos x="connsiteX25311" y="connsiteY25311"/>
              </a:cxn>
              <a:cxn ang="0">
                <a:pos x="connsiteX25312" y="connsiteY25312"/>
              </a:cxn>
              <a:cxn ang="0">
                <a:pos x="connsiteX25313" y="connsiteY25313"/>
              </a:cxn>
              <a:cxn ang="0">
                <a:pos x="connsiteX25314" y="connsiteY25314"/>
              </a:cxn>
              <a:cxn ang="0">
                <a:pos x="connsiteX25315" y="connsiteY25315"/>
              </a:cxn>
              <a:cxn ang="0">
                <a:pos x="connsiteX25316" y="connsiteY25316"/>
              </a:cxn>
              <a:cxn ang="0">
                <a:pos x="connsiteX25317" y="connsiteY25317"/>
              </a:cxn>
              <a:cxn ang="0">
                <a:pos x="connsiteX25318" y="connsiteY25318"/>
              </a:cxn>
              <a:cxn ang="0">
                <a:pos x="connsiteX25319" y="connsiteY25319"/>
              </a:cxn>
              <a:cxn ang="0">
                <a:pos x="connsiteX25320" y="connsiteY25320"/>
              </a:cxn>
              <a:cxn ang="0">
                <a:pos x="connsiteX25321" y="connsiteY25321"/>
              </a:cxn>
              <a:cxn ang="0">
                <a:pos x="connsiteX25322" y="connsiteY25322"/>
              </a:cxn>
              <a:cxn ang="0">
                <a:pos x="connsiteX25323" y="connsiteY25323"/>
              </a:cxn>
              <a:cxn ang="0">
                <a:pos x="connsiteX25324" y="connsiteY25324"/>
              </a:cxn>
              <a:cxn ang="0">
                <a:pos x="connsiteX25325" y="connsiteY25325"/>
              </a:cxn>
              <a:cxn ang="0">
                <a:pos x="connsiteX25326" y="connsiteY25326"/>
              </a:cxn>
              <a:cxn ang="0">
                <a:pos x="connsiteX25327" y="connsiteY25327"/>
              </a:cxn>
              <a:cxn ang="0">
                <a:pos x="connsiteX25328" y="connsiteY25328"/>
              </a:cxn>
              <a:cxn ang="0">
                <a:pos x="connsiteX25329" y="connsiteY25329"/>
              </a:cxn>
              <a:cxn ang="0">
                <a:pos x="connsiteX25330" y="connsiteY25330"/>
              </a:cxn>
              <a:cxn ang="0">
                <a:pos x="connsiteX25331" y="connsiteY25331"/>
              </a:cxn>
              <a:cxn ang="0">
                <a:pos x="connsiteX25332" y="connsiteY25332"/>
              </a:cxn>
              <a:cxn ang="0">
                <a:pos x="connsiteX25333" y="connsiteY25333"/>
              </a:cxn>
              <a:cxn ang="0">
                <a:pos x="connsiteX25334" y="connsiteY25334"/>
              </a:cxn>
              <a:cxn ang="0">
                <a:pos x="connsiteX25335" y="connsiteY25335"/>
              </a:cxn>
              <a:cxn ang="0">
                <a:pos x="connsiteX25336" y="connsiteY25336"/>
              </a:cxn>
              <a:cxn ang="0">
                <a:pos x="connsiteX25337" y="connsiteY25337"/>
              </a:cxn>
              <a:cxn ang="0">
                <a:pos x="connsiteX25338" y="connsiteY25338"/>
              </a:cxn>
              <a:cxn ang="0">
                <a:pos x="connsiteX25339" y="connsiteY25339"/>
              </a:cxn>
              <a:cxn ang="0">
                <a:pos x="connsiteX25340" y="connsiteY25340"/>
              </a:cxn>
              <a:cxn ang="0">
                <a:pos x="connsiteX25341" y="connsiteY25341"/>
              </a:cxn>
              <a:cxn ang="0">
                <a:pos x="connsiteX25342" y="connsiteY25342"/>
              </a:cxn>
              <a:cxn ang="0">
                <a:pos x="connsiteX25343" y="connsiteY25343"/>
              </a:cxn>
              <a:cxn ang="0">
                <a:pos x="connsiteX25344" y="connsiteY25344"/>
              </a:cxn>
              <a:cxn ang="0">
                <a:pos x="connsiteX25345" y="connsiteY25345"/>
              </a:cxn>
              <a:cxn ang="0">
                <a:pos x="connsiteX25346" y="connsiteY25346"/>
              </a:cxn>
              <a:cxn ang="0">
                <a:pos x="connsiteX25347" y="connsiteY25347"/>
              </a:cxn>
              <a:cxn ang="0">
                <a:pos x="connsiteX25348" y="connsiteY25348"/>
              </a:cxn>
              <a:cxn ang="0">
                <a:pos x="connsiteX25349" y="connsiteY25349"/>
              </a:cxn>
              <a:cxn ang="0">
                <a:pos x="connsiteX25350" y="connsiteY25350"/>
              </a:cxn>
              <a:cxn ang="0">
                <a:pos x="connsiteX25351" y="connsiteY25351"/>
              </a:cxn>
              <a:cxn ang="0">
                <a:pos x="connsiteX25352" y="connsiteY25352"/>
              </a:cxn>
              <a:cxn ang="0">
                <a:pos x="connsiteX25353" y="connsiteY25353"/>
              </a:cxn>
              <a:cxn ang="0">
                <a:pos x="connsiteX25354" y="connsiteY25354"/>
              </a:cxn>
              <a:cxn ang="0">
                <a:pos x="connsiteX25355" y="connsiteY25355"/>
              </a:cxn>
              <a:cxn ang="0">
                <a:pos x="connsiteX25356" y="connsiteY25356"/>
              </a:cxn>
              <a:cxn ang="0">
                <a:pos x="connsiteX25357" y="connsiteY25357"/>
              </a:cxn>
              <a:cxn ang="0">
                <a:pos x="connsiteX25358" y="connsiteY25358"/>
              </a:cxn>
              <a:cxn ang="0">
                <a:pos x="connsiteX25359" y="connsiteY25359"/>
              </a:cxn>
              <a:cxn ang="0">
                <a:pos x="connsiteX25360" y="connsiteY25360"/>
              </a:cxn>
              <a:cxn ang="0">
                <a:pos x="connsiteX25361" y="connsiteY25361"/>
              </a:cxn>
              <a:cxn ang="0">
                <a:pos x="connsiteX25362" y="connsiteY25362"/>
              </a:cxn>
              <a:cxn ang="0">
                <a:pos x="connsiteX25363" y="connsiteY25363"/>
              </a:cxn>
              <a:cxn ang="0">
                <a:pos x="connsiteX25364" y="connsiteY25364"/>
              </a:cxn>
              <a:cxn ang="0">
                <a:pos x="connsiteX25365" y="connsiteY25365"/>
              </a:cxn>
              <a:cxn ang="0">
                <a:pos x="connsiteX25366" y="connsiteY25366"/>
              </a:cxn>
              <a:cxn ang="0">
                <a:pos x="connsiteX25367" y="connsiteY25367"/>
              </a:cxn>
              <a:cxn ang="0">
                <a:pos x="connsiteX25368" y="connsiteY25368"/>
              </a:cxn>
              <a:cxn ang="0">
                <a:pos x="connsiteX25369" y="connsiteY25369"/>
              </a:cxn>
              <a:cxn ang="0">
                <a:pos x="connsiteX25370" y="connsiteY25370"/>
              </a:cxn>
              <a:cxn ang="0">
                <a:pos x="connsiteX25371" y="connsiteY25371"/>
              </a:cxn>
              <a:cxn ang="0">
                <a:pos x="connsiteX25372" y="connsiteY25372"/>
              </a:cxn>
              <a:cxn ang="0">
                <a:pos x="connsiteX25373" y="connsiteY25373"/>
              </a:cxn>
              <a:cxn ang="0">
                <a:pos x="connsiteX25374" y="connsiteY25374"/>
              </a:cxn>
              <a:cxn ang="0">
                <a:pos x="connsiteX25375" y="connsiteY25375"/>
              </a:cxn>
              <a:cxn ang="0">
                <a:pos x="connsiteX25376" y="connsiteY25376"/>
              </a:cxn>
              <a:cxn ang="0">
                <a:pos x="connsiteX25377" y="connsiteY25377"/>
              </a:cxn>
              <a:cxn ang="0">
                <a:pos x="connsiteX25378" y="connsiteY25378"/>
              </a:cxn>
              <a:cxn ang="0">
                <a:pos x="connsiteX25379" y="connsiteY25379"/>
              </a:cxn>
              <a:cxn ang="0">
                <a:pos x="connsiteX25380" y="connsiteY25380"/>
              </a:cxn>
              <a:cxn ang="0">
                <a:pos x="connsiteX25381" y="connsiteY25381"/>
              </a:cxn>
              <a:cxn ang="0">
                <a:pos x="connsiteX25382" y="connsiteY25382"/>
              </a:cxn>
              <a:cxn ang="0">
                <a:pos x="connsiteX25383" y="connsiteY25383"/>
              </a:cxn>
              <a:cxn ang="0">
                <a:pos x="connsiteX25384" y="connsiteY25384"/>
              </a:cxn>
              <a:cxn ang="0">
                <a:pos x="connsiteX25385" y="connsiteY25385"/>
              </a:cxn>
              <a:cxn ang="0">
                <a:pos x="connsiteX25386" y="connsiteY25386"/>
              </a:cxn>
              <a:cxn ang="0">
                <a:pos x="connsiteX25387" y="connsiteY25387"/>
              </a:cxn>
              <a:cxn ang="0">
                <a:pos x="connsiteX25388" y="connsiteY25388"/>
              </a:cxn>
              <a:cxn ang="0">
                <a:pos x="connsiteX25389" y="connsiteY25389"/>
              </a:cxn>
              <a:cxn ang="0">
                <a:pos x="connsiteX25390" y="connsiteY25390"/>
              </a:cxn>
              <a:cxn ang="0">
                <a:pos x="connsiteX25391" y="connsiteY25391"/>
              </a:cxn>
              <a:cxn ang="0">
                <a:pos x="connsiteX25392" y="connsiteY25392"/>
              </a:cxn>
              <a:cxn ang="0">
                <a:pos x="connsiteX25393" y="connsiteY25393"/>
              </a:cxn>
              <a:cxn ang="0">
                <a:pos x="connsiteX25394" y="connsiteY25394"/>
              </a:cxn>
              <a:cxn ang="0">
                <a:pos x="connsiteX25395" y="connsiteY25395"/>
              </a:cxn>
              <a:cxn ang="0">
                <a:pos x="connsiteX25396" y="connsiteY25396"/>
              </a:cxn>
              <a:cxn ang="0">
                <a:pos x="connsiteX25397" y="connsiteY25397"/>
              </a:cxn>
              <a:cxn ang="0">
                <a:pos x="connsiteX25398" y="connsiteY25398"/>
              </a:cxn>
              <a:cxn ang="0">
                <a:pos x="connsiteX25399" y="connsiteY25399"/>
              </a:cxn>
              <a:cxn ang="0">
                <a:pos x="connsiteX25400" y="connsiteY25400"/>
              </a:cxn>
              <a:cxn ang="0">
                <a:pos x="connsiteX25401" y="connsiteY25401"/>
              </a:cxn>
              <a:cxn ang="0">
                <a:pos x="connsiteX25402" y="connsiteY25402"/>
              </a:cxn>
              <a:cxn ang="0">
                <a:pos x="connsiteX25403" y="connsiteY25403"/>
              </a:cxn>
              <a:cxn ang="0">
                <a:pos x="connsiteX25404" y="connsiteY25404"/>
              </a:cxn>
              <a:cxn ang="0">
                <a:pos x="connsiteX25405" y="connsiteY25405"/>
              </a:cxn>
              <a:cxn ang="0">
                <a:pos x="connsiteX25406" y="connsiteY25406"/>
              </a:cxn>
              <a:cxn ang="0">
                <a:pos x="connsiteX25407" y="connsiteY25407"/>
              </a:cxn>
              <a:cxn ang="0">
                <a:pos x="connsiteX25408" y="connsiteY25408"/>
              </a:cxn>
              <a:cxn ang="0">
                <a:pos x="connsiteX25409" y="connsiteY25409"/>
              </a:cxn>
              <a:cxn ang="0">
                <a:pos x="connsiteX25410" y="connsiteY25410"/>
              </a:cxn>
              <a:cxn ang="0">
                <a:pos x="connsiteX25411" y="connsiteY25411"/>
              </a:cxn>
              <a:cxn ang="0">
                <a:pos x="connsiteX25412" y="connsiteY25412"/>
              </a:cxn>
              <a:cxn ang="0">
                <a:pos x="connsiteX25413" y="connsiteY25413"/>
              </a:cxn>
              <a:cxn ang="0">
                <a:pos x="connsiteX25414" y="connsiteY25414"/>
              </a:cxn>
              <a:cxn ang="0">
                <a:pos x="connsiteX25415" y="connsiteY25415"/>
              </a:cxn>
              <a:cxn ang="0">
                <a:pos x="connsiteX25416" y="connsiteY25416"/>
              </a:cxn>
              <a:cxn ang="0">
                <a:pos x="connsiteX25417" y="connsiteY25417"/>
              </a:cxn>
              <a:cxn ang="0">
                <a:pos x="connsiteX25418" y="connsiteY25418"/>
              </a:cxn>
              <a:cxn ang="0">
                <a:pos x="connsiteX25419" y="connsiteY25419"/>
              </a:cxn>
              <a:cxn ang="0">
                <a:pos x="connsiteX25420" y="connsiteY25420"/>
              </a:cxn>
              <a:cxn ang="0">
                <a:pos x="connsiteX25421" y="connsiteY25421"/>
              </a:cxn>
              <a:cxn ang="0">
                <a:pos x="connsiteX25422" y="connsiteY25422"/>
              </a:cxn>
              <a:cxn ang="0">
                <a:pos x="connsiteX25423" y="connsiteY25423"/>
              </a:cxn>
              <a:cxn ang="0">
                <a:pos x="connsiteX25424" y="connsiteY25424"/>
              </a:cxn>
              <a:cxn ang="0">
                <a:pos x="connsiteX25425" y="connsiteY25425"/>
              </a:cxn>
              <a:cxn ang="0">
                <a:pos x="connsiteX25426" y="connsiteY25426"/>
              </a:cxn>
              <a:cxn ang="0">
                <a:pos x="connsiteX25427" y="connsiteY25427"/>
              </a:cxn>
              <a:cxn ang="0">
                <a:pos x="connsiteX25428" y="connsiteY25428"/>
              </a:cxn>
              <a:cxn ang="0">
                <a:pos x="connsiteX25429" y="connsiteY25429"/>
              </a:cxn>
              <a:cxn ang="0">
                <a:pos x="connsiteX25430" y="connsiteY25430"/>
              </a:cxn>
              <a:cxn ang="0">
                <a:pos x="connsiteX25431" y="connsiteY25431"/>
              </a:cxn>
              <a:cxn ang="0">
                <a:pos x="connsiteX25432" y="connsiteY25432"/>
              </a:cxn>
              <a:cxn ang="0">
                <a:pos x="connsiteX25433" y="connsiteY25433"/>
              </a:cxn>
              <a:cxn ang="0">
                <a:pos x="connsiteX25434" y="connsiteY25434"/>
              </a:cxn>
              <a:cxn ang="0">
                <a:pos x="connsiteX25435" y="connsiteY25435"/>
              </a:cxn>
              <a:cxn ang="0">
                <a:pos x="connsiteX25436" y="connsiteY25436"/>
              </a:cxn>
              <a:cxn ang="0">
                <a:pos x="connsiteX25437" y="connsiteY25437"/>
              </a:cxn>
              <a:cxn ang="0">
                <a:pos x="connsiteX25438" y="connsiteY25438"/>
              </a:cxn>
              <a:cxn ang="0">
                <a:pos x="connsiteX25439" y="connsiteY25439"/>
              </a:cxn>
              <a:cxn ang="0">
                <a:pos x="connsiteX25440" y="connsiteY25440"/>
              </a:cxn>
              <a:cxn ang="0">
                <a:pos x="connsiteX25441" y="connsiteY25441"/>
              </a:cxn>
              <a:cxn ang="0">
                <a:pos x="connsiteX25442" y="connsiteY25442"/>
              </a:cxn>
              <a:cxn ang="0">
                <a:pos x="connsiteX25443" y="connsiteY25443"/>
              </a:cxn>
              <a:cxn ang="0">
                <a:pos x="connsiteX25444" y="connsiteY25444"/>
              </a:cxn>
              <a:cxn ang="0">
                <a:pos x="connsiteX25445" y="connsiteY25445"/>
              </a:cxn>
              <a:cxn ang="0">
                <a:pos x="connsiteX25446" y="connsiteY25446"/>
              </a:cxn>
              <a:cxn ang="0">
                <a:pos x="connsiteX25447" y="connsiteY25447"/>
              </a:cxn>
              <a:cxn ang="0">
                <a:pos x="connsiteX25448" y="connsiteY25448"/>
              </a:cxn>
              <a:cxn ang="0">
                <a:pos x="connsiteX25449" y="connsiteY25449"/>
              </a:cxn>
              <a:cxn ang="0">
                <a:pos x="connsiteX25450" y="connsiteY25450"/>
              </a:cxn>
              <a:cxn ang="0">
                <a:pos x="connsiteX25451" y="connsiteY25451"/>
              </a:cxn>
              <a:cxn ang="0">
                <a:pos x="connsiteX25452" y="connsiteY25452"/>
              </a:cxn>
              <a:cxn ang="0">
                <a:pos x="connsiteX25453" y="connsiteY25453"/>
              </a:cxn>
              <a:cxn ang="0">
                <a:pos x="connsiteX25454" y="connsiteY25454"/>
              </a:cxn>
              <a:cxn ang="0">
                <a:pos x="connsiteX25455" y="connsiteY25455"/>
              </a:cxn>
              <a:cxn ang="0">
                <a:pos x="connsiteX25456" y="connsiteY25456"/>
              </a:cxn>
              <a:cxn ang="0">
                <a:pos x="connsiteX25457" y="connsiteY25457"/>
              </a:cxn>
              <a:cxn ang="0">
                <a:pos x="connsiteX25458" y="connsiteY25458"/>
              </a:cxn>
              <a:cxn ang="0">
                <a:pos x="connsiteX25459" y="connsiteY25459"/>
              </a:cxn>
              <a:cxn ang="0">
                <a:pos x="connsiteX25460" y="connsiteY25460"/>
              </a:cxn>
              <a:cxn ang="0">
                <a:pos x="connsiteX25461" y="connsiteY25461"/>
              </a:cxn>
              <a:cxn ang="0">
                <a:pos x="connsiteX25462" y="connsiteY25462"/>
              </a:cxn>
              <a:cxn ang="0">
                <a:pos x="connsiteX25463" y="connsiteY25463"/>
              </a:cxn>
              <a:cxn ang="0">
                <a:pos x="connsiteX25464" y="connsiteY25464"/>
              </a:cxn>
              <a:cxn ang="0">
                <a:pos x="connsiteX25465" y="connsiteY25465"/>
              </a:cxn>
              <a:cxn ang="0">
                <a:pos x="connsiteX25466" y="connsiteY25466"/>
              </a:cxn>
              <a:cxn ang="0">
                <a:pos x="connsiteX25467" y="connsiteY25467"/>
              </a:cxn>
              <a:cxn ang="0">
                <a:pos x="connsiteX25468" y="connsiteY25468"/>
              </a:cxn>
              <a:cxn ang="0">
                <a:pos x="connsiteX25469" y="connsiteY25469"/>
              </a:cxn>
              <a:cxn ang="0">
                <a:pos x="connsiteX25470" y="connsiteY25470"/>
              </a:cxn>
              <a:cxn ang="0">
                <a:pos x="connsiteX25471" y="connsiteY25471"/>
              </a:cxn>
              <a:cxn ang="0">
                <a:pos x="connsiteX25472" y="connsiteY25472"/>
              </a:cxn>
              <a:cxn ang="0">
                <a:pos x="connsiteX25473" y="connsiteY25473"/>
              </a:cxn>
              <a:cxn ang="0">
                <a:pos x="connsiteX25474" y="connsiteY25474"/>
              </a:cxn>
              <a:cxn ang="0">
                <a:pos x="connsiteX25475" y="connsiteY25475"/>
              </a:cxn>
              <a:cxn ang="0">
                <a:pos x="connsiteX25476" y="connsiteY25476"/>
              </a:cxn>
              <a:cxn ang="0">
                <a:pos x="connsiteX25477" y="connsiteY25477"/>
              </a:cxn>
              <a:cxn ang="0">
                <a:pos x="connsiteX25478" y="connsiteY25478"/>
              </a:cxn>
              <a:cxn ang="0">
                <a:pos x="connsiteX25479" y="connsiteY25479"/>
              </a:cxn>
              <a:cxn ang="0">
                <a:pos x="connsiteX25480" y="connsiteY25480"/>
              </a:cxn>
              <a:cxn ang="0">
                <a:pos x="connsiteX25481" y="connsiteY25481"/>
              </a:cxn>
              <a:cxn ang="0">
                <a:pos x="connsiteX25482" y="connsiteY25482"/>
              </a:cxn>
              <a:cxn ang="0">
                <a:pos x="connsiteX25483" y="connsiteY25483"/>
              </a:cxn>
              <a:cxn ang="0">
                <a:pos x="connsiteX25484" y="connsiteY25484"/>
              </a:cxn>
              <a:cxn ang="0">
                <a:pos x="connsiteX25485" y="connsiteY25485"/>
              </a:cxn>
              <a:cxn ang="0">
                <a:pos x="connsiteX25486" y="connsiteY25486"/>
              </a:cxn>
              <a:cxn ang="0">
                <a:pos x="connsiteX25487" y="connsiteY25487"/>
              </a:cxn>
              <a:cxn ang="0">
                <a:pos x="connsiteX25488" y="connsiteY25488"/>
              </a:cxn>
              <a:cxn ang="0">
                <a:pos x="connsiteX25489" y="connsiteY25489"/>
              </a:cxn>
              <a:cxn ang="0">
                <a:pos x="connsiteX25490" y="connsiteY25490"/>
              </a:cxn>
              <a:cxn ang="0">
                <a:pos x="connsiteX25491" y="connsiteY25491"/>
              </a:cxn>
              <a:cxn ang="0">
                <a:pos x="connsiteX25492" y="connsiteY25492"/>
              </a:cxn>
              <a:cxn ang="0">
                <a:pos x="connsiteX25493" y="connsiteY25493"/>
              </a:cxn>
              <a:cxn ang="0">
                <a:pos x="connsiteX25494" y="connsiteY25494"/>
              </a:cxn>
              <a:cxn ang="0">
                <a:pos x="connsiteX25495" y="connsiteY25495"/>
              </a:cxn>
              <a:cxn ang="0">
                <a:pos x="connsiteX25496" y="connsiteY25496"/>
              </a:cxn>
              <a:cxn ang="0">
                <a:pos x="connsiteX25497" y="connsiteY25497"/>
              </a:cxn>
              <a:cxn ang="0">
                <a:pos x="connsiteX25498" y="connsiteY25498"/>
              </a:cxn>
              <a:cxn ang="0">
                <a:pos x="connsiteX25499" y="connsiteY25499"/>
              </a:cxn>
              <a:cxn ang="0">
                <a:pos x="connsiteX25500" y="connsiteY25500"/>
              </a:cxn>
              <a:cxn ang="0">
                <a:pos x="connsiteX25501" y="connsiteY25501"/>
              </a:cxn>
              <a:cxn ang="0">
                <a:pos x="connsiteX25502" y="connsiteY25502"/>
              </a:cxn>
              <a:cxn ang="0">
                <a:pos x="connsiteX25503" y="connsiteY25503"/>
              </a:cxn>
              <a:cxn ang="0">
                <a:pos x="connsiteX25504" y="connsiteY25504"/>
              </a:cxn>
              <a:cxn ang="0">
                <a:pos x="connsiteX25505" y="connsiteY25505"/>
              </a:cxn>
              <a:cxn ang="0">
                <a:pos x="connsiteX25506" y="connsiteY25506"/>
              </a:cxn>
              <a:cxn ang="0">
                <a:pos x="connsiteX25507" y="connsiteY25507"/>
              </a:cxn>
              <a:cxn ang="0">
                <a:pos x="connsiteX25508" y="connsiteY25508"/>
              </a:cxn>
              <a:cxn ang="0">
                <a:pos x="connsiteX25509" y="connsiteY25509"/>
              </a:cxn>
              <a:cxn ang="0">
                <a:pos x="connsiteX25510" y="connsiteY25510"/>
              </a:cxn>
              <a:cxn ang="0">
                <a:pos x="connsiteX25511" y="connsiteY25511"/>
              </a:cxn>
              <a:cxn ang="0">
                <a:pos x="connsiteX25512" y="connsiteY25512"/>
              </a:cxn>
              <a:cxn ang="0">
                <a:pos x="connsiteX25513" y="connsiteY25513"/>
              </a:cxn>
              <a:cxn ang="0">
                <a:pos x="connsiteX25514" y="connsiteY25514"/>
              </a:cxn>
              <a:cxn ang="0">
                <a:pos x="connsiteX25515" y="connsiteY25515"/>
              </a:cxn>
              <a:cxn ang="0">
                <a:pos x="connsiteX25516" y="connsiteY25516"/>
              </a:cxn>
              <a:cxn ang="0">
                <a:pos x="connsiteX25517" y="connsiteY25517"/>
              </a:cxn>
              <a:cxn ang="0">
                <a:pos x="connsiteX25518" y="connsiteY25518"/>
              </a:cxn>
              <a:cxn ang="0">
                <a:pos x="connsiteX25519" y="connsiteY25519"/>
              </a:cxn>
              <a:cxn ang="0">
                <a:pos x="connsiteX25520" y="connsiteY25520"/>
              </a:cxn>
              <a:cxn ang="0">
                <a:pos x="connsiteX25521" y="connsiteY25521"/>
              </a:cxn>
              <a:cxn ang="0">
                <a:pos x="connsiteX25522" y="connsiteY25522"/>
              </a:cxn>
              <a:cxn ang="0">
                <a:pos x="connsiteX25523" y="connsiteY25523"/>
              </a:cxn>
              <a:cxn ang="0">
                <a:pos x="connsiteX25524" y="connsiteY25524"/>
              </a:cxn>
              <a:cxn ang="0">
                <a:pos x="connsiteX25525" y="connsiteY25525"/>
              </a:cxn>
              <a:cxn ang="0">
                <a:pos x="connsiteX25526" y="connsiteY25526"/>
              </a:cxn>
              <a:cxn ang="0">
                <a:pos x="connsiteX25527" y="connsiteY25527"/>
              </a:cxn>
              <a:cxn ang="0">
                <a:pos x="connsiteX25528" y="connsiteY25528"/>
              </a:cxn>
              <a:cxn ang="0">
                <a:pos x="connsiteX25529" y="connsiteY25529"/>
              </a:cxn>
              <a:cxn ang="0">
                <a:pos x="connsiteX25530" y="connsiteY25530"/>
              </a:cxn>
              <a:cxn ang="0">
                <a:pos x="connsiteX25531" y="connsiteY25531"/>
              </a:cxn>
              <a:cxn ang="0">
                <a:pos x="connsiteX25532" y="connsiteY25532"/>
              </a:cxn>
              <a:cxn ang="0">
                <a:pos x="connsiteX25533" y="connsiteY25533"/>
              </a:cxn>
              <a:cxn ang="0">
                <a:pos x="connsiteX25534" y="connsiteY25534"/>
              </a:cxn>
              <a:cxn ang="0">
                <a:pos x="connsiteX25535" y="connsiteY25535"/>
              </a:cxn>
              <a:cxn ang="0">
                <a:pos x="connsiteX25536" y="connsiteY25536"/>
              </a:cxn>
              <a:cxn ang="0">
                <a:pos x="connsiteX25537" y="connsiteY25537"/>
              </a:cxn>
              <a:cxn ang="0">
                <a:pos x="connsiteX25538" y="connsiteY25538"/>
              </a:cxn>
              <a:cxn ang="0">
                <a:pos x="connsiteX25539" y="connsiteY25539"/>
              </a:cxn>
              <a:cxn ang="0">
                <a:pos x="connsiteX25540" y="connsiteY25540"/>
              </a:cxn>
              <a:cxn ang="0">
                <a:pos x="connsiteX25541" y="connsiteY25541"/>
              </a:cxn>
              <a:cxn ang="0">
                <a:pos x="connsiteX25542" y="connsiteY25542"/>
              </a:cxn>
              <a:cxn ang="0">
                <a:pos x="connsiteX25543" y="connsiteY25543"/>
              </a:cxn>
              <a:cxn ang="0">
                <a:pos x="connsiteX25544" y="connsiteY25544"/>
              </a:cxn>
              <a:cxn ang="0">
                <a:pos x="connsiteX25545" y="connsiteY25545"/>
              </a:cxn>
              <a:cxn ang="0">
                <a:pos x="connsiteX25546" y="connsiteY25546"/>
              </a:cxn>
              <a:cxn ang="0">
                <a:pos x="connsiteX25547" y="connsiteY25547"/>
              </a:cxn>
              <a:cxn ang="0">
                <a:pos x="connsiteX25548" y="connsiteY25548"/>
              </a:cxn>
              <a:cxn ang="0">
                <a:pos x="connsiteX25549" y="connsiteY25549"/>
              </a:cxn>
              <a:cxn ang="0">
                <a:pos x="connsiteX25550" y="connsiteY25550"/>
              </a:cxn>
              <a:cxn ang="0">
                <a:pos x="connsiteX25551" y="connsiteY25551"/>
              </a:cxn>
              <a:cxn ang="0">
                <a:pos x="connsiteX25552" y="connsiteY25552"/>
              </a:cxn>
              <a:cxn ang="0">
                <a:pos x="connsiteX25553" y="connsiteY25553"/>
              </a:cxn>
              <a:cxn ang="0">
                <a:pos x="connsiteX25554" y="connsiteY25554"/>
              </a:cxn>
              <a:cxn ang="0">
                <a:pos x="connsiteX25555" y="connsiteY25555"/>
              </a:cxn>
              <a:cxn ang="0">
                <a:pos x="connsiteX25556" y="connsiteY25556"/>
              </a:cxn>
              <a:cxn ang="0">
                <a:pos x="connsiteX25557" y="connsiteY25557"/>
              </a:cxn>
              <a:cxn ang="0">
                <a:pos x="connsiteX25558" y="connsiteY25558"/>
              </a:cxn>
              <a:cxn ang="0">
                <a:pos x="connsiteX25559" y="connsiteY25559"/>
              </a:cxn>
              <a:cxn ang="0">
                <a:pos x="connsiteX25560" y="connsiteY25560"/>
              </a:cxn>
              <a:cxn ang="0">
                <a:pos x="connsiteX25561" y="connsiteY25561"/>
              </a:cxn>
              <a:cxn ang="0">
                <a:pos x="connsiteX25562" y="connsiteY25562"/>
              </a:cxn>
              <a:cxn ang="0">
                <a:pos x="connsiteX25563" y="connsiteY25563"/>
              </a:cxn>
              <a:cxn ang="0">
                <a:pos x="connsiteX25564" y="connsiteY25564"/>
              </a:cxn>
              <a:cxn ang="0">
                <a:pos x="connsiteX25565" y="connsiteY25565"/>
              </a:cxn>
              <a:cxn ang="0">
                <a:pos x="connsiteX25566" y="connsiteY25566"/>
              </a:cxn>
              <a:cxn ang="0">
                <a:pos x="connsiteX25567" y="connsiteY25567"/>
              </a:cxn>
              <a:cxn ang="0">
                <a:pos x="connsiteX25568" y="connsiteY25568"/>
              </a:cxn>
              <a:cxn ang="0">
                <a:pos x="connsiteX25569" y="connsiteY25569"/>
              </a:cxn>
              <a:cxn ang="0">
                <a:pos x="connsiteX25570" y="connsiteY25570"/>
              </a:cxn>
              <a:cxn ang="0">
                <a:pos x="connsiteX25571" y="connsiteY25571"/>
              </a:cxn>
              <a:cxn ang="0">
                <a:pos x="connsiteX25572" y="connsiteY25572"/>
              </a:cxn>
              <a:cxn ang="0">
                <a:pos x="connsiteX25573" y="connsiteY25573"/>
              </a:cxn>
              <a:cxn ang="0">
                <a:pos x="connsiteX25574" y="connsiteY25574"/>
              </a:cxn>
              <a:cxn ang="0">
                <a:pos x="connsiteX25575" y="connsiteY25575"/>
              </a:cxn>
              <a:cxn ang="0">
                <a:pos x="connsiteX25576" y="connsiteY25576"/>
              </a:cxn>
              <a:cxn ang="0">
                <a:pos x="connsiteX25577" y="connsiteY25577"/>
              </a:cxn>
              <a:cxn ang="0">
                <a:pos x="connsiteX25578" y="connsiteY25578"/>
              </a:cxn>
              <a:cxn ang="0">
                <a:pos x="connsiteX25579" y="connsiteY25579"/>
              </a:cxn>
              <a:cxn ang="0">
                <a:pos x="connsiteX25580" y="connsiteY25580"/>
              </a:cxn>
              <a:cxn ang="0">
                <a:pos x="connsiteX25581" y="connsiteY25581"/>
              </a:cxn>
              <a:cxn ang="0">
                <a:pos x="connsiteX25582" y="connsiteY25582"/>
              </a:cxn>
              <a:cxn ang="0">
                <a:pos x="connsiteX25583" y="connsiteY25583"/>
              </a:cxn>
              <a:cxn ang="0">
                <a:pos x="connsiteX25584" y="connsiteY25584"/>
              </a:cxn>
              <a:cxn ang="0">
                <a:pos x="connsiteX25585" y="connsiteY25585"/>
              </a:cxn>
              <a:cxn ang="0">
                <a:pos x="connsiteX25586" y="connsiteY25586"/>
              </a:cxn>
              <a:cxn ang="0">
                <a:pos x="connsiteX25587" y="connsiteY25587"/>
              </a:cxn>
              <a:cxn ang="0">
                <a:pos x="connsiteX25588" y="connsiteY25588"/>
              </a:cxn>
              <a:cxn ang="0">
                <a:pos x="connsiteX25589" y="connsiteY25589"/>
              </a:cxn>
              <a:cxn ang="0">
                <a:pos x="connsiteX25590" y="connsiteY25590"/>
              </a:cxn>
              <a:cxn ang="0">
                <a:pos x="connsiteX25591" y="connsiteY25591"/>
              </a:cxn>
              <a:cxn ang="0">
                <a:pos x="connsiteX25592" y="connsiteY25592"/>
              </a:cxn>
              <a:cxn ang="0">
                <a:pos x="connsiteX25593" y="connsiteY25593"/>
              </a:cxn>
              <a:cxn ang="0">
                <a:pos x="connsiteX25594" y="connsiteY25594"/>
              </a:cxn>
              <a:cxn ang="0">
                <a:pos x="connsiteX25595" y="connsiteY25595"/>
              </a:cxn>
              <a:cxn ang="0">
                <a:pos x="connsiteX25596" y="connsiteY25596"/>
              </a:cxn>
              <a:cxn ang="0">
                <a:pos x="connsiteX25597" y="connsiteY25597"/>
              </a:cxn>
              <a:cxn ang="0">
                <a:pos x="connsiteX25598" y="connsiteY25598"/>
              </a:cxn>
              <a:cxn ang="0">
                <a:pos x="connsiteX25599" y="connsiteY25599"/>
              </a:cxn>
              <a:cxn ang="0">
                <a:pos x="connsiteX25600" y="connsiteY25600"/>
              </a:cxn>
              <a:cxn ang="0">
                <a:pos x="connsiteX25601" y="connsiteY25601"/>
              </a:cxn>
              <a:cxn ang="0">
                <a:pos x="connsiteX25602" y="connsiteY25602"/>
              </a:cxn>
              <a:cxn ang="0">
                <a:pos x="connsiteX25603" y="connsiteY25603"/>
              </a:cxn>
              <a:cxn ang="0">
                <a:pos x="connsiteX25604" y="connsiteY25604"/>
              </a:cxn>
              <a:cxn ang="0">
                <a:pos x="connsiteX25605" y="connsiteY25605"/>
              </a:cxn>
              <a:cxn ang="0">
                <a:pos x="connsiteX25606" y="connsiteY25606"/>
              </a:cxn>
              <a:cxn ang="0">
                <a:pos x="connsiteX25607" y="connsiteY25607"/>
              </a:cxn>
              <a:cxn ang="0">
                <a:pos x="connsiteX25608" y="connsiteY25608"/>
              </a:cxn>
              <a:cxn ang="0">
                <a:pos x="connsiteX25609" y="connsiteY25609"/>
              </a:cxn>
              <a:cxn ang="0">
                <a:pos x="connsiteX25610" y="connsiteY25610"/>
              </a:cxn>
              <a:cxn ang="0">
                <a:pos x="connsiteX25611" y="connsiteY25611"/>
              </a:cxn>
              <a:cxn ang="0">
                <a:pos x="connsiteX25612" y="connsiteY25612"/>
              </a:cxn>
              <a:cxn ang="0">
                <a:pos x="connsiteX25613" y="connsiteY25613"/>
              </a:cxn>
              <a:cxn ang="0">
                <a:pos x="connsiteX25614" y="connsiteY25614"/>
              </a:cxn>
              <a:cxn ang="0">
                <a:pos x="connsiteX25615" y="connsiteY25615"/>
              </a:cxn>
              <a:cxn ang="0">
                <a:pos x="connsiteX25616" y="connsiteY25616"/>
              </a:cxn>
              <a:cxn ang="0">
                <a:pos x="connsiteX25617" y="connsiteY25617"/>
              </a:cxn>
              <a:cxn ang="0">
                <a:pos x="connsiteX25618" y="connsiteY25618"/>
              </a:cxn>
              <a:cxn ang="0">
                <a:pos x="connsiteX25619" y="connsiteY25619"/>
              </a:cxn>
              <a:cxn ang="0">
                <a:pos x="connsiteX25620" y="connsiteY25620"/>
              </a:cxn>
              <a:cxn ang="0">
                <a:pos x="connsiteX25621" y="connsiteY25621"/>
              </a:cxn>
              <a:cxn ang="0">
                <a:pos x="connsiteX25622" y="connsiteY25622"/>
              </a:cxn>
              <a:cxn ang="0">
                <a:pos x="connsiteX25623" y="connsiteY25623"/>
              </a:cxn>
              <a:cxn ang="0">
                <a:pos x="connsiteX25624" y="connsiteY25624"/>
              </a:cxn>
              <a:cxn ang="0">
                <a:pos x="connsiteX25625" y="connsiteY25625"/>
              </a:cxn>
              <a:cxn ang="0">
                <a:pos x="connsiteX25626" y="connsiteY25626"/>
              </a:cxn>
              <a:cxn ang="0">
                <a:pos x="connsiteX25627" y="connsiteY25627"/>
              </a:cxn>
              <a:cxn ang="0">
                <a:pos x="connsiteX25628" y="connsiteY25628"/>
              </a:cxn>
              <a:cxn ang="0">
                <a:pos x="connsiteX25629" y="connsiteY25629"/>
              </a:cxn>
              <a:cxn ang="0">
                <a:pos x="connsiteX25630" y="connsiteY25630"/>
              </a:cxn>
              <a:cxn ang="0">
                <a:pos x="connsiteX25631" y="connsiteY25631"/>
              </a:cxn>
              <a:cxn ang="0">
                <a:pos x="connsiteX25632" y="connsiteY25632"/>
              </a:cxn>
              <a:cxn ang="0">
                <a:pos x="connsiteX25633" y="connsiteY25633"/>
              </a:cxn>
              <a:cxn ang="0">
                <a:pos x="connsiteX25634" y="connsiteY25634"/>
              </a:cxn>
              <a:cxn ang="0">
                <a:pos x="connsiteX25635" y="connsiteY25635"/>
              </a:cxn>
              <a:cxn ang="0">
                <a:pos x="connsiteX25636" y="connsiteY25636"/>
              </a:cxn>
              <a:cxn ang="0">
                <a:pos x="connsiteX25637" y="connsiteY25637"/>
              </a:cxn>
              <a:cxn ang="0">
                <a:pos x="connsiteX25638" y="connsiteY25638"/>
              </a:cxn>
              <a:cxn ang="0">
                <a:pos x="connsiteX25639" y="connsiteY25639"/>
              </a:cxn>
              <a:cxn ang="0">
                <a:pos x="connsiteX25640" y="connsiteY25640"/>
              </a:cxn>
              <a:cxn ang="0">
                <a:pos x="connsiteX25641" y="connsiteY25641"/>
              </a:cxn>
              <a:cxn ang="0">
                <a:pos x="connsiteX25642" y="connsiteY25642"/>
              </a:cxn>
              <a:cxn ang="0">
                <a:pos x="connsiteX25643" y="connsiteY25643"/>
              </a:cxn>
              <a:cxn ang="0">
                <a:pos x="connsiteX25644" y="connsiteY25644"/>
              </a:cxn>
              <a:cxn ang="0">
                <a:pos x="connsiteX25645" y="connsiteY25645"/>
              </a:cxn>
              <a:cxn ang="0">
                <a:pos x="connsiteX25646" y="connsiteY25646"/>
              </a:cxn>
              <a:cxn ang="0">
                <a:pos x="connsiteX25647" y="connsiteY25647"/>
              </a:cxn>
              <a:cxn ang="0">
                <a:pos x="connsiteX25648" y="connsiteY25648"/>
              </a:cxn>
              <a:cxn ang="0">
                <a:pos x="connsiteX25649" y="connsiteY25649"/>
              </a:cxn>
              <a:cxn ang="0">
                <a:pos x="connsiteX25650" y="connsiteY25650"/>
              </a:cxn>
              <a:cxn ang="0">
                <a:pos x="connsiteX25651" y="connsiteY25651"/>
              </a:cxn>
              <a:cxn ang="0">
                <a:pos x="connsiteX25652" y="connsiteY25652"/>
              </a:cxn>
              <a:cxn ang="0">
                <a:pos x="connsiteX25653" y="connsiteY25653"/>
              </a:cxn>
              <a:cxn ang="0">
                <a:pos x="connsiteX25654" y="connsiteY25654"/>
              </a:cxn>
              <a:cxn ang="0">
                <a:pos x="connsiteX25655" y="connsiteY25655"/>
              </a:cxn>
              <a:cxn ang="0">
                <a:pos x="connsiteX25656" y="connsiteY25656"/>
              </a:cxn>
              <a:cxn ang="0">
                <a:pos x="connsiteX25657" y="connsiteY25657"/>
              </a:cxn>
              <a:cxn ang="0">
                <a:pos x="connsiteX25658" y="connsiteY25658"/>
              </a:cxn>
              <a:cxn ang="0">
                <a:pos x="connsiteX25659" y="connsiteY25659"/>
              </a:cxn>
              <a:cxn ang="0">
                <a:pos x="connsiteX25660" y="connsiteY25660"/>
              </a:cxn>
              <a:cxn ang="0">
                <a:pos x="connsiteX25661" y="connsiteY25661"/>
              </a:cxn>
              <a:cxn ang="0">
                <a:pos x="connsiteX25662" y="connsiteY25662"/>
              </a:cxn>
              <a:cxn ang="0">
                <a:pos x="connsiteX25663" y="connsiteY25663"/>
              </a:cxn>
              <a:cxn ang="0">
                <a:pos x="connsiteX25664" y="connsiteY25664"/>
              </a:cxn>
              <a:cxn ang="0">
                <a:pos x="connsiteX25665" y="connsiteY25665"/>
              </a:cxn>
              <a:cxn ang="0">
                <a:pos x="connsiteX25666" y="connsiteY25666"/>
              </a:cxn>
              <a:cxn ang="0">
                <a:pos x="connsiteX25667" y="connsiteY25667"/>
              </a:cxn>
              <a:cxn ang="0">
                <a:pos x="connsiteX25668" y="connsiteY25668"/>
              </a:cxn>
              <a:cxn ang="0">
                <a:pos x="connsiteX25669" y="connsiteY25669"/>
              </a:cxn>
              <a:cxn ang="0">
                <a:pos x="connsiteX25670" y="connsiteY25670"/>
              </a:cxn>
              <a:cxn ang="0">
                <a:pos x="connsiteX25671" y="connsiteY25671"/>
              </a:cxn>
              <a:cxn ang="0">
                <a:pos x="connsiteX25672" y="connsiteY25672"/>
              </a:cxn>
              <a:cxn ang="0">
                <a:pos x="connsiteX25673" y="connsiteY25673"/>
              </a:cxn>
              <a:cxn ang="0">
                <a:pos x="connsiteX25674" y="connsiteY25674"/>
              </a:cxn>
              <a:cxn ang="0">
                <a:pos x="connsiteX25675" y="connsiteY25675"/>
              </a:cxn>
              <a:cxn ang="0">
                <a:pos x="connsiteX25676" y="connsiteY25676"/>
              </a:cxn>
              <a:cxn ang="0">
                <a:pos x="connsiteX25677" y="connsiteY25677"/>
              </a:cxn>
              <a:cxn ang="0">
                <a:pos x="connsiteX25678" y="connsiteY25678"/>
              </a:cxn>
              <a:cxn ang="0">
                <a:pos x="connsiteX25679" y="connsiteY25679"/>
              </a:cxn>
              <a:cxn ang="0">
                <a:pos x="connsiteX25680" y="connsiteY25680"/>
              </a:cxn>
              <a:cxn ang="0">
                <a:pos x="connsiteX25681" y="connsiteY25681"/>
              </a:cxn>
              <a:cxn ang="0">
                <a:pos x="connsiteX25682" y="connsiteY25682"/>
              </a:cxn>
              <a:cxn ang="0">
                <a:pos x="connsiteX25683" y="connsiteY25683"/>
              </a:cxn>
              <a:cxn ang="0">
                <a:pos x="connsiteX25684" y="connsiteY25684"/>
              </a:cxn>
              <a:cxn ang="0">
                <a:pos x="connsiteX25685" y="connsiteY25685"/>
              </a:cxn>
              <a:cxn ang="0">
                <a:pos x="connsiteX25686" y="connsiteY25686"/>
              </a:cxn>
              <a:cxn ang="0">
                <a:pos x="connsiteX25687" y="connsiteY25687"/>
              </a:cxn>
              <a:cxn ang="0">
                <a:pos x="connsiteX25688" y="connsiteY25688"/>
              </a:cxn>
              <a:cxn ang="0">
                <a:pos x="connsiteX25689" y="connsiteY25689"/>
              </a:cxn>
              <a:cxn ang="0">
                <a:pos x="connsiteX25690" y="connsiteY25690"/>
              </a:cxn>
              <a:cxn ang="0">
                <a:pos x="connsiteX25691" y="connsiteY25691"/>
              </a:cxn>
              <a:cxn ang="0">
                <a:pos x="connsiteX25692" y="connsiteY25692"/>
              </a:cxn>
              <a:cxn ang="0">
                <a:pos x="connsiteX25693" y="connsiteY25693"/>
              </a:cxn>
              <a:cxn ang="0">
                <a:pos x="connsiteX25694" y="connsiteY25694"/>
              </a:cxn>
              <a:cxn ang="0">
                <a:pos x="connsiteX25695" y="connsiteY25695"/>
              </a:cxn>
              <a:cxn ang="0">
                <a:pos x="connsiteX25696" y="connsiteY25696"/>
              </a:cxn>
              <a:cxn ang="0">
                <a:pos x="connsiteX25697" y="connsiteY25697"/>
              </a:cxn>
              <a:cxn ang="0">
                <a:pos x="connsiteX25698" y="connsiteY25698"/>
              </a:cxn>
              <a:cxn ang="0">
                <a:pos x="connsiteX25699" y="connsiteY25699"/>
              </a:cxn>
              <a:cxn ang="0">
                <a:pos x="connsiteX25700" y="connsiteY25700"/>
              </a:cxn>
              <a:cxn ang="0">
                <a:pos x="connsiteX25701" y="connsiteY25701"/>
              </a:cxn>
              <a:cxn ang="0">
                <a:pos x="connsiteX25702" y="connsiteY25702"/>
              </a:cxn>
              <a:cxn ang="0">
                <a:pos x="connsiteX25703" y="connsiteY25703"/>
              </a:cxn>
              <a:cxn ang="0">
                <a:pos x="connsiteX25704" y="connsiteY25704"/>
              </a:cxn>
              <a:cxn ang="0">
                <a:pos x="connsiteX25705" y="connsiteY25705"/>
              </a:cxn>
              <a:cxn ang="0">
                <a:pos x="connsiteX25706" y="connsiteY25706"/>
              </a:cxn>
              <a:cxn ang="0">
                <a:pos x="connsiteX25707" y="connsiteY25707"/>
              </a:cxn>
              <a:cxn ang="0">
                <a:pos x="connsiteX25708" y="connsiteY25708"/>
              </a:cxn>
              <a:cxn ang="0">
                <a:pos x="connsiteX25709" y="connsiteY25709"/>
              </a:cxn>
              <a:cxn ang="0">
                <a:pos x="connsiteX25710" y="connsiteY25710"/>
              </a:cxn>
              <a:cxn ang="0">
                <a:pos x="connsiteX25711" y="connsiteY25711"/>
              </a:cxn>
              <a:cxn ang="0">
                <a:pos x="connsiteX25712" y="connsiteY25712"/>
              </a:cxn>
              <a:cxn ang="0">
                <a:pos x="connsiteX25713" y="connsiteY25713"/>
              </a:cxn>
              <a:cxn ang="0">
                <a:pos x="connsiteX25714" y="connsiteY25714"/>
              </a:cxn>
              <a:cxn ang="0">
                <a:pos x="connsiteX25715" y="connsiteY25715"/>
              </a:cxn>
              <a:cxn ang="0">
                <a:pos x="connsiteX25716" y="connsiteY25716"/>
              </a:cxn>
              <a:cxn ang="0">
                <a:pos x="connsiteX25717" y="connsiteY25717"/>
              </a:cxn>
              <a:cxn ang="0">
                <a:pos x="connsiteX25718" y="connsiteY25718"/>
              </a:cxn>
              <a:cxn ang="0">
                <a:pos x="connsiteX25719" y="connsiteY25719"/>
              </a:cxn>
              <a:cxn ang="0">
                <a:pos x="connsiteX25720" y="connsiteY25720"/>
              </a:cxn>
              <a:cxn ang="0">
                <a:pos x="connsiteX25721" y="connsiteY25721"/>
              </a:cxn>
              <a:cxn ang="0">
                <a:pos x="connsiteX25722" y="connsiteY25722"/>
              </a:cxn>
              <a:cxn ang="0">
                <a:pos x="connsiteX25723" y="connsiteY25723"/>
              </a:cxn>
              <a:cxn ang="0">
                <a:pos x="connsiteX25724" y="connsiteY25724"/>
              </a:cxn>
              <a:cxn ang="0">
                <a:pos x="connsiteX25725" y="connsiteY25725"/>
              </a:cxn>
              <a:cxn ang="0">
                <a:pos x="connsiteX25726" y="connsiteY25726"/>
              </a:cxn>
              <a:cxn ang="0">
                <a:pos x="connsiteX25727" y="connsiteY25727"/>
              </a:cxn>
              <a:cxn ang="0">
                <a:pos x="connsiteX25728" y="connsiteY25728"/>
              </a:cxn>
              <a:cxn ang="0">
                <a:pos x="connsiteX25729" y="connsiteY25729"/>
              </a:cxn>
              <a:cxn ang="0">
                <a:pos x="connsiteX25730" y="connsiteY25730"/>
              </a:cxn>
              <a:cxn ang="0">
                <a:pos x="connsiteX25731" y="connsiteY25731"/>
              </a:cxn>
              <a:cxn ang="0">
                <a:pos x="connsiteX25732" y="connsiteY25732"/>
              </a:cxn>
              <a:cxn ang="0">
                <a:pos x="connsiteX25733" y="connsiteY25733"/>
              </a:cxn>
              <a:cxn ang="0">
                <a:pos x="connsiteX25734" y="connsiteY25734"/>
              </a:cxn>
              <a:cxn ang="0">
                <a:pos x="connsiteX25735" y="connsiteY25735"/>
              </a:cxn>
              <a:cxn ang="0">
                <a:pos x="connsiteX25736" y="connsiteY25736"/>
              </a:cxn>
              <a:cxn ang="0">
                <a:pos x="connsiteX25737" y="connsiteY25737"/>
              </a:cxn>
              <a:cxn ang="0">
                <a:pos x="connsiteX25738" y="connsiteY25738"/>
              </a:cxn>
              <a:cxn ang="0">
                <a:pos x="connsiteX25739" y="connsiteY25739"/>
              </a:cxn>
              <a:cxn ang="0">
                <a:pos x="connsiteX25740" y="connsiteY25740"/>
              </a:cxn>
              <a:cxn ang="0">
                <a:pos x="connsiteX25741" y="connsiteY25741"/>
              </a:cxn>
              <a:cxn ang="0">
                <a:pos x="connsiteX25742" y="connsiteY25742"/>
              </a:cxn>
              <a:cxn ang="0">
                <a:pos x="connsiteX25743" y="connsiteY25743"/>
              </a:cxn>
              <a:cxn ang="0">
                <a:pos x="connsiteX25744" y="connsiteY25744"/>
              </a:cxn>
              <a:cxn ang="0">
                <a:pos x="connsiteX25745" y="connsiteY25745"/>
              </a:cxn>
              <a:cxn ang="0">
                <a:pos x="connsiteX25746" y="connsiteY25746"/>
              </a:cxn>
              <a:cxn ang="0">
                <a:pos x="connsiteX25747" y="connsiteY25747"/>
              </a:cxn>
              <a:cxn ang="0">
                <a:pos x="connsiteX25748" y="connsiteY25748"/>
              </a:cxn>
              <a:cxn ang="0">
                <a:pos x="connsiteX25749" y="connsiteY25749"/>
              </a:cxn>
              <a:cxn ang="0">
                <a:pos x="connsiteX25750" y="connsiteY25750"/>
              </a:cxn>
              <a:cxn ang="0">
                <a:pos x="connsiteX25751" y="connsiteY25751"/>
              </a:cxn>
              <a:cxn ang="0">
                <a:pos x="connsiteX25752" y="connsiteY25752"/>
              </a:cxn>
              <a:cxn ang="0">
                <a:pos x="connsiteX25753" y="connsiteY25753"/>
              </a:cxn>
              <a:cxn ang="0">
                <a:pos x="connsiteX25754" y="connsiteY25754"/>
              </a:cxn>
              <a:cxn ang="0">
                <a:pos x="connsiteX25755" y="connsiteY25755"/>
              </a:cxn>
              <a:cxn ang="0">
                <a:pos x="connsiteX25756" y="connsiteY25756"/>
              </a:cxn>
              <a:cxn ang="0">
                <a:pos x="connsiteX25757" y="connsiteY25757"/>
              </a:cxn>
              <a:cxn ang="0">
                <a:pos x="connsiteX25758" y="connsiteY25758"/>
              </a:cxn>
              <a:cxn ang="0">
                <a:pos x="connsiteX25759" y="connsiteY25759"/>
              </a:cxn>
              <a:cxn ang="0">
                <a:pos x="connsiteX25760" y="connsiteY25760"/>
              </a:cxn>
              <a:cxn ang="0">
                <a:pos x="connsiteX25761" y="connsiteY25761"/>
              </a:cxn>
              <a:cxn ang="0">
                <a:pos x="connsiteX25762" y="connsiteY25762"/>
              </a:cxn>
              <a:cxn ang="0">
                <a:pos x="connsiteX25763" y="connsiteY25763"/>
              </a:cxn>
              <a:cxn ang="0">
                <a:pos x="connsiteX25764" y="connsiteY25764"/>
              </a:cxn>
              <a:cxn ang="0">
                <a:pos x="connsiteX25765" y="connsiteY25765"/>
              </a:cxn>
              <a:cxn ang="0">
                <a:pos x="connsiteX25766" y="connsiteY25766"/>
              </a:cxn>
              <a:cxn ang="0">
                <a:pos x="connsiteX25767" y="connsiteY25767"/>
              </a:cxn>
              <a:cxn ang="0">
                <a:pos x="connsiteX25768" y="connsiteY25768"/>
              </a:cxn>
              <a:cxn ang="0">
                <a:pos x="connsiteX25769" y="connsiteY25769"/>
              </a:cxn>
              <a:cxn ang="0">
                <a:pos x="connsiteX25770" y="connsiteY25770"/>
              </a:cxn>
              <a:cxn ang="0">
                <a:pos x="connsiteX25771" y="connsiteY25771"/>
              </a:cxn>
              <a:cxn ang="0">
                <a:pos x="connsiteX25772" y="connsiteY25772"/>
              </a:cxn>
              <a:cxn ang="0">
                <a:pos x="connsiteX25773" y="connsiteY25773"/>
              </a:cxn>
              <a:cxn ang="0">
                <a:pos x="connsiteX25774" y="connsiteY25774"/>
              </a:cxn>
              <a:cxn ang="0">
                <a:pos x="connsiteX25775" y="connsiteY25775"/>
              </a:cxn>
              <a:cxn ang="0">
                <a:pos x="connsiteX25776" y="connsiteY25776"/>
              </a:cxn>
              <a:cxn ang="0">
                <a:pos x="connsiteX25777" y="connsiteY25777"/>
              </a:cxn>
              <a:cxn ang="0">
                <a:pos x="connsiteX25778" y="connsiteY25778"/>
              </a:cxn>
              <a:cxn ang="0">
                <a:pos x="connsiteX25779" y="connsiteY25779"/>
              </a:cxn>
              <a:cxn ang="0">
                <a:pos x="connsiteX25780" y="connsiteY25780"/>
              </a:cxn>
              <a:cxn ang="0">
                <a:pos x="connsiteX25781" y="connsiteY25781"/>
              </a:cxn>
              <a:cxn ang="0">
                <a:pos x="connsiteX25782" y="connsiteY25782"/>
              </a:cxn>
              <a:cxn ang="0">
                <a:pos x="connsiteX25783" y="connsiteY25783"/>
              </a:cxn>
              <a:cxn ang="0">
                <a:pos x="connsiteX25784" y="connsiteY25784"/>
              </a:cxn>
              <a:cxn ang="0">
                <a:pos x="connsiteX25785" y="connsiteY25785"/>
              </a:cxn>
              <a:cxn ang="0">
                <a:pos x="connsiteX25786" y="connsiteY25786"/>
              </a:cxn>
              <a:cxn ang="0">
                <a:pos x="connsiteX25787" y="connsiteY25787"/>
              </a:cxn>
              <a:cxn ang="0">
                <a:pos x="connsiteX25788" y="connsiteY25788"/>
              </a:cxn>
              <a:cxn ang="0">
                <a:pos x="connsiteX25789" y="connsiteY25789"/>
              </a:cxn>
              <a:cxn ang="0">
                <a:pos x="connsiteX25790" y="connsiteY25790"/>
              </a:cxn>
              <a:cxn ang="0">
                <a:pos x="connsiteX25791" y="connsiteY25791"/>
              </a:cxn>
              <a:cxn ang="0">
                <a:pos x="connsiteX25792" y="connsiteY25792"/>
              </a:cxn>
              <a:cxn ang="0">
                <a:pos x="connsiteX25793" y="connsiteY25793"/>
              </a:cxn>
              <a:cxn ang="0">
                <a:pos x="connsiteX25794" y="connsiteY25794"/>
              </a:cxn>
              <a:cxn ang="0">
                <a:pos x="connsiteX25795" y="connsiteY25795"/>
              </a:cxn>
              <a:cxn ang="0">
                <a:pos x="connsiteX25796" y="connsiteY25796"/>
              </a:cxn>
              <a:cxn ang="0">
                <a:pos x="connsiteX25797" y="connsiteY25797"/>
              </a:cxn>
              <a:cxn ang="0">
                <a:pos x="connsiteX25798" y="connsiteY25798"/>
              </a:cxn>
              <a:cxn ang="0">
                <a:pos x="connsiteX25799" y="connsiteY25799"/>
              </a:cxn>
              <a:cxn ang="0">
                <a:pos x="connsiteX25800" y="connsiteY25800"/>
              </a:cxn>
              <a:cxn ang="0">
                <a:pos x="connsiteX25801" y="connsiteY25801"/>
              </a:cxn>
              <a:cxn ang="0">
                <a:pos x="connsiteX25802" y="connsiteY25802"/>
              </a:cxn>
              <a:cxn ang="0">
                <a:pos x="connsiteX25803" y="connsiteY25803"/>
              </a:cxn>
              <a:cxn ang="0">
                <a:pos x="connsiteX25804" y="connsiteY25804"/>
              </a:cxn>
              <a:cxn ang="0">
                <a:pos x="connsiteX25805" y="connsiteY25805"/>
              </a:cxn>
              <a:cxn ang="0">
                <a:pos x="connsiteX25806" y="connsiteY25806"/>
              </a:cxn>
              <a:cxn ang="0">
                <a:pos x="connsiteX25807" y="connsiteY25807"/>
              </a:cxn>
              <a:cxn ang="0">
                <a:pos x="connsiteX25808" y="connsiteY25808"/>
              </a:cxn>
              <a:cxn ang="0">
                <a:pos x="connsiteX25809" y="connsiteY25809"/>
              </a:cxn>
              <a:cxn ang="0">
                <a:pos x="connsiteX25810" y="connsiteY25810"/>
              </a:cxn>
              <a:cxn ang="0">
                <a:pos x="connsiteX25811" y="connsiteY25811"/>
              </a:cxn>
              <a:cxn ang="0">
                <a:pos x="connsiteX25812" y="connsiteY25812"/>
              </a:cxn>
              <a:cxn ang="0">
                <a:pos x="connsiteX25813" y="connsiteY25813"/>
              </a:cxn>
              <a:cxn ang="0">
                <a:pos x="connsiteX25814" y="connsiteY25814"/>
              </a:cxn>
              <a:cxn ang="0">
                <a:pos x="connsiteX25815" y="connsiteY25815"/>
              </a:cxn>
              <a:cxn ang="0">
                <a:pos x="connsiteX25816" y="connsiteY25816"/>
              </a:cxn>
              <a:cxn ang="0">
                <a:pos x="connsiteX25817" y="connsiteY25817"/>
              </a:cxn>
              <a:cxn ang="0">
                <a:pos x="connsiteX25818" y="connsiteY25818"/>
              </a:cxn>
              <a:cxn ang="0">
                <a:pos x="connsiteX25819" y="connsiteY25819"/>
              </a:cxn>
              <a:cxn ang="0">
                <a:pos x="connsiteX25820" y="connsiteY25820"/>
              </a:cxn>
              <a:cxn ang="0">
                <a:pos x="connsiteX25821" y="connsiteY25821"/>
              </a:cxn>
              <a:cxn ang="0">
                <a:pos x="connsiteX25822" y="connsiteY25822"/>
              </a:cxn>
              <a:cxn ang="0">
                <a:pos x="connsiteX25823" y="connsiteY25823"/>
              </a:cxn>
              <a:cxn ang="0">
                <a:pos x="connsiteX25824" y="connsiteY25824"/>
              </a:cxn>
              <a:cxn ang="0">
                <a:pos x="connsiteX25825" y="connsiteY25825"/>
              </a:cxn>
              <a:cxn ang="0">
                <a:pos x="connsiteX25826" y="connsiteY25826"/>
              </a:cxn>
              <a:cxn ang="0">
                <a:pos x="connsiteX25827" y="connsiteY25827"/>
              </a:cxn>
              <a:cxn ang="0">
                <a:pos x="connsiteX25828" y="connsiteY25828"/>
              </a:cxn>
              <a:cxn ang="0">
                <a:pos x="connsiteX25829" y="connsiteY25829"/>
              </a:cxn>
              <a:cxn ang="0">
                <a:pos x="connsiteX25830" y="connsiteY25830"/>
              </a:cxn>
              <a:cxn ang="0">
                <a:pos x="connsiteX25831" y="connsiteY25831"/>
              </a:cxn>
              <a:cxn ang="0">
                <a:pos x="connsiteX25832" y="connsiteY25832"/>
              </a:cxn>
              <a:cxn ang="0">
                <a:pos x="connsiteX25833" y="connsiteY25833"/>
              </a:cxn>
              <a:cxn ang="0">
                <a:pos x="connsiteX25834" y="connsiteY25834"/>
              </a:cxn>
              <a:cxn ang="0">
                <a:pos x="connsiteX25835" y="connsiteY25835"/>
              </a:cxn>
              <a:cxn ang="0">
                <a:pos x="connsiteX25836" y="connsiteY25836"/>
              </a:cxn>
              <a:cxn ang="0">
                <a:pos x="connsiteX25837" y="connsiteY25837"/>
              </a:cxn>
              <a:cxn ang="0">
                <a:pos x="connsiteX25838" y="connsiteY25838"/>
              </a:cxn>
              <a:cxn ang="0">
                <a:pos x="connsiteX25839" y="connsiteY25839"/>
              </a:cxn>
              <a:cxn ang="0">
                <a:pos x="connsiteX25840" y="connsiteY25840"/>
              </a:cxn>
              <a:cxn ang="0">
                <a:pos x="connsiteX25841" y="connsiteY25841"/>
              </a:cxn>
              <a:cxn ang="0">
                <a:pos x="connsiteX25842" y="connsiteY25842"/>
              </a:cxn>
              <a:cxn ang="0">
                <a:pos x="connsiteX25843" y="connsiteY25843"/>
              </a:cxn>
              <a:cxn ang="0">
                <a:pos x="connsiteX25844" y="connsiteY25844"/>
              </a:cxn>
              <a:cxn ang="0">
                <a:pos x="connsiteX25845" y="connsiteY25845"/>
              </a:cxn>
              <a:cxn ang="0">
                <a:pos x="connsiteX25846" y="connsiteY25846"/>
              </a:cxn>
              <a:cxn ang="0">
                <a:pos x="connsiteX25847" y="connsiteY25847"/>
              </a:cxn>
              <a:cxn ang="0">
                <a:pos x="connsiteX25848" y="connsiteY25848"/>
              </a:cxn>
              <a:cxn ang="0">
                <a:pos x="connsiteX25849" y="connsiteY25849"/>
              </a:cxn>
              <a:cxn ang="0">
                <a:pos x="connsiteX25850" y="connsiteY25850"/>
              </a:cxn>
              <a:cxn ang="0">
                <a:pos x="connsiteX25851" y="connsiteY25851"/>
              </a:cxn>
              <a:cxn ang="0">
                <a:pos x="connsiteX25852" y="connsiteY25852"/>
              </a:cxn>
              <a:cxn ang="0">
                <a:pos x="connsiteX25853" y="connsiteY25853"/>
              </a:cxn>
              <a:cxn ang="0">
                <a:pos x="connsiteX25854" y="connsiteY25854"/>
              </a:cxn>
              <a:cxn ang="0">
                <a:pos x="connsiteX25855" y="connsiteY25855"/>
              </a:cxn>
              <a:cxn ang="0">
                <a:pos x="connsiteX25856" y="connsiteY25856"/>
              </a:cxn>
              <a:cxn ang="0">
                <a:pos x="connsiteX25857" y="connsiteY25857"/>
              </a:cxn>
              <a:cxn ang="0">
                <a:pos x="connsiteX25858" y="connsiteY25858"/>
              </a:cxn>
              <a:cxn ang="0">
                <a:pos x="connsiteX25859" y="connsiteY25859"/>
              </a:cxn>
              <a:cxn ang="0">
                <a:pos x="connsiteX25860" y="connsiteY25860"/>
              </a:cxn>
              <a:cxn ang="0">
                <a:pos x="connsiteX25861" y="connsiteY25861"/>
              </a:cxn>
              <a:cxn ang="0">
                <a:pos x="connsiteX25862" y="connsiteY25862"/>
              </a:cxn>
              <a:cxn ang="0">
                <a:pos x="connsiteX25863" y="connsiteY25863"/>
              </a:cxn>
              <a:cxn ang="0">
                <a:pos x="connsiteX25864" y="connsiteY25864"/>
              </a:cxn>
              <a:cxn ang="0">
                <a:pos x="connsiteX25865" y="connsiteY25865"/>
              </a:cxn>
              <a:cxn ang="0">
                <a:pos x="connsiteX25866" y="connsiteY25866"/>
              </a:cxn>
              <a:cxn ang="0">
                <a:pos x="connsiteX25867" y="connsiteY25867"/>
              </a:cxn>
              <a:cxn ang="0">
                <a:pos x="connsiteX25868" y="connsiteY25868"/>
              </a:cxn>
              <a:cxn ang="0">
                <a:pos x="connsiteX25869" y="connsiteY25869"/>
              </a:cxn>
              <a:cxn ang="0">
                <a:pos x="connsiteX25870" y="connsiteY25870"/>
              </a:cxn>
              <a:cxn ang="0">
                <a:pos x="connsiteX25871" y="connsiteY25871"/>
              </a:cxn>
              <a:cxn ang="0">
                <a:pos x="connsiteX25872" y="connsiteY25872"/>
              </a:cxn>
              <a:cxn ang="0">
                <a:pos x="connsiteX25873" y="connsiteY25873"/>
              </a:cxn>
              <a:cxn ang="0">
                <a:pos x="connsiteX25874" y="connsiteY25874"/>
              </a:cxn>
              <a:cxn ang="0">
                <a:pos x="connsiteX25875" y="connsiteY25875"/>
              </a:cxn>
              <a:cxn ang="0">
                <a:pos x="connsiteX25876" y="connsiteY25876"/>
              </a:cxn>
              <a:cxn ang="0">
                <a:pos x="connsiteX25877" y="connsiteY25877"/>
              </a:cxn>
              <a:cxn ang="0">
                <a:pos x="connsiteX25878" y="connsiteY25878"/>
              </a:cxn>
              <a:cxn ang="0">
                <a:pos x="connsiteX25879" y="connsiteY25879"/>
              </a:cxn>
              <a:cxn ang="0">
                <a:pos x="connsiteX25880" y="connsiteY25880"/>
              </a:cxn>
              <a:cxn ang="0">
                <a:pos x="connsiteX25881" y="connsiteY25881"/>
              </a:cxn>
              <a:cxn ang="0">
                <a:pos x="connsiteX25882" y="connsiteY25882"/>
              </a:cxn>
              <a:cxn ang="0">
                <a:pos x="connsiteX25883" y="connsiteY25883"/>
              </a:cxn>
              <a:cxn ang="0">
                <a:pos x="connsiteX25884" y="connsiteY25884"/>
              </a:cxn>
              <a:cxn ang="0">
                <a:pos x="connsiteX25885" y="connsiteY25885"/>
              </a:cxn>
              <a:cxn ang="0">
                <a:pos x="connsiteX25886" y="connsiteY25886"/>
              </a:cxn>
              <a:cxn ang="0">
                <a:pos x="connsiteX25887" y="connsiteY25887"/>
              </a:cxn>
              <a:cxn ang="0">
                <a:pos x="connsiteX25888" y="connsiteY25888"/>
              </a:cxn>
              <a:cxn ang="0">
                <a:pos x="connsiteX25889" y="connsiteY25889"/>
              </a:cxn>
              <a:cxn ang="0">
                <a:pos x="connsiteX25890" y="connsiteY25890"/>
              </a:cxn>
              <a:cxn ang="0">
                <a:pos x="connsiteX25891" y="connsiteY25891"/>
              </a:cxn>
              <a:cxn ang="0">
                <a:pos x="connsiteX25892" y="connsiteY25892"/>
              </a:cxn>
              <a:cxn ang="0">
                <a:pos x="connsiteX25893" y="connsiteY25893"/>
              </a:cxn>
              <a:cxn ang="0">
                <a:pos x="connsiteX25894" y="connsiteY25894"/>
              </a:cxn>
              <a:cxn ang="0">
                <a:pos x="connsiteX25895" y="connsiteY25895"/>
              </a:cxn>
              <a:cxn ang="0">
                <a:pos x="connsiteX25896" y="connsiteY25896"/>
              </a:cxn>
              <a:cxn ang="0">
                <a:pos x="connsiteX25897" y="connsiteY25897"/>
              </a:cxn>
              <a:cxn ang="0">
                <a:pos x="connsiteX25898" y="connsiteY25898"/>
              </a:cxn>
              <a:cxn ang="0">
                <a:pos x="connsiteX25899" y="connsiteY25899"/>
              </a:cxn>
              <a:cxn ang="0">
                <a:pos x="connsiteX25900" y="connsiteY25900"/>
              </a:cxn>
              <a:cxn ang="0">
                <a:pos x="connsiteX25901" y="connsiteY25901"/>
              </a:cxn>
              <a:cxn ang="0">
                <a:pos x="connsiteX25902" y="connsiteY25902"/>
              </a:cxn>
              <a:cxn ang="0">
                <a:pos x="connsiteX25903" y="connsiteY25903"/>
              </a:cxn>
              <a:cxn ang="0">
                <a:pos x="connsiteX25904" y="connsiteY25904"/>
              </a:cxn>
              <a:cxn ang="0">
                <a:pos x="connsiteX25905" y="connsiteY25905"/>
              </a:cxn>
              <a:cxn ang="0">
                <a:pos x="connsiteX25906" y="connsiteY25906"/>
              </a:cxn>
              <a:cxn ang="0">
                <a:pos x="connsiteX25907" y="connsiteY25907"/>
              </a:cxn>
              <a:cxn ang="0">
                <a:pos x="connsiteX25908" y="connsiteY25908"/>
              </a:cxn>
              <a:cxn ang="0">
                <a:pos x="connsiteX25909" y="connsiteY25909"/>
              </a:cxn>
              <a:cxn ang="0">
                <a:pos x="connsiteX25910" y="connsiteY25910"/>
              </a:cxn>
              <a:cxn ang="0">
                <a:pos x="connsiteX25911" y="connsiteY25911"/>
              </a:cxn>
              <a:cxn ang="0">
                <a:pos x="connsiteX25912" y="connsiteY25912"/>
              </a:cxn>
              <a:cxn ang="0">
                <a:pos x="connsiteX25913" y="connsiteY25913"/>
              </a:cxn>
              <a:cxn ang="0">
                <a:pos x="connsiteX25914" y="connsiteY25914"/>
              </a:cxn>
              <a:cxn ang="0">
                <a:pos x="connsiteX25915" y="connsiteY25915"/>
              </a:cxn>
              <a:cxn ang="0">
                <a:pos x="connsiteX25916" y="connsiteY25916"/>
              </a:cxn>
              <a:cxn ang="0">
                <a:pos x="connsiteX25917" y="connsiteY25917"/>
              </a:cxn>
              <a:cxn ang="0">
                <a:pos x="connsiteX25918" y="connsiteY25918"/>
              </a:cxn>
              <a:cxn ang="0">
                <a:pos x="connsiteX25919" y="connsiteY25919"/>
              </a:cxn>
              <a:cxn ang="0">
                <a:pos x="connsiteX25920" y="connsiteY25920"/>
              </a:cxn>
              <a:cxn ang="0">
                <a:pos x="connsiteX25921" y="connsiteY25921"/>
              </a:cxn>
              <a:cxn ang="0">
                <a:pos x="connsiteX25922" y="connsiteY25922"/>
              </a:cxn>
              <a:cxn ang="0">
                <a:pos x="connsiteX25923" y="connsiteY25923"/>
              </a:cxn>
              <a:cxn ang="0">
                <a:pos x="connsiteX25924" y="connsiteY25924"/>
              </a:cxn>
              <a:cxn ang="0">
                <a:pos x="connsiteX25925" y="connsiteY25925"/>
              </a:cxn>
              <a:cxn ang="0">
                <a:pos x="connsiteX25926" y="connsiteY25926"/>
              </a:cxn>
              <a:cxn ang="0">
                <a:pos x="connsiteX25927" y="connsiteY25927"/>
              </a:cxn>
              <a:cxn ang="0">
                <a:pos x="connsiteX25928" y="connsiteY25928"/>
              </a:cxn>
              <a:cxn ang="0">
                <a:pos x="connsiteX25929" y="connsiteY25929"/>
              </a:cxn>
              <a:cxn ang="0">
                <a:pos x="connsiteX25930" y="connsiteY25930"/>
              </a:cxn>
              <a:cxn ang="0">
                <a:pos x="connsiteX25931" y="connsiteY25931"/>
              </a:cxn>
              <a:cxn ang="0">
                <a:pos x="connsiteX25932" y="connsiteY25932"/>
              </a:cxn>
              <a:cxn ang="0">
                <a:pos x="connsiteX25933" y="connsiteY25933"/>
              </a:cxn>
              <a:cxn ang="0">
                <a:pos x="connsiteX25934" y="connsiteY25934"/>
              </a:cxn>
              <a:cxn ang="0">
                <a:pos x="connsiteX25935" y="connsiteY25935"/>
              </a:cxn>
              <a:cxn ang="0">
                <a:pos x="connsiteX25936" y="connsiteY25936"/>
              </a:cxn>
              <a:cxn ang="0">
                <a:pos x="connsiteX25937" y="connsiteY25937"/>
              </a:cxn>
              <a:cxn ang="0">
                <a:pos x="connsiteX25938" y="connsiteY25938"/>
              </a:cxn>
              <a:cxn ang="0">
                <a:pos x="connsiteX25939" y="connsiteY25939"/>
              </a:cxn>
              <a:cxn ang="0">
                <a:pos x="connsiteX25940" y="connsiteY25940"/>
              </a:cxn>
              <a:cxn ang="0">
                <a:pos x="connsiteX25941" y="connsiteY25941"/>
              </a:cxn>
              <a:cxn ang="0">
                <a:pos x="connsiteX25942" y="connsiteY25942"/>
              </a:cxn>
              <a:cxn ang="0">
                <a:pos x="connsiteX25943" y="connsiteY25943"/>
              </a:cxn>
              <a:cxn ang="0">
                <a:pos x="connsiteX25944" y="connsiteY25944"/>
              </a:cxn>
              <a:cxn ang="0">
                <a:pos x="connsiteX25945" y="connsiteY25945"/>
              </a:cxn>
              <a:cxn ang="0">
                <a:pos x="connsiteX25946" y="connsiteY25946"/>
              </a:cxn>
              <a:cxn ang="0">
                <a:pos x="connsiteX25947" y="connsiteY25947"/>
              </a:cxn>
              <a:cxn ang="0">
                <a:pos x="connsiteX25948" y="connsiteY25948"/>
              </a:cxn>
              <a:cxn ang="0">
                <a:pos x="connsiteX25949" y="connsiteY25949"/>
              </a:cxn>
              <a:cxn ang="0">
                <a:pos x="connsiteX25950" y="connsiteY25950"/>
              </a:cxn>
              <a:cxn ang="0">
                <a:pos x="connsiteX25951" y="connsiteY25951"/>
              </a:cxn>
              <a:cxn ang="0">
                <a:pos x="connsiteX25952" y="connsiteY25952"/>
              </a:cxn>
              <a:cxn ang="0">
                <a:pos x="connsiteX25953" y="connsiteY25953"/>
              </a:cxn>
              <a:cxn ang="0">
                <a:pos x="connsiteX25954" y="connsiteY25954"/>
              </a:cxn>
              <a:cxn ang="0">
                <a:pos x="connsiteX25955" y="connsiteY25955"/>
              </a:cxn>
              <a:cxn ang="0">
                <a:pos x="connsiteX25956" y="connsiteY25956"/>
              </a:cxn>
              <a:cxn ang="0">
                <a:pos x="connsiteX25957" y="connsiteY25957"/>
              </a:cxn>
              <a:cxn ang="0">
                <a:pos x="connsiteX25958" y="connsiteY25958"/>
              </a:cxn>
              <a:cxn ang="0">
                <a:pos x="connsiteX25959" y="connsiteY25959"/>
              </a:cxn>
              <a:cxn ang="0">
                <a:pos x="connsiteX25960" y="connsiteY25960"/>
              </a:cxn>
              <a:cxn ang="0">
                <a:pos x="connsiteX25961" y="connsiteY25961"/>
              </a:cxn>
              <a:cxn ang="0">
                <a:pos x="connsiteX25962" y="connsiteY25962"/>
              </a:cxn>
              <a:cxn ang="0">
                <a:pos x="connsiteX25963" y="connsiteY25963"/>
              </a:cxn>
              <a:cxn ang="0">
                <a:pos x="connsiteX25964" y="connsiteY25964"/>
              </a:cxn>
              <a:cxn ang="0">
                <a:pos x="connsiteX25965" y="connsiteY25965"/>
              </a:cxn>
              <a:cxn ang="0">
                <a:pos x="connsiteX25966" y="connsiteY25966"/>
              </a:cxn>
              <a:cxn ang="0">
                <a:pos x="connsiteX25967" y="connsiteY25967"/>
              </a:cxn>
              <a:cxn ang="0">
                <a:pos x="connsiteX25968" y="connsiteY25968"/>
              </a:cxn>
              <a:cxn ang="0">
                <a:pos x="connsiteX25969" y="connsiteY25969"/>
              </a:cxn>
              <a:cxn ang="0">
                <a:pos x="connsiteX25970" y="connsiteY25970"/>
              </a:cxn>
              <a:cxn ang="0">
                <a:pos x="connsiteX25971" y="connsiteY25971"/>
              </a:cxn>
              <a:cxn ang="0">
                <a:pos x="connsiteX25972" y="connsiteY25972"/>
              </a:cxn>
              <a:cxn ang="0">
                <a:pos x="connsiteX25973" y="connsiteY25973"/>
              </a:cxn>
              <a:cxn ang="0">
                <a:pos x="connsiteX25974" y="connsiteY25974"/>
              </a:cxn>
              <a:cxn ang="0">
                <a:pos x="connsiteX25975" y="connsiteY25975"/>
              </a:cxn>
              <a:cxn ang="0">
                <a:pos x="connsiteX25976" y="connsiteY25976"/>
              </a:cxn>
              <a:cxn ang="0">
                <a:pos x="connsiteX25977" y="connsiteY25977"/>
              </a:cxn>
              <a:cxn ang="0">
                <a:pos x="connsiteX25978" y="connsiteY25978"/>
              </a:cxn>
              <a:cxn ang="0">
                <a:pos x="connsiteX25979" y="connsiteY25979"/>
              </a:cxn>
              <a:cxn ang="0">
                <a:pos x="connsiteX25980" y="connsiteY25980"/>
              </a:cxn>
              <a:cxn ang="0">
                <a:pos x="connsiteX25981" y="connsiteY25981"/>
              </a:cxn>
              <a:cxn ang="0">
                <a:pos x="connsiteX25982" y="connsiteY25982"/>
              </a:cxn>
              <a:cxn ang="0">
                <a:pos x="connsiteX25983" y="connsiteY25983"/>
              </a:cxn>
              <a:cxn ang="0">
                <a:pos x="connsiteX25984" y="connsiteY25984"/>
              </a:cxn>
              <a:cxn ang="0">
                <a:pos x="connsiteX25985" y="connsiteY25985"/>
              </a:cxn>
              <a:cxn ang="0">
                <a:pos x="connsiteX25986" y="connsiteY25986"/>
              </a:cxn>
              <a:cxn ang="0">
                <a:pos x="connsiteX25987" y="connsiteY25987"/>
              </a:cxn>
              <a:cxn ang="0">
                <a:pos x="connsiteX25988" y="connsiteY25988"/>
              </a:cxn>
              <a:cxn ang="0">
                <a:pos x="connsiteX25989" y="connsiteY25989"/>
              </a:cxn>
              <a:cxn ang="0">
                <a:pos x="connsiteX25990" y="connsiteY25990"/>
              </a:cxn>
              <a:cxn ang="0">
                <a:pos x="connsiteX25991" y="connsiteY25991"/>
              </a:cxn>
              <a:cxn ang="0">
                <a:pos x="connsiteX25992" y="connsiteY25992"/>
              </a:cxn>
              <a:cxn ang="0">
                <a:pos x="connsiteX25993" y="connsiteY25993"/>
              </a:cxn>
              <a:cxn ang="0">
                <a:pos x="connsiteX25994" y="connsiteY25994"/>
              </a:cxn>
              <a:cxn ang="0">
                <a:pos x="connsiteX25995" y="connsiteY25995"/>
              </a:cxn>
              <a:cxn ang="0">
                <a:pos x="connsiteX25996" y="connsiteY25996"/>
              </a:cxn>
              <a:cxn ang="0">
                <a:pos x="connsiteX25997" y="connsiteY25997"/>
              </a:cxn>
              <a:cxn ang="0">
                <a:pos x="connsiteX25998" y="connsiteY25998"/>
              </a:cxn>
              <a:cxn ang="0">
                <a:pos x="connsiteX25999" y="connsiteY25999"/>
              </a:cxn>
              <a:cxn ang="0">
                <a:pos x="connsiteX26000" y="connsiteY26000"/>
              </a:cxn>
              <a:cxn ang="0">
                <a:pos x="connsiteX26001" y="connsiteY26001"/>
              </a:cxn>
              <a:cxn ang="0">
                <a:pos x="connsiteX26002" y="connsiteY26002"/>
              </a:cxn>
              <a:cxn ang="0">
                <a:pos x="connsiteX26003" y="connsiteY26003"/>
              </a:cxn>
              <a:cxn ang="0">
                <a:pos x="connsiteX26004" y="connsiteY26004"/>
              </a:cxn>
              <a:cxn ang="0">
                <a:pos x="connsiteX26005" y="connsiteY26005"/>
              </a:cxn>
              <a:cxn ang="0">
                <a:pos x="connsiteX26006" y="connsiteY26006"/>
              </a:cxn>
              <a:cxn ang="0">
                <a:pos x="connsiteX26007" y="connsiteY26007"/>
              </a:cxn>
              <a:cxn ang="0">
                <a:pos x="connsiteX26008" y="connsiteY26008"/>
              </a:cxn>
              <a:cxn ang="0">
                <a:pos x="connsiteX26009" y="connsiteY26009"/>
              </a:cxn>
              <a:cxn ang="0">
                <a:pos x="connsiteX26010" y="connsiteY26010"/>
              </a:cxn>
              <a:cxn ang="0">
                <a:pos x="connsiteX26011" y="connsiteY26011"/>
              </a:cxn>
              <a:cxn ang="0">
                <a:pos x="connsiteX26012" y="connsiteY26012"/>
              </a:cxn>
              <a:cxn ang="0">
                <a:pos x="connsiteX26013" y="connsiteY26013"/>
              </a:cxn>
              <a:cxn ang="0">
                <a:pos x="connsiteX26014" y="connsiteY26014"/>
              </a:cxn>
              <a:cxn ang="0">
                <a:pos x="connsiteX26015" y="connsiteY26015"/>
              </a:cxn>
              <a:cxn ang="0">
                <a:pos x="connsiteX26016" y="connsiteY26016"/>
              </a:cxn>
              <a:cxn ang="0">
                <a:pos x="connsiteX26017" y="connsiteY26017"/>
              </a:cxn>
              <a:cxn ang="0">
                <a:pos x="connsiteX26018" y="connsiteY26018"/>
              </a:cxn>
              <a:cxn ang="0">
                <a:pos x="connsiteX26019" y="connsiteY26019"/>
              </a:cxn>
              <a:cxn ang="0">
                <a:pos x="connsiteX26020" y="connsiteY26020"/>
              </a:cxn>
              <a:cxn ang="0">
                <a:pos x="connsiteX26021" y="connsiteY26021"/>
              </a:cxn>
              <a:cxn ang="0">
                <a:pos x="connsiteX26022" y="connsiteY26022"/>
              </a:cxn>
              <a:cxn ang="0">
                <a:pos x="connsiteX26023" y="connsiteY26023"/>
              </a:cxn>
              <a:cxn ang="0">
                <a:pos x="connsiteX26024" y="connsiteY26024"/>
              </a:cxn>
              <a:cxn ang="0">
                <a:pos x="connsiteX26025" y="connsiteY26025"/>
              </a:cxn>
              <a:cxn ang="0">
                <a:pos x="connsiteX26026" y="connsiteY26026"/>
              </a:cxn>
              <a:cxn ang="0">
                <a:pos x="connsiteX26027" y="connsiteY26027"/>
              </a:cxn>
              <a:cxn ang="0">
                <a:pos x="connsiteX26028" y="connsiteY26028"/>
              </a:cxn>
              <a:cxn ang="0">
                <a:pos x="connsiteX26029" y="connsiteY26029"/>
              </a:cxn>
              <a:cxn ang="0">
                <a:pos x="connsiteX26030" y="connsiteY26030"/>
              </a:cxn>
              <a:cxn ang="0">
                <a:pos x="connsiteX26031" y="connsiteY26031"/>
              </a:cxn>
              <a:cxn ang="0">
                <a:pos x="connsiteX26032" y="connsiteY26032"/>
              </a:cxn>
              <a:cxn ang="0">
                <a:pos x="connsiteX26033" y="connsiteY26033"/>
              </a:cxn>
              <a:cxn ang="0">
                <a:pos x="connsiteX26034" y="connsiteY26034"/>
              </a:cxn>
              <a:cxn ang="0">
                <a:pos x="connsiteX26035" y="connsiteY26035"/>
              </a:cxn>
              <a:cxn ang="0">
                <a:pos x="connsiteX26036" y="connsiteY26036"/>
              </a:cxn>
              <a:cxn ang="0">
                <a:pos x="connsiteX26037" y="connsiteY26037"/>
              </a:cxn>
              <a:cxn ang="0">
                <a:pos x="connsiteX26038" y="connsiteY26038"/>
              </a:cxn>
              <a:cxn ang="0">
                <a:pos x="connsiteX26039" y="connsiteY26039"/>
              </a:cxn>
              <a:cxn ang="0">
                <a:pos x="connsiteX26040" y="connsiteY26040"/>
              </a:cxn>
              <a:cxn ang="0">
                <a:pos x="connsiteX26041" y="connsiteY26041"/>
              </a:cxn>
              <a:cxn ang="0">
                <a:pos x="connsiteX26042" y="connsiteY26042"/>
              </a:cxn>
              <a:cxn ang="0">
                <a:pos x="connsiteX26043" y="connsiteY26043"/>
              </a:cxn>
              <a:cxn ang="0">
                <a:pos x="connsiteX26044" y="connsiteY26044"/>
              </a:cxn>
              <a:cxn ang="0">
                <a:pos x="connsiteX26045" y="connsiteY26045"/>
              </a:cxn>
              <a:cxn ang="0">
                <a:pos x="connsiteX26046" y="connsiteY26046"/>
              </a:cxn>
              <a:cxn ang="0">
                <a:pos x="connsiteX26047" y="connsiteY26047"/>
              </a:cxn>
              <a:cxn ang="0">
                <a:pos x="connsiteX26048" y="connsiteY26048"/>
              </a:cxn>
              <a:cxn ang="0">
                <a:pos x="connsiteX26049" y="connsiteY26049"/>
              </a:cxn>
              <a:cxn ang="0">
                <a:pos x="connsiteX26050" y="connsiteY26050"/>
              </a:cxn>
              <a:cxn ang="0">
                <a:pos x="connsiteX26051" y="connsiteY26051"/>
              </a:cxn>
              <a:cxn ang="0">
                <a:pos x="connsiteX26052" y="connsiteY26052"/>
              </a:cxn>
              <a:cxn ang="0">
                <a:pos x="connsiteX26053" y="connsiteY26053"/>
              </a:cxn>
              <a:cxn ang="0">
                <a:pos x="connsiteX26054" y="connsiteY26054"/>
              </a:cxn>
              <a:cxn ang="0">
                <a:pos x="connsiteX26055" y="connsiteY26055"/>
              </a:cxn>
              <a:cxn ang="0">
                <a:pos x="connsiteX26056" y="connsiteY26056"/>
              </a:cxn>
              <a:cxn ang="0">
                <a:pos x="connsiteX26057" y="connsiteY26057"/>
              </a:cxn>
              <a:cxn ang="0">
                <a:pos x="connsiteX26058" y="connsiteY26058"/>
              </a:cxn>
              <a:cxn ang="0">
                <a:pos x="connsiteX26059" y="connsiteY26059"/>
              </a:cxn>
              <a:cxn ang="0">
                <a:pos x="connsiteX26060" y="connsiteY26060"/>
              </a:cxn>
              <a:cxn ang="0">
                <a:pos x="connsiteX26061" y="connsiteY26061"/>
              </a:cxn>
              <a:cxn ang="0">
                <a:pos x="connsiteX26062" y="connsiteY26062"/>
              </a:cxn>
              <a:cxn ang="0">
                <a:pos x="connsiteX26063" y="connsiteY26063"/>
              </a:cxn>
              <a:cxn ang="0">
                <a:pos x="connsiteX26064" y="connsiteY26064"/>
              </a:cxn>
              <a:cxn ang="0">
                <a:pos x="connsiteX26065" y="connsiteY26065"/>
              </a:cxn>
              <a:cxn ang="0">
                <a:pos x="connsiteX26066" y="connsiteY26066"/>
              </a:cxn>
              <a:cxn ang="0">
                <a:pos x="connsiteX26067" y="connsiteY26067"/>
              </a:cxn>
              <a:cxn ang="0">
                <a:pos x="connsiteX26068" y="connsiteY26068"/>
              </a:cxn>
              <a:cxn ang="0">
                <a:pos x="connsiteX26069" y="connsiteY26069"/>
              </a:cxn>
              <a:cxn ang="0">
                <a:pos x="connsiteX26070" y="connsiteY26070"/>
              </a:cxn>
              <a:cxn ang="0">
                <a:pos x="connsiteX26071" y="connsiteY26071"/>
              </a:cxn>
              <a:cxn ang="0">
                <a:pos x="connsiteX26072" y="connsiteY26072"/>
              </a:cxn>
              <a:cxn ang="0">
                <a:pos x="connsiteX26073" y="connsiteY26073"/>
              </a:cxn>
              <a:cxn ang="0">
                <a:pos x="connsiteX26074" y="connsiteY26074"/>
              </a:cxn>
              <a:cxn ang="0">
                <a:pos x="connsiteX26075" y="connsiteY26075"/>
              </a:cxn>
              <a:cxn ang="0">
                <a:pos x="connsiteX26076" y="connsiteY26076"/>
              </a:cxn>
              <a:cxn ang="0">
                <a:pos x="connsiteX26077" y="connsiteY26077"/>
              </a:cxn>
              <a:cxn ang="0">
                <a:pos x="connsiteX26078" y="connsiteY26078"/>
              </a:cxn>
              <a:cxn ang="0">
                <a:pos x="connsiteX26079" y="connsiteY26079"/>
              </a:cxn>
              <a:cxn ang="0">
                <a:pos x="connsiteX26080" y="connsiteY26080"/>
              </a:cxn>
              <a:cxn ang="0">
                <a:pos x="connsiteX26081" y="connsiteY26081"/>
              </a:cxn>
              <a:cxn ang="0">
                <a:pos x="connsiteX26082" y="connsiteY26082"/>
              </a:cxn>
              <a:cxn ang="0">
                <a:pos x="connsiteX26083" y="connsiteY26083"/>
              </a:cxn>
              <a:cxn ang="0">
                <a:pos x="connsiteX26084" y="connsiteY26084"/>
              </a:cxn>
              <a:cxn ang="0">
                <a:pos x="connsiteX26085" y="connsiteY26085"/>
              </a:cxn>
              <a:cxn ang="0">
                <a:pos x="connsiteX26086" y="connsiteY26086"/>
              </a:cxn>
              <a:cxn ang="0">
                <a:pos x="connsiteX26087" y="connsiteY26087"/>
              </a:cxn>
              <a:cxn ang="0">
                <a:pos x="connsiteX26088" y="connsiteY26088"/>
              </a:cxn>
              <a:cxn ang="0">
                <a:pos x="connsiteX26089" y="connsiteY26089"/>
              </a:cxn>
              <a:cxn ang="0">
                <a:pos x="connsiteX26090" y="connsiteY26090"/>
              </a:cxn>
              <a:cxn ang="0">
                <a:pos x="connsiteX26091" y="connsiteY26091"/>
              </a:cxn>
              <a:cxn ang="0">
                <a:pos x="connsiteX26092" y="connsiteY26092"/>
              </a:cxn>
              <a:cxn ang="0">
                <a:pos x="connsiteX26093" y="connsiteY26093"/>
              </a:cxn>
              <a:cxn ang="0">
                <a:pos x="connsiteX26094" y="connsiteY26094"/>
              </a:cxn>
              <a:cxn ang="0">
                <a:pos x="connsiteX26095" y="connsiteY26095"/>
              </a:cxn>
              <a:cxn ang="0">
                <a:pos x="connsiteX26096" y="connsiteY26096"/>
              </a:cxn>
              <a:cxn ang="0">
                <a:pos x="connsiteX26097" y="connsiteY26097"/>
              </a:cxn>
              <a:cxn ang="0">
                <a:pos x="connsiteX26098" y="connsiteY26098"/>
              </a:cxn>
              <a:cxn ang="0">
                <a:pos x="connsiteX26099" y="connsiteY26099"/>
              </a:cxn>
              <a:cxn ang="0">
                <a:pos x="connsiteX26100" y="connsiteY26100"/>
              </a:cxn>
              <a:cxn ang="0">
                <a:pos x="connsiteX26101" y="connsiteY26101"/>
              </a:cxn>
              <a:cxn ang="0">
                <a:pos x="connsiteX26102" y="connsiteY26102"/>
              </a:cxn>
              <a:cxn ang="0">
                <a:pos x="connsiteX26103" y="connsiteY26103"/>
              </a:cxn>
              <a:cxn ang="0">
                <a:pos x="connsiteX26104" y="connsiteY26104"/>
              </a:cxn>
              <a:cxn ang="0">
                <a:pos x="connsiteX26105" y="connsiteY26105"/>
              </a:cxn>
              <a:cxn ang="0">
                <a:pos x="connsiteX26106" y="connsiteY26106"/>
              </a:cxn>
              <a:cxn ang="0">
                <a:pos x="connsiteX26107" y="connsiteY26107"/>
              </a:cxn>
              <a:cxn ang="0">
                <a:pos x="connsiteX26108" y="connsiteY26108"/>
              </a:cxn>
              <a:cxn ang="0">
                <a:pos x="connsiteX26109" y="connsiteY26109"/>
              </a:cxn>
              <a:cxn ang="0">
                <a:pos x="connsiteX26110" y="connsiteY26110"/>
              </a:cxn>
              <a:cxn ang="0">
                <a:pos x="connsiteX26111" y="connsiteY26111"/>
              </a:cxn>
              <a:cxn ang="0">
                <a:pos x="connsiteX26112" y="connsiteY26112"/>
              </a:cxn>
              <a:cxn ang="0">
                <a:pos x="connsiteX26113" y="connsiteY26113"/>
              </a:cxn>
              <a:cxn ang="0">
                <a:pos x="connsiteX26114" y="connsiteY26114"/>
              </a:cxn>
              <a:cxn ang="0">
                <a:pos x="connsiteX26115" y="connsiteY26115"/>
              </a:cxn>
              <a:cxn ang="0">
                <a:pos x="connsiteX26116" y="connsiteY26116"/>
              </a:cxn>
              <a:cxn ang="0">
                <a:pos x="connsiteX26117" y="connsiteY26117"/>
              </a:cxn>
              <a:cxn ang="0">
                <a:pos x="connsiteX26118" y="connsiteY26118"/>
              </a:cxn>
              <a:cxn ang="0">
                <a:pos x="connsiteX26119" y="connsiteY26119"/>
              </a:cxn>
              <a:cxn ang="0">
                <a:pos x="connsiteX26120" y="connsiteY26120"/>
              </a:cxn>
              <a:cxn ang="0">
                <a:pos x="connsiteX26121" y="connsiteY26121"/>
              </a:cxn>
              <a:cxn ang="0">
                <a:pos x="connsiteX26122" y="connsiteY26122"/>
              </a:cxn>
              <a:cxn ang="0">
                <a:pos x="connsiteX26123" y="connsiteY26123"/>
              </a:cxn>
              <a:cxn ang="0">
                <a:pos x="connsiteX26124" y="connsiteY26124"/>
              </a:cxn>
              <a:cxn ang="0">
                <a:pos x="connsiteX26125" y="connsiteY26125"/>
              </a:cxn>
              <a:cxn ang="0">
                <a:pos x="connsiteX26126" y="connsiteY26126"/>
              </a:cxn>
              <a:cxn ang="0">
                <a:pos x="connsiteX26127" y="connsiteY26127"/>
              </a:cxn>
              <a:cxn ang="0">
                <a:pos x="connsiteX26128" y="connsiteY26128"/>
              </a:cxn>
              <a:cxn ang="0">
                <a:pos x="connsiteX26129" y="connsiteY26129"/>
              </a:cxn>
              <a:cxn ang="0">
                <a:pos x="connsiteX26130" y="connsiteY26130"/>
              </a:cxn>
              <a:cxn ang="0">
                <a:pos x="connsiteX26131" y="connsiteY26131"/>
              </a:cxn>
              <a:cxn ang="0">
                <a:pos x="connsiteX26132" y="connsiteY26132"/>
              </a:cxn>
              <a:cxn ang="0">
                <a:pos x="connsiteX26133" y="connsiteY26133"/>
              </a:cxn>
              <a:cxn ang="0">
                <a:pos x="connsiteX26134" y="connsiteY26134"/>
              </a:cxn>
              <a:cxn ang="0">
                <a:pos x="connsiteX26135" y="connsiteY26135"/>
              </a:cxn>
              <a:cxn ang="0">
                <a:pos x="connsiteX26136" y="connsiteY26136"/>
              </a:cxn>
              <a:cxn ang="0">
                <a:pos x="connsiteX26137" y="connsiteY26137"/>
              </a:cxn>
              <a:cxn ang="0">
                <a:pos x="connsiteX26138" y="connsiteY26138"/>
              </a:cxn>
              <a:cxn ang="0">
                <a:pos x="connsiteX26139" y="connsiteY26139"/>
              </a:cxn>
              <a:cxn ang="0">
                <a:pos x="connsiteX26140" y="connsiteY26140"/>
              </a:cxn>
              <a:cxn ang="0">
                <a:pos x="connsiteX26141" y="connsiteY26141"/>
              </a:cxn>
              <a:cxn ang="0">
                <a:pos x="connsiteX26142" y="connsiteY26142"/>
              </a:cxn>
              <a:cxn ang="0">
                <a:pos x="connsiteX26143" y="connsiteY26143"/>
              </a:cxn>
              <a:cxn ang="0">
                <a:pos x="connsiteX26144" y="connsiteY26144"/>
              </a:cxn>
              <a:cxn ang="0">
                <a:pos x="connsiteX26145" y="connsiteY26145"/>
              </a:cxn>
              <a:cxn ang="0">
                <a:pos x="connsiteX26146" y="connsiteY26146"/>
              </a:cxn>
              <a:cxn ang="0">
                <a:pos x="connsiteX26147" y="connsiteY26147"/>
              </a:cxn>
              <a:cxn ang="0">
                <a:pos x="connsiteX26148" y="connsiteY26148"/>
              </a:cxn>
              <a:cxn ang="0">
                <a:pos x="connsiteX26149" y="connsiteY26149"/>
              </a:cxn>
              <a:cxn ang="0">
                <a:pos x="connsiteX26150" y="connsiteY26150"/>
              </a:cxn>
              <a:cxn ang="0">
                <a:pos x="connsiteX26151" y="connsiteY26151"/>
              </a:cxn>
              <a:cxn ang="0">
                <a:pos x="connsiteX26152" y="connsiteY26152"/>
              </a:cxn>
              <a:cxn ang="0">
                <a:pos x="connsiteX26153" y="connsiteY26153"/>
              </a:cxn>
              <a:cxn ang="0">
                <a:pos x="connsiteX26154" y="connsiteY26154"/>
              </a:cxn>
              <a:cxn ang="0">
                <a:pos x="connsiteX26155" y="connsiteY26155"/>
              </a:cxn>
              <a:cxn ang="0">
                <a:pos x="connsiteX26156" y="connsiteY26156"/>
              </a:cxn>
              <a:cxn ang="0">
                <a:pos x="connsiteX26157" y="connsiteY26157"/>
              </a:cxn>
              <a:cxn ang="0">
                <a:pos x="connsiteX26158" y="connsiteY26158"/>
              </a:cxn>
              <a:cxn ang="0">
                <a:pos x="connsiteX26159" y="connsiteY26159"/>
              </a:cxn>
              <a:cxn ang="0">
                <a:pos x="connsiteX26160" y="connsiteY26160"/>
              </a:cxn>
              <a:cxn ang="0">
                <a:pos x="connsiteX26161" y="connsiteY26161"/>
              </a:cxn>
              <a:cxn ang="0">
                <a:pos x="connsiteX26162" y="connsiteY26162"/>
              </a:cxn>
              <a:cxn ang="0">
                <a:pos x="connsiteX26163" y="connsiteY26163"/>
              </a:cxn>
              <a:cxn ang="0">
                <a:pos x="connsiteX26164" y="connsiteY26164"/>
              </a:cxn>
              <a:cxn ang="0">
                <a:pos x="connsiteX26165" y="connsiteY26165"/>
              </a:cxn>
              <a:cxn ang="0">
                <a:pos x="connsiteX26166" y="connsiteY26166"/>
              </a:cxn>
              <a:cxn ang="0">
                <a:pos x="connsiteX26167" y="connsiteY26167"/>
              </a:cxn>
              <a:cxn ang="0">
                <a:pos x="connsiteX26168" y="connsiteY26168"/>
              </a:cxn>
              <a:cxn ang="0">
                <a:pos x="connsiteX26169" y="connsiteY26169"/>
              </a:cxn>
              <a:cxn ang="0">
                <a:pos x="connsiteX26170" y="connsiteY26170"/>
              </a:cxn>
              <a:cxn ang="0">
                <a:pos x="connsiteX26171" y="connsiteY26171"/>
              </a:cxn>
              <a:cxn ang="0">
                <a:pos x="connsiteX26172" y="connsiteY26172"/>
              </a:cxn>
              <a:cxn ang="0">
                <a:pos x="connsiteX26173" y="connsiteY26173"/>
              </a:cxn>
              <a:cxn ang="0">
                <a:pos x="connsiteX26174" y="connsiteY26174"/>
              </a:cxn>
              <a:cxn ang="0">
                <a:pos x="connsiteX26175" y="connsiteY26175"/>
              </a:cxn>
              <a:cxn ang="0">
                <a:pos x="connsiteX26176" y="connsiteY26176"/>
              </a:cxn>
              <a:cxn ang="0">
                <a:pos x="connsiteX26177" y="connsiteY26177"/>
              </a:cxn>
              <a:cxn ang="0">
                <a:pos x="connsiteX26178" y="connsiteY26178"/>
              </a:cxn>
              <a:cxn ang="0">
                <a:pos x="connsiteX26179" y="connsiteY26179"/>
              </a:cxn>
              <a:cxn ang="0">
                <a:pos x="connsiteX26180" y="connsiteY26180"/>
              </a:cxn>
              <a:cxn ang="0">
                <a:pos x="connsiteX26181" y="connsiteY26181"/>
              </a:cxn>
              <a:cxn ang="0">
                <a:pos x="connsiteX26182" y="connsiteY26182"/>
              </a:cxn>
              <a:cxn ang="0">
                <a:pos x="connsiteX26183" y="connsiteY26183"/>
              </a:cxn>
              <a:cxn ang="0">
                <a:pos x="connsiteX26184" y="connsiteY26184"/>
              </a:cxn>
              <a:cxn ang="0">
                <a:pos x="connsiteX26185" y="connsiteY26185"/>
              </a:cxn>
              <a:cxn ang="0">
                <a:pos x="connsiteX26186" y="connsiteY26186"/>
              </a:cxn>
              <a:cxn ang="0">
                <a:pos x="connsiteX26187" y="connsiteY26187"/>
              </a:cxn>
              <a:cxn ang="0">
                <a:pos x="connsiteX26188" y="connsiteY26188"/>
              </a:cxn>
              <a:cxn ang="0">
                <a:pos x="connsiteX26189" y="connsiteY26189"/>
              </a:cxn>
              <a:cxn ang="0">
                <a:pos x="connsiteX26190" y="connsiteY26190"/>
              </a:cxn>
              <a:cxn ang="0">
                <a:pos x="connsiteX26191" y="connsiteY26191"/>
              </a:cxn>
              <a:cxn ang="0">
                <a:pos x="connsiteX26192" y="connsiteY26192"/>
              </a:cxn>
              <a:cxn ang="0">
                <a:pos x="connsiteX26193" y="connsiteY26193"/>
              </a:cxn>
              <a:cxn ang="0">
                <a:pos x="connsiteX26194" y="connsiteY26194"/>
              </a:cxn>
              <a:cxn ang="0">
                <a:pos x="connsiteX26195" y="connsiteY26195"/>
              </a:cxn>
              <a:cxn ang="0">
                <a:pos x="connsiteX26196" y="connsiteY26196"/>
              </a:cxn>
              <a:cxn ang="0">
                <a:pos x="connsiteX26197" y="connsiteY26197"/>
              </a:cxn>
              <a:cxn ang="0">
                <a:pos x="connsiteX26198" y="connsiteY26198"/>
              </a:cxn>
              <a:cxn ang="0">
                <a:pos x="connsiteX26199" y="connsiteY26199"/>
              </a:cxn>
              <a:cxn ang="0">
                <a:pos x="connsiteX26200" y="connsiteY26200"/>
              </a:cxn>
              <a:cxn ang="0">
                <a:pos x="connsiteX26201" y="connsiteY26201"/>
              </a:cxn>
              <a:cxn ang="0">
                <a:pos x="connsiteX26202" y="connsiteY26202"/>
              </a:cxn>
              <a:cxn ang="0">
                <a:pos x="connsiteX26203" y="connsiteY26203"/>
              </a:cxn>
              <a:cxn ang="0">
                <a:pos x="connsiteX26204" y="connsiteY26204"/>
              </a:cxn>
              <a:cxn ang="0">
                <a:pos x="connsiteX26205" y="connsiteY26205"/>
              </a:cxn>
              <a:cxn ang="0">
                <a:pos x="connsiteX26206" y="connsiteY26206"/>
              </a:cxn>
              <a:cxn ang="0">
                <a:pos x="connsiteX26207" y="connsiteY26207"/>
              </a:cxn>
              <a:cxn ang="0">
                <a:pos x="connsiteX26208" y="connsiteY26208"/>
              </a:cxn>
              <a:cxn ang="0">
                <a:pos x="connsiteX26209" y="connsiteY26209"/>
              </a:cxn>
              <a:cxn ang="0">
                <a:pos x="connsiteX26210" y="connsiteY26210"/>
              </a:cxn>
              <a:cxn ang="0">
                <a:pos x="connsiteX26211" y="connsiteY26211"/>
              </a:cxn>
              <a:cxn ang="0">
                <a:pos x="connsiteX26212" y="connsiteY26212"/>
              </a:cxn>
              <a:cxn ang="0">
                <a:pos x="connsiteX26213" y="connsiteY26213"/>
              </a:cxn>
              <a:cxn ang="0">
                <a:pos x="connsiteX26214" y="connsiteY26214"/>
              </a:cxn>
              <a:cxn ang="0">
                <a:pos x="connsiteX26215" y="connsiteY26215"/>
              </a:cxn>
              <a:cxn ang="0">
                <a:pos x="connsiteX26216" y="connsiteY26216"/>
              </a:cxn>
              <a:cxn ang="0">
                <a:pos x="connsiteX26217" y="connsiteY26217"/>
              </a:cxn>
              <a:cxn ang="0">
                <a:pos x="connsiteX26218" y="connsiteY26218"/>
              </a:cxn>
              <a:cxn ang="0">
                <a:pos x="connsiteX26219" y="connsiteY26219"/>
              </a:cxn>
              <a:cxn ang="0">
                <a:pos x="connsiteX26220" y="connsiteY26220"/>
              </a:cxn>
              <a:cxn ang="0">
                <a:pos x="connsiteX26221" y="connsiteY26221"/>
              </a:cxn>
              <a:cxn ang="0">
                <a:pos x="connsiteX26222" y="connsiteY26222"/>
              </a:cxn>
              <a:cxn ang="0">
                <a:pos x="connsiteX26223" y="connsiteY26223"/>
              </a:cxn>
              <a:cxn ang="0">
                <a:pos x="connsiteX26224" y="connsiteY26224"/>
              </a:cxn>
              <a:cxn ang="0">
                <a:pos x="connsiteX26225" y="connsiteY26225"/>
              </a:cxn>
              <a:cxn ang="0">
                <a:pos x="connsiteX26226" y="connsiteY26226"/>
              </a:cxn>
              <a:cxn ang="0">
                <a:pos x="connsiteX26227" y="connsiteY26227"/>
              </a:cxn>
              <a:cxn ang="0">
                <a:pos x="connsiteX26228" y="connsiteY26228"/>
              </a:cxn>
              <a:cxn ang="0">
                <a:pos x="connsiteX26229" y="connsiteY26229"/>
              </a:cxn>
              <a:cxn ang="0">
                <a:pos x="connsiteX26230" y="connsiteY26230"/>
              </a:cxn>
              <a:cxn ang="0">
                <a:pos x="connsiteX26231" y="connsiteY26231"/>
              </a:cxn>
              <a:cxn ang="0">
                <a:pos x="connsiteX26232" y="connsiteY26232"/>
              </a:cxn>
              <a:cxn ang="0">
                <a:pos x="connsiteX26233" y="connsiteY26233"/>
              </a:cxn>
              <a:cxn ang="0">
                <a:pos x="connsiteX26234" y="connsiteY26234"/>
              </a:cxn>
              <a:cxn ang="0">
                <a:pos x="connsiteX26235" y="connsiteY26235"/>
              </a:cxn>
              <a:cxn ang="0">
                <a:pos x="connsiteX26236" y="connsiteY26236"/>
              </a:cxn>
              <a:cxn ang="0">
                <a:pos x="connsiteX26237" y="connsiteY26237"/>
              </a:cxn>
              <a:cxn ang="0">
                <a:pos x="connsiteX26238" y="connsiteY26238"/>
              </a:cxn>
              <a:cxn ang="0">
                <a:pos x="connsiteX26239" y="connsiteY26239"/>
              </a:cxn>
              <a:cxn ang="0">
                <a:pos x="connsiteX26240" y="connsiteY26240"/>
              </a:cxn>
              <a:cxn ang="0">
                <a:pos x="connsiteX26241" y="connsiteY26241"/>
              </a:cxn>
              <a:cxn ang="0">
                <a:pos x="connsiteX26242" y="connsiteY26242"/>
              </a:cxn>
              <a:cxn ang="0">
                <a:pos x="connsiteX26243" y="connsiteY26243"/>
              </a:cxn>
              <a:cxn ang="0">
                <a:pos x="connsiteX26244" y="connsiteY26244"/>
              </a:cxn>
              <a:cxn ang="0">
                <a:pos x="connsiteX26245" y="connsiteY26245"/>
              </a:cxn>
              <a:cxn ang="0">
                <a:pos x="connsiteX26246" y="connsiteY26246"/>
              </a:cxn>
              <a:cxn ang="0">
                <a:pos x="connsiteX26247" y="connsiteY26247"/>
              </a:cxn>
              <a:cxn ang="0">
                <a:pos x="connsiteX26248" y="connsiteY26248"/>
              </a:cxn>
              <a:cxn ang="0">
                <a:pos x="connsiteX26249" y="connsiteY26249"/>
              </a:cxn>
              <a:cxn ang="0">
                <a:pos x="connsiteX26250" y="connsiteY26250"/>
              </a:cxn>
              <a:cxn ang="0">
                <a:pos x="connsiteX26251" y="connsiteY26251"/>
              </a:cxn>
              <a:cxn ang="0">
                <a:pos x="connsiteX26252" y="connsiteY26252"/>
              </a:cxn>
              <a:cxn ang="0">
                <a:pos x="connsiteX26253" y="connsiteY26253"/>
              </a:cxn>
              <a:cxn ang="0">
                <a:pos x="connsiteX26254" y="connsiteY26254"/>
              </a:cxn>
              <a:cxn ang="0">
                <a:pos x="connsiteX26255" y="connsiteY26255"/>
              </a:cxn>
              <a:cxn ang="0">
                <a:pos x="connsiteX26256" y="connsiteY26256"/>
              </a:cxn>
              <a:cxn ang="0">
                <a:pos x="connsiteX26257" y="connsiteY26257"/>
              </a:cxn>
              <a:cxn ang="0">
                <a:pos x="connsiteX26258" y="connsiteY26258"/>
              </a:cxn>
              <a:cxn ang="0">
                <a:pos x="connsiteX26259" y="connsiteY26259"/>
              </a:cxn>
              <a:cxn ang="0">
                <a:pos x="connsiteX26260" y="connsiteY26260"/>
              </a:cxn>
              <a:cxn ang="0">
                <a:pos x="connsiteX26261" y="connsiteY26261"/>
              </a:cxn>
              <a:cxn ang="0">
                <a:pos x="connsiteX26262" y="connsiteY26262"/>
              </a:cxn>
              <a:cxn ang="0">
                <a:pos x="connsiteX26263" y="connsiteY26263"/>
              </a:cxn>
              <a:cxn ang="0">
                <a:pos x="connsiteX26264" y="connsiteY26264"/>
              </a:cxn>
              <a:cxn ang="0">
                <a:pos x="connsiteX26265" y="connsiteY26265"/>
              </a:cxn>
              <a:cxn ang="0">
                <a:pos x="connsiteX26266" y="connsiteY26266"/>
              </a:cxn>
              <a:cxn ang="0">
                <a:pos x="connsiteX26267" y="connsiteY26267"/>
              </a:cxn>
              <a:cxn ang="0">
                <a:pos x="connsiteX26268" y="connsiteY26268"/>
              </a:cxn>
              <a:cxn ang="0">
                <a:pos x="connsiteX26269" y="connsiteY26269"/>
              </a:cxn>
              <a:cxn ang="0">
                <a:pos x="connsiteX26270" y="connsiteY26270"/>
              </a:cxn>
              <a:cxn ang="0">
                <a:pos x="connsiteX26271" y="connsiteY26271"/>
              </a:cxn>
              <a:cxn ang="0">
                <a:pos x="connsiteX26272" y="connsiteY26272"/>
              </a:cxn>
              <a:cxn ang="0">
                <a:pos x="connsiteX26273" y="connsiteY26273"/>
              </a:cxn>
              <a:cxn ang="0">
                <a:pos x="connsiteX26274" y="connsiteY26274"/>
              </a:cxn>
              <a:cxn ang="0">
                <a:pos x="connsiteX26275" y="connsiteY26275"/>
              </a:cxn>
              <a:cxn ang="0">
                <a:pos x="connsiteX26276" y="connsiteY26276"/>
              </a:cxn>
              <a:cxn ang="0">
                <a:pos x="connsiteX26277" y="connsiteY26277"/>
              </a:cxn>
              <a:cxn ang="0">
                <a:pos x="connsiteX26278" y="connsiteY26278"/>
              </a:cxn>
              <a:cxn ang="0">
                <a:pos x="connsiteX26279" y="connsiteY26279"/>
              </a:cxn>
              <a:cxn ang="0">
                <a:pos x="connsiteX26280" y="connsiteY26280"/>
              </a:cxn>
              <a:cxn ang="0">
                <a:pos x="connsiteX26281" y="connsiteY26281"/>
              </a:cxn>
              <a:cxn ang="0">
                <a:pos x="connsiteX26282" y="connsiteY26282"/>
              </a:cxn>
              <a:cxn ang="0">
                <a:pos x="connsiteX26283" y="connsiteY26283"/>
              </a:cxn>
              <a:cxn ang="0">
                <a:pos x="connsiteX26284" y="connsiteY26284"/>
              </a:cxn>
              <a:cxn ang="0">
                <a:pos x="connsiteX26285" y="connsiteY26285"/>
              </a:cxn>
              <a:cxn ang="0">
                <a:pos x="connsiteX26286" y="connsiteY26286"/>
              </a:cxn>
              <a:cxn ang="0">
                <a:pos x="connsiteX26287" y="connsiteY26287"/>
              </a:cxn>
              <a:cxn ang="0">
                <a:pos x="connsiteX26288" y="connsiteY26288"/>
              </a:cxn>
              <a:cxn ang="0">
                <a:pos x="connsiteX26289" y="connsiteY26289"/>
              </a:cxn>
              <a:cxn ang="0">
                <a:pos x="connsiteX26290" y="connsiteY26290"/>
              </a:cxn>
              <a:cxn ang="0">
                <a:pos x="connsiteX26291" y="connsiteY26291"/>
              </a:cxn>
              <a:cxn ang="0">
                <a:pos x="connsiteX26292" y="connsiteY26292"/>
              </a:cxn>
              <a:cxn ang="0">
                <a:pos x="connsiteX26293" y="connsiteY26293"/>
              </a:cxn>
              <a:cxn ang="0">
                <a:pos x="connsiteX26294" y="connsiteY26294"/>
              </a:cxn>
              <a:cxn ang="0">
                <a:pos x="connsiteX26295" y="connsiteY26295"/>
              </a:cxn>
              <a:cxn ang="0">
                <a:pos x="connsiteX26296" y="connsiteY26296"/>
              </a:cxn>
              <a:cxn ang="0">
                <a:pos x="connsiteX26297" y="connsiteY26297"/>
              </a:cxn>
              <a:cxn ang="0">
                <a:pos x="connsiteX26298" y="connsiteY26298"/>
              </a:cxn>
              <a:cxn ang="0">
                <a:pos x="connsiteX26299" y="connsiteY26299"/>
              </a:cxn>
              <a:cxn ang="0">
                <a:pos x="connsiteX26300" y="connsiteY26300"/>
              </a:cxn>
              <a:cxn ang="0">
                <a:pos x="connsiteX26301" y="connsiteY26301"/>
              </a:cxn>
              <a:cxn ang="0">
                <a:pos x="connsiteX26302" y="connsiteY26302"/>
              </a:cxn>
              <a:cxn ang="0">
                <a:pos x="connsiteX26303" y="connsiteY26303"/>
              </a:cxn>
              <a:cxn ang="0">
                <a:pos x="connsiteX26304" y="connsiteY26304"/>
              </a:cxn>
              <a:cxn ang="0">
                <a:pos x="connsiteX26305" y="connsiteY26305"/>
              </a:cxn>
              <a:cxn ang="0">
                <a:pos x="connsiteX26306" y="connsiteY26306"/>
              </a:cxn>
              <a:cxn ang="0">
                <a:pos x="connsiteX26307" y="connsiteY26307"/>
              </a:cxn>
              <a:cxn ang="0">
                <a:pos x="connsiteX26308" y="connsiteY26308"/>
              </a:cxn>
              <a:cxn ang="0">
                <a:pos x="connsiteX26309" y="connsiteY26309"/>
              </a:cxn>
              <a:cxn ang="0">
                <a:pos x="connsiteX26310" y="connsiteY26310"/>
              </a:cxn>
              <a:cxn ang="0">
                <a:pos x="connsiteX26311" y="connsiteY26311"/>
              </a:cxn>
              <a:cxn ang="0">
                <a:pos x="connsiteX26312" y="connsiteY26312"/>
              </a:cxn>
              <a:cxn ang="0">
                <a:pos x="connsiteX26313" y="connsiteY26313"/>
              </a:cxn>
              <a:cxn ang="0">
                <a:pos x="connsiteX26314" y="connsiteY26314"/>
              </a:cxn>
              <a:cxn ang="0">
                <a:pos x="connsiteX26315" y="connsiteY26315"/>
              </a:cxn>
              <a:cxn ang="0">
                <a:pos x="connsiteX26316" y="connsiteY26316"/>
              </a:cxn>
              <a:cxn ang="0">
                <a:pos x="connsiteX26317" y="connsiteY26317"/>
              </a:cxn>
              <a:cxn ang="0">
                <a:pos x="connsiteX26318" y="connsiteY26318"/>
              </a:cxn>
              <a:cxn ang="0">
                <a:pos x="connsiteX26319" y="connsiteY26319"/>
              </a:cxn>
              <a:cxn ang="0">
                <a:pos x="connsiteX26320" y="connsiteY26320"/>
              </a:cxn>
              <a:cxn ang="0">
                <a:pos x="connsiteX26321" y="connsiteY26321"/>
              </a:cxn>
              <a:cxn ang="0">
                <a:pos x="connsiteX26322" y="connsiteY26322"/>
              </a:cxn>
              <a:cxn ang="0">
                <a:pos x="connsiteX26323" y="connsiteY26323"/>
              </a:cxn>
              <a:cxn ang="0">
                <a:pos x="connsiteX26324" y="connsiteY26324"/>
              </a:cxn>
              <a:cxn ang="0">
                <a:pos x="connsiteX26325" y="connsiteY26325"/>
              </a:cxn>
              <a:cxn ang="0">
                <a:pos x="connsiteX26326" y="connsiteY26326"/>
              </a:cxn>
              <a:cxn ang="0">
                <a:pos x="connsiteX26327" y="connsiteY26327"/>
              </a:cxn>
              <a:cxn ang="0">
                <a:pos x="connsiteX26328" y="connsiteY26328"/>
              </a:cxn>
              <a:cxn ang="0">
                <a:pos x="connsiteX26329" y="connsiteY26329"/>
              </a:cxn>
              <a:cxn ang="0">
                <a:pos x="connsiteX26330" y="connsiteY26330"/>
              </a:cxn>
              <a:cxn ang="0">
                <a:pos x="connsiteX26331" y="connsiteY26331"/>
              </a:cxn>
              <a:cxn ang="0">
                <a:pos x="connsiteX26332" y="connsiteY26332"/>
              </a:cxn>
              <a:cxn ang="0">
                <a:pos x="connsiteX26333" y="connsiteY26333"/>
              </a:cxn>
              <a:cxn ang="0">
                <a:pos x="connsiteX26334" y="connsiteY26334"/>
              </a:cxn>
              <a:cxn ang="0">
                <a:pos x="connsiteX26335" y="connsiteY26335"/>
              </a:cxn>
              <a:cxn ang="0">
                <a:pos x="connsiteX26336" y="connsiteY26336"/>
              </a:cxn>
              <a:cxn ang="0">
                <a:pos x="connsiteX26337" y="connsiteY26337"/>
              </a:cxn>
              <a:cxn ang="0">
                <a:pos x="connsiteX26338" y="connsiteY26338"/>
              </a:cxn>
              <a:cxn ang="0">
                <a:pos x="connsiteX26339" y="connsiteY26339"/>
              </a:cxn>
              <a:cxn ang="0">
                <a:pos x="connsiteX26340" y="connsiteY26340"/>
              </a:cxn>
              <a:cxn ang="0">
                <a:pos x="connsiteX26341" y="connsiteY26341"/>
              </a:cxn>
              <a:cxn ang="0">
                <a:pos x="connsiteX26342" y="connsiteY26342"/>
              </a:cxn>
              <a:cxn ang="0">
                <a:pos x="connsiteX26343" y="connsiteY26343"/>
              </a:cxn>
              <a:cxn ang="0">
                <a:pos x="connsiteX26344" y="connsiteY26344"/>
              </a:cxn>
              <a:cxn ang="0">
                <a:pos x="connsiteX26345" y="connsiteY26345"/>
              </a:cxn>
              <a:cxn ang="0">
                <a:pos x="connsiteX26346" y="connsiteY26346"/>
              </a:cxn>
              <a:cxn ang="0">
                <a:pos x="connsiteX26347" y="connsiteY26347"/>
              </a:cxn>
              <a:cxn ang="0">
                <a:pos x="connsiteX26348" y="connsiteY26348"/>
              </a:cxn>
              <a:cxn ang="0">
                <a:pos x="connsiteX26349" y="connsiteY26349"/>
              </a:cxn>
              <a:cxn ang="0">
                <a:pos x="connsiteX26350" y="connsiteY26350"/>
              </a:cxn>
              <a:cxn ang="0">
                <a:pos x="connsiteX26351" y="connsiteY26351"/>
              </a:cxn>
              <a:cxn ang="0">
                <a:pos x="connsiteX26352" y="connsiteY26352"/>
              </a:cxn>
              <a:cxn ang="0">
                <a:pos x="connsiteX26353" y="connsiteY26353"/>
              </a:cxn>
              <a:cxn ang="0">
                <a:pos x="connsiteX26354" y="connsiteY26354"/>
              </a:cxn>
              <a:cxn ang="0">
                <a:pos x="connsiteX26355" y="connsiteY26355"/>
              </a:cxn>
              <a:cxn ang="0">
                <a:pos x="connsiteX26356" y="connsiteY26356"/>
              </a:cxn>
              <a:cxn ang="0">
                <a:pos x="connsiteX26357" y="connsiteY26357"/>
              </a:cxn>
              <a:cxn ang="0">
                <a:pos x="connsiteX26358" y="connsiteY26358"/>
              </a:cxn>
              <a:cxn ang="0">
                <a:pos x="connsiteX26359" y="connsiteY26359"/>
              </a:cxn>
              <a:cxn ang="0">
                <a:pos x="connsiteX26360" y="connsiteY26360"/>
              </a:cxn>
              <a:cxn ang="0">
                <a:pos x="connsiteX26361" y="connsiteY26361"/>
              </a:cxn>
              <a:cxn ang="0">
                <a:pos x="connsiteX26362" y="connsiteY26362"/>
              </a:cxn>
              <a:cxn ang="0">
                <a:pos x="connsiteX26363" y="connsiteY26363"/>
              </a:cxn>
              <a:cxn ang="0">
                <a:pos x="connsiteX26364" y="connsiteY26364"/>
              </a:cxn>
              <a:cxn ang="0">
                <a:pos x="connsiteX26365" y="connsiteY26365"/>
              </a:cxn>
              <a:cxn ang="0">
                <a:pos x="connsiteX26366" y="connsiteY26366"/>
              </a:cxn>
              <a:cxn ang="0">
                <a:pos x="connsiteX26367" y="connsiteY26367"/>
              </a:cxn>
              <a:cxn ang="0">
                <a:pos x="connsiteX26368" y="connsiteY26368"/>
              </a:cxn>
              <a:cxn ang="0">
                <a:pos x="connsiteX26369" y="connsiteY26369"/>
              </a:cxn>
              <a:cxn ang="0">
                <a:pos x="connsiteX26370" y="connsiteY26370"/>
              </a:cxn>
              <a:cxn ang="0">
                <a:pos x="connsiteX26371" y="connsiteY26371"/>
              </a:cxn>
              <a:cxn ang="0">
                <a:pos x="connsiteX26372" y="connsiteY26372"/>
              </a:cxn>
              <a:cxn ang="0">
                <a:pos x="connsiteX26373" y="connsiteY26373"/>
              </a:cxn>
              <a:cxn ang="0">
                <a:pos x="connsiteX26374" y="connsiteY26374"/>
              </a:cxn>
              <a:cxn ang="0">
                <a:pos x="connsiteX26375" y="connsiteY26375"/>
              </a:cxn>
              <a:cxn ang="0">
                <a:pos x="connsiteX26376" y="connsiteY26376"/>
              </a:cxn>
              <a:cxn ang="0">
                <a:pos x="connsiteX26377" y="connsiteY26377"/>
              </a:cxn>
              <a:cxn ang="0">
                <a:pos x="connsiteX26378" y="connsiteY26378"/>
              </a:cxn>
              <a:cxn ang="0">
                <a:pos x="connsiteX26379" y="connsiteY26379"/>
              </a:cxn>
              <a:cxn ang="0">
                <a:pos x="connsiteX26380" y="connsiteY26380"/>
              </a:cxn>
              <a:cxn ang="0">
                <a:pos x="connsiteX26381" y="connsiteY26381"/>
              </a:cxn>
              <a:cxn ang="0">
                <a:pos x="connsiteX26382" y="connsiteY26382"/>
              </a:cxn>
              <a:cxn ang="0">
                <a:pos x="connsiteX26383" y="connsiteY26383"/>
              </a:cxn>
              <a:cxn ang="0">
                <a:pos x="connsiteX26384" y="connsiteY26384"/>
              </a:cxn>
              <a:cxn ang="0">
                <a:pos x="connsiteX26385" y="connsiteY26385"/>
              </a:cxn>
              <a:cxn ang="0">
                <a:pos x="connsiteX26386" y="connsiteY26386"/>
              </a:cxn>
              <a:cxn ang="0">
                <a:pos x="connsiteX26387" y="connsiteY26387"/>
              </a:cxn>
              <a:cxn ang="0">
                <a:pos x="connsiteX26388" y="connsiteY26388"/>
              </a:cxn>
              <a:cxn ang="0">
                <a:pos x="connsiteX26389" y="connsiteY26389"/>
              </a:cxn>
              <a:cxn ang="0">
                <a:pos x="connsiteX26390" y="connsiteY26390"/>
              </a:cxn>
              <a:cxn ang="0">
                <a:pos x="connsiteX26391" y="connsiteY26391"/>
              </a:cxn>
              <a:cxn ang="0">
                <a:pos x="connsiteX26392" y="connsiteY26392"/>
              </a:cxn>
              <a:cxn ang="0">
                <a:pos x="connsiteX26393" y="connsiteY26393"/>
              </a:cxn>
              <a:cxn ang="0">
                <a:pos x="connsiteX26394" y="connsiteY26394"/>
              </a:cxn>
              <a:cxn ang="0">
                <a:pos x="connsiteX26395" y="connsiteY26395"/>
              </a:cxn>
              <a:cxn ang="0">
                <a:pos x="connsiteX26396" y="connsiteY26396"/>
              </a:cxn>
              <a:cxn ang="0">
                <a:pos x="connsiteX26397" y="connsiteY26397"/>
              </a:cxn>
              <a:cxn ang="0">
                <a:pos x="connsiteX26398" y="connsiteY26398"/>
              </a:cxn>
              <a:cxn ang="0">
                <a:pos x="connsiteX26399" y="connsiteY26399"/>
              </a:cxn>
              <a:cxn ang="0">
                <a:pos x="connsiteX26400" y="connsiteY26400"/>
              </a:cxn>
              <a:cxn ang="0">
                <a:pos x="connsiteX26401" y="connsiteY26401"/>
              </a:cxn>
              <a:cxn ang="0">
                <a:pos x="connsiteX26402" y="connsiteY26402"/>
              </a:cxn>
              <a:cxn ang="0">
                <a:pos x="connsiteX26403" y="connsiteY26403"/>
              </a:cxn>
              <a:cxn ang="0">
                <a:pos x="connsiteX26404" y="connsiteY26404"/>
              </a:cxn>
              <a:cxn ang="0">
                <a:pos x="connsiteX26405" y="connsiteY26405"/>
              </a:cxn>
              <a:cxn ang="0">
                <a:pos x="connsiteX26406" y="connsiteY26406"/>
              </a:cxn>
              <a:cxn ang="0">
                <a:pos x="connsiteX26407" y="connsiteY26407"/>
              </a:cxn>
              <a:cxn ang="0">
                <a:pos x="connsiteX26408" y="connsiteY26408"/>
              </a:cxn>
              <a:cxn ang="0">
                <a:pos x="connsiteX26409" y="connsiteY26409"/>
              </a:cxn>
              <a:cxn ang="0">
                <a:pos x="connsiteX26410" y="connsiteY26410"/>
              </a:cxn>
              <a:cxn ang="0">
                <a:pos x="connsiteX26411" y="connsiteY26411"/>
              </a:cxn>
              <a:cxn ang="0">
                <a:pos x="connsiteX26412" y="connsiteY26412"/>
              </a:cxn>
              <a:cxn ang="0">
                <a:pos x="connsiteX26413" y="connsiteY26413"/>
              </a:cxn>
              <a:cxn ang="0">
                <a:pos x="connsiteX26414" y="connsiteY26414"/>
              </a:cxn>
              <a:cxn ang="0">
                <a:pos x="connsiteX26415" y="connsiteY26415"/>
              </a:cxn>
              <a:cxn ang="0">
                <a:pos x="connsiteX26416" y="connsiteY26416"/>
              </a:cxn>
              <a:cxn ang="0">
                <a:pos x="connsiteX26417" y="connsiteY26417"/>
              </a:cxn>
              <a:cxn ang="0">
                <a:pos x="connsiteX26418" y="connsiteY26418"/>
              </a:cxn>
              <a:cxn ang="0">
                <a:pos x="connsiteX26419" y="connsiteY26419"/>
              </a:cxn>
              <a:cxn ang="0">
                <a:pos x="connsiteX26420" y="connsiteY26420"/>
              </a:cxn>
              <a:cxn ang="0">
                <a:pos x="connsiteX26421" y="connsiteY26421"/>
              </a:cxn>
              <a:cxn ang="0">
                <a:pos x="connsiteX26422" y="connsiteY26422"/>
              </a:cxn>
              <a:cxn ang="0">
                <a:pos x="connsiteX26423" y="connsiteY26423"/>
              </a:cxn>
              <a:cxn ang="0">
                <a:pos x="connsiteX26424" y="connsiteY26424"/>
              </a:cxn>
              <a:cxn ang="0">
                <a:pos x="connsiteX26425" y="connsiteY26425"/>
              </a:cxn>
              <a:cxn ang="0">
                <a:pos x="connsiteX26426" y="connsiteY26426"/>
              </a:cxn>
              <a:cxn ang="0">
                <a:pos x="connsiteX26427" y="connsiteY26427"/>
              </a:cxn>
              <a:cxn ang="0">
                <a:pos x="connsiteX26428" y="connsiteY26428"/>
              </a:cxn>
              <a:cxn ang="0">
                <a:pos x="connsiteX26429" y="connsiteY26429"/>
              </a:cxn>
              <a:cxn ang="0">
                <a:pos x="connsiteX26430" y="connsiteY26430"/>
              </a:cxn>
              <a:cxn ang="0">
                <a:pos x="connsiteX26431" y="connsiteY26431"/>
              </a:cxn>
              <a:cxn ang="0">
                <a:pos x="connsiteX26432" y="connsiteY26432"/>
              </a:cxn>
              <a:cxn ang="0">
                <a:pos x="connsiteX26433" y="connsiteY26433"/>
              </a:cxn>
              <a:cxn ang="0">
                <a:pos x="connsiteX26434" y="connsiteY26434"/>
              </a:cxn>
              <a:cxn ang="0">
                <a:pos x="connsiteX26435" y="connsiteY26435"/>
              </a:cxn>
              <a:cxn ang="0">
                <a:pos x="connsiteX26436" y="connsiteY26436"/>
              </a:cxn>
              <a:cxn ang="0">
                <a:pos x="connsiteX26437" y="connsiteY26437"/>
              </a:cxn>
              <a:cxn ang="0">
                <a:pos x="connsiteX26438" y="connsiteY26438"/>
              </a:cxn>
              <a:cxn ang="0">
                <a:pos x="connsiteX26439" y="connsiteY26439"/>
              </a:cxn>
              <a:cxn ang="0">
                <a:pos x="connsiteX26440" y="connsiteY26440"/>
              </a:cxn>
              <a:cxn ang="0">
                <a:pos x="connsiteX26441" y="connsiteY26441"/>
              </a:cxn>
              <a:cxn ang="0">
                <a:pos x="connsiteX26442" y="connsiteY26442"/>
              </a:cxn>
              <a:cxn ang="0">
                <a:pos x="connsiteX26443" y="connsiteY26443"/>
              </a:cxn>
              <a:cxn ang="0">
                <a:pos x="connsiteX26444" y="connsiteY26444"/>
              </a:cxn>
              <a:cxn ang="0">
                <a:pos x="connsiteX26445" y="connsiteY26445"/>
              </a:cxn>
              <a:cxn ang="0">
                <a:pos x="connsiteX26446" y="connsiteY26446"/>
              </a:cxn>
              <a:cxn ang="0">
                <a:pos x="connsiteX26447" y="connsiteY26447"/>
              </a:cxn>
              <a:cxn ang="0">
                <a:pos x="connsiteX26448" y="connsiteY26448"/>
              </a:cxn>
              <a:cxn ang="0">
                <a:pos x="connsiteX26449" y="connsiteY26449"/>
              </a:cxn>
              <a:cxn ang="0">
                <a:pos x="connsiteX26450" y="connsiteY26450"/>
              </a:cxn>
              <a:cxn ang="0">
                <a:pos x="connsiteX26451" y="connsiteY26451"/>
              </a:cxn>
              <a:cxn ang="0">
                <a:pos x="connsiteX26452" y="connsiteY26452"/>
              </a:cxn>
              <a:cxn ang="0">
                <a:pos x="connsiteX26453" y="connsiteY26453"/>
              </a:cxn>
              <a:cxn ang="0">
                <a:pos x="connsiteX26454" y="connsiteY26454"/>
              </a:cxn>
              <a:cxn ang="0">
                <a:pos x="connsiteX26455" y="connsiteY26455"/>
              </a:cxn>
              <a:cxn ang="0">
                <a:pos x="connsiteX26456" y="connsiteY26456"/>
              </a:cxn>
              <a:cxn ang="0">
                <a:pos x="connsiteX26457" y="connsiteY26457"/>
              </a:cxn>
              <a:cxn ang="0">
                <a:pos x="connsiteX26458" y="connsiteY26458"/>
              </a:cxn>
              <a:cxn ang="0">
                <a:pos x="connsiteX26459" y="connsiteY26459"/>
              </a:cxn>
              <a:cxn ang="0">
                <a:pos x="connsiteX26460" y="connsiteY26460"/>
              </a:cxn>
              <a:cxn ang="0">
                <a:pos x="connsiteX26461" y="connsiteY26461"/>
              </a:cxn>
              <a:cxn ang="0">
                <a:pos x="connsiteX26462" y="connsiteY26462"/>
              </a:cxn>
              <a:cxn ang="0">
                <a:pos x="connsiteX26463" y="connsiteY26463"/>
              </a:cxn>
              <a:cxn ang="0">
                <a:pos x="connsiteX26464" y="connsiteY26464"/>
              </a:cxn>
              <a:cxn ang="0">
                <a:pos x="connsiteX26465" y="connsiteY26465"/>
              </a:cxn>
              <a:cxn ang="0">
                <a:pos x="connsiteX26466" y="connsiteY26466"/>
              </a:cxn>
              <a:cxn ang="0">
                <a:pos x="connsiteX26467" y="connsiteY26467"/>
              </a:cxn>
              <a:cxn ang="0">
                <a:pos x="connsiteX26468" y="connsiteY26468"/>
              </a:cxn>
              <a:cxn ang="0">
                <a:pos x="connsiteX26469" y="connsiteY26469"/>
              </a:cxn>
              <a:cxn ang="0">
                <a:pos x="connsiteX26470" y="connsiteY26470"/>
              </a:cxn>
              <a:cxn ang="0">
                <a:pos x="connsiteX26471" y="connsiteY26471"/>
              </a:cxn>
              <a:cxn ang="0">
                <a:pos x="connsiteX26472" y="connsiteY26472"/>
              </a:cxn>
              <a:cxn ang="0">
                <a:pos x="connsiteX26473" y="connsiteY26473"/>
              </a:cxn>
              <a:cxn ang="0">
                <a:pos x="connsiteX26474" y="connsiteY26474"/>
              </a:cxn>
              <a:cxn ang="0">
                <a:pos x="connsiteX26475" y="connsiteY26475"/>
              </a:cxn>
              <a:cxn ang="0">
                <a:pos x="connsiteX26476" y="connsiteY26476"/>
              </a:cxn>
              <a:cxn ang="0">
                <a:pos x="connsiteX26477" y="connsiteY26477"/>
              </a:cxn>
              <a:cxn ang="0">
                <a:pos x="connsiteX26478" y="connsiteY26478"/>
              </a:cxn>
              <a:cxn ang="0">
                <a:pos x="connsiteX26479" y="connsiteY26479"/>
              </a:cxn>
              <a:cxn ang="0">
                <a:pos x="connsiteX26480" y="connsiteY26480"/>
              </a:cxn>
              <a:cxn ang="0">
                <a:pos x="connsiteX26481" y="connsiteY26481"/>
              </a:cxn>
              <a:cxn ang="0">
                <a:pos x="connsiteX26482" y="connsiteY26482"/>
              </a:cxn>
              <a:cxn ang="0">
                <a:pos x="connsiteX26483" y="connsiteY26483"/>
              </a:cxn>
              <a:cxn ang="0">
                <a:pos x="connsiteX26484" y="connsiteY26484"/>
              </a:cxn>
              <a:cxn ang="0">
                <a:pos x="connsiteX26485" y="connsiteY26485"/>
              </a:cxn>
              <a:cxn ang="0">
                <a:pos x="connsiteX26486" y="connsiteY26486"/>
              </a:cxn>
              <a:cxn ang="0">
                <a:pos x="connsiteX26487" y="connsiteY26487"/>
              </a:cxn>
              <a:cxn ang="0">
                <a:pos x="connsiteX26488" y="connsiteY26488"/>
              </a:cxn>
              <a:cxn ang="0">
                <a:pos x="connsiteX26489" y="connsiteY26489"/>
              </a:cxn>
              <a:cxn ang="0">
                <a:pos x="connsiteX26490" y="connsiteY26490"/>
              </a:cxn>
              <a:cxn ang="0">
                <a:pos x="connsiteX26491" y="connsiteY26491"/>
              </a:cxn>
              <a:cxn ang="0">
                <a:pos x="connsiteX26492" y="connsiteY26492"/>
              </a:cxn>
              <a:cxn ang="0">
                <a:pos x="connsiteX26493" y="connsiteY26493"/>
              </a:cxn>
              <a:cxn ang="0">
                <a:pos x="connsiteX26494" y="connsiteY26494"/>
              </a:cxn>
              <a:cxn ang="0">
                <a:pos x="connsiteX26495" y="connsiteY26495"/>
              </a:cxn>
              <a:cxn ang="0">
                <a:pos x="connsiteX26496" y="connsiteY26496"/>
              </a:cxn>
              <a:cxn ang="0">
                <a:pos x="connsiteX26497" y="connsiteY26497"/>
              </a:cxn>
              <a:cxn ang="0">
                <a:pos x="connsiteX26498" y="connsiteY26498"/>
              </a:cxn>
              <a:cxn ang="0">
                <a:pos x="connsiteX26499" y="connsiteY26499"/>
              </a:cxn>
              <a:cxn ang="0">
                <a:pos x="connsiteX26500" y="connsiteY26500"/>
              </a:cxn>
              <a:cxn ang="0">
                <a:pos x="connsiteX26501" y="connsiteY26501"/>
              </a:cxn>
              <a:cxn ang="0">
                <a:pos x="connsiteX26502" y="connsiteY26502"/>
              </a:cxn>
              <a:cxn ang="0">
                <a:pos x="connsiteX26503" y="connsiteY26503"/>
              </a:cxn>
              <a:cxn ang="0">
                <a:pos x="connsiteX26504" y="connsiteY26504"/>
              </a:cxn>
              <a:cxn ang="0">
                <a:pos x="connsiteX26505" y="connsiteY26505"/>
              </a:cxn>
              <a:cxn ang="0">
                <a:pos x="connsiteX26506" y="connsiteY26506"/>
              </a:cxn>
              <a:cxn ang="0">
                <a:pos x="connsiteX26507" y="connsiteY26507"/>
              </a:cxn>
              <a:cxn ang="0">
                <a:pos x="connsiteX26508" y="connsiteY26508"/>
              </a:cxn>
              <a:cxn ang="0">
                <a:pos x="connsiteX26509" y="connsiteY26509"/>
              </a:cxn>
              <a:cxn ang="0">
                <a:pos x="connsiteX26510" y="connsiteY26510"/>
              </a:cxn>
              <a:cxn ang="0">
                <a:pos x="connsiteX26511" y="connsiteY26511"/>
              </a:cxn>
              <a:cxn ang="0">
                <a:pos x="connsiteX26512" y="connsiteY26512"/>
              </a:cxn>
              <a:cxn ang="0">
                <a:pos x="connsiteX26513" y="connsiteY26513"/>
              </a:cxn>
              <a:cxn ang="0">
                <a:pos x="connsiteX26514" y="connsiteY26514"/>
              </a:cxn>
              <a:cxn ang="0">
                <a:pos x="connsiteX26515" y="connsiteY26515"/>
              </a:cxn>
              <a:cxn ang="0">
                <a:pos x="connsiteX26516" y="connsiteY26516"/>
              </a:cxn>
              <a:cxn ang="0">
                <a:pos x="connsiteX26517" y="connsiteY26517"/>
              </a:cxn>
              <a:cxn ang="0">
                <a:pos x="connsiteX26518" y="connsiteY26518"/>
              </a:cxn>
              <a:cxn ang="0">
                <a:pos x="connsiteX26519" y="connsiteY26519"/>
              </a:cxn>
              <a:cxn ang="0">
                <a:pos x="connsiteX26520" y="connsiteY26520"/>
              </a:cxn>
              <a:cxn ang="0">
                <a:pos x="connsiteX26521" y="connsiteY26521"/>
              </a:cxn>
              <a:cxn ang="0">
                <a:pos x="connsiteX26522" y="connsiteY26522"/>
              </a:cxn>
              <a:cxn ang="0">
                <a:pos x="connsiteX26523" y="connsiteY26523"/>
              </a:cxn>
              <a:cxn ang="0">
                <a:pos x="connsiteX26524" y="connsiteY26524"/>
              </a:cxn>
              <a:cxn ang="0">
                <a:pos x="connsiteX26525" y="connsiteY26525"/>
              </a:cxn>
              <a:cxn ang="0">
                <a:pos x="connsiteX26526" y="connsiteY26526"/>
              </a:cxn>
              <a:cxn ang="0">
                <a:pos x="connsiteX26527" y="connsiteY26527"/>
              </a:cxn>
              <a:cxn ang="0">
                <a:pos x="connsiteX26528" y="connsiteY26528"/>
              </a:cxn>
              <a:cxn ang="0">
                <a:pos x="connsiteX26529" y="connsiteY26529"/>
              </a:cxn>
              <a:cxn ang="0">
                <a:pos x="connsiteX26530" y="connsiteY26530"/>
              </a:cxn>
              <a:cxn ang="0">
                <a:pos x="connsiteX26531" y="connsiteY26531"/>
              </a:cxn>
              <a:cxn ang="0">
                <a:pos x="connsiteX26532" y="connsiteY26532"/>
              </a:cxn>
              <a:cxn ang="0">
                <a:pos x="connsiteX26533" y="connsiteY26533"/>
              </a:cxn>
              <a:cxn ang="0">
                <a:pos x="connsiteX26534" y="connsiteY26534"/>
              </a:cxn>
              <a:cxn ang="0">
                <a:pos x="connsiteX26535" y="connsiteY26535"/>
              </a:cxn>
              <a:cxn ang="0">
                <a:pos x="connsiteX26536" y="connsiteY26536"/>
              </a:cxn>
              <a:cxn ang="0">
                <a:pos x="connsiteX26537" y="connsiteY26537"/>
              </a:cxn>
              <a:cxn ang="0">
                <a:pos x="connsiteX26538" y="connsiteY26538"/>
              </a:cxn>
              <a:cxn ang="0">
                <a:pos x="connsiteX26539" y="connsiteY26539"/>
              </a:cxn>
              <a:cxn ang="0">
                <a:pos x="connsiteX26540" y="connsiteY26540"/>
              </a:cxn>
              <a:cxn ang="0">
                <a:pos x="connsiteX26541" y="connsiteY26541"/>
              </a:cxn>
              <a:cxn ang="0">
                <a:pos x="connsiteX26542" y="connsiteY26542"/>
              </a:cxn>
              <a:cxn ang="0">
                <a:pos x="connsiteX26543" y="connsiteY26543"/>
              </a:cxn>
              <a:cxn ang="0">
                <a:pos x="connsiteX26544" y="connsiteY26544"/>
              </a:cxn>
              <a:cxn ang="0">
                <a:pos x="connsiteX26545" y="connsiteY26545"/>
              </a:cxn>
              <a:cxn ang="0">
                <a:pos x="connsiteX26546" y="connsiteY26546"/>
              </a:cxn>
              <a:cxn ang="0">
                <a:pos x="connsiteX26547" y="connsiteY26547"/>
              </a:cxn>
              <a:cxn ang="0">
                <a:pos x="connsiteX26548" y="connsiteY26548"/>
              </a:cxn>
              <a:cxn ang="0">
                <a:pos x="connsiteX26549" y="connsiteY26549"/>
              </a:cxn>
              <a:cxn ang="0">
                <a:pos x="connsiteX26550" y="connsiteY26550"/>
              </a:cxn>
              <a:cxn ang="0">
                <a:pos x="connsiteX26551" y="connsiteY26551"/>
              </a:cxn>
              <a:cxn ang="0">
                <a:pos x="connsiteX26552" y="connsiteY26552"/>
              </a:cxn>
              <a:cxn ang="0">
                <a:pos x="connsiteX26553" y="connsiteY26553"/>
              </a:cxn>
              <a:cxn ang="0">
                <a:pos x="connsiteX26554" y="connsiteY26554"/>
              </a:cxn>
              <a:cxn ang="0">
                <a:pos x="connsiteX26555" y="connsiteY26555"/>
              </a:cxn>
              <a:cxn ang="0">
                <a:pos x="connsiteX26556" y="connsiteY26556"/>
              </a:cxn>
              <a:cxn ang="0">
                <a:pos x="connsiteX26557" y="connsiteY26557"/>
              </a:cxn>
              <a:cxn ang="0">
                <a:pos x="connsiteX26558" y="connsiteY26558"/>
              </a:cxn>
              <a:cxn ang="0">
                <a:pos x="connsiteX26559" y="connsiteY26559"/>
              </a:cxn>
              <a:cxn ang="0">
                <a:pos x="connsiteX26560" y="connsiteY26560"/>
              </a:cxn>
              <a:cxn ang="0">
                <a:pos x="connsiteX26561" y="connsiteY26561"/>
              </a:cxn>
              <a:cxn ang="0">
                <a:pos x="connsiteX26562" y="connsiteY26562"/>
              </a:cxn>
              <a:cxn ang="0">
                <a:pos x="connsiteX26563" y="connsiteY26563"/>
              </a:cxn>
              <a:cxn ang="0">
                <a:pos x="connsiteX26564" y="connsiteY26564"/>
              </a:cxn>
              <a:cxn ang="0">
                <a:pos x="connsiteX26565" y="connsiteY26565"/>
              </a:cxn>
              <a:cxn ang="0">
                <a:pos x="connsiteX26566" y="connsiteY26566"/>
              </a:cxn>
              <a:cxn ang="0">
                <a:pos x="connsiteX26567" y="connsiteY26567"/>
              </a:cxn>
              <a:cxn ang="0">
                <a:pos x="connsiteX26568" y="connsiteY26568"/>
              </a:cxn>
              <a:cxn ang="0">
                <a:pos x="connsiteX26569" y="connsiteY26569"/>
              </a:cxn>
              <a:cxn ang="0">
                <a:pos x="connsiteX26570" y="connsiteY26570"/>
              </a:cxn>
              <a:cxn ang="0">
                <a:pos x="connsiteX26571" y="connsiteY26571"/>
              </a:cxn>
              <a:cxn ang="0">
                <a:pos x="connsiteX26572" y="connsiteY26572"/>
              </a:cxn>
              <a:cxn ang="0">
                <a:pos x="connsiteX26573" y="connsiteY26573"/>
              </a:cxn>
              <a:cxn ang="0">
                <a:pos x="connsiteX26574" y="connsiteY26574"/>
              </a:cxn>
              <a:cxn ang="0">
                <a:pos x="connsiteX26575" y="connsiteY26575"/>
              </a:cxn>
              <a:cxn ang="0">
                <a:pos x="connsiteX26576" y="connsiteY26576"/>
              </a:cxn>
              <a:cxn ang="0">
                <a:pos x="connsiteX26577" y="connsiteY26577"/>
              </a:cxn>
              <a:cxn ang="0">
                <a:pos x="connsiteX26578" y="connsiteY26578"/>
              </a:cxn>
              <a:cxn ang="0">
                <a:pos x="connsiteX26579" y="connsiteY26579"/>
              </a:cxn>
              <a:cxn ang="0">
                <a:pos x="connsiteX26580" y="connsiteY26580"/>
              </a:cxn>
              <a:cxn ang="0">
                <a:pos x="connsiteX26581" y="connsiteY26581"/>
              </a:cxn>
              <a:cxn ang="0">
                <a:pos x="connsiteX26582" y="connsiteY26582"/>
              </a:cxn>
              <a:cxn ang="0">
                <a:pos x="connsiteX26583" y="connsiteY26583"/>
              </a:cxn>
              <a:cxn ang="0">
                <a:pos x="connsiteX26584" y="connsiteY26584"/>
              </a:cxn>
              <a:cxn ang="0">
                <a:pos x="connsiteX26585" y="connsiteY26585"/>
              </a:cxn>
              <a:cxn ang="0">
                <a:pos x="connsiteX26586" y="connsiteY26586"/>
              </a:cxn>
              <a:cxn ang="0">
                <a:pos x="connsiteX26587" y="connsiteY26587"/>
              </a:cxn>
              <a:cxn ang="0">
                <a:pos x="connsiteX26588" y="connsiteY26588"/>
              </a:cxn>
              <a:cxn ang="0">
                <a:pos x="connsiteX26589" y="connsiteY26589"/>
              </a:cxn>
              <a:cxn ang="0">
                <a:pos x="connsiteX26590" y="connsiteY26590"/>
              </a:cxn>
              <a:cxn ang="0">
                <a:pos x="connsiteX26591" y="connsiteY26591"/>
              </a:cxn>
              <a:cxn ang="0">
                <a:pos x="connsiteX26592" y="connsiteY26592"/>
              </a:cxn>
              <a:cxn ang="0">
                <a:pos x="connsiteX26593" y="connsiteY26593"/>
              </a:cxn>
              <a:cxn ang="0">
                <a:pos x="connsiteX26594" y="connsiteY26594"/>
              </a:cxn>
              <a:cxn ang="0">
                <a:pos x="connsiteX26595" y="connsiteY26595"/>
              </a:cxn>
              <a:cxn ang="0">
                <a:pos x="connsiteX26596" y="connsiteY26596"/>
              </a:cxn>
              <a:cxn ang="0">
                <a:pos x="connsiteX26597" y="connsiteY26597"/>
              </a:cxn>
              <a:cxn ang="0">
                <a:pos x="connsiteX26598" y="connsiteY26598"/>
              </a:cxn>
              <a:cxn ang="0">
                <a:pos x="connsiteX26599" y="connsiteY26599"/>
              </a:cxn>
              <a:cxn ang="0">
                <a:pos x="connsiteX26600" y="connsiteY26600"/>
              </a:cxn>
              <a:cxn ang="0">
                <a:pos x="connsiteX26601" y="connsiteY26601"/>
              </a:cxn>
              <a:cxn ang="0">
                <a:pos x="connsiteX26602" y="connsiteY26602"/>
              </a:cxn>
              <a:cxn ang="0">
                <a:pos x="connsiteX26603" y="connsiteY26603"/>
              </a:cxn>
              <a:cxn ang="0">
                <a:pos x="connsiteX26604" y="connsiteY26604"/>
              </a:cxn>
              <a:cxn ang="0">
                <a:pos x="connsiteX26605" y="connsiteY26605"/>
              </a:cxn>
              <a:cxn ang="0">
                <a:pos x="connsiteX26606" y="connsiteY26606"/>
              </a:cxn>
              <a:cxn ang="0">
                <a:pos x="connsiteX26607" y="connsiteY26607"/>
              </a:cxn>
              <a:cxn ang="0">
                <a:pos x="connsiteX26608" y="connsiteY26608"/>
              </a:cxn>
              <a:cxn ang="0">
                <a:pos x="connsiteX26609" y="connsiteY26609"/>
              </a:cxn>
              <a:cxn ang="0">
                <a:pos x="connsiteX26610" y="connsiteY26610"/>
              </a:cxn>
              <a:cxn ang="0">
                <a:pos x="connsiteX26611" y="connsiteY26611"/>
              </a:cxn>
              <a:cxn ang="0">
                <a:pos x="connsiteX26612" y="connsiteY26612"/>
              </a:cxn>
              <a:cxn ang="0">
                <a:pos x="connsiteX26613" y="connsiteY26613"/>
              </a:cxn>
              <a:cxn ang="0">
                <a:pos x="connsiteX26614" y="connsiteY26614"/>
              </a:cxn>
              <a:cxn ang="0">
                <a:pos x="connsiteX26615" y="connsiteY26615"/>
              </a:cxn>
              <a:cxn ang="0">
                <a:pos x="connsiteX26616" y="connsiteY26616"/>
              </a:cxn>
              <a:cxn ang="0">
                <a:pos x="connsiteX26617" y="connsiteY26617"/>
              </a:cxn>
              <a:cxn ang="0">
                <a:pos x="connsiteX26618" y="connsiteY26618"/>
              </a:cxn>
              <a:cxn ang="0">
                <a:pos x="connsiteX26619" y="connsiteY26619"/>
              </a:cxn>
              <a:cxn ang="0">
                <a:pos x="connsiteX26620" y="connsiteY26620"/>
              </a:cxn>
              <a:cxn ang="0">
                <a:pos x="connsiteX26621" y="connsiteY26621"/>
              </a:cxn>
              <a:cxn ang="0">
                <a:pos x="connsiteX26622" y="connsiteY26622"/>
              </a:cxn>
              <a:cxn ang="0">
                <a:pos x="connsiteX26623" y="connsiteY26623"/>
              </a:cxn>
              <a:cxn ang="0">
                <a:pos x="connsiteX26624" y="connsiteY26624"/>
              </a:cxn>
              <a:cxn ang="0">
                <a:pos x="connsiteX26625" y="connsiteY26625"/>
              </a:cxn>
              <a:cxn ang="0">
                <a:pos x="connsiteX26626" y="connsiteY26626"/>
              </a:cxn>
              <a:cxn ang="0">
                <a:pos x="connsiteX26627" y="connsiteY26627"/>
              </a:cxn>
              <a:cxn ang="0">
                <a:pos x="connsiteX26628" y="connsiteY26628"/>
              </a:cxn>
              <a:cxn ang="0">
                <a:pos x="connsiteX26629" y="connsiteY26629"/>
              </a:cxn>
              <a:cxn ang="0">
                <a:pos x="connsiteX26630" y="connsiteY26630"/>
              </a:cxn>
              <a:cxn ang="0">
                <a:pos x="connsiteX26631" y="connsiteY26631"/>
              </a:cxn>
              <a:cxn ang="0">
                <a:pos x="connsiteX26632" y="connsiteY26632"/>
              </a:cxn>
              <a:cxn ang="0">
                <a:pos x="connsiteX26633" y="connsiteY26633"/>
              </a:cxn>
              <a:cxn ang="0">
                <a:pos x="connsiteX26634" y="connsiteY26634"/>
              </a:cxn>
              <a:cxn ang="0">
                <a:pos x="connsiteX26635" y="connsiteY26635"/>
              </a:cxn>
              <a:cxn ang="0">
                <a:pos x="connsiteX26636" y="connsiteY26636"/>
              </a:cxn>
              <a:cxn ang="0">
                <a:pos x="connsiteX26637" y="connsiteY26637"/>
              </a:cxn>
              <a:cxn ang="0">
                <a:pos x="connsiteX26638" y="connsiteY26638"/>
              </a:cxn>
              <a:cxn ang="0">
                <a:pos x="connsiteX26639" y="connsiteY26639"/>
              </a:cxn>
              <a:cxn ang="0">
                <a:pos x="connsiteX26640" y="connsiteY26640"/>
              </a:cxn>
              <a:cxn ang="0">
                <a:pos x="connsiteX26641" y="connsiteY26641"/>
              </a:cxn>
              <a:cxn ang="0">
                <a:pos x="connsiteX26642" y="connsiteY26642"/>
              </a:cxn>
              <a:cxn ang="0">
                <a:pos x="connsiteX26643" y="connsiteY26643"/>
              </a:cxn>
              <a:cxn ang="0">
                <a:pos x="connsiteX26644" y="connsiteY26644"/>
              </a:cxn>
              <a:cxn ang="0">
                <a:pos x="connsiteX26645" y="connsiteY26645"/>
              </a:cxn>
              <a:cxn ang="0">
                <a:pos x="connsiteX26646" y="connsiteY26646"/>
              </a:cxn>
              <a:cxn ang="0">
                <a:pos x="connsiteX26647" y="connsiteY26647"/>
              </a:cxn>
              <a:cxn ang="0">
                <a:pos x="connsiteX26648" y="connsiteY26648"/>
              </a:cxn>
              <a:cxn ang="0">
                <a:pos x="connsiteX26649" y="connsiteY26649"/>
              </a:cxn>
              <a:cxn ang="0">
                <a:pos x="connsiteX26650" y="connsiteY26650"/>
              </a:cxn>
              <a:cxn ang="0">
                <a:pos x="connsiteX26651" y="connsiteY26651"/>
              </a:cxn>
              <a:cxn ang="0">
                <a:pos x="connsiteX26652" y="connsiteY26652"/>
              </a:cxn>
              <a:cxn ang="0">
                <a:pos x="connsiteX26653" y="connsiteY26653"/>
              </a:cxn>
              <a:cxn ang="0">
                <a:pos x="connsiteX26654" y="connsiteY26654"/>
              </a:cxn>
              <a:cxn ang="0">
                <a:pos x="connsiteX26655" y="connsiteY26655"/>
              </a:cxn>
              <a:cxn ang="0">
                <a:pos x="connsiteX26656" y="connsiteY26656"/>
              </a:cxn>
              <a:cxn ang="0">
                <a:pos x="connsiteX26657" y="connsiteY26657"/>
              </a:cxn>
              <a:cxn ang="0">
                <a:pos x="connsiteX26658" y="connsiteY26658"/>
              </a:cxn>
              <a:cxn ang="0">
                <a:pos x="connsiteX26659" y="connsiteY26659"/>
              </a:cxn>
              <a:cxn ang="0">
                <a:pos x="connsiteX26660" y="connsiteY26660"/>
              </a:cxn>
              <a:cxn ang="0">
                <a:pos x="connsiteX26661" y="connsiteY26661"/>
              </a:cxn>
              <a:cxn ang="0">
                <a:pos x="connsiteX26662" y="connsiteY26662"/>
              </a:cxn>
              <a:cxn ang="0">
                <a:pos x="connsiteX26663" y="connsiteY26663"/>
              </a:cxn>
              <a:cxn ang="0">
                <a:pos x="connsiteX26664" y="connsiteY26664"/>
              </a:cxn>
              <a:cxn ang="0">
                <a:pos x="connsiteX26665" y="connsiteY26665"/>
              </a:cxn>
              <a:cxn ang="0">
                <a:pos x="connsiteX26666" y="connsiteY26666"/>
              </a:cxn>
              <a:cxn ang="0">
                <a:pos x="connsiteX26667" y="connsiteY26667"/>
              </a:cxn>
              <a:cxn ang="0">
                <a:pos x="connsiteX26668" y="connsiteY26668"/>
              </a:cxn>
              <a:cxn ang="0">
                <a:pos x="connsiteX26669" y="connsiteY26669"/>
              </a:cxn>
              <a:cxn ang="0">
                <a:pos x="connsiteX26670" y="connsiteY26670"/>
              </a:cxn>
              <a:cxn ang="0">
                <a:pos x="connsiteX26671" y="connsiteY26671"/>
              </a:cxn>
              <a:cxn ang="0">
                <a:pos x="connsiteX26672" y="connsiteY26672"/>
              </a:cxn>
              <a:cxn ang="0">
                <a:pos x="connsiteX26673" y="connsiteY26673"/>
              </a:cxn>
              <a:cxn ang="0">
                <a:pos x="connsiteX26674" y="connsiteY26674"/>
              </a:cxn>
              <a:cxn ang="0">
                <a:pos x="connsiteX26675" y="connsiteY26675"/>
              </a:cxn>
              <a:cxn ang="0">
                <a:pos x="connsiteX26676" y="connsiteY26676"/>
              </a:cxn>
              <a:cxn ang="0">
                <a:pos x="connsiteX26677" y="connsiteY26677"/>
              </a:cxn>
              <a:cxn ang="0">
                <a:pos x="connsiteX26678" y="connsiteY26678"/>
              </a:cxn>
              <a:cxn ang="0">
                <a:pos x="connsiteX26679" y="connsiteY26679"/>
              </a:cxn>
              <a:cxn ang="0">
                <a:pos x="connsiteX26680" y="connsiteY26680"/>
              </a:cxn>
              <a:cxn ang="0">
                <a:pos x="connsiteX26681" y="connsiteY26681"/>
              </a:cxn>
              <a:cxn ang="0">
                <a:pos x="connsiteX26682" y="connsiteY26682"/>
              </a:cxn>
              <a:cxn ang="0">
                <a:pos x="connsiteX26683" y="connsiteY26683"/>
              </a:cxn>
              <a:cxn ang="0">
                <a:pos x="connsiteX26684" y="connsiteY26684"/>
              </a:cxn>
              <a:cxn ang="0">
                <a:pos x="connsiteX26685" y="connsiteY26685"/>
              </a:cxn>
              <a:cxn ang="0">
                <a:pos x="connsiteX26686" y="connsiteY26686"/>
              </a:cxn>
              <a:cxn ang="0">
                <a:pos x="connsiteX26687" y="connsiteY26687"/>
              </a:cxn>
              <a:cxn ang="0">
                <a:pos x="connsiteX26688" y="connsiteY26688"/>
              </a:cxn>
              <a:cxn ang="0">
                <a:pos x="connsiteX26689" y="connsiteY26689"/>
              </a:cxn>
              <a:cxn ang="0">
                <a:pos x="connsiteX26690" y="connsiteY26690"/>
              </a:cxn>
              <a:cxn ang="0">
                <a:pos x="connsiteX26691" y="connsiteY26691"/>
              </a:cxn>
              <a:cxn ang="0">
                <a:pos x="connsiteX26692" y="connsiteY26692"/>
              </a:cxn>
              <a:cxn ang="0">
                <a:pos x="connsiteX26693" y="connsiteY26693"/>
              </a:cxn>
              <a:cxn ang="0">
                <a:pos x="connsiteX26694" y="connsiteY26694"/>
              </a:cxn>
              <a:cxn ang="0">
                <a:pos x="connsiteX26695" y="connsiteY26695"/>
              </a:cxn>
              <a:cxn ang="0">
                <a:pos x="connsiteX26696" y="connsiteY26696"/>
              </a:cxn>
              <a:cxn ang="0">
                <a:pos x="connsiteX26697" y="connsiteY26697"/>
              </a:cxn>
              <a:cxn ang="0">
                <a:pos x="connsiteX26698" y="connsiteY26698"/>
              </a:cxn>
              <a:cxn ang="0">
                <a:pos x="connsiteX26699" y="connsiteY26699"/>
              </a:cxn>
              <a:cxn ang="0">
                <a:pos x="connsiteX26700" y="connsiteY26700"/>
              </a:cxn>
              <a:cxn ang="0">
                <a:pos x="connsiteX26701" y="connsiteY26701"/>
              </a:cxn>
              <a:cxn ang="0">
                <a:pos x="connsiteX26702" y="connsiteY26702"/>
              </a:cxn>
              <a:cxn ang="0">
                <a:pos x="connsiteX26703" y="connsiteY26703"/>
              </a:cxn>
              <a:cxn ang="0">
                <a:pos x="connsiteX26704" y="connsiteY26704"/>
              </a:cxn>
              <a:cxn ang="0">
                <a:pos x="connsiteX26705" y="connsiteY26705"/>
              </a:cxn>
              <a:cxn ang="0">
                <a:pos x="connsiteX26706" y="connsiteY26706"/>
              </a:cxn>
              <a:cxn ang="0">
                <a:pos x="connsiteX26707" y="connsiteY26707"/>
              </a:cxn>
              <a:cxn ang="0">
                <a:pos x="connsiteX26708" y="connsiteY26708"/>
              </a:cxn>
              <a:cxn ang="0">
                <a:pos x="connsiteX26709" y="connsiteY26709"/>
              </a:cxn>
              <a:cxn ang="0">
                <a:pos x="connsiteX26710" y="connsiteY26710"/>
              </a:cxn>
              <a:cxn ang="0">
                <a:pos x="connsiteX26711" y="connsiteY26711"/>
              </a:cxn>
              <a:cxn ang="0">
                <a:pos x="connsiteX26712" y="connsiteY26712"/>
              </a:cxn>
              <a:cxn ang="0">
                <a:pos x="connsiteX26713" y="connsiteY26713"/>
              </a:cxn>
              <a:cxn ang="0">
                <a:pos x="connsiteX26714" y="connsiteY26714"/>
              </a:cxn>
              <a:cxn ang="0">
                <a:pos x="connsiteX26715" y="connsiteY26715"/>
              </a:cxn>
              <a:cxn ang="0">
                <a:pos x="connsiteX26716" y="connsiteY26716"/>
              </a:cxn>
              <a:cxn ang="0">
                <a:pos x="connsiteX26717" y="connsiteY26717"/>
              </a:cxn>
              <a:cxn ang="0">
                <a:pos x="connsiteX26718" y="connsiteY26718"/>
              </a:cxn>
              <a:cxn ang="0">
                <a:pos x="connsiteX26719" y="connsiteY26719"/>
              </a:cxn>
              <a:cxn ang="0">
                <a:pos x="connsiteX26720" y="connsiteY26720"/>
              </a:cxn>
              <a:cxn ang="0">
                <a:pos x="connsiteX26721" y="connsiteY26721"/>
              </a:cxn>
              <a:cxn ang="0">
                <a:pos x="connsiteX26722" y="connsiteY26722"/>
              </a:cxn>
              <a:cxn ang="0">
                <a:pos x="connsiteX26723" y="connsiteY26723"/>
              </a:cxn>
              <a:cxn ang="0">
                <a:pos x="connsiteX26724" y="connsiteY26724"/>
              </a:cxn>
              <a:cxn ang="0">
                <a:pos x="connsiteX26725" y="connsiteY26725"/>
              </a:cxn>
              <a:cxn ang="0">
                <a:pos x="connsiteX26726" y="connsiteY26726"/>
              </a:cxn>
              <a:cxn ang="0">
                <a:pos x="connsiteX26727" y="connsiteY26727"/>
              </a:cxn>
              <a:cxn ang="0">
                <a:pos x="connsiteX26728" y="connsiteY26728"/>
              </a:cxn>
              <a:cxn ang="0">
                <a:pos x="connsiteX26729" y="connsiteY26729"/>
              </a:cxn>
              <a:cxn ang="0">
                <a:pos x="connsiteX26730" y="connsiteY26730"/>
              </a:cxn>
              <a:cxn ang="0">
                <a:pos x="connsiteX26731" y="connsiteY26731"/>
              </a:cxn>
              <a:cxn ang="0">
                <a:pos x="connsiteX26732" y="connsiteY26732"/>
              </a:cxn>
              <a:cxn ang="0">
                <a:pos x="connsiteX26733" y="connsiteY26733"/>
              </a:cxn>
              <a:cxn ang="0">
                <a:pos x="connsiteX26734" y="connsiteY26734"/>
              </a:cxn>
              <a:cxn ang="0">
                <a:pos x="connsiteX26735" y="connsiteY26735"/>
              </a:cxn>
              <a:cxn ang="0">
                <a:pos x="connsiteX26736" y="connsiteY26736"/>
              </a:cxn>
              <a:cxn ang="0">
                <a:pos x="connsiteX26737" y="connsiteY26737"/>
              </a:cxn>
              <a:cxn ang="0">
                <a:pos x="connsiteX26738" y="connsiteY26738"/>
              </a:cxn>
              <a:cxn ang="0">
                <a:pos x="connsiteX26739" y="connsiteY26739"/>
              </a:cxn>
              <a:cxn ang="0">
                <a:pos x="connsiteX26740" y="connsiteY26740"/>
              </a:cxn>
              <a:cxn ang="0">
                <a:pos x="connsiteX26741" y="connsiteY26741"/>
              </a:cxn>
              <a:cxn ang="0">
                <a:pos x="connsiteX26742" y="connsiteY26742"/>
              </a:cxn>
              <a:cxn ang="0">
                <a:pos x="connsiteX26743" y="connsiteY26743"/>
              </a:cxn>
              <a:cxn ang="0">
                <a:pos x="connsiteX26744" y="connsiteY26744"/>
              </a:cxn>
              <a:cxn ang="0">
                <a:pos x="connsiteX26745" y="connsiteY26745"/>
              </a:cxn>
              <a:cxn ang="0">
                <a:pos x="connsiteX26746" y="connsiteY26746"/>
              </a:cxn>
              <a:cxn ang="0">
                <a:pos x="connsiteX26747" y="connsiteY26747"/>
              </a:cxn>
              <a:cxn ang="0">
                <a:pos x="connsiteX26748" y="connsiteY26748"/>
              </a:cxn>
              <a:cxn ang="0">
                <a:pos x="connsiteX26749" y="connsiteY26749"/>
              </a:cxn>
              <a:cxn ang="0">
                <a:pos x="connsiteX26750" y="connsiteY26750"/>
              </a:cxn>
              <a:cxn ang="0">
                <a:pos x="connsiteX26751" y="connsiteY26751"/>
              </a:cxn>
              <a:cxn ang="0">
                <a:pos x="connsiteX26752" y="connsiteY26752"/>
              </a:cxn>
              <a:cxn ang="0">
                <a:pos x="connsiteX26753" y="connsiteY26753"/>
              </a:cxn>
              <a:cxn ang="0">
                <a:pos x="connsiteX26754" y="connsiteY26754"/>
              </a:cxn>
              <a:cxn ang="0">
                <a:pos x="connsiteX26755" y="connsiteY26755"/>
              </a:cxn>
              <a:cxn ang="0">
                <a:pos x="connsiteX26756" y="connsiteY26756"/>
              </a:cxn>
              <a:cxn ang="0">
                <a:pos x="connsiteX26757" y="connsiteY26757"/>
              </a:cxn>
              <a:cxn ang="0">
                <a:pos x="connsiteX26758" y="connsiteY26758"/>
              </a:cxn>
              <a:cxn ang="0">
                <a:pos x="connsiteX26759" y="connsiteY26759"/>
              </a:cxn>
              <a:cxn ang="0">
                <a:pos x="connsiteX26760" y="connsiteY26760"/>
              </a:cxn>
              <a:cxn ang="0">
                <a:pos x="connsiteX26761" y="connsiteY26761"/>
              </a:cxn>
              <a:cxn ang="0">
                <a:pos x="connsiteX26762" y="connsiteY26762"/>
              </a:cxn>
              <a:cxn ang="0">
                <a:pos x="connsiteX26763" y="connsiteY26763"/>
              </a:cxn>
              <a:cxn ang="0">
                <a:pos x="connsiteX26764" y="connsiteY26764"/>
              </a:cxn>
              <a:cxn ang="0">
                <a:pos x="connsiteX26765" y="connsiteY26765"/>
              </a:cxn>
              <a:cxn ang="0">
                <a:pos x="connsiteX26766" y="connsiteY26766"/>
              </a:cxn>
              <a:cxn ang="0">
                <a:pos x="connsiteX26767" y="connsiteY26767"/>
              </a:cxn>
              <a:cxn ang="0">
                <a:pos x="connsiteX26768" y="connsiteY26768"/>
              </a:cxn>
              <a:cxn ang="0">
                <a:pos x="connsiteX26769" y="connsiteY26769"/>
              </a:cxn>
              <a:cxn ang="0">
                <a:pos x="connsiteX26770" y="connsiteY26770"/>
              </a:cxn>
              <a:cxn ang="0">
                <a:pos x="connsiteX26771" y="connsiteY26771"/>
              </a:cxn>
              <a:cxn ang="0">
                <a:pos x="connsiteX26772" y="connsiteY26772"/>
              </a:cxn>
              <a:cxn ang="0">
                <a:pos x="connsiteX26773" y="connsiteY26773"/>
              </a:cxn>
              <a:cxn ang="0">
                <a:pos x="connsiteX26774" y="connsiteY26774"/>
              </a:cxn>
              <a:cxn ang="0">
                <a:pos x="connsiteX26775" y="connsiteY26775"/>
              </a:cxn>
              <a:cxn ang="0">
                <a:pos x="connsiteX26776" y="connsiteY26776"/>
              </a:cxn>
              <a:cxn ang="0">
                <a:pos x="connsiteX26777" y="connsiteY26777"/>
              </a:cxn>
              <a:cxn ang="0">
                <a:pos x="connsiteX26778" y="connsiteY26778"/>
              </a:cxn>
              <a:cxn ang="0">
                <a:pos x="connsiteX26779" y="connsiteY26779"/>
              </a:cxn>
              <a:cxn ang="0">
                <a:pos x="connsiteX26780" y="connsiteY26780"/>
              </a:cxn>
              <a:cxn ang="0">
                <a:pos x="connsiteX26781" y="connsiteY26781"/>
              </a:cxn>
              <a:cxn ang="0">
                <a:pos x="connsiteX26782" y="connsiteY26782"/>
              </a:cxn>
              <a:cxn ang="0">
                <a:pos x="connsiteX26783" y="connsiteY26783"/>
              </a:cxn>
              <a:cxn ang="0">
                <a:pos x="connsiteX26784" y="connsiteY26784"/>
              </a:cxn>
              <a:cxn ang="0">
                <a:pos x="connsiteX26785" y="connsiteY26785"/>
              </a:cxn>
              <a:cxn ang="0">
                <a:pos x="connsiteX26786" y="connsiteY26786"/>
              </a:cxn>
              <a:cxn ang="0">
                <a:pos x="connsiteX26787" y="connsiteY26787"/>
              </a:cxn>
              <a:cxn ang="0">
                <a:pos x="connsiteX26788" y="connsiteY26788"/>
              </a:cxn>
              <a:cxn ang="0">
                <a:pos x="connsiteX26789" y="connsiteY26789"/>
              </a:cxn>
              <a:cxn ang="0">
                <a:pos x="connsiteX26790" y="connsiteY26790"/>
              </a:cxn>
              <a:cxn ang="0">
                <a:pos x="connsiteX26791" y="connsiteY26791"/>
              </a:cxn>
              <a:cxn ang="0">
                <a:pos x="connsiteX26792" y="connsiteY26792"/>
              </a:cxn>
              <a:cxn ang="0">
                <a:pos x="connsiteX26793" y="connsiteY26793"/>
              </a:cxn>
              <a:cxn ang="0">
                <a:pos x="connsiteX26794" y="connsiteY26794"/>
              </a:cxn>
              <a:cxn ang="0">
                <a:pos x="connsiteX26795" y="connsiteY26795"/>
              </a:cxn>
              <a:cxn ang="0">
                <a:pos x="connsiteX26796" y="connsiteY26796"/>
              </a:cxn>
              <a:cxn ang="0">
                <a:pos x="connsiteX26797" y="connsiteY26797"/>
              </a:cxn>
              <a:cxn ang="0">
                <a:pos x="connsiteX26798" y="connsiteY26798"/>
              </a:cxn>
              <a:cxn ang="0">
                <a:pos x="connsiteX26799" y="connsiteY26799"/>
              </a:cxn>
              <a:cxn ang="0">
                <a:pos x="connsiteX26800" y="connsiteY26800"/>
              </a:cxn>
              <a:cxn ang="0">
                <a:pos x="connsiteX26801" y="connsiteY26801"/>
              </a:cxn>
              <a:cxn ang="0">
                <a:pos x="connsiteX26802" y="connsiteY26802"/>
              </a:cxn>
              <a:cxn ang="0">
                <a:pos x="connsiteX26803" y="connsiteY26803"/>
              </a:cxn>
              <a:cxn ang="0">
                <a:pos x="connsiteX26804" y="connsiteY26804"/>
              </a:cxn>
              <a:cxn ang="0">
                <a:pos x="connsiteX26805" y="connsiteY26805"/>
              </a:cxn>
              <a:cxn ang="0">
                <a:pos x="connsiteX26806" y="connsiteY26806"/>
              </a:cxn>
              <a:cxn ang="0">
                <a:pos x="connsiteX26807" y="connsiteY26807"/>
              </a:cxn>
              <a:cxn ang="0">
                <a:pos x="connsiteX26808" y="connsiteY26808"/>
              </a:cxn>
              <a:cxn ang="0">
                <a:pos x="connsiteX26809" y="connsiteY26809"/>
              </a:cxn>
              <a:cxn ang="0">
                <a:pos x="connsiteX26810" y="connsiteY26810"/>
              </a:cxn>
              <a:cxn ang="0">
                <a:pos x="connsiteX26811" y="connsiteY26811"/>
              </a:cxn>
              <a:cxn ang="0">
                <a:pos x="connsiteX26812" y="connsiteY26812"/>
              </a:cxn>
              <a:cxn ang="0">
                <a:pos x="connsiteX26813" y="connsiteY26813"/>
              </a:cxn>
              <a:cxn ang="0">
                <a:pos x="connsiteX26814" y="connsiteY26814"/>
              </a:cxn>
              <a:cxn ang="0">
                <a:pos x="connsiteX26815" y="connsiteY26815"/>
              </a:cxn>
              <a:cxn ang="0">
                <a:pos x="connsiteX26816" y="connsiteY26816"/>
              </a:cxn>
              <a:cxn ang="0">
                <a:pos x="connsiteX26817" y="connsiteY26817"/>
              </a:cxn>
              <a:cxn ang="0">
                <a:pos x="connsiteX26818" y="connsiteY26818"/>
              </a:cxn>
              <a:cxn ang="0">
                <a:pos x="connsiteX26819" y="connsiteY26819"/>
              </a:cxn>
              <a:cxn ang="0">
                <a:pos x="connsiteX26820" y="connsiteY26820"/>
              </a:cxn>
              <a:cxn ang="0">
                <a:pos x="connsiteX26821" y="connsiteY26821"/>
              </a:cxn>
              <a:cxn ang="0">
                <a:pos x="connsiteX26822" y="connsiteY26822"/>
              </a:cxn>
              <a:cxn ang="0">
                <a:pos x="connsiteX26823" y="connsiteY26823"/>
              </a:cxn>
              <a:cxn ang="0">
                <a:pos x="connsiteX26824" y="connsiteY26824"/>
              </a:cxn>
              <a:cxn ang="0">
                <a:pos x="connsiteX26825" y="connsiteY26825"/>
              </a:cxn>
              <a:cxn ang="0">
                <a:pos x="connsiteX26826" y="connsiteY26826"/>
              </a:cxn>
              <a:cxn ang="0">
                <a:pos x="connsiteX26827" y="connsiteY26827"/>
              </a:cxn>
              <a:cxn ang="0">
                <a:pos x="connsiteX26828" y="connsiteY26828"/>
              </a:cxn>
              <a:cxn ang="0">
                <a:pos x="connsiteX26829" y="connsiteY26829"/>
              </a:cxn>
              <a:cxn ang="0">
                <a:pos x="connsiteX26830" y="connsiteY26830"/>
              </a:cxn>
              <a:cxn ang="0">
                <a:pos x="connsiteX26831" y="connsiteY26831"/>
              </a:cxn>
              <a:cxn ang="0">
                <a:pos x="connsiteX26832" y="connsiteY26832"/>
              </a:cxn>
              <a:cxn ang="0">
                <a:pos x="connsiteX26833" y="connsiteY26833"/>
              </a:cxn>
              <a:cxn ang="0">
                <a:pos x="connsiteX26834" y="connsiteY26834"/>
              </a:cxn>
              <a:cxn ang="0">
                <a:pos x="connsiteX26835" y="connsiteY26835"/>
              </a:cxn>
              <a:cxn ang="0">
                <a:pos x="connsiteX26836" y="connsiteY26836"/>
              </a:cxn>
              <a:cxn ang="0">
                <a:pos x="connsiteX26837" y="connsiteY26837"/>
              </a:cxn>
              <a:cxn ang="0">
                <a:pos x="connsiteX26838" y="connsiteY26838"/>
              </a:cxn>
              <a:cxn ang="0">
                <a:pos x="connsiteX26839" y="connsiteY26839"/>
              </a:cxn>
              <a:cxn ang="0">
                <a:pos x="connsiteX26840" y="connsiteY26840"/>
              </a:cxn>
              <a:cxn ang="0">
                <a:pos x="connsiteX26841" y="connsiteY26841"/>
              </a:cxn>
              <a:cxn ang="0">
                <a:pos x="connsiteX26842" y="connsiteY26842"/>
              </a:cxn>
              <a:cxn ang="0">
                <a:pos x="connsiteX26843" y="connsiteY26843"/>
              </a:cxn>
              <a:cxn ang="0">
                <a:pos x="connsiteX26844" y="connsiteY26844"/>
              </a:cxn>
              <a:cxn ang="0">
                <a:pos x="connsiteX26845" y="connsiteY26845"/>
              </a:cxn>
              <a:cxn ang="0">
                <a:pos x="connsiteX26846" y="connsiteY26846"/>
              </a:cxn>
              <a:cxn ang="0">
                <a:pos x="connsiteX26847" y="connsiteY26847"/>
              </a:cxn>
              <a:cxn ang="0">
                <a:pos x="connsiteX26848" y="connsiteY26848"/>
              </a:cxn>
              <a:cxn ang="0">
                <a:pos x="connsiteX26849" y="connsiteY26849"/>
              </a:cxn>
              <a:cxn ang="0">
                <a:pos x="connsiteX26850" y="connsiteY26850"/>
              </a:cxn>
              <a:cxn ang="0">
                <a:pos x="connsiteX26851" y="connsiteY26851"/>
              </a:cxn>
              <a:cxn ang="0">
                <a:pos x="connsiteX26852" y="connsiteY26852"/>
              </a:cxn>
              <a:cxn ang="0">
                <a:pos x="connsiteX26853" y="connsiteY26853"/>
              </a:cxn>
              <a:cxn ang="0">
                <a:pos x="connsiteX26854" y="connsiteY26854"/>
              </a:cxn>
              <a:cxn ang="0">
                <a:pos x="connsiteX26855" y="connsiteY26855"/>
              </a:cxn>
              <a:cxn ang="0">
                <a:pos x="connsiteX26856" y="connsiteY26856"/>
              </a:cxn>
              <a:cxn ang="0">
                <a:pos x="connsiteX26857" y="connsiteY26857"/>
              </a:cxn>
              <a:cxn ang="0">
                <a:pos x="connsiteX26858" y="connsiteY26858"/>
              </a:cxn>
              <a:cxn ang="0">
                <a:pos x="connsiteX26859" y="connsiteY26859"/>
              </a:cxn>
              <a:cxn ang="0">
                <a:pos x="connsiteX26860" y="connsiteY26860"/>
              </a:cxn>
              <a:cxn ang="0">
                <a:pos x="connsiteX26861" y="connsiteY26861"/>
              </a:cxn>
              <a:cxn ang="0">
                <a:pos x="connsiteX26862" y="connsiteY26862"/>
              </a:cxn>
              <a:cxn ang="0">
                <a:pos x="connsiteX26863" y="connsiteY26863"/>
              </a:cxn>
              <a:cxn ang="0">
                <a:pos x="connsiteX26864" y="connsiteY26864"/>
              </a:cxn>
              <a:cxn ang="0">
                <a:pos x="connsiteX26865" y="connsiteY26865"/>
              </a:cxn>
              <a:cxn ang="0">
                <a:pos x="connsiteX26866" y="connsiteY26866"/>
              </a:cxn>
              <a:cxn ang="0">
                <a:pos x="connsiteX26867" y="connsiteY26867"/>
              </a:cxn>
              <a:cxn ang="0">
                <a:pos x="connsiteX26868" y="connsiteY26868"/>
              </a:cxn>
              <a:cxn ang="0">
                <a:pos x="connsiteX26869" y="connsiteY26869"/>
              </a:cxn>
              <a:cxn ang="0">
                <a:pos x="connsiteX26870" y="connsiteY26870"/>
              </a:cxn>
              <a:cxn ang="0">
                <a:pos x="connsiteX26871" y="connsiteY26871"/>
              </a:cxn>
              <a:cxn ang="0">
                <a:pos x="connsiteX26872" y="connsiteY26872"/>
              </a:cxn>
              <a:cxn ang="0">
                <a:pos x="connsiteX26873" y="connsiteY26873"/>
              </a:cxn>
              <a:cxn ang="0">
                <a:pos x="connsiteX26874" y="connsiteY26874"/>
              </a:cxn>
              <a:cxn ang="0">
                <a:pos x="connsiteX26875" y="connsiteY26875"/>
              </a:cxn>
              <a:cxn ang="0">
                <a:pos x="connsiteX26876" y="connsiteY26876"/>
              </a:cxn>
              <a:cxn ang="0">
                <a:pos x="connsiteX26877" y="connsiteY26877"/>
              </a:cxn>
              <a:cxn ang="0">
                <a:pos x="connsiteX26878" y="connsiteY26878"/>
              </a:cxn>
              <a:cxn ang="0">
                <a:pos x="connsiteX26879" y="connsiteY26879"/>
              </a:cxn>
              <a:cxn ang="0">
                <a:pos x="connsiteX26880" y="connsiteY26880"/>
              </a:cxn>
              <a:cxn ang="0">
                <a:pos x="connsiteX26881" y="connsiteY26881"/>
              </a:cxn>
              <a:cxn ang="0">
                <a:pos x="connsiteX26882" y="connsiteY26882"/>
              </a:cxn>
              <a:cxn ang="0">
                <a:pos x="connsiteX26883" y="connsiteY26883"/>
              </a:cxn>
              <a:cxn ang="0">
                <a:pos x="connsiteX26884" y="connsiteY26884"/>
              </a:cxn>
              <a:cxn ang="0">
                <a:pos x="connsiteX26885" y="connsiteY26885"/>
              </a:cxn>
              <a:cxn ang="0">
                <a:pos x="connsiteX26886" y="connsiteY26886"/>
              </a:cxn>
              <a:cxn ang="0">
                <a:pos x="connsiteX26887" y="connsiteY26887"/>
              </a:cxn>
              <a:cxn ang="0">
                <a:pos x="connsiteX26888" y="connsiteY26888"/>
              </a:cxn>
              <a:cxn ang="0">
                <a:pos x="connsiteX26889" y="connsiteY26889"/>
              </a:cxn>
              <a:cxn ang="0">
                <a:pos x="connsiteX26890" y="connsiteY26890"/>
              </a:cxn>
              <a:cxn ang="0">
                <a:pos x="connsiteX26891" y="connsiteY26891"/>
              </a:cxn>
              <a:cxn ang="0">
                <a:pos x="connsiteX26892" y="connsiteY26892"/>
              </a:cxn>
              <a:cxn ang="0">
                <a:pos x="connsiteX26893" y="connsiteY26893"/>
              </a:cxn>
              <a:cxn ang="0">
                <a:pos x="connsiteX26894" y="connsiteY26894"/>
              </a:cxn>
              <a:cxn ang="0">
                <a:pos x="connsiteX26895" y="connsiteY26895"/>
              </a:cxn>
              <a:cxn ang="0">
                <a:pos x="connsiteX26896" y="connsiteY26896"/>
              </a:cxn>
              <a:cxn ang="0">
                <a:pos x="connsiteX26897" y="connsiteY26897"/>
              </a:cxn>
              <a:cxn ang="0">
                <a:pos x="connsiteX26898" y="connsiteY26898"/>
              </a:cxn>
              <a:cxn ang="0">
                <a:pos x="connsiteX26899" y="connsiteY26899"/>
              </a:cxn>
              <a:cxn ang="0">
                <a:pos x="connsiteX26900" y="connsiteY26900"/>
              </a:cxn>
              <a:cxn ang="0">
                <a:pos x="connsiteX26901" y="connsiteY26901"/>
              </a:cxn>
              <a:cxn ang="0">
                <a:pos x="connsiteX26902" y="connsiteY26902"/>
              </a:cxn>
              <a:cxn ang="0">
                <a:pos x="connsiteX26903" y="connsiteY26903"/>
              </a:cxn>
              <a:cxn ang="0">
                <a:pos x="connsiteX26904" y="connsiteY26904"/>
              </a:cxn>
              <a:cxn ang="0">
                <a:pos x="connsiteX26905" y="connsiteY26905"/>
              </a:cxn>
              <a:cxn ang="0">
                <a:pos x="connsiteX26906" y="connsiteY26906"/>
              </a:cxn>
              <a:cxn ang="0">
                <a:pos x="connsiteX26907" y="connsiteY26907"/>
              </a:cxn>
              <a:cxn ang="0">
                <a:pos x="connsiteX26908" y="connsiteY26908"/>
              </a:cxn>
              <a:cxn ang="0">
                <a:pos x="connsiteX26909" y="connsiteY26909"/>
              </a:cxn>
              <a:cxn ang="0">
                <a:pos x="connsiteX26910" y="connsiteY26910"/>
              </a:cxn>
              <a:cxn ang="0">
                <a:pos x="connsiteX26911" y="connsiteY26911"/>
              </a:cxn>
              <a:cxn ang="0">
                <a:pos x="connsiteX26912" y="connsiteY26912"/>
              </a:cxn>
              <a:cxn ang="0">
                <a:pos x="connsiteX26913" y="connsiteY26913"/>
              </a:cxn>
              <a:cxn ang="0">
                <a:pos x="connsiteX26914" y="connsiteY26914"/>
              </a:cxn>
              <a:cxn ang="0">
                <a:pos x="connsiteX26915" y="connsiteY26915"/>
              </a:cxn>
              <a:cxn ang="0">
                <a:pos x="connsiteX26916" y="connsiteY26916"/>
              </a:cxn>
              <a:cxn ang="0">
                <a:pos x="connsiteX26917" y="connsiteY26917"/>
              </a:cxn>
              <a:cxn ang="0">
                <a:pos x="connsiteX26918" y="connsiteY26918"/>
              </a:cxn>
              <a:cxn ang="0">
                <a:pos x="connsiteX26919" y="connsiteY26919"/>
              </a:cxn>
              <a:cxn ang="0">
                <a:pos x="connsiteX26920" y="connsiteY26920"/>
              </a:cxn>
              <a:cxn ang="0">
                <a:pos x="connsiteX26921" y="connsiteY26921"/>
              </a:cxn>
              <a:cxn ang="0">
                <a:pos x="connsiteX26922" y="connsiteY26922"/>
              </a:cxn>
              <a:cxn ang="0">
                <a:pos x="connsiteX26923" y="connsiteY26923"/>
              </a:cxn>
              <a:cxn ang="0">
                <a:pos x="connsiteX26924" y="connsiteY26924"/>
              </a:cxn>
              <a:cxn ang="0">
                <a:pos x="connsiteX26925" y="connsiteY26925"/>
              </a:cxn>
              <a:cxn ang="0">
                <a:pos x="connsiteX26926" y="connsiteY26926"/>
              </a:cxn>
              <a:cxn ang="0">
                <a:pos x="connsiteX26927" y="connsiteY26927"/>
              </a:cxn>
              <a:cxn ang="0">
                <a:pos x="connsiteX26928" y="connsiteY26928"/>
              </a:cxn>
              <a:cxn ang="0">
                <a:pos x="connsiteX26929" y="connsiteY26929"/>
              </a:cxn>
              <a:cxn ang="0">
                <a:pos x="connsiteX26930" y="connsiteY26930"/>
              </a:cxn>
              <a:cxn ang="0">
                <a:pos x="connsiteX26931" y="connsiteY26931"/>
              </a:cxn>
              <a:cxn ang="0">
                <a:pos x="connsiteX26932" y="connsiteY26932"/>
              </a:cxn>
              <a:cxn ang="0">
                <a:pos x="connsiteX26933" y="connsiteY26933"/>
              </a:cxn>
              <a:cxn ang="0">
                <a:pos x="connsiteX26934" y="connsiteY26934"/>
              </a:cxn>
              <a:cxn ang="0">
                <a:pos x="connsiteX26935" y="connsiteY26935"/>
              </a:cxn>
              <a:cxn ang="0">
                <a:pos x="connsiteX26936" y="connsiteY26936"/>
              </a:cxn>
              <a:cxn ang="0">
                <a:pos x="connsiteX26937" y="connsiteY26937"/>
              </a:cxn>
              <a:cxn ang="0">
                <a:pos x="connsiteX26938" y="connsiteY26938"/>
              </a:cxn>
              <a:cxn ang="0">
                <a:pos x="connsiteX26939" y="connsiteY26939"/>
              </a:cxn>
              <a:cxn ang="0">
                <a:pos x="connsiteX26940" y="connsiteY26940"/>
              </a:cxn>
              <a:cxn ang="0">
                <a:pos x="connsiteX26941" y="connsiteY26941"/>
              </a:cxn>
              <a:cxn ang="0">
                <a:pos x="connsiteX26942" y="connsiteY26942"/>
              </a:cxn>
              <a:cxn ang="0">
                <a:pos x="connsiteX26943" y="connsiteY26943"/>
              </a:cxn>
              <a:cxn ang="0">
                <a:pos x="connsiteX26944" y="connsiteY26944"/>
              </a:cxn>
              <a:cxn ang="0">
                <a:pos x="connsiteX26945" y="connsiteY26945"/>
              </a:cxn>
              <a:cxn ang="0">
                <a:pos x="connsiteX26946" y="connsiteY26946"/>
              </a:cxn>
              <a:cxn ang="0">
                <a:pos x="connsiteX26947" y="connsiteY26947"/>
              </a:cxn>
              <a:cxn ang="0">
                <a:pos x="connsiteX26948" y="connsiteY26948"/>
              </a:cxn>
              <a:cxn ang="0">
                <a:pos x="connsiteX26949" y="connsiteY26949"/>
              </a:cxn>
              <a:cxn ang="0">
                <a:pos x="connsiteX26950" y="connsiteY26950"/>
              </a:cxn>
              <a:cxn ang="0">
                <a:pos x="connsiteX26951" y="connsiteY26951"/>
              </a:cxn>
              <a:cxn ang="0">
                <a:pos x="connsiteX26952" y="connsiteY26952"/>
              </a:cxn>
              <a:cxn ang="0">
                <a:pos x="connsiteX26953" y="connsiteY26953"/>
              </a:cxn>
              <a:cxn ang="0">
                <a:pos x="connsiteX26954" y="connsiteY26954"/>
              </a:cxn>
              <a:cxn ang="0">
                <a:pos x="connsiteX26955" y="connsiteY26955"/>
              </a:cxn>
              <a:cxn ang="0">
                <a:pos x="connsiteX26956" y="connsiteY26956"/>
              </a:cxn>
              <a:cxn ang="0">
                <a:pos x="connsiteX26957" y="connsiteY26957"/>
              </a:cxn>
              <a:cxn ang="0">
                <a:pos x="connsiteX26958" y="connsiteY26958"/>
              </a:cxn>
              <a:cxn ang="0">
                <a:pos x="connsiteX26959" y="connsiteY26959"/>
              </a:cxn>
              <a:cxn ang="0">
                <a:pos x="connsiteX26960" y="connsiteY26960"/>
              </a:cxn>
              <a:cxn ang="0">
                <a:pos x="connsiteX26961" y="connsiteY26961"/>
              </a:cxn>
              <a:cxn ang="0">
                <a:pos x="connsiteX26962" y="connsiteY26962"/>
              </a:cxn>
              <a:cxn ang="0">
                <a:pos x="connsiteX26963" y="connsiteY26963"/>
              </a:cxn>
              <a:cxn ang="0">
                <a:pos x="connsiteX26964" y="connsiteY26964"/>
              </a:cxn>
              <a:cxn ang="0">
                <a:pos x="connsiteX26965" y="connsiteY26965"/>
              </a:cxn>
              <a:cxn ang="0">
                <a:pos x="connsiteX26966" y="connsiteY26966"/>
              </a:cxn>
              <a:cxn ang="0">
                <a:pos x="connsiteX26967" y="connsiteY26967"/>
              </a:cxn>
              <a:cxn ang="0">
                <a:pos x="connsiteX26968" y="connsiteY26968"/>
              </a:cxn>
              <a:cxn ang="0">
                <a:pos x="connsiteX26969" y="connsiteY26969"/>
              </a:cxn>
              <a:cxn ang="0">
                <a:pos x="connsiteX26970" y="connsiteY26970"/>
              </a:cxn>
              <a:cxn ang="0">
                <a:pos x="connsiteX26971" y="connsiteY26971"/>
              </a:cxn>
              <a:cxn ang="0">
                <a:pos x="connsiteX26972" y="connsiteY26972"/>
              </a:cxn>
              <a:cxn ang="0">
                <a:pos x="connsiteX26973" y="connsiteY26973"/>
              </a:cxn>
              <a:cxn ang="0">
                <a:pos x="connsiteX26974" y="connsiteY26974"/>
              </a:cxn>
              <a:cxn ang="0">
                <a:pos x="connsiteX26975" y="connsiteY26975"/>
              </a:cxn>
              <a:cxn ang="0">
                <a:pos x="connsiteX26976" y="connsiteY26976"/>
              </a:cxn>
              <a:cxn ang="0">
                <a:pos x="connsiteX26977" y="connsiteY26977"/>
              </a:cxn>
              <a:cxn ang="0">
                <a:pos x="connsiteX26978" y="connsiteY26978"/>
              </a:cxn>
              <a:cxn ang="0">
                <a:pos x="connsiteX26979" y="connsiteY26979"/>
              </a:cxn>
              <a:cxn ang="0">
                <a:pos x="connsiteX26980" y="connsiteY26980"/>
              </a:cxn>
              <a:cxn ang="0">
                <a:pos x="connsiteX26981" y="connsiteY26981"/>
              </a:cxn>
              <a:cxn ang="0">
                <a:pos x="connsiteX26982" y="connsiteY26982"/>
              </a:cxn>
              <a:cxn ang="0">
                <a:pos x="connsiteX26983" y="connsiteY26983"/>
              </a:cxn>
              <a:cxn ang="0">
                <a:pos x="connsiteX26984" y="connsiteY26984"/>
              </a:cxn>
              <a:cxn ang="0">
                <a:pos x="connsiteX26985" y="connsiteY26985"/>
              </a:cxn>
              <a:cxn ang="0">
                <a:pos x="connsiteX26986" y="connsiteY26986"/>
              </a:cxn>
              <a:cxn ang="0">
                <a:pos x="connsiteX26987" y="connsiteY26987"/>
              </a:cxn>
              <a:cxn ang="0">
                <a:pos x="connsiteX26988" y="connsiteY26988"/>
              </a:cxn>
              <a:cxn ang="0">
                <a:pos x="connsiteX26989" y="connsiteY26989"/>
              </a:cxn>
              <a:cxn ang="0">
                <a:pos x="connsiteX26990" y="connsiteY26990"/>
              </a:cxn>
              <a:cxn ang="0">
                <a:pos x="connsiteX26991" y="connsiteY26991"/>
              </a:cxn>
              <a:cxn ang="0">
                <a:pos x="connsiteX26992" y="connsiteY26992"/>
              </a:cxn>
              <a:cxn ang="0">
                <a:pos x="connsiteX26993" y="connsiteY26993"/>
              </a:cxn>
              <a:cxn ang="0">
                <a:pos x="connsiteX26994" y="connsiteY26994"/>
              </a:cxn>
              <a:cxn ang="0">
                <a:pos x="connsiteX26995" y="connsiteY26995"/>
              </a:cxn>
              <a:cxn ang="0">
                <a:pos x="connsiteX26996" y="connsiteY26996"/>
              </a:cxn>
              <a:cxn ang="0">
                <a:pos x="connsiteX26997" y="connsiteY26997"/>
              </a:cxn>
              <a:cxn ang="0">
                <a:pos x="connsiteX26998" y="connsiteY26998"/>
              </a:cxn>
              <a:cxn ang="0">
                <a:pos x="connsiteX26999" y="connsiteY26999"/>
              </a:cxn>
              <a:cxn ang="0">
                <a:pos x="connsiteX27000" y="connsiteY27000"/>
              </a:cxn>
              <a:cxn ang="0">
                <a:pos x="connsiteX27001" y="connsiteY27001"/>
              </a:cxn>
              <a:cxn ang="0">
                <a:pos x="connsiteX27002" y="connsiteY27002"/>
              </a:cxn>
              <a:cxn ang="0">
                <a:pos x="connsiteX27003" y="connsiteY27003"/>
              </a:cxn>
              <a:cxn ang="0">
                <a:pos x="connsiteX27004" y="connsiteY27004"/>
              </a:cxn>
              <a:cxn ang="0">
                <a:pos x="connsiteX27005" y="connsiteY27005"/>
              </a:cxn>
              <a:cxn ang="0">
                <a:pos x="connsiteX27006" y="connsiteY27006"/>
              </a:cxn>
              <a:cxn ang="0">
                <a:pos x="connsiteX27007" y="connsiteY27007"/>
              </a:cxn>
              <a:cxn ang="0">
                <a:pos x="connsiteX27008" y="connsiteY27008"/>
              </a:cxn>
              <a:cxn ang="0">
                <a:pos x="connsiteX27009" y="connsiteY27009"/>
              </a:cxn>
              <a:cxn ang="0">
                <a:pos x="connsiteX27010" y="connsiteY27010"/>
              </a:cxn>
              <a:cxn ang="0">
                <a:pos x="connsiteX27011" y="connsiteY27011"/>
              </a:cxn>
              <a:cxn ang="0">
                <a:pos x="connsiteX27012" y="connsiteY27012"/>
              </a:cxn>
              <a:cxn ang="0">
                <a:pos x="connsiteX27013" y="connsiteY27013"/>
              </a:cxn>
              <a:cxn ang="0">
                <a:pos x="connsiteX27014" y="connsiteY27014"/>
              </a:cxn>
              <a:cxn ang="0">
                <a:pos x="connsiteX27015" y="connsiteY27015"/>
              </a:cxn>
              <a:cxn ang="0">
                <a:pos x="connsiteX27016" y="connsiteY27016"/>
              </a:cxn>
              <a:cxn ang="0">
                <a:pos x="connsiteX27017" y="connsiteY27017"/>
              </a:cxn>
              <a:cxn ang="0">
                <a:pos x="connsiteX27018" y="connsiteY27018"/>
              </a:cxn>
              <a:cxn ang="0">
                <a:pos x="connsiteX27019" y="connsiteY27019"/>
              </a:cxn>
              <a:cxn ang="0">
                <a:pos x="connsiteX27020" y="connsiteY27020"/>
              </a:cxn>
              <a:cxn ang="0">
                <a:pos x="connsiteX27021" y="connsiteY27021"/>
              </a:cxn>
              <a:cxn ang="0">
                <a:pos x="connsiteX27022" y="connsiteY27022"/>
              </a:cxn>
              <a:cxn ang="0">
                <a:pos x="connsiteX27023" y="connsiteY27023"/>
              </a:cxn>
              <a:cxn ang="0">
                <a:pos x="connsiteX27024" y="connsiteY27024"/>
              </a:cxn>
              <a:cxn ang="0">
                <a:pos x="connsiteX27025" y="connsiteY27025"/>
              </a:cxn>
              <a:cxn ang="0">
                <a:pos x="connsiteX27026" y="connsiteY27026"/>
              </a:cxn>
              <a:cxn ang="0">
                <a:pos x="connsiteX27027" y="connsiteY27027"/>
              </a:cxn>
              <a:cxn ang="0">
                <a:pos x="connsiteX27028" y="connsiteY27028"/>
              </a:cxn>
              <a:cxn ang="0">
                <a:pos x="connsiteX27029" y="connsiteY27029"/>
              </a:cxn>
              <a:cxn ang="0">
                <a:pos x="connsiteX27030" y="connsiteY27030"/>
              </a:cxn>
              <a:cxn ang="0">
                <a:pos x="connsiteX27031" y="connsiteY27031"/>
              </a:cxn>
              <a:cxn ang="0">
                <a:pos x="connsiteX27032" y="connsiteY27032"/>
              </a:cxn>
              <a:cxn ang="0">
                <a:pos x="connsiteX27033" y="connsiteY27033"/>
              </a:cxn>
              <a:cxn ang="0">
                <a:pos x="connsiteX27034" y="connsiteY27034"/>
              </a:cxn>
              <a:cxn ang="0">
                <a:pos x="connsiteX27035" y="connsiteY27035"/>
              </a:cxn>
              <a:cxn ang="0">
                <a:pos x="connsiteX27036" y="connsiteY27036"/>
              </a:cxn>
              <a:cxn ang="0">
                <a:pos x="connsiteX27037" y="connsiteY27037"/>
              </a:cxn>
              <a:cxn ang="0">
                <a:pos x="connsiteX27038" y="connsiteY27038"/>
              </a:cxn>
              <a:cxn ang="0">
                <a:pos x="connsiteX27039" y="connsiteY27039"/>
              </a:cxn>
              <a:cxn ang="0">
                <a:pos x="connsiteX27040" y="connsiteY27040"/>
              </a:cxn>
              <a:cxn ang="0">
                <a:pos x="connsiteX27041" y="connsiteY27041"/>
              </a:cxn>
              <a:cxn ang="0">
                <a:pos x="connsiteX27042" y="connsiteY27042"/>
              </a:cxn>
              <a:cxn ang="0">
                <a:pos x="connsiteX27043" y="connsiteY27043"/>
              </a:cxn>
              <a:cxn ang="0">
                <a:pos x="connsiteX27044" y="connsiteY27044"/>
              </a:cxn>
              <a:cxn ang="0">
                <a:pos x="connsiteX27045" y="connsiteY27045"/>
              </a:cxn>
              <a:cxn ang="0">
                <a:pos x="connsiteX27046" y="connsiteY27046"/>
              </a:cxn>
              <a:cxn ang="0">
                <a:pos x="connsiteX27047" y="connsiteY27047"/>
              </a:cxn>
              <a:cxn ang="0">
                <a:pos x="connsiteX27048" y="connsiteY27048"/>
              </a:cxn>
              <a:cxn ang="0">
                <a:pos x="connsiteX27049" y="connsiteY27049"/>
              </a:cxn>
              <a:cxn ang="0">
                <a:pos x="connsiteX27050" y="connsiteY27050"/>
              </a:cxn>
              <a:cxn ang="0">
                <a:pos x="connsiteX27051" y="connsiteY27051"/>
              </a:cxn>
              <a:cxn ang="0">
                <a:pos x="connsiteX27052" y="connsiteY27052"/>
              </a:cxn>
              <a:cxn ang="0">
                <a:pos x="connsiteX27053" y="connsiteY27053"/>
              </a:cxn>
              <a:cxn ang="0">
                <a:pos x="connsiteX27054" y="connsiteY27054"/>
              </a:cxn>
              <a:cxn ang="0">
                <a:pos x="connsiteX27055" y="connsiteY27055"/>
              </a:cxn>
              <a:cxn ang="0">
                <a:pos x="connsiteX27056" y="connsiteY27056"/>
              </a:cxn>
              <a:cxn ang="0">
                <a:pos x="connsiteX27057" y="connsiteY27057"/>
              </a:cxn>
              <a:cxn ang="0">
                <a:pos x="connsiteX27058" y="connsiteY27058"/>
              </a:cxn>
              <a:cxn ang="0">
                <a:pos x="connsiteX27059" y="connsiteY27059"/>
              </a:cxn>
              <a:cxn ang="0">
                <a:pos x="connsiteX27060" y="connsiteY27060"/>
              </a:cxn>
              <a:cxn ang="0">
                <a:pos x="connsiteX27061" y="connsiteY27061"/>
              </a:cxn>
              <a:cxn ang="0">
                <a:pos x="connsiteX27062" y="connsiteY27062"/>
              </a:cxn>
              <a:cxn ang="0">
                <a:pos x="connsiteX27063" y="connsiteY27063"/>
              </a:cxn>
              <a:cxn ang="0">
                <a:pos x="connsiteX27064" y="connsiteY27064"/>
              </a:cxn>
              <a:cxn ang="0">
                <a:pos x="connsiteX27065" y="connsiteY27065"/>
              </a:cxn>
              <a:cxn ang="0">
                <a:pos x="connsiteX27066" y="connsiteY27066"/>
              </a:cxn>
              <a:cxn ang="0">
                <a:pos x="connsiteX27067" y="connsiteY27067"/>
              </a:cxn>
              <a:cxn ang="0">
                <a:pos x="connsiteX27068" y="connsiteY27068"/>
              </a:cxn>
              <a:cxn ang="0">
                <a:pos x="connsiteX27069" y="connsiteY27069"/>
              </a:cxn>
              <a:cxn ang="0">
                <a:pos x="connsiteX27070" y="connsiteY27070"/>
              </a:cxn>
              <a:cxn ang="0">
                <a:pos x="connsiteX27071" y="connsiteY27071"/>
              </a:cxn>
              <a:cxn ang="0">
                <a:pos x="connsiteX27072" y="connsiteY27072"/>
              </a:cxn>
              <a:cxn ang="0">
                <a:pos x="connsiteX27073" y="connsiteY27073"/>
              </a:cxn>
              <a:cxn ang="0">
                <a:pos x="connsiteX27074" y="connsiteY27074"/>
              </a:cxn>
              <a:cxn ang="0">
                <a:pos x="connsiteX27075" y="connsiteY27075"/>
              </a:cxn>
              <a:cxn ang="0">
                <a:pos x="connsiteX27076" y="connsiteY27076"/>
              </a:cxn>
              <a:cxn ang="0">
                <a:pos x="connsiteX27077" y="connsiteY27077"/>
              </a:cxn>
              <a:cxn ang="0">
                <a:pos x="connsiteX27078" y="connsiteY27078"/>
              </a:cxn>
              <a:cxn ang="0">
                <a:pos x="connsiteX27079" y="connsiteY27079"/>
              </a:cxn>
              <a:cxn ang="0">
                <a:pos x="connsiteX27080" y="connsiteY27080"/>
              </a:cxn>
              <a:cxn ang="0">
                <a:pos x="connsiteX27081" y="connsiteY27081"/>
              </a:cxn>
              <a:cxn ang="0">
                <a:pos x="connsiteX27082" y="connsiteY27082"/>
              </a:cxn>
              <a:cxn ang="0">
                <a:pos x="connsiteX27083" y="connsiteY27083"/>
              </a:cxn>
              <a:cxn ang="0">
                <a:pos x="connsiteX27084" y="connsiteY27084"/>
              </a:cxn>
              <a:cxn ang="0">
                <a:pos x="connsiteX27085" y="connsiteY27085"/>
              </a:cxn>
              <a:cxn ang="0">
                <a:pos x="connsiteX27086" y="connsiteY27086"/>
              </a:cxn>
              <a:cxn ang="0">
                <a:pos x="connsiteX27087" y="connsiteY27087"/>
              </a:cxn>
              <a:cxn ang="0">
                <a:pos x="connsiteX27088" y="connsiteY27088"/>
              </a:cxn>
              <a:cxn ang="0">
                <a:pos x="connsiteX27089" y="connsiteY27089"/>
              </a:cxn>
              <a:cxn ang="0">
                <a:pos x="connsiteX27090" y="connsiteY27090"/>
              </a:cxn>
              <a:cxn ang="0">
                <a:pos x="connsiteX27091" y="connsiteY27091"/>
              </a:cxn>
              <a:cxn ang="0">
                <a:pos x="connsiteX27092" y="connsiteY27092"/>
              </a:cxn>
              <a:cxn ang="0">
                <a:pos x="connsiteX27093" y="connsiteY27093"/>
              </a:cxn>
              <a:cxn ang="0">
                <a:pos x="connsiteX27094" y="connsiteY27094"/>
              </a:cxn>
              <a:cxn ang="0">
                <a:pos x="connsiteX27095" y="connsiteY27095"/>
              </a:cxn>
              <a:cxn ang="0">
                <a:pos x="connsiteX27096" y="connsiteY27096"/>
              </a:cxn>
              <a:cxn ang="0">
                <a:pos x="connsiteX27097" y="connsiteY27097"/>
              </a:cxn>
              <a:cxn ang="0">
                <a:pos x="connsiteX27098" y="connsiteY27098"/>
              </a:cxn>
              <a:cxn ang="0">
                <a:pos x="connsiteX27099" y="connsiteY27099"/>
              </a:cxn>
              <a:cxn ang="0">
                <a:pos x="connsiteX27100" y="connsiteY27100"/>
              </a:cxn>
              <a:cxn ang="0">
                <a:pos x="connsiteX27101" y="connsiteY27101"/>
              </a:cxn>
              <a:cxn ang="0">
                <a:pos x="connsiteX27102" y="connsiteY27102"/>
              </a:cxn>
              <a:cxn ang="0">
                <a:pos x="connsiteX27103" y="connsiteY27103"/>
              </a:cxn>
              <a:cxn ang="0">
                <a:pos x="connsiteX27104" y="connsiteY27104"/>
              </a:cxn>
              <a:cxn ang="0">
                <a:pos x="connsiteX27105" y="connsiteY27105"/>
              </a:cxn>
              <a:cxn ang="0">
                <a:pos x="connsiteX27106" y="connsiteY27106"/>
              </a:cxn>
              <a:cxn ang="0">
                <a:pos x="connsiteX27107" y="connsiteY27107"/>
              </a:cxn>
              <a:cxn ang="0">
                <a:pos x="connsiteX27108" y="connsiteY27108"/>
              </a:cxn>
              <a:cxn ang="0">
                <a:pos x="connsiteX27109" y="connsiteY27109"/>
              </a:cxn>
              <a:cxn ang="0">
                <a:pos x="connsiteX27110" y="connsiteY27110"/>
              </a:cxn>
              <a:cxn ang="0">
                <a:pos x="connsiteX27111" y="connsiteY27111"/>
              </a:cxn>
              <a:cxn ang="0">
                <a:pos x="connsiteX27112" y="connsiteY27112"/>
              </a:cxn>
              <a:cxn ang="0">
                <a:pos x="connsiteX27113" y="connsiteY27113"/>
              </a:cxn>
              <a:cxn ang="0">
                <a:pos x="connsiteX27114" y="connsiteY27114"/>
              </a:cxn>
              <a:cxn ang="0">
                <a:pos x="connsiteX27115" y="connsiteY27115"/>
              </a:cxn>
              <a:cxn ang="0">
                <a:pos x="connsiteX27116" y="connsiteY27116"/>
              </a:cxn>
              <a:cxn ang="0">
                <a:pos x="connsiteX27117" y="connsiteY27117"/>
              </a:cxn>
              <a:cxn ang="0">
                <a:pos x="connsiteX27118" y="connsiteY27118"/>
              </a:cxn>
              <a:cxn ang="0">
                <a:pos x="connsiteX27119" y="connsiteY27119"/>
              </a:cxn>
              <a:cxn ang="0">
                <a:pos x="connsiteX27120" y="connsiteY27120"/>
              </a:cxn>
              <a:cxn ang="0">
                <a:pos x="connsiteX27121" y="connsiteY27121"/>
              </a:cxn>
              <a:cxn ang="0">
                <a:pos x="connsiteX27122" y="connsiteY27122"/>
              </a:cxn>
              <a:cxn ang="0">
                <a:pos x="connsiteX27123" y="connsiteY27123"/>
              </a:cxn>
              <a:cxn ang="0">
                <a:pos x="connsiteX27124" y="connsiteY27124"/>
              </a:cxn>
              <a:cxn ang="0">
                <a:pos x="connsiteX27125" y="connsiteY27125"/>
              </a:cxn>
              <a:cxn ang="0">
                <a:pos x="connsiteX27126" y="connsiteY27126"/>
              </a:cxn>
              <a:cxn ang="0">
                <a:pos x="connsiteX27127" y="connsiteY27127"/>
              </a:cxn>
              <a:cxn ang="0">
                <a:pos x="connsiteX27128" y="connsiteY27128"/>
              </a:cxn>
              <a:cxn ang="0">
                <a:pos x="connsiteX27129" y="connsiteY27129"/>
              </a:cxn>
              <a:cxn ang="0">
                <a:pos x="connsiteX27130" y="connsiteY27130"/>
              </a:cxn>
              <a:cxn ang="0">
                <a:pos x="connsiteX27131" y="connsiteY27131"/>
              </a:cxn>
              <a:cxn ang="0">
                <a:pos x="connsiteX27132" y="connsiteY27132"/>
              </a:cxn>
              <a:cxn ang="0">
                <a:pos x="connsiteX27133" y="connsiteY27133"/>
              </a:cxn>
              <a:cxn ang="0">
                <a:pos x="connsiteX27134" y="connsiteY27134"/>
              </a:cxn>
              <a:cxn ang="0">
                <a:pos x="connsiteX27135" y="connsiteY27135"/>
              </a:cxn>
              <a:cxn ang="0">
                <a:pos x="connsiteX27136" y="connsiteY27136"/>
              </a:cxn>
              <a:cxn ang="0">
                <a:pos x="connsiteX27137" y="connsiteY27137"/>
              </a:cxn>
              <a:cxn ang="0">
                <a:pos x="connsiteX27138" y="connsiteY27138"/>
              </a:cxn>
              <a:cxn ang="0">
                <a:pos x="connsiteX27139" y="connsiteY27139"/>
              </a:cxn>
              <a:cxn ang="0">
                <a:pos x="connsiteX27140" y="connsiteY27140"/>
              </a:cxn>
              <a:cxn ang="0">
                <a:pos x="connsiteX27141" y="connsiteY27141"/>
              </a:cxn>
              <a:cxn ang="0">
                <a:pos x="connsiteX27142" y="connsiteY27142"/>
              </a:cxn>
              <a:cxn ang="0">
                <a:pos x="connsiteX27143" y="connsiteY27143"/>
              </a:cxn>
              <a:cxn ang="0">
                <a:pos x="connsiteX27144" y="connsiteY27144"/>
              </a:cxn>
              <a:cxn ang="0">
                <a:pos x="connsiteX27145" y="connsiteY27145"/>
              </a:cxn>
              <a:cxn ang="0">
                <a:pos x="connsiteX27146" y="connsiteY27146"/>
              </a:cxn>
              <a:cxn ang="0">
                <a:pos x="connsiteX27147" y="connsiteY27147"/>
              </a:cxn>
              <a:cxn ang="0">
                <a:pos x="connsiteX27148" y="connsiteY27148"/>
              </a:cxn>
              <a:cxn ang="0">
                <a:pos x="connsiteX27149" y="connsiteY27149"/>
              </a:cxn>
              <a:cxn ang="0">
                <a:pos x="connsiteX27150" y="connsiteY27150"/>
              </a:cxn>
              <a:cxn ang="0">
                <a:pos x="connsiteX27151" y="connsiteY27151"/>
              </a:cxn>
              <a:cxn ang="0">
                <a:pos x="connsiteX27152" y="connsiteY27152"/>
              </a:cxn>
              <a:cxn ang="0">
                <a:pos x="connsiteX27153" y="connsiteY27153"/>
              </a:cxn>
              <a:cxn ang="0">
                <a:pos x="connsiteX27154" y="connsiteY27154"/>
              </a:cxn>
              <a:cxn ang="0">
                <a:pos x="connsiteX27155" y="connsiteY27155"/>
              </a:cxn>
              <a:cxn ang="0">
                <a:pos x="connsiteX27156" y="connsiteY27156"/>
              </a:cxn>
              <a:cxn ang="0">
                <a:pos x="connsiteX27157" y="connsiteY27157"/>
              </a:cxn>
              <a:cxn ang="0">
                <a:pos x="connsiteX27158" y="connsiteY27158"/>
              </a:cxn>
              <a:cxn ang="0">
                <a:pos x="connsiteX27159" y="connsiteY27159"/>
              </a:cxn>
              <a:cxn ang="0">
                <a:pos x="connsiteX27160" y="connsiteY27160"/>
              </a:cxn>
              <a:cxn ang="0">
                <a:pos x="connsiteX27161" y="connsiteY27161"/>
              </a:cxn>
              <a:cxn ang="0">
                <a:pos x="connsiteX27162" y="connsiteY27162"/>
              </a:cxn>
              <a:cxn ang="0">
                <a:pos x="connsiteX27163" y="connsiteY27163"/>
              </a:cxn>
              <a:cxn ang="0">
                <a:pos x="connsiteX27164" y="connsiteY27164"/>
              </a:cxn>
              <a:cxn ang="0">
                <a:pos x="connsiteX27165" y="connsiteY27165"/>
              </a:cxn>
              <a:cxn ang="0">
                <a:pos x="connsiteX27166" y="connsiteY27166"/>
              </a:cxn>
              <a:cxn ang="0">
                <a:pos x="connsiteX27167" y="connsiteY27167"/>
              </a:cxn>
              <a:cxn ang="0">
                <a:pos x="connsiteX27168" y="connsiteY27168"/>
              </a:cxn>
              <a:cxn ang="0">
                <a:pos x="connsiteX27169" y="connsiteY27169"/>
              </a:cxn>
              <a:cxn ang="0">
                <a:pos x="connsiteX27170" y="connsiteY27170"/>
              </a:cxn>
              <a:cxn ang="0">
                <a:pos x="connsiteX27171" y="connsiteY27171"/>
              </a:cxn>
              <a:cxn ang="0">
                <a:pos x="connsiteX27172" y="connsiteY27172"/>
              </a:cxn>
              <a:cxn ang="0">
                <a:pos x="connsiteX27173" y="connsiteY27173"/>
              </a:cxn>
              <a:cxn ang="0">
                <a:pos x="connsiteX27174" y="connsiteY27174"/>
              </a:cxn>
              <a:cxn ang="0">
                <a:pos x="connsiteX27175" y="connsiteY27175"/>
              </a:cxn>
              <a:cxn ang="0">
                <a:pos x="connsiteX27176" y="connsiteY27176"/>
              </a:cxn>
              <a:cxn ang="0">
                <a:pos x="connsiteX27177" y="connsiteY27177"/>
              </a:cxn>
              <a:cxn ang="0">
                <a:pos x="connsiteX27178" y="connsiteY27178"/>
              </a:cxn>
              <a:cxn ang="0">
                <a:pos x="connsiteX27179" y="connsiteY27179"/>
              </a:cxn>
              <a:cxn ang="0">
                <a:pos x="connsiteX27180" y="connsiteY27180"/>
              </a:cxn>
              <a:cxn ang="0">
                <a:pos x="connsiteX27181" y="connsiteY27181"/>
              </a:cxn>
              <a:cxn ang="0">
                <a:pos x="connsiteX27182" y="connsiteY27182"/>
              </a:cxn>
              <a:cxn ang="0">
                <a:pos x="connsiteX27183" y="connsiteY27183"/>
              </a:cxn>
              <a:cxn ang="0">
                <a:pos x="connsiteX27184" y="connsiteY27184"/>
              </a:cxn>
              <a:cxn ang="0">
                <a:pos x="connsiteX27185" y="connsiteY27185"/>
              </a:cxn>
              <a:cxn ang="0">
                <a:pos x="connsiteX27186" y="connsiteY27186"/>
              </a:cxn>
              <a:cxn ang="0">
                <a:pos x="connsiteX27187" y="connsiteY27187"/>
              </a:cxn>
              <a:cxn ang="0">
                <a:pos x="connsiteX27188" y="connsiteY27188"/>
              </a:cxn>
              <a:cxn ang="0">
                <a:pos x="connsiteX27189" y="connsiteY27189"/>
              </a:cxn>
              <a:cxn ang="0">
                <a:pos x="connsiteX27190" y="connsiteY27190"/>
              </a:cxn>
              <a:cxn ang="0">
                <a:pos x="connsiteX27191" y="connsiteY27191"/>
              </a:cxn>
              <a:cxn ang="0">
                <a:pos x="connsiteX27192" y="connsiteY27192"/>
              </a:cxn>
              <a:cxn ang="0">
                <a:pos x="connsiteX27193" y="connsiteY27193"/>
              </a:cxn>
              <a:cxn ang="0">
                <a:pos x="connsiteX27194" y="connsiteY27194"/>
              </a:cxn>
              <a:cxn ang="0">
                <a:pos x="connsiteX27195" y="connsiteY27195"/>
              </a:cxn>
              <a:cxn ang="0">
                <a:pos x="connsiteX27196" y="connsiteY27196"/>
              </a:cxn>
              <a:cxn ang="0">
                <a:pos x="connsiteX27197" y="connsiteY27197"/>
              </a:cxn>
              <a:cxn ang="0">
                <a:pos x="connsiteX27198" y="connsiteY27198"/>
              </a:cxn>
              <a:cxn ang="0">
                <a:pos x="connsiteX27199" y="connsiteY27199"/>
              </a:cxn>
              <a:cxn ang="0">
                <a:pos x="connsiteX27200" y="connsiteY27200"/>
              </a:cxn>
              <a:cxn ang="0">
                <a:pos x="connsiteX27201" y="connsiteY27201"/>
              </a:cxn>
              <a:cxn ang="0">
                <a:pos x="connsiteX27202" y="connsiteY27202"/>
              </a:cxn>
              <a:cxn ang="0">
                <a:pos x="connsiteX27203" y="connsiteY27203"/>
              </a:cxn>
              <a:cxn ang="0">
                <a:pos x="connsiteX27204" y="connsiteY27204"/>
              </a:cxn>
              <a:cxn ang="0">
                <a:pos x="connsiteX27205" y="connsiteY27205"/>
              </a:cxn>
              <a:cxn ang="0">
                <a:pos x="connsiteX27206" y="connsiteY27206"/>
              </a:cxn>
              <a:cxn ang="0">
                <a:pos x="connsiteX27207" y="connsiteY27207"/>
              </a:cxn>
              <a:cxn ang="0">
                <a:pos x="connsiteX27208" y="connsiteY27208"/>
              </a:cxn>
              <a:cxn ang="0">
                <a:pos x="connsiteX27209" y="connsiteY27209"/>
              </a:cxn>
              <a:cxn ang="0">
                <a:pos x="connsiteX27210" y="connsiteY27210"/>
              </a:cxn>
              <a:cxn ang="0">
                <a:pos x="connsiteX27211" y="connsiteY27211"/>
              </a:cxn>
              <a:cxn ang="0">
                <a:pos x="connsiteX27212" y="connsiteY27212"/>
              </a:cxn>
              <a:cxn ang="0">
                <a:pos x="connsiteX27213" y="connsiteY27213"/>
              </a:cxn>
              <a:cxn ang="0">
                <a:pos x="connsiteX27214" y="connsiteY27214"/>
              </a:cxn>
              <a:cxn ang="0">
                <a:pos x="connsiteX27215" y="connsiteY27215"/>
              </a:cxn>
              <a:cxn ang="0">
                <a:pos x="connsiteX27216" y="connsiteY27216"/>
              </a:cxn>
              <a:cxn ang="0">
                <a:pos x="connsiteX27217" y="connsiteY27217"/>
              </a:cxn>
              <a:cxn ang="0">
                <a:pos x="connsiteX27218" y="connsiteY27218"/>
              </a:cxn>
              <a:cxn ang="0">
                <a:pos x="connsiteX27219" y="connsiteY27219"/>
              </a:cxn>
              <a:cxn ang="0">
                <a:pos x="connsiteX27220" y="connsiteY27220"/>
              </a:cxn>
              <a:cxn ang="0">
                <a:pos x="connsiteX27221" y="connsiteY27221"/>
              </a:cxn>
              <a:cxn ang="0">
                <a:pos x="connsiteX27222" y="connsiteY27222"/>
              </a:cxn>
              <a:cxn ang="0">
                <a:pos x="connsiteX27223" y="connsiteY27223"/>
              </a:cxn>
              <a:cxn ang="0">
                <a:pos x="connsiteX27224" y="connsiteY27224"/>
              </a:cxn>
              <a:cxn ang="0">
                <a:pos x="connsiteX27225" y="connsiteY27225"/>
              </a:cxn>
              <a:cxn ang="0">
                <a:pos x="connsiteX27226" y="connsiteY27226"/>
              </a:cxn>
              <a:cxn ang="0">
                <a:pos x="connsiteX27227" y="connsiteY27227"/>
              </a:cxn>
              <a:cxn ang="0">
                <a:pos x="connsiteX27228" y="connsiteY27228"/>
              </a:cxn>
              <a:cxn ang="0">
                <a:pos x="connsiteX27229" y="connsiteY27229"/>
              </a:cxn>
              <a:cxn ang="0">
                <a:pos x="connsiteX27230" y="connsiteY27230"/>
              </a:cxn>
              <a:cxn ang="0">
                <a:pos x="connsiteX27231" y="connsiteY27231"/>
              </a:cxn>
              <a:cxn ang="0">
                <a:pos x="connsiteX27232" y="connsiteY27232"/>
              </a:cxn>
              <a:cxn ang="0">
                <a:pos x="connsiteX27233" y="connsiteY27233"/>
              </a:cxn>
              <a:cxn ang="0">
                <a:pos x="connsiteX27234" y="connsiteY27234"/>
              </a:cxn>
              <a:cxn ang="0">
                <a:pos x="connsiteX27235" y="connsiteY27235"/>
              </a:cxn>
              <a:cxn ang="0">
                <a:pos x="connsiteX27236" y="connsiteY27236"/>
              </a:cxn>
              <a:cxn ang="0">
                <a:pos x="connsiteX27237" y="connsiteY27237"/>
              </a:cxn>
              <a:cxn ang="0">
                <a:pos x="connsiteX27238" y="connsiteY27238"/>
              </a:cxn>
              <a:cxn ang="0">
                <a:pos x="connsiteX27239" y="connsiteY27239"/>
              </a:cxn>
              <a:cxn ang="0">
                <a:pos x="connsiteX27240" y="connsiteY27240"/>
              </a:cxn>
              <a:cxn ang="0">
                <a:pos x="connsiteX27241" y="connsiteY27241"/>
              </a:cxn>
              <a:cxn ang="0">
                <a:pos x="connsiteX27242" y="connsiteY27242"/>
              </a:cxn>
              <a:cxn ang="0">
                <a:pos x="connsiteX27243" y="connsiteY27243"/>
              </a:cxn>
              <a:cxn ang="0">
                <a:pos x="connsiteX27244" y="connsiteY27244"/>
              </a:cxn>
              <a:cxn ang="0">
                <a:pos x="connsiteX27245" y="connsiteY27245"/>
              </a:cxn>
              <a:cxn ang="0">
                <a:pos x="connsiteX27246" y="connsiteY27246"/>
              </a:cxn>
              <a:cxn ang="0">
                <a:pos x="connsiteX27247" y="connsiteY27247"/>
              </a:cxn>
              <a:cxn ang="0">
                <a:pos x="connsiteX27248" y="connsiteY27248"/>
              </a:cxn>
              <a:cxn ang="0">
                <a:pos x="connsiteX27249" y="connsiteY27249"/>
              </a:cxn>
              <a:cxn ang="0">
                <a:pos x="connsiteX27250" y="connsiteY27250"/>
              </a:cxn>
              <a:cxn ang="0">
                <a:pos x="connsiteX27251" y="connsiteY27251"/>
              </a:cxn>
              <a:cxn ang="0">
                <a:pos x="connsiteX27252" y="connsiteY27252"/>
              </a:cxn>
              <a:cxn ang="0">
                <a:pos x="connsiteX27253" y="connsiteY27253"/>
              </a:cxn>
              <a:cxn ang="0">
                <a:pos x="connsiteX27254" y="connsiteY27254"/>
              </a:cxn>
              <a:cxn ang="0">
                <a:pos x="connsiteX27255" y="connsiteY27255"/>
              </a:cxn>
              <a:cxn ang="0">
                <a:pos x="connsiteX27256" y="connsiteY27256"/>
              </a:cxn>
              <a:cxn ang="0">
                <a:pos x="connsiteX27257" y="connsiteY27257"/>
              </a:cxn>
              <a:cxn ang="0">
                <a:pos x="connsiteX27258" y="connsiteY27258"/>
              </a:cxn>
              <a:cxn ang="0">
                <a:pos x="connsiteX27259" y="connsiteY27259"/>
              </a:cxn>
              <a:cxn ang="0">
                <a:pos x="connsiteX27260" y="connsiteY27260"/>
              </a:cxn>
              <a:cxn ang="0">
                <a:pos x="connsiteX27261" y="connsiteY27261"/>
              </a:cxn>
              <a:cxn ang="0">
                <a:pos x="connsiteX27262" y="connsiteY27262"/>
              </a:cxn>
              <a:cxn ang="0">
                <a:pos x="connsiteX27263" y="connsiteY27263"/>
              </a:cxn>
              <a:cxn ang="0">
                <a:pos x="connsiteX27264" y="connsiteY27264"/>
              </a:cxn>
              <a:cxn ang="0">
                <a:pos x="connsiteX27265" y="connsiteY27265"/>
              </a:cxn>
              <a:cxn ang="0">
                <a:pos x="connsiteX27266" y="connsiteY27266"/>
              </a:cxn>
              <a:cxn ang="0">
                <a:pos x="connsiteX27267" y="connsiteY27267"/>
              </a:cxn>
              <a:cxn ang="0">
                <a:pos x="connsiteX27268" y="connsiteY27268"/>
              </a:cxn>
              <a:cxn ang="0">
                <a:pos x="connsiteX27269" y="connsiteY27269"/>
              </a:cxn>
              <a:cxn ang="0">
                <a:pos x="connsiteX27270" y="connsiteY27270"/>
              </a:cxn>
              <a:cxn ang="0">
                <a:pos x="connsiteX27271" y="connsiteY27271"/>
              </a:cxn>
              <a:cxn ang="0">
                <a:pos x="connsiteX27272" y="connsiteY27272"/>
              </a:cxn>
              <a:cxn ang="0">
                <a:pos x="connsiteX27273" y="connsiteY27273"/>
              </a:cxn>
              <a:cxn ang="0">
                <a:pos x="connsiteX27274" y="connsiteY27274"/>
              </a:cxn>
              <a:cxn ang="0">
                <a:pos x="connsiteX27275" y="connsiteY27275"/>
              </a:cxn>
              <a:cxn ang="0">
                <a:pos x="connsiteX27276" y="connsiteY27276"/>
              </a:cxn>
              <a:cxn ang="0">
                <a:pos x="connsiteX27277" y="connsiteY27277"/>
              </a:cxn>
              <a:cxn ang="0">
                <a:pos x="connsiteX27278" y="connsiteY27278"/>
              </a:cxn>
              <a:cxn ang="0">
                <a:pos x="connsiteX27279" y="connsiteY27279"/>
              </a:cxn>
              <a:cxn ang="0">
                <a:pos x="connsiteX27280" y="connsiteY27280"/>
              </a:cxn>
              <a:cxn ang="0">
                <a:pos x="connsiteX27281" y="connsiteY27281"/>
              </a:cxn>
              <a:cxn ang="0">
                <a:pos x="connsiteX27282" y="connsiteY27282"/>
              </a:cxn>
              <a:cxn ang="0">
                <a:pos x="connsiteX27283" y="connsiteY27283"/>
              </a:cxn>
              <a:cxn ang="0">
                <a:pos x="connsiteX27284" y="connsiteY27284"/>
              </a:cxn>
              <a:cxn ang="0">
                <a:pos x="connsiteX27285" y="connsiteY27285"/>
              </a:cxn>
              <a:cxn ang="0">
                <a:pos x="connsiteX27286" y="connsiteY27286"/>
              </a:cxn>
              <a:cxn ang="0">
                <a:pos x="connsiteX27287" y="connsiteY27287"/>
              </a:cxn>
              <a:cxn ang="0">
                <a:pos x="connsiteX27288" y="connsiteY27288"/>
              </a:cxn>
              <a:cxn ang="0">
                <a:pos x="connsiteX27289" y="connsiteY27289"/>
              </a:cxn>
              <a:cxn ang="0">
                <a:pos x="connsiteX27290" y="connsiteY27290"/>
              </a:cxn>
              <a:cxn ang="0">
                <a:pos x="connsiteX27291" y="connsiteY27291"/>
              </a:cxn>
              <a:cxn ang="0">
                <a:pos x="connsiteX27292" y="connsiteY27292"/>
              </a:cxn>
              <a:cxn ang="0">
                <a:pos x="connsiteX27293" y="connsiteY27293"/>
              </a:cxn>
              <a:cxn ang="0">
                <a:pos x="connsiteX27294" y="connsiteY27294"/>
              </a:cxn>
              <a:cxn ang="0">
                <a:pos x="connsiteX27295" y="connsiteY27295"/>
              </a:cxn>
              <a:cxn ang="0">
                <a:pos x="connsiteX27296" y="connsiteY27296"/>
              </a:cxn>
              <a:cxn ang="0">
                <a:pos x="connsiteX27297" y="connsiteY27297"/>
              </a:cxn>
              <a:cxn ang="0">
                <a:pos x="connsiteX27298" y="connsiteY27298"/>
              </a:cxn>
              <a:cxn ang="0">
                <a:pos x="connsiteX27299" y="connsiteY27299"/>
              </a:cxn>
              <a:cxn ang="0">
                <a:pos x="connsiteX27300" y="connsiteY27300"/>
              </a:cxn>
              <a:cxn ang="0">
                <a:pos x="connsiteX27301" y="connsiteY27301"/>
              </a:cxn>
              <a:cxn ang="0">
                <a:pos x="connsiteX27302" y="connsiteY27302"/>
              </a:cxn>
              <a:cxn ang="0">
                <a:pos x="connsiteX27303" y="connsiteY27303"/>
              </a:cxn>
              <a:cxn ang="0">
                <a:pos x="connsiteX27304" y="connsiteY27304"/>
              </a:cxn>
              <a:cxn ang="0">
                <a:pos x="connsiteX27305" y="connsiteY27305"/>
              </a:cxn>
              <a:cxn ang="0">
                <a:pos x="connsiteX27306" y="connsiteY27306"/>
              </a:cxn>
              <a:cxn ang="0">
                <a:pos x="connsiteX27307" y="connsiteY27307"/>
              </a:cxn>
              <a:cxn ang="0">
                <a:pos x="connsiteX27308" y="connsiteY27308"/>
              </a:cxn>
              <a:cxn ang="0">
                <a:pos x="connsiteX27309" y="connsiteY27309"/>
              </a:cxn>
              <a:cxn ang="0">
                <a:pos x="connsiteX27310" y="connsiteY27310"/>
              </a:cxn>
              <a:cxn ang="0">
                <a:pos x="connsiteX27311" y="connsiteY27311"/>
              </a:cxn>
              <a:cxn ang="0">
                <a:pos x="connsiteX27312" y="connsiteY27312"/>
              </a:cxn>
              <a:cxn ang="0">
                <a:pos x="connsiteX27313" y="connsiteY27313"/>
              </a:cxn>
              <a:cxn ang="0">
                <a:pos x="connsiteX27314" y="connsiteY27314"/>
              </a:cxn>
              <a:cxn ang="0">
                <a:pos x="connsiteX27315" y="connsiteY27315"/>
              </a:cxn>
              <a:cxn ang="0">
                <a:pos x="connsiteX27316" y="connsiteY27316"/>
              </a:cxn>
              <a:cxn ang="0">
                <a:pos x="connsiteX27317" y="connsiteY27317"/>
              </a:cxn>
              <a:cxn ang="0">
                <a:pos x="connsiteX27318" y="connsiteY27318"/>
              </a:cxn>
              <a:cxn ang="0">
                <a:pos x="connsiteX27319" y="connsiteY27319"/>
              </a:cxn>
              <a:cxn ang="0">
                <a:pos x="connsiteX27320" y="connsiteY27320"/>
              </a:cxn>
              <a:cxn ang="0">
                <a:pos x="connsiteX27321" y="connsiteY27321"/>
              </a:cxn>
              <a:cxn ang="0">
                <a:pos x="connsiteX27322" y="connsiteY27322"/>
              </a:cxn>
              <a:cxn ang="0">
                <a:pos x="connsiteX27323" y="connsiteY27323"/>
              </a:cxn>
              <a:cxn ang="0">
                <a:pos x="connsiteX27324" y="connsiteY27324"/>
              </a:cxn>
              <a:cxn ang="0">
                <a:pos x="connsiteX27325" y="connsiteY27325"/>
              </a:cxn>
              <a:cxn ang="0">
                <a:pos x="connsiteX27326" y="connsiteY27326"/>
              </a:cxn>
              <a:cxn ang="0">
                <a:pos x="connsiteX27327" y="connsiteY27327"/>
              </a:cxn>
              <a:cxn ang="0">
                <a:pos x="connsiteX27328" y="connsiteY27328"/>
              </a:cxn>
              <a:cxn ang="0">
                <a:pos x="connsiteX27329" y="connsiteY27329"/>
              </a:cxn>
              <a:cxn ang="0">
                <a:pos x="connsiteX27330" y="connsiteY27330"/>
              </a:cxn>
              <a:cxn ang="0">
                <a:pos x="connsiteX27331" y="connsiteY27331"/>
              </a:cxn>
              <a:cxn ang="0">
                <a:pos x="connsiteX27332" y="connsiteY27332"/>
              </a:cxn>
              <a:cxn ang="0">
                <a:pos x="connsiteX27333" y="connsiteY27333"/>
              </a:cxn>
              <a:cxn ang="0">
                <a:pos x="connsiteX27334" y="connsiteY27334"/>
              </a:cxn>
              <a:cxn ang="0">
                <a:pos x="connsiteX27335" y="connsiteY27335"/>
              </a:cxn>
              <a:cxn ang="0">
                <a:pos x="connsiteX27336" y="connsiteY27336"/>
              </a:cxn>
              <a:cxn ang="0">
                <a:pos x="connsiteX27337" y="connsiteY27337"/>
              </a:cxn>
              <a:cxn ang="0">
                <a:pos x="connsiteX27338" y="connsiteY27338"/>
              </a:cxn>
              <a:cxn ang="0">
                <a:pos x="connsiteX27339" y="connsiteY27339"/>
              </a:cxn>
              <a:cxn ang="0">
                <a:pos x="connsiteX27340" y="connsiteY27340"/>
              </a:cxn>
              <a:cxn ang="0">
                <a:pos x="connsiteX27341" y="connsiteY27341"/>
              </a:cxn>
              <a:cxn ang="0">
                <a:pos x="connsiteX27342" y="connsiteY27342"/>
              </a:cxn>
              <a:cxn ang="0">
                <a:pos x="connsiteX27343" y="connsiteY27343"/>
              </a:cxn>
              <a:cxn ang="0">
                <a:pos x="connsiteX27344" y="connsiteY27344"/>
              </a:cxn>
              <a:cxn ang="0">
                <a:pos x="connsiteX27345" y="connsiteY27345"/>
              </a:cxn>
              <a:cxn ang="0">
                <a:pos x="connsiteX27346" y="connsiteY27346"/>
              </a:cxn>
              <a:cxn ang="0">
                <a:pos x="connsiteX27347" y="connsiteY27347"/>
              </a:cxn>
              <a:cxn ang="0">
                <a:pos x="connsiteX27348" y="connsiteY27348"/>
              </a:cxn>
              <a:cxn ang="0">
                <a:pos x="connsiteX27349" y="connsiteY27349"/>
              </a:cxn>
              <a:cxn ang="0">
                <a:pos x="connsiteX27350" y="connsiteY27350"/>
              </a:cxn>
              <a:cxn ang="0">
                <a:pos x="connsiteX27351" y="connsiteY27351"/>
              </a:cxn>
              <a:cxn ang="0">
                <a:pos x="connsiteX27352" y="connsiteY27352"/>
              </a:cxn>
              <a:cxn ang="0">
                <a:pos x="connsiteX27353" y="connsiteY27353"/>
              </a:cxn>
              <a:cxn ang="0">
                <a:pos x="connsiteX27354" y="connsiteY27354"/>
              </a:cxn>
              <a:cxn ang="0">
                <a:pos x="connsiteX27355" y="connsiteY27355"/>
              </a:cxn>
              <a:cxn ang="0">
                <a:pos x="connsiteX27356" y="connsiteY27356"/>
              </a:cxn>
              <a:cxn ang="0">
                <a:pos x="connsiteX27357" y="connsiteY27357"/>
              </a:cxn>
              <a:cxn ang="0">
                <a:pos x="connsiteX27358" y="connsiteY27358"/>
              </a:cxn>
              <a:cxn ang="0">
                <a:pos x="connsiteX27359" y="connsiteY27359"/>
              </a:cxn>
              <a:cxn ang="0">
                <a:pos x="connsiteX27360" y="connsiteY27360"/>
              </a:cxn>
              <a:cxn ang="0">
                <a:pos x="connsiteX27361" y="connsiteY27361"/>
              </a:cxn>
              <a:cxn ang="0">
                <a:pos x="connsiteX27362" y="connsiteY27362"/>
              </a:cxn>
              <a:cxn ang="0">
                <a:pos x="connsiteX27363" y="connsiteY27363"/>
              </a:cxn>
              <a:cxn ang="0">
                <a:pos x="connsiteX27364" y="connsiteY27364"/>
              </a:cxn>
              <a:cxn ang="0">
                <a:pos x="connsiteX27365" y="connsiteY27365"/>
              </a:cxn>
              <a:cxn ang="0">
                <a:pos x="connsiteX27366" y="connsiteY27366"/>
              </a:cxn>
              <a:cxn ang="0">
                <a:pos x="connsiteX27367" y="connsiteY27367"/>
              </a:cxn>
              <a:cxn ang="0">
                <a:pos x="connsiteX27368" y="connsiteY27368"/>
              </a:cxn>
              <a:cxn ang="0">
                <a:pos x="connsiteX27369" y="connsiteY27369"/>
              </a:cxn>
              <a:cxn ang="0">
                <a:pos x="connsiteX27370" y="connsiteY27370"/>
              </a:cxn>
              <a:cxn ang="0">
                <a:pos x="connsiteX27371" y="connsiteY27371"/>
              </a:cxn>
              <a:cxn ang="0">
                <a:pos x="connsiteX27372" y="connsiteY27372"/>
              </a:cxn>
              <a:cxn ang="0">
                <a:pos x="connsiteX27373" y="connsiteY27373"/>
              </a:cxn>
              <a:cxn ang="0">
                <a:pos x="connsiteX27374" y="connsiteY27374"/>
              </a:cxn>
              <a:cxn ang="0">
                <a:pos x="connsiteX27375" y="connsiteY27375"/>
              </a:cxn>
              <a:cxn ang="0">
                <a:pos x="connsiteX27376" y="connsiteY27376"/>
              </a:cxn>
              <a:cxn ang="0">
                <a:pos x="connsiteX27377" y="connsiteY27377"/>
              </a:cxn>
              <a:cxn ang="0">
                <a:pos x="connsiteX27378" y="connsiteY27378"/>
              </a:cxn>
              <a:cxn ang="0">
                <a:pos x="connsiteX27379" y="connsiteY27379"/>
              </a:cxn>
              <a:cxn ang="0">
                <a:pos x="connsiteX27380" y="connsiteY27380"/>
              </a:cxn>
              <a:cxn ang="0">
                <a:pos x="connsiteX27381" y="connsiteY27381"/>
              </a:cxn>
              <a:cxn ang="0">
                <a:pos x="connsiteX27382" y="connsiteY27382"/>
              </a:cxn>
              <a:cxn ang="0">
                <a:pos x="connsiteX27383" y="connsiteY27383"/>
              </a:cxn>
              <a:cxn ang="0">
                <a:pos x="connsiteX27384" y="connsiteY27384"/>
              </a:cxn>
              <a:cxn ang="0">
                <a:pos x="connsiteX27385" y="connsiteY27385"/>
              </a:cxn>
              <a:cxn ang="0">
                <a:pos x="connsiteX27386" y="connsiteY27386"/>
              </a:cxn>
              <a:cxn ang="0">
                <a:pos x="connsiteX27387" y="connsiteY27387"/>
              </a:cxn>
              <a:cxn ang="0">
                <a:pos x="connsiteX27388" y="connsiteY27388"/>
              </a:cxn>
              <a:cxn ang="0">
                <a:pos x="connsiteX27389" y="connsiteY27389"/>
              </a:cxn>
              <a:cxn ang="0">
                <a:pos x="connsiteX27390" y="connsiteY27390"/>
              </a:cxn>
              <a:cxn ang="0">
                <a:pos x="connsiteX27391" y="connsiteY27391"/>
              </a:cxn>
              <a:cxn ang="0">
                <a:pos x="connsiteX27392" y="connsiteY27392"/>
              </a:cxn>
              <a:cxn ang="0">
                <a:pos x="connsiteX27393" y="connsiteY27393"/>
              </a:cxn>
              <a:cxn ang="0">
                <a:pos x="connsiteX27394" y="connsiteY27394"/>
              </a:cxn>
              <a:cxn ang="0">
                <a:pos x="connsiteX27395" y="connsiteY27395"/>
              </a:cxn>
              <a:cxn ang="0">
                <a:pos x="connsiteX27396" y="connsiteY27396"/>
              </a:cxn>
              <a:cxn ang="0">
                <a:pos x="connsiteX27397" y="connsiteY27397"/>
              </a:cxn>
              <a:cxn ang="0">
                <a:pos x="connsiteX27398" y="connsiteY27398"/>
              </a:cxn>
              <a:cxn ang="0">
                <a:pos x="connsiteX27399" y="connsiteY27399"/>
              </a:cxn>
              <a:cxn ang="0">
                <a:pos x="connsiteX27400" y="connsiteY27400"/>
              </a:cxn>
              <a:cxn ang="0">
                <a:pos x="connsiteX27401" y="connsiteY27401"/>
              </a:cxn>
              <a:cxn ang="0">
                <a:pos x="connsiteX27402" y="connsiteY27402"/>
              </a:cxn>
              <a:cxn ang="0">
                <a:pos x="connsiteX27403" y="connsiteY27403"/>
              </a:cxn>
              <a:cxn ang="0">
                <a:pos x="connsiteX27404" y="connsiteY27404"/>
              </a:cxn>
              <a:cxn ang="0">
                <a:pos x="connsiteX27405" y="connsiteY27405"/>
              </a:cxn>
              <a:cxn ang="0">
                <a:pos x="connsiteX27406" y="connsiteY27406"/>
              </a:cxn>
              <a:cxn ang="0">
                <a:pos x="connsiteX27407" y="connsiteY27407"/>
              </a:cxn>
              <a:cxn ang="0">
                <a:pos x="connsiteX27408" y="connsiteY27408"/>
              </a:cxn>
              <a:cxn ang="0">
                <a:pos x="connsiteX27409" y="connsiteY27409"/>
              </a:cxn>
              <a:cxn ang="0">
                <a:pos x="connsiteX27410" y="connsiteY27410"/>
              </a:cxn>
              <a:cxn ang="0">
                <a:pos x="connsiteX27411" y="connsiteY27411"/>
              </a:cxn>
              <a:cxn ang="0">
                <a:pos x="connsiteX27412" y="connsiteY27412"/>
              </a:cxn>
              <a:cxn ang="0">
                <a:pos x="connsiteX27413" y="connsiteY27413"/>
              </a:cxn>
              <a:cxn ang="0">
                <a:pos x="connsiteX27414" y="connsiteY27414"/>
              </a:cxn>
              <a:cxn ang="0">
                <a:pos x="connsiteX27415" y="connsiteY27415"/>
              </a:cxn>
              <a:cxn ang="0">
                <a:pos x="connsiteX27416" y="connsiteY27416"/>
              </a:cxn>
              <a:cxn ang="0">
                <a:pos x="connsiteX27417" y="connsiteY27417"/>
              </a:cxn>
              <a:cxn ang="0">
                <a:pos x="connsiteX27418" y="connsiteY27418"/>
              </a:cxn>
              <a:cxn ang="0">
                <a:pos x="connsiteX27419" y="connsiteY27419"/>
              </a:cxn>
              <a:cxn ang="0">
                <a:pos x="connsiteX27420" y="connsiteY27420"/>
              </a:cxn>
              <a:cxn ang="0">
                <a:pos x="connsiteX27421" y="connsiteY27421"/>
              </a:cxn>
              <a:cxn ang="0">
                <a:pos x="connsiteX27422" y="connsiteY27422"/>
              </a:cxn>
              <a:cxn ang="0">
                <a:pos x="connsiteX27423" y="connsiteY27423"/>
              </a:cxn>
              <a:cxn ang="0">
                <a:pos x="connsiteX27424" y="connsiteY27424"/>
              </a:cxn>
              <a:cxn ang="0">
                <a:pos x="connsiteX27425" y="connsiteY27425"/>
              </a:cxn>
              <a:cxn ang="0">
                <a:pos x="connsiteX27426" y="connsiteY27426"/>
              </a:cxn>
              <a:cxn ang="0">
                <a:pos x="connsiteX27427" y="connsiteY27427"/>
              </a:cxn>
              <a:cxn ang="0">
                <a:pos x="connsiteX27428" y="connsiteY27428"/>
              </a:cxn>
              <a:cxn ang="0">
                <a:pos x="connsiteX27429" y="connsiteY27429"/>
              </a:cxn>
              <a:cxn ang="0">
                <a:pos x="connsiteX27430" y="connsiteY27430"/>
              </a:cxn>
              <a:cxn ang="0">
                <a:pos x="connsiteX27431" y="connsiteY27431"/>
              </a:cxn>
              <a:cxn ang="0">
                <a:pos x="connsiteX27432" y="connsiteY27432"/>
              </a:cxn>
              <a:cxn ang="0">
                <a:pos x="connsiteX27433" y="connsiteY27433"/>
              </a:cxn>
              <a:cxn ang="0">
                <a:pos x="connsiteX27434" y="connsiteY27434"/>
              </a:cxn>
              <a:cxn ang="0">
                <a:pos x="connsiteX27435" y="connsiteY27435"/>
              </a:cxn>
              <a:cxn ang="0">
                <a:pos x="connsiteX27436" y="connsiteY27436"/>
              </a:cxn>
              <a:cxn ang="0">
                <a:pos x="connsiteX27437" y="connsiteY27437"/>
              </a:cxn>
              <a:cxn ang="0">
                <a:pos x="connsiteX27438" y="connsiteY27438"/>
              </a:cxn>
              <a:cxn ang="0">
                <a:pos x="connsiteX27439" y="connsiteY27439"/>
              </a:cxn>
              <a:cxn ang="0">
                <a:pos x="connsiteX27440" y="connsiteY27440"/>
              </a:cxn>
              <a:cxn ang="0">
                <a:pos x="connsiteX27441" y="connsiteY27441"/>
              </a:cxn>
              <a:cxn ang="0">
                <a:pos x="connsiteX27442" y="connsiteY27442"/>
              </a:cxn>
              <a:cxn ang="0">
                <a:pos x="connsiteX27443" y="connsiteY27443"/>
              </a:cxn>
              <a:cxn ang="0">
                <a:pos x="connsiteX27444" y="connsiteY27444"/>
              </a:cxn>
              <a:cxn ang="0">
                <a:pos x="connsiteX27445" y="connsiteY27445"/>
              </a:cxn>
              <a:cxn ang="0">
                <a:pos x="connsiteX27446" y="connsiteY27446"/>
              </a:cxn>
              <a:cxn ang="0">
                <a:pos x="connsiteX27447" y="connsiteY27447"/>
              </a:cxn>
              <a:cxn ang="0">
                <a:pos x="connsiteX27448" y="connsiteY27448"/>
              </a:cxn>
              <a:cxn ang="0">
                <a:pos x="connsiteX27449" y="connsiteY27449"/>
              </a:cxn>
              <a:cxn ang="0">
                <a:pos x="connsiteX27450" y="connsiteY27450"/>
              </a:cxn>
              <a:cxn ang="0">
                <a:pos x="connsiteX27451" y="connsiteY27451"/>
              </a:cxn>
              <a:cxn ang="0">
                <a:pos x="connsiteX27452" y="connsiteY27452"/>
              </a:cxn>
              <a:cxn ang="0">
                <a:pos x="connsiteX27453" y="connsiteY27453"/>
              </a:cxn>
              <a:cxn ang="0">
                <a:pos x="connsiteX27454" y="connsiteY27454"/>
              </a:cxn>
              <a:cxn ang="0">
                <a:pos x="connsiteX27455" y="connsiteY27455"/>
              </a:cxn>
              <a:cxn ang="0">
                <a:pos x="connsiteX27456" y="connsiteY27456"/>
              </a:cxn>
              <a:cxn ang="0">
                <a:pos x="connsiteX27457" y="connsiteY27457"/>
              </a:cxn>
              <a:cxn ang="0">
                <a:pos x="connsiteX27458" y="connsiteY27458"/>
              </a:cxn>
              <a:cxn ang="0">
                <a:pos x="connsiteX27459" y="connsiteY27459"/>
              </a:cxn>
              <a:cxn ang="0">
                <a:pos x="connsiteX27460" y="connsiteY27460"/>
              </a:cxn>
              <a:cxn ang="0">
                <a:pos x="connsiteX27461" y="connsiteY27461"/>
              </a:cxn>
              <a:cxn ang="0">
                <a:pos x="connsiteX27462" y="connsiteY27462"/>
              </a:cxn>
              <a:cxn ang="0">
                <a:pos x="connsiteX27463" y="connsiteY27463"/>
              </a:cxn>
              <a:cxn ang="0">
                <a:pos x="connsiteX27464" y="connsiteY27464"/>
              </a:cxn>
              <a:cxn ang="0">
                <a:pos x="connsiteX27465" y="connsiteY27465"/>
              </a:cxn>
              <a:cxn ang="0">
                <a:pos x="connsiteX27466" y="connsiteY27466"/>
              </a:cxn>
              <a:cxn ang="0">
                <a:pos x="connsiteX27467" y="connsiteY27467"/>
              </a:cxn>
              <a:cxn ang="0">
                <a:pos x="connsiteX27468" y="connsiteY27468"/>
              </a:cxn>
              <a:cxn ang="0">
                <a:pos x="connsiteX27469" y="connsiteY27469"/>
              </a:cxn>
              <a:cxn ang="0">
                <a:pos x="connsiteX27470" y="connsiteY27470"/>
              </a:cxn>
              <a:cxn ang="0">
                <a:pos x="connsiteX27471" y="connsiteY27471"/>
              </a:cxn>
              <a:cxn ang="0">
                <a:pos x="connsiteX27472" y="connsiteY27472"/>
              </a:cxn>
              <a:cxn ang="0">
                <a:pos x="connsiteX27473" y="connsiteY27473"/>
              </a:cxn>
              <a:cxn ang="0">
                <a:pos x="connsiteX27474" y="connsiteY27474"/>
              </a:cxn>
              <a:cxn ang="0">
                <a:pos x="connsiteX27475" y="connsiteY27475"/>
              </a:cxn>
              <a:cxn ang="0">
                <a:pos x="connsiteX27476" y="connsiteY27476"/>
              </a:cxn>
              <a:cxn ang="0">
                <a:pos x="connsiteX27477" y="connsiteY27477"/>
              </a:cxn>
              <a:cxn ang="0">
                <a:pos x="connsiteX27478" y="connsiteY27478"/>
              </a:cxn>
              <a:cxn ang="0">
                <a:pos x="connsiteX27479" y="connsiteY27479"/>
              </a:cxn>
              <a:cxn ang="0">
                <a:pos x="connsiteX27480" y="connsiteY27480"/>
              </a:cxn>
              <a:cxn ang="0">
                <a:pos x="connsiteX27481" y="connsiteY27481"/>
              </a:cxn>
              <a:cxn ang="0">
                <a:pos x="connsiteX27482" y="connsiteY27482"/>
              </a:cxn>
              <a:cxn ang="0">
                <a:pos x="connsiteX27483" y="connsiteY27483"/>
              </a:cxn>
              <a:cxn ang="0">
                <a:pos x="connsiteX27484" y="connsiteY27484"/>
              </a:cxn>
              <a:cxn ang="0">
                <a:pos x="connsiteX27485" y="connsiteY27485"/>
              </a:cxn>
              <a:cxn ang="0">
                <a:pos x="connsiteX27486" y="connsiteY27486"/>
              </a:cxn>
              <a:cxn ang="0">
                <a:pos x="connsiteX27487" y="connsiteY27487"/>
              </a:cxn>
              <a:cxn ang="0">
                <a:pos x="connsiteX27488" y="connsiteY27488"/>
              </a:cxn>
              <a:cxn ang="0">
                <a:pos x="connsiteX27489" y="connsiteY27489"/>
              </a:cxn>
              <a:cxn ang="0">
                <a:pos x="connsiteX27490" y="connsiteY27490"/>
              </a:cxn>
              <a:cxn ang="0">
                <a:pos x="connsiteX27491" y="connsiteY27491"/>
              </a:cxn>
              <a:cxn ang="0">
                <a:pos x="connsiteX27492" y="connsiteY27492"/>
              </a:cxn>
              <a:cxn ang="0">
                <a:pos x="connsiteX27493" y="connsiteY27493"/>
              </a:cxn>
              <a:cxn ang="0">
                <a:pos x="connsiteX27494" y="connsiteY27494"/>
              </a:cxn>
              <a:cxn ang="0">
                <a:pos x="connsiteX27495" y="connsiteY27495"/>
              </a:cxn>
              <a:cxn ang="0">
                <a:pos x="connsiteX27496" y="connsiteY27496"/>
              </a:cxn>
              <a:cxn ang="0">
                <a:pos x="connsiteX27497" y="connsiteY27497"/>
              </a:cxn>
              <a:cxn ang="0">
                <a:pos x="connsiteX27498" y="connsiteY27498"/>
              </a:cxn>
              <a:cxn ang="0">
                <a:pos x="connsiteX27499" y="connsiteY27499"/>
              </a:cxn>
              <a:cxn ang="0">
                <a:pos x="connsiteX27500" y="connsiteY27500"/>
              </a:cxn>
              <a:cxn ang="0">
                <a:pos x="connsiteX27501" y="connsiteY27501"/>
              </a:cxn>
              <a:cxn ang="0">
                <a:pos x="connsiteX27502" y="connsiteY27502"/>
              </a:cxn>
              <a:cxn ang="0">
                <a:pos x="connsiteX27503" y="connsiteY27503"/>
              </a:cxn>
              <a:cxn ang="0">
                <a:pos x="connsiteX27504" y="connsiteY27504"/>
              </a:cxn>
              <a:cxn ang="0">
                <a:pos x="connsiteX27505" y="connsiteY27505"/>
              </a:cxn>
              <a:cxn ang="0">
                <a:pos x="connsiteX27506" y="connsiteY27506"/>
              </a:cxn>
              <a:cxn ang="0">
                <a:pos x="connsiteX27507" y="connsiteY27507"/>
              </a:cxn>
              <a:cxn ang="0">
                <a:pos x="connsiteX27508" y="connsiteY27508"/>
              </a:cxn>
              <a:cxn ang="0">
                <a:pos x="connsiteX27509" y="connsiteY27509"/>
              </a:cxn>
              <a:cxn ang="0">
                <a:pos x="connsiteX27510" y="connsiteY27510"/>
              </a:cxn>
              <a:cxn ang="0">
                <a:pos x="connsiteX27511" y="connsiteY27511"/>
              </a:cxn>
              <a:cxn ang="0">
                <a:pos x="connsiteX27512" y="connsiteY27512"/>
              </a:cxn>
              <a:cxn ang="0">
                <a:pos x="connsiteX27513" y="connsiteY27513"/>
              </a:cxn>
              <a:cxn ang="0">
                <a:pos x="connsiteX27514" y="connsiteY27514"/>
              </a:cxn>
              <a:cxn ang="0">
                <a:pos x="connsiteX27515" y="connsiteY27515"/>
              </a:cxn>
              <a:cxn ang="0">
                <a:pos x="connsiteX27516" y="connsiteY27516"/>
              </a:cxn>
              <a:cxn ang="0">
                <a:pos x="connsiteX27517" y="connsiteY27517"/>
              </a:cxn>
              <a:cxn ang="0">
                <a:pos x="connsiteX27518" y="connsiteY27518"/>
              </a:cxn>
              <a:cxn ang="0">
                <a:pos x="connsiteX27519" y="connsiteY27519"/>
              </a:cxn>
              <a:cxn ang="0">
                <a:pos x="connsiteX27520" y="connsiteY27520"/>
              </a:cxn>
              <a:cxn ang="0">
                <a:pos x="connsiteX27521" y="connsiteY27521"/>
              </a:cxn>
              <a:cxn ang="0">
                <a:pos x="connsiteX27522" y="connsiteY27522"/>
              </a:cxn>
              <a:cxn ang="0">
                <a:pos x="connsiteX27523" y="connsiteY27523"/>
              </a:cxn>
              <a:cxn ang="0">
                <a:pos x="connsiteX27524" y="connsiteY27524"/>
              </a:cxn>
              <a:cxn ang="0">
                <a:pos x="connsiteX27525" y="connsiteY27525"/>
              </a:cxn>
              <a:cxn ang="0">
                <a:pos x="connsiteX27526" y="connsiteY27526"/>
              </a:cxn>
              <a:cxn ang="0">
                <a:pos x="connsiteX27527" y="connsiteY27527"/>
              </a:cxn>
              <a:cxn ang="0">
                <a:pos x="connsiteX27528" y="connsiteY27528"/>
              </a:cxn>
              <a:cxn ang="0">
                <a:pos x="connsiteX27529" y="connsiteY27529"/>
              </a:cxn>
              <a:cxn ang="0">
                <a:pos x="connsiteX27530" y="connsiteY27530"/>
              </a:cxn>
              <a:cxn ang="0">
                <a:pos x="connsiteX27531" y="connsiteY27531"/>
              </a:cxn>
              <a:cxn ang="0">
                <a:pos x="connsiteX27532" y="connsiteY27532"/>
              </a:cxn>
              <a:cxn ang="0">
                <a:pos x="connsiteX27533" y="connsiteY27533"/>
              </a:cxn>
              <a:cxn ang="0">
                <a:pos x="connsiteX27534" y="connsiteY27534"/>
              </a:cxn>
              <a:cxn ang="0">
                <a:pos x="connsiteX27535" y="connsiteY27535"/>
              </a:cxn>
              <a:cxn ang="0">
                <a:pos x="connsiteX27536" y="connsiteY27536"/>
              </a:cxn>
              <a:cxn ang="0">
                <a:pos x="connsiteX27537" y="connsiteY27537"/>
              </a:cxn>
              <a:cxn ang="0">
                <a:pos x="connsiteX27538" y="connsiteY27538"/>
              </a:cxn>
              <a:cxn ang="0">
                <a:pos x="connsiteX27539" y="connsiteY27539"/>
              </a:cxn>
              <a:cxn ang="0">
                <a:pos x="connsiteX27540" y="connsiteY27540"/>
              </a:cxn>
              <a:cxn ang="0">
                <a:pos x="connsiteX27541" y="connsiteY27541"/>
              </a:cxn>
              <a:cxn ang="0">
                <a:pos x="connsiteX27542" y="connsiteY27542"/>
              </a:cxn>
              <a:cxn ang="0">
                <a:pos x="connsiteX27543" y="connsiteY27543"/>
              </a:cxn>
              <a:cxn ang="0">
                <a:pos x="connsiteX27544" y="connsiteY27544"/>
              </a:cxn>
              <a:cxn ang="0">
                <a:pos x="connsiteX27545" y="connsiteY27545"/>
              </a:cxn>
              <a:cxn ang="0">
                <a:pos x="connsiteX27546" y="connsiteY27546"/>
              </a:cxn>
              <a:cxn ang="0">
                <a:pos x="connsiteX27547" y="connsiteY27547"/>
              </a:cxn>
              <a:cxn ang="0">
                <a:pos x="connsiteX27548" y="connsiteY27548"/>
              </a:cxn>
              <a:cxn ang="0">
                <a:pos x="connsiteX27549" y="connsiteY27549"/>
              </a:cxn>
              <a:cxn ang="0">
                <a:pos x="connsiteX27550" y="connsiteY27550"/>
              </a:cxn>
              <a:cxn ang="0">
                <a:pos x="connsiteX27551" y="connsiteY27551"/>
              </a:cxn>
              <a:cxn ang="0">
                <a:pos x="connsiteX27552" y="connsiteY27552"/>
              </a:cxn>
              <a:cxn ang="0">
                <a:pos x="connsiteX27553" y="connsiteY27553"/>
              </a:cxn>
              <a:cxn ang="0">
                <a:pos x="connsiteX27554" y="connsiteY27554"/>
              </a:cxn>
              <a:cxn ang="0">
                <a:pos x="connsiteX27555" y="connsiteY27555"/>
              </a:cxn>
              <a:cxn ang="0">
                <a:pos x="connsiteX27556" y="connsiteY27556"/>
              </a:cxn>
              <a:cxn ang="0">
                <a:pos x="connsiteX27557" y="connsiteY27557"/>
              </a:cxn>
              <a:cxn ang="0">
                <a:pos x="connsiteX27558" y="connsiteY27558"/>
              </a:cxn>
              <a:cxn ang="0">
                <a:pos x="connsiteX27559" y="connsiteY27559"/>
              </a:cxn>
              <a:cxn ang="0">
                <a:pos x="connsiteX27560" y="connsiteY27560"/>
              </a:cxn>
              <a:cxn ang="0">
                <a:pos x="connsiteX27561" y="connsiteY27561"/>
              </a:cxn>
              <a:cxn ang="0">
                <a:pos x="connsiteX27562" y="connsiteY27562"/>
              </a:cxn>
              <a:cxn ang="0">
                <a:pos x="connsiteX27563" y="connsiteY27563"/>
              </a:cxn>
              <a:cxn ang="0">
                <a:pos x="connsiteX27564" y="connsiteY27564"/>
              </a:cxn>
              <a:cxn ang="0">
                <a:pos x="connsiteX27565" y="connsiteY27565"/>
              </a:cxn>
              <a:cxn ang="0">
                <a:pos x="connsiteX27566" y="connsiteY27566"/>
              </a:cxn>
              <a:cxn ang="0">
                <a:pos x="connsiteX27567" y="connsiteY27567"/>
              </a:cxn>
              <a:cxn ang="0">
                <a:pos x="connsiteX27568" y="connsiteY27568"/>
              </a:cxn>
              <a:cxn ang="0">
                <a:pos x="connsiteX27569" y="connsiteY27569"/>
              </a:cxn>
              <a:cxn ang="0">
                <a:pos x="connsiteX27570" y="connsiteY27570"/>
              </a:cxn>
              <a:cxn ang="0">
                <a:pos x="connsiteX27571" y="connsiteY27571"/>
              </a:cxn>
              <a:cxn ang="0">
                <a:pos x="connsiteX27572" y="connsiteY27572"/>
              </a:cxn>
              <a:cxn ang="0">
                <a:pos x="connsiteX27573" y="connsiteY27573"/>
              </a:cxn>
              <a:cxn ang="0">
                <a:pos x="connsiteX27574" y="connsiteY27574"/>
              </a:cxn>
              <a:cxn ang="0">
                <a:pos x="connsiteX27575" y="connsiteY27575"/>
              </a:cxn>
              <a:cxn ang="0">
                <a:pos x="connsiteX27576" y="connsiteY27576"/>
              </a:cxn>
              <a:cxn ang="0">
                <a:pos x="connsiteX27577" y="connsiteY27577"/>
              </a:cxn>
              <a:cxn ang="0">
                <a:pos x="connsiteX27578" y="connsiteY27578"/>
              </a:cxn>
              <a:cxn ang="0">
                <a:pos x="connsiteX27579" y="connsiteY27579"/>
              </a:cxn>
              <a:cxn ang="0">
                <a:pos x="connsiteX27580" y="connsiteY27580"/>
              </a:cxn>
              <a:cxn ang="0">
                <a:pos x="connsiteX27581" y="connsiteY27581"/>
              </a:cxn>
              <a:cxn ang="0">
                <a:pos x="connsiteX27582" y="connsiteY27582"/>
              </a:cxn>
              <a:cxn ang="0">
                <a:pos x="connsiteX27583" y="connsiteY27583"/>
              </a:cxn>
              <a:cxn ang="0">
                <a:pos x="connsiteX27584" y="connsiteY27584"/>
              </a:cxn>
              <a:cxn ang="0">
                <a:pos x="connsiteX27585" y="connsiteY27585"/>
              </a:cxn>
              <a:cxn ang="0">
                <a:pos x="connsiteX27586" y="connsiteY27586"/>
              </a:cxn>
              <a:cxn ang="0">
                <a:pos x="connsiteX27587" y="connsiteY27587"/>
              </a:cxn>
              <a:cxn ang="0">
                <a:pos x="connsiteX27588" y="connsiteY27588"/>
              </a:cxn>
              <a:cxn ang="0">
                <a:pos x="connsiteX27589" y="connsiteY27589"/>
              </a:cxn>
              <a:cxn ang="0">
                <a:pos x="connsiteX27590" y="connsiteY27590"/>
              </a:cxn>
              <a:cxn ang="0">
                <a:pos x="connsiteX27591" y="connsiteY27591"/>
              </a:cxn>
              <a:cxn ang="0">
                <a:pos x="connsiteX27592" y="connsiteY27592"/>
              </a:cxn>
              <a:cxn ang="0">
                <a:pos x="connsiteX27593" y="connsiteY27593"/>
              </a:cxn>
              <a:cxn ang="0">
                <a:pos x="connsiteX27594" y="connsiteY27594"/>
              </a:cxn>
              <a:cxn ang="0">
                <a:pos x="connsiteX27595" y="connsiteY27595"/>
              </a:cxn>
              <a:cxn ang="0">
                <a:pos x="connsiteX27596" y="connsiteY27596"/>
              </a:cxn>
              <a:cxn ang="0">
                <a:pos x="connsiteX27597" y="connsiteY27597"/>
              </a:cxn>
              <a:cxn ang="0">
                <a:pos x="connsiteX27598" y="connsiteY27598"/>
              </a:cxn>
              <a:cxn ang="0">
                <a:pos x="connsiteX27599" y="connsiteY27599"/>
              </a:cxn>
              <a:cxn ang="0">
                <a:pos x="connsiteX27600" y="connsiteY27600"/>
              </a:cxn>
              <a:cxn ang="0">
                <a:pos x="connsiteX27601" y="connsiteY27601"/>
              </a:cxn>
              <a:cxn ang="0">
                <a:pos x="connsiteX27602" y="connsiteY27602"/>
              </a:cxn>
              <a:cxn ang="0">
                <a:pos x="connsiteX27603" y="connsiteY27603"/>
              </a:cxn>
              <a:cxn ang="0">
                <a:pos x="connsiteX27604" y="connsiteY27604"/>
              </a:cxn>
              <a:cxn ang="0">
                <a:pos x="connsiteX27605" y="connsiteY27605"/>
              </a:cxn>
              <a:cxn ang="0">
                <a:pos x="connsiteX27606" y="connsiteY27606"/>
              </a:cxn>
              <a:cxn ang="0">
                <a:pos x="connsiteX27607" y="connsiteY27607"/>
              </a:cxn>
              <a:cxn ang="0">
                <a:pos x="connsiteX27608" y="connsiteY27608"/>
              </a:cxn>
              <a:cxn ang="0">
                <a:pos x="connsiteX27609" y="connsiteY27609"/>
              </a:cxn>
              <a:cxn ang="0">
                <a:pos x="connsiteX27610" y="connsiteY27610"/>
              </a:cxn>
              <a:cxn ang="0">
                <a:pos x="connsiteX27611" y="connsiteY27611"/>
              </a:cxn>
              <a:cxn ang="0">
                <a:pos x="connsiteX27612" y="connsiteY27612"/>
              </a:cxn>
              <a:cxn ang="0">
                <a:pos x="connsiteX27613" y="connsiteY27613"/>
              </a:cxn>
              <a:cxn ang="0">
                <a:pos x="connsiteX27614" y="connsiteY27614"/>
              </a:cxn>
              <a:cxn ang="0">
                <a:pos x="connsiteX27615" y="connsiteY27615"/>
              </a:cxn>
              <a:cxn ang="0">
                <a:pos x="connsiteX27616" y="connsiteY27616"/>
              </a:cxn>
              <a:cxn ang="0">
                <a:pos x="connsiteX27617" y="connsiteY27617"/>
              </a:cxn>
              <a:cxn ang="0">
                <a:pos x="connsiteX27618" y="connsiteY27618"/>
              </a:cxn>
              <a:cxn ang="0">
                <a:pos x="connsiteX27619" y="connsiteY27619"/>
              </a:cxn>
              <a:cxn ang="0">
                <a:pos x="connsiteX27620" y="connsiteY27620"/>
              </a:cxn>
              <a:cxn ang="0">
                <a:pos x="connsiteX27621" y="connsiteY27621"/>
              </a:cxn>
              <a:cxn ang="0">
                <a:pos x="connsiteX27622" y="connsiteY27622"/>
              </a:cxn>
              <a:cxn ang="0">
                <a:pos x="connsiteX27623" y="connsiteY27623"/>
              </a:cxn>
              <a:cxn ang="0">
                <a:pos x="connsiteX27624" y="connsiteY27624"/>
              </a:cxn>
              <a:cxn ang="0">
                <a:pos x="connsiteX27625" y="connsiteY27625"/>
              </a:cxn>
              <a:cxn ang="0">
                <a:pos x="connsiteX27626" y="connsiteY27626"/>
              </a:cxn>
              <a:cxn ang="0">
                <a:pos x="connsiteX27627" y="connsiteY27627"/>
              </a:cxn>
              <a:cxn ang="0">
                <a:pos x="connsiteX27628" y="connsiteY27628"/>
              </a:cxn>
              <a:cxn ang="0">
                <a:pos x="connsiteX27629" y="connsiteY27629"/>
              </a:cxn>
              <a:cxn ang="0">
                <a:pos x="connsiteX27630" y="connsiteY27630"/>
              </a:cxn>
              <a:cxn ang="0">
                <a:pos x="connsiteX27631" y="connsiteY27631"/>
              </a:cxn>
              <a:cxn ang="0">
                <a:pos x="connsiteX27632" y="connsiteY27632"/>
              </a:cxn>
              <a:cxn ang="0">
                <a:pos x="connsiteX27633" y="connsiteY27633"/>
              </a:cxn>
              <a:cxn ang="0">
                <a:pos x="connsiteX27634" y="connsiteY27634"/>
              </a:cxn>
              <a:cxn ang="0">
                <a:pos x="connsiteX27635" y="connsiteY27635"/>
              </a:cxn>
              <a:cxn ang="0">
                <a:pos x="connsiteX27636" y="connsiteY27636"/>
              </a:cxn>
              <a:cxn ang="0">
                <a:pos x="connsiteX27637" y="connsiteY27637"/>
              </a:cxn>
              <a:cxn ang="0">
                <a:pos x="connsiteX27638" y="connsiteY27638"/>
              </a:cxn>
              <a:cxn ang="0">
                <a:pos x="connsiteX27639" y="connsiteY27639"/>
              </a:cxn>
              <a:cxn ang="0">
                <a:pos x="connsiteX27640" y="connsiteY27640"/>
              </a:cxn>
              <a:cxn ang="0">
                <a:pos x="connsiteX27641" y="connsiteY27641"/>
              </a:cxn>
              <a:cxn ang="0">
                <a:pos x="connsiteX27642" y="connsiteY27642"/>
              </a:cxn>
              <a:cxn ang="0">
                <a:pos x="connsiteX27643" y="connsiteY27643"/>
              </a:cxn>
              <a:cxn ang="0">
                <a:pos x="connsiteX27644" y="connsiteY27644"/>
              </a:cxn>
              <a:cxn ang="0">
                <a:pos x="connsiteX27645" y="connsiteY27645"/>
              </a:cxn>
              <a:cxn ang="0">
                <a:pos x="connsiteX27646" y="connsiteY27646"/>
              </a:cxn>
              <a:cxn ang="0">
                <a:pos x="connsiteX27647" y="connsiteY27647"/>
              </a:cxn>
              <a:cxn ang="0">
                <a:pos x="connsiteX27648" y="connsiteY27648"/>
              </a:cxn>
              <a:cxn ang="0">
                <a:pos x="connsiteX27649" y="connsiteY27649"/>
              </a:cxn>
              <a:cxn ang="0">
                <a:pos x="connsiteX27650" y="connsiteY27650"/>
              </a:cxn>
              <a:cxn ang="0">
                <a:pos x="connsiteX27651" y="connsiteY27651"/>
              </a:cxn>
              <a:cxn ang="0">
                <a:pos x="connsiteX27652" y="connsiteY27652"/>
              </a:cxn>
              <a:cxn ang="0">
                <a:pos x="connsiteX27653" y="connsiteY27653"/>
              </a:cxn>
              <a:cxn ang="0">
                <a:pos x="connsiteX27654" y="connsiteY27654"/>
              </a:cxn>
              <a:cxn ang="0">
                <a:pos x="connsiteX27655" y="connsiteY27655"/>
              </a:cxn>
              <a:cxn ang="0">
                <a:pos x="connsiteX27656" y="connsiteY27656"/>
              </a:cxn>
              <a:cxn ang="0">
                <a:pos x="connsiteX27657" y="connsiteY27657"/>
              </a:cxn>
              <a:cxn ang="0">
                <a:pos x="connsiteX27658" y="connsiteY27658"/>
              </a:cxn>
              <a:cxn ang="0">
                <a:pos x="connsiteX27659" y="connsiteY27659"/>
              </a:cxn>
              <a:cxn ang="0">
                <a:pos x="connsiteX27660" y="connsiteY27660"/>
              </a:cxn>
              <a:cxn ang="0">
                <a:pos x="connsiteX27661" y="connsiteY27661"/>
              </a:cxn>
              <a:cxn ang="0">
                <a:pos x="connsiteX27662" y="connsiteY27662"/>
              </a:cxn>
              <a:cxn ang="0">
                <a:pos x="connsiteX27663" y="connsiteY27663"/>
              </a:cxn>
              <a:cxn ang="0">
                <a:pos x="connsiteX27664" y="connsiteY27664"/>
              </a:cxn>
              <a:cxn ang="0">
                <a:pos x="connsiteX27665" y="connsiteY27665"/>
              </a:cxn>
              <a:cxn ang="0">
                <a:pos x="connsiteX27666" y="connsiteY27666"/>
              </a:cxn>
              <a:cxn ang="0">
                <a:pos x="connsiteX27667" y="connsiteY27667"/>
              </a:cxn>
              <a:cxn ang="0">
                <a:pos x="connsiteX27668" y="connsiteY27668"/>
              </a:cxn>
              <a:cxn ang="0">
                <a:pos x="connsiteX27669" y="connsiteY27669"/>
              </a:cxn>
              <a:cxn ang="0">
                <a:pos x="connsiteX27670" y="connsiteY27670"/>
              </a:cxn>
              <a:cxn ang="0">
                <a:pos x="connsiteX27671" y="connsiteY27671"/>
              </a:cxn>
              <a:cxn ang="0">
                <a:pos x="connsiteX27672" y="connsiteY27672"/>
              </a:cxn>
              <a:cxn ang="0">
                <a:pos x="connsiteX27673" y="connsiteY27673"/>
              </a:cxn>
              <a:cxn ang="0">
                <a:pos x="connsiteX27674" y="connsiteY27674"/>
              </a:cxn>
              <a:cxn ang="0">
                <a:pos x="connsiteX27675" y="connsiteY27675"/>
              </a:cxn>
              <a:cxn ang="0">
                <a:pos x="connsiteX27676" y="connsiteY27676"/>
              </a:cxn>
              <a:cxn ang="0">
                <a:pos x="connsiteX27677" y="connsiteY27677"/>
              </a:cxn>
              <a:cxn ang="0">
                <a:pos x="connsiteX27678" y="connsiteY27678"/>
              </a:cxn>
              <a:cxn ang="0">
                <a:pos x="connsiteX27679" y="connsiteY27679"/>
              </a:cxn>
              <a:cxn ang="0">
                <a:pos x="connsiteX27680" y="connsiteY27680"/>
              </a:cxn>
              <a:cxn ang="0">
                <a:pos x="connsiteX27681" y="connsiteY27681"/>
              </a:cxn>
              <a:cxn ang="0">
                <a:pos x="connsiteX27682" y="connsiteY27682"/>
              </a:cxn>
              <a:cxn ang="0">
                <a:pos x="connsiteX27683" y="connsiteY27683"/>
              </a:cxn>
              <a:cxn ang="0">
                <a:pos x="connsiteX27684" y="connsiteY27684"/>
              </a:cxn>
              <a:cxn ang="0">
                <a:pos x="connsiteX27685" y="connsiteY27685"/>
              </a:cxn>
              <a:cxn ang="0">
                <a:pos x="connsiteX27686" y="connsiteY27686"/>
              </a:cxn>
              <a:cxn ang="0">
                <a:pos x="connsiteX27687" y="connsiteY27687"/>
              </a:cxn>
              <a:cxn ang="0">
                <a:pos x="connsiteX27688" y="connsiteY27688"/>
              </a:cxn>
              <a:cxn ang="0">
                <a:pos x="connsiteX27689" y="connsiteY27689"/>
              </a:cxn>
              <a:cxn ang="0">
                <a:pos x="connsiteX27690" y="connsiteY27690"/>
              </a:cxn>
              <a:cxn ang="0">
                <a:pos x="connsiteX27691" y="connsiteY27691"/>
              </a:cxn>
              <a:cxn ang="0">
                <a:pos x="connsiteX27692" y="connsiteY27692"/>
              </a:cxn>
              <a:cxn ang="0">
                <a:pos x="connsiteX27693" y="connsiteY27693"/>
              </a:cxn>
              <a:cxn ang="0">
                <a:pos x="connsiteX27694" y="connsiteY27694"/>
              </a:cxn>
              <a:cxn ang="0">
                <a:pos x="connsiteX27695" y="connsiteY27695"/>
              </a:cxn>
              <a:cxn ang="0">
                <a:pos x="connsiteX27696" y="connsiteY27696"/>
              </a:cxn>
              <a:cxn ang="0">
                <a:pos x="connsiteX27697" y="connsiteY27697"/>
              </a:cxn>
              <a:cxn ang="0">
                <a:pos x="connsiteX27698" y="connsiteY27698"/>
              </a:cxn>
              <a:cxn ang="0">
                <a:pos x="connsiteX27699" y="connsiteY27699"/>
              </a:cxn>
              <a:cxn ang="0">
                <a:pos x="connsiteX27700" y="connsiteY27700"/>
              </a:cxn>
              <a:cxn ang="0">
                <a:pos x="connsiteX27701" y="connsiteY27701"/>
              </a:cxn>
              <a:cxn ang="0">
                <a:pos x="connsiteX27702" y="connsiteY27702"/>
              </a:cxn>
              <a:cxn ang="0">
                <a:pos x="connsiteX27703" y="connsiteY27703"/>
              </a:cxn>
              <a:cxn ang="0">
                <a:pos x="connsiteX27704" y="connsiteY27704"/>
              </a:cxn>
              <a:cxn ang="0">
                <a:pos x="connsiteX27705" y="connsiteY27705"/>
              </a:cxn>
              <a:cxn ang="0">
                <a:pos x="connsiteX27706" y="connsiteY27706"/>
              </a:cxn>
              <a:cxn ang="0">
                <a:pos x="connsiteX27707" y="connsiteY27707"/>
              </a:cxn>
              <a:cxn ang="0">
                <a:pos x="connsiteX27708" y="connsiteY27708"/>
              </a:cxn>
              <a:cxn ang="0">
                <a:pos x="connsiteX27709" y="connsiteY27709"/>
              </a:cxn>
              <a:cxn ang="0">
                <a:pos x="connsiteX27710" y="connsiteY27710"/>
              </a:cxn>
              <a:cxn ang="0">
                <a:pos x="connsiteX27711" y="connsiteY27711"/>
              </a:cxn>
              <a:cxn ang="0">
                <a:pos x="connsiteX27712" y="connsiteY27712"/>
              </a:cxn>
              <a:cxn ang="0">
                <a:pos x="connsiteX27713" y="connsiteY27713"/>
              </a:cxn>
              <a:cxn ang="0">
                <a:pos x="connsiteX27714" y="connsiteY27714"/>
              </a:cxn>
              <a:cxn ang="0">
                <a:pos x="connsiteX27715" y="connsiteY27715"/>
              </a:cxn>
              <a:cxn ang="0">
                <a:pos x="connsiteX27716" y="connsiteY27716"/>
              </a:cxn>
              <a:cxn ang="0">
                <a:pos x="connsiteX27717" y="connsiteY27717"/>
              </a:cxn>
              <a:cxn ang="0">
                <a:pos x="connsiteX27718" y="connsiteY27718"/>
              </a:cxn>
              <a:cxn ang="0">
                <a:pos x="connsiteX27719" y="connsiteY27719"/>
              </a:cxn>
              <a:cxn ang="0">
                <a:pos x="connsiteX27720" y="connsiteY27720"/>
              </a:cxn>
              <a:cxn ang="0">
                <a:pos x="connsiteX27721" y="connsiteY27721"/>
              </a:cxn>
              <a:cxn ang="0">
                <a:pos x="connsiteX27722" y="connsiteY27722"/>
              </a:cxn>
              <a:cxn ang="0">
                <a:pos x="connsiteX27723" y="connsiteY27723"/>
              </a:cxn>
              <a:cxn ang="0">
                <a:pos x="connsiteX27724" y="connsiteY27724"/>
              </a:cxn>
              <a:cxn ang="0">
                <a:pos x="connsiteX27725" y="connsiteY27725"/>
              </a:cxn>
              <a:cxn ang="0">
                <a:pos x="connsiteX27726" y="connsiteY27726"/>
              </a:cxn>
              <a:cxn ang="0">
                <a:pos x="connsiteX27727" y="connsiteY27727"/>
              </a:cxn>
              <a:cxn ang="0">
                <a:pos x="connsiteX27728" y="connsiteY27728"/>
              </a:cxn>
              <a:cxn ang="0">
                <a:pos x="connsiteX27729" y="connsiteY27729"/>
              </a:cxn>
              <a:cxn ang="0">
                <a:pos x="connsiteX27730" y="connsiteY27730"/>
              </a:cxn>
              <a:cxn ang="0">
                <a:pos x="connsiteX27731" y="connsiteY27731"/>
              </a:cxn>
              <a:cxn ang="0">
                <a:pos x="connsiteX27732" y="connsiteY27732"/>
              </a:cxn>
              <a:cxn ang="0">
                <a:pos x="connsiteX27733" y="connsiteY27733"/>
              </a:cxn>
              <a:cxn ang="0">
                <a:pos x="connsiteX27734" y="connsiteY27734"/>
              </a:cxn>
              <a:cxn ang="0">
                <a:pos x="connsiteX27735" y="connsiteY27735"/>
              </a:cxn>
              <a:cxn ang="0">
                <a:pos x="connsiteX27736" y="connsiteY27736"/>
              </a:cxn>
              <a:cxn ang="0">
                <a:pos x="connsiteX27737" y="connsiteY27737"/>
              </a:cxn>
              <a:cxn ang="0">
                <a:pos x="connsiteX27738" y="connsiteY27738"/>
              </a:cxn>
              <a:cxn ang="0">
                <a:pos x="connsiteX27739" y="connsiteY27739"/>
              </a:cxn>
              <a:cxn ang="0">
                <a:pos x="connsiteX27740" y="connsiteY27740"/>
              </a:cxn>
              <a:cxn ang="0">
                <a:pos x="connsiteX27741" y="connsiteY27741"/>
              </a:cxn>
              <a:cxn ang="0">
                <a:pos x="connsiteX27742" y="connsiteY27742"/>
              </a:cxn>
              <a:cxn ang="0">
                <a:pos x="connsiteX27743" y="connsiteY27743"/>
              </a:cxn>
              <a:cxn ang="0">
                <a:pos x="connsiteX27744" y="connsiteY27744"/>
              </a:cxn>
              <a:cxn ang="0">
                <a:pos x="connsiteX27745" y="connsiteY27745"/>
              </a:cxn>
              <a:cxn ang="0">
                <a:pos x="connsiteX27746" y="connsiteY27746"/>
              </a:cxn>
              <a:cxn ang="0">
                <a:pos x="connsiteX27747" y="connsiteY27747"/>
              </a:cxn>
              <a:cxn ang="0">
                <a:pos x="connsiteX27748" y="connsiteY27748"/>
              </a:cxn>
              <a:cxn ang="0">
                <a:pos x="connsiteX27749" y="connsiteY27749"/>
              </a:cxn>
              <a:cxn ang="0">
                <a:pos x="connsiteX27750" y="connsiteY27750"/>
              </a:cxn>
              <a:cxn ang="0">
                <a:pos x="connsiteX27751" y="connsiteY27751"/>
              </a:cxn>
              <a:cxn ang="0">
                <a:pos x="connsiteX27752" y="connsiteY27752"/>
              </a:cxn>
              <a:cxn ang="0">
                <a:pos x="connsiteX27753" y="connsiteY27753"/>
              </a:cxn>
              <a:cxn ang="0">
                <a:pos x="connsiteX27754" y="connsiteY27754"/>
              </a:cxn>
              <a:cxn ang="0">
                <a:pos x="connsiteX27755" y="connsiteY27755"/>
              </a:cxn>
              <a:cxn ang="0">
                <a:pos x="connsiteX27756" y="connsiteY27756"/>
              </a:cxn>
              <a:cxn ang="0">
                <a:pos x="connsiteX27757" y="connsiteY27757"/>
              </a:cxn>
              <a:cxn ang="0">
                <a:pos x="connsiteX27758" y="connsiteY27758"/>
              </a:cxn>
              <a:cxn ang="0">
                <a:pos x="connsiteX27759" y="connsiteY27759"/>
              </a:cxn>
              <a:cxn ang="0">
                <a:pos x="connsiteX27760" y="connsiteY27760"/>
              </a:cxn>
              <a:cxn ang="0">
                <a:pos x="connsiteX27761" y="connsiteY27761"/>
              </a:cxn>
              <a:cxn ang="0">
                <a:pos x="connsiteX27762" y="connsiteY27762"/>
              </a:cxn>
              <a:cxn ang="0">
                <a:pos x="connsiteX27763" y="connsiteY27763"/>
              </a:cxn>
              <a:cxn ang="0">
                <a:pos x="connsiteX27764" y="connsiteY27764"/>
              </a:cxn>
              <a:cxn ang="0">
                <a:pos x="connsiteX27765" y="connsiteY27765"/>
              </a:cxn>
              <a:cxn ang="0">
                <a:pos x="connsiteX27766" y="connsiteY27766"/>
              </a:cxn>
              <a:cxn ang="0">
                <a:pos x="connsiteX27767" y="connsiteY27767"/>
              </a:cxn>
              <a:cxn ang="0">
                <a:pos x="connsiteX27768" y="connsiteY27768"/>
              </a:cxn>
              <a:cxn ang="0">
                <a:pos x="connsiteX27769" y="connsiteY27769"/>
              </a:cxn>
              <a:cxn ang="0">
                <a:pos x="connsiteX27770" y="connsiteY27770"/>
              </a:cxn>
              <a:cxn ang="0">
                <a:pos x="connsiteX27771" y="connsiteY27771"/>
              </a:cxn>
              <a:cxn ang="0">
                <a:pos x="connsiteX27772" y="connsiteY27772"/>
              </a:cxn>
              <a:cxn ang="0">
                <a:pos x="connsiteX27773" y="connsiteY27773"/>
              </a:cxn>
              <a:cxn ang="0">
                <a:pos x="connsiteX27774" y="connsiteY27774"/>
              </a:cxn>
              <a:cxn ang="0">
                <a:pos x="connsiteX27775" y="connsiteY27775"/>
              </a:cxn>
              <a:cxn ang="0">
                <a:pos x="connsiteX27776" y="connsiteY27776"/>
              </a:cxn>
              <a:cxn ang="0">
                <a:pos x="connsiteX27777" y="connsiteY27777"/>
              </a:cxn>
              <a:cxn ang="0">
                <a:pos x="connsiteX27778" y="connsiteY27778"/>
              </a:cxn>
              <a:cxn ang="0">
                <a:pos x="connsiteX27779" y="connsiteY27779"/>
              </a:cxn>
              <a:cxn ang="0">
                <a:pos x="connsiteX27780" y="connsiteY27780"/>
              </a:cxn>
              <a:cxn ang="0">
                <a:pos x="connsiteX27781" y="connsiteY27781"/>
              </a:cxn>
              <a:cxn ang="0">
                <a:pos x="connsiteX27782" y="connsiteY27782"/>
              </a:cxn>
              <a:cxn ang="0">
                <a:pos x="connsiteX27783" y="connsiteY27783"/>
              </a:cxn>
              <a:cxn ang="0">
                <a:pos x="connsiteX27784" y="connsiteY27784"/>
              </a:cxn>
              <a:cxn ang="0">
                <a:pos x="connsiteX27785" y="connsiteY27785"/>
              </a:cxn>
              <a:cxn ang="0">
                <a:pos x="connsiteX27786" y="connsiteY27786"/>
              </a:cxn>
              <a:cxn ang="0">
                <a:pos x="connsiteX27787" y="connsiteY27787"/>
              </a:cxn>
              <a:cxn ang="0">
                <a:pos x="connsiteX27788" y="connsiteY27788"/>
              </a:cxn>
              <a:cxn ang="0">
                <a:pos x="connsiteX27789" y="connsiteY27789"/>
              </a:cxn>
              <a:cxn ang="0">
                <a:pos x="connsiteX27790" y="connsiteY27790"/>
              </a:cxn>
              <a:cxn ang="0">
                <a:pos x="connsiteX27791" y="connsiteY27791"/>
              </a:cxn>
              <a:cxn ang="0">
                <a:pos x="connsiteX27792" y="connsiteY27792"/>
              </a:cxn>
              <a:cxn ang="0">
                <a:pos x="connsiteX27793" y="connsiteY27793"/>
              </a:cxn>
              <a:cxn ang="0">
                <a:pos x="connsiteX27794" y="connsiteY27794"/>
              </a:cxn>
              <a:cxn ang="0">
                <a:pos x="connsiteX27795" y="connsiteY27795"/>
              </a:cxn>
              <a:cxn ang="0">
                <a:pos x="connsiteX27796" y="connsiteY27796"/>
              </a:cxn>
              <a:cxn ang="0">
                <a:pos x="connsiteX27797" y="connsiteY27797"/>
              </a:cxn>
              <a:cxn ang="0">
                <a:pos x="connsiteX27798" y="connsiteY27798"/>
              </a:cxn>
              <a:cxn ang="0">
                <a:pos x="connsiteX27799" y="connsiteY27799"/>
              </a:cxn>
              <a:cxn ang="0">
                <a:pos x="connsiteX27800" y="connsiteY27800"/>
              </a:cxn>
              <a:cxn ang="0">
                <a:pos x="connsiteX27801" y="connsiteY27801"/>
              </a:cxn>
              <a:cxn ang="0">
                <a:pos x="connsiteX27802" y="connsiteY27802"/>
              </a:cxn>
              <a:cxn ang="0">
                <a:pos x="connsiteX27803" y="connsiteY27803"/>
              </a:cxn>
              <a:cxn ang="0">
                <a:pos x="connsiteX27804" y="connsiteY27804"/>
              </a:cxn>
              <a:cxn ang="0">
                <a:pos x="connsiteX27805" y="connsiteY27805"/>
              </a:cxn>
              <a:cxn ang="0">
                <a:pos x="connsiteX27806" y="connsiteY27806"/>
              </a:cxn>
              <a:cxn ang="0">
                <a:pos x="connsiteX27807" y="connsiteY27807"/>
              </a:cxn>
              <a:cxn ang="0">
                <a:pos x="connsiteX27808" y="connsiteY27808"/>
              </a:cxn>
              <a:cxn ang="0">
                <a:pos x="connsiteX27809" y="connsiteY27809"/>
              </a:cxn>
              <a:cxn ang="0">
                <a:pos x="connsiteX27810" y="connsiteY27810"/>
              </a:cxn>
              <a:cxn ang="0">
                <a:pos x="connsiteX27811" y="connsiteY27811"/>
              </a:cxn>
              <a:cxn ang="0">
                <a:pos x="connsiteX27812" y="connsiteY27812"/>
              </a:cxn>
              <a:cxn ang="0">
                <a:pos x="connsiteX27813" y="connsiteY27813"/>
              </a:cxn>
              <a:cxn ang="0">
                <a:pos x="connsiteX27814" y="connsiteY27814"/>
              </a:cxn>
              <a:cxn ang="0">
                <a:pos x="connsiteX27815" y="connsiteY27815"/>
              </a:cxn>
              <a:cxn ang="0">
                <a:pos x="connsiteX27816" y="connsiteY27816"/>
              </a:cxn>
              <a:cxn ang="0">
                <a:pos x="connsiteX27817" y="connsiteY27817"/>
              </a:cxn>
              <a:cxn ang="0">
                <a:pos x="connsiteX27818" y="connsiteY27818"/>
              </a:cxn>
              <a:cxn ang="0">
                <a:pos x="connsiteX27819" y="connsiteY27819"/>
              </a:cxn>
              <a:cxn ang="0">
                <a:pos x="connsiteX27820" y="connsiteY27820"/>
              </a:cxn>
              <a:cxn ang="0">
                <a:pos x="connsiteX27821" y="connsiteY27821"/>
              </a:cxn>
              <a:cxn ang="0">
                <a:pos x="connsiteX27822" y="connsiteY27822"/>
              </a:cxn>
              <a:cxn ang="0">
                <a:pos x="connsiteX27823" y="connsiteY27823"/>
              </a:cxn>
              <a:cxn ang="0">
                <a:pos x="connsiteX27824" y="connsiteY27824"/>
              </a:cxn>
              <a:cxn ang="0">
                <a:pos x="connsiteX27825" y="connsiteY27825"/>
              </a:cxn>
              <a:cxn ang="0">
                <a:pos x="connsiteX27826" y="connsiteY27826"/>
              </a:cxn>
              <a:cxn ang="0">
                <a:pos x="connsiteX27827" y="connsiteY27827"/>
              </a:cxn>
              <a:cxn ang="0">
                <a:pos x="connsiteX27828" y="connsiteY27828"/>
              </a:cxn>
              <a:cxn ang="0">
                <a:pos x="connsiteX27829" y="connsiteY27829"/>
              </a:cxn>
              <a:cxn ang="0">
                <a:pos x="connsiteX27830" y="connsiteY27830"/>
              </a:cxn>
              <a:cxn ang="0">
                <a:pos x="connsiteX27831" y="connsiteY27831"/>
              </a:cxn>
              <a:cxn ang="0">
                <a:pos x="connsiteX27832" y="connsiteY27832"/>
              </a:cxn>
              <a:cxn ang="0">
                <a:pos x="connsiteX27833" y="connsiteY27833"/>
              </a:cxn>
              <a:cxn ang="0">
                <a:pos x="connsiteX27834" y="connsiteY27834"/>
              </a:cxn>
              <a:cxn ang="0">
                <a:pos x="connsiteX27835" y="connsiteY27835"/>
              </a:cxn>
              <a:cxn ang="0">
                <a:pos x="connsiteX27836" y="connsiteY27836"/>
              </a:cxn>
              <a:cxn ang="0">
                <a:pos x="connsiteX27837" y="connsiteY27837"/>
              </a:cxn>
              <a:cxn ang="0">
                <a:pos x="connsiteX27838" y="connsiteY27838"/>
              </a:cxn>
              <a:cxn ang="0">
                <a:pos x="connsiteX27839" y="connsiteY27839"/>
              </a:cxn>
              <a:cxn ang="0">
                <a:pos x="connsiteX27840" y="connsiteY27840"/>
              </a:cxn>
              <a:cxn ang="0">
                <a:pos x="connsiteX27841" y="connsiteY27841"/>
              </a:cxn>
              <a:cxn ang="0">
                <a:pos x="connsiteX27842" y="connsiteY27842"/>
              </a:cxn>
              <a:cxn ang="0">
                <a:pos x="connsiteX27843" y="connsiteY27843"/>
              </a:cxn>
              <a:cxn ang="0">
                <a:pos x="connsiteX27844" y="connsiteY27844"/>
              </a:cxn>
              <a:cxn ang="0">
                <a:pos x="connsiteX27845" y="connsiteY27845"/>
              </a:cxn>
              <a:cxn ang="0">
                <a:pos x="connsiteX27846" y="connsiteY27846"/>
              </a:cxn>
              <a:cxn ang="0">
                <a:pos x="connsiteX27847" y="connsiteY27847"/>
              </a:cxn>
              <a:cxn ang="0">
                <a:pos x="connsiteX27848" y="connsiteY27848"/>
              </a:cxn>
              <a:cxn ang="0">
                <a:pos x="connsiteX27849" y="connsiteY27849"/>
              </a:cxn>
              <a:cxn ang="0">
                <a:pos x="connsiteX27850" y="connsiteY27850"/>
              </a:cxn>
              <a:cxn ang="0">
                <a:pos x="connsiteX27851" y="connsiteY27851"/>
              </a:cxn>
              <a:cxn ang="0">
                <a:pos x="connsiteX27852" y="connsiteY27852"/>
              </a:cxn>
              <a:cxn ang="0">
                <a:pos x="connsiteX27853" y="connsiteY27853"/>
              </a:cxn>
              <a:cxn ang="0">
                <a:pos x="connsiteX27854" y="connsiteY27854"/>
              </a:cxn>
              <a:cxn ang="0">
                <a:pos x="connsiteX27855" y="connsiteY27855"/>
              </a:cxn>
              <a:cxn ang="0">
                <a:pos x="connsiteX27856" y="connsiteY27856"/>
              </a:cxn>
              <a:cxn ang="0">
                <a:pos x="connsiteX27857" y="connsiteY27857"/>
              </a:cxn>
              <a:cxn ang="0">
                <a:pos x="connsiteX27858" y="connsiteY27858"/>
              </a:cxn>
              <a:cxn ang="0">
                <a:pos x="connsiteX27859" y="connsiteY27859"/>
              </a:cxn>
              <a:cxn ang="0">
                <a:pos x="connsiteX27860" y="connsiteY27860"/>
              </a:cxn>
              <a:cxn ang="0">
                <a:pos x="connsiteX27861" y="connsiteY27861"/>
              </a:cxn>
              <a:cxn ang="0">
                <a:pos x="connsiteX27862" y="connsiteY27862"/>
              </a:cxn>
              <a:cxn ang="0">
                <a:pos x="connsiteX27863" y="connsiteY27863"/>
              </a:cxn>
              <a:cxn ang="0">
                <a:pos x="connsiteX27864" y="connsiteY27864"/>
              </a:cxn>
              <a:cxn ang="0">
                <a:pos x="connsiteX27865" y="connsiteY27865"/>
              </a:cxn>
              <a:cxn ang="0">
                <a:pos x="connsiteX27866" y="connsiteY27866"/>
              </a:cxn>
              <a:cxn ang="0">
                <a:pos x="connsiteX27867" y="connsiteY27867"/>
              </a:cxn>
              <a:cxn ang="0">
                <a:pos x="connsiteX27868" y="connsiteY27868"/>
              </a:cxn>
              <a:cxn ang="0">
                <a:pos x="connsiteX27869" y="connsiteY27869"/>
              </a:cxn>
              <a:cxn ang="0">
                <a:pos x="connsiteX27870" y="connsiteY27870"/>
              </a:cxn>
              <a:cxn ang="0">
                <a:pos x="connsiteX27871" y="connsiteY27871"/>
              </a:cxn>
              <a:cxn ang="0">
                <a:pos x="connsiteX27872" y="connsiteY27872"/>
              </a:cxn>
              <a:cxn ang="0">
                <a:pos x="connsiteX27873" y="connsiteY27873"/>
              </a:cxn>
              <a:cxn ang="0">
                <a:pos x="connsiteX27874" y="connsiteY27874"/>
              </a:cxn>
              <a:cxn ang="0">
                <a:pos x="connsiteX27875" y="connsiteY27875"/>
              </a:cxn>
              <a:cxn ang="0">
                <a:pos x="connsiteX27876" y="connsiteY27876"/>
              </a:cxn>
              <a:cxn ang="0">
                <a:pos x="connsiteX27877" y="connsiteY27877"/>
              </a:cxn>
              <a:cxn ang="0">
                <a:pos x="connsiteX27878" y="connsiteY27878"/>
              </a:cxn>
              <a:cxn ang="0">
                <a:pos x="connsiteX27879" y="connsiteY27879"/>
              </a:cxn>
              <a:cxn ang="0">
                <a:pos x="connsiteX27880" y="connsiteY27880"/>
              </a:cxn>
              <a:cxn ang="0">
                <a:pos x="connsiteX27881" y="connsiteY27881"/>
              </a:cxn>
              <a:cxn ang="0">
                <a:pos x="connsiteX27882" y="connsiteY27882"/>
              </a:cxn>
              <a:cxn ang="0">
                <a:pos x="connsiteX27883" y="connsiteY27883"/>
              </a:cxn>
              <a:cxn ang="0">
                <a:pos x="connsiteX27884" y="connsiteY27884"/>
              </a:cxn>
              <a:cxn ang="0">
                <a:pos x="connsiteX27885" y="connsiteY27885"/>
              </a:cxn>
              <a:cxn ang="0">
                <a:pos x="connsiteX27886" y="connsiteY27886"/>
              </a:cxn>
              <a:cxn ang="0">
                <a:pos x="connsiteX27887" y="connsiteY27887"/>
              </a:cxn>
              <a:cxn ang="0">
                <a:pos x="connsiteX27888" y="connsiteY27888"/>
              </a:cxn>
              <a:cxn ang="0">
                <a:pos x="connsiteX27889" y="connsiteY27889"/>
              </a:cxn>
              <a:cxn ang="0">
                <a:pos x="connsiteX27890" y="connsiteY27890"/>
              </a:cxn>
              <a:cxn ang="0">
                <a:pos x="connsiteX27891" y="connsiteY27891"/>
              </a:cxn>
              <a:cxn ang="0">
                <a:pos x="connsiteX27892" y="connsiteY27892"/>
              </a:cxn>
              <a:cxn ang="0">
                <a:pos x="connsiteX27893" y="connsiteY27893"/>
              </a:cxn>
              <a:cxn ang="0">
                <a:pos x="connsiteX27894" y="connsiteY27894"/>
              </a:cxn>
              <a:cxn ang="0">
                <a:pos x="connsiteX27895" y="connsiteY27895"/>
              </a:cxn>
              <a:cxn ang="0">
                <a:pos x="connsiteX27896" y="connsiteY27896"/>
              </a:cxn>
              <a:cxn ang="0">
                <a:pos x="connsiteX27897" y="connsiteY27897"/>
              </a:cxn>
              <a:cxn ang="0">
                <a:pos x="connsiteX27898" y="connsiteY27898"/>
              </a:cxn>
              <a:cxn ang="0">
                <a:pos x="connsiteX27899" y="connsiteY27899"/>
              </a:cxn>
              <a:cxn ang="0">
                <a:pos x="connsiteX27900" y="connsiteY27900"/>
              </a:cxn>
              <a:cxn ang="0">
                <a:pos x="connsiteX27901" y="connsiteY27901"/>
              </a:cxn>
              <a:cxn ang="0">
                <a:pos x="connsiteX27902" y="connsiteY27902"/>
              </a:cxn>
              <a:cxn ang="0">
                <a:pos x="connsiteX27903" y="connsiteY27903"/>
              </a:cxn>
              <a:cxn ang="0">
                <a:pos x="connsiteX27904" y="connsiteY27904"/>
              </a:cxn>
              <a:cxn ang="0">
                <a:pos x="connsiteX27905" y="connsiteY27905"/>
              </a:cxn>
              <a:cxn ang="0">
                <a:pos x="connsiteX27906" y="connsiteY27906"/>
              </a:cxn>
              <a:cxn ang="0">
                <a:pos x="connsiteX27907" y="connsiteY27907"/>
              </a:cxn>
              <a:cxn ang="0">
                <a:pos x="connsiteX27908" y="connsiteY27908"/>
              </a:cxn>
              <a:cxn ang="0">
                <a:pos x="connsiteX27909" y="connsiteY27909"/>
              </a:cxn>
              <a:cxn ang="0">
                <a:pos x="connsiteX27910" y="connsiteY27910"/>
              </a:cxn>
              <a:cxn ang="0">
                <a:pos x="connsiteX27911" y="connsiteY27911"/>
              </a:cxn>
              <a:cxn ang="0">
                <a:pos x="connsiteX27912" y="connsiteY27912"/>
              </a:cxn>
              <a:cxn ang="0">
                <a:pos x="connsiteX27913" y="connsiteY27913"/>
              </a:cxn>
              <a:cxn ang="0">
                <a:pos x="connsiteX27914" y="connsiteY27914"/>
              </a:cxn>
              <a:cxn ang="0">
                <a:pos x="connsiteX27915" y="connsiteY27915"/>
              </a:cxn>
              <a:cxn ang="0">
                <a:pos x="connsiteX27916" y="connsiteY27916"/>
              </a:cxn>
              <a:cxn ang="0">
                <a:pos x="connsiteX27917" y="connsiteY27917"/>
              </a:cxn>
              <a:cxn ang="0">
                <a:pos x="connsiteX27918" y="connsiteY27918"/>
              </a:cxn>
              <a:cxn ang="0">
                <a:pos x="connsiteX27919" y="connsiteY27919"/>
              </a:cxn>
              <a:cxn ang="0">
                <a:pos x="connsiteX27920" y="connsiteY27920"/>
              </a:cxn>
              <a:cxn ang="0">
                <a:pos x="connsiteX27921" y="connsiteY27921"/>
              </a:cxn>
              <a:cxn ang="0">
                <a:pos x="connsiteX27922" y="connsiteY27922"/>
              </a:cxn>
              <a:cxn ang="0">
                <a:pos x="connsiteX27923" y="connsiteY27923"/>
              </a:cxn>
              <a:cxn ang="0">
                <a:pos x="connsiteX27924" y="connsiteY27924"/>
              </a:cxn>
              <a:cxn ang="0">
                <a:pos x="connsiteX27925" y="connsiteY27925"/>
              </a:cxn>
              <a:cxn ang="0">
                <a:pos x="connsiteX27926" y="connsiteY27926"/>
              </a:cxn>
              <a:cxn ang="0">
                <a:pos x="connsiteX27927" y="connsiteY27927"/>
              </a:cxn>
              <a:cxn ang="0">
                <a:pos x="connsiteX27928" y="connsiteY27928"/>
              </a:cxn>
              <a:cxn ang="0">
                <a:pos x="connsiteX27929" y="connsiteY27929"/>
              </a:cxn>
              <a:cxn ang="0">
                <a:pos x="connsiteX27930" y="connsiteY27930"/>
              </a:cxn>
              <a:cxn ang="0">
                <a:pos x="connsiteX27931" y="connsiteY27931"/>
              </a:cxn>
              <a:cxn ang="0">
                <a:pos x="connsiteX27932" y="connsiteY27932"/>
              </a:cxn>
              <a:cxn ang="0">
                <a:pos x="connsiteX27933" y="connsiteY27933"/>
              </a:cxn>
              <a:cxn ang="0">
                <a:pos x="connsiteX27934" y="connsiteY27934"/>
              </a:cxn>
              <a:cxn ang="0">
                <a:pos x="connsiteX27935" y="connsiteY27935"/>
              </a:cxn>
              <a:cxn ang="0">
                <a:pos x="connsiteX27936" y="connsiteY27936"/>
              </a:cxn>
              <a:cxn ang="0">
                <a:pos x="connsiteX27937" y="connsiteY27937"/>
              </a:cxn>
              <a:cxn ang="0">
                <a:pos x="connsiteX27938" y="connsiteY27938"/>
              </a:cxn>
              <a:cxn ang="0">
                <a:pos x="connsiteX27939" y="connsiteY27939"/>
              </a:cxn>
              <a:cxn ang="0">
                <a:pos x="connsiteX27940" y="connsiteY27940"/>
              </a:cxn>
              <a:cxn ang="0">
                <a:pos x="connsiteX27941" y="connsiteY27941"/>
              </a:cxn>
              <a:cxn ang="0">
                <a:pos x="connsiteX27942" y="connsiteY27942"/>
              </a:cxn>
              <a:cxn ang="0">
                <a:pos x="connsiteX27943" y="connsiteY27943"/>
              </a:cxn>
              <a:cxn ang="0">
                <a:pos x="connsiteX27944" y="connsiteY27944"/>
              </a:cxn>
              <a:cxn ang="0">
                <a:pos x="connsiteX27945" y="connsiteY27945"/>
              </a:cxn>
              <a:cxn ang="0">
                <a:pos x="connsiteX27946" y="connsiteY27946"/>
              </a:cxn>
              <a:cxn ang="0">
                <a:pos x="connsiteX27947" y="connsiteY27947"/>
              </a:cxn>
              <a:cxn ang="0">
                <a:pos x="connsiteX27948" y="connsiteY27948"/>
              </a:cxn>
              <a:cxn ang="0">
                <a:pos x="connsiteX27949" y="connsiteY27949"/>
              </a:cxn>
              <a:cxn ang="0">
                <a:pos x="connsiteX27950" y="connsiteY27950"/>
              </a:cxn>
              <a:cxn ang="0">
                <a:pos x="connsiteX27951" y="connsiteY27951"/>
              </a:cxn>
              <a:cxn ang="0">
                <a:pos x="connsiteX27952" y="connsiteY27952"/>
              </a:cxn>
              <a:cxn ang="0">
                <a:pos x="connsiteX27953" y="connsiteY27953"/>
              </a:cxn>
              <a:cxn ang="0">
                <a:pos x="connsiteX27954" y="connsiteY27954"/>
              </a:cxn>
              <a:cxn ang="0">
                <a:pos x="connsiteX27955" y="connsiteY27955"/>
              </a:cxn>
              <a:cxn ang="0">
                <a:pos x="connsiteX27956" y="connsiteY27956"/>
              </a:cxn>
              <a:cxn ang="0">
                <a:pos x="connsiteX27957" y="connsiteY27957"/>
              </a:cxn>
              <a:cxn ang="0">
                <a:pos x="connsiteX27958" y="connsiteY27958"/>
              </a:cxn>
              <a:cxn ang="0">
                <a:pos x="connsiteX27959" y="connsiteY27959"/>
              </a:cxn>
              <a:cxn ang="0">
                <a:pos x="connsiteX27960" y="connsiteY27960"/>
              </a:cxn>
              <a:cxn ang="0">
                <a:pos x="connsiteX27961" y="connsiteY27961"/>
              </a:cxn>
              <a:cxn ang="0">
                <a:pos x="connsiteX27962" y="connsiteY27962"/>
              </a:cxn>
              <a:cxn ang="0">
                <a:pos x="connsiteX27963" y="connsiteY27963"/>
              </a:cxn>
              <a:cxn ang="0">
                <a:pos x="connsiteX27964" y="connsiteY27964"/>
              </a:cxn>
              <a:cxn ang="0">
                <a:pos x="connsiteX27965" y="connsiteY27965"/>
              </a:cxn>
              <a:cxn ang="0">
                <a:pos x="connsiteX27966" y="connsiteY27966"/>
              </a:cxn>
              <a:cxn ang="0">
                <a:pos x="connsiteX27967" y="connsiteY27967"/>
              </a:cxn>
              <a:cxn ang="0">
                <a:pos x="connsiteX27968" y="connsiteY27968"/>
              </a:cxn>
              <a:cxn ang="0">
                <a:pos x="connsiteX27969" y="connsiteY27969"/>
              </a:cxn>
              <a:cxn ang="0">
                <a:pos x="connsiteX27970" y="connsiteY27970"/>
              </a:cxn>
              <a:cxn ang="0">
                <a:pos x="connsiteX27971" y="connsiteY27971"/>
              </a:cxn>
              <a:cxn ang="0">
                <a:pos x="connsiteX27972" y="connsiteY27972"/>
              </a:cxn>
              <a:cxn ang="0">
                <a:pos x="connsiteX27973" y="connsiteY27973"/>
              </a:cxn>
              <a:cxn ang="0">
                <a:pos x="connsiteX27974" y="connsiteY27974"/>
              </a:cxn>
              <a:cxn ang="0">
                <a:pos x="connsiteX27975" y="connsiteY27975"/>
              </a:cxn>
              <a:cxn ang="0">
                <a:pos x="connsiteX27976" y="connsiteY27976"/>
              </a:cxn>
              <a:cxn ang="0">
                <a:pos x="connsiteX27977" y="connsiteY27977"/>
              </a:cxn>
              <a:cxn ang="0">
                <a:pos x="connsiteX27978" y="connsiteY27978"/>
              </a:cxn>
              <a:cxn ang="0">
                <a:pos x="connsiteX27979" y="connsiteY27979"/>
              </a:cxn>
              <a:cxn ang="0">
                <a:pos x="connsiteX27980" y="connsiteY27980"/>
              </a:cxn>
              <a:cxn ang="0">
                <a:pos x="connsiteX27981" y="connsiteY27981"/>
              </a:cxn>
              <a:cxn ang="0">
                <a:pos x="connsiteX27982" y="connsiteY27982"/>
              </a:cxn>
              <a:cxn ang="0">
                <a:pos x="connsiteX27983" y="connsiteY27983"/>
              </a:cxn>
              <a:cxn ang="0">
                <a:pos x="connsiteX27984" y="connsiteY27984"/>
              </a:cxn>
              <a:cxn ang="0">
                <a:pos x="connsiteX27985" y="connsiteY27985"/>
              </a:cxn>
              <a:cxn ang="0">
                <a:pos x="connsiteX27986" y="connsiteY27986"/>
              </a:cxn>
              <a:cxn ang="0">
                <a:pos x="connsiteX27987" y="connsiteY27987"/>
              </a:cxn>
              <a:cxn ang="0">
                <a:pos x="connsiteX27988" y="connsiteY27988"/>
              </a:cxn>
              <a:cxn ang="0">
                <a:pos x="connsiteX27989" y="connsiteY27989"/>
              </a:cxn>
              <a:cxn ang="0">
                <a:pos x="connsiteX27990" y="connsiteY27990"/>
              </a:cxn>
              <a:cxn ang="0">
                <a:pos x="connsiteX27991" y="connsiteY27991"/>
              </a:cxn>
              <a:cxn ang="0">
                <a:pos x="connsiteX27992" y="connsiteY27992"/>
              </a:cxn>
              <a:cxn ang="0">
                <a:pos x="connsiteX27993" y="connsiteY27993"/>
              </a:cxn>
              <a:cxn ang="0">
                <a:pos x="connsiteX27994" y="connsiteY27994"/>
              </a:cxn>
              <a:cxn ang="0">
                <a:pos x="connsiteX27995" y="connsiteY27995"/>
              </a:cxn>
              <a:cxn ang="0">
                <a:pos x="connsiteX27996" y="connsiteY27996"/>
              </a:cxn>
              <a:cxn ang="0">
                <a:pos x="connsiteX27997" y="connsiteY27997"/>
              </a:cxn>
              <a:cxn ang="0">
                <a:pos x="connsiteX27998" y="connsiteY27998"/>
              </a:cxn>
              <a:cxn ang="0">
                <a:pos x="connsiteX27999" y="connsiteY27999"/>
              </a:cxn>
              <a:cxn ang="0">
                <a:pos x="connsiteX28000" y="connsiteY28000"/>
              </a:cxn>
              <a:cxn ang="0">
                <a:pos x="connsiteX28001" y="connsiteY28001"/>
              </a:cxn>
              <a:cxn ang="0">
                <a:pos x="connsiteX28002" y="connsiteY28002"/>
              </a:cxn>
              <a:cxn ang="0">
                <a:pos x="connsiteX28003" y="connsiteY28003"/>
              </a:cxn>
              <a:cxn ang="0">
                <a:pos x="connsiteX28004" y="connsiteY28004"/>
              </a:cxn>
              <a:cxn ang="0">
                <a:pos x="connsiteX28005" y="connsiteY28005"/>
              </a:cxn>
              <a:cxn ang="0">
                <a:pos x="connsiteX28006" y="connsiteY28006"/>
              </a:cxn>
              <a:cxn ang="0">
                <a:pos x="connsiteX28007" y="connsiteY28007"/>
              </a:cxn>
              <a:cxn ang="0">
                <a:pos x="connsiteX28008" y="connsiteY28008"/>
              </a:cxn>
              <a:cxn ang="0">
                <a:pos x="connsiteX28009" y="connsiteY28009"/>
              </a:cxn>
              <a:cxn ang="0">
                <a:pos x="connsiteX28010" y="connsiteY28010"/>
              </a:cxn>
              <a:cxn ang="0">
                <a:pos x="connsiteX28011" y="connsiteY28011"/>
              </a:cxn>
              <a:cxn ang="0">
                <a:pos x="connsiteX28012" y="connsiteY28012"/>
              </a:cxn>
              <a:cxn ang="0">
                <a:pos x="connsiteX28013" y="connsiteY28013"/>
              </a:cxn>
              <a:cxn ang="0">
                <a:pos x="connsiteX28014" y="connsiteY28014"/>
              </a:cxn>
              <a:cxn ang="0">
                <a:pos x="connsiteX28015" y="connsiteY28015"/>
              </a:cxn>
              <a:cxn ang="0">
                <a:pos x="connsiteX28016" y="connsiteY28016"/>
              </a:cxn>
              <a:cxn ang="0">
                <a:pos x="connsiteX28017" y="connsiteY28017"/>
              </a:cxn>
              <a:cxn ang="0">
                <a:pos x="connsiteX28018" y="connsiteY28018"/>
              </a:cxn>
              <a:cxn ang="0">
                <a:pos x="connsiteX28019" y="connsiteY28019"/>
              </a:cxn>
              <a:cxn ang="0">
                <a:pos x="connsiteX28020" y="connsiteY28020"/>
              </a:cxn>
              <a:cxn ang="0">
                <a:pos x="connsiteX28021" y="connsiteY28021"/>
              </a:cxn>
              <a:cxn ang="0">
                <a:pos x="connsiteX28022" y="connsiteY28022"/>
              </a:cxn>
              <a:cxn ang="0">
                <a:pos x="connsiteX28023" y="connsiteY28023"/>
              </a:cxn>
              <a:cxn ang="0">
                <a:pos x="connsiteX28024" y="connsiteY28024"/>
              </a:cxn>
              <a:cxn ang="0">
                <a:pos x="connsiteX28025" y="connsiteY28025"/>
              </a:cxn>
              <a:cxn ang="0">
                <a:pos x="connsiteX28026" y="connsiteY28026"/>
              </a:cxn>
              <a:cxn ang="0">
                <a:pos x="connsiteX28027" y="connsiteY28027"/>
              </a:cxn>
              <a:cxn ang="0">
                <a:pos x="connsiteX28028" y="connsiteY28028"/>
              </a:cxn>
              <a:cxn ang="0">
                <a:pos x="connsiteX28029" y="connsiteY28029"/>
              </a:cxn>
              <a:cxn ang="0">
                <a:pos x="connsiteX28030" y="connsiteY28030"/>
              </a:cxn>
              <a:cxn ang="0">
                <a:pos x="connsiteX28031" y="connsiteY28031"/>
              </a:cxn>
              <a:cxn ang="0">
                <a:pos x="connsiteX28032" y="connsiteY28032"/>
              </a:cxn>
              <a:cxn ang="0">
                <a:pos x="connsiteX28033" y="connsiteY28033"/>
              </a:cxn>
              <a:cxn ang="0">
                <a:pos x="connsiteX28034" y="connsiteY28034"/>
              </a:cxn>
              <a:cxn ang="0">
                <a:pos x="connsiteX28035" y="connsiteY28035"/>
              </a:cxn>
              <a:cxn ang="0">
                <a:pos x="connsiteX28036" y="connsiteY28036"/>
              </a:cxn>
              <a:cxn ang="0">
                <a:pos x="connsiteX28037" y="connsiteY28037"/>
              </a:cxn>
              <a:cxn ang="0">
                <a:pos x="connsiteX28038" y="connsiteY28038"/>
              </a:cxn>
              <a:cxn ang="0">
                <a:pos x="connsiteX28039" y="connsiteY28039"/>
              </a:cxn>
              <a:cxn ang="0">
                <a:pos x="connsiteX28040" y="connsiteY28040"/>
              </a:cxn>
              <a:cxn ang="0">
                <a:pos x="connsiteX28041" y="connsiteY28041"/>
              </a:cxn>
              <a:cxn ang="0">
                <a:pos x="connsiteX28042" y="connsiteY28042"/>
              </a:cxn>
              <a:cxn ang="0">
                <a:pos x="connsiteX28043" y="connsiteY28043"/>
              </a:cxn>
              <a:cxn ang="0">
                <a:pos x="connsiteX28044" y="connsiteY28044"/>
              </a:cxn>
              <a:cxn ang="0">
                <a:pos x="connsiteX28045" y="connsiteY28045"/>
              </a:cxn>
              <a:cxn ang="0">
                <a:pos x="connsiteX28046" y="connsiteY28046"/>
              </a:cxn>
              <a:cxn ang="0">
                <a:pos x="connsiteX28047" y="connsiteY28047"/>
              </a:cxn>
              <a:cxn ang="0">
                <a:pos x="connsiteX28048" y="connsiteY28048"/>
              </a:cxn>
              <a:cxn ang="0">
                <a:pos x="connsiteX28049" y="connsiteY28049"/>
              </a:cxn>
              <a:cxn ang="0">
                <a:pos x="connsiteX28050" y="connsiteY28050"/>
              </a:cxn>
              <a:cxn ang="0">
                <a:pos x="connsiteX28051" y="connsiteY28051"/>
              </a:cxn>
              <a:cxn ang="0">
                <a:pos x="connsiteX28052" y="connsiteY28052"/>
              </a:cxn>
              <a:cxn ang="0">
                <a:pos x="connsiteX28053" y="connsiteY28053"/>
              </a:cxn>
              <a:cxn ang="0">
                <a:pos x="connsiteX28054" y="connsiteY28054"/>
              </a:cxn>
              <a:cxn ang="0">
                <a:pos x="connsiteX28055" y="connsiteY28055"/>
              </a:cxn>
              <a:cxn ang="0">
                <a:pos x="connsiteX28056" y="connsiteY28056"/>
              </a:cxn>
              <a:cxn ang="0">
                <a:pos x="connsiteX28057" y="connsiteY28057"/>
              </a:cxn>
              <a:cxn ang="0">
                <a:pos x="connsiteX28058" y="connsiteY28058"/>
              </a:cxn>
              <a:cxn ang="0">
                <a:pos x="connsiteX28059" y="connsiteY28059"/>
              </a:cxn>
              <a:cxn ang="0">
                <a:pos x="connsiteX28060" y="connsiteY28060"/>
              </a:cxn>
              <a:cxn ang="0">
                <a:pos x="connsiteX28061" y="connsiteY28061"/>
              </a:cxn>
              <a:cxn ang="0">
                <a:pos x="connsiteX28062" y="connsiteY28062"/>
              </a:cxn>
              <a:cxn ang="0">
                <a:pos x="connsiteX28063" y="connsiteY28063"/>
              </a:cxn>
              <a:cxn ang="0">
                <a:pos x="connsiteX28064" y="connsiteY28064"/>
              </a:cxn>
              <a:cxn ang="0">
                <a:pos x="connsiteX28065" y="connsiteY28065"/>
              </a:cxn>
              <a:cxn ang="0">
                <a:pos x="connsiteX28066" y="connsiteY28066"/>
              </a:cxn>
              <a:cxn ang="0">
                <a:pos x="connsiteX28067" y="connsiteY28067"/>
              </a:cxn>
              <a:cxn ang="0">
                <a:pos x="connsiteX28068" y="connsiteY28068"/>
              </a:cxn>
              <a:cxn ang="0">
                <a:pos x="connsiteX28069" y="connsiteY28069"/>
              </a:cxn>
              <a:cxn ang="0">
                <a:pos x="connsiteX28070" y="connsiteY28070"/>
              </a:cxn>
              <a:cxn ang="0">
                <a:pos x="connsiteX28071" y="connsiteY28071"/>
              </a:cxn>
              <a:cxn ang="0">
                <a:pos x="connsiteX28072" y="connsiteY28072"/>
              </a:cxn>
              <a:cxn ang="0">
                <a:pos x="connsiteX28073" y="connsiteY28073"/>
              </a:cxn>
              <a:cxn ang="0">
                <a:pos x="connsiteX28074" y="connsiteY28074"/>
              </a:cxn>
              <a:cxn ang="0">
                <a:pos x="connsiteX28075" y="connsiteY28075"/>
              </a:cxn>
              <a:cxn ang="0">
                <a:pos x="connsiteX28076" y="connsiteY28076"/>
              </a:cxn>
              <a:cxn ang="0">
                <a:pos x="connsiteX28077" y="connsiteY28077"/>
              </a:cxn>
              <a:cxn ang="0">
                <a:pos x="connsiteX28078" y="connsiteY28078"/>
              </a:cxn>
              <a:cxn ang="0">
                <a:pos x="connsiteX28079" y="connsiteY28079"/>
              </a:cxn>
              <a:cxn ang="0">
                <a:pos x="connsiteX28080" y="connsiteY28080"/>
              </a:cxn>
              <a:cxn ang="0">
                <a:pos x="connsiteX28081" y="connsiteY28081"/>
              </a:cxn>
              <a:cxn ang="0">
                <a:pos x="connsiteX28082" y="connsiteY28082"/>
              </a:cxn>
              <a:cxn ang="0">
                <a:pos x="connsiteX28083" y="connsiteY28083"/>
              </a:cxn>
              <a:cxn ang="0">
                <a:pos x="connsiteX28084" y="connsiteY28084"/>
              </a:cxn>
              <a:cxn ang="0">
                <a:pos x="connsiteX28085" y="connsiteY28085"/>
              </a:cxn>
              <a:cxn ang="0">
                <a:pos x="connsiteX28086" y="connsiteY28086"/>
              </a:cxn>
              <a:cxn ang="0">
                <a:pos x="connsiteX28087" y="connsiteY28087"/>
              </a:cxn>
              <a:cxn ang="0">
                <a:pos x="connsiteX28088" y="connsiteY28088"/>
              </a:cxn>
              <a:cxn ang="0">
                <a:pos x="connsiteX28089" y="connsiteY28089"/>
              </a:cxn>
              <a:cxn ang="0">
                <a:pos x="connsiteX28090" y="connsiteY28090"/>
              </a:cxn>
              <a:cxn ang="0">
                <a:pos x="connsiteX28091" y="connsiteY28091"/>
              </a:cxn>
              <a:cxn ang="0">
                <a:pos x="connsiteX28092" y="connsiteY28092"/>
              </a:cxn>
              <a:cxn ang="0">
                <a:pos x="connsiteX28093" y="connsiteY28093"/>
              </a:cxn>
              <a:cxn ang="0">
                <a:pos x="connsiteX28094" y="connsiteY28094"/>
              </a:cxn>
              <a:cxn ang="0">
                <a:pos x="connsiteX28095" y="connsiteY28095"/>
              </a:cxn>
              <a:cxn ang="0">
                <a:pos x="connsiteX28096" y="connsiteY28096"/>
              </a:cxn>
              <a:cxn ang="0">
                <a:pos x="connsiteX28097" y="connsiteY28097"/>
              </a:cxn>
              <a:cxn ang="0">
                <a:pos x="connsiteX28098" y="connsiteY28098"/>
              </a:cxn>
              <a:cxn ang="0">
                <a:pos x="connsiteX28099" y="connsiteY28099"/>
              </a:cxn>
              <a:cxn ang="0">
                <a:pos x="connsiteX28100" y="connsiteY28100"/>
              </a:cxn>
              <a:cxn ang="0">
                <a:pos x="connsiteX28101" y="connsiteY28101"/>
              </a:cxn>
              <a:cxn ang="0">
                <a:pos x="connsiteX28102" y="connsiteY28102"/>
              </a:cxn>
              <a:cxn ang="0">
                <a:pos x="connsiteX28103" y="connsiteY28103"/>
              </a:cxn>
              <a:cxn ang="0">
                <a:pos x="connsiteX28104" y="connsiteY28104"/>
              </a:cxn>
              <a:cxn ang="0">
                <a:pos x="connsiteX28105" y="connsiteY28105"/>
              </a:cxn>
              <a:cxn ang="0">
                <a:pos x="connsiteX28106" y="connsiteY28106"/>
              </a:cxn>
              <a:cxn ang="0">
                <a:pos x="connsiteX28107" y="connsiteY28107"/>
              </a:cxn>
              <a:cxn ang="0">
                <a:pos x="connsiteX28108" y="connsiteY28108"/>
              </a:cxn>
              <a:cxn ang="0">
                <a:pos x="connsiteX28109" y="connsiteY28109"/>
              </a:cxn>
              <a:cxn ang="0">
                <a:pos x="connsiteX28110" y="connsiteY28110"/>
              </a:cxn>
              <a:cxn ang="0">
                <a:pos x="connsiteX28111" y="connsiteY28111"/>
              </a:cxn>
              <a:cxn ang="0">
                <a:pos x="connsiteX28112" y="connsiteY28112"/>
              </a:cxn>
              <a:cxn ang="0">
                <a:pos x="connsiteX28113" y="connsiteY28113"/>
              </a:cxn>
              <a:cxn ang="0">
                <a:pos x="connsiteX28114" y="connsiteY28114"/>
              </a:cxn>
              <a:cxn ang="0">
                <a:pos x="connsiteX28115" y="connsiteY28115"/>
              </a:cxn>
              <a:cxn ang="0">
                <a:pos x="connsiteX28116" y="connsiteY28116"/>
              </a:cxn>
              <a:cxn ang="0">
                <a:pos x="connsiteX28117" y="connsiteY28117"/>
              </a:cxn>
              <a:cxn ang="0">
                <a:pos x="connsiteX28118" y="connsiteY28118"/>
              </a:cxn>
              <a:cxn ang="0">
                <a:pos x="connsiteX28119" y="connsiteY28119"/>
              </a:cxn>
              <a:cxn ang="0">
                <a:pos x="connsiteX28120" y="connsiteY28120"/>
              </a:cxn>
              <a:cxn ang="0">
                <a:pos x="connsiteX28121" y="connsiteY28121"/>
              </a:cxn>
              <a:cxn ang="0">
                <a:pos x="connsiteX28122" y="connsiteY28122"/>
              </a:cxn>
              <a:cxn ang="0">
                <a:pos x="connsiteX28123" y="connsiteY28123"/>
              </a:cxn>
              <a:cxn ang="0">
                <a:pos x="connsiteX28124" y="connsiteY28124"/>
              </a:cxn>
              <a:cxn ang="0">
                <a:pos x="connsiteX28125" y="connsiteY28125"/>
              </a:cxn>
              <a:cxn ang="0">
                <a:pos x="connsiteX28126" y="connsiteY28126"/>
              </a:cxn>
              <a:cxn ang="0">
                <a:pos x="connsiteX28127" y="connsiteY28127"/>
              </a:cxn>
              <a:cxn ang="0">
                <a:pos x="connsiteX28128" y="connsiteY28128"/>
              </a:cxn>
              <a:cxn ang="0">
                <a:pos x="connsiteX28129" y="connsiteY28129"/>
              </a:cxn>
              <a:cxn ang="0">
                <a:pos x="connsiteX28130" y="connsiteY28130"/>
              </a:cxn>
              <a:cxn ang="0">
                <a:pos x="connsiteX28131" y="connsiteY28131"/>
              </a:cxn>
              <a:cxn ang="0">
                <a:pos x="connsiteX28132" y="connsiteY28132"/>
              </a:cxn>
              <a:cxn ang="0">
                <a:pos x="connsiteX28133" y="connsiteY28133"/>
              </a:cxn>
              <a:cxn ang="0">
                <a:pos x="connsiteX28134" y="connsiteY28134"/>
              </a:cxn>
              <a:cxn ang="0">
                <a:pos x="connsiteX28135" y="connsiteY28135"/>
              </a:cxn>
              <a:cxn ang="0">
                <a:pos x="connsiteX28136" y="connsiteY28136"/>
              </a:cxn>
              <a:cxn ang="0">
                <a:pos x="connsiteX28137" y="connsiteY28137"/>
              </a:cxn>
              <a:cxn ang="0">
                <a:pos x="connsiteX28138" y="connsiteY28138"/>
              </a:cxn>
              <a:cxn ang="0">
                <a:pos x="connsiteX28139" y="connsiteY28139"/>
              </a:cxn>
              <a:cxn ang="0">
                <a:pos x="connsiteX28140" y="connsiteY28140"/>
              </a:cxn>
              <a:cxn ang="0">
                <a:pos x="connsiteX28141" y="connsiteY28141"/>
              </a:cxn>
              <a:cxn ang="0">
                <a:pos x="connsiteX28142" y="connsiteY28142"/>
              </a:cxn>
              <a:cxn ang="0">
                <a:pos x="connsiteX28143" y="connsiteY28143"/>
              </a:cxn>
              <a:cxn ang="0">
                <a:pos x="connsiteX28144" y="connsiteY28144"/>
              </a:cxn>
              <a:cxn ang="0">
                <a:pos x="connsiteX28145" y="connsiteY28145"/>
              </a:cxn>
              <a:cxn ang="0">
                <a:pos x="connsiteX28146" y="connsiteY28146"/>
              </a:cxn>
              <a:cxn ang="0">
                <a:pos x="connsiteX28147" y="connsiteY28147"/>
              </a:cxn>
              <a:cxn ang="0">
                <a:pos x="connsiteX28148" y="connsiteY28148"/>
              </a:cxn>
              <a:cxn ang="0">
                <a:pos x="connsiteX28149" y="connsiteY28149"/>
              </a:cxn>
              <a:cxn ang="0">
                <a:pos x="connsiteX28150" y="connsiteY28150"/>
              </a:cxn>
              <a:cxn ang="0">
                <a:pos x="connsiteX28151" y="connsiteY28151"/>
              </a:cxn>
              <a:cxn ang="0">
                <a:pos x="connsiteX28152" y="connsiteY28152"/>
              </a:cxn>
              <a:cxn ang="0">
                <a:pos x="connsiteX28153" y="connsiteY28153"/>
              </a:cxn>
              <a:cxn ang="0">
                <a:pos x="connsiteX28154" y="connsiteY28154"/>
              </a:cxn>
              <a:cxn ang="0">
                <a:pos x="connsiteX28155" y="connsiteY28155"/>
              </a:cxn>
              <a:cxn ang="0">
                <a:pos x="connsiteX28156" y="connsiteY28156"/>
              </a:cxn>
              <a:cxn ang="0">
                <a:pos x="connsiteX28157" y="connsiteY28157"/>
              </a:cxn>
              <a:cxn ang="0">
                <a:pos x="connsiteX28158" y="connsiteY28158"/>
              </a:cxn>
              <a:cxn ang="0">
                <a:pos x="connsiteX28159" y="connsiteY28159"/>
              </a:cxn>
              <a:cxn ang="0">
                <a:pos x="connsiteX28160" y="connsiteY28160"/>
              </a:cxn>
              <a:cxn ang="0">
                <a:pos x="connsiteX28161" y="connsiteY28161"/>
              </a:cxn>
              <a:cxn ang="0">
                <a:pos x="connsiteX28162" y="connsiteY28162"/>
              </a:cxn>
              <a:cxn ang="0">
                <a:pos x="connsiteX28163" y="connsiteY28163"/>
              </a:cxn>
              <a:cxn ang="0">
                <a:pos x="connsiteX28164" y="connsiteY28164"/>
              </a:cxn>
              <a:cxn ang="0">
                <a:pos x="connsiteX28165" y="connsiteY28165"/>
              </a:cxn>
              <a:cxn ang="0">
                <a:pos x="connsiteX28166" y="connsiteY28166"/>
              </a:cxn>
              <a:cxn ang="0">
                <a:pos x="connsiteX28167" y="connsiteY28167"/>
              </a:cxn>
              <a:cxn ang="0">
                <a:pos x="connsiteX28168" y="connsiteY28168"/>
              </a:cxn>
              <a:cxn ang="0">
                <a:pos x="connsiteX28169" y="connsiteY28169"/>
              </a:cxn>
              <a:cxn ang="0">
                <a:pos x="connsiteX28170" y="connsiteY28170"/>
              </a:cxn>
              <a:cxn ang="0">
                <a:pos x="connsiteX28171" y="connsiteY28171"/>
              </a:cxn>
              <a:cxn ang="0">
                <a:pos x="connsiteX28172" y="connsiteY28172"/>
              </a:cxn>
              <a:cxn ang="0">
                <a:pos x="connsiteX28173" y="connsiteY28173"/>
              </a:cxn>
              <a:cxn ang="0">
                <a:pos x="connsiteX28174" y="connsiteY28174"/>
              </a:cxn>
              <a:cxn ang="0">
                <a:pos x="connsiteX28175" y="connsiteY28175"/>
              </a:cxn>
              <a:cxn ang="0">
                <a:pos x="connsiteX28176" y="connsiteY28176"/>
              </a:cxn>
              <a:cxn ang="0">
                <a:pos x="connsiteX28177" y="connsiteY28177"/>
              </a:cxn>
              <a:cxn ang="0">
                <a:pos x="connsiteX28178" y="connsiteY28178"/>
              </a:cxn>
              <a:cxn ang="0">
                <a:pos x="connsiteX28179" y="connsiteY28179"/>
              </a:cxn>
              <a:cxn ang="0">
                <a:pos x="connsiteX28180" y="connsiteY28180"/>
              </a:cxn>
              <a:cxn ang="0">
                <a:pos x="connsiteX28181" y="connsiteY28181"/>
              </a:cxn>
              <a:cxn ang="0">
                <a:pos x="connsiteX28182" y="connsiteY28182"/>
              </a:cxn>
              <a:cxn ang="0">
                <a:pos x="connsiteX28183" y="connsiteY28183"/>
              </a:cxn>
              <a:cxn ang="0">
                <a:pos x="connsiteX28184" y="connsiteY28184"/>
              </a:cxn>
              <a:cxn ang="0">
                <a:pos x="connsiteX28185" y="connsiteY28185"/>
              </a:cxn>
              <a:cxn ang="0">
                <a:pos x="connsiteX28186" y="connsiteY28186"/>
              </a:cxn>
              <a:cxn ang="0">
                <a:pos x="connsiteX28187" y="connsiteY28187"/>
              </a:cxn>
              <a:cxn ang="0">
                <a:pos x="connsiteX28188" y="connsiteY28188"/>
              </a:cxn>
              <a:cxn ang="0">
                <a:pos x="connsiteX28189" y="connsiteY28189"/>
              </a:cxn>
              <a:cxn ang="0">
                <a:pos x="connsiteX28190" y="connsiteY28190"/>
              </a:cxn>
              <a:cxn ang="0">
                <a:pos x="connsiteX28191" y="connsiteY28191"/>
              </a:cxn>
              <a:cxn ang="0">
                <a:pos x="connsiteX28192" y="connsiteY28192"/>
              </a:cxn>
              <a:cxn ang="0">
                <a:pos x="connsiteX28193" y="connsiteY28193"/>
              </a:cxn>
              <a:cxn ang="0">
                <a:pos x="connsiteX28194" y="connsiteY28194"/>
              </a:cxn>
              <a:cxn ang="0">
                <a:pos x="connsiteX28195" y="connsiteY28195"/>
              </a:cxn>
              <a:cxn ang="0">
                <a:pos x="connsiteX28196" y="connsiteY28196"/>
              </a:cxn>
              <a:cxn ang="0">
                <a:pos x="connsiteX28197" y="connsiteY28197"/>
              </a:cxn>
              <a:cxn ang="0">
                <a:pos x="connsiteX28198" y="connsiteY28198"/>
              </a:cxn>
              <a:cxn ang="0">
                <a:pos x="connsiteX28199" y="connsiteY28199"/>
              </a:cxn>
              <a:cxn ang="0">
                <a:pos x="connsiteX28200" y="connsiteY28200"/>
              </a:cxn>
              <a:cxn ang="0">
                <a:pos x="connsiteX28201" y="connsiteY28201"/>
              </a:cxn>
              <a:cxn ang="0">
                <a:pos x="connsiteX28202" y="connsiteY28202"/>
              </a:cxn>
              <a:cxn ang="0">
                <a:pos x="connsiteX28203" y="connsiteY28203"/>
              </a:cxn>
              <a:cxn ang="0">
                <a:pos x="connsiteX28204" y="connsiteY28204"/>
              </a:cxn>
              <a:cxn ang="0">
                <a:pos x="connsiteX28205" y="connsiteY28205"/>
              </a:cxn>
              <a:cxn ang="0">
                <a:pos x="connsiteX28206" y="connsiteY28206"/>
              </a:cxn>
              <a:cxn ang="0">
                <a:pos x="connsiteX28207" y="connsiteY28207"/>
              </a:cxn>
              <a:cxn ang="0">
                <a:pos x="connsiteX28208" y="connsiteY28208"/>
              </a:cxn>
              <a:cxn ang="0">
                <a:pos x="connsiteX28209" y="connsiteY28209"/>
              </a:cxn>
              <a:cxn ang="0">
                <a:pos x="connsiteX28210" y="connsiteY28210"/>
              </a:cxn>
              <a:cxn ang="0">
                <a:pos x="connsiteX28211" y="connsiteY28211"/>
              </a:cxn>
              <a:cxn ang="0">
                <a:pos x="connsiteX28212" y="connsiteY28212"/>
              </a:cxn>
              <a:cxn ang="0">
                <a:pos x="connsiteX28213" y="connsiteY28213"/>
              </a:cxn>
              <a:cxn ang="0">
                <a:pos x="connsiteX28214" y="connsiteY28214"/>
              </a:cxn>
              <a:cxn ang="0">
                <a:pos x="connsiteX28215" y="connsiteY28215"/>
              </a:cxn>
              <a:cxn ang="0">
                <a:pos x="connsiteX28216" y="connsiteY28216"/>
              </a:cxn>
              <a:cxn ang="0">
                <a:pos x="connsiteX28217" y="connsiteY28217"/>
              </a:cxn>
              <a:cxn ang="0">
                <a:pos x="connsiteX28218" y="connsiteY28218"/>
              </a:cxn>
              <a:cxn ang="0">
                <a:pos x="connsiteX28219" y="connsiteY28219"/>
              </a:cxn>
              <a:cxn ang="0">
                <a:pos x="connsiteX28220" y="connsiteY28220"/>
              </a:cxn>
              <a:cxn ang="0">
                <a:pos x="connsiteX28221" y="connsiteY28221"/>
              </a:cxn>
              <a:cxn ang="0">
                <a:pos x="connsiteX28222" y="connsiteY28222"/>
              </a:cxn>
              <a:cxn ang="0">
                <a:pos x="connsiteX28223" y="connsiteY28223"/>
              </a:cxn>
              <a:cxn ang="0">
                <a:pos x="connsiteX28224" y="connsiteY28224"/>
              </a:cxn>
              <a:cxn ang="0">
                <a:pos x="connsiteX28225" y="connsiteY28225"/>
              </a:cxn>
              <a:cxn ang="0">
                <a:pos x="connsiteX28226" y="connsiteY28226"/>
              </a:cxn>
              <a:cxn ang="0">
                <a:pos x="connsiteX28227" y="connsiteY28227"/>
              </a:cxn>
              <a:cxn ang="0">
                <a:pos x="connsiteX28228" y="connsiteY28228"/>
              </a:cxn>
              <a:cxn ang="0">
                <a:pos x="connsiteX28229" y="connsiteY28229"/>
              </a:cxn>
              <a:cxn ang="0">
                <a:pos x="connsiteX28230" y="connsiteY28230"/>
              </a:cxn>
              <a:cxn ang="0">
                <a:pos x="connsiteX28231" y="connsiteY28231"/>
              </a:cxn>
              <a:cxn ang="0">
                <a:pos x="connsiteX28232" y="connsiteY28232"/>
              </a:cxn>
              <a:cxn ang="0">
                <a:pos x="connsiteX28233" y="connsiteY28233"/>
              </a:cxn>
              <a:cxn ang="0">
                <a:pos x="connsiteX28234" y="connsiteY28234"/>
              </a:cxn>
              <a:cxn ang="0">
                <a:pos x="connsiteX28235" y="connsiteY28235"/>
              </a:cxn>
              <a:cxn ang="0">
                <a:pos x="connsiteX28236" y="connsiteY28236"/>
              </a:cxn>
              <a:cxn ang="0">
                <a:pos x="connsiteX28237" y="connsiteY28237"/>
              </a:cxn>
              <a:cxn ang="0">
                <a:pos x="connsiteX28238" y="connsiteY28238"/>
              </a:cxn>
              <a:cxn ang="0">
                <a:pos x="connsiteX28239" y="connsiteY28239"/>
              </a:cxn>
              <a:cxn ang="0">
                <a:pos x="connsiteX28240" y="connsiteY28240"/>
              </a:cxn>
              <a:cxn ang="0">
                <a:pos x="connsiteX28241" y="connsiteY28241"/>
              </a:cxn>
              <a:cxn ang="0">
                <a:pos x="connsiteX28242" y="connsiteY28242"/>
              </a:cxn>
              <a:cxn ang="0">
                <a:pos x="connsiteX28243" y="connsiteY28243"/>
              </a:cxn>
              <a:cxn ang="0">
                <a:pos x="connsiteX28244" y="connsiteY28244"/>
              </a:cxn>
              <a:cxn ang="0">
                <a:pos x="connsiteX28245" y="connsiteY28245"/>
              </a:cxn>
              <a:cxn ang="0">
                <a:pos x="connsiteX28246" y="connsiteY28246"/>
              </a:cxn>
              <a:cxn ang="0">
                <a:pos x="connsiteX28247" y="connsiteY28247"/>
              </a:cxn>
              <a:cxn ang="0">
                <a:pos x="connsiteX28248" y="connsiteY28248"/>
              </a:cxn>
              <a:cxn ang="0">
                <a:pos x="connsiteX28249" y="connsiteY28249"/>
              </a:cxn>
              <a:cxn ang="0">
                <a:pos x="connsiteX28250" y="connsiteY28250"/>
              </a:cxn>
              <a:cxn ang="0">
                <a:pos x="connsiteX28251" y="connsiteY28251"/>
              </a:cxn>
              <a:cxn ang="0">
                <a:pos x="connsiteX28252" y="connsiteY28252"/>
              </a:cxn>
              <a:cxn ang="0">
                <a:pos x="connsiteX28253" y="connsiteY28253"/>
              </a:cxn>
              <a:cxn ang="0">
                <a:pos x="connsiteX28254" y="connsiteY28254"/>
              </a:cxn>
              <a:cxn ang="0">
                <a:pos x="connsiteX28255" y="connsiteY28255"/>
              </a:cxn>
              <a:cxn ang="0">
                <a:pos x="connsiteX28256" y="connsiteY28256"/>
              </a:cxn>
              <a:cxn ang="0">
                <a:pos x="connsiteX28257" y="connsiteY28257"/>
              </a:cxn>
              <a:cxn ang="0">
                <a:pos x="connsiteX28258" y="connsiteY28258"/>
              </a:cxn>
              <a:cxn ang="0">
                <a:pos x="connsiteX28259" y="connsiteY28259"/>
              </a:cxn>
              <a:cxn ang="0">
                <a:pos x="connsiteX28260" y="connsiteY28260"/>
              </a:cxn>
              <a:cxn ang="0">
                <a:pos x="connsiteX28261" y="connsiteY28261"/>
              </a:cxn>
              <a:cxn ang="0">
                <a:pos x="connsiteX28262" y="connsiteY28262"/>
              </a:cxn>
              <a:cxn ang="0">
                <a:pos x="connsiteX28263" y="connsiteY28263"/>
              </a:cxn>
              <a:cxn ang="0">
                <a:pos x="connsiteX28264" y="connsiteY28264"/>
              </a:cxn>
              <a:cxn ang="0">
                <a:pos x="connsiteX28265" y="connsiteY28265"/>
              </a:cxn>
              <a:cxn ang="0">
                <a:pos x="connsiteX28266" y="connsiteY28266"/>
              </a:cxn>
              <a:cxn ang="0">
                <a:pos x="connsiteX28267" y="connsiteY28267"/>
              </a:cxn>
              <a:cxn ang="0">
                <a:pos x="connsiteX28268" y="connsiteY28268"/>
              </a:cxn>
              <a:cxn ang="0">
                <a:pos x="connsiteX28269" y="connsiteY28269"/>
              </a:cxn>
              <a:cxn ang="0">
                <a:pos x="connsiteX28270" y="connsiteY28270"/>
              </a:cxn>
              <a:cxn ang="0">
                <a:pos x="connsiteX28271" y="connsiteY28271"/>
              </a:cxn>
              <a:cxn ang="0">
                <a:pos x="connsiteX28272" y="connsiteY28272"/>
              </a:cxn>
              <a:cxn ang="0">
                <a:pos x="connsiteX28273" y="connsiteY28273"/>
              </a:cxn>
              <a:cxn ang="0">
                <a:pos x="connsiteX28274" y="connsiteY28274"/>
              </a:cxn>
              <a:cxn ang="0">
                <a:pos x="connsiteX28275" y="connsiteY28275"/>
              </a:cxn>
              <a:cxn ang="0">
                <a:pos x="connsiteX28276" y="connsiteY28276"/>
              </a:cxn>
              <a:cxn ang="0">
                <a:pos x="connsiteX28277" y="connsiteY28277"/>
              </a:cxn>
              <a:cxn ang="0">
                <a:pos x="connsiteX28278" y="connsiteY28278"/>
              </a:cxn>
              <a:cxn ang="0">
                <a:pos x="connsiteX28279" y="connsiteY28279"/>
              </a:cxn>
              <a:cxn ang="0">
                <a:pos x="connsiteX28280" y="connsiteY28280"/>
              </a:cxn>
              <a:cxn ang="0">
                <a:pos x="connsiteX28281" y="connsiteY28281"/>
              </a:cxn>
              <a:cxn ang="0">
                <a:pos x="connsiteX28282" y="connsiteY28282"/>
              </a:cxn>
              <a:cxn ang="0">
                <a:pos x="connsiteX28283" y="connsiteY28283"/>
              </a:cxn>
              <a:cxn ang="0">
                <a:pos x="connsiteX28284" y="connsiteY28284"/>
              </a:cxn>
              <a:cxn ang="0">
                <a:pos x="connsiteX28285" y="connsiteY28285"/>
              </a:cxn>
              <a:cxn ang="0">
                <a:pos x="connsiteX28286" y="connsiteY28286"/>
              </a:cxn>
              <a:cxn ang="0">
                <a:pos x="connsiteX28287" y="connsiteY28287"/>
              </a:cxn>
              <a:cxn ang="0">
                <a:pos x="connsiteX28288" y="connsiteY28288"/>
              </a:cxn>
              <a:cxn ang="0">
                <a:pos x="connsiteX28289" y="connsiteY28289"/>
              </a:cxn>
              <a:cxn ang="0">
                <a:pos x="connsiteX28290" y="connsiteY28290"/>
              </a:cxn>
              <a:cxn ang="0">
                <a:pos x="connsiteX28291" y="connsiteY28291"/>
              </a:cxn>
              <a:cxn ang="0">
                <a:pos x="connsiteX28292" y="connsiteY28292"/>
              </a:cxn>
              <a:cxn ang="0">
                <a:pos x="connsiteX28293" y="connsiteY28293"/>
              </a:cxn>
              <a:cxn ang="0">
                <a:pos x="connsiteX28294" y="connsiteY28294"/>
              </a:cxn>
              <a:cxn ang="0">
                <a:pos x="connsiteX28295" y="connsiteY28295"/>
              </a:cxn>
              <a:cxn ang="0">
                <a:pos x="connsiteX28296" y="connsiteY28296"/>
              </a:cxn>
              <a:cxn ang="0">
                <a:pos x="connsiteX28297" y="connsiteY28297"/>
              </a:cxn>
              <a:cxn ang="0">
                <a:pos x="connsiteX28298" y="connsiteY28298"/>
              </a:cxn>
              <a:cxn ang="0">
                <a:pos x="connsiteX28299" y="connsiteY28299"/>
              </a:cxn>
              <a:cxn ang="0">
                <a:pos x="connsiteX28300" y="connsiteY28300"/>
              </a:cxn>
              <a:cxn ang="0">
                <a:pos x="connsiteX28301" y="connsiteY28301"/>
              </a:cxn>
              <a:cxn ang="0">
                <a:pos x="connsiteX28302" y="connsiteY28302"/>
              </a:cxn>
              <a:cxn ang="0">
                <a:pos x="connsiteX28303" y="connsiteY28303"/>
              </a:cxn>
              <a:cxn ang="0">
                <a:pos x="connsiteX28304" y="connsiteY28304"/>
              </a:cxn>
              <a:cxn ang="0">
                <a:pos x="connsiteX28305" y="connsiteY28305"/>
              </a:cxn>
              <a:cxn ang="0">
                <a:pos x="connsiteX28306" y="connsiteY28306"/>
              </a:cxn>
              <a:cxn ang="0">
                <a:pos x="connsiteX28307" y="connsiteY28307"/>
              </a:cxn>
              <a:cxn ang="0">
                <a:pos x="connsiteX28308" y="connsiteY28308"/>
              </a:cxn>
              <a:cxn ang="0">
                <a:pos x="connsiteX28309" y="connsiteY28309"/>
              </a:cxn>
              <a:cxn ang="0">
                <a:pos x="connsiteX28310" y="connsiteY28310"/>
              </a:cxn>
              <a:cxn ang="0">
                <a:pos x="connsiteX28311" y="connsiteY28311"/>
              </a:cxn>
              <a:cxn ang="0">
                <a:pos x="connsiteX28312" y="connsiteY28312"/>
              </a:cxn>
              <a:cxn ang="0">
                <a:pos x="connsiteX28313" y="connsiteY28313"/>
              </a:cxn>
              <a:cxn ang="0">
                <a:pos x="connsiteX28314" y="connsiteY28314"/>
              </a:cxn>
              <a:cxn ang="0">
                <a:pos x="connsiteX28315" y="connsiteY28315"/>
              </a:cxn>
              <a:cxn ang="0">
                <a:pos x="connsiteX28316" y="connsiteY28316"/>
              </a:cxn>
              <a:cxn ang="0">
                <a:pos x="connsiteX28317" y="connsiteY28317"/>
              </a:cxn>
              <a:cxn ang="0">
                <a:pos x="connsiteX28318" y="connsiteY28318"/>
              </a:cxn>
              <a:cxn ang="0">
                <a:pos x="connsiteX28319" y="connsiteY28319"/>
              </a:cxn>
              <a:cxn ang="0">
                <a:pos x="connsiteX28320" y="connsiteY28320"/>
              </a:cxn>
              <a:cxn ang="0">
                <a:pos x="connsiteX28321" y="connsiteY28321"/>
              </a:cxn>
              <a:cxn ang="0">
                <a:pos x="connsiteX28322" y="connsiteY28322"/>
              </a:cxn>
              <a:cxn ang="0">
                <a:pos x="connsiteX28323" y="connsiteY28323"/>
              </a:cxn>
              <a:cxn ang="0">
                <a:pos x="connsiteX28324" y="connsiteY28324"/>
              </a:cxn>
              <a:cxn ang="0">
                <a:pos x="connsiteX28325" y="connsiteY28325"/>
              </a:cxn>
              <a:cxn ang="0">
                <a:pos x="connsiteX28326" y="connsiteY28326"/>
              </a:cxn>
              <a:cxn ang="0">
                <a:pos x="connsiteX28327" y="connsiteY28327"/>
              </a:cxn>
              <a:cxn ang="0">
                <a:pos x="connsiteX28328" y="connsiteY28328"/>
              </a:cxn>
              <a:cxn ang="0">
                <a:pos x="connsiteX28329" y="connsiteY28329"/>
              </a:cxn>
              <a:cxn ang="0">
                <a:pos x="connsiteX28330" y="connsiteY28330"/>
              </a:cxn>
              <a:cxn ang="0">
                <a:pos x="connsiteX28331" y="connsiteY28331"/>
              </a:cxn>
              <a:cxn ang="0">
                <a:pos x="connsiteX28332" y="connsiteY28332"/>
              </a:cxn>
              <a:cxn ang="0">
                <a:pos x="connsiteX28333" y="connsiteY28333"/>
              </a:cxn>
              <a:cxn ang="0">
                <a:pos x="connsiteX28334" y="connsiteY28334"/>
              </a:cxn>
              <a:cxn ang="0">
                <a:pos x="connsiteX28335" y="connsiteY28335"/>
              </a:cxn>
              <a:cxn ang="0">
                <a:pos x="connsiteX28336" y="connsiteY28336"/>
              </a:cxn>
              <a:cxn ang="0">
                <a:pos x="connsiteX28337" y="connsiteY28337"/>
              </a:cxn>
              <a:cxn ang="0">
                <a:pos x="connsiteX28338" y="connsiteY28338"/>
              </a:cxn>
              <a:cxn ang="0">
                <a:pos x="connsiteX28339" y="connsiteY28339"/>
              </a:cxn>
              <a:cxn ang="0">
                <a:pos x="connsiteX28340" y="connsiteY28340"/>
              </a:cxn>
              <a:cxn ang="0">
                <a:pos x="connsiteX28341" y="connsiteY28341"/>
              </a:cxn>
              <a:cxn ang="0">
                <a:pos x="connsiteX28342" y="connsiteY28342"/>
              </a:cxn>
              <a:cxn ang="0">
                <a:pos x="connsiteX28343" y="connsiteY28343"/>
              </a:cxn>
              <a:cxn ang="0">
                <a:pos x="connsiteX28344" y="connsiteY28344"/>
              </a:cxn>
              <a:cxn ang="0">
                <a:pos x="connsiteX28345" y="connsiteY28345"/>
              </a:cxn>
              <a:cxn ang="0">
                <a:pos x="connsiteX28346" y="connsiteY28346"/>
              </a:cxn>
              <a:cxn ang="0">
                <a:pos x="connsiteX28347" y="connsiteY28347"/>
              </a:cxn>
              <a:cxn ang="0">
                <a:pos x="connsiteX28348" y="connsiteY28348"/>
              </a:cxn>
              <a:cxn ang="0">
                <a:pos x="connsiteX28349" y="connsiteY28349"/>
              </a:cxn>
              <a:cxn ang="0">
                <a:pos x="connsiteX28350" y="connsiteY28350"/>
              </a:cxn>
              <a:cxn ang="0">
                <a:pos x="connsiteX28351" y="connsiteY28351"/>
              </a:cxn>
              <a:cxn ang="0">
                <a:pos x="connsiteX28352" y="connsiteY28352"/>
              </a:cxn>
              <a:cxn ang="0">
                <a:pos x="connsiteX28353" y="connsiteY28353"/>
              </a:cxn>
              <a:cxn ang="0">
                <a:pos x="connsiteX28354" y="connsiteY28354"/>
              </a:cxn>
              <a:cxn ang="0">
                <a:pos x="connsiteX28355" y="connsiteY28355"/>
              </a:cxn>
              <a:cxn ang="0">
                <a:pos x="connsiteX28356" y="connsiteY28356"/>
              </a:cxn>
              <a:cxn ang="0">
                <a:pos x="connsiteX28357" y="connsiteY28357"/>
              </a:cxn>
              <a:cxn ang="0">
                <a:pos x="connsiteX28358" y="connsiteY28358"/>
              </a:cxn>
              <a:cxn ang="0">
                <a:pos x="connsiteX28359" y="connsiteY28359"/>
              </a:cxn>
              <a:cxn ang="0">
                <a:pos x="connsiteX28360" y="connsiteY28360"/>
              </a:cxn>
              <a:cxn ang="0">
                <a:pos x="connsiteX28361" y="connsiteY28361"/>
              </a:cxn>
              <a:cxn ang="0">
                <a:pos x="connsiteX28362" y="connsiteY28362"/>
              </a:cxn>
              <a:cxn ang="0">
                <a:pos x="connsiteX28363" y="connsiteY28363"/>
              </a:cxn>
              <a:cxn ang="0">
                <a:pos x="connsiteX28364" y="connsiteY28364"/>
              </a:cxn>
              <a:cxn ang="0">
                <a:pos x="connsiteX28365" y="connsiteY28365"/>
              </a:cxn>
              <a:cxn ang="0">
                <a:pos x="connsiteX28366" y="connsiteY28366"/>
              </a:cxn>
              <a:cxn ang="0">
                <a:pos x="connsiteX28367" y="connsiteY28367"/>
              </a:cxn>
              <a:cxn ang="0">
                <a:pos x="connsiteX28368" y="connsiteY28368"/>
              </a:cxn>
              <a:cxn ang="0">
                <a:pos x="connsiteX28369" y="connsiteY28369"/>
              </a:cxn>
              <a:cxn ang="0">
                <a:pos x="connsiteX28370" y="connsiteY28370"/>
              </a:cxn>
              <a:cxn ang="0">
                <a:pos x="connsiteX28371" y="connsiteY28371"/>
              </a:cxn>
              <a:cxn ang="0">
                <a:pos x="connsiteX28372" y="connsiteY28372"/>
              </a:cxn>
              <a:cxn ang="0">
                <a:pos x="connsiteX28373" y="connsiteY28373"/>
              </a:cxn>
              <a:cxn ang="0">
                <a:pos x="connsiteX28374" y="connsiteY28374"/>
              </a:cxn>
              <a:cxn ang="0">
                <a:pos x="connsiteX28375" y="connsiteY28375"/>
              </a:cxn>
              <a:cxn ang="0">
                <a:pos x="connsiteX28376" y="connsiteY28376"/>
              </a:cxn>
              <a:cxn ang="0">
                <a:pos x="connsiteX28377" y="connsiteY28377"/>
              </a:cxn>
              <a:cxn ang="0">
                <a:pos x="connsiteX28378" y="connsiteY28378"/>
              </a:cxn>
              <a:cxn ang="0">
                <a:pos x="connsiteX28379" y="connsiteY28379"/>
              </a:cxn>
              <a:cxn ang="0">
                <a:pos x="connsiteX28380" y="connsiteY28380"/>
              </a:cxn>
              <a:cxn ang="0">
                <a:pos x="connsiteX28381" y="connsiteY28381"/>
              </a:cxn>
              <a:cxn ang="0">
                <a:pos x="connsiteX28382" y="connsiteY28382"/>
              </a:cxn>
              <a:cxn ang="0">
                <a:pos x="connsiteX28383" y="connsiteY28383"/>
              </a:cxn>
              <a:cxn ang="0">
                <a:pos x="connsiteX28384" y="connsiteY28384"/>
              </a:cxn>
              <a:cxn ang="0">
                <a:pos x="connsiteX28385" y="connsiteY28385"/>
              </a:cxn>
              <a:cxn ang="0">
                <a:pos x="connsiteX28386" y="connsiteY28386"/>
              </a:cxn>
              <a:cxn ang="0">
                <a:pos x="connsiteX28387" y="connsiteY28387"/>
              </a:cxn>
              <a:cxn ang="0">
                <a:pos x="connsiteX28388" y="connsiteY28388"/>
              </a:cxn>
              <a:cxn ang="0">
                <a:pos x="connsiteX28389" y="connsiteY28389"/>
              </a:cxn>
              <a:cxn ang="0">
                <a:pos x="connsiteX28390" y="connsiteY28390"/>
              </a:cxn>
              <a:cxn ang="0">
                <a:pos x="connsiteX28391" y="connsiteY28391"/>
              </a:cxn>
              <a:cxn ang="0">
                <a:pos x="connsiteX28392" y="connsiteY28392"/>
              </a:cxn>
              <a:cxn ang="0">
                <a:pos x="connsiteX28393" y="connsiteY28393"/>
              </a:cxn>
              <a:cxn ang="0">
                <a:pos x="connsiteX28394" y="connsiteY28394"/>
              </a:cxn>
              <a:cxn ang="0">
                <a:pos x="connsiteX28395" y="connsiteY28395"/>
              </a:cxn>
              <a:cxn ang="0">
                <a:pos x="connsiteX28396" y="connsiteY28396"/>
              </a:cxn>
              <a:cxn ang="0">
                <a:pos x="connsiteX28397" y="connsiteY28397"/>
              </a:cxn>
              <a:cxn ang="0">
                <a:pos x="connsiteX28398" y="connsiteY28398"/>
              </a:cxn>
              <a:cxn ang="0">
                <a:pos x="connsiteX28399" y="connsiteY28399"/>
              </a:cxn>
              <a:cxn ang="0">
                <a:pos x="connsiteX28400" y="connsiteY28400"/>
              </a:cxn>
              <a:cxn ang="0">
                <a:pos x="connsiteX28401" y="connsiteY28401"/>
              </a:cxn>
              <a:cxn ang="0">
                <a:pos x="connsiteX28402" y="connsiteY28402"/>
              </a:cxn>
              <a:cxn ang="0">
                <a:pos x="connsiteX28403" y="connsiteY28403"/>
              </a:cxn>
              <a:cxn ang="0">
                <a:pos x="connsiteX28404" y="connsiteY28404"/>
              </a:cxn>
              <a:cxn ang="0">
                <a:pos x="connsiteX28405" y="connsiteY28405"/>
              </a:cxn>
              <a:cxn ang="0">
                <a:pos x="connsiteX28406" y="connsiteY28406"/>
              </a:cxn>
              <a:cxn ang="0">
                <a:pos x="connsiteX28407" y="connsiteY28407"/>
              </a:cxn>
              <a:cxn ang="0">
                <a:pos x="connsiteX28408" y="connsiteY28408"/>
              </a:cxn>
              <a:cxn ang="0">
                <a:pos x="connsiteX28409" y="connsiteY28409"/>
              </a:cxn>
              <a:cxn ang="0">
                <a:pos x="connsiteX28410" y="connsiteY28410"/>
              </a:cxn>
              <a:cxn ang="0">
                <a:pos x="connsiteX28411" y="connsiteY28411"/>
              </a:cxn>
              <a:cxn ang="0">
                <a:pos x="connsiteX28412" y="connsiteY28412"/>
              </a:cxn>
              <a:cxn ang="0">
                <a:pos x="connsiteX28413" y="connsiteY28413"/>
              </a:cxn>
              <a:cxn ang="0">
                <a:pos x="connsiteX28414" y="connsiteY28414"/>
              </a:cxn>
              <a:cxn ang="0">
                <a:pos x="connsiteX28415" y="connsiteY28415"/>
              </a:cxn>
              <a:cxn ang="0">
                <a:pos x="connsiteX28416" y="connsiteY28416"/>
              </a:cxn>
              <a:cxn ang="0">
                <a:pos x="connsiteX28417" y="connsiteY28417"/>
              </a:cxn>
              <a:cxn ang="0">
                <a:pos x="connsiteX28418" y="connsiteY28418"/>
              </a:cxn>
              <a:cxn ang="0">
                <a:pos x="connsiteX28419" y="connsiteY28419"/>
              </a:cxn>
              <a:cxn ang="0">
                <a:pos x="connsiteX28420" y="connsiteY28420"/>
              </a:cxn>
              <a:cxn ang="0">
                <a:pos x="connsiteX28421" y="connsiteY28421"/>
              </a:cxn>
              <a:cxn ang="0">
                <a:pos x="connsiteX28422" y="connsiteY28422"/>
              </a:cxn>
              <a:cxn ang="0">
                <a:pos x="connsiteX28423" y="connsiteY28423"/>
              </a:cxn>
              <a:cxn ang="0">
                <a:pos x="connsiteX28424" y="connsiteY28424"/>
              </a:cxn>
              <a:cxn ang="0">
                <a:pos x="connsiteX28425" y="connsiteY28425"/>
              </a:cxn>
              <a:cxn ang="0">
                <a:pos x="connsiteX28426" y="connsiteY28426"/>
              </a:cxn>
              <a:cxn ang="0">
                <a:pos x="connsiteX28427" y="connsiteY28427"/>
              </a:cxn>
              <a:cxn ang="0">
                <a:pos x="connsiteX28428" y="connsiteY28428"/>
              </a:cxn>
              <a:cxn ang="0">
                <a:pos x="connsiteX28429" y="connsiteY28429"/>
              </a:cxn>
              <a:cxn ang="0">
                <a:pos x="connsiteX28430" y="connsiteY28430"/>
              </a:cxn>
              <a:cxn ang="0">
                <a:pos x="connsiteX28431" y="connsiteY28431"/>
              </a:cxn>
              <a:cxn ang="0">
                <a:pos x="connsiteX28432" y="connsiteY28432"/>
              </a:cxn>
              <a:cxn ang="0">
                <a:pos x="connsiteX28433" y="connsiteY28433"/>
              </a:cxn>
              <a:cxn ang="0">
                <a:pos x="connsiteX28434" y="connsiteY28434"/>
              </a:cxn>
              <a:cxn ang="0">
                <a:pos x="connsiteX28435" y="connsiteY28435"/>
              </a:cxn>
              <a:cxn ang="0">
                <a:pos x="connsiteX28436" y="connsiteY28436"/>
              </a:cxn>
              <a:cxn ang="0">
                <a:pos x="connsiteX28437" y="connsiteY28437"/>
              </a:cxn>
              <a:cxn ang="0">
                <a:pos x="connsiteX28438" y="connsiteY28438"/>
              </a:cxn>
              <a:cxn ang="0">
                <a:pos x="connsiteX28439" y="connsiteY28439"/>
              </a:cxn>
              <a:cxn ang="0">
                <a:pos x="connsiteX28440" y="connsiteY28440"/>
              </a:cxn>
              <a:cxn ang="0">
                <a:pos x="connsiteX28441" y="connsiteY28441"/>
              </a:cxn>
              <a:cxn ang="0">
                <a:pos x="connsiteX28442" y="connsiteY28442"/>
              </a:cxn>
              <a:cxn ang="0">
                <a:pos x="connsiteX28443" y="connsiteY28443"/>
              </a:cxn>
              <a:cxn ang="0">
                <a:pos x="connsiteX28444" y="connsiteY28444"/>
              </a:cxn>
              <a:cxn ang="0">
                <a:pos x="connsiteX28445" y="connsiteY28445"/>
              </a:cxn>
              <a:cxn ang="0">
                <a:pos x="connsiteX28446" y="connsiteY28446"/>
              </a:cxn>
              <a:cxn ang="0">
                <a:pos x="connsiteX28447" y="connsiteY28447"/>
              </a:cxn>
              <a:cxn ang="0">
                <a:pos x="connsiteX28448" y="connsiteY28448"/>
              </a:cxn>
              <a:cxn ang="0">
                <a:pos x="connsiteX28449" y="connsiteY28449"/>
              </a:cxn>
              <a:cxn ang="0">
                <a:pos x="connsiteX28450" y="connsiteY28450"/>
              </a:cxn>
              <a:cxn ang="0">
                <a:pos x="connsiteX28451" y="connsiteY28451"/>
              </a:cxn>
              <a:cxn ang="0">
                <a:pos x="connsiteX28452" y="connsiteY28452"/>
              </a:cxn>
              <a:cxn ang="0">
                <a:pos x="connsiteX28453" y="connsiteY28453"/>
              </a:cxn>
              <a:cxn ang="0">
                <a:pos x="connsiteX28454" y="connsiteY28454"/>
              </a:cxn>
              <a:cxn ang="0">
                <a:pos x="connsiteX28455" y="connsiteY28455"/>
              </a:cxn>
              <a:cxn ang="0">
                <a:pos x="connsiteX28456" y="connsiteY28456"/>
              </a:cxn>
              <a:cxn ang="0">
                <a:pos x="connsiteX28457" y="connsiteY28457"/>
              </a:cxn>
              <a:cxn ang="0">
                <a:pos x="connsiteX28458" y="connsiteY28458"/>
              </a:cxn>
              <a:cxn ang="0">
                <a:pos x="connsiteX28459" y="connsiteY28459"/>
              </a:cxn>
              <a:cxn ang="0">
                <a:pos x="connsiteX28460" y="connsiteY28460"/>
              </a:cxn>
              <a:cxn ang="0">
                <a:pos x="connsiteX28461" y="connsiteY28461"/>
              </a:cxn>
              <a:cxn ang="0">
                <a:pos x="connsiteX28462" y="connsiteY28462"/>
              </a:cxn>
              <a:cxn ang="0">
                <a:pos x="connsiteX28463" y="connsiteY28463"/>
              </a:cxn>
              <a:cxn ang="0">
                <a:pos x="connsiteX28464" y="connsiteY28464"/>
              </a:cxn>
              <a:cxn ang="0">
                <a:pos x="connsiteX28465" y="connsiteY28465"/>
              </a:cxn>
              <a:cxn ang="0">
                <a:pos x="connsiteX28466" y="connsiteY28466"/>
              </a:cxn>
              <a:cxn ang="0">
                <a:pos x="connsiteX28467" y="connsiteY28467"/>
              </a:cxn>
              <a:cxn ang="0">
                <a:pos x="connsiteX28468" y="connsiteY28468"/>
              </a:cxn>
              <a:cxn ang="0">
                <a:pos x="connsiteX28469" y="connsiteY28469"/>
              </a:cxn>
              <a:cxn ang="0">
                <a:pos x="connsiteX28470" y="connsiteY28470"/>
              </a:cxn>
              <a:cxn ang="0">
                <a:pos x="connsiteX28471" y="connsiteY28471"/>
              </a:cxn>
              <a:cxn ang="0">
                <a:pos x="connsiteX28472" y="connsiteY28472"/>
              </a:cxn>
              <a:cxn ang="0">
                <a:pos x="connsiteX28473" y="connsiteY28473"/>
              </a:cxn>
              <a:cxn ang="0">
                <a:pos x="connsiteX28474" y="connsiteY28474"/>
              </a:cxn>
              <a:cxn ang="0">
                <a:pos x="connsiteX28475" y="connsiteY28475"/>
              </a:cxn>
              <a:cxn ang="0">
                <a:pos x="connsiteX28476" y="connsiteY28476"/>
              </a:cxn>
              <a:cxn ang="0">
                <a:pos x="connsiteX28477" y="connsiteY28477"/>
              </a:cxn>
              <a:cxn ang="0">
                <a:pos x="connsiteX28478" y="connsiteY28478"/>
              </a:cxn>
              <a:cxn ang="0">
                <a:pos x="connsiteX28479" y="connsiteY28479"/>
              </a:cxn>
              <a:cxn ang="0">
                <a:pos x="connsiteX28480" y="connsiteY28480"/>
              </a:cxn>
              <a:cxn ang="0">
                <a:pos x="connsiteX28481" y="connsiteY28481"/>
              </a:cxn>
              <a:cxn ang="0">
                <a:pos x="connsiteX28482" y="connsiteY28482"/>
              </a:cxn>
              <a:cxn ang="0">
                <a:pos x="connsiteX28483" y="connsiteY28483"/>
              </a:cxn>
              <a:cxn ang="0">
                <a:pos x="connsiteX28484" y="connsiteY28484"/>
              </a:cxn>
              <a:cxn ang="0">
                <a:pos x="connsiteX28485" y="connsiteY28485"/>
              </a:cxn>
              <a:cxn ang="0">
                <a:pos x="connsiteX28486" y="connsiteY28486"/>
              </a:cxn>
              <a:cxn ang="0">
                <a:pos x="connsiteX28487" y="connsiteY28487"/>
              </a:cxn>
              <a:cxn ang="0">
                <a:pos x="connsiteX28488" y="connsiteY28488"/>
              </a:cxn>
              <a:cxn ang="0">
                <a:pos x="connsiteX28489" y="connsiteY28489"/>
              </a:cxn>
              <a:cxn ang="0">
                <a:pos x="connsiteX28490" y="connsiteY28490"/>
              </a:cxn>
              <a:cxn ang="0">
                <a:pos x="connsiteX28491" y="connsiteY28491"/>
              </a:cxn>
              <a:cxn ang="0">
                <a:pos x="connsiteX28492" y="connsiteY28492"/>
              </a:cxn>
              <a:cxn ang="0">
                <a:pos x="connsiteX28493" y="connsiteY28493"/>
              </a:cxn>
              <a:cxn ang="0">
                <a:pos x="connsiteX28494" y="connsiteY28494"/>
              </a:cxn>
              <a:cxn ang="0">
                <a:pos x="connsiteX28495" y="connsiteY28495"/>
              </a:cxn>
              <a:cxn ang="0">
                <a:pos x="connsiteX28496" y="connsiteY28496"/>
              </a:cxn>
              <a:cxn ang="0">
                <a:pos x="connsiteX28497" y="connsiteY28497"/>
              </a:cxn>
              <a:cxn ang="0">
                <a:pos x="connsiteX28498" y="connsiteY28498"/>
              </a:cxn>
              <a:cxn ang="0">
                <a:pos x="connsiteX28499" y="connsiteY28499"/>
              </a:cxn>
              <a:cxn ang="0">
                <a:pos x="connsiteX28500" y="connsiteY28500"/>
              </a:cxn>
              <a:cxn ang="0">
                <a:pos x="connsiteX28501" y="connsiteY28501"/>
              </a:cxn>
              <a:cxn ang="0">
                <a:pos x="connsiteX28502" y="connsiteY28502"/>
              </a:cxn>
              <a:cxn ang="0">
                <a:pos x="connsiteX28503" y="connsiteY28503"/>
              </a:cxn>
              <a:cxn ang="0">
                <a:pos x="connsiteX28504" y="connsiteY28504"/>
              </a:cxn>
              <a:cxn ang="0">
                <a:pos x="connsiteX28505" y="connsiteY28505"/>
              </a:cxn>
              <a:cxn ang="0">
                <a:pos x="connsiteX28506" y="connsiteY28506"/>
              </a:cxn>
              <a:cxn ang="0">
                <a:pos x="connsiteX28507" y="connsiteY28507"/>
              </a:cxn>
              <a:cxn ang="0">
                <a:pos x="connsiteX28508" y="connsiteY28508"/>
              </a:cxn>
              <a:cxn ang="0">
                <a:pos x="connsiteX28509" y="connsiteY28509"/>
              </a:cxn>
              <a:cxn ang="0">
                <a:pos x="connsiteX28510" y="connsiteY28510"/>
              </a:cxn>
              <a:cxn ang="0">
                <a:pos x="connsiteX28511" y="connsiteY28511"/>
              </a:cxn>
              <a:cxn ang="0">
                <a:pos x="connsiteX28512" y="connsiteY28512"/>
              </a:cxn>
              <a:cxn ang="0">
                <a:pos x="connsiteX28513" y="connsiteY28513"/>
              </a:cxn>
              <a:cxn ang="0">
                <a:pos x="connsiteX28514" y="connsiteY28514"/>
              </a:cxn>
              <a:cxn ang="0">
                <a:pos x="connsiteX28515" y="connsiteY28515"/>
              </a:cxn>
              <a:cxn ang="0">
                <a:pos x="connsiteX28516" y="connsiteY28516"/>
              </a:cxn>
              <a:cxn ang="0">
                <a:pos x="connsiteX28517" y="connsiteY28517"/>
              </a:cxn>
              <a:cxn ang="0">
                <a:pos x="connsiteX28518" y="connsiteY28518"/>
              </a:cxn>
              <a:cxn ang="0">
                <a:pos x="connsiteX28519" y="connsiteY28519"/>
              </a:cxn>
              <a:cxn ang="0">
                <a:pos x="connsiteX28520" y="connsiteY28520"/>
              </a:cxn>
              <a:cxn ang="0">
                <a:pos x="connsiteX28521" y="connsiteY28521"/>
              </a:cxn>
              <a:cxn ang="0">
                <a:pos x="connsiteX28522" y="connsiteY28522"/>
              </a:cxn>
              <a:cxn ang="0">
                <a:pos x="connsiteX28523" y="connsiteY28523"/>
              </a:cxn>
              <a:cxn ang="0">
                <a:pos x="connsiteX28524" y="connsiteY28524"/>
              </a:cxn>
              <a:cxn ang="0">
                <a:pos x="connsiteX28525" y="connsiteY28525"/>
              </a:cxn>
              <a:cxn ang="0">
                <a:pos x="connsiteX28526" y="connsiteY28526"/>
              </a:cxn>
              <a:cxn ang="0">
                <a:pos x="connsiteX28527" y="connsiteY28527"/>
              </a:cxn>
              <a:cxn ang="0">
                <a:pos x="connsiteX28528" y="connsiteY28528"/>
              </a:cxn>
              <a:cxn ang="0">
                <a:pos x="connsiteX28529" y="connsiteY28529"/>
              </a:cxn>
              <a:cxn ang="0">
                <a:pos x="connsiteX28530" y="connsiteY28530"/>
              </a:cxn>
              <a:cxn ang="0">
                <a:pos x="connsiteX28531" y="connsiteY28531"/>
              </a:cxn>
              <a:cxn ang="0">
                <a:pos x="connsiteX28532" y="connsiteY28532"/>
              </a:cxn>
              <a:cxn ang="0">
                <a:pos x="connsiteX28533" y="connsiteY28533"/>
              </a:cxn>
              <a:cxn ang="0">
                <a:pos x="connsiteX28534" y="connsiteY28534"/>
              </a:cxn>
              <a:cxn ang="0">
                <a:pos x="connsiteX28535" y="connsiteY28535"/>
              </a:cxn>
              <a:cxn ang="0">
                <a:pos x="connsiteX28536" y="connsiteY28536"/>
              </a:cxn>
              <a:cxn ang="0">
                <a:pos x="connsiteX28537" y="connsiteY28537"/>
              </a:cxn>
              <a:cxn ang="0">
                <a:pos x="connsiteX28538" y="connsiteY28538"/>
              </a:cxn>
              <a:cxn ang="0">
                <a:pos x="connsiteX28539" y="connsiteY28539"/>
              </a:cxn>
              <a:cxn ang="0">
                <a:pos x="connsiteX28540" y="connsiteY28540"/>
              </a:cxn>
              <a:cxn ang="0">
                <a:pos x="connsiteX28541" y="connsiteY28541"/>
              </a:cxn>
              <a:cxn ang="0">
                <a:pos x="connsiteX28542" y="connsiteY28542"/>
              </a:cxn>
              <a:cxn ang="0">
                <a:pos x="connsiteX28543" y="connsiteY28543"/>
              </a:cxn>
              <a:cxn ang="0">
                <a:pos x="connsiteX28544" y="connsiteY28544"/>
              </a:cxn>
              <a:cxn ang="0">
                <a:pos x="connsiteX28545" y="connsiteY28545"/>
              </a:cxn>
              <a:cxn ang="0">
                <a:pos x="connsiteX28546" y="connsiteY28546"/>
              </a:cxn>
              <a:cxn ang="0">
                <a:pos x="connsiteX28547" y="connsiteY28547"/>
              </a:cxn>
              <a:cxn ang="0">
                <a:pos x="connsiteX28548" y="connsiteY28548"/>
              </a:cxn>
              <a:cxn ang="0">
                <a:pos x="connsiteX28549" y="connsiteY28549"/>
              </a:cxn>
              <a:cxn ang="0">
                <a:pos x="connsiteX28550" y="connsiteY28550"/>
              </a:cxn>
              <a:cxn ang="0">
                <a:pos x="connsiteX28551" y="connsiteY28551"/>
              </a:cxn>
              <a:cxn ang="0">
                <a:pos x="connsiteX28552" y="connsiteY28552"/>
              </a:cxn>
              <a:cxn ang="0">
                <a:pos x="connsiteX28553" y="connsiteY28553"/>
              </a:cxn>
              <a:cxn ang="0">
                <a:pos x="connsiteX28554" y="connsiteY28554"/>
              </a:cxn>
              <a:cxn ang="0">
                <a:pos x="connsiteX28555" y="connsiteY28555"/>
              </a:cxn>
              <a:cxn ang="0">
                <a:pos x="connsiteX28556" y="connsiteY28556"/>
              </a:cxn>
              <a:cxn ang="0">
                <a:pos x="connsiteX28557" y="connsiteY28557"/>
              </a:cxn>
              <a:cxn ang="0">
                <a:pos x="connsiteX28558" y="connsiteY28558"/>
              </a:cxn>
              <a:cxn ang="0">
                <a:pos x="connsiteX28559" y="connsiteY28559"/>
              </a:cxn>
              <a:cxn ang="0">
                <a:pos x="connsiteX28560" y="connsiteY28560"/>
              </a:cxn>
              <a:cxn ang="0">
                <a:pos x="connsiteX28561" y="connsiteY28561"/>
              </a:cxn>
              <a:cxn ang="0">
                <a:pos x="connsiteX28562" y="connsiteY28562"/>
              </a:cxn>
              <a:cxn ang="0">
                <a:pos x="connsiteX28563" y="connsiteY28563"/>
              </a:cxn>
              <a:cxn ang="0">
                <a:pos x="connsiteX28564" y="connsiteY28564"/>
              </a:cxn>
              <a:cxn ang="0">
                <a:pos x="connsiteX28565" y="connsiteY28565"/>
              </a:cxn>
              <a:cxn ang="0">
                <a:pos x="connsiteX28566" y="connsiteY28566"/>
              </a:cxn>
              <a:cxn ang="0">
                <a:pos x="connsiteX28567" y="connsiteY28567"/>
              </a:cxn>
              <a:cxn ang="0">
                <a:pos x="connsiteX28568" y="connsiteY28568"/>
              </a:cxn>
              <a:cxn ang="0">
                <a:pos x="connsiteX28569" y="connsiteY28569"/>
              </a:cxn>
              <a:cxn ang="0">
                <a:pos x="connsiteX28570" y="connsiteY28570"/>
              </a:cxn>
              <a:cxn ang="0">
                <a:pos x="connsiteX28571" y="connsiteY28571"/>
              </a:cxn>
              <a:cxn ang="0">
                <a:pos x="connsiteX28572" y="connsiteY28572"/>
              </a:cxn>
              <a:cxn ang="0">
                <a:pos x="connsiteX28573" y="connsiteY28573"/>
              </a:cxn>
              <a:cxn ang="0">
                <a:pos x="connsiteX28574" y="connsiteY28574"/>
              </a:cxn>
              <a:cxn ang="0">
                <a:pos x="connsiteX28575" y="connsiteY28575"/>
              </a:cxn>
              <a:cxn ang="0">
                <a:pos x="connsiteX28576" y="connsiteY28576"/>
              </a:cxn>
              <a:cxn ang="0">
                <a:pos x="connsiteX28577" y="connsiteY28577"/>
              </a:cxn>
              <a:cxn ang="0">
                <a:pos x="connsiteX28578" y="connsiteY28578"/>
              </a:cxn>
              <a:cxn ang="0">
                <a:pos x="connsiteX28579" y="connsiteY28579"/>
              </a:cxn>
              <a:cxn ang="0">
                <a:pos x="connsiteX28580" y="connsiteY28580"/>
              </a:cxn>
              <a:cxn ang="0">
                <a:pos x="connsiteX28581" y="connsiteY28581"/>
              </a:cxn>
              <a:cxn ang="0">
                <a:pos x="connsiteX28582" y="connsiteY28582"/>
              </a:cxn>
              <a:cxn ang="0">
                <a:pos x="connsiteX28583" y="connsiteY28583"/>
              </a:cxn>
              <a:cxn ang="0">
                <a:pos x="connsiteX28584" y="connsiteY28584"/>
              </a:cxn>
              <a:cxn ang="0">
                <a:pos x="connsiteX28585" y="connsiteY28585"/>
              </a:cxn>
              <a:cxn ang="0">
                <a:pos x="connsiteX28586" y="connsiteY28586"/>
              </a:cxn>
              <a:cxn ang="0">
                <a:pos x="connsiteX28587" y="connsiteY28587"/>
              </a:cxn>
              <a:cxn ang="0">
                <a:pos x="connsiteX28588" y="connsiteY28588"/>
              </a:cxn>
              <a:cxn ang="0">
                <a:pos x="connsiteX28589" y="connsiteY28589"/>
              </a:cxn>
              <a:cxn ang="0">
                <a:pos x="connsiteX28590" y="connsiteY28590"/>
              </a:cxn>
              <a:cxn ang="0">
                <a:pos x="connsiteX28591" y="connsiteY28591"/>
              </a:cxn>
              <a:cxn ang="0">
                <a:pos x="connsiteX28592" y="connsiteY28592"/>
              </a:cxn>
              <a:cxn ang="0">
                <a:pos x="connsiteX28593" y="connsiteY28593"/>
              </a:cxn>
              <a:cxn ang="0">
                <a:pos x="connsiteX28594" y="connsiteY28594"/>
              </a:cxn>
              <a:cxn ang="0">
                <a:pos x="connsiteX28595" y="connsiteY28595"/>
              </a:cxn>
              <a:cxn ang="0">
                <a:pos x="connsiteX28596" y="connsiteY28596"/>
              </a:cxn>
              <a:cxn ang="0">
                <a:pos x="connsiteX28597" y="connsiteY28597"/>
              </a:cxn>
              <a:cxn ang="0">
                <a:pos x="connsiteX28598" y="connsiteY28598"/>
              </a:cxn>
              <a:cxn ang="0">
                <a:pos x="connsiteX28599" y="connsiteY28599"/>
              </a:cxn>
              <a:cxn ang="0">
                <a:pos x="connsiteX28600" y="connsiteY28600"/>
              </a:cxn>
              <a:cxn ang="0">
                <a:pos x="connsiteX28601" y="connsiteY28601"/>
              </a:cxn>
              <a:cxn ang="0">
                <a:pos x="connsiteX28602" y="connsiteY28602"/>
              </a:cxn>
              <a:cxn ang="0">
                <a:pos x="connsiteX28603" y="connsiteY28603"/>
              </a:cxn>
              <a:cxn ang="0">
                <a:pos x="connsiteX28604" y="connsiteY28604"/>
              </a:cxn>
              <a:cxn ang="0">
                <a:pos x="connsiteX28605" y="connsiteY28605"/>
              </a:cxn>
              <a:cxn ang="0">
                <a:pos x="connsiteX28606" y="connsiteY28606"/>
              </a:cxn>
              <a:cxn ang="0">
                <a:pos x="connsiteX28607" y="connsiteY28607"/>
              </a:cxn>
              <a:cxn ang="0">
                <a:pos x="connsiteX28608" y="connsiteY28608"/>
              </a:cxn>
              <a:cxn ang="0">
                <a:pos x="connsiteX28609" y="connsiteY28609"/>
              </a:cxn>
              <a:cxn ang="0">
                <a:pos x="connsiteX28610" y="connsiteY28610"/>
              </a:cxn>
              <a:cxn ang="0">
                <a:pos x="connsiteX28611" y="connsiteY28611"/>
              </a:cxn>
              <a:cxn ang="0">
                <a:pos x="connsiteX28612" y="connsiteY28612"/>
              </a:cxn>
              <a:cxn ang="0">
                <a:pos x="connsiteX28613" y="connsiteY28613"/>
              </a:cxn>
              <a:cxn ang="0">
                <a:pos x="connsiteX28614" y="connsiteY28614"/>
              </a:cxn>
              <a:cxn ang="0">
                <a:pos x="connsiteX28615" y="connsiteY28615"/>
              </a:cxn>
              <a:cxn ang="0">
                <a:pos x="connsiteX28616" y="connsiteY28616"/>
              </a:cxn>
              <a:cxn ang="0">
                <a:pos x="connsiteX28617" y="connsiteY28617"/>
              </a:cxn>
              <a:cxn ang="0">
                <a:pos x="connsiteX28618" y="connsiteY28618"/>
              </a:cxn>
              <a:cxn ang="0">
                <a:pos x="connsiteX28619" y="connsiteY28619"/>
              </a:cxn>
              <a:cxn ang="0">
                <a:pos x="connsiteX28620" y="connsiteY28620"/>
              </a:cxn>
              <a:cxn ang="0">
                <a:pos x="connsiteX28621" y="connsiteY28621"/>
              </a:cxn>
              <a:cxn ang="0">
                <a:pos x="connsiteX28622" y="connsiteY28622"/>
              </a:cxn>
              <a:cxn ang="0">
                <a:pos x="connsiteX28623" y="connsiteY28623"/>
              </a:cxn>
              <a:cxn ang="0">
                <a:pos x="connsiteX28624" y="connsiteY28624"/>
              </a:cxn>
              <a:cxn ang="0">
                <a:pos x="connsiteX28625" y="connsiteY28625"/>
              </a:cxn>
              <a:cxn ang="0">
                <a:pos x="connsiteX28626" y="connsiteY28626"/>
              </a:cxn>
              <a:cxn ang="0">
                <a:pos x="connsiteX28627" y="connsiteY28627"/>
              </a:cxn>
              <a:cxn ang="0">
                <a:pos x="connsiteX28628" y="connsiteY28628"/>
              </a:cxn>
              <a:cxn ang="0">
                <a:pos x="connsiteX28629" y="connsiteY28629"/>
              </a:cxn>
              <a:cxn ang="0">
                <a:pos x="connsiteX28630" y="connsiteY28630"/>
              </a:cxn>
              <a:cxn ang="0">
                <a:pos x="connsiteX28631" y="connsiteY28631"/>
              </a:cxn>
              <a:cxn ang="0">
                <a:pos x="connsiteX28632" y="connsiteY28632"/>
              </a:cxn>
              <a:cxn ang="0">
                <a:pos x="connsiteX28633" y="connsiteY28633"/>
              </a:cxn>
              <a:cxn ang="0">
                <a:pos x="connsiteX28634" y="connsiteY28634"/>
              </a:cxn>
              <a:cxn ang="0">
                <a:pos x="connsiteX28635" y="connsiteY28635"/>
              </a:cxn>
              <a:cxn ang="0">
                <a:pos x="connsiteX28636" y="connsiteY28636"/>
              </a:cxn>
              <a:cxn ang="0">
                <a:pos x="connsiteX28637" y="connsiteY28637"/>
              </a:cxn>
              <a:cxn ang="0">
                <a:pos x="connsiteX28638" y="connsiteY28638"/>
              </a:cxn>
              <a:cxn ang="0">
                <a:pos x="connsiteX28639" y="connsiteY28639"/>
              </a:cxn>
              <a:cxn ang="0">
                <a:pos x="connsiteX28640" y="connsiteY28640"/>
              </a:cxn>
              <a:cxn ang="0">
                <a:pos x="connsiteX28641" y="connsiteY28641"/>
              </a:cxn>
              <a:cxn ang="0">
                <a:pos x="connsiteX28642" y="connsiteY28642"/>
              </a:cxn>
              <a:cxn ang="0">
                <a:pos x="connsiteX28643" y="connsiteY28643"/>
              </a:cxn>
              <a:cxn ang="0">
                <a:pos x="connsiteX28644" y="connsiteY28644"/>
              </a:cxn>
              <a:cxn ang="0">
                <a:pos x="connsiteX28645" y="connsiteY28645"/>
              </a:cxn>
              <a:cxn ang="0">
                <a:pos x="connsiteX28646" y="connsiteY28646"/>
              </a:cxn>
              <a:cxn ang="0">
                <a:pos x="connsiteX28647" y="connsiteY28647"/>
              </a:cxn>
              <a:cxn ang="0">
                <a:pos x="connsiteX28648" y="connsiteY28648"/>
              </a:cxn>
              <a:cxn ang="0">
                <a:pos x="connsiteX28649" y="connsiteY28649"/>
              </a:cxn>
              <a:cxn ang="0">
                <a:pos x="connsiteX28650" y="connsiteY28650"/>
              </a:cxn>
              <a:cxn ang="0">
                <a:pos x="connsiteX28651" y="connsiteY28651"/>
              </a:cxn>
              <a:cxn ang="0">
                <a:pos x="connsiteX28652" y="connsiteY28652"/>
              </a:cxn>
              <a:cxn ang="0">
                <a:pos x="connsiteX28653" y="connsiteY28653"/>
              </a:cxn>
              <a:cxn ang="0">
                <a:pos x="connsiteX28654" y="connsiteY28654"/>
              </a:cxn>
              <a:cxn ang="0">
                <a:pos x="connsiteX28655" y="connsiteY28655"/>
              </a:cxn>
              <a:cxn ang="0">
                <a:pos x="connsiteX28656" y="connsiteY28656"/>
              </a:cxn>
              <a:cxn ang="0">
                <a:pos x="connsiteX28657" y="connsiteY28657"/>
              </a:cxn>
              <a:cxn ang="0">
                <a:pos x="connsiteX28658" y="connsiteY28658"/>
              </a:cxn>
              <a:cxn ang="0">
                <a:pos x="connsiteX28659" y="connsiteY28659"/>
              </a:cxn>
              <a:cxn ang="0">
                <a:pos x="connsiteX28660" y="connsiteY28660"/>
              </a:cxn>
              <a:cxn ang="0">
                <a:pos x="connsiteX28661" y="connsiteY28661"/>
              </a:cxn>
              <a:cxn ang="0">
                <a:pos x="connsiteX28662" y="connsiteY28662"/>
              </a:cxn>
              <a:cxn ang="0">
                <a:pos x="connsiteX28663" y="connsiteY28663"/>
              </a:cxn>
              <a:cxn ang="0">
                <a:pos x="connsiteX28664" y="connsiteY28664"/>
              </a:cxn>
              <a:cxn ang="0">
                <a:pos x="connsiteX28665" y="connsiteY28665"/>
              </a:cxn>
              <a:cxn ang="0">
                <a:pos x="connsiteX28666" y="connsiteY28666"/>
              </a:cxn>
              <a:cxn ang="0">
                <a:pos x="connsiteX28667" y="connsiteY28667"/>
              </a:cxn>
              <a:cxn ang="0">
                <a:pos x="connsiteX28668" y="connsiteY28668"/>
              </a:cxn>
              <a:cxn ang="0">
                <a:pos x="connsiteX28669" y="connsiteY28669"/>
              </a:cxn>
              <a:cxn ang="0">
                <a:pos x="connsiteX28670" y="connsiteY28670"/>
              </a:cxn>
              <a:cxn ang="0">
                <a:pos x="connsiteX28671" y="connsiteY28671"/>
              </a:cxn>
              <a:cxn ang="0">
                <a:pos x="connsiteX28672" y="connsiteY28672"/>
              </a:cxn>
              <a:cxn ang="0">
                <a:pos x="connsiteX28673" y="connsiteY28673"/>
              </a:cxn>
              <a:cxn ang="0">
                <a:pos x="connsiteX28674" y="connsiteY28674"/>
              </a:cxn>
              <a:cxn ang="0">
                <a:pos x="connsiteX28675" y="connsiteY28675"/>
              </a:cxn>
              <a:cxn ang="0">
                <a:pos x="connsiteX28676" y="connsiteY28676"/>
              </a:cxn>
              <a:cxn ang="0">
                <a:pos x="connsiteX28677" y="connsiteY28677"/>
              </a:cxn>
              <a:cxn ang="0">
                <a:pos x="connsiteX28678" y="connsiteY28678"/>
              </a:cxn>
              <a:cxn ang="0">
                <a:pos x="connsiteX28679" y="connsiteY28679"/>
              </a:cxn>
              <a:cxn ang="0">
                <a:pos x="connsiteX28680" y="connsiteY28680"/>
              </a:cxn>
              <a:cxn ang="0">
                <a:pos x="connsiteX28681" y="connsiteY28681"/>
              </a:cxn>
              <a:cxn ang="0">
                <a:pos x="connsiteX28682" y="connsiteY28682"/>
              </a:cxn>
              <a:cxn ang="0">
                <a:pos x="connsiteX28683" y="connsiteY28683"/>
              </a:cxn>
              <a:cxn ang="0">
                <a:pos x="connsiteX28684" y="connsiteY28684"/>
              </a:cxn>
              <a:cxn ang="0">
                <a:pos x="connsiteX28685" y="connsiteY28685"/>
              </a:cxn>
              <a:cxn ang="0">
                <a:pos x="connsiteX28686" y="connsiteY28686"/>
              </a:cxn>
              <a:cxn ang="0">
                <a:pos x="connsiteX28687" y="connsiteY28687"/>
              </a:cxn>
              <a:cxn ang="0">
                <a:pos x="connsiteX28688" y="connsiteY28688"/>
              </a:cxn>
              <a:cxn ang="0">
                <a:pos x="connsiteX28689" y="connsiteY28689"/>
              </a:cxn>
              <a:cxn ang="0">
                <a:pos x="connsiteX28690" y="connsiteY28690"/>
              </a:cxn>
              <a:cxn ang="0">
                <a:pos x="connsiteX28691" y="connsiteY28691"/>
              </a:cxn>
              <a:cxn ang="0">
                <a:pos x="connsiteX28692" y="connsiteY28692"/>
              </a:cxn>
              <a:cxn ang="0">
                <a:pos x="connsiteX28693" y="connsiteY28693"/>
              </a:cxn>
              <a:cxn ang="0">
                <a:pos x="connsiteX28694" y="connsiteY28694"/>
              </a:cxn>
              <a:cxn ang="0">
                <a:pos x="connsiteX28695" y="connsiteY28695"/>
              </a:cxn>
              <a:cxn ang="0">
                <a:pos x="connsiteX28696" y="connsiteY28696"/>
              </a:cxn>
              <a:cxn ang="0">
                <a:pos x="connsiteX28697" y="connsiteY28697"/>
              </a:cxn>
              <a:cxn ang="0">
                <a:pos x="connsiteX28698" y="connsiteY28698"/>
              </a:cxn>
              <a:cxn ang="0">
                <a:pos x="connsiteX28699" y="connsiteY28699"/>
              </a:cxn>
              <a:cxn ang="0">
                <a:pos x="connsiteX28700" y="connsiteY28700"/>
              </a:cxn>
              <a:cxn ang="0">
                <a:pos x="connsiteX28701" y="connsiteY28701"/>
              </a:cxn>
              <a:cxn ang="0">
                <a:pos x="connsiteX28702" y="connsiteY28702"/>
              </a:cxn>
              <a:cxn ang="0">
                <a:pos x="connsiteX28703" y="connsiteY28703"/>
              </a:cxn>
              <a:cxn ang="0">
                <a:pos x="connsiteX28704" y="connsiteY28704"/>
              </a:cxn>
              <a:cxn ang="0">
                <a:pos x="connsiteX28705" y="connsiteY28705"/>
              </a:cxn>
              <a:cxn ang="0">
                <a:pos x="connsiteX28706" y="connsiteY28706"/>
              </a:cxn>
              <a:cxn ang="0">
                <a:pos x="connsiteX28707" y="connsiteY28707"/>
              </a:cxn>
              <a:cxn ang="0">
                <a:pos x="connsiteX28708" y="connsiteY28708"/>
              </a:cxn>
              <a:cxn ang="0">
                <a:pos x="connsiteX28709" y="connsiteY28709"/>
              </a:cxn>
              <a:cxn ang="0">
                <a:pos x="connsiteX28710" y="connsiteY28710"/>
              </a:cxn>
              <a:cxn ang="0">
                <a:pos x="connsiteX28711" y="connsiteY28711"/>
              </a:cxn>
              <a:cxn ang="0">
                <a:pos x="connsiteX28712" y="connsiteY28712"/>
              </a:cxn>
              <a:cxn ang="0">
                <a:pos x="connsiteX28713" y="connsiteY28713"/>
              </a:cxn>
              <a:cxn ang="0">
                <a:pos x="connsiteX28714" y="connsiteY28714"/>
              </a:cxn>
              <a:cxn ang="0">
                <a:pos x="connsiteX28715" y="connsiteY28715"/>
              </a:cxn>
              <a:cxn ang="0">
                <a:pos x="connsiteX28716" y="connsiteY28716"/>
              </a:cxn>
              <a:cxn ang="0">
                <a:pos x="connsiteX28717" y="connsiteY28717"/>
              </a:cxn>
              <a:cxn ang="0">
                <a:pos x="connsiteX28718" y="connsiteY28718"/>
              </a:cxn>
              <a:cxn ang="0">
                <a:pos x="connsiteX28719" y="connsiteY28719"/>
              </a:cxn>
              <a:cxn ang="0">
                <a:pos x="connsiteX28720" y="connsiteY28720"/>
              </a:cxn>
              <a:cxn ang="0">
                <a:pos x="connsiteX28721" y="connsiteY28721"/>
              </a:cxn>
              <a:cxn ang="0">
                <a:pos x="connsiteX28722" y="connsiteY28722"/>
              </a:cxn>
              <a:cxn ang="0">
                <a:pos x="connsiteX28723" y="connsiteY28723"/>
              </a:cxn>
              <a:cxn ang="0">
                <a:pos x="connsiteX28724" y="connsiteY28724"/>
              </a:cxn>
              <a:cxn ang="0">
                <a:pos x="connsiteX28725" y="connsiteY28725"/>
              </a:cxn>
              <a:cxn ang="0">
                <a:pos x="connsiteX28726" y="connsiteY28726"/>
              </a:cxn>
              <a:cxn ang="0">
                <a:pos x="connsiteX28727" y="connsiteY28727"/>
              </a:cxn>
              <a:cxn ang="0">
                <a:pos x="connsiteX28728" y="connsiteY28728"/>
              </a:cxn>
              <a:cxn ang="0">
                <a:pos x="connsiteX28729" y="connsiteY28729"/>
              </a:cxn>
              <a:cxn ang="0">
                <a:pos x="connsiteX28730" y="connsiteY28730"/>
              </a:cxn>
              <a:cxn ang="0">
                <a:pos x="connsiteX28731" y="connsiteY28731"/>
              </a:cxn>
              <a:cxn ang="0">
                <a:pos x="connsiteX28732" y="connsiteY28732"/>
              </a:cxn>
              <a:cxn ang="0">
                <a:pos x="connsiteX28733" y="connsiteY28733"/>
              </a:cxn>
              <a:cxn ang="0">
                <a:pos x="connsiteX28734" y="connsiteY28734"/>
              </a:cxn>
              <a:cxn ang="0">
                <a:pos x="connsiteX28735" y="connsiteY28735"/>
              </a:cxn>
              <a:cxn ang="0">
                <a:pos x="connsiteX28736" y="connsiteY28736"/>
              </a:cxn>
              <a:cxn ang="0">
                <a:pos x="connsiteX28737" y="connsiteY28737"/>
              </a:cxn>
              <a:cxn ang="0">
                <a:pos x="connsiteX28738" y="connsiteY28738"/>
              </a:cxn>
              <a:cxn ang="0">
                <a:pos x="connsiteX28739" y="connsiteY28739"/>
              </a:cxn>
              <a:cxn ang="0">
                <a:pos x="connsiteX28740" y="connsiteY28740"/>
              </a:cxn>
              <a:cxn ang="0">
                <a:pos x="connsiteX28741" y="connsiteY28741"/>
              </a:cxn>
              <a:cxn ang="0">
                <a:pos x="connsiteX28742" y="connsiteY28742"/>
              </a:cxn>
              <a:cxn ang="0">
                <a:pos x="connsiteX28743" y="connsiteY28743"/>
              </a:cxn>
              <a:cxn ang="0">
                <a:pos x="connsiteX28744" y="connsiteY28744"/>
              </a:cxn>
              <a:cxn ang="0">
                <a:pos x="connsiteX28745" y="connsiteY28745"/>
              </a:cxn>
              <a:cxn ang="0">
                <a:pos x="connsiteX28746" y="connsiteY28746"/>
              </a:cxn>
              <a:cxn ang="0">
                <a:pos x="connsiteX28747" y="connsiteY28747"/>
              </a:cxn>
              <a:cxn ang="0">
                <a:pos x="connsiteX28748" y="connsiteY28748"/>
              </a:cxn>
              <a:cxn ang="0">
                <a:pos x="connsiteX28749" y="connsiteY28749"/>
              </a:cxn>
              <a:cxn ang="0">
                <a:pos x="connsiteX28750" y="connsiteY28750"/>
              </a:cxn>
              <a:cxn ang="0">
                <a:pos x="connsiteX28751" y="connsiteY28751"/>
              </a:cxn>
              <a:cxn ang="0">
                <a:pos x="connsiteX28752" y="connsiteY28752"/>
              </a:cxn>
              <a:cxn ang="0">
                <a:pos x="connsiteX28753" y="connsiteY28753"/>
              </a:cxn>
              <a:cxn ang="0">
                <a:pos x="connsiteX28754" y="connsiteY28754"/>
              </a:cxn>
              <a:cxn ang="0">
                <a:pos x="connsiteX28755" y="connsiteY28755"/>
              </a:cxn>
              <a:cxn ang="0">
                <a:pos x="connsiteX28756" y="connsiteY28756"/>
              </a:cxn>
              <a:cxn ang="0">
                <a:pos x="connsiteX28757" y="connsiteY28757"/>
              </a:cxn>
              <a:cxn ang="0">
                <a:pos x="connsiteX28758" y="connsiteY28758"/>
              </a:cxn>
              <a:cxn ang="0">
                <a:pos x="connsiteX28759" y="connsiteY28759"/>
              </a:cxn>
              <a:cxn ang="0">
                <a:pos x="connsiteX28760" y="connsiteY28760"/>
              </a:cxn>
              <a:cxn ang="0">
                <a:pos x="connsiteX28761" y="connsiteY28761"/>
              </a:cxn>
              <a:cxn ang="0">
                <a:pos x="connsiteX28762" y="connsiteY28762"/>
              </a:cxn>
              <a:cxn ang="0">
                <a:pos x="connsiteX28763" y="connsiteY28763"/>
              </a:cxn>
              <a:cxn ang="0">
                <a:pos x="connsiteX28764" y="connsiteY28764"/>
              </a:cxn>
              <a:cxn ang="0">
                <a:pos x="connsiteX28765" y="connsiteY28765"/>
              </a:cxn>
              <a:cxn ang="0">
                <a:pos x="connsiteX28766" y="connsiteY28766"/>
              </a:cxn>
              <a:cxn ang="0">
                <a:pos x="connsiteX28767" y="connsiteY28767"/>
              </a:cxn>
              <a:cxn ang="0">
                <a:pos x="connsiteX28768" y="connsiteY28768"/>
              </a:cxn>
              <a:cxn ang="0">
                <a:pos x="connsiteX28769" y="connsiteY28769"/>
              </a:cxn>
              <a:cxn ang="0">
                <a:pos x="connsiteX28770" y="connsiteY28770"/>
              </a:cxn>
              <a:cxn ang="0">
                <a:pos x="connsiteX28771" y="connsiteY28771"/>
              </a:cxn>
              <a:cxn ang="0">
                <a:pos x="connsiteX28772" y="connsiteY28772"/>
              </a:cxn>
              <a:cxn ang="0">
                <a:pos x="connsiteX28773" y="connsiteY28773"/>
              </a:cxn>
              <a:cxn ang="0">
                <a:pos x="connsiteX28774" y="connsiteY28774"/>
              </a:cxn>
              <a:cxn ang="0">
                <a:pos x="connsiteX28775" y="connsiteY28775"/>
              </a:cxn>
              <a:cxn ang="0">
                <a:pos x="connsiteX28776" y="connsiteY28776"/>
              </a:cxn>
              <a:cxn ang="0">
                <a:pos x="connsiteX28777" y="connsiteY28777"/>
              </a:cxn>
              <a:cxn ang="0">
                <a:pos x="connsiteX28778" y="connsiteY28778"/>
              </a:cxn>
              <a:cxn ang="0">
                <a:pos x="connsiteX28779" y="connsiteY28779"/>
              </a:cxn>
              <a:cxn ang="0">
                <a:pos x="connsiteX28780" y="connsiteY28780"/>
              </a:cxn>
              <a:cxn ang="0">
                <a:pos x="connsiteX28781" y="connsiteY28781"/>
              </a:cxn>
              <a:cxn ang="0">
                <a:pos x="connsiteX28782" y="connsiteY28782"/>
              </a:cxn>
              <a:cxn ang="0">
                <a:pos x="connsiteX28783" y="connsiteY28783"/>
              </a:cxn>
              <a:cxn ang="0">
                <a:pos x="connsiteX28784" y="connsiteY28784"/>
              </a:cxn>
              <a:cxn ang="0">
                <a:pos x="connsiteX28785" y="connsiteY28785"/>
              </a:cxn>
              <a:cxn ang="0">
                <a:pos x="connsiteX28786" y="connsiteY28786"/>
              </a:cxn>
              <a:cxn ang="0">
                <a:pos x="connsiteX28787" y="connsiteY28787"/>
              </a:cxn>
              <a:cxn ang="0">
                <a:pos x="connsiteX28788" y="connsiteY28788"/>
              </a:cxn>
              <a:cxn ang="0">
                <a:pos x="connsiteX28789" y="connsiteY28789"/>
              </a:cxn>
              <a:cxn ang="0">
                <a:pos x="connsiteX28790" y="connsiteY28790"/>
              </a:cxn>
              <a:cxn ang="0">
                <a:pos x="connsiteX28791" y="connsiteY28791"/>
              </a:cxn>
              <a:cxn ang="0">
                <a:pos x="connsiteX28792" y="connsiteY28792"/>
              </a:cxn>
              <a:cxn ang="0">
                <a:pos x="connsiteX28793" y="connsiteY28793"/>
              </a:cxn>
              <a:cxn ang="0">
                <a:pos x="connsiteX28794" y="connsiteY28794"/>
              </a:cxn>
              <a:cxn ang="0">
                <a:pos x="connsiteX28795" y="connsiteY28795"/>
              </a:cxn>
              <a:cxn ang="0">
                <a:pos x="connsiteX28796" y="connsiteY28796"/>
              </a:cxn>
              <a:cxn ang="0">
                <a:pos x="connsiteX28797" y="connsiteY28797"/>
              </a:cxn>
              <a:cxn ang="0">
                <a:pos x="connsiteX28798" y="connsiteY28798"/>
              </a:cxn>
              <a:cxn ang="0">
                <a:pos x="connsiteX28799" y="connsiteY28799"/>
              </a:cxn>
              <a:cxn ang="0">
                <a:pos x="connsiteX28800" y="connsiteY28800"/>
              </a:cxn>
              <a:cxn ang="0">
                <a:pos x="connsiteX28801" y="connsiteY28801"/>
              </a:cxn>
              <a:cxn ang="0">
                <a:pos x="connsiteX28802" y="connsiteY28802"/>
              </a:cxn>
              <a:cxn ang="0">
                <a:pos x="connsiteX28803" y="connsiteY28803"/>
              </a:cxn>
              <a:cxn ang="0">
                <a:pos x="connsiteX28804" y="connsiteY28804"/>
              </a:cxn>
              <a:cxn ang="0">
                <a:pos x="connsiteX28805" y="connsiteY28805"/>
              </a:cxn>
              <a:cxn ang="0">
                <a:pos x="connsiteX28806" y="connsiteY28806"/>
              </a:cxn>
              <a:cxn ang="0">
                <a:pos x="connsiteX28807" y="connsiteY28807"/>
              </a:cxn>
              <a:cxn ang="0">
                <a:pos x="connsiteX28808" y="connsiteY28808"/>
              </a:cxn>
              <a:cxn ang="0">
                <a:pos x="connsiteX28809" y="connsiteY28809"/>
              </a:cxn>
              <a:cxn ang="0">
                <a:pos x="connsiteX28810" y="connsiteY28810"/>
              </a:cxn>
              <a:cxn ang="0">
                <a:pos x="connsiteX28811" y="connsiteY28811"/>
              </a:cxn>
              <a:cxn ang="0">
                <a:pos x="connsiteX28812" y="connsiteY28812"/>
              </a:cxn>
              <a:cxn ang="0">
                <a:pos x="connsiteX28813" y="connsiteY28813"/>
              </a:cxn>
              <a:cxn ang="0">
                <a:pos x="connsiteX28814" y="connsiteY28814"/>
              </a:cxn>
              <a:cxn ang="0">
                <a:pos x="connsiteX28815" y="connsiteY28815"/>
              </a:cxn>
              <a:cxn ang="0">
                <a:pos x="connsiteX28816" y="connsiteY28816"/>
              </a:cxn>
              <a:cxn ang="0">
                <a:pos x="connsiteX28817" y="connsiteY28817"/>
              </a:cxn>
              <a:cxn ang="0">
                <a:pos x="connsiteX28818" y="connsiteY28818"/>
              </a:cxn>
              <a:cxn ang="0">
                <a:pos x="connsiteX28819" y="connsiteY28819"/>
              </a:cxn>
              <a:cxn ang="0">
                <a:pos x="connsiteX28820" y="connsiteY28820"/>
              </a:cxn>
              <a:cxn ang="0">
                <a:pos x="connsiteX28821" y="connsiteY28821"/>
              </a:cxn>
              <a:cxn ang="0">
                <a:pos x="connsiteX28822" y="connsiteY28822"/>
              </a:cxn>
              <a:cxn ang="0">
                <a:pos x="connsiteX28823" y="connsiteY28823"/>
              </a:cxn>
              <a:cxn ang="0">
                <a:pos x="connsiteX28824" y="connsiteY28824"/>
              </a:cxn>
              <a:cxn ang="0">
                <a:pos x="connsiteX28825" y="connsiteY28825"/>
              </a:cxn>
              <a:cxn ang="0">
                <a:pos x="connsiteX28826" y="connsiteY28826"/>
              </a:cxn>
              <a:cxn ang="0">
                <a:pos x="connsiteX28827" y="connsiteY28827"/>
              </a:cxn>
              <a:cxn ang="0">
                <a:pos x="connsiteX28828" y="connsiteY28828"/>
              </a:cxn>
              <a:cxn ang="0">
                <a:pos x="connsiteX28829" y="connsiteY28829"/>
              </a:cxn>
              <a:cxn ang="0">
                <a:pos x="connsiteX28830" y="connsiteY28830"/>
              </a:cxn>
              <a:cxn ang="0">
                <a:pos x="connsiteX28831" y="connsiteY28831"/>
              </a:cxn>
              <a:cxn ang="0">
                <a:pos x="connsiteX28832" y="connsiteY28832"/>
              </a:cxn>
              <a:cxn ang="0">
                <a:pos x="connsiteX28833" y="connsiteY28833"/>
              </a:cxn>
              <a:cxn ang="0">
                <a:pos x="connsiteX28834" y="connsiteY28834"/>
              </a:cxn>
              <a:cxn ang="0">
                <a:pos x="connsiteX28835" y="connsiteY28835"/>
              </a:cxn>
              <a:cxn ang="0">
                <a:pos x="connsiteX28836" y="connsiteY28836"/>
              </a:cxn>
              <a:cxn ang="0">
                <a:pos x="connsiteX28837" y="connsiteY28837"/>
              </a:cxn>
              <a:cxn ang="0">
                <a:pos x="connsiteX28838" y="connsiteY28838"/>
              </a:cxn>
              <a:cxn ang="0">
                <a:pos x="connsiteX28839" y="connsiteY28839"/>
              </a:cxn>
              <a:cxn ang="0">
                <a:pos x="connsiteX28840" y="connsiteY28840"/>
              </a:cxn>
              <a:cxn ang="0">
                <a:pos x="connsiteX28841" y="connsiteY28841"/>
              </a:cxn>
              <a:cxn ang="0">
                <a:pos x="connsiteX28842" y="connsiteY28842"/>
              </a:cxn>
              <a:cxn ang="0">
                <a:pos x="connsiteX28843" y="connsiteY28843"/>
              </a:cxn>
              <a:cxn ang="0">
                <a:pos x="connsiteX28844" y="connsiteY28844"/>
              </a:cxn>
              <a:cxn ang="0">
                <a:pos x="connsiteX28845" y="connsiteY28845"/>
              </a:cxn>
              <a:cxn ang="0">
                <a:pos x="connsiteX28846" y="connsiteY28846"/>
              </a:cxn>
              <a:cxn ang="0">
                <a:pos x="connsiteX28847" y="connsiteY28847"/>
              </a:cxn>
              <a:cxn ang="0">
                <a:pos x="connsiteX28848" y="connsiteY28848"/>
              </a:cxn>
              <a:cxn ang="0">
                <a:pos x="connsiteX28849" y="connsiteY28849"/>
              </a:cxn>
              <a:cxn ang="0">
                <a:pos x="connsiteX28850" y="connsiteY28850"/>
              </a:cxn>
              <a:cxn ang="0">
                <a:pos x="connsiteX28851" y="connsiteY28851"/>
              </a:cxn>
              <a:cxn ang="0">
                <a:pos x="connsiteX28852" y="connsiteY28852"/>
              </a:cxn>
              <a:cxn ang="0">
                <a:pos x="connsiteX28853" y="connsiteY28853"/>
              </a:cxn>
              <a:cxn ang="0">
                <a:pos x="connsiteX28854" y="connsiteY28854"/>
              </a:cxn>
              <a:cxn ang="0">
                <a:pos x="connsiteX28855" y="connsiteY28855"/>
              </a:cxn>
              <a:cxn ang="0">
                <a:pos x="connsiteX28856" y="connsiteY28856"/>
              </a:cxn>
              <a:cxn ang="0">
                <a:pos x="connsiteX28857" y="connsiteY28857"/>
              </a:cxn>
              <a:cxn ang="0">
                <a:pos x="connsiteX28858" y="connsiteY28858"/>
              </a:cxn>
              <a:cxn ang="0">
                <a:pos x="connsiteX28859" y="connsiteY28859"/>
              </a:cxn>
              <a:cxn ang="0">
                <a:pos x="connsiteX28860" y="connsiteY28860"/>
              </a:cxn>
              <a:cxn ang="0">
                <a:pos x="connsiteX28861" y="connsiteY28861"/>
              </a:cxn>
              <a:cxn ang="0">
                <a:pos x="connsiteX28862" y="connsiteY28862"/>
              </a:cxn>
              <a:cxn ang="0">
                <a:pos x="connsiteX28863" y="connsiteY28863"/>
              </a:cxn>
              <a:cxn ang="0">
                <a:pos x="connsiteX28864" y="connsiteY28864"/>
              </a:cxn>
              <a:cxn ang="0">
                <a:pos x="connsiteX28865" y="connsiteY28865"/>
              </a:cxn>
              <a:cxn ang="0">
                <a:pos x="connsiteX28866" y="connsiteY28866"/>
              </a:cxn>
              <a:cxn ang="0">
                <a:pos x="connsiteX28867" y="connsiteY28867"/>
              </a:cxn>
              <a:cxn ang="0">
                <a:pos x="connsiteX28868" y="connsiteY28868"/>
              </a:cxn>
              <a:cxn ang="0">
                <a:pos x="connsiteX28869" y="connsiteY28869"/>
              </a:cxn>
              <a:cxn ang="0">
                <a:pos x="connsiteX28870" y="connsiteY28870"/>
              </a:cxn>
              <a:cxn ang="0">
                <a:pos x="connsiteX28871" y="connsiteY28871"/>
              </a:cxn>
              <a:cxn ang="0">
                <a:pos x="connsiteX28872" y="connsiteY28872"/>
              </a:cxn>
              <a:cxn ang="0">
                <a:pos x="connsiteX28873" y="connsiteY28873"/>
              </a:cxn>
              <a:cxn ang="0">
                <a:pos x="connsiteX28874" y="connsiteY28874"/>
              </a:cxn>
              <a:cxn ang="0">
                <a:pos x="connsiteX28875" y="connsiteY28875"/>
              </a:cxn>
              <a:cxn ang="0">
                <a:pos x="connsiteX28876" y="connsiteY28876"/>
              </a:cxn>
              <a:cxn ang="0">
                <a:pos x="connsiteX28877" y="connsiteY28877"/>
              </a:cxn>
              <a:cxn ang="0">
                <a:pos x="connsiteX28878" y="connsiteY28878"/>
              </a:cxn>
              <a:cxn ang="0">
                <a:pos x="connsiteX28879" y="connsiteY28879"/>
              </a:cxn>
              <a:cxn ang="0">
                <a:pos x="connsiteX28880" y="connsiteY28880"/>
              </a:cxn>
              <a:cxn ang="0">
                <a:pos x="connsiteX28881" y="connsiteY28881"/>
              </a:cxn>
              <a:cxn ang="0">
                <a:pos x="connsiteX28882" y="connsiteY28882"/>
              </a:cxn>
              <a:cxn ang="0">
                <a:pos x="connsiteX28883" y="connsiteY28883"/>
              </a:cxn>
              <a:cxn ang="0">
                <a:pos x="connsiteX28884" y="connsiteY28884"/>
              </a:cxn>
              <a:cxn ang="0">
                <a:pos x="connsiteX28885" y="connsiteY28885"/>
              </a:cxn>
              <a:cxn ang="0">
                <a:pos x="connsiteX28886" y="connsiteY28886"/>
              </a:cxn>
              <a:cxn ang="0">
                <a:pos x="connsiteX28887" y="connsiteY28887"/>
              </a:cxn>
              <a:cxn ang="0">
                <a:pos x="connsiteX28888" y="connsiteY28888"/>
              </a:cxn>
              <a:cxn ang="0">
                <a:pos x="connsiteX28889" y="connsiteY28889"/>
              </a:cxn>
              <a:cxn ang="0">
                <a:pos x="connsiteX28890" y="connsiteY28890"/>
              </a:cxn>
              <a:cxn ang="0">
                <a:pos x="connsiteX28891" y="connsiteY28891"/>
              </a:cxn>
              <a:cxn ang="0">
                <a:pos x="connsiteX28892" y="connsiteY28892"/>
              </a:cxn>
              <a:cxn ang="0">
                <a:pos x="connsiteX28893" y="connsiteY28893"/>
              </a:cxn>
              <a:cxn ang="0">
                <a:pos x="connsiteX28894" y="connsiteY28894"/>
              </a:cxn>
              <a:cxn ang="0">
                <a:pos x="connsiteX28895" y="connsiteY28895"/>
              </a:cxn>
              <a:cxn ang="0">
                <a:pos x="connsiteX28896" y="connsiteY28896"/>
              </a:cxn>
              <a:cxn ang="0">
                <a:pos x="connsiteX28897" y="connsiteY28897"/>
              </a:cxn>
              <a:cxn ang="0">
                <a:pos x="connsiteX28898" y="connsiteY28898"/>
              </a:cxn>
              <a:cxn ang="0">
                <a:pos x="connsiteX28899" y="connsiteY28899"/>
              </a:cxn>
              <a:cxn ang="0">
                <a:pos x="connsiteX28900" y="connsiteY28900"/>
              </a:cxn>
              <a:cxn ang="0">
                <a:pos x="connsiteX28901" y="connsiteY28901"/>
              </a:cxn>
              <a:cxn ang="0">
                <a:pos x="connsiteX28902" y="connsiteY28902"/>
              </a:cxn>
              <a:cxn ang="0">
                <a:pos x="connsiteX28903" y="connsiteY28903"/>
              </a:cxn>
              <a:cxn ang="0">
                <a:pos x="connsiteX28904" y="connsiteY28904"/>
              </a:cxn>
              <a:cxn ang="0">
                <a:pos x="connsiteX28905" y="connsiteY28905"/>
              </a:cxn>
              <a:cxn ang="0">
                <a:pos x="connsiteX28906" y="connsiteY28906"/>
              </a:cxn>
              <a:cxn ang="0">
                <a:pos x="connsiteX28907" y="connsiteY28907"/>
              </a:cxn>
              <a:cxn ang="0">
                <a:pos x="connsiteX28908" y="connsiteY28908"/>
              </a:cxn>
              <a:cxn ang="0">
                <a:pos x="connsiteX28909" y="connsiteY28909"/>
              </a:cxn>
              <a:cxn ang="0">
                <a:pos x="connsiteX28910" y="connsiteY28910"/>
              </a:cxn>
              <a:cxn ang="0">
                <a:pos x="connsiteX28911" y="connsiteY28911"/>
              </a:cxn>
              <a:cxn ang="0">
                <a:pos x="connsiteX28912" y="connsiteY28912"/>
              </a:cxn>
              <a:cxn ang="0">
                <a:pos x="connsiteX28913" y="connsiteY28913"/>
              </a:cxn>
              <a:cxn ang="0">
                <a:pos x="connsiteX28914" y="connsiteY28914"/>
              </a:cxn>
              <a:cxn ang="0">
                <a:pos x="connsiteX28915" y="connsiteY28915"/>
              </a:cxn>
              <a:cxn ang="0">
                <a:pos x="connsiteX28916" y="connsiteY28916"/>
              </a:cxn>
              <a:cxn ang="0">
                <a:pos x="connsiteX28917" y="connsiteY28917"/>
              </a:cxn>
              <a:cxn ang="0">
                <a:pos x="connsiteX28918" y="connsiteY28918"/>
              </a:cxn>
              <a:cxn ang="0">
                <a:pos x="connsiteX28919" y="connsiteY28919"/>
              </a:cxn>
              <a:cxn ang="0">
                <a:pos x="connsiteX28920" y="connsiteY28920"/>
              </a:cxn>
              <a:cxn ang="0">
                <a:pos x="connsiteX28921" y="connsiteY28921"/>
              </a:cxn>
              <a:cxn ang="0">
                <a:pos x="connsiteX28922" y="connsiteY28922"/>
              </a:cxn>
              <a:cxn ang="0">
                <a:pos x="connsiteX28923" y="connsiteY28923"/>
              </a:cxn>
              <a:cxn ang="0">
                <a:pos x="connsiteX28924" y="connsiteY28924"/>
              </a:cxn>
              <a:cxn ang="0">
                <a:pos x="connsiteX28925" y="connsiteY28925"/>
              </a:cxn>
              <a:cxn ang="0">
                <a:pos x="connsiteX28926" y="connsiteY28926"/>
              </a:cxn>
              <a:cxn ang="0">
                <a:pos x="connsiteX28927" y="connsiteY28927"/>
              </a:cxn>
              <a:cxn ang="0">
                <a:pos x="connsiteX28928" y="connsiteY28928"/>
              </a:cxn>
              <a:cxn ang="0">
                <a:pos x="connsiteX28929" y="connsiteY28929"/>
              </a:cxn>
              <a:cxn ang="0">
                <a:pos x="connsiteX28930" y="connsiteY28930"/>
              </a:cxn>
              <a:cxn ang="0">
                <a:pos x="connsiteX28931" y="connsiteY28931"/>
              </a:cxn>
              <a:cxn ang="0">
                <a:pos x="connsiteX28932" y="connsiteY28932"/>
              </a:cxn>
              <a:cxn ang="0">
                <a:pos x="connsiteX28933" y="connsiteY28933"/>
              </a:cxn>
              <a:cxn ang="0">
                <a:pos x="connsiteX28934" y="connsiteY28934"/>
              </a:cxn>
              <a:cxn ang="0">
                <a:pos x="connsiteX28935" y="connsiteY28935"/>
              </a:cxn>
              <a:cxn ang="0">
                <a:pos x="connsiteX28936" y="connsiteY28936"/>
              </a:cxn>
              <a:cxn ang="0">
                <a:pos x="connsiteX28937" y="connsiteY28937"/>
              </a:cxn>
              <a:cxn ang="0">
                <a:pos x="connsiteX28938" y="connsiteY28938"/>
              </a:cxn>
              <a:cxn ang="0">
                <a:pos x="connsiteX28939" y="connsiteY28939"/>
              </a:cxn>
              <a:cxn ang="0">
                <a:pos x="connsiteX28940" y="connsiteY28940"/>
              </a:cxn>
              <a:cxn ang="0">
                <a:pos x="connsiteX28941" y="connsiteY28941"/>
              </a:cxn>
              <a:cxn ang="0">
                <a:pos x="connsiteX28942" y="connsiteY28942"/>
              </a:cxn>
              <a:cxn ang="0">
                <a:pos x="connsiteX28943" y="connsiteY28943"/>
              </a:cxn>
              <a:cxn ang="0">
                <a:pos x="connsiteX28944" y="connsiteY28944"/>
              </a:cxn>
              <a:cxn ang="0">
                <a:pos x="connsiteX28945" y="connsiteY28945"/>
              </a:cxn>
              <a:cxn ang="0">
                <a:pos x="connsiteX28946" y="connsiteY28946"/>
              </a:cxn>
              <a:cxn ang="0">
                <a:pos x="connsiteX28947" y="connsiteY28947"/>
              </a:cxn>
              <a:cxn ang="0">
                <a:pos x="connsiteX28948" y="connsiteY28948"/>
              </a:cxn>
              <a:cxn ang="0">
                <a:pos x="connsiteX28949" y="connsiteY28949"/>
              </a:cxn>
              <a:cxn ang="0">
                <a:pos x="connsiteX28950" y="connsiteY28950"/>
              </a:cxn>
              <a:cxn ang="0">
                <a:pos x="connsiteX28951" y="connsiteY28951"/>
              </a:cxn>
              <a:cxn ang="0">
                <a:pos x="connsiteX28952" y="connsiteY28952"/>
              </a:cxn>
              <a:cxn ang="0">
                <a:pos x="connsiteX28953" y="connsiteY28953"/>
              </a:cxn>
              <a:cxn ang="0">
                <a:pos x="connsiteX28954" y="connsiteY28954"/>
              </a:cxn>
              <a:cxn ang="0">
                <a:pos x="connsiteX28955" y="connsiteY28955"/>
              </a:cxn>
              <a:cxn ang="0">
                <a:pos x="connsiteX28956" y="connsiteY28956"/>
              </a:cxn>
              <a:cxn ang="0">
                <a:pos x="connsiteX28957" y="connsiteY28957"/>
              </a:cxn>
              <a:cxn ang="0">
                <a:pos x="connsiteX28958" y="connsiteY28958"/>
              </a:cxn>
              <a:cxn ang="0">
                <a:pos x="connsiteX28959" y="connsiteY28959"/>
              </a:cxn>
              <a:cxn ang="0">
                <a:pos x="connsiteX28960" y="connsiteY28960"/>
              </a:cxn>
              <a:cxn ang="0">
                <a:pos x="connsiteX28961" y="connsiteY28961"/>
              </a:cxn>
              <a:cxn ang="0">
                <a:pos x="connsiteX28962" y="connsiteY28962"/>
              </a:cxn>
              <a:cxn ang="0">
                <a:pos x="connsiteX28963" y="connsiteY28963"/>
              </a:cxn>
              <a:cxn ang="0">
                <a:pos x="connsiteX28964" y="connsiteY28964"/>
              </a:cxn>
              <a:cxn ang="0">
                <a:pos x="connsiteX28965" y="connsiteY28965"/>
              </a:cxn>
              <a:cxn ang="0">
                <a:pos x="connsiteX28966" y="connsiteY28966"/>
              </a:cxn>
              <a:cxn ang="0">
                <a:pos x="connsiteX28967" y="connsiteY28967"/>
              </a:cxn>
              <a:cxn ang="0">
                <a:pos x="connsiteX28968" y="connsiteY28968"/>
              </a:cxn>
              <a:cxn ang="0">
                <a:pos x="connsiteX28969" y="connsiteY28969"/>
              </a:cxn>
              <a:cxn ang="0">
                <a:pos x="connsiteX28970" y="connsiteY28970"/>
              </a:cxn>
              <a:cxn ang="0">
                <a:pos x="connsiteX28971" y="connsiteY28971"/>
              </a:cxn>
              <a:cxn ang="0">
                <a:pos x="connsiteX28972" y="connsiteY28972"/>
              </a:cxn>
              <a:cxn ang="0">
                <a:pos x="connsiteX28973" y="connsiteY28973"/>
              </a:cxn>
              <a:cxn ang="0">
                <a:pos x="connsiteX28974" y="connsiteY28974"/>
              </a:cxn>
              <a:cxn ang="0">
                <a:pos x="connsiteX28975" y="connsiteY28975"/>
              </a:cxn>
              <a:cxn ang="0">
                <a:pos x="connsiteX28976" y="connsiteY28976"/>
              </a:cxn>
              <a:cxn ang="0">
                <a:pos x="connsiteX28977" y="connsiteY28977"/>
              </a:cxn>
              <a:cxn ang="0">
                <a:pos x="connsiteX28978" y="connsiteY28978"/>
              </a:cxn>
              <a:cxn ang="0">
                <a:pos x="connsiteX28979" y="connsiteY28979"/>
              </a:cxn>
              <a:cxn ang="0">
                <a:pos x="connsiteX28980" y="connsiteY28980"/>
              </a:cxn>
              <a:cxn ang="0">
                <a:pos x="connsiteX28981" y="connsiteY28981"/>
              </a:cxn>
              <a:cxn ang="0">
                <a:pos x="connsiteX28982" y="connsiteY28982"/>
              </a:cxn>
              <a:cxn ang="0">
                <a:pos x="connsiteX28983" y="connsiteY28983"/>
              </a:cxn>
              <a:cxn ang="0">
                <a:pos x="connsiteX28984" y="connsiteY28984"/>
              </a:cxn>
              <a:cxn ang="0">
                <a:pos x="connsiteX28985" y="connsiteY28985"/>
              </a:cxn>
              <a:cxn ang="0">
                <a:pos x="connsiteX28986" y="connsiteY28986"/>
              </a:cxn>
              <a:cxn ang="0">
                <a:pos x="connsiteX28987" y="connsiteY28987"/>
              </a:cxn>
              <a:cxn ang="0">
                <a:pos x="connsiteX28988" y="connsiteY28988"/>
              </a:cxn>
              <a:cxn ang="0">
                <a:pos x="connsiteX28989" y="connsiteY28989"/>
              </a:cxn>
              <a:cxn ang="0">
                <a:pos x="connsiteX28990" y="connsiteY28990"/>
              </a:cxn>
              <a:cxn ang="0">
                <a:pos x="connsiteX28991" y="connsiteY28991"/>
              </a:cxn>
              <a:cxn ang="0">
                <a:pos x="connsiteX28992" y="connsiteY28992"/>
              </a:cxn>
              <a:cxn ang="0">
                <a:pos x="connsiteX28993" y="connsiteY28993"/>
              </a:cxn>
              <a:cxn ang="0">
                <a:pos x="connsiteX28994" y="connsiteY28994"/>
              </a:cxn>
              <a:cxn ang="0">
                <a:pos x="connsiteX28995" y="connsiteY28995"/>
              </a:cxn>
              <a:cxn ang="0">
                <a:pos x="connsiteX28996" y="connsiteY28996"/>
              </a:cxn>
              <a:cxn ang="0">
                <a:pos x="connsiteX28997" y="connsiteY28997"/>
              </a:cxn>
              <a:cxn ang="0">
                <a:pos x="connsiteX28998" y="connsiteY28998"/>
              </a:cxn>
              <a:cxn ang="0">
                <a:pos x="connsiteX28999" y="connsiteY28999"/>
              </a:cxn>
              <a:cxn ang="0">
                <a:pos x="connsiteX29000" y="connsiteY29000"/>
              </a:cxn>
              <a:cxn ang="0">
                <a:pos x="connsiteX29001" y="connsiteY29001"/>
              </a:cxn>
              <a:cxn ang="0">
                <a:pos x="connsiteX29002" y="connsiteY29002"/>
              </a:cxn>
              <a:cxn ang="0">
                <a:pos x="connsiteX29003" y="connsiteY29003"/>
              </a:cxn>
              <a:cxn ang="0">
                <a:pos x="connsiteX29004" y="connsiteY29004"/>
              </a:cxn>
              <a:cxn ang="0">
                <a:pos x="connsiteX29005" y="connsiteY29005"/>
              </a:cxn>
              <a:cxn ang="0">
                <a:pos x="connsiteX29006" y="connsiteY29006"/>
              </a:cxn>
              <a:cxn ang="0">
                <a:pos x="connsiteX29007" y="connsiteY29007"/>
              </a:cxn>
              <a:cxn ang="0">
                <a:pos x="connsiteX29008" y="connsiteY29008"/>
              </a:cxn>
              <a:cxn ang="0">
                <a:pos x="connsiteX29009" y="connsiteY29009"/>
              </a:cxn>
              <a:cxn ang="0">
                <a:pos x="connsiteX29010" y="connsiteY29010"/>
              </a:cxn>
              <a:cxn ang="0">
                <a:pos x="connsiteX29011" y="connsiteY29011"/>
              </a:cxn>
              <a:cxn ang="0">
                <a:pos x="connsiteX29012" y="connsiteY29012"/>
              </a:cxn>
              <a:cxn ang="0">
                <a:pos x="connsiteX29013" y="connsiteY29013"/>
              </a:cxn>
              <a:cxn ang="0">
                <a:pos x="connsiteX29014" y="connsiteY29014"/>
              </a:cxn>
              <a:cxn ang="0">
                <a:pos x="connsiteX29015" y="connsiteY29015"/>
              </a:cxn>
              <a:cxn ang="0">
                <a:pos x="connsiteX29016" y="connsiteY29016"/>
              </a:cxn>
              <a:cxn ang="0">
                <a:pos x="connsiteX29017" y="connsiteY29017"/>
              </a:cxn>
              <a:cxn ang="0">
                <a:pos x="connsiteX29018" y="connsiteY29018"/>
              </a:cxn>
              <a:cxn ang="0">
                <a:pos x="connsiteX29019" y="connsiteY29019"/>
              </a:cxn>
              <a:cxn ang="0">
                <a:pos x="connsiteX29020" y="connsiteY29020"/>
              </a:cxn>
              <a:cxn ang="0">
                <a:pos x="connsiteX29021" y="connsiteY29021"/>
              </a:cxn>
              <a:cxn ang="0">
                <a:pos x="connsiteX29022" y="connsiteY29022"/>
              </a:cxn>
              <a:cxn ang="0">
                <a:pos x="connsiteX29023" y="connsiteY29023"/>
              </a:cxn>
              <a:cxn ang="0">
                <a:pos x="connsiteX29024" y="connsiteY29024"/>
              </a:cxn>
              <a:cxn ang="0">
                <a:pos x="connsiteX29025" y="connsiteY29025"/>
              </a:cxn>
              <a:cxn ang="0">
                <a:pos x="connsiteX29026" y="connsiteY29026"/>
              </a:cxn>
              <a:cxn ang="0">
                <a:pos x="connsiteX29027" y="connsiteY29027"/>
              </a:cxn>
              <a:cxn ang="0">
                <a:pos x="connsiteX29028" y="connsiteY29028"/>
              </a:cxn>
              <a:cxn ang="0">
                <a:pos x="connsiteX29029" y="connsiteY29029"/>
              </a:cxn>
              <a:cxn ang="0">
                <a:pos x="connsiteX29030" y="connsiteY29030"/>
              </a:cxn>
              <a:cxn ang="0">
                <a:pos x="connsiteX29031" y="connsiteY29031"/>
              </a:cxn>
              <a:cxn ang="0">
                <a:pos x="connsiteX29032" y="connsiteY29032"/>
              </a:cxn>
              <a:cxn ang="0">
                <a:pos x="connsiteX29033" y="connsiteY29033"/>
              </a:cxn>
              <a:cxn ang="0">
                <a:pos x="connsiteX29034" y="connsiteY29034"/>
              </a:cxn>
              <a:cxn ang="0">
                <a:pos x="connsiteX29035" y="connsiteY29035"/>
              </a:cxn>
              <a:cxn ang="0">
                <a:pos x="connsiteX29036" y="connsiteY29036"/>
              </a:cxn>
              <a:cxn ang="0">
                <a:pos x="connsiteX29037" y="connsiteY29037"/>
              </a:cxn>
              <a:cxn ang="0">
                <a:pos x="connsiteX29038" y="connsiteY29038"/>
              </a:cxn>
              <a:cxn ang="0">
                <a:pos x="connsiteX29039" y="connsiteY29039"/>
              </a:cxn>
              <a:cxn ang="0">
                <a:pos x="connsiteX29040" y="connsiteY29040"/>
              </a:cxn>
              <a:cxn ang="0">
                <a:pos x="connsiteX29041" y="connsiteY29041"/>
              </a:cxn>
              <a:cxn ang="0">
                <a:pos x="connsiteX29042" y="connsiteY29042"/>
              </a:cxn>
              <a:cxn ang="0">
                <a:pos x="connsiteX29043" y="connsiteY29043"/>
              </a:cxn>
              <a:cxn ang="0">
                <a:pos x="connsiteX29044" y="connsiteY29044"/>
              </a:cxn>
              <a:cxn ang="0">
                <a:pos x="connsiteX29045" y="connsiteY29045"/>
              </a:cxn>
              <a:cxn ang="0">
                <a:pos x="connsiteX29046" y="connsiteY29046"/>
              </a:cxn>
              <a:cxn ang="0">
                <a:pos x="connsiteX29047" y="connsiteY29047"/>
              </a:cxn>
              <a:cxn ang="0">
                <a:pos x="connsiteX29048" y="connsiteY29048"/>
              </a:cxn>
              <a:cxn ang="0">
                <a:pos x="connsiteX29049" y="connsiteY29049"/>
              </a:cxn>
              <a:cxn ang="0">
                <a:pos x="connsiteX29050" y="connsiteY29050"/>
              </a:cxn>
              <a:cxn ang="0">
                <a:pos x="connsiteX29051" y="connsiteY29051"/>
              </a:cxn>
              <a:cxn ang="0">
                <a:pos x="connsiteX29052" y="connsiteY29052"/>
              </a:cxn>
              <a:cxn ang="0">
                <a:pos x="connsiteX29053" y="connsiteY29053"/>
              </a:cxn>
              <a:cxn ang="0">
                <a:pos x="connsiteX29054" y="connsiteY29054"/>
              </a:cxn>
              <a:cxn ang="0">
                <a:pos x="connsiteX29055" y="connsiteY29055"/>
              </a:cxn>
              <a:cxn ang="0">
                <a:pos x="connsiteX29056" y="connsiteY29056"/>
              </a:cxn>
              <a:cxn ang="0">
                <a:pos x="connsiteX29057" y="connsiteY29057"/>
              </a:cxn>
              <a:cxn ang="0">
                <a:pos x="connsiteX29058" y="connsiteY29058"/>
              </a:cxn>
              <a:cxn ang="0">
                <a:pos x="connsiteX29059" y="connsiteY29059"/>
              </a:cxn>
              <a:cxn ang="0">
                <a:pos x="connsiteX29060" y="connsiteY29060"/>
              </a:cxn>
              <a:cxn ang="0">
                <a:pos x="connsiteX29061" y="connsiteY29061"/>
              </a:cxn>
              <a:cxn ang="0">
                <a:pos x="connsiteX29062" y="connsiteY29062"/>
              </a:cxn>
              <a:cxn ang="0">
                <a:pos x="connsiteX29063" y="connsiteY29063"/>
              </a:cxn>
              <a:cxn ang="0">
                <a:pos x="connsiteX29064" y="connsiteY29064"/>
              </a:cxn>
              <a:cxn ang="0">
                <a:pos x="connsiteX29065" y="connsiteY29065"/>
              </a:cxn>
              <a:cxn ang="0">
                <a:pos x="connsiteX29066" y="connsiteY29066"/>
              </a:cxn>
              <a:cxn ang="0">
                <a:pos x="connsiteX29067" y="connsiteY29067"/>
              </a:cxn>
              <a:cxn ang="0">
                <a:pos x="connsiteX29068" y="connsiteY29068"/>
              </a:cxn>
              <a:cxn ang="0">
                <a:pos x="connsiteX29069" y="connsiteY29069"/>
              </a:cxn>
              <a:cxn ang="0">
                <a:pos x="connsiteX29070" y="connsiteY29070"/>
              </a:cxn>
              <a:cxn ang="0">
                <a:pos x="connsiteX29071" y="connsiteY29071"/>
              </a:cxn>
              <a:cxn ang="0">
                <a:pos x="connsiteX29072" y="connsiteY29072"/>
              </a:cxn>
              <a:cxn ang="0">
                <a:pos x="connsiteX29073" y="connsiteY29073"/>
              </a:cxn>
              <a:cxn ang="0">
                <a:pos x="connsiteX29074" y="connsiteY29074"/>
              </a:cxn>
              <a:cxn ang="0">
                <a:pos x="connsiteX29075" y="connsiteY29075"/>
              </a:cxn>
              <a:cxn ang="0">
                <a:pos x="connsiteX29076" y="connsiteY29076"/>
              </a:cxn>
              <a:cxn ang="0">
                <a:pos x="connsiteX29077" y="connsiteY29077"/>
              </a:cxn>
              <a:cxn ang="0">
                <a:pos x="connsiteX29078" y="connsiteY29078"/>
              </a:cxn>
              <a:cxn ang="0">
                <a:pos x="connsiteX29079" y="connsiteY29079"/>
              </a:cxn>
              <a:cxn ang="0">
                <a:pos x="connsiteX29080" y="connsiteY29080"/>
              </a:cxn>
              <a:cxn ang="0">
                <a:pos x="connsiteX29081" y="connsiteY29081"/>
              </a:cxn>
              <a:cxn ang="0">
                <a:pos x="connsiteX29082" y="connsiteY29082"/>
              </a:cxn>
              <a:cxn ang="0">
                <a:pos x="connsiteX29083" y="connsiteY29083"/>
              </a:cxn>
              <a:cxn ang="0">
                <a:pos x="connsiteX29084" y="connsiteY29084"/>
              </a:cxn>
              <a:cxn ang="0">
                <a:pos x="connsiteX29085" y="connsiteY29085"/>
              </a:cxn>
              <a:cxn ang="0">
                <a:pos x="connsiteX29086" y="connsiteY29086"/>
              </a:cxn>
              <a:cxn ang="0">
                <a:pos x="connsiteX29087" y="connsiteY29087"/>
              </a:cxn>
              <a:cxn ang="0">
                <a:pos x="connsiteX29088" y="connsiteY29088"/>
              </a:cxn>
              <a:cxn ang="0">
                <a:pos x="connsiteX29089" y="connsiteY29089"/>
              </a:cxn>
              <a:cxn ang="0">
                <a:pos x="connsiteX29090" y="connsiteY29090"/>
              </a:cxn>
              <a:cxn ang="0">
                <a:pos x="connsiteX29091" y="connsiteY29091"/>
              </a:cxn>
              <a:cxn ang="0">
                <a:pos x="connsiteX29092" y="connsiteY29092"/>
              </a:cxn>
              <a:cxn ang="0">
                <a:pos x="connsiteX29093" y="connsiteY29093"/>
              </a:cxn>
              <a:cxn ang="0">
                <a:pos x="connsiteX29094" y="connsiteY29094"/>
              </a:cxn>
              <a:cxn ang="0">
                <a:pos x="connsiteX29095" y="connsiteY29095"/>
              </a:cxn>
              <a:cxn ang="0">
                <a:pos x="connsiteX29096" y="connsiteY29096"/>
              </a:cxn>
              <a:cxn ang="0">
                <a:pos x="connsiteX29097" y="connsiteY29097"/>
              </a:cxn>
              <a:cxn ang="0">
                <a:pos x="connsiteX29098" y="connsiteY29098"/>
              </a:cxn>
              <a:cxn ang="0">
                <a:pos x="connsiteX29099" y="connsiteY29099"/>
              </a:cxn>
              <a:cxn ang="0">
                <a:pos x="connsiteX29100" y="connsiteY29100"/>
              </a:cxn>
              <a:cxn ang="0">
                <a:pos x="connsiteX29101" y="connsiteY29101"/>
              </a:cxn>
              <a:cxn ang="0">
                <a:pos x="connsiteX29102" y="connsiteY29102"/>
              </a:cxn>
              <a:cxn ang="0">
                <a:pos x="connsiteX29103" y="connsiteY29103"/>
              </a:cxn>
              <a:cxn ang="0">
                <a:pos x="connsiteX29104" y="connsiteY29104"/>
              </a:cxn>
              <a:cxn ang="0">
                <a:pos x="connsiteX29105" y="connsiteY29105"/>
              </a:cxn>
              <a:cxn ang="0">
                <a:pos x="connsiteX29106" y="connsiteY29106"/>
              </a:cxn>
              <a:cxn ang="0">
                <a:pos x="connsiteX29107" y="connsiteY29107"/>
              </a:cxn>
              <a:cxn ang="0">
                <a:pos x="connsiteX29108" y="connsiteY29108"/>
              </a:cxn>
              <a:cxn ang="0">
                <a:pos x="connsiteX29109" y="connsiteY29109"/>
              </a:cxn>
              <a:cxn ang="0">
                <a:pos x="connsiteX29110" y="connsiteY29110"/>
              </a:cxn>
              <a:cxn ang="0">
                <a:pos x="connsiteX29111" y="connsiteY29111"/>
              </a:cxn>
              <a:cxn ang="0">
                <a:pos x="connsiteX29112" y="connsiteY29112"/>
              </a:cxn>
              <a:cxn ang="0">
                <a:pos x="connsiteX29113" y="connsiteY29113"/>
              </a:cxn>
              <a:cxn ang="0">
                <a:pos x="connsiteX29114" y="connsiteY29114"/>
              </a:cxn>
              <a:cxn ang="0">
                <a:pos x="connsiteX29115" y="connsiteY29115"/>
              </a:cxn>
              <a:cxn ang="0">
                <a:pos x="connsiteX29116" y="connsiteY29116"/>
              </a:cxn>
              <a:cxn ang="0">
                <a:pos x="connsiteX29117" y="connsiteY29117"/>
              </a:cxn>
              <a:cxn ang="0">
                <a:pos x="connsiteX29118" y="connsiteY29118"/>
              </a:cxn>
              <a:cxn ang="0">
                <a:pos x="connsiteX29119" y="connsiteY29119"/>
              </a:cxn>
              <a:cxn ang="0">
                <a:pos x="connsiteX29120" y="connsiteY29120"/>
              </a:cxn>
              <a:cxn ang="0">
                <a:pos x="connsiteX29121" y="connsiteY29121"/>
              </a:cxn>
              <a:cxn ang="0">
                <a:pos x="connsiteX29122" y="connsiteY29122"/>
              </a:cxn>
              <a:cxn ang="0">
                <a:pos x="connsiteX29123" y="connsiteY29123"/>
              </a:cxn>
              <a:cxn ang="0">
                <a:pos x="connsiteX29124" y="connsiteY29124"/>
              </a:cxn>
              <a:cxn ang="0">
                <a:pos x="connsiteX29125" y="connsiteY29125"/>
              </a:cxn>
              <a:cxn ang="0">
                <a:pos x="connsiteX29126" y="connsiteY29126"/>
              </a:cxn>
              <a:cxn ang="0">
                <a:pos x="connsiteX29127" y="connsiteY29127"/>
              </a:cxn>
              <a:cxn ang="0">
                <a:pos x="connsiteX29128" y="connsiteY29128"/>
              </a:cxn>
              <a:cxn ang="0">
                <a:pos x="connsiteX29129" y="connsiteY29129"/>
              </a:cxn>
              <a:cxn ang="0">
                <a:pos x="connsiteX29130" y="connsiteY29130"/>
              </a:cxn>
              <a:cxn ang="0">
                <a:pos x="connsiteX29131" y="connsiteY29131"/>
              </a:cxn>
              <a:cxn ang="0">
                <a:pos x="connsiteX29132" y="connsiteY29132"/>
              </a:cxn>
              <a:cxn ang="0">
                <a:pos x="connsiteX29133" y="connsiteY29133"/>
              </a:cxn>
              <a:cxn ang="0">
                <a:pos x="connsiteX29134" y="connsiteY29134"/>
              </a:cxn>
              <a:cxn ang="0">
                <a:pos x="connsiteX29135" y="connsiteY29135"/>
              </a:cxn>
              <a:cxn ang="0">
                <a:pos x="connsiteX29136" y="connsiteY29136"/>
              </a:cxn>
              <a:cxn ang="0">
                <a:pos x="connsiteX29137" y="connsiteY29137"/>
              </a:cxn>
              <a:cxn ang="0">
                <a:pos x="connsiteX29138" y="connsiteY29138"/>
              </a:cxn>
              <a:cxn ang="0">
                <a:pos x="connsiteX29139" y="connsiteY29139"/>
              </a:cxn>
              <a:cxn ang="0">
                <a:pos x="connsiteX29140" y="connsiteY29140"/>
              </a:cxn>
              <a:cxn ang="0">
                <a:pos x="connsiteX29141" y="connsiteY29141"/>
              </a:cxn>
              <a:cxn ang="0">
                <a:pos x="connsiteX29142" y="connsiteY29142"/>
              </a:cxn>
              <a:cxn ang="0">
                <a:pos x="connsiteX29143" y="connsiteY29143"/>
              </a:cxn>
              <a:cxn ang="0">
                <a:pos x="connsiteX29144" y="connsiteY29144"/>
              </a:cxn>
              <a:cxn ang="0">
                <a:pos x="connsiteX29145" y="connsiteY29145"/>
              </a:cxn>
              <a:cxn ang="0">
                <a:pos x="connsiteX29146" y="connsiteY29146"/>
              </a:cxn>
              <a:cxn ang="0">
                <a:pos x="connsiteX29147" y="connsiteY29147"/>
              </a:cxn>
              <a:cxn ang="0">
                <a:pos x="connsiteX29148" y="connsiteY29148"/>
              </a:cxn>
              <a:cxn ang="0">
                <a:pos x="connsiteX29149" y="connsiteY29149"/>
              </a:cxn>
              <a:cxn ang="0">
                <a:pos x="connsiteX29150" y="connsiteY29150"/>
              </a:cxn>
              <a:cxn ang="0">
                <a:pos x="connsiteX29151" y="connsiteY29151"/>
              </a:cxn>
              <a:cxn ang="0">
                <a:pos x="connsiteX29152" y="connsiteY29152"/>
              </a:cxn>
              <a:cxn ang="0">
                <a:pos x="connsiteX29153" y="connsiteY29153"/>
              </a:cxn>
              <a:cxn ang="0">
                <a:pos x="connsiteX29154" y="connsiteY29154"/>
              </a:cxn>
              <a:cxn ang="0">
                <a:pos x="connsiteX29155" y="connsiteY29155"/>
              </a:cxn>
              <a:cxn ang="0">
                <a:pos x="connsiteX29156" y="connsiteY29156"/>
              </a:cxn>
              <a:cxn ang="0">
                <a:pos x="connsiteX29157" y="connsiteY29157"/>
              </a:cxn>
              <a:cxn ang="0">
                <a:pos x="connsiteX29158" y="connsiteY29158"/>
              </a:cxn>
              <a:cxn ang="0">
                <a:pos x="connsiteX29159" y="connsiteY29159"/>
              </a:cxn>
              <a:cxn ang="0">
                <a:pos x="connsiteX29160" y="connsiteY29160"/>
              </a:cxn>
              <a:cxn ang="0">
                <a:pos x="connsiteX29161" y="connsiteY29161"/>
              </a:cxn>
              <a:cxn ang="0">
                <a:pos x="connsiteX29162" y="connsiteY29162"/>
              </a:cxn>
              <a:cxn ang="0">
                <a:pos x="connsiteX29163" y="connsiteY29163"/>
              </a:cxn>
              <a:cxn ang="0">
                <a:pos x="connsiteX29164" y="connsiteY29164"/>
              </a:cxn>
              <a:cxn ang="0">
                <a:pos x="connsiteX29165" y="connsiteY29165"/>
              </a:cxn>
              <a:cxn ang="0">
                <a:pos x="connsiteX29166" y="connsiteY29166"/>
              </a:cxn>
              <a:cxn ang="0">
                <a:pos x="connsiteX29167" y="connsiteY29167"/>
              </a:cxn>
              <a:cxn ang="0">
                <a:pos x="connsiteX29168" y="connsiteY29168"/>
              </a:cxn>
              <a:cxn ang="0">
                <a:pos x="connsiteX29169" y="connsiteY29169"/>
              </a:cxn>
              <a:cxn ang="0">
                <a:pos x="connsiteX29170" y="connsiteY29170"/>
              </a:cxn>
              <a:cxn ang="0">
                <a:pos x="connsiteX29171" y="connsiteY29171"/>
              </a:cxn>
              <a:cxn ang="0">
                <a:pos x="connsiteX29172" y="connsiteY29172"/>
              </a:cxn>
              <a:cxn ang="0">
                <a:pos x="connsiteX29173" y="connsiteY29173"/>
              </a:cxn>
              <a:cxn ang="0">
                <a:pos x="connsiteX29174" y="connsiteY29174"/>
              </a:cxn>
              <a:cxn ang="0">
                <a:pos x="connsiteX29175" y="connsiteY29175"/>
              </a:cxn>
              <a:cxn ang="0">
                <a:pos x="connsiteX29176" y="connsiteY29176"/>
              </a:cxn>
              <a:cxn ang="0">
                <a:pos x="connsiteX29177" y="connsiteY29177"/>
              </a:cxn>
              <a:cxn ang="0">
                <a:pos x="connsiteX29178" y="connsiteY29178"/>
              </a:cxn>
              <a:cxn ang="0">
                <a:pos x="connsiteX29179" y="connsiteY29179"/>
              </a:cxn>
              <a:cxn ang="0">
                <a:pos x="connsiteX29180" y="connsiteY29180"/>
              </a:cxn>
              <a:cxn ang="0">
                <a:pos x="connsiteX29181" y="connsiteY29181"/>
              </a:cxn>
              <a:cxn ang="0">
                <a:pos x="connsiteX29182" y="connsiteY29182"/>
              </a:cxn>
              <a:cxn ang="0">
                <a:pos x="connsiteX29183" y="connsiteY29183"/>
              </a:cxn>
              <a:cxn ang="0">
                <a:pos x="connsiteX29184" y="connsiteY29184"/>
              </a:cxn>
              <a:cxn ang="0">
                <a:pos x="connsiteX29185" y="connsiteY29185"/>
              </a:cxn>
              <a:cxn ang="0">
                <a:pos x="connsiteX29186" y="connsiteY29186"/>
              </a:cxn>
              <a:cxn ang="0">
                <a:pos x="connsiteX29187" y="connsiteY29187"/>
              </a:cxn>
              <a:cxn ang="0">
                <a:pos x="connsiteX29188" y="connsiteY29188"/>
              </a:cxn>
              <a:cxn ang="0">
                <a:pos x="connsiteX29189" y="connsiteY29189"/>
              </a:cxn>
              <a:cxn ang="0">
                <a:pos x="connsiteX29190" y="connsiteY29190"/>
              </a:cxn>
              <a:cxn ang="0">
                <a:pos x="connsiteX29191" y="connsiteY29191"/>
              </a:cxn>
              <a:cxn ang="0">
                <a:pos x="connsiteX29192" y="connsiteY29192"/>
              </a:cxn>
              <a:cxn ang="0">
                <a:pos x="connsiteX29193" y="connsiteY29193"/>
              </a:cxn>
              <a:cxn ang="0">
                <a:pos x="connsiteX29194" y="connsiteY29194"/>
              </a:cxn>
              <a:cxn ang="0">
                <a:pos x="connsiteX29195" y="connsiteY29195"/>
              </a:cxn>
              <a:cxn ang="0">
                <a:pos x="connsiteX29196" y="connsiteY29196"/>
              </a:cxn>
              <a:cxn ang="0">
                <a:pos x="connsiteX29197" y="connsiteY29197"/>
              </a:cxn>
              <a:cxn ang="0">
                <a:pos x="connsiteX29198" y="connsiteY29198"/>
              </a:cxn>
              <a:cxn ang="0">
                <a:pos x="connsiteX29199" y="connsiteY29199"/>
              </a:cxn>
              <a:cxn ang="0">
                <a:pos x="connsiteX29200" y="connsiteY29200"/>
              </a:cxn>
              <a:cxn ang="0">
                <a:pos x="connsiteX29201" y="connsiteY29201"/>
              </a:cxn>
              <a:cxn ang="0">
                <a:pos x="connsiteX29202" y="connsiteY29202"/>
              </a:cxn>
              <a:cxn ang="0">
                <a:pos x="connsiteX29203" y="connsiteY29203"/>
              </a:cxn>
              <a:cxn ang="0">
                <a:pos x="connsiteX29204" y="connsiteY29204"/>
              </a:cxn>
              <a:cxn ang="0">
                <a:pos x="connsiteX29205" y="connsiteY29205"/>
              </a:cxn>
              <a:cxn ang="0">
                <a:pos x="connsiteX29206" y="connsiteY29206"/>
              </a:cxn>
              <a:cxn ang="0">
                <a:pos x="connsiteX29207" y="connsiteY29207"/>
              </a:cxn>
              <a:cxn ang="0">
                <a:pos x="connsiteX29208" y="connsiteY29208"/>
              </a:cxn>
              <a:cxn ang="0">
                <a:pos x="connsiteX29209" y="connsiteY29209"/>
              </a:cxn>
              <a:cxn ang="0">
                <a:pos x="connsiteX29210" y="connsiteY29210"/>
              </a:cxn>
              <a:cxn ang="0">
                <a:pos x="connsiteX29211" y="connsiteY29211"/>
              </a:cxn>
              <a:cxn ang="0">
                <a:pos x="connsiteX29212" y="connsiteY29212"/>
              </a:cxn>
              <a:cxn ang="0">
                <a:pos x="connsiteX29213" y="connsiteY29213"/>
              </a:cxn>
              <a:cxn ang="0">
                <a:pos x="connsiteX29214" y="connsiteY29214"/>
              </a:cxn>
              <a:cxn ang="0">
                <a:pos x="connsiteX29215" y="connsiteY29215"/>
              </a:cxn>
              <a:cxn ang="0">
                <a:pos x="connsiteX29216" y="connsiteY29216"/>
              </a:cxn>
              <a:cxn ang="0">
                <a:pos x="connsiteX29217" y="connsiteY29217"/>
              </a:cxn>
              <a:cxn ang="0">
                <a:pos x="connsiteX29218" y="connsiteY29218"/>
              </a:cxn>
              <a:cxn ang="0">
                <a:pos x="connsiteX29219" y="connsiteY29219"/>
              </a:cxn>
              <a:cxn ang="0">
                <a:pos x="connsiteX29220" y="connsiteY29220"/>
              </a:cxn>
              <a:cxn ang="0">
                <a:pos x="connsiteX29221" y="connsiteY29221"/>
              </a:cxn>
              <a:cxn ang="0">
                <a:pos x="connsiteX29222" y="connsiteY29222"/>
              </a:cxn>
              <a:cxn ang="0">
                <a:pos x="connsiteX29223" y="connsiteY29223"/>
              </a:cxn>
              <a:cxn ang="0">
                <a:pos x="connsiteX29224" y="connsiteY29224"/>
              </a:cxn>
              <a:cxn ang="0">
                <a:pos x="connsiteX29225" y="connsiteY29225"/>
              </a:cxn>
              <a:cxn ang="0">
                <a:pos x="connsiteX29226" y="connsiteY29226"/>
              </a:cxn>
              <a:cxn ang="0">
                <a:pos x="connsiteX29227" y="connsiteY29227"/>
              </a:cxn>
              <a:cxn ang="0">
                <a:pos x="connsiteX29228" y="connsiteY29228"/>
              </a:cxn>
              <a:cxn ang="0">
                <a:pos x="connsiteX29229" y="connsiteY29229"/>
              </a:cxn>
              <a:cxn ang="0">
                <a:pos x="connsiteX29230" y="connsiteY29230"/>
              </a:cxn>
              <a:cxn ang="0">
                <a:pos x="connsiteX29231" y="connsiteY29231"/>
              </a:cxn>
              <a:cxn ang="0">
                <a:pos x="connsiteX29232" y="connsiteY29232"/>
              </a:cxn>
              <a:cxn ang="0">
                <a:pos x="connsiteX29233" y="connsiteY29233"/>
              </a:cxn>
              <a:cxn ang="0">
                <a:pos x="connsiteX29234" y="connsiteY29234"/>
              </a:cxn>
              <a:cxn ang="0">
                <a:pos x="connsiteX29235" y="connsiteY29235"/>
              </a:cxn>
              <a:cxn ang="0">
                <a:pos x="connsiteX29236" y="connsiteY29236"/>
              </a:cxn>
              <a:cxn ang="0">
                <a:pos x="connsiteX29237" y="connsiteY29237"/>
              </a:cxn>
              <a:cxn ang="0">
                <a:pos x="connsiteX29238" y="connsiteY29238"/>
              </a:cxn>
              <a:cxn ang="0">
                <a:pos x="connsiteX29239" y="connsiteY29239"/>
              </a:cxn>
              <a:cxn ang="0">
                <a:pos x="connsiteX29240" y="connsiteY29240"/>
              </a:cxn>
              <a:cxn ang="0">
                <a:pos x="connsiteX29241" y="connsiteY29241"/>
              </a:cxn>
              <a:cxn ang="0">
                <a:pos x="connsiteX29242" y="connsiteY29242"/>
              </a:cxn>
              <a:cxn ang="0">
                <a:pos x="connsiteX29243" y="connsiteY29243"/>
              </a:cxn>
              <a:cxn ang="0">
                <a:pos x="connsiteX29244" y="connsiteY29244"/>
              </a:cxn>
              <a:cxn ang="0">
                <a:pos x="connsiteX29245" y="connsiteY29245"/>
              </a:cxn>
              <a:cxn ang="0">
                <a:pos x="connsiteX29246" y="connsiteY29246"/>
              </a:cxn>
              <a:cxn ang="0">
                <a:pos x="connsiteX29247" y="connsiteY29247"/>
              </a:cxn>
              <a:cxn ang="0">
                <a:pos x="connsiteX29248" y="connsiteY29248"/>
              </a:cxn>
              <a:cxn ang="0">
                <a:pos x="connsiteX29249" y="connsiteY29249"/>
              </a:cxn>
              <a:cxn ang="0">
                <a:pos x="connsiteX29250" y="connsiteY29250"/>
              </a:cxn>
              <a:cxn ang="0">
                <a:pos x="connsiteX29251" y="connsiteY29251"/>
              </a:cxn>
              <a:cxn ang="0">
                <a:pos x="connsiteX29252" y="connsiteY29252"/>
              </a:cxn>
              <a:cxn ang="0">
                <a:pos x="connsiteX29253" y="connsiteY29253"/>
              </a:cxn>
              <a:cxn ang="0">
                <a:pos x="connsiteX29254" y="connsiteY29254"/>
              </a:cxn>
              <a:cxn ang="0">
                <a:pos x="connsiteX29255" y="connsiteY29255"/>
              </a:cxn>
              <a:cxn ang="0">
                <a:pos x="connsiteX29256" y="connsiteY29256"/>
              </a:cxn>
              <a:cxn ang="0">
                <a:pos x="connsiteX29257" y="connsiteY29257"/>
              </a:cxn>
              <a:cxn ang="0">
                <a:pos x="connsiteX29258" y="connsiteY29258"/>
              </a:cxn>
              <a:cxn ang="0">
                <a:pos x="connsiteX29259" y="connsiteY29259"/>
              </a:cxn>
              <a:cxn ang="0">
                <a:pos x="connsiteX29260" y="connsiteY29260"/>
              </a:cxn>
              <a:cxn ang="0">
                <a:pos x="connsiteX29261" y="connsiteY29261"/>
              </a:cxn>
              <a:cxn ang="0">
                <a:pos x="connsiteX29262" y="connsiteY29262"/>
              </a:cxn>
              <a:cxn ang="0">
                <a:pos x="connsiteX29263" y="connsiteY29263"/>
              </a:cxn>
              <a:cxn ang="0">
                <a:pos x="connsiteX29264" y="connsiteY29264"/>
              </a:cxn>
              <a:cxn ang="0">
                <a:pos x="connsiteX29265" y="connsiteY29265"/>
              </a:cxn>
              <a:cxn ang="0">
                <a:pos x="connsiteX29266" y="connsiteY29266"/>
              </a:cxn>
              <a:cxn ang="0">
                <a:pos x="connsiteX29267" y="connsiteY29267"/>
              </a:cxn>
              <a:cxn ang="0">
                <a:pos x="connsiteX29268" y="connsiteY29268"/>
              </a:cxn>
              <a:cxn ang="0">
                <a:pos x="connsiteX29269" y="connsiteY29269"/>
              </a:cxn>
              <a:cxn ang="0">
                <a:pos x="connsiteX29270" y="connsiteY29270"/>
              </a:cxn>
              <a:cxn ang="0">
                <a:pos x="connsiteX29271" y="connsiteY29271"/>
              </a:cxn>
              <a:cxn ang="0">
                <a:pos x="connsiteX29272" y="connsiteY29272"/>
              </a:cxn>
              <a:cxn ang="0">
                <a:pos x="connsiteX29273" y="connsiteY29273"/>
              </a:cxn>
              <a:cxn ang="0">
                <a:pos x="connsiteX29274" y="connsiteY29274"/>
              </a:cxn>
              <a:cxn ang="0">
                <a:pos x="connsiteX29275" y="connsiteY29275"/>
              </a:cxn>
              <a:cxn ang="0">
                <a:pos x="connsiteX29276" y="connsiteY29276"/>
              </a:cxn>
              <a:cxn ang="0">
                <a:pos x="connsiteX29277" y="connsiteY29277"/>
              </a:cxn>
              <a:cxn ang="0">
                <a:pos x="connsiteX29278" y="connsiteY29278"/>
              </a:cxn>
              <a:cxn ang="0">
                <a:pos x="connsiteX29279" y="connsiteY29279"/>
              </a:cxn>
              <a:cxn ang="0">
                <a:pos x="connsiteX29280" y="connsiteY29280"/>
              </a:cxn>
              <a:cxn ang="0">
                <a:pos x="connsiteX29281" y="connsiteY29281"/>
              </a:cxn>
              <a:cxn ang="0">
                <a:pos x="connsiteX29282" y="connsiteY29282"/>
              </a:cxn>
              <a:cxn ang="0">
                <a:pos x="connsiteX29283" y="connsiteY29283"/>
              </a:cxn>
              <a:cxn ang="0">
                <a:pos x="connsiteX29284" y="connsiteY29284"/>
              </a:cxn>
              <a:cxn ang="0">
                <a:pos x="connsiteX29285" y="connsiteY29285"/>
              </a:cxn>
              <a:cxn ang="0">
                <a:pos x="connsiteX29286" y="connsiteY29286"/>
              </a:cxn>
              <a:cxn ang="0">
                <a:pos x="connsiteX29287" y="connsiteY29287"/>
              </a:cxn>
              <a:cxn ang="0">
                <a:pos x="connsiteX29288" y="connsiteY29288"/>
              </a:cxn>
              <a:cxn ang="0">
                <a:pos x="connsiteX29289" y="connsiteY29289"/>
              </a:cxn>
              <a:cxn ang="0">
                <a:pos x="connsiteX29290" y="connsiteY29290"/>
              </a:cxn>
              <a:cxn ang="0">
                <a:pos x="connsiteX29291" y="connsiteY29291"/>
              </a:cxn>
              <a:cxn ang="0">
                <a:pos x="connsiteX29292" y="connsiteY29292"/>
              </a:cxn>
              <a:cxn ang="0">
                <a:pos x="connsiteX29293" y="connsiteY29293"/>
              </a:cxn>
              <a:cxn ang="0">
                <a:pos x="connsiteX29294" y="connsiteY29294"/>
              </a:cxn>
              <a:cxn ang="0">
                <a:pos x="connsiteX29295" y="connsiteY29295"/>
              </a:cxn>
              <a:cxn ang="0">
                <a:pos x="connsiteX29296" y="connsiteY29296"/>
              </a:cxn>
              <a:cxn ang="0">
                <a:pos x="connsiteX29297" y="connsiteY29297"/>
              </a:cxn>
              <a:cxn ang="0">
                <a:pos x="connsiteX29298" y="connsiteY29298"/>
              </a:cxn>
              <a:cxn ang="0">
                <a:pos x="connsiteX29299" y="connsiteY29299"/>
              </a:cxn>
              <a:cxn ang="0">
                <a:pos x="connsiteX29300" y="connsiteY29300"/>
              </a:cxn>
              <a:cxn ang="0">
                <a:pos x="connsiteX29301" y="connsiteY29301"/>
              </a:cxn>
              <a:cxn ang="0">
                <a:pos x="connsiteX29302" y="connsiteY29302"/>
              </a:cxn>
              <a:cxn ang="0">
                <a:pos x="connsiteX29303" y="connsiteY29303"/>
              </a:cxn>
              <a:cxn ang="0">
                <a:pos x="connsiteX29304" y="connsiteY29304"/>
              </a:cxn>
              <a:cxn ang="0">
                <a:pos x="connsiteX29305" y="connsiteY29305"/>
              </a:cxn>
              <a:cxn ang="0">
                <a:pos x="connsiteX29306" y="connsiteY29306"/>
              </a:cxn>
              <a:cxn ang="0">
                <a:pos x="connsiteX29307" y="connsiteY29307"/>
              </a:cxn>
              <a:cxn ang="0">
                <a:pos x="connsiteX29308" y="connsiteY29308"/>
              </a:cxn>
              <a:cxn ang="0">
                <a:pos x="connsiteX29309" y="connsiteY29309"/>
              </a:cxn>
              <a:cxn ang="0">
                <a:pos x="connsiteX29310" y="connsiteY29310"/>
              </a:cxn>
              <a:cxn ang="0">
                <a:pos x="connsiteX29311" y="connsiteY29311"/>
              </a:cxn>
              <a:cxn ang="0">
                <a:pos x="connsiteX29312" y="connsiteY29312"/>
              </a:cxn>
              <a:cxn ang="0">
                <a:pos x="connsiteX29313" y="connsiteY29313"/>
              </a:cxn>
              <a:cxn ang="0">
                <a:pos x="connsiteX29314" y="connsiteY29314"/>
              </a:cxn>
              <a:cxn ang="0">
                <a:pos x="connsiteX29315" y="connsiteY29315"/>
              </a:cxn>
              <a:cxn ang="0">
                <a:pos x="connsiteX29316" y="connsiteY29316"/>
              </a:cxn>
              <a:cxn ang="0">
                <a:pos x="connsiteX29317" y="connsiteY29317"/>
              </a:cxn>
              <a:cxn ang="0">
                <a:pos x="connsiteX29318" y="connsiteY29318"/>
              </a:cxn>
              <a:cxn ang="0">
                <a:pos x="connsiteX29319" y="connsiteY29319"/>
              </a:cxn>
              <a:cxn ang="0">
                <a:pos x="connsiteX29320" y="connsiteY29320"/>
              </a:cxn>
              <a:cxn ang="0">
                <a:pos x="connsiteX29321" y="connsiteY29321"/>
              </a:cxn>
              <a:cxn ang="0">
                <a:pos x="connsiteX29322" y="connsiteY29322"/>
              </a:cxn>
              <a:cxn ang="0">
                <a:pos x="connsiteX29323" y="connsiteY29323"/>
              </a:cxn>
              <a:cxn ang="0">
                <a:pos x="connsiteX29324" y="connsiteY29324"/>
              </a:cxn>
              <a:cxn ang="0">
                <a:pos x="connsiteX29325" y="connsiteY29325"/>
              </a:cxn>
              <a:cxn ang="0">
                <a:pos x="connsiteX29326" y="connsiteY29326"/>
              </a:cxn>
              <a:cxn ang="0">
                <a:pos x="connsiteX29327" y="connsiteY29327"/>
              </a:cxn>
              <a:cxn ang="0">
                <a:pos x="connsiteX29328" y="connsiteY29328"/>
              </a:cxn>
              <a:cxn ang="0">
                <a:pos x="connsiteX29329" y="connsiteY29329"/>
              </a:cxn>
              <a:cxn ang="0">
                <a:pos x="connsiteX29330" y="connsiteY29330"/>
              </a:cxn>
              <a:cxn ang="0">
                <a:pos x="connsiteX29331" y="connsiteY29331"/>
              </a:cxn>
              <a:cxn ang="0">
                <a:pos x="connsiteX29332" y="connsiteY29332"/>
              </a:cxn>
              <a:cxn ang="0">
                <a:pos x="connsiteX29333" y="connsiteY29333"/>
              </a:cxn>
              <a:cxn ang="0">
                <a:pos x="connsiteX29334" y="connsiteY29334"/>
              </a:cxn>
              <a:cxn ang="0">
                <a:pos x="connsiteX29335" y="connsiteY29335"/>
              </a:cxn>
              <a:cxn ang="0">
                <a:pos x="connsiteX29336" y="connsiteY29336"/>
              </a:cxn>
              <a:cxn ang="0">
                <a:pos x="connsiteX29337" y="connsiteY29337"/>
              </a:cxn>
              <a:cxn ang="0">
                <a:pos x="connsiteX29338" y="connsiteY29338"/>
              </a:cxn>
              <a:cxn ang="0">
                <a:pos x="connsiteX29339" y="connsiteY29339"/>
              </a:cxn>
              <a:cxn ang="0">
                <a:pos x="connsiteX29340" y="connsiteY29340"/>
              </a:cxn>
              <a:cxn ang="0">
                <a:pos x="connsiteX29341" y="connsiteY29341"/>
              </a:cxn>
              <a:cxn ang="0">
                <a:pos x="connsiteX29342" y="connsiteY29342"/>
              </a:cxn>
              <a:cxn ang="0">
                <a:pos x="connsiteX29343" y="connsiteY29343"/>
              </a:cxn>
              <a:cxn ang="0">
                <a:pos x="connsiteX29344" y="connsiteY29344"/>
              </a:cxn>
              <a:cxn ang="0">
                <a:pos x="connsiteX29345" y="connsiteY29345"/>
              </a:cxn>
              <a:cxn ang="0">
                <a:pos x="connsiteX29346" y="connsiteY29346"/>
              </a:cxn>
              <a:cxn ang="0">
                <a:pos x="connsiteX29347" y="connsiteY29347"/>
              </a:cxn>
              <a:cxn ang="0">
                <a:pos x="connsiteX29348" y="connsiteY29348"/>
              </a:cxn>
              <a:cxn ang="0">
                <a:pos x="connsiteX29349" y="connsiteY29349"/>
              </a:cxn>
              <a:cxn ang="0">
                <a:pos x="connsiteX29350" y="connsiteY29350"/>
              </a:cxn>
              <a:cxn ang="0">
                <a:pos x="connsiteX29351" y="connsiteY29351"/>
              </a:cxn>
              <a:cxn ang="0">
                <a:pos x="connsiteX29352" y="connsiteY29352"/>
              </a:cxn>
              <a:cxn ang="0">
                <a:pos x="connsiteX29353" y="connsiteY29353"/>
              </a:cxn>
              <a:cxn ang="0">
                <a:pos x="connsiteX29354" y="connsiteY29354"/>
              </a:cxn>
              <a:cxn ang="0">
                <a:pos x="connsiteX29355" y="connsiteY29355"/>
              </a:cxn>
              <a:cxn ang="0">
                <a:pos x="connsiteX29356" y="connsiteY29356"/>
              </a:cxn>
              <a:cxn ang="0">
                <a:pos x="connsiteX29357" y="connsiteY29357"/>
              </a:cxn>
              <a:cxn ang="0">
                <a:pos x="connsiteX29358" y="connsiteY29358"/>
              </a:cxn>
              <a:cxn ang="0">
                <a:pos x="connsiteX29359" y="connsiteY29359"/>
              </a:cxn>
              <a:cxn ang="0">
                <a:pos x="connsiteX29360" y="connsiteY29360"/>
              </a:cxn>
              <a:cxn ang="0">
                <a:pos x="connsiteX29361" y="connsiteY29361"/>
              </a:cxn>
              <a:cxn ang="0">
                <a:pos x="connsiteX29362" y="connsiteY29362"/>
              </a:cxn>
              <a:cxn ang="0">
                <a:pos x="connsiteX29363" y="connsiteY29363"/>
              </a:cxn>
              <a:cxn ang="0">
                <a:pos x="connsiteX29364" y="connsiteY29364"/>
              </a:cxn>
              <a:cxn ang="0">
                <a:pos x="connsiteX29365" y="connsiteY29365"/>
              </a:cxn>
              <a:cxn ang="0">
                <a:pos x="connsiteX29366" y="connsiteY29366"/>
              </a:cxn>
              <a:cxn ang="0">
                <a:pos x="connsiteX29367" y="connsiteY29367"/>
              </a:cxn>
              <a:cxn ang="0">
                <a:pos x="connsiteX29368" y="connsiteY29368"/>
              </a:cxn>
              <a:cxn ang="0">
                <a:pos x="connsiteX29369" y="connsiteY29369"/>
              </a:cxn>
              <a:cxn ang="0">
                <a:pos x="connsiteX29370" y="connsiteY29370"/>
              </a:cxn>
              <a:cxn ang="0">
                <a:pos x="connsiteX29371" y="connsiteY29371"/>
              </a:cxn>
              <a:cxn ang="0">
                <a:pos x="connsiteX29372" y="connsiteY29372"/>
              </a:cxn>
              <a:cxn ang="0">
                <a:pos x="connsiteX29373" y="connsiteY29373"/>
              </a:cxn>
              <a:cxn ang="0">
                <a:pos x="connsiteX29374" y="connsiteY29374"/>
              </a:cxn>
              <a:cxn ang="0">
                <a:pos x="connsiteX29375" y="connsiteY29375"/>
              </a:cxn>
              <a:cxn ang="0">
                <a:pos x="connsiteX29376" y="connsiteY29376"/>
              </a:cxn>
              <a:cxn ang="0">
                <a:pos x="connsiteX29377" y="connsiteY29377"/>
              </a:cxn>
              <a:cxn ang="0">
                <a:pos x="connsiteX29378" y="connsiteY29378"/>
              </a:cxn>
              <a:cxn ang="0">
                <a:pos x="connsiteX29379" y="connsiteY29379"/>
              </a:cxn>
              <a:cxn ang="0">
                <a:pos x="connsiteX29380" y="connsiteY29380"/>
              </a:cxn>
              <a:cxn ang="0">
                <a:pos x="connsiteX29381" y="connsiteY29381"/>
              </a:cxn>
              <a:cxn ang="0">
                <a:pos x="connsiteX29382" y="connsiteY29382"/>
              </a:cxn>
              <a:cxn ang="0">
                <a:pos x="connsiteX29383" y="connsiteY29383"/>
              </a:cxn>
              <a:cxn ang="0">
                <a:pos x="connsiteX29384" y="connsiteY29384"/>
              </a:cxn>
              <a:cxn ang="0">
                <a:pos x="connsiteX29385" y="connsiteY29385"/>
              </a:cxn>
              <a:cxn ang="0">
                <a:pos x="connsiteX29386" y="connsiteY29386"/>
              </a:cxn>
              <a:cxn ang="0">
                <a:pos x="connsiteX29387" y="connsiteY29387"/>
              </a:cxn>
              <a:cxn ang="0">
                <a:pos x="connsiteX29388" y="connsiteY29388"/>
              </a:cxn>
              <a:cxn ang="0">
                <a:pos x="connsiteX29389" y="connsiteY29389"/>
              </a:cxn>
              <a:cxn ang="0">
                <a:pos x="connsiteX29390" y="connsiteY29390"/>
              </a:cxn>
              <a:cxn ang="0">
                <a:pos x="connsiteX29391" y="connsiteY29391"/>
              </a:cxn>
              <a:cxn ang="0">
                <a:pos x="connsiteX29392" y="connsiteY29392"/>
              </a:cxn>
              <a:cxn ang="0">
                <a:pos x="connsiteX29393" y="connsiteY29393"/>
              </a:cxn>
              <a:cxn ang="0">
                <a:pos x="connsiteX29394" y="connsiteY29394"/>
              </a:cxn>
              <a:cxn ang="0">
                <a:pos x="connsiteX29395" y="connsiteY29395"/>
              </a:cxn>
              <a:cxn ang="0">
                <a:pos x="connsiteX29396" y="connsiteY29396"/>
              </a:cxn>
              <a:cxn ang="0">
                <a:pos x="connsiteX29397" y="connsiteY29397"/>
              </a:cxn>
              <a:cxn ang="0">
                <a:pos x="connsiteX29398" y="connsiteY29398"/>
              </a:cxn>
              <a:cxn ang="0">
                <a:pos x="connsiteX29399" y="connsiteY29399"/>
              </a:cxn>
              <a:cxn ang="0">
                <a:pos x="connsiteX29400" y="connsiteY29400"/>
              </a:cxn>
              <a:cxn ang="0">
                <a:pos x="connsiteX29401" y="connsiteY29401"/>
              </a:cxn>
              <a:cxn ang="0">
                <a:pos x="connsiteX29402" y="connsiteY29402"/>
              </a:cxn>
              <a:cxn ang="0">
                <a:pos x="connsiteX29403" y="connsiteY29403"/>
              </a:cxn>
              <a:cxn ang="0">
                <a:pos x="connsiteX29404" y="connsiteY29404"/>
              </a:cxn>
              <a:cxn ang="0">
                <a:pos x="connsiteX29405" y="connsiteY29405"/>
              </a:cxn>
              <a:cxn ang="0">
                <a:pos x="connsiteX29406" y="connsiteY29406"/>
              </a:cxn>
              <a:cxn ang="0">
                <a:pos x="connsiteX29407" y="connsiteY29407"/>
              </a:cxn>
              <a:cxn ang="0">
                <a:pos x="connsiteX29408" y="connsiteY29408"/>
              </a:cxn>
              <a:cxn ang="0">
                <a:pos x="connsiteX29409" y="connsiteY29409"/>
              </a:cxn>
              <a:cxn ang="0">
                <a:pos x="connsiteX29410" y="connsiteY29410"/>
              </a:cxn>
              <a:cxn ang="0">
                <a:pos x="connsiteX29411" y="connsiteY29411"/>
              </a:cxn>
              <a:cxn ang="0">
                <a:pos x="connsiteX29412" y="connsiteY29412"/>
              </a:cxn>
              <a:cxn ang="0">
                <a:pos x="connsiteX29413" y="connsiteY29413"/>
              </a:cxn>
              <a:cxn ang="0">
                <a:pos x="connsiteX29414" y="connsiteY29414"/>
              </a:cxn>
              <a:cxn ang="0">
                <a:pos x="connsiteX29415" y="connsiteY29415"/>
              </a:cxn>
              <a:cxn ang="0">
                <a:pos x="connsiteX29416" y="connsiteY29416"/>
              </a:cxn>
              <a:cxn ang="0">
                <a:pos x="connsiteX29417" y="connsiteY29417"/>
              </a:cxn>
              <a:cxn ang="0">
                <a:pos x="connsiteX29418" y="connsiteY29418"/>
              </a:cxn>
              <a:cxn ang="0">
                <a:pos x="connsiteX29419" y="connsiteY29419"/>
              </a:cxn>
              <a:cxn ang="0">
                <a:pos x="connsiteX29420" y="connsiteY29420"/>
              </a:cxn>
              <a:cxn ang="0">
                <a:pos x="connsiteX29421" y="connsiteY29421"/>
              </a:cxn>
              <a:cxn ang="0">
                <a:pos x="connsiteX29422" y="connsiteY29422"/>
              </a:cxn>
              <a:cxn ang="0">
                <a:pos x="connsiteX29423" y="connsiteY29423"/>
              </a:cxn>
              <a:cxn ang="0">
                <a:pos x="connsiteX29424" y="connsiteY29424"/>
              </a:cxn>
              <a:cxn ang="0">
                <a:pos x="connsiteX29425" y="connsiteY29425"/>
              </a:cxn>
              <a:cxn ang="0">
                <a:pos x="connsiteX29426" y="connsiteY29426"/>
              </a:cxn>
              <a:cxn ang="0">
                <a:pos x="connsiteX29427" y="connsiteY29427"/>
              </a:cxn>
              <a:cxn ang="0">
                <a:pos x="connsiteX29428" y="connsiteY29428"/>
              </a:cxn>
              <a:cxn ang="0">
                <a:pos x="connsiteX29429" y="connsiteY29429"/>
              </a:cxn>
              <a:cxn ang="0">
                <a:pos x="connsiteX29430" y="connsiteY29430"/>
              </a:cxn>
              <a:cxn ang="0">
                <a:pos x="connsiteX29431" y="connsiteY29431"/>
              </a:cxn>
              <a:cxn ang="0">
                <a:pos x="connsiteX29432" y="connsiteY29432"/>
              </a:cxn>
              <a:cxn ang="0">
                <a:pos x="connsiteX29433" y="connsiteY29433"/>
              </a:cxn>
              <a:cxn ang="0">
                <a:pos x="connsiteX29434" y="connsiteY29434"/>
              </a:cxn>
              <a:cxn ang="0">
                <a:pos x="connsiteX29435" y="connsiteY29435"/>
              </a:cxn>
              <a:cxn ang="0">
                <a:pos x="connsiteX29436" y="connsiteY29436"/>
              </a:cxn>
              <a:cxn ang="0">
                <a:pos x="connsiteX29437" y="connsiteY29437"/>
              </a:cxn>
              <a:cxn ang="0">
                <a:pos x="connsiteX29438" y="connsiteY29438"/>
              </a:cxn>
              <a:cxn ang="0">
                <a:pos x="connsiteX29439" y="connsiteY29439"/>
              </a:cxn>
              <a:cxn ang="0">
                <a:pos x="connsiteX29440" y="connsiteY29440"/>
              </a:cxn>
              <a:cxn ang="0">
                <a:pos x="connsiteX29441" y="connsiteY29441"/>
              </a:cxn>
              <a:cxn ang="0">
                <a:pos x="connsiteX29442" y="connsiteY29442"/>
              </a:cxn>
              <a:cxn ang="0">
                <a:pos x="connsiteX29443" y="connsiteY29443"/>
              </a:cxn>
              <a:cxn ang="0">
                <a:pos x="connsiteX29444" y="connsiteY29444"/>
              </a:cxn>
              <a:cxn ang="0">
                <a:pos x="connsiteX29445" y="connsiteY29445"/>
              </a:cxn>
              <a:cxn ang="0">
                <a:pos x="connsiteX29446" y="connsiteY29446"/>
              </a:cxn>
              <a:cxn ang="0">
                <a:pos x="connsiteX29447" y="connsiteY29447"/>
              </a:cxn>
              <a:cxn ang="0">
                <a:pos x="connsiteX29448" y="connsiteY29448"/>
              </a:cxn>
              <a:cxn ang="0">
                <a:pos x="connsiteX29449" y="connsiteY29449"/>
              </a:cxn>
              <a:cxn ang="0">
                <a:pos x="connsiteX29450" y="connsiteY29450"/>
              </a:cxn>
              <a:cxn ang="0">
                <a:pos x="connsiteX29451" y="connsiteY29451"/>
              </a:cxn>
              <a:cxn ang="0">
                <a:pos x="connsiteX29452" y="connsiteY29452"/>
              </a:cxn>
              <a:cxn ang="0">
                <a:pos x="connsiteX29453" y="connsiteY29453"/>
              </a:cxn>
              <a:cxn ang="0">
                <a:pos x="connsiteX29454" y="connsiteY29454"/>
              </a:cxn>
              <a:cxn ang="0">
                <a:pos x="connsiteX29455" y="connsiteY29455"/>
              </a:cxn>
              <a:cxn ang="0">
                <a:pos x="connsiteX29456" y="connsiteY29456"/>
              </a:cxn>
              <a:cxn ang="0">
                <a:pos x="connsiteX29457" y="connsiteY29457"/>
              </a:cxn>
              <a:cxn ang="0">
                <a:pos x="connsiteX29458" y="connsiteY29458"/>
              </a:cxn>
              <a:cxn ang="0">
                <a:pos x="connsiteX29459" y="connsiteY29459"/>
              </a:cxn>
              <a:cxn ang="0">
                <a:pos x="connsiteX29460" y="connsiteY29460"/>
              </a:cxn>
              <a:cxn ang="0">
                <a:pos x="connsiteX29461" y="connsiteY29461"/>
              </a:cxn>
              <a:cxn ang="0">
                <a:pos x="connsiteX29462" y="connsiteY29462"/>
              </a:cxn>
              <a:cxn ang="0">
                <a:pos x="connsiteX29463" y="connsiteY29463"/>
              </a:cxn>
              <a:cxn ang="0">
                <a:pos x="connsiteX29464" y="connsiteY29464"/>
              </a:cxn>
              <a:cxn ang="0">
                <a:pos x="connsiteX29465" y="connsiteY29465"/>
              </a:cxn>
              <a:cxn ang="0">
                <a:pos x="connsiteX29466" y="connsiteY29466"/>
              </a:cxn>
              <a:cxn ang="0">
                <a:pos x="connsiteX29467" y="connsiteY29467"/>
              </a:cxn>
              <a:cxn ang="0">
                <a:pos x="connsiteX29468" y="connsiteY29468"/>
              </a:cxn>
              <a:cxn ang="0">
                <a:pos x="connsiteX29469" y="connsiteY29469"/>
              </a:cxn>
              <a:cxn ang="0">
                <a:pos x="connsiteX29470" y="connsiteY29470"/>
              </a:cxn>
              <a:cxn ang="0">
                <a:pos x="connsiteX29471" y="connsiteY29471"/>
              </a:cxn>
              <a:cxn ang="0">
                <a:pos x="connsiteX29472" y="connsiteY29472"/>
              </a:cxn>
              <a:cxn ang="0">
                <a:pos x="connsiteX29473" y="connsiteY29473"/>
              </a:cxn>
              <a:cxn ang="0">
                <a:pos x="connsiteX29474" y="connsiteY29474"/>
              </a:cxn>
              <a:cxn ang="0">
                <a:pos x="connsiteX29475" y="connsiteY29475"/>
              </a:cxn>
              <a:cxn ang="0">
                <a:pos x="connsiteX29476" y="connsiteY29476"/>
              </a:cxn>
              <a:cxn ang="0">
                <a:pos x="connsiteX29477" y="connsiteY29477"/>
              </a:cxn>
              <a:cxn ang="0">
                <a:pos x="connsiteX29478" y="connsiteY29478"/>
              </a:cxn>
              <a:cxn ang="0">
                <a:pos x="connsiteX29479" y="connsiteY29479"/>
              </a:cxn>
              <a:cxn ang="0">
                <a:pos x="connsiteX29480" y="connsiteY29480"/>
              </a:cxn>
              <a:cxn ang="0">
                <a:pos x="connsiteX29481" y="connsiteY29481"/>
              </a:cxn>
              <a:cxn ang="0">
                <a:pos x="connsiteX29482" y="connsiteY29482"/>
              </a:cxn>
              <a:cxn ang="0">
                <a:pos x="connsiteX29483" y="connsiteY29483"/>
              </a:cxn>
              <a:cxn ang="0">
                <a:pos x="connsiteX29484" y="connsiteY29484"/>
              </a:cxn>
              <a:cxn ang="0">
                <a:pos x="connsiteX29485" y="connsiteY29485"/>
              </a:cxn>
              <a:cxn ang="0">
                <a:pos x="connsiteX29486" y="connsiteY29486"/>
              </a:cxn>
              <a:cxn ang="0">
                <a:pos x="connsiteX29487" y="connsiteY29487"/>
              </a:cxn>
              <a:cxn ang="0">
                <a:pos x="connsiteX29488" y="connsiteY29488"/>
              </a:cxn>
              <a:cxn ang="0">
                <a:pos x="connsiteX29489" y="connsiteY29489"/>
              </a:cxn>
              <a:cxn ang="0">
                <a:pos x="connsiteX29490" y="connsiteY29490"/>
              </a:cxn>
              <a:cxn ang="0">
                <a:pos x="connsiteX29491" y="connsiteY29491"/>
              </a:cxn>
              <a:cxn ang="0">
                <a:pos x="connsiteX29492" y="connsiteY29492"/>
              </a:cxn>
              <a:cxn ang="0">
                <a:pos x="connsiteX29493" y="connsiteY29493"/>
              </a:cxn>
              <a:cxn ang="0">
                <a:pos x="connsiteX29494" y="connsiteY29494"/>
              </a:cxn>
              <a:cxn ang="0">
                <a:pos x="connsiteX29495" y="connsiteY29495"/>
              </a:cxn>
              <a:cxn ang="0">
                <a:pos x="connsiteX29496" y="connsiteY29496"/>
              </a:cxn>
              <a:cxn ang="0">
                <a:pos x="connsiteX29497" y="connsiteY29497"/>
              </a:cxn>
              <a:cxn ang="0">
                <a:pos x="connsiteX29498" y="connsiteY29498"/>
              </a:cxn>
              <a:cxn ang="0">
                <a:pos x="connsiteX29499" y="connsiteY29499"/>
              </a:cxn>
              <a:cxn ang="0">
                <a:pos x="connsiteX29500" y="connsiteY29500"/>
              </a:cxn>
              <a:cxn ang="0">
                <a:pos x="connsiteX29501" y="connsiteY29501"/>
              </a:cxn>
              <a:cxn ang="0">
                <a:pos x="connsiteX29502" y="connsiteY29502"/>
              </a:cxn>
              <a:cxn ang="0">
                <a:pos x="connsiteX29503" y="connsiteY29503"/>
              </a:cxn>
              <a:cxn ang="0">
                <a:pos x="connsiteX29504" y="connsiteY29504"/>
              </a:cxn>
              <a:cxn ang="0">
                <a:pos x="connsiteX29505" y="connsiteY29505"/>
              </a:cxn>
              <a:cxn ang="0">
                <a:pos x="connsiteX29506" y="connsiteY29506"/>
              </a:cxn>
              <a:cxn ang="0">
                <a:pos x="connsiteX29507" y="connsiteY29507"/>
              </a:cxn>
              <a:cxn ang="0">
                <a:pos x="connsiteX29508" y="connsiteY29508"/>
              </a:cxn>
              <a:cxn ang="0">
                <a:pos x="connsiteX29509" y="connsiteY29509"/>
              </a:cxn>
              <a:cxn ang="0">
                <a:pos x="connsiteX29510" y="connsiteY29510"/>
              </a:cxn>
              <a:cxn ang="0">
                <a:pos x="connsiteX29511" y="connsiteY29511"/>
              </a:cxn>
              <a:cxn ang="0">
                <a:pos x="connsiteX29512" y="connsiteY29512"/>
              </a:cxn>
              <a:cxn ang="0">
                <a:pos x="connsiteX29513" y="connsiteY29513"/>
              </a:cxn>
              <a:cxn ang="0">
                <a:pos x="connsiteX29514" y="connsiteY29514"/>
              </a:cxn>
              <a:cxn ang="0">
                <a:pos x="connsiteX29515" y="connsiteY29515"/>
              </a:cxn>
              <a:cxn ang="0">
                <a:pos x="connsiteX29516" y="connsiteY29516"/>
              </a:cxn>
              <a:cxn ang="0">
                <a:pos x="connsiteX29517" y="connsiteY29517"/>
              </a:cxn>
              <a:cxn ang="0">
                <a:pos x="connsiteX29518" y="connsiteY29518"/>
              </a:cxn>
              <a:cxn ang="0">
                <a:pos x="connsiteX29519" y="connsiteY29519"/>
              </a:cxn>
              <a:cxn ang="0">
                <a:pos x="connsiteX29520" y="connsiteY29520"/>
              </a:cxn>
              <a:cxn ang="0">
                <a:pos x="connsiteX29521" y="connsiteY29521"/>
              </a:cxn>
              <a:cxn ang="0">
                <a:pos x="connsiteX29522" y="connsiteY29522"/>
              </a:cxn>
              <a:cxn ang="0">
                <a:pos x="connsiteX29523" y="connsiteY29523"/>
              </a:cxn>
              <a:cxn ang="0">
                <a:pos x="connsiteX29524" y="connsiteY29524"/>
              </a:cxn>
              <a:cxn ang="0">
                <a:pos x="connsiteX29525" y="connsiteY29525"/>
              </a:cxn>
              <a:cxn ang="0">
                <a:pos x="connsiteX29526" y="connsiteY29526"/>
              </a:cxn>
              <a:cxn ang="0">
                <a:pos x="connsiteX29527" y="connsiteY29527"/>
              </a:cxn>
              <a:cxn ang="0">
                <a:pos x="connsiteX29528" y="connsiteY29528"/>
              </a:cxn>
              <a:cxn ang="0">
                <a:pos x="connsiteX29529" y="connsiteY29529"/>
              </a:cxn>
              <a:cxn ang="0">
                <a:pos x="connsiteX29530" y="connsiteY29530"/>
              </a:cxn>
              <a:cxn ang="0">
                <a:pos x="connsiteX29531" y="connsiteY29531"/>
              </a:cxn>
              <a:cxn ang="0">
                <a:pos x="connsiteX29532" y="connsiteY29532"/>
              </a:cxn>
              <a:cxn ang="0">
                <a:pos x="connsiteX29533" y="connsiteY29533"/>
              </a:cxn>
              <a:cxn ang="0">
                <a:pos x="connsiteX29534" y="connsiteY29534"/>
              </a:cxn>
              <a:cxn ang="0">
                <a:pos x="connsiteX29535" y="connsiteY29535"/>
              </a:cxn>
              <a:cxn ang="0">
                <a:pos x="connsiteX29536" y="connsiteY29536"/>
              </a:cxn>
              <a:cxn ang="0">
                <a:pos x="connsiteX29537" y="connsiteY29537"/>
              </a:cxn>
              <a:cxn ang="0">
                <a:pos x="connsiteX29538" y="connsiteY29538"/>
              </a:cxn>
              <a:cxn ang="0">
                <a:pos x="connsiteX29539" y="connsiteY29539"/>
              </a:cxn>
              <a:cxn ang="0">
                <a:pos x="connsiteX29540" y="connsiteY29540"/>
              </a:cxn>
              <a:cxn ang="0">
                <a:pos x="connsiteX29541" y="connsiteY29541"/>
              </a:cxn>
              <a:cxn ang="0">
                <a:pos x="connsiteX29542" y="connsiteY29542"/>
              </a:cxn>
              <a:cxn ang="0">
                <a:pos x="connsiteX29543" y="connsiteY29543"/>
              </a:cxn>
              <a:cxn ang="0">
                <a:pos x="connsiteX29544" y="connsiteY29544"/>
              </a:cxn>
              <a:cxn ang="0">
                <a:pos x="connsiteX29545" y="connsiteY29545"/>
              </a:cxn>
              <a:cxn ang="0">
                <a:pos x="connsiteX29546" y="connsiteY29546"/>
              </a:cxn>
              <a:cxn ang="0">
                <a:pos x="connsiteX29547" y="connsiteY29547"/>
              </a:cxn>
              <a:cxn ang="0">
                <a:pos x="connsiteX29548" y="connsiteY29548"/>
              </a:cxn>
              <a:cxn ang="0">
                <a:pos x="connsiteX29549" y="connsiteY29549"/>
              </a:cxn>
              <a:cxn ang="0">
                <a:pos x="connsiteX29550" y="connsiteY29550"/>
              </a:cxn>
              <a:cxn ang="0">
                <a:pos x="connsiteX29551" y="connsiteY29551"/>
              </a:cxn>
              <a:cxn ang="0">
                <a:pos x="connsiteX29552" y="connsiteY29552"/>
              </a:cxn>
              <a:cxn ang="0">
                <a:pos x="connsiteX29553" y="connsiteY29553"/>
              </a:cxn>
              <a:cxn ang="0">
                <a:pos x="connsiteX29554" y="connsiteY29554"/>
              </a:cxn>
              <a:cxn ang="0">
                <a:pos x="connsiteX29555" y="connsiteY29555"/>
              </a:cxn>
              <a:cxn ang="0">
                <a:pos x="connsiteX29556" y="connsiteY29556"/>
              </a:cxn>
              <a:cxn ang="0">
                <a:pos x="connsiteX29557" y="connsiteY29557"/>
              </a:cxn>
              <a:cxn ang="0">
                <a:pos x="connsiteX29558" y="connsiteY29558"/>
              </a:cxn>
              <a:cxn ang="0">
                <a:pos x="connsiteX29559" y="connsiteY29559"/>
              </a:cxn>
              <a:cxn ang="0">
                <a:pos x="connsiteX29560" y="connsiteY29560"/>
              </a:cxn>
              <a:cxn ang="0">
                <a:pos x="connsiteX29561" y="connsiteY29561"/>
              </a:cxn>
              <a:cxn ang="0">
                <a:pos x="connsiteX29562" y="connsiteY29562"/>
              </a:cxn>
              <a:cxn ang="0">
                <a:pos x="connsiteX29563" y="connsiteY29563"/>
              </a:cxn>
              <a:cxn ang="0">
                <a:pos x="connsiteX29564" y="connsiteY29564"/>
              </a:cxn>
              <a:cxn ang="0">
                <a:pos x="connsiteX29565" y="connsiteY29565"/>
              </a:cxn>
              <a:cxn ang="0">
                <a:pos x="connsiteX29566" y="connsiteY29566"/>
              </a:cxn>
              <a:cxn ang="0">
                <a:pos x="connsiteX29567" y="connsiteY29567"/>
              </a:cxn>
              <a:cxn ang="0">
                <a:pos x="connsiteX29568" y="connsiteY29568"/>
              </a:cxn>
              <a:cxn ang="0">
                <a:pos x="connsiteX29569" y="connsiteY29569"/>
              </a:cxn>
              <a:cxn ang="0">
                <a:pos x="connsiteX29570" y="connsiteY29570"/>
              </a:cxn>
              <a:cxn ang="0">
                <a:pos x="connsiteX29571" y="connsiteY29571"/>
              </a:cxn>
              <a:cxn ang="0">
                <a:pos x="connsiteX29572" y="connsiteY29572"/>
              </a:cxn>
              <a:cxn ang="0">
                <a:pos x="connsiteX29573" y="connsiteY29573"/>
              </a:cxn>
              <a:cxn ang="0">
                <a:pos x="connsiteX29574" y="connsiteY29574"/>
              </a:cxn>
              <a:cxn ang="0">
                <a:pos x="connsiteX29575" y="connsiteY29575"/>
              </a:cxn>
              <a:cxn ang="0">
                <a:pos x="connsiteX29576" y="connsiteY29576"/>
              </a:cxn>
              <a:cxn ang="0">
                <a:pos x="connsiteX29577" y="connsiteY29577"/>
              </a:cxn>
              <a:cxn ang="0">
                <a:pos x="connsiteX29578" y="connsiteY29578"/>
              </a:cxn>
              <a:cxn ang="0">
                <a:pos x="connsiteX29579" y="connsiteY29579"/>
              </a:cxn>
              <a:cxn ang="0">
                <a:pos x="connsiteX29580" y="connsiteY29580"/>
              </a:cxn>
              <a:cxn ang="0">
                <a:pos x="connsiteX29581" y="connsiteY29581"/>
              </a:cxn>
              <a:cxn ang="0">
                <a:pos x="connsiteX29582" y="connsiteY29582"/>
              </a:cxn>
              <a:cxn ang="0">
                <a:pos x="connsiteX29583" y="connsiteY29583"/>
              </a:cxn>
              <a:cxn ang="0">
                <a:pos x="connsiteX29584" y="connsiteY29584"/>
              </a:cxn>
              <a:cxn ang="0">
                <a:pos x="connsiteX29585" y="connsiteY29585"/>
              </a:cxn>
              <a:cxn ang="0">
                <a:pos x="connsiteX29586" y="connsiteY29586"/>
              </a:cxn>
              <a:cxn ang="0">
                <a:pos x="connsiteX29587" y="connsiteY29587"/>
              </a:cxn>
              <a:cxn ang="0">
                <a:pos x="connsiteX29588" y="connsiteY29588"/>
              </a:cxn>
              <a:cxn ang="0">
                <a:pos x="connsiteX29589" y="connsiteY29589"/>
              </a:cxn>
              <a:cxn ang="0">
                <a:pos x="connsiteX29590" y="connsiteY29590"/>
              </a:cxn>
              <a:cxn ang="0">
                <a:pos x="connsiteX29591" y="connsiteY29591"/>
              </a:cxn>
              <a:cxn ang="0">
                <a:pos x="connsiteX29592" y="connsiteY29592"/>
              </a:cxn>
              <a:cxn ang="0">
                <a:pos x="connsiteX29593" y="connsiteY29593"/>
              </a:cxn>
              <a:cxn ang="0">
                <a:pos x="connsiteX29594" y="connsiteY29594"/>
              </a:cxn>
              <a:cxn ang="0">
                <a:pos x="connsiteX29595" y="connsiteY29595"/>
              </a:cxn>
              <a:cxn ang="0">
                <a:pos x="connsiteX29596" y="connsiteY29596"/>
              </a:cxn>
              <a:cxn ang="0">
                <a:pos x="connsiteX29597" y="connsiteY29597"/>
              </a:cxn>
              <a:cxn ang="0">
                <a:pos x="connsiteX29598" y="connsiteY29598"/>
              </a:cxn>
              <a:cxn ang="0">
                <a:pos x="connsiteX29599" y="connsiteY29599"/>
              </a:cxn>
              <a:cxn ang="0">
                <a:pos x="connsiteX29600" y="connsiteY29600"/>
              </a:cxn>
              <a:cxn ang="0">
                <a:pos x="connsiteX29601" y="connsiteY29601"/>
              </a:cxn>
              <a:cxn ang="0">
                <a:pos x="connsiteX29602" y="connsiteY29602"/>
              </a:cxn>
              <a:cxn ang="0">
                <a:pos x="connsiteX29603" y="connsiteY29603"/>
              </a:cxn>
              <a:cxn ang="0">
                <a:pos x="connsiteX29604" y="connsiteY29604"/>
              </a:cxn>
              <a:cxn ang="0">
                <a:pos x="connsiteX29605" y="connsiteY29605"/>
              </a:cxn>
              <a:cxn ang="0">
                <a:pos x="connsiteX29606" y="connsiteY29606"/>
              </a:cxn>
              <a:cxn ang="0">
                <a:pos x="connsiteX29607" y="connsiteY29607"/>
              </a:cxn>
              <a:cxn ang="0">
                <a:pos x="connsiteX29608" y="connsiteY29608"/>
              </a:cxn>
              <a:cxn ang="0">
                <a:pos x="connsiteX29609" y="connsiteY29609"/>
              </a:cxn>
              <a:cxn ang="0">
                <a:pos x="connsiteX29610" y="connsiteY29610"/>
              </a:cxn>
              <a:cxn ang="0">
                <a:pos x="connsiteX29611" y="connsiteY29611"/>
              </a:cxn>
              <a:cxn ang="0">
                <a:pos x="connsiteX29612" y="connsiteY29612"/>
              </a:cxn>
              <a:cxn ang="0">
                <a:pos x="connsiteX29613" y="connsiteY29613"/>
              </a:cxn>
              <a:cxn ang="0">
                <a:pos x="connsiteX29614" y="connsiteY29614"/>
              </a:cxn>
              <a:cxn ang="0">
                <a:pos x="connsiteX29615" y="connsiteY29615"/>
              </a:cxn>
              <a:cxn ang="0">
                <a:pos x="connsiteX29616" y="connsiteY29616"/>
              </a:cxn>
              <a:cxn ang="0">
                <a:pos x="connsiteX29617" y="connsiteY29617"/>
              </a:cxn>
              <a:cxn ang="0">
                <a:pos x="connsiteX29618" y="connsiteY29618"/>
              </a:cxn>
              <a:cxn ang="0">
                <a:pos x="connsiteX29619" y="connsiteY29619"/>
              </a:cxn>
              <a:cxn ang="0">
                <a:pos x="connsiteX29620" y="connsiteY29620"/>
              </a:cxn>
              <a:cxn ang="0">
                <a:pos x="connsiteX29621" y="connsiteY29621"/>
              </a:cxn>
              <a:cxn ang="0">
                <a:pos x="connsiteX29622" y="connsiteY29622"/>
              </a:cxn>
              <a:cxn ang="0">
                <a:pos x="connsiteX29623" y="connsiteY29623"/>
              </a:cxn>
              <a:cxn ang="0">
                <a:pos x="connsiteX29624" y="connsiteY29624"/>
              </a:cxn>
              <a:cxn ang="0">
                <a:pos x="connsiteX29625" y="connsiteY29625"/>
              </a:cxn>
              <a:cxn ang="0">
                <a:pos x="connsiteX29626" y="connsiteY29626"/>
              </a:cxn>
              <a:cxn ang="0">
                <a:pos x="connsiteX29627" y="connsiteY29627"/>
              </a:cxn>
              <a:cxn ang="0">
                <a:pos x="connsiteX29628" y="connsiteY29628"/>
              </a:cxn>
              <a:cxn ang="0">
                <a:pos x="connsiteX29629" y="connsiteY29629"/>
              </a:cxn>
              <a:cxn ang="0">
                <a:pos x="connsiteX29630" y="connsiteY29630"/>
              </a:cxn>
              <a:cxn ang="0">
                <a:pos x="connsiteX29631" y="connsiteY29631"/>
              </a:cxn>
              <a:cxn ang="0">
                <a:pos x="connsiteX29632" y="connsiteY29632"/>
              </a:cxn>
              <a:cxn ang="0">
                <a:pos x="connsiteX29633" y="connsiteY29633"/>
              </a:cxn>
              <a:cxn ang="0">
                <a:pos x="connsiteX29634" y="connsiteY29634"/>
              </a:cxn>
              <a:cxn ang="0">
                <a:pos x="connsiteX29635" y="connsiteY29635"/>
              </a:cxn>
              <a:cxn ang="0">
                <a:pos x="connsiteX29636" y="connsiteY29636"/>
              </a:cxn>
              <a:cxn ang="0">
                <a:pos x="connsiteX29637" y="connsiteY29637"/>
              </a:cxn>
              <a:cxn ang="0">
                <a:pos x="connsiteX29638" y="connsiteY29638"/>
              </a:cxn>
              <a:cxn ang="0">
                <a:pos x="connsiteX29639" y="connsiteY29639"/>
              </a:cxn>
              <a:cxn ang="0">
                <a:pos x="connsiteX29640" y="connsiteY29640"/>
              </a:cxn>
              <a:cxn ang="0">
                <a:pos x="connsiteX29641" y="connsiteY29641"/>
              </a:cxn>
              <a:cxn ang="0">
                <a:pos x="connsiteX29642" y="connsiteY29642"/>
              </a:cxn>
              <a:cxn ang="0">
                <a:pos x="connsiteX29643" y="connsiteY29643"/>
              </a:cxn>
              <a:cxn ang="0">
                <a:pos x="connsiteX29644" y="connsiteY29644"/>
              </a:cxn>
              <a:cxn ang="0">
                <a:pos x="connsiteX29645" y="connsiteY29645"/>
              </a:cxn>
              <a:cxn ang="0">
                <a:pos x="connsiteX29646" y="connsiteY29646"/>
              </a:cxn>
              <a:cxn ang="0">
                <a:pos x="connsiteX29647" y="connsiteY29647"/>
              </a:cxn>
              <a:cxn ang="0">
                <a:pos x="connsiteX29648" y="connsiteY29648"/>
              </a:cxn>
              <a:cxn ang="0">
                <a:pos x="connsiteX29649" y="connsiteY29649"/>
              </a:cxn>
              <a:cxn ang="0">
                <a:pos x="connsiteX29650" y="connsiteY29650"/>
              </a:cxn>
              <a:cxn ang="0">
                <a:pos x="connsiteX29651" y="connsiteY29651"/>
              </a:cxn>
              <a:cxn ang="0">
                <a:pos x="connsiteX29652" y="connsiteY29652"/>
              </a:cxn>
              <a:cxn ang="0">
                <a:pos x="connsiteX29653" y="connsiteY29653"/>
              </a:cxn>
              <a:cxn ang="0">
                <a:pos x="connsiteX29654" y="connsiteY29654"/>
              </a:cxn>
              <a:cxn ang="0">
                <a:pos x="connsiteX29655" y="connsiteY29655"/>
              </a:cxn>
              <a:cxn ang="0">
                <a:pos x="connsiteX29656" y="connsiteY29656"/>
              </a:cxn>
              <a:cxn ang="0">
                <a:pos x="connsiteX29657" y="connsiteY29657"/>
              </a:cxn>
              <a:cxn ang="0">
                <a:pos x="connsiteX29658" y="connsiteY29658"/>
              </a:cxn>
              <a:cxn ang="0">
                <a:pos x="connsiteX29659" y="connsiteY29659"/>
              </a:cxn>
              <a:cxn ang="0">
                <a:pos x="connsiteX29660" y="connsiteY29660"/>
              </a:cxn>
              <a:cxn ang="0">
                <a:pos x="connsiteX29661" y="connsiteY29661"/>
              </a:cxn>
              <a:cxn ang="0">
                <a:pos x="connsiteX29662" y="connsiteY29662"/>
              </a:cxn>
              <a:cxn ang="0">
                <a:pos x="connsiteX29663" y="connsiteY29663"/>
              </a:cxn>
              <a:cxn ang="0">
                <a:pos x="connsiteX29664" y="connsiteY29664"/>
              </a:cxn>
              <a:cxn ang="0">
                <a:pos x="connsiteX29665" y="connsiteY29665"/>
              </a:cxn>
              <a:cxn ang="0">
                <a:pos x="connsiteX29666" y="connsiteY29666"/>
              </a:cxn>
              <a:cxn ang="0">
                <a:pos x="connsiteX29667" y="connsiteY29667"/>
              </a:cxn>
              <a:cxn ang="0">
                <a:pos x="connsiteX29668" y="connsiteY29668"/>
              </a:cxn>
              <a:cxn ang="0">
                <a:pos x="connsiteX29669" y="connsiteY29669"/>
              </a:cxn>
              <a:cxn ang="0">
                <a:pos x="connsiteX29670" y="connsiteY29670"/>
              </a:cxn>
              <a:cxn ang="0">
                <a:pos x="connsiteX29671" y="connsiteY29671"/>
              </a:cxn>
              <a:cxn ang="0">
                <a:pos x="connsiteX29672" y="connsiteY29672"/>
              </a:cxn>
              <a:cxn ang="0">
                <a:pos x="connsiteX29673" y="connsiteY29673"/>
              </a:cxn>
              <a:cxn ang="0">
                <a:pos x="connsiteX29674" y="connsiteY29674"/>
              </a:cxn>
              <a:cxn ang="0">
                <a:pos x="connsiteX29675" y="connsiteY29675"/>
              </a:cxn>
              <a:cxn ang="0">
                <a:pos x="connsiteX29676" y="connsiteY29676"/>
              </a:cxn>
              <a:cxn ang="0">
                <a:pos x="connsiteX29677" y="connsiteY29677"/>
              </a:cxn>
              <a:cxn ang="0">
                <a:pos x="connsiteX29678" y="connsiteY29678"/>
              </a:cxn>
              <a:cxn ang="0">
                <a:pos x="connsiteX29679" y="connsiteY29679"/>
              </a:cxn>
              <a:cxn ang="0">
                <a:pos x="connsiteX29680" y="connsiteY29680"/>
              </a:cxn>
              <a:cxn ang="0">
                <a:pos x="connsiteX29681" y="connsiteY29681"/>
              </a:cxn>
              <a:cxn ang="0">
                <a:pos x="connsiteX29682" y="connsiteY29682"/>
              </a:cxn>
              <a:cxn ang="0">
                <a:pos x="connsiteX29683" y="connsiteY29683"/>
              </a:cxn>
              <a:cxn ang="0">
                <a:pos x="connsiteX29684" y="connsiteY29684"/>
              </a:cxn>
              <a:cxn ang="0">
                <a:pos x="connsiteX29685" y="connsiteY29685"/>
              </a:cxn>
              <a:cxn ang="0">
                <a:pos x="connsiteX29686" y="connsiteY29686"/>
              </a:cxn>
              <a:cxn ang="0">
                <a:pos x="connsiteX29687" y="connsiteY29687"/>
              </a:cxn>
              <a:cxn ang="0">
                <a:pos x="connsiteX29688" y="connsiteY29688"/>
              </a:cxn>
              <a:cxn ang="0">
                <a:pos x="connsiteX29689" y="connsiteY29689"/>
              </a:cxn>
              <a:cxn ang="0">
                <a:pos x="connsiteX29690" y="connsiteY29690"/>
              </a:cxn>
              <a:cxn ang="0">
                <a:pos x="connsiteX29691" y="connsiteY29691"/>
              </a:cxn>
              <a:cxn ang="0">
                <a:pos x="connsiteX29692" y="connsiteY29692"/>
              </a:cxn>
              <a:cxn ang="0">
                <a:pos x="connsiteX29693" y="connsiteY29693"/>
              </a:cxn>
              <a:cxn ang="0">
                <a:pos x="connsiteX29694" y="connsiteY29694"/>
              </a:cxn>
              <a:cxn ang="0">
                <a:pos x="connsiteX29695" y="connsiteY29695"/>
              </a:cxn>
              <a:cxn ang="0">
                <a:pos x="connsiteX29696" y="connsiteY29696"/>
              </a:cxn>
              <a:cxn ang="0">
                <a:pos x="connsiteX29697" y="connsiteY29697"/>
              </a:cxn>
              <a:cxn ang="0">
                <a:pos x="connsiteX29698" y="connsiteY29698"/>
              </a:cxn>
              <a:cxn ang="0">
                <a:pos x="connsiteX29699" y="connsiteY29699"/>
              </a:cxn>
              <a:cxn ang="0">
                <a:pos x="connsiteX29700" y="connsiteY29700"/>
              </a:cxn>
              <a:cxn ang="0">
                <a:pos x="connsiteX29701" y="connsiteY29701"/>
              </a:cxn>
              <a:cxn ang="0">
                <a:pos x="connsiteX29702" y="connsiteY29702"/>
              </a:cxn>
              <a:cxn ang="0">
                <a:pos x="connsiteX29703" y="connsiteY29703"/>
              </a:cxn>
              <a:cxn ang="0">
                <a:pos x="connsiteX29704" y="connsiteY29704"/>
              </a:cxn>
              <a:cxn ang="0">
                <a:pos x="connsiteX29705" y="connsiteY29705"/>
              </a:cxn>
              <a:cxn ang="0">
                <a:pos x="connsiteX29706" y="connsiteY29706"/>
              </a:cxn>
              <a:cxn ang="0">
                <a:pos x="connsiteX29707" y="connsiteY29707"/>
              </a:cxn>
              <a:cxn ang="0">
                <a:pos x="connsiteX29708" y="connsiteY29708"/>
              </a:cxn>
              <a:cxn ang="0">
                <a:pos x="connsiteX29709" y="connsiteY29709"/>
              </a:cxn>
              <a:cxn ang="0">
                <a:pos x="connsiteX29710" y="connsiteY29710"/>
              </a:cxn>
              <a:cxn ang="0">
                <a:pos x="connsiteX29711" y="connsiteY29711"/>
              </a:cxn>
              <a:cxn ang="0">
                <a:pos x="connsiteX29712" y="connsiteY29712"/>
              </a:cxn>
              <a:cxn ang="0">
                <a:pos x="connsiteX29713" y="connsiteY29713"/>
              </a:cxn>
              <a:cxn ang="0">
                <a:pos x="connsiteX29714" y="connsiteY29714"/>
              </a:cxn>
              <a:cxn ang="0">
                <a:pos x="connsiteX29715" y="connsiteY29715"/>
              </a:cxn>
              <a:cxn ang="0">
                <a:pos x="connsiteX29716" y="connsiteY29716"/>
              </a:cxn>
              <a:cxn ang="0">
                <a:pos x="connsiteX29717" y="connsiteY29717"/>
              </a:cxn>
              <a:cxn ang="0">
                <a:pos x="connsiteX29718" y="connsiteY29718"/>
              </a:cxn>
              <a:cxn ang="0">
                <a:pos x="connsiteX29719" y="connsiteY29719"/>
              </a:cxn>
              <a:cxn ang="0">
                <a:pos x="connsiteX29720" y="connsiteY29720"/>
              </a:cxn>
              <a:cxn ang="0">
                <a:pos x="connsiteX29721" y="connsiteY29721"/>
              </a:cxn>
              <a:cxn ang="0">
                <a:pos x="connsiteX29722" y="connsiteY29722"/>
              </a:cxn>
              <a:cxn ang="0">
                <a:pos x="connsiteX29723" y="connsiteY29723"/>
              </a:cxn>
              <a:cxn ang="0">
                <a:pos x="connsiteX29724" y="connsiteY29724"/>
              </a:cxn>
              <a:cxn ang="0">
                <a:pos x="connsiteX29725" y="connsiteY29725"/>
              </a:cxn>
              <a:cxn ang="0">
                <a:pos x="connsiteX29726" y="connsiteY29726"/>
              </a:cxn>
              <a:cxn ang="0">
                <a:pos x="connsiteX29727" y="connsiteY29727"/>
              </a:cxn>
              <a:cxn ang="0">
                <a:pos x="connsiteX29728" y="connsiteY29728"/>
              </a:cxn>
              <a:cxn ang="0">
                <a:pos x="connsiteX29729" y="connsiteY29729"/>
              </a:cxn>
              <a:cxn ang="0">
                <a:pos x="connsiteX29730" y="connsiteY29730"/>
              </a:cxn>
              <a:cxn ang="0">
                <a:pos x="connsiteX29731" y="connsiteY29731"/>
              </a:cxn>
              <a:cxn ang="0">
                <a:pos x="connsiteX29732" y="connsiteY29732"/>
              </a:cxn>
              <a:cxn ang="0">
                <a:pos x="connsiteX29733" y="connsiteY29733"/>
              </a:cxn>
              <a:cxn ang="0">
                <a:pos x="connsiteX29734" y="connsiteY29734"/>
              </a:cxn>
              <a:cxn ang="0">
                <a:pos x="connsiteX29735" y="connsiteY29735"/>
              </a:cxn>
              <a:cxn ang="0">
                <a:pos x="connsiteX29736" y="connsiteY29736"/>
              </a:cxn>
              <a:cxn ang="0">
                <a:pos x="connsiteX29737" y="connsiteY29737"/>
              </a:cxn>
              <a:cxn ang="0">
                <a:pos x="connsiteX29738" y="connsiteY29738"/>
              </a:cxn>
              <a:cxn ang="0">
                <a:pos x="connsiteX29739" y="connsiteY29739"/>
              </a:cxn>
              <a:cxn ang="0">
                <a:pos x="connsiteX29740" y="connsiteY29740"/>
              </a:cxn>
              <a:cxn ang="0">
                <a:pos x="connsiteX29741" y="connsiteY29741"/>
              </a:cxn>
              <a:cxn ang="0">
                <a:pos x="connsiteX29742" y="connsiteY29742"/>
              </a:cxn>
              <a:cxn ang="0">
                <a:pos x="connsiteX29743" y="connsiteY29743"/>
              </a:cxn>
              <a:cxn ang="0">
                <a:pos x="connsiteX29744" y="connsiteY29744"/>
              </a:cxn>
              <a:cxn ang="0">
                <a:pos x="connsiteX29745" y="connsiteY29745"/>
              </a:cxn>
              <a:cxn ang="0">
                <a:pos x="connsiteX29746" y="connsiteY29746"/>
              </a:cxn>
              <a:cxn ang="0">
                <a:pos x="connsiteX29747" y="connsiteY29747"/>
              </a:cxn>
              <a:cxn ang="0">
                <a:pos x="connsiteX29748" y="connsiteY29748"/>
              </a:cxn>
              <a:cxn ang="0">
                <a:pos x="connsiteX29749" y="connsiteY29749"/>
              </a:cxn>
              <a:cxn ang="0">
                <a:pos x="connsiteX29750" y="connsiteY29750"/>
              </a:cxn>
              <a:cxn ang="0">
                <a:pos x="connsiteX29751" y="connsiteY29751"/>
              </a:cxn>
              <a:cxn ang="0">
                <a:pos x="connsiteX29752" y="connsiteY29752"/>
              </a:cxn>
              <a:cxn ang="0">
                <a:pos x="connsiteX29753" y="connsiteY29753"/>
              </a:cxn>
              <a:cxn ang="0">
                <a:pos x="connsiteX29754" y="connsiteY29754"/>
              </a:cxn>
              <a:cxn ang="0">
                <a:pos x="connsiteX29755" y="connsiteY29755"/>
              </a:cxn>
              <a:cxn ang="0">
                <a:pos x="connsiteX29756" y="connsiteY29756"/>
              </a:cxn>
              <a:cxn ang="0">
                <a:pos x="connsiteX29757" y="connsiteY29757"/>
              </a:cxn>
              <a:cxn ang="0">
                <a:pos x="connsiteX29758" y="connsiteY29758"/>
              </a:cxn>
              <a:cxn ang="0">
                <a:pos x="connsiteX29759" y="connsiteY29759"/>
              </a:cxn>
              <a:cxn ang="0">
                <a:pos x="connsiteX29760" y="connsiteY29760"/>
              </a:cxn>
              <a:cxn ang="0">
                <a:pos x="connsiteX29761" y="connsiteY29761"/>
              </a:cxn>
              <a:cxn ang="0">
                <a:pos x="connsiteX29762" y="connsiteY29762"/>
              </a:cxn>
              <a:cxn ang="0">
                <a:pos x="connsiteX29763" y="connsiteY29763"/>
              </a:cxn>
              <a:cxn ang="0">
                <a:pos x="connsiteX29764" y="connsiteY29764"/>
              </a:cxn>
              <a:cxn ang="0">
                <a:pos x="connsiteX29765" y="connsiteY29765"/>
              </a:cxn>
              <a:cxn ang="0">
                <a:pos x="connsiteX29766" y="connsiteY29766"/>
              </a:cxn>
              <a:cxn ang="0">
                <a:pos x="connsiteX29767" y="connsiteY29767"/>
              </a:cxn>
              <a:cxn ang="0">
                <a:pos x="connsiteX29768" y="connsiteY29768"/>
              </a:cxn>
              <a:cxn ang="0">
                <a:pos x="connsiteX29769" y="connsiteY29769"/>
              </a:cxn>
              <a:cxn ang="0">
                <a:pos x="connsiteX29770" y="connsiteY29770"/>
              </a:cxn>
              <a:cxn ang="0">
                <a:pos x="connsiteX29771" y="connsiteY29771"/>
              </a:cxn>
              <a:cxn ang="0">
                <a:pos x="connsiteX29772" y="connsiteY29772"/>
              </a:cxn>
              <a:cxn ang="0">
                <a:pos x="connsiteX29773" y="connsiteY29773"/>
              </a:cxn>
              <a:cxn ang="0">
                <a:pos x="connsiteX29774" y="connsiteY29774"/>
              </a:cxn>
              <a:cxn ang="0">
                <a:pos x="connsiteX29775" y="connsiteY29775"/>
              </a:cxn>
              <a:cxn ang="0">
                <a:pos x="connsiteX29776" y="connsiteY29776"/>
              </a:cxn>
              <a:cxn ang="0">
                <a:pos x="connsiteX29777" y="connsiteY29777"/>
              </a:cxn>
              <a:cxn ang="0">
                <a:pos x="connsiteX29778" y="connsiteY29778"/>
              </a:cxn>
              <a:cxn ang="0">
                <a:pos x="connsiteX29779" y="connsiteY29779"/>
              </a:cxn>
              <a:cxn ang="0">
                <a:pos x="connsiteX29780" y="connsiteY29780"/>
              </a:cxn>
              <a:cxn ang="0">
                <a:pos x="connsiteX29781" y="connsiteY29781"/>
              </a:cxn>
              <a:cxn ang="0">
                <a:pos x="connsiteX29782" y="connsiteY29782"/>
              </a:cxn>
              <a:cxn ang="0">
                <a:pos x="connsiteX29783" y="connsiteY29783"/>
              </a:cxn>
              <a:cxn ang="0">
                <a:pos x="connsiteX29784" y="connsiteY29784"/>
              </a:cxn>
              <a:cxn ang="0">
                <a:pos x="connsiteX29785" y="connsiteY29785"/>
              </a:cxn>
              <a:cxn ang="0">
                <a:pos x="connsiteX29786" y="connsiteY29786"/>
              </a:cxn>
              <a:cxn ang="0">
                <a:pos x="connsiteX29787" y="connsiteY29787"/>
              </a:cxn>
              <a:cxn ang="0">
                <a:pos x="connsiteX29788" y="connsiteY29788"/>
              </a:cxn>
              <a:cxn ang="0">
                <a:pos x="connsiteX29789" y="connsiteY29789"/>
              </a:cxn>
              <a:cxn ang="0">
                <a:pos x="connsiteX29790" y="connsiteY29790"/>
              </a:cxn>
              <a:cxn ang="0">
                <a:pos x="connsiteX29791" y="connsiteY29791"/>
              </a:cxn>
              <a:cxn ang="0">
                <a:pos x="connsiteX29792" y="connsiteY29792"/>
              </a:cxn>
              <a:cxn ang="0">
                <a:pos x="connsiteX29793" y="connsiteY29793"/>
              </a:cxn>
              <a:cxn ang="0">
                <a:pos x="connsiteX29794" y="connsiteY29794"/>
              </a:cxn>
              <a:cxn ang="0">
                <a:pos x="connsiteX29795" y="connsiteY29795"/>
              </a:cxn>
              <a:cxn ang="0">
                <a:pos x="connsiteX29796" y="connsiteY29796"/>
              </a:cxn>
              <a:cxn ang="0">
                <a:pos x="connsiteX29797" y="connsiteY29797"/>
              </a:cxn>
              <a:cxn ang="0">
                <a:pos x="connsiteX29798" y="connsiteY29798"/>
              </a:cxn>
              <a:cxn ang="0">
                <a:pos x="connsiteX29799" y="connsiteY29799"/>
              </a:cxn>
              <a:cxn ang="0">
                <a:pos x="connsiteX29800" y="connsiteY29800"/>
              </a:cxn>
              <a:cxn ang="0">
                <a:pos x="connsiteX29801" y="connsiteY29801"/>
              </a:cxn>
              <a:cxn ang="0">
                <a:pos x="connsiteX29802" y="connsiteY29802"/>
              </a:cxn>
              <a:cxn ang="0">
                <a:pos x="connsiteX29803" y="connsiteY29803"/>
              </a:cxn>
              <a:cxn ang="0">
                <a:pos x="connsiteX29804" y="connsiteY29804"/>
              </a:cxn>
              <a:cxn ang="0">
                <a:pos x="connsiteX29805" y="connsiteY29805"/>
              </a:cxn>
              <a:cxn ang="0">
                <a:pos x="connsiteX29806" y="connsiteY29806"/>
              </a:cxn>
              <a:cxn ang="0">
                <a:pos x="connsiteX29807" y="connsiteY29807"/>
              </a:cxn>
              <a:cxn ang="0">
                <a:pos x="connsiteX29808" y="connsiteY29808"/>
              </a:cxn>
              <a:cxn ang="0">
                <a:pos x="connsiteX29809" y="connsiteY29809"/>
              </a:cxn>
              <a:cxn ang="0">
                <a:pos x="connsiteX29810" y="connsiteY29810"/>
              </a:cxn>
              <a:cxn ang="0">
                <a:pos x="connsiteX29811" y="connsiteY29811"/>
              </a:cxn>
              <a:cxn ang="0">
                <a:pos x="connsiteX29812" y="connsiteY29812"/>
              </a:cxn>
              <a:cxn ang="0">
                <a:pos x="connsiteX29813" y="connsiteY29813"/>
              </a:cxn>
              <a:cxn ang="0">
                <a:pos x="connsiteX29814" y="connsiteY29814"/>
              </a:cxn>
              <a:cxn ang="0">
                <a:pos x="connsiteX29815" y="connsiteY29815"/>
              </a:cxn>
              <a:cxn ang="0">
                <a:pos x="connsiteX29816" y="connsiteY29816"/>
              </a:cxn>
              <a:cxn ang="0">
                <a:pos x="connsiteX29817" y="connsiteY29817"/>
              </a:cxn>
              <a:cxn ang="0">
                <a:pos x="connsiteX29818" y="connsiteY29818"/>
              </a:cxn>
              <a:cxn ang="0">
                <a:pos x="connsiteX29819" y="connsiteY29819"/>
              </a:cxn>
              <a:cxn ang="0">
                <a:pos x="connsiteX29820" y="connsiteY29820"/>
              </a:cxn>
              <a:cxn ang="0">
                <a:pos x="connsiteX29821" y="connsiteY29821"/>
              </a:cxn>
              <a:cxn ang="0">
                <a:pos x="connsiteX29822" y="connsiteY29822"/>
              </a:cxn>
              <a:cxn ang="0">
                <a:pos x="connsiteX29823" y="connsiteY29823"/>
              </a:cxn>
              <a:cxn ang="0">
                <a:pos x="connsiteX29824" y="connsiteY29824"/>
              </a:cxn>
              <a:cxn ang="0">
                <a:pos x="connsiteX29825" y="connsiteY29825"/>
              </a:cxn>
              <a:cxn ang="0">
                <a:pos x="connsiteX29826" y="connsiteY29826"/>
              </a:cxn>
              <a:cxn ang="0">
                <a:pos x="connsiteX29827" y="connsiteY29827"/>
              </a:cxn>
              <a:cxn ang="0">
                <a:pos x="connsiteX29828" y="connsiteY29828"/>
              </a:cxn>
              <a:cxn ang="0">
                <a:pos x="connsiteX29829" y="connsiteY29829"/>
              </a:cxn>
              <a:cxn ang="0">
                <a:pos x="connsiteX29830" y="connsiteY29830"/>
              </a:cxn>
              <a:cxn ang="0">
                <a:pos x="connsiteX29831" y="connsiteY29831"/>
              </a:cxn>
              <a:cxn ang="0">
                <a:pos x="connsiteX29832" y="connsiteY29832"/>
              </a:cxn>
              <a:cxn ang="0">
                <a:pos x="connsiteX29833" y="connsiteY29833"/>
              </a:cxn>
              <a:cxn ang="0">
                <a:pos x="connsiteX29834" y="connsiteY29834"/>
              </a:cxn>
              <a:cxn ang="0">
                <a:pos x="connsiteX29835" y="connsiteY29835"/>
              </a:cxn>
              <a:cxn ang="0">
                <a:pos x="connsiteX29836" y="connsiteY29836"/>
              </a:cxn>
              <a:cxn ang="0">
                <a:pos x="connsiteX29837" y="connsiteY29837"/>
              </a:cxn>
              <a:cxn ang="0">
                <a:pos x="connsiteX29838" y="connsiteY29838"/>
              </a:cxn>
              <a:cxn ang="0">
                <a:pos x="connsiteX29839" y="connsiteY29839"/>
              </a:cxn>
              <a:cxn ang="0">
                <a:pos x="connsiteX29840" y="connsiteY29840"/>
              </a:cxn>
              <a:cxn ang="0">
                <a:pos x="connsiteX29841" y="connsiteY29841"/>
              </a:cxn>
              <a:cxn ang="0">
                <a:pos x="connsiteX29842" y="connsiteY29842"/>
              </a:cxn>
              <a:cxn ang="0">
                <a:pos x="connsiteX29843" y="connsiteY29843"/>
              </a:cxn>
              <a:cxn ang="0">
                <a:pos x="connsiteX29844" y="connsiteY29844"/>
              </a:cxn>
              <a:cxn ang="0">
                <a:pos x="connsiteX29845" y="connsiteY29845"/>
              </a:cxn>
              <a:cxn ang="0">
                <a:pos x="connsiteX29846" y="connsiteY29846"/>
              </a:cxn>
              <a:cxn ang="0">
                <a:pos x="connsiteX29847" y="connsiteY29847"/>
              </a:cxn>
              <a:cxn ang="0">
                <a:pos x="connsiteX29848" y="connsiteY29848"/>
              </a:cxn>
              <a:cxn ang="0">
                <a:pos x="connsiteX29849" y="connsiteY29849"/>
              </a:cxn>
              <a:cxn ang="0">
                <a:pos x="connsiteX29850" y="connsiteY29850"/>
              </a:cxn>
              <a:cxn ang="0">
                <a:pos x="connsiteX29851" y="connsiteY29851"/>
              </a:cxn>
              <a:cxn ang="0">
                <a:pos x="connsiteX29852" y="connsiteY29852"/>
              </a:cxn>
              <a:cxn ang="0">
                <a:pos x="connsiteX29853" y="connsiteY29853"/>
              </a:cxn>
              <a:cxn ang="0">
                <a:pos x="connsiteX29854" y="connsiteY29854"/>
              </a:cxn>
              <a:cxn ang="0">
                <a:pos x="connsiteX29855" y="connsiteY29855"/>
              </a:cxn>
              <a:cxn ang="0">
                <a:pos x="connsiteX29856" y="connsiteY29856"/>
              </a:cxn>
              <a:cxn ang="0">
                <a:pos x="connsiteX29857" y="connsiteY29857"/>
              </a:cxn>
              <a:cxn ang="0">
                <a:pos x="connsiteX29858" y="connsiteY29858"/>
              </a:cxn>
              <a:cxn ang="0">
                <a:pos x="connsiteX29859" y="connsiteY29859"/>
              </a:cxn>
              <a:cxn ang="0">
                <a:pos x="connsiteX29860" y="connsiteY29860"/>
              </a:cxn>
              <a:cxn ang="0">
                <a:pos x="connsiteX29861" y="connsiteY29861"/>
              </a:cxn>
              <a:cxn ang="0">
                <a:pos x="connsiteX29862" y="connsiteY29862"/>
              </a:cxn>
              <a:cxn ang="0">
                <a:pos x="connsiteX29863" y="connsiteY29863"/>
              </a:cxn>
              <a:cxn ang="0">
                <a:pos x="connsiteX29864" y="connsiteY29864"/>
              </a:cxn>
              <a:cxn ang="0">
                <a:pos x="connsiteX29865" y="connsiteY29865"/>
              </a:cxn>
              <a:cxn ang="0">
                <a:pos x="connsiteX29866" y="connsiteY29866"/>
              </a:cxn>
              <a:cxn ang="0">
                <a:pos x="connsiteX29867" y="connsiteY29867"/>
              </a:cxn>
              <a:cxn ang="0">
                <a:pos x="connsiteX29868" y="connsiteY29868"/>
              </a:cxn>
              <a:cxn ang="0">
                <a:pos x="connsiteX29869" y="connsiteY29869"/>
              </a:cxn>
              <a:cxn ang="0">
                <a:pos x="connsiteX29870" y="connsiteY29870"/>
              </a:cxn>
              <a:cxn ang="0">
                <a:pos x="connsiteX29871" y="connsiteY29871"/>
              </a:cxn>
              <a:cxn ang="0">
                <a:pos x="connsiteX29872" y="connsiteY29872"/>
              </a:cxn>
              <a:cxn ang="0">
                <a:pos x="connsiteX29873" y="connsiteY29873"/>
              </a:cxn>
              <a:cxn ang="0">
                <a:pos x="connsiteX29874" y="connsiteY29874"/>
              </a:cxn>
              <a:cxn ang="0">
                <a:pos x="connsiteX29875" y="connsiteY29875"/>
              </a:cxn>
              <a:cxn ang="0">
                <a:pos x="connsiteX29876" y="connsiteY29876"/>
              </a:cxn>
              <a:cxn ang="0">
                <a:pos x="connsiteX29877" y="connsiteY29877"/>
              </a:cxn>
              <a:cxn ang="0">
                <a:pos x="connsiteX29878" y="connsiteY29878"/>
              </a:cxn>
              <a:cxn ang="0">
                <a:pos x="connsiteX29879" y="connsiteY29879"/>
              </a:cxn>
              <a:cxn ang="0">
                <a:pos x="connsiteX29880" y="connsiteY29880"/>
              </a:cxn>
              <a:cxn ang="0">
                <a:pos x="connsiteX29881" y="connsiteY29881"/>
              </a:cxn>
              <a:cxn ang="0">
                <a:pos x="connsiteX29882" y="connsiteY29882"/>
              </a:cxn>
              <a:cxn ang="0">
                <a:pos x="connsiteX29883" y="connsiteY29883"/>
              </a:cxn>
              <a:cxn ang="0">
                <a:pos x="connsiteX29884" y="connsiteY29884"/>
              </a:cxn>
              <a:cxn ang="0">
                <a:pos x="connsiteX29885" y="connsiteY29885"/>
              </a:cxn>
              <a:cxn ang="0">
                <a:pos x="connsiteX29886" y="connsiteY29886"/>
              </a:cxn>
              <a:cxn ang="0">
                <a:pos x="connsiteX29887" y="connsiteY29887"/>
              </a:cxn>
              <a:cxn ang="0">
                <a:pos x="connsiteX29888" y="connsiteY29888"/>
              </a:cxn>
              <a:cxn ang="0">
                <a:pos x="connsiteX29889" y="connsiteY29889"/>
              </a:cxn>
              <a:cxn ang="0">
                <a:pos x="connsiteX29890" y="connsiteY29890"/>
              </a:cxn>
              <a:cxn ang="0">
                <a:pos x="connsiteX29891" y="connsiteY29891"/>
              </a:cxn>
              <a:cxn ang="0">
                <a:pos x="connsiteX29892" y="connsiteY29892"/>
              </a:cxn>
              <a:cxn ang="0">
                <a:pos x="connsiteX29893" y="connsiteY29893"/>
              </a:cxn>
              <a:cxn ang="0">
                <a:pos x="connsiteX29894" y="connsiteY29894"/>
              </a:cxn>
              <a:cxn ang="0">
                <a:pos x="connsiteX29895" y="connsiteY29895"/>
              </a:cxn>
              <a:cxn ang="0">
                <a:pos x="connsiteX29896" y="connsiteY29896"/>
              </a:cxn>
              <a:cxn ang="0">
                <a:pos x="connsiteX29897" y="connsiteY29897"/>
              </a:cxn>
              <a:cxn ang="0">
                <a:pos x="connsiteX29898" y="connsiteY29898"/>
              </a:cxn>
              <a:cxn ang="0">
                <a:pos x="connsiteX29899" y="connsiteY29899"/>
              </a:cxn>
              <a:cxn ang="0">
                <a:pos x="connsiteX29900" y="connsiteY29900"/>
              </a:cxn>
              <a:cxn ang="0">
                <a:pos x="connsiteX29901" y="connsiteY29901"/>
              </a:cxn>
              <a:cxn ang="0">
                <a:pos x="connsiteX29902" y="connsiteY29902"/>
              </a:cxn>
              <a:cxn ang="0">
                <a:pos x="connsiteX29903" y="connsiteY29903"/>
              </a:cxn>
              <a:cxn ang="0">
                <a:pos x="connsiteX29904" y="connsiteY29904"/>
              </a:cxn>
              <a:cxn ang="0">
                <a:pos x="connsiteX29905" y="connsiteY29905"/>
              </a:cxn>
              <a:cxn ang="0">
                <a:pos x="connsiteX29906" y="connsiteY29906"/>
              </a:cxn>
              <a:cxn ang="0">
                <a:pos x="connsiteX29907" y="connsiteY29907"/>
              </a:cxn>
              <a:cxn ang="0">
                <a:pos x="connsiteX29908" y="connsiteY29908"/>
              </a:cxn>
              <a:cxn ang="0">
                <a:pos x="connsiteX29909" y="connsiteY29909"/>
              </a:cxn>
              <a:cxn ang="0">
                <a:pos x="connsiteX29910" y="connsiteY29910"/>
              </a:cxn>
              <a:cxn ang="0">
                <a:pos x="connsiteX29911" y="connsiteY29911"/>
              </a:cxn>
              <a:cxn ang="0">
                <a:pos x="connsiteX29912" y="connsiteY29912"/>
              </a:cxn>
              <a:cxn ang="0">
                <a:pos x="connsiteX29913" y="connsiteY29913"/>
              </a:cxn>
              <a:cxn ang="0">
                <a:pos x="connsiteX29914" y="connsiteY29914"/>
              </a:cxn>
              <a:cxn ang="0">
                <a:pos x="connsiteX29915" y="connsiteY29915"/>
              </a:cxn>
              <a:cxn ang="0">
                <a:pos x="connsiteX29916" y="connsiteY29916"/>
              </a:cxn>
              <a:cxn ang="0">
                <a:pos x="connsiteX29917" y="connsiteY29917"/>
              </a:cxn>
              <a:cxn ang="0">
                <a:pos x="connsiteX29918" y="connsiteY29918"/>
              </a:cxn>
              <a:cxn ang="0">
                <a:pos x="connsiteX29919" y="connsiteY29919"/>
              </a:cxn>
              <a:cxn ang="0">
                <a:pos x="connsiteX29920" y="connsiteY29920"/>
              </a:cxn>
              <a:cxn ang="0">
                <a:pos x="connsiteX29921" y="connsiteY29921"/>
              </a:cxn>
              <a:cxn ang="0">
                <a:pos x="connsiteX29922" y="connsiteY29922"/>
              </a:cxn>
              <a:cxn ang="0">
                <a:pos x="connsiteX29923" y="connsiteY29923"/>
              </a:cxn>
              <a:cxn ang="0">
                <a:pos x="connsiteX29924" y="connsiteY29924"/>
              </a:cxn>
              <a:cxn ang="0">
                <a:pos x="connsiteX29925" y="connsiteY29925"/>
              </a:cxn>
              <a:cxn ang="0">
                <a:pos x="connsiteX29926" y="connsiteY29926"/>
              </a:cxn>
              <a:cxn ang="0">
                <a:pos x="connsiteX29927" y="connsiteY29927"/>
              </a:cxn>
              <a:cxn ang="0">
                <a:pos x="connsiteX29928" y="connsiteY29928"/>
              </a:cxn>
              <a:cxn ang="0">
                <a:pos x="connsiteX29929" y="connsiteY29929"/>
              </a:cxn>
              <a:cxn ang="0">
                <a:pos x="connsiteX29930" y="connsiteY29930"/>
              </a:cxn>
              <a:cxn ang="0">
                <a:pos x="connsiteX29931" y="connsiteY29931"/>
              </a:cxn>
              <a:cxn ang="0">
                <a:pos x="connsiteX29932" y="connsiteY29932"/>
              </a:cxn>
              <a:cxn ang="0">
                <a:pos x="connsiteX29933" y="connsiteY29933"/>
              </a:cxn>
              <a:cxn ang="0">
                <a:pos x="connsiteX29934" y="connsiteY29934"/>
              </a:cxn>
              <a:cxn ang="0">
                <a:pos x="connsiteX29935" y="connsiteY29935"/>
              </a:cxn>
              <a:cxn ang="0">
                <a:pos x="connsiteX29936" y="connsiteY29936"/>
              </a:cxn>
              <a:cxn ang="0">
                <a:pos x="connsiteX29937" y="connsiteY29937"/>
              </a:cxn>
              <a:cxn ang="0">
                <a:pos x="connsiteX29938" y="connsiteY29938"/>
              </a:cxn>
              <a:cxn ang="0">
                <a:pos x="connsiteX29939" y="connsiteY29939"/>
              </a:cxn>
              <a:cxn ang="0">
                <a:pos x="connsiteX29940" y="connsiteY29940"/>
              </a:cxn>
              <a:cxn ang="0">
                <a:pos x="connsiteX29941" y="connsiteY29941"/>
              </a:cxn>
              <a:cxn ang="0">
                <a:pos x="connsiteX29942" y="connsiteY29942"/>
              </a:cxn>
              <a:cxn ang="0">
                <a:pos x="connsiteX29943" y="connsiteY29943"/>
              </a:cxn>
              <a:cxn ang="0">
                <a:pos x="connsiteX29944" y="connsiteY29944"/>
              </a:cxn>
              <a:cxn ang="0">
                <a:pos x="connsiteX29945" y="connsiteY29945"/>
              </a:cxn>
              <a:cxn ang="0">
                <a:pos x="connsiteX29946" y="connsiteY29946"/>
              </a:cxn>
              <a:cxn ang="0">
                <a:pos x="connsiteX29947" y="connsiteY29947"/>
              </a:cxn>
              <a:cxn ang="0">
                <a:pos x="connsiteX29948" y="connsiteY29948"/>
              </a:cxn>
              <a:cxn ang="0">
                <a:pos x="connsiteX29949" y="connsiteY29949"/>
              </a:cxn>
              <a:cxn ang="0">
                <a:pos x="connsiteX29950" y="connsiteY29950"/>
              </a:cxn>
              <a:cxn ang="0">
                <a:pos x="connsiteX29951" y="connsiteY29951"/>
              </a:cxn>
              <a:cxn ang="0">
                <a:pos x="connsiteX29952" y="connsiteY29952"/>
              </a:cxn>
              <a:cxn ang="0">
                <a:pos x="connsiteX29953" y="connsiteY29953"/>
              </a:cxn>
              <a:cxn ang="0">
                <a:pos x="connsiteX29954" y="connsiteY29954"/>
              </a:cxn>
              <a:cxn ang="0">
                <a:pos x="connsiteX29955" y="connsiteY29955"/>
              </a:cxn>
              <a:cxn ang="0">
                <a:pos x="connsiteX29956" y="connsiteY29956"/>
              </a:cxn>
              <a:cxn ang="0">
                <a:pos x="connsiteX29957" y="connsiteY29957"/>
              </a:cxn>
              <a:cxn ang="0">
                <a:pos x="connsiteX29958" y="connsiteY29958"/>
              </a:cxn>
              <a:cxn ang="0">
                <a:pos x="connsiteX29959" y="connsiteY29959"/>
              </a:cxn>
              <a:cxn ang="0">
                <a:pos x="connsiteX29960" y="connsiteY29960"/>
              </a:cxn>
              <a:cxn ang="0">
                <a:pos x="connsiteX29961" y="connsiteY29961"/>
              </a:cxn>
              <a:cxn ang="0">
                <a:pos x="connsiteX29962" y="connsiteY29962"/>
              </a:cxn>
              <a:cxn ang="0">
                <a:pos x="connsiteX29963" y="connsiteY29963"/>
              </a:cxn>
              <a:cxn ang="0">
                <a:pos x="connsiteX29964" y="connsiteY29964"/>
              </a:cxn>
              <a:cxn ang="0">
                <a:pos x="connsiteX29965" y="connsiteY29965"/>
              </a:cxn>
              <a:cxn ang="0">
                <a:pos x="connsiteX29966" y="connsiteY29966"/>
              </a:cxn>
              <a:cxn ang="0">
                <a:pos x="connsiteX29967" y="connsiteY29967"/>
              </a:cxn>
              <a:cxn ang="0">
                <a:pos x="connsiteX29968" y="connsiteY29968"/>
              </a:cxn>
              <a:cxn ang="0">
                <a:pos x="connsiteX29969" y="connsiteY29969"/>
              </a:cxn>
              <a:cxn ang="0">
                <a:pos x="connsiteX29970" y="connsiteY29970"/>
              </a:cxn>
              <a:cxn ang="0">
                <a:pos x="connsiteX29971" y="connsiteY29971"/>
              </a:cxn>
              <a:cxn ang="0">
                <a:pos x="connsiteX29972" y="connsiteY29972"/>
              </a:cxn>
              <a:cxn ang="0">
                <a:pos x="connsiteX29973" y="connsiteY29973"/>
              </a:cxn>
              <a:cxn ang="0">
                <a:pos x="connsiteX29974" y="connsiteY29974"/>
              </a:cxn>
              <a:cxn ang="0">
                <a:pos x="connsiteX29975" y="connsiteY29975"/>
              </a:cxn>
              <a:cxn ang="0">
                <a:pos x="connsiteX29976" y="connsiteY29976"/>
              </a:cxn>
              <a:cxn ang="0">
                <a:pos x="connsiteX29977" y="connsiteY29977"/>
              </a:cxn>
              <a:cxn ang="0">
                <a:pos x="connsiteX29978" y="connsiteY29978"/>
              </a:cxn>
              <a:cxn ang="0">
                <a:pos x="connsiteX29979" y="connsiteY29979"/>
              </a:cxn>
              <a:cxn ang="0">
                <a:pos x="connsiteX29980" y="connsiteY29980"/>
              </a:cxn>
              <a:cxn ang="0">
                <a:pos x="connsiteX29981" y="connsiteY29981"/>
              </a:cxn>
              <a:cxn ang="0">
                <a:pos x="connsiteX29982" y="connsiteY29982"/>
              </a:cxn>
              <a:cxn ang="0">
                <a:pos x="connsiteX29983" y="connsiteY29983"/>
              </a:cxn>
              <a:cxn ang="0">
                <a:pos x="connsiteX29984" y="connsiteY29984"/>
              </a:cxn>
              <a:cxn ang="0">
                <a:pos x="connsiteX29985" y="connsiteY29985"/>
              </a:cxn>
              <a:cxn ang="0">
                <a:pos x="connsiteX29986" y="connsiteY29986"/>
              </a:cxn>
              <a:cxn ang="0">
                <a:pos x="connsiteX29987" y="connsiteY29987"/>
              </a:cxn>
              <a:cxn ang="0">
                <a:pos x="connsiteX29988" y="connsiteY29988"/>
              </a:cxn>
              <a:cxn ang="0">
                <a:pos x="connsiteX29989" y="connsiteY29989"/>
              </a:cxn>
              <a:cxn ang="0">
                <a:pos x="connsiteX29990" y="connsiteY29990"/>
              </a:cxn>
              <a:cxn ang="0">
                <a:pos x="connsiteX29991" y="connsiteY29991"/>
              </a:cxn>
              <a:cxn ang="0">
                <a:pos x="connsiteX29992" y="connsiteY29992"/>
              </a:cxn>
              <a:cxn ang="0">
                <a:pos x="connsiteX29993" y="connsiteY29993"/>
              </a:cxn>
              <a:cxn ang="0">
                <a:pos x="connsiteX29994" y="connsiteY29994"/>
              </a:cxn>
              <a:cxn ang="0">
                <a:pos x="connsiteX29995" y="connsiteY29995"/>
              </a:cxn>
              <a:cxn ang="0">
                <a:pos x="connsiteX29996" y="connsiteY29996"/>
              </a:cxn>
              <a:cxn ang="0">
                <a:pos x="connsiteX29997" y="connsiteY29997"/>
              </a:cxn>
              <a:cxn ang="0">
                <a:pos x="connsiteX29998" y="connsiteY29998"/>
              </a:cxn>
              <a:cxn ang="0">
                <a:pos x="connsiteX29999" y="connsiteY29999"/>
              </a:cxn>
              <a:cxn ang="0">
                <a:pos x="connsiteX30000" y="connsiteY30000"/>
              </a:cxn>
              <a:cxn ang="0">
                <a:pos x="connsiteX30001" y="connsiteY30001"/>
              </a:cxn>
              <a:cxn ang="0">
                <a:pos x="connsiteX30002" y="connsiteY30002"/>
              </a:cxn>
              <a:cxn ang="0">
                <a:pos x="connsiteX30003" y="connsiteY30003"/>
              </a:cxn>
              <a:cxn ang="0">
                <a:pos x="connsiteX30004" y="connsiteY30004"/>
              </a:cxn>
              <a:cxn ang="0">
                <a:pos x="connsiteX30005" y="connsiteY30005"/>
              </a:cxn>
              <a:cxn ang="0">
                <a:pos x="connsiteX30006" y="connsiteY30006"/>
              </a:cxn>
              <a:cxn ang="0">
                <a:pos x="connsiteX30007" y="connsiteY30007"/>
              </a:cxn>
              <a:cxn ang="0">
                <a:pos x="connsiteX30008" y="connsiteY30008"/>
              </a:cxn>
              <a:cxn ang="0">
                <a:pos x="connsiteX30009" y="connsiteY30009"/>
              </a:cxn>
              <a:cxn ang="0">
                <a:pos x="connsiteX30010" y="connsiteY30010"/>
              </a:cxn>
              <a:cxn ang="0">
                <a:pos x="connsiteX30011" y="connsiteY30011"/>
              </a:cxn>
              <a:cxn ang="0">
                <a:pos x="connsiteX30012" y="connsiteY30012"/>
              </a:cxn>
              <a:cxn ang="0">
                <a:pos x="connsiteX30013" y="connsiteY30013"/>
              </a:cxn>
              <a:cxn ang="0">
                <a:pos x="connsiteX30014" y="connsiteY30014"/>
              </a:cxn>
              <a:cxn ang="0">
                <a:pos x="connsiteX30015" y="connsiteY30015"/>
              </a:cxn>
              <a:cxn ang="0">
                <a:pos x="connsiteX30016" y="connsiteY30016"/>
              </a:cxn>
              <a:cxn ang="0">
                <a:pos x="connsiteX30017" y="connsiteY30017"/>
              </a:cxn>
              <a:cxn ang="0">
                <a:pos x="connsiteX30018" y="connsiteY30018"/>
              </a:cxn>
              <a:cxn ang="0">
                <a:pos x="connsiteX30019" y="connsiteY30019"/>
              </a:cxn>
              <a:cxn ang="0">
                <a:pos x="connsiteX30020" y="connsiteY30020"/>
              </a:cxn>
              <a:cxn ang="0">
                <a:pos x="connsiteX30021" y="connsiteY30021"/>
              </a:cxn>
              <a:cxn ang="0">
                <a:pos x="connsiteX30022" y="connsiteY30022"/>
              </a:cxn>
              <a:cxn ang="0">
                <a:pos x="connsiteX30023" y="connsiteY30023"/>
              </a:cxn>
              <a:cxn ang="0">
                <a:pos x="connsiteX30024" y="connsiteY30024"/>
              </a:cxn>
              <a:cxn ang="0">
                <a:pos x="connsiteX30025" y="connsiteY30025"/>
              </a:cxn>
              <a:cxn ang="0">
                <a:pos x="connsiteX30026" y="connsiteY30026"/>
              </a:cxn>
              <a:cxn ang="0">
                <a:pos x="connsiteX30027" y="connsiteY30027"/>
              </a:cxn>
              <a:cxn ang="0">
                <a:pos x="connsiteX30028" y="connsiteY30028"/>
              </a:cxn>
              <a:cxn ang="0">
                <a:pos x="connsiteX30029" y="connsiteY30029"/>
              </a:cxn>
              <a:cxn ang="0">
                <a:pos x="connsiteX30030" y="connsiteY30030"/>
              </a:cxn>
              <a:cxn ang="0">
                <a:pos x="connsiteX30031" y="connsiteY30031"/>
              </a:cxn>
              <a:cxn ang="0">
                <a:pos x="connsiteX30032" y="connsiteY30032"/>
              </a:cxn>
              <a:cxn ang="0">
                <a:pos x="connsiteX30033" y="connsiteY30033"/>
              </a:cxn>
              <a:cxn ang="0">
                <a:pos x="connsiteX30034" y="connsiteY30034"/>
              </a:cxn>
              <a:cxn ang="0">
                <a:pos x="connsiteX30035" y="connsiteY30035"/>
              </a:cxn>
              <a:cxn ang="0">
                <a:pos x="connsiteX30036" y="connsiteY30036"/>
              </a:cxn>
              <a:cxn ang="0">
                <a:pos x="connsiteX30037" y="connsiteY30037"/>
              </a:cxn>
              <a:cxn ang="0">
                <a:pos x="connsiteX30038" y="connsiteY30038"/>
              </a:cxn>
              <a:cxn ang="0">
                <a:pos x="connsiteX30039" y="connsiteY30039"/>
              </a:cxn>
              <a:cxn ang="0">
                <a:pos x="connsiteX30040" y="connsiteY30040"/>
              </a:cxn>
              <a:cxn ang="0">
                <a:pos x="connsiteX30041" y="connsiteY30041"/>
              </a:cxn>
              <a:cxn ang="0">
                <a:pos x="connsiteX30042" y="connsiteY30042"/>
              </a:cxn>
              <a:cxn ang="0">
                <a:pos x="connsiteX30043" y="connsiteY30043"/>
              </a:cxn>
              <a:cxn ang="0">
                <a:pos x="connsiteX30044" y="connsiteY30044"/>
              </a:cxn>
              <a:cxn ang="0">
                <a:pos x="connsiteX30045" y="connsiteY30045"/>
              </a:cxn>
              <a:cxn ang="0">
                <a:pos x="connsiteX30046" y="connsiteY30046"/>
              </a:cxn>
              <a:cxn ang="0">
                <a:pos x="connsiteX30047" y="connsiteY30047"/>
              </a:cxn>
              <a:cxn ang="0">
                <a:pos x="connsiteX30048" y="connsiteY30048"/>
              </a:cxn>
              <a:cxn ang="0">
                <a:pos x="connsiteX30049" y="connsiteY30049"/>
              </a:cxn>
              <a:cxn ang="0">
                <a:pos x="connsiteX30050" y="connsiteY30050"/>
              </a:cxn>
              <a:cxn ang="0">
                <a:pos x="connsiteX30051" y="connsiteY30051"/>
              </a:cxn>
              <a:cxn ang="0">
                <a:pos x="connsiteX30052" y="connsiteY30052"/>
              </a:cxn>
              <a:cxn ang="0">
                <a:pos x="connsiteX30053" y="connsiteY30053"/>
              </a:cxn>
              <a:cxn ang="0">
                <a:pos x="connsiteX30054" y="connsiteY30054"/>
              </a:cxn>
              <a:cxn ang="0">
                <a:pos x="connsiteX30055" y="connsiteY30055"/>
              </a:cxn>
              <a:cxn ang="0">
                <a:pos x="connsiteX30056" y="connsiteY30056"/>
              </a:cxn>
              <a:cxn ang="0">
                <a:pos x="connsiteX30057" y="connsiteY30057"/>
              </a:cxn>
              <a:cxn ang="0">
                <a:pos x="connsiteX30058" y="connsiteY30058"/>
              </a:cxn>
              <a:cxn ang="0">
                <a:pos x="connsiteX30059" y="connsiteY30059"/>
              </a:cxn>
              <a:cxn ang="0">
                <a:pos x="connsiteX30060" y="connsiteY30060"/>
              </a:cxn>
              <a:cxn ang="0">
                <a:pos x="connsiteX30061" y="connsiteY30061"/>
              </a:cxn>
              <a:cxn ang="0">
                <a:pos x="connsiteX30062" y="connsiteY30062"/>
              </a:cxn>
              <a:cxn ang="0">
                <a:pos x="connsiteX30063" y="connsiteY30063"/>
              </a:cxn>
              <a:cxn ang="0">
                <a:pos x="connsiteX30064" y="connsiteY30064"/>
              </a:cxn>
              <a:cxn ang="0">
                <a:pos x="connsiteX30065" y="connsiteY30065"/>
              </a:cxn>
              <a:cxn ang="0">
                <a:pos x="connsiteX30066" y="connsiteY30066"/>
              </a:cxn>
              <a:cxn ang="0">
                <a:pos x="connsiteX30067" y="connsiteY30067"/>
              </a:cxn>
              <a:cxn ang="0">
                <a:pos x="connsiteX30068" y="connsiteY30068"/>
              </a:cxn>
              <a:cxn ang="0">
                <a:pos x="connsiteX30069" y="connsiteY30069"/>
              </a:cxn>
              <a:cxn ang="0">
                <a:pos x="connsiteX30070" y="connsiteY30070"/>
              </a:cxn>
              <a:cxn ang="0">
                <a:pos x="connsiteX30071" y="connsiteY30071"/>
              </a:cxn>
              <a:cxn ang="0">
                <a:pos x="connsiteX30072" y="connsiteY30072"/>
              </a:cxn>
              <a:cxn ang="0">
                <a:pos x="connsiteX30073" y="connsiteY30073"/>
              </a:cxn>
              <a:cxn ang="0">
                <a:pos x="connsiteX30074" y="connsiteY30074"/>
              </a:cxn>
              <a:cxn ang="0">
                <a:pos x="connsiteX30075" y="connsiteY30075"/>
              </a:cxn>
              <a:cxn ang="0">
                <a:pos x="connsiteX30076" y="connsiteY30076"/>
              </a:cxn>
              <a:cxn ang="0">
                <a:pos x="connsiteX30077" y="connsiteY30077"/>
              </a:cxn>
              <a:cxn ang="0">
                <a:pos x="connsiteX30078" y="connsiteY30078"/>
              </a:cxn>
              <a:cxn ang="0">
                <a:pos x="connsiteX30079" y="connsiteY30079"/>
              </a:cxn>
              <a:cxn ang="0">
                <a:pos x="connsiteX30080" y="connsiteY30080"/>
              </a:cxn>
              <a:cxn ang="0">
                <a:pos x="connsiteX30081" y="connsiteY30081"/>
              </a:cxn>
              <a:cxn ang="0">
                <a:pos x="connsiteX30082" y="connsiteY30082"/>
              </a:cxn>
              <a:cxn ang="0">
                <a:pos x="connsiteX30083" y="connsiteY30083"/>
              </a:cxn>
              <a:cxn ang="0">
                <a:pos x="connsiteX30084" y="connsiteY30084"/>
              </a:cxn>
              <a:cxn ang="0">
                <a:pos x="connsiteX30085" y="connsiteY30085"/>
              </a:cxn>
              <a:cxn ang="0">
                <a:pos x="connsiteX30086" y="connsiteY30086"/>
              </a:cxn>
              <a:cxn ang="0">
                <a:pos x="connsiteX30087" y="connsiteY30087"/>
              </a:cxn>
              <a:cxn ang="0">
                <a:pos x="connsiteX30088" y="connsiteY30088"/>
              </a:cxn>
              <a:cxn ang="0">
                <a:pos x="connsiteX30089" y="connsiteY30089"/>
              </a:cxn>
              <a:cxn ang="0">
                <a:pos x="connsiteX30090" y="connsiteY30090"/>
              </a:cxn>
              <a:cxn ang="0">
                <a:pos x="connsiteX30091" y="connsiteY30091"/>
              </a:cxn>
              <a:cxn ang="0">
                <a:pos x="connsiteX30092" y="connsiteY30092"/>
              </a:cxn>
              <a:cxn ang="0">
                <a:pos x="connsiteX30093" y="connsiteY30093"/>
              </a:cxn>
              <a:cxn ang="0">
                <a:pos x="connsiteX30094" y="connsiteY30094"/>
              </a:cxn>
              <a:cxn ang="0">
                <a:pos x="connsiteX30095" y="connsiteY30095"/>
              </a:cxn>
              <a:cxn ang="0">
                <a:pos x="connsiteX30096" y="connsiteY30096"/>
              </a:cxn>
              <a:cxn ang="0">
                <a:pos x="connsiteX30097" y="connsiteY30097"/>
              </a:cxn>
              <a:cxn ang="0">
                <a:pos x="connsiteX30098" y="connsiteY30098"/>
              </a:cxn>
              <a:cxn ang="0">
                <a:pos x="connsiteX30099" y="connsiteY30099"/>
              </a:cxn>
              <a:cxn ang="0">
                <a:pos x="connsiteX30100" y="connsiteY30100"/>
              </a:cxn>
              <a:cxn ang="0">
                <a:pos x="connsiteX30101" y="connsiteY30101"/>
              </a:cxn>
              <a:cxn ang="0">
                <a:pos x="connsiteX30102" y="connsiteY30102"/>
              </a:cxn>
              <a:cxn ang="0">
                <a:pos x="connsiteX30103" y="connsiteY30103"/>
              </a:cxn>
              <a:cxn ang="0">
                <a:pos x="connsiteX30104" y="connsiteY30104"/>
              </a:cxn>
              <a:cxn ang="0">
                <a:pos x="connsiteX30105" y="connsiteY30105"/>
              </a:cxn>
              <a:cxn ang="0">
                <a:pos x="connsiteX30106" y="connsiteY30106"/>
              </a:cxn>
              <a:cxn ang="0">
                <a:pos x="connsiteX30107" y="connsiteY30107"/>
              </a:cxn>
              <a:cxn ang="0">
                <a:pos x="connsiteX30108" y="connsiteY30108"/>
              </a:cxn>
              <a:cxn ang="0">
                <a:pos x="connsiteX30109" y="connsiteY30109"/>
              </a:cxn>
              <a:cxn ang="0">
                <a:pos x="connsiteX30110" y="connsiteY30110"/>
              </a:cxn>
              <a:cxn ang="0">
                <a:pos x="connsiteX30111" y="connsiteY30111"/>
              </a:cxn>
              <a:cxn ang="0">
                <a:pos x="connsiteX30112" y="connsiteY30112"/>
              </a:cxn>
              <a:cxn ang="0">
                <a:pos x="connsiteX30113" y="connsiteY30113"/>
              </a:cxn>
              <a:cxn ang="0">
                <a:pos x="connsiteX30114" y="connsiteY30114"/>
              </a:cxn>
              <a:cxn ang="0">
                <a:pos x="connsiteX30115" y="connsiteY30115"/>
              </a:cxn>
              <a:cxn ang="0">
                <a:pos x="connsiteX30116" y="connsiteY30116"/>
              </a:cxn>
              <a:cxn ang="0">
                <a:pos x="connsiteX30117" y="connsiteY30117"/>
              </a:cxn>
              <a:cxn ang="0">
                <a:pos x="connsiteX30118" y="connsiteY30118"/>
              </a:cxn>
              <a:cxn ang="0">
                <a:pos x="connsiteX30119" y="connsiteY30119"/>
              </a:cxn>
              <a:cxn ang="0">
                <a:pos x="connsiteX30120" y="connsiteY30120"/>
              </a:cxn>
              <a:cxn ang="0">
                <a:pos x="connsiteX30121" y="connsiteY30121"/>
              </a:cxn>
              <a:cxn ang="0">
                <a:pos x="connsiteX30122" y="connsiteY30122"/>
              </a:cxn>
              <a:cxn ang="0">
                <a:pos x="connsiteX30123" y="connsiteY30123"/>
              </a:cxn>
              <a:cxn ang="0">
                <a:pos x="connsiteX30124" y="connsiteY30124"/>
              </a:cxn>
              <a:cxn ang="0">
                <a:pos x="connsiteX30125" y="connsiteY30125"/>
              </a:cxn>
              <a:cxn ang="0">
                <a:pos x="connsiteX30126" y="connsiteY30126"/>
              </a:cxn>
              <a:cxn ang="0">
                <a:pos x="connsiteX30127" y="connsiteY30127"/>
              </a:cxn>
              <a:cxn ang="0">
                <a:pos x="connsiteX30128" y="connsiteY30128"/>
              </a:cxn>
              <a:cxn ang="0">
                <a:pos x="connsiteX30129" y="connsiteY30129"/>
              </a:cxn>
              <a:cxn ang="0">
                <a:pos x="connsiteX30130" y="connsiteY30130"/>
              </a:cxn>
              <a:cxn ang="0">
                <a:pos x="connsiteX30131" y="connsiteY30131"/>
              </a:cxn>
              <a:cxn ang="0">
                <a:pos x="connsiteX30132" y="connsiteY30132"/>
              </a:cxn>
              <a:cxn ang="0">
                <a:pos x="connsiteX30133" y="connsiteY30133"/>
              </a:cxn>
              <a:cxn ang="0">
                <a:pos x="connsiteX30134" y="connsiteY30134"/>
              </a:cxn>
              <a:cxn ang="0">
                <a:pos x="connsiteX30135" y="connsiteY30135"/>
              </a:cxn>
              <a:cxn ang="0">
                <a:pos x="connsiteX30136" y="connsiteY30136"/>
              </a:cxn>
              <a:cxn ang="0">
                <a:pos x="connsiteX30137" y="connsiteY30137"/>
              </a:cxn>
              <a:cxn ang="0">
                <a:pos x="connsiteX30138" y="connsiteY30138"/>
              </a:cxn>
              <a:cxn ang="0">
                <a:pos x="connsiteX30139" y="connsiteY30139"/>
              </a:cxn>
              <a:cxn ang="0">
                <a:pos x="connsiteX30140" y="connsiteY30140"/>
              </a:cxn>
              <a:cxn ang="0">
                <a:pos x="connsiteX30141" y="connsiteY30141"/>
              </a:cxn>
              <a:cxn ang="0">
                <a:pos x="connsiteX30142" y="connsiteY30142"/>
              </a:cxn>
              <a:cxn ang="0">
                <a:pos x="connsiteX30143" y="connsiteY30143"/>
              </a:cxn>
              <a:cxn ang="0">
                <a:pos x="connsiteX30144" y="connsiteY30144"/>
              </a:cxn>
              <a:cxn ang="0">
                <a:pos x="connsiteX30145" y="connsiteY30145"/>
              </a:cxn>
              <a:cxn ang="0">
                <a:pos x="connsiteX30146" y="connsiteY30146"/>
              </a:cxn>
              <a:cxn ang="0">
                <a:pos x="connsiteX30147" y="connsiteY30147"/>
              </a:cxn>
              <a:cxn ang="0">
                <a:pos x="connsiteX30148" y="connsiteY30148"/>
              </a:cxn>
              <a:cxn ang="0">
                <a:pos x="connsiteX30149" y="connsiteY30149"/>
              </a:cxn>
              <a:cxn ang="0">
                <a:pos x="connsiteX30150" y="connsiteY30150"/>
              </a:cxn>
              <a:cxn ang="0">
                <a:pos x="connsiteX30151" y="connsiteY30151"/>
              </a:cxn>
              <a:cxn ang="0">
                <a:pos x="connsiteX30152" y="connsiteY30152"/>
              </a:cxn>
              <a:cxn ang="0">
                <a:pos x="connsiteX30153" y="connsiteY30153"/>
              </a:cxn>
              <a:cxn ang="0">
                <a:pos x="connsiteX30154" y="connsiteY30154"/>
              </a:cxn>
              <a:cxn ang="0">
                <a:pos x="connsiteX30155" y="connsiteY30155"/>
              </a:cxn>
              <a:cxn ang="0">
                <a:pos x="connsiteX30156" y="connsiteY30156"/>
              </a:cxn>
              <a:cxn ang="0">
                <a:pos x="connsiteX30157" y="connsiteY30157"/>
              </a:cxn>
              <a:cxn ang="0">
                <a:pos x="connsiteX30158" y="connsiteY30158"/>
              </a:cxn>
              <a:cxn ang="0">
                <a:pos x="connsiteX30159" y="connsiteY30159"/>
              </a:cxn>
              <a:cxn ang="0">
                <a:pos x="connsiteX30160" y="connsiteY30160"/>
              </a:cxn>
              <a:cxn ang="0">
                <a:pos x="connsiteX30161" y="connsiteY30161"/>
              </a:cxn>
              <a:cxn ang="0">
                <a:pos x="connsiteX30162" y="connsiteY30162"/>
              </a:cxn>
              <a:cxn ang="0">
                <a:pos x="connsiteX30163" y="connsiteY30163"/>
              </a:cxn>
              <a:cxn ang="0">
                <a:pos x="connsiteX30164" y="connsiteY30164"/>
              </a:cxn>
              <a:cxn ang="0">
                <a:pos x="connsiteX30165" y="connsiteY30165"/>
              </a:cxn>
              <a:cxn ang="0">
                <a:pos x="connsiteX30166" y="connsiteY30166"/>
              </a:cxn>
              <a:cxn ang="0">
                <a:pos x="connsiteX30167" y="connsiteY30167"/>
              </a:cxn>
              <a:cxn ang="0">
                <a:pos x="connsiteX30168" y="connsiteY30168"/>
              </a:cxn>
              <a:cxn ang="0">
                <a:pos x="connsiteX30169" y="connsiteY30169"/>
              </a:cxn>
              <a:cxn ang="0">
                <a:pos x="connsiteX30170" y="connsiteY30170"/>
              </a:cxn>
              <a:cxn ang="0">
                <a:pos x="connsiteX30171" y="connsiteY30171"/>
              </a:cxn>
              <a:cxn ang="0">
                <a:pos x="connsiteX30172" y="connsiteY30172"/>
              </a:cxn>
              <a:cxn ang="0">
                <a:pos x="connsiteX30173" y="connsiteY30173"/>
              </a:cxn>
              <a:cxn ang="0">
                <a:pos x="connsiteX30174" y="connsiteY30174"/>
              </a:cxn>
              <a:cxn ang="0">
                <a:pos x="connsiteX30175" y="connsiteY30175"/>
              </a:cxn>
              <a:cxn ang="0">
                <a:pos x="connsiteX30176" y="connsiteY30176"/>
              </a:cxn>
              <a:cxn ang="0">
                <a:pos x="connsiteX30177" y="connsiteY30177"/>
              </a:cxn>
              <a:cxn ang="0">
                <a:pos x="connsiteX30178" y="connsiteY30178"/>
              </a:cxn>
              <a:cxn ang="0">
                <a:pos x="connsiteX30179" y="connsiteY30179"/>
              </a:cxn>
              <a:cxn ang="0">
                <a:pos x="connsiteX30180" y="connsiteY30180"/>
              </a:cxn>
              <a:cxn ang="0">
                <a:pos x="connsiteX30181" y="connsiteY30181"/>
              </a:cxn>
              <a:cxn ang="0">
                <a:pos x="connsiteX30182" y="connsiteY30182"/>
              </a:cxn>
              <a:cxn ang="0">
                <a:pos x="connsiteX30183" y="connsiteY30183"/>
              </a:cxn>
              <a:cxn ang="0">
                <a:pos x="connsiteX30184" y="connsiteY30184"/>
              </a:cxn>
              <a:cxn ang="0">
                <a:pos x="connsiteX30185" y="connsiteY30185"/>
              </a:cxn>
              <a:cxn ang="0">
                <a:pos x="connsiteX30186" y="connsiteY30186"/>
              </a:cxn>
              <a:cxn ang="0">
                <a:pos x="connsiteX30187" y="connsiteY30187"/>
              </a:cxn>
              <a:cxn ang="0">
                <a:pos x="connsiteX30188" y="connsiteY30188"/>
              </a:cxn>
              <a:cxn ang="0">
                <a:pos x="connsiteX30189" y="connsiteY30189"/>
              </a:cxn>
              <a:cxn ang="0">
                <a:pos x="connsiteX30190" y="connsiteY30190"/>
              </a:cxn>
              <a:cxn ang="0">
                <a:pos x="connsiteX30191" y="connsiteY30191"/>
              </a:cxn>
              <a:cxn ang="0">
                <a:pos x="connsiteX30192" y="connsiteY30192"/>
              </a:cxn>
              <a:cxn ang="0">
                <a:pos x="connsiteX30193" y="connsiteY30193"/>
              </a:cxn>
              <a:cxn ang="0">
                <a:pos x="connsiteX30194" y="connsiteY30194"/>
              </a:cxn>
              <a:cxn ang="0">
                <a:pos x="connsiteX30195" y="connsiteY30195"/>
              </a:cxn>
              <a:cxn ang="0">
                <a:pos x="connsiteX30196" y="connsiteY30196"/>
              </a:cxn>
              <a:cxn ang="0">
                <a:pos x="connsiteX30197" y="connsiteY30197"/>
              </a:cxn>
              <a:cxn ang="0">
                <a:pos x="connsiteX30198" y="connsiteY30198"/>
              </a:cxn>
              <a:cxn ang="0">
                <a:pos x="connsiteX30199" y="connsiteY30199"/>
              </a:cxn>
              <a:cxn ang="0">
                <a:pos x="connsiteX30200" y="connsiteY30200"/>
              </a:cxn>
              <a:cxn ang="0">
                <a:pos x="connsiteX30201" y="connsiteY30201"/>
              </a:cxn>
              <a:cxn ang="0">
                <a:pos x="connsiteX30202" y="connsiteY30202"/>
              </a:cxn>
              <a:cxn ang="0">
                <a:pos x="connsiteX30203" y="connsiteY30203"/>
              </a:cxn>
              <a:cxn ang="0">
                <a:pos x="connsiteX30204" y="connsiteY30204"/>
              </a:cxn>
              <a:cxn ang="0">
                <a:pos x="connsiteX30205" y="connsiteY30205"/>
              </a:cxn>
              <a:cxn ang="0">
                <a:pos x="connsiteX30206" y="connsiteY30206"/>
              </a:cxn>
              <a:cxn ang="0">
                <a:pos x="connsiteX30207" y="connsiteY30207"/>
              </a:cxn>
              <a:cxn ang="0">
                <a:pos x="connsiteX30208" y="connsiteY30208"/>
              </a:cxn>
              <a:cxn ang="0">
                <a:pos x="connsiteX30209" y="connsiteY30209"/>
              </a:cxn>
              <a:cxn ang="0">
                <a:pos x="connsiteX30210" y="connsiteY30210"/>
              </a:cxn>
              <a:cxn ang="0">
                <a:pos x="connsiteX30211" y="connsiteY30211"/>
              </a:cxn>
              <a:cxn ang="0">
                <a:pos x="connsiteX30212" y="connsiteY30212"/>
              </a:cxn>
              <a:cxn ang="0">
                <a:pos x="connsiteX30213" y="connsiteY30213"/>
              </a:cxn>
              <a:cxn ang="0">
                <a:pos x="connsiteX30214" y="connsiteY30214"/>
              </a:cxn>
              <a:cxn ang="0">
                <a:pos x="connsiteX30215" y="connsiteY30215"/>
              </a:cxn>
              <a:cxn ang="0">
                <a:pos x="connsiteX30216" y="connsiteY30216"/>
              </a:cxn>
              <a:cxn ang="0">
                <a:pos x="connsiteX30217" y="connsiteY30217"/>
              </a:cxn>
              <a:cxn ang="0">
                <a:pos x="connsiteX30218" y="connsiteY30218"/>
              </a:cxn>
              <a:cxn ang="0">
                <a:pos x="connsiteX30219" y="connsiteY30219"/>
              </a:cxn>
              <a:cxn ang="0">
                <a:pos x="connsiteX30220" y="connsiteY30220"/>
              </a:cxn>
              <a:cxn ang="0">
                <a:pos x="connsiteX30221" y="connsiteY30221"/>
              </a:cxn>
              <a:cxn ang="0">
                <a:pos x="connsiteX30222" y="connsiteY30222"/>
              </a:cxn>
              <a:cxn ang="0">
                <a:pos x="connsiteX30223" y="connsiteY30223"/>
              </a:cxn>
              <a:cxn ang="0">
                <a:pos x="connsiteX30224" y="connsiteY30224"/>
              </a:cxn>
              <a:cxn ang="0">
                <a:pos x="connsiteX30225" y="connsiteY30225"/>
              </a:cxn>
              <a:cxn ang="0">
                <a:pos x="connsiteX30226" y="connsiteY30226"/>
              </a:cxn>
              <a:cxn ang="0">
                <a:pos x="connsiteX30227" y="connsiteY30227"/>
              </a:cxn>
              <a:cxn ang="0">
                <a:pos x="connsiteX30228" y="connsiteY30228"/>
              </a:cxn>
              <a:cxn ang="0">
                <a:pos x="connsiteX30229" y="connsiteY30229"/>
              </a:cxn>
              <a:cxn ang="0">
                <a:pos x="connsiteX30230" y="connsiteY30230"/>
              </a:cxn>
              <a:cxn ang="0">
                <a:pos x="connsiteX30231" y="connsiteY30231"/>
              </a:cxn>
              <a:cxn ang="0">
                <a:pos x="connsiteX30232" y="connsiteY30232"/>
              </a:cxn>
              <a:cxn ang="0">
                <a:pos x="connsiteX30233" y="connsiteY30233"/>
              </a:cxn>
              <a:cxn ang="0">
                <a:pos x="connsiteX30234" y="connsiteY30234"/>
              </a:cxn>
              <a:cxn ang="0">
                <a:pos x="connsiteX30235" y="connsiteY30235"/>
              </a:cxn>
              <a:cxn ang="0">
                <a:pos x="connsiteX30236" y="connsiteY30236"/>
              </a:cxn>
              <a:cxn ang="0">
                <a:pos x="connsiteX30237" y="connsiteY30237"/>
              </a:cxn>
              <a:cxn ang="0">
                <a:pos x="connsiteX30238" y="connsiteY30238"/>
              </a:cxn>
              <a:cxn ang="0">
                <a:pos x="connsiteX30239" y="connsiteY30239"/>
              </a:cxn>
              <a:cxn ang="0">
                <a:pos x="connsiteX30240" y="connsiteY30240"/>
              </a:cxn>
              <a:cxn ang="0">
                <a:pos x="connsiteX30241" y="connsiteY30241"/>
              </a:cxn>
              <a:cxn ang="0">
                <a:pos x="connsiteX30242" y="connsiteY30242"/>
              </a:cxn>
              <a:cxn ang="0">
                <a:pos x="connsiteX30243" y="connsiteY30243"/>
              </a:cxn>
              <a:cxn ang="0">
                <a:pos x="connsiteX30244" y="connsiteY30244"/>
              </a:cxn>
              <a:cxn ang="0">
                <a:pos x="connsiteX30245" y="connsiteY30245"/>
              </a:cxn>
              <a:cxn ang="0">
                <a:pos x="connsiteX30246" y="connsiteY30246"/>
              </a:cxn>
              <a:cxn ang="0">
                <a:pos x="connsiteX30247" y="connsiteY30247"/>
              </a:cxn>
              <a:cxn ang="0">
                <a:pos x="connsiteX30248" y="connsiteY30248"/>
              </a:cxn>
              <a:cxn ang="0">
                <a:pos x="connsiteX30249" y="connsiteY30249"/>
              </a:cxn>
              <a:cxn ang="0">
                <a:pos x="connsiteX30250" y="connsiteY30250"/>
              </a:cxn>
              <a:cxn ang="0">
                <a:pos x="connsiteX30251" y="connsiteY30251"/>
              </a:cxn>
              <a:cxn ang="0">
                <a:pos x="connsiteX30252" y="connsiteY30252"/>
              </a:cxn>
              <a:cxn ang="0">
                <a:pos x="connsiteX30253" y="connsiteY30253"/>
              </a:cxn>
              <a:cxn ang="0">
                <a:pos x="connsiteX30254" y="connsiteY30254"/>
              </a:cxn>
              <a:cxn ang="0">
                <a:pos x="connsiteX30255" y="connsiteY30255"/>
              </a:cxn>
              <a:cxn ang="0">
                <a:pos x="connsiteX30256" y="connsiteY30256"/>
              </a:cxn>
              <a:cxn ang="0">
                <a:pos x="connsiteX30257" y="connsiteY30257"/>
              </a:cxn>
              <a:cxn ang="0">
                <a:pos x="connsiteX30258" y="connsiteY30258"/>
              </a:cxn>
              <a:cxn ang="0">
                <a:pos x="connsiteX30259" y="connsiteY30259"/>
              </a:cxn>
              <a:cxn ang="0">
                <a:pos x="connsiteX30260" y="connsiteY30260"/>
              </a:cxn>
              <a:cxn ang="0">
                <a:pos x="connsiteX30261" y="connsiteY30261"/>
              </a:cxn>
              <a:cxn ang="0">
                <a:pos x="connsiteX30262" y="connsiteY30262"/>
              </a:cxn>
              <a:cxn ang="0">
                <a:pos x="connsiteX30263" y="connsiteY30263"/>
              </a:cxn>
              <a:cxn ang="0">
                <a:pos x="connsiteX30264" y="connsiteY30264"/>
              </a:cxn>
              <a:cxn ang="0">
                <a:pos x="connsiteX30265" y="connsiteY30265"/>
              </a:cxn>
              <a:cxn ang="0">
                <a:pos x="connsiteX30266" y="connsiteY30266"/>
              </a:cxn>
              <a:cxn ang="0">
                <a:pos x="connsiteX30267" y="connsiteY30267"/>
              </a:cxn>
              <a:cxn ang="0">
                <a:pos x="connsiteX30268" y="connsiteY30268"/>
              </a:cxn>
              <a:cxn ang="0">
                <a:pos x="connsiteX30269" y="connsiteY30269"/>
              </a:cxn>
              <a:cxn ang="0">
                <a:pos x="connsiteX30270" y="connsiteY30270"/>
              </a:cxn>
              <a:cxn ang="0">
                <a:pos x="connsiteX30271" y="connsiteY30271"/>
              </a:cxn>
              <a:cxn ang="0">
                <a:pos x="connsiteX30272" y="connsiteY30272"/>
              </a:cxn>
              <a:cxn ang="0">
                <a:pos x="connsiteX30273" y="connsiteY30273"/>
              </a:cxn>
              <a:cxn ang="0">
                <a:pos x="connsiteX30274" y="connsiteY30274"/>
              </a:cxn>
              <a:cxn ang="0">
                <a:pos x="connsiteX30275" y="connsiteY30275"/>
              </a:cxn>
              <a:cxn ang="0">
                <a:pos x="connsiteX30276" y="connsiteY30276"/>
              </a:cxn>
              <a:cxn ang="0">
                <a:pos x="connsiteX30277" y="connsiteY30277"/>
              </a:cxn>
              <a:cxn ang="0">
                <a:pos x="connsiteX30278" y="connsiteY30278"/>
              </a:cxn>
              <a:cxn ang="0">
                <a:pos x="connsiteX30279" y="connsiteY30279"/>
              </a:cxn>
              <a:cxn ang="0">
                <a:pos x="connsiteX30280" y="connsiteY30280"/>
              </a:cxn>
              <a:cxn ang="0">
                <a:pos x="connsiteX30281" y="connsiteY30281"/>
              </a:cxn>
              <a:cxn ang="0">
                <a:pos x="connsiteX30282" y="connsiteY30282"/>
              </a:cxn>
              <a:cxn ang="0">
                <a:pos x="connsiteX30283" y="connsiteY30283"/>
              </a:cxn>
              <a:cxn ang="0">
                <a:pos x="connsiteX30284" y="connsiteY30284"/>
              </a:cxn>
              <a:cxn ang="0">
                <a:pos x="connsiteX30285" y="connsiteY30285"/>
              </a:cxn>
              <a:cxn ang="0">
                <a:pos x="connsiteX30286" y="connsiteY30286"/>
              </a:cxn>
              <a:cxn ang="0">
                <a:pos x="connsiteX30287" y="connsiteY30287"/>
              </a:cxn>
              <a:cxn ang="0">
                <a:pos x="connsiteX30288" y="connsiteY30288"/>
              </a:cxn>
              <a:cxn ang="0">
                <a:pos x="connsiteX30289" y="connsiteY30289"/>
              </a:cxn>
              <a:cxn ang="0">
                <a:pos x="connsiteX30290" y="connsiteY30290"/>
              </a:cxn>
              <a:cxn ang="0">
                <a:pos x="connsiteX30291" y="connsiteY30291"/>
              </a:cxn>
              <a:cxn ang="0">
                <a:pos x="connsiteX30292" y="connsiteY30292"/>
              </a:cxn>
              <a:cxn ang="0">
                <a:pos x="connsiteX30293" y="connsiteY30293"/>
              </a:cxn>
              <a:cxn ang="0">
                <a:pos x="connsiteX30294" y="connsiteY30294"/>
              </a:cxn>
              <a:cxn ang="0">
                <a:pos x="connsiteX30295" y="connsiteY30295"/>
              </a:cxn>
              <a:cxn ang="0">
                <a:pos x="connsiteX30296" y="connsiteY30296"/>
              </a:cxn>
              <a:cxn ang="0">
                <a:pos x="connsiteX30297" y="connsiteY30297"/>
              </a:cxn>
              <a:cxn ang="0">
                <a:pos x="connsiteX30298" y="connsiteY30298"/>
              </a:cxn>
              <a:cxn ang="0">
                <a:pos x="connsiteX30299" y="connsiteY30299"/>
              </a:cxn>
              <a:cxn ang="0">
                <a:pos x="connsiteX30300" y="connsiteY30300"/>
              </a:cxn>
              <a:cxn ang="0">
                <a:pos x="connsiteX30301" y="connsiteY30301"/>
              </a:cxn>
              <a:cxn ang="0">
                <a:pos x="connsiteX30302" y="connsiteY30302"/>
              </a:cxn>
              <a:cxn ang="0">
                <a:pos x="connsiteX30303" y="connsiteY30303"/>
              </a:cxn>
              <a:cxn ang="0">
                <a:pos x="connsiteX30304" y="connsiteY30304"/>
              </a:cxn>
              <a:cxn ang="0">
                <a:pos x="connsiteX30305" y="connsiteY30305"/>
              </a:cxn>
              <a:cxn ang="0">
                <a:pos x="connsiteX30306" y="connsiteY30306"/>
              </a:cxn>
              <a:cxn ang="0">
                <a:pos x="connsiteX30307" y="connsiteY30307"/>
              </a:cxn>
              <a:cxn ang="0">
                <a:pos x="connsiteX30308" y="connsiteY30308"/>
              </a:cxn>
              <a:cxn ang="0">
                <a:pos x="connsiteX30309" y="connsiteY30309"/>
              </a:cxn>
              <a:cxn ang="0">
                <a:pos x="connsiteX30310" y="connsiteY30310"/>
              </a:cxn>
              <a:cxn ang="0">
                <a:pos x="connsiteX30311" y="connsiteY30311"/>
              </a:cxn>
              <a:cxn ang="0">
                <a:pos x="connsiteX30312" y="connsiteY30312"/>
              </a:cxn>
              <a:cxn ang="0">
                <a:pos x="connsiteX30313" y="connsiteY30313"/>
              </a:cxn>
              <a:cxn ang="0">
                <a:pos x="connsiteX30314" y="connsiteY30314"/>
              </a:cxn>
              <a:cxn ang="0">
                <a:pos x="connsiteX30315" y="connsiteY30315"/>
              </a:cxn>
              <a:cxn ang="0">
                <a:pos x="connsiteX30316" y="connsiteY30316"/>
              </a:cxn>
              <a:cxn ang="0">
                <a:pos x="connsiteX30317" y="connsiteY30317"/>
              </a:cxn>
              <a:cxn ang="0">
                <a:pos x="connsiteX30318" y="connsiteY30318"/>
              </a:cxn>
              <a:cxn ang="0">
                <a:pos x="connsiteX30319" y="connsiteY30319"/>
              </a:cxn>
              <a:cxn ang="0">
                <a:pos x="connsiteX30320" y="connsiteY30320"/>
              </a:cxn>
              <a:cxn ang="0">
                <a:pos x="connsiteX30321" y="connsiteY30321"/>
              </a:cxn>
              <a:cxn ang="0">
                <a:pos x="connsiteX30322" y="connsiteY30322"/>
              </a:cxn>
              <a:cxn ang="0">
                <a:pos x="connsiteX30323" y="connsiteY30323"/>
              </a:cxn>
              <a:cxn ang="0">
                <a:pos x="connsiteX30324" y="connsiteY30324"/>
              </a:cxn>
              <a:cxn ang="0">
                <a:pos x="connsiteX30325" y="connsiteY30325"/>
              </a:cxn>
              <a:cxn ang="0">
                <a:pos x="connsiteX30326" y="connsiteY30326"/>
              </a:cxn>
              <a:cxn ang="0">
                <a:pos x="connsiteX30327" y="connsiteY30327"/>
              </a:cxn>
              <a:cxn ang="0">
                <a:pos x="connsiteX30328" y="connsiteY30328"/>
              </a:cxn>
              <a:cxn ang="0">
                <a:pos x="connsiteX30329" y="connsiteY30329"/>
              </a:cxn>
              <a:cxn ang="0">
                <a:pos x="connsiteX30330" y="connsiteY30330"/>
              </a:cxn>
              <a:cxn ang="0">
                <a:pos x="connsiteX30331" y="connsiteY30331"/>
              </a:cxn>
              <a:cxn ang="0">
                <a:pos x="connsiteX30332" y="connsiteY30332"/>
              </a:cxn>
              <a:cxn ang="0">
                <a:pos x="connsiteX30333" y="connsiteY30333"/>
              </a:cxn>
              <a:cxn ang="0">
                <a:pos x="connsiteX30334" y="connsiteY30334"/>
              </a:cxn>
              <a:cxn ang="0">
                <a:pos x="connsiteX30335" y="connsiteY30335"/>
              </a:cxn>
              <a:cxn ang="0">
                <a:pos x="connsiteX30336" y="connsiteY30336"/>
              </a:cxn>
              <a:cxn ang="0">
                <a:pos x="connsiteX30337" y="connsiteY30337"/>
              </a:cxn>
              <a:cxn ang="0">
                <a:pos x="connsiteX30338" y="connsiteY30338"/>
              </a:cxn>
              <a:cxn ang="0">
                <a:pos x="connsiteX30339" y="connsiteY30339"/>
              </a:cxn>
              <a:cxn ang="0">
                <a:pos x="connsiteX30340" y="connsiteY30340"/>
              </a:cxn>
              <a:cxn ang="0">
                <a:pos x="connsiteX30341" y="connsiteY30341"/>
              </a:cxn>
              <a:cxn ang="0">
                <a:pos x="connsiteX30342" y="connsiteY30342"/>
              </a:cxn>
              <a:cxn ang="0">
                <a:pos x="connsiteX30343" y="connsiteY30343"/>
              </a:cxn>
              <a:cxn ang="0">
                <a:pos x="connsiteX30344" y="connsiteY30344"/>
              </a:cxn>
              <a:cxn ang="0">
                <a:pos x="connsiteX30345" y="connsiteY30345"/>
              </a:cxn>
              <a:cxn ang="0">
                <a:pos x="connsiteX30346" y="connsiteY30346"/>
              </a:cxn>
              <a:cxn ang="0">
                <a:pos x="connsiteX30347" y="connsiteY30347"/>
              </a:cxn>
              <a:cxn ang="0">
                <a:pos x="connsiteX30348" y="connsiteY30348"/>
              </a:cxn>
              <a:cxn ang="0">
                <a:pos x="connsiteX30349" y="connsiteY30349"/>
              </a:cxn>
              <a:cxn ang="0">
                <a:pos x="connsiteX30350" y="connsiteY30350"/>
              </a:cxn>
              <a:cxn ang="0">
                <a:pos x="connsiteX30351" y="connsiteY30351"/>
              </a:cxn>
              <a:cxn ang="0">
                <a:pos x="connsiteX30352" y="connsiteY30352"/>
              </a:cxn>
              <a:cxn ang="0">
                <a:pos x="connsiteX30353" y="connsiteY30353"/>
              </a:cxn>
              <a:cxn ang="0">
                <a:pos x="connsiteX30354" y="connsiteY30354"/>
              </a:cxn>
              <a:cxn ang="0">
                <a:pos x="connsiteX30355" y="connsiteY30355"/>
              </a:cxn>
              <a:cxn ang="0">
                <a:pos x="connsiteX30356" y="connsiteY30356"/>
              </a:cxn>
              <a:cxn ang="0">
                <a:pos x="connsiteX30357" y="connsiteY30357"/>
              </a:cxn>
              <a:cxn ang="0">
                <a:pos x="connsiteX30358" y="connsiteY30358"/>
              </a:cxn>
              <a:cxn ang="0">
                <a:pos x="connsiteX30359" y="connsiteY30359"/>
              </a:cxn>
              <a:cxn ang="0">
                <a:pos x="connsiteX30360" y="connsiteY30360"/>
              </a:cxn>
              <a:cxn ang="0">
                <a:pos x="connsiteX30361" y="connsiteY30361"/>
              </a:cxn>
              <a:cxn ang="0">
                <a:pos x="connsiteX30362" y="connsiteY30362"/>
              </a:cxn>
              <a:cxn ang="0">
                <a:pos x="connsiteX30363" y="connsiteY30363"/>
              </a:cxn>
              <a:cxn ang="0">
                <a:pos x="connsiteX30364" y="connsiteY30364"/>
              </a:cxn>
              <a:cxn ang="0">
                <a:pos x="connsiteX30365" y="connsiteY30365"/>
              </a:cxn>
              <a:cxn ang="0">
                <a:pos x="connsiteX30366" y="connsiteY30366"/>
              </a:cxn>
              <a:cxn ang="0">
                <a:pos x="connsiteX30367" y="connsiteY30367"/>
              </a:cxn>
              <a:cxn ang="0">
                <a:pos x="connsiteX30368" y="connsiteY30368"/>
              </a:cxn>
              <a:cxn ang="0">
                <a:pos x="connsiteX30369" y="connsiteY30369"/>
              </a:cxn>
              <a:cxn ang="0">
                <a:pos x="connsiteX30370" y="connsiteY30370"/>
              </a:cxn>
              <a:cxn ang="0">
                <a:pos x="connsiteX30371" y="connsiteY30371"/>
              </a:cxn>
              <a:cxn ang="0">
                <a:pos x="connsiteX30372" y="connsiteY30372"/>
              </a:cxn>
              <a:cxn ang="0">
                <a:pos x="connsiteX30373" y="connsiteY30373"/>
              </a:cxn>
              <a:cxn ang="0">
                <a:pos x="connsiteX30374" y="connsiteY30374"/>
              </a:cxn>
              <a:cxn ang="0">
                <a:pos x="connsiteX30375" y="connsiteY30375"/>
              </a:cxn>
              <a:cxn ang="0">
                <a:pos x="connsiteX30376" y="connsiteY30376"/>
              </a:cxn>
              <a:cxn ang="0">
                <a:pos x="connsiteX30377" y="connsiteY30377"/>
              </a:cxn>
              <a:cxn ang="0">
                <a:pos x="connsiteX30378" y="connsiteY30378"/>
              </a:cxn>
              <a:cxn ang="0">
                <a:pos x="connsiteX30379" y="connsiteY30379"/>
              </a:cxn>
              <a:cxn ang="0">
                <a:pos x="connsiteX30380" y="connsiteY30380"/>
              </a:cxn>
              <a:cxn ang="0">
                <a:pos x="connsiteX30381" y="connsiteY30381"/>
              </a:cxn>
              <a:cxn ang="0">
                <a:pos x="connsiteX30382" y="connsiteY30382"/>
              </a:cxn>
              <a:cxn ang="0">
                <a:pos x="connsiteX30383" y="connsiteY30383"/>
              </a:cxn>
              <a:cxn ang="0">
                <a:pos x="connsiteX30384" y="connsiteY30384"/>
              </a:cxn>
              <a:cxn ang="0">
                <a:pos x="connsiteX30385" y="connsiteY30385"/>
              </a:cxn>
              <a:cxn ang="0">
                <a:pos x="connsiteX30386" y="connsiteY30386"/>
              </a:cxn>
              <a:cxn ang="0">
                <a:pos x="connsiteX30387" y="connsiteY30387"/>
              </a:cxn>
              <a:cxn ang="0">
                <a:pos x="connsiteX30388" y="connsiteY30388"/>
              </a:cxn>
              <a:cxn ang="0">
                <a:pos x="connsiteX30389" y="connsiteY30389"/>
              </a:cxn>
              <a:cxn ang="0">
                <a:pos x="connsiteX30390" y="connsiteY30390"/>
              </a:cxn>
              <a:cxn ang="0">
                <a:pos x="connsiteX30391" y="connsiteY30391"/>
              </a:cxn>
              <a:cxn ang="0">
                <a:pos x="connsiteX30392" y="connsiteY30392"/>
              </a:cxn>
              <a:cxn ang="0">
                <a:pos x="connsiteX30393" y="connsiteY30393"/>
              </a:cxn>
              <a:cxn ang="0">
                <a:pos x="connsiteX30394" y="connsiteY30394"/>
              </a:cxn>
              <a:cxn ang="0">
                <a:pos x="connsiteX30395" y="connsiteY30395"/>
              </a:cxn>
              <a:cxn ang="0">
                <a:pos x="connsiteX30396" y="connsiteY30396"/>
              </a:cxn>
              <a:cxn ang="0">
                <a:pos x="connsiteX30397" y="connsiteY30397"/>
              </a:cxn>
              <a:cxn ang="0">
                <a:pos x="connsiteX30398" y="connsiteY30398"/>
              </a:cxn>
              <a:cxn ang="0">
                <a:pos x="connsiteX30399" y="connsiteY30399"/>
              </a:cxn>
              <a:cxn ang="0">
                <a:pos x="connsiteX30400" y="connsiteY30400"/>
              </a:cxn>
              <a:cxn ang="0">
                <a:pos x="connsiteX30401" y="connsiteY30401"/>
              </a:cxn>
              <a:cxn ang="0">
                <a:pos x="connsiteX30402" y="connsiteY30402"/>
              </a:cxn>
              <a:cxn ang="0">
                <a:pos x="connsiteX30403" y="connsiteY30403"/>
              </a:cxn>
              <a:cxn ang="0">
                <a:pos x="connsiteX30404" y="connsiteY30404"/>
              </a:cxn>
              <a:cxn ang="0">
                <a:pos x="connsiteX30405" y="connsiteY30405"/>
              </a:cxn>
              <a:cxn ang="0">
                <a:pos x="connsiteX30406" y="connsiteY30406"/>
              </a:cxn>
              <a:cxn ang="0">
                <a:pos x="connsiteX30407" y="connsiteY30407"/>
              </a:cxn>
              <a:cxn ang="0">
                <a:pos x="connsiteX30408" y="connsiteY30408"/>
              </a:cxn>
              <a:cxn ang="0">
                <a:pos x="connsiteX30409" y="connsiteY30409"/>
              </a:cxn>
              <a:cxn ang="0">
                <a:pos x="connsiteX30410" y="connsiteY30410"/>
              </a:cxn>
              <a:cxn ang="0">
                <a:pos x="connsiteX30411" y="connsiteY30411"/>
              </a:cxn>
              <a:cxn ang="0">
                <a:pos x="connsiteX30412" y="connsiteY30412"/>
              </a:cxn>
              <a:cxn ang="0">
                <a:pos x="connsiteX30413" y="connsiteY30413"/>
              </a:cxn>
              <a:cxn ang="0">
                <a:pos x="connsiteX30414" y="connsiteY30414"/>
              </a:cxn>
              <a:cxn ang="0">
                <a:pos x="connsiteX30415" y="connsiteY30415"/>
              </a:cxn>
              <a:cxn ang="0">
                <a:pos x="connsiteX30416" y="connsiteY30416"/>
              </a:cxn>
              <a:cxn ang="0">
                <a:pos x="connsiteX30417" y="connsiteY30417"/>
              </a:cxn>
              <a:cxn ang="0">
                <a:pos x="connsiteX30418" y="connsiteY30418"/>
              </a:cxn>
              <a:cxn ang="0">
                <a:pos x="connsiteX30419" y="connsiteY30419"/>
              </a:cxn>
              <a:cxn ang="0">
                <a:pos x="connsiteX30420" y="connsiteY30420"/>
              </a:cxn>
              <a:cxn ang="0">
                <a:pos x="connsiteX30421" y="connsiteY30421"/>
              </a:cxn>
              <a:cxn ang="0">
                <a:pos x="connsiteX30422" y="connsiteY30422"/>
              </a:cxn>
              <a:cxn ang="0">
                <a:pos x="connsiteX30423" y="connsiteY30423"/>
              </a:cxn>
              <a:cxn ang="0">
                <a:pos x="connsiteX30424" y="connsiteY30424"/>
              </a:cxn>
              <a:cxn ang="0">
                <a:pos x="connsiteX30425" y="connsiteY30425"/>
              </a:cxn>
              <a:cxn ang="0">
                <a:pos x="connsiteX30426" y="connsiteY30426"/>
              </a:cxn>
              <a:cxn ang="0">
                <a:pos x="connsiteX30427" y="connsiteY30427"/>
              </a:cxn>
              <a:cxn ang="0">
                <a:pos x="connsiteX30428" y="connsiteY30428"/>
              </a:cxn>
              <a:cxn ang="0">
                <a:pos x="connsiteX30429" y="connsiteY30429"/>
              </a:cxn>
              <a:cxn ang="0">
                <a:pos x="connsiteX30430" y="connsiteY30430"/>
              </a:cxn>
              <a:cxn ang="0">
                <a:pos x="connsiteX30431" y="connsiteY30431"/>
              </a:cxn>
              <a:cxn ang="0">
                <a:pos x="connsiteX30432" y="connsiteY30432"/>
              </a:cxn>
              <a:cxn ang="0">
                <a:pos x="connsiteX30433" y="connsiteY30433"/>
              </a:cxn>
              <a:cxn ang="0">
                <a:pos x="connsiteX30434" y="connsiteY30434"/>
              </a:cxn>
              <a:cxn ang="0">
                <a:pos x="connsiteX30435" y="connsiteY30435"/>
              </a:cxn>
              <a:cxn ang="0">
                <a:pos x="connsiteX30436" y="connsiteY30436"/>
              </a:cxn>
              <a:cxn ang="0">
                <a:pos x="connsiteX30437" y="connsiteY30437"/>
              </a:cxn>
              <a:cxn ang="0">
                <a:pos x="connsiteX30438" y="connsiteY30438"/>
              </a:cxn>
              <a:cxn ang="0">
                <a:pos x="connsiteX30439" y="connsiteY30439"/>
              </a:cxn>
              <a:cxn ang="0">
                <a:pos x="connsiteX30440" y="connsiteY30440"/>
              </a:cxn>
              <a:cxn ang="0">
                <a:pos x="connsiteX30441" y="connsiteY30441"/>
              </a:cxn>
              <a:cxn ang="0">
                <a:pos x="connsiteX30442" y="connsiteY30442"/>
              </a:cxn>
              <a:cxn ang="0">
                <a:pos x="connsiteX30443" y="connsiteY30443"/>
              </a:cxn>
              <a:cxn ang="0">
                <a:pos x="connsiteX30444" y="connsiteY30444"/>
              </a:cxn>
              <a:cxn ang="0">
                <a:pos x="connsiteX30445" y="connsiteY30445"/>
              </a:cxn>
              <a:cxn ang="0">
                <a:pos x="connsiteX30446" y="connsiteY30446"/>
              </a:cxn>
              <a:cxn ang="0">
                <a:pos x="connsiteX30447" y="connsiteY30447"/>
              </a:cxn>
              <a:cxn ang="0">
                <a:pos x="connsiteX30448" y="connsiteY30448"/>
              </a:cxn>
              <a:cxn ang="0">
                <a:pos x="connsiteX30449" y="connsiteY30449"/>
              </a:cxn>
              <a:cxn ang="0">
                <a:pos x="connsiteX30450" y="connsiteY30450"/>
              </a:cxn>
              <a:cxn ang="0">
                <a:pos x="connsiteX30451" y="connsiteY30451"/>
              </a:cxn>
              <a:cxn ang="0">
                <a:pos x="connsiteX30452" y="connsiteY30452"/>
              </a:cxn>
              <a:cxn ang="0">
                <a:pos x="connsiteX30453" y="connsiteY30453"/>
              </a:cxn>
              <a:cxn ang="0">
                <a:pos x="connsiteX30454" y="connsiteY30454"/>
              </a:cxn>
              <a:cxn ang="0">
                <a:pos x="connsiteX30455" y="connsiteY30455"/>
              </a:cxn>
              <a:cxn ang="0">
                <a:pos x="connsiteX30456" y="connsiteY30456"/>
              </a:cxn>
              <a:cxn ang="0">
                <a:pos x="connsiteX30457" y="connsiteY30457"/>
              </a:cxn>
              <a:cxn ang="0">
                <a:pos x="connsiteX30458" y="connsiteY30458"/>
              </a:cxn>
              <a:cxn ang="0">
                <a:pos x="connsiteX30459" y="connsiteY30459"/>
              </a:cxn>
              <a:cxn ang="0">
                <a:pos x="connsiteX30460" y="connsiteY30460"/>
              </a:cxn>
              <a:cxn ang="0">
                <a:pos x="connsiteX30461" y="connsiteY30461"/>
              </a:cxn>
              <a:cxn ang="0">
                <a:pos x="connsiteX30462" y="connsiteY30462"/>
              </a:cxn>
              <a:cxn ang="0">
                <a:pos x="connsiteX30463" y="connsiteY30463"/>
              </a:cxn>
              <a:cxn ang="0">
                <a:pos x="connsiteX30464" y="connsiteY30464"/>
              </a:cxn>
              <a:cxn ang="0">
                <a:pos x="connsiteX30465" y="connsiteY30465"/>
              </a:cxn>
              <a:cxn ang="0">
                <a:pos x="connsiteX30466" y="connsiteY30466"/>
              </a:cxn>
              <a:cxn ang="0">
                <a:pos x="connsiteX30467" y="connsiteY30467"/>
              </a:cxn>
              <a:cxn ang="0">
                <a:pos x="connsiteX30468" y="connsiteY30468"/>
              </a:cxn>
              <a:cxn ang="0">
                <a:pos x="connsiteX30469" y="connsiteY30469"/>
              </a:cxn>
              <a:cxn ang="0">
                <a:pos x="connsiteX30470" y="connsiteY30470"/>
              </a:cxn>
              <a:cxn ang="0">
                <a:pos x="connsiteX30471" y="connsiteY30471"/>
              </a:cxn>
              <a:cxn ang="0">
                <a:pos x="connsiteX30472" y="connsiteY30472"/>
              </a:cxn>
              <a:cxn ang="0">
                <a:pos x="connsiteX30473" y="connsiteY30473"/>
              </a:cxn>
              <a:cxn ang="0">
                <a:pos x="connsiteX30474" y="connsiteY30474"/>
              </a:cxn>
              <a:cxn ang="0">
                <a:pos x="connsiteX30475" y="connsiteY30475"/>
              </a:cxn>
              <a:cxn ang="0">
                <a:pos x="connsiteX30476" y="connsiteY30476"/>
              </a:cxn>
              <a:cxn ang="0">
                <a:pos x="connsiteX30477" y="connsiteY30477"/>
              </a:cxn>
              <a:cxn ang="0">
                <a:pos x="connsiteX30478" y="connsiteY30478"/>
              </a:cxn>
              <a:cxn ang="0">
                <a:pos x="connsiteX30479" y="connsiteY30479"/>
              </a:cxn>
              <a:cxn ang="0">
                <a:pos x="connsiteX30480" y="connsiteY30480"/>
              </a:cxn>
              <a:cxn ang="0">
                <a:pos x="connsiteX30481" y="connsiteY30481"/>
              </a:cxn>
              <a:cxn ang="0">
                <a:pos x="connsiteX30482" y="connsiteY30482"/>
              </a:cxn>
              <a:cxn ang="0">
                <a:pos x="connsiteX30483" y="connsiteY30483"/>
              </a:cxn>
              <a:cxn ang="0">
                <a:pos x="connsiteX30484" y="connsiteY30484"/>
              </a:cxn>
              <a:cxn ang="0">
                <a:pos x="connsiteX30485" y="connsiteY30485"/>
              </a:cxn>
              <a:cxn ang="0">
                <a:pos x="connsiteX30486" y="connsiteY30486"/>
              </a:cxn>
              <a:cxn ang="0">
                <a:pos x="connsiteX30487" y="connsiteY30487"/>
              </a:cxn>
              <a:cxn ang="0">
                <a:pos x="connsiteX30488" y="connsiteY30488"/>
              </a:cxn>
              <a:cxn ang="0">
                <a:pos x="connsiteX30489" y="connsiteY30489"/>
              </a:cxn>
              <a:cxn ang="0">
                <a:pos x="connsiteX30490" y="connsiteY30490"/>
              </a:cxn>
              <a:cxn ang="0">
                <a:pos x="connsiteX30491" y="connsiteY30491"/>
              </a:cxn>
              <a:cxn ang="0">
                <a:pos x="connsiteX30492" y="connsiteY30492"/>
              </a:cxn>
              <a:cxn ang="0">
                <a:pos x="connsiteX30493" y="connsiteY30493"/>
              </a:cxn>
              <a:cxn ang="0">
                <a:pos x="connsiteX30494" y="connsiteY30494"/>
              </a:cxn>
              <a:cxn ang="0">
                <a:pos x="connsiteX30495" y="connsiteY30495"/>
              </a:cxn>
              <a:cxn ang="0">
                <a:pos x="connsiteX30496" y="connsiteY30496"/>
              </a:cxn>
              <a:cxn ang="0">
                <a:pos x="connsiteX30497" y="connsiteY30497"/>
              </a:cxn>
              <a:cxn ang="0">
                <a:pos x="connsiteX30498" y="connsiteY30498"/>
              </a:cxn>
              <a:cxn ang="0">
                <a:pos x="connsiteX30499" y="connsiteY30499"/>
              </a:cxn>
              <a:cxn ang="0">
                <a:pos x="connsiteX30500" y="connsiteY30500"/>
              </a:cxn>
              <a:cxn ang="0">
                <a:pos x="connsiteX30501" y="connsiteY30501"/>
              </a:cxn>
              <a:cxn ang="0">
                <a:pos x="connsiteX30502" y="connsiteY30502"/>
              </a:cxn>
              <a:cxn ang="0">
                <a:pos x="connsiteX30503" y="connsiteY30503"/>
              </a:cxn>
              <a:cxn ang="0">
                <a:pos x="connsiteX30504" y="connsiteY30504"/>
              </a:cxn>
              <a:cxn ang="0">
                <a:pos x="connsiteX30505" y="connsiteY30505"/>
              </a:cxn>
              <a:cxn ang="0">
                <a:pos x="connsiteX30506" y="connsiteY30506"/>
              </a:cxn>
              <a:cxn ang="0">
                <a:pos x="connsiteX30507" y="connsiteY30507"/>
              </a:cxn>
              <a:cxn ang="0">
                <a:pos x="connsiteX30508" y="connsiteY30508"/>
              </a:cxn>
              <a:cxn ang="0">
                <a:pos x="connsiteX30509" y="connsiteY30509"/>
              </a:cxn>
              <a:cxn ang="0">
                <a:pos x="connsiteX30510" y="connsiteY30510"/>
              </a:cxn>
              <a:cxn ang="0">
                <a:pos x="connsiteX30511" y="connsiteY30511"/>
              </a:cxn>
              <a:cxn ang="0">
                <a:pos x="connsiteX30512" y="connsiteY30512"/>
              </a:cxn>
              <a:cxn ang="0">
                <a:pos x="connsiteX30513" y="connsiteY30513"/>
              </a:cxn>
              <a:cxn ang="0">
                <a:pos x="connsiteX30514" y="connsiteY30514"/>
              </a:cxn>
              <a:cxn ang="0">
                <a:pos x="connsiteX30515" y="connsiteY30515"/>
              </a:cxn>
              <a:cxn ang="0">
                <a:pos x="connsiteX30516" y="connsiteY30516"/>
              </a:cxn>
              <a:cxn ang="0">
                <a:pos x="connsiteX30517" y="connsiteY30517"/>
              </a:cxn>
              <a:cxn ang="0">
                <a:pos x="connsiteX30518" y="connsiteY30518"/>
              </a:cxn>
              <a:cxn ang="0">
                <a:pos x="connsiteX30519" y="connsiteY30519"/>
              </a:cxn>
              <a:cxn ang="0">
                <a:pos x="connsiteX30520" y="connsiteY30520"/>
              </a:cxn>
              <a:cxn ang="0">
                <a:pos x="connsiteX30521" y="connsiteY30521"/>
              </a:cxn>
              <a:cxn ang="0">
                <a:pos x="connsiteX30522" y="connsiteY30522"/>
              </a:cxn>
              <a:cxn ang="0">
                <a:pos x="connsiteX30523" y="connsiteY30523"/>
              </a:cxn>
              <a:cxn ang="0">
                <a:pos x="connsiteX30524" y="connsiteY30524"/>
              </a:cxn>
              <a:cxn ang="0">
                <a:pos x="connsiteX30525" y="connsiteY30525"/>
              </a:cxn>
              <a:cxn ang="0">
                <a:pos x="connsiteX30526" y="connsiteY30526"/>
              </a:cxn>
              <a:cxn ang="0">
                <a:pos x="connsiteX30527" y="connsiteY30527"/>
              </a:cxn>
              <a:cxn ang="0">
                <a:pos x="connsiteX30528" y="connsiteY30528"/>
              </a:cxn>
              <a:cxn ang="0">
                <a:pos x="connsiteX30529" y="connsiteY30529"/>
              </a:cxn>
              <a:cxn ang="0">
                <a:pos x="connsiteX30530" y="connsiteY30530"/>
              </a:cxn>
              <a:cxn ang="0">
                <a:pos x="connsiteX30531" y="connsiteY30531"/>
              </a:cxn>
              <a:cxn ang="0">
                <a:pos x="connsiteX30532" y="connsiteY30532"/>
              </a:cxn>
              <a:cxn ang="0">
                <a:pos x="connsiteX30533" y="connsiteY30533"/>
              </a:cxn>
              <a:cxn ang="0">
                <a:pos x="connsiteX30534" y="connsiteY30534"/>
              </a:cxn>
              <a:cxn ang="0">
                <a:pos x="connsiteX30535" y="connsiteY30535"/>
              </a:cxn>
              <a:cxn ang="0">
                <a:pos x="connsiteX30536" y="connsiteY30536"/>
              </a:cxn>
              <a:cxn ang="0">
                <a:pos x="connsiteX30537" y="connsiteY30537"/>
              </a:cxn>
              <a:cxn ang="0">
                <a:pos x="connsiteX30538" y="connsiteY30538"/>
              </a:cxn>
              <a:cxn ang="0">
                <a:pos x="connsiteX30539" y="connsiteY30539"/>
              </a:cxn>
              <a:cxn ang="0">
                <a:pos x="connsiteX30540" y="connsiteY30540"/>
              </a:cxn>
              <a:cxn ang="0">
                <a:pos x="connsiteX30541" y="connsiteY30541"/>
              </a:cxn>
              <a:cxn ang="0">
                <a:pos x="connsiteX30542" y="connsiteY30542"/>
              </a:cxn>
              <a:cxn ang="0">
                <a:pos x="connsiteX30543" y="connsiteY30543"/>
              </a:cxn>
              <a:cxn ang="0">
                <a:pos x="connsiteX30544" y="connsiteY30544"/>
              </a:cxn>
              <a:cxn ang="0">
                <a:pos x="connsiteX30545" y="connsiteY30545"/>
              </a:cxn>
              <a:cxn ang="0">
                <a:pos x="connsiteX30546" y="connsiteY30546"/>
              </a:cxn>
              <a:cxn ang="0">
                <a:pos x="connsiteX30547" y="connsiteY30547"/>
              </a:cxn>
              <a:cxn ang="0">
                <a:pos x="connsiteX30548" y="connsiteY30548"/>
              </a:cxn>
              <a:cxn ang="0">
                <a:pos x="connsiteX30549" y="connsiteY30549"/>
              </a:cxn>
              <a:cxn ang="0">
                <a:pos x="connsiteX30550" y="connsiteY30550"/>
              </a:cxn>
              <a:cxn ang="0">
                <a:pos x="connsiteX30551" y="connsiteY30551"/>
              </a:cxn>
              <a:cxn ang="0">
                <a:pos x="connsiteX30552" y="connsiteY30552"/>
              </a:cxn>
              <a:cxn ang="0">
                <a:pos x="connsiteX30553" y="connsiteY30553"/>
              </a:cxn>
              <a:cxn ang="0">
                <a:pos x="connsiteX30554" y="connsiteY30554"/>
              </a:cxn>
              <a:cxn ang="0">
                <a:pos x="connsiteX30555" y="connsiteY30555"/>
              </a:cxn>
              <a:cxn ang="0">
                <a:pos x="connsiteX30556" y="connsiteY30556"/>
              </a:cxn>
              <a:cxn ang="0">
                <a:pos x="connsiteX30557" y="connsiteY30557"/>
              </a:cxn>
              <a:cxn ang="0">
                <a:pos x="connsiteX30558" y="connsiteY30558"/>
              </a:cxn>
              <a:cxn ang="0">
                <a:pos x="connsiteX30559" y="connsiteY30559"/>
              </a:cxn>
              <a:cxn ang="0">
                <a:pos x="connsiteX30560" y="connsiteY30560"/>
              </a:cxn>
              <a:cxn ang="0">
                <a:pos x="connsiteX30561" y="connsiteY30561"/>
              </a:cxn>
              <a:cxn ang="0">
                <a:pos x="connsiteX30562" y="connsiteY30562"/>
              </a:cxn>
              <a:cxn ang="0">
                <a:pos x="connsiteX30563" y="connsiteY30563"/>
              </a:cxn>
              <a:cxn ang="0">
                <a:pos x="connsiteX30564" y="connsiteY30564"/>
              </a:cxn>
              <a:cxn ang="0">
                <a:pos x="connsiteX30565" y="connsiteY30565"/>
              </a:cxn>
              <a:cxn ang="0">
                <a:pos x="connsiteX30566" y="connsiteY30566"/>
              </a:cxn>
              <a:cxn ang="0">
                <a:pos x="connsiteX30567" y="connsiteY30567"/>
              </a:cxn>
              <a:cxn ang="0">
                <a:pos x="connsiteX30568" y="connsiteY30568"/>
              </a:cxn>
              <a:cxn ang="0">
                <a:pos x="connsiteX30569" y="connsiteY30569"/>
              </a:cxn>
              <a:cxn ang="0">
                <a:pos x="connsiteX30570" y="connsiteY30570"/>
              </a:cxn>
              <a:cxn ang="0">
                <a:pos x="connsiteX30571" y="connsiteY30571"/>
              </a:cxn>
              <a:cxn ang="0">
                <a:pos x="connsiteX30572" y="connsiteY30572"/>
              </a:cxn>
              <a:cxn ang="0">
                <a:pos x="connsiteX30573" y="connsiteY30573"/>
              </a:cxn>
              <a:cxn ang="0">
                <a:pos x="connsiteX30574" y="connsiteY30574"/>
              </a:cxn>
              <a:cxn ang="0">
                <a:pos x="connsiteX30575" y="connsiteY30575"/>
              </a:cxn>
              <a:cxn ang="0">
                <a:pos x="connsiteX30576" y="connsiteY30576"/>
              </a:cxn>
              <a:cxn ang="0">
                <a:pos x="connsiteX30577" y="connsiteY30577"/>
              </a:cxn>
              <a:cxn ang="0">
                <a:pos x="connsiteX30578" y="connsiteY30578"/>
              </a:cxn>
              <a:cxn ang="0">
                <a:pos x="connsiteX30579" y="connsiteY30579"/>
              </a:cxn>
              <a:cxn ang="0">
                <a:pos x="connsiteX30580" y="connsiteY30580"/>
              </a:cxn>
              <a:cxn ang="0">
                <a:pos x="connsiteX30581" y="connsiteY30581"/>
              </a:cxn>
              <a:cxn ang="0">
                <a:pos x="connsiteX30582" y="connsiteY30582"/>
              </a:cxn>
              <a:cxn ang="0">
                <a:pos x="connsiteX30583" y="connsiteY30583"/>
              </a:cxn>
              <a:cxn ang="0">
                <a:pos x="connsiteX30584" y="connsiteY30584"/>
              </a:cxn>
              <a:cxn ang="0">
                <a:pos x="connsiteX30585" y="connsiteY30585"/>
              </a:cxn>
              <a:cxn ang="0">
                <a:pos x="connsiteX30586" y="connsiteY30586"/>
              </a:cxn>
              <a:cxn ang="0">
                <a:pos x="connsiteX30587" y="connsiteY30587"/>
              </a:cxn>
              <a:cxn ang="0">
                <a:pos x="connsiteX30588" y="connsiteY30588"/>
              </a:cxn>
              <a:cxn ang="0">
                <a:pos x="connsiteX30589" y="connsiteY30589"/>
              </a:cxn>
              <a:cxn ang="0">
                <a:pos x="connsiteX30590" y="connsiteY30590"/>
              </a:cxn>
              <a:cxn ang="0">
                <a:pos x="connsiteX30591" y="connsiteY30591"/>
              </a:cxn>
              <a:cxn ang="0">
                <a:pos x="connsiteX30592" y="connsiteY30592"/>
              </a:cxn>
              <a:cxn ang="0">
                <a:pos x="connsiteX30593" y="connsiteY30593"/>
              </a:cxn>
              <a:cxn ang="0">
                <a:pos x="connsiteX30594" y="connsiteY30594"/>
              </a:cxn>
              <a:cxn ang="0">
                <a:pos x="connsiteX30595" y="connsiteY30595"/>
              </a:cxn>
              <a:cxn ang="0">
                <a:pos x="connsiteX30596" y="connsiteY30596"/>
              </a:cxn>
              <a:cxn ang="0">
                <a:pos x="connsiteX30597" y="connsiteY30597"/>
              </a:cxn>
              <a:cxn ang="0">
                <a:pos x="connsiteX30598" y="connsiteY30598"/>
              </a:cxn>
              <a:cxn ang="0">
                <a:pos x="connsiteX30599" y="connsiteY30599"/>
              </a:cxn>
              <a:cxn ang="0">
                <a:pos x="connsiteX30600" y="connsiteY30600"/>
              </a:cxn>
              <a:cxn ang="0">
                <a:pos x="connsiteX30601" y="connsiteY30601"/>
              </a:cxn>
              <a:cxn ang="0">
                <a:pos x="connsiteX30602" y="connsiteY30602"/>
              </a:cxn>
              <a:cxn ang="0">
                <a:pos x="connsiteX30603" y="connsiteY30603"/>
              </a:cxn>
              <a:cxn ang="0">
                <a:pos x="connsiteX30604" y="connsiteY30604"/>
              </a:cxn>
              <a:cxn ang="0">
                <a:pos x="connsiteX30605" y="connsiteY30605"/>
              </a:cxn>
              <a:cxn ang="0">
                <a:pos x="connsiteX30606" y="connsiteY30606"/>
              </a:cxn>
              <a:cxn ang="0">
                <a:pos x="connsiteX30607" y="connsiteY30607"/>
              </a:cxn>
              <a:cxn ang="0">
                <a:pos x="connsiteX30608" y="connsiteY30608"/>
              </a:cxn>
              <a:cxn ang="0">
                <a:pos x="connsiteX30609" y="connsiteY30609"/>
              </a:cxn>
              <a:cxn ang="0">
                <a:pos x="connsiteX30610" y="connsiteY30610"/>
              </a:cxn>
              <a:cxn ang="0">
                <a:pos x="connsiteX30611" y="connsiteY30611"/>
              </a:cxn>
              <a:cxn ang="0">
                <a:pos x="connsiteX30612" y="connsiteY30612"/>
              </a:cxn>
              <a:cxn ang="0">
                <a:pos x="connsiteX30613" y="connsiteY30613"/>
              </a:cxn>
              <a:cxn ang="0">
                <a:pos x="connsiteX30614" y="connsiteY30614"/>
              </a:cxn>
              <a:cxn ang="0">
                <a:pos x="connsiteX30615" y="connsiteY30615"/>
              </a:cxn>
              <a:cxn ang="0">
                <a:pos x="connsiteX30616" y="connsiteY30616"/>
              </a:cxn>
              <a:cxn ang="0">
                <a:pos x="connsiteX30617" y="connsiteY30617"/>
              </a:cxn>
              <a:cxn ang="0">
                <a:pos x="connsiteX30618" y="connsiteY30618"/>
              </a:cxn>
              <a:cxn ang="0">
                <a:pos x="connsiteX30619" y="connsiteY30619"/>
              </a:cxn>
              <a:cxn ang="0">
                <a:pos x="connsiteX30620" y="connsiteY30620"/>
              </a:cxn>
              <a:cxn ang="0">
                <a:pos x="connsiteX30621" y="connsiteY30621"/>
              </a:cxn>
              <a:cxn ang="0">
                <a:pos x="connsiteX30622" y="connsiteY30622"/>
              </a:cxn>
              <a:cxn ang="0">
                <a:pos x="connsiteX30623" y="connsiteY30623"/>
              </a:cxn>
              <a:cxn ang="0">
                <a:pos x="connsiteX30624" y="connsiteY30624"/>
              </a:cxn>
              <a:cxn ang="0">
                <a:pos x="connsiteX30625" y="connsiteY30625"/>
              </a:cxn>
              <a:cxn ang="0">
                <a:pos x="connsiteX30626" y="connsiteY30626"/>
              </a:cxn>
              <a:cxn ang="0">
                <a:pos x="connsiteX30627" y="connsiteY30627"/>
              </a:cxn>
              <a:cxn ang="0">
                <a:pos x="connsiteX30628" y="connsiteY30628"/>
              </a:cxn>
              <a:cxn ang="0">
                <a:pos x="connsiteX30629" y="connsiteY30629"/>
              </a:cxn>
              <a:cxn ang="0">
                <a:pos x="connsiteX30630" y="connsiteY30630"/>
              </a:cxn>
              <a:cxn ang="0">
                <a:pos x="connsiteX30631" y="connsiteY30631"/>
              </a:cxn>
              <a:cxn ang="0">
                <a:pos x="connsiteX30632" y="connsiteY30632"/>
              </a:cxn>
              <a:cxn ang="0">
                <a:pos x="connsiteX30633" y="connsiteY30633"/>
              </a:cxn>
              <a:cxn ang="0">
                <a:pos x="connsiteX30634" y="connsiteY30634"/>
              </a:cxn>
              <a:cxn ang="0">
                <a:pos x="connsiteX30635" y="connsiteY30635"/>
              </a:cxn>
              <a:cxn ang="0">
                <a:pos x="connsiteX30636" y="connsiteY30636"/>
              </a:cxn>
              <a:cxn ang="0">
                <a:pos x="connsiteX30637" y="connsiteY30637"/>
              </a:cxn>
              <a:cxn ang="0">
                <a:pos x="connsiteX30638" y="connsiteY30638"/>
              </a:cxn>
              <a:cxn ang="0">
                <a:pos x="connsiteX30639" y="connsiteY30639"/>
              </a:cxn>
              <a:cxn ang="0">
                <a:pos x="connsiteX30640" y="connsiteY30640"/>
              </a:cxn>
              <a:cxn ang="0">
                <a:pos x="connsiteX30641" y="connsiteY30641"/>
              </a:cxn>
              <a:cxn ang="0">
                <a:pos x="connsiteX30642" y="connsiteY30642"/>
              </a:cxn>
              <a:cxn ang="0">
                <a:pos x="connsiteX30643" y="connsiteY30643"/>
              </a:cxn>
              <a:cxn ang="0">
                <a:pos x="connsiteX30644" y="connsiteY30644"/>
              </a:cxn>
              <a:cxn ang="0">
                <a:pos x="connsiteX30645" y="connsiteY30645"/>
              </a:cxn>
              <a:cxn ang="0">
                <a:pos x="connsiteX30646" y="connsiteY30646"/>
              </a:cxn>
              <a:cxn ang="0">
                <a:pos x="connsiteX30647" y="connsiteY30647"/>
              </a:cxn>
              <a:cxn ang="0">
                <a:pos x="connsiteX30648" y="connsiteY30648"/>
              </a:cxn>
              <a:cxn ang="0">
                <a:pos x="connsiteX30649" y="connsiteY30649"/>
              </a:cxn>
              <a:cxn ang="0">
                <a:pos x="connsiteX30650" y="connsiteY30650"/>
              </a:cxn>
              <a:cxn ang="0">
                <a:pos x="connsiteX30651" y="connsiteY30651"/>
              </a:cxn>
              <a:cxn ang="0">
                <a:pos x="connsiteX30652" y="connsiteY30652"/>
              </a:cxn>
              <a:cxn ang="0">
                <a:pos x="connsiteX30653" y="connsiteY30653"/>
              </a:cxn>
              <a:cxn ang="0">
                <a:pos x="connsiteX30654" y="connsiteY30654"/>
              </a:cxn>
              <a:cxn ang="0">
                <a:pos x="connsiteX30655" y="connsiteY30655"/>
              </a:cxn>
              <a:cxn ang="0">
                <a:pos x="connsiteX30656" y="connsiteY30656"/>
              </a:cxn>
              <a:cxn ang="0">
                <a:pos x="connsiteX30657" y="connsiteY30657"/>
              </a:cxn>
              <a:cxn ang="0">
                <a:pos x="connsiteX30658" y="connsiteY30658"/>
              </a:cxn>
              <a:cxn ang="0">
                <a:pos x="connsiteX30659" y="connsiteY30659"/>
              </a:cxn>
              <a:cxn ang="0">
                <a:pos x="connsiteX30660" y="connsiteY30660"/>
              </a:cxn>
              <a:cxn ang="0">
                <a:pos x="connsiteX30661" y="connsiteY30661"/>
              </a:cxn>
              <a:cxn ang="0">
                <a:pos x="connsiteX30662" y="connsiteY30662"/>
              </a:cxn>
              <a:cxn ang="0">
                <a:pos x="connsiteX30663" y="connsiteY30663"/>
              </a:cxn>
              <a:cxn ang="0">
                <a:pos x="connsiteX30664" y="connsiteY30664"/>
              </a:cxn>
              <a:cxn ang="0">
                <a:pos x="connsiteX30665" y="connsiteY30665"/>
              </a:cxn>
              <a:cxn ang="0">
                <a:pos x="connsiteX30666" y="connsiteY30666"/>
              </a:cxn>
              <a:cxn ang="0">
                <a:pos x="connsiteX30667" y="connsiteY30667"/>
              </a:cxn>
              <a:cxn ang="0">
                <a:pos x="connsiteX30668" y="connsiteY30668"/>
              </a:cxn>
              <a:cxn ang="0">
                <a:pos x="connsiteX30669" y="connsiteY30669"/>
              </a:cxn>
              <a:cxn ang="0">
                <a:pos x="connsiteX30670" y="connsiteY30670"/>
              </a:cxn>
              <a:cxn ang="0">
                <a:pos x="connsiteX30671" y="connsiteY30671"/>
              </a:cxn>
              <a:cxn ang="0">
                <a:pos x="connsiteX30672" y="connsiteY30672"/>
              </a:cxn>
              <a:cxn ang="0">
                <a:pos x="connsiteX30673" y="connsiteY30673"/>
              </a:cxn>
              <a:cxn ang="0">
                <a:pos x="connsiteX30674" y="connsiteY30674"/>
              </a:cxn>
              <a:cxn ang="0">
                <a:pos x="connsiteX30675" y="connsiteY30675"/>
              </a:cxn>
              <a:cxn ang="0">
                <a:pos x="connsiteX30676" y="connsiteY30676"/>
              </a:cxn>
              <a:cxn ang="0">
                <a:pos x="connsiteX30677" y="connsiteY30677"/>
              </a:cxn>
              <a:cxn ang="0">
                <a:pos x="connsiteX30678" y="connsiteY30678"/>
              </a:cxn>
              <a:cxn ang="0">
                <a:pos x="connsiteX30679" y="connsiteY30679"/>
              </a:cxn>
              <a:cxn ang="0">
                <a:pos x="connsiteX30680" y="connsiteY30680"/>
              </a:cxn>
              <a:cxn ang="0">
                <a:pos x="connsiteX30681" y="connsiteY30681"/>
              </a:cxn>
              <a:cxn ang="0">
                <a:pos x="connsiteX30682" y="connsiteY30682"/>
              </a:cxn>
              <a:cxn ang="0">
                <a:pos x="connsiteX30683" y="connsiteY30683"/>
              </a:cxn>
              <a:cxn ang="0">
                <a:pos x="connsiteX30684" y="connsiteY30684"/>
              </a:cxn>
              <a:cxn ang="0">
                <a:pos x="connsiteX30685" y="connsiteY30685"/>
              </a:cxn>
              <a:cxn ang="0">
                <a:pos x="connsiteX30686" y="connsiteY30686"/>
              </a:cxn>
              <a:cxn ang="0">
                <a:pos x="connsiteX30687" y="connsiteY30687"/>
              </a:cxn>
              <a:cxn ang="0">
                <a:pos x="connsiteX30688" y="connsiteY30688"/>
              </a:cxn>
              <a:cxn ang="0">
                <a:pos x="connsiteX30689" y="connsiteY30689"/>
              </a:cxn>
              <a:cxn ang="0">
                <a:pos x="connsiteX30690" y="connsiteY30690"/>
              </a:cxn>
              <a:cxn ang="0">
                <a:pos x="connsiteX30691" y="connsiteY30691"/>
              </a:cxn>
              <a:cxn ang="0">
                <a:pos x="connsiteX30692" y="connsiteY30692"/>
              </a:cxn>
              <a:cxn ang="0">
                <a:pos x="connsiteX30693" y="connsiteY30693"/>
              </a:cxn>
              <a:cxn ang="0">
                <a:pos x="connsiteX30694" y="connsiteY30694"/>
              </a:cxn>
              <a:cxn ang="0">
                <a:pos x="connsiteX30695" y="connsiteY30695"/>
              </a:cxn>
              <a:cxn ang="0">
                <a:pos x="connsiteX30696" y="connsiteY30696"/>
              </a:cxn>
              <a:cxn ang="0">
                <a:pos x="connsiteX30697" y="connsiteY30697"/>
              </a:cxn>
              <a:cxn ang="0">
                <a:pos x="connsiteX30698" y="connsiteY30698"/>
              </a:cxn>
              <a:cxn ang="0">
                <a:pos x="connsiteX30699" y="connsiteY30699"/>
              </a:cxn>
              <a:cxn ang="0">
                <a:pos x="connsiteX30700" y="connsiteY30700"/>
              </a:cxn>
              <a:cxn ang="0">
                <a:pos x="connsiteX30701" y="connsiteY30701"/>
              </a:cxn>
              <a:cxn ang="0">
                <a:pos x="connsiteX30702" y="connsiteY30702"/>
              </a:cxn>
              <a:cxn ang="0">
                <a:pos x="connsiteX30703" y="connsiteY30703"/>
              </a:cxn>
              <a:cxn ang="0">
                <a:pos x="connsiteX30704" y="connsiteY30704"/>
              </a:cxn>
              <a:cxn ang="0">
                <a:pos x="connsiteX30705" y="connsiteY30705"/>
              </a:cxn>
              <a:cxn ang="0">
                <a:pos x="connsiteX30706" y="connsiteY30706"/>
              </a:cxn>
              <a:cxn ang="0">
                <a:pos x="connsiteX30707" y="connsiteY30707"/>
              </a:cxn>
              <a:cxn ang="0">
                <a:pos x="connsiteX30708" y="connsiteY30708"/>
              </a:cxn>
              <a:cxn ang="0">
                <a:pos x="connsiteX30709" y="connsiteY30709"/>
              </a:cxn>
              <a:cxn ang="0">
                <a:pos x="connsiteX30710" y="connsiteY30710"/>
              </a:cxn>
              <a:cxn ang="0">
                <a:pos x="connsiteX30711" y="connsiteY30711"/>
              </a:cxn>
              <a:cxn ang="0">
                <a:pos x="connsiteX30712" y="connsiteY30712"/>
              </a:cxn>
              <a:cxn ang="0">
                <a:pos x="connsiteX30713" y="connsiteY30713"/>
              </a:cxn>
              <a:cxn ang="0">
                <a:pos x="connsiteX30714" y="connsiteY30714"/>
              </a:cxn>
              <a:cxn ang="0">
                <a:pos x="connsiteX30715" y="connsiteY30715"/>
              </a:cxn>
              <a:cxn ang="0">
                <a:pos x="connsiteX30716" y="connsiteY30716"/>
              </a:cxn>
              <a:cxn ang="0">
                <a:pos x="connsiteX30717" y="connsiteY30717"/>
              </a:cxn>
              <a:cxn ang="0">
                <a:pos x="connsiteX30718" y="connsiteY30718"/>
              </a:cxn>
              <a:cxn ang="0">
                <a:pos x="connsiteX30719" y="connsiteY30719"/>
              </a:cxn>
              <a:cxn ang="0">
                <a:pos x="connsiteX30720" y="connsiteY30720"/>
              </a:cxn>
              <a:cxn ang="0">
                <a:pos x="connsiteX30721" y="connsiteY30721"/>
              </a:cxn>
              <a:cxn ang="0">
                <a:pos x="connsiteX30722" y="connsiteY30722"/>
              </a:cxn>
              <a:cxn ang="0">
                <a:pos x="connsiteX30723" y="connsiteY30723"/>
              </a:cxn>
              <a:cxn ang="0">
                <a:pos x="connsiteX30724" y="connsiteY30724"/>
              </a:cxn>
              <a:cxn ang="0">
                <a:pos x="connsiteX30725" y="connsiteY30725"/>
              </a:cxn>
              <a:cxn ang="0">
                <a:pos x="connsiteX30726" y="connsiteY30726"/>
              </a:cxn>
              <a:cxn ang="0">
                <a:pos x="connsiteX30727" y="connsiteY30727"/>
              </a:cxn>
              <a:cxn ang="0">
                <a:pos x="connsiteX30728" y="connsiteY30728"/>
              </a:cxn>
              <a:cxn ang="0">
                <a:pos x="connsiteX30729" y="connsiteY30729"/>
              </a:cxn>
              <a:cxn ang="0">
                <a:pos x="connsiteX30730" y="connsiteY30730"/>
              </a:cxn>
              <a:cxn ang="0">
                <a:pos x="connsiteX30731" y="connsiteY30731"/>
              </a:cxn>
              <a:cxn ang="0">
                <a:pos x="connsiteX30732" y="connsiteY30732"/>
              </a:cxn>
              <a:cxn ang="0">
                <a:pos x="connsiteX30733" y="connsiteY30733"/>
              </a:cxn>
              <a:cxn ang="0">
                <a:pos x="connsiteX30734" y="connsiteY30734"/>
              </a:cxn>
              <a:cxn ang="0">
                <a:pos x="connsiteX30735" y="connsiteY30735"/>
              </a:cxn>
              <a:cxn ang="0">
                <a:pos x="connsiteX30736" y="connsiteY30736"/>
              </a:cxn>
              <a:cxn ang="0">
                <a:pos x="connsiteX30737" y="connsiteY30737"/>
              </a:cxn>
              <a:cxn ang="0">
                <a:pos x="connsiteX30738" y="connsiteY30738"/>
              </a:cxn>
              <a:cxn ang="0">
                <a:pos x="connsiteX30739" y="connsiteY30739"/>
              </a:cxn>
              <a:cxn ang="0">
                <a:pos x="connsiteX30740" y="connsiteY30740"/>
              </a:cxn>
              <a:cxn ang="0">
                <a:pos x="connsiteX30741" y="connsiteY30741"/>
              </a:cxn>
              <a:cxn ang="0">
                <a:pos x="connsiteX30742" y="connsiteY30742"/>
              </a:cxn>
              <a:cxn ang="0">
                <a:pos x="connsiteX30743" y="connsiteY30743"/>
              </a:cxn>
              <a:cxn ang="0">
                <a:pos x="connsiteX30744" y="connsiteY30744"/>
              </a:cxn>
              <a:cxn ang="0">
                <a:pos x="connsiteX30745" y="connsiteY30745"/>
              </a:cxn>
              <a:cxn ang="0">
                <a:pos x="connsiteX30746" y="connsiteY30746"/>
              </a:cxn>
              <a:cxn ang="0">
                <a:pos x="connsiteX30747" y="connsiteY30747"/>
              </a:cxn>
              <a:cxn ang="0">
                <a:pos x="connsiteX30748" y="connsiteY30748"/>
              </a:cxn>
              <a:cxn ang="0">
                <a:pos x="connsiteX30749" y="connsiteY30749"/>
              </a:cxn>
              <a:cxn ang="0">
                <a:pos x="connsiteX30750" y="connsiteY30750"/>
              </a:cxn>
              <a:cxn ang="0">
                <a:pos x="connsiteX30751" y="connsiteY30751"/>
              </a:cxn>
              <a:cxn ang="0">
                <a:pos x="connsiteX30752" y="connsiteY30752"/>
              </a:cxn>
              <a:cxn ang="0">
                <a:pos x="connsiteX30753" y="connsiteY30753"/>
              </a:cxn>
              <a:cxn ang="0">
                <a:pos x="connsiteX30754" y="connsiteY30754"/>
              </a:cxn>
              <a:cxn ang="0">
                <a:pos x="connsiteX30755" y="connsiteY30755"/>
              </a:cxn>
              <a:cxn ang="0">
                <a:pos x="connsiteX30756" y="connsiteY30756"/>
              </a:cxn>
              <a:cxn ang="0">
                <a:pos x="connsiteX30757" y="connsiteY30757"/>
              </a:cxn>
              <a:cxn ang="0">
                <a:pos x="connsiteX30758" y="connsiteY30758"/>
              </a:cxn>
              <a:cxn ang="0">
                <a:pos x="connsiteX30759" y="connsiteY30759"/>
              </a:cxn>
              <a:cxn ang="0">
                <a:pos x="connsiteX30760" y="connsiteY30760"/>
              </a:cxn>
              <a:cxn ang="0">
                <a:pos x="connsiteX30761" y="connsiteY30761"/>
              </a:cxn>
              <a:cxn ang="0">
                <a:pos x="connsiteX30762" y="connsiteY30762"/>
              </a:cxn>
              <a:cxn ang="0">
                <a:pos x="connsiteX30763" y="connsiteY30763"/>
              </a:cxn>
              <a:cxn ang="0">
                <a:pos x="connsiteX30764" y="connsiteY30764"/>
              </a:cxn>
              <a:cxn ang="0">
                <a:pos x="connsiteX30765" y="connsiteY30765"/>
              </a:cxn>
              <a:cxn ang="0">
                <a:pos x="connsiteX30766" y="connsiteY30766"/>
              </a:cxn>
              <a:cxn ang="0">
                <a:pos x="connsiteX30767" y="connsiteY30767"/>
              </a:cxn>
              <a:cxn ang="0">
                <a:pos x="connsiteX30768" y="connsiteY30768"/>
              </a:cxn>
              <a:cxn ang="0">
                <a:pos x="connsiteX30769" y="connsiteY30769"/>
              </a:cxn>
              <a:cxn ang="0">
                <a:pos x="connsiteX30770" y="connsiteY30770"/>
              </a:cxn>
              <a:cxn ang="0">
                <a:pos x="connsiteX30771" y="connsiteY30771"/>
              </a:cxn>
              <a:cxn ang="0">
                <a:pos x="connsiteX30772" y="connsiteY30772"/>
              </a:cxn>
              <a:cxn ang="0">
                <a:pos x="connsiteX30773" y="connsiteY30773"/>
              </a:cxn>
              <a:cxn ang="0">
                <a:pos x="connsiteX30774" y="connsiteY30774"/>
              </a:cxn>
              <a:cxn ang="0">
                <a:pos x="connsiteX30775" y="connsiteY30775"/>
              </a:cxn>
              <a:cxn ang="0">
                <a:pos x="connsiteX30776" y="connsiteY30776"/>
              </a:cxn>
              <a:cxn ang="0">
                <a:pos x="connsiteX30777" y="connsiteY30777"/>
              </a:cxn>
              <a:cxn ang="0">
                <a:pos x="connsiteX30778" y="connsiteY30778"/>
              </a:cxn>
              <a:cxn ang="0">
                <a:pos x="connsiteX30779" y="connsiteY30779"/>
              </a:cxn>
              <a:cxn ang="0">
                <a:pos x="connsiteX30780" y="connsiteY30780"/>
              </a:cxn>
              <a:cxn ang="0">
                <a:pos x="connsiteX30781" y="connsiteY30781"/>
              </a:cxn>
              <a:cxn ang="0">
                <a:pos x="connsiteX30782" y="connsiteY30782"/>
              </a:cxn>
              <a:cxn ang="0">
                <a:pos x="connsiteX30783" y="connsiteY30783"/>
              </a:cxn>
              <a:cxn ang="0">
                <a:pos x="connsiteX30784" y="connsiteY30784"/>
              </a:cxn>
              <a:cxn ang="0">
                <a:pos x="connsiteX30785" y="connsiteY30785"/>
              </a:cxn>
              <a:cxn ang="0">
                <a:pos x="connsiteX30786" y="connsiteY30786"/>
              </a:cxn>
              <a:cxn ang="0">
                <a:pos x="connsiteX30787" y="connsiteY30787"/>
              </a:cxn>
              <a:cxn ang="0">
                <a:pos x="connsiteX30788" y="connsiteY30788"/>
              </a:cxn>
              <a:cxn ang="0">
                <a:pos x="connsiteX30789" y="connsiteY30789"/>
              </a:cxn>
              <a:cxn ang="0">
                <a:pos x="connsiteX30790" y="connsiteY30790"/>
              </a:cxn>
              <a:cxn ang="0">
                <a:pos x="connsiteX30791" y="connsiteY30791"/>
              </a:cxn>
              <a:cxn ang="0">
                <a:pos x="connsiteX30792" y="connsiteY30792"/>
              </a:cxn>
              <a:cxn ang="0">
                <a:pos x="connsiteX30793" y="connsiteY30793"/>
              </a:cxn>
              <a:cxn ang="0">
                <a:pos x="connsiteX30794" y="connsiteY30794"/>
              </a:cxn>
              <a:cxn ang="0">
                <a:pos x="connsiteX30795" y="connsiteY30795"/>
              </a:cxn>
              <a:cxn ang="0">
                <a:pos x="connsiteX30796" y="connsiteY30796"/>
              </a:cxn>
              <a:cxn ang="0">
                <a:pos x="connsiteX30797" y="connsiteY30797"/>
              </a:cxn>
              <a:cxn ang="0">
                <a:pos x="connsiteX30798" y="connsiteY30798"/>
              </a:cxn>
              <a:cxn ang="0">
                <a:pos x="connsiteX30799" y="connsiteY30799"/>
              </a:cxn>
              <a:cxn ang="0">
                <a:pos x="connsiteX30800" y="connsiteY30800"/>
              </a:cxn>
              <a:cxn ang="0">
                <a:pos x="connsiteX30801" y="connsiteY30801"/>
              </a:cxn>
              <a:cxn ang="0">
                <a:pos x="connsiteX30802" y="connsiteY30802"/>
              </a:cxn>
              <a:cxn ang="0">
                <a:pos x="connsiteX30803" y="connsiteY30803"/>
              </a:cxn>
              <a:cxn ang="0">
                <a:pos x="connsiteX30804" y="connsiteY30804"/>
              </a:cxn>
              <a:cxn ang="0">
                <a:pos x="connsiteX30805" y="connsiteY30805"/>
              </a:cxn>
              <a:cxn ang="0">
                <a:pos x="connsiteX30806" y="connsiteY30806"/>
              </a:cxn>
              <a:cxn ang="0">
                <a:pos x="connsiteX30807" y="connsiteY30807"/>
              </a:cxn>
              <a:cxn ang="0">
                <a:pos x="connsiteX30808" y="connsiteY30808"/>
              </a:cxn>
              <a:cxn ang="0">
                <a:pos x="connsiteX30809" y="connsiteY30809"/>
              </a:cxn>
              <a:cxn ang="0">
                <a:pos x="connsiteX30810" y="connsiteY30810"/>
              </a:cxn>
              <a:cxn ang="0">
                <a:pos x="connsiteX30811" y="connsiteY30811"/>
              </a:cxn>
              <a:cxn ang="0">
                <a:pos x="connsiteX30812" y="connsiteY30812"/>
              </a:cxn>
              <a:cxn ang="0">
                <a:pos x="connsiteX30813" y="connsiteY30813"/>
              </a:cxn>
              <a:cxn ang="0">
                <a:pos x="connsiteX30814" y="connsiteY30814"/>
              </a:cxn>
              <a:cxn ang="0">
                <a:pos x="connsiteX30815" y="connsiteY30815"/>
              </a:cxn>
              <a:cxn ang="0">
                <a:pos x="connsiteX30816" y="connsiteY30816"/>
              </a:cxn>
              <a:cxn ang="0">
                <a:pos x="connsiteX30817" y="connsiteY30817"/>
              </a:cxn>
              <a:cxn ang="0">
                <a:pos x="connsiteX30818" y="connsiteY30818"/>
              </a:cxn>
              <a:cxn ang="0">
                <a:pos x="connsiteX30819" y="connsiteY30819"/>
              </a:cxn>
              <a:cxn ang="0">
                <a:pos x="connsiteX30820" y="connsiteY30820"/>
              </a:cxn>
              <a:cxn ang="0">
                <a:pos x="connsiteX30821" y="connsiteY30821"/>
              </a:cxn>
              <a:cxn ang="0">
                <a:pos x="connsiteX30822" y="connsiteY30822"/>
              </a:cxn>
              <a:cxn ang="0">
                <a:pos x="connsiteX30823" y="connsiteY30823"/>
              </a:cxn>
              <a:cxn ang="0">
                <a:pos x="connsiteX30824" y="connsiteY30824"/>
              </a:cxn>
              <a:cxn ang="0">
                <a:pos x="connsiteX30825" y="connsiteY30825"/>
              </a:cxn>
              <a:cxn ang="0">
                <a:pos x="connsiteX30826" y="connsiteY30826"/>
              </a:cxn>
              <a:cxn ang="0">
                <a:pos x="connsiteX30827" y="connsiteY30827"/>
              </a:cxn>
              <a:cxn ang="0">
                <a:pos x="connsiteX30828" y="connsiteY30828"/>
              </a:cxn>
              <a:cxn ang="0">
                <a:pos x="connsiteX30829" y="connsiteY30829"/>
              </a:cxn>
              <a:cxn ang="0">
                <a:pos x="connsiteX30830" y="connsiteY30830"/>
              </a:cxn>
              <a:cxn ang="0">
                <a:pos x="connsiteX30831" y="connsiteY30831"/>
              </a:cxn>
              <a:cxn ang="0">
                <a:pos x="connsiteX30832" y="connsiteY30832"/>
              </a:cxn>
              <a:cxn ang="0">
                <a:pos x="connsiteX30833" y="connsiteY30833"/>
              </a:cxn>
              <a:cxn ang="0">
                <a:pos x="connsiteX30834" y="connsiteY30834"/>
              </a:cxn>
              <a:cxn ang="0">
                <a:pos x="connsiteX30835" y="connsiteY30835"/>
              </a:cxn>
              <a:cxn ang="0">
                <a:pos x="connsiteX30836" y="connsiteY30836"/>
              </a:cxn>
              <a:cxn ang="0">
                <a:pos x="connsiteX30837" y="connsiteY30837"/>
              </a:cxn>
              <a:cxn ang="0">
                <a:pos x="connsiteX30838" y="connsiteY30838"/>
              </a:cxn>
              <a:cxn ang="0">
                <a:pos x="connsiteX30839" y="connsiteY30839"/>
              </a:cxn>
              <a:cxn ang="0">
                <a:pos x="connsiteX30840" y="connsiteY30840"/>
              </a:cxn>
              <a:cxn ang="0">
                <a:pos x="connsiteX30841" y="connsiteY30841"/>
              </a:cxn>
              <a:cxn ang="0">
                <a:pos x="connsiteX30842" y="connsiteY30842"/>
              </a:cxn>
              <a:cxn ang="0">
                <a:pos x="connsiteX30843" y="connsiteY30843"/>
              </a:cxn>
              <a:cxn ang="0">
                <a:pos x="connsiteX30844" y="connsiteY30844"/>
              </a:cxn>
              <a:cxn ang="0">
                <a:pos x="connsiteX30845" y="connsiteY30845"/>
              </a:cxn>
              <a:cxn ang="0">
                <a:pos x="connsiteX30846" y="connsiteY30846"/>
              </a:cxn>
              <a:cxn ang="0">
                <a:pos x="connsiteX30847" y="connsiteY30847"/>
              </a:cxn>
              <a:cxn ang="0">
                <a:pos x="connsiteX30848" y="connsiteY30848"/>
              </a:cxn>
              <a:cxn ang="0">
                <a:pos x="connsiteX30849" y="connsiteY30849"/>
              </a:cxn>
              <a:cxn ang="0">
                <a:pos x="connsiteX30850" y="connsiteY30850"/>
              </a:cxn>
              <a:cxn ang="0">
                <a:pos x="connsiteX30851" y="connsiteY30851"/>
              </a:cxn>
              <a:cxn ang="0">
                <a:pos x="connsiteX30852" y="connsiteY30852"/>
              </a:cxn>
              <a:cxn ang="0">
                <a:pos x="connsiteX30853" y="connsiteY30853"/>
              </a:cxn>
              <a:cxn ang="0">
                <a:pos x="connsiteX30854" y="connsiteY30854"/>
              </a:cxn>
              <a:cxn ang="0">
                <a:pos x="connsiteX30855" y="connsiteY30855"/>
              </a:cxn>
              <a:cxn ang="0">
                <a:pos x="connsiteX30856" y="connsiteY30856"/>
              </a:cxn>
              <a:cxn ang="0">
                <a:pos x="connsiteX30857" y="connsiteY30857"/>
              </a:cxn>
              <a:cxn ang="0">
                <a:pos x="connsiteX30858" y="connsiteY30858"/>
              </a:cxn>
              <a:cxn ang="0">
                <a:pos x="connsiteX30859" y="connsiteY30859"/>
              </a:cxn>
              <a:cxn ang="0">
                <a:pos x="connsiteX30860" y="connsiteY30860"/>
              </a:cxn>
              <a:cxn ang="0">
                <a:pos x="connsiteX30861" y="connsiteY30861"/>
              </a:cxn>
              <a:cxn ang="0">
                <a:pos x="connsiteX30862" y="connsiteY30862"/>
              </a:cxn>
              <a:cxn ang="0">
                <a:pos x="connsiteX30863" y="connsiteY30863"/>
              </a:cxn>
              <a:cxn ang="0">
                <a:pos x="connsiteX30864" y="connsiteY30864"/>
              </a:cxn>
              <a:cxn ang="0">
                <a:pos x="connsiteX30865" y="connsiteY30865"/>
              </a:cxn>
              <a:cxn ang="0">
                <a:pos x="connsiteX30866" y="connsiteY30866"/>
              </a:cxn>
              <a:cxn ang="0">
                <a:pos x="connsiteX30867" y="connsiteY30867"/>
              </a:cxn>
              <a:cxn ang="0">
                <a:pos x="connsiteX30868" y="connsiteY30868"/>
              </a:cxn>
              <a:cxn ang="0">
                <a:pos x="connsiteX30869" y="connsiteY30869"/>
              </a:cxn>
              <a:cxn ang="0">
                <a:pos x="connsiteX30870" y="connsiteY30870"/>
              </a:cxn>
              <a:cxn ang="0">
                <a:pos x="connsiteX30871" y="connsiteY30871"/>
              </a:cxn>
              <a:cxn ang="0">
                <a:pos x="connsiteX30872" y="connsiteY30872"/>
              </a:cxn>
              <a:cxn ang="0">
                <a:pos x="connsiteX30873" y="connsiteY30873"/>
              </a:cxn>
              <a:cxn ang="0">
                <a:pos x="connsiteX30874" y="connsiteY30874"/>
              </a:cxn>
              <a:cxn ang="0">
                <a:pos x="connsiteX30875" y="connsiteY30875"/>
              </a:cxn>
              <a:cxn ang="0">
                <a:pos x="connsiteX30876" y="connsiteY30876"/>
              </a:cxn>
              <a:cxn ang="0">
                <a:pos x="connsiteX30877" y="connsiteY30877"/>
              </a:cxn>
              <a:cxn ang="0">
                <a:pos x="connsiteX30878" y="connsiteY30878"/>
              </a:cxn>
              <a:cxn ang="0">
                <a:pos x="connsiteX30879" y="connsiteY30879"/>
              </a:cxn>
              <a:cxn ang="0">
                <a:pos x="connsiteX30880" y="connsiteY30880"/>
              </a:cxn>
              <a:cxn ang="0">
                <a:pos x="connsiteX30881" y="connsiteY30881"/>
              </a:cxn>
              <a:cxn ang="0">
                <a:pos x="connsiteX30882" y="connsiteY30882"/>
              </a:cxn>
              <a:cxn ang="0">
                <a:pos x="connsiteX30883" y="connsiteY30883"/>
              </a:cxn>
              <a:cxn ang="0">
                <a:pos x="connsiteX30884" y="connsiteY30884"/>
              </a:cxn>
              <a:cxn ang="0">
                <a:pos x="connsiteX30885" y="connsiteY30885"/>
              </a:cxn>
              <a:cxn ang="0">
                <a:pos x="connsiteX30886" y="connsiteY30886"/>
              </a:cxn>
              <a:cxn ang="0">
                <a:pos x="connsiteX30887" y="connsiteY30887"/>
              </a:cxn>
              <a:cxn ang="0">
                <a:pos x="connsiteX30888" y="connsiteY30888"/>
              </a:cxn>
              <a:cxn ang="0">
                <a:pos x="connsiteX30889" y="connsiteY30889"/>
              </a:cxn>
              <a:cxn ang="0">
                <a:pos x="connsiteX30890" y="connsiteY30890"/>
              </a:cxn>
              <a:cxn ang="0">
                <a:pos x="connsiteX30891" y="connsiteY30891"/>
              </a:cxn>
              <a:cxn ang="0">
                <a:pos x="connsiteX30892" y="connsiteY30892"/>
              </a:cxn>
              <a:cxn ang="0">
                <a:pos x="connsiteX30893" y="connsiteY30893"/>
              </a:cxn>
              <a:cxn ang="0">
                <a:pos x="connsiteX30894" y="connsiteY30894"/>
              </a:cxn>
              <a:cxn ang="0">
                <a:pos x="connsiteX30895" y="connsiteY30895"/>
              </a:cxn>
              <a:cxn ang="0">
                <a:pos x="connsiteX30896" y="connsiteY30896"/>
              </a:cxn>
              <a:cxn ang="0">
                <a:pos x="connsiteX30897" y="connsiteY30897"/>
              </a:cxn>
              <a:cxn ang="0">
                <a:pos x="connsiteX30898" y="connsiteY30898"/>
              </a:cxn>
              <a:cxn ang="0">
                <a:pos x="connsiteX30899" y="connsiteY30899"/>
              </a:cxn>
              <a:cxn ang="0">
                <a:pos x="connsiteX30900" y="connsiteY30900"/>
              </a:cxn>
              <a:cxn ang="0">
                <a:pos x="connsiteX30901" y="connsiteY30901"/>
              </a:cxn>
              <a:cxn ang="0">
                <a:pos x="connsiteX30902" y="connsiteY30902"/>
              </a:cxn>
              <a:cxn ang="0">
                <a:pos x="connsiteX30903" y="connsiteY30903"/>
              </a:cxn>
              <a:cxn ang="0">
                <a:pos x="connsiteX30904" y="connsiteY30904"/>
              </a:cxn>
              <a:cxn ang="0">
                <a:pos x="connsiteX30905" y="connsiteY30905"/>
              </a:cxn>
              <a:cxn ang="0">
                <a:pos x="connsiteX30906" y="connsiteY30906"/>
              </a:cxn>
              <a:cxn ang="0">
                <a:pos x="connsiteX30907" y="connsiteY30907"/>
              </a:cxn>
              <a:cxn ang="0">
                <a:pos x="connsiteX30908" y="connsiteY30908"/>
              </a:cxn>
              <a:cxn ang="0">
                <a:pos x="connsiteX30909" y="connsiteY30909"/>
              </a:cxn>
              <a:cxn ang="0">
                <a:pos x="connsiteX30910" y="connsiteY30910"/>
              </a:cxn>
              <a:cxn ang="0">
                <a:pos x="connsiteX30911" y="connsiteY30911"/>
              </a:cxn>
              <a:cxn ang="0">
                <a:pos x="connsiteX30912" y="connsiteY30912"/>
              </a:cxn>
              <a:cxn ang="0">
                <a:pos x="connsiteX30913" y="connsiteY30913"/>
              </a:cxn>
              <a:cxn ang="0">
                <a:pos x="connsiteX30914" y="connsiteY30914"/>
              </a:cxn>
              <a:cxn ang="0">
                <a:pos x="connsiteX30915" y="connsiteY30915"/>
              </a:cxn>
              <a:cxn ang="0">
                <a:pos x="connsiteX30916" y="connsiteY30916"/>
              </a:cxn>
              <a:cxn ang="0">
                <a:pos x="connsiteX30917" y="connsiteY30917"/>
              </a:cxn>
              <a:cxn ang="0">
                <a:pos x="connsiteX30918" y="connsiteY30918"/>
              </a:cxn>
              <a:cxn ang="0">
                <a:pos x="connsiteX30919" y="connsiteY30919"/>
              </a:cxn>
              <a:cxn ang="0">
                <a:pos x="connsiteX30920" y="connsiteY30920"/>
              </a:cxn>
              <a:cxn ang="0">
                <a:pos x="connsiteX30921" y="connsiteY30921"/>
              </a:cxn>
              <a:cxn ang="0">
                <a:pos x="connsiteX30922" y="connsiteY30922"/>
              </a:cxn>
              <a:cxn ang="0">
                <a:pos x="connsiteX30923" y="connsiteY30923"/>
              </a:cxn>
              <a:cxn ang="0">
                <a:pos x="connsiteX30924" y="connsiteY30924"/>
              </a:cxn>
              <a:cxn ang="0">
                <a:pos x="connsiteX30925" y="connsiteY30925"/>
              </a:cxn>
              <a:cxn ang="0">
                <a:pos x="connsiteX30926" y="connsiteY30926"/>
              </a:cxn>
              <a:cxn ang="0">
                <a:pos x="connsiteX30927" y="connsiteY30927"/>
              </a:cxn>
              <a:cxn ang="0">
                <a:pos x="connsiteX30928" y="connsiteY30928"/>
              </a:cxn>
              <a:cxn ang="0">
                <a:pos x="connsiteX30929" y="connsiteY30929"/>
              </a:cxn>
              <a:cxn ang="0">
                <a:pos x="connsiteX30930" y="connsiteY30930"/>
              </a:cxn>
              <a:cxn ang="0">
                <a:pos x="connsiteX30931" y="connsiteY30931"/>
              </a:cxn>
              <a:cxn ang="0">
                <a:pos x="connsiteX30932" y="connsiteY30932"/>
              </a:cxn>
              <a:cxn ang="0">
                <a:pos x="connsiteX30933" y="connsiteY30933"/>
              </a:cxn>
              <a:cxn ang="0">
                <a:pos x="connsiteX30934" y="connsiteY30934"/>
              </a:cxn>
              <a:cxn ang="0">
                <a:pos x="connsiteX30935" y="connsiteY30935"/>
              </a:cxn>
              <a:cxn ang="0">
                <a:pos x="connsiteX30936" y="connsiteY30936"/>
              </a:cxn>
              <a:cxn ang="0">
                <a:pos x="connsiteX30937" y="connsiteY30937"/>
              </a:cxn>
              <a:cxn ang="0">
                <a:pos x="connsiteX30938" y="connsiteY30938"/>
              </a:cxn>
              <a:cxn ang="0">
                <a:pos x="connsiteX30939" y="connsiteY30939"/>
              </a:cxn>
              <a:cxn ang="0">
                <a:pos x="connsiteX30940" y="connsiteY30940"/>
              </a:cxn>
              <a:cxn ang="0">
                <a:pos x="connsiteX30941" y="connsiteY30941"/>
              </a:cxn>
              <a:cxn ang="0">
                <a:pos x="connsiteX30942" y="connsiteY30942"/>
              </a:cxn>
              <a:cxn ang="0">
                <a:pos x="connsiteX30943" y="connsiteY30943"/>
              </a:cxn>
              <a:cxn ang="0">
                <a:pos x="connsiteX30944" y="connsiteY30944"/>
              </a:cxn>
              <a:cxn ang="0">
                <a:pos x="connsiteX30945" y="connsiteY30945"/>
              </a:cxn>
              <a:cxn ang="0">
                <a:pos x="connsiteX30946" y="connsiteY30946"/>
              </a:cxn>
              <a:cxn ang="0">
                <a:pos x="connsiteX30947" y="connsiteY30947"/>
              </a:cxn>
              <a:cxn ang="0">
                <a:pos x="connsiteX30948" y="connsiteY30948"/>
              </a:cxn>
              <a:cxn ang="0">
                <a:pos x="connsiteX30949" y="connsiteY30949"/>
              </a:cxn>
              <a:cxn ang="0">
                <a:pos x="connsiteX30950" y="connsiteY30950"/>
              </a:cxn>
              <a:cxn ang="0">
                <a:pos x="connsiteX30951" y="connsiteY30951"/>
              </a:cxn>
              <a:cxn ang="0">
                <a:pos x="connsiteX30952" y="connsiteY30952"/>
              </a:cxn>
              <a:cxn ang="0">
                <a:pos x="connsiteX30953" y="connsiteY30953"/>
              </a:cxn>
              <a:cxn ang="0">
                <a:pos x="connsiteX30954" y="connsiteY30954"/>
              </a:cxn>
              <a:cxn ang="0">
                <a:pos x="connsiteX30955" y="connsiteY30955"/>
              </a:cxn>
              <a:cxn ang="0">
                <a:pos x="connsiteX30956" y="connsiteY30956"/>
              </a:cxn>
              <a:cxn ang="0">
                <a:pos x="connsiteX30957" y="connsiteY30957"/>
              </a:cxn>
              <a:cxn ang="0">
                <a:pos x="connsiteX30958" y="connsiteY30958"/>
              </a:cxn>
              <a:cxn ang="0">
                <a:pos x="connsiteX30959" y="connsiteY30959"/>
              </a:cxn>
              <a:cxn ang="0">
                <a:pos x="connsiteX30960" y="connsiteY30960"/>
              </a:cxn>
              <a:cxn ang="0">
                <a:pos x="connsiteX30961" y="connsiteY30961"/>
              </a:cxn>
              <a:cxn ang="0">
                <a:pos x="connsiteX30962" y="connsiteY30962"/>
              </a:cxn>
              <a:cxn ang="0">
                <a:pos x="connsiteX30963" y="connsiteY30963"/>
              </a:cxn>
              <a:cxn ang="0">
                <a:pos x="connsiteX30964" y="connsiteY30964"/>
              </a:cxn>
              <a:cxn ang="0">
                <a:pos x="connsiteX30965" y="connsiteY30965"/>
              </a:cxn>
              <a:cxn ang="0">
                <a:pos x="connsiteX30966" y="connsiteY30966"/>
              </a:cxn>
              <a:cxn ang="0">
                <a:pos x="connsiteX30967" y="connsiteY30967"/>
              </a:cxn>
              <a:cxn ang="0">
                <a:pos x="connsiteX30968" y="connsiteY30968"/>
              </a:cxn>
              <a:cxn ang="0">
                <a:pos x="connsiteX30969" y="connsiteY30969"/>
              </a:cxn>
              <a:cxn ang="0">
                <a:pos x="connsiteX30970" y="connsiteY30970"/>
              </a:cxn>
              <a:cxn ang="0">
                <a:pos x="connsiteX30971" y="connsiteY30971"/>
              </a:cxn>
              <a:cxn ang="0">
                <a:pos x="connsiteX30972" y="connsiteY30972"/>
              </a:cxn>
              <a:cxn ang="0">
                <a:pos x="connsiteX30973" y="connsiteY30973"/>
              </a:cxn>
              <a:cxn ang="0">
                <a:pos x="connsiteX30974" y="connsiteY30974"/>
              </a:cxn>
              <a:cxn ang="0">
                <a:pos x="connsiteX30975" y="connsiteY30975"/>
              </a:cxn>
              <a:cxn ang="0">
                <a:pos x="connsiteX30976" y="connsiteY30976"/>
              </a:cxn>
              <a:cxn ang="0">
                <a:pos x="connsiteX30977" y="connsiteY30977"/>
              </a:cxn>
              <a:cxn ang="0">
                <a:pos x="connsiteX30978" y="connsiteY30978"/>
              </a:cxn>
              <a:cxn ang="0">
                <a:pos x="connsiteX30979" y="connsiteY30979"/>
              </a:cxn>
              <a:cxn ang="0">
                <a:pos x="connsiteX30980" y="connsiteY30980"/>
              </a:cxn>
              <a:cxn ang="0">
                <a:pos x="connsiteX30981" y="connsiteY30981"/>
              </a:cxn>
              <a:cxn ang="0">
                <a:pos x="connsiteX30982" y="connsiteY30982"/>
              </a:cxn>
              <a:cxn ang="0">
                <a:pos x="connsiteX30983" y="connsiteY30983"/>
              </a:cxn>
              <a:cxn ang="0">
                <a:pos x="connsiteX30984" y="connsiteY30984"/>
              </a:cxn>
              <a:cxn ang="0">
                <a:pos x="connsiteX30985" y="connsiteY30985"/>
              </a:cxn>
              <a:cxn ang="0">
                <a:pos x="connsiteX30986" y="connsiteY30986"/>
              </a:cxn>
              <a:cxn ang="0">
                <a:pos x="connsiteX30987" y="connsiteY30987"/>
              </a:cxn>
              <a:cxn ang="0">
                <a:pos x="connsiteX30988" y="connsiteY30988"/>
              </a:cxn>
              <a:cxn ang="0">
                <a:pos x="connsiteX30989" y="connsiteY30989"/>
              </a:cxn>
              <a:cxn ang="0">
                <a:pos x="connsiteX30990" y="connsiteY30990"/>
              </a:cxn>
              <a:cxn ang="0">
                <a:pos x="connsiteX30991" y="connsiteY30991"/>
              </a:cxn>
              <a:cxn ang="0">
                <a:pos x="connsiteX30992" y="connsiteY30992"/>
              </a:cxn>
              <a:cxn ang="0">
                <a:pos x="connsiteX30993" y="connsiteY30993"/>
              </a:cxn>
              <a:cxn ang="0">
                <a:pos x="connsiteX30994" y="connsiteY30994"/>
              </a:cxn>
              <a:cxn ang="0">
                <a:pos x="connsiteX30995" y="connsiteY30995"/>
              </a:cxn>
              <a:cxn ang="0">
                <a:pos x="connsiteX30996" y="connsiteY30996"/>
              </a:cxn>
              <a:cxn ang="0">
                <a:pos x="connsiteX30997" y="connsiteY30997"/>
              </a:cxn>
              <a:cxn ang="0">
                <a:pos x="connsiteX30998" y="connsiteY30998"/>
              </a:cxn>
              <a:cxn ang="0">
                <a:pos x="connsiteX30999" y="connsiteY30999"/>
              </a:cxn>
              <a:cxn ang="0">
                <a:pos x="connsiteX31000" y="connsiteY31000"/>
              </a:cxn>
              <a:cxn ang="0">
                <a:pos x="connsiteX31001" y="connsiteY31001"/>
              </a:cxn>
              <a:cxn ang="0">
                <a:pos x="connsiteX31002" y="connsiteY31002"/>
              </a:cxn>
              <a:cxn ang="0">
                <a:pos x="connsiteX31003" y="connsiteY31003"/>
              </a:cxn>
              <a:cxn ang="0">
                <a:pos x="connsiteX31004" y="connsiteY31004"/>
              </a:cxn>
              <a:cxn ang="0">
                <a:pos x="connsiteX31005" y="connsiteY31005"/>
              </a:cxn>
              <a:cxn ang="0">
                <a:pos x="connsiteX31006" y="connsiteY31006"/>
              </a:cxn>
              <a:cxn ang="0">
                <a:pos x="connsiteX31007" y="connsiteY31007"/>
              </a:cxn>
              <a:cxn ang="0">
                <a:pos x="connsiteX31008" y="connsiteY31008"/>
              </a:cxn>
              <a:cxn ang="0">
                <a:pos x="connsiteX31009" y="connsiteY31009"/>
              </a:cxn>
              <a:cxn ang="0">
                <a:pos x="connsiteX31010" y="connsiteY31010"/>
              </a:cxn>
              <a:cxn ang="0">
                <a:pos x="connsiteX31011" y="connsiteY31011"/>
              </a:cxn>
              <a:cxn ang="0">
                <a:pos x="connsiteX31012" y="connsiteY31012"/>
              </a:cxn>
              <a:cxn ang="0">
                <a:pos x="connsiteX31013" y="connsiteY31013"/>
              </a:cxn>
              <a:cxn ang="0">
                <a:pos x="connsiteX31014" y="connsiteY31014"/>
              </a:cxn>
              <a:cxn ang="0">
                <a:pos x="connsiteX31015" y="connsiteY31015"/>
              </a:cxn>
              <a:cxn ang="0">
                <a:pos x="connsiteX31016" y="connsiteY31016"/>
              </a:cxn>
              <a:cxn ang="0">
                <a:pos x="connsiteX31017" y="connsiteY31017"/>
              </a:cxn>
              <a:cxn ang="0">
                <a:pos x="connsiteX31018" y="connsiteY31018"/>
              </a:cxn>
              <a:cxn ang="0">
                <a:pos x="connsiteX31019" y="connsiteY31019"/>
              </a:cxn>
              <a:cxn ang="0">
                <a:pos x="connsiteX31020" y="connsiteY31020"/>
              </a:cxn>
              <a:cxn ang="0">
                <a:pos x="connsiteX31021" y="connsiteY31021"/>
              </a:cxn>
              <a:cxn ang="0">
                <a:pos x="connsiteX31022" y="connsiteY31022"/>
              </a:cxn>
              <a:cxn ang="0">
                <a:pos x="connsiteX31023" y="connsiteY31023"/>
              </a:cxn>
              <a:cxn ang="0">
                <a:pos x="connsiteX31024" y="connsiteY31024"/>
              </a:cxn>
              <a:cxn ang="0">
                <a:pos x="connsiteX31025" y="connsiteY31025"/>
              </a:cxn>
              <a:cxn ang="0">
                <a:pos x="connsiteX31026" y="connsiteY31026"/>
              </a:cxn>
              <a:cxn ang="0">
                <a:pos x="connsiteX31027" y="connsiteY31027"/>
              </a:cxn>
              <a:cxn ang="0">
                <a:pos x="connsiteX31028" y="connsiteY31028"/>
              </a:cxn>
              <a:cxn ang="0">
                <a:pos x="connsiteX31029" y="connsiteY31029"/>
              </a:cxn>
              <a:cxn ang="0">
                <a:pos x="connsiteX31030" y="connsiteY31030"/>
              </a:cxn>
              <a:cxn ang="0">
                <a:pos x="connsiteX31031" y="connsiteY31031"/>
              </a:cxn>
              <a:cxn ang="0">
                <a:pos x="connsiteX31032" y="connsiteY31032"/>
              </a:cxn>
              <a:cxn ang="0">
                <a:pos x="connsiteX31033" y="connsiteY31033"/>
              </a:cxn>
              <a:cxn ang="0">
                <a:pos x="connsiteX31034" y="connsiteY31034"/>
              </a:cxn>
              <a:cxn ang="0">
                <a:pos x="connsiteX31035" y="connsiteY31035"/>
              </a:cxn>
              <a:cxn ang="0">
                <a:pos x="connsiteX31036" y="connsiteY31036"/>
              </a:cxn>
              <a:cxn ang="0">
                <a:pos x="connsiteX31037" y="connsiteY31037"/>
              </a:cxn>
              <a:cxn ang="0">
                <a:pos x="connsiteX31038" y="connsiteY31038"/>
              </a:cxn>
              <a:cxn ang="0">
                <a:pos x="connsiteX31039" y="connsiteY31039"/>
              </a:cxn>
              <a:cxn ang="0">
                <a:pos x="connsiteX31040" y="connsiteY31040"/>
              </a:cxn>
              <a:cxn ang="0">
                <a:pos x="connsiteX31041" y="connsiteY31041"/>
              </a:cxn>
              <a:cxn ang="0">
                <a:pos x="connsiteX31042" y="connsiteY31042"/>
              </a:cxn>
              <a:cxn ang="0">
                <a:pos x="connsiteX31043" y="connsiteY31043"/>
              </a:cxn>
              <a:cxn ang="0">
                <a:pos x="connsiteX31044" y="connsiteY31044"/>
              </a:cxn>
              <a:cxn ang="0">
                <a:pos x="connsiteX31045" y="connsiteY31045"/>
              </a:cxn>
              <a:cxn ang="0">
                <a:pos x="connsiteX31046" y="connsiteY31046"/>
              </a:cxn>
              <a:cxn ang="0">
                <a:pos x="connsiteX31047" y="connsiteY31047"/>
              </a:cxn>
              <a:cxn ang="0">
                <a:pos x="connsiteX31048" y="connsiteY31048"/>
              </a:cxn>
              <a:cxn ang="0">
                <a:pos x="connsiteX31049" y="connsiteY31049"/>
              </a:cxn>
              <a:cxn ang="0">
                <a:pos x="connsiteX31050" y="connsiteY31050"/>
              </a:cxn>
              <a:cxn ang="0">
                <a:pos x="connsiteX31051" y="connsiteY31051"/>
              </a:cxn>
              <a:cxn ang="0">
                <a:pos x="connsiteX31052" y="connsiteY31052"/>
              </a:cxn>
              <a:cxn ang="0">
                <a:pos x="connsiteX31053" y="connsiteY31053"/>
              </a:cxn>
              <a:cxn ang="0">
                <a:pos x="connsiteX31054" y="connsiteY31054"/>
              </a:cxn>
              <a:cxn ang="0">
                <a:pos x="connsiteX31055" y="connsiteY31055"/>
              </a:cxn>
              <a:cxn ang="0">
                <a:pos x="connsiteX31056" y="connsiteY31056"/>
              </a:cxn>
              <a:cxn ang="0">
                <a:pos x="connsiteX31057" y="connsiteY31057"/>
              </a:cxn>
              <a:cxn ang="0">
                <a:pos x="connsiteX31058" y="connsiteY31058"/>
              </a:cxn>
              <a:cxn ang="0">
                <a:pos x="connsiteX31059" y="connsiteY31059"/>
              </a:cxn>
              <a:cxn ang="0">
                <a:pos x="connsiteX31060" y="connsiteY31060"/>
              </a:cxn>
              <a:cxn ang="0">
                <a:pos x="connsiteX31061" y="connsiteY31061"/>
              </a:cxn>
              <a:cxn ang="0">
                <a:pos x="connsiteX31062" y="connsiteY31062"/>
              </a:cxn>
              <a:cxn ang="0">
                <a:pos x="connsiteX31063" y="connsiteY31063"/>
              </a:cxn>
              <a:cxn ang="0">
                <a:pos x="connsiteX31064" y="connsiteY31064"/>
              </a:cxn>
              <a:cxn ang="0">
                <a:pos x="connsiteX31065" y="connsiteY31065"/>
              </a:cxn>
              <a:cxn ang="0">
                <a:pos x="connsiteX31066" y="connsiteY31066"/>
              </a:cxn>
              <a:cxn ang="0">
                <a:pos x="connsiteX31067" y="connsiteY31067"/>
              </a:cxn>
              <a:cxn ang="0">
                <a:pos x="connsiteX31068" y="connsiteY31068"/>
              </a:cxn>
              <a:cxn ang="0">
                <a:pos x="connsiteX31069" y="connsiteY31069"/>
              </a:cxn>
              <a:cxn ang="0">
                <a:pos x="connsiteX31070" y="connsiteY31070"/>
              </a:cxn>
              <a:cxn ang="0">
                <a:pos x="connsiteX31071" y="connsiteY31071"/>
              </a:cxn>
              <a:cxn ang="0">
                <a:pos x="connsiteX31072" y="connsiteY31072"/>
              </a:cxn>
              <a:cxn ang="0">
                <a:pos x="connsiteX31073" y="connsiteY31073"/>
              </a:cxn>
              <a:cxn ang="0">
                <a:pos x="connsiteX31074" y="connsiteY31074"/>
              </a:cxn>
              <a:cxn ang="0">
                <a:pos x="connsiteX31075" y="connsiteY31075"/>
              </a:cxn>
              <a:cxn ang="0">
                <a:pos x="connsiteX31076" y="connsiteY31076"/>
              </a:cxn>
              <a:cxn ang="0">
                <a:pos x="connsiteX31077" y="connsiteY31077"/>
              </a:cxn>
              <a:cxn ang="0">
                <a:pos x="connsiteX31078" y="connsiteY31078"/>
              </a:cxn>
              <a:cxn ang="0">
                <a:pos x="connsiteX31079" y="connsiteY31079"/>
              </a:cxn>
              <a:cxn ang="0">
                <a:pos x="connsiteX31080" y="connsiteY31080"/>
              </a:cxn>
              <a:cxn ang="0">
                <a:pos x="connsiteX31081" y="connsiteY31081"/>
              </a:cxn>
              <a:cxn ang="0">
                <a:pos x="connsiteX31082" y="connsiteY31082"/>
              </a:cxn>
              <a:cxn ang="0">
                <a:pos x="connsiteX31083" y="connsiteY31083"/>
              </a:cxn>
              <a:cxn ang="0">
                <a:pos x="connsiteX31084" y="connsiteY31084"/>
              </a:cxn>
              <a:cxn ang="0">
                <a:pos x="connsiteX31085" y="connsiteY31085"/>
              </a:cxn>
              <a:cxn ang="0">
                <a:pos x="connsiteX31086" y="connsiteY31086"/>
              </a:cxn>
              <a:cxn ang="0">
                <a:pos x="connsiteX31087" y="connsiteY31087"/>
              </a:cxn>
              <a:cxn ang="0">
                <a:pos x="connsiteX31088" y="connsiteY31088"/>
              </a:cxn>
              <a:cxn ang="0">
                <a:pos x="connsiteX31089" y="connsiteY31089"/>
              </a:cxn>
              <a:cxn ang="0">
                <a:pos x="connsiteX31090" y="connsiteY31090"/>
              </a:cxn>
              <a:cxn ang="0">
                <a:pos x="connsiteX31091" y="connsiteY31091"/>
              </a:cxn>
              <a:cxn ang="0">
                <a:pos x="connsiteX31092" y="connsiteY31092"/>
              </a:cxn>
              <a:cxn ang="0">
                <a:pos x="connsiteX31093" y="connsiteY31093"/>
              </a:cxn>
              <a:cxn ang="0">
                <a:pos x="connsiteX31094" y="connsiteY31094"/>
              </a:cxn>
              <a:cxn ang="0">
                <a:pos x="connsiteX31095" y="connsiteY31095"/>
              </a:cxn>
              <a:cxn ang="0">
                <a:pos x="connsiteX31096" y="connsiteY31096"/>
              </a:cxn>
              <a:cxn ang="0">
                <a:pos x="connsiteX31097" y="connsiteY31097"/>
              </a:cxn>
              <a:cxn ang="0">
                <a:pos x="connsiteX31098" y="connsiteY31098"/>
              </a:cxn>
              <a:cxn ang="0">
                <a:pos x="connsiteX31099" y="connsiteY31099"/>
              </a:cxn>
              <a:cxn ang="0">
                <a:pos x="connsiteX31100" y="connsiteY31100"/>
              </a:cxn>
              <a:cxn ang="0">
                <a:pos x="connsiteX31101" y="connsiteY31101"/>
              </a:cxn>
              <a:cxn ang="0">
                <a:pos x="connsiteX31102" y="connsiteY31102"/>
              </a:cxn>
              <a:cxn ang="0">
                <a:pos x="connsiteX31103" y="connsiteY31103"/>
              </a:cxn>
              <a:cxn ang="0">
                <a:pos x="connsiteX31104" y="connsiteY31104"/>
              </a:cxn>
              <a:cxn ang="0">
                <a:pos x="connsiteX31105" y="connsiteY31105"/>
              </a:cxn>
              <a:cxn ang="0">
                <a:pos x="connsiteX31106" y="connsiteY31106"/>
              </a:cxn>
              <a:cxn ang="0">
                <a:pos x="connsiteX31107" y="connsiteY31107"/>
              </a:cxn>
              <a:cxn ang="0">
                <a:pos x="connsiteX31108" y="connsiteY31108"/>
              </a:cxn>
              <a:cxn ang="0">
                <a:pos x="connsiteX31109" y="connsiteY31109"/>
              </a:cxn>
              <a:cxn ang="0">
                <a:pos x="connsiteX31110" y="connsiteY31110"/>
              </a:cxn>
              <a:cxn ang="0">
                <a:pos x="connsiteX31111" y="connsiteY31111"/>
              </a:cxn>
              <a:cxn ang="0">
                <a:pos x="connsiteX31112" y="connsiteY31112"/>
              </a:cxn>
              <a:cxn ang="0">
                <a:pos x="connsiteX31113" y="connsiteY31113"/>
              </a:cxn>
              <a:cxn ang="0">
                <a:pos x="connsiteX31114" y="connsiteY31114"/>
              </a:cxn>
              <a:cxn ang="0">
                <a:pos x="connsiteX31115" y="connsiteY31115"/>
              </a:cxn>
              <a:cxn ang="0">
                <a:pos x="connsiteX31116" y="connsiteY31116"/>
              </a:cxn>
              <a:cxn ang="0">
                <a:pos x="connsiteX31117" y="connsiteY31117"/>
              </a:cxn>
              <a:cxn ang="0">
                <a:pos x="connsiteX31118" y="connsiteY31118"/>
              </a:cxn>
              <a:cxn ang="0">
                <a:pos x="connsiteX31119" y="connsiteY31119"/>
              </a:cxn>
              <a:cxn ang="0">
                <a:pos x="connsiteX31120" y="connsiteY31120"/>
              </a:cxn>
              <a:cxn ang="0">
                <a:pos x="connsiteX31121" y="connsiteY31121"/>
              </a:cxn>
              <a:cxn ang="0">
                <a:pos x="connsiteX31122" y="connsiteY31122"/>
              </a:cxn>
              <a:cxn ang="0">
                <a:pos x="connsiteX31123" y="connsiteY31123"/>
              </a:cxn>
              <a:cxn ang="0">
                <a:pos x="connsiteX31124" y="connsiteY31124"/>
              </a:cxn>
              <a:cxn ang="0">
                <a:pos x="connsiteX31125" y="connsiteY31125"/>
              </a:cxn>
              <a:cxn ang="0">
                <a:pos x="connsiteX31126" y="connsiteY31126"/>
              </a:cxn>
              <a:cxn ang="0">
                <a:pos x="connsiteX31127" y="connsiteY31127"/>
              </a:cxn>
              <a:cxn ang="0">
                <a:pos x="connsiteX31128" y="connsiteY31128"/>
              </a:cxn>
              <a:cxn ang="0">
                <a:pos x="connsiteX31129" y="connsiteY31129"/>
              </a:cxn>
              <a:cxn ang="0">
                <a:pos x="connsiteX31130" y="connsiteY31130"/>
              </a:cxn>
              <a:cxn ang="0">
                <a:pos x="connsiteX31131" y="connsiteY31131"/>
              </a:cxn>
              <a:cxn ang="0">
                <a:pos x="connsiteX31132" y="connsiteY31132"/>
              </a:cxn>
              <a:cxn ang="0">
                <a:pos x="connsiteX31133" y="connsiteY31133"/>
              </a:cxn>
              <a:cxn ang="0">
                <a:pos x="connsiteX31134" y="connsiteY31134"/>
              </a:cxn>
              <a:cxn ang="0">
                <a:pos x="connsiteX31135" y="connsiteY31135"/>
              </a:cxn>
              <a:cxn ang="0">
                <a:pos x="connsiteX31136" y="connsiteY31136"/>
              </a:cxn>
              <a:cxn ang="0">
                <a:pos x="connsiteX31137" y="connsiteY31137"/>
              </a:cxn>
              <a:cxn ang="0">
                <a:pos x="connsiteX31138" y="connsiteY31138"/>
              </a:cxn>
              <a:cxn ang="0">
                <a:pos x="connsiteX31139" y="connsiteY31139"/>
              </a:cxn>
              <a:cxn ang="0">
                <a:pos x="connsiteX31140" y="connsiteY31140"/>
              </a:cxn>
              <a:cxn ang="0">
                <a:pos x="connsiteX31141" y="connsiteY31141"/>
              </a:cxn>
              <a:cxn ang="0">
                <a:pos x="connsiteX31142" y="connsiteY31142"/>
              </a:cxn>
              <a:cxn ang="0">
                <a:pos x="connsiteX31143" y="connsiteY31143"/>
              </a:cxn>
              <a:cxn ang="0">
                <a:pos x="connsiteX31144" y="connsiteY31144"/>
              </a:cxn>
              <a:cxn ang="0">
                <a:pos x="connsiteX31145" y="connsiteY31145"/>
              </a:cxn>
              <a:cxn ang="0">
                <a:pos x="connsiteX31146" y="connsiteY31146"/>
              </a:cxn>
              <a:cxn ang="0">
                <a:pos x="connsiteX31147" y="connsiteY31147"/>
              </a:cxn>
              <a:cxn ang="0">
                <a:pos x="connsiteX31148" y="connsiteY31148"/>
              </a:cxn>
              <a:cxn ang="0">
                <a:pos x="connsiteX31149" y="connsiteY31149"/>
              </a:cxn>
              <a:cxn ang="0">
                <a:pos x="connsiteX31150" y="connsiteY31150"/>
              </a:cxn>
              <a:cxn ang="0">
                <a:pos x="connsiteX31151" y="connsiteY31151"/>
              </a:cxn>
              <a:cxn ang="0">
                <a:pos x="connsiteX31152" y="connsiteY31152"/>
              </a:cxn>
              <a:cxn ang="0">
                <a:pos x="connsiteX31153" y="connsiteY31153"/>
              </a:cxn>
              <a:cxn ang="0">
                <a:pos x="connsiteX31154" y="connsiteY31154"/>
              </a:cxn>
              <a:cxn ang="0">
                <a:pos x="connsiteX31155" y="connsiteY31155"/>
              </a:cxn>
              <a:cxn ang="0">
                <a:pos x="connsiteX31156" y="connsiteY31156"/>
              </a:cxn>
              <a:cxn ang="0">
                <a:pos x="connsiteX31157" y="connsiteY31157"/>
              </a:cxn>
              <a:cxn ang="0">
                <a:pos x="connsiteX31158" y="connsiteY31158"/>
              </a:cxn>
              <a:cxn ang="0">
                <a:pos x="connsiteX31159" y="connsiteY31159"/>
              </a:cxn>
              <a:cxn ang="0">
                <a:pos x="connsiteX31160" y="connsiteY31160"/>
              </a:cxn>
              <a:cxn ang="0">
                <a:pos x="connsiteX31161" y="connsiteY31161"/>
              </a:cxn>
              <a:cxn ang="0">
                <a:pos x="connsiteX31162" y="connsiteY31162"/>
              </a:cxn>
              <a:cxn ang="0">
                <a:pos x="connsiteX31163" y="connsiteY31163"/>
              </a:cxn>
              <a:cxn ang="0">
                <a:pos x="connsiteX31164" y="connsiteY31164"/>
              </a:cxn>
              <a:cxn ang="0">
                <a:pos x="connsiteX31165" y="connsiteY31165"/>
              </a:cxn>
              <a:cxn ang="0">
                <a:pos x="connsiteX31166" y="connsiteY31166"/>
              </a:cxn>
              <a:cxn ang="0">
                <a:pos x="connsiteX31167" y="connsiteY31167"/>
              </a:cxn>
              <a:cxn ang="0">
                <a:pos x="connsiteX31168" y="connsiteY31168"/>
              </a:cxn>
              <a:cxn ang="0">
                <a:pos x="connsiteX31169" y="connsiteY31169"/>
              </a:cxn>
              <a:cxn ang="0">
                <a:pos x="connsiteX31170" y="connsiteY31170"/>
              </a:cxn>
              <a:cxn ang="0">
                <a:pos x="connsiteX31171" y="connsiteY31171"/>
              </a:cxn>
              <a:cxn ang="0">
                <a:pos x="connsiteX31172" y="connsiteY31172"/>
              </a:cxn>
              <a:cxn ang="0">
                <a:pos x="connsiteX31173" y="connsiteY31173"/>
              </a:cxn>
              <a:cxn ang="0">
                <a:pos x="connsiteX31174" y="connsiteY31174"/>
              </a:cxn>
              <a:cxn ang="0">
                <a:pos x="connsiteX31175" y="connsiteY31175"/>
              </a:cxn>
              <a:cxn ang="0">
                <a:pos x="connsiteX31176" y="connsiteY31176"/>
              </a:cxn>
              <a:cxn ang="0">
                <a:pos x="connsiteX31177" y="connsiteY31177"/>
              </a:cxn>
              <a:cxn ang="0">
                <a:pos x="connsiteX31178" y="connsiteY31178"/>
              </a:cxn>
              <a:cxn ang="0">
                <a:pos x="connsiteX31179" y="connsiteY31179"/>
              </a:cxn>
              <a:cxn ang="0">
                <a:pos x="connsiteX31180" y="connsiteY31180"/>
              </a:cxn>
              <a:cxn ang="0">
                <a:pos x="connsiteX31181" y="connsiteY31181"/>
              </a:cxn>
              <a:cxn ang="0">
                <a:pos x="connsiteX31182" y="connsiteY31182"/>
              </a:cxn>
              <a:cxn ang="0">
                <a:pos x="connsiteX31183" y="connsiteY31183"/>
              </a:cxn>
              <a:cxn ang="0">
                <a:pos x="connsiteX31184" y="connsiteY31184"/>
              </a:cxn>
              <a:cxn ang="0">
                <a:pos x="connsiteX31185" y="connsiteY31185"/>
              </a:cxn>
              <a:cxn ang="0">
                <a:pos x="connsiteX31186" y="connsiteY31186"/>
              </a:cxn>
              <a:cxn ang="0">
                <a:pos x="connsiteX31187" y="connsiteY31187"/>
              </a:cxn>
              <a:cxn ang="0">
                <a:pos x="connsiteX31188" y="connsiteY31188"/>
              </a:cxn>
              <a:cxn ang="0">
                <a:pos x="connsiteX31189" y="connsiteY31189"/>
              </a:cxn>
              <a:cxn ang="0">
                <a:pos x="connsiteX31190" y="connsiteY31190"/>
              </a:cxn>
              <a:cxn ang="0">
                <a:pos x="connsiteX31191" y="connsiteY31191"/>
              </a:cxn>
              <a:cxn ang="0">
                <a:pos x="connsiteX31192" y="connsiteY31192"/>
              </a:cxn>
              <a:cxn ang="0">
                <a:pos x="connsiteX31193" y="connsiteY31193"/>
              </a:cxn>
              <a:cxn ang="0">
                <a:pos x="connsiteX31194" y="connsiteY31194"/>
              </a:cxn>
              <a:cxn ang="0">
                <a:pos x="connsiteX31195" y="connsiteY31195"/>
              </a:cxn>
              <a:cxn ang="0">
                <a:pos x="connsiteX31196" y="connsiteY31196"/>
              </a:cxn>
              <a:cxn ang="0">
                <a:pos x="connsiteX31197" y="connsiteY31197"/>
              </a:cxn>
              <a:cxn ang="0">
                <a:pos x="connsiteX31198" y="connsiteY31198"/>
              </a:cxn>
              <a:cxn ang="0">
                <a:pos x="connsiteX31199" y="connsiteY31199"/>
              </a:cxn>
              <a:cxn ang="0">
                <a:pos x="connsiteX31200" y="connsiteY31200"/>
              </a:cxn>
              <a:cxn ang="0">
                <a:pos x="connsiteX31201" y="connsiteY31201"/>
              </a:cxn>
              <a:cxn ang="0">
                <a:pos x="connsiteX31202" y="connsiteY31202"/>
              </a:cxn>
              <a:cxn ang="0">
                <a:pos x="connsiteX31203" y="connsiteY31203"/>
              </a:cxn>
              <a:cxn ang="0">
                <a:pos x="connsiteX31204" y="connsiteY31204"/>
              </a:cxn>
              <a:cxn ang="0">
                <a:pos x="connsiteX31205" y="connsiteY31205"/>
              </a:cxn>
              <a:cxn ang="0">
                <a:pos x="connsiteX31206" y="connsiteY31206"/>
              </a:cxn>
              <a:cxn ang="0">
                <a:pos x="connsiteX31207" y="connsiteY31207"/>
              </a:cxn>
              <a:cxn ang="0">
                <a:pos x="connsiteX31208" y="connsiteY31208"/>
              </a:cxn>
              <a:cxn ang="0">
                <a:pos x="connsiteX31209" y="connsiteY31209"/>
              </a:cxn>
              <a:cxn ang="0">
                <a:pos x="connsiteX31210" y="connsiteY31210"/>
              </a:cxn>
              <a:cxn ang="0">
                <a:pos x="connsiteX31211" y="connsiteY31211"/>
              </a:cxn>
              <a:cxn ang="0">
                <a:pos x="connsiteX31212" y="connsiteY31212"/>
              </a:cxn>
              <a:cxn ang="0">
                <a:pos x="connsiteX31213" y="connsiteY31213"/>
              </a:cxn>
              <a:cxn ang="0">
                <a:pos x="connsiteX31214" y="connsiteY31214"/>
              </a:cxn>
              <a:cxn ang="0">
                <a:pos x="connsiteX31215" y="connsiteY31215"/>
              </a:cxn>
              <a:cxn ang="0">
                <a:pos x="connsiteX31216" y="connsiteY31216"/>
              </a:cxn>
              <a:cxn ang="0">
                <a:pos x="connsiteX31217" y="connsiteY31217"/>
              </a:cxn>
              <a:cxn ang="0">
                <a:pos x="connsiteX31218" y="connsiteY31218"/>
              </a:cxn>
              <a:cxn ang="0">
                <a:pos x="connsiteX31219" y="connsiteY31219"/>
              </a:cxn>
              <a:cxn ang="0">
                <a:pos x="connsiteX31220" y="connsiteY31220"/>
              </a:cxn>
              <a:cxn ang="0">
                <a:pos x="connsiteX31221" y="connsiteY31221"/>
              </a:cxn>
              <a:cxn ang="0">
                <a:pos x="connsiteX31222" y="connsiteY31222"/>
              </a:cxn>
              <a:cxn ang="0">
                <a:pos x="connsiteX31223" y="connsiteY31223"/>
              </a:cxn>
              <a:cxn ang="0">
                <a:pos x="connsiteX31224" y="connsiteY31224"/>
              </a:cxn>
              <a:cxn ang="0">
                <a:pos x="connsiteX31225" y="connsiteY31225"/>
              </a:cxn>
              <a:cxn ang="0">
                <a:pos x="connsiteX31226" y="connsiteY31226"/>
              </a:cxn>
              <a:cxn ang="0">
                <a:pos x="connsiteX31227" y="connsiteY31227"/>
              </a:cxn>
              <a:cxn ang="0">
                <a:pos x="connsiteX31228" y="connsiteY31228"/>
              </a:cxn>
              <a:cxn ang="0">
                <a:pos x="connsiteX31229" y="connsiteY31229"/>
              </a:cxn>
              <a:cxn ang="0">
                <a:pos x="connsiteX31230" y="connsiteY31230"/>
              </a:cxn>
              <a:cxn ang="0">
                <a:pos x="connsiteX31231" y="connsiteY31231"/>
              </a:cxn>
              <a:cxn ang="0">
                <a:pos x="connsiteX31232" y="connsiteY31232"/>
              </a:cxn>
              <a:cxn ang="0">
                <a:pos x="connsiteX31233" y="connsiteY31233"/>
              </a:cxn>
              <a:cxn ang="0">
                <a:pos x="connsiteX31234" y="connsiteY31234"/>
              </a:cxn>
              <a:cxn ang="0">
                <a:pos x="connsiteX31235" y="connsiteY31235"/>
              </a:cxn>
              <a:cxn ang="0">
                <a:pos x="connsiteX31236" y="connsiteY31236"/>
              </a:cxn>
              <a:cxn ang="0">
                <a:pos x="connsiteX31237" y="connsiteY31237"/>
              </a:cxn>
              <a:cxn ang="0">
                <a:pos x="connsiteX31238" y="connsiteY31238"/>
              </a:cxn>
              <a:cxn ang="0">
                <a:pos x="connsiteX31239" y="connsiteY31239"/>
              </a:cxn>
              <a:cxn ang="0">
                <a:pos x="connsiteX31240" y="connsiteY31240"/>
              </a:cxn>
              <a:cxn ang="0">
                <a:pos x="connsiteX31241" y="connsiteY31241"/>
              </a:cxn>
              <a:cxn ang="0">
                <a:pos x="connsiteX31242" y="connsiteY31242"/>
              </a:cxn>
              <a:cxn ang="0">
                <a:pos x="connsiteX31243" y="connsiteY31243"/>
              </a:cxn>
              <a:cxn ang="0">
                <a:pos x="connsiteX31244" y="connsiteY31244"/>
              </a:cxn>
              <a:cxn ang="0">
                <a:pos x="connsiteX31245" y="connsiteY31245"/>
              </a:cxn>
              <a:cxn ang="0">
                <a:pos x="connsiteX31246" y="connsiteY31246"/>
              </a:cxn>
              <a:cxn ang="0">
                <a:pos x="connsiteX31247" y="connsiteY31247"/>
              </a:cxn>
              <a:cxn ang="0">
                <a:pos x="connsiteX31248" y="connsiteY31248"/>
              </a:cxn>
              <a:cxn ang="0">
                <a:pos x="connsiteX31249" y="connsiteY31249"/>
              </a:cxn>
              <a:cxn ang="0">
                <a:pos x="connsiteX31250" y="connsiteY31250"/>
              </a:cxn>
              <a:cxn ang="0">
                <a:pos x="connsiteX31251" y="connsiteY31251"/>
              </a:cxn>
              <a:cxn ang="0">
                <a:pos x="connsiteX31252" y="connsiteY31252"/>
              </a:cxn>
              <a:cxn ang="0">
                <a:pos x="connsiteX31253" y="connsiteY31253"/>
              </a:cxn>
              <a:cxn ang="0">
                <a:pos x="connsiteX31254" y="connsiteY31254"/>
              </a:cxn>
              <a:cxn ang="0">
                <a:pos x="connsiteX31255" y="connsiteY31255"/>
              </a:cxn>
              <a:cxn ang="0">
                <a:pos x="connsiteX31256" y="connsiteY31256"/>
              </a:cxn>
              <a:cxn ang="0">
                <a:pos x="connsiteX31257" y="connsiteY31257"/>
              </a:cxn>
              <a:cxn ang="0">
                <a:pos x="connsiteX31258" y="connsiteY31258"/>
              </a:cxn>
              <a:cxn ang="0">
                <a:pos x="connsiteX31259" y="connsiteY31259"/>
              </a:cxn>
              <a:cxn ang="0">
                <a:pos x="connsiteX31260" y="connsiteY31260"/>
              </a:cxn>
              <a:cxn ang="0">
                <a:pos x="connsiteX31261" y="connsiteY31261"/>
              </a:cxn>
              <a:cxn ang="0">
                <a:pos x="connsiteX31262" y="connsiteY31262"/>
              </a:cxn>
              <a:cxn ang="0">
                <a:pos x="connsiteX31263" y="connsiteY31263"/>
              </a:cxn>
              <a:cxn ang="0">
                <a:pos x="connsiteX31264" y="connsiteY31264"/>
              </a:cxn>
              <a:cxn ang="0">
                <a:pos x="connsiteX31265" y="connsiteY31265"/>
              </a:cxn>
              <a:cxn ang="0">
                <a:pos x="connsiteX31266" y="connsiteY31266"/>
              </a:cxn>
              <a:cxn ang="0">
                <a:pos x="connsiteX31267" y="connsiteY31267"/>
              </a:cxn>
              <a:cxn ang="0">
                <a:pos x="connsiteX31268" y="connsiteY31268"/>
              </a:cxn>
              <a:cxn ang="0">
                <a:pos x="connsiteX31269" y="connsiteY31269"/>
              </a:cxn>
              <a:cxn ang="0">
                <a:pos x="connsiteX31270" y="connsiteY31270"/>
              </a:cxn>
              <a:cxn ang="0">
                <a:pos x="connsiteX31271" y="connsiteY31271"/>
              </a:cxn>
              <a:cxn ang="0">
                <a:pos x="connsiteX31272" y="connsiteY31272"/>
              </a:cxn>
              <a:cxn ang="0">
                <a:pos x="connsiteX31273" y="connsiteY31273"/>
              </a:cxn>
              <a:cxn ang="0">
                <a:pos x="connsiteX31274" y="connsiteY31274"/>
              </a:cxn>
              <a:cxn ang="0">
                <a:pos x="connsiteX31275" y="connsiteY31275"/>
              </a:cxn>
              <a:cxn ang="0">
                <a:pos x="connsiteX31276" y="connsiteY31276"/>
              </a:cxn>
              <a:cxn ang="0">
                <a:pos x="connsiteX31277" y="connsiteY31277"/>
              </a:cxn>
              <a:cxn ang="0">
                <a:pos x="connsiteX31278" y="connsiteY31278"/>
              </a:cxn>
              <a:cxn ang="0">
                <a:pos x="connsiteX31279" y="connsiteY31279"/>
              </a:cxn>
              <a:cxn ang="0">
                <a:pos x="connsiteX31280" y="connsiteY31280"/>
              </a:cxn>
              <a:cxn ang="0">
                <a:pos x="connsiteX31281" y="connsiteY31281"/>
              </a:cxn>
              <a:cxn ang="0">
                <a:pos x="connsiteX31282" y="connsiteY31282"/>
              </a:cxn>
              <a:cxn ang="0">
                <a:pos x="connsiteX31283" y="connsiteY31283"/>
              </a:cxn>
              <a:cxn ang="0">
                <a:pos x="connsiteX31284" y="connsiteY31284"/>
              </a:cxn>
              <a:cxn ang="0">
                <a:pos x="connsiteX31285" y="connsiteY31285"/>
              </a:cxn>
              <a:cxn ang="0">
                <a:pos x="connsiteX31286" y="connsiteY31286"/>
              </a:cxn>
              <a:cxn ang="0">
                <a:pos x="connsiteX31287" y="connsiteY31287"/>
              </a:cxn>
              <a:cxn ang="0">
                <a:pos x="connsiteX31288" y="connsiteY31288"/>
              </a:cxn>
              <a:cxn ang="0">
                <a:pos x="connsiteX31289" y="connsiteY31289"/>
              </a:cxn>
              <a:cxn ang="0">
                <a:pos x="connsiteX31290" y="connsiteY31290"/>
              </a:cxn>
              <a:cxn ang="0">
                <a:pos x="connsiteX31291" y="connsiteY31291"/>
              </a:cxn>
              <a:cxn ang="0">
                <a:pos x="connsiteX31292" y="connsiteY31292"/>
              </a:cxn>
              <a:cxn ang="0">
                <a:pos x="connsiteX31293" y="connsiteY31293"/>
              </a:cxn>
              <a:cxn ang="0">
                <a:pos x="connsiteX31294" y="connsiteY31294"/>
              </a:cxn>
              <a:cxn ang="0">
                <a:pos x="connsiteX31295" y="connsiteY31295"/>
              </a:cxn>
              <a:cxn ang="0">
                <a:pos x="connsiteX31296" y="connsiteY31296"/>
              </a:cxn>
              <a:cxn ang="0">
                <a:pos x="connsiteX31297" y="connsiteY31297"/>
              </a:cxn>
              <a:cxn ang="0">
                <a:pos x="connsiteX31298" y="connsiteY31298"/>
              </a:cxn>
              <a:cxn ang="0">
                <a:pos x="connsiteX31299" y="connsiteY31299"/>
              </a:cxn>
              <a:cxn ang="0">
                <a:pos x="connsiteX31300" y="connsiteY31300"/>
              </a:cxn>
              <a:cxn ang="0">
                <a:pos x="connsiteX31301" y="connsiteY31301"/>
              </a:cxn>
              <a:cxn ang="0">
                <a:pos x="connsiteX31302" y="connsiteY31302"/>
              </a:cxn>
              <a:cxn ang="0">
                <a:pos x="connsiteX31303" y="connsiteY31303"/>
              </a:cxn>
              <a:cxn ang="0">
                <a:pos x="connsiteX31304" y="connsiteY31304"/>
              </a:cxn>
              <a:cxn ang="0">
                <a:pos x="connsiteX31305" y="connsiteY31305"/>
              </a:cxn>
              <a:cxn ang="0">
                <a:pos x="connsiteX31306" y="connsiteY31306"/>
              </a:cxn>
              <a:cxn ang="0">
                <a:pos x="connsiteX31307" y="connsiteY31307"/>
              </a:cxn>
              <a:cxn ang="0">
                <a:pos x="connsiteX31308" y="connsiteY31308"/>
              </a:cxn>
              <a:cxn ang="0">
                <a:pos x="connsiteX31309" y="connsiteY31309"/>
              </a:cxn>
              <a:cxn ang="0">
                <a:pos x="connsiteX31310" y="connsiteY31310"/>
              </a:cxn>
              <a:cxn ang="0">
                <a:pos x="connsiteX31311" y="connsiteY31311"/>
              </a:cxn>
              <a:cxn ang="0">
                <a:pos x="connsiteX31312" y="connsiteY31312"/>
              </a:cxn>
              <a:cxn ang="0">
                <a:pos x="connsiteX31313" y="connsiteY31313"/>
              </a:cxn>
              <a:cxn ang="0">
                <a:pos x="connsiteX31314" y="connsiteY31314"/>
              </a:cxn>
              <a:cxn ang="0">
                <a:pos x="connsiteX31315" y="connsiteY31315"/>
              </a:cxn>
              <a:cxn ang="0">
                <a:pos x="connsiteX31316" y="connsiteY31316"/>
              </a:cxn>
              <a:cxn ang="0">
                <a:pos x="connsiteX31317" y="connsiteY31317"/>
              </a:cxn>
              <a:cxn ang="0">
                <a:pos x="connsiteX31318" y="connsiteY31318"/>
              </a:cxn>
              <a:cxn ang="0">
                <a:pos x="connsiteX31319" y="connsiteY31319"/>
              </a:cxn>
              <a:cxn ang="0">
                <a:pos x="connsiteX31320" y="connsiteY31320"/>
              </a:cxn>
              <a:cxn ang="0">
                <a:pos x="connsiteX31321" y="connsiteY31321"/>
              </a:cxn>
              <a:cxn ang="0">
                <a:pos x="connsiteX31322" y="connsiteY31322"/>
              </a:cxn>
              <a:cxn ang="0">
                <a:pos x="connsiteX31323" y="connsiteY31323"/>
              </a:cxn>
              <a:cxn ang="0">
                <a:pos x="connsiteX31324" y="connsiteY31324"/>
              </a:cxn>
              <a:cxn ang="0">
                <a:pos x="connsiteX31325" y="connsiteY31325"/>
              </a:cxn>
              <a:cxn ang="0">
                <a:pos x="connsiteX31326" y="connsiteY31326"/>
              </a:cxn>
              <a:cxn ang="0">
                <a:pos x="connsiteX31327" y="connsiteY31327"/>
              </a:cxn>
              <a:cxn ang="0">
                <a:pos x="connsiteX31328" y="connsiteY31328"/>
              </a:cxn>
              <a:cxn ang="0">
                <a:pos x="connsiteX31329" y="connsiteY31329"/>
              </a:cxn>
              <a:cxn ang="0">
                <a:pos x="connsiteX31330" y="connsiteY31330"/>
              </a:cxn>
              <a:cxn ang="0">
                <a:pos x="connsiteX31331" y="connsiteY31331"/>
              </a:cxn>
              <a:cxn ang="0">
                <a:pos x="connsiteX31332" y="connsiteY31332"/>
              </a:cxn>
              <a:cxn ang="0">
                <a:pos x="connsiteX31333" y="connsiteY31333"/>
              </a:cxn>
              <a:cxn ang="0">
                <a:pos x="connsiteX31334" y="connsiteY31334"/>
              </a:cxn>
              <a:cxn ang="0">
                <a:pos x="connsiteX31335" y="connsiteY31335"/>
              </a:cxn>
              <a:cxn ang="0">
                <a:pos x="connsiteX31336" y="connsiteY31336"/>
              </a:cxn>
              <a:cxn ang="0">
                <a:pos x="connsiteX31337" y="connsiteY31337"/>
              </a:cxn>
              <a:cxn ang="0">
                <a:pos x="connsiteX31338" y="connsiteY31338"/>
              </a:cxn>
              <a:cxn ang="0">
                <a:pos x="connsiteX31339" y="connsiteY31339"/>
              </a:cxn>
              <a:cxn ang="0">
                <a:pos x="connsiteX31340" y="connsiteY31340"/>
              </a:cxn>
              <a:cxn ang="0">
                <a:pos x="connsiteX31341" y="connsiteY31341"/>
              </a:cxn>
              <a:cxn ang="0">
                <a:pos x="connsiteX31342" y="connsiteY31342"/>
              </a:cxn>
              <a:cxn ang="0">
                <a:pos x="connsiteX31343" y="connsiteY31343"/>
              </a:cxn>
              <a:cxn ang="0">
                <a:pos x="connsiteX31344" y="connsiteY31344"/>
              </a:cxn>
              <a:cxn ang="0">
                <a:pos x="connsiteX31345" y="connsiteY31345"/>
              </a:cxn>
              <a:cxn ang="0">
                <a:pos x="connsiteX31346" y="connsiteY31346"/>
              </a:cxn>
              <a:cxn ang="0">
                <a:pos x="connsiteX31347" y="connsiteY31347"/>
              </a:cxn>
              <a:cxn ang="0">
                <a:pos x="connsiteX31348" y="connsiteY31348"/>
              </a:cxn>
              <a:cxn ang="0">
                <a:pos x="connsiteX31349" y="connsiteY31349"/>
              </a:cxn>
              <a:cxn ang="0">
                <a:pos x="connsiteX31350" y="connsiteY31350"/>
              </a:cxn>
              <a:cxn ang="0">
                <a:pos x="connsiteX31351" y="connsiteY31351"/>
              </a:cxn>
              <a:cxn ang="0">
                <a:pos x="connsiteX31352" y="connsiteY31352"/>
              </a:cxn>
              <a:cxn ang="0">
                <a:pos x="connsiteX31353" y="connsiteY31353"/>
              </a:cxn>
              <a:cxn ang="0">
                <a:pos x="connsiteX31354" y="connsiteY31354"/>
              </a:cxn>
              <a:cxn ang="0">
                <a:pos x="connsiteX31355" y="connsiteY31355"/>
              </a:cxn>
              <a:cxn ang="0">
                <a:pos x="connsiteX31356" y="connsiteY31356"/>
              </a:cxn>
              <a:cxn ang="0">
                <a:pos x="connsiteX31357" y="connsiteY31357"/>
              </a:cxn>
              <a:cxn ang="0">
                <a:pos x="connsiteX31358" y="connsiteY31358"/>
              </a:cxn>
              <a:cxn ang="0">
                <a:pos x="connsiteX31359" y="connsiteY31359"/>
              </a:cxn>
              <a:cxn ang="0">
                <a:pos x="connsiteX31360" y="connsiteY31360"/>
              </a:cxn>
              <a:cxn ang="0">
                <a:pos x="connsiteX31361" y="connsiteY31361"/>
              </a:cxn>
              <a:cxn ang="0">
                <a:pos x="connsiteX31362" y="connsiteY31362"/>
              </a:cxn>
              <a:cxn ang="0">
                <a:pos x="connsiteX31363" y="connsiteY31363"/>
              </a:cxn>
              <a:cxn ang="0">
                <a:pos x="connsiteX31364" y="connsiteY31364"/>
              </a:cxn>
              <a:cxn ang="0">
                <a:pos x="connsiteX31365" y="connsiteY31365"/>
              </a:cxn>
              <a:cxn ang="0">
                <a:pos x="connsiteX31366" y="connsiteY31366"/>
              </a:cxn>
              <a:cxn ang="0">
                <a:pos x="connsiteX31367" y="connsiteY31367"/>
              </a:cxn>
              <a:cxn ang="0">
                <a:pos x="connsiteX31368" y="connsiteY31368"/>
              </a:cxn>
              <a:cxn ang="0">
                <a:pos x="connsiteX31369" y="connsiteY31369"/>
              </a:cxn>
              <a:cxn ang="0">
                <a:pos x="connsiteX31370" y="connsiteY31370"/>
              </a:cxn>
              <a:cxn ang="0">
                <a:pos x="connsiteX31371" y="connsiteY31371"/>
              </a:cxn>
              <a:cxn ang="0">
                <a:pos x="connsiteX31372" y="connsiteY31372"/>
              </a:cxn>
              <a:cxn ang="0">
                <a:pos x="connsiteX31373" y="connsiteY31373"/>
              </a:cxn>
              <a:cxn ang="0">
                <a:pos x="connsiteX31374" y="connsiteY31374"/>
              </a:cxn>
              <a:cxn ang="0">
                <a:pos x="connsiteX31375" y="connsiteY31375"/>
              </a:cxn>
              <a:cxn ang="0">
                <a:pos x="connsiteX31376" y="connsiteY31376"/>
              </a:cxn>
              <a:cxn ang="0">
                <a:pos x="connsiteX31377" y="connsiteY31377"/>
              </a:cxn>
              <a:cxn ang="0">
                <a:pos x="connsiteX31378" y="connsiteY31378"/>
              </a:cxn>
              <a:cxn ang="0">
                <a:pos x="connsiteX31379" y="connsiteY31379"/>
              </a:cxn>
              <a:cxn ang="0">
                <a:pos x="connsiteX31380" y="connsiteY31380"/>
              </a:cxn>
              <a:cxn ang="0">
                <a:pos x="connsiteX31381" y="connsiteY31381"/>
              </a:cxn>
              <a:cxn ang="0">
                <a:pos x="connsiteX31382" y="connsiteY31382"/>
              </a:cxn>
              <a:cxn ang="0">
                <a:pos x="connsiteX31383" y="connsiteY31383"/>
              </a:cxn>
              <a:cxn ang="0">
                <a:pos x="connsiteX31384" y="connsiteY31384"/>
              </a:cxn>
              <a:cxn ang="0">
                <a:pos x="connsiteX31385" y="connsiteY31385"/>
              </a:cxn>
              <a:cxn ang="0">
                <a:pos x="connsiteX31386" y="connsiteY31386"/>
              </a:cxn>
              <a:cxn ang="0">
                <a:pos x="connsiteX31387" y="connsiteY31387"/>
              </a:cxn>
              <a:cxn ang="0">
                <a:pos x="connsiteX31388" y="connsiteY31388"/>
              </a:cxn>
              <a:cxn ang="0">
                <a:pos x="connsiteX31389" y="connsiteY31389"/>
              </a:cxn>
              <a:cxn ang="0">
                <a:pos x="connsiteX31390" y="connsiteY31390"/>
              </a:cxn>
              <a:cxn ang="0">
                <a:pos x="connsiteX31391" y="connsiteY31391"/>
              </a:cxn>
              <a:cxn ang="0">
                <a:pos x="connsiteX31392" y="connsiteY31392"/>
              </a:cxn>
              <a:cxn ang="0">
                <a:pos x="connsiteX31393" y="connsiteY31393"/>
              </a:cxn>
              <a:cxn ang="0">
                <a:pos x="connsiteX31394" y="connsiteY31394"/>
              </a:cxn>
              <a:cxn ang="0">
                <a:pos x="connsiteX31395" y="connsiteY31395"/>
              </a:cxn>
              <a:cxn ang="0">
                <a:pos x="connsiteX31396" y="connsiteY31396"/>
              </a:cxn>
              <a:cxn ang="0">
                <a:pos x="connsiteX31397" y="connsiteY31397"/>
              </a:cxn>
              <a:cxn ang="0">
                <a:pos x="connsiteX31398" y="connsiteY31398"/>
              </a:cxn>
              <a:cxn ang="0">
                <a:pos x="connsiteX31399" y="connsiteY31399"/>
              </a:cxn>
              <a:cxn ang="0">
                <a:pos x="connsiteX31400" y="connsiteY31400"/>
              </a:cxn>
              <a:cxn ang="0">
                <a:pos x="connsiteX31401" y="connsiteY31401"/>
              </a:cxn>
              <a:cxn ang="0">
                <a:pos x="connsiteX31402" y="connsiteY31402"/>
              </a:cxn>
              <a:cxn ang="0">
                <a:pos x="connsiteX31403" y="connsiteY31403"/>
              </a:cxn>
              <a:cxn ang="0">
                <a:pos x="connsiteX31404" y="connsiteY31404"/>
              </a:cxn>
              <a:cxn ang="0">
                <a:pos x="connsiteX31405" y="connsiteY31405"/>
              </a:cxn>
              <a:cxn ang="0">
                <a:pos x="connsiteX31406" y="connsiteY31406"/>
              </a:cxn>
              <a:cxn ang="0">
                <a:pos x="connsiteX31407" y="connsiteY31407"/>
              </a:cxn>
              <a:cxn ang="0">
                <a:pos x="connsiteX31408" y="connsiteY31408"/>
              </a:cxn>
              <a:cxn ang="0">
                <a:pos x="connsiteX31409" y="connsiteY31409"/>
              </a:cxn>
              <a:cxn ang="0">
                <a:pos x="connsiteX31410" y="connsiteY31410"/>
              </a:cxn>
              <a:cxn ang="0">
                <a:pos x="connsiteX31411" y="connsiteY31411"/>
              </a:cxn>
              <a:cxn ang="0">
                <a:pos x="connsiteX31412" y="connsiteY31412"/>
              </a:cxn>
              <a:cxn ang="0">
                <a:pos x="connsiteX31413" y="connsiteY31413"/>
              </a:cxn>
              <a:cxn ang="0">
                <a:pos x="connsiteX31414" y="connsiteY31414"/>
              </a:cxn>
              <a:cxn ang="0">
                <a:pos x="connsiteX31415" y="connsiteY31415"/>
              </a:cxn>
              <a:cxn ang="0">
                <a:pos x="connsiteX31416" y="connsiteY31416"/>
              </a:cxn>
              <a:cxn ang="0">
                <a:pos x="connsiteX31417" y="connsiteY31417"/>
              </a:cxn>
              <a:cxn ang="0">
                <a:pos x="connsiteX31418" y="connsiteY31418"/>
              </a:cxn>
              <a:cxn ang="0">
                <a:pos x="connsiteX31419" y="connsiteY31419"/>
              </a:cxn>
              <a:cxn ang="0">
                <a:pos x="connsiteX31420" y="connsiteY31420"/>
              </a:cxn>
              <a:cxn ang="0">
                <a:pos x="connsiteX31421" y="connsiteY31421"/>
              </a:cxn>
              <a:cxn ang="0">
                <a:pos x="connsiteX31422" y="connsiteY31422"/>
              </a:cxn>
              <a:cxn ang="0">
                <a:pos x="connsiteX31423" y="connsiteY31423"/>
              </a:cxn>
              <a:cxn ang="0">
                <a:pos x="connsiteX31424" y="connsiteY31424"/>
              </a:cxn>
              <a:cxn ang="0">
                <a:pos x="connsiteX31425" y="connsiteY31425"/>
              </a:cxn>
              <a:cxn ang="0">
                <a:pos x="connsiteX31426" y="connsiteY31426"/>
              </a:cxn>
              <a:cxn ang="0">
                <a:pos x="connsiteX31427" y="connsiteY31427"/>
              </a:cxn>
              <a:cxn ang="0">
                <a:pos x="connsiteX31428" y="connsiteY31428"/>
              </a:cxn>
              <a:cxn ang="0">
                <a:pos x="connsiteX31429" y="connsiteY31429"/>
              </a:cxn>
              <a:cxn ang="0">
                <a:pos x="connsiteX31430" y="connsiteY31430"/>
              </a:cxn>
              <a:cxn ang="0">
                <a:pos x="connsiteX31431" y="connsiteY31431"/>
              </a:cxn>
              <a:cxn ang="0">
                <a:pos x="connsiteX31432" y="connsiteY31432"/>
              </a:cxn>
              <a:cxn ang="0">
                <a:pos x="connsiteX31433" y="connsiteY31433"/>
              </a:cxn>
              <a:cxn ang="0">
                <a:pos x="connsiteX31434" y="connsiteY31434"/>
              </a:cxn>
              <a:cxn ang="0">
                <a:pos x="connsiteX31435" y="connsiteY31435"/>
              </a:cxn>
              <a:cxn ang="0">
                <a:pos x="connsiteX31436" y="connsiteY31436"/>
              </a:cxn>
              <a:cxn ang="0">
                <a:pos x="connsiteX31437" y="connsiteY31437"/>
              </a:cxn>
              <a:cxn ang="0">
                <a:pos x="connsiteX31438" y="connsiteY31438"/>
              </a:cxn>
              <a:cxn ang="0">
                <a:pos x="connsiteX31439" y="connsiteY31439"/>
              </a:cxn>
              <a:cxn ang="0">
                <a:pos x="connsiteX31440" y="connsiteY31440"/>
              </a:cxn>
              <a:cxn ang="0">
                <a:pos x="connsiteX31441" y="connsiteY31441"/>
              </a:cxn>
              <a:cxn ang="0">
                <a:pos x="connsiteX31442" y="connsiteY31442"/>
              </a:cxn>
              <a:cxn ang="0">
                <a:pos x="connsiteX31443" y="connsiteY31443"/>
              </a:cxn>
              <a:cxn ang="0">
                <a:pos x="connsiteX31444" y="connsiteY31444"/>
              </a:cxn>
              <a:cxn ang="0">
                <a:pos x="connsiteX31445" y="connsiteY31445"/>
              </a:cxn>
              <a:cxn ang="0">
                <a:pos x="connsiteX31446" y="connsiteY31446"/>
              </a:cxn>
              <a:cxn ang="0">
                <a:pos x="connsiteX31447" y="connsiteY31447"/>
              </a:cxn>
              <a:cxn ang="0">
                <a:pos x="connsiteX31448" y="connsiteY31448"/>
              </a:cxn>
              <a:cxn ang="0">
                <a:pos x="connsiteX31449" y="connsiteY31449"/>
              </a:cxn>
              <a:cxn ang="0">
                <a:pos x="connsiteX31450" y="connsiteY31450"/>
              </a:cxn>
              <a:cxn ang="0">
                <a:pos x="connsiteX31451" y="connsiteY31451"/>
              </a:cxn>
              <a:cxn ang="0">
                <a:pos x="connsiteX31452" y="connsiteY31452"/>
              </a:cxn>
              <a:cxn ang="0">
                <a:pos x="connsiteX31453" y="connsiteY31453"/>
              </a:cxn>
              <a:cxn ang="0">
                <a:pos x="connsiteX31454" y="connsiteY31454"/>
              </a:cxn>
              <a:cxn ang="0">
                <a:pos x="connsiteX31455" y="connsiteY31455"/>
              </a:cxn>
              <a:cxn ang="0">
                <a:pos x="connsiteX31456" y="connsiteY31456"/>
              </a:cxn>
              <a:cxn ang="0">
                <a:pos x="connsiteX31457" y="connsiteY31457"/>
              </a:cxn>
              <a:cxn ang="0">
                <a:pos x="connsiteX31458" y="connsiteY31458"/>
              </a:cxn>
              <a:cxn ang="0">
                <a:pos x="connsiteX31459" y="connsiteY31459"/>
              </a:cxn>
              <a:cxn ang="0">
                <a:pos x="connsiteX31460" y="connsiteY31460"/>
              </a:cxn>
              <a:cxn ang="0">
                <a:pos x="connsiteX31461" y="connsiteY31461"/>
              </a:cxn>
              <a:cxn ang="0">
                <a:pos x="connsiteX31462" y="connsiteY31462"/>
              </a:cxn>
              <a:cxn ang="0">
                <a:pos x="connsiteX31463" y="connsiteY31463"/>
              </a:cxn>
              <a:cxn ang="0">
                <a:pos x="connsiteX31464" y="connsiteY31464"/>
              </a:cxn>
              <a:cxn ang="0">
                <a:pos x="connsiteX31465" y="connsiteY31465"/>
              </a:cxn>
              <a:cxn ang="0">
                <a:pos x="connsiteX31466" y="connsiteY31466"/>
              </a:cxn>
              <a:cxn ang="0">
                <a:pos x="connsiteX31467" y="connsiteY31467"/>
              </a:cxn>
              <a:cxn ang="0">
                <a:pos x="connsiteX31468" y="connsiteY31468"/>
              </a:cxn>
              <a:cxn ang="0">
                <a:pos x="connsiteX31469" y="connsiteY31469"/>
              </a:cxn>
              <a:cxn ang="0">
                <a:pos x="connsiteX31470" y="connsiteY31470"/>
              </a:cxn>
              <a:cxn ang="0">
                <a:pos x="connsiteX31471" y="connsiteY31471"/>
              </a:cxn>
              <a:cxn ang="0">
                <a:pos x="connsiteX31472" y="connsiteY31472"/>
              </a:cxn>
              <a:cxn ang="0">
                <a:pos x="connsiteX31473" y="connsiteY31473"/>
              </a:cxn>
              <a:cxn ang="0">
                <a:pos x="connsiteX31474" y="connsiteY31474"/>
              </a:cxn>
              <a:cxn ang="0">
                <a:pos x="connsiteX31475" y="connsiteY31475"/>
              </a:cxn>
              <a:cxn ang="0">
                <a:pos x="connsiteX31476" y="connsiteY31476"/>
              </a:cxn>
              <a:cxn ang="0">
                <a:pos x="connsiteX31477" y="connsiteY31477"/>
              </a:cxn>
              <a:cxn ang="0">
                <a:pos x="connsiteX31478" y="connsiteY31478"/>
              </a:cxn>
              <a:cxn ang="0">
                <a:pos x="connsiteX31479" y="connsiteY31479"/>
              </a:cxn>
              <a:cxn ang="0">
                <a:pos x="connsiteX31480" y="connsiteY31480"/>
              </a:cxn>
              <a:cxn ang="0">
                <a:pos x="connsiteX31481" y="connsiteY31481"/>
              </a:cxn>
              <a:cxn ang="0">
                <a:pos x="connsiteX31482" y="connsiteY31482"/>
              </a:cxn>
              <a:cxn ang="0">
                <a:pos x="connsiteX31483" y="connsiteY31483"/>
              </a:cxn>
              <a:cxn ang="0">
                <a:pos x="connsiteX31484" y="connsiteY31484"/>
              </a:cxn>
              <a:cxn ang="0">
                <a:pos x="connsiteX31485" y="connsiteY31485"/>
              </a:cxn>
              <a:cxn ang="0">
                <a:pos x="connsiteX31486" y="connsiteY31486"/>
              </a:cxn>
              <a:cxn ang="0">
                <a:pos x="connsiteX31487" y="connsiteY31487"/>
              </a:cxn>
              <a:cxn ang="0">
                <a:pos x="connsiteX31488" y="connsiteY31488"/>
              </a:cxn>
              <a:cxn ang="0">
                <a:pos x="connsiteX31489" y="connsiteY31489"/>
              </a:cxn>
              <a:cxn ang="0">
                <a:pos x="connsiteX31490" y="connsiteY31490"/>
              </a:cxn>
              <a:cxn ang="0">
                <a:pos x="connsiteX31491" y="connsiteY31491"/>
              </a:cxn>
              <a:cxn ang="0">
                <a:pos x="connsiteX31492" y="connsiteY31492"/>
              </a:cxn>
              <a:cxn ang="0">
                <a:pos x="connsiteX31493" y="connsiteY31493"/>
              </a:cxn>
              <a:cxn ang="0">
                <a:pos x="connsiteX31494" y="connsiteY31494"/>
              </a:cxn>
              <a:cxn ang="0">
                <a:pos x="connsiteX31495" y="connsiteY31495"/>
              </a:cxn>
              <a:cxn ang="0">
                <a:pos x="connsiteX31496" y="connsiteY31496"/>
              </a:cxn>
              <a:cxn ang="0">
                <a:pos x="connsiteX31497" y="connsiteY31497"/>
              </a:cxn>
              <a:cxn ang="0">
                <a:pos x="connsiteX31498" y="connsiteY31498"/>
              </a:cxn>
              <a:cxn ang="0">
                <a:pos x="connsiteX31499" y="connsiteY31499"/>
              </a:cxn>
              <a:cxn ang="0">
                <a:pos x="connsiteX31500" y="connsiteY31500"/>
              </a:cxn>
              <a:cxn ang="0">
                <a:pos x="connsiteX31501" y="connsiteY31501"/>
              </a:cxn>
              <a:cxn ang="0">
                <a:pos x="connsiteX31502" y="connsiteY31502"/>
              </a:cxn>
              <a:cxn ang="0">
                <a:pos x="connsiteX31503" y="connsiteY31503"/>
              </a:cxn>
              <a:cxn ang="0">
                <a:pos x="connsiteX31504" y="connsiteY31504"/>
              </a:cxn>
              <a:cxn ang="0">
                <a:pos x="connsiteX31505" y="connsiteY31505"/>
              </a:cxn>
              <a:cxn ang="0">
                <a:pos x="connsiteX31506" y="connsiteY31506"/>
              </a:cxn>
              <a:cxn ang="0">
                <a:pos x="connsiteX31507" y="connsiteY31507"/>
              </a:cxn>
              <a:cxn ang="0">
                <a:pos x="connsiteX31508" y="connsiteY31508"/>
              </a:cxn>
              <a:cxn ang="0">
                <a:pos x="connsiteX31509" y="connsiteY31509"/>
              </a:cxn>
              <a:cxn ang="0">
                <a:pos x="connsiteX31510" y="connsiteY31510"/>
              </a:cxn>
              <a:cxn ang="0">
                <a:pos x="connsiteX31511" y="connsiteY31511"/>
              </a:cxn>
              <a:cxn ang="0">
                <a:pos x="connsiteX31512" y="connsiteY31512"/>
              </a:cxn>
              <a:cxn ang="0">
                <a:pos x="connsiteX31513" y="connsiteY31513"/>
              </a:cxn>
              <a:cxn ang="0">
                <a:pos x="connsiteX31514" y="connsiteY31514"/>
              </a:cxn>
              <a:cxn ang="0">
                <a:pos x="connsiteX31515" y="connsiteY31515"/>
              </a:cxn>
              <a:cxn ang="0">
                <a:pos x="connsiteX31516" y="connsiteY31516"/>
              </a:cxn>
              <a:cxn ang="0">
                <a:pos x="connsiteX31517" y="connsiteY31517"/>
              </a:cxn>
              <a:cxn ang="0">
                <a:pos x="connsiteX31518" y="connsiteY31518"/>
              </a:cxn>
              <a:cxn ang="0">
                <a:pos x="connsiteX31519" y="connsiteY31519"/>
              </a:cxn>
              <a:cxn ang="0">
                <a:pos x="connsiteX31520" y="connsiteY31520"/>
              </a:cxn>
              <a:cxn ang="0">
                <a:pos x="connsiteX31521" y="connsiteY31521"/>
              </a:cxn>
              <a:cxn ang="0">
                <a:pos x="connsiteX31522" y="connsiteY31522"/>
              </a:cxn>
              <a:cxn ang="0">
                <a:pos x="connsiteX31523" y="connsiteY31523"/>
              </a:cxn>
              <a:cxn ang="0">
                <a:pos x="connsiteX31524" y="connsiteY31524"/>
              </a:cxn>
              <a:cxn ang="0">
                <a:pos x="connsiteX31525" y="connsiteY31525"/>
              </a:cxn>
              <a:cxn ang="0">
                <a:pos x="connsiteX31526" y="connsiteY31526"/>
              </a:cxn>
              <a:cxn ang="0">
                <a:pos x="connsiteX31527" y="connsiteY31527"/>
              </a:cxn>
              <a:cxn ang="0">
                <a:pos x="connsiteX31528" y="connsiteY31528"/>
              </a:cxn>
              <a:cxn ang="0">
                <a:pos x="connsiteX31529" y="connsiteY31529"/>
              </a:cxn>
              <a:cxn ang="0">
                <a:pos x="connsiteX31530" y="connsiteY31530"/>
              </a:cxn>
              <a:cxn ang="0">
                <a:pos x="connsiteX31531" y="connsiteY31531"/>
              </a:cxn>
              <a:cxn ang="0">
                <a:pos x="connsiteX31532" y="connsiteY31532"/>
              </a:cxn>
              <a:cxn ang="0">
                <a:pos x="connsiteX31533" y="connsiteY31533"/>
              </a:cxn>
              <a:cxn ang="0">
                <a:pos x="connsiteX31534" y="connsiteY31534"/>
              </a:cxn>
              <a:cxn ang="0">
                <a:pos x="connsiteX31535" y="connsiteY31535"/>
              </a:cxn>
              <a:cxn ang="0">
                <a:pos x="connsiteX31536" y="connsiteY31536"/>
              </a:cxn>
              <a:cxn ang="0">
                <a:pos x="connsiteX31537" y="connsiteY31537"/>
              </a:cxn>
              <a:cxn ang="0">
                <a:pos x="connsiteX31538" y="connsiteY31538"/>
              </a:cxn>
              <a:cxn ang="0">
                <a:pos x="connsiteX31539" y="connsiteY31539"/>
              </a:cxn>
              <a:cxn ang="0">
                <a:pos x="connsiteX31540" y="connsiteY31540"/>
              </a:cxn>
              <a:cxn ang="0">
                <a:pos x="connsiteX31541" y="connsiteY31541"/>
              </a:cxn>
              <a:cxn ang="0">
                <a:pos x="connsiteX31542" y="connsiteY31542"/>
              </a:cxn>
              <a:cxn ang="0">
                <a:pos x="connsiteX31543" y="connsiteY31543"/>
              </a:cxn>
              <a:cxn ang="0">
                <a:pos x="connsiteX31544" y="connsiteY31544"/>
              </a:cxn>
              <a:cxn ang="0">
                <a:pos x="connsiteX31545" y="connsiteY31545"/>
              </a:cxn>
              <a:cxn ang="0">
                <a:pos x="connsiteX31546" y="connsiteY31546"/>
              </a:cxn>
              <a:cxn ang="0">
                <a:pos x="connsiteX31547" y="connsiteY31547"/>
              </a:cxn>
              <a:cxn ang="0">
                <a:pos x="connsiteX31548" y="connsiteY31548"/>
              </a:cxn>
              <a:cxn ang="0">
                <a:pos x="connsiteX31549" y="connsiteY31549"/>
              </a:cxn>
              <a:cxn ang="0">
                <a:pos x="connsiteX31550" y="connsiteY31550"/>
              </a:cxn>
              <a:cxn ang="0">
                <a:pos x="connsiteX31551" y="connsiteY31551"/>
              </a:cxn>
              <a:cxn ang="0">
                <a:pos x="connsiteX31552" y="connsiteY31552"/>
              </a:cxn>
              <a:cxn ang="0">
                <a:pos x="connsiteX31553" y="connsiteY31553"/>
              </a:cxn>
              <a:cxn ang="0">
                <a:pos x="connsiteX31554" y="connsiteY31554"/>
              </a:cxn>
              <a:cxn ang="0">
                <a:pos x="connsiteX31555" y="connsiteY31555"/>
              </a:cxn>
              <a:cxn ang="0">
                <a:pos x="connsiteX31556" y="connsiteY31556"/>
              </a:cxn>
              <a:cxn ang="0">
                <a:pos x="connsiteX31557" y="connsiteY31557"/>
              </a:cxn>
              <a:cxn ang="0">
                <a:pos x="connsiteX31558" y="connsiteY31558"/>
              </a:cxn>
              <a:cxn ang="0">
                <a:pos x="connsiteX31559" y="connsiteY31559"/>
              </a:cxn>
              <a:cxn ang="0">
                <a:pos x="connsiteX31560" y="connsiteY31560"/>
              </a:cxn>
              <a:cxn ang="0">
                <a:pos x="connsiteX31561" y="connsiteY31561"/>
              </a:cxn>
              <a:cxn ang="0">
                <a:pos x="connsiteX31562" y="connsiteY31562"/>
              </a:cxn>
              <a:cxn ang="0">
                <a:pos x="connsiteX31563" y="connsiteY31563"/>
              </a:cxn>
              <a:cxn ang="0">
                <a:pos x="connsiteX31564" y="connsiteY31564"/>
              </a:cxn>
              <a:cxn ang="0">
                <a:pos x="connsiteX31565" y="connsiteY31565"/>
              </a:cxn>
              <a:cxn ang="0">
                <a:pos x="connsiteX31566" y="connsiteY31566"/>
              </a:cxn>
              <a:cxn ang="0">
                <a:pos x="connsiteX31567" y="connsiteY31567"/>
              </a:cxn>
              <a:cxn ang="0">
                <a:pos x="connsiteX31568" y="connsiteY31568"/>
              </a:cxn>
              <a:cxn ang="0">
                <a:pos x="connsiteX31569" y="connsiteY31569"/>
              </a:cxn>
              <a:cxn ang="0">
                <a:pos x="connsiteX31570" y="connsiteY31570"/>
              </a:cxn>
              <a:cxn ang="0">
                <a:pos x="connsiteX31571" y="connsiteY31571"/>
              </a:cxn>
              <a:cxn ang="0">
                <a:pos x="connsiteX31572" y="connsiteY31572"/>
              </a:cxn>
              <a:cxn ang="0">
                <a:pos x="connsiteX31573" y="connsiteY31573"/>
              </a:cxn>
              <a:cxn ang="0">
                <a:pos x="connsiteX31574" y="connsiteY31574"/>
              </a:cxn>
              <a:cxn ang="0">
                <a:pos x="connsiteX31575" y="connsiteY31575"/>
              </a:cxn>
              <a:cxn ang="0">
                <a:pos x="connsiteX31576" y="connsiteY31576"/>
              </a:cxn>
              <a:cxn ang="0">
                <a:pos x="connsiteX31577" y="connsiteY31577"/>
              </a:cxn>
              <a:cxn ang="0">
                <a:pos x="connsiteX31578" y="connsiteY31578"/>
              </a:cxn>
              <a:cxn ang="0">
                <a:pos x="connsiteX31579" y="connsiteY31579"/>
              </a:cxn>
              <a:cxn ang="0">
                <a:pos x="connsiteX31580" y="connsiteY31580"/>
              </a:cxn>
              <a:cxn ang="0">
                <a:pos x="connsiteX31581" y="connsiteY31581"/>
              </a:cxn>
              <a:cxn ang="0">
                <a:pos x="connsiteX31582" y="connsiteY31582"/>
              </a:cxn>
              <a:cxn ang="0">
                <a:pos x="connsiteX31583" y="connsiteY31583"/>
              </a:cxn>
              <a:cxn ang="0">
                <a:pos x="connsiteX31584" y="connsiteY31584"/>
              </a:cxn>
              <a:cxn ang="0">
                <a:pos x="connsiteX31585" y="connsiteY31585"/>
              </a:cxn>
              <a:cxn ang="0">
                <a:pos x="connsiteX31586" y="connsiteY31586"/>
              </a:cxn>
              <a:cxn ang="0">
                <a:pos x="connsiteX31587" y="connsiteY31587"/>
              </a:cxn>
              <a:cxn ang="0">
                <a:pos x="connsiteX31588" y="connsiteY31588"/>
              </a:cxn>
              <a:cxn ang="0">
                <a:pos x="connsiteX31589" y="connsiteY31589"/>
              </a:cxn>
              <a:cxn ang="0">
                <a:pos x="connsiteX31590" y="connsiteY31590"/>
              </a:cxn>
              <a:cxn ang="0">
                <a:pos x="connsiteX31591" y="connsiteY31591"/>
              </a:cxn>
              <a:cxn ang="0">
                <a:pos x="connsiteX31592" y="connsiteY31592"/>
              </a:cxn>
              <a:cxn ang="0">
                <a:pos x="connsiteX31593" y="connsiteY31593"/>
              </a:cxn>
              <a:cxn ang="0">
                <a:pos x="connsiteX31594" y="connsiteY31594"/>
              </a:cxn>
              <a:cxn ang="0">
                <a:pos x="connsiteX31595" y="connsiteY31595"/>
              </a:cxn>
              <a:cxn ang="0">
                <a:pos x="connsiteX31596" y="connsiteY31596"/>
              </a:cxn>
              <a:cxn ang="0">
                <a:pos x="connsiteX31597" y="connsiteY31597"/>
              </a:cxn>
              <a:cxn ang="0">
                <a:pos x="connsiteX31598" y="connsiteY31598"/>
              </a:cxn>
              <a:cxn ang="0">
                <a:pos x="connsiteX31599" y="connsiteY31599"/>
              </a:cxn>
              <a:cxn ang="0">
                <a:pos x="connsiteX31600" y="connsiteY31600"/>
              </a:cxn>
              <a:cxn ang="0">
                <a:pos x="connsiteX31601" y="connsiteY31601"/>
              </a:cxn>
              <a:cxn ang="0">
                <a:pos x="connsiteX31602" y="connsiteY31602"/>
              </a:cxn>
              <a:cxn ang="0">
                <a:pos x="connsiteX31603" y="connsiteY31603"/>
              </a:cxn>
              <a:cxn ang="0">
                <a:pos x="connsiteX31604" y="connsiteY31604"/>
              </a:cxn>
              <a:cxn ang="0">
                <a:pos x="connsiteX31605" y="connsiteY31605"/>
              </a:cxn>
              <a:cxn ang="0">
                <a:pos x="connsiteX31606" y="connsiteY31606"/>
              </a:cxn>
              <a:cxn ang="0">
                <a:pos x="connsiteX31607" y="connsiteY31607"/>
              </a:cxn>
              <a:cxn ang="0">
                <a:pos x="connsiteX31608" y="connsiteY31608"/>
              </a:cxn>
              <a:cxn ang="0">
                <a:pos x="connsiteX31609" y="connsiteY31609"/>
              </a:cxn>
              <a:cxn ang="0">
                <a:pos x="connsiteX31610" y="connsiteY31610"/>
              </a:cxn>
              <a:cxn ang="0">
                <a:pos x="connsiteX31611" y="connsiteY31611"/>
              </a:cxn>
              <a:cxn ang="0">
                <a:pos x="connsiteX31612" y="connsiteY31612"/>
              </a:cxn>
              <a:cxn ang="0">
                <a:pos x="connsiteX31613" y="connsiteY31613"/>
              </a:cxn>
              <a:cxn ang="0">
                <a:pos x="connsiteX31614" y="connsiteY31614"/>
              </a:cxn>
              <a:cxn ang="0">
                <a:pos x="connsiteX31615" y="connsiteY31615"/>
              </a:cxn>
              <a:cxn ang="0">
                <a:pos x="connsiteX31616" y="connsiteY31616"/>
              </a:cxn>
              <a:cxn ang="0">
                <a:pos x="connsiteX31617" y="connsiteY31617"/>
              </a:cxn>
              <a:cxn ang="0">
                <a:pos x="connsiteX31618" y="connsiteY31618"/>
              </a:cxn>
              <a:cxn ang="0">
                <a:pos x="connsiteX31619" y="connsiteY31619"/>
              </a:cxn>
              <a:cxn ang="0">
                <a:pos x="connsiteX31620" y="connsiteY31620"/>
              </a:cxn>
              <a:cxn ang="0">
                <a:pos x="connsiteX31621" y="connsiteY31621"/>
              </a:cxn>
              <a:cxn ang="0">
                <a:pos x="connsiteX31622" y="connsiteY31622"/>
              </a:cxn>
              <a:cxn ang="0">
                <a:pos x="connsiteX31623" y="connsiteY31623"/>
              </a:cxn>
              <a:cxn ang="0">
                <a:pos x="connsiteX31624" y="connsiteY31624"/>
              </a:cxn>
              <a:cxn ang="0">
                <a:pos x="connsiteX31625" y="connsiteY31625"/>
              </a:cxn>
              <a:cxn ang="0">
                <a:pos x="connsiteX31626" y="connsiteY31626"/>
              </a:cxn>
              <a:cxn ang="0">
                <a:pos x="connsiteX31627" y="connsiteY31627"/>
              </a:cxn>
              <a:cxn ang="0">
                <a:pos x="connsiteX31628" y="connsiteY31628"/>
              </a:cxn>
              <a:cxn ang="0">
                <a:pos x="connsiteX31629" y="connsiteY31629"/>
              </a:cxn>
              <a:cxn ang="0">
                <a:pos x="connsiteX31630" y="connsiteY31630"/>
              </a:cxn>
              <a:cxn ang="0">
                <a:pos x="connsiteX31631" y="connsiteY31631"/>
              </a:cxn>
              <a:cxn ang="0">
                <a:pos x="connsiteX31632" y="connsiteY31632"/>
              </a:cxn>
              <a:cxn ang="0">
                <a:pos x="connsiteX31633" y="connsiteY31633"/>
              </a:cxn>
              <a:cxn ang="0">
                <a:pos x="connsiteX31634" y="connsiteY31634"/>
              </a:cxn>
              <a:cxn ang="0">
                <a:pos x="connsiteX31635" y="connsiteY31635"/>
              </a:cxn>
              <a:cxn ang="0">
                <a:pos x="connsiteX31636" y="connsiteY31636"/>
              </a:cxn>
              <a:cxn ang="0">
                <a:pos x="connsiteX31637" y="connsiteY31637"/>
              </a:cxn>
              <a:cxn ang="0">
                <a:pos x="connsiteX31638" y="connsiteY31638"/>
              </a:cxn>
              <a:cxn ang="0">
                <a:pos x="connsiteX31639" y="connsiteY31639"/>
              </a:cxn>
              <a:cxn ang="0">
                <a:pos x="connsiteX31640" y="connsiteY31640"/>
              </a:cxn>
              <a:cxn ang="0">
                <a:pos x="connsiteX31641" y="connsiteY31641"/>
              </a:cxn>
              <a:cxn ang="0">
                <a:pos x="connsiteX31642" y="connsiteY31642"/>
              </a:cxn>
              <a:cxn ang="0">
                <a:pos x="connsiteX31643" y="connsiteY31643"/>
              </a:cxn>
              <a:cxn ang="0">
                <a:pos x="connsiteX31644" y="connsiteY31644"/>
              </a:cxn>
              <a:cxn ang="0">
                <a:pos x="connsiteX31645" y="connsiteY31645"/>
              </a:cxn>
              <a:cxn ang="0">
                <a:pos x="connsiteX31646" y="connsiteY31646"/>
              </a:cxn>
              <a:cxn ang="0">
                <a:pos x="connsiteX31647" y="connsiteY31647"/>
              </a:cxn>
              <a:cxn ang="0">
                <a:pos x="connsiteX31648" y="connsiteY31648"/>
              </a:cxn>
              <a:cxn ang="0">
                <a:pos x="connsiteX31649" y="connsiteY31649"/>
              </a:cxn>
              <a:cxn ang="0">
                <a:pos x="connsiteX31650" y="connsiteY31650"/>
              </a:cxn>
              <a:cxn ang="0">
                <a:pos x="connsiteX31651" y="connsiteY31651"/>
              </a:cxn>
              <a:cxn ang="0">
                <a:pos x="connsiteX31652" y="connsiteY31652"/>
              </a:cxn>
              <a:cxn ang="0">
                <a:pos x="connsiteX31653" y="connsiteY31653"/>
              </a:cxn>
              <a:cxn ang="0">
                <a:pos x="connsiteX31654" y="connsiteY31654"/>
              </a:cxn>
              <a:cxn ang="0">
                <a:pos x="connsiteX31655" y="connsiteY31655"/>
              </a:cxn>
              <a:cxn ang="0">
                <a:pos x="connsiteX31656" y="connsiteY31656"/>
              </a:cxn>
              <a:cxn ang="0">
                <a:pos x="connsiteX31657" y="connsiteY31657"/>
              </a:cxn>
              <a:cxn ang="0">
                <a:pos x="connsiteX31658" y="connsiteY31658"/>
              </a:cxn>
              <a:cxn ang="0">
                <a:pos x="connsiteX31659" y="connsiteY31659"/>
              </a:cxn>
              <a:cxn ang="0">
                <a:pos x="connsiteX31660" y="connsiteY31660"/>
              </a:cxn>
              <a:cxn ang="0">
                <a:pos x="connsiteX31661" y="connsiteY31661"/>
              </a:cxn>
              <a:cxn ang="0">
                <a:pos x="connsiteX31662" y="connsiteY31662"/>
              </a:cxn>
              <a:cxn ang="0">
                <a:pos x="connsiteX31663" y="connsiteY31663"/>
              </a:cxn>
              <a:cxn ang="0">
                <a:pos x="connsiteX31664" y="connsiteY31664"/>
              </a:cxn>
              <a:cxn ang="0">
                <a:pos x="connsiteX31665" y="connsiteY31665"/>
              </a:cxn>
              <a:cxn ang="0">
                <a:pos x="connsiteX31666" y="connsiteY31666"/>
              </a:cxn>
              <a:cxn ang="0">
                <a:pos x="connsiteX31667" y="connsiteY31667"/>
              </a:cxn>
              <a:cxn ang="0">
                <a:pos x="connsiteX31668" y="connsiteY31668"/>
              </a:cxn>
              <a:cxn ang="0">
                <a:pos x="connsiteX31669" y="connsiteY31669"/>
              </a:cxn>
              <a:cxn ang="0">
                <a:pos x="connsiteX31670" y="connsiteY31670"/>
              </a:cxn>
              <a:cxn ang="0">
                <a:pos x="connsiteX31671" y="connsiteY31671"/>
              </a:cxn>
              <a:cxn ang="0">
                <a:pos x="connsiteX31672" y="connsiteY31672"/>
              </a:cxn>
              <a:cxn ang="0">
                <a:pos x="connsiteX31673" y="connsiteY31673"/>
              </a:cxn>
              <a:cxn ang="0">
                <a:pos x="connsiteX31674" y="connsiteY31674"/>
              </a:cxn>
              <a:cxn ang="0">
                <a:pos x="connsiteX31675" y="connsiteY31675"/>
              </a:cxn>
              <a:cxn ang="0">
                <a:pos x="connsiteX31676" y="connsiteY31676"/>
              </a:cxn>
              <a:cxn ang="0">
                <a:pos x="connsiteX31677" y="connsiteY31677"/>
              </a:cxn>
              <a:cxn ang="0">
                <a:pos x="connsiteX31678" y="connsiteY31678"/>
              </a:cxn>
              <a:cxn ang="0">
                <a:pos x="connsiteX31679" y="connsiteY31679"/>
              </a:cxn>
              <a:cxn ang="0">
                <a:pos x="connsiteX31680" y="connsiteY31680"/>
              </a:cxn>
              <a:cxn ang="0">
                <a:pos x="connsiteX31681" y="connsiteY31681"/>
              </a:cxn>
              <a:cxn ang="0">
                <a:pos x="connsiteX31682" y="connsiteY31682"/>
              </a:cxn>
              <a:cxn ang="0">
                <a:pos x="connsiteX31683" y="connsiteY31683"/>
              </a:cxn>
              <a:cxn ang="0">
                <a:pos x="connsiteX31684" y="connsiteY31684"/>
              </a:cxn>
              <a:cxn ang="0">
                <a:pos x="connsiteX31685" y="connsiteY31685"/>
              </a:cxn>
              <a:cxn ang="0">
                <a:pos x="connsiteX31686" y="connsiteY31686"/>
              </a:cxn>
              <a:cxn ang="0">
                <a:pos x="connsiteX31687" y="connsiteY31687"/>
              </a:cxn>
              <a:cxn ang="0">
                <a:pos x="connsiteX31688" y="connsiteY31688"/>
              </a:cxn>
              <a:cxn ang="0">
                <a:pos x="connsiteX31689" y="connsiteY31689"/>
              </a:cxn>
              <a:cxn ang="0">
                <a:pos x="connsiteX31690" y="connsiteY31690"/>
              </a:cxn>
              <a:cxn ang="0">
                <a:pos x="connsiteX31691" y="connsiteY31691"/>
              </a:cxn>
              <a:cxn ang="0">
                <a:pos x="connsiteX31692" y="connsiteY31692"/>
              </a:cxn>
              <a:cxn ang="0">
                <a:pos x="connsiteX31693" y="connsiteY31693"/>
              </a:cxn>
              <a:cxn ang="0">
                <a:pos x="connsiteX31694" y="connsiteY31694"/>
              </a:cxn>
              <a:cxn ang="0">
                <a:pos x="connsiteX31695" y="connsiteY31695"/>
              </a:cxn>
              <a:cxn ang="0">
                <a:pos x="connsiteX31696" y="connsiteY31696"/>
              </a:cxn>
              <a:cxn ang="0">
                <a:pos x="connsiteX31697" y="connsiteY31697"/>
              </a:cxn>
              <a:cxn ang="0">
                <a:pos x="connsiteX31698" y="connsiteY31698"/>
              </a:cxn>
              <a:cxn ang="0">
                <a:pos x="connsiteX31699" y="connsiteY31699"/>
              </a:cxn>
              <a:cxn ang="0">
                <a:pos x="connsiteX31700" y="connsiteY31700"/>
              </a:cxn>
              <a:cxn ang="0">
                <a:pos x="connsiteX31701" y="connsiteY31701"/>
              </a:cxn>
              <a:cxn ang="0">
                <a:pos x="connsiteX31702" y="connsiteY31702"/>
              </a:cxn>
              <a:cxn ang="0">
                <a:pos x="connsiteX31703" y="connsiteY31703"/>
              </a:cxn>
              <a:cxn ang="0">
                <a:pos x="connsiteX31704" y="connsiteY31704"/>
              </a:cxn>
              <a:cxn ang="0">
                <a:pos x="connsiteX31705" y="connsiteY31705"/>
              </a:cxn>
              <a:cxn ang="0">
                <a:pos x="connsiteX31706" y="connsiteY31706"/>
              </a:cxn>
              <a:cxn ang="0">
                <a:pos x="connsiteX31707" y="connsiteY31707"/>
              </a:cxn>
              <a:cxn ang="0">
                <a:pos x="connsiteX31708" y="connsiteY31708"/>
              </a:cxn>
              <a:cxn ang="0">
                <a:pos x="connsiteX31709" y="connsiteY31709"/>
              </a:cxn>
              <a:cxn ang="0">
                <a:pos x="connsiteX31710" y="connsiteY31710"/>
              </a:cxn>
              <a:cxn ang="0">
                <a:pos x="connsiteX31711" y="connsiteY31711"/>
              </a:cxn>
              <a:cxn ang="0">
                <a:pos x="connsiteX31712" y="connsiteY31712"/>
              </a:cxn>
              <a:cxn ang="0">
                <a:pos x="connsiteX31713" y="connsiteY31713"/>
              </a:cxn>
              <a:cxn ang="0">
                <a:pos x="connsiteX31714" y="connsiteY31714"/>
              </a:cxn>
              <a:cxn ang="0">
                <a:pos x="connsiteX31715" y="connsiteY31715"/>
              </a:cxn>
              <a:cxn ang="0">
                <a:pos x="connsiteX31716" y="connsiteY31716"/>
              </a:cxn>
              <a:cxn ang="0">
                <a:pos x="connsiteX31717" y="connsiteY31717"/>
              </a:cxn>
              <a:cxn ang="0">
                <a:pos x="connsiteX31718" y="connsiteY31718"/>
              </a:cxn>
              <a:cxn ang="0">
                <a:pos x="connsiteX31719" y="connsiteY31719"/>
              </a:cxn>
              <a:cxn ang="0">
                <a:pos x="connsiteX31720" y="connsiteY31720"/>
              </a:cxn>
              <a:cxn ang="0">
                <a:pos x="connsiteX31721" y="connsiteY31721"/>
              </a:cxn>
              <a:cxn ang="0">
                <a:pos x="connsiteX31722" y="connsiteY31722"/>
              </a:cxn>
              <a:cxn ang="0">
                <a:pos x="connsiteX31723" y="connsiteY31723"/>
              </a:cxn>
              <a:cxn ang="0">
                <a:pos x="connsiteX31724" y="connsiteY31724"/>
              </a:cxn>
              <a:cxn ang="0">
                <a:pos x="connsiteX31725" y="connsiteY31725"/>
              </a:cxn>
              <a:cxn ang="0">
                <a:pos x="connsiteX31726" y="connsiteY31726"/>
              </a:cxn>
              <a:cxn ang="0">
                <a:pos x="connsiteX31727" y="connsiteY31727"/>
              </a:cxn>
              <a:cxn ang="0">
                <a:pos x="connsiteX31728" y="connsiteY31728"/>
              </a:cxn>
              <a:cxn ang="0">
                <a:pos x="connsiteX31729" y="connsiteY31729"/>
              </a:cxn>
              <a:cxn ang="0">
                <a:pos x="connsiteX31730" y="connsiteY31730"/>
              </a:cxn>
              <a:cxn ang="0">
                <a:pos x="connsiteX31731" y="connsiteY31731"/>
              </a:cxn>
              <a:cxn ang="0">
                <a:pos x="connsiteX31732" y="connsiteY31732"/>
              </a:cxn>
              <a:cxn ang="0">
                <a:pos x="connsiteX31733" y="connsiteY31733"/>
              </a:cxn>
              <a:cxn ang="0">
                <a:pos x="connsiteX31734" y="connsiteY31734"/>
              </a:cxn>
              <a:cxn ang="0">
                <a:pos x="connsiteX31735" y="connsiteY31735"/>
              </a:cxn>
              <a:cxn ang="0">
                <a:pos x="connsiteX31736" y="connsiteY31736"/>
              </a:cxn>
              <a:cxn ang="0">
                <a:pos x="connsiteX31737" y="connsiteY31737"/>
              </a:cxn>
              <a:cxn ang="0">
                <a:pos x="connsiteX31738" y="connsiteY31738"/>
              </a:cxn>
              <a:cxn ang="0">
                <a:pos x="connsiteX31739" y="connsiteY31739"/>
              </a:cxn>
              <a:cxn ang="0">
                <a:pos x="connsiteX31740" y="connsiteY31740"/>
              </a:cxn>
              <a:cxn ang="0">
                <a:pos x="connsiteX31741" y="connsiteY31741"/>
              </a:cxn>
              <a:cxn ang="0">
                <a:pos x="connsiteX31742" y="connsiteY31742"/>
              </a:cxn>
              <a:cxn ang="0">
                <a:pos x="connsiteX31743" y="connsiteY31743"/>
              </a:cxn>
              <a:cxn ang="0">
                <a:pos x="connsiteX31744" y="connsiteY31744"/>
              </a:cxn>
              <a:cxn ang="0">
                <a:pos x="connsiteX31745" y="connsiteY31745"/>
              </a:cxn>
              <a:cxn ang="0">
                <a:pos x="connsiteX31746" y="connsiteY31746"/>
              </a:cxn>
              <a:cxn ang="0">
                <a:pos x="connsiteX31747" y="connsiteY31747"/>
              </a:cxn>
              <a:cxn ang="0">
                <a:pos x="connsiteX31748" y="connsiteY31748"/>
              </a:cxn>
              <a:cxn ang="0">
                <a:pos x="connsiteX31749" y="connsiteY31749"/>
              </a:cxn>
              <a:cxn ang="0">
                <a:pos x="connsiteX31750" y="connsiteY31750"/>
              </a:cxn>
              <a:cxn ang="0">
                <a:pos x="connsiteX31751" y="connsiteY31751"/>
              </a:cxn>
              <a:cxn ang="0">
                <a:pos x="connsiteX31752" y="connsiteY31752"/>
              </a:cxn>
              <a:cxn ang="0">
                <a:pos x="connsiteX31753" y="connsiteY31753"/>
              </a:cxn>
              <a:cxn ang="0">
                <a:pos x="connsiteX31754" y="connsiteY31754"/>
              </a:cxn>
              <a:cxn ang="0">
                <a:pos x="connsiteX31755" y="connsiteY31755"/>
              </a:cxn>
              <a:cxn ang="0">
                <a:pos x="connsiteX31756" y="connsiteY31756"/>
              </a:cxn>
              <a:cxn ang="0">
                <a:pos x="connsiteX31757" y="connsiteY31757"/>
              </a:cxn>
              <a:cxn ang="0">
                <a:pos x="connsiteX31758" y="connsiteY31758"/>
              </a:cxn>
              <a:cxn ang="0">
                <a:pos x="connsiteX31759" y="connsiteY31759"/>
              </a:cxn>
              <a:cxn ang="0">
                <a:pos x="connsiteX31760" y="connsiteY31760"/>
              </a:cxn>
              <a:cxn ang="0">
                <a:pos x="connsiteX31761" y="connsiteY31761"/>
              </a:cxn>
              <a:cxn ang="0">
                <a:pos x="connsiteX31762" y="connsiteY31762"/>
              </a:cxn>
              <a:cxn ang="0">
                <a:pos x="connsiteX31763" y="connsiteY31763"/>
              </a:cxn>
              <a:cxn ang="0">
                <a:pos x="connsiteX31764" y="connsiteY31764"/>
              </a:cxn>
              <a:cxn ang="0">
                <a:pos x="connsiteX31765" y="connsiteY31765"/>
              </a:cxn>
              <a:cxn ang="0">
                <a:pos x="connsiteX31766" y="connsiteY31766"/>
              </a:cxn>
              <a:cxn ang="0">
                <a:pos x="connsiteX31767" y="connsiteY31767"/>
              </a:cxn>
              <a:cxn ang="0">
                <a:pos x="connsiteX31768" y="connsiteY31768"/>
              </a:cxn>
              <a:cxn ang="0">
                <a:pos x="connsiteX31769" y="connsiteY31769"/>
              </a:cxn>
              <a:cxn ang="0">
                <a:pos x="connsiteX31770" y="connsiteY31770"/>
              </a:cxn>
              <a:cxn ang="0">
                <a:pos x="connsiteX31771" y="connsiteY31771"/>
              </a:cxn>
              <a:cxn ang="0">
                <a:pos x="connsiteX31772" y="connsiteY31772"/>
              </a:cxn>
              <a:cxn ang="0">
                <a:pos x="connsiteX31773" y="connsiteY31773"/>
              </a:cxn>
              <a:cxn ang="0">
                <a:pos x="connsiteX31774" y="connsiteY31774"/>
              </a:cxn>
              <a:cxn ang="0">
                <a:pos x="connsiteX31775" y="connsiteY31775"/>
              </a:cxn>
              <a:cxn ang="0">
                <a:pos x="connsiteX31776" y="connsiteY31776"/>
              </a:cxn>
              <a:cxn ang="0">
                <a:pos x="connsiteX31777" y="connsiteY31777"/>
              </a:cxn>
              <a:cxn ang="0">
                <a:pos x="connsiteX31778" y="connsiteY31778"/>
              </a:cxn>
              <a:cxn ang="0">
                <a:pos x="connsiteX31779" y="connsiteY31779"/>
              </a:cxn>
              <a:cxn ang="0">
                <a:pos x="connsiteX31780" y="connsiteY31780"/>
              </a:cxn>
              <a:cxn ang="0">
                <a:pos x="connsiteX31781" y="connsiteY31781"/>
              </a:cxn>
              <a:cxn ang="0">
                <a:pos x="connsiteX31782" y="connsiteY31782"/>
              </a:cxn>
              <a:cxn ang="0">
                <a:pos x="connsiteX31783" y="connsiteY31783"/>
              </a:cxn>
              <a:cxn ang="0">
                <a:pos x="connsiteX31784" y="connsiteY31784"/>
              </a:cxn>
              <a:cxn ang="0">
                <a:pos x="connsiteX31785" y="connsiteY31785"/>
              </a:cxn>
              <a:cxn ang="0">
                <a:pos x="connsiteX31786" y="connsiteY31786"/>
              </a:cxn>
              <a:cxn ang="0">
                <a:pos x="connsiteX31787" y="connsiteY31787"/>
              </a:cxn>
              <a:cxn ang="0">
                <a:pos x="connsiteX31788" y="connsiteY31788"/>
              </a:cxn>
              <a:cxn ang="0">
                <a:pos x="connsiteX31789" y="connsiteY31789"/>
              </a:cxn>
              <a:cxn ang="0">
                <a:pos x="connsiteX31790" y="connsiteY31790"/>
              </a:cxn>
              <a:cxn ang="0">
                <a:pos x="connsiteX31791" y="connsiteY31791"/>
              </a:cxn>
              <a:cxn ang="0">
                <a:pos x="connsiteX31792" y="connsiteY31792"/>
              </a:cxn>
              <a:cxn ang="0">
                <a:pos x="connsiteX31793" y="connsiteY31793"/>
              </a:cxn>
              <a:cxn ang="0">
                <a:pos x="connsiteX31794" y="connsiteY31794"/>
              </a:cxn>
              <a:cxn ang="0">
                <a:pos x="connsiteX31795" y="connsiteY31795"/>
              </a:cxn>
              <a:cxn ang="0">
                <a:pos x="connsiteX31796" y="connsiteY31796"/>
              </a:cxn>
              <a:cxn ang="0">
                <a:pos x="connsiteX31797" y="connsiteY31797"/>
              </a:cxn>
              <a:cxn ang="0">
                <a:pos x="connsiteX31798" y="connsiteY31798"/>
              </a:cxn>
              <a:cxn ang="0">
                <a:pos x="connsiteX31799" y="connsiteY31799"/>
              </a:cxn>
              <a:cxn ang="0">
                <a:pos x="connsiteX31800" y="connsiteY31800"/>
              </a:cxn>
              <a:cxn ang="0">
                <a:pos x="connsiteX31801" y="connsiteY31801"/>
              </a:cxn>
              <a:cxn ang="0">
                <a:pos x="connsiteX31802" y="connsiteY31802"/>
              </a:cxn>
              <a:cxn ang="0">
                <a:pos x="connsiteX31803" y="connsiteY31803"/>
              </a:cxn>
              <a:cxn ang="0">
                <a:pos x="connsiteX31804" y="connsiteY31804"/>
              </a:cxn>
              <a:cxn ang="0">
                <a:pos x="connsiteX31805" y="connsiteY31805"/>
              </a:cxn>
              <a:cxn ang="0">
                <a:pos x="connsiteX31806" y="connsiteY31806"/>
              </a:cxn>
              <a:cxn ang="0">
                <a:pos x="connsiteX31807" y="connsiteY31807"/>
              </a:cxn>
              <a:cxn ang="0">
                <a:pos x="connsiteX31808" y="connsiteY31808"/>
              </a:cxn>
              <a:cxn ang="0">
                <a:pos x="connsiteX31809" y="connsiteY31809"/>
              </a:cxn>
              <a:cxn ang="0">
                <a:pos x="connsiteX31810" y="connsiteY31810"/>
              </a:cxn>
              <a:cxn ang="0">
                <a:pos x="connsiteX31811" y="connsiteY31811"/>
              </a:cxn>
              <a:cxn ang="0">
                <a:pos x="connsiteX31812" y="connsiteY31812"/>
              </a:cxn>
              <a:cxn ang="0">
                <a:pos x="connsiteX31813" y="connsiteY31813"/>
              </a:cxn>
              <a:cxn ang="0">
                <a:pos x="connsiteX31814" y="connsiteY31814"/>
              </a:cxn>
              <a:cxn ang="0">
                <a:pos x="connsiteX31815" y="connsiteY31815"/>
              </a:cxn>
              <a:cxn ang="0">
                <a:pos x="connsiteX31816" y="connsiteY31816"/>
              </a:cxn>
              <a:cxn ang="0">
                <a:pos x="connsiteX31817" y="connsiteY31817"/>
              </a:cxn>
              <a:cxn ang="0">
                <a:pos x="connsiteX31818" y="connsiteY31818"/>
              </a:cxn>
              <a:cxn ang="0">
                <a:pos x="connsiteX31819" y="connsiteY31819"/>
              </a:cxn>
              <a:cxn ang="0">
                <a:pos x="connsiteX31820" y="connsiteY31820"/>
              </a:cxn>
              <a:cxn ang="0">
                <a:pos x="connsiteX31821" y="connsiteY31821"/>
              </a:cxn>
              <a:cxn ang="0">
                <a:pos x="connsiteX31822" y="connsiteY31822"/>
              </a:cxn>
              <a:cxn ang="0">
                <a:pos x="connsiteX31823" y="connsiteY31823"/>
              </a:cxn>
              <a:cxn ang="0">
                <a:pos x="connsiteX31824" y="connsiteY31824"/>
              </a:cxn>
              <a:cxn ang="0">
                <a:pos x="connsiteX31825" y="connsiteY31825"/>
              </a:cxn>
              <a:cxn ang="0">
                <a:pos x="connsiteX31826" y="connsiteY31826"/>
              </a:cxn>
              <a:cxn ang="0">
                <a:pos x="connsiteX31827" y="connsiteY31827"/>
              </a:cxn>
              <a:cxn ang="0">
                <a:pos x="connsiteX31828" y="connsiteY31828"/>
              </a:cxn>
              <a:cxn ang="0">
                <a:pos x="connsiteX31829" y="connsiteY31829"/>
              </a:cxn>
              <a:cxn ang="0">
                <a:pos x="connsiteX31830" y="connsiteY31830"/>
              </a:cxn>
              <a:cxn ang="0">
                <a:pos x="connsiteX31831" y="connsiteY31831"/>
              </a:cxn>
              <a:cxn ang="0">
                <a:pos x="connsiteX31832" y="connsiteY31832"/>
              </a:cxn>
              <a:cxn ang="0">
                <a:pos x="connsiteX31833" y="connsiteY31833"/>
              </a:cxn>
              <a:cxn ang="0">
                <a:pos x="connsiteX31834" y="connsiteY31834"/>
              </a:cxn>
              <a:cxn ang="0">
                <a:pos x="connsiteX31835" y="connsiteY31835"/>
              </a:cxn>
              <a:cxn ang="0">
                <a:pos x="connsiteX31836" y="connsiteY31836"/>
              </a:cxn>
              <a:cxn ang="0">
                <a:pos x="connsiteX31837" y="connsiteY31837"/>
              </a:cxn>
              <a:cxn ang="0">
                <a:pos x="connsiteX31838" y="connsiteY31838"/>
              </a:cxn>
              <a:cxn ang="0">
                <a:pos x="connsiteX31839" y="connsiteY31839"/>
              </a:cxn>
              <a:cxn ang="0">
                <a:pos x="connsiteX31840" y="connsiteY31840"/>
              </a:cxn>
              <a:cxn ang="0">
                <a:pos x="connsiteX31841" y="connsiteY31841"/>
              </a:cxn>
              <a:cxn ang="0">
                <a:pos x="connsiteX31842" y="connsiteY31842"/>
              </a:cxn>
              <a:cxn ang="0">
                <a:pos x="connsiteX31843" y="connsiteY31843"/>
              </a:cxn>
              <a:cxn ang="0">
                <a:pos x="connsiteX31844" y="connsiteY31844"/>
              </a:cxn>
              <a:cxn ang="0">
                <a:pos x="connsiteX31845" y="connsiteY31845"/>
              </a:cxn>
              <a:cxn ang="0">
                <a:pos x="connsiteX31846" y="connsiteY31846"/>
              </a:cxn>
              <a:cxn ang="0">
                <a:pos x="connsiteX31847" y="connsiteY31847"/>
              </a:cxn>
              <a:cxn ang="0">
                <a:pos x="connsiteX31848" y="connsiteY31848"/>
              </a:cxn>
              <a:cxn ang="0">
                <a:pos x="connsiteX31849" y="connsiteY31849"/>
              </a:cxn>
              <a:cxn ang="0">
                <a:pos x="connsiteX31850" y="connsiteY31850"/>
              </a:cxn>
              <a:cxn ang="0">
                <a:pos x="connsiteX31851" y="connsiteY31851"/>
              </a:cxn>
              <a:cxn ang="0">
                <a:pos x="connsiteX31852" y="connsiteY31852"/>
              </a:cxn>
              <a:cxn ang="0">
                <a:pos x="connsiteX31853" y="connsiteY31853"/>
              </a:cxn>
              <a:cxn ang="0">
                <a:pos x="connsiteX31854" y="connsiteY31854"/>
              </a:cxn>
              <a:cxn ang="0">
                <a:pos x="connsiteX31855" y="connsiteY31855"/>
              </a:cxn>
              <a:cxn ang="0">
                <a:pos x="connsiteX31856" y="connsiteY31856"/>
              </a:cxn>
              <a:cxn ang="0">
                <a:pos x="connsiteX31857" y="connsiteY31857"/>
              </a:cxn>
              <a:cxn ang="0">
                <a:pos x="connsiteX31858" y="connsiteY31858"/>
              </a:cxn>
              <a:cxn ang="0">
                <a:pos x="connsiteX31859" y="connsiteY31859"/>
              </a:cxn>
              <a:cxn ang="0">
                <a:pos x="connsiteX31860" y="connsiteY31860"/>
              </a:cxn>
              <a:cxn ang="0">
                <a:pos x="connsiteX31861" y="connsiteY31861"/>
              </a:cxn>
              <a:cxn ang="0">
                <a:pos x="connsiteX31862" y="connsiteY31862"/>
              </a:cxn>
              <a:cxn ang="0">
                <a:pos x="connsiteX31863" y="connsiteY31863"/>
              </a:cxn>
              <a:cxn ang="0">
                <a:pos x="connsiteX31864" y="connsiteY31864"/>
              </a:cxn>
              <a:cxn ang="0">
                <a:pos x="connsiteX31865" y="connsiteY31865"/>
              </a:cxn>
              <a:cxn ang="0">
                <a:pos x="connsiteX31866" y="connsiteY31866"/>
              </a:cxn>
              <a:cxn ang="0">
                <a:pos x="connsiteX31867" y="connsiteY31867"/>
              </a:cxn>
              <a:cxn ang="0">
                <a:pos x="connsiteX31868" y="connsiteY31868"/>
              </a:cxn>
              <a:cxn ang="0">
                <a:pos x="connsiteX31869" y="connsiteY31869"/>
              </a:cxn>
              <a:cxn ang="0">
                <a:pos x="connsiteX31870" y="connsiteY31870"/>
              </a:cxn>
              <a:cxn ang="0">
                <a:pos x="connsiteX31871" y="connsiteY31871"/>
              </a:cxn>
              <a:cxn ang="0">
                <a:pos x="connsiteX31872" y="connsiteY31872"/>
              </a:cxn>
              <a:cxn ang="0">
                <a:pos x="connsiteX31873" y="connsiteY31873"/>
              </a:cxn>
              <a:cxn ang="0">
                <a:pos x="connsiteX31874" y="connsiteY31874"/>
              </a:cxn>
              <a:cxn ang="0">
                <a:pos x="connsiteX31875" y="connsiteY31875"/>
              </a:cxn>
              <a:cxn ang="0">
                <a:pos x="connsiteX31876" y="connsiteY31876"/>
              </a:cxn>
              <a:cxn ang="0">
                <a:pos x="connsiteX31877" y="connsiteY31877"/>
              </a:cxn>
              <a:cxn ang="0">
                <a:pos x="connsiteX31878" y="connsiteY31878"/>
              </a:cxn>
              <a:cxn ang="0">
                <a:pos x="connsiteX31879" y="connsiteY31879"/>
              </a:cxn>
              <a:cxn ang="0">
                <a:pos x="connsiteX31880" y="connsiteY31880"/>
              </a:cxn>
              <a:cxn ang="0">
                <a:pos x="connsiteX31881" y="connsiteY31881"/>
              </a:cxn>
              <a:cxn ang="0">
                <a:pos x="connsiteX31882" y="connsiteY31882"/>
              </a:cxn>
              <a:cxn ang="0">
                <a:pos x="connsiteX31883" y="connsiteY31883"/>
              </a:cxn>
              <a:cxn ang="0">
                <a:pos x="connsiteX31884" y="connsiteY31884"/>
              </a:cxn>
              <a:cxn ang="0">
                <a:pos x="connsiteX31885" y="connsiteY31885"/>
              </a:cxn>
              <a:cxn ang="0">
                <a:pos x="connsiteX31886" y="connsiteY31886"/>
              </a:cxn>
              <a:cxn ang="0">
                <a:pos x="connsiteX31887" y="connsiteY31887"/>
              </a:cxn>
              <a:cxn ang="0">
                <a:pos x="connsiteX31888" y="connsiteY31888"/>
              </a:cxn>
              <a:cxn ang="0">
                <a:pos x="connsiteX31889" y="connsiteY31889"/>
              </a:cxn>
              <a:cxn ang="0">
                <a:pos x="connsiteX31890" y="connsiteY31890"/>
              </a:cxn>
              <a:cxn ang="0">
                <a:pos x="connsiteX31891" y="connsiteY31891"/>
              </a:cxn>
              <a:cxn ang="0">
                <a:pos x="connsiteX31892" y="connsiteY31892"/>
              </a:cxn>
              <a:cxn ang="0">
                <a:pos x="connsiteX31893" y="connsiteY31893"/>
              </a:cxn>
              <a:cxn ang="0">
                <a:pos x="connsiteX31894" y="connsiteY31894"/>
              </a:cxn>
              <a:cxn ang="0">
                <a:pos x="connsiteX31895" y="connsiteY31895"/>
              </a:cxn>
              <a:cxn ang="0">
                <a:pos x="connsiteX31896" y="connsiteY31896"/>
              </a:cxn>
              <a:cxn ang="0">
                <a:pos x="connsiteX31897" y="connsiteY31897"/>
              </a:cxn>
              <a:cxn ang="0">
                <a:pos x="connsiteX31898" y="connsiteY31898"/>
              </a:cxn>
              <a:cxn ang="0">
                <a:pos x="connsiteX31899" y="connsiteY31899"/>
              </a:cxn>
              <a:cxn ang="0">
                <a:pos x="connsiteX31900" y="connsiteY31900"/>
              </a:cxn>
              <a:cxn ang="0">
                <a:pos x="connsiteX31901" y="connsiteY31901"/>
              </a:cxn>
              <a:cxn ang="0">
                <a:pos x="connsiteX31902" y="connsiteY31902"/>
              </a:cxn>
              <a:cxn ang="0">
                <a:pos x="connsiteX31903" y="connsiteY31903"/>
              </a:cxn>
              <a:cxn ang="0">
                <a:pos x="connsiteX31904" y="connsiteY31904"/>
              </a:cxn>
              <a:cxn ang="0">
                <a:pos x="connsiteX31905" y="connsiteY31905"/>
              </a:cxn>
              <a:cxn ang="0">
                <a:pos x="connsiteX31906" y="connsiteY31906"/>
              </a:cxn>
              <a:cxn ang="0">
                <a:pos x="connsiteX31907" y="connsiteY31907"/>
              </a:cxn>
              <a:cxn ang="0">
                <a:pos x="connsiteX31908" y="connsiteY31908"/>
              </a:cxn>
              <a:cxn ang="0">
                <a:pos x="connsiteX31909" y="connsiteY31909"/>
              </a:cxn>
              <a:cxn ang="0">
                <a:pos x="connsiteX31910" y="connsiteY31910"/>
              </a:cxn>
              <a:cxn ang="0">
                <a:pos x="connsiteX31911" y="connsiteY31911"/>
              </a:cxn>
              <a:cxn ang="0">
                <a:pos x="connsiteX31912" y="connsiteY31912"/>
              </a:cxn>
              <a:cxn ang="0">
                <a:pos x="connsiteX31913" y="connsiteY31913"/>
              </a:cxn>
              <a:cxn ang="0">
                <a:pos x="connsiteX31914" y="connsiteY31914"/>
              </a:cxn>
              <a:cxn ang="0">
                <a:pos x="connsiteX31915" y="connsiteY31915"/>
              </a:cxn>
              <a:cxn ang="0">
                <a:pos x="connsiteX31916" y="connsiteY31916"/>
              </a:cxn>
              <a:cxn ang="0">
                <a:pos x="connsiteX31917" y="connsiteY31917"/>
              </a:cxn>
              <a:cxn ang="0">
                <a:pos x="connsiteX31918" y="connsiteY31918"/>
              </a:cxn>
              <a:cxn ang="0">
                <a:pos x="connsiteX31919" y="connsiteY31919"/>
              </a:cxn>
              <a:cxn ang="0">
                <a:pos x="connsiteX31920" y="connsiteY31920"/>
              </a:cxn>
              <a:cxn ang="0">
                <a:pos x="connsiteX31921" y="connsiteY31921"/>
              </a:cxn>
              <a:cxn ang="0">
                <a:pos x="connsiteX31922" y="connsiteY31922"/>
              </a:cxn>
              <a:cxn ang="0">
                <a:pos x="connsiteX31923" y="connsiteY31923"/>
              </a:cxn>
              <a:cxn ang="0">
                <a:pos x="connsiteX31924" y="connsiteY31924"/>
              </a:cxn>
              <a:cxn ang="0">
                <a:pos x="connsiteX31925" y="connsiteY31925"/>
              </a:cxn>
              <a:cxn ang="0">
                <a:pos x="connsiteX31926" y="connsiteY31926"/>
              </a:cxn>
              <a:cxn ang="0">
                <a:pos x="connsiteX31927" y="connsiteY31927"/>
              </a:cxn>
              <a:cxn ang="0">
                <a:pos x="connsiteX31928" y="connsiteY31928"/>
              </a:cxn>
              <a:cxn ang="0">
                <a:pos x="connsiteX31929" y="connsiteY31929"/>
              </a:cxn>
              <a:cxn ang="0">
                <a:pos x="connsiteX31930" y="connsiteY31930"/>
              </a:cxn>
              <a:cxn ang="0">
                <a:pos x="connsiteX31931" y="connsiteY31931"/>
              </a:cxn>
              <a:cxn ang="0">
                <a:pos x="connsiteX31932" y="connsiteY31932"/>
              </a:cxn>
              <a:cxn ang="0">
                <a:pos x="connsiteX31933" y="connsiteY31933"/>
              </a:cxn>
              <a:cxn ang="0">
                <a:pos x="connsiteX31934" y="connsiteY31934"/>
              </a:cxn>
              <a:cxn ang="0">
                <a:pos x="connsiteX31935" y="connsiteY31935"/>
              </a:cxn>
              <a:cxn ang="0">
                <a:pos x="connsiteX31936" y="connsiteY31936"/>
              </a:cxn>
              <a:cxn ang="0">
                <a:pos x="connsiteX31937" y="connsiteY31937"/>
              </a:cxn>
              <a:cxn ang="0">
                <a:pos x="connsiteX31938" y="connsiteY31938"/>
              </a:cxn>
              <a:cxn ang="0">
                <a:pos x="connsiteX31939" y="connsiteY31939"/>
              </a:cxn>
              <a:cxn ang="0">
                <a:pos x="connsiteX31940" y="connsiteY31940"/>
              </a:cxn>
              <a:cxn ang="0">
                <a:pos x="connsiteX31941" y="connsiteY31941"/>
              </a:cxn>
              <a:cxn ang="0">
                <a:pos x="connsiteX31942" y="connsiteY31942"/>
              </a:cxn>
              <a:cxn ang="0">
                <a:pos x="connsiteX31943" y="connsiteY31943"/>
              </a:cxn>
              <a:cxn ang="0">
                <a:pos x="connsiteX31944" y="connsiteY31944"/>
              </a:cxn>
              <a:cxn ang="0">
                <a:pos x="connsiteX31945" y="connsiteY31945"/>
              </a:cxn>
              <a:cxn ang="0">
                <a:pos x="connsiteX31946" y="connsiteY31946"/>
              </a:cxn>
              <a:cxn ang="0">
                <a:pos x="connsiteX31947" y="connsiteY31947"/>
              </a:cxn>
              <a:cxn ang="0">
                <a:pos x="connsiteX31948" y="connsiteY31948"/>
              </a:cxn>
              <a:cxn ang="0">
                <a:pos x="connsiteX31949" y="connsiteY31949"/>
              </a:cxn>
              <a:cxn ang="0">
                <a:pos x="connsiteX31950" y="connsiteY31950"/>
              </a:cxn>
              <a:cxn ang="0">
                <a:pos x="connsiteX31951" y="connsiteY31951"/>
              </a:cxn>
              <a:cxn ang="0">
                <a:pos x="connsiteX31952" y="connsiteY31952"/>
              </a:cxn>
              <a:cxn ang="0">
                <a:pos x="connsiteX31953" y="connsiteY31953"/>
              </a:cxn>
              <a:cxn ang="0">
                <a:pos x="connsiteX31954" y="connsiteY31954"/>
              </a:cxn>
              <a:cxn ang="0">
                <a:pos x="connsiteX31955" y="connsiteY31955"/>
              </a:cxn>
              <a:cxn ang="0">
                <a:pos x="connsiteX31956" y="connsiteY31956"/>
              </a:cxn>
              <a:cxn ang="0">
                <a:pos x="connsiteX31957" y="connsiteY31957"/>
              </a:cxn>
              <a:cxn ang="0">
                <a:pos x="connsiteX31958" y="connsiteY31958"/>
              </a:cxn>
              <a:cxn ang="0">
                <a:pos x="connsiteX31959" y="connsiteY31959"/>
              </a:cxn>
              <a:cxn ang="0">
                <a:pos x="connsiteX31960" y="connsiteY31960"/>
              </a:cxn>
              <a:cxn ang="0">
                <a:pos x="connsiteX31961" y="connsiteY31961"/>
              </a:cxn>
              <a:cxn ang="0">
                <a:pos x="connsiteX31962" y="connsiteY31962"/>
              </a:cxn>
              <a:cxn ang="0">
                <a:pos x="connsiteX31963" y="connsiteY31963"/>
              </a:cxn>
              <a:cxn ang="0">
                <a:pos x="connsiteX31964" y="connsiteY31964"/>
              </a:cxn>
              <a:cxn ang="0">
                <a:pos x="connsiteX31965" y="connsiteY31965"/>
              </a:cxn>
              <a:cxn ang="0">
                <a:pos x="connsiteX31966" y="connsiteY31966"/>
              </a:cxn>
              <a:cxn ang="0">
                <a:pos x="connsiteX31967" y="connsiteY31967"/>
              </a:cxn>
              <a:cxn ang="0">
                <a:pos x="connsiteX31968" y="connsiteY31968"/>
              </a:cxn>
              <a:cxn ang="0">
                <a:pos x="connsiteX31969" y="connsiteY31969"/>
              </a:cxn>
              <a:cxn ang="0">
                <a:pos x="connsiteX31970" y="connsiteY31970"/>
              </a:cxn>
              <a:cxn ang="0">
                <a:pos x="connsiteX31971" y="connsiteY31971"/>
              </a:cxn>
              <a:cxn ang="0">
                <a:pos x="connsiteX31972" y="connsiteY31972"/>
              </a:cxn>
              <a:cxn ang="0">
                <a:pos x="connsiteX31973" y="connsiteY31973"/>
              </a:cxn>
              <a:cxn ang="0">
                <a:pos x="connsiteX31974" y="connsiteY31974"/>
              </a:cxn>
              <a:cxn ang="0">
                <a:pos x="connsiteX31975" y="connsiteY31975"/>
              </a:cxn>
              <a:cxn ang="0">
                <a:pos x="connsiteX31976" y="connsiteY31976"/>
              </a:cxn>
              <a:cxn ang="0">
                <a:pos x="connsiteX31977" y="connsiteY31977"/>
              </a:cxn>
              <a:cxn ang="0">
                <a:pos x="connsiteX31978" y="connsiteY31978"/>
              </a:cxn>
              <a:cxn ang="0">
                <a:pos x="connsiteX31979" y="connsiteY31979"/>
              </a:cxn>
              <a:cxn ang="0">
                <a:pos x="connsiteX31980" y="connsiteY31980"/>
              </a:cxn>
              <a:cxn ang="0">
                <a:pos x="connsiteX31981" y="connsiteY31981"/>
              </a:cxn>
              <a:cxn ang="0">
                <a:pos x="connsiteX31982" y="connsiteY31982"/>
              </a:cxn>
              <a:cxn ang="0">
                <a:pos x="connsiteX31983" y="connsiteY31983"/>
              </a:cxn>
              <a:cxn ang="0">
                <a:pos x="connsiteX31984" y="connsiteY31984"/>
              </a:cxn>
              <a:cxn ang="0">
                <a:pos x="connsiteX31985" y="connsiteY31985"/>
              </a:cxn>
              <a:cxn ang="0">
                <a:pos x="connsiteX31986" y="connsiteY31986"/>
              </a:cxn>
              <a:cxn ang="0">
                <a:pos x="connsiteX31987" y="connsiteY31987"/>
              </a:cxn>
              <a:cxn ang="0">
                <a:pos x="connsiteX31988" y="connsiteY31988"/>
              </a:cxn>
              <a:cxn ang="0">
                <a:pos x="connsiteX31989" y="connsiteY31989"/>
              </a:cxn>
              <a:cxn ang="0">
                <a:pos x="connsiteX31990" y="connsiteY31990"/>
              </a:cxn>
              <a:cxn ang="0">
                <a:pos x="connsiteX31991" y="connsiteY31991"/>
              </a:cxn>
              <a:cxn ang="0">
                <a:pos x="connsiteX31992" y="connsiteY31992"/>
              </a:cxn>
              <a:cxn ang="0">
                <a:pos x="connsiteX31993" y="connsiteY31993"/>
              </a:cxn>
              <a:cxn ang="0">
                <a:pos x="connsiteX31994" y="connsiteY31994"/>
              </a:cxn>
              <a:cxn ang="0">
                <a:pos x="connsiteX31995" y="connsiteY31995"/>
              </a:cxn>
              <a:cxn ang="0">
                <a:pos x="connsiteX31996" y="connsiteY31996"/>
              </a:cxn>
              <a:cxn ang="0">
                <a:pos x="connsiteX31997" y="connsiteY31997"/>
              </a:cxn>
              <a:cxn ang="0">
                <a:pos x="connsiteX31998" y="connsiteY31998"/>
              </a:cxn>
              <a:cxn ang="0">
                <a:pos x="connsiteX31999" y="connsiteY31999"/>
              </a:cxn>
              <a:cxn ang="0">
                <a:pos x="connsiteX32000" y="connsiteY32000"/>
              </a:cxn>
              <a:cxn ang="0">
                <a:pos x="connsiteX32001" y="connsiteY32001"/>
              </a:cxn>
              <a:cxn ang="0">
                <a:pos x="connsiteX32002" y="connsiteY32002"/>
              </a:cxn>
              <a:cxn ang="0">
                <a:pos x="connsiteX32003" y="connsiteY32003"/>
              </a:cxn>
              <a:cxn ang="0">
                <a:pos x="connsiteX32004" y="connsiteY32004"/>
              </a:cxn>
              <a:cxn ang="0">
                <a:pos x="connsiteX32005" y="connsiteY32005"/>
              </a:cxn>
              <a:cxn ang="0">
                <a:pos x="connsiteX32006" y="connsiteY32006"/>
              </a:cxn>
              <a:cxn ang="0">
                <a:pos x="connsiteX32007" y="connsiteY32007"/>
              </a:cxn>
              <a:cxn ang="0">
                <a:pos x="connsiteX32008" y="connsiteY32008"/>
              </a:cxn>
              <a:cxn ang="0">
                <a:pos x="connsiteX32009" y="connsiteY32009"/>
              </a:cxn>
              <a:cxn ang="0">
                <a:pos x="connsiteX32010" y="connsiteY32010"/>
              </a:cxn>
              <a:cxn ang="0">
                <a:pos x="connsiteX32011" y="connsiteY32011"/>
              </a:cxn>
              <a:cxn ang="0">
                <a:pos x="connsiteX32012" y="connsiteY32012"/>
              </a:cxn>
              <a:cxn ang="0">
                <a:pos x="connsiteX32013" y="connsiteY32013"/>
              </a:cxn>
              <a:cxn ang="0">
                <a:pos x="connsiteX32014" y="connsiteY32014"/>
              </a:cxn>
              <a:cxn ang="0">
                <a:pos x="connsiteX32015" y="connsiteY32015"/>
              </a:cxn>
              <a:cxn ang="0">
                <a:pos x="connsiteX32016" y="connsiteY32016"/>
              </a:cxn>
              <a:cxn ang="0">
                <a:pos x="connsiteX32017" y="connsiteY32017"/>
              </a:cxn>
              <a:cxn ang="0">
                <a:pos x="connsiteX32018" y="connsiteY32018"/>
              </a:cxn>
              <a:cxn ang="0">
                <a:pos x="connsiteX32019" y="connsiteY32019"/>
              </a:cxn>
              <a:cxn ang="0">
                <a:pos x="connsiteX32020" y="connsiteY32020"/>
              </a:cxn>
              <a:cxn ang="0">
                <a:pos x="connsiteX32021" y="connsiteY32021"/>
              </a:cxn>
              <a:cxn ang="0">
                <a:pos x="connsiteX32022" y="connsiteY32022"/>
              </a:cxn>
              <a:cxn ang="0">
                <a:pos x="connsiteX32023" y="connsiteY32023"/>
              </a:cxn>
              <a:cxn ang="0">
                <a:pos x="connsiteX32024" y="connsiteY32024"/>
              </a:cxn>
              <a:cxn ang="0">
                <a:pos x="connsiteX32025" y="connsiteY32025"/>
              </a:cxn>
              <a:cxn ang="0">
                <a:pos x="connsiteX32026" y="connsiteY32026"/>
              </a:cxn>
              <a:cxn ang="0">
                <a:pos x="connsiteX32027" y="connsiteY32027"/>
              </a:cxn>
              <a:cxn ang="0">
                <a:pos x="connsiteX32028" y="connsiteY32028"/>
              </a:cxn>
              <a:cxn ang="0">
                <a:pos x="connsiteX32029" y="connsiteY32029"/>
              </a:cxn>
              <a:cxn ang="0">
                <a:pos x="connsiteX32030" y="connsiteY32030"/>
              </a:cxn>
              <a:cxn ang="0">
                <a:pos x="connsiteX32031" y="connsiteY32031"/>
              </a:cxn>
              <a:cxn ang="0">
                <a:pos x="connsiteX32032" y="connsiteY32032"/>
              </a:cxn>
              <a:cxn ang="0">
                <a:pos x="connsiteX32033" y="connsiteY32033"/>
              </a:cxn>
              <a:cxn ang="0">
                <a:pos x="connsiteX32034" y="connsiteY32034"/>
              </a:cxn>
              <a:cxn ang="0">
                <a:pos x="connsiteX32035" y="connsiteY32035"/>
              </a:cxn>
              <a:cxn ang="0">
                <a:pos x="connsiteX32036" y="connsiteY32036"/>
              </a:cxn>
              <a:cxn ang="0">
                <a:pos x="connsiteX32037" y="connsiteY32037"/>
              </a:cxn>
              <a:cxn ang="0">
                <a:pos x="connsiteX32038" y="connsiteY32038"/>
              </a:cxn>
              <a:cxn ang="0">
                <a:pos x="connsiteX32039" y="connsiteY32039"/>
              </a:cxn>
              <a:cxn ang="0">
                <a:pos x="connsiteX32040" y="connsiteY32040"/>
              </a:cxn>
              <a:cxn ang="0">
                <a:pos x="connsiteX32041" y="connsiteY32041"/>
              </a:cxn>
              <a:cxn ang="0">
                <a:pos x="connsiteX32042" y="connsiteY32042"/>
              </a:cxn>
              <a:cxn ang="0">
                <a:pos x="connsiteX32043" y="connsiteY32043"/>
              </a:cxn>
              <a:cxn ang="0">
                <a:pos x="connsiteX32044" y="connsiteY32044"/>
              </a:cxn>
              <a:cxn ang="0">
                <a:pos x="connsiteX32045" y="connsiteY32045"/>
              </a:cxn>
              <a:cxn ang="0">
                <a:pos x="connsiteX32046" y="connsiteY32046"/>
              </a:cxn>
              <a:cxn ang="0">
                <a:pos x="connsiteX32047" y="connsiteY32047"/>
              </a:cxn>
              <a:cxn ang="0">
                <a:pos x="connsiteX32048" y="connsiteY32048"/>
              </a:cxn>
              <a:cxn ang="0">
                <a:pos x="connsiteX32049" y="connsiteY32049"/>
              </a:cxn>
              <a:cxn ang="0">
                <a:pos x="connsiteX32050" y="connsiteY32050"/>
              </a:cxn>
              <a:cxn ang="0">
                <a:pos x="connsiteX32051" y="connsiteY32051"/>
              </a:cxn>
              <a:cxn ang="0">
                <a:pos x="connsiteX32052" y="connsiteY32052"/>
              </a:cxn>
              <a:cxn ang="0">
                <a:pos x="connsiteX32053" y="connsiteY32053"/>
              </a:cxn>
              <a:cxn ang="0">
                <a:pos x="connsiteX32054" y="connsiteY32054"/>
              </a:cxn>
              <a:cxn ang="0">
                <a:pos x="connsiteX32055" y="connsiteY32055"/>
              </a:cxn>
              <a:cxn ang="0">
                <a:pos x="connsiteX32056" y="connsiteY32056"/>
              </a:cxn>
              <a:cxn ang="0">
                <a:pos x="connsiteX32057" y="connsiteY32057"/>
              </a:cxn>
              <a:cxn ang="0">
                <a:pos x="connsiteX32058" y="connsiteY32058"/>
              </a:cxn>
              <a:cxn ang="0">
                <a:pos x="connsiteX32059" y="connsiteY32059"/>
              </a:cxn>
              <a:cxn ang="0">
                <a:pos x="connsiteX32060" y="connsiteY32060"/>
              </a:cxn>
              <a:cxn ang="0">
                <a:pos x="connsiteX32061" y="connsiteY32061"/>
              </a:cxn>
              <a:cxn ang="0">
                <a:pos x="connsiteX32062" y="connsiteY32062"/>
              </a:cxn>
              <a:cxn ang="0">
                <a:pos x="connsiteX32063" y="connsiteY32063"/>
              </a:cxn>
              <a:cxn ang="0">
                <a:pos x="connsiteX32064" y="connsiteY32064"/>
              </a:cxn>
              <a:cxn ang="0">
                <a:pos x="connsiteX32065" y="connsiteY32065"/>
              </a:cxn>
              <a:cxn ang="0">
                <a:pos x="connsiteX32066" y="connsiteY32066"/>
              </a:cxn>
              <a:cxn ang="0">
                <a:pos x="connsiteX32067" y="connsiteY32067"/>
              </a:cxn>
              <a:cxn ang="0">
                <a:pos x="connsiteX32068" y="connsiteY32068"/>
              </a:cxn>
              <a:cxn ang="0">
                <a:pos x="connsiteX32069" y="connsiteY32069"/>
              </a:cxn>
              <a:cxn ang="0">
                <a:pos x="connsiteX32070" y="connsiteY32070"/>
              </a:cxn>
              <a:cxn ang="0">
                <a:pos x="connsiteX32071" y="connsiteY32071"/>
              </a:cxn>
              <a:cxn ang="0">
                <a:pos x="connsiteX32072" y="connsiteY32072"/>
              </a:cxn>
              <a:cxn ang="0">
                <a:pos x="connsiteX32073" y="connsiteY32073"/>
              </a:cxn>
              <a:cxn ang="0">
                <a:pos x="connsiteX32074" y="connsiteY32074"/>
              </a:cxn>
              <a:cxn ang="0">
                <a:pos x="connsiteX32075" y="connsiteY32075"/>
              </a:cxn>
              <a:cxn ang="0">
                <a:pos x="connsiteX32076" y="connsiteY32076"/>
              </a:cxn>
              <a:cxn ang="0">
                <a:pos x="connsiteX32077" y="connsiteY32077"/>
              </a:cxn>
              <a:cxn ang="0">
                <a:pos x="connsiteX32078" y="connsiteY32078"/>
              </a:cxn>
              <a:cxn ang="0">
                <a:pos x="connsiteX32079" y="connsiteY32079"/>
              </a:cxn>
              <a:cxn ang="0">
                <a:pos x="connsiteX32080" y="connsiteY32080"/>
              </a:cxn>
              <a:cxn ang="0">
                <a:pos x="connsiteX32081" y="connsiteY32081"/>
              </a:cxn>
              <a:cxn ang="0">
                <a:pos x="connsiteX32082" y="connsiteY32082"/>
              </a:cxn>
              <a:cxn ang="0">
                <a:pos x="connsiteX32083" y="connsiteY32083"/>
              </a:cxn>
              <a:cxn ang="0">
                <a:pos x="connsiteX32084" y="connsiteY32084"/>
              </a:cxn>
              <a:cxn ang="0">
                <a:pos x="connsiteX32085" y="connsiteY32085"/>
              </a:cxn>
              <a:cxn ang="0">
                <a:pos x="connsiteX32086" y="connsiteY32086"/>
              </a:cxn>
              <a:cxn ang="0">
                <a:pos x="connsiteX32087" y="connsiteY32087"/>
              </a:cxn>
              <a:cxn ang="0">
                <a:pos x="connsiteX32088" y="connsiteY32088"/>
              </a:cxn>
              <a:cxn ang="0">
                <a:pos x="connsiteX32089" y="connsiteY32089"/>
              </a:cxn>
              <a:cxn ang="0">
                <a:pos x="connsiteX32090" y="connsiteY32090"/>
              </a:cxn>
              <a:cxn ang="0">
                <a:pos x="connsiteX32091" y="connsiteY32091"/>
              </a:cxn>
              <a:cxn ang="0">
                <a:pos x="connsiteX32092" y="connsiteY32092"/>
              </a:cxn>
              <a:cxn ang="0">
                <a:pos x="connsiteX32093" y="connsiteY32093"/>
              </a:cxn>
              <a:cxn ang="0">
                <a:pos x="connsiteX32094" y="connsiteY32094"/>
              </a:cxn>
              <a:cxn ang="0">
                <a:pos x="connsiteX32095" y="connsiteY32095"/>
              </a:cxn>
              <a:cxn ang="0">
                <a:pos x="connsiteX32096" y="connsiteY32096"/>
              </a:cxn>
              <a:cxn ang="0">
                <a:pos x="connsiteX32097" y="connsiteY32097"/>
              </a:cxn>
              <a:cxn ang="0">
                <a:pos x="connsiteX32098" y="connsiteY32098"/>
              </a:cxn>
              <a:cxn ang="0">
                <a:pos x="connsiteX32099" y="connsiteY32099"/>
              </a:cxn>
              <a:cxn ang="0">
                <a:pos x="connsiteX32100" y="connsiteY32100"/>
              </a:cxn>
              <a:cxn ang="0">
                <a:pos x="connsiteX32101" y="connsiteY32101"/>
              </a:cxn>
              <a:cxn ang="0">
                <a:pos x="connsiteX32102" y="connsiteY32102"/>
              </a:cxn>
              <a:cxn ang="0">
                <a:pos x="connsiteX32103" y="connsiteY32103"/>
              </a:cxn>
              <a:cxn ang="0">
                <a:pos x="connsiteX32104" y="connsiteY32104"/>
              </a:cxn>
              <a:cxn ang="0">
                <a:pos x="connsiteX32105" y="connsiteY32105"/>
              </a:cxn>
              <a:cxn ang="0">
                <a:pos x="connsiteX32106" y="connsiteY32106"/>
              </a:cxn>
              <a:cxn ang="0">
                <a:pos x="connsiteX32107" y="connsiteY32107"/>
              </a:cxn>
              <a:cxn ang="0">
                <a:pos x="connsiteX32108" y="connsiteY32108"/>
              </a:cxn>
              <a:cxn ang="0">
                <a:pos x="connsiteX32109" y="connsiteY32109"/>
              </a:cxn>
              <a:cxn ang="0">
                <a:pos x="connsiteX32110" y="connsiteY32110"/>
              </a:cxn>
              <a:cxn ang="0">
                <a:pos x="connsiteX32111" y="connsiteY32111"/>
              </a:cxn>
              <a:cxn ang="0">
                <a:pos x="connsiteX32112" y="connsiteY32112"/>
              </a:cxn>
              <a:cxn ang="0">
                <a:pos x="connsiteX32113" y="connsiteY32113"/>
              </a:cxn>
              <a:cxn ang="0">
                <a:pos x="connsiteX32114" y="connsiteY32114"/>
              </a:cxn>
              <a:cxn ang="0">
                <a:pos x="connsiteX32115" y="connsiteY32115"/>
              </a:cxn>
              <a:cxn ang="0">
                <a:pos x="connsiteX32116" y="connsiteY32116"/>
              </a:cxn>
              <a:cxn ang="0">
                <a:pos x="connsiteX32117" y="connsiteY32117"/>
              </a:cxn>
              <a:cxn ang="0">
                <a:pos x="connsiteX32118" y="connsiteY32118"/>
              </a:cxn>
              <a:cxn ang="0">
                <a:pos x="connsiteX32119" y="connsiteY32119"/>
              </a:cxn>
              <a:cxn ang="0">
                <a:pos x="connsiteX32120" y="connsiteY32120"/>
              </a:cxn>
              <a:cxn ang="0">
                <a:pos x="connsiteX32121" y="connsiteY32121"/>
              </a:cxn>
              <a:cxn ang="0">
                <a:pos x="connsiteX32122" y="connsiteY32122"/>
              </a:cxn>
              <a:cxn ang="0">
                <a:pos x="connsiteX32123" y="connsiteY32123"/>
              </a:cxn>
              <a:cxn ang="0">
                <a:pos x="connsiteX32124" y="connsiteY32124"/>
              </a:cxn>
              <a:cxn ang="0">
                <a:pos x="connsiteX32125" y="connsiteY32125"/>
              </a:cxn>
              <a:cxn ang="0">
                <a:pos x="connsiteX32126" y="connsiteY32126"/>
              </a:cxn>
              <a:cxn ang="0">
                <a:pos x="connsiteX32127" y="connsiteY32127"/>
              </a:cxn>
              <a:cxn ang="0">
                <a:pos x="connsiteX32128" y="connsiteY32128"/>
              </a:cxn>
              <a:cxn ang="0">
                <a:pos x="connsiteX32129" y="connsiteY32129"/>
              </a:cxn>
              <a:cxn ang="0">
                <a:pos x="connsiteX32130" y="connsiteY32130"/>
              </a:cxn>
              <a:cxn ang="0">
                <a:pos x="connsiteX32131" y="connsiteY32131"/>
              </a:cxn>
              <a:cxn ang="0">
                <a:pos x="connsiteX32132" y="connsiteY32132"/>
              </a:cxn>
              <a:cxn ang="0">
                <a:pos x="connsiteX32133" y="connsiteY32133"/>
              </a:cxn>
              <a:cxn ang="0">
                <a:pos x="connsiteX32134" y="connsiteY32134"/>
              </a:cxn>
              <a:cxn ang="0">
                <a:pos x="connsiteX32135" y="connsiteY32135"/>
              </a:cxn>
              <a:cxn ang="0">
                <a:pos x="connsiteX32136" y="connsiteY32136"/>
              </a:cxn>
              <a:cxn ang="0">
                <a:pos x="connsiteX32137" y="connsiteY32137"/>
              </a:cxn>
              <a:cxn ang="0">
                <a:pos x="connsiteX32138" y="connsiteY32138"/>
              </a:cxn>
              <a:cxn ang="0">
                <a:pos x="connsiteX32139" y="connsiteY32139"/>
              </a:cxn>
              <a:cxn ang="0">
                <a:pos x="connsiteX32140" y="connsiteY32140"/>
              </a:cxn>
              <a:cxn ang="0">
                <a:pos x="connsiteX32141" y="connsiteY32141"/>
              </a:cxn>
              <a:cxn ang="0">
                <a:pos x="connsiteX32142" y="connsiteY32142"/>
              </a:cxn>
              <a:cxn ang="0">
                <a:pos x="connsiteX32143" y="connsiteY32143"/>
              </a:cxn>
              <a:cxn ang="0">
                <a:pos x="connsiteX32144" y="connsiteY32144"/>
              </a:cxn>
              <a:cxn ang="0">
                <a:pos x="connsiteX32145" y="connsiteY32145"/>
              </a:cxn>
              <a:cxn ang="0">
                <a:pos x="connsiteX32146" y="connsiteY32146"/>
              </a:cxn>
              <a:cxn ang="0">
                <a:pos x="connsiteX32147" y="connsiteY32147"/>
              </a:cxn>
              <a:cxn ang="0">
                <a:pos x="connsiteX32148" y="connsiteY32148"/>
              </a:cxn>
              <a:cxn ang="0">
                <a:pos x="connsiteX32149" y="connsiteY32149"/>
              </a:cxn>
              <a:cxn ang="0">
                <a:pos x="connsiteX32150" y="connsiteY32150"/>
              </a:cxn>
              <a:cxn ang="0">
                <a:pos x="connsiteX32151" y="connsiteY32151"/>
              </a:cxn>
              <a:cxn ang="0">
                <a:pos x="connsiteX32152" y="connsiteY32152"/>
              </a:cxn>
              <a:cxn ang="0">
                <a:pos x="connsiteX32153" y="connsiteY32153"/>
              </a:cxn>
              <a:cxn ang="0">
                <a:pos x="connsiteX32154" y="connsiteY32154"/>
              </a:cxn>
              <a:cxn ang="0">
                <a:pos x="connsiteX32155" y="connsiteY32155"/>
              </a:cxn>
              <a:cxn ang="0">
                <a:pos x="connsiteX32156" y="connsiteY32156"/>
              </a:cxn>
              <a:cxn ang="0">
                <a:pos x="connsiteX32157" y="connsiteY32157"/>
              </a:cxn>
              <a:cxn ang="0">
                <a:pos x="connsiteX32158" y="connsiteY32158"/>
              </a:cxn>
              <a:cxn ang="0">
                <a:pos x="connsiteX32159" y="connsiteY32159"/>
              </a:cxn>
              <a:cxn ang="0">
                <a:pos x="connsiteX32160" y="connsiteY32160"/>
              </a:cxn>
              <a:cxn ang="0">
                <a:pos x="connsiteX32161" y="connsiteY32161"/>
              </a:cxn>
              <a:cxn ang="0">
                <a:pos x="connsiteX32162" y="connsiteY32162"/>
              </a:cxn>
              <a:cxn ang="0">
                <a:pos x="connsiteX32163" y="connsiteY32163"/>
              </a:cxn>
              <a:cxn ang="0">
                <a:pos x="connsiteX32164" y="connsiteY32164"/>
              </a:cxn>
              <a:cxn ang="0">
                <a:pos x="connsiteX32165" y="connsiteY32165"/>
              </a:cxn>
              <a:cxn ang="0">
                <a:pos x="connsiteX32166" y="connsiteY32166"/>
              </a:cxn>
              <a:cxn ang="0">
                <a:pos x="connsiteX32167" y="connsiteY32167"/>
              </a:cxn>
              <a:cxn ang="0">
                <a:pos x="connsiteX32168" y="connsiteY32168"/>
              </a:cxn>
              <a:cxn ang="0">
                <a:pos x="connsiteX32169" y="connsiteY32169"/>
              </a:cxn>
              <a:cxn ang="0">
                <a:pos x="connsiteX32170" y="connsiteY32170"/>
              </a:cxn>
              <a:cxn ang="0">
                <a:pos x="connsiteX32171" y="connsiteY32171"/>
              </a:cxn>
              <a:cxn ang="0">
                <a:pos x="connsiteX32172" y="connsiteY32172"/>
              </a:cxn>
              <a:cxn ang="0">
                <a:pos x="connsiteX32173" y="connsiteY32173"/>
              </a:cxn>
              <a:cxn ang="0">
                <a:pos x="connsiteX32174" y="connsiteY32174"/>
              </a:cxn>
              <a:cxn ang="0">
                <a:pos x="connsiteX32175" y="connsiteY32175"/>
              </a:cxn>
              <a:cxn ang="0">
                <a:pos x="connsiteX32176" y="connsiteY32176"/>
              </a:cxn>
              <a:cxn ang="0">
                <a:pos x="connsiteX32177" y="connsiteY32177"/>
              </a:cxn>
              <a:cxn ang="0">
                <a:pos x="connsiteX32178" y="connsiteY32178"/>
              </a:cxn>
              <a:cxn ang="0">
                <a:pos x="connsiteX32179" y="connsiteY32179"/>
              </a:cxn>
              <a:cxn ang="0">
                <a:pos x="connsiteX32180" y="connsiteY32180"/>
              </a:cxn>
              <a:cxn ang="0">
                <a:pos x="connsiteX32181" y="connsiteY32181"/>
              </a:cxn>
              <a:cxn ang="0">
                <a:pos x="connsiteX32182" y="connsiteY32182"/>
              </a:cxn>
              <a:cxn ang="0">
                <a:pos x="connsiteX32183" y="connsiteY32183"/>
              </a:cxn>
              <a:cxn ang="0">
                <a:pos x="connsiteX32184" y="connsiteY32184"/>
              </a:cxn>
              <a:cxn ang="0">
                <a:pos x="connsiteX32185" y="connsiteY32185"/>
              </a:cxn>
              <a:cxn ang="0">
                <a:pos x="connsiteX32186" y="connsiteY32186"/>
              </a:cxn>
              <a:cxn ang="0">
                <a:pos x="connsiteX32187" y="connsiteY32187"/>
              </a:cxn>
              <a:cxn ang="0">
                <a:pos x="connsiteX32188" y="connsiteY32188"/>
              </a:cxn>
              <a:cxn ang="0">
                <a:pos x="connsiteX32189" y="connsiteY32189"/>
              </a:cxn>
              <a:cxn ang="0">
                <a:pos x="connsiteX32190" y="connsiteY32190"/>
              </a:cxn>
              <a:cxn ang="0">
                <a:pos x="connsiteX32191" y="connsiteY32191"/>
              </a:cxn>
              <a:cxn ang="0">
                <a:pos x="connsiteX32192" y="connsiteY32192"/>
              </a:cxn>
              <a:cxn ang="0">
                <a:pos x="connsiteX32193" y="connsiteY32193"/>
              </a:cxn>
              <a:cxn ang="0">
                <a:pos x="connsiteX32194" y="connsiteY32194"/>
              </a:cxn>
              <a:cxn ang="0">
                <a:pos x="connsiteX32195" y="connsiteY32195"/>
              </a:cxn>
              <a:cxn ang="0">
                <a:pos x="connsiteX32196" y="connsiteY32196"/>
              </a:cxn>
              <a:cxn ang="0">
                <a:pos x="connsiteX32197" y="connsiteY32197"/>
              </a:cxn>
              <a:cxn ang="0">
                <a:pos x="connsiteX32198" y="connsiteY32198"/>
              </a:cxn>
              <a:cxn ang="0">
                <a:pos x="connsiteX32199" y="connsiteY32199"/>
              </a:cxn>
              <a:cxn ang="0">
                <a:pos x="connsiteX32200" y="connsiteY32200"/>
              </a:cxn>
              <a:cxn ang="0">
                <a:pos x="connsiteX32201" y="connsiteY32201"/>
              </a:cxn>
              <a:cxn ang="0">
                <a:pos x="connsiteX32202" y="connsiteY32202"/>
              </a:cxn>
              <a:cxn ang="0">
                <a:pos x="connsiteX32203" y="connsiteY32203"/>
              </a:cxn>
              <a:cxn ang="0">
                <a:pos x="connsiteX32204" y="connsiteY32204"/>
              </a:cxn>
              <a:cxn ang="0">
                <a:pos x="connsiteX32205" y="connsiteY32205"/>
              </a:cxn>
              <a:cxn ang="0">
                <a:pos x="connsiteX32206" y="connsiteY32206"/>
              </a:cxn>
              <a:cxn ang="0">
                <a:pos x="connsiteX32207" y="connsiteY32207"/>
              </a:cxn>
              <a:cxn ang="0">
                <a:pos x="connsiteX32208" y="connsiteY32208"/>
              </a:cxn>
              <a:cxn ang="0">
                <a:pos x="connsiteX32209" y="connsiteY32209"/>
              </a:cxn>
              <a:cxn ang="0">
                <a:pos x="connsiteX32210" y="connsiteY32210"/>
              </a:cxn>
              <a:cxn ang="0">
                <a:pos x="connsiteX32211" y="connsiteY32211"/>
              </a:cxn>
              <a:cxn ang="0">
                <a:pos x="connsiteX32212" y="connsiteY32212"/>
              </a:cxn>
              <a:cxn ang="0">
                <a:pos x="connsiteX32213" y="connsiteY32213"/>
              </a:cxn>
              <a:cxn ang="0">
                <a:pos x="connsiteX32214" y="connsiteY32214"/>
              </a:cxn>
              <a:cxn ang="0">
                <a:pos x="connsiteX32215" y="connsiteY32215"/>
              </a:cxn>
              <a:cxn ang="0">
                <a:pos x="connsiteX32216" y="connsiteY32216"/>
              </a:cxn>
              <a:cxn ang="0">
                <a:pos x="connsiteX32217" y="connsiteY32217"/>
              </a:cxn>
              <a:cxn ang="0">
                <a:pos x="connsiteX32218" y="connsiteY32218"/>
              </a:cxn>
              <a:cxn ang="0">
                <a:pos x="connsiteX32219" y="connsiteY32219"/>
              </a:cxn>
              <a:cxn ang="0">
                <a:pos x="connsiteX32220" y="connsiteY32220"/>
              </a:cxn>
              <a:cxn ang="0">
                <a:pos x="connsiteX32221" y="connsiteY32221"/>
              </a:cxn>
              <a:cxn ang="0">
                <a:pos x="connsiteX32222" y="connsiteY32222"/>
              </a:cxn>
              <a:cxn ang="0">
                <a:pos x="connsiteX32223" y="connsiteY32223"/>
              </a:cxn>
              <a:cxn ang="0">
                <a:pos x="connsiteX32224" y="connsiteY32224"/>
              </a:cxn>
              <a:cxn ang="0">
                <a:pos x="connsiteX32225" y="connsiteY32225"/>
              </a:cxn>
              <a:cxn ang="0">
                <a:pos x="connsiteX32226" y="connsiteY32226"/>
              </a:cxn>
              <a:cxn ang="0">
                <a:pos x="connsiteX32227" y="connsiteY32227"/>
              </a:cxn>
              <a:cxn ang="0">
                <a:pos x="connsiteX32228" y="connsiteY32228"/>
              </a:cxn>
              <a:cxn ang="0">
                <a:pos x="connsiteX32229" y="connsiteY32229"/>
              </a:cxn>
              <a:cxn ang="0">
                <a:pos x="connsiteX32230" y="connsiteY32230"/>
              </a:cxn>
              <a:cxn ang="0">
                <a:pos x="connsiteX32231" y="connsiteY32231"/>
              </a:cxn>
              <a:cxn ang="0">
                <a:pos x="connsiteX32232" y="connsiteY32232"/>
              </a:cxn>
              <a:cxn ang="0">
                <a:pos x="connsiteX32233" y="connsiteY32233"/>
              </a:cxn>
              <a:cxn ang="0">
                <a:pos x="connsiteX32234" y="connsiteY32234"/>
              </a:cxn>
              <a:cxn ang="0">
                <a:pos x="connsiteX32235" y="connsiteY32235"/>
              </a:cxn>
              <a:cxn ang="0">
                <a:pos x="connsiteX32236" y="connsiteY32236"/>
              </a:cxn>
              <a:cxn ang="0">
                <a:pos x="connsiteX32237" y="connsiteY32237"/>
              </a:cxn>
              <a:cxn ang="0">
                <a:pos x="connsiteX32238" y="connsiteY32238"/>
              </a:cxn>
              <a:cxn ang="0">
                <a:pos x="connsiteX32239" y="connsiteY32239"/>
              </a:cxn>
              <a:cxn ang="0">
                <a:pos x="connsiteX32240" y="connsiteY32240"/>
              </a:cxn>
              <a:cxn ang="0">
                <a:pos x="connsiteX32241" y="connsiteY32241"/>
              </a:cxn>
              <a:cxn ang="0">
                <a:pos x="connsiteX32242" y="connsiteY32242"/>
              </a:cxn>
              <a:cxn ang="0">
                <a:pos x="connsiteX32243" y="connsiteY32243"/>
              </a:cxn>
              <a:cxn ang="0">
                <a:pos x="connsiteX32244" y="connsiteY32244"/>
              </a:cxn>
              <a:cxn ang="0">
                <a:pos x="connsiteX32245" y="connsiteY32245"/>
              </a:cxn>
              <a:cxn ang="0">
                <a:pos x="connsiteX32246" y="connsiteY32246"/>
              </a:cxn>
              <a:cxn ang="0">
                <a:pos x="connsiteX32247" y="connsiteY32247"/>
              </a:cxn>
              <a:cxn ang="0">
                <a:pos x="connsiteX32248" y="connsiteY32248"/>
              </a:cxn>
              <a:cxn ang="0">
                <a:pos x="connsiteX32249" y="connsiteY32249"/>
              </a:cxn>
              <a:cxn ang="0">
                <a:pos x="connsiteX32250" y="connsiteY32250"/>
              </a:cxn>
              <a:cxn ang="0">
                <a:pos x="connsiteX32251" y="connsiteY32251"/>
              </a:cxn>
              <a:cxn ang="0">
                <a:pos x="connsiteX32252" y="connsiteY32252"/>
              </a:cxn>
              <a:cxn ang="0">
                <a:pos x="connsiteX32253" y="connsiteY32253"/>
              </a:cxn>
              <a:cxn ang="0">
                <a:pos x="connsiteX32254" y="connsiteY32254"/>
              </a:cxn>
              <a:cxn ang="0">
                <a:pos x="connsiteX32255" y="connsiteY32255"/>
              </a:cxn>
              <a:cxn ang="0">
                <a:pos x="connsiteX32256" y="connsiteY32256"/>
              </a:cxn>
              <a:cxn ang="0">
                <a:pos x="connsiteX32257" y="connsiteY32257"/>
              </a:cxn>
              <a:cxn ang="0">
                <a:pos x="connsiteX32258" y="connsiteY32258"/>
              </a:cxn>
              <a:cxn ang="0">
                <a:pos x="connsiteX32259" y="connsiteY32259"/>
              </a:cxn>
              <a:cxn ang="0">
                <a:pos x="connsiteX32260" y="connsiteY32260"/>
              </a:cxn>
              <a:cxn ang="0">
                <a:pos x="connsiteX32261" y="connsiteY32261"/>
              </a:cxn>
              <a:cxn ang="0">
                <a:pos x="connsiteX32262" y="connsiteY32262"/>
              </a:cxn>
              <a:cxn ang="0">
                <a:pos x="connsiteX32263" y="connsiteY32263"/>
              </a:cxn>
              <a:cxn ang="0">
                <a:pos x="connsiteX32264" y="connsiteY32264"/>
              </a:cxn>
              <a:cxn ang="0">
                <a:pos x="connsiteX32265" y="connsiteY32265"/>
              </a:cxn>
              <a:cxn ang="0">
                <a:pos x="connsiteX32266" y="connsiteY32266"/>
              </a:cxn>
              <a:cxn ang="0">
                <a:pos x="connsiteX32267" y="connsiteY32267"/>
              </a:cxn>
              <a:cxn ang="0">
                <a:pos x="connsiteX32268" y="connsiteY32268"/>
              </a:cxn>
              <a:cxn ang="0">
                <a:pos x="connsiteX32269" y="connsiteY32269"/>
              </a:cxn>
              <a:cxn ang="0">
                <a:pos x="connsiteX32270" y="connsiteY32270"/>
              </a:cxn>
              <a:cxn ang="0">
                <a:pos x="connsiteX32271" y="connsiteY32271"/>
              </a:cxn>
              <a:cxn ang="0">
                <a:pos x="connsiteX32272" y="connsiteY32272"/>
              </a:cxn>
              <a:cxn ang="0">
                <a:pos x="connsiteX32273" y="connsiteY32273"/>
              </a:cxn>
              <a:cxn ang="0">
                <a:pos x="connsiteX32274" y="connsiteY32274"/>
              </a:cxn>
              <a:cxn ang="0">
                <a:pos x="connsiteX32275" y="connsiteY32275"/>
              </a:cxn>
              <a:cxn ang="0">
                <a:pos x="connsiteX32276" y="connsiteY32276"/>
              </a:cxn>
              <a:cxn ang="0">
                <a:pos x="connsiteX32277" y="connsiteY32277"/>
              </a:cxn>
              <a:cxn ang="0">
                <a:pos x="connsiteX32278" y="connsiteY32278"/>
              </a:cxn>
              <a:cxn ang="0">
                <a:pos x="connsiteX32279" y="connsiteY32279"/>
              </a:cxn>
              <a:cxn ang="0">
                <a:pos x="connsiteX32280" y="connsiteY32280"/>
              </a:cxn>
              <a:cxn ang="0">
                <a:pos x="connsiteX32281" y="connsiteY32281"/>
              </a:cxn>
              <a:cxn ang="0">
                <a:pos x="connsiteX32282" y="connsiteY32282"/>
              </a:cxn>
              <a:cxn ang="0">
                <a:pos x="connsiteX32283" y="connsiteY32283"/>
              </a:cxn>
              <a:cxn ang="0">
                <a:pos x="connsiteX32284" y="connsiteY32284"/>
              </a:cxn>
              <a:cxn ang="0">
                <a:pos x="connsiteX32285" y="connsiteY32285"/>
              </a:cxn>
              <a:cxn ang="0">
                <a:pos x="connsiteX32286" y="connsiteY32286"/>
              </a:cxn>
              <a:cxn ang="0">
                <a:pos x="connsiteX32287" y="connsiteY32287"/>
              </a:cxn>
              <a:cxn ang="0">
                <a:pos x="connsiteX32288" y="connsiteY32288"/>
              </a:cxn>
              <a:cxn ang="0">
                <a:pos x="connsiteX32289" y="connsiteY32289"/>
              </a:cxn>
              <a:cxn ang="0">
                <a:pos x="connsiteX32290" y="connsiteY32290"/>
              </a:cxn>
              <a:cxn ang="0">
                <a:pos x="connsiteX32291" y="connsiteY32291"/>
              </a:cxn>
              <a:cxn ang="0">
                <a:pos x="connsiteX32292" y="connsiteY32292"/>
              </a:cxn>
              <a:cxn ang="0">
                <a:pos x="connsiteX32293" y="connsiteY32293"/>
              </a:cxn>
              <a:cxn ang="0">
                <a:pos x="connsiteX32294" y="connsiteY32294"/>
              </a:cxn>
              <a:cxn ang="0">
                <a:pos x="connsiteX32295" y="connsiteY32295"/>
              </a:cxn>
              <a:cxn ang="0">
                <a:pos x="connsiteX32296" y="connsiteY32296"/>
              </a:cxn>
              <a:cxn ang="0">
                <a:pos x="connsiteX32297" y="connsiteY32297"/>
              </a:cxn>
              <a:cxn ang="0">
                <a:pos x="connsiteX32298" y="connsiteY32298"/>
              </a:cxn>
              <a:cxn ang="0">
                <a:pos x="connsiteX32299" y="connsiteY32299"/>
              </a:cxn>
              <a:cxn ang="0">
                <a:pos x="connsiteX32300" y="connsiteY32300"/>
              </a:cxn>
              <a:cxn ang="0">
                <a:pos x="connsiteX32301" y="connsiteY32301"/>
              </a:cxn>
              <a:cxn ang="0">
                <a:pos x="connsiteX32302" y="connsiteY32302"/>
              </a:cxn>
              <a:cxn ang="0">
                <a:pos x="connsiteX32303" y="connsiteY32303"/>
              </a:cxn>
              <a:cxn ang="0">
                <a:pos x="connsiteX32304" y="connsiteY32304"/>
              </a:cxn>
              <a:cxn ang="0">
                <a:pos x="connsiteX32305" y="connsiteY32305"/>
              </a:cxn>
              <a:cxn ang="0">
                <a:pos x="connsiteX32306" y="connsiteY32306"/>
              </a:cxn>
              <a:cxn ang="0">
                <a:pos x="connsiteX32307" y="connsiteY32307"/>
              </a:cxn>
              <a:cxn ang="0">
                <a:pos x="connsiteX32308" y="connsiteY32308"/>
              </a:cxn>
              <a:cxn ang="0">
                <a:pos x="connsiteX32309" y="connsiteY32309"/>
              </a:cxn>
              <a:cxn ang="0">
                <a:pos x="connsiteX32310" y="connsiteY32310"/>
              </a:cxn>
              <a:cxn ang="0">
                <a:pos x="connsiteX32311" y="connsiteY32311"/>
              </a:cxn>
              <a:cxn ang="0">
                <a:pos x="connsiteX32312" y="connsiteY32312"/>
              </a:cxn>
              <a:cxn ang="0">
                <a:pos x="connsiteX32313" y="connsiteY32313"/>
              </a:cxn>
              <a:cxn ang="0">
                <a:pos x="connsiteX32314" y="connsiteY32314"/>
              </a:cxn>
              <a:cxn ang="0">
                <a:pos x="connsiteX32315" y="connsiteY32315"/>
              </a:cxn>
              <a:cxn ang="0">
                <a:pos x="connsiteX32316" y="connsiteY32316"/>
              </a:cxn>
              <a:cxn ang="0">
                <a:pos x="connsiteX32317" y="connsiteY32317"/>
              </a:cxn>
              <a:cxn ang="0">
                <a:pos x="connsiteX32318" y="connsiteY32318"/>
              </a:cxn>
              <a:cxn ang="0">
                <a:pos x="connsiteX32319" y="connsiteY32319"/>
              </a:cxn>
              <a:cxn ang="0">
                <a:pos x="connsiteX32320" y="connsiteY32320"/>
              </a:cxn>
              <a:cxn ang="0">
                <a:pos x="connsiteX32321" y="connsiteY32321"/>
              </a:cxn>
              <a:cxn ang="0">
                <a:pos x="connsiteX32322" y="connsiteY32322"/>
              </a:cxn>
              <a:cxn ang="0">
                <a:pos x="connsiteX32323" y="connsiteY32323"/>
              </a:cxn>
              <a:cxn ang="0">
                <a:pos x="connsiteX32324" y="connsiteY32324"/>
              </a:cxn>
              <a:cxn ang="0">
                <a:pos x="connsiteX32325" y="connsiteY32325"/>
              </a:cxn>
              <a:cxn ang="0">
                <a:pos x="connsiteX32326" y="connsiteY32326"/>
              </a:cxn>
              <a:cxn ang="0">
                <a:pos x="connsiteX32327" y="connsiteY32327"/>
              </a:cxn>
              <a:cxn ang="0">
                <a:pos x="connsiteX32328" y="connsiteY32328"/>
              </a:cxn>
              <a:cxn ang="0">
                <a:pos x="connsiteX32329" y="connsiteY32329"/>
              </a:cxn>
              <a:cxn ang="0">
                <a:pos x="connsiteX32330" y="connsiteY32330"/>
              </a:cxn>
              <a:cxn ang="0">
                <a:pos x="connsiteX32331" y="connsiteY32331"/>
              </a:cxn>
              <a:cxn ang="0">
                <a:pos x="connsiteX32332" y="connsiteY32332"/>
              </a:cxn>
              <a:cxn ang="0">
                <a:pos x="connsiteX32333" y="connsiteY32333"/>
              </a:cxn>
              <a:cxn ang="0">
                <a:pos x="connsiteX32334" y="connsiteY32334"/>
              </a:cxn>
              <a:cxn ang="0">
                <a:pos x="connsiteX32335" y="connsiteY32335"/>
              </a:cxn>
              <a:cxn ang="0">
                <a:pos x="connsiteX32336" y="connsiteY32336"/>
              </a:cxn>
              <a:cxn ang="0">
                <a:pos x="connsiteX32337" y="connsiteY32337"/>
              </a:cxn>
              <a:cxn ang="0">
                <a:pos x="connsiteX32338" y="connsiteY32338"/>
              </a:cxn>
              <a:cxn ang="0">
                <a:pos x="connsiteX32339" y="connsiteY32339"/>
              </a:cxn>
              <a:cxn ang="0">
                <a:pos x="connsiteX32340" y="connsiteY32340"/>
              </a:cxn>
              <a:cxn ang="0">
                <a:pos x="connsiteX32341" y="connsiteY32341"/>
              </a:cxn>
              <a:cxn ang="0">
                <a:pos x="connsiteX32342" y="connsiteY32342"/>
              </a:cxn>
              <a:cxn ang="0">
                <a:pos x="connsiteX32343" y="connsiteY32343"/>
              </a:cxn>
              <a:cxn ang="0">
                <a:pos x="connsiteX32344" y="connsiteY32344"/>
              </a:cxn>
              <a:cxn ang="0">
                <a:pos x="connsiteX32345" y="connsiteY32345"/>
              </a:cxn>
              <a:cxn ang="0">
                <a:pos x="connsiteX32346" y="connsiteY32346"/>
              </a:cxn>
              <a:cxn ang="0">
                <a:pos x="connsiteX32347" y="connsiteY32347"/>
              </a:cxn>
              <a:cxn ang="0">
                <a:pos x="connsiteX32348" y="connsiteY32348"/>
              </a:cxn>
              <a:cxn ang="0">
                <a:pos x="connsiteX32349" y="connsiteY32349"/>
              </a:cxn>
              <a:cxn ang="0">
                <a:pos x="connsiteX32350" y="connsiteY32350"/>
              </a:cxn>
              <a:cxn ang="0">
                <a:pos x="connsiteX32351" y="connsiteY32351"/>
              </a:cxn>
              <a:cxn ang="0">
                <a:pos x="connsiteX32352" y="connsiteY32352"/>
              </a:cxn>
              <a:cxn ang="0">
                <a:pos x="connsiteX32353" y="connsiteY32353"/>
              </a:cxn>
              <a:cxn ang="0">
                <a:pos x="connsiteX32354" y="connsiteY32354"/>
              </a:cxn>
              <a:cxn ang="0">
                <a:pos x="connsiteX32355" y="connsiteY32355"/>
              </a:cxn>
              <a:cxn ang="0">
                <a:pos x="connsiteX32356" y="connsiteY32356"/>
              </a:cxn>
              <a:cxn ang="0">
                <a:pos x="connsiteX32357" y="connsiteY32357"/>
              </a:cxn>
              <a:cxn ang="0">
                <a:pos x="connsiteX32358" y="connsiteY32358"/>
              </a:cxn>
              <a:cxn ang="0">
                <a:pos x="connsiteX32359" y="connsiteY32359"/>
              </a:cxn>
              <a:cxn ang="0">
                <a:pos x="connsiteX32360" y="connsiteY32360"/>
              </a:cxn>
              <a:cxn ang="0">
                <a:pos x="connsiteX32361" y="connsiteY32361"/>
              </a:cxn>
              <a:cxn ang="0">
                <a:pos x="connsiteX32362" y="connsiteY32362"/>
              </a:cxn>
              <a:cxn ang="0">
                <a:pos x="connsiteX32363" y="connsiteY32363"/>
              </a:cxn>
              <a:cxn ang="0">
                <a:pos x="connsiteX32364" y="connsiteY32364"/>
              </a:cxn>
              <a:cxn ang="0">
                <a:pos x="connsiteX32365" y="connsiteY32365"/>
              </a:cxn>
              <a:cxn ang="0">
                <a:pos x="connsiteX32366" y="connsiteY32366"/>
              </a:cxn>
              <a:cxn ang="0">
                <a:pos x="connsiteX32367" y="connsiteY32367"/>
              </a:cxn>
              <a:cxn ang="0">
                <a:pos x="connsiteX32368" y="connsiteY32368"/>
              </a:cxn>
              <a:cxn ang="0">
                <a:pos x="connsiteX32369" y="connsiteY32369"/>
              </a:cxn>
              <a:cxn ang="0">
                <a:pos x="connsiteX32370" y="connsiteY32370"/>
              </a:cxn>
              <a:cxn ang="0">
                <a:pos x="connsiteX32371" y="connsiteY32371"/>
              </a:cxn>
              <a:cxn ang="0">
                <a:pos x="connsiteX32372" y="connsiteY32372"/>
              </a:cxn>
              <a:cxn ang="0">
                <a:pos x="connsiteX32373" y="connsiteY32373"/>
              </a:cxn>
              <a:cxn ang="0">
                <a:pos x="connsiteX32374" y="connsiteY32374"/>
              </a:cxn>
              <a:cxn ang="0">
                <a:pos x="connsiteX32375" y="connsiteY32375"/>
              </a:cxn>
              <a:cxn ang="0">
                <a:pos x="connsiteX32376" y="connsiteY32376"/>
              </a:cxn>
              <a:cxn ang="0">
                <a:pos x="connsiteX32377" y="connsiteY32377"/>
              </a:cxn>
              <a:cxn ang="0">
                <a:pos x="connsiteX32378" y="connsiteY32378"/>
              </a:cxn>
              <a:cxn ang="0">
                <a:pos x="connsiteX32379" y="connsiteY32379"/>
              </a:cxn>
              <a:cxn ang="0">
                <a:pos x="connsiteX32380" y="connsiteY32380"/>
              </a:cxn>
              <a:cxn ang="0">
                <a:pos x="connsiteX32381" y="connsiteY32381"/>
              </a:cxn>
              <a:cxn ang="0">
                <a:pos x="connsiteX32382" y="connsiteY32382"/>
              </a:cxn>
              <a:cxn ang="0">
                <a:pos x="connsiteX32383" y="connsiteY32383"/>
              </a:cxn>
              <a:cxn ang="0">
                <a:pos x="connsiteX32384" y="connsiteY32384"/>
              </a:cxn>
              <a:cxn ang="0">
                <a:pos x="connsiteX32385" y="connsiteY32385"/>
              </a:cxn>
              <a:cxn ang="0">
                <a:pos x="connsiteX32386" y="connsiteY32386"/>
              </a:cxn>
              <a:cxn ang="0">
                <a:pos x="connsiteX32387" y="connsiteY32387"/>
              </a:cxn>
              <a:cxn ang="0">
                <a:pos x="connsiteX32388" y="connsiteY32388"/>
              </a:cxn>
              <a:cxn ang="0">
                <a:pos x="connsiteX32389" y="connsiteY32389"/>
              </a:cxn>
              <a:cxn ang="0">
                <a:pos x="connsiteX32390" y="connsiteY32390"/>
              </a:cxn>
              <a:cxn ang="0">
                <a:pos x="connsiteX32391" y="connsiteY32391"/>
              </a:cxn>
              <a:cxn ang="0">
                <a:pos x="connsiteX32392" y="connsiteY32392"/>
              </a:cxn>
              <a:cxn ang="0">
                <a:pos x="connsiteX32393" y="connsiteY32393"/>
              </a:cxn>
              <a:cxn ang="0">
                <a:pos x="connsiteX32394" y="connsiteY32394"/>
              </a:cxn>
              <a:cxn ang="0">
                <a:pos x="connsiteX32395" y="connsiteY32395"/>
              </a:cxn>
              <a:cxn ang="0">
                <a:pos x="connsiteX32396" y="connsiteY32396"/>
              </a:cxn>
              <a:cxn ang="0">
                <a:pos x="connsiteX32397" y="connsiteY32397"/>
              </a:cxn>
              <a:cxn ang="0">
                <a:pos x="connsiteX32398" y="connsiteY32398"/>
              </a:cxn>
              <a:cxn ang="0">
                <a:pos x="connsiteX32399" y="connsiteY32399"/>
              </a:cxn>
              <a:cxn ang="0">
                <a:pos x="connsiteX32400" y="connsiteY32400"/>
              </a:cxn>
              <a:cxn ang="0">
                <a:pos x="connsiteX32401" y="connsiteY32401"/>
              </a:cxn>
              <a:cxn ang="0">
                <a:pos x="connsiteX32402" y="connsiteY32402"/>
              </a:cxn>
              <a:cxn ang="0">
                <a:pos x="connsiteX32403" y="connsiteY32403"/>
              </a:cxn>
              <a:cxn ang="0">
                <a:pos x="connsiteX32404" y="connsiteY32404"/>
              </a:cxn>
              <a:cxn ang="0">
                <a:pos x="connsiteX32405" y="connsiteY32405"/>
              </a:cxn>
              <a:cxn ang="0">
                <a:pos x="connsiteX32406" y="connsiteY32406"/>
              </a:cxn>
              <a:cxn ang="0">
                <a:pos x="connsiteX32407" y="connsiteY32407"/>
              </a:cxn>
              <a:cxn ang="0">
                <a:pos x="connsiteX32408" y="connsiteY32408"/>
              </a:cxn>
              <a:cxn ang="0">
                <a:pos x="connsiteX32409" y="connsiteY32409"/>
              </a:cxn>
              <a:cxn ang="0">
                <a:pos x="connsiteX32410" y="connsiteY32410"/>
              </a:cxn>
              <a:cxn ang="0">
                <a:pos x="connsiteX32411" y="connsiteY32411"/>
              </a:cxn>
              <a:cxn ang="0">
                <a:pos x="connsiteX32412" y="connsiteY32412"/>
              </a:cxn>
              <a:cxn ang="0">
                <a:pos x="connsiteX32413" y="connsiteY32413"/>
              </a:cxn>
              <a:cxn ang="0">
                <a:pos x="connsiteX32414" y="connsiteY32414"/>
              </a:cxn>
              <a:cxn ang="0">
                <a:pos x="connsiteX32415" y="connsiteY32415"/>
              </a:cxn>
              <a:cxn ang="0">
                <a:pos x="connsiteX32416" y="connsiteY32416"/>
              </a:cxn>
              <a:cxn ang="0">
                <a:pos x="connsiteX32417" y="connsiteY32417"/>
              </a:cxn>
              <a:cxn ang="0">
                <a:pos x="connsiteX32418" y="connsiteY32418"/>
              </a:cxn>
              <a:cxn ang="0">
                <a:pos x="connsiteX32419" y="connsiteY32419"/>
              </a:cxn>
              <a:cxn ang="0">
                <a:pos x="connsiteX32420" y="connsiteY32420"/>
              </a:cxn>
              <a:cxn ang="0">
                <a:pos x="connsiteX32421" y="connsiteY32421"/>
              </a:cxn>
              <a:cxn ang="0">
                <a:pos x="connsiteX32422" y="connsiteY32422"/>
              </a:cxn>
              <a:cxn ang="0">
                <a:pos x="connsiteX32423" y="connsiteY32423"/>
              </a:cxn>
              <a:cxn ang="0">
                <a:pos x="connsiteX32424" y="connsiteY32424"/>
              </a:cxn>
              <a:cxn ang="0">
                <a:pos x="connsiteX32425" y="connsiteY32425"/>
              </a:cxn>
              <a:cxn ang="0">
                <a:pos x="connsiteX32426" y="connsiteY32426"/>
              </a:cxn>
              <a:cxn ang="0">
                <a:pos x="connsiteX32427" y="connsiteY32427"/>
              </a:cxn>
              <a:cxn ang="0">
                <a:pos x="connsiteX32428" y="connsiteY32428"/>
              </a:cxn>
              <a:cxn ang="0">
                <a:pos x="connsiteX32429" y="connsiteY32429"/>
              </a:cxn>
              <a:cxn ang="0">
                <a:pos x="connsiteX32430" y="connsiteY32430"/>
              </a:cxn>
              <a:cxn ang="0">
                <a:pos x="connsiteX32431" y="connsiteY32431"/>
              </a:cxn>
              <a:cxn ang="0">
                <a:pos x="connsiteX32432" y="connsiteY32432"/>
              </a:cxn>
              <a:cxn ang="0">
                <a:pos x="connsiteX32433" y="connsiteY32433"/>
              </a:cxn>
              <a:cxn ang="0">
                <a:pos x="connsiteX32434" y="connsiteY32434"/>
              </a:cxn>
              <a:cxn ang="0">
                <a:pos x="connsiteX32435" y="connsiteY32435"/>
              </a:cxn>
              <a:cxn ang="0">
                <a:pos x="connsiteX32436" y="connsiteY32436"/>
              </a:cxn>
              <a:cxn ang="0">
                <a:pos x="connsiteX32437" y="connsiteY32437"/>
              </a:cxn>
              <a:cxn ang="0">
                <a:pos x="connsiteX32438" y="connsiteY32438"/>
              </a:cxn>
              <a:cxn ang="0">
                <a:pos x="connsiteX32439" y="connsiteY32439"/>
              </a:cxn>
              <a:cxn ang="0">
                <a:pos x="connsiteX32440" y="connsiteY32440"/>
              </a:cxn>
              <a:cxn ang="0">
                <a:pos x="connsiteX32441" y="connsiteY32441"/>
              </a:cxn>
              <a:cxn ang="0">
                <a:pos x="connsiteX32442" y="connsiteY32442"/>
              </a:cxn>
              <a:cxn ang="0">
                <a:pos x="connsiteX32443" y="connsiteY32443"/>
              </a:cxn>
              <a:cxn ang="0">
                <a:pos x="connsiteX32444" y="connsiteY32444"/>
              </a:cxn>
              <a:cxn ang="0">
                <a:pos x="connsiteX32445" y="connsiteY32445"/>
              </a:cxn>
              <a:cxn ang="0">
                <a:pos x="connsiteX32446" y="connsiteY32446"/>
              </a:cxn>
              <a:cxn ang="0">
                <a:pos x="connsiteX32447" y="connsiteY32447"/>
              </a:cxn>
              <a:cxn ang="0">
                <a:pos x="connsiteX32448" y="connsiteY32448"/>
              </a:cxn>
              <a:cxn ang="0">
                <a:pos x="connsiteX32449" y="connsiteY32449"/>
              </a:cxn>
              <a:cxn ang="0">
                <a:pos x="connsiteX32450" y="connsiteY32450"/>
              </a:cxn>
              <a:cxn ang="0">
                <a:pos x="connsiteX32451" y="connsiteY32451"/>
              </a:cxn>
              <a:cxn ang="0">
                <a:pos x="connsiteX32452" y="connsiteY32452"/>
              </a:cxn>
              <a:cxn ang="0">
                <a:pos x="connsiteX32453" y="connsiteY32453"/>
              </a:cxn>
              <a:cxn ang="0">
                <a:pos x="connsiteX32454" y="connsiteY32454"/>
              </a:cxn>
              <a:cxn ang="0">
                <a:pos x="connsiteX32455" y="connsiteY32455"/>
              </a:cxn>
              <a:cxn ang="0">
                <a:pos x="connsiteX32456" y="connsiteY32456"/>
              </a:cxn>
              <a:cxn ang="0">
                <a:pos x="connsiteX32457" y="connsiteY32457"/>
              </a:cxn>
              <a:cxn ang="0">
                <a:pos x="connsiteX32458" y="connsiteY32458"/>
              </a:cxn>
              <a:cxn ang="0">
                <a:pos x="connsiteX32459" y="connsiteY32459"/>
              </a:cxn>
              <a:cxn ang="0">
                <a:pos x="connsiteX32460" y="connsiteY32460"/>
              </a:cxn>
              <a:cxn ang="0">
                <a:pos x="connsiteX32461" y="connsiteY32461"/>
              </a:cxn>
              <a:cxn ang="0">
                <a:pos x="connsiteX32462" y="connsiteY32462"/>
              </a:cxn>
              <a:cxn ang="0">
                <a:pos x="connsiteX32463" y="connsiteY32463"/>
              </a:cxn>
              <a:cxn ang="0">
                <a:pos x="connsiteX32464" y="connsiteY32464"/>
              </a:cxn>
              <a:cxn ang="0">
                <a:pos x="connsiteX32465" y="connsiteY32465"/>
              </a:cxn>
              <a:cxn ang="0">
                <a:pos x="connsiteX32466" y="connsiteY32466"/>
              </a:cxn>
              <a:cxn ang="0">
                <a:pos x="connsiteX32467" y="connsiteY32467"/>
              </a:cxn>
              <a:cxn ang="0">
                <a:pos x="connsiteX32468" y="connsiteY32468"/>
              </a:cxn>
              <a:cxn ang="0">
                <a:pos x="connsiteX32469" y="connsiteY32469"/>
              </a:cxn>
              <a:cxn ang="0">
                <a:pos x="connsiteX32470" y="connsiteY32470"/>
              </a:cxn>
              <a:cxn ang="0">
                <a:pos x="connsiteX32471" y="connsiteY32471"/>
              </a:cxn>
              <a:cxn ang="0">
                <a:pos x="connsiteX32472" y="connsiteY32472"/>
              </a:cxn>
              <a:cxn ang="0">
                <a:pos x="connsiteX32473" y="connsiteY32473"/>
              </a:cxn>
              <a:cxn ang="0">
                <a:pos x="connsiteX32474" y="connsiteY32474"/>
              </a:cxn>
              <a:cxn ang="0">
                <a:pos x="connsiteX32475" y="connsiteY32475"/>
              </a:cxn>
              <a:cxn ang="0">
                <a:pos x="connsiteX32476" y="connsiteY32476"/>
              </a:cxn>
              <a:cxn ang="0">
                <a:pos x="connsiteX32477" y="connsiteY32477"/>
              </a:cxn>
              <a:cxn ang="0">
                <a:pos x="connsiteX32478" y="connsiteY32478"/>
              </a:cxn>
              <a:cxn ang="0">
                <a:pos x="connsiteX32479" y="connsiteY32479"/>
              </a:cxn>
              <a:cxn ang="0">
                <a:pos x="connsiteX32480" y="connsiteY32480"/>
              </a:cxn>
              <a:cxn ang="0">
                <a:pos x="connsiteX32481" y="connsiteY32481"/>
              </a:cxn>
              <a:cxn ang="0">
                <a:pos x="connsiteX32482" y="connsiteY32482"/>
              </a:cxn>
              <a:cxn ang="0">
                <a:pos x="connsiteX32483" y="connsiteY32483"/>
              </a:cxn>
              <a:cxn ang="0">
                <a:pos x="connsiteX32484" y="connsiteY32484"/>
              </a:cxn>
              <a:cxn ang="0">
                <a:pos x="connsiteX32485" y="connsiteY32485"/>
              </a:cxn>
              <a:cxn ang="0">
                <a:pos x="connsiteX32486" y="connsiteY32486"/>
              </a:cxn>
              <a:cxn ang="0">
                <a:pos x="connsiteX32487" y="connsiteY32487"/>
              </a:cxn>
              <a:cxn ang="0">
                <a:pos x="connsiteX32488" y="connsiteY32488"/>
              </a:cxn>
              <a:cxn ang="0">
                <a:pos x="connsiteX32489" y="connsiteY32489"/>
              </a:cxn>
              <a:cxn ang="0">
                <a:pos x="connsiteX32490" y="connsiteY32490"/>
              </a:cxn>
              <a:cxn ang="0">
                <a:pos x="connsiteX32491" y="connsiteY32491"/>
              </a:cxn>
              <a:cxn ang="0">
                <a:pos x="connsiteX32492" y="connsiteY32492"/>
              </a:cxn>
              <a:cxn ang="0">
                <a:pos x="connsiteX32493" y="connsiteY32493"/>
              </a:cxn>
              <a:cxn ang="0">
                <a:pos x="connsiteX32494" y="connsiteY32494"/>
              </a:cxn>
              <a:cxn ang="0">
                <a:pos x="connsiteX32495" y="connsiteY32495"/>
              </a:cxn>
              <a:cxn ang="0">
                <a:pos x="connsiteX32496" y="connsiteY32496"/>
              </a:cxn>
              <a:cxn ang="0">
                <a:pos x="connsiteX32497" y="connsiteY32497"/>
              </a:cxn>
              <a:cxn ang="0">
                <a:pos x="connsiteX32498" y="connsiteY32498"/>
              </a:cxn>
              <a:cxn ang="0">
                <a:pos x="connsiteX32499" y="connsiteY32499"/>
              </a:cxn>
              <a:cxn ang="0">
                <a:pos x="connsiteX32500" y="connsiteY32500"/>
              </a:cxn>
              <a:cxn ang="0">
                <a:pos x="connsiteX32501" y="connsiteY32501"/>
              </a:cxn>
              <a:cxn ang="0">
                <a:pos x="connsiteX32502" y="connsiteY32502"/>
              </a:cxn>
              <a:cxn ang="0">
                <a:pos x="connsiteX32503" y="connsiteY32503"/>
              </a:cxn>
              <a:cxn ang="0">
                <a:pos x="connsiteX32504" y="connsiteY32504"/>
              </a:cxn>
              <a:cxn ang="0">
                <a:pos x="connsiteX32505" y="connsiteY32505"/>
              </a:cxn>
              <a:cxn ang="0">
                <a:pos x="connsiteX32506" y="connsiteY32506"/>
              </a:cxn>
              <a:cxn ang="0">
                <a:pos x="connsiteX32507" y="connsiteY32507"/>
              </a:cxn>
              <a:cxn ang="0">
                <a:pos x="connsiteX32508" y="connsiteY32508"/>
              </a:cxn>
              <a:cxn ang="0">
                <a:pos x="connsiteX32509" y="connsiteY32509"/>
              </a:cxn>
              <a:cxn ang="0">
                <a:pos x="connsiteX32510" y="connsiteY32510"/>
              </a:cxn>
              <a:cxn ang="0">
                <a:pos x="connsiteX32511" y="connsiteY32511"/>
              </a:cxn>
              <a:cxn ang="0">
                <a:pos x="connsiteX32512" y="connsiteY32512"/>
              </a:cxn>
              <a:cxn ang="0">
                <a:pos x="connsiteX32513" y="connsiteY32513"/>
              </a:cxn>
              <a:cxn ang="0">
                <a:pos x="connsiteX32514" y="connsiteY32514"/>
              </a:cxn>
              <a:cxn ang="0">
                <a:pos x="connsiteX32515" y="connsiteY32515"/>
              </a:cxn>
              <a:cxn ang="0">
                <a:pos x="connsiteX32516" y="connsiteY32516"/>
              </a:cxn>
              <a:cxn ang="0">
                <a:pos x="connsiteX32517" y="connsiteY32517"/>
              </a:cxn>
              <a:cxn ang="0">
                <a:pos x="connsiteX32518" y="connsiteY32518"/>
              </a:cxn>
              <a:cxn ang="0">
                <a:pos x="connsiteX32519" y="connsiteY32519"/>
              </a:cxn>
              <a:cxn ang="0">
                <a:pos x="connsiteX32520" y="connsiteY32520"/>
              </a:cxn>
              <a:cxn ang="0">
                <a:pos x="connsiteX32521" y="connsiteY32521"/>
              </a:cxn>
              <a:cxn ang="0">
                <a:pos x="connsiteX32522" y="connsiteY32522"/>
              </a:cxn>
              <a:cxn ang="0">
                <a:pos x="connsiteX32523" y="connsiteY32523"/>
              </a:cxn>
              <a:cxn ang="0">
                <a:pos x="connsiteX32524" y="connsiteY32524"/>
              </a:cxn>
              <a:cxn ang="0">
                <a:pos x="connsiteX32525" y="connsiteY32525"/>
              </a:cxn>
              <a:cxn ang="0">
                <a:pos x="connsiteX32526" y="connsiteY32526"/>
              </a:cxn>
              <a:cxn ang="0">
                <a:pos x="connsiteX32527" y="connsiteY32527"/>
              </a:cxn>
              <a:cxn ang="0">
                <a:pos x="connsiteX32528" y="connsiteY32528"/>
              </a:cxn>
              <a:cxn ang="0">
                <a:pos x="connsiteX32529" y="connsiteY32529"/>
              </a:cxn>
              <a:cxn ang="0">
                <a:pos x="connsiteX32530" y="connsiteY32530"/>
              </a:cxn>
              <a:cxn ang="0">
                <a:pos x="connsiteX32531" y="connsiteY32531"/>
              </a:cxn>
              <a:cxn ang="0">
                <a:pos x="connsiteX32532" y="connsiteY32532"/>
              </a:cxn>
              <a:cxn ang="0">
                <a:pos x="connsiteX32533" y="connsiteY32533"/>
              </a:cxn>
              <a:cxn ang="0">
                <a:pos x="connsiteX32534" y="connsiteY32534"/>
              </a:cxn>
              <a:cxn ang="0">
                <a:pos x="connsiteX32535" y="connsiteY32535"/>
              </a:cxn>
              <a:cxn ang="0">
                <a:pos x="connsiteX32536" y="connsiteY32536"/>
              </a:cxn>
              <a:cxn ang="0">
                <a:pos x="connsiteX32537" y="connsiteY32537"/>
              </a:cxn>
              <a:cxn ang="0">
                <a:pos x="connsiteX32538" y="connsiteY32538"/>
              </a:cxn>
              <a:cxn ang="0">
                <a:pos x="connsiteX32539" y="connsiteY32539"/>
              </a:cxn>
              <a:cxn ang="0">
                <a:pos x="connsiteX32540" y="connsiteY32540"/>
              </a:cxn>
              <a:cxn ang="0">
                <a:pos x="connsiteX32541" y="connsiteY32541"/>
              </a:cxn>
              <a:cxn ang="0">
                <a:pos x="connsiteX32542" y="connsiteY32542"/>
              </a:cxn>
              <a:cxn ang="0">
                <a:pos x="connsiteX32543" y="connsiteY32543"/>
              </a:cxn>
              <a:cxn ang="0">
                <a:pos x="connsiteX32544" y="connsiteY32544"/>
              </a:cxn>
              <a:cxn ang="0">
                <a:pos x="connsiteX32545" y="connsiteY32545"/>
              </a:cxn>
              <a:cxn ang="0">
                <a:pos x="connsiteX32546" y="connsiteY32546"/>
              </a:cxn>
              <a:cxn ang="0">
                <a:pos x="connsiteX32547" y="connsiteY32547"/>
              </a:cxn>
              <a:cxn ang="0">
                <a:pos x="connsiteX32548" y="connsiteY32548"/>
              </a:cxn>
              <a:cxn ang="0">
                <a:pos x="connsiteX32549" y="connsiteY32549"/>
              </a:cxn>
              <a:cxn ang="0">
                <a:pos x="connsiteX32550" y="connsiteY32550"/>
              </a:cxn>
              <a:cxn ang="0">
                <a:pos x="connsiteX32551" y="connsiteY32551"/>
              </a:cxn>
              <a:cxn ang="0">
                <a:pos x="connsiteX32552" y="connsiteY32552"/>
              </a:cxn>
              <a:cxn ang="0">
                <a:pos x="connsiteX32553" y="connsiteY32553"/>
              </a:cxn>
              <a:cxn ang="0">
                <a:pos x="connsiteX32554" y="connsiteY32554"/>
              </a:cxn>
              <a:cxn ang="0">
                <a:pos x="connsiteX32555" y="connsiteY32555"/>
              </a:cxn>
              <a:cxn ang="0">
                <a:pos x="connsiteX32556" y="connsiteY32556"/>
              </a:cxn>
              <a:cxn ang="0">
                <a:pos x="connsiteX32557" y="connsiteY32557"/>
              </a:cxn>
              <a:cxn ang="0">
                <a:pos x="connsiteX32558" y="connsiteY32558"/>
              </a:cxn>
              <a:cxn ang="0">
                <a:pos x="connsiteX32559" y="connsiteY32559"/>
              </a:cxn>
              <a:cxn ang="0">
                <a:pos x="connsiteX32560" y="connsiteY32560"/>
              </a:cxn>
              <a:cxn ang="0">
                <a:pos x="connsiteX32561" y="connsiteY32561"/>
              </a:cxn>
              <a:cxn ang="0">
                <a:pos x="connsiteX32562" y="connsiteY32562"/>
              </a:cxn>
              <a:cxn ang="0">
                <a:pos x="connsiteX32563" y="connsiteY32563"/>
              </a:cxn>
              <a:cxn ang="0">
                <a:pos x="connsiteX32564" y="connsiteY32564"/>
              </a:cxn>
              <a:cxn ang="0">
                <a:pos x="connsiteX32565" y="connsiteY32565"/>
              </a:cxn>
              <a:cxn ang="0">
                <a:pos x="connsiteX32566" y="connsiteY32566"/>
              </a:cxn>
              <a:cxn ang="0">
                <a:pos x="connsiteX32567" y="connsiteY32567"/>
              </a:cxn>
              <a:cxn ang="0">
                <a:pos x="connsiteX32568" y="connsiteY32568"/>
              </a:cxn>
              <a:cxn ang="0">
                <a:pos x="connsiteX32569" y="connsiteY32569"/>
              </a:cxn>
              <a:cxn ang="0">
                <a:pos x="connsiteX32570" y="connsiteY32570"/>
              </a:cxn>
              <a:cxn ang="0">
                <a:pos x="connsiteX32571" y="connsiteY32571"/>
              </a:cxn>
              <a:cxn ang="0">
                <a:pos x="connsiteX32572" y="connsiteY32572"/>
              </a:cxn>
              <a:cxn ang="0">
                <a:pos x="connsiteX32573" y="connsiteY32573"/>
              </a:cxn>
              <a:cxn ang="0">
                <a:pos x="connsiteX32574" y="connsiteY32574"/>
              </a:cxn>
              <a:cxn ang="0">
                <a:pos x="connsiteX32575" y="connsiteY32575"/>
              </a:cxn>
              <a:cxn ang="0">
                <a:pos x="connsiteX32576" y="connsiteY32576"/>
              </a:cxn>
              <a:cxn ang="0">
                <a:pos x="connsiteX32577" y="connsiteY32577"/>
              </a:cxn>
              <a:cxn ang="0">
                <a:pos x="connsiteX32578" y="connsiteY32578"/>
              </a:cxn>
              <a:cxn ang="0">
                <a:pos x="connsiteX32579" y="connsiteY32579"/>
              </a:cxn>
              <a:cxn ang="0">
                <a:pos x="connsiteX32580" y="connsiteY32580"/>
              </a:cxn>
              <a:cxn ang="0">
                <a:pos x="connsiteX32581" y="connsiteY32581"/>
              </a:cxn>
              <a:cxn ang="0">
                <a:pos x="connsiteX32582" y="connsiteY32582"/>
              </a:cxn>
              <a:cxn ang="0">
                <a:pos x="connsiteX32583" y="connsiteY32583"/>
              </a:cxn>
              <a:cxn ang="0">
                <a:pos x="connsiteX32584" y="connsiteY32584"/>
              </a:cxn>
              <a:cxn ang="0">
                <a:pos x="connsiteX32585" y="connsiteY32585"/>
              </a:cxn>
              <a:cxn ang="0">
                <a:pos x="connsiteX32586" y="connsiteY32586"/>
              </a:cxn>
              <a:cxn ang="0">
                <a:pos x="connsiteX32587" y="connsiteY32587"/>
              </a:cxn>
              <a:cxn ang="0">
                <a:pos x="connsiteX32588" y="connsiteY32588"/>
              </a:cxn>
              <a:cxn ang="0">
                <a:pos x="connsiteX32589" y="connsiteY32589"/>
              </a:cxn>
              <a:cxn ang="0">
                <a:pos x="connsiteX32590" y="connsiteY32590"/>
              </a:cxn>
              <a:cxn ang="0">
                <a:pos x="connsiteX32591" y="connsiteY32591"/>
              </a:cxn>
              <a:cxn ang="0">
                <a:pos x="connsiteX32592" y="connsiteY32592"/>
              </a:cxn>
              <a:cxn ang="0">
                <a:pos x="connsiteX32593" y="connsiteY32593"/>
              </a:cxn>
              <a:cxn ang="0">
                <a:pos x="connsiteX32594" y="connsiteY32594"/>
              </a:cxn>
              <a:cxn ang="0">
                <a:pos x="connsiteX32595" y="connsiteY32595"/>
              </a:cxn>
              <a:cxn ang="0">
                <a:pos x="connsiteX32596" y="connsiteY32596"/>
              </a:cxn>
              <a:cxn ang="0">
                <a:pos x="connsiteX32597" y="connsiteY32597"/>
              </a:cxn>
              <a:cxn ang="0">
                <a:pos x="connsiteX32598" y="connsiteY32598"/>
              </a:cxn>
              <a:cxn ang="0">
                <a:pos x="connsiteX32599" y="connsiteY32599"/>
              </a:cxn>
              <a:cxn ang="0">
                <a:pos x="connsiteX32600" y="connsiteY32600"/>
              </a:cxn>
              <a:cxn ang="0">
                <a:pos x="connsiteX32601" y="connsiteY32601"/>
              </a:cxn>
              <a:cxn ang="0">
                <a:pos x="connsiteX32602" y="connsiteY32602"/>
              </a:cxn>
              <a:cxn ang="0">
                <a:pos x="connsiteX32603" y="connsiteY32603"/>
              </a:cxn>
              <a:cxn ang="0">
                <a:pos x="connsiteX32604" y="connsiteY32604"/>
              </a:cxn>
              <a:cxn ang="0">
                <a:pos x="connsiteX32605" y="connsiteY32605"/>
              </a:cxn>
              <a:cxn ang="0">
                <a:pos x="connsiteX32606" y="connsiteY32606"/>
              </a:cxn>
              <a:cxn ang="0">
                <a:pos x="connsiteX32607" y="connsiteY32607"/>
              </a:cxn>
              <a:cxn ang="0">
                <a:pos x="connsiteX32608" y="connsiteY32608"/>
              </a:cxn>
              <a:cxn ang="0">
                <a:pos x="connsiteX32609" y="connsiteY32609"/>
              </a:cxn>
              <a:cxn ang="0">
                <a:pos x="connsiteX32610" y="connsiteY32610"/>
              </a:cxn>
              <a:cxn ang="0">
                <a:pos x="connsiteX32611" y="connsiteY32611"/>
              </a:cxn>
              <a:cxn ang="0">
                <a:pos x="connsiteX32612" y="connsiteY32612"/>
              </a:cxn>
              <a:cxn ang="0">
                <a:pos x="connsiteX32613" y="connsiteY32613"/>
              </a:cxn>
              <a:cxn ang="0">
                <a:pos x="connsiteX32614" y="connsiteY32614"/>
              </a:cxn>
              <a:cxn ang="0">
                <a:pos x="connsiteX32615" y="connsiteY32615"/>
              </a:cxn>
              <a:cxn ang="0">
                <a:pos x="connsiteX32616" y="connsiteY32616"/>
              </a:cxn>
              <a:cxn ang="0">
                <a:pos x="connsiteX32617" y="connsiteY32617"/>
              </a:cxn>
              <a:cxn ang="0">
                <a:pos x="connsiteX32618" y="connsiteY32618"/>
              </a:cxn>
              <a:cxn ang="0">
                <a:pos x="connsiteX32619" y="connsiteY32619"/>
              </a:cxn>
              <a:cxn ang="0">
                <a:pos x="connsiteX32620" y="connsiteY32620"/>
              </a:cxn>
              <a:cxn ang="0">
                <a:pos x="connsiteX32621" y="connsiteY32621"/>
              </a:cxn>
              <a:cxn ang="0">
                <a:pos x="connsiteX32622" y="connsiteY32622"/>
              </a:cxn>
              <a:cxn ang="0">
                <a:pos x="connsiteX32623" y="connsiteY32623"/>
              </a:cxn>
              <a:cxn ang="0">
                <a:pos x="connsiteX32624" y="connsiteY32624"/>
              </a:cxn>
              <a:cxn ang="0">
                <a:pos x="connsiteX32625" y="connsiteY32625"/>
              </a:cxn>
              <a:cxn ang="0">
                <a:pos x="connsiteX32626" y="connsiteY32626"/>
              </a:cxn>
              <a:cxn ang="0">
                <a:pos x="connsiteX32627" y="connsiteY32627"/>
              </a:cxn>
              <a:cxn ang="0">
                <a:pos x="connsiteX32628" y="connsiteY32628"/>
              </a:cxn>
              <a:cxn ang="0">
                <a:pos x="connsiteX32629" y="connsiteY32629"/>
              </a:cxn>
              <a:cxn ang="0">
                <a:pos x="connsiteX32630" y="connsiteY32630"/>
              </a:cxn>
              <a:cxn ang="0">
                <a:pos x="connsiteX32631" y="connsiteY32631"/>
              </a:cxn>
              <a:cxn ang="0">
                <a:pos x="connsiteX32632" y="connsiteY32632"/>
              </a:cxn>
              <a:cxn ang="0">
                <a:pos x="connsiteX32633" y="connsiteY32633"/>
              </a:cxn>
              <a:cxn ang="0">
                <a:pos x="connsiteX32634" y="connsiteY32634"/>
              </a:cxn>
              <a:cxn ang="0">
                <a:pos x="connsiteX32635" y="connsiteY32635"/>
              </a:cxn>
              <a:cxn ang="0">
                <a:pos x="connsiteX32636" y="connsiteY32636"/>
              </a:cxn>
              <a:cxn ang="0">
                <a:pos x="connsiteX32637" y="connsiteY32637"/>
              </a:cxn>
              <a:cxn ang="0">
                <a:pos x="connsiteX32638" y="connsiteY32638"/>
              </a:cxn>
              <a:cxn ang="0">
                <a:pos x="connsiteX32639" y="connsiteY32639"/>
              </a:cxn>
              <a:cxn ang="0">
                <a:pos x="connsiteX32640" y="connsiteY32640"/>
              </a:cxn>
              <a:cxn ang="0">
                <a:pos x="connsiteX32641" y="connsiteY32641"/>
              </a:cxn>
              <a:cxn ang="0">
                <a:pos x="connsiteX32642" y="connsiteY32642"/>
              </a:cxn>
              <a:cxn ang="0">
                <a:pos x="connsiteX32643" y="connsiteY32643"/>
              </a:cxn>
              <a:cxn ang="0">
                <a:pos x="connsiteX32644" y="connsiteY32644"/>
              </a:cxn>
              <a:cxn ang="0">
                <a:pos x="connsiteX32645" y="connsiteY32645"/>
              </a:cxn>
              <a:cxn ang="0">
                <a:pos x="connsiteX32646" y="connsiteY32646"/>
              </a:cxn>
              <a:cxn ang="0">
                <a:pos x="connsiteX32647" y="connsiteY32647"/>
              </a:cxn>
              <a:cxn ang="0">
                <a:pos x="connsiteX32648" y="connsiteY32648"/>
              </a:cxn>
              <a:cxn ang="0">
                <a:pos x="connsiteX32649" y="connsiteY32649"/>
              </a:cxn>
              <a:cxn ang="0">
                <a:pos x="connsiteX32650" y="connsiteY32650"/>
              </a:cxn>
              <a:cxn ang="0">
                <a:pos x="connsiteX32651" y="connsiteY32651"/>
              </a:cxn>
              <a:cxn ang="0">
                <a:pos x="connsiteX32652" y="connsiteY32652"/>
              </a:cxn>
              <a:cxn ang="0">
                <a:pos x="connsiteX32653" y="connsiteY32653"/>
              </a:cxn>
              <a:cxn ang="0">
                <a:pos x="connsiteX32654" y="connsiteY32654"/>
              </a:cxn>
              <a:cxn ang="0">
                <a:pos x="connsiteX32655" y="connsiteY32655"/>
              </a:cxn>
              <a:cxn ang="0">
                <a:pos x="connsiteX32656" y="connsiteY32656"/>
              </a:cxn>
              <a:cxn ang="0">
                <a:pos x="connsiteX32657" y="connsiteY32657"/>
              </a:cxn>
              <a:cxn ang="0">
                <a:pos x="connsiteX32658" y="connsiteY32658"/>
              </a:cxn>
              <a:cxn ang="0">
                <a:pos x="connsiteX32659" y="connsiteY32659"/>
              </a:cxn>
              <a:cxn ang="0">
                <a:pos x="connsiteX32660" y="connsiteY32660"/>
              </a:cxn>
              <a:cxn ang="0">
                <a:pos x="connsiteX32661" y="connsiteY32661"/>
              </a:cxn>
              <a:cxn ang="0">
                <a:pos x="connsiteX32662" y="connsiteY32662"/>
              </a:cxn>
              <a:cxn ang="0">
                <a:pos x="connsiteX32663" y="connsiteY32663"/>
              </a:cxn>
              <a:cxn ang="0">
                <a:pos x="connsiteX32664" y="connsiteY32664"/>
              </a:cxn>
              <a:cxn ang="0">
                <a:pos x="connsiteX32665" y="connsiteY32665"/>
              </a:cxn>
              <a:cxn ang="0">
                <a:pos x="connsiteX32666" y="connsiteY32666"/>
              </a:cxn>
              <a:cxn ang="0">
                <a:pos x="connsiteX32667" y="connsiteY32667"/>
              </a:cxn>
              <a:cxn ang="0">
                <a:pos x="connsiteX32668" y="connsiteY32668"/>
              </a:cxn>
              <a:cxn ang="0">
                <a:pos x="connsiteX32669" y="connsiteY32669"/>
              </a:cxn>
              <a:cxn ang="0">
                <a:pos x="connsiteX32670" y="connsiteY32670"/>
              </a:cxn>
              <a:cxn ang="0">
                <a:pos x="connsiteX32671" y="connsiteY32671"/>
              </a:cxn>
              <a:cxn ang="0">
                <a:pos x="connsiteX32672" y="connsiteY32672"/>
              </a:cxn>
              <a:cxn ang="0">
                <a:pos x="connsiteX32673" y="connsiteY32673"/>
              </a:cxn>
              <a:cxn ang="0">
                <a:pos x="connsiteX32674" y="connsiteY32674"/>
              </a:cxn>
              <a:cxn ang="0">
                <a:pos x="connsiteX32675" y="connsiteY32675"/>
              </a:cxn>
              <a:cxn ang="0">
                <a:pos x="connsiteX32676" y="connsiteY32676"/>
              </a:cxn>
              <a:cxn ang="0">
                <a:pos x="connsiteX32677" y="connsiteY32677"/>
              </a:cxn>
              <a:cxn ang="0">
                <a:pos x="connsiteX32678" y="connsiteY32678"/>
              </a:cxn>
              <a:cxn ang="0">
                <a:pos x="connsiteX32679" y="connsiteY32679"/>
              </a:cxn>
              <a:cxn ang="0">
                <a:pos x="connsiteX32680" y="connsiteY32680"/>
              </a:cxn>
              <a:cxn ang="0">
                <a:pos x="connsiteX32681" y="connsiteY32681"/>
              </a:cxn>
              <a:cxn ang="0">
                <a:pos x="connsiteX32682" y="connsiteY32682"/>
              </a:cxn>
              <a:cxn ang="0">
                <a:pos x="connsiteX32683" y="connsiteY32683"/>
              </a:cxn>
              <a:cxn ang="0">
                <a:pos x="connsiteX32684" y="connsiteY32684"/>
              </a:cxn>
              <a:cxn ang="0">
                <a:pos x="connsiteX32685" y="connsiteY32685"/>
              </a:cxn>
              <a:cxn ang="0">
                <a:pos x="connsiteX32686" y="connsiteY32686"/>
              </a:cxn>
              <a:cxn ang="0">
                <a:pos x="connsiteX32687" y="connsiteY32687"/>
              </a:cxn>
              <a:cxn ang="0">
                <a:pos x="connsiteX32688" y="connsiteY32688"/>
              </a:cxn>
              <a:cxn ang="0">
                <a:pos x="connsiteX32689" y="connsiteY32689"/>
              </a:cxn>
              <a:cxn ang="0">
                <a:pos x="connsiteX32690" y="connsiteY32690"/>
              </a:cxn>
              <a:cxn ang="0">
                <a:pos x="connsiteX32691" y="connsiteY32691"/>
              </a:cxn>
              <a:cxn ang="0">
                <a:pos x="connsiteX32692" y="connsiteY32692"/>
              </a:cxn>
              <a:cxn ang="0">
                <a:pos x="connsiteX32693" y="connsiteY32693"/>
              </a:cxn>
              <a:cxn ang="0">
                <a:pos x="connsiteX32694" y="connsiteY32694"/>
              </a:cxn>
              <a:cxn ang="0">
                <a:pos x="connsiteX32695" y="connsiteY32695"/>
              </a:cxn>
              <a:cxn ang="0">
                <a:pos x="connsiteX32696" y="connsiteY32696"/>
              </a:cxn>
              <a:cxn ang="0">
                <a:pos x="connsiteX32697" y="connsiteY32697"/>
              </a:cxn>
              <a:cxn ang="0">
                <a:pos x="connsiteX32698" y="connsiteY32698"/>
              </a:cxn>
              <a:cxn ang="0">
                <a:pos x="connsiteX32699" y="connsiteY32699"/>
              </a:cxn>
              <a:cxn ang="0">
                <a:pos x="connsiteX32700" y="connsiteY32700"/>
              </a:cxn>
              <a:cxn ang="0">
                <a:pos x="connsiteX32701" y="connsiteY32701"/>
              </a:cxn>
              <a:cxn ang="0">
                <a:pos x="connsiteX32702" y="connsiteY32702"/>
              </a:cxn>
              <a:cxn ang="0">
                <a:pos x="connsiteX32703" y="connsiteY32703"/>
              </a:cxn>
              <a:cxn ang="0">
                <a:pos x="connsiteX32704" y="connsiteY32704"/>
              </a:cxn>
              <a:cxn ang="0">
                <a:pos x="connsiteX32705" y="connsiteY32705"/>
              </a:cxn>
              <a:cxn ang="0">
                <a:pos x="connsiteX32706" y="connsiteY32706"/>
              </a:cxn>
              <a:cxn ang="0">
                <a:pos x="connsiteX32707" y="connsiteY32707"/>
              </a:cxn>
              <a:cxn ang="0">
                <a:pos x="connsiteX32708" y="connsiteY32708"/>
              </a:cxn>
              <a:cxn ang="0">
                <a:pos x="connsiteX32709" y="connsiteY32709"/>
              </a:cxn>
              <a:cxn ang="0">
                <a:pos x="connsiteX32710" y="connsiteY32710"/>
              </a:cxn>
              <a:cxn ang="0">
                <a:pos x="connsiteX32711" y="connsiteY32711"/>
              </a:cxn>
              <a:cxn ang="0">
                <a:pos x="connsiteX32712" y="connsiteY32712"/>
              </a:cxn>
              <a:cxn ang="0">
                <a:pos x="connsiteX32713" y="connsiteY32713"/>
              </a:cxn>
              <a:cxn ang="0">
                <a:pos x="connsiteX32714" y="connsiteY32714"/>
              </a:cxn>
              <a:cxn ang="0">
                <a:pos x="connsiteX32715" y="connsiteY32715"/>
              </a:cxn>
              <a:cxn ang="0">
                <a:pos x="connsiteX32716" y="connsiteY32716"/>
              </a:cxn>
              <a:cxn ang="0">
                <a:pos x="connsiteX32717" y="connsiteY32717"/>
              </a:cxn>
              <a:cxn ang="0">
                <a:pos x="connsiteX32718" y="connsiteY32718"/>
              </a:cxn>
              <a:cxn ang="0">
                <a:pos x="connsiteX32719" y="connsiteY32719"/>
              </a:cxn>
              <a:cxn ang="0">
                <a:pos x="connsiteX32720" y="connsiteY32720"/>
              </a:cxn>
              <a:cxn ang="0">
                <a:pos x="connsiteX32721" y="connsiteY32721"/>
              </a:cxn>
              <a:cxn ang="0">
                <a:pos x="connsiteX32722" y="connsiteY32722"/>
              </a:cxn>
              <a:cxn ang="0">
                <a:pos x="connsiteX32723" y="connsiteY32723"/>
              </a:cxn>
              <a:cxn ang="0">
                <a:pos x="connsiteX32724" y="connsiteY32724"/>
              </a:cxn>
              <a:cxn ang="0">
                <a:pos x="connsiteX32725" y="connsiteY32725"/>
              </a:cxn>
              <a:cxn ang="0">
                <a:pos x="connsiteX32726" y="connsiteY32726"/>
              </a:cxn>
              <a:cxn ang="0">
                <a:pos x="connsiteX32727" y="connsiteY32727"/>
              </a:cxn>
              <a:cxn ang="0">
                <a:pos x="connsiteX32728" y="connsiteY32728"/>
              </a:cxn>
              <a:cxn ang="0">
                <a:pos x="connsiteX32729" y="connsiteY32729"/>
              </a:cxn>
              <a:cxn ang="0">
                <a:pos x="connsiteX32730" y="connsiteY32730"/>
              </a:cxn>
              <a:cxn ang="0">
                <a:pos x="connsiteX32731" y="connsiteY32731"/>
              </a:cxn>
              <a:cxn ang="0">
                <a:pos x="connsiteX32732" y="connsiteY32732"/>
              </a:cxn>
              <a:cxn ang="0">
                <a:pos x="connsiteX32733" y="connsiteY32733"/>
              </a:cxn>
              <a:cxn ang="0">
                <a:pos x="connsiteX32734" y="connsiteY32734"/>
              </a:cxn>
              <a:cxn ang="0">
                <a:pos x="connsiteX32735" y="connsiteY32735"/>
              </a:cxn>
              <a:cxn ang="0">
                <a:pos x="connsiteX32736" y="connsiteY32736"/>
              </a:cxn>
              <a:cxn ang="0">
                <a:pos x="connsiteX32737" y="connsiteY32737"/>
              </a:cxn>
              <a:cxn ang="0">
                <a:pos x="connsiteX32738" y="connsiteY32738"/>
              </a:cxn>
              <a:cxn ang="0">
                <a:pos x="connsiteX32739" y="connsiteY32739"/>
              </a:cxn>
              <a:cxn ang="0">
                <a:pos x="connsiteX32740" y="connsiteY32740"/>
              </a:cxn>
              <a:cxn ang="0">
                <a:pos x="connsiteX32741" y="connsiteY32741"/>
              </a:cxn>
              <a:cxn ang="0">
                <a:pos x="connsiteX32742" y="connsiteY32742"/>
              </a:cxn>
              <a:cxn ang="0">
                <a:pos x="connsiteX32743" y="connsiteY32743"/>
              </a:cxn>
              <a:cxn ang="0">
                <a:pos x="connsiteX32744" y="connsiteY32744"/>
              </a:cxn>
              <a:cxn ang="0">
                <a:pos x="connsiteX32745" y="connsiteY32745"/>
              </a:cxn>
              <a:cxn ang="0">
                <a:pos x="connsiteX32746" y="connsiteY32746"/>
              </a:cxn>
              <a:cxn ang="0">
                <a:pos x="connsiteX32747" y="connsiteY32747"/>
              </a:cxn>
              <a:cxn ang="0">
                <a:pos x="connsiteX32748" y="connsiteY32748"/>
              </a:cxn>
              <a:cxn ang="0">
                <a:pos x="connsiteX32749" y="connsiteY32749"/>
              </a:cxn>
              <a:cxn ang="0">
                <a:pos x="connsiteX32750" y="connsiteY32750"/>
              </a:cxn>
              <a:cxn ang="0">
                <a:pos x="connsiteX32751" y="connsiteY32751"/>
              </a:cxn>
              <a:cxn ang="0">
                <a:pos x="connsiteX32752" y="connsiteY32752"/>
              </a:cxn>
              <a:cxn ang="0">
                <a:pos x="connsiteX32753" y="connsiteY32753"/>
              </a:cxn>
              <a:cxn ang="0">
                <a:pos x="connsiteX32754" y="connsiteY32754"/>
              </a:cxn>
              <a:cxn ang="0">
                <a:pos x="connsiteX32755" y="connsiteY32755"/>
              </a:cxn>
              <a:cxn ang="0">
                <a:pos x="connsiteX32756" y="connsiteY32756"/>
              </a:cxn>
              <a:cxn ang="0">
                <a:pos x="connsiteX32757" y="connsiteY32757"/>
              </a:cxn>
              <a:cxn ang="0">
                <a:pos x="connsiteX32758" y="connsiteY32758"/>
              </a:cxn>
              <a:cxn ang="0">
                <a:pos x="connsiteX32759" y="connsiteY32759"/>
              </a:cxn>
              <a:cxn ang="0">
                <a:pos x="connsiteX32760" y="connsiteY32760"/>
              </a:cxn>
              <a:cxn ang="0">
                <a:pos x="connsiteX32761" y="connsiteY32761"/>
              </a:cxn>
              <a:cxn ang="0">
                <a:pos x="connsiteX32762" y="connsiteY32762"/>
              </a:cxn>
              <a:cxn ang="0">
                <a:pos x="connsiteX32763" y="connsiteY32763"/>
              </a:cxn>
              <a:cxn ang="0">
                <a:pos x="connsiteX32764" y="connsiteY32764"/>
              </a:cxn>
              <a:cxn ang="0">
                <a:pos x="connsiteX32765" y="connsiteY32765"/>
              </a:cxn>
              <a:cxn ang="0">
                <a:pos x="connsiteX32766" y="connsiteY32766"/>
              </a:cxn>
              <a:cxn ang="0">
                <a:pos x="connsiteX32767" y="connsiteY32767"/>
              </a:cxn>
              <a:cxn ang="0">
                <a:pos x="connsiteX32768" y="connsiteY32768"/>
              </a:cxn>
              <a:cxn ang="0">
                <a:pos x="connsiteX32769" y="connsiteY32769"/>
              </a:cxn>
              <a:cxn ang="0">
                <a:pos x="connsiteX32770" y="connsiteY32770"/>
              </a:cxn>
              <a:cxn ang="0">
                <a:pos x="connsiteX32771" y="connsiteY32771"/>
              </a:cxn>
              <a:cxn ang="0">
                <a:pos x="connsiteX32772" y="connsiteY32772"/>
              </a:cxn>
              <a:cxn ang="0">
                <a:pos x="connsiteX32773" y="connsiteY32773"/>
              </a:cxn>
              <a:cxn ang="0">
                <a:pos x="connsiteX32774" y="connsiteY32774"/>
              </a:cxn>
              <a:cxn ang="0">
                <a:pos x="connsiteX32775" y="connsiteY32775"/>
              </a:cxn>
              <a:cxn ang="0">
                <a:pos x="connsiteX32776" y="connsiteY32776"/>
              </a:cxn>
              <a:cxn ang="0">
                <a:pos x="connsiteX32777" y="connsiteY32777"/>
              </a:cxn>
              <a:cxn ang="0">
                <a:pos x="connsiteX32778" y="connsiteY32778"/>
              </a:cxn>
              <a:cxn ang="0">
                <a:pos x="connsiteX32779" y="connsiteY32779"/>
              </a:cxn>
              <a:cxn ang="0">
                <a:pos x="connsiteX32780" y="connsiteY32780"/>
              </a:cxn>
              <a:cxn ang="0">
                <a:pos x="connsiteX32781" y="connsiteY32781"/>
              </a:cxn>
              <a:cxn ang="0">
                <a:pos x="connsiteX32782" y="connsiteY32782"/>
              </a:cxn>
              <a:cxn ang="0">
                <a:pos x="connsiteX32783" y="connsiteY32783"/>
              </a:cxn>
              <a:cxn ang="0">
                <a:pos x="connsiteX32784" y="connsiteY32784"/>
              </a:cxn>
              <a:cxn ang="0">
                <a:pos x="connsiteX32785" y="connsiteY32785"/>
              </a:cxn>
              <a:cxn ang="0">
                <a:pos x="connsiteX32786" y="connsiteY32786"/>
              </a:cxn>
              <a:cxn ang="0">
                <a:pos x="connsiteX32787" y="connsiteY32787"/>
              </a:cxn>
              <a:cxn ang="0">
                <a:pos x="connsiteX32788" y="connsiteY32788"/>
              </a:cxn>
              <a:cxn ang="0">
                <a:pos x="connsiteX32789" y="connsiteY32789"/>
              </a:cxn>
              <a:cxn ang="0">
                <a:pos x="connsiteX32790" y="connsiteY32790"/>
              </a:cxn>
              <a:cxn ang="0">
                <a:pos x="connsiteX32791" y="connsiteY32791"/>
              </a:cxn>
              <a:cxn ang="0">
                <a:pos x="connsiteX32792" y="connsiteY32792"/>
              </a:cxn>
              <a:cxn ang="0">
                <a:pos x="connsiteX32793" y="connsiteY32793"/>
              </a:cxn>
              <a:cxn ang="0">
                <a:pos x="connsiteX32794" y="connsiteY32794"/>
              </a:cxn>
              <a:cxn ang="0">
                <a:pos x="connsiteX32795" y="connsiteY32795"/>
              </a:cxn>
              <a:cxn ang="0">
                <a:pos x="connsiteX32796" y="connsiteY32796"/>
              </a:cxn>
              <a:cxn ang="0">
                <a:pos x="connsiteX32797" y="connsiteY32797"/>
              </a:cxn>
              <a:cxn ang="0">
                <a:pos x="connsiteX32798" y="connsiteY32798"/>
              </a:cxn>
              <a:cxn ang="0">
                <a:pos x="connsiteX32799" y="connsiteY32799"/>
              </a:cxn>
              <a:cxn ang="0">
                <a:pos x="connsiteX32800" y="connsiteY32800"/>
              </a:cxn>
              <a:cxn ang="0">
                <a:pos x="connsiteX32801" y="connsiteY32801"/>
              </a:cxn>
              <a:cxn ang="0">
                <a:pos x="connsiteX32802" y="connsiteY32802"/>
              </a:cxn>
              <a:cxn ang="0">
                <a:pos x="connsiteX32803" y="connsiteY32803"/>
              </a:cxn>
              <a:cxn ang="0">
                <a:pos x="connsiteX32804" y="connsiteY32804"/>
              </a:cxn>
              <a:cxn ang="0">
                <a:pos x="connsiteX32805" y="connsiteY32805"/>
              </a:cxn>
              <a:cxn ang="0">
                <a:pos x="connsiteX32806" y="connsiteY32806"/>
              </a:cxn>
              <a:cxn ang="0">
                <a:pos x="connsiteX32807" y="connsiteY32807"/>
              </a:cxn>
              <a:cxn ang="0">
                <a:pos x="connsiteX32808" y="connsiteY32808"/>
              </a:cxn>
              <a:cxn ang="0">
                <a:pos x="connsiteX32809" y="connsiteY32809"/>
              </a:cxn>
              <a:cxn ang="0">
                <a:pos x="connsiteX32810" y="connsiteY32810"/>
              </a:cxn>
              <a:cxn ang="0">
                <a:pos x="connsiteX32811" y="connsiteY32811"/>
              </a:cxn>
              <a:cxn ang="0">
                <a:pos x="connsiteX32812" y="connsiteY32812"/>
              </a:cxn>
              <a:cxn ang="0">
                <a:pos x="connsiteX32813" y="connsiteY32813"/>
              </a:cxn>
              <a:cxn ang="0">
                <a:pos x="connsiteX32814" y="connsiteY32814"/>
              </a:cxn>
              <a:cxn ang="0">
                <a:pos x="connsiteX32815" y="connsiteY32815"/>
              </a:cxn>
              <a:cxn ang="0">
                <a:pos x="connsiteX32816" y="connsiteY32816"/>
              </a:cxn>
              <a:cxn ang="0">
                <a:pos x="connsiteX32817" y="connsiteY32817"/>
              </a:cxn>
              <a:cxn ang="0">
                <a:pos x="connsiteX32818" y="connsiteY32818"/>
              </a:cxn>
              <a:cxn ang="0">
                <a:pos x="connsiteX32819" y="connsiteY32819"/>
              </a:cxn>
              <a:cxn ang="0">
                <a:pos x="connsiteX32820" y="connsiteY32820"/>
              </a:cxn>
              <a:cxn ang="0">
                <a:pos x="connsiteX32821" y="connsiteY32821"/>
              </a:cxn>
              <a:cxn ang="0">
                <a:pos x="connsiteX32822" y="connsiteY32822"/>
              </a:cxn>
              <a:cxn ang="0">
                <a:pos x="connsiteX32823" y="connsiteY32823"/>
              </a:cxn>
              <a:cxn ang="0">
                <a:pos x="connsiteX32824" y="connsiteY32824"/>
              </a:cxn>
              <a:cxn ang="0">
                <a:pos x="connsiteX32825" y="connsiteY32825"/>
              </a:cxn>
              <a:cxn ang="0">
                <a:pos x="connsiteX32826" y="connsiteY32826"/>
              </a:cxn>
              <a:cxn ang="0">
                <a:pos x="connsiteX32827" y="connsiteY32827"/>
              </a:cxn>
              <a:cxn ang="0">
                <a:pos x="connsiteX32828" y="connsiteY32828"/>
              </a:cxn>
              <a:cxn ang="0">
                <a:pos x="connsiteX32829" y="connsiteY32829"/>
              </a:cxn>
              <a:cxn ang="0">
                <a:pos x="connsiteX32830" y="connsiteY32830"/>
              </a:cxn>
              <a:cxn ang="0">
                <a:pos x="connsiteX32831" y="connsiteY32831"/>
              </a:cxn>
              <a:cxn ang="0">
                <a:pos x="connsiteX32832" y="connsiteY32832"/>
              </a:cxn>
              <a:cxn ang="0">
                <a:pos x="connsiteX32833" y="connsiteY32833"/>
              </a:cxn>
              <a:cxn ang="0">
                <a:pos x="connsiteX32834" y="connsiteY32834"/>
              </a:cxn>
              <a:cxn ang="0">
                <a:pos x="connsiteX32835" y="connsiteY32835"/>
              </a:cxn>
              <a:cxn ang="0">
                <a:pos x="connsiteX32836" y="connsiteY32836"/>
              </a:cxn>
              <a:cxn ang="0">
                <a:pos x="connsiteX32837" y="connsiteY32837"/>
              </a:cxn>
              <a:cxn ang="0">
                <a:pos x="connsiteX32838" y="connsiteY32838"/>
              </a:cxn>
              <a:cxn ang="0">
                <a:pos x="connsiteX32839" y="connsiteY32839"/>
              </a:cxn>
              <a:cxn ang="0">
                <a:pos x="connsiteX32840" y="connsiteY32840"/>
              </a:cxn>
              <a:cxn ang="0">
                <a:pos x="connsiteX32841" y="connsiteY32841"/>
              </a:cxn>
              <a:cxn ang="0">
                <a:pos x="connsiteX32842" y="connsiteY32842"/>
              </a:cxn>
              <a:cxn ang="0">
                <a:pos x="connsiteX32843" y="connsiteY32843"/>
              </a:cxn>
              <a:cxn ang="0">
                <a:pos x="connsiteX32844" y="connsiteY32844"/>
              </a:cxn>
              <a:cxn ang="0">
                <a:pos x="connsiteX32845" y="connsiteY32845"/>
              </a:cxn>
              <a:cxn ang="0">
                <a:pos x="connsiteX32846" y="connsiteY32846"/>
              </a:cxn>
              <a:cxn ang="0">
                <a:pos x="connsiteX32847" y="connsiteY32847"/>
              </a:cxn>
              <a:cxn ang="0">
                <a:pos x="connsiteX32848" y="connsiteY32848"/>
              </a:cxn>
              <a:cxn ang="0">
                <a:pos x="connsiteX32849" y="connsiteY32849"/>
              </a:cxn>
              <a:cxn ang="0">
                <a:pos x="connsiteX32850" y="connsiteY32850"/>
              </a:cxn>
              <a:cxn ang="0">
                <a:pos x="connsiteX32851" y="connsiteY32851"/>
              </a:cxn>
              <a:cxn ang="0">
                <a:pos x="connsiteX32852" y="connsiteY32852"/>
              </a:cxn>
              <a:cxn ang="0">
                <a:pos x="connsiteX32853" y="connsiteY32853"/>
              </a:cxn>
              <a:cxn ang="0">
                <a:pos x="connsiteX32854" y="connsiteY32854"/>
              </a:cxn>
              <a:cxn ang="0">
                <a:pos x="connsiteX32855" y="connsiteY32855"/>
              </a:cxn>
              <a:cxn ang="0">
                <a:pos x="connsiteX32856" y="connsiteY32856"/>
              </a:cxn>
              <a:cxn ang="0">
                <a:pos x="connsiteX32857" y="connsiteY32857"/>
              </a:cxn>
              <a:cxn ang="0">
                <a:pos x="connsiteX32858" y="connsiteY32858"/>
              </a:cxn>
              <a:cxn ang="0">
                <a:pos x="connsiteX32859" y="connsiteY32859"/>
              </a:cxn>
              <a:cxn ang="0">
                <a:pos x="connsiteX32860" y="connsiteY32860"/>
              </a:cxn>
              <a:cxn ang="0">
                <a:pos x="connsiteX32861" y="connsiteY32861"/>
              </a:cxn>
              <a:cxn ang="0">
                <a:pos x="connsiteX32862" y="connsiteY32862"/>
              </a:cxn>
              <a:cxn ang="0">
                <a:pos x="connsiteX32863" y="connsiteY32863"/>
              </a:cxn>
              <a:cxn ang="0">
                <a:pos x="connsiteX32864" y="connsiteY32864"/>
              </a:cxn>
              <a:cxn ang="0">
                <a:pos x="connsiteX32865" y="connsiteY32865"/>
              </a:cxn>
              <a:cxn ang="0">
                <a:pos x="connsiteX32866" y="connsiteY32866"/>
              </a:cxn>
              <a:cxn ang="0">
                <a:pos x="connsiteX32867" y="connsiteY32867"/>
              </a:cxn>
              <a:cxn ang="0">
                <a:pos x="connsiteX32868" y="connsiteY32868"/>
              </a:cxn>
              <a:cxn ang="0">
                <a:pos x="connsiteX32869" y="connsiteY32869"/>
              </a:cxn>
              <a:cxn ang="0">
                <a:pos x="connsiteX32870" y="connsiteY32870"/>
              </a:cxn>
              <a:cxn ang="0">
                <a:pos x="connsiteX32871" y="connsiteY32871"/>
              </a:cxn>
              <a:cxn ang="0">
                <a:pos x="connsiteX32872" y="connsiteY32872"/>
              </a:cxn>
              <a:cxn ang="0">
                <a:pos x="connsiteX32873" y="connsiteY32873"/>
              </a:cxn>
              <a:cxn ang="0">
                <a:pos x="connsiteX32874" y="connsiteY32874"/>
              </a:cxn>
              <a:cxn ang="0">
                <a:pos x="connsiteX32875" y="connsiteY32875"/>
              </a:cxn>
              <a:cxn ang="0">
                <a:pos x="connsiteX32876" y="connsiteY32876"/>
              </a:cxn>
              <a:cxn ang="0">
                <a:pos x="connsiteX32877" y="connsiteY32877"/>
              </a:cxn>
              <a:cxn ang="0">
                <a:pos x="connsiteX32878" y="connsiteY32878"/>
              </a:cxn>
              <a:cxn ang="0">
                <a:pos x="connsiteX32879" y="connsiteY32879"/>
              </a:cxn>
              <a:cxn ang="0">
                <a:pos x="connsiteX32880" y="connsiteY32880"/>
              </a:cxn>
              <a:cxn ang="0">
                <a:pos x="connsiteX32881" y="connsiteY32881"/>
              </a:cxn>
              <a:cxn ang="0">
                <a:pos x="connsiteX32882" y="connsiteY32882"/>
              </a:cxn>
              <a:cxn ang="0">
                <a:pos x="connsiteX32883" y="connsiteY32883"/>
              </a:cxn>
              <a:cxn ang="0">
                <a:pos x="connsiteX32884" y="connsiteY32884"/>
              </a:cxn>
              <a:cxn ang="0">
                <a:pos x="connsiteX32885" y="connsiteY32885"/>
              </a:cxn>
              <a:cxn ang="0">
                <a:pos x="connsiteX32886" y="connsiteY32886"/>
              </a:cxn>
              <a:cxn ang="0">
                <a:pos x="connsiteX32887" y="connsiteY32887"/>
              </a:cxn>
              <a:cxn ang="0">
                <a:pos x="connsiteX32888" y="connsiteY32888"/>
              </a:cxn>
              <a:cxn ang="0">
                <a:pos x="connsiteX32889" y="connsiteY32889"/>
              </a:cxn>
              <a:cxn ang="0">
                <a:pos x="connsiteX32890" y="connsiteY32890"/>
              </a:cxn>
              <a:cxn ang="0">
                <a:pos x="connsiteX32891" y="connsiteY32891"/>
              </a:cxn>
              <a:cxn ang="0">
                <a:pos x="connsiteX32892" y="connsiteY32892"/>
              </a:cxn>
              <a:cxn ang="0">
                <a:pos x="connsiteX32893" y="connsiteY32893"/>
              </a:cxn>
              <a:cxn ang="0">
                <a:pos x="connsiteX32894" y="connsiteY32894"/>
              </a:cxn>
              <a:cxn ang="0">
                <a:pos x="connsiteX32895" y="connsiteY32895"/>
              </a:cxn>
              <a:cxn ang="0">
                <a:pos x="connsiteX32896" y="connsiteY32896"/>
              </a:cxn>
              <a:cxn ang="0">
                <a:pos x="connsiteX32897" y="connsiteY32897"/>
              </a:cxn>
              <a:cxn ang="0">
                <a:pos x="connsiteX32898" y="connsiteY32898"/>
              </a:cxn>
              <a:cxn ang="0">
                <a:pos x="connsiteX32899" y="connsiteY32899"/>
              </a:cxn>
              <a:cxn ang="0">
                <a:pos x="connsiteX32900" y="connsiteY32900"/>
              </a:cxn>
              <a:cxn ang="0">
                <a:pos x="connsiteX32901" y="connsiteY32901"/>
              </a:cxn>
              <a:cxn ang="0">
                <a:pos x="connsiteX32902" y="connsiteY32902"/>
              </a:cxn>
              <a:cxn ang="0">
                <a:pos x="connsiteX32903" y="connsiteY32903"/>
              </a:cxn>
              <a:cxn ang="0">
                <a:pos x="connsiteX32904" y="connsiteY32904"/>
              </a:cxn>
              <a:cxn ang="0">
                <a:pos x="connsiteX32905" y="connsiteY32905"/>
              </a:cxn>
              <a:cxn ang="0">
                <a:pos x="connsiteX32906" y="connsiteY32906"/>
              </a:cxn>
              <a:cxn ang="0">
                <a:pos x="connsiteX32907" y="connsiteY32907"/>
              </a:cxn>
              <a:cxn ang="0">
                <a:pos x="connsiteX32908" y="connsiteY32908"/>
              </a:cxn>
              <a:cxn ang="0">
                <a:pos x="connsiteX32909" y="connsiteY32909"/>
              </a:cxn>
              <a:cxn ang="0">
                <a:pos x="connsiteX32910" y="connsiteY32910"/>
              </a:cxn>
              <a:cxn ang="0">
                <a:pos x="connsiteX32911" y="connsiteY32911"/>
              </a:cxn>
              <a:cxn ang="0">
                <a:pos x="connsiteX32912" y="connsiteY32912"/>
              </a:cxn>
              <a:cxn ang="0">
                <a:pos x="connsiteX32913" y="connsiteY32913"/>
              </a:cxn>
              <a:cxn ang="0">
                <a:pos x="connsiteX32914" y="connsiteY32914"/>
              </a:cxn>
              <a:cxn ang="0">
                <a:pos x="connsiteX32915" y="connsiteY32915"/>
              </a:cxn>
              <a:cxn ang="0">
                <a:pos x="connsiteX32916" y="connsiteY32916"/>
              </a:cxn>
              <a:cxn ang="0">
                <a:pos x="connsiteX32917" y="connsiteY32917"/>
              </a:cxn>
              <a:cxn ang="0">
                <a:pos x="connsiteX32918" y="connsiteY32918"/>
              </a:cxn>
              <a:cxn ang="0">
                <a:pos x="connsiteX32919" y="connsiteY32919"/>
              </a:cxn>
              <a:cxn ang="0">
                <a:pos x="connsiteX32920" y="connsiteY32920"/>
              </a:cxn>
              <a:cxn ang="0">
                <a:pos x="connsiteX32921" y="connsiteY32921"/>
              </a:cxn>
              <a:cxn ang="0">
                <a:pos x="connsiteX32922" y="connsiteY32922"/>
              </a:cxn>
              <a:cxn ang="0">
                <a:pos x="connsiteX32923" y="connsiteY32923"/>
              </a:cxn>
              <a:cxn ang="0">
                <a:pos x="connsiteX32924" y="connsiteY32924"/>
              </a:cxn>
              <a:cxn ang="0">
                <a:pos x="connsiteX32925" y="connsiteY32925"/>
              </a:cxn>
              <a:cxn ang="0">
                <a:pos x="connsiteX32926" y="connsiteY32926"/>
              </a:cxn>
              <a:cxn ang="0">
                <a:pos x="connsiteX32927" y="connsiteY32927"/>
              </a:cxn>
              <a:cxn ang="0">
                <a:pos x="connsiteX32928" y="connsiteY32928"/>
              </a:cxn>
              <a:cxn ang="0">
                <a:pos x="connsiteX32929" y="connsiteY32929"/>
              </a:cxn>
              <a:cxn ang="0">
                <a:pos x="connsiteX32930" y="connsiteY32930"/>
              </a:cxn>
              <a:cxn ang="0">
                <a:pos x="connsiteX32931" y="connsiteY32931"/>
              </a:cxn>
              <a:cxn ang="0">
                <a:pos x="connsiteX32932" y="connsiteY32932"/>
              </a:cxn>
              <a:cxn ang="0">
                <a:pos x="connsiteX32933" y="connsiteY32933"/>
              </a:cxn>
              <a:cxn ang="0">
                <a:pos x="connsiteX32934" y="connsiteY32934"/>
              </a:cxn>
              <a:cxn ang="0">
                <a:pos x="connsiteX32935" y="connsiteY32935"/>
              </a:cxn>
              <a:cxn ang="0">
                <a:pos x="connsiteX32936" y="connsiteY32936"/>
              </a:cxn>
              <a:cxn ang="0">
                <a:pos x="connsiteX32937" y="connsiteY32937"/>
              </a:cxn>
              <a:cxn ang="0">
                <a:pos x="connsiteX32938" y="connsiteY32938"/>
              </a:cxn>
              <a:cxn ang="0">
                <a:pos x="connsiteX32939" y="connsiteY32939"/>
              </a:cxn>
              <a:cxn ang="0">
                <a:pos x="connsiteX32940" y="connsiteY32940"/>
              </a:cxn>
              <a:cxn ang="0">
                <a:pos x="connsiteX32941" y="connsiteY32941"/>
              </a:cxn>
              <a:cxn ang="0">
                <a:pos x="connsiteX32942" y="connsiteY32942"/>
              </a:cxn>
              <a:cxn ang="0">
                <a:pos x="connsiteX32943" y="connsiteY32943"/>
              </a:cxn>
              <a:cxn ang="0">
                <a:pos x="connsiteX32944" y="connsiteY32944"/>
              </a:cxn>
              <a:cxn ang="0">
                <a:pos x="connsiteX32945" y="connsiteY32945"/>
              </a:cxn>
              <a:cxn ang="0">
                <a:pos x="connsiteX32946" y="connsiteY32946"/>
              </a:cxn>
              <a:cxn ang="0">
                <a:pos x="connsiteX32947" y="connsiteY32947"/>
              </a:cxn>
              <a:cxn ang="0">
                <a:pos x="connsiteX32948" y="connsiteY32948"/>
              </a:cxn>
              <a:cxn ang="0">
                <a:pos x="connsiteX32949" y="connsiteY32949"/>
              </a:cxn>
              <a:cxn ang="0">
                <a:pos x="connsiteX32950" y="connsiteY32950"/>
              </a:cxn>
              <a:cxn ang="0">
                <a:pos x="connsiteX32951" y="connsiteY32951"/>
              </a:cxn>
              <a:cxn ang="0">
                <a:pos x="connsiteX32952" y="connsiteY32952"/>
              </a:cxn>
              <a:cxn ang="0">
                <a:pos x="connsiteX32953" y="connsiteY32953"/>
              </a:cxn>
              <a:cxn ang="0">
                <a:pos x="connsiteX32954" y="connsiteY32954"/>
              </a:cxn>
              <a:cxn ang="0">
                <a:pos x="connsiteX32955" y="connsiteY32955"/>
              </a:cxn>
              <a:cxn ang="0">
                <a:pos x="connsiteX32956" y="connsiteY32956"/>
              </a:cxn>
              <a:cxn ang="0">
                <a:pos x="connsiteX32957" y="connsiteY32957"/>
              </a:cxn>
              <a:cxn ang="0">
                <a:pos x="connsiteX32958" y="connsiteY32958"/>
              </a:cxn>
              <a:cxn ang="0">
                <a:pos x="connsiteX32959" y="connsiteY32959"/>
              </a:cxn>
              <a:cxn ang="0">
                <a:pos x="connsiteX32960" y="connsiteY32960"/>
              </a:cxn>
              <a:cxn ang="0">
                <a:pos x="connsiteX32961" y="connsiteY32961"/>
              </a:cxn>
              <a:cxn ang="0">
                <a:pos x="connsiteX32962" y="connsiteY32962"/>
              </a:cxn>
              <a:cxn ang="0">
                <a:pos x="connsiteX32963" y="connsiteY32963"/>
              </a:cxn>
              <a:cxn ang="0">
                <a:pos x="connsiteX32964" y="connsiteY32964"/>
              </a:cxn>
              <a:cxn ang="0">
                <a:pos x="connsiteX32965" y="connsiteY32965"/>
              </a:cxn>
              <a:cxn ang="0">
                <a:pos x="connsiteX32966" y="connsiteY32966"/>
              </a:cxn>
              <a:cxn ang="0">
                <a:pos x="connsiteX32967" y="connsiteY32967"/>
              </a:cxn>
              <a:cxn ang="0">
                <a:pos x="connsiteX32968" y="connsiteY32968"/>
              </a:cxn>
              <a:cxn ang="0">
                <a:pos x="connsiteX32969" y="connsiteY32969"/>
              </a:cxn>
              <a:cxn ang="0">
                <a:pos x="connsiteX32970" y="connsiteY32970"/>
              </a:cxn>
              <a:cxn ang="0">
                <a:pos x="connsiteX32971" y="connsiteY32971"/>
              </a:cxn>
              <a:cxn ang="0">
                <a:pos x="connsiteX32972" y="connsiteY32972"/>
              </a:cxn>
              <a:cxn ang="0">
                <a:pos x="connsiteX32973" y="connsiteY32973"/>
              </a:cxn>
              <a:cxn ang="0">
                <a:pos x="connsiteX32974" y="connsiteY32974"/>
              </a:cxn>
              <a:cxn ang="0">
                <a:pos x="connsiteX32975" y="connsiteY32975"/>
              </a:cxn>
              <a:cxn ang="0">
                <a:pos x="connsiteX32976" y="connsiteY32976"/>
              </a:cxn>
              <a:cxn ang="0">
                <a:pos x="connsiteX32977" y="connsiteY32977"/>
              </a:cxn>
              <a:cxn ang="0">
                <a:pos x="connsiteX32978" y="connsiteY32978"/>
              </a:cxn>
              <a:cxn ang="0">
                <a:pos x="connsiteX32979" y="connsiteY32979"/>
              </a:cxn>
              <a:cxn ang="0">
                <a:pos x="connsiteX32980" y="connsiteY32980"/>
              </a:cxn>
              <a:cxn ang="0">
                <a:pos x="connsiteX32981" y="connsiteY32981"/>
              </a:cxn>
              <a:cxn ang="0">
                <a:pos x="connsiteX32982" y="connsiteY32982"/>
              </a:cxn>
              <a:cxn ang="0">
                <a:pos x="connsiteX32983" y="connsiteY32983"/>
              </a:cxn>
              <a:cxn ang="0">
                <a:pos x="connsiteX32984" y="connsiteY32984"/>
              </a:cxn>
              <a:cxn ang="0">
                <a:pos x="connsiteX32985" y="connsiteY32985"/>
              </a:cxn>
              <a:cxn ang="0">
                <a:pos x="connsiteX32986" y="connsiteY32986"/>
              </a:cxn>
              <a:cxn ang="0">
                <a:pos x="connsiteX32987" y="connsiteY32987"/>
              </a:cxn>
              <a:cxn ang="0">
                <a:pos x="connsiteX32988" y="connsiteY32988"/>
              </a:cxn>
              <a:cxn ang="0">
                <a:pos x="connsiteX32989" y="connsiteY32989"/>
              </a:cxn>
              <a:cxn ang="0">
                <a:pos x="connsiteX32990" y="connsiteY32990"/>
              </a:cxn>
              <a:cxn ang="0">
                <a:pos x="connsiteX32991" y="connsiteY32991"/>
              </a:cxn>
              <a:cxn ang="0">
                <a:pos x="connsiteX32992" y="connsiteY32992"/>
              </a:cxn>
              <a:cxn ang="0">
                <a:pos x="connsiteX32993" y="connsiteY32993"/>
              </a:cxn>
              <a:cxn ang="0">
                <a:pos x="connsiteX32994" y="connsiteY32994"/>
              </a:cxn>
              <a:cxn ang="0">
                <a:pos x="connsiteX32995" y="connsiteY32995"/>
              </a:cxn>
              <a:cxn ang="0">
                <a:pos x="connsiteX32996" y="connsiteY32996"/>
              </a:cxn>
              <a:cxn ang="0">
                <a:pos x="connsiteX32997" y="connsiteY32997"/>
              </a:cxn>
              <a:cxn ang="0">
                <a:pos x="connsiteX32998" y="connsiteY32998"/>
              </a:cxn>
              <a:cxn ang="0">
                <a:pos x="connsiteX32999" y="connsiteY32999"/>
              </a:cxn>
              <a:cxn ang="0">
                <a:pos x="connsiteX33000" y="connsiteY33000"/>
              </a:cxn>
              <a:cxn ang="0">
                <a:pos x="connsiteX33001" y="connsiteY33001"/>
              </a:cxn>
              <a:cxn ang="0">
                <a:pos x="connsiteX33002" y="connsiteY33002"/>
              </a:cxn>
              <a:cxn ang="0">
                <a:pos x="connsiteX33003" y="connsiteY33003"/>
              </a:cxn>
              <a:cxn ang="0">
                <a:pos x="connsiteX33004" y="connsiteY33004"/>
              </a:cxn>
              <a:cxn ang="0">
                <a:pos x="connsiteX33005" y="connsiteY33005"/>
              </a:cxn>
              <a:cxn ang="0">
                <a:pos x="connsiteX33006" y="connsiteY33006"/>
              </a:cxn>
              <a:cxn ang="0">
                <a:pos x="connsiteX33007" y="connsiteY33007"/>
              </a:cxn>
              <a:cxn ang="0">
                <a:pos x="connsiteX33008" y="connsiteY33008"/>
              </a:cxn>
              <a:cxn ang="0">
                <a:pos x="connsiteX33009" y="connsiteY33009"/>
              </a:cxn>
              <a:cxn ang="0">
                <a:pos x="connsiteX33010" y="connsiteY33010"/>
              </a:cxn>
              <a:cxn ang="0">
                <a:pos x="connsiteX33011" y="connsiteY33011"/>
              </a:cxn>
              <a:cxn ang="0">
                <a:pos x="connsiteX33012" y="connsiteY33012"/>
              </a:cxn>
              <a:cxn ang="0">
                <a:pos x="connsiteX33013" y="connsiteY33013"/>
              </a:cxn>
              <a:cxn ang="0">
                <a:pos x="connsiteX33014" y="connsiteY33014"/>
              </a:cxn>
              <a:cxn ang="0">
                <a:pos x="connsiteX33015" y="connsiteY33015"/>
              </a:cxn>
              <a:cxn ang="0">
                <a:pos x="connsiteX33016" y="connsiteY33016"/>
              </a:cxn>
              <a:cxn ang="0">
                <a:pos x="connsiteX33017" y="connsiteY33017"/>
              </a:cxn>
              <a:cxn ang="0">
                <a:pos x="connsiteX33018" y="connsiteY33018"/>
              </a:cxn>
              <a:cxn ang="0">
                <a:pos x="connsiteX33019" y="connsiteY33019"/>
              </a:cxn>
              <a:cxn ang="0">
                <a:pos x="connsiteX33020" y="connsiteY33020"/>
              </a:cxn>
              <a:cxn ang="0">
                <a:pos x="connsiteX33021" y="connsiteY33021"/>
              </a:cxn>
              <a:cxn ang="0">
                <a:pos x="connsiteX33022" y="connsiteY33022"/>
              </a:cxn>
              <a:cxn ang="0">
                <a:pos x="connsiteX33023" y="connsiteY33023"/>
              </a:cxn>
              <a:cxn ang="0">
                <a:pos x="connsiteX33024" y="connsiteY33024"/>
              </a:cxn>
              <a:cxn ang="0">
                <a:pos x="connsiteX33025" y="connsiteY33025"/>
              </a:cxn>
              <a:cxn ang="0">
                <a:pos x="connsiteX33026" y="connsiteY33026"/>
              </a:cxn>
              <a:cxn ang="0">
                <a:pos x="connsiteX33027" y="connsiteY33027"/>
              </a:cxn>
              <a:cxn ang="0">
                <a:pos x="connsiteX33028" y="connsiteY33028"/>
              </a:cxn>
              <a:cxn ang="0">
                <a:pos x="connsiteX33029" y="connsiteY33029"/>
              </a:cxn>
              <a:cxn ang="0">
                <a:pos x="connsiteX33030" y="connsiteY33030"/>
              </a:cxn>
              <a:cxn ang="0">
                <a:pos x="connsiteX33031" y="connsiteY33031"/>
              </a:cxn>
              <a:cxn ang="0">
                <a:pos x="connsiteX33032" y="connsiteY33032"/>
              </a:cxn>
              <a:cxn ang="0">
                <a:pos x="connsiteX33033" y="connsiteY33033"/>
              </a:cxn>
              <a:cxn ang="0">
                <a:pos x="connsiteX33034" y="connsiteY33034"/>
              </a:cxn>
              <a:cxn ang="0">
                <a:pos x="connsiteX33035" y="connsiteY33035"/>
              </a:cxn>
              <a:cxn ang="0">
                <a:pos x="connsiteX33036" y="connsiteY33036"/>
              </a:cxn>
              <a:cxn ang="0">
                <a:pos x="connsiteX33037" y="connsiteY33037"/>
              </a:cxn>
              <a:cxn ang="0">
                <a:pos x="connsiteX33038" y="connsiteY33038"/>
              </a:cxn>
              <a:cxn ang="0">
                <a:pos x="connsiteX33039" y="connsiteY33039"/>
              </a:cxn>
              <a:cxn ang="0">
                <a:pos x="connsiteX33040" y="connsiteY33040"/>
              </a:cxn>
              <a:cxn ang="0">
                <a:pos x="connsiteX33041" y="connsiteY33041"/>
              </a:cxn>
              <a:cxn ang="0">
                <a:pos x="connsiteX33042" y="connsiteY33042"/>
              </a:cxn>
              <a:cxn ang="0">
                <a:pos x="connsiteX33043" y="connsiteY33043"/>
              </a:cxn>
              <a:cxn ang="0">
                <a:pos x="connsiteX33044" y="connsiteY33044"/>
              </a:cxn>
              <a:cxn ang="0">
                <a:pos x="connsiteX33045" y="connsiteY33045"/>
              </a:cxn>
              <a:cxn ang="0">
                <a:pos x="connsiteX33046" y="connsiteY33046"/>
              </a:cxn>
              <a:cxn ang="0">
                <a:pos x="connsiteX33047" y="connsiteY33047"/>
              </a:cxn>
              <a:cxn ang="0">
                <a:pos x="connsiteX33048" y="connsiteY33048"/>
              </a:cxn>
              <a:cxn ang="0">
                <a:pos x="connsiteX33049" y="connsiteY33049"/>
              </a:cxn>
              <a:cxn ang="0">
                <a:pos x="connsiteX33050" y="connsiteY33050"/>
              </a:cxn>
              <a:cxn ang="0">
                <a:pos x="connsiteX33051" y="connsiteY33051"/>
              </a:cxn>
              <a:cxn ang="0">
                <a:pos x="connsiteX33052" y="connsiteY33052"/>
              </a:cxn>
              <a:cxn ang="0">
                <a:pos x="connsiteX33053" y="connsiteY33053"/>
              </a:cxn>
              <a:cxn ang="0">
                <a:pos x="connsiteX33054" y="connsiteY33054"/>
              </a:cxn>
              <a:cxn ang="0">
                <a:pos x="connsiteX33055" y="connsiteY33055"/>
              </a:cxn>
              <a:cxn ang="0">
                <a:pos x="connsiteX33056" y="connsiteY33056"/>
              </a:cxn>
              <a:cxn ang="0">
                <a:pos x="connsiteX33057" y="connsiteY33057"/>
              </a:cxn>
              <a:cxn ang="0">
                <a:pos x="connsiteX33058" y="connsiteY33058"/>
              </a:cxn>
              <a:cxn ang="0">
                <a:pos x="connsiteX33059" y="connsiteY33059"/>
              </a:cxn>
              <a:cxn ang="0">
                <a:pos x="connsiteX33060" y="connsiteY33060"/>
              </a:cxn>
              <a:cxn ang="0">
                <a:pos x="connsiteX33061" y="connsiteY33061"/>
              </a:cxn>
              <a:cxn ang="0">
                <a:pos x="connsiteX33062" y="connsiteY33062"/>
              </a:cxn>
              <a:cxn ang="0">
                <a:pos x="connsiteX33063" y="connsiteY33063"/>
              </a:cxn>
              <a:cxn ang="0">
                <a:pos x="connsiteX33064" y="connsiteY33064"/>
              </a:cxn>
              <a:cxn ang="0">
                <a:pos x="connsiteX33065" y="connsiteY33065"/>
              </a:cxn>
              <a:cxn ang="0">
                <a:pos x="connsiteX33066" y="connsiteY33066"/>
              </a:cxn>
              <a:cxn ang="0">
                <a:pos x="connsiteX33067" y="connsiteY33067"/>
              </a:cxn>
              <a:cxn ang="0">
                <a:pos x="connsiteX33068" y="connsiteY33068"/>
              </a:cxn>
              <a:cxn ang="0">
                <a:pos x="connsiteX33069" y="connsiteY33069"/>
              </a:cxn>
              <a:cxn ang="0">
                <a:pos x="connsiteX33070" y="connsiteY33070"/>
              </a:cxn>
              <a:cxn ang="0">
                <a:pos x="connsiteX33071" y="connsiteY33071"/>
              </a:cxn>
              <a:cxn ang="0">
                <a:pos x="connsiteX33072" y="connsiteY33072"/>
              </a:cxn>
              <a:cxn ang="0">
                <a:pos x="connsiteX33073" y="connsiteY33073"/>
              </a:cxn>
              <a:cxn ang="0">
                <a:pos x="connsiteX33074" y="connsiteY33074"/>
              </a:cxn>
              <a:cxn ang="0">
                <a:pos x="connsiteX33075" y="connsiteY33075"/>
              </a:cxn>
              <a:cxn ang="0">
                <a:pos x="connsiteX33076" y="connsiteY33076"/>
              </a:cxn>
              <a:cxn ang="0">
                <a:pos x="connsiteX33077" y="connsiteY33077"/>
              </a:cxn>
              <a:cxn ang="0">
                <a:pos x="connsiteX33078" y="connsiteY33078"/>
              </a:cxn>
              <a:cxn ang="0">
                <a:pos x="connsiteX33079" y="connsiteY33079"/>
              </a:cxn>
              <a:cxn ang="0">
                <a:pos x="connsiteX33080" y="connsiteY33080"/>
              </a:cxn>
              <a:cxn ang="0">
                <a:pos x="connsiteX33081" y="connsiteY33081"/>
              </a:cxn>
              <a:cxn ang="0">
                <a:pos x="connsiteX33082" y="connsiteY33082"/>
              </a:cxn>
              <a:cxn ang="0">
                <a:pos x="connsiteX33083" y="connsiteY33083"/>
              </a:cxn>
              <a:cxn ang="0">
                <a:pos x="connsiteX33084" y="connsiteY33084"/>
              </a:cxn>
              <a:cxn ang="0">
                <a:pos x="connsiteX33085" y="connsiteY33085"/>
              </a:cxn>
              <a:cxn ang="0">
                <a:pos x="connsiteX33086" y="connsiteY33086"/>
              </a:cxn>
              <a:cxn ang="0">
                <a:pos x="connsiteX33087" y="connsiteY33087"/>
              </a:cxn>
              <a:cxn ang="0">
                <a:pos x="connsiteX33088" y="connsiteY33088"/>
              </a:cxn>
              <a:cxn ang="0">
                <a:pos x="connsiteX33089" y="connsiteY33089"/>
              </a:cxn>
              <a:cxn ang="0">
                <a:pos x="connsiteX33090" y="connsiteY33090"/>
              </a:cxn>
              <a:cxn ang="0">
                <a:pos x="connsiteX33091" y="connsiteY33091"/>
              </a:cxn>
              <a:cxn ang="0">
                <a:pos x="connsiteX33092" y="connsiteY33092"/>
              </a:cxn>
              <a:cxn ang="0">
                <a:pos x="connsiteX33093" y="connsiteY33093"/>
              </a:cxn>
              <a:cxn ang="0">
                <a:pos x="connsiteX33094" y="connsiteY33094"/>
              </a:cxn>
              <a:cxn ang="0">
                <a:pos x="connsiteX33095" y="connsiteY33095"/>
              </a:cxn>
              <a:cxn ang="0">
                <a:pos x="connsiteX33096" y="connsiteY33096"/>
              </a:cxn>
              <a:cxn ang="0">
                <a:pos x="connsiteX33097" y="connsiteY33097"/>
              </a:cxn>
              <a:cxn ang="0">
                <a:pos x="connsiteX33098" y="connsiteY33098"/>
              </a:cxn>
              <a:cxn ang="0">
                <a:pos x="connsiteX33099" y="connsiteY33099"/>
              </a:cxn>
              <a:cxn ang="0">
                <a:pos x="connsiteX33100" y="connsiteY33100"/>
              </a:cxn>
              <a:cxn ang="0">
                <a:pos x="connsiteX33101" y="connsiteY33101"/>
              </a:cxn>
              <a:cxn ang="0">
                <a:pos x="connsiteX33102" y="connsiteY33102"/>
              </a:cxn>
              <a:cxn ang="0">
                <a:pos x="connsiteX33103" y="connsiteY33103"/>
              </a:cxn>
              <a:cxn ang="0">
                <a:pos x="connsiteX33104" y="connsiteY33104"/>
              </a:cxn>
              <a:cxn ang="0">
                <a:pos x="connsiteX33105" y="connsiteY33105"/>
              </a:cxn>
              <a:cxn ang="0">
                <a:pos x="connsiteX33106" y="connsiteY33106"/>
              </a:cxn>
              <a:cxn ang="0">
                <a:pos x="connsiteX33107" y="connsiteY33107"/>
              </a:cxn>
              <a:cxn ang="0">
                <a:pos x="connsiteX33108" y="connsiteY33108"/>
              </a:cxn>
              <a:cxn ang="0">
                <a:pos x="connsiteX33109" y="connsiteY33109"/>
              </a:cxn>
              <a:cxn ang="0">
                <a:pos x="connsiteX33110" y="connsiteY33110"/>
              </a:cxn>
              <a:cxn ang="0">
                <a:pos x="connsiteX33111" y="connsiteY33111"/>
              </a:cxn>
              <a:cxn ang="0">
                <a:pos x="connsiteX33112" y="connsiteY33112"/>
              </a:cxn>
              <a:cxn ang="0">
                <a:pos x="connsiteX33113" y="connsiteY33113"/>
              </a:cxn>
              <a:cxn ang="0">
                <a:pos x="connsiteX33114" y="connsiteY33114"/>
              </a:cxn>
              <a:cxn ang="0">
                <a:pos x="connsiteX33115" y="connsiteY33115"/>
              </a:cxn>
              <a:cxn ang="0">
                <a:pos x="connsiteX33116" y="connsiteY33116"/>
              </a:cxn>
              <a:cxn ang="0">
                <a:pos x="connsiteX33117" y="connsiteY33117"/>
              </a:cxn>
              <a:cxn ang="0">
                <a:pos x="connsiteX33118" y="connsiteY33118"/>
              </a:cxn>
              <a:cxn ang="0">
                <a:pos x="connsiteX33119" y="connsiteY33119"/>
              </a:cxn>
              <a:cxn ang="0">
                <a:pos x="connsiteX33120" y="connsiteY33120"/>
              </a:cxn>
              <a:cxn ang="0">
                <a:pos x="connsiteX33121" y="connsiteY33121"/>
              </a:cxn>
              <a:cxn ang="0">
                <a:pos x="connsiteX33122" y="connsiteY33122"/>
              </a:cxn>
              <a:cxn ang="0">
                <a:pos x="connsiteX33123" y="connsiteY33123"/>
              </a:cxn>
              <a:cxn ang="0">
                <a:pos x="connsiteX33124" y="connsiteY33124"/>
              </a:cxn>
              <a:cxn ang="0">
                <a:pos x="connsiteX33125" y="connsiteY33125"/>
              </a:cxn>
              <a:cxn ang="0">
                <a:pos x="connsiteX33126" y="connsiteY33126"/>
              </a:cxn>
              <a:cxn ang="0">
                <a:pos x="connsiteX33127" y="connsiteY33127"/>
              </a:cxn>
              <a:cxn ang="0">
                <a:pos x="connsiteX33128" y="connsiteY33128"/>
              </a:cxn>
              <a:cxn ang="0">
                <a:pos x="connsiteX33129" y="connsiteY33129"/>
              </a:cxn>
              <a:cxn ang="0">
                <a:pos x="connsiteX33130" y="connsiteY33130"/>
              </a:cxn>
              <a:cxn ang="0">
                <a:pos x="connsiteX33131" y="connsiteY33131"/>
              </a:cxn>
              <a:cxn ang="0">
                <a:pos x="connsiteX33132" y="connsiteY33132"/>
              </a:cxn>
              <a:cxn ang="0">
                <a:pos x="connsiteX33133" y="connsiteY33133"/>
              </a:cxn>
              <a:cxn ang="0">
                <a:pos x="connsiteX33134" y="connsiteY33134"/>
              </a:cxn>
              <a:cxn ang="0">
                <a:pos x="connsiteX33135" y="connsiteY33135"/>
              </a:cxn>
              <a:cxn ang="0">
                <a:pos x="connsiteX33136" y="connsiteY33136"/>
              </a:cxn>
              <a:cxn ang="0">
                <a:pos x="connsiteX33137" y="connsiteY33137"/>
              </a:cxn>
              <a:cxn ang="0">
                <a:pos x="connsiteX33138" y="connsiteY33138"/>
              </a:cxn>
              <a:cxn ang="0">
                <a:pos x="connsiteX33139" y="connsiteY33139"/>
              </a:cxn>
              <a:cxn ang="0">
                <a:pos x="connsiteX33140" y="connsiteY33140"/>
              </a:cxn>
              <a:cxn ang="0">
                <a:pos x="connsiteX33141" y="connsiteY33141"/>
              </a:cxn>
              <a:cxn ang="0">
                <a:pos x="connsiteX33142" y="connsiteY33142"/>
              </a:cxn>
              <a:cxn ang="0">
                <a:pos x="connsiteX33143" y="connsiteY33143"/>
              </a:cxn>
              <a:cxn ang="0">
                <a:pos x="connsiteX33144" y="connsiteY33144"/>
              </a:cxn>
              <a:cxn ang="0">
                <a:pos x="connsiteX33145" y="connsiteY33145"/>
              </a:cxn>
              <a:cxn ang="0">
                <a:pos x="connsiteX33146" y="connsiteY33146"/>
              </a:cxn>
              <a:cxn ang="0">
                <a:pos x="connsiteX33147" y="connsiteY33147"/>
              </a:cxn>
              <a:cxn ang="0">
                <a:pos x="connsiteX33148" y="connsiteY33148"/>
              </a:cxn>
              <a:cxn ang="0">
                <a:pos x="connsiteX33149" y="connsiteY33149"/>
              </a:cxn>
              <a:cxn ang="0">
                <a:pos x="connsiteX33150" y="connsiteY33150"/>
              </a:cxn>
              <a:cxn ang="0">
                <a:pos x="connsiteX33151" y="connsiteY33151"/>
              </a:cxn>
              <a:cxn ang="0">
                <a:pos x="connsiteX33152" y="connsiteY33152"/>
              </a:cxn>
              <a:cxn ang="0">
                <a:pos x="connsiteX33153" y="connsiteY33153"/>
              </a:cxn>
              <a:cxn ang="0">
                <a:pos x="connsiteX33154" y="connsiteY33154"/>
              </a:cxn>
              <a:cxn ang="0">
                <a:pos x="connsiteX33155" y="connsiteY33155"/>
              </a:cxn>
              <a:cxn ang="0">
                <a:pos x="connsiteX33156" y="connsiteY33156"/>
              </a:cxn>
              <a:cxn ang="0">
                <a:pos x="connsiteX33157" y="connsiteY33157"/>
              </a:cxn>
              <a:cxn ang="0">
                <a:pos x="connsiteX33158" y="connsiteY33158"/>
              </a:cxn>
              <a:cxn ang="0">
                <a:pos x="connsiteX33159" y="connsiteY33159"/>
              </a:cxn>
              <a:cxn ang="0">
                <a:pos x="connsiteX33160" y="connsiteY33160"/>
              </a:cxn>
              <a:cxn ang="0">
                <a:pos x="connsiteX33161" y="connsiteY33161"/>
              </a:cxn>
              <a:cxn ang="0">
                <a:pos x="connsiteX33162" y="connsiteY33162"/>
              </a:cxn>
              <a:cxn ang="0">
                <a:pos x="connsiteX33163" y="connsiteY33163"/>
              </a:cxn>
              <a:cxn ang="0">
                <a:pos x="connsiteX33164" y="connsiteY33164"/>
              </a:cxn>
              <a:cxn ang="0">
                <a:pos x="connsiteX33165" y="connsiteY33165"/>
              </a:cxn>
              <a:cxn ang="0">
                <a:pos x="connsiteX33166" y="connsiteY33166"/>
              </a:cxn>
              <a:cxn ang="0">
                <a:pos x="connsiteX33167" y="connsiteY33167"/>
              </a:cxn>
              <a:cxn ang="0">
                <a:pos x="connsiteX33168" y="connsiteY33168"/>
              </a:cxn>
              <a:cxn ang="0">
                <a:pos x="connsiteX33169" y="connsiteY33169"/>
              </a:cxn>
              <a:cxn ang="0">
                <a:pos x="connsiteX33170" y="connsiteY33170"/>
              </a:cxn>
              <a:cxn ang="0">
                <a:pos x="connsiteX33171" y="connsiteY33171"/>
              </a:cxn>
              <a:cxn ang="0">
                <a:pos x="connsiteX33172" y="connsiteY33172"/>
              </a:cxn>
              <a:cxn ang="0">
                <a:pos x="connsiteX33173" y="connsiteY33173"/>
              </a:cxn>
              <a:cxn ang="0">
                <a:pos x="connsiteX33174" y="connsiteY33174"/>
              </a:cxn>
              <a:cxn ang="0">
                <a:pos x="connsiteX33175" y="connsiteY33175"/>
              </a:cxn>
              <a:cxn ang="0">
                <a:pos x="connsiteX33176" y="connsiteY33176"/>
              </a:cxn>
              <a:cxn ang="0">
                <a:pos x="connsiteX33177" y="connsiteY33177"/>
              </a:cxn>
              <a:cxn ang="0">
                <a:pos x="connsiteX33178" y="connsiteY33178"/>
              </a:cxn>
              <a:cxn ang="0">
                <a:pos x="connsiteX33179" y="connsiteY33179"/>
              </a:cxn>
              <a:cxn ang="0">
                <a:pos x="connsiteX33180" y="connsiteY33180"/>
              </a:cxn>
              <a:cxn ang="0">
                <a:pos x="connsiteX33181" y="connsiteY33181"/>
              </a:cxn>
              <a:cxn ang="0">
                <a:pos x="connsiteX33182" y="connsiteY33182"/>
              </a:cxn>
              <a:cxn ang="0">
                <a:pos x="connsiteX33183" y="connsiteY33183"/>
              </a:cxn>
              <a:cxn ang="0">
                <a:pos x="connsiteX33184" y="connsiteY33184"/>
              </a:cxn>
              <a:cxn ang="0">
                <a:pos x="connsiteX33185" y="connsiteY33185"/>
              </a:cxn>
              <a:cxn ang="0">
                <a:pos x="connsiteX33186" y="connsiteY33186"/>
              </a:cxn>
              <a:cxn ang="0">
                <a:pos x="connsiteX33187" y="connsiteY33187"/>
              </a:cxn>
              <a:cxn ang="0">
                <a:pos x="connsiteX33188" y="connsiteY33188"/>
              </a:cxn>
              <a:cxn ang="0">
                <a:pos x="connsiteX33189" y="connsiteY33189"/>
              </a:cxn>
              <a:cxn ang="0">
                <a:pos x="connsiteX33190" y="connsiteY33190"/>
              </a:cxn>
              <a:cxn ang="0">
                <a:pos x="connsiteX33191" y="connsiteY33191"/>
              </a:cxn>
              <a:cxn ang="0">
                <a:pos x="connsiteX33192" y="connsiteY33192"/>
              </a:cxn>
              <a:cxn ang="0">
                <a:pos x="connsiteX33193" y="connsiteY33193"/>
              </a:cxn>
              <a:cxn ang="0">
                <a:pos x="connsiteX33194" y="connsiteY33194"/>
              </a:cxn>
              <a:cxn ang="0">
                <a:pos x="connsiteX33195" y="connsiteY33195"/>
              </a:cxn>
              <a:cxn ang="0">
                <a:pos x="connsiteX33196" y="connsiteY33196"/>
              </a:cxn>
              <a:cxn ang="0">
                <a:pos x="connsiteX33197" y="connsiteY33197"/>
              </a:cxn>
              <a:cxn ang="0">
                <a:pos x="connsiteX33198" y="connsiteY33198"/>
              </a:cxn>
              <a:cxn ang="0">
                <a:pos x="connsiteX33199" y="connsiteY33199"/>
              </a:cxn>
              <a:cxn ang="0">
                <a:pos x="connsiteX33200" y="connsiteY33200"/>
              </a:cxn>
              <a:cxn ang="0">
                <a:pos x="connsiteX33201" y="connsiteY33201"/>
              </a:cxn>
              <a:cxn ang="0">
                <a:pos x="connsiteX33202" y="connsiteY33202"/>
              </a:cxn>
              <a:cxn ang="0">
                <a:pos x="connsiteX33203" y="connsiteY33203"/>
              </a:cxn>
              <a:cxn ang="0">
                <a:pos x="connsiteX33204" y="connsiteY33204"/>
              </a:cxn>
              <a:cxn ang="0">
                <a:pos x="connsiteX33205" y="connsiteY33205"/>
              </a:cxn>
              <a:cxn ang="0">
                <a:pos x="connsiteX33206" y="connsiteY33206"/>
              </a:cxn>
              <a:cxn ang="0">
                <a:pos x="connsiteX33207" y="connsiteY33207"/>
              </a:cxn>
              <a:cxn ang="0">
                <a:pos x="connsiteX33208" y="connsiteY33208"/>
              </a:cxn>
              <a:cxn ang="0">
                <a:pos x="connsiteX33209" y="connsiteY33209"/>
              </a:cxn>
              <a:cxn ang="0">
                <a:pos x="connsiteX33210" y="connsiteY33210"/>
              </a:cxn>
              <a:cxn ang="0">
                <a:pos x="connsiteX33211" y="connsiteY33211"/>
              </a:cxn>
              <a:cxn ang="0">
                <a:pos x="connsiteX33212" y="connsiteY33212"/>
              </a:cxn>
              <a:cxn ang="0">
                <a:pos x="connsiteX33213" y="connsiteY33213"/>
              </a:cxn>
              <a:cxn ang="0">
                <a:pos x="connsiteX33214" y="connsiteY33214"/>
              </a:cxn>
              <a:cxn ang="0">
                <a:pos x="connsiteX33215" y="connsiteY33215"/>
              </a:cxn>
              <a:cxn ang="0">
                <a:pos x="connsiteX33216" y="connsiteY33216"/>
              </a:cxn>
              <a:cxn ang="0">
                <a:pos x="connsiteX33217" y="connsiteY33217"/>
              </a:cxn>
              <a:cxn ang="0">
                <a:pos x="connsiteX33218" y="connsiteY33218"/>
              </a:cxn>
              <a:cxn ang="0">
                <a:pos x="connsiteX33219" y="connsiteY33219"/>
              </a:cxn>
              <a:cxn ang="0">
                <a:pos x="connsiteX33220" y="connsiteY33220"/>
              </a:cxn>
              <a:cxn ang="0">
                <a:pos x="connsiteX33221" y="connsiteY33221"/>
              </a:cxn>
              <a:cxn ang="0">
                <a:pos x="connsiteX33222" y="connsiteY33222"/>
              </a:cxn>
              <a:cxn ang="0">
                <a:pos x="connsiteX33223" y="connsiteY33223"/>
              </a:cxn>
              <a:cxn ang="0">
                <a:pos x="connsiteX33224" y="connsiteY33224"/>
              </a:cxn>
              <a:cxn ang="0">
                <a:pos x="connsiteX33225" y="connsiteY33225"/>
              </a:cxn>
              <a:cxn ang="0">
                <a:pos x="connsiteX33226" y="connsiteY33226"/>
              </a:cxn>
              <a:cxn ang="0">
                <a:pos x="connsiteX33227" y="connsiteY33227"/>
              </a:cxn>
              <a:cxn ang="0">
                <a:pos x="connsiteX33228" y="connsiteY33228"/>
              </a:cxn>
              <a:cxn ang="0">
                <a:pos x="connsiteX33229" y="connsiteY33229"/>
              </a:cxn>
              <a:cxn ang="0">
                <a:pos x="connsiteX33230" y="connsiteY33230"/>
              </a:cxn>
              <a:cxn ang="0">
                <a:pos x="connsiteX33231" y="connsiteY33231"/>
              </a:cxn>
              <a:cxn ang="0">
                <a:pos x="connsiteX33232" y="connsiteY33232"/>
              </a:cxn>
              <a:cxn ang="0">
                <a:pos x="connsiteX33233" y="connsiteY33233"/>
              </a:cxn>
              <a:cxn ang="0">
                <a:pos x="connsiteX33234" y="connsiteY33234"/>
              </a:cxn>
              <a:cxn ang="0">
                <a:pos x="connsiteX33235" y="connsiteY33235"/>
              </a:cxn>
              <a:cxn ang="0">
                <a:pos x="connsiteX33236" y="connsiteY33236"/>
              </a:cxn>
              <a:cxn ang="0">
                <a:pos x="connsiteX33237" y="connsiteY33237"/>
              </a:cxn>
              <a:cxn ang="0">
                <a:pos x="connsiteX33238" y="connsiteY33238"/>
              </a:cxn>
              <a:cxn ang="0">
                <a:pos x="connsiteX33239" y="connsiteY33239"/>
              </a:cxn>
              <a:cxn ang="0">
                <a:pos x="connsiteX33240" y="connsiteY33240"/>
              </a:cxn>
              <a:cxn ang="0">
                <a:pos x="connsiteX33241" y="connsiteY33241"/>
              </a:cxn>
              <a:cxn ang="0">
                <a:pos x="connsiteX33242" y="connsiteY33242"/>
              </a:cxn>
              <a:cxn ang="0">
                <a:pos x="connsiteX33243" y="connsiteY33243"/>
              </a:cxn>
              <a:cxn ang="0">
                <a:pos x="connsiteX33244" y="connsiteY33244"/>
              </a:cxn>
              <a:cxn ang="0">
                <a:pos x="connsiteX33245" y="connsiteY33245"/>
              </a:cxn>
              <a:cxn ang="0">
                <a:pos x="connsiteX33246" y="connsiteY33246"/>
              </a:cxn>
              <a:cxn ang="0">
                <a:pos x="connsiteX33247" y="connsiteY33247"/>
              </a:cxn>
              <a:cxn ang="0">
                <a:pos x="connsiteX33248" y="connsiteY33248"/>
              </a:cxn>
              <a:cxn ang="0">
                <a:pos x="connsiteX33249" y="connsiteY33249"/>
              </a:cxn>
              <a:cxn ang="0">
                <a:pos x="connsiteX33250" y="connsiteY33250"/>
              </a:cxn>
              <a:cxn ang="0">
                <a:pos x="connsiteX33251" y="connsiteY33251"/>
              </a:cxn>
              <a:cxn ang="0">
                <a:pos x="connsiteX33252" y="connsiteY33252"/>
              </a:cxn>
              <a:cxn ang="0">
                <a:pos x="connsiteX33253" y="connsiteY33253"/>
              </a:cxn>
              <a:cxn ang="0">
                <a:pos x="connsiteX33254" y="connsiteY33254"/>
              </a:cxn>
              <a:cxn ang="0">
                <a:pos x="connsiteX33255" y="connsiteY33255"/>
              </a:cxn>
              <a:cxn ang="0">
                <a:pos x="connsiteX33256" y="connsiteY33256"/>
              </a:cxn>
              <a:cxn ang="0">
                <a:pos x="connsiteX33257" y="connsiteY33257"/>
              </a:cxn>
              <a:cxn ang="0">
                <a:pos x="connsiteX33258" y="connsiteY33258"/>
              </a:cxn>
              <a:cxn ang="0">
                <a:pos x="connsiteX33259" y="connsiteY33259"/>
              </a:cxn>
              <a:cxn ang="0">
                <a:pos x="connsiteX33260" y="connsiteY33260"/>
              </a:cxn>
              <a:cxn ang="0">
                <a:pos x="connsiteX33261" y="connsiteY33261"/>
              </a:cxn>
              <a:cxn ang="0">
                <a:pos x="connsiteX33262" y="connsiteY33262"/>
              </a:cxn>
              <a:cxn ang="0">
                <a:pos x="connsiteX33263" y="connsiteY33263"/>
              </a:cxn>
              <a:cxn ang="0">
                <a:pos x="connsiteX33264" y="connsiteY33264"/>
              </a:cxn>
              <a:cxn ang="0">
                <a:pos x="connsiteX33265" y="connsiteY33265"/>
              </a:cxn>
              <a:cxn ang="0">
                <a:pos x="connsiteX33266" y="connsiteY33266"/>
              </a:cxn>
              <a:cxn ang="0">
                <a:pos x="connsiteX33267" y="connsiteY33267"/>
              </a:cxn>
              <a:cxn ang="0">
                <a:pos x="connsiteX33268" y="connsiteY33268"/>
              </a:cxn>
              <a:cxn ang="0">
                <a:pos x="connsiteX33269" y="connsiteY33269"/>
              </a:cxn>
              <a:cxn ang="0">
                <a:pos x="connsiteX33270" y="connsiteY33270"/>
              </a:cxn>
              <a:cxn ang="0">
                <a:pos x="connsiteX33271" y="connsiteY33271"/>
              </a:cxn>
              <a:cxn ang="0">
                <a:pos x="connsiteX33272" y="connsiteY33272"/>
              </a:cxn>
              <a:cxn ang="0">
                <a:pos x="connsiteX33273" y="connsiteY33273"/>
              </a:cxn>
              <a:cxn ang="0">
                <a:pos x="connsiteX33274" y="connsiteY33274"/>
              </a:cxn>
              <a:cxn ang="0">
                <a:pos x="connsiteX33275" y="connsiteY33275"/>
              </a:cxn>
              <a:cxn ang="0">
                <a:pos x="connsiteX33276" y="connsiteY33276"/>
              </a:cxn>
              <a:cxn ang="0">
                <a:pos x="connsiteX33277" y="connsiteY33277"/>
              </a:cxn>
              <a:cxn ang="0">
                <a:pos x="connsiteX33278" y="connsiteY33278"/>
              </a:cxn>
              <a:cxn ang="0">
                <a:pos x="connsiteX33279" y="connsiteY33279"/>
              </a:cxn>
              <a:cxn ang="0">
                <a:pos x="connsiteX33280" y="connsiteY33280"/>
              </a:cxn>
              <a:cxn ang="0">
                <a:pos x="connsiteX33281" y="connsiteY33281"/>
              </a:cxn>
              <a:cxn ang="0">
                <a:pos x="connsiteX33282" y="connsiteY33282"/>
              </a:cxn>
              <a:cxn ang="0">
                <a:pos x="connsiteX33283" y="connsiteY33283"/>
              </a:cxn>
              <a:cxn ang="0">
                <a:pos x="connsiteX33284" y="connsiteY33284"/>
              </a:cxn>
              <a:cxn ang="0">
                <a:pos x="connsiteX33285" y="connsiteY33285"/>
              </a:cxn>
              <a:cxn ang="0">
                <a:pos x="connsiteX33286" y="connsiteY33286"/>
              </a:cxn>
              <a:cxn ang="0">
                <a:pos x="connsiteX33287" y="connsiteY33287"/>
              </a:cxn>
              <a:cxn ang="0">
                <a:pos x="connsiteX33288" y="connsiteY33288"/>
              </a:cxn>
              <a:cxn ang="0">
                <a:pos x="connsiteX33289" y="connsiteY33289"/>
              </a:cxn>
              <a:cxn ang="0">
                <a:pos x="connsiteX33290" y="connsiteY33290"/>
              </a:cxn>
              <a:cxn ang="0">
                <a:pos x="connsiteX33291" y="connsiteY33291"/>
              </a:cxn>
              <a:cxn ang="0">
                <a:pos x="connsiteX33292" y="connsiteY33292"/>
              </a:cxn>
              <a:cxn ang="0">
                <a:pos x="connsiteX33293" y="connsiteY33293"/>
              </a:cxn>
              <a:cxn ang="0">
                <a:pos x="connsiteX33294" y="connsiteY33294"/>
              </a:cxn>
              <a:cxn ang="0">
                <a:pos x="connsiteX33295" y="connsiteY33295"/>
              </a:cxn>
              <a:cxn ang="0">
                <a:pos x="connsiteX33296" y="connsiteY33296"/>
              </a:cxn>
              <a:cxn ang="0">
                <a:pos x="connsiteX33297" y="connsiteY33297"/>
              </a:cxn>
              <a:cxn ang="0">
                <a:pos x="connsiteX33298" y="connsiteY33298"/>
              </a:cxn>
              <a:cxn ang="0">
                <a:pos x="connsiteX33299" y="connsiteY33299"/>
              </a:cxn>
              <a:cxn ang="0">
                <a:pos x="connsiteX33300" y="connsiteY33300"/>
              </a:cxn>
              <a:cxn ang="0">
                <a:pos x="connsiteX33301" y="connsiteY33301"/>
              </a:cxn>
              <a:cxn ang="0">
                <a:pos x="connsiteX33302" y="connsiteY33302"/>
              </a:cxn>
              <a:cxn ang="0">
                <a:pos x="connsiteX33303" y="connsiteY33303"/>
              </a:cxn>
              <a:cxn ang="0">
                <a:pos x="connsiteX33304" y="connsiteY33304"/>
              </a:cxn>
              <a:cxn ang="0">
                <a:pos x="connsiteX33305" y="connsiteY33305"/>
              </a:cxn>
              <a:cxn ang="0">
                <a:pos x="connsiteX33306" y="connsiteY33306"/>
              </a:cxn>
              <a:cxn ang="0">
                <a:pos x="connsiteX33307" y="connsiteY33307"/>
              </a:cxn>
              <a:cxn ang="0">
                <a:pos x="connsiteX33308" y="connsiteY33308"/>
              </a:cxn>
              <a:cxn ang="0">
                <a:pos x="connsiteX33309" y="connsiteY33309"/>
              </a:cxn>
              <a:cxn ang="0">
                <a:pos x="connsiteX33310" y="connsiteY33310"/>
              </a:cxn>
              <a:cxn ang="0">
                <a:pos x="connsiteX33311" y="connsiteY33311"/>
              </a:cxn>
              <a:cxn ang="0">
                <a:pos x="connsiteX33312" y="connsiteY33312"/>
              </a:cxn>
              <a:cxn ang="0">
                <a:pos x="connsiteX33313" y="connsiteY33313"/>
              </a:cxn>
              <a:cxn ang="0">
                <a:pos x="connsiteX33314" y="connsiteY33314"/>
              </a:cxn>
              <a:cxn ang="0">
                <a:pos x="connsiteX33315" y="connsiteY33315"/>
              </a:cxn>
              <a:cxn ang="0">
                <a:pos x="connsiteX33316" y="connsiteY33316"/>
              </a:cxn>
              <a:cxn ang="0">
                <a:pos x="connsiteX33317" y="connsiteY33317"/>
              </a:cxn>
              <a:cxn ang="0">
                <a:pos x="connsiteX33318" y="connsiteY33318"/>
              </a:cxn>
              <a:cxn ang="0">
                <a:pos x="connsiteX33319" y="connsiteY33319"/>
              </a:cxn>
              <a:cxn ang="0">
                <a:pos x="connsiteX33320" y="connsiteY33320"/>
              </a:cxn>
              <a:cxn ang="0">
                <a:pos x="connsiteX33321" y="connsiteY33321"/>
              </a:cxn>
              <a:cxn ang="0">
                <a:pos x="connsiteX33322" y="connsiteY33322"/>
              </a:cxn>
              <a:cxn ang="0">
                <a:pos x="connsiteX33323" y="connsiteY33323"/>
              </a:cxn>
              <a:cxn ang="0">
                <a:pos x="connsiteX33324" y="connsiteY33324"/>
              </a:cxn>
              <a:cxn ang="0">
                <a:pos x="connsiteX33325" y="connsiteY33325"/>
              </a:cxn>
              <a:cxn ang="0">
                <a:pos x="connsiteX33326" y="connsiteY33326"/>
              </a:cxn>
              <a:cxn ang="0">
                <a:pos x="connsiteX33327" y="connsiteY33327"/>
              </a:cxn>
              <a:cxn ang="0">
                <a:pos x="connsiteX33328" y="connsiteY33328"/>
              </a:cxn>
              <a:cxn ang="0">
                <a:pos x="connsiteX33329" y="connsiteY33329"/>
              </a:cxn>
              <a:cxn ang="0">
                <a:pos x="connsiteX33330" y="connsiteY33330"/>
              </a:cxn>
              <a:cxn ang="0">
                <a:pos x="connsiteX33331" y="connsiteY33331"/>
              </a:cxn>
              <a:cxn ang="0">
                <a:pos x="connsiteX33332" y="connsiteY33332"/>
              </a:cxn>
              <a:cxn ang="0">
                <a:pos x="connsiteX33333" y="connsiteY33333"/>
              </a:cxn>
              <a:cxn ang="0">
                <a:pos x="connsiteX33334" y="connsiteY33334"/>
              </a:cxn>
              <a:cxn ang="0">
                <a:pos x="connsiteX33335" y="connsiteY33335"/>
              </a:cxn>
              <a:cxn ang="0">
                <a:pos x="connsiteX33336" y="connsiteY33336"/>
              </a:cxn>
              <a:cxn ang="0">
                <a:pos x="connsiteX33337" y="connsiteY33337"/>
              </a:cxn>
              <a:cxn ang="0">
                <a:pos x="connsiteX33338" y="connsiteY33338"/>
              </a:cxn>
              <a:cxn ang="0">
                <a:pos x="connsiteX33339" y="connsiteY33339"/>
              </a:cxn>
              <a:cxn ang="0">
                <a:pos x="connsiteX33340" y="connsiteY33340"/>
              </a:cxn>
              <a:cxn ang="0">
                <a:pos x="connsiteX33341" y="connsiteY33341"/>
              </a:cxn>
              <a:cxn ang="0">
                <a:pos x="connsiteX33342" y="connsiteY33342"/>
              </a:cxn>
              <a:cxn ang="0">
                <a:pos x="connsiteX33343" y="connsiteY33343"/>
              </a:cxn>
              <a:cxn ang="0">
                <a:pos x="connsiteX33344" y="connsiteY33344"/>
              </a:cxn>
              <a:cxn ang="0">
                <a:pos x="connsiteX33345" y="connsiteY33345"/>
              </a:cxn>
              <a:cxn ang="0">
                <a:pos x="connsiteX33346" y="connsiteY33346"/>
              </a:cxn>
              <a:cxn ang="0">
                <a:pos x="connsiteX33347" y="connsiteY33347"/>
              </a:cxn>
              <a:cxn ang="0">
                <a:pos x="connsiteX33348" y="connsiteY33348"/>
              </a:cxn>
              <a:cxn ang="0">
                <a:pos x="connsiteX33349" y="connsiteY33349"/>
              </a:cxn>
              <a:cxn ang="0">
                <a:pos x="connsiteX33350" y="connsiteY33350"/>
              </a:cxn>
              <a:cxn ang="0">
                <a:pos x="connsiteX33351" y="connsiteY33351"/>
              </a:cxn>
              <a:cxn ang="0">
                <a:pos x="connsiteX33352" y="connsiteY33352"/>
              </a:cxn>
              <a:cxn ang="0">
                <a:pos x="connsiteX33353" y="connsiteY33353"/>
              </a:cxn>
              <a:cxn ang="0">
                <a:pos x="connsiteX33354" y="connsiteY33354"/>
              </a:cxn>
              <a:cxn ang="0">
                <a:pos x="connsiteX33355" y="connsiteY33355"/>
              </a:cxn>
              <a:cxn ang="0">
                <a:pos x="connsiteX33356" y="connsiteY33356"/>
              </a:cxn>
              <a:cxn ang="0">
                <a:pos x="connsiteX33357" y="connsiteY33357"/>
              </a:cxn>
              <a:cxn ang="0">
                <a:pos x="connsiteX33358" y="connsiteY33358"/>
              </a:cxn>
              <a:cxn ang="0">
                <a:pos x="connsiteX33359" y="connsiteY33359"/>
              </a:cxn>
              <a:cxn ang="0">
                <a:pos x="connsiteX33360" y="connsiteY33360"/>
              </a:cxn>
              <a:cxn ang="0">
                <a:pos x="connsiteX33361" y="connsiteY33361"/>
              </a:cxn>
              <a:cxn ang="0">
                <a:pos x="connsiteX33362" y="connsiteY33362"/>
              </a:cxn>
              <a:cxn ang="0">
                <a:pos x="connsiteX33363" y="connsiteY33363"/>
              </a:cxn>
              <a:cxn ang="0">
                <a:pos x="connsiteX33364" y="connsiteY33364"/>
              </a:cxn>
              <a:cxn ang="0">
                <a:pos x="connsiteX33365" y="connsiteY33365"/>
              </a:cxn>
              <a:cxn ang="0">
                <a:pos x="connsiteX33366" y="connsiteY33366"/>
              </a:cxn>
              <a:cxn ang="0">
                <a:pos x="connsiteX33367" y="connsiteY33367"/>
              </a:cxn>
              <a:cxn ang="0">
                <a:pos x="connsiteX33368" y="connsiteY33368"/>
              </a:cxn>
              <a:cxn ang="0">
                <a:pos x="connsiteX33369" y="connsiteY33369"/>
              </a:cxn>
              <a:cxn ang="0">
                <a:pos x="connsiteX33370" y="connsiteY33370"/>
              </a:cxn>
              <a:cxn ang="0">
                <a:pos x="connsiteX33371" y="connsiteY33371"/>
              </a:cxn>
              <a:cxn ang="0">
                <a:pos x="connsiteX33372" y="connsiteY33372"/>
              </a:cxn>
              <a:cxn ang="0">
                <a:pos x="connsiteX33373" y="connsiteY33373"/>
              </a:cxn>
              <a:cxn ang="0">
                <a:pos x="connsiteX33374" y="connsiteY33374"/>
              </a:cxn>
              <a:cxn ang="0">
                <a:pos x="connsiteX33375" y="connsiteY33375"/>
              </a:cxn>
              <a:cxn ang="0">
                <a:pos x="connsiteX33376" y="connsiteY33376"/>
              </a:cxn>
              <a:cxn ang="0">
                <a:pos x="connsiteX33377" y="connsiteY33377"/>
              </a:cxn>
              <a:cxn ang="0">
                <a:pos x="connsiteX33378" y="connsiteY33378"/>
              </a:cxn>
              <a:cxn ang="0">
                <a:pos x="connsiteX33379" y="connsiteY33379"/>
              </a:cxn>
              <a:cxn ang="0">
                <a:pos x="connsiteX33380" y="connsiteY33380"/>
              </a:cxn>
              <a:cxn ang="0">
                <a:pos x="connsiteX33381" y="connsiteY33381"/>
              </a:cxn>
              <a:cxn ang="0">
                <a:pos x="connsiteX33382" y="connsiteY33382"/>
              </a:cxn>
              <a:cxn ang="0">
                <a:pos x="connsiteX33383" y="connsiteY33383"/>
              </a:cxn>
              <a:cxn ang="0">
                <a:pos x="connsiteX33384" y="connsiteY33384"/>
              </a:cxn>
              <a:cxn ang="0">
                <a:pos x="connsiteX33385" y="connsiteY33385"/>
              </a:cxn>
              <a:cxn ang="0">
                <a:pos x="connsiteX33386" y="connsiteY33386"/>
              </a:cxn>
              <a:cxn ang="0">
                <a:pos x="connsiteX33387" y="connsiteY33387"/>
              </a:cxn>
              <a:cxn ang="0">
                <a:pos x="connsiteX33388" y="connsiteY33388"/>
              </a:cxn>
              <a:cxn ang="0">
                <a:pos x="connsiteX33389" y="connsiteY33389"/>
              </a:cxn>
              <a:cxn ang="0">
                <a:pos x="connsiteX33390" y="connsiteY33390"/>
              </a:cxn>
              <a:cxn ang="0">
                <a:pos x="connsiteX33391" y="connsiteY33391"/>
              </a:cxn>
              <a:cxn ang="0">
                <a:pos x="connsiteX33392" y="connsiteY33392"/>
              </a:cxn>
              <a:cxn ang="0">
                <a:pos x="connsiteX33393" y="connsiteY33393"/>
              </a:cxn>
              <a:cxn ang="0">
                <a:pos x="connsiteX33394" y="connsiteY33394"/>
              </a:cxn>
              <a:cxn ang="0">
                <a:pos x="connsiteX33395" y="connsiteY33395"/>
              </a:cxn>
              <a:cxn ang="0">
                <a:pos x="connsiteX33396" y="connsiteY33396"/>
              </a:cxn>
              <a:cxn ang="0">
                <a:pos x="connsiteX33397" y="connsiteY33397"/>
              </a:cxn>
              <a:cxn ang="0">
                <a:pos x="connsiteX33398" y="connsiteY33398"/>
              </a:cxn>
              <a:cxn ang="0">
                <a:pos x="connsiteX33399" y="connsiteY33399"/>
              </a:cxn>
              <a:cxn ang="0">
                <a:pos x="connsiteX33400" y="connsiteY33400"/>
              </a:cxn>
              <a:cxn ang="0">
                <a:pos x="connsiteX33401" y="connsiteY33401"/>
              </a:cxn>
              <a:cxn ang="0">
                <a:pos x="connsiteX33402" y="connsiteY33402"/>
              </a:cxn>
              <a:cxn ang="0">
                <a:pos x="connsiteX33403" y="connsiteY33403"/>
              </a:cxn>
              <a:cxn ang="0">
                <a:pos x="connsiteX33404" y="connsiteY33404"/>
              </a:cxn>
              <a:cxn ang="0">
                <a:pos x="connsiteX33405" y="connsiteY33405"/>
              </a:cxn>
              <a:cxn ang="0">
                <a:pos x="connsiteX33406" y="connsiteY33406"/>
              </a:cxn>
              <a:cxn ang="0">
                <a:pos x="connsiteX33407" y="connsiteY33407"/>
              </a:cxn>
              <a:cxn ang="0">
                <a:pos x="connsiteX33408" y="connsiteY33408"/>
              </a:cxn>
              <a:cxn ang="0">
                <a:pos x="connsiteX33409" y="connsiteY33409"/>
              </a:cxn>
              <a:cxn ang="0">
                <a:pos x="connsiteX33410" y="connsiteY33410"/>
              </a:cxn>
              <a:cxn ang="0">
                <a:pos x="connsiteX33411" y="connsiteY33411"/>
              </a:cxn>
              <a:cxn ang="0">
                <a:pos x="connsiteX33412" y="connsiteY33412"/>
              </a:cxn>
              <a:cxn ang="0">
                <a:pos x="connsiteX33413" y="connsiteY33413"/>
              </a:cxn>
              <a:cxn ang="0">
                <a:pos x="connsiteX33414" y="connsiteY33414"/>
              </a:cxn>
              <a:cxn ang="0">
                <a:pos x="connsiteX33415" y="connsiteY33415"/>
              </a:cxn>
              <a:cxn ang="0">
                <a:pos x="connsiteX33416" y="connsiteY33416"/>
              </a:cxn>
              <a:cxn ang="0">
                <a:pos x="connsiteX33417" y="connsiteY33417"/>
              </a:cxn>
              <a:cxn ang="0">
                <a:pos x="connsiteX33418" y="connsiteY33418"/>
              </a:cxn>
              <a:cxn ang="0">
                <a:pos x="connsiteX33419" y="connsiteY33419"/>
              </a:cxn>
              <a:cxn ang="0">
                <a:pos x="connsiteX33420" y="connsiteY33420"/>
              </a:cxn>
              <a:cxn ang="0">
                <a:pos x="connsiteX33421" y="connsiteY33421"/>
              </a:cxn>
              <a:cxn ang="0">
                <a:pos x="connsiteX33422" y="connsiteY33422"/>
              </a:cxn>
              <a:cxn ang="0">
                <a:pos x="connsiteX33423" y="connsiteY33423"/>
              </a:cxn>
              <a:cxn ang="0">
                <a:pos x="connsiteX33424" y="connsiteY33424"/>
              </a:cxn>
              <a:cxn ang="0">
                <a:pos x="connsiteX33425" y="connsiteY33425"/>
              </a:cxn>
              <a:cxn ang="0">
                <a:pos x="connsiteX33426" y="connsiteY33426"/>
              </a:cxn>
              <a:cxn ang="0">
                <a:pos x="connsiteX33427" y="connsiteY33427"/>
              </a:cxn>
              <a:cxn ang="0">
                <a:pos x="connsiteX33428" y="connsiteY33428"/>
              </a:cxn>
              <a:cxn ang="0">
                <a:pos x="connsiteX33429" y="connsiteY33429"/>
              </a:cxn>
              <a:cxn ang="0">
                <a:pos x="connsiteX33430" y="connsiteY33430"/>
              </a:cxn>
              <a:cxn ang="0">
                <a:pos x="connsiteX33431" y="connsiteY33431"/>
              </a:cxn>
              <a:cxn ang="0">
                <a:pos x="connsiteX33432" y="connsiteY33432"/>
              </a:cxn>
              <a:cxn ang="0">
                <a:pos x="connsiteX33433" y="connsiteY33433"/>
              </a:cxn>
              <a:cxn ang="0">
                <a:pos x="connsiteX33434" y="connsiteY33434"/>
              </a:cxn>
              <a:cxn ang="0">
                <a:pos x="connsiteX33435" y="connsiteY33435"/>
              </a:cxn>
              <a:cxn ang="0">
                <a:pos x="connsiteX33436" y="connsiteY33436"/>
              </a:cxn>
              <a:cxn ang="0">
                <a:pos x="connsiteX33437" y="connsiteY33437"/>
              </a:cxn>
              <a:cxn ang="0">
                <a:pos x="connsiteX33438" y="connsiteY33438"/>
              </a:cxn>
              <a:cxn ang="0">
                <a:pos x="connsiteX33439" y="connsiteY33439"/>
              </a:cxn>
              <a:cxn ang="0">
                <a:pos x="connsiteX33440" y="connsiteY33440"/>
              </a:cxn>
              <a:cxn ang="0">
                <a:pos x="connsiteX33441" y="connsiteY33441"/>
              </a:cxn>
              <a:cxn ang="0">
                <a:pos x="connsiteX33442" y="connsiteY33442"/>
              </a:cxn>
              <a:cxn ang="0">
                <a:pos x="connsiteX33443" y="connsiteY33443"/>
              </a:cxn>
              <a:cxn ang="0">
                <a:pos x="connsiteX33444" y="connsiteY33444"/>
              </a:cxn>
              <a:cxn ang="0">
                <a:pos x="connsiteX33445" y="connsiteY33445"/>
              </a:cxn>
              <a:cxn ang="0">
                <a:pos x="connsiteX33446" y="connsiteY33446"/>
              </a:cxn>
              <a:cxn ang="0">
                <a:pos x="connsiteX33447" y="connsiteY33447"/>
              </a:cxn>
              <a:cxn ang="0">
                <a:pos x="connsiteX33448" y="connsiteY33448"/>
              </a:cxn>
              <a:cxn ang="0">
                <a:pos x="connsiteX33449" y="connsiteY33449"/>
              </a:cxn>
              <a:cxn ang="0">
                <a:pos x="connsiteX33450" y="connsiteY33450"/>
              </a:cxn>
              <a:cxn ang="0">
                <a:pos x="connsiteX33451" y="connsiteY33451"/>
              </a:cxn>
              <a:cxn ang="0">
                <a:pos x="connsiteX33452" y="connsiteY33452"/>
              </a:cxn>
              <a:cxn ang="0">
                <a:pos x="connsiteX33453" y="connsiteY33453"/>
              </a:cxn>
              <a:cxn ang="0">
                <a:pos x="connsiteX33454" y="connsiteY33454"/>
              </a:cxn>
              <a:cxn ang="0">
                <a:pos x="connsiteX33455" y="connsiteY33455"/>
              </a:cxn>
              <a:cxn ang="0">
                <a:pos x="connsiteX33456" y="connsiteY33456"/>
              </a:cxn>
              <a:cxn ang="0">
                <a:pos x="connsiteX33457" y="connsiteY33457"/>
              </a:cxn>
              <a:cxn ang="0">
                <a:pos x="connsiteX33458" y="connsiteY33458"/>
              </a:cxn>
              <a:cxn ang="0">
                <a:pos x="connsiteX33459" y="connsiteY33459"/>
              </a:cxn>
              <a:cxn ang="0">
                <a:pos x="connsiteX33460" y="connsiteY33460"/>
              </a:cxn>
              <a:cxn ang="0">
                <a:pos x="connsiteX33461" y="connsiteY33461"/>
              </a:cxn>
              <a:cxn ang="0">
                <a:pos x="connsiteX33462" y="connsiteY33462"/>
              </a:cxn>
              <a:cxn ang="0">
                <a:pos x="connsiteX33463" y="connsiteY33463"/>
              </a:cxn>
              <a:cxn ang="0">
                <a:pos x="connsiteX33464" y="connsiteY33464"/>
              </a:cxn>
              <a:cxn ang="0">
                <a:pos x="connsiteX33465" y="connsiteY33465"/>
              </a:cxn>
              <a:cxn ang="0">
                <a:pos x="connsiteX33466" y="connsiteY33466"/>
              </a:cxn>
              <a:cxn ang="0">
                <a:pos x="connsiteX33467" y="connsiteY33467"/>
              </a:cxn>
              <a:cxn ang="0">
                <a:pos x="connsiteX33468" y="connsiteY33468"/>
              </a:cxn>
              <a:cxn ang="0">
                <a:pos x="connsiteX33469" y="connsiteY33469"/>
              </a:cxn>
              <a:cxn ang="0">
                <a:pos x="connsiteX33470" y="connsiteY33470"/>
              </a:cxn>
              <a:cxn ang="0">
                <a:pos x="connsiteX33471" y="connsiteY33471"/>
              </a:cxn>
              <a:cxn ang="0">
                <a:pos x="connsiteX33472" y="connsiteY33472"/>
              </a:cxn>
              <a:cxn ang="0">
                <a:pos x="connsiteX33473" y="connsiteY33473"/>
              </a:cxn>
              <a:cxn ang="0">
                <a:pos x="connsiteX33474" y="connsiteY33474"/>
              </a:cxn>
              <a:cxn ang="0">
                <a:pos x="connsiteX33475" y="connsiteY33475"/>
              </a:cxn>
              <a:cxn ang="0">
                <a:pos x="connsiteX33476" y="connsiteY33476"/>
              </a:cxn>
              <a:cxn ang="0">
                <a:pos x="connsiteX33477" y="connsiteY33477"/>
              </a:cxn>
              <a:cxn ang="0">
                <a:pos x="connsiteX33478" y="connsiteY33478"/>
              </a:cxn>
              <a:cxn ang="0">
                <a:pos x="connsiteX33479" y="connsiteY33479"/>
              </a:cxn>
              <a:cxn ang="0">
                <a:pos x="connsiteX33480" y="connsiteY33480"/>
              </a:cxn>
              <a:cxn ang="0">
                <a:pos x="connsiteX33481" y="connsiteY33481"/>
              </a:cxn>
              <a:cxn ang="0">
                <a:pos x="connsiteX33482" y="connsiteY33482"/>
              </a:cxn>
              <a:cxn ang="0">
                <a:pos x="connsiteX33483" y="connsiteY33483"/>
              </a:cxn>
              <a:cxn ang="0">
                <a:pos x="connsiteX33484" y="connsiteY33484"/>
              </a:cxn>
              <a:cxn ang="0">
                <a:pos x="connsiteX33485" y="connsiteY33485"/>
              </a:cxn>
              <a:cxn ang="0">
                <a:pos x="connsiteX33486" y="connsiteY33486"/>
              </a:cxn>
              <a:cxn ang="0">
                <a:pos x="connsiteX33487" y="connsiteY33487"/>
              </a:cxn>
              <a:cxn ang="0">
                <a:pos x="connsiteX33488" y="connsiteY33488"/>
              </a:cxn>
              <a:cxn ang="0">
                <a:pos x="connsiteX33489" y="connsiteY33489"/>
              </a:cxn>
              <a:cxn ang="0">
                <a:pos x="connsiteX33490" y="connsiteY33490"/>
              </a:cxn>
              <a:cxn ang="0">
                <a:pos x="connsiteX33491" y="connsiteY33491"/>
              </a:cxn>
              <a:cxn ang="0">
                <a:pos x="connsiteX33492" y="connsiteY33492"/>
              </a:cxn>
              <a:cxn ang="0">
                <a:pos x="connsiteX33493" y="connsiteY33493"/>
              </a:cxn>
              <a:cxn ang="0">
                <a:pos x="connsiteX33494" y="connsiteY33494"/>
              </a:cxn>
              <a:cxn ang="0">
                <a:pos x="connsiteX33495" y="connsiteY33495"/>
              </a:cxn>
              <a:cxn ang="0">
                <a:pos x="connsiteX33496" y="connsiteY33496"/>
              </a:cxn>
              <a:cxn ang="0">
                <a:pos x="connsiteX33497" y="connsiteY33497"/>
              </a:cxn>
              <a:cxn ang="0">
                <a:pos x="connsiteX33498" y="connsiteY33498"/>
              </a:cxn>
              <a:cxn ang="0">
                <a:pos x="connsiteX33499" y="connsiteY33499"/>
              </a:cxn>
              <a:cxn ang="0">
                <a:pos x="connsiteX33500" y="connsiteY33500"/>
              </a:cxn>
              <a:cxn ang="0">
                <a:pos x="connsiteX33501" y="connsiteY33501"/>
              </a:cxn>
              <a:cxn ang="0">
                <a:pos x="connsiteX33502" y="connsiteY33502"/>
              </a:cxn>
              <a:cxn ang="0">
                <a:pos x="connsiteX33503" y="connsiteY33503"/>
              </a:cxn>
              <a:cxn ang="0">
                <a:pos x="connsiteX33504" y="connsiteY33504"/>
              </a:cxn>
              <a:cxn ang="0">
                <a:pos x="connsiteX33505" y="connsiteY33505"/>
              </a:cxn>
              <a:cxn ang="0">
                <a:pos x="connsiteX33506" y="connsiteY33506"/>
              </a:cxn>
              <a:cxn ang="0">
                <a:pos x="connsiteX33507" y="connsiteY33507"/>
              </a:cxn>
              <a:cxn ang="0">
                <a:pos x="connsiteX33508" y="connsiteY33508"/>
              </a:cxn>
              <a:cxn ang="0">
                <a:pos x="connsiteX33509" y="connsiteY33509"/>
              </a:cxn>
              <a:cxn ang="0">
                <a:pos x="connsiteX33510" y="connsiteY33510"/>
              </a:cxn>
              <a:cxn ang="0">
                <a:pos x="connsiteX33511" y="connsiteY33511"/>
              </a:cxn>
              <a:cxn ang="0">
                <a:pos x="connsiteX33512" y="connsiteY33512"/>
              </a:cxn>
              <a:cxn ang="0">
                <a:pos x="connsiteX33513" y="connsiteY33513"/>
              </a:cxn>
              <a:cxn ang="0">
                <a:pos x="connsiteX33514" y="connsiteY33514"/>
              </a:cxn>
              <a:cxn ang="0">
                <a:pos x="connsiteX33515" y="connsiteY33515"/>
              </a:cxn>
              <a:cxn ang="0">
                <a:pos x="connsiteX33516" y="connsiteY33516"/>
              </a:cxn>
              <a:cxn ang="0">
                <a:pos x="connsiteX33517" y="connsiteY33517"/>
              </a:cxn>
              <a:cxn ang="0">
                <a:pos x="connsiteX33518" y="connsiteY33518"/>
              </a:cxn>
              <a:cxn ang="0">
                <a:pos x="connsiteX33519" y="connsiteY33519"/>
              </a:cxn>
              <a:cxn ang="0">
                <a:pos x="connsiteX33520" y="connsiteY33520"/>
              </a:cxn>
              <a:cxn ang="0">
                <a:pos x="connsiteX33521" y="connsiteY33521"/>
              </a:cxn>
              <a:cxn ang="0">
                <a:pos x="connsiteX33522" y="connsiteY33522"/>
              </a:cxn>
              <a:cxn ang="0">
                <a:pos x="connsiteX33523" y="connsiteY33523"/>
              </a:cxn>
              <a:cxn ang="0">
                <a:pos x="connsiteX33524" y="connsiteY33524"/>
              </a:cxn>
              <a:cxn ang="0">
                <a:pos x="connsiteX33525" y="connsiteY33525"/>
              </a:cxn>
              <a:cxn ang="0">
                <a:pos x="connsiteX33526" y="connsiteY33526"/>
              </a:cxn>
              <a:cxn ang="0">
                <a:pos x="connsiteX33527" y="connsiteY33527"/>
              </a:cxn>
              <a:cxn ang="0">
                <a:pos x="connsiteX33528" y="connsiteY33528"/>
              </a:cxn>
              <a:cxn ang="0">
                <a:pos x="connsiteX33529" y="connsiteY33529"/>
              </a:cxn>
              <a:cxn ang="0">
                <a:pos x="connsiteX33530" y="connsiteY33530"/>
              </a:cxn>
              <a:cxn ang="0">
                <a:pos x="connsiteX33531" y="connsiteY33531"/>
              </a:cxn>
              <a:cxn ang="0">
                <a:pos x="connsiteX33532" y="connsiteY33532"/>
              </a:cxn>
              <a:cxn ang="0">
                <a:pos x="connsiteX33533" y="connsiteY33533"/>
              </a:cxn>
              <a:cxn ang="0">
                <a:pos x="connsiteX33534" y="connsiteY33534"/>
              </a:cxn>
              <a:cxn ang="0">
                <a:pos x="connsiteX33535" y="connsiteY33535"/>
              </a:cxn>
              <a:cxn ang="0">
                <a:pos x="connsiteX33536" y="connsiteY33536"/>
              </a:cxn>
              <a:cxn ang="0">
                <a:pos x="connsiteX33537" y="connsiteY33537"/>
              </a:cxn>
              <a:cxn ang="0">
                <a:pos x="connsiteX33538" y="connsiteY33538"/>
              </a:cxn>
              <a:cxn ang="0">
                <a:pos x="connsiteX33539" y="connsiteY33539"/>
              </a:cxn>
              <a:cxn ang="0">
                <a:pos x="connsiteX33540" y="connsiteY33540"/>
              </a:cxn>
              <a:cxn ang="0">
                <a:pos x="connsiteX33541" y="connsiteY33541"/>
              </a:cxn>
              <a:cxn ang="0">
                <a:pos x="connsiteX33542" y="connsiteY33542"/>
              </a:cxn>
              <a:cxn ang="0">
                <a:pos x="connsiteX33543" y="connsiteY33543"/>
              </a:cxn>
              <a:cxn ang="0">
                <a:pos x="connsiteX33544" y="connsiteY33544"/>
              </a:cxn>
              <a:cxn ang="0">
                <a:pos x="connsiteX33545" y="connsiteY33545"/>
              </a:cxn>
              <a:cxn ang="0">
                <a:pos x="connsiteX33546" y="connsiteY33546"/>
              </a:cxn>
              <a:cxn ang="0">
                <a:pos x="connsiteX33547" y="connsiteY33547"/>
              </a:cxn>
              <a:cxn ang="0">
                <a:pos x="connsiteX33548" y="connsiteY33548"/>
              </a:cxn>
              <a:cxn ang="0">
                <a:pos x="connsiteX33549" y="connsiteY33549"/>
              </a:cxn>
              <a:cxn ang="0">
                <a:pos x="connsiteX33550" y="connsiteY33550"/>
              </a:cxn>
              <a:cxn ang="0">
                <a:pos x="connsiteX33551" y="connsiteY33551"/>
              </a:cxn>
              <a:cxn ang="0">
                <a:pos x="connsiteX33552" y="connsiteY33552"/>
              </a:cxn>
              <a:cxn ang="0">
                <a:pos x="connsiteX33553" y="connsiteY33553"/>
              </a:cxn>
              <a:cxn ang="0">
                <a:pos x="connsiteX33554" y="connsiteY33554"/>
              </a:cxn>
              <a:cxn ang="0">
                <a:pos x="connsiteX33555" y="connsiteY33555"/>
              </a:cxn>
              <a:cxn ang="0">
                <a:pos x="connsiteX33556" y="connsiteY33556"/>
              </a:cxn>
              <a:cxn ang="0">
                <a:pos x="connsiteX33557" y="connsiteY33557"/>
              </a:cxn>
              <a:cxn ang="0">
                <a:pos x="connsiteX33558" y="connsiteY33558"/>
              </a:cxn>
              <a:cxn ang="0">
                <a:pos x="connsiteX33559" y="connsiteY33559"/>
              </a:cxn>
              <a:cxn ang="0">
                <a:pos x="connsiteX33560" y="connsiteY33560"/>
              </a:cxn>
              <a:cxn ang="0">
                <a:pos x="connsiteX33561" y="connsiteY33561"/>
              </a:cxn>
              <a:cxn ang="0">
                <a:pos x="connsiteX33562" y="connsiteY33562"/>
              </a:cxn>
              <a:cxn ang="0">
                <a:pos x="connsiteX33563" y="connsiteY33563"/>
              </a:cxn>
              <a:cxn ang="0">
                <a:pos x="connsiteX33564" y="connsiteY33564"/>
              </a:cxn>
              <a:cxn ang="0">
                <a:pos x="connsiteX33565" y="connsiteY33565"/>
              </a:cxn>
              <a:cxn ang="0">
                <a:pos x="connsiteX33566" y="connsiteY33566"/>
              </a:cxn>
              <a:cxn ang="0">
                <a:pos x="connsiteX33567" y="connsiteY33567"/>
              </a:cxn>
              <a:cxn ang="0">
                <a:pos x="connsiteX33568" y="connsiteY33568"/>
              </a:cxn>
              <a:cxn ang="0">
                <a:pos x="connsiteX33569" y="connsiteY33569"/>
              </a:cxn>
              <a:cxn ang="0">
                <a:pos x="connsiteX33570" y="connsiteY33570"/>
              </a:cxn>
              <a:cxn ang="0">
                <a:pos x="connsiteX33571" y="connsiteY33571"/>
              </a:cxn>
              <a:cxn ang="0">
                <a:pos x="connsiteX33572" y="connsiteY33572"/>
              </a:cxn>
              <a:cxn ang="0">
                <a:pos x="connsiteX33573" y="connsiteY33573"/>
              </a:cxn>
              <a:cxn ang="0">
                <a:pos x="connsiteX33574" y="connsiteY33574"/>
              </a:cxn>
              <a:cxn ang="0">
                <a:pos x="connsiteX33575" y="connsiteY33575"/>
              </a:cxn>
              <a:cxn ang="0">
                <a:pos x="connsiteX33576" y="connsiteY33576"/>
              </a:cxn>
              <a:cxn ang="0">
                <a:pos x="connsiteX33577" y="connsiteY33577"/>
              </a:cxn>
              <a:cxn ang="0">
                <a:pos x="connsiteX33578" y="connsiteY33578"/>
              </a:cxn>
              <a:cxn ang="0">
                <a:pos x="connsiteX33579" y="connsiteY33579"/>
              </a:cxn>
              <a:cxn ang="0">
                <a:pos x="connsiteX33580" y="connsiteY33580"/>
              </a:cxn>
              <a:cxn ang="0">
                <a:pos x="connsiteX33581" y="connsiteY33581"/>
              </a:cxn>
              <a:cxn ang="0">
                <a:pos x="connsiteX33582" y="connsiteY33582"/>
              </a:cxn>
              <a:cxn ang="0">
                <a:pos x="connsiteX33583" y="connsiteY33583"/>
              </a:cxn>
              <a:cxn ang="0">
                <a:pos x="connsiteX33584" y="connsiteY33584"/>
              </a:cxn>
              <a:cxn ang="0">
                <a:pos x="connsiteX33585" y="connsiteY33585"/>
              </a:cxn>
              <a:cxn ang="0">
                <a:pos x="connsiteX33586" y="connsiteY33586"/>
              </a:cxn>
              <a:cxn ang="0">
                <a:pos x="connsiteX33587" y="connsiteY33587"/>
              </a:cxn>
              <a:cxn ang="0">
                <a:pos x="connsiteX33588" y="connsiteY33588"/>
              </a:cxn>
              <a:cxn ang="0">
                <a:pos x="connsiteX33589" y="connsiteY33589"/>
              </a:cxn>
              <a:cxn ang="0">
                <a:pos x="connsiteX33590" y="connsiteY33590"/>
              </a:cxn>
              <a:cxn ang="0">
                <a:pos x="connsiteX33591" y="connsiteY33591"/>
              </a:cxn>
              <a:cxn ang="0">
                <a:pos x="connsiteX33592" y="connsiteY33592"/>
              </a:cxn>
              <a:cxn ang="0">
                <a:pos x="connsiteX33593" y="connsiteY33593"/>
              </a:cxn>
              <a:cxn ang="0">
                <a:pos x="connsiteX33594" y="connsiteY33594"/>
              </a:cxn>
              <a:cxn ang="0">
                <a:pos x="connsiteX33595" y="connsiteY33595"/>
              </a:cxn>
              <a:cxn ang="0">
                <a:pos x="connsiteX33596" y="connsiteY33596"/>
              </a:cxn>
              <a:cxn ang="0">
                <a:pos x="connsiteX33597" y="connsiteY33597"/>
              </a:cxn>
              <a:cxn ang="0">
                <a:pos x="connsiteX33598" y="connsiteY33598"/>
              </a:cxn>
              <a:cxn ang="0">
                <a:pos x="connsiteX33599" y="connsiteY33599"/>
              </a:cxn>
              <a:cxn ang="0">
                <a:pos x="connsiteX33600" y="connsiteY33600"/>
              </a:cxn>
              <a:cxn ang="0">
                <a:pos x="connsiteX33601" y="connsiteY33601"/>
              </a:cxn>
              <a:cxn ang="0">
                <a:pos x="connsiteX33602" y="connsiteY33602"/>
              </a:cxn>
              <a:cxn ang="0">
                <a:pos x="connsiteX33603" y="connsiteY33603"/>
              </a:cxn>
              <a:cxn ang="0">
                <a:pos x="connsiteX33604" y="connsiteY33604"/>
              </a:cxn>
              <a:cxn ang="0">
                <a:pos x="connsiteX33605" y="connsiteY33605"/>
              </a:cxn>
              <a:cxn ang="0">
                <a:pos x="connsiteX33606" y="connsiteY33606"/>
              </a:cxn>
              <a:cxn ang="0">
                <a:pos x="connsiteX33607" y="connsiteY33607"/>
              </a:cxn>
              <a:cxn ang="0">
                <a:pos x="connsiteX33608" y="connsiteY33608"/>
              </a:cxn>
              <a:cxn ang="0">
                <a:pos x="connsiteX33609" y="connsiteY33609"/>
              </a:cxn>
              <a:cxn ang="0">
                <a:pos x="connsiteX33610" y="connsiteY33610"/>
              </a:cxn>
              <a:cxn ang="0">
                <a:pos x="connsiteX33611" y="connsiteY33611"/>
              </a:cxn>
              <a:cxn ang="0">
                <a:pos x="connsiteX33612" y="connsiteY33612"/>
              </a:cxn>
              <a:cxn ang="0">
                <a:pos x="connsiteX33613" y="connsiteY33613"/>
              </a:cxn>
              <a:cxn ang="0">
                <a:pos x="connsiteX33614" y="connsiteY33614"/>
              </a:cxn>
              <a:cxn ang="0">
                <a:pos x="connsiteX33615" y="connsiteY33615"/>
              </a:cxn>
              <a:cxn ang="0">
                <a:pos x="connsiteX33616" y="connsiteY33616"/>
              </a:cxn>
              <a:cxn ang="0">
                <a:pos x="connsiteX33617" y="connsiteY33617"/>
              </a:cxn>
              <a:cxn ang="0">
                <a:pos x="connsiteX33618" y="connsiteY33618"/>
              </a:cxn>
              <a:cxn ang="0">
                <a:pos x="connsiteX33619" y="connsiteY33619"/>
              </a:cxn>
              <a:cxn ang="0">
                <a:pos x="connsiteX33620" y="connsiteY33620"/>
              </a:cxn>
              <a:cxn ang="0">
                <a:pos x="connsiteX33621" y="connsiteY33621"/>
              </a:cxn>
              <a:cxn ang="0">
                <a:pos x="connsiteX33622" y="connsiteY33622"/>
              </a:cxn>
              <a:cxn ang="0">
                <a:pos x="connsiteX33623" y="connsiteY33623"/>
              </a:cxn>
              <a:cxn ang="0">
                <a:pos x="connsiteX33624" y="connsiteY33624"/>
              </a:cxn>
              <a:cxn ang="0">
                <a:pos x="connsiteX33625" y="connsiteY33625"/>
              </a:cxn>
              <a:cxn ang="0">
                <a:pos x="connsiteX33626" y="connsiteY33626"/>
              </a:cxn>
              <a:cxn ang="0">
                <a:pos x="connsiteX33627" y="connsiteY33627"/>
              </a:cxn>
              <a:cxn ang="0">
                <a:pos x="connsiteX33628" y="connsiteY33628"/>
              </a:cxn>
              <a:cxn ang="0">
                <a:pos x="connsiteX33629" y="connsiteY33629"/>
              </a:cxn>
              <a:cxn ang="0">
                <a:pos x="connsiteX33630" y="connsiteY33630"/>
              </a:cxn>
              <a:cxn ang="0">
                <a:pos x="connsiteX33631" y="connsiteY33631"/>
              </a:cxn>
              <a:cxn ang="0">
                <a:pos x="connsiteX33632" y="connsiteY33632"/>
              </a:cxn>
              <a:cxn ang="0">
                <a:pos x="connsiteX33633" y="connsiteY33633"/>
              </a:cxn>
              <a:cxn ang="0">
                <a:pos x="connsiteX33634" y="connsiteY33634"/>
              </a:cxn>
              <a:cxn ang="0">
                <a:pos x="connsiteX33635" y="connsiteY33635"/>
              </a:cxn>
              <a:cxn ang="0">
                <a:pos x="connsiteX33636" y="connsiteY33636"/>
              </a:cxn>
              <a:cxn ang="0">
                <a:pos x="connsiteX33637" y="connsiteY33637"/>
              </a:cxn>
              <a:cxn ang="0">
                <a:pos x="connsiteX33638" y="connsiteY33638"/>
              </a:cxn>
              <a:cxn ang="0">
                <a:pos x="connsiteX33639" y="connsiteY33639"/>
              </a:cxn>
              <a:cxn ang="0">
                <a:pos x="connsiteX33640" y="connsiteY33640"/>
              </a:cxn>
              <a:cxn ang="0">
                <a:pos x="connsiteX33641" y="connsiteY33641"/>
              </a:cxn>
              <a:cxn ang="0">
                <a:pos x="connsiteX33642" y="connsiteY33642"/>
              </a:cxn>
              <a:cxn ang="0">
                <a:pos x="connsiteX33643" y="connsiteY33643"/>
              </a:cxn>
              <a:cxn ang="0">
                <a:pos x="connsiteX33644" y="connsiteY33644"/>
              </a:cxn>
              <a:cxn ang="0">
                <a:pos x="connsiteX33645" y="connsiteY33645"/>
              </a:cxn>
              <a:cxn ang="0">
                <a:pos x="connsiteX33646" y="connsiteY33646"/>
              </a:cxn>
              <a:cxn ang="0">
                <a:pos x="connsiteX33647" y="connsiteY33647"/>
              </a:cxn>
              <a:cxn ang="0">
                <a:pos x="connsiteX33648" y="connsiteY33648"/>
              </a:cxn>
              <a:cxn ang="0">
                <a:pos x="connsiteX33649" y="connsiteY33649"/>
              </a:cxn>
              <a:cxn ang="0">
                <a:pos x="connsiteX33650" y="connsiteY33650"/>
              </a:cxn>
              <a:cxn ang="0">
                <a:pos x="connsiteX33651" y="connsiteY33651"/>
              </a:cxn>
              <a:cxn ang="0">
                <a:pos x="connsiteX33652" y="connsiteY33652"/>
              </a:cxn>
              <a:cxn ang="0">
                <a:pos x="connsiteX33653" y="connsiteY33653"/>
              </a:cxn>
              <a:cxn ang="0">
                <a:pos x="connsiteX33654" y="connsiteY33654"/>
              </a:cxn>
              <a:cxn ang="0">
                <a:pos x="connsiteX33655" y="connsiteY33655"/>
              </a:cxn>
              <a:cxn ang="0">
                <a:pos x="connsiteX33656" y="connsiteY33656"/>
              </a:cxn>
              <a:cxn ang="0">
                <a:pos x="connsiteX33657" y="connsiteY33657"/>
              </a:cxn>
              <a:cxn ang="0">
                <a:pos x="connsiteX33658" y="connsiteY33658"/>
              </a:cxn>
              <a:cxn ang="0">
                <a:pos x="connsiteX33659" y="connsiteY33659"/>
              </a:cxn>
              <a:cxn ang="0">
                <a:pos x="connsiteX33660" y="connsiteY33660"/>
              </a:cxn>
              <a:cxn ang="0">
                <a:pos x="connsiteX33661" y="connsiteY33661"/>
              </a:cxn>
              <a:cxn ang="0">
                <a:pos x="connsiteX33662" y="connsiteY33662"/>
              </a:cxn>
              <a:cxn ang="0">
                <a:pos x="connsiteX33663" y="connsiteY33663"/>
              </a:cxn>
              <a:cxn ang="0">
                <a:pos x="connsiteX33664" y="connsiteY33664"/>
              </a:cxn>
              <a:cxn ang="0">
                <a:pos x="connsiteX33665" y="connsiteY33665"/>
              </a:cxn>
              <a:cxn ang="0">
                <a:pos x="connsiteX33666" y="connsiteY33666"/>
              </a:cxn>
              <a:cxn ang="0">
                <a:pos x="connsiteX33667" y="connsiteY33667"/>
              </a:cxn>
              <a:cxn ang="0">
                <a:pos x="connsiteX33668" y="connsiteY33668"/>
              </a:cxn>
              <a:cxn ang="0">
                <a:pos x="connsiteX33669" y="connsiteY33669"/>
              </a:cxn>
              <a:cxn ang="0">
                <a:pos x="connsiteX33670" y="connsiteY33670"/>
              </a:cxn>
              <a:cxn ang="0">
                <a:pos x="connsiteX33671" y="connsiteY33671"/>
              </a:cxn>
              <a:cxn ang="0">
                <a:pos x="connsiteX33672" y="connsiteY33672"/>
              </a:cxn>
              <a:cxn ang="0">
                <a:pos x="connsiteX33673" y="connsiteY33673"/>
              </a:cxn>
              <a:cxn ang="0">
                <a:pos x="connsiteX33674" y="connsiteY33674"/>
              </a:cxn>
              <a:cxn ang="0">
                <a:pos x="connsiteX33675" y="connsiteY33675"/>
              </a:cxn>
              <a:cxn ang="0">
                <a:pos x="connsiteX33676" y="connsiteY33676"/>
              </a:cxn>
              <a:cxn ang="0">
                <a:pos x="connsiteX33677" y="connsiteY33677"/>
              </a:cxn>
              <a:cxn ang="0">
                <a:pos x="connsiteX33678" y="connsiteY33678"/>
              </a:cxn>
              <a:cxn ang="0">
                <a:pos x="connsiteX33679" y="connsiteY33679"/>
              </a:cxn>
              <a:cxn ang="0">
                <a:pos x="connsiteX33680" y="connsiteY33680"/>
              </a:cxn>
              <a:cxn ang="0">
                <a:pos x="connsiteX33681" y="connsiteY33681"/>
              </a:cxn>
              <a:cxn ang="0">
                <a:pos x="connsiteX33682" y="connsiteY33682"/>
              </a:cxn>
              <a:cxn ang="0">
                <a:pos x="connsiteX33683" y="connsiteY33683"/>
              </a:cxn>
              <a:cxn ang="0">
                <a:pos x="connsiteX33684" y="connsiteY33684"/>
              </a:cxn>
              <a:cxn ang="0">
                <a:pos x="connsiteX33685" y="connsiteY33685"/>
              </a:cxn>
              <a:cxn ang="0">
                <a:pos x="connsiteX33686" y="connsiteY33686"/>
              </a:cxn>
              <a:cxn ang="0">
                <a:pos x="connsiteX33687" y="connsiteY33687"/>
              </a:cxn>
              <a:cxn ang="0">
                <a:pos x="connsiteX33688" y="connsiteY33688"/>
              </a:cxn>
              <a:cxn ang="0">
                <a:pos x="connsiteX33689" y="connsiteY33689"/>
              </a:cxn>
              <a:cxn ang="0">
                <a:pos x="connsiteX33690" y="connsiteY33690"/>
              </a:cxn>
              <a:cxn ang="0">
                <a:pos x="connsiteX33691" y="connsiteY33691"/>
              </a:cxn>
              <a:cxn ang="0">
                <a:pos x="connsiteX33692" y="connsiteY33692"/>
              </a:cxn>
              <a:cxn ang="0">
                <a:pos x="connsiteX33693" y="connsiteY33693"/>
              </a:cxn>
              <a:cxn ang="0">
                <a:pos x="connsiteX33694" y="connsiteY33694"/>
              </a:cxn>
              <a:cxn ang="0">
                <a:pos x="connsiteX33695" y="connsiteY33695"/>
              </a:cxn>
              <a:cxn ang="0">
                <a:pos x="connsiteX33696" y="connsiteY33696"/>
              </a:cxn>
              <a:cxn ang="0">
                <a:pos x="connsiteX33697" y="connsiteY33697"/>
              </a:cxn>
              <a:cxn ang="0">
                <a:pos x="connsiteX33698" y="connsiteY33698"/>
              </a:cxn>
              <a:cxn ang="0">
                <a:pos x="connsiteX33699" y="connsiteY33699"/>
              </a:cxn>
              <a:cxn ang="0">
                <a:pos x="connsiteX33700" y="connsiteY33700"/>
              </a:cxn>
              <a:cxn ang="0">
                <a:pos x="connsiteX33701" y="connsiteY33701"/>
              </a:cxn>
              <a:cxn ang="0">
                <a:pos x="connsiteX33702" y="connsiteY33702"/>
              </a:cxn>
              <a:cxn ang="0">
                <a:pos x="connsiteX33703" y="connsiteY33703"/>
              </a:cxn>
              <a:cxn ang="0">
                <a:pos x="connsiteX33704" y="connsiteY33704"/>
              </a:cxn>
              <a:cxn ang="0">
                <a:pos x="connsiteX33705" y="connsiteY33705"/>
              </a:cxn>
              <a:cxn ang="0">
                <a:pos x="connsiteX33706" y="connsiteY33706"/>
              </a:cxn>
              <a:cxn ang="0">
                <a:pos x="connsiteX33707" y="connsiteY33707"/>
              </a:cxn>
              <a:cxn ang="0">
                <a:pos x="connsiteX33708" y="connsiteY33708"/>
              </a:cxn>
              <a:cxn ang="0">
                <a:pos x="connsiteX33709" y="connsiteY33709"/>
              </a:cxn>
              <a:cxn ang="0">
                <a:pos x="connsiteX33710" y="connsiteY33710"/>
              </a:cxn>
              <a:cxn ang="0">
                <a:pos x="connsiteX33711" y="connsiteY33711"/>
              </a:cxn>
              <a:cxn ang="0">
                <a:pos x="connsiteX33712" y="connsiteY33712"/>
              </a:cxn>
              <a:cxn ang="0">
                <a:pos x="connsiteX33713" y="connsiteY33713"/>
              </a:cxn>
              <a:cxn ang="0">
                <a:pos x="connsiteX33714" y="connsiteY33714"/>
              </a:cxn>
              <a:cxn ang="0">
                <a:pos x="connsiteX33715" y="connsiteY33715"/>
              </a:cxn>
              <a:cxn ang="0">
                <a:pos x="connsiteX33716" y="connsiteY33716"/>
              </a:cxn>
              <a:cxn ang="0">
                <a:pos x="connsiteX33717" y="connsiteY33717"/>
              </a:cxn>
              <a:cxn ang="0">
                <a:pos x="connsiteX33718" y="connsiteY33718"/>
              </a:cxn>
              <a:cxn ang="0">
                <a:pos x="connsiteX33719" y="connsiteY33719"/>
              </a:cxn>
              <a:cxn ang="0">
                <a:pos x="connsiteX33720" y="connsiteY33720"/>
              </a:cxn>
              <a:cxn ang="0">
                <a:pos x="connsiteX33721" y="connsiteY33721"/>
              </a:cxn>
              <a:cxn ang="0">
                <a:pos x="connsiteX33722" y="connsiteY33722"/>
              </a:cxn>
              <a:cxn ang="0">
                <a:pos x="connsiteX33723" y="connsiteY33723"/>
              </a:cxn>
              <a:cxn ang="0">
                <a:pos x="connsiteX33724" y="connsiteY33724"/>
              </a:cxn>
              <a:cxn ang="0">
                <a:pos x="connsiteX33725" y="connsiteY33725"/>
              </a:cxn>
              <a:cxn ang="0">
                <a:pos x="connsiteX33726" y="connsiteY33726"/>
              </a:cxn>
              <a:cxn ang="0">
                <a:pos x="connsiteX33727" y="connsiteY33727"/>
              </a:cxn>
              <a:cxn ang="0">
                <a:pos x="connsiteX33728" y="connsiteY33728"/>
              </a:cxn>
              <a:cxn ang="0">
                <a:pos x="connsiteX33729" y="connsiteY33729"/>
              </a:cxn>
              <a:cxn ang="0">
                <a:pos x="connsiteX33730" y="connsiteY33730"/>
              </a:cxn>
              <a:cxn ang="0">
                <a:pos x="connsiteX33731" y="connsiteY33731"/>
              </a:cxn>
              <a:cxn ang="0">
                <a:pos x="connsiteX33732" y="connsiteY33732"/>
              </a:cxn>
              <a:cxn ang="0">
                <a:pos x="connsiteX33733" y="connsiteY33733"/>
              </a:cxn>
              <a:cxn ang="0">
                <a:pos x="connsiteX33734" y="connsiteY33734"/>
              </a:cxn>
              <a:cxn ang="0">
                <a:pos x="connsiteX33735" y="connsiteY33735"/>
              </a:cxn>
              <a:cxn ang="0">
                <a:pos x="connsiteX33736" y="connsiteY33736"/>
              </a:cxn>
              <a:cxn ang="0">
                <a:pos x="connsiteX33737" y="connsiteY33737"/>
              </a:cxn>
              <a:cxn ang="0">
                <a:pos x="connsiteX33738" y="connsiteY33738"/>
              </a:cxn>
              <a:cxn ang="0">
                <a:pos x="connsiteX33739" y="connsiteY33739"/>
              </a:cxn>
              <a:cxn ang="0">
                <a:pos x="connsiteX33740" y="connsiteY33740"/>
              </a:cxn>
              <a:cxn ang="0">
                <a:pos x="connsiteX33741" y="connsiteY33741"/>
              </a:cxn>
              <a:cxn ang="0">
                <a:pos x="connsiteX33742" y="connsiteY33742"/>
              </a:cxn>
              <a:cxn ang="0">
                <a:pos x="connsiteX33743" y="connsiteY33743"/>
              </a:cxn>
              <a:cxn ang="0">
                <a:pos x="connsiteX33744" y="connsiteY33744"/>
              </a:cxn>
              <a:cxn ang="0">
                <a:pos x="connsiteX33745" y="connsiteY33745"/>
              </a:cxn>
              <a:cxn ang="0">
                <a:pos x="connsiteX33746" y="connsiteY33746"/>
              </a:cxn>
              <a:cxn ang="0">
                <a:pos x="connsiteX33747" y="connsiteY33747"/>
              </a:cxn>
              <a:cxn ang="0">
                <a:pos x="connsiteX33748" y="connsiteY33748"/>
              </a:cxn>
              <a:cxn ang="0">
                <a:pos x="connsiteX33749" y="connsiteY33749"/>
              </a:cxn>
              <a:cxn ang="0">
                <a:pos x="connsiteX33750" y="connsiteY33750"/>
              </a:cxn>
              <a:cxn ang="0">
                <a:pos x="connsiteX33751" y="connsiteY33751"/>
              </a:cxn>
              <a:cxn ang="0">
                <a:pos x="connsiteX33752" y="connsiteY33752"/>
              </a:cxn>
              <a:cxn ang="0">
                <a:pos x="connsiteX33753" y="connsiteY33753"/>
              </a:cxn>
              <a:cxn ang="0">
                <a:pos x="connsiteX33754" y="connsiteY33754"/>
              </a:cxn>
              <a:cxn ang="0">
                <a:pos x="connsiteX33755" y="connsiteY33755"/>
              </a:cxn>
              <a:cxn ang="0">
                <a:pos x="connsiteX33756" y="connsiteY33756"/>
              </a:cxn>
              <a:cxn ang="0">
                <a:pos x="connsiteX33757" y="connsiteY33757"/>
              </a:cxn>
              <a:cxn ang="0">
                <a:pos x="connsiteX33758" y="connsiteY33758"/>
              </a:cxn>
              <a:cxn ang="0">
                <a:pos x="connsiteX33759" y="connsiteY33759"/>
              </a:cxn>
              <a:cxn ang="0">
                <a:pos x="connsiteX33760" y="connsiteY33760"/>
              </a:cxn>
              <a:cxn ang="0">
                <a:pos x="connsiteX33761" y="connsiteY33761"/>
              </a:cxn>
              <a:cxn ang="0">
                <a:pos x="connsiteX33762" y="connsiteY33762"/>
              </a:cxn>
              <a:cxn ang="0">
                <a:pos x="connsiteX33763" y="connsiteY33763"/>
              </a:cxn>
              <a:cxn ang="0">
                <a:pos x="connsiteX33764" y="connsiteY33764"/>
              </a:cxn>
              <a:cxn ang="0">
                <a:pos x="connsiteX33765" y="connsiteY33765"/>
              </a:cxn>
              <a:cxn ang="0">
                <a:pos x="connsiteX33766" y="connsiteY33766"/>
              </a:cxn>
              <a:cxn ang="0">
                <a:pos x="connsiteX33767" y="connsiteY33767"/>
              </a:cxn>
              <a:cxn ang="0">
                <a:pos x="connsiteX33768" y="connsiteY33768"/>
              </a:cxn>
              <a:cxn ang="0">
                <a:pos x="connsiteX33769" y="connsiteY33769"/>
              </a:cxn>
              <a:cxn ang="0">
                <a:pos x="connsiteX33770" y="connsiteY33770"/>
              </a:cxn>
              <a:cxn ang="0">
                <a:pos x="connsiteX33771" y="connsiteY33771"/>
              </a:cxn>
              <a:cxn ang="0">
                <a:pos x="connsiteX33772" y="connsiteY33772"/>
              </a:cxn>
              <a:cxn ang="0">
                <a:pos x="connsiteX33773" y="connsiteY33773"/>
              </a:cxn>
              <a:cxn ang="0">
                <a:pos x="connsiteX33774" y="connsiteY33774"/>
              </a:cxn>
              <a:cxn ang="0">
                <a:pos x="connsiteX33775" y="connsiteY33775"/>
              </a:cxn>
              <a:cxn ang="0">
                <a:pos x="connsiteX33776" y="connsiteY33776"/>
              </a:cxn>
              <a:cxn ang="0">
                <a:pos x="connsiteX33777" y="connsiteY33777"/>
              </a:cxn>
              <a:cxn ang="0">
                <a:pos x="connsiteX33778" y="connsiteY33778"/>
              </a:cxn>
              <a:cxn ang="0">
                <a:pos x="connsiteX33779" y="connsiteY33779"/>
              </a:cxn>
              <a:cxn ang="0">
                <a:pos x="connsiteX33780" y="connsiteY33780"/>
              </a:cxn>
              <a:cxn ang="0">
                <a:pos x="connsiteX33781" y="connsiteY33781"/>
              </a:cxn>
              <a:cxn ang="0">
                <a:pos x="connsiteX33782" y="connsiteY33782"/>
              </a:cxn>
              <a:cxn ang="0">
                <a:pos x="connsiteX33783" y="connsiteY33783"/>
              </a:cxn>
              <a:cxn ang="0">
                <a:pos x="connsiteX33784" y="connsiteY33784"/>
              </a:cxn>
              <a:cxn ang="0">
                <a:pos x="connsiteX33785" y="connsiteY33785"/>
              </a:cxn>
              <a:cxn ang="0">
                <a:pos x="connsiteX33786" y="connsiteY33786"/>
              </a:cxn>
              <a:cxn ang="0">
                <a:pos x="connsiteX33787" y="connsiteY33787"/>
              </a:cxn>
              <a:cxn ang="0">
                <a:pos x="connsiteX33788" y="connsiteY33788"/>
              </a:cxn>
              <a:cxn ang="0">
                <a:pos x="connsiteX33789" y="connsiteY33789"/>
              </a:cxn>
              <a:cxn ang="0">
                <a:pos x="connsiteX33790" y="connsiteY33790"/>
              </a:cxn>
              <a:cxn ang="0">
                <a:pos x="connsiteX33791" y="connsiteY33791"/>
              </a:cxn>
              <a:cxn ang="0">
                <a:pos x="connsiteX33792" y="connsiteY33792"/>
              </a:cxn>
              <a:cxn ang="0">
                <a:pos x="connsiteX33793" y="connsiteY33793"/>
              </a:cxn>
              <a:cxn ang="0">
                <a:pos x="connsiteX33794" y="connsiteY33794"/>
              </a:cxn>
              <a:cxn ang="0">
                <a:pos x="connsiteX33795" y="connsiteY33795"/>
              </a:cxn>
              <a:cxn ang="0">
                <a:pos x="connsiteX33796" y="connsiteY33796"/>
              </a:cxn>
              <a:cxn ang="0">
                <a:pos x="connsiteX33797" y="connsiteY33797"/>
              </a:cxn>
              <a:cxn ang="0">
                <a:pos x="connsiteX33798" y="connsiteY33798"/>
              </a:cxn>
              <a:cxn ang="0">
                <a:pos x="connsiteX33799" y="connsiteY33799"/>
              </a:cxn>
              <a:cxn ang="0">
                <a:pos x="connsiteX33800" y="connsiteY33800"/>
              </a:cxn>
              <a:cxn ang="0">
                <a:pos x="connsiteX33801" y="connsiteY33801"/>
              </a:cxn>
              <a:cxn ang="0">
                <a:pos x="connsiteX33802" y="connsiteY33802"/>
              </a:cxn>
              <a:cxn ang="0">
                <a:pos x="connsiteX33803" y="connsiteY33803"/>
              </a:cxn>
              <a:cxn ang="0">
                <a:pos x="connsiteX33804" y="connsiteY33804"/>
              </a:cxn>
              <a:cxn ang="0">
                <a:pos x="connsiteX33805" y="connsiteY33805"/>
              </a:cxn>
              <a:cxn ang="0">
                <a:pos x="connsiteX33806" y="connsiteY33806"/>
              </a:cxn>
              <a:cxn ang="0">
                <a:pos x="connsiteX33807" y="connsiteY33807"/>
              </a:cxn>
              <a:cxn ang="0">
                <a:pos x="connsiteX33808" y="connsiteY33808"/>
              </a:cxn>
              <a:cxn ang="0">
                <a:pos x="connsiteX33809" y="connsiteY33809"/>
              </a:cxn>
              <a:cxn ang="0">
                <a:pos x="connsiteX33810" y="connsiteY33810"/>
              </a:cxn>
              <a:cxn ang="0">
                <a:pos x="connsiteX33811" y="connsiteY33811"/>
              </a:cxn>
              <a:cxn ang="0">
                <a:pos x="connsiteX33812" y="connsiteY33812"/>
              </a:cxn>
              <a:cxn ang="0">
                <a:pos x="connsiteX33813" y="connsiteY33813"/>
              </a:cxn>
              <a:cxn ang="0">
                <a:pos x="connsiteX33814" y="connsiteY33814"/>
              </a:cxn>
              <a:cxn ang="0">
                <a:pos x="connsiteX33815" y="connsiteY33815"/>
              </a:cxn>
              <a:cxn ang="0">
                <a:pos x="connsiteX33816" y="connsiteY33816"/>
              </a:cxn>
              <a:cxn ang="0">
                <a:pos x="connsiteX33817" y="connsiteY33817"/>
              </a:cxn>
              <a:cxn ang="0">
                <a:pos x="connsiteX33818" y="connsiteY33818"/>
              </a:cxn>
              <a:cxn ang="0">
                <a:pos x="connsiteX33819" y="connsiteY33819"/>
              </a:cxn>
              <a:cxn ang="0">
                <a:pos x="connsiteX33820" y="connsiteY33820"/>
              </a:cxn>
              <a:cxn ang="0">
                <a:pos x="connsiteX33821" y="connsiteY33821"/>
              </a:cxn>
              <a:cxn ang="0">
                <a:pos x="connsiteX33822" y="connsiteY33822"/>
              </a:cxn>
              <a:cxn ang="0">
                <a:pos x="connsiteX33823" y="connsiteY33823"/>
              </a:cxn>
              <a:cxn ang="0">
                <a:pos x="connsiteX33824" y="connsiteY33824"/>
              </a:cxn>
              <a:cxn ang="0">
                <a:pos x="connsiteX33825" y="connsiteY33825"/>
              </a:cxn>
              <a:cxn ang="0">
                <a:pos x="connsiteX33826" y="connsiteY33826"/>
              </a:cxn>
              <a:cxn ang="0">
                <a:pos x="connsiteX33827" y="connsiteY33827"/>
              </a:cxn>
              <a:cxn ang="0">
                <a:pos x="connsiteX33828" y="connsiteY33828"/>
              </a:cxn>
              <a:cxn ang="0">
                <a:pos x="connsiteX33829" y="connsiteY33829"/>
              </a:cxn>
              <a:cxn ang="0">
                <a:pos x="connsiteX33830" y="connsiteY33830"/>
              </a:cxn>
              <a:cxn ang="0">
                <a:pos x="connsiteX33831" y="connsiteY33831"/>
              </a:cxn>
              <a:cxn ang="0">
                <a:pos x="connsiteX33832" y="connsiteY33832"/>
              </a:cxn>
              <a:cxn ang="0">
                <a:pos x="connsiteX33833" y="connsiteY33833"/>
              </a:cxn>
              <a:cxn ang="0">
                <a:pos x="connsiteX33834" y="connsiteY33834"/>
              </a:cxn>
              <a:cxn ang="0">
                <a:pos x="connsiteX33835" y="connsiteY33835"/>
              </a:cxn>
              <a:cxn ang="0">
                <a:pos x="connsiteX33836" y="connsiteY33836"/>
              </a:cxn>
              <a:cxn ang="0">
                <a:pos x="connsiteX33837" y="connsiteY33837"/>
              </a:cxn>
              <a:cxn ang="0">
                <a:pos x="connsiteX33838" y="connsiteY33838"/>
              </a:cxn>
              <a:cxn ang="0">
                <a:pos x="connsiteX33839" y="connsiteY33839"/>
              </a:cxn>
              <a:cxn ang="0">
                <a:pos x="connsiteX33840" y="connsiteY33840"/>
              </a:cxn>
              <a:cxn ang="0">
                <a:pos x="connsiteX33841" y="connsiteY33841"/>
              </a:cxn>
              <a:cxn ang="0">
                <a:pos x="connsiteX33842" y="connsiteY33842"/>
              </a:cxn>
              <a:cxn ang="0">
                <a:pos x="connsiteX33843" y="connsiteY33843"/>
              </a:cxn>
              <a:cxn ang="0">
                <a:pos x="connsiteX33844" y="connsiteY33844"/>
              </a:cxn>
              <a:cxn ang="0">
                <a:pos x="connsiteX33845" y="connsiteY33845"/>
              </a:cxn>
              <a:cxn ang="0">
                <a:pos x="connsiteX33846" y="connsiteY33846"/>
              </a:cxn>
              <a:cxn ang="0">
                <a:pos x="connsiteX33847" y="connsiteY33847"/>
              </a:cxn>
              <a:cxn ang="0">
                <a:pos x="connsiteX33848" y="connsiteY33848"/>
              </a:cxn>
              <a:cxn ang="0">
                <a:pos x="connsiteX33849" y="connsiteY33849"/>
              </a:cxn>
              <a:cxn ang="0">
                <a:pos x="connsiteX33850" y="connsiteY33850"/>
              </a:cxn>
              <a:cxn ang="0">
                <a:pos x="connsiteX33851" y="connsiteY33851"/>
              </a:cxn>
              <a:cxn ang="0">
                <a:pos x="connsiteX33852" y="connsiteY33852"/>
              </a:cxn>
              <a:cxn ang="0">
                <a:pos x="connsiteX33853" y="connsiteY33853"/>
              </a:cxn>
              <a:cxn ang="0">
                <a:pos x="connsiteX33854" y="connsiteY33854"/>
              </a:cxn>
              <a:cxn ang="0">
                <a:pos x="connsiteX33855" y="connsiteY33855"/>
              </a:cxn>
              <a:cxn ang="0">
                <a:pos x="connsiteX33856" y="connsiteY33856"/>
              </a:cxn>
              <a:cxn ang="0">
                <a:pos x="connsiteX33857" y="connsiteY33857"/>
              </a:cxn>
              <a:cxn ang="0">
                <a:pos x="connsiteX33858" y="connsiteY33858"/>
              </a:cxn>
              <a:cxn ang="0">
                <a:pos x="connsiteX33859" y="connsiteY33859"/>
              </a:cxn>
              <a:cxn ang="0">
                <a:pos x="connsiteX33860" y="connsiteY33860"/>
              </a:cxn>
              <a:cxn ang="0">
                <a:pos x="connsiteX33861" y="connsiteY33861"/>
              </a:cxn>
              <a:cxn ang="0">
                <a:pos x="connsiteX33862" y="connsiteY33862"/>
              </a:cxn>
              <a:cxn ang="0">
                <a:pos x="connsiteX33863" y="connsiteY33863"/>
              </a:cxn>
              <a:cxn ang="0">
                <a:pos x="connsiteX33864" y="connsiteY33864"/>
              </a:cxn>
              <a:cxn ang="0">
                <a:pos x="connsiteX33865" y="connsiteY33865"/>
              </a:cxn>
              <a:cxn ang="0">
                <a:pos x="connsiteX33866" y="connsiteY33866"/>
              </a:cxn>
              <a:cxn ang="0">
                <a:pos x="connsiteX33867" y="connsiteY33867"/>
              </a:cxn>
              <a:cxn ang="0">
                <a:pos x="connsiteX33868" y="connsiteY33868"/>
              </a:cxn>
              <a:cxn ang="0">
                <a:pos x="connsiteX33869" y="connsiteY33869"/>
              </a:cxn>
              <a:cxn ang="0">
                <a:pos x="connsiteX33870" y="connsiteY33870"/>
              </a:cxn>
              <a:cxn ang="0">
                <a:pos x="connsiteX33871" y="connsiteY33871"/>
              </a:cxn>
              <a:cxn ang="0">
                <a:pos x="connsiteX33872" y="connsiteY33872"/>
              </a:cxn>
              <a:cxn ang="0">
                <a:pos x="connsiteX33873" y="connsiteY33873"/>
              </a:cxn>
              <a:cxn ang="0">
                <a:pos x="connsiteX33874" y="connsiteY33874"/>
              </a:cxn>
              <a:cxn ang="0">
                <a:pos x="connsiteX33875" y="connsiteY33875"/>
              </a:cxn>
              <a:cxn ang="0">
                <a:pos x="connsiteX33876" y="connsiteY33876"/>
              </a:cxn>
              <a:cxn ang="0">
                <a:pos x="connsiteX33877" y="connsiteY33877"/>
              </a:cxn>
              <a:cxn ang="0">
                <a:pos x="connsiteX33878" y="connsiteY33878"/>
              </a:cxn>
              <a:cxn ang="0">
                <a:pos x="connsiteX33879" y="connsiteY33879"/>
              </a:cxn>
              <a:cxn ang="0">
                <a:pos x="connsiteX33880" y="connsiteY33880"/>
              </a:cxn>
              <a:cxn ang="0">
                <a:pos x="connsiteX33881" y="connsiteY33881"/>
              </a:cxn>
              <a:cxn ang="0">
                <a:pos x="connsiteX33882" y="connsiteY33882"/>
              </a:cxn>
              <a:cxn ang="0">
                <a:pos x="connsiteX33883" y="connsiteY33883"/>
              </a:cxn>
              <a:cxn ang="0">
                <a:pos x="connsiteX33884" y="connsiteY33884"/>
              </a:cxn>
              <a:cxn ang="0">
                <a:pos x="connsiteX33885" y="connsiteY33885"/>
              </a:cxn>
              <a:cxn ang="0">
                <a:pos x="connsiteX33886" y="connsiteY33886"/>
              </a:cxn>
              <a:cxn ang="0">
                <a:pos x="connsiteX33887" y="connsiteY33887"/>
              </a:cxn>
              <a:cxn ang="0">
                <a:pos x="connsiteX33888" y="connsiteY33888"/>
              </a:cxn>
              <a:cxn ang="0">
                <a:pos x="connsiteX33889" y="connsiteY33889"/>
              </a:cxn>
              <a:cxn ang="0">
                <a:pos x="connsiteX33890" y="connsiteY33890"/>
              </a:cxn>
              <a:cxn ang="0">
                <a:pos x="connsiteX33891" y="connsiteY33891"/>
              </a:cxn>
              <a:cxn ang="0">
                <a:pos x="connsiteX33892" y="connsiteY33892"/>
              </a:cxn>
              <a:cxn ang="0">
                <a:pos x="connsiteX33893" y="connsiteY33893"/>
              </a:cxn>
              <a:cxn ang="0">
                <a:pos x="connsiteX33894" y="connsiteY33894"/>
              </a:cxn>
              <a:cxn ang="0">
                <a:pos x="connsiteX33895" y="connsiteY33895"/>
              </a:cxn>
              <a:cxn ang="0">
                <a:pos x="connsiteX33896" y="connsiteY33896"/>
              </a:cxn>
              <a:cxn ang="0">
                <a:pos x="connsiteX33897" y="connsiteY33897"/>
              </a:cxn>
              <a:cxn ang="0">
                <a:pos x="connsiteX33898" y="connsiteY33898"/>
              </a:cxn>
              <a:cxn ang="0">
                <a:pos x="connsiteX33899" y="connsiteY33899"/>
              </a:cxn>
              <a:cxn ang="0">
                <a:pos x="connsiteX33900" y="connsiteY33900"/>
              </a:cxn>
              <a:cxn ang="0">
                <a:pos x="connsiteX33901" y="connsiteY33901"/>
              </a:cxn>
              <a:cxn ang="0">
                <a:pos x="connsiteX33902" y="connsiteY33902"/>
              </a:cxn>
              <a:cxn ang="0">
                <a:pos x="connsiteX33903" y="connsiteY33903"/>
              </a:cxn>
              <a:cxn ang="0">
                <a:pos x="connsiteX33904" y="connsiteY33904"/>
              </a:cxn>
              <a:cxn ang="0">
                <a:pos x="connsiteX33905" y="connsiteY33905"/>
              </a:cxn>
              <a:cxn ang="0">
                <a:pos x="connsiteX33906" y="connsiteY33906"/>
              </a:cxn>
              <a:cxn ang="0">
                <a:pos x="connsiteX33907" y="connsiteY33907"/>
              </a:cxn>
              <a:cxn ang="0">
                <a:pos x="connsiteX33908" y="connsiteY33908"/>
              </a:cxn>
              <a:cxn ang="0">
                <a:pos x="connsiteX33909" y="connsiteY33909"/>
              </a:cxn>
              <a:cxn ang="0">
                <a:pos x="connsiteX33910" y="connsiteY33910"/>
              </a:cxn>
              <a:cxn ang="0">
                <a:pos x="connsiteX33911" y="connsiteY33911"/>
              </a:cxn>
              <a:cxn ang="0">
                <a:pos x="connsiteX33912" y="connsiteY33912"/>
              </a:cxn>
              <a:cxn ang="0">
                <a:pos x="connsiteX33913" y="connsiteY33913"/>
              </a:cxn>
              <a:cxn ang="0">
                <a:pos x="connsiteX33914" y="connsiteY33914"/>
              </a:cxn>
              <a:cxn ang="0">
                <a:pos x="connsiteX33915" y="connsiteY33915"/>
              </a:cxn>
              <a:cxn ang="0">
                <a:pos x="connsiteX33916" y="connsiteY33916"/>
              </a:cxn>
              <a:cxn ang="0">
                <a:pos x="connsiteX33917" y="connsiteY33917"/>
              </a:cxn>
              <a:cxn ang="0">
                <a:pos x="connsiteX33918" y="connsiteY33918"/>
              </a:cxn>
              <a:cxn ang="0">
                <a:pos x="connsiteX33919" y="connsiteY33919"/>
              </a:cxn>
              <a:cxn ang="0">
                <a:pos x="connsiteX33920" y="connsiteY33920"/>
              </a:cxn>
              <a:cxn ang="0">
                <a:pos x="connsiteX33921" y="connsiteY33921"/>
              </a:cxn>
              <a:cxn ang="0">
                <a:pos x="connsiteX33922" y="connsiteY33922"/>
              </a:cxn>
              <a:cxn ang="0">
                <a:pos x="connsiteX33923" y="connsiteY33923"/>
              </a:cxn>
              <a:cxn ang="0">
                <a:pos x="connsiteX33924" y="connsiteY33924"/>
              </a:cxn>
              <a:cxn ang="0">
                <a:pos x="connsiteX33925" y="connsiteY33925"/>
              </a:cxn>
              <a:cxn ang="0">
                <a:pos x="connsiteX33926" y="connsiteY33926"/>
              </a:cxn>
              <a:cxn ang="0">
                <a:pos x="connsiteX33927" y="connsiteY33927"/>
              </a:cxn>
              <a:cxn ang="0">
                <a:pos x="connsiteX33928" y="connsiteY33928"/>
              </a:cxn>
              <a:cxn ang="0">
                <a:pos x="connsiteX33929" y="connsiteY33929"/>
              </a:cxn>
              <a:cxn ang="0">
                <a:pos x="connsiteX33930" y="connsiteY33930"/>
              </a:cxn>
              <a:cxn ang="0">
                <a:pos x="connsiteX33931" y="connsiteY33931"/>
              </a:cxn>
              <a:cxn ang="0">
                <a:pos x="connsiteX33932" y="connsiteY33932"/>
              </a:cxn>
              <a:cxn ang="0">
                <a:pos x="connsiteX33933" y="connsiteY33933"/>
              </a:cxn>
              <a:cxn ang="0">
                <a:pos x="connsiteX33934" y="connsiteY33934"/>
              </a:cxn>
              <a:cxn ang="0">
                <a:pos x="connsiteX33935" y="connsiteY33935"/>
              </a:cxn>
              <a:cxn ang="0">
                <a:pos x="connsiteX33936" y="connsiteY33936"/>
              </a:cxn>
              <a:cxn ang="0">
                <a:pos x="connsiteX33937" y="connsiteY33937"/>
              </a:cxn>
              <a:cxn ang="0">
                <a:pos x="connsiteX33938" y="connsiteY33938"/>
              </a:cxn>
              <a:cxn ang="0">
                <a:pos x="connsiteX33939" y="connsiteY33939"/>
              </a:cxn>
              <a:cxn ang="0">
                <a:pos x="connsiteX33940" y="connsiteY33940"/>
              </a:cxn>
              <a:cxn ang="0">
                <a:pos x="connsiteX33941" y="connsiteY33941"/>
              </a:cxn>
              <a:cxn ang="0">
                <a:pos x="connsiteX33942" y="connsiteY33942"/>
              </a:cxn>
              <a:cxn ang="0">
                <a:pos x="connsiteX33943" y="connsiteY33943"/>
              </a:cxn>
              <a:cxn ang="0">
                <a:pos x="connsiteX33944" y="connsiteY33944"/>
              </a:cxn>
              <a:cxn ang="0">
                <a:pos x="connsiteX33945" y="connsiteY33945"/>
              </a:cxn>
              <a:cxn ang="0">
                <a:pos x="connsiteX33946" y="connsiteY33946"/>
              </a:cxn>
              <a:cxn ang="0">
                <a:pos x="connsiteX33947" y="connsiteY33947"/>
              </a:cxn>
              <a:cxn ang="0">
                <a:pos x="connsiteX33948" y="connsiteY33948"/>
              </a:cxn>
              <a:cxn ang="0">
                <a:pos x="connsiteX33949" y="connsiteY33949"/>
              </a:cxn>
              <a:cxn ang="0">
                <a:pos x="connsiteX33950" y="connsiteY33950"/>
              </a:cxn>
              <a:cxn ang="0">
                <a:pos x="connsiteX33951" y="connsiteY33951"/>
              </a:cxn>
              <a:cxn ang="0">
                <a:pos x="connsiteX33952" y="connsiteY33952"/>
              </a:cxn>
              <a:cxn ang="0">
                <a:pos x="connsiteX33953" y="connsiteY33953"/>
              </a:cxn>
              <a:cxn ang="0">
                <a:pos x="connsiteX33954" y="connsiteY33954"/>
              </a:cxn>
              <a:cxn ang="0">
                <a:pos x="connsiteX33955" y="connsiteY33955"/>
              </a:cxn>
              <a:cxn ang="0">
                <a:pos x="connsiteX33956" y="connsiteY33956"/>
              </a:cxn>
              <a:cxn ang="0">
                <a:pos x="connsiteX33957" y="connsiteY33957"/>
              </a:cxn>
              <a:cxn ang="0">
                <a:pos x="connsiteX33958" y="connsiteY33958"/>
              </a:cxn>
              <a:cxn ang="0">
                <a:pos x="connsiteX33959" y="connsiteY33959"/>
              </a:cxn>
              <a:cxn ang="0">
                <a:pos x="connsiteX33960" y="connsiteY33960"/>
              </a:cxn>
              <a:cxn ang="0">
                <a:pos x="connsiteX33961" y="connsiteY33961"/>
              </a:cxn>
              <a:cxn ang="0">
                <a:pos x="connsiteX33962" y="connsiteY33962"/>
              </a:cxn>
              <a:cxn ang="0">
                <a:pos x="connsiteX33963" y="connsiteY33963"/>
              </a:cxn>
              <a:cxn ang="0">
                <a:pos x="connsiteX33964" y="connsiteY33964"/>
              </a:cxn>
              <a:cxn ang="0">
                <a:pos x="connsiteX33965" y="connsiteY33965"/>
              </a:cxn>
              <a:cxn ang="0">
                <a:pos x="connsiteX33966" y="connsiteY33966"/>
              </a:cxn>
              <a:cxn ang="0">
                <a:pos x="connsiteX33967" y="connsiteY33967"/>
              </a:cxn>
              <a:cxn ang="0">
                <a:pos x="connsiteX33968" y="connsiteY33968"/>
              </a:cxn>
              <a:cxn ang="0">
                <a:pos x="connsiteX33969" y="connsiteY33969"/>
              </a:cxn>
              <a:cxn ang="0">
                <a:pos x="connsiteX33970" y="connsiteY33970"/>
              </a:cxn>
              <a:cxn ang="0">
                <a:pos x="connsiteX33971" y="connsiteY33971"/>
              </a:cxn>
              <a:cxn ang="0">
                <a:pos x="connsiteX33972" y="connsiteY33972"/>
              </a:cxn>
              <a:cxn ang="0">
                <a:pos x="connsiteX33973" y="connsiteY33973"/>
              </a:cxn>
              <a:cxn ang="0">
                <a:pos x="connsiteX33974" y="connsiteY33974"/>
              </a:cxn>
              <a:cxn ang="0">
                <a:pos x="connsiteX33975" y="connsiteY33975"/>
              </a:cxn>
              <a:cxn ang="0">
                <a:pos x="connsiteX33976" y="connsiteY33976"/>
              </a:cxn>
              <a:cxn ang="0">
                <a:pos x="connsiteX33977" y="connsiteY33977"/>
              </a:cxn>
              <a:cxn ang="0">
                <a:pos x="connsiteX33978" y="connsiteY33978"/>
              </a:cxn>
              <a:cxn ang="0">
                <a:pos x="connsiteX33979" y="connsiteY33979"/>
              </a:cxn>
              <a:cxn ang="0">
                <a:pos x="connsiteX33980" y="connsiteY33980"/>
              </a:cxn>
              <a:cxn ang="0">
                <a:pos x="connsiteX33981" y="connsiteY33981"/>
              </a:cxn>
              <a:cxn ang="0">
                <a:pos x="connsiteX33982" y="connsiteY33982"/>
              </a:cxn>
              <a:cxn ang="0">
                <a:pos x="connsiteX33983" y="connsiteY33983"/>
              </a:cxn>
              <a:cxn ang="0">
                <a:pos x="connsiteX33984" y="connsiteY33984"/>
              </a:cxn>
              <a:cxn ang="0">
                <a:pos x="connsiteX33985" y="connsiteY33985"/>
              </a:cxn>
              <a:cxn ang="0">
                <a:pos x="connsiteX33986" y="connsiteY33986"/>
              </a:cxn>
              <a:cxn ang="0">
                <a:pos x="connsiteX33987" y="connsiteY33987"/>
              </a:cxn>
              <a:cxn ang="0">
                <a:pos x="connsiteX33988" y="connsiteY33988"/>
              </a:cxn>
              <a:cxn ang="0">
                <a:pos x="connsiteX33989" y="connsiteY33989"/>
              </a:cxn>
              <a:cxn ang="0">
                <a:pos x="connsiteX33990" y="connsiteY33990"/>
              </a:cxn>
              <a:cxn ang="0">
                <a:pos x="connsiteX33991" y="connsiteY33991"/>
              </a:cxn>
              <a:cxn ang="0">
                <a:pos x="connsiteX33992" y="connsiteY33992"/>
              </a:cxn>
              <a:cxn ang="0">
                <a:pos x="connsiteX33993" y="connsiteY33993"/>
              </a:cxn>
              <a:cxn ang="0">
                <a:pos x="connsiteX33994" y="connsiteY33994"/>
              </a:cxn>
              <a:cxn ang="0">
                <a:pos x="connsiteX33995" y="connsiteY33995"/>
              </a:cxn>
              <a:cxn ang="0">
                <a:pos x="connsiteX33996" y="connsiteY33996"/>
              </a:cxn>
              <a:cxn ang="0">
                <a:pos x="connsiteX33997" y="connsiteY33997"/>
              </a:cxn>
              <a:cxn ang="0">
                <a:pos x="connsiteX33998" y="connsiteY33998"/>
              </a:cxn>
              <a:cxn ang="0">
                <a:pos x="connsiteX33999" y="connsiteY33999"/>
              </a:cxn>
              <a:cxn ang="0">
                <a:pos x="connsiteX34000" y="connsiteY34000"/>
              </a:cxn>
              <a:cxn ang="0">
                <a:pos x="connsiteX34001" y="connsiteY34001"/>
              </a:cxn>
              <a:cxn ang="0">
                <a:pos x="connsiteX34002" y="connsiteY34002"/>
              </a:cxn>
              <a:cxn ang="0">
                <a:pos x="connsiteX34003" y="connsiteY34003"/>
              </a:cxn>
              <a:cxn ang="0">
                <a:pos x="connsiteX34004" y="connsiteY34004"/>
              </a:cxn>
              <a:cxn ang="0">
                <a:pos x="connsiteX34005" y="connsiteY34005"/>
              </a:cxn>
              <a:cxn ang="0">
                <a:pos x="connsiteX34006" y="connsiteY34006"/>
              </a:cxn>
              <a:cxn ang="0">
                <a:pos x="connsiteX34007" y="connsiteY34007"/>
              </a:cxn>
              <a:cxn ang="0">
                <a:pos x="connsiteX34008" y="connsiteY34008"/>
              </a:cxn>
              <a:cxn ang="0">
                <a:pos x="connsiteX34009" y="connsiteY34009"/>
              </a:cxn>
              <a:cxn ang="0">
                <a:pos x="connsiteX34010" y="connsiteY34010"/>
              </a:cxn>
              <a:cxn ang="0">
                <a:pos x="connsiteX34011" y="connsiteY34011"/>
              </a:cxn>
              <a:cxn ang="0">
                <a:pos x="connsiteX34012" y="connsiteY34012"/>
              </a:cxn>
              <a:cxn ang="0">
                <a:pos x="connsiteX34013" y="connsiteY34013"/>
              </a:cxn>
              <a:cxn ang="0">
                <a:pos x="connsiteX34014" y="connsiteY34014"/>
              </a:cxn>
              <a:cxn ang="0">
                <a:pos x="connsiteX34015" y="connsiteY34015"/>
              </a:cxn>
              <a:cxn ang="0">
                <a:pos x="connsiteX34016" y="connsiteY34016"/>
              </a:cxn>
              <a:cxn ang="0">
                <a:pos x="connsiteX34017" y="connsiteY34017"/>
              </a:cxn>
              <a:cxn ang="0">
                <a:pos x="connsiteX34018" y="connsiteY34018"/>
              </a:cxn>
              <a:cxn ang="0">
                <a:pos x="connsiteX34019" y="connsiteY34019"/>
              </a:cxn>
              <a:cxn ang="0">
                <a:pos x="connsiteX34020" y="connsiteY34020"/>
              </a:cxn>
              <a:cxn ang="0">
                <a:pos x="connsiteX34021" y="connsiteY34021"/>
              </a:cxn>
              <a:cxn ang="0">
                <a:pos x="connsiteX34022" y="connsiteY34022"/>
              </a:cxn>
              <a:cxn ang="0">
                <a:pos x="connsiteX34023" y="connsiteY34023"/>
              </a:cxn>
              <a:cxn ang="0">
                <a:pos x="connsiteX34024" y="connsiteY34024"/>
              </a:cxn>
              <a:cxn ang="0">
                <a:pos x="connsiteX34025" y="connsiteY34025"/>
              </a:cxn>
              <a:cxn ang="0">
                <a:pos x="connsiteX34026" y="connsiteY34026"/>
              </a:cxn>
              <a:cxn ang="0">
                <a:pos x="connsiteX34027" y="connsiteY34027"/>
              </a:cxn>
              <a:cxn ang="0">
                <a:pos x="connsiteX34028" y="connsiteY34028"/>
              </a:cxn>
              <a:cxn ang="0">
                <a:pos x="connsiteX34029" y="connsiteY34029"/>
              </a:cxn>
              <a:cxn ang="0">
                <a:pos x="connsiteX34030" y="connsiteY34030"/>
              </a:cxn>
              <a:cxn ang="0">
                <a:pos x="connsiteX34031" y="connsiteY34031"/>
              </a:cxn>
              <a:cxn ang="0">
                <a:pos x="connsiteX34032" y="connsiteY34032"/>
              </a:cxn>
              <a:cxn ang="0">
                <a:pos x="connsiteX34033" y="connsiteY34033"/>
              </a:cxn>
              <a:cxn ang="0">
                <a:pos x="connsiteX34034" y="connsiteY34034"/>
              </a:cxn>
              <a:cxn ang="0">
                <a:pos x="connsiteX34035" y="connsiteY34035"/>
              </a:cxn>
              <a:cxn ang="0">
                <a:pos x="connsiteX34036" y="connsiteY34036"/>
              </a:cxn>
              <a:cxn ang="0">
                <a:pos x="connsiteX34037" y="connsiteY34037"/>
              </a:cxn>
              <a:cxn ang="0">
                <a:pos x="connsiteX34038" y="connsiteY34038"/>
              </a:cxn>
              <a:cxn ang="0">
                <a:pos x="connsiteX34039" y="connsiteY34039"/>
              </a:cxn>
              <a:cxn ang="0">
                <a:pos x="connsiteX34040" y="connsiteY34040"/>
              </a:cxn>
              <a:cxn ang="0">
                <a:pos x="connsiteX34041" y="connsiteY34041"/>
              </a:cxn>
              <a:cxn ang="0">
                <a:pos x="connsiteX34042" y="connsiteY34042"/>
              </a:cxn>
              <a:cxn ang="0">
                <a:pos x="connsiteX34043" y="connsiteY34043"/>
              </a:cxn>
              <a:cxn ang="0">
                <a:pos x="connsiteX34044" y="connsiteY34044"/>
              </a:cxn>
              <a:cxn ang="0">
                <a:pos x="connsiteX34045" y="connsiteY34045"/>
              </a:cxn>
              <a:cxn ang="0">
                <a:pos x="connsiteX34046" y="connsiteY34046"/>
              </a:cxn>
              <a:cxn ang="0">
                <a:pos x="connsiteX34047" y="connsiteY34047"/>
              </a:cxn>
              <a:cxn ang="0">
                <a:pos x="connsiteX34048" y="connsiteY34048"/>
              </a:cxn>
              <a:cxn ang="0">
                <a:pos x="connsiteX34049" y="connsiteY34049"/>
              </a:cxn>
              <a:cxn ang="0">
                <a:pos x="connsiteX34050" y="connsiteY34050"/>
              </a:cxn>
              <a:cxn ang="0">
                <a:pos x="connsiteX34051" y="connsiteY34051"/>
              </a:cxn>
              <a:cxn ang="0">
                <a:pos x="connsiteX34052" y="connsiteY34052"/>
              </a:cxn>
              <a:cxn ang="0">
                <a:pos x="connsiteX34053" y="connsiteY34053"/>
              </a:cxn>
              <a:cxn ang="0">
                <a:pos x="connsiteX34054" y="connsiteY34054"/>
              </a:cxn>
              <a:cxn ang="0">
                <a:pos x="connsiteX34055" y="connsiteY34055"/>
              </a:cxn>
              <a:cxn ang="0">
                <a:pos x="connsiteX34056" y="connsiteY34056"/>
              </a:cxn>
              <a:cxn ang="0">
                <a:pos x="connsiteX34057" y="connsiteY34057"/>
              </a:cxn>
              <a:cxn ang="0">
                <a:pos x="connsiteX34058" y="connsiteY34058"/>
              </a:cxn>
              <a:cxn ang="0">
                <a:pos x="connsiteX34059" y="connsiteY34059"/>
              </a:cxn>
              <a:cxn ang="0">
                <a:pos x="connsiteX34060" y="connsiteY34060"/>
              </a:cxn>
              <a:cxn ang="0">
                <a:pos x="connsiteX34061" y="connsiteY34061"/>
              </a:cxn>
              <a:cxn ang="0">
                <a:pos x="connsiteX34062" y="connsiteY34062"/>
              </a:cxn>
              <a:cxn ang="0">
                <a:pos x="connsiteX34063" y="connsiteY34063"/>
              </a:cxn>
              <a:cxn ang="0">
                <a:pos x="connsiteX34064" y="connsiteY34064"/>
              </a:cxn>
              <a:cxn ang="0">
                <a:pos x="connsiteX34065" y="connsiteY34065"/>
              </a:cxn>
              <a:cxn ang="0">
                <a:pos x="connsiteX34066" y="connsiteY34066"/>
              </a:cxn>
              <a:cxn ang="0">
                <a:pos x="connsiteX34067" y="connsiteY34067"/>
              </a:cxn>
              <a:cxn ang="0">
                <a:pos x="connsiteX34068" y="connsiteY34068"/>
              </a:cxn>
              <a:cxn ang="0">
                <a:pos x="connsiteX34069" y="connsiteY34069"/>
              </a:cxn>
              <a:cxn ang="0">
                <a:pos x="connsiteX34070" y="connsiteY34070"/>
              </a:cxn>
              <a:cxn ang="0">
                <a:pos x="connsiteX34071" y="connsiteY34071"/>
              </a:cxn>
              <a:cxn ang="0">
                <a:pos x="connsiteX34072" y="connsiteY34072"/>
              </a:cxn>
              <a:cxn ang="0">
                <a:pos x="connsiteX34073" y="connsiteY34073"/>
              </a:cxn>
              <a:cxn ang="0">
                <a:pos x="connsiteX34074" y="connsiteY34074"/>
              </a:cxn>
              <a:cxn ang="0">
                <a:pos x="connsiteX34075" y="connsiteY34075"/>
              </a:cxn>
              <a:cxn ang="0">
                <a:pos x="connsiteX34076" y="connsiteY34076"/>
              </a:cxn>
              <a:cxn ang="0">
                <a:pos x="connsiteX34077" y="connsiteY34077"/>
              </a:cxn>
              <a:cxn ang="0">
                <a:pos x="connsiteX34078" y="connsiteY34078"/>
              </a:cxn>
              <a:cxn ang="0">
                <a:pos x="connsiteX34079" y="connsiteY34079"/>
              </a:cxn>
              <a:cxn ang="0">
                <a:pos x="connsiteX34080" y="connsiteY34080"/>
              </a:cxn>
              <a:cxn ang="0">
                <a:pos x="connsiteX34081" y="connsiteY34081"/>
              </a:cxn>
              <a:cxn ang="0">
                <a:pos x="connsiteX34082" y="connsiteY34082"/>
              </a:cxn>
              <a:cxn ang="0">
                <a:pos x="connsiteX34083" y="connsiteY34083"/>
              </a:cxn>
              <a:cxn ang="0">
                <a:pos x="connsiteX34084" y="connsiteY34084"/>
              </a:cxn>
              <a:cxn ang="0">
                <a:pos x="connsiteX34085" y="connsiteY34085"/>
              </a:cxn>
              <a:cxn ang="0">
                <a:pos x="connsiteX34086" y="connsiteY34086"/>
              </a:cxn>
              <a:cxn ang="0">
                <a:pos x="connsiteX34087" y="connsiteY34087"/>
              </a:cxn>
              <a:cxn ang="0">
                <a:pos x="connsiteX34088" y="connsiteY34088"/>
              </a:cxn>
              <a:cxn ang="0">
                <a:pos x="connsiteX34089" y="connsiteY34089"/>
              </a:cxn>
              <a:cxn ang="0">
                <a:pos x="connsiteX34090" y="connsiteY34090"/>
              </a:cxn>
              <a:cxn ang="0">
                <a:pos x="connsiteX34091" y="connsiteY34091"/>
              </a:cxn>
              <a:cxn ang="0">
                <a:pos x="connsiteX34092" y="connsiteY34092"/>
              </a:cxn>
              <a:cxn ang="0">
                <a:pos x="connsiteX34093" y="connsiteY34093"/>
              </a:cxn>
              <a:cxn ang="0">
                <a:pos x="connsiteX34094" y="connsiteY34094"/>
              </a:cxn>
              <a:cxn ang="0">
                <a:pos x="connsiteX34095" y="connsiteY34095"/>
              </a:cxn>
              <a:cxn ang="0">
                <a:pos x="connsiteX34096" y="connsiteY34096"/>
              </a:cxn>
              <a:cxn ang="0">
                <a:pos x="connsiteX34097" y="connsiteY34097"/>
              </a:cxn>
              <a:cxn ang="0">
                <a:pos x="connsiteX34098" y="connsiteY34098"/>
              </a:cxn>
              <a:cxn ang="0">
                <a:pos x="connsiteX34099" y="connsiteY34099"/>
              </a:cxn>
              <a:cxn ang="0">
                <a:pos x="connsiteX34100" y="connsiteY34100"/>
              </a:cxn>
              <a:cxn ang="0">
                <a:pos x="connsiteX34101" y="connsiteY34101"/>
              </a:cxn>
              <a:cxn ang="0">
                <a:pos x="connsiteX34102" y="connsiteY34102"/>
              </a:cxn>
              <a:cxn ang="0">
                <a:pos x="connsiteX34103" y="connsiteY34103"/>
              </a:cxn>
              <a:cxn ang="0">
                <a:pos x="connsiteX34104" y="connsiteY34104"/>
              </a:cxn>
              <a:cxn ang="0">
                <a:pos x="connsiteX34105" y="connsiteY34105"/>
              </a:cxn>
              <a:cxn ang="0">
                <a:pos x="connsiteX34106" y="connsiteY34106"/>
              </a:cxn>
              <a:cxn ang="0">
                <a:pos x="connsiteX34107" y="connsiteY34107"/>
              </a:cxn>
              <a:cxn ang="0">
                <a:pos x="connsiteX34108" y="connsiteY34108"/>
              </a:cxn>
              <a:cxn ang="0">
                <a:pos x="connsiteX34109" y="connsiteY34109"/>
              </a:cxn>
              <a:cxn ang="0">
                <a:pos x="connsiteX34110" y="connsiteY34110"/>
              </a:cxn>
              <a:cxn ang="0">
                <a:pos x="connsiteX34111" y="connsiteY34111"/>
              </a:cxn>
              <a:cxn ang="0">
                <a:pos x="connsiteX34112" y="connsiteY34112"/>
              </a:cxn>
              <a:cxn ang="0">
                <a:pos x="connsiteX34113" y="connsiteY34113"/>
              </a:cxn>
              <a:cxn ang="0">
                <a:pos x="connsiteX34114" y="connsiteY34114"/>
              </a:cxn>
              <a:cxn ang="0">
                <a:pos x="connsiteX34115" y="connsiteY34115"/>
              </a:cxn>
              <a:cxn ang="0">
                <a:pos x="connsiteX34116" y="connsiteY34116"/>
              </a:cxn>
              <a:cxn ang="0">
                <a:pos x="connsiteX34117" y="connsiteY34117"/>
              </a:cxn>
              <a:cxn ang="0">
                <a:pos x="connsiteX34118" y="connsiteY34118"/>
              </a:cxn>
              <a:cxn ang="0">
                <a:pos x="connsiteX34119" y="connsiteY34119"/>
              </a:cxn>
              <a:cxn ang="0">
                <a:pos x="connsiteX34120" y="connsiteY34120"/>
              </a:cxn>
              <a:cxn ang="0">
                <a:pos x="connsiteX34121" y="connsiteY34121"/>
              </a:cxn>
              <a:cxn ang="0">
                <a:pos x="connsiteX34122" y="connsiteY34122"/>
              </a:cxn>
              <a:cxn ang="0">
                <a:pos x="connsiteX34123" y="connsiteY34123"/>
              </a:cxn>
              <a:cxn ang="0">
                <a:pos x="connsiteX34124" y="connsiteY34124"/>
              </a:cxn>
              <a:cxn ang="0">
                <a:pos x="connsiteX34125" y="connsiteY34125"/>
              </a:cxn>
              <a:cxn ang="0">
                <a:pos x="connsiteX34126" y="connsiteY34126"/>
              </a:cxn>
              <a:cxn ang="0">
                <a:pos x="connsiteX34127" y="connsiteY34127"/>
              </a:cxn>
              <a:cxn ang="0">
                <a:pos x="connsiteX34128" y="connsiteY34128"/>
              </a:cxn>
              <a:cxn ang="0">
                <a:pos x="connsiteX34129" y="connsiteY34129"/>
              </a:cxn>
              <a:cxn ang="0">
                <a:pos x="connsiteX34130" y="connsiteY34130"/>
              </a:cxn>
              <a:cxn ang="0">
                <a:pos x="connsiteX34131" y="connsiteY34131"/>
              </a:cxn>
              <a:cxn ang="0">
                <a:pos x="connsiteX34132" y="connsiteY34132"/>
              </a:cxn>
              <a:cxn ang="0">
                <a:pos x="connsiteX34133" y="connsiteY34133"/>
              </a:cxn>
              <a:cxn ang="0">
                <a:pos x="connsiteX34134" y="connsiteY34134"/>
              </a:cxn>
              <a:cxn ang="0">
                <a:pos x="connsiteX34135" y="connsiteY34135"/>
              </a:cxn>
              <a:cxn ang="0">
                <a:pos x="connsiteX34136" y="connsiteY34136"/>
              </a:cxn>
              <a:cxn ang="0">
                <a:pos x="connsiteX34137" y="connsiteY34137"/>
              </a:cxn>
              <a:cxn ang="0">
                <a:pos x="connsiteX34138" y="connsiteY34138"/>
              </a:cxn>
              <a:cxn ang="0">
                <a:pos x="connsiteX34139" y="connsiteY34139"/>
              </a:cxn>
              <a:cxn ang="0">
                <a:pos x="connsiteX34140" y="connsiteY34140"/>
              </a:cxn>
              <a:cxn ang="0">
                <a:pos x="connsiteX34141" y="connsiteY34141"/>
              </a:cxn>
              <a:cxn ang="0">
                <a:pos x="connsiteX34142" y="connsiteY34142"/>
              </a:cxn>
              <a:cxn ang="0">
                <a:pos x="connsiteX34143" y="connsiteY34143"/>
              </a:cxn>
              <a:cxn ang="0">
                <a:pos x="connsiteX34144" y="connsiteY34144"/>
              </a:cxn>
              <a:cxn ang="0">
                <a:pos x="connsiteX34145" y="connsiteY34145"/>
              </a:cxn>
              <a:cxn ang="0">
                <a:pos x="connsiteX34146" y="connsiteY34146"/>
              </a:cxn>
              <a:cxn ang="0">
                <a:pos x="connsiteX34147" y="connsiteY34147"/>
              </a:cxn>
              <a:cxn ang="0">
                <a:pos x="connsiteX34148" y="connsiteY34148"/>
              </a:cxn>
              <a:cxn ang="0">
                <a:pos x="connsiteX34149" y="connsiteY34149"/>
              </a:cxn>
              <a:cxn ang="0">
                <a:pos x="connsiteX34150" y="connsiteY34150"/>
              </a:cxn>
              <a:cxn ang="0">
                <a:pos x="connsiteX34151" y="connsiteY34151"/>
              </a:cxn>
              <a:cxn ang="0">
                <a:pos x="connsiteX34152" y="connsiteY34152"/>
              </a:cxn>
              <a:cxn ang="0">
                <a:pos x="connsiteX34153" y="connsiteY34153"/>
              </a:cxn>
              <a:cxn ang="0">
                <a:pos x="connsiteX34154" y="connsiteY34154"/>
              </a:cxn>
              <a:cxn ang="0">
                <a:pos x="connsiteX34155" y="connsiteY34155"/>
              </a:cxn>
              <a:cxn ang="0">
                <a:pos x="connsiteX34156" y="connsiteY34156"/>
              </a:cxn>
              <a:cxn ang="0">
                <a:pos x="connsiteX34157" y="connsiteY34157"/>
              </a:cxn>
              <a:cxn ang="0">
                <a:pos x="connsiteX34158" y="connsiteY34158"/>
              </a:cxn>
              <a:cxn ang="0">
                <a:pos x="connsiteX34159" y="connsiteY34159"/>
              </a:cxn>
              <a:cxn ang="0">
                <a:pos x="connsiteX34160" y="connsiteY34160"/>
              </a:cxn>
              <a:cxn ang="0">
                <a:pos x="connsiteX34161" y="connsiteY34161"/>
              </a:cxn>
              <a:cxn ang="0">
                <a:pos x="connsiteX34162" y="connsiteY34162"/>
              </a:cxn>
              <a:cxn ang="0">
                <a:pos x="connsiteX34163" y="connsiteY34163"/>
              </a:cxn>
              <a:cxn ang="0">
                <a:pos x="connsiteX34164" y="connsiteY34164"/>
              </a:cxn>
              <a:cxn ang="0">
                <a:pos x="connsiteX34165" y="connsiteY34165"/>
              </a:cxn>
              <a:cxn ang="0">
                <a:pos x="connsiteX34166" y="connsiteY34166"/>
              </a:cxn>
              <a:cxn ang="0">
                <a:pos x="connsiteX34167" y="connsiteY34167"/>
              </a:cxn>
              <a:cxn ang="0">
                <a:pos x="connsiteX34168" y="connsiteY34168"/>
              </a:cxn>
              <a:cxn ang="0">
                <a:pos x="connsiteX34169" y="connsiteY34169"/>
              </a:cxn>
              <a:cxn ang="0">
                <a:pos x="connsiteX34170" y="connsiteY34170"/>
              </a:cxn>
              <a:cxn ang="0">
                <a:pos x="connsiteX34171" y="connsiteY34171"/>
              </a:cxn>
              <a:cxn ang="0">
                <a:pos x="connsiteX34172" y="connsiteY34172"/>
              </a:cxn>
              <a:cxn ang="0">
                <a:pos x="connsiteX34173" y="connsiteY34173"/>
              </a:cxn>
              <a:cxn ang="0">
                <a:pos x="connsiteX34174" y="connsiteY34174"/>
              </a:cxn>
              <a:cxn ang="0">
                <a:pos x="connsiteX34175" y="connsiteY34175"/>
              </a:cxn>
              <a:cxn ang="0">
                <a:pos x="connsiteX34176" y="connsiteY34176"/>
              </a:cxn>
              <a:cxn ang="0">
                <a:pos x="connsiteX34177" y="connsiteY34177"/>
              </a:cxn>
              <a:cxn ang="0">
                <a:pos x="connsiteX34178" y="connsiteY34178"/>
              </a:cxn>
              <a:cxn ang="0">
                <a:pos x="connsiteX34179" y="connsiteY34179"/>
              </a:cxn>
              <a:cxn ang="0">
                <a:pos x="connsiteX34180" y="connsiteY34180"/>
              </a:cxn>
              <a:cxn ang="0">
                <a:pos x="connsiteX34181" y="connsiteY34181"/>
              </a:cxn>
              <a:cxn ang="0">
                <a:pos x="connsiteX34182" y="connsiteY34182"/>
              </a:cxn>
              <a:cxn ang="0">
                <a:pos x="connsiteX34183" y="connsiteY34183"/>
              </a:cxn>
              <a:cxn ang="0">
                <a:pos x="connsiteX34184" y="connsiteY34184"/>
              </a:cxn>
              <a:cxn ang="0">
                <a:pos x="connsiteX34185" y="connsiteY34185"/>
              </a:cxn>
              <a:cxn ang="0">
                <a:pos x="connsiteX34186" y="connsiteY34186"/>
              </a:cxn>
              <a:cxn ang="0">
                <a:pos x="connsiteX34187" y="connsiteY34187"/>
              </a:cxn>
              <a:cxn ang="0">
                <a:pos x="connsiteX34188" y="connsiteY34188"/>
              </a:cxn>
              <a:cxn ang="0">
                <a:pos x="connsiteX34189" y="connsiteY34189"/>
              </a:cxn>
              <a:cxn ang="0">
                <a:pos x="connsiteX34190" y="connsiteY34190"/>
              </a:cxn>
              <a:cxn ang="0">
                <a:pos x="connsiteX34191" y="connsiteY34191"/>
              </a:cxn>
              <a:cxn ang="0">
                <a:pos x="connsiteX34192" y="connsiteY34192"/>
              </a:cxn>
              <a:cxn ang="0">
                <a:pos x="connsiteX34193" y="connsiteY34193"/>
              </a:cxn>
              <a:cxn ang="0">
                <a:pos x="connsiteX34194" y="connsiteY34194"/>
              </a:cxn>
              <a:cxn ang="0">
                <a:pos x="connsiteX34195" y="connsiteY34195"/>
              </a:cxn>
              <a:cxn ang="0">
                <a:pos x="connsiteX34196" y="connsiteY34196"/>
              </a:cxn>
              <a:cxn ang="0">
                <a:pos x="connsiteX34197" y="connsiteY34197"/>
              </a:cxn>
              <a:cxn ang="0">
                <a:pos x="connsiteX34198" y="connsiteY34198"/>
              </a:cxn>
              <a:cxn ang="0">
                <a:pos x="connsiteX34199" y="connsiteY34199"/>
              </a:cxn>
              <a:cxn ang="0">
                <a:pos x="connsiteX34200" y="connsiteY34200"/>
              </a:cxn>
              <a:cxn ang="0">
                <a:pos x="connsiteX34201" y="connsiteY34201"/>
              </a:cxn>
              <a:cxn ang="0">
                <a:pos x="connsiteX34202" y="connsiteY34202"/>
              </a:cxn>
              <a:cxn ang="0">
                <a:pos x="connsiteX34203" y="connsiteY34203"/>
              </a:cxn>
              <a:cxn ang="0">
                <a:pos x="connsiteX34204" y="connsiteY34204"/>
              </a:cxn>
              <a:cxn ang="0">
                <a:pos x="connsiteX34205" y="connsiteY34205"/>
              </a:cxn>
              <a:cxn ang="0">
                <a:pos x="connsiteX34206" y="connsiteY34206"/>
              </a:cxn>
              <a:cxn ang="0">
                <a:pos x="connsiteX34207" y="connsiteY34207"/>
              </a:cxn>
              <a:cxn ang="0">
                <a:pos x="connsiteX34208" y="connsiteY34208"/>
              </a:cxn>
              <a:cxn ang="0">
                <a:pos x="connsiteX34209" y="connsiteY34209"/>
              </a:cxn>
              <a:cxn ang="0">
                <a:pos x="connsiteX34210" y="connsiteY34210"/>
              </a:cxn>
              <a:cxn ang="0">
                <a:pos x="connsiteX34211" y="connsiteY34211"/>
              </a:cxn>
              <a:cxn ang="0">
                <a:pos x="connsiteX34212" y="connsiteY34212"/>
              </a:cxn>
              <a:cxn ang="0">
                <a:pos x="connsiteX34213" y="connsiteY34213"/>
              </a:cxn>
              <a:cxn ang="0">
                <a:pos x="connsiteX34214" y="connsiteY34214"/>
              </a:cxn>
              <a:cxn ang="0">
                <a:pos x="connsiteX34215" y="connsiteY34215"/>
              </a:cxn>
              <a:cxn ang="0">
                <a:pos x="connsiteX34216" y="connsiteY34216"/>
              </a:cxn>
              <a:cxn ang="0">
                <a:pos x="connsiteX34217" y="connsiteY34217"/>
              </a:cxn>
              <a:cxn ang="0">
                <a:pos x="connsiteX34218" y="connsiteY34218"/>
              </a:cxn>
              <a:cxn ang="0">
                <a:pos x="connsiteX34219" y="connsiteY34219"/>
              </a:cxn>
              <a:cxn ang="0">
                <a:pos x="connsiteX34220" y="connsiteY34220"/>
              </a:cxn>
              <a:cxn ang="0">
                <a:pos x="connsiteX34221" y="connsiteY34221"/>
              </a:cxn>
              <a:cxn ang="0">
                <a:pos x="connsiteX34222" y="connsiteY34222"/>
              </a:cxn>
              <a:cxn ang="0">
                <a:pos x="connsiteX34223" y="connsiteY34223"/>
              </a:cxn>
              <a:cxn ang="0">
                <a:pos x="connsiteX34224" y="connsiteY34224"/>
              </a:cxn>
              <a:cxn ang="0">
                <a:pos x="connsiteX34225" y="connsiteY34225"/>
              </a:cxn>
              <a:cxn ang="0">
                <a:pos x="connsiteX34226" y="connsiteY34226"/>
              </a:cxn>
              <a:cxn ang="0">
                <a:pos x="connsiteX34227" y="connsiteY34227"/>
              </a:cxn>
              <a:cxn ang="0">
                <a:pos x="connsiteX34228" y="connsiteY34228"/>
              </a:cxn>
              <a:cxn ang="0">
                <a:pos x="connsiteX34229" y="connsiteY34229"/>
              </a:cxn>
              <a:cxn ang="0">
                <a:pos x="connsiteX34230" y="connsiteY34230"/>
              </a:cxn>
              <a:cxn ang="0">
                <a:pos x="connsiteX34231" y="connsiteY34231"/>
              </a:cxn>
              <a:cxn ang="0">
                <a:pos x="connsiteX34232" y="connsiteY34232"/>
              </a:cxn>
              <a:cxn ang="0">
                <a:pos x="connsiteX34233" y="connsiteY34233"/>
              </a:cxn>
              <a:cxn ang="0">
                <a:pos x="connsiteX34234" y="connsiteY34234"/>
              </a:cxn>
              <a:cxn ang="0">
                <a:pos x="connsiteX34235" y="connsiteY34235"/>
              </a:cxn>
              <a:cxn ang="0">
                <a:pos x="connsiteX34236" y="connsiteY34236"/>
              </a:cxn>
              <a:cxn ang="0">
                <a:pos x="connsiteX34237" y="connsiteY34237"/>
              </a:cxn>
              <a:cxn ang="0">
                <a:pos x="connsiteX34238" y="connsiteY34238"/>
              </a:cxn>
              <a:cxn ang="0">
                <a:pos x="connsiteX34239" y="connsiteY34239"/>
              </a:cxn>
              <a:cxn ang="0">
                <a:pos x="connsiteX34240" y="connsiteY34240"/>
              </a:cxn>
              <a:cxn ang="0">
                <a:pos x="connsiteX34241" y="connsiteY34241"/>
              </a:cxn>
              <a:cxn ang="0">
                <a:pos x="connsiteX34242" y="connsiteY34242"/>
              </a:cxn>
              <a:cxn ang="0">
                <a:pos x="connsiteX34243" y="connsiteY34243"/>
              </a:cxn>
              <a:cxn ang="0">
                <a:pos x="connsiteX34244" y="connsiteY34244"/>
              </a:cxn>
              <a:cxn ang="0">
                <a:pos x="connsiteX34245" y="connsiteY34245"/>
              </a:cxn>
              <a:cxn ang="0">
                <a:pos x="connsiteX34246" y="connsiteY34246"/>
              </a:cxn>
              <a:cxn ang="0">
                <a:pos x="connsiteX34247" y="connsiteY34247"/>
              </a:cxn>
              <a:cxn ang="0">
                <a:pos x="connsiteX34248" y="connsiteY34248"/>
              </a:cxn>
              <a:cxn ang="0">
                <a:pos x="connsiteX34249" y="connsiteY34249"/>
              </a:cxn>
              <a:cxn ang="0">
                <a:pos x="connsiteX34250" y="connsiteY34250"/>
              </a:cxn>
              <a:cxn ang="0">
                <a:pos x="connsiteX34251" y="connsiteY34251"/>
              </a:cxn>
              <a:cxn ang="0">
                <a:pos x="connsiteX34252" y="connsiteY34252"/>
              </a:cxn>
              <a:cxn ang="0">
                <a:pos x="connsiteX34253" y="connsiteY34253"/>
              </a:cxn>
              <a:cxn ang="0">
                <a:pos x="connsiteX34254" y="connsiteY34254"/>
              </a:cxn>
              <a:cxn ang="0">
                <a:pos x="connsiteX34255" y="connsiteY34255"/>
              </a:cxn>
              <a:cxn ang="0">
                <a:pos x="connsiteX34256" y="connsiteY34256"/>
              </a:cxn>
              <a:cxn ang="0">
                <a:pos x="connsiteX34257" y="connsiteY34257"/>
              </a:cxn>
              <a:cxn ang="0">
                <a:pos x="connsiteX34258" y="connsiteY34258"/>
              </a:cxn>
              <a:cxn ang="0">
                <a:pos x="connsiteX34259" y="connsiteY34259"/>
              </a:cxn>
              <a:cxn ang="0">
                <a:pos x="connsiteX34260" y="connsiteY34260"/>
              </a:cxn>
              <a:cxn ang="0">
                <a:pos x="connsiteX34261" y="connsiteY34261"/>
              </a:cxn>
              <a:cxn ang="0">
                <a:pos x="connsiteX34262" y="connsiteY34262"/>
              </a:cxn>
              <a:cxn ang="0">
                <a:pos x="connsiteX34263" y="connsiteY34263"/>
              </a:cxn>
              <a:cxn ang="0">
                <a:pos x="connsiteX34264" y="connsiteY34264"/>
              </a:cxn>
              <a:cxn ang="0">
                <a:pos x="connsiteX34265" y="connsiteY34265"/>
              </a:cxn>
              <a:cxn ang="0">
                <a:pos x="connsiteX34266" y="connsiteY34266"/>
              </a:cxn>
              <a:cxn ang="0">
                <a:pos x="connsiteX34267" y="connsiteY34267"/>
              </a:cxn>
              <a:cxn ang="0">
                <a:pos x="connsiteX34268" y="connsiteY34268"/>
              </a:cxn>
              <a:cxn ang="0">
                <a:pos x="connsiteX34269" y="connsiteY34269"/>
              </a:cxn>
              <a:cxn ang="0">
                <a:pos x="connsiteX34270" y="connsiteY34270"/>
              </a:cxn>
              <a:cxn ang="0">
                <a:pos x="connsiteX34271" y="connsiteY34271"/>
              </a:cxn>
              <a:cxn ang="0">
                <a:pos x="connsiteX34272" y="connsiteY34272"/>
              </a:cxn>
              <a:cxn ang="0">
                <a:pos x="connsiteX34273" y="connsiteY34273"/>
              </a:cxn>
              <a:cxn ang="0">
                <a:pos x="connsiteX34274" y="connsiteY34274"/>
              </a:cxn>
              <a:cxn ang="0">
                <a:pos x="connsiteX34275" y="connsiteY34275"/>
              </a:cxn>
              <a:cxn ang="0">
                <a:pos x="connsiteX34276" y="connsiteY34276"/>
              </a:cxn>
              <a:cxn ang="0">
                <a:pos x="connsiteX34277" y="connsiteY34277"/>
              </a:cxn>
              <a:cxn ang="0">
                <a:pos x="connsiteX34278" y="connsiteY34278"/>
              </a:cxn>
              <a:cxn ang="0">
                <a:pos x="connsiteX34279" y="connsiteY34279"/>
              </a:cxn>
              <a:cxn ang="0">
                <a:pos x="connsiteX34280" y="connsiteY34280"/>
              </a:cxn>
              <a:cxn ang="0">
                <a:pos x="connsiteX34281" y="connsiteY34281"/>
              </a:cxn>
              <a:cxn ang="0">
                <a:pos x="connsiteX34282" y="connsiteY34282"/>
              </a:cxn>
              <a:cxn ang="0">
                <a:pos x="connsiteX34283" y="connsiteY34283"/>
              </a:cxn>
              <a:cxn ang="0">
                <a:pos x="connsiteX34284" y="connsiteY34284"/>
              </a:cxn>
              <a:cxn ang="0">
                <a:pos x="connsiteX34285" y="connsiteY34285"/>
              </a:cxn>
              <a:cxn ang="0">
                <a:pos x="connsiteX34286" y="connsiteY34286"/>
              </a:cxn>
              <a:cxn ang="0">
                <a:pos x="connsiteX34287" y="connsiteY34287"/>
              </a:cxn>
              <a:cxn ang="0">
                <a:pos x="connsiteX34288" y="connsiteY34288"/>
              </a:cxn>
              <a:cxn ang="0">
                <a:pos x="connsiteX34289" y="connsiteY34289"/>
              </a:cxn>
              <a:cxn ang="0">
                <a:pos x="connsiteX34290" y="connsiteY34290"/>
              </a:cxn>
              <a:cxn ang="0">
                <a:pos x="connsiteX34291" y="connsiteY34291"/>
              </a:cxn>
              <a:cxn ang="0">
                <a:pos x="connsiteX34292" y="connsiteY34292"/>
              </a:cxn>
              <a:cxn ang="0">
                <a:pos x="connsiteX34293" y="connsiteY34293"/>
              </a:cxn>
              <a:cxn ang="0">
                <a:pos x="connsiteX34294" y="connsiteY34294"/>
              </a:cxn>
              <a:cxn ang="0">
                <a:pos x="connsiteX34295" y="connsiteY34295"/>
              </a:cxn>
              <a:cxn ang="0">
                <a:pos x="connsiteX34296" y="connsiteY34296"/>
              </a:cxn>
              <a:cxn ang="0">
                <a:pos x="connsiteX34297" y="connsiteY34297"/>
              </a:cxn>
              <a:cxn ang="0">
                <a:pos x="connsiteX34298" y="connsiteY34298"/>
              </a:cxn>
              <a:cxn ang="0">
                <a:pos x="connsiteX34299" y="connsiteY34299"/>
              </a:cxn>
              <a:cxn ang="0">
                <a:pos x="connsiteX34300" y="connsiteY34300"/>
              </a:cxn>
              <a:cxn ang="0">
                <a:pos x="connsiteX34301" y="connsiteY34301"/>
              </a:cxn>
              <a:cxn ang="0">
                <a:pos x="connsiteX34302" y="connsiteY34302"/>
              </a:cxn>
              <a:cxn ang="0">
                <a:pos x="connsiteX34303" y="connsiteY34303"/>
              </a:cxn>
              <a:cxn ang="0">
                <a:pos x="connsiteX34304" y="connsiteY34304"/>
              </a:cxn>
              <a:cxn ang="0">
                <a:pos x="connsiteX34305" y="connsiteY34305"/>
              </a:cxn>
              <a:cxn ang="0">
                <a:pos x="connsiteX34306" y="connsiteY34306"/>
              </a:cxn>
              <a:cxn ang="0">
                <a:pos x="connsiteX34307" y="connsiteY34307"/>
              </a:cxn>
              <a:cxn ang="0">
                <a:pos x="connsiteX34308" y="connsiteY34308"/>
              </a:cxn>
              <a:cxn ang="0">
                <a:pos x="connsiteX34309" y="connsiteY34309"/>
              </a:cxn>
              <a:cxn ang="0">
                <a:pos x="connsiteX34310" y="connsiteY34310"/>
              </a:cxn>
              <a:cxn ang="0">
                <a:pos x="connsiteX34311" y="connsiteY34311"/>
              </a:cxn>
              <a:cxn ang="0">
                <a:pos x="connsiteX34312" y="connsiteY34312"/>
              </a:cxn>
              <a:cxn ang="0">
                <a:pos x="connsiteX34313" y="connsiteY34313"/>
              </a:cxn>
              <a:cxn ang="0">
                <a:pos x="connsiteX34314" y="connsiteY34314"/>
              </a:cxn>
              <a:cxn ang="0">
                <a:pos x="connsiteX34315" y="connsiteY34315"/>
              </a:cxn>
              <a:cxn ang="0">
                <a:pos x="connsiteX34316" y="connsiteY34316"/>
              </a:cxn>
              <a:cxn ang="0">
                <a:pos x="connsiteX34317" y="connsiteY34317"/>
              </a:cxn>
              <a:cxn ang="0">
                <a:pos x="connsiteX34318" y="connsiteY34318"/>
              </a:cxn>
              <a:cxn ang="0">
                <a:pos x="connsiteX34319" y="connsiteY34319"/>
              </a:cxn>
              <a:cxn ang="0">
                <a:pos x="connsiteX34320" y="connsiteY34320"/>
              </a:cxn>
              <a:cxn ang="0">
                <a:pos x="connsiteX34321" y="connsiteY34321"/>
              </a:cxn>
              <a:cxn ang="0">
                <a:pos x="connsiteX34322" y="connsiteY34322"/>
              </a:cxn>
              <a:cxn ang="0">
                <a:pos x="connsiteX34323" y="connsiteY34323"/>
              </a:cxn>
              <a:cxn ang="0">
                <a:pos x="connsiteX34324" y="connsiteY34324"/>
              </a:cxn>
              <a:cxn ang="0">
                <a:pos x="connsiteX34325" y="connsiteY34325"/>
              </a:cxn>
              <a:cxn ang="0">
                <a:pos x="connsiteX34326" y="connsiteY34326"/>
              </a:cxn>
              <a:cxn ang="0">
                <a:pos x="connsiteX34327" y="connsiteY34327"/>
              </a:cxn>
              <a:cxn ang="0">
                <a:pos x="connsiteX34328" y="connsiteY34328"/>
              </a:cxn>
              <a:cxn ang="0">
                <a:pos x="connsiteX34329" y="connsiteY34329"/>
              </a:cxn>
              <a:cxn ang="0">
                <a:pos x="connsiteX34330" y="connsiteY34330"/>
              </a:cxn>
              <a:cxn ang="0">
                <a:pos x="connsiteX34331" y="connsiteY34331"/>
              </a:cxn>
              <a:cxn ang="0">
                <a:pos x="connsiteX34332" y="connsiteY34332"/>
              </a:cxn>
              <a:cxn ang="0">
                <a:pos x="connsiteX34333" y="connsiteY34333"/>
              </a:cxn>
              <a:cxn ang="0">
                <a:pos x="connsiteX34334" y="connsiteY34334"/>
              </a:cxn>
              <a:cxn ang="0">
                <a:pos x="connsiteX34335" y="connsiteY34335"/>
              </a:cxn>
              <a:cxn ang="0">
                <a:pos x="connsiteX34336" y="connsiteY34336"/>
              </a:cxn>
              <a:cxn ang="0">
                <a:pos x="connsiteX34337" y="connsiteY34337"/>
              </a:cxn>
              <a:cxn ang="0">
                <a:pos x="connsiteX34338" y="connsiteY34338"/>
              </a:cxn>
              <a:cxn ang="0">
                <a:pos x="connsiteX34339" y="connsiteY34339"/>
              </a:cxn>
              <a:cxn ang="0">
                <a:pos x="connsiteX34340" y="connsiteY34340"/>
              </a:cxn>
              <a:cxn ang="0">
                <a:pos x="connsiteX34341" y="connsiteY34341"/>
              </a:cxn>
              <a:cxn ang="0">
                <a:pos x="connsiteX34342" y="connsiteY34342"/>
              </a:cxn>
              <a:cxn ang="0">
                <a:pos x="connsiteX34343" y="connsiteY34343"/>
              </a:cxn>
              <a:cxn ang="0">
                <a:pos x="connsiteX34344" y="connsiteY34344"/>
              </a:cxn>
              <a:cxn ang="0">
                <a:pos x="connsiteX34345" y="connsiteY34345"/>
              </a:cxn>
              <a:cxn ang="0">
                <a:pos x="connsiteX34346" y="connsiteY34346"/>
              </a:cxn>
              <a:cxn ang="0">
                <a:pos x="connsiteX34347" y="connsiteY34347"/>
              </a:cxn>
              <a:cxn ang="0">
                <a:pos x="connsiteX34348" y="connsiteY34348"/>
              </a:cxn>
              <a:cxn ang="0">
                <a:pos x="connsiteX34349" y="connsiteY34349"/>
              </a:cxn>
              <a:cxn ang="0">
                <a:pos x="connsiteX34350" y="connsiteY34350"/>
              </a:cxn>
              <a:cxn ang="0">
                <a:pos x="connsiteX34351" y="connsiteY34351"/>
              </a:cxn>
              <a:cxn ang="0">
                <a:pos x="connsiteX34352" y="connsiteY34352"/>
              </a:cxn>
              <a:cxn ang="0">
                <a:pos x="connsiteX34353" y="connsiteY34353"/>
              </a:cxn>
              <a:cxn ang="0">
                <a:pos x="connsiteX34354" y="connsiteY34354"/>
              </a:cxn>
              <a:cxn ang="0">
                <a:pos x="connsiteX34355" y="connsiteY34355"/>
              </a:cxn>
              <a:cxn ang="0">
                <a:pos x="connsiteX34356" y="connsiteY34356"/>
              </a:cxn>
              <a:cxn ang="0">
                <a:pos x="connsiteX34357" y="connsiteY34357"/>
              </a:cxn>
              <a:cxn ang="0">
                <a:pos x="connsiteX34358" y="connsiteY34358"/>
              </a:cxn>
              <a:cxn ang="0">
                <a:pos x="connsiteX34359" y="connsiteY34359"/>
              </a:cxn>
              <a:cxn ang="0">
                <a:pos x="connsiteX34360" y="connsiteY34360"/>
              </a:cxn>
              <a:cxn ang="0">
                <a:pos x="connsiteX34361" y="connsiteY34361"/>
              </a:cxn>
              <a:cxn ang="0">
                <a:pos x="connsiteX34362" y="connsiteY34362"/>
              </a:cxn>
              <a:cxn ang="0">
                <a:pos x="connsiteX34363" y="connsiteY34363"/>
              </a:cxn>
              <a:cxn ang="0">
                <a:pos x="connsiteX34364" y="connsiteY34364"/>
              </a:cxn>
              <a:cxn ang="0">
                <a:pos x="connsiteX34365" y="connsiteY34365"/>
              </a:cxn>
              <a:cxn ang="0">
                <a:pos x="connsiteX34366" y="connsiteY34366"/>
              </a:cxn>
              <a:cxn ang="0">
                <a:pos x="connsiteX34367" y="connsiteY34367"/>
              </a:cxn>
              <a:cxn ang="0">
                <a:pos x="connsiteX34368" y="connsiteY34368"/>
              </a:cxn>
              <a:cxn ang="0">
                <a:pos x="connsiteX34369" y="connsiteY34369"/>
              </a:cxn>
              <a:cxn ang="0">
                <a:pos x="connsiteX34370" y="connsiteY34370"/>
              </a:cxn>
              <a:cxn ang="0">
                <a:pos x="connsiteX34371" y="connsiteY34371"/>
              </a:cxn>
              <a:cxn ang="0">
                <a:pos x="connsiteX34372" y="connsiteY34372"/>
              </a:cxn>
              <a:cxn ang="0">
                <a:pos x="connsiteX34373" y="connsiteY34373"/>
              </a:cxn>
              <a:cxn ang="0">
                <a:pos x="connsiteX34374" y="connsiteY34374"/>
              </a:cxn>
              <a:cxn ang="0">
                <a:pos x="connsiteX34375" y="connsiteY34375"/>
              </a:cxn>
              <a:cxn ang="0">
                <a:pos x="connsiteX34376" y="connsiteY34376"/>
              </a:cxn>
              <a:cxn ang="0">
                <a:pos x="connsiteX34377" y="connsiteY34377"/>
              </a:cxn>
              <a:cxn ang="0">
                <a:pos x="connsiteX34378" y="connsiteY34378"/>
              </a:cxn>
              <a:cxn ang="0">
                <a:pos x="connsiteX34379" y="connsiteY34379"/>
              </a:cxn>
              <a:cxn ang="0">
                <a:pos x="connsiteX34380" y="connsiteY34380"/>
              </a:cxn>
              <a:cxn ang="0">
                <a:pos x="connsiteX34381" y="connsiteY34381"/>
              </a:cxn>
              <a:cxn ang="0">
                <a:pos x="connsiteX34382" y="connsiteY34382"/>
              </a:cxn>
              <a:cxn ang="0">
                <a:pos x="connsiteX34383" y="connsiteY34383"/>
              </a:cxn>
              <a:cxn ang="0">
                <a:pos x="connsiteX34384" y="connsiteY34384"/>
              </a:cxn>
              <a:cxn ang="0">
                <a:pos x="connsiteX34385" y="connsiteY34385"/>
              </a:cxn>
              <a:cxn ang="0">
                <a:pos x="connsiteX34386" y="connsiteY34386"/>
              </a:cxn>
              <a:cxn ang="0">
                <a:pos x="connsiteX34387" y="connsiteY34387"/>
              </a:cxn>
              <a:cxn ang="0">
                <a:pos x="connsiteX34388" y="connsiteY34388"/>
              </a:cxn>
              <a:cxn ang="0">
                <a:pos x="connsiteX34389" y="connsiteY34389"/>
              </a:cxn>
              <a:cxn ang="0">
                <a:pos x="connsiteX34390" y="connsiteY34390"/>
              </a:cxn>
              <a:cxn ang="0">
                <a:pos x="connsiteX34391" y="connsiteY34391"/>
              </a:cxn>
              <a:cxn ang="0">
                <a:pos x="connsiteX34392" y="connsiteY34392"/>
              </a:cxn>
              <a:cxn ang="0">
                <a:pos x="connsiteX34393" y="connsiteY34393"/>
              </a:cxn>
              <a:cxn ang="0">
                <a:pos x="connsiteX34394" y="connsiteY34394"/>
              </a:cxn>
              <a:cxn ang="0">
                <a:pos x="connsiteX34395" y="connsiteY34395"/>
              </a:cxn>
              <a:cxn ang="0">
                <a:pos x="connsiteX34396" y="connsiteY34396"/>
              </a:cxn>
              <a:cxn ang="0">
                <a:pos x="connsiteX34397" y="connsiteY34397"/>
              </a:cxn>
              <a:cxn ang="0">
                <a:pos x="connsiteX34398" y="connsiteY34398"/>
              </a:cxn>
              <a:cxn ang="0">
                <a:pos x="connsiteX34399" y="connsiteY34399"/>
              </a:cxn>
              <a:cxn ang="0">
                <a:pos x="connsiteX34400" y="connsiteY34400"/>
              </a:cxn>
              <a:cxn ang="0">
                <a:pos x="connsiteX34401" y="connsiteY34401"/>
              </a:cxn>
              <a:cxn ang="0">
                <a:pos x="connsiteX34402" y="connsiteY34402"/>
              </a:cxn>
              <a:cxn ang="0">
                <a:pos x="connsiteX34403" y="connsiteY34403"/>
              </a:cxn>
              <a:cxn ang="0">
                <a:pos x="connsiteX34404" y="connsiteY34404"/>
              </a:cxn>
              <a:cxn ang="0">
                <a:pos x="connsiteX34405" y="connsiteY34405"/>
              </a:cxn>
              <a:cxn ang="0">
                <a:pos x="connsiteX34406" y="connsiteY34406"/>
              </a:cxn>
              <a:cxn ang="0">
                <a:pos x="connsiteX34407" y="connsiteY34407"/>
              </a:cxn>
              <a:cxn ang="0">
                <a:pos x="connsiteX34408" y="connsiteY34408"/>
              </a:cxn>
              <a:cxn ang="0">
                <a:pos x="connsiteX34409" y="connsiteY34409"/>
              </a:cxn>
              <a:cxn ang="0">
                <a:pos x="connsiteX34410" y="connsiteY34410"/>
              </a:cxn>
              <a:cxn ang="0">
                <a:pos x="connsiteX34411" y="connsiteY34411"/>
              </a:cxn>
              <a:cxn ang="0">
                <a:pos x="connsiteX34412" y="connsiteY34412"/>
              </a:cxn>
              <a:cxn ang="0">
                <a:pos x="connsiteX34413" y="connsiteY34413"/>
              </a:cxn>
              <a:cxn ang="0">
                <a:pos x="connsiteX34414" y="connsiteY34414"/>
              </a:cxn>
              <a:cxn ang="0">
                <a:pos x="connsiteX34415" y="connsiteY34415"/>
              </a:cxn>
              <a:cxn ang="0">
                <a:pos x="connsiteX34416" y="connsiteY34416"/>
              </a:cxn>
              <a:cxn ang="0">
                <a:pos x="connsiteX34417" y="connsiteY34417"/>
              </a:cxn>
              <a:cxn ang="0">
                <a:pos x="connsiteX34418" y="connsiteY34418"/>
              </a:cxn>
              <a:cxn ang="0">
                <a:pos x="connsiteX34419" y="connsiteY34419"/>
              </a:cxn>
              <a:cxn ang="0">
                <a:pos x="connsiteX34420" y="connsiteY34420"/>
              </a:cxn>
              <a:cxn ang="0">
                <a:pos x="connsiteX34421" y="connsiteY34421"/>
              </a:cxn>
              <a:cxn ang="0">
                <a:pos x="connsiteX34422" y="connsiteY34422"/>
              </a:cxn>
              <a:cxn ang="0">
                <a:pos x="connsiteX34423" y="connsiteY34423"/>
              </a:cxn>
              <a:cxn ang="0">
                <a:pos x="connsiteX34424" y="connsiteY34424"/>
              </a:cxn>
              <a:cxn ang="0">
                <a:pos x="connsiteX34425" y="connsiteY34425"/>
              </a:cxn>
              <a:cxn ang="0">
                <a:pos x="connsiteX34426" y="connsiteY34426"/>
              </a:cxn>
              <a:cxn ang="0">
                <a:pos x="connsiteX34427" y="connsiteY34427"/>
              </a:cxn>
              <a:cxn ang="0">
                <a:pos x="connsiteX34428" y="connsiteY34428"/>
              </a:cxn>
              <a:cxn ang="0">
                <a:pos x="connsiteX34429" y="connsiteY34429"/>
              </a:cxn>
              <a:cxn ang="0">
                <a:pos x="connsiteX34430" y="connsiteY34430"/>
              </a:cxn>
              <a:cxn ang="0">
                <a:pos x="connsiteX34431" y="connsiteY34431"/>
              </a:cxn>
              <a:cxn ang="0">
                <a:pos x="connsiteX34432" y="connsiteY34432"/>
              </a:cxn>
              <a:cxn ang="0">
                <a:pos x="connsiteX34433" y="connsiteY34433"/>
              </a:cxn>
              <a:cxn ang="0">
                <a:pos x="connsiteX34434" y="connsiteY34434"/>
              </a:cxn>
              <a:cxn ang="0">
                <a:pos x="connsiteX34435" y="connsiteY34435"/>
              </a:cxn>
              <a:cxn ang="0">
                <a:pos x="connsiteX34436" y="connsiteY34436"/>
              </a:cxn>
              <a:cxn ang="0">
                <a:pos x="connsiteX34437" y="connsiteY34437"/>
              </a:cxn>
              <a:cxn ang="0">
                <a:pos x="connsiteX34438" y="connsiteY34438"/>
              </a:cxn>
              <a:cxn ang="0">
                <a:pos x="connsiteX34439" y="connsiteY34439"/>
              </a:cxn>
              <a:cxn ang="0">
                <a:pos x="connsiteX34440" y="connsiteY34440"/>
              </a:cxn>
              <a:cxn ang="0">
                <a:pos x="connsiteX34441" y="connsiteY34441"/>
              </a:cxn>
              <a:cxn ang="0">
                <a:pos x="connsiteX34442" y="connsiteY34442"/>
              </a:cxn>
              <a:cxn ang="0">
                <a:pos x="connsiteX34443" y="connsiteY34443"/>
              </a:cxn>
              <a:cxn ang="0">
                <a:pos x="connsiteX34444" y="connsiteY34444"/>
              </a:cxn>
              <a:cxn ang="0">
                <a:pos x="connsiteX34445" y="connsiteY34445"/>
              </a:cxn>
              <a:cxn ang="0">
                <a:pos x="connsiteX34446" y="connsiteY34446"/>
              </a:cxn>
              <a:cxn ang="0">
                <a:pos x="connsiteX34447" y="connsiteY34447"/>
              </a:cxn>
              <a:cxn ang="0">
                <a:pos x="connsiteX34448" y="connsiteY34448"/>
              </a:cxn>
              <a:cxn ang="0">
                <a:pos x="connsiteX34449" y="connsiteY34449"/>
              </a:cxn>
              <a:cxn ang="0">
                <a:pos x="connsiteX34450" y="connsiteY34450"/>
              </a:cxn>
              <a:cxn ang="0">
                <a:pos x="connsiteX34451" y="connsiteY34451"/>
              </a:cxn>
              <a:cxn ang="0">
                <a:pos x="connsiteX34452" y="connsiteY34452"/>
              </a:cxn>
              <a:cxn ang="0">
                <a:pos x="connsiteX34453" y="connsiteY34453"/>
              </a:cxn>
              <a:cxn ang="0">
                <a:pos x="connsiteX34454" y="connsiteY34454"/>
              </a:cxn>
              <a:cxn ang="0">
                <a:pos x="connsiteX34455" y="connsiteY34455"/>
              </a:cxn>
              <a:cxn ang="0">
                <a:pos x="connsiteX34456" y="connsiteY34456"/>
              </a:cxn>
              <a:cxn ang="0">
                <a:pos x="connsiteX34457" y="connsiteY34457"/>
              </a:cxn>
              <a:cxn ang="0">
                <a:pos x="connsiteX34458" y="connsiteY34458"/>
              </a:cxn>
              <a:cxn ang="0">
                <a:pos x="connsiteX34459" y="connsiteY34459"/>
              </a:cxn>
              <a:cxn ang="0">
                <a:pos x="connsiteX34460" y="connsiteY34460"/>
              </a:cxn>
              <a:cxn ang="0">
                <a:pos x="connsiteX34461" y="connsiteY34461"/>
              </a:cxn>
              <a:cxn ang="0">
                <a:pos x="connsiteX34462" y="connsiteY34462"/>
              </a:cxn>
              <a:cxn ang="0">
                <a:pos x="connsiteX34463" y="connsiteY34463"/>
              </a:cxn>
              <a:cxn ang="0">
                <a:pos x="connsiteX34464" y="connsiteY34464"/>
              </a:cxn>
              <a:cxn ang="0">
                <a:pos x="connsiteX34465" y="connsiteY34465"/>
              </a:cxn>
              <a:cxn ang="0">
                <a:pos x="connsiteX34466" y="connsiteY34466"/>
              </a:cxn>
              <a:cxn ang="0">
                <a:pos x="connsiteX34467" y="connsiteY34467"/>
              </a:cxn>
              <a:cxn ang="0">
                <a:pos x="connsiteX34468" y="connsiteY34468"/>
              </a:cxn>
              <a:cxn ang="0">
                <a:pos x="connsiteX34469" y="connsiteY34469"/>
              </a:cxn>
              <a:cxn ang="0">
                <a:pos x="connsiteX34470" y="connsiteY34470"/>
              </a:cxn>
              <a:cxn ang="0">
                <a:pos x="connsiteX34471" y="connsiteY34471"/>
              </a:cxn>
              <a:cxn ang="0">
                <a:pos x="connsiteX34472" y="connsiteY34472"/>
              </a:cxn>
              <a:cxn ang="0">
                <a:pos x="connsiteX34473" y="connsiteY34473"/>
              </a:cxn>
              <a:cxn ang="0">
                <a:pos x="connsiteX34474" y="connsiteY34474"/>
              </a:cxn>
              <a:cxn ang="0">
                <a:pos x="connsiteX34475" y="connsiteY34475"/>
              </a:cxn>
              <a:cxn ang="0">
                <a:pos x="connsiteX34476" y="connsiteY34476"/>
              </a:cxn>
              <a:cxn ang="0">
                <a:pos x="connsiteX34477" y="connsiteY34477"/>
              </a:cxn>
              <a:cxn ang="0">
                <a:pos x="connsiteX34478" y="connsiteY34478"/>
              </a:cxn>
              <a:cxn ang="0">
                <a:pos x="connsiteX34479" y="connsiteY34479"/>
              </a:cxn>
              <a:cxn ang="0">
                <a:pos x="connsiteX34480" y="connsiteY34480"/>
              </a:cxn>
              <a:cxn ang="0">
                <a:pos x="connsiteX34481" y="connsiteY34481"/>
              </a:cxn>
              <a:cxn ang="0">
                <a:pos x="connsiteX34482" y="connsiteY34482"/>
              </a:cxn>
              <a:cxn ang="0">
                <a:pos x="connsiteX34483" y="connsiteY34483"/>
              </a:cxn>
              <a:cxn ang="0">
                <a:pos x="connsiteX34484" y="connsiteY34484"/>
              </a:cxn>
              <a:cxn ang="0">
                <a:pos x="connsiteX34485" y="connsiteY34485"/>
              </a:cxn>
              <a:cxn ang="0">
                <a:pos x="connsiteX34486" y="connsiteY34486"/>
              </a:cxn>
              <a:cxn ang="0">
                <a:pos x="connsiteX34487" y="connsiteY34487"/>
              </a:cxn>
              <a:cxn ang="0">
                <a:pos x="connsiteX34488" y="connsiteY34488"/>
              </a:cxn>
              <a:cxn ang="0">
                <a:pos x="connsiteX34489" y="connsiteY34489"/>
              </a:cxn>
              <a:cxn ang="0">
                <a:pos x="connsiteX34490" y="connsiteY34490"/>
              </a:cxn>
              <a:cxn ang="0">
                <a:pos x="connsiteX34491" y="connsiteY34491"/>
              </a:cxn>
              <a:cxn ang="0">
                <a:pos x="connsiteX34492" y="connsiteY34492"/>
              </a:cxn>
              <a:cxn ang="0">
                <a:pos x="connsiteX34493" y="connsiteY34493"/>
              </a:cxn>
              <a:cxn ang="0">
                <a:pos x="connsiteX34494" y="connsiteY34494"/>
              </a:cxn>
              <a:cxn ang="0">
                <a:pos x="connsiteX34495" y="connsiteY34495"/>
              </a:cxn>
              <a:cxn ang="0">
                <a:pos x="connsiteX34496" y="connsiteY34496"/>
              </a:cxn>
              <a:cxn ang="0">
                <a:pos x="connsiteX34497" y="connsiteY34497"/>
              </a:cxn>
              <a:cxn ang="0">
                <a:pos x="connsiteX34498" y="connsiteY34498"/>
              </a:cxn>
              <a:cxn ang="0">
                <a:pos x="connsiteX34499" y="connsiteY34499"/>
              </a:cxn>
              <a:cxn ang="0">
                <a:pos x="connsiteX34500" y="connsiteY34500"/>
              </a:cxn>
              <a:cxn ang="0">
                <a:pos x="connsiteX34501" y="connsiteY34501"/>
              </a:cxn>
              <a:cxn ang="0">
                <a:pos x="connsiteX34502" y="connsiteY34502"/>
              </a:cxn>
              <a:cxn ang="0">
                <a:pos x="connsiteX34503" y="connsiteY34503"/>
              </a:cxn>
              <a:cxn ang="0">
                <a:pos x="connsiteX34504" y="connsiteY34504"/>
              </a:cxn>
              <a:cxn ang="0">
                <a:pos x="connsiteX34505" y="connsiteY34505"/>
              </a:cxn>
              <a:cxn ang="0">
                <a:pos x="connsiteX34506" y="connsiteY34506"/>
              </a:cxn>
              <a:cxn ang="0">
                <a:pos x="connsiteX34507" y="connsiteY34507"/>
              </a:cxn>
              <a:cxn ang="0">
                <a:pos x="connsiteX34508" y="connsiteY34508"/>
              </a:cxn>
              <a:cxn ang="0">
                <a:pos x="connsiteX34509" y="connsiteY34509"/>
              </a:cxn>
              <a:cxn ang="0">
                <a:pos x="connsiteX34510" y="connsiteY34510"/>
              </a:cxn>
              <a:cxn ang="0">
                <a:pos x="connsiteX34511" y="connsiteY34511"/>
              </a:cxn>
              <a:cxn ang="0">
                <a:pos x="connsiteX34512" y="connsiteY34512"/>
              </a:cxn>
              <a:cxn ang="0">
                <a:pos x="connsiteX34513" y="connsiteY34513"/>
              </a:cxn>
              <a:cxn ang="0">
                <a:pos x="connsiteX34514" y="connsiteY34514"/>
              </a:cxn>
              <a:cxn ang="0">
                <a:pos x="connsiteX34515" y="connsiteY34515"/>
              </a:cxn>
              <a:cxn ang="0">
                <a:pos x="connsiteX34516" y="connsiteY34516"/>
              </a:cxn>
              <a:cxn ang="0">
                <a:pos x="connsiteX34517" y="connsiteY34517"/>
              </a:cxn>
              <a:cxn ang="0">
                <a:pos x="connsiteX34518" y="connsiteY34518"/>
              </a:cxn>
              <a:cxn ang="0">
                <a:pos x="connsiteX34519" y="connsiteY34519"/>
              </a:cxn>
              <a:cxn ang="0">
                <a:pos x="connsiteX34520" y="connsiteY34520"/>
              </a:cxn>
              <a:cxn ang="0">
                <a:pos x="connsiteX34521" y="connsiteY34521"/>
              </a:cxn>
              <a:cxn ang="0">
                <a:pos x="connsiteX34522" y="connsiteY34522"/>
              </a:cxn>
              <a:cxn ang="0">
                <a:pos x="connsiteX34523" y="connsiteY34523"/>
              </a:cxn>
              <a:cxn ang="0">
                <a:pos x="connsiteX34524" y="connsiteY34524"/>
              </a:cxn>
              <a:cxn ang="0">
                <a:pos x="connsiteX34525" y="connsiteY34525"/>
              </a:cxn>
              <a:cxn ang="0">
                <a:pos x="connsiteX34526" y="connsiteY34526"/>
              </a:cxn>
              <a:cxn ang="0">
                <a:pos x="connsiteX34527" y="connsiteY34527"/>
              </a:cxn>
              <a:cxn ang="0">
                <a:pos x="connsiteX34528" y="connsiteY34528"/>
              </a:cxn>
              <a:cxn ang="0">
                <a:pos x="connsiteX34529" y="connsiteY34529"/>
              </a:cxn>
              <a:cxn ang="0">
                <a:pos x="connsiteX34530" y="connsiteY34530"/>
              </a:cxn>
              <a:cxn ang="0">
                <a:pos x="connsiteX34531" y="connsiteY34531"/>
              </a:cxn>
              <a:cxn ang="0">
                <a:pos x="connsiteX34532" y="connsiteY34532"/>
              </a:cxn>
              <a:cxn ang="0">
                <a:pos x="connsiteX34533" y="connsiteY34533"/>
              </a:cxn>
              <a:cxn ang="0">
                <a:pos x="connsiteX34534" y="connsiteY34534"/>
              </a:cxn>
              <a:cxn ang="0">
                <a:pos x="connsiteX34535" y="connsiteY34535"/>
              </a:cxn>
              <a:cxn ang="0">
                <a:pos x="connsiteX34536" y="connsiteY34536"/>
              </a:cxn>
              <a:cxn ang="0">
                <a:pos x="connsiteX34537" y="connsiteY34537"/>
              </a:cxn>
              <a:cxn ang="0">
                <a:pos x="connsiteX34538" y="connsiteY34538"/>
              </a:cxn>
              <a:cxn ang="0">
                <a:pos x="connsiteX34539" y="connsiteY34539"/>
              </a:cxn>
              <a:cxn ang="0">
                <a:pos x="connsiteX34540" y="connsiteY34540"/>
              </a:cxn>
              <a:cxn ang="0">
                <a:pos x="connsiteX34541" y="connsiteY34541"/>
              </a:cxn>
              <a:cxn ang="0">
                <a:pos x="connsiteX34542" y="connsiteY34542"/>
              </a:cxn>
              <a:cxn ang="0">
                <a:pos x="connsiteX34543" y="connsiteY34543"/>
              </a:cxn>
              <a:cxn ang="0">
                <a:pos x="connsiteX34544" y="connsiteY34544"/>
              </a:cxn>
              <a:cxn ang="0">
                <a:pos x="connsiteX34545" y="connsiteY34545"/>
              </a:cxn>
              <a:cxn ang="0">
                <a:pos x="connsiteX34546" y="connsiteY34546"/>
              </a:cxn>
              <a:cxn ang="0">
                <a:pos x="connsiteX34547" y="connsiteY34547"/>
              </a:cxn>
              <a:cxn ang="0">
                <a:pos x="connsiteX34548" y="connsiteY34548"/>
              </a:cxn>
              <a:cxn ang="0">
                <a:pos x="connsiteX34549" y="connsiteY34549"/>
              </a:cxn>
              <a:cxn ang="0">
                <a:pos x="connsiteX34550" y="connsiteY34550"/>
              </a:cxn>
              <a:cxn ang="0">
                <a:pos x="connsiteX34551" y="connsiteY34551"/>
              </a:cxn>
              <a:cxn ang="0">
                <a:pos x="connsiteX34552" y="connsiteY34552"/>
              </a:cxn>
              <a:cxn ang="0">
                <a:pos x="connsiteX34553" y="connsiteY34553"/>
              </a:cxn>
              <a:cxn ang="0">
                <a:pos x="connsiteX34554" y="connsiteY34554"/>
              </a:cxn>
              <a:cxn ang="0">
                <a:pos x="connsiteX34555" y="connsiteY34555"/>
              </a:cxn>
              <a:cxn ang="0">
                <a:pos x="connsiteX34556" y="connsiteY34556"/>
              </a:cxn>
              <a:cxn ang="0">
                <a:pos x="connsiteX34557" y="connsiteY34557"/>
              </a:cxn>
              <a:cxn ang="0">
                <a:pos x="connsiteX34558" y="connsiteY34558"/>
              </a:cxn>
              <a:cxn ang="0">
                <a:pos x="connsiteX34559" y="connsiteY34559"/>
              </a:cxn>
              <a:cxn ang="0">
                <a:pos x="connsiteX34560" y="connsiteY34560"/>
              </a:cxn>
              <a:cxn ang="0">
                <a:pos x="connsiteX34561" y="connsiteY34561"/>
              </a:cxn>
              <a:cxn ang="0">
                <a:pos x="connsiteX34562" y="connsiteY34562"/>
              </a:cxn>
              <a:cxn ang="0">
                <a:pos x="connsiteX34563" y="connsiteY34563"/>
              </a:cxn>
              <a:cxn ang="0">
                <a:pos x="connsiteX34564" y="connsiteY34564"/>
              </a:cxn>
              <a:cxn ang="0">
                <a:pos x="connsiteX34565" y="connsiteY34565"/>
              </a:cxn>
              <a:cxn ang="0">
                <a:pos x="connsiteX34566" y="connsiteY34566"/>
              </a:cxn>
              <a:cxn ang="0">
                <a:pos x="connsiteX34567" y="connsiteY34567"/>
              </a:cxn>
              <a:cxn ang="0">
                <a:pos x="connsiteX34568" y="connsiteY34568"/>
              </a:cxn>
              <a:cxn ang="0">
                <a:pos x="connsiteX34569" y="connsiteY34569"/>
              </a:cxn>
              <a:cxn ang="0">
                <a:pos x="connsiteX34570" y="connsiteY34570"/>
              </a:cxn>
              <a:cxn ang="0">
                <a:pos x="connsiteX34571" y="connsiteY34571"/>
              </a:cxn>
              <a:cxn ang="0">
                <a:pos x="connsiteX34572" y="connsiteY34572"/>
              </a:cxn>
              <a:cxn ang="0">
                <a:pos x="connsiteX34573" y="connsiteY34573"/>
              </a:cxn>
              <a:cxn ang="0">
                <a:pos x="connsiteX34574" y="connsiteY34574"/>
              </a:cxn>
              <a:cxn ang="0">
                <a:pos x="connsiteX34575" y="connsiteY34575"/>
              </a:cxn>
              <a:cxn ang="0">
                <a:pos x="connsiteX34576" y="connsiteY34576"/>
              </a:cxn>
              <a:cxn ang="0">
                <a:pos x="connsiteX34577" y="connsiteY34577"/>
              </a:cxn>
              <a:cxn ang="0">
                <a:pos x="connsiteX34578" y="connsiteY34578"/>
              </a:cxn>
              <a:cxn ang="0">
                <a:pos x="connsiteX34579" y="connsiteY34579"/>
              </a:cxn>
              <a:cxn ang="0">
                <a:pos x="connsiteX34580" y="connsiteY34580"/>
              </a:cxn>
              <a:cxn ang="0">
                <a:pos x="connsiteX34581" y="connsiteY34581"/>
              </a:cxn>
              <a:cxn ang="0">
                <a:pos x="connsiteX34582" y="connsiteY34582"/>
              </a:cxn>
              <a:cxn ang="0">
                <a:pos x="connsiteX34583" y="connsiteY34583"/>
              </a:cxn>
              <a:cxn ang="0">
                <a:pos x="connsiteX34584" y="connsiteY34584"/>
              </a:cxn>
              <a:cxn ang="0">
                <a:pos x="connsiteX34585" y="connsiteY34585"/>
              </a:cxn>
              <a:cxn ang="0">
                <a:pos x="connsiteX34586" y="connsiteY34586"/>
              </a:cxn>
              <a:cxn ang="0">
                <a:pos x="connsiteX34587" y="connsiteY34587"/>
              </a:cxn>
              <a:cxn ang="0">
                <a:pos x="connsiteX34588" y="connsiteY34588"/>
              </a:cxn>
              <a:cxn ang="0">
                <a:pos x="connsiteX34589" y="connsiteY34589"/>
              </a:cxn>
              <a:cxn ang="0">
                <a:pos x="connsiteX34590" y="connsiteY34590"/>
              </a:cxn>
              <a:cxn ang="0">
                <a:pos x="connsiteX34591" y="connsiteY34591"/>
              </a:cxn>
              <a:cxn ang="0">
                <a:pos x="connsiteX34592" y="connsiteY34592"/>
              </a:cxn>
              <a:cxn ang="0">
                <a:pos x="connsiteX34593" y="connsiteY34593"/>
              </a:cxn>
              <a:cxn ang="0">
                <a:pos x="connsiteX34594" y="connsiteY34594"/>
              </a:cxn>
              <a:cxn ang="0">
                <a:pos x="connsiteX34595" y="connsiteY34595"/>
              </a:cxn>
              <a:cxn ang="0">
                <a:pos x="connsiteX34596" y="connsiteY34596"/>
              </a:cxn>
              <a:cxn ang="0">
                <a:pos x="connsiteX34597" y="connsiteY34597"/>
              </a:cxn>
              <a:cxn ang="0">
                <a:pos x="connsiteX34598" y="connsiteY34598"/>
              </a:cxn>
              <a:cxn ang="0">
                <a:pos x="connsiteX34599" y="connsiteY34599"/>
              </a:cxn>
              <a:cxn ang="0">
                <a:pos x="connsiteX34600" y="connsiteY34600"/>
              </a:cxn>
              <a:cxn ang="0">
                <a:pos x="connsiteX34601" y="connsiteY34601"/>
              </a:cxn>
              <a:cxn ang="0">
                <a:pos x="connsiteX34602" y="connsiteY34602"/>
              </a:cxn>
              <a:cxn ang="0">
                <a:pos x="connsiteX34603" y="connsiteY34603"/>
              </a:cxn>
              <a:cxn ang="0">
                <a:pos x="connsiteX34604" y="connsiteY34604"/>
              </a:cxn>
              <a:cxn ang="0">
                <a:pos x="connsiteX34605" y="connsiteY34605"/>
              </a:cxn>
              <a:cxn ang="0">
                <a:pos x="connsiteX34606" y="connsiteY34606"/>
              </a:cxn>
              <a:cxn ang="0">
                <a:pos x="connsiteX34607" y="connsiteY34607"/>
              </a:cxn>
              <a:cxn ang="0">
                <a:pos x="connsiteX34608" y="connsiteY34608"/>
              </a:cxn>
              <a:cxn ang="0">
                <a:pos x="connsiteX34609" y="connsiteY34609"/>
              </a:cxn>
              <a:cxn ang="0">
                <a:pos x="connsiteX34610" y="connsiteY34610"/>
              </a:cxn>
              <a:cxn ang="0">
                <a:pos x="connsiteX34611" y="connsiteY34611"/>
              </a:cxn>
              <a:cxn ang="0">
                <a:pos x="connsiteX34612" y="connsiteY34612"/>
              </a:cxn>
              <a:cxn ang="0">
                <a:pos x="connsiteX34613" y="connsiteY34613"/>
              </a:cxn>
              <a:cxn ang="0">
                <a:pos x="connsiteX34614" y="connsiteY34614"/>
              </a:cxn>
              <a:cxn ang="0">
                <a:pos x="connsiteX34615" y="connsiteY34615"/>
              </a:cxn>
              <a:cxn ang="0">
                <a:pos x="connsiteX34616" y="connsiteY34616"/>
              </a:cxn>
              <a:cxn ang="0">
                <a:pos x="connsiteX34617" y="connsiteY34617"/>
              </a:cxn>
              <a:cxn ang="0">
                <a:pos x="connsiteX34618" y="connsiteY34618"/>
              </a:cxn>
              <a:cxn ang="0">
                <a:pos x="connsiteX34619" y="connsiteY34619"/>
              </a:cxn>
              <a:cxn ang="0">
                <a:pos x="connsiteX34620" y="connsiteY34620"/>
              </a:cxn>
              <a:cxn ang="0">
                <a:pos x="connsiteX34621" y="connsiteY34621"/>
              </a:cxn>
              <a:cxn ang="0">
                <a:pos x="connsiteX34622" y="connsiteY34622"/>
              </a:cxn>
              <a:cxn ang="0">
                <a:pos x="connsiteX34623" y="connsiteY34623"/>
              </a:cxn>
              <a:cxn ang="0">
                <a:pos x="connsiteX34624" y="connsiteY34624"/>
              </a:cxn>
              <a:cxn ang="0">
                <a:pos x="connsiteX34625" y="connsiteY34625"/>
              </a:cxn>
              <a:cxn ang="0">
                <a:pos x="connsiteX34626" y="connsiteY34626"/>
              </a:cxn>
              <a:cxn ang="0">
                <a:pos x="connsiteX34627" y="connsiteY34627"/>
              </a:cxn>
              <a:cxn ang="0">
                <a:pos x="connsiteX34628" y="connsiteY34628"/>
              </a:cxn>
              <a:cxn ang="0">
                <a:pos x="connsiteX34629" y="connsiteY34629"/>
              </a:cxn>
              <a:cxn ang="0">
                <a:pos x="connsiteX34630" y="connsiteY34630"/>
              </a:cxn>
              <a:cxn ang="0">
                <a:pos x="connsiteX34631" y="connsiteY34631"/>
              </a:cxn>
              <a:cxn ang="0">
                <a:pos x="connsiteX34632" y="connsiteY34632"/>
              </a:cxn>
              <a:cxn ang="0">
                <a:pos x="connsiteX34633" y="connsiteY34633"/>
              </a:cxn>
              <a:cxn ang="0">
                <a:pos x="connsiteX34634" y="connsiteY34634"/>
              </a:cxn>
              <a:cxn ang="0">
                <a:pos x="connsiteX34635" y="connsiteY34635"/>
              </a:cxn>
              <a:cxn ang="0">
                <a:pos x="connsiteX34636" y="connsiteY34636"/>
              </a:cxn>
              <a:cxn ang="0">
                <a:pos x="connsiteX34637" y="connsiteY34637"/>
              </a:cxn>
              <a:cxn ang="0">
                <a:pos x="connsiteX34638" y="connsiteY34638"/>
              </a:cxn>
              <a:cxn ang="0">
                <a:pos x="connsiteX34639" y="connsiteY34639"/>
              </a:cxn>
              <a:cxn ang="0">
                <a:pos x="connsiteX34640" y="connsiteY34640"/>
              </a:cxn>
              <a:cxn ang="0">
                <a:pos x="connsiteX34641" y="connsiteY34641"/>
              </a:cxn>
              <a:cxn ang="0">
                <a:pos x="connsiteX34642" y="connsiteY34642"/>
              </a:cxn>
              <a:cxn ang="0">
                <a:pos x="connsiteX34643" y="connsiteY34643"/>
              </a:cxn>
              <a:cxn ang="0">
                <a:pos x="connsiteX34644" y="connsiteY34644"/>
              </a:cxn>
              <a:cxn ang="0">
                <a:pos x="connsiteX34645" y="connsiteY34645"/>
              </a:cxn>
              <a:cxn ang="0">
                <a:pos x="connsiteX34646" y="connsiteY34646"/>
              </a:cxn>
              <a:cxn ang="0">
                <a:pos x="connsiteX34647" y="connsiteY34647"/>
              </a:cxn>
              <a:cxn ang="0">
                <a:pos x="connsiteX34648" y="connsiteY34648"/>
              </a:cxn>
              <a:cxn ang="0">
                <a:pos x="connsiteX34649" y="connsiteY34649"/>
              </a:cxn>
              <a:cxn ang="0">
                <a:pos x="connsiteX34650" y="connsiteY34650"/>
              </a:cxn>
              <a:cxn ang="0">
                <a:pos x="connsiteX34651" y="connsiteY34651"/>
              </a:cxn>
              <a:cxn ang="0">
                <a:pos x="connsiteX34652" y="connsiteY34652"/>
              </a:cxn>
              <a:cxn ang="0">
                <a:pos x="connsiteX34653" y="connsiteY34653"/>
              </a:cxn>
              <a:cxn ang="0">
                <a:pos x="connsiteX34654" y="connsiteY34654"/>
              </a:cxn>
              <a:cxn ang="0">
                <a:pos x="connsiteX34655" y="connsiteY34655"/>
              </a:cxn>
              <a:cxn ang="0">
                <a:pos x="connsiteX34656" y="connsiteY34656"/>
              </a:cxn>
              <a:cxn ang="0">
                <a:pos x="connsiteX34657" y="connsiteY34657"/>
              </a:cxn>
              <a:cxn ang="0">
                <a:pos x="connsiteX34658" y="connsiteY34658"/>
              </a:cxn>
              <a:cxn ang="0">
                <a:pos x="connsiteX34659" y="connsiteY34659"/>
              </a:cxn>
              <a:cxn ang="0">
                <a:pos x="connsiteX34660" y="connsiteY34660"/>
              </a:cxn>
              <a:cxn ang="0">
                <a:pos x="connsiteX34661" y="connsiteY34661"/>
              </a:cxn>
              <a:cxn ang="0">
                <a:pos x="connsiteX34662" y="connsiteY34662"/>
              </a:cxn>
              <a:cxn ang="0">
                <a:pos x="connsiteX34663" y="connsiteY34663"/>
              </a:cxn>
              <a:cxn ang="0">
                <a:pos x="connsiteX34664" y="connsiteY34664"/>
              </a:cxn>
              <a:cxn ang="0">
                <a:pos x="connsiteX34665" y="connsiteY34665"/>
              </a:cxn>
              <a:cxn ang="0">
                <a:pos x="connsiteX34666" y="connsiteY34666"/>
              </a:cxn>
              <a:cxn ang="0">
                <a:pos x="connsiteX34667" y="connsiteY34667"/>
              </a:cxn>
              <a:cxn ang="0">
                <a:pos x="connsiteX34668" y="connsiteY34668"/>
              </a:cxn>
              <a:cxn ang="0">
                <a:pos x="connsiteX34669" y="connsiteY34669"/>
              </a:cxn>
              <a:cxn ang="0">
                <a:pos x="connsiteX34670" y="connsiteY34670"/>
              </a:cxn>
              <a:cxn ang="0">
                <a:pos x="connsiteX34671" y="connsiteY34671"/>
              </a:cxn>
              <a:cxn ang="0">
                <a:pos x="connsiteX34672" y="connsiteY34672"/>
              </a:cxn>
              <a:cxn ang="0">
                <a:pos x="connsiteX34673" y="connsiteY34673"/>
              </a:cxn>
              <a:cxn ang="0">
                <a:pos x="connsiteX34674" y="connsiteY34674"/>
              </a:cxn>
              <a:cxn ang="0">
                <a:pos x="connsiteX34675" y="connsiteY34675"/>
              </a:cxn>
              <a:cxn ang="0">
                <a:pos x="connsiteX34676" y="connsiteY34676"/>
              </a:cxn>
              <a:cxn ang="0">
                <a:pos x="connsiteX34677" y="connsiteY34677"/>
              </a:cxn>
              <a:cxn ang="0">
                <a:pos x="connsiteX34678" y="connsiteY34678"/>
              </a:cxn>
              <a:cxn ang="0">
                <a:pos x="connsiteX34679" y="connsiteY34679"/>
              </a:cxn>
              <a:cxn ang="0">
                <a:pos x="connsiteX34680" y="connsiteY34680"/>
              </a:cxn>
              <a:cxn ang="0">
                <a:pos x="connsiteX34681" y="connsiteY34681"/>
              </a:cxn>
              <a:cxn ang="0">
                <a:pos x="connsiteX34682" y="connsiteY34682"/>
              </a:cxn>
              <a:cxn ang="0">
                <a:pos x="connsiteX34683" y="connsiteY34683"/>
              </a:cxn>
              <a:cxn ang="0">
                <a:pos x="connsiteX34684" y="connsiteY34684"/>
              </a:cxn>
              <a:cxn ang="0">
                <a:pos x="connsiteX34685" y="connsiteY34685"/>
              </a:cxn>
              <a:cxn ang="0">
                <a:pos x="connsiteX34686" y="connsiteY34686"/>
              </a:cxn>
              <a:cxn ang="0">
                <a:pos x="connsiteX34687" y="connsiteY34687"/>
              </a:cxn>
              <a:cxn ang="0">
                <a:pos x="connsiteX34688" y="connsiteY34688"/>
              </a:cxn>
              <a:cxn ang="0">
                <a:pos x="connsiteX34689" y="connsiteY34689"/>
              </a:cxn>
              <a:cxn ang="0">
                <a:pos x="connsiteX34690" y="connsiteY34690"/>
              </a:cxn>
              <a:cxn ang="0">
                <a:pos x="connsiteX34691" y="connsiteY34691"/>
              </a:cxn>
              <a:cxn ang="0">
                <a:pos x="connsiteX34692" y="connsiteY34692"/>
              </a:cxn>
              <a:cxn ang="0">
                <a:pos x="connsiteX34693" y="connsiteY34693"/>
              </a:cxn>
              <a:cxn ang="0">
                <a:pos x="connsiteX34694" y="connsiteY34694"/>
              </a:cxn>
              <a:cxn ang="0">
                <a:pos x="connsiteX34695" y="connsiteY34695"/>
              </a:cxn>
              <a:cxn ang="0">
                <a:pos x="connsiteX34696" y="connsiteY34696"/>
              </a:cxn>
              <a:cxn ang="0">
                <a:pos x="connsiteX34697" y="connsiteY34697"/>
              </a:cxn>
              <a:cxn ang="0">
                <a:pos x="connsiteX34698" y="connsiteY34698"/>
              </a:cxn>
              <a:cxn ang="0">
                <a:pos x="connsiteX34699" y="connsiteY34699"/>
              </a:cxn>
              <a:cxn ang="0">
                <a:pos x="connsiteX34700" y="connsiteY34700"/>
              </a:cxn>
              <a:cxn ang="0">
                <a:pos x="connsiteX34701" y="connsiteY34701"/>
              </a:cxn>
              <a:cxn ang="0">
                <a:pos x="connsiteX34702" y="connsiteY34702"/>
              </a:cxn>
              <a:cxn ang="0">
                <a:pos x="connsiteX34703" y="connsiteY34703"/>
              </a:cxn>
              <a:cxn ang="0">
                <a:pos x="connsiteX34704" y="connsiteY34704"/>
              </a:cxn>
              <a:cxn ang="0">
                <a:pos x="connsiteX34705" y="connsiteY34705"/>
              </a:cxn>
              <a:cxn ang="0">
                <a:pos x="connsiteX34706" y="connsiteY34706"/>
              </a:cxn>
              <a:cxn ang="0">
                <a:pos x="connsiteX34707" y="connsiteY34707"/>
              </a:cxn>
              <a:cxn ang="0">
                <a:pos x="connsiteX34708" y="connsiteY34708"/>
              </a:cxn>
              <a:cxn ang="0">
                <a:pos x="connsiteX34709" y="connsiteY34709"/>
              </a:cxn>
              <a:cxn ang="0">
                <a:pos x="connsiteX34710" y="connsiteY34710"/>
              </a:cxn>
              <a:cxn ang="0">
                <a:pos x="connsiteX34711" y="connsiteY34711"/>
              </a:cxn>
              <a:cxn ang="0">
                <a:pos x="connsiteX34712" y="connsiteY34712"/>
              </a:cxn>
              <a:cxn ang="0">
                <a:pos x="connsiteX34713" y="connsiteY34713"/>
              </a:cxn>
              <a:cxn ang="0">
                <a:pos x="connsiteX34714" y="connsiteY34714"/>
              </a:cxn>
              <a:cxn ang="0">
                <a:pos x="connsiteX34715" y="connsiteY34715"/>
              </a:cxn>
              <a:cxn ang="0">
                <a:pos x="connsiteX34716" y="connsiteY34716"/>
              </a:cxn>
              <a:cxn ang="0">
                <a:pos x="connsiteX34717" y="connsiteY34717"/>
              </a:cxn>
              <a:cxn ang="0">
                <a:pos x="connsiteX34718" y="connsiteY34718"/>
              </a:cxn>
              <a:cxn ang="0">
                <a:pos x="connsiteX34719" y="connsiteY34719"/>
              </a:cxn>
              <a:cxn ang="0">
                <a:pos x="connsiteX34720" y="connsiteY34720"/>
              </a:cxn>
              <a:cxn ang="0">
                <a:pos x="connsiteX34721" y="connsiteY34721"/>
              </a:cxn>
              <a:cxn ang="0">
                <a:pos x="connsiteX34722" y="connsiteY34722"/>
              </a:cxn>
              <a:cxn ang="0">
                <a:pos x="connsiteX34723" y="connsiteY34723"/>
              </a:cxn>
              <a:cxn ang="0">
                <a:pos x="connsiteX34724" y="connsiteY34724"/>
              </a:cxn>
              <a:cxn ang="0">
                <a:pos x="connsiteX34725" y="connsiteY34725"/>
              </a:cxn>
              <a:cxn ang="0">
                <a:pos x="connsiteX34726" y="connsiteY34726"/>
              </a:cxn>
              <a:cxn ang="0">
                <a:pos x="connsiteX34727" y="connsiteY34727"/>
              </a:cxn>
              <a:cxn ang="0">
                <a:pos x="connsiteX34728" y="connsiteY34728"/>
              </a:cxn>
              <a:cxn ang="0">
                <a:pos x="connsiteX34729" y="connsiteY34729"/>
              </a:cxn>
              <a:cxn ang="0">
                <a:pos x="connsiteX34730" y="connsiteY34730"/>
              </a:cxn>
              <a:cxn ang="0">
                <a:pos x="connsiteX34731" y="connsiteY34731"/>
              </a:cxn>
              <a:cxn ang="0">
                <a:pos x="connsiteX34732" y="connsiteY34732"/>
              </a:cxn>
              <a:cxn ang="0">
                <a:pos x="connsiteX34733" y="connsiteY34733"/>
              </a:cxn>
              <a:cxn ang="0">
                <a:pos x="connsiteX34734" y="connsiteY34734"/>
              </a:cxn>
              <a:cxn ang="0">
                <a:pos x="connsiteX34735" y="connsiteY34735"/>
              </a:cxn>
              <a:cxn ang="0">
                <a:pos x="connsiteX34736" y="connsiteY34736"/>
              </a:cxn>
              <a:cxn ang="0">
                <a:pos x="connsiteX34737" y="connsiteY34737"/>
              </a:cxn>
              <a:cxn ang="0">
                <a:pos x="connsiteX34738" y="connsiteY34738"/>
              </a:cxn>
              <a:cxn ang="0">
                <a:pos x="connsiteX34739" y="connsiteY34739"/>
              </a:cxn>
              <a:cxn ang="0">
                <a:pos x="connsiteX34740" y="connsiteY34740"/>
              </a:cxn>
              <a:cxn ang="0">
                <a:pos x="connsiteX34741" y="connsiteY34741"/>
              </a:cxn>
              <a:cxn ang="0">
                <a:pos x="connsiteX34742" y="connsiteY34742"/>
              </a:cxn>
              <a:cxn ang="0">
                <a:pos x="connsiteX34743" y="connsiteY34743"/>
              </a:cxn>
              <a:cxn ang="0">
                <a:pos x="connsiteX34744" y="connsiteY34744"/>
              </a:cxn>
              <a:cxn ang="0">
                <a:pos x="connsiteX34745" y="connsiteY34745"/>
              </a:cxn>
              <a:cxn ang="0">
                <a:pos x="connsiteX34746" y="connsiteY34746"/>
              </a:cxn>
              <a:cxn ang="0">
                <a:pos x="connsiteX34747" y="connsiteY34747"/>
              </a:cxn>
              <a:cxn ang="0">
                <a:pos x="connsiteX34748" y="connsiteY34748"/>
              </a:cxn>
              <a:cxn ang="0">
                <a:pos x="connsiteX34749" y="connsiteY34749"/>
              </a:cxn>
              <a:cxn ang="0">
                <a:pos x="connsiteX34750" y="connsiteY34750"/>
              </a:cxn>
              <a:cxn ang="0">
                <a:pos x="connsiteX34751" y="connsiteY34751"/>
              </a:cxn>
              <a:cxn ang="0">
                <a:pos x="connsiteX34752" y="connsiteY34752"/>
              </a:cxn>
              <a:cxn ang="0">
                <a:pos x="connsiteX34753" y="connsiteY34753"/>
              </a:cxn>
              <a:cxn ang="0">
                <a:pos x="connsiteX34754" y="connsiteY34754"/>
              </a:cxn>
              <a:cxn ang="0">
                <a:pos x="connsiteX34755" y="connsiteY34755"/>
              </a:cxn>
              <a:cxn ang="0">
                <a:pos x="connsiteX34756" y="connsiteY34756"/>
              </a:cxn>
              <a:cxn ang="0">
                <a:pos x="connsiteX34757" y="connsiteY34757"/>
              </a:cxn>
              <a:cxn ang="0">
                <a:pos x="connsiteX34758" y="connsiteY34758"/>
              </a:cxn>
              <a:cxn ang="0">
                <a:pos x="connsiteX34759" y="connsiteY34759"/>
              </a:cxn>
              <a:cxn ang="0">
                <a:pos x="connsiteX34760" y="connsiteY34760"/>
              </a:cxn>
              <a:cxn ang="0">
                <a:pos x="connsiteX34761" y="connsiteY34761"/>
              </a:cxn>
              <a:cxn ang="0">
                <a:pos x="connsiteX34762" y="connsiteY34762"/>
              </a:cxn>
              <a:cxn ang="0">
                <a:pos x="connsiteX34763" y="connsiteY34763"/>
              </a:cxn>
              <a:cxn ang="0">
                <a:pos x="connsiteX34764" y="connsiteY34764"/>
              </a:cxn>
              <a:cxn ang="0">
                <a:pos x="connsiteX34765" y="connsiteY34765"/>
              </a:cxn>
              <a:cxn ang="0">
                <a:pos x="connsiteX34766" y="connsiteY34766"/>
              </a:cxn>
              <a:cxn ang="0">
                <a:pos x="connsiteX34767" y="connsiteY34767"/>
              </a:cxn>
              <a:cxn ang="0">
                <a:pos x="connsiteX34768" y="connsiteY34768"/>
              </a:cxn>
              <a:cxn ang="0">
                <a:pos x="connsiteX34769" y="connsiteY34769"/>
              </a:cxn>
              <a:cxn ang="0">
                <a:pos x="connsiteX34770" y="connsiteY34770"/>
              </a:cxn>
              <a:cxn ang="0">
                <a:pos x="connsiteX34771" y="connsiteY34771"/>
              </a:cxn>
              <a:cxn ang="0">
                <a:pos x="connsiteX34772" y="connsiteY34772"/>
              </a:cxn>
              <a:cxn ang="0">
                <a:pos x="connsiteX34773" y="connsiteY34773"/>
              </a:cxn>
              <a:cxn ang="0">
                <a:pos x="connsiteX34774" y="connsiteY34774"/>
              </a:cxn>
              <a:cxn ang="0">
                <a:pos x="connsiteX34775" y="connsiteY34775"/>
              </a:cxn>
              <a:cxn ang="0">
                <a:pos x="connsiteX34776" y="connsiteY34776"/>
              </a:cxn>
              <a:cxn ang="0">
                <a:pos x="connsiteX34777" y="connsiteY34777"/>
              </a:cxn>
              <a:cxn ang="0">
                <a:pos x="connsiteX34778" y="connsiteY34778"/>
              </a:cxn>
              <a:cxn ang="0">
                <a:pos x="connsiteX34779" y="connsiteY34779"/>
              </a:cxn>
              <a:cxn ang="0">
                <a:pos x="connsiteX34780" y="connsiteY34780"/>
              </a:cxn>
              <a:cxn ang="0">
                <a:pos x="connsiteX34781" y="connsiteY34781"/>
              </a:cxn>
              <a:cxn ang="0">
                <a:pos x="connsiteX34782" y="connsiteY34782"/>
              </a:cxn>
              <a:cxn ang="0">
                <a:pos x="connsiteX34783" y="connsiteY34783"/>
              </a:cxn>
              <a:cxn ang="0">
                <a:pos x="connsiteX34784" y="connsiteY34784"/>
              </a:cxn>
              <a:cxn ang="0">
                <a:pos x="connsiteX34785" y="connsiteY34785"/>
              </a:cxn>
              <a:cxn ang="0">
                <a:pos x="connsiteX34786" y="connsiteY34786"/>
              </a:cxn>
              <a:cxn ang="0">
                <a:pos x="connsiteX34787" y="connsiteY34787"/>
              </a:cxn>
              <a:cxn ang="0">
                <a:pos x="connsiteX34788" y="connsiteY34788"/>
              </a:cxn>
              <a:cxn ang="0">
                <a:pos x="connsiteX34789" y="connsiteY34789"/>
              </a:cxn>
              <a:cxn ang="0">
                <a:pos x="connsiteX34790" y="connsiteY34790"/>
              </a:cxn>
              <a:cxn ang="0">
                <a:pos x="connsiteX34791" y="connsiteY34791"/>
              </a:cxn>
              <a:cxn ang="0">
                <a:pos x="connsiteX34792" y="connsiteY34792"/>
              </a:cxn>
              <a:cxn ang="0">
                <a:pos x="connsiteX34793" y="connsiteY34793"/>
              </a:cxn>
              <a:cxn ang="0">
                <a:pos x="connsiteX34794" y="connsiteY34794"/>
              </a:cxn>
              <a:cxn ang="0">
                <a:pos x="connsiteX34795" y="connsiteY34795"/>
              </a:cxn>
              <a:cxn ang="0">
                <a:pos x="connsiteX34796" y="connsiteY34796"/>
              </a:cxn>
              <a:cxn ang="0">
                <a:pos x="connsiteX34797" y="connsiteY34797"/>
              </a:cxn>
              <a:cxn ang="0">
                <a:pos x="connsiteX34798" y="connsiteY34798"/>
              </a:cxn>
              <a:cxn ang="0">
                <a:pos x="connsiteX34799" y="connsiteY34799"/>
              </a:cxn>
              <a:cxn ang="0">
                <a:pos x="connsiteX34800" y="connsiteY34800"/>
              </a:cxn>
              <a:cxn ang="0">
                <a:pos x="connsiteX34801" y="connsiteY34801"/>
              </a:cxn>
              <a:cxn ang="0">
                <a:pos x="connsiteX34802" y="connsiteY34802"/>
              </a:cxn>
              <a:cxn ang="0">
                <a:pos x="connsiteX34803" y="connsiteY34803"/>
              </a:cxn>
              <a:cxn ang="0">
                <a:pos x="connsiteX34804" y="connsiteY34804"/>
              </a:cxn>
              <a:cxn ang="0">
                <a:pos x="connsiteX34805" y="connsiteY34805"/>
              </a:cxn>
              <a:cxn ang="0">
                <a:pos x="connsiteX34806" y="connsiteY34806"/>
              </a:cxn>
              <a:cxn ang="0">
                <a:pos x="connsiteX34807" y="connsiteY34807"/>
              </a:cxn>
              <a:cxn ang="0">
                <a:pos x="connsiteX34808" y="connsiteY34808"/>
              </a:cxn>
              <a:cxn ang="0">
                <a:pos x="connsiteX34809" y="connsiteY34809"/>
              </a:cxn>
              <a:cxn ang="0">
                <a:pos x="connsiteX34810" y="connsiteY34810"/>
              </a:cxn>
              <a:cxn ang="0">
                <a:pos x="connsiteX34811" y="connsiteY34811"/>
              </a:cxn>
              <a:cxn ang="0">
                <a:pos x="connsiteX34812" y="connsiteY34812"/>
              </a:cxn>
              <a:cxn ang="0">
                <a:pos x="connsiteX34813" y="connsiteY34813"/>
              </a:cxn>
              <a:cxn ang="0">
                <a:pos x="connsiteX34814" y="connsiteY34814"/>
              </a:cxn>
              <a:cxn ang="0">
                <a:pos x="connsiteX34815" y="connsiteY34815"/>
              </a:cxn>
              <a:cxn ang="0">
                <a:pos x="connsiteX34816" y="connsiteY34816"/>
              </a:cxn>
              <a:cxn ang="0">
                <a:pos x="connsiteX34817" y="connsiteY34817"/>
              </a:cxn>
              <a:cxn ang="0">
                <a:pos x="connsiteX34818" y="connsiteY34818"/>
              </a:cxn>
              <a:cxn ang="0">
                <a:pos x="connsiteX34819" y="connsiteY34819"/>
              </a:cxn>
              <a:cxn ang="0">
                <a:pos x="connsiteX34820" y="connsiteY34820"/>
              </a:cxn>
              <a:cxn ang="0">
                <a:pos x="connsiteX34821" y="connsiteY34821"/>
              </a:cxn>
              <a:cxn ang="0">
                <a:pos x="connsiteX34822" y="connsiteY34822"/>
              </a:cxn>
              <a:cxn ang="0">
                <a:pos x="connsiteX34823" y="connsiteY34823"/>
              </a:cxn>
              <a:cxn ang="0">
                <a:pos x="connsiteX34824" y="connsiteY34824"/>
              </a:cxn>
              <a:cxn ang="0">
                <a:pos x="connsiteX34825" y="connsiteY34825"/>
              </a:cxn>
              <a:cxn ang="0">
                <a:pos x="connsiteX34826" y="connsiteY34826"/>
              </a:cxn>
              <a:cxn ang="0">
                <a:pos x="connsiteX34827" y="connsiteY34827"/>
              </a:cxn>
              <a:cxn ang="0">
                <a:pos x="connsiteX34828" y="connsiteY34828"/>
              </a:cxn>
              <a:cxn ang="0">
                <a:pos x="connsiteX34829" y="connsiteY34829"/>
              </a:cxn>
              <a:cxn ang="0">
                <a:pos x="connsiteX34830" y="connsiteY34830"/>
              </a:cxn>
              <a:cxn ang="0">
                <a:pos x="connsiteX34831" y="connsiteY34831"/>
              </a:cxn>
              <a:cxn ang="0">
                <a:pos x="connsiteX34832" y="connsiteY34832"/>
              </a:cxn>
              <a:cxn ang="0">
                <a:pos x="connsiteX34833" y="connsiteY34833"/>
              </a:cxn>
              <a:cxn ang="0">
                <a:pos x="connsiteX34834" y="connsiteY34834"/>
              </a:cxn>
              <a:cxn ang="0">
                <a:pos x="connsiteX34835" y="connsiteY34835"/>
              </a:cxn>
              <a:cxn ang="0">
                <a:pos x="connsiteX34836" y="connsiteY34836"/>
              </a:cxn>
              <a:cxn ang="0">
                <a:pos x="connsiteX34837" y="connsiteY34837"/>
              </a:cxn>
              <a:cxn ang="0">
                <a:pos x="connsiteX34838" y="connsiteY34838"/>
              </a:cxn>
              <a:cxn ang="0">
                <a:pos x="connsiteX34839" y="connsiteY34839"/>
              </a:cxn>
              <a:cxn ang="0">
                <a:pos x="connsiteX34840" y="connsiteY34840"/>
              </a:cxn>
              <a:cxn ang="0">
                <a:pos x="connsiteX34841" y="connsiteY34841"/>
              </a:cxn>
              <a:cxn ang="0">
                <a:pos x="connsiteX34842" y="connsiteY34842"/>
              </a:cxn>
              <a:cxn ang="0">
                <a:pos x="connsiteX34843" y="connsiteY34843"/>
              </a:cxn>
              <a:cxn ang="0">
                <a:pos x="connsiteX34844" y="connsiteY34844"/>
              </a:cxn>
              <a:cxn ang="0">
                <a:pos x="connsiteX34845" y="connsiteY34845"/>
              </a:cxn>
              <a:cxn ang="0">
                <a:pos x="connsiteX34846" y="connsiteY34846"/>
              </a:cxn>
              <a:cxn ang="0">
                <a:pos x="connsiteX34847" y="connsiteY34847"/>
              </a:cxn>
              <a:cxn ang="0">
                <a:pos x="connsiteX34848" y="connsiteY34848"/>
              </a:cxn>
              <a:cxn ang="0">
                <a:pos x="connsiteX34849" y="connsiteY34849"/>
              </a:cxn>
              <a:cxn ang="0">
                <a:pos x="connsiteX34850" y="connsiteY34850"/>
              </a:cxn>
              <a:cxn ang="0">
                <a:pos x="connsiteX34851" y="connsiteY34851"/>
              </a:cxn>
              <a:cxn ang="0">
                <a:pos x="connsiteX34852" y="connsiteY34852"/>
              </a:cxn>
              <a:cxn ang="0">
                <a:pos x="connsiteX34853" y="connsiteY34853"/>
              </a:cxn>
              <a:cxn ang="0">
                <a:pos x="connsiteX34854" y="connsiteY34854"/>
              </a:cxn>
              <a:cxn ang="0">
                <a:pos x="connsiteX34855" y="connsiteY34855"/>
              </a:cxn>
              <a:cxn ang="0">
                <a:pos x="connsiteX34856" y="connsiteY34856"/>
              </a:cxn>
              <a:cxn ang="0">
                <a:pos x="connsiteX34857" y="connsiteY34857"/>
              </a:cxn>
              <a:cxn ang="0">
                <a:pos x="connsiteX34858" y="connsiteY34858"/>
              </a:cxn>
              <a:cxn ang="0">
                <a:pos x="connsiteX34859" y="connsiteY34859"/>
              </a:cxn>
              <a:cxn ang="0">
                <a:pos x="connsiteX34860" y="connsiteY34860"/>
              </a:cxn>
              <a:cxn ang="0">
                <a:pos x="connsiteX34861" y="connsiteY34861"/>
              </a:cxn>
              <a:cxn ang="0">
                <a:pos x="connsiteX34862" y="connsiteY34862"/>
              </a:cxn>
              <a:cxn ang="0">
                <a:pos x="connsiteX34863" y="connsiteY34863"/>
              </a:cxn>
              <a:cxn ang="0">
                <a:pos x="connsiteX34864" y="connsiteY34864"/>
              </a:cxn>
              <a:cxn ang="0">
                <a:pos x="connsiteX34865" y="connsiteY34865"/>
              </a:cxn>
              <a:cxn ang="0">
                <a:pos x="connsiteX34866" y="connsiteY34866"/>
              </a:cxn>
              <a:cxn ang="0">
                <a:pos x="connsiteX34867" y="connsiteY34867"/>
              </a:cxn>
              <a:cxn ang="0">
                <a:pos x="connsiteX34868" y="connsiteY34868"/>
              </a:cxn>
              <a:cxn ang="0">
                <a:pos x="connsiteX34869" y="connsiteY34869"/>
              </a:cxn>
              <a:cxn ang="0">
                <a:pos x="connsiteX34870" y="connsiteY34870"/>
              </a:cxn>
              <a:cxn ang="0">
                <a:pos x="connsiteX34871" y="connsiteY34871"/>
              </a:cxn>
              <a:cxn ang="0">
                <a:pos x="connsiteX34872" y="connsiteY34872"/>
              </a:cxn>
              <a:cxn ang="0">
                <a:pos x="connsiteX34873" y="connsiteY34873"/>
              </a:cxn>
              <a:cxn ang="0">
                <a:pos x="connsiteX34874" y="connsiteY34874"/>
              </a:cxn>
              <a:cxn ang="0">
                <a:pos x="connsiteX34875" y="connsiteY34875"/>
              </a:cxn>
              <a:cxn ang="0">
                <a:pos x="connsiteX34876" y="connsiteY34876"/>
              </a:cxn>
              <a:cxn ang="0">
                <a:pos x="connsiteX34877" y="connsiteY34877"/>
              </a:cxn>
              <a:cxn ang="0">
                <a:pos x="connsiteX34878" y="connsiteY34878"/>
              </a:cxn>
              <a:cxn ang="0">
                <a:pos x="connsiteX34879" y="connsiteY34879"/>
              </a:cxn>
              <a:cxn ang="0">
                <a:pos x="connsiteX34880" y="connsiteY34880"/>
              </a:cxn>
              <a:cxn ang="0">
                <a:pos x="connsiteX34881" y="connsiteY34881"/>
              </a:cxn>
              <a:cxn ang="0">
                <a:pos x="connsiteX34882" y="connsiteY34882"/>
              </a:cxn>
              <a:cxn ang="0">
                <a:pos x="connsiteX34883" y="connsiteY34883"/>
              </a:cxn>
              <a:cxn ang="0">
                <a:pos x="connsiteX34884" y="connsiteY34884"/>
              </a:cxn>
              <a:cxn ang="0">
                <a:pos x="connsiteX34885" y="connsiteY34885"/>
              </a:cxn>
              <a:cxn ang="0">
                <a:pos x="connsiteX34886" y="connsiteY34886"/>
              </a:cxn>
              <a:cxn ang="0">
                <a:pos x="connsiteX34887" y="connsiteY34887"/>
              </a:cxn>
              <a:cxn ang="0">
                <a:pos x="connsiteX34888" y="connsiteY34888"/>
              </a:cxn>
              <a:cxn ang="0">
                <a:pos x="connsiteX34889" y="connsiteY34889"/>
              </a:cxn>
              <a:cxn ang="0">
                <a:pos x="connsiteX34890" y="connsiteY34890"/>
              </a:cxn>
              <a:cxn ang="0">
                <a:pos x="connsiteX34891" y="connsiteY34891"/>
              </a:cxn>
              <a:cxn ang="0">
                <a:pos x="connsiteX34892" y="connsiteY34892"/>
              </a:cxn>
              <a:cxn ang="0">
                <a:pos x="connsiteX34893" y="connsiteY34893"/>
              </a:cxn>
              <a:cxn ang="0">
                <a:pos x="connsiteX34894" y="connsiteY34894"/>
              </a:cxn>
              <a:cxn ang="0">
                <a:pos x="connsiteX34895" y="connsiteY34895"/>
              </a:cxn>
              <a:cxn ang="0">
                <a:pos x="connsiteX34896" y="connsiteY34896"/>
              </a:cxn>
              <a:cxn ang="0">
                <a:pos x="connsiteX34897" y="connsiteY34897"/>
              </a:cxn>
              <a:cxn ang="0">
                <a:pos x="connsiteX34898" y="connsiteY34898"/>
              </a:cxn>
              <a:cxn ang="0">
                <a:pos x="connsiteX34899" y="connsiteY34899"/>
              </a:cxn>
              <a:cxn ang="0">
                <a:pos x="connsiteX34900" y="connsiteY34900"/>
              </a:cxn>
              <a:cxn ang="0">
                <a:pos x="connsiteX34901" y="connsiteY34901"/>
              </a:cxn>
              <a:cxn ang="0">
                <a:pos x="connsiteX34902" y="connsiteY34902"/>
              </a:cxn>
              <a:cxn ang="0">
                <a:pos x="connsiteX34903" y="connsiteY34903"/>
              </a:cxn>
              <a:cxn ang="0">
                <a:pos x="connsiteX34904" y="connsiteY34904"/>
              </a:cxn>
              <a:cxn ang="0">
                <a:pos x="connsiteX34905" y="connsiteY34905"/>
              </a:cxn>
              <a:cxn ang="0">
                <a:pos x="connsiteX34906" y="connsiteY34906"/>
              </a:cxn>
              <a:cxn ang="0">
                <a:pos x="connsiteX34907" y="connsiteY34907"/>
              </a:cxn>
              <a:cxn ang="0">
                <a:pos x="connsiteX34908" y="connsiteY34908"/>
              </a:cxn>
              <a:cxn ang="0">
                <a:pos x="connsiteX34909" y="connsiteY34909"/>
              </a:cxn>
              <a:cxn ang="0">
                <a:pos x="connsiteX34910" y="connsiteY34910"/>
              </a:cxn>
              <a:cxn ang="0">
                <a:pos x="connsiteX34911" y="connsiteY34911"/>
              </a:cxn>
              <a:cxn ang="0">
                <a:pos x="connsiteX34912" y="connsiteY34912"/>
              </a:cxn>
              <a:cxn ang="0">
                <a:pos x="connsiteX34913" y="connsiteY34913"/>
              </a:cxn>
              <a:cxn ang="0">
                <a:pos x="connsiteX34914" y="connsiteY34914"/>
              </a:cxn>
              <a:cxn ang="0">
                <a:pos x="connsiteX34915" y="connsiteY34915"/>
              </a:cxn>
              <a:cxn ang="0">
                <a:pos x="connsiteX34916" y="connsiteY34916"/>
              </a:cxn>
              <a:cxn ang="0">
                <a:pos x="connsiteX34917" y="connsiteY34917"/>
              </a:cxn>
              <a:cxn ang="0">
                <a:pos x="connsiteX34918" y="connsiteY34918"/>
              </a:cxn>
              <a:cxn ang="0">
                <a:pos x="connsiteX34919" y="connsiteY34919"/>
              </a:cxn>
              <a:cxn ang="0">
                <a:pos x="connsiteX34920" y="connsiteY34920"/>
              </a:cxn>
              <a:cxn ang="0">
                <a:pos x="connsiteX34921" y="connsiteY34921"/>
              </a:cxn>
              <a:cxn ang="0">
                <a:pos x="connsiteX34922" y="connsiteY34922"/>
              </a:cxn>
              <a:cxn ang="0">
                <a:pos x="connsiteX34923" y="connsiteY34923"/>
              </a:cxn>
              <a:cxn ang="0">
                <a:pos x="connsiteX34924" y="connsiteY34924"/>
              </a:cxn>
              <a:cxn ang="0">
                <a:pos x="connsiteX34925" y="connsiteY34925"/>
              </a:cxn>
              <a:cxn ang="0">
                <a:pos x="connsiteX34926" y="connsiteY34926"/>
              </a:cxn>
              <a:cxn ang="0">
                <a:pos x="connsiteX34927" y="connsiteY34927"/>
              </a:cxn>
              <a:cxn ang="0">
                <a:pos x="connsiteX34928" y="connsiteY34928"/>
              </a:cxn>
              <a:cxn ang="0">
                <a:pos x="connsiteX34929" y="connsiteY34929"/>
              </a:cxn>
              <a:cxn ang="0">
                <a:pos x="connsiteX34930" y="connsiteY34930"/>
              </a:cxn>
              <a:cxn ang="0">
                <a:pos x="connsiteX34931" y="connsiteY34931"/>
              </a:cxn>
              <a:cxn ang="0">
                <a:pos x="connsiteX34932" y="connsiteY34932"/>
              </a:cxn>
              <a:cxn ang="0">
                <a:pos x="connsiteX34933" y="connsiteY34933"/>
              </a:cxn>
              <a:cxn ang="0">
                <a:pos x="connsiteX34934" y="connsiteY34934"/>
              </a:cxn>
              <a:cxn ang="0">
                <a:pos x="connsiteX34935" y="connsiteY34935"/>
              </a:cxn>
              <a:cxn ang="0">
                <a:pos x="connsiteX34936" y="connsiteY34936"/>
              </a:cxn>
              <a:cxn ang="0">
                <a:pos x="connsiteX34937" y="connsiteY34937"/>
              </a:cxn>
              <a:cxn ang="0">
                <a:pos x="connsiteX34938" y="connsiteY34938"/>
              </a:cxn>
              <a:cxn ang="0">
                <a:pos x="connsiteX34939" y="connsiteY34939"/>
              </a:cxn>
              <a:cxn ang="0">
                <a:pos x="connsiteX34940" y="connsiteY34940"/>
              </a:cxn>
              <a:cxn ang="0">
                <a:pos x="connsiteX34941" y="connsiteY34941"/>
              </a:cxn>
              <a:cxn ang="0">
                <a:pos x="connsiteX34942" y="connsiteY34942"/>
              </a:cxn>
              <a:cxn ang="0">
                <a:pos x="connsiteX34943" y="connsiteY34943"/>
              </a:cxn>
              <a:cxn ang="0">
                <a:pos x="connsiteX34944" y="connsiteY34944"/>
              </a:cxn>
              <a:cxn ang="0">
                <a:pos x="connsiteX34945" y="connsiteY34945"/>
              </a:cxn>
              <a:cxn ang="0">
                <a:pos x="connsiteX34946" y="connsiteY34946"/>
              </a:cxn>
              <a:cxn ang="0">
                <a:pos x="connsiteX34947" y="connsiteY34947"/>
              </a:cxn>
              <a:cxn ang="0">
                <a:pos x="connsiteX34948" y="connsiteY34948"/>
              </a:cxn>
              <a:cxn ang="0">
                <a:pos x="connsiteX34949" y="connsiteY34949"/>
              </a:cxn>
              <a:cxn ang="0">
                <a:pos x="connsiteX34950" y="connsiteY34950"/>
              </a:cxn>
              <a:cxn ang="0">
                <a:pos x="connsiteX34951" y="connsiteY34951"/>
              </a:cxn>
              <a:cxn ang="0">
                <a:pos x="connsiteX34952" y="connsiteY34952"/>
              </a:cxn>
              <a:cxn ang="0">
                <a:pos x="connsiteX34953" y="connsiteY34953"/>
              </a:cxn>
              <a:cxn ang="0">
                <a:pos x="connsiteX34954" y="connsiteY34954"/>
              </a:cxn>
              <a:cxn ang="0">
                <a:pos x="connsiteX34955" y="connsiteY34955"/>
              </a:cxn>
              <a:cxn ang="0">
                <a:pos x="connsiteX34956" y="connsiteY34956"/>
              </a:cxn>
              <a:cxn ang="0">
                <a:pos x="connsiteX34957" y="connsiteY34957"/>
              </a:cxn>
              <a:cxn ang="0">
                <a:pos x="connsiteX34958" y="connsiteY34958"/>
              </a:cxn>
              <a:cxn ang="0">
                <a:pos x="connsiteX34959" y="connsiteY34959"/>
              </a:cxn>
              <a:cxn ang="0">
                <a:pos x="connsiteX34960" y="connsiteY34960"/>
              </a:cxn>
              <a:cxn ang="0">
                <a:pos x="connsiteX34961" y="connsiteY34961"/>
              </a:cxn>
              <a:cxn ang="0">
                <a:pos x="connsiteX34962" y="connsiteY34962"/>
              </a:cxn>
              <a:cxn ang="0">
                <a:pos x="connsiteX34963" y="connsiteY34963"/>
              </a:cxn>
              <a:cxn ang="0">
                <a:pos x="connsiteX34964" y="connsiteY34964"/>
              </a:cxn>
              <a:cxn ang="0">
                <a:pos x="connsiteX34965" y="connsiteY34965"/>
              </a:cxn>
              <a:cxn ang="0">
                <a:pos x="connsiteX34966" y="connsiteY34966"/>
              </a:cxn>
              <a:cxn ang="0">
                <a:pos x="connsiteX34967" y="connsiteY34967"/>
              </a:cxn>
              <a:cxn ang="0">
                <a:pos x="connsiteX34968" y="connsiteY34968"/>
              </a:cxn>
              <a:cxn ang="0">
                <a:pos x="connsiteX34969" y="connsiteY34969"/>
              </a:cxn>
              <a:cxn ang="0">
                <a:pos x="connsiteX34970" y="connsiteY34970"/>
              </a:cxn>
              <a:cxn ang="0">
                <a:pos x="connsiteX34971" y="connsiteY34971"/>
              </a:cxn>
              <a:cxn ang="0">
                <a:pos x="connsiteX34972" y="connsiteY34972"/>
              </a:cxn>
              <a:cxn ang="0">
                <a:pos x="connsiteX34973" y="connsiteY34973"/>
              </a:cxn>
              <a:cxn ang="0">
                <a:pos x="connsiteX34974" y="connsiteY34974"/>
              </a:cxn>
              <a:cxn ang="0">
                <a:pos x="connsiteX34975" y="connsiteY34975"/>
              </a:cxn>
              <a:cxn ang="0">
                <a:pos x="connsiteX34976" y="connsiteY34976"/>
              </a:cxn>
              <a:cxn ang="0">
                <a:pos x="connsiteX34977" y="connsiteY34977"/>
              </a:cxn>
              <a:cxn ang="0">
                <a:pos x="connsiteX34978" y="connsiteY34978"/>
              </a:cxn>
              <a:cxn ang="0">
                <a:pos x="connsiteX34979" y="connsiteY34979"/>
              </a:cxn>
              <a:cxn ang="0">
                <a:pos x="connsiteX34980" y="connsiteY34980"/>
              </a:cxn>
              <a:cxn ang="0">
                <a:pos x="connsiteX34981" y="connsiteY34981"/>
              </a:cxn>
              <a:cxn ang="0">
                <a:pos x="connsiteX34982" y="connsiteY34982"/>
              </a:cxn>
              <a:cxn ang="0">
                <a:pos x="connsiteX34983" y="connsiteY34983"/>
              </a:cxn>
              <a:cxn ang="0">
                <a:pos x="connsiteX34984" y="connsiteY34984"/>
              </a:cxn>
              <a:cxn ang="0">
                <a:pos x="connsiteX34985" y="connsiteY34985"/>
              </a:cxn>
              <a:cxn ang="0">
                <a:pos x="connsiteX34986" y="connsiteY34986"/>
              </a:cxn>
              <a:cxn ang="0">
                <a:pos x="connsiteX34987" y="connsiteY34987"/>
              </a:cxn>
              <a:cxn ang="0">
                <a:pos x="connsiteX34988" y="connsiteY34988"/>
              </a:cxn>
              <a:cxn ang="0">
                <a:pos x="connsiteX34989" y="connsiteY34989"/>
              </a:cxn>
              <a:cxn ang="0">
                <a:pos x="connsiteX34990" y="connsiteY34990"/>
              </a:cxn>
              <a:cxn ang="0">
                <a:pos x="connsiteX34991" y="connsiteY34991"/>
              </a:cxn>
              <a:cxn ang="0">
                <a:pos x="connsiteX34992" y="connsiteY34992"/>
              </a:cxn>
              <a:cxn ang="0">
                <a:pos x="connsiteX34993" y="connsiteY34993"/>
              </a:cxn>
              <a:cxn ang="0">
                <a:pos x="connsiteX34994" y="connsiteY34994"/>
              </a:cxn>
              <a:cxn ang="0">
                <a:pos x="connsiteX34995" y="connsiteY34995"/>
              </a:cxn>
              <a:cxn ang="0">
                <a:pos x="connsiteX34996" y="connsiteY34996"/>
              </a:cxn>
              <a:cxn ang="0">
                <a:pos x="connsiteX34997" y="connsiteY34997"/>
              </a:cxn>
              <a:cxn ang="0">
                <a:pos x="connsiteX34998" y="connsiteY34998"/>
              </a:cxn>
              <a:cxn ang="0">
                <a:pos x="connsiteX34999" y="connsiteY34999"/>
              </a:cxn>
              <a:cxn ang="0">
                <a:pos x="connsiteX35000" y="connsiteY35000"/>
              </a:cxn>
              <a:cxn ang="0">
                <a:pos x="connsiteX35001" y="connsiteY35001"/>
              </a:cxn>
              <a:cxn ang="0">
                <a:pos x="connsiteX35002" y="connsiteY35002"/>
              </a:cxn>
              <a:cxn ang="0">
                <a:pos x="connsiteX35003" y="connsiteY35003"/>
              </a:cxn>
              <a:cxn ang="0">
                <a:pos x="connsiteX35004" y="connsiteY35004"/>
              </a:cxn>
              <a:cxn ang="0">
                <a:pos x="connsiteX35005" y="connsiteY35005"/>
              </a:cxn>
              <a:cxn ang="0">
                <a:pos x="connsiteX35006" y="connsiteY35006"/>
              </a:cxn>
              <a:cxn ang="0">
                <a:pos x="connsiteX35007" y="connsiteY35007"/>
              </a:cxn>
              <a:cxn ang="0">
                <a:pos x="connsiteX35008" y="connsiteY35008"/>
              </a:cxn>
              <a:cxn ang="0">
                <a:pos x="connsiteX35009" y="connsiteY35009"/>
              </a:cxn>
              <a:cxn ang="0">
                <a:pos x="connsiteX35010" y="connsiteY35010"/>
              </a:cxn>
              <a:cxn ang="0">
                <a:pos x="connsiteX35011" y="connsiteY35011"/>
              </a:cxn>
              <a:cxn ang="0">
                <a:pos x="connsiteX35012" y="connsiteY35012"/>
              </a:cxn>
              <a:cxn ang="0">
                <a:pos x="connsiteX35013" y="connsiteY35013"/>
              </a:cxn>
              <a:cxn ang="0">
                <a:pos x="connsiteX35014" y="connsiteY35014"/>
              </a:cxn>
              <a:cxn ang="0">
                <a:pos x="connsiteX35015" y="connsiteY35015"/>
              </a:cxn>
              <a:cxn ang="0">
                <a:pos x="connsiteX35016" y="connsiteY35016"/>
              </a:cxn>
              <a:cxn ang="0">
                <a:pos x="connsiteX35017" y="connsiteY35017"/>
              </a:cxn>
              <a:cxn ang="0">
                <a:pos x="connsiteX35018" y="connsiteY35018"/>
              </a:cxn>
              <a:cxn ang="0">
                <a:pos x="connsiteX35019" y="connsiteY35019"/>
              </a:cxn>
              <a:cxn ang="0">
                <a:pos x="connsiteX35020" y="connsiteY35020"/>
              </a:cxn>
              <a:cxn ang="0">
                <a:pos x="connsiteX35021" y="connsiteY35021"/>
              </a:cxn>
              <a:cxn ang="0">
                <a:pos x="connsiteX35022" y="connsiteY35022"/>
              </a:cxn>
              <a:cxn ang="0">
                <a:pos x="connsiteX35023" y="connsiteY35023"/>
              </a:cxn>
              <a:cxn ang="0">
                <a:pos x="connsiteX35024" y="connsiteY35024"/>
              </a:cxn>
              <a:cxn ang="0">
                <a:pos x="connsiteX35025" y="connsiteY35025"/>
              </a:cxn>
              <a:cxn ang="0">
                <a:pos x="connsiteX35026" y="connsiteY35026"/>
              </a:cxn>
              <a:cxn ang="0">
                <a:pos x="connsiteX35027" y="connsiteY35027"/>
              </a:cxn>
              <a:cxn ang="0">
                <a:pos x="connsiteX35028" y="connsiteY35028"/>
              </a:cxn>
              <a:cxn ang="0">
                <a:pos x="connsiteX35029" y="connsiteY35029"/>
              </a:cxn>
              <a:cxn ang="0">
                <a:pos x="connsiteX35030" y="connsiteY35030"/>
              </a:cxn>
              <a:cxn ang="0">
                <a:pos x="connsiteX35031" y="connsiteY35031"/>
              </a:cxn>
              <a:cxn ang="0">
                <a:pos x="connsiteX35032" y="connsiteY35032"/>
              </a:cxn>
              <a:cxn ang="0">
                <a:pos x="connsiteX35033" y="connsiteY35033"/>
              </a:cxn>
              <a:cxn ang="0">
                <a:pos x="connsiteX35034" y="connsiteY35034"/>
              </a:cxn>
              <a:cxn ang="0">
                <a:pos x="connsiteX35035" y="connsiteY35035"/>
              </a:cxn>
              <a:cxn ang="0">
                <a:pos x="connsiteX35036" y="connsiteY35036"/>
              </a:cxn>
              <a:cxn ang="0">
                <a:pos x="connsiteX35037" y="connsiteY35037"/>
              </a:cxn>
              <a:cxn ang="0">
                <a:pos x="connsiteX35038" y="connsiteY35038"/>
              </a:cxn>
              <a:cxn ang="0">
                <a:pos x="connsiteX35039" y="connsiteY35039"/>
              </a:cxn>
              <a:cxn ang="0">
                <a:pos x="connsiteX35040" y="connsiteY35040"/>
              </a:cxn>
              <a:cxn ang="0">
                <a:pos x="connsiteX35041" y="connsiteY35041"/>
              </a:cxn>
              <a:cxn ang="0">
                <a:pos x="connsiteX35042" y="connsiteY35042"/>
              </a:cxn>
              <a:cxn ang="0">
                <a:pos x="connsiteX35043" y="connsiteY35043"/>
              </a:cxn>
              <a:cxn ang="0">
                <a:pos x="connsiteX35044" y="connsiteY35044"/>
              </a:cxn>
              <a:cxn ang="0">
                <a:pos x="connsiteX35045" y="connsiteY35045"/>
              </a:cxn>
              <a:cxn ang="0">
                <a:pos x="connsiteX35046" y="connsiteY35046"/>
              </a:cxn>
              <a:cxn ang="0">
                <a:pos x="connsiteX35047" y="connsiteY35047"/>
              </a:cxn>
              <a:cxn ang="0">
                <a:pos x="connsiteX35048" y="connsiteY35048"/>
              </a:cxn>
              <a:cxn ang="0">
                <a:pos x="connsiteX35049" y="connsiteY35049"/>
              </a:cxn>
              <a:cxn ang="0">
                <a:pos x="connsiteX35050" y="connsiteY35050"/>
              </a:cxn>
              <a:cxn ang="0">
                <a:pos x="connsiteX35051" y="connsiteY35051"/>
              </a:cxn>
              <a:cxn ang="0">
                <a:pos x="connsiteX35052" y="connsiteY35052"/>
              </a:cxn>
              <a:cxn ang="0">
                <a:pos x="connsiteX35053" y="connsiteY35053"/>
              </a:cxn>
              <a:cxn ang="0">
                <a:pos x="connsiteX35054" y="connsiteY35054"/>
              </a:cxn>
              <a:cxn ang="0">
                <a:pos x="connsiteX35055" y="connsiteY35055"/>
              </a:cxn>
              <a:cxn ang="0">
                <a:pos x="connsiteX35056" y="connsiteY35056"/>
              </a:cxn>
              <a:cxn ang="0">
                <a:pos x="connsiteX35057" y="connsiteY35057"/>
              </a:cxn>
              <a:cxn ang="0">
                <a:pos x="connsiteX35058" y="connsiteY35058"/>
              </a:cxn>
              <a:cxn ang="0">
                <a:pos x="connsiteX35059" y="connsiteY35059"/>
              </a:cxn>
              <a:cxn ang="0">
                <a:pos x="connsiteX35060" y="connsiteY35060"/>
              </a:cxn>
              <a:cxn ang="0">
                <a:pos x="connsiteX35061" y="connsiteY35061"/>
              </a:cxn>
              <a:cxn ang="0">
                <a:pos x="connsiteX35062" y="connsiteY35062"/>
              </a:cxn>
              <a:cxn ang="0">
                <a:pos x="connsiteX35063" y="connsiteY35063"/>
              </a:cxn>
              <a:cxn ang="0">
                <a:pos x="connsiteX35064" y="connsiteY35064"/>
              </a:cxn>
              <a:cxn ang="0">
                <a:pos x="connsiteX35065" y="connsiteY35065"/>
              </a:cxn>
              <a:cxn ang="0">
                <a:pos x="connsiteX35066" y="connsiteY35066"/>
              </a:cxn>
              <a:cxn ang="0">
                <a:pos x="connsiteX35067" y="connsiteY35067"/>
              </a:cxn>
              <a:cxn ang="0">
                <a:pos x="connsiteX35068" y="connsiteY35068"/>
              </a:cxn>
              <a:cxn ang="0">
                <a:pos x="connsiteX35069" y="connsiteY35069"/>
              </a:cxn>
              <a:cxn ang="0">
                <a:pos x="connsiteX35070" y="connsiteY35070"/>
              </a:cxn>
              <a:cxn ang="0">
                <a:pos x="connsiteX35071" y="connsiteY35071"/>
              </a:cxn>
              <a:cxn ang="0">
                <a:pos x="connsiteX35072" y="connsiteY35072"/>
              </a:cxn>
              <a:cxn ang="0">
                <a:pos x="connsiteX35073" y="connsiteY35073"/>
              </a:cxn>
              <a:cxn ang="0">
                <a:pos x="connsiteX35074" y="connsiteY35074"/>
              </a:cxn>
              <a:cxn ang="0">
                <a:pos x="connsiteX35075" y="connsiteY35075"/>
              </a:cxn>
              <a:cxn ang="0">
                <a:pos x="connsiteX35076" y="connsiteY35076"/>
              </a:cxn>
              <a:cxn ang="0">
                <a:pos x="connsiteX35077" y="connsiteY35077"/>
              </a:cxn>
              <a:cxn ang="0">
                <a:pos x="connsiteX35078" y="connsiteY35078"/>
              </a:cxn>
              <a:cxn ang="0">
                <a:pos x="connsiteX35079" y="connsiteY35079"/>
              </a:cxn>
              <a:cxn ang="0">
                <a:pos x="connsiteX35080" y="connsiteY35080"/>
              </a:cxn>
              <a:cxn ang="0">
                <a:pos x="connsiteX35081" y="connsiteY35081"/>
              </a:cxn>
              <a:cxn ang="0">
                <a:pos x="connsiteX35082" y="connsiteY35082"/>
              </a:cxn>
              <a:cxn ang="0">
                <a:pos x="connsiteX35083" y="connsiteY35083"/>
              </a:cxn>
              <a:cxn ang="0">
                <a:pos x="connsiteX35084" y="connsiteY35084"/>
              </a:cxn>
              <a:cxn ang="0">
                <a:pos x="connsiteX35085" y="connsiteY35085"/>
              </a:cxn>
              <a:cxn ang="0">
                <a:pos x="connsiteX35086" y="connsiteY35086"/>
              </a:cxn>
              <a:cxn ang="0">
                <a:pos x="connsiteX35087" y="connsiteY35087"/>
              </a:cxn>
              <a:cxn ang="0">
                <a:pos x="connsiteX35088" y="connsiteY35088"/>
              </a:cxn>
              <a:cxn ang="0">
                <a:pos x="connsiteX35089" y="connsiteY35089"/>
              </a:cxn>
              <a:cxn ang="0">
                <a:pos x="connsiteX35090" y="connsiteY35090"/>
              </a:cxn>
              <a:cxn ang="0">
                <a:pos x="connsiteX35091" y="connsiteY35091"/>
              </a:cxn>
              <a:cxn ang="0">
                <a:pos x="connsiteX35092" y="connsiteY35092"/>
              </a:cxn>
              <a:cxn ang="0">
                <a:pos x="connsiteX35093" y="connsiteY35093"/>
              </a:cxn>
              <a:cxn ang="0">
                <a:pos x="connsiteX35094" y="connsiteY35094"/>
              </a:cxn>
              <a:cxn ang="0">
                <a:pos x="connsiteX35095" y="connsiteY35095"/>
              </a:cxn>
              <a:cxn ang="0">
                <a:pos x="connsiteX35096" y="connsiteY35096"/>
              </a:cxn>
              <a:cxn ang="0">
                <a:pos x="connsiteX35097" y="connsiteY35097"/>
              </a:cxn>
              <a:cxn ang="0">
                <a:pos x="connsiteX35098" y="connsiteY35098"/>
              </a:cxn>
              <a:cxn ang="0">
                <a:pos x="connsiteX35099" y="connsiteY35099"/>
              </a:cxn>
              <a:cxn ang="0">
                <a:pos x="connsiteX35100" y="connsiteY35100"/>
              </a:cxn>
              <a:cxn ang="0">
                <a:pos x="connsiteX35101" y="connsiteY35101"/>
              </a:cxn>
              <a:cxn ang="0">
                <a:pos x="connsiteX35102" y="connsiteY35102"/>
              </a:cxn>
              <a:cxn ang="0">
                <a:pos x="connsiteX35103" y="connsiteY35103"/>
              </a:cxn>
              <a:cxn ang="0">
                <a:pos x="connsiteX35104" y="connsiteY35104"/>
              </a:cxn>
              <a:cxn ang="0">
                <a:pos x="connsiteX35105" y="connsiteY35105"/>
              </a:cxn>
              <a:cxn ang="0">
                <a:pos x="connsiteX35106" y="connsiteY35106"/>
              </a:cxn>
              <a:cxn ang="0">
                <a:pos x="connsiteX35107" y="connsiteY35107"/>
              </a:cxn>
              <a:cxn ang="0">
                <a:pos x="connsiteX35108" y="connsiteY35108"/>
              </a:cxn>
              <a:cxn ang="0">
                <a:pos x="connsiteX35109" y="connsiteY35109"/>
              </a:cxn>
              <a:cxn ang="0">
                <a:pos x="connsiteX35110" y="connsiteY35110"/>
              </a:cxn>
              <a:cxn ang="0">
                <a:pos x="connsiteX35111" y="connsiteY35111"/>
              </a:cxn>
              <a:cxn ang="0">
                <a:pos x="connsiteX35112" y="connsiteY35112"/>
              </a:cxn>
              <a:cxn ang="0">
                <a:pos x="connsiteX35113" y="connsiteY35113"/>
              </a:cxn>
              <a:cxn ang="0">
                <a:pos x="connsiteX35114" y="connsiteY35114"/>
              </a:cxn>
              <a:cxn ang="0">
                <a:pos x="connsiteX35115" y="connsiteY35115"/>
              </a:cxn>
              <a:cxn ang="0">
                <a:pos x="connsiteX35116" y="connsiteY35116"/>
              </a:cxn>
              <a:cxn ang="0">
                <a:pos x="connsiteX35117" y="connsiteY35117"/>
              </a:cxn>
              <a:cxn ang="0">
                <a:pos x="connsiteX35118" y="connsiteY35118"/>
              </a:cxn>
              <a:cxn ang="0">
                <a:pos x="connsiteX35119" y="connsiteY35119"/>
              </a:cxn>
              <a:cxn ang="0">
                <a:pos x="connsiteX35120" y="connsiteY35120"/>
              </a:cxn>
              <a:cxn ang="0">
                <a:pos x="connsiteX35121" y="connsiteY35121"/>
              </a:cxn>
              <a:cxn ang="0">
                <a:pos x="connsiteX35122" y="connsiteY35122"/>
              </a:cxn>
              <a:cxn ang="0">
                <a:pos x="connsiteX35123" y="connsiteY35123"/>
              </a:cxn>
              <a:cxn ang="0">
                <a:pos x="connsiteX35124" y="connsiteY35124"/>
              </a:cxn>
              <a:cxn ang="0">
                <a:pos x="connsiteX35125" y="connsiteY35125"/>
              </a:cxn>
              <a:cxn ang="0">
                <a:pos x="connsiteX35126" y="connsiteY35126"/>
              </a:cxn>
              <a:cxn ang="0">
                <a:pos x="connsiteX35127" y="connsiteY35127"/>
              </a:cxn>
              <a:cxn ang="0">
                <a:pos x="connsiteX35128" y="connsiteY35128"/>
              </a:cxn>
              <a:cxn ang="0">
                <a:pos x="connsiteX35129" y="connsiteY35129"/>
              </a:cxn>
              <a:cxn ang="0">
                <a:pos x="connsiteX35130" y="connsiteY35130"/>
              </a:cxn>
              <a:cxn ang="0">
                <a:pos x="connsiteX35131" y="connsiteY35131"/>
              </a:cxn>
              <a:cxn ang="0">
                <a:pos x="connsiteX35132" y="connsiteY35132"/>
              </a:cxn>
              <a:cxn ang="0">
                <a:pos x="connsiteX35133" y="connsiteY35133"/>
              </a:cxn>
              <a:cxn ang="0">
                <a:pos x="connsiteX35134" y="connsiteY35134"/>
              </a:cxn>
              <a:cxn ang="0">
                <a:pos x="connsiteX35135" y="connsiteY35135"/>
              </a:cxn>
              <a:cxn ang="0">
                <a:pos x="connsiteX35136" y="connsiteY35136"/>
              </a:cxn>
              <a:cxn ang="0">
                <a:pos x="connsiteX35137" y="connsiteY35137"/>
              </a:cxn>
              <a:cxn ang="0">
                <a:pos x="connsiteX35138" y="connsiteY35138"/>
              </a:cxn>
              <a:cxn ang="0">
                <a:pos x="connsiteX35139" y="connsiteY35139"/>
              </a:cxn>
              <a:cxn ang="0">
                <a:pos x="connsiteX35140" y="connsiteY35140"/>
              </a:cxn>
              <a:cxn ang="0">
                <a:pos x="connsiteX35141" y="connsiteY35141"/>
              </a:cxn>
              <a:cxn ang="0">
                <a:pos x="connsiteX35142" y="connsiteY35142"/>
              </a:cxn>
              <a:cxn ang="0">
                <a:pos x="connsiteX35143" y="connsiteY35143"/>
              </a:cxn>
              <a:cxn ang="0">
                <a:pos x="connsiteX35144" y="connsiteY35144"/>
              </a:cxn>
              <a:cxn ang="0">
                <a:pos x="connsiteX35145" y="connsiteY35145"/>
              </a:cxn>
              <a:cxn ang="0">
                <a:pos x="connsiteX35146" y="connsiteY35146"/>
              </a:cxn>
              <a:cxn ang="0">
                <a:pos x="connsiteX35147" y="connsiteY35147"/>
              </a:cxn>
              <a:cxn ang="0">
                <a:pos x="connsiteX35148" y="connsiteY35148"/>
              </a:cxn>
              <a:cxn ang="0">
                <a:pos x="connsiteX35149" y="connsiteY35149"/>
              </a:cxn>
              <a:cxn ang="0">
                <a:pos x="connsiteX35150" y="connsiteY35150"/>
              </a:cxn>
              <a:cxn ang="0">
                <a:pos x="connsiteX35151" y="connsiteY35151"/>
              </a:cxn>
              <a:cxn ang="0">
                <a:pos x="connsiteX35152" y="connsiteY35152"/>
              </a:cxn>
              <a:cxn ang="0">
                <a:pos x="connsiteX35153" y="connsiteY35153"/>
              </a:cxn>
              <a:cxn ang="0">
                <a:pos x="connsiteX35154" y="connsiteY35154"/>
              </a:cxn>
              <a:cxn ang="0">
                <a:pos x="connsiteX35155" y="connsiteY35155"/>
              </a:cxn>
              <a:cxn ang="0">
                <a:pos x="connsiteX35156" y="connsiteY35156"/>
              </a:cxn>
              <a:cxn ang="0">
                <a:pos x="connsiteX35157" y="connsiteY35157"/>
              </a:cxn>
              <a:cxn ang="0">
                <a:pos x="connsiteX35158" y="connsiteY35158"/>
              </a:cxn>
              <a:cxn ang="0">
                <a:pos x="connsiteX35159" y="connsiteY35159"/>
              </a:cxn>
              <a:cxn ang="0">
                <a:pos x="connsiteX35160" y="connsiteY35160"/>
              </a:cxn>
              <a:cxn ang="0">
                <a:pos x="connsiteX35161" y="connsiteY35161"/>
              </a:cxn>
              <a:cxn ang="0">
                <a:pos x="connsiteX35162" y="connsiteY35162"/>
              </a:cxn>
              <a:cxn ang="0">
                <a:pos x="connsiteX35163" y="connsiteY35163"/>
              </a:cxn>
              <a:cxn ang="0">
                <a:pos x="connsiteX35164" y="connsiteY35164"/>
              </a:cxn>
              <a:cxn ang="0">
                <a:pos x="connsiteX35165" y="connsiteY35165"/>
              </a:cxn>
              <a:cxn ang="0">
                <a:pos x="connsiteX35166" y="connsiteY35166"/>
              </a:cxn>
              <a:cxn ang="0">
                <a:pos x="connsiteX35167" y="connsiteY35167"/>
              </a:cxn>
              <a:cxn ang="0">
                <a:pos x="connsiteX35168" y="connsiteY35168"/>
              </a:cxn>
              <a:cxn ang="0">
                <a:pos x="connsiteX35169" y="connsiteY35169"/>
              </a:cxn>
              <a:cxn ang="0">
                <a:pos x="connsiteX35170" y="connsiteY35170"/>
              </a:cxn>
              <a:cxn ang="0">
                <a:pos x="connsiteX35171" y="connsiteY35171"/>
              </a:cxn>
              <a:cxn ang="0">
                <a:pos x="connsiteX35172" y="connsiteY35172"/>
              </a:cxn>
              <a:cxn ang="0">
                <a:pos x="connsiteX35173" y="connsiteY35173"/>
              </a:cxn>
              <a:cxn ang="0">
                <a:pos x="connsiteX35174" y="connsiteY35174"/>
              </a:cxn>
              <a:cxn ang="0">
                <a:pos x="connsiteX35175" y="connsiteY35175"/>
              </a:cxn>
              <a:cxn ang="0">
                <a:pos x="connsiteX35176" y="connsiteY35176"/>
              </a:cxn>
              <a:cxn ang="0">
                <a:pos x="connsiteX35177" y="connsiteY35177"/>
              </a:cxn>
              <a:cxn ang="0">
                <a:pos x="connsiteX35178" y="connsiteY35178"/>
              </a:cxn>
              <a:cxn ang="0">
                <a:pos x="connsiteX35179" y="connsiteY35179"/>
              </a:cxn>
              <a:cxn ang="0">
                <a:pos x="connsiteX35180" y="connsiteY35180"/>
              </a:cxn>
              <a:cxn ang="0">
                <a:pos x="connsiteX35181" y="connsiteY35181"/>
              </a:cxn>
              <a:cxn ang="0">
                <a:pos x="connsiteX35182" y="connsiteY35182"/>
              </a:cxn>
              <a:cxn ang="0">
                <a:pos x="connsiteX35183" y="connsiteY35183"/>
              </a:cxn>
              <a:cxn ang="0">
                <a:pos x="connsiteX35184" y="connsiteY35184"/>
              </a:cxn>
              <a:cxn ang="0">
                <a:pos x="connsiteX35185" y="connsiteY35185"/>
              </a:cxn>
              <a:cxn ang="0">
                <a:pos x="connsiteX35186" y="connsiteY35186"/>
              </a:cxn>
              <a:cxn ang="0">
                <a:pos x="connsiteX35187" y="connsiteY35187"/>
              </a:cxn>
              <a:cxn ang="0">
                <a:pos x="connsiteX35188" y="connsiteY35188"/>
              </a:cxn>
              <a:cxn ang="0">
                <a:pos x="connsiteX35189" y="connsiteY35189"/>
              </a:cxn>
              <a:cxn ang="0">
                <a:pos x="connsiteX35190" y="connsiteY35190"/>
              </a:cxn>
              <a:cxn ang="0">
                <a:pos x="connsiteX35191" y="connsiteY35191"/>
              </a:cxn>
              <a:cxn ang="0">
                <a:pos x="connsiteX35192" y="connsiteY35192"/>
              </a:cxn>
              <a:cxn ang="0">
                <a:pos x="connsiteX35193" y="connsiteY35193"/>
              </a:cxn>
              <a:cxn ang="0">
                <a:pos x="connsiteX35194" y="connsiteY35194"/>
              </a:cxn>
              <a:cxn ang="0">
                <a:pos x="connsiteX35195" y="connsiteY35195"/>
              </a:cxn>
              <a:cxn ang="0">
                <a:pos x="connsiteX35196" y="connsiteY35196"/>
              </a:cxn>
              <a:cxn ang="0">
                <a:pos x="connsiteX35197" y="connsiteY35197"/>
              </a:cxn>
              <a:cxn ang="0">
                <a:pos x="connsiteX35198" y="connsiteY35198"/>
              </a:cxn>
              <a:cxn ang="0">
                <a:pos x="connsiteX35199" y="connsiteY35199"/>
              </a:cxn>
              <a:cxn ang="0">
                <a:pos x="connsiteX35200" y="connsiteY35200"/>
              </a:cxn>
              <a:cxn ang="0">
                <a:pos x="connsiteX35201" y="connsiteY35201"/>
              </a:cxn>
              <a:cxn ang="0">
                <a:pos x="connsiteX35202" y="connsiteY35202"/>
              </a:cxn>
              <a:cxn ang="0">
                <a:pos x="connsiteX35203" y="connsiteY35203"/>
              </a:cxn>
              <a:cxn ang="0">
                <a:pos x="connsiteX35204" y="connsiteY35204"/>
              </a:cxn>
              <a:cxn ang="0">
                <a:pos x="connsiteX35205" y="connsiteY35205"/>
              </a:cxn>
              <a:cxn ang="0">
                <a:pos x="connsiteX35206" y="connsiteY35206"/>
              </a:cxn>
              <a:cxn ang="0">
                <a:pos x="connsiteX35207" y="connsiteY35207"/>
              </a:cxn>
              <a:cxn ang="0">
                <a:pos x="connsiteX35208" y="connsiteY35208"/>
              </a:cxn>
              <a:cxn ang="0">
                <a:pos x="connsiteX35209" y="connsiteY35209"/>
              </a:cxn>
              <a:cxn ang="0">
                <a:pos x="connsiteX35210" y="connsiteY35210"/>
              </a:cxn>
              <a:cxn ang="0">
                <a:pos x="connsiteX35211" y="connsiteY35211"/>
              </a:cxn>
              <a:cxn ang="0">
                <a:pos x="connsiteX35212" y="connsiteY35212"/>
              </a:cxn>
              <a:cxn ang="0">
                <a:pos x="connsiteX35213" y="connsiteY35213"/>
              </a:cxn>
              <a:cxn ang="0">
                <a:pos x="connsiteX35214" y="connsiteY35214"/>
              </a:cxn>
              <a:cxn ang="0">
                <a:pos x="connsiteX35215" y="connsiteY35215"/>
              </a:cxn>
              <a:cxn ang="0">
                <a:pos x="connsiteX35216" y="connsiteY35216"/>
              </a:cxn>
              <a:cxn ang="0">
                <a:pos x="connsiteX35217" y="connsiteY35217"/>
              </a:cxn>
              <a:cxn ang="0">
                <a:pos x="connsiteX35218" y="connsiteY35218"/>
              </a:cxn>
              <a:cxn ang="0">
                <a:pos x="connsiteX35219" y="connsiteY35219"/>
              </a:cxn>
              <a:cxn ang="0">
                <a:pos x="connsiteX35220" y="connsiteY35220"/>
              </a:cxn>
              <a:cxn ang="0">
                <a:pos x="connsiteX35221" y="connsiteY35221"/>
              </a:cxn>
              <a:cxn ang="0">
                <a:pos x="connsiteX35222" y="connsiteY35222"/>
              </a:cxn>
              <a:cxn ang="0">
                <a:pos x="connsiteX35223" y="connsiteY35223"/>
              </a:cxn>
              <a:cxn ang="0">
                <a:pos x="connsiteX35224" y="connsiteY35224"/>
              </a:cxn>
              <a:cxn ang="0">
                <a:pos x="connsiteX35225" y="connsiteY35225"/>
              </a:cxn>
              <a:cxn ang="0">
                <a:pos x="connsiteX35226" y="connsiteY35226"/>
              </a:cxn>
              <a:cxn ang="0">
                <a:pos x="connsiteX35227" y="connsiteY35227"/>
              </a:cxn>
              <a:cxn ang="0">
                <a:pos x="connsiteX35228" y="connsiteY35228"/>
              </a:cxn>
              <a:cxn ang="0">
                <a:pos x="connsiteX35229" y="connsiteY35229"/>
              </a:cxn>
              <a:cxn ang="0">
                <a:pos x="connsiteX35230" y="connsiteY35230"/>
              </a:cxn>
              <a:cxn ang="0">
                <a:pos x="connsiteX35231" y="connsiteY35231"/>
              </a:cxn>
              <a:cxn ang="0">
                <a:pos x="connsiteX35232" y="connsiteY35232"/>
              </a:cxn>
              <a:cxn ang="0">
                <a:pos x="connsiteX35233" y="connsiteY35233"/>
              </a:cxn>
              <a:cxn ang="0">
                <a:pos x="connsiteX35234" y="connsiteY35234"/>
              </a:cxn>
              <a:cxn ang="0">
                <a:pos x="connsiteX35235" y="connsiteY35235"/>
              </a:cxn>
              <a:cxn ang="0">
                <a:pos x="connsiteX35236" y="connsiteY35236"/>
              </a:cxn>
              <a:cxn ang="0">
                <a:pos x="connsiteX35237" y="connsiteY35237"/>
              </a:cxn>
              <a:cxn ang="0">
                <a:pos x="connsiteX35238" y="connsiteY35238"/>
              </a:cxn>
              <a:cxn ang="0">
                <a:pos x="connsiteX35239" y="connsiteY35239"/>
              </a:cxn>
              <a:cxn ang="0">
                <a:pos x="connsiteX35240" y="connsiteY35240"/>
              </a:cxn>
              <a:cxn ang="0">
                <a:pos x="connsiteX35241" y="connsiteY35241"/>
              </a:cxn>
              <a:cxn ang="0">
                <a:pos x="connsiteX35242" y="connsiteY35242"/>
              </a:cxn>
              <a:cxn ang="0">
                <a:pos x="connsiteX35243" y="connsiteY35243"/>
              </a:cxn>
              <a:cxn ang="0">
                <a:pos x="connsiteX35244" y="connsiteY35244"/>
              </a:cxn>
              <a:cxn ang="0">
                <a:pos x="connsiteX35245" y="connsiteY35245"/>
              </a:cxn>
              <a:cxn ang="0">
                <a:pos x="connsiteX35246" y="connsiteY35246"/>
              </a:cxn>
              <a:cxn ang="0">
                <a:pos x="connsiteX35247" y="connsiteY35247"/>
              </a:cxn>
              <a:cxn ang="0">
                <a:pos x="connsiteX35248" y="connsiteY35248"/>
              </a:cxn>
              <a:cxn ang="0">
                <a:pos x="connsiteX35249" y="connsiteY35249"/>
              </a:cxn>
              <a:cxn ang="0">
                <a:pos x="connsiteX35250" y="connsiteY35250"/>
              </a:cxn>
              <a:cxn ang="0">
                <a:pos x="connsiteX35251" y="connsiteY35251"/>
              </a:cxn>
              <a:cxn ang="0">
                <a:pos x="connsiteX35252" y="connsiteY35252"/>
              </a:cxn>
              <a:cxn ang="0">
                <a:pos x="connsiteX35253" y="connsiteY35253"/>
              </a:cxn>
              <a:cxn ang="0">
                <a:pos x="connsiteX35254" y="connsiteY35254"/>
              </a:cxn>
              <a:cxn ang="0">
                <a:pos x="connsiteX35255" y="connsiteY35255"/>
              </a:cxn>
              <a:cxn ang="0">
                <a:pos x="connsiteX35256" y="connsiteY35256"/>
              </a:cxn>
              <a:cxn ang="0">
                <a:pos x="connsiteX35257" y="connsiteY35257"/>
              </a:cxn>
              <a:cxn ang="0">
                <a:pos x="connsiteX35258" y="connsiteY35258"/>
              </a:cxn>
              <a:cxn ang="0">
                <a:pos x="connsiteX35259" y="connsiteY35259"/>
              </a:cxn>
              <a:cxn ang="0">
                <a:pos x="connsiteX35260" y="connsiteY35260"/>
              </a:cxn>
              <a:cxn ang="0">
                <a:pos x="connsiteX35261" y="connsiteY35261"/>
              </a:cxn>
              <a:cxn ang="0">
                <a:pos x="connsiteX35262" y="connsiteY35262"/>
              </a:cxn>
              <a:cxn ang="0">
                <a:pos x="connsiteX35263" y="connsiteY35263"/>
              </a:cxn>
              <a:cxn ang="0">
                <a:pos x="connsiteX35264" y="connsiteY35264"/>
              </a:cxn>
              <a:cxn ang="0">
                <a:pos x="connsiteX35265" y="connsiteY35265"/>
              </a:cxn>
              <a:cxn ang="0">
                <a:pos x="connsiteX35266" y="connsiteY35266"/>
              </a:cxn>
              <a:cxn ang="0">
                <a:pos x="connsiteX35267" y="connsiteY35267"/>
              </a:cxn>
              <a:cxn ang="0">
                <a:pos x="connsiteX35268" y="connsiteY35268"/>
              </a:cxn>
              <a:cxn ang="0">
                <a:pos x="connsiteX35269" y="connsiteY35269"/>
              </a:cxn>
              <a:cxn ang="0">
                <a:pos x="connsiteX35270" y="connsiteY35270"/>
              </a:cxn>
              <a:cxn ang="0">
                <a:pos x="connsiteX35271" y="connsiteY35271"/>
              </a:cxn>
              <a:cxn ang="0">
                <a:pos x="connsiteX35272" y="connsiteY35272"/>
              </a:cxn>
              <a:cxn ang="0">
                <a:pos x="connsiteX35273" y="connsiteY35273"/>
              </a:cxn>
              <a:cxn ang="0">
                <a:pos x="connsiteX35274" y="connsiteY35274"/>
              </a:cxn>
              <a:cxn ang="0">
                <a:pos x="connsiteX35275" y="connsiteY35275"/>
              </a:cxn>
              <a:cxn ang="0">
                <a:pos x="connsiteX35276" y="connsiteY35276"/>
              </a:cxn>
              <a:cxn ang="0">
                <a:pos x="connsiteX35277" y="connsiteY35277"/>
              </a:cxn>
              <a:cxn ang="0">
                <a:pos x="connsiteX35278" y="connsiteY35278"/>
              </a:cxn>
              <a:cxn ang="0">
                <a:pos x="connsiteX35279" y="connsiteY35279"/>
              </a:cxn>
              <a:cxn ang="0">
                <a:pos x="connsiteX35280" y="connsiteY35280"/>
              </a:cxn>
              <a:cxn ang="0">
                <a:pos x="connsiteX35281" y="connsiteY35281"/>
              </a:cxn>
              <a:cxn ang="0">
                <a:pos x="connsiteX35282" y="connsiteY35282"/>
              </a:cxn>
              <a:cxn ang="0">
                <a:pos x="connsiteX35283" y="connsiteY35283"/>
              </a:cxn>
              <a:cxn ang="0">
                <a:pos x="connsiteX35284" y="connsiteY35284"/>
              </a:cxn>
              <a:cxn ang="0">
                <a:pos x="connsiteX35285" y="connsiteY35285"/>
              </a:cxn>
              <a:cxn ang="0">
                <a:pos x="connsiteX35286" y="connsiteY35286"/>
              </a:cxn>
              <a:cxn ang="0">
                <a:pos x="connsiteX35287" y="connsiteY35287"/>
              </a:cxn>
              <a:cxn ang="0">
                <a:pos x="connsiteX35288" y="connsiteY35288"/>
              </a:cxn>
              <a:cxn ang="0">
                <a:pos x="connsiteX35289" y="connsiteY35289"/>
              </a:cxn>
              <a:cxn ang="0">
                <a:pos x="connsiteX35290" y="connsiteY35290"/>
              </a:cxn>
              <a:cxn ang="0">
                <a:pos x="connsiteX35291" y="connsiteY35291"/>
              </a:cxn>
              <a:cxn ang="0">
                <a:pos x="connsiteX35292" y="connsiteY35292"/>
              </a:cxn>
              <a:cxn ang="0">
                <a:pos x="connsiteX35293" y="connsiteY35293"/>
              </a:cxn>
              <a:cxn ang="0">
                <a:pos x="connsiteX35294" y="connsiteY35294"/>
              </a:cxn>
              <a:cxn ang="0">
                <a:pos x="connsiteX35295" y="connsiteY35295"/>
              </a:cxn>
              <a:cxn ang="0">
                <a:pos x="connsiteX35296" y="connsiteY35296"/>
              </a:cxn>
              <a:cxn ang="0">
                <a:pos x="connsiteX35297" y="connsiteY35297"/>
              </a:cxn>
              <a:cxn ang="0">
                <a:pos x="connsiteX35298" y="connsiteY35298"/>
              </a:cxn>
              <a:cxn ang="0">
                <a:pos x="connsiteX35299" y="connsiteY35299"/>
              </a:cxn>
              <a:cxn ang="0">
                <a:pos x="connsiteX35300" y="connsiteY35300"/>
              </a:cxn>
              <a:cxn ang="0">
                <a:pos x="connsiteX35301" y="connsiteY35301"/>
              </a:cxn>
              <a:cxn ang="0">
                <a:pos x="connsiteX35302" y="connsiteY35302"/>
              </a:cxn>
              <a:cxn ang="0">
                <a:pos x="connsiteX35303" y="connsiteY35303"/>
              </a:cxn>
              <a:cxn ang="0">
                <a:pos x="connsiteX35304" y="connsiteY35304"/>
              </a:cxn>
              <a:cxn ang="0">
                <a:pos x="connsiteX35305" y="connsiteY35305"/>
              </a:cxn>
              <a:cxn ang="0">
                <a:pos x="connsiteX35306" y="connsiteY35306"/>
              </a:cxn>
              <a:cxn ang="0">
                <a:pos x="connsiteX35307" y="connsiteY35307"/>
              </a:cxn>
              <a:cxn ang="0">
                <a:pos x="connsiteX35308" y="connsiteY35308"/>
              </a:cxn>
              <a:cxn ang="0">
                <a:pos x="connsiteX35309" y="connsiteY35309"/>
              </a:cxn>
              <a:cxn ang="0">
                <a:pos x="connsiteX35310" y="connsiteY35310"/>
              </a:cxn>
              <a:cxn ang="0">
                <a:pos x="connsiteX35311" y="connsiteY35311"/>
              </a:cxn>
              <a:cxn ang="0">
                <a:pos x="connsiteX35312" y="connsiteY35312"/>
              </a:cxn>
              <a:cxn ang="0">
                <a:pos x="connsiteX35313" y="connsiteY35313"/>
              </a:cxn>
              <a:cxn ang="0">
                <a:pos x="connsiteX35314" y="connsiteY35314"/>
              </a:cxn>
              <a:cxn ang="0">
                <a:pos x="connsiteX35315" y="connsiteY35315"/>
              </a:cxn>
              <a:cxn ang="0">
                <a:pos x="connsiteX35316" y="connsiteY35316"/>
              </a:cxn>
              <a:cxn ang="0">
                <a:pos x="connsiteX35317" y="connsiteY35317"/>
              </a:cxn>
              <a:cxn ang="0">
                <a:pos x="connsiteX35318" y="connsiteY35318"/>
              </a:cxn>
              <a:cxn ang="0">
                <a:pos x="connsiteX35319" y="connsiteY35319"/>
              </a:cxn>
              <a:cxn ang="0">
                <a:pos x="connsiteX35320" y="connsiteY35320"/>
              </a:cxn>
              <a:cxn ang="0">
                <a:pos x="connsiteX35321" y="connsiteY35321"/>
              </a:cxn>
              <a:cxn ang="0">
                <a:pos x="connsiteX35322" y="connsiteY35322"/>
              </a:cxn>
              <a:cxn ang="0">
                <a:pos x="connsiteX35323" y="connsiteY35323"/>
              </a:cxn>
              <a:cxn ang="0">
                <a:pos x="connsiteX35324" y="connsiteY35324"/>
              </a:cxn>
              <a:cxn ang="0">
                <a:pos x="connsiteX35325" y="connsiteY35325"/>
              </a:cxn>
              <a:cxn ang="0">
                <a:pos x="connsiteX35326" y="connsiteY35326"/>
              </a:cxn>
              <a:cxn ang="0">
                <a:pos x="connsiteX35327" y="connsiteY35327"/>
              </a:cxn>
              <a:cxn ang="0">
                <a:pos x="connsiteX35328" y="connsiteY35328"/>
              </a:cxn>
              <a:cxn ang="0">
                <a:pos x="connsiteX35329" y="connsiteY35329"/>
              </a:cxn>
              <a:cxn ang="0">
                <a:pos x="connsiteX35330" y="connsiteY35330"/>
              </a:cxn>
              <a:cxn ang="0">
                <a:pos x="connsiteX35331" y="connsiteY35331"/>
              </a:cxn>
              <a:cxn ang="0">
                <a:pos x="connsiteX35332" y="connsiteY35332"/>
              </a:cxn>
              <a:cxn ang="0">
                <a:pos x="connsiteX35333" y="connsiteY35333"/>
              </a:cxn>
              <a:cxn ang="0">
                <a:pos x="connsiteX35334" y="connsiteY35334"/>
              </a:cxn>
              <a:cxn ang="0">
                <a:pos x="connsiteX35335" y="connsiteY35335"/>
              </a:cxn>
              <a:cxn ang="0">
                <a:pos x="connsiteX35336" y="connsiteY35336"/>
              </a:cxn>
              <a:cxn ang="0">
                <a:pos x="connsiteX35337" y="connsiteY35337"/>
              </a:cxn>
              <a:cxn ang="0">
                <a:pos x="connsiteX35338" y="connsiteY35338"/>
              </a:cxn>
              <a:cxn ang="0">
                <a:pos x="connsiteX35339" y="connsiteY35339"/>
              </a:cxn>
              <a:cxn ang="0">
                <a:pos x="connsiteX35340" y="connsiteY35340"/>
              </a:cxn>
              <a:cxn ang="0">
                <a:pos x="connsiteX35341" y="connsiteY35341"/>
              </a:cxn>
              <a:cxn ang="0">
                <a:pos x="connsiteX35342" y="connsiteY35342"/>
              </a:cxn>
              <a:cxn ang="0">
                <a:pos x="connsiteX35343" y="connsiteY35343"/>
              </a:cxn>
              <a:cxn ang="0">
                <a:pos x="connsiteX35344" y="connsiteY35344"/>
              </a:cxn>
              <a:cxn ang="0">
                <a:pos x="connsiteX35345" y="connsiteY35345"/>
              </a:cxn>
              <a:cxn ang="0">
                <a:pos x="connsiteX35346" y="connsiteY35346"/>
              </a:cxn>
              <a:cxn ang="0">
                <a:pos x="connsiteX35347" y="connsiteY35347"/>
              </a:cxn>
              <a:cxn ang="0">
                <a:pos x="connsiteX35348" y="connsiteY35348"/>
              </a:cxn>
              <a:cxn ang="0">
                <a:pos x="connsiteX35349" y="connsiteY35349"/>
              </a:cxn>
              <a:cxn ang="0">
                <a:pos x="connsiteX35350" y="connsiteY35350"/>
              </a:cxn>
              <a:cxn ang="0">
                <a:pos x="connsiteX35351" y="connsiteY35351"/>
              </a:cxn>
              <a:cxn ang="0">
                <a:pos x="connsiteX35352" y="connsiteY35352"/>
              </a:cxn>
              <a:cxn ang="0">
                <a:pos x="connsiteX35353" y="connsiteY35353"/>
              </a:cxn>
              <a:cxn ang="0">
                <a:pos x="connsiteX35354" y="connsiteY35354"/>
              </a:cxn>
              <a:cxn ang="0">
                <a:pos x="connsiteX35355" y="connsiteY35355"/>
              </a:cxn>
              <a:cxn ang="0">
                <a:pos x="connsiteX35356" y="connsiteY35356"/>
              </a:cxn>
              <a:cxn ang="0">
                <a:pos x="connsiteX35357" y="connsiteY35357"/>
              </a:cxn>
              <a:cxn ang="0">
                <a:pos x="connsiteX35358" y="connsiteY35358"/>
              </a:cxn>
              <a:cxn ang="0">
                <a:pos x="connsiteX35359" y="connsiteY35359"/>
              </a:cxn>
              <a:cxn ang="0">
                <a:pos x="connsiteX35360" y="connsiteY35360"/>
              </a:cxn>
              <a:cxn ang="0">
                <a:pos x="connsiteX35361" y="connsiteY35361"/>
              </a:cxn>
              <a:cxn ang="0">
                <a:pos x="connsiteX35362" y="connsiteY35362"/>
              </a:cxn>
              <a:cxn ang="0">
                <a:pos x="connsiteX35363" y="connsiteY35363"/>
              </a:cxn>
              <a:cxn ang="0">
                <a:pos x="connsiteX35364" y="connsiteY35364"/>
              </a:cxn>
              <a:cxn ang="0">
                <a:pos x="connsiteX35365" y="connsiteY35365"/>
              </a:cxn>
              <a:cxn ang="0">
                <a:pos x="connsiteX35366" y="connsiteY35366"/>
              </a:cxn>
              <a:cxn ang="0">
                <a:pos x="connsiteX35367" y="connsiteY35367"/>
              </a:cxn>
              <a:cxn ang="0">
                <a:pos x="connsiteX35368" y="connsiteY35368"/>
              </a:cxn>
              <a:cxn ang="0">
                <a:pos x="connsiteX35369" y="connsiteY35369"/>
              </a:cxn>
              <a:cxn ang="0">
                <a:pos x="connsiteX35370" y="connsiteY35370"/>
              </a:cxn>
              <a:cxn ang="0">
                <a:pos x="connsiteX35371" y="connsiteY35371"/>
              </a:cxn>
              <a:cxn ang="0">
                <a:pos x="connsiteX35372" y="connsiteY35372"/>
              </a:cxn>
              <a:cxn ang="0">
                <a:pos x="connsiteX35373" y="connsiteY35373"/>
              </a:cxn>
              <a:cxn ang="0">
                <a:pos x="connsiteX35374" y="connsiteY35374"/>
              </a:cxn>
              <a:cxn ang="0">
                <a:pos x="connsiteX35375" y="connsiteY35375"/>
              </a:cxn>
              <a:cxn ang="0">
                <a:pos x="connsiteX35376" y="connsiteY35376"/>
              </a:cxn>
              <a:cxn ang="0">
                <a:pos x="connsiteX35377" y="connsiteY35377"/>
              </a:cxn>
              <a:cxn ang="0">
                <a:pos x="connsiteX35378" y="connsiteY35378"/>
              </a:cxn>
              <a:cxn ang="0">
                <a:pos x="connsiteX35379" y="connsiteY35379"/>
              </a:cxn>
              <a:cxn ang="0">
                <a:pos x="connsiteX35380" y="connsiteY35380"/>
              </a:cxn>
              <a:cxn ang="0">
                <a:pos x="connsiteX35381" y="connsiteY35381"/>
              </a:cxn>
              <a:cxn ang="0">
                <a:pos x="connsiteX35382" y="connsiteY35382"/>
              </a:cxn>
              <a:cxn ang="0">
                <a:pos x="connsiteX35383" y="connsiteY35383"/>
              </a:cxn>
              <a:cxn ang="0">
                <a:pos x="connsiteX35384" y="connsiteY35384"/>
              </a:cxn>
              <a:cxn ang="0">
                <a:pos x="connsiteX35385" y="connsiteY35385"/>
              </a:cxn>
              <a:cxn ang="0">
                <a:pos x="connsiteX35386" y="connsiteY35386"/>
              </a:cxn>
              <a:cxn ang="0">
                <a:pos x="connsiteX35387" y="connsiteY35387"/>
              </a:cxn>
              <a:cxn ang="0">
                <a:pos x="connsiteX35388" y="connsiteY35388"/>
              </a:cxn>
              <a:cxn ang="0">
                <a:pos x="connsiteX35389" y="connsiteY35389"/>
              </a:cxn>
              <a:cxn ang="0">
                <a:pos x="connsiteX35390" y="connsiteY35390"/>
              </a:cxn>
              <a:cxn ang="0">
                <a:pos x="connsiteX35391" y="connsiteY35391"/>
              </a:cxn>
              <a:cxn ang="0">
                <a:pos x="connsiteX35392" y="connsiteY35392"/>
              </a:cxn>
              <a:cxn ang="0">
                <a:pos x="connsiteX35393" y="connsiteY35393"/>
              </a:cxn>
              <a:cxn ang="0">
                <a:pos x="connsiteX35394" y="connsiteY35394"/>
              </a:cxn>
              <a:cxn ang="0">
                <a:pos x="connsiteX35395" y="connsiteY35395"/>
              </a:cxn>
              <a:cxn ang="0">
                <a:pos x="connsiteX35396" y="connsiteY35396"/>
              </a:cxn>
              <a:cxn ang="0">
                <a:pos x="connsiteX35397" y="connsiteY35397"/>
              </a:cxn>
              <a:cxn ang="0">
                <a:pos x="connsiteX35398" y="connsiteY35398"/>
              </a:cxn>
              <a:cxn ang="0">
                <a:pos x="connsiteX35399" y="connsiteY35399"/>
              </a:cxn>
              <a:cxn ang="0">
                <a:pos x="connsiteX35400" y="connsiteY35400"/>
              </a:cxn>
              <a:cxn ang="0">
                <a:pos x="connsiteX35401" y="connsiteY35401"/>
              </a:cxn>
              <a:cxn ang="0">
                <a:pos x="connsiteX35402" y="connsiteY35402"/>
              </a:cxn>
              <a:cxn ang="0">
                <a:pos x="connsiteX35403" y="connsiteY35403"/>
              </a:cxn>
              <a:cxn ang="0">
                <a:pos x="connsiteX35404" y="connsiteY35404"/>
              </a:cxn>
              <a:cxn ang="0">
                <a:pos x="connsiteX35405" y="connsiteY35405"/>
              </a:cxn>
              <a:cxn ang="0">
                <a:pos x="connsiteX35406" y="connsiteY35406"/>
              </a:cxn>
              <a:cxn ang="0">
                <a:pos x="connsiteX35407" y="connsiteY35407"/>
              </a:cxn>
              <a:cxn ang="0">
                <a:pos x="connsiteX35408" y="connsiteY35408"/>
              </a:cxn>
              <a:cxn ang="0">
                <a:pos x="connsiteX35409" y="connsiteY35409"/>
              </a:cxn>
              <a:cxn ang="0">
                <a:pos x="connsiteX35410" y="connsiteY35410"/>
              </a:cxn>
              <a:cxn ang="0">
                <a:pos x="connsiteX35411" y="connsiteY35411"/>
              </a:cxn>
              <a:cxn ang="0">
                <a:pos x="connsiteX35412" y="connsiteY35412"/>
              </a:cxn>
              <a:cxn ang="0">
                <a:pos x="connsiteX35413" y="connsiteY35413"/>
              </a:cxn>
              <a:cxn ang="0">
                <a:pos x="connsiteX35414" y="connsiteY35414"/>
              </a:cxn>
              <a:cxn ang="0">
                <a:pos x="connsiteX35415" y="connsiteY35415"/>
              </a:cxn>
              <a:cxn ang="0">
                <a:pos x="connsiteX35416" y="connsiteY35416"/>
              </a:cxn>
              <a:cxn ang="0">
                <a:pos x="connsiteX35417" y="connsiteY35417"/>
              </a:cxn>
              <a:cxn ang="0">
                <a:pos x="connsiteX35418" y="connsiteY35418"/>
              </a:cxn>
              <a:cxn ang="0">
                <a:pos x="connsiteX35419" y="connsiteY35419"/>
              </a:cxn>
              <a:cxn ang="0">
                <a:pos x="connsiteX35420" y="connsiteY35420"/>
              </a:cxn>
              <a:cxn ang="0">
                <a:pos x="connsiteX35421" y="connsiteY35421"/>
              </a:cxn>
              <a:cxn ang="0">
                <a:pos x="connsiteX35422" y="connsiteY35422"/>
              </a:cxn>
              <a:cxn ang="0">
                <a:pos x="connsiteX35423" y="connsiteY35423"/>
              </a:cxn>
              <a:cxn ang="0">
                <a:pos x="connsiteX35424" y="connsiteY35424"/>
              </a:cxn>
              <a:cxn ang="0">
                <a:pos x="connsiteX35425" y="connsiteY35425"/>
              </a:cxn>
              <a:cxn ang="0">
                <a:pos x="connsiteX35426" y="connsiteY35426"/>
              </a:cxn>
              <a:cxn ang="0">
                <a:pos x="connsiteX35427" y="connsiteY35427"/>
              </a:cxn>
              <a:cxn ang="0">
                <a:pos x="connsiteX35428" y="connsiteY35428"/>
              </a:cxn>
              <a:cxn ang="0">
                <a:pos x="connsiteX35429" y="connsiteY35429"/>
              </a:cxn>
              <a:cxn ang="0">
                <a:pos x="connsiteX35430" y="connsiteY35430"/>
              </a:cxn>
              <a:cxn ang="0">
                <a:pos x="connsiteX35431" y="connsiteY35431"/>
              </a:cxn>
              <a:cxn ang="0">
                <a:pos x="connsiteX35432" y="connsiteY35432"/>
              </a:cxn>
              <a:cxn ang="0">
                <a:pos x="connsiteX35433" y="connsiteY35433"/>
              </a:cxn>
              <a:cxn ang="0">
                <a:pos x="connsiteX35434" y="connsiteY35434"/>
              </a:cxn>
              <a:cxn ang="0">
                <a:pos x="connsiteX35435" y="connsiteY35435"/>
              </a:cxn>
              <a:cxn ang="0">
                <a:pos x="connsiteX35436" y="connsiteY35436"/>
              </a:cxn>
              <a:cxn ang="0">
                <a:pos x="connsiteX35437" y="connsiteY35437"/>
              </a:cxn>
              <a:cxn ang="0">
                <a:pos x="connsiteX35438" y="connsiteY35438"/>
              </a:cxn>
              <a:cxn ang="0">
                <a:pos x="connsiteX35439" y="connsiteY35439"/>
              </a:cxn>
              <a:cxn ang="0">
                <a:pos x="connsiteX35440" y="connsiteY35440"/>
              </a:cxn>
              <a:cxn ang="0">
                <a:pos x="connsiteX35441" y="connsiteY35441"/>
              </a:cxn>
              <a:cxn ang="0">
                <a:pos x="connsiteX35442" y="connsiteY35442"/>
              </a:cxn>
              <a:cxn ang="0">
                <a:pos x="connsiteX35443" y="connsiteY35443"/>
              </a:cxn>
              <a:cxn ang="0">
                <a:pos x="connsiteX35444" y="connsiteY35444"/>
              </a:cxn>
              <a:cxn ang="0">
                <a:pos x="connsiteX35445" y="connsiteY35445"/>
              </a:cxn>
              <a:cxn ang="0">
                <a:pos x="connsiteX35446" y="connsiteY35446"/>
              </a:cxn>
              <a:cxn ang="0">
                <a:pos x="connsiteX35447" y="connsiteY35447"/>
              </a:cxn>
              <a:cxn ang="0">
                <a:pos x="connsiteX35448" y="connsiteY35448"/>
              </a:cxn>
              <a:cxn ang="0">
                <a:pos x="connsiteX35449" y="connsiteY35449"/>
              </a:cxn>
              <a:cxn ang="0">
                <a:pos x="connsiteX35450" y="connsiteY35450"/>
              </a:cxn>
              <a:cxn ang="0">
                <a:pos x="connsiteX35451" y="connsiteY35451"/>
              </a:cxn>
              <a:cxn ang="0">
                <a:pos x="connsiteX35452" y="connsiteY35452"/>
              </a:cxn>
              <a:cxn ang="0">
                <a:pos x="connsiteX35453" y="connsiteY35453"/>
              </a:cxn>
              <a:cxn ang="0">
                <a:pos x="connsiteX35454" y="connsiteY35454"/>
              </a:cxn>
              <a:cxn ang="0">
                <a:pos x="connsiteX35455" y="connsiteY35455"/>
              </a:cxn>
              <a:cxn ang="0">
                <a:pos x="connsiteX35456" y="connsiteY35456"/>
              </a:cxn>
              <a:cxn ang="0">
                <a:pos x="connsiteX35457" y="connsiteY35457"/>
              </a:cxn>
              <a:cxn ang="0">
                <a:pos x="connsiteX35458" y="connsiteY35458"/>
              </a:cxn>
              <a:cxn ang="0">
                <a:pos x="connsiteX35459" y="connsiteY35459"/>
              </a:cxn>
              <a:cxn ang="0">
                <a:pos x="connsiteX35460" y="connsiteY35460"/>
              </a:cxn>
              <a:cxn ang="0">
                <a:pos x="connsiteX35461" y="connsiteY35461"/>
              </a:cxn>
              <a:cxn ang="0">
                <a:pos x="connsiteX35462" y="connsiteY35462"/>
              </a:cxn>
              <a:cxn ang="0">
                <a:pos x="connsiteX35463" y="connsiteY35463"/>
              </a:cxn>
              <a:cxn ang="0">
                <a:pos x="connsiteX35464" y="connsiteY35464"/>
              </a:cxn>
              <a:cxn ang="0">
                <a:pos x="connsiteX35465" y="connsiteY35465"/>
              </a:cxn>
              <a:cxn ang="0">
                <a:pos x="connsiteX35466" y="connsiteY35466"/>
              </a:cxn>
              <a:cxn ang="0">
                <a:pos x="connsiteX35467" y="connsiteY35467"/>
              </a:cxn>
              <a:cxn ang="0">
                <a:pos x="connsiteX35468" y="connsiteY35468"/>
              </a:cxn>
              <a:cxn ang="0">
                <a:pos x="connsiteX35469" y="connsiteY35469"/>
              </a:cxn>
              <a:cxn ang="0">
                <a:pos x="connsiteX35470" y="connsiteY35470"/>
              </a:cxn>
              <a:cxn ang="0">
                <a:pos x="connsiteX35471" y="connsiteY35471"/>
              </a:cxn>
              <a:cxn ang="0">
                <a:pos x="connsiteX35472" y="connsiteY35472"/>
              </a:cxn>
              <a:cxn ang="0">
                <a:pos x="connsiteX35473" y="connsiteY35473"/>
              </a:cxn>
              <a:cxn ang="0">
                <a:pos x="connsiteX35474" y="connsiteY35474"/>
              </a:cxn>
              <a:cxn ang="0">
                <a:pos x="connsiteX35475" y="connsiteY35475"/>
              </a:cxn>
              <a:cxn ang="0">
                <a:pos x="connsiteX35476" y="connsiteY35476"/>
              </a:cxn>
              <a:cxn ang="0">
                <a:pos x="connsiteX35477" y="connsiteY35477"/>
              </a:cxn>
              <a:cxn ang="0">
                <a:pos x="connsiteX35478" y="connsiteY35478"/>
              </a:cxn>
              <a:cxn ang="0">
                <a:pos x="connsiteX35479" y="connsiteY35479"/>
              </a:cxn>
              <a:cxn ang="0">
                <a:pos x="connsiteX35480" y="connsiteY35480"/>
              </a:cxn>
              <a:cxn ang="0">
                <a:pos x="connsiteX35481" y="connsiteY35481"/>
              </a:cxn>
              <a:cxn ang="0">
                <a:pos x="connsiteX35482" y="connsiteY35482"/>
              </a:cxn>
              <a:cxn ang="0">
                <a:pos x="connsiteX35483" y="connsiteY35483"/>
              </a:cxn>
              <a:cxn ang="0">
                <a:pos x="connsiteX35484" y="connsiteY35484"/>
              </a:cxn>
              <a:cxn ang="0">
                <a:pos x="connsiteX35485" y="connsiteY35485"/>
              </a:cxn>
              <a:cxn ang="0">
                <a:pos x="connsiteX35486" y="connsiteY35486"/>
              </a:cxn>
              <a:cxn ang="0">
                <a:pos x="connsiteX35487" y="connsiteY35487"/>
              </a:cxn>
              <a:cxn ang="0">
                <a:pos x="connsiteX35488" y="connsiteY35488"/>
              </a:cxn>
              <a:cxn ang="0">
                <a:pos x="connsiteX35489" y="connsiteY35489"/>
              </a:cxn>
              <a:cxn ang="0">
                <a:pos x="connsiteX35490" y="connsiteY35490"/>
              </a:cxn>
              <a:cxn ang="0">
                <a:pos x="connsiteX35491" y="connsiteY35491"/>
              </a:cxn>
              <a:cxn ang="0">
                <a:pos x="connsiteX35492" y="connsiteY35492"/>
              </a:cxn>
              <a:cxn ang="0">
                <a:pos x="connsiteX35493" y="connsiteY35493"/>
              </a:cxn>
              <a:cxn ang="0">
                <a:pos x="connsiteX35494" y="connsiteY35494"/>
              </a:cxn>
              <a:cxn ang="0">
                <a:pos x="connsiteX35495" y="connsiteY35495"/>
              </a:cxn>
              <a:cxn ang="0">
                <a:pos x="connsiteX35496" y="connsiteY35496"/>
              </a:cxn>
              <a:cxn ang="0">
                <a:pos x="connsiteX35497" y="connsiteY35497"/>
              </a:cxn>
              <a:cxn ang="0">
                <a:pos x="connsiteX35498" y="connsiteY35498"/>
              </a:cxn>
              <a:cxn ang="0">
                <a:pos x="connsiteX35499" y="connsiteY35499"/>
              </a:cxn>
              <a:cxn ang="0">
                <a:pos x="connsiteX35500" y="connsiteY35500"/>
              </a:cxn>
              <a:cxn ang="0">
                <a:pos x="connsiteX35501" y="connsiteY35501"/>
              </a:cxn>
              <a:cxn ang="0">
                <a:pos x="connsiteX35502" y="connsiteY35502"/>
              </a:cxn>
              <a:cxn ang="0">
                <a:pos x="connsiteX35503" y="connsiteY35503"/>
              </a:cxn>
              <a:cxn ang="0">
                <a:pos x="connsiteX35504" y="connsiteY35504"/>
              </a:cxn>
              <a:cxn ang="0">
                <a:pos x="connsiteX35505" y="connsiteY35505"/>
              </a:cxn>
              <a:cxn ang="0">
                <a:pos x="connsiteX35506" y="connsiteY35506"/>
              </a:cxn>
              <a:cxn ang="0">
                <a:pos x="connsiteX35507" y="connsiteY35507"/>
              </a:cxn>
              <a:cxn ang="0">
                <a:pos x="connsiteX35508" y="connsiteY35508"/>
              </a:cxn>
              <a:cxn ang="0">
                <a:pos x="connsiteX35509" y="connsiteY35509"/>
              </a:cxn>
              <a:cxn ang="0">
                <a:pos x="connsiteX35510" y="connsiteY35510"/>
              </a:cxn>
              <a:cxn ang="0">
                <a:pos x="connsiteX35511" y="connsiteY35511"/>
              </a:cxn>
              <a:cxn ang="0">
                <a:pos x="connsiteX35512" y="connsiteY35512"/>
              </a:cxn>
              <a:cxn ang="0">
                <a:pos x="connsiteX35513" y="connsiteY35513"/>
              </a:cxn>
              <a:cxn ang="0">
                <a:pos x="connsiteX35514" y="connsiteY35514"/>
              </a:cxn>
              <a:cxn ang="0">
                <a:pos x="connsiteX35515" y="connsiteY35515"/>
              </a:cxn>
              <a:cxn ang="0">
                <a:pos x="connsiteX35516" y="connsiteY35516"/>
              </a:cxn>
              <a:cxn ang="0">
                <a:pos x="connsiteX35517" y="connsiteY35517"/>
              </a:cxn>
              <a:cxn ang="0">
                <a:pos x="connsiteX35518" y="connsiteY35518"/>
              </a:cxn>
              <a:cxn ang="0">
                <a:pos x="connsiteX35519" y="connsiteY35519"/>
              </a:cxn>
              <a:cxn ang="0">
                <a:pos x="connsiteX35520" y="connsiteY35520"/>
              </a:cxn>
              <a:cxn ang="0">
                <a:pos x="connsiteX35521" y="connsiteY35521"/>
              </a:cxn>
              <a:cxn ang="0">
                <a:pos x="connsiteX35522" y="connsiteY35522"/>
              </a:cxn>
              <a:cxn ang="0">
                <a:pos x="connsiteX35523" y="connsiteY35523"/>
              </a:cxn>
              <a:cxn ang="0">
                <a:pos x="connsiteX35524" y="connsiteY35524"/>
              </a:cxn>
              <a:cxn ang="0">
                <a:pos x="connsiteX35525" y="connsiteY35525"/>
              </a:cxn>
              <a:cxn ang="0">
                <a:pos x="connsiteX35526" y="connsiteY35526"/>
              </a:cxn>
              <a:cxn ang="0">
                <a:pos x="connsiteX35527" y="connsiteY35527"/>
              </a:cxn>
              <a:cxn ang="0">
                <a:pos x="connsiteX35528" y="connsiteY35528"/>
              </a:cxn>
              <a:cxn ang="0">
                <a:pos x="connsiteX35529" y="connsiteY35529"/>
              </a:cxn>
              <a:cxn ang="0">
                <a:pos x="connsiteX35530" y="connsiteY35530"/>
              </a:cxn>
              <a:cxn ang="0">
                <a:pos x="connsiteX35531" y="connsiteY35531"/>
              </a:cxn>
              <a:cxn ang="0">
                <a:pos x="connsiteX35532" y="connsiteY35532"/>
              </a:cxn>
              <a:cxn ang="0">
                <a:pos x="connsiteX35533" y="connsiteY35533"/>
              </a:cxn>
              <a:cxn ang="0">
                <a:pos x="connsiteX35534" y="connsiteY35534"/>
              </a:cxn>
              <a:cxn ang="0">
                <a:pos x="connsiteX35535" y="connsiteY35535"/>
              </a:cxn>
              <a:cxn ang="0">
                <a:pos x="connsiteX35536" y="connsiteY35536"/>
              </a:cxn>
              <a:cxn ang="0">
                <a:pos x="connsiteX35537" y="connsiteY35537"/>
              </a:cxn>
              <a:cxn ang="0">
                <a:pos x="connsiteX35538" y="connsiteY35538"/>
              </a:cxn>
              <a:cxn ang="0">
                <a:pos x="connsiteX35539" y="connsiteY35539"/>
              </a:cxn>
              <a:cxn ang="0">
                <a:pos x="connsiteX35540" y="connsiteY35540"/>
              </a:cxn>
              <a:cxn ang="0">
                <a:pos x="connsiteX35541" y="connsiteY35541"/>
              </a:cxn>
              <a:cxn ang="0">
                <a:pos x="connsiteX35542" y="connsiteY35542"/>
              </a:cxn>
              <a:cxn ang="0">
                <a:pos x="connsiteX35543" y="connsiteY35543"/>
              </a:cxn>
              <a:cxn ang="0">
                <a:pos x="connsiteX35544" y="connsiteY35544"/>
              </a:cxn>
              <a:cxn ang="0">
                <a:pos x="connsiteX35545" y="connsiteY35545"/>
              </a:cxn>
              <a:cxn ang="0">
                <a:pos x="connsiteX35546" y="connsiteY35546"/>
              </a:cxn>
              <a:cxn ang="0">
                <a:pos x="connsiteX35547" y="connsiteY35547"/>
              </a:cxn>
              <a:cxn ang="0">
                <a:pos x="connsiteX35548" y="connsiteY35548"/>
              </a:cxn>
              <a:cxn ang="0">
                <a:pos x="connsiteX35549" y="connsiteY35549"/>
              </a:cxn>
              <a:cxn ang="0">
                <a:pos x="connsiteX35550" y="connsiteY35550"/>
              </a:cxn>
              <a:cxn ang="0">
                <a:pos x="connsiteX35551" y="connsiteY35551"/>
              </a:cxn>
              <a:cxn ang="0">
                <a:pos x="connsiteX35552" y="connsiteY35552"/>
              </a:cxn>
              <a:cxn ang="0">
                <a:pos x="connsiteX35553" y="connsiteY35553"/>
              </a:cxn>
              <a:cxn ang="0">
                <a:pos x="connsiteX35554" y="connsiteY35554"/>
              </a:cxn>
              <a:cxn ang="0">
                <a:pos x="connsiteX35555" y="connsiteY35555"/>
              </a:cxn>
              <a:cxn ang="0">
                <a:pos x="connsiteX35556" y="connsiteY35556"/>
              </a:cxn>
              <a:cxn ang="0">
                <a:pos x="connsiteX35557" y="connsiteY35557"/>
              </a:cxn>
              <a:cxn ang="0">
                <a:pos x="connsiteX35558" y="connsiteY35558"/>
              </a:cxn>
              <a:cxn ang="0">
                <a:pos x="connsiteX35559" y="connsiteY35559"/>
              </a:cxn>
              <a:cxn ang="0">
                <a:pos x="connsiteX35560" y="connsiteY35560"/>
              </a:cxn>
              <a:cxn ang="0">
                <a:pos x="connsiteX35561" y="connsiteY35561"/>
              </a:cxn>
              <a:cxn ang="0">
                <a:pos x="connsiteX35562" y="connsiteY35562"/>
              </a:cxn>
              <a:cxn ang="0">
                <a:pos x="connsiteX35563" y="connsiteY35563"/>
              </a:cxn>
              <a:cxn ang="0">
                <a:pos x="connsiteX35564" y="connsiteY35564"/>
              </a:cxn>
              <a:cxn ang="0">
                <a:pos x="connsiteX35565" y="connsiteY35565"/>
              </a:cxn>
              <a:cxn ang="0">
                <a:pos x="connsiteX35566" y="connsiteY35566"/>
              </a:cxn>
              <a:cxn ang="0">
                <a:pos x="connsiteX35567" y="connsiteY35567"/>
              </a:cxn>
              <a:cxn ang="0">
                <a:pos x="connsiteX35568" y="connsiteY35568"/>
              </a:cxn>
              <a:cxn ang="0">
                <a:pos x="connsiteX35569" y="connsiteY35569"/>
              </a:cxn>
              <a:cxn ang="0">
                <a:pos x="connsiteX35570" y="connsiteY35570"/>
              </a:cxn>
              <a:cxn ang="0">
                <a:pos x="connsiteX35571" y="connsiteY35571"/>
              </a:cxn>
              <a:cxn ang="0">
                <a:pos x="connsiteX35572" y="connsiteY35572"/>
              </a:cxn>
              <a:cxn ang="0">
                <a:pos x="connsiteX35573" y="connsiteY35573"/>
              </a:cxn>
              <a:cxn ang="0">
                <a:pos x="connsiteX35574" y="connsiteY35574"/>
              </a:cxn>
              <a:cxn ang="0">
                <a:pos x="connsiteX35575" y="connsiteY35575"/>
              </a:cxn>
              <a:cxn ang="0">
                <a:pos x="connsiteX35576" y="connsiteY35576"/>
              </a:cxn>
              <a:cxn ang="0">
                <a:pos x="connsiteX35577" y="connsiteY35577"/>
              </a:cxn>
              <a:cxn ang="0">
                <a:pos x="connsiteX35578" y="connsiteY35578"/>
              </a:cxn>
              <a:cxn ang="0">
                <a:pos x="connsiteX35579" y="connsiteY35579"/>
              </a:cxn>
              <a:cxn ang="0">
                <a:pos x="connsiteX35580" y="connsiteY35580"/>
              </a:cxn>
              <a:cxn ang="0">
                <a:pos x="connsiteX35581" y="connsiteY35581"/>
              </a:cxn>
              <a:cxn ang="0">
                <a:pos x="connsiteX35582" y="connsiteY35582"/>
              </a:cxn>
              <a:cxn ang="0">
                <a:pos x="connsiteX35583" y="connsiteY35583"/>
              </a:cxn>
              <a:cxn ang="0">
                <a:pos x="connsiteX35584" y="connsiteY35584"/>
              </a:cxn>
              <a:cxn ang="0">
                <a:pos x="connsiteX35585" y="connsiteY35585"/>
              </a:cxn>
              <a:cxn ang="0">
                <a:pos x="connsiteX35586" y="connsiteY35586"/>
              </a:cxn>
              <a:cxn ang="0">
                <a:pos x="connsiteX35587" y="connsiteY35587"/>
              </a:cxn>
              <a:cxn ang="0">
                <a:pos x="connsiteX35588" y="connsiteY35588"/>
              </a:cxn>
              <a:cxn ang="0">
                <a:pos x="connsiteX35589" y="connsiteY35589"/>
              </a:cxn>
              <a:cxn ang="0">
                <a:pos x="connsiteX35590" y="connsiteY35590"/>
              </a:cxn>
              <a:cxn ang="0">
                <a:pos x="connsiteX35591" y="connsiteY35591"/>
              </a:cxn>
              <a:cxn ang="0">
                <a:pos x="connsiteX35592" y="connsiteY35592"/>
              </a:cxn>
              <a:cxn ang="0">
                <a:pos x="connsiteX35593" y="connsiteY35593"/>
              </a:cxn>
              <a:cxn ang="0">
                <a:pos x="connsiteX35594" y="connsiteY35594"/>
              </a:cxn>
              <a:cxn ang="0">
                <a:pos x="connsiteX35595" y="connsiteY35595"/>
              </a:cxn>
              <a:cxn ang="0">
                <a:pos x="connsiteX35596" y="connsiteY35596"/>
              </a:cxn>
              <a:cxn ang="0">
                <a:pos x="connsiteX35597" y="connsiteY35597"/>
              </a:cxn>
              <a:cxn ang="0">
                <a:pos x="connsiteX35598" y="connsiteY35598"/>
              </a:cxn>
              <a:cxn ang="0">
                <a:pos x="connsiteX35599" y="connsiteY35599"/>
              </a:cxn>
              <a:cxn ang="0">
                <a:pos x="connsiteX35600" y="connsiteY35600"/>
              </a:cxn>
              <a:cxn ang="0">
                <a:pos x="connsiteX35601" y="connsiteY35601"/>
              </a:cxn>
              <a:cxn ang="0">
                <a:pos x="connsiteX35602" y="connsiteY35602"/>
              </a:cxn>
              <a:cxn ang="0">
                <a:pos x="connsiteX35603" y="connsiteY35603"/>
              </a:cxn>
              <a:cxn ang="0">
                <a:pos x="connsiteX35604" y="connsiteY35604"/>
              </a:cxn>
              <a:cxn ang="0">
                <a:pos x="connsiteX35605" y="connsiteY35605"/>
              </a:cxn>
              <a:cxn ang="0">
                <a:pos x="connsiteX35606" y="connsiteY35606"/>
              </a:cxn>
              <a:cxn ang="0">
                <a:pos x="connsiteX35607" y="connsiteY35607"/>
              </a:cxn>
              <a:cxn ang="0">
                <a:pos x="connsiteX35608" y="connsiteY35608"/>
              </a:cxn>
              <a:cxn ang="0">
                <a:pos x="connsiteX35609" y="connsiteY35609"/>
              </a:cxn>
              <a:cxn ang="0">
                <a:pos x="connsiteX35610" y="connsiteY35610"/>
              </a:cxn>
              <a:cxn ang="0">
                <a:pos x="connsiteX35611" y="connsiteY35611"/>
              </a:cxn>
              <a:cxn ang="0">
                <a:pos x="connsiteX35612" y="connsiteY35612"/>
              </a:cxn>
              <a:cxn ang="0">
                <a:pos x="connsiteX35613" y="connsiteY35613"/>
              </a:cxn>
              <a:cxn ang="0">
                <a:pos x="connsiteX35614" y="connsiteY35614"/>
              </a:cxn>
              <a:cxn ang="0">
                <a:pos x="connsiteX35615" y="connsiteY35615"/>
              </a:cxn>
              <a:cxn ang="0">
                <a:pos x="connsiteX35616" y="connsiteY35616"/>
              </a:cxn>
              <a:cxn ang="0">
                <a:pos x="connsiteX35617" y="connsiteY35617"/>
              </a:cxn>
              <a:cxn ang="0">
                <a:pos x="connsiteX35618" y="connsiteY35618"/>
              </a:cxn>
              <a:cxn ang="0">
                <a:pos x="connsiteX35619" y="connsiteY35619"/>
              </a:cxn>
              <a:cxn ang="0">
                <a:pos x="connsiteX35620" y="connsiteY35620"/>
              </a:cxn>
              <a:cxn ang="0">
                <a:pos x="connsiteX35621" y="connsiteY35621"/>
              </a:cxn>
              <a:cxn ang="0">
                <a:pos x="connsiteX35622" y="connsiteY35622"/>
              </a:cxn>
              <a:cxn ang="0">
                <a:pos x="connsiteX35623" y="connsiteY35623"/>
              </a:cxn>
              <a:cxn ang="0">
                <a:pos x="connsiteX35624" y="connsiteY35624"/>
              </a:cxn>
              <a:cxn ang="0">
                <a:pos x="connsiteX35625" y="connsiteY35625"/>
              </a:cxn>
              <a:cxn ang="0">
                <a:pos x="connsiteX35626" y="connsiteY35626"/>
              </a:cxn>
              <a:cxn ang="0">
                <a:pos x="connsiteX35627" y="connsiteY35627"/>
              </a:cxn>
              <a:cxn ang="0">
                <a:pos x="connsiteX35628" y="connsiteY35628"/>
              </a:cxn>
              <a:cxn ang="0">
                <a:pos x="connsiteX35629" y="connsiteY35629"/>
              </a:cxn>
              <a:cxn ang="0">
                <a:pos x="connsiteX35630" y="connsiteY35630"/>
              </a:cxn>
              <a:cxn ang="0">
                <a:pos x="connsiteX35631" y="connsiteY35631"/>
              </a:cxn>
              <a:cxn ang="0">
                <a:pos x="connsiteX35632" y="connsiteY35632"/>
              </a:cxn>
              <a:cxn ang="0">
                <a:pos x="connsiteX35633" y="connsiteY35633"/>
              </a:cxn>
              <a:cxn ang="0">
                <a:pos x="connsiteX35634" y="connsiteY35634"/>
              </a:cxn>
              <a:cxn ang="0">
                <a:pos x="connsiteX35635" y="connsiteY35635"/>
              </a:cxn>
              <a:cxn ang="0">
                <a:pos x="connsiteX35636" y="connsiteY35636"/>
              </a:cxn>
              <a:cxn ang="0">
                <a:pos x="connsiteX35637" y="connsiteY35637"/>
              </a:cxn>
              <a:cxn ang="0">
                <a:pos x="connsiteX35638" y="connsiteY35638"/>
              </a:cxn>
              <a:cxn ang="0">
                <a:pos x="connsiteX35639" y="connsiteY35639"/>
              </a:cxn>
              <a:cxn ang="0">
                <a:pos x="connsiteX35640" y="connsiteY35640"/>
              </a:cxn>
              <a:cxn ang="0">
                <a:pos x="connsiteX35641" y="connsiteY35641"/>
              </a:cxn>
              <a:cxn ang="0">
                <a:pos x="connsiteX35642" y="connsiteY35642"/>
              </a:cxn>
              <a:cxn ang="0">
                <a:pos x="connsiteX35643" y="connsiteY35643"/>
              </a:cxn>
              <a:cxn ang="0">
                <a:pos x="connsiteX35644" y="connsiteY35644"/>
              </a:cxn>
              <a:cxn ang="0">
                <a:pos x="connsiteX35645" y="connsiteY35645"/>
              </a:cxn>
              <a:cxn ang="0">
                <a:pos x="connsiteX35646" y="connsiteY35646"/>
              </a:cxn>
              <a:cxn ang="0">
                <a:pos x="connsiteX35647" y="connsiteY35647"/>
              </a:cxn>
              <a:cxn ang="0">
                <a:pos x="connsiteX35648" y="connsiteY35648"/>
              </a:cxn>
              <a:cxn ang="0">
                <a:pos x="connsiteX35649" y="connsiteY35649"/>
              </a:cxn>
              <a:cxn ang="0">
                <a:pos x="connsiteX35650" y="connsiteY35650"/>
              </a:cxn>
              <a:cxn ang="0">
                <a:pos x="connsiteX35651" y="connsiteY35651"/>
              </a:cxn>
              <a:cxn ang="0">
                <a:pos x="connsiteX35652" y="connsiteY35652"/>
              </a:cxn>
              <a:cxn ang="0">
                <a:pos x="connsiteX35653" y="connsiteY35653"/>
              </a:cxn>
              <a:cxn ang="0">
                <a:pos x="connsiteX35654" y="connsiteY35654"/>
              </a:cxn>
              <a:cxn ang="0">
                <a:pos x="connsiteX35655" y="connsiteY35655"/>
              </a:cxn>
              <a:cxn ang="0">
                <a:pos x="connsiteX35656" y="connsiteY35656"/>
              </a:cxn>
              <a:cxn ang="0">
                <a:pos x="connsiteX35657" y="connsiteY35657"/>
              </a:cxn>
              <a:cxn ang="0">
                <a:pos x="connsiteX35658" y="connsiteY35658"/>
              </a:cxn>
              <a:cxn ang="0">
                <a:pos x="connsiteX35659" y="connsiteY35659"/>
              </a:cxn>
              <a:cxn ang="0">
                <a:pos x="connsiteX35660" y="connsiteY35660"/>
              </a:cxn>
              <a:cxn ang="0">
                <a:pos x="connsiteX35661" y="connsiteY35661"/>
              </a:cxn>
              <a:cxn ang="0">
                <a:pos x="connsiteX35662" y="connsiteY35662"/>
              </a:cxn>
              <a:cxn ang="0">
                <a:pos x="connsiteX35663" y="connsiteY35663"/>
              </a:cxn>
              <a:cxn ang="0">
                <a:pos x="connsiteX35664" y="connsiteY35664"/>
              </a:cxn>
              <a:cxn ang="0">
                <a:pos x="connsiteX35665" y="connsiteY35665"/>
              </a:cxn>
              <a:cxn ang="0">
                <a:pos x="connsiteX35666" y="connsiteY35666"/>
              </a:cxn>
              <a:cxn ang="0">
                <a:pos x="connsiteX35667" y="connsiteY35667"/>
              </a:cxn>
              <a:cxn ang="0">
                <a:pos x="connsiteX35668" y="connsiteY35668"/>
              </a:cxn>
              <a:cxn ang="0">
                <a:pos x="connsiteX35669" y="connsiteY35669"/>
              </a:cxn>
              <a:cxn ang="0">
                <a:pos x="connsiteX35670" y="connsiteY35670"/>
              </a:cxn>
              <a:cxn ang="0">
                <a:pos x="connsiteX35671" y="connsiteY35671"/>
              </a:cxn>
              <a:cxn ang="0">
                <a:pos x="connsiteX35672" y="connsiteY35672"/>
              </a:cxn>
              <a:cxn ang="0">
                <a:pos x="connsiteX35673" y="connsiteY35673"/>
              </a:cxn>
              <a:cxn ang="0">
                <a:pos x="connsiteX35674" y="connsiteY35674"/>
              </a:cxn>
              <a:cxn ang="0">
                <a:pos x="connsiteX35675" y="connsiteY35675"/>
              </a:cxn>
              <a:cxn ang="0">
                <a:pos x="connsiteX35676" y="connsiteY35676"/>
              </a:cxn>
              <a:cxn ang="0">
                <a:pos x="connsiteX35677" y="connsiteY35677"/>
              </a:cxn>
              <a:cxn ang="0">
                <a:pos x="connsiteX35678" y="connsiteY35678"/>
              </a:cxn>
              <a:cxn ang="0">
                <a:pos x="connsiteX35679" y="connsiteY35679"/>
              </a:cxn>
              <a:cxn ang="0">
                <a:pos x="connsiteX35680" y="connsiteY35680"/>
              </a:cxn>
              <a:cxn ang="0">
                <a:pos x="connsiteX35681" y="connsiteY35681"/>
              </a:cxn>
              <a:cxn ang="0">
                <a:pos x="connsiteX35682" y="connsiteY35682"/>
              </a:cxn>
              <a:cxn ang="0">
                <a:pos x="connsiteX35683" y="connsiteY35683"/>
              </a:cxn>
              <a:cxn ang="0">
                <a:pos x="connsiteX35684" y="connsiteY35684"/>
              </a:cxn>
              <a:cxn ang="0">
                <a:pos x="connsiteX35685" y="connsiteY35685"/>
              </a:cxn>
              <a:cxn ang="0">
                <a:pos x="connsiteX35686" y="connsiteY35686"/>
              </a:cxn>
              <a:cxn ang="0">
                <a:pos x="connsiteX35687" y="connsiteY35687"/>
              </a:cxn>
              <a:cxn ang="0">
                <a:pos x="connsiteX35688" y="connsiteY35688"/>
              </a:cxn>
              <a:cxn ang="0">
                <a:pos x="connsiteX35689" y="connsiteY35689"/>
              </a:cxn>
              <a:cxn ang="0">
                <a:pos x="connsiteX35690" y="connsiteY35690"/>
              </a:cxn>
              <a:cxn ang="0">
                <a:pos x="connsiteX35691" y="connsiteY35691"/>
              </a:cxn>
              <a:cxn ang="0">
                <a:pos x="connsiteX35692" y="connsiteY35692"/>
              </a:cxn>
              <a:cxn ang="0">
                <a:pos x="connsiteX35693" y="connsiteY35693"/>
              </a:cxn>
              <a:cxn ang="0">
                <a:pos x="connsiteX35694" y="connsiteY35694"/>
              </a:cxn>
              <a:cxn ang="0">
                <a:pos x="connsiteX35695" y="connsiteY35695"/>
              </a:cxn>
              <a:cxn ang="0">
                <a:pos x="connsiteX35696" y="connsiteY35696"/>
              </a:cxn>
              <a:cxn ang="0">
                <a:pos x="connsiteX35697" y="connsiteY35697"/>
              </a:cxn>
              <a:cxn ang="0">
                <a:pos x="connsiteX35698" y="connsiteY35698"/>
              </a:cxn>
              <a:cxn ang="0">
                <a:pos x="connsiteX35699" y="connsiteY35699"/>
              </a:cxn>
              <a:cxn ang="0">
                <a:pos x="connsiteX35700" y="connsiteY35700"/>
              </a:cxn>
              <a:cxn ang="0">
                <a:pos x="connsiteX35701" y="connsiteY35701"/>
              </a:cxn>
              <a:cxn ang="0">
                <a:pos x="connsiteX35702" y="connsiteY35702"/>
              </a:cxn>
              <a:cxn ang="0">
                <a:pos x="connsiteX35703" y="connsiteY35703"/>
              </a:cxn>
              <a:cxn ang="0">
                <a:pos x="connsiteX35704" y="connsiteY35704"/>
              </a:cxn>
              <a:cxn ang="0">
                <a:pos x="connsiteX35705" y="connsiteY35705"/>
              </a:cxn>
              <a:cxn ang="0">
                <a:pos x="connsiteX35706" y="connsiteY35706"/>
              </a:cxn>
              <a:cxn ang="0">
                <a:pos x="connsiteX35707" y="connsiteY35707"/>
              </a:cxn>
              <a:cxn ang="0">
                <a:pos x="connsiteX35708" y="connsiteY35708"/>
              </a:cxn>
              <a:cxn ang="0">
                <a:pos x="connsiteX35709" y="connsiteY35709"/>
              </a:cxn>
              <a:cxn ang="0">
                <a:pos x="connsiteX35710" y="connsiteY35710"/>
              </a:cxn>
              <a:cxn ang="0">
                <a:pos x="connsiteX35711" y="connsiteY35711"/>
              </a:cxn>
              <a:cxn ang="0">
                <a:pos x="connsiteX35712" y="connsiteY35712"/>
              </a:cxn>
              <a:cxn ang="0">
                <a:pos x="connsiteX35713" y="connsiteY35713"/>
              </a:cxn>
              <a:cxn ang="0">
                <a:pos x="connsiteX35714" y="connsiteY35714"/>
              </a:cxn>
              <a:cxn ang="0">
                <a:pos x="connsiteX35715" y="connsiteY35715"/>
              </a:cxn>
              <a:cxn ang="0">
                <a:pos x="connsiteX35716" y="connsiteY35716"/>
              </a:cxn>
              <a:cxn ang="0">
                <a:pos x="connsiteX35717" y="connsiteY35717"/>
              </a:cxn>
              <a:cxn ang="0">
                <a:pos x="connsiteX35718" y="connsiteY35718"/>
              </a:cxn>
              <a:cxn ang="0">
                <a:pos x="connsiteX35719" y="connsiteY35719"/>
              </a:cxn>
              <a:cxn ang="0">
                <a:pos x="connsiteX35720" y="connsiteY35720"/>
              </a:cxn>
              <a:cxn ang="0">
                <a:pos x="connsiteX35721" y="connsiteY35721"/>
              </a:cxn>
              <a:cxn ang="0">
                <a:pos x="connsiteX35722" y="connsiteY35722"/>
              </a:cxn>
              <a:cxn ang="0">
                <a:pos x="connsiteX35723" y="connsiteY35723"/>
              </a:cxn>
              <a:cxn ang="0">
                <a:pos x="connsiteX35724" y="connsiteY35724"/>
              </a:cxn>
              <a:cxn ang="0">
                <a:pos x="connsiteX35725" y="connsiteY35725"/>
              </a:cxn>
              <a:cxn ang="0">
                <a:pos x="connsiteX35726" y="connsiteY35726"/>
              </a:cxn>
              <a:cxn ang="0">
                <a:pos x="connsiteX35727" y="connsiteY35727"/>
              </a:cxn>
              <a:cxn ang="0">
                <a:pos x="connsiteX35728" y="connsiteY35728"/>
              </a:cxn>
              <a:cxn ang="0">
                <a:pos x="connsiteX35729" y="connsiteY35729"/>
              </a:cxn>
              <a:cxn ang="0">
                <a:pos x="connsiteX35730" y="connsiteY35730"/>
              </a:cxn>
              <a:cxn ang="0">
                <a:pos x="connsiteX35731" y="connsiteY35731"/>
              </a:cxn>
              <a:cxn ang="0">
                <a:pos x="connsiteX35732" y="connsiteY35732"/>
              </a:cxn>
              <a:cxn ang="0">
                <a:pos x="connsiteX35733" y="connsiteY35733"/>
              </a:cxn>
              <a:cxn ang="0">
                <a:pos x="connsiteX35734" y="connsiteY35734"/>
              </a:cxn>
              <a:cxn ang="0">
                <a:pos x="connsiteX35735" y="connsiteY35735"/>
              </a:cxn>
              <a:cxn ang="0">
                <a:pos x="connsiteX35736" y="connsiteY35736"/>
              </a:cxn>
              <a:cxn ang="0">
                <a:pos x="connsiteX35737" y="connsiteY35737"/>
              </a:cxn>
              <a:cxn ang="0">
                <a:pos x="connsiteX35738" y="connsiteY35738"/>
              </a:cxn>
              <a:cxn ang="0">
                <a:pos x="connsiteX35739" y="connsiteY35739"/>
              </a:cxn>
              <a:cxn ang="0">
                <a:pos x="connsiteX35740" y="connsiteY35740"/>
              </a:cxn>
              <a:cxn ang="0">
                <a:pos x="connsiteX35741" y="connsiteY35741"/>
              </a:cxn>
              <a:cxn ang="0">
                <a:pos x="connsiteX35742" y="connsiteY35742"/>
              </a:cxn>
              <a:cxn ang="0">
                <a:pos x="connsiteX35743" y="connsiteY35743"/>
              </a:cxn>
              <a:cxn ang="0">
                <a:pos x="connsiteX35744" y="connsiteY35744"/>
              </a:cxn>
              <a:cxn ang="0">
                <a:pos x="connsiteX35745" y="connsiteY35745"/>
              </a:cxn>
              <a:cxn ang="0">
                <a:pos x="connsiteX35746" y="connsiteY35746"/>
              </a:cxn>
              <a:cxn ang="0">
                <a:pos x="connsiteX35747" y="connsiteY35747"/>
              </a:cxn>
              <a:cxn ang="0">
                <a:pos x="connsiteX35748" y="connsiteY35748"/>
              </a:cxn>
              <a:cxn ang="0">
                <a:pos x="connsiteX35749" y="connsiteY35749"/>
              </a:cxn>
              <a:cxn ang="0">
                <a:pos x="connsiteX35750" y="connsiteY35750"/>
              </a:cxn>
              <a:cxn ang="0">
                <a:pos x="connsiteX35751" y="connsiteY35751"/>
              </a:cxn>
              <a:cxn ang="0">
                <a:pos x="connsiteX35752" y="connsiteY35752"/>
              </a:cxn>
              <a:cxn ang="0">
                <a:pos x="connsiteX35753" y="connsiteY35753"/>
              </a:cxn>
              <a:cxn ang="0">
                <a:pos x="connsiteX35754" y="connsiteY35754"/>
              </a:cxn>
              <a:cxn ang="0">
                <a:pos x="connsiteX35755" y="connsiteY35755"/>
              </a:cxn>
              <a:cxn ang="0">
                <a:pos x="connsiteX35756" y="connsiteY35756"/>
              </a:cxn>
              <a:cxn ang="0">
                <a:pos x="connsiteX35757" y="connsiteY35757"/>
              </a:cxn>
              <a:cxn ang="0">
                <a:pos x="connsiteX35758" y="connsiteY35758"/>
              </a:cxn>
              <a:cxn ang="0">
                <a:pos x="connsiteX35759" y="connsiteY35759"/>
              </a:cxn>
              <a:cxn ang="0">
                <a:pos x="connsiteX35760" y="connsiteY35760"/>
              </a:cxn>
              <a:cxn ang="0">
                <a:pos x="connsiteX35761" y="connsiteY35761"/>
              </a:cxn>
              <a:cxn ang="0">
                <a:pos x="connsiteX35762" y="connsiteY35762"/>
              </a:cxn>
              <a:cxn ang="0">
                <a:pos x="connsiteX35763" y="connsiteY35763"/>
              </a:cxn>
              <a:cxn ang="0">
                <a:pos x="connsiteX35764" y="connsiteY35764"/>
              </a:cxn>
              <a:cxn ang="0">
                <a:pos x="connsiteX35765" y="connsiteY35765"/>
              </a:cxn>
              <a:cxn ang="0">
                <a:pos x="connsiteX35766" y="connsiteY35766"/>
              </a:cxn>
              <a:cxn ang="0">
                <a:pos x="connsiteX35767" y="connsiteY35767"/>
              </a:cxn>
              <a:cxn ang="0">
                <a:pos x="connsiteX35768" y="connsiteY35768"/>
              </a:cxn>
              <a:cxn ang="0">
                <a:pos x="connsiteX35769" y="connsiteY35769"/>
              </a:cxn>
              <a:cxn ang="0">
                <a:pos x="connsiteX35770" y="connsiteY35770"/>
              </a:cxn>
              <a:cxn ang="0">
                <a:pos x="connsiteX35771" y="connsiteY35771"/>
              </a:cxn>
              <a:cxn ang="0">
                <a:pos x="connsiteX35772" y="connsiteY35772"/>
              </a:cxn>
              <a:cxn ang="0">
                <a:pos x="connsiteX35773" y="connsiteY35773"/>
              </a:cxn>
              <a:cxn ang="0">
                <a:pos x="connsiteX35774" y="connsiteY35774"/>
              </a:cxn>
              <a:cxn ang="0">
                <a:pos x="connsiteX35775" y="connsiteY35775"/>
              </a:cxn>
              <a:cxn ang="0">
                <a:pos x="connsiteX35776" y="connsiteY35776"/>
              </a:cxn>
              <a:cxn ang="0">
                <a:pos x="connsiteX35777" y="connsiteY35777"/>
              </a:cxn>
              <a:cxn ang="0">
                <a:pos x="connsiteX35778" y="connsiteY35778"/>
              </a:cxn>
              <a:cxn ang="0">
                <a:pos x="connsiteX35779" y="connsiteY35779"/>
              </a:cxn>
              <a:cxn ang="0">
                <a:pos x="connsiteX35780" y="connsiteY35780"/>
              </a:cxn>
              <a:cxn ang="0">
                <a:pos x="connsiteX35781" y="connsiteY35781"/>
              </a:cxn>
              <a:cxn ang="0">
                <a:pos x="connsiteX35782" y="connsiteY35782"/>
              </a:cxn>
              <a:cxn ang="0">
                <a:pos x="connsiteX35783" y="connsiteY35783"/>
              </a:cxn>
              <a:cxn ang="0">
                <a:pos x="connsiteX35784" y="connsiteY35784"/>
              </a:cxn>
              <a:cxn ang="0">
                <a:pos x="connsiteX35785" y="connsiteY35785"/>
              </a:cxn>
              <a:cxn ang="0">
                <a:pos x="connsiteX35786" y="connsiteY35786"/>
              </a:cxn>
              <a:cxn ang="0">
                <a:pos x="connsiteX35787" y="connsiteY35787"/>
              </a:cxn>
              <a:cxn ang="0">
                <a:pos x="connsiteX35788" y="connsiteY35788"/>
              </a:cxn>
              <a:cxn ang="0">
                <a:pos x="connsiteX35789" y="connsiteY35789"/>
              </a:cxn>
              <a:cxn ang="0">
                <a:pos x="connsiteX35790" y="connsiteY35790"/>
              </a:cxn>
              <a:cxn ang="0">
                <a:pos x="connsiteX35791" y="connsiteY35791"/>
              </a:cxn>
              <a:cxn ang="0">
                <a:pos x="connsiteX35792" y="connsiteY35792"/>
              </a:cxn>
              <a:cxn ang="0">
                <a:pos x="connsiteX35793" y="connsiteY35793"/>
              </a:cxn>
              <a:cxn ang="0">
                <a:pos x="connsiteX35794" y="connsiteY35794"/>
              </a:cxn>
              <a:cxn ang="0">
                <a:pos x="connsiteX35795" y="connsiteY35795"/>
              </a:cxn>
              <a:cxn ang="0">
                <a:pos x="connsiteX35796" y="connsiteY35796"/>
              </a:cxn>
              <a:cxn ang="0">
                <a:pos x="connsiteX35797" y="connsiteY35797"/>
              </a:cxn>
              <a:cxn ang="0">
                <a:pos x="connsiteX35798" y="connsiteY35798"/>
              </a:cxn>
              <a:cxn ang="0">
                <a:pos x="connsiteX35799" y="connsiteY35799"/>
              </a:cxn>
              <a:cxn ang="0">
                <a:pos x="connsiteX35800" y="connsiteY35800"/>
              </a:cxn>
              <a:cxn ang="0">
                <a:pos x="connsiteX35801" y="connsiteY35801"/>
              </a:cxn>
              <a:cxn ang="0">
                <a:pos x="connsiteX35802" y="connsiteY35802"/>
              </a:cxn>
              <a:cxn ang="0">
                <a:pos x="connsiteX35803" y="connsiteY35803"/>
              </a:cxn>
              <a:cxn ang="0">
                <a:pos x="connsiteX35804" y="connsiteY35804"/>
              </a:cxn>
              <a:cxn ang="0">
                <a:pos x="connsiteX35805" y="connsiteY35805"/>
              </a:cxn>
              <a:cxn ang="0">
                <a:pos x="connsiteX35806" y="connsiteY35806"/>
              </a:cxn>
              <a:cxn ang="0">
                <a:pos x="connsiteX35807" y="connsiteY35807"/>
              </a:cxn>
              <a:cxn ang="0">
                <a:pos x="connsiteX35808" y="connsiteY35808"/>
              </a:cxn>
              <a:cxn ang="0">
                <a:pos x="connsiteX35809" y="connsiteY35809"/>
              </a:cxn>
              <a:cxn ang="0">
                <a:pos x="connsiteX35810" y="connsiteY35810"/>
              </a:cxn>
              <a:cxn ang="0">
                <a:pos x="connsiteX35811" y="connsiteY35811"/>
              </a:cxn>
              <a:cxn ang="0">
                <a:pos x="connsiteX35812" y="connsiteY35812"/>
              </a:cxn>
              <a:cxn ang="0">
                <a:pos x="connsiteX35813" y="connsiteY35813"/>
              </a:cxn>
              <a:cxn ang="0">
                <a:pos x="connsiteX35814" y="connsiteY35814"/>
              </a:cxn>
              <a:cxn ang="0">
                <a:pos x="connsiteX35815" y="connsiteY35815"/>
              </a:cxn>
              <a:cxn ang="0">
                <a:pos x="connsiteX35816" y="connsiteY35816"/>
              </a:cxn>
              <a:cxn ang="0">
                <a:pos x="connsiteX35817" y="connsiteY35817"/>
              </a:cxn>
              <a:cxn ang="0">
                <a:pos x="connsiteX35818" y="connsiteY35818"/>
              </a:cxn>
              <a:cxn ang="0">
                <a:pos x="connsiteX35819" y="connsiteY35819"/>
              </a:cxn>
              <a:cxn ang="0">
                <a:pos x="connsiteX35820" y="connsiteY35820"/>
              </a:cxn>
              <a:cxn ang="0">
                <a:pos x="connsiteX35821" y="connsiteY35821"/>
              </a:cxn>
              <a:cxn ang="0">
                <a:pos x="connsiteX35822" y="connsiteY35822"/>
              </a:cxn>
              <a:cxn ang="0">
                <a:pos x="connsiteX35823" y="connsiteY35823"/>
              </a:cxn>
              <a:cxn ang="0">
                <a:pos x="connsiteX35824" y="connsiteY35824"/>
              </a:cxn>
              <a:cxn ang="0">
                <a:pos x="connsiteX35825" y="connsiteY35825"/>
              </a:cxn>
              <a:cxn ang="0">
                <a:pos x="connsiteX35826" y="connsiteY35826"/>
              </a:cxn>
              <a:cxn ang="0">
                <a:pos x="connsiteX35827" y="connsiteY35827"/>
              </a:cxn>
              <a:cxn ang="0">
                <a:pos x="connsiteX35828" y="connsiteY35828"/>
              </a:cxn>
              <a:cxn ang="0">
                <a:pos x="connsiteX35829" y="connsiteY35829"/>
              </a:cxn>
              <a:cxn ang="0">
                <a:pos x="connsiteX35830" y="connsiteY35830"/>
              </a:cxn>
              <a:cxn ang="0">
                <a:pos x="connsiteX35831" y="connsiteY35831"/>
              </a:cxn>
              <a:cxn ang="0">
                <a:pos x="connsiteX35832" y="connsiteY35832"/>
              </a:cxn>
              <a:cxn ang="0">
                <a:pos x="connsiteX35833" y="connsiteY35833"/>
              </a:cxn>
              <a:cxn ang="0">
                <a:pos x="connsiteX35834" y="connsiteY35834"/>
              </a:cxn>
              <a:cxn ang="0">
                <a:pos x="connsiteX35835" y="connsiteY35835"/>
              </a:cxn>
              <a:cxn ang="0">
                <a:pos x="connsiteX35836" y="connsiteY35836"/>
              </a:cxn>
              <a:cxn ang="0">
                <a:pos x="connsiteX35837" y="connsiteY35837"/>
              </a:cxn>
              <a:cxn ang="0">
                <a:pos x="connsiteX35838" y="connsiteY35838"/>
              </a:cxn>
              <a:cxn ang="0">
                <a:pos x="connsiteX35839" y="connsiteY35839"/>
              </a:cxn>
              <a:cxn ang="0">
                <a:pos x="connsiteX35840" y="connsiteY35840"/>
              </a:cxn>
              <a:cxn ang="0">
                <a:pos x="connsiteX35841" y="connsiteY35841"/>
              </a:cxn>
              <a:cxn ang="0">
                <a:pos x="connsiteX35842" y="connsiteY35842"/>
              </a:cxn>
              <a:cxn ang="0">
                <a:pos x="connsiteX35843" y="connsiteY35843"/>
              </a:cxn>
              <a:cxn ang="0">
                <a:pos x="connsiteX35844" y="connsiteY35844"/>
              </a:cxn>
              <a:cxn ang="0">
                <a:pos x="connsiteX35845" y="connsiteY35845"/>
              </a:cxn>
              <a:cxn ang="0">
                <a:pos x="connsiteX35846" y="connsiteY35846"/>
              </a:cxn>
              <a:cxn ang="0">
                <a:pos x="connsiteX35847" y="connsiteY35847"/>
              </a:cxn>
              <a:cxn ang="0">
                <a:pos x="connsiteX35848" y="connsiteY35848"/>
              </a:cxn>
              <a:cxn ang="0">
                <a:pos x="connsiteX35849" y="connsiteY35849"/>
              </a:cxn>
              <a:cxn ang="0">
                <a:pos x="connsiteX35850" y="connsiteY35850"/>
              </a:cxn>
              <a:cxn ang="0">
                <a:pos x="connsiteX35851" y="connsiteY35851"/>
              </a:cxn>
              <a:cxn ang="0">
                <a:pos x="connsiteX35852" y="connsiteY35852"/>
              </a:cxn>
              <a:cxn ang="0">
                <a:pos x="connsiteX35853" y="connsiteY35853"/>
              </a:cxn>
              <a:cxn ang="0">
                <a:pos x="connsiteX35854" y="connsiteY35854"/>
              </a:cxn>
              <a:cxn ang="0">
                <a:pos x="connsiteX35855" y="connsiteY35855"/>
              </a:cxn>
              <a:cxn ang="0">
                <a:pos x="connsiteX35856" y="connsiteY35856"/>
              </a:cxn>
              <a:cxn ang="0">
                <a:pos x="connsiteX35857" y="connsiteY35857"/>
              </a:cxn>
              <a:cxn ang="0">
                <a:pos x="connsiteX35858" y="connsiteY35858"/>
              </a:cxn>
              <a:cxn ang="0">
                <a:pos x="connsiteX35859" y="connsiteY35859"/>
              </a:cxn>
              <a:cxn ang="0">
                <a:pos x="connsiteX35860" y="connsiteY35860"/>
              </a:cxn>
              <a:cxn ang="0">
                <a:pos x="connsiteX35861" y="connsiteY35861"/>
              </a:cxn>
              <a:cxn ang="0">
                <a:pos x="connsiteX35862" y="connsiteY35862"/>
              </a:cxn>
              <a:cxn ang="0">
                <a:pos x="connsiteX35863" y="connsiteY35863"/>
              </a:cxn>
              <a:cxn ang="0">
                <a:pos x="connsiteX35864" y="connsiteY35864"/>
              </a:cxn>
              <a:cxn ang="0">
                <a:pos x="connsiteX35865" y="connsiteY35865"/>
              </a:cxn>
              <a:cxn ang="0">
                <a:pos x="connsiteX35866" y="connsiteY35866"/>
              </a:cxn>
              <a:cxn ang="0">
                <a:pos x="connsiteX35867" y="connsiteY35867"/>
              </a:cxn>
              <a:cxn ang="0">
                <a:pos x="connsiteX35868" y="connsiteY35868"/>
              </a:cxn>
              <a:cxn ang="0">
                <a:pos x="connsiteX35869" y="connsiteY35869"/>
              </a:cxn>
              <a:cxn ang="0">
                <a:pos x="connsiteX35870" y="connsiteY35870"/>
              </a:cxn>
              <a:cxn ang="0">
                <a:pos x="connsiteX35871" y="connsiteY35871"/>
              </a:cxn>
              <a:cxn ang="0">
                <a:pos x="connsiteX35872" y="connsiteY35872"/>
              </a:cxn>
              <a:cxn ang="0">
                <a:pos x="connsiteX35873" y="connsiteY35873"/>
              </a:cxn>
              <a:cxn ang="0">
                <a:pos x="connsiteX35874" y="connsiteY35874"/>
              </a:cxn>
              <a:cxn ang="0">
                <a:pos x="connsiteX35875" y="connsiteY35875"/>
              </a:cxn>
              <a:cxn ang="0">
                <a:pos x="connsiteX35876" y="connsiteY35876"/>
              </a:cxn>
              <a:cxn ang="0">
                <a:pos x="connsiteX35877" y="connsiteY35877"/>
              </a:cxn>
              <a:cxn ang="0">
                <a:pos x="connsiteX35878" y="connsiteY35878"/>
              </a:cxn>
              <a:cxn ang="0">
                <a:pos x="connsiteX35879" y="connsiteY35879"/>
              </a:cxn>
              <a:cxn ang="0">
                <a:pos x="connsiteX35880" y="connsiteY35880"/>
              </a:cxn>
              <a:cxn ang="0">
                <a:pos x="connsiteX35881" y="connsiteY35881"/>
              </a:cxn>
              <a:cxn ang="0">
                <a:pos x="connsiteX35882" y="connsiteY35882"/>
              </a:cxn>
              <a:cxn ang="0">
                <a:pos x="connsiteX35883" y="connsiteY35883"/>
              </a:cxn>
              <a:cxn ang="0">
                <a:pos x="connsiteX35884" y="connsiteY35884"/>
              </a:cxn>
              <a:cxn ang="0">
                <a:pos x="connsiteX35885" y="connsiteY35885"/>
              </a:cxn>
              <a:cxn ang="0">
                <a:pos x="connsiteX35886" y="connsiteY35886"/>
              </a:cxn>
              <a:cxn ang="0">
                <a:pos x="connsiteX35887" y="connsiteY35887"/>
              </a:cxn>
              <a:cxn ang="0">
                <a:pos x="connsiteX35888" y="connsiteY35888"/>
              </a:cxn>
              <a:cxn ang="0">
                <a:pos x="connsiteX35889" y="connsiteY35889"/>
              </a:cxn>
              <a:cxn ang="0">
                <a:pos x="connsiteX35890" y="connsiteY35890"/>
              </a:cxn>
              <a:cxn ang="0">
                <a:pos x="connsiteX35891" y="connsiteY35891"/>
              </a:cxn>
              <a:cxn ang="0">
                <a:pos x="connsiteX35892" y="connsiteY35892"/>
              </a:cxn>
              <a:cxn ang="0">
                <a:pos x="connsiteX35893" y="connsiteY35893"/>
              </a:cxn>
              <a:cxn ang="0">
                <a:pos x="connsiteX35894" y="connsiteY35894"/>
              </a:cxn>
              <a:cxn ang="0">
                <a:pos x="connsiteX35895" y="connsiteY35895"/>
              </a:cxn>
              <a:cxn ang="0">
                <a:pos x="connsiteX35896" y="connsiteY35896"/>
              </a:cxn>
              <a:cxn ang="0">
                <a:pos x="connsiteX35897" y="connsiteY35897"/>
              </a:cxn>
              <a:cxn ang="0">
                <a:pos x="connsiteX35898" y="connsiteY35898"/>
              </a:cxn>
              <a:cxn ang="0">
                <a:pos x="connsiteX35899" y="connsiteY35899"/>
              </a:cxn>
              <a:cxn ang="0">
                <a:pos x="connsiteX35900" y="connsiteY35900"/>
              </a:cxn>
              <a:cxn ang="0">
                <a:pos x="connsiteX35901" y="connsiteY35901"/>
              </a:cxn>
              <a:cxn ang="0">
                <a:pos x="connsiteX35902" y="connsiteY35902"/>
              </a:cxn>
              <a:cxn ang="0">
                <a:pos x="connsiteX35903" y="connsiteY35903"/>
              </a:cxn>
              <a:cxn ang="0">
                <a:pos x="connsiteX35904" y="connsiteY35904"/>
              </a:cxn>
              <a:cxn ang="0">
                <a:pos x="connsiteX35905" y="connsiteY35905"/>
              </a:cxn>
              <a:cxn ang="0">
                <a:pos x="connsiteX35906" y="connsiteY35906"/>
              </a:cxn>
              <a:cxn ang="0">
                <a:pos x="connsiteX35907" y="connsiteY35907"/>
              </a:cxn>
              <a:cxn ang="0">
                <a:pos x="connsiteX35908" y="connsiteY35908"/>
              </a:cxn>
              <a:cxn ang="0">
                <a:pos x="connsiteX35909" y="connsiteY35909"/>
              </a:cxn>
              <a:cxn ang="0">
                <a:pos x="connsiteX35910" y="connsiteY35910"/>
              </a:cxn>
              <a:cxn ang="0">
                <a:pos x="connsiteX35911" y="connsiteY35911"/>
              </a:cxn>
              <a:cxn ang="0">
                <a:pos x="connsiteX35912" y="connsiteY35912"/>
              </a:cxn>
              <a:cxn ang="0">
                <a:pos x="connsiteX35913" y="connsiteY35913"/>
              </a:cxn>
              <a:cxn ang="0">
                <a:pos x="connsiteX35914" y="connsiteY35914"/>
              </a:cxn>
              <a:cxn ang="0">
                <a:pos x="connsiteX35915" y="connsiteY35915"/>
              </a:cxn>
              <a:cxn ang="0">
                <a:pos x="connsiteX35916" y="connsiteY35916"/>
              </a:cxn>
              <a:cxn ang="0">
                <a:pos x="connsiteX35917" y="connsiteY35917"/>
              </a:cxn>
              <a:cxn ang="0">
                <a:pos x="connsiteX35918" y="connsiteY35918"/>
              </a:cxn>
              <a:cxn ang="0">
                <a:pos x="connsiteX35919" y="connsiteY35919"/>
              </a:cxn>
              <a:cxn ang="0">
                <a:pos x="connsiteX35920" y="connsiteY35920"/>
              </a:cxn>
              <a:cxn ang="0">
                <a:pos x="connsiteX35921" y="connsiteY35921"/>
              </a:cxn>
              <a:cxn ang="0">
                <a:pos x="connsiteX35922" y="connsiteY35922"/>
              </a:cxn>
              <a:cxn ang="0">
                <a:pos x="connsiteX35923" y="connsiteY35923"/>
              </a:cxn>
              <a:cxn ang="0">
                <a:pos x="connsiteX35924" y="connsiteY35924"/>
              </a:cxn>
              <a:cxn ang="0">
                <a:pos x="connsiteX35925" y="connsiteY35925"/>
              </a:cxn>
              <a:cxn ang="0">
                <a:pos x="connsiteX35926" y="connsiteY35926"/>
              </a:cxn>
              <a:cxn ang="0">
                <a:pos x="connsiteX35927" y="connsiteY35927"/>
              </a:cxn>
              <a:cxn ang="0">
                <a:pos x="connsiteX35928" y="connsiteY35928"/>
              </a:cxn>
              <a:cxn ang="0">
                <a:pos x="connsiteX35929" y="connsiteY35929"/>
              </a:cxn>
              <a:cxn ang="0">
                <a:pos x="connsiteX35930" y="connsiteY35930"/>
              </a:cxn>
              <a:cxn ang="0">
                <a:pos x="connsiteX35931" y="connsiteY35931"/>
              </a:cxn>
              <a:cxn ang="0">
                <a:pos x="connsiteX35932" y="connsiteY35932"/>
              </a:cxn>
              <a:cxn ang="0">
                <a:pos x="connsiteX35933" y="connsiteY35933"/>
              </a:cxn>
              <a:cxn ang="0">
                <a:pos x="connsiteX35934" y="connsiteY35934"/>
              </a:cxn>
              <a:cxn ang="0">
                <a:pos x="connsiteX35935" y="connsiteY35935"/>
              </a:cxn>
              <a:cxn ang="0">
                <a:pos x="connsiteX35936" y="connsiteY35936"/>
              </a:cxn>
              <a:cxn ang="0">
                <a:pos x="connsiteX35937" y="connsiteY35937"/>
              </a:cxn>
              <a:cxn ang="0">
                <a:pos x="connsiteX35938" y="connsiteY35938"/>
              </a:cxn>
              <a:cxn ang="0">
                <a:pos x="connsiteX35939" y="connsiteY35939"/>
              </a:cxn>
              <a:cxn ang="0">
                <a:pos x="connsiteX35940" y="connsiteY35940"/>
              </a:cxn>
              <a:cxn ang="0">
                <a:pos x="connsiteX35941" y="connsiteY35941"/>
              </a:cxn>
              <a:cxn ang="0">
                <a:pos x="connsiteX35942" y="connsiteY35942"/>
              </a:cxn>
              <a:cxn ang="0">
                <a:pos x="connsiteX35943" y="connsiteY35943"/>
              </a:cxn>
              <a:cxn ang="0">
                <a:pos x="connsiteX35944" y="connsiteY35944"/>
              </a:cxn>
              <a:cxn ang="0">
                <a:pos x="connsiteX35945" y="connsiteY35945"/>
              </a:cxn>
              <a:cxn ang="0">
                <a:pos x="connsiteX35946" y="connsiteY35946"/>
              </a:cxn>
              <a:cxn ang="0">
                <a:pos x="connsiteX35947" y="connsiteY35947"/>
              </a:cxn>
              <a:cxn ang="0">
                <a:pos x="connsiteX35948" y="connsiteY35948"/>
              </a:cxn>
              <a:cxn ang="0">
                <a:pos x="connsiteX35949" y="connsiteY35949"/>
              </a:cxn>
              <a:cxn ang="0">
                <a:pos x="connsiteX35950" y="connsiteY35950"/>
              </a:cxn>
              <a:cxn ang="0">
                <a:pos x="connsiteX35951" y="connsiteY35951"/>
              </a:cxn>
              <a:cxn ang="0">
                <a:pos x="connsiteX35952" y="connsiteY35952"/>
              </a:cxn>
              <a:cxn ang="0">
                <a:pos x="connsiteX35953" y="connsiteY35953"/>
              </a:cxn>
              <a:cxn ang="0">
                <a:pos x="connsiteX35954" y="connsiteY35954"/>
              </a:cxn>
              <a:cxn ang="0">
                <a:pos x="connsiteX35955" y="connsiteY35955"/>
              </a:cxn>
              <a:cxn ang="0">
                <a:pos x="connsiteX35956" y="connsiteY35956"/>
              </a:cxn>
              <a:cxn ang="0">
                <a:pos x="connsiteX35957" y="connsiteY35957"/>
              </a:cxn>
              <a:cxn ang="0">
                <a:pos x="connsiteX35958" y="connsiteY35958"/>
              </a:cxn>
              <a:cxn ang="0">
                <a:pos x="connsiteX35959" y="connsiteY35959"/>
              </a:cxn>
              <a:cxn ang="0">
                <a:pos x="connsiteX35960" y="connsiteY35960"/>
              </a:cxn>
              <a:cxn ang="0">
                <a:pos x="connsiteX35961" y="connsiteY35961"/>
              </a:cxn>
              <a:cxn ang="0">
                <a:pos x="connsiteX35962" y="connsiteY35962"/>
              </a:cxn>
              <a:cxn ang="0">
                <a:pos x="connsiteX35963" y="connsiteY35963"/>
              </a:cxn>
              <a:cxn ang="0">
                <a:pos x="connsiteX35964" y="connsiteY35964"/>
              </a:cxn>
              <a:cxn ang="0">
                <a:pos x="connsiteX35965" y="connsiteY35965"/>
              </a:cxn>
              <a:cxn ang="0">
                <a:pos x="connsiteX35966" y="connsiteY35966"/>
              </a:cxn>
              <a:cxn ang="0">
                <a:pos x="connsiteX35967" y="connsiteY35967"/>
              </a:cxn>
              <a:cxn ang="0">
                <a:pos x="connsiteX35968" y="connsiteY35968"/>
              </a:cxn>
              <a:cxn ang="0">
                <a:pos x="connsiteX35969" y="connsiteY35969"/>
              </a:cxn>
              <a:cxn ang="0">
                <a:pos x="connsiteX35970" y="connsiteY35970"/>
              </a:cxn>
              <a:cxn ang="0">
                <a:pos x="connsiteX35971" y="connsiteY35971"/>
              </a:cxn>
              <a:cxn ang="0">
                <a:pos x="connsiteX35972" y="connsiteY35972"/>
              </a:cxn>
              <a:cxn ang="0">
                <a:pos x="connsiteX35973" y="connsiteY35973"/>
              </a:cxn>
              <a:cxn ang="0">
                <a:pos x="connsiteX35974" y="connsiteY35974"/>
              </a:cxn>
              <a:cxn ang="0">
                <a:pos x="connsiteX35975" y="connsiteY35975"/>
              </a:cxn>
              <a:cxn ang="0">
                <a:pos x="connsiteX35976" y="connsiteY35976"/>
              </a:cxn>
              <a:cxn ang="0">
                <a:pos x="connsiteX35977" y="connsiteY35977"/>
              </a:cxn>
              <a:cxn ang="0">
                <a:pos x="connsiteX35978" y="connsiteY35978"/>
              </a:cxn>
              <a:cxn ang="0">
                <a:pos x="connsiteX35979" y="connsiteY35979"/>
              </a:cxn>
              <a:cxn ang="0">
                <a:pos x="connsiteX35980" y="connsiteY35980"/>
              </a:cxn>
              <a:cxn ang="0">
                <a:pos x="connsiteX35981" y="connsiteY35981"/>
              </a:cxn>
              <a:cxn ang="0">
                <a:pos x="connsiteX35982" y="connsiteY35982"/>
              </a:cxn>
              <a:cxn ang="0">
                <a:pos x="connsiteX35983" y="connsiteY35983"/>
              </a:cxn>
              <a:cxn ang="0">
                <a:pos x="connsiteX35984" y="connsiteY35984"/>
              </a:cxn>
              <a:cxn ang="0">
                <a:pos x="connsiteX35985" y="connsiteY35985"/>
              </a:cxn>
              <a:cxn ang="0">
                <a:pos x="connsiteX35986" y="connsiteY35986"/>
              </a:cxn>
              <a:cxn ang="0">
                <a:pos x="connsiteX35987" y="connsiteY35987"/>
              </a:cxn>
              <a:cxn ang="0">
                <a:pos x="connsiteX35988" y="connsiteY35988"/>
              </a:cxn>
              <a:cxn ang="0">
                <a:pos x="connsiteX35989" y="connsiteY35989"/>
              </a:cxn>
              <a:cxn ang="0">
                <a:pos x="connsiteX35990" y="connsiteY35990"/>
              </a:cxn>
              <a:cxn ang="0">
                <a:pos x="connsiteX35991" y="connsiteY35991"/>
              </a:cxn>
              <a:cxn ang="0">
                <a:pos x="connsiteX35992" y="connsiteY35992"/>
              </a:cxn>
              <a:cxn ang="0">
                <a:pos x="connsiteX35993" y="connsiteY35993"/>
              </a:cxn>
              <a:cxn ang="0">
                <a:pos x="connsiteX35994" y="connsiteY35994"/>
              </a:cxn>
              <a:cxn ang="0">
                <a:pos x="connsiteX35995" y="connsiteY35995"/>
              </a:cxn>
              <a:cxn ang="0">
                <a:pos x="connsiteX35996" y="connsiteY35996"/>
              </a:cxn>
              <a:cxn ang="0">
                <a:pos x="connsiteX35997" y="connsiteY35997"/>
              </a:cxn>
              <a:cxn ang="0">
                <a:pos x="connsiteX35998" y="connsiteY35998"/>
              </a:cxn>
              <a:cxn ang="0">
                <a:pos x="connsiteX35999" y="connsiteY35999"/>
              </a:cxn>
              <a:cxn ang="0">
                <a:pos x="connsiteX36000" y="connsiteY36000"/>
              </a:cxn>
              <a:cxn ang="0">
                <a:pos x="connsiteX36001" y="connsiteY36001"/>
              </a:cxn>
              <a:cxn ang="0">
                <a:pos x="connsiteX36002" y="connsiteY36002"/>
              </a:cxn>
              <a:cxn ang="0">
                <a:pos x="connsiteX36003" y="connsiteY36003"/>
              </a:cxn>
              <a:cxn ang="0">
                <a:pos x="connsiteX36004" y="connsiteY36004"/>
              </a:cxn>
              <a:cxn ang="0">
                <a:pos x="connsiteX36005" y="connsiteY36005"/>
              </a:cxn>
              <a:cxn ang="0">
                <a:pos x="connsiteX36006" y="connsiteY36006"/>
              </a:cxn>
              <a:cxn ang="0">
                <a:pos x="connsiteX36007" y="connsiteY36007"/>
              </a:cxn>
              <a:cxn ang="0">
                <a:pos x="connsiteX36008" y="connsiteY36008"/>
              </a:cxn>
              <a:cxn ang="0">
                <a:pos x="connsiteX36009" y="connsiteY36009"/>
              </a:cxn>
              <a:cxn ang="0">
                <a:pos x="connsiteX36010" y="connsiteY36010"/>
              </a:cxn>
              <a:cxn ang="0">
                <a:pos x="connsiteX36011" y="connsiteY36011"/>
              </a:cxn>
              <a:cxn ang="0">
                <a:pos x="connsiteX36012" y="connsiteY36012"/>
              </a:cxn>
              <a:cxn ang="0">
                <a:pos x="connsiteX36013" y="connsiteY36013"/>
              </a:cxn>
              <a:cxn ang="0">
                <a:pos x="connsiteX36014" y="connsiteY36014"/>
              </a:cxn>
              <a:cxn ang="0">
                <a:pos x="connsiteX36015" y="connsiteY36015"/>
              </a:cxn>
              <a:cxn ang="0">
                <a:pos x="connsiteX36016" y="connsiteY36016"/>
              </a:cxn>
              <a:cxn ang="0">
                <a:pos x="connsiteX36017" y="connsiteY36017"/>
              </a:cxn>
              <a:cxn ang="0">
                <a:pos x="connsiteX36018" y="connsiteY36018"/>
              </a:cxn>
              <a:cxn ang="0">
                <a:pos x="connsiteX36019" y="connsiteY36019"/>
              </a:cxn>
              <a:cxn ang="0">
                <a:pos x="connsiteX36020" y="connsiteY36020"/>
              </a:cxn>
              <a:cxn ang="0">
                <a:pos x="connsiteX36021" y="connsiteY36021"/>
              </a:cxn>
              <a:cxn ang="0">
                <a:pos x="connsiteX36022" y="connsiteY36022"/>
              </a:cxn>
              <a:cxn ang="0">
                <a:pos x="connsiteX36023" y="connsiteY36023"/>
              </a:cxn>
              <a:cxn ang="0">
                <a:pos x="connsiteX36024" y="connsiteY36024"/>
              </a:cxn>
              <a:cxn ang="0">
                <a:pos x="connsiteX36025" y="connsiteY36025"/>
              </a:cxn>
              <a:cxn ang="0">
                <a:pos x="connsiteX36026" y="connsiteY36026"/>
              </a:cxn>
              <a:cxn ang="0">
                <a:pos x="connsiteX36027" y="connsiteY36027"/>
              </a:cxn>
              <a:cxn ang="0">
                <a:pos x="connsiteX36028" y="connsiteY36028"/>
              </a:cxn>
              <a:cxn ang="0">
                <a:pos x="connsiteX36029" y="connsiteY36029"/>
              </a:cxn>
              <a:cxn ang="0">
                <a:pos x="connsiteX36030" y="connsiteY36030"/>
              </a:cxn>
              <a:cxn ang="0">
                <a:pos x="connsiteX36031" y="connsiteY36031"/>
              </a:cxn>
              <a:cxn ang="0">
                <a:pos x="connsiteX36032" y="connsiteY36032"/>
              </a:cxn>
              <a:cxn ang="0">
                <a:pos x="connsiteX36033" y="connsiteY36033"/>
              </a:cxn>
              <a:cxn ang="0">
                <a:pos x="connsiteX36034" y="connsiteY36034"/>
              </a:cxn>
              <a:cxn ang="0">
                <a:pos x="connsiteX36035" y="connsiteY36035"/>
              </a:cxn>
              <a:cxn ang="0">
                <a:pos x="connsiteX36036" y="connsiteY36036"/>
              </a:cxn>
              <a:cxn ang="0">
                <a:pos x="connsiteX36037" y="connsiteY36037"/>
              </a:cxn>
              <a:cxn ang="0">
                <a:pos x="connsiteX36038" y="connsiteY36038"/>
              </a:cxn>
              <a:cxn ang="0">
                <a:pos x="connsiteX36039" y="connsiteY36039"/>
              </a:cxn>
              <a:cxn ang="0">
                <a:pos x="connsiteX36040" y="connsiteY36040"/>
              </a:cxn>
              <a:cxn ang="0">
                <a:pos x="connsiteX36041" y="connsiteY36041"/>
              </a:cxn>
              <a:cxn ang="0">
                <a:pos x="connsiteX36042" y="connsiteY36042"/>
              </a:cxn>
              <a:cxn ang="0">
                <a:pos x="connsiteX36043" y="connsiteY36043"/>
              </a:cxn>
              <a:cxn ang="0">
                <a:pos x="connsiteX36044" y="connsiteY36044"/>
              </a:cxn>
              <a:cxn ang="0">
                <a:pos x="connsiteX36045" y="connsiteY36045"/>
              </a:cxn>
              <a:cxn ang="0">
                <a:pos x="connsiteX36046" y="connsiteY36046"/>
              </a:cxn>
              <a:cxn ang="0">
                <a:pos x="connsiteX36047" y="connsiteY36047"/>
              </a:cxn>
              <a:cxn ang="0">
                <a:pos x="connsiteX36048" y="connsiteY36048"/>
              </a:cxn>
              <a:cxn ang="0">
                <a:pos x="connsiteX36049" y="connsiteY36049"/>
              </a:cxn>
              <a:cxn ang="0">
                <a:pos x="connsiteX36050" y="connsiteY36050"/>
              </a:cxn>
              <a:cxn ang="0">
                <a:pos x="connsiteX36051" y="connsiteY36051"/>
              </a:cxn>
              <a:cxn ang="0">
                <a:pos x="connsiteX36052" y="connsiteY36052"/>
              </a:cxn>
              <a:cxn ang="0">
                <a:pos x="connsiteX36053" y="connsiteY36053"/>
              </a:cxn>
              <a:cxn ang="0">
                <a:pos x="connsiteX36054" y="connsiteY36054"/>
              </a:cxn>
              <a:cxn ang="0">
                <a:pos x="connsiteX36055" y="connsiteY36055"/>
              </a:cxn>
              <a:cxn ang="0">
                <a:pos x="connsiteX36056" y="connsiteY36056"/>
              </a:cxn>
              <a:cxn ang="0">
                <a:pos x="connsiteX36057" y="connsiteY36057"/>
              </a:cxn>
              <a:cxn ang="0">
                <a:pos x="connsiteX36058" y="connsiteY36058"/>
              </a:cxn>
              <a:cxn ang="0">
                <a:pos x="connsiteX36059" y="connsiteY36059"/>
              </a:cxn>
              <a:cxn ang="0">
                <a:pos x="connsiteX36060" y="connsiteY36060"/>
              </a:cxn>
              <a:cxn ang="0">
                <a:pos x="connsiteX36061" y="connsiteY36061"/>
              </a:cxn>
              <a:cxn ang="0">
                <a:pos x="connsiteX36062" y="connsiteY36062"/>
              </a:cxn>
              <a:cxn ang="0">
                <a:pos x="connsiteX36063" y="connsiteY36063"/>
              </a:cxn>
              <a:cxn ang="0">
                <a:pos x="connsiteX36064" y="connsiteY36064"/>
              </a:cxn>
              <a:cxn ang="0">
                <a:pos x="connsiteX36065" y="connsiteY36065"/>
              </a:cxn>
              <a:cxn ang="0">
                <a:pos x="connsiteX36066" y="connsiteY36066"/>
              </a:cxn>
              <a:cxn ang="0">
                <a:pos x="connsiteX36067" y="connsiteY36067"/>
              </a:cxn>
              <a:cxn ang="0">
                <a:pos x="connsiteX36068" y="connsiteY36068"/>
              </a:cxn>
              <a:cxn ang="0">
                <a:pos x="connsiteX36069" y="connsiteY36069"/>
              </a:cxn>
              <a:cxn ang="0">
                <a:pos x="connsiteX36070" y="connsiteY36070"/>
              </a:cxn>
              <a:cxn ang="0">
                <a:pos x="connsiteX36071" y="connsiteY36071"/>
              </a:cxn>
              <a:cxn ang="0">
                <a:pos x="connsiteX36072" y="connsiteY36072"/>
              </a:cxn>
              <a:cxn ang="0">
                <a:pos x="connsiteX36073" y="connsiteY36073"/>
              </a:cxn>
              <a:cxn ang="0">
                <a:pos x="connsiteX36074" y="connsiteY36074"/>
              </a:cxn>
              <a:cxn ang="0">
                <a:pos x="connsiteX36075" y="connsiteY36075"/>
              </a:cxn>
              <a:cxn ang="0">
                <a:pos x="connsiteX36076" y="connsiteY36076"/>
              </a:cxn>
              <a:cxn ang="0">
                <a:pos x="connsiteX36077" y="connsiteY36077"/>
              </a:cxn>
              <a:cxn ang="0">
                <a:pos x="connsiteX36078" y="connsiteY36078"/>
              </a:cxn>
              <a:cxn ang="0">
                <a:pos x="connsiteX36079" y="connsiteY36079"/>
              </a:cxn>
              <a:cxn ang="0">
                <a:pos x="connsiteX36080" y="connsiteY36080"/>
              </a:cxn>
              <a:cxn ang="0">
                <a:pos x="connsiteX36081" y="connsiteY36081"/>
              </a:cxn>
              <a:cxn ang="0">
                <a:pos x="connsiteX36082" y="connsiteY36082"/>
              </a:cxn>
              <a:cxn ang="0">
                <a:pos x="connsiteX36083" y="connsiteY36083"/>
              </a:cxn>
              <a:cxn ang="0">
                <a:pos x="connsiteX36084" y="connsiteY36084"/>
              </a:cxn>
              <a:cxn ang="0">
                <a:pos x="connsiteX36085" y="connsiteY36085"/>
              </a:cxn>
              <a:cxn ang="0">
                <a:pos x="connsiteX36086" y="connsiteY36086"/>
              </a:cxn>
              <a:cxn ang="0">
                <a:pos x="connsiteX36087" y="connsiteY36087"/>
              </a:cxn>
              <a:cxn ang="0">
                <a:pos x="connsiteX36088" y="connsiteY36088"/>
              </a:cxn>
              <a:cxn ang="0">
                <a:pos x="connsiteX36089" y="connsiteY36089"/>
              </a:cxn>
              <a:cxn ang="0">
                <a:pos x="connsiteX36090" y="connsiteY36090"/>
              </a:cxn>
              <a:cxn ang="0">
                <a:pos x="connsiteX36091" y="connsiteY36091"/>
              </a:cxn>
              <a:cxn ang="0">
                <a:pos x="connsiteX36092" y="connsiteY36092"/>
              </a:cxn>
              <a:cxn ang="0">
                <a:pos x="connsiteX36093" y="connsiteY36093"/>
              </a:cxn>
              <a:cxn ang="0">
                <a:pos x="connsiteX36094" y="connsiteY36094"/>
              </a:cxn>
              <a:cxn ang="0">
                <a:pos x="connsiteX36095" y="connsiteY36095"/>
              </a:cxn>
              <a:cxn ang="0">
                <a:pos x="connsiteX36096" y="connsiteY36096"/>
              </a:cxn>
              <a:cxn ang="0">
                <a:pos x="connsiteX36097" y="connsiteY36097"/>
              </a:cxn>
              <a:cxn ang="0">
                <a:pos x="connsiteX36098" y="connsiteY36098"/>
              </a:cxn>
              <a:cxn ang="0">
                <a:pos x="connsiteX36099" y="connsiteY36099"/>
              </a:cxn>
              <a:cxn ang="0">
                <a:pos x="connsiteX36100" y="connsiteY36100"/>
              </a:cxn>
              <a:cxn ang="0">
                <a:pos x="connsiteX36101" y="connsiteY36101"/>
              </a:cxn>
              <a:cxn ang="0">
                <a:pos x="connsiteX36102" y="connsiteY36102"/>
              </a:cxn>
              <a:cxn ang="0">
                <a:pos x="connsiteX36103" y="connsiteY36103"/>
              </a:cxn>
              <a:cxn ang="0">
                <a:pos x="connsiteX36104" y="connsiteY36104"/>
              </a:cxn>
              <a:cxn ang="0">
                <a:pos x="connsiteX36105" y="connsiteY36105"/>
              </a:cxn>
              <a:cxn ang="0">
                <a:pos x="connsiteX36106" y="connsiteY36106"/>
              </a:cxn>
              <a:cxn ang="0">
                <a:pos x="connsiteX36107" y="connsiteY36107"/>
              </a:cxn>
              <a:cxn ang="0">
                <a:pos x="connsiteX36108" y="connsiteY36108"/>
              </a:cxn>
              <a:cxn ang="0">
                <a:pos x="connsiteX36109" y="connsiteY36109"/>
              </a:cxn>
              <a:cxn ang="0">
                <a:pos x="connsiteX36110" y="connsiteY36110"/>
              </a:cxn>
              <a:cxn ang="0">
                <a:pos x="connsiteX36111" y="connsiteY36111"/>
              </a:cxn>
              <a:cxn ang="0">
                <a:pos x="connsiteX36112" y="connsiteY36112"/>
              </a:cxn>
              <a:cxn ang="0">
                <a:pos x="connsiteX36113" y="connsiteY36113"/>
              </a:cxn>
              <a:cxn ang="0">
                <a:pos x="connsiteX36114" y="connsiteY36114"/>
              </a:cxn>
              <a:cxn ang="0">
                <a:pos x="connsiteX36115" y="connsiteY36115"/>
              </a:cxn>
              <a:cxn ang="0">
                <a:pos x="connsiteX36116" y="connsiteY36116"/>
              </a:cxn>
              <a:cxn ang="0">
                <a:pos x="connsiteX36117" y="connsiteY36117"/>
              </a:cxn>
              <a:cxn ang="0">
                <a:pos x="connsiteX36118" y="connsiteY36118"/>
              </a:cxn>
              <a:cxn ang="0">
                <a:pos x="connsiteX36119" y="connsiteY36119"/>
              </a:cxn>
              <a:cxn ang="0">
                <a:pos x="connsiteX36120" y="connsiteY36120"/>
              </a:cxn>
              <a:cxn ang="0">
                <a:pos x="connsiteX36121" y="connsiteY36121"/>
              </a:cxn>
              <a:cxn ang="0">
                <a:pos x="connsiteX36122" y="connsiteY36122"/>
              </a:cxn>
              <a:cxn ang="0">
                <a:pos x="connsiteX36123" y="connsiteY36123"/>
              </a:cxn>
              <a:cxn ang="0">
                <a:pos x="connsiteX36124" y="connsiteY36124"/>
              </a:cxn>
              <a:cxn ang="0">
                <a:pos x="connsiteX36125" y="connsiteY36125"/>
              </a:cxn>
              <a:cxn ang="0">
                <a:pos x="connsiteX36126" y="connsiteY36126"/>
              </a:cxn>
              <a:cxn ang="0">
                <a:pos x="connsiteX36127" y="connsiteY36127"/>
              </a:cxn>
              <a:cxn ang="0">
                <a:pos x="connsiteX36128" y="connsiteY36128"/>
              </a:cxn>
              <a:cxn ang="0">
                <a:pos x="connsiteX36129" y="connsiteY36129"/>
              </a:cxn>
              <a:cxn ang="0">
                <a:pos x="connsiteX36130" y="connsiteY36130"/>
              </a:cxn>
              <a:cxn ang="0">
                <a:pos x="connsiteX36131" y="connsiteY36131"/>
              </a:cxn>
              <a:cxn ang="0">
                <a:pos x="connsiteX36132" y="connsiteY36132"/>
              </a:cxn>
              <a:cxn ang="0">
                <a:pos x="connsiteX36133" y="connsiteY36133"/>
              </a:cxn>
              <a:cxn ang="0">
                <a:pos x="connsiteX36134" y="connsiteY36134"/>
              </a:cxn>
              <a:cxn ang="0">
                <a:pos x="connsiteX36135" y="connsiteY36135"/>
              </a:cxn>
              <a:cxn ang="0">
                <a:pos x="connsiteX36136" y="connsiteY36136"/>
              </a:cxn>
              <a:cxn ang="0">
                <a:pos x="connsiteX36137" y="connsiteY36137"/>
              </a:cxn>
              <a:cxn ang="0">
                <a:pos x="connsiteX36138" y="connsiteY36138"/>
              </a:cxn>
              <a:cxn ang="0">
                <a:pos x="connsiteX36139" y="connsiteY36139"/>
              </a:cxn>
              <a:cxn ang="0">
                <a:pos x="connsiteX36140" y="connsiteY36140"/>
              </a:cxn>
              <a:cxn ang="0">
                <a:pos x="connsiteX36141" y="connsiteY36141"/>
              </a:cxn>
              <a:cxn ang="0">
                <a:pos x="connsiteX36142" y="connsiteY36142"/>
              </a:cxn>
              <a:cxn ang="0">
                <a:pos x="connsiteX36143" y="connsiteY36143"/>
              </a:cxn>
              <a:cxn ang="0">
                <a:pos x="connsiteX36144" y="connsiteY36144"/>
              </a:cxn>
              <a:cxn ang="0">
                <a:pos x="connsiteX36145" y="connsiteY36145"/>
              </a:cxn>
              <a:cxn ang="0">
                <a:pos x="connsiteX36146" y="connsiteY36146"/>
              </a:cxn>
              <a:cxn ang="0">
                <a:pos x="connsiteX36147" y="connsiteY36147"/>
              </a:cxn>
              <a:cxn ang="0">
                <a:pos x="connsiteX36148" y="connsiteY36148"/>
              </a:cxn>
              <a:cxn ang="0">
                <a:pos x="connsiteX36149" y="connsiteY36149"/>
              </a:cxn>
              <a:cxn ang="0">
                <a:pos x="connsiteX36150" y="connsiteY36150"/>
              </a:cxn>
              <a:cxn ang="0">
                <a:pos x="connsiteX36151" y="connsiteY36151"/>
              </a:cxn>
              <a:cxn ang="0">
                <a:pos x="connsiteX36152" y="connsiteY36152"/>
              </a:cxn>
              <a:cxn ang="0">
                <a:pos x="connsiteX36153" y="connsiteY36153"/>
              </a:cxn>
              <a:cxn ang="0">
                <a:pos x="connsiteX36154" y="connsiteY36154"/>
              </a:cxn>
              <a:cxn ang="0">
                <a:pos x="connsiteX36155" y="connsiteY36155"/>
              </a:cxn>
              <a:cxn ang="0">
                <a:pos x="connsiteX36156" y="connsiteY36156"/>
              </a:cxn>
              <a:cxn ang="0">
                <a:pos x="connsiteX36157" y="connsiteY36157"/>
              </a:cxn>
              <a:cxn ang="0">
                <a:pos x="connsiteX36158" y="connsiteY36158"/>
              </a:cxn>
              <a:cxn ang="0">
                <a:pos x="connsiteX36159" y="connsiteY36159"/>
              </a:cxn>
              <a:cxn ang="0">
                <a:pos x="connsiteX36160" y="connsiteY36160"/>
              </a:cxn>
              <a:cxn ang="0">
                <a:pos x="connsiteX36161" y="connsiteY36161"/>
              </a:cxn>
              <a:cxn ang="0">
                <a:pos x="connsiteX36162" y="connsiteY36162"/>
              </a:cxn>
              <a:cxn ang="0">
                <a:pos x="connsiteX36163" y="connsiteY36163"/>
              </a:cxn>
              <a:cxn ang="0">
                <a:pos x="connsiteX36164" y="connsiteY36164"/>
              </a:cxn>
              <a:cxn ang="0">
                <a:pos x="connsiteX36165" y="connsiteY36165"/>
              </a:cxn>
              <a:cxn ang="0">
                <a:pos x="connsiteX36166" y="connsiteY36166"/>
              </a:cxn>
              <a:cxn ang="0">
                <a:pos x="connsiteX36167" y="connsiteY36167"/>
              </a:cxn>
              <a:cxn ang="0">
                <a:pos x="connsiteX36168" y="connsiteY36168"/>
              </a:cxn>
              <a:cxn ang="0">
                <a:pos x="connsiteX36169" y="connsiteY36169"/>
              </a:cxn>
              <a:cxn ang="0">
                <a:pos x="connsiteX36170" y="connsiteY36170"/>
              </a:cxn>
              <a:cxn ang="0">
                <a:pos x="connsiteX36171" y="connsiteY36171"/>
              </a:cxn>
              <a:cxn ang="0">
                <a:pos x="connsiteX36172" y="connsiteY36172"/>
              </a:cxn>
              <a:cxn ang="0">
                <a:pos x="connsiteX36173" y="connsiteY36173"/>
              </a:cxn>
              <a:cxn ang="0">
                <a:pos x="connsiteX36174" y="connsiteY36174"/>
              </a:cxn>
              <a:cxn ang="0">
                <a:pos x="connsiteX36175" y="connsiteY36175"/>
              </a:cxn>
              <a:cxn ang="0">
                <a:pos x="connsiteX36176" y="connsiteY36176"/>
              </a:cxn>
              <a:cxn ang="0">
                <a:pos x="connsiteX36177" y="connsiteY36177"/>
              </a:cxn>
              <a:cxn ang="0">
                <a:pos x="connsiteX36178" y="connsiteY36178"/>
              </a:cxn>
              <a:cxn ang="0">
                <a:pos x="connsiteX36179" y="connsiteY36179"/>
              </a:cxn>
              <a:cxn ang="0">
                <a:pos x="connsiteX36180" y="connsiteY36180"/>
              </a:cxn>
              <a:cxn ang="0">
                <a:pos x="connsiteX36181" y="connsiteY36181"/>
              </a:cxn>
              <a:cxn ang="0">
                <a:pos x="connsiteX36182" y="connsiteY36182"/>
              </a:cxn>
              <a:cxn ang="0">
                <a:pos x="connsiteX36183" y="connsiteY36183"/>
              </a:cxn>
              <a:cxn ang="0">
                <a:pos x="connsiteX36184" y="connsiteY36184"/>
              </a:cxn>
              <a:cxn ang="0">
                <a:pos x="connsiteX36185" y="connsiteY36185"/>
              </a:cxn>
              <a:cxn ang="0">
                <a:pos x="connsiteX36186" y="connsiteY36186"/>
              </a:cxn>
              <a:cxn ang="0">
                <a:pos x="connsiteX36187" y="connsiteY36187"/>
              </a:cxn>
              <a:cxn ang="0">
                <a:pos x="connsiteX36188" y="connsiteY36188"/>
              </a:cxn>
              <a:cxn ang="0">
                <a:pos x="connsiteX36189" y="connsiteY36189"/>
              </a:cxn>
              <a:cxn ang="0">
                <a:pos x="connsiteX36190" y="connsiteY36190"/>
              </a:cxn>
              <a:cxn ang="0">
                <a:pos x="connsiteX36191" y="connsiteY36191"/>
              </a:cxn>
              <a:cxn ang="0">
                <a:pos x="connsiteX36192" y="connsiteY36192"/>
              </a:cxn>
              <a:cxn ang="0">
                <a:pos x="connsiteX36193" y="connsiteY36193"/>
              </a:cxn>
              <a:cxn ang="0">
                <a:pos x="connsiteX36194" y="connsiteY36194"/>
              </a:cxn>
              <a:cxn ang="0">
                <a:pos x="connsiteX36195" y="connsiteY36195"/>
              </a:cxn>
              <a:cxn ang="0">
                <a:pos x="connsiteX36196" y="connsiteY36196"/>
              </a:cxn>
              <a:cxn ang="0">
                <a:pos x="connsiteX36197" y="connsiteY36197"/>
              </a:cxn>
              <a:cxn ang="0">
                <a:pos x="connsiteX36198" y="connsiteY36198"/>
              </a:cxn>
              <a:cxn ang="0">
                <a:pos x="connsiteX36199" y="connsiteY36199"/>
              </a:cxn>
              <a:cxn ang="0">
                <a:pos x="connsiteX36200" y="connsiteY36200"/>
              </a:cxn>
              <a:cxn ang="0">
                <a:pos x="connsiteX36201" y="connsiteY36201"/>
              </a:cxn>
              <a:cxn ang="0">
                <a:pos x="connsiteX36202" y="connsiteY36202"/>
              </a:cxn>
              <a:cxn ang="0">
                <a:pos x="connsiteX36203" y="connsiteY36203"/>
              </a:cxn>
              <a:cxn ang="0">
                <a:pos x="connsiteX36204" y="connsiteY36204"/>
              </a:cxn>
              <a:cxn ang="0">
                <a:pos x="connsiteX36205" y="connsiteY36205"/>
              </a:cxn>
              <a:cxn ang="0">
                <a:pos x="connsiteX36206" y="connsiteY36206"/>
              </a:cxn>
              <a:cxn ang="0">
                <a:pos x="connsiteX36207" y="connsiteY36207"/>
              </a:cxn>
              <a:cxn ang="0">
                <a:pos x="connsiteX36208" y="connsiteY36208"/>
              </a:cxn>
              <a:cxn ang="0">
                <a:pos x="connsiteX36209" y="connsiteY36209"/>
              </a:cxn>
              <a:cxn ang="0">
                <a:pos x="connsiteX36210" y="connsiteY36210"/>
              </a:cxn>
              <a:cxn ang="0">
                <a:pos x="connsiteX36211" y="connsiteY36211"/>
              </a:cxn>
              <a:cxn ang="0">
                <a:pos x="connsiteX36212" y="connsiteY36212"/>
              </a:cxn>
              <a:cxn ang="0">
                <a:pos x="connsiteX36213" y="connsiteY36213"/>
              </a:cxn>
              <a:cxn ang="0">
                <a:pos x="connsiteX36214" y="connsiteY36214"/>
              </a:cxn>
              <a:cxn ang="0">
                <a:pos x="connsiteX36215" y="connsiteY36215"/>
              </a:cxn>
              <a:cxn ang="0">
                <a:pos x="connsiteX36216" y="connsiteY36216"/>
              </a:cxn>
              <a:cxn ang="0">
                <a:pos x="connsiteX36217" y="connsiteY36217"/>
              </a:cxn>
              <a:cxn ang="0">
                <a:pos x="connsiteX36218" y="connsiteY36218"/>
              </a:cxn>
              <a:cxn ang="0">
                <a:pos x="connsiteX36219" y="connsiteY36219"/>
              </a:cxn>
              <a:cxn ang="0">
                <a:pos x="connsiteX36220" y="connsiteY36220"/>
              </a:cxn>
              <a:cxn ang="0">
                <a:pos x="connsiteX36221" y="connsiteY36221"/>
              </a:cxn>
              <a:cxn ang="0">
                <a:pos x="connsiteX36222" y="connsiteY36222"/>
              </a:cxn>
              <a:cxn ang="0">
                <a:pos x="connsiteX36223" y="connsiteY36223"/>
              </a:cxn>
              <a:cxn ang="0">
                <a:pos x="connsiteX36224" y="connsiteY36224"/>
              </a:cxn>
              <a:cxn ang="0">
                <a:pos x="connsiteX36225" y="connsiteY36225"/>
              </a:cxn>
              <a:cxn ang="0">
                <a:pos x="connsiteX36226" y="connsiteY36226"/>
              </a:cxn>
              <a:cxn ang="0">
                <a:pos x="connsiteX36227" y="connsiteY36227"/>
              </a:cxn>
              <a:cxn ang="0">
                <a:pos x="connsiteX36228" y="connsiteY36228"/>
              </a:cxn>
              <a:cxn ang="0">
                <a:pos x="connsiteX36229" y="connsiteY36229"/>
              </a:cxn>
              <a:cxn ang="0">
                <a:pos x="connsiteX36230" y="connsiteY36230"/>
              </a:cxn>
              <a:cxn ang="0">
                <a:pos x="connsiteX36231" y="connsiteY36231"/>
              </a:cxn>
              <a:cxn ang="0">
                <a:pos x="connsiteX36232" y="connsiteY36232"/>
              </a:cxn>
              <a:cxn ang="0">
                <a:pos x="connsiteX36233" y="connsiteY36233"/>
              </a:cxn>
              <a:cxn ang="0">
                <a:pos x="connsiteX36234" y="connsiteY36234"/>
              </a:cxn>
              <a:cxn ang="0">
                <a:pos x="connsiteX36235" y="connsiteY36235"/>
              </a:cxn>
              <a:cxn ang="0">
                <a:pos x="connsiteX36236" y="connsiteY36236"/>
              </a:cxn>
              <a:cxn ang="0">
                <a:pos x="connsiteX36237" y="connsiteY36237"/>
              </a:cxn>
              <a:cxn ang="0">
                <a:pos x="connsiteX36238" y="connsiteY36238"/>
              </a:cxn>
              <a:cxn ang="0">
                <a:pos x="connsiteX36239" y="connsiteY36239"/>
              </a:cxn>
              <a:cxn ang="0">
                <a:pos x="connsiteX36240" y="connsiteY36240"/>
              </a:cxn>
              <a:cxn ang="0">
                <a:pos x="connsiteX36241" y="connsiteY36241"/>
              </a:cxn>
              <a:cxn ang="0">
                <a:pos x="connsiteX36242" y="connsiteY36242"/>
              </a:cxn>
              <a:cxn ang="0">
                <a:pos x="connsiteX36243" y="connsiteY36243"/>
              </a:cxn>
              <a:cxn ang="0">
                <a:pos x="connsiteX36244" y="connsiteY36244"/>
              </a:cxn>
              <a:cxn ang="0">
                <a:pos x="connsiteX36245" y="connsiteY36245"/>
              </a:cxn>
              <a:cxn ang="0">
                <a:pos x="connsiteX36246" y="connsiteY36246"/>
              </a:cxn>
              <a:cxn ang="0">
                <a:pos x="connsiteX36247" y="connsiteY36247"/>
              </a:cxn>
              <a:cxn ang="0">
                <a:pos x="connsiteX36248" y="connsiteY36248"/>
              </a:cxn>
              <a:cxn ang="0">
                <a:pos x="connsiteX36249" y="connsiteY36249"/>
              </a:cxn>
              <a:cxn ang="0">
                <a:pos x="connsiteX36250" y="connsiteY36250"/>
              </a:cxn>
              <a:cxn ang="0">
                <a:pos x="connsiteX36251" y="connsiteY36251"/>
              </a:cxn>
              <a:cxn ang="0">
                <a:pos x="connsiteX36252" y="connsiteY36252"/>
              </a:cxn>
              <a:cxn ang="0">
                <a:pos x="connsiteX36253" y="connsiteY36253"/>
              </a:cxn>
              <a:cxn ang="0">
                <a:pos x="connsiteX36254" y="connsiteY36254"/>
              </a:cxn>
              <a:cxn ang="0">
                <a:pos x="connsiteX36255" y="connsiteY36255"/>
              </a:cxn>
              <a:cxn ang="0">
                <a:pos x="connsiteX36256" y="connsiteY36256"/>
              </a:cxn>
              <a:cxn ang="0">
                <a:pos x="connsiteX36257" y="connsiteY36257"/>
              </a:cxn>
              <a:cxn ang="0">
                <a:pos x="connsiteX36258" y="connsiteY36258"/>
              </a:cxn>
              <a:cxn ang="0">
                <a:pos x="connsiteX36259" y="connsiteY36259"/>
              </a:cxn>
              <a:cxn ang="0">
                <a:pos x="connsiteX36260" y="connsiteY36260"/>
              </a:cxn>
              <a:cxn ang="0">
                <a:pos x="connsiteX36261" y="connsiteY36261"/>
              </a:cxn>
              <a:cxn ang="0">
                <a:pos x="connsiteX36262" y="connsiteY36262"/>
              </a:cxn>
              <a:cxn ang="0">
                <a:pos x="connsiteX36263" y="connsiteY36263"/>
              </a:cxn>
              <a:cxn ang="0">
                <a:pos x="connsiteX36264" y="connsiteY36264"/>
              </a:cxn>
              <a:cxn ang="0">
                <a:pos x="connsiteX36265" y="connsiteY36265"/>
              </a:cxn>
              <a:cxn ang="0">
                <a:pos x="connsiteX36266" y="connsiteY36266"/>
              </a:cxn>
              <a:cxn ang="0">
                <a:pos x="connsiteX36267" y="connsiteY36267"/>
              </a:cxn>
              <a:cxn ang="0">
                <a:pos x="connsiteX36268" y="connsiteY36268"/>
              </a:cxn>
              <a:cxn ang="0">
                <a:pos x="connsiteX36269" y="connsiteY36269"/>
              </a:cxn>
              <a:cxn ang="0">
                <a:pos x="connsiteX36270" y="connsiteY36270"/>
              </a:cxn>
              <a:cxn ang="0">
                <a:pos x="connsiteX36271" y="connsiteY36271"/>
              </a:cxn>
              <a:cxn ang="0">
                <a:pos x="connsiteX36272" y="connsiteY36272"/>
              </a:cxn>
              <a:cxn ang="0">
                <a:pos x="connsiteX36273" y="connsiteY36273"/>
              </a:cxn>
              <a:cxn ang="0">
                <a:pos x="connsiteX36274" y="connsiteY36274"/>
              </a:cxn>
              <a:cxn ang="0">
                <a:pos x="connsiteX36275" y="connsiteY36275"/>
              </a:cxn>
              <a:cxn ang="0">
                <a:pos x="connsiteX36276" y="connsiteY36276"/>
              </a:cxn>
              <a:cxn ang="0">
                <a:pos x="connsiteX36277" y="connsiteY36277"/>
              </a:cxn>
              <a:cxn ang="0">
                <a:pos x="connsiteX36278" y="connsiteY36278"/>
              </a:cxn>
              <a:cxn ang="0">
                <a:pos x="connsiteX36279" y="connsiteY36279"/>
              </a:cxn>
              <a:cxn ang="0">
                <a:pos x="connsiteX36280" y="connsiteY36280"/>
              </a:cxn>
              <a:cxn ang="0">
                <a:pos x="connsiteX36281" y="connsiteY36281"/>
              </a:cxn>
              <a:cxn ang="0">
                <a:pos x="connsiteX36282" y="connsiteY36282"/>
              </a:cxn>
              <a:cxn ang="0">
                <a:pos x="connsiteX36283" y="connsiteY36283"/>
              </a:cxn>
              <a:cxn ang="0">
                <a:pos x="connsiteX36284" y="connsiteY36284"/>
              </a:cxn>
              <a:cxn ang="0">
                <a:pos x="connsiteX36285" y="connsiteY36285"/>
              </a:cxn>
              <a:cxn ang="0">
                <a:pos x="connsiteX36286" y="connsiteY36286"/>
              </a:cxn>
              <a:cxn ang="0">
                <a:pos x="connsiteX36287" y="connsiteY36287"/>
              </a:cxn>
              <a:cxn ang="0">
                <a:pos x="connsiteX36288" y="connsiteY36288"/>
              </a:cxn>
              <a:cxn ang="0">
                <a:pos x="connsiteX36289" y="connsiteY36289"/>
              </a:cxn>
              <a:cxn ang="0">
                <a:pos x="connsiteX36290" y="connsiteY36290"/>
              </a:cxn>
              <a:cxn ang="0">
                <a:pos x="connsiteX36291" y="connsiteY36291"/>
              </a:cxn>
              <a:cxn ang="0">
                <a:pos x="connsiteX36292" y="connsiteY36292"/>
              </a:cxn>
              <a:cxn ang="0">
                <a:pos x="connsiteX36293" y="connsiteY36293"/>
              </a:cxn>
              <a:cxn ang="0">
                <a:pos x="connsiteX36294" y="connsiteY36294"/>
              </a:cxn>
              <a:cxn ang="0">
                <a:pos x="connsiteX36295" y="connsiteY36295"/>
              </a:cxn>
              <a:cxn ang="0">
                <a:pos x="connsiteX36296" y="connsiteY36296"/>
              </a:cxn>
              <a:cxn ang="0">
                <a:pos x="connsiteX36297" y="connsiteY36297"/>
              </a:cxn>
              <a:cxn ang="0">
                <a:pos x="connsiteX36298" y="connsiteY36298"/>
              </a:cxn>
              <a:cxn ang="0">
                <a:pos x="connsiteX36299" y="connsiteY36299"/>
              </a:cxn>
              <a:cxn ang="0">
                <a:pos x="connsiteX36300" y="connsiteY36300"/>
              </a:cxn>
              <a:cxn ang="0">
                <a:pos x="connsiteX36301" y="connsiteY36301"/>
              </a:cxn>
              <a:cxn ang="0">
                <a:pos x="connsiteX36302" y="connsiteY36302"/>
              </a:cxn>
              <a:cxn ang="0">
                <a:pos x="connsiteX36303" y="connsiteY36303"/>
              </a:cxn>
              <a:cxn ang="0">
                <a:pos x="connsiteX36304" y="connsiteY36304"/>
              </a:cxn>
              <a:cxn ang="0">
                <a:pos x="connsiteX36305" y="connsiteY36305"/>
              </a:cxn>
              <a:cxn ang="0">
                <a:pos x="connsiteX36306" y="connsiteY36306"/>
              </a:cxn>
              <a:cxn ang="0">
                <a:pos x="connsiteX36307" y="connsiteY36307"/>
              </a:cxn>
              <a:cxn ang="0">
                <a:pos x="connsiteX36308" y="connsiteY36308"/>
              </a:cxn>
              <a:cxn ang="0">
                <a:pos x="connsiteX36309" y="connsiteY36309"/>
              </a:cxn>
              <a:cxn ang="0">
                <a:pos x="connsiteX36310" y="connsiteY36310"/>
              </a:cxn>
              <a:cxn ang="0">
                <a:pos x="connsiteX36311" y="connsiteY36311"/>
              </a:cxn>
              <a:cxn ang="0">
                <a:pos x="connsiteX36312" y="connsiteY36312"/>
              </a:cxn>
              <a:cxn ang="0">
                <a:pos x="connsiteX36313" y="connsiteY36313"/>
              </a:cxn>
              <a:cxn ang="0">
                <a:pos x="connsiteX36314" y="connsiteY36314"/>
              </a:cxn>
              <a:cxn ang="0">
                <a:pos x="connsiteX36315" y="connsiteY36315"/>
              </a:cxn>
              <a:cxn ang="0">
                <a:pos x="connsiteX36316" y="connsiteY36316"/>
              </a:cxn>
              <a:cxn ang="0">
                <a:pos x="connsiteX36317" y="connsiteY36317"/>
              </a:cxn>
              <a:cxn ang="0">
                <a:pos x="connsiteX36318" y="connsiteY36318"/>
              </a:cxn>
              <a:cxn ang="0">
                <a:pos x="connsiteX36319" y="connsiteY36319"/>
              </a:cxn>
              <a:cxn ang="0">
                <a:pos x="connsiteX36320" y="connsiteY36320"/>
              </a:cxn>
              <a:cxn ang="0">
                <a:pos x="connsiteX36321" y="connsiteY36321"/>
              </a:cxn>
              <a:cxn ang="0">
                <a:pos x="connsiteX36322" y="connsiteY36322"/>
              </a:cxn>
              <a:cxn ang="0">
                <a:pos x="connsiteX36323" y="connsiteY36323"/>
              </a:cxn>
              <a:cxn ang="0">
                <a:pos x="connsiteX36324" y="connsiteY36324"/>
              </a:cxn>
              <a:cxn ang="0">
                <a:pos x="connsiteX36325" y="connsiteY36325"/>
              </a:cxn>
              <a:cxn ang="0">
                <a:pos x="connsiteX36326" y="connsiteY36326"/>
              </a:cxn>
              <a:cxn ang="0">
                <a:pos x="connsiteX36327" y="connsiteY36327"/>
              </a:cxn>
              <a:cxn ang="0">
                <a:pos x="connsiteX36328" y="connsiteY36328"/>
              </a:cxn>
              <a:cxn ang="0">
                <a:pos x="connsiteX36329" y="connsiteY36329"/>
              </a:cxn>
              <a:cxn ang="0">
                <a:pos x="connsiteX36330" y="connsiteY36330"/>
              </a:cxn>
              <a:cxn ang="0">
                <a:pos x="connsiteX36331" y="connsiteY36331"/>
              </a:cxn>
              <a:cxn ang="0">
                <a:pos x="connsiteX36332" y="connsiteY36332"/>
              </a:cxn>
              <a:cxn ang="0">
                <a:pos x="connsiteX36333" y="connsiteY36333"/>
              </a:cxn>
              <a:cxn ang="0">
                <a:pos x="connsiteX36334" y="connsiteY36334"/>
              </a:cxn>
              <a:cxn ang="0">
                <a:pos x="connsiteX36335" y="connsiteY36335"/>
              </a:cxn>
              <a:cxn ang="0">
                <a:pos x="connsiteX36336" y="connsiteY36336"/>
              </a:cxn>
              <a:cxn ang="0">
                <a:pos x="connsiteX36337" y="connsiteY36337"/>
              </a:cxn>
              <a:cxn ang="0">
                <a:pos x="connsiteX36338" y="connsiteY36338"/>
              </a:cxn>
              <a:cxn ang="0">
                <a:pos x="connsiteX36339" y="connsiteY36339"/>
              </a:cxn>
              <a:cxn ang="0">
                <a:pos x="connsiteX36340" y="connsiteY36340"/>
              </a:cxn>
              <a:cxn ang="0">
                <a:pos x="connsiteX36341" y="connsiteY36341"/>
              </a:cxn>
              <a:cxn ang="0">
                <a:pos x="connsiteX36342" y="connsiteY36342"/>
              </a:cxn>
              <a:cxn ang="0">
                <a:pos x="connsiteX36343" y="connsiteY36343"/>
              </a:cxn>
              <a:cxn ang="0">
                <a:pos x="connsiteX36344" y="connsiteY36344"/>
              </a:cxn>
              <a:cxn ang="0">
                <a:pos x="connsiteX36345" y="connsiteY36345"/>
              </a:cxn>
              <a:cxn ang="0">
                <a:pos x="connsiteX36346" y="connsiteY36346"/>
              </a:cxn>
              <a:cxn ang="0">
                <a:pos x="connsiteX36347" y="connsiteY36347"/>
              </a:cxn>
              <a:cxn ang="0">
                <a:pos x="connsiteX36348" y="connsiteY36348"/>
              </a:cxn>
              <a:cxn ang="0">
                <a:pos x="connsiteX36349" y="connsiteY36349"/>
              </a:cxn>
              <a:cxn ang="0">
                <a:pos x="connsiteX36350" y="connsiteY36350"/>
              </a:cxn>
              <a:cxn ang="0">
                <a:pos x="connsiteX36351" y="connsiteY36351"/>
              </a:cxn>
              <a:cxn ang="0">
                <a:pos x="connsiteX36352" y="connsiteY36352"/>
              </a:cxn>
              <a:cxn ang="0">
                <a:pos x="connsiteX36353" y="connsiteY36353"/>
              </a:cxn>
              <a:cxn ang="0">
                <a:pos x="connsiteX36354" y="connsiteY36354"/>
              </a:cxn>
              <a:cxn ang="0">
                <a:pos x="connsiteX36355" y="connsiteY36355"/>
              </a:cxn>
              <a:cxn ang="0">
                <a:pos x="connsiteX36356" y="connsiteY36356"/>
              </a:cxn>
              <a:cxn ang="0">
                <a:pos x="connsiteX36357" y="connsiteY36357"/>
              </a:cxn>
              <a:cxn ang="0">
                <a:pos x="connsiteX36358" y="connsiteY36358"/>
              </a:cxn>
              <a:cxn ang="0">
                <a:pos x="connsiteX36359" y="connsiteY36359"/>
              </a:cxn>
              <a:cxn ang="0">
                <a:pos x="connsiteX36360" y="connsiteY36360"/>
              </a:cxn>
              <a:cxn ang="0">
                <a:pos x="connsiteX36361" y="connsiteY36361"/>
              </a:cxn>
              <a:cxn ang="0">
                <a:pos x="connsiteX36362" y="connsiteY36362"/>
              </a:cxn>
              <a:cxn ang="0">
                <a:pos x="connsiteX36363" y="connsiteY36363"/>
              </a:cxn>
              <a:cxn ang="0">
                <a:pos x="connsiteX36364" y="connsiteY36364"/>
              </a:cxn>
              <a:cxn ang="0">
                <a:pos x="connsiteX36365" y="connsiteY36365"/>
              </a:cxn>
              <a:cxn ang="0">
                <a:pos x="connsiteX36366" y="connsiteY36366"/>
              </a:cxn>
              <a:cxn ang="0">
                <a:pos x="connsiteX36367" y="connsiteY36367"/>
              </a:cxn>
              <a:cxn ang="0">
                <a:pos x="connsiteX36368" y="connsiteY36368"/>
              </a:cxn>
              <a:cxn ang="0">
                <a:pos x="connsiteX36369" y="connsiteY36369"/>
              </a:cxn>
              <a:cxn ang="0">
                <a:pos x="connsiteX36370" y="connsiteY36370"/>
              </a:cxn>
              <a:cxn ang="0">
                <a:pos x="connsiteX36371" y="connsiteY36371"/>
              </a:cxn>
              <a:cxn ang="0">
                <a:pos x="connsiteX36372" y="connsiteY36372"/>
              </a:cxn>
              <a:cxn ang="0">
                <a:pos x="connsiteX36373" y="connsiteY36373"/>
              </a:cxn>
              <a:cxn ang="0">
                <a:pos x="connsiteX36374" y="connsiteY36374"/>
              </a:cxn>
              <a:cxn ang="0">
                <a:pos x="connsiteX36375" y="connsiteY36375"/>
              </a:cxn>
              <a:cxn ang="0">
                <a:pos x="connsiteX36376" y="connsiteY36376"/>
              </a:cxn>
              <a:cxn ang="0">
                <a:pos x="connsiteX36377" y="connsiteY36377"/>
              </a:cxn>
              <a:cxn ang="0">
                <a:pos x="connsiteX36378" y="connsiteY36378"/>
              </a:cxn>
              <a:cxn ang="0">
                <a:pos x="connsiteX36379" y="connsiteY36379"/>
              </a:cxn>
              <a:cxn ang="0">
                <a:pos x="connsiteX36380" y="connsiteY36380"/>
              </a:cxn>
              <a:cxn ang="0">
                <a:pos x="connsiteX36381" y="connsiteY36381"/>
              </a:cxn>
              <a:cxn ang="0">
                <a:pos x="connsiteX36382" y="connsiteY36382"/>
              </a:cxn>
              <a:cxn ang="0">
                <a:pos x="connsiteX36383" y="connsiteY36383"/>
              </a:cxn>
              <a:cxn ang="0">
                <a:pos x="connsiteX36384" y="connsiteY36384"/>
              </a:cxn>
              <a:cxn ang="0">
                <a:pos x="connsiteX36385" y="connsiteY36385"/>
              </a:cxn>
              <a:cxn ang="0">
                <a:pos x="connsiteX36386" y="connsiteY36386"/>
              </a:cxn>
              <a:cxn ang="0">
                <a:pos x="connsiteX36387" y="connsiteY36387"/>
              </a:cxn>
              <a:cxn ang="0">
                <a:pos x="connsiteX36388" y="connsiteY36388"/>
              </a:cxn>
              <a:cxn ang="0">
                <a:pos x="connsiteX36389" y="connsiteY36389"/>
              </a:cxn>
              <a:cxn ang="0">
                <a:pos x="connsiteX36390" y="connsiteY36390"/>
              </a:cxn>
              <a:cxn ang="0">
                <a:pos x="connsiteX36391" y="connsiteY36391"/>
              </a:cxn>
              <a:cxn ang="0">
                <a:pos x="connsiteX36392" y="connsiteY36392"/>
              </a:cxn>
              <a:cxn ang="0">
                <a:pos x="connsiteX36393" y="connsiteY36393"/>
              </a:cxn>
              <a:cxn ang="0">
                <a:pos x="connsiteX36394" y="connsiteY36394"/>
              </a:cxn>
              <a:cxn ang="0">
                <a:pos x="connsiteX36395" y="connsiteY36395"/>
              </a:cxn>
              <a:cxn ang="0">
                <a:pos x="connsiteX36396" y="connsiteY36396"/>
              </a:cxn>
              <a:cxn ang="0">
                <a:pos x="connsiteX36397" y="connsiteY36397"/>
              </a:cxn>
              <a:cxn ang="0">
                <a:pos x="connsiteX36398" y="connsiteY36398"/>
              </a:cxn>
              <a:cxn ang="0">
                <a:pos x="connsiteX36399" y="connsiteY36399"/>
              </a:cxn>
              <a:cxn ang="0">
                <a:pos x="connsiteX36400" y="connsiteY36400"/>
              </a:cxn>
              <a:cxn ang="0">
                <a:pos x="connsiteX36401" y="connsiteY36401"/>
              </a:cxn>
              <a:cxn ang="0">
                <a:pos x="connsiteX36402" y="connsiteY36402"/>
              </a:cxn>
              <a:cxn ang="0">
                <a:pos x="connsiteX36403" y="connsiteY36403"/>
              </a:cxn>
              <a:cxn ang="0">
                <a:pos x="connsiteX36404" y="connsiteY36404"/>
              </a:cxn>
              <a:cxn ang="0">
                <a:pos x="connsiteX36405" y="connsiteY36405"/>
              </a:cxn>
              <a:cxn ang="0">
                <a:pos x="connsiteX36406" y="connsiteY36406"/>
              </a:cxn>
              <a:cxn ang="0">
                <a:pos x="connsiteX36407" y="connsiteY36407"/>
              </a:cxn>
              <a:cxn ang="0">
                <a:pos x="connsiteX36408" y="connsiteY36408"/>
              </a:cxn>
              <a:cxn ang="0">
                <a:pos x="connsiteX36409" y="connsiteY36409"/>
              </a:cxn>
              <a:cxn ang="0">
                <a:pos x="connsiteX36410" y="connsiteY36410"/>
              </a:cxn>
              <a:cxn ang="0">
                <a:pos x="connsiteX36411" y="connsiteY36411"/>
              </a:cxn>
              <a:cxn ang="0">
                <a:pos x="connsiteX36412" y="connsiteY36412"/>
              </a:cxn>
              <a:cxn ang="0">
                <a:pos x="connsiteX36413" y="connsiteY36413"/>
              </a:cxn>
              <a:cxn ang="0">
                <a:pos x="connsiteX36414" y="connsiteY36414"/>
              </a:cxn>
              <a:cxn ang="0">
                <a:pos x="connsiteX36415" y="connsiteY36415"/>
              </a:cxn>
              <a:cxn ang="0">
                <a:pos x="connsiteX36416" y="connsiteY36416"/>
              </a:cxn>
              <a:cxn ang="0">
                <a:pos x="connsiteX36417" y="connsiteY36417"/>
              </a:cxn>
              <a:cxn ang="0">
                <a:pos x="connsiteX36418" y="connsiteY36418"/>
              </a:cxn>
              <a:cxn ang="0">
                <a:pos x="connsiteX36419" y="connsiteY36419"/>
              </a:cxn>
              <a:cxn ang="0">
                <a:pos x="connsiteX36420" y="connsiteY36420"/>
              </a:cxn>
              <a:cxn ang="0">
                <a:pos x="connsiteX36421" y="connsiteY36421"/>
              </a:cxn>
              <a:cxn ang="0">
                <a:pos x="connsiteX36422" y="connsiteY36422"/>
              </a:cxn>
              <a:cxn ang="0">
                <a:pos x="connsiteX36423" y="connsiteY36423"/>
              </a:cxn>
              <a:cxn ang="0">
                <a:pos x="connsiteX36424" y="connsiteY36424"/>
              </a:cxn>
              <a:cxn ang="0">
                <a:pos x="connsiteX36425" y="connsiteY36425"/>
              </a:cxn>
              <a:cxn ang="0">
                <a:pos x="connsiteX36426" y="connsiteY36426"/>
              </a:cxn>
              <a:cxn ang="0">
                <a:pos x="connsiteX36427" y="connsiteY36427"/>
              </a:cxn>
              <a:cxn ang="0">
                <a:pos x="connsiteX36428" y="connsiteY36428"/>
              </a:cxn>
              <a:cxn ang="0">
                <a:pos x="connsiteX36429" y="connsiteY36429"/>
              </a:cxn>
              <a:cxn ang="0">
                <a:pos x="connsiteX36430" y="connsiteY36430"/>
              </a:cxn>
              <a:cxn ang="0">
                <a:pos x="connsiteX36431" y="connsiteY36431"/>
              </a:cxn>
              <a:cxn ang="0">
                <a:pos x="connsiteX36432" y="connsiteY36432"/>
              </a:cxn>
              <a:cxn ang="0">
                <a:pos x="connsiteX36433" y="connsiteY36433"/>
              </a:cxn>
              <a:cxn ang="0">
                <a:pos x="connsiteX36434" y="connsiteY36434"/>
              </a:cxn>
              <a:cxn ang="0">
                <a:pos x="connsiteX36435" y="connsiteY36435"/>
              </a:cxn>
              <a:cxn ang="0">
                <a:pos x="connsiteX36436" y="connsiteY36436"/>
              </a:cxn>
              <a:cxn ang="0">
                <a:pos x="connsiteX36437" y="connsiteY36437"/>
              </a:cxn>
              <a:cxn ang="0">
                <a:pos x="connsiteX36438" y="connsiteY36438"/>
              </a:cxn>
              <a:cxn ang="0">
                <a:pos x="connsiteX36439" y="connsiteY36439"/>
              </a:cxn>
              <a:cxn ang="0">
                <a:pos x="connsiteX36440" y="connsiteY36440"/>
              </a:cxn>
              <a:cxn ang="0">
                <a:pos x="connsiteX36441" y="connsiteY36441"/>
              </a:cxn>
              <a:cxn ang="0">
                <a:pos x="connsiteX36442" y="connsiteY36442"/>
              </a:cxn>
              <a:cxn ang="0">
                <a:pos x="connsiteX36443" y="connsiteY36443"/>
              </a:cxn>
              <a:cxn ang="0">
                <a:pos x="connsiteX36444" y="connsiteY36444"/>
              </a:cxn>
              <a:cxn ang="0">
                <a:pos x="connsiteX36445" y="connsiteY36445"/>
              </a:cxn>
              <a:cxn ang="0">
                <a:pos x="connsiteX36446" y="connsiteY36446"/>
              </a:cxn>
              <a:cxn ang="0">
                <a:pos x="connsiteX36447" y="connsiteY36447"/>
              </a:cxn>
              <a:cxn ang="0">
                <a:pos x="connsiteX36448" y="connsiteY36448"/>
              </a:cxn>
              <a:cxn ang="0">
                <a:pos x="connsiteX36449" y="connsiteY36449"/>
              </a:cxn>
              <a:cxn ang="0">
                <a:pos x="connsiteX36450" y="connsiteY36450"/>
              </a:cxn>
              <a:cxn ang="0">
                <a:pos x="connsiteX36451" y="connsiteY36451"/>
              </a:cxn>
              <a:cxn ang="0">
                <a:pos x="connsiteX36452" y="connsiteY36452"/>
              </a:cxn>
              <a:cxn ang="0">
                <a:pos x="connsiteX36453" y="connsiteY36453"/>
              </a:cxn>
              <a:cxn ang="0">
                <a:pos x="connsiteX36454" y="connsiteY36454"/>
              </a:cxn>
              <a:cxn ang="0">
                <a:pos x="connsiteX36455" y="connsiteY36455"/>
              </a:cxn>
              <a:cxn ang="0">
                <a:pos x="connsiteX36456" y="connsiteY36456"/>
              </a:cxn>
              <a:cxn ang="0">
                <a:pos x="connsiteX36457" y="connsiteY36457"/>
              </a:cxn>
              <a:cxn ang="0">
                <a:pos x="connsiteX36458" y="connsiteY36458"/>
              </a:cxn>
              <a:cxn ang="0">
                <a:pos x="connsiteX36459" y="connsiteY36459"/>
              </a:cxn>
              <a:cxn ang="0">
                <a:pos x="connsiteX36460" y="connsiteY36460"/>
              </a:cxn>
              <a:cxn ang="0">
                <a:pos x="connsiteX36461" y="connsiteY36461"/>
              </a:cxn>
              <a:cxn ang="0">
                <a:pos x="connsiteX36462" y="connsiteY36462"/>
              </a:cxn>
              <a:cxn ang="0">
                <a:pos x="connsiteX36463" y="connsiteY36463"/>
              </a:cxn>
              <a:cxn ang="0">
                <a:pos x="connsiteX36464" y="connsiteY36464"/>
              </a:cxn>
              <a:cxn ang="0">
                <a:pos x="connsiteX36465" y="connsiteY36465"/>
              </a:cxn>
              <a:cxn ang="0">
                <a:pos x="connsiteX36466" y="connsiteY36466"/>
              </a:cxn>
              <a:cxn ang="0">
                <a:pos x="connsiteX36467" y="connsiteY36467"/>
              </a:cxn>
              <a:cxn ang="0">
                <a:pos x="connsiteX36468" y="connsiteY36468"/>
              </a:cxn>
              <a:cxn ang="0">
                <a:pos x="connsiteX36469" y="connsiteY36469"/>
              </a:cxn>
              <a:cxn ang="0">
                <a:pos x="connsiteX36470" y="connsiteY36470"/>
              </a:cxn>
              <a:cxn ang="0">
                <a:pos x="connsiteX36471" y="connsiteY36471"/>
              </a:cxn>
              <a:cxn ang="0">
                <a:pos x="connsiteX36472" y="connsiteY36472"/>
              </a:cxn>
              <a:cxn ang="0">
                <a:pos x="connsiteX36473" y="connsiteY36473"/>
              </a:cxn>
              <a:cxn ang="0">
                <a:pos x="connsiteX36474" y="connsiteY36474"/>
              </a:cxn>
              <a:cxn ang="0">
                <a:pos x="connsiteX36475" y="connsiteY36475"/>
              </a:cxn>
              <a:cxn ang="0">
                <a:pos x="connsiteX36476" y="connsiteY36476"/>
              </a:cxn>
              <a:cxn ang="0">
                <a:pos x="connsiteX36477" y="connsiteY36477"/>
              </a:cxn>
              <a:cxn ang="0">
                <a:pos x="connsiteX36478" y="connsiteY36478"/>
              </a:cxn>
              <a:cxn ang="0">
                <a:pos x="connsiteX36479" y="connsiteY36479"/>
              </a:cxn>
              <a:cxn ang="0">
                <a:pos x="connsiteX36480" y="connsiteY36480"/>
              </a:cxn>
              <a:cxn ang="0">
                <a:pos x="connsiteX36481" y="connsiteY36481"/>
              </a:cxn>
              <a:cxn ang="0">
                <a:pos x="connsiteX36482" y="connsiteY36482"/>
              </a:cxn>
              <a:cxn ang="0">
                <a:pos x="connsiteX36483" y="connsiteY36483"/>
              </a:cxn>
              <a:cxn ang="0">
                <a:pos x="connsiteX36484" y="connsiteY36484"/>
              </a:cxn>
              <a:cxn ang="0">
                <a:pos x="connsiteX36485" y="connsiteY36485"/>
              </a:cxn>
              <a:cxn ang="0">
                <a:pos x="connsiteX36486" y="connsiteY36486"/>
              </a:cxn>
              <a:cxn ang="0">
                <a:pos x="connsiteX36487" y="connsiteY36487"/>
              </a:cxn>
              <a:cxn ang="0">
                <a:pos x="connsiteX36488" y="connsiteY36488"/>
              </a:cxn>
              <a:cxn ang="0">
                <a:pos x="connsiteX36489" y="connsiteY36489"/>
              </a:cxn>
              <a:cxn ang="0">
                <a:pos x="connsiteX36490" y="connsiteY36490"/>
              </a:cxn>
              <a:cxn ang="0">
                <a:pos x="connsiteX36491" y="connsiteY36491"/>
              </a:cxn>
              <a:cxn ang="0">
                <a:pos x="connsiteX36492" y="connsiteY36492"/>
              </a:cxn>
              <a:cxn ang="0">
                <a:pos x="connsiteX36493" y="connsiteY36493"/>
              </a:cxn>
              <a:cxn ang="0">
                <a:pos x="connsiteX36494" y="connsiteY36494"/>
              </a:cxn>
              <a:cxn ang="0">
                <a:pos x="connsiteX36495" y="connsiteY36495"/>
              </a:cxn>
              <a:cxn ang="0">
                <a:pos x="connsiteX36496" y="connsiteY36496"/>
              </a:cxn>
              <a:cxn ang="0">
                <a:pos x="connsiteX36497" y="connsiteY36497"/>
              </a:cxn>
              <a:cxn ang="0">
                <a:pos x="connsiteX36498" y="connsiteY36498"/>
              </a:cxn>
              <a:cxn ang="0">
                <a:pos x="connsiteX36499" y="connsiteY36499"/>
              </a:cxn>
              <a:cxn ang="0">
                <a:pos x="connsiteX36500" y="connsiteY36500"/>
              </a:cxn>
              <a:cxn ang="0">
                <a:pos x="connsiteX36501" y="connsiteY36501"/>
              </a:cxn>
              <a:cxn ang="0">
                <a:pos x="connsiteX36502" y="connsiteY36502"/>
              </a:cxn>
              <a:cxn ang="0">
                <a:pos x="connsiteX36503" y="connsiteY36503"/>
              </a:cxn>
              <a:cxn ang="0">
                <a:pos x="connsiteX36504" y="connsiteY36504"/>
              </a:cxn>
              <a:cxn ang="0">
                <a:pos x="connsiteX36505" y="connsiteY36505"/>
              </a:cxn>
              <a:cxn ang="0">
                <a:pos x="connsiteX36506" y="connsiteY36506"/>
              </a:cxn>
              <a:cxn ang="0">
                <a:pos x="connsiteX36507" y="connsiteY36507"/>
              </a:cxn>
              <a:cxn ang="0">
                <a:pos x="connsiteX36508" y="connsiteY36508"/>
              </a:cxn>
              <a:cxn ang="0">
                <a:pos x="connsiteX36509" y="connsiteY36509"/>
              </a:cxn>
              <a:cxn ang="0">
                <a:pos x="connsiteX36510" y="connsiteY36510"/>
              </a:cxn>
              <a:cxn ang="0">
                <a:pos x="connsiteX36511" y="connsiteY36511"/>
              </a:cxn>
              <a:cxn ang="0">
                <a:pos x="connsiteX36512" y="connsiteY36512"/>
              </a:cxn>
              <a:cxn ang="0">
                <a:pos x="connsiteX36513" y="connsiteY36513"/>
              </a:cxn>
              <a:cxn ang="0">
                <a:pos x="connsiteX36514" y="connsiteY36514"/>
              </a:cxn>
              <a:cxn ang="0">
                <a:pos x="connsiteX36515" y="connsiteY36515"/>
              </a:cxn>
              <a:cxn ang="0">
                <a:pos x="connsiteX36516" y="connsiteY36516"/>
              </a:cxn>
              <a:cxn ang="0">
                <a:pos x="connsiteX36517" y="connsiteY36517"/>
              </a:cxn>
              <a:cxn ang="0">
                <a:pos x="connsiteX36518" y="connsiteY36518"/>
              </a:cxn>
              <a:cxn ang="0">
                <a:pos x="connsiteX36519" y="connsiteY36519"/>
              </a:cxn>
              <a:cxn ang="0">
                <a:pos x="connsiteX36520" y="connsiteY36520"/>
              </a:cxn>
              <a:cxn ang="0">
                <a:pos x="connsiteX36521" y="connsiteY36521"/>
              </a:cxn>
              <a:cxn ang="0">
                <a:pos x="connsiteX36522" y="connsiteY36522"/>
              </a:cxn>
              <a:cxn ang="0">
                <a:pos x="connsiteX36523" y="connsiteY36523"/>
              </a:cxn>
              <a:cxn ang="0">
                <a:pos x="connsiteX36524" y="connsiteY36524"/>
              </a:cxn>
              <a:cxn ang="0">
                <a:pos x="connsiteX36525" y="connsiteY36525"/>
              </a:cxn>
              <a:cxn ang="0">
                <a:pos x="connsiteX36526" y="connsiteY36526"/>
              </a:cxn>
              <a:cxn ang="0">
                <a:pos x="connsiteX36527" y="connsiteY36527"/>
              </a:cxn>
              <a:cxn ang="0">
                <a:pos x="connsiteX36528" y="connsiteY36528"/>
              </a:cxn>
              <a:cxn ang="0">
                <a:pos x="connsiteX36529" y="connsiteY36529"/>
              </a:cxn>
              <a:cxn ang="0">
                <a:pos x="connsiteX36530" y="connsiteY36530"/>
              </a:cxn>
              <a:cxn ang="0">
                <a:pos x="connsiteX36531" y="connsiteY36531"/>
              </a:cxn>
              <a:cxn ang="0">
                <a:pos x="connsiteX36532" y="connsiteY36532"/>
              </a:cxn>
              <a:cxn ang="0">
                <a:pos x="connsiteX36533" y="connsiteY36533"/>
              </a:cxn>
              <a:cxn ang="0">
                <a:pos x="connsiteX36534" y="connsiteY36534"/>
              </a:cxn>
              <a:cxn ang="0">
                <a:pos x="connsiteX36535" y="connsiteY36535"/>
              </a:cxn>
              <a:cxn ang="0">
                <a:pos x="connsiteX36536" y="connsiteY36536"/>
              </a:cxn>
              <a:cxn ang="0">
                <a:pos x="connsiteX36537" y="connsiteY36537"/>
              </a:cxn>
              <a:cxn ang="0">
                <a:pos x="connsiteX36538" y="connsiteY36538"/>
              </a:cxn>
              <a:cxn ang="0">
                <a:pos x="connsiteX36539" y="connsiteY36539"/>
              </a:cxn>
              <a:cxn ang="0">
                <a:pos x="connsiteX36540" y="connsiteY36540"/>
              </a:cxn>
              <a:cxn ang="0">
                <a:pos x="connsiteX36541" y="connsiteY36541"/>
              </a:cxn>
              <a:cxn ang="0">
                <a:pos x="connsiteX36542" y="connsiteY36542"/>
              </a:cxn>
              <a:cxn ang="0">
                <a:pos x="connsiteX36543" y="connsiteY36543"/>
              </a:cxn>
              <a:cxn ang="0">
                <a:pos x="connsiteX36544" y="connsiteY36544"/>
              </a:cxn>
              <a:cxn ang="0">
                <a:pos x="connsiteX36545" y="connsiteY36545"/>
              </a:cxn>
              <a:cxn ang="0">
                <a:pos x="connsiteX36546" y="connsiteY36546"/>
              </a:cxn>
              <a:cxn ang="0">
                <a:pos x="connsiteX36547" y="connsiteY36547"/>
              </a:cxn>
              <a:cxn ang="0">
                <a:pos x="connsiteX36548" y="connsiteY36548"/>
              </a:cxn>
              <a:cxn ang="0">
                <a:pos x="connsiteX36549" y="connsiteY36549"/>
              </a:cxn>
              <a:cxn ang="0">
                <a:pos x="connsiteX36550" y="connsiteY36550"/>
              </a:cxn>
              <a:cxn ang="0">
                <a:pos x="connsiteX36551" y="connsiteY36551"/>
              </a:cxn>
              <a:cxn ang="0">
                <a:pos x="connsiteX36552" y="connsiteY36552"/>
              </a:cxn>
              <a:cxn ang="0">
                <a:pos x="connsiteX36553" y="connsiteY36553"/>
              </a:cxn>
              <a:cxn ang="0">
                <a:pos x="connsiteX36554" y="connsiteY36554"/>
              </a:cxn>
              <a:cxn ang="0">
                <a:pos x="connsiteX36555" y="connsiteY36555"/>
              </a:cxn>
              <a:cxn ang="0">
                <a:pos x="connsiteX36556" y="connsiteY36556"/>
              </a:cxn>
              <a:cxn ang="0">
                <a:pos x="connsiteX36557" y="connsiteY36557"/>
              </a:cxn>
              <a:cxn ang="0">
                <a:pos x="connsiteX36558" y="connsiteY36558"/>
              </a:cxn>
              <a:cxn ang="0">
                <a:pos x="connsiteX36559" y="connsiteY36559"/>
              </a:cxn>
              <a:cxn ang="0">
                <a:pos x="connsiteX36560" y="connsiteY36560"/>
              </a:cxn>
              <a:cxn ang="0">
                <a:pos x="connsiteX36561" y="connsiteY36561"/>
              </a:cxn>
              <a:cxn ang="0">
                <a:pos x="connsiteX36562" y="connsiteY36562"/>
              </a:cxn>
              <a:cxn ang="0">
                <a:pos x="connsiteX36563" y="connsiteY36563"/>
              </a:cxn>
              <a:cxn ang="0">
                <a:pos x="connsiteX36564" y="connsiteY36564"/>
              </a:cxn>
              <a:cxn ang="0">
                <a:pos x="connsiteX36565" y="connsiteY36565"/>
              </a:cxn>
              <a:cxn ang="0">
                <a:pos x="connsiteX36566" y="connsiteY36566"/>
              </a:cxn>
              <a:cxn ang="0">
                <a:pos x="connsiteX36567" y="connsiteY36567"/>
              </a:cxn>
              <a:cxn ang="0">
                <a:pos x="connsiteX36568" y="connsiteY36568"/>
              </a:cxn>
              <a:cxn ang="0">
                <a:pos x="connsiteX36569" y="connsiteY36569"/>
              </a:cxn>
              <a:cxn ang="0">
                <a:pos x="connsiteX36570" y="connsiteY36570"/>
              </a:cxn>
              <a:cxn ang="0">
                <a:pos x="connsiteX36571" y="connsiteY36571"/>
              </a:cxn>
              <a:cxn ang="0">
                <a:pos x="connsiteX36572" y="connsiteY36572"/>
              </a:cxn>
              <a:cxn ang="0">
                <a:pos x="connsiteX36573" y="connsiteY36573"/>
              </a:cxn>
              <a:cxn ang="0">
                <a:pos x="connsiteX36574" y="connsiteY36574"/>
              </a:cxn>
              <a:cxn ang="0">
                <a:pos x="connsiteX36575" y="connsiteY36575"/>
              </a:cxn>
              <a:cxn ang="0">
                <a:pos x="connsiteX36576" y="connsiteY36576"/>
              </a:cxn>
              <a:cxn ang="0">
                <a:pos x="connsiteX36577" y="connsiteY36577"/>
              </a:cxn>
              <a:cxn ang="0">
                <a:pos x="connsiteX36578" y="connsiteY36578"/>
              </a:cxn>
              <a:cxn ang="0">
                <a:pos x="connsiteX36579" y="connsiteY36579"/>
              </a:cxn>
              <a:cxn ang="0">
                <a:pos x="connsiteX36580" y="connsiteY36580"/>
              </a:cxn>
              <a:cxn ang="0">
                <a:pos x="connsiteX36581" y="connsiteY36581"/>
              </a:cxn>
              <a:cxn ang="0">
                <a:pos x="connsiteX36582" y="connsiteY36582"/>
              </a:cxn>
              <a:cxn ang="0">
                <a:pos x="connsiteX36583" y="connsiteY36583"/>
              </a:cxn>
              <a:cxn ang="0">
                <a:pos x="connsiteX36584" y="connsiteY36584"/>
              </a:cxn>
              <a:cxn ang="0">
                <a:pos x="connsiteX36585" y="connsiteY36585"/>
              </a:cxn>
              <a:cxn ang="0">
                <a:pos x="connsiteX36586" y="connsiteY36586"/>
              </a:cxn>
              <a:cxn ang="0">
                <a:pos x="connsiteX36587" y="connsiteY36587"/>
              </a:cxn>
              <a:cxn ang="0">
                <a:pos x="connsiteX36588" y="connsiteY36588"/>
              </a:cxn>
              <a:cxn ang="0">
                <a:pos x="connsiteX36589" y="connsiteY36589"/>
              </a:cxn>
              <a:cxn ang="0">
                <a:pos x="connsiteX36590" y="connsiteY36590"/>
              </a:cxn>
              <a:cxn ang="0">
                <a:pos x="connsiteX36591" y="connsiteY36591"/>
              </a:cxn>
              <a:cxn ang="0">
                <a:pos x="connsiteX36592" y="connsiteY36592"/>
              </a:cxn>
              <a:cxn ang="0">
                <a:pos x="connsiteX36593" y="connsiteY36593"/>
              </a:cxn>
              <a:cxn ang="0">
                <a:pos x="connsiteX36594" y="connsiteY36594"/>
              </a:cxn>
              <a:cxn ang="0">
                <a:pos x="connsiteX36595" y="connsiteY36595"/>
              </a:cxn>
              <a:cxn ang="0">
                <a:pos x="connsiteX36596" y="connsiteY36596"/>
              </a:cxn>
              <a:cxn ang="0">
                <a:pos x="connsiteX36597" y="connsiteY36597"/>
              </a:cxn>
              <a:cxn ang="0">
                <a:pos x="connsiteX36598" y="connsiteY36598"/>
              </a:cxn>
              <a:cxn ang="0">
                <a:pos x="connsiteX36599" y="connsiteY36599"/>
              </a:cxn>
              <a:cxn ang="0">
                <a:pos x="connsiteX36600" y="connsiteY36600"/>
              </a:cxn>
              <a:cxn ang="0">
                <a:pos x="connsiteX36601" y="connsiteY36601"/>
              </a:cxn>
              <a:cxn ang="0">
                <a:pos x="connsiteX36602" y="connsiteY36602"/>
              </a:cxn>
              <a:cxn ang="0">
                <a:pos x="connsiteX36603" y="connsiteY36603"/>
              </a:cxn>
              <a:cxn ang="0">
                <a:pos x="connsiteX36604" y="connsiteY36604"/>
              </a:cxn>
              <a:cxn ang="0">
                <a:pos x="connsiteX36605" y="connsiteY36605"/>
              </a:cxn>
              <a:cxn ang="0">
                <a:pos x="connsiteX36606" y="connsiteY36606"/>
              </a:cxn>
              <a:cxn ang="0">
                <a:pos x="connsiteX36607" y="connsiteY36607"/>
              </a:cxn>
              <a:cxn ang="0">
                <a:pos x="connsiteX36608" y="connsiteY36608"/>
              </a:cxn>
              <a:cxn ang="0">
                <a:pos x="connsiteX36609" y="connsiteY36609"/>
              </a:cxn>
              <a:cxn ang="0">
                <a:pos x="connsiteX36610" y="connsiteY36610"/>
              </a:cxn>
              <a:cxn ang="0">
                <a:pos x="connsiteX36611" y="connsiteY36611"/>
              </a:cxn>
              <a:cxn ang="0">
                <a:pos x="connsiteX36612" y="connsiteY36612"/>
              </a:cxn>
              <a:cxn ang="0">
                <a:pos x="connsiteX36613" y="connsiteY36613"/>
              </a:cxn>
              <a:cxn ang="0">
                <a:pos x="connsiteX36614" y="connsiteY36614"/>
              </a:cxn>
              <a:cxn ang="0">
                <a:pos x="connsiteX36615" y="connsiteY36615"/>
              </a:cxn>
              <a:cxn ang="0">
                <a:pos x="connsiteX36616" y="connsiteY36616"/>
              </a:cxn>
              <a:cxn ang="0">
                <a:pos x="connsiteX36617" y="connsiteY36617"/>
              </a:cxn>
              <a:cxn ang="0">
                <a:pos x="connsiteX36618" y="connsiteY36618"/>
              </a:cxn>
              <a:cxn ang="0">
                <a:pos x="connsiteX36619" y="connsiteY36619"/>
              </a:cxn>
              <a:cxn ang="0">
                <a:pos x="connsiteX36620" y="connsiteY36620"/>
              </a:cxn>
              <a:cxn ang="0">
                <a:pos x="connsiteX36621" y="connsiteY36621"/>
              </a:cxn>
              <a:cxn ang="0">
                <a:pos x="connsiteX36622" y="connsiteY36622"/>
              </a:cxn>
              <a:cxn ang="0">
                <a:pos x="connsiteX36623" y="connsiteY36623"/>
              </a:cxn>
              <a:cxn ang="0">
                <a:pos x="connsiteX36624" y="connsiteY36624"/>
              </a:cxn>
              <a:cxn ang="0">
                <a:pos x="connsiteX36625" y="connsiteY36625"/>
              </a:cxn>
              <a:cxn ang="0">
                <a:pos x="connsiteX36626" y="connsiteY36626"/>
              </a:cxn>
              <a:cxn ang="0">
                <a:pos x="connsiteX36627" y="connsiteY36627"/>
              </a:cxn>
              <a:cxn ang="0">
                <a:pos x="connsiteX36628" y="connsiteY36628"/>
              </a:cxn>
              <a:cxn ang="0">
                <a:pos x="connsiteX36629" y="connsiteY36629"/>
              </a:cxn>
              <a:cxn ang="0">
                <a:pos x="connsiteX36630" y="connsiteY36630"/>
              </a:cxn>
              <a:cxn ang="0">
                <a:pos x="connsiteX36631" y="connsiteY36631"/>
              </a:cxn>
              <a:cxn ang="0">
                <a:pos x="connsiteX36632" y="connsiteY36632"/>
              </a:cxn>
              <a:cxn ang="0">
                <a:pos x="connsiteX36633" y="connsiteY36633"/>
              </a:cxn>
              <a:cxn ang="0">
                <a:pos x="connsiteX36634" y="connsiteY36634"/>
              </a:cxn>
              <a:cxn ang="0">
                <a:pos x="connsiteX36635" y="connsiteY36635"/>
              </a:cxn>
              <a:cxn ang="0">
                <a:pos x="connsiteX36636" y="connsiteY36636"/>
              </a:cxn>
              <a:cxn ang="0">
                <a:pos x="connsiteX36637" y="connsiteY36637"/>
              </a:cxn>
              <a:cxn ang="0">
                <a:pos x="connsiteX36638" y="connsiteY36638"/>
              </a:cxn>
              <a:cxn ang="0">
                <a:pos x="connsiteX36639" y="connsiteY36639"/>
              </a:cxn>
              <a:cxn ang="0">
                <a:pos x="connsiteX36640" y="connsiteY36640"/>
              </a:cxn>
              <a:cxn ang="0">
                <a:pos x="connsiteX36641" y="connsiteY36641"/>
              </a:cxn>
              <a:cxn ang="0">
                <a:pos x="connsiteX36642" y="connsiteY36642"/>
              </a:cxn>
              <a:cxn ang="0">
                <a:pos x="connsiteX36643" y="connsiteY36643"/>
              </a:cxn>
              <a:cxn ang="0">
                <a:pos x="connsiteX36644" y="connsiteY36644"/>
              </a:cxn>
              <a:cxn ang="0">
                <a:pos x="connsiteX36645" y="connsiteY36645"/>
              </a:cxn>
              <a:cxn ang="0">
                <a:pos x="connsiteX36646" y="connsiteY36646"/>
              </a:cxn>
              <a:cxn ang="0">
                <a:pos x="connsiteX36647" y="connsiteY36647"/>
              </a:cxn>
              <a:cxn ang="0">
                <a:pos x="connsiteX36648" y="connsiteY36648"/>
              </a:cxn>
              <a:cxn ang="0">
                <a:pos x="connsiteX36649" y="connsiteY36649"/>
              </a:cxn>
              <a:cxn ang="0">
                <a:pos x="connsiteX36650" y="connsiteY36650"/>
              </a:cxn>
              <a:cxn ang="0">
                <a:pos x="connsiteX36651" y="connsiteY36651"/>
              </a:cxn>
              <a:cxn ang="0">
                <a:pos x="connsiteX36652" y="connsiteY36652"/>
              </a:cxn>
              <a:cxn ang="0">
                <a:pos x="connsiteX36653" y="connsiteY36653"/>
              </a:cxn>
              <a:cxn ang="0">
                <a:pos x="connsiteX36654" y="connsiteY36654"/>
              </a:cxn>
              <a:cxn ang="0">
                <a:pos x="connsiteX36655" y="connsiteY36655"/>
              </a:cxn>
              <a:cxn ang="0">
                <a:pos x="connsiteX36656" y="connsiteY36656"/>
              </a:cxn>
              <a:cxn ang="0">
                <a:pos x="connsiteX36657" y="connsiteY36657"/>
              </a:cxn>
              <a:cxn ang="0">
                <a:pos x="connsiteX36658" y="connsiteY36658"/>
              </a:cxn>
              <a:cxn ang="0">
                <a:pos x="connsiteX36659" y="connsiteY36659"/>
              </a:cxn>
              <a:cxn ang="0">
                <a:pos x="connsiteX36660" y="connsiteY36660"/>
              </a:cxn>
              <a:cxn ang="0">
                <a:pos x="connsiteX36661" y="connsiteY36661"/>
              </a:cxn>
              <a:cxn ang="0">
                <a:pos x="connsiteX36662" y="connsiteY36662"/>
              </a:cxn>
              <a:cxn ang="0">
                <a:pos x="connsiteX36663" y="connsiteY36663"/>
              </a:cxn>
              <a:cxn ang="0">
                <a:pos x="connsiteX36664" y="connsiteY36664"/>
              </a:cxn>
              <a:cxn ang="0">
                <a:pos x="connsiteX36665" y="connsiteY36665"/>
              </a:cxn>
              <a:cxn ang="0">
                <a:pos x="connsiteX36666" y="connsiteY36666"/>
              </a:cxn>
              <a:cxn ang="0">
                <a:pos x="connsiteX36667" y="connsiteY36667"/>
              </a:cxn>
              <a:cxn ang="0">
                <a:pos x="connsiteX36668" y="connsiteY36668"/>
              </a:cxn>
              <a:cxn ang="0">
                <a:pos x="connsiteX36669" y="connsiteY36669"/>
              </a:cxn>
              <a:cxn ang="0">
                <a:pos x="connsiteX36670" y="connsiteY36670"/>
              </a:cxn>
              <a:cxn ang="0">
                <a:pos x="connsiteX36671" y="connsiteY36671"/>
              </a:cxn>
              <a:cxn ang="0">
                <a:pos x="connsiteX36672" y="connsiteY36672"/>
              </a:cxn>
              <a:cxn ang="0">
                <a:pos x="connsiteX36673" y="connsiteY36673"/>
              </a:cxn>
              <a:cxn ang="0">
                <a:pos x="connsiteX36674" y="connsiteY36674"/>
              </a:cxn>
              <a:cxn ang="0">
                <a:pos x="connsiteX36675" y="connsiteY36675"/>
              </a:cxn>
              <a:cxn ang="0">
                <a:pos x="connsiteX36676" y="connsiteY36676"/>
              </a:cxn>
              <a:cxn ang="0">
                <a:pos x="connsiteX36677" y="connsiteY36677"/>
              </a:cxn>
              <a:cxn ang="0">
                <a:pos x="connsiteX36678" y="connsiteY36678"/>
              </a:cxn>
              <a:cxn ang="0">
                <a:pos x="connsiteX36679" y="connsiteY36679"/>
              </a:cxn>
              <a:cxn ang="0">
                <a:pos x="connsiteX36680" y="connsiteY36680"/>
              </a:cxn>
              <a:cxn ang="0">
                <a:pos x="connsiteX36681" y="connsiteY36681"/>
              </a:cxn>
              <a:cxn ang="0">
                <a:pos x="connsiteX36682" y="connsiteY36682"/>
              </a:cxn>
              <a:cxn ang="0">
                <a:pos x="connsiteX36683" y="connsiteY36683"/>
              </a:cxn>
              <a:cxn ang="0">
                <a:pos x="connsiteX36684" y="connsiteY36684"/>
              </a:cxn>
              <a:cxn ang="0">
                <a:pos x="connsiteX36685" y="connsiteY36685"/>
              </a:cxn>
              <a:cxn ang="0">
                <a:pos x="connsiteX36686" y="connsiteY36686"/>
              </a:cxn>
              <a:cxn ang="0">
                <a:pos x="connsiteX36687" y="connsiteY36687"/>
              </a:cxn>
              <a:cxn ang="0">
                <a:pos x="connsiteX36688" y="connsiteY36688"/>
              </a:cxn>
              <a:cxn ang="0">
                <a:pos x="connsiteX36689" y="connsiteY36689"/>
              </a:cxn>
              <a:cxn ang="0">
                <a:pos x="connsiteX36690" y="connsiteY36690"/>
              </a:cxn>
              <a:cxn ang="0">
                <a:pos x="connsiteX36691" y="connsiteY36691"/>
              </a:cxn>
              <a:cxn ang="0">
                <a:pos x="connsiteX36692" y="connsiteY36692"/>
              </a:cxn>
              <a:cxn ang="0">
                <a:pos x="connsiteX36693" y="connsiteY36693"/>
              </a:cxn>
              <a:cxn ang="0">
                <a:pos x="connsiteX36694" y="connsiteY36694"/>
              </a:cxn>
              <a:cxn ang="0">
                <a:pos x="connsiteX36695" y="connsiteY36695"/>
              </a:cxn>
              <a:cxn ang="0">
                <a:pos x="connsiteX36696" y="connsiteY36696"/>
              </a:cxn>
              <a:cxn ang="0">
                <a:pos x="connsiteX36697" y="connsiteY36697"/>
              </a:cxn>
              <a:cxn ang="0">
                <a:pos x="connsiteX36698" y="connsiteY36698"/>
              </a:cxn>
              <a:cxn ang="0">
                <a:pos x="connsiteX36699" y="connsiteY36699"/>
              </a:cxn>
              <a:cxn ang="0">
                <a:pos x="connsiteX36700" y="connsiteY36700"/>
              </a:cxn>
              <a:cxn ang="0">
                <a:pos x="connsiteX36701" y="connsiteY36701"/>
              </a:cxn>
              <a:cxn ang="0">
                <a:pos x="connsiteX36702" y="connsiteY36702"/>
              </a:cxn>
              <a:cxn ang="0">
                <a:pos x="connsiteX36703" y="connsiteY36703"/>
              </a:cxn>
              <a:cxn ang="0">
                <a:pos x="connsiteX36704" y="connsiteY36704"/>
              </a:cxn>
              <a:cxn ang="0">
                <a:pos x="connsiteX36705" y="connsiteY36705"/>
              </a:cxn>
              <a:cxn ang="0">
                <a:pos x="connsiteX36706" y="connsiteY36706"/>
              </a:cxn>
              <a:cxn ang="0">
                <a:pos x="connsiteX36707" y="connsiteY36707"/>
              </a:cxn>
              <a:cxn ang="0">
                <a:pos x="connsiteX36708" y="connsiteY36708"/>
              </a:cxn>
              <a:cxn ang="0">
                <a:pos x="connsiteX36709" y="connsiteY36709"/>
              </a:cxn>
              <a:cxn ang="0">
                <a:pos x="connsiteX36710" y="connsiteY36710"/>
              </a:cxn>
              <a:cxn ang="0">
                <a:pos x="connsiteX36711" y="connsiteY36711"/>
              </a:cxn>
              <a:cxn ang="0">
                <a:pos x="connsiteX36712" y="connsiteY36712"/>
              </a:cxn>
              <a:cxn ang="0">
                <a:pos x="connsiteX36713" y="connsiteY36713"/>
              </a:cxn>
              <a:cxn ang="0">
                <a:pos x="connsiteX36714" y="connsiteY36714"/>
              </a:cxn>
              <a:cxn ang="0">
                <a:pos x="connsiteX36715" y="connsiteY36715"/>
              </a:cxn>
              <a:cxn ang="0">
                <a:pos x="connsiteX36716" y="connsiteY36716"/>
              </a:cxn>
              <a:cxn ang="0">
                <a:pos x="connsiteX36717" y="connsiteY36717"/>
              </a:cxn>
              <a:cxn ang="0">
                <a:pos x="connsiteX36718" y="connsiteY36718"/>
              </a:cxn>
              <a:cxn ang="0">
                <a:pos x="connsiteX36719" y="connsiteY36719"/>
              </a:cxn>
              <a:cxn ang="0">
                <a:pos x="connsiteX36720" y="connsiteY36720"/>
              </a:cxn>
              <a:cxn ang="0">
                <a:pos x="connsiteX36721" y="connsiteY36721"/>
              </a:cxn>
              <a:cxn ang="0">
                <a:pos x="connsiteX36722" y="connsiteY36722"/>
              </a:cxn>
              <a:cxn ang="0">
                <a:pos x="connsiteX36723" y="connsiteY36723"/>
              </a:cxn>
              <a:cxn ang="0">
                <a:pos x="connsiteX36724" y="connsiteY36724"/>
              </a:cxn>
              <a:cxn ang="0">
                <a:pos x="connsiteX36725" y="connsiteY36725"/>
              </a:cxn>
              <a:cxn ang="0">
                <a:pos x="connsiteX36726" y="connsiteY36726"/>
              </a:cxn>
              <a:cxn ang="0">
                <a:pos x="connsiteX36727" y="connsiteY36727"/>
              </a:cxn>
              <a:cxn ang="0">
                <a:pos x="connsiteX36728" y="connsiteY36728"/>
              </a:cxn>
              <a:cxn ang="0">
                <a:pos x="connsiteX36729" y="connsiteY36729"/>
              </a:cxn>
              <a:cxn ang="0">
                <a:pos x="connsiteX36730" y="connsiteY36730"/>
              </a:cxn>
              <a:cxn ang="0">
                <a:pos x="connsiteX36731" y="connsiteY36731"/>
              </a:cxn>
              <a:cxn ang="0">
                <a:pos x="connsiteX36732" y="connsiteY36732"/>
              </a:cxn>
              <a:cxn ang="0">
                <a:pos x="connsiteX36733" y="connsiteY36733"/>
              </a:cxn>
              <a:cxn ang="0">
                <a:pos x="connsiteX36734" y="connsiteY36734"/>
              </a:cxn>
              <a:cxn ang="0">
                <a:pos x="connsiteX36735" y="connsiteY36735"/>
              </a:cxn>
              <a:cxn ang="0">
                <a:pos x="connsiteX36736" y="connsiteY36736"/>
              </a:cxn>
              <a:cxn ang="0">
                <a:pos x="connsiteX36737" y="connsiteY36737"/>
              </a:cxn>
              <a:cxn ang="0">
                <a:pos x="connsiteX36738" y="connsiteY36738"/>
              </a:cxn>
              <a:cxn ang="0">
                <a:pos x="connsiteX36739" y="connsiteY36739"/>
              </a:cxn>
              <a:cxn ang="0">
                <a:pos x="connsiteX36740" y="connsiteY36740"/>
              </a:cxn>
              <a:cxn ang="0">
                <a:pos x="connsiteX36741" y="connsiteY36741"/>
              </a:cxn>
              <a:cxn ang="0">
                <a:pos x="connsiteX36742" y="connsiteY36742"/>
              </a:cxn>
              <a:cxn ang="0">
                <a:pos x="connsiteX36743" y="connsiteY36743"/>
              </a:cxn>
              <a:cxn ang="0">
                <a:pos x="connsiteX36744" y="connsiteY36744"/>
              </a:cxn>
              <a:cxn ang="0">
                <a:pos x="connsiteX36745" y="connsiteY36745"/>
              </a:cxn>
              <a:cxn ang="0">
                <a:pos x="connsiteX36746" y="connsiteY36746"/>
              </a:cxn>
              <a:cxn ang="0">
                <a:pos x="connsiteX36747" y="connsiteY36747"/>
              </a:cxn>
              <a:cxn ang="0">
                <a:pos x="connsiteX36748" y="connsiteY36748"/>
              </a:cxn>
              <a:cxn ang="0">
                <a:pos x="connsiteX36749" y="connsiteY36749"/>
              </a:cxn>
              <a:cxn ang="0">
                <a:pos x="connsiteX36750" y="connsiteY36750"/>
              </a:cxn>
              <a:cxn ang="0">
                <a:pos x="connsiteX36751" y="connsiteY36751"/>
              </a:cxn>
              <a:cxn ang="0">
                <a:pos x="connsiteX36752" y="connsiteY36752"/>
              </a:cxn>
              <a:cxn ang="0">
                <a:pos x="connsiteX36753" y="connsiteY36753"/>
              </a:cxn>
              <a:cxn ang="0">
                <a:pos x="connsiteX36754" y="connsiteY36754"/>
              </a:cxn>
              <a:cxn ang="0">
                <a:pos x="connsiteX36755" y="connsiteY36755"/>
              </a:cxn>
              <a:cxn ang="0">
                <a:pos x="connsiteX36756" y="connsiteY36756"/>
              </a:cxn>
              <a:cxn ang="0">
                <a:pos x="connsiteX36757" y="connsiteY36757"/>
              </a:cxn>
              <a:cxn ang="0">
                <a:pos x="connsiteX36758" y="connsiteY36758"/>
              </a:cxn>
              <a:cxn ang="0">
                <a:pos x="connsiteX36759" y="connsiteY36759"/>
              </a:cxn>
              <a:cxn ang="0">
                <a:pos x="connsiteX36760" y="connsiteY36760"/>
              </a:cxn>
              <a:cxn ang="0">
                <a:pos x="connsiteX36761" y="connsiteY36761"/>
              </a:cxn>
              <a:cxn ang="0">
                <a:pos x="connsiteX36762" y="connsiteY36762"/>
              </a:cxn>
              <a:cxn ang="0">
                <a:pos x="connsiteX36763" y="connsiteY36763"/>
              </a:cxn>
              <a:cxn ang="0">
                <a:pos x="connsiteX36764" y="connsiteY36764"/>
              </a:cxn>
              <a:cxn ang="0">
                <a:pos x="connsiteX36765" y="connsiteY36765"/>
              </a:cxn>
              <a:cxn ang="0">
                <a:pos x="connsiteX36766" y="connsiteY36766"/>
              </a:cxn>
              <a:cxn ang="0">
                <a:pos x="connsiteX36767" y="connsiteY36767"/>
              </a:cxn>
              <a:cxn ang="0">
                <a:pos x="connsiteX36768" y="connsiteY36768"/>
              </a:cxn>
              <a:cxn ang="0">
                <a:pos x="connsiteX36769" y="connsiteY36769"/>
              </a:cxn>
              <a:cxn ang="0">
                <a:pos x="connsiteX36770" y="connsiteY36770"/>
              </a:cxn>
              <a:cxn ang="0">
                <a:pos x="connsiteX36771" y="connsiteY36771"/>
              </a:cxn>
              <a:cxn ang="0">
                <a:pos x="connsiteX36772" y="connsiteY36772"/>
              </a:cxn>
              <a:cxn ang="0">
                <a:pos x="connsiteX36773" y="connsiteY36773"/>
              </a:cxn>
              <a:cxn ang="0">
                <a:pos x="connsiteX36774" y="connsiteY36774"/>
              </a:cxn>
              <a:cxn ang="0">
                <a:pos x="connsiteX36775" y="connsiteY36775"/>
              </a:cxn>
              <a:cxn ang="0">
                <a:pos x="connsiteX36776" y="connsiteY36776"/>
              </a:cxn>
              <a:cxn ang="0">
                <a:pos x="connsiteX36777" y="connsiteY36777"/>
              </a:cxn>
              <a:cxn ang="0">
                <a:pos x="connsiteX36778" y="connsiteY36778"/>
              </a:cxn>
              <a:cxn ang="0">
                <a:pos x="connsiteX36779" y="connsiteY36779"/>
              </a:cxn>
              <a:cxn ang="0">
                <a:pos x="connsiteX36780" y="connsiteY36780"/>
              </a:cxn>
              <a:cxn ang="0">
                <a:pos x="connsiteX36781" y="connsiteY36781"/>
              </a:cxn>
              <a:cxn ang="0">
                <a:pos x="connsiteX36782" y="connsiteY36782"/>
              </a:cxn>
              <a:cxn ang="0">
                <a:pos x="connsiteX36783" y="connsiteY36783"/>
              </a:cxn>
              <a:cxn ang="0">
                <a:pos x="connsiteX36784" y="connsiteY36784"/>
              </a:cxn>
              <a:cxn ang="0">
                <a:pos x="connsiteX36785" y="connsiteY36785"/>
              </a:cxn>
              <a:cxn ang="0">
                <a:pos x="connsiteX36786" y="connsiteY36786"/>
              </a:cxn>
              <a:cxn ang="0">
                <a:pos x="connsiteX36787" y="connsiteY36787"/>
              </a:cxn>
              <a:cxn ang="0">
                <a:pos x="connsiteX36788" y="connsiteY36788"/>
              </a:cxn>
              <a:cxn ang="0">
                <a:pos x="connsiteX36789" y="connsiteY36789"/>
              </a:cxn>
              <a:cxn ang="0">
                <a:pos x="connsiteX36790" y="connsiteY36790"/>
              </a:cxn>
              <a:cxn ang="0">
                <a:pos x="connsiteX36791" y="connsiteY36791"/>
              </a:cxn>
              <a:cxn ang="0">
                <a:pos x="connsiteX36792" y="connsiteY36792"/>
              </a:cxn>
              <a:cxn ang="0">
                <a:pos x="connsiteX36793" y="connsiteY36793"/>
              </a:cxn>
              <a:cxn ang="0">
                <a:pos x="connsiteX36794" y="connsiteY36794"/>
              </a:cxn>
              <a:cxn ang="0">
                <a:pos x="connsiteX36795" y="connsiteY36795"/>
              </a:cxn>
              <a:cxn ang="0">
                <a:pos x="connsiteX36796" y="connsiteY36796"/>
              </a:cxn>
              <a:cxn ang="0">
                <a:pos x="connsiteX36797" y="connsiteY36797"/>
              </a:cxn>
              <a:cxn ang="0">
                <a:pos x="connsiteX36798" y="connsiteY36798"/>
              </a:cxn>
              <a:cxn ang="0">
                <a:pos x="connsiteX36799" y="connsiteY36799"/>
              </a:cxn>
              <a:cxn ang="0">
                <a:pos x="connsiteX36800" y="connsiteY36800"/>
              </a:cxn>
              <a:cxn ang="0">
                <a:pos x="connsiteX36801" y="connsiteY36801"/>
              </a:cxn>
              <a:cxn ang="0">
                <a:pos x="connsiteX36802" y="connsiteY36802"/>
              </a:cxn>
              <a:cxn ang="0">
                <a:pos x="connsiteX36803" y="connsiteY36803"/>
              </a:cxn>
              <a:cxn ang="0">
                <a:pos x="connsiteX36804" y="connsiteY36804"/>
              </a:cxn>
              <a:cxn ang="0">
                <a:pos x="connsiteX36805" y="connsiteY36805"/>
              </a:cxn>
              <a:cxn ang="0">
                <a:pos x="connsiteX36806" y="connsiteY36806"/>
              </a:cxn>
              <a:cxn ang="0">
                <a:pos x="connsiteX36807" y="connsiteY36807"/>
              </a:cxn>
              <a:cxn ang="0">
                <a:pos x="connsiteX36808" y="connsiteY36808"/>
              </a:cxn>
              <a:cxn ang="0">
                <a:pos x="connsiteX36809" y="connsiteY36809"/>
              </a:cxn>
              <a:cxn ang="0">
                <a:pos x="connsiteX36810" y="connsiteY36810"/>
              </a:cxn>
              <a:cxn ang="0">
                <a:pos x="connsiteX36811" y="connsiteY36811"/>
              </a:cxn>
              <a:cxn ang="0">
                <a:pos x="connsiteX36812" y="connsiteY36812"/>
              </a:cxn>
              <a:cxn ang="0">
                <a:pos x="connsiteX36813" y="connsiteY36813"/>
              </a:cxn>
              <a:cxn ang="0">
                <a:pos x="connsiteX36814" y="connsiteY36814"/>
              </a:cxn>
              <a:cxn ang="0">
                <a:pos x="connsiteX36815" y="connsiteY36815"/>
              </a:cxn>
              <a:cxn ang="0">
                <a:pos x="connsiteX36816" y="connsiteY36816"/>
              </a:cxn>
              <a:cxn ang="0">
                <a:pos x="connsiteX36817" y="connsiteY36817"/>
              </a:cxn>
              <a:cxn ang="0">
                <a:pos x="connsiteX36818" y="connsiteY36818"/>
              </a:cxn>
              <a:cxn ang="0">
                <a:pos x="connsiteX36819" y="connsiteY36819"/>
              </a:cxn>
              <a:cxn ang="0">
                <a:pos x="connsiteX36820" y="connsiteY36820"/>
              </a:cxn>
              <a:cxn ang="0">
                <a:pos x="connsiteX36821" y="connsiteY36821"/>
              </a:cxn>
              <a:cxn ang="0">
                <a:pos x="connsiteX36822" y="connsiteY36822"/>
              </a:cxn>
              <a:cxn ang="0">
                <a:pos x="connsiteX36823" y="connsiteY36823"/>
              </a:cxn>
              <a:cxn ang="0">
                <a:pos x="connsiteX36824" y="connsiteY36824"/>
              </a:cxn>
              <a:cxn ang="0">
                <a:pos x="connsiteX36825" y="connsiteY36825"/>
              </a:cxn>
              <a:cxn ang="0">
                <a:pos x="connsiteX36826" y="connsiteY36826"/>
              </a:cxn>
              <a:cxn ang="0">
                <a:pos x="connsiteX36827" y="connsiteY36827"/>
              </a:cxn>
              <a:cxn ang="0">
                <a:pos x="connsiteX36828" y="connsiteY36828"/>
              </a:cxn>
              <a:cxn ang="0">
                <a:pos x="connsiteX36829" y="connsiteY36829"/>
              </a:cxn>
              <a:cxn ang="0">
                <a:pos x="connsiteX36830" y="connsiteY36830"/>
              </a:cxn>
              <a:cxn ang="0">
                <a:pos x="connsiteX36831" y="connsiteY36831"/>
              </a:cxn>
              <a:cxn ang="0">
                <a:pos x="connsiteX36832" y="connsiteY36832"/>
              </a:cxn>
              <a:cxn ang="0">
                <a:pos x="connsiteX36833" y="connsiteY36833"/>
              </a:cxn>
              <a:cxn ang="0">
                <a:pos x="connsiteX36834" y="connsiteY36834"/>
              </a:cxn>
              <a:cxn ang="0">
                <a:pos x="connsiteX36835" y="connsiteY36835"/>
              </a:cxn>
              <a:cxn ang="0">
                <a:pos x="connsiteX36836" y="connsiteY36836"/>
              </a:cxn>
              <a:cxn ang="0">
                <a:pos x="connsiteX36837" y="connsiteY36837"/>
              </a:cxn>
              <a:cxn ang="0">
                <a:pos x="connsiteX36838" y="connsiteY36838"/>
              </a:cxn>
              <a:cxn ang="0">
                <a:pos x="connsiteX36839" y="connsiteY36839"/>
              </a:cxn>
              <a:cxn ang="0">
                <a:pos x="connsiteX36840" y="connsiteY36840"/>
              </a:cxn>
              <a:cxn ang="0">
                <a:pos x="connsiteX36841" y="connsiteY36841"/>
              </a:cxn>
              <a:cxn ang="0">
                <a:pos x="connsiteX36842" y="connsiteY36842"/>
              </a:cxn>
              <a:cxn ang="0">
                <a:pos x="connsiteX36843" y="connsiteY36843"/>
              </a:cxn>
              <a:cxn ang="0">
                <a:pos x="connsiteX36844" y="connsiteY36844"/>
              </a:cxn>
              <a:cxn ang="0">
                <a:pos x="connsiteX36845" y="connsiteY36845"/>
              </a:cxn>
              <a:cxn ang="0">
                <a:pos x="connsiteX36846" y="connsiteY36846"/>
              </a:cxn>
              <a:cxn ang="0">
                <a:pos x="connsiteX36847" y="connsiteY36847"/>
              </a:cxn>
              <a:cxn ang="0">
                <a:pos x="connsiteX36848" y="connsiteY36848"/>
              </a:cxn>
              <a:cxn ang="0">
                <a:pos x="connsiteX36849" y="connsiteY36849"/>
              </a:cxn>
              <a:cxn ang="0">
                <a:pos x="connsiteX36850" y="connsiteY36850"/>
              </a:cxn>
              <a:cxn ang="0">
                <a:pos x="connsiteX36851" y="connsiteY36851"/>
              </a:cxn>
              <a:cxn ang="0">
                <a:pos x="connsiteX36852" y="connsiteY36852"/>
              </a:cxn>
              <a:cxn ang="0">
                <a:pos x="connsiteX36853" y="connsiteY36853"/>
              </a:cxn>
              <a:cxn ang="0">
                <a:pos x="connsiteX36854" y="connsiteY36854"/>
              </a:cxn>
              <a:cxn ang="0">
                <a:pos x="connsiteX36855" y="connsiteY36855"/>
              </a:cxn>
              <a:cxn ang="0">
                <a:pos x="connsiteX36856" y="connsiteY36856"/>
              </a:cxn>
              <a:cxn ang="0">
                <a:pos x="connsiteX36857" y="connsiteY36857"/>
              </a:cxn>
              <a:cxn ang="0">
                <a:pos x="connsiteX36858" y="connsiteY36858"/>
              </a:cxn>
              <a:cxn ang="0">
                <a:pos x="connsiteX36859" y="connsiteY36859"/>
              </a:cxn>
              <a:cxn ang="0">
                <a:pos x="connsiteX36860" y="connsiteY36860"/>
              </a:cxn>
              <a:cxn ang="0">
                <a:pos x="connsiteX36861" y="connsiteY36861"/>
              </a:cxn>
              <a:cxn ang="0">
                <a:pos x="connsiteX36862" y="connsiteY36862"/>
              </a:cxn>
              <a:cxn ang="0">
                <a:pos x="connsiteX36863" y="connsiteY36863"/>
              </a:cxn>
              <a:cxn ang="0">
                <a:pos x="connsiteX36864" y="connsiteY36864"/>
              </a:cxn>
              <a:cxn ang="0">
                <a:pos x="connsiteX36865" y="connsiteY36865"/>
              </a:cxn>
              <a:cxn ang="0">
                <a:pos x="connsiteX36866" y="connsiteY36866"/>
              </a:cxn>
              <a:cxn ang="0">
                <a:pos x="connsiteX36867" y="connsiteY36867"/>
              </a:cxn>
              <a:cxn ang="0">
                <a:pos x="connsiteX36868" y="connsiteY36868"/>
              </a:cxn>
              <a:cxn ang="0">
                <a:pos x="connsiteX36869" y="connsiteY36869"/>
              </a:cxn>
              <a:cxn ang="0">
                <a:pos x="connsiteX36870" y="connsiteY36870"/>
              </a:cxn>
              <a:cxn ang="0">
                <a:pos x="connsiteX36871" y="connsiteY36871"/>
              </a:cxn>
              <a:cxn ang="0">
                <a:pos x="connsiteX36872" y="connsiteY36872"/>
              </a:cxn>
              <a:cxn ang="0">
                <a:pos x="connsiteX36873" y="connsiteY36873"/>
              </a:cxn>
              <a:cxn ang="0">
                <a:pos x="connsiteX36874" y="connsiteY36874"/>
              </a:cxn>
              <a:cxn ang="0">
                <a:pos x="connsiteX36875" y="connsiteY36875"/>
              </a:cxn>
              <a:cxn ang="0">
                <a:pos x="connsiteX36876" y="connsiteY36876"/>
              </a:cxn>
              <a:cxn ang="0">
                <a:pos x="connsiteX36877" y="connsiteY36877"/>
              </a:cxn>
              <a:cxn ang="0">
                <a:pos x="connsiteX36878" y="connsiteY36878"/>
              </a:cxn>
              <a:cxn ang="0">
                <a:pos x="connsiteX36879" y="connsiteY36879"/>
              </a:cxn>
              <a:cxn ang="0">
                <a:pos x="connsiteX36880" y="connsiteY36880"/>
              </a:cxn>
              <a:cxn ang="0">
                <a:pos x="connsiteX36881" y="connsiteY36881"/>
              </a:cxn>
              <a:cxn ang="0">
                <a:pos x="connsiteX36882" y="connsiteY36882"/>
              </a:cxn>
              <a:cxn ang="0">
                <a:pos x="connsiteX36883" y="connsiteY36883"/>
              </a:cxn>
              <a:cxn ang="0">
                <a:pos x="connsiteX36884" y="connsiteY36884"/>
              </a:cxn>
              <a:cxn ang="0">
                <a:pos x="connsiteX36885" y="connsiteY36885"/>
              </a:cxn>
              <a:cxn ang="0">
                <a:pos x="connsiteX36886" y="connsiteY36886"/>
              </a:cxn>
              <a:cxn ang="0">
                <a:pos x="connsiteX36887" y="connsiteY36887"/>
              </a:cxn>
              <a:cxn ang="0">
                <a:pos x="connsiteX36888" y="connsiteY36888"/>
              </a:cxn>
              <a:cxn ang="0">
                <a:pos x="connsiteX36889" y="connsiteY36889"/>
              </a:cxn>
              <a:cxn ang="0">
                <a:pos x="connsiteX36890" y="connsiteY36890"/>
              </a:cxn>
              <a:cxn ang="0">
                <a:pos x="connsiteX36891" y="connsiteY36891"/>
              </a:cxn>
              <a:cxn ang="0">
                <a:pos x="connsiteX36892" y="connsiteY36892"/>
              </a:cxn>
              <a:cxn ang="0">
                <a:pos x="connsiteX36893" y="connsiteY36893"/>
              </a:cxn>
              <a:cxn ang="0">
                <a:pos x="connsiteX36894" y="connsiteY36894"/>
              </a:cxn>
              <a:cxn ang="0">
                <a:pos x="connsiteX36895" y="connsiteY36895"/>
              </a:cxn>
              <a:cxn ang="0">
                <a:pos x="connsiteX36896" y="connsiteY36896"/>
              </a:cxn>
              <a:cxn ang="0">
                <a:pos x="connsiteX36897" y="connsiteY36897"/>
              </a:cxn>
              <a:cxn ang="0">
                <a:pos x="connsiteX36898" y="connsiteY36898"/>
              </a:cxn>
              <a:cxn ang="0">
                <a:pos x="connsiteX36899" y="connsiteY36899"/>
              </a:cxn>
              <a:cxn ang="0">
                <a:pos x="connsiteX36900" y="connsiteY36900"/>
              </a:cxn>
              <a:cxn ang="0">
                <a:pos x="connsiteX36901" y="connsiteY36901"/>
              </a:cxn>
              <a:cxn ang="0">
                <a:pos x="connsiteX36902" y="connsiteY36902"/>
              </a:cxn>
              <a:cxn ang="0">
                <a:pos x="connsiteX36903" y="connsiteY36903"/>
              </a:cxn>
              <a:cxn ang="0">
                <a:pos x="connsiteX36904" y="connsiteY36904"/>
              </a:cxn>
              <a:cxn ang="0">
                <a:pos x="connsiteX36905" y="connsiteY36905"/>
              </a:cxn>
              <a:cxn ang="0">
                <a:pos x="connsiteX36906" y="connsiteY36906"/>
              </a:cxn>
              <a:cxn ang="0">
                <a:pos x="connsiteX36907" y="connsiteY36907"/>
              </a:cxn>
              <a:cxn ang="0">
                <a:pos x="connsiteX36908" y="connsiteY36908"/>
              </a:cxn>
              <a:cxn ang="0">
                <a:pos x="connsiteX36909" y="connsiteY36909"/>
              </a:cxn>
              <a:cxn ang="0">
                <a:pos x="connsiteX36910" y="connsiteY36910"/>
              </a:cxn>
              <a:cxn ang="0">
                <a:pos x="connsiteX36911" y="connsiteY36911"/>
              </a:cxn>
              <a:cxn ang="0">
                <a:pos x="connsiteX36912" y="connsiteY36912"/>
              </a:cxn>
              <a:cxn ang="0">
                <a:pos x="connsiteX36913" y="connsiteY36913"/>
              </a:cxn>
              <a:cxn ang="0">
                <a:pos x="connsiteX36914" y="connsiteY36914"/>
              </a:cxn>
              <a:cxn ang="0">
                <a:pos x="connsiteX36915" y="connsiteY36915"/>
              </a:cxn>
              <a:cxn ang="0">
                <a:pos x="connsiteX36916" y="connsiteY36916"/>
              </a:cxn>
              <a:cxn ang="0">
                <a:pos x="connsiteX36917" y="connsiteY36917"/>
              </a:cxn>
              <a:cxn ang="0">
                <a:pos x="connsiteX36918" y="connsiteY36918"/>
              </a:cxn>
              <a:cxn ang="0">
                <a:pos x="connsiteX36919" y="connsiteY36919"/>
              </a:cxn>
              <a:cxn ang="0">
                <a:pos x="connsiteX36920" y="connsiteY36920"/>
              </a:cxn>
              <a:cxn ang="0">
                <a:pos x="connsiteX36921" y="connsiteY36921"/>
              </a:cxn>
              <a:cxn ang="0">
                <a:pos x="connsiteX36922" y="connsiteY36922"/>
              </a:cxn>
              <a:cxn ang="0">
                <a:pos x="connsiteX36923" y="connsiteY36923"/>
              </a:cxn>
              <a:cxn ang="0">
                <a:pos x="connsiteX36924" y="connsiteY36924"/>
              </a:cxn>
              <a:cxn ang="0">
                <a:pos x="connsiteX36925" y="connsiteY36925"/>
              </a:cxn>
              <a:cxn ang="0">
                <a:pos x="connsiteX36926" y="connsiteY36926"/>
              </a:cxn>
              <a:cxn ang="0">
                <a:pos x="connsiteX36927" y="connsiteY36927"/>
              </a:cxn>
              <a:cxn ang="0">
                <a:pos x="connsiteX36928" y="connsiteY36928"/>
              </a:cxn>
              <a:cxn ang="0">
                <a:pos x="connsiteX36929" y="connsiteY36929"/>
              </a:cxn>
              <a:cxn ang="0">
                <a:pos x="connsiteX36930" y="connsiteY36930"/>
              </a:cxn>
              <a:cxn ang="0">
                <a:pos x="connsiteX36931" y="connsiteY36931"/>
              </a:cxn>
              <a:cxn ang="0">
                <a:pos x="connsiteX36932" y="connsiteY36932"/>
              </a:cxn>
              <a:cxn ang="0">
                <a:pos x="connsiteX36933" y="connsiteY36933"/>
              </a:cxn>
              <a:cxn ang="0">
                <a:pos x="connsiteX36934" y="connsiteY36934"/>
              </a:cxn>
              <a:cxn ang="0">
                <a:pos x="connsiteX36935" y="connsiteY36935"/>
              </a:cxn>
              <a:cxn ang="0">
                <a:pos x="connsiteX36936" y="connsiteY36936"/>
              </a:cxn>
              <a:cxn ang="0">
                <a:pos x="connsiteX36937" y="connsiteY36937"/>
              </a:cxn>
              <a:cxn ang="0">
                <a:pos x="connsiteX36938" y="connsiteY36938"/>
              </a:cxn>
              <a:cxn ang="0">
                <a:pos x="connsiteX36939" y="connsiteY36939"/>
              </a:cxn>
              <a:cxn ang="0">
                <a:pos x="connsiteX36940" y="connsiteY36940"/>
              </a:cxn>
              <a:cxn ang="0">
                <a:pos x="connsiteX36941" y="connsiteY36941"/>
              </a:cxn>
              <a:cxn ang="0">
                <a:pos x="connsiteX36942" y="connsiteY36942"/>
              </a:cxn>
              <a:cxn ang="0">
                <a:pos x="connsiteX36943" y="connsiteY36943"/>
              </a:cxn>
              <a:cxn ang="0">
                <a:pos x="connsiteX36944" y="connsiteY36944"/>
              </a:cxn>
              <a:cxn ang="0">
                <a:pos x="connsiteX36945" y="connsiteY36945"/>
              </a:cxn>
              <a:cxn ang="0">
                <a:pos x="connsiteX36946" y="connsiteY36946"/>
              </a:cxn>
              <a:cxn ang="0">
                <a:pos x="connsiteX36947" y="connsiteY36947"/>
              </a:cxn>
              <a:cxn ang="0">
                <a:pos x="connsiteX36948" y="connsiteY36948"/>
              </a:cxn>
              <a:cxn ang="0">
                <a:pos x="connsiteX36949" y="connsiteY36949"/>
              </a:cxn>
              <a:cxn ang="0">
                <a:pos x="connsiteX36950" y="connsiteY36950"/>
              </a:cxn>
              <a:cxn ang="0">
                <a:pos x="connsiteX36951" y="connsiteY36951"/>
              </a:cxn>
              <a:cxn ang="0">
                <a:pos x="connsiteX36952" y="connsiteY36952"/>
              </a:cxn>
              <a:cxn ang="0">
                <a:pos x="connsiteX36953" y="connsiteY36953"/>
              </a:cxn>
              <a:cxn ang="0">
                <a:pos x="connsiteX36954" y="connsiteY36954"/>
              </a:cxn>
              <a:cxn ang="0">
                <a:pos x="connsiteX36955" y="connsiteY36955"/>
              </a:cxn>
              <a:cxn ang="0">
                <a:pos x="connsiteX36956" y="connsiteY36956"/>
              </a:cxn>
              <a:cxn ang="0">
                <a:pos x="connsiteX36957" y="connsiteY36957"/>
              </a:cxn>
              <a:cxn ang="0">
                <a:pos x="connsiteX36958" y="connsiteY36958"/>
              </a:cxn>
              <a:cxn ang="0">
                <a:pos x="connsiteX36959" y="connsiteY36959"/>
              </a:cxn>
              <a:cxn ang="0">
                <a:pos x="connsiteX36960" y="connsiteY36960"/>
              </a:cxn>
              <a:cxn ang="0">
                <a:pos x="connsiteX36961" y="connsiteY36961"/>
              </a:cxn>
              <a:cxn ang="0">
                <a:pos x="connsiteX36962" y="connsiteY36962"/>
              </a:cxn>
              <a:cxn ang="0">
                <a:pos x="connsiteX36963" y="connsiteY36963"/>
              </a:cxn>
              <a:cxn ang="0">
                <a:pos x="connsiteX36964" y="connsiteY36964"/>
              </a:cxn>
              <a:cxn ang="0">
                <a:pos x="connsiteX36965" y="connsiteY36965"/>
              </a:cxn>
              <a:cxn ang="0">
                <a:pos x="connsiteX36966" y="connsiteY36966"/>
              </a:cxn>
              <a:cxn ang="0">
                <a:pos x="connsiteX36967" y="connsiteY36967"/>
              </a:cxn>
              <a:cxn ang="0">
                <a:pos x="connsiteX36968" y="connsiteY36968"/>
              </a:cxn>
              <a:cxn ang="0">
                <a:pos x="connsiteX36969" y="connsiteY36969"/>
              </a:cxn>
              <a:cxn ang="0">
                <a:pos x="connsiteX36970" y="connsiteY36970"/>
              </a:cxn>
              <a:cxn ang="0">
                <a:pos x="connsiteX36971" y="connsiteY36971"/>
              </a:cxn>
              <a:cxn ang="0">
                <a:pos x="connsiteX36972" y="connsiteY36972"/>
              </a:cxn>
              <a:cxn ang="0">
                <a:pos x="connsiteX36973" y="connsiteY36973"/>
              </a:cxn>
              <a:cxn ang="0">
                <a:pos x="connsiteX36974" y="connsiteY36974"/>
              </a:cxn>
              <a:cxn ang="0">
                <a:pos x="connsiteX36975" y="connsiteY36975"/>
              </a:cxn>
              <a:cxn ang="0">
                <a:pos x="connsiteX36976" y="connsiteY36976"/>
              </a:cxn>
              <a:cxn ang="0">
                <a:pos x="connsiteX36977" y="connsiteY36977"/>
              </a:cxn>
              <a:cxn ang="0">
                <a:pos x="connsiteX36978" y="connsiteY36978"/>
              </a:cxn>
              <a:cxn ang="0">
                <a:pos x="connsiteX36979" y="connsiteY36979"/>
              </a:cxn>
              <a:cxn ang="0">
                <a:pos x="connsiteX36980" y="connsiteY36980"/>
              </a:cxn>
              <a:cxn ang="0">
                <a:pos x="connsiteX36981" y="connsiteY36981"/>
              </a:cxn>
              <a:cxn ang="0">
                <a:pos x="connsiteX36982" y="connsiteY36982"/>
              </a:cxn>
              <a:cxn ang="0">
                <a:pos x="connsiteX36983" y="connsiteY36983"/>
              </a:cxn>
              <a:cxn ang="0">
                <a:pos x="connsiteX36984" y="connsiteY36984"/>
              </a:cxn>
              <a:cxn ang="0">
                <a:pos x="connsiteX36985" y="connsiteY36985"/>
              </a:cxn>
              <a:cxn ang="0">
                <a:pos x="connsiteX36986" y="connsiteY36986"/>
              </a:cxn>
              <a:cxn ang="0">
                <a:pos x="connsiteX36987" y="connsiteY36987"/>
              </a:cxn>
              <a:cxn ang="0">
                <a:pos x="connsiteX36988" y="connsiteY36988"/>
              </a:cxn>
              <a:cxn ang="0">
                <a:pos x="connsiteX36989" y="connsiteY36989"/>
              </a:cxn>
              <a:cxn ang="0">
                <a:pos x="connsiteX36990" y="connsiteY36990"/>
              </a:cxn>
              <a:cxn ang="0">
                <a:pos x="connsiteX36991" y="connsiteY36991"/>
              </a:cxn>
              <a:cxn ang="0">
                <a:pos x="connsiteX36992" y="connsiteY36992"/>
              </a:cxn>
              <a:cxn ang="0">
                <a:pos x="connsiteX36993" y="connsiteY36993"/>
              </a:cxn>
              <a:cxn ang="0">
                <a:pos x="connsiteX36994" y="connsiteY36994"/>
              </a:cxn>
              <a:cxn ang="0">
                <a:pos x="connsiteX36995" y="connsiteY36995"/>
              </a:cxn>
              <a:cxn ang="0">
                <a:pos x="connsiteX36996" y="connsiteY36996"/>
              </a:cxn>
              <a:cxn ang="0">
                <a:pos x="connsiteX36997" y="connsiteY36997"/>
              </a:cxn>
              <a:cxn ang="0">
                <a:pos x="connsiteX36998" y="connsiteY36998"/>
              </a:cxn>
              <a:cxn ang="0">
                <a:pos x="connsiteX36999" y="connsiteY36999"/>
              </a:cxn>
              <a:cxn ang="0">
                <a:pos x="connsiteX37000" y="connsiteY37000"/>
              </a:cxn>
              <a:cxn ang="0">
                <a:pos x="connsiteX37001" y="connsiteY37001"/>
              </a:cxn>
              <a:cxn ang="0">
                <a:pos x="connsiteX37002" y="connsiteY37002"/>
              </a:cxn>
              <a:cxn ang="0">
                <a:pos x="connsiteX37003" y="connsiteY37003"/>
              </a:cxn>
              <a:cxn ang="0">
                <a:pos x="connsiteX37004" y="connsiteY37004"/>
              </a:cxn>
              <a:cxn ang="0">
                <a:pos x="connsiteX37005" y="connsiteY37005"/>
              </a:cxn>
              <a:cxn ang="0">
                <a:pos x="connsiteX37006" y="connsiteY37006"/>
              </a:cxn>
              <a:cxn ang="0">
                <a:pos x="connsiteX37007" y="connsiteY37007"/>
              </a:cxn>
              <a:cxn ang="0">
                <a:pos x="connsiteX37008" y="connsiteY37008"/>
              </a:cxn>
              <a:cxn ang="0">
                <a:pos x="connsiteX37009" y="connsiteY37009"/>
              </a:cxn>
              <a:cxn ang="0">
                <a:pos x="connsiteX37010" y="connsiteY37010"/>
              </a:cxn>
              <a:cxn ang="0">
                <a:pos x="connsiteX37011" y="connsiteY37011"/>
              </a:cxn>
              <a:cxn ang="0">
                <a:pos x="connsiteX37012" y="connsiteY37012"/>
              </a:cxn>
              <a:cxn ang="0">
                <a:pos x="connsiteX37013" y="connsiteY37013"/>
              </a:cxn>
              <a:cxn ang="0">
                <a:pos x="connsiteX37014" y="connsiteY37014"/>
              </a:cxn>
              <a:cxn ang="0">
                <a:pos x="connsiteX37015" y="connsiteY37015"/>
              </a:cxn>
              <a:cxn ang="0">
                <a:pos x="connsiteX37016" y="connsiteY37016"/>
              </a:cxn>
              <a:cxn ang="0">
                <a:pos x="connsiteX37017" y="connsiteY37017"/>
              </a:cxn>
              <a:cxn ang="0">
                <a:pos x="connsiteX37018" y="connsiteY37018"/>
              </a:cxn>
              <a:cxn ang="0">
                <a:pos x="connsiteX37019" y="connsiteY37019"/>
              </a:cxn>
              <a:cxn ang="0">
                <a:pos x="connsiteX37020" y="connsiteY37020"/>
              </a:cxn>
              <a:cxn ang="0">
                <a:pos x="connsiteX37021" y="connsiteY37021"/>
              </a:cxn>
              <a:cxn ang="0">
                <a:pos x="connsiteX37022" y="connsiteY37022"/>
              </a:cxn>
              <a:cxn ang="0">
                <a:pos x="connsiteX37023" y="connsiteY37023"/>
              </a:cxn>
              <a:cxn ang="0">
                <a:pos x="connsiteX37024" y="connsiteY37024"/>
              </a:cxn>
              <a:cxn ang="0">
                <a:pos x="connsiteX37025" y="connsiteY37025"/>
              </a:cxn>
              <a:cxn ang="0">
                <a:pos x="connsiteX37026" y="connsiteY37026"/>
              </a:cxn>
              <a:cxn ang="0">
                <a:pos x="connsiteX37027" y="connsiteY37027"/>
              </a:cxn>
              <a:cxn ang="0">
                <a:pos x="connsiteX37028" y="connsiteY37028"/>
              </a:cxn>
              <a:cxn ang="0">
                <a:pos x="connsiteX37029" y="connsiteY37029"/>
              </a:cxn>
              <a:cxn ang="0">
                <a:pos x="connsiteX37030" y="connsiteY37030"/>
              </a:cxn>
              <a:cxn ang="0">
                <a:pos x="connsiteX37031" y="connsiteY37031"/>
              </a:cxn>
              <a:cxn ang="0">
                <a:pos x="connsiteX37032" y="connsiteY37032"/>
              </a:cxn>
              <a:cxn ang="0">
                <a:pos x="connsiteX37033" y="connsiteY37033"/>
              </a:cxn>
              <a:cxn ang="0">
                <a:pos x="connsiteX37034" y="connsiteY37034"/>
              </a:cxn>
              <a:cxn ang="0">
                <a:pos x="connsiteX37035" y="connsiteY37035"/>
              </a:cxn>
              <a:cxn ang="0">
                <a:pos x="connsiteX37036" y="connsiteY37036"/>
              </a:cxn>
              <a:cxn ang="0">
                <a:pos x="connsiteX37037" y="connsiteY37037"/>
              </a:cxn>
              <a:cxn ang="0">
                <a:pos x="connsiteX37038" y="connsiteY37038"/>
              </a:cxn>
              <a:cxn ang="0">
                <a:pos x="connsiteX37039" y="connsiteY37039"/>
              </a:cxn>
              <a:cxn ang="0">
                <a:pos x="connsiteX37040" y="connsiteY37040"/>
              </a:cxn>
              <a:cxn ang="0">
                <a:pos x="connsiteX37041" y="connsiteY37041"/>
              </a:cxn>
              <a:cxn ang="0">
                <a:pos x="connsiteX37042" y="connsiteY37042"/>
              </a:cxn>
              <a:cxn ang="0">
                <a:pos x="connsiteX37043" y="connsiteY37043"/>
              </a:cxn>
              <a:cxn ang="0">
                <a:pos x="connsiteX37044" y="connsiteY37044"/>
              </a:cxn>
              <a:cxn ang="0">
                <a:pos x="connsiteX37045" y="connsiteY37045"/>
              </a:cxn>
              <a:cxn ang="0">
                <a:pos x="connsiteX37046" y="connsiteY37046"/>
              </a:cxn>
              <a:cxn ang="0">
                <a:pos x="connsiteX37047" y="connsiteY37047"/>
              </a:cxn>
              <a:cxn ang="0">
                <a:pos x="connsiteX37048" y="connsiteY37048"/>
              </a:cxn>
              <a:cxn ang="0">
                <a:pos x="connsiteX37049" y="connsiteY37049"/>
              </a:cxn>
              <a:cxn ang="0">
                <a:pos x="connsiteX37050" y="connsiteY37050"/>
              </a:cxn>
              <a:cxn ang="0">
                <a:pos x="connsiteX37051" y="connsiteY37051"/>
              </a:cxn>
              <a:cxn ang="0">
                <a:pos x="connsiteX37052" y="connsiteY37052"/>
              </a:cxn>
              <a:cxn ang="0">
                <a:pos x="connsiteX37053" y="connsiteY37053"/>
              </a:cxn>
              <a:cxn ang="0">
                <a:pos x="connsiteX37054" y="connsiteY37054"/>
              </a:cxn>
              <a:cxn ang="0">
                <a:pos x="connsiteX37055" y="connsiteY37055"/>
              </a:cxn>
              <a:cxn ang="0">
                <a:pos x="connsiteX37056" y="connsiteY37056"/>
              </a:cxn>
              <a:cxn ang="0">
                <a:pos x="connsiteX37057" y="connsiteY37057"/>
              </a:cxn>
              <a:cxn ang="0">
                <a:pos x="connsiteX37058" y="connsiteY37058"/>
              </a:cxn>
              <a:cxn ang="0">
                <a:pos x="connsiteX37059" y="connsiteY37059"/>
              </a:cxn>
              <a:cxn ang="0">
                <a:pos x="connsiteX37060" y="connsiteY37060"/>
              </a:cxn>
              <a:cxn ang="0">
                <a:pos x="connsiteX37061" y="connsiteY37061"/>
              </a:cxn>
              <a:cxn ang="0">
                <a:pos x="connsiteX37062" y="connsiteY37062"/>
              </a:cxn>
              <a:cxn ang="0">
                <a:pos x="connsiteX37063" y="connsiteY37063"/>
              </a:cxn>
              <a:cxn ang="0">
                <a:pos x="connsiteX37064" y="connsiteY37064"/>
              </a:cxn>
              <a:cxn ang="0">
                <a:pos x="connsiteX37065" y="connsiteY37065"/>
              </a:cxn>
              <a:cxn ang="0">
                <a:pos x="connsiteX37066" y="connsiteY37066"/>
              </a:cxn>
              <a:cxn ang="0">
                <a:pos x="connsiteX37067" y="connsiteY37067"/>
              </a:cxn>
              <a:cxn ang="0">
                <a:pos x="connsiteX37068" y="connsiteY37068"/>
              </a:cxn>
              <a:cxn ang="0">
                <a:pos x="connsiteX37069" y="connsiteY37069"/>
              </a:cxn>
              <a:cxn ang="0">
                <a:pos x="connsiteX37070" y="connsiteY37070"/>
              </a:cxn>
              <a:cxn ang="0">
                <a:pos x="connsiteX37071" y="connsiteY37071"/>
              </a:cxn>
              <a:cxn ang="0">
                <a:pos x="connsiteX37072" y="connsiteY37072"/>
              </a:cxn>
              <a:cxn ang="0">
                <a:pos x="connsiteX37073" y="connsiteY37073"/>
              </a:cxn>
              <a:cxn ang="0">
                <a:pos x="connsiteX37074" y="connsiteY37074"/>
              </a:cxn>
              <a:cxn ang="0">
                <a:pos x="connsiteX37075" y="connsiteY37075"/>
              </a:cxn>
              <a:cxn ang="0">
                <a:pos x="connsiteX37076" y="connsiteY37076"/>
              </a:cxn>
              <a:cxn ang="0">
                <a:pos x="connsiteX37077" y="connsiteY37077"/>
              </a:cxn>
              <a:cxn ang="0">
                <a:pos x="connsiteX37078" y="connsiteY37078"/>
              </a:cxn>
              <a:cxn ang="0">
                <a:pos x="connsiteX37079" y="connsiteY37079"/>
              </a:cxn>
              <a:cxn ang="0">
                <a:pos x="connsiteX37080" y="connsiteY37080"/>
              </a:cxn>
              <a:cxn ang="0">
                <a:pos x="connsiteX37081" y="connsiteY37081"/>
              </a:cxn>
              <a:cxn ang="0">
                <a:pos x="connsiteX37082" y="connsiteY37082"/>
              </a:cxn>
              <a:cxn ang="0">
                <a:pos x="connsiteX37083" y="connsiteY37083"/>
              </a:cxn>
              <a:cxn ang="0">
                <a:pos x="connsiteX37084" y="connsiteY37084"/>
              </a:cxn>
              <a:cxn ang="0">
                <a:pos x="connsiteX37085" y="connsiteY37085"/>
              </a:cxn>
              <a:cxn ang="0">
                <a:pos x="connsiteX37086" y="connsiteY37086"/>
              </a:cxn>
              <a:cxn ang="0">
                <a:pos x="connsiteX37087" y="connsiteY37087"/>
              </a:cxn>
              <a:cxn ang="0">
                <a:pos x="connsiteX37088" y="connsiteY37088"/>
              </a:cxn>
              <a:cxn ang="0">
                <a:pos x="connsiteX37089" y="connsiteY37089"/>
              </a:cxn>
              <a:cxn ang="0">
                <a:pos x="connsiteX37090" y="connsiteY37090"/>
              </a:cxn>
              <a:cxn ang="0">
                <a:pos x="connsiteX37091" y="connsiteY37091"/>
              </a:cxn>
              <a:cxn ang="0">
                <a:pos x="connsiteX37092" y="connsiteY37092"/>
              </a:cxn>
              <a:cxn ang="0">
                <a:pos x="connsiteX37093" y="connsiteY37093"/>
              </a:cxn>
              <a:cxn ang="0">
                <a:pos x="connsiteX37094" y="connsiteY37094"/>
              </a:cxn>
              <a:cxn ang="0">
                <a:pos x="connsiteX37095" y="connsiteY37095"/>
              </a:cxn>
              <a:cxn ang="0">
                <a:pos x="connsiteX37096" y="connsiteY37096"/>
              </a:cxn>
              <a:cxn ang="0">
                <a:pos x="connsiteX37097" y="connsiteY37097"/>
              </a:cxn>
              <a:cxn ang="0">
                <a:pos x="connsiteX37098" y="connsiteY37098"/>
              </a:cxn>
              <a:cxn ang="0">
                <a:pos x="connsiteX37099" y="connsiteY37099"/>
              </a:cxn>
              <a:cxn ang="0">
                <a:pos x="connsiteX37100" y="connsiteY37100"/>
              </a:cxn>
              <a:cxn ang="0">
                <a:pos x="connsiteX37101" y="connsiteY37101"/>
              </a:cxn>
              <a:cxn ang="0">
                <a:pos x="connsiteX37102" y="connsiteY37102"/>
              </a:cxn>
              <a:cxn ang="0">
                <a:pos x="connsiteX37103" y="connsiteY37103"/>
              </a:cxn>
              <a:cxn ang="0">
                <a:pos x="connsiteX37104" y="connsiteY37104"/>
              </a:cxn>
              <a:cxn ang="0">
                <a:pos x="connsiteX37105" y="connsiteY37105"/>
              </a:cxn>
              <a:cxn ang="0">
                <a:pos x="connsiteX37106" y="connsiteY37106"/>
              </a:cxn>
              <a:cxn ang="0">
                <a:pos x="connsiteX37107" y="connsiteY37107"/>
              </a:cxn>
              <a:cxn ang="0">
                <a:pos x="connsiteX37108" y="connsiteY37108"/>
              </a:cxn>
              <a:cxn ang="0">
                <a:pos x="connsiteX37109" y="connsiteY37109"/>
              </a:cxn>
              <a:cxn ang="0">
                <a:pos x="connsiteX37110" y="connsiteY37110"/>
              </a:cxn>
              <a:cxn ang="0">
                <a:pos x="connsiteX37111" y="connsiteY37111"/>
              </a:cxn>
              <a:cxn ang="0">
                <a:pos x="connsiteX37112" y="connsiteY37112"/>
              </a:cxn>
              <a:cxn ang="0">
                <a:pos x="connsiteX37113" y="connsiteY37113"/>
              </a:cxn>
              <a:cxn ang="0">
                <a:pos x="connsiteX37114" y="connsiteY37114"/>
              </a:cxn>
              <a:cxn ang="0">
                <a:pos x="connsiteX37115" y="connsiteY37115"/>
              </a:cxn>
              <a:cxn ang="0">
                <a:pos x="connsiteX37116" y="connsiteY37116"/>
              </a:cxn>
              <a:cxn ang="0">
                <a:pos x="connsiteX37117" y="connsiteY37117"/>
              </a:cxn>
              <a:cxn ang="0">
                <a:pos x="connsiteX37118" y="connsiteY37118"/>
              </a:cxn>
              <a:cxn ang="0">
                <a:pos x="connsiteX37119" y="connsiteY37119"/>
              </a:cxn>
              <a:cxn ang="0">
                <a:pos x="connsiteX37120" y="connsiteY37120"/>
              </a:cxn>
              <a:cxn ang="0">
                <a:pos x="connsiteX37121" y="connsiteY37121"/>
              </a:cxn>
              <a:cxn ang="0">
                <a:pos x="connsiteX37122" y="connsiteY37122"/>
              </a:cxn>
              <a:cxn ang="0">
                <a:pos x="connsiteX37123" y="connsiteY37123"/>
              </a:cxn>
              <a:cxn ang="0">
                <a:pos x="connsiteX37124" y="connsiteY37124"/>
              </a:cxn>
              <a:cxn ang="0">
                <a:pos x="connsiteX37125" y="connsiteY37125"/>
              </a:cxn>
              <a:cxn ang="0">
                <a:pos x="connsiteX37126" y="connsiteY37126"/>
              </a:cxn>
              <a:cxn ang="0">
                <a:pos x="connsiteX37127" y="connsiteY37127"/>
              </a:cxn>
              <a:cxn ang="0">
                <a:pos x="connsiteX37128" y="connsiteY37128"/>
              </a:cxn>
              <a:cxn ang="0">
                <a:pos x="connsiteX37129" y="connsiteY37129"/>
              </a:cxn>
              <a:cxn ang="0">
                <a:pos x="connsiteX37130" y="connsiteY37130"/>
              </a:cxn>
              <a:cxn ang="0">
                <a:pos x="connsiteX37131" y="connsiteY37131"/>
              </a:cxn>
              <a:cxn ang="0">
                <a:pos x="connsiteX37132" y="connsiteY37132"/>
              </a:cxn>
              <a:cxn ang="0">
                <a:pos x="connsiteX37133" y="connsiteY37133"/>
              </a:cxn>
              <a:cxn ang="0">
                <a:pos x="connsiteX37134" y="connsiteY37134"/>
              </a:cxn>
              <a:cxn ang="0">
                <a:pos x="connsiteX37135" y="connsiteY37135"/>
              </a:cxn>
              <a:cxn ang="0">
                <a:pos x="connsiteX37136" y="connsiteY37136"/>
              </a:cxn>
              <a:cxn ang="0">
                <a:pos x="connsiteX37137" y="connsiteY37137"/>
              </a:cxn>
              <a:cxn ang="0">
                <a:pos x="connsiteX37138" y="connsiteY37138"/>
              </a:cxn>
              <a:cxn ang="0">
                <a:pos x="connsiteX37139" y="connsiteY37139"/>
              </a:cxn>
              <a:cxn ang="0">
                <a:pos x="connsiteX37140" y="connsiteY37140"/>
              </a:cxn>
              <a:cxn ang="0">
                <a:pos x="connsiteX37141" y="connsiteY37141"/>
              </a:cxn>
              <a:cxn ang="0">
                <a:pos x="connsiteX37142" y="connsiteY37142"/>
              </a:cxn>
              <a:cxn ang="0">
                <a:pos x="connsiteX37143" y="connsiteY37143"/>
              </a:cxn>
              <a:cxn ang="0">
                <a:pos x="connsiteX37144" y="connsiteY37144"/>
              </a:cxn>
              <a:cxn ang="0">
                <a:pos x="connsiteX37145" y="connsiteY37145"/>
              </a:cxn>
              <a:cxn ang="0">
                <a:pos x="connsiteX37146" y="connsiteY37146"/>
              </a:cxn>
              <a:cxn ang="0">
                <a:pos x="connsiteX37147" y="connsiteY37147"/>
              </a:cxn>
              <a:cxn ang="0">
                <a:pos x="connsiteX37148" y="connsiteY37148"/>
              </a:cxn>
              <a:cxn ang="0">
                <a:pos x="connsiteX37149" y="connsiteY37149"/>
              </a:cxn>
              <a:cxn ang="0">
                <a:pos x="connsiteX37150" y="connsiteY37150"/>
              </a:cxn>
              <a:cxn ang="0">
                <a:pos x="connsiteX37151" y="connsiteY37151"/>
              </a:cxn>
              <a:cxn ang="0">
                <a:pos x="connsiteX37152" y="connsiteY37152"/>
              </a:cxn>
              <a:cxn ang="0">
                <a:pos x="connsiteX37153" y="connsiteY37153"/>
              </a:cxn>
              <a:cxn ang="0">
                <a:pos x="connsiteX37154" y="connsiteY37154"/>
              </a:cxn>
              <a:cxn ang="0">
                <a:pos x="connsiteX37155" y="connsiteY37155"/>
              </a:cxn>
              <a:cxn ang="0">
                <a:pos x="connsiteX37156" y="connsiteY37156"/>
              </a:cxn>
              <a:cxn ang="0">
                <a:pos x="connsiteX37157" y="connsiteY37157"/>
              </a:cxn>
              <a:cxn ang="0">
                <a:pos x="connsiteX37158" y="connsiteY37158"/>
              </a:cxn>
              <a:cxn ang="0">
                <a:pos x="connsiteX37159" y="connsiteY37159"/>
              </a:cxn>
              <a:cxn ang="0">
                <a:pos x="connsiteX37160" y="connsiteY37160"/>
              </a:cxn>
              <a:cxn ang="0">
                <a:pos x="connsiteX37161" y="connsiteY37161"/>
              </a:cxn>
              <a:cxn ang="0">
                <a:pos x="connsiteX37162" y="connsiteY37162"/>
              </a:cxn>
              <a:cxn ang="0">
                <a:pos x="connsiteX37163" y="connsiteY37163"/>
              </a:cxn>
              <a:cxn ang="0">
                <a:pos x="connsiteX37164" y="connsiteY37164"/>
              </a:cxn>
              <a:cxn ang="0">
                <a:pos x="connsiteX37165" y="connsiteY37165"/>
              </a:cxn>
              <a:cxn ang="0">
                <a:pos x="connsiteX37166" y="connsiteY37166"/>
              </a:cxn>
              <a:cxn ang="0">
                <a:pos x="connsiteX37167" y="connsiteY37167"/>
              </a:cxn>
              <a:cxn ang="0">
                <a:pos x="connsiteX37168" y="connsiteY37168"/>
              </a:cxn>
              <a:cxn ang="0">
                <a:pos x="connsiteX37169" y="connsiteY37169"/>
              </a:cxn>
              <a:cxn ang="0">
                <a:pos x="connsiteX37170" y="connsiteY37170"/>
              </a:cxn>
              <a:cxn ang="0">
                <a:pos x="connsiteX37171" y="connsiteY37171"/>
              </a:cxn>
              <a:cxn ang="0">
                <a:pos x="connsiteX37172" y="connsiteY37172"/>
              </a:cxn>
              <a:cxn ang="0">
                <a:pos x="connsiteX37173" y="connsiteY37173"/>
              </a:cxn>
              <a:cxn ang="0">
                <a:pos x="connsiteX37174" y="connsiteY37174"/>
              </a:cxn>
              <a:cxn ang="0">
                <a:pos x="connsiteX37175" y="connsiteY37175"/>
              </a:cxn>
              <a:cxn ang="0">
                <a:pos x="connsiteX37176" y="connsiteY37176"/>
              </a:cxn>
              <a:cxn ang="0">
                <a:pos x="connsiteX37177" y="connsiteY37177"/>
              </a:cxn>
              <a:cxn ang="0">
                <a:pos x="connsiteX37178" y="connsiteY37178"/>
              </a:cxn>
              <a:cxn ang="0">
                <a:pos x="connsiteX37179" y="connsiteY37179"/>
              </a:cxn>
              <a:cxn ang="0">
                <a:pos x="connsiteX37180" y="connsiteY37180"/>
              </a:cxn>
              <a:cxn ang="0">
                <a:pos x="connsiteX37181" y="connsiteY37181"/>
              </a:cxn>
              <a:cxn ang="0">
                <a:pos x="connsiteX37182" y="connsiteY37182"/>
              </a:cxn>
              <a:cxn ang="0">
                <a:pos x="connsiteX37183" y="connsiteY37183"/>
              </a:cxn>
              <a:cxn ang="0">
                <a:pos x="connsiteX37184" y="connsiteY37184"/>
              </a:cxn>
              <a:cxn ang="0">
                <a:pos x="connsiteX37185" y="connsiteY37185"/>
              </a:cxn>
              <a:cxn ang="0">
                <a:pos x="connsiteX37186" y="connsiteY37186"/>
              </a:cxn>
              <a:cxn ang="0">
                <a:pos x="connsiteX37187" y="connsiteY37187"/>
              </a:cxn>
              <a:cxn ang="0">
                <a:pos x="connsiteX37188" y="connsiteY37188"/>
              </a:cxn>
              <a:cxn ang="0">
                <a:pos x="connsiteX37189" y="connsiteY37189"/>
              </a:cxn>
              <a:cxn ang="0">
                <a:pos x="connsiteX37190" y="connsiteY37190"/>
              </a:cxn>
              <a:cxn ang="0">
                <a:pos x="connsiteX37191" y="connsiteY37191"/>
              </a:cxn>
              <a:cxn ang="0">
                <a:pos x="connsiteX37192" y="connsiteY37192"/>
              </a:cxn>
              <a:cxn ang="0">
                <a:pos x="connsiteX37193" y="connsiteY37193"/>
              </a:cxn>
              <a:cxn ang="0">
                <a:pos x="connsiteX37194" y="connsiteY37194"/>
              </a:cxn>
              <a:cxn ang="0">
                <a:pos x="connsiteX37195" y="connsiteY37195"/>
              </a:cxn>
              <a:cxn ang="0">
                <a:pos x="connsiteX37196" y="connsiteY37196"/>
              </a:cxn>
              <a:cxn ang="0">
                <a:pos x="connsiteX37197" y="connsiteY37197"/>
              </a:cxn>
              <a:cxn ang="0">
                <a:pos x="connsiteX37198" y="connsiteY37198"/>
              </a:cxn>
              <a:cxn ang="0">
                <a:pos x="connsiteX37199" y="connsiteY37199"/>
              </a:cxn>
              <a:cxn ang="0">
                <a:pos x="connsiteX37200" y="connsiteY37200"/>
              </a:cxn>
              <a:cxn ang="0">
                <a:pos x="connsiteX37201" y="connsiteY37201"/>
              </a:cxn>
              <a:cxn ang="0">
                <a:pos x="connsiteX37202" y="connsiteY37202"/>
              </a:cxn>
              <a:cxn ang="0">
                <a:pos x="connsiteX37203" y="connsiteY37203"/>
              </a:cxn>
              <a:cxn ang="0">
                <a:pos x="connsiteX37204" y="connsiteY37204"/>
              </a:cxn>
              <a:cxn ang="0">
                <a:pos x="connsiteX37205" y="connsiteY37205"/>
              </a:cxn>
              <a:cxn ang="0">
                <a:pos x="connsiteX37206" y="connsiteY37206"/>
              </a:cxn>
              <a:cxn ang="0">
                <a:pos x="connsiteX37207" y="connsiteY37207"/>
              </a:cxn>
              <a:cxn ang="0">
                <a:pos x="connsiteX37208" y="connsiteY37208"/>
              </a:cxn>
              <a:cxn ang="0">
                <a:pos x="connsiteX37209" y="connsiteY37209"/>
              </a:cxn>
              <a:cxn ang="0">
                <a:pos x="connsiteX37210" y="connsiteY37210"/>
              </a:cxn>
              <a:cxn ang="0">
                <a:pos x="connsiteX37211" y="connsiteY37211"/>
              </a:cxn>
              <a:cxn ang="0">
                <a:pos x="connsiteX37212" y="connsiteY37212"/>
              </a:cxn>
              <a:cxn ang="0">
                <a:pos x="connsiteX37213" y="connsiteY37213"/>
              </a:cxn>
              <a:cxn ang="0">
                <a:pos x="connsiteX37214" y="connsiteY37214"/>
              </a:cxn>
              <a:cxn ang="0">
                <a:pos x="connsiteX37215" y="connsiteY37215"/>
              </a:cxn>
              <a:cxn ang="0">
                <a:pos x="connsiteX37216" y="connsiteY37216"/>
              </a:cxn>
              <a:cxn ang="0">
                <a:pos x="connsiteX37217" y="connsiteY37217"/>
              </a:cxn>
              <a:cxn ang="0">
                <a:pos x="connsiteX37218" y="connsiteY37218"/>
              </a:cxn>
              <a:cxn ang="0">
                <a:pos x="connsiteX37219" y="connsiteY37219"/>
              </a:cxn>
              <a:cxn ang="0">
                <a:pos x="connsiteX37220" y="connsiteY37220"/>
              </a:cxn>
              <a:cxn ang="0">
                <a:pos x="connsiteX37221" y="connsiteY37221"/>
              </a:cxn>
              <a:cxn ang="0">
                <a:pos x="connsiteX37222" y="connsiteY37222"/>
              </a:cxn>
              <a:cxn ang="0">
                <a:pos x="connsiteX37223" y="connsiteY37223"/>
              </a:cxn>
              <a:cxn ang="0">
                <a:pos x="connsiteX37224" y="connsiteY37224"/>
              </a:cxn>
              <a:cxn ang="0">
                <a:pos x="connsiteX37225" y="connsiteY37225"/>
              </a:cxn>
              <a:cxn ang="0">
                <a:pos x="connsiteX37226" y="connsiteY37226"/>
              </a:cxn>
              <a:cxn ang="0">
                <a:pos x="connsiteX37227" y="connsiteY37227"/>
              </a:cxn>
              <a:cxn ang="0">
                <a:pos x="connsiteX37228" y="connsiteY37228"/>
              </a:cxn>
              <a:cxn ang="0">
                <a:pos x="connsiteX37229" y="connsiteY37229"/>
              </a:cxn>
              <a:cxn ang="0">
                <a:pos x="connsiteX37230" y="connsiteY37230"/>
              </a:cxn>
              <a:cxn ang="0">
                <a:pos x="connsiteX37231" y="connsiteY37231"/>
              </a:cxn>
              <a:cxn ang="0">
                <a:pos x="connsiteX37232" y="connsiteY37232"/>
              </a:cxn>
              <a:cxn ang="0">
                <a:pos x="connsiteX37233" y="connsiteY37233"/>
              </a:cxn>
              <a:cxn ang="0">
                <a:pos x="connsiteX37234" y="connsiteY37234"/>
              </a:cxn>
              <a:cxn ang="0">
                <a:pos x="connsiteX37235" y="connsiteY37235"/>
              </a:cxn>
              <a:cxn ang="0">
                <a:pos x="connsiteX37236" y="connsiteY37236"/>
              </a:cxn>
              <a:cxn ang="0">
                <a:pos x="connsiteX37237" y="connsiteY37237"/>
              </a:cxn>
              <a:cxn ang="0">
                <a:pos x="connsiteX37238" y="connsiteY37238"/>
              </a:cxn>
              <a:cxn ang="0">
                <a:pos x="connsiteX37239" y="connsiteY37239"/>
              </a:cxn>
              <a:cxn ang="0">
                <a:pos x="connsiteX37240" y="connsiteY37240"/>
              </a:cxn>
              <a:cxn ang="0">
                <a:pos x="connsiteX37241" y="connsiteY37241"/>
              </a:cxn>
              <a:cxn ang="0">
                <a:pos x="connsiteX37242" y="connsiteY37242"/>
              </a:cxn>
              <a:cxn ang="0">
                <a:pos x="connsiteX37243" y="connsiteY37243"/>
              </a:cxn>
              <a:cxn ang="0">
                <a:pos x="connsiteX37244" y="connsiteY37244"/>
              </a:cxn>
              <a:cxn ang="0">
                <a:pos x="connsiteX37245" y="connsiteY37245"/>
              </a:cxn>
              <a:cxn ang="0">
                <a:pos x="connsiteX37246" y="connsiteY37246"/>
              </a:cxn>
              <a:cxn ang="0">
                <a:pos x="connsiteX37247" y="connsiteY37247"/>
              </a:cxn>
              <a:cxn ang="0">
                <a:pos x="connsiteX37248" y="connsiteY37248"/>
              </a:cxn>
              <a:cxn ang="0">
                <a:pos x="connsiteX37249" y="connsiteY37249"/>
              </a:cxn>
              <a:cxn ang="0">
                <a:pos x="connsiteX37250" y="connsiteY37250"/>
              </a:cxn>
              <a:cxn ang="0">
                <a:pos x="connsiteX37251" y="connsiteY37251"/>
              </a:cxn>
              <a:cxn ang="0">
                <a:pos x="connsiteX37252" y="connsiteY37252"/>
              </a:cxn>
              <a:cxn ang="0">
                <a:pos x="connsiteX37253" y="connsiteY37253"/>
              </a:cxn>
              <a:cxn ang="0">
                <a:pos x="connsiteX37254" y="connsiteY37254"/>
              </a:cxn>
              <a:cxn ang="0">
                <a:pos x="connsiteX37255" y="connsiteY37255"/>
              </a:cxn>
              <a:cxn ang="0">
                <a:pos x="connsiteX37256" y="connsiteY37256"/>
              </a:cxn>
              <a:cxn ang="0">
                <a:pos x="connsiteX37257" y="connsiteY37257"/>
              </a:cxn>
              <a:cxn ang="0">
                <a:pos x="connsiteX37258" y="connsiteY37258"/>
              </a:cxn>
              <a:cxn ang="0">
                <a:pos x="connsiteX37259" y="connsiteY37259"/>
              </a:cxn>
              <a:cxn ang="0">
                <a:pos x="connsiteX37260" y="connsiteY37260"/>
              </a:cxn>
              <a:cxn ang="0">
                <a:pos x="connsiteX37261" y="connsiteY37261"/>
              </a:cxn>
              <a:cxn ang="0">
                <a:pos x="connsiteX37262" y="connsiteY37262"/>
              </a:cxn>
              <a:cxn ang="0">
                <a:pos x="connsiteX37263" y="connsiteY37263"/>
              </a:cxn>
              <a:cxn ang="0">
                <a:pos x="connsiteX37264" y="connsiteY37264"/>
              </a:cxn>
              <a:cxn ang="0">
                <a:pos x="connsiteX37265" y="connsiteY37265"/>
              </a:cxn>
              <a:cxn ang="0">
                <a:pos x="connsiteX37266" y="connsiteY37266"/>
              </a:cxn>
              <a:cxn ang="0">
                <a:pos x="connsiteX37267" y="connsiteY37267"/>
              </a:cxn>
              <a:cxn ang="0">
                <a:pos x="connsiteX37268" y="connsiteY37268"/>
              </a:cxn>
              <a:cxn ang="0">
                <a:pos x="connsiteX37269" y="connsiteY37269"/>
              </a:cxn>
              <a:cxn ang="0">
                <a:pos x="connsiteX37270" y="connsiteY37270"/>
              </a:cxn>
              <a:cxn ang="0">
                <a:pos x="connsiteX37271" y="connsiteY37271"/>
              </a:cxn>
              <a:cxn ang="0">
                <a:pos x="connsiteX37272" y="connsiteY37272"/>
              </a:cxn>
              <a:cxn ang="0">
                <a:pos x="connsiteX37273" y="connsiteY37273"/>
              </a:cxn>
              <a:cxn ang="0">
                <a:pos x="connsiteX37274" y="connsiteY37274"/>
              </a:cxn>
              <a:cxn ang="0">
                <a:pos x="connsiteX37275" y="connsiteY37275"/>
              </a:cxn>
              <a:cxn ang="0">
                <a:pos x="connsiteX37276" y="connsiteY37276"/>
              </a:cxn>
              <a:cxn ang="0">
                <a:pos x="connsiteX37277" y="connsiteY37277"/>
              </a:cxn>
              <a:cxn ang="0">
                <a:pos x="connsiteX37278" y="connsiteY37278"/>
              </a:cxn>
              <a:cxn ang="0">
                <a:pos x="connsiteX37279" y="connsiteY37279"/>
              </a:cxn>
              <a:cxn ang="0">
                <a:pos x="connsiteX37280" y="connsiteY37280"/>
              </a:cxn>
              <a:cxn ang="0">
                <a:pos x="connsiteX37281" y="connsiteY37281"/>
              </a:cxn>
              <a:cxn ang="0">
                <a:pos x="connsiteX37282" y="connsiteY37282"/>
              </a:cxn>
              <a:cxn ang="0">
                <a:pos x="connsiteX37283" y="connsiteY37283"/>
              </a:cxn>
              <a:cxn ang="0">
                <a:pos x="connsiteX37284" y="connsiteY37284"/>
              </a:cxn>
              <a:cxn ang="0">
                <a:pos x="connsiteX37285" y="connsiteY37285"/>
              </a:cxn>
              <a:cxn ang="0">
                <a:pos x="connsiteX37286" y="connsiteY37286"/>
              </a:cxn>
              <a:cxn ang="0">
                <a:pos x="connsiteX37287" y="connsiteY37287"/>
              </a:cxn>
              <a:cxn ang="0">
                <a:pos x="connsiteX37288" y="connsiteY37288"/>
              </a:cxn>
              <a:cxn ang="0">
                <a:pos x="connsiteX37289" y="connsiteY37289"/>
              </a:cxn>
              <a:cxn ang="0">
                <a:pos x="connsiteX37290" y="connsiteY37290"/>
              </a:cxn>
              <a:cxn ang="0">
                <a:pos x="connsiteX37291" y="connsiteY37291"/>
              </a:cxn>
              <a:cxn ang="0">
                <a:pos x="connsiteX37292" y="connsiteY37292"/>
              </a:cxn>
              <a:cxn ang="0">
                <a:pos x="connsiteX37293" y="connsiteY37293"/>
              </a:cxn>
              <a:cxn ang="0">
                <a:pos x="connsiteX37294" y="connsiteY37294"/>
              </a:cxn>
              <a:cxn ang="0">
                <a:pos x="connsiteX37295" y="connsiteY37295"/>
              </a:cxn>
              <a:cxn ang="0">
                <a:pos x="connsiteX37296" y="connsiteY37296"/>
              </a:cxn>
              <a:cxn ang="0">
                <a:pos x="connsiteX37297" y="connsiteY37297"/>
              </a:cxn>
              <a:cxn ang="0">
                <a:pos x="connsiteX37298" y="connsiteY37298"/>
              </a:cxn>
              <a:cxn ang="0">
                <a:pos x="connsiteX37299" y="connsiteY37299"/>
              </a:cxn>
              <a:cxn ang="0">
                <a:pos x="connsiteX37300" y="connsiteY37300"/>
              </a:cxn>
              <a:cxn ang="0">
                <a:pos x="connsiteX37301" y="connsiteY37301"/>
              </a:cxn>
              <a:cxn ang="0">
                <a:pos x="connsiteX37302" y="connsiteY37302"/>
              </a:cxn>
              <a:cxn ang="0">
                <a:pos x="connsiteX37303" y="connsiteY37303"/>
              </a:cxn>
              <a:cxn ang="0">
                <a:pos x="connsiteX37304" y="connsiteY37304"/>
              </a:cxn>
              <a:cxn ang="0">
                <a:pos x="connsiteX37305" y="connsiteY37305"/>
              </a:cxn>
              <a:cxn ang="0">
                <a:pos x="connsiteX37306" y="connsiteY37306"/>
              </a:cxn>
              <a:cxn ang="0">
                <a:pos x="connsiteX37307" y="connsiteY37307"/>
              </a:cxn>
              <a:cxn ang="0">
                <a:pos x="connsiteX37308" y="connsiteY37308"/>
              </a:cxn>
              <a:cxn ang="0">
                <a:pos x="connsiteX37309" y="connsiteY37309"/>
              </a:cxn>
              <a:cxn ang="0">
                <a:pos x="connsiteX37310" y="connsiteY37310"/>
              </a:cxn>
              <a:cxn ang="0">
                <a:pos x="connsiteX37311" y="connsiteY37311"/>
              </a:cxn>
              <a:cxn ang="0">
                <a:pos x="connsiteX37312" y="connsiteY37312"/>
              </a:cxn>
              <a:cxn ang="0">
                <a:pos x="connsiteX37313" y="connsiteY37313"/>
              </a:cxn>
              <a:cxn ang="0">
                <a:pos x="connsiteX37314" y="connsiteY37314"/>
              </a:cxn>
              <a:cxn ang="0">
                <a:pos x="connsiteX37315" y="connsiteY37315"/>
              </a:cxn>
              <a:cxn ang="0">
                <a:pos x="connsiteX37316" y="connsiteY37316"/>
              </a:cxn>
              <a:cxn ang="0">
                <a:pos x="connsiteX37317" y="connsiteY37317"/>
              </a:cxn>
              <a:cxn ang="0">
                <a:pos x="connsiteX37318" y="connsiteY37318"/>
              </a:cxn>
              <a:cxn ang="0">
                <a:pos x="connsiteX37319" y="connsiteY37319"/>
              </a:cxn>
              <a:cxn ang="0">
                <a:pos x="connsiteX37320" y="connsiteY37320"/>
              </a:cxn>
              <a:cxn ang="0">
                <a:pos x="connsiteX37321" y="connsiteY37321"/>
              </a:cxn>
              <a:cxn ang="0">
                <a:pos x="connsiteX37322" y="connsiteY37322"/>
              </a:cxn>
              <a:cxn ang="0">
                <a:pos x="connsiteX37323" y="connsiteY37323"/>
              </a:cxn>
              <a:cxn ang="0">
                <a:pos x="connsiteX37324" y="connsiteY37324"/>
              </a:cxn>
              <a:cxn ang="0">
                <a:pos x="connsiteX37325" y="connsiteY37325"/>
              </a:cxn>
              <a:cxn ang="0">
                <a:pos x="connsiteX37326" y="connsiteY37326"/>
              </a:cxn>
              <a:cxn ang="0">
                <a:pos x="connsiteX37327" y="connsiteY37327"/>
              </a:cxn>
              <a:cxn ang="0">
                <a:pos x="connsiteX37328" y="connsiteY37328"/>
              </a:cxn>
              <a:cxn ang="0">
                <a:pos x="connsiteX37329" y="connsiteY37329"/>
              </a:cxn>
              <a:cxn ang="0">
                <a:pos x="connsiteX37330" y="connsiteY37330"/>
              </a:cxn>
              <a:cxn ang="0">
                <a:pos x="connsiteX37331" y="connsiteY37331"/>
              </a:cxn>
              <a:cxn ang="0">
                <a:pos x="connsiteX37332" y="connsiteY37332"/>
              </a:cxn>
              <a:cxn ang="0">
                <a:pos x="connsiteX37333" y="connsiteY37333"/>
              </a:cxn>
              <a:cxn ang="0">
                <a:pos x="connsiteX37334" y="connsiteY37334"/>
              </a:cxn>
              <a:cxn ang="0">
                <a:pos x="connsiteX37335" y="connsiteY37335"/>
              </a:cxn>
              <a:cxn ang="0">
                <a:pos x="connsiteX37336" y="connsiteY37336"/>
              </a:cxn>
              <a:cxn ang="0">
                <a:pos x="connsiteX37337" y="connsiteY37337"/>
              </a:cxn>
              <a:cxn ang="0">
                <a:pos x="connsiteX37338" y="connsiteY37338"/>
              </a:cxn>
              <a:cxn ang="0">
                <a:pos x="connsiteX37339" y="connsiteY37339"/>
              </a:cxn>
              <a:cxn ang="0">
                <a:pos x="connsiteX37340" y="connsiteY37340"/>
              </a:cxn>
              <a:cxn ang="0">
                <a:pos x="connsiteX37341" y="connsiteY37341"/>
              </a:cxn>
              <a:cxn ang="0">
                <a:pos x="connsiteX37342" y="connsiteY37342"/>
              </a:cxn>
              <a:cxn ang="0">
                <a:pos x="connsiteX37343" y="connsiteY37343"/>
              </a:cxn>
              <a:cxn ang="0">
                <a:pos x="connsiteX37344" y="connsiteY37344"/>
              </a:cxn>
              <a:cxn ang="0">
                <a:pos x="connsiteX37345" y="connsiteY37345"/>
              </a:cxn>
              <a:cxn ang="0">
                <a:pos x="connsiteX37346" y="connsiteY37346"/>
              </a:cxn>
              <a:cxn ang="0">
                <a:pos x="connsiteX37347" y="connsiteY37347"/>
              </a:cxn>
              <a:cxn ang="0">
                <a:pos x="connsiteX37348" y="connsiteY37348"/>
              </a:cxn>
              <a:cxn ang="0">
                <a:pos x="connsiteX37349" y="connsiteY37349"/>
              </a:cxn>
              <a:cxn ang="0">
                <a:pos x="connsiteX37350" y="connsiteY37350"/>
              </a:cxn>
              <a:cxn ang="0">
                <a:pos x="connsiteX37351" y="connsiteY37351"/>
              </a:cxn>
              <a:cxn ang="0">
                <a:pos x="connsiteX37352" y="connsiteY37352"/>
              </a:cxn>
              <a:cxn ang="0">
                <a:pos x="connsiteX37353" y="connsiteY37353"/>
              </a:cxn>
              <a:cxn ang="0">
                <a:pos x="connsiteX37354" y="connsiteY37354"/>
              </a:cxn>
              <a:cxn ang="0">
                <a:pos x="connsiteX37355" y="connsiteY37355"/>
              </a:cxn>
              <a:cxn ang="0">
                <a:pos x="connsiteX37356" y="connsiteY37356"/>
              </a:cxn>
              <a:cxn ang="0">
                <a:pos x="connsiteX37357" y="connsiteY37357"/>
              </a:cxn>
              <a:cxn ang="0">
                <a:pos x="connsiteX37358" y="connsiteY37358"/>
              </a:cxn>
              <a:cxn ang="0">
                <a:pos x="connsiteX37359" y="connsiteY37359"/>
              </a:cxn>
              <a:cxn ang="0">
                <a:pos x="connsiteX37360" y="connsiteY37360"/>
              </a:cxn>
              <a:cxn ang="0">
                <a:pos x="connsiteX37361" y="connsiteY37361"/>
              </a:cxn>
              <a:cxn ang="0">
                <a:pos x="connsiteX37362" y="connsiteY37362"/>
              </a:cxn>
              <a:cxn ang="0">
                <a:pos x="connsiteX37363" y="connsiteY37363"/>
              </a:cxn>
              <a:cxn ang="0">
                <a:pos x="connsiteX37364" y="connsiteY37364"/>
              </a:cxn>
              <a:cxn ang="0">
                <a:pos x="connsiteX37365" y="connsiteY37365"/>
              </a:cxn>
              <a:cxn ang="0">
                <a:pos x="connsiteX37366" y="connsiteY37366"/>
              </a:cxn>
              <a:cxn ang="0">
                <a:pos x="connsiteX37367" y="connsiteY37367"/>
              </a:cxn>
              <a:cxn ang="0">
                <a:pos x="connsiteX37368" y="connsiteY37368"/>
              </a:cxn>
              <a:cxn ang="0">
                <a:pos x="connsiteX37369" y="connsiteY37369"/>
              </a:cxn>
              <a:cxn ang="0">
                <a:pos x="connsiteX37370" y="connsiteY37370"/>
              </a:cxn>
              <a:cxn ang="0">
                <a:pos x="connsiteX37371" y="connsiteY37371"/>
              </a:cxn>
              <a:cxn ang="0">
                <a:pos x="connsiteX37372" y="connsiteY37372"/>
              </a:cxn>
              <a:cxn ang="0">
                <a:pos x="connsiteX37373" y="connsiteY37373"/>
              </a:cxn>
              <a:cxn ang="0">
                <a:pos x="connsiteX37374" y="connsiteY37374"/>
              </a:cxn>
              <a:cxn ang="0">
                <a:pos x="connsiteX37375" y="connsiteY37375"/>
              </a:cxn>
              <a:cxn ang="0">
                <a:pos x="connsiteX37376" y="connsiteY37376"/>
              </a:cxn>
              <a:cxn ang="0">
                <a:pos x="connsiteX37377" y="connsiteY37377"/>
              </a:cxn>
              <a:cxn ang="0">
                <a:pos x="connsiteX37378" y="connsiteY37378"/>
              </a:cxn>
              <a:cxn ang="0">
                <a:pos x="connsiteX37379" y="connsiteY37379"/>
              </a:cxn>
              <a:cxn ang="0">
                <a:pos x="connsiteX37380" y="connsiteY37380"/>
              </a:cxn>
              <a:cxn ang="0">
                <a:pos x="connsiteX37381" y="connsiteY37381"/>
              </a:cxn>
              <a:cxn ang="0">
                <a:pos x="connsiteX37382" y="connsiteY37382"/>
              </a:cxn>
              <a:cxn ang="0">
                <a:pos x="connsiteX37383" y="connsiteY37383"/>
              </a:cxn>
              <a:cxn ang="0">
                <a:pos x="connsiteX37384" y="connsiteY37384"/>
              </a:cxn>
              <a:cxn ang="0">
                <a:pos x="connsiteX37385" y="connsiteY37385"/>
              </a:cxn>
              <a:cxn ang="0">
                <a:pos x="connsiteX37386" y="connsiteY37386"/>
              </a:cxn>
              <a:cxn ang="0">
                <a:pos x="connsiteX37387" y="connsiteY37387"/>
              </a:cxn>
              <a:cxn ang="0">
                <a:pos x="connsiteX37388" y="connsiteY37388"/>
              </a:cxn>
              <a:cxn ang="0">
                <a:pos x="connsiteX37389" y="connsiteY37389"/>
              </a:cxn>
              <a:cxn ang="0">
                <a:pos x="connsiteX37390" y="connsiteY37390"/>
              </a:cxn>
              <a:cxn ang="0">
                <a:pos x="connsiteX37391" y="connsiteY37391"/>
              </a:cxn>
              <a:cxn ang="0">
                <a:pos x="connsiteX37392" y="connsiteY37392"/>
              </a:cxn>
              <a:cxn ang="0">
                <a:pos x="connsiteX37393" y="connsiteY37393"/>
              </a:cxn>
              <a:cxn ang="0">
                <a:pos x="connsiteX37394" y="connsiteY37394"/>
              </a:cxn>
              <a:cxn ang="0">
                <a:pos x="connsiteX37395" y="connsiteY37395"/>
              </a:cxn>
              <a:cxn ang="0">
                <a:pos x="connsiteX37396" y="connsiteY37396"/>
              </a:cxn>
              <a:cxn ang="0">
                <a:pos x="connsiteX37397" y="connsiteY37397"/>
              </a:cxn>
              <a:cxn ang="0">
                <a:pos x="connsiteX37398" y="connsiteY37398"/>
              </a:cxn>
              <a:cxn ang="0">
                <a:pos x="connsiteX37399" y="connsiteY37399"/>
              </a:cxn>
              <a:cxn ang="0">
                <a:pos x="connsiteX37400" y="connsiteY37400"/>
              </a:cxn>
              <a:cxn ang="0">
                <a:pos x="connsiteX37401" y="connsiteY37401"/>
              </a:cxn>
              <a:cxn ang="0">
                <a:pos x="connsiteX37402" y="connsiteY37402"/>
              </a:cxn>
              <a:cxn ang="0">
                <a:pos x="connsiteX37403" y="connsiteY37403"/>
              </a:cxn>
              <a:cxn ang="0">
                <a:pos x="connsiteX37404" y="connsiteY37404"/>
              </a:cxn>
              <a:cxn ang="0">
                <a:pos x="connsiteX37405" y="connsiteY37405"/>
              </a:cxn>
              <a:cxn ang="0">
                <a:pos x="connsiteX37406" y="connsiteY37406"/>
              </a:cxn>
              <a:cxn ang="0">
                <a:pos x="connsiteX37407" y="connsiteY37407"/>
              </a:cxn>
              <a:cxn ang="0">
                <a:pos x="connsiteX37408" y="connsiteY37408"/>
              </a:cxn>
              <a:cxn ang="0">
                <a:pos x="connsiteX37409" y="connsiteY37409"/>
              </a:cxn>
              <a:cxn ang="0">
                <a:pos x="connsiteX37410" y="connsiteY37410"/>
              </a:cxn>
              <a:cxn ang="0">
                <a:pos x="connsiteX37411" y="connsiteY37411"/>
              </a:cxn>
              <a:cxn ang="0">
                <a:pos x="connsiteX37412" y="connsiteY37412"/>
              </a:cxn>
              <a:cxn ang="0">
                <a:pos x="connsiteX37413" y="connsiteY37413"/>
              </a:cxn>
              <a:cxn ang="0">
                <a:pos x="connsiteX37414" y="connsiteY37414"/>
              </a:cxn>
              <a:cxn ang="0">
                <a:pos x="connsiteX37415" y="connsiteY37415"/>
              </a:cxn>
              <a:cxn ang="0">
                <a:pos x="connsiteX37416" y="connsiteY37416"/>
              </a:cxn>
              <a:cxn ang="0">
                <a:pos x="connsiteX37417" y="connsiteY37417"/>
              </a:cxn>
              <a:cxn ang="0">
                <a:pos x="connsiteX37418" y="connsiteY37418"/>
              </a:cxn>
              <a:cxn ang="0">
                <a:pos x="connsiteX37419" y="connsiteY37419"/>
              </a:cxn>
              <a:cxn ang="0">
                <a:pos x="connsiteX37420" y="connsiteY37420"/>
              </a:cxn>
              <a:cxn ang="0">
                <a:pos x="connsiteX37421" y="connsiteY37421"/>
              </a:cxn>
              <a:cxn ang="0">
                <a:pos x="connsiteX37422" y="connsiteY37422"/>
              </a:cxn>
              <a:cxn ang="0">
                <a:pos x="connsiteX37423" y="connsiteY37423"/>
              </a:cxn>
              <a:cxn ang="0">
                <a:pos x="connsiteX37424" y="connsiteY37424"/>
              </a:cxn>
              <a:cxn ang="0">
                <a:pos x="connsiteX37425" y="connsiteY37425"/>
              </a:cxn>
              <a:cxn ang="0">
                <a:pos x="connsiteX37426" y="connsiteY37426"/>
              </a:cxn>
              <a:cxn ang="0">
                <a:pos x="connsiteX37427" y="connsiteY37427"/>
              </a:cxn>
              <a:cxn ang="0">
                <a:pos x="connsiteX37428" y="connsiteY37428"/>
              </a:cxn>
              <a:cxn ang="0">
                <a:pos x="connsiteX37429" y="connsiteY37429"/>
              </a:cxn>
              <a:cxn ang="0">
                <a:pos x="connsiteX37430" y="connsiteY37430"/>
              </a:cxn>
              <a:cxn ang="0">
                <a:pos x="connsiteX37431" y="connsiteY37431"/>
              </a:cxn>
              <a:cxn ang="0">
                <a:pos x="connsiteX37432" y="connsiteY37432"/>
              </a:cxn>
              <a:cxn ang="0">
                <a:pos x="connsiteX37433" y="connsiteY37433"/>
              </a:cxn>
              <a:cxn ang="0">
                <a:pos x="connsiteX37434" y="connsiteY37434"/>
              </a:cxn>
              <a:cxn ang="0">
                <a:pos x="connsiteX37435" y="connsiteY37435"/>
              </a:cxn>
              <a:cxn ang="0">
                <a:pos x="connsiteX37436" y="connsiteY37436"/>
              </a:cxn>
              <a:cxn ang="0">
                <a:pos x="connsiteX37437" y="connsiteY37437"/>
              </a:cxn>
              <a:cxn ang="0">
                <a:pos x="connsiteX37438" y="connsiteY37438"/>
              </a:cxn>
              <a:cxn ang="0">
                <a:pos x="connsiteX37439" y="connsiteY37439"/>
              </a:cxn>
              <a:cxn ang="0">
                <a:pos x="connsiteX37440" y="connsiteY37440"/>
              </a:cxn>
              <a:cxn ang="0">
                <a:pos x="connsiteX37441" y="connsiteY37441"/>
              </a:cxn>
              <a:cxn ang="0">
                <a:pos x="connsiteX37442" y="connsiteY37442"/>
              </a:cxn>
              <a:cxn ang="0">
                <a:pos x="connsiteX37443" y="connsiteY37443"/>
              </a:cxn>
              <a:cxn ang="0">
                <a:pos x="connsiteX37444" y="connsiteY37444"/>
              </a:cxn>
              <a:cxn ang="0">
                <a:pos x="connsiteX37445" y="connsiteY37445"/>
              </a:cxn>
              <a:cxn ang="0">
                <a:pos x="connsiteX37446" y="connsiteY37446"/>
              </a:cxn>
              <a:cxn ang="0">
                <a:pos x="connsiteX37447" y="connsiteY37447"/>
              </a:cxn>
              <a:cxn ang="0">
                <a:pos x="connsiteX37448" y="connsiteY37448"/>
              </a:cxn>
              <a:cxn ang="0">
                <a:pos x="connsiteX37449" y="connsiteY37449"/>
              </a:cxn>
              <a:cxn ang="0">
                <a:pos x="connsiteX37450" y="connsiteY37450"/>
              </a:cxn>
              <a:cxn ang="0">
                <a:pos x="connsiteX37451" y="connsiteY37451"/>
              </a:cxn>
              <a:cxn ang="0">
                <a:pos x="connsiteX37452" y="connsiteY37452"/>
              </a:cxn>
              <a:cxn ang="0">
                <a:pos x="connsiteX37453" y="connsiteY37453"/>
              </a:cxn>
              <a:cxn ang="0">
                <a:pos x="connsiteX37454" y="connsiteY37454"/>
              </a:cxn>
              <a:cxn ang="0">
                <a:pos x="connsiteX37455" y="connsiteY37455"/>
              </a:cxn>
              <a:cxn ang="0">
                <a:pos x="connsiteX37456" y="connsiteY37456"/>
              </a:cxn>
              <a:cxn ang="0">
                <a:pos x="connsiteX37457" y="connsiteY37457"/>
              </a:cxn>
              <a:cxn ang="0">
                <a:pos x="connsiteX37458" y="connsiteY37458"/>
              </a:cxn>
              <a:cxn ang="0">
                <a:pos x="connsiteX37459" y="connsiteY37459"/>
              </a:cxn>
              <a:cxn ang="0">
                <a:pos x="connsiteX37460" y="connsiteY37460"/>
              </a:cxn>
              <a:cxn ang="0">
                <a:pos x="connsiteX37461" y="connsiteY37461"/>
              </a:cxn>
              <a:cxn ang="0">
                <a:pos x="connsiteX37462" y="connsiteY37462"/>
              </a:cxn>
              <a:cxn ang="0">
                <a:pos x="connsiteX37463" y="connsiteY37463"/>
              </a:cxn>
              <a:cxn ang="0">
                <a:pos x="connsiteX37464" y="connsiteY37464"/>
              </a:cxn>
              <a:cxn ang="0">
                <a:pos x="connsiteX37465" y="connsiteY37465"/>
              </a:cxn>
              <a:cxn ang="0">
                <a:pos x="connsiteX37466" y="connsiteY37466"/>
              </a:cxn>
              <a:cxn ang="0">
                <a:pos x="connsiteX37467" y="connsiteY37467"/>
              </a:cxn>
              <a:cxn ang="0">
                <a:pos x="connsiteX37468" y="connsiteY37468"/>
              </a:cxn>
              <a:cxn ang="0">
                <a:pos x="connsiteX37469" y="connsiteY37469"/>
              </a:cxn>
              <a:cxn ang="0">
                <a:pos x="connsiteX37470" y="connsiteY37470"/>
              </a:cxn>
              <a:cxn ang="0">
                <a:pos x="connsiteX37471" y="connsiteY37471"/>
              </a:cxn>
              <a:cxn ang="0">
                <a:pos x="connsiteX37472" y="connsiteY37472"/>
              </a:cxn>
              <a:cxn ang="0">
                <a:pos x="connsiteX37473" y="connsiteY37473"/>
              </a:cxn>
              <a:cxn ang="0">
                <a:pos x="connsiteX37474" y="connsiteY37474"/>
              </a:cxn>
              <a:cxn ang="0">
                <a:pos x="connsiteX37475" y="connsiteY37475"/>
              </a:cxn>
              <a:cxn ang="0">
                <a:pos x="connsiteX37476" y="connsiteY37476"/>
              </a:cxn>
              <a:cxn ang="0">
                <a:pos x="connsiteX37477" y="connsiteY37477"/>
              </a:cxn>
              <a:cxn ang="0">
                <a:pos x="connsiteX37478" y="connsiteY37478"/>
              </a:cxn>
              <a:cxn ang="0">
                <a:pos x="connsiteX37479" y="connsiteY37479"/>
              </a:cxn>
              <a:cxn ang="0">
                <a:pos x="connsiteX37480" y="connsiteY37480"/>
              </a:cxn>
              <a:cxn ang="0">
                <a:pos x="connsiteX37481" y="connsiteY37481"/>
              </a:cxn>
              <a:cxn ang="0">
                <a:pos x="connsiteX37482" y="connsiteY37482"/>
              </a:cxn>
              <a:cxn ang="0">
                <a:pos x="connsiteX37483" y="connsiteY37483"/>
              </a:cxn>
              <a:cxn ang="0">
                <a:pos x="connsiteX37484" y="connsiteY37484"/>
              </a:cxn>
              <a:cxn ang="0">
                <a:pos x="connsiteX37485" y="connsiteY37485"/>
              </a:cxn>
              <a:cxn ang="0">
                <a:pos x="connsiteX37486" y="connsiteY37486"/>
              </a:cxn>
              <a:cxn ang="0">
                <a:pos x="connsiteX37487" y="connsiteY37487"/>
              </a:cxn>
              <a:cxn ang="0">
                <a:pos x="connsiteX37488" y="connsiteY37488"/>
              </a:cxn>
              <a:cxn ang="0">
                <a:pos x="connsiteX37489" y="connsiteY37489"/>
              </a:cxn>
              <a:cxn ang="0">
                <a:pos x="connsiteX37490" y="connsiteY37490"/>
              </a:cxn>
              <a:cxn ang="0">
                <a:pos x="connsiteX37491" y="connsiteY37491"/>
              </a:cxn>
              <a:cxn ang="0">
                <a:pos x="connsiteX37492" y="connsiteY37492"/>
              </a:cxn>
              <a:cxn ang="0">
                <a:pos x="connsiteX37493" y="connsiteY37493"/>
              </a:cxn>
              <a:cxn ang="0">
                <a:pos x="connsiteX37494" y="connsiteY37494"/>
              </a:cxn>
              <a:cxn ang="0">
                <a:pos x="connsiteX37495" y="connsiteY37495"/>
              </a:cxn>
              <a:cxn ang="0">
                <a:pos x="connsiteX37496" y="connsiteY37496"/>
              </a:cxn>
              <a:cxn ang="0">
                <a:pos x="connsiteX37497" y="connsiteY37497"/>
              </a:cxn>
              <a:cxn ang="0">
                <a:pos x="connsiteX37498" y="connsiteY37498"/>
              </a:cxn>
              <a:cxn ang="0">
                <a:pos x="connsiteX37499" y="connsiteY37499"/>
              </a:cxn>
              <a:cxn ang="0">
                <a:pos x="connsiteX37500" y="connsiteY37500"/>
              </a:cxn>
              <a:cxn ang="0">
                <a:pos x="connsiteX37501" y="connsiteY37501"/>
              </a:cxn>
              <a:cxn ang="0">
                <a:pos x="connsiteX37502" y="connsiteY37502"/>
              </a:cxn>
              <a:cxn ang="0">
                <a:pos x="connsiteX37503" y="connsiteY37503"/>
              </a:cxn>
              <a:cxn ang="0">
                <a:pos x="connsiteX37504" y="connsiteY37504"/>
              </a:cxn>
              <a:cxn ang="0">
                <a:pos x="connsiteX37505" y="connsiteY37505"/>
              </a:cxn>
              <a:cxn ang="0">
                <a:pos x="connsiteX37506" y="connsiteY37506"/>
              </a:cxn>
              <a:cxn ang="0">
                <a:pos x="connsiteX37507" y="connsiteY37507"/>
              </a:cxn>
              <a:cxn ang="0">
                <a:pos x="connsiteX37508" y="connsiteY37508"/>
              </a:cxn>
              <a:cxn ang="0">
                <a:pos x="connsiteX37509" y="connsiteY37509"/>
              </a:cxn>
              <a:cxn ang="0">
                <a:pos x="connsiteX37510" y="connsiteY37510"/>
              </a:cxn>
              <a:cxn ang="0">
                <a:pos x="connsiteX37511" y="connsiteY37511"/>
              </a:cxn>
              <a:cxn ang="0">
                <a:pos x="connsiteX37512" y="connsiteY37512"/>
              </a:cxn>
              <a:cxn ang="0">
                <a:pos x="connsiteX37513" y="connsiteY37513"/>
              </a:cxn>
              <a:cxn ang="0">
                <a:pos x="connsiteX37514" y="connsiteY37514"/>
              </a:cxn>
              <a:cxn ang="0">
                <a:pos x="connsiteX37515" y="connsiteY37515"/>
              </a:cxn>
              <a:cxn ang="0">
                <a:pos x="connsiteX37516" y="connsiteY37516"/>
              </a:cxn>
              <a:cxn ang="0">
                <a:pos x="connsiteX37517" y="connsiteY37517"/>
              </a:cxn>
              <a:cxn ang="0">
                <a:pos x="connsiteX37518" y="connsiteY37518"/>
              </a:cxn>
              <a:cxn ang="0">
                <a:pos x="connsiteX37519" y="connsiteY37519"/>
              </a:cxn>
              <a:cxn ang="0">
                <a:pos x="connsiteX37520" y="connsiteY37520"/>
              </a:cxn>
              <a:cxn ang="0">
                <a:pos x="connsiteX37521" y="connsiteY37521"/>
              </a:cxn>
              <a:cxn ang="0">
                <a:pos x="connsiteX37522" y="connsiteY37522"/>
              </a:cxn>
              <a:cxn ang="0">
                <a:pos x="connsiteX37523" y="connsiteY37523"/>
              </a:cxn>
              <a:cxn ang="0">
                <a:pos x="connsiteX37524" y="connsiteY37524"/>
              </a:cxn>
              <a:cxn ang="0">
                <a:pos x="connsiteX37525" y="connsiteY37525"/>
              </a:cxn>
              <a:cxn ang="0">
                <a:pos x="connsiteX37526" y="connsiteY37526"/>
              </a:cxn>
              <a:cxn ang="0">
                <a:pos x="connsiteX37527" y="connsiteY37527"/>
              </a:cxn>
              <a:cxn ang="0">
                <a:pos x="connsiteX37528" y="connsiteY37528"/>
              </a:cxn>
              <a:cxn ang="0">
                <a:pos x="connsiteX37529" y="connsiteY37529"/>
              </a:cxn>
              <a:cxn ang="0">
                <a:pos x="connsiteX37530" y="connsiteY37530"/>
              </a:cxn>
              <a:cxn ang="0">
                <a:pos x="connsiteX37531" y="connsiteY37531"/>
              </a:cxn>
              <a:cxn ang="0">
                <a:pos x="connsiteX37532" y="connsiteY37532"/>
              </a:cxn>
              <a:cxn ang="0">
                <a:pos x="connsiteX37533" y="connsiteY37533"/>
              </a:cxn>
              <a:cxn ang="0">
                <a:pos x="connsiteX37534" y="connsiteY37534"/>
              </a:cxn>
              <a:cxn ang="0">
                <a:pos x="connsiteX37535" y="connsiteY37535"/>
              </a:cxn>
              <a:cxn ang="0">
                <a:pos x="connsiteX37536" y="connsiteY37536"/>
              </a:cxn>
              <a:cxn ang="0">
                <a:pos x="connsiteX37537" y="connsiteY37537"/>
              </a:cxn>
              <a:cxn ang="0">
                <a:pos x="connsiteX37538" y="connsiteY37538"/>
              </a:cxn>
              <a:cxn ang="0">
                <a:pos x="connsiteX37539" y="connsiteY37539"/>
              </a:cxn>
              <a:cxn ang="0">
                <a:pos x="connsiteX37540" y="connsiteY37540"/>
              </a:cxn>
              <a:cxn ang="0">
                <a:pos x="connsiteX37541" y="connsiteY37541"/>
              </a:cxn>
              <a:cxn ang="0">
                <a:pos x="connsiteX37542" y="connsiteY37542"/>
              </a:cxn>
              <a:cxn ang="0">
                <a:pos x="connsiteX37543" y="connsiteY37543"/>
              </a:cxn>
              <a:cxn ang="0">
                <a:pos x="connsiteX37544" y="connsiteY37544"/>
              </a:cxn>
              <a:cxn ang="0">
                <a:pos x="connsiteX37545" y="connsiteY37545"/>
              </a:cxn>
              <a:cxn ang="0">
                <a:pos x="connsiteX37546" y="connsiteY37546"/>
              </a:cxn>
              <a:cxn ang="0">
                <a:pos x="connsiteX37547" y="connsiteY37547"/>
              </a:cxn>
              <a:cxn ang="0">
                <a:pos x="connsiteX37548" y="connsiteY37548"/>
              </a:cxn>
              <a:cxn ang="0">
                <a:pos x="connsiteX37549" y="connsiteY37549"/>
              </a:cxn>
              <a:cxn ang="0">
                <a:pos x="connsiteX37550" y="connsiteY37550"/>
              </a:cxn>
              <a:cxn ang="0">
                <a:pos x="connsiteX37551" y="connsiteY37551"/>
              </a:cxn>
              <a:cxn ang="0">
                <a:pos x="connsiteX37552" y="connsiteY37552"/>
              </a:cxn>
              <a:cxn ang="0">
                <a:pos x="connsiteX37553" y="connsiteY37553"/>
              </a:cxn>
              <a:cxn ang="0">
                <a:pos x="connsiteX37554" y="connsiteY37554"/>
              </a:cxn>
              <a:cxn ang="0">
                <a:pos x="connsiteX37555" y="connsiteY37555"/>
              </a:cxn>
              <a:cxn ang="0">
                <a:pos x="connsiteX37556" y="connsiteY37556"/>
              </a:cxn>
              <a:cxn ang="0">
                <a:pos x="connsiteX37557" y="connsiteY37557"/>
              </a:cxn>
              <a:cxn ang="0">
                <a:pos x="connsiteX37558" y="connsiteY37558"/>
              </a:cxn>
              <a:cxn ang="0">
                <a:pos x="connsiteX37559" y="connsiteY37559"/>
              </a:cxn>
              <a:cxn ang="0">
                <a:pos x="connsiteX37560" y="connsiteY37560"/>
              </a:cxn>
              <a:cxn ang="0">
                <a:pos x="connsiteX37561" y="connsiteY37561"/>
              </a:cxn>
              <a:cxn ang="0">
                <a:pos x="connsiteX37562" y="connsiteY37562"/>
              </a:cxn>
              <a:cxn ang="0">
                <a:pos x="connsiteX37563" y="connsiteY37563"/>
              </a:cxn>
              <a:cxn ang="0">
                <a:pos x="connsiteX37564" y="connsiteY37564"/>
              </a:cxn>
              <a:cxn ang="0">
                <a:pos x="connsiteX37565" y="connsiteY37565"/>
              </a:cxn>
              <a:cxn ang="0">
                <a:pos x="connsiteX37566" y="connsiteY37566"/>
              </a:cxn>
              <a:cxn ang="0">
                <a:pos x="connsiteX37567" y="connsiteY37567"/>
              </a:cxn>
              <a:cxn ang="0">
                <a:pos x="connsiteX37568" y="connsiteY37568"/>
              </a:cxn>
              <a:cxn ang="0">
                <a:pos x="connsiteX37569" y="connsiteY37569"/>
              </a:cxn>
              <a:cxn ang="0">
                <a:pos x="connsiteX37570" y="connsiteY37570"/>
              </a:cxn>
              <a:cxn ang="0">
                <a:pos x="connsiteX37571" y="connsiteY37571"/>
              </a:cxn>
              <a:cxn ang="0">
                <a:pos x="connsiteX37572" y="connsiteY37572"/>
              </a:cxn>
              <a:cxn ang="0">
                <a:pos x="connsiteX37573" y="connsiteY37573"/>
              </a:cxn>
              <a:cxn ang="0">
                <a:pos x="connsiteX37574" y="connsiteY37574"/>
              </a:cxn>
              <a:cxn ang="0">
                <a:pos x="connsiteX37575" y="connsiteY37575"/>
              </a:cxn>
              <a:cxn ang="0">
                <a:pos x="connsiteX37576" y="connsiteY37576"/>
              </a:cxn>
              <a:cxn ang="0">
                <a:pos x="connsiteX37577" y="connsiteY37577"/>
              </a:cxn>
              <a:cxn ang="0">
                <a:pos x="connsiteX37578" y="connsiteY37578"/>
              </a:cxn>
              <a:cxn ang="0">
                <a:pos x="connsiteX37579" y="connsiteY37579"/>
              </a:cxn>
              <a:cxn ang="0">
                <a:pos x="connsiteX37580" y="connsiteY37580"/>
              </a:cxn>
              <a:cxn ang="0">
                <a:pos x="connsiteX37581" y="connsiteY37581"/>
              </a:cxn>
              <a:cxn ang="0">
                <a:pos x="connsiteX37582" y="connsiteY37582"/>
              </a:cxn>
              <a:cxn ang="0">
                <a:pos x="connsiteX37583" y="connsiteY37583"/>
              </a:cxn>
              <a:cxn ang="0">
                <a:pos x="connsiteX37584" y="connsiteY37584"/>
              </a:cxn>
              <a:cxn ang="0">
                <a:pos x="connsiteX37585" y="connsiteY37585"/>
              </a:cxn>
              <a:cxn ang="0">
                <a:pos x="connsiteX37586" y="connsiteY37586"/>
              </a:cxn>
              <a:cxn ang="0">
                <a:pos x="connsiteX37587" y="connsiteY37587"/>
              </a:cxn>
              <a:cxn ang="0">
                <a:pos x="connsiteX37588" y="connsiteY37588"/>
              </a:cxn>
              <a:cxn ang="0">
                <a:pos x="connsiteX37589" y="connsiteY37589"/>
              </a:cxn>
              <a:cxn ang="0">
                <a:pos x="connsiteX37590" y="connsiteY37590"/>
              </a:cxn>
              <a:cxn ang="0">
                <a:pos x="connsiteX37591" y="connsiteY37591"/>
              </a:cxn>
              <a:cxn ang="0">
                <a:pos x="connsiteX37592" y="connsiteY37592"/>
              </a:cxn>
              <a:cxn ang="0">
                <a:pos x="connsiteX37593" y="connsiteY37593"/>
              </a:cxn>
              <a:cxn ang="0">
                <a:pos x="connsiteX37594" y="connsiteY37594"/>
              </a:cxn>
              <a:cxn ang="0">
                <a:pos x="connsiteX37595" y="connsiteY37595"/>
              </a:cxn>
              <a:cxn ang="0">
                <a:pos x="connsiteX37596" y="connsiteY37596"/>
              </a:cxn>
              <a:cxn ang="0">
                <a:pos x="connsiteX37597" y="connsiteY37597"/>
              </a:cxn>
              <a:cxn ang="0">
                <a:pos x="connsiteX37598" y="connsiteY37598"/>
              </a:cxn>
              <a:cxn ang="0">
                <a:pos x="connsiteX37599" y="connsiteY37599"/>
              </a:cxn>
              <a:cxn ang="0">
                <a:pos x="connsiteX37600" y="connsiteY37600"/>
              </a:cxn>
              <a:cxn ang="0">
                <a:pos x="connsiteX37601" y="connsiteY37601"/>
              </a:cxn>
              <a:cxn ang="0">
                <a:pos x="connsiteX37602" y="connsiteY37602"/>
              </a:cxn>
              <a:cxn ang="0">
                <a:pos x="connsiteX37603" y="connsiteY37603"/>
              </a:cxn>
              <a:cxn ang="0">
                <a:pos x="connsiteX37604" y="connsiteY37604"/>
              </a:cxn>
              <a:cxn ang="0">
                <a:pos x="connsiteX37605" y="connsiteY37605"/>
              </a:cxn>
              <a:cxn ang="0">
                <a:pos x="connsiteX37606" y="connsiteY37606"/>
              </a:cxn>
              <a:cxn ang="0">
                <a:pos x="connsiteX37607" y="connsiteY37607"/>
              </a:cxn>
              <a:cxn ang="0">
                <a:pos x="connsiteX37608" y="connsiteY37608"/>
              </a:cxn>
              <a:cxn ang="0">
                <a:pos x="connsiteX37609" y="connsiteY37609"/>
              </a:cxn>
              <a:cxn ang="0">
                <a:pos x="connsiteX37610" y="connsiteY37610"/>
              </a:cxn>
              <a:cxn ang="0">
                <a:pos x="connsiteX37611" y="connsiteY37611"/>
              </a:cxn>
              <a:cxn ang="0">
                <a:pos x="connsiteX37612" y="connsiteY37612"/>
              </a:cxn>
              <a:cxn ang="0">
                <a:pos x="connsiteX37613" y="connsiteY37613"/>
              </a:cxn>
              <a:cxn ang="0">
                <a:pos x="connsiteX37614" y="connsiteY37614"/>
              </a:cxn>
              <a:cxn ang="0">
                <a:pos x="connsiteX37615" y="connsiteY37615"/>
              </a:cxn>
              <a:cxn ang="0">
                <a:pos x="connsiteX37616" y="connsiteY37616"/>
              </a:cxn>
              <a:cxn ang="0">
                <a:pos x="connsiteX37617" y="connsiteY37617"/>
              </a:cxn>
              <a:cxn ang="0">
                <a:pos x="connsiteX37618" y="connsiteY37618"/>
              </a:cxn>
              <a:cxn ang="0">
                <a:pos x="connsiteX37619" y="connsiteY37619"/>
              </a:cxn>
              <a:cxn ang="0">
                <a:pos x="connsiteX37620" y="connsiteY37620"/>
              </a:cxn>
              <a:cxn ang="0">
                <a:pos x="connsiteX37621" y="connsiteY37621"/>
              </a:cxn>
              <a:cxn ang="0">
                <a:pos x="connsiteX37622" y="connsiteY37622"/>
              </a:cxn>
              <a:cxn ang="0">
                <a:pos x="connsiteX37623" y="connsiteY37623"/>
              </a:cxn>
              <a:cxn ang="0">
                <a:pos x="connsiteX37624" y="connsiteY37624"/>
              </a:cxn>
              <a:cxn ang="0">
                <a:pos x="connsiteX37625" y="connsiteY37625"/>
              </a:cxn>
              <a:cxn ang="0">
                <a:pos x="connsiteX37626" y="connsiteY37626"/>
              </a:cxn>
              <a:cxn ang="0">
                <a:pos x="connsiteX37627" y="connsiteY37627"/>
              </a:cxn>
              <a:cxn ang="0">
                <a:pos x="connsiteX37628" y="connsiteY37628"/>
              </a:cxn>
              <a:cxn ang="0">
                <a:pos x="connsiteX37629" y="connsiteY37629"/>
              </a:cxn>
              <a:cxn ang="0">
                <a:pos x="connsiteX37630" y="connsiteY37630"/>
              </a:cxn>
              <a:cxn ang="0">
                <a:pos x="connsiteX37631" y="connsiteY37631"/>
              </a:cxn>
              <a:cxn ang="0">
                <a:pos x="connsiteX37632" y="connsiteY37632"/>
              </a:cxn>
              <a:cxn ang="0">
                <a:pos x="connsiteX37633" y="connsiteY37633"/>
              </a:cxn>
              <a:cxn ang="0">
                <a:pos x="connsiteX37634" y="connsiteY37634"/>
              </a:cxn>
              <a:cxn ang="0">
                <a:pos x="connsiteX37635" y="connsiteY37635"/>
              </a:cxn>
              <a:cxn ang="0">
                <a:pos x="connsiteX37636" y="connsiteY37636"/>
              </a:cxn>
              <a:cxn ang="0">
                <a:pos x="connsiteX37637" y="connsiteY37637"/>
              </a:cxn>
              <a:cxn ang="0">
                <a:pos x="connsiteX37638" y="connsiteY37638"/>
              </a:cxn>
              <a:cxn ang="0">
                <a:pos x="connsiteX37639" y="connsiteY37639"/>
              </a:cxn>
              <a:cxn ang="0">
                <a:pos x="connsiteX37640" y="connsiteY37640"/>
              </a:cxn>
              <a:cxn ang="0">
                <a:pos x="connsiteX37641" y="connsiteY37641"/>
              </a:cxn>
              <a:cxn ang="0">
                <a:pos x="connsiteX37642" y="connsiteY37642"/>
              </a:cxn>
              <a:cxn ang="0">
                <a:pos x="connsiteX37643" y="connsiteY37643"/>
              </a:cxn>
              <a:cxn ang="0">
                <a:pos x="connsiteX37644" y="connsiteY37644"/>
              </a:cxn>
              <a:cxn ang="0">
                <a:pos x="connsiteX37645" y="connsiteY37645"/>
              </a:cxn>
              <a:cxn ang="0">
                <a:pos x="connsiteX37646" y="connsiteY37646"/>
              </a:cxn>
              <a:cxn ang="0">
                <a:pos x="connsiteX37647" y="connsiteY37647"/>
              </a:cxn>
              <a:cxn ang="0">
                <a:pos x="connsiteX37648" y="connsiteY37648"/>
              </a:cxn>
              <a:cxn ang="0">
                <a:pos x="connsiteX37649" y="connsiteY37649"/>
              </a:cxn>
              <a:cxn ang="0">
                <a:pos x="connsiteX37650" y="connsiteY37650"/>
              </a:cxn>
              <a:cxn ang="0">
                <a:pos x="connsiteX37651" y="connsiteY37651"/>
              </a:cxn>
              <a:cxn ang="0">
                <a:pos x="connsiteX37652" y="connsiteY37652"/>
              </a:cxn>
              <a:cxn ang="0">
                <a:pos x="connsiteX37653" y="connsiteY37653"/>
              </a:cxn>
              <a:cxn ang="0">
                <a:pos x="connsiteX37654" y="connsiteY37654"/>
              </a:cxn>
              <a:cxn ang="0">
                <a:pos x="connsiteX37655" y="connsiteY37655"/>
              </a:cxn>
              <a:cxn ang="0">
                <a:pos x="connsiteX37656" y="connsiteY37656"/>
              </a:cxn>
              <a:cxn ang="0">
                <a:pos x="connsiteX37657" y="connsiteY37657"/>
              </a:cxn>
              <a:cxn ang="0">
                <a:pos x="connsiteX37658" y="connsiteY37658"/>
              </a:cxn>
              <a:cxn ang="0">
                <a:pos x="connsiteX37659" y="connsiteY37659"/>
              </a:cxn>
              <a:cxn ang="0">
                <a:pos x="connsiteX37660" y="connsiteY37660"/>
              </a:cxn>
              <a:cxn ang="0">
                <a:pos x="connsiteX37661" y="connsiteY37661"/>
              </a:cxn>
              <a:cxn ang="0">
                <a:pos x="connsiteX37662" y="connsiteY37662"/>
              </a:cxn>
              <a:cxn ang="0">
                <a:pos x="connsiteX37663" y="connsiteY37663"/>
              </a:cxn>
              <a:cxn ang="0">
                <a:pos x="connsiteX37664" y="connsiteY37664"/>
              </a:cxn>
              <a:cxn ang="0">
                <a:pos x="connsiteX37665" y="connsiteY37665"/>
              </a:cxn>
              <a:cxn ang="0">
                <a:pos x="connsiteX37666" y="connsiteY37666"/>
              </a:cxn>
              <a:cxn ang="0">
                <a:pos x="connsiteX37667" y="connsiteY37667"/>
              </a:cxn>
              <a:cxn ang="0">
                <a:pos x="connsiteX37668" y="connsiteY37668"/>
              </a:cxn>
              <a:cxn ang="0">
                <a:pos x="connsiteX37669" y="connsiteY37669"/>
              </a:cxn>
              <a:cxn ang="0">
                <a:pos x="connsiteX37670" y="connsiteY37670"/>
              </a:cxn>
              <a:cxn ang="0">
                <a:pos x="connsiteX37671" y="connsiteY37671"/>
              </a:cxn>
              <a:cxn ang="0">
                <a:pos x="connsiteX37672" y="connsiteY37672"/>
              </a:cxn>
              <a:cxn ang="0">
                <a:pos x="connsiteX37673" y="connsiteY37673"/>
              </a:cxn>
              <a:cxn ang="0">
                <a:pos x="connsiteX37674" y="connsiteY37674"/>
              </a:cxn>
              <a:cxn ang="0">
                <a:pos x="connsiteX37675" y="connsiteY37675"/>
              </a:cxn>
              <a:cxn ang="0">
                <a:pos x="connsiteX37676" y="connsiteY37676"/>
              </a:cxn>
              <a:cxn ang="0">
                <a:pos x="connsiteX37677" y="connsiteY37677"/>
              </a:cxn>
              <a:cxn ang="0">
                <a:pos x="connsiteX37678" y="connsiteY37678"/>
              </a:cxn>
              <a:cxn ang="0">
                <a:pos x="connsiteX37679" y="connsiteY37679"/>
              </a:cxn>
              <a:cxn ang="0">
                <a:pos x="connsiteX37680" y="connsiteY37680"/>
              </a:cxn>
              <a:cxn ang="0">
                <a:pos x="connsiteX37681" y="connsiteY37681"/>
              </a:cxn>
              <a:cxn ang="0">
                <a:pos x="connsiteX37682" y="connsiteY37682"/>
              </a:cxn>
              <a:cxn ang="0">
                <a:pos x="connsiteX37683" y="connsiteY37683"/>
              </a:cxn>
              <a:cxn ang="0">
                <a:pos x="connsiteX37684" y="connsiteY37684"/>
              </a:cxn>
              <a:cxn ang="0">
                <a:pos x="connsiteX37685" y="connsiteY37685"/>
              </a:cxn>
              <a:cxn ang="0">
                <a:pos x="connsiteX37686" y="connsiteY37686"/>
              </a:cxn>
              <a:cxn ang="0">
                <a:pos x="connsiteX37687" y="connsiteY37687"/>
              </a:cxn>
              <a:cxn ang="0">
                <a:pos x="connsiteX37688" y="connsiteY37688"/>
              </a:cxn>
              <a:cxn ang="0">
                <a:pos x="connsiteX37689" y="connsiteY37689"/>
              </a:cxn>
              <a:cxn ang="0">
                <a:pos x="connsiteX37690" y="connsiteY37690"/>
              </a:cxn>
              <a:cxn ang="0">
                <a:pos x="connsiteX37691" y="connsiteY37691"/>
              </a:cxn>
              <a:cxn ang="0">
                <a:pos x="connsiteX37692" y="connsiteY37692"/>
              </a:cxn>
              <a:cxn ang="0">
                <a:pos x="connsiteX37693" y="connsiteY37693"/>
              </a:cxn>
              <a:cxn ang="0">
                <a:pos x="connsiteX37694" y="connsiteY37694"/>
              </a:cxn>
              <a:cxn ang="0">
                <a:pos x="connsiteX37695" y="connsiteY37695"/>
              </a:cxn>
              <a:cxn ang="0">
                <a:pos x="connsiteX37696" y="connsiteY37696"/>
              </a:cxn>
              <a:cxn ang="0">
                <a:pos x="connsiteX37697" y="connsiteY37697"/>
              </a:cxn>
              <a:cxn ang="0">
                <a:pos x="connsiteX37698" y="connsiteY37698"/>
              </a:cxn>
              <a:cxn ang="0">
                <a:pos x="connsiteX37699" y="connsiteY37699"/>
              </a:cxn>
              <a:cxn ang="0">
                <a:pos x="connsiteX37700" y="connsiteY37700"/>
              </a:cxn>
              <a:cxn ang="0">
                <a:pos x="connsiteX37701" y="connsiteY37701"/>
              </a:cxn>
              <a:cxn ang="0">
                <a:pos x="connsiteX37702" y="connsiteY37702"/>
              </a:cxn>
              <a:cxn ang="0">
                <a:pos x="connsiteX37703" y="connsiteY37703"/>
              </a:cxn>
              <a:cxn ang="0">
                <a:pos x="connsiteX37704" y="connsiteY37704"/>
              </a:cxn>
              <a:cxn ang="0">
                <a:pos x="connsiteX37705" y="connsiteY37705"/>
              </a:cxn>
              <a:cxn ang="0">
                <a:pos x="connsiteX37706" y="connsiteY37706"/>
              </a:cxn>
              <a:cxn ang="0">
                <a:pos x="connsiteX37707" y="connsiteY37707"/>
              </a:cxn>
              <a:cxn ang="0">
                <a:pos x="connsiteX37708" y="connsiteY37708"/>
              </a:cxn>
              <a:cxn ang="0">
                <a:pos x="connsiteX37709" y="connsiteY37709"/>
              </a:cxn>
              <a:cxn ang="0">
                <a:pos x="connsiteX37710" y="connsiteY37710"/>
              </a:cxn>
              <a:cxn ang="0">
                <a:pos x="connsiteX37711" y="connsiteY37711"/>
              </a:cxn>
              <a:cxn ang="0">
                <a:pos x="connsiteX37712" y="connsiteY37712"/>
              </a:cxn>
              <a:cxn ang="0">
                <a:pos x="connsiteX37713" y="connsiteY37713"/>
              </a:cxn>
              <a:cxn ang="0">
                <a:pos x="connsiteX37714" y="connsiteY37714"/>
              </a:cxn>
              <a:cxn ang="0">
                <a:pos x="connsiteX37715" y="connsiteY37715"/>
              </a:cxn>
              <a:cxn ang="0">
                <a:pos x="connsiteX37716" y="connsiteY37716"/>
              </a:cxn>
              <a:cxn ang="0">
                <a:pos x="connsiteX37717" y="connsiteY37717"/>
              </a:cxn>
              <a:cxn ang="0">
                <a:pos x="connsiteX37718" y="connsiteY37718"/>
              </a:cxn>
              <a:cxn ang="0">
                <a:pos x="connsiteX37719" y="connsiteY37719"/>
              </a:cxn>
              <a:cxn ang="0">
                <a:pos x="connsiteX37720" y="connsiteY37720"/>
              </a:cxn>
              <a:cxn ang="0">
                <a:pos x="connsiteX37721" y="connsiteY37721"/>
              </a:cxn>
              <a:cxn ang="0">
                <a:pos x="connsiteX37722" y="connsiteY37722"/>
              </a:cxn>
              <a:cxn ang="0">
                <a:pos x="connsiteX37723" y="connsiteY37723"/>
              </a:cxn>
              <a:cxn ang="0">
                <a:pos x="connsiteX37724" y="connsiteY37724"/>
              </a:cxn>
              <a:cxn ang="0">
                <a:pos x="connsiteX37725" y="connsiteY37725"/>
              </a:cxn>
              <a:cxn ang="0">
                <a:pos x="connsiteX37726" y="connsiteY37726"/>
              </a:cxn>
              <a:cxn ang="0">
                <a:pos x="connsiteX37727" y="connsiteY37727"/>
              </a:cxn>
              <a:cxn ang="0">
                <a:pos x="connsiteX37728" y="connsiteY37728"/>
              </a:cxn>
              <a:cxn ang="0">
                <a:pos x="connsiteX37729" y="connsiteY37729"/>
              </a:cxn>
              <a:cxn ang="0">
                <a:pos x="connsiteX37730" y="connsiteY37730"/>
              </a:cxn>
              <a:cxn ang="0">
                <a:pos x="connsiteX37731" y="connsiteY37731"/>
              </a:cxn>
              <a:cxn ang="0">
                <a:pos x="connsiteX37732" y="connsiteY37732"/>
              </a:cxn>
              <a:cxn ang="0">
                <a:pos x="connsiteX37733" y="connsiteY37733"/>
              </a:cxn>
              <a:cxn ang="0">
                <a:pos x="connsiteX37734" y="connsiteY37734"/>
              </a:cxn>
              <a:cxn ang="0">
                <a:pos x="connsiteX37735" y="connsiteY37735"/>
              </a:cxn>
              <a:cxn ang="0">
                <a:pos x="connsiteX37736" y="connsiteY37736"/>
              </a:cxn>
              <a:cxn ang="0">
                <a:pos x="connsiteX37737" y="connsiteY37737"/>
              </a:cxn>
              <a:cxn ang="0">
                <a:pos x="connsiteX37738" y="connsiteY37738"/>
              </a:cxn>
              <a:cxn ang="0">
                <a:pos x="connsiteX37739" y="connsiteY37739"/>
              </a:cxn>
              <a:cxn ang="0">
                <a:pos x="connsiteX37740" y="connsiteY37740"/>
              </a:cxn>
              <a:cxn ang="0">
                <a:pos x="connsiteX37741" y="connsiteY37741"/>
              </a:cxn>
              <a:cxn ang="0">
                <a:pos x="connsiteX37742" y="connsiteY37742"/>
              </a:cxn>
              <a:cxn ang="0">
                <a:pos x="connsiteX37743" y="connsiteY37743"/>
              </a:cxn>
              <a:cxn ang="0">
                <a:pos x="connsiteX37744" y="connsiteY37744"/>
              </a:cxn>
              <a:cxn ang="0">
                <a:pos x="connsiteX37745" y="connsiteY37745"/>
              </a:cxn>
              <a:cxn ang="0">
                <a:pos x="connsiteX37746" y="connsiteY37746"/>
              </a:cxn>
              <a:cxn ang="0">
                <a:pos x="connsiteX37747" y="connsiteY37747"/>
              </a:cxn>
              <a:cxn ang="0">
                <a:pos x="connsiteX37748" y="connsiteY37748"/>
              </a:cxn>
              <a:cxn ang="0">
                <a:pos x="connsiteX37749" y="connsiteY37749"/>
              </a:cxn>
              <a:cxn ang="0">
                <a:pos x="connsiteX37750" y="connsiteY37750"/>
              </a:cxn>
              <a:cxn ang="0">
                <a:pos x="connsiteX37751" y="connsiteY37751"/>
              </a:cxn>
              <a:cxn ang="0">
                <a:pos x="connsiteX37752" y="connsiteY37752"/>
              </a:cxn>
              <a:cxn ang="0">
                <a:pos x="connsiteX37753" y="connsiteY37753"/>
              </a:cxn>
              <a:cxn ang="0">
                <a:pos x="connsiteX37754" y="connsiteY37754"/>
              </a:cxn>
              <a:cxn ang="0">
                <a:pos x="connsiteX37755" y="connsiteY37755"/>
              </a:cxn>
              <a:cxn ang="0">
                <a:pos x="connsiteX37756" y="connsiteY37756"/>
              </a:cxn>
              <a:cxn ang="0">
                <a:pos x="connsiteX37757" y="connsiteY37757"/>
              </a:cxn>
              <a:cxn ang="0">
                <a:pos x="connsiteX37758" y="connsiteY37758"/>
              </a:cxn>
              <a:cxn ang="0">
                <a:pos x="connsiteX37759" y="connsiteY37759"/>
              </a:cxn>
              <a:cxn ang="0">
                <a:pos x="connsiteX37760" y="connsiteY37760"/>
              </a:cxn>
              <a:cxn ang="0">
                <a:pos x="connsiteX37761" y="connsiteY37761"/>
              </a:cxn>
              <a:cxn ang="0">
                <a:pos x="connsiteX37762" y="connsiteY37762"/>
              </a:cxn>
              <a:cxn ang="0">
                <a:pos x="connsiteX37763" y="connsiteY37763"/>
              </a:cxn>
              <a:cxn ang="0">
                <a:pos x="connsiteX37764" y="connsiteY37764"/>
              </a:cxn>
              <a:cxn ang="0">
                <a:pos x="connsiteX37765" y="connsiteY37765"/>
              </a:cxn>
              <a:cxn ang="0">
                <a:pos x="connsiteX37766" y="connsiteY37766"/>
              </a:cxn>
              <a:cxn ang="0">
                <a:pos x="connsiteX37767" y="connsiteY37767"/>
              </a:cxn>
              <a:cxn ang="0">
                <a:pos x="connsiteX37768" y="connsiteY37768"/>
              </a:cxn>
              <a:cxn ang="0">
                <a:pos x="connsiteX37769" y="connsiteY37769"/>
              </a:cxn>
              <a:cxn ang="0">
                <a:pos x="connsiteX37770" y="connsiteY37770"/>
              </a:cxn>
              <a:cxn ang="0">
                <a:pos x="connsiteX37771" y="connsiteY37771"/>
              </a:cxn>
              <a:cxn ang="0">
                <a:pos x="connsiteX37772" y="connsiteY37772"/>
              </a:cxn>
              <a:cxn ang="0">
                <a:pos x="connsiteX37773" y="connsiteY37773"/>
              </a:cxn>
              <a:cxn ang="0">
                <a:pos x="connsiteX37774" y="connsiteY37774"/>
              </a:cxn>
              <a:cxn ang="0">
                <a:pos x="connsiteX37775" y="connsiteY37775"/>
              </a:cxn>
              <a:cxn ang="0">
                <a:pos x="connsiteX37776" y="connsiteY37776"/>
              </a:cxn>
              <a:cxn ang="0">
                <a:pos x="connsiteX37777" y="connsiteY37777"/>
              </a:cxn>
              <a:cxn ang="0">
                <a:pos x="connsiteX37778" y="connsiteY37778"/>
              </a:cxn>
              <a:cxn ang="0">
                <a:pos x="connsiteX37779" y="connsiteY37779"/>
              </a:cxn>
              <a:cxn ang="0">
                <a:pos x="connsiteX37780" y="connsiteY37780"/>
              </a:cxn>
              <a:cxn ang="0">
                <a:pos x="connsiteX37781" y="connsiteY37781"/>
              </a:cxn>
              <a:cxn ang="0">
                <a:pos x="connsiteX37782" y="connsiteY37782"/>
              </a:cxn>
              <a:cxn ang="0">
                <a:pos x="connsiteX37783" y="connsiteY37783"/>
              </a:cxn>
              <a:cxn ang="0">
                <a:pos x="connsiteX37784" y="connsiteY37784"/>
              </a:cxn>
              <a:cxn ang="0">
                <a:pos x="connsiteX37785" y="connsiteY37785"/>
              </a:cxn>
              <a:cxn ang="0">
                <a:pos x="connsiteX37786" y="connsiteY37786"/>
              </a:cxn>
              <a:cxn ang="0">
                <a:pos x="connsiteX37787" y="connsiteY37787"/>
              </a:cxn>
              <a:cxn ang="0">
                <a:pos x="connsiteX37788" y="connsiteY37788"/>
              </a:cxn>
              <a:cxn ang="0">
                <a:pos x="connsiteX37789" y="connsiteY37789"/>
              </a:cxn>
              <a:cxn ang="0">
                <a:pos x="connsiteX37790" y="connsiteY37790"/>
              </a:cxn>
              <a:cxn ang="0">
                <a:pos x="connsiteX37791" y="connsiteY37791"/>
              </a:cxn>
              <a:cxn ang="0">
                <a:pos x="connsiteX37792" y="connsiteY37792"/>
              </a:cxn>
              <a:cxn ang="0">
                <a:pos x="connsiteX37793" y="connsiteY37793"/>
              </a:cxn>
              <a:cxn ang="0">
                <a:pos x="connsiteX37794" y="connsiteY37794"/>
              </a:cxn>
              <a:cxn ang="0">
                <a:pos x="connsiteX37795" y="connsiteY37795"/>
              </a:cxn>
              <a:cxn ang="0">
                <a:pos x="connsiteX37796" y="connsiteY37796"/>
              </a:cxn>
              <a:cxn ang="0">
                <a:pos x="connsiteX37797" y="connsiteY37797"/>
              </a:cxn>
              <a:cxn ang="0">
                <a:pos x="connsiteX37798" y="connsiteY37798"/>
              </a:cxn>
              <a:cxn ang="0">
                <a:pos x="connsiteX37799" y="connsiteY37799"/>
              </a:cxn>
              <a:cxn ang="0">
                <a:pos x="connsiteX37800" y="connsiteY37800"/>
              </a:cxn>
              <a:cxn ang="0">
                <a:pos x="connsiteX37801" y="connsiteY37801"/>
              </a:cxn>
              <a:cxn ang="0">
                <a:pos x="connsiteX37802" y="connsiteY37802"/>
              </a:cxn>
              <a:cxn ang="0">
                <a:pos x="connsiteX37803" y="connsiteY37803"/>
              </a:cxn>
              <a:cxn ang="0">
                <a:pos x="connsiteX37804" y="connsiteY37804"/>
              </a:cxn>
              <a:cxn ang="0">
                <a:pos x="connsiteX37805" y="connsiteY37805"/>
              </a:cxn>
              <a:cxn ang="0">
                <a:pos x="connsiteX37806" y="connsiteY37806"/>
              </a:cxn>
              <a:cxn ang="0">
                <a:pos x="connsiteX37807" y="connsiteY37807"/>
              </a:cxn>
              <a:cxn ang="0">
                <a:pos x="connsiteX37808" y="connsiteY37808"/>
              </a:cxn>
              <a:cxn ang="0">
                <a:pos x="connsiteX37809" y="connsiteY37809"/>
              </a:cxn>
              <a:cxn ang="0">
                <a:pos x="connsiteX37810" y="connsiteY37810"/>
              </a:cxn>
              <a:cxn ang="0">
                <a:pos x="connsiteX37811" y="connsiteY37811"/>
              </a:cxn>
              <a:cxn ang="0">
                <a:pos x="connsiteX37812" y="connsiteY37812"/>
              </a:cxn>
              <a:cxn ang="0">
                <a:pos x="connsiteX37813" y="connsiteY37813"/>
              </a:cxn>
              <a:cxn ang="0">
                <a:pos x="connsiteX37814" y="connsiteY37814"/>
              </a:cxn>
              <a:cxn ang="0">
                <a:pos x="connsiteX37815" y="connsiteY37815"/>
              </a:cxn>
              <a:cxn ang="0">
                <a:pos x="connsiteX37816" y="connsiteY37816"/>
              </a:cxn>
              <a:cxn ang="0">
                <a:pos x="connsiteX37817" y="connsiteY37817"/>
              </a:cxn>
              <a:cxn ang="0">
                <a:pos x="connsiteX37818" y="connsiteY37818"/>
              </a:cxn>
              <a:cxn ang="0">
                <a:pos x="connsiteX37819" y="connsiteY37819"/>
              </a:cxn>
              <a:cxn ang="0">
                <a:pos x="connsiteX37820" y="connsiteY37820"/>
              </a:cxn>
              <a:cxn ang="0">
                <a:pos x="connsiteX37821" y="connsiteY37821"/>
              </a:cxn>
              <a:cxn ang="0">
                <a:pos x="connsiteX37822" y="connsiteY37822"/>
              </a:cxn>
              <a:cxn ang="0">
                <a:pos x="connsiteX37823" y="connsiteY37823"/>
              </a:cxn>
              <a:cxn ang="0">
                <a:pos x="connsiteX37824" y="connsiteY37824"/>
              </a:cxn>
              <a:cxn ang="0">
                <a:pos x="connsiteX37825" y="connsiteY37825"/>
              </a:cxn>
              <a:cxn ang="0">
                <a:pos x="connsiteX37826" y="connsiteY37826"/>
              </a:cxn>
              <a:cxn ang="0">
                <a:pos x="connsiteX37827" y="connsiteY37827"/>
              </a:cxn>
              <a:cxn ang="0">
                <a:pos x="connsiteX37828" y="connsiteY37828"/>
              </a:cxn>
              <a:cxn ang="0">
                <a:pos x="connsiteX37829" y="connsiteY37829"/>
              </a:cxn>
              <a:cxn ang="0">
                <a:pos x="connsiteX37830" y="connsiteY37830"/>
              </a:cxn>
              <a:cxn ang="0">
                <a:pos x="connsiteX37831" y="connsiteY37831"/>
              </a:cxn>
              <a:cxn ang="0">
                <a:pos x="connsiteX37832" y="connsiteY37832"/>
              </a:cxn>
              <a:cxn ang="0">
                <a:pos x="connsiteX37833" y="connsiteY37833"/>
              </a:cxn>
              <a:cxn ang="0">
                <a:pos x="connsiteX37834" y="connsiteY37834"/>
              </a:cxn>
              <a:cxn ang="0">
                <a:pos x="connsiteX37835" y="connsiteY37835"/>
              </a:cxn>
              <a:cxn ang="0">
                <a:pos x="connsiteX37836" y="connsiteY37836"/>
              </a:cxn>
              <a:cxn ang="0">
                <a:pos x="connsiteX37837" y="connsiteY37837"/>
              </a:cxn>
              <a:cxn ang="0">
                <a:pos x="connsiteX37838" y="connsiteY37838"/>
              </a:cxn>
              <a:cxn ang="0">
                <a:pos x="connsiteX37839" y="connsiteY37839"/>
              </a:cxn>
              <a:cxn ang="0">
                <a:pos x="connsiteX37840" y="connsiteY37840"/>
              </a:cxn>
              <a:cxn ang="0">
                <a:pos x="connsiteX37841" y="connsiteY37841"/>
              </a:cxn>
              <a:cxn ang="0">
                <a:pos x="connsiteX37842" y="connsiteY37842"/>
              </a:cxn>
              <a:cxn ang="0">
                <a:pos x="connsiteX37843" y="connsiteY37843"/>
              </a:cxn>
              <a:cxn ang="0">
                <a:pos x="connsiteX37844" y="connsiteY37844"/>
              </a:cxn>
              <a:cxn ang="0">
                <a:pos x="connsiteX37845" y="connsiteY37845"/>
              </a:cxn>
              <a:cxn ang="0">
                <a:pos x="connsiteX37846" y="connsiteY37846"/>
              </a:cxn>
              <a:cxn ang="0">
                <a:pos x="connsiteX37847" y="connsiteY37847"/>
              </a:cxn>
              <a:cxn ang="0">
                <a:pos x="connsiteX37848" y="connsiteY37848"/>
              </a:cxn>
              <a:cxn ang="0">
                <a:pos x="connsiteX37849" y="connsiteY37849"/>
              </a:cxn>
              <a:cxn ang="0">
                <a:pos x="connsiteX37850" y="connsiteY37850"/>
              </a:cxn>
              <a:cxn ang="0">
                <a:pos x="connsiteX37851" y="connsiteY37851"/>
              </a:cxn>
              <a:cxn ang="0">
                <a:pos x="connsiteX37852" y="connsiteY37852"/>
              </a:cxn>
              <a:cxn ang="0">
                <a:pos x="connsiteX37853" y="connsiteY37853"/>
              </a:cxn>
              <a:cxn ang="0">
                <a:pos x="connsiteX37854" y="connsiteY37854"/>
              </a:cxn>
              <a:cxn ang="0">
                <a:pos x="connsiteX37855" y="connsiteY37855"/>
              </a:cxn>
              <a:cxn ang="0">
                <a:pos x="connsiteX37856" y="connsiteY37856"/>
              </a:cxn>
              <a:cxn ang="0">
                <a:pos x="connsiteX37857" y="connsiteY37857"/>
              </a:cxn>
              <a:cxn ang="0">
                <a:pos x="connsiteX37858" y="connsiteY37858"/>
              </a:cxn>
              <a:cxn ang="0">
                <a:pos x="connsiteX37859" y="connsiteY37859"/>
              </a:cxn>
              <a:cxn ang="0">
                <a:pos x="connsiteX37860" y="connsiteY37860"/>
              </a:cxn>
              <a:cxn ang="0">
                <a:pos x="connsiteX37861" y="connsiteY37861"/>
              </a:cxn>
              <a:cxn ang="0">
                <a:pos x="connsiteX37862" y="connsiteY37862"/>
              </a:cxn>
              <a:cxn ang="0">
                <a:pos x="connsiteX37863" y="connsiteY37863"/>
              </a:cxn>
              <a:cxn ang="0">
                <a:pos x="connsiteX37864" y="connsiteY37864"/>
              </a:cxn>
              <a:cxn ang="0">
                <a:pos x="connsiteX37865" y="connsiteY37865"/>
              </a:cxn>
              <a:cxn ang="0">
                <a:pos x="connsiteX37866" y="connsiteY37866"/>
              </a:cxn>
              <a:cxn ang="0">
                <a:pos x="connsiteX37867" y="connsiteY37867"/>
              </a:cxn>
              <a:cxn ang="0">
                <a:pos x="connsiteX37868" y="connsiteY37868"/>
              </a:cxn>
              <a:cxn ang="0">
                <a:pos x="connsiteX37869" y="connsiteY37869"/>
              </a:cxn>
              <a:cxn ang="0">
                <a:pos x="connsiteX37870" y="connsiteY37870"/>
              </a:cxn>
              <a:cxn ang="0">
                <a:pos x="connsiteX37871" y="connsiteY37871"/>
              </a:cxn>
              <a:cxn ang="0">
                <a:pos x="connsiteX37872" y="connsiteY37872"/>
              </a:cxn>
              <a:cxn ang="0">
                <a:pos x="connsiteX37873" y="connsiteY37873"/>
              </a:cxn>
              <a:cxn ang="0">
                <a:pos x="connsiteX37874" y="connsiteY37874"/>
              </a:cxn>
              <a:cxn ang="0">
                <a:pos x="connsiteX37875" y="connsiteY37875"/>
              </a:cxn>
              <a:cxn ang="0">
                <a:pos x="connsiteX37876" y="connsiteY37876"/>
              </a:cxn>
              <a:cxn ang="0">
                <a:pos x="connsiteX37877" y="connsiteY37877"/>
              </a:cxn>
              <a:cxn ang="0">
                <a:pos x="connsiteX37878" y="connsiteY37878"/>
              </a:cxn>
              <a:cxn ang="0">
                <a:pos x="connsiteX37879" y="connsiteY37879"/>
              </a:cxn>
              <a:cxn ang="0">
                <a:pos x="connsiteX37880" y="connsiteY37880"/>
              </a:cxn>
              <a:cxn ang="0">
                <a:pos x="connsiteX37881" y="connsiteY37881"/>
              </a:cxn>
              <a:cxn ang="0">
                <a:pos x="connsiteX37882" y="connsiteY37882"/>
              </a:cxn>
              <a:cxn ang="0">
                <a:pos x="connsiteX37883" y="connsiteY37883"/>
              </a:cxn>
              <a:cxn ang="0">
                <a:pos x="connsiteX37884" y="connsiteY37884"/>
              </a:cxn>
              <a:cxn ang="0">
                <a:pos x="connsiteX37885" y="connsiteY37885"/>
              </a:cxn>
              <a:cxn ang="0">
                <a:pos x="connsiteX37886" y="connsiteY37886"/>
              </a:cxn>
              <a:cxn ang="0">
                <a:pos x="connsiteX37887" y="connsiteY37887"/>
              </a:cxn>
              <a:cxn ang="0">
                <a:pos x="connsiteX37888" y="connsiteY37888"/>
              </a:cxn>
              <a:cxn ang="0">
                <a:pos x="connsiteX37889" y="connsiteY37889"/>
              </a:cxn>
              <a:cxn ang="0">
                <a:pos x="connsiteX37890" y="connsiteY37890"/>
              </a:cxn>
              <a:cxn ang="0">
                <a:pos x="connsiteX37891" y="connsiteY37891"/>
              </a:cxn>
              <a:cxn ang="0">
                <a:pos x="connsiteX37892" y="connsiteY37892"/>
              </a:cxn>
              <a:cxn ang="0">
                <a:pos x="connsiteX37893" y="connsiteY37893"/>
              </a:cxn>
              <a:cxn ang="0">
                <a:pos x="connsiteX37894" y="connsiteY37894"/>
              </a:cxn>
              <a:cxn ang="0">
                <a:pos x="connsiteX37895" y="connsiteY37895"/>
              </a:cxn>
              <a:cxn ang="0">
                <a:pos x="connsiteX37896" y="connsiteY37896"/>
              </a:cxn>
              <a:cxn ang="0">
                <a:pos x="connsiteX37897" y="connsiteY37897"/>
              </a:cxn>
              <a:cxn ang="0">
                <a:pos x="connsiteX37898" y="connsiteY37898"/>
              </a:cxn>
              <a:cxn ang="0">
                <a:pos x="connsiteX37899" y="connsiteY37899"/>
              </a:cxn>
              <a:cxn ang="0">
                <a:pos x="connsiteX37900" y="connsiteY37900"/>
              </a:cxn>
              <a:cxn ang="0">
                <a:pos x="connsiteX37901" y="connsiteY37901"/>
              </a:cxn>
              <a:cxn ang="0">
                <a:pos x="connsiteX37902" y="connsiteY37902"/>
              </a:cxn>
              <a:cxn ang="0">
                <a:pos x="connsiteX37903" y="connsiteY37903"/>
              </a:cxn>
              <a:cxn ang="0">
                <a:pos x="connsiteX37904" y="connsiteY37904"/>
              </a:cxn>
              <a:cxn ang="0">
                <a:pos x="connsiteX37905" y="connsiteY37905"/>
              </a:cxn>
              <a:cxn ang="0">
                <a:pos x="connsiteX37906" y="connsiteY37906"/>
              </a:cxn>
              <a:cxn ang="0">
                <a:pos x="connsiteX37907" y="connsiteY37907"/>
              </a:cxn>
              <a:cxn ang="0">
                <a:pos x="connsiteX37908" y="connsiteY37908"/>
              </a:cxn>
              <a:cxn ang="0">
                <a:pos x="connsiteX37909" y="connsiteY37909"/>
              </a:cxn>
              <a:cxn ang="0">
                <a:pos x="connsiteX37910" y="connsiteY37910"/>
              </a:cxn>
              <a:cxn ang="0">
                <a:pos x="connsiteX37911" y="connsiteY37911"/>
              </a:cxn>
              <a:cxn ang="0">
                <a:pos x="connsiteX37912" y="connsiteY37912"/>
              </a:cxn>
              <a:cxn ang="0">
                <a:pos x="connsiteX37913" y="connsiteY37913"/>
              </a:cxn>
              <a:cxn ang="0">
                <a:pos x="connsiteX37914" y="connsiteY37914"/>
              </a:cxn>
              <a:cxn ang="0">
                <a:pos x="connsiteX37915" y="connsiteY37915"/>
              </a:cxn>
              <a:cxn ang="0">
                <a:pos x="connsiteX37916" y="connsiteY37916"/>
              </a:cxn>
              <a:cxn ang="0">
                <a:pos x="connsiteX37917" y="connsiteY37917"/>
              </a:cxn>
              <a:cxn ang="0">
                <a:pos x="connsiteX37918" y="connsiteY37918"/>
              </a:cxn>
              <a:cxn ang="0">
                <a:pos x="connsiteX37919" y="connsiteY37919"/>
              </a:cxn>
              <a:cxn ang="0">
                <a:pos x="connsiteX37920" y="connsiteY37920"/>
              </a:cxn>
              <a:cxn ang="0">
                <a:pos x="connsiteX37921" y="connsiteY37921"/>
              </a:cxn>
              <a:cxn ang="0">
                <a:pos x="connsiteX37922" y="connsiteY37922"/>
              </a:cxn>
              <a:cxn ang="0">
                <a:pos x="connsiteX37923" y="connsiteY37923"/>
              </a:cxn>
              <a:cxn ang="0">
                <a:pos x="connsiteX37924" y="connsiteY37924"/>
              </a:cxn>
              <a:cxn ang="0">
                <a:pos x="connsiteX37925" y="connsiteY37925"/>
              </a:cxn>
              <a:cxn ang="0">
                <a:pos x="connsiteX37926" y="connsiteY37926"/>
              </a:cxn>
              <a:cxn ang="0">
                <a:pos x="connsiteX37927" y="connsiteY37927"/>
              </a:cxn>
              <a:cxn ang="0">
                <a:pos x="connsiteX37928" y="connsiteY37928"/>
              </a:cxn>
              <a:cxn ang="0">
                <a:pos x="connsiteX37929" y="connsiteY37929"/>
              </a:cxn>
              <a:cxn ang="0">
                <a:pos x="connsiteX37930" y="connsiteY37930"/>
              </a:cxn>
              <a:cxn ang="0">
                <a:pos x="connsiteX37931" y="connsiteY37931"/>
              </a:cxn>
              <a:cxn ang="0">
                <a:pos x="connsiteX37932" y="connsiteY37932"/>
              </a:cxn>
              <a:cxn ang="0">
                <a:pos x="connsiteX37933" y="connsiteY37933"/>
              </a:cxn>
              <a:cxn ang="0">
                <a:pos x="connsiteX37934" y="connsiteY37934"/>
              </a:cxn>
              <a:cxn ang="0">
                <a:pos x="connsiteX37935" y="connsiteY37935"/>
              </a:cxn>
              <a:cxn ang="0">
                <a:pos x="connsiteX37936" y="connsiteY37936"/>
              </a:cxn>
              <a:cxn ang="0">
                <a:pos x="connsiteX37937" y="connsiteY37937"/>
              </a:cxn>
              <a:cxn ang="0">
                <a:pos x="connsiteX37938" y="connsiteY37938"/>
              </a:cxn>
              <a:cxn ang="0">
                <a:pos x="connsiteX37939" y="connsiteY37939"/>
              </a:cxn>
              <a:cxn ang="0">
                <a:pos x="connsiteX37940" y="connsiteY37940"/>
              </a:cxn>
              <a:cxn ang="0">
                <a:pos x="connsiteX37941" y="connsiteY37941"/>
              </a:cxn>
              <a:cxn ang="0">
                <a:pos x="connsiteX37942" y="connsiteY37942"/>
              </a:cxn>
              <a:cxn ang="0">
                <a:pos x="connsiteX37943" y="connsiteY37943"/>
              </a:cxn>
              <a:cxn ang="0">
                <a:pos x="connsiteX37944" y="connsiteY37944"/>
              </a:cxn>
              <a:cxn ang="0">
                <a:pos x="connsiteX37945" y="connsiteY37945"/>
              </a:cxn>
              <a:cxn ang="0">
                <a:pos x="connsiteX37946" y="connsiteY37946"/>
              </a:cxn>
              <a:cxn ang="0">
                <a:pos x="connsiteX37947" y="connsiteY37947"/>
              </a:cxn>
              <a:cxn ang="0">
                <a:pos x="connsiteX37948" y="connsiteY37948"/>
              </a:cxn>
              <a:cxn ang="0">
                <a:pos x="connsiteX37949" y="connsiteY37949"/>
              </a:cxn>
              <a:cxn ang="0">
                <a:pos x="connsiteX37950" y="connsiteY37950"/>
              </a:cxn>
              <a:cxn ang="0">
                <a:pos x="connsiteX37951" y="connsiteY37951"/>
              </a:cxn>
              <a:cxn ang="0">
                <a:pos x="connsiteX37952" y="connsiteY37952"/>
              </a:cxn>
              <a:cxn ang="0">
                <a:pos x="connsiteX37953" y="connsiteY37953"/>
              </a:cxn>
              <a:cxn ang="0">
                <a:pos x="connsiteX37954" y="connsiteY37954"/>
              </a:cxn>
              <a:cxn ang="0">
                <a:pos x="connsiteX37955" y="connsiteY37955"/>
              </a:cxn>
              <a:cxn ang="0">
                <a:pos x="connsiteX37956" y="connsiteY37956"/>
              </a:cxn>
              <a:cxn ang="0">
                <a:pos x="connsiteX37957" y="connsiteY37957"/>
              </a:cxn>
              <a:cxn ang="0">
                <a:pos x="connsiteX37958" y="connsiteY37958"/>
              </a:cxn>
              <a:cxn ang="0">
                <a:pos x="connsiteX37959" y="connsiteY37959"/>
              </a:cxn>
              <a:cxn ang="0">
                <a:pos x="connsiteX37960" y="connsiteY37960"/>
              </a:cxn>
              <a:cxn ang="0">
                <a:pos x="connsiteX37961" y="connsiteY37961"/>
              </a:cxn>
              <a:cxn ang="0">
                <a:pos x="connsiteX37962" y="connsiteY37962"/>
              </a:cxn>
              <a:cxn ang="0">
                <a:pos x="connsiteX37963" y="connsiteY37963"/>
              </a:cxn>
              <a:cxn ang="0">
                <a:pos x="connsiteX37964" y="connsiteY37964"/>
              </a:cxn>
              <a:cxn ang="0">
                <a:pos x="connsiteX37965" y="connsiteY37965"/>
              </a:cxn>
              <a:cxn ang="0">
                <a:pos x="connsiteX37966" y="connsiteY37966"/>
              </a:cxn>
              <a:cxn ang="0">
                <a:pos x="connsiteX37967" y="connsiteY37967"/>
              </a:cxn>
              <a:cxn ang="0">
                <a:pos x="connsiteX37968" y="connsiteY37968"/>
              </a:cxn>
              <a:cxn ang="0">
                <a:pos x="connsiteX37969" y="connsiteY37969"/>
              </a:cxn>
              <a:cxn ang="0">
                <a:pos x="connsiteX37970" y="connsiteY37970"/>
              </a:cxn>
              <a:cxn ang="0">
                <a:pos x="connsiteX37971" y="connsiteY37971"/>
              </a:cxn>
              <a:cxn ang="0">
                <a:pos x="connsiteX37972" y="connsiteY37972"/>
              </a:cxn>
              <a:cxn ang="0">
                <a:pos x="connsiteX37973" y="connsiteY37973"/>
              </a:cxn>
              <a:cxn ang="0">
                <a:pos x="connsiteX37974" y="connsiteY37974"/>
              </a:cxn>
              <a:cxn ang="0">
                <a:pos x="connsiteX37975" y="connsiteY37975"/>
              </a:cxn>
              <a:cxn ang="0">
                <a:pos x="connsiteX37976" y="connsiteY37976"/>
              </a:cxn>
              <a:cxn ang="0">
                <a:pos x="connsiteX37977" y="connsiteY37977"/>
              </a:cxn>
              <a:cxn ang="0">
                <a:pos x="connsiteX37978" y="connsiteY37978"/>
              </a:cxn>
              <a:cxn ang="0">
                <a:pos x="connsiteX37979" y="connsiteY37979"/>
              </a:cxn>
              <a:cxn ang="0">
                <a:pos x="connsiteX37980" y="connsiteY37980"/>
              </a:cxn>
              <a:cxn ang="0">
                <a:pos x="connsiteX37981" y="connsiteY37981"/>
              </a:cxn>
              <a:cxn ang="0">
                <a:pos x="connsiteX37982" y="connsiteY37982"/>
              </a:cxn>
              <a:cxn ang="0">
                <a:pos x="connsiteX37983" y="connsiteY37983"/>
              </a:cxn>
              <a:cxn ang="0">
                <a:pos x="connsiteX37984" y="connsiteY37984"/>
              </a:cxn>
              <a:cxn ang="0">
                <a:pos x="connsiteX37985" y="connsiteY37985"/>
              </a:cxn>
              <a:cxn ang="0">
                <a:pos x="connsiteX37986" y="connsiteY37986"/>
              </a:cxn>
              <a:cxn ang="0">
                <a:pos x="connsiteX37987" y="connsiteY37987"/>
              </a:cxn>
              <a:cxn ang="0">
                <a:pos x="connsiteX37988" y="connsiteY37988"/>
              </a:cxn>
              <a:cxn ang="0">
                <a:pos x="connsiteX37989" y="connsiteY37989"/>
              </a:cxn>
              <a:cxn ang="0">
                <a:pos x="connsiteX37990" y="connsiteY37990"/>
              </a:cxn>
              <a:cxn ang="0">
                <a:pos x="connsiteX37991" y="connsiteY37991"/>
              </a:cxn>
              <a:cxn ang="0">
                <a:pos x="connsiteX37992" y="connsiteY37992"/>
              </a:cxn>
              <a:cxn ang="0">
                <a:pos x="connsiteX37993" y="connsiteY37993"/>
              </a:cxn>
              <a:cxn ang="0">
                <a:pos x="connsiteX37994" y="connsiteY37994"/>
              </a:cxn>
              <a:cxn ang="0">
                <a:pos x="connsiteX37995" y="connsiteY37995"/>
              </a:cxn>
              <a:cxn ang="0">
                <a:pos x="connsiteX37996" y="connsiteY37996"/>
              </a:cxn>
              <a:cxn ang="0">
                <a:pos x="connsiteX37997" y="connsiteY37997"/>
              </a:cxn>
              <a:cxn ang="0">
                <a:pos x="connsiteX37998" y="connsiteY37998"/>
              </a:cxn>
              <a:cxn ang="0">
                <a:pos x="connsiteX37999" y="connsiteY37999"/>
              </a:cxn>
              <a:cxn ang="0">
                <a:pos x="connsiteX38000" y="connsiteY38000"/>
              </a:cxn>
              <a:cxn ang="0">
                <a:pos x="connsiteX38001" y="connsiteY38001"/>
              </a:cxn>
              <a:cxn ang="0">
                <a:pos x="connsiteX38002" y="connsiteY38002"/>
              </a:cxn>
              <a:cxn ang="0">
                <a:pos x="connsiteX38003" y="connsiteY38003"/>
              </a:cxn>
              <a:cxn ang="0">
                <a:pos x="connsiteX38004" y="connsiteY38004"/>
              </a:cxn>
              <a:cxn ang="0">
                <a:pos x="connsiteX38005" y="connsiteY38005"/>
              </a:cxn>
              <a:cxn ang="0">
                <a:pos x="connsiteX38006" y="connsiteY38006"/>
              </a:cxn>
              <a:cxn ang="0">
                <a:pos x="connsiteX38007" y="connsiteY38007"/>
              </a:cxn>
              <a:cxn ang="0">
                <a:pos x="connsiteX38008" y="connsiteY38008"/>
              </a:cxn>
              <a:cxn ang="0">
                <a:pos x="connsiteX38009" y="connsiteY38009"/>
              </a:cxn>
              <a:cxn ang="0">
                <a:pos x="connsiteX38010" y="connsiteY38010"/>
              </a:cxn>
              <a:cxn ang="0">
                <a:pos x="connsiteX38011" y="connsiteY38011"/>
              </a:cxn>
              <a:cxn ang="0">
                <a:pos x="connsiteX38012" y="connsiteY38012"/>
              </a:cxn>
              <a:cxn ang="0">
                <a:pos x="connsiteX38013" y="connsiteY38013"/>
              </a:cxn>
              <a:cxn ang="0">
                <a:pos x="connsiteX38014" y="connsiteY38014"/>
              </a:cxn>
              <a:cxn ang="0">
                <a:pos x="connsiteX38015" y="connsiteY38015"/>
              </a:cxn>
              <a:cxn ang="0">
                <a:pos x="connsiteX38016" y="connsiteY38016"/>
              </a:cxn>
              <a:cxn ang="0">
                <a:pos x="connsiteX38017" y="connsiteY38017"/>
              </a:cxn>
              <a:cxn ang="0">
                <a:pos x="connsiteX38018" y="connsiteY38018"/>
              </a:cxn>
              <a:cxn ang="0">
                <a:pos x="connsiteX38019" y="connsiteY38019"/>
              </a:cxn>
              <a:cxn ang="0">
                <a:pos x="connsiteX38020" y="connsiteY38020"/>
              </a:cxn>
              <a:cxn ang="0">
                <a:pos x="connsiteX38021" y="connsiteY38021"/>
              </a:cxn>
              <a:cxn ang="0">
                <a:pos x="connsiteX38022" y="connsiteY38022"/>
              </a:cxn>
              <a:cxn ang="0">
                <a:pos x="connsiteX38023" y="connsiteY38023"/>
              </a:cxn>
              <a:cxn ang="0">
                <a:pos x="connsiteX38024" y="connsiteY38024"/>
              </a:cxn>
              <a:cxn ang="0">
                <a:pos x="connsiteX38025" y="connsiteY38025"/>
              </a:cxn>
              <a:cxn ang="0">
                <a:pos x="connsiteX38026" y="connsiteY38026"/>
              </a:cxn>
              <a:cxn ang="0">
                <a:pos x="connsiteX38027" y="connsiteY38027"/>
              </a:cxn>
              <a:cxn ang="0">
                <a:pos x="connsiteX38028" y="connsiteY38028"/>
              </a:cxn>
              <a:cxn ang="0">
                <a:pos x="connsiteX38029" y="connsiteY38029"/>
              </a:cxn>
              <a:cxn ang="0">
                <a:pos x="connsiteX38030" y="connsiteY38030"/>
              </a:cxn>
              <a:cxn ang="0">
                <a:pos x="connsiteX38031" y="connsiteY38031"/>
              </a:cxn>
              <a:cxn ang="0">
                <a:pos x="connsiteX38032" y="connsiteY38032"/>
              </a:cxn>
              <a:cxn ang="0">
                <a:pos x="connsiteX38033" y="connsiteY38033"/>
              </a:cxn>
              <a:cxn ang="0">
                <a:pos x="connsiteX38034" y="connsiteY38034"/>
              </a:cxn>
              <a:cxn ang="0">
                <a:pos x="connsiteX38035" y="connsiteY38035"/>
              </a:cxn>
              <a:cxn ang="0">
                <a:pos x="connsiteX38036" y="connsiteY38036"/>
              </a:cxn>
              <a:cxn ang="0">
                <a:pos x="connsiteX38037" y="connsiteY38037"/>
              </a:cxn>
              <a:cxn ang="0">
                <a:pos x="connsiteX38038" y="connsiteY38038"/>
              </a:cxn>
              <a:cxn ang="0">
                <a:pos x="connsiteX38039" y="connsiteY38039"/>
              </a:cxn>
              <a:cxn ang="0">
                <a:pos x="connsiteX38040" y="connsiteY38040"/>
              </a:cxn>
              <a:cxn ang="0">
                <a:pos x="connsiteX38041" y="connsiteY38041"/>
              </a:cxn>
              <a:cxn ang="0">
                <a:pos x="connsiteX38042" y="connsiteY38042"/>
              </a:cxn>
              <a:cxn ang="0">
                <a:pos x="connsiteX38043" y="connsiteY38043"/>
              </a:cxn>
              <a:cxn ang="0">
                <a:pos x="connsiteX38044" y="connsiteY38044"/>
              </a:cxn>
              <a:cxn ang="0">
                <a:pos x="connsiteX38045" y="connsiteY38045"/>
              </a:cxn>
              <a:cxn ang="0">
                <a:pos x="connsiteX38046" y="connsiteY38046"/>
              </a:cxn>
              <a:cxn ang="0">
                <a:pos x="connsiteX38047" y="connsiteY38047"/>
              </a:cxn>
              <a:cxn ang="0">
                <a:pos x="connsiteX38048" y="connsiteY38048"/>
              </a:cxn>
              <a:cxn ang="0">
                <a:pos x="connsiteX38049" y="connsiteY38049"/>
              </a:cxn>
              <a:cxn ang="0">
                <a:pos x="connsiteX38050" y="connsiteY38050"/>
              </a:cxn>
              <a:cxn ang="0">
                <a:pos x="connsiteX38051" y="connsiteY38051"/>
              </a:cxn>
              <a:cxn ang="0">
                <a:pos x="connsiteX38052" y="connsiteY38052"/>
              </a:cxn>
              <a:cxn ang="0">
                <a:pos x="connsiteX38053" y="connsiteY38053"/>
              </a:cxn>
              <a:cxn ang="0">
                <a:pos x="connsiteX38054" y="connsiteY38054"/>
              </a:cxn>
              <a:cxn ang="0">
                <a:pos x="connsiteX38055" y="connsiteY38055"/>
              </a:cxn>
              <a:cxn ang="0">
                <a:pos x="connsiteX38056" y="connsiteY38056"/>
              </a:cxn>
              <a:cxn ang="0">
                <a:pos x="connsiteX38057" y="connsiteY38057"/>
              </a:cxn>
              <a:cxn ang="0">
                <a:pos x="connsiteX38058" y="connsiteY38058"/>
              </a:cxn>
              <a:cxn ang="0">
                <a:pos x="connsiteX38059" y="connsiteY38059"/>
              </a:cxn>
              <a:cxn ang="0">
                <a:pos x="connsiteX38060" y="connsiteY38060"/>
              </a:cxn>
              <a:cxn ang="0">
                <a:pos x="connsiteX38061" y="connsiteY38061"/>
              </a:cxn>
              <a:cxn ang="0">
                <a:pos x="connsiteX38062" y="connsiteY38062"/>
              </a:cxn>
              <a:cxn ang="0">
                <a:pos x="connsiteX38063" y="connsiteY38063"/>
              </a:cxn>
              <a:cxn ang="0">
                <a:pos x="connsiteX38064" y="connsiteY38064"/>
              </a:cxn>
              <a:cxn ang="0">
                <a:pos x="connsiteX38065" y="connsiteY38065"/>
              </a:cxn>
              <a:cxn ang="0">
                <a:pos x="connsiteX38066" y="connsiteY38066"/>
              </a:cxn>
              <a:cxn ang="0">
                <a:pos x="connsiteX38067" y="connsiteY38067"/>
              </a:cxn>
              <a:cxn ang="0">
                <a:pos x="connsiteX38068" y="connsiteY38068"/>
              </a:cxn>
              <a:cxn ang="0">
                <a:pos x="connsiteX38069" y="connsiteY38069"/>
              </a:cxn>
              <a:cxn ang="0">
                <a:pos x="connsiteX38070" y="connsiteY38070"/>
              </a:cxn>
              <a:cxn ang="0">
                <a:pos x="connsiteX38071" y="connsiteY38071"/>
              </a:cxn>
              <a:cxn ang="0">
                <a:pos x="connsiteX38072" y="connsiteY38072"/>
              </a:cxn>
              <a:cxn ang="0">
                <a:pos x="connsiteX38073" y="connsiteY38073"/>
              </a:cxn>
              <a:cxn ang="0">
                <a:pos x="connsiteX38074" y="connsiteY38074"/>
              </a:cxn>
              <a:cxn ang="0">
                <a:pos x="connsiteX38075" y="connsiteY38075"/>
              </a:cxn>
              <a:cxn ang="0">
                <a:pos x="connsiteX38076" y="connsiteY38076"/>
              </a:cxn>
              <a:cxn ang="0">
                <a:pos x="connsiteX38077" y="connsiteY38077"/>
              </a:cxn>
              <a:cxn ang="0">
                <a:pos x="connsiteX38078" y="connsiteY38078"/>
              </a:cxn>
              <a:cxn ang="0">
                <a:pos x="connsiteX38079" y="connsiteY38079"/>
              </a:cxn>
              <a:cxn ang="0">
                <a:pos x="connsiteX38080" y="connsiteY38080"/>
              </a:cxn>
              <a:cxn ang="0">
                <a:pos x="connsiteX38081" y="connsiteY38081"/>
              </a:cxn>
              <a:cxn ang="0">
                <a:pos x="connsiteX38082" y="connsiteY38082"/>
              </a:cxn>
              <a:cxn ang="0">
                <a:pos x="connsiteX38083" y="connsiteY38083"/>
              </a:cxn>
              <a:cxn ang="0">
                <a:pos x="connsiteX38084" y="connsiteY38084"/>
              </a:cxn>
              <a:cxn ang="0">
                <a:pos x="connsiteX38085" y="connsiteY38085"/>
              </a:cxn>
              <a:cxn ang="0">
                <a:pos x="connsiteX38086" y="connsiteY38086"/>
              </a:cxn>
              <a:cxn ang="0">
                <a:pos x="connsiteX38087" y="connsiteY38087"/>
              </a:cxn>
              <a:cxn ang="0">
                <a:pos x="connsiteX38088" y="connsiteY38088"/>
              </a:cxn>
              <a:cxn ang="0">
                <a:pos x="connsiteX38089" y="connsiteY38089"/>
              </a:cxn>
              <a:cxn ang="0">
                <a:pos x="connsiteX38090" y="connsiteY38090"/>
              </a:cxn>
              <a:cxn ang="0">
                <a:pos x="connsiteX38091" y="connsiteY38091"/>
              </a:cxn>
              <a:cxn ang="0">
                <a:pos x="connsiteX38092" y="connsiteY38092"/>
              </a:cxn>
              <a:cxn ang="0">
                <a:pos x="connsiteX38093" y="connsiteY38093"/>
              </a:cxn>
              <a:cxn ang="0">
                <a:pos x="connsiteX38094" y="connsiteY38094"/>
              </a:cxn>
              <a:cxn ang="0">
                <a:pos x="connsiteX38095" y="connsiteY38095"/>
              </a:cxn>
              <a:cxn ang="0">
                <a:pos x="connsiteX38096" y="connsiteY38096"/>
              </a:cxn>
              <a:cxn ang="0">
                <a:pos x="connsiteX38097" y="connsiteY38097"/>
              </a:cxn>
              <a:cxn ang="0">
                <a:pos x="connsiteX38098" y="connsiteY38098"/>
              </a:cxn>
              <a:cxn ang="0">
                <a:pos x="connsiteX38099" y="connsiteY38099"/>
              </a:cxn>
              <a:cxn ang="0">
                <a:pos x="connsiteX38100" y="connsiteY38100"/>
              </a:cxn>
              <a:cxn ang="0">
                <a:pos x="connsiteX38101" y="connsiteY38101"/>
              </a:cxn>
              <a:cxn ang="0">
                <a:pos x="connsiteX38102" y="connsiteY38102"/>
              </a:cxn>
              <a:cxn ang="0">
                <a:pos x="connsiteX38103" y="connsiteY38103"/>
              </a:cxn>
              <a:cxn ang="0">
                <a:pos x="connsiteX38104" y="connsiteY38104"/>
              </a:cxn>
              <a:cxn ang="0">
                <a:pos x="connsiteX38105" y="connsiteY38105"/>
              </a:cxn>
              <a:cxn ang="0">
                <a:pos x="connsiteX38106" y="connsiteY38106"/>
              </a:cxn>
              <a:cxn ang="0">
                <a:pos x="connsiteX38107" y="connsiteY38107"/>
              </a:cxn>
              <a:cxn ang="0">
                <a:pos x="connsiteX38108" y="connsiteY38108"/>
              </a:cxn>
              <a:cxn ang="0">
                <a:pos x="connsiteX38109" y="connsiteY38109"/>
              </a:cxn>
              <a:cxn ang="0">
                <a:pos x="connsiteX38110" y="connsiteY38110"/>
              </a:cxn>
              <a:cxn ang="0">
                <a:pos x="connsiteX38111" y="connsiteY38111"/>
              </a:cxn>
              <a:cxn ang="0">
                <a:pos x="connsiteX38112" y="connsiteY38112"/>
              </a:cxn>
              <a:cxn ang="0">
                <a:pos x="connsiteX38113" y="connsiteY38113"/>
              </a:cxn>
              <a:cxn ang="0">
                <a:pos x="connsiteX38114" y="connsiteY38114"/>
              </a:cxn>
              <a:cxn ang="0">
                <a:pos x="connsiteX38115" y="connsiteY38115"/>
              </a:cxn>
              <a:cxn ang="0">
                <a:pos x="connsiteX38116" y="connsiteY38116"/>
              </a:cxn>
              <a:cxn ang="0">
                <a:pos x="connsiteX38117" y="connsiteY38117"/>
              </a:cxn>
              <a:cxn ang="0">
                <a:pos x="connsiteX38118" y="connsiteY38118"/>
              </a:cxn>
              <a:cxn ang="0">
                <a:pos x="connsiteX38119" y="connsiteY38119"/>
              </a:cxn>
              <a:cxn ang="0">
                <a:pos x="connsiteX38120" y="connsiteY38120"/>
              </a:cxn>
              <a:cxn ang="0">
                <a:pos x="connsiteX38121" y="connsiteY38121"/>
              </a:cxn>
              <a:cxn ang="0">
                <a:pos x="connsiteX38122" y="connsiteY38122"/>
              </a:cxn>
              <a:cxn ang="0">
                <a:pos x="connsiteX38123" y="connsiteY38123"/>
              </a:cxn>
              <a:cxn ang="0">
                <a:pos x="connsiteX38124" y="connsiteY38124"/>
              </a:cxn>
              <a:cxn ang="0">
                <a:pos x="connsiteX38125" y="connsiteY38125"/>
              </a:cxn>
              <a:cxn ang="0">
                <a:pos x="connsiteX38126" y="connsiteY38126"/>
              </a:cxn>
              <a:cxn ang="0">
                <a:pos x="connsiteX38127" y="connsiteY38127"/>
              </a:cxn>
              <a:cxn ang="0">
                <a:pos x="connsiteX38128" y="connsiteY38128"/>
              </a:cxn>
              <a:cxn ang="0">
                <a:pos x="connsiteX38129" y="connsiteY38129"/>
              </a:cxn>
              <a:cxn ang="0">
                <a:pos x="connsiteX38130" y="connsiteY38130"/>
              </a:cxn>
              <a:cxn ang="0">
                <a:pos x="connsiteX38131" y="connsiteY38131"/>
              </a:cxn>
              <a:cxn ang="0">
                <a:pos x="connsiteX38132" y="connsiteY38132"/>
              </a:cxn>
              <a:cxn ang="0">
                <a:pos x="connsiteX38133" y="connsiteY38133"/>
              </a:cxn>
              <a:cxn ang="0">
                <a:pos x="connsiteX38134" y="connsiteY38134"/>
              </a:cxn>
              <a:cxn ang="0">
                <a:pos x="connsiteX38135" y="connsiteY38135"/>
              </a:cxn>
              <a:cxn ang="0">
                <a:pos x="connsiteX38136" y="connsiteY38136"/>
              </a:cxn>
              <a:cxn ang="0">
                <a:pos x="connsiteX38137" y="connsiteY38137"/>
              </a:cxn>
              <a:cxn ang="0">
                <a:pos x="connsiteX38138" y="connsiteY38138"/>
              </a:cxn>
              <a:cxn ang="0">
                <a:pos x="connsiteX38139" y="connsiteY38139"/>
              </a:cxn>
              <a:cxn ang="0">
                <a:pos x="connsiteX38140" y="connsiteY38140"/>
              </a:cxn>
              <a:cxn ang="0">
                <a:pos x="connsiteX38141" y="connsiteY38141"/>
              </a:cxn>
              <a:cxn ang="0">
                <a:pos x="connsiteX38142" y="connsiteY38142"/>
              </a:cxn>
              <a:cxn ang="0">
                <a:pos x="connsiteX38143" y="connsiteY38143"/>
              </a:cxn>
              <a:cxn ang="0">
                <a:pos x="connsiteX38144" y="connsiteY38144"/>
              </a:cxn>
              <a:cxn ang="0">
                <a:pos x="connsiteX38145" y="connsiteY38145"/>
              </a:cxn>
              <a:cxn ang="0">
                <a:pos x="connsiteX38146" y="connsiteY38146"/>
              </a:cxn>
              <a:cxn ang="0">
                <a:pos x="connsiteX38147" y="connsiteY38147"/>
              </a:cxn>
              <a:cxn ang="0">
                <a:pos x="connsiteX38148" y="connsiteY38148"/>
              </a:cxn>
              <a:cxn ang="0">
                <a:pos x="connsiteX38149" y="connsiteY38149"/>
              </a:cxn>
              <a:cxn ang="0">
                <a:pos x="connsiteX38150" y="connsiteY38150"/>
              </a:cxn>
              <a:cxn ang="0">
                <a:pos x="connsiteX38151" y="connsiteY38151"/>
              </a:cxn>
              <a:cxn ang="0">
                <a:pos x="connsiteX38152" y="connsiteY38152"/>
              </a:cxn>
              <a:cxn ang="0">
                <a:pos x="connsiteX38153" y="connsiteY38153"/>
              </a:cxn>
              <a:cxn ang="0">
                <a:pos x="connsiteX38154" y="connsiteY38154"/>
              </a:cxn>
              <a:cxn ang="0">
                <a:pos x="connsiteX38155" y="connsiteY38155"/>
              </a:cxn>
              <a:cxn ang="0">
                <a:pos x="connsiteX38156" y="connsiteY38156"/>
              </a:cxn>
              <a:cxn ang="0">
                <a:pos x="connsiteX38157" y="connsiteY38157"/>
              </a:cxn>
              <a:cxn ang="0">
                <a:pos x="connsiteX38158" y="connsiteY38158"/>
              </a:cxn>
              <a:cxn ang="0">
                <a:pos x="connsiteX38159" y="connsiteY38159"/>
              </a:cxn>
              <a:cxn ang="0">
                <a:pos x="connsiteX38160" y="connsiteY38160"/>
              </a:cxn>
              <a:cxn ang="0">
                <a:pos x="connsiteX38161" y="connsiteY38161"/>
              </a:cxn>
              <a:cxn ang="0">
                <a:pos x="connsiteX38162" y="connsiteY38162"/>
              </a:cxn>
              <a:cxn ang="0">
                <a:pos x="connsiteX38163" y="connsiteY38163"/>
              </a:cxn>
              <a:cxn ang="0">
                <a:pos x="connsiteX38164" y="connsiteY38164"/>
              </a:cxn>
              <a:cxn ang="0">
                <a:pos x="connsiteX38165" y="connsiteY38165"/>
              </a:cxn>
              <a:cxn ang="0">
                <a:pos x="connsiteX38166" y="connsiteY38166"/>
              </a:cxn>
              <a:cxn ang="0">
                <a:pos x="connsiteX38167" y="connsiteY38167"/>
              </a:cxn>
              <a:cxn ang="0">
                <a:pos x="connsiteX38168" y="connsiteY38168"/>
              </a:cxn>
              <a:cxn ang="0">
                <a:pos x="connsiteX38169" y="connsiteY38169"/>
              </a:cxn>
              <a:cxn ang="0">
                <a:pos x="connsiteX38170" y="connsiteY38170"/>
              </a:cxn>
              <a:cxn ang="0">
                <a:pos x="connsiteX38171" y="connsiteY38171"/>
              </a:cxn>
              <a:cxn ang="0">
                <a:pos x="connsiteX38172" y="connsiteY38172"/>
              </a:cxn>
              <a:cxn ang="0">
                <a:pos x="connsiteX38173" y="connsiteY38173"/>
              </a:cxn>
              <a:cxn ang="0">
                <a:pos x="connsiteX38174" y="connsiteY38174"/>
              </a:cxn>
              <a:cxn ang="0">
                <a:pos x="connsiteX38175" y="connsiteY38175"/>
              </a:cxn>
              <a:cxn ang="0">
                <a:pos x="connsiteX38176" y="connsiteY38176"/>
              </a:cxn>
              <a:cxn ang="0">
                <a:pos x="connsiteX38177" y="connsiteY38177"/>
              </a:cxn>
              <a:cxn ang="0">
                <a:pos x="connsiteX38178" y="connsiteY38178"/>
              </a:cxn>
              <a:cxn ang="0">
                <a:pos x="connsiteX38179" y="connsiteY38179"/>
              </a:cxn>
              <a:cxn ang="0">
                <a:pos x="connsiteX38180" y="connsiteY38180"/>
              </a:cxn>
              <a:cxn ang="0">
                <a:pos x="connsiteX38181" y="connsiteY38181"/>
              </a:cxn>
              <a:cxn ang="0">
                <a:pos x="connsiteX38182" y="connsiteY38182"/>
              </a:cxn>
              <a:cxn ang="0">
                <a:pos x="connsiteX38183" y="connsiteY38183"/>
              </a:cxn>
              <a:cxn ang="0">
                <a:pos x="connsiteX38184" y="connsiteY38184"/>
              </a:cxn>
              <a:cxn ang="0">
                <a:pos x="connsiteX38185" y="connsiteY38185"/>
              </a:cxn>
              <a:cxn ang="0">
                <a:pos x="connsiteX38186" y="connsiteY38186"/>
              </a:cxn>
              <a:cxn ang="0">
                <a:pos x="connsiteX38187" y="connsiteY38187"/>
              </a:cxn>
              <a:cxn ang="0">
                <a:pos x="connsiteX38188" y="connsiteY38188"/>
              </a:cxn>
              <a:cxn ang="0">
                <a:pos x="connsiteX38189" y="connsiteY38189"/>
              </a:cxn>
              <a:cxn ang="0">
                <a:pos x="connsiteX38190" y="connsiteY38190"/>
              </a:cxn>
              <a:cxn ang="0">
                <a:pos x="connsiteX38191" y="connsiteY38191"/>
              </a:cxn>
              <a:cxn ang="0">
                <a:pos x="connsiteX38192" y="connsiteY38192"/>
              </a:cxn>
              <a:cxn ang="0">
                <a:pos x="connsiteX38193" y="connsiteY38193"/>
              </a:cxn>
              <a:cxn ang="0">
                <a:pos x="connsiteX38194" y="connsiteY38194"/>
              </a:cxn>
              <a:cxn ang="0">
                <a:pos x="connsiteX38195" y="connsiteY38195"/>
              </a:cxn>
              <a:cxn ang="0">
                <a:pos x="connsiteX38196" y="connsiteY38196"/>
              </a:cxn>
              <a:cxn ang="0">
                <a:pos x="connsiteX38197" y="connsiteY38197"/>
              </a:cxn>
              <a:cxn ang="0">
                <a:pos x="connsiteX38198" y="connsiteY38198"/>
              </a:cxn>
              <a:cxn ang="0">
                <a:pos x="connsiteX38199" y="connsiteY38199"/>
              </a:cxn>
              <a:cxn ang="0">
                <a:pos x="connsiteX38200" y="connsiteY38200"/>
              </a:cxn>
              <a:cxn ang="0">
                <a:pos x="connsiteX38201" y="connsiteY38201"/>
              </a:cxn>
              <a:cxn ang="0">
                <a:pos x="connsiteX38202" y="connsiteY38202"/>
              </a:cxn>
              <a:cxn ang="0">
                <a:pos x="connsiteX38203" y="connsiteY38203"/>
              </a:cxn>
              <a:cxn ang="0">
                <a:pos x="connsiteX38204" y="connsiteY38204"/>
              </a:cxn>
              <a:cxn ang="0">
                <a:pos x="connsiteX38205" y="connsiteY38205"/>
              </a:cxn>
              <a:cxn ang="0">
                <a:pos x="connsiteX38206" y="connsiteY38206"/>
              </a:cxn>
              <a:cxn ang="0">
                <a:pos x="connsiteX38207" y="connsiteY38207"/>
              </a:cxn>
              <a:cxn ang="0">
                <a:pos x="connsiteX38208" y="connsiteY38208"/>
              </a:cxn>
              <a:cxn ang="0">
                <a:pos x="connsiteX38209" y="connsiteY38209"/>
              </a:cxn>
              <a:cxn ang="0">
                <a:pos x="connsiteX38210" y="connsiteY38210"/>
              </a:cxn>
              <a:cxn ang="0">
                <a:pos x="connsiteX38211" y="connsiteY38211"/>
              </a:cxn>
              <a:cxn ang="0">
                <a:pos x="connsiteX38212" y="connsiteY38212"/>
              </a:cxn>
              <a:cxn ang="0">
                <a:pos x="connsiteX38213" y="connsiteY38213"/>
              </a:cxn>
              <a:cxn ang="0">
                <a:pos x="connsiteX38214" y="connsiteY38214"/>
              </a:cxn>
              <a:cxn ang="0">
                <a:pos x="connsiteX38215" y="connsiteY38215"/>
              </a:cxn>
              <a:cxn ang="0">
                <a:pos x="connsiteX38216" y="connsiteY38216"/>
              </a:cxn>
              <a:cxn ang="0">
                <a:pos x="connsiteX38217" y="connsiteY38217"/>
              </a:cxn>
              <a:cxn ang="0">
                <a:pos x="connsiteX38218" y="connsiteY38218"/>
              </a:cxn>
              <a:cxn ang="0">
                <a:pos x="connsiteX38219" y="connsiteY38219"/>
              </a:cxn>
              <a:cxn ang="0">
                <a:pos x="connsiteX38220" y="connsiteY38220"/>
              </a:cxn>
              <a:cxn ang="0">
                <a:pos x="connsiteX38221" y="connsiteY38221"/>
              </a:cxn>
              <a:cxn ang="0">
                <a:pos x="connsiteX38222" y="connsiteY38222"/>
              </a:cxn>
              <a:cxn ang="0">
                <a:pos x="connsiteX38223" y="connsiteY38223"/>
              </a:cxn>
              <a:cxn ang="0">
                <a:pos x="connsiteX38224" y="connsiteY38224"/>
              </a:cxn>
              <a:cxn ang="0">
                <a:pos x="connsiteX38225" y="connsiteY38225"/>
              </a:cxn>
              <a:cxn ang="0">
                <a:pos x="connsiteX38226" y="connsiteY38226"/>
              </a:cxn>
              <a:cxn ang="0">
                <a:pos x="connsiteX38227" y="connsiteY38227"/>
              </a:cxn>
              <a:cxn ang="0">
                <a:pos x="connsiteX38228" y="connsiteY38228"/>
              </a:cxn>
              <a:cxn ang="0">
                <a:pos x="connsiteX38229" y="connsiteY38229"/>
              </a:cxn>
              <a:cxn ang="0">
                <a:pos x="connsiteX38230" y="connsiteY38230"/>
              </a:cxn>
              <a:cxn ang="0">
                <a:pos x="connsiteX38231" y="connsiteY38231"/>
              </a:cxn>
              <a:cxn ang="0">
                <a:pos x="connsiteX38232" y="connsiteY38232"/>
              </a:cxn>
              <a:cxn ang="0">
                <a:pos x="connsiteX38233" y="connsiteY38233"/>
              </a:cxn>
              <a:cxn ang="0">
                <a:pos x="connsiteX38234" y="connsiteY38234"/>
              </a:cxn>
              <a:cxn ang="0">
                <a:pos x="connsiteX38235" y="connsiteY38235"/>
              </a:cxn>
              <a:cxn ang="0">
                <a:pos x="connsiteX38236" y="connsiteY38236"/>
              </a:cxn>
              <a:cxn ang="0">
                <a:pos x="connsiteX38237" y="connsiteY38237"/>
              </a:cxn>
              <a:cxn ang="0">
                <a:pos x="connsiteX38238" y="connsiteY38238"/>
              </a:cxn>
              <a:cxn ang="0">
                <a:pos x="connsiteX38239" y="connsiteY38239"/>
              </a:cxn>
              <a:cxn ang="0">
                <a:pos x="connsiteX38240" y="connsiteY38240"/>
              </a:cxn>
              <a:cxn ang="0">
                <a:pos x="connsiteX38241" y="connsiteY38241"/>
              </a:cxn>
              <a:cxn ang="0">
                <a:pos x="connsiteX38242" y="connsiteY38242"/>
              </a:cxn>
              <a:cxn ang="0">
                <a:pos x="connsiteX38243" y="connsiteY38243"/>
              </a:cxn>
              <a:cxn ang="0">
                <a:pos x="connsiteX38244" y="connsiteY38244"/>
              </a:cxn>
              <a:cxn ang="0">
                <a:pos x="connsiteX38245" y="connsiteY38245"/>
              </a:cxn>
              <a:cxn ang="0">
                <a:pos x="connsiteX38246" y="connsiteY38246"/>
              </a:cxn>
              <a:cxn ang="0">
                <a:pos x="connsiteX38247" y="connsiteY38247"/>
              </a:cxn>
              <a:cxn ang="0">
                <a:pos x="connsiteX38248" y="connsiteY38248"/>
              </a:cxn>
              <a:cxn ang="0">
                <a:pos x="connsiteX38249" y="connsiteY38249"/>
              </a:cxn>
              <a:cxn ang="0">
                <a:pos x="connsiteX38250" y="connsiteY38250"/>
              </a:cxn>
              <a:cxn ang="0">
                <a:pos x="connsiteX38251" y="connsiteY38251"/>
              </a:cxn>
              <a:cxn ang="0">
                <a:pos x="connsiteX38252" y="connsiteY38252"/>
              </a:cxn>
              <a:cxn ang="0">
                <a:pos x="connsiteX38253" y="connsiteY38253"/>
              </a:cxn>
              <a:cxn ang="0">
                <a:pos x="connsiteX38254" y="connsiteY38254"/>
              </a:cxn>
              <a:cxn ang="0">
                <a:pos x="connsiteX38255" y="connsiteY38255"/>
              </a:cxn>
              <a:cxn ang="0">
                <a:pos x="connsiteX38256" y="connsiteY38256"/>
              </a:cxn>
              <a:cxn ang="0">
                <a:pos x="connsiteX38257" y="connsiteY38257"/>
              </a:cxn>
              <a:cxn ang="0">
                <a:pos x="connsiteX38258" y="connsiteY38258"/>
              </a:cxn>
              <a:cxn ang="0">
                <a:pos x="connsiteX38259" y="connsiteY38259"/>
              </a:cxn>
              <a:cxn ang="0">
                <a:pos x="connsiteX38260" y="connsiteY38260"/>
              </a:cxn>
              <a:cxn ang="0">
                <a:pos x="connsiteX38261" y="connsiteY38261"/>
              </a:cxn>
              <a:cxn ang="0">
                <a:pos x="connsiteX38262" y="connsiteY38262"/>
              </a:cxn>
              <a:cxn ang="0">
                <a:pos x="connsiteX38263" y="connsiteY38263"/>
              </a:cxn>
              <a:cxn ang="0">
                <a:pos x="connsiteX38264" y="connsiteY38264"/>
              </a:cxn>
              <a:cxn ang="0">
                <a:pos x="connsiteX38265" y="connsiteY38265"/>
              </a:cxn>
              <a:cxn ang="0">
                <a:pos x="connsiteX38266" y="connsiteY38266"/>
              </a:cxn>
              <a:cxn ang="0">
                <a:pos x="connsiteX38267" y="connsiteY38267"/>
              </a:cxn>
              <a:cxn ang="0">
                <a:pos x="connsiteX38268" y="connsiteY38268"/>
              </a:cxn>
              <a:cxn ang="0">
                <a:pos x="connsiteX38269" y="connsiteY38269"/>
              </a:cxn>
              <a:cxn ang="0">
                <a:pos x="connsiteX38270" y="connsiteY38270"/>
              </a:cxn>
              <a:cxn ang="0">
                <a:pos x="connsiteX38271" y="connsiteY38271"/>
              </a:cxn>
              <a:cxn ang="0">
                <a:pos x="connsiteX38272" y="connsiteY38272"/>
              </a:cxn>
              <a:cxn ang="0">
                <a:pos x="connsiteX38273" y="connsiteY38273"/>
              </a:cxn>
              <a:cxn ang="0">
                <a:pos x="connsiteX38274" y="connsiteY38274"/>
              </a:cxn>
              <a:cxn ang="0">
                <a:pos x="connsiteX38275" y="connsiteY38275"/>
              </a:cxn>
              <a:cxn ang="0">
                <a:pos x="connsiteX38276" y="connsiteY38276"/>
              </a:cxn>
              <a:cxn ang="0">
                <a:pos x="connsiteX38277" y="connsiteY38277"/>
              </a:cxn>
              <a:cxn ang="0">
                <a:pos x="connsiteX38278" y="connsiteY38278"/>
              </a:cxn>
              <a:cxn ang="0">
                <a:pos x="connsiteX38279" y="connsiteY38279"/>
              </a:cxn>
              <a:cxn ang="0">
                <a:pos x="connsiteX38280" y="connsiteY38280"/>
              </a:cxn>
              <a:cxn ang="0">
                <a:pos x="connsiteX38281" y="connsiteY38281"/>
              </a:cxn>
              <a:cxn ang="0">
                <a:pos x="connsiteX38282" y="connsiteY38282"/>
              </a:cxn>
              <a:cxn ang="0">
                <a:pos x="connsiteX38283" y="connsiteY38283"/>
              </a:cxn>
              <a:cxn ang="0">
                <a:pos x="connsiteX38284" y="connsiteY38284"/>
              </a:cxn>
              <a:cxn ang="0">
                <a:pos x="connsiteX38285" y="connsiteY38285"/>
              </a:cxn>
              <a:cxn ang="0">
                <a:pos x="connsiteX38286" y="connsiteY38286"/>
              </a:cxn>
              <a:cxn ang="0">
                <a:pos x="connsiteX38287" y="connsiteY38287"/>
              </a:cxn>
              <a:cxn ang="0">
                <a:pos x="connsiteX38288" y="connsiteY38288"/>
              </a:cxn>
              <a:cxn ang="0">
                <a:pos x="connsiteX38289" y="connsiteY38289"/>
              </a:cxn>
              <a:cxn ang="0">
                <a:pos x="connsiteX38290" y="connsiteY38290"/>
              </a:cxn>
              <a:cxn ang="0">
                <a:pos x="connsiteX38291" y="connsiteY38291"/>
              </a:cxn>
              <a:cxn ang="0">
                <a:pos x="connsiteX38292" y="connsiteY38292"/>
              </a:cxn>
              <a:cxn ang="0">
                <a:pos x="connsiteX38293" y="connsiteY38293"/>
              </a:cxn>
              <a:cxn ang="0">
                <a:pos x="connsiteX38294" y="connsiteY38294"/>
              </a:cxn>
              <a:cxn ang="0">
                <a:pos x="connsiteX38295" y="connsiteY38295"/>
              </a:cxn>
              <a:cxn ang="0">
                <a:pos x="connsiteX38296" y="connsiteY38296"/>
              </a:cxn>
              <a:cxn ang="0">
                <a:pos x="connsiteX38297" y="connsiteY38297"/>
              </a:cxn>
              <a:cxn ang="0">
                <a:pos x="connsiteX38298" y="connsiteY38298"/>
              </a:cxn>
              <a:cxn ang="0">
                <a:pos x="connsiteX38299" y="connsiteY38299"/>
              </a:cxn>
              <a:cxn ang="0">
                <a:pos x="connsiteX38300" y="connsiteY38300"/>
              </a:cxn>
              <a:cxn ang="0">
                <a:pos x="connsiteX38301" y="connsiteY38301"/>
              </a:cxn>
              <a:cxn ang="0">
                <a:pos x="connsiteX38302" y="connsiteY38302"/>
              </a:cxn>
              <a:cxn ang="0">
                <a:pos x="connsiteX38303" y="connsiteY38303"/>
              </a:cxn>
              <a:cxn ang="0">
                <a:pos x="connsiteX38304" y="connsiteY38304"/>
              </a:cxn>
              <a:cxn ang="0">
                <a:pos x="connsiteX38305" y="connsiteY38305"/>
              </a:cxn>
              <a:cxn ang="0">
                <a:pos x="connsiteX38306" y="connsiteY38306"/>
              </a:cxn>
              <a:cxn ang="0">
                <a:pos x="connsiteX38307" y="connsiteY38307"/>
              </a:cxn>
              <a:cxn ang="0">
                <a:pos x="connsiteX38308" y="connsiteY38308"/>
              </a:cxn>
              <a:cxn ang="0">
                <a:pos x="connsiteX38309" y="connsiteY38309"/>
              </a:cxn>
              <a:cxn ang="0">
                <a:pos x="connsiteX38310" y="connsiteY38310"/>
              </a:cxn>
              <a:cxn ang="0">
                <a:pos x="connsiteX38311" y="connsiteY38311"/>
              </a:cxn>
              <a:cxn ang="0">
                <a:pos x="connsiteX38312" y="connsiteY38312"/>
              </a:cxn>
              <a:cxn ang="0">
                <a:pos x="connsiteX38313" y="connsiteY38313"/>
              </a:cxn>
              <a:cxn ang="0">
                <a:pos x="connsiteX38314" y="connsiteY38314"/>
              </a:cxn>
              <a:cxn ang="0">
                <a:pos x="connsiteX38315" y="connsiteY38315"/>
              </a:cxn>
              <a:cxn ang="0">
                <a:pos x="connsiteX38316" y="connsiteY38316"/>
              </a:cxn>
              <a:cxn ang="0">
                <a:pos x="connsiteX38317" y="connsiteY38317"/>
              </a:cxn>
              <a:cxn ang="0">
                <a:pos x="connsiteX38318" y="connsiteY38318"/>
              </a:cxn>
              <a:cxn ang="0">
                <a:pos x="connsiteX38319" y="connsiteY38319"/>
              </a:cxn>
              <a:cxn ang="0">
                <a:pos x="connsiteX38320" y="connsiteY38320"/>
              </a:cxn>
              <a:cxn ang="0">
                <a:pos x="connsiteX38321" y="connsiteY38321"/>
              </a:cxn>
              <a:cxn ang="0">
                <a:pos x="connsiteX38322" y="connsiteY38322"/>
              </a:cxn>
              <a:cxn ang="0">
                <a:pos x="connsiteX38323" y="connsiteY38323"/>
              </a:cxn>
              <a:cxn ang="0">
                <a:pos x="connsiteX38324" y="connsiteY38324"/>
              </a:cxn>
              <a:cxn ang="0">
                <a:pos x="connsiteX38325" y="connsiteY38325"/>
              </a:cxn>
              <a:cxn ang="0">
                <a:pos x="connsiteX38326" y="connsiteY38326"/>
              </a:cxn>
              <a:cxn ang="0">
                <a:pos x="connsiteX38327" y="connsiteY38327"/>
              </a:cxn>
              <a:cxn ang="0">
                <a:pos x="connsiteX38328" y="connsiteY38328"/>
              </a:cxn>
              <a:cxn ang="0">
                <a:pos x="connsiteX38329" y="connsiteY38329"/>
              </a:cxn>
              <a:cxn ang="0">
                <a:pos x="connsiteX38330" y="connsiteY38330"/>
              </a:cxn>
              <a:cxn ang="0">
                <a:pos x="connsiteX38331" y="connsiteY38331"/>
              </a:cxn>
              <a:cxn ang="0">
                <a:pos x="connsiteX38332" y="connsiteY38332"/>
              </a:cxn>
              <a:cxn ang="0">
                <a:pos x="connsiteX38333" y="connsiteY38333"/>
              </a:cxn>
              <a:cxn ang="0">
                <a:pos x="connsiteX38334" y="connsiteY38334"/>
              </a:cxn>
              <a:cxn ang="0">
                <a:pos x="connsiteX38335" y="connsiteY38335"/>
              </a:cxn>
              <a:cxn ang="0">
                <a:pos x="connsiteX38336" y="connsiteY38336"/>
              </a:cxn>
              <a:cxn ang="0">
                <a:pos x="connsiteX38337" y="connsiteY38337"/>
              </a:cxn>
              <a:cxn ang="0">
                <a:pos x="connsiteX38338" y="connsiteY38338"/>
              </a:cxn>
              <a:cxn ang="0">
                <a:pos x="connsiteX38339" y="connsiteY38339"/>
              </a:cxn>
              <a:cxn ang="0">
                <a:pos x="connsiteX38340" y="connsiteY38340"/>
              </a:cxn>
              <a:cxn ang="0">
                <a:pos x="connsiteX38341" y="connsiteY38341"/>
              </a:cxn>
              <a:cxn ang="0">
                <a:pos x="connsiteX38342" y="connsiteY38342"/>
              </a:cxn>
              <a:cxn ang="0">
                <a:pos x="connsiteX38343" y="connsiteY38343"/>
              </a:cxn>
              <a:cxn ang="0">
                <a:pos x="connsiteX38344" y="connsiteY38344"/>
              </a:cxn>
              <a:cxn ang="0">
                <a:pos x="connsiteX38345" y="connsiteY38345"/>
              </a:cxn>
              <a:cxn ang="0">
                <a:pos x="connsiteX38346" y="connsiteY38346"/>
              </a:cxn>
              <a:cxn ang="0">
                <a:pos x="connsiteX38347" y="connsiteY38347"/>
              </a:cxn>
              <a:cxn ang="0">
                <a:pos x="connsiteX38348" y="connsiteY38348"/>
              </a:cxn>
              <a:cxn ang="0">
                <a:pos x="connsiteX38349" y="connsiteY38349"/>
              </a:cxn>
              <a:cxn ang="0">
                <a:pos x="connsiteX38350" y="connsiteY38350"/>
              </a:cxn>
              <a:cxn ang="0">
                <a:pos x="connsiteX38351" y="connsiteY38351"/>
              </a:cxn>
              <a:cxn ang="0">
                <a:pos x="connsiteX38352" y="connsiteY38352"/>
              </a:cxn>
              <a:cxn ang="0">
                <a:pos x="connsiteX38353" y="connsiteY38353"/>
              </a:cxn>
              <a:cxn ang="0">
                <a:pos x="connsiteX38354" y="connsiteY38354"/>
              </a:cxn>
              <a:cxn ang="0">
                <a:pos x="connsiteX38355" y="connsiteY38355"/>
              </a:cxn>
              <a:cxn ang="0">
                <a:pos x="connsiteX38356" y="connsiteY38356"/>
              </a:cxn>
              <a:cxn ang="0">
                <a:pos x="connsiteX38357" y="connsiteY38357"/>
              </a:cxn>
              <a:cxn ang="0">
                <a:pos x="connsiteX38358" y="connsiteY38358"/>
              </a:cxn>
              <a:cxn ang="0">
                <a:pos x="connsiteX38359" y="connsiteY38359"/>
              </a:cxn>
              <a:cxn ang="0">
                <a:pos x="connsiteX38360" y="connsiteY38360"/>
              </a:cxn>
              <a:cxn ang="0">
                <a:pos x="connsiteX38361" y="connsiteY38361"/>
              </a:cxn>
              <a:cxn ang="0">
                <a:pos x="connsiteX38362" y="connsiteY38362"/>
              </a:cxn>
              <a:cxn ang="0">
                <a:pos x="connsiteX38363" y="connsiteY38363"/>
              </a:cxn>
              <a:cxn ang="0">
                <a:pos x="connsiteX38364" y="connsiteY38364"/>
              </a:cxn>
              <a:cxn ang="0">
                <a:pos x="connsiteX38365" y="connsiteY38365"/>
              </a:cxn>
              <a:cxn ang="0">
                <a:pos x="connsiteX38366" y="connsiteY38366"/>
              </a:cxn>
              <a:cxn ang="0">
                <a:pos x="connsiteX38367" y="connsiteY38367"/>
              </a:cxn>
              <a:cxn ang="0">
                <a:pos x="connsiteX38368" y="connsiteY38368"/>
              </a:cxn>
              <a:cxn ang="0">
                <a:pos x="connsiteX38369" y="connsiteY38369"/>
              </a:cxn>
              <a:cxn ang="0">
                <a:pos x="connsiteX38370" y="connsiteY38370"/>
              </a:cxn>
              <a:cxn ang="0">
                <a:pos x="connsiteX38371" y="connsiteY38371"/>
              </a:cxn>
              <a:cxn ang="0">
                <a:pos x="connsiteX38372" y="connsiteY38372"/>
              </a:cxn>
              <a:cxn ang="0">
                <a:pos x="connsiteX38373" y="connsiteY38373"/>
              </a:cxn>
              <a:cxn ang="0">
                <a:pos x="connsiteX38374" y="connsiteY38374"/>
              </a:cxn>
              <a:cxn ang="0">
                <a:pos x="connsiteX38375" y="connsiteY38375"/>
              </a:cxn>
              <a:cxn ang="0">
                <a:pos x="connsiteX38376" y="connsiteY38376"/>
              </a:cxn>
              <a:cxn ang="0">
                <a:pos x="connsiteX38377" y="connsiteY38377"/>
              </a:cxn>
              <a:cxn ang="0">
                <a:pos x="connsiteX38378" y="connsiteY38378"/>
              </a:cxn>
              <a:cxn ang="0">
                <a:pos x="connsiteX38379" y="connsiteY38379"/>
              </a:cxn>
              <a:cxn ang="0">
                <a:pos x="connsiteX38380" y="connsiteY38380"/>
              </a:cxn>
              <a:cxn ang="0">
                <a:pos x="connsiteX38381" y="connsiteY38381"/>
              </a:cxn>
              <a:cxn ang="0">
                <a:pos x="connsiteX38382" y="connsiteY38382"/>
              </a:cxn>
              <a:cxn ang="0">
                <a:pos x="connsiteX38383" y="connsiteY38383"/>
              </a:cxn>
              <a:cxn ang="0">
                <a:pos x="connsiteX38384" y="connsiteY38384"/>
              </a:cxn>
              <a:cxn ang="0">
                <a:pos x="connsiteX38385" y="connsiteY38385"/>
              </a:cxn>
              <a:cxn ang="0">
                <a:pos x="connsiteX38386" y="connsiteY38386"/>
              </a:cxn>
              <a:cxn ang="0">
                <a:pos x="connsiteX38387" y="connsiteY38387"/>
              </a:cxn>
              <a:cxn ang="0">
                <a:pos x="connsiteX38388" y="connsiteY38388"/>
              </a:cxn>
              <a:cxn ang="0">
                <a:pos x="connsiteX38389" y="connsiteY38389"/>
              </a:cxn>
              <a:cxn ang="0">
                <a:pos x="connsiteX38390" y="connsiteY38390"/>
              </a:cxn>
              <a:cxn ang="0">
                <a:pos x="connsiteX38391" y="connsiteY38391"/>
              </a:cxn>
              <a:cxn ang="0">
                <a:pos x="connsiteX38392" y="connsiteY38392"/>
              </a:cxn>
              <a:cxn ang="0">
                <a:pos x="connsiteX38393" y="connsiteY38393"/>
              </a:cxn>
              <a:cxn ang="0">
                <a:pos x="connsiteX38394" y="connsiteY38394"/>
              </a:cxn>
              <a:cxn ang="0">
                <a:pos x="connsiteX38395" y="connsiteY38395"/>
              </a:cxn>
              <a:cxn ang="0">
                <a:pos x="connsiteX38396" y="connsiteY38396"/>
              </a:cxn>
              <a:cxn ang="0">
                <a:pos x="connsiteX38397" y="connsiteY38397"/>
              </a:cxn>
              <a:cxn ang="0">
                <a:pos x="connsiteX38398" y="connsiteY38398"/>
              </a:cxn>
              <a:cxn ang="0">
                <a:pos x="connsiteX38399" y="connsiteY38399"/>
              </a:cxn>
              <a:cxn ang="0">
                <a:pos x="connsiteX38400" y="connsiteY38400"/>
              </a:cxn>
              <a:cxn ang="0">
                <a:pos x="connsiteX38401" y="connsiteY38401"/>
              </a:cxn>
              <a:cxn ang="0">
                <a:pos x="connsiteX38402" y="connsiteY38402"/>
              </a:cxn>
              <a:cxn ang="0">
                <a:pos x="connsiteX38403" y="connsiteY38403"/>
              </a:cxn>
              <a:cxn ang="0">
                <a:pos x="connsiteX38404" y="connsiteY38404"/>
              </a:cxn>
              <a:cxn ang="0">
                <a:pos x="connsiteX38405" y="connsiteY38405"/>
              </a:cxn>
              <a:cxn ang="0">
                <a:pos x="connsiteX38406" y="connsiteY38406"/>
              </a:cxn>
              <a:cxn ang="0">
                <a:pos x="connsiteX38407" y="connsiteY38407"/>
              </a:cxn>
              <a:cxn ang="0">
                <a:pos x="connsiteX38408" y="connsiteY38408"/>
              </a:cxn>
              <a:cxn ang="0">
                <a:pos x="connsiteX38409" y="connsiteY38409"/>
              </a:cxn>
              <a:cxn ang="0">
                <a:pos x="connsiteX38410" y="connsiteY38410"/>
              </a:cxn>
              <a:cxn ang="0">
                <a:pos x="connsiteX38411" y="connsiteY38411"/>
              </a:cxn>
              <a:cxn ang="0">
                <a:pos x="connsiteX38412" y="connsiteY38412"/>
              </a:cxn>
              <a:cxn ang="0">
                <a:pos x="connsiteX38413" y="connsiteY38413"/>
              </a:cxn>
              <a:cxn ang="0">
                <a:pos x="connsiteX38414" y="connsiteY38414"/>
              </a:cxn>
              <a:cxn ang="0">
                <a:pos x="connsiteX38415" y="connsiteY38415"/>
              </a:cxn>
              <a:cxn ang="0">
                <a:pos x="connsiteX38416" y="connsiteY38416"/>
              </a:cxn>
              <a:cxn ang="0">
                <a:pos x="connsiteX38417" y="connsiteY38417"/>
              </a:cxn>
              <a:cxn ang="0">
                <a:pos x="connsiteX38418" y="connsiteY38418"/>
              </a:cxn>
              <a:cxn ang="0">
                <a:pos x="connsiteX38419" y="connsiteY38419"/>
              </a:cxn>
              <a:cxn ang="0">
                <a:pos x="connsiteX38420" y="connsiteY38420"/>
              </a:cxn>
              <a:cxn ang="0">
                <a:pos x="connsiteX38421" y="connsiteY38421"/>
              </a:cxn>
              <a:cxn ang="0">
                <a:pos x="connsiteX38422" y="connsiteY38422"/>
              </a:cxn>
              <a:cxn ang="0">
                <a:pos x="connsiteX38423" y="connsiteY38423"/>
              </a:cxn>
              <a:cxn ang="0">
                <a:pos x="connsiteX38424" y="connsiteY38424"/>
              </a:cxn>
              <a:cxn ang="0">
                <a:pos x="connsiteX38425" y="connsiteY38425"/>
              </a:cxn>
              <a:cxn ang="0">
                <a:pos x="connsiteX38426" y="connsiteY38426"/>
              </a:cxn>
              <a:cxn ang="0">
                <a:pos x="connsiteX38427" y="connsiteY38427"/>
              </a:cxn>
              <a:cxn ang="0">
                <a:pos x="connsiteX38428" y="connsiteY38428"/>
              </a:cxn>
              <a:cxn ang="0">
                <a:pos x="connsiteX38429" y="connsiteY38429"/>
              </a:cxn>
              <a:cxn ang="0">
                <a:pos x="connsiteX38430" y="connsiteY38430"/>
              </a:cxn>
              <a:cxn ang="0">
                <a:pos x="connsiteX38431" y="connsiteY38431"/>
              </a:cxn>
              <a:cxn ang="0">
                <a:pos x="connsiteX38432" y="connsiteY38432"/>
              </a:cxn>
              <a:cxn ang="0">
                <a:pos x="connsiteX38433" y="connsiteY38433"/>
              </a:cxn>
              <a:cxn ang="0">
                <a:pos x="connsiteX38434" y="connsiteY38434"/>
              </a:cxn>
              <a:cxn ang="0">
                <a:pos x="connsiteX38435" y="connsiteY38435"/>
              </a:cxn>
              <a:cxn ang="0">
                <a:pos x="connsiteX38436" y="connsiteY38436"/>
              </a:cxn>
              <a:cxn ang="0">
                <a:pos x="connsiteX38437" y="connsiteY38437"/>
              </a:cxn>
              <a:cxn ang="0">
                <a:pos x="connsiteX38438" y="connsiteY38438"/>
              </a:cxn>
              <a:cxn ang="0">
                <a:pos x="connsiteX38439" y="connsiteY38439"/>
              </a:cxn>
              <a:cxn ang="0">
                <a:pos x="connsiteX38440" y="connsiteY38440"/>
              </a:cxn>
              <a:cxn ang="0">
                <a:pos x="connsiteX38441" y="connsiteY38441"/>
              </a:cxn>
              <a:cxn ang="0">
                <a:pos x="connsiteX38442" y="connsiteY38442"/>
              </a:cxn>
              <a:cxn ang="0">
                <a:pos x="connsiteX38443" y="connsiteY38443"/>
              </a:cxn>
              <a:cxn ang="0">
                <a:pos x="connsiteX38444" y="connsiteY38444"/>
              </a:cxn>
              <a:cxn ang="0">
                <a:pos x="connsiteX38445" y="connsiteY38445"/>
              </a:cxn>
              <a:cxn ang="0">
                <a:pos x="connsiteX38446" y="connsiteY38446"/>
              </a:cxn>
              <a:cxn ang="0">
                <a:pos x="connsiteX38447" y="connsiteY38447"/>
              </a:cxn>
              <a:cxn ang="0">
                <a:pos x="connsiteX38448" y="connsiteY38448"/>
              </a:cxn>
              <a:cxn ang="0">
                <a:pos x="connsiteX38449" y="connsiteY38449"/>
              </a:cxn>
              <a:cxn ang="0">
                <a:pos x="connsiteX38450" y="connsiteY38450"/>
              </a:cxn>
              <a:cxn ang="0">
                <a:pos x="connsiteX38451" y="connsiteY38451"/>
              </a:cxn>
              <a:cxn ang="0">
                <a:pos x="connsiteX38452" y="connsiteY38452"/>
              </a:cxn>
              <a:cxn ang="0">
                <a:pos x="connsiteX38453" y="connsiteY38453"/>
              </a:cxn>
              <a:cxn ang="0">
                <a:pos x="connsiteX38454" y="connsiteY38454"/>
              </a:cxn>
              <a:cxn ang="0">
                <a:pos x="connsiteX38455" y="connsiteY38455"/>
              </a:cxn>
              <a:cxn ang="0">
                <a:pos x="connsiteX38456" y="connsiteY38456"/>
              </a:cxn>
              <a:cxn ang="0">
                <a:pos x="connsiteX38457" y="connsiteY38457"/>
              </a:cxn>
              <a:cxn ang="0">
                <a:pos x="connsiteX38458" y="connsiteY38458"/>
              </a:cxn>
              <a:cxn ang="0">
                <a:pos x="connsiteX38459" y="connsiteY38459"/>
              </a:cxn>
              <a:cxn ang="0">
                <a:pos x="connsiteX38460" y="connsiteY38460"/>
              </a:cxn>
              <a:cxn ang="0">
                <a:pos x="connsiteX38461" y="connsiteY38461"/>
              </a:cxn>
              <a:cxn ang="0">
                <a:pos x="connsiteX38462" y="connsiteY38462"/>
              </a:cxn>
              <a:cxn ang="0">
                <a:pos x="connsiteX38463" y="connsiteY38463"/>
              </a:cxn>
              <a:cxn ang="0">
                <a:pos x="connsiteX38464" y="connsiteY38464"/>
              </a:cxn>
              <a:cxn ang="0">
                <a:pos x="connsiteX38465" y="connsiteY38465"/>
              </a:cxn>
              <a:cxn ang="0">
                <a:pos x="connsiteX38466" y="connsiteY38466"/>
              </a:cxn>
              <a:cxn ang="0">
                <a:pos x="connsiteX38467" y="connsiteY38467"/>
              </a:cxn>
              <a:cxn ang="0">
                <a:pos x="connsiteX38468" y="connsiteY38468"/>
              </a:cxn>
              <a:cxn ang="0">
                <a:pos x="connsiteX38469" y="connsiteY38469"/>
              </a:cxn>
              <a:cxn ang="0">
                <a:pos x="connsiteX38470" y="connsiteY38470"/>
              </a:cxn>
              <a:cxn ang="0">
                <a:pos x="connsiteX38471" y="connsiteY38471"/>
              </a:cxn>
              <a:cxn ang="0">
                <a:pos x="connsiteX38472" y="connsiteY38472"/>
              </a:cxn>
              <a:cxn ang="0">
                <a:pos x="connsiteX38473" y="connsiteY38473"/>
              </a:cxn>
              <a:cxn ang="0">
                <a:pos x="connsiteX38474" y="connsiteY38474"/>
              </a:cxn>
              <a:cxn ang="0">
                <a:pos x="connsiteX38475" y="connsiteY38475"/>
              </a:cxn>
              <a:cxn ang="0">
                <a:pos x="connsiteX38476" y="connsiteY38476"/>
              </a:cxn>
              <a:cxn ang="0">
                <a:pos x="connsiteX38477" y="connsiteY38477"/>
              </a:cxn>
              <a:cxn ang="0">
                <a:pos x="connsiteX38478" y="connsiteY38478"/>
              </a:cxn>
              <a:cxn ang="0">
                <a:pos x="connsiteX38479" y="connsiteY38479"/>
              </a:cxn>
              <a:cxn ang="0">
                <a:pos x="connsiteX38480" y="connsiteY38480"/>
              </a:cxn>
              <a:cxn ang="0">
                <a:pos x="connsiteX38481" y="connsiteY38481"/>
              </a:cxn>
              <a:cxn ang="0">
                <a:pos x="connsiteX38482" y="connsiteY38482"/>
              </a:cxn>
              <a:cxn ang="0">
                <a:pos x="connsiteX38483" y="connsiteY38483"/>
              </a:cxn>
              <a:cxn ang="0">
                <a:pos x="connsiteX38484" y="connsiteY38484"/>
              </a:cxn>
              <a:cxn ang="0">
                <a:pos x="connsiteX38485" y="connsiteY38485"/>
              </a:cxn>
              <a:cxn ang="0">
                <a:pos x="connsiteX38486" y="connsiteY38486"/>
              </a:cxn>
              <a:cxn ang="0">
                <a:pos x="connsiteX38487" y="connsiteY38487"/>
              </a:cxn>
              <a:cxn ang="0">
                <a:pos x="connsiteX38488" y="connsiteY38488"/>
              </a:cxn>
              <a:cxn ang="0">
                <a:pos x="connsiteX38489" y="connsiteY38489"/>
              </a:cxn>
              <a:cxn ang="0">
                <a:pos x="connsiteX38490" y="connsiteY38490"/>
              </a:cxn>
              <a:cxn ang="0">
                <a:pos x="connsiteX38491" y="connsiteY38491"/>
              </a:cxn>
              <a:cxn ang="0">
                <a:pos x="connsiteX38492" y="connsiteY38492"/>
              </a:cxn>
              <a:cxn ang="0">
                <a:pos x="connsiteX38493" y="connsiteY38493"/>
              </a:cxn>
              <a:cxn ang="0">
                <a:pos x="connsiteX38494" y="connsiteY38494"/>
              </a:cxn>
              <a:cxn ang="0">
                <a:pos x="connsiteX38495" y="connsiteY38495"/>
              </a:cxn>
              <a:cxn ang="0">
                <a:pos x="connsiteX38496" y="connsiteY38496"/>
              </a:cxn>
              <a:cxn ang="0">
                <a:pos x="connsiteX38497" y="connsiteY38497"/>
              </a:cxn>
              <a:cxn ang="0">
                <a:pos x="connsiteX38498" y="connsiteY38498"/>
              </a:cxn>
              <a:cxn ang="0">
                <a:pos x="connsiteX38499" y="connsiteY38499"/>
              </a:cxn>
              <a:cxn ang="0">
                <a:pos x="connsiteX38500" y="connsiteY38500"/>
              </a:cxn>
              <a:cxn ang="0">
                <a:pos x="connsiteX38501" y="connsiteY38501"/>
              </a:cxn>
              <a:cxn ang="0">
                <a:pos x="connsiteX38502" y="connsiteY38502"/>
              </a:cxn>
              <a:cxn ang="0">
                <a:pos x="connsiteX38503" y="connsiteY38503"/>
              </a:cxn>
              <a:cxn ang="0">
                <a:pos x="connsiteX38504" y="connsiteY38504"/>
              </a:cxn>
              <a:cxn ang="0">
                <a:pos x="connsiteX38505" y="connsiteY38505"/>
              </a:cxn>
              <a:cxn ang="0">
                <a:pos x="connsiteX38506" y="connsiteY38506"/>
              </a:cxn>
              <a:cxn ang="0">
                <a:pos x="connsiteX38507" y="connsiteY38507"/>
              </a:cxn>
              <a:cxn ang="0">
                <a:pos x="connsiteX38508" y="connsiteY38508"/>
              </a:cxn>
              <a:cxn ang="0">
                <a:pos x="connsiteX38509" y="connsiteY38509"/>
              </a:cxn>
              <a:cxn ang="0">
                <a:pos x="connsiteX38510" y="connsiteY38510"/>
              </a:cxn>
              <a:cxn ang="0">
                <a:pos x="connsiteX38511" y="connsiteY38511"/>
              </a:cxn>
              <a:cxn ang="0">
                <a:pos x="connsiteX38512" y="connsiteY38512"/>
              </a:cxn>
              <a:cxn ang="0">
                <a:pos x="connsiteX38513" y="connsiteY38513"/>
              </a:cxn>
              <a:cxn ang="0">
                <a:pos x="connsiteX38514" y="connsiteY38514"/>
              </a:cxn>
              <a:cxn ang="0">
                <a:pos x="connsiteX38515" y="connsiteY38515"/>
              </a:cxn>
              <a:cxn ang="0">
                <a:pos x="connsiteX38516" y="connsiteY38516"/>
              </a:cxn>
              <a:cxn ang="0">
                <a:pos x="connsiteX38517" y="connsiteY38517"/>
              </a:cxn>
              <a:cxn ang="0">
                <a:pos x="connsiteX38518" y="connsiteY38518"/>
              </a:cxn>
              <a:cxn ang="0">
                <a:pos x="connsiteX38519" y="connsiteY38519"/>
              </a:cxn>
              <a:cxn ang="0">
                <a:pos x="connsiteX38520" y="connsiteY38520"/>
              </a:cxn>
              <a:cxn ang="0">
                <a:pos x="connsiteX38521" y="connsiteY38521"/>
              </a:cxn>
              <a:cxn ang="0">
                <a:pos x="connsiteX38522" y="connsiteY38522"/>
              </a:cxn>
              <a:cxn ang="0">
                <a:pos x="connsiteX38523" y="connsiteY38523"/>
              </a:cxn>
              <a:cxn ang="0">
                <a:pos x="connsiteX38524" y="connsiteY38524"/>
              </a:cxn>
              <a:cxn ang="0">
                <a:pos x="connsiteX38525" y="connsiteY38525"/>
              </a:cxn>
              <a:cxn ang="0">
                <a:pos x="connsiteX38526" y="connsiteY38526"/>
              </a:cxn>
              <a:cxn ang="0">
                <a:pos x="connsiteX38527" y="connsiteY38527"/>
              </a:cxn>
              <a:cxn ang="0">
                <a:pos x="connsiteX38528" y="connsiteY38528"/>
              </a:cxn>
              <a:cxn ang="0">
                <a:pos x="connsiteX38529" y="connsiteY38529"/>
              </a:cxn>
              <a:cxn ang="0">
                <a:pos x="connsiteX38530" y="connsiteY38530"/>
              </a:cxn>
              <a:cxn ang="0">
                <a:pos x="connsiteX38531" y="connsiteY38531"/>
              </a:cxn>
              <a:cxn ang="0">
                <a:pos x="connsiteX38532" y="connsiteY38532"/>
              </a:cxn>
              <a:cxn ang="0">
                <a:pos x="connsiteX38533" y="connsiteY38533"/>
              </a:cxn>
              <a:cxn ang="0">
                <a:pos x="connsiteX38534" y="connsiteY38534"/>
              </a:cxn>
              <a:cxn ang="0">
                <a:pos x="connsiteX38535" y="connsiteY38535"/>
              </a:cxn>
              <a:cxn ang="0">
                <a:pos x="connsiteX38536" y="connsiteY38536"/>
              </a:cxn>
              <a:cxn ang="0">
                <a:pos x="connsiteX38537" y="connsiteY38537"/>
              </a:cxn>
              <a:cxn ang="0">
                <a:pos x="connsiteX38538" y="connsiteY38538"/>
              </a:cxn>
              <a:cxn ang="0">
                <a:pos x="connsiteX38539" y="connsiteY38539"/>
              </a:cxn>
              <a:cxn ang="0">
                <a:pos x="connsiteX38540" y="connsiteY38540"/>
              </a:cxn>
              <a:cxn ang="0">
                <a:pos x="connsiteX38541" y="connsiteY38541"/>
              </a:cxn>
              <a:cxn ang="0">
                <a:pos x="connsiteX38542" y="connsiteY38542"/>
              </a:cxn>
              <a:cxn ang="0">
                <a:pos x="connsiteX38543" y="connsiteY38543"/>
              </a:cxn>
              <a:cxn ang="0">
                <a:pos x="connsiteX38544" y="connsiteY38544"/>
              </a:cxn>
              <a:cxn ang="0">
                <a:pos x="connsiteX38545" y="connsiteY38545"/>
              </a:cxn>
              <a:cxn ang="0">
                <a:pos x="connsiteX38546" y="connsiteY38546"/>
              </a:cxn>
              <a:cxn ang="0">
                <a:pos x="connsiteX38547" y="connsiteY38547"/>
              </a:cxn>
              <a:cxn ang="0">
                <a:pos x="connsiteX38548" y="connsiteY38548"/>
              </a:cxn>
              <a:cxn ang="0">
                <a:pos x="connsiteX38549" y="connsiteY38549"/>
              </a:cxn>
              <a:cxn ang="0">
                <a:pos x="connsiteX38550" y="connsiteY38550"/>
              </a:cxn>
              <a:cxn ang="0">
                <a:pos x="connsiteX38551" y="connsiteY38551"/>
              </a:cxn>
              <a:cxn ang="0">
                <a:pos x="connsiteX38552" y="connsiteY38552"/>
              </a:cxn>
              <a:cxn ang="0">
                <a:pos x="connsiteX38553" y="connsiteY38553"/>
              </a:cxn>
              <a:cxn ang="0">
                <a:pos x="connsiteX38554" y="connsiteY38554"/>
              </a:cxn>
              <a:cxn ang="0">
                <a:pos x="connsiteX38555" y="connsiteY38555"/>
              </a:cxn>
              <a:cxn ang="0">
                <a:pos x="connsiteX38556" y="connsiteY38556"/>
              </a:cxn>
              <a:cxn ang="0">
                <a:pos x="connsiteX38557" y="connsiteY38557"/>
              </a:cxn>
              <a:cxn ang="0">
                <a:pos x="connsiteX38558" y="connsiteY38558"/>
              </a:cxn>
              <a:cxn ang="0">
                <a:pos x="connsiteX38559" y="connsiteY38559"/>
              </a:cxn>
              <a:cxn ang="0">
                <a:pos x="connsiteX38560" y="connsiteY38560"/>
              </a:cxn>
              <a:cxn ang="0">
                <a:pos x="connsiteX38561" y="connsiteY38561"/>
              </a:cxn>
              <a:cxn ang="0">
                <a:pos x="connsiteX38562" y="connsiteY38562"/>
              </a:cxn>
              <a:cxn ang="0">
                <a:pos x="connsiteX38563" y="connsiteY38563"/>
              </a:cxn>
              <a:cxn ang="0">
                <a:pos x="connsiteX38564" y="connsiteY38564"/>
              </a:cxn>
              <a:cxn ang="0">
                <a:pos x="connsiteX38565" y="connsiteY38565"/>
              </a:cxn>
              <a:cxn ang="0">
                <a:pos x="connsiteX38566" y="connsiteY38566"/>
              </a:cxn>
              <a:cxn ang="0">
                <a:pos x="connsiteX38567" y="connsiteY38567"/>
              </a:cxn>
              <a:cxn ang="0">
                <a:pos x="connsiteX38568" y="connsiteY38568"/>
              </a:cxn>
              <a:cxn ang="0">
                <a:pos x="connsiteX38569" y="connsiteY38569"/>
              </a:cxn>
              <a:cxn ang="0">
                <a:pos x="connsiteX38570" y="connsiteY38570"/>
              </a:cxn>
              <a:cxn ang="0">
                <a:pos x="connsiteX38571" y="connsiteY38571"/>
              </a:cxn>
              <a:cxn ang="0">
                <a:pos x="connsiteX38572" y="connsiteY38572"/>
              </a:cxn>
              <a:cxn ang="0">
                <a:pos x="connsiteX38573" y="connsiteY38573"/>
              </a:cxn>
              <a:cxn ang="0">
                <a:pos x="connsiteX38574" y="connsiteY38574"/>
              </a:cxn>
              <a:cxn ang="0">
                <a:pos x="connsiteX38575" y="connsiteY38575"/>
              </a:cxn>
              <a:cxn ang="0">
                <a:pos x="connsiteX38576" y="connsiteY38576"/>
              </a:cxn>
              <a:cxn ang="0">
                <a:pos x="connsiteX38577" y="connsiteY38577"/>
              </a:cxn>
              <a:cxn ang="0">
                <a:pos x="connsiteX38578" y="connsiteY38578"/>
              </a:cxn>
              <a:cxn ang="0">
                <a:pos x="connsiteX38579" y="connsiteY38579"/>
              </a:cxn>
              <a:cxn ang="0">
                <a:pos x="connsiteX38580" y="connsiteY38580"/>
              </a:cxn>
              <a:cxn ang="0">
                <a:pos x="connsiteX38581" y="connsiteY38581"/>
              </a:cxn>
              <a:cxn ang="0">
                <a:pos x="connsiteX38582" y="connsiteY38582"/>
              </a:cxn>
              <a:cxn ang="0">
                <a:pos x="connsiteX38583" y="connsiteY38583"/>
              </a:cxn>
              <a:cxn ang="0">
                <a:pos x="connsiteX38584" y="connsiteY38584"/>
              </a:cxn>
              <a:cxn ang="0">
                <a:pos x="connsiteX38585" y="connsiteY38585"/>
              </a:cxn>
              <a:cxn ang="0">
                <a:pos x="connsiteX38586" y="connsiteY38586"/>
              </a:cxn>
              <a:cxn ang="0">
                <a:pos x="connsiteX38587" y="connsiteY38587"/>
              </a:cxn>
              <a:cxn ang="0">
                <a:pos x="connsiteX38588" y="connsiteY38588"/>
              </a:cxn>
              <a:cxn ang="0">
                <a:pos x="connsiteX38589" y="connsiteY38589"/>
              </a:cxn>
              <a:cxn ang="0">
                <a:pos x="connsiteX38590" y="connsiteY38590"/>
              </a:cxn>
              <a:cxn ang="0">
                <a:pos x="connsiteX38591" y="connsiteY38591"/>
              </a:cxn>
              <a:cxn ang="0">
                <a:pos x="connsiteX38592" y="connsiteY38592"/>
              </a:cxn>
              <a:cxn ang="0">
                <a:pos x="connsiteX38593" y="connsiteY38593"/>
              </a:cxn>
              <a:cxn ang="0">
                <a:pos x="connsiteX38594" y="connsiteY38594"/>
              </a:cxn>
              <a:cxn ang="0">
                <a:pos x="connsiteX38595" y="connsiteY38595"/>
              </a:cxn>
              <a:cxn ang="0">
                <a:pos x="connsiteX38596" y="connsiteY38596"/>
              </a:cxn>
              <a:cxn ang="0">
                <a:pos x="connsiteX38597" y="connsiteY38597"/>
              </a:cxn>
              <a:cxn ang="0">
                <a:pos x="connsiteX38598" y="connsiteY38598"/>
              </a:cxn>
              <a:cxn ang="0">
                <a:pos x="connsiteX38599" y="connsiteY38599"/>
              </a:cxn>
              <a:cxn ang="0">
                <a:pos x="connsiteX38600" y="connsiteY38600"/>
              </a:cxn>
              <a:cxn ang="0">
                <a:pos x="connsiteX38601" y="connsiteY38601"/>
              </a:cxn>
              <a:cxn ang="0">
                <a:pos x="connsiteX38602" y="connsiteY38602"/>
              </a:cxn>
              <a:cxn ang="0">
                <a:pos x="connsiteX38603" y="connsiteY38603"/>
              </a:cxn>
              <a:cxn ang="0">
                <a:pos x="connsiteX38604" y="connsiteY38604"/>
              </a:cxn>
              <a:cxn ang="0">
                <a:pos x="connsiteX38605" y="connsiteY38605"/>
              </a:cxn>
              <a:cxn ang="0">
                <a:pos x="connsiteX38606" y="connsiteY38606"/>
              </a:cxn>
              <a:cxn ang="0">
                <a:pos x="connsiteX38607" y="connsiteY38607"/>
              </a:cxn>
              <a:cxn ang="0">
                <a:pos x="connsiteX38608" y="connsiteY38608"/>
              </a:cxn>
              <a:cxn ang="0">
                <a:pos x="connsiteX38609" y="connsiteY38609"/>
              </a:cxn>
              <a:cxn ang="0">
                <a:pos x="connsiteX38610" y="connsiteY38610"/>
              </a:cxn>
              <a:cxn ang="0">
                <a:pos x="connsiteX38611" y="connsiteY38611"/>
              </a:cxn>
              <a:cxn ang="0">
                <a:pos x="connsiteX38612" y="connsiteY38612"/>
              </a:cxn>
              <a:cxn ang="0">
                <a:pos x="connsiteX38613" y="connsiteY38613"/>
              </a:cxn>
              <a:cxn ang="0">
                <a:pos x="connsiteX38614" y="connsiteY38614"/>
              </a:cxn>
              <a:cxn ang="0">
                <a:pos x="connsiteX38615" y="connsiteY38615"/>
              </a:cxn>
              <a:cxn ang="0">
                <a:pos x="connsiteX38616" y="connsiteY38616"/>
              </a:cxn>
              <a:cxn ang="0">
                <a:pos x="connsiteX38617" y="connsiteY38617"/>
              </a:cxn>
              <a:cxn ang="0">
                <a:pos x="connsiteX38618" y="connsiteY38618"/>
              </a:cxn>
              <a:cxn ang="0">
                <a:pos x="connsiteX38619" y="connsiteY38619"/>
              </a:cxn>
              <a:cxn ang="0">
                <a:pos x="connsiteX38620" y="connsiteY38620"/>
              </a:cxn>
              <a:cxn ang="0">
                <a:pos x="connsiteX38621" y="connsiteY38621"/>
              </a:cxn>
              <a:cxn ang="0">
                <a:pos x="connsiteX38622" y="connsiteY38622"/>
              </a:cxn>
              <a:cxn ang="0">
                <a:pos x="connsiteX38623" y="connsiteY38623"/>
              </a:cxn>
              <a:cxn ang="0">
                <a:pos x="connsiteX38624" y="connsiteY38624"/>
              </a:cxn>
              <a:cxn ang="0">
                <a:pos x="connsiteX38625" y="connsiteY38625"/>
              </a:cxn>
              <a:cxn ang="0">
                <a:pos x="connsiteX38626" y="connsiteY38626"/>
              </a:cxn>
              <a:cxn ang="0">
                <a:pos x="connsiteX38627" y="connsiteY38627"/>
              </a:cxn>
              <a:cxn ang="0">
                <a:pos x="connsiteX38628" y="connsiteY38628"/>
              </a:cxn>
              <a:cxn ang="0">
                <a:pos x="connsiteX38629" y="connsiteY38629"/>
              </a:cxn>
              <a:cxn ang="0">
                <a:pos x="connsiteX38630" y="connsiteY38630"/>
              </a:cxn>
              <a:cxn ang="0">
                <a:pos x="connsiteX38631" y="connsiteY38631"/>
              </a:cxn>
              <a:cxn ang="0">
                <a:pos x="connsiteX38632" y="connsiteY38632"/>
              </a:cxn>
              <a:cxn ang="0">
                <a:pos x="connsiteX38633" y="connsiteY38633"/>
              </a:cxn>
              <a:cxn ang="0">
                <a:pos x="connsiteX38634" y="connsiteY38634"/>
              </a:cxn>
              <a:cxn ang="0">
                <a:pos x="connsiteX38635" y="connsiteY38635"/>
              </a:cxn>
              <a:cxn ang="0">
                <a:pos x="connsiteX38636" y="connsiteY38636"/>
              </a:cxn>
              <a:cxn ang="0">
                <a:pos x="connsiteX38637" y="connsiteY38637"/>
              </a:cxn>
              <a:cxn ang="0">
                <a:pos x="connsiteX38638" y="connsiteY38638"/>
              </a:cxn>
              <a:cxn ang="0">
                <a:pos x="connsiteX38639" y="connsiteY38639"/>
              </a:cxn>
              <a:cxn ang="0">
                <a:pos x="connsiteX38640" y="connsiteY38640"/>
              </a:cxn>
              <a:cxn ang="0">
                <a:pos x="connsiteX38641" y="connsiteY38641"/>
              </a:cxn>
              <a:cxn ang="0">
                <a:pos x="connsiteX38642" y="connsiteY38642"/>
              </a:cxn>
              <a:cxn ang="0">
                <a:pos x="connsiteX38643" y="connsiteY38643"/>
              </a:cxn>
              <a:cxn ang="0">
                <a:pos x="connsiteX38644" y="connsiteY38644"/>
              </a:cxn>
              <a:cxn ang="0">
                <a:pos x="connsiteX38645" y="connsiteY38645"/>
              </a:cxn>
              <a:cxn ang="0">
                <a:pos x="connsiteX38646" y="connsiteY38646"/>
              </a:cxn>
              <a:cxn ang="0">
                <a:pos x="connsiteX38647" y="connsiteY38647"/>
              </a:cxn>
              <a:cxn ang="0">
                <a:pos x="connsiteX38648" y="connsiteY38648"/>
              </a:cxn>
              <a:cxn ang="0">
                <a:pos x="connsiteX38649" y="connsiteY38649"/>
              </a:cxn>
              <a:cxn ang="0">
                <a:pos x="connsiteX38650" y="connsiteY38650"/>
              </a:cxn>
              <a:cxn ang="0">
                <a:pos x="connsiteX38651" y="connsiteY38651"/>
              </a:cxn>
              <a:cxn ang="0">
                <a:pos x="connsiteX38652" y="connsiteY38652"/>
              </a:cxn>
              <a:cxn ang="0">
                <a:pos x="connsiteX38653" y="connsiteY38653"/>
              </a:cxn>
              <a:cxn ang="0">
                <a:pos x="connsiteX38654" y="connsiteY38654"/>
              </a:cxn>
              <a:cxn ang="0">
                <a:pos x="connsiteX38655" y="connsiteY38655"/>
              </a:cxn>
              <a:cxn ang="0">
                <a:pos x="connsiteX38656" y="connsiteY38656"/>
              </a:cxn>
              <a:cxn ang="0">
                <a:pos x="connsiteX38657" y="connsiteY38657"/>
              </a:cxn>
              <a:cxn ang="0">
                <a:pos x="connsiteX38658" y="connsiteY38658"/>
              </a:cxn>
              <a:cxn ang="0">
                <a:pos x="connsiteX38659" y="connsiteY38659"/>
              </a:cxn>
              <a:cxn ang="0">
                <a:pos x="connsiteX38660" y="connsiteY38660"/>
              </a:cxn>
              <a:cxn ang="0">
                <a:pos x="connsiteX38661" y="connsiteY38661"/>
              </a:cxn>
              <a:cxn ang="0">
                <a:pos x="connsiteX38662" y="connsiteY38662"/>
              </a:cxn>
              <a:cxn ang="0">
                <a:pos x="connsiteX38663" y="connsiteY38663"/>
              </a:cxn>
              <a:cxn ang="0">
                <a:pos x="connsiteX38664" y="connsiteY38664"/>
              </a:cxn>
              <a:cxn ang="0">
                <a:pos x="connsiteX38665" y="connsiteY38665"/>
              </a:cxn>
              <a:cxn ang="0">
                <a:pos x="connsiteX38666" y="connsiteY38666"/>
              </a:cxn>
              <a:cxn ang="0">
                <a:pos x="connsiteX38667" y="connsiteY38667"/>
              </a:cxn>
              <a:cxn ang="0">
                <a:pos x="connsiteX38668" y="connsiteY38668"/>
              </a:cxn>
              <a:cxn ang="0">
                <a:pos x="connsiteX38669" y="connsiteY38669"/>
              </a:cxn>
              <a:cxn ang="0">
                <a:pos x="connsiteX38670" y="connsiteY38670"/>
              </a:cxn>
              <a:cxn ang="0">
                <a:pos x="connsiteX38671" y="connsiteY38671"/>
              </a:cxn>
              <a:cxn ang="0">
                <a:pos x="connsiteX38672" y="connsiteY38672"/>
              </a:cxn>
              <a:cxn ang="0">
                <a:pos x="connsiteX38673" y="connsiteY38673"/>
              </a:cxn>
              <a:cxn ang="0">
                <a:pos x="connsiteX38674" y="connsiteY38674"/>
              </a:cxn>
              <a:cxn ang="0">
                <a:pos x="connsiteX38675" y="connsiteY38675"/>
              </a:cxn>
              <a:cxn ang="0">
                <a:pos x="connsiteX38676" y="connsiteY38676"/>
              </a:cxn>
              <a:cxn ang="0">
                <a:pos x="connsiteX38677" y="connsiteY38677"/>
              </a:cxn>
              <a:cxn ang="0">
                <a:pos x="connsiteX38678" y="connsiteY38678"/>
              </a:cxn>
              <a:cxn ang="0">
                <a:pos x="connsiteX38679" y="connsiteY38679"/>
              </a:cxn>
              <a:cxn ang="0">
                <a:pos x="connsiteX38680" y="connsiteY38680"/>
              </a:cxn>
              <a:cxn ang="0">
                <a:pos x="connsiteX38681" y="connsiteY38681"/>
              </a:cxn>
              <a:cxn ang="0">
                <a:pos x="connsiteX38682" y="connsiteY38682"/>
              </a:cxn>
              <a:cxn ang="0">
                <a:pos x="connsiteX38683" y="connsiteY38683"/>
              </a:cxn>
              <a:cxn ang="0">
                <a:pos x="connsiteX38684" y="connsiteY38684"/>
              </a:cxn>
              <a:cxn ang="0">
                <a:pos x="connsiteX38685" y="connsiteY38685"/>
              </a:cxn>
              <a:cxn ang="0">
                <a:pos x="connsiteX38686" y="connsiteY38686"/>
              </a:cxn>
              <a:cxn ang="0">
                <a:pos x="connsiteX38687" y="connsiteY38687"/>
              </a:cxn>
              <a:cxn ang="0">
                <a:pos x="connsiteX38688" y="connsiteY38688"/>
              </a:cxn>
              <a:cxn ang="0">
                <a:pos x="connsiteX38689" y="connsiteY38689"/>
              </a:cxn>
              <a:cxn ang="0">
                <a:pos x="connsiteX38690" y="connsiteY38690"/>
              </a:cxn>
              <a:cxn ang="0">
                <a:pos x="connsiteX38691" y="connsiteY38691"/>
              </a:cxn>
              <a:cxn ang="0">
                <a:pos x="connsiteX38692" y="connsiteY38692"/>
              </a:cxn>
              <a:cxn ang="0">
                <a:pos x="connsiteX38693" y="connsiteY38693"/>
              </a:cxn>
              <a:cxn ang="0">
                <a:pos x="connsiteX38694" y="connsiteY38694"/>
              </a:cxn>
              <a:cxn ang="0">
                <a:pos x="connsiteX38695" y="connsiteY38695"/>
              </a:cxn>
              <a:cxn ang="0">
                <a:pos x="connsiteX38696" y="connsiteY38696"/>
              </a:cxn>
              <a:cxn ang="0">
                <a:pos x="connsiteX38697" y="connsiteY38697"/>
              </a:cxn>
              <a:cxn ang="0">
                <a:pos x="connsiteX38698" y="connsiteY38698"/>
              </a:cxn>
              <a:cxn ang="0">
                <a:pos x="connsiteX38699" y="connsiteY38699"/>
              </a:cxn>
              <a:cxn ang="0">
                <a:pos x="connsiteX38700" y="connsiteY38700"/>
              </a:cxn>
              <a:cxn ang="0">
                <a:pos x="connsiteX38701" y="connsiteY38701"/>
              </a:cxn>
              <a:cxn ang="0">
                <a:pos x="connsiteX38702" y="connsiteY38702"/>
              </a:cxn>
              <a:cxn ang="0">
                <a:pos x="connsiteX38703" y="connsiteY38703"/>
              </a:cxn>
              <a:cxn ang="0">
                <a:pos x="connsiteX38704" y="connsiteY38704"/>
              </a:cxn>
              <a:cxn ang="0">
                <a:pos x="connsiteX38705" y="connsiteY38705"/>
              </a:cxn>
              <a:cxn ang="0">
                <a:pos x="connsiteX38706" y="connsiteY38706"/>
              </a:cxn>
              <a:cxn ang="0">
                <a:pos x="connsiteX38707" y="connsiteY38707"/>
              </a:cxn>
              <a:cxn ang="0">
                <a:pos x="connsiteX38708" y="connsiteY38708"/>
              </a:cxn>
              <a:cxn ang="0">
                <a:pos x="connsiteX38709" y="connsiteY38709"/>
              </a:cxn>
              <a:cxn ang="0">
                <a:pos x="connsiteX38710" y="connsiteY38710"/>
              </a:cxn>
              <a:cxn ang="0">
                <a:pos x="connsiteX38711" y="connsiteY38711"/>
              </a:cxn>
              <a:cxn ang="0">
                <a:pos x="connsiteX38712" y="connsiteY38712"/>
              </a:cxn>
              <a:cxn ang="0">
                <a:pos x="connsiteX38713" y="connsiteY38713"/>
              </a:cxn>
              <a:cxn ang="0">
                <a:pos x="connsiteX38714" y="connsiteY38714"/>
              </a:cxn>
              <a:cxn ang="0">
                <a:pos x="connsiteX38715" y="connsiteY38715"/>
              </a:cxn>
              <a:cxn ang="0">
                <a:pos x="connsiteX38716" y="connsiteY38716"/>
              </a:cxn>
              <a:cxn ang="0">
                <a:pos x="connsiteX38717" y="connsiteY38717"/>
              </a:cxn>
              <a:cxn ang="0">
                <a:pos x="connsiteX38718" y="connsiteY38718"/>
              </a:cxn>
              <a:cxn ang="0">
                <a:pos x="connsiteX38719" y="connsiteY38719"/>
              </a:cxn>
              <a:cxn ang="0">
                <a:pos x="connsiteX38720" y="connsiteY38720"/>
              </a:cxn>
              <a:cxn ang="0">
                <a:pos x="connsiteX38721" y="connsiteY38721"/>
              </a:cxn>
              <a:cxn ang="0">
                <a:pos x="connsiteX38722" y="connsiteY38722"/>
              </a:cxn>
              <a:cxn ang="0">
                <a:pos x="connsiteX38723" y="connsiteY38723"/>
              </a:cxn>
              <a:cxn ang="0">
                <a:pos x="connsiteX38724" y="connsiteY38724"/>
              </a:cxn>
              <a:cxn ang="0">
                <a:pos x="connsiteX38725" y="connsiteY38725"/>
              </a:cxn>
              <a:cxn ang="0">
                <a:pos x="connsiteX38726" y="connsiteY38726"/>
              </a:cxn>
              <a:cxn ang="0">
                <a:pos x="connsiteX38727" y="connsiteY38727"/>
              </a:cxn>
              <a:cxn ang="0">
                <a:pos x="connsiteX38728" y="connsiteY38728"/>
              </a:cxn>
              <a:cxn ang="0">
                <a:pos x="connsiteX38729" y="connsiteY38729"/>
              </a:cxn>
              <a:cxn ang="0">
                <a:pos x="connsiteX38730" y="connsiteY38730"/>
              </a:cxn>
              <a:cxn ang="0">
                <a:pos x="connsiteX38731" y="connsiteY38731"/>
              </a:cxn>
              <a:cxn ang="0">
                <a:pos x="connsiteX38732" y="connsiteY38732"/>
              </a:cxn>
              <a:cxn ang="0">
                <a:pos x="connsiteX38733" y="connsiteY38733"/>
              </a:cxn>
              <a:cxn ang="0">
                <a:pos x="connsiteX38734" y="connsiteY38734"/>
              </a:cxn>
              <a:cxn ang="0">
                <a:pos x="connsiteX38735" y="connsiteY38735"/>
              </a:cxn>
              <a:cxn ang="0">
                <a:pos x="connsiteX38736" y="connsiteY38736"/>
              </a:cxn>
              <a:cxn ang="0">
                <a:pos x="connsiteX38737" y="connsiteY38737"/>
              </a:cxn>
              <a:cxn ang="0">
                <a:pos x="connsiteX38738" y="connsiteY38738"/>
              </a:cxn>
              <a:cxn ang="0">
                <a:pos x="connsiteX38739" y="connsiteY38739"/>
              </a:cxn>
              <a:cxn ang="0">
                <a:pos x="connsiteX38740" y="connsiteY38740"/>
              </a:cxn>
              <a:cxn ang="0">
                <a:pos x="connsiteX38741" y="connsiteY38741"/>
              </a:cxn>
              <a:cxn ang="0">
                <a:pos x="connsiteX38742" y="connsiteY38742"/>
              </a:cxn>
              <a:cxn ang="0">
                <a:pos x="connsiteX38743" y="connsiteY38743"/>
              </a:cxn>
              <a:cxn ang="0">
                <a:pos x="connsiteX38744" y="connsiteY38744"/>
              </a:cxn>
              <a:cxn ang="0">
                <a:pos x="connsiteX38745" y="connsiteY38745"/>
              </a:cxn>
              <a:cxn ang="0">
                <a:pos x="connsiteX38746" y="connsiteY38746"/>
              </a:cxn>
              <a:cxn ang="0">
                <a:pos x="connsiteX38747" y="connsiteY38747"/>
              </a:cxn>
              <a:cxn ang="0">
                <a:pos x="connsiteX38748" y="connsiteY38748"/>
              </a:cxn>
              <a:cxn ang="0">
                <a:pos x="connsiteX38749" y="connsiteY38749"/>
              </a:cxn>
              <a:cxn ang="0">
                <a:pos x="connsiteX38750" y="connsiteY38750"/>
              </a:cxn>
              <a:cxn ang="0">
                <a:pos x="connsiteX38751" y="connsiteY38751"/>
              </a:cxn>
              <a:cxn ang="0">
                <a:pos x="connsiteX38752" y="connsiteY38752"/>
              </a:cxn>
              <a:cxn ang="0">
                <a:pos x="connsiteX38753" y="connsiteY38753"/>
              </a:cxn>
              <a:cxn ang="0">
                <a:pos x="connsiteX38754" y="connsiteY38754"/>
              </a:cxn>
              <a:cxn ang="0">
                <a:pos x="connsiteX38755" y="connsiteY38755"/>
              </a:cxn>
              <a:cxn ang="0">
                <a:pos x="connsiteX38756" y="connsiteY38756"/>
              </a:cxn>
              <a:cxn ang="0">
                <a:pos x="connsiteX38757" y="connsiteY38757"/>
              </a:cxn>
              <a:cxn ang="0">
                <a:pos x="connsiteX38758" y="connsiteY38758"/>
              </a:cxn>
              <a:cxn ang="0">
                <a:pos x="connsiteX38759" y="connsiteY38759"/>
              </a:cxn>
              <a:cxn ang="0">
                <a:pos x="connsiteX38760" y="connsiteY38760"/>
              </a:cxn>
              <a:cxn ang="0">
                <a:pos x="connsiteX38761" y="connsiteY38761"/>
              </a:cxn>
              <a:cxn ang="0">
                <a:pos x="connsiteX38762" y="connsiteY38762"/>
              </a:cxn>
              <a:cxn ang="0">
                <a:pos x="connsiteX38763" y="connsiteY38763"/>
              </a:cxn>
              <a:cxn ang="0">
                <a:pos x="connsiteX38764" y="connsiteY38764"/>
              </a:cxn>
              <a:cxn ang="0">
                <a:pos x="connsiteX38765" y="connsiteY38765"/>
              </a:cxn>
              <a:cxn ang="0">
                <a:pos x="connsiteX38766" y="connsiteY38766"/>
              </a:cxn>
              <a:cxn ang="0">
                <a:pos x="connsiteX38767" y="connsiteY38767"/>
              </a:cxn>
              <a:cxn ang="0">
                <a:pos x="connsiteX38768" y="connsiteY38768"/>
              </a:cxn>
              <a:cxn ang="0">
                <a:pos x="connsiteX38769" y="connsiteY38769"/>
              </a:cxn>
              <a:cxn ang="0">
                <a:pos x="connsiteX38770" y="connsiteY38770"/>
              </a:cxn>
              <a:cxn ang="0">
                <a:pos x="connsiteX38771" y="connsiteY38771"/>
              </a:cxn>
              <a:cxn ang="0">
                <a:pos x="connsiteX38772" y="connsiteY38772"/>
              </a:cxn>
              <a:cxn ang="0">
                <a:pos x="connsiteX38773" y="connsiteY38773"/>
              </a:cxn>
              <a:cxn ang="0">
                <a:pos x="connsiteX38774" y="connsiteY38774"/>
              </a:cxn>
              <a:cxn ang="0">
                <a:pos x="connsiteX38775" y="connsiteY38775"/>
              </a:cxn>
              <a:cxn ang="0">
                <a:pos x="connsiteX38776" y="connsiteY38776"/>
              </a:cxn>
              <a:cxn ang="0">
                <a:pos x="connsiteX38777" y="connsiteY38777"/>
              </a:cxn>
              <a:cxn ang="0">
                <a:pos x="connsiteX38778" y="connsiteY38778"/>
              </a:cxn>
              <a:cxn ang="0">
                <a:pos x="connsiteX38779" y="connsiteY38779"/>
              </a:cxn>
              <a:cxn ang="0">
                <a:pos x="connsiteX38780" y="connsiteY38780"/>
              </a:cxn>
              <a:cxn ang="0">
                <a:pos x="connsiteX38781" y="connsiteY38781"/>
              </a:cxn>
              <a:cxn ang="0">
                <a:pos x="connsiteX38782" y="connsiteY38782"/>
              </a:cxn>
              <a:cxn ang="0">
                <a:pos x="connsiteX38783" y="connsiteY38783"/>
              </a:cxn>
              <a:cxn ang="0">
                <a:pos x="connsiteX38784" y="connsiteY38784"/>
              </a:cxn>
              <a:cxn ang="0">
                <a:pos x="connsiteX38785" y="connsiteY38785"/>
              </a:cxn>
              <a:cxn ang="0">
                <a:pos x="connsiteX38786" y="connsiteY38786"/>
              </a:cxn>
              <a:cxn ang="0">
                <a:pos x="connsiteX38787" y="connsiteY38787"/>
              </a:cxn>
              <a:cxn ang="0">
                <a:pos x="connsiteX38788" y="connsiteY38788"/>
              </a:cxn>
              <a:cxn ang="0">
                <a:pos x="connsiteX38789" y="connsiteY38789"/>
              </a:cxn>
              <a:cxn ang="0">
                <a:pos x="connsiteX38790" y="connsiteY38790"/>
              </a:cxn>
              <a:cxn ang="0">
                <a:pos x="connsiteX38791" y="connsiteY38791"/>
              </a:cxn>
              <a:cxn ang="0">
                <a:pos x="connsiteX38792" y="connsiteY38792"/>
              </a:cxn>
              <a:cxn ang="0">
                <a:pos x="connsiteX38793" y="connsiteY38793"/>
              </a:cxn>
              <a:cxn ang="0">
                <a:pos x="connsiteX38794" y="connsiteY38794"/>
              </a:cxn>
              <a:cxn ang="0">
                <a:pos x="connsiteX38795" y="connsiteY38795"/>
              </a:cxn>
              <a:cxn ang="0">
                <a:pos x="connsiteX38796" y="connsiteY38796"/>
              </a:cxn>
              <a:cxn ang="0">
                <a:pos x="connsiteX38797" y="connsiteY38797"/>
              </a:cxn>
              <a:cxn ang="0">
                <a:pos x="connsiteX38798" y="connsiteY38798"/>
              </a:cxn>
              <a:cxn ang="0">
                <a:pos x="connsiteX38799" y="connsiteY38799"/>
              </a:cxn>
              <a:cxn ang="0">
                <a:pos x="connsiteX38800" y="connsiteY38800"/>
              </a:cxn>
              <a:cxn ang="0">
                <a:pos x="connsiteX38801" y="connsiteY38801"/>
              </a:cxn>
              <a:cxn ang="0">
                <a:pos x="connsiteX38802" y="connsiteY38802"/>
              </a:cxn>
              <a:cxn ang="0">
                <a:pos x="connsiteX38803" y="connsiteY38803"/>
              </a:cxn>
              <a:cxn ang="0">
                <a:pos x="connsiteX38804" y="connsiteY38804"/>
              </a:cxn>
              <a:cxn ang="0">
                <a:pos x="connsiteX38805" y="connsiteY38805"/>
              </a:cxn>
              <a:cxn ang="0">
                <a:pos x="connsiteX38806" y="connsiteY38806"/>
              </a:cxn>
              <a:cxn ang="0">
                <a:pos x="connsiteX38807" y="connsiteY38807"/>
              </a:cxn>
              <a:cxn ang="0">
                <a:pos x="connsiteX38808" y="connsiteY38808"/>
              </a:cxn>
              <a:cxn ang="0">
                <a:pos x="connsiteX38809" y="connsiteY38809"/>
              </a:cxn>
              <a:cxn ang="0">
                <a:pos x="connsiteX38810" y="connsiteY38810"/>
              </a:cxn>
              <a:cxn ang="0">
                <a:pos x="connsiteX38811" y="connsiteY38811"/>
              </a:cxn>
              <a:cxn ang="0">
                <a:pos x="connsiteX38812" y="connsiteY38812"/>
              </a:cxn>
              <a:cxn ang="0">
                <a:pos x="connsiteX38813" y="connsiteY38813"/>
              </a:cxn>
              <a:cxn ang="0">
                <a:pos x="connsiteX38814" y="connsiteY38814"/>
              </a:cxn>
              <a:cxn ang="0">
                <a:pos x="connsiteX38815" y="connsiteY38815"/>
              </a:cxn>
              <a:cxn ang="0">
                <a:pos x="connsiteX38816" y="connsiteY38816"/>
              </a:cxn>
              <a:cxn ang="0">
                <a:pos x="connsiteX38817" y="connsiteY38817"/>
              </a:cxn>
              <a:cxn ang="0">
                <a:pos x="connsiteX38818" y="connsiteY38818"/>
              </a:cxn>
              <a:cxn ang="0">
                <a:pos x="connsiteX38819" y="connsiteY38819"/>
              </a:cxn>
              <a:cxn ang="0">
                <a:pos x="connsiteX38820" y="connsiteY38820"/>
              </a:cxn>
              <a:cxn ang="0">
                <a:pos x="connsiteX38821" y="connsiteY38821"/>
              </a:cxn>
              <a:cxn ang="0">
                <a:pos x="connsiteX38822" y="connsiteY38822"/>
              </a:cxn>
              <a:cxn ang="0">
                <a:pos x="connsiteX38823" y="connsiteY38823"/>
              </a:cxn>
              <a:cxn ang="0">
                <a:pos x="connsiteX38824" y="connsiteY38824"/>
              </a:cxn>
              <a:cxn ang="0">
                <a:pos x="connsiteX38825" y="connsiteY38825"/>
              </a:cxn>
              <a:cxn ang="0">
                <a:pos x="connsiteX38826" y="connsiteY38826"/>
              </a:cxn>
              <a:cxn ang="0">
                <a:pos x="connsiteX38827" y="connsiteY38827"/>
              </a:cxn>
              <a:cxn ang="0">
                <a:pos x="connsiteX38828" y="connsiteY38828"/>
              </a:cxn>
              <a:cxn ang="0">
                <a:pos x="connsiteX38829" y="connsiteY38829"/>
              </a:cxn>
              <a:cxn ang="0">
                <a:pos x="connsiteX38830" y="connsiteY38830"/>
              </a:cxn>
              <a:cxn ang="0">
                <a:pos x="connsiteX38831" y="connsiteY38831"/>
              </a:cxn>
              <a:cxn ang="0">
                <a:pos x="connsiteX38832" y="connsiteY38832"/>
              </a:cxn>
              <a:cxn ang="0">
                <a:pos x="connsiteX38833" y="connsiteY38833"/>
              </a:cxn>
              <a:cxn ang="0">
                <a:pos x="connsiteX38834" y="connsiteY38834"/>
              </a:cxn>
              <a:cxn ang="0">
                <a:pos x="connsiteX38835" y="connsiteY38835"/>
              </a:cxn>
              <a:cxn ang="0">
                <a:pos x="connsiteX38836" y="connsiteY38836"/>
              </a:cxn>
              <a:cxn ang="0">
                <a:pos x="connsiteX38837" y="connsiteY38837"/>
              </a:cxn>
              <a:cxn ang="0">
                <a:pos x="connsiteX38838" y="connsiteY38838"/>
              </a:cxn>
              <a:cxn ang="0">
                <a:pos x="connsiteX38839" y="connsiteY38839"/>
              </a:cxn>
              <a:cxn ang="0">
                <a:pos x="connsiteX38840" y="connsiteY38840"/>
              </a:cxn>
              <a:cxn ang="0">
                <a:pos x="connsiteX38841" y="connsiteY38841"/>
              </a:cxn>
              <a:cxn ang="0">
                <a:pos x="connsiteX38842" y="connsiteY38842"/>
              </a:cxn>
              <a:cxn ang="0">
                <a:pos x="connsiteX38843" y="connsiteY38843"/>
              </a:cxn>
              <a:cxn ang="0">
                <a:pos x="connsiteX38844" y="connsiteY38844"/>
              </a:cxn>
              <a:cxn ang="0">
                <a:pos x="connsiteX38845" y="connsiteY38845"/>
              </a:cxn>
              <a:cxn ang="0">
                <a:pos x="connsiteX38846" y="connsiteY38846"/>
              </a:cxn>
              <a:cxn ang="0">
                <a:pos x="connsiteX38847" y="connsiteY38847"/>
              </a:cxn>
              <a:cxn ang="0">
                <a:pos x="connsiteX38848" y="connsiteY38848"/>
              </a:cxn>
              <a:cxn ang="0">
                <a:pos x="connsiteX38849" y="connsiteY38849"/>
              </a:cxn>
              <a:cxn ang="0">
                <a:pos x="connsiteX38850" y="connsiteY38850"/>
              </a:cxn>
              <a:cxn ang="0">
                <a:pos x="connsiteX38851" y="connsiteY38851"/>
              </a:cxn>
              <a:cxn ang="0">
                <a:pos x="connsiteX38852" y="connsiteY38852"/>
              </a:cxn>
              <a:cxn ang="0">
                <a:pos x="connsiteX38853" y="connsiteY38853"/>
              </a:cxn>
              <a:cxn ang="0">
                <a:pos x="connsiteX38854" y="connsiteY38854"/>
              </a:cxn>
              <a:cxn ang="0">
                <a:pos x="connsiteX38855" y="connsiteY38855"/>
              </a:cxn>
              <a:cxn ang="0">
                <a:pos x="connsiteX38856" y="connsiteY38856"/>
              </a:cxn>
              <a:cxn ang="0">
                <a:pos x="connsiteX38857" y="connsiteY38857"/>
              </a:cxn>
              <a:cxn ang="0">
                <a:pos x="connsiteX38858" y="connsiteY38858"/>
              </a:cxn>
              <a:cxn ang="0">
                <a:pos x="connsiteX38859" y="connsiteY38859"/>
              </a:cxn>
              <a:cxn ang="0">
                <a:pos x="connsiteX38860" y="connsiteY38860"/>
              </a:cxn>
              <a:cxn ang="0">
                <a:pos x="connsiteX38861" y="connsiteY38861"/>
              </a:cxn>
              <a:cxn ang="0">
                <a:pos x="connsiteX38862" y="connsiteY38862"/>
              </a:cxn>
              <a:cxn ang="0">
                <a:pos x="connsiteX38863" y="connsiteY38863"/>
              </a:cxn>
              <a:cxn ang="0">
                <a:pos x="connsiteX38864" y="connsiteY38864"/>
              </a:cxn>
              <a:cxn ang="0">
                <a:pos x="connsiteX38865" y="connsiteY38865"/>
              </a:cxn>
              <a:cxn ang="0">
                <a:pos x="connsiteX38866" y="connsiteY38866"/>
              </a:cxn>
              <a:cxn ang="0">
                <a:pos x="connsiteX38867" y="connsiteY38867"/>
              </a:cxn>
              <a:cxn ang="0">
                <a:pos x="connsiteX38868" y="connsiteY38868"/>
              </a:cxn>
              <a:cxn ang="0">
                <a:pos x="connsiteX38869" y="connsiteY38869"/>
              </a:cxn>
              <a:cxn ang="0">
                <a:pos x="connsiteX38870" y="connsiteY38870"/>
              </a:cxn>
              <a:cxn ang="0">
                <a:pos x="connsiteX38871" y="connsiteY38871"/>
              </a:cxn>
              <a:cxn ang="0">
                <a:pos x="connsiteX38872" y="connsiteY38872"/>
              </a:cxn>
              <a:cxn ang="0">
                <a:pos x="connsiteX38873" y="connsiteY38873"/>
              </a:cxn>
              <a:cxn ang="0">
                <a:pos x="connsiteX38874" y="connsiteY38874"/>
              </a:cxn>
              <a:cxn ang="0">
                <a:pos x="connsiteX38875" y="connsiteY38875"/>
              </a:cxn>
              <a:cxn ang="0">
                <a:pos x="connsiteX38876" y="connsiteY38876"/>
              </a:cxn>
              <a:cxn ang="0">
                <a:pos x="connsiteX38877" y="connsiteY38877"/>
              </a:cxn>
              <a:cxn ang="0">
                <a:pos x="connsiteX38878" y="connsiteY38878"/>
              </a:cxn>
              <a:cxn ang="0">
                <a:pos x="connsiteX38879" y="connsiteY38879"/>
              </a:cxn>
              <a:cxn ang="0">
                <a:pos x="connsiteX38880" y="connsiteY38880"/>
              </a:cxn>
              <a:cxn ang="0">
                <a:pos x="connsiteX38881" y="connsiteY38881"/>
              </a:cxn>
              <a:cxn ang="0">
                <a:pos x="connsiteX38882" y="connsiteY38882"/>
              </a:cxn>
              <a:cxn ang="0">
                <a:pos x="connsiteX38883" y="connsiteY38883"/>
              </a:cxn>
              <a:cxn ang="0">
                <a:pos x="connsiteX38884" y="connsiteY38884"/>
              </a:cxn>
              <a:cxn ang="0">
                <a:pos x="connsiteX38885" y="connsiteY38885"/>
              </a:cxn>
              <a:cxn ang="0">
                <a:pos x="connsiteX38886" y="connsiteY38886"/>
              </a:cxn>
              <a:cxn ang="0">
                <a:pos x="connsiteX38887" y="connsiteY38887"/>
              </a:cxn>
              <a:cxn ang="0">
                <a:pos x="connsiteX38888" y="connsiteY38888"/>
              </a:cxn>
              <a:cxn ang="0">
                <a:pos x="connsiteX38889" y="connsiteY38889"/>
              </a:cxn>
              <a:cxn ang="0">
                <a:pos x="connsiteX38890" y="connsiteY38890"/>
              </a:cxn>
              <a:cxn ang="0">
                <a:pos x="connsiteX38891" y="connsiteY38891"/>
              </a:cxn>
              <a:cxn ang="0">
                <a:pos x="connsiteX38892" y="connsiteY38892"/>
              </a:cxn>
              <a:cxn ang="0">
                <a:pos x="connsiteX38893" y="connsiteY38893"/>
              </a:cxn>
              <a:cxn ang="0">
                <a:pos x="connsiteX38894" y="connsiteY38894"/>
              </a:cxn>
              <a:cxn ang="0">
                <a:pos x="connsiteX38895" y="connsiteY38895"/>
              </a:cxn>
              <a:cxn ang="0">
                <a:pos x="connsiteX38896" y="connsiteY38896"/>
              </a:cxn>
              <a:cxn ang="0">
                <a:pos x="connsiteX38897" y="connsiteY38897"/>
              </a:cxn>
              <a:cxn ang="0">
                <a:pos x="connsiteX38898" y="connsiteY38898"/>
              </a:cxn>
              <a:cxn ang="0">
                <a:pos x="connsiteX38899" y="connsiteY38899"/>
              </a:cxn>
              <a:cxn ang="0">
                <a:pos x="connsiteX38900" y="connsiteY38900"/>
              </a:cxn>
              <a:cxn ang="0">
                <a:pos x="connsiteX38901" y="connsiteY38901"/>
              </a:cxn>
              <a:cxn ang="0">
                <a:pos x="connsiteX38902" y="connsiteY38902"/>
              </a:cxn>
              <a:cxn ang="0">
                <a:pos x="connsiteX38903" y="connsiteY38903"/>
              </a:cxn>
              <a:cxn ang="0">
                <a:pos x="connsiteX38904" y="connsiteY38904"/>
              </a:cxn>
              <a:cxn ang="0">
                <a:pos x="connsiteX38905" y="connsiteY38905"/>
              </a:cxn>
              <a:cxn ang="0">
                <a:pos x="connsiteX38906" y="connsiteY38906"/>
              </a:cxn>
              <a:cxn ang="0">
                <a:pos x="connsiteX38907" y="connsiteY38907"/>
              </a:cxn>
              <a:cxn ang="0">
                <a:pos x="connsiteX38908" y="connsiteY38908"/>
              </a:cxn>
              <a:cxn ang="0">
                <a:pos x="connsiteX38909" y="connsiteY38909"/>
              </a:cxn>
              <a:cxn ang="0">
                <a:pos x="connsiteX38910" y="connsiteY38910"/>
              </a:cxn>
              <a:cxn ang="0">
                <a:pos x="connsiteX38911" y="connsiteY38911"/>
              </a:cxn>
              <a:cxn ang="0">
                <a:pos x="connsiteX38912" y="connsiteY38912"/>
              </a:cxn>
              <a:cxn ang="0">
                <a:pos x="connsiteX38913" y="connsiteY38913"/>
              </a:cxn>
              <a:cxn ang="0">
                <a:pos x="connsiteX38914" y="connsiteY38914"/>
              </a:cxn>
              <a:cxn ang="0">
                <a:pos x="connsiteX38915" y="connsiteY38915"/>
              </a:cxn>
              <a:cxn ang="0">
                <a:pos x="connsiteX38916" y="connsiteY38916"/>
              </a:cxn>
              <a:cxn ang="0">
                <a:pos x="connsiteX38917" y="connsiteY38917"/>
              </a:cxn>
              <a:cxn ang="0">
                <a:pos x="connsiteX38918" y="connsiteY38918"/>
              </a:cxn>
              <a:cxn ang="0">
                <a:pos x="connsiteX38919" y="connsiteY38919"/>
              </a:cxn>
              <a:cxn ang="0">
                <a:pos x="connsiteX38920" y="connsiteY38920"/>
              </a:cxn>
              <a:cxn ang="0">
                <a:pos x="connsiteX38921" y="connsiteY38921"/>
              </a:cxn>
              <a:cxn ang="0">
                <a:pos x="connsiteX38922" y="connsiteY38922"/>
              </a:cxn>
              <a:cxn ang="0">
                <a:pos x="connsiteX38923" y="connsiteY38923"/>
              </a:cxn>
              <a:cxn ang="0">
                <a:pos x="connsiteX38924" y="connsiteY38924"/>
              </a:cxn>
              <a:cxn ang="0">
                <a:pos x="connsiteX38925" y="connsiteY38925"/>
              </a:cxn>
              <a:cxn ang="0">
                <a:pos x="connsiteX38926" y="connsiteY38926"/>
              </a:cxn>
              <a:cxn ang="0">
                <a:pos x="connsiteX38927" y="connsiteY38927"/>
              </a:cxn>
              <a:cxn ang="0">
                <a:pos x="connsiteX38928" y="connsiteY38928"/>
              </a:cxn>
              <a:cxn ang="0">
                <a:pos x="connsiteX38929" y="connsiteY38929"/>
              </a:cxn>
              <a:cxn ang="0">
                <a:pos x="connsiteX38930" y="connsiteY38930"/>
              </a:cxn>
              <a:cxn ang="0">
                <a:pos x="connsiteX38931" y="connsiteY38931"/>
              </a:cxn>
              <a:cxn ang="0">
                <a:pos x="connsiteX38932" y="connsiteY38932"/>
              </a:cxn>
              <a:cxn ang="0">
                <a:pos x="connsiteX38933" y="connsiteY38933"/>
              </a:cxn>
              <a:cxn ang="0">
                <a:pos x="connsiteX38934" y="connsiteY38934"/>
              </a:cxn>
              <a:cxn ang="0">
                <a:pos x="connsiteX38935" y="connsiteY38935"/>
              </a:cxn>
              <a:cxn ang="0">
                <a:pos x="connsiteX38936" y="connsiteY38936"/>
              </a:cxn>
              <a:cxn ang="0">
                <a:pos x="connsiteX38937" y="connsiteY38937"/>
              </a:cxn>
              <a:cxn ang="0">
                <a:pos x="connsiteX38938" y="connsiteY38938"/>
              </a:cxn>
              <a:cxn ang="0">
                <a:pos x="connsiteX38939" y="connsiteY38939"/>
              </a:cxn>
              <a:cxn ang="0">
                <a:pos x="connsiteX38940" y="connsiteY38940"/>
              </a:cxn>
              <a:cxn ang="0">
                <a:pos x="connsiteX38941" y="connsiteY38941"/>
              </a:cxn>
              <a:cxn ang="0">
                <a:pos x="connsiteX38942" y="connsiteY38942"/>
              </a:cxn>
              <a:cxn ang="0">
                <a:pos x="connsiteX38943" y="connsiteY38943"/>
              </a:cxn>
              <a:cxn ang="0">
                <a:pos x="connsiteX38944" y="connsiteY38944"/>
              </a:cxn>
              <a:cxn ang="0">
                <a:pos x="connsiteX38945" y="connsiteY38945"/>
              </a:cxn>
              <a:cxn ang="0">
                <a:pos x="connsiteX38946" y="connsiteY38946"/>
              </a:cxn>
              <a:cxn ang="0">
                <a:pos x="connsiteX38947" y="connsiteY38947"/>
              </a:cxn>
              <a:cxn ang="0">
                <a:pos x="connsiteX38948" y="connsiteY38948"/>
              </a:cxn>
              <a:cxn ang="0">
                <a:pos x="connsiteX38949" y="connsiteY38949"/>
              </a:cxn>
              <a:cxn ang="0">
                <a:pos x="connsiteX38950" y="connsiteY38950"/>
              </a:cxn>
              <a:cxn ang="0">
                <a:pos x="connsiteX38951" y="connsiteY38951"/>
              </a:cxn>
              <a:cxn ang="0">
                <a:pos x="connsiteX38952" y="connsiteY38952"/>
              </a:cxn>
              <a:cxn ang="0">
                <a:pos x="connsiteX38953" y="connsiteY38953"/>
              </a:cxn>
              <a:cxn ang="0">
                <a:pos x="connsiteX38954" y="connsiteY38954"/>
              </a:cxn>
              <a:cxn ang="0">
                <a:pos x="connsiteX38955" y="connsiteY38955"/>
              </a:cxn>
              <a:cxn ang="0">
                <a:pos x="connsiteX38956" y="connsiteY38956"/>
              </a:cxn>
              <a:cxn ang="0">
                <a:pos x="connsiteX38957" y="connsiteY38957"/>
              </a:cxn>
              <a:cxn ang="0">
                <a:pos x="connsiteX38958" y="connsiteY38958"/>
              </a:cxn>
              <a:cxn ang="0">
                <a:pos x="connsiteX38959" y="connsiteY38959"/>
              </a:cxn>
              <a:cxn ang="0">
                <a:pos x="connsiteX38960" y="connsiteY38960"/>
              </a:cxn>
              <a:cxn ang="0">
                <a:pos x="connsiteX38961" y="connsiteY38961"/>
              </a:cxn>
              <a:cxn ang="0">
                <a:pos x="connsiteX38962" y="connsiteY38962"/>
              </a:cxn>
              <a:cxn ang="0">
                <a:pos x="connsiteX38963" y="connsiteY38963"/>
              </a:cxn>
              <a:cxn ang="0">
                <a:pos x="connsiteX38964" y="connsiteY38964"/>
              </a:cxn>
              <a:cxn ang="0">
                <a:pos x="connsiteX38965" y="connsiteY38965"/>
              </a:cxn>
              <a:cxn ang="0">
                <a:pos x="connsiteX38966" y="connsiteY38966"/>
              </a:cxn>
              <a:cxn ang="0">
                <a:pos x="connsiteX38967" y="connsiteY38967"/>
              </a:cxn>
              <a:cxn ang="0">
                <a:pos x="connsiteX38968" y="connsiteY38968"/>
              </a:cxn>
              <a:cxn ang="0">
                <a:pos x="connsiteX38969" y="connsiteY38969"/>
              </a:cxn>
              <a:cxn ang="0">
                <a:pos x="connsiteX38970" y="connsiteY38970"/>
              </a:cxn>
              <a:cxn ang="0">
                <a:pos x="connsiteX38971" y="connsiteY38971"/>
              </a:cxn>
              <a:cxn ang="0">
                <a:pos x="connsiteX38972" y="connsiteY38972"/>
              </a:cxn>
              <a:cxn ang="0">
                <a:pos x="connsiteX38973" y="connsiteY38973"/>
              </a:cxn>
              <a:cxn ang="0">
                <a:pos x="connsiteX38974" y="connsiteY38974"/>
              </a:cxn>
              <a:cxn ang="0">
                <a:pos x="connsiteX38975" y="connsiteY38975"/>
              </a:cxn>
              <a:cxn ang="0">
                <a:pos x="connsiteX38976" y="connsiteY38976"/>
              </a:cxn>
              <a:cxn ang="0">
                <a:pos x="connsiteX38977" y="connsiteY38977"/>
              </a:cxn>
              <a:cxn ang="0">
                <a:pos x="connsiteX38978" y="connsiteY38978"/>
              </a:cxn>
              <a:cxn ang="0">
                <a:pos x="connsiteX38979" y="connsiteY38979"/>
              </a:cxn>
              <a:cxn ang="0">
                <a:pos x="connsiteX38980" y="connsiteY38980"/>
              </a:cxn>
              <a:cxn ang="0">
                <a:pos x="connsiteX38981" y="connsiteY38981"/>
              </a:cxn>
              <a:cxn ang="0">
                <a:pos x="connsiteX38982" y="connsiteY38982"/>
              </a:cxn>
              <a:cxn ang="0">
                <a:pos x="connsiteX38983" y="connsiteY38983"/>
              </a:cxn>
              <a:cxn ang="0">
                <a:pos x="connsiteX38984" y="connsiteY38984"/>
              </a:cxn>
              <a:cxn ang="0">
                <a:pos x="connsiteX38985" y="connsiteY38985"/>
              </a:cxn>
              <a:cxn ang="0">
                <a:pos x="connsiteX38986" y="connsiteY38986"/>
              </a:cxn>
              <a:cxn ang="0">
                <a:pos x="connsiteX38987" y="connsiteY38987"/>
              </a:cxn>
              <a:cxn ang="0">
                <a:pos x="connsiteX38988" y="connsiteY38988"/>
              </a:cxn>
              <a:cxn ang="0">
                <a:pos x="connsiteX38989" y="connsiteY38989"/>
              </a:cxn>
              <a:cxn ang="0">
                <a:pos x="connsiteX38990" y="connsiteY38990"/>
              </a:cxn>
              <a:cxn ang="0">
                <a:pos x="connsiteX38991" y="connsiteY38991"/>
              </a:cxn>
              <a:cxn ang="0">
                <a:pos x="connsiteX38992" y="connsiteY38992"/>
              </a:cxn>
              <a:cxn ang="0">
                <a:pos x="connsiteX38993" y="connsiteY38993"/>
              </a:cxn>
              <a:cxn ang="0">
                <a:pos x="connsiteX38994" y="connsiteY38994"/>
              </a:cxn>
              <a:cxn ang="0">
                <a:pos x="connsiteX38995" y="connsiteY38995"/>
              </a:cxn>
              <a:cxn ang="0">
                <a:pos x="connsiteX38996" y="connsiteY38996"/>
              </a:cxn>
              <a:cxn ang="0">
                <a:pos x="connsiteX38997" y="connsiteY38997"/>
              </a:cxn>
              <a:cxn ang="0">
                <a:pos x="connsiteX38998" y="connsiteY38998"/>
              </a:cxn>
              <a:cxn ang="0">
                <a:pos x="connsiteX38999" y="connsiteY38999"/>
              </a:cxn>
              <a:cxn ang="0">
                <a:pos x="connsiteX39000" y="connsiteY39000"/>
              </a:cxn>
              <a:cxn ang="0">
                <a:pos x="connsiteX39001" y="connsiteY39001"/>
              </a:cxn>
              <a:cxn ang="0">
                <a:pos x="connsiteX39002" y="connsiteY39002"/>
              </a:cxn>
              <a:cxn ang="0">
                <a:pos x="connsiteX39003" y="connsiteY39003"/>
              </a:cxn>
              <a:cxn ang="0">
                <a:pos x="connsiteX39004" y="connsiteY39004"/>
              </a:cxn>
              <a:cxn ang="0">
                <a:pos x="connsiteX39005" y="connsiteY39005"/>
              </a:cxn>
              <a:cxn ang="0">
                <a:pos x="connsiteX39006" y="connsiteY39006"/>
              </a:cxn>
              <a:cxn ang="0">
                <a:pos x="connsiteX39007" y="connsiteY39007"/>
              </a:cxn>
              <a:cxn ang="0">
                <a:pos x="connsiteX39008" y="connsiteY39008"/>
              </a:cxn>
              <a:cxn ang="0">
                <a:pos x="connsiteX39009" y="connsiteY39009"/>
              </a:cxn>
              <a:cxn ang="0">
                <a:pos x="connsiteX39010" y="connsiteY39010"/>
              </a:cxn>
              <a:cxn ang="0">
                <a:pos x="connsiteX39011" y="connsiteY39011"/>
              </a:cxn>
              <a:cxn ang="0">
                <a:pos x="connsiteX39012" y="connsiteY39012"/>
              </a:cxn>
              <a:cxn ang="0">
                <a:pos x="connsiteX39013" y="connsiteY39013"/>
              </a:cxn>
              <a:cxn ang="0">
                <a:pos x="connsiteX39014" y="connsiteY39014"/>
              </a:cxn>
              <a:cxn ang="0">
                <a:pos x="connsiteX39015" y="connsiteY39015"/>
              </a:cxn>
              <a:cxn ang="0">
                <a:pos x="connsiteX39016" y="connsiteY39016"/>
              </a:cxn>
              <a:cxn ang="0">
                <a:pos x="connsiteX39017" y="connsiteY39017"/>
              </a:cxn>
              <a:cxn ang="0">
                <a:pos x="connsiteX39018" y="connsiteY39018"/>
              </a:cxn>
              <a:cxn ang="0">
                <a:pos x="connsiteX39019" y="connsiteY39019"/>
              </a:cxn>
              <a:cxn ang="0">
                <a:pos x="connsiteX39020" y="connsiteY39020"/>
              </a:cxn>
              <a:cxn ang="0">
                <a:pos x="connsiteX39021" y="connsiteY39021"/>
              </a:cxn>
              <a:cxn ang="0">
                <a:pos x="connsiteX39022" y="connsiteY39022"/>
              </a:cxn>
              <a:cxn ang="0">
                <a:pos x="connsiteX39023" y="connsiteY39023"/>
              </a:cxn>
              <a:cxn ang="0">
                <a:pos x="connsiteX39024" y="connsiteY39024"/>
              </a:cxn>
              <a:cxn ang="0">
                <a:pos x="connsiteX39025" y="connsiteY39025"/>
              </a:cxn>
              <a:cxn ang="0">
                <a:pos x="connsiteX39026" y="connsiteY39026"/>
              </a:cxn>
              <a:cxn ang="0">
                <a:pos x="connsiteX39027" y="connsiteY39027"/>
              </a:cxn>
              <a:cxn ang="0">
                <a:pos x="connsiteX39028" y="connsiteY39028"/>
              </a:cxn>
              <a:cxn ang="0">
                <a:pos x="connsiteX39029" y="connsiteY39029"/>
              </a:cxn>
              <a:cxn ang="0">
                <a:pos x="connsiteX39030" y="connsiteY39030"/>
              </a:cxn>
              <a:cxn ang="0">
                <a:pos x="connsiteX39031" y="connsiteY39031"/>
              </a:cxn>
              <a:cxn ang="0">
                <a:pos x="connsiteX39032" y="connsiteY39032"/>
              </a:cxn>
              <a:cxn ang="0">
                <a:pos x="connsiteX39033" y="connsiteY39033"/>
              </a:cxn>
              <a:cxn ang="0">
                <a:pos x="connsiteX39034" y="connsiteY39034"/>
              </a:cxn>
              <a:cxn ang="0">
                <a:pos x="connsiteX39035" y="connsiteY39035"/>
              </a:cxn>
              <a:cxn ang="0">
                <a:pos x="connsiteX39036" y="connsiteY39036"/>
              </a:cxn>
              <a:cxn ang="0">
                <a:pos x="connsiteX39037" y="connsiteY39037"/>
              </a:cxn>
              <a:cxn ang="0">
                <a:pos x="connsiteX39038" y="connsiteY39038"/>
              </a:cxn>
              <a:cxn ang="0">
                <a:pos x="connsiteX39039" y="connsiteY39039"/>
              </a:cxn>
              <a:cxn ang="0">
                <a:pos x="connsiteX39040" y="connsiteY39040"/>
              </a:cxn>
              <a:cxn ang="0">
                <a:pos x="connsiteX39041" y="connsiteY39041"/>
              </a:cxn>
              <a:cxn ang="0">
                <a:pos x="connsiteX39042" y="connsiteY39042"/>
              </a:cxn>
              <a:cxn ang="0">
                <a:pos x="connsiteX39043" y="connsiteY39043"/>
              </a:cxn>
              <a:cxn ang="0">
                <a:pos x="connsiteX39044" y="connsiteY39044"/>
              </a:cxn>
              <a:cxn ang="0">
                <a:pos x="connsiteX39045" y="connsiteY39045"/>
              </a:cxn>
              <a:cxn ang="0">
                <a:pos x="connsiteX39046" y="connsiteY39046"/>
              </a:cxn>
              <a:cxn ang="0">
                <a:pos x="connsiteX39047" y="connsiteY39047"/>
              </a:cxn>
              <a:cxn ang="0">
                <a:pos x="connsiteX39048" y="connsiteY39048"/>
              </a:cxn>
              <a:cxn ang="0">
                <a:pos x="connsiteX39049" y="connsiteY39049"/>
              </a:cxn>
              <a:cxn ang="0">
                <a:pos x="connsiteX39050" y="connsiteY39050"/>
              </a:cxn>
              <a:cxn ang="0">
                <a:pos x="connsiteX39051" y="connsiteY39051"/>
              </a:cxn>
              <a:cxn ang="0">
                <a:pos x="connsiteX39052" y="connsiteY39052"/>
              </a:cxn>
              <a:cxn ang="0">
                <a:pos x="connsiteX39053" y="connsiteY39053"/>
              </a:cxn>
              <a:cxn ang="0">
                <a:pos x="connsiteX39054" y="connsiteY39054"/>
              </a:cxn>
              <a:cxn ang="0">
                <a:pos x="connsiteX39055" y="connsiteY39055"/>
              </a:cxn>
              <a:cxn ang="0">
                <a:pos x="connsiteX39056" y="connsiteY39056"/>
              </a:cxn>
              <a:cxn ang="0">
                <a:pos x="connsiteX39057" y="connsiteY39057"/>
              </a:cxn>
              <a:cxn ang="0">
                <a:pos x="connsiteX39058" y="connsiteY39058"/>
              </a:cxn>
              <a:cxn ang="0">
                <a:pos x="connsiteX39059" y="connsiteY39059"/>
              </a:cxn>
              <a:cxn ang="0">
                <a:pos x="connsiteX39060" y="connsiteY39060"/>
              </a:cxn>
              <a:cxn ang="0">
                <a:pos x="connsiteX39061" y="connsiteY39061"/>
              </a:cxn>
              <a:cxn ang="0">
                <a:pos x="connsiteX39062" y="connsiteY39062"/>
              </a:cxn>
              <a:cxn ang="0">
                <a:pos x="connsiteX39063" y="connsiteY39063"/>
              </a:cxn>
              <a:cxn ang="0">
                <a:pos x="connsiteX39064" y="connsiteY39064"/>
              </a:cxn>
              <a:cxn ang="0">
                <a:pos x="connsiteX39065" y="connsiteY39065"/>
              </a:cxn>
              <a:cxn ang="0">
                <a:pos x="connsiteX39066" y="connsiteY39066"/>
              </a:cxn>
              <a:cxn ang="0">
                <a:pos x="connsiteX39067" y="connsiteY39067"/>
              </a:cxn>
              <a:cxn ang="0">
                <a:pos x="connsiteX39068" y="connsiteY39068"/>
              </a:cxn>
              <a:cxn ang="0">
                <a:pos x="connsiteX39069" y="connsiteY39069"/>
              </a:cxn>
              <a:cxn ang="0">
                <a:pos x="connsiteX39070" y="connsiteY39070"/>
              </a:cxn>
              <a:cxn ang="0">
                <a:pos x="connsiteX39071" y="connsiteY39071"/>
              </a:cxn>
              <a:cxn ang="0">
                <a:pos x="connsiteX39072" y="connsiteY39072"/>
              </a:cxn>
              <a:cxn ang="0">
                <a:pos x="connsiteX39073" y="connsiteY39073"/>
              </a:cxn>
              <a:cxn ang="0">
                <a:pos x="connsiteX39074" y="connsiteY39074"/>
              </a:cxn>
              <a:cxn ang="0">
                <a:pos x="connsiteX39075" y="connsiteY39075"/>
              </a:cxn>
              <a:cxn ang="0">
                <a:pos x="connsiteX39076" y="connsiteY39076"/>
              </a:cxn>
              <a:cxn ang="0">
                <a:pos x="connsiteX39077" y="connsiteY39077"/>
              </a:cxn>
              <a:cxn ang="0">
                <a:pos x="connsiteX39078" y="connsiteY39078"/>
              </a:cxn>
              <a:cxn ang="0">
                <a:pos x="connsiteX39079" y="connsiteY39079"/>
              </a:cxn>
              <a:cxn ang="0">
                <a:pos x="connsiteX39080" y="connsiteY39080"/>
              </a:cxn>
              <a:cxn ang="0">
                <a:pos x="connsiteX39081" y="connsiteY39081"/>
              </a:cxn>
              <a:cxn ang="0">
                <a:pos x="connsiteX39082" y="connsiteY39082"/>
              </a:cxn>
              <a:cxn ang="0">
                <a:pos x="connsiteX39083" y="connsiteY39083"/>
              </a:cxn>
              <a:cxn ang="0">
                <a:pos x="connsiteX39084" y="connsiteY39084"/>
              </a:cxn>
              <a:cxn ang="0">
                <a:pos x="connsiteX39085" y="connsiteY39085"/>
              </a:cxn>
              <a:cxn ang="0">
                <a:pos x="connsiteX39086" y="connsiteY39086"/>
              </a:cxn>
              <a:cxn ang="0">
                <a:pos x="connsiteX39087" y="connsiteY39087"/>
              </a:cxn>
              <a:cxn ang="0">
                <a:pos x="connsiteX39088" y="connsiteY39088"/>
              </a:cxn>
              <a:cxn ang="0">
                <a:pos x="connsiteX39089" y="connsiteY39089"/>
              </a:cxn>
              <a:cxn ang="0">
                <a:pos x="connsiteX39090" y="connsiteY39090"/>
              </a:cxn>
              <a:cxn ang="0">
                <a:pos x="connsiteX39091" y="connsiteY39091"/>
              </a:cxn>
              <a:cxn ang="0">
                <a:pos x="connsiteX39092" y="connsiteY39092"/>
              </a:cxn>
              <a:cxn ang="0">
                <a:pos x="connsiteX39093" y="connsiteY39093"/>
              </a:cxn>
              <a:cxn ang="0">
                <a:pos x="connsiteX39094" y="connsiteY39094"/>
              </a:cxn>
              <a:cxn ang="0">
                <a:pos x="connsiteX39095" y="connsiteY39095"/>
              </a:cxn>
              <a:cxn ang="0">
                <a:pos x="connsiteX39096" y="connsiteY39096"/>
              </a:cxn>
              <a:cxn ang="0">
                <a:pos x="connsiteX39097" y="connsiteY39097"/>
              </a:cxn>
              <a:cxn ang="0">
                <a:pos x="connsiteX39098" y="connsiteY39098"/>
              </a:cxn>
              <a:cxn ang="0">
                <a:pos x="connsiteX39099" y="connsiteY39099"/>
              </a:cxn>
              <a:cxn ang="0">
                <a:pos x="connsiteX39100" y="connsiteY39100"/>
              </a:cxn>
              <a:cxn ang="0">
                <a:pos x="connsiteX39101" y="connsiteY39101"/>
              </a:cxn>
              <a:cxn ang="0">
                <a:pos x="connsiteX39102" y="connsiteY39102"/>
              </a:cxn>
              <a:cxn ang="0">
                <a:pos x="connsiteX39103" y="connsiteY39103"/>
              </a:cxn>
              <a:cxn ang="0">
                <a:pos x="connsiteX39104" y="connsiteY39104"/>
              </a:cxn>
              <a:cxn ang="0">
                <a:pos x="connsiteX39105" y="connsiteY39105"/>
              </a:cxn>
              <a:cxn ang="0">
                <a:pos x="connsiteX39106" y="connsiteY39106"/>
              </a:cxn>
              <a:cxn ang="0">
                <a:pos x="connsiteX39107" y="connsiteY39107"/>
              </a:cxn>
              <a:cxn ang="0">
                <a:pos x="connsiteX39108" y="connsiteY39108"/>
              </a:cxn>
              <a:cxn ang="0">
                <a:pos x="connsiteX39109" y="connsiteY39109"/>
              </a:cxn>
              <a:cxn ang="0">
                <a:pos x="connsiteX39110" y="connsiteY39110"/>
              </a:cxn>
              <a:cxn ang="0">
                <a:pos x="connsiteX39111" y="connsiteY39111"/>
              </a:cxn>
              <a:cxn ang="0">
                <a:pos x="connsiteX39112" y="connsiteY39112"/>
              </a:cxn>
              <a:cxn ang="0">
                <a:pos x="connsiteX39113" y="connsiteY39113"/>
              </a:cxn>
              <a:cxn ang="0">
                <a:pos x="connsiteX39114" y="connsiteY39114"/>
              </a:cxn>
              <a:cxn ang="0">
                <a:pos x="connsiteX39115" y="connsiteY39115"/>
              </a:cxn>
              <a:cxn ang="0">
                <a:pos x="connsiteX39116" y="connsiteY39116"/>
              </a:cxn>
              <a:cxn ang="0">
                <a:pos x="connsiteX39117" y="connsiteY39117"/>
              </a:cxn>
              <a:cxn ang="0">
                <a:pos x="connsiteX39118" y="connsiteY39118"/>
              </a:cxn>
              <a:cxn ang="0">
                <a:pos x="connsiteX39119" y="connsiteY39119"/>
              </a:cxn>
              <a:cxn ang="0">
                <a:pos x="connsiteX39120" y="connsiteY39120"/>
              </a:cxn>
              <a:cxn ang="0">
                <a:pos x="connsiteX39121" y="connsiteY39121"/>
              </a:cxn>
              <a:cxn ang="0">
                <a:pos x="connsiteX39122" y="connsiteY39122"/>
              </a:cxn>
              <a:cxn ang="0">
                <a:pos x="connsiteX39123" y="connsiteY39123"/>
              </a:cxn>
              <a:cxn ang="0">
                <a:pos x="connsiteX39124" y="connsiteY39124"/>
              </a:cxn>
              <a:cxn ang="0">
                <a:pos x="connsiteX39125" y="connsiteY39125"/>
              </a:cxn>
              <a:cxn ang="0">
                <a:pos x="connsiteX39126" y="connsiteY39126"/>
              </a:cxn>
              <a:cxn ang="0">
                <a:pos x="connsiteX39127" y="connsiteY39127"/>
              </a:cxn>
              <a:cxn ang="0">
                <a:pos x="connsiteX39128" y="connsiteY39128"/>
              </a:cxn>
              <a:cxn ang="0">
                <a:pos x="connsiteX39129" y="connsiteY39129"/>
              </a:cxn>
              <a:cxn ang="0">
                <a:pos x="connsiteX39130" y="connsiteY39130"/>
              </a:cxn>
              <a:cxn ang="0">
                <a:pos x="connsiteX39131" y="connsiteY39131"/>
              </a:cxn>
              <a:cxn ang="0">
                <a:pos x="connsiteX39132" y="connsiteY39132"/>
              </a:cxn>
              <a:cxn ang="0">
                <a:pos x="connsiteX39133" y="connsiteY39133"/>
              </a:cxn>
              <a:cxn ang="0">
                <a:pos x="connsiteX39134" y="connsiteY39134"/>
              </a:cxn>
              <a:cxn ang="0">
                <a:pos x="connsiteX39135" y="connsiteY39135"/>
              </a:cxn>
              <a:cxn ang="0">
                <a:pos x="connsiteX39136" y="connsiteY39136"/>
              </a:cxn>
              <a:cxn ang="0">
                <a:pos x="connsiteX39137" y="connsiteY39137"/>
              </a:cxn>
              <a:cxn ang="0">
                <a:pos x="connsiteX39138" y="connsiteY39138"/>
              </a:cxn>
              <a:cxn ang="0">
                <a:pos x="connsiteX39139" y="connsiteY39139"/>
              </a:cxn>
              <a:cxn ang="0">
                <a:pos x="connsiteX39140" y="connsiteY39140"/>
              </a:cxn>
              <a:cxn ang="0">
                <a:pos x="connsiteX39141" y="connsiteY39141"/>
              </a:cxn>
              <a:cxn ang="0">
                <a:pos x="connsiteX39142" y="connsiteY39142"/>
              </a:cxn>
              <a:cxn ang="0">
                <a:pos x="connsiteX39143" y="connsiteY39143"/>
              </a:cxn>
              <a:cxn ang="0">
                <a:pos x="connsiteX39144" y="connsiteY39144"/>
              </a:cxn>
              <a:cxn ang="0">
                <a:pos x="connsiteX39145" y="connsiteY39145"/>
              </a:cxn>
              <a:cxn ang="0">
                <a:pos x="connsiteX39146" y="connsiteY39146"/>
              </a:cxn>
              <a:cxn ang="0">
                <a:pos x="connsiteX39147" y="connsiteY39147"/>
              </a:cxn>
              <a:cxn ang="0">
                <a:pos x="connsiteX39148" y="connsiteY39148"/>
              </a:cxn>
              <a:cxn ang="0">
                <a:pos x="connsiteX39149" y="connsiteY39149"/>
              </a:cxn>
              <a:cxn ang="0">
                <a:pos x="connsiteX39150" y="connsiteY39150"/>
              </a:cxn>
              <a:cxn ang="0">
                <a:pos x="connsiteX39151" y="connsiteY39151"/>
              </a:cxn>
              <a:cxn ang="0">
                <a:pos x="connsiteX39152" y="connsiteY39152"/>
              </a:cxn>
              <a:cxn ang="0">
                <a:pos x="connsiteX39153" y="connsiteY39153"/>
              </a:cxn>
              <a:cxn ang="0">
                <a:pos x="connsiteX39154" y="connsiteY39154"/>
              </a:cxn>
              <a:cxn ang="0">
                <a:pos x="connsiteX39155" y="connsiteY39155"/>
              </a:cxn>
              <a:cxn ang="0">
                <a:pos x="connsiteX39156" y="connsiteY39156"/>
              </a:cxn>
              <a:cxn ang="0">
                <a:pos x="connsiteX39157" y="connsiteY39157"/>
              </a:cxn>
              <a:cxn ang="0">
                <a:pos x="connsiteX39158" y="connsiteY39158"/>
              </a:cxn>
              <a:cxn ang="0">
                <a:pos x="connsiteX39159" y="connsiteY39159"/>
              </a:cxn>
              <a:cxn ang="0">
                <a:pos x="connsiteX39160" y="connsiteY39160"/>
              </a:cxn>
              <a:cxn ang="0">
                <a:pos x="connsiteX39161" y="connsiteY39161"/>
              </a:cxn>
              <a:cxn ang="0">
                <a:pos x="connsiteX39162" y="connsiteY39162"/>
              </a:cxn>
              <a:cxn ang="0">
                <a:pos x="connsiteX39163" y="connsiteY39163"/>
              </a:cxn>
              <a:cxn ang="0">
                <a:pos x="connsiteX39164" y="connsiteY39164"/>
              </a:cxn>
              <a:cxn ang="0">
                <a:pos x="connsiteX39165" y="connsiteY39165"/>
              </a:cxn>
              <a:cxn ang="0">
                <a:pos x="connsiteX39166" y="connsiteY39166"/>
              </a:cxn>
              <a:cxn ang="0">
                <a:pos x="connsiteX39167" y="connsiteY39167"/>
              </a:cxn>
              <a:cxn ang="0">
                <a:pos x="connsiteX39168" y="connsiteY39168"/>
              </a:cxn>
              <a:cxn ang="0">
                <a:pos x="connsiteX39169" y="connsiteY39169"/>
              </a:cxn>
              <a:cxn ang="0">
                <a:pos x="connsiteX39170" y="connsiteY39170"/>
              </a:cxn>
              <a:cxn ang="0">
                <a:pos x="connsiteX39171" y="connsiteY39171"/>
              </a:cxn>
              <a:cxn ang="0">
                <a:pos x="connsiteX39172" y="connsiteY39172"/>
              </a:cxn>
              <a:cxn ang="0">
                <a:pos x="connsiteX39173" y="connsiteY39173"/>
              </a:cxn>
              <a:cxn ang="0">
                <a:pos x="connsiteX39174" y="connsiteY39174"/>
              </a:cxn>
              <a:cxn ang="0">
                <a:pos x="connsiteX39175" y="connsiteY39175"/>
              </a:cxn>
              <a:cxn ang="0">
                <a:pos x="connsiteX39176" y="connsiteY39176"/>
              </a:cxn>
              <a:cxn ang="0">
                <a:pos x="connsiteX39177" y="connsiteY39177"/>
              </a:cxn>
              <a:cxn ang="0">
                <a:pos x="connsiteX39178" y="connsiteY39178"/>
              </a:cxn>
              <a:cxn ang="0">
                <a:pos x="connsiteX39179" y="connsiteY39179"/>
              </a:cxn>
              <a:cxn ang="0">
                <a:pos x="connsiteX39180" y="connsiteY39180"/>
              </a:cxn>
              <a:cxn ang="0">
                <a:pos x="connsiteX39181" y="connsiteY39181"/>
              </a:cxn>
              <a:cxn ang="0">
                <a:pos x="connsiteX39182" y="connsiteY39182"/>
              </a:cxn>
              <a:cxn ang="0">
                <a:pos x="connsiteX39183" y="connsiteY39183"/>
              </a:cxn>
              <a:cxn ang="0">
                <a:pos x="connsiteX39184" y="connsiteY39184"/>
              </a:cxn>
              <a:cxn ang="0">
                <a:pos x="connsiteX39185" y="connsiteY39185"/>
              </a:cxn>
              <a:cxn ang="0">
                <a:pos x="connsiteX39186" y="connsiteY39186"/>
              </a:cxn>
              <a:cxn ang="0">
                <a:pos x="connsiteX39187" y="connsiteY39187"/>
              </a:cxn>
              <a:cxn ang="0">
                <a:pos x="connsiteX39188" y="connsiteY39188"/>
              </a:cxn>
              <a:cxn ang="0">
                <a:pos x="connsiteX39189" y="connsiteY39189"/>
              </a:cxn>
              <a:cxn ang="0">
                <a:pos x="connsiteX39190" y="connsiteY39190"/>
              </a:cxn>
              <a:cxn ang="0">
                <a:pos x="connsiteX39191" y="connsiteY39191"/>
              </a:cxn>
              <a:cxn ang="0">
                <a:pos x="connsiteX39192" y="connsiteY39192"/>
              </a:cxn>
              <a:cxn ang="0">
                <a:pos x="connsiteX39193" y="connsiteY39193"/>
              </a:cxn>
              <a:cxn ang="0">
                <a:pos x="connsiteX39194" y="connsiteY39194"/>
              </a:cxn>
              <a:cxn ang="0">
                <a:pos x="connsiteX39195" y="connsiteY39195"/>
              </a:cxn>
              <a:cxn ang="0">
                <a:pos x="connsiteX39196" y="connsiteY39196"/>
              </a:cxn>
              <a:cxn ang="0">
                <a:pos x="connsiteX39197" y="connsiteY39197"/>
              </a:cxn>
              <a:cxn ang="0">
                <a:pos x="connsiteX39198" y="connsiteY39198"/>
              </a:cxn>
              <a:cxn ang="0">
                <a:pos x="connsiteX39199" y="connsiteY39199"/>
              </a:cxn>
              <a:cxn ang="0">
                <a:pos x="connsiteX39200" y="connsiteY39200"/>
              </a:cxn>
              <a:cxn ang="0">
                <a:pos x="connsiteX39201" y="connsiteY39201"/>
              </a:cxn>
              <a:cxn ang="0">
                <a:pos x="connsiteX39202" y="connsiteY39202"/>
              </a:cxn>
              <a:cxn ang="0">
                <a:pos x="connsiteX39203" y="connsiteY39203"/>
              </a:cxn>
              <a:cxn ang="0">
                <a:pos x="connsiteX39204" y="connsiteY39204"/>
              </a:cxn>
              <a:cxn ang="0">
                <a:pos x="connsiteX39205" y="connsiteY39205"/>
              </a:cxn>
              <a:cxn ang="0">
                <a:pos x="connsiteX39206" y="connsiteY39206"/>
              </a:cxn>
              <a:cxn ang="0">
                <a:pos x="connsiteX39207" y="connsiteY39207"/>
              </a:cxn>
              <a:cxn ang="0">
                <a:pos x="connsiteX39208" y="connsiteY39208"/>
              </a:cxn>
              <a:cxn ang="0">
                <a:pos x="connsiteX39209" y="connsiteY39209"/>
              </a:cxn>
              <a:cxn ang="0">
                <a:pos x="connsiteX39210" y="connsiteY39210"/>
              </a:cxn>
              <a:cxn ang="0">
                <a:pos x="connsiteX39211" y="connsiteY39211"/>
              </a:cxn>
              <a:cxn ang="0">
                <a:pos x="connsiteX39212" y="connsiteY39212"/>
              </a:cxn>
              <a:cxn ang="0">
                <a:pos x="connsiteX39213" y="connsiteY39213"/>
              </a:cxn>
              <a:cxn ang="0">
                <a:pos x="connsiteX39214" y="connsiteY39214"/>
              </a:cxn>
              <a:cxn ang="0">
                <a:pos x="connsiteX39215" y="connsiteY39215"/>
              </a:cxn>
              <a:cxn ang="0">
                <a:pos x="connsiteX39216" y="connsiteY39216"/>
              </a:cxn>
              <a:cxn ang="0">
                <a:pos x="connsiteX39217" y="connsiteY39217"/>
              </a:cxn>
              <a:cxn ang="0">
                <a:pos x="connsiteX39218" y="connsiteY39218"/>
              </a:cxn>
              <a:cxn ang="0">
                <a:pos x="connsiteX39219" y="connsiteY39219"/>
              </a:cxn>
              <a:cxn ang="0">
                <a:pos x="connsiteX39220" y="connsiteY39220"/>
              </a:cxn>
              <a:cxn ang="0">
                <a:pos x="connsiteX39221" y="connsiteY39221"/>
              </a:cxn>
              <a:cxn ang="0">
                <a:pos x="connsiteX39222" y="connsiteY39222"/>
              </a:cxn>
              <a:cxn ang="0">
                <a:pos x="connsiteX39223" y="connsiteY39223"/>
              </a:cxn>
              <a:cxn ang="0">
                <a:pos x="connsiteX39224" y="connsiteY39224"/>
              </a:cxn>
              <a:cxn ang="0">
                <a:pos x="connsiteX39225" y="connsiteY39225"/>
              </a:cxn>
              <a:cxn ang="0">
                <a:pos x="connsiteX39226" y="connsiteY39226"/>
              </a:cxn>
              <a:cxn ang="0">
                <a:pos x="connsiteX39227" y="connsiteY39227"/>
              </a:cxn>
              <a:cxn ang="0">
                <a:pos x="connsiteX39228" y="connsiteY39228"/>
              </a:cxn>
              <a:cxn ang="0">
                <a:pos x="connsiteX39229" y="connsiteY39229"/>
              </a:cxn>
              <a:cxn ang="0">
                <a:pos x="connsiteX39230" y="connsiteY39230"/>
              </a:cxn>
              <a:cxn ang="0">
                <a:pos x="connsiteX39231" y="connsiteY39231"/>
              </a:cxn>
              <a:cxn ang="0">
                <a:pos x="connsiteX39232" y="connsiteY39232"/>
              </a:cxn>
              <a:cxn ang="0">
                <a:pos x="connsiteX39233" y="connsiteY39233"/>
              </a:cxn>
              <a:cxn ang="0">
                <a:pos x="connsiteX39234" y="connsiteY39234"/>
              </a:cxn>
              <a:cxn ang="0">
                <a:pos x="connsiteX39235" y="connsiteY39235"/>
              </a:cxn>
              <a:cxn ang="0">
                <a:pos x="connsiteX39236" y="connsiteY39236"/>
              </a:cxn>
              <a:cxn ang="0">
                <a:pos x="connsiteX39237" y="connsiteY39237"/>
              </a:cxn>
              <a:cxn ang="0">
                <a:pos x="connsiteX39238" y="connsiteY39238"/>
              </a:cxn>
              <a:cxn ang="0">
                <a:pos x="connsiteX39239" y="connsiteY39239"/>
              </a:cxn>
              <a:cxn ang="0">
                <a:pos x="connsiteX39240" y="connsiteY39240"/>
              </a:cxn>
              <a:cxn ang="0">
                <a:pos x="connsiteX39241" y="connsiteY39241"/>
              </a:cxn>
              <a:cxn ang="0">
                <a:pos x="connsiteX39242" y="connsiteY39242"/>
              </a:cxn>
              <a:cxn ang="0">
                <a:pos x="connsiteX39243" y="connsiteY39243"/>
              </a:cxn>
              <a:cxn ang="0">
                <a:pos x="connsiteX39244" y="connsiteY39244"/>
              </a:cxn>
              <a:cxn ang="0">
                <a:pos x="connsiteX39245" y="connsiteY39245"/>
              </a:cxn>
              <a:cxn ang="0">
                <a:pos x="connsiteX39246" y="connsiteY39246"/>
              </a:cxn>
              <a:cxn ang="0">
                <a:pos x="connsiteX39247" y="connsiteY39247"/>
              </a:cxn>
              <a:cxn ang="0">
                <a:pos x="connsiteX39248" y="connsiteY39248"/>
              </a:cxn>
              <a:cxn ang="0">
                <a:pos x="connsiteX39249" y="connsiteY39249"/>
              </a:cxn>
              <a:cxn ang="0">
                <a:pos x="connsiteX39250" y="connsiteY39250"/>
              </a:cxn>
              <a:cxn ang="0">
                <a:pos x="connsiteX39251" y="connsiteY39251"/>
              </a:cxn>
              <a:cxn ang="0">
                <a:pos x="connsiteX39252" y="connsiteY39252"/>
              </a:cxn>
              <a:cxn ang="0">
                <a:pos x="connsiteX39253" y="connsiteY39253"/>
              </a:cxn>
              <a:cxn ang="0">
                <a:pos x="connsiteX39254" y="connsiteY39254"/>
              </a:cxn>
              <a:cxn ang="0">
                <a:pos x="connsiteX39255" y="connsiteY39255"/>
              </a:cxn>
              <a:cxn ang="0">
                <a:pos x="connsiteX39256" y="connsiteY39256"/>
              </a:cxn>
              <a:cxn ang="0">
                <a:pos x="connsiteX39257" y="connsiteY39257"/>
              </a:cxn>
              <a:cxn ang="0">
                <a:pos x="connsiteX39258" y="connsiteY39258"/>
              </a:cxn>
              <a:cxn ang="0">
                <a:pos x="connsiteX39259" y="connsiteY39259"/>
              </a:cxn>
              <a:cxn ang="0">
                <a:pos x="connsiteX39260" y="connsiteY39260"/>
              </a:cxn>
              <a:cxn ang="0">
                <a:pos x="connsiteX39261" y="connsiteY39261"/>
              </a:cxn>
              <a:cxn ang="0">
                <a:pos x="connsiteX39262" y="connsiteY39262"/>
              </a:cxn>
              <a:cxn ang="0">
                <a:pos x="connsiteX39263" y="connsiteY39263"/>
              </a:cxn>
              <a:cxn ang="0">
                <a:pos x="connsiteX39264" y="connsiteY39264"/>
              </a:cxn>
              <a:cxn ang="0">
                <a:pos x="connsiteX39265" y="connsiteY39265"/>
              </a:cxn>
              <a:cxn ang="0">
                <a:pos x="connsiteX39266" y="connsiteY39266"/>
              </a:cxn>
              <a:cxn ang="0">
                <a:pos x="connsiteX39267" y="connsiteY39267"/>
              </a:cxn>
              <a:cxn ang="0">
                <a:pos x="connsiteX39268" y="connsiteY39268"/>
              </a:cxn>
              <a:cxn ang="0">
                <a:pos x="connsiteX39269" y="connsiteY39269"/>
              </a:cxn>
              <a:cxn ang="0">
                <a:pos x="connsiteX39270" y="connsiteY39270"/>
              </a:cxn>
              <a:cxn ang="0">
                <a:pos x="connsiteX39271" y="connsiteY39271"/>
              </a:cxn>
              <a:cxn ang="0">
                <a:pos x="connsiteX39272" y="connsiteY39272"/>
              </a:cxn>
              <a:cxn ang="0">
                <a:pos x="connsiteX39273" y="connsiteY39273"/>
              </a:cxn>
              <a:cxn ang="0">
                <a:pos x="connsiteX39274" y="connsiteY39274"/>
              </a:cxn>
              <a:cxn ang="0">
                <a:pos x="connsiteX39275" y="connsiteY39275"/>
              </a:cxn>
              <a:cxn ang="0">
                <a:pos x="connsiteX39276" y="connsiteY39276"/>
              </a:cxn>
              <a:cxn ang="0">
                <a:pos x="connsiteX39277" y="connsiteY39277"/>
              </a:cxn>
              <a:cxn ang="0">
                <a:pos x="connsiteX39278" y="connsiteY39278"/>
              </a:cxn>
              <a:cxn ang="0">
                <a:pos x="connsiteX39279" y="connsiteY39279"/>
              </a:cxn>
              <a:cxn ang="0">
                <a:pos x="connsiteX39280" y="connsiteY39280"/>
              </a:cxn>
              <a:cxn ang="0">
                <a:pos x="connsiteX39281" y="connsiteY39281"/>
              </a:cxn>
              <a:cxn ang="0">
                <a:pos x="connsiteX39282" y="connsiteY39282"/>
              </a:cxn>
              <a:cxn ang="0">
                <a:pos x="connsiteX39283" y="connsiteY39283"/>
              </a:cxn>
              <a:cxn ang="0">
                <a:pos x="connsiteX39284" y="connsiteY39284"/>
              </a:cxn>
              <a:cxn ang="0">
                <a:pos x="connsiteX39285" y="connsiteY39285"/>
              </a:cxn>
              <a:cxn ang="0">
                <a:pos x="connsiteX39286" y="connsiteY39286"/>
              </a:cxn>
              <a:cxn ang="0">
                <a:pos x="connsiteX39287" y="connsiteY39287"/>
              </a:cxn>
              <a:cxn ang="0">
                <a:pos x="connsiteX39288" y="connsiteY39288"/>
              </a:cxn>
              <a:cxn ang="0">
                <a:pos x="connsiteX39289" y="connsiteY39289"/>
              </a:cxn>
              <a:cxn ang="0">
                <a:pos x="connsiteX39290" y="connsiteY39290"/>
              </a:cxn>
              <a:cxn ang="0">
                <a:pos x="connsiteX39291" y="connsiteY39291"/>
              </a:cxn>
              <a:cxn ang="0">
                <a:pos x="connsiteX39292" y="connsiteY39292"/>
              </a:cxn>
              <a:cxn ang="0">
                <a:pos x="connsiteX39293" y="connsiteY39293"/>
              </a:cxn>
              <a:cxn ang="0">
                <a:pos x="connsiteX39294" y="connsiteY39294"/>
              </a:cxn>
              <a:cxn ang="0">
                <a:pos x="connsiteX39295" y="connsiteY39295"/>
              </a:cxn>
              <a:cxn ang="0">
                <a:pos x="connsiteX39296" y="connsiteY39296"/>
              </a:cxn>
              <a:cxn ang="0">
                <a:pos x="connsiteX39297" y="connsiteY39297"/>
              </a:cxn>
              <a:cxn ang="0">
                <a:pos x="connsiteX39298" y="connsiteY39298"/>
              </a:cxn>
              <a:cxn ang="0">
                <a:pos x="connsiteX39299" y="connsiteY39299"/>
              </a:cxn>
              <a:cxn ang="0">
                <a:pos x="connsiteX39300" y="connsiteY39300"/>
              </a:cxn>
              <a:cxn ang="0">
                <a:pos x="connsiteX39301" y="connsiteY39301"/>
              </a:cxn>
              <a:cxn ang="0">
                <a:pos x="connsiteX39302" y="connsiteY39302"/>
              </a:cxn>
              <a:cxn ang="0">
                <a:pos x="connsiteX39303" y="connsiteY39303"/>
              </a:cxn>
              <a:cxn ang="0">
                <a:pos x="connsiteX39304" y="connsiteY39304"/>
              </a:cxn>
              <a:cxn ang="0">
                <a:pos x="connsiteX39305" y="connsiteY39305"/>
              </a:cxn>
              <a:cxn ang="0">
                <a:pos x="connsiteX39306" y="connsiteY39306"/>
              </a:cxn>
              <a:cxn ang="0">
                <a:pos x="connsiteX39307" y="connsiteY39307"/>
              </a:cxn>
              <a:cxn ang="0">
                <a:pos x="connsiteX39308" y="connsiteY39308"/>
              </a:cxn>
              <a:cxn ang="0">
                <a:pos x="connsiteX39309" y="connsiteY39309"/>
              </a:cxn>
              <a:cxn ang="0">
                <a:pos x="connsiteX39310" y="connsiteY39310"/>
              </a:cxn>
              <a:cxn ang="0">
                <a:pos x="connsiteX39311" y="connsiteY39311"/>
              </a:cxn>
              <a:cxn ang="0">
                <a:pos x="connsiteX39312" y="connsiteY39312"/>
              </a:cxn>
              <a:cxn ang="0">
                <a:pos x="connsiteX39313" y="connsiteY39313"/>
              </a:cxn>
              <a:cxn ang="0">
                <a:pos x="connsiteX39314" y="connsiteY39314"/>
              </a:cxn>
              <a:cxn ang="0">
                <a:pos x="connsiteX39315" y="connsiteY39315"/>
              </a:cxn>
              <a:cxn ang="0">
                <a:pos x="connsiteX39316" y="connsiteY39316"/>
              </a:cxn>
              <a:cxn ang="0">
                <a:pos x="connsiteX39317" y="connsiteY39317"/>
              </a:cxn>
              <a:cxn ang="0">
                <a:pos x="connsiteX39318" y="connsiteY39318"/>
              </a:cxn>
              <a:cxn ang="0">
                <a:pos x="connsiteX39319" y="connsiteY39319"/>
              </a:cxn>
              <a:cxn ang="0">
                <a:pos x="connsiteX39320" y="connsiteY39320"/>
              </a:cxn>
              <a:cxn ang="0">
                <a:pos x="connsiteX39321" y="connsiteY39321"/>
              </a:cxn>
              <a:cxn ang="0">
                <a:pos x="connsiteX39322" y="connsiteY39322"/>
              </a:cxn>
              <a:cxn ang="0">
                <a:pos x="connsiteX39323" y="connsiteY39323"/>
              </a:cxn>
              <a:cxn ang="0">
                <a:pos x="connsiteX39324" y="connsiteY39324"/>
              </a:cxn>
              <a:cxn ang="0">
                <a:pos x="connsiteX39325" y="connsiteY39325"/>
              </a:cxn>
              <a:cxn ang="0">
                <a:pos x="connsiteX39326" y="connsiteY39326"/>
              </a:cxn>
              <a:cxn ang="0">
                <a:pos x="connsiteX39327" y="connsiteY39327"/>
              </a:cxn>
              <a:cxn ang="0">
                <a:pos x="connsiteX39328" y="connsiteY39328"/>
              </a:cxn>
              <a:cxn ang="0">
                <a:pos x="connsiteX39329" y="connsiteY39329"/>
              </a:cxn>
              <a:cxn ang="0">
                <a:pos x="connsiteX39330" y="connsiteY39330"/>
              </a:cxn>
              <a:cxn ang="0">
                <a:pos x="connsiteX39331" y="connsiteY39331"/>
              </a:cxn>
              <a:cxn ang="0">
                <a:pos x="connsiteX39332" y="connsiteY39332"/>
              </a:cxn>
              <a:cxn ang="0">
                <a:pos x="connsiteX39333" y="connsiteY39333"/>
              </a:cxn>
              <a:cxn ang="0">
                <a:pos x="connsiteX39334" y="connsiteY39334"/>
              </a:cxn>
              <a:cxn ang="0">
                <a:pos x="connsiteX39335" y="connsiteY39335"/>
              </a:cxn>
              <a:cxn ang="0">
                <a:pos x="connsiteX39336" y="connsiteY39336"/>
              </a:cxn>
              <a:cxn ang="0">
                <a:pos x="connsiteX39337" y="connsiteY39337"/>
              </a:cxn>
              <a:cxn ang="0">
                <a:pos x="connsiteX39338" y="connsiteY39338"/>
              </a:cxn>
              <a:cxn ang="0">
                <a:pos x="connsiteX39339" y="connsiteY39339"/>
              </a:cxn>
              <a:cxn ang="0">
                <a:pos x="connsiteX39340" y="connsiteY39340"/>
              </a:cxn>
              <a:cxn ang="0">
                <a:pos x="connsiteX39341" y="connsiteY39341"/>
              </a:cxn>
              <a:cxn ang="0">
                <a:pos x="connsiteX39342" y="connsiteY39342"/>
              </a:cxn>
              <a:cxn ang="0">
                <a:pos x="connsiteX39343" y="connsiteY39343"/>
              </a:cxn>
              <a:cxn ang="0">
                <a:pos x="connsiteX39344" y="connsiteY39344"/>
              </a:cxn>
              <a:cxn ang="0">
                <a:pos x="connsiteX39345" y="connsiteY39345"/>
              </a:cxn>
              <a:cxn ang="0">
                <a:pos x="connsiteX39346" y="connsiteY39346"/>
              </a:cxn>
              <a:cxn ang="0">
                <a:pos x="connsiteX39347" y="connsiteY39347"/>
              </a:cxn>
              <a:cxn ang="0">
                <a:pos x="connsiteX39348" y="connsiteY39348"/>
              </a:cxn>
              <a:cxn ang="0">
                <a:pos x="connsiteX39349" y="connsiteY39349"/>
              </a:cxn>
              <a:cxn ang="0">
                <a:pos x="connsiteX39350" y="connsiteY39350"/>
              </a:cxn>
              <a:cxn ang="0">
                <a:pos x="connsiteX39351" y="connsiteY39351"/>
              </a:cxn>
              <a:cxn ang="0">
                <a:pos x="connsiteX39352" y="connsiteY39352"/>
              </a:cxn>
              <a:cxn ang="0">
                <a:pos x="connsiteX39353" y="connsiteY39353"/>
              </a:cxn>
              <a:cxn ang="0">
                <a:pos x="connsiteX39354" y="connsiteY39354"/>
              </a:cxn>
              <a:cxn ang="0">
                <a:pos x="connsiteX39355" y="connsiteY39355"/>
              </a:cxn>
              <a:cxn ang="0">
                <a:pos x="connsiteX39356" y="connsiteY39356"/>
              </a:cxn>
              <a:cxn ang="0">
                <a:pos x="connsiteX39357" y="connsiteY39357"/>
              </a:cxn>
              <a:cxn ang="0">
                <a:pos x="connsiteX39358" y="connsiteY39358"/>
              </a:cxn>
              <a:cxn ang="0">
                <a:pos x="connsiteX39359" y="connsiteY39359"/>
              </a:cxn>
              <a:cxn ang="0">
                <a:pos x="connsiteX39360" y="connsiteY39360"/>
              </a:cxn>
              <a:cxn ang="0">
                <a:pos x="connsiteX39361" y="connsiteY39361"/>
              </a:cxn>
              <a:cxn ang="0">
                <a:pos x="connsiteX39362" y="connsiteY39362"/>
              </a:cxn>
              <a:cxn ang="0">
                <a:pos x="connsiteX39363" y="connsiteY39363"/>
              </a:cxn>
              <a:cxn ang="0">
                <a:pos x="connsiteX39364" y="connsiteY39364"/>
              </a:cxn>
              <a:cxn ang="0">
                <a:pos x="connsiteX39365" y="connsiteY39365"/>
              </a:cxn>
              <a:cxn ang="0">
                <a:pos x="connsiteX39366" y="connsiteY39366"/>
              </a:cxn>
              <a:cxn ang="0">
                <a:pos x="connsiteX39367" y="connsiteY39367"/>
              </a:cxn>
              <a:cxn ang="0">
                <a:pos x="connsiteX39368" y="connsiteY39368"/>
              </a:cxn>
              <a:cxn ang="0">
                <a:pos x="connsiteX39369" y="connsiteY39369"/>
              </a:cxn>
              <a:cxn ang="0">
                <a:pos x="connsiteX39370" y="connsiteY39370"/>
              </a:cxn>
              <a:cxn ang="0">
                <a:pos x="connsiteX39371" y="connsiteY39371"/>
              </a:cxn>
              <a:cxn ang="0">
                <a:pos x="connsiteX39372" y="connsiteY39372"/>
              </a:cxn>
              <a:cxn ang="0">
                <a:pos x="connsiteX39373" y="connsiteY39373"/>
              </a:cxn>
              <a:cxn ang="0">
                <a:pos x="connsiteX39374" y="connsiteY39374"/>
              </a:cxn>
              <a:cxn ang="0">
                <a:pos x="connsiteX39375" y="connsiteY39375"/>
              </a:cxn>
              <a:cxn ang="0">
                <a:pos x="connsiteX39376" y="connsiteY39376"/>
              </a:cxn>
              <a:cxn ang="0">
                <a:pos x="connsiteX39377" y="connsiteY39377"/>
              </a:cxn>
              <a:cxn ang="0">
                <a:pos x="connsiteX39378" y="connsiteY39378"/>
              </a:cxn>
              <a:cxn ang="0">
                <a:pos x="connsiteX39379" y="connsiteY39379"/>
              </a:cxn>
              <a:cxn ang="0">
                <a:pos x="connsiteX39380" y="connsiteY39380"/>
              </a:cxn>
              <a:cxn ang="0">
                <a:pos x="connsiteX39381" y="connsiteY39381"/>
              </a:cxn>
              <a:cxn ang="0">
                <a:pos x="connsiteX39382" y="connsiteY39382"/>
              </a:cxn>
              <a:cxn ang="0">
                <a:pos x="connsiteX39383" y="connsiteY39383"/>
              </a:cxn>
              <a:cxn ang="0">
                <a:pos x="connsiteX39384" y="connsiteY39384"/>
              </a:cxn>
              <a:cxn ang="0">
                <a:pos x="connsiteX39385" y="connsiteY39385"/>
              </a:cxn>
              <a:cxn ang="0">
                <a:pos x="connsiteX39386" y="connsiteY39386"/>
              </a:cxn>
              <a:cxn ang="0">
                <a:pos x="connsiteX39387" y="connsiteY39387"/>
              </a:cxn>
              <a:cxn ang="0">
                <a:pos x="connsiteX39388" y="connsiteY39388"/>
              </a:cxn>
              <a:cxn ang="0">
                <a:pos x="connsiteX39389" y="connsiteY39389"/>
              </a:cxn>
              <a:cxn ang="0">
                <a:pos x="connsiteX39390" y="connsiteY39390"/>
              </a:cxn>
              <a:cxn ang="0">
                <a:pos x="connsiteX39391" y="connsiteY39391"/>
              </a:cxn>
              <a:cxn ang="0">
                <a:pos x="connsiteX39392" y="connsiteY39392"/>
              </a:cxn>
              <a:cxn ang="0">
                <a:pos x="connsiteX39393" y="connsiteY39393"/>
              </a:cxn>
              <a:cxn ang="0">
                <a:pos x="connsiteX39394" y="connsiteY39394"/>
              </a:cxn>
              <a:cxn ang="0">
                <a:pos x="connsiteX39395" y="connsiteY39395"/>
              </a:cxn>
              <a:cxn ang="0">
                <a:pos x="connsiteX39396" y="connsiteY39396"/>
              </a:cxn>
              <a:cxn ang="0">
                <a:pos x="connsiteX39397" y="connsiteY39397"/>
              </a:cxn>
              <a:cxn ang="0">
                <a:pos x="connsiteX39398" y="connsiteY39398"/>
              </a:cxn>
              <a:cxn ang="0">
                <a:pos x="connsiteX39399" y="connsiteY39399"/>
              </a:cxn>
              <a:cxn ang="0">
                <a:pos x="connsiteX39400" y="connsiteY39400"/>
              </a:cxn>
              <a:cxn ang="0">
                <a:pos x="connsiteX39401" y="connsiteY39401"/>
              </a:cxn>
              <a:cxn ang="0">
                <a:pos x="connsiteX39402" y="connsiteY39402"/>
              </a:cxn>
              <a:cxn ang="0">
                <a:pos x="connsiteX39403" y="connsiteY39403"/>
              </a:cxn>
              <a:cxn ang="0">
                <a:pos x="connsiteX39404" y="connsiteY39404"/>
              </a:cxn>
              <a:cxn ang="0">
                <a:pos x="connsiteX39405" y="connsiteY39405"/>
              </a:cxn>
              <a:cxn ang="0">
                <a:pos x="connsiteX39406" y="connsiteY39406"/>
              </a:cxn>
              <a:cxn ang="0">
                <a:pos x="connsiteX39407" y="connsiteY39407"/>
              </a:cxn>
              <a:cxn ang="0">
                <a:pos x="connsiteX39408" y="connsiteY39408"/>
              </a:cxn>
              <a:cxn ang="0">
                <a:pos x="connsiteX39409" y="connsiteY39409"/>
              </a:cxn>
              <a:cxn ang="0">
                <a:pos x="connsiteX39410" y="connsiteY39410"/>
              </a:cxn>
              <a:cxn ang="0">
                <a:pos x="connsiteX39411" y="connsiteY39411"/>
              </a:cxn>
              <a:cxn ang="0">
                <a:pos x="connsiteX39412" y="connsiteY39412"/>
              </a:cxn>
              <a:cxn ang="0">
                <a:pos x="connsiteX39413" y="connsiteY39413"/>
              </a:cxn>
              <a:cxn ang="0">
                <a:pos x="connsiteX39414" y="connsiteY39414"/>
              </a:cxn>
              <a:cxn ang="0">
                <a:pos x="connsiteX39415" y="connsiteY39415"/>
              </a:cxn>
              <a:cxn ang="0">
                <a:pos x="connsiteX39416" y="connsiteY39416"/>
              </a:cxn>
              <a:cxn ang="0">
                <a:pos x="connsiteX39417" y="connsiteY39417"/>
              </a:cxn>
              <a:cxn ang="0">
                <a:pos x="connsiteX39418" y="connsiteY39418"/>
              </a:cxn>
              <a:cxn ang="0">
                <a:pos x="connsiteX39419" y="connsiteY39419"/>
              </a:cxn>
              <a:cxn ang="0">
                <a:pos x="connsiteX39420" y="connsiteY39420"/>
              </a:cxn>
              <a:cxn ang="0">
                <a:pos x="connsiteX39421" y="connsiteY39421"/>
              </a:cxn>
              <a:cxn ang="0">
                <a:pos x="connsiteX39422" y="connsiteY39422"/>
              </a:cxn>
              <a:cxn ang="0">
                <a:pos x="connsiteX39423" y="connsiteY39423"/>
              </a:cxn>
              <a:cxn ang="0">
                <a:pos x="connsiteX39424" y="connsiteY39424"/>
              </a:cxn>
              <a:cxn ang="0">
                <a:pos x="connsiteX39425" y="connsiteY39425"/>
              </a:cxn>
              <a:cxn ang="0">
                <a:pos x="connsiteX39426" y="connsiteY39426"/>
              </a:cxn>
              <a:cxn ang="0">
                <a:pos x="connsiteX39427" y="connsiteY39427"/>
              </a:cxn>
              <a:cxn ang="0">
                <a:pos x="connsiteX39428" y="connsiteY39428"/>
              </a:cxn>
              <a:cxn ang="0">
                <a:pos x="connsiteX39429" y="connsiteY39429"/>
              </a:cxn>
              <a:cxn ang="0">
                <a:pos x="connsiteX39430" y="connsiteY39430"/>
              </a:cxn>
              <a:cxn ang="0">
                <a:pos x="connsiteX39431" y="connsiteY39431"/>
              </a:cxn>
              <a:cxn ang="0">
                <a:pos x="connsiteX39432" y="connsiteY39432"/>
              </a:cxn>
              <a:cxn ang="0">
                <a:pos x="connsiteX39433" y="connsiteY39433"/>
              </a:cxn>
              <a:cxn ang="0">
                <a:pos x="connsiteX39434" y="connsiteY39434"/>
              </a:cxn>
              <a:cxn ang="0">
                <a:pos x="connsiteX39435" y="connsiteY39435"/>
              </a:cxn>
              <a:cxn ang="0">
                <a:pos x="connsiteX39436" y="connsiteY39436"/>
              </a:cxn>
              <a:cxn ang="0">
                <a:pos x="connsiteX39437" y="connsiteY39437"/>
              </a:cxn>
              <a:cxn ang="0">
                <a:pos x="connsiteX39438" y="connsiteY39438"/>
              </a:cxn>
              <a:cxn ang="0">
                <a:pos x="connsiteX39439" y="connsiteY39439"/>
              </a:cxn>
              <a:cxn ang="0">
                <a:pos x="connsiteX39440" y="connsiteY39440"/>
              </a:cxn>
              <a:cxn ang="0">
                <a:pos x="connsiteX39441" y="connsiteY39441"/>
              </a:cxn>
              <a:cxn ang="0">
                <a:pos x="connsiteX39442" y="connsiteY39442"/>
              </a:cxn>
              <a:cxn ang="0">
                <a:pos x="connsiteX39443" y="connsiteY39443"/>
              </a:cxn>
              <a:cxn ang="0">
                <a:pos x="connsiteX39444" y="connsiteY39444"/>
              </a:cxn>
              <a:cxn ang="0">
                <a:pos x="connsiteX39445" y="connsiteY39445"/>
              </a:cxn>
              <a:cxn ang="0">
                <a:pos x="connsiteX39446" y="connsiteY39446"/>
              </a:cxn>
              <a:cxn ang="0">
                <a:pos x="connsiteX39447" y="connsiteY39447"/>
              </a:cxn>
              <a:cxn ang="0">
                <a:pos x="connsiteX39448" y="connsiteY39448"/>
              </a:cxn>
              <a:cxn ang="0">
                <a:pos x="connsiteX39449" y="connsiteY39449"/>
              </a:cxn>
              <a:cxn ang="0">
                <a:pos x="connsiteX39450" y="connsiteY39450"/>
              </a:cxn>
              <a:cxn ang="0">
                <a:pos x="connsiteX39451" y="connsiteY39451"/>
              </a:cxn>
              <a:cxn ang="0">
                <a:pos x="connsiteX39452" y="connsiteY39452"/>
              </a:cxn>
              <a:cxn ang="0">
                <a:pos x="connsiteX39453" y="connsiteY39453"/>
              </a:cxn>
              <a:cxn ang="0">
                <a:pos x="connsiteX39454" y="connsiteY39454"/>
              </a:cxn>
              <a:cxn ang="0">
                <a:pos x="connsiteX39455" y="connsiteY39455"/>
              </a:cxn>
              <a:cxn ang="0">
                <a:pos x="connsiteX39456" y="connsiteY39456"/>
              </a:cxn>
              <a:cxn ang="0">
                <a:pos x="connsiteX39457" y="connsiteY39457"/>
              </a:cxn>
              <a:cxn ang="0">
                <a:pos x="connsiteX39458" y="connsiteY39458"/>
              </a:cxn>
              <a:cxn ang="0">
                <a:pos x="connsiteX39459" y="connsiteY39459"/>
              </a:cxn>
              <a:cxn ang="0">
                <a:pos x="connsiteX39460" y="connsiteY39460"/>
              </a:cxn>
              <a:cxn ang="0">
                <a:pos x="connsiteX39461" y="connsiteY39461"/>
              </a:cxn>
              <a:cxn ang="0">
                <a:pos x="connsiteX39462" y="connsiteY39462"/>
              </a:cxn>
              <a:cxn ang="0">
                <a:pos x="connsiteX39463" y="connsiteY39463"/>
              </a:cxn>
              <a:cxn ang="0">
                <a:pos x="connsiteX39464" y="connsiteY39464"/>
              </a:cxn>
              <a:cxn ang="0">
                <a:pos x="connsiteX39465" y="connsiteY39465"/>
              </a:cxn>
              <a:cxn ang="0">
                <a:pos x="connsiteX39466" y="connsiteY39466"/>
              </a:cxn>
              <a:cxn ang="0">
                <a:pos x="connsiteX39467" y="connsiteY39467"/>
              </a:cxn>
              <a:cxn ang="0">
                <a:pos x="connsiteX39468" y="connsiteY39468"/>
              </a:cxn>
              <a:cxn ang="0">
                <a:pos x="connsiteX39469" y="connsiteY39469"/>
              </a:cxn>
              <a:cxn ang="0">
                <a:pos x="connsiteX39470" y="connsiteY39470"/>
              </a:cxn>
              <a:cxn ang="0">
                <a:pos x="connsiteX39471" y="connsiteY39471"/>
              </a:cxn>
              <a:cxn ang="0">
                <a:pos x="connsiteX39472" y="connsiteY39472"/>
              </a:cxn>
              <a:cxn ang="0">
                <a:pos x="connsiteX39473" y="connsiteY39473"/>
              </a:cxn>
              <a:cxn ang="0">
                <a:pos x="connsiteX39474" y="connsiteY39474"/>
              </a:cxn>
              <a:cxn ang="0">
                <a:pos x="connsiteX39475" y="connsiteY39475"/>
              </a:cxn>
              <a:cxn ang="0">
                <a:pos x="connsiteX39476" y="connsiteY39476"/>
              </a:cxn>
              <a:cxn ang="0">
                <a:pos x="connsiteX39477" y="connsiteY39477"/>
              </a:cxn>
              <a:cxn ang="0">
                <a:pos x="connsiteX39478" y="connsiteY39478"/>
              </a:cxn>
              <a:cxn ang="0">
                <a:pos x="connsiteX39479" y="connsiteY39479"/>
              </a:cxn>
              <a:cxn ang="0">
                <a:pos x="connsiteX39480" y="connsiteY39480"/>
              </a:cxn>
              <a:cxn ang="0">
                <a:pos x="connsiteX39481" y="connsiteY39481"/>
              </a:cxn>
              <a:cxn ang="0">
                <a:pos x="connsiteX39482" y="connsiteY39482"/>
              </a:cxn>
              <a:cxn ang="0">
                <a:pos x="connsiteX39483" y="connsiteY39483"/>
              </a:cxn>
              <a:cxn ang="0">
                <a:pos x="connsiteX39484" y="connsiteY39484"/>
              </a:cxn>
              <a:cxn ang="0">
                <a:pos x="connsiteX39485" y="connsiteY39485"/>
              </a:cxn>
              <a:cxn ang="0">
                <a:pos x="connsiteX39486" y="connsiteY39486"/>
              </a:cxn>
              <a:cxn ang="0">
                <a:pos x="connsiteX39487" y="connsiteY39487"/>
              </a:cxn>
              <a:cxn ang="0">
                <a:pos x="connsiteX39488" y="connsiteY39488"/>
              </a:cxn>
              <a:cxn ang="0">
                <a:pos x="connsiteX39489" y="connsiteY39489"/>
              </a:cxn>
              <a:cxn ang="0">
                <a:pos x="connsiteX39490" y="connsiteY39490"/>
              </a:cxn>
              <a:cxn ang="0">
                <a:pos x="connsiteX39491" y="connsiteY39491"/>
              </a:cxn>
              <a:cxn ang="0">
                <a:pos x="connsiteX39492" y="connsiteY39492"/>
              </a:cxn>
              <a:cxn ang="0">
                <a:pos x="connsiteX39493" y="connsiteY39493"/>
              </a:cxn>
              <a:cxn ang="0">
                <a:pos x="connsiteX39494" y="connsiteY39494"/>
              </a:cxn>
              <a:cxn ang="0">
                <a:pos x="connsiteX39495" y="connsiteY39495"/>
              </a:cxn>
              <a:cxn ang="0">
                <a:pos x="connsiteX39496" y="connsiteY39496"/>
              </a:cxn>
              <a:cxn ang="0">
                <a:pos x="connsiteX39497" y="connsiteY39497"/>
              </a:cxn>
              <a:cxn ang="0">
                <a:pos x="connsiteX39498" y="connsiteY39498"/>
              </a:cxn>
              <a:cxn ang="0">
                <a:pos x="connsiteX39499" y="connsiteY39499"/>
              </a:cxn>
              <a:cxn ang="0">
                <a:pos x="connsiteX39500" y="connsiteY39500"/>
              </a:cxn>
              <a:cxn ang="0">
                <a:pos x="connsiteX39501" y="connsiteY39501"/>
              </a:cxn>
              <a:cxn ang="0">
                <a:pos x="connsiteX39502" y="connsiteY39502"/>
              </a:cxn>
              <a:cxn ang="0">
                <a:pos x="connsiteX39503" y="connsiteY39503"/>
              </a:cxn>
              <a:cxn ang="0">
                <a:pos x="connsiteX39504" y="connsiteY39504"/>
              </a:cxn>
              <a:cxn ang="0">
                <a:pos x="connsiteX39505" y="connsiteY39505"/>
              </a:cxn>
              <a:cxn ang="0">
                <a:pos x="connsiteX39506" y="connsiteY39506"/>
              </a:cxn>
              <a:cxn ang="0">
                <a:pos x="connsiteX39507" y="connsiteY39507"/>
              </a:cxn>
              <a:cxn ang="0">
                <a:pos x="connsiteX39508" y="connsiteY39508"/>
              </a:cxn>
              <a:cxn ang="0">
                <a:pos x="connsiteX39509" y="connsiteY39509"/>
              </a:cxn>
              <a:cxn ang="0">
                <a:pos x="connsiteX39510" y="connsiteY39510"/>
              </a:cxn>
              <a:cxn ang="0">
                <a:pos x="connsiteX39511" y="connsiteY39511"/>
              </a:cxn>
              <a:cxn ang="0">
                <a:pos x="connsiteX39512" y="connsiteY39512"/>
              </a:cxn>
              <a:cxn ang="0">
                <a:pos x="connsiteX39513" y="connsiteY39513"/>
              </a:cxn>
              <a:cxn ang="0">
                <a:pos x="connsiteX39514" y="connsiteY39514"/>
              </a:cxn>
              <a:cxn ang="0">
                <a:pos x="connsiteX39515" y="connsiteY39515"/>
              </a:cxn>
              <a:cxn ang="0">
                <a:pos x="connsiteX39516" y="connsiteY39516"/>
              </a:cxn>
              <a:cxn ang="0">
                <a:pos x="connsiteX39517" y="connsiteY39517"/>
              </a:cxn>
              <a:cxn ang="0">
                <a:pos x="connsiteX39518" y="connsiteY39518"/>
              </a:cxn>
              <a:cxn ang="0">
                <a:pos x="connsiteX39519" y="connsiteY39519"/>
              </a:cxn>
              <a:cxn ang="0">
                <a:pos x="connsiteX39520" y="connsiteY39520"/>
              </a:cxn>
              <a:cxn ang="0">
                <a:pos x="connsiteX39521" y="connsiteY39521"/>
              </a:cxn>
              <a:cxn ang="0">
                <a:pos x="connsiteX39522" y="connsiteY39522"/>
              </a:cxn>
              <a:cxn ang="0">
                <a:pos x="connsiteX39523" y="connsiteY39523"/>
              </a:cxn>
              <a:cxn ang="0">
                <a:pos x="connsiteX39524" y="connsiteY39524"/>
              </a:cxn>
              <a:cxn ang="0">
                <a:pos x="connsiteX39525" y="connsiteY39525"/>
              </a:cxn>
              <a:cxn ang="0">
                <a:pos x="connsiteX39526" y="connsiteY39526"/>
              </a:cxn>
              <a:cxn ang="0">
                <a:pos x="connsiteX39527" y="connsiteY39527"/>
              </a:cxn>
              <a:cxn ang="0">
                <a:pos x="connsiteX39528" y="connsiteY39528"/>
              </a:cxn>
              <a:cxn ang="0">
                <a:pos x="connsiteX39529" y="connsiteY39529"/>
              </a:cxn>
              <a:cxn ang="0">
                <a:pos x="connsiteX39530" y="connsiteY39530"/>
              </a:cxn>
              <a:cxn ang="0">
                <a:pos x="connsiteX39531" y="connsiteY39531"/>
              </a:cxn>
              <a:cxn ang="0">
                <a:pos x="connsiteX39532" y="connsiteY39532"/>
              </a:cxn>
              <a:cxn ang="0">
                <a:pos x="connsiteX39533" y="connsiteY39533"/>
              </a:cxn>
              <a:cxn ang="0">
                <a:pos x="connsiteX39534" y="connsiteY39534"/>
              </a:cxn>
              <a:cxn ang="0">
                <a:pos x="connsiteX39535" y="connsiteY39535"/>
              </a:cxn>
              <a:cxn ang="0">
                <a:pos x="connsiteX39536" y="connsiteY39536"/>
              </a:cxn>
              <a:cxn ang="0">
                <a:pos x="connsiteX39537" y="connsiteY39537"/>
              </a:cxn>
              <a:cxn ang="0">
                <a:pos x="connsiteX39538" y="connsiteY39538"/>
              </a:cxn>
              <a:cxn ang="0">
                <a:pos x="connsiteX39539" y="connsiteY39539"/>
              </a:cxn>
              <a:cxn ang="0">
                <a:pos x="connsiteX39540" y="connsiteY39540"/>
              </a:cxn>
              <a:cxn ang="0">
                <a:pos x="connsiteX39541" y="connsiteY39541"/>
              </a:cxn>
              <a:cxn ang="0">
                <a:pos x="connsiteX39542" y="connsiteY39542"/>
              </a:cxn>
              <a:cxn ang="0">
                <a:pos x="connsiteX39543" y="connsiteY39543"/>
              </a:cxn>
              <a:cxn ang="0">
                <a:pos x="connsiteX39544" y="connsiteY39544"/>
              </a:cxn>
              <a:cxn ang="0">
                <a:pos x="connsiteX39545" y="connsiteY39545"/>
              </a:cxn>
              <a:cxn ang="0">
                <a:pos x="connsiteX39546" y="connsiteY39546"/>
              </a:cxn>
              <a:cxn ang="0">
                <a:pos x="connsiteX39547" y="connsiteY39547"/>
              </a:cxn>
              <a:cxn ang="0">
                <a:pos x="connsiteX39548" y="connsiteY39548"/>
              </a:cxn>
              <a:cxn ang="0">
                <a:pos x="connsiteX39549" y="connsiteY39549"/>
              </a:cxn>
              <a:cxn ang="0">
                <a:pos x="connsiteX39550" y="connsiteY39550"/>
              </a:cxn>
              <a:cxn ang="0">
                <a:pos x="connsiteX39551" y="connsiteY39551"/>
              </a:cxn>
              <a:cxn ang="0">
                <a:pos x="connsiteX39552" y="connsiteY39552"/>
              </a:cxn>
              <a:cxn ang="0">
                <a:pos x="connsiteX39553" y="connsiteY39553"/>
              </a:cxn>
              <a:cxn ang="0">
                <a:pos x="connsiteX39554" y="connsiteY39554"/>
              </a:cxn>
              <a:cxn ang="0">
                <a:pos x="connsiteX39555" y="connsiteY39555"/>
              </a:cxn>
              <a:cxn ang="0">
                <a:pos x="connsiteX39556" y="connsiteY39556"/>
              </a:cxn>
              <a:cxn ang="0">
                <a:pos x="connsiteX39557" y="connsiteY39557"/>
              </a:cxn>
              <a:cxn ang="0">
                <a:pos x="connsiteX39558" y="connsiteY39558"/>
              </a:cxn>
              <a:cxn ang="0">
                <a:pos x="connsiteX39559" y="connsiteY39559"/>
              </a:cxn>
              <a:cxn ang="0">
                <a:pos x="connsiteX39560" y="connsiteY39560"/>
              </a:cxn>
              <a:cxn ang="0">
                <a:pos x="connsiteX39561" y="connsiteY39561"/>
              </a:cxn>
              <a:cxn ang="0">
                <a:pos x="connsiteX39562" y="connsiteY39562"/>
              </a:cxn>
              <a:cxn ang="0">
                <a:pos x="connsiteX39563" y="connsiteY39563"/>
              </a:cxn>
              <a:cxn ang="0">
                <a:pos x="connsiteX39564" y="connsiteY39564"/>
              </a:cxn>
              <a:cxn ang="0">
                <a:pos x="connsiteX39565" y="connsiteY39565"/>
              </a:cxn>
              <a:cxn ang="0">
                <a:pos x="connsiteX39566" y="connsiteY39566"/>
              </a:cxn>
              <a:cxn ang="0">
                <a:pos x="connsiteX39567" y="connsiteY39567"/>
              </a:cxn>
              <a:cxn ang="0">
                <a:pos x="connsiteX39568" y="connsiteY39568"/>
              </a:cxn>
              <a:cxn ang="0">
                <a:pos x="connsiteX39569" y="connsiteY39569"/>
              </a:cxn>
              <a:cxn ang="0">
                <a:pos x="connsiteX39570" y="connsiteY39570"/>
              </a:cxn>
              <a:cxn ang="0">
                <a:pos x="connsiteX39571" y="connsiteY39571"/>
              </a:cxn>
              <a:cxn ang="0">
                <a:pos x="connsiteX39572" y="connsiteY39572"/>
              </a:cxn>
              <a:cxn ang="0">
                <a:pos x="connsiteX39573" y="connsiteY39573"/>
              </a:cxn>
              <a:cxn ang="0">
                <a:pos x="connsiteX39574" y="connsiteY39574"/>
              </a:cxn>
              <a:cxn ang="0">
                <a:pos x="connsiteX39575" y="connsiteY39575"/>
              </a:cxn>
              <a:cxn ang="0">
                <a:pos x="connsiteX39576" y="connsiteY39576"/>
              </a:cxn>
              <a:cxn ang="0">
                <a:pos x="connsiteX39577" y="connsiteY39577"/>
              </a:cxn>
              <a:cxn ang="0">
                <a:pos x="connsiteX39578" y="connsiteY39578"/>
              </a:cxn>
              <a:cxn ang="0">
                <a:pos x="connsiteX39579" y="connsiteY39579"/>
              </a:cxn>
              <a:cxn ang="0">
                <a:pos x="connsiteX39580" y="connsiteY39580"/>
              </a:cxn>
              <a:cxn ang="0">
                <a:pos x="connsiteX39581" y="connsiteY39581"/>
              </a:cxn>
              <a:cxn ang="0">
                <a:pos x="connsiteX39582" y="connsiteY39582"/>
              </a:cxn>
              <a:cxn ang="0">
                <a:pos x="connsiteX39583" y="connsiteY39583"/>
              </a:cxn>
              <a:cxn ang="0">
                <a:pos x="connsiteX39584" y="connsiteY39584"/>
              </a:cxn>
              <a:cxn ang="0">
                <a:pos x="connsiteX39585" y="connsiteY39585"/>
              </a:cxn>
              <a:cxn ang="0">
                <a:pos x="connsiteX39586" y="connsiteY39586"/>
              </a:cxn>
              <a:cxn ang="0">
                <a:pos x="connsiteX39587" y="connsiteY39587"/>
              </a:cxn>
              <a:cxn ang="0">
                <a:pos x="connsiteX39588" y="connsiteY39588"/>
              </a:cxn>
              <a:cxn ang="0">
                <a:pos x="connsiteX39589" y="connsiteY39589"/>
              </a:cxn>
              <a:cxn ang="0">
                <a:pos x="connsiteX39590" y="connsiteY39590"/>
              </a:cxn>
              <a:cxn ang="0">
                <a:pos x="connsiteX39591" y="connsiteY39591"/>
              </a:cxn>
              <a:cxn ang="0">
                <a:pos x="connsiteX39592" y="connsiteY39592"/>
              </a:cxn>
              <a:cxn ang="0">
                <a:pos x="connsiteX39593" y="connsiteY39593"/>
              </a:cxn>
              <a:cxn ang="0">
                <a:pos x="connsiteX39594" y="connsiteY39594"/>
              </a:cxn>
              <a:cxn ang="0">
                <a:pos x="connsiteX39595" y="connsiteY39595"/>
              </a:cxn>
              <a:cxn ang="0">
                <a:pos x="connsiteX39596" y="connsiteY39596"/>
              </a:cxn>
              <a:cxn ang="0">
                <a:pos x="connsiteX39597" y="connsiteY39597"/>
              </a:cxn>
              <a:cxn ang="0">
                <a:pos x="connsiteX39598" y="connsiteY39598"/>
              </a:cxn>
              <a:cxn ang="0">
                <a:pos x="connsiteX39599" y="connsiteY39599"/>
              </a:cxn>
              <a:cxn ang="0">
                <a:pos x="connsiteX39600" y="connsiteY39600"/>
              </a:cxn>
              <a:cxn ang="0">
                <a:pos x="connsiteX39601" y="connsiteY39601"/>
              </a:cxn>
              <a:cxn ang="0">
                <a:pos x="connsiteX39602" y="connsiteY39602"/>
              </a:cxn>
              <a:cxn ang="0">
                <a:pos x="connsiteX39603" y="connsiteY39603"/>
              </a:cxn>
              <a:cxn ang="0">
                <a:pos x="connsiteX39604" y="connsiteY39604"/>
              </a:cxn>
              <a:cxn ang="0">
                <a:pos x="connsiteX39605" y="connsiteY39605"/>
              </a:cxn>
              <a:cxn ang="0">
                <a:pos x="connsiteX39606" y="connsiteY39606"/>
              </a:cxn>
              <a:cxn ang="0">
                <a:pos x="connsiteX39607" y="connsiteY39607"/>
              </a:cxn>
              <a:cxn ang="0">
                <a:pos x="connsiteX39608" y="connsiteY39608"/>
              </a:cxn>
              <a:cxn ang="0">
                <a:pos x="connsiteX39609" y="connsiteY39609"/>
              </a:cxn>
              <a:cxn ang="0">
                <a:pos x="connsiteX39610" y="connsiteY39610"/>
              </a:cxn>
              <a:cxn ang="0">
                <a:pos x="connsiteX39611" y="connsiteY39611"/>
              </a:cxn>
              <a:cxn ang="0">
                <a:pos x="connsiteX39612" y="connsiteY39612"/>
              </a:cxn>
              <a:cxn ang="0">
                <a:pos x="connsiteX39613" y="connsiteY39613"/>
              </a:cxn>
              <a:cxn ang="0">
                <a:pos x="connsiteX39614" y="connsiteY39614"/>
              </a:cxn>
              <a:cxn ang="0">
                <a:pos x="connsiteX39615" y="connsiteY39615"/>
              </a:cxn>
              <a:cxn ang="0">
                <a:pos x="connsiteX39616" y="connsiteY39616"/>
              </a:cxn>
              <a:cxn ang="0">
                <a:pos x="connsiteX39617" y="connsiteY39617"/>
              </a:cxn>
              <a:cxn ang="0">
                <a:pos x="connsiteX39618" y="connsiteY39618"/>
              </a:cxn>
              <a:cxn ang="0">
                <a:pos x="connsiteX39619" y="connsiteY39619"/>
              </a:cxn>
              <a:cxn ang="0">
                <a:pos x="connsiteX39620" y="connsiteY39620"/>
              </a:cxn>
              <a:cxn ang="0">
                <a:pos x="connsiteX39621" y="connsiteY39621"/>
              </a:cxn>
              <a:cxn ang="0">
                <a:pos x="connsiteX39622" y="connsiteY39622"/>
              </a:cxn>
              <a:cxn ang="0">
                <a:pos x="connsiteX39623" y="connsiteY39623"/>
              </a:cxn>
              <a:cxn ang="0">
                <a:pos x="connsiteX39624" y="connsiteY39624"/>
              </a:cxn>
              <a:cxn ang="0">
                <a:pos x="connsiteX39625" y="connsiteY39625"/>
              </a:cxn>
              <a:cxn ang="0">
                <a:pos x="connsiteX39626" y="connsiteY39626"/>
              </a:cxn>
              <a:cxn ang="0">
                <a:pos x="connsiteX39627" y="connsiteY39627"/>
              </a:cxn>
              <a:cxn ang="0">
                <a:pos x="connsiteX39628" y="connsiteY39628"/>
              </a:cxn>
              <a:cxn ang="0">
                <a:pos x="connsiteX39629" y="connsiteY39629"/>
              </a:cxn>
              <a:cxn ang="0">
                <a:pos x="connsiteX39630" y="connsiteY39630"/>
              </a:cxn>
              <a:cxn ang="0">
                <a:pos x="connsiteX39631" y="connsiteY39631"/>
              </a:cxn>
              <a:cxn ang="0">
                <a:pos x="connsiteX39632" y="connsiteY39632"/>
              </a:cxn>
              <a:cxn ang="0">
                <a:pos x="connsiteX39633" y="connsiteY39633"/>
              </a:cxn>
              <a:cxn ang="0">
                <a:pos x="connsiteX39634" y="connsiteY39634"/>
              </a:cxn>
              <a:cxn ang="0">
                <a:pos x="connsiteX39635" y="connsiteY39635"/>
              </a:cxn>
              <a:cxn ang="0">
                <a:pos x="connsiteX39636" y="connsiteY39636"/>
              </a:cxn>
              <a:cxn ang="0">
                <a:pos x="connsiteX39637" y="connsiteY39637"/>
              </a:cxn>
              <a:cxn ang="0">
                <a:pos x="connsiteX39638" y="connsiteY39638"/>
              </a:cxn>
              <a:cxn ang="0">
                <a:pos x="connsiteX39639" y="connsiteY39639"/>
              </a:cxn>
              <a:cxn ang="0">
                <a:pos x="connsiteX39640" y="connsiteY39640"/>
              </a:cxn>
              <a:cxn ang="0">
                <a:pos x="connsiteX39641" y="connsiteY39641"/>
              </a:cxn>
              <a:cxn ang="0">
                <a:pos x="connsiteX39642" y="connsiteY39642"/>
              </a:cxn>
              <a:cxn ang="0">
                <a:pos x="connsiteX39643" y="connsiteY39643"/>
              </a:cxn>
              <a:cxn ang="0">
                <a:pos x="connsiteX39644" y="connsiteY39644"/>
              </a:cxn>
              <a:cxn ang="0">
                <a:pos x="connsiteX39645" y="connsiteY39645"/>
              </a:cxn>
              <a:cxn ang="0">
                <a:pos x="connsiteX39646" y="connsiteY39646"/>
              </a:cxn>
              <a:cxn ang="0">
                <a:pos x="connsiteX39647" y="connsiteY39647"/>
              </a:cxn>
              <a:cxn ang="0">
                <a:pos x="connsiteX39648" y="connsiteY39648"/>
              </a:cxn>
              <a:cxn ang="0">
                <a:pos x="connsiteX39649" y="connsiteY39649"/>
              </a:cxn>
              <a:cxn ang="0">
                <a:pos x="connsiteX39650" y="connsiteY39650"/>
              </a:cxn>
              <a:cxn ang="0">
                <a:pos x="connsiteX39651" y="connsiteY39651"/>
              </a:cxn>
              <a:cxn ang="0">
                <a:pos x="connsiteX39652" y="connsiteY39652"/>
              </a:cxn>
              <a:cxn ang="0">
                <a:pos x="connsiteX39653" y="connsiteY39653"/>
              </a:cxn>
              <a:cxn ang="0">
                <a:pos x="connsiteX39654" y="connsiteY39654"/>
              </a:cxn>
              <a:cxn ang="0">
                <a:pos x="connsiteX39655" y="connsiteY39655"/>
              </a:cxn>
              <a:cxn ang="0">
                <a:pos x="connsiteX39656" y="connsiteY39656"/>
              </a:cxn>
              <a:cxn ang="0">
                <a:pos x="connsiteX39657" y="connsiteY39657"/>
              </a:cxn>
              <a:cxn ang="0">
                <a:pos x="connsiteX39658" y="connsiteY39658"/>
              </a:cxn>
              <a:cxn ang="0">
                <a:pos x="connsiteX39659" y="connsiteY39659"/>
              </a:cxn>
              <a:cxn ang="0">
                <a:pos x="connsiteX39660" y="connsiteY39660"/>
              </a:cxn>
              <a:cxn ang="0">
                <a:pos x="connsiteX39661" y="connsiteY39661"/>
              </a:cxn>
              <a:cxn ang="0">
                <a:pos x="connsiteX39662" y="connsiteY39662"/>
              </a:cxn>
              <a:cxn ang="0">
                <a:pos x="connsiteX39663" y="connsiteY39663"/>
              </a:cxn>
              <a:cxn ang="0">
                <a:pos x="connsiteX39664" y="connsiteY39664"/>
              </a:cxn>
              <a:cxn ang="0">
                <a:pos x="connsiteX39665" y="connsiteY39665"/>
              </a:cxn>
              <a:cxn ang="0">
                <a:pos x="connsiteX39666" y="connsiteY39666"/>
              </a:cxn>
              <a:cxn ang="0">
                <a:pos x="connsiteX39667" y="connsiteY39667"/>
              </a:cxn>
              <a:cxn ang="0">
                <a:pos x="connsiteX39668" y="connsiteY39668"/>
              </a:cxn>
              <a:cxn ang="0">
                <a:pos x="connsiteX39669" y="connsiteY39669"/>
              </a:cxn>
              <a:cxn ang="0">
                <a:pos x="connsiteX39670" y="connsiteY39670"/>
              </a:cxn>
              <a:cxn ang="0">
                <a:pos x="connsiteX39671" y="connsiteY39671"/>
              </a:cxn>
              <a:cxn ang="0">
                <a:pos x="connsiteX39672" y="connsiteY39672"/>
              </a:cxn>
              <a:cxn ang="0">
                <a:pos x="connsiteX39673" y="connsiteY39673"/>
              </a:cxn>
              <a:cxn ang="0">
                <a:pos x="connsiteX39674" y="connsiteY39674"/>
              </a:cxn>
              <a:cxn ang="0">
                <a:pos x="connsiteX39675" y="connsiteY39675"/>
              </a:cxn>
              <a:cxn ang="0">
                <a:pos x="connsiteX39676" y="connsiteY39676"/>
              </a:cxn>
              <a:cxn ang="0">
                <a:pos x="connsiteX39677" y="connsiteY39677"/>
              </a:cxn>
              <a:cxn ang="0">
                <a:pos x="connsiteX39678" y="connsiteY39678"/>
              </a:cxn>
              <a:cxn ang="0">
                <a:pos x="connsiteX39679" y="connsiteY39679"/>
              </a:cxn>
              <a:cxn ang="0">
                <a:pos x="connsiteX39680" y="connsiteY39680"/>
              </a:cxn>
              <a:cxn ang="0">
                <a:pos x="connsiteX39681" y="connsiteY39681"/>
              </a:cxn>
              <a:cxn ang="0">
                <a:pos x="connsiteX39682" y="connsiteY39682"/>
              </a:cxn>
              <a:cxn ang="0">
                <a:pos x="connsiteX39683" y="connsiteY39683"/>
              </a:cxn>
              <a:cxn ang="0">
                <a:pos x="connsiteX39684" y="connsiteY39684"/>
              </a:cxn>
              <a:cxn ang="0">
                <a:pos x="connsiteX39685" y="connsiteY39685"/>
              </a:cxn>
              <a:cxn ang="0">
                <a:pos x="connsiteX39686" y="connsiteY39686"/>
              </a:cxn>
              <a:cxn ang="0">
                <a:pos x="connsiteX39687" y="connsiteY39687"/>
              </a:cxn>
              <a:cxn ang="0">
                <a:pos x="connsiteX39688" y="connsiteY39688"/>
              </a:cxn>
              <a:cxn ang="0">
                <a:pos x="connsiteX39689" y="connsiteY39689"/>
              </a:cxn>
              <a:cxn ang="0">
                <a:pos x="connsiteX39690" y="connsiteY39690"/>
              </a:cxn>
              <a:cxn ang="0">
                <a:pos x="connsiteX39691" y="connsiteY39691"/>
              </a:cxn>
              <a:cxn ang="0">
                <a:pos x="connsiteX39692" y="connsiteY39692"/>
              </a:cxn>
              <a:cxn ang="0">
                <a:pos x="connsiteX39693" y="connsiteY39693"/>
              </a:cxn>
              <a:cxn ang="0">
                <a:pos x="connsiteX39694" y="connsiteY39694"/>
              </a:cxn>
              <a:cxn ang="0">
                <a:pos x="connsiteX39695" y="connsiteY39695"/>
              </a:cxn>
              <a:cxn ang="0">
                <a:pos x="connsiteX39696" y="connsiteY39696"/>
              </a:cxn>
              <a:cxn ang="0">
                <a:pos x="connsiteX39697" y="connsiteY39697"/>
              </a:cxn>
              <a:cxn ang="0">
                <a:pos x="connsiteX39698" y="connsiteY39698"/>
              </a:cxn>
              <a:cxn ang="0">
                <a:pos x="connsiteX39699" y="connsiteY39699"/>
              </a:cxn>
              <a:cxn ang="0">
                <a:pos x="connsiteX39700" y="connsiteY39700"/>
              </a:cxn>
              <a:cxn ang="0">
                <a:pos x="connsiteX39701" y="connsiteY39701"/>
              </a:cxn>
              <a:cxn ang="0">
                <a:pos x="connsiteX39702" y="connsiteY39702"/>
              </a:cxn>
              <a:cxn ang="0">
                <a:pos x="connsiteX39703" y="connsiteY39703"/>
              </a:cxn>
              <a:cxn ang="0">
                <a:pos x="connsiteX39704" y="connsiteY39704"/>
              </a:cxn>
              <a:cxn ang="0">
                <a:pos x="connsiteX39705" y="connsiteY39705"/>
              </a:cxn>
              <a:cxn ang="0">
                <a:pos x="connsiteX39706" y="connsiteY39706"/>
              </a:cxn>
              <a:cxn ang="0">
                <a:pos x="connsiteX39707" y="connsiteY39707"/>
              </a:cxn>
              <a:cxn ang="0">
                <a:pos x="connsiteX39708" y="connsiteY39708"/>
              </a:cxn>
              <a:cxn ang="0">
                <a:pos x="connsiteX39709" y="connsiteY39709"/>
              </a:cxn>
              <a:cxn ang="0">
                <a:pos x="connsiteX39710" y="connsiteY39710"/>
              </a:cxn>
              <a:cxn ang="0">
                <a:pos x="connsiteX39711" y="connsiteY39711"/>
              </a:cxn>
              <a:cxn ang="0">
                <a:pos x="connsiteX39712" y="connsiteY39712"/>
              </a:cxn>
              <a:cxn ang="0">
                <a:pos x="connsiteX39713" y="connsiteY39713"/>
              </a:cxn>
              <a:cxn ang="0">
                <a:pos x="connsiteX39714" y="connsiteY39714"/>
              </a:cxn>
              <a:cxn ang="0">
                <a:pos x="connsiteX39715" y="connsiteY39715"/>
              </a:cxn>
              <a:cxn ang="0">
                <a:pos x="connsiteX39716" y="connsiteY39716"/>
              </a:cxn>
              <a:cxn ang="0">
                <a:pos x="connsiteX39717" y="connsiteY39717"/>
              </a:cxn>
              <a:cxn ang="0">
                <a:pos x="connsiteX39718" y="connsiteY39718"/>
              </a:cxn>
              <a:cxn ang="0">
                <a:pos x="connsiteX39719" y="connsiteY39719"/>
              </a:cxn>
              <a:cxn ang="0">
                <a:pos x="connsiteX39720" y="connsiteY39720"/>
              </a:cxn>
              <a:cxn ang="0">
                <a:pos x="connsiteX39721" y="connsiteY39721"/>
              </a:cxn>
              <a:cxn ang="0">
                <a:pos x="connsiteX39722" y="connsiteY39722"/>
              </a:cxn>
              <a:cxn ang="0">
                <a:pos x="connsiteX39723" y="connsiteY39723"/>
              </a:cxn>
              <a:cxn ang="0">
                <a:pos x="connsiteX39724" y="connsiteY39724"/>
              </a:cxn>
              <a:cxn ang="0">
                <a:pos x="connsiteX39725" y="connsiteY39725"/>
              </a:cxn>
              <a:cxn ang="0">
                <a:pos x="connsiteX39726" y="connsiteY39726"/>
              </a:cxn>
              <a:cxn ang="0">
                <a:pos x="connsiteX39727" y="connsiteY39727"/>
              </a:cxn>
              <a:cxn ang="0">
                <a:pos x="connsiteX39728" y="connsiteY39728"/>
              </a:cxn>
              <a:cxn ang="0">
                <a:pos x="connsiteX39729" y="connsiteY39729"/>
              </a:cxn>
              <a:cxn ang="0">
                <a:pos x="connsiteX39730" y="connsiteY39730"/>
              </a:cxn>
              <a:cxn ang="0">
                <a:pos x="connsiteX39731" y="connsiteY39731"/>
              </a:cxn>
              <a:cxn ang="0">
                <a:pos x="connsiteX39732" y="connsiteY39732"/>
              </a:cxn>
              <a:cxn ang="0">
                <a:pos x="connsiteX39733" y="connsiteY39733"/>
              </a:cxn>
              <a:cxn ang="0">
                <a:pos x="connsiteX39734" y="connsiteY39734"/>
              </a:cxn>
              <a:cxn ang="0">
                <a:pos x="connsiteX39735" y="connsiteY39735"/>
              </a:cxn>
              <a:cxn ang="0">
                <a:pos x="connsiteX39736" y="connsiteY39736"/>
              </a:cxn>
              <a:cxn ang="0">
                <a:pos x="connsiteX39737" y="connsiteY39737"/>
              </a:cxn>
              <a:cxn ang="0">
                <a:pos x="connsiteX39738" y="connsiteY39738"/>
              </a:cxn>
              <a:cxn ang="0">
                <a:pos x="connsiteX39739" y="connsiteY39739"/>
              </a:cxn>
              <a:cxn ang="0">
                <a:pos x="connsiteX39740" y="connsiteY39740"/>
              </a:cxn>
              <a:cxn ang="0">
                <a:pos x="connsiteX39741" y="connsiteY39741"/>
              </a:cxn>
              <a:cxn ang="0">
                <a:pos x="connsiteX39742" y="connsiteY39742"/>
              </a:cxn>
              <a:cxn ang="0">
                <a:pos x="connsiteX39743" y="connsiteY39743"/>
              </a:cxn>
              <a:cxn ang="0">
                <a:pos x="connsiteX39744" y="connsiteY39744"/>
              </a:cxn>
              <a:cxn ang="0">
                <a:pos x="connsiteX39745" y="connsiteY39745"/>
              </a:cxn>
              <a:cxn ang="0">
                <a:pos x="connsiteX39746" y="connsiteY39746"/>
              </a:cxn>
              <a:cxn ang="0">
                <a:pos x="connsiteX39747" y="connsiteY39747"/>
              </a:cxn>
              <a:cxn ang="0">
                <a:pos x="connsiteX39748" y="connsiteY39748"/>
              </a:cxn>
              <a:cxn ang="0">
                <a:pos x="connsiteX39749" y="connsiteY39749"/>
              </a:cxn>
              <a:cxn ang="0">
                <a:pos x="connsiteX39750" y="connsiteY39750"/>
              </a:cxn>
              <a:cxn ang="0">
                <a:pos x="connsiteX39751" y="connsiteY39751"/>
              </a:cxn>
              <a:cxn ang="0">
                <a:pos x="connsiteX39752" y="connsiteY39752"/>
              </a:cxn>
              <a:cxn ang="0">
                <a:pos x="connsiteX39753" y="connsiteY39753"/>
              </a:cxn>
              <a:cxn ang="0">
                <a:pos x="connsiteX39754" y="connsiteY39754"/>
              </a:cxn>
              <a:cxn ang="0">
                <a:pos x="connsiteX39755" y="connsiteY39755"/>
              </a:cxn>
              <a:cxn ang="0">
                <a:pos x="connsiteX39756" y="connsiteY39756"/>
              </a:cxn>
              <a:cxn ang="0">
                <a:pos x="connsiteX39757" y="connsiteY39757"/>
              </a:cxn>
              <a:cxn ang="0">
                <a:pos x="connsiteX39758" y="connsiteY39758"/>
              </a:cxn>
              <a:cxn ang="0">
                <a:pos x="connsiteX39759" y="connsiteY39759"/>
              </a:cxn>
              <a:cxn ang="0">
                <a:pos x="connsiteX39760" y="connsiteY39760"/>
              </a:cxn>
              <a:cxn ang="0">
                <a:pos x="connsiteX39761" y="connsiteY39761"/>
              </a:cxn>
              <a:cxn ang="0">
                <a:pos x="connsiteX39762" y="connsiteY39762"/>
              </a:cxn>
              <a:cxn ang="0">
                <a:pos x="connsiteX39763" y="connsiteY39763"/>
              </a:cxn>
              <a:cxn ang="0">
                <a:pos x="connsiteX39764" y="connsiteY39764"/>
              </a:cxn>
              <a:cxn ang="0">
                <a:pos x="connsiteX39765" y="connsiteY39765"/>
              </a:cxn>
              <a:cxn ang="0">
                <a:pos x="connsiteX39766" y="connsiteY39766"/>
              </a:cxn>
              <a:cxn ang="0">
                <a:pos x="connsiteX39767" y="connsiteY39767"/>
              </a:cxn>
              <a:cxn ang="0">
                <a:pos x="connsiteX39768" y="connsiteY39768"/>
              </a:cxn>
              <a:cxn ang="0">
                <a:pos x="connsiteX39769" y="connsiteY39769"/>
              </a:cxn>
              <a:cxn ang="0">
                <a:pos x="connsiteX39770" y="connsiteY39770"/>
              </a:cxn>
              <a:cxn ang="0">
                <a:pos x="connsiteX39771" y="connsiteY39771"/>
              </a:cxn>
              <a:cxn ang="0">
                <a:pos x="connsiteX39772" y="connsiteY39772"/>
              </a:cxn>
              <a:cxn ang="0">
                <a:pos x="connsiteX39773" y="connsiteY39773"/>
              </a:cxn>
              <a:cxn ang="0">
                <a:pos x="connsiteX39774" y="connsiteY39774"/>
              </a:cxn>
              <a:cxn ang="0">
                <a:pos x="connsiteX39775" y="connsiteY39775"/>
              </a:cxn>
              <a:cxn ang="0">
                <a:pos x="connsiteX39776" y="connsiteY39776"/>
              </a:cxn>
              <a:cxn ang="0">
                <a:pos x="connsiteX39777" y="connsiteY39777"/>
              </a:cxn>
              <a:cxn ang="0">
                <a:pos x="connsiteX39778" y="connsiteY39778"/>
              </a:cxn>
              <a:cxn ang="0">
                <a:pos x="connsiteX39779" y="connsiteY39779"/>
              </a:cxn>
              <a:cxn ang="0">
                <a:pos x="connsiteX39780" y="connsiteY39780"/>
              </a:cxn>
              <a:cxn ang="0">
                <a:pos x="connsiteX39781" y="connsiteY39781"/>
              </a:cxn>
              <a:cxn ang="0">
                <a:pos x="connsiteX39782" y="connsiteY39782"/>
              </a:cxn>
              <a:cxn ang="0">
                <a:pos x="connsiteX39783" y="connsiteY39783"/>
              </a:cxn>
              <a:cxn ang="0">
                <a:pos x="connsiteX39784" y="connsiteY39784"/>
              </a:cxn>
              <a:cxn ang="0">
                <a:pos x="connsiteX39785" y="connsiteY39785"/>
              </a:cxn>
              <a:cxn ang="0">
                <a:pos x="connsiteX39786" y="connsiteY39786"/>
              </a:cxn>
              <a:cxn ang="0">
                <a:pos x="connsiteX39787" y="connsiteY39787"/>
              </a:cxn>
              <a:cxn ang="0">
                <a:pos x="connsiteX39788" y="connsiteY39788"/>
              </a:cxn>
              <a:cxn ang="0">
                <a:pos x="connsiteX39789" y="connsiteY39789"/>
              </a:cxn>
              <a:cxn ang="0">
                <a:pos x="connsiteX39790" y="connsiteY39790"/>
              </a:cxn>
              <a:cxn ang="0">
                <a:pos x="connsiteX39791" y="connsiteY39791"/>
              </a:cxn>
              <a:cxn ang="0">
                <a:pos x="connsiteX39792" y="connsiteY39792"/>
              </a:cxn>
              <a:cxn ang="0">
                <a:pos x="connsiteX39793" y="connsiteY39793"/>
              </a:cxn>
              <a:cxn ang="0">
                <a:pos x="connsiteX39794" y="connsiteY39794"/>
              </a:cxn>
              <a:cxn ang="0">
                <a:pos x="connsiteX39795" y="connsiteY39795"/>
              </a:cxn>
              <a:cxn ang="0">
                <a:pos x="connsiteX39796" y="connsiteY39796"/>
              </a:cxn>
              <a:cxn ang="0">
                <a:pos x="connsiteX39797" y="connsiteY39797"/>
              </a:cxn>
              <a:cxn ang="0">
                <a:pos x="connsiteX39798" y="connsiteY39798"/>
              </a:cxn>
              <a:cxn ang="0">
                <a:pos x="connsiteX39799" y="connsiteY39799"/>
              </a:cxn>
              <a:cxn ang="0">
                <a:pos x="connsiteX39800" y="connsiteY39800"/>
              </a:cxn>
              <a:cxn ang="0">
                <a:pos x="connsiteX39801" y="connsiteY39801"/>
              </a:cxn>
              <a:cxn ang="0">
                <a:pos x="connsiteX39802" y="connsiteY39802"/>
              </a:cxn>
              <a:cxn ang="0">
                <a:pos x="connsiteX39803" y="connsiteY39803"/>
              </a:cxn>
              <a:cxn ang="0">
                <a:pos x="connsiteX39804" y="connsiteY39804"/>
              </a:cxn>
              <a:cxn ang="0">
                <a:pos x="connsiteX39805" y="connsiteY39805"/>
              </a:cxn>
              <a:cxn ang="0">
                <a:pos x="connsiteX39806" y="connsiteY39806"/>
              </a:cxn>
              <a:cxn ang="0">
                <a:pos x="connsiteX39807" y="connsiteY39807"/>
              </a:cxn>
              <a:cxn ang="0">
                <a:pos x="connsiteX39808" y="connsiteY39808"/>
              </a:cxn>
              <a:cxn ang="0">
                <a:pos x="connsiteX39809" y="connsiteY39809"/>
              </a:cxn>
              <a:cxn ang="0">
                <a:pos x="connsiteX39810" y="connsiteY39810"/>
              </a:cxn>
              <a:cxn ang="0">
                <a:pos x="connsiteX39811" y="connsiteY39811"/>
              </a:cxn>
              <a:cxn ang="0">
                <a:pos x="connsiteX39812" y="connsiteY39812"/>
              </a:cxn>
              <a:cxn ang="0">
                <a:pos x="connsiteX39813" y="connsiteY39813"/>
              </a:cxn>
              <a:cxn ang="0">
                <a:pos x="connsiteX39814" y="connsiteY39814"/>
              </a:cxn>
              <a:cxn ang="0">
                <a:pos x="connsiteX39815" y="connsiteY39815"/>
              </a:cxn>
              <a:cxn ang="0">
                <a:pos x="connsiteX39816" y="connsiteY39816"/>
              </a:cxn>
              <a:cxn ang="0">
                <a:pos x="connsiteX39817" y="connsiteY39817"/>
              </a:cxn>
              <a:cxn ang="0">
                <a:pos x="connsiteX39818" y="connsiteY39818"/>
              </a:cxn>
              <a:cxn ang="0">
                <a:pos x="connsiteX39819" y="connsiteY39819"/>
              </a:cxn>
              <a:cxn ang="0">
                <a:pos x="connsiteX39820" y="connsiteY39820"/>
              </a:cxn>
              <a:cxn ang="0">
                <a:pos x="connsiteX39821" y="connsiteY39821"/>
              </a:cxn>
              <a:cxn ang="0">
                <a:pos x="connsiteX39822" y="connsiteY39822"/>
              </a:cxn>
              <a:cxn ang="0">
                <a:pos x="connsiteX39823" y="connsiteY39823"/>
              </a:cxn>
              <a:cxn ang="0">
                <a:pos x="connsiteX39824" y="connsiteY39824"/>
              </a:cxn>
              <a:cxn ang="0">
                <a:pos x="connsiteX39825" y="connsiteY39825"/>
              </a:cxn>
              <a:cxn ang="0">
                <a:pos x="connsiteX39826" y="connsiteY39826"/>
              </a:cxn>
              <a:cxn ang="0">
                <a:pos x="connsiteX39827" y="connsiteY39827"/>
              </a:cxn>
              <a:cxn ang="0">
                <a:pos x="connsiteX39828" y="connsiteY39828"/>
              </a:cxn>
              <a:cxn ang="0">
                <a:pos x="connsiteX39829" y="connsiteY39829"/>
              </a:cxn>
              <a:cxn ang="0">
                <a:pos x="connsiteX39830" y="connsiteY39830"/>
              </a:cxn>
              <a:cxn ang="0">
                <a:pos x="connsiteX39831" y="connsiteY39831"/>
              </a:cxn>
              <a:cxn ang="0">
                <a:pos x="connsiteX39832" y="connsiteY39832"/>
              </a:cxn>
              <a:cxn ang="0">
                <a:pos x="connsiteX39833" y="connsiteY39833"/>
              </a:cxn>
              <a:cxn ang="0">
                <a:pos x="connsiteX39834" y="connsiteY39834"/>
              </a:cxn>
              <a:cxn ang="0">
                <a:pos x="connsiteX39835" y="connsiteY39835"/>
              </a:cxn>
              <a:cxn ang="0">
                <a:pos x="connsiteX39836" y="connsiteY39836"/>
              </a:cxn>
              <a:cxn ang="0">
                <a:pos x="connsiteX39837" y="connsiteY39837"/>
              </a:cxn>
              <a:cxn ang="0">
                <a:pos x="connsiteX39838" y="connsiteY39838"/>
              </a:cxn>
              <a:cxn ang="0">
                <a:pos x="connsiteX39839" y="connsiteY39839"/>
              </a:cxn>
              <a:cxn ang="0">
                <a:pos x="connsiteX39840" y="connsiteY39840"/>
              </a:cxn>
              <a:cxn ang="0">
                <a:pos x="connsiteX39841" y="connsiteY39841"/>
              </a:cxn>
              <a:cxn ang="0">
                <a:pos x="connsiteX39842" y="connsiteY39842"/>
              </a:cxn>
              <a:cxn ang="0">
                <a:pos x="connsiteX39843" y="connsiteY39843"/>
              </a:cxn>
              <a:cxn ang="0">
                <a:pos x="connsiteX39844" y="connsiteY39844"/>
              </a:cxn>
              <a:cxn ang="0">
                <a:pos x="connsiteX39845" y="connsiteY39845"/>
              </a:cxn>
              <a:cxn ang="0">
                <a:pos x="connsiteX39846" y="connsiteY39846"/>
              </a:cxn>
              <a:cxn ang="0">
                <a:pos x="connsiteX39847" y="connsiteY39847"/>
              </a:cxn>
              <a:cxn ang="0">
                <a:pos x="connsiteX39848" y="connsiteY39848"/>
              </a:cxn>
              <a:cxn ang="0">
                <a:pos x="connsiteX39849" y="connsiteY39849"/>
              </a:cxn>
              <a:cxn ang="0">
                <a:pos x="connsiteX39850" y="connsiteY39850"/>
              </a:cxn>
              <a:cxn ang="0">
                <a:pos x="connsiteX39851" y="connsiteY39851"/>
              </a:cxn>
              <a:cxn ang="0">
                <a:pos x="connsiteX39852" y="connsiteY39852"/>
              </a:cxn>
              <a:cxn ang="0">
                <a:pos x="connsiteX39853" y="connsiteY39853"/>
              </a:cxn>
              <a:cxn ang="0">
                <a:pos x="connsiteX39854" y="connsiteY39854"/>
              </a:cxn>
              <a:cxn ang="0">
                <a:pos x="connsiteX39855" y="connsiteY39855"/>
              </a:cxn>
              <a:cxn ang="0">
                <a:pos x="connsiteX39856" y="connsiteY39856"/>
              </a:cxn>
              <a:cxn ang="0">
                <a:pos x="connsiteX39857" y="connsiteY39857"/>
              </a:cxn>
              <a:cxn ang="0">
                <a:pos x="connsiteX39858" y="connsiteY39858"/>
              </a:cxn>
              <a:cxn ang="0">
                <a:pos x="connsiteX39859" y="connsiteY39859"/>
              </a:cxn>
              <a:cxn ang="0">
                <a:pos x="connsiteX39860" y="connsiteY39860"/>
              </a:cxn>
              <a:cxn ang="0">
                <a:pos x="connsiteX39861" y="connsiteY39861"/>
              </a:cxn>
              <a:cxn ang="0">
                <a:pos x="connsiteX39862" y="connsiteY39862"/>
              </a:cxn>
              <a:cxn ang="0">
                <a:pos x="connsiteX39863" y="connsiteY39863"/>
              </a:cxn>
              <a:cxn ang="0">
                <a:pos x="connsiteX39864" y="connsiteY39864"/>
              </a:cxn>
              <a:cxn ang="0">
                <a:pos x="connsiteX39865" y="connsiteY39865"/>
              </a:cxn>
              <a:cxn ang="0">
                <a:pos x="connsiteX39866" y="connsiteY39866"/>
              </a:cxn>
              <a:cxn ang="0">
                <a:pos x="connsiteX39867" y="connsiteY39867"/>
              </a:cxn>
              <a:cxn ang="0">
                <a:pos x="connsiteX39868" y="connsiteY39868"/>
              </a:cxn>
              <a:cxn ang="0">
                <a:pos x="connsiteX39869" y="connsiteY39869"/>
              </a:cxn>
              <a:cxn ang="0">
                <a:pos x="connsiteX39870" y="connsiteY39870"/>
              </a:cxn>
              <a:cxn ang="0">
                <a:pos x="connsiteX39871" y="connsiteY39871"/>
              </a:cxn>
              <a:cxn ang="0">
                <a:pos x="connsiteX39872" y="connsiteY39872"/>
              </a:cxn>
              <a:cxn ang="0">
                <a:pos x="connsiteX39873" y="connsiteY39873"/>
              </a:cxn>
              <a:cxn ang="0">
                <a:pos x="connsiteX39874" y="connsiteY39874"/>
              </a:cxn>
              <a:cxn ang="0">
                <a:pos x="connsiteX39875" y="connsiteY39875"/>
              </a:cxn>
              <a:cxn ang="0">
                <a:pos x="connsiteX39876" y="connsiteY39876"/>
              </a:cxn>
              <a:cxn ang="0">
                <a:pos x="connsiteX39877" y="connsiteY39877"/>
              </a:cxn>
              <a:cxn ang="0">
                <a:pos x="connsiteX39878" y="connsiteY39878"/>
              </a:cxn>
              <a:cxn ang="0">
                <a:pos x="connsiteX39879" y="connsiteY39879"/>
              </a:cxn>
              <a:cxn ang="0">
                <a:pos x="connsiteX39880" y="connsiteY39880"/>
              </a:cxn>
              <a:cxn ang="0">
                <a:pos x="connsiteX39881" y="connsiteY39881"/>
              </a:cxn>
              <a:cxn ang="0">
                <a:pos x="connsiteX39882" y="connsiteY39882"/>
              </a:cxn>
              <a:cxn ang="0">
                <a:pos x="connsiteX39883" y="connsiteY39883"/>
              </a:cxn>
              <a:cxn ang="0">
                <a:pos x="connsiteX39884" y="connsiteY39884"/>
              </a:cxn>
              <a:cxn ang="0">
                <a:pos x="connsiteX39885" y="connsiteY39885"/>
              </a:cxn>
              <a:cxn ang="0">
                <a:pos x="connsiteX39886" y="connsiteY39886"/>
              </a:cxn>
              <a:cxn ang="0">
                <a:pos x="connsiteX39887" y="connsiteY39887"/>
              </a:cxn>
              <a:cxn ang="0">
                <a:pos x="connsiteX39888" y="connsiteY39888"/>
              </a:cxn>
              <a:cxn ang="0">
                <a:pos x="connsiteX39889" y="connsiteY39889"/>
              </a:cxn>
              <a:cxn ang="0">
                <a:pos x="connsiteX39890" y="connsiteY39890"/>
              </a:cxn>
              <a:cxn ang="0">
                <a:pos x="connsiteX39891" y="connsiteY39891"/>
              </a:cxn>
              <a:cxn ang="0">
                <a:pos x="connsiteX39892" y="connsiteY39892"/>
              </a:cxn>
              <a:cxn ang="0">
                <a:pos x="connsiteX39893" y="connsiteY39893"/>
              </a:cxn>
              <a:cxn ang="0">
                <a:pos x="connsiteX39894" y="connsiteY39894"/>
              </a:cxn>
              <a:cxn ang="0">
                <a:pos x="connsiteX39895" y="connsiteY39895"/>
              </a:cxn>
              <a:cxn ang="0">
                <a:pos x="connsiteX39896" y="connsiteY39896"/>
              </a:cxn>
              <a:cxn ang="0">
                <a:pos x="connsiteX39897" y="connsiteY39897"/>
              </a:cxn>
              <a:cxn ang="0">
                <a:pos x="connsiteX39898" y="connsiteY39898"/>
              </a:cxn>
              <a:cxn ang="0">
                <a:pos x="connsiteX39899" y="connsiteY39899"/>
              </a:cxn>
              <a:cxn ang="0">
                <a:pos x="connsiteX39900" y="connsiteY39900"/>
              </a:cxn>
              <a:cxn ang="0">
                <a:pos x="connsiteX39901" y="connsiteY39901"/>
              </a:cxn>
              <a:cxn ang="0">
                <a:pos x="connsiteX39902" y="connsiteY39902"/>
              </a:cxn>
              <a:cxn ang="0">
                <a:pos x="connsiteX39903" y="connsiteY39903"/>
              </a:cxn>
              <a:cxn ang="0">
                <a:pos x="connsiteX39904" y="connsiteY39904"/>
              </a:cxn>
              <a:cxn ang="0">
                <a:pos x="connsiteX39905" y="connsiteY39905"/>
              </a:cxn>
              <a:cxn ang="0">
                <a:pos x="connsiteX39906" y="connsiteY39906"/>
              </a:cxn>
              <a:cxn ang="0">
                <a:pos x="connsiteX39907" y="connsiteY39907"/>
              </a:cxn>
              <a:cxn ang="0">
                <a:pos x="connsiteX39908" y="connsiteY39908"/>
              </a:cxn>
              <a:cxn ang="0">
                <a:pos x="connsiteX39909" y="connsiteY39909"/>
              </a:cxn>
              <a:cxn ang="0">
                <a:pos x="connsiteX39910" y="connsiteY39910"/>
              </a:cxn>
              <a:cxn ang="0">
                <a:pos x="connsiteX39911" y="connsiteY39911"/>
              </a:cxn>
              <a:cxn ang="0">
                <a:pos x="connsiteX39912" y="connsiteY39912"/>
              </a:cxn>
              <a:cxn ang="0">
                <a:pos x="connsiteX39913" y="connsiteY39913"/>
              </a:cxn>
              <a:cxn ang="0">
                <a:pos x="connsiteX39914" y="connsiteY39914"/>
              </a:cxn>
              <a:cxn ang="0">
                <a:pos x="connsiteX39915" y="connsiteY39915"/>
              </a:cxn>
              <a:cxn ang="0">
                <a:pos x="connsiteX39916" y="connsiteY39916"/>
              </a:cxn>
              <a:cxn ang="0">
                <a:pos x="connsiteX39917" y="connsiteY39917"/>
              </a:cxn>
              <a:cxn ang="0">
                <a:pos x="connsiteX39918" y="connsiteY39918"/>
              </a:cxn>
              <a:cxn ang="0">
                <a:pos x="connsiteX39919" y="connsiteY39919"/>
              </a:cxn>
              <a:cxn ang="0">
                <a:pos x="connsiteX39920" y="connsiteY39920"/>
              </a:cxn>
              <a:cxn ang="0">
                <a:pos x="connsiteX39921" y="connsiteY39921"/>
              </a:cxn>
              <a:cxn ang="0">
                <a:pos x="connsiteX39922" y="connsiteY39922"/>
              </a:cxn>
              <a:cxn ang="0">
                <a:pos x="connsiteX39923" y="connsiteY39923"/>
              </a:cxn>
              <a:cxn ang="0">
                <a:pos x="connsiteX39924" y="connsiteY39924"/>
              </a:cxn>
              <a:cxn ang="0">
                <a:pos x="connsiteX39925" y="connsiteY39925"/>
              </a:cxn>
              <a:cxn ang="0">
                <a:pos x="connsiteX39926" y="connsiteY39926"/>
              </a:cxn>
              <a:cxn ang="0">
                <a:pos x="connsiteX39927" y="connsiteY39927"/>
              </a:cxn>
              <a:cxn ang="0">
                <a:pos x="connsiteX39928" y="connsiteY39928"/>
              </a:cxn>
              <a:cxn ang="0">
                <a:pos x="connsiteX39929" y="connsiteY39929"/>
              </a:cxn>
              <a:cxn ang="0">
                <a:pos x="connsiteX39930" y="connsiteY39930"/>
              </a:cxn>
              <a:cxn ang="0">
                <a:pos x="connsiteX39931" y="connsiteY39931"/>
              </a:cxn>
              <a:cxn ang="0">
                <a:pos x="connsiteX39932" y="connsiteY39932"/>
              </a:cxn>
              <a:cxn ang="0">
                <a:pos x="connsiteX39933" y="connsiteY39933"/>
              </a:cxn>
              <a:cxn ang="0">
                <a:pos x="connsiteX39934" y="connsiteY39934"/>
              </a:cxn>
              <a:cxn ang="0">
                <a:pos x="connsiteX39935" y="connsiteY39935"/>
              </a:cxn>
              <a:cxn ang="0">
                <a:pos x="connsiteX39936" y="connsiteY39936"/>
              </a:cxn>
              <a:cxn ang="0">
                <a:pos x="connsiteX39937" y="connsiteY39937"/>
              </a:cxn>
              <a:cxn ang="0">
                <a:pos x="connsiteX39938" y="connsiteY39938"/>
              </a:cxn>
              <a:cxn ang="0">
                <a:pos x="connsiteX39939" y="connsiteY39939"/>
              </a:cxn>
              <a:cxn ang="0">
                <a:pos x="connsiteX39940" y="connsiteY39940"/>
              </a:cxn>
              <a:cxn ang="0">
                <a:pos x="connsiteX39941" y="connsiteY39941"/>
              </a:cxn>
              <a:cxn ang="0">
                <a:pos x="connsiteX39942" y="connsiteY39942"/>
              </a:cxn>
              <a:cxn ang="0">
                <a:pos x="connsiteX39943" y="connsiteY39943"/>
              </a:cxn>
              <a:cxn ang="0">
                <a:pos x="connsiteX39944" y="connsiteY39944"/>
              </a:cxn>
              <a:cxn ang="0">
                <a:pos x="connsiteX39945" y="connsiteY39945"/>
              </a:cxn>
              <a:cxn ang="0">
                <a:pos x="connsiteX39946" y="connsiteY39946"/>
              </a:cxn>
              <a:cxn ang="0">
                <a:pos x="connsiteX39947" y="connsiteY39947"/>
              </a:cxn>
              <a:cxn ang="0">
                <a:pos x="connsiteX39948" y="connsiteY39948"/>
              </a:cxn>
              <a:cxn ang="0">
                <a:pos x="connsiteX39949" y="connsiteY39949"/>
              </a:cxn>
              <a:cxn ang="0">
                <a:pos x="connsiteX39950" y="connsiteY39950"/>
              </a:cxn>
              <a:cxn ang="0">
                <a:pos x="connsiteX39951" y="connsiteY39951"/>
              </a:cxn>
              <a:cxn ang="0">
                <a:pos x="connsiteX39952" y="connsiteY39952"/>
              </a:cxn>
              <a:cxn ang="0">
                <a:pos x="connsiteX39953" y="connsiteY39953"/>
              </a:cxn>
              <a:cxn ang="0">
                <a:pos x="connsiteX39954" y="connsiteY39954"/>
              </a:cxn>
              <a:cxn ang="0">
                <a:pos x="connsiteX39955" y="connsiteY39955"/>
              </a:cxn>
              <a:cxn ang="0">
                <a:pos x="connsiteX39956" y="connsiteY39956"/>
              </a:cxn>
              <a:cxn ang="0">
                <a:pos x="connsiteX39957" y="connsiteY39957"/>
              </a:cxn>
              <a:cxn ang="0">
                <a:pos x="connsiteX39958" y="connsiteY39958"/>
              </a:cxn>
              <a:cxn ang="0">
                <a:pos x="connsiteX39959" y="connsiteY39959"/>
              </a:cxn>
              <a:cxn ang="0">
                <a:pos x="connsiteX39960" y="connsiteY39960"/>
              </a:cxn>
              <a:cxn ang="0">
                <a:pos x="connsiteX39961" y="connsiteY39961"/>
              </a:cxn>
              <a:cxn ang="0">
                <a:pos x="connsiteX39962" y="connsiteY39962"/>
              </a:cxn>
              <a:cxn ang="0">
                <a:pos x="connsiteX39963" y="connsiteY39963"/>
              </a:cxn>
              <a:cxn ang="0">
                <a:pos x="connsiteX39964" y="connsiteY39964"/>
              </a:cxn>
              <a:cxn ang="0">
                <a:pos x="connsiteX39965" y="connsiteY39965"/>
              </a:cxn>
              <a:cxn ang="0">
                <a:pos x="connsiteX39966" y="connsiteY39966"/>
              </a:cxn>
              <a:cxn ang="0">
                <a:pos x="connsiteX39967" y="connsiteY39967"/>
              </a:cxn>
              <a:cxn ang="0">
                <a:pos x="connsiteX39968" y="connsiteY39968"/>
              </a:cxn>
              <a:cxn ang="0">
                <a:pos x="connsiteX39969" y="connsiteY39969"/>
              </a:cxn>
              <a:cxn ang="0">
                <a:pos x="connsiteX39970" y="connsiteY39970"/>
              </a:cxn>
              <a:cxn ang="0">
                <a:pos x="connsiteX39971" y="connsiteY39971"/>
              </a:cxn>
              <a:cxn ang="0">
                <a:pos x="connsiteX39972" y="connsiteY39972"/>
              </a:cxn>
              <a:cxn ang="0">
                <a:pos x="connsiteX39973" y="connsiteY39973"/>
              </a:cxn>
              <a:cxn ang="0">
                <a:pos x="connsiteX39974" y="connsiteY39974"/>
              </a:cxn>
              <a:cxn ang="0">
                <a:pos x="connsiteX39975" y="connsiteY39975"/>
              </a:cxn>
              <a:cxn ang="0">
                <a:pos x="connsiteX39976" y="connsiteY39976"/>
              </a:cxn>
              <a:cxn ang="0">
                <a:pos x="connsiteX39977" y="connsiteY39977"/>
              </a:cxn>
              <a:cxn ang="0">
                <a:pos x="connsiteX39978" y="connsiteY39978"/>
              </a:cxn>
              <a:cxn ang="0">
                <a:pos x="connsiteX39979" y="connsiteY39979"/>
              </a:cxn>
              <a:cxn ang="0">
                <a:pos x="connsiteX39980" y="connsiteY39980"/>
              </a:cxn>
              <a:cxn ang="0">
                <a:pos x="connsiteX39981" y="connsiteY39981"/>
              </a:cxn>
              <a:cxn ang="0">
                <a:pos x="connsiteX39982" y="connsiteY39982"/>
              </a:cxn>
              <a:cxn ang="0">
                <a:pos x="connsiteX39983" y="connsiteY39983"/>
              </a:cxn>
              <a:cxn ang="0">
                <a:pos x="connsiteX39984" y="connsiteY39984"/>
              </a:cxn>
              <a:cxn ang="0">
                <a:pos x="connsiteX39985" y="connsiteY39985"/>
              </a:cxn>
              <a:cxn ang="0">
                <a:pos x="connsiteX39986" y="connsiteY39986"/>
              </a:cxn>
              <a:cxn ang="0">
                <a:pos x="connsiteX39987" y="connsiteY39987"/>
              </a:cxn>
              <a:cxn ang="0">
                <a:pos x="connsiteX39988" y="connsiteY39988"/>
              </a:cxn>
              <a:cxn ang="0">
                <a:pos x="connsiteX39989" y="connsiteY39989"/>
              </a:cxn>
              <a:cxn ang="0">
                <a:pos x="connsiteX39990" y="connsiteY39990"/>
              </a:cxn>
              <a:cxn ang="0">
                <a:pos x="connsiteX39991" y="connsiteY39991"/>
              </a:cxn>
              <a:cxn ang="0">
                <a:pos x="connsiteX39992" y="connsiteY39992"/>
              </a:cxn>
              <a:cxn ang="0">
                <a:pos x="connsiteX39993" y="connsiteY39993"/>
              </a:cxn>
              <a:cxn ang="0">
                <a:pos x="connsiteX39994" y="connsiteY39994"/>
              </a:cxn>
              <a:cxn ang="0">
                <a:pos x="connsiteX39995" y="connsiteY39995"/>
              </a:cxn>
              <a:cxn ang="0">
                <a:pos x="connsiteX39996" y="connsiteY39996"/>
              </a:cxn>
              <a:cxn ang="0">
                <a:pos x="connsiteX39997" y="connsiteY39997"/>
              </a:cxn>
              <a:cxn ang="0">
                <a:pos x="connsiteX39998" y="connsiteY39998"/>
              </a:cxn>
              <a:cxn ang="0">
                <a:pos x="connsiteX39999" y="connsiteY39999"/>
              </a:cxn>
              <a:cxn ang="0">
                <a:pos x="connsiteX40000" y="connsiteY40000"/>
              </a:cxn>
              <a:cxn ang="0">
                <a:pos x="connsiteX40001" y="connsiteY40001"/>
              </a:cxn>
              <a:cxn ang="0">
                <a:pos x="connsiteX40002" y="connsiteY40002"/>
              </a:cxn>
              <a:cxn ang="0">
                <a:pos x="connsiteX40003" y="connsiteY40003"/>
              </a:cxn>
              <a:cxn ang="0">
                <a:pos x="connsiteX40004" y="connsiteY40004"/>
              </a:cxn>
              <a:cxn ang="0">
                <a:pos x="connsiteX40005" y="connsiteY40005"/>
              </a:cxn>
              <a:cxn ang="0">
                <a:pos x="connsiteX40006" y="connsiteY40006"/>
              </a:cxn>
              <a:cxn ang="0">
                <a:pos x="connsiteX40007" y="connsiteY40007"/>
              </a:cxn>
              <a:cxn ang="0">
                <a:pos x="connsiteX40008" y="connsiteY40008"/>
              </a:cxn>
              <a:cxn ang="0">
                <a:pos x="connsiteX40009" y="connsiteY40009"/>
              </a:cxn>
              <a:cxn ang="0">
                <a:pos x="connsiteX40010" y="connsiteY40010"/>
              </a:cxn>
              <a:cxn ang="0">
                <a:pos x="connsiteX40011" y="connsiteY40011"/>
              </a:cxn>
              <a:cxn ang="0">
                <a:pos x="connsiteX40012" y="connsiteY40012"/>
              </a:cxn>
              <a:cxn ang="0">
                <a:pos x="connsiteX40013" y="connsiteY40013"/>
              </a:cxn>
              <a:cxn ang="0">
                <a:pos x="connsiteX40014" y="connsiteY40014"/>
              </a:cxn>
              <a:cxn ang="0">
                <a:pos x="connsiteX40015" y="connsiteY40015"/>
              </a:cxn>
              <a:cxn ang="0">
                <a:pos x="connsiteX40016" y="connsiteY40016"/>
              </a:cxn>
              <a:cxn ang="0">
                <a:pos x="connsiteX40017" y="connsiteY40017"/>
              </a:cxn>
              <a:cxn ang="0">
                <a:pos x="connsiteX40018" y="connsiteY40018"/>
              </a:cxn>
              <a:cxn ang="0">
                <a:pos x="connsiteX40019" y="connsiteY40019"/>
              </a:cxn>
              <a:cxn ang="0">
                <a:pos x="connsiteX40020" y="connsiteY40020"/>
              </a:cxn>
              <a:cxn ang="0">
                <a:pos x="connsiteX40021" y="connsiteY40021"/>
              </a:cxn>
              <a:cxn ang="0">
                <a:pos x="connsiteX40022" y="connsiteY40022"/>
              </a:cxn>
              <a:cxn ang="0">
                <a:pos x="connsiteX40023" y="connsiteY40023"/>
              </a:cxn>
              <a:cxn ang="0">
                <a:pos x="connsiteX40024" y="connsiteY40024"/>
              </a:cxn>
              <a:cxn ang="0">
                <a:pos x="connsiteX40025" y="connsiteY40025"/>
              </a:cxn>
              <a:cxn ang="0">
                <a:pos x="connsiteX40026" y="connsiteY40026"/>
              </a:cxn>
              <a:cxn ang="0">
                <a:pos x="connsiteX40027" y="connsiteY40027"/>
              </a:cxn>
              <a:cxn ang="0">
                <a:pos x="connsiteX40028" y="connsiteY40028"/>
              </a:cxn>
              <a:cxn ang="0">
                <a:pos x="connsiteX40029" y="connsiteY40029"/>
              </a:cxn>
              <a:cxn ang="0">
                <a:pos x="connsiteX40030" y="connsiteY40030"/>
              </a:cxn>
              <a:cxn ang="0">
                <a:pos x="connsiteX40031" y="connsiteY40031"/>
              </a:cxn>
              <a:cxn ang="0">
                <a:pos x="connsiteX40032" y="connsiteY40032"/>
              </a:cxn>
              <a:cxn ang="0">
                <a:pos x="connsiteX40033" y="connsiteY40033"/>
              </a:cxn>
              <a:cxn ang="0">
                <a:pos x="connsiteX40034" y="connsiteY40034"/>
              </a:cxn>
              <a:cxn ang="0">
                <a:pos x="connsiteX40035" y="connsiteY40035"/>
              </a:cxn>
              <a:cxn ang="0">
                <a:pos x="connsiteX40036" y="connsiteY40036"/>
              </a:cxn>
              <a:cxn ang="0">
                <a:pos x="connsiteX40037" y="connsiteY40037"/>
              </a:cxn>
              <a:cxn ang="0">
                <a:pos x="connsiteX40038" y="connsiteY40038"/>
              </a:cxn>
              <a:cxn ang="0">
                <a:pos x="connsiteX40039" y="connsiteY40039"/>
              </a:cxn>
              <a:cxn ang="0">
                <a:pos x="connsiteX40040" y="connsiteY40040"/>
              </a:cxn>
              <a:cxn ang="0">
                <a:pos x="connsiteX40041" y="connsiteY40041"/>
              </a:cxn>
              <a:cxn ang="0">
                <a:pos x="connsiteX40042" y="connsiteY40042"/>
              </a:cxn>
              <a:cxn ang="0">
                <a:pos x="connsiteX40043" y="connsiteY40043"/>
              </a:cxn>
              <a:cxn ang="0">
                <a:pos x="connsiteX40044" y="connsiteY40044"/>
              </a:cxn>
              <a:cxn ang="0">
                <a:pos x="connsiteX40045" y="connsiteY40045"/>
              </a:cxn>
              <a:cxn ang="0">
                <a:pos x="connsiteX40046" y="connsiteY40046"/>
              </a:cxn>
              <a:cxn ang="0">
                <a:pos x="connsiteX40047" y="connsiteY40047"/>
              </a:cxn>
              <a:cxn ang="0">
                <a:pos x="connsiteX40048" y="connsiteY40048"/>
              </a:cxn>
              <a:cxn ang="0">
                <a:pos x="connsiteX40049" y="connsiteY40049"/>
              </a:cxn>
              <a:cxn ang="0">
                <a:pos x="connsiteX40050" y="connsiteY40050"/>
              </a:cxn>
              <a:cxn ang="0">
                <a:pos x="connsiteX40051" y="connsiteY40051"/>
              </a:cxn>
              <a:cxn ang="0">
                <a:pos x="connsiteX40052" y="connsiteY40052"/>
              </a:cxn>
              <a:cxn ang="0">
                <a:pos x="connsiteX40053" y="connsiteY40053"/>
              </a:cxn>
              <a:cxn ang="0">
                <a:pos x="connsiteX40054" y="connsiteY40054"/>
              </a:cxn>
              <a:cxn ang="0">
                <a:pos x="connsiteX40055" y="connsiteY40055"/>
              </a:cxn>
              <a:cxn ang="0">
                <a:pos x="connsiteX40056" y="connsiteY40056"/>
              </a:cxn>
              <a:cxn ang="0">
                <a:pos x="connsiteX40057" y="connsiteY40057"/>
              </a:cxn>
              <a:cxn ang="0">
                <a:pos x="connsiteX40058" y="connsiteY40058"/>
              </a:cxn>
              <a:cxn ang="0">
                <a:pos x="connsiteX40059" y="connsiteY40059"/>
              </a:cxn>
              <a:cxn ang="0">
                <a:pos x="connsiteX40060" y="connsiteY40060"/>
              </a:cxn>
              <a:cxn ang="0">
                <a:pos x="connsiteX40061" y="connsiteY40061"/>
              </a:cxn>
              <a:cxn ang="0">
                <a:pos x="connsiteX40062" y="connsiteY40062"/>
              </a:cxn>
              <a:cxn ang="0">
                <a:pos x="connsiteX40063" y="connsiteY40063"/>
              </a:cxn>
              <a:cxn ang="0">
                <a:pos x="connsiteX40064" y="connsiteY40064"/>
              </a:cxn>
              <a:cxn ang="0">
                <a:pos x="connsiteX40065" y="connsiteY40065"/>
              </a:cxn>
              <a:cxn ang="0">
                <a:pos x="connsiteX40066" y="connsiteY40066"/>
              </a:cxn>
              <a:cxn ang="0">
                <a:pos x="connsiteX40067" y="connsiteY40067"/>
              </a:cxn>
              <a:cxn ang="0">
                <a:pos x="connsiteX40068" y="connsiteY40068"/>
              </a:cxn>
              <a:cxn ang="0">
                <a:pos x="connsiteX40069" y="connsiteY40069"/>
              </a:cxn>
              <a:cxn ang="0">
                <a:pos x="connsiteX40070" y="connsiteY40070"/>
              </a:cxn>
              <a:cxn ang="0">
                <a:pos x="connsiteX40071" y="connsiteY40071"/>
              </a:cxn>
              <a:cxn ang="0">
                <a:pos x="connsiteX40072" y="connsiteY40072"/>
              </a:cxn>
              <a:cxn ang="0">
                <a:pos x="connsiteX40073" y="connsiteY40073"/>
              </a:cxn>
              <a:cxn ang="0">
                <a:pos x="connsiteX40074" y="connsiteY40074"/>
              </a:cxn>
              <a:cxn ang="0">
                <a:pos x="connsiteX40075" y="connsiteY40075"/>
              </a:cxn>
              <a:cxn ang="0">
                <a:pos x="connsiteX40076" y="connsiteY40076"/>
              </a:cxn>
              <a:cxn ang="0">
                <a:pos x="connsiteX40077" y="connsiteY40077"/>
              </a:cxn>
              <a:cxn ang="0">
                <a:pos x="connsiteX40078" y="connsiteY40078"/>
              </a:cxn>
              <a:cxn ang="0">
                <a:pos x="connsiteX40079" y="connsiteY40079"/>
              </a:cxn>
              <a:cxn ang="0">
                <a:pos x="connsiteX40080" y="connsiteY40080"/>
              </a:cxn>
              <a:cxn ang="0">
                <a:pos x="connsiteX40081" y="connsiteY40081"/>
              </a:cxn>
              <a:cxn ang="0">
                <a:pos x="connsiteX40082" y="connsiteY40082"/>
              </a:cxn>
              <a:cxn ang="0">
                <a:pos x="connsiteX40083" y="connsiteY40083"/>
              </a:cxn>
              <a:cxn ang="0">
                <a:pos x="connsiteX40084" y="connsiteY40084"/>
              </a:cxn>
              <a:cxn ang="0">
                <a:pos x="connsiteX40085" y="connsiteY40085"/>
              </a:cxn>
              <a:cxn ang="0">
                <a:pos x="connsiteX40086" y="connsiteY40086"/>
              </a:cxn>
              <a:cxn ang="0">
                <a:pos x="connsiteX40087" y="connsiteY40087"/>
              </a:cxn>
              <a:cxn ang="0">
                <a:pos x="connsiteX40088" y="connsiteY40088"/>
              </a:cxn>
              <a:cxn ang="0">
                <a:pos x="connsiteX40089" y="connsiteY40089"/>
              </a:cxn>
              <a:cxn ang="0">
                <a:pos x="connsiteX40090" y="connsiteY40090"/>
              </a:cxn>
              <a:cxn ang="0">
                <a:pos x="connsiteX40091" y="connsiteY40091"/>
              </a:cxn>
              <a:cxn ang="0">
                <a:pos x="connsiteX40092" y="connsiteY40092"/>
              </a:cxn>
              <a:cxn ang="0">
                <a:pos x="connsiteX40093" y="connsiteY40093"/>
              </a:cxn>
              <a:cxn ang="0">
                <a:pos x="connsiteX40094" y="connsiteY40094"/>
              </a:cxn>
              <a:cxn ang="0">
                <a:pos x="connsiteX40095" y="connsiteY40095"/>
              </a:cxn>
              <a:cxn ang="0">
                <a:pos x="connsiteX40096" y="connsiteY40096"/>
              </a:cxn>
              <a:cxn ang="0">
                <a:pos x="connsiteX40097" y="connsiteY40097"/>
              </a:cxn>
              <a:cxn ang="0">
                <a:pos x="connsiteX40098" y="connsiteY40098"/>
              </a:cxn>
              <a:cxn ang="0">
                <a:pos x="connsiteX40099" y="connsiteY40099"/>
              </a:cxn>
              <a:cxn ang="0">
                <a:pos x="connsiteX40100" y="connsiteY40100"/>
              </a:cxn>
              <a:cxn ang="0">
                <a:pos x="connsiteX40101" y="connsiteY40101"/>
              </a:cxn>
              <a:cxn ang="0">
                <a:pos x="connsiteX40102" y="connsiteY40102"/>
              </a:cxn>
              <a:cxn ang="0">
                <a:pos x="connsiteX40103" y="connsiteY40103"/>
              </a:cxn>
              <a:cxn ang="0">
                <a:pos x="connsiteX40104" y="connsiteY40104"/>
              </a:cxn>
              <a:cxn ang="0">
                <a:pos x="connsiteX40105" y="connsiteY40105"/>
              </a:cxn>
              <a:cxn ang="0">
                <a:pos x="connsiteX40106" y="connsiteY40106"/>
              </a:cxn>
              <a:cxn ang="0">
                <a:pos x="connsiteX40107" y="connsiteY40107"/>
              </a:cxn>
              <a:cxn ang="0">
                <a:pos x="connsiteX40108" y="connsiteY40108"/>
              </a:cxn>
              <a:cxn ang="0">
                <a:pos x="connsiteX40109" y="connsiteY40109"/>
              </a:cxn>
              <a:cxn ang="0">
                <a:pos x="connsiteX40110" y="connsiteY40110"/>
              </a:cxn>
              <a:cxn ang="0">
                <a:pos x="connsiteX40111" y="connsiteY40111"/>
              </a:cxn>
              <a:cxn ang="0">
                <a:pos x="connsiteX40112" y="connsiteY40112"/>
              </a:cxn>
              <a:cxn ang="0">
                <a:pos x="connsiteX40113" y="connsiteY40113"/>
              </a:cxn>
              <a:cxn ang="0">
                <a:pos x="connsiteX40114" y="connsiteY40114"/>
              </a:cxn>
              <a:cxn ang="0">
                <a:pos x="connsiteX40115" y="connsiteY40115"/>
              </a:cxn>
              <a:cxn ang="0">
                <a:pos x="connsiteX40116" y="connsiteY40116"/>
              </a:cxn>
              <a:cxn ang="0">
                <a:pos x="connsiteX40117" y="connsiteY40117"/>
              </a:cxn>
              <a:cxn ang="0">
                <a:pos x="connsiteX40118" y="connsiteY40118"/>
              </a:cxn>
              <a:cxn ang="0">
                <a:pos x="connsiteX40119" y="connsiteY40119"/>
              </a:cxn>
              <a:cxn ang="0">
                <a:pos x="connsiteX40120" y="connsiteY40120"/>
              </a:cxn>
              <a:cxn ang="0">
                <a:pos x="connsiteX40121" y="connsiteY40121"/>
              </a:cxn>
              <a:cxn ang="0">
                <a:pos x="connsiteX40122" y="connsiteY40122"/>
              </a:cxn>
              <a:cxn ang="0">
                <a:pos x="connsiteX40123" y="connsiteY40123"/>
              </a:cxn>
              <a:cxn ang="0">
                <a:pos x="connsiteX40124" y="connsiteY40124"/>
              </a:cxn>
              <a:cxn ang="0">
                <a:pos x="connsiteX40125" y="connsiteY40125"/>
              </a:cxn>
              <a:cxn ang="0">
                <a:pos x="connsiteX40126" y="connsiteY40126"/>
              </a:cxn>
              <a:cxn ang="0">
                <a:pos x="connsiteX40127" y="connsiteY40127"/>
              </a:cxn>
              <a:cxn ang="0">
                <a:pos x="connsiteX40128" y="connsiteY40128"/>
              </a:cxn>
              <a:cxn ang="0">
                <a:pos x="connsiteX40129" y="connsiteY40129"/>
              </a:cxn>
              <a:cxn ang="0">
                <a:pos x="connsiteX40130" y="connsiteY40130"/>
              </a:cxn>
              <a:cxn ang="0">
                <a:pos x="connsiteX40131" y="connsiteY40131"/>
              </a:cxn>
              <a:cxn ang="0">
                <a:pos x="connsiteX40132" y="connsiteY40132"/>
              </a:cxn>
              <a:cxn ang="0">
                <a:pos x="connsiteX40133" y="connsiteY40133"/>
              </a:cxn>
              <a:cxn ang="0">
                <a:pos x="connsiteX40134" y="connsiteY40134"/>
              </a:cxn>
              <a:cxn ang="0">
                <a:pos x="connsiteX40135" y="connsiteY40135"/>
              </a:cxn>
              <a:cxn ang="0">
                <a:pos x="connsiteX40136" y="connsiteY40136"/>
              </a:cxn>
              <a:cxn ang="0">
                <a:pos x="connsiteX40137" y="connsiteY40137"/>
              </a:cxn>
              <a:cxn ang="0">
                <a:pos x="connsiteX40138" y="connsiteY40138"/>
              </a:cxn>
              <a:cxn ang="0">
                <a:pos x="connsiteX40139" y="connsiteY40139"/>
              </a:cxn>
              <a:cxn ang="0">
                <a:pos x="connsiteX40140" y="connsiteY40140"/>
              </a:cxn>
              <a:cxn ang="0">
                <a:pos x="connsiteX40141" y="connsiteY40141"/>
              </a:cxn>
              <a:cxn ang="0">
                <a:pos x="connsiteX40142" y="connsiteY40142"/>
              </a:cxn>
              <a:cxn ang="0">
                <a:pos x="connsiteX40143" y="connsiteY40143"/>
              </a:cxn>
              <a:cxn ang="0">
                <a:pos x="connsiteX40144" y="connsiteY40144"/>
              </a:cxn>
              <a:cxn ang="0">
                <a:pos x="connsiteX40145" y="connsiteY40145"/>
              </a:cxn>
              <a:cxn ang="0">
                <a:pos x="connsiteX40146" y="connsiteY40146"/>
              </a:cxn>
              <a:cxn ang="0">
                <a:pos x="connsiteX40147" y="connsiteY40147"/>
              </a:cxn>
              <a:cxn ang="0">
                <a:pos x="connsiteX40148" y="connsiteY40148"/>
              </a:cxn>
              <a:cxn ang="0">
                <a:pos x="connsiteX40149" y="connsiteY40149"/>
              </a:cxn>
              <a:cxn ang="0">
                <a:pos x="connsiteX40150" y="connsiteY40150"/>
              </a:cxn>
              <a:cxn ang="0">
                <a:pos x="connsiteX40151" y="connsiteY40151"/>
              </a:cxn>
              <a:cxn ang="0">
                <a:pos x="connsiteX40152" y="connsiteY40152"/>
              </a:cxn>
              <a:cxn ang="0">
                <a:pos x="connsiteX40153" y="connsiteY40153"/>
              </a:cxn>
              <a:cxn ang="0">
                <a:pos x="connsiteX40154" y="connsiteY40154"/>
              </a:cxn>
              <a:cxn ang="0">
                <a:pos x="connsiteX40155" y="connsiteY40155"/>
              </a:cxn>
              <a:cxn ang="0">
                <a:pos x="connsiteX40156" y="connsiteY40156"/>
              </a:cxn>
              <a:cxn ang="0">
                <a:pos x="connsiteX40157" y="connsiteY40157"/>
              </a:cxn>
              <a:cxn ang="0">
                <a:pos x="connsiteX40158" y="connsiteY40158"/>
              </a:cxn>
              <a:cxn ang="0">
                <a:pos x="connsiteX40159" y="connsiteY40159"/>
              </a:cxn>
              <a:cxn ang="0">
                <a:pos x="connsiteX40160" y="connsiteY40160"/>
              </a:cxn>
              <a:cxn ang="0">
                <a:pos x="connsiteX40161" y="connsiteY40161"/>
              </a:cxn>
              <a:cxn ang="0">
                <a:pos x="connsiteX40162" y="connsiteY40162"/>
              </a:cxn>
              <a:cxn ang="0">
                <a:pos x="connsiteX40163" y="connsiteY40163"/>
              </a:cxn>
              <a:cxn ang="0">
                <a:pos x="connsiteX40164" y="connsiteY40164"/>
              </a:cxn>
              <a:cxn ang="0">
                <a:pos x="connsiteX40165" y="connsiteY40165"/>
              </a:cxn>
              <a:cxn ang="0">
                <a:pos x="connsiteX40166" y="connsiteY40166"/>
              </a:cxn>
              <a:cxn ang="0">
                <a:pos x="connsiteX40167" y="connsiteY40167"/>
              </a:cxn>
              <a:cxn ang="0">
                <a:pos x="connsiteX40168" y="connsiteY40168"/>
              </a:cxn>
              <a:cxn ang="0">
                <a:pos x="connsiteX40169" y="connsiteY40169"/>
              </a:cxn>
              <a:cxn ang="0">
                <a:pos x="connsiteX40170" y="connsiteY40170"/>
              </a:cxn>
              <a:cxn ang="0">
                <a:pos x="connsiteX40171" y="connsiteY40171"/>
              </a:cxn>
              <a:cxn ang="0">
                <a:pos x="connsiteX40172" y="connsiteY40172"/>
              </a:cxn>
              <a:cxn ang="0">
                <a:pos x="connsiteX40173" y="connsiteY40173"/>
              </a:cxn>
              <a:cxn ang="0">
                <a:pos x="connsiteX40174" y="connsiteY40174"/>
              </a:cxn>
              <a:cxn ang="0">
                <a:pos x="connsiteX40175" y="connsiteY40175"/>
              </a:cxn>
              <a:cxn ang="0">
                <a:pos x="connsiteX40176" y="connsiteY40176"/>
              </a:cxn>
              <a:cxn ang="0">
                <a:pos x="connsiteX40177" y="connsiteY40177"/>
              </a:cxn>
              <a:cxn ang="0">
                <a:pos x="connsiteX40178" y="connsiteY40178"/>
              </a:cxn>
              <a:cxn ang="0">
                <a:pos x="connsiteX40179" y="connsiteY40179"/>
              </a:cxn>
              <a:cxn ang="0">
                <a:pos x="connsiteX40180" y="connsiteY40180"/>
              </a:cxn>
              <a:cxn ang="0">
                <a:pos x="connsiteX40181" y="connsiteY40181"/>
              </a:cxn>
              <a:cxn ang="0">
                <a:pos x="connsiteX40182" y="connsiteY40182"/>
              </a:cxn>
              <a:cxn ang="0">
                <a:pos x="connsiteX40183" y="connsiteY40183"/>
              </a:cxn>
              <a:cxn ang="0">
                <a:pos x="connsiteX40184" y="connsiteY40184"/>
              </a:cxn>
              <a:cxn ang="0">
                <a:pos x="connsiteX40185" y="connsiteY40185"/>
              </a:cxn>
              <a:cxn ang="0">
                <a:pos x="connsiteX40186" y="connsiteY40186"/>
              </a:cxn>
              <a:cxn ang="0">
                <a:pos x="connsiteX40187" y="connsiteY40187"/>
              </a:cxn>
              <a:cxn ang="0">
                <a:pos x="connsiteX40188" y="connsiteY40188"/>
              </a:cxn>
              <a:cxn ang="0">
                <a:pos x="connsiteX40189" y="connsiteY40189"/>
              </a:cxn>
              <a:cxn ang="0">
                <a:pos x="connsiteX40190" y="connsiteY40190"/>
              </a:cxn>
              <a:cxn ang="0">
                <a:pos x="connsiteX40191" y="connsiteY40191"/>
              </a:cxn>
              <a:cxn ang="0">
                <a:pos x="connsiteX40192" y="connsiteY40192"/>
              </a:cxn>
              <a:cxn ang="0">
                <a:pos x="connsiteX40193" y="connsiteY40193"/>
              </a:cxn>
              <a:cxn ang="0">
                <a:pos x="connsiteX40194" y="connsiteY40194"/>
              </a:cxn>
              <a:cxn ang="0">
                <a:pos x="connsiteX40195" y="connsiteY40195"/>
              </a:cxn>
              <a:cxn ang="0">
                <a:pos x="connsiteX40196" y="connsiteY40196"/>
              </a:cxn>
              <a:cxn ang="0">
                <a:pos x="connsiteX40197" y="connsiteY40197"/>
              </a:cxn>
              <a:cxn ang="0">
                <a:pos x="connsiteX40198" y="connsiteY40198"/>
              </a:cxn>
              <a:cxn ang="0">
                <a:pos x="connsiteX40199" y="connsiteY40199"/>
              </a:cxn>
              <a:cxn ang="0">
                <a:pos x="connsiteX40200" y="connsiteY40200"/>
              </a:cxn>
              <a:cxn ang="0">
                <a:pos x="connsiteX40201" y="connsiteY40201"/>
              </a:cxn>
              <a:cxn ang="0">
                <a:pos x="connsiteX40202" y="connsiteY40202"/>
              </a:cxn>
              <a:cxn ang="0">
                <a:pos x="connsiteX40203" y="connsiteY40203"/>
              </a:cxn>
              <a:cxn ang="0">
                <a:pos x="connsiteX40204" y="connsiteY40204"/>
              </a:cxn>
              <a:cxn ang="0">
                <a:pos x="connsiteX40205" y="connsiteY40205"/>
              </a:cxn>
              <a:cxn ang="0">
                <a:pos x="connsiteX40206" y="connsiteY40206"/>
              </a:cxn>
              <a:cxn ang="0">
                <a:pos x="connsiteX40207" y="connsiteY40207"/>
              </a:cxn>
              <a:cxn ang="0">
                <a:pos x="connsiteX40208" y="connsiteY40208"/>
              </a:cxn>
              <a:cxn ang="0">
                <a:pos x="connsiteX40209" y="connsiteY40209"/>
              </a:cxn>
              <a:cxn ang="0">
                <a:pos x="connsiteX40210" y="connsiteY40210"/>
              </a:cxn>
              <a:cxn ang="0">
                <a:pos x="connsiteX40211" y="connsiteY40211"/>
              </a:cxn>
              <a:cxn ang="0">
                <a:pos x="connsiteX40212" y="connsiteY40212"/>
              </a:cxn>
              <a:cxn ang="0">
                <a:pos x="connsiteX40213" y="connsiteY40213"/>
              </a:cxn>
              <a:cxn ang="0">
                <a:pos x="connsiteX40214" y="connsiteY40214"/>
              </a:cxn>
              <a:cxn ang="0">
                <a:pos x="connsiteX40215" y="connsiteY40215"/>
              </a:cxn>
              <a:cxn ang="0">
                <a:pos x="connsiteX40216" y="connsiteY40216"/>
              </a:cxn>
              <a:cxn ang="0">
                <a:pos x="connsiteX40217" y="connsiteY40217"/>
              </a:cxn>
              <a:cxn ang="0">
                <a:pos x="connsiteX40218" y="connsiteY40218"/>
              </a:cxn>
              <a:cxn ang="0">
                <a:pos x="connsiteX40219" y="connsiteY40219"/>
              </a:cxn>
              <a:cxn ang="0">
                <a:pos x="connsiteX40220" y="connsiteY40220"/>
              </a:cxn>
              <a:cxn ang="0">
                <a:pos x="connsiteX40221" y="connsiteY40221"/>
              </a:cxn>
              <a:cxn ang="0">
                <a:pos x="connsiteX40222" y="connsiteY40222"/>
              </a:cxn>
              <a:cxn ang="0">
                <a:pos x="connsiteX40223" y="connsiteY40223"/>
              </a:cxn>
              <a:cxn ang="0">
                <a:pos x="connsiteX40224" y="connsiteY40224"/>
              </a:cxn>
              <a:cxn ang="0">
                <a:pos x="connsiteX40225" y="connsiteY40225"/>
              </a:cxn>
              <a:cxn ang="0">
                <a:pos x="connsiteX40226" y="connsiteY40226"/>
              </a:cxn>
              <a:cxn ang="0">
                <a:pos x="connsiteX40227" y="connsiteY40227"/>
              </a:cxn>
              <a:cxn ang="0">
                <a:pos x="connsiteX40228" y="connsiteY40228"/>
              </a:cxn>
              <a:cxn ang="0">
                <a:pos x="connsiteX40229" y="connsiteY40229"/>
              </a:cxn>
              <a:cxn ang="0">
                <a:pos x="connsiteX40230" y="connsiteY40230"/>
              </a:cxn>
              <a:cxn ang="0">
                <a:pos x="connsiteX40231" y="connsiteY40231"/>
              </a:cxn>
              <a:cxn ang="0">
                <a:pos x="connsiteX40232" y="connsiteY40232"/>
              </a:cxn>
              <a:cxn ang="0">
                <a:pos x="connsiteX40233" y="connsiteY40233"/>
              </a:cxn>
              <a:cxn ang="0">
                <a:pos x="connsiteX40234" y="connsiteY40234"/>
              </a:cxn>
              <a:cxn ang="0">
                <a:pos x="connsiteX40235" y="connsiteY40235"/>
              </a:cxn>
              <a:cxn ang="0">
                <a:pos x="connsiteX40236" y="connsiteY40236"/>
              </a:cxn>
              <a:cxn ang="0">
                <a:pos x="connsiteX40237" y="connsiteY40237"/>
              </a:cxn>
              <a:cxn ang="0">
                <a:pos x="connsiteX40238" y="connsiteY40238"/>
              </a:cxn>
              <a:cxn ang="0">
                <a:pos x="connsiteX40239" y="connsiteY40239"/>
              </a:cxn>
              <a:cxn ang="0">
                <a:pos x="connsiteX40240" y="connsiteY40240"/>
              </a:cxn>
              <a:cxn ang="0">
                <a:pos x="connsiteX40241" y="connsiteY40241"/>
              </a:cxn>
              <a:cxn ang="0">
                <a:pos x="connsiteX40242" y="connsiteY40242"/>
              </a:cxn>
              <a:cxn ang="0">
                <a:pos x="connsiteX40243" y="connsiteY40243"/>
              </a:cxn>
              <a:cxn ang="0">
                <a:pos x="connsiteX40244" y="connsiteY40244"/>
              </a:cxn>
              <a:cxn ang="0">
                <a:pos x="connsiteX40245" y="connsiteY40245"/>
              </a:cxn>
              <a:cxn ang="0">
                <a:pos x="connsiteX40246" y="connsiteY40246"/>
              </a:cxn>
              <a:cxn ang="0">
                <a:pos x="connsiteX40247" y="connsiteY40247"/>
              </a:cxn>
              <a:cxn ang="0">
                <a:pos x="connsiteX40248" y="connsiteY40248"/>
              </a:cxn>
              <a:cxn ang="0">
                <a:pos x="connsiteX40249" y="connsiteY40249"/>
              </a:cxn>
              <a:cxn ang="0">
                <a:pos x="connsiteX40250" y="connsiteY40250"/>
              </a:cxn>
              <a:cxn ang="0">
                <a:pos x="connsiteX40251" y="connsiteY40251"/>
              </a:cxn>
              <a:cxn ang="0">
                <a:pos x="connsiteX40252" y="connsiteY40252"/>
              </a:cxn>
              <a:cxn ang="0">
                <a:pos x="connsiteX40253" y="connsiteY40253"/>
              </a:cxn>
              <a:cxn ang="0">
                <a:pos x="connsiteX40254" y="connsiteY40254"/>
              </a:cxn>
              <a:cxn ang="0">
                <a:pos x="connsiteX40255" y="connsiteY40255"/>
              </a:cxn>
              <a:cxn ang="0">
                <a:pos x="connsiteX40256" y="connsiteY40256"/>
              </a:cxn>
              <a:cxn ang="0">
                <a:pos x="connsiteX40257" y="connsiteY40257"/>
              </a:cxn>
              <a:cxn ang="0">
                <a:pos x="connsiteX40258" y="connsiteY40258"/>
              </a:cxn>
              <a:cxn ang="0">
                <a:pos x="connsiteX40259" y="connsiteY40259"/>
              </a:cxn>
              <a:cxn ang="0">
                <a:pos x="connsiteX40260" y="connsiteY40260"/>
              </a:cxn>
              <a:cxn ang="0">
                <a:pos x="connsiteX40261" y="connsiteY40261"/>
              </a:cxn>
              <a:cxn ang="0">
                <a:pos x="connsiteX40262" y="connsiteY40262"/>
              </a:cxn>
              <a:cxn ang="0">
                <a:pos x="connsiteX40263" y="connsiteY40263"/>
              </a:cxn>
              <a:cxn ang="0">
                <a:pos x="connsiteX40264" y="connsiteY40264"/>
              </a:cxn>
              <a:cxn ang="0">
                <a:pos x="connsiteX40265" y="connsiteY40265"/>
              </a:cxn>
              <a:cxn ang="0">
                <a:pos x="connsiteX40266" y="connsiteY40266"/>
              </a:cxn>
              <a:cxn ang="0">
                <a:pos x="connsiteX40267" y="connsiteY40267"/>
              </a:cxn>
              <a:cxn ang="0">
                <a:pos x="connsiteX40268" y="connsiteY40268"/>
              </a:cxn>
              <a:cxn ang="0">
                <a:pos x="connsiteX40269" y="connsiteY40269"/>
              </a:cxn>
              <a:cxn ang="0">
                <a:pos x="connsiteX40270" y="connsiteY40270"/>
              </a:cxn>
              <a:cxn ang="0">
                <a:pos x="connsiteX40271" y="connsiteY40271"/>
              </a:cxn>
              <a:cxn ang="0">
                <a:pos x="connsiteX40272" y="connsiteY40272"/>
              </a:cxn>
              <a:cxn ang="0">
                <a:pos x="connsiteX40273" y="connsiteY40273"/>
              </a:cxn>
              <a:cxn ang="0">
                <a:pos x="connsiteX40274" y="connsiteY40274"/>
              </a:cxn>
              <a:cxn ang="0">
                <a:pos x="connsiteX40275" y="connsiteY40275"/>
              </a:cxn>
              <a:cxn ang="0">
                <a:pos x="connsiteX40276" y="connsiteY40276"/>
              </a:cxn>
              <a:cxn ang="0">
                <a:pos x="connsiteX40277" y="connsiteY40277"/>
              </a:cxn>
              <a:cxn ang="0">
                <a:pos x="connsiteX40278" y="connsiteY40278"/>
              </a:cxn>
              <a:cxn ang="0">
                <a:pos x="connsiteX40279" y="connsiteY40279"/>
              </a:cxn>
              <a:cxn ang="0">
                <a:pos x="connsiteX40280" y="connsiteY40280"/>
              </a:cxn>
              <a:cxn ang="0">
                <a:pos x="connsiteX40281" y="connsiteY40281"/>
              </a:cxn>
              <a:cxn ang="0">
                <a:pos x="connsiteX40282" y="connsiteY40282"/>
              </a:cxn>
              <a:cxn ang="0">
                <a:pos x="connsiteX40283" y="connsiteY40283"/>
              </a:cxn>
              <a:cxn ang="0">
                <a:pos x="connsiteX40284" y="connsiteY40284"/>
              </a:cxn>
              <a:cxn ang="0">
                <a:pos x="connsiteX40285" y="connsiteY40285"/>
              </a:cxn>
              <a:cxn ang="0">
                <a:pos x="connsiteX40286" y="connsiteY40286"/>
              </a:cxn>
              <a:cxn ang="0">
                <a:pos x="connsiteX40287" y="connsiteY40287"/>
              </a:cxn>
              <a:cxn ang="0">
                <a:pos x="connsiteX40288" y="connsiteY40288"/>
              </a:cxn>
              <a:cxn ang="0">
                <a:pos x="connsiteX40289" y="connsiteY40289"/>
              </a:cxn>
              <a:cxn ang="0">
                <a:pos x="connsiteX40290" y="connsiteY40290"/>
              </a:cxn>
              <a:cxn ang="0">
                <a:pos x="connsiteX40291" y="connsiteY40291"/>
              </a:cxn>
              <a:cxn ang="0">
                <a:pos x="connsiteX40292" y="connsiteY40292"/>
              </a:cxn>
              <a:cxn ang="0">
                <a:pos x="connsiteX40293" y="connsiteY40293"/>
              </a:cxn>
              <a:cxn ang="0">
                <a:pos x="connsiteX40294" y="connsiteY40294"/>
              </a:cxn>
              <a:cxn ang="0">
                <a:pos x="connsiteX40295" y="connsiteY40295"/>
              </a:cxn>
              <a:cxn ang="0">
                <a:pos x="connsiteX40296" y="connsiteY40296"/>
              </a:cxn>
              <a:cxn ang="0">
                <a:pos x="connsiteX40297" y="connsiteY40297"/>
              </a:cxn>
              <a:cxn ang="0">
                <a:pos x="connsiteX40298" y="connsiteY40298"/>
              </a:cxn>
              <a:cxn ang="0">
                <a:pos x="connsiteX40299" y="connsiteY40299"/>
              </a:cxn>
              <a:cxn ang="0">
                <a:pos x="connsiteX40300" y="connsiteY40300"/>
              </a:cxn>
              <a:cxn ang="0">
                <a:pos x="connsiteX40301" y="connsiteY40301"/>
              </a:cxn>
              <a:cxn ang="0">
                <a:pos x="connsiteX40302" y="connsiteY40302"/>
              </a:cxn>
              <a:cxn ang="0">
                <a:pos x="connsiteX40303" y="connsiteY40303"/>
              </a:cxn>
              <a:cxn ang="0">
                <a:pos x="connsiteX40304" y="connsiteY40304"/>
              </a:cxn>
              <a:cxn ang="0">
                <a:pos x="connsiteX40305" y="connsiteY40305"/>
              </a:cxn>
              <a:cxn ang="0">
                <a:pos x="connsiteX40306" y="connsiteY40306"/>
              </a:cxn>
              <a:cxn ang="0">
                <a:pos x="connsiteX40307" y="connsiteY40307"/>
              </a:cxn>
              <a:cxn ang="0">
                <a:pos x="connsiteX40308" y="connsiteY40308"/>
              </a:cxn>
              <a:cxn ang="0">
                <a:pos x="connsiteX40309" y="connsiteY40309"/>
              </a:cxn>
              <a:cxn ang="0">
                <a:pos x="connsiteX40310" y="connsiteY40310"/>
              </a:cxn>
              <a:cxn ang="0">
                <a:pos x="connsiteX40311" y="connsiteY40311"/>
              </a:cxn>
              <a:cxn ang="0">
                <a:pos x="connsiteX40312" y="connsiteY40312"/>
              </a:cxn>
              <a:cxn ang="0">
                <a:pos x="connsiteX40313" y="connsiteY40313"/>
              </a:cxn>
              <a:cxn ang="0">
                <a:pos x="connsiteX40314" y="connsiteY40314"/>
              </a:cxn>
              <a:cxn ang="0">
                <a:pos x="connsiteX40315" y="connsiteY40315"/>
              </a:cxn>
              <a:cxn ang="0">
                <a:pos x="connsiteX40316" y="connsiteY40316"/>
              </a:cxn>
              <a:cxn ang="0">
                <a:pos x="connsiteX40317" y="connsiteY40317"/>
              </a:cxn>
              <a:cxn ang="0">
                <a:pos x="connsiteX40318" y="connsiteY40318"/>
              </a:cxn>
              <a:cxn ang="0">
                <a:pos x="connsiteX40319" y="connsiteY40319"/>
              </a:cxn>
              <a:cxn ang="0">
                <a:pos x="connsiteX40320" y="connsiteY40320"/>
              </a:cxn>
              <a:cxn ang="0">
                <a:pos x="connsiteX40321" y="connsiteY40321"/>
              </a:cxn>
              <a:cxn ang="0">
                <a:pos x="connsiteX40322" y="connsiteY40322"/>
              </a:cxn>
              <a:cxn ang="0">
                <a:pos x="connsiteX40323" y="connsiteY40323"/>
              </a:cxn>
              <a:cxn ang="0">
                <a:pos x="connsiteX40324" y="connsiteY40324"/>
              </a:cxn>
              <a:cxn ang="0">
                <a:pos x="connsiteX40325" y="connsiteY40325"/>
              </a:cxn>
              <a:cxn ang="0">
                <a:pos x="connsiteX40326" y="connsiteY40326"/>
              </a:cxn>
              <a:cxn ang="0">
                <a:pos x="connsiteX40327" y="connsiteY40327"/>
              </a:cxn>
              <a:cxn ang="0">
                <a:pos x="connsiteX40328" y="connsiteY40328"/>
              </a:cxn>
              <a:cxn ang="0">
                <a:pos x="connsiteX40329" y="connsiteY40329"/>
              </a:cxn>
              <a:cxn ang="0">
                <a:pos x="connsiteX40330" y="connsiteY40330"/>
              </a:cxn>
              <a:cxn ang="0">
                <a:pos x="connsiteX40331" y="connsiteY40331"/>
              </a:cxn>
              <a:cxn ang="0">
                <a:pos x="connsiteX40332" y="connsiteY40332"/>
              </a:cxn>
              <a:cxn ang="0">
                <a:pos x="connsiteX40333" y="connsiteY40333"/>
              </a:cxn>
              <a:cxn ang="0">
                <a:pos x="connsiteX40334" y="connsiteY40334"/>
              </a:cxn>
              <a:cxn ang="0">
                <a:pos x="connsiteX40335" y="connsiteY40335"/>
              </a:cxn>
              <a:cxn ang="0">
                <a:pos x="connsiteX40336" y="connsiteY40336"/>
              </a:cxn>
              <a:cxn ang="0">
                <a:pos x="connsiteX40337" y="connsiteY40337"/>
              </a:cxn>
              <a:cxn ang="0">
                <a:pos x="connsiteX40338" y="connsiteY40338"/>
              </a:cxn>
              <a:cxn ang="0">
                <a:pos x="connsiteX40339" y="connsiteY40339"/>
              </a:cxn>
              <a:cxn ang="0">
                <a:pos x="connsiteX40340" y="connsiteY40340"/>
              </a:cxn>
              <a:cxn ang="0">
                <a:pos x="connsiteX40341" y="connsiteY40341"/>
              </a:cxn>
              <a:cxn ang="0">
                <a:pos x="connsiteX40342" y="connsiteY40342"/>
              </a:cxn>
              <a:cxn ang="0">
                <a:pos x="connsiteX40343" y="connsiteY40343"/>
              </a:cxn>
              <a:cxn ang="0">
                <a:pos x="connsiteX40344" y="connsiteY40344"/>
              </a:cxn>
              <a:cxn ang="0">
                <a:pos x="connsiteX40345" y="connsiteY40345"/>
              </a:cxn>
              <a:cxn ang="0">
                <a:pos x="connsiteX40346" y="connsiteY40346"/>
              </a:cxn>
              <a:cxn ang="0">
                <a:pos x="connsiteX40347" y="connsiteY40347"/>
              </a:cxn>
              <a:cxn ang="0">
                <a:pos x="connsiteX40348" y="connsiteY40348"/>
              </a:cxn>
              <a:cxn ang="0">
                <a:pos x="connsiteX40349" y="connsiteY40349"/>
              </a:cxn>
              <a:cxn ang="0">
                <a:pos x="connsiteX40350" y="connsiteY40350"/>
              </a:cxn>
              <a:cxn ang="0">
                <a:pos x="connsiteX40351" y="connsiteY40351"/>
              </a:cxn>
              <a:cxn ang="0">
                <a:pos x="connsiteX40352" y="connsiteY40352"/>
              </a:cxn>
              <a:cxn ang="0">
                <a:pos x="connsiteX40353" y="connsiteY40353"/>
              </a:cxn>
              <a:cxn ang="0">
                <a:pos x="connsiteX40354" y="connsiteY40354"/>
              </a:cxn>
              <a:cxn ang="0">
                <a:pos x="connsiteX40355" y="connsiteY40355"/>
              </a:cxn>
              <a:cxn ang="0">
                <a:pos x="connsiteX40356" y="connsiteY40356"/>
              </a:cxn>
              <a:cxn ang="0">
                <a:pos x="connsiteX40357" y="connsiteY40357"/>
              </a:cxn>
              <a:cxn ang="0">
                <a:pos x="connsiteX40358" y="connsiteY40358"/>
              </a:cxn>
              <a:cxn ang="0">
                <a:pos x="connsiteX40359" y="connsiteY40359"/>
              </a:cxn>
              <a:cxn ang="0">
                <a:pos x="connsiteX40360" y="connsiteY40360"/>
              </a:cxn>
              <a:cxn ang="0">
                <a:pos x="connsiteX40361" y="connsiteY40361"/>
              </a:cxn>
              <a:cxn ang="0">
                <a:pos x="connsiteX40362" y="connsiteY40362"/>
              </a:cxn>
              <a:cxn ang="0">
                <a:pos x="connsiteX40363" y="connsiteY40363"/>
              </a:cxn>
              <a:cxn ang="0">
                <a:pos x="connsiteX40364" y="connsiteY40364"/>
              </a:cxn>
              <a:cxn ang="0">
                <a:pos x="connsiteX40365" y="connsiteY40365"/>
              </a:cxn>
              <a:cxn ang="0">
                <a:pos x="connsiteX40366" y="connsiteY40366"/>
              </a:cxn>
              <a:cxn ang="0">
                <a:pos x="connsiteX40367" y="connsiteY40367"/>
              </a:cxn>
              <a:cxn ang="0">
                <a:pos x="connsiteX40368" y="connsiteY40368"/>
              </a:cxn>
              <a:cxn ang="0">
                <a:pos x="connsiteX40369" y="connsiteY40369"/>
              </a:cxn>
              <a:cxn ang="0">
                <a:pos x="connsiteX40370" y="connsiteY40370"/>
              </a:cxn>
              <a:cxn ang="0">
                <a:pos x="connsiteX40371" y="connsiteY40371"/>
              </a:cxn>
              <a:cxn ang="0">
                <a:pos x="connsiteX40372" y="connsiteY40372"/>
              </a:cxn>
              <a:cxn ang="0">
                <a:pos x="connsiteX40373" y="connsiteY40373"/>
              </a:cxn>
              <a:cxn ang="0">
                <a:pos x="connsiteX40374" y="connsiteY40374"/>
              </a:cxn>
              <a:cxn ang="0">
                <a:pos x="connsiteX40375" y="connsiteY40375"/>
              </a:cxn>
              <a:cxn ang="0">
                <a:pos x="connsiteX40376" y="connsiteY40376"/>
              </a:cxn>
              <a:cxn ang="0">
                <a:pos x="connsiteX40377" y="connsiteY40377"/>
              </a:cxn>
              <a:cxn ang="0">
                <a:pos x="connsiteX40378" y="connsiteY40378"/>
              </a:cxn>
              <a:cxn ang="0">
                <a:pos x="connsiteX40379" y="connsiteY40379"/>
              </a:cxn>
              <a:cxn ang="0">
                <a:pos x="connsiteX40380" y="connsiteY40380"/>
              </a:cxn>
              <a:cxn ang="0">
                <a:pos x="connsiteX40381" y="connsiteY40381"/>
              </a:cxn>
              <a:cxn ang="0">
                <a:pos x="connsiteX40382" y="connsiteY40382"/>
              </a:cxn>
              <a:cxn ang="0">
                <a:pos x="connsiteX40383" y="connsiteY40383"/>
              </a:cxn>
              <a:cxn ang="0">
                <a:pos x="connsiteX40384" y="connsiteY40384"/>
              </a:cxn>
              <a:cxn ang="0">
                <a:pos x="connsiteX40385" y="connsiteY40385"/>
              </a:cxn>
              <a:cxn ang="0">
                <a:pos x="connsiteX40386" y="connsiteY40386"/>
              </a:cxn>
              <a:cxn ang="0">
                <a:pos x="connsiteX40387" y="connsiteY40387"/>
              </a:cxn>
              <a:cxn ang="0">
                <a:pos x="connsiteX40388" y="connsiteY40388"/>
              </a:cxn>
              <a:cxn ang="0">
                <a:pos x="connsiteX40389" y="connsiteY40389"/>
              </a:cxn>
              <a:cxn ang="0">
                <a:pos x="connsiteX40390" y="connsiteY40390"/>
              </a:cxn>
              <a:cxn ang="0">
                <a:pos x="connsiteX40391" y="connsiteY40391"/>
              </a:cxn>
              <a:cxn ang="0">
                <a:pos x="connsiteX40392" y="connsiteY40392"/>
              </a:cxn>
              <a:cxn ang="0">
                <a:pos x="connsiteX40393" y="connsiteY40393"/>
              </a:cxn>
              <a:cxn ang="0">
                <a:pos x="connsiteX40394" y="connsiteY40394"/>
              </a:cxn>
              <a:cxn ang="0">
                <a:pos x="connsiteX40395" y="connsiteY40395"/>
              </a:cxn>
              <a:cxn ang="0">
                <a:pos x="connsiteX40396" y="connsiteY40396"/>
              </a:cxn>
              <a:cxn ang="0">
                <a:pos x="connsiteX40397" y="connsiteY40397"/>
              </a:cxn>
              <a:cxn ang="0">
                <a:pos x="connsiteX40398" y="connsiteY40398"/>
              </a:cxn>
              <a:cxn ang="0">
                <a:pos x="connsiteX40399" y="connsiteY40399"/>
              </a:cxn>
              <a:cxn ang="0">
                <a:pos x="connsiteX40400" y="connsiteY40400"/>
              </a:cxn>
              <a:cxn ang="0">
                <a:pos x="connsiteX40401" y="connsiteY40401"/>
              </a:cxn>
              <a:cxn ang="0">
                <a:pos x="connsiteX40402" y="connsiteY40402"/>
              </a:cxn>
              <a:cxn ang="0">
                <a:pos x="connsiteX40403" y="connsiteY40403"/>
              </a:cxn>
              <a:cxn ang="0">
                <a:pos x="connsiteX40404" y="connsiteY40404"/>
              </a:cxn>
              <a:cxn ang="0">
                <a:pos x="connsiteX40405" y="connsiteY40405"/>
              </a:cxn>
              <a:cxn ang="0">
                <a:pos x="connsiteX40406" y="connsiteY40406"/>
              </a:cxn>
              <a:cxn ang="0">
                <a:pos x="connsiteX40407" y="connsiteY40407"/>
              </a:cxn>
              <a:cxn ang="0">
                <a:pos x="connsiteX40408" y="connsiteY40408"/>
              </a:cxn>
              <a:cxn ang="0">
                <a:pos x="connsiteX40409" y="connsiteY40409"/>
              </a:cxn>
              <a:cxn ang="0">
                <a:pos x="connsiteX40410" y="connsiteY40410"/>
              </a:cxn>
              <a:cxn ang="0">
                <a:pos x="connsiteX40411" y="connsiteY40411"/>
              </a:cxn>
              <a:cxn ang="0">
                <a:pos x="connsiteX40412" y="connsiteY40412"/>
              </a:cxn>
              <a:cxn ang="0">
                <a:pos x="connsiteX40413" y="connsiteY40413"/>
              </a:cxn>
              <a:cxn ang="0">
                <a:pos x="connsiteX40414" y="connsiteY40414"/>
              </a:cxn>
              <a:cxn ang="0">
                <a:pos x="connsiteX40415" y="connsiteY40415"/>
              </a:cxn>
              <a:cxn ang="0">
                <a:pos x="connsiteX40416" y="connsiteY40416"/>
              </a:cxn>
              <a:cxn ang="0">
                <a:pos x="connsiteX40417" y="connsiteY40417"/>
              </a:cxn>
              <a:cxn ang="0">
                <a:pos x="connsiteX40418" y="connsiteY40418"/>
              </a:cxn>
              <a:cxn ang="0">
                <a:pos x="connsiteX40419" y="connsiteY40419"/>
              </a:cxn>
              <a:cxn ang="0">
                <a:pos x="connsiteX40420" y="connsiteY40420"/>
              </a:cxn>
              <a:cxn ang="0">
                <a:pos x="connsiteX40421" y="connsiteY40421"/>
              </a:cxn>
              <a:cxn ang="0">
                <a:pos x="connsiteX40422" y="connsiteY40422"/>
              </a:cxn>
              <a:cxn ang="0">
                <a:pos x="connsiteX40423" y="connsiteY40423"/>
              </a:cxn>
              <a:cxn ang="0">
                <a:pos x="connsiteX40424" y="connsiteY40424"/>
              </a:cxn>
              <a:cxn ang="0">
                <a:pos x="connsiteX40425" y="connsiteY40425"/>
              </a:cxn>
              <a:cxn ang="0">
                <a:pos x="connsiteX40426" y="connsiteY40426"/>
              </a:cxn>
              <a:cxn ang="0">
                <a:pos x="connsiteX40427" y="connsiteY40427"/>
              </a:cxn>
              <a:cxn ang="0">
                <a:pos x="connsiteX40428" y="connsiteY40428"/>
              </a:cxn>
              <a:cxn ang="0">
                <a:pos x="connsiteX40429" y="connsiteY40429"/>
              </a:cxn>
              <a:cxn ang="0">
                <a:pos x="connsiteX40430" y="connsiteY40430"/>
              </a:cxn>
              <a:cxn ang="0">
                <a:pos x="connsiteX40431" y="connsiteY40431"/>
              </a:cxn>
              <a:cxn ang="0">
                <a:pos x="connsiteX40432" y="connsiteY40432"/>
              </a:cxn>
              <a:cxn ang="0">
                <a:pos x="connsiteX40433" y="connsiteY40433"/>
              </a:cxn>
              <a:cxn ang="0">
                <a:pos x="connsiteX40434" y="connsiteY40434"/>
              </a:cxn>
              <a:cxn ang="0">
                <a:pos x="connsiteX40435" y="connsiteY40435"/>
              </a:cxn>
              <a:cxn ang="0">
                <a:pos x="connsiteX40436" y="connsiteY40436"/>
              </a:cxn>
              <a:cxn ang="0">
                <a:pos x="connsiteX40437" y="connsiteY40437"/>
              </a:cxn>
              <a:cxn ang="0">
                <a:pos x="connsiteX40438" y="connsiteY40438"/>
              </a:cxn>
              <a:cxn ang="0">
                <a:pos x="connsiteX40439" y="connsiteY40439"/>
              </a:cxn>
              <a:cxn ang="0">
                <a:pos x="connsiteX40440" y="connsiteY40440"/>
              </a:cxn>
              <a:cxn ang="0">
                <a:pos x="connsiteX40441" y="connsiteY40441"/>
              </a:cxn>
              <a:cxn ang="0">
                <a:pos x="connsiteX40442" y="connsiteY40442"/>
              </a:cxn>
              <a:cxn ang="0">
                <a:pos x="connsiteX40443" y="connsiteY40443"/>
              </a:cxn>
              <a:cxn ang="0">
                <a:pos x="connsiteX40444" y="connsiteY40444"/>
              </a:cxn>
              <a:cxn ang="0">
                <a:pos x="connsiteX40445" y="connsiteY40445"/>
              </a:cxn>
              <a:cxn ang="0">
                <a:pos x="connsiteX40446" y="connsiteY40446"/>
              </a:cxn>
              <a:cxn ang="0">
                <a:pos x="connsiteX40447" y="connsiteY40447"/>
              </a:cxn>
              <a:cxn ang="0">
                <a:pos x="connsiteX40448" y="connsiteY40448"/>
              </a:cxn>
              <a:cxn ang="0">
                <a:pos x="connsiteX40449" y="connsiteY40449"/>
              </a:cxn>
              <a:cxn ang="0">
                <a:pos x="connsiteX40450" y="connsiteY40450"/>
              </a:cxn>
              <a:cxn ang="0">
                <a:pos x="connsiteX40451" y="connsiteY40451"/>
              </a:cxn>
              <a:cxn ang="0">
                <a:pos x="connsiteX40452" y="connsiteY40452"/>
              </a:cxn>
              <a:cxn ang="0">
                <a:pos x="connsiteX40453" y="connsiteY40453"/>
              </a:cxn>
              <a:cxn ang="0">
                <a:pos x="connsiteX40454" y="connsiteY40454"/>
              </a:cxn>
              <a:cxn ang="0">
                <a:pos x="connsiteX40455" y="connsiteY40455"/>
              </a:cxn>
              <a:cxn ang="0">
                <a:pos x="connsiteX40456" y="connsiteY40456"/>
              </a:cxn>
              <a:cxn ang="0">
                <a:pos x="connsiteX40457" y="connsiteY40457"/>
              </a:cxn>
              <a:cxn ang="0">
                <a:pos x="connsiteX40458" y="connsiteY40458"/>
              </a:cxn>
              <a:cxn ang="0">
                <a:pos x="connsiteX40459" y="connsiteY40459"/>
              </a:cxn>
              <a:cxn ang="0">
                <a:pos x="connsiteX40460" y="connsiteY40460"/>
              </a:cxn>
              <a:cxn ang="0">
                <a:pos x="connsiteX40461" y="connsiteY40461"/>
              </a:cxn>
              <a:cxn ang="0">
                <a:pos x="connsiteX40462" y="connsiteY40462"/>
              </a:cxn>
              <a:cxn ang="0">
                <a:pos x="connsiteX40463" y="connsiteY40463"/>
              </a:cxn>
              <a:cxn ang="0">
                <a:pos x="connsiteX40464" y="connsiteY40464"/>
              </a:cxn>
              <a:cxn ang="0">
                <a:pos x="connsiteX40465" y="connsiteY40465"/>
              </a:cxn>
              <a:cxn ang="0">
                <a:pos x="connsiteX40466" y="connsiteY40466"/>
              </a:cxn>
              <a:cxn ang="0">
                <a:pos x="connsiteX40467" y="connsiteY40467"/>
              </a:cxn>
              <a:cxn ang="0">
                <a:pos x="connsiteX40468" y="connsiteY40468"/>
              </a:cxn>
              <a:cxn ang="0">
                <a:pos x="connsiteX40469" y="connsiteY40469"/>
              </a:cxn>
              <a:cxn ang="0">
                <a:pos x="connsiteX40470" y="connsiteY40470"/>
              </a:cxn>
              <a:cxn ang="0">
                <a:pos x="connsiteX40471" y="connsiteY40471"/>
              </a:cxn>
              <a:cxn ang="0">
                <a:pos x="connsiteX40472" y="connsiteY40472"/>
              </a:cxn>
              <a:cxn ang="0">
                <a:pos x="connsiteX40473" y="connsiteY40473"/>
              </a:cxn>
              <a:cxn ang="0">
                <a:pos x="connsiteX40474" y="connsiteY40474"/>
              </a:cxn>
              <a:cxn ang="0">
                <a:pos x="connsiteX40475" y="connsiteY40475"/>
              </a:cxn>
              <a:cxn ang="0">
                <a:pos x="connsiteX40476" y="connsiteY40476"/>
              </a:cxn>
              <a:cxn ang="0">
                <a:pos x="connsiteX40477" y="connsiteY40477"/>
              </a:cxn>
              <a:cxn ang="0">
                <a:pos x="connsiteX40478" y="connsiteY40478"/>
              </a:cxn>
              <a:cxn ang="0">
                <a:pos x="connsiteX40479" y="connsiteY40479"/>
              </a:cxn>
              <a:cxn ang="0">
                <a:pos x="connsiteX40480" y="connsiteY40480"/>
              </a:cxn>
              <a:cxn ang="0">
                <a:pos x="connsiteX40481" y="connsiteY40481"/>
              </a:cxn>
              <a:cxn ang="0">
                <a:pos x="connsiteX40482" y="connsiteY40482"/>
              </a:cxn>
              <a:cxn ang="0">
                <a:pos x="connsiteX40483" y="connsiteY40483"/>
              </a:cxn>
              <a:cxn ang="0">
                <a:pos x="connsiteX40484" y="connsiteY40484"/>
              </a:cxn>
              <a:cxn ang="0">
                <a:pos x="connsiteX40485" y="connsiteY40485"/>
              </a:cxn>
              <a:cxn ang="0">
                <a:pos x="connsiteX40486" y="connsiteY40486"/>
              </a:cxn>
              <a:cxn ang="0">
                <a:pos x="connsiteX40487" y="connsiteY40487"/>
              </a:cxn>
              <a:cxn ang="0">
                <a:pos x="connsiteX40488" y="connsiteY40488"/>
              </a:cxn>
              <a:cxn ang="0">
                <a:pos x="connsiteX40489" y="connsiteY40489"/>
              </a:cxn>
              <a:cxn ang="0">
                <a:pos x="connsiteX40490" y="connsiteY40490"/>
              </a:cxn>
              <a:cxn ang="0">
                <a:pos x="connsiteX40491" y="connsiteY40491"/>
              </a:cxn>
              <a:cxn ang="0">
                <a:pos x="connsiteX40492" y="connsiteY40492"/>
              </a:cxn>
              <a:cxn ang="0">
                <a:pos x="connsiteX40493" y="connsiteY40493"/>
              </a:cxn>
              <a:cxn ang="0">
                <a:pos x="connsiteX40494" y="connsiteY40494"/>
              </a:cxn>
              <a:cxn ang="0">
                <a:pos x="connsiteX40495" y="connsiteY40495"/>
              </a:cxn>
              <a:cxn ang="0">
                <a:pos x="connsiteX40496" y="connsiteY40496"/>
              </a:cxn>
              <a:cxn ang="0">
                <a:pos x="connsiteX40497" y="connsiteY40497"/>
              </a:cxn>
              <a:cxn ang="0">
                <a:pos x="connsiteX40498" y="connsiteY40498"/>
              </a:cxn>
              <a:cxn ang="0">
                <a:pos x="connsiteX40499" y="connsiteY40499"/>
              </a:cxn>
              <a:cxn ang="0">
                <a:pos x="connsiteX40500" y="connsiteY40500"/>
              </a:cxn>
              <a:cxn ang="0">
                <a:pos x="connsiteX40501" y="connsiteY40501"/>
              </a:cxn>
              <a:cxn ang="0">
                <a:pos x="connsiteX40502" y="connsiteY40502"/>
              </a:cxn>
              <a:cxn ang="0">
                <a:pos x="connsiteX40503" y="connsiteY40503"/>
              </a:cxn>
              <a:cxn ang="0">
                <a:pos x="connsiteX40504" y="connsiteY40504"/>
              </a:cxn>
              <a:cxn ang="0">
                <a:pos x="connsiteX40505" y="connsiteY40505"/>
              </a:cxn>
              <a:cxn ang="0">
                <a:pos x="connsiteX40506" y="connsiteY40506"/>
              </a:cxn>
              <a:cxn ang="0">
                <a:pos x="connsiteX40507" y="connsiteY40507"/>
              </a:cxn>
              <a:cxn ang="0">
                <a:pos x="connsiteX40508" y="connsiteY40508"/>
              </a:cxn>
              <a:cxn ang="0">
                <a:pos x="connsiteX40509" y="connsiteY40509"/>
              </a:cxn>
              <a:cxn ang="0">
                <a:pos x="connsiteX40510" y="connsiteY40510"/>
              </a:cxn>
              <a:cxn ang="0">
                <a:pos x="connsiteX40511" y="connsiteY40511"/>
              </a:cxn>
              <a:cxn ang="0">
                <a:pos x="connsiteX40512" y="connsiteY40512"/>
              </a:cxn>
              <a:cxn ang="0">
                <a:pos x="connsiteX40513" y="connsiteY40513"/>
              </a:cxn>
              <a:cxn ang="0">
                <a:pos x="connsiteX40514" y="connsiteY40514"/>
              </a:cxn>
              <a:cxn ang="0">
                <a:pos x="connsiteX40515" y="connsiteY40515"/>
              </a:cxn>
              <a:cxn ang="0">
                <a:pos x="connsiteX40516" y="connsiteY40516"/>
              </a:cxn>
              <a:cxn ang="0">
                <a:pos x="connsiteX40517" y="connsiteY40517"/>
              </a:cxn>
              <a:cxn ang="0">
                <a:pos x="connsiteX40518" y="connsiteY40518"/>
              </a:cxn>
              <a:cxn ang="0">
                <a:pos x="connsiteX40519" y="connsiteY40519"/>
              </a:cxn>
              <a:cxn ang="0">
                <a:pos x="connsiteX40520" y="connsiteY40520"/>
              </a:cxn>
              <a:cxn ang="0">
                <a:pos x="connsiteX40521" y="connsiteY40521"/>
              </a:cxn>
              <a:cxn ang="0">
                <a:pos x="connsiteX40522" y="connsiteY40522"/>
              </a:cxn>
              <a:cxn ang="0">
                <a:pos x="connsiteX40523" y="connsiteY40523"/>
              </a:cxn>
              <a:cxn ang="0">
                <a:pos x="connsiteX40524" y="connsiteY40524"/>
              </a:cxn>
              <a:cxn ang="0">
                <a:pos x="connsiteX40525" y="connsiteY40525"/>
              </a:cxn>
              <a:cxn ang="0">
                <a:pos x="connsiteX40526" y="connsiteY40526"/>
              </a:cxn>
              <a:cxn ang="0">
                <a:pos x="connsiteX40527" y="connsiteY40527"/>
              </a:cxn>
              <a:cxn ang="0">
                <a:pos x="connsiteX40528" y="connsiteY40528"/>
              </a:cxn>
              <a:cxn ang="0">
                <a:pos x="connsiteX40529" y="connsiteY40529"/>
              </a:cxn>
              <a:cxn ang="0">
                <a:pos x="connsiteX40530" y="connsiteY40530"/>
              </a:cxn>
              <a:cxn ang="0">
                <a:pos x="connsiteX40531" y="connsiteY40531"/>
              </a:cxn>
              <a:cxn ang="0">
                <a:pos x="connsiteX40532" y="connsiteY40532"/>
              </a:cxn>
              <a:cxn ang="0">
                <a:pos x="connsiteX40533" y="connsiteY40533"/>
              </a:cxn>
              <a:cxn ang="0">
                <a:pos x="connsiteX40534" y="connsiteY40534"/>
              </a:cxn>
              <a:cxn ang="0">
                <a:pos x="connsiteX40535" y="connsiteY40535"/>
              </a:cxn>
              <a:cxn ang="0">
                <a:pos x="connsiteX40536" y="connsiteY40536"/>
              </a:cxn>
              <a:cxn ang="0">
                <a:pos x="connsiteX40537" y="connsiteY40537"/>
              </a:cxn>
              <a:cxn ang="0">
                <a:pos x="connsiteX40538" y="connsiteY40538"/>
              </a:cxn>
              <a:cxn ang="0">
                <a:pos x="connsiteX40539" y="connsiteY40539"/>
              </a:cxn>
              <a:cxn ang="0">
                <a:pos x="connsiteX40540" y="connsiteY40540"/>
              </a:cxn>
              <a:cxn ang="0">
                <a:pos x="connsiteX40541" y="connsiteY40541"/>
              </a:cxn>
              <a:cxn ang="0">
                <a:pos x="connsiteX40542" y="connsiteY40542"/>
              </a:cxn>
              <a:cxn ang="0">
                <a:pos x="connsiteX40543" y="connsiteY40543"/>
              </a:cxn>
              <a:cxn ang="0">
                <a:pos x="connsiteX40544" y="connsiteY40544"/>
              </a:cxn>
              <a:cxn ang="0">
                <a:pos x="connsiteX40545" y="connsiteY40545"/>
              </a:cxn>
              <a:cxn ang="0">
                <a:pos x="connsiteX40546" y="connsiteY40546"/>
              </a:cxn>
              <a:cxn ang="0">
                <a:pos x="connsiteX40547" y="connsiteY40547"/>
              </a:cxn>
              <a:cxn ang="0">
                <a:pos x="connsiteX40548" y="connsiteY40548"/>
              </a:cxn>
              <a:cxn ang="0">
                <a:pos x="connsiteX40549" y="connsiteY40549"/>
              </a:cxn>
              <a:cxn ang="0">
                <a:pos x="connsiteX40550" y="connsiteY40550"/>
              </a:cxn>
              <a:cxn ang="0">
                <a:pos x="connsiteX40551" y="connsiteY40551"/>
              </a:cxn>
              <a:cxn ang="0">
                <a:pos x="connsiteX40552" y="connsiteY40552"/>
              </a:cxn>
              <a:cxn ang="0">
                <a:pos x="connsiteX40553" y="connsiteY40553"/>
              </a:cxn>
              <a:cxn ang="0">
                <a:pos x="connsiteX40554" y="connsiteY40554"/>
              </a:cxn>
              <a:cxn ang="0">
                <a:pos x="connsiteX40555" y="connsiteY40555"/>
              </a:cxn>
              <a:cxn ang="0">
                <a:pos x="connsiteX40556" y="connsiteY40556"/>
              </a:cxn>
              <a:cxn ang="0">
                <a:pos x="connsiteX40557" y="connsiteY40557"/>
              </a:cxn>
              <a:cxn ang="0">
                <a:pos x="connsiteX40558" y="connsiteY40558"/>
              </a:cxn>
              <a:cxn ang="0">
                <a:pos x="connsiteX40559" y="connsiteY40559"/>
              </a:cxn>
              <a:cxn ang="0">
                <a:pos x="connsiteX40560" y="connsiteY40560"/>
              </a:cxn>
              <a:cxn ang="0">
                <a:pos x="connsiteX40561" y="connsiteY40561"/>
              </a:cxn>
              <a:cxn ang="0">
                <a:pos x="connsiteX40562" y="connsiteY40562"/>
              </a:cxn>
              <a:cxn ang="0">
                <a:pos x="connsiteX40563" y="connsiteY40563"/>
              </a:cxn>
              <a:cxn ang="0">
                <a:pos x="connsiteX40564" y="connsiteY40564"/>
              </a:cxn>
              <a:cxn ang="0">
                <a:pos x="connsiteX40565" y="connsiteY40565"/>
              </a:cxn>
              <a:cxn ang="0">
                <a:pos x="connsiteX40566" y="connsiteY40566"/>
              </a:cxn>
              <a:cxn ang="0">
                <a:pos x="connsiteX40567" y="connsiteY40567"/>
              </a:cxn>
              <a:cxn ang="0">
                <a:pos x="connsiteX40568" y="connsiteY40568"/>
              </a:cxn>
              <a:cxn ang="0">
                <a:pos x="connsiteX40569" y="connsiteY40569"/>
              </a:cxn>
              <a:cxn ang="0">
                <a:pos x="connsiteX40570" y="connsiteY40570"/>
              </a:cxn>
              <a:cxn ang="0">
                <a:pos x="connsiteX40571" y="connsiteY40571"/>
              </a:cxn>
              <a:cxn ang="0">
                <a:pos x="connsiteX40572" y="connsiteY40572"/>
              </a:cxn>
              <a:cxn ang="0">
                <a:pos x="connsiteX40573" y="connsiteY40573"/>
              </a:cxn>
              <a:cxn ang="0">
                <a:pos x="connsiteX40574" y="connsiteY40574"/>
              </a:cxn>
              <a:cxn ang="0">
                <a:pos x="connsiteX40575" y="connsiteY40575"/>
              </a:cxn>
              <a:cxn ang="0">
                <a:pos x="connsiteX40576" y="connsiteY40576"/>
              </a:cxn>
              <a:cxn ang="0">
                <a:pos x="connsiteX40577" y="connsiteY40577"/>
              </a:cxn>
              <a:cxn ang="0">
                <a:pos x="connsiteX40578" y="connsiteY40578"/>
              </a:cxn>
              <a:cxn ang="0">
                <a:pos x="connsiteX40579" y="connsiteY40579"/>
              </a:cxn>
              <a:cxn ang="0">
                <a:pos x="connsiteX40580" y="connsiteY40580"/>
              </a:cxn>
              <a:cxn ang="0">
                <a:pos x="connsiteX40581" y="connsiteY40581"/>
              </a:cxn>
              <a:cxn ang="0">
                <a:pos x="connsiteX40582" y="connsiteY40582"/>
              </a:cxn>
              <a:cxn ang="0">
                <a:pos x="connsiteX40583" y="connsiteY40583"/>
              </a:cxn>
              <a:cxn ang="0">
                <a:pos x="connsiteX40584" y="connsiteY40584"/>
              </a:cxn>
              <a:cxn ang="0">
                <a:pos x="connsiteX40585" y="connsiteY40585"/>
              </a:cxn>
              <a:cxn ang="0">
                <a:pos x="connsiteX40586" y="connsiteY40586"/>
              </a:cxn>
              <a:cxn ang="0">
                <a:pos x="connsiteX40587" y="connsiteY40587"/>
              </a:cxn>
              <a:cxn ang="0">
                <a:pos x="connsiteX40588" y="connsiteY40588"/>
              </a:cxn>
              <a:cxn ang="0">
                <a:pos x="connsiteX40589" y="connsiteY40589"/>
              </a:cxn>
              <a:cxn ang="0">
                <a:pos x="connsiteX40590" y="connsiteY40590"/>
              </a:cxn>
              <a:cxn ang="0">
                <a:pos x="connsiteX40591" y="connsiteY40591"/>
              </a:cxn>
              <a:cxn ang="0">
                <a:pos x="connsiteX40592" y="connsiteY40592"/>
              </a:cxn>
              <a:cxn ang="0">
                <a:pos x="connsiteX40593" y="connsiteY40593"/>
              </a:cxn>
              <a:cxn ang="0">
                <a:pos x="connsiteX40594" y="connsiteY40594"/>
              </a:cxn>
              <a:cxn ang="0">
                <a:pos x="connsiteX40595" y="connsiteY40595"/>
              </a:cxn>
              <a:cxn ang="0">
                <a:pos x="connsiteX40596" y="connsiteY40596"/>
              </a:cxn>
              <a:cxn ang="0">
                <a:pos x="connsiteX40597" y="connsiteY40597"/>
              </a:cxn>
              <a:cxn ang="0">
                <a:pos x="connsiteX40598" y="connsiteY40598"/>
              </a:cxn>
              <a:cxn ang="0">
                <a:pos x="connsiteX40599" y="connsiteY40599"/>
              </a:cxn>
              <a:cxn ang="0">
                <a:pos x="connsiteX40600" y="connsiteY40600"/>
              </a:cxn>
              <a:cxn ang="0">
                <a:pos x="connsiteX40601" y="connsiteY40601"/>
              </a:cxn>
              <a:cxn ang="0">
                <a:pos x="connsiteX40602" y="connsiteY40602"/>
              </a:cxn>
              <a:cxn ang="0">
                <a:pos x="connsiteX40603" y="connsiteY40603"/>
              </a:cxn>
              <a:cxn ang="0">
                <a:pos x="connsiteX40604" y="connsiteY40604"/>
              </a:cxn>
              <a:cxn ang="0">
                <a:pos x="connsiteX40605" y="connsiteY40605"/>
              </a:cxn>
              <a:cxn ang="0">
                <a:pos x="connsiteX40606" y="connsiteY40606"/>
              </a:cxn>
              <a:cxn ang="0">
                <a:pos x="connsiteX40607" y="connsiteY40607"/>
              </a:cxn>
              <a:cxn ang="0">
                <a:pos x="connsiteX40608" y="connsiteY40608"/>
              </a:cxn>
              <a:cxn ang="0">
                <a:pos x="connsiteX40609" y="connsiteY40609"/>
              </a:cxn>
              <a:cxn ang="0">
                <a:pos x="connsiteX40610" y="connsiteY40610"/>
              </a:cxn>
              <a:cxn ang="0">
                <a:pos x="connsiteX40611" y="connsiteY40611"/>
              </a:cxn>
              <a:cxn ang="0">
                <a:pos x="connsiteX40612" y="connsiteY40612"/>
              </a:cxn>
              <a:cxn ang="0">
                <a:pos x="connsiteX40613" y="connsiteY40613"/>
              </a:cxn>
              <a:cxn ang="0">
                <a:pos x="connsiteX40614" y="connsiteY40614"/>
              </a:cxn>
              <a:cxn ang="0">
                <a:pos x="connsiteX40615" y="connsiteY40615"/>
              </a:cxn>
              <a:cxn ang="0">
                <a:pos x="connsiteX40616" y="connsiteY40616"/>
              </a:cxn>
              <a:cxn ang="0">
                <a:pos x="connsiteX40617" y="connsiteY40617"/>
              </a:cxn>
              <a:cxn ang="0">
                <a:pos x="connsiteX40618" y="connsiteY40618"/>
              </a:cxn>
              <a:cxn ang="0">
                <a:pos x="connsiteX40619" y="connsiteY40619"/>
              </a:cxn>
              <a:cxn ang="0">
                <a:pos x="connsiteX40620" y="connsiteY40620"/>
              </a:cxn>
              <a:cxn ang="0">
                <a:pos x="connsiteX40621" y="connsiteY40621"/>
              </a:cxn>
              <a:cxn ang="0">
                <a:pos x="connsiteX40622" y="connsiteY40622"/>
              </a:cxn>
              <a:cxn ang="0">
                <a:pos x="connsiteX40623" y="connsiteY40623"/>
              </a:cxn>
              <a:cxn ang="0">
                <a:pos x="connsiteX40624" y="connsiteY40624"/>
              </a:cxn>
              <a:cxn ang="0">
                <a:pos x="connsiteX40625" y="connsiteY40625"/>
              </a:cxn>
              <a:cxn ang="0">
                <a:pos x="connsiteX40626" y="connsiteY40626"/>
              </a:cxn>
              <a:cxn ang="0">
                <a:pos x="connsiteX40627" y="connsiteY40627"/>
              </a:cxn>
              <a:cxn ang="0">
                <a:pos x="connsiteX40628" y="connsiteY40628"/>
              </a:cxn>
              <a:cxn ang="0">
                <a:pos x="connsiteX40629" y="connsiteY40629"/>
              </a:cxn>
              <a:cxn ang="0">
                <a:pos x="connsiteX40630" y="connsiteY40630"/>
              </a:cxn>
              <a:cxn ang="0">
                <a:pos x="connsiteX40631" y="connsiteY40631"/>
              </a:cxn>
              <a:cxn ang="0">
                <a:pos x="connsiteX40632" y="connsiteY40632"/>
              </a:cxn>
              <a:cxn ang="0">
                <a:pos x="connsiteX40633" y="connsiteY40633"/>
              </a:cxn>
              <a:cxn ang="0">
                <a:pos x="connsiteX40634" y="connsiteY40634"/>
              </a:cxn>
              <a:cxn ang="0">
                <a:pos x="connsiteX40635" y="connsiteY40635"/>
              </a:cxn>
              <a:cxn ang="0">
                <a:pos x="connsiteX40636" y="connsiteY40636"/>
              </a:cxn>
              <a:cxn ang="0">
                <a:pos x="connsiteX40637" y="connsiteY40637"/>
              </a:cxn>
              <a:cxn ang="0">
                <a:pos x="connsiteX40638" y="connsiteY40638"/>
              </a:cxn>
              <a:cxn ang="0">
                <a:pos x="connsiteX40639" y="connsiteY40639"/>
              </a:cxn>
              <a:cxn ang="0">
                <a:pos x="connsiteX40640" y="connsiteY40640"/>
              </a:cxn>
              <a:cxn ang="0">
                <a:pos x="connsiteX40641" y="connsiteY40641"/>
              </a:cxn>
              <a:cxn ang="0">
                <a:pos x="connsiteX40642" y="connsiteY40642"/>
              </a:cxn>
              <a:cxn ang="0">
                <a:pos x="connsiteX40643" y="connsiteY40643"/>
              </a:cxn>
              <a:cxn ang="0">
                <a:pos x="connsiteX40644" y="connsiteY40644"/>
              </a:cxn>
              <a:cxn ang="0">
                <a:pos x="connsiteX40645" y="connsiteY40645"/>
              </a:cxn>
              <a:cxn ang="0">
                <a:pos x="connsiteX40646" y="connsiteY40646"/>
              </a:cxn>
              <a:cxn ang="0">
                <a:pos x="connsiteX40647" y="connsiteY40647"/>
              </a:cxn>
              <a:cxn ang="0">
                <a:pos x="connsiteX40648" y="connsiteY40648"/>
              </a:cxn>
              <a:cxn ang="0">
                <a:pos x="connsiteX40649" y="connsiteY40649"/>
              </a:cxn>
              <a:cxn ang="0">
                <a:pos x="connsiteX40650" y="connsiteY40650"/>
              </a:cxn>
              <a:cxn ang="0">
                <a:pos x="connsiteX40651" y="connsiteY40651"/>
              </a:cxn>
              <a:cxn ang="0">
                <a:pos x="connsiteX40652" y="connsiteY40652"/>
              </a:cxn>
              <a:cxn ang="0">
                <a:pos x="connsiteX40653" y="connsiteY40653"/>
              </a:cxn>
              <a:cxn ang="0">
                <a:pos x="connsiteX40654" y="connsiteY40654"/>
              </a:cxn>
              <a:cxn ang="0">
                <a:pos x="connsiteX40655" y="connsiteY40655"/>
              </a:cxn>
              <a:cxn ang="0">
                <a:pos x="connsiteX40656" y="connsiteY40656"/>
              </a:cxn>
              <a:cxn ang="0">
                <a:pos x="connsiteX40657" y="connsiteY40657"/>
              </a:cxn>
              <a:cxn ang="0">
                <a:pos x="connsiteX40658" y="connsiteY40658"/>
              </a:cxn>
              <a:cxn ang="0">
                <a:pos x="connsiteX40659" y="connsiteY40659"/>
              </a:cxn>
              <a:cxn ang="0">
                <a:pos x="connsiteX40660" y="connsiteY40660"/>
              </a:cxn>
              <a:cxn ang="0">
                <a:pos x="connsiteX40661" y="connsiteY40661"/>
              </a:cxn>
              <a:cxn ang="0">
                <a:pos x="connsiteX40662" y="connsiteY40662"/>
              </a:cxn>
              <a:cxn ang="0">
                <a:pos x="connsiteX40663" y="connsiteY40663"/>
              </a:cxn>
              <a:cxn ang="0">
                <a:pos x="connsiteX40664" y="connsiteY40664"/>
              </a:cxn>
              <a:cxn ang="0">
                <a:pos x="connsiteX40665" y="connsiteY40665"/>
              </a:cxn>
              <a:cxn ang="0">
                <a:pos x="connsiteX40666" y="connsiteY40666"/>
              </a:cxn>
              <a:cxn ang="0">
                <a:pos x="connsiteX40667" y="connsiteY40667"/>
              </a:cxn>
              <a:cxn ang="0">
                <a:pos x="connsiteX40668" y="connsiteY40668"/>
              </a:cxn>
              <a:cxn ang="0">
                <a:pos x="connsiteX40669" y="connsiteY40669"/>
              </a:cxn>
              <a:cxn ang="0">
                <a:pos x="connsiteX40670" y="connsiteY40670"/>
              </a:cxn>
              <a:cxn ang="0">
                <a:pos x="connsiteX40671" y="connsiteY40671"/>
              </a:cxn>
              <a:cxn ang="0">
                <a:pos x="connsiteX40672" y="connsiteY40672"/>
              </a:cxn>
              <a:cxn ang="0">
                <a:pos x="connsiteX40673" y="connsiteY40673"/>
              </a:cxn>
              <a:cxn ang="0">
                <a:pos x="connsiteX40674" y="connsiteY40674"/>
              </a:cxn>
              <a:cxn ang="0">
                <a:pos x="connsiteX40675" y="connsiteY40675"/>
              </a:cxn>
              <a:cxn ang="0">
                <a:pos x="connsiteX40676" y="connsiteY40676"/>
              </a:cxn>
              <a:cxn ang="0">
                <a:pos x="connsiteX40677" y="connsiteY40677"/>
              </a:cxn>
              <a:cxn ang="0">
                <a:pos x="connsiteX40678" y="connsiteY40678"/>
              </a:cxn>
              <a:cxn ang="0">
                <a:pos x="connsiteX40679" y="connsiteY40679"/>
              </a:cxn>
              <a:cxn ang="0">
                <a:pos x="connsiteX40680" y="connsiteY40680"/>
              </a:cxn>
              <a:cxn ang="0">
                <a:pos x="connsiteX40681" y="connsiteY40681"/>
              </a:cxn>
              <a:cxn ang="0">
                <a:pos x="connsiteX40682" y="connsiteY40682"/>
              </a:cxn>
              <a:cxn ang="0">
                <a:pos x="connsiteX40683" y="connsiteY40683"/>
              </a:cxn>
              <a:cxn ang="0">
                <a:pos x="connsiteX40684" y="connsiteY40684"/>
              </a:cxn>
              <a:cxn ang="0">
                <a:pos x="connsiteX40685" y="connsiteY40685"/>
              </a:cxn>
              <a:cxn ang="0">
                <a:pos x="connsiteX40686" y="connsiteY40686"/>
              </a:cxn>
              <a:cxn ang="0">
                <a:pos x="connsiteX40687" y="connsiteY40687"/>
              </a:cxn>
              <a:cxn ang="0">
                <a:pos x="connsiteX40688" y="connsiteY40688"/>
              </a:cxn>
              <a:cxn ang="0">
                <a:pos x="connsiteX40689" y="connsiteY40689"/>
              </a:cxn>
              <a:cxn ang="0">
                <a:pos x="connsiteX40690" y="connsiteY40690"/>
              </a:cxn>
              <a:cxn ang="0">
                <a:pos x="connsiteX40691" y="connsiteY40691"/>
              </a:cxn>
              <a:cxn ang="0">
                <a:pos x="connsiteX40692" y="connsiteY40692"/>
              </a:cxn>
              <a:cxn ang="0">
                <a:pos x="connsiteX40693" y="connsiteY40693"/>
              </a:cxn>
              <a:cxn ang="0">
                <a:pos x="connsiteX40694" y="connsiteY40694"/>
              </a:cxn>
              <a:cxn ang="0">
                <a:pos x="connsiteX40695" y="connsiteY40695"/>
              </a:cxn>
              <a:cxn ang="0">
                <a:pos x="connsiteX40696" y="connsiteY40696"/>
              </a:cxn>
              <a:cxn ang="0">
                <a:pos x="connsiteX40697" y="connsiteY40697"/>
              </a:cxn>
              <a:cxn ang="0">
                <a:pos x="connsiteX40698" y="connsiteY40698"/>
              </a:cxn>
              <a:cxn ang="0">
                <a:pos x="connsiteX40699" y="connsiteY40699"/>
              </a:cxn>
              <a:cxn ang="0">
                <a:pos x="connsiteX40700" y="connsiteY40700"/>
              </a:cxn>
              <a:cxn ang="0">
                <a:pos x="connsiteX40701" y="connsiteY40701"/>
              </a:cxn>
              <a:cxn ang="0">
                <a:pos x="connsiteX40702" y="connsiteY40702"/>
              </a:cxn>
              <a:cxn ang="0">
                <a:pos x="connsiteX40703" y="connsiteY40703"/>
              </a:cxn>
              <a:cxn ang="0">
                <a:pos x="connsiteX40704" y="connsiteY40704"/>
              </a:cxn>
              <a:cxn ang="0">
                <a:pos x="connsiteX40705" y="connsiteY40705"/>
              </a:cxn>
              <a:cxn ang="0">
                <a:pos x="connsiteX40706" y="connsiteY40706"/>
              </a:cxn>
              <a:cxn ang="0">
                <a:pos x="connsiteX40707" y="connsiteY40707"/>
              </a:cxn>
              <a:cxn ang="0">
                <a:pos x="connsiteX40708" y="connsiteY40708"/>
              </a:cxn>
              <a:cxn ang="0">
                <a:pos x="connsiteX40709" y="connsiteY40709"/>
              </a:cxn>
              <a:cxn ang="0">
                <a:pos x="connsiteX40710" y="connsiteY40710"/>
              </a:cxn>
              <a:cxn ang="0">
                <a:pos x="connsiteX40711" y="connsiteY40711"/>
              </a:cxn>
              <a:cxn ang="0">
                <a:pos x="connsiteX40712" y="connsiteY40712"/>
              </a:cxn>
              <a:cxn ang="0">
                <a:pos x="connsiteX40713" y="connsiteY40713"/>
              </a:cxn>
              <a:cxn ang="0">
                <a:pos x="connsiteX40714" y="connsiteY40714"/>
              </a:cxn>
              <a:cxn ang="0">
                <a:pos x="connsiteX40715" y="connsiteY40715"/>
              </a:cxn>
              <a:cxn ang="0">
                <a:pos x="connsiteX40716" y="connsiteY40716"/>
              </a:cxn>
              <a:cxn ang="0">
                <a:pos x="connsiteX40717" y="connsiteY40717"/>
              </a:cxn>
              <a:cxn ang="0">
                <a:pos x="connsiteX40718" y="connsiteY40718"/>
              </a:cxn>
              <a:cxn ang="0">
                <a:pos x="connsiteX40719" y="connsiteY40719"/>
              </a:cxn>
              <a:cxn ang="0">
                <a:pos x="connsiteX40720" y="connsiteY40720"/>
              </a:cxn>
              <a:cxn ang="0">
                <a:pos x="connsiteX40721" y="connsiteY40721"/>
              </a:cxn>
              <a:cxn ang="0">
                <a:pos x="connsiteX40722" y="connsiteY40722"/>
              </a:cxn>
              <a:cxn ang="0">
                <a:pos x="connsiteX40723" y="connsiteY40723"/>
              </a:cxn>
              <a:cxn ang="0">
                <a:pos x="connsiteX40724" y="connsiteY40724"/>
              </a:cxn>
              <a:cxn ang="0">
                <a:pos x="connsiteX40725" y="connsiteY40725"/>
              </a:cxn>
              <a:cxn ang="0">
                <a:pos x="connsiteX40726" y="connsiteY40726"/>
              </a:cxn>
              <a:cxn ang="0">
                <a:pos x="connsiteX40727" y="connsiteY40727"/>
              </a:cxn>
              <a:cxn ang="0">
                <a:pos x="connsiteX40728" y="connsiteY40728"/>
              </a:cxn>
              <a:cxn ang="0">
                <a:pos x="connsiteX40729" y="connsiteY40729"/>
              </a:cxn>
              <a:cxn ang="0">
                <a:pos x="connsiteX40730" y="connsiteY40730"/>
              </a:cxn>
              <a:cxn ang="0">
                <a:pos x="connsiteX40731" y="connsiteY40731"/>
              </a:cxn>
              <a:cxn ang="0">
                <a:pos x="connsiteX40732" y="connsiteY40732"/>
              </a:cxn>
              <a:cxn ang="0">
                <a:pos x="connsiteX40733" y="connsiteY40733"/>
              </a:cxn>
              <a:cxn ang="0">
                <a:pos x="connsiteX40734" y="connsiteY40734"/>
              </a:cxn>
              <a:cxn ang="0">
                <a:pos x="connsiteX40735" y="connsiteY40735"/>
              </a:cxn>
              <a:cxn ang="0">
                <a:pos x="connsiteX40736" y="connsiteY40736"/>
              </a:cxn>
              <a:cxn ang="0">
                <a:pos x="connsiteX40737" y="connsiteY40737"/>
              </a:cxn>
              <a:cxn ang="0">
                <a:pos x="connsiteX40738" y="connsiteY40738"/>
              </a:cxn>
              <a:cxn ang="0">
                <a:pos x="connsiteX40739" y="connsiteY40739"/>
              </a:cxn>
              <a:cxn ang="0">
                <a:pos x="connsiteX40740" y="connsiteY40740"/>
              </a:cxn>
              <a:cxn ang="0">
                <a:pos x="connsiteX40741" y="connsiteY40741"/>
              </a:cxn>
              <a:cxn ang="0">
                <a:pos x="connsiteX40742" y="connsiteY40742"/>
              </a:cxn>
              <a:cxn ang="0">
                <a:pos x="connsiteX40743" y="connsiteY40743"/>
              </a:cxn>
              <a:cxn ang="0">
                <a:pos x="connsiteX40744" y="connsiteY40744"/>
              </a:cxn>
              <a:cxn ang="0">
                <a:pos x="connsiteX40745" y="connsiteY40745"/>
              </a:cxn>
              <a:cxn ang="0">
                <a:pos x="connsiteX40746" y="connsiteY40746"/>
              </a:cxn>
              <a:cxn ang="0">
                <a:pos x="connsiteX40747" y="connsiteY40747"/>
              </a:cxn>
              <a:cxn ang="0">
                <a:pos x="connsiteX40748" y="connsiteY40748"/>
              </a:cxn>
              <a:cxn ang="0">
                <a:pos x="connsiteX40749" y="connsiteY40749"/>
              </a:cxn>
              <a:cxn ang="0">
                <a:pos x="connsiteX40750" y="connsiteY40750"/>
              </a:cxn>
              <a:cxn ang="0">
                <a:pos x="connsiteX40751" y="connsiteY40751"/>
              </a:cxn>
              <a:cxn ang="0">
                <a:pos x="connsiteX40752" y="connsiteY40752"/>
              </a:cxn>
              <a:cxn ang="0">
                <a:pos x="connsiteX40753" y="connsiteY40753"/>
              </a:cxn>
              <a:cxn ang="0">
                <a:pos x="connsiteX40754" y="connsiteY40754"/>
              </a:cxn>
              <a:cxn ang="0">
                <a:pos x="connsiteX40755" y="connsiteY40755"/>
              </a:cxn>
              <a:cxn ang="0">
                <a:pos x="connsiteX40756" y="connsiteY40756"/>
              </a:cxn>
              <a:cxn ang="0">
                <a:pos x="connsiteX40757" y="connsiteY40757"/>
              </a:cxn>
              <a:cxn ang="0">
                <a:pos x="connsiteX40758" y="connsiteY40758"/>
              </a:cxn>
              <a:cxn ang="0">
                <a:pos x="connsiteX40759" y="connsiteY40759"/>
              </a:cxn>
              <a:cxn ang="0">
                <a:pos x="connsiteX40760" y="connsiteY40760"/>
              </a:cxn>
              <a:cxn ang="0">
                <a:pos x="connsiteX40761" y="connsiteY40761"/>
              </a:cxn>
              <a:cxn ang="0">
                <a:pos x="connsiteX40762" y="connsiteY40762"/>
              </a:cxn>
              <a:cxn ang="0">
                <a:pos x="connsiteX40763" y="connsiteY40763"/>
              </a:cxn>
              <a:cxn ang="0">
                <a:pos x="connsiteX40764" y="connsiteY40764"/>
              </a:cxn>
              <a:cxn ang="0">
                <a:pos x="connsiteX40765" y="connsiteY40765"/>
              </a:cxn>
              <a:cxn ang="0">
                <a:pos x="connsiteX40766" y="connsiteY40766"/>
              </a:cxn>
              <a:cxn ang="0">
                <a:pos x="connsiteX40767" y="connsiteY40767"/>
              </a:cxn>
              <a:cxn ang="0">
                <a:pos x="connsiteX40768" y="connsiteY40768"/>
              </a:cxn>
              <a:cxn ang="0">
                <a:pos x="connsiteX40769" y="connsiteY40769"/>
              </a:cxn>
              <a:cxn ang="0">
                <a:pos x="connsiteX40770" y="connsiteY40770"/>
              </a:cxn>
              <a:cxn ang="0">
                <a:pos x="connsiteX40771" y="connsiteY40771"/>
              </a:cxn>
              <a:cxn ang="0">
                <a:pos x="connsiteX40772" y="connsiteY40772"/>
              </a:cxn>
              <a:cxn ang="0">
                <a:pos x="connsiteX40773" y="connsiteY40773"/>
              </a:cxn>
              <a:cxn ang="0">
                <a:pos x="connsiteX40774" y="connsiteY40774"/>
              </a:cxn>
              <a:cxn ang="0">
                <a:pos x="connsiteX40775" y="connsiteY40775"/>
              </a:cxn>
              <a:cxn ang="0">
                <a:pos x="connsiteX40776" y="connsiteY40776"/>
              </a:cxn>
              <a:cxn ang="0">
                <a:pos x="connsiteX40777" y="connsiteY40777"/>
              </a:cxn>
              <a:cxn ang="0">
                <a:pos x="connsiteX40778" y="connsiteY40778"/>
              </a:cxn>
              <a:cxn ang="0">
                <a:pos x="connsiteX40779" y="connsiteY40779"/>
              </a:cxn>
              <a:cxn ang="0">
                <a:pos x="connsiteX40780" y="connsiteY40780"/>
              </a:cxn>
              <a:cxn ang="0">
                <a:pos x="connsiteX40781" y="connsiteY40781"/>
              </a:cxn>
              <a:cxn ang="0">
                <a:pos x="connsiteX40782" y="connsiteY40782"/>
              </a:cxn>
              <a:cxn ang="0">
                <a:pos x="connsiteX40783" y="connsiteY40783"/>
              </a:cxn>
              <a:cxn ang="0">
                <a:pos x="connsiteX40784" y="connsiteY40784"/>
              </a:cxn>
              <a:cxn ang="0">
                <a:pos x="connsiteX40785" y="connsiteY40785"/>
              </a:cxn>
              <a:cxn ang="0">
                <a:pos x="connsiteX40786" y="connsiteY40786"/>
              </a:cxn>
              <a:cxn ang="0">
                <a:pos x="connsiteX40787" y="connsiteY40787"/>
              </a:cxn>
              <a:cxn ang="0">
                <a:pos x="connsiteX40788" y="connsiteY40788"/>
              </a:cxn>
              <a:cxn ang="0">
                <a:pos x="connsiteX40789" y="connsiteY40789"/>
              </a:cxn>
              <a:cxn ang="0">
                <a:pos x="connsiteX40790" y="connsiteY40790"/>
              </a:cxn>
              <a:cxn ang="0">
                <a:pos x="connsiteX40791" y="connsiteY40791"/>
              </a:cxn>
              <a:cxn ang="0">
                <a:pos x="connsiteX40792" y="connsiteY40792"/>
              </a:cxn>
              <a:cxn ang="0">
                <a:pos x="connsiteX40793" y="connsiteY40793"/>
              </a:cxn>
              <a:cxn ang="0">
                <a:pos x="connsiteX40794" y="connsiteY40794"/>
              </a:cxn>
              <a:cxn ang="0">
                <a:pos x="connsiteX40795" y="connsiteY40795"/>
              </a:cxn>
              <a:cxn ang="0">
                <a:pos x="connsiteX40796" y="connsiteY40796"/>
              </a:cxn>
              <a:cxn ang="0">
                <a:pos x="connsiteX40797" y="connsiteY40797"/>
              </a:cxn>
              <a:cxn ang="0">
                <a:pos x="connsiteX40798" y="connsiteY40798"/>
              </a:cxn>
              <a:cxn ang="0">
                <a:pos x="connsiteX40799" y="connsiteY40799"/>
              </a:cxn>
              <a:cxn ang="0">
                <a:pos x="connsiteX40800" y="connsiteY40800"/>
              </a:cxn>
              <a:cxn ang="0">
                <a:pos x="connsiteX40801" y="connsiteY40801"/>
              </a:cxn>
              <a:cxn ang="0">
                <a:pos x="connsiteX40802" y="connsiteY40802"/>
              </a:cxn>
              <a:cxn ang="0">
                <a:pos x="connsiteX40803" y="connsiteY40803"/>
              </a:cxn>
              <a:cxn ang="0">
                <a:pos x="connsiteX40804" y="connsiteY40804"/>
              </a:cxn>
              <a:cxn ang="0">
                <a:pos x="connsiteX40805" y="connsiteY40805"/>
              </a:cxn>
              <a:cxn ang="0">
                <a:pos x="connsiteX40806" y="connsiteY40806"/>
              </a:cxn>
              <a:cxn ang="0">
                <a:pos x="connsiteX40807" y="connsiteY40807"/>
              </a:cxn>
              <a:cxn ang="0">
                <a:pos x="connsiteX40808" y="connsiteY40808"/>
              </a:cxn>
              <a:cxn ang="0">
                <a:pos x="connsiteX40809" y="connsiteY40809"/>
              </a:cxn>
              <a:cxn ang="0">
                <a:pos x="connsiteX40810" y="connsiteY40810"/>
              </a:cxn>
              <a:cxn ang="0">
                <a:pos x="connsiteX40811" y="connsiteY40811"/>
              </a:cxn>
              <a:cxn ang="0">
                <a:pos x="connsiteX40812" y="connsiteY40812"/>
              </a:cxn>
              <a:cxn ang="0">
                <a:pos x="connsiteX40813" y="connsiteY40813"/>
              </a:cxn>
              <a:cxn ang="0">
                <a:pos x="connsiteX40814" y="connsiteY40814"/>
              </a:cxn>
              <a:cxn ang="0">
                <a:pos x="connsiteX40815" y="connsiteY40815"/>
              </a:cxn>
              <a:cxn ang="0">
                <a:pos x="connsiteX40816" y="connsiteY40816"/>
              </a:cxn>
              <a:cxn ang="0">
                <a:pos x="connsiteX40817" y="connsiteY40817"/>
              </a:cxn>
              <a:cxn ang="0">
                <a:pos x="connsiteX40818" y="connsiteY40818"/>
              </a:cxn>
              <a:cxn ang="0">
                <a:pos x="connsiteX40819" y="connsiteY40819"/>
              </a:cxn>
              <a:cxn ang="0">
                <a:pos x="connsiteX40820" y="connsiteY40820"/>
              </a:cxn>
              <a:cxn ang="0">
                <a:pos x="connsiteX40821" y="connsiteY40821"/>
              </a:cxn>
              <a:cxn ang="0">
                <a:pos x="connsiteX40822" y="connsiteY40822"/>
              </a:cxn>
              <a:cxn ang="0">
                <a:pos x="connsiteX40823" y="connsiteY40823"/>
              </a:cxn>
              <a:cxn ang="0">
                <a:pos x="connsiteX40824" y="connsiteY40824"/>
              </a:cxn>
              <a:cxn ang="0">
                <a:pos x="connsiteX40825" y="connsiteY40825"/>
              </a:cxn>
              <a:cxn ang="0">
                <a:pos x="connsiteX40826" y="connsiteY40826"/>
              </a:cxn>
              <a:cxn ang="0">
                <a:pos x="connsiteX40827" y="connsiteY40827"/>
              </a:cxn>
              <a:cxn ang="0">
                <a:pos x="connsiteX40828" y="connsiteY40828"/>
              </a:cxn>
              <a:cxn ang="0">
                <a:pos x="connsiteX40829" y="connsiteY40829"/>
              </a:cxn>
              <a:cxn ang="0">
                <a:pos x="connsiteX40830" y="connsiteY40830"/>
              </a:cxn>
              <a:cxn ang="0">
                <a:pos x="connsiteX40831" y="connsiteY40831"/>
              </a:cxn>
              <a:cxn ang="0">
                <a:pos x="connsiteX40832" y="connsiteY40832"/>
              </a:cxn>
              <a:cxn ang="0">
                <a:pos x="connsiteX40833" y="connsiteY40833"/>
              </a:cxn>
              <a:cxn ang="0">
                <a:pos x="connsiteX40834" y="connsiteY40834"/>
              </a:cxn>
              <a:cxn ang="0">
                <a:pos x="connsiteX40835" y="connsiteY40835"/>
              </a:cxn>
              <a:cxn ang="0">
                <a:pos x="connsiteX40836" y="connsiteY40836"/>
              </a:cxn>
              <a:cxn ang="0">
                <a:pos x="connsiteX40837" y="connsiteY40837"/>
              </a:cxn>
              <a:cxn ang="0">
                <a:pos x="connsiteX40838" y="connsiteY40838"/>
              </a:cxn>
              <a:cxn ang="0">
                <a:pos x="connsiteX40839" y="connsiteY40839"/>
              </a:cxn>
              <a:cxn ang="0">
                <a:pos x="connsiteX40840" y="connsiteY40840"/>
              </a:cxn>
              <a:cxn ang="0">
                <a:pos x="connsiteX40841" y="connsiteY40841"/>
              </a:cxn>
              <a:cxn ang="0">
                <a:pos x="connsiteX40842" y="connsiteY40842"/>
              </a:cxn>
              <a:cxn ang="0">
                <a:pos x="connsiteX40843" y="connsiteY40843"/>
              </a:cxn>
              <a:cxn ang="0">
                <a:pos x="connsiteX40844" y="connsiteY40844"/>
              </a:cxn>
              <a:cxn ang="0">
                <a:pos x="connsiteX40845" y="connsiteY40845"/>
              </a:cxn>
              <a:cxn ang="0">
                <a:pos x="connsiteX40846" y="connsiteY40846"/>
              </a:cxn>
              <a:cxn ang="0">
                <a:pos x="connsiteX40847" y="connsiteY40847"/>
              </a:cxn>
              <a:cxn ang="0">
                <a:pos x="connsiteX40848" y="connsiteY40848"/>
              </a:cxn>
              <a:cxn ang="0">
                <a:pos x="connsiteX40849" y="connsiteY40849"/>
              </a:cxn>
              <a:cxn ang="0">
                <a:pos x="connsiteX40850" y="connsiteY40850"/>
              </a:cxn>
              <a:cxn ang="0">
                <a:pos x="connsiteX40851" y="connsiteY40851"/>
              </a:cxn>
              <a:cxn ang="0">
                <a:pos x="connsiteX40852" y="connsiteY40852"/>
              </a:cxn>
              <a:cxn ang="0">
                <a:pos x="connsiteX40853" y="connsiteY40853"/>
              </a:cxn>
              <a:cxn ang="0">
                <a:pos x="connsiteX40854" y="connsiteY40854"/>
              </a:cxn>
              <a:cxn ang="0">
                <a:pos x="connsiteX40855" y="connsiteY40855"/>
              </a:cxn>
              <a:cxn ang="0">
                <a:pos x="connsiteX40856" y="connsiteY40856"/>
              </a:cxn>
              <a:cxn ang="0">
                <a:pos x="connsiteX40857" y="connsiteY40857"/>
              </a:cxn>
              <a:cxn ang="0">
                <a:pos x="connsiteX40858" y="connsiteY40858"/>
              </a:cxn>
              <a:cxn ang="0">
                <a:pos x="connsiteX40859" y="connsiteY40859"/>
              </a:cxn>
              <a:cxn ang="0">
                <a:pos x="connsiteX40860" y="connsiteY40860"/>
              </a:cxn>
              <a:cxn ang="0">
                <a:pos x="connsiteX40861" y="connsiteY40861"/>
              </a:cxn>
              <a:cxn ang="0">
                <a:pos x="connsiteX40862" y="connsiteY40862"/>
              </a:cxn>
              <a:cxn ang="0">
                <a:pos x="connsiteX40863" y="connsiteY40863"/>
              </a:cxn>
              <a:cxn ang="0">
                <a:pos x="connsiteX40864" y="connsiteY40864"/>
              </a:cxn>
              <a:cxn ang="0">
                <a:pos x="connsiteX40865" y="connsiteY40865"/>
              </a:cxn>
              <a:cxn ang="0">
                <a:pos x="connsiteX40866" y="connsiteY40866"/>
              </a:cxn>
              <a:cxn ang="0">
                <a:pos x="connsiteX40867" y="connsiteY40867"/>
              </a:cxn>
              <a:cxn ang="0">
                <a:pos x="connsiteX40868" y="connsiteY40868"/>
              </a:cxn>
              <a:cxn ang="0">
                <a:pos x="connsiteX40869" y="connsiteY40869"/>
              </a:cxn>
              <a:cxn ang="0">
                <a:pos x="connsiteX40870" y="connsiteY40870"/>
              </a:cxn>
              <a:cxn ang="0">
                <a:pos x="connsiteX40871" y="connsiteY40871"/>
              </a:cxn>
              <a:cxn ang="0">
                <a:pos x="connsiteX40872" y="connsiteY40872"/>
              </a:cxn>
              <a:cxn ang="0">
                <a:pos x="connsiteX40873" y="connsiteY40873"/>
              </a:cxn>
              <a:cxn ang="0">
                <a:pos x="connsiteX40874" y="connsiteY40874"/>
              </a:cxn>
              <a:cxn ang="0">
                <a:pos x="connsiteX40875" y="connsiteY40875"/>
              </a:cxn>
              <a:cxn ang="0">
                <a:pos x="connsiteX40876" y="connsiteY40876"/>
              </a:cxn>
              <a:cxn ang="0">
                <a:pos x="connsiteX40877" y="connsiteY40877"/>
              </a:cxn>
              <a:cxn ang="0">
                <a:pos x="connsiteX40878" y="connsiteY40878"/>
              </a:cxn>
              <a:cxn ang="0">
                <a:pos x="connsiteX40879" y="connsiteY40879"/>
              </a:cxn>
              <a:cxn ang="0">
                <a:pos x="connsiteX40880" y="connsiteY40880"/>
              </a:cxn>
              <a:cxn ang="0">
                <a:pos x="connsiteX40881" y="connsiteY40881"/>
              </a:cxn>
              <a:cxn ang="0">
                <a:pos x="connsiteX40882" y="connsiteY40882"/>
              </a:cxn>
              <a:cxn ang="0">
                <a:pos x="connsiteX40883" y="connsiteY40883"/>
              </a:cxn>
              <a:cxn ang="0">
                <a:pos x="connsiteX40884" y="connsiteY40884"/>
              </a:cxn>
              <a:cxn ang="0">
                <a:pos x="connsiteX40885" y="connsiteY40885"/>
              </a:cxn>
              <a:cxn ang="0">
                <a:pos x="connsiteX40886" y="connsiteY40886"/>
              </a:cxn>
              <a:cxn ang="0">
                <a:pos x="connsiteX40887" y="connsiteY40887"/>
              </a:cxn>
              <a:cxn ang="0">
                <a:pos x="connsiteX40888" y="connsiteY40888"/>
              </a:cxn>
              <a:cxn ang="0">
                <a:pos x="connsiteX40889" y="connsiteY40889"/>
              </a:cxn>
              <a:cxn ang="0">
                <a:pos x="connsiteX40890" y="connsiteY40890"/>
              </a:cxn>
              <a:cxn ang="0">
                <a:pos x="connsiteX40891" y="connsiteY40891"/>
              </a:cxn>
              <a:cxn ang="0">
                <a:pos x="connsiteX40892" y="connsiteY40892"/>
              </a:cxn>
              <a:cxn ang="0">
                <a:pos x="connsiteX40893" y="connsiteY40893"/>
              </a:cxn>
              <a:cxn ang="0">
                <a:pos x="connsiteX40894" y="connsiteY40894"/>
              </a:cxn>
              <a:cxn ang="0">
                <a:pos x="connsiteX40895" y="connsiteY40895"/>
              </a:cxn>
              <a:cxn ang="0">
                <a:pos x="connsiteX40896" y="connsiteY40896"/>
              </a:cxn>
              <a:cxn ang="0">
                <a:pos x="connsiteX40897" y="connsiteY40897"/>
              </a:cxn>
              <a:cxn ang="0">
                <a:pos x="connsiteX40898" y="connsiteY40898"/>
              </a:cxn>
              <a:cxn ang="0">
                <a:pos x="connsiteX40899" y="connsiteY40899"/>
              </a:cxn>
              <a:cxn ang="0">
                <a:pos x="connsiteX40900" y="connsiteY40900"/>
              </a:cxn>
              <a:cxn ang="0">
                <a:pos x="connsiteX40901" y="connsiteY40901"/>
              </a:cxn>
              <a:cxn ang="0">
                <a:pos x="connsiteX40902" y="connsiteY40902"/>
              </a:cxn>
              <a:cxn ang="0">
                <a:pos x="connsiteX40903" y="connsiteY40903"/>
              </a:cxn>
              <a:cxn ang="0">
                <a:pos x="connsiteX40904" y="connsiteY40904"/>
              </a:cxn>
              <a:cxn ang="0">
                <a:pos x="connsiteX40905" y="connsiteY40905"/>
              </a:cxn>
              <a:cxn ang="0">
                <a:pos x="connsiteX40906" y="connsiteY40906"/>
              </a:cxn>
              <a:cxn ang="0">
                <a:pos x="connsiteX40907" y="connsiteY40907"/>
              </a:cxn>
              <a:cxn ang="0">
                <a:pos x="connsiteX40908" y="connsiteY40908"/>
              </a:cxn>
              <a:cxn ang="0">
                <a:pos x="connsiteX40909" y="connsiteY40909"/>
              </a:cxn>
              <a:cxn ang="0">
                <a:pos x="connsiteX40910" y="connsiteY40910"/>
              </a:cxn>
              <a:cxn ang="0">
                <a:pos x="connsiteX40911" y="connsiteY40911"/>
              </a:cxn>
              <a:cxn ang="0">
                <a:pos x="connsiteX40912" y="connsiteY40912"/>
              </a:cxn>
              <a:cxn ang="0">
                <a:pos x="connsiteX40913" y="connsiteY40913"/>
              </a:cxn>
              <a:cxn ang="0">
                <a:pos x="connsiteX40914" y="connsiteY40914"/>
              </a:cxn>
              <a:cxn ang="0">
                <a:pos x="connsiteX40915" y="connsiteY40915"/>
              </a:cxn>
              <a:cxn ang="0">
                <a:pos x="connsiteX40916" y="connsiteY40916"/>
              </a:cxn>
              <a:cxn ang="0">
                <a:pos x="connsiteX40917" y="connsiteY40917"/>
              </a:cxn>
              <a:cxn ang="0">
                <a:pos x="connsiteX40918" y="connsiteY40918"/>
              </a:cxn>
              <a:cxn ang="0">
                <a:pos x="connsiteX40919" y="connsiteY40919"/>
              </a:cxn>
              <a:cxn ang="0">
                <a:pos x="connsiteX40920" y="connsiteY40920"/>
              </a:cxn>
              <a:cxn ang="0">
                <a:pos x="connsiteX40921" y="connsiteY40921"/>
              </a:cxn>
              <a:cxn ang="0">
                <a:pos x="connsiteX40922" y="connsiteY40922"/>
              </a:cxn>
              <a:cxn ang="0">
                <a:pos x="connsiteX40923" y="connsiteY40923"/>
              </a:cxn>
              <a:cxn ang="0">
                <a:pos x="connsiteX40924" y="connsiteY40924"/>
              </a:cxn>
              <a:cxn ang="0">
                <a:pos x="connsiteX40925" y="connsiteY40925"/>
              </a:cxn>
              <a:cxn ang="0">
                <a:pos x="connsiteX40926" y="connsiteY40926"/>
              </a:cxn>
              <a:cxn ang="0">
                <a:pos x="connsiteX40927" y="connsiteY40927"/>
              </a:cxn>
              <a:cxn ang="0">
                <a:pos x="connsiteX40928" y="connsiteY40928"/>
              </a:cxn>
              <a:cxn ang="0">
                <a:pos x="connsiteX40929" y="connsiteY40929"/>
              </a:cxn>
              <a:cxn ang="0">
                <a:pos x="connsiteX40930" y="connsiteY40930"/>
              </a:cxn>
              <a:cxn ang="0">
                <a:pos x="connsiteX40931" y="connsiteY40931"/>
              </a:cxn>
              <a:cxn ang="0">
                <a:pos x="connsiteX40932" y="connsiteY40932"/>
              </a:cxn>
              <a:cxn ang="0">
                <a:pos x="connsiteX40933" y="connsiteY40933"/>
              </a:cxn>
              <a:cxn ang="0">
                <a:pos x="connsiteX40934" y="connsiteY40934"/>
              </a:cxn>
              <a:cxn ang="0">
                <a:pos x="connsiteX40935" y="connsiteY40935"/>
              </a:cxn>
              <a:cxn ang="0">
                <a:pos x="connsiteX40936" y="connsiteY40936"/>
              </a:cxn>
              <a:cxn ang="0">
                <a:pos x="connsiteX40937" y="connsiteY40937"/>
              </a:cxn>
              <a:cxn ang="0">
                <a:pos x="connsiteX40938" y="connsiteY40938"/>
              </a:cxn>
              <a:cxn ang="0">
                <a:pos x="connsiteX40939" y="connsiteY40939"/>
              </a:cxn>
              <a:cxn ang="0">
                <a:pos x="connsiteX40940" y="connsiteY40940"/>
              </a:cxn>
              <a:cxn ang="0">
                <a:pos x="connsiteX40941" y="connsiteY40941"/>
              </a:cxn>
              <a:cxn ang="0">
                <a:pos x="connsiteX40942" y="connsiteY40942"/>
              </a:cxn>
              <a:cxn ang="0">
                <a:pos x="connsiteX40943" y="connsiteY40943"/>
              </a:cxn>
              <a:cxn ang="0">
                <a:pos x="connsiteX40944" y="connsiteY40944"/>
              </a:cxn>
              <a:cxn ang="0">
                <a:pos x="connsiteX40945" y="connsiteY40945"/>
              </a:cxn>
              <a:cxn ang="0">
                <a:pos x="connsiteX40946" y="connsiteY40946"/>
              </a:cxn>
              <a:cxn ang="0">
                <a:pos x="connsiteX40947" y="connsiteY40947"/>
              </a:cxn>
              <a:cxn ang="0">
                <a:pos x="connsiteX40948" y="connsiteY40948"/>
              </a:cxn>
              <a:cxn ang="0">
                <a:pos x="connsiteX40949" y="connsiteY40949"/>
              </a:cxn>
              <a:cxn ang="0">
                <a:pos x="connsiteX40950" y="connsiteY40950"/>
              </a:cxn>
              <a:cxn ang="0">
                <a:pos x="connsiteX40951" y="connsiteY40951"/>
              </a:cxn>
              <a:cxn ang="0">
                <a:pos x="connsiteX40952" y="connsiteY40952"/>
              </a:cxn>
              <a:cxn ang="0">
                <a:pos x="connsiteX40953" y="connsiteY40953"/>
              </a:cxn>
              <a:cxn ang="0">
                <a:pos x="connsiteX40954" y="connsiteY40954"/>
              </a:cxn>
              <a:cxn ang="0">
                <a:pos x="connsiteX40955" y="connsiteY40955"/>
              </a:cxn>
              <a:cxn ang="0">
                <a:pos x="connsiteX40956" y="connsiteY40956"/>
              </a:cxn>
              <a:cxn ang="0">
                <a:pos x="connsiteX40957" y="connsiteY40957"/>
              </a:cxn>
              <a:cxn ang="0">
                <a:pos x="connsiteX40958" y="connsiteY40958"/>
              </a:cxn>
              <a:cxn ang="0">
                <a:pos x="connsiteX40959" y="connsiteY40959"/>
              </a:cxn>
              <a:cxn ang="0">
                <a:pos x="connsiteX40960" y="connsiteY40960"/>
              </a:cxn>
              <a:cxn ang="0">
                <a:pos x="connsiteX40961" y="connsiteY40961"/>
              </a:cxn>
              <a:cxn ang="0">
                <a:pos x="connsiteX40962" y="connsiteY40962"/>
              </a:cxn>
              <a:cxn ang="0">
                <a:pos x="connsiteX40963" y="connsiteY40963"/>
              </a:cxn>
              <a:cxn ang="0">
                <a:pos x="connsiteX40964" y="connsiteY40964"/>
              </a:cxn>
              <a:cxn ang="0">
                <a:pos x="connsiteX40965" y="connsiteY40965"/>
              </a:cxn>
              <a:cxn ang="0">
                <a:pos x="connsiteX40966" y="connsiteY40966"/>
              </a:cxn>
              <a:cxn ang="0">
                <a:pos x="connsiteX40967" y="connsiteY40967"/>
              </a:cxn>
              <a:cxn ang="0">
                <a:pos x="connsiteX40968" y="connsiteY40968"/>
              </a:cxn>
              <a:cxn ang="0">
                <a:pos x="connsiteX40969" y="connsiteY40969"/>
              </a:cxn>
              <a:cxn ang="0">
                <a:pos x="connsiteX40970" y="connsiteY40970"/>
              </a:cxn>
              <a:cxn ang="0">
                <a:pos x="connsiteX40971" y="connsiteY40971"/>
              </a:cxn>
              <a:cxn ang="0">
                <a:pos x="connsiteX40972" y="connsiteY40972"/>
              </a:cxn>
              <a:cxn ang="0">
                <a:pos x="connsiteX40973" y="connsiteY40973"/>
              </a:cxn>
              <a:cxn ang="0">
                <a:pos x="connsiteX40974" y="connsiteY40974"/>
              </a:cxn>
              <a:cxn ang="0">
                <a:pos x="connsiteX40975" y="connsiteY40975"/>
              </a:cxn>
              <a:cxn ang="0">
                <a:pos x="connsiteX40976" y="connsiteY40976"/>
              </a:cxn>
              <a:cxn ang="0">
                <a:pos x="connsiteX40977" y="connsiteY40977"/>
              </a:cxn>
              <a:cxn ang="0">
                <a:pos x="connsiteX40978" y="connsiteY40978"/>
              </a:cxn>
              <a:cxn ang="0">
                <a:pos x="connsiteX40979" y="connsiteY40979"/>
              </a:cxn>
              <a:cxn ang="0">
                <a:pos x="connsiteX40980" y="connsiteY40980"/>
              </a:cxn>
              <a:cxn ang="0">
                <a:pos x="connsiteX40981" y="connsiteY40981"/>
              </a:cxn>
              <a:cxn ang="0">
                <a:pos x="connsiteX40982" y="connsiteY40982"/>
              </a:cxn>
              <a:cxn ang="0">
                <a:pos x="connsiteX40983" y="connsiteY40983"/>
              </a:cxn>
              <a:cxn ang="0">
                <a:pos x="connsiteX40984" y="connsiteY40984"/>
              </a:cxn>
              <a:cxn ang="0">
                <a:pos x="connsiteX40985" y="connsiteY40985"/>
              </a:cxn>
              <a:cxn ang="0">
                <a:pos x="connsiteX40986" y="connsiteY40986"/>
              </a:cxn>
              <a:cxn ang="0">
                <a:pos x="connsiteX40987" y="connsiteY40987"/>
              </a:cxn>
              <a:cxn ang="0">
                <a:pos x="connsiteX40988" y="connsiteY40988"/>
              </a:cxn>
              <a:cxn ang="0">
                <a:pos x="connsiteX40989" y="connsiteY40989"/>
              </a:cxn>
              <a:cxn ang="0">
                <a:pos x="connsiteX40990" y="connsiteY40990"/>
              </a:cxn>
              <a:cxn ang="0">
                <a:pos x="connsiteX40991" y="connsiteY40991"/>
              </a:cxn>
              <a:cxn ang="0">
                <a:pos x="connsiteX40992" y="connsiteY40992"/>
              </a:cxn>
              <a:cxn ang="0">
                <a:pos x="connsiteX40993" y="connsiteY40993"/>
              </a:cxn>
              <a:cxn ang="0">
                <a:pos x="connsiteX40994" y="connsiteY40994"/>
              </a:cxn>
              <a:cxn ang="0">
                <a:pos x="connsiteX40995" y="connsiteY40995"/>
              </a:cxn>
              <a:cxn ang="0">
                <a:pos x="connsiteX40996" y="connsiteY40996"/>
              </a:cxn>
              <a:cxn ang="0">
                <a:pos x="connsiteX40997" y="connsiteY40997"/>
              </a:cxn>
              <a:cxn ang="0">
                <a:pos x="connsiteX40998" y="connsiteY40998"/>
              </a:cxn>
              <a:cxn ang="0">
                <a:pos x="connsiteX40999" y="connsiteY40999"/>
              </a:cxn>
              <a:cxn ang="0">
                <a:pos x="connsiteX41000" y="connsiteY41000"/>
              </a:cxn>
              <a:cxn ang="0">
                <a:pos x="connsiteX41001" y="connsiteY41001"/>
              </a:cxn>
              <a:cxn ang="0">
                <a:pos x="connsiteX41002" y="connsiteY41002"/>
              </a:cxn>
              <a:cxn ang="0">
                <a:pos x="connsiteX41003" y="connsiteY41003"/>
              </a:cxn>
              <a:cxn ang="0">
                <a:pos x="connsiteX41004" y="connsiteY41004"/>
              </a:cxn>
              <a:cxn ang="0">
                <a:pos x="connsiteX41005" y="connsiteY41005"/>
              </a:cxn>
              <a:cxn ang="0">
                <a:pos x="connsiteX41006" y="connsiteY41006"/>
              </a:cxn>
              <a:cxn ang="0">
                <a:pos x="connsiteX41007" y="connsiteY41007"/>
              </a:cxn>
              <a:cxn ang="0">
                <a:pos x="connsiteX41008" y="connsiteY41008"/>
              </a:cxn>
              <a:cxn ang="0">
                <a:pos x="connsiteX41009" y="connsiteY41009"/>
              </a:cxn>
              <a:cxn ang="0">
                <a:pos x="connsiteX41010" y="connsiteY41010"/>
              </a:cxn>
              <a:cxn ang="0">
                <a:pos x="connsiteX41011" y="connsiteY41011"/>
              </a:cxn>
              <a:cxn ang="0">
                <a:pos x="connsiteX41012" y="connsiteY41012"/>
              </a:cxn>
              <a:cxn ang="0">
                <a:pos x="connsiteX41013" y="connsiteY41013"/>
              </a:cxn>
              <a:cxn ang="0">
                <a:pos x="connsiteX41014" y="connsiteY41014"/>
              </a:cxn>
              <a:cxn ang="0">
                <a:pos x="connsiteX41015" y="connsiteY41015"/>
              </a:cxn>
              <a:cxn ang="0">
                <a:pos x="connsiteX41016" y="connsiteY41016"/>
              </a:cxn>
              <a:cxn ang="0">
                <a:pos x="connsiteX41017" y="connsiteY41017"/>
              </a:cxn>
              <a:cxn ang="0">
                <a:pos x="connsiteX41018" y="connsiteY41018"/>
              </a:cxn>
              <a:cxn ang="0">
                <a:pos x="connsiteX41019" y="connsiteY41019"/>
              </a:cxn>
              <a:cxn ang="0">
                <a:pos x="connsiteX41020" y="connsiteY41020"/>
              </a:cxn>
              <a:cxn ang="0">
                <a:pos x="connsiteX41021" y="connsiteY41021"/>
              </a:cxn>
              <a:cxn ang="0">
                <a:pos x="connsiteX41022" y="connsiteY41022"/>
              </a:cxn>
              <a:cxn ang="0">
                <a:pos x="connsiteX41023" y="connsiteY41023"/>
              </a:cxn>
              <a:cxn ang="0">
                <a:pos x="connsiteX41024" y="connsiteY41024"/>
              </a:cxn>
              <a:cxn ang="0">
                <a:pos x="connsiteX41025" y="connsiteY41025"/>
              </a:cxn>
              <a:cxn ang="0">
                <a:pos x="connsiteX41026" y="connsiteY41026"/>
              </a:cxn>
              <a:cxn ang="0">
                <a:pos x="connsiteX41027" y="connsiteY41027"/>
              </a:cxn>
              <a:cxn ang="0">
                <a:pos x="connsiteX41028" y="connsiteY41028"/>
              </a:cxn>
              <a:cxn ang="0">
                <a:pos x="connsiteX41029" y="connsiteY41029"/>
              </a:cxn>
              <a:cxn ang="0">
                <a:pos x="connsiteX41030" y="connsiteY41030"/>
              </a:cxn>
              <a:cxn ang="0">
                <a:pos x="connsiteX41031" y="connsiteY41031"/>
              </a:cxn>
              <a:cxn ang="0">
                <a:pos x="connsiteX41032" y="connsiteY41032"/>
              </a:cxn>
              <a:cxn ang="0">
                <a:pos x="connsiteX41033" y="connsiteY41033"/>
              </a:cxn>
              <a:cxn ang="0">
                <a:pos x="connsiteX41034" y="connsiteY41034"/>
              </a:cxn>
              <a:cxn ang="0">
                <a:pos x="connsiteX41035" y="connsiteY41035"/>
              </a:cxn>
              <a:cxn ang="0">
                <a:pos x="connsiteX41036" y="connsiteY41036"/>
              </a:cxn>
              <a:cxn ang="0">
                <a:pos x="connsiteX41037" y="connsiteY41037"/>
              </a:cxn>
              <a:cxn ang="0">
                <a:pos x="connsiteX41038" y="connsiteY41038"/>
              </a:cxn>
              <a:cxn ang="0">
                <a:pos x="connsiteX41039" y="connsiteY41039"/>
              </a:cxn>
              <a:cxn ang="0">
                <a:pos x="connsiteX41040" y="connsiteY41040"/>
              </a:cxn>
              <a:cxn ang="0">
                <a:pos x="connsiteX41041" y="connsiteY41041"/>
              </a:cxn>
              <a:cxn ang="0">
                <a:pos x="connsiteX41042" y="connsiteY41042"/>
              </a:cxn>
              <a:cxn ang="0">
                <a:pos x="connsiteX41043" y="connsiteY41043"/>
              </a:cxn>
              <a:cxn ang="0">
                <a:pos x="connsiteX41044" y="connsiteY41044"/>
              </a:cxn>
              <a:cxn ang="0">
                <a:pos x="connsiteX41045" y="connsiteY41045"/>
              </a:cxn>
              <a:cxn ang="0">
                <a:pos x="connsiteX41046" y="connsiteY41046"/>
              </a:cxn>
              <a:cxn ang="0">
                <a:pos x="connsiteX41047" y="connsiteY41047"/>
              </a:cxn>
              <a:cxn ang="0">
                <a:pos x="connsiteX41048" y="connsiteY41048"/>
              </a:cxn>
              <a:cxn ang="0">
                <a:pos x="connsiteX41049" y="connsiteY41049"/>
              </a:cxn>
              <a:cxn ang="0">
                <a:pos x="connsiteX41050" y="connsiteY41050"/>
              </a:cxn>
              <a:cxn ang="0">
                <a:pos x="connsiteX41051" y="connsiteY41051"/>
              </a:cxn>
              <a:cxn ang="0">
                <a:pos x="connsiteX41052" y="connsiteY41052"/>
              </a:cxn>
              <a:cxn ang="0">
                <a:pos x="connsiteX41053" y="connsiteY41053"/>
              </a:cxn>
              <a:cxn ang="0">
                <a:pos x="connsiteX41054" y="connsiteY41054"/>
              </a:cxn>
              <a:cxn ang="0">
                <a:pos x="connsiteX41055" y="connsiteY41055"/>
              </a:cxn>
              <a:cxn ang="0">
                <a:pos x="connsiteX41056" y="connsiteY41056"/>
              </a:cxn>
              <a:cxn ang="0">
                <a:pos x="connsiteX41057" y="connsiteY41057"/>
              </a:cxn>
              <a:cxn ang="0">
                <a:pos x="connsiteX41058" y="connsiteY41058"/>
              </a:cxn>
              <a:cxn ang="0">
                <a:pos x="connsiteX41059" y="connsiteY41059"/>
              </a:cxn>
              <a:cxn ang="0">
                <a:pos x="connsiteX41060" y="connsiteY41060"/>
              </a:cxn>
              <a:cxn ang="0">
                <a:pos x="connsiteX41061" y="connsiteY41061"/>
              </a:cxn>
              <a:cxn ang="0">
                <a:pos x="connsiteX41062" y="connsiteY41062"/>
              </a:cxn>
              <a:cxn ang="0">
                <a:pos x="connsiteX41063" y="connsiteY41063"/>
              </a:cxn>
              <a:cxn ang="0">
                <a:pos x="connsiteX41064" y="connsiteY41064"/>
              </a:cxn>
              <a:cxn ang="0">
                <a:pos x="connsiteX41065" y="connsiteY41065"/>
              </a:cxn>
              <a:cxn ang="0">
                <a:pos x="connsiteX41066" y="connsiteY41066"/>
              </a:cxn>
              <a:cxn ang="0">
                <a:pos x="connsiteX41067" y="connsiteY41067"/>
              </a:cxn>
              <a:cxn ang="0">
                <a:pos x="connsiteX41068" y="connsiteY41068"/>
              </a:cxn>
              <a:cxn ang="0">
                <a:pos x="connsiteX41069" y="connsiteY41069"/>
              </a:cxn>
              <a:cxn ang="0">
                <a:pos x="connsiteX41070" y="connsiteY41070"/>
              </a:cxn>
              <a:cxn ang="0">
                <a:pos x="connsiteX41071" y="connsiteY41071"/>
              </a:cxn>
              <a:cxn ang="0">
                <a:pos x="connsiteX41072" y="connsiteY41072"/>
              </a:cxn>
              <a:cxn ang="0">
                <a:pos x="connsiteX41073" y="connsiteY41073"/>
              </a:cxn>
              <a:cxn ang="0">
                <a:pos x="connsiteX41074" y="connsiteY41074"/>
              </a:cxn>
              <a:cxn ang="0">
                <a:pos x="connsiteX41075" y="connsiteY41075"/>
              </a:cxn>
              <a:cxn ang="0">
                <a:pos x="connsiteX41076" y="connsiteY41076"/>
              </a:cxn>
              <a:cxn ang="0">
                <a:pos x="connsiteX41077" y="connsiteY41077"/>
              </a:cxn>
              <a:cxn ang="0">
                <a:pos x="connsiteX41078" y="connsiteY41078"/>
              </a:cxn>
              <a:cxn ang="0">
                <a:pos x="connsiteX41079" y="connsiteY41079"/>
              </a:cxn>
              <a:cxn ang="0">
                <a:pos x="connsiteX41080" y="connsiteY41080"/>
              </a:cxn>
              <a:cxn ang="0">
                <a:pos x="connsiteX41081" y="connsiteY41081"/>
              </a:cxn>
              <a:cxn ang="0">
                <a:pos x="connsiteX41082" y="connsiteY41082"/>
              </a:cxn>
              <a:cxn ang="0">
                <a:pos x="connsiteX41083" y="connsiteY41083"/>
              </a:cxn>
              <a:cxn ang="0">
                <a:pos x="connsiteX41084" y="connsiteY41084"/>
              </a:cxn>
              <a:cxn ang="0">
                <a:pos x="connsiteX41085" y="connsiteY41085"/>
              </a:cxn>
              <a:cxn ang="0">
                <a:pos x="connsiteX41086" y="connsiteY41086"/>
              </a:cxn>
              <a:cxn ang="0">
                <a:pos x="connsiteX41087" y="connsiteY41087"/>
              </a:cxn>
              <a:cxn ang="0">
                <a:pos x="connsiteX41088" y="connsiteY41088"/>
              </a:cxn>
              <a:cxn ang="0">
                <a:pos x="connsiteX41089" y="connsiteY41089"/>
              </a:cxn>
              <a:cxn ang="0">
                <a:pos x="connsiteX41090" y="connsiteY41090"/>
              </a:cxn>
              <a:cxn ang="0">
                <a:pos x="connsiteX41091" y="connsiteY41091"/>
              </a:cxn>
              <a:cxn ang="0">
                <a:pos x="connsiteX41092" y="connsiteY41092"/>
              </a:cxn>
              <a:cxn ang="0">
                <a:pos x="connsiteX41093" y="connsiteY41093"/>
              </a:cxn>
              <a:cxn ang="0">
                <a:pos x="connsiteX41094" y="connsiteY41094"/>
              </a:cxn>
              <a:cxn ang="0">
                <a:pos x="connsiteX41095" y="connsiteY41095"/>
              </a:cxn>
              <a:cxn ang="0">
                <a:pos x="connsiteX41096" y="connsiteY41096"/>
              </a:cxn>
              <a:cxn ang="0">
                <a:pos x="connsiteX41097" y="connsiteY41097"/>
              </a:cxn>
              <a:cxn ang="0">
                <a:pos x="connsiteX41098" y="connsiteY41098"/>
              </a:cxn>
              <a:cxn ang="0">
                <a:pos x="connsiteX41099" y="connsiteY41099"/>
              </a:cxn>
              <a:cxn ang="0">
                <a:pos x="connsiteX41100" y="connsiteY41100"/>
              </a:cxn>
              <a:cxn ang="0">
                <a:pos x="connsiteX41101" y="connsiteY41101"/>
              </a:cxn>
              <a:cxn ang="0">
                <a:pos x="connsiteX41102" y="connsiteY41102"/>
              </a:cxn>
              <a:cxn ang="0">
                <a:pos x="connsiteX41103" y="connsiteY41103"/>
              </a:cxn>
              <a:cxn ang="0">
                <a:pos x="connsiteX41104" y="connsiteY41104"/>
              </a:cxn>
              <a:cxn ang="0">
                <a:pos x="connsiteX41105" y="connsiteY41105"/>
              </a:cxn>
              <a:cxn ang="0">
                <a:pos x="connsiteX41106" y="connsiteY41106"/>
              </a:cxn>
              <a:cxn ang="0">
                <a:pos x="connsiteX41107" y="connsiteY41107"/>
              </a:cxn>
              <a:cxn ang="0">
                <a:pos x="connsiteX41108" y="connsiteY41108"/>
              </a:cxn>
              <a:cxn ang="0">
                <a:pos x="connsiteX41109" y="connsiteY41109"/>
              </a:cxn>
              <a:cxn ang="0">
                <a:pos x="connsiteX41110" y="connsiteY41110"/>
              </a:cxn>
              <a:cxn ang="0">
                <a:pos x="connsiteX41111" y="connsiteY41111"/>
              </a:cxn>
              <a:cxn ang="0">
                <a:pos x="connsiteX41112" y="connsiteY41112"/>
              </a:cxn>
              <a:cxn ang="0">
                <a:pos x="connsiteX41113" y="connsiteY41113"/>
              </a:cxn>
              <a:cxn ang="0">
                <a:pos x="connsiteX41114" y="connsiteY41114"/>
              </a:cxn>
              <a:cxn ang="0">
                <a:pos x="connsiteX41115" y="connsiteY41115"/>
              </a:cxn>
              <a:cxn ang="0">
                <a:pos x="connsiteX41116" y="connsiteY41116"/>
              </a:cxn>
              <a:cxn ang="0">
                <a:pos x="connsiteX41117" y="connsiteY41117"/>
              </a:cxn>
              <a:cxn ang="0">
                <a:pos x="connsiteX41118" y="connsiteY41118"/>
              </a:cxn>
              <a:cxn ang="0">
                <a:pos x="connsiteX41119" y="connsiteY41119"/>
              </a:cxn>
              <a:cxn ang="0">
                <a:pos x="connsiteX41120" y="connsiteY41120"/>
              </a:cxn>
              <a:cxn ang="0">
                <a:pos x="connsiteX41121" y="connsiteY41121"/>
              </a:cxn>
              <a:cxn ang="0">
                <a:pos x="connsiteX41122" y="connsiteY41122"/>
              </a:cxn>
              <a:cxn ang="0">
                <a:pos x="connsiteX41123" y="connsiteY41123"/>
              </a:cxn>
              <a:cxn ang="0">
                <a:pos x="connsiteX41124" y="connsiteY41124"/>
              </a:cxn>
              <a:cxn ang="0">
                <a:pos x="connsiteX41125" y="connsiteY41125"/>
              </a:cxn>
              <a:cxn ang="0">
                <a:pos x="connsiteX41126" y="connsiteY41126"/>
              </a:cxn>
              <a:cxn ang="0">
                <a:pos x="connsiteX41127" y="connsiteY41127"/>
              </a:cxn>
              <a:cxn ang="0">
                <a:pos x="connsiteX41128" y="connsiteY41128"/>
              </a:cxn>
              <a:cxn ang="0">
                <a:pos x="connsiteX41129" y="connsiteY41129"/>
              </a:cxn>
              <a:cxn ang="0">
                <a:pos x="connsiteX41130" y="connsiteY41130"/>
              </a:cxn>
              <a:cxn ang="0">
                <a:pos x="connsiteX41131" y="connsiteY41131"/>
              </a:cxn>
              <a:cxn ang="0">
                <a:pos x="connsiteX41132" y="connsiteY41132"/>
              </a:cxn>
              <a:cxn ang="0">
                <a:pos x="connsiteX41133" y="connsiteY41133"/>
              </a:cxn>
              <a:cxn ang="0">
                <a:pos x="connsiteX41134" y="connsiteY41134"/>
              </a:cxn>
              <a:cxn ang="0">
                <a:pos x="connsiteX41135" y="connsiteY41135"/>
              </a:cxn>
              <a:cxn ang="0">
                <a:pos x="connsiteX41136" y="connsiteY41136"/>
              </a:cxn>
              <a:cxn ang="0">
                <a:pos x="connsiteX41137" y="connsiteY41137"/>
              </a:cxn>
              <a:cxn ang="0">
                <a:pos x="connsiteX41138" y="connsiteY41138"/>
              </a:cxn>
              <a:cxn ang="0">
                <a:pos x="connsiteX41139" y="connsiteY41139"/>
              </a:cxn>
              <a:cxn ang="0">
                <a:pos x="connsiteX41140" y="connsiteY41140"/>
              </a:cxn>
              <a:cxn ang="0">
                <a:pos x="connsiteX41141" y="connsiteY41141"/>
              </a:cxn>
              <a:cxn ang="0">
                <a:pos x="connsiteX41142" y="connsiteY41142"/>
              </a:cxn>
              <a:cxn ang="0">
                <a:pos x="connsiteX41143" y="connsiteY41143"/>
              </a:cxn>
              <a:cxn ang="0">
                <a:pos x="connsiteX41144" y="connsiteY41144"/>
              </a:cxn>
              <a:cxn ang="0">
                <a:pos x="connsiteX41145" y="connsiteY41145"/>
              </a:cxn>
              <a:cxn ang="0">
                <a:pos x="connsiteX41146" y="connsiteY41146"/>
              </a:cxn>
              <a:cxn ang="0">
                <a:pos x="connsiteX41147" y="connsiteY41147"/>
              </a:cxn>
              <a:cxn ang="0">
                <a:pos x="connsiteX41148" y="connsiteY41148"/>
              </a:cxn>
              <a:cxn ang="0">
                <a:pos x="connsiteX41149" y="connsiteY41149"/>
              </a:cxn>
              <a:cxn ang="0">
                <a:pos x="connsiteX41150" y="connsiteY41150"/>
              </a:cxn>
              <a:cxn ang="0">
                <a:pos x="connsiteX41151" y="connsiteY41151"/>
              </a:cxn>
              <a:cxn ang="0">
                <a:pos x="connsiteX41152" y="connsiteY41152"/>
              </a:cxn>
              <a:cxn ang="0">
                <a:pos x="connsiteX41153" y="connsiteY41153"/>
              </a:cxn>
              <a:cxn ang="0">
                <a:pos x="connsiteX41154" y="connsiteY41154"/>
              </a:cxn>
              <a:cxn ang="0">
                <a:pos x="connsiteX41155" y="connsiteY41155"/>
              </a:cxn>
              <a:cxn ang="0">
                <a:pos x="connsiteX41156" y="connsiteY41156"/>
              </a:cxn>
              <a:cxn ang="0">
                <a:pos x="connsiteX41157" y="connsiteY41157"/>
              </a:cxn>
              <a:cxn ang="0">
                <a:pos x="connsiteX41158" y="connsiteY41158"/>
              </a:cxn>
              <a:cxn ang="0">
                <a:pos x="connsiteX41159" y="connsiteY41159"/>
              </a:cxn>
              <a:cxn ang="0">
                <a:pos x="connsiteX41160" y="connsiteY41160"/>
              </a:cxn>
              <a:cxn ang="0">
                <a:pos x="connsiteX41161" y="connsiteY41161"/>
              </a:cxn>
              <a:cxn ang="0">
                <a:pos x="connsiteX41162" y="connsiteY41162"/>
              </a:cxn>
              <a:cxn ang="0">
                <a:pos x="connsiteX41163" y="connsiteY41163"/>
              </a:cxn>
              <a:cxn ang="0">
                <a:pos x="connsiteX41164" y="connsiteY41164"/>
              </a:cxn>
              <a:cxn ang="0">
                <a:pos x="connsiteX41165" y="connsiteY41165"/>
              </a:cxn>
              <a:cxn ang="0">
                <a:pos x="connsiteX41166" y="connsiteY41166"/>
              </a:cxn>
              <a:cxn ang="0">
                <a:pos x="connsiteX41167" y="connsiteY41167"/>
              </a:cxn>
              <a:cxn ang="0">
                <a:pos x="connsiteX41168" y="connsiteY41168"/>
              </a:cxn>
              <a:cxn ang="0">
                <a:pos x="connsiteX41169" y="connsiteY41169"/>
              </a:cxn>
              <a:cxn ang="0">
                <a:pos x="connsiteX41170" y="connsiteY41170"/>
              </a:cxn>
              <a:cxn ang="0">
                <a:pos x="connsiteX41171" y="connsiteY41171"/>
              </a:cxn>
              <a:cxn ang="0">
                <a:pos x="connsiteX41172" y="connsiteY41172"/>
              </a:cxn>
              <a:cxn ang="0">
                <a:pos x="connsiteX41173" y="connsiteY41173"/>
              </a:cxn>
              <a:cxn ang="0">
                <a:pos x="connsiteX41174" y="connsiteY41174"/>
              </a:cxn>
              <a:cxn ang="0">
                <a:pos x="connsiteX41175" y="connsiteY41175"/>
              </a:cxn>
              <a:cxn ang="0">
                <a:pos x="connsiteX41176" y="connsiteY41176"/>
              </a:cxn>
              <a:cxn ang="0">
                <a:pos x="connsiteX41177" y="connsiteY41177"/>
              </a:cxn>
              <a:cxn ang="0">
                <a:pos x="connsiteX41178" y="connsiteY41178"/>
              </a:cxn>
              <a:cxn ang="0">
                <a:pos x="connsiteX41179" y="connsiteY41179"/>
              </a:cxn>
              <a:cxn ang="0">
                <a:pos x="connsiteX41180" y="connsiteY41180"/>
              </a:cxn>
              <a:cxn ang="0">
                <a:pos x="connsiteX41181" y="connsiteY41181"/>
              </a:cxn>
              <a:cxn ang="0">
                <a:pos x="connsiteX41182" y="connsiteY41182"/>
              </a:cxn>
              <a:cxn ang="0">
                <a:pos x="connsiteX41183" y="connsiteY41183"/>
              </a:cxn>
              <a:cxn ang="0">
                <a:pos x="connsiteX41184" y="connsiteY41184"/>
              </a:cxn>
              <a:cxn ang="0">
                <a:pos x="connsiteX41185" y="connsiteY41185"/>
              </a:cxn>
              <a:cxn ang="0">
                <a:pos x="connsiteX41186" y="connsiteY41186"/>
              </a:cxn>
              <a:cxn ang="0">
                <a:pos x="connsiteX41187" y="connsiteY41187"/>
              </a:cxn>
              <a:cxn ang="0">
                <a:pos x="connsiteX41188" y="connsiteY41188"/>
              </a:cxn>
              <a:cxn ang="0">
                <a:pos x="connsiteX41189" y="connsiteY41189"/>
              </a:cxn>
              <a:cxn ang="0">
                <a:pos x="connsiteX41190" y="connsiteY41190"/>
              </a:cxn>
              <a:cxn ang="0">
                <a:pos x="connsiteX41191" y="connsiteY41191"/>
              </a:cxn>
              <a:cxn ang="0">
                <a:pos x="connsiteX41192" y="connsiteY41192"/>
              </a:cxn>
              <a:cxn ang="0">
                <a:pos x="connsiteX41193" y="connsiteY41193"/>
              </a:cxn>
              <a:cxn ang="0">
                <a:pos x="connsiteX41194" y="connsiteY41194"/>
              </a:cxn>
              <a:cxn ang="0">
                <a:pos x="connsiteX41195" y="connsiteY41195"/>
              </a:cxn>
              <a:cxn ang="0">
                <a:pos x="connsiteX41196" y="connsiteY41196"/>
              </a:cxn>
              <a:cxn ang="0">
                <a:pos x="connsiteX41197" y="connsiteY41197"/>
              </a:cxn>
              <a:cxn ang="0">
                <a:pos x="connsiteX41198" y="connsiteY41198"/>
              </a:cxn>
              <a:cxn ang="0">
                <a:pos x="connsiteX41199" y="connsiteY41199"/>
              </a:cxn>
              <a:cxn ang="0">
                <a:pos x="connsiteX41200" y="connsiteY41200"/>
              </a:cxn>
              <a:cxn ang="0">
                <a:pos x="connsiteX41201" y="connsiteY41201"/>
              </a:cxn>
              <a:cxn ang="0">
                <a:pos x="connsiteX41202" y="connsiteY41202"/>
              </a:cxn>
              <a:cxn ang="0">
                <a:pos x="connsiteX41203" y="connsiteY41203"/>
              </a:cxn>
              <a:cxn ang="0">
                <a:pos x="connsiteX41204" y="connsiteY41204"/>
              </a:cxn>
              <a:cxn ang="0">
                <a:pos x="connsiteX41205" y="connsiteY41205"/>
              </a:cxn>
              <a:cxn ang="0">
                <a:pos x="connsiteX41206" y="connsiteY41206"/>
              </a:cxn>
              <a:cxn ang="0">
                <a:pos x="connsiteX41207" y="connsiteY41207"/>
              </a:cxn>
              <a:cxn ang="0">
                <a:pos x="connsiteX41208" y="connsiteY41208"/>
              </a:cxn>
              <a:cxn ang="0">
                <a:pos x="connsiteX41209" y="connsiteY41209"/>
              </a:cxn>
              <a:cxn ang="0">
                <a:pos x="connsiteX41210" y="connsiteY41210"/>
              </a:cxn>
              <a:cxn ang="0">
                <a:pos x="connsiteX41211" y="connsiteY41211"/>
              </a:cxn>
              <a:cxn ang="0">
                <a:pos x="connsiteX41212" y="connsiteY41212"/>
              </a:cxn>
              <a:cxn ang="0">
                <a:pos x="connsiteX41213" y="connsiteY41213"/>
              </a:cxn>
              <a:cxn ang="0">
                <a:pos x="connsiteX41214" y="connsiteY41214"/>
              </a:cxn>
              <a:cxn ang="0">
                <a:pos x="connsiteX41215" y="connsiteY41215"/>
              </a:cxn>
              <a:cxn ang="0">
                <a:pos x="connsiteX41216" y="connsiteY41216"/>
              </a:cxn>
              <a:cxn ang="0">
                <a:pos x="connsiteX41217" y="connsiteY41217"/>
              </a:cxn>
              <a:cxn ang="0">
                <a:pos x="connsiteX41218" y="connsiteY41218"/>
              </a:cxn>
              <a:cxn ang="0">
                <a:pos x="connsiteX41219" y="connsiteY41219"/>
              </a:cxn>
              <a:cxn ang="0">
                <a:pos x="connsiteX41220" y="connsiteY41220"/>
              </a:cxn>
              <a:cxn ang="0">
                <a:pos x="connsiteX41221" y="connsiteY41221"/>
              </a:cxn>
              <a:cxn ang="0">
                <a:pos x="connsiteX41222" y="connsiteY41222"/>
              </a:cxn>
              <a:cxn ang="0">
                <a:pos x="connsiteX41223" y="connsiteY41223"/>
              </a:cxn>
              <a:cxn ang="0">
                <a:pos x="connsiteX41224" y="connsiteY41224"/>
              </a:cxn>
              <a:cxn ang="0">
                <a:pos x="connsiteX41225" y="connsiteY41225"/>
              </a:cxn>
              <a:cxn ang="0">
                <a:pos x="connsiteX41226" y="connsiteY41226"/>
              </a:cxn>
              <a:cxn ang="0">
                <a:pos x="connsiteX41227" y="connsiteY41227"/>
              </a:cxn>
              <a:cxn ang="0">
                <a:pos x="connsiteX41228" y="connsiteY41228"/>
              </a:cxn>
              <a:cxn ang="0">
                <a:pos x="connsiteX41229" y="connsiteY41229"/>
              </a:cxn>
              <a:cxn ang="0">
                <a:pos x="connsiteX41230" y="connsiteY41230"/>
              </a:cxn>
              <a:cxn ang="0">
                <a:pos x="connsiteX41231" y="connsiteY41231"/>
              </a:cxn>
              <a:cxn ang="0">
                <a:pos x="connsiteX41232" y="connsiteY41232"/>
              </a:cxn>
              <a:cxn ang="0">
                <a:pos x="connsiteX41233" y="connsiteY41233"/>
              </a:cxn>
              <a:cxn ang="0">
                <a:pos x="connsiteX41234" y="connsiteY41234"/>
              </a:cxn>
              <a:cxn ang="0">
                <a:pos x="connsiteX41235" y="connsiteY41235"/>
              </a:cxn>
              <a:cxn ang="0">
                <a:pos x="connsiteX41236" y="connsiteY41236"/>
              </a:cxn>
              <a:cxn ang="0">
                <a:pos x="connsiteX41237" y="connsiteY41237"/>
              </a:cxn>
              <a:cxn ang="0">
                <a:pos x="connsiteX41238" y="connsiteY41238"/>
              </a:cxn>
              <a:cxn ang="0">
                <a:pos x="connsiteX41239" y="connsiteY41239"/>
              </a:cxn>
              <a:cxn ang="0">
                <a:pos x="connsiteX41240" y="connsiteY41240"/>
              </a:cxn>
              <a:cxn ang="0">
                <a:pos x="connsiteX41241" y="connsiteY41241"/>
              </a:cxn>
              <a:cxn ang="0">
                <a:pos x="connsiteX41242" y="connsiteY41242"/>
              </a:cxn>
              <a:cxn ang="0">
                <a:pos x="connsiteX41243" y="connsiteY41243"/>
              </a:cxn>
              <a:cxn ang="0">
                <a:pos x="connsiteX41244" y="connsiteY41244"/>
              </a:cxn>
              <a:cxn ang="0">
                <a:pos x="connsiteX41245" y="connsiteY41245"/>
              </a:cxn>
              <a:cxn ang="0">
                <a:pos x="connsiteX41246" y="connsiteY41246"/>
              </a:cxn>
              <a:cxn ang="0">
                <a:pos x="connsiteX41247" y="connsiteY41247"/>
              </a:cxn>
              <a:cxn ang="0">
                <a:pos x="connsiteX41248" y="connsiteY41248"/>
              </a:cxn>
              <a:cxn ang="0">
                <a:pos x="connsiteX41249" y="connsiteY41249"/>
              </a:cxn>
              <a:cxn ang="0">
                <a:pos x="connsiteX41250" y="connsiteY41250"/>
              </a:cxn>
              <a:cxn ang="0">
                <a:pos x="connsiteX41251" y="connsiteY41251"/>
              </a:cxn>
              <a:cxn ang="0">
                <a:pos x="connsiteX41252" y="connsiteY41252"/>
              </a:cxn>
              <a:cxn ang="0">
                <a:pos x="connsiteX41253" y="connsiteY41253"/>
              </a:cxn>
              <a:cxn ang="0">
                <a:pos x="connsiteX41254" y="connsiteY41254"/>
              </a:cxn>
              <a:cxn ang="0">
                <a:pos x="connsiteX41255" y="connsiteY41255"/>
              </a:cxn>
              <a:cxn ang="0">
                <a:pos x="connsiteX41256" y="connsiteY41256"/>
              </a:cxn>
              <a:cxn ang="0">
                <a:pos x="connsiteX41257" y="connsiteY41257"/>
              </a:cxn>
              <a:cxn ang="0">
                <a:pos x="connsiteX41258" y="connsiteY41258"/>
              </a:cxn>
              <a:cxn ang="0">
                <a:pos x="connsiteX41259" y="connsiteY41259"/>
              </a:cxn>
              <a:cxn ang="0">
                <a:pos x="connsiteX41260" y="connsiteY41260"/>
              </a:cxn>
              <a:cxn ang="0">
                <a:pos x="connsiteX41261" y="connsiteY41261"/>
              </a:cxn>
              <a:cxn ang="0">
                <a:pos x="connsiteX41262" y="connsiteY41262"/>
              </a:cxn>
              <a:cxn ang="0">
                <a:pos x="connsiteX41263" y="connsiteY41263"/>
              </a:cxn>
              <a:cxn ang="0">
                <a:pos x="connsiteX41264" y="connsiteY41264"/>
              </a:cxn>
              <a:cxn ang="0">
                <a:pos x="connsiteX41265" y="connsiteY41265"/>
              </a:cxn>
              <a:cxn ang="0">
                <a:pos x="connsiteX41266" y="connsiteY41266"/>
              </a:cxn>
              <a:cxn ang="0">
                <a:pos x="connsiteX41267" y="connsiteY41267"/>
              </a:cxn>
              <a:cxn ang="0">
                <a:pos x="connsiteX41268" y="connsiteY41268"/>
              </a:cxn>
              <a:cxn ang="0">
                <a:pos x="connsiteX41269" y="connsiteY41269"/>
              </a:cxn>
              <a:cxn ang="0">
                <a:pos x="connsiteX41270" y="connsiteY41270"/>
              </a:cxn>
              <a:cxn ang="0">
                <a:pos x="connsiteX41271" y="connsiteY41271"/>
              </a:cxn>
              <a:cxn ang="0">
                <a:pos x="connsiteX41272" y="connsiteY41272"/>
              </a:cxn>
              <a:cxn ang="0">
                <a:pos x="connsiteX41273" y="connsiteY41273"/>
              </a:cxn>
              <a:cxn ang="0">
                <a:pos x="connsiteX41274" y="connsiteY41274"/>
              </a:cxn>
              <a:cxn ang="0">
                <a:pos x="connsiteX41275" y="connsiteY41275"/>
              </a:cxn>
              <a:cxn ang="0">
                <a:pos x="connsiteX41276" y="connsiteY41276"/>
              </a:cxn>
              <a:cxn ang="0">
                <a:pos x="connsiteX41277" y="connsiteY41277"/>
              </a:cxn>
              <a:cxn ang="0">
                <a:pos x="connsiteX41278" y="connsiteY41278"/>
              </a:cxn>
              <a:cxn ang="0">
                <a:pos x="connsiteX41279" y="connsiteY41279"/>
              </a:cxn>
              <a:cxn ang="0">
                <a:pos x="connsiteX41280" y="connsiteY41280"/>
              </a:cxn>
              <a:cxn ang="0">
                <a:pos x="connsiteX41281" y="connsiteY41281"/>
              </a:cxn>
              <a:cxn ang="0">
                <a:pos x="connsiteX41282" y="connsiteY41282"/>
              </a:cxn>
              <a:cxn ang="0">
                <a:pos x="connsiteX41283" y="connsiteY41283"/>
              </a:cxn>
              <a:cxn ang="0">
                <a:pos x="connsiteX41284" y="connsiteY41284"/>
              </a:cxn>
              <a:cxn ang="0">
                <a:pos x="connsiteX41285" y="connsiteY41285"/>
              </a:cxn>
              <a:cxn ang="0">
                <a:pos x="connsiteX41286" y="connsiteY41286"/>
              </a:cxn>
              <a:cxn ang="0">
                <a:pos x="connsiteX41287" y="connsiteY41287"/>
              </a:cxn>
              <a:cxn ang="0">
                <a:pos x="connsiteX41288" y="connsiteY41288"/>
              </a:cxn>
              <a:cxn ang="0">
                <a:pos x="connsiteX41289" y="connsiteY41289"/>
              </a:cxn>
              <a:cxn ang="0">
                <a:pos x="connsiteX41290" y="connsiteY41290"/>
              </a:cxn>
              <a:cxn ang="0">
                <a:pos x="connsiteX41291" y="connsiteY41291"/>
              </a:cxn>
              <a:cxn ang="0">
                <a:pos x="connsiteX41292" y="connsiteY41292"/>
              </a:cxn>
              <a:cxn ang="0">
                <a:pos x="connsiteX41293" y="connsiteY41293"/>
              </a:cxn>
              <a:cxn ang="0">
                <a:pos x="connsiteX41294" y="connsiteY41294"/>
              </a:cxn>
              <a:cxn ang="0">
                <a:pos x="connsiteX41295" y="connsiteY41295"/>
              </a:cxn>
              <a:cxn ang="0">
                <a:pos x="connsiteX41296" y="connsiteY41296"/>
              </a:cxn>
              <a:cxn ang="0">
                <a:pos x="connsiteX41297" y="connsiteY41297"/>
              </a:cxn>
              <a:cxn ang="0">
                <a:pos x="connsiteX41298" y="connsiteY41298"/>
              </a:cxn>
              <a:cxn ang="0">
                <a:pos x="connsiteX41299" y="connsiteY41299"/>
              </a:cxn>
              <a:cxn ang="0">
                <a:pos x="connsiteX41300" y="connsiteY41300"/>
              </a:cxn>
              <a:cxn ang="0">
                <a:pos x="connsiteX41301" y="connsiteY41301"/>
              </a:cxn>
              <a:cxn ang="0">
                <a:pos x="connsiteX41302" y="connsiteY41302"/>
              </a:cxn>
              <a:cxn ang="0">
                <a:pos x="connsiteX41303" y="connsiteY41303"/>
              </a:cxn>
              <a:cxn ang="0">
                <a:pos x="connsiteX41304" y="connsiteY41304"/>
              </a:cxn>
              <a:cxn ang="0">
                <a:pos x="connsiteX41305" y="connsiteY41305"/>
              </a:cxn>
              <a:cxn ang="0">
                <a:pos x="connsiteX41306" y="connsiteY41306"/>
              </a:cxn>
              <a:cxn ang="0">
                <a:pos x="connsiteX41307" y="connsiteY41307"/>
              </a:cxn>
              <a:cxn ang="0">
                <a:pos x="connsiteX41308" y="connsiteY41308"/>
              </a:cxn>
              <a:cxn ang="0">
                <a:pos x="connsiteX41309" y="connsiteY41309"/>
              </a:cxn>
              <a:cxn ang="0">
                <a:pos x="connsiteX41310" y="connsiteY41310"/>
              </a:cxn>
              <a:cxn ang="0">
                <a:pos x="connsiteX41311" y="connsiteY41311"/>
              </a:cxn>
              <a:cxn ang="0">
                <a:pos x="connsiteX41312" y="connsiteY41312"/>
              </a:cxn>
              <a:cxn ang="0">
                <a:pos x="connsiteX41313" y="connsiteY41313"/>
              </a:cxn>
              <a:cxn ang="0">
                <a:pos x="connsiteX41314" y="connsiteY41314"/>
              </a:cxn>
              <a:cxn ang="0">
                <a:pos x="connsiteX41315" y="connsiteY41315"/>
              </a:cxn>
              <a:cxn ang="0">
                <a:pos x="connsiteX41316" y="connsiteY41316"/>
              </a:cxn>
              <a:cxn ang="0">
                <a:pos x="connsiteX41317" y="connsiteY41317"/>
              </a:cxn>
              <a:cxn ang="0">
                <a:pos x="connsiteX41318" y="connsiteY41318"/>
              </a:cxn>
              <a:cxn ang="0">
                <a:pos x="connsiteX41319" y="connsiteY41319"/>
              </a:cxn>
              <a:cxn ang="0">
                <a:pos x="connsiteX41320" y="connsiteY41320"/>
              </a:cxn>
              <a:cxn ang="0">
                <a:pos x="connsiteX41321" y="connsiteY41321"/>
              </a:cxn>
              <a:cxn ang="0">
                <a:pos x="connsiteX41322" y="connsiteY41322"/>
              </a:cxn>
              <a:cxn ang="0">
                <a:pos x="connsiteX41323" y="connsiteY41323"/>
              </a:cxn>
              <a:cxn ang="0">
                <a:pos x="connsiteX41324" y="connsiteY41324"/>
              </a:cxn>
              <a:cxn ang="0">
                <a:pos x="connsiteX41325" y="connsiteY41325"/>
              </a:cxn>
              <a:cxn ang="0">
                <a:pos x="connsiteX41326" y="connsiteY41326"/>
              </a:cxn>
              <a:cxn ang="0">
                <a:pos x="connsiteX41327" y="connsiteY41327"/>
              </a:cxn>
              <a:cxn ang="0">
                <a:pos x="connsiteX41328" y="connsiteY41328"/>
              </a:cxn>
              <a:cxn ang="0">
                <a:pos x="connsiteX41329" y="connsiteY41329"/>
              </a:cxn>
              <a:cxn ang="0">
                <a:pos x="connsiteX41330" y="connsiteY41330"/>
              </a:cxn>
              <a:cxn ang="0">
                <a:pos x="connsiteX41331" y="connsiteY41331"/>
              </a:cxn>
              <a:cxn ang="0">
                <a:pos x="connsiteX41332" y="connsiteY41332"/>
              </a:cxn>
              <a:cxn ang="0">
                <a:pos x="connsiteX41333" y="connsiteY41333"/>
              </a:cxn>
              <a:cxn ang="0">
                <a:pos x="connsiteX41334" y="connsiteY41334"/>
              </a:cxn>
              <a:cxn ang="0">
                <a:pos x="connsiteX41335" y="connsiteY41335"/>
              </a:cxn>
              <a:cxn ang="0">
                <a:pos x="connsiteX41336" y="connsiteY41336"/>
              </a:cxn>
              <a:cxn ang="0">
                <a:pos x="connsiteX41337" y="connsiteY41337"/>
              </a:cxn>
              <a:cxn ang="0">
                <a:pos x="connsiteX41338" y="connsiteY41338"/>
              </a:cxn>
              <a:cxn ang="0">
                <a:pos x="connsiteX41339" y="connsiteY41339"/>
              </a:cxn>
              <a:cxn ang="0">
                <a:pos x="connsiteX41340" y="connsiteY41340"/>
              </a:cxn>
              <a:cxn ang="0">
                <a:pos x="connsiteX41341" y="connsiteY41341"/>
              </a:cxn>
              <a:cxn ang="0">
                <a:pos x="connsiteX41342" y="connsiteY41342"/>
              </a:cxn>
              <a:cxn ang="0">
                <a:pos x="connsiteX41343" y="connsiteY41343"/>
              </a:cxn>
              <a:cxn ang="0">
                <a:pos x="connsiteX41344" y="connsiteY41344"/>
              </a:cxn>
              <a:cxn ang="0">
                <a:pos x="connsiteX41345" y="connsiteY41345"/>
              </a:cxn>
              <a:cxn ang="0">
                <a:pos x="connsiteX41346" y="connsiteY41346"/>
              </a:cxn>
              <a:cxn ang="0">
                <a:pos x="connsiteX41347" y="connsiteY41347"/>
              </a:cxn>
              <a:cxn ang="0">
                <a:pos x="connsiteX41348" y="connsiteY41348"/>
              </a:cxn>
              <a:cxn ang="0">
                <a:pos x="connsiteX41349" y="connsiteY41349"/>
              </a:cxn>
              <a:cxn ang="0">
                <a:pos x="connsiteX41350" y="connsiteY41350"/>
              </a:cxn>
              <a:cxn ang="0">
                <a:pos x="connsiteX41351" y="connsiteY41351"/>
              </a:cxn>
              <a:cxn ang="0">
                <a:pos x="connsiteX41352" y="connsiteY41352"/>
              </a:cxn>
              <a:cxn ang="0">
                <a:pos x="connsiteX41353" y="connsiteY41353"/>
              </a:cxn>
              <a:cxn ang="0">
                <a:pos x="connsiteX41354" y="connsiteY41354"/>
              </a:cxn>
              <a:cxn ang="0">
                <a:pos x="connsiteX41355" y="connsiteY41355"/>
              </a:cxn>
              <a:cxn ang="0">
                <a:pos x="connsiteX41356" y="connsiteY41356"/>
              </a:cxn>
              <a:cxn ang="0">
                <a:pos x="connsiteX41357" y="connsiteY41357"/>
              </a:cxn>
              <a:cxn ang="0">
                <a:pos x="connsiteX41358" y="connsiteY41358"/>
              </a:cxn>
              <a:cxn ang="0">
                <a:pos x="connsiteX41359" y="connsiteY41359"/>
              </a:cxn>
              <a:cxn ang="0">
                <a:pos x="connsiteX41360" y="connsiteY41360"/>
              </a:cxn>
              <a:cxn ang="0">
                <a:pos x="connsiteX41361" y="connsiteY41361"/>
              </a:cxn>
              <a:cxn ang="0">
                <a:pos x="connsiteX41362" y="connsiteY41362"/>
              </a:cxn>
              <a:cxn ang="0">
                <a:pos x="connsiteX41363" y="connsiteY41363"/>
              </a:cxn>
              <a:cxn ang="0">
                <a:pos x="connsiteX41364" y="connsiteY41364"/>
              </a:cxn>
              <a:cxn ang="0">
                <a:pos x="connsiteX41365" y="connsiteY41365"/>
              </a:cxn>
              <a:cxn ang="0">
                <a:pos x="connsiteX41366" y="connsiteY41366"/>
              </a:cxn>
              <a:cxn ang="0">
                <a:pos x="connsiteX41367" y="connsiteY41367"/>
              </a:cxn>
              <a:cxn ang="0">
                <a:pos x="connsiteX41368" y="connsiteY41368"/>
              </a:cxn>
              <a:cxn ang="0">
                <a:pos x="connsiteX41369" y="connsiteY41369"/>
              </a:cxn>
              <a:cxn ang="0">
                <a:pos x="connsiteX41370" y="connsiteY41370"/>
              </a:cxn>
              <a:cxn ang="0">
                <a:pos x="connsiteX41371" y="connsiteY41371"/>
              </a:cxn>
              <a:cxn ang="0">
                <a:pos x="connsiteX41372" y="connsiteY41372"/>
              </a:cxn>
              <a:cxn ang="0">
                <a:pos x="connsiteX41373" y="connsiteY41373"/>
              </a:cxn>
              <a:cxn ang="0">
                <a:pos x="connsiteX41374" y="connsiteY41374"/>
              </a:cxn>
              <a:cxn ang="0">
                <a:pos x="connsiteX41375" y="connsiteY41375"/>
              </a:cxn>
              <a:cxn ang="0">
                <a:pos x="connsiteX41376" y="connsiteY41376"/>
              </a:cxn>
              <a:cxn ang="0">
                <a:pos x="connsiteX41377" y="connsiteY41377"/>
              </a:cxn>
              <a:cxn ang="0">
                <a:pos x="connsiteX41378" y="connsiteY41378"/>
              </a:cxn>
              <a:cxn ang="0">
                <a:pos x="connsiteX41379" y="connsiteY41379"/>
              </a:cxn>
              <a:cxn ang="0">
                <a:pos x="connsiteX41380" y="connsiteY41380"/>
              </a:cxn>
              <a:cxn ang="0">
                <a:pos x="connsiteX41381" y="connsiteY41381"/>
              </a:cxn>
              <a:cxn ang="0">
                <a:pos x="connsiteX41382" y="connsiteY41382"/>
              </a:cxn>
              <a:cxn ang="0">
                <a:pos x="connsiteX41383" y="connsiteY41383"/>
              </a:cxn>
              <a:cxn ang="0">
                <a:pos x="connsiteX41384" y="connsiteY41384"/>
              </a:cxn>
              <a:cxn ang="0">
                <a:pos x="connsiteX41385" y="connsiteY41385"/>
              </a:cxn>
              <a:cxn ang="0">
                <a:pos x="connsiteX41386" y="connsiteY41386"/>
              </a:cxn>
              <a:cxn ang="0">
                <a:pos x="connsiteX41387" y="connsiteY41387"/>
              </a:cxn>
              <a:cxn ang="0">
                <a:pos x="connsiteX41388" y="connsiteY41388"/>
              </a:cxn>
              <a:cxn ang="0">
                <a:pos x="connsiteX41389" y="connsiteY41389"/>
              </a:cxn>
              <a:cxn ang="0">
                <a:pos x="connsiteX41390" y="connsiteY41390"/>
              </a:cxn>
              <a:cxn ang="0">
                <a:pos x="connsiteX41391" y="connsiteY41391"/>
              </a:cxn>
              <a:cxn ang="0">
                <a:pos x="connsiteX41392" y="connsiteY41392"/>
              </a:cxn>
              <a:cxn ang="0">
                <a:pos x="connsiteX41393" y="connsiteY41393"/>
              </a:cxn>
              <a:cxn ang="0">
                <a:pos x="connsiteX41394" y="connsiteY41394"/>
              </a:cxn>
              <a:cxn ang="0">
                <a:pos x="connsiteX41395" y="connsiteY41395"/>
              </a:cxn>
              <a:cxn ang="0">
                <a:pos x="connsiteX41396" y="connsiteY41396"/>
              </a:cxn>
              <a:cxn ang="0">
                <a:pos x="connsiteX41397" y="connsiteY41397"/>
              </a:cxn>
              <a:cxn ang="0">
                <a:pos x="connsiteX41398" y="connsiteY41398"/>
              </a:cxn>
              <a:cxn ang="0">
                <a:pos x="connsiteX41399" y="connsiteY41399"/>
              </a:cxn>
              <a:cxn ang="0">
                <a:pos x="connsiteX41400" y="connsiteY41400"/>
              </a:cxn>
              <a:cxn ang="0">
                <a:pos x="connsiteX41401" y="connsiteY41401"/>
              </a:cxn>
              <a:cxn ang="0">
                <a:pos x="connsiteX41402" y="connsiteY41402"/>
              </a:cxn>
              <a:cxn ang="0">
                <a:pos x="connsiteX41403" y="connsiteY41403"/>
              </a:cxn>
              <a:cxn ang="0">
                <a:pos x="connsiteX41404" y="connsiteY41404"/>
              </a:cxn>
              <a:cxn ang="0">
                <a:pos x="connsiteX41405" y="connsiteY41405"/>
              </a:cxn>
              <a:cxn ang="0">
                <a:pos x="connsiteX41406" y="connsiteY41406"/>
              </a:cxn>
              <a:cxn ang="0">
                <a:pos x="connsiteX41407" y="connsiteY41407"/>
              </a:cxn>
              <a:cxn ang="0">
                <a:pos x="connsiteX41408" y="connsiteY41408"/>
              </a:cxn>
              <a:cxn ang="0">
                <a:pos x="connsiteX41409" y="connsiteY41409"/>
              </a:cxn>
              <a:cxn ang="0">
                <a:pos x="connsiteX41410" y="connsiteY41410"/>
              </a:cxn>
              <a:cxn ang="0">
                <a:pos x="connsiteX41411" y="connsiteY41411"/>
              </a:cxn>
              <a:cxn ang="0">
                <a:pos x="connsiteX41412" y="connsiteY41412"/>
              </a:cxn>
              <a:cxn ang="0">
                <a:pos x="connsiteX41413" y="connsiteY41413"/>
              </a:cxn>
              <a:cxn ang="0">
                <a:pos x="connsiteX41414" y="connsiteY41414"/>
              </a:cxn>
              <a:cxn ang="0">
                <a:pos x="connsiteX41415" y="connsiteY41415"/>
              </a:cxn>
              <a:cxn ang="0">
                <a:pos x="connsiteX41416" y="connsiteY41416"/>
              </a:cxn>
              <a:cxn ang="0">
                <a:pos x="connsiteX41417" y="connsiteY41417"/>
              </a:cxn>
              <a:cxn ang="0">
                <a:pos x="connsiteX41418" y="connsiteY41418"/>
              </a:cxn>
              <a:cxn ang="0">
                <a:pos x="connsiteX41419" y="connsiteY41419"/>
              </a:cxn>
              <a:cxn ang="0">
                <a:pos x="connsiteX41420" y="connsiteY41420"/>
              </a:cxn>
              <a:cxn ang="0">
                <a:pos x="connsiteX41421" y="connsiteY41421"/>
              </a:cxn>
              <a:cxn ang="0">
                <a:pos x="connsiteX41422" y="connsiteY41422"/>
              </a:cxn>
              <a:cxn ang="0">
                <a:pos x="connsiteX41423" y="connsiteY41423"/>
              </a:cxn>
              <a:cxn ang="0">
                <a:pos x="connsiteX41424" y="connsiteY41424"/>
              </a:cxn>
              <a:cxn ang="0">
                <a:pos x="connsiteX41425" y="connsiteY41425"/>
              </a:cxn>
              <a:cxn ang="0">
                <a:pos x="connsiteX41426" y="connsiteY41426"/>
              </a:cxn>
              <a:cxn ang="0">
                <a:pos x="connsiteX41427" y="connsiteY41427"/>
              </a:cxn>
              <a:cxn ang="0">
                <a:pos x="connsiteX41428" y="connsiteY41428"/>
              </a:cxn>
              <a:cxn ang="0">
                <a:pos x="connsiteX41429" y="connsiteY41429"/>
              </a:cxn>
              <a:cxn ang="0">
                <a:pos x="connsiteX41430" y="connsiteY41430"/>
              </a:cxn>
              <a:cxn ang="0">
                <a:pos x="connsiteX41431" y="connsiteY41431"/>
              </a:cxn>
              <a:cxn ang="0">
                <a:pos x="connsiteX41432" y="connsiteY41432"/>
              </a:cxn>
              <a:cxn ang="0">
                <a:pos x="connsiteX41433" y="connsiteY41433"/>
              </a:cxn>
              <a:cxn ang="0">
                <a:pos x="connsiteX41434" y="connsiteY41434"/>
              </a:cxn>
              <a:cxn ang="0">
                <a:pos x="connsiteX41435" y="connsiteY41435"/>
              </a:cxn>
              <a:cxn ang="0">
                <a:pos x="connsiteX41436" y="connsiteY41436"/>
              </a:cxn>
              <a:cxn ang="0">
                <a:pos x="connsiteX41437" y="connsiteY41437"/>
              </a:cxn>
              <a:cxn ang="0">
                <a:pos x="connsiteX41438" y="connsiteY41438"/>
              </a:cxn>
              <a:cxn ang="0">
                <a:pos x="connsiteX41439" y="connsiteY41439"/>
              </a:cxn>
              <a:cxn ang="0">
                <a:pos x="connsiteX41440" y="connsiteY41440"/>
              </a:cxn>
              <a:cxn ang="0">
                <a:pos x="connsiteX41441" y="connsiteY41441"/>
              </a:cxn>
              <a:cxn ang="0">
                <a:pos x="connsiteX41442" y="connsiteY41442"/>
              </a:cxn>
              <a:cxn ang="0">
                <a:pos x="connsiteX41443" y="connsiteY41443"/>
              </a:cxn>
              <a:cxn ang="0">
                <a:pos x="connsiteX41444" y="connsiteY41444"/>
              </a:cxn>
              <a:cxn ang="0">
                <a:pos x="connsiteX41445" y="connsiteY41445"/>
              </a:cxn>
              <a:cxn ang="0">
                <a:pos x="connsiteX41446" y="connsiteY41446"/>
              </a:cxn>
              <a:cxn ang="0">
                <a:pos x="connsiteX41447" y="connsiteY41447"/>
              </a:cxn>
              <a:cxn ang="0">
                <a:pos x="connsiteX41448" y="connsiteY41448"/>
              </a:cxn>
              <a:cxn ang="0">
                <a:pos x="connsiteX41449" y="connsiteY41449"/>
              </a:cxn>
              <a:cxn ang="0">
                <a:pos x="connsiteX41450" y="connsiteY41450"/>
              </a:cxn>
              <a:cxn ang="0">
                <a:pos x="connsiteX41451" y="connsiteY41451"/>
              </a:cxn>
              <a:cxn ang="0">
                <a:pos x="connsiteX41452" y="connsiteY41452"/>
              </a:cxn>
              <a:cxn ang="0">
                <a:pos x="connsiteX41453" y="connsiteY41453"/>
              </a:cxn>
              <a:cxn ang="0">
                <a:pos x="connsiteX41454" y="connsiteY41454"/>
              </a:cxn>
              <a:cxn ang="0">
                <a:pos x="connsiteX41455" y="connsiteY41455"/>
              </a:cxn>
              <a:cxn ang="0">
                <a:pos x="connsiteX41456" y="connsiteY41456"/>
              </a:cxn>
              <a:cxn ang="0">
                <a:pos x="connsiteX41457" y="connsiteY41457"/>
              </a:cxn>
              <a:cxn ang="0">
                <a:pos x="connsiteX41458" y="connsiteY41458"/>
              </a:cxn>
              <a:cxn ang="0">
                <a:pos x="connsiteX41459" y="connsiteY41459"/>
              </a:cxn>
              <a:cxn ang="0">
                <a:pos x="connsiteX41460" y="connsiteY41460"/>
              </a:cxn>
              <a:cxn ang="0">
                <a:pos x="connsiteX41461" y="connsiteY41461"/>
              </a:cxn>
              <a:cxn ang="0">
                <a:pos x="connsiteX41462" y="connsiteY41462"/>
              </a:cxn>
              <a:cxn ang="0">
                <a:pos x="connsiteX41463" y="connsiteY41463"/>
              </a:cxn>
              <a:cxn ang="0">
                <a:pos x="connsiteX41464" y="connsiteY41464"/>
              </a:cxn>
              <a:cxn ang="0">
                <a:pos x="connsiteX41465" y="connsiteY41465"/>
              </a:cxn>
              <a:cxn ang="0">
                <a:pos x="connsiteX41466" y="connsiteY41466"/>
              </a:cxn>
              <a:cxn ang="0">
                <a:pos x="connsiteX41467" y="connsiteY41467"/>
              </a:cxn>
              <a:cxn ang="0">
                <a:pos x="connsiteX41468" y="connsiteY41468"/>
              </a:cxn>
              <a:cxn ang="0">
                <a:pos x="connsiteX41469" y="connsiteY41469"/>
              </a:cxn>
              <a:cxn ang="0">
                <a:pos x="connsiteX41470" y="connsiteY41470"/>
              </a:cxn>
              <a:cxn ang="0">
                <a:pos x="connsiteX41471" y="connsiteY41471"/>
              </a:cxn>
              <a:cxn ang="0">
                <a:pos x="connsiteX41472" y="connsiteY41472"/>
              </a:cxn>
              <a:cxn ang="0">
                <a:pos x="connsiteX41473" y="connsiteY41473"/>
              </a:cxn>
              <a:cxn ang="0">
                <a:pos x="connsiteX41474" y="connsiteY41474"/>
              </a:cxn>
              <a:cxn ang="0">
                <a:pos x="connsiteX41475" y="connsiteY41475"/>
              </a:cxn>
              <a:cxn ang="0">
                <a:pos x="connsiteX41476" y="connsiteY41476"/>
              </a:cxn>
              <a:cxn ang="0">
                <a:pos x="connsiteX41477" y="connsiteY41477"/>
              </a:cxn>
              <a:cxn ang="0">
                <a:pos x="connsiteX41478" y="connsiteY41478"/>
              </a:cxn>
              <a:cxn ang="0">
                <a:pos x="connsiteX41479" y="connsiteY41479"/>
              </a:cxn>
              <a:cxn ang="0">
                <a:pos x="connsiteX41480" y="connsiteY41480"/>
              </a:cxn>
              <a:cxn ang="0">
                <a:pos x="connsiteX41481" y="connsiteY41481"/>
              </a:cxn>
              <a:cxn ang="0">
                <a:pos x="connsiteX41482" y="connsiteY41482"/>
              </a:cxn>
              <a:cxn ang="0">
                <a:pos x="connsiteX41483" y="connsiteY41483"/>
              </a:cxn>
              <a:cxn ang="0">
                <a:pos x="connsiteX41484" y="connsiteY41484"/>
              </a:cxn>
              <a:cxn ang="0">
                <a:pos x="connsiteX41485" y="connsiteY41485"/>
              </a:cxn>
              <a:cxn ang="0">
                <a:pos x="connsiteX41486" y="connsiteY41486"/>
              </a:cxn>
              <a:cxn ang="0">
                <a:pos x="connsiteX41487" y="connsiteY41487"/>
              </a:cxn>
              <a:cxn ang="0">
                <a:pos x="connsiteX41488" y="connsiteY41488"/>
              </a:cxn>
              <a:cxn ang="0">
                <a:pos x="connsiteX41489" y="connsiteY41489"/>
              </a:cxn>
              <a:cxn ang="0">
                <a:pos x="connsiteX41490" y="connsiteY41490"/>
              </a:cxn>
              <a:cxn ang="0">
                <a:pos x="connsiteX41491" y="connsiteY41491"/>
              </a:cxn>
              <a:cxn ang="0">
                <a:pos x="connsiteX41492" y="connsiteY41492"/>
              </a:cxn>
              <a:cxn ang="0">
                <a:pos x="connsiteX41493" y="connsiteY41493"/>
              </a:cxn>
              <a:cxn ang="0">
                <a:pos x="connsiteX41494" y="connsiteY41494"/>
              </a:cxn>
              <a:cxn ang="0">
                <a:pos x="connsiteX41495" y="connsiteY41495"/>
              </a:cxn>
              <a:cxn ang="0">
                <a:pos x="connsiteX41496" y="connsiteY41496"/>
              </a:cxn>
              <a:cxn ang="0">
                <a:pos x="connsiteX41497" y="connsiteY41497"/>
              </a:cxn>
              <a:cxn ang="0">
                <a:pos x="connsiteX41498" y="connsiteY41498"/>
              </a:cxn>
              <a:cxn ang="0">
                <a:pos x="connsiteX41499" y="connsiteY41499"/>
              </a:cxn>
              <a:cxn ang="0">
                <a:pos x="connsiteX41500" y="connsiteY41500"/>
              </a:cxn>
              <a:cxn ang="0">
                <a:pos x="connsiteX41501" y="connsiteY41501"/>
              </a:cxn>
              <a:cxn ang="0">
                <a:pos x="connsiteX41502" y="connsiteY41502"/>
              </a:cxn>
              <a:cxn ang="0">
                <a:pos x="connsiteX41503" y="connsiteY41503"/>
              </a:cxn>
              <a:cxn ang="0">
                <a:pos x="connsiteX41504" y="connsiteY41504"/>
              </a:cxn>
              <a:cxn ang="0">
                <a:pos x="connsiteX41505" y="connsiteY41505"/>
              </a:cxn>
              <a:cxn ang="0">
                <a:pos x="connsiteX41506" y="connsiteY41506"/>
              </a:cxn>
              <a:cxn ang="0">
                <a:pos x="connsiteX41507" y="connsiteY41507"/>
              </a:cxn>
              <a:cxn ang="0">
                <a:pos x="connsiteX41508" y="connsiteY41508"/>
              </a:cxn>
              <a:cxn ang="0">
                <a:pos x="connsiteX41509" y="connsiteY41509"/>
              </a:cxn>
              <a:cxn ang="0">
                <a:pos x="connsiteX41510" y="connsiteY41510"/>
              </a:cxn>
              <a:cxn ang="0">
                <a:pos x="connsiteX41511" y="connsiteY41511"/>
              </a:cxn>
              <a:cxn ang="0">
                <a:pos x="connsiteX41512" y="connsiteY41512"/>
              </a:cxn>
              <a:cxn ang="0">
                <a:pos x="connsiteX41513" y="connsiteY41513"/>
              </a:cxn>
              <a:cxn ang="0">
                <a:pos x="connsiteX41514" y="connsiteY41514"/>
              </a:cxn>
              <a:cxn ang="0">
                <a:pos x="connsiteX41515" y="connsiteY41515"/>
              </a:cxn>
              <a:cxn ang="0">
                <a:pos x="connsiteX41516" y="connsiteY41516"/>
              </a:cxn>
              <a:cxn ang="0">
                <a:pos x="connsiteX41517" y="connsiteY41517"/>
              </a:cxn>
              <a:cxn ang="0">
                <a:pos x="connsiteX41518" y="connsiteY41518"/>
              </a:cxn>
              <a:cxn ang="0">
                <a:pos x="connsiteX41519" y="connsiteY41519"/>
              </a:cxn>
              <a:cxn ang="0">
                <a:pos x="connsiteX41520" y="connsiteY41520"/>
              </a:cxn>
              <a:cxn ang="0">
                <a:pos x="connsiteX41521" y="connsiteY41521"/>
              </a:cxn>
              <a:cxn ang="0">
                <a:pos x="connsiteX41522" y="connsiteY41522"/>
              </a:cxn>
              <a:cxn ang="0">
                <a:pos x="connsiteX41523" y="connsiteY41523"/>
              </a:cxn>
              <a:cxn ang="0">
                <a:pos x="connsiteX41524" y="connsiteY41524"/>
              </a:cxn>
              <a:cxn ang="0">
                <a:pos x="connsiteX41525" y="connsiteY41525"/>
              </a:cxn>
              <a:cxn ang="0">
                <a:pos x="connsiteX41526" y="connsiteY41526"/>
              </a:cxn>
              <a:cxn ang="0">
                <a:pos x="connsiteX41527" y="connsiteY41527"/>
              </a:cxn>
              <a:cxn ang="0">
                <a:pos x="connsiteX41528" y="connsiteY41528"/>
              </a:cxn>
              <a:cxn ang="0">
                <a:pos x="connsiteX41529" y="connsiteY41529"/>
              </a:cxn>
              <a:cxn ang="0">
                <a:pos x="connsiteX41530" y="connsiteY41530"/>
              </a:cxn>
              <a:cxn ang="0">
                <a:pos x="connsiteX41531" y="connsiteY41531"/>
              </a:cxn>
              <a:cxn ang="0">
                <a:pos x="connsiteX41532" y="connsiteY41532"/>
              </a:cxn>
              <a:cxn ang="0">
                <a:pos x="connsiteX41533" y="connsiteY41533"/>
              </a:cxn>
              <a:cxn ang="0">
                <a:pos x="connsiteX41534" y="connsiteY41534"/>
              </a:cxn>
              <a:cxn ang="0">
                <a:pos x="connsiteX41535" y="connsiteY41535"/>
              </a:cxn>
              <a:cxn ang="0">
                <a:pos x="connsiteX41536" y="connsiteY41536"/>
              </a:cxn>
              <a:cxn ang="0">
                <a:pos x="connsiteX41537" y="connsiteY41537"/>
              </a:cxn>
              <a:cxn ang="0">
                <a:pos x="connsiteX41538" y="connsiteY41538"/>
              </a:cxn>
              <a:cxn ang="0">
                <a:pos x="connsiteX41539" y="connsiteY41539"/>
              </a:cxn>
              <a:cxn ang="0">
                <a:pos x="connsiteX41540" y="connsiteY41540"/>
              </a:cxn>
              <a:cxn ang="0">
                <a:pos x="connsiteX41541" y="connsiteY41541"/>
              </a:cxn>
              <a:cxn ang="0">
                <a:pos x="connsiteX41542" y="connsiteY41542"/>
              </a:cxn>
              <a:cxn ang="0">
                <a:pos x="connsiteX41543" y="connsiteY41543"/>
              </a:cxn>
              <a:cxn ang="0">
                <a:pos x="connsiteX41544" y="connsiteY41544"/>
              </a:cxn>
              <a:cxn ang="0">
                <a:pos x="connsiteX41545" y="connsiteY41545"/>
              </a:cxn>
              <a:cxn ang="0">
                <a:pos x="connsiteX41546" y="connsiteY41546"/>
              </a:cxn>
              <a:cxn ang="0">
                <a:pos x="connsiteX41547" y="connsiteY41547"/>
              </a:cxn>
              <a:cxn ang="0">
                <a:pos x="connsiteX41548" y="connsiteY41548"/>
              </a:cxn>
              <a:cxn ang="0">
                <a:pos x="connsiteX41549" y="connsiteY41549"/>
              </a:cxn>
              <a:cxn ang="0">
                <a:pos x="connsiteX41550" y="connsiteY41550"/>
              </a:cxn>
              <a:cxn ang="0">
                <a:pos x="connsiteX41551" y="connsiteY41551"/>
              </a:cxn>
              <a:cxn ang="0">
                <a:pos x="connsiteX41552" y="connsiteY41552"/>
              </a:cxn>
              <a:cxn ang="0">
                <a:pos x="connsiteX41553" y="connsiteY41553"/>
              </a:cxn>
              <a:cxn ang="0">
                <a:pos x="connsiteX41554" y="connsiteY41554"/>
              </a:cxn>
              <a:cxn ang="0">
                <a:pos x="connsiteX41555" y="connsiteY41555"/>
              </a:cxn>
              <a:cxn ang="0">
                <a:pos x="connsiteX41556" y="connsiteY41556"/>
              </a:cxn>
              <a:cxn ang="0">
                <a:pos x="connsiteX41557" y="connsiteY41557"/>
              </a:cxn>
              <a:cxn ang="0">
                <a:pos x="connsiteX41558" y="connsiteY41558"/>
              </a:cxn>
              <a:cxn ang="0">
                <a:pos x="connsiteX41559" y="connsiteY41559"/>
              </a:cxn>
              <a:cxn ang="0">
                <a:pos x="connsiteX41560" y="connsiteY41560"/>
              </a:cxn>
              <a:cxn ang="0">
                <a:pos x="connsiteX41561" y="connsiteY41561"/>
              </a:cxn>
              <a:cxn ang="0">
                <a:pos x="connsiteX41562" y="connsiteY41562"/>
              </a:cxn>
              <a:cxn ang="0">
                <a:pos x="connsiteX41563" y="connsiteY41563"/>
              </a:cxn>
              <a:cxn ang="0">
                <a:pos x="connsiteX41564" y="connsiteY41564"/>
              </a:cxn>
              <a:cxn ang="0">
                <a:pos x="connsiteX41565" y="connsiteY41565"/>
              </a:cxn>
              <a:cxn ang="0">
                <a:pos x="connsiteX41566" y="connsiteY41566"/>
              </a:cxn>
              <a:cxn ang="0">
                <a:pos x="connsiteX41567" y="connsiteY41567"/>
              </a:cxn>
              <a:cxn ang="0">
                <a:pos x="connsiteX41568" y="connsiteY41568"/>
              </a:cxn>
              <a:cxn ang="0">
                <a:pos x="connsiteX41569" y="connsiteY41569"/>
              </a:cxn>
              <a:cxn ang="0">
                <a:pos x="connsiteX41570" y="connsiteY41570"/>
              </a:cxn>
              <a:cxn ang="0">
                <a:pos x="connsiteX41571" y="connsiteY41571"/>
              </a:cxn>
              <a:cxn ang="0">
                <a:pos x="connsiteX41572" y="connsiteY41572"/>
              </a:cxn>
              <a:cxn ang="0">
                <a:pos x="connsiteX41573" y="connsiteY41573"/>
              </a:cxn>
              <a:cxn ang="0">
                <a:pos x="connsiteX41574" y="connsiteY41574"/>
              </a:cxn>
              <a:cxn ang="0">
                <a:pos x="connsiteX41575" y="connsiteY41575"/>
              </a:cxn>
              <a:cxn ang="0">
                <a:pos x="connsiteX41576" y="connsiteY41576"/>
              </a:cxn>
              <a:cxn ang="0">
                <a:pos x="connsiteX41577" y="connsiteY41577"/>
              </a:cxn>
              <a:cxn ang="0">
                <a:pos x="connsiteX41578" y="connsiteY41578"/>
              </a:cxn>
              <a:cxn ang="0">
                <a:pos x="connsiteX41579" y="connsiteY41579"/>
              </a:cxn>
              <a:cxn ang="0">
                <a:pos x="connsiteX41580" y="connsiteY41580"/>
              </a:cxn>
              <a:cxn ang="0">
                <a:pos x="connsiteX41581" y="connsiteY41581"/>
              </a:cxn>
              <a:cxn ang="0">
                <a:pos x="connsiteX41582" y="connsiteY41582"/>
              </a:cxn>
              <a:cxn ang="0">
                <a:pos x="connsiteX41583" y="connsiteY41583"/>
              </a:cxn>
              <a:cxn ang="0">
                <a:pos x="connsiteX41584" y="connsiteY41584"/>
              </a:cxn>
              <a:cxn ang="0">
                <a:pos x="connsiteX41585" y="connsiteY41585"/>
              </a:cxn>
              <a:cxn ang="0">
                <a:pos x="connsiteX41586" y="connsiteY41586"/>
              </a:cxn>
              <a:cxn ang="0">
                <a:pos x="connsiteX41587" y="connsiteY41587"/>
              </a:cxn>
              <a:cxn ang="0">
                <a:pos x="connsiteX41588" y="connsiteY41588"/>
              </a:cxn>
              <a:cxn ang="0">
                <a:pos x="connsiteX41589" y="connsiteY41589"/>
              </a:cxn>
              <a:cxn ang="0">
                <a:pos x="connsiteX41590" y="connsiteY41590"/>
              </a:cxn>
              <a:cxn ang="0">
                <a:pos x="connsiteX41591" y="connsiteY41591"/>
              </a:cxn>
              <a:cxn ang="0">
                <a:pos x="connsiteX41592" y="connsiteY41592"/>
              </a:cxn>
              <a:cxn ang="0">
                <a:pos x="connsiteX41593" y="connsiteY41593"/>
              </a:cxn>
              <a:cxn ang="0">
                <a:pos x="connsiteX41594" y="connsiteY41594"/>
              </a:cxn>
              <a:cxn ang="0">
                <a:pos x="connsiteX41595" y="connsiteY41595"/>
              </a:cxn>
              <a:cxn ang="0">
                <a:pos x="connsiteX41596" y="connsiteY41596"/>
              </a:cxn>
              <a:cxn ang="0">
                <a:pos x="connsiteX41597" y="connsiteY41597"/>
              </a:cxn>
              <a:cxn ang="0">
                <a:pos x="connsiteX41598" y="connsiteY41598"/>
              </a:cxn>
              <a:cxn ang="0">
                <a:pos x="connsiteX41599" y="connsiteY41599"/>
              </a:cxn>
              <a:cxn ang="0">
                <a:pos x="connsiteX41600" y="connsiteY41600"/>
              </a:cxn>
              <a:cxn ang="0">
                <a:pos x="connsiteX41601" y="connsiteY41601"/>
              </a:cxn>
              <a:cxn ang="0">
                <a:pos x="connsiteX41602" y="connsiteY41602"/>
              </a:cxn>
              <a:cxn ang="0">
                <a:pos x="connsiteX41603" y="connsiteY41603"/>
              </a:cxn>
              <a:cxn ang="0">
                <a:pos x="connsiteX41604" y="connsiteY41604"/>
              </a:cxn>
              <a:cxn ang="0">
                <a:pos x="connsiteX41605" y="connsiteY41605"/>
              </a:cxn>
              <a:cxn ang="0">
                <a:pos x="connsiteX41606" y="connsiteY41606"/>
              </a:cxn>
              <a:cxn ang="0">
                <a:pos x="connsiteX41607" y="connsiteY41607"/>
              </a:cxn>
              <a:cxn ang="0">
                <a:pos x="connsiteX41608" y="connsiteY41608"/>
              </a:cxn>
              <a:cxn ang="0">
                <a:pos x="connsiteX41609" y="connsiteY41609"/>
              </a:cxn>
              <a:cxn ang="0">
                <a:pos x="connsiteX41610" y="connsiteY41610"/>
              </a:cxn>
              <a:cxn ang="0">
                <a:pos x="connsiteX41611" y="connsiteY41611"/>
              </a:cxn>
              <a:cxn ang="0">
                <a:pos x="connsiteX41612" y="connsiteY41612"/>
              </a:cxn>
              <a:cxn ang="0">
                <a:pos x="connsiteX41613" y="connsiteY41613"/>
              </a:cxn>
              <a:cxn ang="0">
                <a:pos x="connsiteX41614" y="connsiteY41614"/>
              </a:cxn>
              <a:cxn ang="0">
                <a:pos x="connsiteX41615" y="connsiteY41615"/>
              </a:cxn>
              <a:cxn ang="0">
                <a:pos x="connsiteX41616" y="connsiteY41616"/>
              </a:cxn>
              <a:cxn ang="0">
                <a:pos x="connsiteX41617" y="connsiteY41617"/>
              </a:cxn>
              <a:cxn ang="0">
                <a:pos x="connsiteX41618" y="connsiteY41618"/>
              </a:cxn>
              <a:cxn ang="0">
                <a:pos x="connsiteX41619" y="connsiteY41619"/>
              </a:cxn>
              <a:cxn ang="0">
                <a:pos x="connsiteX41620" y="connsiteY41620"/>
              </a:cxn>
              <a:cxn ang="0">
                <a:pos x="connsiteX41621" y="connsiteY41621"/>
              </a:cxn>
              <a:cxn ang="0">
                <a:pos x="connsiteX41622" y="connsiteY41622"/>
              </a:cxn>
              <a:cxn ang="0">
                <a:pos x="connsiteX41623" y="connsiteY41623"/>
              </a:cxn>
              <a:cxn ang="0">
                <a:pos x="connsiteX41624" y="connsiteY41624"/>
              </a:cxn>
              <a:cxn ang="0">
                <a:pos x="connsiteX41625" y="connsiteY41625"/>
              </a:cxn>
              <a:cxn ang="0">
                <a:pos x="connsiteX41626" y="connsiteY41626"/>
              </a:cxn>
              <a:cxn ang="0">
                <a:pos x="connsiteX41627" y="connsiteY41627"/>
              </a:cxn>
              <a:cxn ang="0">
                <a:pos x="connsiteX41628" y="connsiteY41628"/>
              </a:cxn>
              <a:cxn ang="0">
                <a:pos x="connsiteX41629" y="connsiteY41629"/>
              </a:cxn>
              <a:cxn ang="0">
                <a:pos x="connsiteX41630" y="connsiteY41630"/>
              </a:cxn>
              <a:cxn ang="0">
                <a:pos x="connsiteX41631" y="connsiteY41631"/>
              </a:cxn>
              <a:cxn ang="0">
                <a:pos x="connsiteX41632" y="connsiteY41632"/>
              </a:cxn>
              <a:cxn ang="0">
                <a:pos x="connsiteX41633" y="connsiteY41633"/>
              </a:cxn>
              <a:cxn ang="0">
                <a:pos x="connsiteX41634" y="connsiteY41634"/>
              </a:cxn>
              <a:cxn ang="0">
                <a:pos x="connsiteX41635" y="connsiteY41635"/>
              </a:cxn>
              <a:cxn ang="0">
                <a:pos x="connsiteX41636" y="connsiteY41636"/>
              </a:cxn>
              <a:cxn ang="0">
                <a:pos x="connsiteX41637" y="connsiteY41637"/>
              </a:cxn>
              <a:cxn ang="0">
                <a:pos x="connsiteX41638" y="connsiteY41638"/>
              </a:cxn>
              <a:cxn ang="0">
                <a:pos x="connsiteX41639" y="connsiteY41639"/>
              </a:cxn>
              <a:cxn ang="0">
                <a:pos x="connsiteX41640" y="connsiteY41640"/>
              </a:cxn>
              <a:cxn ang="0">
                <a:pos x="connsiteX41641" y="connsiteY41641"/>
              </a:cxn>
              <a:cxn ang="0">
                <a:pos x="connsiteX41642" y="connsiteY41642"/>
              </a:cxn>
              <a:cxn ang="0">
                <a:pos x="connsiteX41643" y="connsiteY41643"/>
              </a:cxn>
              <a:cxn ang="0">
                <a:pos x="connsiteX41644" y="connsiteY41644"/>
              </a:cxn>
              <a:cxn ang="0">
                <a:pos x="connsiteX41645" y="connsiteY41645"/>
              </a:cxn>
              <a:cxn ang="0">
                <a:pos x="connsiteX41646" y="connsiteY41646"/>
              </a:cxn>
              <a:cxn ang="0">
                <a:pos x="connsiteX41647" y="connsiteY41647"/>
              </a:cxn>
              <a:cxn ang="0">
                <a:pos x="connsiteX41648" y="connsiteY41648"/>
              </a:cxn>
              <a:cxn ang="0">
                <a:pos x="connsiteX41649" y="connsiteY41649"/>
              </a:cxn>
              <a:cxn ang="0">
                <a:pos x="connsiteX41650" y="connsiteY41650"/>
              </a:cxn>
              <a:cxn ang="0">
                <a:pos x="connsiteX41651" y="connsiteY41651"/>
              </a:cxn>
              <a:cxn ang="0">
                <a:pos x="connsiteX41652" y="connsiteY41652"/>
              </a:cxn>
              <a:cxn ang="0">
                <a:pos x="connsiteX41653" y="connsiteY41653"/>
              </a:cxn>
              <a:cxn ang="0">
                <a:pos x="connsiteX41654" y="connsiteY41654"/>
              </a:cxn>
              <a:cxn ang="0">
                <a:pos x="connsiteX41655" y="connsiteY41655"/>
              </a:cxn>
              <a:cxn ang="0">
                <a:pos x="connsiteX41656" y="connsiteY41656"/>
              </a:cxn>
              <a:cxn ang="0">
                <a:pos x="connsiteX41657" y="connsiteY41657"/>
              </a:cxn>
              <a:cxn ang="0">
                <a:pos x="connsiteX41658" y="connsiteY41658"/>
              </a:cxn>
              <a:cxn ang="0">
                <a:pos x="connsiteX41659" y="connsiteY41659"/>
              </a:cxn>
              <a:cxn ang="0">
                <a:pos x="connsiteX41660" y="connsiteY41660"/>
              </a:cxn>
              <a:cxn ang="0">
                <a:pos x="connsiteX41661" y="connsiteY41661"/>
              </a:cxn>
              <a:cxn ang="0">
                <a:pos x="connsiteX41662" y="connsiteY41662"/>
              </a:cxn>
              <a:cxn ang="0">
                <a:pos x="connsiteX41663" y="connsiteY41663"/>
              </a:cxn>
              <a:cxn ang="0">
                <a:pos x="connsiteX41664" y="connsiteY41664"/>
              </a:cxn>
              <a:cxn ang="0">
                <a:pos x="connsiteX41665" y="connsiteY41665"/>
              </a:cxn>
              <a:cxn ang="0">
                <a:pos x="connsiteX41666" y="connsiteY41666"/>
              </a:cxn>
              <a:cxn ang="0">
                <a:pos x="connsiteX41667" y="connsiteY41667"/>
              </a:cxn>
              <a:cxn ang="0">
                <a:pos x="connsiteX41668" y="connsiteY41668"/>
              </a:cxn>
              <a:cxn ang="0">
                <a:pos x="connsiteX41669" y="connsiteY41669"/>
              </a:cxn>
              <a:cxn ang="0">
                <a:pos x="connsiteX41670" y="connsiteY41670"/>
              </a:cxn>
              <a:cxn ang="0">
                <a:pos x="connsiteX41671" y="connsiteY41671"/>
              </a:cxn>
              <a:cxn ang="0">
                <a:pos x="connsiteX41672" y="connsiteY41672"/>
              </a:cxn>
              <a:cxn ang="0">
                <a:pos x="connsiteX41673" y="connsiteY41673"/>
              </a:cxn>
              <a:cxn ang="0">
                <a:pos x="connsiteX41674" y="connsiteY41674"/>
              </a:cxn>
              <a:cxn ang="0">
                <a:pos x="connsiteX41675" y="connsiteY41675"/>
              </a:cxn>
              <a:cxn ang="0">
                <a:pos x="connsiteX41676" y="connsiteY41676"/>
              </a:cxn>
              <a:cxn ang="0">
                <a:pos x="connsiteX41677" y="connsiteY41677"/>
              </a:cxn>
              <a:cxn ang="0">
                <a:pos x="connsiteX41678" y="connsiteY41678"/>
              </a:cxn>
              <a:cxn ang="0">
                <a:pos x="connsiteX41679" y="connsiteY41679"/>
              </a:cxn>
              <a:cxn ang="0">
                <a:pos x="connsiteX41680" y="connsiteY41680"/>
              </a:cxn>
              <a:cxn ang="0">
                <a:pos x="connsiteX41681" y="connsiteY41681"/>
              </a:cxn>
              <a:cxn ang="0">
                <a:pos x="connsiteX41682" y="connsiteY41682"/>
              </a:cxn>
              <a:cxn ang="0">
                <a:pos x="connsiteX41683" y="connsiteY41683"/>
              </a:cxn>
              <a:cxn ang="0">
                <a:pos x="connsiteX41684" y="connsiteY41684"/>
              </a:cxn>
              <a:cxn ang="0">
                <a:pos x="connsiteX41685" y="connsiteY41685"/>
              </a:cxn>
              <a:cxn ang="0">
                <a:pos x="connsiteX41686" y="connsiteY41686"/>
              </a:cxn>
              <a:cxn ang="0">
                <a:pos x="connsiteX41687" y="connsiteY41687"/>
              </a:cxn>
              <a:cxn ang="0">
                <a:pos x="connsiteX41688" y="connsiteY41688"/>
              </a:cxn>
              <a:cxn ang="0">
                <a:pos x="connsiteX41689" y="connsiteY41689"/>
              </a:cxn>
              <a:cxn ang="0">
                <a:pos x="connsiteX41690" y="connsiteY41690"/>
              </a:cxn>
              <a:cxn ang="0">
                <a:pos x="connsiteX41691" y="connsiteY41691"/>
              </a:cxn>
              <a:cxn ang="0">
                <a:pos x="connsiteX41692" y="connsiteY41692"/>
              </a:cxn>
              <a:cxn ang="0">
                <a:pos x="connsiteX41693" y="connsiteY41693"/>
              </a:cxn>
              <a:cxn ang="0">
                <a:pos x="connsiteX41694" y="connsiteY41694"/>
              </a:cxn>
              <a:cxn ang="0">
                <a:pos x="connsiteX41695" y="connsiteY41695"/>
              </a:cxn>
              <a:cxn ang="0">
                <a:pos x="connsiteX41696" y="connsiteY41696"/>
              </a:cxn>
              <a:cxn ang="0">
                <a:pos x="connsiteX41697" y="connsiteY41697"/>
              </a:cxn>
              <a:cxn ang="0">
                <a:pos x="connsiteX41698" y="connsiteY41698"/>
              </a:cxn>
              <a:cxn ang="0">
                <a:pos x="connsiteX41699" y="connsiteY41699"/>
              </a:cxn>
              <a:cxn ang="0">
                <a:pos x="connsiteX41700" y="connsiteY41700"/>
              </a:cxn>
              <a:cxn ang="0">
                <a:pos x="connsiteX41701" y="connsiteY41701"/>
              </a:cxn>
              <a:cxn ang="0">
                <a:pos x="connsiteX41702" y="connsiteY41702"/>
              </a:cxn>
              <a:cxn ang="0">
                <a:pos x="connsiteX41703" y="connsiteY41703"/>
              </a:cxn>
              <a:cxn ang="0">
                <a:pos x="connsiteX41704" y="connsiteY41704"/>
              </a:cxn>
              <a:cxn ang="0">
                <a:pos x="connsiteX41705" y="connsiteY41705"/>
              </a:cxn>
              <a:cxn ang="0">
                <a:pos x="connsiteX41706" y="connsiteY41706"/>
              </a:cxn>
              <a:cxn ang="0">
                <a:pos x="connsiteX41707" y="connsiteY41707"/>
              </a:cxn>
              <a:cxn ang="0">
                <a:pos x="connsiteX41708" y="connsiteY41708"/>
              </a:cxn>
              <a:cxn ang="0">
                <a:pos x="connsiteX41709" y="connsiteY41709"/>
              </a:cxn>
              <a:cxn ang="0">
                <a:pos x="connsiteX41710" y="connsiteY41710"/>
              </a:cxn>
              <a:cxn ang="0">
                <a:pos x="connsiteX41711" y="connsiteY41711"/>
              </a:cxn>
              <a:cxn ang="0">
                <a:pos x="connsiteX41712" y="connsiteY41712"/>
              </a:cxn>
              <a:cxn ang="0">
                <a:pos x="connsiteX41713" y="connsiteY41713"/>
              </a:cxn>
              <a:cxn ang="0">
                <a:pos x="connsiteX41714" y="connsiteY41714"/>
              </a:cxn>
              <a:cxn ang="0">
                <a:pos x="connsiteX41715" y="connsiteY41715"/>
              </a:cxn>
              <a:cxn ang="0">
                <a:pos x="connsiteX41716" y="connsiteY41716"/>
              </a:cxn>
              <a:cxn ang="0">
                <a:pos x="connsiteX41717" y="connsiteY41717"/>
              </a:cxn>
              <a:cxn ang="0">
                <a:pos x="connsiteX41718" y="connsiteY41718"/>
              </a:cxn>
              <a:cxn ang="0">
                <a:pos x="connsiteX41719" y="connsiteY41719"/>
              </a:cxn>
              <a:cxn ang="0">
                <a:pos x="connsiteX41720" y="connsiteY41720"/>
              </a:cxn>
              <a:cxn ang="0">
                <a:pos x="connsiteX41721" y="connsiteY41721"/>
              </a:cxn>
              <a:cxn ang="0">
                <a:pos x="connsiteX41722" y="connsiteY41722"/>
              </a:cxn>
              <a:cxn ang="0">
                <a:pos x="connsiteX41723" y="connsiteY41723"/>
              </a:cxn>
              <a:cxn ang="0">
                <a:pos x="connsiteX41724" y="connsiteY41724"/>
              </a:cxn>
              <a:cxn ang="0">
                <a:pos x="connsiteX41725" y="connsiteY41725"/>
              </a:cxn>
              <a:cxn ang="0">
                <a:pos x="connsiteX41726" y="connsiteY41726"/>
              </a:cxn>
              <a:cxn ang="0">
                <a:pos x="connsiteX41727" y="connsiteY41727"/>
              </a:cxn>
              <a:cxn ang="0">
                <a:pos x="connsiteX41728" y="connsiteY41728"/>
              </a:cxn>
              <a:cxn ang="0">
                <a:pos x="connsiteX41729" y="connsiteY41729"/>
              </a:cxn>
              <a:cxn ang="0">
                <a:pos x="connsiteX41730" y="connsiteY41730"/>
              </a:cxn>
              <a:cxn ang="0">
                <a:pos x="connsiteX41731" y="connsiteY41731"/>
              </a:cxn>
              <a:cxn ang="0">
                <a:pos x="connsiteX41732" y="connsiteY41732"/>
              </a:cxn>
              <a:cxn ang="0">
                <a:pos x="connsiteX41733" y="connsiteY41733"/>
              </a:cxn>
              <a:cxn ang="0">
                <a:pos x="connsiteX41734" y="connsiteY41734"/>
              </a:cxn>
              <a:cxn ang="0">
                <a:pos x="connsiteX41735" y="connsiteY41735"/>
              </a:cxn>
              <a:cxn ang="0">
                <a:pos x="connsiteX41736" y="connsiteY41736"/>
              </a:cxn>
              <a:cxn ang="0">
                <a:pos x="connsiteX41737" y="connsiteY41737"/>
              </a:cxn>
              <a:cxn ang="0">
                <a:pos x="connsiteX41738" y="connsiteY41738"/>
              </a:cxn>
              <a:cxn ang="0">
                <a:pos x="connsiteX41739" y="connsiteY41739"/>
              </a:cxn>
              <a:cxn ang="0">
                <a:pos x="connsiteX41740" y="connsiteY41740"/>
              </a:cxn>
              <a:cxn ang="0">
                <a:pos x="connsiteX41741" y="connsiteY41741"/>
              </a:cxn>
              <a:cxn ang="0">
                <a:pos x="connsiteX41742" y="connsiteY41742"/>
              </a:cxn>
              <a:cxn ang="0">
                <a:pos x="connsiteX41743" y="connsiteY41743"/>
              </a:cxn>
              <a:cxn ang="0">
                <a:pos x="connsiteX41744" y="connsiteY41744"/>
              </a:cxn>
              <a:cxn ang="0">
                <a:pos x="connsiteX41745" y="connsiteY41745"/>
              </a:cxn>
              <a:cxn ang="0">
                <a:pos x="connsiteX41746" y="connsiteY41746"/>
              </a:cxn>
              <a:cxn ang="0">
                <a:pos x="connsiteX41747" y="connsiteY41747"/>
              </a:cxn>
              <a:cxn ang="0">
                <a:pos x="connsiteX41748" y="connsiteY41748"/>
              </a:cxn>
              <a:cxn ang="0">
                <a:pos x="connsiteX41749" y="connsiteY41749"/>
              </a:cxn>
              <a:cxn ang="0">
                <a:pos x="connsiteX41750" y="connsiteY41750"/>
              </a:cxn>
              <a:cxn ang="0">
                <a:pos x="connsiteX41751" y="connsiteY41751"/>
              </a:cxn>
              <a:cxn ang="0">
                <a:pos x="connsiteX41752" y="connsiteY41752"/>
              </a:cxn>
              <a:cxn ang="0">
                <a:pos x="connsiteX41753" y="connsiteY41753"/>
              </a:cxn>
              <a:cxn ang="0">
                <a:pos x="connsiteX41754" y="connsiteY41754"/>
              </a:cxn>
              <a:cxn ang="0">
                <a:pos x="connsiteX41755" y="connsiteY41755"/>
              </a:cxn>
              <a:cxn ang="0">
                <a:pos x="connsiteX41756" y="connsiteY41756"/>
              </a:cxn>
              <a:cxn ang="0">
                <a:pos x="connsiteX41757" y="connsiteY41757"/>
              </a:cxn>
              <a:cxn ang="0">
                <a:pos x="connsiteX41758" y="connsiteY41758"/>
              </a:cxn>
              <a:cxn ang="0">
                <a:pos x="connsiteX41759" y="connsiteY41759"/>
              </a:cxn>
              <a:cxn ang="0">
                <a:pos x="connsiteX41760" y="connsiteY41760"/>
              </a:cxn>
              <a:cxn ang="0">
                <a:pos x="connsiteX41761" y="connsiteY41761"/>
              </a:cxn>
              <a:cxn ang="0">
                <a:pos x="connsiteX41762" y="connsiteY41762"/>
              </a:cxn>
              <a:cxn ang="0">
                <a:pos x="connsiteX41763" y="connsiteY41763"/>
              </a:cxn>
              <a:cxn ang="0">
                <a:pos x="connsiteX41764" y="connsiteY41764"/>
              </a:cxn>
              <a:cxn ang="0">
                <a:pos x="connsiteX41765" y="connsiteY41765"/>
              </a:cxn>
              <a:cxn ang="0">
                <a:pos x="connsiteX41766" y="connsiteY41766"/>
              </a:cxn>
              <a:cxn ang="0">
                <a:pos x="connsiteX41767" y="connsiteY41767"/>
              </a:cxn>
              <a:cxn ang="0">
                <a:pos x="connsiteX41768" y="connsiteY41768"/>
              </a:cxn>
              <a:cxn ang="0">
                <a:pos x="connsiteX41769" y="connsiteY41769"/>
              </a:cxn>
              <a:cxn ang="0">
                <a:pos x="connsiteX41770" y="connsiteY41770"/>
              </a:cxn>
              <a:cxn ang="0">
                <a:pos x="connsiteX41771" y="connsiteY41771"/>
              </a:cxn>
              <a:cxn ang="0">
                <a:pos x="connsiteX41772" y="connsiteY41772"/>
              </a:cxn>
              <a:cxn ang="0">
                <a:pos x="connsiteX41773" y="connsiteY41773"/>
              </a:cxn>
              <a:cxn ang="0">
                <a:pos x="connsiteX41774" y="connsiteY41774"/>
              </a:cxn>
              <a:cxn ang="0">
                <a:pos x="connsiteX41775" y="connsiteY41775"/>
              </a:cxn>
              <a:cxn ang="0">
                <a:pos x="connsiteX41776" y="connsiteY41776"/>
              </a:cxn>
              <a:cxn ang="0">
                <a:pos x="connsiteX41777" y="connsiteY41777"/>
              </a:cxn>
              <a:cxn ang="0">
                <a:pos x="connsiteX41778" y="connsiteY41778"/>
              </a:cxn>
              <a:cxn ang="0">
                <a:pos x="connsiteX41779" y="connsiteY41779"/>
              </a:cxn>
              <a:cxn ang="0">
                <a:pos x="connsiteX41780" y="connsiteY41780"/>
              </a:cxn>
              <a:cxn ang="0">
                <a:pos x="connsiteX41781" y="connsiteY41781"/>
              </a:cxn>
              <a:cxn ang="0">
                <a:pos x="connsiteX41782" y="connsiteY41782"/>
              </a:cxn>
              <a:cxn ang="0">
                <a:pos x="connsiteX41783" y="connsiteY41783"/>
              </a:cxn>
              <a:cxn ang="0">
                <a:pos x="connsiteX41784" y="connsiteY41784"/>
              </a:cxn>
              <a:cxn ang="0">
                <a:pos x="connsiteX41785" y="connsiteY41785"/>
              </a:cxn>
              <a:cxn ang="0">
                <a:pos x="connsiteX41786" y="connsiteY41786"/>
              </a:cxn>
              <a:cxn ang="0">
                <a:pos x="connsiteX41787" y="connsiteY41787"/>
              </a:cxn>
              <a:cxn ang="0">
                <a:pos x="connsiteX41788" y="connsiteY41788"/>
              </a:cxn>
              <a:cxn ang="0">
                <a:pos x="connsiteX41789" y="connsiteY41789"/>
              </a:cxn>
              <a:cxn ang="0">
                <a:pos x="connsiteX41790" y="connsiteY41790"/>
              </a:cxn>
              <a:cxn ang="0">
                <a:pos x="connsiteX41791" y="connsiteY41791"/>
              </a:cxn>
              <a:cxn ang="0">
                <a:pos x="connsiteX41792" y="connsiteY41792"/>
              </a:cxn>
              <a:cxn ang="0">
                <a:pos x="connsiteX41793" y="connsiteY41793"/>
              </a:cxn>
              <a:cxn ang="0">
                <a:pos x="connsiteX41794" y="connsiteY41794"/>
              </a:cxn>
              <a:cxn ang="0">
                <a:pos x="connsiteX41795" y="connsiteY41795"/>
              </a:cxn>
              <a:cxn ang="0">
                <a:pos x="connsiteX41796" y="connsiteY41796"/>
              </a:cxn>
              <a:cxn ang="0">
                <a:pos x="connsiteX41797" y="connsiteY41797"/>
              </a:cxn>
              <a:cxn ang="0">
                <a:pos x="connsiteX41798" y="connsiteY41798"/>
              </a:cxn>
              <a:cxn ang="0">
                <a:pos x="connsiteX41799" y="connsiteY41799"/>
              </a:cxn>
              <a:cxn ang="0">
                <a:pos x="connsiteX41800" y="connsiteY41800"/>
              </a:cxn>
              <a:cxn ang="0">
                <a:pos x="connsiteX41801" y="connsiteY41801"/>
              </a:cxn>
              <a:cxn ang="0">
                <a:pos x="connsiteX41802" y="connsiteY41802"/>
              </a:cxn>
              <a:cxn ang="0">
                <a:pos x="connsiteX41803" y="connsiteY41803"/>
              </a:cxn>
              <a:cxn ang="0">
                <a:pos x="connsiteX41804" y="connsiteY41804"/>
              </a:cxn>
              <a:cxn ang="0">
                <a:pos x="connsiteX41805" y="connsiteY41805"/>
              </a:cxn>
              <a:cxn ang="0">
                <a:pos x="connsiteX41806" y="connsiteY41806"/>
              </a:cxn>
              <a:cxn ang="0">
                <a:pos x="connsiteX41807" y="connsiteY41807"/>
              </a:cxn>
              <a:cxn ang="0">
                <a:pos x="connsiteX41808" y="connsiteY41808"/>
              </a:cxn>
              <a:cxn ang="0">
                <a:pos x="connsiteX41809" y="connsiteY41809"/>
              </a:cxn>
              <a:cxn ang="0">
                <a:pos x="connsiteX41810" y="connsiteY41810"/>
              </a:cxn>
              <a:cxn ang="0">
                <a:pos x="connsiteX41811" y="connsiteY41811"/>
              </a:cxn>
              <a:cxn ang="0">
                <a:pos x="connsiteX41812" y="connsiteY41812"/>
              </a:cxn>
              <a:cxn ang="0">
                <a:pos x="connsiteX41813" y="connsiteY41813"/>
              </a:cxn>
              <a:cxn ang="0">
                <a:pos x="connsiteX41814" y="connsiteY41814"/>
              </a:cxn>
              <a:cxn ang="0">
                <a:pos x="connsiteX41815" y="connsiteY41815"/>
              </a:cxn>
              <a:cxn ang="0">
                <a:pos x="connsiteX41816" y="connsiteY41816"/>
              </a:cxn>
              <a:cxn ang="0">
                <a:pos x="connsiteX41817" y="connsiteY41817"/>
              </a:cxn>
              <a:cxn ang="0">
                <a:pos x="connsiteX41818" y="connsiteY41818"/>
              </a:cxn>
              <a:cxn ang="0">
                <a:pos x="connsiteX41819" y="connsiteY41819"/>
              </a:cxn>
              <a:cxn ang="0">
                <a:pos x="connsiteX41820" y="connsiteY41820"/>
              </a:cxn>
              <a:cxn ang="0">
                <a:pos x="connsiteX41821" y="connsiteY41821"/>
              </a:cxn>
              <a:cxn ang="0">
                <a:pos x="connsiteX41822" y="connsiteY41822"/>
              </a:cxn>
              <a:cxn ang="0">
                <a:pos x="connsiteX41823" y="connsiteY41823"/>
              </a:cxn>
              <a:cxn ang="0">
                <a:pos x="connsiteX41824" y="connsiteY41824"/>
              </a:cxn>
              <a:cxn ang="0">
                <a:pos x="connsiteX41825" y="connsiteY41825"/>
              </a:cxn>
              <a:cxn ang="0">
                <a:pos x="connsiteX41826" y="connsiteY41826"/>
              </a:cxn>
              <a:cxn ang="0">
                <a:pos x="connsiteX41827" y="connsiteY41827"/>
              </a:cxn>
              <a:cxn ang="0">
                <a:pos x="connsiteX41828" y="connsiteY41828"/>
              </a:cxn>
              <a:cxn ang="0">
                <a:pos x="connsiteX41829" y="connsiteY41829"/>
              </a:cxn>
              <a:cxn ang="0">
                <a:pos x="connsiteX41830" y="connsiteY41830"/>
              </a:cxn>
              <a:cxn ang="0">
                <a:pos x="connsiteX41831" y="connsiteY41831"/>
              </a:cxn>
              <a:cxn ang="0">
                <a:pos x="connsiteX41832" y="connsiteY41832"/>
              </a:cxn>
              <a:cxn ang="0">
                <a:pos x="connsiteX41833" y="connsiteY41833"/>
              </a:cxn>
              <a:cxn ang="0">
                <a:pos x="connsiteX41834" y="connsiteY41834"/>
              </a:cxn>
              <a:cxn ang="0">
                <a:pos x="connsiteX41835" y="connsiteY41835"/>
              </a:cxn>
              <a:cxn ang="0">
                <a:pos x="connsiteX41836" y="connsiteY41836"/>
              </a:cxn>
              <a:cxn ang="0">
                <a:pos x="connsiteX41837" y="connsiteY41837"/>
              </a:cxn>
              <a:cxn ang="0">
                <a:pos x="connsiteX41838" y="connsiteY41838"/>
              </a:cxn>
              <a:cxn ang="0">
                <a:pos x="connsiteX41839" y="connsiteY41839"/>
              </a:cxn>
              <a:cxn ang="0">
                <a:pos x="connsiteX41840" y="connsiteY41840"/>
              </a:cxn>
              <a:cxn ang="0">
                <a:pos x="connsiteX41841" y="connsiteY41841"/>
              </a:cxn>
              <a:cxn ang="0">
                <a:pos x="connsiteX41842" y="connsiteY41842"/>
              </a:cxn>
              <a:cxn ang="0">
                <a:pos x="connsiteX41843" y="connsiteY41843"/>
              </a:cxn>
              <a:cxn ang="0">
                <a:pos x="connsiteX41844" y="connsiteY41844"/>
              </a:cxn>
              <a:cxn ang="0">
                <a:pos x="connsiteX41845" y="connsiteY41845"/>
              </a:cxn>
              <a:cxn ang="0">
                <a:pos x="connsiteX41846" y="connsiteY41846"/>
              </a:cxn>
              <a:cxn ang="0">
                <a:pos x="connsiteX41847" y="connsiteY41847"/>
              </a:cxn>
              <a:cxn ang="0">
                <a:pos x="connsiteX41848" y="connsiteY41848"/>
              </a:cxn>
              <a:cxn ang="0">
                <a:pos x="connsiteX41849" y="connsiteY41849"/>
              </a:cxn>
              <a:cxn ang="0">
                <a:pos x="connsiteX41850" y="connsiteY41850"/>
              </a:cxn>
              <a:cxn ang="0">
                <a:pos x="connsiteX41851" y="connsiteY41851"/>
              </a:cxn>
              <a:cxn ang="0">
                <a:pos x="connsiteX41852" y="connsiteY41852"/>
              </a:cxn>
              <a:cxn ang="0">
                <a:pos x="connsiteX41853" y="connsiteY41853"/>
              </a:cxn>
              <a:cxn ang="0">
                <a:pos x="connsiteX41854" y="connsiteY41854"/>
              </a:cxn>
              <a:cxn ang="0">
                <a:pos x="connsiteX41855" y="connsiteY41855"/>
              </a:cxn>
              <a:cxn ang="0">
                <a:pos x="connsiteX41856" y="connsiteY41856"/>
              </a:cxn>
              <a:cxn ang="0">
                <a:pos x="connsiteX41857" y="connsiteY41857"/>
              </a:cxn>
              <a:cxn ang="0">
                <a:pos x="connsiteX41858" y="connsiteY41858"/>
              </a:cxn>
              <a:cxn ang="0">
                <a:pos x="connsiteX41859" y="connsiteY41859"/>
              </a:cxn>
              <a:cxn ang="0">
                <a:pos x="connsiteX41860" y="connsiteY41860"/>
              </a:cxn>
              <a:cxn ang="0">
                <a:pos x="connsiteX41861" y="connsiteY41861"/>
              </a:cxn>
              <a:cxn ang="0">
                <a:pos x="connsiteX41862" y="connsiteY41862"/>
              </a:cxn>
              <a:cxn ang="0">
                <a:pos x="connsiteX41863" y="connsiteY41863"/>
              </a:cxn>
              <a:cxn ang="0">
                <a:pos x="connsiteX41864" y="connsiteY41864"/>
              </a:cxn>
              <a:cxn ang="0">
                <a:pos x="connsiteX41865" y="connsiteY41865"/>
              </a:cxn>
              <a:cxn ang="0">
                <a:pos x="connsiteX41866" y="connsiteY41866"/>
              </a:cxn>
              <a:cxn ang="0">
                <a:pos x="connsiteX41867" y="connsiteY41867"/>
              </a:cxn>
              <a:cxn ang="0">
                <a:pos x="connsiteX41868" y="connsiteY41868"/>
              </a:cxn>
              <a:cxn ang="0">
                <a:pos x="connsiteX41869" y="connsiteY41869"/>
              </a:cxn>
              <a:cxn ang="0">
                <a:pos x="connsiteX41870" y="connsiteY41870"/>
              </a:cxn>
              <a:cxn ang="0">
                <a:pos x="connsiteX41871" y="connsiteY41871"/>
              </a:cxn>
              <a:cxn ang="0">
                <a:pos x="connsiteX41872" y="connsiteY41872"/>
              </a:cxn>
              <a:cxn ang="0">
                <a:pos x="connsiteX41873" y="connsiteY41873"/>
              </a:cxn>
              <a:cxn ang="0">
                <a:pos x="connsiteX41874" y="connsiteY41874"/>
              </a:cxn>
              <a:cxn ang="0">
                <a:pos x="connsiteX41875" y="connsiteY41875"/>
              </a:cxn>
              <a:cxn ang="0">
                <a:pos x="connsiteX41876" y="connsiteY41876"/>
              </a:cxn>
              <a:cxn ang="0">
                <a:pos x="connsiteX41877" y="connsiteY41877"/>
              </a:cxn>
              <a:cxn ang="0">
                <a:pos x="connsiteX41878" y="connsiteY41878"/>
              </a:cxn>
              <a:cxn ang="0">
                <a:pos x="connsiteX41879" y="connsiteY41879"/>
              </a:cxn>
              <a:cxn ang="0">
                <a:pos x="connsiteX41880" y="connsiteY41880"/>
              </a:cxn>
              <a:cxn ang="0">
                <a:pos x="connsiteX41881" y="connsiteY41881"/>
              </a:cxn>
              <a:cxn ang="0">
                <a:pos x="connsiteX41882" y="connsiteY41882"/>
              </a:cxn>
              <a:cxn ang="0">
                <a:pos x="connsiteX41883" y="connsiteY41883"/>
              </a:cxn>
              <a:cxn ang="0">
                <a:pos x="connsiteX41884" y="connsiteY41884"/>
              </a:cxn>
              <a:cxn ang="0">
                <a:pos x="connsiteX41885" y="connsiteY41885"/>
              </a:cxn>
              <a:cxn ang="0">
                <a:pos x="connsiteX41886" y="connsiteY41886"/>
              </a:cxn>
              <a:cxn ang="0">
                <a:pos x="connsiteX41887" y="connsiteY41887"/>
              </a:cxn>
              <a:cxn ang="0">
                <a:pos x="connsiteX41888" y="connsiteY41888"/>
              </a:cxn>
              <a:cxn ang="0">
                <a:pos x="connsiteX41889" y="connsiteY41889"/>
              </a:cxn>
              <a:cxn ang="0">
                <a:pos x="connsiteX41890" y="connsiteY41890"/>
              </a:cxn>
              <a:cxn ang="0">
                <a:pos x="connsiteX41891" y="connsiteY41891"/>
              </a:cxn>
              <a:cxn ang="0">
                <a:pos x="connsiteX41892" y="connsiteY41892"/>
              </a:cxn>
              <a:cxn ang="0">
                <a:pos x="connsiteX41893" y="connsiteY41893"/>
              </a:cxn>
              <a:cxn ang="0">
                <a:pos x="connsiteX41894" y="connsiteY41894"/>
              </a:cxn>
              <a:cxn ang="0">
                <a:pos x="connsiteX41895" y="connsiteY41895"/>
              </a:cxn>
              <a:cxn ang="0">
                <a:pos x="connsiteX41896" y="connsiteY41896"/>
              </a:cxn>
              <a:cxn ang="0">
                <a:pos x="connsiteX41897" y="connsiteY41897"/>
              </a:cxn>
              <a:cxn ang="0">
                <a:pos x="connsiteX41898" y="connsiteY41898"/>
              </a:cxn>
              <a:cxn ang="0">
                <a:pos x="connsiteX41899" y="connsiteY41899"/>
              </a:cxn>
              <a:cxn ang="0">
                <a:pos x="connsiteX41900" y="connsiteY41900"/>
              </a:cxn>
              <a:cxn ang="0">
                <a:pos x="connsiteX41901" y="connsiteY41901"/>
              </a:cxn>
              <a:cxn ang="0">
                <a:pos x="connsiteX41902" y="connsiteY41902"/>
              </a:cxn>
              <a:cxn ang="0">
                <a:pos x="connsiteX41903" y="connsiteY41903"/>
              </a:cxn>
              <a:cxn ang="0">
                <a:pos x="connsiteX41904" y="connsiteY41904"/>
              </a:cxn>
              <a:cxn ang="0">
                <a:pos x="connsiteX41905" y="connsiteY41905"/>
              </a:cxn>
              <a:cxn ang="0">
                <a:pos x="connsiteX41906" y="connsiteY41906"/>
              </a:cxn>
              <a:cxn ang="0">
                <a:pos x="connsiteX41907" y="connsiteY41907"/>
              </a:cxn>
              <a:cxn ang="0">
                <a:pos x="connsiteX41908" y="connsiteY41908"/>
              </a:cxn>
              <a:cxn ang="0">
                <a:pos x="connsiteX41909" y="connsiteY41909"/>
              </a:cxn>
              <a:cxn ang="0">
                <a:pos x="connsiteX41910" y="connsiteY41910"/>
              </a:cxn>
              <a:cxn ang="0">
                <a:pos x="connsiteX41911" y="connsiteY41911"/>
              </a:cxn>
              <a:cxn ang="0">
                <a:pos x="connsiteX41912" y="connsiteY41912"/>
              </a:cxn>
              <a:cxn ang="0">
                <a:pos x="connsiteX41913" y="connsiteY41913"/>
              </a:cxn>
              <a:cxn ang="0">
                <a:pos x="connsiteX41914" y="connsiteY41914"/>
              </a:cxn>
              <a:cxn ang="0">
                <a:pos x="connsiteX41915" y="connsiteY41915"/>
              </a:cxn>
              <a:cxn ang="0">
                <a:pos x="connsiteX41916" y="connsiteY41916"/>
              </a:cxn>
              <a:cxn ang="0">
                <a:pos x="connsiteX41917" y="connsiteY41917"/>
              </a:cxn>
              <a:cxn ang="0">
                <a:pos x="connsiteX41918" y="connsiteY41918"/>
              </a:cxn>
              <a:cxn ang="0">
                <a:pos x="connsiteX41919" y="connsiteY41919"/>
              </a:cxn>
              <a:cxn ang="0">
                <a:pos x="connsiteX41920" y="connsiteY41920"/>
              </a:cxn>
              <a:cxn ang="0">
                <a:pos x="connsiteX41921" y="connsiteY41921"/>
              </a:cxn>
              <a:cxn ang="0">
                <a:pos x="connsiteX41922" y="connsiteY41922"/>
              </a:cxn>
              <a:cxn ang="0">
                <a:pos x="connsiteX41923" y="connsiteY41923"/>
              </a:cxn>
              <a:cxn ang="0">
                <a:pos x="connsiteX41924" y="connsiteY41924"/>
              </a:cxn>
              <a:cxn ang="0">
                <a:pos x="connsiteX41925" y="connsiteY41925"/>
              </a:cxn>
              <a:cxn ang="0">
                <a:pos x="connsiteX41926" y="connsiteY41926"/>
              </a:cxn>
              <a:cxn ang="0">
                <a:pos x="connsiteX41927" y="connsiteY41927"/>
              </a:cxn>
              <a:cxn ang="0">
                <a:pos x="connsiteX41928" y="connsiteY41928"/>
              </a:cxn>
              <a:cxn ang="0">
                <a:pos x="connsiteX41929" y="connsiteY41929"/>
              </a:cxn>
              <a:cxn ang="0">
                <a:pos x="connsiteX41930" y="connsiteY41930"/>
              </a:cxn>
              <a:cxn ang="0">
                <a:pos x="connsiteX41931" y="connsiteY41931"/>
              </a:cxn>
              <a:cxn ang="0">
                <a:pos x="connsiteX41932" y="connsiteY41932"/>
              </a:cxn>
              <a:cxn ang="0">
                <a:pos x="connsiteX41933" y="connsiteY41933"/>
              </a:cxn>
              <a:cxn ang="0">
                <a:pos x="connsiteX41934" y="connsiteY41934"/>
              </a:cxn>
              <a:cxn ang="0">
                <a:pos x="connsiteX41935" y="connsiteY41935"/>
              </a:cxn>
              <a:cxn ang="0">
                <a:pos x="connsiteX41936" y="connsiteY41936"/>
              </a:cxn>
              <a:cxn ang="0">
                <a:pos x="connsiteX41937" y="connsiteY41937"/>
              </a:cxn>
              <a:cxn ang="0">
                <a:pos x="connsiteX41938" y="connsiteY41938"/>
              </a:cxn>
              <a:cxn ang="0">
                <a:pos x="connsiteX41939" y="connsiteY41939"/>
              </a:cxn>
              <a:cxn ang="0">
                <a:pos x="connsiteX41940" y="connsiteY41940"/>
              </a:cxn>
              <a:cxn ang="0">
                <a:pos x="connsiteX41941" y="connsiteY41941"/>
              </a:cxn>
              <a:cxn ang="0">
                <a:pos x="connsiteX41942" y="connsiteY41942"/>
              </a:cxn>
              <a:cxn ang="0">
                <a:pos x="connsiteX41943" y="connsiteY41943"/>
              </a:cxn>
              <a:cxn ang="0">
                <a:pos x="connsiteX41944" y="connsiteY41944"/>
              </a:cxn>
              <a:cxn ang="0">
                <a:pos x="connsiteX41945" y="connsiteY41945"/>
              </a:cxn>
              <a:cxn ang="0">
                <a:pos x="connsiteX41946" y="connsiteY41946"/>
              </a:cxn>
              <a:cxn ang="0">
                <a:pos x="connsiteX41947" y="connsiteY41947"/>
              </a:cxn>
              <a:cxn ang="0">
                <a:pos x="connsiteX41948" y="connsiteY41948"/>
              </a:cxn>
              <a:cxn ang="0">
                <a:pos x="connsiteX41949" y="connsiteY41949"/>
              </a:cxn>
              <a:cxn ang="0">
                <a:pos x="connsiteX41950" y="connsiteY41950"/>
              </a:cxn>
              <a:cxn ang="0">
                <a:pos x="connsiteX41951" y="connsiteY41951"/>
              </a:cxn>
              <a:cxn ang="0">
                <a:pos x="connsiteX41952" y="connsiteY41952"/>
              </a:cxn>
              <a:cxn ang="0">
                <a:pos x="connsiteX41953" y="connsiteY41953"/>
              </a:cxn>
              <a:cxn ang="0">
                <a:pos x="connsiteX41954" y="connsiteY41954"/>
              </a:cxn>
              <a:cxn ang="0">
                <a:pos x="connsiteX41955" y="connsiteY41955"/>
              </a:cxn>
              <a:cxn ang="0">
                <a:pos x="connsiteX41956" y="connsiteY41956"/>
              </a:cxn>
              <a:cxn ang="0">
                <a:pos x="connsiteX41957" y="connsiteY41957"/>
              </a:cxn>
              <a:cxn ang="0">
                <a:pos x="connsiteX41958" y="connsiteY41958"/>
              </a:cxn>
              <a:cxn ang="0">
                <a:pos x="connsiteX41959" y="connsiteY41959"/>
              </a:cxn>
              <a:cxn ang="0">
                <a:pos x="connsiteX41960" y="connsiteY41960"/>
              </a:cxn>
              <a:cxn ang="0">
                <a:pos x="connsiteX41961" y="connsiteY41961"/>
              </a:cxn>
              <a:cxn ang="0">
                <a:pos x="connsiteX41962" y="connsiteY41962"/>
              </a:cxn>
              <a:cxn ang="0">
                <a:pos x="connsiteX41963" y="connsiteY41963"/>
              </a:cxn>
              <a:cxn ang="0">
                <a:pos x="connsiteX41964" y="connsiteY41964"/>
              </a:cxn>
              <a:cxn ang="0">
                <a:pos x="connsiteX41965" y="connsiteY41965"/>
              </a:cxn>
              <a:cxn ang="0">
                <a:pos x="connsiteX41966" y="connsiteY41966"/>
              </a:cxn>
              <a:cxn ang="0">
                <a:pos x="connsiteX41967" y="connsiteY41967"/>
              </a:cxn>
              <a:cxn ang="0">
                <a:pos x="connsiteX41968" y="connsiteY41968"/>
              </a:cxn>
              <a:cxn ang="0">
                <a:pos x="connsiteX41969" y="connsiteY41969"/>
              </a:cxn>
              <a:cxn ang="0">
                <a:pos x="connsiteX41970" y="connsiteY41970"/>
              </a:cxn>
              <a:cxn ang="0">
                <a:pos x="connsiteX41971" y="connsiteY41971"/>
              </a:cxn>
              <a:cxn ang="0">
                <a:pos x="connsiteX41972" y="connsiteY41972"/>
              </a:cxn>
              <a:cxn ang="0">
                <a:pos x="connsiteX41973" y="connsiteY41973"/>
              </a:cxn>
              <a:cxn ang="0">
                <a:pos x="connsiteX41974" y="connsiteY41974"/>
              </a:cxn>
              <a:cxn ang="0">
                <a:pos x="connsiteX41975" y="connsiteY41975"/>
              </a:cxn>
              <a:cxn ang="0">
                <a:pos x="connsiteX41976" y="connsiteY41976"/>
              </a:cxn>
              <a:cxn ang="0">
                <a:pos x="connsiteX41977" y="connsiteY41977"/>
              </a:cxn>
              <a:cxn ang="0">
                <a:pos x="connsiteX41978" y="connsiteY41978"/>
              </a:cxn>
              <a:cxn ang="0">
                <a:pos x="connsiteX41979" y="connsiteY41979"/>
              </a:cxn>
              <a:cxn ang="0">
                <a:pos x="connsiteX41980" y="connsiteY41980"/>
              </a:cxn>
              <a:cxn ang="0">
                <a:pos x="connsiteX41981" y="connsiteY41981"/>
              </a:cxn>
              <a:cxn ang="0">
                <a:pos x="connsiteX41982" y="connsiteY41982"/>
              </a:cxn>
              <a:cxn ang="0">
                <a:pos x="connsiteX41983" y="connsiteY41983"/>
              </a:cxn>
              <a:cxn ang="0">
                <a:pos x="connsiteX41984" y="connsiteY41984"/>
              </a:cxn>
              <a:cxn ang="0">
                <a:pos x="connsiteX41985" y="connsiteY41985"/>
              </a:cxn>
              <a:cxn ang="0">
                <a:pos x="connsiteX41986" y="connsiteY41986"/>
              </a:cxn>
              <a:cxn ang="0">
                <a:pos x="connsiteX41987" y="connsiteY41987"/>
              </a:cxn>
              <a:cxn ang="0">
                <a:pos x="connsiteX41988" y="connsiteY41988"/>
              </a:cxn>
              <a:cxn ang="0">
                <a:pos x="connsiteX41989" y="connsiteY41989"/>
              </a:cxn>
              <a:cxn ang="0">
                <a:pos x="connsiteX41990" y="connsiteY41990"/>
              </a:cxn>
              <a:cxn ang="0">
                <a:pos x="connsiteX41991" y="connsiteY41991"/>
              </a:cxn>
              <a:cxn ang="0">
                <a:pos x="connsiteX41992" y="connsiteY41992"/>
              </a:cxn>
              <a:cxn ang="0">
                <a:pos x="connsiteX41993" y="connsiteY41993"/>
              </a:cxn>
              <a:cxn ang="0">
                <a:pos x="connsiteX41994" y="connsiteY41994"/>
              </a:cxn>
              <a:cxn ang="0">
                <a:pos x="connsiteX41995" y="connsiteY41995"/>
              </a:cxn>
              <a:cxn ang="0">
                <a:pos x="connsiteX41996" y="connsiteY41996"/>
              </a:cxn>
              <a:cxn ang="0">
                <a:pos x="connsiteX41997" y="connsiteY41997"/>
              </a:cxn>
              <a:cxn ang="0">
                <a:pos x="connsiteX41998" y="connsiteY41998"/>
              </a:cxn>
              <a:cxn ang="0">
                <a:pos x="connsiteX41999" y="connsiteY41999"/>
              </a:cxn>
              <a:cxn ang="0">
                <a:pos x="connsiteX42000" y="connsiteY42000"/>
              </a:cxn>
              <a:cxn ang="0">
                <a:pos x="connsiteX42001" y="connsiteY42001"/>
              </a:cxn>
              <a:cxn ang="0">
                <a:pos x="connsiteX42002" y="connsiteY42002"/>
              </a:cxn>
              <a:cxn ang="0">
                <a:pos x="connsiteX42003" y="connsiteY42003"/>
              </a:cxn>
              <a:cxn ang="0">
                <a:pos x="connsiteX42004" y="connsiteY42004"/>
              </a:cxn>
              <a:cxn ang="0">
                <a:pos x="connsiteX42005" y="connsiteY42005"/>
              </a:cxn>
              <a:cxn ang="0">
                <a:pos x="connsiteX42006" y="connsiteY42006"/>
              </a:cxn>
              <a:cxn ang="0">
                <a:pos x="connsiteX42007" y="connsiteY42007"/>
              </a:cxn>
              <a:cxn ang="0">
                <a:pos x="connsiteX42008" y="connsiteY42008"/>
              </a:cxn>
              <a:cxn ang="0">
                <a:pos x="connsiteX42009" y="connsiteY42009"/>
              </a:cxn>
              <a:cxn ang="0">
                <a:pos x="connsiteX42010" y="connsiteY42010"/>
              </a:cxn>
              <a:cxn ang="0">
                <a:pos x="connsiteX42011" y="connsiteY42011"/>
              </a:cxn>
              <a:cxn ang="0">
                <a:pos x="connsiteX42012" y="connsiteY42012"/>
              </a:cxn>
              <a:cxn ang="0">
                <a:pos x="connsiteX42013" y="connsiteY42013"/>
              </a:cxn>
              <a:cxn ang="0">
                <a:pos x="connsiteX42014" y="connsiteY42014"/>
              </a:cxn>
              <a:cxn ang="0">
                <a:pos x="connsiteX42015" y="connsiteY42015"/>
              </a:cxn>
              <a:cxn ang="0">
                <a:pos x="connsiteX42016" y="connsiteY42016"/>
              </a:cxn>
              <a:cxn ang="0">
                <a:pos x="connsiteX42017" y="connsiteY42017"/>
              </a:cxn>
              <a:cxn ang="0">
                <a:pos x="connsiteX42018" y="connsiteY42018"/>
              </a:cxn>
              <a:cxn ang="0">
                <a:pos x="connsiteX42019" y="connsiteY42019"/>
              </a:cxn>
              <a:cxn ang="0">
                <a:pos x="connsiteX42020" y="connsiteY42020"/>
              </a:cxn>
              <a:cxn ang="0">
                <a:pos x="connsiteX42021" y="connsiteY42021"/>
              </a:cxn>
              <a:cxn ang="0">
                <a:pos x="connsiteX42022" y="connsiteY42022"/>
              </a:cxn>
              <a:cxn ang="0">
                <a:pos x="connsiteX42023" y="connsiteY42023"/>
              </a:cxn>
              <a:cxn ang="0">
                <a:pos x="connsiteX42024" y="connsiteY42024"/>
              </a:cxn>
              <a:cxn ang="0">
                <a:pos x="connsiteX42025" y="connsiteY42025"/>
              </a:cxn>
              <a:cxn ang="0">
                <a:pos x="connsiteX42026" y="connsiteY42026"/>
              </a:cxn>
              <a:cxn ang="0">
                <a:pos x="connsiteX42027" y="connsiteY42027"/>
              </a:cxn>
              <a:cxn ang="0">
                <a:pos x="connsiteX42028" y="connsiteY42028"/>
              </a:cxn>
              <a:cxn ang="0">
                <a:pos x="connsiteX42029" y="connsiteY42029"/>
              </a:cxn>
              <a:cxn ang="0">
                <a:pos x="connsiteX42030" y="connsiteY42030"/>
              </a:cxn>
              <a:cxn ang="0">
                <a:pos x="connsiteX42031" y="connsiteY42031"/>
              </a:cxn>
              <a:cxn ang="0">
                <a:pos x="connsiteX42032" y="connsiteY42032"/>
              </a:cxn>
              <a:cxn ang="0">
                <a:pos x="connsiteX42033" y="connsiteY42033"/>
              </a:cxn>
              <a:cxn ang="0">
                <a:pos x="connsiteX42034" y="connsiteY42034"/>
              </a:cxn>
              <a:cxn ang="0">
                <a:pos x="connsiteX42035" y="connsiteY42035"/>
              </a:cxn>
              <a:cxn ang="0">
                <a:pos x="connsiteX42036" y="connsiteY42036"/>
              </a:cxn>
              <a:cxn ang="0">
                <a:pos x="connsiteX42037" y="connsiteY42037"/>
              </a:cxn>
              <a:cxn ang="0">
                <a:pos x="connsiteX42038" y="connsiteY42038"/>
              </a:cxn>
              <a:cxn ang="0">
                <a:pos x="connsiteX42039" y="connsiteY42039"/>
              </a:cxn>
              <a:cxn ang="0">
                <a:pos x="connsiteX42040" y="connsiteY42040"/>
              </a:cxn>
              <a:cxn ang="0">
                <a:pos x="connsiteX42041" y="connsiteY42041"/>
              </a:cxn>
              <a:cxn ang="0">
                <a:pos x="connsiteX42042" y="connsiteY42042"/>
              </a:cxn>
              <a:cxn ang="0">
                <a:pos x="connsiteX42043" y="connsiteY42043"/>
              </a:cxn>
              <a:cxn ang="0">
                <a:pos x="connsiteX42044" y="connsiteY42044"/>
              </a:cxn>
              <a:cxn ang="0">
                <a:pos x="connsiteX42045" y="connsiteY42045"/>
              </a:cxn>
              <a:cxn ang="0">
                <a:pos x="connsiteX42046" y="connsiteY42046"/>
              </a:cxn>
              <a:cxn ang="0">
                <a:pos x="connsiteX42047" y="connsiteY42047"/>
              </a:cxn>
              <a:cxn ang="0">
                <a:pos x="connsiteX42048" y="connsiteY42048"/>
              </a:cxn>
              <a:cxn ang="0">
                <a:pos x="connsiteX42049" y="connsiteY42049"/>
              </a:cxn>
              <a:cxn ang="0">
                <a:pos x="connsiteX42050" y="connsiteY42050"/>
              </a:cxn>
              <a:cxn ang="0">
                <a:pos x="connsiteX42051" y="connsiteY42051"/>
              </a:cxn>
              <a:cxn ang="0">
                <a:pos x="connsiteX42052" y="connsiteY42052"/>
              </a:cxn>
              <a:cxn ang="0">
                <a:pos x="connsiteX42053" y="connsiteY42053"/>
              </a:cxn>
              <a:cxn ang="0">
                <a:pos x="connsiteX42054" y="connsiteY42054"/>
              </a:cxn>
              <a:cxn ang="0">
                <a:pos x="connsiteX42055" y="connsiteY42055"/>
              </a:cxn>
              <a:cxn ang="0">
                <a:pos x="connsiteX42056" y="connsiteY42056"/>
              </a:cxn>
              <a:cxn ang="0">
                <a:pos x="connsiteX42057" y="connsiteY42057"/>
              </a:cxn>
              <a:cxn ang="0">
                <a:pos x="connsiteX42058" y="connsiteY42058"/>
              </a:cxn>
              <a:cxn ang="0">
                <a:pos x="connsiteX42059" y="connsiteY42059"/>
              </a:cxn>
              <a:cxn ang="0">
                <a:pos x="connsiteX42060" y="connsiteY42060"/>
              </a:cxn>
              <a:cxn ang="0">
                <a:pos x="connsiteX42061" y="connsiteY42061"/>
              </a:cxn>
              <a:cxn ang="0">
                <a:pos x="connsiteX42062" y="connsiteY42062"/>
              </a:cxn>
              <a:cxn ang="0">
                <a:pos x="connsiteX42063" y="connsiteY42063"/>
              </a:cxn>
              <a:cxn ang="0">
                <a:pos x="connsiteX42064" y="connsiteY42064"/>
              </a:cxn>
              <a:cxn ang="0">
                <a:pos x="connsiteX42065" y="connsiteY42065"/>
              </a:cxn>
              <a:cxn ang="0">
                <a:pos x="connsiteX42066" y="connsiteY42066"/>
              </a:cxn>
              <a:cxn ang="0">
                <a:pos x="connsiteX42067" y="connsiteY42067"/>
              </a:cxn>
              <a:cxn ang="0">
                <a:pos x="connsiteX42068" y="connsiteY42068"/>
              </a:cxn>
              <a:cxn ang="0">
                <a:pos x="connsiteX42069" y="connsiteY42069"/>
              </a:cxn>
              <a:cxn ang="0">
                <a:pos x="connsiteX42070" y="connsiteY42070"/>
              </a:cxn>
              <a:cxn ang="0">
                <a:pos x="connsiteX42071" y="connsiteY42071"/>
              </a:cxn>
              <a:cxn ang="0">
                <a:pos x="connsiteX42072" y="connsiteY42072"/>
              </a:cxn>
              <a:cxn ang="0">
                <a:pos x="connsiteX42073" y="connsiteY42073"/>
              </a:cxn>
              <a:cxn ang="0">
                <a:pos x="connsiteX42074" y="connsiteY42074"/>
              </a:cxn>
              <a:cxn ang="0">
                <a:pos x="connsiteX42075" y="connsiteY42075"/>
              </a:cxn>
              <a:cxn ang="0">
                <a:pos x="connsiteX42076" y="connsiteY42076"/>
              </a:cxn>
              <a:cxn ang="0">
                <a:pos x="connsiteX42077" y="connsiteY42077"/>
              </a:cxn>
              <a:cxn ang="0">
                <a:pos x="connsiteX42078" y="connsiteY42078"/>
              </a:cxn>
              <a:cxn ang="0">
                <a:pos x="connsiteX42079" y="connsiteY42079"/>
              </a:cxn>
              <a:cxn ang="0">
                <a:pos x="connsiteX42080" y="connsiteY42080"/>
              </a:cxn>
              <a:cxn ang="0">
                <a:pos x="connsiteX42081" y="connsiteY42081"/>
              </a:cxn>
              <a:cxn ang="0">
                <a:pos x="connsiteX42082" y="connsiteY42082"/>
              </a:cxn>
              <a:cxn ang="0">
                <a:pos x="connsiteX42083" y="connsiteY42083"/>
              </a:cxn>
              <a:cxn ang="0">
                <a:pos x="connsiteX42084" y="connsiteY42084"/>
              </a:cxn>
              <a:cxn ang="0">
                <a:pos x="connsiteX42085" y="connsiteY42085"/>
              </a:cxn>
              <a:cxn ang="0">
                <a:pos x="connsiteX42086" y="connsiteY42086"/>
              </a:cxn>
              <a:cxn ang="0">
                <a:pos x="connsiteX42087" y="connsiteY42087"/>
              </a:cxn>
              <a:cxn ang="0">
                <a:pos x="connsiteX42088" y="connsiteY42088"/>
              </a:cxn>
              <a:cxn ang="0">
                <a:pos x="connsiteX42089" y="connsiteY42089"/>
              </a:cxn>
              <a:cxn ang="0">
                <a:pos x="connsiteX42090" y="connsiteY42090"/>
              </a:cxn>
              <a:cxn ang="0">
                <a:pos x="connsiteX42091" y="connsiteY42091"/>
              </a:cxn>
              <a:cxn ang="0">
                <a:pos x="connsiteX42092" y="connsiteY42092"/>
              </a:cxn>
              <a:cxn ang="0">
                <a:pos x="connsiteX42093" y="connsiteY42093"/>
              </a:cxn>
              <a:cxn ang="0">
                <a:pos x="connsiteX42094" y="connsiteY42094"/>
              </a:cxn>
              <a:cxn ang="0">
                <a:pos x="connsiteX42095" y="connsiteY42095"/>
              </a:cxn>
              <a:cxn ang="0">
                <a:pos x="connsiteX42096" y="connsiteY42096"/>
              </a:cxn>
              <a:cxn ang="0">
                <a:pos x="connsiteX42097" y="connsiteY42097"/>
              </a:cxn>
              <a:cxn ang="0">
                <a:pos x="connsiteX42098" y="connsiteY42098"/>
              </a:cxn>
              <a:cxn ang="0">
                <a:pos x="connsiteX42099" y="connsiteY42099"/>
              </a:cxn>
              <a:cxn ang="0">
                <a:pos x="connsiteX42100" y="connsiteY42100"/>
              </a:cxn>
              <a:cxn ang="0">
                <a:pos x="connsiteX42101" y="connsiteY42101"/>
              </a:cxn>
              <a:cxn ang="0">
                <a:pos x="connsiteX42102" y="connsiteY42102"/>
              </a:cxn>
              <a:cxn ang="0">
                <a:pos x="connsiteX42103" y="connsiteY42103"/>
              </a:cxn>
              <a:cxn ang="0">
                <a:pos x="connsiteX42104" y="connsiteY42104"/>
              </a:cxn>
              <a:cxn ang="0">
                <a:pos x="connsiteX42105" y="connsiteY42105"/>
              </a:cxn>
              <a:cxn ang="0">
                <a:pos x="connsiteX42106" y="connsiteY42106"/>
              </a:cxn>
              <a:cxn ang="0">
                <a:pos x="connsiteX42107" y="connsiteY42107"/>
              </a:cxn>
              <a:cxn ang="0">
                <a:pos x="connsiteX42108" y="connsiteY42108"/>
              </a:cxn>
              <a:cxn ang="0">
                <a:pos x="connsiteX42109" y="connsiteY42109"/>
              </a:cxn>
              <a:cxn ang="0">
                <a:pos x="connsiteX42110" y="connsiteY42110"/>
              </a:cxn>
              <a:cxn ang="0">
                <a:pos x="connsiteX42111" y="connsiteY42111"/>
              </a:cxn>
              <a:cxn ang="0">
                <a:pos x="connsiteX42112" y="connsiteY42112"/>
              </a:cxn>
              <a:cxn ang="0">
                <a:pos x="connsiteX42113" y="connsiteY42113"/>
              </a:cxn>
              <a:cxn ang="0">
                <a:pos x="connsiteX42114" y="connsiteY42114"/>
              </a:cxn>
              <a:cxn ang="0">
                <a:pos x="connsiteX42115" y="connsiteY42115"/>
              </a:cxn>
              <a:cxn ang="0">
                <a:pos x="connsiteX42116" y="connsiteY42116"/>
              </a:cxn>
              <a:cxn ang="0">
                <a:pos x="connsiteX42117" y="connsiteY42117"/>
              </a:cxn>
              <a:cxn ang="0">
                <a:pos x="connsiteX42118" y="connsiteY42118"/>
              </a:cxn>
              <a:cxn ang="0">
                <a:pos x="connsiteX42119" y="connsiteY42119"/>
              </a:cxn>
              <a:cxn ang="0">
                <a:pos x="connsiteX42120" y="connsiteY42120"/>
              </a:cxn>
              <a:cxn ang="0">
                <a:pos x="connsiteX42121" y="connsiteY42121"/>
              </a:cxn>
              <a:cxn ang="0">
                <a:pos x="connsiteX42122" y="connsiteY42122"/>
              </a:cxn>
              <a:cxn ang="0">
                <a:pos x="connsiteX42123" y="connsiteY42123"/>
              </a:cxn>
              <a:cxn ang="0">
                <a:pos x="connsiteX42124" y="connsiteY42124"/>
              </a:cxn>
              <a:cxn ang="0">
                <a:pos x="connsiteX42125" y="connsiteY42125"/>
              </a:cxn>
              <a:cxn ang="0">
                <a:pos x="connsiteX42126" y="connsiteY42126"/>
              </a:cxn>
              <a:cxn ang="0">
                <a:pos x="connsiteX42127" y="connsiteY42127"/>
              </a:cxn>
              <a:cxn ang="0">
                <a:pos x="connsiteX42128" y="connsiteY42128"/>
              </a:cxn>
              <a:cxn ang="0">
                <a:pos x="connsiteX42129" y="connsiteY42129"/>
              </a:cxn>
              <a:cxn ang="0">
                <a:pos x="connsiteX42130" y="connsiteY42130"/>
              </a:cxn>
              <a:cxn ang="0">
                <a:pos x="connsiteX42131" y="connsiteY42131"/>
              </a:cxn>
              <a:cxn ang="0">
                <a:pos x="connsiteX42132" y="connsiteY42132"/>
              </a:cxn>
              <a:cxn ang="0">
                <a:pos x="connsiteX42133" y="connsiteY42133"/>
              </a:cxn>
              <a:cxn ang="0">
                <a:pos x="connsiteX42134" y="connsiteY42134"/>
              </a:cxn>
              <a:cxn ang="0">
                <a:pos x="connsiteX42135" y="connsiteY42135"/>
              </a:cxn>
              <a:cxn ang="0">
                <a:pos x="connsiteX42136" y="connsiteY42136"/>
              </a:cxn>
              <a:cxn ang="0">
                <a:pos x="connsiteX42137" y="connsiteY42137"/>
              </a:cxn>
              <a:cxn ang="0">
                <a:pos x="connsiteX42138" y="connsiteY42138"/>
              </a:cxn>
              <a:cxn ang="0">
                <a:pos x="connsiteX42139" y="connsiteY42139"/>
              </a:cxn>
              <a:cxn ang="0">
                <a:pos x="connsiteX42140" y="connsiteY42140"/>
              </a:cxn>
              <a:cxn ang="0">
                <a:pos x="connsiteX42141" y="connsiteY42141"/>
              </a:cxn>
              <a:cxn ang="0">
                <a:pos x="connsiteX42142" y="connsiteY42142"/>
              </a:cxn>
              <a:cxn ang="0">
                <a:pos x="connsiteX42143" y="connsiteY42143"/>
              </a:cxn>
              <a:cxn ang="0">
                <a:pos x="connsiteX42144" y="connsiteY42144"/>
              </a:cxn>
              <a:cxn ang="0">
                <a:pos x="connsiteX42145" y="connsiteY42145"/>
              </a:cxn>
              <a:cxn ang="0">
                <a:pos x="connsiteX42146" y="connsiteY42146"/>
              </a:cxn>
              <a:cxn ang="0">
                <a:pos x="connsiteX42147" y="connsiteY42147"/>
              </a:cxn>
              <a:cxn ang="0">
                <a:pos x="connsiteX42148" y="connsiteY42148"/>
              </a:cxn>
              <a:cxn ang="0">
                <a:pos x="connsiteX42149" y="connsiteY42149"/>
              </a:cxn>
              <a:cxn ang="0">
                <a:pos x="connsiteX42150" y="connsiteY42150"/>
              </a:cxn>
              <a:cxn ang="0">
                <a:pos x="connsiteX42151" y="connsiteY42151"/>
              </a:cxn>
              <a:cxn ang="0">
                <a:pos x="connsiteX42152" y="connsiteY42152"/>
              </a:cxn>
              <a:cxn ang="0">
                <a:pos x="connsiteX42153" y="connsiteY42153"/>
              </a:cxn>
              <a:cxn ang="0">
                <a:pos x="connsiteX42154" y="connsiteY42154"/>
              </a:cxn>
              <a:cxn ang="0">
                <a:pos x="connsiteX42155" y="connsiteY42155"/>
              </a:cxn>
              <a:cxn ang="0">
                <a:pos x="connsiteX42156" y="connsiteY42156"/>
              </a:cxn>
              <a:cxn ang="0">
                <a:pos x="connsiteX42157" y="connsiteY42157"/>
              </a:cxn>
              <a:cxn ang="0">
                <a:pos x="connsiteX42158" y="connsiteY42158"/>
              </a:cxn>
              <a:cxn ang="0">
                <a:pos x="connsiteX42159" y="connsiteY42159"/>
              </a:cxn>
              <a:cxn ang="0">
                <a:pos x="connsiteX42160" y="connsiteY42160"/>
              </a:cxn>
              <a:cxn ang="0">
                <a:pos x="connsiteX42161" y="connsiteY42161"/>
              </a:cxn>
              <a:cxn ang="0">
                <a:pos x="connsiteX42162" y="connsiteY42162"/>
              </a:cxn>
              <a:cxn ang="0">
                <a:pos x="connsiteX42163" y="connsiteY42163"/>
              </a:cxn>
              <a:cxn ang="0">
                <a:pos x="connsiteX42164" y="connsiteY42164"/>
              </a:cxn>
              <a:cxn ang="0">
                <a:pos x="connsiteX42165" y="connsiteY42165"/>
              </a:cxn>
              <a:cxn ang="0">
                <a:pos x="connsiteX42166" y="connsiteY42166"/>
              </a:cxn>
              <a:cxn ang="0">
                <a:pos x="connsiteX42167" y="connsiteY42167"/>
              </a:cxn>
              <a:cxn ang="0">
                <a:pos x="connsiteX42168" y="connsiteY42168"/>
              </a:cxn>
              <a:cxn ang="0">
                <a:pos x="connsiteX42169" y="connsiteY42169"/>
              </a:cxn>
              <a:cxn ang="0">
                <a:pos x="connsiteX42170" y="connsiteY42170"/>
              </a:cxn>
              <a:cxn ang="0">
                <a:pos x="connsiteX42171" y="connsiteY42171"/>
              </a:cxn>
              <a:cxn ang="0">
                <a:pos x="connsiteX42172" y="connsiteY42172"/>
              </a:cxn>
              <a:cxn ang="0">
                <a:pos x="connsiteX42173" y="connsiteY42173"/>
              </a:cxn>
              <a:cxn ang="0">
                <a:pos x="connsiteX42174" y="connsiteY42174"/>
              </a:cxn>
              <a:cxn ang="0">
                <a:pos x="connsiteX42175" y="connsiteY42175"/>
              </a:cxn>
              <a:cxn ang="0">
                <a:pos x="connsiteX42176" y="connsiteY42176"/>
              </a:cxn>
              <a:cxn ang="0">
                <a:pos x="connsiteX42177" y="connsiteY42177"/>
              </a:cxn>
              <a:cxn ang="0">
                <a:pos x="connsiteX42178" y="connsiteY42178"/>
              </a:cxn>
              <a:cxn ang="0">
                <a:pos x="connsiteX42179" y="connsiteY42179"/>
              </a:cxn>
              <a:cxn ang="0">
                <a:pos x="connsiteX42180" y="connsiteY42180"/>
              </a:cxn>
              <a:cxn ang="0">
                <a:pos x="connsiteX42181" y="connsiteY42181"/>
              </a:cxn>
              <a:cxn ang="0">
                <a:pos x="connsiteX42182" y="connsiteY42182"/>
              </a:cxn>
              <a:cxn ang="0">
                <a:pos x="connsiteX42183" y="connsiteY42183"/>
              </a:cxn>
              <a:cxn ang="0">
                <a:pos x="connsiteX42184" y="connsiteY42184"/>
              </a:cxn>
              <a:cxn ang="0">
                <a:pos x="connsiteX42185" y="connsiteY42185"/>
              </a:cxn>
              <a:cxn ang="0">
                <a:pos x="connsiteX42186" y="connsiteY42186"/>
              </a:cxn>
              <a:cxn ang="0">
                <a:pos x="connsiteX42187" y="connsiteY42187"/>
              </a:cxn>
              <a:cxn ang="0">
                <a:pos x="connsiteX42188" y="connsiteY42188"/>
              </a:cxn>
              <a:cxn ang="0">
                <a:pos x="connsiteX42189" y="connsiteY42189"/>
              </a:cxn>
              <a:cxn ang="0">
                <a:pos x="connsiteX42190" y="connsiteY42190"/>
              </a:cxn>
              <a:cxn ang="0">
                <a:pos x="connsiteX42191" y="connsiteY42191"/>
              </a:cxn>
              <a:cxn ang="0">
                <a:pos x="connsiteX42192" y="connsiteY42192"/>
              </a:cxn>
              <a:cxn ang="0">
                <a:pos x="connsiteX42193" y="connsiteY42193"/>
              </a:cxn>
              <a:cxn ang="0">
                <a:pos x="connsiteX42194" y="connsiteY42194"/>
              </a:cxn>
              <a:cxn ang="0">
                <a:pos x="connsiteX42195" y="connsiteY42195"/>
              </a:cxn>
              <a:cxn ang="0">
                <a:pos x="connsiteX42196" y="connsiteY42196"/>
              </a:cxn>
              <a:cxn ang="0">
                <a:pos x="connsiteX42197" y="connsiteY42197"/>
              </a:cxn>
              <a:cxn ang="0">
                <a:pos x="connsiteX42198" y="connsiteY42198"/>
              </a:cxn>
              <a:cxn ang="0">
                <a:pos x="connsiteX42199" y="connsiteY42199"/>
              </a:cxn>
              <a:cxn ang="0">
                <a:pos x="connsiteX42200" y="connsiteY42200"/>
              </a:cxn>
              <a:cxn ang="0">
                <a:pos x="connsiteX42201" y="connsiteY42201"/>
              </a:cxn>
              <a:cxn ang="0">
                <a:pos x="connsiteX42202" y="connsiteY42202"/>
              </a:cxn>
              <a:cxn ang="0">
                <a:pos x="connsiteX42203" y="connsiteY42203"/>
              </a:cxn>
              <a:cxn ang="0">
                <a:pos x="connsiteX42204" y="connsiteY42204"/>
              </a:cxn>
              <a:cxn ang="0">
                <a:pos x="connsiteX42205" y="connsiteY42205"/>
              </a:cxn>
              <a:cxn ang="0">
                <a:pos x="connsiteX42206" y="connsiteY42206"/>
              </a:cxn>
              <a:cxn ang="0">
                <a:pos x="connsiteX42207" y="connsiteY42207"/>
              </a:cxn>
              <a:cxn ang="0">
                <a:pos x="connsiteX42208" y="connsiteY42208"/>
              </a:cxn>
              <a:cxn ang="0">
                <a:pos x="connsiteX42209" y="connsiteY42209"/>
              </a:cxn>
              <a:cxn ang="0">
                <a:pos x="connsiteX42210" y="connsiteY42210"/>
              </a:cxn>
              <a:cxn ang="0">
                <a:pos x="connsiteX42211" y="connsiteY42211"/>
              </a:cxn>
              <a:cxn ang="0">
                <a:pos x="connsiteX42212" y="connsiteY42212"/>
              </a:cxn>
              <a:cxn ang="0">
                <a:pos x="connsiteX42213" y="connsiteY42213"/>
              </a:cxn>
              <a:cxn ang="0">
                <a:pos x="connsiteX42214" y="connsiteY42214"/>
              </a:cxn>
              <a:cxn ang="0">
                <a:pos x="connsiteX42215" y="connsiteY42215"/>
              </a:cxn>
              <a:cxn ang="0">
                <a:pos x="connsiteX42216" y="connsiteY42216"/>
              </a:cxn>
              <a:cxn ang="0">
                <a:pos x="connsiteX42217" y="connsiteY42217"/>
              </a:cxn>
              <a:cxn ang="0">
                <a:pos x="connsiteX42218" y="connsiteY42218"/>
              </a:cxn>
              <a:cxn ang="0">
                <a:pos x="connsiteX42219" y="connsiteY42219"/>
              </a:cxn>
              <a:cxn ang="0">
                <a:pos x="connsiteX42220" y="connsiteY42220"/>
              </a:cxn>
              <a:cxn ang="0">
                <a:pos x="connsiteX42221" y="connsiteY42221"/>
              </a:cxn>
              <a:cxn ang="0">
                <a:pos x="connsiteX42222" y="connsiteY42222"/>
              </a:cxn>
              <a:cxn ang="0">
                <a:pos x="connsiteX42223" y="connsiteY42223"/>
              </a:cxn>
              <a:cxn ang="0">
                <a:pos x="connsiteX42224" y="connsiteY42224"/>
              </a:cxn>
              <a:cxn ang="0">
                <a:pos x="connsiteX42225" y="connsiteY42225"/>
              </a:cxn>
              <a:cxn ang="0">
                <a:pos x="connsiteX42226" y="connsiteY42226"/>
              </a:cxn>
              <a:cxn ang="0">
                <a:pos x="connsiteX42227" y="connsiteY42227"/>
              </a:cxn>
              <a:cxn ang="0">
                <a:pos x="connsiteX42228" y="connsiteY42228"/>
              </a:cxn>
              <a:cxn ang="0">
                <a:pos x="connsiteX42229" y="connsiteY42229"/>
              </a:cxn>
              <a:cxn ang="0">
                <a:pos x="connsiteX42230" y="connsiteY42230"/>
              </a:cxn>
              <a:cxn ang="0">
                <a:pos x="connsiteX42231" y="connsiteY42231"/>
              </a:cxn>
              <a:cxn ang="0">
                <a:pos x="connsiteX42232" y="connsiteY42232"/>
              </a:cxn>
              <a:cxn ang="0">
                <a:pos x="connsiteX42233" y="connsiteY42233"/>
              </a:cxn>
              <a:cxn ang="0">
                <a:pos x="connsiteX42234" y="connsiteY42234"/>
              </a:cxn>
              <a:cxn ang="0">
                <a:pos x="connsiteX42235" y="connsiteY42235"/>
              </a:cxn>
              <a:cxn ang="0">
                <a:pos x="connsiteX42236" y="connsiteY42236"/>
              </a:cxn>
              <a:cxn ang="0">
                <a:pos x="connsiteX42237" y="connsiteY42237"/>
              </a:cxn>
              <a:cxn ang="0">
                <a:pos x="connsiteX42238" y="connsiteY42238"/>
              </a:cxn>
              <a:cxn ang="0">
                <a:pos x="connsiteX42239" y="connsiteY42239"/>
              </a:cxn>
              <a:cxn ang="0">
                <a:pos x="connsiteX42240" y="connsiteY42240"/>
              </a:cxn>
              <a:cxn ang="0">
                <a:pos x="connsiteX42241" y="connsiteY42241"/>
              </a:cxn>
              <a:cxn ang="0">
                <a:pos x="connsiteX42242" y="connsiteY42242"/>
              </a:cxn>
              <a:cxn ang="0">
                <a:pos x="connsiteX42243" y="connsiteY42243"/>
              </a:cxn>
              <a:cxn ang="0">
                <a:pos x="connsiteX42244" y="connsiteY42244"/>
              </a:cxn>
              <a:cxn ang="0">
                <a:pos x="connsiteX42245" y="connsiteY42245"/>
              </a:cxn>
              <a:cxn ang="0">
                <a:pos x="connsiteX42246" y="connsiteY42246"/>
              </a:cxn>
              <a:cxn ang="0">
                <a:pos x="connsiteX42247" y="connsiteY42247"/>
              </a:cxn>
              <a:cxn ang="0">
                <a:pos x="connsiteX42248" y="connsiteY42248"/>
              </a:cxn>
              <a:cxn ang="0">
                <a:pos x="connsiteX42249" y="connsiteY42249"/>
              </a:cxn>
              <a:cxn ang="0">
                <a:pos x="connsiteX42250" y="connsiteY42250"/>
              </a:cxn>
              <a:cxn ang="0">
                <a:pos x="connsiteX42251" y="connsiteY42251"/>
              </a:cxn>
              <a:cxn ang="0">
                <a:pos x="connsiteX42252" y="connsiteY42252"/>
              </a:cxn>
              <a:cxn ang="0">
                <a:pos x="connsiteX42253" y="connsiteY42253"/>
              </a:cxn>
              <a:cxn ang="0">
                <a:pos x="connsiteX42254" y="connsiteY42254"/>
              </a:cxn>
              <a:cxn ang="0">
                <a:pos x="connsiteX42255" y="connsiteY42255"/>
              </a:cxn>
              <a:cxn ang="0">
                <a:pos x="connsiteX42256" y="connsiteY42256"/>
              </a:cxn>
              <a:cxn ang="0">
                <a:pos x="connsiteX42257" y="connsiteY42257"/>
              </a:cxn>
              <a:cxn ang="0">
                <a:pos x="connsiteX42258" y="connsiteY42258"/>
              </a:cxn>
              <a:cxn ang="0">
                <a:pos x="connsiteX42259" y="connsiteY42259"/>
              </a:cxn>
              <a:cxn ang="0">
                <a:pos x="connsiteX42260" y="connsiteY42260"/>
              </a:cxn>
              <a:cxn ang="0">
                <a:pos x="connsiteX42261" y="connsiteY42261"/>
              </a:cxn>
              <a:cxn ang="0">
                <a:pos x="connsiteX42262" y="connsiteY42262"/>
              </a:cxn>
              <a:cxn ang="0">
                <a:pos x="connsiteX42263" y="connsiteY42263"/>
              </a:cxn>
              <a:cxn ang="0">
                <a:pos x="connsiteX42264" y="connsiteY42264"/>
              </a:cxn>
              <a:cxn ang="0">
                <a:pos x="connsiteX42265" y="connsiteY42265"/>
              </a:cxn>
              <a:cxn ang="0">
                <a:pos x="connsiteX42266" y="connsiteY42266"/>
              </a:cxn>
              <a:cxn ang="0">
                <a:pos x="connsiteX42267" y="connsiteY42267"/>
              </a:cxn>
              <a:cxn ang="0">
                <a:pos x="connsiteX42268" y="connsiteY42268"/>
              </a:cxn>
              <a:cxn ang="0">
                <a:pos x="connsiteX42269" y="connsiteY42269"/>
              </a:cxn>
              <a:cxn ang="0">
                <a:pos x="connsiteX42270" y="connsiteY42270"/>
              </a:cxn>
              <a:cxn ang="0">
                <a:pos x="connsiteX42271" y="connsiteY42271"/>
              </a:cxn>
              <a:cxn ang="0">
                <a:pos x="connsiteX42272" y="connsiteY42272"/>
              </a:cxn>
              <a:cxn ang="0">
                <a:pos x="connsiteX42273" y="connsiteY42273"/>
              </a:cxn>
              <a:cxn ang="0">
                <a:pos x="connsiteX42274" y="connsiteY42274"/>
              </a:cxn>
              <a:cxn ang="0">
                <a:pos x="connsiteX42275" y="connsiteY42275"/>
              </a:cxn>
              <a:cxn ang="0">
                <a:pos x="connsiteX42276" y="connsiteY42276"/>
              </a:cxn>
              <a:cxn ang="0">
                <a:pos x="connsiteX42277" y="connsiteY42277"/>
              </a:cxn>
              <a:cxn ang="0">
                <a:pos x="connsiteX42278" y="connsiteY42278"/>
              </a:cxn>
              <a:cxn ang="0">
                <a:pos x="connsiteX42279" y="connsiteY42279"/>
              </a:cxn>
              <a:cxn ang="0">
                <a:pos x="connsiteX42280" y="connsiteY42280"/>
              </a:cxn>
              <a:cxn ang="0">
                <a:pos x="connsiteX42281" y="connsiteY42281"/>
              </a:cxn>
              <a:cxn ang="0">
                <a:pos x="connsiteX42282" y="connsiteY42282"/>
              </a:cxn>
              <a:cxn ang="0">
                <a:pos x="connsiteX42283" y="connsiteY42283"/>
              </a:cxn>
              <a:cxn ang="0">
                <a:pos x="connsiteX42284" y="connsiteY42284"/>
              </a:cxn>
              <a:cxn ang="0">
                <a:pos x="connsiteX42285" y="connsiteY42285"/>
              </a:cxn>
              <a:cxn ang="0">
                <a:pos x="connsiteX42286" y="connsiteY42286"/>
              </a:cxn>
              <a:cxn ang="0">
                <a:pos x="connsiteX42287" y="connsiteY42287"/>
              </a:cxn>
              <a:cxn ang="0">
                <a:pos x="connsiteX42288" y="connsiteY42288"/>
              </a:cxn>
              <a:cxn ang="0">
                <a:pos x="connsiteX42289" y="connsiteY42289"/>
              </a:cxn>
              <a:cxn ang="0">
                <a:pos x="connsiteX42290" y="connsiteY42290"/>
              </a:cxn>
              <a:cxn ang="0">
                <a:pos x="connsiteX42291" y="connsiteY42291"/>
              </a:cxn>
              <a:cxn ang="0">
                <a:pos x="connsiteX42292" y="connsiteY42292"/>
              </a:cxn>
              <a:cxn ang="0">
                <a:pos x="connsiteX42293" y="connsiteY42293"/>
              </a:cxn>
              <a:cxn ang="0">
                <a:pos x="connsiteX42294" y="connsiteY42294"/>
              </a:cxn>
              <a:cxn ang="0">
                <a:pos x="connsiteX42295" y="connsiteY42295"/>
              </a:cxn>
              <a:cxn ang="0">
                <a:pos x="connsiteX42296" y="connsiteY42296"/>
              </a:cxn>
              <a:cxn ang="0">
                <a:pos x="connsiteX42297" y="connsiteY42297"/>
              </a:cxn>
              <a:cxn ang="0">
                <a:pos x="connsiteX42298" y="connsiteY42298"/>
              </a:cxn>
              <a:cxn ang="0">
                <a:pos x="connsiteX42299" y="connsiteY42299"/>
              </a:cxn>
              <a:cxn ang="0">
                <a:pos x="connsiteX42300" y="connsiteY42300"/>
              </a:cxn>
              <a:cxn ang="0">
                <a:pos x="connsiteX42301" y="connsiteY42301"/>
              </a:cxn>
              <a:cxn ang="0">
                <a:pos x="connsiteX42302" y="connsiteY42302"/>
              </a:cxn>
              <a:cxn ang="0">
                <a:pos x="connsiteX42303" y="connsiteY42303"/>
              </a:cxn>
              <a:cxn ang="0">
                <a:pos x="connsiteX42304" y="connsiteY42304"/>
              </a:cxn>
              <a:cxn ang="0">
                <a:pos x="connsiteX42305" y="connsiteY42305"/>
              </a:cxn>
              <a:cxn ang="0">
                <a:pos x="connsiteX42306" y="connsiteY42306"/>
              </a:cxn>
              <a:cxn ang="0">
                <a:pos x="connsiteX42307" y="connsiteY42307"/>
              </a:cxn>
              <a:cxn ang="0">
                <a:pos x="connsiteX42308" y="connsiteY42308"/>
              </a:cxn>
              <a:cxn ang="0">
                <a:pos x="connsiteX42309" y="connsiteY42309"/>
              </a:cxn>
              <a:cxn ang="0">
                <a:pos x="connsiteX42310" y="connsiteY42310"/>
              </a:cxn>
              <a:cxn ang="0">
                <a:pos x="connsiteX42311" y="connsiteY42311"/>
              </a:cxn>
              <a:cxn ang="0">
                <a:pos x="connsiteX42312" y="connsiteY42312"/>
              </a:cxn>
              <a:cxn ang="0">
                <a:pos x="connsiteX42313" y="connsiteY42313"/>
              </a:cxn>
              <a:cxn ang="0">
                <a:pos x="connsiteX42314" y="connsiteY42314"/>
              </a:cxn>
              <a:cxn ang="0">
                <a:pos x="connsiteX42315" y="connsiteY42315"/>
              </a:cxn>
              <a:cxn ang="0">
                <a:pos x="connsiteX42316" y="connsiteY42316"/>
              </a:cxn>
              <a:cxn ang="0">
                <a:pos x="connsiteX42317" y="connsiteY42317"/>
              </a:cxn>
              <a:cxn ang="0">
                <a:pos x="connsiteX42318" y="connsiteY42318"/>
              </a:cxn>
              <a:cxn ang="0">
                <a:pos x="connsiteX42319" y="connsiteY42319"/>
              </a:cxn>
              <a:cxn ang="0">
                <a:pos x="connsiteX42320" y="connsiteY42320"/>
              </a:cxn>
              <a:cxn ang="0">
                <a:pos x="connsiteX42321" y="connsiteY42321"/>
              </a:cxn>
              <a:cxn ang="0">
                <a:pos x="connsiteX42322" y="connsiteY42322"/>
              </a:cxn>
              <a:cxn ang="0">
                <a:pos x="connsiteX42323" y="connsiteY42323"/>
              </a:cxn>
              <a:cxn ang="0">
                <a:pos x="connsiteX42324" y="connsiteY42324"/>
              </a:cxn>
              <a:cxn ang="0">
                <a:pos x="connsiteX42325" y="connsiteY42325"/>
              </a:cxn>
              <a:cxn ang="0">
                <a:pos x="connsiteX42326" y="connsiteY42326"/>
              </a:cxn>
              <a:cxn ang="0">
                <a:pos x="connsiteX42327" y="connsiteY42327"/>
              </a:cxn>
              <a:cxn ang="0">
                <a:pos x="connsiteX42328" y="connsiteY42328"/>
              </a:cxn>
              <a:cxn ang="0">
                <a:pos x="connsiteX42329" y="connsiteY42329"/>
              </a:cxn>
              <a:cxn ang="0">
                <a:pos x="connsiteX42330" y="connsiteY42330"/>
              </a:cxn>
              <a:cxn ang="0">
                <a:pos x="connsiteX42331" y="connsiteY42331"/>
              </a:cxn>
              <a:cxn ang="0">
                <a:pos x="connsiteX42332" y="connsiteY42332"/>
              </a:cxn>
              <a:cxn ang="0">
                <a:pos x="connsiteX42333" y="connsiteY42333"/>
              </a:cxn>
              <a:cxn ang="0">
                <a:pos x="connsiteX42334" y="connsiteY42334"/>
              </a:cxn>
              <a:cxn ang="0">
                <a:pos x="connsiteX42335" y="connsiteY42335"/>
              </a:cxn>
              <a:cxn ang="0">
                <a:pos x="connsiteX42336" y="connsiteY42336"/>
              </a:cxn>
              <a:cxn ang="0">
                <a:pos x="connsiteX42337" y="connsiteY42337"/>
              </a:cxn>
              <a:cxn ang="0">
                <a:pos x="connsiteX42338" y="connsiteY42338"/>
              </a:cxn>
              <a:cxn ang="0">
                <a:pos x="connsiteX42339" y="connsiteY42339"/>
              </a:cxn>
              <a:cxn ang="0">
                <a:pos x="connsiteX42340" y="connsiteY42340"/>
              </a:cxn>
              <a:cxn ang="0">
                <a:pos x="connsiteX42341" y="connsiteY42341"/>
              </a:cxn>
              <a:cxn ang="0">
                <a:pos x="connsiteX42342" y="connsiteY42342"/>
              </a:cxn>
              <a:cxn ang="0">
                <a:pos x="connsiteX42343" y="connsiteY42343"/>
              </a:cxn>
              <a:cxn ang="0">
                <a:pos x="connsiteX42344" y="connsiteY42344"/>
              </a:cxn>
              <a:cxn ang="0">
                <a:pos x="connsiteX42345" y="connsiteY42345"/>
              </a:cxn>
              <a:cxn ang="0">
                <a:pos x="connsiteX42346" y="connsiteY42346"/>
              </a:cxn>
              <a:cxn ang="0">
                <a:pos x="connsiteX42347" y="connsiteY42347"/>
              </a:cxn>
              <a:cxn ang="0">
                <a:pos x="connsiteX42348" y="connsiteY42348"/>
              </a:cxn>
              <a:cxn ang="0">
                <a:pos x="connsiteX42349" y="connsiteY42349"/>
              </a:cxn>
              <a:cxn ang="0">
                <a:pos x="connsiteX42350" y="connsiteY42350"/>
              </a:cxn>
              <a:cxn ang="0">
                <a:pos x="connsiteX42351" y="connsiteY42351"/>
              </a:cxn>
              <a:cxn ang="0">
                <a:pos x="connsiteX42352" y="connsiteY42352"/>
              </a:cxn>
              <a:cxn ang="0">
                <a:pos x="connsiteX42353" y="connsiteY42353"/>
              </a:cxn>
              <a:cxn ang="0">
                <a:pos x="connsiteX42354" y="connsiteY42354"/>
              </a:cxn>
              <a:cxn ang="0">
                <a:pos x="connsiteX42355" y="connsiteY42355"/>
              </a:cxn>
              <a:cxn ang="0">
                <a:pos x="connsiteX42356" y="connsiteY42356"/>
              </a:cxn>
              <a:cxn ang="0">
                <a:pos x="connsiteX42357" y="connsiteY42357"/>
              </a:cxn>
              <a:cxn ang="0">
                <a:pos x="connsiteX42358" y="connsiteY42358"/>
              </a:cxn>
              <a:cxn ang="0">
                <a:pos x="connsiteX42359" y="connsiteY42359"/>
              </a:cxn>
              <a:cxn ang="0">
                <a:pos x="connsiteX42360" y="connsiteY42360"/>
              </a:cxn>
              <a:cxn ang="0">
                <a:pos x="connsiteX42361" y="connsiteY42361"/>
              </a:cxn>
              <a:cxn ang="0">
                <a:pos x="connsiteX42362" y="connsiteY42362"/>
              </a:cxn>
              <a:cxn ang="0">
                <a:pos x="connsiteX42363" y="connsiteY42363"/>
              </a:cxn>
              <a:cxn ang="0">
                <a:pos x="connsiteX42364" y="connsiteY42364"/>
              </a:cxn>
              <a:cxn ang="0">
                <a:pos x="connsiteX42365" y="connsiteY42365"/>
              </a:cxn>
              <a:cxn ang="0">
                <a:pos x="connsiteX42366" y="connsiteY42366"/>
              </a:cxn>
              <a:cxn ang="0">
                <a:pos x="connsiteX42367" y="connsiteY42367"/>
              </a:cxn>
              <a:cxn ang="0">
                <a:pos x="connsiteX42368" y="connsiteY42368"/>
              </a:cxn>
              <a:cxn ang="0">
                <a:pos x="connsiteX42369" y="connsiteY42369"/>
              </a:cxn>
              <a:cxn ang="0">
                <a:pos x="connsiteX42370" y="connsiteY42370"/>
              </a:cxn>
              <a:cxn ang="0">
                <a:pos x="connsiteX42371" y="connsiteY42371"/>
              </a:cxn>
              <a:cxn ang="0">
                <a:pos x="connsiteX42372" y="connsiteY42372"/>
              </a:cxn>
              <a:cxn ang="0">
                <a:pos x="connsiteX42373" y="connsiteY42373"/>
              </a:cxn>
              <a:cxn ang="0">
                <a:pos x="connsiteX42374" y="connsiteY42374"/>
              </a:cxn>
              <a:cxn ang="0">
                <a:pos x="connsiteX42375" y="connsiteY42375"/>
              </a:cxn>
              <a:cxn ang="0">
                <a:pos x="connsiteX42376" y="connsiteY42376"/>
              </a:cxn>
              <a:cxn ang="0">
                <a:pos x="connsiteX42377" y="connsiteY42377"/>
              </a:cxn>
              <a:cxn ang="0">
                <a:pos x="connsiteX42378" y="connsiteY42378"/>
              </a:cxn>
              <a:cxn ang="0">
                <a:pos x="connsiteX42379" y="connsiteY42379"/>
              </a:cxn>
              <a:cxn ang="0">
                <a:pos x="connsiteX42380" y="connsiteY42380"/>
              </a:cxn>
              <a:cxn ang="0">
                <a:pos x="connsiteX42381" y="connsiteY42381"/>
              </a:cxn>
              <a:cxn ang="0">
                <a:pos x="connsiteX42382" y="connsiteY42382"/>
              </a:cxn>
              <a:cxn ang="0">
                <a:pos x="connsiteX42383" y="connsiteY42383"/>
              </a:cxn>
              <a:cxn ang="0">
                <a:pos x="connsiteX42384" y="connsiteY42384"/>
              </a:cxn>
              <a:cxn ang="0">
                <a:pos x="connsiteX42385" y="connsiteY42385"/>
              </a:cxn>
              <a:cxn ang="0">
                <a:pos x="connsiteX42386" y="connsiteY42386"/>
              </a:cxn>
              <a:cxn ang="0">
                <a:pos x="connsiteX42387" y="connsiteY42387"/>
              </a:cxn>
              <a:cxn ang="0">
                <a:pos x="connsiteX42388" y="connsiteY42388"/>
              </a:cxn>
              <a:cxn ang="0">
                <a:pos x="connsiteX42389" y="connsiteY42389"/>
              </a:cxn>
              <a:cxn ang="0">
                <a:pos x="connsiteX42390" y="connsiteY42390"/>
              </a:cxn>
              <a:cxn ang="0">
                <a:pos x="connsiteX42391" y="connsiteY42391"/>
              </a:cxn>
              <a:cxn ang="0">
                <a:pos x="connsiteX42392" y="connsiteY42392"/>
              </a:cxn>
              <a:cxn ang="0">
                <a:pos x="connsiteX42393" y="connsiteY42393"/>
              </a:cxn>
              <a:cxn ang="0">
                <a:pos x="connsiteX42394" y="connsiteY42394"/>
              </a:cxn>
              <a:cxn ang="0">
                <a:pos x="connsiteX42395" y="connsiteY42395"/>
              </a:cxn>
              <a:cxn ang="0">
                <a:pos x="connsiteX42396" y="connsiteY42396"/>
              </a:cxn>
              <a:cxn ang="0">
                <a:pos x="connsiteX42397" y="connsiteY42397"/>
              </a:cxn>
              <a:cxn ang="0">
                <a:pos x="connsiteX42398" y="connsiteY42398"/>
              </a:cxn>
              <a:cxn ang="0">
                <a:pos x="connsiteX42399" y="connsiteY42399"/>
              </a:cxn>
              <a:cxn ang="0">
                <a:pos x="connsiteX42400" y="connsiteY42400"/>
              </a:cxn>
              <a:cxn ang="0">
                <a:pos x="connsiteX42401" y="connsiteY42401"/>
              </a:cxn>
              <a:cxn ang="0">
                <a:pos x="connsiteX42402" y="connsiteY42402"/>
              </a:cxn>
              <a:cxn ang="0">
                <a:pos x="connsiteX42403" y="connsiteY42403"/>
              </a:cxn>
              <a:cxn ang="0">
                <a:pos x="connsiteX42404" y="connsiteY42404"/>
              </a:cxn>
              <a:cxn ang="0">
                <a:pos x="connsiteX42405" y="connsiteY42405"/>
              </a:cxn>
              <a:cxn ang="0">
                <a:pos x="connsiteX42406" y="connsiteY42406"/>
              </a:cxn>
              <a:cxn ang="0">
                <a:pos x="connsiteX42407" y="connsiteY42407"/>
              </a:cxn>
              <a:cxn ang="0">
                <a:pos x="connsiteX42408" y="connsiteY42408"/>
              </a:cxn>
              <a:cxn ang="0">
                <a:pos x="connsiteX42409" y="connsiteY42409"/>
              </a:cxn>
              <a:cxn ang="0">
                <a:pos x="connsiteX42410" y="connsiteY42410"/>
              </a:cxn>
              <a:cxn ang="0">
                <a:pos x="connsiteX42411" y="connsiteY42411"/>
              </a:cxn>
              <a:cxn ang="0">
                <a:pos x="connsiteX42412" y="connsiteY42412"/>
              </a:cxn>
              <a:cxn ang="0">
                <a:pos x="connsiteX42413" y="connsiteY42413"/>
              </a:cxn>
              <a:cxn ang="0">
                <a:pos x="connsiteX42414" y="connsiteY42414"/>
              </a:cxn>
              <a:cxn ang="0">
                <a:pos x="connsiteX42415" y="connsiteY42415"/>
              </a:cxn>
              <a:cxn ang="0">
                <a:pos x="connsiteX42416" y="connsiteY42416"/>
              </a:cxn>
              <a:cxn ang="0">
                <a:pos x="connsiteX42417" y="connsiteY42417"/>
              </a:cxn>
              <a:cxn ang="0">
                <a:pos x="connsiteX42418" y="connsiteY42418"/>
              </a:cxn>
              <a:cxn ang="0">
                <a:pos x="connsiteX42419" y="connsiteY42419"/>
              </a:cxn>
              <a:cxn ang="0">
                <a:pos x="connsiteX42420" y="connsiteY42420"/>
              </a:cxn>
              <a:cxn ang="0">
                <a:pos x="connsiteX42421" y="connsiteY42421"/>
              </a:cxn>
              <a:cxn ang="0">
                <a:pos x="connsiteX42422" y="connsiteY42422"/>
              </a:cxn>
              <a:cxn ang="0">
                <a:pos x="connsiteX42423" y="connsiteY42423"/>
              </a:cxn>
              <a:cxn ang="0">
                <a:pos x="connsiteX42424" y="connsiteY42424"/>
              </a:cxn>
              <a:cxn ang="0">
                <a:pos x="connsiteX42425" y="connsiteY42425"/>
              </a:cxn>
              <a:cxn ang="0">
                <a:pos x="connsiteX42426" y="connsiteY42426"/>
              </a:cxn>
              <a:cxn ang="0">
                <a:pos x="connsiteX42427" y="connsiteY42427"/>
              </a:cxn>
              <a:cxn ang="0">
                <a:pos x="connsiteX42428" y="connsiteY42428"/>
              </a:cxn>
              <a:cxn ang="0">
                <a:pos x="connsiteX42429" y="connsiteY42429"/>
              </a:cxn>
              <a:cxn ang="0">
                <a:pos x="connsiteX42430" y="connsiteY42430"/>
              </a:cxn>
              <a:cxn ang="0">
                <a:pos x="connsiteX42431" y="connsiteY42431"/>
              </a:cxn>
              <a:cxn ang="0">
                <a:pos x="connsiteX42432" y="connsiteY42432"/>
              </a:cxn>
              <a:cxn ang="0">
                <a:pos x="connsiteX42433" y="connsiteY42433"/>
              </a:cxn>
              <a:cxn ang="0">
                <a:pos x="connsiteX42434" y="connsiteY42434"/>
              </a:cxn>
              <a:cxn ang="0">
                <a:pos x="connsiteX42435" y="connsiteY42435"/>
              </a:cxn>
              <a:cxn ang="0">
                <a:pos x="connsiteX42436" y="connsiteY42436"/>
              </a:cxn>
              <a:cxn ang="0">
                <a:pos x="connsiteX42437" y="connsiteY42437"/>
              </a:cxn>
              <a:cxn ang="0">
                <a:pos x="connsiteX42438" y="connsiteY42438"/>
              </a:cxn>
              <a:cxn ang="0">
                <a:pos x="connsiteX42439" y="connsiteY42439"/>
              </a:cxn>
              <a:cxn ang="0">
                <a:pos x="connsiteX42440" y="connsiteY42440"/>
              </a:cxn>
              <a:cxn ang="0">
                <a:pos x="connsiteX42441" y="connsiteY42441"/>
              </a:cxn>
              <a:cxn ang="0">
                <a:pos x="connsiteX42442" y="connsiteY42442"/>
              </a:cxn>
              <a:cxn ang="0">
                <a:pos x="connsiteX42443" y="connsiteY42443"/>
              </a:cxn>
              <a:cxn ang="0">
                <a:pos x="connsiteX42444" y="connsiteY42444"/>
              </a:cxn>
              <a:cxn ang="0">
                <a:pos x="connsiteX42445" y="connsiteY42445"/>
              </a:cxn>
              <a:cxn ang="0">
                <a:pos x="connsiteX42446" y="connsiteY42446"/>
              </a:cxn>
              <a:cxn ang="0">
                <a:pos x="connsiteX42447" y="connsiteY42447"/>
              </a:cxn>
              <a:cxn ang="0">
                <a:pos x="connsiteX42448" y="connsiteY42448"/>
              </a:cxn>
              <a:cxn ang="0">
                <a:pos x="connsiteX42449" y="connsiteY42449"/>
              </a:cxn>
              <a:cxn ang="0">
                <a:pos x="connsiteX42450" y="connsiteY42450"/>
              </a:cxn>
              <a:cxn ang="0">
                <a:pos x="connsiteX42451" y="connsiteY42451"/>
              </a:cxn>
              <a:cxn ang="0">
                <a:pos x="connsiteX42452" y="connsiteY42452"/>
              </a:cxn>
              <a:cxn ang="0">
                <a:pos x="connsiteX42453" y="connsiteY42453"/>
              </a:cxn>
              <a:cxn ang="0">
                <a:pos x="connsiteX42454" y="connsiteY42454"/>
              </a:cxn>
              <a:cxn ang="0">
                <a:pos x="connsiteX42455" y="connsiteY42455"/>
              </a:cxn>
              <a:cxn ang="0">
                <a:pos x="connsiteX42456" y="connsiteY42456"/>
              </a:cxn>
              <a:cxn ang="0">
                <a:pos x="connsiteX42457" y="connsiteY42457"/>
              </a:cxn>
              <a:cxn ang="0">
                <a:pos x="connsiteX42458" y="connsiteY42458"/>
              </a:cxn>
              <a:cxn ang="0">
                <a:pos x="connsiteX42459" y="connsiteY42459"/>
              </a:cxn>
              <a:cxn ang="0">
                <a:pos x="connsiteX42460" y="connsiteY42460"/>
              </a:cxn>
              <a:cxn ang="0">
                <a:pos x="connsiteX42461" y="connsiteY42461"/>
              </a:cxn>
              <a:cxn ang="0">
                <a:pos x="connsiteX42462" y="connsiteY42462"/>
              </a:cxn>
              <a:cxn ang="0">
                <a:pos x="connsiteX42463" y="connsiteY42463"/>
              </a:cxn>
              <a:cxn ang="0">
                <a:pos x="connsiteX42464" y="connsiteY42464"/>
              </a:cxn>
              <a:cxn ang="0">
                <a:pos x="connsiteX42465" y="connsiteY42465"/>
              </a:cxn>
              <a:cxn ang="0">
                <a:pos x="connsiteX42466" y="connsiteY42466"/>
              </a:cxn>
              <a:cxn ang="0">
                <a:pos x="connsiteX42467" y="connsiteY42467"/>
              </a:cxn>
              <a:cxn ang="0">
                <a:pos x="connsiteX42468" y="connsiteY42468"/>
              </a:cxn>
              <a:cxn ang="0">
                <a:pos x="connsiteX42469" y="connsiteY42469"/>
              </a:cxn>
              <a:cxn ang="0">
                <a:pos x="connsiteX42470" y="connsiteY42470"/>
              </a:cxn>
              <a:cxn ang="0">
                <a:pos x="connsiteX42471" y="connsiteY42471"/>
              </a:cxn>
              <a:cxn ang="0">
                <a:pos x="connsiteX42472" y="connsiteY42472"/>
              </a:cxn>
              <a:cxn ang="0">
                <a:pos x="connsiteX42473" y="connsiteY42473"/>
              </a:cxn>
              <a:cxn ang="0">
                <a:pos x="connsiteX42474" y="connsiteY42474"/>
              </a:cxn>
              <a:cxn ang="0">
                <a:pos x="connsiteX42475" y="connsiteY42475"/>
              </a:cxn>
              <a:cxn ang="0">
                <a:pos x="connsiteX42476" y="connsiteY42476"/>
              </a:cxn>
              <a:cxn ang="0">
                <a:pos x="connsiteX42477" y="connsiteY42477"/>
              </a:cxn>
              <a:cxn ang="0">
                <a:pos x="connsiteX42478" y="connsiteY42478"/>
              </a:cxn>
              <a:cxn ang="0">
                <a:pos x="connsiteX42479" y="connsiteY42479"/>
              </a:cxn>
              <a:cxn ang="0">
                <a:pos x="connsiteX42480" y="connsiteY42480"/>
              </a:cxn>
              <a:cxn ang="0">
                <a:pos x="connsiteX42481" y="connsiteY42481"/>
              </a:cxn>
              <a:cxn ang="0">
                <a:pos x="connsiteX42482" y="connsiteY42482"/>
              </a:cxn>
              <a:cxn ang="0">
                <a:pos x="connsiteX42483" y="connsiteY42483"/>
              </a:cxn>
              <a:cxn ang="0">
                <a:pos x="connsiteX42484" y="connsiteY42484"/>
              </a:cxn>
              <a:cxn ang="0">
                <a:pos x="connsiteX42485" y="connsiteY42485"/>
              </a:cxn>
              <a:cxn ang="0">
                <a:pos x="connsiteX42486" y="connsiteY42486"/>
              </a:cxn>
              <a:cxn ang="0">
                <a:pos x="connsiteX42487" y="connsiteY42487"/>
              </a:cxn>
              <a:cxn ang="0">
                <a:pos x="connsiteX42488" y="connsiteY42488"/>
              </a:cxn>
              <a:cxn ang="0">
                <a:pos x="connsiteX42489" y="connsiteY42489"/>
              </a:cxn>
              <a:cxn ang="0">
                <a:pos x="connsiteX42490" y="connsiteY42490"/>
              </a:cxn>
              <a:cxn ang="0">
                <a:pos x="connsiteX42491" y="connsiteY42491"/>
              </a:cxn>
              <a:cxn ang="0">
                <a:pos x="connsiteX42492" y="connsiteY42492"/>
              </a:cxn>
              <a:cxn ang="0">
                <a:pos x="connsiteX42493" y="connsiteY42493"/>
              </a:cxn>
              <a:cxn ang="0">
                <a:pos x="connsiteX42494" y="connsiteY42494"/>
              </a:cxn>
              <a:cxn ang="0">
                <a:pos x="connsiteX42495" y="connsiteY42495"/>
              </a:cxn>
              <a:cxn ang="0">
                <a:pos x="connsiteX42496" y="connsiteY42496"/>
              </a:cxn>
              <a:cxn ang="0">
                <a:pos x="connsiteX42497" y="connsiteY42497"/>
              </a:cxn>
              <a:cxn ang="0">
                <a:pos x="connsiteX42498" y="connsiteY42498"/>
              </a:cxn>
              <a:cxn ang="0">
                <a:pos x="connsiteX42499" y="connsiteY42499"/>
              </a:cxn>
              <a:cxn ang="0">
                <a:pos x="connsiteX42500" y="connsiteY42500"/>
              </a:cxn>
              <a:cxn ang="0">
                <a:pos x="connsiteX42501" y="connsiteY42501"/>
              </a:cxn>
              <a:cxn ang="0">
                <a:pos x="connsiteX42502" y="connsiteY42502"/>
              </a:cxn>
              <a:cxn ang="0">
                <a:pos x="connsiteX42503" y="connsiteY42503"/>
              </a:cxn>
              <a:cxn ang="0">
                <a:pos x="connsiteX42504" y="connsiteY42504"/>
              </a:cxn>
              <a:cxn ang="0">
                <a:pos x="connsiteX42505" y="connsiteY42505"/>
              </a:cxn>
              <a:cxn ang="0">
                <a:pos x="connsiteX42506" y="connsiteY42506"/>
              </a:cxn>
              <a:cxn ang="0">
                <a:pos x="connsiteX42507" y="connsiteY42507"/>
              </a:cxn>
              <a:cxn ang="0">
                <a:pos x="connsiteX42508" y="connsiteY42508"/>
              </a:cxn>
              <a:cxn ang="0">
                <a:pos x="connsiteX42509" y="connsiteY42509"/>
              </a:cxn>
              <a:cxn ang="0">
                <a:pos x="connsiteX42510" y="connsiteY42510"/>
              </a:cxn>
              <a:cxn ang="0">
                <a:pos x="connsiteX42511" y="connsiteY42511"/>
              </a:cxn>
              <a:cxn ang="0">
                <a:pos x="connsiteX42512" y="connsiteY42512"/>
              </a:cxn>
              <a:cxn ang="0">
                <a:pos x="connsiteX42513" y="connsiteY42513"/>
              </a:cxn>
              <a:cxn ang="0">
                <a:pos x="connsiteX42514" y="connsiteY42514"/>
              </a:cxn>
              <a:cxn ang="0">
                <a:pos x="connsiteX42515" y="connsiteY42515"/>
              </a:cxn>
              <a:cxn ang="0">
                <a:pos x="connsiteX42516" y="connsiteY42516"/>
              </a:cxn>
              <a:cxn ang="0">
                <a:pos x="connsiteX42517" y="connsiteY42517"/>
              </a:cxn>
              <a:cxn ang="0">
                <a:pos x="connsiteX42518" y="connsiteY42518"/>
              </a:cxn>
              <a:cxn ang="0">
                <a:pos x="connsiteX42519" y="connsiteY42519"/>
              </a:cxn>
              <a:cxn ang="0">
                <a:pos x="connsiteX42520" y="connsiteY42520"/>
              </a:cxn>
              <a:cxn ang="0">
                <a:pos x="connsiteX42521" y="connsiteY42521"/>
              </a:cxn>
              <a:cxn ang="0">
                <a:pos x="connsiteX42522" y="connsiteY42522"/>
              </a:cxn>
              <a:cxn ang="0">
                <a:pos x="connsiteX42523" y="connsiteY42523"/>
              </a:cxn>
              <a:cxn ang="0">
                <a:pos x="connsiteX42524" y="connsiteY42524"/>
              </a:cxn>
              <a:cxn ang="0">
                <a:pos x="connsiteX42525" y="connsiteY42525"/>
              </a:cxn>
              <a:cxn ang="0">
                <a:pos x="connsiteX42526" y="connsiteY42526"/>
              </a:cxn>
              <a:cxn ang="0">
                <a:pos x="connsiteX42527" y="connsiteY42527"/>
              </a:cxn>
              <a:cxn ang="0">
                <a:pos x="connsiteX42528" y="connsiteY42528"/>
              </a:cxn>
              <a:cxn ang="0">
                <a:pos x="connsiteX42529" y="connsiteY42529"/>
              </a:cxn>
              <a:cxn ang="0">
                <a:pos x="connsiteX42530" y="connsiteY42530"/>
              </a:cxn>
              <a:cxn ang="0">
                <a:pos x="connsiteX42531" y="connsiteY42531"/>
              </a:cxn>
              <a:cxn ang="0">
                <a:pos x="connsiteX42532" y="connsiteY42532"/>
              </a:cxn>
              <a:cxn ang="0">
                <a:pos x="connsiteX42533" y="connsiteY42533"/>
              </a:cxn>
              <a:cxn ang="0">
                <a:pos x="connsiteX42534" y="connsiteY42534"/>
              </a:cxn>
              <a:cxn ang="0">
                <a:pos x="connsiteX42535" y="connsiteY42535"/>
              </a:cxn>
              <a:cxn ang="0">
                <a:pos x="connsiteX42536" y="connsiteY42536"/>
              </a:cxn>
              <a:cxn ang="0">
                <a:pos x="connsiteX42537" y="connsiteY42537"/>
              </a:cxn>
              <a:cxn ang="0">
                <a:pos x="connsiteX42538" y="connsiteY42538"/>
              </a:cxn>
              <a:cxn ang="0">
                <a:pos x="connsiteX42539" y="connsiteY42539"/>
              </a:cxn>
              <a:cxn ang="0">
                <a:pos x="connsiteX42540" y="connsiteY42540"/>
              </a:cxn>
              <a:cxn ang="0">
                <a:pos x="connsiteX42541" y="connsiteY42541"/>
              </a:cxn>
              <a:cxn ang="0">
                <a:pos x="connsiteX42542" y="connsiteY42542"/>
              </a:cxn>
              <a:cxn ang="0">
                <a:pos x="connsiteX42543" y="connsiteY42543"/>
              </a:cxn>
              <a:cxn ang="0">
                <a:pos x="connsiteX42544" y="connsiteY42544"/>
              </a:cxn>
              <a:cxn ang="0">
                <a:pos x="connsiteX42545" y="connsiteY42545"/>
              </a:cxn>
              <a:cxn ang="0">
                <a:pos x="connsiteX42546" y="connsiteY42546"/>
              </a:cxn>
              <a:cxn ang="0">
                <a:pos x="connsiteX42547" y="connsiteY42547"/>
              </a:cxn>
              <a:cxn ang="0">
                <a:pos x="connsiteX42548" y="connsiteY42548"/>
              </a:cxn>
              <a:cxn ang="0">
                <a:pos x="connsiteX42549" y="connsiteY42549"/>
              </a:cxn>
              <a:cxn ang="0">
                <a:pos x="connsiteX42550" y="connsiteY42550"/>
              </a:cxn>
              <a:cxn ang="0">
                <a:pos x="connsiteX42551" y="connsiteY42551"/>
              </a:cxn>
              <a:cxn ang="0">
                <a:pos x="connsiteX42552" y="connsiteY42552"/>
              </a:cxn>
              <a:cxn ang="0">
                <a:pos x="connsiteX42553" y="connsiteY42553"/>
              </a:cxn>
              <a:cxn ang="0">
                <a:pos x="connsiteX42554" y="connsiteY42554"/>
              </a:cxn>
              <a:cxn ang="0">
                <a:pos x="connsiteX42555" y="connsiteY42555"/>
              </a:cxn>
              <a:cxn ang="0">
                <a:pos x="connsiteX42556" y="connsiteY42556"/>
              </a:cxn>
              <a:cxn ang="0">
                <a:pos x="connsiteX42557" y="connsiteY42557"/>
              </a:cxn>
              <a:cxn ang="0">
                <a:pos x="connsiteX42558" y="connsiteY42558"/>
              </a:cxn>
              <a:cxn ang="0">
                <a:pos x="connsiteX42559" y="connsiteY42559"/>
              </a:cxn>
              <a:cxn ang="0">
                <a:pos x="connsiteX42560" y="connsiteY42560"/>
              </a:cxn>
              <a:cxn ang="0">
                <a:pos x="connsiteX42561" y="connsiteY42561"/>
              </a:cxn>
              <a:cxn ang="0">
                <a:pos x="connsiteX42562" y="connsiteY42562"/>
              </a:cxn>
              <a:cxn ang="0">
                <a:pos x="connsiteX42563" y="connsiteY42563"/>
              </a:cxn>
              <a:cxn ang="0">
                <a:pos x="connsiteX42564" y="connsiteY42564"/>
              </a:cxn>
              <a:cxn ang="0">
                <a:pos x="connsiteX42565" y="connsiteY42565"/>
              </a:cxn>
              <a:cxn ang="0">
                <a:pos x="connsiteX42566" y="connsiteY42566"/>
              </a:cxn>
              <a:cxn ang="0">
                <a:pos x="connsiteX42567" y="connsiteY42567"/>
              </a:cxn>
              <a:cxn ang="0">
                <a:pos x="connsiteX42568" y="connsiteY42568"/>
              </a:cxn>
              <a:cxn ang="0">
                <a:pos x="connsiteX42569" y="connsiteY42569"/>
              </a:cxn>
              <a:cxn ang="0">
                <a:pos x="connsiteX42570" y="connsiteY42570"/>
              </a:cxn>
              <a:cxn ang="0">
                <a:pos x="connsiteX42571" y="connsiteY42571"/>
              </a:cxn>
              <a:cxn ang="0">
                <a:pos x="connsiteX42572" y="connsiteY42572"/>
              </a:cxn>
              <a:cxn ang="0">
                <a:pos x="connsiteX42573" y="connsiteY42573"/>
              </a:cxn>
              <a:cxn ang="0">
                <a:pos x="connsiteX42574" y="connsiteY42574"/>
              </a:cxn>
              <a:cxn ang="0">
                <a:pos x="connsiteX42575" y="connsiteY42575"/>
              </a:cxn>
              <a:cxn ang="0">
                <a:pos x="connsiteX42576" y="connsiteY42576"/>
              </a:cxn>
              <a:cxn ang="0">
                <a:pos x="connsiteX42577" y="connsiteY42577"/>
              </a:cxn>
              <a:cxn ang="0">
                <a:pos x="connsiteX42578" y="connsiteY42578"/>
              </a:cxn>
              <a:cxn ang="0">
                <a:pos x="connsiteX42579" y="connsiteY42579"/>
              </a:cxn>
              <a:cxn ang="0">
                <a:pos x="connsiteX42580" y="connsiteY42580"/>
              </a:cxn>
              <a:cxn ang="0">
                <a:pos x="connsiteX42581" y="connsiteY42581"/>
              </a:cxn>
              <a:cxn ang="0">
                <a:pos x="connsiteX42582" y="connsiteY42582"/>
              </a:cxn>
              <a:cxn ang="0">
                <a:pos x="connsiteX42583" y="connsiteY42583"/>
              </a:cxn>
              <a:cxn ang="0">
                <a:pos x="connsiteX42584" y="connsiteY42584"/>
              </a:cxn>
              <a:cxn ang="0">
                <a:pos x="connsiteX42585" y="connsiteY42585"/>
              </a:cxn>
              <a:cxn ang="0">
                <a:pos x="connsiteX42586" y="connsiteY42586"/>
              </a:cxn>
              <a:cxn ang="0">
                <a:pos x="connsiteX42587" y="connsiteY42587"/>
              </a:cxn>
              <a:cxn ang="0">
                <a:pos x="connsiteX42588" y="connsiteY42588"/>
              </a:cxn>
              <a:cxn ang="0">
                <a:pos x="connsiteX42589" y="connsiteY42589"/>
              </a:cxn>
              <a:cxn ang="0">
                <a:pos x="connsiteX42590" y="connsiteY42590"/>
              </a:cxn>
              <a:cxn ang="0">
                <a:pos x="connsiteX42591" y="connsiteY42591"/>
              </a:cxn>
              <a:cxn ang="0">
                <a:pos x="connsiteX42592" y="connsiteY42592"/>
              </a:cxn>
              <a:cxn ang="0">
                <a:pos x="connsiteX42593" y="connsiteY42593"/>
              </a:cxn>
              <a:cxn ang="0">
                <a:pos x="connsiteX42594" y="connsiteY42594"/>
              </a:cxn>
              <a:cxn ang="0">
                <a:pos x="connsiteX42595" y="connsiteY42595"/>
              </a:cxn>
              <a:cxn ang="0">
                <a:pos x="connsiteX42596" y="connsiteY42596"/>
              </a:cxn>
              <a:cxn ang="0">
                <a:pos x="connsiteX42597" y="connsiteY42597"/>
              </a:cxn>
              <a:cxn ang="0">
                <a:pos x="connsiteX42598" y="connsiteY42598"/>
              </a:cxn>
              <a:cxn ang="0">
                <a:pos x="connsiteX42599" y="connsiteY42599"/>
              </a:cxn>
              <a:cxn ang="0">
                <a:pos x="connsiteX42600" y="connsiteY42600"/>
              </a:cxn>
              <a:cxn ang="0">
                <a:pos x="connsiteX42601" y="connsiteY42601"/>
              </a:cxn>
              <a:cxn ang="0">
                <a:pos x="connsiteX42602" y="connsiteY42602"/>
              </a:cxn>
              <a:cxn ang="0">
                <a:pos x="connsiteX42603" y="connsiteY42603"/>
              </a:cxn>
              <a:cxn ang="0">
                <a:pos x="connsiteX42604" y="connsiteY42604"/>
              </a:cxn>
              <a:cxn ang="0">
                <a:pos x="connsiteX42605" y="connsiteY42605"/>
              </a:cxn>
              <a:cxn ang="0">
                <a:pos x="connsiteX42606" y="connsiteY42606"/>
              </a:cxn>
              <a:cxn ang="0">
                <a:pos x="connsiteX42607" y="connsiteY42607"/>
              </a:cxn>
              <a:cxn ang="0">
                <a:pos x="connsiteX42608" y="connsiteY42608"/>
              </a:cxn>
              <a:cxn ang="0">
                <a:pos x="connsiteX42609" y="connsiteY42609"/>
              </a:cxn>
              <a:cxn ang="0">
                <a:pos x="connsiteX42610" y="connsiteY42610"/>
              </a:cxn>
              <a:cxn ang="0">
                <a:pos x="connsiteX42611" y="connsiteY42611"/>
              </a:cxn>
              <a:cxn ang="0">
                <a:pos x="connsiteX42612" y="connsiteY42612"/>
              </a:cxn>
              <a:cxn ang="0">
                <a:pos x="connsiteX42613" y="connsiteY42613"/>
              </a:cxn>
              <a:cxn ang="0">
                <a:pos x="connsiteX42614" y="connsiteY42614"/>
              </a:cxn>
              <a:cxn ang="0">
                <a:pos x="connsiteX42615" y="connsiteY42615"/>
              </a:cxn>
              <a:cxn ang="0">
                <a:pos x="connsiteX42616" y="connsiteY42616"/>
              </a:cxn>
              <a:cxn ang="0">
                <a:pos x="connsiteX42617" y="connsiteY42617"/>
              </a:cxn>
              <a:cxn ang="0">
                <a:pos x="connsiteX42618" y="connsiteY42618"/>
              </a:cxn>
              <a:cxn ang="0">
                <a:pos x="connsiteX42619" y="connsiteY42619"/>
              </a:cxn>
              <a:cxn ang="0">
                <a:pos x="connsiteX42620" y="connsiteY42620"/>
              </a:cxn>
              <a:cxn ang="0">
                <a:pos x="connsiteX42621" y="connsiteY42621"/>
              </a:cxn>
              <a:cxn ang="0">
                <a:pos x="connsiteX42622" y="connsiteY42622"/>
              </a:cxn>
              <a:cxn ang="0">
                <a:pos x="connsiteX42623" y="connsiteY42623"/>
              </a:cxn>
              <a:cxn ang="0">
                <a:pos x="connsiteX42624" y="connsiteY42624"/>
              </a:cxn>
              <a:cxn ang="0">
                <a:pos x="connsiteX42625" y="connsiteY42625"/>
              </a:cxn>
              <a:cxn ang="0">
                <a:pos x="connsiteX42626" y="connsiteY42626"/>
              </a:cxn>
              <a:cxn ang="0">
                <a:pos x="connsiteX42627" y="connsiteY42627"/>
              </a:cxn>
              <a:cxn ang="0">
                <a:pos x="connsiteX42628" y="connsiteY42628"/>
              </a:cxn>
              <a:cxn ang="0">
                <a:pos x="connsiteX42629" y="connsiteY42629"/>
              </a:cxn>
              <a:cxn ang="0">
                <a:pos x="connsiteX42630" y="connsiteY42630"/>
              </a:cxn>
              <a:cxn ang="0">
                <a:pos x="connsiteX42631" y="connsiteY42631"/>
              </a:cxn>
              <a:cxn ang="0">
                <a:pos x="connsiteX42632" y="connsiteY42632"/>
              </a:cxn>
              <a:cxn ang="0">
                <a:pos x="connsiteX42633" y="connsiteY42633"/>
              </a:cxn>
              <a:cxn ang="0">
                <a:pos x="connsiteX42634" y="connsiteY42634"/>
              </a:cxn>
              <a:cxn ang="0">
                <a:pos x="connsiteX42635" y="connsiteY42635"/>
              </a:cxn>
              <a:cxn ang="0">
                <a:pos x="connsiteX42636" y="connsiteY42636"/>
              </a:cxn>
              <a:cxn ang="0">
                <a:pos x="connsiteX42637" y="connsiteY42637"/>
              </a:cxn>
              <a:cxn ang="0">
                <a:pos x="connsiteX42638" y="connsiteY42638"/>
              </a:cxn>
              <a:cxn ang="0">
                <a:pos x="connsiteX42639" y="connsiteY42639"/>
              </a:cxn>
              <a:cxn ang="0">
                <a:pos x="connsiteX42640" y="connsiteY42640"/>
              </a:cxn>
              <a:cxn ang="0">
                <a:pos x="connsiteX42641" y="connsiteY42641"/>
              </a:cxn>
              <a:cxn ang="0">
                <a:pos x="connsiteX42642" y="connsiteY42642"/>
              </a:cxn>
              <a:cxn ang="0">
                <a:pos x="connsiteX42643" y="connsiteY42643"/>
              </a:cxn>
              <a:cxn ang="0">
                <a:pos x="connsiteX42644" y="connsiteY42644"/>
              </a:cxn>
              <a:cxn ang="0">
                <a:pos x="connsiteX42645" y="connsiteY42645"/>
              </a:cxn>
              <a:cxn ang="0">
                <a:pos x="connsiteX42646" y="connsiteY42646"/>
              </a:cxn>
              <a:cxn ang="0">
                <a:pos x="connsiteX42647" y="connsiteY42647"/>
              </a:cxn>
              <a:cxn ang="0">
                <a:pos x="connsiteX42648" y="connsiteY42648"/>
              </a:cxn>
              <a:cxn ang="0">
                <a:pos x="connsiteX42649" y="connsiteY42649"/>
              </a:cxn>
              <a:cxn ang="0">
                <a:pos x="connsiteX42650" y="connsiteY42650"/>
              </a:cxn>
              <a:cxn ang="0">
                <a:pos x="connsiteX42651" y="connsiteY42651"/>
              </a:cxn>
              <a:cxn ang="0">
                <a:pos x="connsiteX42652" y="connsiteY42652"/>
              </a:cxn>
              <a:cxn ang="0">
                <a:pos x="connsiteX42653" y="connsiteY42653"/>
              </a:cxn>
              <a:cxn ang="0">
                <a:pos x="connsiteX42654" y="connsiteY42654"/>
              </a:cxn>
              <a:cxn ang="0">
                <a:pos x="connsiteX42655" y="connsiteY42655"/>
              </a:cxn>
              <a:cxn ang="0">
                <a:pos x="connsiteX42656" y="connsiteY42656"/>
              </a:cxn>
              <a:cxn ang="0">
                <a:pos x="connsiteX42657" y="connsiteY42657"/>
              </a:cxn>
              <a:cxn ang="0">
                <a:pos x="connsiteX42658" y="connsiteY42658"/>
              </a:cxn>
              <a:cxn ang="0">
                <a:pos x="connsiteX42659" y="connsiteY42659"/>
              </a:cxn>
              <a:cxn ang="0">
                <a:pos x="connsiteX42660" y="connsiteY42660"/>
              </a:cxn>
              <a:cxn ang="0">
                <a:pos x="connsiteX42661" y="connsiteY42661"/>
              </a:cxn>
              <a:cxn ang="0">
                <a:pos x="connsiteX42662" y="connsiteY42662"/>
              </a:cxn>
              <a:cxn ang="0">
                <a:pos x="connsiteX42663" y="connsiteY42663"/>
              </a:cxn>
              <a:cxn ang="0">
                <a:pos x="connsiteX42664" y="connsiteY42664"/>
              </a:cxn>
              <a:cxn ang="0">
                <a:pos x="connsiteX42665" y="connsiteY42665"/>
              </a:cxn>
              <a:cxn ang="0">
                <a:pos x="connsiteX42666" y="connsiteY42666"/>
              </a:cxn>
              <a:cxn ang="0">
                <a:pos x="connsiteX42667" y="connsiteY42667"/>
              </a:cxn>
              <a:cxn ang="0">
                <a:pos x="connsiteX42668" y="connsiteY42668"/>
              </a:cxn>
              <a:cxn ang="0">
                <a:pos x="connsiteX42669" y="connsiteY42669"/>
              </a:cxn>
              <a:cxn ang="0">
                <a:pos x="connsiteX42670" y="connsiteY42670"/>
              </a:cxn>
              <a:cxn ang="0">
                <a:pos x="connsiteX42671" y="connsiteY42671"/>
              </a:cxn>
              <a:cxn ang="0">
                <a:pos x="connsiteX42672" y="connsiteY42672"/>
              </a:cxn>
              <a:cxn ang="0">
                <a:pos x="connsiteX42673" y="connsiteY42673"/>
              </a:cxn>
              <a:cxn ang="0">
                <a:pos x="connsiteX42674" y="connsiteY42674"/>
              </a:cxn>
              <a:cxn ang="0">
                <a:pos x="connsiteX42675" y="connsiteY42675"/>
              </a:cxn>
              <a:cxn ang="0">
                <a:pos x="connsiteX42676" y="connsiteY42676"/>
              </a:cxn>
              <a:cxn ang="0">
                <a:pos x="connsiteX42677" y="connsiteY42677"/>
              </a:cxn>
              <a:cxn ang="0">
                <a:pos x="connsiteX42678" y="connsiteY42678"/>
              </a:cxn>
              <a:cxn ang="0">
                <a:pos x="connsiteX42679" y="connsiteY42679"/>
              </a:cxn>
              <a:cxn ang="0">
                <a:pos x="connsiteX42680" y="connsiteY42680"/>
              </a:cxn>
              <a:cxn ang="0">
                <a:pos x="connsiteX42681" y="connsiteY42681"/>
              </a:cxn>
              <a:cxn ang="0">
                <a:pos x="connsiteX42682" y="connsiteY42682"/>
              </a:cxn>
              <a:cxn ang="0">
                <a:pos x="connsiteX42683" y="connsiteY42683"/>
              </a:cxn>
              <a:cxn ang="0">
                <a:pos x="connsiteX42684" y="connsiteY42684"/>
              </a:cxn>
              <a:cxn ang="0">
                <a:pos x="connsiteX42685" y="connsiteY42685"/>
              </a:cxn>
              <a:cxn ang="0">
                <a:pos x="connsiteX42686" y="connsiteY42686"/>
              </a:cxn>
              <a:cxn ang="0">
                <a:pos x="connsiteX42687" y="connsiteY42687"/>
              </a:cxn>
              <a:cxn ang="0">
                <a:pos x="connsiteX42688" y="connsiteY42688"/>
              </a:cxn>
              <a:cxn ang="0">
                <a:pos x="connsiteX42689" y="connsiteY42689"/>
              </a:cxn>
              <a:cxn ang="0">
                <a:pos x="connsiteX42690" y="connsiteY42690"/>
              </a:cxn>
              <a:cxn ang="0">
                <a:pos x="connsiteX42691" y="connsiteY42691"/>
              </a:cxn>
              <a:cxn ang="0">
                <a:pos x="connsiteX42692" y="connsiteY42692"/>
              </a:cxn>
              <a:cxn ang="0">
                <a:pos x="connsiteX42693" y="connsiteY42693"/>
              </a:cxn>
              <a:cxn ang="0">
                <a:pos x="connsiteX42694" y="connsiteY42694"/>
              </a:cxn>
              <a:cxn ang="0">
                <a:pos x="connsiteX42695" y="connsiteY42695"/>
              </a:cxn>
              <a:cxn ang="0">
                <a:pos x="connsiteX42696" y="connsiteY42696"/>
              </a:cxn>
              <a:cxn ang="0">
                <a:pos x="connsiteX42697" y="connsiteY42697"/>
              </a:cxn>
              <a:cxn ang="0">
                <a:pos x="connsiteX42698" y="connsiteY42698"/>
              </a:cxn>
              <a:cxn ang="0">
                <a:pos x="connsiteX42699" y="connsiteY42699"/>
              </a:cxn>
              <a:cxn ang="0">
                <a:pos x="connsiteX42700" y="connsiteY42700"/>
              </a:cxn>
              <a:cxn ang="0">
                <a:pos x="connsiteX42701" y="connsiteY42701"/>
              </a:cxn>
              <a:cxn ang="0">
                <a:pos x="connsiteX42702" y="connsiteY42702"/>
              </a:cxn>
              <a:cxn ang="0">
                <a:pos x="connsiteX42703" y="connsiteY42703"/>
              </a:cxn>
              <a:cxn ang="0">
                <a:pos x="connsiteX42704" y="connsiteY42704"/>
              </a:cxn>
              <a:cxn ang="0">
                <a:pos x="connsiteX42705" y="connsiteY42705"/>
              </a:cxn>
              <a:cxn ang="0">
                <a:pos x="connsiteX42706" y="connsiteY42706"/>
              </a:cxn>
              <a:cxn ang="0">
                <a:pos x="connsiteX42707" y="connsiteY42707"/>
              </a:cxn>
              <a:cxn ang="0">
                <a:pos x="connsiteX42708" y="connsiteY42708"/>
              </a:cxn>
              <a:cxn ang="0">
                <a:pos x="connsiteX42709" y="connsiteY42709"/>
              </a:cxn>
              <a:cxn ang="0">
                <a:pos x="connsiteX42710" y="connsiteY42710"/>
              </a:cxn>
              <a:cxn ang="0">
                <a:pos x="connsiteX42711" y="connsiteY42711"/>
              </a:cxn>
              <a:cxn ang="0">
                <a:pos x="connsiteX42712" y="connsiteY42712"/>
              </a:cxn>
              <a:cxn ang="0">
                <a:pos x="connsiteX42713" y="connsiteY42713"/>
              </a:cxn>
              <a:cxn ang="0">
                <a:pos x="connsiteX42714" y="connsiteY42714"/>
              </a:cxn>
              <a:cxn ang="0">
                <a:pos x="connsiteX42715" y="connsiteY42715"/>
              </a:cxn>
              <a:cxn ang="0">
                <a:pos x="connsiteX42716" y="connsiteY42716"/>
              </a:cxn>
              <a:cxn ang="0">
                <a:pos x="connsiteX42717" y="connsiteY42717"/>
              </a:cxn>
              <a:cxn ang="0">
                <a:pos x="connsiteX42718" y="connsiteY42718"/>
              </a:cxn>
              <a:cxn ang="0">
                <a:pos x="connsiteX42719" y="connsiteY42719"/>
              </a:cxn>
              <a:cxn ang="0">
                <a:pos x="connsiteX42720" y="connsiteY42720"/>
              </a:cxn>
              <a:cxn ang="0">
                <a:pos x="connsiteX42721" y="connsiteY42721"/>
              </a:cxn>
              <a:cxn ang="0">
                <a:pos x="connsiteX42722" y="connsiteY42722"/>
              </a:cxn>
              <a:cxn ang="0">
                <a:pos x="connsiteX42723" y="connsiteY42723"/>
              </a:cxn>
              <a:cxn ang="0">
                <a:pos x="connsiteX42724" y="connsiteY42724"/>
              </a:cxn>
              <a:cxn ang="0">
                <a:pos x="connsiteX42725" y="connsiteY42725"/>
              </a:cxn>
              <a:cxn ang="0">
                <a:pos x="connsiteX42726" y="connsiteY42726"/>
              </a:cxn>
              <a:cxn ang="0">
                <a:pos x="connsiteX42727" y="connsiteY42727"/>
              </a:cxn>
              <a:cxn ang="0">
                <a:pos x="connsiteX42728" y="connsiteY42728"/>
              </a:cxn>
              <a:cxn ang="0">
                <a:pos x="connsiteX42729" y="connsiteY42729"/>
              </a:cxn>
              <a:cxn ang="0">
                <a:pos x="connsiteX42730" y="connsiteY42730"/>
              </a:cxn>
              <a:cxn ang="0">
                <a:pos x="connsiteX42731" y="connsiteY42731"/>
              </a:cxn>
              <a:cxn ang="0">
                <a:pos x="connsiteX42732" y="connsiteY42732"/>
              </a:cxn>
              <a:cxn ang="0">
                <a:pos x="connsiteX42733" y="connsiteY42733"/>
              </a:cxn>
              <a:cxn ang="0">
                <a:pos x="connsiteX42734" y="connsiteY42734"/>
              </a:cxn>
              <a:cxn ang="0">
                <a:pos x="connsiteX42735" y="connsiteY42735"/>
              </a:cxn>
              <a:cxn ang="0">
                <a:pos x="connsiteX42736" y="connsiteY42736"/>
              </a:cxn>
              <a:cxn ang="0">
                <a:pos x="connsiteX42737" y="connsiteY42737"/>
              </a:cxn>
              <a:cxn ang="0">
                <a:pos x="connsiteX42738" y="connsiteY42738"/>
              </a:cxn>
              <a:cxn ang="0">
                <a:pos x="connsiteX42739" y="connsiteY42739"/>
              </a:cxn>
              <a:cxn ang="0">
                <a:pos x="connsiteX42740" y="connsiteY42740"/>
              </a:cxn>
              <a:cxn ang="0">
                <a:pos x="connsiteX42741" y="connsiteY42741"/>
              </a:cxn>
              <a:cxn ang="0">
                <a:pos x="connsiteX42742" y="connsiteY42742"/>
              </a:cxn>
              <a:cxn ang="0">
                <a:pos x="connsiteX42743" y="connsiteY42743"/>
              </a:cxn>
              <a:cxn ang="0">
                <a:pos x="connsiteX42744" y="connsiteY42744"/>
              </a:cxn>
              <a:cxn ang="0">
                <a:pos x="connsiteX42745" y="connsiteY42745"/>
              </a:cxn>
              <a:cxn ang="0">
                <a:pos x="connsiteX42746" y="connsiteY42746"/>
              </a:cxn>
              <a:cxn ang="0">
                <a:pos x="connsiteX42747" y="connsiteY42747"/>
              </a:cxn>
              <a:cxn ang="0">
                <a:pos x="connsiteX42748" y="connsiteY42748"/>
              </a:cxn>
              <a:cxn ang="0">
                <a:pos x="connsiteX42749" y="connsiteY42749"/>
              </a:cxn>
              <a:cxn ang="0">
                <a:pos x="connsiteX42750" y="connsiteY42750"/>
              </a:cxn>
              <a:cxn ang="0">
                <a:pos x="connsiteX42751" y="connsiteY42751"/>
              </a:cxn>
              <a:cxn ang="0">
                <a:pos x="connsiteX42752" y="connsiteY42752"/>
              </a:cxn>
              <a:cxn ang="0">
                <a:pos x="connsiteX42753" y="connsiteY42753"/>
              </a:cxn>
              <a:cxn ang="0">
                <a:pos x="connsiteX42754" y="connsiteY42754"/>
              </a:cxn>
              <a:cxn ang="0">
                <a:pos x="connsiteX42755" y="connsiteY42755"/>
              </a:cxn>
              <a:cxn ang="0">
                <a:pos x="connsiteX42756" y="connsiteY42756"/>
              </a:cxn>
              <a:cxn ang="0">
                <a:pos x="connsiteX42757" y="connsiteY42757"/>
              </a:cxn>
              <a:cxn ang="0">
                <a:pos x="connsiteX42758" y="connsiteY42758"/>
              </a:cxn>
              <a:cxn ang="0">
                <a:pos x="connsiteX42759" y="connsiteY42759"/>
              </a:cxn>
              <a:cxn ang="0">
                <a:pos x="connsiteX42760" y="connsiteY42760"/>
              </a:cxn>
              <a:cxn ang="0">
                <a:pos x="connsiteX42761" y="connsiteY42761"/>
              </a:cxn>
              <a:cxn ang="0">
                <a:pos x="connsiteX42762" y="connsiteY42762"/>
              </a:cxn>
              <a:cxn ang="0">
                <a:pos x="connsiteX42763" y="connsiteY42763"/>
              </a:cxn>
              <a:cxn ang="0">
                <a:pos x="connsiteX42764" y="connsiteY42764"/>
              </a:cxn>
              <a:cxn ang="0">
                <a:pos x="connsiteX42765" y="connsiteY42765"/>
              </a:cxn>
              <a:cxn ang="0">
                <a:pos x="connsiteX42766" y="connsiteY42766"/>
              </a:cxn>
              <a:cxn ang="0">
                <a:pos x="connsiteX42767" y="connsiteY42767"/>
              </a:cxn>
              <a:cxn ang="0">
                <a:pos x="connsiteX42768" y="connsiteY42768"/>
              </a:cxn>
              <a:cxn ang="0">
                <a:pos x="connsiteX42769" y="connsiteY42769"/>
              </a:cxn>
              <a:cxn ang="0">
                <a:pos x="connsiteX42770" y="connsiteY42770"/>
              </a:cxn>
              <a:cxn ang="0">
                <a:pos x="connsiteX42771" y="connsiteY42771"/>
              </a:cxn>
              <a:cxn ang="0">
                <a:pos x="connsiteX42772" y="connsiteY42772"/>
              </a:cxn>
              <a:cxn ang="0">
                <a:pos x="connsiteX42773" y="connsiteY42773"/>
              </a:cxn>
              <a:cxn ang="0">
                <a:pos x="connsiteX42774" y="connsiteY42774"/>
              </a:cxn>
              <a:cxn ang="0">
                <a:pos x="connsiteX42775" y="connsiteY42775"/>
              </a:cxn>
              <a:cxn ang="0">
                <a:pos x="connsiteX42776" y="connsiteY42776"/>
              </a:cxn>
              <a:cxn ang="0">
                <a:pos x="connsiteX42777" y="connsiteY42777"/>
              </a:cxn>
              <a:cxn ang="0">
                <a:pos x="connsiteX42778" y="connsiteY42778"/>
              </a:cxn>
              <a:cxn ang="0">
                <a:pos x="connsiteX42779" y="connsiteY42779"/>
              </a:cxn>
              <a:cxn ang="0">
                <a:pos x="connsiteX42780" y="connsiteY42780"/>
              </a:cxn>
              <a:cxn ang="0">
                <a:pos x="connsiteX42781" y="connsiteY42781"/>
              </a:cxn>
              <a:cxn ang="0">
                <a:pos x="connsiteX42782" y="connsiteY42782"/>
              </a:cxn>
              <a:cxn ang="0">
                <a:pos x="connsiteX42783" y="connsiteY42783"/>
              </a:cxn>
              <a:cxn ang="0">
                <a:pos x="connsiteX42784" y="connsiteY42784"/>
              </a:cxn>
              <a:cxn ang="0">
                <a:pos x="connsiteX42785" y="connsiteY42785"/>
              </a:cxn>
              <a:cxn ang="0">
                <a:pos x="connsiteX42786" y="connsiteY42786"/>
              </a:cxn>
              <a:cxn ang="0">
                <a:pos x="connsiteX42787" y="connsiteY42787"/>
              </a:cxn>
              <a:cxn ang="0">
                <a:pos x="connsiteX42788" y="connsiteY42788"/>
              </a:cxn>
              <a:cxn ang="0">
                <a:pos x="connsiteX42789" y="connsiteY42789"/>
              </a:cxn>
              <a:cxn ang="0">
                <a:pos x="connsiteX42790" y="connsiteY42790"/>
              </a:cxn>
              <a:cxn ang="0">
                <a:pos x="connsiteX42791" y="connsiteY42791"/>
              </a:cxn>
              <a:cxn ang="0">
                <a:pos x="connsiteX42792" y="connsiteY42792"/>
              </a:cxn>
              <a:cxn ang="0">
                <a:pos x="connsiteX42793" y="connsiteY42793"/>
              </a:cxn>
              <a:cxn ang="0">
                <a:pos x="connsiteX42794" y="connsiteY42794"/>
              </a:cxn>
              <a:cxn ang="0">
                <a:pos x="connsiteX42795" y="connsiteY42795"/>
              </a:cxn>
              <a:cxn ang="0">
                <a:pos x="connsiteX42796" y="connsiteY42796"/>
              </a:cxn>
              <a:cxn ang="0">
                <a:pos x="connsiteX42797" y="connsiteY42797"/>
              </a:cxn>
              <a:cxn ang="0">
                <a:pos x="connsiteX42798" y="connsiteY42798"/>
              </a:cxn>
              <a:cxn ang="0">
                <a:pos x="connsiteX42799" y="connsiteY42799"/>
              </a:cxn>
              <a:cxn ang="0">
                <a:pos x="connsiteX42800" y="connsiteY42800"/>
              </a:cxn>
              <a:cxn ang="0">
                <a:pos x="connsiteX42801" y="connsiteY42801"/>
              </a:cxn>
              <a:cxn ang="0">
                <a:pos x="connsiteX42802" y="connsiteY42802"/>
              </a:cxn>
              <a:cxn ang="0">
                <a:pos x="connsiteX42803" y="connsiteY42803"/>
              </a:cxn>
              <a:cxn ang="0">
                <a:pos x="connsiteX42804" y="connsiteY42804"/>
              </a:cxn>
              <a:cxn ang="0">
                <a:pos x="connsiteX42805" y="connsiteY42805"/>
              </a:cxn>
              <a:cxn ang="0">
                <a:pos x="connsiteX42806" y="connsiteY42806"/>
              </a:cxn>
              <a:cxn ang="0">
                <a:pos x="connsiteX42807" y="connsiteY42807"/>
              </a:cxn>
              <a:cxn ang="0">
                <a:pos x="connsiteX42808" y="connsiteY42808"/>
              </a:cxn>
              <a:cxn ang="0">
                <a:pos x="connsiteX42809" y="connsiteY42809"/>
              </a:cxn>
              <a:cxn ang="0">
                <a:pos x="connsiteX42810" y="connsiteY42810"/>
              </a:cxn>
              <a:cxn ang="0">
                <a:pos x="connsiteX42811" y="connsiteY42811"/>
              </a:cxn>
              <a:cxn ang="0">
                <a:pos x="connsiteX42812" y="connsiteY42812"/>
              </a:cxn>
              <a:cxn ang="0">
                <a:pos x="connsiteX42813" y="connsiteY42813"/>
              </a:cxn>
              <a:cxn ang="0">
                <a:pos x="connsiteX42814" y="connsiteY42814"/>
              </a:cxn>
              <a:cxn ang="0">
                <a:pos x="connsiteX42815" y="connsiteY42815"/>
              </a:cxn>
              <a:cxn ang="0">
                <a:pos x="connsiteX42816" y="connsiteY42816"/>
              </a:cxn>
              <a:cxn ang="0">
                <a:pos x="connsiteX42817" y="connsiteY42817"/>
              </a:cxn>
              <a:cxn ang="0">
                <a:pos x="connsiteX42818" y="connsiteY42818"/>
              </a:cxn>
              <a:cxn ang="0">
                <a:pos x="connsiteX42819" y="connsiteY42819"/>
              </a:cxn>
              <a:cxn ang="0">
                <a:pos x="connsiteX42820" y="connsiteY42820"/>
              </a:cxn>
              <a:cxn ang="0">
                <a:pos x="connsiteX42821" y="connsiteY42821"/>
              </a:cxn>
              <a:cxn ang="0">
                <a:pos x="connsiteX42822" y="connsiteY42822"/>
              </a:cxn>
              <a:cxn ang="0">
                <a:pos x="connsiteX42823" y="connsiteY42823"/>
              </a:cxn>
              <a:cxn ang="0">
                <a:pos x="connsiteX42824" y="connsiteY42824"/>
              </a:cxn>
              <a:cxn ang="0">
                <a:pos x="connsiteX42825" y="connsiteY42825"/>
              </a:cxn>
              <a:cxn ang="0">
                <a:pos x="connsiteX42826" y="connsiteY42826"/>
              </a:cxn>
              <a:cxn ang="0">
                <a:pos x="connsiteX42827" y="connsiteY42827"/>
              </a:cxn>
              <a:cxn ang="0">
                <a:pos x="connsiteX42828" y="connsiteY42828"/>
              </a:cxn>
              <a:cxn ang="0">
                <a:pos x="connsiteX42829" y="connsiteY42829"/>
              </a:cxn>
              <a:cxn ang="0">
                <a:pos x="connsiteX42830" y="connsiteY42830"/>
              </a:cxn>
              <a:cxn ang="0">
                <a:pos x="connsiteX42831" y="connsiteY42831"/>
              </a:cxn>
              <a:cxn ang="0">
                <a:pos x="connsiteX42832" y="connsiteY42832"/>
              </a:cxn>
              <a:cxn ang="0">
                <a:pos x="connsiteX42833" y="connsiteY42833"/>
              </a:cxn>
              <a:cxn ang="0">
                <a:pos x="connsiteX42834" y="connsiteY42834"/>
              </a:cxn>
              <a:cxn ang="0">
                <a:pos x="connsiteX42835" y="connsiteY42835"/>
              </a:cxn>
              <a:cxn ang="0">
                <a:pos x="connsiteX42836" y="connsiteY42836"/>
              </a:cxn>
              <a:cxn ang="0">
                <a:pos x="connsiteX42837" y="connsiteY42837"/>
              </a:cxn>
              <a:cxn ang="0">
                <a:pos x="connsiteX42838" y="connsiteY42838"/>
              </a:cxn>
              <a:cxn ang="0">
                <a:pos x="connsiteX42839" y="connsiteY42839"/>
              </a:cxn>
              <a:cxn ang="0">
                <a:pos x="connsiteX42840" y="connsiteY42840"/>
              </a:cxn>
              <a:cxn ang="0">
                <a:pos x="connsiteX42841" y="connsiteY42841"/>
              </a:cxn>
              <a:cxn ang="0">
                <a:pos x="connsiteX42842" y="connsiteY42842"/>
              </a:cxn>
              <a:cxn ang="0">
                <a:pos x="connsiteX42843" y="connsiteY42843"/>
              </a:cxn>
              <a:cxn ang="0">
                <a:pos x="connsiteX42844" y="connsiteY42844"/>
              </a:cxn>
              <a:cxn ang="0">
                <a:pos x="connsiteX42845" y="connsiteY42845"/>
              </a:cxn>
              <a:cxn ang="0">
                <a:pos x="connsiteX42846" y="connsiteY42846"/>
              </a:cxn>
              <a:cxn ang="0">
                <a:pos x="connsiteX42847" y="connsiteY42847"/>
              </a:cxn>
              <a:cxn ang="0">
                <a:pos x="connsiteX42848" y="connsiteY42848"/>
              </a:cxn>
              <a:cxn ang="0">
                <a:pos x="connsiteX42849" y="connsiteY42849"/>
              </a:cxn>
              <a:cxn ang="0">
                <a:pos x="connsiteX42850" y="connsiteY42850"/>
              </a:cxn>
              <a:cxn ang="0">
                <a:pos x="connsiteX42851" y="connsiteY42851"/>
              </a:cxn>
              <a:cxn ang="0">
                <a:pos x="connsiteX42852" y="connsiteY42852"/>
              </a:cxn>
              <a:cxn ang="0">
                <a:pos x="connsiteX42853" y="connsiteY42853"/>
              </a:cxn>
              <a:cxn ang="0">
                <a:pos x="connsiteX42854" y="connsiteY42854"/>
              </a:cxn>
              <a:cxn ang="0">
                <a:pos x="connsiteX42855" y="connsiteY42855"/>
              </a:cxn>
              <a:cxn ang="0">
                <a:pos x="connsiteX42856" y="connsiteY42856"/>
              </a:cxn>
              <a:cxn ang="0">
                <a:pos x="connsiteX42857" y="connsiteY42857"/>
              </a:cxn>
              <a:cxn ang="0">
                <a:pos x="connsiteX42858" y="connsiteY42858"/>
              </a:cxn>
              <a:cxn ang="0">
                <a:pos x="connsiteX42859" y="connsiteY42859"/>
              </a:cxn>
              <a:cxn ang="0">
                <a:pos x="connsiteX42860" y="connsiteY42860"/>
              </a:cxn>
              <a:cxn ang="0">
                <a:pos x="connsiteX42861" y="connsiteY42861"/>
              </a:cxn>
              <a:cxn ang="0">
                <a:pos x="connsiteX42862" y="connsiteY42862"/>
              </a:cxn>
              <a:cxn ang="0">
                <a:pos x="connsiteX42863" y="connsiteY42863"/>
              </a:cxn>
              <a:cxn ang="0">
                <a:pos x="connsiteX42864" y="connsiteY42864"/>
              </a:cxn>
              <a:cxn ang="0">
                <a:pos x="connsiteX42865" y="connsiteY42865"/>
              </a:cxn>
              <a:cxn ang="0">
                <a:pos x="connsiteX42866" y="connsiteY42866"/>
              </a:cxn>
              <a:cxn ang="0">
                <a:pos x="connsiteX42867" y="connsiteY42867"/>
              </a:cxn>
              <a:cxn ang="0">
                <a:pos x="connsiteX42868" y="connsiteY42868"/>
              </a:cxn>
              <a:cxn ang="0">
                <a:pos x="connsiteX42869" y="connsiteY42869"/>
              </a:cxn>
              <a:cxn ang="0">
                <a:pos x="connsiteX42870" y="connsiteY42870"/>
              </a:cxn>
              <a:cxn ang="0">
                <a:pos x="connsiteX42871" y="connsiteY42871"/>
              </a:cxn>
              <a:cxn ang="0">
                <a:pos x="connsiteX42872" y="connsiteY42872"/>
              </a:cxn>
              <a:cxn ang="0">
                <a:pos x="connsiteX42873" y="connsiteY42873"/>
              </a:cxn>
              <a:cxn ang="0">
                <a:pos x="connsiteX42874" y="connsiteY42874"/>
              </a:cxn>
              <a:cxn ang="0">
                <a:pos x="connsiteX42875" y="connsiteY42875"/>
              </a:cxn>
              <a:cxn ang="0">
                <a:pos x="connsiteX42876" y="connsiteY42876"/>
              </a:cxn>
              <a:cxn ang="0">
                <a:pos x="connsiteX42877" y="connsiteY42877"/>
              </a:cxn>
              <a:cxn ang="0">
                <a:pos x="connsiteX42878" y="connsiteY42878"/>
              </a:cxn>
              <a:cxn ang="0">
                <a:pos x="connsiteX42879" y="connsiteY42879"/>
              </a:cxn>
              <a:cxn ang="0">
                <a:pos x="connsiteX42880" y="connsiteY42880"/>
              </a:cxn>
              <a:cxn ang="0">
                <a:pos x="connsiteX42881" y="connsiteY42881"/>
              </a:cxn>
              <a:cxn ang="0">
                <a:pos x="connsiteX42882" y="connsiteY42882"/>
              </a:cxn>
              <a:cxn ang="0">
                <a:pos x="connsiteX42883" y="connsiteY42883"/>
              </a:cxn>
              <a:cxn ang="0">
                <a:pos x="connsiteX42884" y="connsiteY42884"/>
              </a:cxn>
              <a:cxn ang="0">
                <a:pos x="connsiteX42885" y="connsiteY42885"/>
              </a:cxn>
              <a:cxn ang="0">
                <a:pos x="connsiteX42886" y="connsiteY42886"/>
              </a:cxn>
              <a:cxn ang="0">
                <a:pos x="connsiteX42887" y="connsiteY42887"/>
              </a:cxn>
              <a:cxn ang="0">
                <a:pos x="connsiteX42888" y="connsiteY42888"/>
              </a:cxn>
              <a:cxn ang="0">
                <a:pos x="connsiteX42889" y="connsiteY42889"/>
              </a:cxn>
              <a:cxn ang="0">
                <a:pos x="connsiteX42890" y="connsiteY42890"/>
              </a:cxn>
              <a:cxn ang="0">
                <a:pos x="connsiteX42891" y="connsiteY42891"/>
              </a:cxn>
              <a:cxn ang="0">
                <a:pos x="connsiteX42892" y="connsiteY42892"/>
              </a:cxn>
              <a:cxn ang="0">
                <a:pos x="connsiteX42893" y="connsiteY42893"/>
              </a:cxn>
              <a:cxn ang="0">
                <a:pos x="connsiteX42894" y="connsiteY42894"/>
              </a:cxn>
              <a:cxn ang="0">
                <a:pos x="connsiteX42895" y="connsiteY42895"/>
              </a:cxn>
              <a:cxn ang="0">
                <a:pos x="connsiteX42896" y="connsiteY42896"/>
              </a:cxn>
              <a:cxn ang="0">
                <a:pos x="connsiteX42897" y="connsiteY42897"/>
              </a:cxn>
              <a:cxn ang="0">
                <a:pos x="connsiteX42898" y="connsiteY42898"/>
              </a:cxn>
              <a:cxn ang="0">
                <a:pos x="connsiteX42899" y="connsiteY42899"/>
              </a:cxn>
              <a:cxn ang="0">
                <a:pos x="connsiteX42900" y="connsiteY42900"/>
              </a:cxn>
              <a:cxn ang="0">
                <a:pos x="connsiteX42901" y="connsiteY42901"/>
              </a:cxn>
              <a:cxn ang="0">
                <a:pos x="connsiteX42902" y="connsiteY42902"/>
              </a:cxn>
              <a:cxn ang="0">
                <a:pos x="connsiteX42903" y="connsiteY42903"/>
              </a:cxn>
              <a:cxn ang="0">
                <a:pos x="connsiteX42904" y="connsiteY42904"/>
              </a:cxn>
              <a:cxn ang="0">
                <a:pos x="connsiteX42905" y="connsiteY42905"/>
              </a:cxn>
              <a:cxn ang="0">
                <a:pos x="connsiteX42906" y="connsiteY42906"/>
              </a:cxn>
              <a:cxn ang="0">
                <a:pos x="connsiteX42907" y="connsiteY42907"/>
              </a:cxn>
              <a:cxn ang="0">
                <a:pos x="connsiteX42908" y="connsiteY42908"/>
              </a:cxn>
              <a:cxn ang="0">
                <a:pos x="connsiteX42909" y="connsiteY42909"/>
              </a:cxn>
              <a:cxn ang="0">
                <a:pos x="connsiteX42910" y="connsiteY42910"/>
              </a:cxn>
              <a:cxn ang="0">
                <a:pos x="connsiteX42911" y="connsiteY42911"/>
              </a:cxn>
              <a:cxn ang="0">
                <a:pos x="connsiteX42912" y="connsiteY42912"/>
              </a:cxn>
              <a:cxn ang="0">
                <a:pos x="connsiteX42913" y="connsiteY42913"/>
              </a:cxn>
              <a:cxn ang="0">
                <a:pos x="connsiteX42914" y="connsiteY42914"/>
              </a:cxn>
              <a:cxn ang="0">
                <a:pos x="connsiteX42915" y="connsiteY42915"/>
              </a:cxn>
              <a:cxn ang="0">
                <a:pos x="connsiteX42916" y="connsiteY42916"/>
              </a:cxn>
              <a:cxn ang="0">
                <a:pos x="connsiteX42917" y="connsiteY42917"/>
              </a:cxn>
              <a:cxn ang="0">
                <a:pos x="connsiteX42918" y="connsiteY42918"/>
              </a:cxn>
              <a:cxn ang="0">
                <a:pos x="connsiteX42919" y="connsiteY42919"/>
              </a:cxn>
              <a:cxn ang="0">
                <a:pos x="connsiteX42920" y="connsiteY42920"/>
              </a:cxn>
              <a:cxn ang="0">
                <a:pos x="connsiteX42921" y="connsiteY42921"/>
              </a:cxn>
              <a:cxn ang="0">
                <a:pos x="connsiteX42922" y="connsiteY42922"/>
              </a:cxn>
              <a:cxn ang="0">
                <a:pos x="connsiteX42923" y="connsiteY42923"/>
              </a:cxn>
              <a:cxn ang="0">
                <a:pos x="connsiteX42924" y="connsiteY42924"/>
              </a:cxn>
              <a:cxn ang="0">
                <a:pos x="connsiteX42925" y="connsiteY42925"/>
              </a:cxn>
              <a:cxn ang="0">
                <a:pos x="connsiteX42926" y="connsiteY42926"/>
              </a:cxn>
              <a:cxn ang="0">
                <a:pos x="connsiteX42927" y="connsiteY42927"/>
              </a:cxn>
              <a:cxn ang="0">
                <a:pos x="connsiteX42928" y="connsiteY42928"/>
              </a:cxn>
              <a:cxn ang="0">
                <a:pos x="connsiteX42929" y="connsiteY42929"/>
              </a:cxn>
              <a:cxn ang="0">
                <a:pos x="connsiteX42930" y="connsiteY42930"/>
              </a:cxn>
              <a:cxn ang="0">
                <a:pos x="connsiteX42931" y="connsiteY42931"/>
              </a:cxn>
              <a:cxn ang="0">
                <a:pos x="connsiteX42932" y="connsiteY42932"/>
              </a:cxn>
              <a:cxn ang="0">
                <a:pos x="connsiteX42933" y="connsiteY42933"/>
              </a:cxn>
              <a:cxn ang="0">
                <a:pos x="connsiteX42934" y="connsiteY42934"/>
              </a:cxn>
              <a:cxn ang="0">
                <a:pos x="connsiteX42935" y="connsiteY42935"/>
              </a:cxn>
              <a:cxn ang="0">
                <a:pos x="connsiteX42936" y="connsiteY42936"/>
              </a:cxn>
              <a:cxn ang="0">
                <a:pos x="connsiteX42937" y="connsiteY42937"/>
              </a:cxn>
              <a:cxn ang="0">
                <a:pos x="connsiteX42938" y="connsiteY42938"/>
              </a:cxn>
              <a:cxn ang="0">
                <a:pos x="connsiteX42939" y="connsiteY42939"/>
              </a:cxn>
              <a:cxn ang="0">
                <a:pos x="connsiteX42940" y="connsiteY42940"/>
              </a:cxn>
              <a:cxn ang="0">
                <a:pos x="connsiteX42941" y="connsiteY42941"/>
              </a:cxn>
              <a:cxn ang="0">
                <a:pos x="connsiteX42942" y="connsiteY42942"/>
              </a:cxn>
              <a:cxn ang="0">
                <a:pos x="connsiteX42943" y="connsiteY42943"/>
              </a:cxn>
              <a:cxn ang="0">
                <a:pos x="connsiteX42944" y="connsiteY42944"/>
              </a:cxn>
              <a:cxn ang="0">
                <a:pos x="connsiteX42945" y="connsiteY42945"/>
              </a:cxn>
              <a:cxn ang="0">
                <a:pos x="connsiteX42946" y="connsiteY42946"/>
              </a:cxn>
              <a:cxn ang="0">
                <a:pos x="connsiteX42947" y="connsiteY42947"/>
              </a:cxn>
              <a:cxn ang="0">
                <a:pos x="connsiteX42948" y="connsiteY42948"/>
              </a:cxn>
              <a:cxn ang="0">
                <a:pos x="connsiteX42949" y="connsiteY42949"/>
              </a:cxn>
              <a:cxn ang="0">
                <a:pos x="connsiteX42950" y="connsiteY42950"/>
              </a:cxn>
              <a:cxn ang="0">
                <a:pos x="connsiteX42951" y="connsiteY42951"/>
              </a:cxn>
              <a:cxn ang="0">
                <a:pos x="connsiteX42952" y="connsiteY42952"/>
              </a:cxn>
              <a:cxn ang="0">
                <a:pos x="connsiteX42953" y="connsiteY42953"/>
              </a:cxn>
              <a:cxn ang="0">
                <a:pos x="connsiteX42954" y="connsiteY42954"/>
              </a:cxn>
              <a:cxn ang="0">
                <a:pos x="connsiteX42955" y="connsiteY42955"/>
              </a:cxn>
              <a:cxn ang="0">
                <a:pos x="connsiteX42956" y="connsiteY42956"/>
              </a:cxn>
              <a:cxn ang="0">
                <a:pos x="connsiteX42957" y="connsiteY42957"/>
              </a:cxn>
              <a:cxn ang="0">
                <a:pos x="connsiteX42958" y="connsiteY42958"/>
              </a:cxn>
              <a:cxn ang="0">
                <a:pos x="connsiteX42959" y="connsiteY42959"/>
              </a:cxn>
              <a:cxn ang="0">
                <a:pos x="connsiteX42960" y="connsiteY42960"/>
              </a:cxn>
              <a:cxn ang="0">
                <a:pos x="connsiteX42961" y="connsiteY42961"/>
              </a:cxn>
              <a:cxn ang="0">
                <a:pos x="connsiteX42962" y="connsiteY42962"/>
              </a:cxn>
              <a:cxn ang="0">
                <a:pos x="connsiteX42963" y="connsiteY42963"/>
              </a:cxn>
              <a:cxn ang="0">
                <a:pos x="connsiteX42964" y="connsiteY42964"/>
              </a:cxn>
              <a:cxn ang="0">
                <a:pos x="connsiteX42965" y="connsiteY42965"/>
              </a:cxn>
              <a:cxn ang="0">
                <a:pos x="connsiteX42966" y="connsiteY42966"/>
              </a:cxn>
              <a:cxn ang="0">
                <a:pos x="connsiteX42967" y="connsiteY42967"/>
              </a:cxn>
              <a:cxn ang="0">
                <a:pos x="connsiteX42968" y="connsiteY42968"/>
              </a:cxn>
              <a:cxn ang="0">
                <a:pos x="connsiteX42969" y="connsiteY42969"/>
              </a:cxn>
              <a:cxn ang="0">
                <a:pos x="connsiteX42970" y="connsiteY42970"/>
              </a:cxn>
              <a:cxn ang="0">
                <a:pos x="connsiteX42971" y="connsiteY42971"/>
              </a:cxn>
              <a:cxn ang="0">
                <a:pos x="connsiteX42972" y="connsiteY42972"/>
              </a:cxn>
              <a:cxn ang="0">
                <a:pos x="connsiteX42973" y="connsiteY42973"/>
              </a:cxn>
              <a:cxn ang="0">
                <a:pos x="connsiteX42974" y="connsiteY42974"/>
              </a:cxn>
              <a:cxn ang="0">
                <a:pos x="connsiteX42975" y="connsiteY42975"/>
              </a:cxn>
              <a:cxn ang="0">
                <a:pos x="connsiteX42976" y="connsiteY42976"/>
              </a:cxn>
              <a:cxn ang="0">
                <a:pos x="connsiteX42977" y="connsiteY42977"/>
              </a:cxn>
              <a:cxn ang="0">
                <a:pos x="connsiteX42978" y="connsiteY42978"/>
              </a:cxn>
              <a:cxn ang="0">
                <a:pos x="connsiteX42979" y="connsiteY42979"/>
              </a:cxn>
              <a:cxn ang="0">
                <a:pos x="connsiteX42980" y="connsiteY42980"/>
              </a:cxn>
              <a:cxn ang="0">
                <a:pos x="connsiteX42981" y="connsiteY42981"/>
              </a:cxn>
              <a:cxn ang="0">
                <a:pos x="connsiteX42982" y="connsiteY42982"/>
              </a:cxn>
              <a:cxn ang="0">
                <a:pos x="connsiteX42983" y="connsiteY42983"/>
              </a:cxn>
              <a:cxn ang="0">
                <a:pos x="connsiteX42984" y="connsiteY42984"/>
              </a:cxn>
              <a:cxn ang="0">
                <a:pos x="connsiteX42985" y="connsiteY42985"/>
              </a:cxn>
              <a:cxn ang="0">
                <a:pos x="connsiteX42986" y="connsiteY42986"/>
              </a:cxn>
              <a:cxn ang="0">
                <a:pos x="connsiteX42987" y="connsiteY42987"/>
              </a:cxn>
              <a:cxn ang="0">
                <a:pos x="connsiteX42988" y="connsiteY42988"/>
              </a:cxn>
              <a:cxn ang="0">
                <a:pos x="connsiteX42989" y="connsiteY42989"/>
              </a:cxn>
              <a:cxn ang="0">
                <a:pos x="connsiteX42990" y="connsiteY42990"/>
              </a:cxn>
              <a:cxn ang="0">
                <a:pos x="connsiteX42991" y="connsiteY42991"/>
              </a:cxn>
              <a:cxn ang="0">
                <a:pos x="connsiteX42992" y="connsiteY42992"/>
              </a:cxn>
              <a:cxn ang="0">
                <a:pos x="connsiteX42993" y="connsiteY42993"/>
              </a:cxn>
              <a:cxn ang="0">
                <a:pos x="connsiteX42994" y="connsiteY42994"/>
              </a:cxn>
              <a:cxn ang="0">
                <a:pos x="connsiteX42995" y="connsiteY42995"/>
              </a:cxn>
              <a:cxn ang="0">
                <a:pos x="connsiteX42996" y="connsiteY42996"/>
              </a:cxn>
              <a:cxn ang="0">
                <a:pos x="connsiteX42997" y="connsiteY42997"/>
              </a:cxn>
              <a:cxn ang="0">
                <a:pos x="connsiteX42998" y="connsiteY42998"/>
              </a:cxn>
              <a:cxn ang="0">
                <a:pos x="connsiteX42999" y="connsiteY42999"/>
              </a:cxn>
              <a:cxn ang="0">
                <a:pos x="connsiteX43000" y="connsiteY43000"/>
              </a:cxn>
              <a:cxn ang="0">
                <a:pos x="connsiteX43001" y="connsiteY43001"/>
              </a:cxn>
              <a:cxn ang="0">
                <a:pos x="connsiteX43002" y="connsiteY43002"/>
              </a:cxn>
              <a:cxn ang="0">
                <a:pos x="connsiteX43003" y="connsiteY43003"/>
              </a:cxn>
              <a:cxn ang="0">
                <a:pos x="connsiteX43004" y="connsiteY43004"/>
              </a:cxn>
              <a:cxn ang="0">
                <a:pos x="connsiteX43005" y="connsiteY43005"/>
              </a:cxn>
              <a:cxn ang="0">
                <a:pos x="connsiteX43006" y="connsiteY43006"/>
              </a:cxn>
              <a:cxn ang="0">
                <a:pos x="connsiteX43007" y="connsiteY43007"/>
              </a:cxn>
              <a:cxn ang="0">
                <a:pos x="connsiteX43008" y="connsiteY43008"/>
              </a:cxn>
              <a:cxn ang="0">
                <a:pos x="connsiteX43009" y="connsiteY43009"/>
              </a:cxn>
              <a:cxn ang="0">
                <a:pos x="connsiteX43010" y="connsiteY43010"/>
              </a:cxn>
              <a:cxn ang="0">
                <a:pos x="connsiteX43011" y="connsiteY43011"/>
              </a:cxn>
              <a:cxn ang="0">
                <a:pos x="connsiteX43012" y="connsiteY43012"/>
              </a:cxn>
              <a:cxn ang="0">
                <a:pos x="connsiteX43013" y="connsiteY43013"/>
              </a:cxn>
              <a:cxn ang="0">
                <a:pos x="connsiteX43014" y="connsiteY43014"/>
              </a:cxn>
              <a:cxn ang="0">
                <a:pos x="connsiteX43015" y="connsiteY43015"/>
              </a:cxn>
              <a:cxn ang="0">
                <a:pos x="connsiteX43016" y="connsiteY43016"/>
              </a:cxn>
              <a:cxn ang="0">
                <a:pos x="connsiteX43017" y="connsiteY43017"/>
              </a:cxn>
              <a:cxn ang="0">
                <a:pos x="connsiteX43018" y="connsiteY43018"/>
              </a:cxn>
              <a:cxn ang="0">
                <a:pos x="connsiteX43019" y="connsiteY43019"/>
              </a:cxn>
              <a:cxn ang="0">
                <a:pos x="connsiteX43020" y="connsiteY43020"/>
              </a:cxn>
              <a:cxn ang="0">
                <a:pos x="connsiteX43021" y="connsiteY43021"/>
              </a:cxn>
              <a:cxn ang="0">
                <a:pos x="connsiteX43022" y="connsiteY43022"/>
              </a:cxn>
              <a:cxn ang="0">
                <a:pos x="connsiteX43023" y="connsiteY43023"/>
              </a:cxn>
              <a:cxn ang="0">
                <a:pos x="connsiteX43024" y="connsiteY43024"/>
              </a:cxn>
              <a:cxn ang="0">
                <a:pos x="connsiteX43025" y="connsiteY43025"/>
              </a:cxn>
              <a:cxn ang="0">
                <a:pos x="connsiteX43026" y="connsiteY43026"/>
              </a:cxn>
              <a:cxn ang="0">
                <a:pos x="connsiteX43027" y="connsiteY43027"/>
              </a:cxn>
              <a:cxn ang="0">
                <a:pos x="connsiteX43028" y="connsiteY43028"/>
              </a:cxn>
              <a:cxn ang="0">
                <a:pos x="connsiteX43029" y="connsiteY43029"/>
              </a:cxn>
              <a:cxn ang="0">
                <a:pos x="connsiteX43030" y="connsiteY43030"/>
              </a:cxn>
              <a:cxn ang="0">
                <a:pos x="connsiteX43031" y="connsiteY43031"/>
              </a:cxn>
              <a:cxn ang="0">
                <a:pos x="connsiteX43032" y="connsiteY43032"/>
              </a:cxn>
              <a:cxn ang="0">
                <a:pos x="connsiteX43033" y="connsiteY43033"/>
              </a:cxn>
              <a:cxn ang="0">
                <a:pos x="connsiteX43034" y="connsiteY43034"/>
              </a:cxn>
              <a:cxn ang="0">
                <a:pos x="connsiteX43035" y="connsiteY43035"/>
              </a:cxn>
              <a:cxn ang="0">
                <a:pos x="connsiteX43036" y="connsiteY43036"/>
              </a:cxn>
              <a:cxn ang="0">
                <a:pos x="connsiteX43037" y="connsiteY43037"/>
              </a:cxn>
              <a:cxn ang="0">
                <a:pos x="connsiteX43038" y="connsiteY43038"/>
              </a:cxn>
              <a:cxn ang="0">
                <a:pos x="connsiteX43039" y="connsiteY43039"/>
              </a:cxn>
              <a:cxn ang="0">
                <a:pos x="connsiteX43040" y="connsiteY43040"/>
              </a:cxn>
              <a:cxn ang="0">
                <a:pos x="connsiteX43041" y="connsiteY43041"/>
              </a:cxn>
              <a:cxn ang="0">
                <a:pos x="connsiteX43042" y="connsiteY43042"/>
              </a:cxn>
              <a:cxn ang="0">
                <a:pos x="connsiteX43043" y="connsiteY43043"/>
              </a:cxn>
              <a:cxn ang="0">
                <a:pos x="connsiteX43044" y="connsiteY43044"/>
              </a:cxn>
              <a:cxn ang="0">
                <a:pos x="connsiteX43045" y="connsiteY43045"/>
              </a:cxn>
              <a:cxn ang="0">
                <a:pos x="connsiteX43046" y="connsiteY43046"/>
              </a:cxn>
              <a:cxn ang="0">
                <a:pos x="connsiteX43047" y="connsiteY43047"/>
              </a:cxn>
              <a:cxn ang="0">
                <a:pos x="connsiteX43048" y="connsiteY43048"/>
              </a:cxn>
              <a:cxn ang="0">
                <a:pos x="connsiteX43049" y="connsiteY43049"/>
              </a:cxn>
              <a:cxn ang="0">
                <a:pos x="connsiteX43050" y="connsiteY43050"/>
              </a:cxn>
              <a:cxn ang="0">
                <a:pos x="connsiteX43051" y="connsiteY43051"/>
              </a:cxn>
              <a:cxn ang="0">
                <a:pos x="connsiteX43052" y="connsiteY43052"/>
              </a:cxn>
              <a:cxn ang="0">
                <a:pos x="connsiteX43053" y="connsiteY43053"/>
              </a:cxn>
              <a:cxn ang="0">
                <a:pos x="connsiteX43054" y="connsiteY43054"/>
              </a:cxn>
              <a:cxn ang="0">
                <a:pos x="connsiteX43055" y="connsiteY43055"/>
              </a:cxn>
              <a:cxn ang="0">
                <a:pos x="connsiteX43056" y="connsiteY43056"/>
              </a:cxn>
              <a:cxn ang="0">
                <a:pos x="connsiteX43057" y="connsiteY43057"/>
              </a:cxn>
              <a:cxn ang="0">
                <a:pos x="connsiteX43058" y="connsiteY43058"/>
              </a:cxn>
              <a:cxn ang="0">
                <a:pos x="connsiteX43059" y="connsiteY43059"/>
              </a:cxn>
              <a:cxn ang="0">
                <a:pos x="connsiteX43060" y="connsiteY43060"/>
              </a:cxn>
              <a:cxn ang="0">
                <a:pos x="connsiteX43061" y="connsiteY43061"/>
              </a:cxn>
              <a:cxn ang="0">
                <a:pos x="connsiteX43062" y="connsiteY43062"/>
              </a:cxn>
              <a:cxn ang="0">
                <a:pos x="connsiteX43063" y="connsiteY43063"/>
              </a:cxn>
              <a:cxn ang="0">
                <a:pos x="connsiteX43064" y="connsiteY43064"/>
              </a:cxn>
              <a:cxn ang="0">
                <a:pos x="connsiteX43065" y="connsiteY43065"/>
              </a:cxn>
              <a:cxn ang="0">
                <a:pos x="connsiteX43066" y="connsiteY43066"/>
              </a:cxn>
              <a:cxn ang="0">
                <a:pos x="connsiteX43067" y="connsiteY43067"/>
              </a:cxn>
              <a:cxn ang="0">
                <a:pos x="connsiteX43068" y="connsiteY43068"/>
              </a:cxn>
              <a:cxn ang="0">
                <a:pos x="connsiteX43069" y="connsiteY43069"/>
              </a:cxn>
              <a:cxn ang="0">
                <a:pos x="connsiteX43070" y="connsiteY43070"/>
              </a:cxn>
              <a:cxn ang="0">
                <a:pos x="connsiteX43071" y="connsiteY43071"/>
              </a:cxn>
              <a:cxn ang="0">
                <a:pos x="connsiteX43072" y="connsiteY43072"/>
              </a:cxn>
              <a:cxn ang="0">
                <a:pos x="connsiteX43073" y="connsiteY43073"/>
              </a:cxn>
              <a:cxn ang="0">
                <a:pos x="connsiteX43074" y="connsiteY43074"/>
              </a:cxn>
              <a:cxn ang="0">
                <a:pos x="connsiteX43075" y="connsiteY43075"/>
              </a:cxn>
              <a:cxn ang="0">
                <a:pos x="connsiteX43076" y="connsiteY43076"/>
              </a:cxn>
              <a:cxn ang="0">
                <a:pos x="connsiteX43077" y="connsiteY43077"/>
              </a:cxn>
              <a:cxn ang="0">
                <a:pos x="connsiteX43078" y="connsiteY43078"/>
              </a:cxn>
              <a:cxn ang="0">
                <a:pos x="connsiteX43079" y="connsiteY43079"/>
              </a:cxn>
              <a:cxn ang="0">
                <a:pos x="connsiteX43080" y="connsiteY43080"/>
              </a:cxn>
              <a:cxn ang="0">
                <a:pos x="connsiteX43081" y="connsiteY43081"/>
              </a:cxn>
              <a:cxn ang="0">
                <a:pos x="connsiteX43082" y="connsiteY43082"/>
              </a:cxn>
              <a:cxn ang="0">
                <a:pos x="connsiteX43083" y="connsiteY43083"/>
              </a:cxn>
              <a:cxn ang="0">
                <a:pos x="connsiteX43084" y="connsiteY43084"/>
              </a:cxn>
              <a:cxn ang="0">
                <a:pos x="connsiteX43085" y="connsiteY43085"/>
              </a:cxn>
              <a:cxn ang="0">
                <a:pos x="connsiteX43086" y="connsiteY43086"/>
              </a:cxn>
              <a:cxn ang="0">
                <a:pos x="connsiteX43087" y="connsiteY43087"/>
              </a:cxn>
              <a:cxn ang="0">
                <a:pos x="connsiteX43088" y="connsiteY43088"/>
              </a:cxn>
              <a:cxn ang="0">
                <a:pos x="connsiteX43089" y="connsiteY43089"/>
              </a:cxn>
              <a:cxn ang="0">
                <a:pos x="connsiteX43090" y="connsiteY43090"/>
              </a:cxn>
              <a:cxn ang="0">
                <a:pos x="connsiteX43091" y="connsiteY43091"/>
              </a:cxn>
              <a:cxn ang="0">
                <a:pos x="connsiteX43092" y="connsiteY43092"/>
              </a:cxn>
              <a:cxn ang="0">
                <a:pos x="connsiteX43093" y="connsiteY43093"/>
              </a:cxn>
              <a:cxn ang="0">
                <a:pos x="connsiteX43094" y="connsiteY43094"/>
              </a:cxn>
              <a:cxn ang="0">
                <a:pos x="connsiteX43095" y="connsiteY43095"/>
              </a:cxn>
              <a:cxn ang="0">
                <a:pos x="connsiteX43096" y="connsiteY43096"/>
              </a:cxn>
              <a:cxn ang="0">
                <a:pos x="connsiteX43097" y="connsiteY43097"/>
              </a:cxn>
              <a:cxn ang="0">
                <a:pos x="connsiteX43098" y="connsiteY43098"/>
              </a:cxn>
              <a:cxn ang="0">
                <a:pos x="connsiteX43099" y="connsiteY43099"/>
              </a:cxn>
              <a:cxn ang="0">
                <a:pos x="connsiteX43100" y="connsiteY43100"/>
              </a:cxn>
              <a:cxn ang="0">
                <a:pos x="connsiteX43101" y="connsiteY43101"/>
              </a:cxn>
              <a:cxn ang="0">
                <a:pos x="connsiteX43102" y="connsiteY43102"/>
              </a:cxn>
              <a:cxn ang="0">
                <a:pos x="connsiteX43103" y="connsiteY43103"/>
              </a:cxn>
              <a:cxn ang="0">
                <a:pos x="connsiteX43104" y="connsiteY43104"/>
              </a:cxn>
              <a:cxn ang="0">
                <a:pos x="connsiteX43105" y="connsiteY43105"/>
              </a:cxn>
              <a:cxn ang="0">
                <a:pos x="connsiteX43106" y="connsiteY43106"/>
              </a:cxn>
              <a:cxn ang="0">
                <a:pos x="connsiteX43107" y="connsiteY43107"/>
              </a:cxn>
              <a:cxn ang="0">
                <a:pos x="connsiteX43108" y="connsiteY43108"/>
              </a:cxn>
              <a:cxn ang="0">
                <a:pos x="connsiteX43109" y="connsiteY43109"/>
              </a:cxn>
              <a:cxn ang="0">
                <a:pos x="connsiteX43110" y="connsiteY43110"/>
              </a:cxn>
              <a:cxn ang="0">
                <a:pos x="connsiteX43111" y="connsiteY43111"/>
              </a:cxn>
              <a:cxn ang="0">
                <a:pos x="connsiteX43112" y="connsiteY43112"/>
              </a:cxn>
              <a:cxn ang="0">
                <a:pos x="connsiteX43113" y="connsiteY43113"/>
              </a:cxn>
              <a:cxn ang="0">
                <a:pos x="connsiteX43114" y="connsiteY43114"/>
              </a:cxn>
              <a:cxn ang="0">
                <a:pos x="connsiteX43115" y="connsiteY43115"/>
              </a:cxn>
              <a:cxn ang="0">
                <a:pos x="connsiteX43116" y="connsiteY43116"/>
              </a:cxn>
              <a:cxn ang="0">
                <a:pos x="connsiteX43117" y="connsiteY43117"/>
              </a:cxn>
              <a:cxn ang="0">
                <a:pos x="connsiteX43118" y="connsiteY43118"/>
              </a:cxn>
              <a:cxn ang="0">
                <a:pos x="connsiteX43119" y="connsiteY43119"/>
              </a:cxn>
              <a:cxn ang="0">
                <a:pos x="connsiteX43120" y="connsiteY43120"/>
              </a:cxn>
              <a:cxn ang="0">
                <a:pos x="connsiteX43121" y="connsiteY43121"/>
              </a:cxn>
              <a:cxn ang="0">
                <a:pos x="connsiteX43122" y="connsiteY43122"/>
              </a:cxn>
              <a:cxn ang="0">
                <a:pos x="connsiteX43123" y="connsiteY43123"/>
              </a:cxn>
              <a:cxn ang="0">
                <a:pos x="connsiteX43124" y="connsiteY43124"/>
              </a:cxn>
              <a:cxn ang="0">
                <a:pos x="connsiteX43125" y="connsiteY43125"/>
              </a:cxn>
              <a:cxn ang="0">
                <a:pos x="connsiteX43126" y="connsiteY43126"/>
              </a:cxn>
              <a:cxn ang="0">
                <a:pos x="connsiteX43127" y="connsiteY43127"/>
              </a:cxn>
              <a:cxn ang="0">
                <a:pos x="connsiteX43128" y="connsiteY43128"/>
              </a:cxn>
              <a:cxn ang="0">
                <a:pos x="connsiteX43129" y="connsiteY43129"/>
              </a:cxn>
              <a:cxn ang="0">
                <a:pos x="connsiteX43130" y="connsiteY43130"/>
              </a:cxn>
              <a:cxn ang="0">
                <a:pos x="connsiteX43131" y="connsiteY43131"/>
              </a:cxn>
              <a:cxn ang="0">
                <a:pos x="connsiteX43132" y="connsiteY43132"/>
              </a:cxn>
              <a:cxn ang="0">
                <a:pos x="connsiteX43133" y="connsiteY43133"/>
              </a:cxn>
              <a:cxn ang="0">
                <a:pos x="connsiteX43134" y="connsiteY43134"/>
              </a:cxn>
              <a:cxn ang="0">
                <a:pos x="connsiteX43135" y="connsiteY43135"/>
              </a:cxn>
              <a:cxn ang="0">
                <a:pos x="connsiteX43136" y="connsiteY43136"/>
              </a:cxn>
              <a:cxn ang="0">
                <a:pos x="connsiteX43137" y="connsiteY43137"/>
              </a:cxn>
              <a:cxn ang="0">
                <a:pos x="connsiteX43138" y="connsiteY43138"/>
              </a:cxn>
              <a:cxn ang="0">
                <a:pos x="connsiteX43139" y="connsiteY43139"/>
              </a:cxn>
              <a:cxn ang="0">
                <a:pos x="connsiteX43140" y="connsiteY43140"/>
              </a:cxn>
              <a:cxn ang="0">
                <a:pos x="connsiteX43141" y="connsiteY43141"/>
              </a:cxn>
              <a:cxn ang="0">
                <a:pos x="connsiteX43142" y="connsiteY43142"/>
              </a:cxn>
              <a:cxn ang="0">
                <a:pos x="connsiteX43143" y="connsiteY43143"/>
              </a:cxn>
              <a:cxn ang="0">
                <a:pos x="connsiteX43144" y="connsiteY43144"/>
              </a:cxn>
              <a:cxn ang="0">
                <a:pos x="connsiteX43145" y="connsiteY43145"/>
              </a:cxn>
              <a:cxn ang="0">
                <a:pos x="connsiteX43146" y="connsiteY43146"/>
              </a:cxn>
              <a:cxn ang="0">
                <a:pos x="connsiteX43147" y="connsiteY43147"/>
              </a:cxn>
              <a:cxn ang="0">
                <a:pos x="connsiteX43148" y="connsiteY43148"/>
              </a:cxn>
              <a:cxn ang="0">
                <a:pos x="connsiteX43149" y="connsiteY43149"/>
              </a:cxn>
              <a:cxn ang="0">
                <a:pos x="connsiteX43150" y="connsiteY43150"/>
              </a:cxn>
              <a:cxn ang="0">
                <a:pos x="connsiteX43151" y="connsiteY43151"/>
              </a:cxn>
              <a:cxn ang="0">
                <a:pos x="connsiteX43152" y="connsiteY43152"/>
              </a:cxn>
              <a:cxn ang="0">
                <a:pos x="connsiteX43153" y="connsiteY43153"/>
              </a:cxn>
              <a:cxn ang="0">
                <a:pos x="connsiteX43154" y="connsiteY43154"/>
              </a:cxn>
              <a:cxn ang="0">
                <a:pos x="connsiteX43155" y="connsiteY43155"/>
              </a:cxn>
              <a:cxn ang="0">
                <a:pos x="connsiteX43156" y="connsiteY43156"/>
              </a:cxn>
              <a:cxn ang="0">
                <a:pos x="connsiteX43157" y="connsiteY43157"/>
              </a:cxn>
              <a:cxn ang="0">
                <a:pos x="connsiteX43158" y="connsiteY43158"/>
              </a:cxn>
              <a:cxn ang="0">
                <a:pos x="connsiteX43159" y="connsiteY43159"/>
              </a:cxn>
              <a:cxn ang="0">
                <a:pos x="connsiteX43160" y="connsiteY43160"/>
              </a:cxn>
              <a:cxn ang="0">
                <a:pos x="connsiteX43161" y="connsiteY43161"/>
              </a:cxn>
              <a:cxn ang="0">
                <a:pos x="connsiteX43162" y="connsiteY43162"/>
              </a:cxn>
              <a:cxn ang="0">
                <a:pos x="connsiteX43163" y="connsiteY43163"/>
              </a:cxn>
              <a:cxn ang="0">
                <a:pos x="connsiteX43164" y="connsiteY43164"/>
              </a:cxn>
              <a:cxn ang="0">
                <a:pos x="connsiteX43165" y="connsiteY43165"/>
              </a:cxn>
              <a:cxn ang="0">
                <a:pos x="connsiteX43166" y="connsiteY43166"/>
              </a:cxn>
              <a:cxn ang="0">
                <a:pos x="connsiteX43167" y="connsiteY43167"/>
              </a:cxn>
              <a:cxn ang="0">
                <a:pos x="connsiteX43168" y="connsiteY43168"/>
              </a:cxn>
              <a:cxn ang="0">
                <a:pos x="connsiteX43169" y="connsiteY43169"/>
              </a:cxn>
              <a:cxn ang="0">
                <a:pos x="connsiteX43170" y="connsiteY43170"/>
              </a:cxn>
              <a:cxn ang="0">
                <a:pos x="connsiteX43171" y="connsiteY43171"/>
              </a:cxn>
              <a:cxn ang="0">
                <a:pos x="connsiteX43172" y="connsiteY43172"/>
              </a:cxn>
              <a:cxn ang="0">
                <a:pos x="connsiteX43173" y="connsiteY43173"/>
              </a:cxn>
              <a:cxn ang="0">
                <a:pos x="connsiteX43174" y="connsiteY43174"/>
              </a:cxn>
              <a:cxn ang="0">
                <a:pos x="connsiteX43175" y="connsiteY43175"/>
              </a:cxn>
              <a:cxn ang="0">
                <a:pos x="connsiteX43176" y="connsiteY43176"/>
              </a:cxn>
              <a:cxn ang="0">
                <a:pos x="connsiteX43177" y="connsiteY43177"/>
              </a:cxn>
              <a:cxn ang="0">
                <a:pos x="connsiteX43178" y="connsiteY43178"/>
              </a:cxn>
              <a:cxn ang="0">
                <a:pos x="connsiteX43179" y="connsiteY43179"/>
              </a:cxn>
              <a:cxn ang="0">
                <a:pos x="connsiteX43180" y="connsiteY43180"/>
              </a:cxn>
              <a:cxn ang="0">
                <a:pos x="connsiteX43181" y="connsiteY43181"/>
              </a:cxn>
              <a:cxn ang="0">
                <a:pos x="connsiteX43182" y="connsiteY43182"/>
              </a:cxn>
              <a:cxn ang="0">
                <a:pos x="connsiteX43183" y="connsiteY43183"/>
              </a:cxn>
              <a:cxn ang="0">
                <a:pos x="connsiteX43184" y="connsiteY43184"/>
              </a:cxn>
              <a:cxn ang="0">
                <a:pos x="connsiteX43185" y="connsiteY43185"/>
              </a:cxn>
              <a:cxn ang="0">
                <a:pos x="connsiteX43186" y="connsiteY43186"/>
              </a:cxn>
              <a:cxn ang="0">
                <a:pos x="connsiteX43187" y="connsiteY43187"/>
              </a:cxn>
              <a:cxn ang="0">
                <a:pos x="connsiteX43188" y="connsiteY43188"/>
              </a:cxn>
              <a:cxn ang="0">
                <a:pos x="connsiteX43189" y="connsiteY43189"/>
              </a:cxn>
              <a:cxn ang="0">
                <a:pos x="connsiteX43190" y="connsiteY43190"/>
              </a:cxn>
              <a:cxn ang="0">
                <a:pos x="connsiteX43191" y="connsiteY43191"/>
              </a:cxn>
              <a:cxn ang="0">
                <a:pos x="connsiteX43192" y="connsiteY43192"/>
              </a:cxn>
              <a:cxn ang="0">
                <a:pos x="connsiteX43193" y="connsiteY43193"/>
              </a:cxn>
              <a:cxn ang="0">
                <a:pos x="connsiteX43194" y="connsiteY43194"/>
              </a:cxn>
              <a:cxn ang="0">
                <a:pos x="connsiteX43195" y="connsiteY43195"/>
              </a:cxn>
              <a:cxn ang="0">
                <a:pos x="connsiteX43196" y="connsiteY43196"/>
              </a:cxn>
              <a:cxn ang="0">
                <a:pos x="connsiteX43197" y="connsiteY43197"/>
              </a:cxn>
              <a:cxn ang="0">
                <a:pos x="connsiteX43198" y="connsiteY43198"/>
              </a:cxn>
              <a:cxn ang="0">
                <a:pos x="connsiteX43199" y="connsiteY43199"/>
              </a:cxn>
              <a:cxn ang="0">
                <a:pos x="connsiteX43200" y="connsiteY43200"/>
              </a:cxn>
              <a:cxn ang="0">
                <a:pos x="connsiteX43201" y="connsiteY43201"/>
              </a:cxn>
              <a:cxn ang="0">
                <a:pos x="connsiteX43202" y="connsiteY43202"/>
              </a:cxn>
              <a:cxn ang="0">
                <a:pos x="connsiteX43203" y="connsiteY43203"/>
              </a:cxn>
              <a:cxn ang="0">
                <a:pos x="connsiteX43204" y="connsiteY43204"/>
              </a:cxn>
              <a:cxn ang="0">
                <a:pos x="connsiteX43205" y="connsiteY43205"/>
              </a:cxn>
              <a:cxn ang="0">
                <a:pos x="connsiteX43206" y="connsiteY43206"/>
              </a:cxn>
              <a:cxn ang="0">
                <a:pos x="connsiteX43207" y="connsiteY43207"/>
              </a:cxn>
              <a:cxn ang="0">
                <a:pos x="connsiteX43208" y="connsiteY43208"/>
              </a:cxn>
              <a:cxn ang="0">
                <a:pos x="connsiteX43209" y="connsiteY43209"/>
              </a:cxn>
              <a:cxn ang="0">
                <a:pos x="connsiteX43210" y="connsiteY43210"/>
              </a:cxn>
              <a:cxn ang="0">
                <a:pos x="connsiteX43211" y="connsiteY43211"/>
              </a:cxn>
              <a:cxn ang="0">
                <a:pos x="connsiteX43212" y="connsiteY43212"/>
              </a:cxn>
              <a:cxn ang="0">
                <a:pos x="connsiteX43213" y="connsiteY43213"/>
              </a:cxn>
              <a:cxn ang="0">
                <a:pos x="connsiteX43214" y="connsiteY43214"/>
              </a:cxn>
              <a:cxn ang="0">
                <a:pos x="connsiteX43215" y="connsiteY43215"/>
              </a:cxn>
              <a:cxn ang="0">
                <a:pos x="connsiteX43216" y="connsiteY43216"/>
              </a:cxn>
              <a:cxn ang="0">
                <a:pos x="connsiteX43217" y="connsiteY43217"/>
              </a:cxn>
              <a:cxn ang="0">
                <a:pos x="connsiteX43218" y="connsiteY43218"/>
              </a:cxn>
              <a:cxn ang="0">
                <a:pos x="connsiteX43219" y="connsiteY43219"/>
              </a:cxn>
              <a:cxn ang="0">
                <a:pos x="connsiteX43220" y="connsiteY43220"/>
              </a:cxn>
              <a:cxn ang="0">
                <a:pos x="connsiteX43221" y="connsiteY43221"/>
              </a:cxn>
              <a:cxn ang="0">
                <a:pos x="connsiteX43222" y="connsiteY43222"/>
              </a:cxn>
              <a:cxn ang="0">
                <a:pos x="connsiteX43223" y="connsiteY43223"/>
              </a:cxn>
              <a:cxn ang="0">
                <a:pos x="connsiteX43224" y="connsiteY43224"/>
              </a:cxn>
              <a:cxn ang="0">
                <a:pos x="connsiteX43225" y="connsiteY43225"/>
              </a:cxn>
              <a:cxn ang="0">
                <a:pos x="connsiteX43226" y="connsiteY43226"/>
              </a:cxn>
              <a:cxn ang="0">
                <a:pos x="connsiteX43227" y="connsiteY43227"/>
              </a:cxn>
              <a:cxn ang="0">
                <a:pos x="connsiteX43228" y="connsiteY43228"/>
              </a:cxn>
              <a:cxn ang="0">
                <a:pos x="connsiteX43229" y="connsiteY43229"/>
              </a:cxn>
              <a:cxn ang="0">
                <a:pos x="connsiteX43230" y="connsiteY43230"/>
              </a:cxn>
              <a:cxn ang="0">
                <a:pos x="connsiteX43231" y="connsiteY43231"/>
              </a:cxn>
              <a:cxn ang="0">
                <a:pos x="connsiteX43232" y="connsiteY43232"/>
              </a:cxn>
              <a:cxn ang="0">
                <a:pos x="connsiteX43233" y="connsiteY43233"/>
              </a:cxn>
              <a:cxn ang="0">
                <a:pos x="connsiteX43234" y="connsiteY43234"/>
              </a:cxn>
              <a:cxn ang="0">
                <a:pos x="connsiteX43235" y="connsiteY43235"/>
              </a:cxn>
              <a:cxn ang="0">
                <a:pos x="connsiteX43236" y="connsiteY43236"/>
              </a:cxn>
              <a:cxn ang="0">
                <a:pos x="connsiteX43237" y="connsiteY43237"/>
              </a:cxn>
              <a:cxn ang="0">
                <a:pos x="connsiteX43238" y="connsiteY43238"/>
              </a:cxn>
              <a:cxn ang="0">
                <a:pos x="connsiteX43239" y="connsiteY43239"/>
              </a:cxn>
              <a:cxn ang="0">
                <a:pos x="connsiteX43240" y="connsiteY43240"/>
              </a:cxn>
              <a:cxn ang="0">
                <a:pos x="connsiteX43241" y="connsiteY43241"/>
              </a:cxn>
              <a:cxn ang="0">
                <a:pos x="connsiteX43242" y="connsiteY43242"/>
              </a:cxn>
              <a:cxn ang="0">
                <a:pos x="connsiteX43243" y="connsiteY43243"/>
              </a:cxn>
              <a:cxn ang="0">
                <a:pos x="connsiteX43244" y="connsiteY43244"/>
              </a:cxn>
              <a:cxn ang="0">
                <a:pos x="connsiteX43245" y="connsiteY43245"/>
              </a:cxn>
              <a:cxn ang="0">
                <a:pos x="connsiteX43246" y="connsiteY43246"/>
              </a:cxn>
              <a:cxn ang="0">
                <a:pos x="connsiteX43247" y="connsiteY43247"/>
              </a:cxn>
              <a:cxn ang="0">
                <a:pos x="connsiteX43248" y="connsiteY43248"/>
              </a:cxn>
              <a:cxn ang="0">
                <a:pos x="connsiteX43249" y="connsiteY43249"/>
              </a:cxn>
              <a:cxn ang="0">
                <a:pos x="connsiteX43250" y="connsiteY43250"/>
              </a:cxn>
              <a:cxn ang="0">
                <a:pos x="connsiteX43251" y="connsiteY43251"/>
              </a:cxn>
              <a:cxn ang="0">
                <a:pos x="connsiteX43252" y="connsiteY43252"/>
              </a:cxn>
              <a:cxn ang="0">
                <a:pos x="connsiteX43253" y="connsiteY43253"/>
              </a:cxn>
              <a:cxn ang="0">
                <a:pos x="connsiteX43254" y="connsiteY43254"/>
              </a:cxn>
              <a:cxn ang="0">
                <a:pos x="connsiteX43255" y="connsiteY43255"/>
              </a:cxn>
              <a:cxn ang="0">
                <a:pos x="connsiteX43256" y="connsiteY43256"/>
              </a:cxn>
              <a:cxn ang="0">
                <a:pos x="connsiteX43257" y="connsiteY43257"/>
              </a:cxn>
              <a:cxn ang="0">
                <a:pos x="connsiteX43258" y="connsiteY43258"/>
              </a:cxn>
              <a:cxn ang="0">
                <a:pos x="connsiteX43259" y="connsiteY43259"/>
              </a:cxn>
              <a:cxn ang="0">
                <a:pos x="connsiteX43260" y="connsiteY43260"/>
              </a:cxn>
              <a:cxn ang="0">
                <a:pos x="connsiteX43261" y="connsiteY43261"/>
              </a:cxn>
              <a:cxn ang="0">
                <a:pos x="connsiteX43262" y="connsiteY43262"/>
              </a:cxn>
              <a:cxn ang="0">
                <a:pos x="connsiteX43263" y="connsiteY43263"/>
              </a:cxn>
              <a:cxn ang="0">
                <a:pos x="connsiteX43264" y="connsiteY43264"/>
              </a:cxn>
              <a:cxn ang="0">
                <a:pos x="connsiteX43265" y="connsiteY43265"/>
              </a:cxn>
              <a:cxn ang="0">
                <a:pos x="connsiteX43266" y="connsiteY43266"/>
              </a:cxn>
              <a:cxn ang="0">
                <a:pos x="connsiteX43267" y="connsiteY43267"/>
              </a:cxn>
              <a:cxn ang="0">
                <a:pos x="connsiteX43268" y="connsiteY43268"/>
              </a:cxn>
              <a:cxn ang="0">
                <a:pos x="connsiteX43269" y="connsiteY43269"/>
              </a:cxn>
              <a:cxn ang="0">
                <a:pos x="connsiteX43270" y="connsiteY43270"/>
              </a:cxn>
              <a:cxn ang="0">
                <a:pos x="connsiteX43271" y="connsiteY43271"/>
              </a:cxn>
              <a:cxn ang="0">
                <a:pos x="connsiteX43272" y="connsiteY43272"/>
              </a:cxn>
              <a:cxn ang="0">
                <a:pos x="connsiteX43273" y="connsiteY43273"/>
              </a:cxn>
              <a:cxn ang="0">
                <a:pos x="connsiteX43274" y="connsiteY43274"/>
              </a:cxn>
              <a:cxn ang="0">
                <a:pos x="connsiteX43275" y="connsiteY43275"/>
              </a:cxn>
              <a:cxn ang="0">
                <a:pos x="connsiteX43276" y="connsiteY43276"/>
              </a:cxn>
              <a:cxn ang="0">
                <a:pos x="connsiteX43277" y="connsiteY43277"/>
              </a:cxn>
              <a:cxn ang="0">
                <a:pos x="connsiteX43278" y="connsiteY43278"/>
              </a:cxn>
              <a:cxn ang="0">
                <a:pos x="connsiteX43279" y="connsiteY43279"/>
              </a:cxn>
              <a:cxn ang="0">
                <a:pos x="connsiteX43280" y="connsiteY43280"/>
              </a:cxn>
              <a:cxn ang="0">
                <a:pos x="connsiteX43281" y="connsiteY43281"/>
              </a:cxn>
              <a:cxn ang="0">
                <a:pos x="connsiteX43282" y="connsiteY43282"/>
              </a:cxn>
              <a:cxn ang="0">
                <a:pos x="connsiteX43283" y="connsiteY43283"/>
              </a:cxn>
              <a:cxn ang="0">
                <a:pos x="connsiteX43284" y="connsiteY43284"/>
              </a:cxn>
              <a:cxn ang="0">
                <a:pos x="connsiteX43285" y="connsiteY43285"/>
              </a:cxn>
              <a:cxn ang="0">
                <a:pos x="connsiteX43286" y="connsiteY43286"/>
              </a:cxn>
              <a:cxn ang="0">
                <a:pos x="connsiteX43287" y="connsiteY43287"/>
              </a:cxn>
              <a:cxn ang="0">
                <a:pos x="connsiteX43288" y="connsiteY43288"/>
              </a:cxn>
              <a:cxn ang="0">
                <a:pos x="connsiteX43289" y="connsiteY43289"/>
              </a:cxn>
              <a:cxn ang="0">
                <a:pos x="connsiteX43290" y="connsiteY43290"/>
              </a:cxn>
              <a:cxn ang="0">
                <a:pos x="connsiteX43291" y="connsiteY43291"/>
              </a:cxn>
              <a:cxn ang="0">
                <a:pos x="connsiteX43292" y="connsiteY43292"/>
              </a:cxn>
              <a:cxn ang="0">
                <a:pos x="connsiteX43293" y="connsiteY43293"/>
              </a:cxn>
              <a:cxn ang="0">
                <a:pos x="connsiteX43294" y="connsiteY43294"/>
              </a:cxn>
              <a:cxn ang="0">
                <a:pos x="connsiteX43295" y="connsiteY43295"/>
              </a:cxn>
              <a:cxn ang="0">
                <a:pos x="connsiteX43296" y="connsiteY43296"/>
              </a:cxn>
              <a:cxn ang="0">
                <a:pos x="connsiteX43297" y="connsiteY43297"/>
              </a:cxn>
              <a:cxn ang="0">
                <a:pos x="connsiteX43298" y="connsiteY43298"/>
              </a:cxn>
              <a:cxn ang="0">
                <a:pos x="connsiteX43299" y="connsiteY43299"/>
              </a:cxn>
              <a:cxn ang="0">
                <a:pos x="connsiteX43300" y="connsiteY43300"/>
              </a:cxn>
              <a:cxn ang="0">
                <a:pos x="connsiteX43301" y="connsiteY43301"/>
              </a:cxn>
              <a:cxn ang="0">
                <a:pos x="connsiteX43302" y="connsiteY43302"/>
              </a:cxn>
              <a:cxn ang="0">
                <a:pos x="connsiteX43303" y="connsiteY43303"/>
              </a:cxn>
              <a:cxn ang="0">
                <a:pos x="connsiteX43304" y="connsiteY43304"/>
              </a:cxn>
              <a:cxn ang="0">
                <a:pos x="connsiteX43305" y="connsiteY43305"/>
              </a:cxn>
              <a:cxn ang="0">
                <a:pos x="connsiteX43306" y="connsiteY43306"/>
              </a:cxn>
              <a:cxn ang="0">
                <a:pos x="connsiteX43307" y="connsiteY43307"/>
              </a:cxn>
              <a:cxn ang="0">
                <a:pos x="connsiteX43308" y="connsiteY43308"/>
              </a:cxn>
              <a:cxn ang="0">
                <a:pos x="connsiteX43309" y="connsiteY43309"/>
              </a:cxn>
              <a:cxn ang="0">
                <a:pos x="connsiteX43310" y="connsiteY43310"/>
              </a:cxn>
              <a:cxn ang="0">
                <a:pos x="connsiteX43311" y="connsiteY43311"/>
              </a:cxn>
              <a:cxn ang="0">
                <a:pos x="connsiteX43312" y="connsiteY43312"/>
              </a:cxn>
              <a:cxn ang="0">
                <a:pos x="connsiteX43313" y="connsiteY43313"/>
              </a:cxn>
              <a:cxn ang="0">
                <a:pos x="connsiteX43314" y="connsiteY43314"/>
              </a:cxn>
              <a:cxn ang="0">
                <a:pos x="connsiteX43315" y="connsiteY43315"/>
              </a:cxn>
              <a:cxn ang="0">
                <a:pos x="connsiteX43316" y="connsiteY43316"/>
              </a:cxn>
              <a:cxn ang="0">
                <a:pos x="connsiteX43317" y="connsiteY43317"/>
              </a:cxn>
              <a:cxn ang="0">
                <a:pos x="connsiteX43318" y="connsiteY43318"/>
              </a:cxn>
              <a:cxn ang="0">
                <a:pos x="connsiteX43319" y="connsiteY43319"/>
              </a:cxn>
              <a:cxn ang="0">
                <a:pos x="connsiteX43320" y="connsiteY43320"/>
              </a:cxn>
              <a:cxn ang="0">
                <a:pos x="connsiteX43321" y="connsiteY43321"/>
              </a:cxn>
              <a:cxn ang="0">
                <a:pos x="connsiteX43322" y="connsiteY43322"/>
              </a:cxn>
              <a:cxn ang="0">
                <a:pos x="connsiteX43323" y="connsiteY43323"/>
              </a:cxn>
              <a:cxn ang="0">
                <a:pos x="connsiteX43324" y="connsiteY43324"/>
              </a:cxn>
              <a:cxn ang="0">
                <a:pos x="connsiteX43325" y="connsiteY43325"/>
              </a:cxn>
              <a:cxn ang="0">
                <a:pos x="connsiteX43326" y="connsiteY43326"/>
              </a:cxn>
              <a:cxn ang="0">
                <a:pos x="connsiteX43327" y="connsiteY43327"/>
              </a:cxn>
              <a:cxn ang="0">
                <a:pos x="connsiteX43328" y="connsiteY43328"/>
              </a:cxn>
              <a:cxn ang="0">
                <a:pos x="connsiteX43329" y="connsiteY43329"/>
              </a:cxn>
              <a:cxn ang="0">
                <a:pos x="connsiteX43330" y="connsiteY43330"/>
              </a:cxn>
              <a:cxn ang="0">
                <a:pos x="connsiteX43331" y="connsiteY43331"/>
              </a:cxn>
              <a:cxn ang="0">
                <a:pos x="connsiteX43332" y="connsiteY43332"/>
              </a:cxn>
              <a:cxn ang="0">
                <a:pos x="connsiteX43333" y="connsiteY43333"/>
              </a:cxn>
              <a:cxn ang="0">
                <a:pos x="connsiteX43334" y="connsiteY43334"/>
              </a:cxn>
              <a:cxn ang="0">
                <a:pos x="connsiteX43335" y="connsiteY43335"/>
              </a:cxn>
              <a:cxn ang="0">
                <a:pos x="connsiteX43336" y="connsiteY43336"/>
              </a:cxn>
              <a:cxn ang="0">
                <a:pos x="connsiteX43337" y="connsiteY43337"/>
              </a:cxn>
              <a:cxn ang="0">
                <a:pos x="connsiteX43338" y="connsiteY43338"/>
              </a:cxn>
              <a:cxn ang="0">
                <a:pos x="connsiteX43339" y="connsiteY43339"/>
              </a:cxn>
              <a:cxn ang="0">
                <a:pos x="connsiteX43340" y="connsiteY43340"/>
              </a:cxn>
              <a:cxn ang="0">
                <a:pos x="connsiteX43341" y="connsiteY43341"/>
              </a:cxn>
              <a:cxn ang="0">
                <a:pos x="connsiteX43342" y="connsiteY43342"/>
              </a:cxn>
              <a:cxn ang="0">
                <a:pos x="connsiteX43343" y="connsiteY43343"/>
              </a:cxn>
              <a:cxn ang="0">
                <a:pos x="connsiteX43344" y="connsiteY43344"/>
              </a:cxn>
              <a:cxn ang="0">
                <a:pos x="connsiteX43345" y="connsiteY43345"/>
              </a:cxn>
              <a:cxn ang="0">
                <a:pos x="connsiteX43346" y="connsiteY43346"/>
              </a:cxn>
              <a:cxn ang="0">
                <a:pos x="connsiteX43347" y="connsiteY43347"/>
              </a:cxn>
              <a:cxn ang="0">
                <a:pos x="connsiteX43348" y="connsiteY43348"/>
              </a:cxn>
              <a:cxn ang="0">
                <a:pos x="connsiteX43349" y="connsiteY43349"/>
              </a:cxn>
              <a:cxn ang="0">
                <a:pos x="connsiteX43350" y="connsiteY43350"/>
              </a:cxn>
              <a:cxn ang="0">
                <a:pos x="connsiteX43351" y="connsiteY43351"/>
              </a:cxn>
              <a:cxn ang="0">
                <a:pos x="connsiteX43352" y="connsiteY43352"/>
              </a:cxn>
              <a:cxn ang="0">
                <a:pos x="connsiteX43353" y="connsiteY43353"/>
              </a:cxn>
              <a:cxn ang="0">
                <a:pos x="connsiteX43354" y="connsiteY43354"/>
              </a:cxn>
              <a:cxn ang="0">
                <a:pos x="connsiteX43355" y="connsiteY43355"/>
              </a:cxn>
              <a:cxn ang="0">
                <a:pos x="connsiteX43356" y="connsiteY43356"/>
              </a:cxn>
              <a:cxn ang="0">
                <a:pos x="connsiteX43357" y="connsiteY43357"/>
              </a:cxn>
              <a:cxn ang="0">
                <a:pos x="connsiteX43358" y="connsiteY43358"/>
              </a:cxn>
              <a:cxn ang="0">
                <a:pos x="connsiteX43359" y="connsiteY43359"/>
              </a:cxn>
              <a:cxn ang="0">
                <a:pos x="connsiteX43360" y="connsiteY43360"/>
              </a:cxn>
              <a:cxn ang="0">
                <a:pos x="connsiteX43361" y="connsiteY43361"/>
              </a:cxn>
              <a:cxn ang="0">
                <a:pos x="connsiteX43362" y="connsiteY43362"/>
              </a:cxn>
              <a:cxn ang="0">
                <a:pos x="connsiteX43363" y="connsiteY43363"/>
              </a:cxn>
              <a:cxn ang="0">
                <a:pos x="connsiteX43364" y="connsiteY43364"/>
              </a:cxn>
              <a:cxn ang="0">
                <a:pos x="connsiteX43365" y="connsiteY43365"/>
              </a:cxn>
              <a:cxn ang="0">
                <a:pos x="connsiteX43366" y="connsiteY43366"/>
              </a:cxn>
              <a:cxn ang="0">
                <a:pos x="connsiteX43367" y="connsiteY43367"/>
              </a:cxn>
              <a:cxn ang="0">
                <a:pos x="connsiteX43368" y="connsiteY43368"/>
              </a:cxn>
              <a:cxn ang="0">
                <a:pos x="connsiteX43369" y="connsiteY43369"/>
              </a:cxn>
              <a:cxn ang="0">
                <a:pos x="connsiteX43370" y="connsiteY43370"/>
              </a:cxn>
              <a:cxn ang="0">
                <a:pos x="connsiteX43371" y="connsiteY43371"/>
              </a:cxn>
              <a:cxn ang="0">
                <a:pos x="connsiteX43372" y="connsiteY43372"/>
              </a:cxn>
              <a:cxn ang="0">
                <a:pos x="connsiteX43373" y="connsiteY43373"/>
              </a:cxn>
              <a:cxn ang="0">
                <a:pos x="connsiteX43374" y="connsiteY43374"/>
              </a:cxn>
              <a:cxn ang="0">
                <a:pos x="connsiteX43375" y="connsiteY43375"/>
              </a:cxn>
              <a:cxn ang="0">
                <a:pos x="connsiteX43376" y="connsiteY43376"/>
              </a:cxn>
              <a:cxn ang="0">
                <a:pos x="connsiteX43377" y="connsiteY43377"/>
              </a:cxn>
              <a:cxn ang="0">
                <a:pos x="connsiteX43378" y="connsiteY43378"/>
              </a:cxn>
              <a:cxn ang="0">
                <a:pos x="connsiteX43379" y="connsiteY43379"/>
              </a:cxn>
              <a:cxn ang="0">
                <a:pos x="connsiteX43380" y="connsiteY43380"/>
              </a:cxn>
              <a:cxn ang="0">
                <a:pos x="connsiteX43381" y="connsiteY43381"/>
              </a:cxn>
              <a:cxn ang="0">
                <a:pos x="connsiteX43382" y="connsiteY43382"/>
              </a:cxn>
              <a:cxn ang="0">
                <a:pos x="connsiteX43383" y="connsiteY43383"/>
              </a:cxn>
              <a:cxn ang="0">
                <a:pos x="connsiteX43384" y="connsiteY43384"/>
              </a:cxn>
              <a:cxn ang="0">
                <a:pos x="connsiteX43385" y="connsiteY43385"/>
              </a:cxn>
              <a:cxn ang="0">
                <a:pos x="connsiteX43386" y="connsiteY43386"/>
              </a:cxn>
              <a:cxn ang="0">
                <a:pos x="connsiteX43387" y="connsiteY43387"/>
              </a:cxn>
              <a:cxn ang="0">
                <a:pos x="connsiteX43388" y="connsiteY43388"/>
              </a:cxn>
              <a:cxn ang="0">
                <a:pos x="connsiteX43389" y="connsiteY43389"/>
              </a:cxn>
              <a:cxn ang="0">
                <a:pos x="connsiteX43390" y="connsiteY43390"/>
              </a:cxn>
              <a:cxn ang="0">
                <a:pos x="connsiteX43391" y="connsiteY43391"/>
              </a:cxn>
              <a:cxn ang="0">
                <a:pos x="connsiteX43392" y="connsiteY43392"/>
              </a:cxn>
              <a:cxn ang="0">
                <a:pos x="connsiteX43393" y="connsiteY43393"/>
              </a:cxn>
              <a:cxn ang="0">
                <a:pos x="connsiteX43394" y="connsiteY43394"/>
              </a:cxn>
              <a:cxn ang="0">
                <a:pos x="connsiteX43395" y="connsiteY43395"/>
              </a:cxn>
              <a:cxn ang="0">
                <a:pos x="connsiteX43396" y="connsiteY43396"/>
              </a:cxn>
              <a:cxn ang="0">
                <a:pos x="connsiteX43397" y="connsiteY43397"/>
              </a:cxn>
              <a:cxn ang="0">
                <a:pos x="connsiteX43398" y="connsiteY43398"/>
              </a:cxn>
              <a:cxn ang="0">
                <a:pos x="connsiteX43399" y="connsiteY43399"/>
              </a:cxn>
              <a:cxn ang="0">
                <a:pos x="connsiteX43400" y="connsiteY43400"/>
              </a:cxn>
              <a:cxn ang="0">
                <a:pos x="connsiteX43401" y="connsiteY43401"/>
              </a:cxn>
              <a:cxn ang="0">
                <a:pos x="connsiteX43402" y="connsiteY43402"/>
              </a:cxn>
              <a:cxn ang="0">
                <a:pos x="connsiteX43403" y="connsiteY43403"/>
              </a:cxn>
              <a:cxn ang="0">
                <a:pos x="connsiteX43404" y="connsiteY43404"/>
              </a:cxn>
              <a:cxn ang="0">
                <a:pos x="connsiteX43405" y="connsiteY43405"/>
              </a:cxn>
              <a:cxn ang="0">
                <a:pos x="connsiteX43406" y="connsiteY43406"/>
              </a:cxn>
              <a:cxn ang="0">
                <a:pos x="connsiteX43407" y="connsiteY43407"/>
              </a:cxn>
              <a:cxn ang="0">
                <a:pos x="connsiteX43408" y="connsiteY43408"/>
              </a:cxn>
              <a:cxn ang="0">
                <a:pos x="connsiteX43409" y="connsiteY43409"/>
              </a:cxn>
              <a:cxn ang="0">
                <a:pos x="connsiteX43410" y="connsiteY43410"/>
              </a:cxn>
              <a:cxn ang="0">
                <a:pos x="connsiteX43411" y="connsiteY43411"/>
              </a:cxn>
              <a:cxn ang="0">
                <a:pos x="connsiteX43412" y="connsiteY43412"/>
              </a:cxn>
              <a:cxn ang="0">
                <a:pos x="connsiteX43413" y="connsiteY43413"/>
              </a:cxn>
              <a:cxn ang="0">
                <a:pos x="connsiteX43414" y="connsiteY43414"/>
              </a:cxn>
              <a:cxn ang="0">
                <a:pos x="connsiteX43415" y="connsiteY43415"/>
              </a:cxn>
              <a:cxn ang="0">
                <a:pos x="connsiteX43416" y="connsiteY43416"/>
              </a:cxn>
              <a:cxn ang="0">
                <a:pos x="connsiteX43417" y="connsiteY43417"/>
              </a:cxn>
              <a:cxn ang="0">
                <a:pos x="connsiteX43418" y="connsiteY43418"/>
              </a:cxn>
              <a:cxn ang="0">
                <a:pos x="connsiteX43419" y="connsiteY43419"/>
              </a:cxn>
              <a:cxn ang="0">
                <a:pos x="connsiteX43420" y="connsiteY43420"/>
              </a:cxn>
              <a:cxn ang="0">
                <a:pos x="connsiteX43421" y="connsiteY43421"/>
              </a:cxn>
              <a:cxn ang="0">
                <a:pos x="connsiteX43422" y="connsiteY43422"/>
              </a:cxn>
              <a:cxn ang="0">
                <a:pos x="connsiteX43423" y="connsiteY43423"/>
              </a:cxn>
              <a:cxn ang="0">
                <a:pos x="connsiteX43424" y="connsiteY43424"/>
              </a:cxn>
              <a:cxn ang="0">
                <a:pos x="connsiteX43425" y="connsiteY43425"/>
              </a:cxn>
              <a:cxn ang="0">
                <a:pos x="connsiteX43426" y="connsiteY43426"/>
              </a:cxn>
              <a:cxn ang="0">
                <a:pos x="connsiteX43427" y="connsiteY43427"/>
              </a:cxn>
              <a:cxn ang="0">
                <a:pos x="connsiteX43428" y="connsiteY43428"/>
              </a:cxn>
              <a:cxn ang="0">
                <a:pos x="connsiteX43429" y="connsiteY43429"/>
              </a:cxn>
              <a:cxn ang="0">
                <a:pos x="connsiteX43430" y="connsiteY43430"/>
              </a:cxn>
              <a:cxn ang="0">
                <a:pos x="connsiteX43431" y="connsiteY43431"/>
              </a:cxn>
              <a:cxn ang="0">
                <a:pos x="connsiteX43432" y="connsiteY43432"/>
              </a:cxn>
              <a:cxn ang="0">
                <a:pos x="connsiteX43433" y="connsiteY43433"/>
              </a:cxn>
              <a:cxn ang="0">
                <a:pos x="connsiteX43434" y="connsiteY43434"/>
              </a:cxn>
              <a:cxn ang="0">
                <a:pos x="connsiteX43435" y="connsiteY43435"/>
              </a:cxn>
              <a:cxn ang="0">
                <a:pos x="connsiteX43436" y="connsiteY43436"/>
              </a:cxn>
              <a:cxn ang="0">
                <a:pos x="connsiteX43437" y="connsiteY43437"/>
              </a:cxn>
              <a:cxn ang="0">
                <a:pos x="connsiteX43438" y="connsiteY43438"/>
              </a:cxn>
              <a:cxn ang="0">
                <a:pos x="connsiteX43439" y="connsiteY43439"/>
              </a:cxn>
              <a:cxn ang="0">
                <a:pos x="connsiteX43440" y="connsiteY43440"/>
              </a:cxn>
              <a:cxn ang="0">
                <a:pos x="connsiteX43441" y="connsiteY43441"/>
              </a:cxn>
              <a:cxn ang="0">
                <a:pos x="connsiteX43442" y="connsiteY43442"/>
              </a:cxn>
              <a:cxn ang="0">
                <a:pos x="connsiteX43443" y="connsiteY43443"/>
              </a:cxn>
              <a:cxn ang="0">
                <a:pos x="connsiteX43444" y="connsiteY43444"/>
              </a:cxn>
              <a:cxn ang="0">
                <a:pos x="connsiteX43445" y="connsiteY43445"/>
              </a:cxn>
              <a:cxn ang="0">
                <a:pos x="connsiteX43446" y="connsiteY43446"/>
              </a:cxn>
              <a:cxn ang="0">
                <a:pos x="connsiteX43447" y="connsiteY43447"/>
              </a:cxn>
              <a:cxn ang="0">
                <a:pos x="connsiteX43448" y="connsiteY43448"/>
              </a:cxn>
              <a:cxn ang="0">
                <a:pos x="connsiteX43449" y="connsiteY43449"/>
              </a:cxn>
              <a:cxn ang="0">
                <a:pos x="connsiteX43450" y="connsiteY43450"/>
              </a:cxn>
              <a:cxn ang="0">
                <a:pos x="connsiteX43451" y="connsiteY43451"/>
              </a:cxn>
              <a:cxn ang="0">
                <a:pos x="connsiteX43452" y="connsiteY43452"/>
              </a:cxn>
              <a:cxn ang="0">
                <a:pos x="connsiteX43453" y="connsiteY43453"/>
              </a:cxn>
              <a:cxn ang="0">
                <a:pos x="connsiteX43454" y="connsiteY43454"/>
              </a:cxn>
              <a:cxn ang="0">
                <a:pos x="connsiteX43455" y="connsiteY43455"/>
              </a:cxn>
              <a:cxn ang="0">
                <a:pos x="connsiteX43456" y="connsiteY43456"/>
              </a:cxn>
              <a:cxn ang="0">
                <a:pos x="connsiteX43457" y="connsiteY43457"/>
              </a:cxn>
              <a:cxn ang="0">
                <a:pos x="connsiteX43458" y="connsiteY43458"/>
              </a:cxn>
              <a:cxn ang="0">
                <a:pos x="connsiteX43459" y="connsiteY43459"/>
              </a:cxn>
              <a:cxn ang="0">
                <a:pos x="connsiteX43460" y="connsiteY43460"/>
              </a:cxn>
              <a:cxn ang="0">
                <a:pos x="connsiteX43461" y="connsiteY43461"/>
              </a:cxn>
              <a:cxn ang="0">
                <a:pos x="connsiteX43462" y="connsiteY43462"/>
              </a:cxn>
              <a:cxn ang="0">
                <a:pos x="connsiteX43463" y="connsiteY43463"/>
              </a:cxn>
              <a:cxn ang="0">
                <a:pos x="connsiteX43464" y="connsiteY43464"/>
              </a:cxn>
              <a:cxn ang="0">
                <a:pos x="connsiteX43465" y="connsiteY43465"/>
              </a:cxn>
              <a:cxn ang="0">
                <a:pos x="connsiteX43466" y="connsiteY43466"/>
              </a:cxn>
              <a:cxn ang="0">
                <a:pos x="connsiteX43467" y="connsiteY43467"/>
              </a:cxn>
              <a:cxn ang="0">
                <a:pos x="connsiteX43468" y="connsiteY43468"/>
              </a:cxn>
              <a:cxn ang="0">
                <a:pos x="connsiteX43469" y="connsiteY43469"/>
              </a:cxn>
              <a:cxn ang="0">
                <a:pos x="connsiteX43470" y="connsiteY43470"/>
              </a:cxn>
              <a:cxn ang="0">
                <a:pos x="connsiteX43471" y="connsiteY43471"/>
              </a:cxn>
              <a:cxn ang="0">
                <a:pos x="connsiteX43472" y="connsiteY43472"/>
              </a:cxn>
              <a:cxn ang="0">
                <a:pos x="connsiteX43473" y="connsiteY43473"/>
              </a:cxn>
              <a:cxn ang="0">
                <a:pos x="connsiteX43474" y="connsiteY43474"/>
              </a:cxn>
              <a:cxn ang="0">
                <a:pos x="connsiteX43475" y="connsiteY43475"/>
              </a:cxn>
              <a:cxn ang="0">
                <a:pos x="connsiteX43476" y="connsiteY43476"/>
              </a:cxn>
              <a:cxn ang="0">
                <a:pos x="connsiteX43477" y="connsiteY43477"/>
              </a:cxn>
              <a:cxn ang="0">
                <a:pos x="connsiteX43478" y="connsiteY43478"/>
              </a:cxn>
              <a:cxn ang="0">
                <a:pos x="connsiteX43479" y="connsiteY43479"/>
              </a:cxn>
              <a:cxn ang="0">
                <a:pos x="connsiteX43480" y="connsiteY43480"/>
              </a:cxn>
              <a:cxn ang="0">
                <a:pos x="connsiteX43481" y="connsiteY43481"/>
              </a:cxn>
              <a:cxn ang="0">
                <a:pos x="connsiteX43482" y="connsiteY43482"/>
              </a:cxn>
              <a:cxn ang="0">
                <a:pos x="connsiteX43483" y="connsiteY43483"/>
              </a:cxn>
              <a:cxn ang="0">
                <a:pos x="connsiteX43484" y="connsiteY43484"/>
              </a:cxn>
              <a:cxn ang="0">
                <a:pos x="connsiteX43485" y="connsiteY43485"/>
              </a:cxn>
              <a:cxn ang="0">
                <a:pos x="connsiteX43486" y="connsiteY43486"/>
              </a:cxn>
              <a:cxn ang="0">
                <a:pos x="connsiteX43487" y="connsiteY43487"/>
              </a:cxn>
              <a:cxn ang="0">
                <a:pos x="connsiteX43488" y="connsiteY43488"/>
              </a:cxn>
              <a:cxn ang="0">
                <a:pos x="connsiteX43489" y="connsiteY43489"/>
              </a:cxn>
              <a:cxn ang="0">
                <a:pos x="connsiteX43490" y="connsiteY43490"/>
              </a:cxn>
              <a:cxn ang="0">
                <a:pos x="connsiteX43491" y="connsiteY43491"/>
              </a:cxn>
              <a:cxn ang="0">
                <a:pos x="connsiteX43492" y="connsiteY43492"/>
              </a:cxn>
              <a:cxn ang="0">
                <a:pos x="connsiteX43493" y="connsiteY43493"/>
              </a:cxn>
              <a:cxn ang="0">
                <a:pos x="connsiteX43494" y="connsiteY43494"/>
              </a:cxn>
              <a:cxn ang="0">
                <a:pos x="connsiteX43495" y="connsiteY43495"/>
              </a:cxn>
              <a:cxn ang="0">
                <a:pos x="connsiteX43496" y="connsiteY43496"/>
              </a:cxn>
              <a:cxn ang="0">
                <a:pos x="connsiteX43497" y="connsiteY43497"/>
              </a:cxn>
              <a:cxn ang="0">
                <a:pos x="connsiteX43498" y="connsiteY43498"/>
              </a:cxn>
              <a:cxn ang="0">
                <a:pos x="connsiteX43499" y="connsiteY43499"/>
              </a:cxn>
              <a:cxn ang="0">
                <a:pos x="connsiteX43500" y="connsiteY43500"/>
              </a:cxn>
              <a:cxn ang="0">
                <a:pos x="connsiteX43501" y="connsiteY43501"/>
              </a:cxn>
              <a:cxn ang="0">
                <a:pos x="connsiteX43502" y="connsiteY43502"/>
              </a:cxn>
              <a:cxn ang="0">
                <a:pos x="connsiteX43503" y="connsiteY43503"/>
              </a:cxn>
              <a:cxn ang="0">
                <a:pos x="connsiteX43504" y="connsiteY43504"/>
              </a:cxn>
              <a:cxn ang="0">
                <a:pos x="connsiteX43505" y="connsiteY43505"/>
              </a:cxn>
              <a:cxn ang="0">
                <a:pos x="connsiteX43506" y="connsiteY43506"/>
              </a:cxn>
              <a:cxn ang="0">
                <a:pos x="connsiteX43507" y="connsiteY43507"/>
              </a:cxn>
              <a:cxn ang="0">
                <a:pos x="connsiteX43508" y="connsiteY43508"/>
              </a:cxn>
              <a:cxn ang="0">
                <a:pos x="connsiteX43509" y="connsiteY43509"/>
              </a:cxn>
              <a:cxn ang="0">
                <a:pos x="connsiteX43510" y="connsiteY43510"/>
              </a:cxn>
              <a:cxn ang="0">
                <a:pos x="connsiteX43511" y="connsiteY43511"/>
              </a:cxn>
              <a:cxn ang="0">
                <a:pos x="connsiteX43512" y="connsiteY43512"/>
              </a:cxn>
              <a:cxn ang="0">
                <a:pos x="connsiteX43513" y="connsiteY43513"/>
              </a:cxn>
              <a:cxn ang="0">
                <a:pos x="connsiteX43514" y="connsiteY43514"/>
              </a:cxn>
              <a:cxn ang="0">
                <a:pos x="connsiteX43515" y="connsiteY43515"/>
              </a:cxn>
              <a:cxn ang="0">
                <a:pos x="connsiteX43516" y="connsiteY43516"/>
              </a:cxn>
              <a:cxn ang="0">
                <a:pos x="connsiteX43517" y="connsiteY43517"/>
              </a:cxn>
              <a:cxn ang="0">
                <a:pos x="connsiteX43518" y="connsiteY43518"/>
              </a:cxn>
              <a:cxn ang="0">
                <a:pos x="connsiteX43519" y="connsiteY43519"/>
              </a:cxn>
              <a:cxn ang="0">
                <a:pos x="connsiteX43520" y="connsiteY43520"/>
              </a:cxn>
              <a:cxn ang="0">
                <a:pos x="connsiteX43521" y="connsiteY43521"/>
              </a:cxn>
              <a:cxn ang="0">
                <a:pos x="connsiteX43522" y="connsiteY43522"/>
              </a:cxn>
              <a:cxn ang="0">
                <a:pos x="connsiteX43523" y="connsiteY43523"/>
              </a:cxn>
              <a:cxn ang="0">
                <a:pos x="connsiteX43524" y="connsiteY43524"/>
              </a:cxn>
              <a:cxn ang="0">
                <a:pos x="connsiteX43525" y="connsiteY43525"/>
              </a:cxn>
              <a:cxn ang="0">
                <a:pos x="connsiteX43526" y="connsiteY43526"/>
              </a:cxn>
              <a:cxn ang="0">
                <a:pos x="connsiteX43527" y="connsiteY43527"/>
              </a:cxn>
              <a:cxn ang="0">
                <a:pos x="connsiteX43528" y="connsiteY43528"/>
              </a:cxn>
              <a:cxn ang="0">
                <a:pos x="connsiteX43529" y="connsiteY43529"/>
              </a:cxn>
              <a:cxn ang="0">
                <a:pos x="connsiteX43530" y="connsiteY43530"/>
              </a:cxn>
              <a:cxn ang="0">
                <a:pos x="connsiteX43531" y="connsiteY43531"/>
              </a:cxn>
              <a:cxn ang="0">
                <a:pos x="connsiteX43532" y="connsiteY43532"/>
              </a:cxn>
              <a:cxn ang="0">
                <a:pos x="connsiteX43533" y="connsiteY43533"/>
              </a:cxn>
              <a:cxn ang="0">
                <a:pos x="connsiteX43534" y="connsiteY43534"/>
              </a:cxn>
              <a:cxn ang="0">
                <a:pos x="connsiteX43535" y="connsiteY43535"/>
              </a:cxn>
              <a:cxn ang="0">
                <a:pos x="connsiteX43536" y="connsiteY43536"/>
              </a:cxn>
              <a:cxn ang="0">
                <a:pos x="connsiteX43537" y="connsiteY43537"/>
              </a:cxn>
              <a:cxn ang="0">
                <a:pos x="connsiteX43538" y="connsiteY43538"/>
              </a:cxn>
              <a:cxn ang="0">
                <a:pos x="connsiteX43539" y="connsiteY43539"/>
              </a:cxn>
              <a:cxn ang="0">
                <a:pos x="connsiteX43540" y="connsiteY43540"/>
              </a:cxn>
              <a:cxn ang="0">
                <a:pos x="connsiteX43541" y="connsiteY43541"/>
              </a:cxn>
              <a:cxn ang="0">
                <a:pos x="connsiteX43542" y="connsiteY43542"/>
              </a:cxn>
              <a:cxn ang="0">
                <a:pos x="connsiteX43543" y="connsiteY43543"/>
              </a:cxn>
              <a:cxn ang="0">
                <a:pos x="connsiteX43544" y="connsiteY43544"/>
              </a:cxn>
              <a:cxn ang="0">
                <a:pos x="connsiteX43545" y="connsiteY43545"/>
              </a:cxn>
              <a:cxn ang="0">
                <a:pos x="connsiteX43546" y="connsiteY43546"/>
              </a:cxn>
              <a:cxn ang="0">
                <a:pos x="connsiteX43547" y="connsiteY43547"/>
              </a:cxn>
              <a:cxn ang="0">
                <a:pos x="connsiteX43548" y="connsiteY43548"/>
              </a:cxn>
              <a:cxn ang="0">
                <a:pos x="connsiteX43549" y="connsiteY43549"/>
              </a:cxn>
              <a:cxn ang="0">
                <a:pos x="connsiteX43550" y="connsiteY43550"/>
              </a:cxn>
              <a:cxn ang="0">
                <a:pos x="connsiteX43551" y="connsiteY43551"/>
              </a:cxn>
              <a:cxn ang="0">
                <a:pos x="connsiteX43552" y="connsiteY43552"/>
              </a:cxn>
              <a:cxn ang="0">
                <a:pos x="connsiteX43553" y="connsiteY43553"/>
              </a:cxn>
              <a:cxn ang="0">
                <a:pos x="connsiteX43554" y="connsiteY43554"/>
              </a:cxn>
              <a:cxn ang="0">
                <a:pos x="connsiteX43555" y="connsiteY43555"/>
              </a:cxn>
              <a:cxn ang="0">
                <a:pos x="connsiteX43556" y="connsiteY43556"/>
              </a:cxn>
              <a:cxn ang="0">
                <a:pos x="connsiteX43557" y="connsiteY43557"/>
              </a:cxn>
              <a:cxn ang="0">
                <a:pos x="connsiteX43558" y="connsiteY43558"/>
              </a:cxn>
              <a:cxn ang="0">
                <a:pos x="connsiteX43559" y="connsiteY43559"/>
              </a:cxn>
              <a:cxn ang="0">
                <a:pos x="connsiteX43560" y="connsiteY43560"/>
              </a:cxn>
              <a:cxn ang="0">
                <a:pos x="connsiteX43561" y="connsiteY43561"/>
              </a:cxn>
              <a:cxn ang="0">
                <a:pos x="connsiteX43562" y="connsiteY43562"/>
              </a:cxn>
              <a:cxn ang="0">
                <a:pos x="connsiteX43563" y="connsiteY43563"/>
              </a:cxn>
              <a:cxn ang="0">
                <a:pos x="connsiteX43564" y="connsiteY43564"/>
              </a:cxn>
              <a:cxn ang="0">
                <a:pos x="connsiteX43565" y="connsiteY43565"/>
              </a:cxn>
              <a:cxn ang="0">
                <a:pos x="connsiteX43566" y="connsiteY43566"/>
              </a:cxn>
              <a:cxn ang="0">
                <a:pos x="connsiteX43567" y="connsiteY43567"/>
              </a:cxn>
              <a:cxn ang="0">
                <a:pos x="connsiteX43568" y="connsiteY43568"/>
              </a:cxn>
              <a:cxn ang="0">
                <a:pos x="connsiteX43569" y="connsiteY43569"/>
              </a:cxn>
              <a:cxn ang="0">
                <a:pos x="connsiteX43570" y="connsiteY43570"/>
              </a:cxn>
              <a:cxn ang="0">
                <a:pos x="connsiteX43571" y="connsiteY43571"/>
              </a:cxn>
              <a:cxn ang="0">
                <a:pos x="connsiteX43572" y="connsiteY43572"/>
              </a:cxn>
              <a:cxn ang="0">
                <a:pos x="connsiteX43573" y="connsiteY43573"/>
              </a:cxn>
              <a:cxn ang="0">
                <a:pos x="connsiteX43574" y="connsiteY43574"/>
              </a:cxn>
              <a:cxn ang="0">
                <a:pos x="connsiteX43575" y="connsiteY43575"/>
              </a:cxn>
              <a:cxn ang="0">
                <a:pos x="connsiteX43576" y="connsiteY43576"/>
              </a:cxn>
              <a:cxn ang="0">
                <a:pos x="connsiteX43577" y="connsiteY43577"/>
              </a:cxn>
              <a:cxn ang="0">
                <a:pos x="connsiteX43578" y="connsiteY43578"/>
              </a:cxn>
              <a:cxn ang="0">
                <a:pos x="connsiteX43579" y="connsiteY43579"/>
              </a:cxn>
              <a:cxn ang="0">
                <a:pos x="connsiteX43580" y="connsiteY43580"/>
              </a:cxn>
              <a:cxn ang="0">
                <a:pos x="connsiteX43581" y="connsiteY43581"/>
              </a:cxn>
              <a:cxn ang="0">
                <a:pos x="connsiteX43582" y="connsiteY43582"/>
              </a:cxn>
              <a:cxn ang="0">
                <a:pos x="connsiteX43583" y="connsiteY43583"/>
              </a:cxn>
              <a:cxn ang="0">
                <a:pos x="connsiteX43584" y="connsiteY43584"/>
              </a:cxn>
              <a:cxn ang="0">
                <a:pos x="connsiteX43585" y="connsiteY43585"/>
              </a:cxn>
              <a:cxn ang="0">
                <a:pos x="connsiteX43586" y="connsiteY43586"/>
              </a:cxn>
              <a:cxn ang="0">
                <a:pos x="connsiteX43587" y="connsiteY43587"/>
              </a:cxn>
              <a:cxn ang="0">
                <a:pos x="connsiteX43588" y="connsiteY43588"/>
              </a:cxn>
              <a:cxn ang="0">
                <a:pos x="connsiteX43589" y="connsiteY43589"/>
              </a:cxn>
              <a:cxn ang="0">
                <a:pos x="connsiteX43590" y="connsiteY43590"/>
              </a:cxn>
              <a:cxn ang="0">
                <a:pos x="connsiteX43591" y="connsiteY43591"/>
              </a:cxn>
              <a:cxn ang="0">
                <a:pos x="connsiteX43592" y="connsiteY43592"/>
              </a:cxn>
              <a:cxn ang="0">
                <a:pos x="connsiteX43593" y="connsiteY43593"/>
              </a:cxn>
              <a:cxn ang="0">
                <a:pos x="connsiteX43594" y="connsiteY43594"/>
              </a:cxn>
              <a:cxn ang="0">
                <a:pos x="connsiteX43595" y="connsiteY43595"/>
              </a:cxn>
              <a:cxn ang="0">
                <a:pos x="connsiteX43596" y="connsiteY43596"/>
              </a:cxn>
              <a:cxn ang="0">
                <a:pos x="connsiteX43597" y="connsiteY43597"/>
              </a:cxn>
              <a:cxn ang="0">
                <a:pos x="connsiteX43598" y="connsiteY43598"/>
              </a:cxn>
              <a:cxn ang="0">
                <a:pos x="connsiteX43599" y="connsiteY43599"/>
              </a:cxn>
              <a:cxn ang="0">
                <a:pos x="connsiteX43600" y="connsiteY43600"/>
              </a:cxn>
              <a:cxn ang="0">
                <a:pos x="connsiteX43601" y="connsiteY43601"/>
              </a:cxn>
              <a:cxn ang="0">
                <a:pos x="connsiteX43602" y="connsiteY43602"/>
              </a:cxn>
              <a:cxn ang="0">
                <a:pos x="connsiteX43603" y="connsiteY43603"/>
              </a:cxn>
              <a:cxn ang="0">
                <a:pos x="connsiteX43604" y="connsiteY43604"/>
              </a:cxn>
              <a:cxn ang="0">
                <a:pos x="connsiteX43605" y="connsiteY43605"/>
              </a:cxn>
              <a:cxn ang="0">
                <a:pos x="connsiteX43606" y="connsiteY43606"/>
              </a:cxn>
              <a:cxn ang="0">
                <a:pos x="connsiteX43607" y="connsiteY43607"/>
              </a:cxn>
              <a:cxn ang="0">
                <a:pos x="connsiteX43608" y="connsiteY43608"/>
              </a:cxn>
              <a:cxn ang="0">
                <a:pos x="connsiteX43609" y="connsiteY43609"/>
              </a:cxn>
              <a:cxn ang="0">
                <a:pos x="connsiteX43610" y="connsiteY43610"/>
              </a:cxn>
              <a:cxn ang="0">
                <a:pos x="connsiteX43611" y="connsiteY43611"/>
              </a:cxn>
              <a:cxn ang="0">
                <a:pos x="connsiteX43612" y="connsiteY43612"/>
              </a:cxn>
              <a:cxn ang="0">
                <a:pos x="connsiteX43613" y="connsiteY43613"/>
              </a:cxn>
              <a:cxn ang="0">
                <a:pos x="connsiteX43614" y="connsiteY43614"/>
              </a:cxn>
              <a:cxn ang="0">
                <a:pos x="connsiteX43615" y="connsiteY43615"/>
              </a:cxn>
              <a:cxn ang="0">
                <a:pos x="connsiteX43616" y="connsiteY43616"/>
              </a:cxn>
              <a:cxn ang="0">
                <a:pos x="connsiteX43617" y="connsiteY43617"/>
              </a:cxn>
              <a:cxn ang="0">
                <a:pos x="connsiteX43618" y="connsiteY43618"/>
              </a:cxn>
              <a:cxn ang="0">
                <a:pos x="connsiteX43619" y="connsiteY43619"/>
              </a:cxn>
              <a:cxn ang="0">
                <a:pos x="connsiteX43620" y="connsiteY43620"/>
              </a:cxn>
              <a:cxn ang="0">
                <a:pos x="connsiteX43621" y="connsiteY43621"/>
              </a:cxn>
              <a:cxn ang="0">
                <a:pos x="connsiteX43622" y="connsiteY43622"/>
              </a:cxn>
              <a:cxn ang="0">
                <a:pos x="connsiteX43623" y="connsiteY43623"/>
              </a:cxn>
              <a:cxn ang="0">
                <a:pos x="connsiteX43624" y="connsiteY43624"/>
              </a:cxn>
              <a:cxn ang="0">
                <a:pos x="connsiteX43625" y="connsiteY43625"/>
              </a:cxn>
              <a:cxn ang="0">
                <a:pos x="connsiteX43626" y="connsiteY43626"/>
              </a:cxn>
              <a:cxn ang="0">
                <a:pos x="connsiteX43627" y="connsiteY43627"/>
              </a:cxn>
              <a:cxn ang="0">
                <a:pos x="connsiteX43628" y="connsiteY43628"/>
              </a:cxn>
              <a:cxn ang="0">
                <a:pos x="connsiteX43629" y="connsiteY43629"/>
              </a:cxn>
              <a:cxn ang="0">
                <a:pos x="connsiteX43630" y="connsiteY43630"/>
              </a:cxn>
              <a:cxn ang="0">
                <a:pos x="connsiteX43631" y="connsiteY43631"/>
              </a:cxn>
              <a:cxn ang="0">
                <a:pos x="connsiteX43632" y="connsiteY43632"/>
              </a:cxn>
              <a:cxn ang="0">
                <a:pos x="connsiteX43633" y="connsiteY43633"/>
              </a:cxn>
              <a:cxn ang="0">
                <a:pos x="connsiteX43634" y="connsiteY43634"/>
              </a:cxn>
              <a:cxn ang="0">
                <a:pos x="connsiteX43635" y="connsiteY43635"/>
              </a:cxn>
              <a:cxn ang="0">
                <a:pos x="connsiteX43636" y="connsiteY43636"/>
              </a:cxn>
              <a:cxn ang="0">
                <a:pos x="connsiteX43637" y="connsiteY43637"/>
              </a:cxn>
              <a:cxn ang="0">
                <a:pos x="connsiteX43638" y="connsiteY43638"/>
              </a:cxn>
              <a:cxn ang="0">
                <a:pos x="connsiteX43639" y="connsiteY43639"/>
              </a:cxn>
              <a:cxn ang="0">
                <a:pos x="connsiteX43640" y="connsiteY43640"/>
              </a:cxn>
              <a:cxn ang="0">
                <a:pos x="connsiteX43641" y="connsiteY43641"/>
              </a:cxn>
              <a:cxn ang="0">
                <a:pos x="connsiteX43642" y="connsiteY43642"/>
              </a:cxn>
              <a:cxn ang="0">
                <a:pos x="connsiteX43643" y="connsiteY43643"/>
              </a:cxn>
              <a:cxn ang="0">
                <a:pos x="connsiteX43644" y="connsiteY43644"/>
              </a:cxn>
              <a:cxn ang="0">
                <a:pos x="connsiteX43645" y="connsiteY43645"/>
              </a:cxn>
              <a:cxn ang="0">
                <a:pos x="connsiteX43646" y="connsiteY43646"/>
              </a:cxn>
              <a:cxn ang="0">
                <a:pos x="connsiteX43647" y="connsiteY43647"/>
              </a:cxn>
              <a:cxn ang="0">
                <a:pos x="connsiteX43648" y="connsiteY43648"/>
              </a:cxn>
              <a:cxn ang="0">
                <a:pos x="connsiteX43649" y="connsiteY43649"/>
              </a:cxn>
              <a:cxn ang="0">
                <a:pos x="connsiteX43650" y="connsiteY43650"/>
              </a:cxn>
              <a:cxn ang="0">
                <a:pos x="connsiteX43651" y="connsiteY43651"/>
              </a:cxn>
              <a:cxn ang="0">
                <a:pos x="connsiteX43652" y="connsiteY43652"/>
              </a:cxn>
              <a:cxn ang="0">
                <a:pos x="connsiteX43653" y="connsiteY43653"/>
              </a:cxn>
              <a:cxn ang="0">
                <a:pos x="connsiteX43654" y="connsiteY43654"/>
              </a:cxn>
              <a:cxn ang="0">
                <a:pos x="connsiteX43655" y="connsiteY43655"/>
              </a:cxn>
              <a:cxn ang="0">
                <a:pos x="connsiteX43656" y="connsiteY43656"/>
              </a:cxn>
              <a:cxn ang="0">
                <a:pos x="connsiteX43657" y="connsiteY43657"/>
              </a:cxn>
              <a:cxn ang="0">
                <a:pos x="connsiteX43658" y="connsiteY43658"/>
              </a:cxn>
              <a:cxn ang="0">
                <a:pos x="connsiteX43659" y="connsiteY43659"/>
              </a:cxn>
              <a:cxn ang="0">
                <a:pos x="connsiteX43660" y="connsiteY43660"/>
              </a:cxn>
              <a:cxn ang="0">
                <a:pos x="connsiteX43661" y="connsiteY43661"/>
              </a:cxn>
              <a:cxn ang="0">
                <a:pos x="connsiteX43662" y="connsiteY43662"/>
              </a:cxn>
              <a:cxn ang="0">
                <a:pos x="connsiteX43663" y="connsiteY43663"/>
              </a:cxn>
              <a:cxn ang="0">
                <a:pos x="connsiteX43664" y="connsiteY43664"/>
              </a:cxn>
              <a:cxn ang="0">
                <a:pos x="connsiteX43665" y="connsiteY43665"/>
              </a:cxn>
              <a:cxn ang="0">
                <a:pos x="connsiteX43666" y="connsiteY43666"/>
              </a:cxn>
              <a:cxn ang="0">
                <a:pos x="connsiteX43667" y="connsiteY43667"/>
              </a:cxn>
              <a:cxn ang="0">
                <a:pos x="connsiteX43668" y="connsiteY43668"/>
              </a:cxn>
              <a:cxn ang="0">
                <a:pos x="connsiteX43669" y="connsiteY43669"/>
              </a:cxn>
              <a:cxn ang="0">
                <a:pos x="connsiteX43670" y="connsiteY43670"/>
              </a:cxn>
              <a:cxn ang="0">
                <a:pos x="connsiteX43671" y="connsiteY43671"/>
              </a:cxn>
              <a:cxn ang="0">
                <a:pos x="connsiteX43672" y="connsiteY43672"/>
              </a:cxn>
              <a:cxn ang="0">
                <a:pos x="connsiteX43673" y="connsiteY43673"/>
              </a:cxn>
              <a:cxn ang="0">
                <a:pos x="connsiteX43674" y="connsiteY43674"/>
              </a:cxn>
              <a:cxn ang="0">
                <a:pos x="connsiteX43675" y="connsiteY43675"/>
              </a:cxn>
              <a:cxn ang="0">
                <a:pos x="connsiteX43676" y="connsiteY43676"/>
              </a:cxn>
              <a:cxn ang="0">
                <a:pos x="connsiteX43677" y="connsiteY43677"/>
              </a:cxn>
              <a:cxn ang="0">
                <a:pos x="connsiteX43678" y="connsiteY43678"/>
              </a:cxn>
              <a:cxn ang="0">
                <a:pos x="connsiteX43679" y="connsiteY43679"/>
              </a:cxn>
              <a:cxn ang="0">
                <a:pos x="connsiteX43680" y="connsiteY43680"/>
              </a:cxn>
              <a:cxn ang="0">
                <a:pos x="connsiteX43681" y="connsiteY43681"/>
              </a:cxn>
              <a:cxn ang="0">
                <a:pos x="connsiteX43682" y="connsiteY43682"/>
              </a:cxn>
              <a:cxn ang="0">
                <a:pos x="connsiteX43683" y="connsiteY43683"/>
              </a:cxn>
              <a:cxn ang="0">
                <a:pos x="connsiteX43684" y="connsiteY43684"/>
              </a:cxn>
              <a:cxn ang="0">
                <a:pos x="connsiteX43685" y="connsiteY43685"/>
              </a:cxn>
              <a:cxn ang="0">
                <a:pos x="connsiteX43686" y="connsiteY43686"/>
              </a:cxn>
              <a:cxn ang="0">
                <a:pos x="connsiteX43687" y="connsiteY43687"/>
              </a:cxn>
              <a:cxn ang="0">
                <a:pos x="connsiteX43688" y="connsiteY43688"/>
              </a:cxn>
              <a:cxn ang="0">
                <a:pos x="connsiteX43689" y="connsiteY43689"/>
              </a:cxn>
              <a:cxn ang="0">
                <a:pos x="connsiteX43690" y="connsiteY43690"/>
              </a:cxn>
              <a:cxn ang="0">
                <a:pos x="connsiteX43691" y="connsiteY43691"/>
              </a:cxn>
              <a:cxn ang="0">
                <a:pos x="connsiteX43692" y="connsiteY43692"/>
              </a:cxn>
              <a:cxn ang="0">
                <a:pos x="connsiteX43693" y="connsiteY43693"/>
              </a:cxn>
              <a:cxn ang="0">
                <a:pos x="connsiteX43694" y="connsiteY43694"/>
              </a:cxn>
              <a:cxn ang="0">
                <a:pos x="connsiteX43695" y="connsiteY43695"/>
              </a:cxn>
              <a:cxn ang="0">
                <a:pos x="connsiteX43696" y="connsiteY43696"/>
              </a:cxn>
              <a:cxn ang="0">
                <a:pos x="connsiteX43697" y="connsiteY43697"/>
              </a:cxn>
              <a:cxn ang="0">
                <a:pos x="connsiteX43698" y="connsiteY43698"/>
              </a:cxn>
              <a:cxn ang="0">
                <a:pos x="connsiteX43699" y="connsiteY43699"/>
              </a:cxn>
              <a:cxn ang="0">
                <a:pos x="connsiteX43700" y="connsiteY43700"/>
              </a:cxn>
              <a:cxn ang="0">
                <a:pos x="connsiteX43701" y="connsiteY43701"/>
              </a:cxn>
              <a:cxn ang="0">
                <a:pos x="connsiteX43702" y="connsiteY43702"/>
              </a:cxn>
              <a:cxn ang="0">
                <a:pos x="connsiteX43703" y="connsiteY43703"/>
              </a:cxn>
              <a:cxn ang="0">
                <a:pos x="connsiteX43704" y="connsiteY43704"/>
              </a:cxn>
              <a:cxn ang="0">
                <a:pos x="connsiteX43705" y="connsiteY43705"/>
              </a:cxn>
              <a:cxn ang="0">
                <a:pos x="connsiteX43706" y="connsiteY43706"/>
              </a:cxn>
              <a:cxn ang="0">
                <a:pos x="connsiteX43707" y="connsiteY43707"/>
              </a:cxn>
              <a:cxn ang="0">
                <a:pos x="connsiteX43708" y="connsiteY43708"/>
              </a:cxn>
              <a:cxn ang="0">
                <a:pos x="connsiteX43709" y="connsiteY43709"/>
              </a:cxn>
              <a:cxn ang="0">
                <a:pos x="connsiteX43710" y="connsiteY43710"/>
              </a:cxn>
              <a:cxn ang="0">
                <a:pos x="connsiteX43711" y="connsiteY43711"/>
              </a:cxn>
              <a:cxn ang="0">
                <a:pos x="connsiteX43712" y="connsiteY43712"/>
              </a:cxn>
              <a:cxn ang="0">
                <a:pos x="connsiteX43713" y="connsiteY43713"/>
              </a:cxn>
              <a:cxn ang="0">
                <a:pos x="connsiteX43714" y="connsiteY43714"/>
              </a:cxn>
              <a:cxn ang="0">
                <a:pos x="connsiteX43715" y="connsiteY43715"/>
              </a:cxn>
              <a:cxn ang="0">
                <a:pos x="connsiteX43716" y="connsiteY43716"/>
              </a:cxn>
              <a:cxn ang="0">
                <a:pos x="connsiteX43717" y="connsiteY43717"/>
              </a:cxn>
              <a:cxn ang="0">
                <a:pos x="connsiteX43718" y="connsiteY43718"/>
              </a:cxn>
              <a:cxn ang="0">
                <a:pos x="connsiteX43719" y="connsiteY43719"/>
              </a:cxn>
              <a:cxn ang="0">
                <a:pos x="connsiteX43720" y="connsiteY43720"/>
              </a:cxn>
              <a:cxn ang="0">
                <a:pos x="connsiteX43721" y="connsiteY43721"/>
              </a:cxn>
              <a:cxn ang="0">
                <a:pos x="connsiteX43722" y="connsiteY43722"/>
              </a:cxn>
              <a:cxn ang="0">
                <a:pos x="connsiteX43723" y="connsiteY43723"/>
              </a:cxn>
              <a:cxn ang="0">
                <a:pos x="connsiteX43724" y="connsiteY43724"/>
              </a:cxn>
              <a:cxn ang="0">
                <a:pos x="connsiteX43725" y="connsiteY43725"/>
              </a:cxn>
              <a:cxn ang="0">
                <a:pos x="connsiteX43726" y="connsiteY43726"/>
              </a:cxn>
              <a:cxn ang="0">
                <a:pos x="connsiteX43727" y="connsiteY43727"/>
              </a:cxn>
              <a:cxn ang="0">
                <a:pos x="connsiteX43728" y="connsiteY43728"/>
              </a:cxn>
              <a:cxn ang="0">
                <a:pos x="connsiteX43729" y="connsiteY43729"/>
              </a:cxn>
              <a:cxn ang="0">
                <a:pos x="connsiteX43730" y="connsiteY43730"/>
              </a:cxn>
              <a:cxn ang="0">
                <a:pos x="connsiteX43731" y="connsiteY43731"/>
              </a:cxn>
              <a:cxn ang="0">
                <a:pos x="connsiteX43732" y="connsiteY43732"/>
              </a:cxn>
              <a:cxn ang="0">
                <a:pos x="connsiteX43733" y="connsiteY43733"/>
              </a:cxn>
              <a:cxn ang="0">
                <a:pos x="connsiteX43734" y="connsiteY43734"/>
              </a:cxn>
              <a:cxn ang="0">
                <a:pos x="connsiteX43735" y="connsiteY43735"/>
              </a:cxn>
              <a:cxn ang="0">
                <a:pos x="connsiteX43736" y="connsiteY43736"/>
              </a:cxn>
              <a:cxn ang="0">
                <a:pos x="connsiteX43737" y="connsiteY43737"/>
              </a:cxn>
              <a:cxn ang="0">
                <a:pos x="connsiteX43738" y="connsiteY43738"/>
              </a:cxn>
              <a:cxn ang="0">
                <a:pos x="connsiteX43739" y="connsiteY43739"/>
              </a:cxn>
              <a:cxn ang="0">
                <a:pos x="connsiteX43740" y="connsiteY43740"/>
              </a:cxn>
              <a:cxn ang="0">
                <a:pos x="connsiteX43741" y="connsiteY43741"/>
              </a:cxn>
              <a:cxn ang="0">
                <a:pos x="connsiteX43742" y="connsiteY43742"/>
              </a:cxn>
              <a:cxn ang="0">
                <a:pos x="connsiteX43743" y="connsiteY43743"/>
              </a:cxn>
              <a:cxn ang="0">
                <a:pos x="connsiteX43744" y="connsiteY43744"/>
              </a:cxn>
              <a:cxn ang="0">
                <a:pos x="connsiteX43745" y="connsiteY43745"/>
              </a:cxn>
              <a:cxn ang="0">
                <a:pos x="connsiteX43746" y="connsiteY43746"/>
              </a:cxn>
              <a:cxn ang="0">
                <a:pos x="connsiteX43747" y="connsiteY43747"/>
              </a:cxn>
              <a:cxn ang="0">
                <a:pos x="connsiteX43748" y="connsiteY43748"/>
              </a:cxn>
              <a:cxn ang="0">
                <a:pos x="connsiteX43749" y="connsiteY43749"/>
              </a:cxn>
              <a:cxn ang="0">
                <a:pos x="connsiteX43750" y="connsiteY43750"/>
              </a:cxn>
              <a:cxn ang="0">
                <a:pos x="connsiteX43751" y="connsiteY43751"/>
              </a:cxn>
              <a:cxn ang="0">
                <a:pos x="connsiteX43752" y="connsiteY43752"/>
              </a:cxn>
              <a:cxn ang="0">
                <a:pos x="connsiteX43753" y="connsiteY43753"/>
              </a:cxn>
              <a:cxn ang="0">
                <a:pos x="connsiteX43754" y="connsiteY43754"/>
              </a:cxn>
              <a:cxn ang="0">
                <a:pos x="connsiteX43755" y="connsiteY43755"/>
              </a:cxn>
              <a:cxn ang="0">
                <a:pos x="connsiteX43756" y="connsiteY43756"/>
              </a:cxn>
              <a:cxn ang="0">
                <a:pos x="connsiteX43757" y="connsiteY43757"/>
              </a:cxn>
              <a:cxn ang="0">
                <a:pos x="connsiteX43758" y="connsiteY43758"/>
              </a:cxn>
              <a:cxn ang="0">
                <a:pos x="connsiteX43759" y="connsiteY43759"/>
              </a:cxn>
              <a:cxn ang="0">
                <a:pos x="connsiteX43760" y="connsiteY43760"/>
              </a:cxn>
              <a:cxn ang="0">
                <a:pos x="connsiteX43761" y="connsiteY43761"/>
              </a:cxn>
              <a:cxn ang="0">
                <a:pos x="connsiteX43762" y="connsiteY43762"/>
              </a:cxn>
              <a:cxn ang="0">
                <a:pos x="connsiteX43763" y="connsiteY43763"/>
              </a:cxn>
              <a:cxn ang="0">
                <a:pos x="connsiteX43764" y="connsiteY43764"/>
              </a:cxn>
              <a:cxn ang="0">
                <a:pos x="connsiteX43765" y="connsiteY43765"/>
              </a:cxn>
              <a:cxn ang="0">
                <a:pos x="connsiteX43766" y="connsiteY43766"/>
              </a:cxn>
              <a:cxn ang="0">
                <a:pos x="connsiteX43767" y="connsiteY43767"/>
              </a:cxn>
              <a:cxn ang="0">
                <a:pos x="connsiteX43768" y="connsiteY43768"/>
              </a:cxn>
              <a:cxn ang="0">
                <a:pos x="connsiteX43769" y="connsiteY43769"/>
              </a:cxn>
              <a:cxn ang="0">
                <a:pos x="connsiteX43770" y="connsiteY43770"/>
              </a:cxn>
              <a:cxn ang="0">
                <a:pos x="connsiteX43771" y="connsiteY43771"/>
              </a:cxn>
              <a:cxn ang="0">
                <a:pos x="connsiteX43772" y="connsiteY43772"/>
              </a:cxn>
              <a:cxn ang="0">
                <a:pos x="connsiteX43773" y="connsiteY43773"/>
              </a:cxn>
              <a:cxn ang="0">
                <a:pos x="connsiteX43774" y="connsiteY43774"/>
              </a:cxn>
              <a:cxn ang="0">
                <a:pos x="connsiteX43775" y="connsiteY43775"/>
              </a:cxn>
              <a:cxn ang="0">
                <a:pos x="connsiteX43776" y="connsiteY43776"/>
              </a:cxn>
              <a:cxn ang="0">
                <a:pos x="connsiteX43777" y="connsiteY43777"/>
              </a:cxn>
              <a:cxn ang="0">
                <a:pos x="connsiteX43778" y="connsiteY43778"/>
              </a:cxn>
              <a:cxn ang="0">
                <a:pos x="connsiteX43779" y="connsiteY43779"/>
              </a:cxn>
              <a:cxn ang="0">
                <a:pos x="connsiteX43780" y="connsiteY43780"/>
              </a:cxn>
              <a:cxn ang="0">
                <a:pos x="connsiteX43781" y="connsiteY43781"/>
              </a:cxn>
              <a:cxn ang="0">
                <a:pos x="connsiteX43782" y="connsiteY43782"/>
              </a:cxn>
              <a:cxn ang="0">
                <a:pos x="connsiteX43783" y="connsiteY43783"/>
              </a:cxn>
              <a:cxn ang="0">
                <a:pos x="connsiteX43784" y="connsiteY43784"/>
              </a:cxn>
              <a:cxn ang="0">
                <a:pos x="connsiteX43785" y="connsiteY43785"/>
              </a:cxn>
              <a:cxn ang="0">
                <a:pos x="connsiteX43786" y="connsiteY43786"/>
              </a:cxn>
              <a:cxn ang="0">
                <a:pos x="connsiteX43787" y="connsiteY43787"/>
              </a:cxn>
              <a:cxn ang="0">
                <a:pos x="connsiteX43788" y="connsiteY43788"/>
              </a:cxn>
              <a:cxn ang="0">
                <a:pos x="connsiteX43789" y="connsiteY43789"/>
              </a:cxn>
              <a:cxn ang="0">
                <a:pos x="connsiteX43790" y="connsiteY43790"/>
              </a:cxn>
              <a:cxn ang="0">
                <a:pos x="connsiteX43791" y="connsiteY43791"/>
              </a:cxn>
              <a:cxn ang="0">
                <a:pos x="connsiteX43792" y="connsiteY43792"/>
              </a:cxn>
              <a:cxn ang="0">
                <a:pos x="connsiteX43793" y="connsiteY43793"/>
              </a:cxn>
              <a:cxn ang="0">
                <a:pos x="connsiteX43794" y="connsiteY43794"/>
              </a:cxn>
              <a:cxn ang="0">
                <a:pos x="connsiteX43795" y="connsiteY43795"/>
              </a:cxn>
              <a:cxn ang="0">
                <a:pos x="connsiteX43796" y="connsiteY43796"/>
              </a:cxn>
              <a:cxn ang="0">
                <a:pos x="connsiteX43797" y="connsiteY43797"/>
              </a:cxn>
              <a:cxn ang="0">
                <a:pos x="connsiteX43798" y="connsiteY43798"/>
              </a:cxn>
              <a:cxn ang="0">
                <a:pos x="connsiteX43799" y="connsiteY43799"/>
              </a:cxn>
              <a:cxn ang="0">
                <a:pos x="connsiteX43800" y="connsiteY43800"/>
              </a:cxn>
              <a:cxn ang="0">
                <a:pos x="connsiteX43801" y="connsiteY43801"/>
              </a:cxn>
              <a:cxn ang="0">
                <a:pos x="connsiteX43802" y="connsiteY43802"/>
              </a:cxn>
              <a:cxn ang="0">
                <a:pos x="connsiteX43803" y="connsiteY43803"/>
              </a:cxn>
              <a:cxn ang="0">
                <a:pos x="connsiteX43804" y="connsiteY43804"/>
              </a:cxn>
              <a:cxn ang="0">
                <a:pos x="connsiteX43805" y="connsiteY43805"/>
              </a:cxn>
              <a:cxn ang="0">
                <a:pos x="connsiteX43806" y="connsiteY43806"/>
              </a:cxn>
              <a:cxn ang="0">
                <a:pos x="connsiteX43807" y="connsiteY43807"/>
              </a:cxn>
              <a:cxn ang="0">
                <a:pos x="connsiteX43808" y="connsiteY43808"/>
              </a:cxn>
              <a:cxn ang="0">
                <a:pos x="connsiteX43809" y="connsiteY43809"/>
              </a:cxn>
              <a:cxn ang="0">
                <a:pos x="connsiteX43810" y="connsiteY43810"/>
              </a:cxn>
              <a:cxn ang="0">
                <a:pos x="connsiteX43811" y="connsiteY43811"/>
              </a:cxn>
              <a:cxn ang="0">
                <a:pos x="connsiteX43812" y="connsiteY43812"/>
              </a:cxn>
              <a:cxn ang="0">
                <a:pos x="connsiteX43813" y="connsiteY43813"/>
              </a:cxn>
              <a:cxn ang="0">
                <a:pos x="connsiteX43814" y="connsiteY43814"/>
              </a:cxn>
              <a:cxn ang="0">
                <a:pos x="connsiteX43815" y="connsiteY43815"/>
              </a:cxn>
              <a:cxn ang="0">
                <a:pos x="connsiteX43816" y="connsiteY43816"/>
              </a:cxn>
              <a:cxn ang="0">
                <a:pos x="connsiteX43817" y="connsiteY43817"/>
              </a:cxn>
              <a:cxn ang="0">
                <a:pos x="connsiteX43818" y="connsiteY43818"/>
              </a:cxn>
              <a:cxn ang="0">
                <a:pos x="connsiteX43819" y="connsiteY43819"/>
              </a:cxn>
              <a:cxn ang="0">
                <a:pos x="connsiteX43820" y="connsiteY43820"/>
              </a:cxn>
              <a:cxn ang="0">
                <a:pos x="connsiteX43821" y="connsiteY43821"/>
              </a:cxn>
              <a:cxn ang="0">
                <a:pos x="connsiteX43822" y="connsiteY43822"/>
              </a:cxn>
              <a:cxn ang="0">
                <a:pos x="connsiteX43823" y="connsiteY43823"/>
              </a:cxn>
              <a:cxn ang="0">
                <a:pos x="connsiteX43824" y="connsiteY43824"/>
              </a:cxn>
              <a:cxn ang="0">
                <a:pos x="connsiteX43825" y="connsiteY43825"/>
              </a:cxn>
              <a:cxn ang="0">
                <a:pos x="connsiteX43826" y="connsiteY43826"/>
              </a:cxn>
              <a:cxn ang="0">
                <a:pos x="connsiteX43827" y="connsiteY43827"/>
              </a:cxn>
              <a:cxn ang="0">
                <a:pos x="connsiteX43828" y="connsiteY43828"/>
              </a:cxn>
              <a:cxn ang="0">
                <a:pos x="connsiteX43829" y="connsiteY43829"/>
              </a:cxn>
              <a:cxn ang="0">
                <a:pos x="connsiteX43830" y="connsiteY43830"/>
              </a:cxn>
              <a:cxn ang="0">
                <a:pos x="connsiteX43831" y="connsiteY43831"/>
              </a:cxn>
              <a:cxn ang="0">
                <a:pos x="connsiteX43832" y="connsiteY43832"/>
              </a:cxn>
              <a:cxn ang="0">
                <a:pos x="connsiteX43833" y="connsiteY43833"/>
              </a:cxn>
              <a:cxn ang="0">
                <a:pos x="connsiteX43834" y="connsiteY43834"/>
              </a:cxn>
              <a:cxn ang="0">
                <a:pos x="connsiteX43835" y="connsiteY43835"/>
              </a:cxn>
              <a:cxn ang="0">
                <a:pos x="connsiteX43836" y="connsiteY43836"/>
              </a:cxn>
              <a:cxn ang="0">
                <a:pos x="connsiteX43837" y="connsiteY43837"/>
              </a:cxn>
              <a:cxn ang="0">
                <a:pos x="connsiteX43838" y="connsiteY43838"/>
              </a:cxn>
              <a:cxn ang="0">
                <a:pos x="connsiteX43839" y="connsiteY43839"/>
              </a:cxn>
              <a:cxn ang="0">
                <a:pos x="connsiteX43840" y="connsiteY43840"/>
              </a:cxn>
              <a:cxn ang="0">
                <a:pos x="connsiteX43841" y="connsiteY43841"/>
              </a:cxn>
              <a:cxn ang="0">
                <a:pos x="connsiteX43842" y="connsiteY43842"/>
              </a:cxn>
              <a:cxn ang="0">
                <a:pos x="connsiteX43843" y="connsiteY43843"/>
              </a:cxn>
              <a:cxn ang="0">
                <a:pos x="connsiteX43844" y="connsiteY43844"/>
              </a:cxn>
              <a:cxn ang="0">
                <a:pos x="connsiteX43845" y="connsiteY43845"/>
              </a:cxn>
              <a:cxn ang="0">
                <a:pos x="connsiteX43846" y="connsiteY43846"/>
              </a:cxn>
              <a:cxn ang="0">
                <a:pos x="connsiteX43847" y="connsiteY43847"/>
              </a:cxn>
              <a:cxn ang="0">
                <a:pos x="connsiteX43848" y="connsiteY43848"/>
              </a:cxn>
              <a:cxn ang="0">
                <a:pos x="connsiteX43849" y="connsiteY43849"/>
              </a:cxn>
              <a:cxn ang="0">
                <a:pos x="connsiteX43850" y="connsiteY43850"/>
              </a:cxn>
              <a:cxn ang="0">
                <a:pos x="connsiteX43851" y="connsiteY43851"/>
              </a:cxn>
              <a:cxn ang="0">
                <a:pos x="connsiteX43852" y="connsiteY43852"/>
              </a:cxn>
              <a:cxn ang="0">
                <a:pos x="connsiteX43853" y="connsiteY43853"/>
              </a:cxn>
              <a:cxn ang="0">
                <a:pos x="connsiteX43854" y="connsiteY43854"/>
              </a:cxn>
              <a:cxn ang="0">
                <a:pos x="connsiteX43855" y="connsiteY43855"/>
              </a:cxn>
              <a:cxn ang="0">
                <a:pos x="connsiteX43856" y="connsiteY43856"/>
              </a:cxn>
              <a:cxn ang="0">
                <a:pos x="connsiteX43857" y="connsiteY43857"/>
              </a:cxn>
              <a:cxn ang="0">
                <a:pos x="connsiteX43858" y="connsiteY43858"/>
              </a:cxn>
              <a:cxn ang="0">
                <a:pos x="connsiteX43859" y="connsiteY43859"/>
              </a:cxn>
              <a:cxn ang="0">
                <a:pos x="connsiteX43860" y="connsiteY43860"/>
              </a:cxn>
              <a:cxn ang="0">
                <a:pos x="connsiteX43861" y="connsiteY43861"/>
              </a:cxn>
              <a:cxn ang="0">
                <a:pos x="connsiteX43862" y="connsiteY43862"/>
              </a:cxn>
              <a:cxn ang="0">
                <a:pos x="connsiteX43863" y="connsiteY43863"/>
              </a:cxn>
              <a:cxn ang="0">
                <a:pos x="connsiteX43864" y="connsiteY43864"/>
              </a:cxn>
              <a:cxn ang="0">
                <a:pos x="connsiteX43865" y="connsiteY43865"/>
              </a:cxn>
              <a:cxn ang="0">
                <a:pos x="connsiteX43866" y="connsiteY43866"/>
              </a:cxn>
              <a:cxn ang="0">
                <a:pos x="connsiteX43867" y="connsiteY43867"/>
              </a:cxn>
              <a:cxn ang="0">
                <a:pos x="connsiteX43868" y="connsiteY43868"/>
              </a:cxn>
              <a:cxn ang="0">
                <a:pos x="connsiteX43869" y="connsiteY43869"/>
              </a:cxn>
              <a:cxn ang="0">
                <a:pos x="connsiteX43870" y="connsiteY43870"/>
              </a:cxn>
              <a:cxn ang="0">
                <a:pos x="connsiteX43871" y="connsiteY43871"/>
              </a:cxn>
              <a:cxn ang="0">
                <a:pos x="connsiteX43872" y="connsiteY43872"/>
              </a:cxn>
              <a:cxn ang="0">
                <a:pos x="connsiteX43873" y="connsiteY43873"/>
              </a:cxn>
              <a:cxn ang="0">
                <a:pos x="connsiteX43874" y="connsiteY43874"/>
              </a:cxn>
              <a:cxn ang="0">
                <a:pos x="connsiteX43875" y="connsiteY43875"/>
              </a:cxn>
              <a:cxn ang="0">
                <a:pos x="connsiteX43876" y="connsiteY43876"/>
              </a:cxn>
              <a:cxn ang="0">
                <a:pos x="connsiteX43877" y="connsiteY43877"/>
              </a:cxn>
              <a:cxn ang="0">
                <a:pos x="connsiteX43878" y="connsiteY43878"/>
              </a:cxn>
              <a:cxn ang="0">
                <a:pos x="connsiteX43879" y="connsiteY43879"/>
              </a:cxn>
              <a:cxn ang="0">
                <a:pos x="connsiteX43880" y="connsiteY43880"/>
              </a:cxn>
              <a:cxn ang="0">
                <a:pos x="connsiteX43881" y="connsiteY43881"/>
              </a:cxn>
              <a:cxn ang="0">
                <a:pos x="connsiteX43882" y="connsiteY43882"/>
              </a:cxn>
              <a:cxn ang="0">
                <a:pos x="connsiteX43883" y="connsiteY43883"/>
              </a:cxn>
              <a:cxn ang="0">
                <a:pos x="connsiteX43884" y="connsiteY43884"/>
              </a:cxn>
              <a:cxn ang="0">
                <a:pos x="connsiteX43885" y="connsiteY43885"/>
              </a:cxn>
              <a:cxn ang="0">
                <a:pos x="connsiteX43886" y="connsiteY43886"/>
              </a:cxn>
              <a:cxn ang="0">
                <a:pos x="connsiteX43887" y="connsiteY43887"/>
              </a:cxn>
              <a:cxn ang="0">
                <a:pos x="connsiteX43888" y="connsiteY43888"/>
              </a:cxn>
              <a:cxn ang="0">
                <a:pos x="connsiteX43889" y="connsiteY43889"/>
              </a:cxn>
              <a:cxn ang="0">
                <a:pos x="connsiteX43890" y="connsiteY43890"/>
              </a:cxn>
              <a:cxn ang="0">
                <a:pos x="connsiteX43891" y="connsiteY43891"/>
              </a:cxn>
              <a:cxn ang="0">
                <a:pos x="connsiteX43892" y="connsiteY43892"/>
              </a:cxn>
              <a:cxn ang="0">
                <a:pos x="connsiteX43893" y="connsiteY43893"/>
              </a:cxn>
              <a:cxn ang="0">
                <a:pos x="connsiteX43894" y="connsiteY43894"/>
              </a:cxn>
              <a:cxn ang="0">
                <a:pos x="connsiteX43895" y="connsiteY43895"/>
              </a:cxn>
              <a:cxn ang="0">
                <a:pos x="connsiteX43896" y="connsiteY43896"/>
              </a:cxn>
              <a:cxn ang="0">
                <a:pos x="connsiteX43897" y="connsiteY43897"/>
              </a:cxn>
              <a:cxn ang="0">
                <a:pos x="connsiteX43898" y="connsiteY43898"/>
              </a:cxn>
              <a:cxn ang="0">
                <a:pos x="connsiteX43899" y="connsiteY43899"/>
              </a:cxn>
              <a:cxn ang="0">
                <a:pos x="connsiteX43900" y="connsiteY43900"/>
              </a:cxn>
              <a:cxn ang="0">
                <a:pos x="connsiteX43901" y="connsiteY43901"/>
              </a:cxn>
              <a:cxn ang="0">
                <a:pos x="connsiteX43902" y="connsiteY43902"/>
              </a:cxn>
              <a:cxn ang="0">
                <a:pos x="connsiteX43903" y="connsiteY43903"/>
              </a:cxn>
              <a:cxn ang="0">
                <a:pos x="connsiteX43904" y="connsiteY43904"/>
              </a:cxn>
              <a:cxn ang="0">
                <a:pos x="connsiteX43905" y="connsiteY43905"/>
              </a:cxn>
              <a:cxn ang="0">
                <a:pos x="connsiteX43906" y="connsiteY43906"/>
              </a:cxn>
              <a:cxn ang="0">
                <a:pos x="connsiteX43907" y="connsiteY43907"/>
              </a:cxn>
              <a:cxn ang="0">
                <a:pos x="connsiteX43908" y="connsiteY43908"/>
              </a:cxn>
              <a:cxn ang="0">
                <a:pos x="connsiteX43909" y="connsiteY43909"/>
              </a:cxn>
              <a:cxn ang="0">
                <a:pos x="connsiteX43910" y="connsiteY43910"/>
              </a:cxn>
              <a:cxn ang="0">
                <a:pos x="connsiteX43911" y="connsiteY43911"/>
              </a:cxn>
              <a:cxn ang="0">
                <a:pos x="connsiteX43912" y="connsiteY43912"/>
              </a:cxn>
              <a:cxn ang="0">
                <a:pos x="connsiteX43913" y="connsiteY43913"/>
              </a:cxn>
              <a:cxn ang="0">
                <a:pos x="connsiteX43914" y="connsiteY43914"/>
              </a:cxn>
              <a:cxn ang="0">
                <a:pos x="connsiteX43915" y="connsiteY43915"/>
              </a:cxn>
              <a:cxn ang="0">
                <a:pos x="connsiteX43916" y="connsiteY43916"/>
              </a:cxn>
              <a:cxn ang="0">
                <a:pos x="connsiteX43917" y="connsiteY43917"/>
              </a:cxn>
              <a:cxn ang="0">
                <a:pos x="connsiteX43918" y="connsiteY43918"/>
              </a:cxn>
              <a:cxn ang="0">
                <a:pos x="connsiteX43919" y="connsiteY43919"/>
              </a:cxn>
              <a:cxn ang="0">
                <a:pos x="connsiteX43920" y="connsiteY43920"/>
              </a:cxn>
              <a:cxn ang="0">
                <a:pos x="connsiteX43921" y="connsiteY43921"/>
              </a:cxn>
              <a:cxn ang="0">
                <a:pos x="connsiteX43922" y="connsiteY43922"/>
              </a:cxn>
              <a:cxn ang="0">
                <a:pos x="connsiteX43923" y="connsiteY43923"/>
              </a:cxn>
              <a:cxn ang="0">
                <a:pos x="connsiteX43924" y="connsiteY43924"/>
              </a:cxn>
              <a:cxn ang="0">
                <a:pos x="connsiteX43925" y="connsiteY43925"/>
              </a:cxn>
              <a:cxn ang="0">
                <a:pos x="connsiteX43926" y="connsiteY43926"/>
              </a:cxn>
              <a:cxn ang="0">
                <a:pos x="connsiteX43927" y="connsiteY43927"/>
              </a:cxn>
              <a:cxn ang="0">
                <a:pos x="connsiteX43928" y="connsiteY43928"/>
              </a:cxn>
              <a:cxn ang="0">
                <a:pos x="connsiteX43929" y="connsiteY43929"/>
              </a:cxn>
              <a:cxn ang="0">
                <a:pos x="connsiteX43930" y="connsiteY43930"/>
              </a:cxn>
              <a:cxn ang="0">
                <a:pos x="connsiteX43931" y="connsiteY43931"/>
              </a:cxn>
              <a:cxn ang="0">
                <a:pos x="connsiteX43932" y="connsiteY43932"/>
              </a:cxn>
              <a:cxn ang="0">
                <a:pos x="connsiteX43933" y="connsiteY43933"/>
              </a:cxn>
              <a:cxn ang="0">
                <a:pos x="connsiteX43934" y="connsiteY43934"/>
              </a:cxn>
              <a:cxn ang="0">
                <a:pos x="connsiteX43935" y="connsiteY43935"/>
              </a:cxn>
              <a:cxn ang="0">
                <a:pos x="connsiteX43936" y="connsiteY43936"/>
              </a:cxn>
              <a:cxn ang="0">
                <a:pos x="connsiteX43937" y="connsiteY43937"/>
              </a:cxn>
              <a:cxn ang="0">
                <a:pos x="connsiteX43938" y="connsiteY43938"/>
              </a:cxn>
              <a:cxn ang="0">
                <a:pos x="connsiteX43939" y="connsiteY43939"/>
              </a:cxn>
              <a:cxn ang="0">
                <a:pos x="connsiteX43940" y="connsiteY43940"/>
              </a:cxn>
              <a:cxn ang="0">
                <a:pos x="connsiteX43941" y="connsiteY43941"/>
              </a:cxn>
              <a:cxn ang="0">
                <a:pos x="connsiteX43942" y="connsiteY43942"/>
              </a:cxn>
              <a:cxn ang="0">
                <a:pos x="connsiteX43943" y="connsiteY43943"/>
              </a:cxn>
              <a:cxn ang="0">
                <a:pos x="connsiteX43944" y="connsiteY43944"/>
              </a:cxn>
              <a:cxn ang="0">
                <a:pos x="connsiteX43945" y="connsiteY43945"/>
              </a:cxn>
              <a:cxn ang="0">
                <a:pos x="connsiteX43946" y="connsiteY43946"/>
              </a:cxn>
              <a:cxn ang="0">
                <a:pos x="connsiteX43947" y="connsiteY43947"/>
              </a:cxn>
              <a:cxn ang="0">
                <a:pos x="connsiteX43948" y="connsiteY43948"/>
              </a:cxn>
              <a:cxn ang="0">
                <a:pos x="connsiteX43949" y="connsiteY43949"/>
              </a:cxn>
              <a:cxn ang="0">
                <a:pos x="connsiteX43950" y="connsiteY43950"/>
              </a:cxn>
              <a:cxn ang="0">
                <a:pos x="connsiteX43951" y="connsiteY43951"/>
              </a:cxn>
              <a:cxn ang="0">
                <a:pos x="connsiteX43952" y="connsiteY43952"/>
              </a:cxn>
              <a:cxn ang="0">
                <a:pos x="connsiteX43953" y="connsiteY43953"/>
              </a:cxn>
              <a:cxn ang="0">
                <a:pos x="connsiteX43954" y="connsiteY43954"/>
              </a:cxn>
              <a:cxn ang="0">
                <a:pos x="connsiteX43955" y="connsiteY43955"/>
              </a:cxn>
              <a:cxn ang="0">
                <a:pos x="connsiteX43956" y="connsiteY43956"/>
              </a:cxn>
              <a:cxn ang="0">
                <a:pos x="connsiteX43957" y="connsiteY43957"/>
              </a:cxn>
              <a:cxn ang="0">
                <a:pos x="connsiteX43958" y="connsiteY43958"/>
              </a:cxn>
              <a:cxn ang="0">
                <a:pos x="connsiteX43959" y="connsiteY43959"/>
              </a:cxn>
              <a:cxn ang="0">
                <a:pos x="connsiteX43960" y="connsiteY43960"/>
              </a:cxn>
              <a:cxn ang="0">
                <a:pos x="connsiteX43961" y="connsiteY43961"/>
              </a:cxn>
              <a:cxn ang="0">
                <a:pos x="connsiteX43962" y="connsiteY43962"/>
              </a:cxn>
              <a:cxn ang="0">
                <a:pos x="connsiteX43963" y="connsiteY43963"/>
              </a:cxn>
              <a:cxn ang="0">
                <a:pos x="connsiteX43964" y="connsiteY43964"/>
              </a:cxn>
              <a:cxn ang="0">
                <a:pos x="connsiteX43965" y="connsiteY43965"/>
              </a:cxn>
              <a:cxn ang="0">
                <a:pos x="connsiteX43966" y="connsiteY43966"/>
              </a:cxn>
              <a:cxn ang="0">
                <a:pos x="connsiteX43967" y="connsiteY43967"/>
              </a:cxn>
              <a:cxn ang="0">
                <a:pos x="connsiteX43968" y="connsiteY43968"/>
              </a:cxn>
              <a:cxn ang="0">
                <a:pos x="connsiteX43969" y="connsiteY43969"/>
              </a:cxn>
              <a:cxn ang="0">
                <a:pos x="connsiteX43970" y="connsiteY43970"/>
              </a:cxn>
              <a:cxn ang="0">
                <a:pos x="connsiteX43971" y="connsiteY43971"/>
              </a:cxn>
              <a:cxn ang="0">
                <a:pos x="connsiteX43972" y="connsiteY43972"/>
              </a:cxn>
              <a:cxn ang="0">
                <a:pos x="connsiteX43973" y="connsiteY43973"/>
              </a:cxn>
              <a:cxn ang="0">
                <a:pos x="connsiteX43974" y="connsiteY43974"/>
              </a:cxn>
              <a:cxn ang="0">
                <a:pos x="connsiteX43975" y="connsiteY43975"/>
              </a:cxn>
              <a:cxn ang="0">
                <a:pos x="connsiteX43976" y="connsiteY43976"/>
              </a:cxn>
              <a:cxn ang="0">
                <a:pos x="connsiteX43977" y="connsiteY43977"/>
              </a:cxn>
              <a:cxn ang="0">
                <a:pos x="connsiteX43978" y="connsiteY43978"/>
              </a:cxn>
              <a:cxn ang="0">
                <a:pos x="connsiteX43979" y="connsiteY43979"/>
              </a:cxn>
              <a:cxn ang="0">
                <a:pos x="connsiteX43980" y="connsiteY43980"/>
              </a:cxn>
              <a:cxn ang="0">
                <a:pos x="connsiteX43981" y="connsiteY43981"/>
              </a:cxn>
              <a:cxn ang="0">
                <a:pos x="connsiteX43982" y="connsiteY43982"/>
              </a:cxn>
              <a:cxn ang="0">
                <a:pos x="connsiteX43983" y="connsiteY43983"/>
              </a:cxn>
              <a:cxn ang="0">
                <a:pos x="connsiteX43984" y="connsiteY43984"/>
              </a:cxn>
              <a:cxn ang="0">
                <a:pos x="connsiteX43985" y="connsiteY43985"/>
              </a:cxn>
              <a:cxn ang="0">
                <a:pos x="connsiteX43986" y="connsiteY43986"/>
              </a:cxn>
              <a:cxn ang="0">
                <a:pos x="connsiteX43987" y="connsiteY43987"/>
              </a:cxn>
              <a:cxn ang="0">
                <a:pos x="connsiteX43988" y="connsiteY43988"/>
              </a:cxn>
              <a:cxn ang="0">
                <a:pos x="connsiteX43989" y="connsiteY43989"/>
              </a:cxn>
              <a:cxn ang="0">
                <a:pos x="connsiteX43990" y="connsiteY43990"/>
              </a:cxn>
              <a:cxn ang="0">
                <a:pos x="connsiteX43991" y="connsiteY43991"/>
              </a:cxn>
              <a:cxn ang="0">
                <a:pos x="connsiteX43992" y="connsiteY43992"/>
              </a:cxn>
              <a:cxn ang="0">
                <a:pos x="connsiteX43993" y="connsiteY43993"/>
              </a:cxn>
              <a:cxn ang="0">
                <a:pos x="connsiteX43994" y="connsiteY43994"/>
              </a:cxn>
              <a:cxn ang="0">
                <a:pos x="connsiteX43995" y="connsiteY43995"/>
              </a:cxn>
              <a:cxn ang="0">
                <a:pos x="connsiteX43996" y="connsiteY43996"/>
              </a:cxn>
              <a:cxn ang="0">
                <a:pos x="connsiteX43997" y="connsiteY43997"/>
              </a:cxn>
              <a:cxn ang="0">
                <a:pos x="connsiteX43998" y="connsiteY43998"/>
              </a:cxn>
              <a:cxn ang="0">
                <a:pos x="connsiteX43999" y="connsiteY43999"/>
              </a:cxn>
              <a:cxn ang="0">
                <a:pos x="connsiteX44000" y="connsiteY44000"/>
              </a:cxn>
              <a:cxn ang="0">
                <a:pos x="connsiteX44001" y="connsiteY44001"/>
              </a:cxn>
              <a:cxn ang="0">
                <a:pos x="connsiteX44002" y="connsiteY44002"/>
              </a:cxn>
              <a:cxn ang="0">
                <a:pos x="connsiteX44003" y="connsiteY44003"/>
              </a:cxn>
              <a:cxn ang="0">
                <a:pos x="connsiteX44004" y="connsiteY44004"/>
              </a:cxn>
              <a:cxn ang="0">
                <a:pos x="connsiteX44005" y="connsiteY44005"/>
              </a:cxn>
              <a:cxn ang="0">
                <a:pos x="connsiteX44006" y="connsiteY44006"/>
              </a:cxn>
              <a:cxn ang="0">
                <a:pos x="connsiteX44007" y="connsiteY44007"/>
              </a:cxn>
              <a:cxn ang="0">
                <a:pos x="connsiteX44008" y="connsiteY44008"/>
              </a:cxn>
              <a:cxn ang="0">
                <a:pos x="connsiteX44009" y="connsiteY44009"/>
              </a:cxn>
              <a:cxn ang="0">
                <a:pos x="connsiteX44010" y="connsiteY44010"/>
              </a:cxn>
              <a:cxn ang="0">
                <a:pos x="connsiteX44011" y="connsiteY44011"/>
              </a:cxn>
              <a:cxn ang="0">
                <a:pos x="connsiteX44012" y="connsiteY44012"/>
              </a:cxn>
              <a:cxn ang="0">
                <a:pos x="connsiteX44013" y="connsiteY44013"/>
              </a:cxn>
              <a:cxn ang="0">
                <a:pos x="connsiteX44014" y="connsiteY44014"/>
              </a:cxn>
              <a:cxn ang="0">
                <a:pos x="connsiteX44015" y="connsiteY44015"/>
              </a:cxn>
              <a:cxn ang="0">
                <a:pos x="connsiteX44016" y="connsiteY44016"/>
              </a:cxn>
              <a:cxn ang="0">
                <a:pos x="connsiteX44017" y="connsiteY44017"/>
              </a:cxn>
              <a:cxn ang="0">
                <a:pos x="connsiteX44018" y="connsiteY44018"/>
              </a:cxn>
              <a:cxn ang="0">
                <a:pos x="connsiteX44019" y="connsiteY44019"/>
              </a:cxn>
              <a:cxn ang="0">
                <a:pos x="connsiteX44020" y="connsiteY44020"/>
              </a:cxn>
              <a:cxn ang="0">
                <a:pos x="connsiteX44021" y="connsiteY44021"/>
              </a:cxn>
              <a:cxn ang="0">
                <a:pos x="connsiteX44022" y="connsiteY44022"/>
              </a:cxn>
              <a:cxn ang="0">
                <a:pos x="connsiteX44023" y="connsiteY44023"/>
              </a:cxn>
              <a:cxn ang="0">
                <a:pos x="connsiteX44024" y="connsiteY44024"/>
              </a:cxn>
              <a:cxn ang="0">
                <a:pos x="connsiteX44025" y="connsiteY44025"/>
              </a:cxn>
              <a:cxn ang="0">
                <a:pos x="connsiteX44026" y="connsiteY44026"/>
              </a:cxn>
              <a:cxn ang="0">
                <a:pos x="connsiteX44027" y="connsiteY44027"/>
              </a:cxn>
              <a:cxn ang="0">
                <a:pos x="connsiteX44028" y="connsiteY44028"/>
              </a:cxn>
              <a:cxn ang="0">
                <a:pos x="connsiteX44029" y="connsiteY44029"/>
              </a:cxn>
              <a:cxn ang="0">
                <a:pos x="connsiteX44030" y="connsiteY44030"/>
              </a:cxn>
              <a:cxn ang="0">
                <a:pos x="connsiteX44031" y="connsiteY44031"/>
              </a:cxn>
              <a:cxn ang="0">
                <a:pos x="connsiteX44032" y="connsiteY44032"/>
              </a:cxn>
              <a:cxn ang="0">
                <a:pos x="connsiteX44033" y="connsiteY44033"/>
              </a:cxn>
              <a:cxn ang="0">
                <a:pos x="connsiteX44034" y="connsiteY44034"/>
              </a:cxn>
              <a:cxn ang="0">
                <a:pos x="connsiteX44035" y="connsiteY44035"/>
              </a:cxn>
              <a:cxn ang="0">
                <a:pos x="connsiteX44036" y="connsiteY44036"/>
              </a:cxn>
              <a:cxn ang="0">
                <a:pos x="connsiteX44037" y="connsiteY44037"/>
              </a:cxn>
              <a:cxn ang="0">
                <a:pos x="connsiteX44038" y="connsiteY44038"/>
              </a:cxn>
              <a:cxn ang="0">
                <a:pos x="connsiteX44039" y="connsiteY44039"/>
              </a:cxn>
              <a:cxn ang="0">
                <a:pos x="connsiteX44040" y="connsiteY44040"/>
              </a:cxn>
              <a:cxn ang="0">
                <a:pos x="connsiteX44041" y="connsiteY44041"/>
              </a:cxn>
              <a:cxn ang="0">
                <a:pos x="connsiteX44042" y="connsiteY44042"/>
              </a:cxn>
              <a:cxn ang="0">
                <a:pos x="connsiteX44043" y="connsiteY44043"/>
              </a:cxn>
              <a:cxn ang="0">
                <a:pos x="connsiteX44044" y="connsiteY44044"/>
              </a:cxn>
              <a:cxn ang="0">
                <a:pos x="connsiteX44045" y="connsiteY44045"/>
              </a:cxn>
              <a:cxn ang="0">
                <a:pos x="connsiteX44046" y="connsiteY44046"/>
              </a:cxn>
              <a:cxn ang="0">
                <a:pos x="connsiteX44047" y="connsiteY44047"/>
              </a:cxn>
              <a:cxn ang="0">
                <a:pos x="connsiteX44048" y="connsiteY44048"/>
              </a:cxn>
              <a:cxn ang="0">
                <a:pos x="connsiteX44049" y="connsiteY44049"/>
              </a:cxn>
              <a:cxn ang="0">
                <a:pos x="connsiteX44050" y="connsiteY44050"/>
              </a:cxn>
              <a:cxn ang="0">
                <a:pos x="connsiteX44051" y="connsiteY44051"/>
              </a:cxn>
              <a:cxn ang="0">
                <a:pos x="connsiteX44052" y="connsiteY44052"/>
              </a:cxn>
              <a:cxn ang="0">
                <a:pos x="connsiteX44053" y="connsiteY44053"/>
              </a:cxn>
              <a:cxn ang="0">
                <a:pos x="connsiteX44054" y="connsiteY44054"/>
              </a:cxn>
              <a:cxn ang="0">
                <a:pos x="connsiteX44055" y="connsiteY44055"/>
              </a:cxn>
              <a:cxn ang="0">
                <a:pos x="connsiteX44056" y="connsiteY44056"/>
              </a:cxn>
              <a:cxn ang="0">
                <a:pos x="connsiteX44057" y="connsiteY44057"/>
              </a:cxn>
              <a:cxn ang="0">
                <a:pos x="connsiteX44058" y="connsiteY44058"/>
              </a:cxn>
              <a:cxn ang="0">
                <a:pos x="connsiteX44059" y="connsiteY44059"/>
              </a:cxn>
              <a:cxn ang="0">
                <a:pos x="connsiteX44060" y="connsiteY44060"/>
              </a:cxn>
              <a:cxn ang="0">
                <a:pos x="connsiteX44061" y="connsiteY44061"/>
              </a:cxn>
              <a:cxn ang="0">
                <a:pos x="connsiteX44062" y="connsiteY44062"/>
              </a:cxn>
              <a:cxn ang="0">
                <a:pos x="connsiteX44063" y="connsiteY44063"/>
              </a:cxn>
              <a:cxn ang="0">
                <a:pos x="connsiteX44064" y="connsiteY44064"/>
              </a:cxn>
              <a:cxn ang="0">
                <a:pos x="connsiteX44065" y="connsiteY44065"/>
              </a:cxn>
              <a:cxn ang="0">
                <a:pos x="connsiteX44066" y="connsiteY44066"/>
              </a:cxn>
              <a:cxn ang="0">
                <a:pos x="connsiteX44067" y="connsiteY44067"/>
              </a:cxn>
              <a:cxn ang="0">
                <a:pos x="connsiteX44068" y="connsiteY44068"/>
              </a:cxn>
              <a:cxn ang="0">
                <a:pos x="connsiteX44069" y="connsiteY44069"/>
              </a:cxn>
              <a:cxn ang="0">
                <a:pos x="connsiteX44070" y="connsiteY44070"/>
              </a:cxn>
              <a:cxn ang="0">
                <a:pos x="connsiteX44071" y="connsiteY44071"/>
              </a:cxn>
              <a:cxn ang="0">
                <a:pos x="connsiteX44072" y="connsiteY44072"/>
              </a:cxn>
              <a:cxn ang="0">
                <a:pos x="connsiteX44073" y="connsiteY44073"/>
              </a:cxn>
              <a:cxn ang="0">
                <a:pos x="connsiteX44074" y="connsiteY44074"/>
              </a:cxn>
              <a:cxn ang="0">
                <a:pos x="connsiteX44075" y="connsiteY44075"/>
              </a:cxn>
              <a:cxn ang="0">
                <a:pos x="connsiteX44076" y="connsiteY44076"/>
              </a:cxn>
              <a:cxn ang="0">
                <a:pos x="connsiteX44077" y="connsiteY44077"/>
              </a:cxn>
              <a:cxn ang="0">
                <a:pos x="connsiteX44078" y="connsiteY44078"/>
              </a:cxn>
              <a:cxn ang="0">
                <a:pos x="connsiteX44079" y="connsiteY44079"/>
              </a:cxn>
              <a:cxn ang="0">
                <a:pos x="connsiteX44080" y="connsiteY44080"/>
              </a:cxn>
              <a:cxn ang="0">
                <a:pos x="connsiteX44081" y="connsiteY44081"/>
              </a:cxn>
              <a:cxn ang="0">
                <a:pos x="connsiteX44082" y="connsiteY44082"/>
              </a:cxn>
              <a:cxn ang="0">
                <a:pos x="connsiteX44083" y="connsiteY44083"/>
              </a:cxn>
              <a:cxn ang="0">
                <a:pos x="connsiteX44084" y="connsiteY44084"/>
              </a:cxn>
              <a:cxn ang="0">
                <a:pos x="connsiteX44085" y="connsiteY44085"/>
              </a:cxn>
              <a:cxn ang="0">
                <a:pos x="connsiteX44086" y="connsiteY44086"/>
              </a:cxn>
              <a:cxn ang="0">
                <a:pos x="connsiteX44087" y="connsiteY44087"/>
              </a:cxn>
              <a:cxn ang="0">
                <a:pos x="connsiteX44088" y="connsiteY44088"/>
              </a:cxn>
              <a:cxn ang="0">
                <a:pos x="connsiteX44089" y="connsiteY44089"/>
              </a:cxn>
              <a:cxn ang="0">
                <a:pos x="connsiteX44090" y="connsiteY44090"/>
              </a:cxn>
              <a:cxn ang="0">
                <a:pos x="connsiteX44091" y="connsiteY44091"/>
              </a:cxn>
              <a:cxn ang="0">
                <a:pos x="connsiteX44092" y="connsiteY44092"/>
              </a:cxn>
              <a:cxn ang="0">
                <a:pos x="connsiteX44093" y="connsiteY44093"/>
              </a:cxn>
              <a:cxn ang="0">
                <a:pos x="connsiteX44094" y="connsiteY44094"/>
              </a:cxn>
              <a:cxn ang="0">
                <a:pos x="connsiteX44095" y="connsiteY44095"/>
              </a:cxn>
              <a:cxn ang="0">
                <a:pos x="connsiteX44096" y="connsiteY44096"/>
              </a:cxn>
              <a:cxn ang="0">
                <a:pos x="connsiteX44097" y="connsiteY44097"/>
              </a:cxn>
              <a:cxn ang="0">
                <a:pos x="connsiteX44098" y="connsiteY44098"/>
              </a:cxn>
              <a:cxn ang="0">
                <a:pos x="connsiteX44099" y="connsiteY44099"/>
              </a:cxn>
              <a:cxn ang="0">
                <a:pos x="connsiteX44100" y="connsiteY44100"/>
              </a:cxn>
              <a:cxn ang="0">
                <a:pos x="connsiteX44101" y="connsiteY44101"/>
              </a:cxn>
              <a:cxn ang="0">
                <a:pos x="connsiteX44102" y="connsiteY44102"/>
              </a:cxn>
              <a:cxn ang="0">
                <a:pos x="connsiteX44103" y="connsiteY44103"/>
              </a:cxn>
              <a:cxn ang="0">
                <a:pos x="connsiteX44104" y="connsiteY44104"/>
              </a:cxn>
              <a:cxn ang="0">
                <a:pos x="connsiteX44105" y="connsiteY44105"/>
              </a:cxn>
              <a:cxn ang="0">
                <a:pos x="connsiteX44106" y="connsiteY44106"/>
              </a:cxn>
              <a:cxn ang="0">
                <a:pos x="connsiteX44107" y="connsiteY44107"/>
              </a:cxn>
              <a:cxn ang="0">
                <a:pos x="connsiteX44108" y="connsiteY44108"/>
              </a:cxn>
              <a:cxn ang="0">
                <a:pos x="connsiteX44109" y="connsiteY44109"/>
              </a:cxn>
              <a:cxn ang="0">
                <a:pos x="connsiteX44110" y="connsiteY44110"/>
              </a:cxn>
              <a:cxn ang="0">
                <a:pos x="connsiteX44111" y="connsiteY44111"/>
              </a:cxn>
              <a:cxn ang="0">
                <a:pos x="connsiteX44112" y="connsiteY44112"/>
              </a:cxn>
              <a:cxn ang="0">
                <a:pos x="connsiteX44113" y="connsiteY44113"/>
              </a:cxn>
              <a:cxn ang="0">
                <a:pos x="connsiteX44114" y="connsiteY44114"/>
              </a:cxn>
              <a:cxn ang="0">
                <a:pos x="connsiteX44115" y="connsiteY44115"/>
              </a:cxn>
              <a:cxn ang="0">
                <a:pos x="connsiteX44116" y="connsiteY44116"/>
              </a:cxn>
              <a:cxn ang="0">
                <a:pos x="connsiteX44117" y="connsiteY44117"/>
              </a:cxn>
              <a:cxn ang="0">
                <a:pos x="connsiteX44118" y="connsiteY44118"/>
              </a:cxn>
              <a:cxn ang="0">
                <a:pos x="connsiteX44119" y="connsiteY44119"/>
              </a:cxn>
              <a:cxn ang="0">
                <a:pos x="connsiteX44120" y="connsiteY44120"/>
              </a:cxn>
              <a:cxn ang="0">
                <a:pos x="connsiteX44121" y="connsiteY44121"/>
              </a:cxn>
              <a:cxn ang="0">
                <a:pos x="connsiteX44122" y="connsiteY44122"/>
              </a:cxn>
              <a:cxn ang="0">
                <a:pos x="connsiteX44123" y="connsiteY44123"/>
              </a:cxn>
              <a:cxn ang="0">
                <a:pos x="connsiteX44124" y="connsiteY44124"/>
              </a:cxn>
              <a:cxn ang="0">
                <a:pos x="connsiteX44125" y="connsiteY44125"/>
              </a:cxn>
              <a:cxn ang="0">
                <a:pos x="connsiteX44126" y="connsiteY44126"/>
              </a:cxn>
              <a:cxn ang="0">
                <a:pos x="connsiteX44127" y="connsiteY44127"/>
              </a:cxn>
              <a:cxn ang="0">
                <a:pos x="connsiteX44128" y="connsiteY44128"/>
              </a:cxn>
              <a:cxn ang="0">
                <a:pos x="connsiteX44129" y="connsiteY44129"/>
              </a:cxn>
              <a:cxn ang="0">
                <a:pos x="connsiteX44130" y="connsiteY44130"/>
              </a:cxn>
              <a:cxn ang="0">
                <a:pos x="connsiteX44131" y="connsiteY44131"/>
              </a:cxn>
              <a:cxn ang="0">
                <a:pos x="connsiteX44132" y="connsiteY44132"/>
              </a:cxn>
              <a:cxn ang="0">
                <a:pos x="connsiteX44133" y="connsiteY44133"/>
              </a:cxn>
              <a:cxn ang="0">
                <a:pos x="connsiteX44134" y="connsiteY44134"/>
              </a:cxn>
              <a:cxn ang="0">
                <a:pos x="connsiteX44135" y="connsiteY44135"/>
              </a:cxn>
              <a:cxn ang="0">
                <a:pos x="connsiteX44136" y="connsiteY44136"/>
              </a:cxn>
              <a:cxn ang="0">
                <a:pos x="connsiteX44137" y="connsiteY44137"/>
              </a:cxn>
              <a:cxn ang="0">
                <a:pos x="connsiteX44138" y="connsiteY44138"/>
              </a:cxn>
              <a:cxn ang="0">
                <a:pos x="connsiteX44139" y="connsiteY44139"/>
              </a:cxn>
              <a:cxn ang="0">
                <a:pos x="connsiteX44140" y="connsiteY44140"/>
              </a:cxn>
              <a:cxn ang="0">
                <a:pos x="connsiteX44141" y="connsiteY44141"/>
              </a:cxn>
              <a:cxn ang="0">
                <a:pos x="connsiteX44142" y="connsiteY44142"/>
              </a:cxn>
              <a:cxn ang="0">
                <a:pos x="connsiteX44143" y="connsiteY44143"/>
              </a:cxn>
              <a:cxn ang="0">
                <a:pos x="connsiteX44144" y="connsiteY44144"/>
              </a:cxn>
              <a:cxn ang="0">
                <a:pos x="connsiteX44145" y="connsiteY44145"/>
              </a:cxn>
              <a:cxn ang="0">
                <a:pos x="connsiteX44146" y="connsiteY44146"/>
              </a:cxn>
              <a:cxn ang="0">
                <a:pos x="connsiteX44147" y="connsiteY44147"/>
              </a:cxn>
              <a:cxn ang="0">
                <a:pos x="connsiteX44148" y="connsiteY44148"/>
              </a:cxn>
              <a:cxn ang="0">
                <a:pos x="connsiteX44149" y="connsiteY44149"/>
              </a:cxn>
              <a:cxn ang="0">
                <a:pos x="connsiteX44150" y="connsiteY44150"/>
              </a:cxn>
              <a:cxn ang="0">
                <a:pos x="connsiteX44151" y="connsiteY44151"/>
              </a:cxn>
              <a:cxn ang="0">
                <a:pos x="connsiteX44152" y="connsiteY44152"/>
              </a:cxn>
              <a:cxn ang="0">
                <a:pos x="connsiteX44153" y="connsiteY44153"/>
              </a:cxn>
              <a:cxn ang="0">
                <a:pos x="connsiteX44154" y="connsiteY44154"/>
              </a:cxn>
              <a:cxn ang="0">
                <a:pos x="connsiteX44155" y="connsiteY44155"/>
              </a:cxn>
              <a:cxn ang="0">
                <a:pos x="connsiteX44156" y="connsiteY44156"/>
              </a:cxn>
              <a:cxn ang="0">
                <a:pos x="connsiteX44157" y="connsiteY44157"/>
              </a:cxn>
              <a:cxn ang="0">
                <a:pos x="connsiteX44158" y="connsiteY44158"/>
              </a:cxn>
              <a:cxn ang="0">
                <a:pos x="connsiteX44159" y="connsiteY44159"/>
              </a:cxn>
              <a:cxn ang="0">
                <a:pos x="connsiteX44160" y="connsiteY44160"/>
              </a:cxn>
              <a:cxn ang="0">
                <a:pos x="connsiteX44161" y="connsiteY44161"/>
              </a:cxn>
              <a:cxn ang="0">
                <a:pos x="connsiteX44162" y="connsiteY44162"/>
              </a:cxn>
              <a:cxn ang="0">
                <a:pos x="connsiteX44163" y="connsiteY44163"/>
              </a:cxn>
              <a:cxn ang="0">
                <a:pos x="connsiteX44164" y="connsiteY44164"/>
              </a:cxn>
              <a:cxn ang="0">
                <a:pos x="connsiteX44165" y="connsiteY44165"/>
              </a:cxn>
              <a:cxn ang="0">
                <a:pos x="connsiteX44166" y="connsiteY44166"/>
              </a:cxn>
              <a:cxn ang="0">
                <a:pos x="connsiteX44167" y="connsiteY44167"/>
              </a:cxn>
              <a:cxn ang="0">
                <a:pos x="connsiteX44168" y="connsiteY44168"/>
              </a:cxn>
              <a:cxn ang="0">
                <a:pos x="connsiteX44169" y="connsiteY44169"/>
              </a:cxn>
              <a:cxn ang="0">
                <a:pos x="connsiteX44170" y="connsiteY44170"/>
              </a:cxn>
              <a:cxn ang="0">
                <a:pos x="connsiteX44171" y="connsiteY44171"/>
              </a:cxn>
              <a:cxn ang="0">
                <a:pos x="connsiteX44172" y="connsiteY44172"/>
              </a:cxn>
              <a:cxn ang="0">
                <a:pos x="connsiteX44173" y="connsiteY44173"/>
              </a:cxn>
              <a:cxn ang="0">
                <a:pos x="connsiteX44174" y="connsiteY44174"/>
              </a:cxn>
              <a:cxn ang="0">
                <a:pos x="connsiteX44175" y="connsiteY44175"/>
              </a:cxn>
              <a:cxn ang="0">
                <a:pos x="connsiteX44176" y="connsiteY44176"/>
              </a:cxn>
              <a:cxn ang="0">
                <a:pos x="connsiteX44177" y="connsiteY44177"/>
              </a:cxn>
              <a:cxn ang="0">
                <a:pos x="connsiteX44178" y="connsiteY44178"/>
              </a:cxn>
              <a:cxn ang="0">
                <a:pos x="connsiteX44179" y="connsiteY44179"/>
              </a:cxn>
              <a:cxn ang="0">
                <a:pos x="connsiteX44180" y="connsiteY44180"/>
              </a:cxn>
              <a:cxn ang="0">
                <a:pos x="connsiteX44181" y="connsiteY44181"/>
              </a:cxn>
              <a:cxn ang="0">
                <a:pos x="connsiteX44182" y="connsiteY44182"/>
              </a:cxn>
              <a:cxn ang="0">
                <a:pos x="connsiteX44183" y="connsiteY44183"/>
              </a:cxn>
              <a:cxn ang="0">
                <a:pos x="connsiteX44184" y="connsiteY44184"/>
              </a:cxn>
              <a:cxn ang="0">
                <a:pos x="connsiteX44185" y="connsiteY44185"/>
              </a:cxn>
              <a:cxn ang="0">
                <a:pos x="connsiteX44186" y="connsiteY44186"/>
              </a:cxn>
              <a:cxn ang="0">
                <a:pos x="connsiteX44187" y="connsiteY44187"/>
              </a:cxn>
              <a:cxn ang="0">
                <a:pos x="connsiteX44188" y="connsiteY44188"/>
              </a:cxn>
              <a:cxn ang="0">
                <a:pos x="connsiteX44189" y="connsiteY44189"/>
              </a:cxn>
              <a:cxn ang="0">
                <a:pos x="connsiteX44190" y="connsiteY44190"/>
              </a:cxn>
              <a:cxn ang="0">
                <a:pos x="connsiteX44191" y="connsiteY44191"/>
              </a:cxn>
              <a:cxn ang="0">
                <a:pos x="connsiteX44192" y="connsiteY44192"/>
              </a:cxn>
              <a:cxn ang="0">
                <a:pos x="connsiteX44193" y="connsiteY44193"/>
              </a:cxn>
              <a:cxn ang="0">
                <a:pos x="connsiteX44194" y="connsiteY44194"/>
              </a:cxn>
              <a:cxn ang="0">
                <a:pos x="connsiteX44195" y="connsiteY44195"/>
              </a:cxn>
              <a:cxn ang="0">
                <a:pos x="connsiteX44196" y="connsiteY44196"/>
              </a:cxn>
              <a:cxn ang="0">
                <a:pos x="connsiteX44197" y="connsiteY44197"/>
              </a:cxn>
              <a:cxn ang="0">
                <a:pos x="connsiteX44198" y="connsiteY44198"/>
              </a:cxn>
              <a:cxn ang="0">
                <a:pos x="connsiteX44199" y="connsiteY44199"/>
              </a:cxn>
              <a:cxn ang="0">
                <a:pos x="connsiteX44200" y="connsiteY44200"/>
              </a:cxn>
              <a:cxn ang="0">
                <a:pos x="connsiteX44201" y="connsiteY44201"/>
              </a:cxn>
              <a:cxn ang="0">
                <a:pos x="connsiteX44202" y="connsiteY44202"/>
              </a:cxn>
              <a:cxn ang="0">
                <a:pos x="connsiteX44203" y="connsiteY44203"/>
              </a:cxn>
              <a:cxn ang="0">
                <a:pos x="connsiteX44204" y="connsiteY44204"/>
              </a:cxn>
              <a:cxn ang="0">
                <a:pos x="connsiteX44205" y="connsiteY44205"/>
              </a:cxn>
              <a:cxn ang="0">
                <a:pos x="connsiteX44206" y="connsiteY44206"/>
              </a:cxn>
              <a:cxn ang="0">
                <a:pos x="connsiteX44207" y="connsiteY44207"/>
              </a:cxn>
              <a:cxn ang="0">
                <a:pos x="connsiteX44208" y="connsiteY44208"/>
              </a:cxn>
              <a:cxn ang="0">
                <a:pos x="connsiteX44209" y="connsiteY44209"/>
              </a:cxn>
              <a:cxn ang="0">
                <a:pos x="connsiteX44210" y="connsiteY44210"/>
              </a:cxn>
              <a:cxn ang="0">
                <a:pos x="connsiteX44211" y="connsiteY44211"/>
              </a:cxn>
              <a:cxn ang="0">
                <a:pos x="connsiteX44212" y="connsiteY44212"/>
              </a:cxn>
              <a:cxn ang="0">
                <a:pos x="connsiteX44213" y="connsiteY44213"/>
              </a:cxn>
              <a:cxn ang="0">
                <a:pos x="connsiteX44214" y="connsiteY44214"/>
              </a:cxn>
              <a:cxn ang="0">
                <a:pos x="connsiteX44215" y="connsiteY44215"/>
              </a:cxn>
              <a:cxn ang="0">
                <a:pos x="connsiteX44216" y="connsiteY44216"/>
              </a:cxn>
              <a:cxn ang="0">
                <a:pos x="connsiteX44217" y="connsiteY44217"/>
              </a:cxn>
              <a:cxn ang="0">
                <a:pos x="connsiteX44218" y="connsiteY44218"/>
              </a:cxn>
              <a:cxn ang="0">
                <a:pos x="connsiteX44219" y="connsiteY44219"/>
              </a:cxn>
              <a:cxn ang="0">
                <a:pos x="connsiteX44220" y="connsiteY44220"/>
              </a:cxn>
              <a:cxn ang="0">
                <a:pos x="connsiteX44221" y="connsiteY44221"/>
              </a:cxn>
              <a:cxn ang="0">
                <a:pos x="connsiteX44222" y="connsiteY44222"/>
              </a:cxn>
              <a:cxn ang="0">
                <a:pos x="connsiteX44223" y="connsiteY44223"/>
              </a:cxn>
              <a:cxn ang="0">
                <a:pos x="connsiteX44224" y="connsiteY44224"/>
              </a:cxn>
              <a:cxn ang="0">
                <a:pos x="connsiteX44225" y="connsiteY44225"/>
              </a:cxn>
              <a:cxn ang="0">
                <a:pos x="connsiteX44226" y="connsiteY44226"/>
              </a:cxn>
              <a:cxn ang="0">
                <a:pos x="connsiteX44227" y="connsiteY44227"/>
              </a:cxn>
              <a:cxn ang="0">
                <a:pos x="connsiteX44228" y="connsiteY44228"/>
              </a:cxn>
              <a:cxn ang="0">
                <a:pos x="connsiteX44229" y="connsiteY44229"/>
              </a:cxn>
              <a:cxn ang="0">
                <a:pos x="connsiteX44230" y="connsiteY44230"/>
              </a:cxn>
              <a:cxn ang="0">
                <a:pos x="connsiteX44231" y="connsiteY44231"/>
              </a:cxn>
              <a:cxn ang="0">
                <a:pos x="connsiteX44232" y="connsiteY44232"/>
              </a:cxn>
              <a:cxn ang="0">
                <a:pos x="connsiteX44233" y="connsiteY44233"/>
              </a:cxn>
              <a:cxn ang="0">
                <a:pos x="connsiteX44234" y="connsiteY44234"/>
              </a:cxn>
              <a:cxn ang="0">
                <a:pos x="connsiteX44235" y="connsiteY44235"/>
              </a:cxn>
              <a:cxn ang="0">
                <a:pos x="connsiteX44236" y="connsiteY44236"/>
              </a:cxn>
              <a:cxn ang="0">
                <a:pos x="connsiteX44237" y="connsiteY44237"/>
              </a:cxn>
              <a:cxn ang="0">
                <a:pos x="connsiteX44238" y="connsiteY44238"/>
              </a:cxn>
              <a:cxn ang="0">
                <a:pos x="connsiteX44239" y="connsiteY44239"/>
              </a:cxn>
              <a:cxn ang="0">
                <a:pos x="connsiteX44240" y="connsiteY44240"/>
              </a:cxn>
              <a:cxn ang="0">
                <a:pos x="connsiteX44241" y="connsiteY44241"/>
              </a:cxn>
              <a:cxn ang="0">
                <a:pos x="connsiteX44242" y="connsiteY44242"/>
              </a:cxn>
              <a:cxn ang="0">
                <a:pos x="connsiteX44243" y="connsiteY44243"/>
              </a:cxn>
              <a:cxn ang="0">
                <a:pos x="connsiteX44244" y="connsiteY44244"/>
              </a:cxn>
              <a:cxn ang="0">
                <a:pos x="connsiteX44245" y="connsiteY44245"/>
              </a:cxn>
              <a:cxn ang="0">
                <a:pos x="connsiteX44246" y="connsiteY44246"/>
              </a:cxn>
              <a:cxn ang="0">
                <a:pos x="connsiteX44247" y="connsiteY44247"/>
              </a:cxn>
              <a:cxn ang="0">
                <a:pos x="connsiteX44248" y="connsiteY44248"/>
              </a:cxn>
              <a:cxn ang="0">
                <a:pos x="connsiteX44249" y="connsiteY44249"/>
              </a:cxn>
              <a:cxn ang="0">
                <a:pos x="connsiteX44250" y="connsiteY44250"/>
              </a:cxn>
              <a:cxn ang="0">
                <a:pos x="connsiteX44251" y="connsiteY44251"/>
              </a:cxn>
              <a:cxn ang="0">
                <a:pos x="connsiteX44252" y="connsiteY44252"/>
              </a:cxn>
              <a:cxn ang="0">
                <a:pos x="connsiteX44253" y="connsiteY44253"/>
              </a:cxn>
              <a:cxn ang="0">
                <a:pos x="connsiteX44254" y="connsiteY44254"/>
              </a:cxn>
              <a:cxn ang="0">
                <a:pos x="connsiteX44255" y="connsiteY44255"/>
              </a:cxn>
              <a:cxn ang="0">
                <a:pos x="connsiteX44256" y="connsiteY44256"/>
              </a:cxn>
              <a:cxn ang="0">
                <a:pos x="connsiteX44257" y="connsiteY44257"/>
              </a:cxn>
              <a:cxn ang="0">
                <a:pos x="connsiteX44258" y="connsiteY44258"/>
              </a:cxn>
              <a:cxn ang="0">
                <a:pos x="connsiteX44259" y="connsiteY44259"/>
              </a:cxn>
              <a:cxn ang="0">
                <a:pos x="connsiteX44260" y="connsiteY44260"/>
              </a:cxn>
              <a:cxn ang="0">
                <a:pos x="connsiteX44261" y="connsiteY44261"/>
              </a:cxn>
              <a:cxn ang="0">
                <a:pos x="connsiteX44262" y="connsiteY44262"/>
              </a:cxn>
              <a:cxn ang="0">
                <a:pos x="connsiteX44263" y="connsiteY44263"/>
              </a:cxn>
              <a:cxn ang="0">
                <a:pos x="connsiteX44264" y="connsiteY44264"/>
              </a:cxn>
              <a:cxn ang="0">
                <a:pos x="connsiteX44265" y="connsiteY44265"/>
              </a:cxn>
              <a:cxn ang="0">
                <a:pos x="connsiteX44266" y="connsiteY44266"/>
              </a:cxn>
              <a:cxn ang="0">
                <a:pos x="connsiteX44267" y="connsiteY44267"/>
              </a:cxn>
              <a:cxn ang="0">
                <a:pos x="connsiteX44268" y="connsiteY44268"/>
              </a:cxn>
              <a:cxn ang="0">
                <a:pos x="connsiteX44269" y="connsiteY44269"/>
              </a:cxn>
              <a:cxn ang="0">
                <a:pos x="connsiteX44270" y="connsiteY44270"/>
              </a:cxn>
              <a:cxn ang="0">
                <a:pos x="connsiteX44271" y="connsiteY44271"/>
              </a:cxn>
              <a:cxn ang="0">
                <a:pos x="connsiteX44272" y="connsiteY44272"/>
              </a:cxn>
              <a:cxn ang="0">
                <a:pos x="connsiteX44273" y="connsiteY44273"/>
              </a:cxn>
              <a:cxn ang="0">
                <a:pos x="connsiteX44274" y="connsiteY44274"/>
              </a:cxn>
              <a:cxn ang="0">
                <a:pos x="connsiteX44275" y="connsiteY44275"/>
              </a:cxn>
              <a:cxn ang="0">
                <a:pos x="connsiteX44276" y="connsiteY44276"/>
              </a:cxn>
              <a:cxn ang="0">
                <a:pos x="connsiteX44277" y="connsiteY44277"/>
              </a:cxn>
              <a:cxn ang="0">
                <a:pos x="connsiteX44278" y="connsiteY44278"/>
              </a:cxn>
              <a:cxn ang="0">
                <a:pos x="connsiteX44279" y="connsiteY44279"/>
              </a:cxn>
              <a:cxn ang="0">
                <a:pos x="connsiteX44280" y="connsiteY44280"/>
              </a:cxn>
              <a:cxn ang="0">
                <a:pos x="connsiteX44281" y="connsiteY44281"/>
              </a:cxn>
              <a:cxn ang="0">
                <a:pos x="connsiteX44282" y="connsiteY44282"/>
              </a:cxn>
              <a:cxn ang="0">
                <a:pos x="connsiteX44283" y="connsiteY44283"/>
              </a:cxn>
              <a:cxn ang="0">
                <a:pos x="connsiteX44284" y="connsiteY44284"/>
              </a:cxn>
              <a:cxn ang="0">
                <a:pos x="connsiteX44285" y="connsiteY44285"/>
              </a:cxn>
              <a:cxn ang="0">
                <a:pos x="connsiteX44286" y="connsiteY44286"/>
              </a:cxn>
              <a:cxn ang="0">
                <a:pos x="connsiteX44287" y="connsiteY44287"/>
              </a:cxn>
              <a:cxn ang="0">
                <a:pos x="connsiteX44288" y="connsiteY44288"/>
              </a:cxn>
              <a:cxn ang="0">
                <a:pos x="connsiteX44289" y="connsiteY44289"/>
              </a:cxn>
              <a:cxn ang="0">
                <a:pos x="connsiteX44290" y="connsiteY44290"/>
              </a:cxn>
              <a:cxn ang="0">
                <a:pos x="connsiteX44291" y="connsiteY44291"/>
              </a:cxn>
              <a:cxn ang="0">
                <a:pos x="connsiteX44292" y="connsiteY44292"/>
              </a:cxn>
              <a:cxn ang="0">
                <a:pos x="connsiteX44293" y="connsiteY44293"/>
              </a:cxn>
              <a:cxn ang="0">
                <a:pos x="connsiteX44294" y="connsiteY44294"/>
              </a:cxn>
              <a:cxn ang="0">
                <a:pos x="connsiteX44295" y="connsiteY44295"/>
              </a:cxn>
              <a:cxn ang="0">
                <a:pos x="connsiteX44296" y="connsiteY44296"/>
              </a:cxn>
              <a:cxn ang="0">
                <a:pos x="connsiteX44297" y="connsiteY44297"/>
              </a:cxn>
              <a:cxn ang="0">
                <a:pos x="connsiteX44298" y="connsiteY44298"/>
              </a:cxn>
              <a:cxn ang="0">
                <a:pos x="connsiteX44299" y="connsiteY44299"/>
              </a:cxn>
              <a:cxn ang="0">
                <a:pos x="connsiteX44300" y="connsiteY44300"/>
              </a:cxn>
              <a:cxn ang="0">
                <a:pos x="connsiteX44301" y="connsiteY44301"/>
              </a:cxn>
              <a:cxn ang="0">
                <a:pos x="connsiteX44302" y="connsiteY44302"/>
              </a:cxn>
              <a:cxn ang="0">
                <a:pos x="connsiteX44303" y="connsiteY44303"/>
              </a:cxn>
              <a:cxn ang="0">
                <a:pos x="connsiteX44304" y="connsiteY44304"/>
              </a:cxn>
              <a:cxn ang="0">
                <a:pos x="connsiteX44305" y="connsiteY44305"/>
              </a:cxn>
              <a:cxn ang="0">
                <a:pos x="connsiteX44306" y="connsiteY44306"/>
              </a:cxn>
              <a:cxn ang="0">
                <a:pos x="connsiteX44307" y="connsiteY44307"/>
              </a:cxn>
              <a:cxn ang="0">
                <a:pos x="connsiteX44308" y="connsiteY44308"/>
              </a:cxn>
              <a:cxn ang="0">
                <a:pos x="connsiteX44309" y="connsiteY44309"/>
              </a:cxn>
              <a:cxn ang="0">
                <a:pos x="connsiteX44310" y="connsiteY44310"/>
              </a:cxn>
              <a:cxn ang="0">
                <a:pos x="connsiteX44311" y="connsiteY44311"/>
              </a:cxn>
              <a:cxn ang="0">
                <a:pos x="connsiteX44312" y="connsiteY44312"/>
              </a:cxn>
              <a:cxn ang="0">
                <a:pos x="connsiteX44313" y="connsiteY44313"/>
              </a:cxn>
              <a:cxn ang="0">
                <a:pos x="connsiteX44314" y="connsiteY44314"/>
              </a:cxn>
              <a:cxn ang="0">
                <a:pos x="connsiteX44315" y="connsiteY44315"/>
              </a:cxn>
              <a:cxn ang="0">
                <a:pos x="connsiteX44316" y="connsiteY44316"/>
              </a:cxn>
              <a:cxn ang="0">
                <a:pos x="connsiteX44317" y="connsiteY44317"/>
              </a:cxn>
              <a:cxn ang="0">
                <a:pos x="connsiteX44318" y="connsiteY44318"/>
              </a:cxn>
              <a:cxn ang="0">
                <a:pos x="connsiteX44319" y="connsiteY44319"/>
              </a:cxn>
              <a:cxn ang="0">
                <a:pos x="connsiteX44320" y="connsiteY44320"/>
              </a:cxn>
              <a:cxn ang="0">
                <a:pos x="connsiteX44321" y="connsiteY44321"/>
              </a:cxn>
              <a:cxn ang="0">
                <a:pos x="connsiteX44322" y="connsiteY44322"/>
              </a:cxn>
              <a:cxn ang="0">
                <a:pos x="connsiteX44323" y="connsiteY44323"/>
              </a:cxn>
              <a:cxn ang="0">
                <a:pos x="connsiteX44324" y="connsiteY44324"/>
              </a:cxn>
              <a:cxn ang="0">
                <a:pos x="connsiteX44325" y="connsiteY44325"/>
              </a:cxn>
              <a:cxn ang="0">
                <a:pos x="connsiteX44326" y="connsiteY44326"/>
              </a:cxn>
              <a:cxn ang="0">
                <a:pos x="connsiteX44327" y="connsiteY44327"/>
              </a:cxn>
              <a:cxn ang="0">
                <a:pos x="connsiteX44328" y="connsiteY44328"/>
              </a:cxn>
              <a:cxn ang="0">
                <a:pos x="connsiteX44329" y="connsiteY44329"/>
              </a:cxn>
              <a:cxn ang="0">
                <a:pos x="connsiteX44330" y="connsiteY44330"/>
              </a:cxn>
              <a:cxn ang="0">
                <a:pos x="connsiteX44331" y="connsiteY44331"/>
              </a:cxn>
              <a:cxn ang="0">
                <a:pos x="connsiteX44332" y="connsiteY44332"/>
              </a:cxn>
              <a:cxn ang="0">
                <a:pos x="connsiteX44333" y="connsiteY44333"/>
              </a:cxn>
              <a:cxn ang="0">
                <a:pos x="connsiteX44334" y="connsiteY44334"/>
              </a:cxn>
              <a:cxn ang="0">
                <a:pos x="connsiteX44335" y="connsiteY44335"/>
              </a:cxn>
              <a:cxn ang="0">
                <a:pos x="connsiteX44336" y="connsiteY44336"/>
              </a:cxn>
              <a:cxn ang="0">
                <a:pos x="connsiteX44337" y="connsiteY44337"/>
              </a:cxn>
              <a:cxn ang="0">
                <a:pos x="connsiteX44338" y="connsiteY44338"/>
              </a:cxn>
              <a:cxn ang="0">
                <a:pos x="connsiteX44339" y="connsiteY44339"/>
              </a:cxn>
              <a:cxn ang="0">
                <a:pos x="connsiteX44340" y="connsiteY44340"/>
              </a:cxn>
              <a:cxn ang="0">
                <a:pos x="connsiteX44341" y="connsiteY44341"/>
              </a:cxn>
              <a:cxn ang="0">
                <a:pos x="connsiteX44342" y="connsiteY44342"/>
              </a:cxn>
              <a:cxn ang="0">
                <a:pos x="connsiteX44343" y="connsiteY44343"/>
              </a:cxn>
              <a:cxn ang="0">
                <a:pos x="connsiteX44344" y="connsiteY44344"/>
              </a:cxn>
              <a:cxn ang="0">
                <a:pos x="connsiteX44345" y="connsiteY44345"/>
              </a:cxn>
              <a:cxn ang="0">
                <a:pos x="connsiteX44346" y="connsiteY44346"/>
              </a:cxn>
              <a:cxn ang="0">
                <a:pos x="connsiteX44347" y="connsiteY44347"/>
              </a:cxn>
              <a:cxn ang="0">
                <a:pos x="connsiteX44348" y="connsiteY44348"/>
              </a:cxn>
              <a:cxn ang="0">
                <a:pos x="connsiteX44349" y="connsiteY44349"/>
              </a:cxn>
              <a:cxn ang="0">
                <a:pos x="connsiteX44350" y="connsiteY44350"/>
              </a:cxn>
              <a:cxn ang="0">
                <a:pos x="connsiteX44351" y="connsiteY44351"/>
              </a:cxn>
              <a:cxn ang="0">
                <a:pos x="connsiteX44352" y="connsiteY44352"/>
              </a:cxn>
              <a:cxn ang="0">
                <a:pos x="connsiteX44353" y="connsiteY44353"/>
              </a:cxn>
              <a:cxn ang="0">
                <a:pos x="connsiteX44354" y="connsiteY44354"/>
              </a:cxn>
              <a:cxn ang="0">
                <a:pos x="connsiteX44355" y="connsiteY44355"/>
              </a:cxn>
              <a:cxn ang="0">
                <a:pos x="connsiteX44356" y="connsiteY44356"/>
              </a:cxn>
              <a:cxn ang="0">
                <a:pos x="connsiteX44357" y="connsiteY44357"/>
              </a:cxn>
              <a:cxn ang="0">
                <a:pos x="connsiteX44358" y="connsiteY44358"/>
              </a:cxn>
              <a:cxn ang="0">
                <a:pos x="connsiteX44359" y="connsiteY44359"/>
              </a:cxn>
              <a:cxn ang="0">
                <a:pos x="connsiteX44360" y="connsiteY44360"/>
              </a:cxn>
              <a:cxn ang="0">
                <a:pos x="connsiteX44361" y="connsiteY44361"/>
              </a:cxn>
              <a:cxn ang="0">
                <a:pos x="connsiteX44362" y="connsiteY44362"/>
              </a:cxn>
              <a:cxn ang="0">
                <a:pos x="connsiteX44363" y="connsiteY44363"/>
              </a:cxn>
              <a:cxn ang="0">
                <a:pos x="connsiteX44364" y="connsiteY44364"/>
              </a:cxn>
              <a:cxn ang="0">
                <a:pos x="connsiteX44365" y="connsiteY44365"/>
              </a:cxn>
              <a:cxn ang="0">
                <a:pos x="connsiteX44366" y="connsiteY44366"/>
              </a:cxn>
              <a:cxn ang="0">
                <a:pos x="connsiteX44367" y="connsiteY44367"/>
              </a:cxn>
              <a:cxn ang="0">
                <a:pos x="connsiteX44368" y="connsiteY44368"/>
              </a:cxn>
              <a:cxn ang="0">
                <a:pos x="connsiteX44369" y="connsiteY44369"/>
              </a:cxn>
              <a:cxn ang="0">
                <a:pos x="connsiteX44370" y="connsiteY44370"/>
              </a:cxn>
              <a:cxn ang="0">
                <a:pos x="connsiteX44371" y="connsiteY44371"/>
              </a:cxn>
              <a:cxn ang="0">
                <a:pos x="connsiteX44372" y="connsiteY44372"/>
              </a:cxn>
              <a:cxn ang="0">
                <a:pos x="connsiteX44373" y="connsiteY44373"/>
              </a:cxn>
              <a:cxn ang="0">
                <a:pos x="connsiteX44374" y="connsiteY44374"/>
              </a:cxn>
              <a:cxn ang="0">
                <a:pos x="connsiteX44375" y="connsiteY44375"/>
              </a:cxn>
              <a:cxn ang="0">
                <a:pos x="connsiteX44376" y="connsiteY44376"/>
              </a:cxn>
              <a:cxn ang="0">
                <a:pos x="connsiteX44377" y="connsiteY44377"/>
              </a:cxn>
              <a:cxn ang="0">
                <a:pos x="connsiteX44378" y="connsiteY44378"/>
              </a:cxn>
              <a:cxn ang="0">
                <a:pos x="connsiteX44379" y="connsiteY44379"/>
              </a:cxn>
              <a:cxn ang="0">
                <a:pos x="connsiteX44380" y="connsiteY44380"/>
              </a:cxn>
              <a:cxn ang="0">
                <a:pos x="connsiteX44381" y="connsiteY44381"/>
              </a:cxn>
              <a:cxn ang="0">
                <a:pos x="connsiteX44382" y="connsiteY44382"/>
              </a:cxn>
              <a:cxn ang="0">
                <a:pos x="connsiteX44383" y="connsiteY44383"/>
              </a:cxn>
              <a:cxn ang="0">
                <a:pos x="connsiteX44384" y="connsiteY44384"/>
              </a:cxn>
              <a:cxn ang="0">
                <a:pos x="connsiteX44385" y="connsiteY44385"/>
              </a:cxn>
              <a:cxn ang="0">
                <a:pos x="connsiteX44386" y="connsiteY44386"/>
              </a:cxn>
              <a:cxn ang="0">
                <a:pos x="connsiteX44387" y="connsiteY44387"/>
              </a:cxn>
              <a:cxn ang="0">
                <a:pos x="connsiteX44388" y="connsiteY44388"/>
              </a:cxn>
              <a:cxn ang="0">
                <a:pos x="connsiteX44389" y="connsiteY44389"/>
              </a:cxn>
              <a:cxn ang="0">
                <a:pos x="connsiteX44390" y="connsiteY44390"/>
              </a:cxn>
              <a:cxn ang="0">
                <a:pos x="connsiteX44391" y="connsiteY44391"/>
              </a:cxn>
              <a:cxn ang="0">
                <a:pos x="connsiteX44392" y="connsiteY44392"/>
              </a:cxn>
              <a:cxn ang="0">
                <a:pos x="connsiteX44393" y="connsiteY44393"/>
              </a:cxn>
              <a:cxn ang="0">
                <a:pos x="connsiteX44394" y="connsiteY44394"/>
              </a:cxn>
              <a:cxn ang="0">
                <a:pos x="connsiteX44395" y="connsiteY44395"/>
              </a:cxn>
              <a:cxn ang="0">
                <a:pos x="connsiteX44396" y="connsiteY44396"/>
              </a:cxn>
              <a:cxn ang="0">
                <a:pos x="connsiteX44397" y="connsiteY44397"/>
              </a:cxn>
              <a:cxn ang="0">
                <a:pos x="connsiteX44398" y="connsiteY44398"/>
              </a:cxn>
              <a:cxn ang="0">
                <a:pos x="connsiteX44399" y="connsiteY44399"/>
              </a:cxn>
              <a:cxn ang="0">
                <a:pos x="connsiteX44400" y="connsiteY44400"/>
              </a:cxn>
              <a:cxn ang="0">
                <a:pos x="connsiteX44401" y="connsiteY44401"/>
              </a:cxn>
              <a:cxn ang="0">
                <a:pos x="connsiteX44402" y="connsiteY44402"/>
              </a:cxn>
              <a:cxn ang="0">
                <a:pos x="connsiteX44403" y="connsiteY44403"/>
              </a:cxn>
              <a:cxn ang="0">
                <a:pos x="connsiteX44404" y="connsiteY44404"/>
              </a:cxn>
              <a:cxn ang="0">
                <a:pos x="connsiteX44405" y="connsiteY44405"/>
              </a:cxn>
              <a:cxn ang="0">
                <a:pos x="connsiteX44406" y="connsiteY44406"/>
              </a:cxn>
              <a:cxn ang="0">
                <a:pos x="connsiteX44407" y="connsiteY44407"/>
              </a:cxn>
              <a:cxn ang="0">
                <a:pos x="connsiteX44408" y="connsiteY44408"/>
              </a:cxn>
              <a:cxn ang="0">
                <a:pos x="connsiteX44409" y="connsiteY44409"/>
              </a:cxn>
              <a:cxn ang="0">
                <a:pos x="connsiteX44410" y="connsiteY44410"/>
              </a:cxn>
              <a:cxn ang="0">
                <a:pos x="connsiteX44411" y="connsiteY44411"/>
              </a:cxn>
              <a:cxn ang="0">
                <a:pos x="connsiteX44412" y="connsiteY44412"/>
              </a:cxn>
              <a:cxn ang="0">
                <a:pos x="connsiteX44413" y="connsiteY44413"/>
              </a:cxn>
              <a:cxn ang="0">
                <a:pos x="connsiteX44414" y="connsiteY44414"/>
              </a:cxn>
              <a:cxn ang="0">
                <a:pos x="connsiteX44415" y="connsiteY44415"/>
              </a:cxn>
              <a:cxn ang="0">
                <a:pos x="connsiteX44416" y="connsiteY44416"/>
              </a:cxn>
              <a:cxn ang="0">
                <a:pos x="connsiteX44417" y="connsiteY44417"/>
              </a:cxn>
              <a:cxn ang="0">
                <a:pos x="connsiteX44418" y="connsiteY44418"/>
              </a:cxn>
              <a:cxn ang="0">
                <a:pos x="connsiteX44419" y="connsiteY44419"/>
              </a:cxn>
              <a:cxn ang="0">
                <a:pos x="connsiteX44420" y="connsiteY44420"/>
              </a:cxn>
              <a:cxn ang="0">
                <a:pos x="connsiteX44421" y="connsiteY44421"/>
              </a:cxn>
              <a:cxn ang="0">
                <a:pos x="connsiteX44422" y="connsiteY44422"/>
              </a:cxn>
              <a:cxn ang="0">
                <a:pos x="connsiteX44423" y="connsiteY44423"/>
              </a:cxn>
              <a:cxn ang="0">
                <a:pos x="connsiteX44424" y="connsiteY44424"/>
              </a:cxn>
              <a:cxn ang="0">
                <a:pos x="connsiteX44425" y="connsiteY44425"/>
              </a:cxn>
              <a:cxn ang="0">
                <a:pos x="connsiteX44426" y="connsiteY44426"/>
              </a:cxn>
              <a:cxn ang="0">
                <a:pos x="connsiteX44427" y="connsiteY44427"/>
              </a:cxn>
              <a:cxn ang="0">
                <a:pos x="connsiteX44428" y="connsiteY44428"/>
              </a:cxn>
              <a:cxn ang="0">
                <a:pos x="connsiteX44429" y="connsiteY44429"/>
              </a:cxn>
              <a:cxn ang="0">
                <a:pos x="connsiteX44430" y="connsiteY44430"/>
              </a:cxn>
              <a:cxn ang="0">
                <a:pos x="connsiteX44431" y="connsiteY44431"/>
              </a:cxn>
              <a:cxn ang="0">
                <a:pos x="connsiteX44432" y="connsiteY44432"/>
              </a:cxn>
              <a:cxn ang="0">
                <a:pos x="connsiteX44433" y="connsiteY44433"/>
              </a:cxn>
              <a:cxn ang="0">
                <a:pos x="connsiteX44434" y="connsiteY44434"/>
              </a:cxn>
              <a:cxn ang="0">
                <a:pos x="connsiteX44435" y="connsiteY44435"/>
              </a:cxn>
              <a:cxn ang="0">
                <a:pos x="connsiteX44436" y="connsiteY44436"/>
              </a:cxn>
              <a:cxn ang="0">
                <a:pos x="connsiteX44437" y="connsiteY44437"/>
              </a:cxn>
              <a:cxn ang="0">
                <a:pos x="connsiteX44438" y="connsiteY44438"/>
              </a:cxn>
              <a:cxn ang="0">
                <a:pos x="connsiteX44439" y="connsiteY44439"/>
              </a:cxn>
              <a:cxn ang="0">
                <a:pos x="connsiteX44440" y="connsiteY44440"/>
              </a:cxn>
              <a:cxn ang="0">
                <a:pos x="connsiteX44441" y="connsiteY44441"/>
              </a:cxn>
              <a:cxn ang="0">
                <a:pos x="connsiteX44442" y="connsiteY44442"/>
              </a:cxn>
              <a:cxn ang="0">
                <a:pos x="connsiteX44443" y="connsiteY44443"/>
              </a:cxn>
              <a:cxn ang="0">
                <a:pos x="connsiteX44444" y="connsiteY44444"/>
              </a:cxn>
              <a:cxn ang="0">
                <a:pos x="connsiteX44445" y="connsiteY44445"/>
              </a:cxn>
              <a:cxn ang="0">
                <a:pos x="connsiteX44446" y="connsiteY44446"/>
              </a:cxn>
              <a:cxn ang="0">
                <a:pos x="connsiteX44447" y="connsiteY44447"/>
              </a:cxn>
              <a:cxn ang="0">
                <a:pos x="connsiteX44448" y="connsiteY44448"/>
              </a:cxn>
              <a:cxn ang="0">
                <a:pos x="connsiteX44449" y="connsiteY44449"/>
              </a:cxn>
              <a:cxn ang="0">
                <a:pos x="connsiteX44450" y="connsiteY44450"/>
              </a:cxn>
              <a:cxn ang="0">
                <a:pos x="connsiteX44451" y="connsiteY44451"/>
              </a:cxn>
              <a:cxn ang="0">
                <a:pos x="connsiteX44452" y="connsiteY44452"/>
              </a:cxn>
              <a:cxn ang="0">
                <a:pos x="connsiteX44453" y="connsiteY44453"/>
              </a:cxn>
              <a:cxn ang="0">
                <a:pos x="connsiteX44454" y="connsiteY44454"/>
              </a:cxn>
              <a:cxn ang="0">
                <a:pos x="connsiteX44455" y="connsiteY44455"/>
              </a:cxn>
              <a:cxn ang="0">
                <a:pos x="connsiteX44456" y="connsiteY44456"/>
              </a:cxn>
              <a:cxn ang="0">
                <a:pos x="connsiteX44457" y="connsiteY44457"/>
              </a:cxn>
              <a:cxn ang="0">
                <a:pos x="connsiteX44458" y="connsiteY44458"/>
              </a:cxn>
              <a:cxn ang="0">
                <a:pos x="connsiteX44459" y="connsiteY44459"/>
              </a:cxn>
              <a:cxn ang="0">
                <a:pos x="connsiteX44460" y="connsiteY44460"/>
              </a:cxn>
              <a:cxn ang="0">
                <a:pos x="connsiteX44461" y="connsiteY44461"/>
              </a:cxn>
              <a:cxn ang="0">
                <a:pos x="connsiteX44462" y="connsiteY44462"/>
              </a:cxn>
              <a:cxn ang="0">
                <a:pos x="connsiteX44463" y="connsiteY44463"/>
              </a:cxn>
              <a:cxn ang="0">
                <a:pos x="connsiteX44464" y="connsiteY44464"/>
              </a:cxn>
              <a:cxn ang="0">
                <a:pos x="connsiteX44465" y="connsiteY44465"/>
              </a:cxn>
              <a:cxn ang="0">
                <a:pos x="connsiteX44466" y="connsiteY44466"/>
              </a:cxn>
              <a:cxn ang="0">
                <a:pos x="connsiteX44467" y="connsiteY44467"/>
              </a:cxn>
              <a:cxn ang="0">
                <a:pos x="connsiteX44468" y="connsiteY44468"/>
              </a:cxn>
              <a:cxn ang="0">
                <a:pos x="connsiteX44469" y="connsiteY44469"/>
              </a:cxn>
              <a:cxn ang="0">
                <a:pos x="connsiteX44470" y="connsiteY44470"/>
              </a:cxn>
              <a:cxn ang="0">
                <a:pos x="connsiteX44471" y="connsiteY44471"/>
              </a:cxn>
              <a:cxn ang="0">
                <a:pos x="connsiteX44472" y="connsiteY44472"/>
              </a:cxn>
              <a:cxn ang="0">
                <a:pos x="connsiteX44473" y="connsiteY44473"/>
              </a:cxn>
              <a:cxn ang="0">
                <a:pos x="connsiteX44474" y="connsiteY44474"/>
              </a:cxn>
              <a:cxn ang="0">
                <a:pos x="connsiteX44475" y="connsiteY44475"/>
              </a:cxn>
              <a:cxn ang="0">
                <a:pos x="connsiteX44476" y="connsiteY44476"/>
              </a:cxn>
              <a:cxn ang="0">
                <a:pos x="connsiteX44477" y="connsiteY44477"/>
              </a:cxn>
              <a:cxn ang="0">
                <a:pos x="connsiteX44478" y="connsiteY44478"/>
              </a:cxn>
              <a:cxn ang="0">
                <a:pos x="connsiteX44479" y="connsiteY44479"/>
              </a:cxn>
              <a:cxn ang="0">
                <a:pos x="connsiteX44480" y="connsiteY44480"/>
              </a:cxn>
              <a:cxn ang="0">
                <a:pos x="connsiteX44481" y="connsiteY44481"/>
              </a:cxn>
              <a:cxn ang="0">
                <a:pos x="connsiteX44482" y="connsiteY44482"/>
              </a:cxn>
              <a:cxn ang="0">
                <a:pos x="connsiteX44483" y="connsiteY44483"/>
              </a:cxn>
              <a:cxn ang="0">
                <a:pos x="connsiteX44484" y="connsiteY44484"/>
              </a:cxn>
              <a:cxn ang="0">
                <a:pos x="connsiteX44485" y="connsiteY44485"/>
              </a:cxn>
              <a:cxn ang="0">
                <a:pos x="connsiteX44486" y="connsiteY44486"/>
              </a:cxn>
              <a:cxn ang="0">
                <a:pos x="connsiteX44487" y="connsiteY44487"/>
              </a:cxn>
              <a:cxn ang="0">
                <a:pos x="connsiteX44488" y="connsiteY44488"/>
              </a:cxn>
              <a:cxn ang="0">
                <a:pos x="connsiteX44489" y="connsiteY44489"/>
              </a:cxn>
              <a:cxn ang="0">
                <a:pos x="connsiteX44490" y="connsiteY44490"/>
              </a:cxn>
              <a:cxn ang="0">
                <a:pos x="connsiteX44491" y="connsiteY44491"/>
              </a:cxn>
              <a:cxn ang="0">
                <a:pos x="connsiteX44492" y="connsiteY44492"/>
              </a:cxn>
              <a:cxn ang="0">
                <a:pos x="connsiteX44493" y="connsiteY44493"/>
              </a:cxn>
              <a:cxn ang="0">
                <a:pos x="connsiteX44494" y="connsiteY44494"/>
              </a:cxn>
              <a:cxn ang="0">
                <a:pos x="connsiteX44495" y="connsiteY44495"/>
              </a:cxn>
              <a:cxn ang="0">
                <a:pos x="connsiteX44496" y="connsiteY44496"/>
              </a:cxn>
              <a:cxn ang="0">
                <a:pos x="connsiteX44497" y="connsiteY44497"/>
              </a:cxn>
              <a:cxn ang="0">
                <a:pos x="connsiteX44498" y="connsiteY44498"/>
              </a:cxn>
              <a:cxn ang="0">
                <a:pos x="connsiteX44499" y="connsiteY44499"/>
              </a:cxn>
              <a:cxn ang="0">
                <a:pos x="connsiteX44500" y="connsiteY44500"/>
              </a:cxn>
              <a:cxn ang="0">
                <a:pos x="connsiteX44501" y="connsiteY44501"/>
              </a:cxn>
              <a:cxn ang="0">
                <a:pos x="connsiteX44502" y="connsiteY44502"/>
              </a:cxn>
              <a:cxn ang="0">
                <a:pos x="connsiteX44503" y="connsiteY44503"/>
              </a:cxn>
              <a:cxn ang="0">
                <a:pos x="connsiteX44504" y="connsiteY44504"/>
              </a:cxn>
              <a:cxn ang="0">
                <a:pos x="connsiteX44505" y="connsiteY44505"/>
              </a:cxn>
              <a:cxn ang="0">
                <a:pos x="connsiteX44506" y="connsiteY44506"/>
              </a:cxn>
              <a:cxn ang="0">
                <a:pos x="connsiteX44507" y="connsiteY44507"/>
              </a:cxn>
              <a:cxn ang="0">
                <a:pos x="connsiteX44508" y="connsiteY44508"/>
              </a:cxn>
              <a:cxn ang="0">
                <a:pos x="connsiteX44509" y="connsiteY44509"/>
              </a:cxn>
              <a:cxn ang="0">
                <a:pos x="connsiteX44510" y="connsiteY44510"/>
              </a:cxn>
              <a:cxn ang="0">
                <a:pos x="connsiteX44511" y="connsiteY44511"/>
              </a:cxn>
              <a:cxn ang="0">
                <a:pos x="connsiteX44512" y="connsiteY44512"/>
              </a:cxn>
              <a:cxn ang="0">
                <a:pos x="connsiteX44513" y="connsiteY44513"/>
              </a:cxn>
              <a:cxn ang="0">
                <a:pos x="connsiteX44514" y="connsiteY44514"/>
              </a:cxn>
              <a:cxn ang="0">
                <a:pos x="connsiteX44515" y="connsiteY44515"/>
              </a:cxn>
              <a:cxn ang="0">
                <a:pos x="connsiteX44516" y="connsiteY44516"/>
              </a:cxn>
              <a:cxn ang="0">
                <a:pos x="connsiteX44517" y="connsiteY44517"/>
              </a:cxn>
              <a:cxn ang="0">
                <a:pos x="connsiteX44518" y="connsiteY44518"/>
              </a:cxn>
              <a:cxn ang="0">
                <a:pos x="connsiteX44519" y="connsiteY44519"/>
              </a:cxn>
              <a:cxn ang="0">
                <a:pos x="connsiteX44520" y="connsiteY44520"/>
              </a:cxn>
              <a:cxn ang="0">
                <a:pos x="connsiteX44521" y="connsiteY44521"/>
              </a:cxn>
              <a:cxn ang="0">
                <a:pos x="connsiteX44522" y="connsiteY44522"/>
              </a:cxn>
              <a:cxn ang="0">
                <a:pos x="connsiteX44523" y="connsiteY44523"/>
              </a:cxn>
              <a:cxn ang="0">
                <a:pos x="connsiteX44524" y="connsiteY44524"/>
              </a:cxn>
              <a:cxn ang="0">
                <a:pos x="connsiteX44525" y="connsiteY44525"/>
              </a:cxn>
              <a:cxn ang="0">
                <a:pos x="connsiteX44526" y="connsiteY44526"/>
              </a:cxn>
              <a:cxn ang="0">
                <a:pos x="connsiteX44527" y="connsiteY44527"/>
              </a:cxn>
              <a:cxn ang="0">
                <a:pos x="connsiteX44528" y="connsiteY44528"/>
              </a:cxn>
              <a:cxn ang="0">
                <a:pos x="connsiteX44529" y="connsiteY44529"/>
              </a:cxn>
              <a:cxn ang="0">
                <a:pos x="connsiteX44530" y="connsiteY44530"/>
              </a:cxn>
              <a:cxn ang="0">
                <a:pos x="connsiteX44531" y="connsiteY44531"/>
              </a:cxn>
              <a:cxn ang="0">
                <a:pos x="connsiteX44532" y="connsiteY44532"/>
              </a:cxn>
              <a:cxn ang="0">
                <a:pos x="connsiteX44533" y="connsiteY44533"/>
              </a:cxn>
              <a:cxn ang="0">
                <a:pos x="connsiteX44534" y="connsiteY44534"/>
              </a:cxn>
              <a:cxn ang="0">
                <a:pos x="connsiteX44535" y="connsiteY44535"/>
              </a:cxn>
              <a:cxn ang="0">
                <a:pos x="connsiteX44536" y="connsiteY44536"/>
              </a:cxn>
              <a:cxn ang="0">
                <a:pos x="connsiteX44537" y="connsiteY44537"/>
              </a:cxn>
              <a:cxn ang="0">
                <a:pos x="connsiteX44538" y="connsiteY44538"/>
              </a:cxn>
              <a:cxn ang="0">
                <a:pos x="connsiteX44539" y="connsiteY44539"/>
              </a:cxn>
              <a:cxn ang="0">
                <a:pos x="connsiteX44540" y="connsiteY44540"/>
              </a:cxn>
              <a:cxn ang="0">
                <a:pos x="connsiteX44541" y="connsiteY44541"/>
              </a:cxn>
              <a:cxn ang="0">
                <a:pos x="connsiteX44542" y="connsiteY44542"/>
              </a:cxn>
              <a:cxn ang="0">
                <a:pos x="connsiteX44543" y="connsiteY44543"/>
              </a:cxn>
              <a:cxn ang="0">
                <a:pos x="connsiteX44544" y="connsiteY44544"/>
              </a:cxn>
              <a:cxn ang="0">
                <a:pos x="connsiteX44545" y="connsiteY44545"/>
              </a:cxn>
              <a:cxn ang="0">
                <a:pos x="connsiteX44546" y="connsiteY44546"/>
              </a:cxn>
              <a:cxn ang="0">
                <a:pos x="connsiteX44547" y="connsiteY44547"/>
              </a:cxn>
              <a:cxn ang="0">
                <a:pos x="connsiteX44548" y="connsiteY44548"/>
              </a:cxn>
              <a:cxn ang="0">
                <a:pos x="connsiteX44549" y="connsiteY44549"/>
              </a:cxn>
              <a:cxn ang="0">
                <a:pos x="connsiteX44550" y="connsiteY44550"/>
              </a:cxn>
              <a:cxn ang="0">
                <a:pos x="connsiteX44551" y="connsiteY44551"/>
              </a:cxn>
              <a:cxn ang="0">
                <a:pos x="connsiteX44552" y="connsiteY44552"/>
              </a:cxn>
              <a:cxn ang="0">
                <a:pos x="connsiteX44553" y="connsiteY44553"/>
              </a:cxn>
              <a:cxn ang="0">
                <a:pos x="connsiteX44554" y="connsiteY44554"/>
              </a:cxn>
              <a:cxn ang="0">
                <a:pos x="connsiteX44555" y="connsiteY44555"/>
              </a:cxn>
              <a:cxn ang="0">
                <a:pos x="connsiteX44556" y="connsiteY44556"/>
              </a:cxn>
              <a:cxn ang="0">
                <a:pos x="connsiteX44557" y="connsiteY44557"/>
              </a:cxn>
              <a:cxn ang="0">
                <a:pos x="connsiteX44558" y="connsiteY44558"/>
              </a:cxn>
              <a:cxn ang="0">
                <a:pos x="connsiteX44559" y="connsiteY44559"/>
              </a:cxn>
              <a:cxn ang="0">
                <a:pos x="connsiteX44560" y="connsiteY44560"/>
              </a:cxn>
              <a:cxn ang="0">
                <a:pos x="connsiteX44561" y="connsiteY44561"/>
              </a:cxn>
              <a:cxn ang="0">
                <a:pos x="connsiteX44562" y="connsiteY44562"/>
              </a:cxn>
              <a:cxn ang="0">
                <a:pos x="connsiteX44563" y="connsiteY44563"/>
              </a:cxn>
              <a:cxn ang="0">
                <a:pos x="connsiteX44564" y="connsiteY44564"/>
              </a:cxn>
              <a:cxn ang="0">
                <a:pos x="connsiteX44565" y="connsiteY44565"/>
              </a:cxn>
              <a:cxn ang="0">
                <a:pos x="connsiteX44566" y="connsiteY44566"/>
              </a:cxn>
              <a:cxn ang="0">
                <a:pos x="connsiteX44567" y="connsiteY44567"/>
              </a:cxn>
              <a:cxn ang="0">
                <a:pos x="connsiteX44568" y="connsiteY44568"/>
              </a:cxn>
              <a:cxn ang="0">
                <a:pos x="connsiteX44569" y="connsiteY44569"/>
              </a:cxn>
              <a:cxn ang="0">
                <a:pos x="connsiteX44570" y="connsiteY44570"/>
              </a:cxn>
              <a:cxn ang="0">
                <a:pos x="connsiteX44571" y="connsiteY44571"/>
              </a:cxn>
              <a:cxn ang="0">
                <a:pos x="connsiteX44572" y="connsiteY44572"/>
              </a:cxn>
              <a:cxn ang="0">
                <a:pos x="connsiteX44573" y="connsiteY44573"/>
              </a:cxn>
              <a:cxn ang="0">
                <a:pos x="connsiteX44574" y="connsiteY44574"/>
              </a:cxn>
              <a:cxn ang="0">
                <a:pos x="connsiteX44575" y="connsiteY44575"/>
              </a:cxn>
              <a:cxn ang="0">
                <a:pos x="connsiteX44576" y="connsiteY44576"/>
              </a:cxn>
              <a:cxn ang="0">
                <a:pos x="connsiteX44577" y="connsiteY44577"/>
              </a:cxn>
              <a:cxn ang="0">
                <a:pos x="connsiteX44578" y="connsiteY44578"/>
              </a:cxn>
              <a:cxn ang="0">
                <a:pos x="connsiteX44579" y="connsiteY44579"/>
              </a:cxn>
              <a:cxn ang="0">
                <a:pos x="connsiteX44580" y="connsiteY44580"/>
              </a:cxn>
              <a:cxn ang="0">
                <a:pos x="connsiteX44581" y="connsiteY44581"/>
              </a:cxn>
              <a:cxn ang="0">
                <a:pos x="connsiteX44582" y="connsiteY44582"/>
              </a:cxn>
              <a:cxn ang="0">
                <a:pos x="connsiteX44583" y="connsiteY44583"/>
              </a:cxn>
              <a:cxn ang="0">
                <a:pos x="connsiteX44584" y="connsiteY44584"/>
              </a:cxn>
              <a:cxn ang="0">
                <a:pos x="connsiteX44585" y="connsiteY44585"/>
              </a:cxn>
              <a:cxn ang="0">
                <a:pos x="connsiteX44586" y="connsiteY44586"/>
              </a:cxn>
              <a:cxn ang="0">
                <a:pos x="connsiteX44587" y="connsiteY44587"/>
              </a:cxn>
              <a:cxn ang="0">
                <a:pos x="connsiteX44588" y="connsiteY44588"/>
              </a:cxn>
              <a:cxn ang="0">
                <a:pos x="connsiteX44589" y="connsiteY44589"/>
              </a:cxn>
              <a:cxn ang="0">
                <a:pos x="connsiteX44590" y="connsiteY44590"/>
              </a:cxn>
              <a:cxn ang="0">
                <a:pos x="connsiteX44591" y="connsiteY44591"/>
              </a:cxn>
              <a:cxn ang="0">
                <a:pos x="connsiteX44592" y="connsiteY44592"/>
              </a:cxn>
              <a:cxn ang="0">
                <a:pos x="connsiteX44593" y="connsiteY44593"/>
              </a:cxn>
              <a:cxn ang="0">
                <a:pos x="connsiteX44594" y="connsiteY44594"/>
              </a:cxn>
              <a:cxn ang="0">
                <a:pos x="connsiteX44595" y="connsiteY44595"/>
              </a:cxn>
              <a:cxn ang="0">
                <a:pos x="connsiteX44596" y="connsiteY44596"/>
              </a:cxn>
              <a:cxn ang="0">
                <a:pos x="connsiteX44597" y="connsiteY44597"/>
              </a:cxn>
              <a:cxn ang="0">
                <a:pos x="connsiteX44598" y="connsiteY44598"/>
              </a:cxn>
              <a:cxn ang="0">
                <a:pos x="connsiteX44599" y="connsiteY44599"/>
              </a:cxn>
              <a:cxn ang="0">
                <a:pos x="connsiteX44600" y="connsiteY44600"/>
              </a:cxn>
              <a:cxn ang="0">
                <a:pos x="connsiteX44601" y="connsiteY44601"/>
              </a:cxn>
              <a:cxn ang="0">
                <a:pos x="connsiteX44602" y="connsiteY44602"/>
              </a:cxn>
              <a:cxn ang="0">
                <a:pos x="connsiteX44603" y="connsiteY44603"/>
              </a:cxn>
              <a:cxn ang="0">
                <a:pos x="connsiteX44604" y="connsiteY44604"/>
              </a:cxn>
              <a:cxn ang="0">
                <a:pos x="connsiteX44605" y="connsiteY44605"/>
              </a:cxn>
              <a:cxn ang="0">
                <a:pos x="connsiteX44606" y="connsiteY44606"/>
              </a:cxn>
              <a:cxn ang="0">
                <a:pos x="connsiteX44607" y="connsiteY44607"/>
              </a:cxn>
              <a:cxn ang="0">
                <a:pos x="connsiteX44608" y="connsiteY44608"/>
              </a:cxn>
              <a:cxn ang="0">
                <a:pos x="connsiteX44609" y="connsiteY44609"/>
              </a:cxn>
              <a:cxn ang="0">
                <a:pos x="connsiteX44610" y="connsiteY44610"/>
              </a:cxn>
              <a:cxn ang="0">
                <a:pos x="connsiteX44611" y="connsiteY44611"/>
              </a:cxn>
              <a:cxn ang="0">
                <a:pos x="connsiteX44612" y="connsiteY44612"/>
              </a:cxn>
              <a:cxn ang="0">
                <a:pos x="connsiteX44613" y="connsiteY44613"/>
              </a:cxn>
              <a:cxn ang="0">
                <a:pos x="connsiteX44614" y="connsiteY44614"/>
              </a:cxn>
              <a:cxn ang="0">
                <a:pos x="connsiteX44615" y="connsiteY44615"/>
              </a:cxn>
              <a:cxn ang="0">
                <a:pos x="connsiteX44616" y="connsiteY44616"/>
              </a:cxn>
              <a:cxn ang="0">
                <a:pos x="connsiteX44617" y="connsiteY44617"/>
              </a:cxn>
              <a:cxn ang="0">
                <a:pos x="connsiteX44618" y="connsiteY44618"/>
              </a:cxn>
              <a:cxn ang="0">
                <a:pos x="connsiteX44619" y="connsiteY44619"/>
              </a:cxn>
              <a:cxn ang="0">
                <a:pos x="connsiteX44620" y="connsiteY44620"/>
              </a:cxn>
              <a:cxn ang="0">
                <a:pos x="connsiteX44621" y="connsiteY44621"/>
              </a:cxn>
              <a:cxn ang="0">
                <a:pos x="connsiteX44622" y="connsiteY44622"/>
              </a:cxn>
              <a:cxn ang="0">
                <a:pos x="connsiteX44623" y="connsiteY44623"/>
              </a:cxn>
              <a:cxn ang="0">
                <a:pos x="connsiteX44624" y="connsiteY44624"/>
              </a:cxn>
              <a:cxn ang="0">
                <a:pos x="connsiteX44625" y="connsiteY44625"/>
              </a:cxn>
              <a:cxn ang="0">
                <a:pos x="connsiteX44626" y="connsiteY44626"/>
              </a:cxn>
              <a:cxn ang="0">
                <a:pos x="connsiteX44627" y="connsiteY44627"/>
              </a:cxn>
              <a:cxn ang="0">
                <a:pos x="connsiteX44628" y="connsiteY44628"/>
              </a:cxn>
              <a:cxn ang="0">
                <a:pos x="connsiteX44629" y="connsiteY44629"/>
              </a:cxn>
              <a:cxn ang="0">
                <a:pos x="connsiteX44630" y="connsiteY44630"/>
              </a:cxn>
              <a:cxn ang="0">
                <a:pos x="connsiteX44631" y="connsiteY44631"/>
              </a:cxn>
              <a:cxn ang="0">
                <a:pos x="connsiteX44632" y="connsiteY44632"/>
              </a:cxn>
              <a:cxn ang="0">
                <a:pos x="connsiteX44633" y="connsiteY44633"/>
              </a:cxn>
              <a:cxn ang="0">
                <a:pos x="connsiteX44634" y="connsiteY44634"/>
              </a:cxn>
              <a:cxn ang="0">
                <a:pos x="connsiteX44635" y="connsiteY44635"/>
              </a:cxn>
              <a:cxn ang="0">
                <a:pos x="connsiteX44636" y="connsiteY44636"/>
              </a:cxn>
              <a:cxn ang="0">
                <a:pos x="connsiteX44637" y="connsiteY44637"/>
              </a:cxn>
              <a:cxn ang="0">
                <a:pos x="connsiteX44638" y="connsiteY44638"/>
              </a:cxn>
              <a:cxn ang="0">
                <a:pos x="connsiteX44639" y="connsiteY44639"/>
              </a:cxn>
              <a:cxn ang="0">
                <a:pos x="connsiteX44640" y="connsiteY44640"/>
              </a:cxn>
              <a:cxn ang="0">
                <a:pos x="connsiteX44641" y="connsiteY44641"/>
              </a:cxn>
              <a:cxn ang="0">
                <a:pos x="connsiteX44642" y="connsiteY44642"/>
              </a:cxn>
              <a:cxn ang="0">
                <a:pos x="connsiteX44643" y="connsiteY44643"/>
              </a:cxn>
              <a:cxn ang="0">
                <a:pos x="connsiteX44644" y="connsiteY44644"/>
              </a:cxn>
              <a:cxn ang="0">
                <a:pos x="connsiteX44645" y="connsiteY44645"/>
              </a:cxn>
              <a:cxn ang="0">
                <a:pos x="connsiteX44646" y="connsiteY44646"/>
              </a:cxn>
              <a:cxn ang="0">
                <a:pos x="connsiteX44647" y="connsiteY44647"/>
              </a:cxn>
              <a:cxn ang="0">
                <a:pos x="connsiteX44648" y="connsiteY44648"/>
              </a:cxn>
              <a:cxn ang="0">
                <a:pos x="connsiteX44649" y="connsiteY44649"/>
              </a:cxn>
              <a:cxn ang="0">
                <a:pos x="connsiteX44650" y="connsiteY44650"/>
              </a:cxn>
              <a:cxn ang="0">
                <a:pos x="connsiteX44651" y="connsiteY44651"/>
              </a:cxn>
              <a:cxn ang="0">
                <a:pos x="connsiteX44652" y="connsiteY44652"/>
              </a:cxn>
              <a:cxn ang="0">
                <a:pos x="connsiteX44653" y="connsiteY44653"/>
              </a:cxn>
              <a:cxn ang="0">
                <a:pos x="connsiteX44654" y="connsiteY44654"/>
              </a:cxn>
              <a:cxn ang="0">
                <a:pos x="connsiteX44655" y="connsiteY44655"/>
              </a:cxn>
              <a:cxn ang="0">
                <a:pos x="connsiteX44656" y="connsiteY44656"/>
              </a:cxn>
              <a:cxn ang="0">
                <a:pos x="connsiteX44657" y="connsiteY44657"/>
              </a:cxn>
              <a:cxn ang="0">
                <a:pos x="connsiteX44658" y="connsiteY44658"/>
              </a:cxn>
              <a:cxn ang="0">
                <a:pos x="connsiteX44659" y="connsiteY44659"/>
              </a:cxn>
              <a:cxn ang="0">
                <a:pos x="connsiteX44660" y="connsiteY44660"/>
              </a:cxn>
              <a:cxn ang="0">
                <a:pos x="connsiteX44661" y="connsiteY44661"/>
              </a:cxn>
              <a:cxn ang="0">
                <a:pos x="connsiteX44662" y="connsiteY44662"/>
              </a:cxn>
              <a:cxn ang="0">
                <a:pos x="connsiteX44663" y="connsiteY44663"/>
              </a:cxn>
              <a:cxn ang="0">
                <a:pos x="connsiteX44664" y="connsiteY44664"/>
              </a:cxn>
              <a:cxn ang="0">
                <a:pos x="connsiteX44665" y="connsiteY44665"/>
              </a:cxn>
              <a:cxn ang="0">
                <a:pos x="connsiteX44666" y="connsiteY44666"/>
              </a:cxn>
              <a:cxn ang="0">
                <a:pos x="connsiteX44667" y="connsiteY44667"/>
              </a:cxn>
              <a:cxn ang="0">
                <a:pos x="connsiteX44668" y="connsiteY44668"/>
              </a:cxn>
              <a:cxn ang="0">
                <a:pos x="connsiteX44669" y="connsiteY44669"/>
              </a:cxn>
              <a:cxn ang="0">
                <a:pos x="connsiteX44670" y="connsiteY44670"/>
              </a:cxn>
              <a:cxn ang="0">
                <a:pos x="connsiteX44671" y="connsiteY44671"/>
              </a:cxn>
              <a:cxn ang="0">
                <a:pos x="connsiteX44672" y="connsiteY44672"/>
              </a:cxn>
              <a:cxn ang="0">
                <a:pos x="connsiteX44673" y="connsiteY44673"/>
              </a:cxn>
              <a:cxn ang="0">
                <a:pos x="connsiteX44674" y="connsiteY44674"/>
              </a:cxn>
              <a:cxn ang="0">
                <a:pos x="connsiteX44675" y="connsiteY44675"/>
              </a:cxn>
              <a:cxn ang="0">
                <a:pos x="connsiteX44676" y="connsiteY44676"/>
              </a:cxn>
              <a:cxn ang="0">
                <a:pos x="connsiteX44677" y="connsiteY44677"/>
              </a:cxn>
              <a:cxn ang="0">
                <a:pos x="connsiteX44678" y="connsiteY44678"/>
              </a:cxn>
              <a:cxn ang="0">
                <a:pos x="connsiteX44679" y="connsiteY44679"/>
              </a:cxn>
              <a:cxn ang="0">
                <a:pos x="connsiteX44680" y="connsiteY44680"/>
              </a:cxn>
              <a:cxn ang="0">
                <a:pos x="connsiteX44681" y="connsiteY44681"/>
              </a:cxn>
              <a:cxn ang="0">
                <a:pos x="connsiteX44682" y="connsiteY44682"/>
              </a:cxn>
              <a:cxn ang="0">
                <a:pos x="connsiteX44683" y="connsiteY44683"/>
              </a:cxn>
              <a:cxn ang="0">
                <a:pos x="connsiteX44684" y="connsiteY44684"/>
              </a:cxn>
              <a:cxn ang="0">
                <a:pos x="connsiteX44685" y="connsiteY44685"/>
              </a:cxn>
              <a:cxn ang="0">
                <a:pos x="connsiteX44686" y="connsiteY44686"/>
              </a:cxn>
              <a:cxn ang="0">
                <a:pos x="connsiteX44687" y="connsiteY44687"/>
              </a:cxn>
              <a:cxn ang="0">
                <a:pos x="connsiteX44688" y="connsiteY44688"/>
              </a:cxn>
              <a:cxn ang="0">
                <a:pos x="connsiteX44689" y="connsiteY44689"/>
              </a:cxn>
              <a:cxn ang="0">
                <a:pos x="connsiteX44690" y="connsiteY44690"/>
              </a:cxn>
              <a:cxn ang="0">
                <a:pos x="connsiteX44691" y="connsiteY44691"/>
              </a:cxn>
              <a:cxn ang="0">
                <a:pos x="connsiteX44692" y="connsiteY44692"/>
              </a:cxn>
              <a:cxn ang="0">
                <a:pos x="connsiteX44693" y="connsiteY44693"/>
              </a:cxn>
              <a:cxn ang="0">
                <a:pos x="connsiteX44694" y="connsiteY44694"/>
              </a:cxn>
              <a:cxn ang="0">
                <a:pos x="connsiteX44695" y="connsiteY44695"/>
              </a:cxn>
              <a:cxn ang="0">
                <a:pos x="connsiteX44696" y="connsiteY44696"/>
              </a:cxn>
              <a:cxn ang="0">
                <a:pos x="connsiteX44697" y="connsiteY44697"/>
              </a:cxn>
              <a:cxn ang="0">
                <a:pos x="connsiteX44698" y="connsiteY44698"/>
              </a:cxn>
              <a:cxn ang="0">
                <a:pos x="connsiteX44699" y="connsiteY44699"/>
              </a:cxn>
              <a:cxn ang="0">
                <a:pos x="connsiteX44700" y="connsiteY44700"/>
              </a:cxn>
              <a:cxn ang="0">
                <a:pos x="connsiteX44701" y="connsiteY44701"/>
              </a:cxn>
              <a:cxn ang="0">
                <a:pos x="connsiteX44702" y="connsiteY44702"/>
              </a:cxn>
              <a:cxn ang="0">
                <a:pos x="connsiteX44703" y="connsiteY44703"/>
              </a:cxn>
              <a:cxn ang="0">
                <a:pos x="connsiteX44704" y="connsiteY44704"/>
              </a:cxn>
              <a:cxn ang="0">
                <a:pos x="connsiteX44705" y="connsiteY44705"/>
              </a:cxn>
              <a:cxn ang="0">
                <a:pos x="connsiteX44706" y="connsiteY44706"/>
              </a:cxn>
              <a:cxn ang="0">
                <a:pos x="connsiteX44707" y="connsiteY44707"/>
              </a:cxn>
              <a:cxn ang="0">
                <a:pos x="connsiteX44708" y="connsiteY44708"/>
              </a:cxn>
              <a:cxn ang="0">
                <a:pos x="connsiteX44709" y="connsiteY44709"/>
              </a:cxn>
              <a:cxn ang="0">
                <a:pos x="connsiteX44710" y="connsiteY44710"/>
              </a:cxn>
              <a:cxn ang="0">
                <a:pos x="connsiteX44711" y="connsiteY44711"/>
              </a:cxn>
              <a:cxn ang="0">
                <a:pos x="connsiteX44712" y="connsiteY44712"/>
              </a:cxn>
              <a:cxn ang="0">
                <a:pos x="connsiteX44713" y="connsiteY44713"/>
              </a:cxn>
              <a:cxn ang="0">
                <a:pos x="connsiteX44714" y="connsiteY44714"/>
              </a:cxn>
              <a:cxn ang="0">
                <a:pos x="connsiteX44715" y="connsiteY44715"/>
              </a:cxn>
              <a:cxn ang="0">
                <a:pos x="connsiteX44716" y="connsiteY44716"/>
              </a:cxn>
              <a:cxn ang="0">
                <a:pos x="connsiteX44717" y="connsiteY44717"/>
              </a:cxn>
              <a:cxn ang="0">
                <a:pos x="connsiteX44718" y="connsiteY44718"/>
              </a:cxn>
              <a:cxn ang="0">
                <a:pos x="connsiteX44719" y="connsiteY44719"/>
              </a:cxn>
              <a:cxn ang="0">
                <a:pos x="connsiteX44720" y="connsiteY44720"/>
              </a:cxn>
              <a:cxn ang="0">
                <a:pos x="connsiteX44721" y="connsiteY44721"/>
              </a:cxn>
              <a:cxn ang="0">
                <a:pos x="connsiteX44722" y="connsiteY44722"/>
              </a:cxn>
              <a:cxn ang="0">
                <a:pos x="connsiteX44723" y="connsiteY44723"/>
              </a:cxn>
              <a:cxn ang="0">
                <a:pos x="connsiteX44724" y="connsiteY44724"/>
              </a:cxn>
              <a:cxn ang="0">
                <a:pos x="connsiteX44725" y="connsiteY44725"/>
              </a:cxn>
              <a:cxn ang="0">
                <a:pos x="connsiteX44726" y="connsiteY44726"/>
              </a:cxn>
              <a:cxn ang="0">
                <a:pos x="connsiteX44727" y="connsiteY44727"/>
              </a:cxn>
              <a:cxn ang="0">
                <a:pos x="connsiteX44728" y="connsiteY44728"/>
              </a:cxn>
              <a:cxn ang="0">
                <a:pos x="connsiteX44729" y="connsiteY44729"/>
              </a:cxn>
              <a:cxn ang="0">
                <a:pos x="connsiteX44730" y="connsiteY44730"/>
              </a:cxn>
              <a:cxn ang="0">
                <a:pos x="connsiteX44731" y="connsiteY44731"/>
              </a:cxn>
              <a:cxn ang="0">
                <a:pos x="connsiteX44732" y="connsiteY44732"/>
              </a:cxn>
              <a:cxn ang="0">
                <a:pos x="connsiteX44733" y="connsiteY44733"/>
              </a:cxn>
              <a:cxn ang="0">
                <a:pos x="connsiteX44734" y="connsiteY44734"/>
              </a:cxn>
              <a:cxn ang="0">
                <a:pos x="connsiteX44735" y="connsiteY44735"/>
              </a:cxn>
              <a:cxn ang="0">
                <a:pos x="connsiteX44736" y="connsiteY44736"/>
              </a:cxn>
              <a:cxn ang="0">
                <a:pos x="connsiteX44737" y="connsiteY44737"/>
              </a:cxn>
              <a:cxn ang="0">
                <a:pos x="connsiteX44738" y="connsiteY44738"/>
              </a:cxn>
              <a:cxn ang="0">
                <a:pos x="connsiteX44739" y="connsiteY44739"/>
              </a:cxn>
              <a:cxn ang="0">
                <a:pos x="connsiteX44740" y="connsiteY44740"/>
              </a:cxn>
              <a:cxn ang="0">
                <a:pos x="connsiteX44741" y="connsiteY44741"/>
              </a:cxn>
              <a:cxn ang="0">
                <a:pos x="connsiteX44742" y="connsiteY44742"/>
              </a:cxn>
              <a:cxn ang="0">
                <a:pos x="connsiteX44743" y="connsiteY44743"/>
              </a:cxn>
              <a:cxn ang="0">
                <a:pos x="connsiteX44744" y="connsiteY44744"/>
              </a:cxn>
              <a:cxn ang="0">
                <a:pos x="connsiteX44745" y="connsiteY44745"/>
              </a:cxn>
              <a:cxn ang="0">
                <a:pos x="connsiteX44746" y="connsiteY44746"/>
              </a:cxn>
              <a:cxn ang="0">
                <a:pos x="connsiteX44747" y="connsiteY44747"/>
              </a:cxn>
              <a:cxn ang="0">
                <a:pos x="connsiteX44748" y="connsiteY44748"/>
              </a:cxn>
              <a:cxn ang="0">
                <a:pos x="connsiteX44749" y="connsiteY44749"/>
              </a:cxn>
              <a:cxn ang="0">
                <a:pos x="connsiteX44750" y="connsiteY44750"/>
              </a:cxn>
              <a:cxn ang="0">
                <a:pos x="connsiteX44751" y="connsiteY44751"/>
              </a:cxn>
              <a:cxn ang="0">
                <a:pos x="connsiteX44752" y="connsiteY44752"/>
              </a:cxn>
              <a:cxn ang="0">
                <a:pos x="connsiteX44753" y="connsiteY44753"/>
              </a:cxn>
              <a:cxn ang="0">
                <a:pos x="connsiteX44754" y="connsiteY44754"/>
              </a:cxn>
              <a:cxn ang="0">
                <a:pos x="connsiteX44755" y="connsiteY44755"/>
              </a:cxn>
              <a:cxn ang="0">
                <a:pos x="connsiteX44756" y="connsiteY44756"/>
              </a:cxn>
              <a:cxn ang="0">
                <a:pos x="connsiteX44757" y="connsiteY44757"/>
              </a:cxn>
              <a:cxn ang="0">
                <a:pos x="connsiteX44758" y="connsiteY44758"/>
              </a:cxn>
              <a:cxn ang="0">
                <a:pos x="connsiteX44759" y="connsiteY44759"/>
              </a:cxn>
              <a:cxn ang="0">
                <a:pos x="connsiteX44760" y="connsiteY44760"/>
              </a:cxn>
              <a:cxn ang="0">
                <a:pos x="connsiteX44761" y="connsiteY44761"/>
              </a:cxn>
              <a:cxn ang="0">
                <a:pos x="connsiteX44762" y="connsiteY44762"/>
              </a:cxn>
              <a:cxn ang="0">
                <a:pos x="connsiteX44763" y="connsiteY44763"/>
              </a:cxn>
              <a:cxn ang="0">
                <a:pos x="connsiteX44764" y="connsiteY44764"/>
              </a:cxn>
              <a:cxn ang="0">
                <a:pos x="connsiteX44765" y="connsiteY44765"/>
              </a:cxn>
              <a:cxn ang="0">
                <a:pos x="connsiteX44766" y="connsiteY44766"/>
              </a:cxn>
              <a:cxn ang="0">
                <a:pos x="connsiteX44767" y="connsiteY44767"/>
              </a:cxn>
              <a:cxn ang="0">
                <a:pos x="connsiteX44768" y="connsiteY44768"/>
              </a:cxn>
              <a:cxn ang="0">
                <a:pos x="connsiteX44769" y="connsiteY44769"/>
              </a:cxn>
              <a:cxn ang="0">
                <a:pos x="connsiteX44770" y="connsiteY44770"/>
              </a:cxn>
              <a:cxn ang="0">
                <a:pos x="connsiteX44771" y="connsiteY44771"/>
              </a:cxn>
              <a:cxn ang="0">
                <a:pos x="connsiteX44772" y="connsiteY44772"/>
              </a:cxn>
              <a:cxn ang="0">
                <a:pos x="connsiteX44773" y="connsiteY44773"/>
              </a:cxn>
              <a:cxn ang="0">
                <a:pos x="connsiteX44774" y="connsiteY44774"/>
              </a:cxn>
              <a:cxn ang="0">
                <a:pos x="connsiteX44775" y="connsiteY44775"/>
              </a:cxn>
              <a:cxn ang="0">
                <a:pos x="connsiteX44776" y="connsiteY44776"/>
              </a:cxn>
              <a:cxn ang="0">
                <a:pos x="connsiteX44777" y="connsiteY44777"/>
              </a:cxn>
              <a:cxn ang="0">
                <a:pos x="connsiteX44778" y="connsiteY44778"/>
              </a:cxn>
              <a:cxn ang="0">
                <a:pos x="connsiteX44779" y="connsiteY44779"/>
              </a:cxn>
              <a:cxn ang="0">
                <a:pos x="connsiteX44780" y="connsiteY44780"/>
              </a:cxn>
              <a:cxn ang="0">
                <a:pos x="connsiteX44781" y="connsiteY44781"/>
              </a:cxn>
              <a:cxn ang="0">
                <a:pos x="connsiteX44782" y="connsiteY44782"/>
              </a:cxn>
              <a:cxn ang="0">
                <a:pos x="connsiteX44783" y="connsiteY44783"/>
              </a:cxn>
              <a:cxn ang="0">
                <a:pos x="connsiteX44784" y="connsiteY44784"/>
              </a:cxn>
              <a:cxn ang="0">
                <a:pos x="connsiteX44785" y="connsiteY44785"/>
              </a:cxn>
              <a:cxn ang="0">
                <a:pos x="connsiteX44786" y="connsiteY44786"/>
              </a:cxn>
              <a:cxn ang="0">
                <a:pos x="connsiteX44787" y="connsiteY44787"/>
              </a:cxn>
              <a:cxn ang="0">
                <a:pos x="connsiteX44788" y="connsiteY44788"/>
              </a:cxn>
              <a:cxn ang="0">
                <a:pos x="connsiteX44789" y="connsiteY44789"/>
              </a:cxn>
              <a:cxn ang="0">
                <a:pos x="connsiteX44790" y="connsiteY44790"/>
              </a:cxn>
              <a:cxn ang="0">
                <a:pos x="connsiteX44791" y="connsiteY44791"/>
              </a:cxn>
              <a:cxn ang="0">
                <a:pos x="connsiteX44792" y="connsiteY44792"/>
              </a:cxn>
              <a:cxn ang="0">
                <a:pos x="connsiteX44793" y="connsiteY44793"/>
              </a:cxn>
              <a:cxn ang="0">
                <a:pos x="connsiteX44794" y="connsiteY44794"/>
              </a:cxn>
              <a:cxn ang="0">
                <a:pos x="connsiteX44795" y="connsiteY44795"/>
              </a:cxn>
              <a:cxn ang="0">
                <a:pos x="connsiteX44796" y="connsiteY44796"/>
              </a:cxn>
              <a:cxn ang="0">
                <a:pos x="connsiteX44797" y="connsiteY44797"/>
              </a:cxn>
              <a:cxn ang="0">
                <a:pos x="connsiteX44798" y="connsiteY44798"/>
              </a:cxn>
              <a:cxn ang="0">
                <a:pos x="connsiteX44799" y="connsiteY44799"/>
              </a:cxn>
              <a:cxn ang="0">
                <a:pos x="connsiteX44800" y="connsiteY44800"/>
              </a:cxn>
              <a:cxn ang="0">
                <a:pos x="connsiteX44801" y="connsiteY44801"/>
              </a:cxn>
              <a:cxn ang="0">
                <a:pos x="connsiteX44802" y="connsiteY44802"/>
              </a:cxn>
              <a:cxn ang="0">
                <a:pos x="connsiteX44803" y="connsiteY44803"/>
              </a:cxn>
              <a:cxn ang="0">
                <a:pos x="connsiteX44804" y="connsiteY44804"/>
              </a:cxn>
              <a:cxn ang="0">
                <a:pos x="connsiteX44805" y="connsiteY44805"/>
              </a:cxn>
              <a:cxn ang="0">
                <a:pos x="connsiteX44806" y="connsiteY44806"/>
              </a:cxn>
              <a:cxn ang="0">
                <a:pos x="connsiteX44807" y="connsiteY44807"/>
              </a:cxn>
              <a:cxn ang="0">
                <a:pos x="connsiteX44808" y="connsiteY44808"/>
              </a:cxn>
              <a:cxn ang="0">
                <a:pos x="connsiteX44809" y="connsiteY44809"/>
              </a:cxn>
              <a:cxn ang="0">
                <a:pos x="connsiteX44810" y="connsiteY44810"/>
              </a:cxn>
              <a:cxn ang="0">
                <a:pos x="connsiteX44811" y="connsiteY44811"/>
              </a:cxn>
              <a:cxn ang="0">
                <a:pos x="connsiteX44812" y="connsiteY44812"/>
              </a:cxn>
              <a:cxn ang="0">
                <a:pos x="connsiteX44813" y="connsiteY44813"/>
              </a:cxn>
              <a:cxn ang="0">
                <a:pos x="connsiteX44814" y="connsiteY44814"/>
              </a:cxn>
              <a:cxn ang="0">
                <a:pos x="connsiteX44815" y="connsiteY44815"/>
              </a:cxn>
              <a:cxn ang="0">
                <a:pos x="connsiteX44816" y="connsiteY44816"/>
              </a:cxn>
              <a:cxn ang="0">
                <a:pos x="connsiteX44817" y="connsiteY44817"/>
              </a:cxn>
              <a:cxn ang="0">
                <a:pos x="connsiteX44818" y="connsiteY44818"/>
              </a:cxn>
              <a:cxn ang="0">
                <a:pos x="connsiteX44819" y="connsiteY44819"/>
              </a:cxn>
              <a:cxn ang="0">
                <a:pos x="connsiteX44820" y="connsiteY44820"/>
              </a:cxn>
              <a:cxn ang="0">
                <a:pos x="connsiteX44821" y="connsiteY44821"/>
              </a:cxn>
              <a:cxn ang="0">
                <a:pos x="connsiteX44822" y="connsiteY44822"/>
              </a:cxn>
              <a:cxn ang="0">
                <a:pos x="connsiteX44823" y="connsiteY44823"/>
              </a:cxn>
              <a:cxn ang="0">
                <a:pos x="connsiteX44824" y="connsiteY44824"/>
              </a:cxn>
              <a:cxn ang="0">
                <a:pos x="connsiteX44825" y="connsiteY44825"/>
              </a:cxn>
              <a:cxn ang="0">
                <a:pos x="connsiteX44826" y="connsiteY44826"/>
              </a:cxn>
              <a:cxn ang="0">
                <a:pos x="connsiteX44827" y="connsiteY44827"/>
              </a:cxn>
              <a:cxn ang="0">
                <a:pos x="connsiteX44828" y="connsiteY44828"/>
              </a:cxn>
              <a:cxn ang="0">
                <a:pos x="connsiteX44829" y="connsiteY44829"/>
              </a:cxn>
              <a:cxn ang="0">
                <a:pos x="connsiteX44830" y="connsiteY44830"/>
              </a:cxn>
              <a:cxn ang="0">
                <a:pos x="connsiteX44831" y="connsiteY44831"/>
              </a:cxn>
              <a:cxn ang="0">
                <a:pos x="connsiteX44832" y="connsiteY44832"/>
              </a:cxn>
              <a:cxn ang="0">
                <a:pos x="connsiteX44833" y="connsiteY44833"/>
              </a:cxn>
              <a:cxn ang="0">
                <a:pos x="connsiteX44834" y="connsiteY44834"/>
              </a:cxn>
              <a:cxn ang="0">
                <a:pos x="connsiteX44835" y="connsiteY44835"/>
              </a:cxn>
              <a:cxn ang="0">
                <a:pos x="connsiteX44836" y="connsiteY44836"/>
              </a:cxn>
              <a:cxn ang="0">
                <a:pos x="connsiteX44837" y="connsiteY44837"/>
              </a:cxn>
              <a:cxn ang="0">
                <a:pos x="connsiteX44838" y="connsiteY44838"/>
              </a:cxn>
              <a:cxn ang="0">
                <a:pos x="connsiteX44839" y="connsiteY44839"/>
              </a:cxn>
              <a:cxn ang="0">
                <a:pos x="connsiteX44840" y="connsiteY44840"/>
              </a:cxn>
              <a:cxn ang="0">
                <a:pos x="connsiteX44841" y="connsiteY44841"/>
              </a:cxn>
              <a:cxn ang="0">
                <a:pos x="connsiteX44842" y="connsiteY44842"/>
              </a:cxn>
              <a:cxn ang="0">
                <a:pos x="connsiteX44843" y="connsiteY44843"/>
              </a:cxn>
              <a:cxn ang="0">
                <a:pos x="connsiteX44844" y="connsiteY44844"/>
              </a:cxn>
              <a:cxn ang="0">
                <a:pos x="connsiteX44845" y="connsiteY44845"/>
              </a:cxn>
              <a:cxn ang="0">
                <a:pos x="connsiteX44846" y="connsiteY44846"/>
              </a:cxn>
              <a:cxn ang="0">
                <a:pos x="connsiteX44847" y="connsiteY44847"/>
              </a:cxn>
              <a:cxn ang="0">
                <a:pos x="connsiteX44848" y="connsiteY44848"/>
              </a:cxn>
              <a:cxn ang="0">
                <a:pos x="connsiteX44849" y="connsiteY44849"/>
              </a:cxn>
              <a:cxn ang="0">
                <a:pos x="connsiteX44850" y="connsiteY44850"/>
              </a:cxn>
              <a:cxn ang="0">
                <a:pos x="connsiteX44851" y="connsiteY44851"/>
              </a:cxn>
              <a:cxn ang="0">
                <a:pos x="connsiteX44852" y="connsiteY44852"/>
              </a:cxn>
              <a:cxn ang="0">
                <a:pos x="connsiteX44853" y="connsiteY44853"/>
              </a:cxn>
              <a:cxn ang="0">
                <a:pos x="connsiteX44854" y="connsiteY44854"/>
              </a:cxn>
              <a:cxn ang="0">
                <a:pos x="connsiteX44855" y="connsiteY44855"/>
              </a:cxn>
              <a:cxn ang="0">
                <a:pos x="connsiteX44856" y="connsiteY44856"/>
              </a:cxn>
              <a:cxn ang="0">
                <a:pos x="connsiteX44857" y="connsiteY44857"/>
              </a:cxn>
              <a:cxn ang="0">
                <a:pos x="connsiteX44858" y="connsiteY44858"/>
              </a:cxn>
              <a:cxn ang="0">
                <a:pos x="connsiteX44859" y="connsiteY44859"/>
              </a:cxn>
              <a:cxn ang="0">
                <a:pos x="connsiteX44860" y="connsiteY44860"/>
              </a:cxn>
              <a:cxn ang="0">
                <a:pos x="connsiteX44861" y="connsiteY44861"/>
              </a:cxn>
              <a:cxn ang="0">
                <a:pos x="connsiteX44862" y="connsiteY44862"/>
              </a:cxn>
              <a:cxn ang="0">
                <a:pos x="connsiteX44863" y="connsiteY44863"/>
              </a:cxn>
              <a:cxn ang="0">
                <a:pos x="connsiteX44864" y="connsiteY44864"/>
              </a:cxn>
              <a:cxn ang="0">
                <a:pos x="connsiteX44865" y="connsiteY44865"/>
              </a:cxn>
              <a:cxn ang="0">
                <a:pos x="connsiteX44866" y="connsiteY44866"/>
              </a:cxn>
              <a:cxn ang="0">
                <a:pos x="connsiteX44867" y="connsiteY44867"/>
              </a:cxn>
              <a:cxn ang="0">
                <a:pos x="connsiteX44868" y="connsiteY44868"/>
              </a:cxn>
              <a:cxn ang="0">
                <a:pos x="connsiteX44869" y="connsiteY44869"/>
              </a:cxn>
              <a:cxn ang="0">
                <a:pos x="connsiteX44870" y="connsiteY44870"/>
              </a:cxn>
              <a:cxn ang="0">
                <a:pos x="connsiteX44871" y="connsiteY44871"/>
              </a:cxn>
              <a:cxn ang="0">
                <a:pos x="connsiteX44872" y="connsiteY44872"/>
              </a:cxn>
              <a:cxn ang="0">
                <a:pos x="connsiteX44873" y="connsiteY44873"/>
              </a:cxn>
              <a:cxn ang="0">
                <a:pos x="connsiteX44874" y="connsiteY44874"/>
              </a:cxn>
              <a:cxn ang="0">
                <a:pos x="connsiteX44875" y="connsiteY44875"/>
              </a:cxn>
              <a:cxn ang="0">
                <a:pos x="connsiteX44876" y="connsiteY44876"/>
              </a:cxn>
              <a:cxn ang="0">
                <a:pos x="connsiteX44877" y="connsiteY44877"/>
              </a:cxn>
              <a:cxn ang="0">
                <a:pos x="connsiteX44878" y="connsiteY44878"/>
              </a:cxn>
              <a:cxn ang="0">
                <a:pos x="connsiteX44879" y="connsiteY44879"/>
              </a:cxn>
              <a:cxn ang="0">
                <a:pos x="connsiteX44880" y="connsiteY44880"/>
              </a:cxn>
              <a:cxn ang="0">
                <a:pos x="connsiteX44881" y="connsiteY44881"/>
              </a:cxn>
              <a:cxn ang="0">
                <a:pos x="connsiteX44882" y="connsiteY44882"/>
              </a:cxn>
              <a:cxn ang="0">
                <a:pos x="connsiteX44883" y="connsiteY44883"/>
              </a:cxn>
              <a:cxn ang="0">
                <a:pos x="connsiteX44884" y="connsiteY44884"/>
              </a:cxn>
              <a:cxn ang="0">
                <a:pos x="connsiteX44885" y="connsiteY44885"/>
              </a:cxn>
              <a:cxn ang="0">
                <a:pos x="connsiteX44886" y="connsiteY44886"/>
              </a:cxn>
              <a:cxn ang="0">
                <a:pos x="connsiteX44887" y="connsiteY44887"/>
              </a:cxn>
              <a:cxn ang="0">
                <a:pos x="connsiteX44888" y="connsiteY44888"/>
              </a:cxn>
              <a:cxn ang="0">
                <a:pos x="connsiteX44889" y="connsiteY44889"/>
              </a:cxn>
              <a:cxn ang="0">
                <a:pos x="connsiteX44890" y="connsiteY44890"/>
              </a:cxn>
              <a:cxn ang="0">
                <a:pos x="connsiteX44891" y="connsiteY44891"/>
              </a:cxn>
              <a:cxn ang="0">
                <a:pos x="connsiteX44892" y="connsiteY44892"/>
              </a:cxn>
              <a:cxn ang="0">
                <a:pos x="connsiteX44893" y="connsiteY44893"/>
              </a:cxn>
              <a:cxn ang="0">
                <a:pos x="connsiteX44894" y="connsiteY44894"/>
              </a:cxn>
              <a:cxn ang="0">
                <a:pos x="connsiteX44895" y="connsiteY44895"/>
              </a:cxn>
              <a:cxn ang="0">
                <a:pos x="connsiteX44896" y="connsiteY44896"/>
              </a:cxn>
              <a:cxn ang="0">
                <a:pos x="connsiteX44897" y="connsiteY44897"/>
              </a:cxn>
              <a:cxn ang="0">
                <a:pos x="connsiteX44898" y="connsiteY44898"/>
              </a:cxn>
              <a:cxn ang="0">
                <a:pos x="connsiteX44899" y="connsiteY44899"/>
              </a:cxn>
              <a:cxn ang="0">
                <a:pos x="connsiteX44900" y="connsiteY44900"/>
              </a:cxn>
              <a:cxn ang="0">
                <a:pos x="connsiteX44901" y="connsiteY44901"/>
              </a:cxn>
              <a:cxn ang="0">
                <a:pos x="connsiteX44902" y="connsiteY44902"/>
              </a:cxn>
              <a:cxn ang="0">
                <a:pos x="connsiteX44903" y="connsiteY44903"/>
              </a:cxn>
              <a:cxn ang="0">
                <a:pos x="connsiteX44904" y="connsiteY44904"/>
              </a:cxn>
              <a:cxn ang="0">
                <a:pos x="connsiteX44905" y="connsiteY44905"/>
              </a:cxn>
              <a:cxn ang="0">
                <a:pos x="connsiteX44906" y="connsiteY44906"/>
              </a:cxn>
              <a:cxn ang="0">
                <a:pos x="connsiteX44907" y="connsiteY44907"/>
              </a:cxn>
              <a:cxn ang="0">
                <a:pos x="connsiteX44908" y="connsiteY44908"/>
              </a:cxn>
              <a:cxn ang="0">
                <a:pos x="connsiteX44909" y="connsiteY44909"/>
              </a:cxn>
              <a:cxn ang="0">
                <a:pos x="connsiteX44910" y="connsiteY44910"/>
              </a:cxn>
              <a:cxn ang="0">
                <a:pos x="connsiteX44911" y="connsiteY44911"/>
              </a:cxn>
              <a:cxn ang="0">
                <a:pos x="connsiteX44912" y="connsiteY44912"/>
              </a:cxn>
              <a:cxn ang="0">
                <a:pos x="connsiteX44913" y="connsiteY44913"/>
              </a:cxn>
              <a:cxn ang="0">
                <a:pos x="connsiteX44914" y="connsiteY44914"/>
              </a:cxn>
              <a:cxn ang="0">
                <a:pos x="connsiteX44915" y="connsiteY44915"/>
              </a:cxn>
              <a:cxn ang="0">
                <a:pos x="connsiteX44916" y="connsiteY44916"/>
              </a:cxn>
              <a:cxn ang="0">
                <a:pos x="connsiteX44917" y="connsiteY44917"/>
              </a:cxn>
              <a:cxn ang="0">
                <a:pos x="connsiteX44918" y="connsiteY44918"/>
              </a:cxn>
              <a:cxn ang="0">
                <a:pos x="connsiteX44919" y="connsiteY44919"/>
              </a:cxn>
              <a:cxn ang="0">
                <a:pos x="connsiteX44920" y="connsiteY44920"/>
              </a:cxn>
              <a:cxn ang="0">
                <a:pos x="connsiteX44921" y="connsiteY44921"/>
              </a:cxn>
              <a:cxn ang="0">
                <a:pos x="connsiteX44922" y="connsiteY44922"/>
              </a:cxn>
              <a:cxn ang="0">
                <a:pos x="connsiteX44923" y="connsiteY44923"/>
              </a:cxn>
              <a:cxn ang="0">
                <a:pos x="connsiteX44924" y="connsiteY44924"/>
              </a:cxn>
              <a:cxn ang="0">
                <a:pos x="connsiteX44925" y="connsiteY44925"/>
              </a:cxn>
              <a:cxn ang="0">
                <a:pos x="connsiteX44926" y="connsiteY44926"/>
              </a:cxn>
              <a:cxn ang="0">
                <a:pos x="connsiteX44927" y="connsiteY44927"/>
              </a:cxn>
              <a:cxn ang="0">
                <a:pos x="connsiteX44928" y="connsiteY44928"/>
              </a:cxn>
              <a:cxn ang="0">
                <a:pos x="connsiteX44929" y="connsiteY44929"/>
              </a:cxn>
              <a:cxn ang="0">
                <a:pos x="connsiteX44930" y="connsiteY44930"/>
              </a:cxn>
              <a:cxn ang="0">
                <a:pos x="connsiteX44931" y="connsiteY44931"/>
              </a:cxn>
              <a:cxn ang="0">
                <a:pos x="connsiteX44932" y="connsiteY44932"/>
              </a:cxn>
              <a:cxn ang="0">
                <a:pos x="connsiteX44933" y="connsiteY44933"/>
              </a:cxn>
              <a:cxn ang="0">
                <a:pos x="connsiteX44934" y="connsiteY44934"/>
              </a:cxn>
              <a:cxn ang="0">
                <a:pos x="connsiteX44935" y="connsiteY44935"/>
              </a:cxn>
              <a:cxn ang="0">
                <a:pos x="connsiteX44936" y="connsiteY44936"/>
              </a:cxn>
              <a:cxn ang="0">
                <a:pos x="connsiteX44937" y="connsiteY44937"/>
              </a:cxn>
              <a:cxn ang="0">
                <a:pos x="connsiteX44938" y="connsiteY44938"/>
              </a:cxn>
              <a:cxn ang="0">
                <a:pos x="connsiteX44939" y="connsiteY44939"/>
              </a:cxn>
              <a:cxn ang="0">
                <a:pos x="connsiteX44940" y="connsiteY44940"/>
              </a:cxn>
              <a:cxn ang="0">
                <a:pos x="connsiteX44941" y="connsiteY44941"/>
              </a:cxn>
              <a:cxn ang="0">
                <a:pos x="connsiteX44942" y="connsiteY44942"/>
              </a:cxn>
              <a:cxn ang="0">
                <a:pos x="connsiteX44943" y="connsiteY44943"/>
              </a:cxn>
              <a:cxn ang="0">
                <a:pos x="connsiteX44944" y="connsiteY44944"/>
              </a:cxn>
              <a:cxn ang="0">
                <a:pos x="connsiteX44945" y="connsiteY44945"/>
              </a:cxn>
              <a:cxn ang="0">
                <a:pos x="connsiteX44946" y="connsiteY44946"/>
              </a:cxn>
              <a:cxn ang="0">
                <a:pos x="connsiteX44947" y="connsiteY44947"/>
              </a:cxn>
              <a:cxn ang="0">
                <a:pos x="connsiteX44948" y="connsiteY44948"/>
              </a:cxn>
              <a:cxn ang="0">
                <a:pos x="connsiteX44949" y="connsiteY44949"/>
              </a:cxn>
              <a:cxn ang="0">
                <a:pos x="connsiteX44950" y="connsiteY44950"/>
              </a:cxn>
              <a:cxn ang="0">
                <a:pos x="connsiteX44951" y="connsiteY44951"/>
              </a:cxn>
              <a:cxn ang="0">
                <a:pos x="connsiteX44952" y="connsiteY44952"/>
              </a:cxn>
              <a:cxn ang="0">
                <a:pos x="connsiteX44953" y="connsiteY44953"/>
              </a:cxn>
              <a:cxn ang="0">
                <a:pos x="connsiteX44954" y="connsiteY44954"/>
              </a:cxn>
              <a:cxn ang="0">
                <a:pos x="connsiteX44955" y="connsiteY44955"/>
              </a:cxn>
              <a:cxn ang="0">
                <a:pos x="connsiteX44956" y="connsiteY44956"/>
              </a:cxn>
              <a:cxn ang="0">
                <a:pos x="connsiteX44957" y="connsiteY44957"/>
              </a:cxn>
              <a:cxn ang="0">
                <a:pos x="connsiteX44958" y="connsiteY44958"/>
              </a:cxn>
              <a:cxn ang="0">
                <a:pos x="connsiteX44959" y="connsiteY44959"/>
              </a:cxn>
              <a:cxn ang="0">
                <a:pos x="connsiteX44960" y="connsiteY44960"/>
              </a:cxn>
              <a:cxn ang="0">
                <a:pos x="connsiteX44961" y="connsiteY44961"/>
              </a:cxn>
              <a:cxn ang="0">
                <a:pos x="connsiteX44962" y="connsiteY44962"/>
              </a:cxn>
              <a:cxn ang="0">
                <a:pos x="connsiteX44963" y="connsiteY44963"/>
              </a:cxn>
              <a:cxn ang="0">
                <a:pos x="connsiteX44964" y="connsiteY44964"/>
              </a:cxn>
              <a:cxn ang="0">
                <a:pos x="connsiteX44965" y="connsiteY44965"/>
              </a:cxn>
              <a:cxn ang="0">
                <a:pos x="connsiteX44966" y="connsiteY44966"/>
              </a:cxn>
              <a:cxn ang="0">
                <a:pos x="connsiteX44967" y="connsiteY44967"/>
              </a:cxn>
              <a:cxn ang="0">
                <a:pos x="connsiteX44968" y="connsiteY44968"/>
              </a:cxn>
              <a:cxn ang="0">
                <a:pos x="connsiteX44969" y="connsiteY44969"/>
              </a:cxn>
              <a:cxn ang="0">
                <a:pos x="connsiteX44970" y="connsiteY44970"/>
              </a:cxn>
              <a:cxn ang="0">
                <a:pos x="connsiteX44971" y="connsiteY44971"/>
              </a:cxn>
              <a:cxn ang="0">
                <a:pos x="connsiteX44972" y="connsiteY44972"/>
              </a:cxn>
              <a:cxn ang="0">
                <a:pos x="connsiteX44973" y="connsiteY44973"/>
              </a:cxn>
              <a:cxn ang="0">
                <a:pos x="connsiteX44974" y="connsiteY44974"/>
              </a:cxn>
              <a:cxn ang="0">
                <a:pos x="connsiteX44975" y="connsiteY44975"/>
              </a:cxn>
              <a:cxn ang="0">
                <a:pos x="connsiteX44976" y="connsiteY44976"/>
              </a:cxn>
              <a:cxn ang="0">
                <a:pos x="connsiteX44977" y="connsiteY44977"/>
              </a:cxn>
              <a:cxn ang="0">
                <a:pos x="connsiteX44978" y="connsiteY44978"/>
              </a:cxn>
              <a:cxn ang="0">
                <a:pos x="connsiteX44979" y="connsiteY44979"/>
              </a:cxn>
              <a:cxn ang="0">
                <a:pos x="connsiteX44980" y="connsiteY44980"/>
              </a:cxn>
              <a:cxn ang="0">
                <a:pos x="connsiteX44981" y="connsiteY44981"/>
              </a:cxn>
              <a:cxn ang="0">
                <a:pos x="connsiteX44982" y="connsiteY44982"/>
              </a:cxn>
              <a:cxn ang="0">
                <a:pos x="connsiteX44983" y="connsiteY44983"/>
              </a:cxn>
              <a:cxn ang="0">
                <a:pos x="connsiteX44984" y="connsiteY44984"/>
              </a:cxn>
              <a:cxn ang="0">
                <a:pos x="connsiteX44985" y="connsiteY44985"/>
              </a:cxn>
              <a:cxn ang="0">
                <a:pos x="connsiteX44986" y="connsiteY44986"/>
              </a:cxn>
              <a:cxn ang="0">
                <a:pos x="connsiteX44987" y="connsiteY44987"/>
              </a:cxn>
              <a:cxn ang="0">
                <a:pos x="connsiteX44988" y="connsiteY44988"/>
              </a:cxn>
              <a:cxn ang="0">
                <a:pos x="connsiteX44989" y="connsiteY44989"/>
              </a:cxn>
              <a:cxn ang="0">
                <a:pos x="connsiteX44990" y="connsiteY44990"/>
              </a:cxn>
              <a:cxn ang="0">
                <a:pos x="connsiteX44991" y="connsiteY44991"/>
              </a:cxn>
              <a:cxn ang="0">
                <a:pos x="connsiteX44992" y="connsiteY44992"/>
              </a:cxn>
              <a:cxn ang="0">
                <a:pos x="connsiteX44993" y="connsiteY44993"/>
              </a:cxn>
              <a:cxn ang="0">
                <a:pos x="connsiteX44994" y="connsiteY44994"/>
              </a:cxn>
              <a:cxn ang="0">
                <a:pos x="connsiteX44995" y="connsiteY44995"/>
              </a:cxn>
              <a:cxn ang="0">
                <a:pos x="connsiteX44996" y="connsiteY44996"/>
              </a:cxn>
              <a:cxn ang="0">
                <a:pos x="connsiteX44997" y="connsiteY44997"/>
              </a:cxn>
              <a:cxn ang="0">
                <a:pos x="connsiteX44998" y="connsiteY44998"/>
              </a:cxn>
              <a:cxn ang="0">
                <a:pos x="connsiteX44999" y="connsiteY44999"/>
              </a:cxn>
              <a:cxn ang="0">
                <a:pos x="connsiteX45000" y="connsiteY45000"/>
              </a:cxn>
              <a:cxn ang="0">
                <a:pos x="connsiteX45001" y="connsiteY45001"/>
              </a:cxn>
              <a:cxn ang="0">
                <a:pos x="connsiteX45002" y="connsiteY45002"/>
              </a:cxn>
              <a:cxn ang="0">
                <a:pos x="connsiteX45003" y="connsiteY45003"/>
              </a:cxn>
              <a:cxn ang="0">
                <a:pos x="connsiteX45004" y="connsiteY45004"/>
              </a:cxn>
              <a:cxn ang="0">
                <a:pos x="connsiteX45005" y="connsiteY45005"/>
              </a:cxn>
              <a:cxn ang="0">
                <a:pos x="connsiteX45006" y="connsiteY45006"/>
              </a:cxn>
              <a:cxn ang="0">
                <a:pos x="connsiteX45007" y="connsiteY45007"/>
              </a:cxn>
              <a:cxn ang="0">
                <a:pos x="connsiteX45008" y="connsiteY45008"/>
              </a:cxn>
              <a:cxn ang="0">
                <a:pos x="connsiteX45009" y="connsiteY45009"/>
              </a:cxn>
              <a:cxn ang="0">
                <a:pos x="connsiteX45010" y="connsiteY45010"/>
              </a:cxn>
              <a:cxn ang="0">
                <a:pos x="connsiteX45011" y="connsiteY45011"/>
              </a:cxn>
              <a:cxn ang="0">
                <a:pos x="connsiteX45012" y="connsiteY45012"/>
              </a:cxn>
              <a:cxn ang="0">
                <a:pos x="connsiteX45013" y="connsiteY45013"/>
              </a:cxn>
              <a:cxn ang="0">
                <a:pos x="connsiteX45014" y="connsiteY45014"/>
              </a:cxn>
              <a:cxn ang="0">
                <a:pos x="connsiteX45015" y="connsiteY45015"/>
              </a:cxn>
              <a:cxn ang="0">
                <a:pos x="connsiteX45016" y="connsiteY45016"/>
              </a:cxn>
              <a:cxn ang="0">
                <a:pos x="connsiteX45017" y="connsiteY45017"/>
              </a:cxn>
              <a:cxn ang="0">
                <a:pos x="connsiteX45018" y="connsiteY45018"/>
              </a:cxn>
              <a:cxn ang="0">
                <a:pos x="connsiteX45019" y="connsiteY45019"/>
              </a:cxn>
              <a:cxn ang="0">
                <a:pos x="connsiteX45020" y="connsiteY45020"/>
              </a:cxn>
              <a:cxn ang="0">
                <a:pos x="connsiteX45021" y="connsiteY45021"/>
              </a:cxn>
              <a:cxn ang="0">
                <a:pos x="connsiteX45022" y="connsiteY45022"/>
              </a:cxn>
              <a:cxn ang="0">
                <a:pos x="connsiteX45023" y="connsiteY45023"/>
              </a:cxn>
              <a:cxn ang="0">
                <a:pos x="connsiteX45024" y="connsiteY45024"/>
              </a:cxn>
              <a:cxn ang="0">
                <a:pos x="connsiteX45025" y="connsiteY45025"/>
              </a:cxn>
              <a:cxn ang="0">
                <a:pos x="connsiteX45026" y="connsiteY45026"/>
              </a:cxn>
              <a:cxn ang="0">
                <a:pos x="connsiteX45027" y="connsiteY45027"/>
              </a:cxn>
              <a:cxn ang="0">
                <a:pos x="connsiteX45028" y="connsiteY45028"/>
              </a:cxn>
              <a:cxn ang="0">
                <a:pos x="connsiteX45029" y="connsiteY45029"/>
              </a:cxn>
              <a:cxn ang="0">
                <a:pos x="connsiteX45030" y="connsiteY45030"/>
              </a:cxn>
              <a:cxn ang="0">
                <a:pos x="connsiteX45031" y="connsiteY45031"/>
              </a:cxn>
              <a:cxn ang="0">
                <a:pos x="connsiteX45032" y="connsiteY45032"/>
              </a:cxn>
              <a:cxn ang="0">
                <a:pos x="connsiteX45033" y="connsiteY45033"/>
              </a:cxn>
              <a:cxn ang="0">
                <a:pos x="connsiteX45034" y="connsiteY45034"/>
              </a:cxn>
              <a:cxn ang="0">
                <a:pos x="connsiteX45035" y="connsiteY45035"/>
              </a:cxn>
              <a:cxn ang="0">
                <a:pos x="connsiteX45036" y="connsiteY45036"/>
              </a:cxn>
              <a:cxn ang="0">
                <a:pos x="connsiteX45037" y="connsiteY45037"/>
              </a:cxn>
              <a:cxn ang="0">
                <a:pos x="connsiteX45038" y="connsiteY45038"/>
              </a:cxn>
              <a:cxn ang="0">
                <a:pos x="connsiteX45039" y="connsiteY45039"/>
              </a:cxn>
              <a:cxn ang="0">
                <a:pos x="connsiteX45040" y="connsiteY45040"/>
              </a:cxn>
              <a:cxn ang="0">
                <a:pos x="connsiteX45041" y="connsiteY45041"/>
              </a:cxn>
              <a:cxn ang="0">
                <a:pos x="connsiteX45042" y="connsiteY45042"/>
              </a:cxn>
              <a:cxn ang="0">
                <a:pos x="connsiteX45043" y="connsiteY45043"/>
              </a:cxn>
              <a:cxn ang="0">
                <a:pos x="connsiteX45044" y="connsiteY45044"/>
              </a:cxn>
              <a:cxn ang="0">
                <a:pos x="connsiteX45045" y="connsiteY45045"/>
              </a:cxn>
              <a:cxn ang="0">
                <a:pos x="connsiteX45046" y="connsiteY45046"/>
              </a:cxn>
              <a:cxn ang="0">
                <a:pos x="connsiteX45047" y="connsiteY45047"/>
              </a:cxn>
              <a:cxn ang="0">
                <a:pos x="connsiteX45048" y="connsiteY45048"/>
              </a:cxn>
              <a:cxn ang="0">
                <a:pos x="connsiteX45049" y="connsiteY45049"/>
              </a:cxn>
              <a:cxn ang="0">
                <a:pos x="connsiteX45050" y="connsiteY45050"/>
              </a:cxn>
              <a:cxn ang="0">
                <a:pos x="connsiteX45051" y="connsiteY45051"/>
              </a:cxn>
              <a:cxn ang="0">
                <a:pos x="connsiteX45052" y="connsiteY45052"/>
              </a:cxn>
              <a:cxn ang="0">
                <a:pos x="connsiteX45053" y="connsiteY45053"/>
              </a:cxn>
              <a:cxn ang="0">
                <a:pos x="connsiteX45054" y="connsiteY45054"/>
              </a:cxn>
              <a:cxn ang="0">
                <a:pos x="connsiteX45055" y="connsiteY45055"/>
              </a:cxn>
              <a:cxn ang="0">
                <a:pos x="connsiteX45056" y="connsiteY45056"/>
              </a:cxn>
              <a:cxn ang="0">
                <a:pos x="connsiteX45057" y="connsiteY45057"/>
              </a:cxn>
              <a:cxn ang="0">
                <a:pos x="connsiteX45058" y="connsiteY45058"/>
              </a:cxn>
              <a:cxn ang="0">
                <a:pos x="connsiteX45059" y="connsiteY45059"/>
              </a:cxn>
              <a:cxn ang="0">
                <a:pos x="connsiteX45060" y="connsiteY45060"/>
              </a:cxn>
              <a:cxn ang="0">
                <a:pos x="connsiteX45061" y="connsiteY45061"/>
              </a:cxn>
              <a:cxn ang="0">
                <a:pos x="connsiteX45062" y="connsiteY45062"/>
              </a:cxn>
              <a:cxn ang="0">
                <a:pos x="connsiteX45063" y="connsiteY45063"/>
              </a:cxn>
              <a:cxn ang="0">
                <a:pos x="connsiteX45064" y="connsiteY45064"/>
              </a:cxn>
              <a:cxn ang="0">
                <a:pos x="connsiteX45065" y="connsiteY45065"/>
              </a:cxn>
              <a:cxn ang="0">
                <a:pos x="connsiteX45066" y="connsiteY45066"/>
              </a:cxn>
              <a:cxn ang="0">
                <a:pos x="connsiteX45067" y="connsiteY45067"/>
              </a:cxn>
              <a:cxn ang="0">
                <a:pos x="connsiteX45068" y="connsiteY45068"/>
              </a:cxn>
              <a:cxn ang="0">
                <a:pos x="connsiteX45069" y="connsiteY45069"/>
              </a:cxn>
              <a:cxn ang="0">
                <a:pos x="connsiteX45070" y="connsiteY45070"/>
              </a:cxn>
              <a:cxn ang="0">
                <a:pos x="connsiteX45071" y="connsiteY45071"/>
              </a:cxn>
              <a:cxn ang="0">
                <a:pos x="connsiteX45072" y="connsiteY45072"/>
              </a:cxn>
              <a:cxn ang="0">
                <a:pos x="connsiteX45073" y="connsiteY45073"/>
              </a:cxn>
              <a:cxn ang="0">
                <a:pos x="connsiteX45074" y="connsiteY45074"/>
              </a:cxn>
              <a:cxn ang="0">
                <a:pos x="connsiteX45075" y="connsiteY45075"/>
              </a:cxn>
              <a:cxn ang="0">
                <a:pos x="connsiteX45076" y="connsiteY45076"/>
              </a:cxn>
              <a:cxn ang="0">
                <a:pos x="connsiteX45077" y="connsiteY45077"/>
              </a:cxn>
              <a:cxn ang="0">
                <a:pos x="connsiteX45078" y="connsiteY45078"/>
              </a:cxn>
              <a:cxn ang="0">
                <a:pos x="connsiteX45079" y="connsiteY45079"/>
              </a:cxn>
              <a:cxn ang="0">
                <a:pos x="connsiteX45080" y="connsiteY45080"/>
              </a:cxn>
              <a:cxn ang="0">
                <a:pos x="connsiteX45081" y="connsiteY45081"/>
              </a:cxn>
              <a:cxn ang="0">
                <a:pos x="connsiteX45082" y="connsiteY45082"/>
              </a:cxn>
              <a:cxn ang="0">
                <a:pos x="connsiteX45083" y="connsiteY45083"/>
              </a:cxn>
              <a:cxn ang="0">
                <a:pos x="connsiteX45084" y="connsiteY45084"/>
              </a:cxn>
              <a:cxn ang="0">
                <a:pos x="connsiteX45085" y="connsiteY45085"/>
              </a:cxn>
              <a:cxn ang="0">
                <a:pos x="connsiteX45086" y="connsiteY45086"/>
              </a:cxn>
              <a:cxn ang="0">
                <a:pos x="connsiteX45087" y="connsiteY45087"/>
              </a:cxn>
              <a:cxn ang="0">
                <a:pos x="connsiteX45088" y="connsiteY45088"/>
              </a:cxn>
              <a:cxn ang="0">
                <a:pos x="connsiteX45089" y="connsiteY45089"/>
              </a:cxn>
              <a:cxn ang="0">
                <a:pos x="connsiteX45090" y="connsiteY45090"/>
              </a:cxn>
              <a:cxn ang="0">
                <a:pos x="connsiteX45091" y="connsiteY45091"/>
              </a:cxn>
              <a:cxn ang="0">
                <a:pos x="connsiteX45092" y="connsiteY45092"/>
              </a:cxn>
              <a:cxn ang="0">
                <a:pos x="connsiteX45093" y="connsiteY45093"/>
              </a:cxn>
              <a:cxn ang="0">
                <a:pos x="connsiteX45094" y="connsiteY45094"/>
              </a:cxn>
              <a:cxn ang="0">
                <a:pos x="connsiteX45095" y="connsiteY45095"/>
              </a:cxn>
              <a:cxn ang="0">
                <a:pos x="connsiteX45096" y="connsiteY45096"/>
              </a:cxn>
              <a:cxn ang="0">
                <a:pos x="connsiteX45097" y="connsiteY45097"/>
              </a:cxn>
              <a:cxn ang="0">
                <a:pos x="connsiteX45098" y="connsiteY45098"/>
              </a:cxn>
              <a:cxn ang="0">
                <a:pos x="connsiteX45099" y="connsiteY45099"/>
              </a:cxn>
              <a:cxn ang="0">
                <a:pos x="connsiteX45100" y="connsiteY45100"/>
              </a:cxn>
              <a:cxn ang="0">
                <a:pos x="connsiteX45101" y="connsiteY45101"/>
              </a:cxn>
              <a:cxn ang="0">
                <a:pos x="connsiteX45102" y="connsiteY45102"/>
              </a:cxn>
              <a:cxn ang="0">
                <a:pos x="connsiteX45103" y="connsiteY45103"/>
              </a:cxn>
              <a:cxn ang="0">
                <a:pos x="connsiteX45104" y="connsiteY45104"/>
              </a:cxn>
              <a:cxn ang="0">
                <a:pos x="connsiteX45105" y="connsiteY45105"/>
              </a:cxn>
              <a:cxn ang="0">
                <a:pos x="connsiteX45106" y="connsiteY45106"/>
              </a:cxn>
              <a:cxn ang="0">
                <a:pos x="connsiteX45107" y="connsiteY45107"/>
              </a:cxn>
              <a:cxn ang="0">
                <a:pos x="connsiteX45108" y="connsiteY45108"/>
              </a:cxn>
              <a:cxn ang="0">
                <a:pos x="connsiteX45109" y="connsiteY45109"/>
              </a:cxn>
              <a:cxn ang="0">
                <a:pos x="connsiteX45110" y="connsiteY45110"/>
              </a:cxn>
              <a:cxn ang="0">
                <a:pos x="connsiteX45111" y="connsiteY45111"/>
              </a:cxn>
              <a:cxn ang="0">
                <a:pos x="connsiteX45112" y="connsiteY45112"/>
              </a:cxn>
              <a:cxn ang="0">
                <a:pos x="connsiteX45113" y="connsiteY45113"/>
              </a:cxn>
              <a:cxn ang="0">
                <a:pos x="connsiteX45114" y="connsiteY45114"/>
              </a:cxn>
              <a:cxn ang="0">
                <a:pos x="connsiteX45115" y="connsiteY45115"/>
              </a:cxn>
              <a:cxn ang="0">
                <a:pos x="connsiteX45116" y="connsiteY45116"/>
              </a:cxn>
              <a:cxn ang="0">
                <a:pos x="connsiteX45117" y="connsiteY45117"/>
              </a:cxn>
              <a:cxn ang="0">
                <a:pos x="connsiteX45118" y="connsiteY45118"/>
              </a:cxn>
              <a:cxn ang="0">
                <a:pos x="connsiteX45119" y="connsiteY45119"/>
              </a:cxn>
              <a:cxn ang="0">
                <a:pos x="connsiteX45120" y="connsiteY45120"/>
              </a:cxn>
              <a:cxn ang="0">
                <a:pos x="connsiteX45121" y="connsiteY45121"/>
              </a:cxn>
              <a:cxn ang="0">
                <a:pos x="connsiteX45122" y="connsiteY45122"/>
              </a:cxn>
              <a:cxn ang="0">
                <a:pos x="connsiteX45123" y="connsiteY45123"/>
              </a:cxn>
              <a:cxn ang="0">
                <a:pos x="connsiteX45124" y="connsiteY45124"/>
              </a:cxn>
              <a:cxn ang="0">
                <a:pos x="connsiteX45125" y="connsiteY45125"/>
              </a:cxn>
              <a:cxn ang="0">
                <a:pos x="connsiteX45126" y="connsiteY45126"/>
              </a:cxn>
              <a:cxn ang="0">
                <a:pos x="connsiteX45127" y="connsiteY45127"/>
              </a:cxn>
              <a:cxn ang="0">
                <a:pos x="connsiteX45128" y="connsiteY45128"/>
              </a:cxn>
              <a:cxn ang="0">
                <a:pos x="connsiteX45129" y="connsiteY45129"/>
              </a:cxn>
              <a:cxn ang="0">
                <a:pos x="connsiteX45130" y="connsiteY45130"/>
              </a:cxn>
              <a:cxn ang="0">
                <a:pos x="connsiteX45131" y="connsiteY45131"/>
              </a:cxn>
              <a:cxn ang="0">
                <a:pos x="connsiteX45132" y="connsiteY45132"/>
              </a:cxn>
              <a:cxn ang="0">
                <a:pos x="connsiteX45133" y="connsiteY45133"/>
              </a:cxn>
              <a:cxn ang="0">
                <a:pos x="connsiteX45134" y="connsiteY45134"/>
              </a:cxn>
              <a:cxn ang="0">
                <a:pos x="connsiteX45135" y="connsiteY45135"/>
              </a:cxn>
              <a:cxn ang="0">
                <a:pos x="connsiteX45136" y="connsiteY45136"/>
              </a:cxn>
              <a:cxn ang="0">
                <a:pos x="connsiteX45137" y="connsiteY45137"/>
              </a:cxn>
              <a:cxn ang="0">
                <a:pos x="connsiteX45138" y="connsiteY45138"/>
              </a:cxn>
              <a:cxn ang="0">
                <a:pos x="connsiteX45139" y="connsiteY45139"/>
              </a:cxn>
              <a:cxn ang="0">
                <a:pos x="connsiteX45140" y="connsiteY45140"/>
              </a:cxn>
              <a:cxn ang="0">
                <a:pos x="connsiteX45141" y="connsiteY45141"/>
              </a:cxn>
              <a:cxn ang="0">
                <a:pos x="connsiteX45142" y="connsiteY45142"/>
              </a:cxn>
              <a:cxn ang="0">
                <a:pos x="connsiteX45143" y="connsiteY45143"/>
              </a:cxn>
              <a:cxn ang="0">
                <a:pos x="connsiteX45144" y="connsiteY45144"/>
              </a:cxn>
              <a:cxn ang="0">
                <a:pos x="connsiteX45145" y="connsiteY45145"/>
              </a:cxn>
              <a:cxn ang="0">
                <a:pos x="connsiteX45146" y="connsiteY45146"/>
              </a:cxn>
              <a:cxn ang="0">
                <a:pos x="connsiteX45147" y="connsiteY45147"/>
              </a:cxn>
              <a:cxn ang="0">
                <a:pos x="connsiteX45148" y="connsiteY45148"/>
              </a:cxn>
              <a:cxn ang="0">
                <a:pos x="connsiteX45149" y="connsiteY45149"/>
              </a:cxn>
              <a:cxn ang="0">
                <a:pos x="connsiteX45150" y="connsiteY45150"/>
              </a:cxn>
              <a:cxn ang="0">
                <a:pos x="connsiteX45151" y="connsiteY45151"/>
              </a:cxn>
              <a:cxn ang="0">
                <a:pos x="connsiteX45152" y="connsiteY45152"/>
              </a:cxn>
              <a:cxn ang="0">
                <a:pos x="connsiteX45153" y="connsiteY45153"/>
              </a:cxn>
              <a:cxn ang="0">
                <a:pos x="connsiteX45154" y="connsiteY45154"/>
              </a:cxn>
              <a:cxn ang="0">
                <a:pos x="connsiteX45155" y="connsiteY45155"/>
              </a:cxn>
              <a:cxn ang="0">
                <a:pos x="connsiteX45156" y="connsiteY45156"/>
              </a:cxn>
              <a:cxn ang="0">
                <a:pos x="connsiteX45157" y="connsiteY45157"/>
              </a:cxn>
              <a:cxn ang="0">
                <a:pos x="connsiteX45158" y="connsiteY45158"/>
              </a:cxn>
              <a:cxn ang="0">
                <a:pos x="connsiteX45159" y="connsiteY45159"/>
              </a:cxn>
              <a:cxn ang="0">
                <a:pos x="connsiteX45160" y="connsiteY45160"/>
              </a:cxn>
              <a:cxn ang="0">
                <a:pos x="connsiteX45161" y="connsiteY45161"/>
              </a:cxn>
              <a:cxn ang="0">
                <a:pos x="connsiteX45162" y="connsiteY45162"/>
              </a:cxn>
              <a:cxn ang="0">
                <a:pos x="connsiteX45163" y="connsiteY45163"/>
              </a:cxn>
              <a:cxn ang="0">
                <a:pos x="connsiteX45164" y="connsiteY45164"/>
              </a:cxn>
              <a:cxn ang="0">
                <a:pos x="connsiteX45165" y="connsiteY45165"/>
              </a:cxn>
              <a:cxn ang="0">
                <a:pos x="connsiteX45166" y="connsiteY45166"/>
              </a:cxn>
              <a:cxn ang="0">
                <a:pos x="connsiteX45167" y="connsiteY45167"/>
              </a:cxn>
              <a:cxn ang="0">
                <a:pos x="connsiteX45168" y="connsiteY45168"/>
              </a:cxn>
              <a:cxn ang="0">
                <a:pos x="connsiteX45169" y="connsiteY45169"/>
              </a:cxn>
              <a:cxn ang="0">
                <a:pos x="connsiteX45170" y="connsiteY45170"/>
              </a:cxn>
              <a:cxn ang="0">
                <a:pos x="connsiteX45171" y="connsiteY45171"/>
              </a:cxn>
              <a:cxn ang="0">
                <a:pos x="connsiteX45172" y="connsiteY45172"/>
              </a:cxn>
              <a:cxn ang="0">
                <a:pos x="connsiteX45173" y="connsiteY45173"/>
              </a:cxn>
              <a:cxn ang="0">
                <a:pos x="connsiteX45174" y="connsiteY45174"/>
              </a:cxn>
              <a:cxn ang="0">
                <a:pos x="connsiteX45175" y="connsiteY45175"/>
              </a:cxn>
              <a:cxn ang="0">
                <a:pos x="connsiteX45176" y="connsiteY45176"/>
              </a:cxn>
              <a:cxn ang="0">
                <a:pos x="connsiteX45177" y="connsiteY45177"/>
              </a:cxn>
              <a:cxn ang="0">
                <a:pos x="connsiteX45178" y="connsiteY45178"/>
              </a:cxn>
              <a:cxn ang="0">
                <a:pos x="connsiteX45179" y="connsiteY45179"/>
              </a:cxn>
              <a:cxn ang="0">
                <a:pos x="connsiteX45180" y="connsiteY45180"/>
              </a:cxn>
              <a:cxn ang="0">
                <a:pos x="connsiteX45181" y="connsiteY45181"/>
              </a:cxn>
              <a:cxn ang="0">
                <a:pos x="connsiteX45182" y="connsiteY45182"/>
              </a:cxn>
              <a:cxn ang="0">
                <a:pos x="connsiteX45183" y="connsiteY45183"/>
              </a:cxn>
              <a:cxn ang="0">
                <a:pos x="connsiteX45184" y="connsiteY45184"/>
              </a:cxn>
              <a:cxn ang="0">
                <a:pos x="connsiteX45185" y="connsiteY45185"/>
              </a:cxn>
              <a:cxn ang="0">
                <a:pos x="connsiteX45186" y="connsiteY45186"/>
              </a:cxn>
              <a:cxn ang="0">
                <a:pos x="connsiteX45187" y="connsiteY45187"/>
              </a:cxn>
              <a:cxn ang="0">
                <a:pos x="connsiteX45188" y="connsiteY45188"/>
              </a:cxn>
              <a:cxn ang="0">
                <a:pos x="connsiteX45189" y="connsiteY45189"/>
              </a:cxn>
              <a:cxn ang="0">
                <a:pos x="connsiteX45190" y="connsiteY45190"/>
              </a:cxn>
              <a:cxn ang="0">
                <a:pos x="connsiteX45191" y="connsiteY45191"/>
              </a:cxn>
              <a:cxn ang="0">
                <a:pos x="connsiteX45192" y="connsiteY45192"/>
              </a:cxn>
              <a:cxn ang="0">
                <a:pos x="connsiteX45193" y="connsiteY45193"/>
              </a:cxn>
              <a:cxn ang="0">
                <a:pos x="connsiteX45194" y="connsiteY45194"/>
              </a:cxn>
              <a:cxn ang="0">
                <a:pos x="connsiteX45195" y="connsiteY45195"/>
              </a:cxn>
              <a:cxn ang="0">
                <a:pos x="connsiteX45196" y="connsiteY45196"/>
              </a:cxn>
              <a:cxn ang="0">
                <a:pos x="connsiteX45197" y="connsiteY45197"/>
              </a:cxn>
              <a:cxn ang="0">
                <a:pos x="connsiteX45198" y="connsiteY45198"/>
              </a:cxn>
              <a:cxn ang="0">
                <a:pos x="connsiteX45199" y="connsiteY45199"/>
              </a:cxn>
              <a:cxn ang="0">
                <a:pos x="connsiteX45200" y="connsiteY45200"/>
              </a:cxn>
              <a:cxn ang="0">
                <a:pos x="connsiteX45201" y="connsiteY45201"/>
              </a:cxn>
              <a:cxn ang="0">
                <a:pos x="connsiteX45202" y="connsiteY45202"/>
              </a:cxn>
              <a:cxn ang="0">
                <a:pos x="connsiteX45203" y="connsiteY45203"/>
              </a:cxn>
              <a:cxn ang="0">
                <a:pos x="connsiteX45204" y="connsiteY45204"/>
              </a:cxn>
              <a:cxn ang="0">
                <a:pos x="connsiteX45205" y="connsiteY45205"/>
              </a:cxn>
              <a:cxn ang="0">
                <a:pos x="connsiteX45206" y="connsiteY45206"/>
              </a:cxn>
              <a:cxn ang="0">
                <a:pos x="connsiteX45207" y="connsiteY45207"/>
              </a:cxn>
              <a:cxn ang="0">
                <a:pos x="connsiteX45208" y="connsiteY45208"/>
              </a:cxn>
              <a:cxn ang="0">
                <a:pos x="connsiteX45209" y="connsiteY45209"/>
              </a:cxn>
              <a:cxn ang="0">
                <a:pos x="connsiteX45210" y="connsiteY45210"/>
              </a:cxn>
              <a:cxn ang="0">
                <a:pos x="connsiteX45211" y="connsiteY45211"/>
              </a:cxn>
              <a:cxn ang="0">
                <a:pos x="connsiteX45212" y="connsiteY45212"/>
              </a:cxn>
              <a:cxn ang="0">
                <a:pos x="connsiteX45213" y="connsiteY45213"/>
              </a:cxn>
              <a:cxn ang="0">
                <a:pos x="connsiteX45214" y="connsiteY45214"/>
              </a:cxn>
              <a:cxn ang="0">
                <a:pos x="connsiteX45215" y="connsiteY45215"/>
              </a:cxn>
              <a:cxn ang="0">
                <a:pos x="connsiteX45216" y="connsiteY45216"/>
              </a:cxn>
              <a:cxn ang="0">
                <a:pos x="connsiteX45217" y="connsiteY45217"/>
              </a:cxn>
              <a:cxn ang="0">
                <a:pos x="connsiteX45218" y="connsiteY45218"/>
              </a:cxn>
              <a:cxn ang="0">
                <a:pos x="connsiteX45219" y="connsiteY45219"/>
              </a:cxn>
              <a:cxn ang="0">
                <a:pos x="connsiteX45220" y="connsiteY45220"/>
              </a:cxn>
              <a:cxn ang="0">
                <a:pos x="connsiteX45221" y="connsiteY45221"/>
              </a:cxn>
              <a:cxn ang="0">
                <a:pos x="connsiteX45222" y="connsiteY45222"/>
              </a:cxn>
              <a:cxn ang="0">
                <a:pos x="connsiteX45223" y="connsiteY45223"/>
              </a:cxn>
              <a:cxn ang="0">
                <a:pos x="connsiteX45224" y="connsiteY45224"/>
              </a:cxn>
              <a:cxn ang="0">
                <a:pos x="connsiteX45225" y="connsiteY45225"/>
              </a:cxn>
              <a:cxn ang="0">
                <a:pos x="connsiteX45226" y="connsiteY45226"/>
              </a:cxn>
              <a:cxn ang="0">
                <a:pos x="connsiteX45227" y="connsiteY45227"/>
              </a:cxn>
              <a:cxn ang="0">
                <a:pos x="connsiteX45228" y="connsiteY45228"/>
              </a:cxn>
              <a:cxn ang="0">
                <a:pos x="connsiteX45229" y="connsiteY45229"/>
              </a:cxn>
              <a:cxn ang="0">
                <a:pos x="connsiteX45230" y="connsiteY45230"/>
              </a:cxn>
              <a:cxn ang="0">
                <a:pos x="connsiteX45231" y="connsiteY45231"/>
              </a:cxn>
              <a:cxn ang="0">
                <a:pos x="connsiteX45232" y="connsiteY45232"/>
              </a:cxn>
              <a:cxn ang="0">
                <a:pos x="connsiteX45233" y="connsiteY45233"/>
              </a:cxn>
              <a:cxn ang="0">
                <a:pos x="connsiteX45234" y="connsiteY45234"/>
              </a:cxn>
              <a:cxn ang="0">
                <a:pos x="connsiteX45235" y="connsiteY45235"/>
              </a:cxn>
              <a:cxn ang="0">
                <a:pos x="connsiteX45236" y="connsiteY45236"/>
              </a:cxn>
              <a:cxn ang="0">
                <a:pos x="connsiteX45237" y="connsiteY45237"/>
              </a:cxn>
              <a:cxn ang="0">
                <a:pos x="connsiteX45238" y="connsiteY45238"/>
              </a:cxn>
              <a:cxn ang="0">
                <a:pos x="connsiteX45239" y="connsiteY45239"/>
              </a:cxn>
              <a:cxn ang="0">
                <a:pos x="connsiteX45240" y="connsiteY45240"/>
              </a:cxn>
              <a:cxn ang="0">
                <a:pos x="connsiteX45241" y="connsiteY45241"/>
              </a:cxn>
              <a:cxn ang="0">
                <a:pos x="connsiteX45242" y="connsiteY45242"/>
              </a:cxn>
              <a:cxn ang="0">
                <a:pos x="connsiteX45243" y="connsiteY45243"/>
              </a:cxn>
              <a:cxn ang="0">
                <a:pos x="connsiteX45244" y="connsiteY45244"/>
              </a:cxn>
              <a:cxn ang="0">
                <a:pos x="connsiteX45245" y="connsiteY45245"/>
              </a:cxn>
              <a:cxn ang="0">
                <a:pos x="connsiteX45246" y="connsiteY45246"/>
              </a:cxn>
              <a:cxn ang="0">
                <a:pos x="connsiteX45247" y="connsiteY45247"/>
              </a:cxn>
              <a:cxn ang="0">
                <a:pos x="connsiteX45248" y="connsiteY45248"/>
              </a:cxn>
              <a:cxn ang="0">
                <a:pos x="connsiteX45249" y="connsiteY45249"/>
              </a:cxn>
              <a:cxn ang="0">
                <a:pos x="connsiteX45250" y="connsiteY45250"/>
              </a:cxn>
              <a:cxn ang="0">
                <a:pos x="connsiteX45251" y="connsiteY45251"/>
              </a:cxn>
              <a:cxn ang="0">
                <a:pos x="connsiteX45252" y="connsiteY45252"/>
              </a:cxn>
              <a:cxn ang="0">
                <a:pos x="connsiteX45253" y="connsiteY45253"/>
              </a:cxn>
              <a:cxn ang="0">
                <a:pos x="connsiteX45254" y="connsiteY45254"/>
              </a:cxn>
              <a:cxn ang="0">
                <a:pos x="connsiteX45255" y="connsiteY45255"/>
              </a:cxn>
              <a:cxn ang="0">
                <a:pos x="connsiteX45256" y="connsiteY45256"/>
              </a:cxn>
              <a:cxn ang="0">
                <a:pos x="connsiteX45257" y="connsiteY45257"/>
              </a:cxn>
              <a:cxn ang="0">
                <a:pos x="connsiteX45258" y="connsiteY45258"/>
              </a:cxn>
              <a:cxn ang="0">
                <a:pos x="connsiteX45259" y="connsiteY45259"/>
              </a:cxn>
              <a:cxn ang="0">
                <a:pos x="connsiteX45260" y="connsiteY45260"/>
              </a:cxn>
              <a:cxn ang="0">
                <a:pos x="connsiteX45261" y="connsiteY45261"/>
              </a:cxn>
              <a:cxn ang="0">
                <a:pos x="connsiteX45262" y="connsiteY45262"/>
              </a:cxn>
              <a:cxn ang="0">
                <a:pos x="connsiteX45263" y="connsiteY45263"/>
              </a:cxn>
              <a:cxn ang="0">
                <a:pos x="connsiteX45264" y="connsiteY45264"/>
              </a:cxn>
              <a:cxn ang="0">
                <a:pos x="connsiteX45265" y="connsiteY45265"/>
              </a:cxn>
              <a:cxn ang="0">
                <a:pos x="connsiteX45266" y="connsiteY45266"/>
              </a:cxn>
              <a:cxn ang="0">
                <a:pos x="connsiteX45267" y="connsiteY45267"/>
              </a:cxn>
              <a:cxn ang="0">
                <a:pos x="connsiteX45268" y="connsiteY45268"/>
              </a:cxn>
              <a:cxn ang="0">
                <a:pos x="connsiteX45269" y="connsiteY45269"/>
              </a:cxn>
              <a:cxn ang="0">
                <a:pos x="connsiteX45270" y="connsiteY45270"/>
              </a:cxn>
              <a:cxn ang="0">
                <a:pos x="connsiteX45271" y="connsiteY45271"/>
              </a:cxn>
              <a:cxn ang="0">
                <a:pos x="connsiteX45272" y="connsiteY45272"/>
              </a:cxn>
              <a:cxn ang="0">
                <a:pos x="connsiteX45273" y="connsiteY45273"/>
              </a:cxn>
              <a:cxn ang="0">
                <a:pos x="connsiteX45274" y="connsiteY45274"/>
              </a:cxn>
              <a:cxn ang="0">
                <a:pos x="connsiteX45275" y="connsiteY45275"/>
              </a:cxn>
              <a:cxn ang="0">
                <a:pos x="connsiteX45276" y="connsiteY45276"/>
              </a:cxn>
              <a:cxn ang="0">
                <a:pos x="connsiteX45277" y="connsiteY45277"/>
              </a:cxn>
              <a:cxn ang="0">
                <a:pos x="connsiteX45278" y="connsiteY45278"/>
              </a:cxn>
              <a:cxn ang="0">
                <a:pos x="connsiteX45279" y="connsiteY45279"/>
              </a:cxn>
              <a:cxn ang="0">
                <a:pos x="connsiteX45280" y="connsiteY45280"/>
              </a:cxn>
              <a:cxn ang="0">
                <a:pos x="connsiteX45281" y="connsiteY45281"/>
              </a:cxn>
              <a:cxn ang="0">
                <a:pos x="connsiteX45282" y="connsiteY45282"/>
              </a:cxn>
              <a:cxn ang="0">
                <a:pos x="connsiteX45283" y="connsiteY45283"/>
              </a:cxn>
              <a:cxn ang="0">
                <a:pos x="connsiteX45284" y="connsiteY45284"/>
              </a:cxn>
              <a:cxn ang="0">
                <a:pos x="connsiteX45285" y="connsiteY45285"/>
              </a:cxn>
              <a:cxn ang="0">
                <a:pos x="connsiteX45286" y="connsiteY45286"/>
              </a:cxn>
              <a:cxn ang="0">
                <a:pos x="connsiteX45287" y="connsiteY45287"/>
              </a:cxn>
              <a:cxn ang="0">
                <a:pos x="connsiteX45288" y="connsiteY45288"/>
              </a:cxn>
              <a:cxn ang="0">
                <a:pos x="connsiteX45289" y="connsiteY45289"/>
              </a:cxn>
              <a:cxn ang="0">
                <a:pos x="connsiteX45290" y="connsiteY45290"/>
              </a:cxn>
              <a:cxn ang="0">
                <a:pos x="connsiteX45291" y="connsiteY45291"/>
              </a:cxn>
              <a:cxn ang="0">
                <a:pos x="connsiteX45292" y="connsiteY45292"/>
              </a:cxn>
              <a:cxn ang="0">
                <a:pos x="connsiteX45293" y="connsiteY45293"/>
              </a:cxn>
              <a:cxn ang="0">
                <a:pos x="connsiteX45294" y="connsiteY45294"/>
              </a:cxn>
              <a:cxn ang="0">
                <a:pos x="connsiteX45295" y="connsiteY45295"/>
              </a:cxn>
              <a:cxn ang="0">
                <a:pos x="connsiteX45296" y="connsiteY45296"/>
              </a:cxn>
              <a:cxn ang="0">
                <a:pos x="connsiteX45297" y="connsiteY45297"/>
              </a:cxn>
              <a:cxn ang="0">
                <a:pos x="connsiteX45298" y="connsiteY45298"/>
              </a:cxn>
              <a:cxn ang="0">
                <a:pos x="connsiteX45299" y="connsiteY45299"/>
              </a:cxn>
              <a:cxn ang="0">
                <a:pos x="connsiteX45300" y="connsiteY45300"/>
              </a:cxn>
              <a:cxn ang="0">
                <a:pos x="connsiteX45301" y="connsiteY45301"/>
              </a:cxn>
              <a:cxn ang="0">
                <a:pos x="connsiteX45302" y="connsiteY45302"/>
              </a:cxn>
              <a:cxn ang="0">
                <a:pos x="connsiteX45303" y="connsiteY45303"/>
              </a:cxn>
              <a:cxn ang="0">
                <a:pos x="connsiteX45304" y="connsiteY45304"/>
              </a:cxn>
              <a:cxn ang="0">
                <a:pos x="connsiteX45305" y="connsiteY45305"/>
              </a:cxn>
              <a:cxn ang="0">
                <a:pos x="connsiteX45306" y="connsiteY45306"/>
              </a:cxn>
              <a:cxn ang="0">
                <a:pos x="connsiteX45307" y="connsiteY45307"/>
              </a:cxn>
              <a:cxn ang="0">
                <a:pos x="connsiteX45308" y="connsiteY45308"/>
              </a:cxn>
              <a:cxn ang="0">
                <a:pos x="connsiteX45309" y="connsiteY45309"/>
              </a:cxn>
              <a:cxn ang="0">
                <a:pos x="connsiteX45310" y="connsiteY45310"/>
              </a:cxn>
              <a:cxn ang="0">
                <a:pos x="connsiteX45311" y="connsiteY45311"/>
              </a:cxn>
              <a:cxn ang="0">
                <a:pos x="connsiteX45312" y="connsiteY45312"/>
              </a:cxn>
              <a:cxn ang="0">
                <a:pos x="connsiteX45313" y="connsiteY45313"/>
              </a:cxn>
              <a:cxn ang="0">
                <a:pos x="connsiteX45314" y="connsiteY45314"/>
              </a:cxn>
              <a:cxn ang="0">
                <a:pos x="connsiteX45315" y="connsiteY45315"/>
              </a:cxn>
              <a:cxn ang="0">
                <a:pos x="connsiteX45316" y="connsiteY45316"/>
              </a:cxn>
              <a:cxn ang="0">
                <a:pos x="connsiteX45317" y="connsiteY45317"/>
              </a:cxn>
              <a:cxn ang="0">
                <a:pos x="connsiteX45318" y="connsiteY45318"/>
              </a:cxn>
              <a:cxn ang="0">
                <a:pos x="connsiteX45319" y="connsiteY45319"/>
              </a:cxn>
              <a:cxn ang="0">
                <a:pos x="connsiteX45320" y="connsiteY45320"/>
              </a:cxn>
              <a:cxn ang="0">
                <a:pos x="connsiteX45321" y="connsiteY45321"/>
              </a:cxn>
              <a:cxn ang="0">
                <a:pos x="connsiteX45322" y="connsiteY45322"/>
              </a:cxn>
              <a:cxn ang="0">
                <a:pos x="connsiteX45323" y="connsiteY45323"/>
              </a:cxn>
              <a:cxn ang="0">
                <a:pos x="connsiteX45324" y="connsiteY45324"/>
              </a:cxn>
              <a:cxn ang="0">
                <a:pos x="connsiteX45325" y="connsiteY45325"/>
              </a:cxn>
              <a:cxn ang="0">
                <a:pos x="connsiteX45326" y="connsiteY45326"/>
              </a:cxn>
              <a:cxn ang="0">
                <a:pos x="connsiteX45327" y="connsiteY45327"/>
              </a:cxn>
              <a:cxn ang="0">
                <a:pos x="connsiteX45328" y="connsiteY45328"/>
              </a:cxn>
              <a:cxn ang="0">
                <a:pos x="connsiteX45329" y="connsiteY45329"/>
              </a:cxn>
              <a:cxn ang="0">
                <a:pos x="connsiteX45330" y="connsiteY45330"/>
              </a:cxn>
              <a:cxn ang="0">
                <a:pos x="connsiteX45331" y="connsiteY45331"/>
              </a:cxn>
              <a:cxn ang="0">
                <a:pos x="connsiteX45332" y="connsiteY45332"/>
              </a:cxn>
              <a:cxn ang="0">
                <a:pos x="connsiteX45333" y="connsiteY45333"/>
              </a:cxn>
              <a:cxn ang="0">
                <a:pos x="connsiteX45334" y="connsiteY45334"/>
              </a:cxn>
              <a:cxn ang="0">
                <a:pos x="connsiteX45335" y="connsiteY45335"/>
              </a:cxn>
              <a:cxn ang="0">
                <a:pos x="connsiteX45336" y="connsiteY45336"/>
              </a:cxn>
              <a:cxn ang="0">
                <a:pos x="connsiteX45337" y="connsiteY45337"/>
              </a:cxn>
              <a:cxn ang="0">
                <a:pos x="connsiteX45338" y="connsiteY45338"/>
              </a:cxn>
              <a:cxn ang="0">
                <a:pos x="connsiteX45339" y="connsiteY45339"/>
              </a:cxn>
              <a:cxn ang="0">
                <a:pos x="connsiteX45340" y="connsiteY45340"/>
              </a:cxn>
              <a:cxn ang="0">
                <a:pos x="connsiteX45341" y="connsiteY45341"/>
              </a:cxn>
              <a:cxn ang="0">
                <a:pos x="connsiteX45342" y="connsiteY45342"/>
              </a:cxn>
              <a:cxn ang="0">
                <a:pos x="connsiteX45343" y="connsiteY45343"/>
              </a:cxn>
              <a:cxn ang="0">
                <a:pos x="connsiteX45344" y="connsiteY45344"/>
              </a:cxn>
              <a:cxn ang="0">
                <a:pos x="connsiteX45345" y="connsiteY45345"/>
              </a:cxn>
              <a:cxn ang="0">
                <a:pos x="connsiteX45346" y="connsiteY45346"/>
              </a:cxn>
              <a:cxn ang="0">
                <a:pos x="connsiteX45347" y="connsiteY45347"/>
              </a:cxn>
              <a:cxn ang="0">
                <a:pos x="connsiteX45348" y="connsiteY45348"/>
              </a:cxn>
              <a:cxn ang="0">
                <a:pos x="connsiteX45349" y="connsiteY45349"/>
              </a:cxn>
              <a:cxn ang="0">
                <a:pos x="connsiteX45350" y="connsiteY45350"/>
              </a:cxn>
              <a:cxn ang="0">
                <a:pos x="connsiteX45351" y="connsiteY45351"/>
              </a:cxn>
              <a:cxn ang="0">
                <a:pos x="connsiteX45352" y="connsiteY45352"/>
              </a:cxn>
              <a:cxn ang="0">
                <a:pos x="connsiteX45353" y="connsiteY45353"/>
              </a:cxn>
              <a:cxn ang="0">
                <a:pos x="connsiteX45354" y="connsiteY45354"/>
              </a:cxn>
              <a:cxn ang="0">
                <a:pos x="connsiteX45355" y="connsiteY45355"/>
              </a:cxn>
              <a:cxn ang="0">
                <a:pos x="connsiteX45356" y="connsiteY45356"/>
              </a:cxn>
              <a:cxn ang="0">
                <a:pos x="connsiteX45357" y="connsiteY45357"/>
              </a:cxn>
              <a:cxn ang="0">
                <a:pos x="connsiteX45358" y="connsiteY45358"/>
              </a:cxn>
              <a:cxn ang="0">
                <a:pos x="connsiteX45359" y="connsiteY45359"/>
              </a:cxn>
              <a:cxn ang="0">
                <a:pos x="connsiteX45360" y="connsiteY45360"/>
              </a:cxn>
              <a:cxn ang="0">
                <a:pos x="connsiteX45361" y="connsiteY45361"/>
              </a:cxn>
              <a:cxn ang="0">
                <a:pos x="connsiteX45362" y="connsiteY45362"/>
              </a:cxn>
              <a:cxn ang="0">
                <a:pos x="connsiteX45363" y="connsiteY45363"/>
              </a:cxn>
              <a:cxn ang="0">
                <a:pos x="connsiteX45364" y="connsiteY45364"/>
              </a:cxn>
              <a:cxn ang="0">
                <a:pos x="connsiteX45365" y="connsiteY45365"/>
              </a:cxn>
              <a:cxn ang="0">
                <a:pos x="connsiteX45366" y="connsiteY45366"/>
              </a:cxn>
              <a:cxn ang="0">
                <a:pos x="connsiteX45367" y="connsiteY45367"/>
              </a:cxn>
              <a:cxn ang="0">
                <a:pos x="connsiteX45368" y="connsiteY45368"/>
              </a:cxn>
              <a:cxn ang="0">
                <a:pos x="connsiteX45369" y="connsiteY45369"/>
              </a:cxn>
              <a:cxn ang="0">
                <a:pos x="connsiteX45370" y="connsiteY45370"/>
              </a:cxn>
              <a:cxn ang="0">
                <a:pos x="connsiteX45371" y="connsiteY45371"/>
              </a:cxn>
              <a:cxn ang="0">
                <a:pos x="connsiteX45372" y="connsiteY45372"/>
              </a:cxn>
              <a:cxn ang="0">
                <a:pos x="connsiteX45373" y="connsiteY45373"/>
              </a:cxn>
              <a:cxn ang="0">
                <a:pos x="connsiteX45374" y="connsiteY45374"/>
              </a:cxn>
              <a:cxn ang="0">
                <a:pos x="connsiteX45375" y="connsiteY45375"/>
              </a:cxn>
              <a:cxn ang="0">
                <a:pos x="connsiteX45376" y="connsiteY45376"/>
              </a:cxn>
              <a:cxn ang="0">
                <a:pos x="connsiteX45377" y="connsiteY45377"/>
              </a:cxn>
              <a:cxn ang="0">
                <a:pos x="connsiteX45378" y="connsiteY45378"/>
              </a:cxn>
              <a:cxn ang="0">
                <a:pos x="connsiteX45379" y="connsiteY45379"/>
              </a:cxn>
              <a:cxn ang="0">
                <a:pos x="connsiteX45380" y="connsiteY45380"/>
              </a:cxn>
              <a:cxn ang="0">
                <a:pos x="connsiteX45381" y="connsiteY45381"/>
              </a:cxn>
              <a:cxn ang="0">
                <a:pos x="connsiteX45382" y="connsiteY45382"/>
              </a:cxn>
              <a:cxn ang="0">
                <a:pos x="connsiteX45383" y="connsiteY45383"/>
              </a:cxn>
              <a:cxn ang="0">
                <a:pos x="connsiteX45384" y="connsiteY45384"/>
              </a:cxn>
              <a:cxn ang="0">
                <a:pos x="connsiteX45385" y="connsiteY45385"/>
              </a:cxn>
              <a:cxn ang="0">
                <a:pos x="connsiteX45386" y="connsiteY45386"/>
              </a:cxn>
              <a:cxn ang="0">
                <a:pos x="connsiteX45387" y="connsiteY45387"/>
              </a:cxn>
              <a:cxn ang="0">
                <a:pos x="connsiteX45388" y="connsiteY45388"/>
              </a:cxn>
              <a:cxn ang="0">
                <a:pos x="connsiteX45389" y="connsiteY45389"/>
              </a:cxn>
              <a:cxn ang="0">
                <a:pos x="connsiteX45390" y="connsiteY45390"/>
              </a:cxn>
              <a:cxn ang="0">
                <a:pos x="connsiteX45391" y="connsiteY45391"/>
              </a:cxn>
              <a:cxn ang="0">
                <a:pos x="connsiteX45392" y="connsiteY45392"/>
              </a:cxn>
              <a:cxn ang="0">
                <a:pos x="connsiteX45393" y="connsiteY45393"/>
              </a:cxn>
              <a:cxn ang="0">
                <a:pos x="connsiteX45394" y="connsiteY45394"/>
              </a:cxn>
              <a:cxn ang="0">
                <a:pos x="connsiteX45395" y="connsiteY45395"/>
              </a:cxn>
              <a:cxn ang="0">
                <a:pos x="connsiteX45396" y="connsiteY45396"/>
              </a:cxn>
              <a:cxn ang="0">
                <a:pos x="connsiteX45397" y="connsiteY45397"/>
              </a:cxn>
              <a:cxn ang="0">
                <a:pos x="connsiteX45398" y="connsiteY45398"/>
              </a:cxn>
              <a:cxn ang="0">
                <a:pos x="connsiteX45399" y="connsiteY45399"/>
              </a:cxn>
              <a:cxn ang="0">
                <a:pos x="connsiteX45400" y="connsiteY45400"/>
              </a:cxn>
              <a:cxn ang="0">
                <a:pos x="connsiteX45401" y="connsiteY45401"/>
              </a:cxn>
              <a:cxn ang="0">
                <a:pos x="connsiteX45402" y="connsiteY45402"/>
              </a:cxn>
              <a:cxn ang="0">
                <a:pos x="connsiteX45403" y="connsiteY45403"/>
              </a:cxn>
              <a:cxn ang="0">
                <a:pos x="connsiteX45404" y="connsiteY45404"/>
              </a:cxn>
              <a:cxn ang="0">
                <a:pos x="connsiteX45405" y="connsiteY45405"/>
              </a:cxn>
              <a:cxn ang="0">
                <a:pos x="connsiteX45406" y="connsiteY45406"/>
              </a:cxn>
              <a:cxn ang="0">
                <a:pos x="connsiteX45407" y="connsiteY45407"/>
              </a:cxn>
              <a:cxn ang="0">
                <a:pos x="connsiteX45408" y="connsiteY45408"/>
              </a:cxn>
              <a:cxn ang="0">
                <a:pos x="connsiteX45409" y="connsiteY45409"/>
              </a:cxn>
              <a:cxn ang="0">
                <a:pos x="connsiteX45410" y="connsiteY45410"/>
              </a:cxn>
              <a:cxn ang="0">
                <a:pos x="connsiteX45411" y="connsiteY45411"/>
              </a:cxn>
              <a:cxn ang="0">
                <a:pos x="connsiteX45412" y="connsiteY45412"/>
              </a:cxn>
              <a:cxn ang="0">
                <a:pos x="connsiteX45413" y="connsiteY45413"/>
              </a:cxn>
              <a:cxn ang="0">
                <a:pos x="connsiteX45414" y="connsiteY45414"/>
              </a:cxn>
              <a:cxn ang="0">
                <a:pos x="connsiteX45415" y="connsiteY45415"/>
              </a:cxn>
              <a:cxn ang="0">
                <a:pos x="connsiteX45416" y="connsiteY45416"/>
              </a:cxn>
              <a:cxn ang="0">
                <a:pos x="connsiteX45417" y="connsiteY45417"/>
              </a:cxn>
              <a:cxn ang="0">
                <a:pos x="connsiteX45418" y="connsiteY45418"/>
              </a:cxn>
              <a:cxn ang="0">
                <a:pos x="connsiteX45419" y="connsiteY45419"/>
              </a:cxn>
              <a:cxn ang="0">
                <a:pos x="connsiteX45420" y="connsiteY45420"/>
              </a:cxn>
              <a:cxn ang="0">
                <a:pos x="connsiteX45421" y="connsiteY45421"/>
              </a:cxn>
              <a:cxn ang="0">
                <a:pos x="connsiteX45422" y="connsiteY45422"/>
              </a:cxn>
              <a:cxn ang="0">
                <a:pos x="connsiteX45423" y="connsiteY45423"/>
              </a:cxn>
              <a:cxn ang="0">
                <a:pos x="connsiteX45424" y="connsiteY45424"/>
              </a:cxn>
              <a:cxn ang="0">
                <a:pos x="connsiteX45425" y="connsiteY45425"/>
              </a:cxn>
              <a:cxn ang="0">
                <a:pos x="connsiteX45426" y="connsiteY45426"/>
              </a:cxn>
              <a:cxn ang="0">
                <a:pos x="connsiteX45427" y="connsiteY45427"/>
              </a:cxn>
              <a:cxn ang="0">
                <a:pos x="connsiteX45428" y="connsiteY45428"/>
              </a:cxn>
              <a:cxn ang="0">
                <a:pos x="connsiteX45429" y="connsiteY45429"/>
              </a:cxn>
              <a:cxn ang="0">
                <a:pos x="connsiteX45430" y="connsiteY45430"/>
              </a:cxn>
              <a:cxn ang="0">
                <a:pos x="connsiteX45431" y="connsiteY45431"/>
              </a:cxn>
              <a:cxn ang="0">
                <a:pos x="connsiteX45432" y="connsiteY45432"/>
              </a:cxn>
              <a:cxn ang="0">
                <a:pos x="connsiteX45433" y="connsiteY45433"/>
              </a:cxn>
              <a:cxn ang="0">
                <a:pos x="connsiteX45434" y="connsiteY45434"/>
              </a:cxn>
              <a:cxn ang="0">
                <a:pos x="connsiteX45435" y="connsiteY45435"/>
              </a:cxn>
              <a:cxn ang="0">
                <a:pos x="connsiteX45436" y="connsiteY45436"/>
              </a:cxn>
              <a:cxn ang="0">
                <a:pos x="connsiteX45437" y="connsiteY45437"/>
              </a:cxn>
              <a:cxn ang="0">
                <a:pos x="connsiteX45438" y="connsiteY45438"/>
              </a:cxn>
              <a:cxn ang="0">
                <a:pos x="connsiteX45439" y="connsiteY45439"/>
              </a:cxn>
              <a:cxn ang="0">
                <a:pos x="connsiteX45440" y="connsiteY45440"/>
              </a:cxn>
              <a:cxn ang="0">
                <a:pos x="connsiteX45441" y="connsiteY45441"/>
              </a:cxn>
              <a:cxn ang="0">
                <a:pos x="connsiteX45442" y="connsiteY45442"/>
              </a:cxn>
              <a:cxn ang="0">
                <a:pos x="connsiteX45443" y="connsiteY45443"/>
              </a:cxn>
              <a:cxn ang="0">
                <a:pos x="connsiteX45444" y="connsiteY45444"/>
              </a:cxn>
              <a:cxn ang="0">
                <a:pos x="connsiteX45445" y="connsiteY45445"/>
              </a:cxn>
              <a:cxn ang="0">
                <a:pos x="connsiteX45446" y="connsiteY45446"/>
              </a:cxn>
              <a:cxn ang="0">
                <a:pos x="connsiteX45447" y="connsiteY45447"/>
              </a:cxn>
              <a:cxn ang="0">
                <a:pos x="connsiteX45448" y="connsiteY45448"/>
              </a:cxn>
              <a:cxn ang="0">
                <a:pos x="connsiteX45449" y="connsiteY45449"/>
              </a:cxn>
              <a:cxn ang="0">
                <a:pos x="connsiteX45450" y="connsiteY45450"/>
              </a:cxn>
              <a:cxn ang="0">
                <a:pos x="connsiteX45451" y="connsiteY45451"/>
              </a:cxn>
              <a:cxn ang="0">
                <a:pos x="connsiteX45452" y="connsiteY45452"/>
              </a:cxn>
              <a:cxn ang="0">
                <a:pos x="connsiteX45453" y="connsiteY45453"/>
              </a:cxn>
              <a:cxn ang="0">
                <a:pos x="connsiteX45454" y="connsiteY45454"/>
              </a:cxn>
              <a:cxn ang="0">
                <a:pos x="connsiteX45455" y="connsiteY45455"/>
              </a:cxn>
              <a:cxn ang="0">
                <a:pos x="connsiteX45456" y="connsiteY45456"/>
              </a:cxn>
              <a:cxn ang="0">
                <a:pos x="connsiteX45457" y="connsiteY45457"/>
              </a:cxn>
              <a:cxn ang="0">
                <a:pos x="connsiteX45458" y="connsiteY45458"/>
              </a:cxn>
              <a:cxn ang="0">
                <a:pos x="connsiteX45459" y="connsiteY45459"/>
              </a:cxn>
              <a:cxn ang="0">
                <a:pos x="connsiteX45460" y="connsiteY45460"/>
              </a:cxn>
              <a:cxn ang="0">
                <a:pos x="connsiteX45461" y="connsiteY45461"/>
              </a:cxn>
              <a:cxn ang="0">
                <a:pos x="connsiteX45462" y="connsiteY45462"/>
              </a:cxn>
              <a:cxn ang="0">
                <a:pos x="connsiteX45463" y="connsiteY45463"/>
              </a:cxn>
              <a:cxn ang="0">
                <a:pos x="connsiteX45464" y="connsiteY45464"/>
              </a:cxn>
              <a:cxn ang="0">
                <a:pos x="connsiteX45465" y="connsiteY45465"/>
              </a:cxn>
              <a:cxn ang="0">
                <a:pos x="connsiteX45466" y="connsiteY45466"/>
              </a:cxn>
              <a:cxn ang="0">
                <a:pos x="connsiteX45467" y="connsiteY45467"/>
              </a:cxn>
              <a:cxn ang="0">
                <a:pos x="connsiteX45468" y="connsiteY45468"/>
              </a:cxn>
              <a:cxn ang="0">
                <a:pos x="connsiteX45469" y="connsiteY45469"/>
              </a:cxn>
              <a:cxn ang="0">
                <a:pos x="connsiteX45470" y="connsiteY45470"/>
              </a:cxn>
              <a:cxn ang="0">
                <a:pos x="connsiteX45471" y="connsiteY45471"/>
              </a:cxn>
              <a:cxn ang="0">
                <a:pos x="connsiteX45472" y="connsiteY45472"/>
              </a:cxn>
              <a:cxn ang="0">
                <a:pos x="connsiteX45473" y="connsiteY45473"/>
              </a:cxn>
              <a:cxn ang="0">
                <a:pos x="connsiteX45474" y="connsiteY45474"/>
              </a:cxn>
              <a:cxn ang="0">
                <a:pos x="connsiteX45475" y="connsiteY45475"/>
              </a:cxn>
              <a:cxn ang="0">
                <a:pos x="connsiteX45476" y="connsiteY45476"/>
              </a:cxn>
              <a:cxn ang="0">
                <a:pos x="connsiteX45477" y="connsiteY45477"/>
              </a:cxn>
              <a:cxn ang="0">
                <a:pos x="connsiteX45478" y="connsiteY45478"/>
              </a:cxn>
              <a:cxn ang="0">
                <a:pos x="connsiteX45479" y="connsiteY45479"/>
              </a:cxn>
              <a:cxn ang="0">
                <a:pos x="connsiteX45480" y="connsiteY45480"/>
              </a:cxn>
              <a:cxn ang="0">
                <a:pos x="connsiteX45481" y="connsiteY45481"/>
              </a:cxn>
              <a:cxn ang="0">
                <a:pos x="connsiteX45482" y="connsiteY45482"/>
              </a:cxn>
              <a:cxn ang="0">
                <a:pos x="connsiteX45483" y="connsiteY45483"/>
              </a:cxn>
              <a:cxn ang="0">
                <a:pos x="connsiteX45484" y="connsiteY45484"/>
              </a:cxn>
              <a:cxn ang="0">
                <a:pos x="connsiteX45485" y="connsiteY45485"/>
              </a:cxn>
              <a:cxn ang="0">
                <a:pos x="connsiteX45486" y="connsiteY45486"/>
              </a:cxn>
              <a:cxn ang="0">
                <a:pos x="connsiteX45487" y="connsiteY45487"/>
              </a:cxn>
              <a:cxn ang="0">
                <a:pos x="connsiteX45488" y="connsiteY45488"/>
              </a:cxn>
              <a:cxn ang="0">
                <a:pos x="connsiteX45489" y="connsiteY45489"/>
              </a:cxn>
              <a:cxn ang="0">
                <a:pos x="connsiteX45490" y="connsiteY45490"/>
              </a:cxn>
              <a:cxn ang="0">
                <a:pos x="connsiteX45491" y="connsiteY45491"/>
              </a:cxn>
              <a:cxn ang="0">
                <a:pos x="connsiteX45492" y="connsiteY45492"/>
              </a:cxn>
              <a:cxn ang="0">
                <a:pos x="connsiteX45493" y="connsiteY45493"/>
              </a:cxn>
              <a:cxn ang="0">
                <a:pos x="connsiteX45494" y="connsiteY45494"/>
              </a:cxn>
              <a:cxn ang="0">
                <a:pos x="connsiteX45495" y="connsiteY45495"/>
              </a:cxn>
              <a:cxn ang="0">
                <a:pos x="connsiteX45496" y="connsiteY45496"/>
              </a:cxn>
              <a:cxn ang="0">
                <a:pos x="connsiteX45497" y="connsiteY45497"/>
              </a:cxn>
              <a:cxn ang="0">
                <a:pos x="connsiteX45498" y="connsiteY45498"/>
              </a:cxn>
              <a:cxn ang="0">
                <a:pos x="connsiteX45499" y="connsiteY45499"/>
              </a:cxn>
              <a:cxn ang="0">
                <a:pos x="connsiteX45500" y="connsiteY45500"/>
              </a:cxn>
              <a:cxn ang="0">
                <a:pos x="connsiteX45501" y="connsiteY45501"/>
              </a:cxn>
              <a:cxn ang="0">
                <a:pos x="connsiteX45502" y="connsiteY45502"/>
              </a:cxn>
              <a:cxn ang="0">
                <a:pos x="connsiteX45503" y="connsiteY45503"/>
              </a:cxn>
              <a:cxn ang="0">
                <a:pos x="connsiteX45504" y="connsiteY45504"/>
              </a:cxn>
              <a:cxn ang="0">
                <a:pos x="connsiteX45505" y="connsiteY45505"/>
              </a:cxn>
              <a:cxn ang="0">
                <a:pos x="connsiteX45506" y="connsiteY45506"/>
              </a:cxn>
              <a:cxn ang="0">
                <a:pos x="connsiteX45507" y="connsiteY45507"/>
              </a:cxn>
              <a:cxn ang="0">
                <a:pos x="connsiteX45508" y="connsiteY45508"/>
              </a:cxn>
              <a:cxn ang="0">
                <a:pos x="connsiteX45509" y="connsiteY45509"/>
              </a:cxn>
              <a:cxn ang="0">
                <a:pos x="connsiteX45510" y="connsiteY45510"/>
              </a:cxn>
              <a:cxn ang="0">
                <a:pos x="connsiteX45511" y="connsiteY45511"/>
              </a:cxn>
              <a:cxn ang="0">
                <a:pos x="connsiteX45512" y="connsiteY45512"/>
              </a:cxn>
              <a:cxn ang="0">
                <a:pos x="connsiteX45513" y="connsiteY45513"/>
              </a:cxn>
              <a:cxn ang="0">
                <a:pos x="connsiteX45514" y="connsiteY45514"/>
              </a:cxn>
              <a:cxn ang="0">
                <a:pos x="connsiteX45515" y="connsiteY45515"/>
              </a:cxn>
              <a:cxn ang="0">
                <a:pos x="connsiteX45516" y="connsiteY45516"/>
              </a:cxn>
              <a:cxn ang="0">
                <a:pos x="connsiteX45517" y="connsiteY45517"/>
              </a:cxn>
              <a:cxn ang="0">
                <a:pos x="connsiteX45518" y="connsiteY45518"/>
              </a:cxn>
              <a:cxn ang="0">
                <a:pos x="connsiteX45519" y="connsiteY45519"/>
              </a:cxn>
              <a:cxn ang="0">
                <a:pos x="connsiteX45520" y="connsiteY45520"/>
              </a:cxn>
              <a:cxn ang="0">
                <a:pos x="connsiteX45521" y="connsiteY45521"/>
              </a:cxn>
              <a:cxn ang="0">
                <a:pos x="connsiteX45522" y="connsiteY45522"/>
              </a:cxn>
              <a:cxn ang="0">
                <a:pos x="connsiteX45523" y="connsiteY45523"/>
              </a:cxn>
              <a:cxn ang="0">
                <a:pos x="connsiteX45524" y="connsiteY45524"/>
              </a:cxn>
              <a:cxn ang="0">
                <a:pos x="connsiteX45525" y="connsiteY45525"/>
              </a:cxn>
              <a:cxn ang="0">
                <a:pos x="connsiteX45526" y="connsiteY45526"/>
              </a:cxn>
              <a:cxn ang="0">
                <a:pos x="connsiteX45527" y="connsiteY45527"/>
              </a:cxn>
              <a:cxn ang="0">
                <a:pos x="connsiteX45528" y="connsiteY45528"/>
              </a:cxn>
              <a:cxn ang="0">
                <a:pos x="connsiteX45529" y="connsiteY45529"/>
              </a:cxn>
              <a:cxn ang="0">
                <a:pos x="connsiteX45530" y="connsiteY45530"/>
              </a:cxn>
              <a:cxn ang="0">
                <a:pos x="connsiteX45531" y="connsiteY45531"/>
              </a:cxn>
              <a:cxn ang="0">
                <a:pos x="connsiteX45532" y="connsiteY45532"/>
              </a:cxn>
              <a:cxn ang="0">
                <a:pos x="connsiteX45533" y="connsiteY45533"/>
              </a:cxn>
              <a:cxn ang="0">
                <a:pos x="connsiteX45534" y="connsiteY45534"/>
              </a:cxn>
              <a:cxn ang="0">
                <a:pos x="connsiteX45535" y="connsiteY45535"/>
              </a:cxn>
              <a:cxn ang="0">
                <a:pos x="connsiteX45536" y="connsiteY45536"/>
              </a:cxn>
              <a:cxn ang="0">
                <a:pos x="connsiteX45537" y="connsiteY45537"/>
              </a:cxn>
              <a:cxn ang="0">
                <a:pos x="connsiteX45538" y="connsiteY45538"/>
              </a:cxn>
              <a:cxn ang="0">
                <a:pos x="connsiteX45539" y="connsiteY45539"/>
              </a:cxn>
              <a:cxn ang="0">
                <a:pos x="connsiteX45540" y="connsiteY45540"/>
              </a:cxn>
              <a:cxn ang="0">
                <a:pos x="connsiteX45541" y="connsiteY45541"/>
              </a:cxn>
              <a:cxn ang="0">
                <a:pos x="connsiteX45542" y="connsiteY45542"/>
              </a:cxn>
              <a:cxn ang="0">
                <a:pos x="connsiteX45543" y="connsiteY45543"/>
              </a:cxn>
              <a:cxn ang="0">
                <a:pos x="connsiteX45544" y="connsiteY45544"/>
              </a:cxn>
              <a:cxn ang="0">
                <a:pos x="connsiteX45545" y="connsiteY45545"/>
              </a:cxn>
              <a:cxn ang="0">
                <a:pos x="connsiteX45546" y="connsiteY45546"/>
              </a:cxn>
              <a:cxn ang="0">
                <a:pos x="connsiteX45547" y="connsiteY45547"/>
              </a:cxn>
              <a:cxn ang="0">
                <a:pos x="connsiteX45548" y="connsiteY45548"/>
              </a:cxn>
              <a:cxn ang="0">
                <a:pos x="connsiteX45549" y="connsiteY45549"/>
              </a:cxn>
              <a:cxn ang="0">
                <a:pos x="connsiteX45550" y="connsiteY45550"/>
              </a:cxn>
              <a:cxn ang="0">
                <a:pos x="connsiteX45551" y="connsiteY45551"/>
              </a:cxn>
              <a:cxn ang="0">
                <a:pos x="connsiteX45552" y="connsiteY45552"/>
              </a:cxn>
              <a:cxn ang="0">
                <a:pos x="connsiteX45553" y="connsiteY45553"/>
              </a:cxn>
              <a:cxn ang="0">
                <a:pos x="connsiteX45554" y="connsiteY45554"/>
              </a:cxn>
              <a:cxn ang="0">
                <a:pos x="connsiteX45555" y="connsiteY45555"/>
              </a:cxn>
              <a:cxn ang="0">
                <a:pos x="connsiteX45556" y="connsiteY45556"/>
              </a:cxn>
              <a:cxn ang="0">
                <a:pos x="connsiteX45557" y="connsiteY45557"/>
              </a:cxn>
              <a:cxn ang="0">
                <a:pos x="connsiteX45558" y="connsiteY45558"/>
              </a:cxn>
              <a:cxn ang="0">
                <a:pos x="connsiteX45559" y="connsiteY45559"/>
              </a:cxn>
              <a:cxn ang="0">
                <a:pos x="connsiteX45560" y="connsiteY45560"/>
              </a:cxn>
              <a:cxn ang="0">
                <a:pos x="connsiteX45561" y="connsiteY45561"/>
              </a:cxn>
              <a:cxn ang="0">
                <a:pos x="connsiteX45562" y="connsiteY45562"/>
              </a:cxn>
              <a:cxn ang="0">
                <a:pos x="connsiteX45563" y="connsiteY45563"/>
              </a:cxn>
              <a:cxn ang="0">
                <a:pos x="connsiteX45564" y="connsiteY45564"/>
              </a:cxn>
              <a:cxn ang="0">
                <a:pos x="connsiteX45565" y="connsiteY45565"/>
              </a:cxn>
              <a:cxn ang="0">
                <a:pos x="connsiteX45566" y="connsiteY45566"/>
              </a:cxn>
              <a:cxn ang="0">
                <a:pos x="connsiteX45567" y="connsiteY45567"/>
              </a:cxn>
              <a:cxn ang="0">
                <a:pos x="connsiteX45568" y="connsiteY45568"/>
              </a:cxn>
              <a:cxn ang="0">
                <a:pos x="connsiteX45569" y="connsiteY45569"/>
              </a:cxn>
              <a:cxn ang="0">
                <a:pos x="connsiteX45570" y="connsiteY45570"/>
              </a:cxn>
              <a:cxn ang="0">
                <a:pos x="connsiteX45571" y="connsiteY45571"/>
              </a:cxn>
              <a:cxn ang="0">
                <a:pos x="connsiteX45572" y="connsiteY45572"/>
              </a:cxn>
              <a:cxn ang="0">
                <a:pos x="connsiteX45573" y="connsiteY45573"/>
              </a:cxn>
              <a:cxn ang="0">
                <a:pos x="connsiteX45574" y="connsiteY45574"/>
              </a:cxn>
              <a:cxn ang="0">
                <a:pos x="connsiteX45575" y="connsiteY45575"/>
              </a:cxn>
              <a:cxn ang="0">
                <a:pos x="connsiteX45576" y="connsiteY45576"/>
              </a:cxn>
              <a:cxn ang="0">
                <a:pos x="connsiteX45577" y="connsiteY45577"/>
              </a:cxn>
              <a:cxn ang="0">
                <a:pos x="connsiteX45578" y="connsiteY45578"/>
              </a:cxn>
              <a:cxn ang="0">
                <a:pos x="connsiteX45579" y="connsiteY45579"/>
              </a:cxn>
              <a:cxn ang="0">
                <a:pos x="connsiteX45580" y="connsiteY45580"/>
              </a:cxn>
              <a:cxn ang="0">
                <a:pos x="connsiteX45581" y="connsiteY45581"/>
              </a:cxn>
              <a:cxn ang="0">
                <a:pos x="connsiteX45582" y="connsiteY45582"/>
              </a:cxn>
              <a:cxn ang="0">
                <a:pos x="connsiteX45583" y="connsiteY45583"/>
              </a:cxn>
              <a:cxn ang="0">
                <a:pos x="connsiteX45584" y="connsiteY45584"/>
              </a:cxn>
              <a:cxn ang="0">
                <a:pos x="connsiteX45585" y="connsiteY45585"/>
              </a:cxn>
              <a:cxn ang="0">
                <a:pos x="connsiteX45586" y="connsiteY45586"/>
              </a:cxn>
              <a:cxn ang="0">
                <a:pos x="connsiteX45587" y="connsiteY45587"/>
              </a:cxn>
              <a:cxn ang="0">
                <a:pos x="connsiteX45588" y="connsiteY45588"/>
              </a:cxn>
              <a:cxn ang="0">
                <a:pos x="connsiteX45589" y="connsiteY45589"/>
              </a:cxn>
              <a:cxn ang="0">
                <a:pos x="connsiteX45590" y="connsiteY45590"/>
              </a:cxn>
              <a:cxn ang="0">
                <a:pos x="connsiteX45591" y="connsiteY45591"/>
              </a:cxn>
              <a:cxn ang="0">
                <a:pos x="connsiteX45592" y="connsiteY45592"/>
              </a:cxn>
              <a:cxn ang="0">
                <a:pos x="connsiteX45593" y="connsiteY45593"/>
              </a:cxn>
              <a:cxn ang="0">
                <a:pos x="connsiteX45594" y="connsiteY45594"/>
              </a:cxn>
              <a:cxn ang="0">
                <a:pos x="connsiteX45595" y="connsiteY45595"/>
              </a:cxn>
              <a:cxn ang="0">
                <a:pos x="connsiteX45596" y="connsiteY45596"/>
              </a:cxn>
              <a:cxn ang="0">
                <a:pos x="connsiteX45597" y="connsiteY45597"/>
              </a:cxn>
              <a:cxn ang="0">
                <a:pos x="connsiteX45598" y="connsiteY45598"/>
              </a:cxn>
              <a:cxn ang="0">
                <a:pos x="connsiteX45599" y="connsiteY45599"/>
              </a:cxn>
              <a:cxn ang="0">
                <a:pos x="connsiteX45600" y="connsiteY45600"/>
              </a:cxn>
              <a:cxn ang="0">
                <a:pos x="connsiteX45601" y="connsiteY45601"/>
              </a:cxn>
              <a:cxn ang="0">
                <a:pos x="connsiteX45602" y="connsiteY45602"/>
              </a:cxn>
              <a:cxn ang="0">
                <a:pos x="connsiteX45603" y="connsiteY45603"/>
              </a:cxn>
              <a:cxn ang="0">
                <a:pos x="connsiteX45604" y="connsiteY45604"/>
              </a:cxn>
              <a:cxn ang="0">
                <a:pos x="connsiteX45605" y="connsiteY45605"/>
              </a:cxn>
              <a:cxn ang="0">
                <a:pos x="connsiteX45606" y="connsiteY45606"/>
              </a:cxn>
              <a:cxn ang="0">
                <a:pos x="connsiteX45607" y="connsiteY45607"/>
              </a:cxn>
              <a:cxn ang="0">
                <a:pos x="connsiteX45608" y="connsiteY45608"/>
              </a:cxn>
              <a:cxn ang="0">
                <a:pos x="connsiteX45609" y="connsiteY45609"/>
              </a:cxn>
              <a:cxn ang="0">
                <a:pos x="connsiteX45610" y="connsiteY45610"/>
              </a:cxn>
              <a:cxn ang="0">
                <a:pos x="connsiteX45611" y="connsiteY45611"/>
              </a:cxn>
              <a:cxn ang="0">
                <a:pos x="connsiteX45612" y="connsiteY45612"/>
              </a:cxn>
              <a:cxn ang="0">
                <a:pos x="connsiteX45613" y="connsiteY45613"/>
              </a:cxn>
              <a:cxn ang="0">
                <a:pos x="connsiteX45614" y="connsiteY45614"/>
              </a:cxn>
              <a:cxn ang="0">
                <a:pos x="connsiteX45615" y="connsiteY45615"/>
              </a:cxn>
              <a:cxn ang="0">
                <a:pos x="connsiteX45616" y="connsiteY45616"/>
              </a:cxn>
              <a:cxn ang="0">
                <a:pos x="connsiteX45617" y="connsiteY45617"/>
              </a:cxn>
              <a:cxn ang="0">
                <a:pos x="connsiteX45618" y="connsiteY45618"/>
              </a:cxn>
              <a:cxn ang="0">
                <a:pos x="connsiteX45619" y="connsiteY45619"/>
              </a:cxn>
              <a:cxn ang="0">
                <a:pos x="connsiteX45620" y="connsiteY45620"/>
              </a:cxn>
              <a:cxn ang="0">
                <a:pos x="connsiteX45621" y="connsiteY45621"/>
              </a:cxn>
              <a:cxn ang="0">
                <a:pos x="connsiteX45622" y="connsiteY45622"/>
              </a:cxn>
              <a:cxn ang="0">
                <a:pos x="connsiteX45623" y="connsiteY45623"/>
              </a:cxn>
              <a:cxn ang="0">
                <a:pos x="connsiteX45624" y="connsiteY45624"/>
              </a:cxn>
              <a:cxn ang="0">
                <a:pos x="connsiteX45625" y="connsiteY45625"/>
              </a:cxn>
              <a:cxn ang="0">
                <a:pos x="connsiteX45626" y="connsiteY45626"/>
              </a:cxn>
              <a:cxn ang="0">
                <a:pos x="connsiteX45627" y="connsiteY45627"/>
              </a:cxn>
              <a:cxn ang="0">
                <a:pos x="connsiteX45628" y="connsiteY45628"/>
              </a:cxn>
              <a:cxn ang="0">
                <a:pos x="connsiteX45629" y="connsiteY45629"/>
              </a:cxn>
              <a:cxn ang="0">
                <a:pos x="connsiteX45630" y="connsiteY45630"/>
              </a:cxn>
              <a:cxn ang="0">
                <a:pos x="connsiteX45631" y="connsiteY45631"/>
              </a:cxn>
              <a:cxn ang="0">
                <a:pos x="connsiteX45632" y="connsiteY45632"/>
              </a:cxn>
              <a:cxn ang="0">
                <a:pos x="connsiteX45633" y="connsiteY45633"/>
              </a:cxn>
              <a:cxn ang="0">
                <a:pos x="connsiteX45634" y="connsiteY45634"/>
              </a:cxn>
              <a:cxn ang="0">
                <a:pos x="connsiteX45635" y="connsiteY45635"/>
              </a:cxn>
              <a:cxn ang="0">
                <a:pos x="connsiteX45636" y="connsiteY45636"/>
              </a:cxn>
              <a:cxn ang="0">
                <a:pos x="connsiteX45637" y="connsiteY45637"/>
              </a:cxn>
              <a:cxn ang="0">
                <a:pos x="connsiteX45638" y="connsiteY45638"/>
              </a:cxn>
              <a:cxn ang="0">
                <a:pos x="connsiteX45639" y="connsiteY45639"/>
              </a:cxn>
              <a:cxn ang="0">
                <a:pos x="connsiteX45640" y="connsiteY45640"/>
              </a:cxn>
              <a:cxn ang="0">
                <a:pos x="connsiteX45641" y="connsiteY45641"/>
              </a:cxn>
              <a:cxn ang="0">
                <a:pos x="connsiteX45642" y="connsiteY45642"/>
              </a:cxn>
              <a:cxn ang="0">
                <a:pos x="connsiteX45643" y="connsiteY45643"/>
              </a:cxn>
              <a:cxn ang="0">
                <a:pos x="connsiteX45644" y="connsiteY45644"/>
              </a:cxn>
              <a:cxn ang="0">
                <a:pos x="connsiteX45645" y="connsiteY45645"/>
              </a:cxn>
              <a:cxn ang="0">
                <a:pos x="connsiteX45646" y="connsiteY45646"/>
              </a:cxn>
              <a:cxn ang="0">
                <a:pos x="connsiteX45647" y="connsiteY45647"/>
              </a:cxn>
              <a:cxn ang="0">
                <a:pos x="connsiteX45648" y="connsiteY45648"/>
              </a:cxn>
              <a:cxn ang="0">
                <a:pos x="connsiteX45649" y="connsiteY45649"/>
              </a:cxn>
              <a:cxn ang="0">
                <a:pos x="connsiteX45650" y="connsiteY45650"/>
              </a:cxn>
              <a:cxn ang="0">
                <a:pos x="connsiteX45651" y="connsiteY45651"/>
              </a:cxn>
              <a:cxn ang="0">
                <a:pos x="connsiteX45652" y="connsiteY45652"/>
              </a:cxn>
              <a:cxn ang="0">
                <a:pos x="connsiteX45653" y="connsiteY45653"/>
              </a:cxn>
              <a:cxn ang="0">
                <a:pos x="connsiteX45654" y="connsiteY45654"/>
              </a:cxn>
              <a:cxn ang="0">
                <a:pos x="connsiteX45655" y="connsiteY45655"/>
              </a:cxn>
              <a:cxn ang="0">
                <a:pos x="connsiteX45656" y="connsiteY45656"/>
              </a:cxn>
              <a:cxn ang="0">
                <a:pos x="connsiteX45657" y="connsiteY45657"/>
              </a:cxn>
              <a:cxn ang="0">
                <a:pos x="connsiteX45658" y="connsiteY45658"/>
              </a:cxn>
              <a:cxn ang="0">
                <a:pos x="connsiteX45659" y="connsiteY45659"/>
              </a:cxn>
              <a:cxn ang="0">
                <a:pos x="connsiteX45660" y="connsiteY45660"/>
              </a:cxn>
              <a:cxn ang="0">
                <a:pos x="connsiteX45661" y="connsiteY45661"/>
              </a:cxn>
              <a:cxn ang="0">
                <a:pos x="connsiteX45662" y="connsiteY45662"/>
              </a:cxn>
              <a:cxn ang="0">
                <a:pos x="connsiteX45663" y="connsiteY45663"/>
              </a:cxn>
              <a:cxn ang="0">
                <a:pos x="connsiteX45664" y="connsiteY45664"/>
              </a:cxn>
              <a:cxn ang="0">
                <a:pos x="connsiteX45665" y="connsiteY45665"/>
              </a:cxn>
              <a:cxn ang="0">
                <a:pos x="connsiteX45666" y="connsiteY45666"/>
              </a:cxn>
              <a:cxn ang="0">
                <a:pos x="connsiteX45667" y="connsiteY45667"/>
              </a:cxn>
              <a:cxn ang="0">
                <a:pos x="connsiteX45668" y="connsiteY45668"/>
              </a:cxn>
              <a:cxn ang="0">
                <a:pos x="connsiteX45669" y="connsiteY45669"/>
              </a:cxn>
              <a:cxn ang="0">
                <a:pos x="connsiteX45670" y="connsiteY45670"/>
              </a:cxn>
              <a:cxn ang="0">
                <a:pos x="connsiteX45671" y="connsiteY45671"/>
              </a:cxn>
              <a:cxn ang="0">
                <a:pos x="connsiteX45672" y="connsiteY45672"/>
              </a:cxn>
              <a:cxn ang="0">
                <a:pos x="connsiteX45673" y="connsiteY45673"/>
              </a:cxn>
              <a:cxn ang="0">
                <a:pos x="connsiteX45674" y="connsiteY45674"/>
              </a:cxn>
              <a:cxn ang="0">
                <a:pos x="connsiteX45675" y="connsiteY45675"/>
              </a:cxn>
              <a:cxn ang="0">
                <a:pos x="connsiteX45676" y="connsiteY45676"/>
              </a:cxn>
              <a:cxn ang="0">
                <a:pos x="connsiteX45677" y="connsiteY45677"/>
              </a:cxn>
              <a:cxn ang="0">
                <a:pos x="connsiteX45678" y="connsiteY45678"/>
              </a:cxn>
              <a:cxn ang="0">
                <a:pos x="connsiteX45679" y="connsiteY45679"/>
              </a:cxn>
              <a:cxn ang="0">
                <a:pos x="connsiteX45680" y="connsiteY45680"/>
              </a:cxn>
              <a:cxn ang="0">
                <a:pos x="connsiteX45681" y="connsiteY45681"/>
              </a:cxn>
              <a:cxn ang="0">
                <a:pos x="connsiteX45682" y="connsiteY45682"/>
              </a:cxn>
              <a:cxn ang="0">
                <a:pos x="connsiteX45683" y="connsiteY45683"/>
              </a:cxn>
              <a:cxn ang="0">
                <a:pos x="connsiteX45684" y="connsiteY45684"/>
              </a:cxn>
              <a:cxn ang="0">
                <a:pos x="connsiteX45685" y="connsiteY45685"/>
              </a:cxn>
              <a:cxn ang="0">
                <a:pos x="connsiteX45686" y="connsiteY45686"/>
              </a:cxn>
              <a:cxn ang="0">
                <a:pos x="connsiteX45687" y="connsiteY45687"/>
              </a:cxn>
              <a:cxn ang="0">
                <a:pos x="connsiteX45688" y="connsiteY45688"/>
              </a:cxn>
              <a:cxn ang="0">
                <a:pos x="connsiteX45689" y="connsiteY45689"/>
              </a:cxn>
              <a:cxn ang="0">
                <a:pos x="connsiteX45690" y="connsiteY45690"/>
              </a:cxn>
              <a:cxn ang="0">
                <a:pos x="connsiteX45691" y="connsiteY45691"/>
              </a:cxn>
              <a:cxn ang="0">
                <a:pos x="connsiteX45692" y="connsiteY45692"/>
              </a:cxn>
              <a:cxn ang="0">
                <a:pos x="connsiteX45693" y="connsiteY45693"/>
              </a:cxn>
              <a:cxn ang="0">
                <a:pos x="connsiteX45694" y="connsiteY45694"/>
              </a:cxn>
              <a:cxn ang="0">
                <a:pos x="connsiteX45695" y="connsiteY45695"/>
              </a:cxn>
              <a:cxn ang="0">
                <a:pos x="connsiteX45696" y="connsiteY45696"/>
              </a:cxn>
              <a:cxn ang="0">
                <a:pos x="connsiteX45697" y="connsiteY45697"/>
              </a:cxn>
              <a:cxn ang="0">
                <a:pos x="connsiteX45698" y="connsiteY45698"/>
              </a:cxn>
              <a:cxn ang="0">
                <a:pos x="connsiteX45699" y="connsiteY45699"/>
              </a:cxn>
              <a:cxn ang="0">
                <a:pos x="connsiteX45700" y="connsiteY45700"/>
              </a:cxn>
              <a:cxn ang="0">
                <a:pos x="connsiteX45701" y="connsiteY45701"/>
              </a:cxn>
              <a:cxn ang="0">
                <a:pos x="connsiteX45702" y="connsiteY45702"/>
              </a:cxn>
              <a:cxn ang="0">
                <a:pos x="connsiteX45703" y="connsiteY45703"/>
              </a:cxn>
              <a:cxn ang="0">
                <a:pos x="connsiteX45704" y="connsiteY45704"/>
              </a:cxn>
              <a:cxn ang="0">
                <a:pos x="connsiteX45705" y="connsiteY45705"/>
              </a:cxn>
              <a:cxn ang="0">
                <a:pos x="connsiteX45706" y="connsiteY45706"/>
              </a:cxn>
              <a:cxn ang="0">
                <a:pos x="connsiteX45707" y="connsiteY45707"/>
              </a:cxn>
              <a:cxn ang="0">
                <a:pos x="connsiteX45708" y="connsiteY45708"/>
              </a:cxn>
              <a:cxn ang="0">
                <a:pos x="connsiteX45709" y="connsiteY45709"/>
              </a:cxn>
              <a:cxn ang="0">
                <a:pos x="connsiteX45710" y="connsiteY45710"/>
              </a:cxn>
              <a:cxn ang="0">
                <a:pos x="connsiteX45711" y="connsiteY45711"/>
              </a:cxn>
              <a:cxn ang="0">
                <a:pos x="connsiteX45712" y="connsiteY45712"/>
              </a:cxn>
              <a:cxn ang="0">
                <a:pos x="connsiteX45713" y="connsiteY45713"/>
              </a:cxn>
              <a:cxn ang="0">
                <a:pos x="connsiteX45714" y="connsiteY45714"/>
              </a:cxn>
              <a:cxn ang="0">
                <a:pos x="connsiteX45715" y="connsiteY45715"/>
              </a:cxn>
              <a:cxn ang="0">
                <a:pos x="connsiteX45716" y="connsiteY45716"/>
              </a:cxn>
              <a:cxn ang="0">
                <a:pos x="connsiteX45717" y="connsiteY45717"/>
              </a:cxn>
              <a:cxn ang="0">
                <a:pos x="connsiteX45718" y="connsiteY45718"/>
              </a:cxn>
              <a:cxn ang="0">
                <a:pos x="connsiteX45719" y="connsiteY45719"/>
              </a:cxn>
              <a:cxn ang="0">
                <a:pos x="connsiteX45720" y="connsiteY45720"/>
              </a:cxn>
              <a:cxn ang="0">
                <a:pos x="connsiteX45721" y="connsiteY45721"/>
              </a:cxn>
              <a:cxn ang="0">
                <a:pos x="connsiteX45722" y="connsiteY45722"/>
              </a:cxn>
              <a:cxn ang="0">
                <a:pos x="connsiteX45723" y="connsiteY45723"/>
              </a:cxn>
              <a:cxn ang="0">
                <a:pos x="connsiteX45724" y="connsiteY45724"/>
              </a:cxn>
              <a:cxn ang="0">
                <a:pos x="connsiteX45725" y="connsiteY45725"/>
              </a:cxn>
              <a:cxn ang="0">
                <a:pos x="connsiteX45726" y="connsiteY45726"/>
              </a:cxn>
              <a:cxn ang="0">
                <a:pos x="connsiteX45727" y="connsiteY45727"/>
              </a:cxn>
              <a:cxn ang="0">
                <a:pos x="connsiteX45728" y="connsiteY45728"/>
              </a:cxn>
              <a:cxn ang="0">
                <a:pos x="connsiteX45729" y="connsiteY45729"/>
              </a:cxn>
              <a:cxn ang="0">
                <a:pos x="connsiteX45730" y="connsiteY45730"/>
              </a:cxn>
              <a:cxn ang="0">
                <a:pos x="connsiteX45731" y="connsiteY45731"/>
              </a:cxn>
              <a:cxn ang="0">
                <a:pos x="connsiteX45732" y="connsiteY45732"/>
              </a:cxn>
              <a:cxn ang="0">
                <a:pos x="connsiteX45733" y="connsiteY45733"/>
              </a:cxn>
              <a:cxn ang="0">
                <a:pos x="connsiteX45734" y="connsiteY45734"/>
              </a:cxn>
              <a:cxn ang="0">
                <a:pos x="connsiteX45735" y="connsiteY45735"/>
              </a:cxn>
              <a:cxn ang="0">
                <a:pos x="connsiteX45736" y="connsiteY45736"/>
              </a:cxn>
              <a:cxn ang="0">
                <a:pos x="connsiteX45737" y="connsiteY45737"/>
              </a:cxn>
              <a:cxn ang="0">
                <a:pos x="connsiteX45738" y="connsiteY45738"/>
              </a:cxn>
              <a:cxn ang="0">
                <a:pos x="connsiteX45739" y="connsiteY45739"/>
              </a:cxn>
              <a:cxn ang="0">
                <a:pos x="connsiteX45740" y="connsiteY45740"/>
              </a:cxn>
              <a:cxn ang="0">
                <a:pos x="connsiteX45741" y="connsiteY45741"/>
              </a:cxn>
              <a:cxn ang="0">
                <a:pos x="connsiteX45742" y="connsiteY45742"/>
              </a:cxn>
              <a:cxn ang="0">
                <a:pos x="connsiteX45743" y="connsiteY45743"/>
              </a:cxn>
              <a:cxn ang="0">
                <a:pos x="connsiteX45744" y="connsiteY45744"/>
              </a:cxn>
              <a:cxn ang="0">
                <a:pos x="connsiteX45745" y="connsiteY45745"/>
              </a:cxn>
              <a:cxn ang="0">
                <a:pos x="connsiteX45746" y="connsiteY45746"/>
              </a:cxn>
              <a:cxn ang="0">
                <a:pos x="connsiteX45747" y="connsiteY45747"/>
              </a:cxn>
              <a:cxn ang="0">
                <a:pos x="connsiteX45748" y="connsiteY45748"/>
              </a:cxn>
              <a:cxn ang="0">
                <a:pos x="connsiteX45749" y="connsiteY45749"/>
              </a:cxn>
              <a:cxn ang="0">
                <a:pos x="connsiteX45750" y="connsiteY45750"/>
              </a:cxn>
              <a:cxn ang="0">
                <a:pos x="connsiteX45751" y="connsiteY45751"/>
              </a:cxn>
              <a:cxn ang="0">
                <a:pos x="connsiteX45752" y="connsiteY45752"/>
              </a:cxn>
              <a:cxn ang="0">
                <a:pos x="connsiteX45753" y="connsiteY45753"/>
              </a:cxn>
              <a:cxn ang="0">
                <a:pos x="connsiteX45754" y="connsiteY45754"/>
              </a:cxn>
              <a:cxn ang="0">
                <a:pos x="connsiteX45755" y="connsiteY45755"/>
              </a:cxn>
              <a:cxn ang="0">
                <a:pos x="connsiteX45756" y="connsiteY45756"/>
              </a:cxn>
              <a:cxn ang="0">
                <a:pos x="connsiteX45757" y="connsiteY45757"/>
              </a:cxn>
              <a:cxn ang="0">
                <a:pos x="connsiteX45758" y="connsiteY45758"/>
              </a:cxn>
              <a:cxn ang="0">
                <a:pos x="connsiteX45759" y="connsiteY45759"/>
              </a:cxn>
              <a:cxn ang="0">
                <a:pos x="connsiteX45760" y="connsiteY45760"/>
              </a:cxn>
              <a:cxn ang="0">
                <a:pos x="connsiteX45761" y="connsiteY45761"/>
              </a:cxn>
              <a:cxn ang="0">
                <a:pos x="connsiteX45762" y="connsiteY45762"/>
              </a:cxn>
              <a:cxn ang="0">
                <a:pos x="connsiteX45763" y="connsiteY45763"/>
              </a:cxn>
              <a:cxn ang="0">
                <a:pos x="connsiteX45764" y="connsiteY45764"/>
              </a:cxn>
              <a:cxn ang="0">
                <a:pos x="connsiteX45765" y="connsiteY45765"/>
              </a:cxn>
              <a:cxn ang="0">
                <a:pos x="connsiteX45766" y="connsiteY45766"/>
              </a:cxn>
              <a:cxn ang="0">
                <a:pos x="connsiteX45767" y="connsiteY45767"/>
              </a:cxn>
              <a:cxn ang="0">
                <a:pos x="connsiteX45768" y="connsiteY45768"/>
              </a:cxn>
              <a:cxn ang="0">
                <a:pos x="connsiteX45769" y="connsiteY45769"/>
              </a:cxn>
              <a:cxn ang="0">
                <a:pos x="connsiteX45770" y="connsiteY45770"/>
              </a:cxn>
              <a:cxn ang="0">
                <a:pos x="connsiteX45771" y="connsiteY45771"/>
              </a:cxn>
              <a:cxn ang="0">
                <a:pos x="connsiteX45772" y="connsiteY45772"/>
              </a:cxn>
              <a:cxn ang="0">
                <a:pos x="connsiteX45773" y="connsiteY45773"/>
              </a:cxn>
              <a:cxn ang="0">
                <a:pos x="connsiteX45774" y="connsiteY45774"/>
              </a:cxn>
              <a:cxn ang="0">
                <a:pos x="connsiteX45775" y="connsiteY45775"/>
              </a:cxn>
              <a:cxn ang="0">
                <a:pos x="connsiteX45776" y="connsiteY45776"/>
              </a:cxn>
              <a:cxn ang="0">
                <a:pos x="connsiteX45777" y="connsiteY45777"/>
              </a:cxn>
              <a:cxn ang="0">
                <a:pos x="connsiteX45778" y="connsiteY45778"/>
              </a:cxn>
              <a:cxn ang="0">
                <a:pos x="connsiteX45779" y="connsiteY45779"/>
              </a:cxn>
              <a:cxn ang="0">
                <a:pos x="connsiteX45780" y="connsiteY45780"/>
              </a:cxn>
              <a:cxn ang="0">
                <a:pos x="connsiteX45781" y="connsiteY45781"/>
              </a:cxn>
              <a:cxn ang="0">
                <a:pos x="connsiteX45782" y="connsiteY45782"/>
              </a:cxn>
              <a:cxn ang="0">
                <a:pos x="connsiteX45783" y="connsiteY45783"/>
              </a:cxn>
              <a:cxn ang="0">
                <a:pos x="connsiteX45784" y="connsiteY45784"/>
              </a:cxn>
              <a:cxn ang="0">
                <a:pos x="connsiteX45785" y="connsiteY45785"/>
              </a:cxn>
              <a:cxn ang="0">
                <a:pos x="connsiteX45786" y="connsiteY45786"/>
              </a:cxn>
              <a:cxn ang="0">
                <a:pos x="connsiteX45787" y="connsiteY45787"/>
              </a:cxn>
              <a:cxn ang="0">
                <a:pos x="connsiteX45788" y="connsiteY45788"/>
              </a:cxn>
              <a:cxn ang="0">
                <a:pos x="connsiteX45789" y="connsiteY45789"/>
              </a:cxn>
              <a:cxn ang="0">
                <a:pos x="connsiteX45790" y="connsiteY45790"/>
              </a:cxn>
              <a:cxn ang="0">
                <a:pos x="connsiteX45791" y="connsiteY45791"/>
              </a:cxn>
              <a:cxn ang="0">
                <a:pos x="connsiteX45792" y="connsiteY45792"/>
              </a:cxn>
              <a:cxn ang="0">
                <a:pos x="connsiteX45793" y="connsiteY45793"/>
              </a:cxn>
              <a:cxn ang="0">
                <a:pos x="connsiteX45794" y="connsiteY45794"/>
              </a:cxn>
              <a:cxn ang="0">
                <a:pos x="connsiteX45795" y="connsiteY45795"/>
              </a:cxn>
              <a:cxn ang="0">
                <a:pos x="connsiteX45796" y="connsiteY45796"/>
              </a:cxn>
              <a:cxn ang="0">
                <a:pos x="connsiteX45797" y="connsiteY45797"/>
              </a:cxn>
              <a:cxn ang="0">
                <a:pos x="connsiteX45798" y="connsiteY45798"/>
              </a:cxn>
              <a:cxn ang="0">
                <a:pos x="connsiteX45799" y="connsiteY45799"/>
              </a:cxn>
              <a:cxn ang="0">
                <a:pos x="connsiteX45800" y="connsiteY45800"/>
              </a:cxn>
              <a:cxn ang="0">
                <a:pos x="connsiteX45801" y="connsiteY45801"/>
              </a:cxn>
              <a:cxn ang="0">
                <a:pos x="connsiteX45802" y="connsiteY45802"/>
              </a:cxn>
              <a:cxn ang="0">
                <a:pos x="connsiteX45803" y="connsiteY45803"/>
              </a:cxn>
              <a:cxn ang="0">
                <a:pos x="connsiteX45804" y="connsiteY45804"/>
              </a:cxn>
              <a:cxn ang="0">
                <a:pos x="connsiteX45805" y="connsiteY45805"/>
              </a:cxn>
              <a:cxn ang="0">
                <a:pos x="connsiteX45806" y="connsiteY45806"/>
              </a:cxn>
              <a:cxn ang="0">
                <a:pos x="connsiteX45807" y="connsiteY45807"/>
              </a:cxn>
              <a:cxn ang="0">
                <a:pos x="connsiteX45808" y="connsiteY45808"/>
              </a:cxn>
              <a:cxn ang="0">
                <a:pos x="connsiteX45809" y="connsiteY45809"/>
              </a:cxn>
              <a:cxn ang="0">
                <a:pos x="connsiteX45810" y="connsiteY45810"/>
              </a:cxn>
              <a:cxn ang="0">
                <a:pos x="connsiteX45811" y="connsiteY45811"/>
              </a:cxn>
              <a:cxn ang="0">
                <a:pos x="connsiteX45812" y="connsiteY45812"/>
              </a:cxn>
              <a:cxn ang="0">
                <a:pos x="connsiteX45813" y="connsiteY45813"/>
              </a:cxn>
              <a:cxn ang="0">
                <a:pos x="connsiteX45814" y="connsiteY45814"/>
              </a:cxn>
              <a:cxn ang="0">
                <a:pos x="connsiteX45815" y="connsiteY45815"/>
              </a:cxn>
              <a:cxn ang="0">
                <a:pos x="connsiteX45816" y="connsiteY45816"/>
              </a:cxn>
              <a:cxn ang="0">
                <a:pos x="connsiteX45817" y="connsiteY45817"/>
              </a:cxn>
              <a:cxn ang="0">
                <a:pos x="connsiteX45818" y="connsiteY45818"/>
              </a:cxn>
              <a:cxn ang="0">
                <a:pos x="connsiteX45819" y="connsiteY45819"/>
              </a:cxn>
              <a:cxn ang="0">
                <a:pos x="connsiteX45820" y="connsiteY45820"/>
              </a:cxn>
              <a:cxn ang="0">
                <a:pos x="connsiteX45821" y="connsiteY45821"/>
              </a:cxn>
              <a:cxn ang="0">
                <a:pos x="connsiteX45822" y="connsiteY45822"/>
              </a:cxn>
              <a:cxn ang="0">
                <a:pos x="connsiteX45823" y="connsiteY45823"/>
              </a:cxn>
              <a:cxn ang="0">
                <a:pos x="connsiteX45824" y="connsiteY45824"/>
              </a:cxn>
              <a:cxn ang="0">
                <a:pos x="connsiteX45825" y="connsiteY45825"/>
              </a:cxn>
              <a:cxn ang="0">
                <a:pos x="connsiteX45826" y="connsiteY45826"/>
              </a:cxn>
              <a:cxn ang="0">
                <a:pos x="connsiteX45827" y="connsiteY45827"/>
              </a:cxn>
              <a:cxn ang="0">
                <a:pos x="connsiteX45828" y="connsiteY45828"/>
              </a:cxn>
              <a:cxn ang="0">
                <a:pos x="connsiteX45829" y="connsiteY45829"/>
              </a:cxn>
              <a:cxn ang="0">
                <a:pos x="connsiteX45830" y="connsiteY45830"/>
              </a:cxn>
              <a:cxn ang="0">
                <a:pos x="connsiteX45831" y="connsiteY45831"/>
              </a:cxn>
              <a:cxn ang="0">
                <a:pos x="connsiteX45832" y="connsiteY45832"/>
              </a:cxn>
              <a:cxn ang="0">
                <a:pos x="connsiteX45833" y="connsiteY45833"/>
              </a:cxn>
              <a:cxn ang="0">
                <a:pos x="connsiteX45834" y="connsiteY45834"/>
              </a:cxn>
              <a:cxn ang="0">
                <a:pos x="connsiteX45835" y="connsiteY45835"/>
              </a:cxn>
              <a:cxn ang="0">
                <a:pos x="connsiteX45836" y="connsiteY45836"/>
              </a:cxn>
              <a:cxn ang="0">
                <a:pos x="connsiteX45837" y="connsiteY45837"/>
              </a:cxn>
              <a:cxn ang="0">
                <a:pos x="connsiteX45838" y="connsiteY45838"/>
              </a:cxn>
              <a:cxn ang="0">
                <a:pos x="connsiteX45839" y="connsiteY45839"/>
              </a:cxn>
              <a:cxn ang="0">
                <a:pos x="connsiteX45840" y="connsiteY45840"/>
              </a:cxn>
              <a:cxn ang="0">
                <a:pos x="connsiteX45841" y="connsiteY45841"/>
              </a:cxn>
              <a:cxn ang="0">
                <a:pos x="connsiteX45842" y="connsiteY45842"/>
              </a:cxn>
              <a:cxn ang="0">
                <a:pos x="connsiteX45843" y="connsiteY45843"/>
              </a:cxn>
              <a:cxn ang="0">
                <a:pos x="connsiteX45844" y="connsiteY45844"/>
              </a:cxn>
              <a:cxn ang="0">
                <a:pos x="connsiteX45845" y="connsiteY45845"/>
              </a:cxn>
              <a:cxn ang="0">
                <a:pos x="connsiteX45846" y="connsiteY45846"/>
              </a:cxn>
              <a:cxn ang="0">
                <a:pos x="connsiteX45847" y="connsiteY45847"/>
              </a:cxn>
              <a:cxn ang="0">
                <a:pos x="connsiteX45848" y="connsiteY45848"/>
              </a:cxn>
              <a:cxn ang="0">
                <a:pos x="connsiteX45849" y="connsiteY45849"/>
              </a:cxn>
              <a:cxn ang="0">
                <a:pos x="connsiteX45850" y="connsiteY45850"/>
              </a:cxn>
              <a:cxn ang="0">
                <a:pos x="connsiteX45851" y="connsiteY45851"/>
              </a:cxn>
              <a:cxn ang="0">
                <a:pos x="connsiteX45852" y="connsiteY45852"/>
              </a:cxn>
              <a:cxn ang="0">
                <a:pos x="connsiteX45853" y="connsiteY45853"/>
              </a:cxn>
              <a:cxn ang="0">
                <a:pos x="connsiteX45854" y="connsiteY45854"/>
              </a:cxn>
              <a:cxn ang="0">
                <a:pos x="connsiteX45855" y="connsiteY45855"/>
              </a:cxn>
              <a:cxn ang="0">
                <a:pos x="connsiteX45856" y="connsiteY45856"/>
              </a:cxn>
              <a:cxn ang="0">
                <a:pos x="connsiteX45857" y="connsiteY45857"/>
              </a:cxn>
              <a:cxn ang="0">
                <a:pos x="connsiteX45858" y="connsiteY45858"/>
              </a:cxn>
              <a:cxn ang="0">
                <a:pos x="connsiteX45859" y="connsiteY45859"/>
              </a:cxn>
              <a:cxn ang="0">
                <a:pos x="connsiteX45860" y="connsiteY45860"/>
              </a:cxn>
              <a:cxn ang="0">
                <a:pos x="connsiteX45861" y="connsiteY45861"/>
              </a:cxn>
              <a:cxn ang="0">
                <a:pos x="connsiteX45862" y="connsiteY45862"/>
              </a:cxn>
              <a:cxn ang="0">
                <a:pos x="connsiteX45863" y="connsiteY45863"/>
              </a:cxn>
              <a:cxn ang="0">
                <a:pos x="connsiteX45864" y="connsiteY45864"/>
              </a:cxn>
              <a:cxn ang="0">
                <a:pos x="connsiteX45865" y="connsiteY45865"/>
              </a:cxn>
              <a:cxn ang="0">
                <a:pos x="connsiteX45866" y="connsiteY45866"/>
              </a:cxn>
              <a:cxn ang="0">
                <a:pos x="connsiteX45867" y="connsiteY45867"/>
              </a:cxn>
              <a:cxn ang="0">
                <a:pos x="connsiteX45868" y="connsiteY45868"/>
              </a:cxn>
              <a:cxn ang="0">
                <a:pos x="connsiteX45869" y="connsiteY45869"/>
              </a:cxn>
              <a:cxn ang="0">
                <a:pos x="connsiteX45870" y="connsiteY45870"/>
              </a:cxn>
              <a:cxn ang="0">
                <a:pos x="connsiteX45871" y="connsiteY45871"/>
              </a:cxn>
              <a:cxn ang="0">
                <a:pos x="connsiteX45872" y="connsiteY45872"/>
              </a:cxn>
              <a:cxn ang="0">
                <a:pos x="connsiteX45873" y="connsiteY45873"/>
              </a:cxn>
              <a:cxn ang="0">
                <a:pos x="connsiteX45874" y="connsiteY45874"/>
              </a:cxn>
              <a:cxn ang="0">
                <a:pos x="connsiteX45875" y="connsiteY45875"/>
              </a:cxn>
              <a:cxn ang="0">
                <a:pos x="connsiteX45876" y="connsiteY45876"/>
              </a:cxn>
              <a:cxn ang="0">
                <a:pos x="connsiteX45877" y="connsiteY45877"/>
              </a:cxn>
              <a:cxn ang="0">
                <a:pos x="connsiteX45878" y="connsiteY45878"/>
              </a:cxn>
              <a:cxn ang="0">
                <a:pos x="connsiteX45879" y="connsiteY45879"/>
              </a:cxn>
              <a:cxn ang="0">
                <a:pos x="connsiteX45880" y="connsiteY45880"/>
              </a:cxn>
              <a:cxn ang="0">
                <a:pos x="connsiteX45881" y="connsiteY45881"/>
              </a:cxn>
              <a:cxn ang="0">
                <a:pos x="connsiteX45882" y="connsiteY45882"/>
              </a:cxn>
              <a:cxn ang="0">
                <a:pos x="connsiteX45883" y="connsiteY45883"/>
              </a:cxn>
              <a:cxn ang="0">
                <a:pos x="connsiteX45884" y="connsiteY45884"/>
              </a:cxn>
              <a:cxn ang="0">
                <a:pos x="connsiteX45885" y="connsiteY45885"/>
              </a:cxn>
              <a:cxn ang="0">
                <a:pos x="connsiteX45886" y="connsiteY45886"/>
              </a:cxn>
              <a:cxn ang="0">
                <a:pos x="connsiteX45887" y="connsiteY45887"/>
              </a:cxn>
              <a:cxn ang="0">
                <a:pos x="connsiteX45888" y="connsiteY45888"/>
              </a:cxn>
              <a:cxn ang="0">
                <a:pos x="connsiteX45889" y="connsiteY45889"/>
              </a:cxn>
              <a:cxn ang="0">
                <a:pos x="connsiteX45890" y="connsiteY45890"/>
              </a:cxn>
              <a:cxn ang="0">
                <a:pos x="connsiteX45891" y="connsiteY45891"/>
              </a:cxn>
              <a:cxn ang="0">
                <a:pos x="connsiteX45892" y="connsiteY45892"/>
              </a:cxn>
              <a:cxn ang="0">
                <a:pos x="connsiteX45893" y="connsiteY45893"/>
              </a:cxn>
              <a:cxn ang="0">
                <a:pos x="connsiteX45894" y="connsiteY45894"/>
              </a:cxn>
              <a:cxn ang="0">
                <a:pos x="connsiteX45895" y="connsiteY45895"/>
              </a:cxn>
              <a:cxn ang="0">
                <a:pos x="connsiteX45896" y="connsiteY45896"/>
              </a:cxn>
              <a:cxn ang="0">
                <a:pos x="connsiteX45897" y="connsiteY45897"/>
              </a:cxn>
              <a:cxn ang="0">
                <a:pos x="connsiteX45898" y="connsiteY45898"/>
              </a:cxn>
              <a:cxn ang="0">
                <a:pos x="connsiteX45899" y="connsiteY45899"/>
              </a:cxn>
              <a:cxn ang="0">
                <a:pos x="connsiteX45900" y="connsiteY45900"/>
              </a:cxn>
              <a:cxn ang="0">
                <a:pos x="connsiteX45901" y="connsiteY45901"/>
              </a:cxn>
              <a:cxn ang="0">
                <a:pos x="connsiteX45902" y="connsiteY45902"/>
              </a:cxn>
              <a:cxn ang="0">
                <a:pos x="connsiteX45903" y="connsiteY45903"/>
              </a:cxn>
              <a:cxn ang="0">
                <a:pos x="connsiteX45904" y="connsiteY45904"/>
              </a:cxn>
              <a:cxn ang="0">
                <a:pos x="connsiteX45905" y="connsiteY45905"/>
              </a:cxn>
              <a:cxn ang="0">
                <a:pos x="connsiteX45906" y="connsiteY45906"/>
              </a:cxn>
              <a:cxn ang="0">
                <a:pos x="connsiteX45907" y="connsiteY45907"/>
              </a:cxn>
              <a:cxn ang="0">
                <a:pos x="connsiteX45908" y="connsiteY45908"/>
              </a:cxn>
              <a:cxn ang="0">
                <a:pos x="connsiteX45909" y="connsiteY45909"/>
              </a:cxn>
              <a:cxn ang="0">
                <a:pos x="connsiteX45910" y="connsiteY45910"/>
              </a:cxn>
              <a:cxn ang="0">
                <a:pos x="connsiteX45911" y="connsiteY45911"/>
              </a:cxn>
              <a:cxn ang="0">
                <a:pos x="connsiteX45912" y="connsiteY45912"/>
              </a:cxn>
              <a:cxn ang="0">
                <a:pos x="connsiteX45913" y="connsiteY45913"/>
              </a:cxn>
              <a:cxn ang="0">
                <a:pos x="connsiteX45914" y="connsiteY45914"/>
              </a:cxn>
              <a:cxn ang="0">
                <a:pos x="connsiteX45915" y="connsiteY45915"/>
              </a:cxn>
              <a:cxn ang="0">
                <a:pos x="connsiteX45916" y="connsiteY45916"/>
              </a:cxn>
              <a:cxn ang="0">
                <a:pos x="connsiteX45917" y="connsiteY45917"/>
              </a:cxn>
              <a:cxn ang="0">
                <a:pos x="connsiteX45918" y="connsiteY45918"/>
              </a:cxn>
              <a:cxn ang="0">
                <a:pos x="connsiteX45919" y="connsiteY45919"/>
              </a:cxn>
              <a:cxn ang="0">
                <a:pos x="connsiteX45920" y="connsiteY45920"/>
              </a:cxn>
              <a:cxn ang="0">
                <a:pos x="connsiteX45921" y="connsiteY45921"/>
              </a:cxn>
              <a:cxn ang="0">
                <a:pos x="connsiteX45922" y="connsiteY45922"/>
              </a:cxn>
              <a:cxn ang="0">
                <a:pos x="connsiteX45923" y="connsiteY45923"/>
              </a:cxn>
              <a:cxn ang="0">
                <a:pos x="connsiteX45924" y="connsiteY45924"/>
              </a:cxn>
              <a:cxn ang="0">
                <a:pos x="connsiteX45925" y="connsiteY45925"/>
              </a:cxn>
              <a:cxn ang="0">
                <a:pos x="connsiteX45926" y="connsiteY45926"/>
              </a:cxn>
              <a:cxn ang="0">
                <a:pos x="connsiteX45927" y="connsiteY45927"/>
              </a:cxn>
              <a:cxn ang="0">
                <a:pos x="connsiteX45928" y="connsiteY45928"/>
              </a:cxn>
              <a:cxn ang="0">
                <a:pos x="connsiteX45929" y="connsiteY45929"/>
              </a:cxn>
              <a:cxn ang="0">
                <a:pos x="connsiteX45930" y="connsiteY45930"/>
              </a:cxn>
              <a:cxn ang="0">
                <a:pos x="connsiteX45931" y="connsiteY45931"/>
              </a:cxn>
              <a:cxn ang="0">
                <a:pos x="connsiteX45932" y="connsiteY45932"/>
              </a:cxn>
              <a:cxn ang="0">
                <a:pos x="connsiteX45933" y="connsiteY45933"/>
              </a:cxn>
              <a:cxn ang="0">
                <a:pos x="connsiteX45934" y="connsiteY45934"/>
              </a:cxn>
              <a:cxn ang="0">
                <a:pos x="connsiteX45935" y="connsiteY45935"/>
              </a:cxn>
              <a:cxn ang="0">
                <a:pos x="connsiteX45936" y="connsiteY45936"/>
              </a:cxn>
              <a:cxn ang="0">
                <a:pos x="connsiteX45937" y="connsiteY45937"/>
              </a:cxn>
              <a:cxn ang="0">
                <a:pos x="connsiteX45938" y="connsiteY45938"/>
              </a:cxn>
              <a:cxn ang="0">
                <a:pos x="connsiteX45939" y="connsiteY45939"/>
              </a:cxn>
              <a:cxn ang="0">
                <a:pos x="connsiteX45940" y="connsiteY45940"/>
              </a:cxn>
              <a:cxn ang="0">
                <a:pos x="connsiteX45941" y="connsiteY45941"/>
              </a:cxn>
              <a:cxn ang="0">
                <a:pos x="connsiteX45942" y="connsiteY45942"/>
              </a:cxn>
              <a:cxn ang="0">
                <a:pos x="connsiteX45943" y="connsiteY45943"/>
              </a:cxn>
              <a:cxn ang="0">
                <a:pos x="connsiteX45944" y="connsiteY45944"/>
              </a:cxn>
              <a:cxn ang="0">
                <a:pos x="connsiteX45945" y="connsiteY45945"/>
              </a:cxn>
              <a:cxn ang="0">
                <a:pos x="connsiteX45946" y="connsiteY45946"/>
              </a:cxn>
              <a:cxn ang="0">
                <a:pos x="connsiteX45947" y="connsiteY45947"/>
              </a:cxn>
              <a:cxn ang="0">
                <a:pos x="connsiteX45948" y="connsiteY45948"/>
              </a:cxn>
              <a:cxn ang="0">
                <a:pos x="connsiteX45949" y="connsiteY45949"/>
              </a:cxn>
              <a:cxn ang="0">
                <a:pos x="connsiteX45950" y="connsiteY45950"/>
              </a:cxn>
              <a:cxn ang="0">
                <a:pos x="connsiteX45951" y="connsiteY45951"/>
              </a:cxn>
              <a:cxn ang="0">
                <a:pos x="connsiteX45952" y="connsiteY45952"/>
              </a:cxn>
              <a:cxn ang="0">
                <a:pos x="connsiteX45953" y="connsiteY45953"/>
              </a:cxn>
              <a:cxn ang="0">
                <a:pos x="connsiteX45954" y="connsiteY45954"/>
              </a:cxn>
              <a:cxn ang="0">
                <a:pos x="connsiteX45955" y="connsiteY45955"/>
              </a:cxn>
              <a:cxn ang="0">
                <a:pos x="connsiteX45956" y="connsiteY45956"/>
              </a:cxn>
              <a:cxn ang="0">
                <a:pos x="connsiteX45957" y="connsiteY45957"/>
              </a:cxn>
              <a:cxn ang="0">
                <a:pos x="connsiteX45958" y="connsiteY45958"/>
              </a:cxn>
              <a:cxn ang="0">
                <a:pos x="connsiteX45959" y="connsiteY45959"/>
              </a:cxn>
              <a:cxn ang="0">
                <a:pos x="connsiteX45960" y="connsiteY45960"/>
              </a:cxn>
              <a:cxn ang="0">
                <a:pos x="connsiteX45961" y="connsiteY45961"/>
              </a:cxn>
              <a:cxn ang="0">
                <a:pos x="connsiteX45962" y="connsiteY45962"/>
              </a:cxn>
              <a:cxn ang="0">
                <a:pos x="connsiteX45963" y="connsiteY45963"/>
              </a:cxn>
              <a:cxn ang="0">
                <a:pos x="connsiteX45964" y="connsiteY45964"/>
              </a:cxn>
              <a:cxn ang="0">
                <a:pos x="connsiteX45965" y="connsiteY45965"/>
              </a:cxn>
              <a:cxn ang="0">
                <a:pos x="connsiteX45966" y="connsiteY45966"/>
              </a:cxn>
              <a:cxn ang="0">
                <a:pos x="connsiteX45967" y="connsiteY45967"/>
              </a:cxn>
              <a:cxn ang="0">
                <a:pos x="connsiteX45968" y="connsiteY45968"/>
              </a:cxn>
              <a:cxn ang="0">
                <a:pos x="connsiteX45969" y="connsiteY45969"/>
              </a:cxn>
              <a:cxn ang="0">
                <a:pos x="connsiteX45970" y="connsiteY45970"/>
              </a:cxn>
              <a:cxn ang="0">
                <a:pos x="connsiteX45971" y="connsiteY45971"/>
              </a:cxn>
              <a:cxn ang="0">
                <a:pos x="connsiteX45972" y="connsiteY45972"/>
              </a:cxn>
              <a:cxn ang="0">
                <a:pos x="connsiteX45973" y="connsiteY45973"/>
              </a:cxn>
              <a:cxn ang="0">
                <a:pos x="connsiteX45974" y="connsiteY45974"/>
              </a:cxn>
              <a:cxn ang="0">
                <a:pos x="connsiteX45975" y="connsiteY45975"/>
              </a:cxn>
              <a:cxn ang="0">
                <a:pos x="connsiteX45976" y="connsiteY45976"/>
              </a:cxn>
              <a:cxn ang="0">
                <a:pos x="connsiteX45977" y="connsiteY45977"/>
              </a:cxn>
              <a:cxn ang="0">
                <a:pos x="connsiteX45978" y="connsiteY45978"/>
              </a:cxn>
              <a:cxn ang="0">
                <a:pos x="connsiteX45979" y="connsiteY45979"/>
              </a:cxn>
              <a:cxn ang="0">
                <a:pos x="connsiteX45980" y="connsiteY45980"/>
              </a:cxn>
              <a:cxn ang="0">
                <a:pos x="connsiteX45981" y="connsiteY45981"/>
              </a:cxn>
              <a:cxn ang="0">
                <a:pos x="connsiteX45982" y="connsiteY45982"/>
              </a:cxn>
              <a:cxn ang="0">
                <a:pos x="connsiteX45983" y="connsiteY45983"/>
              </a:cxn>
              <a:cxn ang="0">
                <a:pos x="connsiteX45984" y="connsiteY45984"/>
              </a:cxn>
              <a:cxn ang="0">
                <a:pos x="connsiteX45985" y="connsiteY45985"/>
              </a:cxn>
              <a:cxn ang="0">
                <a:pos x="connsiteX45986" y="connsiteY45986"/>
              </a:cxn>
              <a:cxn ang="0">
                <a:pos x="connsiteX45987" y="connsiteY45987"/>
              </a:cxn>
              <a:cxn ang="0">
                <a:pos x="connsiteX45988" y="connsiteY45988"/>
              </a:cxn>
              <a:cxn ang="0">
                <a:pos x="connsiteX45989" y="connsiteY45989"/>
              </a:cxn>
              <a:cxn ang="0">
                <a:pos x="connsiteX45990" y="connsiteY45990"/>
              </a:cxn>
              <a:cxn ang="0">
                <a:pos x="connsiteX45991" y="connsiteY45991"/>
              </a:cxn>
              <a:cxn ang="0">
                <a:pos x="connsiteX45992" y="connsiteY45992"/>
              </a:cxn>
              <a:cxn ang="0">
                <a:pos x="connsiteX45993" y="connsiteY45993"/>
              </a:cxn>
              <a:cxn ang="0">
                <a:pos x="connsiteX45994" y="connsiteY45994"/>
              </a:cxn>
              <a:cxn ang="0">
                <a:pos x="connsiteX45995" y="connsiteY45995"/>
              </a:cxn>
              <a:cxn ang="0">
                <a:pos x="connsiteX45996" y="connsiteY45996"/>
              </a:cxn>
              <a:cxn ang="0">
                <a:pos x="connsiteX45997" y="connsiteY45997"/>
              </a:cxn>
              <a:cxn ang="0">
                <a:pos x="connsiteX45998" y="connsiteY45998"/>
              </a:cxn>
              <a:cxn ang="0">
                <a:pos x="connsiteX45999" y="connsiteY45999"/>
              </a:cxn>
              <a:cxn ang="0">
                <a:pos x="connsiteX46000" y="connsiteY46000"/>
              </a:cxn>
              <a:cxn ang="0">
                <a:pos x="connsiteX46001" y="connsiteY46001"/>
              </a:cxn>
              <a:cxn ang="0">
                <a:pos x="connsiteX46002" y="connsiteY46002"/>
              </a:cxn>
              <a:cxn ang="0">
                <a:pos x="connsiteX46003" y="connsiteY46003"/>
              </a:cxn>
              <a:cxn ang="0">
                <a:pos x="connsiteX46004" y="connsiteY46004"/>
              </a:cxn>
              <a:cxn ang="0">
                <a:pos x="connsiteX46005" y="connsiteY46005"/>
              </a:cxn>
              <a:cxn ang="0">
                <a:pos x="connsiteX46006" y="connsiteY46006"/>
              </a:cxn>
              <a:cxn ang="0">
                <a:pos x="connsiteX46007" y="connsiteY46007"/>
              </a:cxn>
              <a:cxn ang="0">
                <a:pos x="connsiteX46008" y="connsiteY46008"/>
              </a:cxn>
              <a:cxn ang="0">
                <a:pos x="connsiteX46009" y="connsiteY46009"/>
              </a:cxn>
              <a:cxn ang="0">
                <a:pos x="connsiteX46010" y="connsiteY46010"/>
              </a:cxn>
              <a:cxn ang="0">
                <a:pos x="connsiteX46011" y="connsiteY46011"/>
              </a:cxn>
              <a:cxn ang="0">
                <a:pos x="connsiteX46012" y="connsiteY46012"/>
              </a:cxn>
              <a:cxn ang="0">
                <a:pos x="connsiteX46013" y="connsiteY46013"/>
              </a:cxn>
              <a:cxn ang="0">
                <a:pos x="connsiteX46014" y="connsiteY46014"/>
              </a:cxn>
              <a:cxn ang="0">
                <a:pos x="connsiteX46015" y="connsiteY46015"/>
              </a:cxn>
              <a:cxn ang="0">
                <a:pos x="connsiteX46016" y="connsiteY46016"/>
              </a:cxn>
              <a:cxn ang="0">
                <a:pos x="connsiteX46017" y="connsiteY46017"/>
              </a:cxn>
              <a:cxn ang="0">
                <a:pos x="connsiteX46018" y="connsiteY46018"/>
              </a:cxn>
              <a:cxn ang="0">
                <a:pos x="connsiteX46019" y="connsiteY46019"/>
              </a:cxn>
              <a:cxn ang="0">
                <a:pos x="connsiteX46020" y="connsiteY46020"/>
              </a:cxn>
              <a:cxn ang="0">
                <a:pos x="connsiteX46021" y="connsiteY46021"/>
              </a:cxn>
              <a:cxn ang="0">
                <a:pos x="connsiteX46022" y="connsiteY46022"/>
              </a:cxn>
              <a:cxn ang="0">
                <a:pos x="connsiteX46023" y="connsiteY46023"/>
              </a:cxn>
              <a:cxn ang="0">
                <a:pos x="connsiteX46024" y="connsiteY46024"/>
              </a:cxn>
              <a:cxn ang="0">
                <a:pos x="connsiteX46025" y="connsiteY46025"/>
              </a:cxn>
              <a:cxn ang="0">
                <a:pos x="connsiteX46026" y="connsiteY46026"/>
              </a:cxn>
              <a:cxn ang="0">
                <a:pos x="connsiteX46027" y="connsiteY46027"/>
              </a:cxn>
              <a:cxn ang="0">
                <a:pos x="connsiteX46028" y="connsiteY46028"/>
              </a:cxn>
              <a:cxn ang="0">
                <a:pos x="connsiteX46029" y="connsiteY46029"/>
              </a:cxn>
              <a:cxn ang="0">
                <a:pos x="connsiteX46030" y="connsiteY46030"/>
              </a:cxn>
              <a:cxn ang="0">
                <a:pos x="connsiteX46031" y="connsiteY46031"/>
              </a:cxn>
              <a:cxn ang="0">
                <a:pos x="connsiteX46032" y="connsiteY46032"/>
              </a:cxn>
              <a:cxn ang="0">
                <a:pos x="connsiteX46033" y="connsiteY46033"/>
              </a:cxn>
              <a:cxn ang="0">
                <a:pos x="connsiteX46034" y="connsiteY46034"/>
              </a:cxn>
              <a:cxn ang="0">
                <a:pos x="connsiteX46035" y="connsiteY46035"/>
              </a:cxn>
              <a:cxn ang="0">
                <a:pos x="connsiteX46036" y="connsiteY46036"/>
              </a:cxn>
              <a:cxn ang="0">
                <a:pos x="connsiteX46037" y="connsiteY46037"/>
              </a:cxn>
              <a:cxn ang="0">
                <a:pos x="connsiteX46038" y="connsiteY46038"/>
              </a:cxn>
              <a:cxn ang="0">
                <a:pos x="connsiteX46039" y="connsiteY46039"/>
              </a:cxn>
              <a:cxn ang="0">
                <a:pos x="connsiteX46040" y="connsiteY46040"/>
              </a:cxn>
              <a:cxn ang="0">
                <a:pos x="connsiteX46041" y="connsiteY46041"/>
              </a:cxn>
              <a:cxn ang="0">
                <a:pos x="connsiteX46042" y="connsiteY46042"/>
              </a:cxn>
              <a:cxn ang="0">
                <a:pos x="connsiteX46043" y="connsiteY46043"/>
              </a:cxn>
              <a:cxn ang="0">
                <a:pos x="connsiteX46044" y="connsiteY46044"/>
              </a:cxn>
              <a:cxn ang="0">
                <a:pos x="connsiteX46045" y="connsiteY46045"/>
              </a:cxn>
              <a:cxn ang="0">
                <a:pos x="connsiteX46046" y="connsiteY46046"/>
              </a:cxn>
              <a:cxn ang="0">
                <a:pos x="connsiteX46047" y="connsiteY46047"/>
              </a:cxn>
              <a:cxn ang="0">
                <a:pos x="connsiteX46048" y="connsiteY46048"/>
              </a:cxn>
              <a:cxn ang="0">
                <a:pos x="connsiteX46049" y="connsiteY46049"/>
              </a:cxn>
              <a:cxn ang="0">
                <a:pos x="connsiteX46050" y="connsiteY46050"/>
              </a:cxn>
              <a:cxn ang="0">
                <a:pos x="connsiteX46051" y="connsiteY46051"/>
              </a:cxn>
              <a:cxn ang="0">
                <a:pos x="connsiteX46052" y="connsiteY46052"/>
              </a:cxn>
              <a:cxn ang="0">
                <a:pos x="connsiteX46053" y="connsiteY46053"/>
              </a:cxn>
              <a:cxn ang="0">
                <a:pos x="connsiteX46054" y="connsiteY46054"/>
              </a:cxn>
              <a:cxn ang="0">
                <a:pos x="connsiteX46055" y="connsiteY46055"/>
              </a:cxn>
              <a:cxn ang="0">
                <a:pos x="connsiteX46056" y="connsiteY46056"/>
              </a:cxn>
              <a:cxn ang="0">
                <a:pos x="connsiteX46057" y="connsiteY46057"/>
              </a:cxn>
              <a:cxn ang="0">
                <a:pos x="connsiteX46058" y="connsiteY46058"/>
              </a:cxn>
              <a:cxn ang="0">
                <a:pos x="connsiteX46059" y="connsiteY46059"/>
              </a:cxn>
              <a:cxn ang="0">
                <a:pos x="connsiteX46060" y="connsiteY46060"/>
              </a:cxn>
              <a:cxn ang="0">
                <a:pos x="connsiteX46061" y="connsiteY46061"/>
              </a:cxn>
              <a:cxn ang="0">
                <a:pos x="connsiteX46062" y="connsiteY46062"/>
              </a:cxn>
              <a:cxn ang="0">
                <a:pos x="connsiteX46063" y="connsiteY46063"/>
              </a:cxn>
              <a:cxn ang="0">
                <a:pos x="connsiteX46064" y="connsiteY46064"/>
              </a:cxn>
              <a:cxn ang="0">
                <a:pos x="connsiteX46065" y="connsiteY46065"/>
              </a:cxn>
              <a:cxn ang="0">
                <a:pos x="connsiteX46066" y="connsiteY46066"/>
              </a:cxn>
              <a:cxn ang="0">
                <a:pos x="connsiteX46067" y="connsiteY46067"/>
              </a:cxn>
              <a:cxn ang="0">
                <a:pos x="connsiteX46068" y="connsiteY46068"/>
              </a:cxn>
              <a:cxn ang="0">
                <a:pos x="connsiteX46069" y="connsiteY46069"/>
              </a:cxn>
              <a:cxn ang="0">
                <a:pos x="connsiteX46070" y="connsiteY46070"/>
              </a:cxn>
              <a:cxn ang="0">
                <a:pos x="connsiteX46071" y="connsiteY46071"/>
              </a:cxn>
              <a:cxn ang="0">
                <a:pos x="connsiteX46072" y="connsiteY46072"/>
              </a:cxn>
              <a:cxn ang="0">
                <a:pos x="connsiteX46073" y="connsiteY46073"/>
              </a:cxn>
              <a:cxn ang="0">
                <a:pos x="connsiteX46074" y="connsiteY46074"/>
              </a:cxn>
              <a:cxn ang="0">
                <a:pos x="connsiteX46075" y="connsiteY46075"/>
              </a:cxn>
              <a:cxn ang="0">
                <a:pos x="connsiteX46076" y="connsiteY46076"/>
              </a:cxn>
              <a:cxn ang="0">
                <a:pos x="connsiteX46077" y="connsiteY46077"/>
              </a:cxn>
              <a:cxn ang="0">
                <a:pos x="connsiteX46078" y="connsiteY46078"/>
              </a:cxn>
              <a:cxn ang="0">
                <a:pos x="connsiteX46079" y="connsiteY46079"/>
              </a:cxn>
              <a:cxn ang="0">
                <a:pos x="connsiteX46080" y="connsiteY46080"/>
              </a:cxn>
              <a:cxn ang="0">
                <a:pos x="connsiteX46081" y="connsiteY46081"/>
              </a:cxn>
              <a:cxn ang="0">
                <a:pos x="connsiteX46082" y="connsiteY46082"/>
              </a:cxn>
              <a:cxn ang="0">
                <a:pos x="connsiteX46083" y="connsiteY46083"/>
              </a:cxn>
              <a:cxn ang="0">
                <a:pos x="connsiteX46084" y="connsiteY46084"/>
              </a:cxn>
              <a:cxn ang="0">
                <a:pos x="connsiteX46085" y="connsiteY46085"/>
              </a:cxn>
              <a:cxn ang="0">
                <a:pos x="connsiteX46086" y="connsiteY46086"/>
              </a:cxn>
              <a:cxn ang="0">
                <a:pos x="connsiteX46087" y="connsiteY46087"/>
              </a:cxn>
              <a:cxn ang="0">
                <a:pos x="connsiteX46088" y="connsiteY46088"/>
              </a:cxn>
              <a:cxn ang="0">
                <a:pos x="connsiteX46089" y="connsiteY46089"/>
              </a:cxn>
              <a:cxn ang="0">
                <a:pos x="connsiteX46090" y="connsiteY46090"/>
              </a:cxn>
              <a:cxn ang="0">
                <a:pos x="connsiteX46091" y="connsiteY46091"/>
              </a:cxn>
              <a:cxn ang="0">
                <a:pos x="connsiteX46092" y="connsiteY46092"/>
              </a:cxn>
              <a:cxn ang="0">
                <a:pos x="connsiteX46093" y="connsiteY46093"/>
              </a:cxn>
              <a:cxn ang="0">
                <a:pos x="connsiteX46094" y="connsiteY46094"/>
              </a:cxn>
              <a:cxn ang="0">
                <a:pos x="connsiteX46095" y="connsiteY46095"/>
              </a:cxn>
              <a:cxn ang="0">
                <a:pos x="connsiteX46096" y="connsiteY46096"/>
              </a:cxn>
              <a:cxn ang="0">
                <a:pos x="connsiteX46097" y="connsiteY46097"/>
              </a:cxn>
              <a:cxn ang="0">
                <a:pos x="connsiteX46098" y="connsiteY46098"/>
              </a:cxn>
              <a:cxn ang="0">
                <a:pos x="connsiteX46099" y="connsiteY46099"/>
              </a:cxn>
              <a:cxn ang="0">
                <a:pos x="connsiteX46100" y="connsiteY46100"/>
              </a:cxn>
              <a:cxn ang="0">
                <a:pos x="connsiteX46101" y="connsiteY46101"/>
              </a:cxn>
              <a:cxn ang="0">
                <a:pos x="connsiteX46102" y="connsiteY46102"/>
              </a:cxn>
              <a:cxn ang="0">
                <a:pos x="connsiteX46103" y="connsiteY46103"/>
              </a:cxn>
              <a:cxn ang="0">
                <a:pos x="connsiteX46104" y="connsiteY46104"/>
              </a:cxn>
              <a:cxn ang="0">
                <a:pos x="connsiteX46105" y="connsiteY46105"/>
              </a:cxn>
              <a:cxn ang="0">
                <a:pos x="connsiteX46106" y="connsiteY46106"/>
              </a:cxn>
              <a:cxn ang="0">
                <a:pos x="connsiteX46107" y="connsiteY46107"/>
              </a:cxn>
              <a:cxn ang="0">
                <a:pos x="connsiteX46108" y="connsiteY46108"/>
              </a:cxn>
              <a:cxn ang="0">
                <a:pos x="connsiteX46109" y="connsiteY46109"/>
              </a:cxn>
              <a:cxn ang="0">
                <a:pos x="connsiteX46110" y="connsiteY46110"/>
              </a:cxn>
              <a:cxn ang="0">
                <a:pos x="connsiteX46111" y="connsiteY46111"/>
              </a:cxn>
              <a:cxn ang="0">
                <a:pos x="connsiteX46112" y="connsiteY46112"/>
              </a:cxn>
              <a:cxn ang="0">
                <a:pos x="connsiteX46113" y="connsiteY46113"/>
              </a:cxn>
              <a:cxn ang="0">
                <a:pos x="connsiteX46114" y="connsiteY46114"/>
              </a:cxn>
              <a:cxn ang="0">
                <a:pos x="connsiteX46115" y="connsiteY46115"/>
              </a:cxn>
              <a:cxn ang="0">
                <a:pos x="connsiteX46116" y="connsiteY46116"/>
              </a:cxn>
              <a:cxn ang="0">
                <a:pos x="connsiteX46117" y="connsiteY46117"/>
              </a:cxn>
              <a:cxn ang="0">
                <a:pos x="connsiteX46118" y="connsiteY46118"/>
              </a:cxn>
              <a:cxn ang="0">
                <a:pos x="connsiteX46119" y="connsiteY46119"/>
              </a:cxn>
              <a:cxn ang="0">
                <a:pos x="connsiteX46120" y="connsiteY46120"/>
              </a:cxn>
              <a:cxn ang="0">
                <a:pos x="connsiteX46121" y="connsiteY46121"/>
              </a:cxn>
              <a:cxn ang="0">
                <a:pos x="connsiteX46122" y="connsiteY46122"/>
              </a:cxn>
              <a:cxn ang="0">
                <a:pos x="connsiteX46123" y="connsiteY46123"/>
              </a:cxn>
              <a:cxn ang="0">
                <a:pos x="connsiteX46124" y="connsiteY46124"/>
              </a:cxn>
              <a:cxn ang="0">
                <a:pos x="connsiteX46125" y="connsiteY46125"/>
              </a:cxn>
              <a:cxn ang="0">
                <a:pos x="connsiteX46126" y="connsiteY46126"/>
              </a:cxn>
              <a:cxn ang="0">
                <a:pos x="connsiteX46127" y="connsiteY46127"/>
              </a:cxn>
              <a:cxn ang="0">
                <a:pos x="connsiteX46128" y="connsiteY46128"/>
              </a:cxn>
              <a:cxn ang="0">
                <a:pos x="connsiteX46129" y="connsiteY46129"/>
              </a:cxn>
              <a:cxn ang="0">
                <a:pos x="connsiteX46130" y="connsiteY46130"/>
              </a:cxn>
              <a:cxn ang="0">
                <a:pos x="connsiteX46131" y="connsiteY46131"/>
              </a:cxn>
              <a:cxn ang="0">
                <a:pos x="connsiteX46132" y="connsiteY46132"/>
              </a:cxn>
              <a:cxn ang="0">
                <a:pos x="connsiteX46133" y="connsiteY46133"/>
              </a:cxn>
              <a:cxn ang="0">
                <a:pos x="connsiteX46134" y="connsiteY46134"/>
              </a:cxn>
              <a:cxn ang="0">
                <a:pos x="connsiteX46135" y="connsiteY46135"/>
              </a:cxn>
              <a:cxn ang="0">
                <a:pos x="connsiteX46136" y="connsiteY46136"/>
              </a:cxn>
              <a:cxn ang="0">
                <a:pos x="connsiteX46137" y="connsiteY46137"/>
              </a:cxn>
              <a:cxn ang="0">
                <a:pos x="connsiteX46138" y="connsiteY46138"/>
              </a:cxn>
              <a:cxn ang="0">
                <a:pos x="connsiteX46139" y="connsiteY46139"/>
              </a:cxn>
              <a:cxn ang="0">
                <a:pos x="connsiteX46140" y="connsiteY46140"/>
              </a:cxn>
              <a:cxn ang="0">
                <a:pos x="connsiteX46141" y="connsiteY46141"/>
              </a:cxn>
              <a:cxn ang="0">
                <a:pos x="connsiteX46142" y="connsiteY46142"/>
              </a:cxn>
              <a:cxn ang="0">
                <a:pos x="connsiteX46143" y="connsiteY46143"/>
              </a:cxn>
              <a:cxn ang="0">
                <a:pos x="connsiteX46144" y="connsiteY46144"/>
              </a:cxn>
              <a:cxn ang="0">
                <a:pos x="connsiteX46145" y="connsiteY46145"/>
              </a:cxn>
              <a:cxn ang="0">
                <a:pos x="connsiteX46146" y="connsiteY46146"/>
              </a:cxn>
              <a:cxn ang="0">
                <a:pos x="connsiteX46147" y="connsiteY46147"/>
              </a:cxn>
              <a:cxn ang="0">
                <a:pos x="connsiteX46148" y="connsiteY46148"/>
              </a:cxn>
              <a:cxn ang="0">
                <a:pos x="connsiteX46149" y="connsiteY46149"/>
              </a:cxn>
              <a:cxn ang="0">
                <a:pos x="connsiteX46150" y="connsiteY46150"/>
              </a:cxn>
              <a:cxn ang="0">
                <a:pos x="connsiteX46151" y="connsiteY46151"/>
              </a:cxn>
              <a:cxn ang="0">
                <a:pos x="connsiteX46152" y="connsiteY46152"/>
              </a:cxn>
              <a:cxn ang="0">
                <a:pos x="connsiteX46153" y="connsiteY46153"/>
              </a:cxn>
              <a:cxn ang="0">
                <a:pos x="connsiteX46154" y="connsiteY46154"/>
              </a:cxn>
              <a:cxn ang="0">
                <a:pos x="connsiteX46155" y="connsiteY46155"/>
              </a:cxn>
              <a:cxn ang="0">
                <a:pos x="connsiteX46156" y="connsiteY46156"/>
              </a:cxn>
              <a:cxn ang="0">
                <a:pos x="connsiteX46157" y="connsiteY46157"/>
              </a:cxn>
              <a:cxn ang="0">
                <a:pos x="connsiteX46158" y="connsiteY46158"/>
              </a:cxn>
              <a:cxn ang="0">
                <a:pos x="connsiteX46159" y="connsiteY46159"/>
              </a:cxn>
              <a:cxn ang="0">
                <a:pos x="connsiteX46160" y="connsiteY46160"/>
              </a:cxn>
              <a:cxn ang="0">
                <a:pos x="connsiteX46161" y="connsiteY46161"/>
              </a:cxn>
              <a:cxn ang="0">
                <a:pos x="connsiteX46162" y="connsiteY46162"/>
              </a:cxn>
              <a:cxn ang="0">
                <a:pos x="connsiteX46163" y="connsiteY46163"/>
              </a:cxn>
              <a:cxn ang="0">
                <a:pos x="connsiteX46164" y="connsiteY46164"/>
              </a:cxn>
              <a:cxn ang="0">
                <a:pos x="connsiteX46165" y="connsiteY46165"/>
              </a:cxn>
              <a:cxn ang="0">
                <a:pos x="connsiteX46166" y="connsiteY46166"/>
              </a:cxn>
              <a:cxn ang="0">
                <a:pos x="connsiteX46167" y="connsiteY46167"/>
              </a:cxn>
              <a:cxn ang="0">
                <a:pos x="connsiteX46168" y="connsiteY46168"/>
              </a:cxn>
              <a:cxn ang="0">
                <a:pos x="connsiteX46169" y="connsiteY46169"/>
              </a:cxn>
              <a:cxn ang="0">
                <a:pos x="connsiteX46170" y="connsiteY46170"/>
              </a:cxn>
              <a:cxn ang="0">
                <a:pos x="connsiteX46171" y="connsiteY46171"/>
              </a:cxn>
              <a:cxn ang="0">
                <a:pos x="connsiteX46172" y="connsiteY46172"/>
              </a:cxn>
              <a:cxn ang="0">
                <a:pos x="connsiteX46173" y="connsiteY46173"/>
              </a:cxn>
              <a:cxn ang="0">
                <a:pos x="connsiteX46174" y="connsiteY46174"/>
              </a:cxn>
              <a:cxn ang="0">
                <a:pos x="connsiteX46175" y="connsiteY46175"/>
              </a:cxn>
              <a:cxn ang="0">
                <a:pos x="connsiteX46176" y="connsiteY46176"/>
              </a:cxn>
              <a:cxn ang="0">
                <a:pos x="connsiteX46177" y="connsiteY46177"/>
              </a:cxn>
              <a:cxn ang="0">
                <a:pos x="connsiteX46178" y="connsiteY46178"/>
              </a:cxn>
              <a:cxn ang="0">
                <a:pos x="connsiteX46179" y="connsiteY46179"/>
              </a:cxn>
              <a:cxn ang="0">
                <a:pos x="connsiteX46180" y="connsiteY46180"/>
              </a:cxn>
              <a:cxn ang="0">
                <a:pos x="connsiteX46181" y="connsiteY46181"/>
              </a:cxn>
              <a:cxn ang="0">
                <a:pos x="connsiteX46182" y="connsiteY46182"/>
              </a:cxn>
              <a:cxn ang="0">
                <a:pos x="connsiteX46183" y="connsiteY46183"/>
              </a:cxn>
              <a:cxn ang="0">
                <a:pos x="connsiteX46184" y="connsiteY46184"/>
              </a:cxn>
              <a:cxn ang="0">
                <a:pos x="connsiteX46185" y="connsiteY46185"/>
              </a:cxn>
              <a:cxn ang="0">
                <a:pos x="connsiteX46186" y="connsiteY46186"/>
              </a:cxn>
              <a:cxn ang="0">
                <a:pos x="connsiteX46187" y="connsiteY46187"/>
              </a:cxn>
              <a:cxn ang="0">
                <a:pos x="connsiteX46188" y="connsiteY46188"/>
              </a:cxn>
              <a:cxn ang="0">
                <a:pos x="connsiteX46189" y="connsiteY46189"/>
              </a:cxn>
              <a:cxn ang="0">
                <a:pos x="connsiteX46190" y="connsiteY46190"/>
              </a:cxn>
              <a:cxn ang="0">
                <a:pos x="connsiteX46191" y="connsiteY46191"/>
              </a:cxn>
              <a:cxn ang="0">
                <a:pos x="connsiteX46192" y="connsiteY46192"/>
              </a:cxn>
              <a:cxn ang="0">
                <a:pos x="connsiteX46193" y="connsiteY46193"/>
              </a:cxn>
              <a:cxn ang="0">
                <a:pos x="connsiteX46194" y="connsiteY46194"/>
              </a:cxn>
              <a:cxn ang="0">
                <a:pos x="connsiteX46195" y="connsiteY46195"/>
              </a:cxn>
              <a:cxn ang="0">
                <a:pos x="connsiteX46196" y="connsiteY46196"/>
              </a:cxn>
              <a:cxn ang="0">
                <a:pos x="connsiteX46197" y="connsiteY46197"/>
              </a:cxn>
              <a:cxn ang="0">
                <a:pos x="connsiteX46198" y="connsiteY46198"/>
              </a:cxn>
              <a:cxn ang="0">
                <a:pos x="connsiteX46199" y="connsiteY46199"/>
              </a:cxn>
              <a:cxn ang="0">
                <a:pos x="connsiteX46200" y="connsiteY46200"/>
              </a:cxn>
              <a:cxn ang="0">
                <a:pos x="connsiteX46201" y="connsiteY46201"/>
              </a:cxn>
              <a:cxn ang="0">
                <a:pos x="connsiteX46202" y="connsiteY46202"/>
              </a:cxn>
              <a:cxn ang="0">
                <a:pos x="connsiteX46203" y="connsiteY46203"/>
              </a:cxn>
              <a:cxn ang="0">
                <a:pos x="connsiteX46204" y="connsiteY46204"/>
              </a:cxn>
              <a:cxn ang="0">
                <a:pos x="connsiteX46205" y="connsiteY46205"/>
              </a:cxn>
              <a:cxn ang="0">
                <a:pos x="connsiteX46206" y="connsiteY46206"/>
              </a:cxn>
              <a:cxn ang="0">
                <a:pos x="connsiteX46207" y="connsiteY46207"/>
              </a:cxn>
              <a:cxn ang="0">
                <a:pos x="connsiteX46208" y="connsiteY46208"/>
              </a:cxn>
              <a:cxn ang="0">
                <a:pos x="connsiteX46209" y="connsiteY46209"/>
              </a:cxn>
              <a:cxn ang="0">
                <a:pos x="connsiteX46210" y="connsiteY46210"/>
              </a:cxn>
              <a:cxn ang="0">
                <a:pos x="connsiteX46211" y="connsiteY46211"/>
              </a:cxn>
              <a:cxn ang="0">
                <a:pos x="connsiteX46212" y="connsiteY46212"/>
              </a:cxn>
              <a:cxn ang="0">
                <a:pos x="connsiteX46213" y="connsiteY46213"/>
              </a:cxn>
              <a:cxn ang="0">
                <a:pos x="connsiteX46214" y="connsiteY46214"/>
              </a:cxn>
              <a:cxn ang="0">
                <a:pos x="connsiteX46215" y="connsiteY46215"/>
              </a:cxn>
              <a:cxn ang="0">
                <a:pos x="connsiteX46216" y="connsiteY46216"/>
              </a:cxn>
              <a:cxn ang="0">
                <a:pos x="connsiteX46217" y="connsiteY46217"/>
              </a:cxn>
              <a:cxn ang="0">
                <a:pos x="connsiteX46218" y="connsiteY46218"/>
              </a:cxn>
              <a:cxn ang="0">
                <a:pos x="connsiteX46219" y="connsiteY46219"/>
              </a:cxn>
              <a:cxn ang="0">
                <a:pos x="connsiteX46220" y="connsiteY46220"/>
              </a:cxn>
              <a:cxn ang="0">
                <a:pos x="connsiteX46221" y="connsiteY46221"/>
              </a:cxn>
              <a:cxn ang="0">
                <a:pos x="connsiteX46222" y="connsiteY46222"/>
              </a:cxn>
              <a:cxn ang="0">
                <a:pos x="connsiteX46223" y="connsiteY46223"/>
              </a:cxn>
              <a:cxn ang="0">
                <a:pos x="connsiteX46224" y="connsiteY46224"/>
              </a:cxn>
              <a:cxn ang="0">
                <a:pos x="connsiteX46225" y="connsiteY46225"/>
              </a:cxn>
              <a:cxn ang="0">
                <a:pos x="connsiteX46226" y="connsiteY46226"/>
              </a:cxn>
              <a:cxn ang="0">
                <a:pos x="connsiteX46227" y="connsiteY46227"/>
              </a:cxn>
              <a:cxn ang="0">
                <a:pos x="connsiteX46228" y="connsiteY46228"/>
              </a:cxn>
              <a:cxn ang="0">
                <a:pos x="connsiteX46229" y="connsiteY46229"/>
              </a:cxn>
              <a:cxn ang="0">
                <a:pos x="connsiteX46230" y="connsiteY46230"/>
              </a:cxn>
              <a:cxn ang="0">
                <a:pos x="connsiteX46231" y="connsiteY46231"/>
              </a:cxn>
              <a:cxn ang="0">
                <a:pos x="connsiteX46232" y="connsiteY46232"/>
              </a:cxn>
              <a:cxn ang="0">
                <a:pos x="connsiteX46233" y="connsiteY46233"/>
              </a:cxn>
              <a:cxn ang="0">
                <a:pos x="connsiteX46234" y="connsiteY46234"/>
              </a:cxn>
              <a:cxn ang="0">
                <a:pos x="connsiteX46235" y="connsiteY46235"/>
              </a:cxn>
              <a:cxn ang="0">
                <a:pos x="connsiteX46236" y="connsiteY46236"/>
              </a:cxn>
              <a:cxn ang="0">
                <a:pos x="connsiteX46237" y="connsiteY46237"/>
              </a:cxn>
              <a:cxn ang="0">
                <a:pos x="connsiteX46238" y="connsiteY46238"/>
              </a:cxn>
              <a:cxn ang="0">
                <a:pos x="connsiteX46239" y="connsiteY46239"/>
              </a:cxn>
              <a:cxn ang="0">
                <a:pos x="connsiteX46240" y="connsiteY46240"/>
              </a:cxn>
              <a:cxn ang="0">
                <a:pos x="connsiteX46241" y="connsiteY46241"/>
              </a:cxn>
              <a:cxn ang="0">
                <a:pos x="connsiteX46242" y="connsiteY46242"/>
              </a:cxn>
              <a:cxn ang="0">
                <a:pos x="connsiteX46243" y="connsiteY46243"/>
              </a:cxn>
              <a:cxn ang="0">
                <a:pos x="connsiteX46244" y="connsiteY46244"/>
              </a:cxn>
              <a:cxn ang="0">
                <a:pos x="connsiteX46245" y="connsiteY46245"/>
              </a:cxn>
              <a:cxn ang="0">
                <a:pos x="connsiteX46246" y="connsiteY46246"/>
              </a:cxn>
              <a:cxn ang="0">
                <a:pos x="connsiteX46247" y="connsiteY46247"/>
              </a:cxn>
              <a:cxn ang="0">
                <a:pos x="connsiteX46248" y="connsiteY46248"/>
              </a:cxn>
              <a:cxn ang="0">
                <a:pos x="connsiteX46249" y="connsiteY46249"/>
              </a:cxn>
              <a:cxn ang="0">
                <a:pos x="connsiteX46250" y="connsiteY46250"/>
              </a:cxn>
              <a:cxn ang="0">
                <a:pos x="connsiteX46251" y="connsiteY46251"/>
              </a:cxn>
              <a:cxn ang="0">
                <a:pos x="connsiteX46252" y="connsiteY46252"/>
              </a:cxn>
              <a:cxn ang="0">
                <a:pos x="connsiteX46253" y="connsiteY46253"/>
              </a:cxn>
              <a:cxn ang="0">
                <a:pos x="connsiteX46254" y="connsiteY46254"/>
              </a:cxn>
              <a:cxn ang="0">
                <a:pos x="connsiteX46255" y="connsiteY46255"/>
              </a:cxn>
              <a:cxn ang="0">
                <a:pos x="connsiteX46256" y="connsiteY46256"/>
              </a:cxn>
              <a:cxn ang="0">
                <a:pos x="connsiteX46257" y="connsiteY46257"/>
              </a:cxn>
              <a:cxn ang="0">
                <a:pos x="connsiteX46258" y="connsiteY46258"/>
              </a:cxn>
              <a:cxn ang="0">
                <a:pos x="connsiteX46259" y="connsiteY46259"/>
              </a:cxn>
              <a:cxn ang="0">
                <a:pos x="connsiteX46260" y="connsiteY46260"/>
              </a:cxn>
              <a:cxn ang="0">
                <a:pos x="connsiteX46261" y="connsiteY46261"/>
              </a:cxn>
              <a:cxn ang="0">
                <a:pos x="connsiteX46262" y="connsiteY46262"/>
              </a:cxn>
              <a:cxn ang="0">
                <a:pos x="connsiteX46263" y="connsiteY46263"/>
              </a:cxn>
              <a:cxn ang="0">
                <a:pos x="connsiteX46264" y="connsiteY46264"/>
              </a:cxn>
              <a:cxn ang="0">
                <a:pos x="connsiteX46265" y="connsiteY46265"/>
              </a:cxn>
              <a:cxn ang="0">
                <a:pos x="connsiteX46266" y="connsiteY46266"/>
              </a:cxn>
              <a:cxn ang="0">
                <a:pos x="connsiteX46267" y="connsiteY46267"/>
              </a:cxn>
              <a:cxn ang="0">
                <a:pos x="connsiteX46268" y="connsiteY46268"/>
              </a:cxn>
              <a:cxn ang="0">
                <a:pos x="connsiteX46269" y="connsiteY46269"/>
              </a:cxn>
              <a:cxn ang="0">
                <a:pos x="connsiteX46270" y="connsiteY46270"/>
              </a:cxn>
              <a:cxn ang="0">
                <a:pos x="connsiteX46271" y="connsiteY46271"/>
              </a:cxn>
              <a:cxn ang="0">
                <a:pos x="connsiteX46272" y="connsiteY46272"/>
              </a:cxn>
              <a:cxn ang="0">
                <a:pos x="connsiteX46273" y="connsiteY46273"/>
              </a:cxn>
              <a:cxn ang="0">
                <a:pos x="connsiteX46274" y="connsiteY46274"/>
              </a:cxn>
              <a:cxn ang="0">
                <a:pos x="connsiteX46275" y="connsiteY46275"/>
              </a:cxn>
              <a:cxn ang="0">
                <a:pos x="connsiteX46276" y="connsiteY46276"/>
              </a:cxn>
              <a:cxn ang="0">
                <a:pos x="connsiteX46277" y="connsiteY46277"/>
              </a:cxn>
              <a:cxn ang="0">
                <a:pos x="connsiteX46278" y="connsiteY46278"/>
              </a:cxn>
              <a:cxn ang="0">
                <a:pos x="connsiteX46279" y="connsiteY46279"/>
              </a:cxn>
              <a:cxn ang="0">
                <a:pos x="connsiteX46280" y="connsiteY46280"/>
              </a:cxn>
              <a:cxn ang="0">
                <a:pos x="connsiteX46281" y="connsiteY46281"/>
              </a:cxn>
              <a:cxn ang="0">
                <a:pos x="connsiteX46282" y="connsiteY46282"/>
              </a:cxn>
              <a:cxn ang="0">
                <a:pos x="connsiteX46283" y="connsiteY46283"/>
              </a:cxn>
              <a:cxn ang="0">
                <a:pos x="connsiteX46284" y="connsiteY46284"/>
              </a:cxn>
              <a:cxn ang="0">
                <a:pos x="connsiteX46285" y="connsiteY46285"/>
              </a:cxn>
              <a:cxn ang="0">
                <a:pos x="connsiteX46286" y="connsiteY46286"/>
              </a:cxn>
              <a:cxn ang="0">
                <a:pos x="connsiteX46287" y="connsiteY46287"/>
              </a:cxn>
              <a:cxn ang="0">
                <a:pos x="connsiteX46288" y="connsiteY46288"/>
              </a:cxn>
              <a:cxn ang="0">
                <a:pos x="connsiteX46289" y="connsiteY46289"/>
              </a:cxn>
              <a:cxn ang="0">
                <a:pos x="connsiteX46290" y="connsiteY46290"/>
              </a:cxn>
              <a:cxn ang="0">
                <a:pos x="connsiteX46291" y="connsiteY46291"/>
              </a:cxn>
              <a:cxn ang="0">
                <a:pos x="connsiteX46292" y="connsiteY46292"/>
              </a:cxn>
              <a:cxn ang="0">
                <a:pos x="connsiteX46293" y="connsiteY46293"/>
              </a:cxn>
              <a:cxn ang="0">
                <a:pos x="connsiteX46294" y="connsiteY46294"/>
              </a:cxn>
              <a:cxn ang="0">
                <a:pos x="connsiteX46295" y="connsiteY46295"/>
              </a:cxn>
              <a:cxn ang="0">
                <a:pos x="connsiteX46296" y="connsiteY46296"/>
              </a:cxn>
              <a:cxn ang="0">
                <a:pos x="connsiteX46297" y="connsiteY46297"/>
              </a:cxn>
              <a:cxn ang="0">
                <a:pos x="connsiteX46298" y="connsiteY46298"/>
              </a:cxn>
              <a:cxn ang="0">
                <a:pos x="connsiteX46299" y="connsiteY46299"/>
              </a:cxn>
              <a:cxn ang="0">
                <a:pos x="connsiteX46300" y="connsiteY46300"/>
              </a:cxn>
              <a:cxn ang="0">
                <a:pos x="connsiteX46301" y="connsiteY46301"/>
              </a:cxn>
              <a:cxn ang="0">
                <a:pos x="connsiteX46302" y="connsiteY46302"/>
              </a:cxn>
              <a:cxn ang="0">
                <a:pos x="connsiteX46303" y="connsiteY46303"/>
              </a:cxn>
              <a:cxn ang="0">
                <a:pos x="connsiteX46304" y="connsiteY46304"/>
              </a:cxn>
              <a:cxn ang="0">
                <a:pos x="connsiteX46305" y="connsiteY46305"/>
              </a:cxn>
              <a:cxn ang="0">
                <a:pos x="connsiteX46306" y="connsiteY46306"/>
              </a:cxn>
              <a:cxn ang="0">
                <a:pos x="connsiteX46307" y="connsiteY46307"/>
              </a:cxn>
              <a:cxn ang="0">
                <a:pos x="connsiteX46308" y="connsiteY46308"/>
              </a:cxn>
              <a:cxn ang="0">
                <a:pos x="connsiteX46309" y="connsiteY46309"/>
              </a:cxn>
              <a:cxn ang="0">
                <a:pos x="connsiteX46310" y="connsiteY46310"/>
              </a:cxn>
              <a:cxn ang="0">
                <a:pos x="connsiteX46311" y="connsiteY46311"/>
              </a:cxn>
              <a:cxn ang="0">
                <a:pos x="connsiteX46312" y="connsiteY46312"/>
              </a:cxn>
              <a:cxn ang="0">
                <a:pos x="connsiteX46313" y="connsiteY46313"/>
              </a:cxn>
              <a:cxn ang="0">
                <a:pos x="connsiteX46314" y="connsiteY46314"/>
              </a:cxn>
              <a:cxn ang="0">
                <a:pos x="connsiteX46315" y="connsiteY46315"/>
              </a:cxn>
              <a:cxn ang="0">
                <a:pos x="connsiteX46316" y="connsiteY46316"/>
              </a:cxn>
              <a:cxn ang="0">
                <a:pos x="connsiteX46317" y="connsiteY46317"/>
              </a:cxn>
              <a:cxn ang="0">
                <a:pos x="connsiteX46318" y="connsiteY46318"/>
              </a:cxn>
              <a:cxn ang="0">
                <a:pos x="connsiteX46319" y="connsiteY46319"/>
              </a:cxn>
              <a:cxn ang="0">
                <a:pos x="connsiteX46320" y="connsiteY46320"/>
              </a:cxn>
              <a:cxn ang="0">
                <a:pos x="connsiteX46321" y="connsiteY46321"/>
              </a:cxn>
              <a:cxn ang="0">
                <a:pos x="connsiteX46322" y="connsiteY46322"/>
              </a:cxn>
              <a:cxn ang="0">
                <a:pos x="connsiteX46323" y="connsiteY46323"/>
              </a:cxn>
              <a:cxn ang="0">
                <a:pos x="connsiteX46324" y="connsiteY46324"/>
              </a:cxn>
              <a:cxn ang="0">
                <a:pos x="connsiteX46325" y="connsiteY46325"/>
              </a:cxn>
              <a:cxn ang="0">
                <a:pos x="connsiteX46326" y="connsiteY46326"/>
              </a:cxn>
              <a:cxn ang="0">
                <a:pos x="connsiteX46327" y="connsiteY46327"/>
              </a:cxn>
              <a:cxn ang="0">
                <a:pos x="connsiteX46328" y="connsiteY46328"/>
              </a:cxn>
              <a:cxn ang="0">
                <a:pos x="connsiteX46329" y="connsiteY46329"/>
              </a:cxn>
              <a:cxn ang="0">
                <a:pos x="connsiteX46330" y="connsiteY46330"/>
              </a:cxn>
              <a:cxn ang="0">
                <a:pos x="connsiteX46331" y="connsiteY46331"/>
              </a:cxn>
              <a:cxn ang="0">
                <a:pos x="connsiteX46332" y="connsiteY46332"/>
              </a:cxn>
              <a:cxn ang="0">
                <a:pos x="connsiteX46333" y="connsiteY46333"/>
              </a:cxn>
              <a:cxn ang="0">
                <a:pos x="connsiteX46334" y="connsiteY46334"/>
              </a:cxn>
              <a:cxn ang="0">
                <a:pos x="connsiteX46335" y="connsiteY46335"/>
              </a:cxn>
              <a:cxn ang="0">
                <a:pos x="connsiteX46336" y="connsiteY46336"/>
              </a:cxn>
              <a:cxn ang="0">
                <a:pos x="connsiteX46337" y="connsiteY46337"/>
              </a:cxn>
              <a:cxn ang="0">
                <a:pos x="connsiteX46338" y="connsiteY46338"/>
              </a:cxn>
              <a:cxn ang="0">
                <a:pos x="connsiteX46339" y="connsiteY46339"/>
              </a:cxn>
              <a:cxn ang="0">
                <a:pos x="connsiteX46340" y="connsiteY46340"/>
              </a:cxn>
              <a:cxn ang="0">
                <a:pos x="connsiteX46341" y="connsiteY46341"/>
              </a:cxn>
              <a:cxn ang="0">
                <a:pos x="connsiteX46342" y="connsiteY46342"/>
              </a:cxn>
              <a:cxn ang="0">
                <a:pos x="connsiteX46343" y="connsiteY46343"/>
              </a:cxn>
              <a:cxn ang="0">
                <a:pos x="connsiteX46344" y="connsiteY46344"/>
              </a:cxn>
              <a:cxn ang="0">
                <a:pos x="connsiteX46345" y="connsiteY46345"/>
              </a:cxn>
              <a:cxn ang="0">
                <a:pos x="connsiteX46346" y="connsiteY46346"/>
              </a:cxn>
              <a:cxn ang="0">
                <a:pos x="connsiteX46347" y="connsiteY46347"/>
              </a:cxn>
              <a:cxn ang="0">
                <a:pos x="connsiteX46348" y="connsiteY46348"/>
              </a:cxn>
              <a:cxn ang="0">
                <a:pos x="connsiteX46349" y="connsiteY46349"/>
              </a:cxn>
              <a:cxn ang="0">
                <a:pos x="connsiteX46350" y="connsiteY46350"/>
              </a:cxn>
              <a:cxn ang="0">
                <a:pos x="connsiteX46351" y="connsiteY46351"/>
              </a:cxn>
              <a:cxn ang="0">
                <a:pos x="connsiteX46352" y="connsiteY46352"/>
              </a:cxn>
              <a:cxn ang="0">
                <a:pos x="connsiteX46353" y="connsiteY46353"/>
              </a:cxn>
              <a:cxn ang="0">
                <a:pos x="connsiteX46354" y="connsiteY46354"/>
              </a:cxn>
              <a:cxn ang="0">
                <a:pos x="connsiteX46355" y="connsiteY46355"/>
              </a:cxn>
              <a:cxn ang="0">
                <a:pos x="connsiteX46356" y="connsiteY46356"/>
              </a:cxn>
              <a:cxn ang="0">
                <a:pos x="connsiteX46357" y="connsiteY46357"/>
              </a:cxn>
              <a:cxn ang="0">
                <a:pos x="connsiteX46358" y="connsiteY46358"/>
              </a:cxn>
              <a:cxn ang="0">
                <a:pos x="connsiteX46359" y="connsiteY46359"/>
              </a:cxn>
              <a:cxn ang="0">
                <a:pos x="connsiteX46360" y="connsiteY46360"/>
              </a:cxn>
              <a:cxn ang="0">
                <a:pos x="connsiteX46361" y="connsiteY46361"/>
              </a:cxn>
              <a:cxn ang="0">
                <a:pos x="connsiteX46362" y="connsiteY46362"/>
              </a:cxn>
              <a:cxn ang="0">
                <a:pos x="connsiteX46363" y="connsiteY46363"/>
              </a:cxn>
              <a:cxn ang="0">
                <a:pos x="connsiteX46364" y="connsiteY46364"/>
              </a:cxn>
              <a:cxn ang="0">
                <a:pos x="connsiteX46365" y="connsiteY46365"/>
              </a:cxn>
              <a:cxn ang="0">
                <a:pos x="connsiteX46366" y="connsiteY46366"/>
              </a:cxn>
              <a:cxn ang="0">
                <a:pos x="connsiteX46367" y="connsiteY46367"/>
              </a:cxn>
              <a:cxn ang="0">
                <a:pos x="connsiteX46368" y="connsiteY46368"/>
              </a:cxn>
              <a:cxn ang="0">
                <a:pos x="connsiteX46369" y="connsiteY46369"/>
              </a:cxn>
              <a:cxn ang="0">
                <a:pos x="connsiteX46370" y="connsiteY46370"/>
              </a:cxn>
              <a:cxn ang="0">
                <a:pos x="connsiteX46371" y="connsiteY46371"/>
              </a:cxn>
              <a:cxn ang="0">
                <a:pos x="connsiteX46372" y="connsiteY46372"/>
              </a:cxn>
              <a:cxn ang="0">
                <a:pos x="connsiteX46373" y="connsiteY46373"/>
              </a:cxn>
              <a:cxn ang="0">
                <a:pos x="connsiteX46374" y="connsiteY46374"/>
              </a:cxn>
              <a:cxn ang="0">
                <a:pos x="connsiteX46375" y="connsiteY46375"/>
              </a:cxn>
              <a:cxn ang="0">
                <a:pos x="connsiteX46376" y="connsiteY46376"/>
              </a:cxn>
              <a:cxn ang="0">
                <a:pos x="connsiteX46377" y="connsiteY46377"/>
              </a:cxn>
              <a:cxn ang="0">
                <a:pos x="connsiteX46378" y="connsiteY46378"/>
              </a:cxn>
              <a:cxn ang="0">
                <a:pos x="connsiteX46379" y="connsiteY46379"/>
              </a:cxn>
              <a:cxn ang="0">
                <a:pos x="connsiteX46380" y="connsiteY46380"/>
              </a:cxn>
              <a:cxn ang="0">
                <a:pos x="connsiteX46381" y="connsiteY46381"/>
              </a:cxn>
              <a:cxn ang="0">
                <a:pos x="connsiteX46382" y="connsiteY46382"/>
              </a:cxn>
              <a:cxn ang="0">
                <a:pos x="connsiteX46383" y="connsiteY46383"/>
              </a:cxn>
              <a:cxn ang="0">
                <a:pos x="connsiteX46384" y="connsiteY46384"/>
              </a:cxn>
              <a:cxn ang="0">
                <a:pos x="connsiteX46385" y="connsiteY46385"/>
              </a:cxn>
              <a:cxn ang="0">
                <a:pos x="connsiteX46386" y="connsiteY46386"/>
              </a:cxn>
              <a:cxn ang="0">
                <a:pos x="connsiteX46387" y="connsiteY46387"/>
              </a:cxn>
              <a:cxn ang="0">
                <a:pos x="connsiteX46388" y="connsiteY46388"/>
              </a:cxn>
              <a:cxn ang="0">
                <a:pos x="connsiteX46389" y="connsiteY46389"/>
              </a:cxn>
              <a:cxn ang="0">
                <a:pos x="connsiteX46390" y="connsiteY46390"/>
              </a:cxn>
              <a:cxn ang="0">
                <a:pos x="connsiteX46391" y="connsiteY46391"/>
              </a:cxn>
              <a:cxn ang="0">
                <a:pos x="connsiteX46392" y="connsiteY46392"/>
              </a:cxn>
              <a:cxn ang="0">
                <a:pos x="connsiteX46393" y="connsiteY46393"/>
              </a:cxn>
              <a:cxn ang="0">
                <a:pos x="connsiteX46394" y="connsiteY46394"/>
              </a:cxn>
              <a:cxn ang="0">
                <a:pos x="connsiteX46395" y="connsiteY46395"/>
              </a:cxn>
              <a:cxn ang="0">
                <a:pos x="connsiteX46396" y="connsiteY46396"/>
              </a:cxn>
              <a:cxn ang="0">
                <a:pos x="connsiteX46397" y="connsiteY46397"/>
              </a:cxn>
              <a:cxn ang="0">
                <a:pos x="connsiteX46398" y="connsiteY46398"/>
              </a:cxn>
              <a:cxn ang="0">
                <a:pos x="connsiteX46399" y="connsiteY46399"/>
              </a:cxn>
              <a:cxn ang="0">
                <a:pos x="connsiteX46400" y="connsiteY46400"/>
              </a:cxn>
              <a:cxn ang="0">
                <a:pos x="connsiteX46401" y="connsiteY46401"/>
              </a:cxn>
              <a:cxn ang="0">
                <a:pos x="connsiteX46402" y="connsiteY46402"/>
              </a:cxn>
              <a:cxn ang="0">
                <a:pos x="connsiteX46403" y="connsiteY46403"/>
              </a:cxn>
              <a:cxn ang="0">
                <a:pos x="connsiteX46404" y="connsiteY46404"/>
              </a:cxn>
              <a:cxn ang="0">
                <a:pos x="connsiteX46405" y="connsiteY46405"/>
              </a:cxn>
              <a:cxn ang="0">
                <a:pos x="connsiteX46406" y="connsiteY46406"/>
              </a:cxn>
              <a:cxn ang="0">
                <a:pos x="connsiteX46407" y="connsiteY46407"/>
              </a:cxn>
              <a:cxn ang="0">
                <a:pos x="connsiteX46408" y="connsiteY46408"/>
              </a:cxn>
              <a:cxn ang="0">
                <a:pos x="connsiteX46409" y="connsiteY46409"/>
              </a:cxn>
              <a:cxn ang="0">
                <a:pos x="connsiteX46410" y="connsiteY46410"/>
              </a:cxn>
              <a:cxn ang="0">
                <a:pos x="connsiteX46411" y="connsiteY46411"/>
              </a:cxn>
              <a:cxn ang="0">
                <a:pos x="connsiteX46412" y="connsiteY46412"/>
              </a:cxn>
              <a:cxn ang="0">
                <a:pos x="connsiteX46413" y="connsiteY46413"/>
              </a:cxn>
              <a:cxn ang="0">
                <a:pos x="connsiteX46414" y="connsiteY46414"/>
              </a:cxn>
              <a:cxn ang="0">
                <a:pos x="connsiteX46415" y="connsiteY46415"/>
              </a:cxn>
              <a:cxn ang="0">
                <a:pos x="connsiteX46416" y="connsiteY46416"/>
              </a:cxn>
              <a:cxn ang="0">
                <a:pos x="connsiteX46417" y="connsiteY46417"/>
              </a:cxn>
              <a:cxn ang="0">
                <a:pos x="connsiteX46418" y="connsiteY46418"/>
              </a:cxn>
              <a:cxn ang="0">
                <a:pos x="connsiteX46419" y="connsiteY46419"/>
              </a:cxn>
              <a:cxn ang="0">
                <a:pos x="connsiteX46420" y="connsiteY46420"/>
              </a:cxn>
              <a:cxn ang="0">
                <a:pos x="connsiteX46421" y="connsiteY46421"/>
              </a:cxn>
              <a:cxn ang="0">
                <a:pos x="connsiteX46422" y="connsiteY46422"/>
              </a:cxn>
              <a:cxn ang="0">
                <a:pos x="connsiteX46423" y="connsiteY46423"/>
              </a:cxn>
              <a:cxn ang="0">
                <a:pos x="connsiteX46424" y="connsiteY46424"/>
              </a:cxn>
              <a:cxn ang="0">
                <a:pos x="connsiteX46425" y="connsiteY46425"/>
              </a:cxn>
              <a:cxn ang="0">
                <a:pos x="connsiteX46426" y="connsiteY46426"/>
              </a:cxn>
              <a:cxn ang="0">
                <a:pos x="connsiteX46427" y="connsiteY46427"/>
              </a:cxn>
              <a:cxn ang="0">
                <a:pos x="connsiteX46428" y="connsiteY46428"/>
              </a:cxn>
              <a:cxn ang="0">
                <a:pos x="connsiteX46429" y="connsiteY46429"/>
              </a:cxn>
              <a:cxn ang="0">
                <a:pos x="connsiteX46430" y="connsiteY46430"/>
              </a:cxn>
              <a:cxn ang="0">
                <a:pos x="connsiteX46431" y="connsiteY46431"/>
              </a:cxn>
              <a:cxn ang="0">
                <a:pos x="connsiteX46432" y="connsiteY46432"/>
              </a:cxn>
              <a:cxn ang="0">
                <a:pos x="connsiteX46433" y="connsiteY46433"/>
              </a:cxn>
              <a:cxn ang="0">
                <a:pos x="connsiteX46434" y="connsiteY46434"/>
              </a:cxn>
              <a:cxn ang="0">
                <a:pos x="connsiteX46435" y="connsiteY46435"/>
              </a:cxn>
              <a:cxn ang="0">
                <a:pos x="connsiteX46436" y="connsiteY46436"/>
              </a:cxn>
              <a:cxn ang="0">
                <a:pos x="connsiteX46437" y="connsiteY46437"/>
              </a:cxn>
              <a:cxn ang="0">
                <a:pos x="connsiteX46438" y="connsiteY46438"/>
              </a:cxn>
              <a:cxn ang="0">
                <a:pos x="connsiteX46439" y="connsiteY46439"/>
              </a:cxn>
              <a:cxn ang="0">
                <a:pos x="connsiteX46440" y="connsiteY46440"/>
              </a:cxn>
              <a:cxn ang="0">
                <a:pos x="connsiteX46441" y="connsiteY46441"/>
              </a:cxn>
              <a:cxn ang="0">
                <a:pos x="connsiteX46442" y="connsiteY46442"/>
              </a:cxn>
              <a:cxn ang="0">
                <a:pos x="connsiteX46443" y="connsiteY46443"/>
              </a:cxn>
              <a:cxn ang="0">
                <a:pos x="connsiteX46444" y="connsiteY46444"/>
              </a:cxn>
              <a:cxn ang="0">
                <a:pos x="connsiteX46445" y="connsiteY46445"/>
              </a:cxn>
              <a:cxn ang="0">
                <a:pos x="connsiteX46446" y="connsiteY46446"/>
              </a:cxn>
              <a:cxn ang="0">
                <a:pos x="connsiteX46447" y="connsiteY46447"/>
              </a:cxn>
              <a:cxn ang="0">
                <a:pos x="connsiteX46448" y="connsiteY46448"/>
              </a:cxn>
              <a:cxn ang="0">
                <a:pos x="connsiteX46449" y="connsiteY46449"/>
              </a:cxn>
              <a:cxn ang="0">
                <a:pos x="connsiteX46450" y="connsiteY46450"/>
              </a:cxn>
              <a:cxn ang="0">
                <a:pos x="connsiteX46451" y="connsiteY46451"/>
              </a:cxn>
              <a:cxn ang="0">
                <a:pos x="connsiteX46452" y="connsiteY46452"/>
              </a:cxn>
              <a:cxn ang="0">
                <a:pos x="connsiteX46453" y="connsiteY46453"/>
              </a:cxn>
              <a:cxn ang="0">
                <a:pos x="connsiteX46454" y="connsiteY46454"/>
              </a:cxn>
              <a:cxn ang="0">
                <a:pos x="connsiteX46455" y="connsiteY46455"/>
              </a:cxn>
              <a:cxn ang="0">
                <a:pos x="connsiteX46456" y="connsiteY46456"/>
              </a:cxn>
              <a:cxn ang="0">
                <a:pos x="connsiteX46457" y="connsiteY46457"/>
              </a:cxn>
              <a:cxn ang="0">
                <a:pos x="connsiteX46458" y="connsiteY46458"/>
              </a:cxn>
              <a:cxn ang="0">
                <a:pos x="connsiteX46459" y="connsiteY46459"/>
              </a:cxn>
              <a:cxn ang="0">
                <a:pos x="connsiteX46460" y="connsiteY46460"/>
              </a:cxn>
              <a:cxn ang="0">
                <a:pos x="connsiteX46461" y="connsiteY46461"/>
              </a:cxn>
              <a:cxn ang="0">
                <a:pos x="connsiteX46462" y="connsiteY46462"/>
              </a:cxn>
              <a:cxn ang="0">
                <a:pos x="connsiteX46463" y="connsiteY46463"/>
              </a:cxn>
              <a:cxn ang="0">
                <a:pos x="connsiteX46464" y="connsiteY46464"/>
              </a:cxn>
              <a:cxn ang="0">
                <a:pos x="connsiteX46465" y="connsiteY46465"/>
              </a:cxn>
              <a:cxn ang="0">
                <a:pos x="connsiteX46466" y="connsiteY46466"/>
              </a:cxn>
              <a:cxn ang="0">
                <a:pos x="connsiteX46467" y="connsiteY46467"/>
              </a:cxn>
              <a:cxn ang="0">
                <a:pos x="connsiteX46468" y="connsiteY46468"/>
              </a:cxn>
              <a:cxn ang="0">
                <a:pos x="connsiteX46469" y="connsiteY46469"/>
              </a:cxn>
              <a:cxn ang="0">
                <a:pos x="connsiteX46470" y="connsiteY46470"/>
              </a:cxn>
              <a:cxn ang="0">
                <a:pos x="connsiteX46471" y="connsiteY46471"/>
              </a:cxn>
              <a:cxn ang="0">
                <a:pos x="connsiteX46472" y="connsiteY46472"/>
              </a:cxn>
              <a:cxn ang="0">
                <a:pos x="connsiteX46473" y="connsiteY46473"/>
              </a:cxn>
              <a:cxn ang="0">
                <a:pos x="connsiteX46474" y="connsiteY46474"/>
              </a:cxn>
              <a:cxn ang="0">
                <a:pos x="connsiteX46475" y="connsiteY46475"/>
              </a:cxn>
              <a:cxn ang="0">
                <a:pos x="connsiteX46476" y="connsiteY46476"/>
              </a:cxn>
              <a:cxn ang="0">
                <a:pos x="connsiteX46477" y="connsiteY46477"/>
              </a:cxn>
              <a:cxn ang="0">
                <a:pos x="connsiteX46478" y="connsiteY46478"/>
              </a:cxn>
              <a:cxn ang="0">
                <a:pos x="connsiteX46479" y="connsiteY46479"/>
              </a:cxn>
              <a:cxn ang="0">
                <a:pos x="connsiteX46480" y="connsiteY46480"/>
              </a:cxn>
              <a:cxn ang="0">
                <a:pos x="connsiteX46481" y="connsiteY46481"/>
              </a:cxn>
              <a:cxn ang="0">
                <a:pos x="connsiteX46482" y="connsiteY46482"/>
              </a:cxn>
              <a:cxn ang="0">
                <a:pos x="connsiteX46483" y="connsiteY46483"/>
              </a:cxn>
              <a:cxn ang="0">
                <a:pos x="connsiteX46484" y="connsiteY46484"/>
              </a:cxn>
              <a:cxn ang="0">
                <a:pos x="connsiteX46485" y="connsiteY46485"/>
              </a:cxn>
              <a:cxn ang="0">
                <a:pos x="connsiteX46486" y="connsiteY46486"/>
              </a:cxn>
              <a:cxn ang="0">
                <a:pos x="connsiteX46487" y="connsiteY46487"/>
              </a:cxn>
              <a:cxn ang="0">
                <a:pos x="connsiteX46488" y="connsiteY46488"/>
              </a:cxn>
              <a:cxn ang="0">
                <a:pos x="connsiteX46489" y="connsiteY46489"/>
              </a:cxn>
              <a:cxn ang="0">
                <a:pos x="connsiteX46490" y="connsiteY46490"/>
              </a:cxn>
              <a:cxn ang="0">
                <a:pos x="connsiteX46491" y="connsiteY46491"/>
              </a:cxn>
              <a:cxn ang="0">
                <a:pos x="connsiteX46492" y="connsiteY46492"/>
              </a:cxn>
              <a:cxn ang="0">
                <a:pos x="connsiteX46493" y="connsiteY46493"/>
              </a:cxn>
              <a:cxn ang="0">
                <a:pos x="connsiteX46494" y="connsiteY46494"/>
              </a:cxn>
              <a:cxn ang="0">
                <a:pos x="connsiteX46495" y="connsiteY46495"/>
              </a:cxn>
              <a:cxn ang="0">
                <a:pos x="connsiteX46496" y="connsiteY46496"/>
              </a:cxn>
              <a:cxn ang="0">
                <a:pos x="connsiteX46497" y="connsiteY46497"/>
              </a:cxn>
              <a:cxn ang="0">
                <a:pos x="connsiteX46498" y="connsiteY46498"/>
              </a:cxn>
              <a:cxn ang="0">
                <a:pos x="connsiteX46499" y="connsiteY46499"/>
              </a:cxn>
              <a:cxn ang="0">
                <a:pos x="connsiteX46500" y="connsiteY46500"/>
              </a:cxn>
              <a:cxn ang="0">
                <a:pos x="connsiteX46501" y="connsiteY46501"/>
              </a:cxn>
              <a:cxn ang="0">
                <a:pos x="connsiteX46502" y="connsiteY46502"/>
              </a:cxn>
              <a:cxn ang="0">
                <a:pos x="connsiteX46503" y="connsiteY46503"/>
              </a:cxn>
              <a:cxn ang="0">
                <a:pos x="connsiteX46504" y="connsiteY46504"/>
              </a:cxn>
              <a:cxn ang="0">
                <a:pos x="connsiteX46505" y="connsiteY46505"/>
              </a:cxn>
              <a:cxn ang="0">
                <a:pos x="connsiteX46506" y="connsiteY46506"/>
              </a:cxn>
              <a:cxn ang="0">
                <a:pos x="connsiteX46507" y="connsiteY46507"/>
              </a:cxn>
              <a:cxn ang="0">
                <a:pos x="connsiteX46508" y="connsiteY46508"/>
              </a:cxn>
              <a:cxn ang="0">
                <a:pos x="connsiteX46509" y="connsiteY46509"/>
              </a:cxn>
              <a:cxn ang="0">
                <a:pos x="connsiteX46510" y="connsiteY46510"/>
              </a:cxn>
              <a:cxn ang="0">
                <a:pos x="connsiteX46511" y="connsiteY46511"/>
              </a:cxn>
              <a:cxn ang="0">
                <a:pos x="connsiteX46512" y="connsiteY46512"/>
              </a:cxn>
              <a:cxn ang="0">
                <a:pos x="connsiteX46513" y="connsiteY46513"/>
              </a:cxn>
              <a:cxn ang="0">
                <a:pos x="connsiteX46514" y="connsiteY46514"/>
              </a:cxn>
              <a:cxn ang="0">
                <a:pos x="connsiteX46515" y="connsiteY46515"/>
              </a:cxn>
              <a:cxn ang="0">
                <a:pos x="connsiteX46516" y="connsiteY46516"/>
              </a:cxn>
              <a:cxn ang="0">
                <a:pos x="connsiteX46517" y="connsiteY46517"/>
              </a:cxn>
              <a:cxn ang="0">
                <a:pos x="connsiteX46518" y="connsiteY46518"/>
              </a:cxn>
              <a:cxn ang="0">
                <a:pos x="connsiteX46519" y="connsiteY46519"/>
              </a:cxn>
              <a:cxn ang="0">
                <a:pos x="connsiteX46520" y="connsiteY46520"/>
              </a:cxn>
              <a:cxn ang="0">
                <a:pos x="connsiteX46521" y="connsiteY46521"/>
              </a:cxn>
              <a:cxn ang="0">
                <a:pos x="connsiteX46522" y="connsiteY46522"/>
              </a:cxn>
              <a:cxn ang="0">
                <a:pos x="connsiteX46523" y="connsiteY46523"/>
              </a:cxn>
              <a:cxn ang="0">
                <a:pos x="connsiteX46524" y="connsiteY46524"/>
              </a:cxn>
              <a:cxn ang="0">
                <a:pos x="connsiteX46525" y="connsiteY46525"/>
              </a:cxn>
              <a:cxn ang="0">
                <a:pos x="connsiteX46526" y="connsiteY46526"/>
              </a:cxn>
              <a:cxn ang="0">
                <a:pos x="connsiteX46527" y="connsiteY46527"/>
              </a:cxn>
              <a:cxn ang="0">
                <a:pos x="connsiteX46528" y="connsiteY46528"/>
              </a:cxn>
              <a:cxn ang="0">
                <a:pos x="connsiteX46529" y="connsiteY46529"/>
              </a:cxn>
              <a:cxn ang="0">
                <a:pos x="connsiteX46530" y="connsiteY46530"/>
              </a:cxn>
              <a:cxn ang="0">
                <a:pos x="connsiteX46531" y="connsiteY46531"/>
              </a:cxn>
              <a:cxn ang="0">
                <a:pos x="connsiteX46532" y="connsiteY46532"/>
              </a:cxn>
              <a:cxn ang="0">
                <a:pos x="connsiteX46533" y="connsiteY46533"/>
              </a:cxn>
              <a:cxn ang="0">
                <a:pos x="connsiteX46534" y="connsiteY46534"/>
              </a:cxn>
              <a:cxn ang="0">
                <a:pos x="connsiteX46535" y="connsiteY46535"/>
              </a:cxn>
              <a:cxn ang="0">
                <a:pos x="connsiteX46536" y="connsiteY46536"/>
              </a:cxn>
              <a:cxn ang="0">
                <a:pos x="connsiteX46537" y="connsiteY46537"/>
              </a:cxn>
              <a:cxn ang="0">
                <a:pos x="connsiteX46538" y="connsiteY46538"/>
              </a:cxn>
              <a:cxn ang="0">
                <a:pos x="connsiteX46539" y="connsiteY46539"/>
              </a:cxn>
              <a:cxn ang="0">
                <a:pos x="connsiteX46540" y="connsiteY46540"/>
              </a:cxn>
              <a:cxn ang="0">
                <a:pos x="connsiteX46541" y="connsiteY46541"/>
              </a:cxn>
              <a:cxn ang="0">
                <a:pos x="connsiteX46542" y="connsiteY46542"/>
              </a:cxn>
              <a:cxn ang="0">
                <a:pos x="connsiteX46543" y="connsiteY46543"/>
              </a:cxn>
              <a:cxn ang="0">
                <a:pos x="connsiteX46544" y="connsiteY46544"/>
              </a:cxn>
              <a:cxn ang="0">
                <a:pos x="connsiteX46545" y="connsiteY46545"/>
              </a:cxn>
              <a:cxn ang="0">
                <a:pos x="connsiteX46546" y="connsiteY46546"/>
              </a:cxn>
              <a:cxn ang="0">
                <a:pos x="connsiteX46547" y="connsiteY46547"/>
              </a:cxn>
              <a:cxn ang="0">
                <a:pos x="connsiteX46548" y="connsiteY46548"/>
              </a:cxn>
              <a:cxn ang="0">
                <a:pos x="connsiteX46549" y="connsiteY46549"/>
              </a:cxn>
              <a:cxn ang="0">
                <a:pos x="connsiteX46550" y="connsiteY46550"/>
              </a:cxn>
              <a:cxn ang="0">
                <a:pos x="connsiteX46551" y="connsiteY46551"/>
              </a:cxn>
              <a:cxn ang="0">
                <a:pos x="connsiteX46552" y="connsiteY46552"/>
              </a:cxn>
              <a:cxn ang="0">
                <a:pos x="connsiteX46553" y="connsiteY46553"/>
              </a:cxn>
              <a:cxn ang="0">
                <a:pos x="connsiteX46554" y="connsiteY46554"/>
              </a:cxn>
              <a:cxn ang="0">
                <a:pos x="connsiteX46555" y="connsiteY46555"/>
              </a:cxn>
              <a:cxn ang="0">
                <a:pos x="connsiteX46556" y="connsiteY46556"/>
              </a:cxn>
              <a:cxn ang="0">
                <a:pos x="connsiteX46557" y="connsiteY46557"/>
              </a:cxn>
              <a:cxn ang="0">
                <a:pos x="connsiteX46558" y="connsiteY46558"/>
              </a:cxn>
              <a:cxn ang="0">
                <a:pos x="connsiteX46559" y="connsiteY46559"/>
              </a:cxn>
              <a:cxn ang="0">
                <a:pos x="connsiteX46560" y="connsiteY46560"/>
              </a:cxn>
              <a:cxn ang="0">
                <a:pos x="connsiteX46561" y="connsiteY46561"/>
              </a:cxn>
              <a:cxn ang="0">
                <a:pos x="connsiteX46562" y="connsiteY46562"/>
              </a:cxn>
              <a:cxn ang="0">
                <a:pos x="connsiteX46563" y="connsiteY46563"/>
              </a:cxn>
              <a:cxn ang="0">
                <a:pos x="connsiteX46564" y="connsiteY46564"/>
              </a:cxn>
              <a:cxn ang="0">
                <a:pos x="connsiteX46565" y="connsiteY46565"/>
              </a:cxn>
              <a:cxn ang="0">
                <a:pos x="connsiteX46566" y="connsiteY46566"/>
              </a:cxn>
              <a:cxn ang="0">
                <a:pos x="connsiteX46567" y="connsiteY46567"/>
              </a:cxn>
              <a:cxn ang="0">
                <a:pos x="connsiteX46568" y="connsiteY46568"/>
              </a:cxn>
              <a:cxn ang="0">
                <a:pos x="connsiteX46569" y="connsiteY46569"/>
              </a:cxn>
              <a:cxn ang="0">
                <a:pos x="connsiteX46570" y="connsiteY46570"/>
              </a:cxn>
              <a:cxn ang="0">
                <a:pos x="connsiteX46571" y="connsiteY46571"/>
              </a:cxn>
              <a:cxn ang="0">
                <a:pos x="connsiteX46572" y="connsiteY46572"/>
              </a:cxn>
              <a:cxn ang="0">
                <a:pos x="connsiteX46573" y="connsiteY46573"/>
              </a:cxn>
              <a:cxn ang="0">
                <a:pos x="connsiteX46574" y="connsiteY46574"/>
              </a:cxn>
              <a:cxn ang="0">
                <a:pos x="connsiteX46575" y="connsiteY46575"/>
              </a:cxn>
              <a:cxn ang="0">
                <a:pos x="connsiteX46576" y="connsiteY46576"/>
              </a:cxn>
              <a:cxn ang="0">
                <a:pos x="connsiteX46577" y="connsiteY46577"/>
              </a:cxn>
              <a:cxn ang="0">
                <a:pos x="connsiteX46578" y="connsiteY46578"/>
              </a:cxn>
              <a:cxn ang="0">
                <a:pos x="connsiteX46579" y="connsiteY46579"/>
              </a:cxn>
              <a:cxn ang="0">
                <a:pos x="connsiteX46580" y="connsiteY46580"/>
              </a:cxn>
              <a:cxn ang="0">
                <a:pos x="connsiteX46581" y="connsiteY46581"/>
              </a:cxn>
              <a:cxn ang="0">
                <a:pos x="connsiteX46582" y="connsiteY46582"/>
              </a:cxn>
              <a:cxn ang="0">
                <a:pos x="connsiteX46583" y="connsiteY46583"/>
              </a:cxn>
              <a:cxn ang="0">
                <a:pos x="connsiteX46584" y="connsiteY46584"/>
              </a:cxn>
              <a:cxn ang="0">
                <a:pos x="connsiteX46585" y="connsiteY46585"/>
              </a:cxn>
              <a:cxn ang="0">
                <a:pos x="connsiteX46586" y="connsiteY46586"/>
              </a:cxn>
              <a:cxn ang="0">
                <a:pos x="connsiteX46587" y="connsiteY46587"/>
              </a:cxn>
              <a:cxn ang="0">
                <a:pos x="connsiteX46588" y="connsiteY46588"/>
              </a:cxn>
              <a:cxn ang="0">
                <a:pos x="connsiteX46589" y="connsiteY46589"/>
              </a:cxn>
              <a:cxn ang="0">
                <a:pos x="connsiteX46590" y="connsiteY46590"/>
              </a:cxn>
              <a:cxn ang="0">
                <a:pos x="connsiteX46591" y="connsiteY46591"/>
              </a:cxn>
              <a:cxn ang="0">
                <a:pos x="connsiteX46592" y="connsiteY46592"/>
              </a:cxn>
              <a:cxn ang="0">
                <a:pos x="connsiteX46593" y="connsiteY46593"/>
              </a:cxn>
              <a:cxn ang="0">
                <a:pos x="connsiteX46594" y="connsiteY46594"/>
              </a:cxn>
              <a:cxn ang="0">
                <a:pos x="connsiteX46595" y="connsiteY46595"/>
              </a:cxn>
              <a:cxn ang="0">
                <a:pos x="connsiteX46596" y="connsiteY46596"/>
              </a:cxn>
              <a:cxn ang="0">
                <a:pos x="connsiteX46597" y="connsiteY46597"/>
              </a:cxn>
              <a:cxn ang="0">
                <a:pos x="connsiteX46598" y="connsiteY46598"/>
              </a:cxn>
              <a:cxn ang="0">
                <a:pos x="connsiteX46599" y="connsiteY46599"/>
              </a:cxn>
              <a:cxn ang="0">
                <a:pos x="connsiteX46600" y="connsiteY46600"/>
              </a:cxn>
              <a:cxn ang="0">
                <a:pos x="connsiteX46601" y="connsiteY46601"/>
              </a:cxn>
              <a:cxn ang="0">
                <a:pos x="connsiteX46602" y="connsiteY46602"/>
              </a:cxn>
              <a:cxn ang="0">
                <a:pos x="connsiteX46603" y="connsiteY46603"/>
              </a:cxn>
              <a:cxn ang="0">
                <a:pos x="connsiteX46604" y="connsiteY46604"/>
              </a:cxn>
              <a:cxn ang="0">
                <a:pos x="connsiteX46605" y="connsiteY46605"/>
              </a:cxn>
              <a:cxn ang="0">
                <a:pos x="connsiteX46606" y="connsiteY46606"/>
              </a:cxn>
              <a:cxn ang="0">
                <a:pos x="connsiteX46607" y="connsiteY46607"/>
              </a:cxn>
              <a:cxn ang="0">
                <a:pos x="connsiteX46608" y="connsiteY46608"/>
              </a:cxn>
              <a:cxn ang="0">
                <a:pos x="connsiteX46609" y="connsiteY46609"/>
              </a:cxn>
              <a:cxn ang="0">
                <a:pos x="connsiteX46610" y="connsiteY46610"/>
              </a:cxn>
              <a:cxn ang="0">
                <a:pos x="connsiteX46611" y="connsiteY46611"/>
              </a:cxn>
              <a:cxn ang="0">
                <a:pos x="connsiteX46612" y="connsiteY46612"/>
              </a:cxn>
              <a:cxn ang="0">
                <a:pos x="connsiteX46613" y="connsiteY46613"/>
              </a:cxn>
              <a:cxn ang="0">
                <a:pos x="connsiteX46614" y="connsiteY46614"/>
              </a:cxn>
              <a:cxn ang="0">
                <a:pos x="connsiteX46615" y="connsiteY46615"/>
              </a:cxn>
              <a:cxn ang="0">
                <a:pos x="connsiteX46616" y="connsiteY46616"/>
              </a:cxn>
              <a:cxn ang="0">
                <a:pos x="connsiteX46617" y="connsiteY46617"/>
              </a:cxn>
              <a:cxn ang="0">
                <a:pos x="connsiteX46618" y="connsiteY46618"/>
              </a:cxn>
              <a:cxn ang="0">
                <a:pos x="connsiteX46619" y="connsiteY46619"/>
              </a:cxn>
              <a:cxn ang="0">
                <a:pos x="connsiteX46620" y="connsiteY46620"/>
              </a:cxn>
              <a:cxn ang="0">
                <a:pos x="connsiteX46621" y="connsiteY46621"/>
              </a:cxn>
              <a:cxn ang="0">
                <a:pos x="connsiteX46622" y="connsiteY46622"/>
              </a:cxn>
              <a:cxn ang="0">
                <a:pos x="connsiteX46623" y="connsiteY46623"/>
              </a:cxn>
              <a:cxn ang="0">
                <a:pos x="connsiteX46624" y="connsiteY46624"/>
              </a:cxn>
              <a:cxn ang="0">
                <a:pos x="connsiteX46625" y="connsiteY46625"/>
              </a:cxn>
              <a:cxn ang="0">
                <a:pos x="connsiteX46626" y="connsiteY46626"/>
              </a:cxn>
              <a:cxn ang="0">
                <a:pos x="connsiteX46627" y="connsiteY46627"/>
              </a:cxn>
              <a:cxn ang="0">
                <a:pos x="connsiteX46628" y="connsiteY46628"/>
              </a:cxn>
              <a:cxn ang="0">
                <a:pos x="connsiteX46629" y="connsiteY46629"/>
              </a:cxn>
              <a:cxn ang="0">
                <a:pos x="connsiteX46630" y="connsiteY46630"/>
              </a:cxn>
              <a:cxn ang="0">
                <a:pos x="connsiteX46631" y="connsiteY46631"/>
              </a:cxn>
              <a:cxn ang="0">
                <a:pos x="connsiteX46632" y="connsiteY46632"/>
              </a:cxn>
              <a:cxn ang="0">
                <a:pos x="connsiteX46633" y="connsiteY46633"/>
              </a:cxn>
              <a:cxn ang="0">
                <a:pos x="connsiteX46634" y="connsiteY46634"/>
              </a:cxn>
              <a:cxn ang="0">
                <a:pos x="connsiteX46635" y="connsiteY46635"/>
              </a:cxn>
              <a:cxn ang="0">
                <a:pos x="connsiteX46636" y="connsiteY46636"/>
              </a:cxn>
              <a:cxn ang="0">
                <a:pos x="connsiteX46637" y="connsiteY46637"/>
              </a:cxn>
              <a:cxn ang="0">
                <a:pos x="connsiteX46638" y="connsiteY46638"/>
              </a:cxn>
              <a:cxn ang="0">
                <a:pos x="connsiteX46639" y="connsiteY46639"/>
              </a:cxn>
              <a:cxn ang="0">
                <a:pos x="connsiteX46640" y="connsiteY46640"/>
              </a:cxn>
              <a:cxn ang="0">
                <a:pos x="connsiteX46641" y="connsiteY46641"/>
              </a:cxn>
              <a:cxn ang="0">
                <a:pos x="connsiteX46642" y="connsiteY46642"/>
              </a:cxn>
              <a:cxn ang="0">
                <a:pos x="connsiteX46643" y="connsiteY46643"/>
              </a:cxn>
              <a:cxn ang="0">
                <a:pos x="connsiteX46644" y="connsiteY46644"/>
              </a:cxn>
              <a:cxn ang="0">
                <a:pos x="connsiteX46645" y="connsiteY46645"/>
              </a:cxn>
              <a:cxn ang="0">
                <a:pos x="connsiteX46646" y="connsiteY46646"/>
              </a:cxn>
              <a:cxn ang="0">
                <a:pos x="connsiteX46647" y="connsiteY46647"/>
              </a:cxn>
              <a:cxn ang="0">
                <a:pos x="connsiteX46648" y="connsiteY46648"/>
              </a:cxn>
              <a:cxn ang="0">
                <a:pos x="connsiteX46649" y="connsiteY46649"/>
              </a:cxn>
              <a:cxn ang="0">
                <a:pos x="connsiteX46650" y="connsiteY46650"/>
              </a:cxn>
              <a:cxn ang="0">
                <a:pos x="connsiteX46651" y="connsiteY46651"/>
              </a:cxn>
              <a:cxn ang="0">
                <a:pos x="connsiteX46652" y="connsiteY46652"/>
              </a:cxn>
              <a:cxn ang="0">
                <a:pos x="connsiteX46653" y="connsiteY46653"/>
              </a:cxn>
              <a:cxn ang="0">
                <a:pos x="connsiteX46654" y="connsiteY46654"/>
              </a:cxn>
              <a:cxn ang="0">
                <a:pos x="connsiteX46655" y="connsiteY46655"/>
              </a:cxn>
              <a:cxn ang="0">
                <a:pos x="connsiteX46656" y="connsiteY46656"/>
              </a:cxn>
              <a:cxn ang="0">
                <a:pos x="connsiteX46657" y="connsiteY46657"/>
              </a:cxn>
              <a:cxn ang="0">
                <a:pos x="connsiteX46658" y="connsiteY46658"/>
              </a:cxn>
              <a:cxn ang="0">
                <a:pos x="connsiteX46659" y="connsiteY46659"/>
              </a:cxn>
              <a:cxn ang="0">
                <a:pos x="connsiteX46660" y="connsiteY46660"/>
              </a:cxn>
              <a:cxn ang="0">
                <a:pos x="connsiteX46661" y="connsiteY46661"/>
              </a:cxn>
              <a:cxn ang="0">
                <a:pos x="connsiteX46662" y="connsiteY46662"/>
              </a:cxn>
              <a:cxn ang="0">
                <a:pos x="connsiteX46663" y="connsiteY46663"/>
              </a:cxn>
              <a:cxn ang="0">
                <a:pos x="connsiteX46664" y="connsiteY46664"/>
              </a:cxn>
              <a:cxn ang="0">
                <a:pos x="connsiteX46665" y="connsiteY46665"/>
              </a:cxn>
              <a:cxn ang="0">
                <a:pos x="connsiteX46666" y="connsiteY46666"/>
              </a:cxn>
              <a:cxn ang="0">
                <a:pos x="connsiteX46667" y="connsiteY46667"/>
              </a:cxn>
              <a:cxn ang="0">
                <a:pos x="connsiteX46668" y="connsiteY46668"/>
              </a:cxn>
              <a:cxn ang="0">
                <a:pos x="connsiteX46669" y="connsiteY46669"/>
              </a:cxn>
              <a:cxn ang="0">
                <a:pos x="connsiteX46670" y="connsiteY46670"/>
              </a:cxn>
              <a:cxn ang="0">
                <a:pos x="connsiteX46671" y="connsiteY46671"/>
              </a:cxn>
              <a:cxn ang="0">
                <a:pos x="connsiteX46672" y="connsiteY46672"/>
              </a:cxn>
              <a:cxn ang="0">
                <a:pos x="connsiteX46673" y="connsiteY46673"/>
              </a:cxn>
              <a:cxn ang="0">
                <a:pos x="connsiteX46674" y="connsiteY46674"/>
              </a:cxn>
              <a:cxn ang="0">
                <a:pos x="connsiteX46675" y="connsiteY46675"/>
              </a:cxn>
              <a:cxn ang="0">
                <a:pos x="connsiteX46676" y="connsiteY46676"/>
              </a:cxn>
              <a:cxn ang="0">
                <a:pos x="connsiteX46677" y="connsiteY46677"/>
              </a:cxn>
              <a:cxn ang="0">
                <a:pos x="connsiteX46678" y="connsiteY46678"/>
              </a:cxn>
              <a:cxn ang="0">
                <a:pos x="connsiteX46679" y="connsiteY46679"/>
              </a:cxn>
              <a:cxn ang="0">
                <a:pos x="connsiteX46680" y="connsiteY46680"/>
              </a:cxn>
              <a:cxn ang="0">
                <a:pos x="connsiteX46681" y="connsiteY46681"/>
              </a:cxn>
              <a:cxn ang="0">
                <a:pos x="connsiteX46682" y="connsiteY46682"/>
              </a:cxn>
              <a:cxn ang="0">
                <a:pos x="connsiteX46683" y="connsiteY46683"/>
              </a:cxn>
              <a:cxn ang="0">
                <a:pos x="connsiteX46684" y="connsiteY46684"/>
              </a:cxn>
              <a:cxn ang="0">
                <a:pos x="connsiteX46685" y="connsiteY46685"/>
              </a:cxn>
              <a:cxn ang="0">
                <a:pos x="connsiteX46686" y="connsiteY46686"/>
              </a:cxn>
              <a:cxn ang="0">
                <a:pos x="connsiteX46687" y="connsiteY46687"/>
              </a:cxn>
              <a:cxn ang="0">
                <a:pos x="connsiteX46688" y="connsiteY46688"/>
              </a:cxn>
              <a:cxn ang="0">
                <a:pos x="connsiteX46689" y="connsiteY46689"/>
              </a:cxn>
              <a:cxn ang="0">
                <a:pos x="connsiteX46690" y="connsiteY46690"/>
              </a:cxn>
              <a:cxn ang="0">
                <a:pos x="connsiteX46691" y="connsiteY46691"/>
              </a:cxn>
              <a:cxn ang="0">
                <a:pos x="connsiteX46692" y="connsiteY46692"/>
              </a:cxn>
              <a:cxn ang="0">
                <a:pos x="connsiteX46693" y="connsiteY46693"/>
              </a:cxn>
              <a:cxn ang="0">
                <a:pos x="connsiteX46694" y="connsiteY46694"/>
              </a:cxn>
              <a:cxn ang="0">
                <a:pos x="connsiteX46695" y="connsiteY46695"/>
              </a:cxn>
              <a:cxn ang="0">
                <a:pos x="connsiteX46696" y="connsiteY46696"/>
              </a:cxn>
              <a:cxn ang="0">
                <a:pos x="connsiteX46697" y="connsiteY46697"/>
              </a:cxn>
              <a:cxn ang="0">
                <a:pos x="connsiteX46698" y="connsiteY46698"/>
              </a:cxn>
              <a:cxn ang="0">
                <a:pos x="connsiteX46699" y="connsiteY46699"/>
              </a:cxn>
              <a:cxn ang="0">
                <a:pos x="connsiteX46700" y="connsiteY46700"/>
              </a:cxn>
              <a:cxn ang="0">
                <a:pos x="connsiteX46701" y="connsiteY46701"/>
              </a:cxn>
              <a:cxn ang="0">
                <a:pos x="connsiteX46702" y="connsiteY46702"/>
              </a:cxn>
              <a:cxn ang="0">
                <a:pos x="connsiteX46703" y="connsiteY46703"/>
              </a:cxn>
              <a:cxn ang="0">
                <a:pos x="connsiteX46704" y="connsiteY46704"/>
              </a:cxn>
              <a:cxn ang="0">
                <a:pos x="connsiteX46705" y="connsiteY46705"/>
              </a:cxn>
              <a:cxn ang="0">
                <a:pos x="connsiteX46706" y="connsiteY46706"/>
              </a:cxn>
              <a:cxn ang="0">
                <a:pos x="connsiteX46707" y="connsiteY46707"/>
              </a:cxn>
              <a:cxn ang="0">
                <a:pos x="connsiteX46708" y="connsiteY46708"/>
              </a:cxn>
              <a:cxn ang="0">
                <a:pos x="connsiteX46709" y="connsiteY46709"/>
              </a:cxn>
              <a:cxn ang="0">
                <a:pos x="connsiteX46710" y="connsiteY46710"/>
              </a:cxn>
              <a:cxn ang="0">
                <a:pos x="connsiteX46711" y="connsiteY46711"/>
              </a:cxn>
              <a:cxn ang="0">
                <a:pos x="connsiteX46712" y="connsiteY46712"/>
              </a:cxn>
              <a:cxn ang="0">
                <a:pos x="connsiteX46713" y="connsiteY46713"/>
              </a:cxn>
              <a:cxn ang="0">
                <a:pos x="connsiteX46714" y="connsiteY46714"/>
              </a:cxn>
              <a:cxn ang="0">
                <a:pos x="connsiteX46715" y="connsiteY46715"/>
              </a:cxn>
              <a:cxn ang="0">
                <a:pos x="connsiteX46716" y="connsiteY46716"/>
              </a:cxn>
              <a:cxn ang="0">
                <a:pos x="connsiteX46717" y="connsiteY46717"/>
              </a:cxn>
              <a:cxn ang="0">
                <a:pos x="connsiteX46718" y="connsiteY46718"/>
              </a:cxn>
              <a:cxn ang="0">
                <a:pos x="connsiteX46719" y="connsiteY46719"/>
              </a:cxn>
              <a:cxn ang="0">
                <a:pos x="connsiteX46720" y="connsiteY46720"/>
              </a:cxn>
              <a:cxn ang="0">
                <a:pos x="connsiteX46721" y="connsiteY46721"/>
              </a:cxn>
              <a:cxn ang="0">
                <a:pos x="connsiteX46722" y="connsiteY46722"/>
              </a:cxn>
              <a:cxn ang="0">
                <a:pos x="connsiteX46723" y="connsiteY46723"/>
              </a:cxn>
              <a:cxn ang="0">
                <a:pos x="connsiteX46724" y="connsiteY46724"/>
              </a:cxn>
              <a:cxn ang="0">
                <a:pos x="connsiteX46725" y="connsiteY46725"/>
              </a:cxn>
              <a:cxn ang="0">
                <a:pos x="connsiteX46726" y="connsiteY46726"/>
              </a:cxn>
              <a:cxn ang="0">
                <a:pos x="connsiteX46727" y="connsiteY46727"/>
              </a:cxn>
              <a:cxn ang="0">
                <a:pos x="connsiteX46728" y="connsiteY46728"/>
              </a:cxn>
              <a:cxn ang="0">
                <a:pos x="connsiteX46729" y="connsiteY46729"/>
              </a:cxn>
              <a:cxn ang="0">
                <a:pos x="connsiteX46730" y="connsiteY46730"/>
              </a:cxn>
              <a:cxn ang="0">
                <a:pos x="connsiteX46731" y="connsiteY46731"/>
              </a:cxn>
              <a:cxn ang="0">
                <a:pos x="connsiteX46732" y="connsiteY46732"/>
              </a:cxn>
              <a:cxn ang="0">
                <a:pos x="connsiteX46733" y="connsiteY46733"/>
              </a:cxn>
              <a:cxn ang="0">
                <a:pos x="connsiteX46734" y="connsiteY46734"/>
              </a:cxn>
              <a:cxn ang="0">
                <a:pos x="connsiteX46735" y="connsiteY46735"/>
              </a:cxn>
              <a:cxn ang="0">
                <a:pos x="connsiteX46736" y="connsiteY46736"/>
              </a:cxn>
              <a:cxn ang="0">
                <a:pos x="connsiteX46737" y="connsiteY46737"/>
              </a:cxn>
              <a:cxn ang="0">
                <a:pos x="connsiteX46738" y="connsiteY46738"/>
              </a:cxn>
              <a:cxn ang="0">
                <a:pos x="connsiteX46739" y="connsiteY46739"/>
              </a:cxn>
              <a:cxn ang="0">
                <a:pos x="connsiteX46740" y="connsiteY46740"/>
              </a:cxn>
              <a:cxn ang="0">
                <a:pos x="connsiteX46741" y="connsiteY46741"/>
              </a:cxn>
              <a:cxn ang="0">
                <a:pos x="connsiteX46742" y="connsiteY46742"/>
              </a:cxn>
              <a:cxn ang="0">
                <a:pos x="connsiteX46743" y="connsiteY46743"/>
              </a:cxn>
              <a:cxn ang="0">
                <a:pos x="connsiteX46744" y="connsiteY46744"/>
              </a:cxn>
              <a:cxn ang="0">
                <a:pos x="connsiteX46745" y="connsiteY46745"/>
              </a:cxn>
              <a:cxn ang="0">
                <a:pos x="connsiteX46746" y="connsiteY46746"/>
              </a:cxn>
              <a:cxn ang="0">
                <a:pos x="connsiteX46747" y="connsiteY46747"/>
              </a:cxn>
              <a:cxn ang="0">
                <a:pos x="connsiteX46748" y="connsiteY46748"/>
              </a:cxn>
              <a:cxn ang="0">
                <a:pos x="connsiteX46749" y="connsiteY46749"/>
              </a:cxn>
              <a:cxn ang="0">
                <a:pos x="connsiteX46750" y="connsiteY46750"/>
              </a:cxn>
              <a:cxn ang="0">
                <a:pos x="connsiteX46751" y="connsiteY46751"/>
              </a:cxn>
              <a:cxn ang="0">
                <a:pos x="connsiteX46752" y="connsiteY46752"/>
              </a:cxn>
              <a:cxn ang="0">
                <a:pos x="connsiteX46753" y="connsiteY46753"/>
              </a:cxn>
              <a:cxn ang="0">
                <a:pos x="connsiteX46754" y="connsiteY46754"/>
              </a:cxn>
              <a:cxn ang="0">
                <a:pos x="connsiteX46755" y="connsiteY46755"/>
              </a:cxn>
              <a:cxn ang="0">
                <a:pos x="connsiteX46756" y="connsiteY46756"/>
              </a:cxn>
              <a:cxn ang="0">
                <a:pos x="connsiteX46757" y="connsiteY46757"/>
              </a:cxn>
              <a:cxn ang="0">
                <a:pos x="connsiteX46758" y="connsiteY46758"/>
              </a:cxn>
              <a:cxn ang="0">
                <a:pos x="connsiteX46759" y="connsiteY46759"/>
              </a:cxn>
              <a:cxn ang="0">
                <a:pos x="connsiteX46760" y="connsiteY46760"/>
              </a:cxn>
              <a:cxn ang="0">
                <a:pos x="connsiteX46761" y="connsiteY46761"/>
              </a:cxn>
              <a:cxn ang="0">
                <a:pos x="connsiteX46762" y="connsiteY46762"/>
              </a:cxn>
              <a:cxn ang="0">
                <a:pos x="connsiteX46763" y="connsiteY46763"/>
              </a:cxn>
              <a:cxn ang="0">
                <a:pos x="connsiteX46764" y="connsiteY46764"/>
              </a:cxn>
              <a:cxn ang="0">
                <a:pos x="connsiteX46765" y="connsiteY46765"/>
              </a:cxn>
              <a:cxn ang="0">
                <a:pos x="connsiteX46766" y="connsiteY46766"/>
              </a:cxn>
              <a:cxn ang="0">
                <a:pos x="connsiteX46767" y="connsiteY46767"/>
              </a:cxn>
              <a:cxn ang="0">
                <a:pos x="connsiteX46768" y="connsiteY46768"/>
              </a:cxn>
              <a:cxn ang="0">
                <a:pos x="connsiteX46769" y="connsiteY46769"/>
              </a:cxn>
              <a:cxn ang="0">
                <a:pos x="connsiteX46770" y="connsiteY46770"/>
              </a:cxn>
              <a:cxn ang="0">
                <a:pos x="connsiteX46771" y="connsiteY46771"/>
              </a:cxn>
              <a:cxn ang="0">
                <a:pos x="connsiteX46772" y="connsiteY46772"/>
              </a:cxn>
              <a:cxn ang="0">
                <a:pos x="connsiteX46773" y="connsiteY46773"/>
              </a:cxn>
              <a:cxn ang="0">
                <a:pos x="connsiteX46774" y="connsiteY46774"/>
              </a:cxn>
              <a:cxn ang="0">
                <a:pos x="connsiteX46775" y="connsiteY46775"/>
              </a:cxn>
              <a:cxn ang="0">
                <a:pos x="connsiteX46776" y="connsiteY46776"/>
              </a:cxn>
              <a:cxn ang="0">
                <a:pos x="connsiteX46777" y="connsiteY46777"/>
              </a:cxn>
              <a:cxn ang="0">
                <a:pos x="connsiteX46778" y="connsiteY46778"/>
              </a:cxn>
              <a:cxn ang="0">
                <a:pos x="connsiteX46779" y="connsiteY46779"/>
              </a:cxn>
              <a:cxn ang="0">
                <a:pos x="connsiteX46780" y="connsiteY46780"/>
              </a:cxn>
              <a:cxn ang="0">
                <a:pos x="connsiteX46781" y="connsiteY46781"/>
              </a:cxn>
              <a:cxn ang="0">
                <a:pos x="connsiteX46782" y="connsiteY46782"/>
              </a:cxn>
              <a:cxn ang="0">
                <a:pos x="connsiteX46783" y="connsiteY46783"/>
              </a:cxn>
              <a:cxn ang="0">
                <a:pos x="connsiteX46784" y="connsiteY46784"/>
              </a:cxn>
              <a:cxn ang="0">
                <a:pos x="connsiteX46785" y="connsiteY46785"/>
              </a:cxn>
              <a:cxn ang="0">
                <a:pos x="connsiteX46786" y="connsiteY46786"/>
              </a:cxn>
              <a:cxn ang="0">
                <a:pos x="connsiteX46787" y="connsiteY46787"/>
              </a:cxn>
              <a:cxn ang="0">
                <a:pos x="connsiteX46788" y="connsiteY46788"/>
              </a:cxn>
              <a:cxn ang="0">
                <a:pos x="connsiteX46789" y="connsiteY46789"/>
              </a:cxn>
              <a:cxn ang="0">
                <a:pos x="connsiteX46790" y="connsiteY46790"/>
              </a:cxn>
              <a:cxn ang="0">
                <a:pos x="connsiteX46791" y="connsiteY46791"/>
              </a:cxn>
              <a:cxn ang="0">
                <a:pos x="connsiteX46792" y="connsiteY46792"/>
              </a:cxn>
              <a:cxn ang="0">
                <a:pos x="connsiteX46793" y="connsiteY46793"/>
              </a:cxn>
              <a:cxn ang="0">
                <a:pos x="connsiteX46794" y="connsiteY46794"/>
              </a:cxn>
              <a:cxn ang="0">
                <a:pos x="connsiteX46795" y="connsiteY46795"/>
              </a:cxn>
              <a:cxn ang="0">
                <a:pos x="connsiteX46796" y="connsiteY46796"/>
              </a:cxn>
              <a:cxn ang="0">
                <a:pos x="connsiteX46797" y="connsiteY46797"/>
              </a:cxn>
              <a:cxn ang="0">
                <a:pos x="connsiteX46798" y="connsiteY46798"/>
              </a:cxn>
              <a:cxn ang="0">
                <a:pos x="connsiteX46799" y="connsiteY46799"/>
              </a:cxn>
              <a:cxn ang="0">
                <a:pos x="connsiteX46800" y="connsiteY46800"/>
              </a:cxn>
              <a:cxn ang="0">
                <a:pos x="connsiteX46801" y="connsiteY46801"/>
              </a:cxn>
              <a:cxn ang="0">
                <a:pos x="connsiteX46802" y="connsiteY46802"/>
              </a:cxn>
              <a:cxn ang="0">
                <a:pos x="connsiteX46803" y="connsiteY46803"/>
              </a:cxn>
              <a:cxn ang="0">
                <a:pos x="connsiteX46804" y="connsiteY46804"/>
              </a:cxn>
              <a:cxn ang="0">
                <a:pos x="connsiteX46805" y="connsiteY46805"/>
              </a:cxn>
              <a:cxn ang="0">
                <a:pos x="connsiteX46806" y="connsiteY46806"/>
              </a:cxn>
              <a:cxn ang="0">
                <a:pos x="connsiteX46807" y="connsiteY46807"/>
              </a:cxn>
              <a:cxn ang="0">
                <a:pos x="connsiteX46808" y="connsiteY46808"/>
              </a:cxn>
              <a:cxn ang="0">
                <a:pos x="connsiteX46809" y="connsiteY46809"/>
              </a:cxn>
              <a:cxn ang="0">
                <a:pos x="connsiteX46810" y="connsiteY46810"/>
              </a:cxn>
              <a:cxn ang="0">
                <a:pos x="connsiteX46811" y="connsiteY46811"/>
              </a:cxn>
              <a:cxn ang="0">
                <a:pos x="connsiteX46812" y="connsiteY46812"/>
              </a:cxn>
              <a:cxn ang="0">
                <a:pos x="connsiteX46813" y="connsiteY46813"/>
              </a:cxn>
              <a:cxn ang="0">
                <a:pos x="connsiteX46814" y="connsiteY46814"/>
              </a:cxn>
              <a:cxn ang="0">
                <a:pos x="connsiteX46815" y="connsiteY46815"/>
              </a:cxn>
              <a:cxn ang="0">
                <a:pos x="connsiteX46816" y="connsiteY46816"/>
              </a:cxn>
              <a:cxn ang="0">
                <a:pos x="connsiteX46817" y="connsiteY46817"/>
              </a:cxn>
              <a:cxn ang="0">
                <a:pos x="connsiteX46818" y="connsiteY46818"/>
              </a:cxn>
              <a:cxn ang="0">
                <a:pos x="connsiteX46819" y="connsiteY46819"/>
              </a:cxn>
              <a:cxn ang="0">
                <a:pos x="connsiteX46820" y="connsiteY46820"/>
              </a:cxn>
              <a:cxn ang="0">
                <a:pos x="connsiteX46821" y="connsiteY46821"/>
              </a:cxn>
              <a:cxn ang="0">
                <a:pos x="connsiteX46822" y="connsiteY46822"/>
              </a:cxn>
              <a:cxn ang="0">
                <a:pos x="connsiteX46823" y="connsiteY46823"/>
              </a:cxn>
              <a:cxn ang="0">
                <a:pos x="connsiteX46824" y="connsiteY46824"/>
              </a:cxn>
              <a:cxn ang="0">
                <a:pos x="connsiteX46825" y="connsiteY46825"/>
              </a:cxn>
              <a:cxn ang="0">
                <a:pos x="connsiteX46826" y="connsiteY46826"/>
              </a:cxn>
              <a:cxn ang="0">
                <a:pos x="connsiteX46827" y="connsiteY46827"/>
              </a:cxn>
              <a:cxn ang="0">
                <a:pos x="connsiteX46828" y="connsiteY46828"/>
              </a:cxn>
              <a:cxn ang="0">
                <a:pos x="connsiteX46829" y="connsiteY46829"/>
              </a:cxn>
              <a:cxn ang="0">
                <a:pos x="connsiteX46830" y="connsiteY46830"/>
              </a:cxn>
              <a:cxn ang="0">
                <a:pos x="connsiteX46831" y="connsiteY46831"/>
              </a:cxn>
              <a:cxn ang="0">
                <a:pos x="connsiteX46832" y="connsiteY46832"/>
              </a:cxn>
              <a:cxn ang="0">
                <a:pos x="connsiteX46833" y="connsiteY46833"/>
              </a:cxn>
              <a:cxn ang="0">
                <a:pos x="connsiteX46834" y="connsiteY46834"/>
              </a:cxn>
              <a:cxn ang="0">
                <a:pos x="connsiteX46835" y="connsiteY46835"/>
              </a:cxn>
              <a:cxn ang="0">
                <a:pos x="connsiteX46836" y="connsiteY46836"/>
              </a:cxn>
              <a:cxn ang="0">
                <a:pos x="connsiteX46837" y="connsiteY46837"/>
              </a:cxn>
              <a:cxn ang="0">
                <a:pos x="connsiteX46838" y="connsiteY46838"/>
              </a:cxn>
              <a:cxn ang="0">
                <a:pos x="connsiteX46839" y="connsiteY46839"/>
              </a:cxn>
              <a:cxn ang="0">
                <a:pos x="connsiteX46840" y="connsiteY46840"/>
              </a:cxn>
              <a:cxn ang="0">
                <a:pos x="connsiteX46841" y="connsiteY46841"/>
              </a:cxn>
              <a:cxn ang="0">
                <a:pos x="connsiteX46842" y="connsiteY46842"/>
              </a:cxn>
              <a:cxn ang="0">
                <a:pos x="connsiteX46843" y="connsiteY46843"/>
              </a:cxn>
              <a:cxn ang="0">
                <a:pos x="connsiteX46844" y="connsiteY46844"/>
              </a:cxn>
              <a:cxn ang="0">
                <a:pos x="connsiteX46845" y="connsiteY46845"/>
              </a:cxn>
              <a:cxn ang="0">
                <a:pos x="connsiteX46846" y="connsiteY46846"/>
              </a:cxn>
              <a:cxn ang="0">
                <a:pos x="connsiteX46847" y="connsiteY46847"/>
              </a:cxn>
              <a:cxn ang="0">
                <a:pos x="connsiteX46848" y="connsiteY46848"/>
              </a:cxn>
              <a:cxn ang="0">
                <a:pos x="connsiteX46849" y="connsiteY46849"/>
              </a:cxn>
              <a:cxn ang="0">
                <a:pos x="connsiteX46850" y="connsiteY46850"/>
              </a:cxn>
              <a:cxn ang="0">
                <a:pos x="connsiteX46851" y="connsiteY46851"/>
              </a:cxn>
              <a:cxn ang="0">
                <a:pos x="connsiteX46852" y="connsiteY46852"/>
              </a:cxn>
              <a:cxn ang="0">
                <a:pos x="connsiteX46853" y="connsiteY46853"/>
              </a:cxn>
              <a:cxn ang="0">
                <a:pos x="connsiteX46854" y="connsiteY46854"/>
              </a:cxn>
              <a:cxn ang="0">
                <a:pos x="connsiteX46855" y="connsiteY46855"/>
              </a:cxn>
              <a:cxn ang="0">
                <a:pos x="connsiteX46856" y="connsiteY46856"/>
              </a:cxn>
              <a:cxn ang="0">
                <a:pos x="connsiteX46857" y="connsiteY46857"/>
              </a:cxn>
              <a:cxn ang="0">
                <a:pos x="connsiteX46858" y="connsiteY46858"/>
              </a:cxn>
              <a:cxn ang="0">
                <a:pos x="connsiteX46859" y="connsiteY46859"/>
              </a:cxn>
              <a:cxn ang="0">
                <a:pos x="connsiteX46860" y="connsiteY46860"/>
              </a:cxn>
              <a:cxn ang="0">
                <a:pos x="connsiteX46861" y="connsiteY46861"/>
              </a:cxn>
              <a:cxn ang="0">
                <a:pos x="connsiteX46862" y="connsiteY46862"/>
              </a:cxn>
              <a:cxn ang="0">
                <a:pos x="connsiteX46863" y="connsiteY46863"/>
              </a:cxn>
              <a:cxn ang="0">
                <a:pos x="connsiteX46864" y="connsiteY46864"/>
              </a:cxn>
              <a:cxn ang="0">
                <a:pos x="connsiteX46865" y="connsiteY46865"/>
              </a:cxn>
              <a:cxn ang="0">
                <a:pos x="connsiteX46866" y="connsiteY46866"/>
              </a:cxn>
              <a:cxn ang="0">
                <a:pos x="connsiteX46867" y="connsiteY46867"/>
              </a:cxn>
              <a:cxn ang="0">
                <a:pos x="connsiteX46868" y="connsiteY46868"/>
              </a:cxn>
              <a:cxn ang="0">
                <a:pos x="connsiteX46869" y="connsiteY46869"/>
              </a:cxn>
              <a:cxn ang="0">
                <a:pos x="connsiteX46870" y="connsiteY46870"/>
              </a:cxn>
              <a:cxn ang="0">
                <a:pos x="connsiteX46871" y="connsiteY46871"/>
              </a:cxn>
              <a:cxn ang="0">
                <a:pos x="connsiteX46872" y="connsiteY46872"/>
              </a:cxn>
              <a:cxn ang="0">
                <a:pos x="connsiteX46873" y="connsiteY46873"/>
              </a:cxn>
              <a:cxn ang="0">
                <a:pos x="connsiteX46874" y="connsiteY46874"/>
              </a:cxn>
              <a:cxn ang="0">
                <a:pos x="connsiteX46875" y="connsiteY46875"/>
              </a:cxn>
              <a:cxn ang="0">
                <a:pos x="connsiteX46876" y="connsiteY46876"/>
              </a:cxn>
              <a:cxn ang="0">
                <a:pos x="connsiteX46877" y="connsiteY46877"/>
              </a:cxn>
              <a:cxn ang="0">
                <a:pos x="connsiteX46878" y="connsiteY46878"/>
              </a:cxn>
              <a:cxn ang="0">
                <a:pos x="connsiteX46879" y="connsiteY46879"/>
              </a:cxn>
              <a:cxn ang="0">
                <a:pos x="connsiteX46880" y="connsiteY46880"/>
              </a:cxn>
              <a:cxn ang="0">
                <a:pos x="connsiteX46881" y="connsiteY46881"/>
              </a:cxn>
              <a:cxn ang="0">
                <a:pos x="connsiteX46882" y="connsiteY46882"/>
              </a:cxn>
              <a:cxn ang="0">
                <a:pos x="connsiteX46883" y="connsiteY46883"/>
              </a:cxn>
              <a:cxn ang="0">
                <a:pos x="connsiteX46884" y="connsiteY46884"/>
              </a:cxn>
              <a:cxn ang="0">
                <a:pos x="connsiteX46885" y="connsiteY46885"/>
              </a:cxn>
              <a:cxn ang="0">
                <a:pos x="connsiteX46886" y="connsiteY46886"/>
              </a:cxn>
              <a:cxn ang="0">
                <a:pos x="connsiteX46887" y="connsiteY46887"/>
              </a:cxn>
              <a:cxn ang="0">
                <a:pos x="connsiteX46888" y="connsiteY46888"/>
              </a:cxn>
              <a:cxn ang="0">
                <a:pos x="connsiteX46889" y="connsiteY46889"/>
              </a:cxn>
              <a:cxn ang="0">
                <a:pos x="connsiteX46890" y="connsiteY46890"/>
              </a:cxn>
              <a:cxn ang="0">
                <a:pos x="connsiteX46891" y="connsiteY46891"/>
              </a:cxn>
              <a:cxn ang="0">
                <a:pos x="connsiteX46892" y="connsiteY46892"/>
              </a:cxn>
              <a:cxn ang="0">
                <a:pos x="connsiteX46893" y="connsiteY46893"/>
              </a:cxn>
              <a:cxn ang="0">
                <a:pos x="connsiteX46894" y="connsiteY46894"/>
              </a:cxn>
              <a:cxn ang="0">
                <a:pos x="connsiteX46895" y="connsiteY46895"/>
              </a:cxn>
              <a:cxn ang="0">
                <a:pos x="connsiteX46896" y="connsiteY46896"/>
              </a:cxn>
              <a:cxn ang="0">
                <a:pos x="connsiteX46897" y="connsiteY46897"/>
              </a:cxn>
              <a:cxn ang="0">
                <a:pos x="connsiteX46898" y="connsiteY46898"/>
              </a:cxn>
              <a:cxn ang="0">
                <a:pos x="connsiteX46899" y="connsiteY46899"/>
              </a:cxn>
              <a:cxn ang="0">
                <a:pos x="connsiteX46900" y="connsiteY46900"/>
              </a:cxn>
              <a:cxn ang="0">
                <a:pos x="connsiteX46901" y="connsiteY46901"/>
              </a:cxn>
              <a:cxn ang="0">
                <a:pos x="connsiteX46902" y="connsiteY46902"/>
              </a:cxn>
              <a:cxn ang="0">
                <a:pos x="connsiteX46903" y="connsiteY46903"/>
              </a:cxn>
              <a:cxn ang="0">
                <a:pos x="connsiteX46904" y="connsiteY46904"/>
              </a:cxn>
              <a:cxn ang="0">
                <a:pos x="connsiteX46905" y="connsiteY46905"/>
              </a:cxn>
              <a:cxn ang="0">
                <a:pos x="connsiteX46906" y="connsiteY46906"/>
              </a:cxn>
              <a:cxn ang="0">
                <a:pos x="connsiteX46907" y="connsiteY46907"/>
              </a:cxn>
              <a:cxn ang="0">
                <a:pos x="connsiteX46908" y="connsiteY46908"/>
              </a:cxn>
              <a:cxn ang="0">
                <a:pos x="connsiteX46909" y="connsiteY46909"/>
              </a:cxn>
              <a:cxn ang="0">
                <a:pos x="connsiteX46910" y="connsiteY46910"/>
              </a:cxn>
              <a:cxn ang="0">
                <a:pos x="connsiteX46911" y="connsiteY46911"/>
              </a:cxn>
              <a:cxn ang="0">
                <a:pos x="connsiteX46912" y="connsiteY46912"/>
              </a:cxn>
              <a:cxn ang="0">
                <a:pos x="connsiteX46913" y="connsiteY46913"/>
              </a:cxn>
              <a:cxn ang="0">
                <a:pos x="connsiteX46914" y="connsiteY46914"/>
              </a:cxn>
              <a:cxn ang="0">
                <a:pos x="connsiteX46915" y="connsiteY46915"/>
              </a:cxn>
              <a:cxn ang="0">
                <a:pos x="connsiteX46916" y="connsiteY46916"/>
              </a:cxn>
              <a:cxn ang="0">
                <a:pos x="connsiteX46917" y="connsiteY46917"/>
              </a:cxn>
              <a:cxn ang="0">
                <a:pos x="connsiteX46918" y="connsiteY46918"/>
              </a:cxn>
              <a:cxn ang="0">
                <a:pos x="connsiteX46919" y="connsiteY46919"/>
              </a:cxn>
              <a:cxn ang="0">
                <a:pos x="connsiteX46920" y="connsiteY46920"/>
              </a:cxn>
              <a:cxn ang="0">
                <a:pos x="connsiteX46921" y="connsiteY46921"/>
              </a:cxn>
              <a:cxn ang="0">
                <a:pos x="connsiteX46922" y="connsiteY46922"/>
              </a:cxn>
              <a:cxn ang="0">
                <a:pos x="connsiteX46923" y="connsiteY46923"/>
              </a:cxn>
              <a:cxn ang="0">
                <a:pos x="connsiteX46924" y="connsiteY46924"/>
              </a:cxn>
              <a:cxn ang="0">
                <a:pos x="connsiteX46925" y="connsiteY46925"/>
              </a:cxn>
              <a:cxn ang="0">
                <a:pos x="connsiteX46926" y="connsiteY46926"/>
              </a:cxn>
              <a:cxn ang="0">
                <a:pos x="connsiteX46927" y="connsiteY46927"/>
              </a:cxn>
              <a:cxn ang="0">
                <a:pos x="connsiteX46928" y="connsiteY46928"/>
              </a:cxn>
              <a:cxn ang="0">
                <a:pos x="connsiteX46929" y="connsiteY46929"/>
              </a:cxn>
              <a:cxn ang="0">
                <a:pos x="connsiteX46930" y="connsiteY46930"/>
              </a:cxn>
              <a:cxn ang="0">
                <a:pos x="connsiteX46931" y="connsiteY46931"/>
              </a:cxn>
              <a:cxn ang="0">
                <a:pos x="connsiteX46932" y="connsiteY46932"/>
              </a:cxn>
              <a:cxn ang="0">
                <a:pos x="connsiteX46933" y="connsiteY46933"/>
              </a:cxn>
              <a:cxn ang="0">
                <a:pos x="connsiteX46934" y="connsiteY46934"/>
              </a:cxn>
              <a:cxn ang="0">
                <a:pos x="connsiteX46935" y="connsiteY46935"/>
              </a:cxn>
              <a:cxn ang="0">
                <a:pos x="connsiteX46936" y="connsiteY46936"/>
              </a:cxn>
              <a:cxn ang="0">
                <a:pos x="connsiteX46937" y="connsiteY46937"/>
              </a:cxn>
              <a:cxn ang="0">
                <a:pos x="connsiteX46938" y="connsiteY46938"/>
              </a:cxn>
              <a:cxn ang="0">
                <a:pos x="connsiteX46939" y="connsiteY46939"/>
              </a:cxn>
              <a:cxn ang="0">
                <a:pos x="connsiteX46940" y="connsiteY46940"/>
              </a:cxn>
              <a:cxn ang="0">
                <a:pos x="connsiteX46941" y="connsiteY46941"/>
              </a:cxn>
              <a:cxn ang="0">
                <a:pos x="connsiteX46942" y="connsiteY46942"/>
              </a:cxn>
              <a:cxn ang="0">
                <a:pos x="connsiteX46943" y="connsiteY46943"/>
              </a:cxn>
              <a:cxn ang="0">
                <a:pos x="connsiteX46944" y="connsiteY46944"/>
              </a:cxn>
              <a:cxn ang="0">
                <a:pos x="connsiteX46945" y="connsiteY46945"/>
              </a:cxn>
              <a:cxn ang="0">
                <a:pos x="connsiteX46946" y="connsiteY46946"/>
              </a:cxn>
              <a:cxn ang="0">
                <a:pos x="connsiteX46947" y="connsiteY46947"/>
              </a:cxn>
              <a:cxn ang="0">
                <a:pos x="connsiteX46948" y="connsiteY46948"/>
              </a:cxn>
              <a:cxn ang="0">
                <a:pos x="connsiteX46949" y="connsiteY46949"/>
              </a:cxn>
              <a:cxn ang="0">
                <a:pos x="connsiteX46950" y="connsiteY46950"/>
              </a:cxn>
              <a:cxn ang="0">
                <a:pos x="connsiteX46951" y="connsiteY46951"/>
              </a:cxn>
              <a:cxn ang="0">
                <a:pos x="connsiteX46952" y="connsiteY46952"/>
              </a:cxn>
              <a:cxn ang="0">
                <a:pos x="connsiteX46953" y="connsiteY46953"/>
              </a:cxn>
              <a:cxn ang="0">
                <a:pos x="connsiteX46954" y="connsiteY46954"/>
              </a:cxn>
              <a:cxn ang="0">
                <a:pos x="connsiteX46955" y="connsiteY46955"/>
              </a:cxn>
              <a:cxn ang="0">
                <a:pos x="connsiteX46956" y="connsiteY46956"/>
              </a:cxn>
              <a:cxn ang="0">
                <a:pos x="connsiteX46957" y="connsiteY46957"/>
              </a:cxn>
              <a:cxn ang="0">
                <a:pos x="connsiteX46958" y="connsiteY46958"/>
              </a:cxn>
              <a:cxn ang="0">
                <a:pos x="connsiteX46959" y="connsiteY46959"/>
              </a:cxn>
              <a:cxn ang="0">
                <a:pos x="connsiteX46960" y="connsiteY46960"/>
              </a:cxn>
              <a:cxn ang="0">
                <a:pos x="connsiteX46961" y="connsiteY46961"/>
              </a:cxn>
              <a:cxn ang="0">
                <a:pos x="connsiteX46962" y="connsiteY46962"/>
              </a:cxn>
              <a:cxn ang="0">
                <a:pos x="connsiteX46963" y="connsiteY46963"/>
              </a:cxn>
              <a:cxn ang="0">
                <a:pos x="connsiteX46964" y="connsiteY46964"/>
              </a:cxn>
              <a:cxn ang="0">
                <a:pos x="connsiteX46965" y="connsiteY46965"/>
              </a:cxn>
              <a:cxn ang="0">
                <a:pos x="connsiteX46966" y="connsiteY46966"/>
              </a:cxn>
              <a:cxn ang="0">
                <a:pos x="connsiteX46967" y="connsiteY46967"/>
              </a:cxn>
              <a:cxn ang="0">
                <a:pos x="connsiteX46968" y="connsiteY46968"/>
              </a:cxn>
              <a:cxn ang="0">
                <a:pos x="connsiteX46969" y="connsiteY46969"/>
              </a:cxn>
              <a:cxn ang="0">
                <a:pos x="connsiteX46970" y="connsiteY46970"/>
              </a:cxn>
              <a:cxn ang="0">
                <a:pos x="connsiteX46971" y="connsiteY46971"/>
              </a:cxn>
              <a:cxn ang="0">
                <a:pos x="connsiteX46972" y="connsiteY46972"/>
              </a:cxn>
              <a:cxn ang="0">
                <a:pos x="connsiteX46973" y="connsiteY46973"/>
              </a:cxn>
              <a:cxn ang="0">
                <a:pos x="connsiteX46974" y="connsiteY46974"/>
              </a:cxn>
              <a:cxn ang="0">
                <a:pos x="connsiteX46975" y="connsiteY46975"/>
              </a:cxn>
              <a:cxn ang="0">
                <a:pos x="connsiteX46976" y="connsiteY46976"/>
              </a:cxn>
              <a:cxn ang="0">
                <a:pos x="connsiteX46977" y="connsiteY46977"/>
              </a:cxn>
              <a:cxn ang="0">
                <a:pos x="connsiteX46978" y="connsiteY46978"/>
              </a:cxn>
              <a:cxn ang="0">
                <a:pos x="connsiteX46979" y="connsiteY46979"/>
              </a:cxn>
              <a:cxn ang="0">
                <a:pos x="connsiteX46980" y="connsiteY46980"/>
              </a:cxn>
              <a:cxn ang="0">
                <a:pos x="connsiteX46981" y="connsiteY46981"/>
              </a:cxn>
              <a:cxn ang="0">
                <a:pos x="connsiteX46982" y="connsiteY46982"/>
              </a:cxn>
              <a:cxn ang="0">
                <a:pos x="connsiteX46983" y="connsiteY46983"/>
              </a:cxn>
              <a:cxn ang="0">
                <a:pos x="connsiteX46984" y="connsiteY46984"/>
              </a:cxn>
              <a:cxn ang="0">
                <a:pos x="connsiteX46985" y="connsiteY46985"/>
              </a:cxn>
              <a:cxn ang="0">
                <a:pos x="connsiteX46986" y="connsiteY46986"/>
              </a:cxn>
              <a:cxn ang="0">
                <a:pos x="connsiteX46987" y="connsiteY46987"/>
              </a:cxn>
              <a:cxn ang="0">
                <a:pos x="connsiteX46988" y="connsiteY46988"/>
              </a:cxn>
              <a:cxn ang="0">
                <a:pos x="connsiteX46989" y="connsiteY46989"/>
              </a:cxn>
              <a:cxn ang="0">
                <a:pos x="connsiteX46990" y="connsiteY46990"/>
              </a:cxn>
              <a:cxn ang="0">
                <a:pos x="connsiteX46991" y="connsiteY46991"/>
              </a:cxn>
              <a:cxn ang="0">
                <a:pos x="connsiteX46992" y="connsiteY46992"/>
              </a:cxn>
              <a:cxn ang="0">
                <a:pos x="connsiteX46993" y="connsiteY46993"/>
              </a:cxn>
              <a:cxn ang="0">
                <a:pos x="connsiteX46994" y="connsiteY46994"/>
              </a:cxn>
              <a:cxn ang="0">
                <a:pos x="connsiteX46995" y="connsiteY46995"/>
              </a:cxn>
              <a:cxn ang="0">
                <a:pos x="connsiteX46996" y="connsiteY46996"/>
              </a:cxn>
              <a:cxn ang="0">
                <a:pos x="connsiteX46997" y="connsiteY46997"/>
              </a:cxn>
              <a:cxn ang="0">
                <a:pos x="connsiteX46998" y="connsiteY46998"/>
              </a:cxn>
              <a:cxn ang="0">
                <a:pos x="connsiteX46999" y="connsiteY46999"/>
              </a:cxn>
              <a:cxn ang="0">
                <a:pos x="connsiteX47000" y="connsiteY47000"/>
              </a:cxn>
              <a:cxn ang="0">
                <a:pos x="connsiteX47001" y="connsiteY47001"/>
              </a:cxn>
              <a:cxn ang="0">
                <a:pos x="connsiteX47002" y="connsiteY47002"/>
              </a:cxn>
              <a:cxn ang="0">
                <a:pos x="connsiteX47003" y="connsiteY47003"/>
              </a:cxn>
              <a:cxn ang="0">
                <a:pos x="connsiteX47004" y="connsiteY47004"/>
              </a:cxn>
              <a:cxn ang="0">
                <a:pos x="connsiteX47005" y="connsiteY47005"/>
              </a:cxn>
              <a:cxn ang="0">
                <a:pos x="connsiteX47006" y="connsiteY47006"/>
              </a:cxn>
              <a:cxn ang="0">
                <a:pos x="connsiteX47007" y="connsiteY47007"/>
              </a:cxn>
              <a:cxn ang="0">
                <a:pos x="connsiteX47008" y="connsiteY47008"/>
              </a:cxn>
              <a:cxn ang="0">
                <a:pos x="connsiteX47009" y="connsiteY47009"/>
              </a:cxn>
              <a:cxn ang="0">
                <a:pos x="connsiteX47010" y="connsiteY47010"/>
              </a:cxn>
              <a:cxn ang="0">
                <a:pos x="connsiteX47011" y="connsiteY47011"/>
              </a:cxn>
              <a:cxn ang="0">
                <a:pos x="connsiteX47012" y="connsiteY47012"/>
              </a:cxn>
              <a:cxn ang="0">
                <a:pos x="connsiteX47013" y="connsiteY47013"/>
              </a:cxn>
              <a:cxn ang="0">
                <a:pos x="connsiteX47014" y="connsiteY47014"/>
              </a:cxn>
              <a:cxn ang="0">
                <a:pos x="connsiteX47015" y="connsiteY47015"/>
              </a:cxn>
              <a:cxn ang="0">
                <a:pos x="connsiteX47016" y="connsiteY47016"/>
              </a:cxn>
              <a:cxn ang="0">
                <a:pos x="connsiteX47017" y="connsiteY47017"/>
              </a:cxn>
              <a:cxn ang="0">
                <a:pos x="connsiteX47018" y="connsiteY47018"/>
              </a:cxn>
              <a:cxn ang="0">
                <a:pos x="connsiteX47019" y="connsiteY47019"/>
              </a:cxn>
              <a:cxn ang="0">
                <a:pos x="connsiteX47020" y="connsiteY47020"/>
              </a:cxn>
              <a:cxn ang="0">
                <a:pos x="connsiteX47021" y="connsiteY47021"/>
              </a:cxn>
              <a:cxn ang="0">
                <a:pos x="connsiteX47022" y="connsiteY47022"/>
              </a:cxn>
              <a:cxn ang="0">
                <a:pos x="connsiteX47023" y="connsiteY47023"/>
              </a:cxn>
              <a:cxn ang="0">
                <a:pos x="connsiteX47024" y="connsiteY47024"/>
              </a:cxn>
              <a:cxn ang="0">
                <a:pos x="connsiteX47025" y="connsiteY47025"/>
              </a:cxn>
              <a:cxn ang="0">
                <a:pos x="connsiteX47026" y="connsiteY47026"/>
              </a:cxn>
              <a:cxn ang="0">
                <a:pos x="connsiteX47027" y="connsiteY47027"/>
              </a:cxn>
              <a:cxn ang="0">
                <a:pos x="connsiteX47028" y="connsiteY47028"/>
              </a:cxn>
              <a:cxn ang="0">
                <a:pos x="connsiteX47029" y="connsiteY47029"/>
              </a:cxn>
              <a:cxn ang="0">
                <a:pos x="connsiteX47030" y="connsiteY47030"/>
              </a:cxn>
              <a:cxn ang="0">
                <a:pos x="connsiteX47031" y="connsiteY47031"/>
              </a:cxn>
              <a:cxn ang="0">
                <a:pos x="connsiteX47032" y="connsiteY47032"/>
              </a:cxn>
              <a:cxn ang="0">
                <a:pos x="connsiteX47033" y="connsiteY47033"/>
              </a:cxn>
              <a:cxn ang="0">
                <a:pos x="connsiteX47034" y="connsiteY47034"/>
              </a:cxn>
              <a:cxn ang="0">
                <a:pos x="connsiteX47035" y="connsiteY47035"/>
              </a:cxn>
              <a:cxn ang="0">
                <a:pos x="connsiteX47036" y="connsiteY47036"/>
              </a:cxn>
              <a:cxn ang="0">
                <a:pos x="connsiteX47037" y="connsiteY47037"/>
              </a:cxn>
              <a:cxn ang="0">
                <a:pos x="connsiteX47038" y="connsiteY47038"/>
              </a:cxn>
              <a:cxn ang="0">
                <a:pos x="connsiteX47039" y="connsiteY47039"/>
              </a:cxn>
              <a:cxn ang="0">
                <a:pos x="connsiteX47040" y="connsiteY47040"/>
              </a:cxn>
              <a:cxn ang="0">
                <a:pos x="connsiteX47041" y="connsiteY47041"/>
              </a:cxn>
              <a:cxn ang="0">
                <a:pos x="connsiteX47042" y="connsiteY47042"/>
              </a:cxn>
              <a:cxn ang="0">
                <a:pos x="connsiteX47043" y="connsiteY47043"/>
              </a:cxn>
              <a:cxn ang="0">
                <a:pos x="connsiteX47044" y="connsiteY47044"/>
              </a:cxn>
              <a:cxn ang="0">
                <a:pos x="connsiteX47045" y="connsiteY47045"/>
              </a:cxn>
              <a:cxn ang="0">
                <a:pos x="connsiteX47046" y="connsiteY47046"/>
              </a:cxn>
              <a:cxn ang="0">
                <a:pos x="connsiteX47047" y="connsiteY47047"/>
              </a:cxn>
              <a:cxn ang="0">
                <a:pos x="connsiteX47048" y="connsiteY47048"/>
              </a:cxn>
              <a:cxn ang="0">
                <a:pos x="connsiteX47049" y="connsiteY47049"/>
              </a:cxn>
              <a:cxn ang="0">
                <a:pos x="connsiteX47050" y="connsiteY47050"/>
              </a:cxn>
              <a:cxn ang="0">
                <a:pos x="connsiteX47051" y="connsiteY47051"/>
              </a:cxn>
              <a:cxn ang="0">
                <a:pos x="connsiteX47052" y="connsiteY47052"/>
              </a:cxn>
              <a:cxn ang="0">
                <a:pos x="connsiteX47053" y="connsiteY47053"/>
              </a:cxn>
              <a:cxn ang="0">
                <a:pos x="connsiteX47054" y="connsiteY47054"/>
              </a:cxn>
              <a:cxn ang="0">
                <a:pos x="connsiteX47055" y="connsiteY47055"/>
              </a:cxn>
              <a:cxn ang="0">
                <a:pos x="connsiteX47056" y="connsiteY47056"/>
              </a:cxn>
              <a:cxn ang="0">
                <a:pos x="connsiteX47057" y="connsiteY47057"/>
              </a:cxn>
              <a:cxn ang="0">
                <a:pos x="connsiteX47058" y="connsiteY47058"/>
              </a:cxn>
              <a:cxn ang="0">
                <a:pos x="connsiteX47059" y="connsiteY47059"/>
              </a:cxn>
              <a:cxn ang="0">
                <a:pos x="connsiteX47060" y="connsiteY47060"/>
              </a:cxn>
              <a:cxn ang="0">
                <a:pos x="connsiteX47061" y="connsiteY47061"/>
              </a:cxn>
              <a:cxn ang="0">
                <a:pos x="connsiteX47062" y="connsiteY47062"/>
              </a:cxn>
              <a:cxn ang="0">
                <a:pos x="connsiteX47063" y="connsiteY47063"/>
              </a:cxn>
              <a:cxn ang="0">
                <a:pos x="connsiteX47064" y="connsiteY47064"/>
              </a:cxn>
              <a:cxn ang="0">
                <a:pos x="connsiteX47065" y="connsiteY47065"/>
              </a:cxn>
              <a:cxn ang="0">
                <a:pos x="connsiteX47066" y="connsiteY47066"/>
              </a:cxn>
              <a:cxn ang="0">
                <a:pos x="connsiteX47067" y="connsiteY47067"/>
              </a:cxn>
              <a:cxn ang="0">
                <a:pos x="connsiteX47068" y="connsiteY47068"/>
              </a:cxn>
              <a:cxn ang="0">
                <a:pos x="connsiteX47069" y="connsiteY47069"/>
              </a:cxn>
              <a:cxn ang="0">
                <a:pos x="connsiteX47070" y="connsiteY47070"/>
              </a:cxn>
              <a:cxn ang="0">
                <a:pos x="connsiteX47071" y="connsiteY47071"/>
              </a:cxn>
              <a:cxn ang="0">
                <a:pos x="connsiteX47072" y="connsiteY47072"/>
              </a:cxn>
              <a:cxn ang="0">
                <a:pos x="connsiteX47073" y="connsiteY47073"/>
              </a:cxn>
              <a:cxn ang="0">
                <a:pos x="connsiteX47074" y="connsiteY47074"/>
              </a:cxn>
              <a:cxn ang="0">
                <a:pos x="connsiteX47075" y="connsiteY47075"/>
              </a:cxn>
              <a:cxn ang="0">
                <a:pos x="connsiteX47076" y="connsiteY47076"/>
              </a:cxn>
              <a:cxn ang="0">
                <a:pos x="connsiteX47077" y="connsiteY47077"/>
              </a:cxn>
              <a:cxn ang="0">
                <a:pos x="connsiteX47078" y="connsiteY47078"/>
              </a:cxn>
              <a:cxn ang="0">
                <a:pos x="connsiteX47079" y="connsiteY47079"/>
              </a:cxn>
              <a:cxn ang="0">
                <a:pos x="connsiteX47080" y="connsiteY47080"/>
              </a:cxn>
              <a:cxn ang="0">
                <a:pos x="connsiteX47081" y="connsiteY47081"/>
              </a:cxn>
              <a:cxn ang="0">
                <a:pos x="connsiteX47082" y="connsiteY47082"/>
              </a:cxn>
              <a:cxn ang="0">
                <a:pos x="connsiteX47083" y="connsiteY47083"/>
              </a:cxn>
              <a:cxn ang="0">
                <a:pos x="connsiteX47084" y="connsiteY47084"/>
              </a:cxn>
              <a:cxn ang="0">
                <a:pos x="connsiteX47085" y="connsiteY47085"/>
              </a:cxn>
              <a:cxn ang="0">
                <a:pos x="connsiteX47086" y="connsiteY47086"/>
              </a:cxn>
              <a:cxn ang="0">
                <a:pos x="connsiteX47087" y="connsiteY47087"/>
              </a:cxn>
              <a:cxn ang="0">
                <a:pos x="connsiteX47088" y="connsiteY47088"/>
              </a:cxn>
              <a:cxn ang="0">
                <a:pos x="connsiteX47089" y="connsiteY47089"/>
              </a:cxn>
              <a:cxn ang="0">
                <a:pos x="connsiteX47090" y="connsiteY47090"/>
              </a:cxn>
              <a:cxn ang="0">
                <a:pos x="connsiteX47091" y="connsiteY47091"/>
              </a:cxn>
              <a:cxn ang="0">
                <a:pos x="connsiteX47092" y="connsiteY47092"/>
              </a:cxn>
              <a:cxn ang="0">
                <a:pos x="connsiteX47093" y="connsiteY47093"/>
              </a:cxn>
              <a:cxn ang="0">
                <a:pos x="connsiteX47094" y="connsiteY47094"/>
              </a:cxn>
              <a:cxn ang="0">
                <a:pos x="connsiteX47095" y="connsiteY47095"/>
              </a:cxn>
              <a:cxn ang="0">
                <a:pos x="connsiteX47096" y="connsiteY47096"/>
              </a:cxn>
              <a:cxn ang="0">
                <a:pos x="connsiteX47097" y="connsiteY47097"/>
              </a:cxn>
              <a:cxn ang="0">
                <a:pos x="connsiteX47098" y="connsiteY47098"/>
              </a:cxn>
              <a:cxn ang="0">
                <a:pos x="connsiteX47099" y="connsiteY47099"/>
              </a:cxn>
              <a:cxn ang="0">
                <a:pos x="connsiteX47100" y="connsiteY47100"/>
              </a:cxn>
              <a:cxn ang="0">
                <a:pos x="connsiteX47101" y="connsiteY47101"/>
              </a:cxn>
              <a:cxn ang="0">
                <a:pos x="connsiteX47102" y="connsiteY47102"/>
              </a:cxn>
              <a:cxn ang="0">
                <a:pos x="connsiteX47103" y="connsiteY47103"/>
              </a:cxn>
              <a:cxn ang="0">
                <a:pos x="connsiteX47104" y="connsiteY47104"/>
              </a:cxn>
              <a:cxn ang="0">
                <a:pos x="connsiteX47105" y="connsiteY47105"/>
              </a:cxn>
              <a:cxn ang="0">
                <a:pos x="connsiteX47106" y="connsiteY47106"/>
              </a:cxn>
              <a:cxn ang="0">
                <a:pos x="connsiteX47107" y="connsiteY47107"/>
              </a:cxn>
              <a:cxn ang="0">
                <a:pos x="connsiteX47108" y="connsiteY47108"/>
              </a:cxn>
              <a:cxn ang="0">
                <a:pos x="connsiteX47109" y="connsiteY47109"/>
              </a:cxn>
              <a:cxn ang="0">
                <a:pos x="connsiteX47110" y="connsiteY47110"/>
              </a:cxn>
              <a:cxn ang="0">
                <a:pos x="connsiteX47111" y="connsiteY47111"/>
              </a:cxn>
              <a:cxn ang="0">
                <a:pos x="connsiteX47112" y="connsiteY47112"/>
              </a:cxn>
              <a:cxn ang="0">
                <a:pos x="connsiteX47113" y="connsiteY47113"/>
              </a:cxn>
              <a:cxn ang="0">
                <a:pos x="connsiteX47114" y="connsiteY47114"/>
              </a:cxn>
              <a:cxn ang="0">
                <a:pos x="connsiteX47115" y="connsiteY47115"/>
              </a:cxn>
              <a:cxn ang="0">
                <a:pos x="connsiteX47116" y="connsiteY47116"/>
              </a:cxn>
              <a:cxn ang="0">
                <a:pos x="connsiteX47117" y="connsiteY47117"/>
              </a:cxn>
              <a:cxn ang="0">
                <a:pos x="connsiteX47118" y="connsiteY47118"/>
              </a:cxn>
              <a:cxn ang="0">
                <a:pos x="connsiteX47119" y="connsiteY47119"/>
              </a:cxn>
              <a:cxn ang="0">
                <a:pos x="connsiteX47120" y="connsiteY47120"/>
              </a:cxn>
              <a:cxn ang="0">
                <a:pos x="connsiteX47121" y="connsiteY47121"/>
              </a:cxn>
              <a:cxn ang="0">
                <a:pos x="connsiteX47122" y="connsiteY47122"/>
              </a:cxn>
              <a:cxn ang="0">
                <a:pos x="connsiteX47123" y="connsiteY47123"/>
              </a:cxn>
              <a:cxn ang="0">
                <a:pos x="connsiteX47124" y="connsiteY47124"/>
              </a:cxn>
              <a:cxn ang="0">
                <a:pos x="connsiteX47125" y="connsiteY47125"/>
              </a:cxn>
              <a:cxn ang="0">
                <a:pos x="connsiteX47126" y="connsiteY47126"/>
              </a:cxn>
              <a:cxn ang="0">
                <a:pos x="connsiteX47127" y="connsiteY47127"/>
              </a:cxn>
              <a:cxn ang="0">
                <a:pos x="connsiteX47128" y="connsiteY47128"/>
              </a:cxn>
              <a:cxn ang="0">
                <a:pos x="connsiteX47129" y="connsiteY47129"/>
              </a:cxn>
              <a:cxn ang="0">
                <a:pos x="connsiteX47130" y="connsiteY47130"/>
              </a:cxn>
              <a:cxn ang="0">
                <a:pos x="connsiteX47131" y="connsiteY47131"/>
              </a:cxn>
              <a:cxn ang="0">
                <a:pos x="connsiteX47132" y="connsiteY47132"/>
              </a:cxn>
              <a:cxn ang="0">
                <a:pos x="connsiteX47133" y="connsiteY47133"/>
              </a:cxn>
              <a:cxn ang="0">
                <a:pos x="connsiteX47134" y="connsiteY47134"/>
              </a:cxn>
              <a:cxn ang="0">
                <a:pos x="connsiteX47135" y="connsiteY47135"/>
              </a:cxn>
              <a:cxn ang="0">
                <a:pos x="connsiteX47136" y="connsiteY47136"/>
              </a:cxn>
              <a:cxn ang="0">
                <a:pos x="connsiteX47137" y="connsiteY47137"/>
              </a:cxn>
              <a:cxn ang="0">
                <a:pos x="connsiteX47138" y="connsiteY47138"/>
              </a:cxn>
              <a:cxn ang="0">
                <a:pos x="connsiteX47139" y="connsiteY47139"/>
              </a:cxn>
              <a:cxn ang="0">
                <a:pos x="connsiteX47140" y="connsiteY47140"/>
              </a:cxn>
              <a:cxn ang="0">
                <a:pos x="connsiteX47141" y="connsiteY47141"/>
              </a:cxn>
              <a:cxn ang="0">
                <a:pos x="connsiteX47142" y="connsiteY47142"/>
              </a:cxn>
              <a:cxn ang="0">
                <a:pos x="connsiteX47143" y="connsiteY47143"/>
              </a:cxn>
              <a:cxn ang="0">
                <a:pos x="connsiteX47144" y="connsiteY47144"/>
              </a:cxn>
              <a:cxn ang="0">
                <a:pos x="connsiteX47145" y="connsiteY47145"/>
              </a:cxn>
              <a:cxn ang="0">
                <a:pos x="connsiteX47146" y="connsiteY47146"/>
              </a:cxn>
              <a:cxn ang="0">
                <a:pos x="connsiteX47147" y="connsiteY47147"/>
              </a:cxn>
              <a:cxn ang="0">
                <a:pos x="connsiteX47148" y="connsiteY47148"/>
              </a:cxn>
              <a:cxn ang="0">
                <a:pos x="connsiteX47149" y="connsiteY47149"/>
              </a:cxn>
              <a:cxn ang="0">
                <a:pos x="connsiteX47150" y="connsiteY47150"/>
              </a:cxn>
              <a:cxn ang="0">
                <a:pos x="connsiteX47151" y="connsiteY47151"/>
              </a:cxn>
              <a:cxn ang="0">
                <a:pos x="connsiteX47152" y="connsiteY47152"/>
              </a:cxn>
              <a:cxn ang="0">
                <a:pos x="connsiteX47153" y="connsiteY47153"/>
              </a:cxn>
              <a:cxn ang="0">
                <a:pos x="connsiteX47154" y="connsiteY47154"/>
              </a:cxn>
              <a:cxn ang="0">
                <a:pos x="connsiteX47155" y="connsiteY47155"/>
              </a:cxn>
              <a:cxn ang="0">
                <a:pos x="connsiteX47156" y="connsiteY47156"/>
              </a:cxn>
              <a:cxn ang="0">
                <a:pos x="connsiteX47157" y="connsiteY47157"/>
              </a:cxn>
              <a:cxn ang="0">
                <a:pos x="connsiteX47158" y="connsiteY47158"/>
              </a:cxn>
              <a:cxn ang="0">
                <a:pos x="connsiteX47159" y="connsiteY47159"/>
              </a:cxn>
              <a:cxn ang="0">
                <a:pos x="connsiteX47160" y="connsiteY47160"/>
              </a:cxn>
              <a:cxn ang="0">
                <a:pos x="connsiteX47161" y="connsiteY47161"/>
              </a:cxn>
              <a:cxn ang="0">
                <a:pos x="connsiteX47162" y="connsiteY47162"/>
              </a:cxn>
              <a:cxn ang="0">
                <a:pos x="connsiteX47163" y="connsiteY47163"/>
              </a:cxn>
              <a:cxn ang="0">
                <a:pos x="connsiteX47164" y="connsiteY47164"/>
              </a:cxn>
              <a:cxn ang="0">
                <a:pos x="connsiteX47165" y="connsiteY47165"/>
              </a:cxn>
              <a:cxn ang="0">
                <a:pos x="connsiteX47166" y="connsiteY47166"/>
              </a:cxn>
              <a:cxn ang="0">
                <a:pos x="connsiteX47167" y="connsiteY47167"/>
              </a:cxn>
              <a:cxn ang="0">
                <a:pos x="connsiteX47168" y="connsiteY47168"/>
              </a:cxn>
              <a:cxn ang="0">
                <a:pos x="connsiteX47169" y="connsiteY47169"/>
              </a:cxn>
              <a:cxn ang="0">
                <a:pos x="connsiteX47170" y="connsiteY47170"/>
              </a:cxn>
              <a:cxn ang="0">
                <a:pos x="connsiteX47171" y="connsiteY47171"/>
              </a:cxn>
              <a:cxn ang="0">
                <a:pos x="connsiteX47172" y="connsiteY47172"/>
              </a:cxn>
              <a:cxn ang="0">
                <a:pos x="connsiteX47173" y="connsiteY47173"/>
              </a:cxn>
              <a:cxn ang="0">
                <a:pos x="connsiteX47174" y="connsiteY47174"/>
              </a:cxn>
              <a:cxn ang="0">
                <a:pos x="connsiteX47175" y="connsiteY47175"/>
              </a:cxn>
              <a:cxn ang="0">
                <a:pos x="connsiteX47176" y="connsiteY47176"/>
              </a:cxn>
              <a:cxn ang="0">
                <a:pos x="connsiteX47177" y="connsiteY47177"/>
              </a:cxn>
              <a:cxn ang="0">
                <a:pos x="connsiteX47178" y="connsiteY47178"/>
              </a:cxn>
              <a:cxn ang="0">
                <a:pos x="connsiteX47179" y="connsiteY47179"/>
              </a:cxn>
              <a:cxn ang="0">
                <a:pos x="connsiteX47180" y="connsiteY47180"/>
              </a:cxn>
              <a:cxn ang="0">
                <a:pos x="connsiteX47181" y="connsiteY47181"/>
              </a:cxn>
              <a:cxn ang="0">
                <a:pos x="connsiteX47182" y="connsiteY47182"/>
              </a:cxn>
              <a:cxn ang="0">
                <a:pos x="connsiteX47183" y="connsiteY47183"/>
              </a:cxn>
              <a:cxn ang="0">
                <a:pos x="connsiteX47184" y="connsiteY47184"/>
              </a:cxn>
              <a:cxn ang="0">
                <a:pos x="connsiteX47185" y="connsiteY47185"/>
              </a:cxn>
              <a:cxn ang="0">
                <a:pos x="connsiteX47186" y="connsiteY47186"/>
              </a:cxn>
              <a:cxn ang="0">
                <a:pos x="connsiteX47187" y="connsiteY47187"/>
              </a:cxn>
              <a:cxn ang="0">
                <a:pos x="connsiteX47188" y="connsiteY47188"/>
              </a:cxn>
              <a:cxn ang="0">
                <a:pos x="connsiteX47189" y="connsiteY47189"/>
              </a:cxn>
              <a:cxn ang="0">
                <a:pos x="connsiteX47190" y="connsiteY47190"/>
              </a:cxn>
              <a:cxn ang="0">
                <a:pos x="connsiteX47191" y="connsiteY47191"/>
              </a:cxn>
              <a:cxn ang="0">
                <a:pos x="connsiteX47192" y="connsiteY47192"/>
              </a:cxn>
              <a:cxn ang="0">
                <a:pos x="connsiteX47193" y="connsiteY47193"/>
              </a:cxn>
              <a:cxn ang="0">
                <a:pos x="connsiteX47194" y="connsiteY47194"/>
              </a:cxn>
              <a:cxn ang="0">
                <a:pos x="connsiteX47195" y="connsiteY47195"/>
              </a:cxn>
              <a:cxn ang="0">
                <a:pos x="connsiteX47196" y="connsiteY47196"/>
              </a:cxn>
              <a:cxn ang="0">
                <a:pos x="connsiteX47197" y="connsiteY47197"/>
              </a:cxn>
              <a:cxn ang="0">
                <a:pos x="connsiteX47198" y="connsiteY47198"/>
              </a:cxn>
              <a:cxn ang="0">
                <a:pos x="connsiteX47199" y="connsiteY47199"/>
              </a:cxn>
              <a:cxn ang="0">
                <a:pos x="connsiteX47200" y="connsiteY47200"/>
              </a:cxn>
              <a:cxn ang="0">
                <a:pos x="connsiteX47201" y="connsiteY47201"/>
              </a:cxn>
              <a:cxn ang="0">
                <a:pos x="connsiteX47202" y="connsiteY47202"/>
              </a:cxn>
              <a:cxn ang="0">
                <a:pos x="connsiteX47203" y="connsiteY47203"/>
              </a:cxn>
              <a:cxn ang="0">
                <a:pos x="connsiteX47204" y="connsiteY47204"/>
              </a:cxn>
              <a:cxn ang="0">
                <a:pos x="connsiteX47205" y="connsiteY47205"/>
              </a:cxn>
              <a:cxn ang="0">
                <a:pos x="connsiteX47206" y="connsiteY47206"/>
              </a:cxn>
              <a:cxn ang="0">
                <a:pos x="connsiteX47207" y="connsiteY47207"/>
              </a:cxn>
              <a:cxn ang="0">
                <a:pos x="connsiteX47208" y="connsiteY47208"/>
              </a:cxn>
              <a:cxn ang="0">
                <a:pos x="connsiteX47209" y="connsiteY47209"/>
              </a:cxn>
              <a:cxn ang="0">
                <a:pos x="connsiteX47210" y="connsiteY47210"/>
              </a:cxn>
              <a:cxn ang="0">
                <a:pos x="connsiteX47211" y="connsiteY47211"/>
              </a:cxn>
              <a:cxn ang="0">
                <a:pos x="connsiteX47212" y="connsiteY47212"/>
              </a:cxn>
              <a:cxn ang="0">
                <a:pos x="connsiteX47213" y="connsiteY47213"/>
              </a:cxn>
              <a:cxn ang="0">
                <a:pos x="connsiteX47214" y="connsiteY47214"/>
              </a:cxn>
              <a:cxn ang="0">
                <a:pos x="connsiteX47215" y="connsiteY47215"/>
              </a:cxn>
              <a:cxn ang="0">
                <a:pos x="connsiteX47216" y="connsiteY47216"/>
              </a:cxn>
              <a:cxn ang="0">
                <a:pos x="connsiteX47217" y="connsiteY47217"/>
              </a:cxn>
              <a:cxn ang="0">
                <a:pos x="connsiteX47218" y="connsiteY47218"/>
              </a:cxn>
              <a:cxn ang="0">
                <a:pos x="connsiteX47219" y="connsiteY47219"/>
              </a:cxn>
              <a:cxn ang="0">
                <a:pos x="connsiteX47220" y="connsiteY47220"/>
              </a:cxn>
              <a:cxn ang="0">
                <a:pos x="connsiteX47221" y="connsiteY47221"/>
              </a:cxn>
              <a:cxn ang="0">
                <a:pos x="connsiteX47222" y="connsiteY47222"/>
              </a:cxn>
              <a:cxn ang="0">
                <a:pos x="connsiteX47223" y="connsiteY47223"/>
              </a:cxn>
              <a:cxn ang="0">
                <a:pos x="connsiteX47224" y="connsiteY47224"/>
              </a:cxn>
              <a:cxn ang="0">
                <a:pos x="connsiteX47225" y="connsiteY47225"/>
              </a:cxn>
              <a:cxn ang="0">
                <a:pos x="connsiteX47226" y="connsiteY47226"/>
              </a:cxn>
              <a:cxn ang="0">
                <a:pos x="connsiteX47227" y="connsiteY47227"/>
              </a:cxn>
              <a:cxn ang="0">
                <a:pos x="connsiteX47228" y="connsiteY47228"/>
              </a:cxn>
              <a:cxn ang="0">
                <a:pos x="connsiteX47229" y="connsiteY47229"/>
              </a:cxn>
              <a:cxn ang="0">
                <a:pos x="connsiteX47230" y="connsiteY47230"/>
              </a:cxn>
              <a:cxn ang="0">
                <a:pos x="connsiteX47231" y="connsiteY47231"/>
              </a:cxn>
              <a:cxn ang="0">
                <a:pos x="connsiteX47232" y="connsiteY47232"/>
              </a:cxn>
              <a:cxn ang="0">
                <a:pos x="connsiteX47233" y="connsiteY47233"/>
              </a:cxn>
              <a:cxn ang="0">
                <a:pos x="connsiteX47234" y="connsiteY47234"/>
              </a:cxn>
              <a:cxn ang="0">
                <a:pos x="connsiteX47235" y="connsiteY47235"/>
              </a:cxn>
              <a:cxn ang="0">
                <a:pos x="connsiteX47236" y="connsiteY47236"/>
              </a:cxn>
              <a:cxn ang="0">
                <a:pos x="connsiteX47237" y="connsiteY47237"/>
              </a:cxn>
              <a:cxn ang="0">
                <a:pos x="connsiteX47238" y="connsiteY47238"/>
              </a:cxn>
              <a:cxn ang="0">
                <a:pos x="connsiteX47239" y="connsiteY47239"/>
              </a:cxn>
              <a:cxn ang="0">
                <a:pos x="connsiteX47240" y="connsiteY47240"/>
              </a:cxn>
              <a:cxn ang="0">
                <a:pos x="connsiteX47241" y="connsiteY47241"/>
              </a:cxn>
              <a:cxn ang="0">
                <a:pos x="connsiteX47242" y="connsiteY47242"/>
              </a:cxn>
              <a:cxn ang="0">
                <a:pos x="connsiteX47243" y="connsiteY47243"/>
              </a:cxn>
              <a:cxn ang="0">
                <a:pos x="connsiteX47244" y="connsiteY47244"/>
              </a:cxn>
              <a:cxn ang="0">
                <a:pos x="connsiteX47245" y="connsiteY47245"/>
              </a:cxn>
              <a:cxn ang="0">
                <a:pos x="connsiteX47246" y="connsiteY47246"/>
              </a:cxn>
              <a:cxn ang="0">
                <a:pos x="connsiteX47247" y="connsiteY47247"/>
              </a:cxn>
              <a:cxn ang="0">
                <a:pos x="connsiteX47248" y="connsiteY47248"/>
              </a:cxn>
              <a:cxn ang="0">
                <a:pos x="connsiteX47249" y="connsiteY47249"/>
              </a:cxn>
              <a:cxn ang="0">
                <a:pos x="connsiteX47250" y="connsiteY47250"/>
              </a:cxn>
              <a:cxn ang="0">
                <a:pos x="connsiteX47251" y="connsiteY47251"/>
              </a:cxn>
              <a:cxn ang="0">
                <a:pos x="connsiteX47252" y="connsiteY47252"/>
              </a:cxn>
              <a:cxn ang="0">
                <a:pos x="connsiteX47253" y="connsiteY47253"/>
              </a:cxn>
              <a:cxn ang="0">
                <a:pos x="connsiteX47254" y="connsiteY47254"/>
              </a:cxn>
              <a:cxn ang="0">
                <a:pos x="connsiteX47255" y="connsiteY47255"/>
              </a:cxn>
              <a:cxn ang="0">
                <a:pos x="connsiteX47256" y="connsiteY47256"/>
              </a:cxn>
              <a:cxn ang="0">
                <a:pos x="connsiteX47257" y="connsiteY47257"/>
              </a:cxn>
              <a:cxn ang="0">
                <a:pos x="connsiteX47258" y="connsiteY47258"/>
              </a:cxn>
              <a:cxn ang="0">
                <a:pos x="connsiteX47259" y="connsiteY47259"/>
              </a:cxn>
              <a:cxn ang="0">
                <a:pos x="connsiteX47260" y="connsiteY47260"/>
              </a:cxn>
              <a:cxn ang="0">
                <a:pos x="connsiteX47261" y="connsiteY47261"/>
              </a:cxn>
              <a:cxn ang="0">
                <a:pos x="connsiteX47262" y="connsiteY47262"/>
              </a:cxn>
              <a:cxn ang="0">
                <a:pos x="connsiteX47263" y="connsiteY47263"/>
              </a:cxn>
              <a:cxn ang="0">
                <a:pos x="connsiteX47264" y="connsiteY47264"/>
              </a:cxn>
              <a:cxn ang="0">
                <a:pos x="connsiteX47265" y="connsiteY47265"/>
              </a:cxn>
              <a:cxn ang="0">
                <a:pos x="connsiteX47266" y="connsiteY47266"/>
              </a:cxn>
              <a:cxn ang="0">
                <a:pos x="connsiteX47267" y="connsiteY47267"/>
              </a:cxn>
              <a:cxn ang="0">
                <a:pos x="connsiteX47268" y="connsiteY47268"/>
              </a:cxn>
              <a:cxn ang="0">
                <a:pos x="connsiteX47269" y="connsiteY47269"/>
              </a:cxn>
              <a:cxn ang="0">
                <a:pos x="connsiteX47270" y="connsiteY47270"/>
              </a:cxn>
              <a:cxn ang="0">
                <a:pos x="connsiteX47271" y="connsiteY47271"/>
              </a:cxn>
              <a:cxn ang="0">
                <a:pos x="connsiteX47272" y="connsiteY47272"/>
              </a:cxn>
              <a:cxn ang="0">
                <a:pos x="connsiteX47273" y="connsiteY47273"/>
              </a:cxn>
              <a:cxn ang="0">
                <a:pos x="connsiteX47274" y="connsiteY47274"/>
              </a:cxn>
              <a:cxn ang="0">
                <a:pos x="connsiteX47275" y="connsiteY47275"/>
              </a:cxn>
              <a:cxn ang="0">
                <a:pos x="connsiteX47276" y="connsiteY47276"/>
              </a:cxn>
              <a:cxn ang="0">
                <a:pos x="connsiteX47277" y="connsiteY47277"/>
              </a:cxn>
              <a:cxn ang="0">
                <a:pos x="connsiteX47278" y="connsiteY47278"/>
              </a:cxn>
              <a:cxn ang="0">
                <a:pos x="connsiteX47279" y="connsiteY47279"/>
              </a:cxn>
              <a:cxn ang="0">
                <a:pos x="connsiteX47280" y="connsiteY47280"/>
              </a:cxn>
              <a:cxn ang="0">
                <a:pos x="connsiteX47281" y="connsiteY47281"/>
              </a:cxn>
              <a:cxn ang="0">
                <a:pos x="connsiteX47282" y="connsiteY47282"/>
              </a:cxn>
              <a:cxn ang="0">
                <a:pos x="connsiteX47283" y="connsiteY47283"/>
              </a:cxn>
              <a:cxn ang="0">
                <a:pos x="connsiteX47284" y="connsiteY47284"/>
              </a:cxn>
              <a:cxn ang="0">
                <a:pos x="connsiteX47285" y="connsiteY47285"/>
              </a:cxn>
              <a:cxn ang="0">
                <a:pos x="connsiteX47286" y="connsiteY47286"/>
              </a:cxn>
              <a:cxn ang="0">
                <a:pos x="connsiteX47287" y="connsiteY47287"/>
              </a:cxn>
              <a:cxn ang="0">
                <a:pos x="connsiteX47288" y="connsiteY47288"/>
              </a:cxn>
              <a:cxn ang="0">
                <a:pos x="connsiteX47289" y="connsiteY47289"/>
              </a:cxn>
              <a:cxn ang="0">
                <a:pos x="connsiteX47290" y="connsiteY47290"/>
              </a:cxn>
              <a:cxn ang="0">
                <a:pos x="connsiteX47291" y="connsiteY47291"/>
              </a:cxn>
              <a:cxn ang="0">
                <a:pos x="connsiteX47292" y="connsiteY47292"/>
              </a:cxn>
              <a:cxn ang="0">
                <a:pos x="connsiteX47293" y="connsiteY47293"/>
              </a:cxn>
              <a:cxn ang="0">
                <a:pos x="connsiteX47294" y="connsiteY47294"/>
              </a:cxn>
              <a:cxn ang="0">
                <a:pos x="connsiteX47295" y="connsiteY47295"/>
              </a:cxn>
              <a:cxn ang="0">
                <a:pos x="connsiteX47296" y="connsiteY47296"/>
              </a:cxn>
              <a:cxn ang="0">
                <a:pos x="connsiteX47297" y="connsiteY47297"/>
              </a:cxn>
              <a:cxn ang="0">
                <a:pos x="connsiteX47298" y="connsiteY47298"/>
              </a:cxn>
              <a:cxn ang="0">
                <a:pos x="connsiteX47299" y="connsiteY47299"/>
              </a:cxn>
              <a:cxn ang="0">
                <a:pos x="connsiteX47300" y="connsiteY47300"/>
              </a:cxn>
              <a:cxn ang="0">
                <a:pos x="connsiteX47301" y="connsiteY47301"/>
              </a:cxn>
              <a:cxn ang="0">
                <a:pos x="connsiteX47302" y="connsiteY47302"/>
              </a:cxn>
              <a:cxn ang="0">
                <a:pos x="connsiteX47303" y="connsiteY47303"/>
              </a:cxn>
              <a:cxn ang="0">
                <a:pos x="connsiteX47304" y="connsiteY47304"/>
              </a:cxn>
              <a:cxn ang="0">
                <a:pos x="connsiteX47305" y="connsiteY47305"/>
              </a:cxn>
              <a:cxn ang="0">
                <a:pos x="connsiteX47306" y="connsiteY47306"/>
              </a:cxn>
              <a:cxn ang="0">
                <a:pos x="connsiteX47307" y="connsiteY47307"/>
              </a:cxn>
              <a:cxn ang="0">
                <a:pos x="connsiteX47308" y="connsiteY47308"/>
              </a:cxn>
              <a:cxn ang="0">
                <a:pos x="connsiteX47309" y="connsiteY47309"/>
              </a:cxn>
              <a:cxn ang="0">
                <a:pos x="connsiteX47310" y="connsiteY47310"/>
              </a:cxn>
              <a:cxn ang="0">
                <a:pos x="connsiteX47311" y="connsiteY47311"/>
              </a:cxn>
              <a:cxn ang="0">
                <a:pos x="connsiteX47312" y="connsiteY47312"/>
              </a:cxn>
              <a:cxn ang="0">
                <a:pos x="connsiteX47313" y="connsiteY47313"/>
              </a:cxn>
              <a:cxn ang="0">
                <a:pos x="connsiteX47314" y="connsiteY47314"/>
              </a:cxn>
              <a:cxn ang="0">
                <a:pos x="connsiteX47315" y="connsiteY47315"/>
              </a:cxn>
              <a:cxn ang="0">
                <a:pos x="connsiteX47316" y="connsiteY47316"/>
              </a:cxn>
              <a:cxn ang="0">
                <a:pos x="connsiteX47317" y="connsiteY47317"/>
              </a:cxn>
              <a:cxn ang="0">
                <a:pos x="connsiteX47318" y="connsiteY47318"/>
              </a:cxn>
              <a:cxn ang="0">
                <a:pos x="connsiteX47319" y="connsiteY47319"/>
              </a:cxn>
              <a:cxn ang="0">
                <a:pos x="connsiteX47320" y="connsiteY47320"/>
              </a:cxn>
              <a:cxn ang="0">
                <a:pos x="connsiteX47321" y="connsiteY47321"/>
              </a:cxn>
              <a:cxn ang="0">
                <a:pos x="connsiteX47322" y="connsiteY47322"/>
              </a:cxn>
              <a:cxn ang="0">
                <a:pos x="connsiteX47323" y="connsiteY47323"/>
              </a:cxn>
              <a:cxn ang="0">
                <a:pos x="connsiteX47324" y="connsiteY47324"/>
              </a:cxn>
              <a:cxn ang="0">
                <a:pos x="connsiteX47325" y="connsiteY47325"/>
              </a:cxn>
              <a:cxn ang="0">
                <a:pos x="connsiteX47326" y="connsiteY47326"/>
              </a:cxn>
              <a:cxn ang="0">
                <a:pos x="connsiteX47327" y="connsiteY47327"/>
              </a:cxn>
              <a:cxn ang="0">
                <a:pos x="connsiteX47328" y="connsiteY47328"/>
              </a:cxn>
              <a:cxn ang="0">
                <a:pos x="connsiteX47329" y="connsiteY47329"/>
              </a:cxn>
              <a:cxn ang="0">
                <a:pos x="connsiteX47330" y="connsiteY47330"/>
              </a:cxn>
              <a:cxn ang="0">
                <a:pos x="connsiteX47331" y="connsiteY47331"/>
              </a:cxn>
              <a:cxn ang="0">
                <a:pos x="connsiteX47332" y="connsiteY47332"/>
              </a:cxn>
              <a:cxn ang="0">
                <a:pos x="connsiteX47333" y="connsiteY47333"/>
              </a:cxn>
              <a:cxn ang="0">
                <a:pos x="connsiteX47334" y="connsiteY47334"/>
              </a:cxn>
              <a:cxn ang="0">
                <a:pos x="connsiteX47335" y="connsiteY47335"/>
              </a:cxn>
              <a:cxn ang="0">
                <a:pos x="connsiteX47336" y="connsiteY47336"/>
              </a:cxn>
              <a:cxn ang="0">
                <a:pos x="connsiteX47337" y="connsiteY47337"/>
              </a:cxn>
              <a:cxn ang="0">
                <a:pos x="connsiteX47338" y="connsiteY47338"/>
              </a:cxn>
              <a:cxn ang="0">
                <a:pos x="connsiteX47339" y="connsiteY47339"/>
              </a:cxn>
              <a:cxn ang="0">
                <a:pos x="connsiteX47340" y="connsiteY47340"/>
              </a:cxn>
              <a:cxn ang="0">
                <a:pos x="connsiteX47341" y="connsiteY47341"/>
              </a:cxn>
              <a:cxn ang="0">
                <a:pos x="connsiteX47342" y="connsiteY47342"/>
              </a:cxn>
              <a:cxn ang="0">
                <a:pos x="connsiteX47343" y="connsiteY47343"/>
              </a:cxn>
              <a:cxn ang="0">
                <a:pos x="connsiteX47344" y="connsiteY47344"/>
              </a:cxn>
              <a:cxn ang="0">
                <a:pos x="connsiteX47345" y="connsiteY47345"/>
              </a:cxn>
              <a:cxn ang="0">
                <a:pos x="connsiteX47346" y="connsiteY47346"/>
              </a:cxn>
              <a:cxn ang="0">
                <a:pos x="connsiteX47347" y="connsiteY47347"/>
              </a:cxn>
              <a:cxn ang="0">
                <a:pos x="connsiteX47348" y="connsiteY47348"/>
              </a:cxn>
              <a:cxn ang="0">
                <a:pos x="connsiteX47349" y="connsiteY47349"/>
              </a:cxn>
              <a:cxn ang="0">
                <a:pos x="connsiteX47350" y="connsiteY47350"/>
              </a:cxn>
              <a:cxn ang="0">
                <a:pos x="connsiteX47351" y="connsiteY47351"/>
              </a:cxn>
              <a:cxn ang="0">
                <a:pos x="connsiteX47352" y="connsiteY47352"/>
              </a:cxn>
              <a:cxn ang="0">
                <a:pos x="connsiteX47353" y="connsiteY47353"/>
              </a:cxn>
              <a:cxn ang="0">
                <a:pos x="connsiteX47354" y="connsiteY47354"/>
              </a:cxn>
              <a:cxn ang="0">
                <a:pos x="connsiteX47355" y="connsiteY47355"/>
              </a:cxn>
              <a:cxn ang="0">
                <a:pos x="connsiteX47356" y="connsiteY47356"/>
              </a:cxn>
              <a:cxn ang="0">
                <a:pos x="connsiteX47357" y="connsiteY47357"/>
              </a:cxn>
              <a:cxn ang="0">
                <a:pos x="connsiteX47358" y="connsiteY47358"/>
              </a:cxn>
              <a:cxn ang="0">
                <a:pos x="connsiteX47359" y="connsiteY47359"/>
              </a:cxn>
              <a:cxn ang="0">
                <a:pos x="connsiteX47360" y="connsiteY47360"/>
              </a:cxn>
              <a:cxn ang="0">
                <a:pos x="connsiteX47361" y="connsiteY47361"/>
              </a:cxn>
              <a:cxn ang="0">
                <a:pos x="connsiteX47362" y="connsiteY47362"/>
              </a:cxn>
              <a:cxn ang="0">
                <a:pos x="connsiteX47363" y="connsiteY47363"/>
              </a:cxn>
              <a:cxn ang="0">
                <a:pos x="connsiteX47364" y="connsiteY47364"/>
              </a:cxn>
              <a:cxn ang="0">
                <a:pos x="connsiteX47365" y="connsiteY47365"/>
              </a:cxn>
              <a:cxn ang="0">
                <a:pos x="connsiteX47366" y="connsiteY47366"/>
              </a:cxn>
              <a:cxn ang="0">
                <a:pos x="connsiteX47367" y="connsiteY47367"/>
              </a:cxn>
              <a:cxn ang="0">
                <a:pos x="connsiteX47368" y="connsiteY47368"/>
              </a:cxn>
              <a:cxn ang="0">
                <a:pos x="connsiteX47369" y="connsiteY47369"/>
              </a:cxn>
              <a:cxn ang="0">
                <a:pos x="connsiteX47370" y="connsiteY47370"/>
              </a:cxn>
              <a:cxn ang="0">
                <a:pos x="connsiteX47371" y="connsiteY47371"/>
              </a:cxn>
              <a:cxn ang="0">
                <a:pos x="connsiteX47372" y="connsiteY47372"/>
              </a:cxn>
              <a:cxn ang="0">
                <a:pos x="connsiteX47373" y="connsiteY47373"/>
              </a:cxn>
              <a:cxn ang="0">
                <a:pos x="connsiteX47374" y="connsiteY47374"/>
              </a:cxn>
              <a:cxn ang="0">
                <a:pos x="connsiteX47375" y="connsiteY47375"/>
              </a:cxn>
              <a:cxn ang="0">
                <a:pos x="connsiteX47376" y="connsiteY47376"/>
              </a:cxn>
              <a:cxn ang="0">
                <a:pos x="connsiteX47377" y="connsiteY47377"/>
              </a:cxn>
              <a:cxn ang="0">
                <a:pos x="connsiteX47378" y="connsiteY47378"/>
              </a:cxn>
              <a:cxn ang="0">
                <a:pos x="connsiteX47379" y="connsiteY47379"/>
              </a:cxn>
              <a:cxn ang="0">
                <a:pos x="connsiteX47380" y="connsiteY47380"/>
              </a:cxn>
              <a:cxn ang="0">
                <a:pos x="connsiteX47381" y="connsiteY47381"/>
              </a:cxn>
              <a:cxn ang="0">
                <a:pos x="connsiteX47382" y="connsiteY47382"/>
              </a:cxn>
              <a:cxn ang="0">
                <a:pos x="connsiteX47383" y="connsiteY47383"/>
              </a:cxn>
              <a:cxn ang="0">
                <a:pos x="connsiteX47384" y="connsiteY47384"/>
              </a:cxn>
              <a:cxn ang="0">
                <a:pos x="connsiteX47385" y="connsiteY47385"/>
              </a:cxn>
              <a:cxn ang="0">
                <a:pos x="connsiteX47386" y="connsiteY47386"/>
              </a:cxn>
              <a:cxn ang="0">
                <a:pos x="connsiteX47387" y="connsiteY47387"/>
              </a:cxn>
              <a:cxn ang="0">
                <a:pos x="connsiteX47388" y="connsiteY47388"/>
              </a:cxn>
              <a:cxn ang="0">
                <a:pos x="connsiteX47389" y="connsiteY47389"/>
              </a:cxn>
              <a:cxn ang="0">
                <a:pos x="connsiteX47390" y="connsiteY47390"/>
              </a:cxn>
              <a:cxn ang="0">
                <a:pos x="connsiteX47391" y="connsiteY47391"/>
              </a:cxn>
              <a:cxn ang="0">
                <a:pos x="connsiteX47392" y="connsiteY47392"/>
              </a:cxn>
              <a:cxn ang="0">
                <a:pos x="connsiteX47393" y="connsiteY47393"/>
              </a:cxn>
              <a:cxn ang="0">
                <a:pos x="connsiteX47394" y="connsiteY47394"/>
              </a:cxn>
              <a:cxn ang="0">
                <a:pos x="connsiteX47395" y="connsiteY47395"/>
              </a:cxn>
              <a:cxn ang="0">
                <a:pos x="connsiteX47396" y="connsiteY47396"/>
              </a:cxn>
              <a:cxn ang="0">
                <a:pos x="connsiteX47397" y="connsiteY47397"/>
              </a:cxn>
              <a:cxn ang="0">
                <a:pos x="connsiteX47398" y="connsiteY47398"/>
              </a:cxn>
              <a:cxn ang="0">
                <a:pos x="connsiteX47399" y="connsiteY47399"/>
              </a:cxn>
              <a:cxn ang="0">
                <a:pos x="connsiteX47400" y="connsiteY47400"/>
              </a:cxn>
              <a:cxn ang="0">
                <a:pos x="connsiteX47401" y="connsiteY47401"/>
              </a:cxn>
              <a:cxn ang="0">
                <a:pos x="connsiteX47402" y="connsiteY47402"/>
              </a:cxn>
              <a:cxn ang="0">
                <a:pos x="connsiteX47403" y="connsiteY47403"/>
              </a:cxn>
              <a:cxn ang="0">
                <a:pos x="connsiteX47404" y="connsiteY47404"/>
              </a:cxn>
              <a:cxn ang="0">
                <a:pos x="connsiteX47405" y="connsiteY47405"/>
              </a:cxn>
              <a:cxn ang="0">
                <a:pos x="connsiteX47406" y="connsiteY47406"/>
              </a:cxn>
              <a:cxn ang="0">
                <a:pos x="connsiteX47407" y="connsiteY47407"/>
              </a:cxn>
              <a:cxn ang="0">
                <a:pos x="connsiteX47408" y="connsiteY47408"/>
              </a:cxn>
              <a:cxn ang="0">
                <a:pos x="connsiteX47409" y="connsiteY47409"/>
              </a:cxn>
              <a:cxn ang="0">
                <a:pos x="connsiteX47410" y="connsiteY47410"/>
              </a:cxn>
              <a:cxn ang="0">
                <a:pos x="connsiteX47411" y="connsiteY47411"/>
              </a:cxn>
              <a:cxn ang="0">
                <a:pos x="connsiteX47412" y="connsiteY47412"/>
              </a:cxn>
              <a:cxn ang="0">
                <a:pos x="connsiteX47413" y="connsiteY47413"/>
              </a:cxn>
              <a:cxn ang="0">
                <a:pos x="connsiteX47414" y="connsiteY47414"/>
              </a:cxn>
              <a:cxn ang="0">
                <a:pos x="connsiteX47415" y="connsiteY47415"/>
              </a:cxn>
              <a:cxn ang="0">
                <a:pos x="connsiteX47416" y="connsiteY47416"/>
              </a:cxn>
              <a:cxn ang="0">
                <a:pos x="connsiteX47417" y="connsiteY47417"/>
              </a:cxn>
              <a:cxn ang="0">
                <a:pos x="connsiteX47418" y="connsiteY47418"/>
              </a:cxn>
              <a:cxn ang="0">
                <a:pos x="connsiteX47419" y="connsiteY47419"/>
              </a:cxn>
              <a:cxn ang="0">
                <a:pos x="connsiteX47420" y="connsiteY47420"/>
              </a:cxn>
              <a:cxn ang="0">
                <a:pos x="connsiteX47421" y="connsiteY47421"/>
              </a:cxn>
              <a:cxn ang="0">
                <a:pos x="connsiteX47422" y="connsiteY47422"/>
              </a:cxn>
              <a:cxn ang="0">
                <a:pos x="connsiteX47423" y="connsiteY47423"/>
              </a:cxn>
              <a:cxn ang="0">
                <a:pos x="connsiteX47424" y="connsiteY47424"/>
              </a:cxn>
              <a:cxn ang="0">
                <a:pos x="connsiteX47425" y="connsiteY47425"/>
              </a:cxn>
              <a:cxn ang="0">
                <a:pos x="connsiteX47426" y="connsiteY47426"/>
              </a:cxn>
              <a:cxn ang="0">
                <a:pos x="connsiteX47427" y="connsiteY47427"/>
              </a:cxn>
              <a:cxn ang="0">
                <a:pos x="connsiteX47428" y="connsiteY47428"/>
              </a:cxn>
              <a:cxn ang="0">
                <a:pos x="connsiteX47429" y="connsiteY47429"/>
              </a:cxn>
              <a:cxn ang="0">
                <a:pos x="connsiteX47430" y="connsiteY47430"/>
              </a:cxn>
              <a:cxn ang="0">
                <a:pos x="connsiteX47431" y="connsiteY47431"/>
              </a:cxn>
              <a:cxn ang="0">
                <a:pos x="connsiteX47432" y="connsiteY47432"/>
              </a:cxn>
              <a:cxn ang="0">
                <a:pos x="connsiteX47433" y="connsiteY47433"/>
              </a:cxn>
              <a:cxn ang="0">
                <a:pos x="connsiteX47434" y="connsiteY47434"/>
              </a:cxn>
              <a:cxn ang="0">
                <a:pos x="connsiteX47435" y="connsiteY47435"/>
              </a:cxn>
              <a:cxn ang="0">
                <a:pos x="connsiteX47436" y="connsiteY47436"/>
              </a:cxn>
              <a:cxn ang="0">
                <a:pos x="connsiteX47437" y="connsiteY47437"/>
              </a:cxn>
              <a:cxn ang="0">
                <a:pos x="connsiteX47438" y="connsiteY47438"/>
              </a:cxn>
              <a:cxn ang="0">
                <a:pos x="connsiteX47439" y="connsiteY47439"/>
              </a:cxn>
              <a:cxn ang="0">
                <a:pos x="connsiteX47440" y="connsiteY47440"/>
              </a:cxn>
              <a:cxn ang="0">
                <a:pos x="connsiteX47441" y="connsiteY47441"/>
              </a:cxn>
              <a:cxn ang="0">
                <a:pos x="connsiteX47442" y="connsiteY47442"/>
              </a:cxn>
              <a:cxn ang="0">
                <a:pos x="connsiteX47443" y="connsiteY47443"/>
              </a:cxn>
              <a:cxn ang="0">
                <a:pos x="connsiteX47444" y="connsiteY47444"/>
              </a:cxn>
              <a:cxn ang="0">
                <a:pos x="connsiteX47445" y="connsiteY47445"/>
              </a:cxn>
              <a:cxn ang="0">
                <a:pos x="connsiteX47446" y="connsiteY47446"/>
              </a:cxn>
              <a:cxn ang="0">
                <a:pos x="connsiteX47447" y="connsiteY47447"/>
              </a:cxn>
              <a:cxn ang="0">
                <a:pos x="connsiteX47448" y="connsiteY47448"/>
              </a:cxn>
              <a:cxn ang="0">
                <a:pos x="connsiteX47449" y="connsiteY47449"/>
              </a:cxn>
              <a:cxn ang="0">
                <a:pos x="connsiteX47450" y="connsiteY47450"/>
              </a:cxn>
              <a:cxn ang="0">
                <a:pos x="connsiteX47451" y="connsiteY47451"/>
              </a:cxn>
              <a:cxn ang="0">
                <a:pos x="connsiteX47452" y="connsiteY47452"/>
              </a:cxn>
              <a:cxn ang="0">
                <a:pos x="connsiteX47453" y="connsiteY47453"/>
              </a:cxn>
              <a:cxn ang="0">
                <a:pos x="connsiteX47454" y="connsiteY47454"/>
              </a:cxn>
              <a:cxn ang="0">
                <a:pos x="connsiteX47455" y="connsiteY47455"/>
              </a:cxn>
              <a:cxn ang="0">
                <a:pos x="connsiteX47456" y="connsiteY47456"/>
              </a:cxn>
              <a:cxn ang="0">
                <a:pos x="connsiteX47457" y="connsiteY47457"/>
              </a:cxn>
              <a:cxn ang="0">
                <a:pos x="connsiteX47458" y="connsiteY47458"/>
              </a:cxn>
              <a:cxn ang="0">
                <a:pos x="connsiteX47459" y="connsiteY47459"/>
              </a:cxn>
              <a:cxn ang="0">
                <a:pos x="connsiteX47460" y="connsiteY47460"/>
              </a:cxn>
              <a:cxn ang="0">
                <a:pos x="connsiteX47461" y="connsiteY47461"/>
              </a:cxn>
              <a:cxn ang="0">
                <a:pos x="connsiteX47462" y="connsiteY47462"/>
              </a:cxn>
              <a:cxn ang="0">
                <a:pos x="connsiteX47463" y="connsiteY47463"/>
              </a:cxn>
              <a:cxn ang="0">
                <a:pos x="connsiteX47464" y="connsiteY47464"/>
              </a:cxn>
              <a:cxn ang="0">
                <a:pos x="connsiteX47465" y="connsiteY47465"/>
              </a:cxn>
              <a:cxn ang="0">
                <a:pos x="connsiteX47466" y="connsiteY47466"/>
              </a:cxn>
              <a:cxn ang="0">
                <a:pos x="connsiteX47467" y="connsiteY47467"/>
              </a:cxn>
              <a:cxn ang="0">
                <a:pos x="connsiteX47468" y="connsiteY47468"/>
              </a:cxn>
              <a:cxn ang="0">
                <a:pos x="connsiteX47469" y="connsiteY47469"/>
              </a:cxn>
              <a:cxn ang="0">
                <a:pos x="connsiteX47470" y="connsiteY47470"/>
              </a:cxn>
              <a:cxn ang="0">
                <a:pos x="connsiteX47471" y="connsiteY47471"/>
              </a:cxn>
              <a:cxn ang="0">
                <a:pos x="connsiteX47472" y="connsiteY47472"/>
              </a:cxn>
              <a:cxn ang="0">
                <a:pos x="connsiteX47473" y="connsiteY47473"/>
              </a:cxn>
              <a:cxn ang="0">
                <a:pos x="connsiteX47474" y="connsiteY47474"/>
              </a:cxn>
              <a:cxn ang="0">
                <a:pos x="connsiteX47475" y="connsiteY47475"/>
              </a:cxn>
              <a:cxn ang="0">
                <a:pos x="connsiteX47476" y="connsiteY47476"/>
              </a:cxn>
              <a:cxn ang="0">
                <a:pos x="connsiteX47477" y="connsiteY47477"/>
              </a:cxn>
              <a:cxn ang="0">
                <a:pos x="connsiteX47478" y="connsiteY47478"/>
              </a:cxn>
              <a:cxn ang="0">
                <a:pos x="connsiteX47479" y="connsiteY47479"/>
              </a:cxn>
              <a:cxn ang="0">
                <a:pos x="connsiteX47480" y="connsiteY47480"/>
              </a:cxn>
              <a:cxn ang="0">
                <a:pos x="connsiteX47481" y="connsiteY47481"/>
              </a:cxn>
              <a:cxn ang="0">
                <a:pos x="connsiteX47482" y="connsiteY47482"/>
              </a:cxn>
              <a:cxn ang="0">
                <a:pos x="connsiteX47483" y="connsiteY47483"/>
              </a:cxn>
              <a:cxn ang="0">
                <a:pos x="connsiteX47484" y="connsiteY47484"/>
              </a:cxn>
              <a:cxn ang="0">
                <a:pos x="connsiteX47485" y="connsiteY47485"/>
              </a:cxn>
              <a:cxn ang="0">
                <a:pos x="connsiteX47486" y="connsiteY47486"/>
              </a:cxn>
              <a:cxn ang="0">
                <a:pos x="connsiteX47487" y="connsiteY47487"/>
              </a:cxn>
              <a:cxn ang="0">
                <a:pos x="connsiteX47488" y="connsiteY47488"/>
              </a:cxn>
              <a:cxn ang="0">
                <a:pos x="connsiteX47489" y="connsiteY47489"/>
              </a:cxn>
              <a:cxn ang="0">
                <a:pos x="connsiteX47490" y="connsiteY47490"/>
              </a:cxn>
              <a:cxn ang="0">
                <a:pos x="connsiteX47491" y="connsiteY47491"/>
              </a:cxn>
              <a:cxn ang="0">
                <a:pos x="connsiteX47492" y="connsiteY47492"/>
              </a:cxn>
              <a:cxn ang="0">
                <a:pos x="connsiteX47493" y="connsiteY47493"/>
              </a:cxn>
              <a:cxn ang="0">
                <a:pos x="connsiteX47494" y="connsiteY47494"/>
              </a:cxn>
              <a:cxn ang="0">
                <a:pos x="connsiteX47495" y="connsiteY47495"/>
              </a:cxn>
              <a:cxn ang="0">
                <a:pos x="connsiteX47496" y="connsiteY47496"/>
              </a:cxn>
              <a:cxn ang="0">
                <a:pos x="connsiteX47497" y="connsiteY47497"/>
              </a:cxn>
              <a:cxn ang="0">
                <a:pos x="connsiteX47498" y="connsiteY47498"/>
              </a:cxn>
              <a:cxn ang="0">
                <a:pos x="connsiteX47499" y="connsiteY47499"/>
              </a:cxn>
              <a:cxn ang="0">
                <a:pos x="connsiteX47500" y="connsiteY47500"/>
              </a:cxn>
              <a:cxn ang="0">
                <a:pos x="connsiteX47501" y="connsiteY47501"/>
              </a:cxn>
              <a:cxn ang="0">
                <a:pos x="connsiteX47502" y="connsiteY47502"/>
              </a:cxn>
              <a:cxn ang="0">
                <a:pos x="connsiteX47503" y="connsiteY47503"/>
              </a:cxn>
              <a:cxn ang="0">
                <a:pos x="connsiteX47504" y="connsiteY47504"/>
              </a:cxn>
              <a:cxn ang="0">
                <a:pos x="connsiteX47505" y="connsiteY47505"/>
              </a:cxn>
              <a:cxn ang="0">
                <a:pos x="connsiteX47506" y="connsiteY47506"/>
              </a:cxn>
              <a:cxn ang="0">
                <a:pos x="connsiteX47507" y="connsiteY47507"/>
              </a:cxn>
              <a:cxn ang="0">
                <a:pos x="connsiteX47508" y="connsiteY47508"/>
              </a:cxn>
              <a:cxn ang="0">
                <a:pos x="connsiteX47509" y="connsiteY47509"/>
              </a:cxn>
              <a:cxn ang="0">
                <a:pos x="connsiteX47510" y="connsiteY47510"/>
              </a:cxn>
              <a:cxn ang="0">
                <a:pos x="connsiteX47511" y="connsiteY47511"/>
              </a:cxn>
              <a:cxn ang="0">
                <a:pos x="connsiteX47512" y="connsiteY47512"/>
              </a:cxn>
              <a:cxn ang="0">
                <a:pos x="connsiteX47513" y="connsiteY47513"/>
              </a:cxn>
              <a:cxn ang="0">
                <a:pos x="connsiteX47514" y="connsiteY47514"/>
              </a:cxn>
              <a:cxn ang="0">
                <a:pos x="connsiteX47515" y="connsiteY47515"/>
              </a:cxn>
              <a:cxn ang="0">
                <a:pos x="connsiteX47516" y="connsiteY47516"/>
              </a:cxn>
              <a:cxn ang="0">
                <a:pos x="connsiteX47517" y="connsiteY47517"/>
              </a:cxn>
              <a:cxn ang="0">
                <a:pos x="connsiteX47518" y="connsiteY47518"/>
              </a:cxn>
              <a:cxn ang="0">
                <a:pos x="connsiteX47519" y="connsiteY47519"/>
              </a:cxn>
              <a:cxn ang="0">
                <a:pos x="connsiteX47520" y="connsiteY47520"/>
              </a:cxn>
              <a:cxn ang="0">
                <a:pos x="connsiteX47521" y="connsiteY47521"/>
              </a:cxn>
              <a:cxn ang="0">
                <a:pos x="connsiteX47522" y="connsiteY47522"/>
              </a:cxn>
              <a:cxn ang="0">
                <a:pos x="connsiteX47523" y="connsiteY47523"/>
              </a:cxn>
              <a:cxn ang="0">
                <a:pos x="connsiteX47524" y="connsiteY47524"/>
              </a:cxn>
              <a:cxn ang="0">
                <a:pos x="connsiteX47525" y="connsiteY47525"/>
              </a:cxn>
              <a:cxn ang="0">
                <a:pos x="connsiteX47526" y="connsiteY47526"/>
              </a:cxn>
              <a:cxn ang="0">
                <a:pos x="connsiteX47527" y="connsiteY47527"/>
              </a:cxn>
              <a:cxn ang="0">
                <a:pos x="connsiteX47528" y="connsiteY47528"/>
              </a:cxn>
              <a:cxn ang="0">
                <a:pos x="connsiteX47529" y="connsiteY47529"/>
              </a:cxn>
              <a:cxn ang="0">
                <a:pos x="connsiteX47530" y="connsiteY47530"/>
              </a:cxn>
              <a:cxn ang="0">
                <a:pos x="connsiteX47531" y="connsiteY47531"/>
              </a:cxn>
              <a:cxn ang="0">
                <a:pos x="connsiteX47532" y="connsiteY47532"/>
              </a:cxn>
              <a:cxn ang="0">
                <a:pos x="connsiteX47533" y="connsiteY47533"/>
              </a:cxn>
              <a:cxn ang="0">
                <a:pos x="connsiteX47534" y="connsiteY47534"/>
              </a:cxn>
              <a:cxn ang="0">
                <a:pos x="connsiteX47535" y="connsiteY47535"/>
              </a:cxn>
              <a:cxn ang="0">
                <a:pos x="connsiteX47536" y="connsiteY47536"/>
              </a:cxn>
              <a:cxn ang="0">
                <a:pos x="connsiteX47537" y="connsiteY47537"/>
              </a:cxn>
              <a:cxn ang="0">
                <a:pos x="connsiteX47538" y="connsiteY47538"/>
              </a:cxn>
              <a:cxn ang="0">
                <a:pos x="connsiteX47539" y="connsiteY47539"/>
              </a:cxn>
              <a:cxn ang="0">
                <a:pos x="connsiteX47540" y="connsiteY47540"/>
              </a:cxn>
              <a:cxn ang="0">
                <a:pos x="connsiteX47541" y="connsiteY47541"/>
              </a:cxn>
              <a:cxn ang="0">
                <a:pos x="connsiteX47542" y="connsiteY47542"/>
              </a:cxn>
              <a:cxn ang="0">
                <a:pos x="connsiteX47543" y="connsiteY47543"/>
              </a:cxn>
              <a:cxn ang="0">
                <a:pos x="connsiteX47544" y="connsiteY47544"/>
              </a:cxn>
              <a:cxn ang="0">
                <a:pos x="connsiteX47545" y="connsiteY47545"/>
              </a:cxn>
              <a:cxn ang="0">
                <a:pos x="connsiteX47546" y="connsiteY47546"/>
              </a:cxn>
              <a:cxn ang="0">
                <a:pos x="connsiteX47547" y="connsiteY47547"/>
              </a:cxn>
              <a:cxn ang="0">
                <a:pos x="connsiteX47548" y="connsiteY47548"/>
              </a:cxn>
              <a:cxn ang="0">
                <a:pos x="connsiteX47549" y="connsiteY47549"/>
              </a:cxn>
              <a:cxn ang="0">
                <a:pos x="connsiteX47550" y="connsiteY47550"/>
              </a:cxn>
              <a:cxn ang="0">
                <a:pos x="connsiteX47551" y="connsiteY47551"/>
              </a:cxn>
              <a:cxn ang="0">
                <a:pos x="connsiteX47552" y="connsiteY47552"/>
              </a:cxn>
              <a:cxn ang="0">
                <a:pos x="connsiteX47553" y="connsiteY47553"/>
              </a:cxn>
              <a:cxn ang="0">
                <a:pos x="connsiteX47554" y="connsiteY47554"/>
              </a:cxn>
              <a:cxn ang="0">
                <a:pos x="connsiteX47555" y="connsiteY47555"/>
              </a:cxn>
              <a:cxn ang="0">
                <a:pos x="connsiteX47556" y="connsiteY47556"/>
              </a:cxn>
              <a:cxn ang="0">
                <a:pos x="connsiteX47557" y="connsiteY47557"/>
              </a:cxn>
              <a:cxn ang="0">
                <a:pos x="connsiteX47558" y="connsiteY47558"/>
              </a:cxn>
              <a:cxn ang="0">
                <a:pos x="connsiteX47559" y="connsiteY47559"/>
              </a:cxn>
              <a:cxn ang="0">
                <a:pos x="connsiteX47560" y="connsiteY47560"/>
              </a:cxn>
              <a:cxn ang="0">
                <a:pos x="connsiteX47561" y="connsiteY47561"/>
              </a:cxn>
              <a:cxn ang="0">
                <a:pos x="connsiteX47562" y="connsiteY47562"/>
              </a:cxn>
              <a:cxn ang="0">
                <a:pos x="connsiteX47563" y="connsiteY47563"/>
              </a:cxn>
              <a:cxn ang="0">
                <a:pos x="connsiteX47564" y="connsiteY47564"/>
              </a:cxn>
              <a:cxn ang="0">
                <a:pos x="connsiteX47565" y="connsiteY47565"/>
              </a:cxn>
              <a:cxn ang="0">
                <a:pos x="connsiteX47566" y="connsiteY47566"/>
              </a:cxn>
              <a:cxn ang="0">
                <a:pos x="connsiteX47567" y="connsiteY47567"/>
              </a:cxn>
              <a:cxn ang="0">
                <a:pos x="connsiteX47568" y="connsiteY47568"/>
              </a:cxn>
              <a:cxn ang="0">
                <a:pos x="connsiteX47569" y="connsiteY47569"/>
              </a:cxn>
              <a:cxn ang="0">
                <a:pos x="connsiteX47570" y="connsiteY47570"/>
              </a:cxn>
              <a:cxn ang="0">
                <a:pos x="connsiteX47571" y="connsiteY47571"/>
              </a:cxn>
              <a:cxn ang="0">
                <a:pos x="connsiteX47572" y="connsiteY47572"/>
              </a:cxn>
              <a:cxn ang="0">
                <a:pos x="connsiteX47573" y="connsiteY47573"/>
              </a:cxn>
              <a:cxn ang="0">
                <a:pos x="connsiteX47574" y="connsiteY47574"/>
              </a:cxn>
              <a:cxn ang="0">
                <a:pos x="connsiteX47575" y="connsiteY47575"/>
              </a:cxn>
              <a:cxn ang="0">
                <a:pos x="connsiteX47576" y="connsiteY47576"/>
              </a:cxn>
              <a:cxn ang="0">
                <a:pos x="connsiteX47577" y="connsiteY47577"/>
              </a:cxn>
              <a:cxn ang="0">
                <a:pos x="connsiteX47578" y="connsiteY47578"/>
              </a:cxn>
              <a:cxn ang="0">
                <a:pos x="connsiteX47579" y="connsiteY47579"/>
              </a:cxn>
              <a:cxn ang="0">
                <a:pos x="connsiteX47580" y="connsiteY47580"/>
              </a:cxn>
              <a:cxn ang="0">
                <a:pos x="connsiteX47581" y="connsiteY47581"/>
              </a:cxn>
              <a:cxn ang="0">
                <a:pos x="connsiteX47582" y="connsiteY47582"/>
              </a:cxn>
              <a:cxn ang="0">
                <a:pos x="connsiteX47583" y="connsiteY47583"/>
              </a:cxn>
              <a:cxn ang="0">
                <a:pos x="connsiteX47584" y="connsiteY47584"/>
              </a:cxn>
              <a:cxn ang="0">
                <a:pos x="connsiteX47585" y="connsiteY47585"/>
              </a:cxn>
              <a:cxn ang="0">
                <a:pos x="connsiteX47586" y="connsiteY47586"/>
              </a:cxn>
              <a:cxn ang="0">
                <a:pos x="connsiteX47587" y="connsiteY47587"/>
              </a:cxn>
              <a:cxn ang="0">
                <a:pos x="connsiteX47588" y="connsiteY47588"/>
              </a:cxn>
              <a:cxn ang="0">
                <a:pos x="connsiteX47589" y="connsiteY47589"/>
              </a:cxn>
              <a:cxn ang="0">
                <a:pos x="connsiteX47590" y="connsiteY47590"/>
              </a:cxn>
              <a:cxn ang="0">
                <a:pos x="connsiteX47591" y="connsiteY47591"/>
              </a:cxn>
              <a:cxn ang="0">
                <a:pos x="connsiteX47592" y="connsiteY47592"/>
              </a:cxn>
              <a:cxn ang="0">
                <a:pos x="connsiteX47593" y="connsiteY47593"/>
              </a:cxn>
              <a:cxn ang="0">
                <a:pos x="connsiteX47594" y="connsiteY47594"/>
              </a:cxn>
              <a:cxn ang="0">
                <a:pos x="connsiteX47595" y="connsiteY47595"/>
              </a:cxn>
              <a:cxn ang="0">
                <a:pos x="connsiteX47596" y="connsiteY47596"/>
              </a:cxn>
              <a:cxn ang="0">
                <a:pos x="connsiteX47597" y="connsiteY47597"/>
              </a:cxn>
              <a:cxn ang="0">
                <a:pos x="connsiteX47598" y="connsiteY47598"/>
              </a:cxn>
              <a:cxn ang="0">
                <a:pos x="connsiteX47599" y="connsiteY47599"/>
              </a:cxn>
              <a:cxn ang="0">
                <a:pos x="connsiteX47600" y="connsiteY47600"/>
              </a:cxn>
              <a:cxn ang="0">
                <a:pos x="connsiteX47601" y="connsiteY47601"/>
              </a:cxn>
              <a:cxn ang="0">
                <a:pos x="connsiteX47602" y="connsiteY47602"/>
              </a:cxn>
              <a:cxn ang="0">
                <a:pos x="connsiteX47603" y="connsiteY47603"/>
              </a:cxn>
              <a:cxn ang="0">
                <a:pos x="connsiteX47604" y="connsiteY47604"/>
              </a:cxn>
              <a:cxn ang="0">
                <a:pos x="connsiteX47605" y="connsiteY47605"/>
              </a:cxn>
              <a:cxn ang="0">
                <a:pos x="connsiteX47606" y="connsiteY47606"/>
              </a:cxn>
              <a:cxn ang="0">
                <a:pos x="connsiteX47607" y="connsiteY47607"/>
              </a:cxn>
              <a:cxn ang="0">
                <a:pos x="connsiteX47608" y="connsiteY47608"/>
              </a:cxn>
              <a:cxn ang="0">
                <a:pos x="connsiteX47609" y="connsiteY47609"/>
              </a:cxn>
              <a:cxn ang="0">
                <a:pos x="connsiteX47610" y="connsiteY47610"/>
              </a:cxn>
              <a:cxn ang="0">
                <a:pos x="connsiteX47611" y="connsiteY47611"/>
              </a:cxn>
              <a:cxn ang="0">
                <a:pos x="connsiteX47612" y="connsiteY47612"/>
              </a:cxn>
              <a:cxn ang="0">
                <a:pos x="connsiteX47613" y="connsiteY47613"/>
              </a:cxn>
              <a:cxn ang="0">
                <a:pos x="connsiteX47614" y="connsiteY47614"/>
              </a:cxn>
              <a:cxn ang="0">
                <a:pos x="connsiteX47615" y="connsiteY47615"/>
              </a:cxn>
              <a:cxn ang="0">
                <a:pos x="connsiteX47616" y="connsiteY47616"/>
              </a:cxn>
              <a:cxn ang="0">
                <a:pos x="connsiteX47617" y="connsiteY47617"/>
              </a:cxn>
              <a:cxn ang="0">
                <a:pos x="connsiteX47618" y="connsiteY47618"/>
              </a:cxn>
              <a:cxn ang="0">
                <a:pos x="connsiteX47619" y="connsiteY47619"/>
              </a:cxn>
              <a:cxn ang="0">
                <a:pos x="connsiteX47620" y="connsiteY47620"/>
              </a:cxn>
              <a:cxn ang="0">
                <a:pos x="connsiteX47621" y="connsiteY47621"/>
              </a:cxn>
              <a:cxn ang="0">
                <a:pos x="connsiteX47622" y="connsiteY47622"/>
              </a:cxn>
              <a:cxn ang="0">
                <a:pos x="connsiteX47623" y="connsiteY47623"/>
              </a:cxn>
              <a:cxn ang="0">
                <a:pos x="connsiteX47624" y="connsiteY47624"/>
              </a:cxn>
              <a:cxn ang="0">
                <a:pos x="connsiteX47625" y="connsiteY47625"/>
              </a:cxn>
              <a:cxn ang="0">
                <a:pos x="connsiteX47626" y="connsiteY47626"/>
              </a:cxn>
              <a:cxn ang="0">
                <a:pos x="connsiteX47627" y="connsiteY47627"/>
              </a:cxn>
              <a:cxn ang="0">
                <a:pos x="connsiteX47628" y="connsiteY47628"/>
              </a:cxn>
              <a:cxn ang="0">
                <a:pos x="connsiteX47629" y="connsiteY47629"/>
              </a:cxn>
              <a:cxn ang="0">
                <a:pos x="connsiteX47630" y="connsiteY47630"/>
              </a:cxn>
              <a:cxn ang="0">
                <a:pos x="connsiteX47631" y="connsiteY47631"/>
              </a:cxn>
              <a:cxn ang="0">
                <a:pos x="connsiteX47632" y="connsiteY47632"/>
              </a:cxn>
              <a:cxn ang="0">
                <a:pos x="connsiteX47633" y="connsiteY47633"/>
              </a:cxn>
              <a:cxn ang="0">
                <a:pos x="connsiteX47634" y="connsiteY47634"/>
              </a:cxn>
              <a:cxn ang="0">
                <a:pos x="connsiteX47635" y="connsiteY47635"/>
              </a:cxn>
              <a:cxn ang="0">
                <a:pos x="connsiteX47636" y="connsiteY47636"/>
              </a:cxn>
              <a:cxn ang="0">
                <a:pos x="connsiteX47637" y="connsiteY47637"/>
              </a:cxn>
              <a:cxn ang="0">
                <a:pos x="connsiteX47638" y="connsiteY47638"/>
              </a:cxn>
              <a:cxn ang="0">
                <a:pos x="connsiteX47639" y="connsiteY47639"/>
              </a:cxn>
              <a:cxn ang="0">
                <a:pos x="connsiteX47640" y="connsiteY47640"/>
              </a:cxn>
              <a:cxn ang="0">
                <a:pos x="connsiteX47641" y="connsiteY47641"/>
              </a:cxn>
              <a:cxn ang="0">
                <a:pos x="connsiteX47642" y="connsiteY47642"/>
              </a:cxn>
              <a:cxn ang="0">
                <a:pos x="connsiteX47643" y="connsiteY47643"/>
              </a:cxn>
              <a:cxn ang="0">
                <a:pos x="connsiteX47644" y="connsiteY47644"/>
              </a:cxn>
              <a:cxn ang="0">
                <a:pos x="connsiteX47645" y="connsiteY47645"/>
              </a:cxn>
              <a:cxn ang="0">
                <a:pos x="connsiteX47646" y="connsiteY47646"/>
              </a:cxn>
              <a:cxn ang="0">
                <a:pos x="connsiteX47647" y="connsiteY47647"/>
              </a:cxn>
              <a:cxn ang="0">
                <a:pos x="connsiteX47648" y="connsiteY47648"/>
              </a:cxn>
              <a:cxn ang="0">
                <a:pos x="connsiteX47649" y="connsiteY47649"/>
              </a:cxn>
              <a:cxn ang="0">
                <a:pos x="connsiteX47650" y="connsiteY47650"/>
              </a:cxn>
              <a:cxn ang="0">
                <a:pos x="connsiteX47651" y="connsiteY47651"/>
              </a:cxn>
              <a:cxn ang="0">
                <a:pos x="connsiteX47652" y="connsiteY47652"/>
              </a:cxn>
              <a:cxn ang="0">
                <a:pos x="connsiteX47653" y="connsiteY47653"/>
              </a:cxn>
              <a:cxn ang="0">
                <a:pos x="connsiteX47654" y="connsiteY47654"/>
              </a:cxn>
              <a:cxn ang="0">
                <a:pos x="connsiteX47655" y="connsiteY47655"/>
              </a:cxn>
              <a:cxn ang="0">
                <a:pos x="connsiteX47656" y="connsiteY47656"/>
              </a:cxn>
              <a:cxn ang="0">
                <a:pos x="connsiteX47657" y="connsiteY47657"/>
              </a:cxn>
              <a:cxn ang="0">
                <a:pos x="connsiteX47658" y="connsiteY47658"/>
              </a:cxn>
              <a:cxn ang="0">
                <a:pos x="connsiteX47659" y="connsiteY47659"/>
              </a:cxn>
              <a:cxn ang="0">
                <a:pos x="connsiteX47660" y="connsiteY47660"/>
              </a:cxn>
              <a:cxn ang="0">
                <a:pos x="connsiteX47661" y="connsiteY47661"/>
              </a:cxn>
              <a:cxn ang="0">
                <a:pos x="connsiteX47662" y="connsiteY47662"/>
              </a:cxn>
              <a:cxn ang="0">
                <a:pos x="connsiteX47663" y="connsiteY47663"/>
              </a:cxn>
              <a:cxn ang="0">
                <a:pos x="connsiteX47664" y="connsiteY47664"/>
              </a:cxn>
              <a:cxn ang="0">
                <a:pos x="connsiteX47665" y="connsiteY47665"/>
              </a:cxn>
              <a:cxn ang="0">
                <a:pos x="connsiteX47666" y="connsiteY47666"/>
              </a:cxn>
              <a:cxn ang="0">
                <a:pos x="connsiteX47667" y="connsiteY47667"/>
              </a:cxn>
              <a:cxn ang="0">
                <a:pos x="connsiteX47668" y="connsiteY47668"/>
              </a:cxn>
              <a:cxn ang="0">
                <a:pos x="connsiteX47669" y="connsiteY47669"/>
              </a:cxn>
              <a:cxn ang="0">
                <a:pos x="connsiteX47670" y="connsiteY47670"/>
              </a:cxn>
              <a:cxn ang="0">
                <a:pos x="connsiteX47671" y="connsiteY47671"/>
              </a:cxn>
              <a:cxn ang="0">
                <a:pos x="connsiteX47672" y="connsiteY47672"/>
              </a:cxn>
              <a:cxn ang="0">
                <a:pos x="connsiteX47673" y="connsiteY47673"/>
              </a:cxn>
              <a:cxn ang="0">
                <a:pos x="connsiteX47674" y="connsiteY47674"/>
              </a:cxn>
              <a:cxn ang="0">
                <a:pos x="connsiteX47675" y="connsiteY47675"/>
              </a:cxn>
              <a:cxn ang="0">
                <a:pos x="connsiteX47676" y="connsiteY47676"/>
              </a:cxn>
              <a:cxn ang="0">
                <a:pos x="connsiteX47677" y="connsiteY47677"/>
              </a:cxn>
              <a:cxn ang="0">
                <a:pos x="connsiteX47678" y="connsiteY47678"/>
              </a:cxn>
              <a:cxn ang="0">
                <a:pos x="connsiteX47679" y="connsiteY47679"/>
              </a:cxn>
              <a:cxn ang="0">
                <a:pos x="connsiteX47680" y="connsiteY47680"/>
              </a:cxn>
              <a:cxn ang="0">
                <a:pos x="connsiteX47681" y="connsiteY47681"/>
              </a:cxn>
              <a:cxn ang="0">
                <a:pos x="connsiteX47682" y="connsiteY47682"/>
              </a:cxn>
              <a:cxn ang="0">
                <a:pos x="connsiteX47683" y="connsiteY47683"/>
              </a:cxn>
              <a:cxn ang="0">
                <a:pos x="connsiteX47684" y="connsiteY47684"/>
              </a:cxn>
              <a:cxn ang="0">
                <a:pos x="connsiteX47685" y="connsiteY47685"/>
              </a:cxn>
              <a:cxn ang="0">
                <a:pos x="connsiteX47686" y="connsiteY47686"/>
              </a:cxn>
              <a:cxn ang="0">
                <a:pos x="connsiteX47687" y="connsiteY47687"/>
              </a:cxn>
              <a:cxn ang="0">
                <a:pos x="connsiteX47688" y="connsiteY47688"/>
              </a:cxn>
              <a:cxn ang="0">
                <a:pos x="connsiteX47689" y="connsiteY47689"/>
              </a:cxn>
              <a:cxn ang="0">
                <a:pos x="connsiteX47690" y="connsiteY47690"/>
              </a:cxn>
              <a:cxn ang="0">
                <a:pos x="connsiteX47691" y="connsiteY47691"/>
              </a:cxn>
              <a:cxn ang="0">
                <a:pos x="connsiteX47692" y="connsiteY47692"/>
              </a:cxn>
              <a:cxn ang="0">
                <a:pos x="connsiteX47693" y="connsiteY47693"/>
              </a:cxn>
              <a:cxn ang="0">
                <a:pos x="connsiteX47694" y="connsiteY47694"/>
              </a:cxn>
              <a:cxn ang="0">
                <a:pos x="connsiteX47695" y="connsiteY47695"/>
              </a:cxn>
              <a:cxn ang="0">
                <a:pos x="connsiteX47696" y="connsiteY47696"/>
              </a:cxn>
              <a:cxn ang="0">
                <a:pos x="connsiteX47697" y="connsiteY47697"/>
              </a:cxn>
              <a:cxn ang="0">
                <a:pos x="connsiteX47698" y="connsiteY47698"/>
              </a:cxn>
              <a:cxn ang="0">
                <a:pos x="connsiteX47699" y="connsiteY47699"/>
              </a:cxn>
              <a:cxn ang="0">
                <a:pos x="connsiteX47700" y="connsiteY47700"/>
              </a:cxn>
              <a:cxn ang="0">
                <a:pos x="connsiteX47701" y="connsiteY47701"/>
              </a:cxn>
              <a:cxn ang="0">
                <a:pos x="connsiteX47702" y="connsiteY47702"/>
              </a:cxn>
              <a:cxn ang="0">
                <a:pos x="connsiteX47703" y="connsiteY47703"/>
              </a:cxn>
              <a:cxn ang="0">
                <a:pos x="connsiteX47704" y="connsiteY47704"/>
              </a:cxn>
              <a:cxn ang="0">
                <a:pos x="connsiteX47705" y="connsiteY47705"/>
              </a:cxn>
              <a:cxn ang="0">
                <a:pos x="connsiteX47706" y="connsiteY47706"/>
              </a:cxn>
              <a:cxn ang="0">
                <a:pos x="connsiteX47707" y="connsiteY47707"/>
              </a:cxn>
              <a:cxn ang="0">
                <a:pos x="connsiteX47708" y="connsiteY47708"/>
              </a:cxn>
              <a:cxn ang="0">
                <a:pos x="connsiteX47709" y="connsiteY47709"/>
              </a:cxn>
              <a:cxn ang="0">
                <a:pos x="connsiteX47710" y="connsiteY47710"/>
              </a:cxn>
              <a:cxn ang="0">
                <a:pos x="connsiteX47711" y="connsiteY47711"/>
              </a:cxn>
              <a:cxn ang="0">
                <a:pos x="connsiteX47712" y="connsiteY47712"/>
              </a:cxn>
              <a:cxn ang="0">
                <a:pos x="connsiteX47713" y="connsiteY47713"/>
              </a:cxn>
              <a:cxn ang="0">
                <a:pos x="connsiteX47714" y="connsiteY47714"/>
              </a:cxn>
              <a:cxn ang="0">
                <a:pos x="connsiteX47715" y="connsiteY47715"/>
              </a:cxn>
              <a:cxn ang="0">
                <a:pos x="connsiteX47716" y="connsiteY47716"/>
              </a:cxn>
              <a:cxn ang="0">
                <a:pos x="connsiteX47717" y="connsiteY47717"/>
              </a:cxn>
              <a:cxn ang="0">
                <a:pos x="connsiteX47718" y="connsiteY47718"/>
              </a:cxn>
              <a:cxn ang="0">
                <a:pos x="connsiteX47719" y="connsiteY47719"/>
              </a:cxn>
              <a:cxn ang="0">
                <a:pos x="connsiteX47720" y="connsiteY47720"/>
              </a:cxn>
              <a:cxn ang="0">
                <a:pos x="connsiteX47721" y="connsiteY47721"/>
              </a:cxn>
              <a:cxn ang="0">
                <a:pos x="connsiteX47722" y="connsiteY47722"/>
              </a:cxn>
              <a:cxn ang="0">
                <a:pos x="connsiteX47723" y="connsiteY47723"/>
              </a:cxn>
              <a:cxn ang="0">
                <a:pos x="connsiteX47724" y="connsiteY47724"/>
              </a:cxn>
              <a:cxn ang="0">
                <a:pos x="connsiteX47725" y="connsiteY47725"/>
              </a:cxn>
              <a:cxn ang="0">
                <a:pos x="connsiteX47726" y="connsiteY47726"/>
              </a:cxn>
              <a:cxn ang="0">
                <a:pos x="connsiteX47727" y="connsiteY47727"/>
              </a:cxn>
              <a:cxn ang="0">
                <a:pos x="connsiteX47728" y="connsiteY47728"/>
              </a:cxn>
              <a:cxn ang="0">
                <a:pos x="connsiteX47729" y="connsiteY47729"/>
              </a:cxn>
              <a:cxn ang="0">
                <a:pos x="connsiteX47730" y="connsiteY47730"/>
              </a:cxn>
              <a:cxn ang="0">
                <a:pos x="connsiteX47731" y="connsiteY47731"/>
              </a:cxn>
              <a:cxn ang="0">
                <a:pos x="connsiteX47732" y="connsiteY47732"/>
              </a:cxn>
              <a:cxn ang="0">
                <a:pos x="connsiteX47733" y="connsiteY47733"/>
              </a:cxn>
              <a:cxn ang="0">
                <a:pos x="connsiteX47734" y="connsiteY47734"/>
              </a:cxn>
              <a:cxn ang="0">
                <a:pos x="connsiteX47735" y="connsiteY47735"/>
              </a:cxn>
              <a:cxn ang="0">
                <a:pos x="connsiteX47736" y="connsiteY47736"/>
              </a:cxn>
              <a:cxn ang="0">
                <a:pos x="connsiteX47737" y="connsiteY47737"/>
              </a:cxn>
              <a:cxn ang="0">
                <a:pos x="connsiteX47738" y="connsiteY47738"/>
              </a:cxn>
              <a:cxn ang="0">
                <a:pos x="connsiteX47739" y="connsiteY47739"/>
              </a:cxn>
              <a:cxn ang="0">
                <a:pos x="connsiteX47740" y="connsiteY47740"/>
              </a:cxn>
              <a:cxn ang="0">
                <a:pos x="connsiteX47741" y="connsiteY47741"/>
              </a:cxn>
              <a:cxn ang="0">
                <a:pos x="connsiteX47742" y="connsiteY47742"/>
              </a:cxn>
              <a:cxn ang="0">
                <a:pos x="connsiteX47743" y="connsiteY47743"/>
              </a:cxn>
              <a:cxn ang="0">
                <a:pos x="connsiteX47744" y="connsiteY47744"/>
              </a:cxn>
              <a:cxn ang="0">
                <a:pos x="connsiteX47745" y="connsiteY47745"/>
              </a:cxn>
              <a:cxn ang="0">
                <a:pos x="connsiteX47746" y="connsiteY47746"/>
              </a:cxn>
              <a:cxn ang="0">
                <a:pos x="connsiteX47747" y="connsiteY47747"/>
              </a:cxn>
              <a:cxn ang="0">
                <a:pos x="connsiteX47748" y="connsiteY47748"/>
              </a:cxn>
              <a:cxn ang="0">
                <a:pos x="connsiteX47749" y="connsiteY47749"/>
              </a:cxn>
              <a:cxn ang="0">
                <a:pos x="connsiteX47750" y="connsiteY47750"/>
              </a:cxn>
              <a:cxn ang="0">
                <a:pos x="connsiteX47751" y="connsiteY47751"/>
              </a:cxn>
              <a:cxn ang="0">
                <a:pos x="connsiteX47752" y="connsiteY47752"/>
              </a:cxn>
              <a:cxn ang="0">
                <a:pos x="connsiteX47753" y="connsiteY47753"/>
              </a:cxn>
              <a:cxn ang="0">
                <a:pos x="connsiteX47754" y="connsiteY47754"/>
              </a:cxn>
              <a:cxn ang="0">
                <a:pos x="connsiteX47755" y="connsiteY47755"/>
              </a:cxn>
              <a:cxn ang="0">
                <a:pos x="connsiteX47756" y="connsiteY47756"/>
              </a:cxn>
              <a:cxn ang="0">
                <a:pos x="connsiteX47757" y="connsiteY47757"/>
              </a:cxn>
              <a:cxn ang="0">
                <a:pos x="connsiteX47758" y="connsiteY47758"/>
              </a:cxn>
              <a:cxn ang="0">
                <a:pos x="connsiteX47759" y="connsiteY47759"/>
              </a:cxn>
              <a:cxn ang="0">
                <a:pos x="connsiteX47760" y="connsiteY47760"/>
              </a:cxn>
              <a:cxn ang="0">
                <a:pos x="connsiteX47761" y="connsiteY47761"/>
              </a:cxn>
              <a:cxn ang="0">
                <a:pos x="connsiteX47762" y="connsiteY47762"/>
              </a:cxn>
              <a:cxn ang="0">
                <a:pos x="connsiteX47763" y="connsiteY47763"/>
              </a:cxn>
              <a:cxn ang="0">
                <a:pos x="connsiteX47764" y="connsiteY47764"/>
              </a:cxn>
              <a:cxn ang="0">
                <a:pos x="connsiteX47765" y="connsiteY47765"/>
              </a:cxn>
              <a:cxn ang="0">
                <a:pos x="connsiteX47766" y="connsiteY47766"/>
              </a:cxn>
              <a:cxn ang="0">
                <a:pos x="connsiteX47767" y="connsiteY47767"/>
              </a:cxn>
              <a:cxn ang="0">
                <a:pos x="connsiteX47768" y="connsiteY47768"/>
              </a:cxn>
              <a:cxn ang="0">
                <a:pos x="connsiteX47769" y="connsiteY47769"/>
              </a:cxn>
              <a:cxn ang="0">
                <a:pos x="connsiteX47770" y="connsiteY47770"/>
              </a:cxn>
              <a:cxn ang="0">
                <a:pos x="connsiteX47771" y="connsiteY47771"/>
              </a:cxn>
              <a:cxn ang="0">
                <a:pos x="connsiteX47772" y="connsiteY47772"/>
              </a:cxn>
              <a:cxn ang="0">
                <a:pos x="connsiteX47773" y="connsiteY47773"/>
              </a:cxn>
              <a:cxn ang="0">
                <a:pos x="connsiteX47774" y="connsiteY47774"/>
              </a:cxn>
              <a:cxn ang="0">
                <a:pos x="connsiteX47775" y="connsiteY47775"/>
              </a:cxn>
              <a:cxn ang="0">
                <a:pos x="connsiteX47776" y="connsiteY47776"/>
              </a:cxn>
              <a:cxn ang="0">
                <a:pos x="connsiteX47777" y="connsiteY47777"/>
              </a:cxn>
              <a:cxn ang="0">
                <a:pos x="connsiteX47778" y="connsiteY47778"/>
              </a:cxn>
              <a:cxn ang="0">
                <a:pos x="connsiteX47779" y="connsiteY47779"/>
              </a:cxn>
              <a:cxn ang="0">
                <a:pos x="connsiteX47780" y="connsiteY47780"/>
              </a:cxn>
              <a:cxn ang="0">
                <a:pos x="connsiteX47781" y="connsiteY47781"/>
              </a:cxn>
              <a:cxn ang="0">
                <a:pos x="connsiteX47782" y="connsiteY47782"/>
              </a:cxn>
              <a:cxn ang="0">
                <a:pos x="connsiteX47783" y="connsiteY47783"/>
              </a:cxn>
              <a:cxn ang="0">
                <a:pos x="connsiteX47784" y="connsiteY47784"/>
              </a:cxn>
              <a:cxn ang="0">
                <a:pos x="connsiteX47785" y="connsiteY47785"/>
              </a:cxn>
              <a:cxn ang="0">
                <a:pos x="connsiteX47786" y="connsiteY47786"/>
              </a:cxn>
              <a:cxn ang="0">
                <a:pos x="connsiteX47787" y="connsiteY47787"/>
              </a:cxn>
              <a:cxn ang="0">
                <a:pos x="connsiteX47788" y="connsiteY47788"/>
              </a:cxn>
              <a:cxn ang="0">
                <a:pos x="connsiteX47789" y="connsiteY47789"/>
              </a:cxn>
              <a:cxn ang="0">
                <a:pos x="connsiteX47790" y="connsiteY47790"/>
              </a:cxn>
              <a:cxn ang="0">
                <a:pos x="connsiteX47791" y="connsiteY47791"/>
              </a:cxn>
              <a:cxn ang="0">
                <a:pos x="connsiteX47792" y="connsiteY47792"/>
              </a:cxn>
              <a:cxn ang="0">
                <a:pos x="connsiteX47793" y="connsiteY47793"/>
              </a:cxn>
              <a:cxn ang="0">
                <a:pos x="connsiteX47794" y="connsiteY47794"/>
              </a:cxn>
              <a:cxn ang="0">
                <a:pos x="connsiteX47795" y="connsiteY47795"/>
              </a:cxn>
              <a:cxn ang="0">
                <a:pos x="connsiteX47796" y="connsiteY47796"/>
              </a:cxn>
              <a:cxn ang="0">
                <a:pos x="connsiteX47797" y="connsiteY47797"/>
              </a:cxn>
              <a:cxn ang="0">
                <a:pos x="connsiteX47798" y="connsiteY47798"/>
              </a:cxn>
              <a:cxn ang="0">
                <a:pos x="connsiteX47799" y="connsiteY47799"/>
              </a:cxn>
              <a:cxn ang="0">
                <a:pos x="connsiteX47800" y="connsiteY47800"/>
              </a:cxn>
              <a:cxn ang="0">
                <a:pos x="connsiteX47801" y="connsiteY47801"/>
              </a:cxn>
              <a:cxn ang="0">
                <a:pos x="connsiteX47802" y="connsiteY47802"/>
              </a:cxn>
              <a:cxn ang="0">
                <a:pos x="connsiteX47803" y="connsiteY47803"/>
              </a:cxn>
              <a:cxn ang="0">
                <a:pos x="connsiteX47804" y="connsiteY47804"/>
              </a:cxn>
              <a:cxn ang="0">
                <a:pos x="connsiteX47805" y="connsiteY47805"/>
              </a:cxn>
              <a:cxn ang="0">
                <a:pos x="connsiteX47806" y="connsiteY47806"/>
              </a:cxn>
              <a:cxn ang="0">
                <a:pos x="connsiteX47807" y="connsiteY47807"/>
              </a:cxn>
              <a:cxn ang="0">
                <a:pos x="connsiteX47808" y="connsiteY47808"/>
              </a:cxn>
              <a:cxn ang="0">
                <a:pos x="connsiteX47809" y="connsiteY47809"/>
              </a:cxn>
              <a:cxn ang="0">
                <a:pos x="connsiteX47810" y="connsiteY47810"/>
              </a:cxn>
              <a:cxn ang="0">
                <a:pos x="connsiteX47811" y="connsiteY47811"/>
              </a:cxn>
              <a:cxn ang="0">
                <a:pos x="connsiteX47812" y="connsiteY47812"/>
              </a:cxn>
              <a:cxn ang="0">
                <a:pos x="connsiteX47813" y="connsiteY47813"/>
              </a:cxn>
              <a:cxn ang="0">
                <a:pos x="connsiteX47814" y="connsiteY47814"/>
              </a:cxn>
              <a:cxn ang="0">
                <a:pos x="connsiteX47815" y="connsiteY47815"/>
              </a:cxn>
              <a:cxn ang="0">
                <a:pos x="connsiteX47816" y="connsiteY47816"/>
              </a:cxn>
              <a:cxn ang="0">
                <a:pos x="connsiteX47817" y="connsiteY47817"/>
              </a:cxn>
              <a:cxn ang="0">
                <a:pos x="connsiteX47818" y="connsiteY47818"/>
              </a:cxn>
              <a:cxn ang="0">
                <a:pos x="connsiteX47819" y="connsiteY47819"/>
              </a:cxn>
              <a:cxn ang="0">
                <a:pos x="connsiteX47820" y="connsiteY47820"/>
              </a:cxn>
              <a:cxn ang="0">
                <a:pos x="connsiteX47821" y="connsiteY47821"/>
              </a:cxn>
              <a:cxn ang="0">
                <a:pos x="connsiteX47822" y="connsiteY47822"/>
              </a:cxn>
              <a:cxn ang="0">
                <a:pos x="connsiteX47823" y="connsiteY47823"/>
              </a:cxn>
              <a:cxn ang="0">
                <a:pos x="connsiteX47824" y="connsiteY47824"/>
              </a:cxn>
              <a:cxn ang="0">
                <a:pos x="connsiteX47825" y="connsiteY47825"/>
              </a:cxn>
              <a:cxn ang="0">
                <a:pos x="connsiteX47826" y="connsiteY47826"/>
              </a:cxn>
              <a:cxn ang="0">
                <a:pos x="connsiteX47827" y="connsiteY47827"/>
              </a:cxn>
              <a:cxn ang="0">
                <a:pos x="connsiteX47828" y="connsiteY47828"/>
              </a:cxn>
              <a:cxn ang="0">
                <a:pos x="connsiteX47829" y="connsiteY47829"/>
              </a:cxn>
              <a:cxn ang="0">
                <a:pos x="connsiteX47830" y="connsiteY47830"/>
              </a:cxn>
              <a:cxn ang="0">
                <a:pos x="connsiteX47831" y="connsiteY47831"/>
              </a:cxn>
              <a:cxn ang="0">
                <a:pos x="connsiteX47832" y="connsiteY47832"/>
              </a:cxn>
              <a:cxn ang="0">
                <a:pos x="connsiteX47833" y="connsiteY47833"/>
              </a:cxn>
              <a:cxn ang="0">
                <a:pos x="connsiteX47834" y="connsiteY47834"/>
              </a:cxn>
              <a:cxn ang="0">
                <a:pos x="connsiteX47835" y="connsiteY47835"/>
              </a:cxn>
              <a:cxn ang="0">
                <a:pos x="connsiteX47836" y="connsiteY47836"/>
              </a:cxn>
              <a:cxn ang="0">
                <a:pos x="connsiteX47837" y="connsiteY47837"/>
              </a:cxn>
              <a:cxn ang="0">
                <a:pos x="connsiteX47838" y="connsiteY47838"/>
              </a:cxn>
              <a:cxn ang="0">
                <a:pos x="connsiteX47839" y="connsiteY47839"/>
              </a:cxn>
              <a:cxn ang="0">
                <a:pos x="connsiteX47840" y="connsiteY47840"/>
              </a:cxn>
              <a:cxn ang="0">
                <a:pos x="connsiteX47841" y="connsiteY47841"/>
              </a:cxn>
              <a:cxn ang="0">
                <a:pos x="connsiteX47842" y="connsiteY47842"/>
              </a:cxn>
              <a:cxn ang="0">
                <a:pos x="connsiteX47843" y="connsiteY47843"/>
              </a:cxn>
              <a:cxn ang="0">
                <a:pos x="connsiteX47844" y="connsiteY47844"/>
              </a:cxn>
              <a:cxn ang="0">
                <a:pos x="connsiteX47845" y="connsiteY47845"/>
              </a:cxn>
              <a:cxn ang="0">
                <a:pos x="connsiteX47846" y="connsiteY47846"/>
              </a:cxn>
              <a:cxn ang="0">
                <a:pos x="connsiteX47847" y="connsiteY47847"/>
              </a:cxn>
              <a:cxn ang="0">
                <a:pos x="connsiteX47848" y="connsiteY47848"/>
              </a:cxn>
              <a:cxn ang="0">
                <a:pos x="connsiteX47849" y="connsiteY47849"/>
              </a:cxn>
              <a:cxn ang="0">
                <a:pos x="connsiteX47850" y="connsiteY47850"/>
              </a:cxn>
              <a:cxn ang="0">
                <a:pos x="connsiteX47851" y="connsiteY47851"/>
              </a:cxn>
              <a:cxn ang="0">
                <a:pos x="connsiteX47852" y="connsiteY47852"/>
              </a:cxn>
              <a:cxn ang="0">
                <a:pos x="connsiteX47853" y="connsiteY47853"/>
              </a:cxn>
              <a:cxn ang="0">
                <a:pos x="connsiteX47854" y="connsiteY47854"/>
              </a:cxn>
              <a:cxn ang="0">
                <a:pos x="connsiteX47855" y="connsiteY47855"/>
              </a:cxn>
              <a:cxn ang="0">
                <a:pos x="connsiteX47856" y="connsiteY47856"/>
              </a:cxn>
              <a:cxn ang="0">
                <a:pos x="connsiteX47857" y="connsiteY47857"/>
              </a:cxn>
              <a:cxn ang="0">
                <a:pos x="connsiteX47858" y="connsiteY47858"/>
              </a:cxn>
              <a:cxn ang="0">
                <a:pos x="connsiteX47859" y="connsiteY47859"/>
              </a:cxn>
              <a:cxn ang="0">
                <a:pos x="connsiteX47860" y="connsiteY47860"/>
              </a:cxn>
              <a:cxn ang="0">
                <a:pos x="connsiteX47861" y="connsiteY47861"/>
              </a:cxn>
              <a:cxn ang="0">
                <a:pos x="connsiteX47862" y="connsiteY47862"/>
              </a:cxn>
              <a:cxn ang="0">
                <a:pos x="connsiteX47863" y="connsiteY47863"/>
              </a:cxn>
              <a:cxn ang="0">
                <a:pos x="connsiteX47864" y="connsiteY47864"/>
              </a:cxn>
              <a:cxn ang="0">
                <a:pos x="connsiteX47865" y="connsiteY47865"/>
              </a:cxn>
              <a:cxn ang="0">
                <a:pos x="connsiteX47866" y="connsiteY47866"/>
              </a:cxn>
              <a:cxn ang="0">
                <a:pos x="connsiteX47867" y="connsiteY47867"/>
              </a:cxn>
              <a:cxn ang="0">
                <a:pos x="connsiteX47868" y="connsiteY47868"/>
              </a:cxn>
              <a:cxn ang="0">
                <a:pos x="connsiteX47869" y="connsiteY47869"/>
              </a:cxn>
              <a:cxn ang="0">
                <a:pos x="connsiteX47870" y="connsiteY47870"/>
              </a:cxn>
              <a:cxn ang="0">
                <a:pos x="connsiteX47871" y="connsiteY47871"/>
              </a:cxn>
              <a:cxn ang="0">
                <a:pos x="connsiteX47872" y="connsiteY47872"/>
              </a:cxn>
              <a:cxn ang="0">
                <a:pos x="connsiteX47873" y="connsiteY47873"/>
              </a:cxn>
              <a:cxn ang="0">
                <a:pos x="connsiteX47874" y="connsiteY47874"/>
              </a:cxn>
              <a:cxn ang="0">
                <a:pos x="connsiteX47875" y="connsiteY47875"/>
              </a:cxn>
              <a:cxn ang="0">
                <a:pos x="connsiteX47876" y="connsiteY47876"/>
              </a:cxn>
              <a:cxn ang="0">
                <a:pos x="connsiteX47877" y="connsiteY47877"/>
              </a:cxn>
              <a:cxn ang="0">
                <a:pos x="connsiteX47878" y="connsiteY47878"/>
              </a:cxn>
              <a:cxn ang="0">
                <a:pos x="connsiteX47879" y="connsiteY47879"/>
              </a:cxn>
              <a:cxn ang="0">
                <a:pos x="connsiteX47880" y="connsiteY47880"/>
              </a:cxn>
              <a:cxn ang="0">
                <a:pos x="connsiteX47881" y="connsiteY47881"/>
              </a:cxn>
              <a:cxn ang="0">
                <a:pos x="connsiteX47882" y="connsiteY47882"/>
              </a:cxn>
              <a:cxn ang="0">
                <a:pos x="connsiteX47883" y="connsiteY47883"/>
              </a:cxn>
              <a:cxn ang="0">
                <a:pos x="connsiteX47884" y="connsiteY47884"/>
              </a:cxn>
              <a:cxn ang="0">
                <a:pos x="connsiteX47885" y="connsiteY47885"/>
              </a:cxn>
              <a:cxn ang="0">
                <a:pos x="connsiteX47886" y="connsiteY47886"/>
              </a:cxn>
              <a:cxn ang="0">
                <a:pos x="connsiteX47887" y="connsiteY47887"/>
              </a:cxn>
              <a:cxn ang="0">
                <a:pos x="connsiteX47888" y="connsiteY47888"/>
              </a:cxn>
              <a:cxn ang="0">
                <a:pos x="connsiteX47889" y="connsiteY47889"/>
              </a:cxn>
              <a:cxn ang="0">
                <a:pos x="connsiteX47890" y="connsiteY47890"/>
              </a:cxn>
              <a:cxn ang="0">
                <a:pos x="connsiteX47891" y="connsiteY47891"/>
              </a:cxn>
              <a:cxn ang="0">
                <a:pos x="connsiteX47892" y="connsiteY47892"/>
              </a:cxn>
              <a:cxn ang="0">
                <a:pos x="connsiteX47893" y="connsiteY47893"/>
              </a:cxn>
              <a:cxn ang="0">
                <a:pos x="connsiteX47894" y="connsiteY47894"/>
              </a:cxn>
              <a:cxn ang="0">
                <a:pos x="connsiteX47895" y="connsiteY47895"/>
              </a:cxn>
              <a:cxn ang="0">
                <a:pos x="connsiteX47896" y="connsiteY47896"/>
              </a:cxn>
              <a:cxn ang="0">
                <a:pos x="connsiteX47897" y="connsiteY47897"/>
              </a:cxn>
              <a:cxn ang="0">
                <a:pos x="connsiteX47898" y="connsiteY47898"/>
              </a:cxn>
              <a:cxn ang="0">
                <a:pos x="connsiteX47899" y="connsiteY47899"/>
              </a:cxn>
              <a:cxn ang="0">
                <a:pos x="connsiteX47900" y="connsiteY47900"/>
              </a:cxn>
              <a:cxn ang="0">
                <a:pos x="connsiteX47901" y="connsiteY47901"/>
              </a:cxn>
              <a:cxn ang="0">
                <a:pos x="connsiteX47902" y="connsiteY47902"/>
              </a:cxn>
              <a:cxn ang="0">
                <a:pos x="connsiteX47903" y="connsiteY47903"/>
              </a:cxn>
              <a:cxn ang="0">
                <a:pos x="connsiteX47904" y="connsiteY47904"/>
              </a:cxn>
              <a:cxn ang="0">
                <a:pos x="connsiteX47905" y="connsiteY47905"/>
              </a:cxn>
              <a:cxn ang="0">
                <a:pos x="connsiteX47906" y="connsiteY47906"/>
              </a:cxn>
              <a:cxn ang="0">
                <a:pos x="connsiteX47907" y="connsiteY47907"/>
              </a:cxn>
              <a:cxn ang="0">
                <a:pos x="connsiteX47908" y="connsiteY47908"/>
              </a:cxn>
              <a:cxn ang="0">
                <a:pos x="connsiteX47909" y="connsiteY47909"/>
              </a:cxn>
              <a:cxn ang="0">
                <a:pos x="connsiteX47910" y="connsiteY47910"/>
              </a:cxn>
              <a:cxn ang="0">
                <a:pos x="connsiteX47911" y="connsiteY47911"/>
              </a:cxn>
              <a:cxn ang="0">
                <a:pos x="connsiteX47912" y="connsiteY47912"/>
              </a:cxn>
              <a:cxn ang="0">
                <a:pos x="connsiteX47913" y="connsiteY47913"/>
              </a:cxn>
              <a:cxn ang="0">
                <a:pos x="connsiteX47914" y="connsiteY47914"/>
              </a:cxn>
              <a:cxn ang="0">
                <a:pos x="connsiteX47915" y="connsiteY47915"/>
              </a:cxn>
              <a:cxn ang="0">
                <a:pos x="connsiteX47916" y="connsiteY47916"/>
              </a:cxn>
              <a:cxn ang="0">
                <a:pos x="connsiteX47917" y="connsiteY47917"/>
              </a:cxn>
              <a:cxn ang="0">
                <a:pos x="connsiteX47918" y="connsiteY47918"/>
              </a:cxn>
              <a:cxn ang="0">
                <a:pos x="connsiteX47919" y="connsiteY47919"/>
              </a:cxn>
              <a:cxn ang="0">
                <a:pos x="connsiteX47920" y="connsiteY47920"/>
              </a:cxn>
              <a:cxn ang="0">
                <a:pos x="connsiteX47921" y="connsiteY47921"/>
              </a:cxn>
              <a:cxn ang="0">
                <a:pos x="connsiteX47922" y="connsiteY47922"/>
              </a:cxn>
              <a:cxn ang="0">
                <a:pos x="connsiteX47923" y="connsiteY47923"/>
              </a:cxn>
              <a:cxn ang="0">
                <a:pos x="connsiteX47924" y="connsiteY47924"/>
              </a:cxn>
              <a:cxn ang="0">
                <a:pos x="connsiteX47925" y="connsiteY47925"/>
              </a:cxn>
              <a:cxn ang="0">
                <a:pos x="connsiteX47926" y="connsiteY47926"/>
              </a:cxn>
              <a:cxn ang="0">
                <a:pos x="connsiteX47927" y="connsiteY47927"/>
              </a:cxn>
              <a:cxn ang="0">
                <a:pos x="connsiteX47928" y="connsiteY47928"/>
              </a:cxn>
              <a:cxn ang="0">
                <a:pos x="connsiteX47929" y="connsiteY47929"/>
              </a:cxn>
              <a:cxn ang="0">
                <a:pos x="connsiteX47930" y="connsiteY47930"/>
              </a:cxn>
              <a:cxn ang="0">
                <a:pos x="connsiteX47931" y="connsiteY47931"/>
              </a:cxn>
              <a:cxn ang="0">
                <a:pos x="connsiteX47932" y="connsiteY47932"/>
              </a:cxn>
              <a:cxn ang="0">
                <a:pos x="connsiteX47933" y="connsiteY47933"/>
              </a:cxn>
              <a:cxn ang="0">
                <a:pos x="connsiteX47934" y="connsiteY47934"/>
              </a:cxn>
              <a:cxn ang="0">
                <a:pos x="connsiteX47935" y="connsiteY47935"/>
              </a:cxn>
              <a:cxn ang="0">
                <a:pos x="connsiteX47936" y="connsiteY47936"/>
              </a:cxn>
              <a:cxn ang="0">
                <a:pos x="connsiteX47937" y="connsiteY47937"/>
              </a:cxn>
              <a:cxn ang="0">
                <a:pos x="connsiteX47938" y="connsiteY47938"/>
              </a:cxn>
              <a:cxn ang="0">
                <a:pos x="connsiteX47939" y="connsiteY47939"/>
              </a:cxn>
              <a:cxn ang="0">
                <a:pos x="connsiteX47940" y="connsiteY47940"/>
              </a:cxn>
              <a:cxn ang="0">
                <a:pos x="connsiteX47941" y="connsiteY47941"/>
              </a:cxn>
              <a:cxn ang="0">
                <a:pos x="connsiteX47942" y="connsiteY47942"/>
              </a:cxn>
              <a:cxn ang="0">
                <a:pos x="connsiteX47943" y="connsiteY47943"/>
              </a:cxn>
              <a:cxn ang="0">
                <a:pos x="connsiteX47944" y="connsiteY47944"/>
              </a:cxn>
              <a:cxn ang="0">
                <a:pos x="connsiteX47945" y="connsiteY47945"/>
              </a:cxn>
              <a:cxn ang="0">
                <a:pos x="connsiteX47946" y="connsiteY47946"/>
              </a:cxn>
              <a:cxn ang="0">
                <a:pos x="connsiteX47947" y="connsiteY47947"/>
              </a:cxn>
              <a:cxn ang="0">
                <a:pos x="connsiteX47948" y="connsiteY47948"/>
              </a:cxn>
              <a:cxn ang="0">
                <a:pos x="connsiteX47949" y="connsiteY47949"/>
              </a:cxn>
              <a:cxn ang="0">
                <a:pos x="connsiteX47950" y="connsiteY47950"/>
              </a:cxn>
              <a:cxn ang="0">
                <a:pos x="connsiteX47951" y="connsiteY47951"/>
              </a:cxn>
              <a:cxn ang="0">
                <a:pos x="connsiteX47952" y="connsiteY47952"/>
              </a:cxn>
              <a:cxn ang="0">
                <a:pos x="connsiteX47953" y="connsiteY47953"/>
              </a:cxn>
              <a:cxn ang="0">
                <a:pos x="connsiteX47954" y="connsiteY47954"/>
              </a:cxn>
              <a:cxn ang="0">
                <a:pos x="connsiteX47955" y="connsiteY47955"/>
              </a:cxn>
              <a:cxn ang="0">
                <a:pos x="connsiteX47956" y="connsiteY47956"/>
              </a:cxn>
              <a:cxn ang="0">
                <a:pos x="connsiteX47957" y="connsiteY47957"/>
              </a:cxn>
              <a:cxn ang="0">
                <a:pos x="connsiteX47958" y="connsiteY47958"/>
              </a:cxn>
              <a:cxn ang="0">
                <a:pos x="connsiteX47959" y="connsiteY47959"/>
              </a:cxn>
              <a:cxn ang="0">
                <a:pos x="connsiteX47960" y="connsiteY47960"/>
              </a:cxn>
              <a:cxn ang="0">
                <a:pos x="connsiteX47961" y="connsiteY47961"/>
              </a:cxn>
              <a:cxn ang="0">
                <a:pos x="connsiteX47962" y="connsiteY47962"/>
              </a:cxn>
              <a:cxn ang="0">
                <a:pos x="connsiteX47963" y="connsiteY47963"/>
              </a:cxn>
              <a:cxn ang="0">
                <a:pos x="connsiteX47964" y="connsiteY47964"/>
              </a:cxn>
              <a:cxn ang="0">
                <a:pos x="connsiteX47965" y="connsiteY47965"/>
              </a:cxn>
              <a:cxn ang="0">
                <a:pos x="connsiteX47966" y="connsiteY47966"/>
              </a:cxn>
              <a:cxn ang="0">
                <a:pos x="connsiteX47967" y="connsiteY47967"/>
              </a:cxn>
              <a:cxn ang="0">
                <a:pos x="connsiteX47968" y="connsiteY47968"/>
              </a:cxn>
              <a:cxn ang="0">
                <a:pos x="connsiteX47969" y="connsiteY47969"/>
              </a:cxn>
              <a:cxn ang="0">
                <a:pos x="connsiteX47970" y="connsiteY47970"/>
              </a:cxn>
              <a:cxn ang="0">
                <a:pos x="connsiteX47971" y="connsiteY47971"/>
              </a:cxn>
              <a:cxn ang="0">
                <a:pos x="connsiteX47972" y="connsiteY47972"/>
              </a:cxn>
              <a:cxn ang="0">
                <a:pos x="connsiteX47973" y="connsiteY47973"/>
              </a:cxn>
              <a:cxn ang="0">
                <a:pos x="connsiteX47974" y="connsiteY47974"/>
              </a:cxn>
              <a:cxn ang="0">
                <a:pos x="connsiteX47975" y="connsiteY47975"/>
              </a:cxn>
              <a:cxn ang="0">
                <a:pos x="connsiteX47976" y="connsiteY47976"/>
              </a:cxn>
              <a:cxn ang="0">
                <a:pos x="connsiteX47977" y="connsiteY47977"/>
              </a:cxn>
              <a:cxn ang="0">
                <a:pos x="connsiteX47978" y="connsiteY47978"/>
              </a:cxn>
              <a:cxn ang="0">
                <a:pos x="connsiteX47979" y="connsiteY47979"/>
              </a:cxn>
              <a:cxn ang="0">
                <a:pos x="connsiteX47980" y="connsiteY47980"/>
              </a:cxn>
              <a:cxn ang="0">
                <a:pos x="connsiteX47981" y="connsiteY47981"/>
              </a:cxn>
              <a:cxn ang="0">
                <a:pos x="connsiteX47982" y="connsiteY47982"/>
              </a:cxn>
              <a:cxn ang="0">
                <a:pos x="connsiteX47983" y="connsiteY47983"/>
              </a:cxn>
              <a:cxn ang="0">
                <a:pos x="connsiteX47984" y="connsiteY47984"/>
              </a:cxn>
              <a:cxn ang="0">
                <a:pos x="connsiteX47985" y="connsiteY47985"/>
              </a:cxn>
              <a:cxn ang="0">
                <a:pos x="connsiteX47986" y="connsiteY47986"/>
              </a:cxn>
              <a:cxn ang="0">
                <a:pos x="connsiteX47987" y="connsiteY47987"/>
              </a:cxn>
              <a:cxn ang="0">
                <a:pos x="connsiteX47988" y="connsiteY47988"/>
              </a:cxn>
              <a:cxn ang="0">
                <a:pos x="connsiteX47989" y="connsiteY47989"/>
              </a:cxn>
              <a:cxn ang="0">
                <a:pos x="connsiteX47990" y="connsiteY47990"/>
              </a:cxn>
              <a:cxn ang="0">
                <a:pos x="connsiteX47991" y="connsiteY47991"/>
              </a:cxn>
              <a:cxn ang="0">
                <a:pos x="connsiteX47992" y="connsiteY47992"/>
              </a:cxn>
              <a:cxn ang="0">
                <a:pos x="connsiteX47993" y="connsiteY47993"/>
              </a:cxn>
              <a:cxn ang="0">
                <a:pos x="connsiteX47994" y="connsiteY47994"/>
              </a:cxn>
              <a:cxn ang="0">
                <a:pos x="connsiteX47995" y="connsiteY47995"/>
              </a:cxn>
              <a:cxn ang="0">
                <a:pos x="connsiteX47996" y="connsiteY47996"/>
              </a:cxn>
              <a:cxn ang="0">
                <a:pos x="connsiteX47997" y="connsiteY47997"/>
              </a:cxn>
              <a:cxn ang="0">
                <a:pos x="connsiteX47998" y="connsiteY47998"/>
              </a:cxn>
              <a:cxn ang="0">
                <a:pos x="connsiteX47999" y="connsiteY47999"/>
              </a:cxn>
              <a:cxn ang="0">
                <a:pos x="connsiteX48000" y="connsiteY48000"/>
              </a:cxn>
              <a:cxn ang="0">
                <a:pos x="connsiteX48001" y="connsiteY48001"/>
              </a:cxn>
              <a:cxn ang="0">
                <a:pos x="connsiteX48002" y="connsiteY48002"/>
              </a:cxn>
              <a:cxn ang="0">
                <a:pos x="connsiteX48003" y="connsiteY48003"/>
              </a:cxn>
              <a:cxn ang="0">
                <a:pos x="connsiteX48004" y="connsiteY48004"/>
              </a:cxn>
              <a:cxn ang="0">
                <a:pos x="connsiteX48005" y="connsiteY48005"/>
              </a:cxn>
              <a:cxn ang="0">
                <a:pos x="connsiteX48006" y="connsiteY48006"/>
              </a:cxn>
              <a:cxn ang="0">
                <a:pos x="connsiteX48007" y="connsiteY48007"/>
              </a:cxn>
              <a:cxn ang="0">
                <a:pos x="connsiteX48008" y="connsiteY48008"/>
              </a:cxn>
              <a:cxn ang="0">
                <a:pos x="connsiteX48009" y="connsiteY48009"/>
              </a:cxn>
              <a:cxn ang="0">
                <a:pos x="connsiteX48010" y="connsiteY48010"/>
              </a:cxn>
              <a:cxn ang="0">
                <a:pos x="connsiteX48011" y="connsiteY48011"/>
              </a:cxn>
              <a:cxn ang="0">
                <a:pos x="connsiteX48012" y="connsiteY48012"/>
              </a:cxn>
              <a:cxn ang="0">
                <a:pos x="connsiteX48013" y="connsiteY48013"/>
              </a:cxn>
              <a:cxn ang="0">
                <a:pos x="connsiteX48014" y="connsiteY48014"/>
              </a:cxn>
              <a:cxn ang="0">
                <a:pos x="connsiteX48015" y="connsiteY48015"/>
              </a:cxn>
              <a:cxn ang="0">
                <a:pos x="connsiteX48016" y="connsiteY48016"/>
              </a:cxn>
              <a:cxn ang="0">
                <a:pos x="connsiteX48017" y="connsiteY48017"/>
              </a:cxn>
              <a:cxn ang="0">
                <a:pos x="connsiteX48018" y="connsiteY48018"/>
              </a:cxn>
              <a:cxn ang="0">
                <a:pos x="connsiteX48019" y="connsiteY48019"/>
              </a:cxn>
              <a:cxn ang="0">
                <a:pos x="connsiteX48020" y="connsiteY48020"/>
              </a:cxn>
              <a:cxn ang="0">
                <a:pos x="connsiteX48021" y="connsiteY48021"/>
              </a:cxn>
              <a:cxn ang="0">
                <a:pos x="connsiteX48022" y="connsiteY48022"/>
              </a:cxn>
              <a:cxn ang="0">
                <a:pos x="connsiteX48023" y="connsiteY48023"/>
              </a:cxn>
              <a:cxn ang="0">
                <a:pos x="connsiteX48024" y="connsiteY48024"/>
              </a:cxn>
              <a:cxn ang="0">
                <a:pos x="connsiteX48025" y="connsiteY48025"/>
              </a:cxn>
              <a:cxn ang="0">
                <a:pos x="connsiteX48026" y="connsiteY48026"/>
              </a:cxn>
              <a:cxn ang="0">
                <a:pos x="connsiteX48027" y="connsiteY48027"/>
              </a:cxn>
              <a:cxn ang="0">
                <a:pos x="connsiteX48028" y="connsiteY48028"/>
              </a:cxn>
              <a:cxn ang="0">
                <a:pos x="connsiteX48029" y="connsiteY48029"/>
              </a:cxn>
              <a:cxn ang="0">
                <a:pos x="connsiteX48030" y="connsiteY48030"/>
              </a:cxn>
              <a:cxn ang="0">
                <a:pos x="connsiteX48031" y="connsiteY48031"/>
              </a:cxn>
              <a:cxn ang="0">
                <a:pos x="connsiteX48032" y="connsiteY48032"/>
              </a:cxn>
              <a:cxn ang="0">
                <a:pos x="connsiteX48033" y="connsiteY48033"/>
              </a:cxn>
              <a:cxn ang="0">
                <a:pos x="connsiteX48034" y="connsiteY48034"/>
              </a:cxn>
              <a:cxn ang="0">
                <a:pos x="connsiteX48035" y="connsiteY48035"/>
              </a:cxn>
              <a:cxn ang="0">
                <a:pos x="connsiteX48036" y="connsiteY48036"/>
              </a:cxn>
              <a:cxn ang="0">
                <a:pos x="connsiteX48037" y="connsiteY48037"/>
              </a:cxn>
              <a:cxn ang="0">
                <a:pos x="connsiteX48038" y="connsiteY48038"/>
              </a:cxn>
              <a:cxn ang="0">
                <a:pos x="connsiteX48039" y="connsiteY48039"/>
              </a:cxn>
              <a:cxn ang="0">
                <a:pos x="connsiteX48040" y="connsiteY48040"/>
              </a:cxn>
              <a:cxn ang="0">
                <a:pos x="connsiteX48041" y="connsiteY48041"/>
              </a:cxn>
              <a:cxn ang="0">
                <a:pos x="connsiteX48042" y="connsiteY48042"/>
              </a:cxn>
              <a:cxn ang="0">
                <a:pos x="connsiteX48043" y="connsiteY48043"/>
              </a:cxn>
              <a:cxn ang="0">
                <a:pos x="connsiteX48044" y="connsiteY48044"/>
              </a:cxn>
              <a:cxn ang="0">
                <a:pos x="connsiteX48045" y="connsiteY48045"/>
              </a:cxn>
              <a:cxn ang="0">
                <a:pos x="connsiteX48046" y="connsiteY48046"/>
              </a:cxn>
              <a:cxn ang="0">
                <a:pos x="connsiteX48047" y="connsiteY48047"/>
              </a:cxn>
              <a:cxn ang="0">
                <a:pos x="connsiteX48048" y="connsiteY48048"/>
              </a:cxn>
              <a:cxn ang="0">
                <a:pos x="connsiteX48049" y="connsiteY48049"/>
              </a:cxn>
              <a:cxn ang="0">
                <a:pos x="connsiteX48050" y="connsiteY48050"/>
              </a:cxn>
              <a:cxn ang="0">
                <a:pos x="connsiteX48051" y="connsiteY48051"/>
              </a:cxn>
              <a:cxn ang="0">
                <a:pos x="connsiteX48052" y="connsiteY48052"/>
              </a:cxn>
              <a:cxn ang="0">
                <a:pos x="connsiteX48053" y="connsiteY48053"/>
              </a:cxn>
              <a:cxn ang="0">
                <a:pos x="connsiteX48054" y="connsiteY48054"/>
              </a:cxn>
              <a:cxn ang="0">
                <a:pos x="connsiteX48055" y="connsiteY48055"/>
              </a:cxn>
              <a:cxn ang="0">
                <a:pos x="connsiteX48056" y="connsiteY48056"/>
              </a:cxn>
              <a:cxn ang="0">
                <a:pos x="connsiteX48057" y="connsiteY48057"/>
              </a:cxn>
              <a:cxn ang="0">
                <a:pos x="connsiteX48058" y="connsiteY48058"/>
              </a:cxn>
              <a:cxn ang="0">
                <a:pos x="connsiteX48059" y="connsiteY48059"/>
              </a:cxn>
              <a:cxn ang="0">
                <a:pos x="connsiteX48060" y="connsiteY48060"/>
              </a:cxn>
              <a:cxn ang="0">
                <a:pos x="connsiteX48061" y="connsiteY48061"/>
              </a:cxn>
              <a:cxn ang="0">
                <a:pos x="connsiteX48062" y="connsiteY48062"/>
              </a:cxn>
              <a:cxn ang="0">
                <a:pos x="connsiteX48063" y="connsiteY48063"/>
              </a:cxn>
              <a:cxn ang="0">
                <a:pos x="connsiteX48064" y="connsiteY48064"/>
              </a:cxn>
              <a:cxn ang="0">
                <a:pos x="connsiteX48065" y="connsiteY48065"/>
              </a:cxn>
              <a:cxn ang="0">
                <a:pos x="connsiteX48066" y="connsiteY48066"/>
              </a:cxn>
              <a:cxn ang="0">
                <a:pos x="connsiteX48067" y="connsiteY48067"/>
              </a:cxn>
              <a:cxn ang="0">
                <a:pos x="connsiteX48068" y="connsiteY48068"/>
              </a:cxn>
              <a:cxn ang="0">
                <a:pos x="connsiteX48069" y="connsiteY48069"/>
              </a:cxn>
              <a:cxn ang="0">
                <a:pos x="connsiteX48070" y="connsiteY48070"/>
              </a:cxn>
              <a:cxn ang="0">
                <a:pos x="connsiteX48071" y="connsiteY48071"/>
              </a:cxn>
              <a:cxn ang="0">
                <a:pos x="connsiteX48072" y="connsiteY48072"/>
              </a:cxn>
              <a:cxn ang="0">
                <a:pos x="connsiteX48073" y="connsiteY48073"/>
              </a:cxn>
              <a:cxn ang="0">
                <a:pos x="connsiteX48074" y="connsiteY48074"/>
              </a:cxn>
              <a:cxn ang="0">
                <a:pos x="connsiteX48075" y="connsiteY48075"/>
              </a:cxn>
              <a:cxn ang="0">
                <a:pos x="connsiteX48076" y="connsiteY48076"/>
              </a:cxn>
              <a:cxn ang="0">
                <a:pos x="connsiteX48077" y="connsiteY48077"/>
              </a:cxn>
              <a:cxn ang="0">
                <a:pos x="connsiteX48078" y="connsiteY48078"/>
              </a:cxn>
              <a:cxn ang="0">
                <a:pos x="connsiteX48079" y="connsiteY48079"/>
              </a:cxn>
              <a:cxn ang="0">
                <a:pos x="connsiteX48080" y="connsiteY48080"/>
              </a:cxn>
              <a:cxn ang="0">
                <a:pos x="connsiteX48081" y="connsiteY48081"/>
              </a:cxn>
              <a:cxn ang="0">
                <a:pos x="connsiteX48082" y="connsiteY48082"/>
              </a:cxn>
              <a:cxn ang="0">
                <a:pos x="connsiteX48083" y="connsiteY48083"/>
              </a:cxn>
              <a:cxn ang="0">
                <a:pos x="connsiteX48084" y="connsiteY48084"/>
              </a:cxn>
              <a:cxn ang="0">
                <a:pos x="connsiteX48085" y="connsiteY48085"/>
              </a:cxn>
              <a:cxn ang="0">
                <a:pos x="connsiteX48086" y="connsiteY48086"/>
              </a:cxn>
              <a:cxn ang="0">
                <a:pos x="connsiteX48087" y="connsiteY48087"/>
              </a:cxn>
              <a:cxn ang="0">
                <a:pos x="connsiteX48088" y="connsiteY48088"/>
              </a:cxn>
              <a:cxn ang="0">
                <a:pos x="connsiteX48089" y="connsiteY48089"/>
              </a:cxn>
              <a:cxn ang="0">
                <a:pos x="connsiteX48090" y="connsiteY48090"/>
              </a:cxn>
              <a:cxn ang="0">
                <a:pos x="connsiteX48091" y="connsiteY48091"/>
              </a:cxn>
              <a:cxn ang="0">
                <a:pos x="connsiteX48092" y="connsiteY48092"/>
              </a:cxn>
              <a:cxn ang="0">
                <a:pos x="connsiteX48093" y="connsiteY48093"/>
              </a:cxn>
              <a:cxn ang="0">
                <a:pos x="connsiteX48094" y="connsiteY48094"/>
              </a:cxn>
              <a:cxn ang="0">
                <a:pos x="connsiteX48095" y="connsiteY48095"/>
              </a:cxn>
              <a:cxn ang="0">
                <a:pos x="connsiteX48096" y="connsiteY48096"/>
              </a:cxn>
              <a:cxn ang="0">
                <a:pos x="connsiteX48097" y="connsiteY48097"/>
              </a:cxn>
              <a:cxn ang="0">
                <a:pos x="connsiteX48098" y="connsiteY48098"/>
              </a:cxn>
              <a:cxn ang="0">
                <a:pos x="connsiteX48099" y="connsiteY48099"/>
              </a:cxn>
              <a:cxn ang="0">
                <a:pos x="connsiteX48100" y="connsiteY48100"/>
              </a:cxn>
              <a:cxn ang="0">
                <a:pos x="connsiteX48101" y="connsiteY48101"/>
              </a:cxn>
              <a:cxn ang="0">
                <a:pos x="connsiteX48102" y="connsiteY48102"/>
              </a:cxn>
              <a:cxn ang="0">
                <a:pos x="connsiteX48103" y="connsiteY48103"/>
              </a:cxn>
              <a:cxn ang="0">
                <a:pos x="connsiteX48104" y="connsiteY48104"/>
              </a:cxn>
              <a:cxn ang="0">
                <a:pos x="connsiteX48105" y="connsiteY48105"/>
              </a:cxn>
              <a:cxn ang="0">
                <a:pos x="connsiteX48106" y="connsiteY48106"/>
              </a:cxn>
              <a:cxn ang="0">
                <a:pos x="connsiteX48107" y="connsiteY48107"/>
              </a:cxn>
              <a:cxn ang="0">
                <a:pos x="connsiteX48108" y="connsiteY48108"/>
              </a:cxn>
              <a:cxn ang="0">
                <a:pos x="connsiteX48109" y="connsiteY48109"/>
              </a:cxn>
              <a:cxn ang="0">
                <a:pos x="connsiteX48110" y="connsiteY48110"/>
              </a:cxn>
              <a:cxn ang="0">
                <a:pos x="connsiteX48111" y="connsiteY48111"/>
              </a:cxn>
              <a:cxn ang="0">
                <a:pos x="connsiteX48112" y="connsiteY48112"/>
              </a:cxn>
              <a:cxn ang="0">
                <a:pos x="connsiteX48113" y="connsiteY48113"/>
              </a:cxn>
              <a:cxn ang="0">
                <a:pos x="connsiteX48114" y="connsiteY48114"/>
              </a:cxn>
              <a:cxn ang="0">
                <a:pos x="connsiteX48115" y="connsiteY48115"/>
              </a:cxn>
              <a:cxn ang="0">
                <a:pos x="connsiteX48116" y="connsiteY48116"/>
              </a:cxn>
              <a:cxn ang="0">
                <a:pos x="connsiteX48117" y="connsiteY48117"/>
              </a:cxn>
              <a:cxn ang="0">
                <a:pos x="connsiteX48118" y="connsiteY48118"/>
              </a:cxn>
              <a:cxn ang="0">
                <a:pos x="connsiteX48119" y="connsiteY48119"/>
              </a:cxn>
              <a:cxn ang="0">
                <a:pos x="connsiteX48120" y="connsiteY48120"/>
              </a:cxn>
              <a:cxn ang="0">
                <a:pos x="connsiteX48121" y="connsiteY48121"/>
              </a:cxn>
              <a:cxn ang="0">
                <a:pos x="connsiteX48122" y="connsiteY48122"/>
              </a:cxn>
              <a:cxn ang="0">
                <a:pos x="connsiteX48123" y="connsiteY48123"/>
              </a:cxn>
              <a:cxn ang="0">
                <a:pos x="connsiteX48124" y="connsiteY48124"/>
              </a:cxn>
              <a:cxn ang="0">
                <a:pos x="connsiteX48125" y="connsiteY48125"/>
              </a:cxn>
              <a:cxn ang="0">
                <a:pos x="connsiteX48126" y="connsiteY48126"/>
              </a:cxn>
              <a:cxn ang="0">
                <a:pos x="connsiteX48127" y="connsiteY48127"/>
              </a:cxn>
              <a:cxn ang="0">
                <a:pos x="connsiteX48128" y="connsiteY48128"/>
              </a:cxn>
              <a:cxn ang="0">
                <a:pos x="connsiteX48129" y="connsiteY48129"/>
              </a:cxn>
              <a:cxn ang="0">
                <a:pos x="connsiteX48130" y="connsiteY48130"/>
              </a:cxn>
              <a:cxn ang="0">
                <a:pos x="connsiteX48131" y="connsiteY48131"/>
              </a:cxn>
              <a:cxn ang="0">
                <a:pos x="connsiteX48132" y="connsiteY48132"/>
              </a:cxn>
              <a:cxn ang="0">
                <a:pos x="connsiteX48133" y="connsiteY48133"/>
              </a:cxn>
              <a:cxn ang="0">
                <a:pos x="connsiteX48134" y="connsiteY48134"/>
              </a:cxn>
              <a:cxn ang="0">
                <a:pos x="connsiteX48135" y="connsiteY48135"/>
              </a:cxn>
              <a:cxn ang="0">
                <a:pos x="connsiteX48136" y="connsiteY48136"/>
              </a:cxn>
              <a:cxn ang="0">
                <a:pos x="connsiteX48137" y="connsiteY48137"/>
              </a:cxn>
              <a:cxn ang="0">
                <a:pos x="connsiteX48138" y="connsiteY48138"/>
              </a:cxn>
              <a:cxn ang="0">
                <a:pos x="connsiteX48139" y="connsiteY48139"/>
              </a:cxn>
              <a:cxn ang="0">
                <a:pos x="connsiteX48140" y="connsiteY48140"/>
              </a:cxn>
              <a:cxn ang="0">
                <a:pos x="connsiteX48141" y="connsiteY48141"/>
              </a:cxn>
              <a:cxn ang="0">
                <a:pos x="connsiteX48142" y="connsiteY48142"/>
              </a:cxn>
              <a:cxn ang="0">
                <a:pos x="connsiteX48143" y="connsiteY48143"/>
              </a:cxn>
              <a:cxn ang="0">
                <a:pos x="connsiteX48144" y="connsiteY48144"/>
              </a:cxn>
              <a:cxn ang="0">
                <a:pos x="connsiteX48145" y="connsiteY48145"/>
              </a:cxn>
              <a:cxn ang="0">
                <a:pos x="connsiteX48146" y="connsiteY48146"/>
              </a:cxn>
              <a:cxn ang="0">
                <a:pos x="connsiteX48147" y="connsiteY48147"/>
              </a:cxn>
              <a:cxn ang="0">
                <a:pos x="connsiteX48148" y="connsiteY48148"/>
              </a:cxn>
              <a:cxn ang="0">
                <a:pos x="connsiteX48149" y="connsiteY48149"/>
              </a:cxn>
              <a:cxn ang="0">
                <a:pos x="connsiteX48150" y="connsiteY48150"/>
              </a:cxn>
              <a:cxn ang="0">
                <a:pos x="connsiteX48151" y="connsiteY48151"/>
              </a:cxn>
              <a:cxn ang="0">
                <a:pos x="connsiteX48152" y="connsiteY48152"/>
              </a:cxn>
              <a:cxn ang="0">
                <a:pos x="connsiteX48153" y="connsiteY48153"/>
              </a:cxn>
              <a:cxn ang="0">
                <a:pos x="connsiteX48154" y="connsiteY48154"/>
              </a:cxn>
              <a:cxn ang="0">
                <a:pos x="connsiteX48155" y="connsiteY48155"/>
              </a:cxn>
              <a:cxn ang="0">
                <a:pos x="connsiteX48156" y="connsiteY48156"/>
              </a:cxn>
              <a:cxn ang="0">
                <a:pos x="connsiteX48157" y="connsiteY48157"/>
              </a:cxn>
              <a:cxn ang="0">
                <a:pos x="connsiteX48158" y="connsiteY48158"/>
              </a:cxn>
              <a:cxn ang="0">
                <a:pos x="connsiteX48159" y="connsiteY48159"/>
              </a:cxn>
              <a:cxn ang="0">
                <a:pos x="connsiteX48160" y="connsiteY48160"/>
              </a:cxn>
              <a:cxn ang="0">
                <a:pos x="connsiteX48161" y="connsiteY48161"/>
              </a:cxn>
              <a:cxn ang="0">
                <a:pos x="connsiteX48162" y="connsiteY48162"/>
              </a:cxn>
              <a:cxn ang="0">
                <a:pos x="connsiteX48163" y="connsiteY48163"/>
              </a:cxn>
              <a:cxn ang="0">
                <a:pos x="connsiteX48164" y="connsiteY48164"/>
              </a:cxn>
              <a:cxn ang="0">
                <a:pos x="connsiteX48165" y="connsiteY48165"/>
              </a:cxn>
              <a:cxn ang="0">
                <a:pos x="connsiteX48166" y="connsiteY48166"/>
              </a:cxn>
              <a:cxn ang="0">
                <a:pos x="connsiteX48167" y="connsiteY48167"/>
              </a:cxn>
              <a:cxn ang="0">
                <a:pos x="connsiteX48168" y="connsiteY48168"/>
              </a:cxn>
              <a:cxn ang="0">
                <a:pos x="connsiteX48169" y="connsiteY48169"/>
              </a:cxn>
              <a:cxn ang="0">
                <a:pos x="connsiteX48170" y="connsiteY48170"/>
              </a:cxn>
              <a:cxn ang="0">
                <a:pos x="connsiteX48171" y="connsiteY48171"/>
              </a:cxn>
              <a:cxn ang="0">
                <a:pos x="connsiteX48172" y="connsiteY48172"/>
              </a:cxn>
              <a:cxn ang="0">
                <a:pos x="connsiteX48173" y="connsiteY48173"/>
              </a:cxn>
              <a:cxn ang="0">
                <a:pos x="connsiteX48174" y="connsiteY48174"/>
              </a:cxn>
              <a:cxn ang="0">
                <a:pos x="connsiteX48175" y="connsiteY48175"/>
              </a:cxn>
              <a:cxn ang="0">
                <a:pos x="connsiteX48176" y="connsiteY48176"/>
              </a:cxn>
              <a:cxn ang="0">
                <a:pos x="connsiteX48177" y="connsiteY48177"/>
              </a:cxn>
              <a:cxn ang="0">
                <a:pos x="connsiteX48178" y="connsiteY48178"/>
              </a:cxn>
              <a:cxn ang="0">
                <a:pos x="connsiteX48179" y="connsiteY48179"/>
              </a:cxn>
              <a:cxn ang="0">
                <a:pos x="connsiteX48180" y="connsiteY48180"/>
              </a:cxn>
              <a:cxn ang="0">
                <a:pos x="connsiteX48181" y="connsiteY48181"/>
              </a:cxn>
              <a:cxn ang="0">
                <a:pos x="connsiteX48182" y="connsiteY48182"/>
              </a:cxn>
              <a:cxn ang="0">
                <a:pos x="connsiteX48183" y="connsiteY48183"/>
              </a:cxn>
              <a:cxn ang="0">
                <a:pos x="connsiteX48184" y="connsiteY48184"/>
              </a:cxn>
              <a:cxn ang="0">
                <a:pos x="connsiteX48185" y="connsiteY48185"/>
              </a:cxn>
              <a:cxn ang="0">
                <a:pos x="connsiteX48186" y="connsiteY48186"/>
              </a:cxn>
              <a:cxn ang="0">
                <a:pos x="connsiteX48187" y="connsiteY48187"/>
              </a:cxn>
              <a:cxn ang="0">
                <a:pos x="connsiteX48188" y="connsiteY48188"/>
              </a:cxn>
              <a:cxn ang="0">
                <a:pos x="connsiteX48189" y="connsiteY48189"/>
              </a:cxn>
              <a:cxn ang="0">
                <a:pos x="connsiteX48190" y="connsiteY48190"/>
              </a:cxn>
              <a:cxn ang="0">
                <a:pos x="connsiteX48191" y="connsiteY48191"/>
              </a:cxn>
              <a:cxn ang="0">
                <a:pos x="connsiteX48192" y="connsiteY48192"/>
              </a:cxn>
              <a:cxn ang="0">
                <a:pos x="connsiteX48193" y="connsiteY48193"/>
              </a:cxn>
              <a:cxn ang="0">
                <a:pos x="connsiteX48194" y="connsiteY48194"/>
              </a:cxn>
              <a:cxn ang="0">
                <a:pos x="connsiteX48195" y="connsiteY48195"/>
              </a:cxn>
              <a:cxn ang="0">
                <a:pos x="connsiteX48196" y="connsiteY48196"/>
              </a:cxn>
              <a:cxn ang="0">
                <a:pos x="connsiteX48197" y="connsiteY48197"/>
              </a:cxn>
              <a:cxn ang="0">
                <a:pos x="connsiteX48198" y="connsiteY48198"/>
              </a:cxn>
              <a:cxn ang="0">
                <a:pos x="connsiteX48199" y="connsiteY48199"/>
              </a:cxn>
              <a:cxn ang="0">
                <a:pos x="connsiteX48200" y="connsiteY48200"/>
              </a:cxn>
              <a:cxn ang="0">
                <a:pos x="connsiteX48201" y="connsiteY48201"/>
              </a:cxn>
              <a:cxn ang="0">
                <a:pos x="connsiteX48202" y="connsiteY48202"/>
              </a:cxn>
              <a:cxn ang="0">
                <a:pos x="connsiteX48203" y="connsiteY48203"/>
              </a:cxn>
              <a:cxn ang="0">
                <a:pos x="connsiteX48204" y="connsiteY48204"/>
              </a:cxn>
              <a:cxn ang="0">
                <a:pos x="connsiteX48205" y="connsiteY48205"/>
              </a:cxn>
              <a:cxn ang="0">
                <a:pos x="connsiteX48206" y="connsiteY48206"/>
              </a:cxn>
              <a:cxn ang="0">
                <a:pos x="connsiteX48207" y="connsiteY48207"/>
              </a:cxn>
              <a:cxn ang="0">
                <a:pos x="connsiteX48208" y="connsiteY48208"/>
              </a:cxn>
              <a:cxn ang="0">
                <a:pos x="connsiteX48209" y="connsiteY48209"/>
              </a:cxn>
              <a:cxn ang="0">
                <a:pos x="connsiteX48210" y="connsiteY48210"/>
              </a:cxn>
              <a:cxn ang="0">
                <a:pos x="connsiteX48211" y="connsiteY48211"/>
              </a:cxn>
              <a:cxn ang="0">
                <a:pos x="connsiteX48212" y="connsiteY48212"/>
              </a:cxn>
              <a:cxn ang="0">
                <a:pos x="connsiteX48213" y="connsiteY48213"/>
              </a:cxn>
              <a:cxn ang="0">
                <a:pos x="connsiteX48214" y="connsiteY48214"/>
              </a:cxn>
              <a:cxn ang="0">
                <a:pos x="connsiteX48215" y="connsiteY48215"/>
              </a:cxn>
              <a:cxn ang="0">
                <a:pos x="connsiteX48216" y="connsiteY48216"/>
              </a:cxn>
              <a:cxn ang="0">
                <a:pos x="connsiteX48217" y="connsiteY48217"/>
              </a:cxn>
              <a:cxn ang="0">
                <a:pos x="connsiteX48218" y="connsiteY48218"/>
              </a:cxn>
              <a:cxn ang="0">
                <a:pos x="connsiteX48219" y="connsiteY48219"/>
              </a:cxn>
              <a:cxn ang="0">
                <a:pos x="connsiteX48220" y="connsiteY48220"/>
              </a:cxn>
              <a:cxn ang="0">
                <a:pos x="connsiteX48221" y="connsiteY48221"/>
              </a:cxn>
              <a:cxn ang="0">
                <a:pos x="connsiteX48222" y="connsiteY48222"/>
              </a:cxn>
              <a:cxn ang="0">
                <a:pos x="connsiteX48223" y="connsiteY48223"/>
              </a:cxn>
              <a:cxn ang="0">
                <a:pos x="connsiteX48224" y="connsiteY48224"/>
              </a:cxn>
              <a:cxn ang="0">
                <a:pos x="connsiteX48225" y="connsiteY48225"/>
              </a:cxn>
              <a:cxn ang="0">
                <a:pos x="connsiteX48226" y="connsiteY48226"/>
              </a:cxn>
              <a:cxn ang="0">
                <a:pos x="connsiteX48227" y="connsiteY48227"/>
              </a:cxn>
              <a:cxn ang="0">
                <a:pos x="connsiteX48228" y="connsiteY48228"/>
              </a:cxn>
              <a:cxn ang="0">
                <a:pos x="connsiteX48229" y="connsiteY48229"/>
              </a:cxn>
              <a:cxn ang="0">
                <a:pos x="connsiteX48230" y="connsiteY48230"/>
              </a:cxn>
              <a:cxn ang="0">
                <a:pos x="connsiteX48231" y="connsiteY48231"/>
              </a:cxn>
              <a:cxn ang="0">
                <a:pos x="connsiteX48232" y="connsiteY48232"/>
              </a:cxn>
              <a:cxn ang="0">
                <a:pos x="connsiteX48233" y="connsiteY48233"/>
              </a:cxn>
              <a:cxn ang="0">
                <a:pos x="connsiteX48234" y="connsiteY48234"/>
              </a:cxn>
              <a:cxn ang="0">
                <a:pos x="connsiteX48235" y="connsiteY48235"/>
              </a:cxn>
              <a:cxn ang="0">
                <a:pos x="connsiteX48236" y="connsiteY48236"/>
              </a:cxn>
              <a:cxn ang="0">
                <a:pos x="connsiteX48237" y="connsiteY48237"/>
              </a:cxn>
              <a:cxn ang="0">
                <a:pos x="connsiteX48238" y="connsiteY48238"/>
              </a:cxn>
              <a:cxn ang="0">
                <a:pos x="connsiteX48239" y="connsiteY48239"/>
              </a:cxn>
              <a:cxn ang="0">
                <a:pos x="connsiteX48240" y="connsiteY48240"/>
              </a:cxn>
              <a:cxn ang="0">
                <a:pos x="connsiteX48241" y="connsiteY48241"/>
              </a:cxn>
              <a:cxn ang="0">
                <a:pos x="connsiteX48242" y="connsiteY48242"/>
              </a:cxn>
              <a:cxn ang="0">
                <a:pos x="connsiteX48243" y="connsiteY48243"/>
              </a:cxn>
              <a:cxn ang="0">
                <a:pos x="connsiteX48244" y="connsiteY48244"/>
              </a:cxn>
              <a:cxn ang="0">
                <a:pos x="connsiteX48245" y="connsiteY48245"/>
              </a:cxn>
              <a:cxn ang="0">
                <a:pos x="connsiteX48246" y="connsiteY48246"/>
              </a:cxn>
              <a:cxn ang="0">
                <a:pos x="connsiteX48247" y="connsiteY48247"/>
              </a:cxn>
              <a:cxn ang="0">
                <a:pos x="connsiteX48248" y="connsiteY48248"/>
              </a:cxn>
              <a:cxn ang="0">
                <a:pos x="connsiteX48249" y="connsiteY48249"/>
              </a:cxn>
              <a:cxn ang="0">
                <a:pos x="connsiteX48250" y="connsiteY48250"/>
              </a:cxn>
              <a:cxn ang="0">
                <a:pos x="connsiteX48251" y="connsiteY48251"/>
              </a:cxn>
              <a:cxn ang="0">
                <a:pos x="connsiteX48252" y="connsiteY48252"/>
              </a:cxn>
              <a:cxn ang="0">
                <a:pos x="connsiteX48253" y="connsiteY48253"/>
              </a:cxn>
              <a:cxn ang="0">
                <a:pos x="connsiteX48254" y="connsiteY48254"/>
              </a:cxn>
              <a:cxn ang="0">
                <a:pos x="connsiteX48255" y="connsiteY48255"/>
              </a:cxn>
              <a:cxn ang="0">
                <a:pos x="connsiteX48256" y="connsiteY48256"/>
              </a:cxn>
              <a:cxn ang="0">
                <a:pos x="connsiteX48257" y="connsiteY48257"/>
              </a:cxn>
              <a:cxn ang="0">
                <a:pos x="connsiteX48258" y="connsiteY48258"/>
              </a:cxn>
              <a:cxn ang="0">
                <a:pos x="connsiteX48259" y="connsiteY48259"/>
              </a:cxn>
              <a:cxn ang="0">
                <a:pos x="connsiteX48260" y="connsiteY48260"/>
              </a:cxn>
              <a:cxn ang="0">
                <a:pos x="connsiteX48261" y="connsiteY48261"/>
              </a:cxn>
              <a:cxn ang="0">
                <a:pos x="connsiteX48262" y="connsiteY48262"/>
              </a:cxn>
              <a:cxn ang="0">
                <a:pos x="connsiteX48263" y="connsiteY48263"/>
              </a:cxn>
              <a:cxn ang="0">
                <a:pos x="connsiteX48264" y="connsiteY48264"/>
              </a:cxn>
              <a:cxn ang="0">
                <a:pos x="connsiteX48265" y="connsiteY48265"/>
              </a:cxn>
              <a:cxn ang="0">
                <a:pos x="connsiteX48266" y="connsiteY48266"/>
              </a:cxn>
              <a:cxn ang="0">
                <a:pos x="connsiteX48267" y="connsiteY48267"/>
              </a:cxn>
              <a:cxn ang="0">
                <a:pos x="connsiteX48268" y="connsiteY48268"/>
              </a:cxn>
              <a:cxn ang="0">
                <a:pos x="connsiteX48269" y="connsiteY48269"/>
              </a:cxn>
              <a:cxn ang="0">
                <a:pos x="connsiteX48270" y="connsiteY48270"/>
              </a:cxn>
              <a:cxn ang="0">
                <a:pos x="connsiteX48271" y="connsiteY48271"/>
              </a:cxn>
              <a:cxn ang="0">
                <a:pos x="connsiteX48272" y="connsiteY48272"/>
              </a:cxn>
              <a:cxn ang="0">
                <a:pos x="connsiteX48273" y="connsiteY48273"/>
              </a:cxn>
              <a:cxn ang="0">
                <a:pos x="connsiteX48274" y="connsiteY48274"/>
              </a:cxn>
              <a:cxn ang="0">
                <a:pos x="connsiteX48275" y="connsiteY48275"/>
              </a:cxn>
              <a:cxn ang="0">
                <a:pos x="connsiteX48276" y="connsiteY48276"/>
              </a:cxn>
              <a:cxn ang="0">
                <a:pos x="connsiteX48277" y="connsiteY48277"/>
              </a:cxn>
              <a:cxn ang="0">
                <a:pos x="connsiteX48278" y="connsiteY48278"/>
              </a:cxn>
              <a:cxn ang="0">
                <a:pos x="connsiteX48279" y="connsiteY48279"/>
              </a:cxn>
              <a:cxn ang="0">
                <a:pos x="connsiteX48280" y="connsiteY48280"/>
              </a:cxn>
              <a:cxn ang="0">
                <a:pos x="connsiteX48281" y="connsiteY48281"/>
              </a:cxn>
              <a:cxn ang="0">
                <a:pos x="connsiteX48282" y="connsiteY48282"/>
              </a:cxn>
              <a:cxn ang="0">
                <a:pos x="connsiteX48283" y="connsiteY48283"/>
              </a:cxn>
              <a:cxn ang="0">
                <a:pos x="connsiteX48284" y="connsiteY48284"/>
              </a:cxn>
              <a:cxn ang="0">
                <a:pos x="connsiteX48285" y="connsiteY48285"/>
              </a:cxn>
              <a:cxn ang="0">
                <a:pos x="connsiteX48286" y="connsiteY48286"/>
              </a:cxn>
              <a:cxn ang="0">
                <a:pos x="connsiteX48287" y="connsiteY48287"/>
              </a:cxn>
              <a:cxn ang="0">
                <a:pos x="connsiteX48288" y="connsiteY48288"/>
              </a:cxn>
              <a:cxn ang="0">
                <a:pos x="connsiteX48289" y="connsiteY48289"/>
              </a:cxn>
              <a:cxn ang="0">
                <a:pos x="connsiteX48290" y="connsiteY48290"/>
              </a:cxn>
              <a:cxn ang="0">
                <a:pos x="connsiteX48291" y="connsiteY48291"/>
              </a:cxn>
              <a:cxn ang="0">
                <a:pos x="connsiteX48292" y="connsiteY48292"/>
              </a:cxn>
              <a:cxn ang="0">
                <a:pos x="connsiteX48293" y="connsiteY48293"/>
              </a:cxn>
              <a:cxn ang="0">
                <a:pos x="connsiteX48294" y="connsiteY48294"/>
              </a:cxn>
              <a:cxn ang="0">
                <a:pos x="connsiteX48295" y="connsiteY48295"/>
              </a:cxn>
              <a:cxn ang="0">
                <a:pos x="connsiteX48296" y="connsiteY48296"/>
              </a:cxn>
              <a:cxn ang="0">
                <a:pos x="connsiteX48297" y="connsiteY48297"/>
              </a:cxn>
              <a:cxn ang="0">
                <a:pos x="connsiteX48298" y="connsiteY48298"/>
              </a:cxn>
              <a:cxn ang="0">
                <a:pos x="connsiteX48299" y="connsiteY48299"/>
              </a:cxn>
              <a:cxn ang="0">
                <a:pos x="connsiteX48300" y="connsiteY48300"/>
              </a:cxn>
              <a:cxn ang="0">
                <a:pos x="connsiteX48301" y="connsiteY48301"/>
              </a:cxn>
              <a:cxn ang="0">
                <a:pos x="connsiteX48302" y="connsiteY48302"/>
              </a:cxn>
              <a:cxn ang="0">
                <a:pos x="connsiteX48303" y="connsiteY48303"/>
              </a:cxn>
              <a:cxn ang="0">
                <a:pos x="connsiteX48304" y="connsiteY48304"/>
              </a:cxn>
              <a:cxn ang="0">
                <a:pos x="connsiteX48305" y="connsiteY48305"/>
              </a:cxn>
              <a:cxn ang="0">
                <a:pos x="connsiteX48306" y="connsiteY48306"/>
              </a:cxn>
              <a:cxn ang="0">
                <a:pos x="connsiteX48307" y="connsiteY48307"/>
              </a:cxn>
              <a:cxn ang="0">
                <a:pos x="connsiteX48308" y="connsiteY48308"/>
              </a:cxn>
              <a:cxn ang="0">
                <a:pos x="connsiteX48309" y="connsiteY48309"/>
              </a:cxn>
              <a:cxn ang="0">
                <a:pos x="connsiteX48310" y="connsiteY48310"/>
              </a:cxn>
              <a:cxn ang="0">
                <a:pos x="connsiteX48311" y="connsiteY48311"/>
              </a:cxn>
              <a:cxn ang="0">
                <a:pos x="connsiteX48312" y="connsiteY48312"/>
              </a:cxn>
              <a:cxn ang="0">
                <a:pos x="connsiteX48313" y="connsiteY48313"/>
              </a:cxn>
              <a:cxn ang="0">
                <a:pos x="connsiteX48314" y="connsiteY48314"/>
              </a:cxn>
              <a:cxn ang="0">
                <a:pos x="connsiteX48315" y="connsiteY48315"/>
              </a:cxn>
              <a:cxn ang="0">
                <a:pos x="connsiteX48316" y="connsiteY48316"/>
              </a:cxn>
              <a:cxn ang="0">
                <a:pos x="connsiteX48317" y="connsiteY48317"/>
              </a:cxn>
              <a:cxn ang="0">
                <a:pos x="connsiteX48318" y="connsiteY48318"/>
              </a:cxn>
              <a:cxn ang="0">
                <a:pos x="connsiteX48319" y="connsiteY48319"/>
              </a:cxn>
              <a:cxn ang="0">
                <a:pos x="connsiteX48320" y="connsiteY48320"/>
              </a:cxn>
              <a:cxn ang="0">
                <a:pos x="connsiteX48321" y="connsiteY48321"/>
              </a:cxn>
              <a:cxn ang="0">
                <a:pos x="connsiteX48322" y="connsiteY48322"/>
              </a:cxn>
              <a:cxn ang="0">
                <a:pos x="connsiteX48323" y="connsiteY48323"/>
              </a:cxn>
              <a:cxn ang="0">
                <a:pos x="connsiteX48324" y="connsiteY48324"/>
              </a:cxn>
              <a:cxn ang="0">
                <a:pos x="connsiteX48325" y="connsiteY48325"/>
              </a:cxn>
              <a:cxn ang="0">
                <a:pos x="connsiteX48326" y="connsiteY48326"/>
              </a:cxn>
              <a:cxn ang="0">
                <a:pos x="connsiteX48327" y="connsiteY48327"/>
              </a:cxn>
              <a:cxn ang="0">
                <a:pos x="connsiteX48328" y="connsiteY48328"/>
              </a:cxn>
              <a:cxn ang="0">
                <a:pos x="connsiteX48329" y="connsiteY48329"/>
              </a:cxn>
              <a:cxn ang="0">
                <a:pos x="connsiteX48330" y="connsiteY48330"/>
              </a:cxn>
              <a:cxn ang="0">
                <a:pos x="connsiteX48331" y="connsiteY48331"/>
              </a:cxn>
              <a:cxn ang="0">
                <a:pos x="connsiteX48332" y="connsiteY48332"/>
              </a:cxn>
              <a:cxn ang="0">
                <a:pos x="connsiteX48333" y="connsiteY48333"/>
              </a:cxn>
              <a:cxn ang="0">
                <a:pos x="connsiteX48334" y="connsiteY48334"/>
              </a:cxn>
              <a:cxn ang="0">
                <a:pos x="connsiteX48335" y="connsiteY48335"/>
              </a:cxn>
              <a:cxn ang="0">
                <a:pos x="connsiteX48336" y="connsiteY48336"/>
              </a:cxn>
              <a:cxn ang="0">
                <a:pos x="connsiteX48337" y="connsiteY48337"/>
              </a:cxn>
              <a:cxn ang="0">
                <a:pos x="connsiteX48338" y="connsiteY48338"/>
              </a:cxn>
              <a:cxn ang="0">
                <a:pos x="connsiteX48339" y="connsiteY48339"/>
              </a:cxn>
              <a:cxn ang="0">
                <a:pos x="connsiteX48340" y="connsiteY48340"/>
              </a:cxn>
              <a:cxn ang="0">
                <a:pos x="connsiteX48341" y="connsiteY48341"/>
              </a:cxn>
              <a:cxn ang="0">
                <a:pos x="connsiteX48342" y="connsiteY48342"/>
              </a:cxn>
              <a:cxn ang="0">
                <a:pos x="connsiteX48343" y="connsiteY48343"/>
              </a:cxn>
              <a:cxn ang="0">
                <a:pos x="connsiteX48344" y="connsiteY48344"/>
              </a:cxn>
              <a:cxn ang="0">
                <a:pos x="connsiteX48345" y="connsiteY48345"/>
              </a:cxn>
              <a:cxn ang="0">
                <a:pos x="connsiteX48346" y="connsiteY48346"/>
              </a:cxn>
              <a:cxn ang="0">
                <a:pos x="connsiteX48347" y="connsiteY48347"/>
              </a:cxn>
              <a:cxn ang="0">
                <a:pos x="connsiteX48348" y="connsiteY48348"/>
              </a:cxn>
              <a:cxn ang="0">
                <a:pos x="connsiteX48349" y="connsiteY48349"/>
              </a:cxn>
              <a:cxn ang="0">
                <a:pos x="connsiteX48350" y="connsiteY48350"/>
              </a:cxn>
              <a:cxn ang="0">
                <a:pos x="connsiteX48351" y="connsiteY48351"/>
              </a:cxn>
              <a:cxn ang="0">
                <a:pos x="connsiteX48352" y="connsiteY48352"/>
              </a:cxn>
              <a:cxn ang="0">
                <a:pos x="connsiteX48353" y="connsiteY48353"/>
              </a:cxn>
              <a:cxn ang="0">
                <a:pos x="connsiteX48354" y="connsiteY48354"/>
              </a:cxn>
              <a:cxn ang="0">
                <a:pos x="connsiteX48355" y="connsiteY48355"/>
              </a:cxn>
              <a:cxn ang="0">
                <a:pos x="connsiteX48356" y="connsiteY48356"/>
              </a:cxn>
              <a:cxn ang="0">
                <a:pos x="connsiteX48357" y="connsiteY48357"/>
              </a:cxn>
              <a:cxn ang="0">
                <a:pos x="connsiteX48358" y="connsiteY48358"/>
              </a:cxn>
              <a:cxn ang="0">
                <a:pos x="connsiteX48359" y="connsiteY48359"/>
              </a:cxn>
              <a:cxn ang="0">
                <a:pos x="connsiteX48360" y="connsiteY48360"/>
              </a:cxn>
              <a:cxn ang="0">
                <a:pos x="connsiteX48361" y="connsiteY48361"/>
              </a:cxn>
              <a:cxn ang="0">
                <a:pos x="connsiteX48362" y="connsiteY48362"/>
              </a:cxn>
              <a:cxn ang="0">
                <a:pos x="connsiteX48363" y="connsiteY48363"/>
              </a:cxn>
              <a:cxn ang="0">
                <a:pos x="connsiteX48364" y="connsiteY48364"/>
              </a:cxn>
              <a:cxn ang="0">
                <a:pos x="connsiteX48365" y="connsiteY48365"/>
              </a:cxn>
              <a:cxn ang="0">
                <a:pos x="connsiteX48366" y="connsiteY48366"/>
              </a:cxn>
              <a:cxn ang="0">
                <a:pos x="connsiteX48367" y="connsiteY48367"/>
              </a:cxn>
              <a:cxn ang="0">
                <a:pos x="connsiteX48368" y="connsiteY48368"/>
              </a:cxn>
              <a:cxn ang="0">
                <a:pos x="connsiteX48369" y="connsiteY48369"/>
              </a:cxn>
              <a:cxn ang="0">
                <a:pos x="connsiteX48370" y="connsiteY48370"/>
              </a:cxn>
              <a:cxn ang="0">
                <a:pos x="connsiteX48371" y="connsiteY48371"/>
              </a:cxn>
              <a:cxn ang="0">
                <a:pos x="connsiteX48372" y="connsiteY48372"/>
              </a:cxn>
              <a:cxn ang="0">
                <a:pos x="connsiteX48373" y="connsiteY48373"/>
              </a:cxn>
              <a:cxn ang="0">
                <a:pos x="connsiteX48374" y="connsiteY48374"/>
              </a:cxn>
              <a:cxn ang="0">
                <a:pos x="connsiteX48375" y="connsiteY48375"/>
              </a:cxn>
              <a:cxn ang="0">
                <a:pos x="connsiteX48376" y="connsiteY48376"/>
              </a:cxn>
              <a:cxn ang="0">
                <a:pos x="connsiteX48377" y="connsiteY48377"/>
              </a:cxn>
              <a:cxn ang="0">
                <a:pos x="connsiteX48378" y="connsiteY48378"/>
              </a:cxn>
              <a:cxn ang="0">
                <a:pos x="connsiteX48379" y="connsiteY48379"/>
              </a:cxn>
              <a:cxn ang="0">
                <a:pos x="connsiteX48380" y="connsiteY48380"/>
              </a:cxn>
              <a:cxn ang="0">
                <a:pos x="connsiteX48381" y="connsiteY48381"/>
              </a:cxn>
              <a:cxn ang="0">
                <a:pos x="connsiteX48382" y="connsiteY48382"/>
              </a:cxn>
              <a:cxn ang="0">
                <a:pos x="connsiteX48383" y="connsiteY48383"/>
              </a:cxn>
              <a:cxn ang="0">
                <a:pos x="connsiteX48384" y="connsiteY48384"/>
              </a:cxn>
              <a:cxn ang="0">
                <a:pos x="connsiteX48385" y="connsiteY48385"/>
              </a:cxn>
              <a:cxn ang="0">
                <a:pos x="connsiteX48386" y="connsiteY48386"/>
              </a:cxn>
              <a:cxn ang="0">
                <a:pos x="connsiteX48387" y="connsiteY48387"/>
              </a:cxn>
              <a:cxn ang="0">
                <a:pos x="connsiteX48388" y="connsiteY48388"/>
              </a:cxn>
              <a:cxn ang="0">
                <a:pos x="connsiteX48389" y="connsiteY48389"/>
              </a:cxn>
              <a:cxn ang="0">
                <a:pos x="connsiteX48390" y="connsiteY48390"/>
              </a:cxn>
              <a:cxn ang="0">
                <a:pos x="connsiteX48391" y="connsiteY48391"/>
              </a:cxn>
              <a:cxn ang="0">
                <a:pos x="connsiteX48392" y="connsiteY48392"/>
              </a:cxn>
              <a:cxn ang="0">
                <a:pos x="connsiteX48393" y="connsiteY48393"/>
              </a:cxn>
              <a:cxn ang="0">
                <a:pos x="connsiteX48394" y="connsiteY48394"/>
              </a:cxn>
              <a:cxn ang="0">
                <a:pos x="connsiteX48395" y="connsiteY48395"/>
              </a:cxn>
              <a:cxn ang="0">
                <a:pos x="connsiteX48396" y="connsiteY48396"/>
              </a:cxn>
              <a:cxn ang="0">
                <a:pos x="connsiteX48397" y="connsiteY48397"/>
              </a:cxn>
              <a:cxn ang="0">
                <a:pos x="connsiteX48398" y="connsiteY48398"/>
              </a:cxn>
              <a:cxn ang="0">
                <a:pos x="connsiteX48399" y="connsiteY48399"/>
              </a:cxn>
              <a:cxn ang="0">
                <a:pos x="connsiteX48400" y="connsiteY48400"/>
              </a:cxn>
              <a:cxn ang="0">
                <a:pos x="connsiteX48401" y="connsiteY48401"/>
              </a:cxn>
              <a:cxn ang="0">
                <a:pos x="connsiteX48402" y="connsiteY48402"/>
              </a:cxn>
              <a:cxn ang="0">
                <a:pos x="connsiteX48403" y="connsiteY48403"/>
              </a:cxn>
              <a:cxn ang="0">
                <a:pos x="connsiteX48404" y="connsiteY48404"/>
              </a:cxn>
              <a:cxn ang="0">
                <a:pos x="connsiteX48405" y="connsiteY48405"/>
              </a:cxn>
              <a:cxn ang="0">
                <a:pos x="connsiteX48406" y="connsiteY48406"/>
              </a:cxn>
              <a:cxn ang="0">
                <a:pos x="connsiteX48407" y="connsiteY48407"/>
              </a:cxn>
              <a:cxn ang="0">
                <a:pos x="connsiteX48408" y="connsiteY48408"/>
              </a:cxn>
              <a:cxn ang="0">
                <a:pos x="connsiteX48409" y="connsiteY48409"/>
              </a:cxn>
              <a:cxn ang="0">
                <a:pos x="connsiteX48410" y="connsiteY48410"/>
              </a:cxn>
              <a:cxn ang="0">
                <a:pos x="connsiteX48411" y="connsiteY48411"/>
              </a:cxn>
              <a:cxn ang="0">
                <a:pos x="connsiteX48412" y="connsiteY48412"/>
              </a:cxn>
              <a:cxn ang="0">
                <a:pos x="connsiteX48413" y="connsiteY48413"/>
              </a:cxn>
              <a:cxn ang="0">
                <a:pos x="connsiteX48414" y="connsiteY48414"/>
              </a:cxn>
              <a:cxn ang="0">
                <a:pos x="connsiteX48415" y="connsiteY48415"/>
              </a:cxn>
              <a:cxn ang="0">
                <a:pos x="connsiteX48416" y="connsiteY48416"/>
              </a:cxn>
              <a:cxn ang="0">
                <a:pos x="connsiteX48417" y="connsiteY48417"/>
              </a:cxn>
              <a:cxn ang="0">
                <a:pos x="connsiteX48418" y="connsiteY48418"/>
              </a:cxn>
              <a:cxn ang="0">
                <a:pos x="connsiteX48419" y="connsiteY48419"/>
              </a:cxn>
              <a:cxn ang="0">
                <a:pos x="connsiteX48420" y="connsiteY48420"/>
              </a:cxn>
              <a:cxn ang="0">
                <a:pos x="connsiteX48421" y="connsiteY48421"/>
              </a:cxn>
              <a:cxn ang="0">
                <a:pos x="connsiteX48422" y="connsiteY48422"/>
              </a:cxn>
              <a:cxn ang="0">
                <a:pos x="connsiteX48423" y="connsiteY48423"/>
              </a:cxn>
              <a:cxn ang="0">
                <a:pos x="connsiteX48424" y="connsiteY48424"/>
              </a:cxn>
              <a:cxn ang="0">
                <a:pos x="connsiteX48425" y="connsiteY48425"/>
              </a:cxn>
              <a:cxn ang="0">
                <a:pos x="connsiteX48426" y="connsiteY48426"/>
              </a:cxn>
              <a:cxn ang="0">
                <a:pos x="connsiteX48427" y="connsiteY48427"/>
              </a:cxn>
              <a:cxn ang="0">
                <a:pos x="connsiteX48428" y="connsiteY48428"/>
              </a:cxn>
              <a:cxn ang="0">
                <a:pos x="connsiteX48429" y="connsiteY48429"/>
              </a:cxn>
              <a:cxn ang="0">
                <a:pos x="connsiteX48430" y="connsiteY48430"/>
              </a:cxn>
              <a:cxn ang="0">
                <a:pos x="connsiteX48431" y="connsiteY48431"/>
              </a:cxn>
              <a:cxn ang="0">
                <a:pos x="connsiteX48432" y="connsiteY48432"/>
              </a:cxn>
              <a:cxn ang="0">
                <a:pos x="connsiteX48433" y="connsiteY48433"/>
              </a:cxn>
              <a:cxn ang="0">
                <a:pos x="connsiteX48434" y="connsiteY48434"/>
              </a:cxn>
              <a:cxn ang="0">
                <a:pos x="connsiteX48435" y="connsiteY48435"/>
              </a:cxn>
              <a:cxn ang="0">
                <a:pos x="connsiteX48436" y="connsiteY48436"/>
              </a:cxn>
              <a:cxn ang="0">
                <a:pos x="connsiteX48437" y="connsiteY48437"/>
              </a:cxn>
              <a:cxn ang="0">
                <a:pos x="connsiteX48438" y="connsiteY48438"/>
              </a:cxn>
              <a:cxn ang="0">
                <a:pos x="connsiteX48439" y="connsiteY48439"/>
              </a:cxn>
              <a:cxn ang="0">
                <a:pos x="connsiteX48440" y="connsiteY48440"/>
              </a:cxn>
              <a:cxn ang="0">
                <a:pos x="connsiteX48441" y="connsiteY48441"/>
              </a:cxn>
              <a:cxn ang="0">
                <a:pos x="connsiteX48442" y="connsiteY48442"/>
              </a:cxn>
              <a:cxn ang="0">
                <a:pos x="connsiteX48443" y="connsiteY48443"/>
              </a:cxn>
              <a:cxn ang="0">
                <a:pos x="connsiteX48444" y="connsiteY48444"/>
              </a:cxn>
              <a:cxn ang="0">
                <a:pos x="connsiteX48445" y="connsiteY48445"/>
              </a:cxn>
              <a:cxn ang="0">
                <a:pos x="connsiteX48446" y="connsiteY48446"/>
              </a:cxn>
              <a:cxn ang="0">
                <a:pos x="connsiteX48447" y="connsiteY48447"/>
              </a:cxn>
              <a:cxn ang="0">
                <a:pos x="connsiteX48448" y="connsiteY48448"/>
              </a:cxn>
              <a:cxn ang="0">
                <a:pos x="connsiteX48449" y="connsiteY48449"/>
              </a:cxn>
              <a:cxn ang="0">
                <a:pos x="connsiteX48450" y="connsiteY48450"/>
              </a:cxn>
              <a:cxn ang="0">
                <a:pos x="connsiteX48451" y="connsiteY48451"/>
              </a:cxn>
              <a:cxn ang="0">
                <a:pos x="connsiteX48452" y="connsiteY48452"/>
              </a:cxn>
              <a:cxn ang="0">
                <a:pos x="connsiteX48453" y="connsiteY48453"/>
              </a:cxn>
              <a:cxn ang="0">
                <a:pos x="connsiteX48454" y="connsiteY48454"/>
              </a:cxn>
              <a:cxn ang="0">
                <a:pos x="connsiteX48455" y="connsiteY48455"/>
              </a:cxn>
              <a:cxn ang="0">
                <a:pos x="connsiteX48456" y="connsiteY48456"/>
              </a:cxn>
              <a:cxn ang="0">
                <a:pos x="connsiteX48457" y="connsiteY48457"/>
              </a:cxn>
              <a:cxn ang="0">
                <a:pos x="connsiteX48458" y="connsiteY48458"/>
              </a:cxn>
              <a:cxn ang="0">
                <a:pos x="connsiteX48459" y="connsiteY48459"/>
              </a:cxn>
              <a:cxn ang="0">
                <a:pos x="connsiteX48460" y="connsiteY48460"/>
              </a:cxn>
              <a:cxn ang="0">
                <a:pos x="connsiteX48461" y="connsiteY48461"/>
              </a:cxn>
              <a:cxn ang="0">
                <a:pos x="connsiteX48462" y="connsiteY48462"/>
              </a:cxn>
              <a:cxn ang="0">
                <a:pos x="connsiteX48463" y="connsiteY48463"/>
              </a:cxn>
              <a:cxn ang="0">
                <a:pos x="connsiteX48464" y="connsiteY48464"/>
              </a:cxn>
              <a:cxn ang="0">
                <a:pos x="connsiteX48465" y="connsiteY48465"/>
              </a:cxn>
              <a:cxn ang="0">
                <a:pos x="connsiteX48466" y="connsiteY48466"/>
              </a:cxn>
              <a:cxn ang="0">
                <a:pos x="connsiteX48467" y="connsiteY48467"/>
              </a:cxn>
              <a:cxn ang="0">
                <a:pos x="connsiteX48468" y="connsiteY48468"/>
              </a:cxn>
              <a:cxn ang="0">
                <a:pos x="connsiteX48469" y="connsiteY48469"/>
              </a:cxn>
              <a:cxn ang="0">
                <a:pos x="connsiteX48470" y="connsiteY48470"/>
              </a:cxn>
              <a:cxn ang="0">
                <a:pos x="connsiteX48471" y="connsiteY48471"/>
              </a:cxn>
              <a:cxn ang="0">
                <a:pos x="connsiteX48472" y="connsiteY48472"/>
              </a:cxn>
              <a:cxn ang="0">
                <a:pos x="connsiteX48473" y="connsiteY48473"/>
              </a:cxn>
              <a:cxn ang="0">
                <a:pos x="connsiteX48474" y="connsiteY48474"/>
              </a:cxn>
              <a:cxn ang="0">
                <a:pos x="connsiteX48475" y="connsiteY48475"/>
              </a:cxn>
              <a:cxn ang="0">
                <a:pos x="connsiteX48476" y="connsiteY48476"/>
              </a:cxn>
              <a:cxn ang="0">
                <a:pos x="connsiteX48477" y="connsiteY48477"/>
              </a:cxn>
              <a:cxn ang="0">
                <a:pos x="connsiteX48478" y="connsiteY48478"/>
              </a:cxn>
              <a:cxn ang="0">
                <a:pos x="connsiteX48479" y="connsiteY48479"/>
              </a:cxn>
              <a:cxn ang="0">
                <a:pos x="connsiteX48480" y="connsiteY48480"/>
              </a:cxn>
              <a:cxn ang="0">
                <a:pos x="connsiteX48481" y="connsiteY48481"/>
              </a:cxn>
              <a:cxn ang="0">
                <a:pos x="connsiteX48482" y="connsiteY48482"/>
              </a:cxn>
              <a:cxn ang="0">
                <a:pos x="connsiteX48483" y="connsiteY48483"/>
              </a:cxn>
              <a:cxn ang="0">
                <a:pos x="connsiteX48484" y="connsiteY48484"/>
              </a:cxn>
              <a:cxn ang="0">
                <a:pos x="connsiteX48485" y="connsiteY48485"/>
              </a:cxn>
              <a:cxn ang="0">
                <a:pos x="connsiteX48486" y="connsiteY48486"/>
              </a:cxn>
              <a:cxn ang="0">
                <a:pos x="connsiteX48487" y="connsiteY48487"/>
              </a:cxn>
              <a:cxn ang="0">
                <a:pos x="connsiteX48488" y="connsiteY48488"/>
              </a:cxn>
              <a:cxn ang="0">
                <a:pos x="connsiteX48489" y="connsiteY48489"/>
              </a:cxn>
              <a:cxn ang="0">
                <a:pos x="connsiteX48490" y="connsiteY48490"/>
              </a:cxn>
              <a:cxn ang="0">
                <a:pos x="connsiteX48491" y="connsiteY48491"/>
              </a:cxn>
              <a:cxn ang="0">
                <a:pos x="connsiteX48492" y="connsiteY48492"/>
              </a:cxn>
              <a:cxn ang="0">
                <a:pos x="connsiteX48493" y="connsiteY48493"/>
              </a:cxn>
              <a:cxn ang="0">
                <a:pos x="connsiteX48494" y="connsiteY48494"/>
              </a:cxn>
              <a:cxn ang="0">
                <a:pos x="connsiteX48495" y="connsiteY48495"/>
              </a:cxn>
              <a:cxn ang="0">
                <a:pos x="connsiteX48496" y="connsiteY48496"/>
              </a:cxn>
              <a:cxn ang="0">
                <a:pos x="connsiteX48497" y="connsiteY48497"/>
              </a:cxn>
              <a:cxn ang="0">
                <a:pos x="connsiteX48498" y="connsiteY48498"/>
              </a:cxn>
              <a:cxn ang="0">
                <a:pos x="connsiteX48499" y="connsiteY48499"/>
              </a:cxn>
              <a:cxn ang="0">
                <a:pos x="connsiteX48500" y="connsiteY48500"/>
              </a:cxn>
              <a:cxn ang="0">
                <a:pos x="connsiteX48501" y="connsiteY48501"/>
              </a:cxn>
              <a:cxn ang="0">
                <a:pos x="connsiteX48502" y="connsiteY48502"/>
              </a:cxn>
              <a:cxn ang="0">
                <a:pos x="connsiteX48503" y="connsiteY48503"/>
              </a:cxn>
              <a:cxn ang="0">
                <a:pos x="connsiteX48504" y="connsiteY48504"/>
              </a:cxn>
              <a:cxn ang="0">
                <a:pos x="connsiteX48505" y="connsiteY48505"/>
              </a:cxn>
              <a:cxn ang="0">
                <a:pos x="connsiteX48506" y="connsiteY48506"/>
              </a:cxn>
              <a:cxn ang="0">
                <a:pos x="connsiteX48507" y="connsiteY48507"/>
              </a:cxn>
              <a:cxn ang="0">
                <a:pos x="connsiteX48508" y="connsiteY48508"/>
              </a:cxn>
              <a:cxn ang="0">
                <a:pos x="connsiteX48509" y="connsiteY48509"/>
              </a:cxn>
              <a:cxn ang="0">
                <a:pos x="connsiteX48510" y="connsiteY48510"/>
              </a:cxn>
              <a:cxn ang="0">
                <a:pos x="connsiteX48511" y="connsiteY48511"/>
              </a:cxn>
              <a:cxn ang="0">
                <a:pos x="connsiteX48512" y="connsiteY48512"/>
              </a:cxn>
              <a:cxn ang="0">
                <a:pos x="connsiteX48513" y="connsiteY48513"/>
              </a:cxn>
              <a:cxn ang="0">
                <a:pos x="connsiteX48514" y="connsiteY48514"/>
              </a:cxn>
              <a:cxn ang="0">
                <a:pos x="connsiteX48515" y="connsiteY48515"/>
              </a:cxn>
              <a:cxn ang="0">
                <a:pos x="connsiteX48516" y="connsiteY48516"/>
              </a:cxn>
              <a:cxn ang="0">
                <a:pos x="connsiteX48517" y="connsiteY48517"/>
              </a:cxn>
              <a:cxn ang="0">
                <a:pos x="connsiteX48518" y="connsiteY48518"/>
              </a:cxn>
              <a:cxn ang="0">
                <a:pos x="connsiteX48519" y="connsiteY48519"/>
              </a:cxn>
              <a:cxn ang="0">
                <a:pos x="connsiteX48520" y="connsiteY48520"/>
              </a:cxn>
              <a:cxn ang="0">
                <a:pos x="connsiteX48521" y="connsiteY48521"/>
              </a:cxn>
              <a:cxn ang="0">
                <a:pos x="connsiteX48522" y="connsiteY48522"/>
              </a:cxn>
              <a:cxn ang="0">
                <a:pos x="connsiteX48523" y="connsiteY48523"/>
              </a:cxn>
              <a:cxn ang="0">
                <a:pos x="connsiteX48524" y="connsiteY48524"/>
              </a:cxn>
              <a:cxn ang="0">
                <a:pos x="connsiteX48525" y="connsiteY48525"/>
              </a:cxn>
              <a:cxn ang="0">
                <a:pos x="connsiteX48526" y="connsiteY48526"/>
              </a:cxn>
              <a:cxn ang="0">
                <a:pos x="connsiteX48527" y="connsiteY48527"/>
              </a:cxn>
              <a:cxn ang="0">
                <a:pos x="connsiteX48528" y="connsiteY48528"/>
              </a:cxn>
              <a:cxn ang="0">
                <a:pos x="connsiteX48529" y="connsiteY48529"/>
              </a:cxn>
              <a:cxn ang="0">
                <a:pos x="connsiteX48530" y="connsiteY48530"/>
              </a:cxn>
              <a:cxn ang="0">
                <a:pos x="connsiteX48531" y="connsiteY48531"/>
              </a:cxn>
              <a:cxn ang="0">
                <a:pos x="connsiteX48532" y="connsiteY48532"/>
              </a:cxn>
              <a:cxn ang="0">
                <a:pos x="connsiteX48533" y="connsiteY48533"/>
              </a:cxn>
              <a:cxn ang="0">
                <a:pos x="connsiteX48534" y="connsiteY48534"/>
              </a:cxn>
              <a:cxn ang="0">
                <a:pos x="connsiteX48535" y="connsiteY48535"/>
              </a:cxn>
              <a:cxn ang="0">
                <a:pos x="connsiteX48536" y="connsiteY48536"/>
              </a:cxn>
              <a:cxn ang="0">
                <a:pos x="connsiteX48537" y="connsiteY48537"/>
              </a:cxn>
              <a:cxn ang="0">
                <a:pos x="connsiteX48538" y="connsiteY48538"/>
              </a:cxn>
              <a:cxn ang="0">
                <a:pos x="connsiteX48539" y="connsiteY48539"/>
              </a:cxn>
              <a:cxn ang="0">
                <a:pos x="connsiteX48540" y="connsiteY48540"/>
              </a:cxn>
              <a:cxn ang="0">
                <a:pos x="connsiteX48541" y="connsiteY48541"/>
              </a:cxn>
              <a:cxn ang="0">
                <a:pos x="connsiteX48542" y="connsiteY48542"/>
              </a:cxn>
              <a:cxn ang="0">
                <a:pos x="connsiteX48543" y="connsiteY48543"/>
              </a:cxn>
              <a:cxn ang="0">
                <a:pos x="connsiteX48544" y="connsiteY48544"/>
              </a:cxn>
              <a:cxn ang="0">
                <a:pos x="connsiteX48545" y="connsiteY48545"/>
              </a:cxn>
              <a:cxn ang="0">
                <a:pos x="connsiteX48546" y="connsiteY48546"/>
              </a:cxn>
              <a:cxn ang="0">
                <a:pos x="connsiteX48547" y="connsiteY48547"/>
              </a:cxn>
              <a:cxn ang="0">
                <a:pos x="connsiteX48548" y="connsiteY48548"/>
              </a:cxn>
              <a:cxn ang="0">
                <a:pos x="connsiteX48549" y="connsiteY48549"/>
              </a:cxn>
              <a:cxn ang="0">
                <a:pos x="connsiteX48550" y="connsiteY48550"/>
              </a:cxn>
              <a:cxn ang="0">
                <a:pos x="connsiteX48551" y="connsiteY48551"/>
              </a:cxn>
              <a:cxn ang="0">
                <a:pos x="connsiteX48552" y="connsiteY48552"/>
              </a:cxn>
              <a:cxn ang="0">
                <a:pos x="connsiteX48553" y="connsiteY48553"/>
              </a:cxn>
              <a:cxn ang="0">
                <a:pos x="connsiteX48554" y="connsiteY48554"/>
              </a:cxn>
              <a:cxn ang="0">
                <a:pos x="connsiteX48555" y="connsiteY48555"/>
              </a:cxn>
              <a:cxn ang="0">
                <a:pos x="connsiteX48556" y="connsiteY48556"/>
              </a:cxn>
              <a:cxn ang="0">
                <a:pos x="connsiteX48557" y="connsiteY48557"/>
              </a:cxn>
              <a:cxn ang="0">
                <a:pos x="connsiteX48558" y="connsiteY48558"/>
              </a:cxn>
              <a:cxn ang="0">
                <a:pos x="connsiteX48559" y="connsiteY48559"/>
              </a:cxn>
              <a:cxn ang="0">
                <a:pos x="connsiteX48560" y="connsiteY48560"/>
              </a:cxn>
              <a:cxn ang="0">
                <a:pos x="connsiteX48561" y="connsiteY48561"/>
              </a:cxn>
              <a:cxn ang="0">
                <a:pos x="connsiteX48562" y="connsiteY48562"/>
              </a:cxn>
              <a:cxn ang="0">
                <a:pos x="connsiteX48563" y="connsiteY48563"/>
              </a:cxn>
              <a:cxn ang="0">
                <a:pos x="connsiteX48564" y="connsiteY48564"/>
              </a:cxn>
              <a:cxn ang="0">
                <a:pos x="connsiteX48565" y="connsiteY48565"/>
              </a:cxn>
              <a:cxn ang="0">
                <a:pos x="connsiteX48566" y="connsiteY48566"/>
              </a:cxn>
              <a:cxn ang="0">
                <a:pos x="connsiteX48567" y="connsiteY48567"/>
              </a:cxn>
              <a:cxn ang="0">
                <a:pos x="connsiteX48568" y="connsiteY48568"/>
              </a:cxn>
              <a:cxn ang="0">
                <a:pos x="connsiteX48569" y="connsiteY48569"/>
              </a:cxn>
              <a:cxn ang="0">
                <a:pos x="connsiteX48570" y="connsiteY48570"/>
              </a:cxn>
              <a:cxn ang="0">
                <a:pos x="connsiteX48571" y="connsiteY48571"/>
              </a:cxn>
              <a:cxn ang="0">
                <a:pos x="connsiteX48572" y="connsiteY48572"/>
              </a:cxn>
              <a:cxn ang="0">
                <a:pos x="connsiteX48573" y="connsiteY48573"/>
              </a:cxn>
              <a:cxn ang="0">
                <a:pos x="connsiteX48574" y="connsiteY48574"/>
              </a:cxn>
              <a:cxn ang="0">
                <a:pos x="connsiteX48575" y="connsiteY48575"/>
              </a:cxn>
              <a:cxn ang="0">
                <a:pos x="connsiteX48576" y="connsiteY48576"/>
              </a:cxn>
              <a:cxn ang="0">
                <a:pos x="connsiteX48577" y="connsiteY48577"/>
              </a:cxn>
              <a:cxn ang="0">
                <a:pos x="connsiteX48578" y="connsiteY48578"/>
              </a:cxn>
              <a:cxn ang="0">
                <a:pos x="connsiteX48579" y="connsiteY48579"/>
              </a:cxn>
              <a:cxn ang="0">
                <a:pos x="connsiteX48580" y="connsiteY48580"/>
              </a:cxn>
              <a:cxn ang="0">
                <a:pos x="connsiteX48581" y="connsiteY48581"/>
              </a:cxn>
              <a:cxn ang="0">
                <a:pos x="connsiteX48582" y="connsiteY48582"/>
              </a:cxn>
              <a:cxn ang="0">
                <a:pos x="connsiteX48583" y="connsiteY48583"/>
              </a:cxn>
              <a:cxn ang="0">
                <a:pos x="connsiteX48584" y="connsiteY48584"/>
              </a:cxn>
              <a:cxn ang="0">
                <a:pos x="connsiteX48585" y="connsiteY48585"/>
              </a:cxn>
              <a:cxn ang="0">
                <a:pos x="connsiteX48586" y="connsiteY48586"/>
              </a:cxn>
              <a:cxn ang="0">
                <a:pos x="connsiteX48587" y="connsiteY48587"/>
              </a:cxn>
              <a:cxn ang="0">
                <a:pos x="connsiteX48588" y="connsiteY48588"/>
              </a:cxn>
              <a:cxn ang="0">
                <a:pos x="connsiteX48589" y="connsiteY48589"/>
              </a:cxn>
              <a:cxn ang="0">
                <a:pos x="connsiteX48590" y="connsiteY48590"/>
              </a:cxn>
              <a:cxn ang="0">
                <a:pos x="connsiteX48591" y="connsiteY48591"/>
              </a:cxn>
              <a:cxn ang="0">
                <a:pos x="connsiteX48592" y="connsiteY48592"/>
              </a:cxn>
              <a:cxn ang="0">
                <a:pos x="connsiteX48593" y="connsiteY48593"/>
              </a:cxn>
              <a:cxn ang="0">
                <a:pos x="connsiteX48594" y="connsiteY48594"/>
              </a:cxn>
              <a:cxn ang="0">
                <a:pos x="connsiteX48595" y="connsiteY48595"/>
              </a:cxn>
              <a:cxn ang="0">
                <a:pos x="connsiteX48596" y="connsiteY48596"/>
              </a:cxn>
              <a:cxn ang="0">
                <a:pos x="connsiteX48597" y="connsiteY48597"/>
              </a:cxn>
              <a:cxn ang="0">
                <a:pos x="connsiteX48598" y="connsiteY48598"/>
              </a:cxn>
              <a:cxn ang="0">
                <a:pos x="connsiteX48599" y="connsiteY48599"/>
              </a:cxn>
              <a:cxn ang="0">
                <a:pos x="connsiteX48600" y="connsiteY48600"/>
              </a:cxn>
              <a:cxn ang="0">
                <a:pos x="connsiteX48601" y="connsiteY48601"/>
              </a:cxn>
              <a:cxn ang="0">
                <a:pos x="connsiteX48602" y="connsiteY48602"/>
              </a:cxn>
              <a:cxn ang="0">
                <a:pos x="connsiteX48603" y="connsiteY48603"/>
              </a:cxn>
              <a:cxn ang="0">
                <a:pos x="connsiteX48604" y="connsiteY48604"/>
              </a:cxn>
              <a:cxn ang="0">
                <a:pos x="connsiteX48605" y="connsiteY48605"/>
              </a:cxn>
              <a:cxn ang="0">
                <a:pos x="connsiteX48606" y="connsiteY48606"/>
              </a:cxn>
              <a:cxn ang="0">
                <a:pos x="connsiteX48607" y="connsiteY48607"/>
              </a:cxn>
              <a:cxn ang="0">
                <a:pos x="connsiteX48608" y="connsiteY48608"/>
              </a:cxn>
              <a:cxn ang="0">
                <a:pos x="connsiteX48609" y="connsiteY48609"/>
              </a:cxn>
              <a:cxn ang="0">
                <a:pos x="connsiteX48610" y="connsiteY48610"/>
              </a:cxn>
              <a:cxn ang="0">
                <a:pos x="connsiteX48611" y="connsiteY48611"/>
              </a:cxn>
              <a:cxn ang="0">
                <a:pos x="connsiteX48612" y="connsiteY48612"/>
              </a:cxn>
              <a:cxn ang="0">
                <a:pos x="connsiteX48613" y="connsiteY48613"/>
              </a:cxn>
              <a:cxn ang="0">
                <a:pos x="connsiteX48614" y="connsiteY48614"/>
              </a:cxn>
              <a:cxn ang="0">
                <a:pos x="connsiteX48615" y="connsiteY48615"/>
              </a:cxn>
              <a:cxn ang="0">
                <a:pos x="connsiteX48616" y="connsiteY48616"/>
              </a:cxn>
              <a:cxn ang="0">
                <a:pos x="connsiteX48617" y="connsiteY48617"/>
              </a:cxn>
              <a:cxn ang="0">
                <a:pos x="connsiteX48618" y="connsiteY48618"/>
              </a:cxn>
              <a:cxn ang="0">
                <a:pos x="connsiteX48619" y="connsiteY48619"/>
              </a:cxn>
              <a:cxn ang="0">
                <a:pos x="connsiteX48620" y="connsiteY48620"/>
              </a:cxn>
              <a:cxn ang="0">
                <a:pos x="connsiteX48621" y="connsiteY48621"/>
              </a:cxn>
              <a:cxn ang="0">
                <a:pos x="connsiteX48622" y="connsiteY48622"/>
              </a:cxn>
              <a:cxn ang="0">
                <a:pos x="connsiteX48623" y="connsiteY48623"/>
              </a:cxn>
              <a:cxn ang="0">
                <a:pos x="connsiteX48624" y="connsiteY48624"/>
              </a:cxn>
              <a:cxn ang="0">
                <a:pos x="connsiteX48625" y="connsiteY48625"/>
              </a:cxn>
              <a:cxn ang="0">
                <a:pos x="connsiteX48626" y="connsiteY48626"/>
              </a:cxn>
              <a:cxn ang="0">
                <a:pos x="connsiteX48627" y="connsiteY48627"/>
              </a:cxn>
              <a:cxn ang="0">
                <a:pos x="connsiteX48628" y="connsiteY48628"/>
              </a:cxn>
              <a:cxn ang="0">
                <a:pos x="connsiteX48629" y="connsiteY48629"/>
              </a:cxn>
              <a:cxn ang="0">
                <a:pos x="connsiteX48630" y="connsiteY48630"/>
              </a:cxn>
              <a:cxn ang="0">
                <a:pos x="connsiteX48631" y="connsiteY48631"/>
              </a:cxn>
              <a:cxn ang="0">
                <a:pos x="connsiteX48632" y="connsiteY48632"/>
              </a:cxn>
              <a:cxn ang="0">
                <a:pos x="connsiteX48633" y="connsiteY48633"/>
              </a:cxn>
              <a:cxn ang="0">
                <a:pos x="connsiteX48634" y="connsiteY48634"/>
              </a:cxn>
              <a:cxn ang="0">
                <a:pos x="connsiteX48635" y="connsiteY48635"/>
              </a:cxn>
              <a:cxn ang="0">
                <a:pos x="connsiteX48636" y="connsiteY48636"/>
              </a:cxn>
              <a:cxn ang="0">
                <a:pos x="connsiteX48637" y="connsiteY48637"/>
              </a:cxn>
              <a:cxn ang="0">
                <a:pos x="connsiteX48638" y="connsiteY48638"/>
              </a:cxn>
              <a:cxn ang="0">
                <a:pos x="connsiteX48639" y="connsiteY48639"/>
              </a:cxn>
              <a:cxn ang="0">
                <a:pos x="connsiteX48640" y="connsiteY48640"/>
              </a:cxn>
              <a:cxn ang="0">
                <a:pos x="connsiteX48641" y="connsiteY48641"/>
              </a:cxn>
              <a:cxn ang="0">
                <a:pos x="connsiteX48642" y="connsiteY48642"/>
              </a:cxn>
              <a:cxn ang="0">
                <a:pos x="connsiteX48643" y="connsiteY48643"/>
              </a:cxn>
              <a:cxn ang="0">
                <a:pos x="connsiteX48644" y="connsiteY48644"/>
              </a:cxn>
              <a:cxn ang="0">
                <a:pos x="connsiteX48645" y="connsiteY48645"/>
              </a:cxn>
              <a:cxn ang="0">
                <a:pos x="connsiteX48646" y="connsiteY48646"/>
              </a:cxn>
              <a:cxn ang="0">
                <a:pos x="connsiteX48647" y="connsiteY48647"/>
              </a:cxn>
              <a:cxn ang="0">
                <a:pos x="connsiteX48648" y="connsiteY48648"/>
              </a:cxn>
              <a:cxn ang="0">
                <a:pos x="connsiteX48649" y="connsiteY48649"/>
              </a:cxn>
              <a:cxn ang="0">
                <a:pos x="connsiteX48650" y="connsiteY48650"/>
              </a:cxn>
              <a:cxn ang="0">
                <a:pos x="connsiteX48651" y="connsiteY48651"/>
              </a:cxn>
              <a:cxn ang="0">
                <a:pos x="connsiteX48652" y="connsiteY48652"/>
              </a:cxn>
              <a:cxn ang="0">
                <a:pos x="connsiteX48653" y="connsiteY48653"/>
              </a:cxn>
              <a:cxn ang="0">
                <a:pos x="connsiteX48654" y="connsiteY48654"/>
              </a:cxn>
              <a:cxn ang="0">
                <a:pos x="connsiteX48655" y="connsiteY48655"/>
              </a:cxn>
              <a:cxn ang="0">
                <a:pos x="connsiteX48656" y="connsiteY48656"/>
              </a:cxn>
              <a:cxn ang="0">
                <a:pos x="connsiteX48657" y="connsiteY48657"/>
              </a:cxn>
              <a:cxn ang="0">
                <a:pos x="connsiteX48658" y="connsiteY48658"/>
              </a:cxn>
              <a:cxn ang="0">
                <a:pos x="connsiteX48659" y="connsiteY48659"/>
              </a:cxn>
              <a:cxn ang="0">
                <a:pos x="connsiteX48660" y="connsiteY48660"/>
              </a:cxn>
              <a:cxn ang="0">
                <a:pos x="connsiteX48661" y="connsiteY48661"/>
              </a:cxn>
              <a:cxn ang="0">
                <a:pos x="connsiteX48662" y="connsiteY48662"/>
              </a:cxn>
              <a:cxn ang="0">
                <a:pos x="connsiteX48663" y="connsiteY48663"/>
              </a:cxn>
              <a:cxn ang="0">
                <a:pos x="connsiteX48664" y="connsiteY48664"/>
              </a:cxn>
              <a:cxn ang="0">
                <a:pos x="connsiteX48665" y="connsiteY48665"/>
              </a:cxn>
              <a:cxn ang="0">
                <a:pos x="connsiteX48666" y="connsiteY48666"/>
              </a:cxn>
              <a:cxn ang="0">
                <a:pos x="connsiteX48667" y="connsiteY48667"/>
              </a:cxn>
              <a:cxn ang="0">
                <a:pos x="connsiteX48668" y="connsiteY48668"/>
              </a:cxn>
              <a:cxn ang="0">
                <a:pos x="connsiteX48669" y="connsiteY48669"/>
              </a:cxn>
              <a:cxn ang="0">
                <a:pos x="connsiteX48670" y="connsiteY48670"/>
              </a:cxn>
              <a:cxn ang="0">
                <a:pos x="connsiteX48671" y="connsiteY48671"/>
              </a:cxn>
              <a:cxn ang="0">
                <a:pos x="connsiteX48672" y="connsiteY48672"/>
              </a:cxn>
              <a:cxn ang="0">
                <a:pos x="connsiteX48673" y="connsiteY48673"/>
              </a:cxn>
              <a:cxn ang="0">
                <a:pos x="connsiteX48674" y="connsiteY48674"/>
              </a:cxn>
              <a:cxn ang="0">
                <a:pos x="connsiteX48675" y="connsiteY48675"/>
              </a:cxn>
              <a:cxn ang="0">
                <a:pos x="connsiteX48676" y="connsiteY48676"/>
              </a:cxn>
              <a:cxn ang="0">
                <a:pos x="connsiteX48677" y="connsiteY48677"/>
              </a:cxn>
              <a:cxn ang="0">
                <a:pos x="connsiteX48678" y="connsiteY48678"/>
              </a:cxn>
              <a:cxn ang="0">
                <a:pos x="connsiteX48679" y="connsiteY48679"/>
              </a:cxn>
              <a:cxn ang="0">
                <a:pos x="connsiteX48680" y="connsiteY48680"/>
              </a:cxn>
              <a:cxn ang="0">
                <a:pos x="connsiteX48681" y="connsiteY48681"/>
              </a:cxn>
              <a:cxn ang="0">
                <a:pos x="connsiteX48682" y="connsiteY48682"/>
              </a:cxn>
              <a:cxn ang="0">
                <a:pos x="connsiteX48683" y="connsiteY48683"/>
              </a:cxn>
              <a:cxn ang="0">
                <a:pos x="connsiteX48684" y="connsiteY48684"/>
              </a:cxn>
              <a:cxn ang="0">
                <a:pos x="connsiteX48685" y="connsiteY48685"/>
              </a:cxn>
              <a:cxn ang="0">
                <a:pos x="connsiteX48686" y="connsiteY48686"/>
              </a:cxn>
              <a:cxn ang="0">
                <a:pos x="connsiteX48687" y="connsiteY48687"/>
              </a:cxn>
              <a:cxn ang="0">
                <a:pos x="connsiteX48688" y="connsiteY48688"/>
              </a:cxn>
              <a:cxn ang="0">
                <a:pos x="connsiteX48689" y="connsiteY48689"/>
              </a:cxn>
              <a:cxn ang="0">
                <a:pos x="connsiteX48690" y="connsiteY48690"/>
              </a:cxn>
              <a:cxn ang="0">
                <a:pos x="connsiteX48691" y="connsiteY48691"/>
              </a:cxn>
              <a:cxn ang="0">
                <a:pos x="connsiteX48692" y="connsiteY48692"/>
              </a:cxn>
              <a:cxn ang="0">
                <a:pos x="connsiteX48693" y="connsiteY48693"/>
              </a:cxn>
              <a:cxn ang="0">
                <a:pos x="connsiteX48694" y="connsiteY48694"/>
              </a:cxn>
              <a:cxn ang="0">
                <a:pos x="connsiteX48695" y="connsiteY48695"/>
              </a:cxn>
              <a:cxn ang="0">
                <a:pos x="connsiteX48696" y="connsiteY48696"/>
              </a:cxn>
              <a:cxn ang="0">
                <a:pos x="connsiteX48697" y="connsiteY48697"/>
              </a:cxn>
              <a:cxn ang="0">
                <a:pos x="connsiteX48698" y="connsiteY48698"/>
              </a:cxn>
              <a:cxn ang="0">
                <a:pos x="connsiteX48699" y="connsiteY48699"/>
              </a:cxn>
              <a:cxn ang="0">
                <a:pos x="connsiteX48700" y="connsiteY48700"/>
              </a:cxn>
              <a:cxn ang="0">
                <a:pos x="connsiteX48701" y="connsiteY48701"/>
              </a:cxn>
              <a:cxn ang="0">
                <a:pos x="connsiteX48702" y="connsiteY48702"/>
              </a:cxn>
              <a:cxn ang="0">
                <a:pos x="connsiteX48703" y="connsiteY48703"/>
              </a:cxn>
              <a:cxn ang="0">
                <a:pos x="connsiteX48704" y="connsiteY48704"/>
              </a:cxn>
              <a:cxn ang="0">
                <a:pos x="connsiteX48705" y="connsiteY48705"/>
              </a:cxn>
              <a:cxn ang="0">
                <a:pos x="connsiteX48706" y="connsiteY48706"/>
              </a:cxn>
              <a:cxn ang="0">
                <a:pos x="connsiteX48707" y="connsiteY48707"/>
              </a:cxn>
              <a:cxn ang="0">
                <a:pos x="connsiteX48708" y="connsiteY48708"/>
              </a:cxn>
              <a:cxn ang="0">
                <a:pos x="connsiteX48709" y="connsiteY48709"/>
              </a:cxn>
              <a:cxn ang="0">
                <a:pos x="connsiteX48710" y="connsiteY48710"/>
              </a:cxn>
              <a:cxn ang="0">
                <a:pos x="connsiteX48711" y="connsiteY48711"/>
              </a:cxn>
              <a:cxn ang="0">
                <a:pos x="connsiteX48712" y="connsiteY48712"/>
              </a:cxn>
              <a:cxn ang="0">
                <a:pos x="connsiteX48713" y="connsiteY48713"/>
              </a:cxn>
              <a:cxn ang="0">
                <a:pos x="connsiteX48714" y="connsiteY48714"/>
              </a:cxn>
              <a:cxn ang="0">
                <a:pos x="connsiteX48715" y="connsiteY48715"/>
              </a:cxn>
              <a:cxn ang="0">
                <a:pos x="connsiteX48716" y="connsiteY48716"/>
              </a:cxn>
              <a:cxn ang="0">
                <a:pos x="connsiteX48717" y="connsiteY48717"/>
              </a:cxn>
              <a:cxn ang="0">
                <a:pos x="connsiteX48718" y="connsiteY48718"/>
              </a:cxn>
              <a:cxn ang="0">
                <a:pos x="connsiteX48719" y="connsiteY48719"/>
              </a:cxn>
              <a:cxn ang="0">
                <a:pos x="connsiteX48720" y="connsiteY48720"/>
              </a:cxn>
              <a:cxn ang="0">
                <a:pos x="connsiteX48721" y="connsiteY48721"/>
              </a:cxn>
              <a:cxn ang="0">
                <a:pos x="connsiteX48722" y="connsiteY48722"/>
              </a:cxn>
              <a:cxn ang="0">
                <a:pos x="connsiteX48723" y="connsiteY48723"/>
              </a:cxn>
              <a:cxn ang="0">
                <a:pos x="connsiteX48724" y="connsiteY48724"/>
              </a:cxn>
              <a:cxn ang="0">
                <a:pos x="connsiteX48725" y="connsiteY48725"/>
              </a:cxn>
              <a:cxn ang="0">
                <a:pos x="connsiteX48726" y="connsiteY48726"/>
              </a:cxn>
              <a:cxn ang="0">
                <a:pos x="connsiteX48727" y="connsiteY48727"/>
              </a:cxn>
              <a:cxn ang="0">
                <a:pos x="connsiteX48728" y="connsiteY48728"/>
              </a:cxn>
              <a:cxn ang="0">
                <a:pos x="connsiteX48729" y="connsiteY48729"/>
              </a:cxn>
              <a:cxn ang="0">
                <a:pos x="connsiteX48730" y="connsiteY48730"/>
              </a:cxn>
              <a:cxn ang="0">
                <a:pos x="connsiteX48731" y="connsiteY48731"/>
              </a:cxn>
              <a:cxn ang="0">
                <a:pos x="connsiteX48732" y="connsiteY48732"/>
              </a:cxn>
              <a:cxn ang="0">
                <a:pos x="connsiteX48733" y="connsiteY48733"/>
              </a:cxn>
              <a:cxn ang="0">
                <a:pos x="connsiteX48734" y="connsiteY48734"/>
              </a:cxn>
              <a:cxn ang="0">
                <a:pos x="connsiteX48735" y="connsiteY48735"/>
              </a:cxn>
              <a:cxn ang="0">
                <a:pos x="connsiteX48736" y="connsiteY48736"/>
              </a:cxn>
              <a:cxn ang="0">
                <a:pos x="connsiteX48737" y="connsiteY48737"/>
              </a:cxn>
              <a:cxn ang="0">
                <a:pos x="connsiteX48738" y="connsiteY48738"/>
              </a:cxn>
              <a:cxn ang="0">
                <a:pos x="connsiteX48739" y="connsiteY48739"/>
              </a:cxn>
              <a:cxn ang="0">
                <a:pos x="connsiteX48740" y="connsiteY48740"/>
              </a:cxn>
              <a:cxn ang="0">
                <a:pos x="connsiteX48741" y="connsiteY48741"/>
              </a:cxn>
              <a:cxn ang="0">
                <a:pos x="connsiteX48742" y="connsiteY48742"/>
              </a:cxn>
              <a:cxn ang="0">
                <a:pos x="connsiteX48743" y="connsiteY48743"/>
              </a:cxn>
              <a:cxn ang="0">
                <a:pos x="connsiteX48744" y="connsiteY48744"/>
              </a:cxn>
              <a:cxn ang="0">
                <a:pos x="connsiteX48745" y="connsiteY48745"/>
              </a:cxn>
              <a:cxn ang="0">
                <a:pos x="connsiteX48746" y="connsiteY48746"/>
              </a:cxn>
              <a:cxn ang="0">
                <a:pos x="connsiteX48747" y="connsiteY48747"/>
              </a:cxn>
              <a:cxn ang="0">
                <a:pos x="connsiteX48748" y="connsiteY48748"/>
              </a:cxn>
              <a:cxn ang="0">
                <a:pos x="connsiteX48749" y="connsiteY48749"/>
              </a:cxn>
              <a:cxn ang="0">
                <a:pos x="connsiteX48750" y="connsiteY48750"/>
              </a:cxn>
              <a:cxn ang="0">
                <a:pos x="connsiteX48751" y="connsiteY48751"/>
              </a:cxn>
              <a:cxn ang="0">
                <a:pos x="connsiteX48752" y="connsiteY48752"/>
              </a:cxn>
              <a:cxn ang="0">
                <a:pos x="connsiteX48753" y="connsiteY48753"/>
              </a:cxn>
              <a:cxn ang="0">
                <a:pos x="connsiteX48754" y="connsiteY48754"/>
              </a:cxn>
              <a:cxn ang="0">
                <a:pos x="connsiteX48755" y="connsiteY48755"/>
              </a:cxn>
              <a:cxn ang="0">
                <a:pos x="connsiteX48756" y="connsiteY48756"/>
              </a:cxn>
              <a:cxn ang="0">
                <a:pos x="connsiteX48757" y="connsiteY48757"/>
              </a:cxn>
              <a:cxn ang="0">
                <a:pos x="connsiteX48758" y="connsiteY48758"/>
              </a:cxn>
              <a:cxn ang="0">
                <a:pos x="connsiteX48759" y="connsiteY48759"/>
              </a:cxn>
              <a:cxn ang="0">
                <a:pos x="connsiteX48760" y="connsiteY48760"/>
              </a:cxn>
              <a:cxn ang="0">
                <a:pos x="connsiteX48761" y="connsiteY48761"/>
              </a:cxn>
              <a:cxn ang="0">
                <a:pos x="connsiteX48762" y="connsiteY48762"/>
              </a:cxn>
              <a:cxn ang="0">
                <a:pos x="connsiteX48763" y="connsiteY48763"/>
              </a:cxn>
              <a:cxn ang="0">
                <a:pos x="connsiteX48764" y="connsiteY48764"/>
              </a:cxn>
              <a:cxn ang="0">
                <a:pos x="connsiteX48765" y="connsiteY48765"/>
              </a:cxn>
              <a:cxn ang="0">
                <a:pos x="connsiteX48766" y="connsiteY48766"/>
              </a:cxn>
              <a:cxn ang="0">
                <a:pos x="connsiteX48767" y="connsiteY48767"/>
              </a:cxn>
              <a:cxn ang="0">
                <a:pos x="connsiteX48768" y="connsiteY48768"/>
              </a:cxn>
              <a:cxn ang="0">
                <a:pos x="connsiteX48769" y="connsiteY48769"/>
              </a:cxn>
              <a:cxn ang="0">
                <a:pos x="connsiteX48770" y="connsiteY48770"/>
              </a:cxn>
              <a:cxn ang="0">
                <a:pos x="connsiteX48771" y="connsiteY48771"/>
              </a:cxn>
              <a:cxn ang="0">
                <a:pos x="connsiteX48772" y="connsiteY48772"/>
              </a:cxn>
              <a:cxn ang="0">
                <a:pos x="connsiteX48773" y="connsiteY48773"/>
              </a:cxn>
              <a:cxn ang="0">
                <a:pos x="connsiteX48774" y="connsiteY48774"/>
              </a:cxn>
              <a:cxn ang="0">
                <a:pos x="connsiteX48775" y="connsiteY48775"/>
              </a:cxn>
              <a:cxn ang="0">
                <a:pos x="connsiteX48776" y="connsiteY48776"/>
              </a:cxn>
              <a:cxn ang="0">
                <a:pos x="connsiteX48777" y="connsiteY48777"/>
              </a:cxn>
              <a:cxn ang="0">
                <a:pos x="connsiteX48778" y="connsiteY48778"/>
              </a:cxn>
              <a:cxn ang="0">
                <a:pos x="connsiteX48779" y="connsiteY48779"/>
              </a:cxn>
              <a:cxn ang="0">
                <a:pos x="connsiteX48780" y="connsiteY48780"/>
              </a:cxn>
              <a:cxn ang="0">
                <a:pos x="connsiteX48781" y="connsiteY48781"/>
              </a:cxn>
              <a:cxn ang="0">
                <a:pos x="connsiteX48782" y="connsiteY48782"/>
              </a:cxn>
              <a:cxn ang="0">
                <a:pos x="connsiteX48783" y="connsiteY48783"/>
              </a:cxn>
              <a:cxn ang="0">
                <a:pos x="connsiteX48784" y="connsiteY48784"/>
              </a:cxn>
              <a:cxn ang="0">
                <a:pos x="connsiteX48785" y="connsiteY48785"/>
              </a:cxn>
              <a:cxn ang="0">
                <a:pos x="connsiteX48786" y="connsiteY48786"/>
              </a:cxn>
              <a:cxn ang="0">
                <a:pos x="connsiteX48787" y="connsiteY48787"/>
              </a:cxn>
              <a:cxn ang="0">
                <a:pos x="connsiteX48788" y="connsiteY48788"/>
              </a:cxn>
              <a:cxn ang="0">
                <a:pos x="connsiteX48789" y="connsiteY48789"/>
              </a:cxn>
              <a:cxn ang="0">
                <a:pos x="connsiteX48790" y="connsiteY48790"/>
              </a:cxn>
              <a:cxn ang="0">
                <a:pos x="connsiteX48791" y="connsiteY48791"/>
              </a:cxn>
              <a:cxn ang="0">
                <a:pos x="connsiteX48792" y="connsiteY48792"/>
              </a:cxn>
              <a:cxn ang="0">
                <a:pos x="connsiteX48793" y="connsiteY48793"/>
              </a:cxn>
              <a:cxn ang="0">
                <a:pos x="connsiteX48794" y="connsiteY48794"/>
              </a:cxn>
              <a:cxn ang="0">
                <a:pos x="connsiteX48795" y="connsiteY48795"/>
              </a:cxn>
              <a:cxn ang="0">
                <a:pos x="connsiteX48796" y="connsiteY48796"/>
              </a:cxn>
              <a:cxn ang="0">
                <a:pos x="connsiteX48797" y="connsiteY48797"/>
              </a:cxn>
              <a:cxn ang="0">
                <a:pos x="connsiteX48798" y="connsiteY48798"/>
              </a:cxn>
              <a:cxn ang="0">
                <a:pos x="connsiteX48799" y="connsiteY48799"/>
              </a:cxn>
              <a:cxn ang="0">
                <a:pos x="connsiteX48800" y="connsiteY48800"/>
              </a:cxn>
              <a:cxn ang="0">
                <a:pos x="connsiteX48801" y="connsiteY48801"/>
              </a:cxn>
              <a:cxn ang="0">
                <a:pos x="connsiteX48802" y="connsiteY48802"/>
              </a:cxn>
              <a:cxn ang="0">
                <a:pos x="connsiteX48803" y="connsiteY48803"/>
              </a:cxn>
              <a:cxn ang="0">
                <a:pos x="connsiteX48804" y="connsiteY48804"/>
              </a:cxn>
              <a:cxn ang="0">
                <a:pos x="connsiteX48805" y="connsiteY48805"/>
              </a:cxn>
              <a:cxn ang="0">
                <a:pos x="connsiteX48806" y="connsiteY48806"/>
              </a:cxn>
              <a:cxn ang="0">
                <a:pos x="connsiteX48807" y="connsiteY48807"/>
              </a:cxn>
              <a:cxn ang="0">
                <a:pos x="connsiteX48808" y="connsiteY48808"/>
              </a:cxn>
              <a:cxn ang="0">
                <a:pos x="connsiteX48809" y="connsiteY48809"/>
              </a:cxn>
              <a:cxn ang="0">
                <a:pos x="connsiteX48810" y="connsiteY48810"/>
              </a:cxn>
              <a:cxn ang="0">
                <a:pos x="connsiteX48811" y="connsiteY48811"/>
              </a:cxn>
              <a:cxn ang="0">
                <a:pos x="connsiteX48812" y="connsiteY48812"/>
              </a:cxn>
              <a:cxn ang="0">
                <a:pos x="connsiteX48813" y="connsiteY48813"/>
              </a:cxn>
              <a:cxn ang="0">
                <a:pos x="connsiteX48814" y="connsiteY48814"/>
              </a:cxn>
              <a:cxn ang="0">
                <a:pos x="connsiteX48815" y="connsiteY48815"/>
              </a:cxn>
              <a:cxn ang="0">
                <a:pos x="connsiteX48816" y="connsiteY48816"/>
              </a:cxn>
              <a:cxn ang="0">
                <a:pos x="connsiteX48817" y="connsiteY48817"/>
              </a:cxn>
              <a:cxn ang="0">
                <a:pos x="connsiteX48818" y="connsiteY48818"/>
              </a:cxn>
              <a:cxn ang="0">
                <a:pos x="connsiteX48819" y="connsiteY48819"/>
              </a:cxn>
              <a:cxn ang="0">
                <a:pos x="connsiteX48820" y="connsiteY48820"/>
              </a:cxn>
              <a:cxn ang="0">
                <a:pos x="connsiteX48821" y="connsiteY48821"/>
              </a:cxn>
              <a:cxn ang="0">
                <a:pos x="connsiteX48822" y="connsiteY48822"/>
              </a:cxn>
              <a:cxn ang="0">
                <a:pos x="connsiteX48823" y="connsiteY48823"/>
              </a:cxn>
              <a:cxn ang="0">
                <a:pos x="connsiteX48824" y="connsiteY48824"/>
              </a:cxn>
              <a:cxn ang="0">
                <a:pos x="connsiteX48825" y="connsiteY48825"/>
              </a:cxn>
              <a:cxn ang="0">
                <a:pos x="connsiteX48826" y="connsiteY48826"/>
              </a:cxn>
              <a:cxn ang="0">
                <a:pos x="connsiteX48827" y="connsiteY48827"/>
              </a:cxn>
              <a:cxn ang="0">
                <a:pos x="connsiteX48828" y="connsiteY48828"/>
              </a:cxn>
              <a:cxn ang="0">
                <a:pos x="connsiteX48829" y="connsiteY48829"/>
              </a:cxn>
              <a:cxn ang="0">
                <a:pos x="connsiteX48830" y="connsiteY48830"/>
              </a:cxn>
              <a:cxn ang="0">
                <a:pos x="connsiteX48831" y="connsiteY48831"/>
              </a:cxn>
              <a:cxn ang="0">
                <a:pos x="connsiteX48832" y="connsiteY48832"/>
              </a:cxn>
              <a:cxn ang="0">
                <a:pos x="connsiteX48833" y="connsiteY48833"/>
              </a:cxn>
              <a:cxn ang="0">
                <a:pos x="connsiteX48834" y="connsiteY48834"/>
              </a:cxn>
              <a:cxn ang="0">
                <a:pos x="connsiteX48835" y="connsiteY48835"/>
              </a:cxn>
              <a:cxn ang="0">
                <a:pos x="connsiteX48836" y="connsiteY48836"/>
              </a:cxn>
              <a:cxn ang="0">
                <a:pos x="connsiteX48837" y="connsiteY48837"/>
              </a:cxn>
              <a:cxn ang="0">
                <a:pos x="connsiteX48838" y="connsiteY48838"/>
              </a:cxn>
              <a:cxn ang="0">
                <a:pos x="connsiteX48839" y="connsiteY48839"/>
              </a:cxn>
              <a:cxn ang="0">
                <a:pos x="connsiteX48840" y="connsiteY48840"/>
              </a:cxn>
              <a:cxn ang="0">
                <a:pos x="connsiteX48841" y="connsiteY48841"/>
              </a:cxn>
              <a:cxn ang="0">
                <a:pos x="connsiteX48842" y="connsiteY48842"/>
              </a:cxn>
              <a:cxn ang="0">
                <a:pos x="connsiteX48843" y="connsiteY48843"/>
              </a:cxn>
              <a:cxn ang="0">
                <a:pos x="connsiteX48844" y="connsiteY48844"/>
              </a:cxn>
              <a:cxn ang="0">
                <a:pos x="connsiteX48845" y="connsiteY48845"/>
              </a:cxn>
              <a:cxn ang="0">
                <a:pos x="connsiteX48846" y="connsiteY48846"/>
              </a:cxn>
              <a:cxn ang="0">
                <a:pos x="connsiteX48847" y="connsiteY48847"/>
              </a:cxn>
              <a:cxn ang="0">
                <a:pos x="connsiteX48848" y="connsiteY48848"/>
              </a:cxn>
              <a:cxn ang="0">
                <a:pos x="connsiteX48849" y="connsiteY48849"/>
              </a:cxn>
              <a:cxn ang="0">
                <a:pos x="connsiteX48850" y="connsiteY48850"/>
              </a:cxn>
              <a:cxn ang="0">
                <a:pos x="connsiteX48851" y="connsiteY48851"/>
              </a:cxn>
              <a:cxn ang="0">
                <a:pos x="connsiteX48852" y="connsiteY48852"/>
              </a:cxn>
              <a:cxn ang="0">
                <a:pos x="connsiteX48853" y="connsiteY48853"/>
              </a:cxn>
              <a:cxn ang="0">
                <a:pos x="connsiteX48854" y="connsiteY48854"/>
              </a:cxn>
              <a:cxn ang="0">
                <a:pos x="connsiteX48855" y="connsiteY48855"/>
              </a:cxn>
              <a:cxn ang="0">
                <a:pos x="connsiteX48856" y="connsiteY48856"/>
              </a:cxn>
              <a:cxn ang="0">
                <a:pos x="connsiteX48857" y="connsiteY48857"/>
              </a:cxn>
              <a:cxn ang="0">
                <a:pos x="connsiteX48858" y="connsiteY48858"/>
              </a:cxn>
              <a:cxn ang="0">
                <a:pos x="connsiteX48859" y="connsiteY48859"/>
              </a:cxn>
              <a:cxn ang="0">
                <a:pos x="connsiteX48860" y="connsiteY48860"/>
              </a:cxn>
              <a:cxn ang="0">
                <a:pos x="connsiteX48861" y="connsiteY48861"/>
              </a:cxn>
              <a:cxn ang="0">
                <a:pos x="connsiteX48862" y="connsiteY48862"/>
              </a:cxn>
              <a:cxn ang="0">
                <a:pos x="connsiteX48863" y="connsiteY48863"/>
              </a:cxn>
              <a:cxn ang="0">
                <a:pos x="connsiteX48864" y="connsiteY48864"/>
              </a:cxn>
              <a:cxn ang="0">
                <a:pos x="connsiteX48865" y="connsiteY48865"/>
              </a:cxn>
              <a:cxn ang="0">
                <a:pos x="connsiteX48866" y="connsiteY48866"/>
              </a:cxn>
              <a:cxn ang="0">
                <a:pos x="connsiteX48867" y="connsiteY48867"/>
              </a:cxn>
              <a:cxn ang="0">
                <a:pos x="connsiteX48868" y="connsiteY48868"/>
              </a:cxn>
              <a:cxn ang="0">
                <a:pos x="connsiteX48869" y="connsiteY48869"/>
              </a:cxn>
              <a:cxn ang="0">
                <a:pos x="connsiteX48870" y="connsiteY48870"/>
              </a:cxn>
              <a:cxn ang="0">
                <a:pos x="connsiteX48871" y="connsiteY48871"/>
              </a:cxn>
              <a:cxn ang="0">
                <a:pos x="connsiteX48872" y="connsiteY48872"/>
              </a:cxn>
              <a:cxn ang="0">
                <a:pos x="connsiteX48873" y="connsiteY48873"/>
              </a:cxn>
              <a:cxn ang="0">
                <a:pos x="connsiteX48874" y="connsiteY48874"/>
              </a:cxn>
              <a:cxn ang="0">
                <a:pos x="connsiteX48875" y="connsiteY48875"/>
              </a:cxn>
              <a:cxn ang="0">
                <a:pos x="connsiteX48876" y="connsiteY48876"/>
              </a:cxn>
              <a:cxn ang="0">
                <a:pos x="connsiteX48877" y="connsiteY48877"/>
              </a:cxn>
              <a:cxn ang="0">
                <a:pos x="connsiteX48878" y="connsiteY48878"/>
              </a:cxn>
              <a:cxn ang="0">
                <a:pos x="connsiteX48879" y="connsiteY48879"/>
              </a:cxn>
              <a:cxn ang="0">
                <a:pos x="connsiteX48880" y="connsiteY48880"/>
              </a:cxn>
              <a:cxn ang="0">
                <a:pos x="connsiteX48881" y="connsiteY48881"/>
              </a:cxn>
              <a:cxn ang="0">
                <a:pos x="connsiteX48882" y="connsiteY48882"/>
              </a:cxn>
              <a:cxn ang="0">
                <a:pos x="connsiteX48883" y="connsiteY48883"/>
              </a:cxn>
              <a:cxn ang="0">
                <a:pos x="connsiteX48884" y="connsiteY48884"/>
              </a:cxn>
              <a:cxn ang="0">
                <a:pos x="connsiteX48885" y="connsiteY48885"/>
              </a:cxn>
              <a:cxn ang="0">
                <a:pos x="connsiteX48886" y="connsiteY48886"/>
              </a:cxn>
              <a:cxn ang="0">
                <a:pos x="connsiteX48887" y="connsiteY48887"/>
              </a:cxn>
              <a:cxn ang="0">
                <a:pos x="connsiteX48888" y="connsiteY48888"/>
              </a:cxn>
              <a:cxn ang="0">
                <a:pos x="connsiteX48889" y="connsiteY48889"/>
              </a:cxn>
              <a:cxn ang="0">
                <a:pos x="connsiteX48890" y="connsiteY48890"/>
              </a:cxn>
              <a:cxn ang="0">
                <a:pos x="connsiteX48891" y="connsiteY48891"/>
              </a:cxn>
              <a:cxn ang="0">
                <a:pos x="connsiteX48892" y="connsiteY48892"/>
              </a:cxn>
              <a:cxn ang="0">
                <a:pos x="connsiteX48893" y="connsiteY48893"/>
              </a:cxn>
              <a:cxn ang="0">
                <a:pos x="connsiteX48894" y="connsiteY48894"/>
              </a:cxn>
              <a:cxn ang="0">
                <a:pos x="connsiteX48895" y="connsiteY48895"/>
              </a:cxn>
              <a:cxn ang="0">
                <a:pos x="connsiteX48896" y="connsiteY48896"/>
              </a:cxn>
              <a:cxn ang="0">
                <a:pos x="connsiteX48897" y="connsiteY48897"/>
              </a:cxn>
              <a:cxn ang="0">
                <a:pos x="connsiteX48898" y="connsiteY48898"/>
              </a:cxn>
              <a:cxn ang="0">
                <a:pos x="connsiteX48899" y="connsiteY48899"/>
              </a:cxn>
              <a:cxn ang="0">
                <a:pos x="connsiteX48900" y="connsiteY48900"/>
              </a:cxn>
              <a:cxn ang="0">
                <a:pos x="connsiteX48901" y="connsiteY48901"/>
              </a:cxn>
              <a:cxn ang="0">
                <a:pos x="connsiteX48902" y="connsiteY48902"/>
              </a:cxn>
              <a:cxn ang="0">
                <a:pos x="connsiteX48903" y="connsiteY48903"/>
              </a:cxn>
              <a:cxn ang="0">
                <a:pos x="connsiteX48904" y="connsiteY48904"/>
              </a:cxn>
              <a:cxn ang="0">
                <a:pos x="connsiteX48905" y="connsiteY48905"/>
              </a:cxn>
              <a:cxn ang="0">
                <a:pos x="connsiteX48906" y="connsiteY48906"/>
              </a:cxn>
              <a:cxn ang="0">
                <a:pos x="connsiteX48907" y="connsiteY48907"/>
              </a:cxn>
              <a:cxn ang="0">
                <a:pos x="connsiteX48908" y="connsiteY48908"/>
              </a:cxn>
              <a:cxn ang="0">
                <a:pos x="connsiteX48909" y="connsiteY48909"/>
              </a:cxn>
              <a:cxn ang="0">
                <a:pos x="connsiteX48910" y="connsiteY48910"/>
              </a:cxn>
              <a:cxn ang="0">
                <a:pos x="connsiteX48911" y="connsiteY48911"/>
              </a:cxn>
              <a:cxn ang="0">
                <a:pos x="connsiteX48912" y="connsiteY48912"/>
              </a:cxn>
              <a:cxn ang="0">
                <a:pos x="connsiteX48913" y="connsiteY48913"/>
              </a:cxn>
              <a:cxn ang="0">
                <a:pos x="connsiteX48914" y="connsiteY48914"/>
              </a:cxn>
              <a:cxn ang="0">
                <a:pos x="connsiteX48915" y="connsiteY48915"/>
              </a:cxn>
              <a:cxn ang="0">
                <a:pos x="connsiteX48916" y="connsiteY48916"/>
              </a:cxn>
              <a:cxn ang="0">
                <a:pos x="connsiteX48917" y="connsiteY48917"/>
              </a:cxn>
              <a:cxn ang="0">
                <a:pos x="connsiteX48918" y="connsiteY48918"/>
              </a:cxn>
              <a:cxn ang="0">
                <a:pos x="connsiteX48919" y="connsiteY48919"/>
              </a:cxn>
              <a:cxn ang="0">
                <a:pos x="connsiteX48920" y="connsiteY48920"/>
              </a:cxn>
              <a:cxn ang="0">
                <a:pos x="connsiteX48921" y="connsiteY48921"/>
              </a:cxn>
              <a:cxn ang="0">
                <a:pos x="connsiteX48922" y="connsiteY48922"/>
              </a:cxn>
              <a:cxn ang="0">
                <a:pos x="connsiteX48923" y="connsiteY48923"/>
              </a:cxn>
              <a:cxn ang="0">
                <a:pos x="connsiteX48924" y="connsiteY48924"/>
              </a:cxn>
              <a:cxn ang="0">
                <a:pos x="connsiteX48925" y="connsiteY48925"/>
              </a:cxn>
              <a:cxn ang="0">
                <a:pos x="connsiteX48926" y="connsiteY48926"/>
              </a:cxn>
              <a:cxn ang="0">
                <a:pos x="connsiteX48927" y="connsiteY48927"/>
              </a:cxn>
              <a:cxn ang="0">
                <a:pos x="connsiteX48928" y="connsiteY48928"/>
              </a:cxn>
              <a:cxn ang="0">
                <a:pos x="connsiteX48929" y="connsiteY48929"/>
              </a:cxn>
              <a:cxn ang="0">
                <a:pos x="connsiteX48930" y="connsiteY48930"/>
              </a:cxn>
              <a:cxn ang="0">
                <a:pos x="connsiteX48931" y="connsiteY48931"/>
              </a:cxn>
              <a:cxn ang="0">
                <a:pos x="connsiteX48932" y="connsiteY48932"/>
              </a:cxn>
              <a:cxn ang="0">
                <a:pos x="connsiteX48933" y="connsiteY48933"/>
              </a:cxn>
              <a:cxn ang="0">
                <a:pos x="connsiteX48934" y="connsiteY48934"/>
              </a:cxn>
              <a:cxn ang="0">
                <a:pos x="connsiteX48935" y="connsiteY48935"/>
              </a:cxn>
              <a:cxn ang="0">
                <a:pos x="connsiteX48936" y="connsiteY48936"/>
              </a:cxn>
              <a:cxn ang="0">
                <a:pos x="connsiteX48937" y="connsiteY48937"/>
              </a:cxn>
              <a:cxn ang="0">
                <a:pos x="connsiteX48938" y="connsiteY48938"/>
              </a:cxn>
              <a:cxn ang="0">
                <a:pos x="connsiteX48939" y="connsiteY48939"/>
              </a:cxn>
              <a:cxn ang="0">
                <a:pos x="connsiteX48940" y="connsiteY48940"/>
              </a:cxn>
              <a:cxn ang="0">
                <a:pos x="connsiteX48941" y="connsiteY48941"/>
              </a:cxn>
              <a:cxn ang="0">
                <a:pos x="connsiteX48942" y="connsiteY48942"/>
              </a:cxn>
              <a:cxn ang="0">
                <a:pos x="connsiteX48943" y="connsiteY48943"/>
              </a:cxn>
              <a:cxn ang="0">
                <a:pos x="connsiteX48944" y="connsiteY48944"/>
              </a:cxn>
              <a:cxn ang="0">
                <a:pos x="connsiteX48945" y="connsiteY48945"/>
              </a:cxn>
              <a:cxn ang="0">
                <a:pos x="connsiteX48946" y="connsiteY48946"/>
              </a:cxn>
              <a:cxn ang="0">
                <a:pos x="connsiteX48947" y="connsiteY48947"/>
              </a:cxn>
              <a:cxn ang="0">
                <a:pos x="connsiteX48948" y="connsiteY48948"/>
              </a:cxn>
              <a:cxn ang="0">
                <a:pos x="connsiteX48949" y="connsiteY48949"/>
              </a:cxn>
              <a:cxn ang="0">
                <a:pos x="connsiteX48950" y="connsiteY48950"/>
              </a:cxn>
              <a:cxn ang="0">
                <a:pos x="connsiteX48951" y="connsiteY48951"/>
              </a:cxn>
              <a:cxn ang="0">
                <a:pos x="connsiteX48952" y="connsiteY48952"/>
              </a:cxn>
              <a:cxn ang="0">
                <a:pos x="connsiteX48953" y="connsiteY48953"/>
              </a:cxn>
              <a:cxn ang="0">
                <a:pos x="connsiteX48954" y="connsiteY48954"/>
              </a:cxn>
              <a:cxn ang="0">
                <a:pos x="connsiteX48955" y="connsiteY48955"/>
              </a:cxn>
              <a:cxn ang="0">
                <a:pos x="connsiteX48956" y="connsiteY48956"/>
              </a:cxn>
              <a:cxn ang="0">
                <a:pos x="connsiteX48957" y="connsiteY48957"/>
              </a:cxn>
              <a:cxn ang="0">
                <a:pos x="connsiteX48958" y="connsiteY48958"/>
              </a:cxn>
              <a:cxn ang="0">
                <a:pos x="connsiteX48959" y="connsiteY48959"/>
              </a:cxn>
              <a:cxn ang="0">
                <a:pos x="connsiteX48960" y="connsiteY48960"/>
              </a:cxn>
              <a:cxn ang="0">
                <a:pos x="connsiteX48961" y="connsiteY48961"/>
              </a:cxn>
              <a:cxn ang="0">
                <a:pos x="connsiteX48962" y="connsiteY48962"/>
              </a:cxn>
              <a:cxn ang="0">
                <a:pos x="connsiteX48963" y="connsiteY48963"/>
              </a:cxn>
              <a:cxn ang="0">
                <a:pos x="connsiteX48964" y="connsiteY48964"/>
              </a:cxn>
              <a:cxn ang="0">
                <a:pos x="connsiteX48965" y="connsiteY48965"/>
              </a:cxn>
              <a:cxn ang="0">
                <a:pos x="connsiteX48966" y="connsiteY48966"/>
              </a:cxn>
              <a:cxn ang="0">
                <a:pos x="connsiteX48967" y="connsiteY48967"/>
              </a:cxn>
              <a:cxn ang="0">
                <a:pos x="connsiteX48968" y="connsiteY48968"/>
              </a:cxn>
              <a:cxn ang="0">
                <a:pos x="connsiteX48969" y="connsiteY48969"/>
              </a:cxn>
              <a:cxn ang="0">
                <a:pos x="connsiteX48970" y="connsiteY48970"/>
              </a:cxn>
              <a:cxn ang="0">
                <a:pos x="connsiteX48971" y="connsiteY48971"/>
              </a:cxn>
              <a:cxn ang="0">
                <a:pos x="connsiteX48972" y="connsiteY48972"/>
              </a:cxn>
              <a:cxn ang="0">
                <a:pos x="connsiteX48973" y="connsiteY48973"/>
              </a:cxn>
              <a:cxn ang="0">
                <a:pos x="connsiteX48974" y="connsiteY48974"/>
              </a:cxn>
              <a:cxn ang="0">
                <a:pos x="connsiteX48975" y="connsiteY48975"/>
              </a:cxn>
              <a:cxn ang="0">
                <a:pos x="connsiteX48976" y="connsiteY48976"/>
              </a:cxn>
              <a:cxn ang="0">
                <a:pos x="connsiteX48977" y="connsiteY48977"/>
              </a:cxn>
              <a:cxn ang="0">
                <a:pos x="connsiteX48978" y="connsiteY48978"/>
              </a:cxn>
              <a:cxn ang="0">
                <a:pos x="connsiteX48979" y="connsiteY48979"/>
              </a:cxn>
              <a:cxn ang="0">
                <a:pos x="connsiteX48980" y="connsiteY48980"/>
              </a:cxn>
              <a:cxn ang="0">
                <a:pos x="connsiteX48981" y="connsiteY48981"/>
              </a:cxn>
              <a:cxn ang="0">
                <a:pos x="connsiteX48982" y="connsiteY48982"/>
              </a:cxn>
              <a:cxn ang="0">
                <a:pos x="connsiteX48983" y="connsiteY48983"/>
              </a:cxn>
              <a:cxn ang="0">
                <a:pos x="connsiteX48984" y="connsiteY48984"/>
              </a:cxn>
              <a:cxn ang="0">
                <a:pos x="connsiteX48985" y="connsiteY48985"/>
              </a:cxn>
              <a:cxn ang="0">
                <a:pos x="connsiteX48986" y="connsiteY48986"/>
              </a:cxn>
              <a:cxn ang="0">
                <a:pos x="connsiteX48987" y="connsiteY48987"/>
              </a:cxn>
              <a:cxn ang="0">
                <a:pos x="connsiteX48988" y="connsiteY48988"/>
              </a:cxn>
              <a:cxn ang="0">
                <a:pos x="connsiteX48989" y="connsiteY48989"/>
              </a:cxn>
              <a:cxn ang="0">
                <a:pos x="connsiteX48990" y="connsiteY48990"/>
              </a:cxn>
              <a:cxn ang="0">
                <a:pos x="connsiteX48991" y="connsiteY48991"/>
              </a:cxn>
              <a:cxn ang="0">
                <a:pos x="connsiteX48992" y="connsiteY48992"/>
              </a:cxn>
              <a:cxn ang="0">
                <a:pos x="connsiteX48993" y="connsiteY48993"/>
              </a:cxn>
              <a:cxn ang="0">
                <a:pos x="connsiteX48994" y="connsiteY48994"/>
              </a:cxn>
              <a:cxn ang="0">
                <a:pos x="connsiteX48995" y="connsiteY48995"/>
              </a:cxn>
              <a:cxn ang="0">
                <a:pos x="connsiteX48996" y="connsiteY48996"/>
              </a:cxn>
              <a:cxn ang="0">
                <a:pos x="connsiteX48997" y="connsiteY48997"/>
              </a:cxn>
              <a:cxn ang="0">
                <a:pos x="connsiteX48998" y="connsiteY48998"/>
              </a:cxn>
              <a:cxn ang="0">
                <a:pos x="connsiteX48999" y="connsiteY48999"/>
              </a:cxn>
              <a:cxn ang="0">
                <a:pos x="connsiteX49000" y="connsiteY49000"/>
              </a:cxn>
              <a:cxn ang="0">
                <a:pos x="connsiteX49001" y="connsiteY49001"/>
              </a:cxn>
              <a:cxn ang="0">
                <a:pos x="connsiteX49002" y="connsiteY49002"/>
              </a:cxn>
              <a:cxn ang="0">
                <a:pos x="connsiteX49003" y="connsiteY49003"/>
              </a:cxn>
              <a:cxn ang="0">
                <a:pos x="connsiteX49004" y="connsiteY49004"/>
              </a:cxn>
              <a:cxn ang="0">
                <a:pos x="connsiteX49005" y="connsiteY49005"/>
              </a:cxn>
              <a:cxn ang="0">
                <a:pos x="connsiteX49006" y="connsiteY49006"/>
              </a:cxn>
              <a:cxn ang="0">
                <a:pos x="connsiteX49007" y="connsiteY49007"/>
              </a:cxn>
              <a:cxn ang="0">
                <a:pos x="connsiteX49008" y="connsiteY49008"/>
              </a:cxn>
              <a:cxn ang="0">
                <a:pos x="connsiteX49009" y="connsiteY49009"/>
              </a:cxn>
              <a:cxn ang="0">
                <a:pos x="connsiteX49010" y="connsiteY49010"/>
              </a:cxn>
              <a:cxn ang="0">
                <a:pos x="connsiteX49011" y="connsiteY49011"/>
              </a:cxn>
              <a:cxn ang="0">
                <a:pos x="connsiteX49012" y="connsiteY49012"/>
              </a:cxn>
              <a:cxn ang="0">
                <a:pos x="connsiteX49013" y="connsiteY49013"/>
              </a:cxn>
              <a:cxn ang="0">
                <a:pos x="connsiteX49014" y="connsiteY49014"/>
              </a:cxn>
              <a:cxn ang="0">
                <a:pos x="connsiteX49015" y="connsiteY49015"/>
              </a:cxn>
              <a:cxn ang="0">
                <a:pos x="connsiteX49016" y="connsiteY49016"/>
              </a:cxn>
              <a:cxn ang="0">
                <a:pos x="connsiteX49017" y="connsiteY49017"/>
              </a:cxn>
              <a:cxn ang="0">
                <a:pos x="connsiteX49018" y="connsiteY49018"/>
              </a:cxn>
              <a:cxn ang="0">
                <a:pos x="connsiteX49019" y="connsiteY49019"/>
              </a:cxn>
              <a:cxn ang="0">
                <a:pos x="connsiteX49020" y="connsiteY49020"/>
              </a:cxn>
              <a:cxn ang="0">
                <a:pos x="connsiteX49021" y="connsiteY49021"/>
              </a:cxn>
              <a:cxn ang="0">
                <a:pos x="connsiteX49022" y="connsiteY49022"/>
              </a:cxn>
              <a:cxn ang="0">
                <a:pos x="connsiteX49023" y="connsiteY49023"/>
              </a:cxn>
              <a:cxn ang="0">
                <a:pos x="connsiteX49024" y="connsiteY49024"/>
              </a:cxn>
              <a:cxn ang="0">
                <a:pos x="connsiteX49025" y="connsiteY49025"/>
              </a:cxn>
              <a:cxn ang="0">
                <a:pos x="connsiteX49026" y="connsiteY49026"/>
              </a:cxn>
              <a:cxn ang="0">
                <a:pos x="connsiteX49027" y="connsiteY49027"/>
              </a:cxn>
              <a:cxn ang="0">
                <a:pos x="connsiteX49028" y="connsiteY49028"/>
              </a:cxn>
              <a:cxn ang="0">
                <a:pos x="connsiteX49029" y="connsiteY49029"/>
              </a:cxn>
              <a:cxn ang="0">
                <a:pos x="connsiteX49030" y="connsiteY49030"/>
              </a:cxn>
              <a:cxn ang="0">
                <a:pos x="connsiteX49031" y="connsiteY49031"/>
              </a:cxn>
              <a:cxn ang="0">
                <a:pos x="connsiteX49032" y="connsiteY49032"/>
              </a:cxn>
              <a:cxn ang="0">
                <a:pos x="connsiteX49033" y="connsiteY49033"/>
              </a:cxn>
              <a:cxn ang="0">
                <a:pos x="connsiteX49034" y="connsiteY49034"/>
              </a:cxn>
              <a:cxn ang="0">
                <a:pos x="connsiteX49035" y="connsiteY49035"/>
              </a:cxn>
              <a:cxn ang="0">
                <a:pos x="connsiteX49036" y="connsiteY49036"/>
              </a:cxn>
              <a:cxn ang="0">
                <a:pos x="connsiteX49037" y="connsiteY49037"/>
              </a:cxn>
              <a:cxn ang="0">
                <a:pos x="connsiteX49038" y="connsiteY49038"/>
              </a:cxn>
              <a:cxn ang="0">
                <a:pos x="connsiteX49039" y="connsiteY49039"/>
              </a:cxn>
              <a:cxn ang="0">
                <a:pos x="connsiteX49040" y="connsiteY49040"/>
              </a:cxn>
              <a:cxn ang="0">
                <a:pos x="connsiteX49041" y="connsiteY49041"/>
              </a:cxn>
              <a:cxn ang="0">
                <a:pos x="connsiteX49042" y="connsiteY49042"/>
              </a:cxn>
              <a:cxn ang="0">
                <a:pos x="connsiteX49043" y="connsiteY49043"/>
              </a:cxn>
              <a:cxn ang="0">
                <a:pos x="connsiteX49044" y="connsiteY49044"/>
              </a:cxn>
              <a:cxn ang="0">
                <a:pos x="connsiteX49045" y="connsiteY49045"/>
              </a:cxn>
              <a:cxn ang="0">
                <a:pos x="connsiteX49046" y="connsiteY49046"/>
              </a:cxn>
              <a:cxn ang="0">
                <a:pos x="connsiteX49047" y="connsiteY49047"/>
              </a:cxn>
              <a:cxn ang="0">
                <a:pos x="connsiteX49048" y="connsiteY49048"/>
              </a:cxn>
              <a:cxn ang="0">
                <a:pos x="connsiteX49049" y="connsiteY49049"/>
              </a:cxn>
              <a:cxn ang="0">
                <a:pos x="connsiteX49050" y="connsiteY49050"/>
              </a:cxn>
              <a:cxn ang="0">
                <a:pos x="connsiteX49051" y="connsiteY49051"/>
              </a:cxn>
              <a:cxn ang="0">
                <a:pos x="connsiteX49052" y="connsiteY49052"/>
              </a:cxn>
              <a:cxn ang="0">
                <a:pos x="connsiteX49053" y="connsiteY49053"/>
              </a:cxn>
              <a:cxn ang="0">
                <a:pos x="connsiteX49054" y="connsiteY49054"/>
              </a:cxn>
              <a:cxn ang="0">
                <a:pos x="connsiteX49055" y="connsiteY49055"/>
              </a:cxn>
              <a:cxn ang="0">
                <a:pos x="connsiteX49056" y="connsiteY49056"/>
              </a:cxn>
              <a:cxn ang="0">
                <a:pos x="connsiteX49057" y="connsiteY49057"/>
              </a:cxn>
              <a:cxn ang="0">
                <a:pos x="connsiteX49058" y="connsiteY49058"/>
              </a:cxn>
              <a:cxn ang="0">
                <a:pos x="connsiteX49059" y="connsiteY49059"/>
              </a:cxn>
              <a:cxn ang="0">
                <a:pos x="connsiteX49060" y="connsiteY49060"/>
              </a:cxn>
              <a:cxn ang="0">
                <a:pos x="connsiteX49061" y="connsiteY49061"/>
              </a:cxn>
              <a:cxn ang="0">
                <a:pos x="connsiteX49062" y="connsiteY49062"/>
              </a:cxn>
              <a:cxn ang="0">
                <a:pos x="connsiteX49063" y="connsiteY49063"/>
              </a:cxn>
              <a:cxn ang="0">
                <a:pos x="connsiteX49064" y="connsiteY49064"/>
              </a:cxn>
              <a:cxn ang="0">
                <a:pos x="connsiteX49065" y="connsiteY49065"/>
              </a:cxn>
              <a:cxn ang="0">
                <a:pos x="connsiteX49066" y="connsiteY49066"/>
              </a:cxn>
              <a:cxn ang="0">
                <a:pos x="connsiteX49067" y="connsiteY49067"/>
              </a:cxn>
              <a:cxn ang="0">
                <a:pos x="connsiteX49068" y="connsiteY49068"/>
              </a:cxn>
              <a:cxn ang="0">
                <a:pos x="connsiteX49069" y="connsiteY49069"/>
              </a:cxn>
              <a:cxn ang="0">
                <a:pos x="connsiteX49070" y="connsiteY49070"/>
              </a:cxn>
              <a:cxn ang="0">
                <a:pos x="connsiteX49071" y="connsiteY49071"/>
              </a:cxn>
              <a:cxn ang="0">
                <a:pos x="connsiteX49072" y="connsiteY49072"/>
              </a:cxn>
              <a:cxn ang="0">
                <a:pos x="connsiteX49073" y="connsiteY49073"/>
              </a:cxn>
              <a:cxn ang="0">
                <a:pos x="connsiteX49074" y="connsiteY49074"/>
              </a:cxn>
              <a:cxn ang="0">
                <a:pos x="connsiteX49075" y="connsiteY49075"/>
              </a:cxn>
              <a:cxn ang="0">
                <a:pos x="connsiteX49076" y="connsiteY49076"/>
              </a:cxn>
              <a:cxn ang="0">
                <a:pos x="connsiteX49077" y="connsiteY49077"/>
              </a:cxn>
              <a:cxn ang="0">
                <a:pos x="connsiteX49078" y="connsiteY49078"/>
              </a:cxn>
              <a:cxn ang="0">
                <a:pos x="connsiteX49079" y="connsiteY49079"/>
              </a:cxn>
              <a:cxn ang="0">
                <a:pos x="connsiteX49080" y="connsiteY49080"/>
              </a:cxn>
              <a:cxn ang="0">
                <a:pos x="connsiteX49081" y="connsiteY49081"/>
              </a:cxn>
              <a:cxn ang="0">
                <a:pos x="connsiteX49082" y="connsiteY49082"/>
              </a:cxn>
              <a:cxn ang="0">
                <a:pos x="connsiteX49083" y="connsiteY49083"/>
              </a:cxn>
              <a:cxn ang="0">
                <a:pos x="connsiteX49084" y="connsiteY49084"/>
              </a:cxn>
              <a:cxn ang="0">
                <a:pos x="connsiteX49085" y="connsiteY49085"/>
              </a:cxn>
              <a:cxn ang="0">
                <a:pos x="connsiteX49086" y="connsiteY49086"/>
              </a:cxn>
              <a:cxn ang="0">
                <a:pos x="connsiteX49087" y="connsiteY49087"/>
              </a:cxn>
              <a:cxn ang="0">
                <a:pos x="connsiteX49088" y="connsiteY49088"/>
              </a:cxn>
              <a:cxn ang="0">
                <a:pos x="connsiteX49089" y="connsiteY49089"/>
              </a:cxn>
              <a:cxn ang="0">
                <a:pos x="connsiteX49090" y="connsiteY49090"/>
              </a:cxn>
              <a:cxn ang="0">
                <a:pos x="connsiteX49091" y="connsiteY49091"/>
              </a:cxn>
              <a:cxn ang="0">
                <a:pos x="connsiteX49092" y="connsiteY49092"/>
              </a:cxn>
              <a:cxn ang="0">
                <a:pos x="connsiteX49093" y="connsiteY49093"/>
              </a:cxn>
              <a:cxn ang="0">
                <a:pos x="connsiteX49094" y="connsiteY49094"/>
              </a:cxn>
              <a:cxn ang="0">
                <a:pos x="connsiteX49095" y="connsiteY49095"/>
              </a:cxn>
              <a:cxn ang="0">
                <a:pos x="connsiteX49096" y="connsiteY49096"/>
              </a:cxn>
              <a:cxn ang="0">
                <a:pos x="connsiteX49097" y="connsiteY49097"/>
              </a:cxn>
              <a:cxn ang="0">
                <a:pos x="connsiteX49098" y="connsiteY49098"/>
              </a:cxn>
              <a:cxn ang="0">
                <a:pos x="connsiteX49099" y="connsiteY49099"/>
              </a:cxn>
              <a:cxn ang="0">
                <a:pos x="connsiteX49100" y="connsiteY49100"/>
              </a:cxn>
              <a:cxn ang="0">
                <a:pos x="connsiteX49101" y="connsiteY49101"/>
              </a:cxn>
              <a:cxn ang="0">
                <a:pos x="connsiteX49102" y="connsiteY49102"/>
              </a:cxn>
              <a:cxn ang="0">
                <a:pos x="connsiteX49103" y="connsiteY49103"/>
              </a:cxn>
              <a:cxn ang="0">
                <a:pos x="connsiteX49104" y="connsiteY49104"/>
              </a:cxn>
              <a:cxn ang="0">
                <a:pos x="connsiteX49105" y="connsiteY49105"/>
              </a:cxn>
              <a:cxn ang="0">
                <a:pos x="connsiteX49106" y="connsiteY49106"/>
              </a:cxn>
              <a:cxn ang="0">
                <a:pos x="connsiteX49107" y="connsiteY49107"/>
              </a:cxn>
              <a:cxn ang="0">
                <a:pos x="connsiteX49108" y="connsiteY49108"/>
              </a:cxn>
              <a:cxn ang="0">
                <a:pos x="connsiteX49109" y="connsiteY49109"/>
              </a:cxn>
              <a:cxn ang="0">
                <a:pos x="connsiteX49110" y="connsiteY49110"/>
              </a:cxn>
              <a:cxn ang="0">
                <a:pos x="connsiteX49111" y="connsiteY49111"/>
              </a:cxn>
              <a:cxn ang="0">
                <a:pos x="connsiteX49112" y="connsiteY49112"/>
              </a:cxn>
              <a:cxn ang="0">
                <a:pos x="connsiteX49113" y="connsiteY49113"/>
              </a:cxn>
              <a:cxn ang="0">
                <a:pos x="connsiteX49114" y="connsiteY49114"/>
              </a:cxn>
              <a:cxn ang="0">
                <a:pos x="connsiteX49115" y="connsiteY49115"/>
              </a:cxn>
              <a:cxn ang="0">
                <a:pos x="connsiteX49116" y="connsiteY49116"/>
              </a:cxn>
              <a:cxn ang="0">
                <a:pos x="connsiteX49117" y="connsiteY49117"/>
              </a:cxn>
              <a:cxn ang="0">
                <a:pos x="connsiteX49118" y="connsiteY49118"/>
              </a:cxn>
              <a:cxn ang="0">
                <a:pos x="connsiteX49119" y="connsiteY49119"/>
              </a:cxn>
              <a:cxn ang="0">
                <a:pos x="connsiteX49120" y="connsiteY49120"/>
              </a:cxn>
              <a:cxn ang="0">
                <a:pos x="connsiteX49121" y="connsiteY49121"/>
              </a:cxn>
              <a:cxn ang="0">
                <a:pos x="connsiteX49122" y="connsiteY49122"/>
              </a:cxn>
              <a:cxn ang="0">
                <a:pos x="connsiteX49123" y="connsiteY49123"/>
              </a:cxn>
              <a:cxn ang="0">
                <a:pos x="connsiteX49124" y="connsiteY49124"/>
              </a:cxn>
              <a:cxn ang="0">
                <a:pos x="connsiteX49125" y="connsiteY49125"/>
              </a:cxn>
              <a:cxn ang="0">
                <a:pos x="connsiteX49126" y="connsiteY49126"/>
              </a:cxn>
              <a:cxn ang="0">
                <a:pos x="connsiteX49127" y="connsiteY49127"/>
              </a:cxn>
              <a:cxn ang="0">
                <a:pos x="connsiteX49128" y="connsiteY49128"/>
              </a:cxn>
              <a:cxn ang="0">
                <a:pos x="connsiteX49129" y="connsiteY49129"/>
              </a:cxn>
              <a:cxn ang="0">
                <a:pos x="connsiteX49130" y="connsiteY49130"/>
              </a:cxn>
              <a:cxn ang="0">
                <a:pos x="connsiteX49131" y="connsiteY49131"/>
              </a:cxn>
              <a:cxn ang="0">
                <a:pos x="connsiteX49132" y="connsiteY49132"/>
              </a:cxn>
              <a:cxn ang="0">
                <a:pos x="connsiteX49133" y="connsiteY49133"/>
              </a:cxn>
              <a:cxn ang="0">
                <a:pos x="connsiteX49134" y="connsiteY49134"/>
              </a:cxn>
              <a:cxn ang="0">
                <a:pos x="connsiteX49135" y="connsiteY49135"/>
              </a:cxn>
              <a:cxn ang="0">
                <a:pos x="connsiteX49136" y="connsiteY49136"/>
              </a:cxn>
              <a:cxn ang="0">
                <a:pos x="connsiteX49137" y="connsiteY49137"/>
              </a:cxn>
              <a:cxn ang="0">
                <a:pos x="connsiteX49138" y="connsiteY49138"/>
              </a:cxn>
              <a:cxn ang="0">
                <a:pos x="connsiteX49139" y="connsiteY49139"/>
              </a:cxn>
              <a:cxn ang="0">
                <a:pos x="connsiteX49140" y="connsiteY49140"/>
              </a:cxn>
              <a:cxn ang="0">
                <a:pos x="connsiteX49141" y="connsiteY49141"/>
              </a:cxn>
              <a:cxn ang="0">
                <a:pos x="connsiteX49142" y="connsiteY49142"/>
              </a:cxn>
              <a:cxn ang="0">
                <a:pos x="connsiteX49143" y="connsiteY49143"/>
              </a:cxn>
              <a:cxn ang="0">
                <a:pos x="connsiteX49144" y="connsiteY49144"/>
              </a:cxn>
              <a:cxn ang="0">
                <a:pos x="connsiteX49145" y="connsiteY49145"/>
              </a:cxn>
              <a:cxn ang="0">
                <a:pos x="connsiteX49146" y="connsiteY49146"/>
              </a:cxn>
              <a:cxn ang="0">
                <a:pos x="connsiteX49147" y="connsiteY49147"/>
              </a:cxn>
              <a:cxn ang="0">
                <a:pos x="connsiteX49148" y="connsiteY49148"/>
              </a:cxn>
              <a:cxn ang="0">
                <a:pos x="connsiteX49149" y="connsiteY49149"/>
              </a:cxn>
              <a:cxn ang="0">
                <a:pos x="connsiteX49150" y="connsiteY49150"/>
              </a:cxn>
              <a:cxn ang="0">
                <a:pos x="connsiteX49151" y="connsiteY49151"/>
              </a:cxn>
              <a:cxn ang="0">
                <a:pos x="connsiteX49152" y="connsiteY49152"/>
              </a:cxn>
              <a:cxn ang="0">
                <a:pos x="connsiteX49153" y="connsiteY49153"/>
              </a:cxn>
              <a:cxn ang="0">
                <a:pos x="connsiteX49154" y="connsiteY49154"/>
              </a:cxn>
              <a:cxn ang="0">
                <a:pos x="connsiteX49155" y="connsiteY49155"/>
              </a:cxn>
              <a:cxn ang="0">
                <a:pos x="connsiteX49156" y="connsiteY49156"/>
              </a:cxn>
              <a:cxn ang="0">
                <a:pos x="connsiteX49157" y="connsiteY49157"/>
              </a:cxn>
              <a:cxn ang="0">
                <a:pos x="connsiteX49158" y="connsiteY49158"/>
              </a:cxn>
              <a:cxn ang="0">
                <a:pos x="connsiteX49159" y="connsiteY49159"/>
              </a:cxn>
              <a:cxn ang="0">
                <a:pos x="connsiteX49160" y="connsiteY49160"/>
              </a:cxn>
              <a:cxn ang="0">
                <a:pos x="connsiteX49161" y="connsiteY49161"/>
              </a:cxn>
              <a:cxn ang="0">
                <a:pos x="connsiteX49162" y="connsiteY49162"/>
              </a:cxn>
              <a:cxn ang="0">
                <a:pos x="connsiteX49163" y="connsiteY49163"/>
              </a:cxn>
              <a:cxn ang="0">
                <a:pos x="connsiteX49164" y="connsiteY49164"/>
              </a:cxn>
              <a:cxn ang="0">
                <a:pos x="connsiteX49165" y="connsiteY49165"/>
              </a:cxn>
              <a:cxn ang="0">
                <a:pos x="connsiteX49166" y="connsiteY49166"/>
              </a:cxn>
              <a:cxn ang="0">
                <a:pos x="connsiteX49167" y="connsiteY49167"/>
              </a:cxn>
              <a:cxn ang="0">
                <a:pos x="connsiteX49168" y="connsiteY49168"/>
              </a:cxn>
              <a:cxn ang="0">
                <a:pos x="connsiteX49169" y="connsiteY49169"/>
              </a:cxn>
              <a:cxn ang="0">
                <a:pos x="connsiteX49170" y="connsiteY49170"/>
              </a:cxn>
              <a:cxn ang="0">
                <a:pos x="connsiteX49171" y="connsiteY49171"/>
              </a:cxn>
              <a:cxn ang="0">
                <a:pos x="connsiteX49172" y="connsiteY49172"/>
              </a:cxn>
              <a:cxn ang="0">
                <a:pos x="connsiteX49173" y="connsiteY49173"/>
              </a:cxn>
              <a:cxn ang="0">
                <a:pos x="connsiteX49174" y="connsiteY49174"/>
              </a:cxn>
              <a:cxn ang="0">
                <a:pos x="connsiteX49175" y="connsiteY49175"/>
              </a:cxn>
              <a:cxn ang="0">
                <a:pos x="connsiteX49176" y="connsiteY49176"/>
              </a:cxn>
              <a:cxn ang="0">
                <a:pos x="connsiteX49177" y="connsiteY49177"/>
              </a:cxn>
              <a:cxn ang="0">
                <a:pos x="connsiteX49178" y="connsiteY49178"/>
              </a:cxn>
              <a:cxn ang="0">
                <a:pos x="connsiteX49179" y="connsiteY49179"/>
              </a:cxn>
              <a:cxn ang="0">
                <a:pos x="connsiteX49180" y="connsiteY49180"/>
              </a:cxn>
              <a:cxn ang="0">
                <a:pos x="connsiteX49181" y="connsiteY49181"/>
              </a:cxn>
              <a:cxn ang="0">
                <a:pos x="connsiteX49182" y="connsiteY49182"/>
              </a:cxn>
              <a:cxn ang="0">
                <a:pos x="connsiteX49183" y="connsiteY49183"/>
              </a:cxn>
              <a:cxn ang="0">
                <a:pos x="connsiteX49184" y="connsiteY49184"/>
              </a:cxn>
              <a:cxn ang="0">
                <a:pos x="connsiteX49185" y="connsiteY49185"/>
              </a:cxn>
              <a:cxn ang="0">
                <a:pos x="connsiteX49186" y="connsiteY49186"/>
              </a:cxn>
              <a:cxn ang="0">
                <a:pos x="connsiteX49187" y="connsiteY49187"/>
              </a:cxn>
              <a:cxn ang="0">
                <a:pos x="connsiteX49188" y="connsiteY49188"/>
              </a:cxn>
              <a:cxn ang="0">
                <a:pos x="connsiteX49189" y="connsiteY49189"/>
              </a:cxn>
              <a:cxn ang="0">
                <a:pos x="connsiteX49190" y="connsiteY49190"/>
              </a:cxn>
              <a:cxn ang="0">
                <a:pos x="connsiteX49191" y="connsiteY49191"/>
              </a:cxn>
              <a:cxn ang="0">
                <a:pos x="connsiteX49192" y="connsiteY49192"/>
              </a:cxn>
              <a:cxn ang="0">
                <a:pos x="connsiteX49193" y="connsiteY49193"/>
              </a:cxn>
              <a:cxn ang="0">
                <a:pos x="connsiteX49194" y="connsiteY49194"/>
              </a:cxn>
              <a:cxn ang="0">
                <a:pos x="connsiteX49195" y="connsiteY49195"/>
              </a:cxn>
              <a:cxn ang="0">
                <a:pos x="connsiteX49196" y="connsiteY49196"/>
              </a:cxn>
              <a:cxn ang="0">
                <a:pos x="connsiteX49197" y="connsiteY49197"/>
              </a:cxn>
              <a:cxn ang="0">
                <a:pos x="connsiteX49198" y="connsiteY49198"/>
              </a:cxn>
              <a:cxn ang="0">
                <a:pos x="connsiteX49199" y="connsiteY49199"/>
              </a:cxn>
              <a:cxn ang="0">
                <a:pos x="connsiteX49200" y="connsiteY49200"/>
              </a:cxn>
              <a:cxn ang="0">
                <a:pos x="connsiteX49201" y="connsiteY49201"/>
              </a:cxn>
              <a:cxn ang="0">
                <a:pos x="connsiteX49202" y="connsiteY49202"/>
              </a:cxn>
              <a:cxn ang="0">
                <a:pos x="connsiteX49203" y="connsiteY49203"/>
              </a:cxn>
              <a:cxn ang="0">
                <a:pos x="connsiteX49204" y="connsiteY49204"/>
              </a:cxn>
              <a:cxn ang="0">
                <a:pos x="connsiteX49205" y="connsiteY49205"/>
              </a:cxn>
              <a:cxn ang="0">
                <a:pos x="connsiteX49206" y="connsiteY49206"/>
              </a:cxn>
              <a:cxn ang="0">
                <a:pos x="connsiteX49207" y="connsiteY49207"/>
              </a:cxn>
              <a:cxn ang="0">
                <a:pos x="connsiteX49208" y="connsiteY49208"/>
              </a:cxn>
              <a:cxn ang="0">
                <a:pos x="connsiteX49209" y="connsiteY49209"/>
              </a:cxn>
              <a:cxn ang="0">
                <a:pos x="connsiteX49210" y="connsiteY49210"/>
              </a:cxn>
              <a:cxn ang="0">
                <a:pos x="connsiteX49211" y="connsiteY49211"/>
              </a:cxn>
              <a:cxn ang="0">
                <a:pos x="connsiteX49212" y="connsiteY49212"/>
              </a:cxn>
              <a:cxn ang="0">
                <a:pos x="connsiteX49213" y="connsiteY49213"/>
              </a:cxn>
              <a:cxn ang="0">
                <a:pos x="connsiteX49214" y="connsiteY49214"/>
              </a:cxn>
              <a:cxn ang="0">
                <a:pos x="connsiteX49215" y="connsiteY49215"/>
              </a:cxn>
              <a:cxn ang="0">
                <a:pos x="connsiteX49216" y="connsiteY49216"/>
              </a:cxn>
              <a:cxn ang="0">
                <a:pos x="connsiteX49217" y="connsiteY49217"/>
              </a:cxn>
              <a:cxn ang="0">
                <a:pos x="connsiteX49218" y="connsiteY49218"/>
              </a:cxn>
              <a:cxn ang="0">
                <a:pos x="connsiteX49219" y="connsiteY49219"/>
              </a:cxn>
              <a:cxn ang="0">
                <a:pos x="connsiteX49220" y="connsiteY49220"/>
              </a:cxn>
              <a:cxn ang="0">
                <a:pos x="connsiteX49221" y="connsiteY49221"/>
              </a:cxn>
              <a:cxn ang="0">
                <a:pos x="connsiteX49222" y="connsiteY49222"/>
              </a:cxn>
              <a:cxn ang="0">
                <a:pos x="connsiteX49223" y="connsiteY49223"/>
              </a:cxn>
              <a:cxn ang="0">
                <a:pos x="connsiteX49224" y="connsiteY49224"/>
              </a:cxn>
              <a:cxn ang="0">
                <a:pos x="connsiteX49225" y="connsiteY49225"/>
              </a:cxn>
              <a:cxn ang="0">
                <a:pos x="connsiteX49226" y="connsiteY49226"/>
              </a:cxn>
              <a:cxn ang="0">
                <a:pos x="connsiteX49227" y="connsiteY49227"/>
              </a:cxn>
              <a:cxn ang="0">
                <a:pos x="connsiteX49228" y="connsiteY49228"/>
              </a:cxn>
              <a:cxn ang="0">
                <a:pos x="connsiteX49229" y="connsiteY49229"/>
              </a:cxn>
              <a:cxn ang="0">
                <a:pos x="connsiteX49230" y="connsiteY49230"/>
              </a:cxn>
              <a:cxn ang="0">
                <a:pos x="connsiteX49231" y="connsiteY49231"/>
              </a:cxn>
              <a:cxn ang="0">
                <a:pos x="connsiteX49232" y="connsiteY49232"/>
              </a:cxn>
              <a:cxn ang="0">
                <a:pos x="connsiteX49233" y="connsiteY49233"/>
              </a:cxn>
              <a:cxn ang="0">
                <a:pos x="connsiteX49234" y="connsiteY49234"/>
              </a:cxn>
              <a:cxn ang="0">
                <a:pos x="connsiteX49235" y="connsiteY49235"/>
              </a:cxn>
              <a:cxn ang="0">
                <a:pos x="connsiteX49236" y="connsiteY49236"/>
              </a:cxn>
              <a:cxn ang="0">
                <a:pos x="connsiteX49237" y="connsiteY49237"/>
              </a:cxn>
              <a:cxn ang="0">
                <a:pos x="connsiteX49238" y="connsiteY49238"/>
              </a:cxn>
              <a:cxn ang="0">
                <a:pos x="connsiteX49239" y="connsiteY49239"/>
              </a:cxn>
              <a:cxn ang="0">
                <a:pos x="connsiteX49240" y="connsiteY49240"/>
              </a:cxn>
              <a:cxn ang="0">
                <a:pos x="connsiteX49241" y="connsiteY49241"/>
              </a:cxn>
              <a:cxn ang="0">
                <a:pos x="connsiteX49242" y="connsiteY49242"/>
              </a:cxn>
              <a:cxn ang="0">
                <a:pos x="connsiteX49243" y="connsiteY49243"/>
              </a:cxn>
              <a:cxn ang="0">
                <a:pos x="connsiteX49244" y="connsiteY49244"/>
              </a:cxn>
              <a:cxn ang="0">
                <a:pos x="connsiteX49245" y="connsiteY49245"/>
              </a:cxn>
              <a:cxn ang="0">
                <a:pos x="connsiteX49246" y="connsiteY49246"/>
              </a:cxn>
              <a:cxn ang="0">
                <a:pos x="connsiteX49247" y="connsiteY49247"/>
              </a:cxn>
              <a:cxn ang="0">
                <a:pos x="connsiteX49248" y="connsiteY49248"/>
              </a:cxn>
              <a:cxn ang="0">
                <a:pos x="connsiteX49249" y="connsiteY49249"/>
              </a:cxn>
              <a:cxn ang="0">
                <a:pos x="connsiteX49250" y="connsiteY49250"/>
              </a:cxn>
              <a:cxn ang="0">
                <a:pos x="connsiteX49251" y="connsiteY49251"/>
              </a:cxn>
              <a:cxn ang="0">
                <a:pos x="connsiteX49252" y="connsiteY49252"/>
              </a:cxn>
              <a:cxn ang="0">
                <a:pos x="connsiteX49253" y="connsiteY49253"/>
              </a:cxn>
              <a:cxn ang="0">
                <a:pos x="connsiteX49254" y="connsiteY49254"/>
              </a:cxn>
              <a:cxn ang="0">
                <a:pos x="connsiteX49255" y="connsiteY49255"/>
              </a:cxn>
              <a:cxn ang="0">
                <a:pos x="connsiteX49256" y="connsiteY49256"/>
              </a:cxn>
              <a:cxn ang="0">
                <a:pos x="connsiteX49257" y="connsiteY49257"/>
              </a:cxn>
              <a:cxn ang="0">
                <a:pos x="connsiteX49258" y="connsiteY49258"/>
              </a:cxn>
              <a:cxn ang="0">
                <a:pos x="connsiteX49259" y="connsiteY49259"/>
              </a:cxn>
              <a:cxn ang="0">
                <a:pos x="connsiteX49260" y="connsiteY49260"/>
              </a:cxn>
              <a:cxn ang="0">
                <a:pos x="connsiteX49261" y="connsiteY49261"/>
              </a:cxn>
              <a:cxn ang="0">
                <a:pos x="connsiteX49262" y="connsiteY49262"/>
              </a:cxn>
              <a:cxn ang="0">
                <a:pos x="connsiteX49263" y="connsiteY49263"/>
              </a:cxn>
              <a:cxn ang="0">
                <a:pos x="connsiteX49264" y="connsiteY49264"/>
              </a:cxn>
              <a:cxn ang="0">
                <a:pos x="connsiteX49265" y="connsiteY49265"/>
              </a:cxn>
              <a:cxn ang="0">
                <a:pos x="connsiteX49266" y="connsiteY49266"/>
              </a:cxn>
              <a:cxn ang="0">
                <a:pos x="connsiteX49267" y="connsiteY49267"/>
              </a:cxn>
              <a:cxn ang="0">
                <a:pos x="connsiteX49268" y="connsiteY49268"/>
              </a:cxn>
              <a:cxn ang="0">
                <a:pos x="connsiteX49269" y="connsiteY49269"/>
              </a:cxn>
              <a:cxn ang="0">
                <a:pos x="connsiteX49270" y="connsiteY49270"/>
              </a:cxn>
              <a:cxn ang="0">
                <a:pos x="connsiteX49271" y="connsiteY49271"/>
              </a:cxn>
              <a:cxn ang="0">
                <a:pos x="connsiteX49272" y="connsiteY49272"/>
              </a:cxn>
              <a:cxn ang="0">
                <a:pos x="connsiteX49273" y="connsiteY49273"/>
              </a:cxn>
              <a:cxn ang="0">
                <a:pos x="connsiteX49274" y="connsiteY49274"/>
              </a:cxn>
              <a:cxn ang="0">
                <a:pos x="connsiteX49275" y="connsiteY49275"/>
              </a:cxn>
              <a:cxn ang="0">
                <a:pos x="connsiteX49276" y="connsiteY49276"/>
              </a:cxn>
              <a:cxn ang="0">
                <a:pos x="connsiteX49277" y="connsiteY49277"/>
              </a:cxn>
              <a:cxn ang="0">
                <a:pos x="connsiteX49278" y="connsiteY49278"/>
              </a:cxn>
              <a:cxn ang="0">
                <a:pos x="connsiteX49279" y="connsiteY49279"/>
              </a:cxn>
              <a:cxn ang="0">
                <a:pos x="connsiteX49280" y="connsiteY49280"/>
              </a:cxn>
              <a:cxn ang="0">
                <a:pos x="connsiteX49281" y="connsiteY49281"/>
              </a:cxn>
              <a:cxn ang="0">
                <a:pos x="connsiteX49282" y="connsiteY49282"/>
              </a:cxn>
              <a:cxn ang="0">
                <a:pos x="connsiteX49283" y="connsiteY49283"/>
              </a:cxn>
              <a:cxn ang="0">
                <a:pos x="connsiteX49284" y="connsiteY49284"/>
              </a:cxn>
              <a:cxn ang="0">
                <a:pos x="connsiteX49285" y="connsiteY49285"/>
              </a:cxn>
              <a:cxn ang="0">
                <a:pos x="connsiteX49286" y="connsiteY49286"/>
              </a:cxn>
              <a:cxn ang="0">
                <a:pos x="connsiteX49287" y="connsiteY49287"/>
              </a:cxn>
              <a:cxn ang="0">
                <a:pos x="connsiteX49288" y="connsiteY49288"/>
              </a:cxn>
              <a:cxn ang="0">
                <a:pos x="connsiteX49289" y="connsiteY49289"/>
              </a:cxn>
              <a:cxn ang="0">
                <a:pos x="connsiteX49290" y="connsiteY49290"/>
              </a:cxn>
              <a:cxn ang="0">
                <a:pos x="connsiteX49291" y="connsiteY49291"/>
              </a:cxn>
              <a:cxn ang="0">
                <a:pos x="connsiteX49292" y="connsiteY49292"/>
              </a:cxn>
              <a:cxn ang="0">
                <a:pos x="connsiteX49293" y="connsiteY49293"/>
              </a:cxn>
              <a:cxn ang="0">
                <a:pos x="connsiteX49294" y="connsiteY49294"/>
              </a:cxn>
              <a:cxn ang="0">
                <a:pos x="connsiteX49295" y="connsiteY49295"/>
              </a:cxn>
              <a:cxn ang="0">
                <a:pos x="connsiteX49296" y="connsiteY49296"/>
              </a:cxn>
              <a:cxn ang="0">
                <a:pos x="connsiteX49297" y="connsiteY49297"/>
              </a:cxn>
              <a:cxn ang="0">
                <a:pos x="connsiteX49298" y="connsiteY49298"/>
              </a:cxn>
              <a:cxn ang="0">
                <a:pos x="connsiteX49299" y="connsiteY49299"/>
              </a:cxn>
              <a:cxn ang="0">
                <a:pos x="connsiteX49300" y="connsiteY49300"/>
              </a:cxn>
              <a:cxn ang="0">
                <a:pos x="connsiteX49301" y="connsiteY49301"/>
              </a:cxn>
              <a:cxn ang="0">
                <a:pos x="connsiteX49302" y="connsiteY49302"/>
              </a:cxn>
              <a:cxn ang="0">
                <a:pos x="connsiteX49303" y="connsiteY49303"/>
              </a:cxn>
              <a:cxn ang="0">
                <a:pos x="connsiteX49304" y="connsiteY49304"/>
              </a:cxn>
              <a:cxn ang="0">
                <a:pos x="connsiteX49305" y="connsiteY49305"/>
              </a:cxn>
              <a:cxn ang="0">
                <a:pos x="connsiteX49306" y="connsiteY49306"/>
              </a:cxn>
              <a:cxn ang="0">
                <a:pos x="connsiteX49307" y="connsiteY49307"/>
              </a:cxn>
              <a:cxn ang="0">
                <a:pos x="connsiteX49308" y="connsiteY49308"/>
              </a:cxn>
              <a:cxn ang="0">
                <a:pos x="connsiteX49309" y="connsiteY49309"/>
              </a:cxn>
              <a:cxn ang="0">
                <a:pos x="connsiteX49310" y="connsiteY49310"/>
              </a:cxn>
              <a:cxn ang="0">
                <a:pos x="connsiteX49311" y="connsiteY49311"/>
              </a:cxn>
              <a:cxn ang="0">
                <a:pos x="connsiteX49312" y="connsiteY49312"/>
              </a:cxn>
              <a:cxn ang="0">
                <a:pos x="connsiteX49313" y="connsiteY49313"/>
              </a:cxn>
              <a:cxn ang="0">
                <a:pos x="connsiteX49314" y="connsiteY49314"/>
              </a:cxn>
              <a:cxn ang="0">
                <a:pos x="connsiteX49315" y="connsiteY49315"/>
              </a:cxn>
              <a:cxn ang="0">
                <a:pos x="connsiteX49316" y="connsiteY49316"/>
              </a:cxn>
              <a:cxn ang="0">
                <a:pos x="connsiteX49317" y="connsiteY49317"/>
              </a:cxn>
              <a:cxn ang="0">
                <a:pos x="connsiteX49318" y="connsiteY49318"/>
              </a:cxn>
              <a:cxn ang="0">
                <a:pos x="connsiteX49319" y="connsiteY49319"/>
              </a:cxn>
              <a:cxn ang="0">
                <a:pos x="connsiteX49320" y="connsiteY49320"/>
              </a:cxn>
              <a:cxn ang="0">
                <a:pos x="connsiteX49321" y="connsiteY49321"/>
              </a:cxn>
              <a:cxn ang="0">
                <a:pos x="connsiteX49322" y="connsiteY49322"/>
              </a:cxn>
              <a:cxn ang="0">
                <a:pos x="connsiteX49323" y="connsiteY49323"/>
              </a:cxn>
              <a:cxn ang="0">
                <a:pos x="connsiteX49324" y="connsiteY49324"/>
              </a:cxn>
              <a:cxn ang="0">
                <a:pos x="connsiteX49325" y="connsiteY49325"/>
              </a:cxn>
              <a:cxn ang="0">
                <a:pos x="connsiteX49326" y="connsiteY49326"/>
              </a:cxn>
              <a:cxn ang="0">
                <a:pos x="connsiteX49327" y="connsiteY49327"/>
              </a:cxn>
              <a:cxn ang="0">
                <a:pos x="connsiteX49328" y="connsiteY49328"/>
              </a:cxn>
              <a:cxn ang="0">
                <a:pos x="connsiteX49329" y="connsiteY49329"/>
              </a:cxn>
              <a:cxn ang="0">
                <a:pos x="connsiteX49330" y="connsiteY49330"/>
              </a:cxn>
              <a:cxn ang="0">
                <a:pos x="connsiteX49331" y="connsiteY49331"/>
              </a:cxn>
              <a:cxn ang="0">
                <a:pos x="connsiteX49332" y="connsiteY49332"/>
              </a:cxn>
              <a:cxn ang="0">
                <a:pos x="connsiteX49333" y="connsiteY49333"/>
              </a:cxn>
              <a:cxn ang="0">
                <a:pos x="connsiteX49334" y="connsiteY49334"/>
              </a:cxn>
              <a:cxn ang="0">
                <a:pos x="connsiteX49335" y="connsiteY49335"/>
              </a:cxn>
              <a:cxn ang="0">
                <a:pos x="connsiteX49336" y="connsiteY49336"/>
              </a:cxn>
              <a:cxn ang="0">
                <a:pos x="connsiteX49337" y="connsiteY49337"/>
              </a:cxn>
              <a:cxn ang="0">
                <a:pos x="connsiteX49338" y="connsiteY49338"/>
              </a:cxn>
              <a:cxn ang="0">
                <a:pos x="connsiteX49339" y="connsiteY49339"/>
              </a:cxn>
              <a:cxn ang="0">
                <a:pos x="connsiteX49340" y="connsiteY49340"/>
              </a:cxn>
              <a:cxn ang="0">
                <a:pos x="connsiteX49341" y="connsiteY49341"/>
              </a:cxn>
              <a:cxn ang="0">
                <a:pos x="connsiteX49342" y="connsiteY49342"/>
              </a:cxn>
              <a:cxn ang="0">
                <a:pos x="connsiteX49343" y="connsiteY49343"/>
              </a:cxn>
              <a:cxn ang="0">
                <a:pos x="connsiteX49344" y="connsiteY49344"/>
              </a:cxn>
              <a:cxn ang="0">
                <a:pos x="connsiteX49345" y="connsiteY49345"/>
              </a:cxn>
              <a:cxn ang="0">
                <a:pos x="connsiteX49346" y="connsiteY49346"/>
              </a:cxn>
              <a:cxn ang="0">
                <a:pos x="connsiteX49347" y="connsiteY49347"/>
              </a:cxn>
              <a:cxn ang="0">
                <a:pos x="connsiteX49348" y="connsiteY49348"/>
              </a:cxn>
              <a:cxn ang="0">
                <a:pos x="connsiteX49349" y="connsiteY49349"/>
              </a:cxn>
              <a:cxn ang="0">
                <a:pos x="connsiteX49350" y="connsiteY49350"/>
              </a:cxn>
              <a:cxn ang="0">
                <a:pos x="connsiteX49351" y="connsiteY49351"/>
              </a:cxn>
              <a:cxn ang="0">
                <a:pos x="connsiteX49352" y="connsiteY49352"/>
              </a:cxn>
              <a:cxn ang="0">
                <a:pos x="connsiteX49353" y="connsiteY49353"/>
              </a:cxn>
              <a:cxn ang="0">
                <a:pos x="connsiteX49354" y="connsiteY49354"/>
              </a:cxn>
              <a:cxn ang="0">
                <a:pos x="connsiteX49355" y="connsiteY49355"/>
              </a:cxn>
              <a:cxn ang="0">
                <a:pos x="connsiteX49356" y="connsiteY49356"/>
              </a:cxn>
              <a:cxn ang="0">
                <a:pos x="connsiteX49357" y="connsiteY49357"/>
              </a:cxn>
              <a:cxn ang="0">
                <a:pos x="connsiteX49358" y="connsiteY49358"/>
              </a:cxn>
              <a:cxn ang="0">
                <a:pos x="connsiteX49359" y="connsiteY49359"/>
              </a:cxn>
              <a:cxn ang="0">
                <a:pos x="connsiteX49360" y="connsiteY49360"/>
              </a:cxn>
              <a:cxn ang="0">
                <a:pos x="connsiteX49361" y="connsiteY49361"/>
              </a:cxn>
              <a:cxn ang="0">
                <a:pos x="connsiteX49362" y="connsiteY49362"/>
              </a:cxn>
              <a:cxn ang="0">
                <a:pos x="connsiteX49363" y="connsiteY49363"/>
              </a:cxn>
              <a:cxn ang="0">
                <a:pos x="connsiteX49364" y="connsiteY49364"/>
              </a:cxn>
              <a:cxn ang="0">
                <a:pos x="connsiteX49365" y="connsiteY49365"/>
              </a:cxn>
              <a:cxn ang="0">
                <a:pos x="connsiteX49366" y="connsiteY49366"/>
              </a:cxn>
              <a:cxn ang="0">
                <a:pos x="connsiteX49367" y="connsiteY49367"/>
              </a:cxn>
              <a:cxn ang="0">
                <a:pos x="connsiteX49368" y="connsiteY49368"/>
              </a:cxn>
              <a:cxn ang="0">
                <a:pos x="connsiteX49369" y="connsiteY49369"/>
              </a:cxn>
              <a:cxn ang="0">
                <a:pos x="connsiteX49370" y="connsiteY49370"/>
              </a:cxn>
              <a:cxn ang="0">
                <a:pos x="connsiteX49371" y="connsiteY49371"/>
              </a:cxn>
              <a:cxn ang="0">
                <a:pos x="connsiteX49372" y="connsiteY49372"/>
              </a:cxn>
              <a:cxn ang="0">
                <a:pos x="connsiteX49373" y="connsiteY49373"/>
              </a:cxn>
              <a:cxn ang="0">
                <a:pos x="connsiteX49374" y="connsiteY49374"/>
              </a:cxn>
              <a:cxn ang="0">
                <a:pos x="connsiteX49375" y="connsiteY49375"/>
              </a:cxn>
              <a:cxn ang="0">
                <a:pos x="connsiteX49376" y="connsiteY49376"/>
              </a:cxn>
              <a:cxn ang="0">
                <a:pos x="connsiteX49377" y="connsiteY49377"/>
              </a:cxn>
              <a:cxn ang="0">
                <a:pos x="connsiteX49378" y="connsiteY49378"/>
              </a:cxn>
              <a:cxn ang="0">
                <a:pos x="connsiteX49379" y="connsiteY49379"/>
              </a:cxn>
              <a:cxn ang="0">
                <a:pos x="connsiteX49380" y="connsiteY49380"/>
              </a:cxn>
              <a:cxn ang="0">
                <a:pos x="connsiteX49381" y="connsiteY49381"/>
              </a:cxn>
              <a:cxn ang="0">
                <a:pos x="connsiteX49382" y="connsiteY49382"/>
              </a:cxn>
              <a:cxn ang="0">
                <a:pos x="connsiteX49383" y="connsiteY49383"/>
              </a:cxn>
              <a:cxn ang="0">
                <a:pos x="connsiteX49384" y="connsiteY49384"/>
              </a:cxn>
              <a:cxn ang="0">
                <a:pos x="connsiteX49385" y="connsiteY49385"/>
              </a:cxn>
              <a:cxn ang="0">
                <a:pos x="connsiteX49386" y="connsiteY49386"/>
              </a:cxn>
              <a:cxn ang="0">
                <a:pos x="connsiteX49387" y="connsiteY49387"/>
              </a:cxn>
              <a:cxn ang="0">
                <a:pos x="connsiteX49388" y="connsiteY49388"/>
              </a:cxn>
              <a:cxn ang="0">
                <a:pos x="connsiteX49389" y="connsiteY49389"/>
              </a:cxn>
              <a:cxn ang="0">
                <a:pos x="connsiteX49390" y="connsiteY49390"/>
              </a:cxn>
              <a:cxn ang="0">
                <a:pos x="connsiteX49391" y="connsiteY49391"/>
              </a:cxn>
              <a:cxn ang="0">
                <a:pos x="connsiteX49392" y="connsiteY49392"/>
              </a:cxn>
              <a:cxn ang="0">
                <a:pos x="connsiteX49393" y="connsiteY49393"/>
              </a:cxn>
              <a:cxn ang="0">
                <a:pos x="connsiteX49394" y="connsiteY49394"/>
              </a:cxn>
              <a:cxn ang="0">
                <a:pos x="connsiteX49395" y="connsiteY49395"/>
              </a:cxn>
              <a:cxn ang="0">
                <a:pos x="connsiteX49396" y="connsiteY49396"/>
              </a:cxn>
              <a:cxn ang="0">
                <a:pos x="connsiteX49397" y="connsiteY49397"/>
              </a:cxn>
              <a:cxn ang="0">
                <a:pos x="connsiteX49398" y="connsiteY49398"/>
              </a:cxn>
              <a:cxn ang="0">
                <a:pos x="connsiteX49399" y="connsiteY49399"/>
              </a:cxn>
              <a:cxn ang="0">
                <a:pos x="connsiteX49400" y="connsiteY49400"/>
              </a:cxn>
              <a:cxn ang="0">
                <a:pos x="connsiteX49401" y="connsiteY49401"/>
              </a:cxn>
              <a:cxn ang="0">
                <a:pos x="connsiteX49402" y="connsiteY49402"/>
              </a:cxn>
              <a:cxn ang="0">
                <a:pos x="connsiteX49403" y="connsiteY49403"/>
              </a:cxn>
              <a:cxn ang="0">
                <a:pos x="connsiteX49404" y="connsiteY49404"/>
              </a:cxn>
              <a:cxn ang="0">
                <a:pos x="connsiteX49405" y="connsiteY49405"/>
              </a:cxn>
              <a:cxn ang="0">
                <a:pos x="connsiteX49406" y="connsiteY49406"/>
              </a:cxn>
              <a:cxn ang="0">
                <a:pos x="connsiteX49407" y="connsiteY49407"/>
              </a:cxn>
              <a:cxn ang="0">
                <a:pos x="connsiteX49408" y="connsiteY49408"/>
              </a:cxn>
              <a:cxn ang="0">
                <a:pos x="connsiteX49409" y="connsiteY49409"/>
              </a:cxn>
              <a:cxn ang="0">
                <a:pos x="connsiteX49410" y="connsiteY49410"/>
              </a:cxn>
              <a:cxn ang="0">
                <a:pos x="connsiteX49411" y="connsiteY49411"/>
              </a:cxn>
              <a:cxn ang="0">
                <a:pos x="connsiteX49412" y="connsiteY49412"/>
              </a:cxn>
              <a:cxn ang="0">
                <a:pos x="connsiteX49413" y="connsiteY49413"/>
              </a:cxn>
              <a:cxn ang="0">
                <a:pos x="connsiteX49414" y="connsiteY49414"/>
              </a:cxn>
              <a:cxn ang="0">
                <a:pos x="connsiteX49415" y="connsiteY49415"/>
              </a:cxn>
              <a:cxn ang="0">
                <a:pos x="connsiteX49416" y="connsiteY49416"/>
              </a:cxn>
              <a:cxn ang="0">
                <a:pos x="connsiteX49417" y="connsiteY49417"/>
              </a:cxn>
              <a:cxn ang="0">
                <a:pos x="connsiteX49418" y="connsiteY49418"/>
              </a:cxn>
              <a:cxn ang="0">
                <a:pos x="connsiteX49419" y="connsiteY49419"/>
              </a:cxn>
              <a:cxn ang="0">
                <a:pos x="connsiteX49420" y="connsiteY49420"/>
              </a:cxn>
              <a:cxn ang="0">
                <a:pos x="connsiteX49421" y="connsiteY49421"/>
              </a:cxn>
              <a:cxn ang="0">
                <a:pos x="connsiteX49422" y="connsiteY49422"/>
              </a:cxn>
              <a:cxn ang="0">
                <a:pos x="connsiteX49423" y="connsiteY49423"/>
              </a:cxn>
              <a:cxn ang="0">
                <a:pos x="connsiteX49424" y="connsiteY49424"/>
              </a:cxn>
              <a:cxn ang="0">
                <a:pos x="connsiteX49425" y="connsiteY49425"/>
              </a:cxn>
              <a:cxn ang="0">
                <a:pos x="connsiteX49426" y="connsiteY49426"/>
              </a:cxn>
              <a:cxn ang="0">
                <a:pos x="connsiteX49427" y="connsiteY49427"/>
              </a:cxn>
              <a:cxn ang="0">
                <a:pos x="connsiteX49428" y="connsiteY49428"/>
              </a:cxn>
              <a:cxn ang="0">
                <a:pos x="connsiteX49429" y="connsiteY49429"/>
              </a:cxn>
              <a:cxn ang="0">
                <a:pos x="connsiteX49430" y="connsiteY49430"/>
              </a:cxn>
              <a:cxn ang="0">
                <a:pos x="connsiteX49431" y="connsiteY49431"/>
              </a:cxn>
              <a:cxn ang="0">
                <a:pos x="connsiteX49432" y="connsiteY49432"/>
              </a:cxn>
              <a:cxn ang="0">
                <a:pos x="connsiteX49433" y="connsiteY49433"/>
              </a:cxn>
              <a:cxn ang="0">
                <a:pos x="connsiteX49434" y="connsiteY49434"/>
              </a:cxn>
              <a:cxn ang="0">
                <a:pos x="connsiteX49435" y="connsiteY49435"/>
              </a:cxn>
              <a:cxn ang="0">
                <a:pos x="connsiteX49436" y="connsiteY49436"/>
              </a:cxn>
              <a:cxn ang="0">
                <a:pos x="connsiteX49437" y="connsiteY49437"/>
              </a:cxn>
              <a:cxn ang="0">
                <a:pos x="connsiteX49438" y="connsiteY49438"/>
              </a:cxn>
              <a:cxn ang="0">
                <a:pos x="connsiteX49439" y="connsiteY49439"/>
              </a:cxn>
              <a:cxn ang="0">
                <a:pos x="connsiteX49440" y="connsiteY49440"/>
              </a:cxn>
              <a:cxn ang="0">
                <a:pos x="connsiteX49441" y="connsiteY49441"/>
              </a:cxn>
              <a:cxn ang="0">
                <a:pos x="connsiteX49442" y="connsiteY49442"/>
              </a:cxn>
              <a:cxn ang="0">
                <a:pos x="connsiteX49443" y="connsiteY49443"/>
              </a:cxn>
              <a:cxn ang="0">
                <a:pos x="connsiteX49444" y="connsiteY49444"/>
              </a:cxn>
              <a:cxn ang="0">
                <a:pos x="connsiteX49445" y="connsiteY49445"/>
              </a:cxn>
              <a:cxn ang="0">
                <a:pos x="connsiteX49446" y="connsiteY49446"/>
              </a:cxn>
              <a:cxn ang="0">
                <a:pos x="connsiteX49447" y="connsiteY49447"/>
              </a:cxn>
              <a:cxn ang="0">
                <a:pos x="connsiteX49448" y="connsiteY49448"/>
              </a:cxn>
              <a:cxn ang="0">
                <a:pos x="connsiteX49449" y="connsiteY49449"/>
              </a:cxn>
              <a:cxn ang="0">
                <a:pos x="connsiteX49450" y="connsiteY49450"/>
              </a:cxn>
              <a:cxn ang="0">
                <a:pos x="connsiteX49451" y="connsiteY49451"/>
              </a:cxn>
              <a:cxn ang="0">
                <a:pos x="connsiteX49452" y="connsiteY49452"/>
              </a:cxn>
              <a:cxn ang="0">
                <a:pos x="connsiteX49453" y="connsiteY49453"/>
              </a:cxn>
              <a:cxn ang="0">
                <a:pos x="connsiteX49454" y="connsiteY49454"/>
              </a:cxn>
              <a:cxn ang="0">
                <a:pos x="connsiteX49455" y="connsiteY49455"/>
              </a:cxn>
              <a:cxn ang="0">
                <a:pos x="connsiteX49456" y="connsiteY49456"/>
              </a:cxn>
              <a:cxn ang="0">
                <a:pos x="connsiteX49457" y="connsiteY49457"/>
              </a:cxn>
              <a:cxn ang="0">
                <a:pos x="connsiteX49458" y="connsiteY49458"/>
              </a:cxn>
              <a:cxn ang="0">
                <a:pos x="connsiteX49459" y="connsiteY49459"/>
              </a:cxn>
              <a:cxn ang="0">
                <a:pos x="connsiteX49460" y="connsiteY49460"/>
              </a:cxn>
              <a:cxn ang="0">
                <a:pos x="connsiteX49461" y="connsiteY49461"/>
              </a:cxn>
              <a:cxn ang="0">
                <a:pos x="connsiteX49462" y="connsiteY49462"/>
              </a:cxn>
              <a:cxn ang="0">
                <a:pos x="connsiteX49463" y="connsiteY49463"/>
              </a:cxn>
              <a:cxn ang="0">
                <a:pos x="connsiteX49464" y="connsiteY49464"/>
              </a:cxn>
              <a:cxn ang="0">
                <a:pos x="connsiteX49465" y="connsiteY49465"/>
              </a:cxn>
              <a:cxn ang="0">
                <a:pos x="connsiteX49466" y="connsiteY49466"/>
              </a:cxn>
              <a:cxn ang="0">
                <a:pos x="connsiteX49467" y="connsiteY49467"/>
              </a:cxn>
              <a:cxn ang="0">
                <a:pos x="connsiteX49468" y="connsiteY49468"/>
              </a:cxn>
              <a:cxn ang="0">
                <a:pos x="connsiteX49469" y="connsiteY49469"/>
              </a:cxn>
              <a:cxn ang="0">
                <a:pos x="connsiteX49470" y="connsiteY49470"/>
              </a:cxn>
              <a:cxn ang="0">
                <a:pos x="connsiteX49471" y="connsiteY49471"/>
              </a:cxn>
              <a:cxn ang="0">
                <a:pos x="connsiteX49472" y="connsiteY49472"/>
              </a:cxn>
              <a:cxn ang="0">
                <a:pos x="connsiteX49473" y="connsiteY49473"/>
              </a:cxn>
              <a:cxn ang="0">
                <a:pos x="connsiteX49474" y="connsiteY49474"/>
              </a:cxn>
              <a:cxn ang="0">
                <a:pos x="connsiteX49475" y="connsiteY49475"/>
              </a:cxn>
              <a:cxn ang="0">
                <a:pos x="connsiteX49476" y="connsiteY49476"/>
              </a:cxn>
              <a:cxn ang="0">
                <a:pos x="connsiteX49477" y="connsiteY49477"/>
              </a:cxn>
              <a:cxn ang="0">
                <a:pos x="connsiteX49478" y="connsiteY49478"/>
              </a:cxn>
              <a:cxn ang="0">
                <a:pos x="connsiteX49479" y="connsiteY49479"/>
              </a:cxn>
              <a:cxn ang="0">
                <a:pos x="connsiteX49480" y="connsiteY49480"/>
              </a:cxn>
              <a:cxn ang="0">
                <a:pos x="connsiteX49481" y="connsiteY49481"/>
              </a:cxn>
              <a:cxn ang="0">
                <a:pos x="connsiteX49482" y="connsiteY49482"/>
              </a:cxn>
              <a:cxn ang="0">
                <a:pos x="connsiteX49483" y="connsiteY49483"/>
              </a:cxn>
              <a:cxn ang="0">
                <a:pos x="connsiteX49484" y="connsiteY49484"/>
              </a:cxn>
              <a:cxn ang="0">
                <a:pos x="connsiteX49485" y="connsiteY49485"/>
              </a:cxn>
              <a:cxn ang="0">
                <a:pos x="connsiteX49486" y="connsiteY49486"/>
              </a:cxn>
              <a:cxn ang="0">
                <a:pos x="connsiteX49487" y="connsiteY49487"/>
              </a:cxn>
              <a:cxn ang="0">
                <a:pos x="connsiteX49488" y="connsiteY49488"/>
              </a:cxn>
              <a:cxn ang="0">
                <a:pos x="connsiteX49489" y="connsiteY49489"/>
              </a:cxn>
              <a:cxn ang="0">
                <a:pos x="connsiteX49490" y="connsiteY49490"/>
              </a:cxn>
              <a:cxn ang="0">
                <a:pos x="connsiteX49491" y="connsiteY49491"/>
              </a:cxn>
              <a:cxn ang="0">
                <a:pos x="connsiteX49492" y="connsiteY49492"/>
              </a:cxn>
              <a:cxn ang="0">
                <a:pos x="connsiteX49493" y="connsiteY49493"/>
              </a:cxn>
              <a:cxn ang="0">
                <a:pos x="connsiteX49494" y="connsiteY49494"/>
              </a:cxn>
              <a:cxn ang="0">
                <a:pos x="connsiteX49495" y="connsiteY49495"/>
              </a:cxn>
              <a:cxn ang="0">
                <a:pos x="connsiteX49496" y="connsiteY49496"/>
              </a:cxn>
              <a:cxn ang="0">
                <a:pos x="connsiteX49497" y="connsiteY49497"/>
              </a:cxn>
              <a:cxn ang="0">
                <a:pos x="connsiteX49498" y="connsiteY49498"/>
              </a:cxn>
              <a:cxn ang="0">
                <a:pos x="connsiteX49499" y="connsiteY49499"/>
              </a:cxn>
              <a:cxn ang="0">
                <a:pos x="connsiteX49500" y="connsiteY49500"/>
              </a:cxn>
              <a:cxn ang="0">
                <a:pos x="connsiteX49501" y="connsiteY49501"/>
              </a:cxn>
              <a:cxn ang="0">
                <a:pos x="connsiteX49502" y="connsiteY49502"/>
              </a:cxn>
              <a:cxn ang="0">
                <a:pos x="connsiteX49503" y="connsiteY49503"/>
              </a:cxn>
              <a:cxn ang="0">
                <a:pos x="connsiteX49504" y="connsiteY49504"/>
              </a:cxn>
              <a:cxn ang="0">
                <a:pos x="connsiteX49505" y="connsiteY49505"/>
              </a:cxn>
              <a:cxn ang="0">
                <a:pos x="connsiteX49506" y="connsiteY49506"/>
              </a:cxn>
              <a:cxn ang="0">
                <a:pos x="connsiteX49507" y="connsiteY49507"/>
              </a:cxn>
              <a:cxn ang="0">
                <a:pos x="connsiteX49508" y="connsiteY49508"/>
              </a:cxn>
              <a:cxn ang="0">
                <a:pos x="connsiteX49509" y="connsiteY49509"/>
              </a:cxn>
              <a:cxn ang="0">
                <a:pos x="connsiteX49510" y="connsiteY49510"/>
              </a:cxn>
              <a:cxn ang="0">
                <a:pos x="connsiteX49511" y="connsiteY49511"/>
              </a:cxn>
              <a:cxn ang="0">
                <a:pos x="connsiteX49512" y="connsiteY49512"/>
              </a:cxn>
              <a:cxn ang="0">
                <a:pos x="connsiteX49513" y="connsiteY49513"/>
              </a:cxn>
              <a:cxn ang="0">
                <a:pos x="connsiteX49514" y="connsiteY49514"/>
              </a:cxn>
              <a:cxn ang="0">
                <a:pos x="connsiteX49515" y="connsiteY49515"/>
              </a:cxn>
              <a:cxn ang="0">
                <a:pos x="connsiteX49516" y="connsiteY49516"/>
              </a:cxn>
              <a:cxn ang="0">
                <a:pos x="connsiteX49517" y="connsiteY49517"/>
              </a:cxn>
              <a:cxn ang="0">
                <a:pos x="connsiteX49518" y="connsiteY49518"/>
              </a:cxn>
              <a:cxn ang="0">
                <a:pos x="connsiteX49519" y="connsiteY49519"/>
              </a:cxn>
              <a:cxn ang="0">
                <a:pos x="connsiteX49520" y="connsiteY49520"/>
              </a:cxn>
              <a:cxn ang="0">
                <a:pos x="connsiteX49521" y="connsiteY49521"/>
              </a:cxn>
              <a:cxn ang="0">
                <a:pos x="connsiteX49522" y="connsiteY49522"/>
              </a:cxn>
              <a:cxn ang="0">
                <a:pos x="connsiteX49523" y="connsiteY49523"/>
              </a:cxn>
              <a:cxn ang="0">
                <a:pos x="connsiteX49524" y="connsiteY49524"/>
              </a:cxn>
              <a:cxn ang="0">
                <a:pos x="connsiteX49525" y="connsiteY49525"/>
              </a:cxn>
              <a:cxn ang="0">
                <a:pos x="connsiteX49526" y="connsiteY49526"/>
              </a:cxn>
              <a:cxn ang="0">
                <a:pos x="connsiteX49527" y="connsiteY49527"/>
              </a:cxn>
              <a:cxn ang="0">
                <a:pos x="connsiteX49528" y="connsiteY49528"/>
              </a:cxn>
              <a:cxn ang="0">
                <a:pos x="connsiteX49529" y="connsiteY49529"/>
              </a:cxn>
              <a:cxn ang="0">
                <a:pos x="connsiteX49530" y="connsiteY49530"/>
              </a:cxn>
              <a:cxn ang="0">
                <a:pos x="connsiteX49531" y="connsiteY49531"/>
              </a:cxn>
              <a:cxn ang="0">
                <a:pos x="connsiteX49532" y="connsiteY49532"/>
              </a:cxn>
              <a:cxn ang="0">
                <a:pos x="connsiteX49533" y="connsiteY49533"/>
              </a:cxn>
              <a:cxn ang="0">
                <a:pos x="connsiteX49534" y="connsiteY49534"/>
              </a:cxn>
              <a:cxn ang="0">
                <a:pos x="connsiteX49535" y="connsiteY49535"/>
              </a:cxn>
              <a:cxn ang="0">
                <a:pos x="connsiteX49536" y="connsiteY49536"/>
              </a:cxn>
              <a:cxn ang="0">
                <a:pos x="connsiteX49537" y="connsiteY49537"/>
              </a:cxn>
              <a:cxn ang="0">
                <a:pos x="connsiteX49538" y="connsiteY49538"/>
              </a:cxn>
              <a:cxn ang="0">
                <a:pos x="connsiteX49539" y="connsiteY49539"/>
              </a:cxn>
              <a:cxn ang="0">
                <a:pos x="connsiteX49540" y="connsiteY49540"/>
              </a:cxn>
              <a:cxn ang="0">
                <a:pos x="connsiteX49541" y="connsiteY49541"/>
              </a:cxn>
              <a:cxn ang="0">
                <a:pos x="connsiteX49542" y="connsiteY49542"/>
              </a:cxn>
              <a:cxn ang="0">
                <a:pos x="connsiteX49543" y="connsiteY49543"/>
              </a:cxn>
              <a:cxn ang="0">
                <a:pos x="connsiteX49544" y="connsiteY49544"/>
              </a:cxn>
              <a:cxn ang="0">
                <a:pos x="connsiteX49545" y="connsiteY49545"/>
              </a:cxn>
              <a:cxn ang="0">
                <a:pos x="connsiteX49546" y="connsiteY49546"/>
              </a:cxn>
              <a:cxn ang="0">
                <a:pos x="connsiteX49547" y="connsiteY49547"/>
              </a:cxn>
              <a:cxn ang="0">
                <a:pos x="connsiteX49548" y="connsiteY49548"/>
              </a:cxn>
              <a:cxn ang="0">
                <a:pos x="connsiteX49549" y="connsiteY49549"/>
              </a:cxn>
              <a:cxn ang="0">
                <a:pos x="connsiteX49550" y="connsiteY49550"/>
              </a:cxn>
              <a:cxn ang="0">
                <a:pos x="connsiteX49551" y="connsiteY49551"/>
              </a:cxn>
              <a:cxn ang="0">
                <a:pos x="connsiteX49552" y="connsiteY49552"/>
              </a:cxn>
              <a:cxn ang="0">
                <a:pos x="connsiteX49553" y="connsiteY49553"/>
              </a:cxn>
              <a:cxn ang="0">
                <a:pos x="connsiteX49554" y="connsiteY49554"/>
              </a:cxn>
              <a:cxn ang="0">
                <a:pos x="connsiteX49555" y="connsiteY49555"/>
              </a:cxn>
              <a:cxn ang="0">
                <a:pos x="connsiteX49556" y="connsiteY49556"/>
              </a:cxn>
              <a:cxn ang="0">
                <a:pos x="connsiteX49557" y="connsiteY49557"/>
              </a:cxn>
              <a:cxn ang="0">
                <a:pos x="connsiteX49558" y="connsiteY49558"/>
              </a:cxn>
              <a:cxn ang="0">
                <a:pos x="connsiteX49559" y="connsiteY49559"/>
              </a:cxn>
              <a:cxn ang="0">
                <a:pos x="connsiteX49560" y="connsiteY49560"/>
              </a:cxn>
              <a:cxn ang="0">
                <a:pos x="connsiteX49561" y="connsiteY49561"/>
              </a:cxn>
              <a:cxn ang="0">
                <a:pos x="connsiteX49562" y="connsiteY49562"/>
              </a:cxn>
              <a:cxn ang="0">
                <a:pos x="connsiteX49563" y="connsiteY49563"/>
              </a:cxn>
              <a:cxn ang="0">
                <a:pos x="connsiteX49564" y="connsiteY49564"/>
              </a:cxn>
              <a:cxn ang="0">
                <a:pos x="connsiteX49565" y="connsiteY49565"/>
              </a:cxn>
              <a:cxn ang="0">
                <a:pos x="connsiteX49566" y="connsiteY49566"/>
              </a:cxn>
              <a:cxn ang="0">
                <a:pos x="connsiteX49567" y="connsiteY49567"/>
              </a:cxn>
              <a:cxn ang="0">
                <a:pos x="connsiteX49568" y="connsiteY49568"/>
              </a:cxn>
              <a:cxn ang="0">
                <a:pos x="connsiteX49569" y="connsiteY49569"/>
              </a:cxn>
              <a:cxn ang="0">
                <a:pos x="connsiteX49570" y="connsiteY49570"/>
              </a:cxn>
              <a:cxn ang="0">
                <a:pos x="connsiteX49571" y="connsiteY49571"/>
              </a:cxn>
              <a:cxn ang="0">
                <a:pos x="connsiteX49572" y="connsiteY49572"/>
              </a:cxn>
              <a:cxn ang="0">
                <a:pos x="connsiteX49573" y="connsiteY49573"/>
              </a:cxn>
              <a:cxn ang="0">
                <a:pos x="connsiteX49574" y="connsiteY49574"/>
              </a:cxn>
              <a:cxn ang="0">
                <a:pos x="connsiteX49575" y="connsiteY49575"/>
              </a:cxn>
              <a:cxn ang="0">
                <a:pos x="connsiteX49576" y="connsiteY49576"/>
              </a:cxn>
              <a:cxn ang="0">
                <a:pos x="connsiteX49577" y="connsiteY49577"/>
              </a:cxn>
              <a:cxn ang="0">
                <a:pos x="connsiteX49578" y="connsiteY49578"/>
              </a:cxn>
              <a:cxn ang="0">
                <a:pos x="connsiteX49579" y="connsiteY49579"/>
              </a:cxn>
              <a:cxn ang="0">
                <a:pos x="connsiteX49580" y="connsiteY49580"/>
              </a:cxn>
              <a:cxn ang="0">
                <a:pos x="connsiteX49581" y="connsiteY49581"/>
              </a:cxn>
              <a:cxn ang="0">
                <a:pos x="connsiteX49582" y="connsiteY49582"/>
              </a:cxn>
              <a:cxn ang="0">
                <a:pos x="connsiteX49583" y="connsiteY49583"/>
              </a:cxn>
              <a:cxn ang="0">
                <a:pos x="connsiteX49584" y="connsiteY49584"/>
              </a:cxn>
              <a:cxn ang="0">
                <a:pos x="connsiteX49585" y="connsiteY49585"/>
              </a:cxn>
              <a:cxn ang="0">
                <a:pos x="connsiteX49586" y="connsiteY49586"/>
              </a:cxn>
              <a:cxn ang="0">
                <a:pos x="connsiteX49587" y="connsiteY49587"/>
              </a:cxn>
              <a:cxn ang="0">
                <a:pos x="connsiteX49588" y="connsiteY49588"/>
              </a:cxn>
              <a:cxn ang="0">
                <a:pos x="connsiteX49589" y="connsiteY49589"/>
              </a:cxn>
              <a:cxn ang="0">
                <a:pos x="connsiteX49590" y="connsiteY49590"/>
              </a:cxn>
              <a:cxn ang="0">
                <a:pos x="connsiteX49591" y="connsiteY49591"/>
              </a:cxn>
              <a:cxn ang="0">
                <a:pos x="connsiteX49592" y="connsiteY49592"/>
              </a:cxn>
              <a:cxn ang="0">
                <a:pos x="connsiteX49593" y="connsiteY49593"/>
              </a:cxn>
              <a:cxn ang="0">
                <a:pos x="connsiteX49594" y="connsiteY49594"/>
              </a:cxn>
              <a:cxn ang="0">
                <a:pos x="connsiteX49595" y="connsiteY49595"/>
              </a:cxn>
              <a:cxn ang="0">
                <a:pos x="connsiteX49596" y="connsiteY49596"/>
              </a:cxn>
              <a:cxn ang="0">
                <a:pos x="connsiteX49597" y="connsiteY49597"/>
              </a:cxn>
              <a:cxn ang="0">
                <a:pos x="connsiteX49598" y="connsiteY49598"/>
              </a:cxn>
              <a:cxn ang="0">
                <a:pos x="connsiteX49599" y="connsiteY49599"/>
              </a:cxn>
              <a:cxn ang="0">
                <a:pos x="connsiteX49600" y="connsiteY49600"/>
              </a:cxn>
              <a:cxn ang="0">
                <a:pos x="connsiteX49601" y="connsiteY49601"/>
              </a:cxn>
              <a:cxn ang="0">
                <a:pos x="connsiteX49602" y="connsiteY49602"/>
              </a:cxn>
              <a:cxn ang="0">
                <a:pos x="connsiteX49603" y="connsiteY49603"/>
              </a:cxn>
              <a:cxn ang="0">
                <a:pos x="connsiteX49604" y="connsiteY49604"/>
              </a:cxn>
              <a:cxn ang="0">
                <a:pos x="connsiteX49605" y="connsiteY49605"/>
              </a:cxn>
              <a:cxn ang="0">
                <a:pos x="connsiteX49606" y="connsiteY49606"/>
              </a:cxn>
              <a:cxn ang="0">
                <a:pos x="connsiteX49607" y="connsiteY49607"/>
              </a:cxn>
              <a:cxn ang="0">
                <a:pos x="connsiteX49608" y="connsiteY49608"/>
              </a:cxn>
              <a:cxn ang="0">
                <a:pos x="connsiteX49609" y="connsiteY49609"/>
              </a:cxn>
              <a:cxn ang="0">
                <a:pos x="connsiteX49610" y="connsiteY49610"/>
              </a:cxn>
              <a:cxn ang="0">
                <a:pos x="connsiteX49611" y="connsiteY49611"/>
              </a:cxn>
              <a:cxn ang="0">
                <a:pos x="connsiteX49612" y="connsiteY49612"/>
              </a:cxn>
              <a:cxn ang="0">
                <a:pos x="connsiteX49613" y="connsiteY49613"/>
              </a:cxn>
              <a:cxn ang="0">
                <a:pos x="connsiteX49614" y="connsiteY49614"/>
              </a:cxn>
              <a:cxn ang="0">
                <a:pos x="connsiteX49615" y="connsiteY49615"/>
              </a:cxn>
              <a:cxn ang="0">
                <a:pos x="connsiteX49616" y="connsiteY49616"/>
              </a:cxn>
              <a:cxn ang="0">
                <a:pos x="connsiteX49617" y="connsiteY49617"/>
              </a:cxn>
              <a:cxn ang="0">
                <a:pos x="connsiteX49618" y="connsiteY49618"/>
              </a:cxn>
              <a:cxn ang="0">
                <a:pos x="connsiteX49619" y="connsiteY49619"/>
              </a:cxn>
              <a:cxn ang="0">
                <a:pos x="connsiteX49620" y="connsiteY49620"/>
              </a:cxn>
              <a:cxn ang="0">
                <a:pos x="connsiteX49621" y="connsiteY49621"/>
              </a:cxn>
              <a:cxn ang="0">
                <a:pos x="connsiteX49622" y="connsiteY49622"/>
              </a:cxn>
              <a:cxn ang="0">
                <a:pos x="connsiteX49623" y="connsiteY49623"/>
              </a:cxn>
              <a:cxn ang="0">
                <a:pos x="connsiteX49624" y="connsiteY49624"/>
              </a:cxn>
              <a:cxn ang="0">
                <a:pos x="connsiteX49625" y="connsiteY49625"/>
              </a:cxn>
              <a:cxn ang="0">
                <a:pos x="connsiteX49626" y="connsiteY49626"/>
              </a:cxn>
              <a:cxn ang="0">
                <a:pos x="connsiteX49627" y="connsiteY49627"/>
              </a:cxn>
              <a:cxn ang="0">
                <a:pos x="connsiteX49628" y="connsiteY49628"/>
              </a:cxn>
              <a:cxn ang="0">
                <a:pos x="connsiteX49629" y="connsiteY49629"/>
              </a:cxn>
              <a:cxn ang="0">
                <a:pos x="connsiteX49630" y="connsiteY49630"/>
              </a:cxn>
              <a:cxn ang="0">
                <a:pos x="connsiteX49631" y="connsiteY49631"/>
              </a:cxn>
              <a:cxn ang="0">
                <a:pos x="connsiteX49632" y="connsiteY49632"/>
              </a:cxn>
              <a:cxn ang="0">
                <a:pos x="connsiteX49633" y="connsiteY49633"/>
              </a:cxn>
              <a:cxn ang="0">
                <a:pos x="connsiteX49634" y="connsiteY49634"/>
              </a:cxn>
              <a:cxn ang="0">
                <a:pos x="connsiteX49635" y="connsiteY49635"/>
              </a:cxn>
              <a:cxn ang="0">
                <a:pos x="connsiteX49636" y="connsiteY49636"/>
              </a:cxn>
              <a:cxn ang="0">
                <a:pos x="connsiteX49637" y="connsiteY49637"/>
              </a:cxn>
              <a:cxn ang="0">
                <a:pos x="connsiteX49638" y="connsiteY49638"/>
              </a:cxn>
              <a:cxn ang="0">
                <a:pos x="connsiteX49639" y="connsiteY49639"/>
              </a:cxn>
              <a:cxn ang="0">
                <a:pos x="connsiteX49640" y="connsiteY49640"/>
              </a:cxn>
              <a:cxn ang="0">
                <a:pos x="connsiteX49641" y="connsiteY49641"/>
              </a:cxn>
              <a:cxn ang="0">
                <a:pos x="connsiteX49642" y="connsiteY49642"/>
              </a:cxn>
              <a:cxn ang="0">
                <a:pos x="connsiteX49643" y="connsiteY49643"/>
              </a:cxn>
              <a:cxn ang="0">
                <a:pos x="connsiteX49644" y="connsiteY49644"/>
              </a:cxn>
              <a:cxn ang="0">
                <a:pos x="connsiteX49645" y="connsiteY49645"/>
              </a:cxn>
              <a:cxn ang="0">
                <a:pos x="connsiteX49646" y="connsiteY49646"/>
              </a:cxn>
              <a:cxn ang="0">
                <a:pos x="connsiteX49647" y="connsiteY49647"/>
              </a:cxn>
              <a:cxn ang="0">
                <a:pos x="connsiteX49648" y="connsiteY49648"/>
              </a:cxn>
              <a:cxn ang="0">
                <a:pos x="connsiteX49649" y="connsiteY49649"/>
              </a:cxn>
              <a:cxn ang="0">
                <a:pos x="connsiteX49650" y="connsiteY49650"/>
              </a:cxn>
              <a:cxn ang="0">
                <a:pos x="connsiteX49651" y="connsiteY49651"/>
              </a:cxn>
              <a:cxn ang="0">
                <a:pos x="connsiteX49652" y="connsiteY49652"/>
              </a:cxn>
              <a:cxn ang="0">
                <a:pos x="connsiteX49653" y="connsiteY49653"/>
              </a:cxn>
              <a:cxn ang="0">
                <a:pos x="connsiteX49654" y="connsiteY49654"/>
              </a:cxn>
              <a:cxn ang="0">
                <a:pos x="connsiteX49655" y="connsiteY49655"/>
              </a:cxn>
              <a:cxn ang="0">
                <a:pos x="connsiteX49656" y="connsiteY49656"/>
              </a:cxn>
              <a:cxn ang="0">
                <a:pos x="connsiteX49657" y="connsiteY49657"/>
              </a:cxn>
              <a:cxn ang="0">
                <a:pos x="connsiteX49658" y="connsiteY49658"/>
              </a:cxn>
              <a:cxn ang="0">
                <a:pos x="connsiteX49659" y="connsiteY49659"/>
              </a:cxn>
              <a:cxn ang="0">
                <a:pos x="connsiteX49660" y="connsiteY49660"/>
              </a:cxn>
              <a:cxn ang="0">
                <a:pos x="connsiteX49661" y="connsiteY49661"/>
              </a:cxn>
              <a:cxn ang="0">
                <a:pos x="connsiteX49662" y="connsiteY49662"/>
              </a:cxn>
              <a:cxn ang="0">
                <a:pos x="connsiteX49663" y="connsiteY49663"/>
              </a:cxn>
              <a:cxn ang="0">
                <a:pos x="connsiteX49664" y="connsiteY49664"/>
              </a:cxn>
              <a:cxn ang="0">
                <a:pos x="connsiteX49665" y="connsiteY49665"/>
              </a:cxn>
              <a:cxn ang="0">
                <a:pos x="connsiteX49666" y="connsiteY49666"/>
              </a:cxn>
              <a:cxn ang="0">
                <a:pos x="connsiteX49667" y="connsiteY49667"/>
              </a:cxn>
              <a:cxn ang="0">
                <a:pos x="connsiteX49668" y="connsiteY49668"/>
              </a:cxn>
              <a:cxn ang="0">
                <a:pos x="connsiteX49669" y="connsiteY49669"/>
              </a:cxn>
              <a:cxn ang="0">
                <a:pos x="connsiteX49670" y="connsiteY49670"/>
              </a:cxn>
              <a:cxn ang="0">
                <a:pos x="connsiteX49671" y="connsiteY49671"/>
              </a:cxn>
              <a:cxn ang="0">
                <a:pos x="connsiteX49672" y="connsiteY49672"/>
              </a:cxn>
              <a:cxn ang="0">
                <a:pos x="connsiteX49673" y="connsiteY49673"/>
              </a:cxn>
              <a:cxn ang="0">
                <a:pos x="connsiteX49674" y="connsiteY49674"/>
              </a:cxn>
              <a:cxn ang="0">
                <a:pos x="connsiteX49675" y="connsiteY49675"/>
              </a:cxn>
              <a:cxn ang="0">
                <a:pos x="connsiteX49676" y="connsiteY49676"/>
              </a:cxn>
              <a:cxn ang="0">
                <a:pos x="connsiteX49677" y="connsiteY49677"/>
              </a:cxn>
              <a:cxn ang="0">
                <a:pos x="connsiteX49678" y="connsiteY49678"/>
              </a:cxn>
              <a:cxn ang="0">
                <a:pos x="connsiteX49679" y="connsiteY49679"/>
              </a:cxn>
              <a:cxn ang="0">
                <a:pos x="connsiteX49680" y="connsiteY49680"/>
              </a:cxn>
              <a:cxn ang="0">
                <a:pos x="connsiteX49681" y="connsiteY49681"/>
              </a:cxn>
              <a:cxn ang="0">
                <a:pos x="connsiteX49682" y="connsiteY49682"/>
              </a:cxn>
              <a:cxn ang="0">
                <a:pos x="connsiteX49683" y="connsiteY49683"/>
              </a:cxn>
              <a:cxn ang="0">
                <a:pos x="connsiteX49684" y="connsiteY49684"/>
              </a:cxn>
              <a:cxn ang="0">
                <a:pos x="connsiteX49685" y="connsiteY49685"/>
              </a:cxn>
              <a:cxn ang="0">
                <a:pos x="connsiteX49686" y="connsiteY49686"/>
              </a:cxn>
              <a:cxn ang="0">
                <a:pos x="connsiteX49687" y="connsiteY49687"/>
              </a:cxn>
              <a:cxn ang="0">
                <a:pos x="connsiteX49688" y="connsiteY49688"/>
              </a:cxn>
              <a:cxn ang="0">
                <a:pos x="connsiteX49689" y="connsiteY49689"/>
              </a:cxn>
              <a:cxn ang="0">
                <a:pos x="connsiteX49690" y="connsiteY49690"/>
              </a:cxn>
              <a:cxn ang="0">
                <a:pos x="connsiteX49691" y="connsiteY49691"/>
              </a:cxn>
              <a:cxn ang="0">
                <a:pos x="connsiteX49692" y="connsiteY49692"/>
              </a:cxn>
              <a:cxn ang="0">
                <a:pos x="connsiteX49693" y="connsiteY49693"/>
              </a:cxn>
              <a:cxn ang="0">
                <a:pos x="connsiteX49694" y="connsiteY49694"/>
              </a:cxn>
              <a:cxn ang="0">
                <a:pos x="connsiteX49695" y="connsiteY49695"/>
              </a:cxn>
              <a:cxn ang="0">
                <a:pos x="connsiteX49696" y="connsiteY49696"/>
              </a:cxn>
              <a:cxn ang="0">
                <a:pos x="connsiteX49697" y="connsiteY49697"/>
              </a:cxn>
              <a:cxn ang="0">
                <a:pos x="connsiteX49698" y="connsiteY49698"/>
              </a:cxn>
              <a:cxn ang="0">
                <a:pos x="connsiteX49699" y="connsiteY49699"/>
              </a:cxn>
              <a:cxn ang="0">
                <a:pos x="connsiteX49700" y="connsiteY49700"/>
              </a:cxn>
              <a:cxn ang="0">
                <a:pos x="connsiteX49701" y="connsiteY49701"/>
              </a:cxn>
              <a:cxn ang="0">
                <a:pos x="connsiteX49702" y="connsiteY49702"/>
              </a:cxn>
              <a:cxn ang="0">
                <a:pos x="connsiteX49703" y="connsiteY49703"/>
              </a:cxn>
              <a:cxn ang="0">
                <a:pos x="connsiteX49704" y="connsiteY49704"/>
              </a:cxn>
              <a:cxn ang="0">
                <a:pos x="connsiteX49705" y="connsiteY49705"/>
              </a:cxn>
              <a:cxn ang="0">
                <a:pos x="connsiteX49706" y="connsiteY49706"/>
              </a:cxn>
              <a:cxn ang="0">
                <a:pos x="connsiteX49707" y="connsiteY49707"/>
              </a:cxn>
              <a:cxn ang="0">
                <a:pos x="connsiteX49708" y="connsiteY49708"/>
              </a:cxn>
              <a:cxn ang="0">
                <a:pos x="connsiteX49709" y="connsiteY49709"/>
              </a:cxn>
              <a:cxn ang="0">
                <a:pos x="connsiteX49710" y="connsiteY49710"/>
              </a:cxn>
              <a:cxn ang="0">
                <a:pos x="connsiteX49711" y="connsiteY49711"/>
              </a:cxn>
              <a:cxn ang="0">
                <a:pos x="connsiteX49712" y="connsiteY49712"/>
              </a:cxn>
              <a:cxn ang="0">
                <a:pos x="connsiteX49713" y="connsiteY49713"/>
              </a:cxn>
              <a:cxn ang="0">
                <a:pos x="connsiteX49714" y="connsiteY49714"/>
              </a:cxn>
              <a:cxn ang="0">
                <a:pos x="connsiteX49715" y="connsiteY49715"/>
              </a:cxn>
              <a:cxn ang="0">
                <a:pos x="connsiteX49716" y="connsiteY49716"/>
              </a:cxn>
              <a:cxn ang="0">
                <a:pos x="connsiteX49717" y="connsiteY49717"/>
              </a:cxn>
              <a:cxn ang="0">
                <a:pos x="connsiteX49718" y="connsiteY49718"/>
              </a:cxn>
              <a:cxn ang="0">
                <a:pos x="connsiteX49719" y="connsiteY49719"/>
              </a:cxn>
              <a:cxn ang="0">
                <a:pos x="connsiteX49720" y="connsiteY49720"/>
              </a:cxn>
              <a:cxn ang="0">
                <a:pos x="connsiteX49721" y="connsiteY49721"/>
              </a:cxn>
              <a:cxn ang="0">
                <a:pos x="connsiteX49722" y="connsiteY49722"/>
              </a:cxn>
              <a:cxn ang="0">
                <a:pos x="connsiteX49723" y="connsiteY49723"/>
              </a:cxn>
              <a:cxn ang="0">
                <a:pos x="connsiteX49724" y="connsiteY49724"/>
              </a:cxn>
              <a:cxn ang="0">
                <a:pos x="connsiteX49725" y="connsiteY49725"/>
              </a:cxn>
              <a:cxn ang="0">
                <a:pos x="connsiteX49726" y="connsiteY49726"/>
              </a:cxn>
              <a:cxn ang="0">
                <a:pos x="connsiteX49727" y="connsiteY49727"/>
              </a:cxn>
              <a:cxn ang="0">
                <a:pos x="connsiteX49728" y="connsiteY49728"/>
              </a:cxn>
              <a:cxn ang="0">
                <a:pos x="connsiteX49729" y="connsiteY49729"/>
              </a:cxn>
              <a:cxn ang="0">
                <a:pos x="connsiteX49730" y="connsiteY49730"/>
              </a:cxn>
              <a:cxn ang="0">
                <a:pos x="connsiteX49731" y="connsiteY49731"/>
              </a:cxn>
              <a:cxn ang="0">
                <a:pos x="connsiteX49732" y="connsiteY49732"/>
              </a:cxn>
              <a:cxn ang="0">
                <a:pos x="connsiteX49733" y="connsiteY49733"/>
              </a:cxn>
              <a:cxn ang="0">
                <a:pos x="connsiteX49734" y="connsiteY49734"/>
              </a:cxn>
              <a:cxn ang="0">
                <a:pos x="connsiteX49735" y="connsiteY49735"/>
              </a:cxn>
              <a:cxn ang="0">
                <a:pos x="connsiteX49736" y="connsiteY49736"/>
              </a:cxn>
              <a:cxn ang="0">
                <a:pos x="connsiteX49737" y="connsiteY49737"/>
              </a:cxn>
              <a:cxn ang="0">
                <a:pos x="connsiteX49738" y="connsiteY49738"/>
              </a:cxn>
              <a:cxn ang="0">
                <a:pos x="connsiteX49739" y="connsiteY49739"/>
              </a:cxn>
              <a:cxn ang="0">
                <a:pos x="connsiteX49740" y="connsiteY49740"/>
              </a:cxn>
              <a:cxn ang="0">
                <a:pos x="connsiteX49741" y="connsiteY49741"/>
              </a:cxn>
              <a:cxn ang="0">
                <a:pos x="connsiteX49742" y="connsiteY49742"/>
              </a:cxn>
              <a:cxn ang="0">
                <a:pos x="connsiteX49743" y="connsiteY49743"/>
              </a:cxn>
              <a:cxn ang="0">
                <a:pos x="connsiteX49744" y="connsiteY49744"/>
              </a:cxn>
              <a:cxn ang="0">
                <a:pos x="connsiteX49745" y="connsiteY49745"/>
              </a:cxn>
              <a:cxn ang="0">
                <a:pos x="connsiteX49746" y="connsiteY49746"/>
              </a:cxn>
              <a:cxn ang="0">
                <a:pos x="connsiteX49747" y="connsiteY49747"/>
              </a:cxn>
              <a:cxn ang="0">
                <a:pos x="connsiteX49748" y="connsiteY49748"/>
              </a:cxn>
              <a:cxn ang="0">
                <a:pos x="connsiteX49749" y="connsiteY49749"/>
              </a:cxn>
              <a:cxn ang="0">
                <a:pos x="connsiteX49750" y="connsiteY49750"/>
              </a:cxn>
              <a:cxn ang="0">
                <a:pos x="connsiteX49751" y="connsiteY49751"/>
              </a:cxn>
              <a:cxn ang="0">
                <a:pos x="connsiteX49752" y="connsiteY49752"/>
              </a:cxn>
              <a:cxn ang="0">
                <a:pos x="connsiteX49753" y="connsiteY49753"/>
              </a:cxn>
              <a:cxn ang="0">
                <a:pos x="connsiteX49754" y="connsiteY49754"/>
              </a:cxn>
              <a:cxn ang="0">
                <a:pos x="connsiteX49755" y="connsiteY49755"/>
              </a:cxn>
              <a:cxn ang="0">
                <a:pos x="connsiteX49756" y="connsiteY49756"/>
              </a:cxn>
              <a:cxn ang="0">
                <a:pos x="connsiteX49757" y="connsiteY49757"/>
              </a:cxn>
              <a:cxn ang="0">
                <a:pos x="connsiteX49758" y="connsiteY49758"/>
              </a:cxn>
              <a:cxn ang="0">
                <a:pos x="connsiteX49759" y="connsiteY49759"/>
              </a:cxn>
              <a:cxn ang="0">
                <a:pos x="connsiteX49760" y="connsiteY49760"/>
              </a:cxn>
              <a:cxn ang="0">
                <a:pos x="connsiteX49761" y="connsiteY49761"/>
              </a:cxn>
              <a:cxn ang="0">
                <a:pos x="connsiteX49762" y="connsiteY49762"/>
              </a:cxn>
              <a:cxn ang="0">
                <a:pos x="connsiteX49763" y="connsiteY49763"/>
              </a:cxn>
              <a:cxn ang="0">
                <a:pos x="connsiteX49764" y="connsiteY49764"/>
              </a:cxn>
              <a:cxn ang="0">
                <a:pos x="connsiteX49765" y="connsiteY49765"/>
              </a:cxn>
              <a:cxn ang="0">
                <a:pos x="connsiteX49766" y="connsiteY49766"/>
              </a:cxn>
              <a:cxn ang="0">
                <a:pos x="connsiteX49767" y="connsiteY49767"/>
              </a:cxn>
              <a:cxn ang="0">
                <a:pos x="connsiteX49768" y="connsiteY49768"/>
              </a:cxn>
              <a:cxn ang="0">
                <a:pos x="connsiteX49769" y="connsiteY49769"/>
              </a:cxn>
              <a:cxn ang="0">
                <a:pos x="connsiteX49770" y="connsiteY49770"/>
              </a:cxn>
              <a:cxn ang="0">
                <a:pos x="connsiteX49771" y="connsiteY49771"/>
              </a:cxn>
              <a:cxn ang="0">
                <a:pos x="connsiteX49772" y="connsiteY49772"/>
              </a:cxn>
              <a:cxn ang="0">
                <a:pos x="connsiteX49773" y="connsiteY49773"/>
              </a:cxn>
              <a:cxn ang="0">
                <a:pos x="connsiteX49774" y="connsiteY49774"/>
              </a:cxn>
              <a:cxn ang="0">
                <a:pos x="connsiteX49775" y="connsiteY49775"/>
              </a:cxn>
              <a:cxn ang="0">
                <a:pos x="connsiteX49776" y="connsiteY49776"/>
              </a:cxn>
              <a:cxn ang="0">
                <a:pos x="connsiteX49777" y="connsiteY49777"/>
              </a:cxn>
              <a:cxn ang="0">
                <a:pos x="connsiteX49778" y="connsiteY49778"/>
              </a:cxn>
              <a:cxn ang="0">
                <a:pos x="connsiteX49779" y="connsiteY49779"/>
              </a:cxn>
              <a:cxn ang="0">
                <a:pos x="connsiteX49780" y="connsiteY49780"/>
              </a:cxn>
              <a:cxn ang="0">
                <a:pos x="connsiteX49781" y="connsiteY49781"/>
              </a:cxn>
              <a:cxn ang="0">
                <a:pos x="connsiteX49782" y="connsiteY49782"/>
              </a:cxn>
              <a:cxn ang="0">
                <a:pos x="connsiteX49783" y="connsiteY49783"/>
              </a:cxn>
              <a:cxn ang="0">
                <a:pos x="connsiteX49784" y="connsiteY49784"/>
              </a:cxn>
              <a:cxn ang="0">
                <a:pos x="connsiteX49785" y="connsiteY49785"/>
              </a:cxn>
              <a:cxn ang="0">
                <a:pos x="connsiteX49786" y="connsiteY49786"/>
              </a:cxn>
              <a:cxn ang="0">
                <a:pos x="connsiteX49787" y="connsiteY49787"/>
              </a:cxn>
              <a:cxn ang="0">
                <a:pos x="connsiteX49788" y="connsiteY49788"/>
              </a:cxn>
              <a:cxn ang="0">
                <a:pos x="connsiteX49789" y="connsiteY49789"/>
              </a:cxn>
              <a:cxn ang="0">
                <a:pos x="connsiteX49790" y="connsiteY49790"/>
              </a:cxn>
              <a:cxn ang="0">
                <a:pos x="connsiteX49791" y="connsiteY49791"/>
              </a:cxn>
              <a:cxn ang="0">
                <a:pos x="connsiteX49792" y="connsiteY49792"/>
              </a:cxn>
              <a:cxn ang="0">
                <a:pos x="connsiteX49793" y="connsiteY49793"/>
              </a:cxn>
              <a:cxn ang="0">
                <a:pos x="connsiteX49794" y="connsiteY49794"/>
              </a:cxn>
              <a:cxn ang="0">
                <a:pos x="connsiteX49795" y="connsiteY49795"/>
              </a:cxn>
              <a:cxn ang="0">
                <a:pos x="connsiteX49796" y="connsiteY49796"/>
              </a:cxn>
              <a:cxn ang="0">
                <a:pos x="connsiteX49797" y="connsiteY49797"/>
              </a:cxn>
              <a:cxn ang="0">
                <a:pos x="connsiteX49798" y="connsiteY49798"/>
              </a:cxn>
              <a:cxn ang="0">
                <a:pos x="connsiteX49799" y="connsiteY49799"/>
              </a:cxn>
              <a:cxn ang="0">
                <a:pos x="connsiteX49800" y="connsiteY49800"/>
              </a:cxn>
              <a:cxn ang="0">
                <a:pos x="connsiteX49801" y="connsiteY49801"/>
              </a:cxn>
              <a:cxn ang="0">
                <a:pos x="connsiteX49802" y="connsiteY49802"/>
              </a:cxn>
              <a:cxn ang="0">
                <a:pos x="connsiteX49803" y="connsiteY49803"/>
              </a:cxn>
              <a:cxn ang="0">
                <a:pos x="connsiteX49804" y="connsiteY49804"/>
              </a:cxn>
              <a:cxn ang="0">
                <a:pos x="connsiteX49805" y="connsiteY49805"/>
              </a:cxn>
              <a:cxn ang="0">
                <a:pos x="connsiteX49806" y="connsiteY49806"/>
              </a:cxn>
              <a:cxn ang="0">
                <a:pos x="connsiteX49807" y="connsiteY49807"/>
              </a:cxn>
              <a:cxn ang="0">
                <a:pos x="connsiteX49808" y="connsiteY49808"/>
              </a:cxn>
              <a:cxn ang="0">
                <a:pos x="connsiteX49809" y="connsiteY49809"/>
              </a:cxn>
              <a:cxn ang="0">
                <a:pos x="connsiteX49810" y="connsiteY49810"/>
              </a:cxn>
              <a:cxn ang="0">
                <a:pos x="connsiteX49811" y="connsiteY49811"/>
              </a:cxn>
              <a:cxn ang="0">
                <a:pos x="connsiteX49812" y="connsiteY49812"/>
              </a:cxn>
              <a:cxn ang="0">
                <a:pos x="connsiteX49813" y="connsiteY49813"/>
              </a:cxn>
              <a:cxn ang="0">
                <a:pos x="connsiteX49814" y="connsiteY49814"/>
              </a:cxn>
              <a:cxn ang="0">
                <a:pos x="connsiteX49815" y="connsiteY49815"/>
              </a:cxn>
              <a:cxn ang="0">
                <a:pos x="connsiteX49816" y="connsiteY49816"/>
              </a:cxn>
              <a:cxn ang="0">
                <a:pos x="connsiteX49817" y="connsiteY49817"/>
              </a:cxn>
              <a:cxn ang="0">
                <a:pos x="connsiteX49818" y="connsiteY49818"/>
              </a:cxn>
              <a:cxn ang="0">
                <a:pos x="connsiteX49819" y="connsiteY49819"/>
              </a:cxn>
              <a:cxn ang="0">
                <a:pos x="connsiteX49820" y="connsiteY49820"/>
              </a:cxn>
              <a:cxn ang="0">
                <a:pos x="connsiteX49821" y="connsiteY49821"/>
              </a:cxn>
              <a:cxn ang="0">
                <a:pos x="connsiteX49822" y="connsiteY49822"/>
              </a:cxn>
              <a:cxn ang="0">
                <a:pos x="connsiteX49823" y="connsiteY49823"/>
              </a:cxn>
              <a:cxn ang="0">
                <a:pos x="connsiteX49824" y="connsiteY49824"/>
              </a:cxn>
              <a:cxn ang="0">
                <a:pos x="connsiteX49825" y="connsiteY49825"/>
              </a:cxn>
              <a:cxn ang="0">
                <a:pos x="connsiteX49826" y="connsiteY49826"/>
              </a:cxn>
              <a:cxn ang="0">
                <a:pos x="connsiteX49827" y="connsiteY49827"/>
              </a:cxn>
              <a:cxn ang="0">
                <a:pos x="connsiteX49828" y="connsiteY49828"/>
              </a:cxn>
              <a:cxn ang="0">
                <a:pos x="connsiteX49829" y="connsiteY49829"/>
              </a:cxn>
              <a:cxn ang="0">
                <a:pos x="connsiteX49830" y="connsiteY49830"/>
              </a:cxn>
              <a:cxn ang="0">
                <a:pos x="connsiteX49831" y="connsiteY49831"/>
              </a:cxn>
              <a:cxn ang="0">
                <a:pos x="connsiteX49832" y="connsiteY49832"/>
              </a:cxn>
              <a:cxn ang="0">
                <a:pos x="connsiteX49833" y="connsiteY49833"/>
              </a:cxn>
              <a:cxn ang="0">
                <a:pos x="connsiteX49834" y="connsiteY49834"/>
              </a:cxn>
              <a:cxn ang="0">
                <a:pos x="connsiteX49835" y="connsiteY49835"/>
              </a:cxn>
              <a:cxn ang="0">
                <a:pos x="connsiteX49836" y="connsiteY49836"/>
              </a:cxn>
              <a:cxn ang="0">
                <a:pos x="connsiteX49837" y="connsiteY49837"/>
              </a:cxn>
              <a:cxn ang="0">
                <a:pos x="connsiteX49838" y="connsiteY49838"/>
              </a:cxn>
              <a:cxn ang="0">
                <a:pos x="connsiteX49839" y="connsiteY49839"/>
              </a:cxn>
              <a:cxn ang="0">
                <a:pos x="connsiteX49840" y="connsiteY49840"/>
              </a:cxn>
              <a:cxn ang="0">
                <a:pos x="connsiteX49841" y="connsiteY49841"/>
              </a:cxn>
              <a:cxn ang="0">
                <a:pos x="connsiteX49842" y="connsiteY49842"/>
              </a:cxn>
              <a:cxn ang="0">
                <a:pos x="connsiteX49843" y="connsiteY49843"/>
              </a:cxn>
              <a:cxn ang="0">
                <a:pos x="connsiteX49844" y="connsiteY49844"/>
              </a:cxn>
              <a:cxn ang="0">
                <a:pos x="connsiteX49845" y="connsiteY49845"/>
              </a:cxn>
              <a:cxn ang="0">
                <a:pos x="connsiteX49846" y="connsiteY49846"/>
              </a:cxn>
              <a:cxn ang="0">
                <a:pos x="connsiteX49847" y="connsiteY49847"/>
              </a:cxn>
              <a:cxn ang="0">
                <a:pos x="connsiteX49848" y="connsiteY49848"/>
              </a:cxn>
              <a:cxn ang="0">
                <a:pos x="connsiteX49849" y="connsiteY49849"/>
              </a:cxn>
              <a:cxn ang="0">
                <a:pos x="connsiteX49850" y="connsiteY49850"/>
              </a:cxn>
              <a:cxn ang="0">
                <a:pos x="connsiteX49851" y="connsiteY49851"/>
              </a:cxn>
              <a:cxn ang="0">
                <a:pos x="connsiteX49852" y="connsiteY49852"/>
              </a:cxn>
              <a:cxn ang="0">
                <a:pos x="connsiteX49853" y="connsiteY49853"/>
              </a:cxn>
              <a:cxn ang="0">
                <a:pos x="connsiteX49854" y="connsiteY49854"/>
              </a:cxn>
              <a:cxn ang="0">
                <a:pos x="connsiteX49855" y="connsiteY49855"/>
              </a:cxn>
              <a:cxn ang="0">
                <a:pos x="connsiteX49856" y="connsiteY49856"/>
              </a:cxn>
              <a:cxn ang="0">
                <a:pos x="connsiteX49857" y="connsiteY49857"/>
              </a:cxn>
              <a:cxn ang="0">
                <a:pos x="connsiteX49858" y="connsiteY49858"/>
              </a:cxn>
              <a:cxn ang="0">
                <a:pos x="connsiteX49859" y="connsiteY49859"/>
              </a:cxn>
              <a:cxn ang="0">
                <a:pos x="connsiteX49860" y="connsiteY49860"/>
              </a:cxn>
              <a:cxn ang="0">
                <a:pos x="connsiteX49861" y="connsiteY49861"/>
              </a:cxn>
              <a:cxn ang="0">
                <a:pos x="connsiteX49862" y="connsiteY49862"/>
              </a:cxn>
              <a:cxn ang="0">
                <a:pos x="connsiteX49863" y="connsiteY49863"/>
              </a:cxn>
              <a:cxn ang="0">
                <a:pos x="connsiteX49864" y="connsiteY49864"/>
              </a:cxn>
              <a:cxn ang="0">
                <a:pos x="connsiteX49865" y="connsiteY49865"/>
              </a:cxn>
              <a:cxn ang="0">
                <a:pos x="connsiteX49866" y="connsiteY49866"/>
              </a:cxn>
              <a:cxn ang="0">
                <a:pos x="connsiteX49867" y="connsiteY49867"/>
              </a:cxn>
              <a:cxn ang="0">
                <a:pos x="connsiteX49868" y="connsiteY49868"/>
              </a:cxn>
              <a:cxn ang="0">
                <a:pos x="connsiteX49869" y="connsiteY49869"/>
              </a:cxn>
              <a:cxn ang="0">
                <a:pos x="connsiteX49870" y="connsiteY49870"/>
              </a:cxn>
              <a:cxn ang="0">
                <a:pos x="connsiteX49871" y="connsiteY49871"/>
              </a:cxn>
              <a:cxn ang="0">
                <a:pos x="connsiteX49872" y="connsiteY49872"/>
              </a:cxn>
              <a:cxn ang="0">
                <a:pos x="connsiteX49873" y="connsiteY49873"/>
              </a:cxn>
              <a:cxn ang="0">
                <a:pos x="connsiteX49874" y="connsiteY49874"/>
              </a:cxn>
              <a:cxn ang="0">
                <a:pos x="connsiteX49875" y="connsiteY49875"/>
              </a:cxn>
              <a:cxn ang="0">
                <a:pos x="connsiteX49876" y="connsiteY49876"/>
              </a:cxn>
              <a:cxn ang="0">
                <a:pos x="connsiteX49877" y="connsiteY49877"/>
              </a:cxn>
              <a:cxn ang="0">
                <a:pos x="connsiteX49878" y="connsiteY49878"/>
              </a:cxn>
              <a:cxn ang="0">
                <a:pos x="connsiteX49879" y="connsiteY49879"/>
              </a:cxn>
              <a:cxn ang="0">
                <a:pos x="connsiteX49880" y="connsiteY49880"/>
              </a:cxn>
              <a:cxn ang="0">
                <a:pos x="connsiteX49881" y="connsiteY49881"/>
              </a:cxn>
              <a:cxn ang="0">
                <a:pos x="connsiteX49882" y="connsiteY49882"/>
              </a:cxn>
              <a:cxn ang="0">
                <a:pos x="connsiteX49883" y="connsiteY49883"/>
              </a:cxn>
              <a:cxn ang="0">
                <a:pos x="connsiteX49884" y="connsiteY49884"/>
              </a:cxn>
              <a:cxn ang="0">
                <a:pos x="connsiteX49885" y="connsiteY49885"/>
              </a:cxn>
              <a:cxn ang="0">
                <a:pos x="connsiteX49886" y="connsiteY49886"/>
              </a:cxn>
              <a:cxn ang="0">
                <a:pos x="connsiteX49887" y="connsiteY49887"/>
              </a:cxn>
              <a:cxn ang="0">
                <a:pos x="connsiteX49888" y="connsiteY49888"/>
              </a:cxn>
              <a:cxn ang="0">
                <a:pos x="connsiteX49889" y="connsiteY49889"/>
              </a:cxn>
              <a:cxn ang="0">
                <a:pos x="connsiteX49890" y="connsiteY49890"/>
              </a:cxn>
              <a:cxn ang="0">
                <a:pos x="connsiteX49891" y="connsiteY49891"/>
              </a:cxn>
              <a:cxn ang="0">
                <a:pos x="connsiteX49892" y="connsiteY49892"/>
              </a:cxn>
              <a:cxn ang="0">
                <a:pos x="connsiteX49893" y="connsiteY49893"/>
              </a:cxn>
              <a:cxn ang="0">
                <a:pos x="connsiteX49894" y="connsiteY49894"/>
              </a:cxn>
              <a:cxn ang="0">
                <a:pos x="connsiteX49895" y="connsiteY49895"/>
              </a:cxn>
              <a:cxn ang="0">
                <a:pos x="connsiteX49896" y="connsiteY49896"/>
              </a:cxn>
              <a:cxn ang="0">
                <a:pos x="connsiteX49897" y="connsiteY49897"/>
              </a:cxn>
              <a:cxn ang="0">
                <a:pos x="connsiteX49898" y="connsiteY49898"/>
              </a:cxn>
              <a:cxn ang="0">
                <a:pos x="connsiteX49899" y="connsiteY49899"/>
              </a:cxn>
              <a:cxn ang="0">
                <a:pos x="connsiteX49900" y="connsiteY49900"/>
              </a:cxn>
              <a:cxn ang="0">
                <a:pos x="connsiteX49901" y="connsiteY49901"/>
              </a:cxn>
              <a:cxn ang="0">
                <a:pos x="connsiteX49902" y="connsiteY49902"/>
              </a:cxn>
              <a:cxn ang="0">
                <a:pos x="connsiteX49903" y="connsiteY49903"/>
              </a:cxn>
              <a:cxn ang="0">
                <a:pos x="connsiteX49904" y="connsiteY49904"/>
              </a:cxn>
              <a:cxn ang="0">
                <a:pos x="connsiteX49905" y="connsiteY49905"/>
              </a:cxn>
              <a:cxn ang="0">
                <a:pos x="connsiteX49906" y="connsiteY49906"/>
              </a:cxn>
              <a:cxn ang="0">
                <a:pos x="connsiteX49907" y="connsiteY49907"/>
              </a:cxn>
              <a:cxn ang="0">
                <a:pos x="connsiteX49908" y="connsiteY49908"/>
              </a:cxn>
              <a:cxn ang="0">
                <a:pos x="connsiteX49909" y="connsiteY49909"/>
              </a:cxn>
              <a:cxn ang="0">
                <a:pos x="connsiteX49910" y="connsiteY49910"/>
              </a:cxn>
              <a:cxn ang="0">
                <a:pos x="connsiteX49911" y="connsiteY49911"/>
              </a:cxn>
              <a:cxn ang="0">
                <a:pos x="connsiteX49912" y="connsiteY49912"/>
              </a:cxn>
              <a:cxn ang="0">
                <a:pos x="connsiteX49913" y="connsiteY49913"/>
              </a:cxn>
              <a:cxn ang="0">
                <a:pos x="connsiteX49914" y="connsiteY49914"/>
              </a:cxn>
              <a:cxn ang="0">
                <a:pos x="connsiteX49915" y="connsiteY49915"/>
              </a:cxn>
              <a:cxn ang="0">
                <a:pos x="connsiteX49916" y="connsiteY49916"/>
              </a:cxn>
              <a:cxn ang="0">
                <a:pos x="connsiteX49917" y="connsiteY49917"/>
              </a:cxn>
              <a:cxn ang="0">
                <a:pos x="connsiteX49918" y="connsiteY49918"/>
              </a:cxn>
              <a:cxn ang="0">
                <a:pos x="connsiteX49919" y="connsiteY49919"/>
              </a:cxn>
              <a:cxn ang="0">
                <a:pos x="connsiteX49920" y="connsiteY49920"/>
              </a:cxn>
              <a:cxn ang="0">
                <a:pos x="connsiteX49921" y="connsiteY49921"/>
              </a:cxn>
              <a:cxn ang="0">
                <a:pos x="connsiteX49922" y="connsiteY49922"/>
              </a:cxn>
              <a:cxn ang="0">
                <a:pos x="connsiteX49923" y="connsiteY49923"/>
              </a:cxn>
              <a:cxn ang="0">
                <a:pos x="connsiteX49924" y="connsiteY49924"/>
              </a:cxn>
              <a:cxn ang="0">
                <a:pos x="connsiteX49925" y="connsiteY49925"/>
              </a:cxn>
              <a:cxn ang="0">
                <a:pos x="connsiteX49926" y="connsiteY49926"/>
              </a:cxn>
              <a:cxn ang="0">
                <a:pos x="connsiteX49927" y="connsiteY49927"/>
              </a:cxn>
              <a:cxn ang="0">
                <a:pos x="connsiteX49928" y="connsiteY49928"/>
              </a:cxn>
              <a:cxn ang="0">
                <a:pos x="connsiteX49929" y="connsiteY49929"/>
              </a:cxn>
              <a:cxn ang="0">
                <a:pos x="connsiteX49930" y="connsiteY49930"/>
              </a:cxn>
              <a:cxn ang="0">
                <a:pos x="connsiteX49931" y="connsiteY49931"/>
              </a:cxn>
              <a:cxn ang="0">
                <a:pos x="connsiteX49932" y="connsiteY49932"/>
              </a:cxn>
              <a:cxn ang="0">
                <a:pos x="connsiteX49933" y="connsiteY49933"/>
              </a:cxn>
              <a:cxn ang="0">
                <a:pos x="connsiteX49934" y="connsiteY49934"/>
              </a:cxn>
              <a:cxn ang="0">
                <a:pos x="connsiteX49935" y="connsiteY49935"/>
              </a:cxn>
              <a:cxn ang="0">
                <a:pos x="connsiteX49936" y="connsiteY49936"/>
              </a:cxn>
              <a:cxn ang="0">
                <a:pos x="connsiteX49937" y="connsiteY49937"/>
              </a:cxn>
              <a:cxn ang="0">
                <a:pos x="connsiteX49938" y="connsiteY49938"/>
              </a:cxn>
              <a:cxn ang="0">
                <a:pos x="connsiteX49939" y="connsiteY49939"/>
              </a:cxn>
              <a:cxn ang="0">
                <a:pos x="connsiteX49940" y="connsiteY49940"/>
              </a:cxn>
              <a:cxn ang="0">
                <a:pos x="connsiteX49941" y="connsiteY49941"/>
              </a:cxn>
              <a:cxn ang="0">
                <a:pos x="connsiteX49942" y="connsiteY49942"/>
              </a:cxn>
              <a:cxn ang="0">
                <a:pos x="connsiteX49943" y="connsiteY49943"/>
              </a:cxn>
              <a:cxn ang="0">
                <a:pos x="connsiteX49944" y="connsiteY49944"/>
              </a:cxn>
              <a:cxn ang="0">
                <a:pos x="connsiteX49945" y="connsiteY49945"/>
              </a:cxn>
              <a:cxn ang="0">
                <a:pos x="connsiteX49946" y="connsiteY49946"/>
              </a:cxn>
              <a:cxn ang="0">
                <a:pos x="connsiteX49947" y="connsiteY49947"/>
              </a:cxn>
              <a:cxn ang="0">
                <a:pos x="connsiteX49948" y="connsiteY49948"/>
              </a:cxn>
              <a:cxn ang="0">
                <a:pos x="connsiteX49949" y="connsiteY49949"/>
              </a:cxn>
              <a:cxn ang="0">
                <a:pos x="connsiteX49950" y="connsiteY49950"/>
              </a:cxn>
              <a:cxn ang="0">
                <a:pos x="connsiteX49951" y="connsiteY49951"/>
              </a:cxn>
              <a:cxn ang="0">
                <a:pos x="connsiteX49952" y="connsiteY49952"/>
              </a:cxn>
              <a:cxn ang="0">
                <a:pos x="connsiteX49953" y="connsiteY49953"/>
              </a:cxn>
              <a:cxn ang="0">
                <a:pos x="connsiteX49954" y="connsiteY49954"/>
              </a:cxn>
              <a:cxn ang="0">
                <a:pos x="connsiteX49955" y="connsiteY49955"/>
              </a:cxn>
              <a:cxn ang="0">
                <a:pos x="connsiteX49956" y="connsiteY49956"/>
              </a:cxn>
              <a:cxn ang="0">
                <a:pos x="connsiteX49957" y="connsiteY49957"/>
              </a:cxn>
              <a:cxn ang="0">
                <a:pos x="connsiteX49958" y="connsiteY49958"/>
              </a:cxn>
              <a:cxn ang="0">
                <a:pos x="connsiteX49959" y="connsiteY49959"/>
              </a:cxn>
              <a:cxn ang="0">
                <a:pos x="connsiteX49960" y="connsiteY49960"/>
              </a:cxn>
              <a:cxn ang="0">
                <a:pos x="connsiteX49961" y="connsiteY49961"/>
              </a:cxn>
              <a:cxn ang="0">
                <a:pos x="connsiteX49962" y="connsiteY49962"/>
              </a:cxn>
              <a:cxn ang="0">
                <a:pos x="connsiteX49963" y="connsiteY49963"/>
              </a:cxn>
              <a:cxn ang="0">
                <a:pos x="connsiteX49964" y="connsiteY49964"/>
              </a:cxn>
              <a:cxn ang="0">
                <a:pos x="connsiteX49965" y="connsiteY49965"/>
              </a:cxn>
              <a:cxn ang="0">
                <a:pos x="connsiteX49966" y="connsiteY49966"/>
              </a:cxn>
              <a:cxn ang="0">
                <a:pos x="connsiteX49967" y="connsiteY49967"/>
              </a:cxn>
              <a:cxn ang="0">
                <a:pos x="connsiteX49968" y="connsiteY49968"/>
              </a:cxn>
              <a:cxn ang="0">
                <a:pos x="connsiteX49969" y="connsiteY49969"/>
              </a:cxn>
              <a:cxn ang="0">
                <a:pos x="connsiteX49970" y="connsiteY49970"/>
              </a:cxn>
              <a:cxn ang="0">
                <a:pos x="connsiteX49971" y="connsiteY49971"/>
              </a:cxn>
              <a:cxn ang="0">
                <a:pos x="connsiteX49972" y="connsiteY49972"/>
              </a:cxn>
              <a:cxn ang="0">
                <a:pos x="connsiteX49973" y="connsiteY49973"/>
              </a:cxn>
              <a:cxn ang="0">
                <a:pos x="connsiteX49974" y="connsiteY49974"/>
              </a:cxn>
              <a:cxn ang="0">
                <a:pos x="connsiteX49975" y="connsiteY49975"/>
              </a:cxn>
              <a:cxn ang="0">
                <a:pos x="connsiteX49976" y="connsiteY49976"/>
              </a:cxn>
              <a:cxn ang="0">
                <a:pos x="connsiteX49977" y="connsiteY49977"/>
              </a:cxn>
              <a:cxn ang="0">
                <a:pos x="connsiteX49978" y="connsiteY49978"/>
              </a:cxn>
              <a:cxn ang="0">
                <a:pos x="connsiteX49979" y="connsiteY49979"/>
              </a:cxn>
              <a:cxn ang="0">
                <a:pos x="connsiteX49980" y="connsiteY49980"/>
              </a:cxn>
              <a:cxn ang="0">
                <a:pos x="connsiteX49981" y="connsiteY49981"/>
              </a:cxn>
              <a:cxn ang="0">
                <a:pos x="connsiteX49982" y="connsiteY49982"/>
              </a:cxn>
              <a:cxn ang="0">
                <a:pos x="connsiteX49983" y="connsiteY49983"/>
              </a:cxn>
              <a:cxn ang="0">
                <a:pos x="connsiteX49984" y="connsiteY49984"/>
              </a:cxn>
              <a:cxn ang="0">
                <a:pos x="connsiteX49985" y="connsiteY49985"/>
              </a:cxn>
              <a:cxn ang="0">
                <a:pos x="connsiteX49986" y="connsiteY49986"/>
              </a:cxn>
              <a:cxn ang="0">
                <a:pos x="connsiteX49987" y="connsiteY49987"/>
              </a:cxn>
              <a:cxn ang="0">
                <a:pos x="connsiteX49988" y="connsiteY49988"/>
              </a:cxn>
              <a:cxn ang="0">
                <a:pos x="connsiteX49989" y="connsiteY49989"/>
              </a:cxn>
              <a:cxn ang="0">
                <a:pos x="connsiteX49990" y="connsiteY49990"/>
              </a:cxn>
              <a:cxn ang="0">
                <a:pos x="connsiteX49991" y="connsiteY49991"/>
              </a:cxn>
              <a:cxn ang="0">
                <a:pos x="connsiteX49992" y="connsiteY49992"/>
              </a:cxn>
              <a:cxn ang="0">
                <a:pos x="connsiteX49993" y="connsiteY49993"/>
              </a:cxn>
              <a:cxn ang="0">
                <a:pos x="connsiteX49994" y="connsiteY49994"/>
              </a:cxn>
              <a:cxn ang="0">
                <a:pos x="connsiteX49995" y="connsiteY49995"/>
              </a:cxn>
              <a:cxn ang="0">
                <a:pos x="connsiteX49996" y="connsiteY49996"/>
              </a:cxn>
              <a:cxn ang="0">
                <a:pos x="connsiteX49997" y="connsiteY49997"/>
              </a:cxn>
              <a:cxn ang="0">
                <a:pos x="connsiteX49998" y="connsiteY49998"/>
              </a:cxn>
              <a:cxn ang="0">
                <a:pos x="connsiteX49999" y="connsiteY49999"/>
              </a:cxn>
              <a:cxn ang="0">
                <a:pos x="connsiteX50000" y="connsiteY50000"/>
              </a:cxn>
              <a:cxn ang="0">
                <a:pos x="connsiteX50001" y="connsiteY50001"/>
              </a:cxn>
              <a:cxn ang="0">
                <a:pos x="connsiteX50002" y="connsiteY50002"/>
              </a:cxn>
              <a:cxn ang="0">
                <a:pos x="connsiteX50003" y="connsiteY50003"/>
              </a:cxn>
              <a:cxn ang="0">
                <a:pos x="connsiteX50004" y="connsiteY50004"/>
              </a:cxn>
              <a:cxn ang="0">
                <a:pos x="connsiteX50005" y="connsiteY50005"/>
              </a:cxn>
              <a:cxn ang="0">
                <a:pos x="connsiteX50006" y="connsiteY50006"/>
              </a:cxn>
              <a:cxn ang="0">
                <a:pos x="connsiteX50007" y="connsiteY50007"/>
              </a:cxn>
              <a:cxn ang="0">
                <a:pos x="connsiteX50008" y="connsiteY50008"/>
              </a:cxn>
              <a:cxn ang="0">
                <a:pos x="connsiteX50009" y="connsiteY50009"/>
              </a:cxn>
              <a:cxn ang="0">
                <a:pos x="connsiteX50010" y="connsiteY50010"/>
              </a:cxn>
              <a:cxn ang="0">
                <a:pos x="connsiteX50011" y="connsiteY50011"/>
              </a:cxn>
              <a:cxn ang="0">
                <a:pos x="connsiteX50012" y="connsiteY50012"/>
              </a:cxn>
              <a:cxn ang="0">
                <a:pos x="connsiteX50013" y="connsiteY50013"/>
              </a:cxn>
              <a:cxn ang="0">
                <a:pos x="connsiteX50014" y="connsiteY50014"/>
              </a:cxn>
              <a:cxn ang="0">
                <a:pos x="connsiteX50015" y="connsiteY50015"/>
              </a:cxn>
              <a:cxn ang="0">
                <a:pos x="connsiteX50016" y="connsiteY50016"/>
              </a:cxn>
              <a:cxn ang="0">
                <a:pos x="connsiteX50017" y="connsiteY50017"/>
              </a:cxn>
              <a:cxn ang="0">
                <a:pos x="connsiteX50018" y="connsiteY50018"/>
              </a:cxn>
              <a:cxn ang="0">
                <a:pos x="connsiteX50019" y="connsiteY50019"/>
              </a:cxn>
              <a:cxn ang="0">
                <a:pos x="connsiteX50020" y="connsiteY50020"/>
              </a:cxn>
              <a:cxn ang="0">
                <a:pos x="connsiteX50021" y="connsiteY50021"/>
              </a:cxn>
              <a:cxn ang="0">
                <a:pos x="connsiteX50022" y="connsiteY50022"/>
              </a:cxn>
              <a:cxn ang="0">
                <a:pos x="connsiteX50023" y="connsiteY50023"/>
              </a:cxn>
              <a:cxn ang="0">
                <a:pos x="connsiteX50024" y="connsiteY50024"/>
              </a:cxn>
              <a:cxn ang="0">
                <a:pos x="connsiteX50025" y="connsiteY50025"/>
              </a:cxn>
              <a:cxn ang="0">
                <a:pos x="connsiteX50026" y="connsiteY50026"/>
              </a:cxn>
              <a:cxn ang="0">
                <a:pos x="connsiteX50027" y="connsiteY50027"/>
              </a:cxn>
              <a:cxn ang="0">
                <a:pos x="connsiteX50028" y="connsiteY50028"/>
              </a:cxn>
              <a:cxn ang="0">
                <a:pos x="connsiteX50029" y="connsiteY50029"/>
              </a:cxn>
              <a:cxn ang="0">
                <a:pos x="connsiteX50030" y="connsiteY50030"/>
              </a:cxn>
              <a:cxn ang="0">
                <a:pos x="connsiteX50031" y="connsiteY50031"/>
              </a:cxn>
              <a:cxn ang="0">
                <a:pos x="connsiteX50032" y="connsiteY50032"/>
              </a:cxn>
              <a:cxn ang="0">
                <a:pos x="connsiteX50033" y="connsiteY50033"/>
              </a:cxn>
              <a:cxn ang="0">
                <a:pos x="connsiteX50034" y="connsiteY50034"/>
              </a:cxn>
              <a:cxn ang="0">
                <a:pos x="connsiteX50035" y="connsiteY50035"/>
              </a:cxn>
              <a:cxn ang="0">
                <a:pos x="connsiteX50036" y="connsiteY50036"/>
              </a:cxn>
              <a:cxn ang="0">
                <a:pos x="connsiteX50037" y="connsiteY50037"/>
              </a:cxn>
              <a:cxn ang="0">
                <a:pos x="connsiteX50038" y="connsiteY50038"/>
              </a:cxn>
              <a:cxn ang="0">
                <a:pos x="connsiteX50039" y="connsiteY50039"/>
              </a:cxn>
              <a:cxn ang="0">
                <a:pos x="connsiteX50040" y="connsiteY50040"/>
              </a:cxn>
              <a:cxn ang="0">
                <a:pos x="connsiteX50041" y="connsiteY50041"/>
              </a:cxn>
              <a:cxn ang="0">
                <a:pos x="connsiteX50042" y="connsiteY50042"/>
              </a:cxn>
              <a:cxn ang="0">
                <a:pos x="connsiteX50043" y="connsiteY50043"/>
              </a:cxn>
              <a:cxn ang="0">
                <a:pos x="connsiteX50044" y="connsiteY50044"/>
              </a:cxn>
              <a:cxn ang="0">
                <a:pos x="connsiteX50045" y="connsiteY50045"/>
              </a:cxn>
              <a:cxn ang="0">
                <a:pos x="connsiteX50046" y="connsiteY50046"/>
              </a:cxn>
              <a:cxn ang="0">
                <a:pos x="connsiteX50047" y="connsiteY50047"/>
              </a:cxn>
              <a:cxn ang="0">
                <a:pos x="connsiteX50048" y="connsiteY50048"/>
              </a:cxn>
              <a:cxn ang="0">
                <a:pos x="connsiteX50049" y="connsiteY50049"/>
              </a:cxn>
              <a:cxn ang="0">
                <a:pos x="connsiteX50050" y="connsiteY50050"/>
              </a:cxn>
              <a:cxn ang="0">
                <a:pos x="connsiteX50051" y="connsiteY50051"/>
              </a:cxn>
              <a:cxn ang="0">
                <a:pos x="connsiteX50052" y="connsiteY50052"/>
              </a:cxn>
              <a:cxn ang="0">
                <a:pos x="connsiteX50053" y="connsiteY50053"/>
              </a:cxn>
              <a:cxn ang="0">
                <a:pos x="connsiteX50054" y="connsiteY50054"/>
              </a:cxn>
              <a:cxn ang="0">
                <a:pos x="connsiteX50055" y="connsiteY50055"/>
              </a:cxn>
              <a:cxn ang="0">
                <a:pos x="connsiteX50056" y="connsiteY50056"/>
              </a:cxn>
              <a:cxn ang="0">
                <a:pos x="connsiteX50057" y="connsiteY50057"/>
              </a:cxn>
              <a:cxn ang="0">
                <a:pos x="connsiteX50058" y="connsiteY50058"/>
              </a:cxn>
              <a:cxn ang="0">
                <a:pos x="connsiteX50059" y="connsiteY50059"/>
              </a:cxn>
              <a:cxn ang="0">
                <a:pos x="connsiteX50060" y="connsiteY50060"/>
              </a:cxn>
              <a:cxn ang="0">
                <a:pos x="connsiteX50061" y="connsiteY50061"/>
              </a:cxn>
              <a:cxn ang="0">
                <a:pos x="connsiteX50062" y="connsiteY50062"/>
              </a:cxn>
              <a:cxn ang="0">
                <a:pos x="connsiteX50063" y="connsiteY50063"/>
              </a:cxn>
              <a:cxn ang="0">
                <a:pos x="connsiteX50064" y="connsiteY50064"/>
              </a:cxn>
              <a:cxn ang="0">
                <a:pos x="connsiteX50065" y="connsiteY50065"/>
              </a:cxn>
              <a:cxn ang="0">
                <a:pos x="connsiteX50066" y="connsiteY50066"/>
              </a:cxn>
              <a:cxn ang="0">
                <a:pos x="connsiteX50067" y="connsiteY50067"/>
              </a:cxn>
              <a:cxn ang="0">
                <a:pos x="connsiteX50068" y="connsiteY50068"/>
              </a:cxn>
              <a:cxn ang="0">
                <a:pos x="connsiteX50069" y="connsiteY50069"/>
              </a:cxn>
              <a:cxn ang="0">
                <a:pos x="connsiteX50070" y="connsiteY50070"/>
              </a:cxn>
              <a:cxn ang="0">
                <a:pos x="connsiteX50071" y="connsiteY50071"/>
              </a:cxn>
              <a:cxn ang="0">
                <a:pos x="connsiteX50072" y="connsiteY50072"/>
              </a:cxn>
              <a:cxn ang="0">
                <a:pos x="connsiteX50073" y="connsiteY50073"/>
              </a:cxn>
              <a:cxn ang="0">
                <a:pos x="connsiteX50074" y="connsiteY50074"/>
              </a:cxn>
              <a:cxn ang="0">
                <a:pos x="connsiteX50075" y="connsiteY50075"/>
              </a:cxn>
              <a:cxn ang="0">
                <a:pos x="connsiteX50076" y="connsiteY50076"/>
              </a:cxn>
              <a:cxn ang="0">
                <a:pos x="connsiteX50077" y="connsiteY50077"/>
              </a:cxn>
              <a:cxn ang="0">
                <a:pos x="connsiteX50078" y="connsiteY50078"/>
              </a:cxn>
              <a:cxn ang="0">
                <a:pos x="connsiteX50079" y="connsiteY50079"/>
              </a:cxn>
              <a:cxn ang="0">
                <a:pos x="connsiteX50080" y="connsiteY50080"/>
              </a:cxn>
              <a:cxn ang="0">
                <a:pos x="connsiteX50081" y="connsiteY50081"/>
              </a:cxn>
              <a:cxn ang="0">
                <a:pos x="connsiteX50082" y="connsiteY50082"/>
              </a:cxn>
              <a:cxn ang="0">
                <a:pos x="connsiteX50083" y="connsiteY50083"/>
              </a:cxn>
              <a:cxn ang="0">
                <a:pos x="connsiteX50084" y="connsiteY50084"/>
              </a:cxn>
              <a:cxn ang="0">
                <a:pos x="connsiteX50085" y="connsiteY50085"/>
              </a:cxn>
              <a:cxn ang="0">
                <a:pos x="connsiteX50086" y="connsiteY50086"/>
              </a:cxn>
              <a:cxn ang="0">
                <a:pos x="connsiteX50087" y="connsiteY50087"/>
              </a:cxn>
              <a:cxn ang="0">
                <a:pos x="connsiteX50088" y="connsiteY50088"/>
              </a:cxn>
              <a:cxn ang="0">
                <a:pos x="connsiteX50089" y="connsiteY50089"/>
              </a:cxn>
              <a:cxn ang="0">
                <a:pos x="connsiteX50090" y="connsiteY50090"/>
              </a:cxn>
              <a:cxn ang="0">
                <a:pos x="connsiteX50091" y="connsiteY50091"/>
              </a:cxn>
              <a:cxn ang="0">
                <a:pos x="connsiteX50092" y="connsiteY50092"/>
              </a:cxn>
              <a:cxn ang="0">
                <a:pos x="connsiteX50093" y="connsiteY50093"/>
              </a:cxn>
              <a:cxn ang="0">
                <a:pos x="connsiteX50094" y="connsiteY50094"/>
              </a:cxn>
              <a:cxn ang="0">
                <a:pos x="connsiteX50095" y="connsiteY50095"/>
              </a:cxn>
              <a:cxn ang="0">
                <a:pos x="connsiteX50096" y="connsiteY50096"/>
              </a:cxn>
              <a:cxn ang="0">
                <a:pos x="connsiteX50097" y="connsiteY50097"/>
              </a:cxn>
              <a:cxn ang="0">
                <a:pos x="connsiteX50098" y="connsiteY50098"/>
              </a:cxn>
              <a:cxn ang="0">
                <a:pos x="connsiteX50099" y="connsiteY50099"/>
              </a:cxn>
              <a:cxn ang="0">
                <a:pos x="connsiteX50100" y="connsiteY50100"/>
              </a:cxn>
              <a:cxn ang="0">
                <a:pos x="connsiteX50101" y="connsiteY50101"/>
              </a:cxn>
              <a:cxn ang="0">
                <a:pos x="connsiteX50102" y="connsiteY50102"/>
              </a:cxn>
              <a:cxn ang="0">
                <a:pos x="connsiteX50103" y="connsiteY50103"/>
              </a:cxn>
              <a:cxn ang="0">
                <a:pos x="connsiteX50104" y="connsiteY50104"/>
              </a:cxn>
              <a:cxn ang="0">
                <a:pos x="connsiteX50105" y="connsiteY50105"/>
              </a:cxn>
              <a:cxn ang="0">
                <a:pos x="connsiteX50106" y="connsiteY50106"/>
              </a:cxn>
              <a:cxn ang="0">
                <a:pos x="connsiteX50107" y="connsiteY50107"/>
              </a:cxn>
              <a:cxn ang="0">
                <a:pos x="connsiteX50108" y="connsiteY50108"/>
              </a:cxn>
              <a:cxn ang="0">
                <a:pos x="connsiteX50109" y="connsiteY50109"/>
              </a:cxn>
              <a:cxn ang="0">
                <a:pos x="connsiteX50110" y="connsiteY50110"/>
              </a:cxn>
              <a:cxn ang="0">
                <a:pos x="connsiteX50111" y="connsiteY50111"/>
              </a:cxn>
              <a:cxn ang="0">
                <a:pos x="connsiteX50112" y="connsiteY50112"/>
              </a:cxn>
              <a:cxn ang="0">
                <a:pos x="connsiteX50113" y="connsiteY50113"/>
              </a:cxn>
              <a:cxn ang="0">
                <a:pos x="connsiteX50114" y="connsiteY50114"/>
              </a:cxn>
              <a:cxn ang="0">
                <a:pos x="connsiteX50115" y="connsiteY50115"/>
              </a:cxn>
              <a:cxn ang="0">
                <a:pos x="connsiteX50116" y="connsiteY50116"/>
              </a:cxn>
              <a:cxn ang="0">
                <a:pos x="connsiteX50117" y="connsiteY50117"/>
              </a:cxn>
              <a:cxn ang="0">
                <a:pos x="connsiteX50118" y="connsiteY50118"/>
              </a:cxn>
              <a:cxn ang="0">
                <a:pos x="connsiteX50119" y="connsiteY50119"/>
              </a:cxn>
              <a:cxn ang="0">
                <a:pos x="connsiteX50120" y="connsiteY50120"/>
              </a:cxn>
              <a:cxn ang="0">
                <a:pos x="connsiteX50121" y="connsiteY50121"/>
              </a:cxn>
              <a:cxn ang="0">
                <a:pos x="connsiteX50122" y="connsiteY50122"/>
              </a:cxn>
              <a:cxn ang="0">
                <a:pos x="connsiteX50123" y="connsiteY50123"/>
              </a:cxn>
              <a:cxn ang="0">
                <a:pos x="connsiteX50124" y="connsiteY50124"/>
              </a:cxn>
              <a:cxn ang="0">
                <a:pos x="connsiteX50125" y="connsiteY50125"/>
              </a:cxn>
              <a:cxn ang="0">
                <a:pos x="connsiteX50126" y="connsiteY50126"/>
              </a:cxn>
              <a:cxn ang="0">
                <a:pos x="connsiteX50127" y="connsiteY50127"/>
              </a:cxn>
              <a:cxn ang="0">
                <a:pos x="connsiteX50128" y="connsiteY50128"/>
              </a:cxn>
              <a:cxn ang="0">
                <a:pos x="connsiteX50129" y="connsiteY50129"/>
              </a:cxn>
              <a:cxn ang="0">
                <a:pos x="connsiteX50130" y="connsiteY50130"/>
              </a:cxn>
              <a:cxn ang="0">
                <a:pos x="connsiteX50131" y="connsiteY50131"/>
              </a:cxn>
              <a:cxn ang="0">
                <a:pos x="connsiteX50132" y="connsiteY50132"/>
              </a:cxn>
              <a:cxn ang="0">
                <a:pos x="connsiteX50133" y="connsiteY50133"/>
              </a:cxn>
              <a:cxn ang="0">
                <a:pos x="connsiteX50134" y="connsiteY50134"/>
              </a:cxn>
              <a:cxn ang="0">
                <a:pos x="connsiteX50135" y="connsiteY50135"/>
              </a:cxn>
              <a:cxn ang="0">
                <a:pos x="connsiteX50136" y="connsiteY50136"/>
              </a:cxn>
              <a:cxn ang="0">
                <a:pos x="connsiteX50137" y="connsiteY50137"/>
              </a:cxn>
              <a:cxn ang="0">
                <a:pos x="connsiteX50138" y="connsiteY50138"/>
              </a:cxn>
              <a:cxn ang="0">
                <a:pos x="connsiteX50139" y="connsiteY50139"/>
              </a:cxn>
              <a:cxn ang="0">
                <a:pos x="connsiteX50140" y="connsiteY50140"/>
              </a:cxn>
              <a:cxn ang="0">
                <a:pos x="connsiteX50141" y="connsiteY50141"/>
              </a:cxn>
              <a:cxn ang="0">
                <a:pos x="connsiteX50142" y="connsiteY50142"/>
              </a:cxn>
              <a:cxn ang="0">
                <a:pos x="connsiteX50143" y="connsiteY50143"/>
              </a:cxn>
              <a:cxn ang="0">
                <a:pos x="connsiteX50144" y="connsiteY50144"/>
              </a:cxn>
              <a:cxn ang="0">
                <a:pos x="connsiteX50145" y="connsiteY50145"/>
              </a:cxn>
              <a:cxn ang="0">
                <a:pos x="connsiteX50146" y="connsiteY50146"/>
              </a:cxn>
              <a:cxn ang="0">
                <a:pos x="connsiteX50147" y="connsiteY50147"/>
              </a:cxn>
              <a:cxn ang="0">
                <a:pos x="connsiteX50148" y="connsiteY50148"/>
              </a:cxn>
              <a:cxn ang="0">
                <a:pos x="connsiteX50149" y="connsiteY50149"/>
              </a:cxn>
              <a:cxn ang="0">
                <a:pos x="connsiteX50150" y="connsiteY50150"/>
              </a:cxn>
              <a:cxn ang="0">
                <a:pos x="connsiteX50151" y="connsiteY50151"/>
              </a:cxn>
              <a:cxn ang="0">
                <a:pos x="connsiteX50152" y="connsiteY50152"/>
              </a:cxn>
              <a:cxn ang="0">
                <a:pos x="connsiteX50153" y="connsiteY50153"/>
              </a:cxn>
              <a:cxn ang="0">
                <a:pos x="connsiteX50154" y="connsiteY50154"/>
              </a:cxn>
              <a:cxn ang="0">
                <a:pos x="connsiteX50155" y="connsiteY50155"/>
              </a:cxn>
              <a:cxn ang="0">
                <a:pos x="connsiteX50156" y="connsiteY50156"/>
              </a:cxn>
              <a:cxn ang="0">
                <a:pos x="connsiteX50157" y="connsiteY50157"/>
              </a:cxn>
              <a:cxn ang="0">
                <a:pos x="connsiteX50158" y="connsiteY50158"/>
              </a:cxn>
              <a:cxn ang="0">
                <a:pos x="connsiteX50159" y="connsiteY50159"/>
              </a:cxn>
              <a:cxn ang="0">
                <a:pos x="connsiteX50160" y="connsiteY50160"/>
              </a:cxn>
              <a:cxn ang="0">
                <a:pos x="connsiteX50161" y="connsiteY50161"/>
              </a:cxn>
              <a:cxn ang="0">
                <a:pos x="connsiteX50162" y="connsiteY50162"/>
              </a:cxn>
              <a:cxn ang="0">
                <a:pos x="connsiteX50163" y="connsiteY50163"/>
              </a:cxn>
              <a:cxn ang="0">
                <a:pos x="connsiteX50164" y="connsiteY50164"/>
              </a:cxn>
              <a:cxn ang="0">
                <a:pos x="connsiteX50165" y="connsiteY50165"/>
              </a:cxn>
              <a:cxn ang="0">
                <a:pos x="connsiteX50166" y="connsiteY50166"/>
              </a:cxn>
              <a:cxn ang="0">
                <a:pos x="connsiteX50167" y="connsiteY50167"/>
              </a:cxn>
              <a:cxn ang="0">
                <a:pos x="connsiteX50168" y="connsiteY50168"/>
              </a:cxn>
              <a:cxn ang="0">
                <a:pos x="connsiteX50169" y="connsiteY50169"/>
              </a:cxn>
              <a:cxn ang="0">
                <a:pos x="connsiteX50170" y="connsiteY50170"/>
              </a:cxn>
              <a:cxn ang="0">
                <a:pos x="connsiteX50171" y="connsiteY50171"/>
              </a:cxn>
              <a:cxn ang="0">
                <a:pos x="connsiteX50172" y="connsiteY50172"/>
              </a:cxn>
              <a:cxn ang="0">
                <a:pos x="connsiteX50173" y="connsiteY50173"/>
              </a:cxn>
              <a:cxn ang="0">
                <a:pos x="connsiteX50174" y="connsiteY50174"/>
              </a:cxn>
              <a:cxn ang="0">
                <a:pos x="connsiteX50175" y="connsiteY50175"/>
              </a:cxn>
              <a:cxn ang="0">
                <a:pos x="connsiteX50176" y="connsiteY50176"/>
              </a:cxn>
              <a:cxn ang="0">
                <a:pos x="connsiteX50177" y="connsiteY50177"/>
              </a:cxn>
              <a:cxn ang="0">
                <a:pos x="connsiteX50178" y="connsiteY50178"/>
              </a:cxn>
              <a:cxn ang="0">
                <a:pos x="connsiteX50179" y="connsiteY50179"/>
              </a:cxn>
              <a:cxn ang="0">
                <a:pos x="connsiteX50180" y="connsiteY50180"/>
              </a:cxn>
              <a:cxn ang="0">
                <a:pos x="connsiteX50181" y="connsiteY50181"/>
              </a:cxn>
              <a:cxn ang="0">
                <a:pos x="connsiteX50182" y="connsiteY50182"/>
              </a:cxn>
              <a:cxn ang="0">
                <a:pos x="connsiteX50183" y="connsiteY50183"/>
              </a:cxn>
              <a:cxn ang="0">
                <a:pos x="connsiteX50184" y="connsiteY50184"/>
              </a:cxn>
              <a:cxn ang="0">
                <a:pos x="connsiteX50185" y="connsiteY50185"/>
              </a:cxn>
              <a:cxn ang="0">
                <a:pos x="connsiteX50186" y="connsiteY50186"/>
              </a:cxn>
              <a:cxn ang="0">
                <a:pos x="connsiteX50187" y="connsiteY50187"/>
              </a:cxn>
              <a:cxn ang="0">
                <a:pos x="connsiteX50188" y="connsiteY50188"/>
              </a:cxn>
              <a:cxn ang="0">
                <a:pos x="connsiteX50189" y="connsiteY50189"/>
              </a:cxn>
              <a:cxn ang="0">
                <a:pos x="connsiteX50190" y="connsiteY50190"/>
              </a:cxn>
              <a:cxn ang="0">
                <a:pos x="connsiteX50191" y="connsiteY50191"/>
              </a:cxn>
              <a:cxn ang="0">
                <a:pos x="connsiteX50192" y="connsiteY50192"/>
              </a:cxn>
              <a:cxn ang="0">
                <a:pos x="connsiteX50193" y="connsiteY50193"/>
              </a:cxn>
              <a:cxn ang="0">
                <a:pos x="connsiteX50194" y="connsiteY50194"/>
              </a:cxn>
              <a:cxn ang="0">
                <a:pos x="connsiteX50195" y="connsiteY50195"/>
              </a:cxn>
              <a:cxn ang="0">
                <a:pos x="connsiteX50196" y="connsiteY50196"/>
              </a:cxn>
              <a:cxn ang="0">
                <a:pos x="connsiteX50197" y="connsiteY50197"/>
              </a:cxn>
              <a:cxn ang="0">
                <a:pos x="connsiteX50198" y="connsiteY50198"/>
              </a:cxn>
              <a:cxn ang="0">
                <a:pos x="connsiteX50199" y="connsiteY50199"/>
              </a:cxn>
              <a:cxn ang="0">
                <a:pos x="connsiteX50200" y="connsiteY50200"/>
              </a:cxn>
              <a:cxn ang="0">
                <a:pos x="connsiteX50201" y="connsiteY50201"/>
              </a:cxn>
              <a:cxn ang="0">
                <a:pos x="connsiteX50202" y="connsiteY50202"/>
              </a:cxn>
              <a:cxn ang="0">
                <a:pos x="connsiteX50203" y="connsiteY50203"/>
              </a:cxn>
              <a:cxn ang="0">
                <a:pos x="connsiteX50204" y="connsiteY50204"/>
              </a:cxn>
              <a:cxn ang="0">
                <a:pos x="connsiteX50205" y="connsiteY50205"/>
              </a:cxn>
              <a:cxn ang="0">
                <a:pos x="connsiteX50206" y="connsiteY50206"/>
              </a:cxn>
              <a:cxn ang="0">
                <a:pos x="connsiteX50207" y="connsiteY50207"/>
              </a:cxn>
              <a:cxn ang="0">
                <a:pos x="connsiteX50208" y="connsiteY50208"/>
              </a:cxn>
              <a:cxn ang="0">
                <a:pos x="connsiteX50209" y="connsiteY50209"/>
              </a:cxn>
              <a:cxn ang="0">
                <a:pos x="connsiteX50210" y="connsiteY50210"/>
              </a:cxn>
              <a:cxn ang="0">
                <a:pos x="connsiteX50211" y="connsiteY50211"/>
              </a:cxn>
              <a:cxn ang="0">
                <a:pos x="connsiteX50212" y="connsiteY50212"/>
              </a:cxn>
              <a:cxn ang="0">
                <a:pos x="connsiteX50213" y="connsiteY50213"/>
              </a:cxn>
              <a:cxn ang="0">
                <a:pos x="connsiteX50214" y="connsiteY50214"/>
              </a:cxn>
              <a:cxn ang="0">
                <a:pos x="connsiteX50215" y="connsiteY50215"/>
              </a:cxn>
              <a:cxn ang="0">
                <a:pos x="connsiteX50216" y="connsiteY50216"/>
              </a:cxn>
              <a:cxn ang="0">
                <a:pos x="connsiteX50217" y="connsiteY50217"/>
              </a:cxn>
              <a:cxn ang="0">
                <a:pos x="connsiteX50218" y="connsiteY50218"/>
              </a:cxn>
              <a:cxn ang="0">
                <a:pos x="connsiteX50219" y="connsiteY50219"/>
              </a:cxn>
              <a:cxn ang="0">
                <a:pos x="connsiteX50220" y="connsiteY50220"/>
              </a:cxn>
              <a:cxn ang="0">
                <a:pos x="connsiteX50221" y="connsiteY50221"/>
              </a:cxn>
              <a:cxn ang="0">
                <a:pos x="connsiteX50222" y="connsiteY50222"/>
              </a:cxn>
              <a:cxn ang="0">
                <a:pos x="connsiteX50223" y="connsiteY50223"/>
              </a:cxn>
              <a:cxn ang="0">
                <a:pos x="connsiteX50224" y="connsiteY50224"/>
              </a:cxn>
              <a:cxn ang="0">
                <a:pos x="connsiteX50225" y="connsiteY50225"/>
              </a:cxn>
              <a:cxn ang="0">
                <a:pos x="connsiteX50226" y="connsiteY50226"/>
              </a:cxn>
              <a:cxn ang="0">
                <a:pos x="connsiteX50227" y="connsiteY50227"/>
              </a:cxn>
              <a:cxn ang="0">
                <a:pos x="connsiteX50228" y="connsiteY50228"/>
              </a:cxn>
              <a:cxn ang="0">
                <a:pos x="connsiteX50229" y="connsiteY50229"/>
              </a:cxn>
              <a:cxn ang="0">
                <a:pos x="connsiteX50230" y="connsiteY50230"/>
              </a:cxn>
              <a:cxn ang="0">
                <a:pos x="connsiteX50231" y="connsiteY50231"/>
              </a:cxn>
              <a:cxn ang="0">
                <a:pos x="connsiteX50232" y="connsiteY50232"/>
              </a:cxn>
              <a:cxn ang="0">
                <a:pos x="connsiteX50233" y="connsiteY50233"/>
              </a:cxn>
              <a:cxn ang="0">
                <a:pos x="connsiteX50234" y="connsiteY50234"/>
              </a:cxn>
              <a:cxn ang="0">
                <a:pos x="connsiteX50235" y="connsiteY50235"/>
              </a:cxn>
              <a:cxn ang="0">
                <a:pos x="connsiteX50236" y="connsiteY50236"/>
              </a:cxn>
              <a:cxn ang="0">
                <a:pos x="connsiteX50237" y="connsiteY50237"/>
              </a:cxn>
              <a:cxn ang="0">
                <a:pos x="connsiteX50238" y="connsiteY50238"/>
              </a:cxn>
              <a:cxn ang="0">
                <a:pos x="connsiteX50239" y="connsiteY50239"/>
              </a:cxn>
              <a:cxn ang="0">
                <a:pos x="connsiteX50240" y="connsiteY50240"/>
              </a:cxn>
              <a:cxn ang="0">
                <a:pos x="connsiteX50241" y="connsiteY50241"/>
              </a:cxn>
              <a:cxn ang="0">
                <a:pos x="connsiteX50242" y="connsiteY50242"/>
              </a:cxn>
              <a:cxn ang="0">
                <a:pos x="connsiteX50243" y="connsiteY50243"/>
              </a:cxn>
              <a:cxn ang="0">
                <a:pos x="connsiteX50244" y="connsiteY50244"/>
              </a:cxn>
              <a:cxn ang="0">
                <a:pos x="connsiteX50245" y="connsiteY50245"/>
              </a:cxn>
              <a:cxn ang="0">
                <a:pos x="connsiteX50246" y="connsiteY50246"/>
              </a:cxn>
              <a:cxn ang="0">
                <a:pos x="connsiteX50247" y="connsiteY50247"/>
              </a:cxn>
              <a:cxn ang="0">
                <a:pos x="connsiteX50248" y="connsiteY50248"/>
              </a:cxn>
              <a:cxn ang="0">
                <a:pos x="connsiteX50249" y="connsiteY50249"/>
              </a:cxn>
              <a:cxn ang="0">
                <a:pos x="connsiteX50250" y="connsiteY50250"/>
              </a:cxn>
              <a:cxn ang="0">
                <a:pos x="connsiteX50251" y="connsiteY50251"/>
              </a:cxn>
              <a:cxn ang="0">
                <a:pos x="connsiteX50252" y="connsiteY50252"/>
              </a:cxn>
              <a:cxn ang="0">
                <a:pos x="connsiteX50253" y="connsiteY50253"/>
              </a:cxn>
              <a:cxn ang="0">
                <a:pos x="connsiteX50254" y="connsiteY50254"/>
              </a:cxn>
              <a:cxn ang="0">
                <a:pos x="connsiteX50255" y="connsiteY50255"/>
              </a:cxn>
              <a:cxn ang="0">
                <a:pos x="connsiteX50256" y="connsiteY50256"/>
              </a:cxn>
              <a:cxn ang="0">
                <a:pos x="connsiteX50257" y="connsiteY50257"/>
              </a:cxn>
              <a:cxn ang="0">
                <a:pos x="connsiteX50258" y="connsiteY50258"/>
              </a:cxn>
              <a:cxn ang="0">
                <a:pos x="connsiteX50259" y="connsiteY50259"/>
              </a:cxn>
              <a:cxn ang="0">
                <a:pos x="connsiteX50260" y="connsiteY50260"/>
              </a:cxn>
              <a:cxn ang="0">
                <a:pos x="connsiteX50261" y="connsiteY50261"/>
              </a:cxn>
              <a:cxn ang="0">
                <a:pos x="connsiteX50262" y="connsiteY50262"/>
              </a:cxn>
              <a:cxn ang="0">
                <a:pos x="connsiteX50263" y="connsiteY50263"/>
              </a:cxn>
              <a:cxn ang="0">
                <a:pos x="connsiteX50264" y="connsiteY50264"/>
              </a:cxn>
              <a:cxn ang="0">
                <a:pos x="connsiteX50265" y="connsiteY50265"/>
              </a:cxn>
              <a:cxn ang="0">
                <a:pos x="connsiteX50266" y="connsiteY50266"/>
              </a:cxn>
              <a:cxn ang="0">
                <a:pos x="connsiteX50267" y="connsiteY50267"/>
              </a:cxn>
              <a:cxn ang="0">
                <a:pos x="connsiteX50268" y="connsiteY50268"/>
              </a:cxn>
              <a:cxn ang="0">
                <a:pos x="connsiteX50269" y="connsiteY50269"/>
              </a:cxn>
              <a:cxn ang="0">
                <a:pos x="connsiteX50270" y="connsiteY50270"/>
              </a:cxn>
              <a:cxn ang="0">
                <a:pos x="connsiteX50271" y="connsiteY50271"/>
              </a:cxn>
              <a:cxn ang="0">
                <a:pos x="connsiteX50272" y="connsiteY50272"/>
              </a:cxn>
              <a:cxn ang="0">
                <a:pos x="connsiteX50273" y="connsiteY50273"/>
              </a:cxn>
              <a:cxn ang="0">
                <a:pos x="connsiteX50274" y="connsiteY50274"/>
              </a:cxn>
              <a:cxn ang="0">
                <a:pos x="connsiteX50275" y="connsiteY50275"/>
              </a:cxn>
              <a:cxn ang="0">
                <a:pos x="connsiteX50276" y="connsiteY50276"/>
              </a:cxn>
              <a:cxn ang="0">
                <a:pos x="connsiteX50277" y="connsiteY50277"/>
              </a:cxn>
              <a:cxn ang="0">
                <a:pos x="connsiteX50278" y="connsiteY50278"/>
              </a:cxn>
              <a:cxn ang="0">
                <a:pos x="connsiteX50279" y="connsiteY50279"/>
              </a:cxn>
              <a:cxn ang="0">
                <a:pos x="connsiteX50280" y="connsiteY50280"/>
              </a:cxn>
              <a:cxn ang="0">
                <a:pos x="connsiteX50281" y="connsiteY50281"/>
              </a:cxn>
              <a:cxn ang="0">
                <a:pos x="connsiteX50282" y="connsiteY50282"/>
              </a:cxn>
              <a:cxn ang="0">
                <a:pos x="connsiteX50283" y="connsiteY50283"/>
              </a:cxn>
              <a:cxn ang="0">
                <a:pos x="connsiteX50284" y="connsiteY50284"/>
              </a:cxn>
              <a:cxn ang="0">
                <a:pos x="connsiteX50285" y="connsiteY50285"/>
              </a:cxn>
              <a:cxn ang="0">
                <a:pos x="connsiteX50286" y="connsiteY50286"/>
              </a:cxn>
              <a:cxn ang="0">
                <a:pos x="connsiteX50287" y="connsiteY50287"/>
              </a:cxn>
              <a:cxn ang="0">
                <a:pos x="connsiteX50288" y="connsiteY50288"/>
              </a:cxn>
              <a:cxn ang="0">
                <a:pos x="connsiteX50289" y="connsiteY50289"/>
              </a:cxn>
              <a:cxn ang="0">
                <a:pos x="connsiteX50290" y="connsiteY50290"/>
              </a:cxn>
              <a:cxn ang="0">
                <a:pos x="connsiteX50291" y="connsiteY50291"/>
              </a:cxn>
              <a:cxn ang="0">
                <a:pos x="connsiteX50292" y="connsiteY50292"/>
              </a:cxn>
              <a:cxn ang="0">
                <a:pos x="connsiteX50293" y="connsiteY50293"/>
              </a:cxn>
              <a:cxn ang="0">
                <a:pos x="connsiteX50294" y="connsiteY50294"/>
              </a:cxn>
              <a:cxn ang="0">
                <a:pos x="connsiteX50295" y="connsiteY50295"/>
              </a:cxn>
              <a:cxn ang="0">
                <a:pos x="connsiteX50296" y="connsiteY50296"/>
              </a:cxn>
              <a:cxn ang="0">
                <a:pos x="connsiteX50297" y="connsiteY50297"/>
              </a:cxn>
              <a:cxn ang="0">
                <a:pos x="connsiteX50298" y="connsiteY50298"/>
              </a:cxn>
              <a:cxn ang="0">
                <a:pos x="connsiteX50299" y="connsiteY50299"/>
              </a:cxn>
              <a:cxn ang="0">
                <a:pos x="connsiteX50300" y="connsiteY50300"/>
              </a:cxn>
              <a:cxn ang="0">
                <a:pos x="connsiteX50301" y="connsiteY50301"/>
              </a:cxn>
              <a:cxn ang="0">
                <a:pos x="connsiteX50302" y="connsiteY50302"/>
              </a:cxn>
              <a:cxn ang="0">
                <a:pos x="connsiteX50303" y="connsiteY50303"/>
              </a:cxn>
              <a:cxn ang="0">
                <a:pos x="connsiteX50304" y="connsiteY50304"/>
              </a:cxn>
              <a:cxn ang="0">
                <a:pos x="connsiteX50305" y="connsiteY50305"/>
              </a:cxn>
              <a:cxn ang="0">
                <a:pos x="connsiteX50306" y="connsiteY50306"/>
              </a:cxn>
              <a:cxn ang="0">
                <a:pos x="connsiteX50307" y="connsiteY50307"/>
              </a:cxn>
              <a:cxn ang="0">
                <a:pos x="connsiteX50308" y="connsiteY50308"/>
              </a:cxn>
              <a:cxn ang="0">
                <a:pos x="connsiteX50309" y="connsiteY50309"/>
              </a:cxn>
              <a:cxn ang="0">
                <a:pos x="connsiteX50310" y="connsiteY50310"/>
              </a:cxn>
              <a:cxn ang="0">
                <a:pos x="connsiteX50311" y="connsiteY50311"/>
              </a:cxn>
              <a:cxn ang="0">
                <a:pos x="connsiteX50312" y="connsiteY50312"/>
              </a:cxn>
              <a:cxn ang="0">
                <a:pos x="connsiteX50313" y="connsiteY50313"/>
              </a:cxn>
              <a:cxn ang="0">
                <a:pos x="connsiteX50314" y="connsiteY50314"/>
              </a:cxn>
              <a:cxn ang="0">
                <a:pos x="connsiteX50315" y="connsiteY50315"/>
              </a:cxn>
              <a:cxn ang="0">
                <a:pos x="connsiteX50316" y="connsiteY50316"/>
              </a:cxn>
              <a:cxn ang="0">
                <a:pos x="connsiteX50317" y="connsiteY50317"/>
              </a:cxn>
              <a:cxn ang="0">
                <a:pos x="connsiteX50318" y="connsiteY50318"/>
              </a:cxn>
              <a:cxn ang="0">
                <a:pos x="connsiteX50319" y="connsiteY50319"/>
              </a:cxn>
              <a:cxn ang="0">
                <a:pos x="connsiteX50320" y="connsiteY50320"/>
              </a:cxn>
              <a:cxn ang="0">
                <a:pos x="connsiteX50321" y="connsiteY50321"/>
              </a:cxn>
              <a:cxn ang="0">
                <a:pos x="connsiteX50322" y="connsiteY50322"/>
              </a:cxn>
              <a:cxn ang="0">
                <a:pos x="connsiteX50323" y="connsiteY50323"/>
              </a:cxn>
              <a:cxn ang="0">
                <a:pos x="connsiteX50324" y="connsiteY50324"/>
              </a:cxn>
              <a:cxn ang="0">
                <a:pos x="connsiteX50325" y="connsiteY50325"/>
              </a:cxn>
              <a:cxn ang="0">
                <a:pos x="connsiteX50326" y="connsiteY50326"/>
              </a:cxn>
              <a:cxn ang="0">
                <a:pos x="connsiteX50327" y="connsiteY50327"/>
              </a:cxn>
              <a:cxn ang="0">
                <a:pos x="connsiteX50328" y="connsiteY50328"/>
              </a:cxn>
              <a:cxn ang="0">
                <a:pos x="connsiteX50329" y="connsiteY50329"/>
              </a:cxn>
              <a:cxn ang="0">
                <a:pos x="connsiteX50330" y="connsiteY50330"/>
              </a:cxn>
              <a:cxn ang="0">
                <a:pos x="connsiteX50331" y="connsiteY50331"/>
              </a:cxn>
              <a:cxn ang="0">
                <a:pos x="connsiteX50332" y="connsiteY50332"/>
              </a:cxn>
              <a:cxn ang="0">
                <a:pos x="connsiteX50333" y="connsiteY50333"/>
              </a:cxn>
              <a:cxn ang="0">
                <a:pos x="connsiteX50334" y="connsiteY50334"/>
              </a:cxn>
              <a:cxn ang="0">
                <a:pos x="connsiteX50335" y="connsiteY50335"/>
              </a:cxn>
              <a:cxn ang="0">
                <a:pos x="connsiteX50336" y="connsiteY50336"/>
              </a:cxn>
              <a:cxn ang="0">
                <a:pos x="connsiteX50337" y="connsiteY50337"/>
              </a:cxn>
              <a:cxn ang="0">
                <a:pos x="connsiteX50338" y="connsiteY50338"/>
              </a:cxn>
              <a:cxn ang="0">
                <a:pos x="connsiteX50339" y="connsiteY50339"/>
              </a:cxn>
              <a:cxn ang="0">
                <a:pos x="connsiteX50340" y="connsiteY50340"/>
              </a:cxn>
              <a:cxn ang="0">
                <a:pos x="connsiteX50341" y="connsiteY50341"/>
              </a:cxn>
              <a:cxn ang="0">
                <a:pos x="connsiteX50342" y="connsiteY50342"/>
              </a:cxn>
              <a:cxn ang="0">
                <a:pos x="connsiteX50343" y="connsiteY50343"/>
              </a:cxn>
              <a:cxn ang="0">
                <a:pos x="connsiteX50344" y="connsiteY50344"/>
              </a:cxn>
              <a:cxn ang="0">
                <a:pos x="connsiteX50345" y="connsiteY50345"/>
              </a:cxn>
              <a:cxn ang="0">
                <a:pos x="connsiteX50346" y="connsiteY50346"/>
              </a:cxn>
              <a:cxn ang="0">
                <a:pos x="connsiteX50347" y="connsiteY50347"/>
              </a:cxn>
              <a:cxn ang="0">
                <a:pos x="connsiteX50348" y="connsiteY50348"/>
              </a:cxn>
              <a:cxn ang="0">
                <a:pos x="connsiteX50349" y="connsiteY50349"/>
              </a:cxn>
              <a:cxn ang="0">
                <a:pos x="connsiteX50350" y="connsiteY50350"/>
              </a:cxn>
              <a:cxn ang="0">
                <a:pos x="connsiteX50351" y="connsiteY50351"/>
              </a:cxn>
              <a:cxn ang="0">
                <a:pos x="connsiteX50352" y="connsiteY50352"/>
              </a:cxn>
              <a:cxn ang="0">
                <a:pos x="connsiteX50353" y="connsiteY50353"/>
              </a:cxn>
              <a:cxn ang="0">
                <a:pos x="connsiteX50354" y="connsiteY50354"/>
              </a:cxn>
              <a:cxn ang="0">
                <a:pos x="connsiteX50355" y="connsiteY50355"/>
              </a:cxn>
              <a:cxn ang="0">
                <a:pos x="connsiteX50356" y="connsiteY50356"/>
              </a:cxn>
              <a:cxn ang="0">
                <a:pos x="connsiteX50357" y="connsiteY50357"/>
              </a:cxn>
              <a:cxn ang="0">
                <a:pos x="connsiteX50358" y="connsiteY50358"/>
              </a:cxn>
              <a:cxn ang="0">
                <a:pos x="connsiteX50359" y="connsiteY50359"/>
              </a:cxn>
              <a:cxn ang="0">
                <a:pos x="connsiteX50360" y="connsiteY50360"/>
              </a:cxn>
              <a:cxn ang="0">
                <a:pos x="connsiteX50361" y="connsiteY50361"/>
              </a:cxn>
              <a:cxn ang="0">
                <a:pos x="connsiteX50362" y="connsiteY50362"/>
              </a:cxn>
              <a:cxn ang="0">
                <a:pos x="connsiteX50363" y="connsiteY50363"/>
              </a:cxn>
              <a:cxn ang="0">
                <a:pos x="connsiteX50364" y="connsiteY50364"/>
              </a:cxn>
              <a:cxn ang="0">
                <a:pos x="connsiteX50365" y="connsiteY50365"/>
              </a:cxn>
              <a:cxn ang="0">
                <a:pos x="connsiteX50366" y="connsiteY50366"/>
              </a:cxn>
              <a:cxn ang="0">
                <a:pos x="connsiteX50367" y="connsiteY50367"/>
              </a:cxn>
              <a:cxn ang="0">
                <a:pos x="connsiteX50368" y="connsiteY50368"/>
              </a:cxn>
              <a:cxn ang="0">
                <a:pos x="connsiteX50369" y="connsiteY50369"/>
              </a:cxn>
              <a:cxn ang="0">
                <a:pos x="connsiteX50370" y="connsiteY50370"/>
              </a:cxn>
              <a:cxn ang="0">
                <a:pos x="connsiteX50371" y="connsiteY50371"/>
              </a:cxn>
              <a:cxn ang="0">
                <a:pos x="connsiteX50372" y="connsiteY50372"/>
              </a:cxn>
              <a:cxn ang="0">
                <a:pos x="connsiteX50373" y="connsiteY50373"/>
              </a:cxn>
              <a:cxn ang="0">
                <a:pos x="connsiteX50374" y="connsiteY50374"/>
              </a:cxn>
              <a:cxn ang="0">
                <a:pos x="connsiteX50375" y="connsiteY50375"/>
              </a:cxn>
              <a:cxn ang="0">
                <a:pos x="connsiteX50376" y="connsiteY50376"/>
              </a:cxn>
              <a:cxn ang="0">
                <a:pos x="connsiteX50377" y="connsiteY50377"/>
              </a:cxn>
              <a:cxn ang="0">
                <a:pos x="connsiteX50378" y="connsiteY50378"/>
              </a:cxn>
              <a:cxn ang="0">
                <a:pos x="connsiteX50379" y="connsiteY50379"/>
              </a:cxn>
              <a:cxn ang="0">
                <a:pos x="connsiteX50380" y="connsiteY50380"/>
              </a:cxn>
              <a:cxn ang="0">
                <a:pos x="connsiteX50381" y="connsiteY50381"/>
              </a:cxn>
              <a:cxn ang="0">
                <a:pos x="connsiteX50382" y="connsiteY50382"/>
              </a:cxn>
              <a:cxn ang="0">
                <a:pos x="connsiteX50383" y="connsiteY50383"/>
              </a:cxn>
              <a:cxn ang="0">
                <a:pos x="connsiteX50384" y="connsiteY50384"/>
              </a:cxn>
              <a:cxn ang="0">
                <a:pos x="connsiteX50385" y="connsiteY50385"/>
              </a:cxn>
              <a:cxn ang="0">
                <a:pos x="connsiteX50386" y="connsiteY50386"/>
              </a:cxn>
              <a:cxn ang="0">
                <a:pos x="connsiteX50387" y="connsiteY50387"/>
              </a:cxn>
              <a:cxn ang="0">
                <a:pos x="connsiteX50388" y="connsiteY50388"/>
              </a:cxn>
              <a:cxn ang="0">
                <a:pos x="connsiteX50389" y="connsiteY50389"/>
              </a:cxn>
              <a:cxn ang="0">
                <a:pos x="connsiteX50390" y="connsiteY50390"/>
              </a:cxn>
              <a:cxn ang="0">
                <a:pos x="connsiteX50391" y="connsiteY50391"/>
              </a:cxn>
              <a:cxn ang="0">
                <a:pos x="connsiteX50392" y="connsiteY50392"/>
              </a:cxn>
              <a:cxn ang="0">
                <a:pos x="connsiteX50393" y="connsiteY50393"/>
              </a:cxn>
              <a:cxn ang="0">
                <a:pos x="connsiteX50394" y="connsiteY50394"/>
              </a:cxn>
              <a:cxn ang="0">
                <a:pos x="connsiteX50395" y="connsiteY50395"/>
              </a:cxn>
              <a:cxn ang="0">
                <a:pos x="connsiteX50396" y="connsiteY50396"/>
              </a:cxn>
              <a:cxn ang="0">
                <a:pos x="connsiteX50397" y="connsiteY50397"/>
              </a:cxn>
              <a:cxn ang="0">
                <a:pos x="connsiteX50398" y="connsiteY50398"/>
              </a:cxn>
              <a:cxn ang="0">
                <a:pos x="connsiteX50399" y="connsiteY50399"/>
              </a:cxn>
              <a:cxn ang="0">
                <a:pos x="connsiteX50400" y="connsiteY50400"/>
              </a:cxn>
              <a:cxn ang="0">
                <a:pos x="connsiteX50401" y="connsiteY50401"/>
              </a:cxn>
              <a:cxn ang="0">
                <a:pos x="connsiteX50402" y="connsiteY50402"/>
              </a:cxn>
              <a:cxn ang="0">
                <a:pos x="connsiteX50403" y="connsiteY50403"/>
              </a:cxn>
              <a:cxn ang="0">
                <a:pos x="connsiteX50404" y="connsiteY50404"/>
              </a:cxn>
              <a:cxn ang="0">
                <a:pos x="connsiteX50405" y="connsiteY50405"/>
              </a:cxn>
              <a:cxn ang="0">
                <a:pos x="connsiteX50406" y="connsiteY50406"/>
              </a:cxn>
              <a:cxn ang="0">
                <a:pos x="connsiteX50407" y="connsiteY50407"/>
              </a:cxn>
              <a:cxn ang="0">
                <a:pos x="connsiteX50408" y="connsiteY50408"/>
              </a:cxn>
              <a:cxn ang="0">
                <a:pos x="connsiteX50409" y="connsiteY50409"/>
              </a:cxn>
              <a:cxn ang="0">
                <a:pos x="connsiteX50410" y="connsiteY50410"/>
              </a:cxn>
              <a:cxn ang="0">
                <a:pos x="connsiteX50411" y="connsiteY50411"/>
              </a:cxn>
              <a:cxn ang="0">
                <a:pos x="connsiteX50412" y="connsiteY50412"/>
              </a:cxn>
              <a:cxn ang="0">
                <a:pos x="connsiteX50413" y="connsiteY50413"/>
              </a:cxn>
              <a:cxn ang="0">
                <a:pos x="connsiteX50414" y="connsiteY50414"/>
              </a:cxn>
              <a:cxn ang="0">
                <a:pos x="connsiteX50415" y="connsiteY50415"/>
              </a:cxn>
              <a:cxn ang="0">
                <a:pos x="connsiteX50416" y="connsiteY50416"/>
              </a:cxn>
              <a:cxn ang="0">
                <a:pos x="connsiteX50417" y="connsiteY50417"/>
              </a:cxn>
              <a:cxn ang="0">
                <a:pos x="connsiteX50418" y="connsiteY50418"/>
              </a:cxn>
              <a:cxn ang="0">
                <a:pos x="connsiteX50419" y="connsiteY50419"/>
              </a:cxn>
              <a:cxn ang="0">
                <a:pos x="connsiteX50420" y="connsiteY50420"/>
              </a:cxn>
              <a:cxn ang="0">
                <a:pos x="connsiteX50421" y="connsiteY50421"/>
              </a:cxn>
              <a:cxn ang="0">
                <a:pos x="connsiteX50422" y="connsiteY50422"/>
              </a:cxn>
              <a:cxn ang="0">
                <a:pos x="connsiteX50423" y="connsiteY50423"/>
              </a:cxn>
              <a:cxn ang="0">
                <a:pos x="connsiteX50424" y="connsiteY50424"/>
              </a:cxn>
              <a:cxn ang="0">
                <a:pos x="connsiteX50425" y="connsiteY50425"/>
              </a:cxn>
              <a:cxn ang="0">
                <a:pos x="connsiteX50426" y="connsiteY50426"/>
              </a:cxn>
              <a:cxn ang="0">
                <a:pos x="connsiteX50427" y="connsiteY50427"/>
              </a:cxn>
              <a:cxn ang="0">
                <a:pos x="connsiteX50428" y="connsiteY50428"/>
              </a:cxn>
              <a:cxn ang="0">
                <a:pos x="connsiteX50429" y="connsiteY50429"/>
              </a:cxn>
              <a:cxn ang="0">
                <a:pos x="connsiteX50430" y="connsiteY50430"/>
              </a:cxn>
              <a:cxn ang="0">
                <a:pos x="connsiteX50431" y="connsiteY50431"/>
              </a:cxn>
              <a:cxn ang="0">
                <a:pos x="connsiteX50432" y="connsiteY50432"/>
              </a:cxn>
              <a:cxn ang="0">
                <a:pos x="connsiteX50433" y="connsiteY50433"/>
              </a:cxn>
              <a:cxn ang="0">
                <a:pos x="connsiteX50434" y="connsiteY50434"/>
              </a:cxn>
              <a:cxn ang="0">
                <a:pos x="connsiteX50435" y="connsiteY50435"/>
              </a:cxn>
              <a:cxn ang="0">
                <a:pos x="connsiteX50436" y="connsiteY50436"/>
              </a:cxn>
              <a:cxn ang="0">
                <a:pos x="connsiteX50437" y="connsiteY50437"/>
              </a:cxn>
              <a:cxn ang="0">
                <a:pos x="connsiteX50438" y="connsiteY50438"/>
              </a:cxn>
              <a:cxn ang="0">
                <a:pos x="connsiteX50439" y="connsiteY50439"/>
              </a:cxn>
              <a:cxn ang="0">
                <a:pos x="connsiteX50440" y="connsiteY50440"/>
              </a:cxn>
              <a:cxn ang="0">
                <a:pos x="connsiteX50441" y="connsiteY50441"/>
              </a:cxn>
              <a:cxn ang="0">
                <a:pos x="connsiteX50442" y="connsiteY50442"/>
              </a:cxn>
              <a:cxn ang="0">
                <a:pos x="connsiteX50443" y="connsiteY50443"/>
              </a:cxn>
              <a:cxn ang="0">
                <a:pos x="connsiteX50444" y="connsiteY50444"/>
              </a:cxn>
              <a:cxn ang="0">
                <a:pos x="connsiteX50445" y="connsiteY50445"/>
              </a:cxn>
              <a:cxn ang="0">
                <a:pos x="connsiteX50446" y="connsiteY50446"/>
              </a:cxn>
              <a:cxn ang="0">
                <a:pos x="connsiteX50447" y="connsiteY50447"/>
              </a:cxn>
              <a:cxn ang="0">
                <a:pos x="connsiteX50448" y="connsiteY50448"/>
              </a:cxn>
              <a:cxn ang="0">
                <a:pos x="connsiteX50449" y="connsiteY50449"/>
              </a:cxn>
              <a:cxn ang="0">
                <a:pos x="connsiteX50450" y="connsiteY50450"/>
              </a:cxn>
              <a:cxn ang="0">
                <a:pos x="connsiteX50451" y="connsiteY50451"/>
              </a:cxn>
              <a:cxn ang="0">
                <a:pos x="connsiteX50452" y="connsiteY50452"/>
              </a:cxn>
              <a:cxn ang="0">
                <a:pos x="connsiteX50453" y="connsiteY50453"/>
              </a:cxn>
              <a:cxn ang="0">
                <a:pos x="connsiteX50454" y="connsiteY50454"/>
              </a:cxn>
              <a:cxn ang="0">
                <a:pos x="connsiteX50455" y="connsiteY50455"/>
              </a:cxn>
              <a:cxn ang="0">
                <a:pos x="connsiteX50456" y="connsiteY50456"/>
              </a:cxn>
              <a:cxn ang="0">
                <a:pos x="connsiteX50457" y="connsiteY50457"/>
              </a:cxn>
              <a:cxn ang="0">
                <a:pos x="connsiteX50458" y="connsiteY50458"/>
              </a:cxn>
              <a:cxn ang="0">
                <a:pos x="connsiteX50459" y="connsiteY50459"/>
              </a:cxn>
              <a:cxn ang="0">
                <a:pos x="connsiteX50460" y="connsiteY50460"/>
              </a:cxn>
              <a:cxn ang="0">
                <a:pos x="connsiteX50461" y="connsiteY50461"/>
              </a:cxn>
              <a:cxn ang="0">
                <a:pos x="connsiteX50462" y="connsiteY50462"/>
              </a:cxn>
              <a:cxn ang="0">
                <a:pos x="connsiteX50463" y="connsiteY50463"/>
              </a:cxn>
              <a:cxn ang="0">
                <a:pos x="connsiteX50464" y="connsiteY50464"/>
              </a:cxn>
              <a:cxn ang="0">
                <a:pos x="connsiteX50465" y="connsiteY50465"/>
              </a:cxn>
              <a:cxn ang="0">
                <a:pos x="connsiteX50466" y="connsiteY50466"/>
              </a:cxn>
              <a:cxn ang="0">
                <a:pos x="connsiteX50467" y="connsiteY50467"/>
              </a:cxn>
              <a:cxn ang="0">
                <a:pos x="connsiteX50468" y="connsiteY50468"/>
              </a:cxn>
              <a:cxn ang="0">
                <a:pos x="connsiteX50469" y="connsiteY50469"/>
              </a:cxn>
              <a:cxn ang="0">
                <a:pos x="connsiteX50470" y="connsiteY50470"/>
              </a:cxn>
              <a:cxn ang="0">
                <a:pos x="connsiteX50471" y="connsiteY50471"/>
              </a:cxn>
              <a:cxn ang="0">
                <a:pos x="connsiteX50472" y="connsiteY50472"/>
              </a:cxn>
              <a:cxn ang="0">
                <a:pos x="connsiteX50473" y="connsiteY50473"/>
              </a:cxn>
              <a:cxn ang="0">
                <a:pos x="connsiteX50474" y="connsiteY50474"/>
              </a:cxn>
              <a:cxn ang="0">
                <a:pos x="connsiteX50475" y="connsiteY50475"/>
              </a:cxn>
              <a:cxn ang="0">
                <a:pos x="connsiteX50476" y="connsiteY50476"/>
              </a:cxn>
              <a:cxn ang="0">
                <a:pos x="connsiteX50477" y="connsiteY50477"/>
              </a:cxn>
              <a:cxn ang="0">
                <a:pos x="connsiteX50478" y="connsiteY50478"/>
              </a:cxn>
              <a:cxn ang="0">
                <a:pos x="connsiteX50479" y="connsiteY50479"/>
              </a:cxn>
              <a:cxn ang="0">
                <a:pos x="connsiteX50480" y="connsiteY50480"/>
              </a:cxn>
              <a:cxn ang="0">
                <a:pos x="connsiteX50481" y="connsiteY50481"/>
              </a:cxn>
              <a:cxn ang="0">
                <a:pos x="connsiteX50482" y="connsiteY50482"/>
              </a:cxn>
              <a:cxn ang="0">
                <a:pos x="connsiteX50483" y="connsiteY50483"/>
              </a:cxn>
              <a:cxn ang="0">
                <a:pos x="connsiteX50484" y="connsiteY50484"/>
              </a:cxn>
              <a:cxn ang="0">
                <a:pos x="connsiteX50485" y="connsiteY50485"/>
              </a:cxn>
              <a:cxn ang="0">
                <a:pos x="connsiteX50486" y="connsiteY50486"/>
              </a:cxn>
              <a:cxn ang="0">
                <a:pos x="connsiteX50487" y="connsiteY50487"/>
              </a:cxn>
              <a:cxn ang="0">
                <a:pos x="connsiteX50488" y="connsiteY50488"/>
              </a:cxn>
              <a:cxn ang="0">
                <a:pos x="connsiteX50489" y="connsiteY50489"/>
              </a:cxn>
              <a:cxn ang="0">
                <a:pos x="connsiteX50490" y="connsiteY50490"/>
              </a:cxn>
              <a:cxn ang="0">
                <a:pos x="connsiteX50491" y="connsiteY50491"/>
              </a:cxn>
              <a:cxn ang="0">
                <a:pos x="connsiteX50492" y="connsiteY50492"/>
              </a:cxn>
              <a:cxn ang="0">
                <a:pos x="connsiteX50493" y="connsiteY50493"/>
              </a:cxn>
              <a:cxn ang="0">
                <a:pos x="connsiteX50494" y="connsiteY50494"/>
              </a:cxn>
              <a:cxn ang="0">
                <a:pos x="connsiteX50495" y="connsiteY50495"/>
              </a:cxn>
              <a:cxn ang="0">
                <a:pos x="connsiteX50496" y="connsiteY50496"/>
              </a:cxn>
              <a:cxn ang="0">
                <a:pos x="connsiteX50497" y="connsiteY50497"/>
              </a:cxn>
              <a:cxn ang="0">
                <a:pos x="connsiteX50498" y="connsiteY50498"/>
              </a:cxn>
              <a:cxn ang="0">
                <a:pos x="connsiteX50499" y="connsiteY50499"/>
              </a:cxn>
              <a:cxn ang="0">
                <a:pos x="connsiteX50500" y="connsiteY50500"/>
              </a:cxn>
              <a:cxn ang="0">
                <a:pos x="connsiteX50501" y="connsiteY50501"/>
              </a:cxn>
              <a:cxn ang="0">
                <a:pos x="connsiteX50502" y="connsiteY50502"/>
              </a:cxn>
              <a:cxn ang="0">
                <a:pos x="connsiteX50503" y="connsiteY50503"/>
              </a:cxn>
              <a:cxn ang="0">
                <a:pos x="connsiteX50504" y="connsiteY50504"/>
              </a:cxn>
              <a:cxn ang="0">
                <a:pos x="connsiteX50505" y="connsiteY50505"/>
              </a:cxn>
              <a:cxn ang="0">
                <a:pos x="connsiteX50506" y="connsiteY50506"/>
              </a:cxn>
              <a:cxn ang="0">
                <a:pos x="connsiteX50507" y="connsiteY50507"/>
              </a:cxn>
              <a:cxn ang="0">
                <a:pos x="connsiteX50508" y="connsiteY50508"/>
              </a:cxn>
              <a:cxn ang="0">
                <a:pos x="connsiteX50509" y="connsiteY50509"/>
              </a:cxn>
              <a:cxn ang="0">
                <a:pos x="connsiteX50510" y="connsiteY50510"/>
              </a:cxn>
              <a:cxn ang="0">
                <a:pos x="connsiteX50511" y="connsiteY50511"/>
              </a:cxn>
              <a:cxn ang="0">
                <a:pos x="connsiteX50512" y="connsiteY50512"/>
              </a:cxn>
              <a:cxn ang="0">
                <a:pos x="connsiteX50513" y="connsiteY50513"/>
              </a:cxn>
              <a:cxn ang="0">
                <a:pos x="connsiteX50514" y="connsiteY50514"/>
              </a:cxn>
              <a:cxn ang="0">
                <a:pos x="connsiteX50515" y="connsiteY50515"/>
              </a:cxn>
              <a:cxn ang="0">
                <a:pos x="connsiteX50516" y="connsiteY50516"/>
              </a:cxn>
              <a:cxn ang="0">
                <a:pos x="connsiteX50517" y="connsiteY50517"/>
              </a:cxn>
              <a:cxn ang="0">
                <a:pos x="connsiteX50518" y="connsiteY50518"/>
              </a:cxn>
              <a:cxn ang="0">
                <a:pos x="connsiteX50519" y="connsiteY50519"/>
              </a:cxn>
              <a:cxn ang="0">
                <a:pos x="connsiteX50520" y="connsiteY50520"/>
              </a:cxn>
              <a:cxn ang="0">
                <a:pos x="connsiteX50521" y="connsiteY50521"/>
              </a:cxn>
              <a:cxn ang="0">
                <a:pos x="connsiteX50522" y="connsiteY50522"/>
              </a:cxn>
              <a:cxn ang="0">
                <a:pos x="connsiteX50523" y="connsiteY50523"/>
              </a:cxn>
              <a:cxn ang="0">
                <a:pos x="connsiteX50524" y="connsiteY50524"/>
              </a:cxn>
              <a:cxn ang="0">
                <a:pos x="connsiteX50525" y="connsiteY50525"/>
              </a:cxn>
              <a:cxn ang="0">
                <a:pos x="connsiteX50526" y="connsiteY50526"/>
              </a:cxn>
              <a:cxn ang="0">
                <a:pos x="connsiteX50527" y="connsiteY50527"/>
              </a:cxn>
              <a:cxn ang="0">
                <a:pos x="connsiteX50528" y="connsiteY50528"/>
              </a:cxn>
              <a:cxn ang="0">
                <a:pos x="connsiteX50529" y="connsiteY50529"/>
              </a:cxn>
              <a:cxn ang="0">
                <a:pos x="connsiteX50530" y="connsiteY50530"/>
              </a:cxn>
              <a:cxn ang="0">
                <a:pos x="connsiteX50531" y="connsiteY50531"/>
              </a:cxn>
              <a:cxn ang="0">
                <a:pos x="connsiteX50532" y="connsiteY50532"/>
              </a:cxn>
              <a:cxn ang="0">
                <a:pos x="connsiteX50533" y="connsiteY50533"/>
              </a:cxn>
              <a:cxn ang="0">
                <a:pos x="connsiteX50534" y="connsiteY50534"/>
              </a:cxn>
              <a:cxn ang="0">
                <a:pos x="connsiteX50535" y="connsiteY50535"/>
              </a:cxn>
              <a:cxn ang="0">
                <a:pos x="connsiteX50536" y="connsiteY50536"/>
              </a:cxn>
              <a:cxn ang="0">
                <a:pos x="connsiteX50537" y="connsiteY50537"/>
              </a:cxn>
              <a:cxn ang="0">
                <a:pos x="connsiteX50538" y="connsiteY50538"/>
              </a:cxn>
              <a:cxn ang="0">
                <a:pos x="connsiteX50539" y="connsiteY50539"/>
              </a:cxn>
              <a:cxn ang="0">
                <a:pos x="connsiteX50540" y="connsiteY50540"/>
              </a:cxn>
              <a:cxn ang="0">
                <a:pos x="connsiteX50541" y="connsiteY50541"/>
              </a:cxn>
              <a:cxn ang="0">
                <a:pos x="connsiteX50542" y="connsiteY50542"/>
              </a:cxn>
              <a:cxn ang="0">
                <a:pos x="connsiteX50543" y="connsiteY50543"/>
              </a:cxn>
              <a:cxn ang="0">
                <a:pos x="connsiteX50544" y="connsiteY50544"/>
              </a:cxn>
              <a:cxn ang="0">
                <a:pos x="connsiteX50545" y="connsiteY50545"/>
              </a:cxn>
              <a:cxn ang="0">
                <a:pos x="connsiteX50546" y="connsiteY50546"/>
              </a:cxn>
              <a:cxn ang="0">
                <a:pos x="connsiteX50547" y="connsiteY50547"/>
              </a:cxn>
              <a:cxn ang="0">
                <a:pos x="connsiteX50548" y="connsiteY50548"/>
              </a:cxn>
              <a:cxn ang="0">
                <a:pos x="connsiteX50549" y="connsiteY50549"/>
              </a:cxn>
              <a:cxn ang="0">
                <a:pos x="connsiteX50550" y="connsiteY50550"/>
              </a:cxn>
              <a:cxn ang="0">
                <a:pos x="connsiteX50551" y="connsiteY50551"/>
              </a:cxn>
              <a:cxn ang="0">
                <a:pos x="connsiteX50552" y="connsiteY50552"/>
              </a:cxn>
              <a:cxn ang="0">
                <a:pos x="connsiteX50553" y="connsiteY50553"/>
              </a:cxn>
              <a:cxn ang="0">
                <a:pos x="connsiteX50554" y="connsiteY50554"/>
              </a:cxn>
              <a:cxn ang="0">
                <a:pos x="connsiteX50555" y="connsiteY50555"/>
              </a:cxn>
              <a:cxn ang="0">
                <a:pos x="connsiteX50556" y="connsiteY50556"/>
              </a:cxn>
              <a:cxn ang="0">
                <a:pos x="connsiteX50557" y="connsiteY50557"/>
              </a:cxn>
              <a:cxn ang="0">
                <a:pos x="connsiteX50558" y="connsiteY50558"/>
              </a:cxn>
              <a:cxn ang="0">
                <a:pos x="connsiteX50559" y="connsiteY50559"/>
              </a:cxn>
              <a:cxn ang="0">
                <a:pos x="connsiteX50560" y="connsiteY50560"/>
              </a:cxn>
              <a:cxn ang="0">
                <a:pos x="connsiteX50561" y="connsiteY50561"/>
              </a:cxn>
              <a:cxn ang="0">
                <a:pos x="connsiteX50562" y="connsiteY50562"/>
              </a:cxn>
              <a:cxn ang="0">
                <a:pos x="connsiteX50563" y="connsiteY50563"/>
              </a:cxn>
              <a:cxn ang="0">
                <a:pos x="connsiteX50564" y="connsiteY50564"/>
              </a:cxn>
              <a:cxn ang="0">
                <a:pos x="connsiteX50565" y="connsiteY50565"/>
              </a:cxn>
              <a:cxn ang="0">
                <a:pos x="connsiteX50566" y="connsiteY50566"/>
              </a:cxn>
              <a:cxn ang="0">
                <a:pos x="connsiteX50567" y="connsiteY50567"/>
              </a:cxn>
              <a:cxn ang="0">
                <a:pos x="connsiteX50568" y="connsiteY50568"/>
              </a:cxn>
              <a:cxn ang="0">
                <a:pos x="connsiteX50569" y="connsiteY50569"/>
              </a:cxn>
              <a:cxn ang="0">
                <a:pos x="connsiteX50570" y="connsiteY50570"/>
              </a:cxn>
              <a:cxn ang="0">
                <a:pos x="connsiteX50571" y="connsiteY50571"/>
              </a:cxn>
              <a:cxn ang="0">
                <a:pos x="connsiteX50572" y="connsiteY50572"/>
              </a:cxn>
              <a:cxn ang="0">
                <a:pos x="connsiteX50573" y="connsiteY50573"/>
              </a:cxn>
              <a:cxn ang="0">
                <a:pos x="connsiteX50574" y="connsiteY50574"/>
              </a:cxn>
              <a:cxn ang="0">
                <a:pos x="connsiteX50575" y="connsiteY50575"/>
              </a:cxn>
              <a:cxn ang="0">
                <a:pos x="connsiteX50576" y="connsiteY50576"/>
              </a:cxn>
              <a:cxn ang="0">
                <a:pos x="connsiteX50577" y="connsiteY50577"/>
              </a:cxn>
              <a:cxn ang="0">
                <a:pos x="connsiteX50578" y="connsiteY50578"/>
              </a:cxn>
              <a:cxn ang="0">
                <a:pos x="connsiteX50579" y="connsiteY50579"/>
              </a:cxn>
              <a:cxn ang="0">
                <a:pos x="connsiteX50580" y="connsiteY50580"/>
              </a:cxn>
              <a:cxn ang="0">
                <a:pos x="connsiteX50581" y="connsiteY50581"/>
              </a:cxn>
              <a:cxn ang="0">
                <a:pos x="connsiteX50582" y="connsiteY50582"/>
              </a:cxn>
              <a:cxn ang="0">
                <a:pos x="connsiteX50583" y="connsiteY50583"/>
              </a:cxn>
              <a:cxn ang="0">
                <a:pos x="connsiteX50584" y="connsiteY50584"/>
              </a:cxn>
              <a:cxn ang="0">
                <a:pos x="connsiteX50585" y="connsiteY50585"/>
              </a:cxn>
              <a:cxn ang="0">
                <a:pos x="connsiteX50586" y="connsiteY50586"/>
              </a:cxn>
              <a:cxn ang="0">
                <a:pos x="connsiteX50587" y="connsiteY50587"/>
              </a:cxn>
              <a:cxn ang="0">
                <a:pos x="connsiteX50588" y="connsiteY50588"/>
              </a:cxn>
              <a:cxn ang="0">
                <a:pos x="connsiteX50589" y="connsiteY50589"/>
              </a:cxn>
              <a:cxn ang="0">
                <a:pos x="connsiteX50590" y="connsiteY50590"/>
              </a:cxn>
              <a:cxn ang="0">
                <a:pos x="connsiteX50591" y="connsiteY50591"/>
              </a:cxn>
              <a:cxn ang="0">
                <a:pos x="connsiteX50592" y="connsiteY50592"/>
              </a:cxn>
              <a:cxn ang="0">
                <a:pos x="connsiteX50593" y="connsiteY50593"/>
              </a:cxn>
              <a:cxn ang="0">
                <a:pos x="connsiteX50594" y="connsiteY50594"/>
              </a:cxn>
              <a:cxn ang="0">
                <a:pos x="connsiteX50595" y="connsiteY50595"/>
              </a:cxn>
              <a:cxn ang="0">
                <a:pos x="connsiteX50596" y="connsiteY50596"/>
              </a:cxn>
              <a:cxn ang="0">
                <a:pos x="connsiteX50597" y="connsiteY50597"/>
              </a:cxn>
              <a:cxn ang="0">
                <a:pos x="connsiteX50598" y="connsiteY50598"/>
              </a:cxn>
              <a:cxn ang="0">
                <a:pos x="connsiteX50599" y="connsiteY50599"/>
              </a:cxn>
              <a:cxn ang="0">
                <a:pos x="connsiteX50600" y="connsiteY50600"/>
              </a:cxn>
              <a:cxn ang="0">
                <a:pos x="connsiteX50601" y="connsiteY50601"/>
              </a:cxn>
              <a:cxn ang="0">
                <a:pos x="connsiteX50602" y="connsiteY50602"/>
              </a:cxn>
              <a:cxn ang="0">
                <a:pos x="connsiteX50603" y="connsiteY50603"/>
              </a:cxn>
              <a:cxn ang="0">
                <a:pos x="connsiteX50604" y="connsiteY50604"/>
              </a:cxn>
              <a:cxn ang="0">
                <a:pos x="connsiteX50605" y="connsiteY50605"/>
              </a:cxn>
              <a:cxn ang="0">
                <a:pos x="connsiteX50606" y="connsiteY50606"/>
              </a:cxn>
              <a:cxn ang="0">
                <a:pos x="connsiteX50607" y="connsiteY50607"/>
              </a:cxn>
              <a:cxn ang="0">
                <a:pos x="connsiteX50608" y="connsiteY50608"/>
              </a:cxn>
              <a:cxn ang="0">
                <a:pos x="connsiteX50609" y="connsiteY50609"/>
              </a:cxn>
              <a:cxn ang="0">
                <a:pos x="connsiteX50610" y="connsiteY50610"/>
              </a:cxn>
              <a:cxn ang="0">
                <a:pos x="connsiteX50611" y="connsiteY50611"/>
              </a:cxn>
              <a:cxn ang="0">
                <a:pos x="connsiteX50612" y="connsiteY50612"/>
              </a:cxn>
              <a:cxn ang="0">
                <a:pos x="connsiteX50613" y="connsiteY50613"/>
              </a:cxn>
              <a:cxn ang="0">
                <a:pos x="connsiteX50614" y="connsiteY50614"/>
              </a:cxn>
              <a:cxn ang="0">
                <a:pos x="connsiteX50615" y="connsiteY50615"/>
              </a:cxn>
              <a:cxn ang="0">
                <a:pos x="connsiteX50616" y="connsiteY50616"/>
              </a:cxn>
              <a:cxn ang="0">
                <a:pos x="connsiteX50617" y="connsiteY50617"/>
              </a:cxn>
              <a:cxn ang="0">
                <a:pos x="connsiteX50618" y="connsiteY50618"/>
              </a:cxn>
              <a:cxn ang="0">
                <a:pos x="connsiteX50619" y="connsiteY50619"/>
              </a:cxn>
              <a:cxn ang="0">
                <a:pos x="connsiteX50620" y="connsiteY50620"/>
              </a:cxn>
              <a:cxn ang="0">
                <a:pos x="connsiteX50621" y="connsiteY50621"/>
              </a:cxn>
              <a:cxn ang="0">
                <a:pos x="connsiteX50622" y="connsiteY50622"/>
              </a:cxn>
              <a:cxn ang="0">
                <a:pos x="connsiteX50623" y="connsiteY50623"/>
              </a:cxn>
              <a:cxn ang="0">
                <a:pos x="connsiteX50624" y="connsiteY50624"/>
              </a:cxn>
              <a:cxn ang="0">
                <a:pos x="connsiteX50625" y="connsiteY50625"/>
              </a:cxn>
              <a:cxn ang="0">
                <a:pos x="connsiteX50626" y="connsiteY50626"/>
              </a:cxn>
              <a:cxn ang="0">
                <a:pos x="connsiteX50627" y="connsiteY50627"/>
              </a:cxn>
              <a:cxn ang="0">
                <a:pos x="connsiteX50628" y="connsiteY50628"/>
              </a:cxn>
              <a:cxn ang="0">
                <a:pos x="connsiteX50629" y="connsiteY50629"/>
              </a:cxn>
              <a:cxn ang="0">
                <a:pos x="connsiteX50630" y="connsiteY50630"/>
              </a:cxn>
              <a:cxn ang="0">
                <a:pos x="connsiteX50631" y="connsiteY50631"/>
              </a:cxn>
              <a:cxn ang="0">
                <a:pos x="connsiteX50632" y="connsiteY50632"/>
              </a:cxn>
              <a:cxn ang="0">
                <a:pos x="connsiteX50633" y="connsiteY50633"/>
              </a:cxn>
              <a:cxn ang="0">
                <a:pos x="connsiteX50634" y="connsiteY50634"/>
              </a:cxn>
              <a:cxn ang="0">
                <a:pos x="connsiteX50635" y="connsiteY50635"/>
              </a:cxn>
              <a:cxn ang="0">
                <a:pos x="connsiteX50636" y="connsiteY50636"/>
              </a:cxn>
              <a:cxn ang="0">
                <a:pos x="connsiteX50637" y="connsiteY50637"/>
              </a:cxn>
              <a:cxn ang="0">
                <a:pos x="connsiteX50638" y="connsiteY50638"/>
              </a:cxn>
              <a:cxn ang="0">
                <a:pos x="connsiteX50639" y="connsiteY50639"/>
              </a:cxn>
              <a:cxn ang="0">
                <a:pos x="connsiteX50640" y="connsiteY50640"/>
              </a:cxn>
              <a:cxn ang="0">
                <a:pos x="connsiteX50641" y="connsiteY50641"/>
              </a:cxn>
              <a:cxn ang="0">
                <a:pos x="connsiteX50642" y="connsiteY50642"/>
              </a:cxn>
              <a:cxn ang="0">
                <a:pos x="connsiteX50643" y="connsiteY50643"/>
              </a:cxn>
              <a:cxn ang="0">
                <a:pos x="connsiteX50644" y="connsiteY50644"/>
              </a:cxn>
              <a:cxn ang="0">
                <a:pos x="connsiteX50645" y="connsiteY50645"/>
              </a:cxn>
              <a:cxn ang="0">
                <a:pos x="connsiteX50646" y="connsiteY50646"/>
              </a:cxn>
              <a:cxn ang="0">
                <a:pos x="connsiteX50647" y="connsiteY50647"/>
              </a:cxn>
              <a:cxn ang="0">
                <a:pos x="connsiteX50648" y="connsiteY50648"/>
              </a:cxn>
              <a:cxn ang="0">
                <a:pos x="connsiteX50649" y="connsiteY50649"/>
              </a:cxn>
              <a:cxn ang="0">
                <a:pos x="connsiteX50650" y="connsiteY50650"/>
              </a:cxn>
              <a:cxn ang="0">
                <a:pos x="connsiteX50651" y="connsiteY50651"/>
              </a:cxn>
              <a:cxn ang="0">
                <a:pos x="connsiteX50652" y="connsiteY50652"/>
              </a:cxn>
              <a:cxn ang="0">
                <a:pos x="connsiteX50653" y="connsiteY50653"/>
              </a:cxn>
              <a:cxn ang="0">
                <a:pos x="connsiteX50654" y="connsiteY50654"/>
              </a:cxn>
              <a:cxn ang="0">
                <a:pos x="connsiteX50655" y="connsiteY50655"/>
              </a:cxn>
              <a:cxn ang="0">
                <a:pos x="connsiteX50656" y="connsiteY50656"/>
              </a:cxn>
              <a:cxn ang="0">
                <a:pos x="connsiteX50657" y="connsiteY50657"/>
              </a:cxn>
              <a:cxn ang="0">
                <a:pos x="connsiteX50658" y="connsiteY50658"/>
              </a:cxn>
              <a:cxn ang="0">
                <a:pos x="connsiteX50659" y="connsiteY50659"/>
              </a:cxn>
              <a:cxn ang="0">
                <a:pos x="connsiteX50660" y="connsiteY50660"/>
              </a:cxn>
              <a:cxn ang="0">
                <a:pos x="connsiteX50661" y="connsiteY50661"/>
              </a:cxn>
              <a:cxn ang="0">
                <a:pos x="connsiteX50662" y="connsiteY50662"/>
              </a:cxn>
              <a:cxn ang="0">
                <a:pos x="connsiteX50663" y="connsiteY50663"/>
              </a:cxn>
              <a:cxn ang="0">
                <a:pos x="connsiteX50664" y="connsiteY50664"/>
              </a:cxn>
              <a:cxn ang="0">
                <a:pos x="connsiteX50665" y="connsiteY50665"/>
              </a:cxn>
              <a:cxn ang="0">
                <a:pos x="connsiteX50666" y="connsiteY50666"/>
              </a:cxn>
              <a:cxn ang="0">
                <a:pos x="connsiteX50667" y="connsiteY50667"/>
              </a:cxn>
              <a:cxn ang="0">
                <a:pos x="connsiteX50668" y="connsiteY50668"/>
              </a:cxn>
              <a:cxn ang="0">
                <a:pos x="connsiteX50669" y="connsiteY50669"/>
              </a:cxn>
              <a:cxn ang="0">
                <a:pos x="connsiteX50670" y="connsiteY50670"/>
              </a:cxn>
              <a:cxn ang="0">
                <a:pos x="connsiteX50671" y="connsiteY50671"/>
              </a:cxn>
              <a:cxn ang="0">
                <a:pos x="connsiteX50672" y="connsiteY50672"/>
              </a:cxn>
              <a:cxn ang="0">
                <a:pos x="connsiteX50673" y="connsiteY50673"/>
              </a:cxn>
              <a:cxn ang="0">
                <a:pos x="connsiteX50674" y="connsiteY50674"/>
              </a:cxn>
              <a:cxn ang="0">
                <a:pos x="connsiteX50675" y="connsiteY50675"/>
              </a:cxn>
              <a:cxn ang="0">
                <a:pos x="connsiteX50676" y="connsiteY50676"/>
              </a:cxn>
              <a:cxn ang="0">
                <a:pos x="connsiteX50677" y="connsiteY50677"/>
              </a:cxn>
              <a:cxn ang="0">
                <a:pos x="connsiteX50678" y="connsiteY50678"/>
              </a:cxn>
              <a:cxn ang="0">
                <a:pos x="connsiteX50679" y="connsiteY50679"/>
              </a:cxn>
              <a:cxn ang="0">
                <a:pos x="connsiteX50680" y="connsiteY50680"/>
              </a:cxn>
              <a:cxn ang="0">
                <a:pos x="connsiteX50681" y="connsiteY50681"/>
              </a:cxn>
              <a:cxn ang="0">
                <a:pos x="connsiteX50682" y="connsiteY50682"/>
              </a:cxn>
              <a:cxn ang="0">
                <a:pos x="connsiteX50683" y="connsiteY50683"/>
              </a:cxn>
              <a:cxn ang="0">
                <a:pos x="connsiteX50684" y="connsiteY50684"/>
              </a:cxn>
              <a:cxn ang="0">
                <a:pos x="connsiteX50685" y="connsiteY50685"/>
              </a:cxn>
              <a:cxn ang="0">
                <a:pos x="connsiteX50686" y="connsiteY50686"/>
              </a:cxn>
              <a:cxn ang="0">
                <a:pos x="connsiteX50687" y="connsiteY50687"/>
              </a:cxn>
              <a:cxn ang="0">
                <a:pos x="connsiteX50688" y="connsiteY50688"/>
              </a:cxn>
              <a:cxn ang="0">
                <a:pos x="connsiteX50689" y="connsiteY50689"/>
              </a:cxn>
              <a:cxn ang="0">
                <a:pos x="connsiteX50690" y="connsiteY50690"/>
              </a:cxn>
              <a:cxn ang="0">
                <a:pos x="connsiteX50691" y="connsiteY50691"/>
              </a:cxn>
              <a:cxn ang="0">
                <a:pos x="connsiteX50692" y="connsiteY50692"/>
              </a:cxn>
              <a:cxn ang="0">
                <a:pos x="connsiteX50693" y="connsiteY50693"/>
              </a:cxn>
              <a:cxn ang="0">
                <a:pos x="connsiteX50694" y="connsiteY50694"/>
              </a:cxn>
              <a:cxn ang="0">
                <a:pos x="connsiteX50695" y="connsiteY50695"/>
              </a:cxn>
              <a:cxn ang="0">
                <a:pos x="connsiteX50696" y="connsiteY50696"/>
              </a:cxn>
              <a:cxn ang="0">
                <a:pos x="connsiteX50697" y="connsiteY50697"/>
              </a:cxn>
              <a:cxn ang="0">
                <a:pos x="connsiteX50698" y="connsiteY50698"/>
              </a:cxn>
              <a:cxn ang="0">
                <a:pos x="connsiteX50699" y="connsiteY50699"/>
              </a:cxn>
              <a:cxn ang="0">
                <a:pos x="connsiteX50700" y="connsiteY50700"/>
              </a:cxn>
              <a:cxn ang="0">
                <a:pos x="connsiteX50701" y="connsiteY50701"/>
              </a:cxn>
              <a:cxn ang="0">
                <a:pos x="connsiteX50702" y="connsiteY50702"/>
              </a:cxn>
              <a:cxn ang="0">
                <a:pos x="connsiteX50703" y="connsiteY50703"/>
              </a:cxn>
              <a:cxn ang="0">
                <a:pos x="connsiteX50704" y="connsiteY50704"/>
              </a:cxn>
              <a:cxn ang="0">
                <a:pos x="connsiteX50705" y="connsiteY50705"/>
              </a:cxn>
              <a:cxn ang="0">
                <a:pos x="connsiteX50706" y="connsiteY50706"/>
              </a:cxn>
              <a:cxn ang="0">
                <a:pos x="connsiteX50707" y="connsiteY50707"/>
              </a:cxn>
              <a:cxn ang="0">
                <a:pos x="connsiteX50708" y="connsiteY50708"/>
              </a:cxn>
              <a:cxn ang="0">
                <a:pos x="connsiteX50709" y="connsiteY50709"/>
              </a:cxn>
              <a:cxn ang="0">
                <a:pos x="connsiteX50710" y="connsiteY50710"/>
              </a:cxn>
              <a:cxn ang="0">
                <a:pos x="connsiteX50711" y="connsiteY50711"/>
              </a:cxn>
              <a:cxn ang="0">
                <a:pos x="connsiteX50712" y="connsiteY50712"/>
              </a:cxn>
              <a:cxn ang="0">
                <a:pos x="connsiteX50713" y="connsiteY50713"/>
              </a:cxn>
              <a:cxn ang="0">
                <a:pos x="connsiteX50714" y="connsiteY50714"/>
              </a:cxn>
              <a:cxn ang="0">
                <a:pos x="connsiteX50715" y="connsiteY50715"/>
              </a:cxn>
              <a:cxn ang="0">
                <a:pos x="connsiteX50716" y="connsiteY50716"/>
              </a:cxn>
              <a:cxn ang="0">
                <a:pos x="connsiteX50717" y="connsiteY50717"/>
              </a:cxn>
              <a:cxn ang="0">
                <a:pos x="connsiteX50718" y="connsiteY50718"/>
              </a:cxn>
              <a:cxn ang="0">
                <a:pos x="connsiteX50719" y="connsiteY50719"/>
              </a:cxn>
              <a:cxn ang="0">
                <a:pos x="connsiteX50720" y="connsiteY50720"/>
              </a:cxn>
              <a:cxn ang="0">
                <a:pos x="connsiteX50721" y="connsiteY50721"/>
              </a:cxn>
              <a:cxn ang="0">
                <a:pos x="connsiteX50722" y="connsiteY50722"/>
              </a:cxn>
              <a:cxn ang="0">
                <a:pos x="connsiteX50723" y="connsiteY50723"/>
              </a:cxn>
              <a:cxn ang="0">
                <a:pos x="connsiteX50724" y="connsiteY50724"/>
              </a:cxn>
              <a:cxn ang="0">
                <a:pos x="connsiteX50725" y="connsiteY50725"/>
              </a:cxn>
              <a:cxn ang="0">
                <a:pos x="connsiteX50726" y="connsiteY50726"/>
              </a:cxn>
              <a:cxn ang="0">
                <a:pos x="connsiteX50727" y="connsiteY50727"/>
              </a:cxn>
              <a:cxn ang="0">
                <a:pos x="connsiteX50728" y="connsiteY50728"/>
              </a:cxn>
              <a:cxn ang="0">
                <a:pos x="connsiteX50729" y="connsiteY50729"/>
              </a:cxn>
              <a:cxn ang="0">
                <a:pos x="connsiteX50730" y="connsiteY50730"/>
              </a:cxn>
              <a:cxn ang="0">
                <a:pos x="connsiteX50731" y="connsiteY50731"/>
              </a:cxn>
              <a:cxn ang="0">
                <a:pos x="connsiteX50732" y="connsiteY50732"/>
              </a:cxn>
              <a:cxn ang="0">
                <a:pos x="connsiteX50733" y="connsiteY50733"/>
              </a:cxn>
              <a:cxn ang="0">
                <a:pos x="connsiteX50734" y="connsiteY50734"/>
              </a:cxn>
              <a:cxn ang="0">
                <a:pos x="connsiteX50735" y="connsiteY50735"/>
              </a:cxn>
              <a:cxn ang="0">
                <a:pos x="connsiteX50736" y="connsiteY50736"/>
              </a:cxn>
              <a:cxn ang="0">
                <a:pos x="connsiteX50737" y="connsiteY50737"/>
              </a:cxn>
              <a:cxn ang="0">
                <a:pos x="connsiteX50738" y="connsiteY50738"/>
              </a:cxn>
              <a:cxn ang="0">
                <a:pos x="connsiteX50739" y="connsiteY50739"/>
              </a:cxn>
              <a:cxn ang="0">
                <a:pos x="connsiteX50740" y="connsiteY50740"/>
              </a:cxn>
              <a:cxn ang="0">
                <a:pos x="connsiteX50741" y="connsiteY50741"/>
              </a:cxn>
              <a:cxn ang="0">
                <a:pos x="connsiteX50742" y="connsiteY50742"/>
              </a:cxn>
              <a:cxn ang="0">
                <a:pos x="connsiteX50743" y="connsiteY50743"/>
              </a:cxn>
              <a:cxn ang="0">
                <a:pos x="connsiteX50744" y="connsiteY50744"/>
              </a:cxn>
              <a:cxn ang="0">
                <a:pos x="connsiteX50745" y="connsiteY50745"/>
              </a:cxn>
              <a:cxn ang="0">
                <a:pos x="connsiteX50746" y="connsiteY50746"/>
              </a:cxn>
              <a:cxn ang="0">
                <a:pos x="connsiteX50747" y="connsiteY50747"/>
              </a:cxn>
              <a:cxn ang="0">
                <a:pos x="connsiteX50748" y="connsiteY50748"/>
              </a:cxn>
              <a:cxn ang="0">
                <a:pos x="connsiteX50749" y="connsiteY50749"/>
              </a:cxn>
              <a:cxn ang="0">
                <a:pos x="connsiteX50750" y="connsiteY50750"/>
              </a:cxn>
              <a:cxn ang="0">
                <a:pos x="connsiteX50751" y="connsiteY50751"/>
              </a:cxn>
              <a:cxn ang="0">
                <a:pos x="connsiteX50752" y="connsiteY50752"/>
              </a:cxn>
              <a:cxn ang="0">
                <a:pos x="connsiteX50753" y="connsiteY50753"/>
              </a:cxn>
              <a:cxn ang="0">
                <a:pos x="connsiteX50754" y="connsiteY50754"/>
              </a:cxn>
              <a:cxn ang="0">
                <a:pos x="connsiteX50755" y="connsiteY50755"/>
              </a:cxn>
              <a:cxn ang="0">
                <a:pos x="connsiteX50756" y="connsiteY50756"/>
              </a:cxn>
              <a:cxn ang="0">
                <a:pos x="connsiteX50757" y="connsiteY50757"/>
              </a:cxn>
              <a:cxn ang="0">
                <a:pos x="connsiteX50758" y="connsiteY50758"/>
              </a:cxn>
              <a:cxn ang="0">
                <a:pos x="connsiteX50759" y="connsiteY50759"/>
              </a:cxn>
              <a:cxn ang="0">
                <a:pos x="connsiteX50760" y="connsiteY50760"/>
              </a:cxn>
              <a:cxn ang="0">
                <a:pos x="connsiteX50761" y="connsiteY50761"/>
              </a:cxn>
              <a:cxn ang="0">
                <a:pos x="connsiteX50762" y="connsiteY50762"/>
              </a:cxn>
              <a:cxn ang="0">
                <a:pos x="connsiteX50763" y="connsiteY50763"/>
              </a:cxn>
              <a:cxn ang="0">
                <a:pos x="connsiteX50764" y="connsiteY50764"/>
              </a:cxn>
              <a:cxn ang="0">
                <a:pos x="connsiteX50765" y="connsiteY50765"/>
              </a:cxn>
              <a:cxn ang="0">
                <a:pos x="connsiteX50766" y="connsiteY50766"/>
              </a:cxn>
              <a:cxn ang="0">
                <a:pos x="connsiteX50767" y="connsiteY50767"/>
              </a:cxn>
              <a:cxn ang="0">
                <a:pos x="connsiteX50768" y="connsiteY50768"/>
              </a:cxn>
              <a:cxn ang="0">
                <a:pos x="connsiteX50769" y="connsiteY50769"/>
              </a:cxn>
              <a:cxn ang="0">
                <a:pos x="connsiteX50770" y="connsiteY50770"/>
              </a:cxn>
              <a:cxn ang="0">
                <a:pos x="connsiteX50771" y="connsiteY50771"/>
              </a:cxn>
              <a:cxn ang="0">
                <a:pos x="connsiteX50772" y="connsiteY50772"/>
              </a:cxn>
              <a:cxn ang="0">
                <a:pos x="connsiteX50773" y="connsiteY50773"/>
              </a:cxn>
              <a:cxn ang="0">
                <a:pos x="connsiteX50774" y="connsiteY50774"/>
              </a:cxn>
              <a:cxn ang="0">
                <a:pos x="connsiteX50775" y="connsiteY50775"/>
              </a:cxn>
              <a:cxn ang="0">
                <a:pos x="connsiteX50776" y="connsiteY50776"/>
              </a:cxn>
              <a:cxn ang="0">
                <a:pos x="connsiteX50777" y="connsiteY50777"/>
              </a:cxn>
              <a:cxn ang="0">
                <a:pos x="connsiteX50778" y="connsiteY50778"/>
              </a:cxn>
              <a:cxn ang="0">
                <a:pos x="connsiteX50779" y="connsiteY50779"/>
              </a:cxn>
              <a:cxn ang="0">
                <a:pos x="connsiteX50780" y="connsiteY50780"/>
              </a:cxn>
              <a:cxn ang="0">
                <a:pos x="connsiteX50781" y="connsiteY50781"/>
              </a:cxn>
              <a:cxn ang="0">
                <a:pos x="connsiteX50782" y="connsiteY50782"/>
              </a:cxn>
              <a:cxn ang="0">
                <a:pos x="connsiteX50783" y="connsiteY50783"/>
              </a:cxn>
              <a:cxn ang="0">
                <a:pos x="connsiteX50784" y="connsiteY50784"/>
              </a:cxn>
              <a:cxn ang="0">
                <a:pos x="connsiteX50785" y="connsiteY50785"/>
              </a:cxn>
              <a:cxn ang="0">
                <a:pos x="connsiteX50786" y="connsiteY50786"/>
              </a:cxn>
              <a:cxn ang="0">
                <a:pos x="connsiteX50787" y="connsiteY50787"/>
              </a:cxn>
              <a:cxn ang="0">
                <a:pos x="connsiteX50788" y="connsiteY50788"/>
              </a:cxn>
              <a:cxn ang="0">
                <a:pos x="connsiteX50789" y="connsiteY50789"/>
              </a:cxn>
              <a:cxn ang="0">
                <a:pos x="connsiteX50790" y="connsiteY50790"/>
              </a:cxn>
              <a:cxn ang="0">
                <a:pos x="connsiteX50791" y="connsiteY50791"/>
              </a:cxn>
              <a:cxn ang="0">
                <a:pos x="connsiteX50792" y="connsiteY50792"/>
              </a:cxn>
              <a:cxn ang="0">
                <a:pos x="connsiteX50793" y="connsiteY50793"/>
              </a:cxn>
              <a:cxn ang="0">
                <a:pos x="connsiteX50794" y="connsiteY50794"/>
              </a:cxn>
              <a:cxn ang="0">
                <a:pos x="connsiteX50795" y="connsiteY50795"/>
              </a:cxn>
              <a:cxn ang="0">
                <a:pos x="connsiteX50796" y="connsiteY50796"/>
              </a:cxn>
              <a:cxn ang="0">
                <a:pos x="connsiteX50797" y="connsiteY50797"/>
              </a:cxn>
              <a:cxn ang="0">
                <a:pos x="connsiteX50798" y="connsiteY50798"/>
              </a:cxn>
              <a:cxn ang="0">
                <a:pos x="connsiteX50799" y="connsiteY50799"/>
              </a:cxn>
              <a:cxn ang="0">
                <a:pos x="connsiteX50800" y="connsiteY50800"/>
              </a:cxn>
              <a:cxn ang="0">
                <a:pos x="connsiteX50801" y="connsiteY50801"/>
              </a:cxn>
              <a:cxn ang="0">
                <a:pos x="connsiteX50802" y="connsiteY50802"/>
              </a:cxn>
              <a:cxn ang="0">
                <a:pos x="connsiteX50803" y="connsiteY50803"/>
              </a:cxn>
              <a:cxn ang="0">
                <a:pos x="connsiteX50804" y="connsiteY50804"/>
              </a:cxn>
              <a:cxn ang="0">
                <a:pos x="connsiteX50805" y="connsiteY50805"/>
              </a:cxn>
              <a:cxn ang="0">
                <a:pos x="connsiteX50806" y="connsiteY50806"/>
              </a:cxn>
              <a:cxn ang="0">
                <a:pos x="connsiteX50807" y="connsiteY50807"/>
              </a:cxn>
              <a:cxn ang="0">
                <a:pos x="connsiteX50808" y="connsiteY50808"/>
              </a:cxn>
              <a:cxn ang="0">
                <a:pos x="connsiteX50809" y="connsiteY50809"/>
              </a:cxn>
              <a:cxn ang="0">
                <a:pos x="connsiteX50810" y="connsiteY50810"/>
              </a:cxn>
              <a:cxn ang="0">
                <a:pos x="connsiteX50811" y="connsiteY50811"/>
              </a:cxn>
              <a:cxn ang="0">
                <a:pos x="connsiteX50812" y="connsiteY50812"/>
              </a:cxn>
              <a:cxn ang="0">
                <a:pos x="connsiteX50813" y="connsiteY50813"/>
              </a:cxn>
              <a:cxn ang="0">
                <a:pos x="connsiteX50814" y="connsiteY50814"/>
              </a:cxn>
              <a:cxn ang="0">
                <a:pos x="connsiteX50815" y="connsiteY50815"/>
              </a:cxn>
              <a:cxn ang="0">
                <a:pos x="connsiteX50816" y="connsiteY50816"/>
              </a:cxn>
              <a:cxn ang="0">
                <a:pos x="connsiteX50817" y="connsiteY50817"/>
              </a:cxn>
              <a:cxn ang="0">
                <a:pos x="connsiteX50818" y="connsiteY50818"/>
              </a:cxn>
              <a:cxn ang="0">
                <a:pos x="connsiteX50819" y="connsiteY50819"/>
              </a:cxn>
              <a:cxn ang="0">
                <a:pos x="connsiteX50820" y="connsiteY50820"/>
              </a:cxn>
              <a:cxn ang="0">
                <a:pos x="connsiteX50821" y="connsiteY50821"/>
              </a:cxn>
              <a:cxn ang="0">
                <a:pos x="connsiteX50822" y="connsiteY50822"/>
              </a:cxn>
              <a:cxn ang="0">
                <a:pos x="connsiteX50823" y="connsiteY50823"/>
              </a:cxn>
              <a:cxn ang="0">
                <a:pos x="connsiteX50824" y="connsiteY50824"/>
              </a:cxn>
              <a:cxn ang="0">
                <a:pos x="connsiteX50825" y="connsiteY50825"/>
              </a:cxn>
              <a:cxn ang="0">
                <a:pos x="connsiteX50826" y="connsiteY50826"/>
              </a:cxn>
              <a:cxn ang="0">
                <a:pos x="connsiteX50827" y="connsiteY50827"/>
              </a:cxn>
              <a:cxn ang="0">
                <a:pos x="connsiteX50828" y="connsiteY50828"/>
              </a:cxn>
              <a:cxn ang="0">
                <a:pos x="connsiteX50829" y="connsiteY50829"/>
              </a:cxn>
              <a:cxn ang="0">
                <a:pos x="connsiteX50830" y="connsiteY50830"/>
              </a:cxn>
              <a:cxn ang="0">
                <a:pos x="connsiteX50831" y="connsiteY50831"/>
              </a:cxn>
              <a:cxn ang="0">
                <a:pos x="connsiteX50832" y="connsiteY50832"/>
              </a:cxn>
              <a:cxn ang="0">
                <a:pos x="connsiteX50833" y="connsiteY50833"/>
              </a:cxn>
              <a:cxn ang="0">
                <a:pos x="connsiteX50834" y="connsiteY50834"/>
              </a:cxn>
              <a:cxn ang="0">
                <a:pos x="connsiteX50835" y="connsiteY50835"/>
              </a:cxn>
              <a:cxn ang="0">
                <a:pos x="connsiteX50836" y="connsiteY50836"/>
              </a:cxn>
              <a:cxn ang="0">
                <a:pos x="connsiteX50837" y="connsiteY50837"/>
              </a:cxn>
              <a:cxn ang="0">
                <a:pos x="connsiteX50838" y="connsiteY50838"/>
              </a:cxn>
              <a:cxn ang="0">
                <a:pos x="connsiteX50839" y="connsiteY50839"/>
              </a:cxn>
              <a:cxn ang="0">
                <a:pos x="connsiteX50840" y="connsiteY50840"/>
              </a:cxn>
              <a:cxn ang="0">
                <a:pos x="connsiteX50841" y="connsiteY50841"/>
              </a:cxn>
              <a:cxn ang="0">
                <a:pos x="connsiteX50842" y="connsiteY50842"/>
              </a:cxn>
              <a:cxn ang="0">
                <a:pos x="connsiteX50843" y="connsiteY50843"/>
              </a:cxn>
              <a:cxn ang="0">
                <a:pos x="connsiteX50844" y="connsiteY50844"/>
              </a:cxn>
              <a:cxn ang="0">
                <a:pos x="connsiteX50845" y="connsiteY50845"/>
              </a:cxn>
              <a:cxn ang="0">
                <a:pos x="connsiteX50846" y="connsiteY50846"/>
              </a:cxn>
              <a:cxn ang="0">
                <a:pos x="connsiteX50847" y="connsiteY50847"/>
              </a:cxn>
              <a:cxn ang="0">
                <a:pos x="connsiteX50848" y="connsiteY50848"/>
              </a:cxn>
              <a:cxn ang="0">
                <a:pos x="connsiteX50849" y="connsiteY50849"/>
              </a:cxn>
              <a:cxn ang="0">
                <a:pos x="connsiteX50850" y="connsiteY50850"/>
              </a:cxn>
              <a:cxn ang="0">
                <a:pos x="connsiteX50851" y="connsiteY50851"/>
              </a:cxn>
              <a:cxn ang="0">
                <a:pos x="connsiteX50852" y="connsiteY50852"/>
              </a:cxn>
              <a:cxn ang="0">
                <a:pos x="connsiteX50853" y="connsiteY50853"/>
              </a:cxn>
              <a:cxn ang="0">
                <a:pos x="connsiteX50854" y="connsiteY50854"/>
              </a:cxn>
              <a:cxn ang="0">
                <a:pos x="connsiteX50855" y="connsiteY50855"/>
              </a:cxn>
              <a:cxn ang="0">
                <a:pos x="connsiteX50856" y="connsiteY50856"/>
              </a:cxn>
              <a:cxn ang="0">
                <a:pos x="connsiteX50857" y="connsiteY50857"/>
              </a:cxn>
              <a:cxn ang="0">
                <a:pos x="connsiteX50858" y="connsiteY50858"/>
              </a:cxn>
              <a:cxn ang="0">
                <a:pos x="connsiteX50859" y="connsiteY50859"/>
              </a:cxn>
              <a:cxn ang="0">
                <a:pos x="connsiteX50860" y="connsiteY50860"/>
              </a:cxn>
              <a:cxn ang="0">
                <a:pos x="connsiteX50861" y="connsiteY50861"/>
              </a:cxn>
              <a:cxn ang="0">
                <a:pos x="connsiteX50862" y="connsiteY50862"/>
              </a:cxn>
              <a:cxn ang="0">
                <a:pos x="connsiteX50863" y="connsiteY50863"/>
              </a:cxn>
              <a:cxn ang="0">
                <a:pos x="connsiteX50864" y="connsiteY50864"/>
              </a:cxn>
              <a:cxn ang="0">
                <a:pos x="connsiteX50865" y="connsiteY50865"/>
              </a:cxn>
              <a:cxn ang="0">
                <a:pos x="connsiteX50866" y="connsiteY50866"/>
              </a:cxn>
              <a:cxn ang="0">
                <a:pos x="connsiteX50867" y="connsiteY50867"/>
              </a:cxn>
              <a:cxn ang="0">
                <a:pos x="connsiteX50868" y="connsiteY50868"/>
              </a:cxn>
              <a:cxn ang="0">
                <a:pos x="connsiteX50869" y="connsiteY50869"/>
              </a:cxn>
              <a:cxn ang="0">
                <a:pos x="connsiteX50870" y="connsiteY50870"/>
              </a:cxn>
              <a:cxn ang="0">
                <a:pos x="connsiteX50871" y="connsiteY50871"/>
              </a:cxn>
              <a:cxn ang="0">
                <a:pos x="connsiteX50872" y="connsiteY50872"/>
              </a:cxn>
              <a:cxn ang="0">
                <a:pos x="connsiteX50873" y="connsiteY50873"/>
              </a:cxn>
              <a:cxn ang="0">
                <a:pos x="connsiteX50874" y="connsiteY50874"/>
              </a:cxn>
              <a:cxn ang="0">
                <a:pos x="connsiteX50875" y="connsiteY50875"/>
              </a:cxn>
              <a:cxn ang="0">
                <a:pos x="connsiteX50876" y="connsiteY50876"/>
              </a:cxn>
              <a:cxn ang="0">
                <a:pos x="connsiteX50877" y="connsiteY50877"/>
              </a:cxn>
              <a:cxn ang="0">
                <a:pos x="connsiteX50878" y="connsiteY50878"/>
              </a:cxn>
              <a:cxn ang="0">
                <a:pos x="connsiteX50879" y="connsiteY50879"/>
              </a:cxn>
              <a:cxn ang="0">
                <a:pos x="connsiteX50880" y="connsiteY50880"/>
              </a:cxn>
              <a:cxn ang="0">
                <a:pos x="connsiteX50881" y="connsiteY50881"/>
              </a:cxn>
              <a:cxn ang="0">
                <a:pos x="connsiteX50882" y="connsiteY50882"/>
              </a:cxn>
              <a:cxn ang="0">
                <a:pos x="connsiteX50883" y="connsiteY50883"/>
              </a:cxn>
              <a:cxn ang="0">
                <a:pos x="connsiteX50884" y="connsiteY50884"/>
              </a:cxn>
              <a:cxn ang="0">
                <a:pos x="connsiteX50885" y="connsiteY50885"/>
              </a:cxn>
              <a:cxn ang="0">
                <a:pos x="connsiteX50886" y="connsiteY50886"/>
              </a:cxn>
              <a:cxn ang="0">
                <a:pos x="connsiteX50887" y="connsiteY50887"/>
              </a:cxn>
              <a:cxn ang="0">
                <a:pos x="connsiteX50888" y="connsiteY50888"/>
              </a:cxn>
              <a:cxn ang="0">
                <a:pos x="connsiteX50889" y="connsiteY50889"/>
              </a:cxn>
              <a:cxn ang="0">
                <a:pos x="connsiteX50890" y="connsiteY50890"/>
              </a:cxn>
              <a:cxn ang="0">
                <a:pos x="connsiteX50891" y="connsiteY50891"/>
              </a:cxn>
              <a:cxn ang="0">
                <a:pos x="connsiteX50892" y="connsiteY50892"/>
              </a:cxn>
              <a:cxn ang="0">
                <a:pos x="connsiteX50893" y="connsiteY50893"/>
              </a:cxn>
              <a:cxn ang="0">
                <a:pos x="connsiteX50894" y="connsiteY50894"/>
              </a:cxn>
              <a:cxn ang="0">
                <a:pos x="connsiteX50895" y="connsiteY50895"/>
              </a:cxn>
              <a:cxn ang="0">
                <a:pos x="connsiteX50896" y="connsiteY50896"/>
              </a:cxn>
              <a:cxn ang="0">
                <a:pos x="connsiteX50897" y="connsiteY50897"/>
              </a:cxn>
              <a:cxn ang="0">
                <a:pos x="connsiteX50898" y="connsiteY50898"/>
              </a:cxn>
              <a:cxn ang="0">
                <a:pos x="connsiteX50899" y="connsiteY50899"/>
              </a:cxn>
              <a:cxn ang="0">
                <a:pos x="connsiteX50900" y="connsiteY50900"/>
              </a:cxn>
              <a:cxn ang="0">
                <a:pos x="connsiteX50901" y="connsiteY50901"/>
              </a:cxn>
              <a:cxn ang="0">
                <a:pos x="connsiteX50902" y="connsiteY50902"/>
              </a:cxn>
              <a:cxn ang="0">
                <a:pos x="connsiteX50903" y="connsiteY50903"/>
              </a:cxn>
              <a:cxn ang="0">
                <a:pos x="connsiteX50904" y="connsiteY50904"/>
              </a:cxn>
              <a:cxn ang="0">
                <a:pos x="connsiteX50905" y="connsiteY50905"/>
              </a:cxn>
              <a:cxn ang="0">
                <a:pos x="connsiteX50906" y="connsiteY50906"/>
              </a:cxn>
              <a:cxn ang="0">
                <a:pos x="connsiteX50907" y="connsiteY50907"/>
              </a:cxn>
              <a:cxn ang="0">
                <a:pos x="connsiteX50908" y="connsiteY50908"/>
              </a:cxn>
              <a:cxn ang="0">
                <a:pos x="connsiteX50909" y="connsiteY50909"/>
              </a:cxn>
              <a:cxn ang="0">
                <a:pos x="connsiteX50910" y="connsiteY50910"/>
              </a:cxn>
              <a:cxn ang="0">
                <a:pos x="connsiteX50911" y="connsiteY50911"/>
              </a:cxn>
              <a:cxn ang="0">
                <a:pos x="connsiteX50912" y="connsiteY50912"/>
              </a:cxn>
              <a:cxn ang="0">
                <a:pos x="connsiteX50913" y="connsiteY50913"/>
              </a:cxn>
              <a:cxn ang="0">
                <a:pos x="connsiteX50914" y="connsiteY50914"/>
              </a:cxn>
              <a:cxn ang="0">
                <a:pos x="connsiteX50915" y="connsiteY50915"/>
              </a:cxn>
              <a:cxn ang="0">
                <a:pos x="connsiteX50916" y="connsiteY50916"/>
              </a:cxn>
              <a:cxn ang="0">
                <a:pos x="connsiteX50917" y="connsiteY50917"/>
              </a:cxn>
              <a:cxn ang="0">
                <a:pos x="connsiteX50918" y="connsiteY50918"/>
              </a:cxn>
              <a:cxn ang="0">
                <a:pos x="connsiteX50919" y="connsiteY50919"/>
              </a:cxn>
              <a:cxn ang="0">
                <a:pos x="connsiteX50920" y="connsiteY50920"/>
              </a:cxn>
              <a:cxn ang="0">
                <a:pos x="connsiteX50921" y="connsiteY50921"/>
              </a:cxn>
              <a:cxn ang="0">
                <a:pos x="connsiteX50922" y="connsiteY50922"/>
              </a:cxn>
              <a:cxn ang="0">
                <a:pos x="connsiteX50923" y="connsiteY50923"/>
              </a:cxn>
              <a:cxn ang="0">
                <a:pos x="connsiteX50924" y="connsiteY50924"/>
              </a:cxn>
              <a:cxn ang="0">
                <a:pos x="connsiteX50925" y="connsiteY50925"/>
              </a:cxn>
              <a:cxn ang="0">
                <a:pos x="connsiteX50926" y="connsiteY50926"/>
              </a:cxn>
              <a:cxn ang="0">
                <a:pos x="connsiteX50927" y="connsiteY50927"/>
              </a:cxn>
              <a:cxn ang="0">
                <a:pos x="connsiteX50928" y="connsiteY50928"/>
              </a:cxn>
              <a:cxn ang="0">
                <a:pos x="connsiteX50929" y="connsiteY50929"/>
              </a:cxn>
              <a:cxn ang="0">
                <a:pos x="connsiteX50930" y="connsiteY50930"/>
              </a:cxn>
              <a:cxn ang="0">
                <a:pos x="connsiteX50931" y="connsiteY50931"/>
              </a:cxn>
              <a:cxn ang="0">
                <a:pos x="connsiteX50932" y="connsiteY50932"/>
              </a:cxn>
              <a:cxn ang="0">
                <a:pos x="connsiteX50933" y="connsiteY50933"/>
              </a:cxn>
              <a:cxn ang="0">
                <a:pos x="connsiteX50934" y="connsiteY50934"/>
              </a:cxn>
              <a:cxn ang="0">
                <a:pos x="connsiteX50935" y="connsiteY50935"/>
              </a:cxn>
              <a:cxn ang="0">
                <a:pos x="connsiteX50936" y="connsiteY50936"/>
              </a:cxn>
              <a:cxn ang="0">
                <a:pos x="connsiteX50937" y="connsiteY50937"/>
              </a:cxn>
              <a:cxn ang="0">
                <a:pos x="connsiteX50938" y="connsiteY50938"/>
              </a:cxn>
              <a:cxn ang="0">
                <a:pos x="connsiteX50939" y="connsiteY50939"/>
              </a:cxn>
              <a:cxn ang="0">
                <a:pos x="connsiteX50940" y="connsiteY50940"/>
              </a:cxn>
              <a:cxn ang="0">
                <a:pos x="connsiteX50941" y="connsiteY50941"/>
              </a:cxn>
              <a:cxn ang="0">
                <a:pos x="connsiteX50942" y="connsiteY50942"/>
              </a:cxn>
              <a:cxn ang="0">
                <a:pos x="connsiteX50943" y="connsiteY50943"/>
              </a:cxn>
              <a:cxn ang="0">
                <a:pos x="connsiteX50944" y="connsiteY50944"/>
              </a:cxn>
              <a:cxn ang="0">
                <a:pos x="connsiteX50945" y="connsiteY50945"/>
              </a:cxn>
              <a:cxn ang="0">
                <a:pos x="connsiteX50946" y="connsiteY50946"/>
              </a:cxn>
              <a:cxn ang="0">
                <a:pos x="connsiteX50947" y="connsiteY50947"/>
              </a:cxn>
              <a:cxn ang="0">
                <a:pos x="connsiteX50948" y="connsiteY50948"/>
              </a:cxn>
              <a:cxn ang="0">
                <a:pos x="connsiteX50949" y="connsiteY50949"/>
              </a:cxn>
              <a:cxn ang="0">
                <a:pos x="connsiteX50950" y="connsiteY50950"/>
              </a:cxn>
              <a:cxn ang="0">
                <a:pos x="connsiteX50951" y="connsiteY50951"/>
              </a:cxn>
              <a:cxn ang="0">
                <a:pos x="connsiteX50952" y="connsiteY50952"/>
              </a:cxn>
              <a:cxn ang="0">
                <a:pos x="connsiteX50953" y="connsiteY50953"/>
              </a:cxn>
              <a:cxn ang="0">
                <a:pos x="connsiteX50954" y="connsiteY50954"/>
              </a:cxn>
              <a:cxn ang="0">
                <a:pos x="connsiteX50955" y="connsiteY50955"/>
              </a:cxn>
              <a:cxn ang="0">
                <a:pos x="connsiteX50956" y="connsiteY50956"/>
              </a:cxn>
              <a:cxn ang="0">
                <a:pos x="connsiteX50957" y="connsiteY50957"/>
              </a:cxn>
              <a:cxn ang="0">
                <a:pos x="connsiteX50958" y="connsiteY50958"/>
              </a:cxn>
              <a:cxn ang="0">
                <a:pos x="connsiteX50959" y="connsiteY50959"/>
              </a:cxn>
              <a:cxn ang="0">
                <a:pos x="connsiteX50960" y="connsiteY50960"/>
              </a:cxn>
              <a:cxn ang="0">
                <a:pos x="connsiteX50961" y="connsiteY50961"/>
              </a:cxn>
              <a:cxn ang="0">
                <a:pos x="connsiteX50962" y="connsiteY50962"/>
              </a:cxn>
              <a:cxn ang="0">
                <a:pos x="connsiteX50963" y="connsiteY50963"/>
              </a:cxn>
              <a:cxn ang="0">
                <a:pos x="connsiteX50964" y="connsiteY50964"/>
              </a:cxn>
              <a:cxn ang="0">
                <a:pos x="connsiteX50965" y="connsiteY50965"/>
              </a:cxn>
              <a:cxn ang="0">
                <a:pos x="connsiteX50966" y="connsiteY50966"/>
              </a:cxn>
              <a:cxn ang="0">
                <a:pos x="connsiteX50967" y="connsiteY50967"/>
              </a:cxn>
              <a:cxn ang="0">
                <a:pos x="connsiteX50968" y="connsiteY50968"/>
              </a:cxn>
              <a:cxn ang="0">
                <a:pos x="connsiteX50969" y="connsiteY50969"/>
              </a:cxn>
              <a:cxn ang="0">
                <a:pos x="connsiteX50970" y="connsiteY50970"/>
              </a:cxn>
              <a:cxn ang="0">
                <a:pos x="connsiteX50971" y="connsiteY50971"/>
              </a:cxn>
              <a:cxn ang="0">
                <a:pos x="connsiteX50972" y="connsiteY50972"/>
              </a:cxn>
              <a:cxn ang="0">
                <a:pos x="connsiteX50973" y="connsiteY50973"/>
              </a:cxn>
              <a:cxn ang="0">
                <a:pos x="connsiteX50974" y="connsiteY50974"/>
              </a:cxn>
              <a:cxn ang="0">
                <a:pos x="connsiteX50975" y="connsiteY50975"/>
              </a:cxn>
              <a:cxn ang="0">
                <a:pos x="connsiteX50976" y="connsiteY50976"/>
              </a:cxn>
              <a:cxn ang="0">
                <a:pos x="connsiteX50977" y="connsiteY50977"/>
              </a:cxn>
              <a:cxn ang="0">
                <a:pos x="connsiteX50978" y="connsiteY50978"/>
              </a:cxn>
              <a:cxn ang="0">
                <a:pos x="connsiteX50979" y="connsiteY50979"/>
              </a:cxn>
              <a:cxn ang="0">
                <a:pos x="connsiteX50980" y="connsiteY50980"/>
              </a:cxn>
              <a:cxn ang="0">
                <a:pos x="connsiteX50981" y="connsiteY50981"/>
              </a:cxn>
              <a:cxn ang="0">
                <a:pos x="connsiteX50982" y="connsiteY50982"/>
              </a:cxn>
              <a:cxn ang="0">
                <a:pos x="connsiteX50983" y="connsiteY50983"/>
              </a:cxn>
              <a:cxn ang="0">
                <a:pos x="connsiteX50984" y="connsiteY50984"/>
              </a:cxn>
              <a:cxn ang="0">
                <a:pos x="connsiteX50985" y="connsiteY50985"/>
              </a:cxn>
              <a:cxn ang="0">
                <a:pos x="connsiteX50986" y="connsiteY50986"/>
              </a:cxn>
              <a:cxn ang="0">
                <a:pos x="connsiteX50987" y="connsiteY50987"/>
              </a:cxn>
              <a:cxn ang="0">
                <a:pos x="connsiteX50988" y="connsiteY50988"/>
              </a:cxn>
              <a:cxn ang="0">
                <a:pos x="connsiteX50989" y="connsiteY50989"/>
              </a:cxn>
              <a:cxn ang="0">
                <a:pos x="connsiteX50990" y="connsiteY50990"/>
              </a:cxn>
              <a:cxn ang="0">
                <a:pos x="connsiteX50991" y="connsiteY50991"/>
              </a:cxn>
              <a:cxn ang="0">
                <a:pos x="connsiteX50992" y="connsiteY50992"/>
              </a:cxn>
              <a:cxn ang="0">
                <a:pos x="connsiteX50993" y="connsiteY50993"/>
              </a:cxn>
              <a:cxn ang="0">
                <a:pos x="connsiteX50994" y="connsiteY50994"/>
              </a:cxn>
              <a:cxn ang="0">
                <a:pos x="connsiteX50995" y="connsiteY50995"/>
              </a:cxn>
              <a:cxn ang="0">
                <a:pos x="connsiteX50996" y="connsiteY50996"/>
              </a:cxn>
              <a:cxn ang="0">
                <a:pos x="connsiteX50997" y="connsiteY50997"/>
              </a:cxn>
              <a:cxn ang="0">
                <a:pos x="connsiteX50998" y="connsiteY50998"/>
              </a:cxn>
              <a:cxn ang="0">
                <a:pos x="connsiteX50999" y="connsiteY50999"/>
              </a:cxn>
              <a:cxn ang="0">
                <a:pos x="connsiteX51000" y="connsiteY51000"/>
              </a:cxn>
              <a:cxn ang="0">
                <a:pos x="connsiteX51001" y="connsiteY51001"/>
              </a:cxn>
              <a:cxn ang="0">
                <a:pos x="connsiteX51002" y="connsiteY51002"/>
              </a:cxn>
              <a:cxn ang="0">
                <a:pos x="connsiteX51003" y="connsiteY51003"/>
              </a:cxn>
              <a:cxn ang="0">
                <a:pos x="connsiteX51004" y="connsiteY51004"/>
              </a:cxn>
              <a:cxn ang="0">
                <a:pos x="connsiteX51005" y="connsiteY51005"/>
              </a:cxn>
              <a:cxn ang="0">
                <a:pos x="connsiteX51006" y="connsiteY51006"/>
              </a:cxn>
              <a:cxn ang="0">
                <a:pos x="connsiteX51007" y="connsiteY51007"/>
              </a:cxn>
              <a:cxn ang="0">
                <a:pos x="connsiteX51008" y="connsiteY51008"/>
              </a:cxn>
              <a:cxn ang="0">
                <a:pos x="connsiteX51009" y="connsiteY51009"/>
              </a:cxn>
              <a:cxn ang="0">
                <a:pos x="connsiteX51010" y="connsiteY51010"/>
              </a:cxn>
              <a:cxn ang="0">
                <a:pos x="connsiteX51011" y="connsiteY51011"/>
              </a:cxn>
              <a:cxn ang="0">
                <a:pos x="connsiteX51012" y="connsiteY51012"/>
              </a:cxn>
              <a:cxn ang="0">
                <a:pos x="connsiteX51013" y="connsiteY51013"/>
              </a:cxn>
              <a:cxn ang="0">
                <a:pos x="connsiteX51014" y="connsiteY51014"/>
              </a:cxn>
              <a:cxn ang="0">
                <a:pos x="connsiteX51015" y="connsiteY51015"/>
              </a:cxn>
              <a:cxn ang="0">
                <a:pos x="connsiteX51016" y="connsiteY51016"/>
              </a:cxn>
              <a:cxn ang="0">
                <a:pos x="connsiteX51017" y="connsiteY51017"/>
              </a:cxn>
              <a:cxn ang="0">
                <a:pos x="connsiteX51018" y="connsiteY51018"/>
              </a:cxn>
              <a:cxn ang="0">
                <a:pos x="connsiteX51019" y="connsiteY51019"/>
              </a:cxn>
              <a:cxn ang="0">
                <a:pos x="connsiteX51020" y="connsiteY51020"/>
              </a:cxn>
              <a:cxn ang="0">
                <a:pos x="connsiteX51021" y="connsiteY51021"/>
              </a:cxn>
              <a:cxn ang="0">
                <a:pos x="connsiteX51022" y="connsiteY51022"/>
              </a:cxn>
              <a:cxn ang="0">
                <a:pos x="connsiteX51023" y="connsiteY51023"/>
              </a:cxn>
              <a:cxn ang="0">
                <a:pos x="connsiteX51024" y="connsiteY51024"/>
              </a:cxn>
              <a:cxn ang="0">
                <a:pos x="connsiteX51025" y="connsiteY51025"/>
              </a:cxn>
              <a:cxn ang="0">
                <a:pos x="connsiteX51026" y="connsiteY51026"/>
              </a:cxn>
              <a:cxn ang="0">
                <a:pos x="connsiteX51027" y="connsiteY51027"/>
              </a:cxn>
              <a:cxn ang="0">
                <a:pos x="connsiteX51028" y="connsiteY51028"/>
              </a:cxn>
              <a:cxn ang="0">
                <a:pos x="connsiteX51029" y="connsiteY51029"/>
              </a:cxn>
              <a:cxn ang="0">
                <a:pos x="connsiteX51030" y="connsiteY51030"/>
              </a:cxn>
              <a:cxn ang="0">
                <a:pos x="connsiteX51031" y="connsiteY51031"/>
              </a:cxn>
              <a:cxn ang="0">
                <a:pos x="connsiteX51032" y="connsiteY51032"/>
              </a:cxn>
              <a:cxn ang="0">
                <a:pos x="connsiteX51033" y="connsiteY51033"/>
              </a:cxn>
              <a:cxn ang="0">
                <a:pos x="connsiteX51034" y="connsiteY51034"/>
              </a:cxn>
              <a:cxn ang="0">
                <a:pos x="connsiteX51035" y="connsiteY51035"/>
              </a:cxn>
              <a:cxn ang="0">
                <a:pos x="connsiteX51036" y="connsiteY51036"/>
              </a:cxn>
              <a:cxn ang="0">
                <a:pos x="connsiteX51037" y="connsiteY51037"/>
              </a:cxn>
              <a:cxn ang="0">
                <a:pos x="connsiteX51038" y="connsiteY51038"/>
              </a:cxn>
              <a:cxn ang="0">
                <a:pos x="connsiteX51039" y="connsiteY51039"/>
              </a:cxn>
              <a:cxn ang="0">
                <a:pos x="connsiteX51040" y="connsiteY51040"/>
              </a:cxn>
              <a:cxn ang="0">
                <a:pos x="connsiteX51041" y="connsiteY51041"/>
              </a:cxn>
              <a:cxn ang="0">
                <a:pos x="connsiteX51042" y="connsiteY51042"/>
              </a:cxn>
              <a:cxn ang="0">
                <a:pos x="connsiteX51043" y="connsiteY51043"/>
              </a:cxn>
              <a:cxn ang="0">
                <a:pos x="connsiteX51044" y="connsiteY51044"/>
              </a:cxn>
              <a:cxn ang="0">
                <a:pos x="connsiteX51045" y="connsiteY51045"/>
              </a:cxn>
              <a:cxn ang="0">
                <a:pos x="connsiteX51046" y="connsiteY51046"/>
              </a:cxn>
              <a:cxn ang="0">
                <a:pos x="connsiteX51047" y="connsiteY51047"/>
              </a:cxn>
              <a:cxn ang="0">
                <a:pos x="connsiteX51048" y="connsiteY51048"/>
              </a:cxn>
              <a:cxn ang="0">
                <a:pos x="connsiteX51049" y="connsiteY51049"/>
              </a:cxn>
              <a:cxn ang="0">
                <a:pos x="connsiteX51050" y="connsiteY51050"/>
              </a:cxn>
              <a:cxn ang="0">
                <a:pos x="connsiteX51051" y="connsiteY51051"/>
              </a:cxn>
              <a:cxn ang="0">
                <a:pos x="connsiteX51052" y="connsiteY51052"/>
              </a:cxn>
              <a:cxn ang="0">
                <a:pos x="connsiteX51053" y="connsiteY51053"/>
              </a:cxn>
              <a:cxn ang="0">
                <a:pos x="connsiteX51054" y="connsiteY51054"/>
              </a:cxn>
              <a:cxn ang="0">
                <a:pos x="connsiteX51055" y="connsiteY51055"/>
              </a:cxn>
              <a:cxn ang="0">
                <a:pos x="connsiteX51056" y="connsiteY51056"/>
              </a:cxn>
              <a:cxn ang="0">
                <a:pos x="connsiteX51057" y="connsiteY51057"/>
              </a:cxn>
              <a:cxn ang="0">
                <a:pos x="connsiteX51058" y="connsiteY51058"/>
              </a:cxn>
              <a:cxn ang="0">
                <a:pos x="connsiteX51059" y="connsiteY51059"/>
              </a:cxn>
              <a:cxn ang="0">
                <a:pos x="connsiteX51060" y="connsiteY51060"/>
              </a:cxn>
              <a:cxn ang="0">
                <a:pos x="connsiteX51061" y="connsiteY51061"/>
              </a:cxn>
              <a:cxn ang="0">
                <a:pos x="connsiteX51062" y="connsiteY51062"/>
              </a:cxn>
              <a:cxn ang="0">
                <a:pos x="connsiteX51063" y="connsiteY51063"/>
              </a:cxn>
              <a:cxn ang="0">
                <a:pos x="connsiteX51064" y="connsiteY51064"/>
              </a:cxn>
              <a:cxn ang="0">
                <a:pos x="connsiteX51065" y="connsiteY51065"/>
              </a:cxn>
              <a:cxn ang="0">
                <a:pos x="connsiteX51066" y="connsiteY51066"/>
              </a:cxn>
              <a:cxn ang="0">
                <a:pos x="connsiteX51067" y="connsiteY51067"/>
              </a:cxn>
              <a:cxn ang="0">
                <a:pos x="connsiteX51068" y="connsiteY51068"/>
              </a:cxn>
              <a:cxn ang="0">
                <a:pos x="connsiteX51069" y="connsiteY51069"/>
              </a:cxn>
              <a:cxn ang="0">
                <a:pos x="connsiteX51070" y="connsiteY51070"/>
              </a:cxn>
              <a:cxn ang="0">
                <a:pos x="connsiteX51071" y="connsiteY51071"/>
              </a:cxn>
              <a:cxn ang="0">
                <a:pos x="connsiteX51072" y="connsiteY51072"/>
              </a:cxn>
              <a:cxn ang="0">
                <a:pos x="connsiteX51073" y="connsiteY51073"/>
              </a:cxn>
              <a:cxn ang="0">
                <a:pos x="connsiteX51074" y="connsiteY51074"/>
              </a:cxn>
              <a:cxn ang="0">
                <a:pos x="connsiteX51075" y="connsiteY51075"/>
              </a:cxn>
              <a:cxn ang="0">
                <a:pos x="connsiteX51076" y="connsiteY51076"/>
              </a:cxn>
              <a:cxn ang="0">
                <a:pos x="connsiteX51077" y="connsiteY51077"/>
              </a:cxn>
              <a:cxn ang="0">
                <a:pos x="connsiteX51078" y="connsiteY51078"/>
              </a:cxn>
              <a:cxn ang="0">
                <a:pos x="connsiteX51079" y="connsiteY51079"/>
              </a:cxn>
              <a:cxn ang="0">
                <a:pos x="connsiteX51080" y="connsiteY51080"/>
              </a:cxn>
              <a:cxn ang="0">
                <a:pos x="connsiteX51081" y="connsiteY51081"/>
              </a:cxn>
              <a:cxn ang="0">
                <a:pos x="connsiteX51082" y="connsiteY51082"/>
              </a:cxn>
              <a:cxn ang="0">
                <a:pos x="connsiteX51083" y="connsiteY51083"/>
              </a:cxn>
              <a:cxn ang="0">
                <a:pos x="connsiteX51084" y="connsiteY51084"/>
              </a:cxn>
              <a:cxn ang="0">
                <a:pos x="connsiteX51085" y="connsiteY51085"/>
              </a:cxn>
              <a:cxn ang="0">
                <a:pos x="connsiteX51086" y="connsiteY51086"/>
              </a:cxn>
              <a:cxn ang="0">
                <a:pos x="connsiteX51087" y="connsiteY51087"/>
              </a:cxn>
              <a:cxn ang="0">
                <a:pos x="connsiteX51088" y="connsiteY51088"/>
              </a:cxn>
              <a:cxn ang="0">
                <a:pos x="connsiteX51089" y="connsiteY51089"/>
              </a:cxn>
              <a:cxn ang="0">
                <a:pos x="connsiteX51090" y="connsiteY51090"/>
              </a:cxn>
              <a:cxn ang="0">
                <a:pos x="connsiteX51091" y="connsiteY51091"/>
              </a:cxn>
              <a:cxn ang="0">
                <a:pos x="connsiteX51092" y="connsiteY51092"/>
              </a:cxn>
              <a:cxn ang="0">
                <a:pos x="connsiteX51093" y="connsiteY51093"/>
              </a:cxn>
              <a:cxn ang="0">
                <a:pos x="connsiteX51094" y="connsiteY51094"/>
              </a:cxn>
              <a:cxn ang="0">
                <a:pos x="connsiteX51095" y="connsiteY51095"/>
              </a:cxn>
              <a:cxn ang="0">
                <a:pos x="connsiteX51096" y="connsiteY51096"/>
              </a:cxn>
              <a:cxn ang="0">
                <a:pos x="connsiteX51097" y="connsiteY51097"/>
              </a:cxn>
              <a:cxn ang="0">
                <a:pos x="connsiteX51098" y="connsiteY51098"/>
              </a:cxn>
              <a:cxn ang="0">
                <a:pos x="connsiteX51099" y="connsiteY51099"/>
              </a:cxn>
              <a:cxn ang="0">
                <a:pos x="connsiteX51100" y="connsiteY51100"/>
              </a:cxn>
              <a:cxn ang="0">
                <a:pos x="connsiteX51101" y="connsiteY51101"/>
              </a:cxn>
              <a:cxn ang="0">
                <a:pos x="connsiteX51102" y="connsiteY51102"/>
              </a:cxn>
              <a:cxn ang="0">
                <a:pos x="connsiteX51103" y="connsiteY51103"/>
              </a:cxn>
              <a:cxn ang="0">
                <a:pos x="connsiteX51104" y="connsiteY51104"/>
              </a:cxn>
              <a:cxn ang="0">
                <a:pos x="connsiteX51105" y="connsiteY51105"/>
              </a:cxn>
              <a:cxn ang="0">
                <a:pos x="connsiteX51106" y="connsiteY51106"/>
              </a:cxn>
              <a:cxn ang="0">
                <a:pos x="connsiteX51107" y="connsiteY51107"/>
              </a:cxn>
              <a:cxn ang="0">
                <a:pos x="connsiteX51108" y="connsiteY51108"/>
              </a:cxn>
              <a:cxn ang="0">
                <a:pos x="connsiteX51109" y="connsiteY51109"/>
              </a:cxn>
              <a:cxn ang="0">
                <a:pos x="connsiteX51110" y="connsiteY51110"/>
              </a:cxn>
              <a:cxn ang="0">
                <a:pos x="connsiteX51111" y="connsiteY51111"/>
              </a:cxn>
              <a:cxn ang="0">
                <a:pos x="connsiteX51112" y="connsiteY51112"/>
              </a:cxn>
              <a:cxn ang="0">
                <a:pos x="connsiteX51113" y="connsiteY51113"/>
              </a:cxn>
              <a:cxn ang="0">
                <a:pos x="connsiteX51114" y="connsiteY51114"/>
              </a:cxn>
              <a:cxn ang="0">
                <a:pos x="connsiteX51115" y="connsiteY51115"/>
              </a:cxn>
              <a:cxn ang="0">
                <a:pos x="connsiteX51116" y="connsiteY51116"/>
              </a:cxn>
              <a:cxn ang="0">
                <a:pos x="connsiteX51117" y="connsiteY51117"/>
              </a:cxn>
              <a:cxn ang="0">
                <a:pos x="connsiteX51118" y="connsiteY51118"/>
              </a:cxn>
              <a:cxn ang="0">
                <a:pos x="connsiteX51119" y="connsiteY51119"/>
              </a:cxn>
              <a:cxn ang="0">
                <a:pos x="connsiteX51120" y="connsiteY51120"/>
              </a:cxn>
              <a:cxn ang="0">
                <a:pos x="connsiteX51121" y="connsiteY51121"/>
              </a:cxn>
              <a:cxn ang="0">
                <a:pos x="connsiteX51122" y="connsiteY51122"/>
              </a:cxn>
              <a:cxn ang="0">
                <a:pos x="connsiteX51123" y="connsiteY51123"/>
              </a:cxn>
              <a:cxn ang="0">
                <a:pos x="connsiteX51124" y="connsiteY51124"/>
              </a:cxn>
              <a:cxn ang="0">
                <a:pos x="connsiteX51125" y="connsiteY51125"/>
              </a:cxn>
              <a:cxn ang="0">
                <a:pos x="connsiteX51126" y="connsiteY51126"/>
              </a:cxn>
              <a:cxn ang="0">
                <a:pos x="connsiteX51127" y="connsiteY51127"/>
              </a:cxn>
              <a:cxn ang="0">
                <a:pos x="connsiteX51128" y="connsiteY51128"/>
              </a:cxn>
              <a:cxn ang="0">
                <a:pos x="connsiteX51129" y="connsiteY51129"/>
              </a:cxn>
              <a:cxn ang="0">
                <a:pos x="connsiteX51130" y="connsiteY51130"/>
              </a:cxn>
              <a:cxn ang="0">
                <a:pos x="connsiteX51131" y="connsiteY51131"/>
              </a:cxn>
              <a:cxn ang="0">
                <a:pos x="connsiteX51132" y="connsiteY51132"/>
              </a:cxn>
              <a:cxn ang="0">
                <a:pos x="connsiteX51133" y="connsiteY51133"/>
              </a:cxn>
              <a:cxn ang="0">
                <a:pos x="connsiteX51134" y="connsiteY51134"/>
              </a:cxn>
              <a:cxn ang="0">
                <a:pos x="connsiteX51135" y="connsiteY51135"/>
              </a:cxn>
              <a:cxn ang="0">
                <a:pos x="connsiteX51136" y="connsiteY51136"/>
              </a:cxn>
              <a:cxn ang="0">
                <a:pos x="connsiteX51137" y="connsiteY51137"/>
              </a:cxn>
              <a:cxn ang="0">
                <a:pos x="connsiteX51138" y="connsiteY51138"/>
              </a:cxn>
              <a:cxn ang="0">
                <a:pos x="connsiteX51139" y="connsiteY51139"/>
              </a:cxn>
              <a:cxn ang="0">
                <a:pos x="connsiteX51140" y="connsiteY51140"/>
              </a:cxn>
              <a:cxn ang="0">
                <a:pos x="connsiteX51141" y="connsiteY51141"/>
              </a:cxn>
              <a:cxn ang="0">
                <a:pos x="connsiteX51142" y="connsiteY51142"/>
              </a:cxn>
              <a:cxn ang="0">
                <a:pos x="connsiteX51143" y="connsiteY51143"/>
              </a:cxn>
              <a:cxn ang="0">
                <a:pos x="connsiteX51144" y="connsiteY51144"/>
              </a:cxn>
              <a:cxn ang="0">
                <a:pos x="connsiteX51145" y="connsiteY51145"/>
              </a:cxn>
              <a:cxn ang="0">
                <a:pos x="connsiteX51146" y="connsiteY51146"/>
              </a:cxn>
              <a:cxn ang="0">
                <a:pos x="connsiteX51147" y="connsiteY51147"/>
              </a:cxn>
              <a:cxn ang="0">
                <a:pos x="connsiteX51148" y="connsiteY51148"/>
              </a:cxn>
              <a:cxn ang="0">
                <a:pos x="connsiteX51149" y="connsiteY51149"/>
              </a:cxn>
              <a:cxn ang="0">
                <a:pos x="connsiteX51150" y="connsiteY51150"/>
              </a:cxn>
              <a:cxn ang="0">
                <a:pos x="connsiteX51151" y="connsiteY51151"/>
              </a:cxn>
              <a:cxn ang="0">
                <a:pos x="connsiteX51152" y="connsiteY51152"/>
              </a:cxn>
              <a:cxn ang="0">
                <a:pos x="connsiteX51153" y="connsiteY51153"/>
              </a:cxn>
              <a:cxn ang="0">
                <a:pos x="connsiteX51154" y="connsiteY51154"/>
              </a:cxn>
              <a:cxn ang="0">
                <a:pos x="connsiteX51155" y="connsiteY51155"/>
              </a:cxn>
              <a:cxn ang="0">
                <a:pos x="connsiteX51156" y="connsiteY51156"/>
              </a:cxn>
              <a:cxn ang="0">
                <a:pos x="connsiteX51157" y="connsiteY51157"/>
              </a:cxn>
              <a:cxn ang="0">
                <a:pos x="connsiteX51158" y="connsiteY51158"/>
              </a:cxn>
              <a:cxn ang="0">
                <a:pos x="connsiteX51159" y="connsiteY51159"/>
              </a:cxn>
              <a:cxn ang="0">
                <a:pos x="connsiteX51160" y="connsiteY51160"/>
              </a:cxn>
              <a:cxn ang="0">
                <a:pos x="connsiteX51161" y="connsiteY51161"/>
              </a:cxn>
              <a:cxn ang="0">
                <a:pos x="connsiteX51162" y="connsiteY51162"/>
              </a:cxn>
              <a:cxn ang="0">
                <a:pos x="connsiteX51163" y="connsiteY51163"/>
              </a:cxn>
              <a:cxn ang="0">
                <a:pos x="connsiteX51164" y="connsiteY51164"/>
              </a:cxn>
              <a:cxn ang="0">
                <a:pos x="connsiteX51165" y="connsiteY51165"/>
              </a:cxn>
              <a:cxn ang="0">
                <a:pos x="connsiteX51166" y="connsiteY51166"/>
              </a:cxn>
              <a:cxn ang="0">
                <a:pos x="connsiteX51167" y="connsiteY51167"/>
              </a:cxn>
              <a:cxn ang="0">
                <a:pos x="connsiteX51168" y="connsiteY51168"/>
              </a:cxn>
              <a:cxn ang="0">
                <a:pos x="connsiteX51169" y="connsiteY51169"/>
              </a:cxn>
              <a:cxn ang="0">
                <a:pos x="connsiteX51170" y="connsiteY51170"/>
              </a:cxn>
              <a:cxn ang="0">
                <a:pos x="connsiteX51171" y="connsiteY51171"/>
              </a:cxn>
              <a:cxn ang="0">
                <a:pos x="connsiteX51172" y="connsiteY51172"/>
              </a:cxn>
              <a:cxn ang="0">
                <a:pos x="connsiteX51173" y="connsiteY51173"/>
              </a:cxn>
              <a:cxn ang="0">
                <a:pos x="connsiteX51174" y="connsiteY51174"/>
              </a:cxn>
              <a:cxn ang="0">
                <a:pos x="connsiteX51175" y="connsiteY51175"/>
              </a:cxn>
              <a:cxn ang="0">
                <a:pos x="connsiteX51176" y="connsiteY51176"/>
              </a:cxn>
              <a:cxn ang="0">
                <a:pos x="connsiteX51177" y="connsiteY51177"/>
              </a:cxn>
              <a:cxn ang="0">
                <a:pos x="connsiteX51178" y="connsiteY51178"/>
              </a:cxn>
              <a:cxn ang="0">
                <a:pos x="connsiteX51179" y="connsiteY51179"/>
              </a:cxn>
              <a:cxn ang="0">
                <a:pos x="connsiteX51180" y="connsiteY51180"/>
              </a:cxn>
              <a:cxn ang="0">
                <a:pos x="connsiteX51181" y="connsiteY51181"/>
              </a:cxn>
              <a:cxn ang="0">
                <a:pos x="connsiteX51182" y="connsiteY51182"/>
              </a:cxn>
              <a:cxn ang="0">
                <a:pos x="connsiteX51183" y="connsiteY51183"/>
              </a:cxn>
              <a:cxn ang="0">
                <a:pos x="connsiteX51184" y="connsiteY51184"/>
              </a:cxn>
              <a:cxn ang="0">
                <a:pos x="connsiteX51185" y="connsiteY51185"/>
              </a:cxn>
              <a:cxn ang="0">
                <a:pos x="connsiteX51186" y="connsiteY51186"/>
              </a:cxn>
              <a:cxn ang="0">
                <a:pos x="connsiteX51187" y="connsiteY51187"/>
              </a:cxn>
              <a:cxn ang="0">
                <a:pos x="connsiteX51188" y="connsiteY51188"/>
              </a:cxn>
              <a:cxn ang="0">
                <a:pos x="connsiteX51189" y="connsiteY51189"/>
              </a:cxn>
              <a:cxn ang="0">
                <a:pos x="connsiteX51190" y="connsiteY51190"/>
              </a:cxn>
              <a:cxn ang="0">
                <a:pos x="connsiteX51191" y="connsiteY51191"/>
              </a:cxn>
              <a:cxn ang="0">
                <a:pos x="connsiteX51192" y="connsiteY51192"/>
              </a:cxn>
              <a:cxn ang="0">
                <a:pos x="connsiteX51193" y="connsiteY51193"/>
              </a:cxn>
              <a:cxn ang="0">
                <a:pos x="connsiteX51194" y="connsiteY51194"/>
              </a:cxn>
              <a:cxn ang="0">
                <a:pos x="connsiteX51195" y="connsiteY51195"/>
              </a:cxn>
              <a:cxn ang="0">
                <a:pos x="connsiteX51196" y="connsiteY51196"/>
              </a:cxn>
              <a:cxn ang="0">
                <a:pos x="connsiteX51197" y="connsiteY51197"/>
              </a:cxn>
              <a:cxn ang="0">
                <a:pos x="connsiteX51198" y="connsiteY51198"/>
              </a:cxn>
              <a:cxn ang="0">
                <a:pos x="connsiteX51199" y="connsiteY51199"/>
              </a:cxn>
              <a:cxn ang="0">
                <a:pos x="connsiteX51200" y="connsiteY51200"/>
              </a:cxn>
              <a:cxn ang="0">
                <a:pos x="connsiteX51201" y="connsiteY51201"/>
              </a:cxn>
              <a:cxn ang="0">
                <a:pos x="connsiteX51202" y="connsiteY51202"/>
              </a:cxn>
              <a:cxn ang="0">
                <a:pos x="connsiteX51203" y="connsiteY51203"/>
              </a:cxn>
              <a:cxn ang="0">
                <a:pos x="connsiteX51204" y="connsiteY51204"/>
              </a:cxn>
              <a:cxn ang="0">
                <a:pos x="connsiteX51205" y="connsiteY51205"/>
              </a:cxn>
              <a:cxn ang="0">
                <a:pos x="connsiteX51206" y="connsiteY51206"/>
              </a:cxn>
              <a:cxn ang="0">
                <a:pos x="connsiteX51207" y="connsiteY51207"/>
              </a:cxn>
              <a:cxn ang="0">
                <a:pos x="connsiteX51208" y="connsiteY51208"/>
              </a:cxn>
              <a:cxn ang="0">
                <a:pos x="connsiteX51209" y="connsiteY51209"/>
              </a:cxn>
              <a:cxn ang="0">
                <a:pos x="connsiteX51210" y="connsiteY51210"/>
              </a:cxn>
              <a:cxn ang="0">
                <a:pos x="connsiteX51211" y="connsiteY51211"/>
              </a:cxn>
              <a:cxn ang="0">
                <a:pos x="connsiteX51212" y="connsiteY51212"/>
              </a:cxn>
              <a:cxn ang="0">
                <a:pos x="connsiteX51213" y="connsiteY51213"/>
              </a:cxn>
              <a:cxn ang="0">
                <a:pos x="connsiteX51214" y="connsiteY51214"/>
              </a:cxn>
              <a:cxn ang="0">
                <a:pos x="connsiteX51215" y="connsiteY51215"/>
              </a:cxn>
              <a:cxn ang="0">
                <a:pos x="connsiteX51216" y="connsiteY51216"/>
              </a:cxn>
              <a:cxn ang="0">
                <a:pos x="connsiteX51217" y="connsiteY51217"/>
              </a:cxn>
              <a:cxn ang="0">
                <a:pos x="connsiteX51218" y="connsiteY51218"/>
              </a:cxn>
              <a:cxn ang="0">
                <a:pos x="connsiteX51219" y="connsiteY51219"/>
              </a:cxn>
              <a:cxn ang="0">
                <a:pos x="connsiteX51220" y="connsiteY51220"/>
              </a:cxn>
              <a:cxn ang="0">
                <a:pos x="connsiteX51221" y="connsiteY51221"/>
              </a:cxn>
              <a:cxn ang="0">
                <a:pos x="connsiteX51222" y="connsiteY51222"/>
              </a:cxn>
              <a:cxn ang="0">
                <a:pos x="connsiteX51223" y="connsiteY51223"/>
              </a:cxn>
              <a:cxn ang="0">
                <a:pos x="connsiteX51224" y="connsiteY51224"/>
              </a:cxn>
              <a:cxn ang="0">
                <a:pos x="connsiteX51225" y="connsiteY51225"/>
              </a:cxn>
              <a:cxn ang="0">
                <a:pos x="connsiteX51226" y="connsiteY51226"/>
              </a:cxn>
              <a:cxn ang="0">
                <a:pos x="connsiteX51227" y="connsiteY51227"/>
              </a:cxn>
              <a:cxn ang="0">
                <a:pos x="connsiteX51228" y="connsiteY51228"/>
              </a:cxn>
              <a:cxn ang="0">
                <a:pos x="connsiteX51229" y="connsiteY51229"/>
              </a:cxn>
              <a:cxn ang="0">
                <a:pos x="connsiteX51230" y="connsiteY51230"/>
              </a:cxn>
              <a:cxn ang="0">
                <a:pos x="connsiteX51231" y="connsiteY51231"/>
              </a:cxn>
              <a:cxn ang="0">
                <a:pos x="connsiteX51232" y="connsiteY51232"/>
              </a:cxn>
              <a:cxn ang="0">
                <a:pos x="connsiteX51233" y="connsiteY51233"/>
              </a:cxn>
              <a:cxn ang="0">
                <a:pos x="connsiteX51234" y="connsiteY51234"/>
              </a:cxn>
              <a:cxn ang="0">
                <a:pos x="connsiteX51235" y="connsiteY51235"/>
              </a:cxn>
              <a:cxn ang="0">
                <a:pos x="connsiteX51236" y="connsiteY51236"/>
              </a:cxn>
              <a:cxn ang="0">
                <a:pos x="connsiteX51237" y="connsiteY51237"/>
              </a:cxn>
              <a:cxn ang="0">
                <a:pos x="connsiteX51238" y="connsiteY51238"/>
              </a:cxn>
              <a:cxn ang="0">
                <a:pos x="connsiteX51239" y="connsiteY51239"/>
              </a:cxn>
              <a:cxn ang="0">
                <a:pos x="connsiteX51240" y="connsiteY51240"/>
              </a:cxn>
              <a:cxn ang="0">
                <a:pos x="connsiteX51241" y="connsiteY51241"/>
              </a:cxn>
              <a:cxn ang="0">
                <a:pos x="connsiteX51242" y="connsiteY51242"/>
              </a:cxn>
              <a:cxn ang="0">
                <a:pos x="connsiteX51243" y="connsiteY51243"/>
              </a:cxn>
              <a:cxn ang="0">
                <a:pos x="connsiteX51244" y="connsiteY51244"/>
              </a:cxn>
              <a:cxn ang="0">
                <a:pos x="connsiteX51245" y="connsiteY51245"/>
              </a:cxn>
              <a:cxn ang="0">
                <a:pos x="connsiteX51246" y="connsiteY51246"/>
              </a:cxn>
              <a:cxn ang="0">
                <a:pos x="connsiteX51247" y="connsiteY51247"/>
              </a:cxn>
              <a:cxn ang="0">
                <a:pos x="connsiteX51248" y="connsiteY51248"/>
              </a:cxn>
              <a:cxn ang="0">
                <a:pos x="connsiteX51249" y="connsiteY51249"/>
              </a:cxn>
              <a:cxn ang="0">
                <a:pos x="connsiteX51250" y="connsiteY51250"/>
              </a:cxn>
              <a:cxn ang="0">
                <a:pos x="connsiteX51251" y="connsiteY51251"/>
              </a:cxn>
              <a:cxn ang="0">
                <a:pos x="connsiteX51252" y="connsiteY51252"/>
              </a:cxn>
              <a:cxn ang="0">
                <a:pos x="connsiteX51253" y="connsiteY51253"/>
              </a:cxn>
              <a:cxn ang="0">
                <a:pos x="connsiteX51254" y="connsiteY51254"/>
              </a:cxn>
              <a:cxn ang="0">
                <a:pos x="connsiteX51255" y="connsiteY51255"/>
              </a:cxn>
              <a:cxn ang="0">
                <a:pos x="connsiteX51256" y="connsiteY51256"/>
              </a:cxn>
              <a:cxn ang="0">
                <a:pos x="connsiteX51257" y="connsiteY51257"/>
              </a:cxn>
              <a:cxn ang="0">
                <a:pos x="connsiteX51258" y="connsiteY51258"/>
              </a:cxn>
              <a:cxn ang="0">
                <a:pos x="connsiteX51259" y="connsiteY51259"/>
              </a:cxn>
              <a:cxn ang="0">
                <a:pos x="connsiteX51260" y="connsiteY51260"/>
              </a:cxn>
              <a:cxn ang="0">
                <a:pos x="connsiteX51261" y="connsiteY51261"/>
              </a:cxn>
              <a:cxn ang="0">
                <a:pos x="connsiteX51262" y="connsiteY51262"/>
              </a:cxn>
              <a:cxn ang="0">
                <a:pos x="connsiteX51263" y="connsiteY51263"/>
              </a:cxn>
              <a:cxn ang="0">
                <a:pos x="connsiteX51264" y="connsiteY51264"/>
              </a:cxn>
              <a:cxn ang="0">
                <a:pos x="connsiteX51265" y="connsiteY51265"/>
              </a:cxn>
              <a:cxn ang="0">
                <a:pos x="connsiteX51266" y="connsiteY51266"/>
              </a:cxn>
              <a:cxn ang="0">
                <a:pos x="connsiteX51267" y="connsiteY51267"/>
              </a:cxn>
              <a:cxn ang="0">
                <a:pos x="connsiteX51268" y="connsiteY51268"/>
              </a:cxn>
              <a:cxn ang="0">
                <a:pos x="connsiteX51269" y="connsiteY51269"/>
              </a:cxn>
              <a:cxn ang="0">
                <a:pos x="connsiteX51270" y="connsiteY51270"/>
              </a:cxn>
              <a:cxn ang="0">
                <a:pos x="connsiteX51271" y="connsiteY51271"/>
              </a:cxn>
              <a:cxn ang="0">
                <a:pos x="connsiteX51272" y="connsiteY51272"/>
              </a:cxn>
              <a:cxn ang="0">
                <a:pos x="connsiteX51273" y="connsiteY51273"/>
              </a:cxn>
              <a:cxn ang="0">
                <a:pos x="connsiteX51274" y="connsiteY51274"/>
              </a:cxn>
              <a:cxn ang="0">
                <a:pos x="connsiteX51275" y="connsiteY51275"/>
              </a:cxn>
              <a:cxn ang="0">
                <a:pos x="connsiteX51276" y="connsiteY51276"/>
              </a:cxn>
              <a:cxn ang="0">
                <a:pos x="connsiteX51277" y="connsiteY51277"/>
              </a:cxn>
              <a:cxn ang="0">
                <a:pos x="connsiteX51278" y="connsiteY51278"/>
              </a:cxn>
              <a:cxn ang="0">
                <a:pos x="connsiteX51279" y="connsiteY51279"/>
              </a:cxn>
              <a:cxn ang="0">
                <a:pos x="connsiteX51280" y="connsiteY51280"/>
              </a:cxn>
              <a:cxn ang="0">
                <a:pos x="connsiteX51281" y="connsiteY51281"/>
              </a:cxn>
              <a:cxn ang="0">
                <a:pos x="connsiteX51282" y="connsiteY51282"/>
              </a:cxn>
              <a:cxn ang="0">
                <a:pos x="connsiteX51283" y="connsiteY51283"/>
              </a:cxn>
              <a:cxn ang="0">
                <a:pos x="connsiteX51284" y="connsiteY51284"/>
              </a:cxn>
              <a:cxn ang="0">
                <a:pos x="connsiteX51285" y="connsiteY51285"/>
              </a:cxn>
              <a:cxn ang="0">
                <a:pos x="connsiteX51286" y="connsiteY51286"/>
              </a:cxn>
              <a:cxn ang="0">
                <a:pos x="connsiteX51287" y="connsiteY51287"/>
              </a:cxn>
              <a:cxn ang="0">
                <a:pos x="connsiteX51288" y="connsiteY51288"/>
              </a:cxn>
              <a:cxn ang="0">
                <a:pos x="connsiteX51289" y="connsiteY51289"/>
              </a:cxn>
              <a:cxn ang="0">
                <a:pos x="connsiteX51290" y="connsiteY51290"/>
              </a:cxn>
              <a:cxn ang="0">
                <a:pos x="connsiteX51291" y="connsiteY51291"/>
              </a:cxn>
              <a:cxn ang="0">
                <a:pos x="connsiteX51292" y="connsiteY51292"/>
              </a:cxn>
              <a:cxn ang="0">
                <a:pos x="connsiteX51293" y="connsiteY51293"/>
              </a:cxn>
              <a:cxn ang="0">
                <a:pos x="connsiteX51294" y="connsiteY51294"/>
              </a:cxn>
              <a:cxn ang="0">
                <a:pos x="connsiteX51295" y="connsiteY51295"/>
              </a:cxn>
              <a:cxn ang="0">
                <a:pos x="connsiteX51296" y="connsiteY51296"/>
              </a:cxn>
              <a:cxn ang="0">
                <a:pos x="connsiteX51297" y="connsiteY51297"/>
              </a:cxn>
              <a:cxn ang="0">
                <a:pos x="connsiteX51298" y="connsiteY51298"/>
              </a:cxn>
              <a:cxn ang="0">
                <a:pos x="connsiteX51299" y="connsiteY51299"/>
              </a:cxn>
              <a:cxn ang="0">
                <a:pos x="connsiteX51300" y="connsiteY51300"/>
              </a:cxn>
              <a:cxn ang="0">
                <a:pos x="connsiteX51301" y="connsiteY51301"/>
              </a:cxn>
              <a:cxn ang="0">
                <a:pos x="connsiteX51302" y="connsiteY51302"/>
              </a:cxn>
              <a:cxn ang="0">
                <a:pos x="connsiteX51303" y="connsiteY51303"/>
              </a:cxn>
              <a:cxn ang="0">
                <a:pos x="connsiteX51304" y="connsiteY51304"/>
              </a:cxn>
              <a:cxn ang="0">
                <a:pos x="connsiteX51305" y="connsiteY51305"/>
              </a:cxn>
              <a:cxn ang="0">
                <a:pos x="connsiteX51306" y="connsiteY51306"/>
              </a:cxn>
              <a:cxn ang="0">
                <a:pos x="connsiteX51307" y="connsiteY51307"/>
              </a:cxn>
              <a:cxn ang="0">
                <a:pos x="connsiteX51308" y="connsiteY51308"/>
              </a:cxn>
              <a:cxn ang="0">
                <a:pos x="connsiteX51309" y="connsiteY51309"/>
              </a:cxn>
              <a:cxn ang="0">
                <a:pos x="connsiteX51310" y="connsiteY51310"/>
              </a:cxn>
              <a:cxn ang="0">
                <a:pos x="connsiteX51311" y="connsiteY51311"/>
              </a:cxn>
              <a:cxn ang="0">
                <a:pos x="connsiteX51312" y="connsiteY51312"/>
              </a:cxn>
              <a:cxn ang="0">
                <a:pos x="connsiteX51313" y="connsiteY51313"/>
              </a:cxn>
              <a:cxn ang="0">
                <a:pos x="connsiteX51314" y="connsiteY51314"/>
              </a:cxn>
              <a:cxn ang="0">
                <a:pos x="connsiteX51315" y="connsiteY51315"/>
              </a:cxn>
              <a:cxn ang="0">
                <a:pos x="connsiteX51316" y="connsiteY51316"/>
              </a:cxn>
              <a:cxn ang="0">
                <a:pos x="connsiteX51317" y="connsiteY51317"/>
              </a:cxn>
              <a:cxn ang="0">
                <a:pos x="connsiteX51318" y="connsiteY51318"/>
              </a:cxn>
              <a:cxn ang="0">
                <a:pos x="connsiteX51319" y="connsiteY51319"/>
              </a:cxn>
              <a:cxn ang="0">
                <a:pos x="connsiteX51320" y="connsiteY51320"/>
              </a:cxn>
              <a:cxn ang="0">
                <a:pos x="connsiteX51321" y="connsiteY51321"/>
              </a:cxn>
              <a:cxn ang="0">
                <a:pos x="connsiteX51322" y="connsiteY51322"/>
              </a:cxn>
              <a:cxn ang="0">
                <a:pos x="connsiteX51323" y="connsiteY51323"/>
              </a:cxn>
              <a:cxn ang="0">
                <a:pos x="connsiteX51324" y="connsiteY51324"/>
              </a:cxn>
              <a:cxn ang="0">
                <a:pos x="connsiteX51325" y="connsiteY51325"/>
              </a:cxn>
              <a:cxn ang="0">
                <a:pos x="connsiteX51326" y="connsiteY51326"/>
              </a:cxn>
              <a:cxn ang="0">
                <a:pos x="connsiteX51327" y="connsiteY51327"/>
              </a:cxn>
              <a:cxn ang="0">
                <a:pos x="connsiteX51328" y="connsiteY51328"/>
              </a:cxn>
              <a:cxn ang="0">
                <a:pos x="connsiteX51329" y="connsiteY51329"/>
              </a:cxn>
              <a:cxn ang="0">
                <a:pos x="connsiteX51330" y="connsiteY51330"/>
              </a:cxn>
              <a:cxn ang="0">
                <a:pos x="connsiteX51331" y="connsiteY51331"/>
              </a:cxn>
              <a:cxn ang="0">
                <a:pos x="connsiteX51332" y="connsiteY51332"/>
              </a:cxn>
              <a:cxn ang="0">
                <a:pos x="connsiteX51333" y="connsiteY51333"/>
              </a:cxn>
              <a:cxn ang="0">
                <a:pos x="connsiteX51334" y="connsiteY51334"/>
              </a:cxn>
              <a:cxn ang="0">
                <a:pos x="connsiteX51335" y="connsiteY51335"/>
              </a:cxn>
              <a:cxn ang="0">
                <a:pos x="connsiteX51336" y="connsiteY51336"/>
              </a:cxn>
              <a:cxn ang="0">
                <a:pos x="connsiteX51337" y="connsiteY51337"/>
              </a:cxn>
              <a:cxn ang="0">
                <a:pos x="connsiteX51338" y="connsiteY51338"/>
              </a:cxn>
              <a:cxn ang="0">
                <a:pos x="connsiteX51339" y="connsiteY51339"/>
              </a:cxn>
              <a:cxn ang="0">
                <a:pos x="connsiteX51340" y="connsiteY51340"/>
              </a:cxn>
              <a:cxn ang="0">
                <a:pos x="connsiteX51341" y="connsiteY51341"/>
              </a:cxn>
              <a:cxn ang="0">
                <a:pos x="connsiteX51342" y="connsiteY51342"/>
              </a:cxn>
              <a:cxn ang="0">
                <a:pos x="connsiteX51343" y="connsiteY51343"/>
              </a:cxn>
              <a:cxn ang="0">
                <a:pos x="connsiteX51344" y="connsiteY51344"/>
              </a:cxn>
              <a:cxn ang="0">
                <a:pos x="connsiteX51345" y="connsiteY51345"/>
              </a:cxn>
              <a:cxn ang="0">
                <a:pos x="connsiteX51346" y="connsiteY51346"/>
              </a:cxn>
              <a:cxn ang="0">
                <a:pos x="connsiteX51347" y="connsiteY51347"/>
              </a:cxn>
              <a:cxn ang="0">
                <a:pos x="connsiteX51348" y="connsiteY51348"/>
              </a:cxn>
              <a:cxn ang="0">
                <a:pos x="connsiteX51349" y="connsiteY51349"/>
              </a:cxn>
              <a:cxn ang="0">
                <a:pos x="connsiteX51350" y="connsiteY51350"/>
              </a:cxn>
              <a:cxn ang="0">
                <a:pos x="connsiteX51351" y="connsiteY51351"/>
              </a:cxn>
              <a:cxn ang="0">
                <a:pos x="connsiteX51352" y="connsiteY51352"/>
              </a:cxn>
              <a:cxn ang="0">
                <a:pos x="connsiteX51353" y="connsiteY51353"/>
              </a:cxn>
              <a:cxn ang="0">
                <a:pos x="connsiteX51354" y="connsiteY51354"/>
              </a:cxn>
              <a:cxn ang="0">
                <a:pos x="connsiteX51355" y="connsiteY51355"/>
              </a:cxn>
              <a:cxn ang="0">
                <a:pos x="connsiteX51356" y="connsiteY51356"/>
              </a:cxn>
              <a:cxn ang="0">
                <a:pos x="connsiteX51357" y="connsiteY51357"/>
              </a:cxn>
              <a:cxn ang="0">
                <a:pos x="connsiteX51358" y="connsiteY51358"/>
              </a:cxn>
              <a:cxn ang="0">
                <a:pos x="connsiteX51359" y="connsiteY51359"/>
              </a:cxn>
              <a:cxn ang="0">
                <a:pos x="connsiteX51360" y="connsiteY51360"/>
              </a:cxn>
              <a:cxn ang="0">
                <a:pos x="connsiteX51361" y="connsiteY51361"/>
              </a:cxn>
              <a:cxn ang="0">
                <a:pos x="connsiteX51362" y="connsiteY51362"/>
              </a:cxn>
              <a:cxn ang="0">
                <a:pos x="connsiteX51363" y="connsiteY51363"/>
              </a:cxn>
              <a:cxn ang="0">
                <a:pos x="connsiteX51364" y="connsiteY51364"/>
              </a:cxn>
              <a:cxn ang="0">
                <a:pos x="connsiteX51365" y="connsiteY51365"/>
              </a:cxn>
              <a:cxn ang="0">
                <a:pos x="connsiteX51366" y="connsiteY51366"/>
              </a:cxn>
              <a:cxn ang="0">
                <a:pos x="connsiteX51367" y="connsiteY51367"/>
              </a:cxn>
              <a:cxn ang="0">
                <a:pos x="connsiteX51368" y="connsiteY51368"/>
              </a:cxn>
              <a:cxn ang="0">
                <a:pos x="connsiteX51369" y="connsiteY51369"/>
              </a:cxn>
              <a:cxn ang="0">
                <a:pos x="connsiteX51370" y="connsiteY51370"/>
              </a:cxn>
              <a:cxn ang="0">
                <a:pos x="connsiteX51371" y="connsiteY51371"/>
              </a:cxn>
              <a:cxn ang="0">
                <a:pos x="connsiteX51372" y="connsiteY51372"/>
              </a:cxn>
              <a:cxn ang="0">
                <a:pos x="connsiteX51373" y="connsiteY51373"/>
              </a:cxn>
              <a:cxn ang="0">
                <a:pos x="connsiteX51374" y="connsiteY51374"/>
              </a:cxn>
              <a:cxn ang="0">
                <a:pos x="connsiteX51375" y="connsiteY51375"/>
              </a:cxn>
              <a:cxn ang="0">
                <a:pos x="connsiteX51376" y="connsiteY51376"/>
              </a:cxn>
              <a:cxn ang="0">
                <a:pos x="connsiteX51377" y="connsiteY51377"/>
              </a:cxn>
              <a:cxn ang="0">
                <a:pos x="connsiteX51378" y="connsiteY51378"/>
              </a:cxn>
              <a:cxn ang="0">
                <a:pos x="connsiteX51379" y="connsiteY51379"/>
              </a:cxn>
              <a:cxn ang="0">
                <a:pos x="connsiteX51380" y="connsiteY51380"/>
              </a:cxn>
              <a:cxn ang="0">
                <a:pos x="connsiteX51381" y="connsiteY51381"/>
              </a:cxn>
              <a:cxn ang="0">
                <a:pos x="connsiteX51382" y="connsiteY51382"/>
              </a:cxn>
              <a:cxn ang="0">
                <a:pos x="connsiteX51383" y="connsiteY51383"/>
              </a:cxn>
              <a:cxn ang="0">
                <a:pos x="connsiteX51384" y="connsiteY51384"/>
              </a:cxn>
              <a:cxn ang="0">
                <a:pos x="connsiteX51385" y="connsiteY51385"/>
              </a:cxn>
              <a:cxn ang="0">
                <a:pos x="connsiteX51386" y="connsiteY51386"/>
              </a:cxn>
              <a:cxn ang="0">
                <a:pos x="connsiteX51387" y="connsiteY51387"/>
              </a:cxn>
              <a:cxn ang="0">
                <a:pos x="connsiteX51388" y="connsiteY51388"/>
              </a:cxn>
              <a:cxn ang="0">
                <a:pos x="connsiteX51389" y="connsiteY51389"/>
              </a:cxn>
              <a:cxn ang="0">
                <a:pos x="connsiteX51390" y="connsiteY51390"/>
              </a:cxn>
              <a:cxn ang="0">
                <a:pos x="connsiteX51391" y="connsiteY51391"/>
              </a:cxn>
              <a:cxn ang="0">
                <a:pos x="connsiteX51392" y="connsiteY51392"/>
              </a:cxn>
              <a:cxn ang="0">
                <a:pos x="connsiteX51393" y="connsiteY51393"/>
              </a:cxn>
              <a:cxn ang="0">
                <a:pos x="connsiteX51394" y="connsiteY51394"/>
              </a:cxn>
              <a:cxn ang="0">
                <a:pos x="connsiteX51395" y="connsiteY51395"/>
              </a:cxn>
              <a:cxn ang="0">
                <a:pos x="connsiteX51396" y="connsiteY51396"/>
              </a:cxn>
              <a:cxn ang="0">
                <a:pos x="connsiteX51397" y="connsiteY51397"/>
              </a:cxn>
              <a:cxn ang="0">
                <a:pos x="connsiteX51398" y="connsiteY51398"/>
              </a:cxn>
              <a:cxn ang="0">
                <a:pos x="connsiteX51399" y="connsiteY51399"/>
              </a:cxn>
              <a:cxn ang="0">
                <a:pos x="connsiteX51400" y="connsiteY51400"/>
              </a:cxn>
              <a:cxn ang="0">
                <a:pos x="connsiteX51401" y="connsiteY51401"/>
              </a:cxn>
              <a:cxn ang="0">
                <a:pos x="connsiteX51402" y="connsiteY51402"/>
              </a:cxn>
              <a:cxn ang="0">
                <a:pos x="connsiteX51403" y="connsiteY51403"/>
              </a:cxn>
              <a:cxn ang="0">
                <a:pos x="connsiteX51404" y="connsiteY51404"/>
              </a:cxn>
              <a:cxn ang="0">
                <a:pos x="connsiteX51405" y="connsiteY51405"/>
              </a:cxn>
              <a:cxn ang="0">
                <a:pos x="connsiteX51406" y="connsiteY51406"/>
              </a:cxn>
              <a:cxn ang="0">
                <a:pos x="connsiteX51407" y="connsiteY51407"/>
              </a:cxn>
              <a:cxn ang="0">
                <a:pos x="connsiteX51408" y="connsiteY51408"/>
              </a:cxn>
              <a:cxn ang="0">
                <a:pos x="connsiteX51409" y="connsiteY51409"/>
              </a:cxn>
              <a:cxn ang="0">
                <a:pos x="connsiteX51410" y="connsiteY51410"/>
              </a:cxn>
              <a:cxn ang="0">
                <a:pos x="connsiteX51411" y="connsiteY51411"/>
              </a:cxn>
              <a:cxn ang="0">
                <a:pos x="connsiteX51412" y="connsiteY51412"/>
              </a:cxn>
              <a:cxn ang="0">
                <a:pos x="connsiteX51413" y="connsiteY51413"/>
              </a:cxn>
              <a:cxn ang="0">
                <a:pos x="connsiteX51414" y="connsiteY51414"/>
              </a:cxn>
              <a:cxn ang="0">
                <a:pos x="connsiteX51415" y="connsiteY51415"/>
              </a:cxn>
              <a:cxn ang="0">
                <a:pos x="connsiteX51416" y="connsiteY51416"/>
              </a:cxn>
              <a:cxn ang="0">
                <a:pos x="connsiteX51417" y="connsiteY51417"/>
              </a:cxn>
              <a:cxn ang="0">
                <a:pos x="connsiteX51418" y="connsiteY51418"/>
              </a:cxn>
              <a:cxn ang="0">
                <a:pos x="connsiteX51419" y="connsiteY51419"/>
              </a:cxn>
              <a:cxn ang="0">
                <a:pos x="connsiteX51420" y="connsiteY51420"/>
              </a:cxn>
              <a:cxn ang="0">
                <a:pos x="connsiteX51421" y="connsiteY51421"/>
              </a:cxn>
              <a:cxn ang="0">
                <a:pos x="connsiteX51422" y="connsiteY51422"/>
              </a:cxn>
              <a:cxn ang="0">
                <a:pos x="connsiteX51423" y="connsiteY51423"/>
              </a:cxn>
              <a:cxn ang="0">
                <a:pos x="connsiteX51424" y="connsiteY51424"/>
              </a:cxn>
              <a:cxn ang="0">
                <a:pos x="connsiteX51425" y="connsiteY51425"/>
              </a:cxn>
              <a:cxn ang="0">
                <a:pos x="connsiteX51426" y="connsiteY51426"/>
              </a:cxn>
              <a:cxn ang="0">
                <a:pos x="connsiteX51427" y="connsiteY51427"/>
              </a:cxn>
              <a:cxn ang="0">
                <a:pos x="connsiteX51428" y="connsiteY51428"/>
              </a:cxn>
              <a:cxn ang="0">
                <a:pos x="connsiteX51429" y="connsiteY51429"/>
              </a:cxn>
              <a:cxn ang="0">
                <a:pos x="connsiteX51430" y="connsiteY51430"/>
              </a:cxn>
              <a:cxn ang="0">
                <a:pos x="connsiteX51431" y="connsiteY51431"/>
              </a:cxn>
              <a:cxn ang="0">
                <a:pos x="connsiteX51432" y="connsiteY51432"/>
              </a:cxn>
              <a:cxn ang="0">
                <a:pos x="connsiteX51433" y="connsiteY51433"/>
              </a:cxn>
              <a:cxn ang="0">
                <a:pos x="connsiteX51434" y="connsiteY51434"/>
              </a:cxn>
              <a:cxn ang="0">
                <a:pos x="connsiteX51435" y="connsiteY51435"/>
              </a:cxn>
              <a:cxn ang="0">
                <a:pos x="connsiteX51436" y="connsiteY51436"/>
              </a:cxn>
              <a:cxn ang="0">
                <a:pos x="connsiteX51437" y="connsiteY51437"/>
              </a:cxn>
              <a:cxn ang="0">
                <a:pos x="connsiteX51438" y="connsiteY51438"/>
              </a:cxn>
              <a:cxn ang="0">
                <a:pos x="connsiteX51439" y="connsiteY51439"/>
              </a:cxn>
              <a:cxn ang="0">
                <a:pos x="connsiteX51440" y="connsiteY51440"/>
              </a:cxn>
              <a:cxn ang="0">
                <a:pos x="connsiteX51441" y="connsiteY51441"/>
              </a:cxn>
              <a:cxn ang="0">
                <a:pos x="connsiteX51442" y="connsiteY51442"/>
              </a:cxn>
              <a:cxn ang="0">
                <a:pos x="connsiteX51443" y="connsiteY51443"/>
              </a:cxn>
              <a:cxn ang="0">
                <a:pos x="connsiteX51444" y="connsiteY51444"/>
              </a:cxn>
              <a:cxn ang="0">
                <a:pos x="connsiteX51445" y="connsiteY51445"/>
              </a:cxn>
              <a:cxn ang="0">
                <a:pos x="connsiteX51446" y="connsiteY51446"/>
              </a:cxn>
              <a:cxn ang="0">
                <a:pos x="connsiteX51447" y="connsiteY51447"/>
              </a:cxn>
              <a:cxn ang="0">
                <a:pos x="connsiteX51448" y="connsiteY51448"/>
              </a:cxn>
              <a:cxn ang="0">
                <a:pos x="connsiteX51449" y="connsiteY51449"/>
              </a:cxn>
              <a:cxn ang="0">
                <a:pos x="connsiteX51450" y="connsiteY51450"/>
              </a:cxn>
              <a:cxn ang="0">
                <a:pos x="connsiteX51451" y="connsiteY51451"/>
              </a:cxn>
              <a:cxn ang="0">
                <a:pos x="connsiteX51452" y="connsiteY51452"/>
              </a:cxn>
              <a:cxn ang="0">
                <a:pos x="connsiteX51453" y="connsiteY51453"/>
              </a:cxn>
              <a:cxn ang="0">
                <a:pos x="connsiteX51454" y="connsiteY51454"/>
              </a:cxn>
              <a:cxn ang="0">
                <a:pos x="connsiteX51455" y="connsiteY51455"/>
              </a:cxn>
              <a:cxn ang="0">
                <a:pos x="connsiteX51456" y="connsiteY51456"/>
              </a:cxn>
              <a:cxn ang="0">
                <a:pos x="connsiteX51457" y="connsiteY51457"/>
              </a:cxn>
              <a:cxn ang="0">
                <a:pos x="connsiteX51458" y="connsiteY51458"/>
              </a:cxn>
              <a:cxn ang="0">
                <a:pos x="connsiteX51459" y="connsiteY51459"/>
              </a:cxn>
              <a:cxn ang="0">
                <a:pos x="connsiteX51460" y="connsiteY51460"/>
              </a:cxn>
              <a:cxn ang="0">
                <a:pos x="connsiteX51461" y="connsiteY51461"/>
              </a:cxn>
              <a:cxn ang="0">
                <a:pos x="connsiteX51462" y="connsiteY51462"/>
              </a:cxn>
              <a:cxn ang="0">
                <a:pos x="connsiteX51463" y="connsiteY51463"/>
              </a:cxn>
              <a:cxn ang="0">
                <a:pos x="connsiteX51464" y="connsiteY51464"/>
              </a:cxn>
              <a:cxn ang="0">
                <a:pos x="connsiteX51465" y="connsiteY51465"/>
              </a:cxn>
              <a:cxn ang="0">
                <a:pos x="connsiteX51466" y="connsiteY51466"/>
              </a:cxn>
              <a:cxn ang="0">
                <a:pos x="connsiteX51467" y="connsiteY51467"/>
              </a:cxn>
              <a:cxn ang="0">
                <a:pos x="connsiteX51468" y="connsiteY51468"/>
              </a:cxn>
              <a:cxn ang="0">
                <a:pos x="connsiteX51469" y="connsiteY51469"/>
              </a:cxn>
              <a:cxn ang="0">
                <a:pos x="connsiteX51470" y="connsiteY51470"/>
              </a:cxn>
              <a:cxn ang="0">
                <a:pos x="connsiteX51471" y="connsiteY51471"/>
              </a:cxn>
              <a:cxn ang="0">
                <a:pos x="connsiteX51472" y="connsiteY51472"/>
              </a:cxn>
              <a:cxn ang="0">
                <a:pos x="connsiteX51473" y="connsiteY51473"/>
              </a:cxn>
              <a:cxn ang="0">
                <a:pos x="connsiteX51474" y="connsiteY51474"/>
              </a:cxn>
              <a:cxn ang="0">
                <a:pos x="connsiteX51475" y="connsiteY51475"/>
              </a:cxn>
              <a:cxn ang="0">
                <a:pos x="connsiteX51476" y="connsiteY51476"/>
              </a:cxn>
              <a:cxn ang="0">
                <a:pos x="connsiteX51477" y="connsiteY51477"/>
              </a:cxn>
              <a:cxn ang="0">
                <a:pos x="connsiteX51478" y="connsiteY51478"/>
              </a:cxn>
              <a:cxn ang="0">
                <a:pos x="connsiteX51479" y="connsiteY51479"/>
              </a:cxn>
              <a:cxn ang="0">
                <a:pos x="connsiteX51480" y="connsiteY51480"/>
              </a:cxn>
              <a:cxn ang="0">
                <a:pos x="connsiteX51481" y="connsiteY51481"/>
              </a:cxn>
              <a:cxn ang="0">
                <a:pos x="connsiteX51482" y="connsiteY51482"/>
              </a:cxn>
              <a:cxn ang="0">
                <a:pos x="connsiteX51483" y="connsiteY51483"/>
              </a:cxn>
              <a:cxn ang="0">
                <a:pos x="connsiteX51484" y="connsiteY51484"/>
              </a:cxn>
              <a:cxn ang="0">
                <a:pos x="connsiteX51485" y="connsiteY51485"/>
              </a:cxn>
              <a:cxn ang="0">
                <a:pos x="connsiteX51486" y="connsiteY51486"/>
              </a:cxn>
              <a:cxn ang="0">
                <a:pos x="connsiteX51487" y="connsiteY51487"/>
              </a:cxn>
              <a:cxn ang="0">
                <a:pos x="connsiteX51488" y="connsiteY51488"/>
              </a:cxn>
              <a:cxn ang="0">
                <a:pos x="connsiteX51489" y="connsiteY51489"/>
              </a:cxn>
              <a:cxn ang="0">
                <a:pos x="connsiteX51490" y="connsiteY51490"/>
              </a:cxn>
              <a:cxn ang="0">
                <a:pos x="connsiteX51491" y="connsiteY51491"/>
              </a:cxn>
              <a:cxn ang="0">
                <a:pos x="connsiteX51492" y="connsiteY51492"/>
              </a:cxn>
              <a:cxn ang="0">
                <a:pos x="connsiteX51493" y="connsiteY51493"/>
              </a:cxn>
              <a:cxn ang="0">
                <a:pos x="connsiteX51494" y="connsiteY51494"/>
              </a:cxn>
              <a:cxn ang="0">
                <a:pos x="connsiteX51495" y="connsiteY51495"/>
              </a:cxn>
              <a:cxn ang="0">
                <a:pos x="connsiteX51496" y="connsiteY51496"/>
              </a:cxn>
              <a:cxn ang="0">
                <a:pos x="connsiteX51497" y="connsiteY51497"/>
              </a:cxn>
              <a:cxn ang="0">
                <a:pos x="connsiteX51498" y="connsiteY51498"/>
              </a:cxn>
              <a:cxn ang="0">
                <a:pos x="connsiteX51499" y="connsiteY51499"/>
              </a:cxn>
              <a:cxn ang="0">
                <a:pos x="connsiteX51500" y="connsiteY51500"/>
              </a:cxn>
              <a:cxn ang="0">
                <a:pos x="connsiteX51501" y="connsiteY51501"/>
              </a:cxn>
              <a:cxn ang="0">
                <a:pos x="connsiteX51502" y="connsiteY51502"/>
              </a:cxn>
              <a:cxn ang="0">
                <a:pos x="connsiteX51503" y="connsiteY51503"/>
              </a:cxn>
              <a:cxn ang="0">
                <a:pos x="connsiteX51504" y="connsiteY51504"/>
              </a:cxn>
              <a:cxn ang="0">
                <a:pos x="connsiteX51505" y="connsiteY51505"/>
              </a:cxn>
              <a:cxn ang="0">
                <a:pos x="connsiteX51506" y="connsiteY51506"/>
              </a:cxn>
              <a:cxn ang="0">
                <a:pos x="connsiteX51507" y="connsiteY51507"/>
              </a:cxn>
              <a:cxn ang="0">
                <a:pos x="connsiteX51508" y="connsiteY51508"/>
              </a:cxn>
              <a:cxn ang="0">
                <a:pos x="connsiteX51509" y="connsiteY51509"/>
              </a:cxn>
              <a:cxn ang="0">
                <a:pos x="connsiteX51510" y="connsiteY51510"/>
              </a:cxn>
              <a:cxn ang="0">
                <a:pos x="connsiteX51511" y="connsiteY51511"/>
              </a:cxn>
              <a:cxn ang="0">
                <a:pos x="connsiteX51512" y="connsiteY51512"/>
              </a:cxn>
              <a:cxn ang="0">
                <a:pos x="connsiteX51513" y="connsiteY51513"/>
              </a:cxn>
              <a:cxn ang="0">
                <a:pos x="connsiteX51514" y="connsiteY51514"/>
              </a:cxn>
              <a:cxn ang="0">
                <a:pos x="connsiteX51515" y="connsiteY51515"/>
              </a:cxn>
              <a:cxn ang="0">
                <a:pos x="connsiteX51516" y="connsiteY51516"/>
              </a:cxn>
              <a:cxn ang="0">
                <a:pos x="connsiteX51517" y="connsiteY51517"/>
              </a:cxn>
              <a:cxn ang="0">
                <a:pos x="connsiteX51518" y="connsiteY51518"/>
              </a:cxn>
              <a:cxn ang="0">
                <a:pos x="connsiteX51519" y="connsiteY51519"/>
              </a:cxn>
              <a:cxn ang="0">
                <a:pos x="connsiteX51520" y="connsiteY51520"/>
              </a:cxn>
              <a:cxn ang="0">
                <a:pos x="connsiteX51521" y="connsiteY51521"/>
              </a:cxn>
              <a:cxn ang="0">
                <a:pos x="connsiteX51522" y="connsiteY51522"/>
              </a:cxn>
              <a:cxn ang="0">
                <a:pos x="connsiteX51523" y="connsiteY51523"/>
              </a:cxn>
              <a:cxn ang="0">
                <a:pos x="connsiteX51524" y="connsiteY51524"/>
              </a:cxn>
              <a:cxn ang="0">
                <a:pos x="connsiteX51525" y="connsiteY51525"/>
              </a:cxn>
              <a:cxn ang="0">
                <a:pos x="connsiteX51526" y="connsiteY51526"/>
              </a:cxn>
              <a:cxn ang="0">
                <a:pos x="connsiteX51527" y="connsiteY51527"/>
              </a:cxn>
              <a:cxn ang="0">
                <a:pos x="connsiteX51528" y="connsiteY51528"/>
              </a:cxn>
              <a:cxn ang="0">
                <a:pos x="connsiteX51529" y="connsiteY51529"/>
              </a:cxn>
              <a:cxn ang="0">
                <a:pos x="connsiteX51530" y="connsiteY51530"/>
              </a:cxn>
              <a:cxn ang="0">
                <a:pos x="connsiteX51531" y="connsiteY51531"/>
              </a:cxn>
              <a:cxn ang="0">
                <a:pos x="connsiteX51532" y="connsiteY51532"/>
              </a:cxn>
              <a:cxn ang="0">
                <a:pos x="connsiteX51533" y="connsiteY51533"/>
              </a:cxn>
              <a:cxn ang="0">
                <a:pos x="connsiteX51534" y="connsiteY51534"/>
              </a:cxn>
              <a:cxn ang="0">
                <a:pos x="connsiteX51535" y="connsiteY51535"/>
              </a:cxn>
              <a:cxn ang="0">
                <a:pos x="connsiteX51536" y="connsiteY51536"/>
              </a:cxn>
              <a:cxn ang="0">
                <a:pos x="connsiteX51537" y="connsiteY51537"/>
              </a:cxn>
              <a:cxn ang="0">
                <a:pos x="connsiteX51538" y="connsiteY51538"/>
              </a:cxn>
              <a:cxn ang="0">
                <a:pos x="connsiteX51539" y="connsiteY51539"/>
              </a:cxn>
              <a:cxn ang="0">
                <a:pos x="connsiteX51540" y="connsiteY51540"/>
              </a:cxn>
              <a:cxn ang="0">
                <a:pos x="connsiteX51541" y="connsiteY51541"/>
              </a:cxn>
              <a:cxn ang="0">
                <a:pos x="connsiteX51542" y="connsiteY51542"/>
              </a:cxn>
              <a:cxn ang="0">
                <a:pos x="connsiteX51543" y="connsiteY51543"/>
              </a:cxn>
              <a:cxn ang="0">
                <a:pos x="connsiteX51544" y="connsiteY51544"/>
              </a:cxn>
              <a:cxn ang="0">
                <a:pos x="connsiteX51545" y="connsiteY51545"/>
              </a:cxn>
              <a:cxn ang="0">
                <a:pos x="connsiteX51546" y="connsiteY51546"/>
              </a:cxn>
              <a:cxn ang="0">
                <a:pos x="connsiteX51547" y="connsiteY51547"/>
              </a:cxn>
              <a:cxn ang="0">
                <a:pos x="connsiteX51548" y="connsiteY51548"/>
              </a:cxn>
              <a:cxn ang="0">
                <a:pos x="connsiteX51549" y="connsiteY51549"/>
              </a:cxn>
              <a:cxn ang="0">
                <a:pos x="connsiteX51550" y="connsiteY51550"/>
              </a:cxn>
              <a:cxn ang="0">
                <a:pos x="connsiteX51551" y="connsiteY51551"/>
              </a:cxn>
              <a:cxn ang="0">
                <a:pos x="connsiteX51552" y="connsiteY51552"/>
              </a:cxn>
              <a:cxn ang="0">
                <a:pos x="connsiteX51553" y="connsiteY51553"/>
              </a:cxn>
              <a:cxn ang="0">
                <a:pos x="connsiteX51554" y="connsiteY51554"/>
              </a:cxn>
              <a:cxn ang="0">
                <a:pos x="connsiteX51555" y="connsiteY51555"/>
              </a:cxn>
              <a:cxn ang="0">
                <a:pos x="connsiteX51556" y="connsiteY51556"/>
              </a:cxn>
              <a:cxn ang="0">
                <a:pos x="connsiteX51557" y="connsiteY51557"/>
              </a:cxn>
              <a:cxn ang="0">
                <a:pos x="connsiteX51558" y="connsiteY51558"/>
              </a:cxn>
              <a:cxn ang="0">
                <a:pos x="connsiteX51559" y="connsiteY51559"/>
              </a:cxn>
              <a:cxn ang="0">
                <a:pos x="connsiteX51560" y="connsiteY51560"/>
              </a:cxn>
              <a:cxn ang="0">
                <a:pos x="connsiteX51561" y="connsiteY51561"/>
              </a:cxn>
              <a:cxn ang="0">
                <a:pos x="connsiteX51562" y="connsiteY51562"/>
              </a:cxn>
              <a:cxn ang="0">
                <a:pos x="connsiteX51563" y="connsiteY51563"/>
              </a:cxn>
              <a:cxn ang="0">
                <a:pos x="connsiteX51564" y="connsiteY51564"/>
              </a:cxn>
              <a:cxn ang="0">
                <a:pos x="connsiteX51565" y="connsiteY51565"/>
              </a:cxn>
              <a:cxn ang="0">
                <a:pos x="connsiteX51566" y="connsiteY51566"/>
              </a:cxn>
              <a:cxn ang="0">
                <a:pos x="connsiteX51567" y="connsiteY51567"/>
              </a:cxn>
              <a:cxn ang="0">
                <a:pos x="connsiteX51568" y="connsiteY51568"/>
              </a:cxn>
              <a:cxn ang="0">
                <a:pos x="connsiteX51569" y="connsiteY51569"/>
              </a:cxn>
              <a:cxn ang="0">
                <a:pos x="connsiteX51570" y="connsiteY51570"/>
              </a:cxn>
              <a:cxn ang="0">
                <a:pos x="connsiteX51571" y="connsiteY51571"/>
              </a:cxn>
              <a:cxn ang="0">
                <a:pos x="connsiteX51572" y="connsiteY51572"/>
              </a:cxn>
              <a:cxn ang="0">
                <a:pos x="connsiteX51573" y="connsiteY51573"/>
              </a:cxn>
              <a:cxn ang="0">
                <a:pos x="connsiteX51574" y="connsiteY51574"/>
              </a:cxn>
              <a:cxn ang="0">
                <a:pos x="connsiteX51575" y="connsiteY51575"/>
              </a:cxn>
              <a:cxn ang="0">
                <a:pos x="connsiteX51576" y="connsiteY51576"/>
              </a:cxn>
              <a:cxn ang="0">
                <a:pos x="connsiteX51577" y="connsiteY51577"/>
              </a:cxn>
              <a:cxn ang="0">
                <a:pos x="connsiteX51578" y="connsiteY51578"/>
              </a:cxn>
              <a:cxn ang="0">
                <a:pos x="connsiteX51579" y="connsiteY51579"/>
              </a:cxn>
              <a:cxn ang="0">
                <a:pos x="connsiteX51580" y="connsiteY51580"/>
              </a:cxn>
              <a:cxn ang="0">
                <a:pos x="connsiteX51581" y="connsiteY51581"/>
              </a:cxn>
              <a:cxn ang="0">
                <a:pos x="connsiteX51582" y="connsiteY51582"/>
              </a:cxn>
              <a:cxn ang="0">
                <a:pos x="connsiteX51583" y="connsiteY51583"/>
              </a:cxn>
              <a:cxn ang="0">
                <a:pos x="connsiteX51584" y="connsiteY51584"/>
              </a:cxn>
              <a:cxn ang="0">
                <a:pos x="connsiteX51585" y="connsiteY51585"/>
              </a:cxn>
              <a:cxn ang="0">
                <a:pos x="connsiteX51586" y="connsiteY51586"/>
              </a:cxn>
              <a:cxn ang="0">
                <a:pos x="connsiteX51587" y="connsiteY51587"/>
              </a:cxn>
              <a:cxn ang="0">
                <a:pos x="connsiteX51588" y="connsiteY51588"/>
              </a:cxn>
              <a:cxn ang="0">
                <a:pos x="connsiteX51589" y="connsiteY51589"/>
              </a:cxn>
              <a:cxn ang="0">
                <a:pos x="connsiteX51590" y="connsiteY51590"/>
              </a:cxn>
              <a:cxn ang="0">
                <a:pos x="connsiteX51591" y="connsiteY51591"/>
              </a:cxn>
              <a:cxn ang="0">
                <a:pos x="connsiteX51592" y="connsiteY51592"/>
              </a:cxn>
              <a:cxn ang="0">
                <a:pos x="connsiteX51593" y="connsiteY51593"/>
              </a:cxn>
              <a:cxn ang="0">
                <a:pos x="connsiteX51594" y="connsiteY51594"/>
              </a:cxn>
              <a:cxn ang="0">
                <a:pos x="connsiteX51595" y="connsiteY51595"/>
              </a:cxn>
              <a:cxn ang="0">
                <a:pos x="connsiteX51596" y="connsiteY51596"/>
              </a:cxn>
              <a:cxn ang="0">
                <a:pos x="connsiteX51597" y="connsiteY51597"/>
              </a:cxn>
              <a:cxn ang="0">
                <a:pos x="connsiteX51598" y="connsiteY51598"/>
              </a:cxn>
              <a:cxn ang="0">
                <a:pos x="connsiteX51599" y="connsiteY51599"/>
              </a:cxn>
              <a:cxn ang="0">
                <a:pos x="connsiteX51600" y="connsiteY51600"/>
              </a:cxn>
              <a:cxn ang="0">
                <a:pos x="connsiteX51601" y="connsiteY51601"/>
              </a:cxn>
              <a:cxn ang="0">
                <a:pos x="connsiteX51602" y="connsiteY51602"/>
              </a:cxn>
              <a:cxn ang="0">
                <a:pos x="connsiteX51603" y="connsiteY51603"/>
              </a:cxn>
              <a:cxn ang="0">
                <a:pos x="connsiteX51604" y="connsiteY51604"/>
              </a:cxn>
              <a:cxn ang="0">
                <a:pos x="connsiteX51605" y="connsiteY51605"/>
              </a:cxn>
              <a:cxn ang="0">
                <a:pos x="connsiteX51606" y="connsiteY51606"/>
              </a:cxn>
              <a:cxn ang="0">
                <a:pos x="connsiteX51607" y="connsiteY51607"/>
              </a:cxn>
              <a:cxn ang="0">
                <a:pos x="connsiteX51608" y="connsiteY51608"/>
              </a:cxn>
              <a:cxn ang="0">
                <a:pos x="connsiteX51609" y="connsiteY51609"/>
              </a:cxn>
              <a:cxn ang="0">
                <a:pos x="connsiteX51610" y="connsiteY51610"/>
              </a:cxn>
              <a:cxn ang="0">
                <a:pos x="connsiteX51611" y="connsiteY51611"/>
              </a:cxn>
              <a:cxn ang="0">
                <a:pos x="connsiteX51612" y="connsiteY51612"/>
              </a:cxn>
              <a:cxn ang="0">
                <a:pos x="connsiteX51613" y="connsiteY51613"/>
              </a:cxn>
              <a:cxn ang="0">
                <a:pos x="connsiteX51614" y="connsiteY51614"/>
              </a:cxn>
              <a:cxn ang="0">
                <a:pos x="connsiteX51615" y="connsiteY51615"/>
              </a:cxn>
              <a:cxn ang="0">
                <a:pos x="connsiteX51616" y="connsiteY51616"/>
              </a:cxn>
              <a:cxn ang="0">
                <a:pos x="connsiteX51617" y="connsiteY51617"/>
              </a:cxn>
              <a:cxn ang="0">
                <a:pos x="connsiteX51618" y="connsiteY51618"/>
              </a:cxn>
              <a:cxn ang="0">
                <a:pos x="connsiteX51619" y="connsiteY51619"/>
              </a:cxn>
              <a:cxn ang="0">
                <a:pos x="connsiteX51620" y="connsiteY51620"/>
              </a:cxn>
              <a:cxn ang="0">
                <a:pos x="connsiteX51621" y="connsiteY51621"/>
              </a:cxn>
              <a:cxn ang="0">
                <a:pos x="connsiteX51622" y="connsiteY51622"/>
              </a:cxn>
              <a:cxn ang="0">
                <a:pos x="connsiteX51623" y="connsiteY51623"/>
              </a:cxn>
              <a:cxn ang="0">
                <a:pos x="connsiteX51624" y="connsiteY51624"/>
              </a:cxn>
              <a:cxn ang="0">
                <a:pos x="connsiteX51625" y="connsiteY51625"/>
              </a:cxn>
              <a:cxn ang="0">
                <a:pos x="connsiteX51626" y="connsiteY51626"/>
              </a:cxn>
              <a:cxn ang="0">
                <a:pos x="connsiteX51627" y="connsiteY51627"/>
              </a:cxn>
              <a:cxn ang="0">
                <a:pos x="connsiteX51628" y="connsiteY51628"/>
              </a:cxn>
              <a:cxn ang="0">
                <a:pos x="connsiteX51629" y="connsiteY51629"/>
              </a:cxn>
              <a:cxn ang="0">
                <a:pos x="connsiteX51630" y="connsiteY51630"/>
              </a:cxn>
              <a:cxn ang="0">
                <a:pos x="connsiteX51631" y="connsiteY51631"/>
              </a:cxn>
              <a:cxn ang="0">
                <a:pos x="connsiteX51632" y="connsiteY51632"/>
              </a:cxn>
              <a:cxn ang="0">
                <a:pos x="connsiteX51633" y="connsiteY51633"/>
              </a:cxn>
              <a:cxn ang="0">
                <a:pos x="connsiteX51634" y="connsiteY51634"/>
              </a:cxn>
              <a:cxn ang="0">
                <a:pos x="connsiteX51635" y="connsiteY51635"/>
              </a:cxn>
              <a:cxn ang="0">
                <a:pos x="connsiteX51636" y="connsiteY51636"/>
              </a:cxn>
              <a:cxn ang="0">
                <a:pos x="connsiteX51637" y="connsiteY51637"/>
              </a:cxn>
              <a:cxn ang="0">
                <a:pos x="connsiteX51638" y="connsiteY51638"/>
              </a:cxn>
              <a:cxn ang="0">
                <a:pos x="connsiteX51639" y="connsiteY51639"/>
              </a:cxn>
              <a:cxn ang="0">
                <a:pos x="connsiteX51640" y="connsiteY51640"/>
              </a:cxn>
              <a:cxn ang="0">
                <a:pos x="connsiteX51641" y="connsiteY51641"/>
              </a:cxn>
              <a:cxn ang="0">
                <a:pos x="connsiteX51642" y="connsiteY51642"/>
              </a:cxn>
              <a:cxn ang="0">
                <a:pos x="connsiteX51643" y="connsiteY51643"/>
              </a:cxn>
              <a:cxn ang="0">
                <a:pos x="connsiteX51644" y="connsiteY51644"/>
              </a:cxn>
              <a:cxn ang="0">
                <a:pos x="connsiteX51645" y="connsiteY51645"/>
              </a:cxn>
              <a:cxn ang="0">
                <a:pos x="connsiteX51646" y="connsiteY51646"/>
              </a:cxn>
              <a:cxn ang="0">
                <a:pos x="connsiteX51647" y="connsiteY51647"/>
              </a:cxn>
              <a:cxn ang="0">
                <a:pos x="connsiteX51648" y="connsiteY51648"/>
              </a:cxn>
              <a:cxn ang="0">
                <a:pos x="connsiteX51649" y="connsiteY51649"/>
              </a:cxn>
              <a:cxn ang="0">
                <a:pos x="connsiteX51650" y="connsiteY51650"/>
              </a:cxn>
              <a:cxn ang="0">
                <a:pos x="connsiteX51651" y="connsiteY51651"/>
              </a:cxn>
              <a:cxn ang="0">
                <a:pos x="connsiteX51652" y="connsiteY51652"/>
              </a:cxn>
              <a:cxn ang="0">
                <a:pos x="connsiteX51653" y="connsiteY51653"/>
              </a:cxn>
              <a:cxn ang="0">
                <a:pos x="connsiteX51654" y="connsiteY51654"/>
              </a:cxn>
              <a:cxn ang="0">
                <a:pos x="connsiteX51655" y="connsiteY51655"/>
              </a:cxn>
              <a:cxn ang="0">
                <a:pos x="connsiteX51656" y="connsiteY51656"/>
              </a:cxn>
              <a:cxn ang="0">
                <a:pos x="connsiteX51657" y="connsiteY51657"/>
              </a:cxn>
              <a:cxn ang="0">
                <a:pos x="connsiteX51658" y="connsiteY51658"/>
              </a:cxn>
              <a:cxn ang="0">
                <a:pos x="connsiteX51659" y="connsiteY51659"/>
              </a:cxn>
              <a:cxn ang="0">
                <a:pos x="connsiteX51660" y="connsiteY51660"/>
              </a:cxn>
              <a:cxn ang="0">
                <a:pos x="connsiteX51661" y="connsiteY51661"/>
              </a:cxn>
              <a:cxn ang="0">
                <a:pos x="connsiteX51662" y="connsiteY51662"/>
              </a:cxn>
              <a:cxn ang="0">
                <a:pos x="connsiteX51663" y="connsiteY51663"/>
              </a:cxn>
              <a:cxn ang="0">
                <a:pos x="connsiteX51664" y="connsiteY51664"/>
              </a:cxn>
              <a:cxn ang="0">
                <a:pos x="connsiteX51665" y="connsiteY51665"/>
              </a:cxn>
              <a:cxn ang="0">
                <a:pos x="connsiteX51666" y="connsiteY51666"/>
              </a:cxn>
              <a:cxn ang="0">
                <a:pos x="connsiteX51667" y="connsiteY51667"/>
              </a:cxn>
              <a:cxn ang="0">
                <a:pos x="connsiteX51668" y="connsiteY51668"/>
              </a:cxn>
              <a:cxn ang="0">
                <a:pos x="connsiteX51669" y="connsiteY51669"/>
              </a:cxn>
              <a:cxn ang="0">
                <a:pos x="connsiteX51670" y="connsiteY51670"/>
              </a:cxn>
              <a:cxn ang="0">
                <a:pos x="connsiteX51671" y="connsiteY51671"/>
              </a:cxn>
              <a:cxn ang="0">
                <a:pos x="connsiteX51672" y="connsiteY51672"/>
              </a:cxn>
              <a:cxn ang="0">
                <a:pos x="connsiteX51673" y="connsiteY51673"/>
              </a:cxn>
              <a:cxn ang="0">
                <a:pos x="connsiteX51674" y="connsiteY51674"/>
              </a:cxn>
              <a:cxn ang="0">
                <a:pos x="connsiteX51675" y="connsiteY51675"/>
              </a:cxn>
              <a:cxn ang="0">
                <a:pos x="connsiteX51676" y="connsiteY51676"/>
              </a:cxn>
              <a:cxn ang="0">
                <a:pos x="connsiteX51677" y="connsiteY51677"/>
              </a:cxn>
              <a:cxn ang="0">
                <a:pos x="connsiteX51678" y="connsiteY51678"/>
              </a:cxn>
              <a:cxn ang="0">
                <a:pos x="connsiteX51679" y="connsiteY51679"/>
              </a:cxn>
              <a:cxn ang="0">
                <a:pos x="connsiteX51680" y="connsiteY51680"/>
              </a:cxn>
              <a:cxn ang="0">
                <a:pos x="connsiteX51681" y="connsiteY51681"/>
              </a:cxn>
              <a:cxn ang="0">
                <a:pos x="connsiteX51682" y="connsiteY51682"/>
              </a:cxn>
              <a:cxn ang="0">
                <a:pos x="connsiteX51683" y="connsiteY51683"/>
              </a:cxn>
              <a:cxn ang="0">
                <a:pos x="connsiteX51684" y="connsiteY51684"/>
              </a:cxn>
              <a:cxn ang="0">
                <a:pos x="connsiteX51685" y="connsiteY51685"/>
              </a:cxn>
              <a:cxn ang="0">
                <a:pos x="connsiteX51686" y="connsiteY51686"/>
              </a:cxn>
              <a:cxn ang="0">
                <a:pos x="connsiteX51687" y="connsiteY51687"/>
              </a:cxn>
              <a:cxn ang="0">
                <a:pos x="connsiteX51688" y="connsiteY51688"/>
              </a:cxn>
              <a:cxn ang="0">
                <a:pos x="connsiteX51689" y="connsiteY51689"/>
              </a:cxn>
              <a:cxn ang="0">
                <a:pos x="connsiteX51690" y="connsiteY51690"/>
              </a:cxn>
              <a:cxn ang="0">
                <a:pos x="connsiteX51691" y="connsiteY51691"/>
              </a:cxn>
              <a:cxn ang="0">
                <a:pos x="connsiteX51692" y="connsiteY51692"/>
              </a:cxn>
              <a:cxn ang="0">
                <a:pos x="connsiteX51693" y="connsiteY51693"/>
              </a:cxn>
              <a:cxn ang="0">
                <a:pos x="connsiteX51694" y="connsiteY51694"/>
              </a:cxn>
              <a:cxn ang="0">
                <a:pos x="connsiteX51695" y="connsiteY51695"/>
              </a:cxn>
              <a:cxn ang="0">
                <a:pos x="connsiteX51696" y="connsiteY51696"/>
              </a:cxn>
              <a:cxn ang="0">
                <a:pos x="connsiteX51697" y="connsiteY51697"/>
              </a:cxn>
              <a:cxn ang="0">
                <a:pos x="connsiteX51698" y="connsiteY51698"/>
              </a:cxn>
              <a:cxn ang="0">
                <a:pos x="connsiteX51699" y="connsiteY51699"/>
              </a:cxn>
              <a:cxn ang="0">
                <a:pos x="connsiteX51700" y="connsiteY51700"/>
              </a:cxn>
              <a:cxn ang="0">
                <a:pos x="connsiteX51701" y="connsiteY51701"/>
              </a:cxn>
              <a:cxn ang="0">
                <a:pos x="connsiteX51702" y="connsiteY51702"/>
              </a:cxn>
              <a:cxn ang="0">
                <a:pos x="connsiteX51703" y="connsiteY51703"/>
              </a:cxn>
              <a:cxn ang="0">
                <a:pos x="connsiteX51704" y="connsiteY51704"/>
              </a:cxn>
              <a:cxn ang="0">
                <a:pos x="connsiteX51705" y="connsiteY51705"/>
              </a:cxn>
              <a:cxn ang="0">
                <a:pos x="connsiteX51706" y="connsiteY51706"/>
              </a:cxn>
              <a:cxn ang="0">
                <a:pos x="connsiteX51707" y="connsiteY51707"/>
              </a:cxn>
              <a:cxn ang="0">
                <a:pos x="connsiteX51708" y="connsiteY51708"/>
              </a:cxn>
              <a:cxn ang="0">
                <a:pos x="connsiteX51709" y="connsiteY51709"/>
              </a:cxn>
              <a:cxn ang="0">
                <a:pos x="connsiteX51710" y="connsiteY51710"/>
              </a:cxn>
              <a:cxn ang="0">
                <a:pos x="connsiteX51711" y="connsiteY51711"/>
              </a:cxn>
              <a:cxn ang="0">
                <a:pos x="connsiteX51712" y="connsiteY51712"/>
              </a:cxn>
              <a:cxn ang="0">
                <a:pos x="connsiteX51713" y="connsiteY51713"/>
              </a:cxn>
              <a:cxn ang="0">
                <a:pos x="connsiteX51714" y="connsiteY51714"/>
              </a:cxn>
              <a:cxn ang="0">
                <a:pos x="connsiteX51715" y="connsiteY51715"/>
              </a:cxn>
              <a:cxn ang="0">
                <a:pos x="connsiteX51716" y="connsiteY51716"/>
              </a:cxn>
              <a:cxn ang="0">
                <a:pos x="connsiteX51717" y="connsiteY51717"/>
              </a:cxn>
              <a:cxn ang="0">
                <a:pos x="connsiteX51718" y="connsiteY51718"/>
              </a:cxn>
              <a:cxn ang="0">
                <a:pos x="connsiteX51719" y="connsiteY51719"/>
              </a:cxn>
              <a:cxn ang="0">
                <a:pos x="connsiteX51720" y="connsiteY51720"/>
              </a:cxn>
              <a:cxn ang="0">
                <a:pos x="connsiteX51721" y="connsiteY51721"/>
              </a:cxn>
              <a:cxn ang="0">
                <a:pos x="connsiteX51722" y="connsiteY51722"/>
              </a:cxn>
              <a:cxn ang="0">
                <a:pos x="connsiteX51723" y="connsiteY51723"/>
              </a:cxn>
              <a:cxn ang="0">
                <a:pos x="connsiteX51724" y="connsiteY51724"/>
              </a:cxn>
              <a:cxn ang="0">
                <a:pos x="connsiteX51725" y="connsiteY51725"/>
              </a:cxn>
              <a:cxn ang="0">
                <a:pos x="connsiteX51726" y="connsiteY51726"/>
              </a:cxn>
              <a:cxn ang="0">
                <a:pos x="connsiteX51727" y="connsiteY51727"/>
              </a:cxn>
              <a:cxn ang="0">
                <a:pos x="connsiteX51728" y="connsiteY51728"/>
              </a:cxn>
              <a:cxn ang="0">
                <a:pos x="connsiteX51729" y="connsiteY51729"/>
              </a:cxn>
              <a:cxn ang="0">
                <a:pos x="connsiteX51730" y="connsiteY51730"/>
              </a:cxn>
              <a:cxn ang="0">
                <a:pos x="connsiteX51731" y="connsiteY51731"/>
              </a:cxn>
              <a:cxn ang="0">
                <a:pos x="connsiteX51732" y="connsiteY51732"/>
              </a:cxn>
              <a:cxn ang="0">
                <a:pos x="connsiteX51733" y="connsiteY51733"/>
              </a:cxn>
              <a:cxn ang="0">
                <a:pos x="connsiteX51734" y="connsiteY51734"/>
              </a:cxn>
              <a:cxn ang="0">
                <a:pos x="connsiteX51735" y="connsiteY51735"/>
              </a:cxn>
              <a:cxn ang="0">
                <a:pos x="connsiteX51736" y="connsiteY51736"/>
              </a:cxn>
              <a:cxn ang="0">
                <a:pos x="connsiteX51737" y="connsiteY51737"/>
              </a:cxn>
              <a:cxn ang="0">
                <a:pos x="connsiteX51738" y="connsiteY51738"/>
              </a:cxn>
              <a:cxn ang="0">
                <a:pos x="connsiteX51739" y="connsiteY51739"/>
              </a:cxn>
              <a:cxn ang="0">
                <a:pos x="connsiteX51740" y="connsiteY51740"/>
              </a:cxn>
              <a:cxn ang="0">
                <a:pos x="connsiteX51741" y="connsiteY51741"/>
              </a:cxn>
              <a:cxn ang="0">
                <a:pos x="connsiteX51742" y="connsiteY51742"/>
              </a:cxn>
              <a:cxn ang="0">
                <a:pos x="connsiteX51743" y="connsiteY51743"/>
              </a:cxn>
              <a:cxn ang="0">
                <a:pos x="connsiteX51744" y="connsiteY51744"/>
              </a:cxn>
              <a:cxn ang="0">
                <a:pos x="connsiteX51745" y="connsiteY51745"/>
              </a:cxn>
              <a:cxn ang="0">
                <a:pos x="connsiteX51746" y="connsiteY51746"/>
              </a:cxn>
              <a:cxn ang="0">
                <a:pos x="connsiteX51747" y="connsiteY51747"/>
              </a:cxn>
              <a:cxn ang="0">
                <a:pos x="connsiteX51748" y="connsiteY51748"/>
              </a:cxn>
              <a:cxn ang="0">
                <a:pos x="connsiteX51749" y="connsiteY51749"/>
              </a:cxn>
              <a:cxn ang="0">
                <a:pos x="connsiteX51750" y="connsiteY51750"/>
              </a:cxn>
              <a:cxn ang="0">
                <a:pos x="connsiteX51751" y="connsiteY51751"/>
              </a:cxn>
              <a:cxn ang="0">
                <a:pos x="connsiteX51752" y="connsiteY51752"/>
              </a:cxn>
              <a:cxn ang="0">
                <a:pos x="connsiteX51753" y="connsiteY51753"/>
              </a:cxn>
              <a:cxn ang="0">
                <a:pos x="connsiteX51754" y="connsiteY51754"/>
              </a:cxn>
              <a:cxn ang="0">
                <a:pos x="connsiteX51755" y="connsiteY51755"/>
              </a:cxn>
              <a:cxn ang="0">
                <a:pos x="connsiteX51756" y="connsiteY51756"/>
              </a:cxn>
              <a:cxn ang="0">
                <a:pos x="connsiteX51757" y="connsiteY51757"/>
              </a:cxn>
              <a:cxn ang="0">
                <a:pos x="connsiteX51758" y="connsiteY51758"/>
              </a:cxn>
              <a:cxn ang="0">
                <a:pos x="connsiteX51759" y="connsiteY51759"/>
              </a:cxn>
              <a:cxn ang="0">
                <a:pos x="connsiteX51760" y="connsiteY51760"/>
              </a:cxn>
              <a:cxn ang="0">
                <a:pos x="connsiteX51761" y="connsiteY51761"/>
              </a:cxn>
              <a:cxn ang="0">
                <a:pos x="connsiteX51762" y="connsiteY51762"/>
              </a:cxn>
              <a:cxn ang="0">
                <a:pos x="connsiteX51763" y="connsiteY51763"/>
              </a:cxn>
              <a:cxn ang="0">
                <a:pos x="connsiteX51764" y="connsiteY51764"/>
              </a:cxn>
              <a:cxn ang="0">
                <a:pos x="connsiteX51765" y="connsiteY51765"/>
              </a:cxn>
              <a:cxn ang="0">
                <a:pos x="connsiteX51766" y="connsiteY51766"/>
              </a:cxn>
              <a:cxn ang="0">
                <a:pos x="connsiteX51767" y="connsiteY51767"/>
              </a:cxn>
              <a:cxn ang="0">
                <a:pos x="connsiteX51768" y="connsiteY51768"/>
              </a:cxn>
              <a:cxn ang="0">
                <a:pos x="connsiteX51769" y="connsiteY51769"/>
              </a:cxn>
              <a:cxn ang="0">
                <a:pos x="connsiteX51770" y="connsiteY51770"/>
              </a:cxn>
              <a:cxn ang="0">
                <a:pos x="connsiteX51771" y="connsiteY51771"/>
              </a:cxn>
              <a:cxn ang="0">
                <a:pos x="connsiteX51772" y="connsiteY51772"/>
              </a:cxn>
              <a:cxn ang="0">
                <a:pos x="connsiteX51773" y="connsiteY51773"/>
              </a:cxn>
              <a:cxn ang="0">
                <a:pos x="connsiteX51774" y="connsiteY51774"/>
              </a:cxn>
              <a:cxn ang="0">
                <a:pos x="connsiteX51775" y="connsiteY51775"/>
              </a:cxn>
              <a:cxn ang="0">
                <a:pos x="connsiteX51776" y="connsiteY51776"/>
              </a:cxn>
              <a:cxn ang="0">
                <a:pos x="connsiteX51777" y="connsiteY51777"/>
              </a:cxn>
              <a:cxn ang="0">
                <a:pos x="connsiteX51778" y="connsiteY51778"/>
              </a:cxn>
              <a:cxn ang="0">
                <a:pos x="connsiteX51779" y="connsiteY51779"/>
              </a:cxn>
              <a:cxn ang="0">
                <a:pos x="connsiteX51780" y="connsiteY51780"/>
              </a:cxn>
              <a:cxn ang="0">
                <a:pos x="connsiteX51781" y="connsiteY51781"/>
              </a:cxn>
              <a:cxn ang="0">
                <a:pos x="connsiteX51782" y="connsiteY51782"/>
              </a:cxn>
              <a:cxn ang="0">
                <a:pos x="connsiteX51783" y="connsiteY51783"/>
              </a:cxn>
              <a:cxn ang="0">
                <a:pos x="connsiteX51784" y="connsiteY51784"/>
              </a:cxn>
              <a:cxn ang="0">
                <a:pos x="connsiteX51785" y="connsiteY51785"/>
              </a:cxn>
              <a:cxn ang="0">
                <a:pos x="connsiteX51786" y="connsiteY51786"/>
              </a:cxn>
              <a:cxn ang="0">
                <a:pos x="connsiteX51787" y="connsiteY51787"/>
              </a:cxn>
              <a:cxn ang="0">
                <a:pos x="connsiteX51788" y="connsiteY51788"/>
              </a:cxn>
              <a:cxn ang="0">
                <a:pos x="connsiteX51789" y="connsiteY51789"/>
              </a:cxn>
              <a:cxn ang="0">
                <a:pos x="connsiteX51790" y="connsiteY51790"/>
              </a:cxn>
              <a:cxn ang="0">
                <a:pos x="connsiteX51791" y="connsiteY51791"/>
              </a:cxn>
              <a:cxn ang="0">
                <a:pos x="connsiteX51792" y="connsiteY51792"/>
              </a:cxn>
              <a:cxn ang="0">
                <a:pos x="connsiteX51793" y="connsiteY51793"/>
              </a:cxn>
              <a:cxn ang="0">
                <a:pos x="connsiteX51794" y="connsiteY51794"/>
              </a:cxn>
              <a:cxn ang="0">
                <a:pos x="connsiteX51795" y="connsiteY51795"/>
              </a:cxn>
              <a:cxn ang="0">
                <a:pos x="connsiteX51796" y="connsiteY51796"/>
              </a:cxn>
              <a:cxn ang="0">
                <a:pos x="connsiteX51797" y="connsiteY51797"/>
              </a:cxn>
              <a:cxn ang="0">
                <a:pos x="connsiteX51798" y="connsiteY51798"/>
              </a:cxn>
              <a:cxn ang="0">
                <a:pos x="connsiteX51799" y="connsiteY51799"/>
              </a:cxn>
              <a:cxn ang="0">
                <a:pos x="connsiteX51800" y="connsiteY51800"/>
              </a:cxn>
              <a:cxn ang="0">
                <a:pos x="connsiteX51801" y="connsiteY51801"/>
              </a:cxn>
              <a:cxn ang="0">
                <a:pos x="connsiteX51802" y="connsiteY51802"/>
              </a:cxn>
              <a:cxn ang="0">
                <a:pos x="connsiteX51803" y="connsiteY51803"/>
              </a:cxn>
              <a:cxn ang="0">
                <a:pos x="connsiteX51804" y="connsiteY51804"/>
              </a:cxn>
              <a:cxn ang="0">
                <a:pos x="connsiteX51805" y="connsiteY51805"/>
              </a:cxn>
              <a:cxn ang="0">
                <a:pos x="connsiteX51806" y="connsiteY51806"/>
              </a:cxn>
              <a:cxn ang="0">
                <a:pos x="connsiteX51807" y="connsiteY51807"/>
              </a:cxn>
              <a:cxn ang="0">
                <a:pos x="connsiteX51808" y="connsiteY51808"/>
              </a:cxn>
              <a:cxn ang="0">
                <a:pos x="connsiteX51809" y="connsiteY51809"/>
              </a:cxn>
              <a:cxn ang="0">
                <a:pos x="connsiteX51810" y="connsiteY51810"/>
              </a:cxn>
              <a:cxn ang="0">
                <a:pos x="connsiteX51811" y="connsiteY51811"/>
              </a:cxn>
              <a:cxn ang="0">
                <a:pos x="connsiteX51812" y="connsiteY51812"/>
              </a:cxn>
              <a:cxn ang="0">
                <a:pos x="connsiteX51813" y="connsiteY51813"/>
              </a:cxn>
              <a:cxn ang="0">
                <a:pos x="connsiteX51814" y="connsiteY51814"/>
              </a:cxn>
              <a:cxn ang="0">
                <a:pos x="connsiteX51815" y="connsiteY51815"/>
              </a:cxn>
              <a:cxn ang="0">
                <a:pos x="connsiteX51816" y="connsiteY51816"/>
              </a:cxn>
              <a:cxn ang="0">
                <a:pos x="connsiteX51817" y="connsiteY51817"/>
              </a:cxn>
              <a:cxn ang="0">
                <a:pos x="connsiteX51818" y="connsiteY51818"/>
              </a:cxn>
              <a:cxn ang="0">
                <a:pos x="connsiteX51819" y="connsiteY51819"/>
              </a:cxn>
              <a:cxn ang="0">
                <a:pos x="connsiteX51820" y="connsiteY51820"/>
              </a:cxn>
              <a:cxn ang="0">
                <a:pos x="connsiteX51821" y="connsiteY51821"/>
              </a:cxn>
              <a:cxn ang="0">
                <a:pos x="connsiteX51822" y="connsiteY51822"/>
              </a:cxn>
              <a:cxn ang="0">
                <a:pos x="connsiteX51823" y="connsiteY51823"/>
              </a:cxn>
              <a:cxn ang="0">
                <a:pos x="connsiteX51824" y="connsiteY51824"/>
              </a:cxn>
              <a:cxn ang="0">
                <a:pos x="connsiteX51825" y="connsiteY51825"/>
              </a:cxn>
              <a:cxn ang="0">
                <a:pos x="connsiteX51826" y="connsiteY51826"/>
              </a:cxn>
              <a:cxn ang="0">
                <a:pos x="connsiteX51827" y="connsiteY51827"/>
              </a:cxn>
              <a:cxn ang="0">
                <a:pos x="connsiteX51828" y="connsiteY51828"/>
              </a:cxn>
              <a:cxn ang="0">
                <a:pos x="connsiteX51829" y="connsiteY51829"/>
              </a:cxn>
              <a:cxn ang="0">
                <a:pos x="connsiteX51830" y="connsiteY51830"/>
              </a:cxn>
              <a:cxn ang="0">
                <a:pos x="connsiteX51831" y="connsiteY51831"/>
              </a:cxn>
              <a:cxn ang="0">
                <a:pos x="connsiteX51832" y="connsiteY51832"/>
              </a:cxn>
              <a:cxn ang="0">
                <a:pos x="connsiteX51833" y="connsiteY51833"/>
              </a:cxn>
              <a:cxn ang="0">
                <a:pos x="connsiteX51834" y="connsiteY51834"/>
              </a:cxn>
              <a:cxn ang="0">
                <a:pos x="connsiteX51835" y="connsiteY51835"/>
              </a:cxn>
              <a:cxn ang="0">
                <a:pos x="connsiteX51836" y="connsiteY51836"/>
              </a:cxn>
              <a:cxn ang="0">
                <a:pos x="connsiteX51837" y="connsiteY51837"/>
              </a:cxn>
              <a:cxn ang="0">
                <a:pos x="connsiteX51838" y="connsiteY51838"/>
              </a:cxn>
              <a:cxn ang="0">
                <a:pos x="connsiteX51839" y="connsiteY51839"/>
              </a:cxn>
              <a:cxn ang="0">
                <a:pos x="connsiteX51840" y="connsiteY51840"/>
              </a:cxn>
              <a:cxn ang="0">
                <a:pos x="connsiteX51841" y="connsiteY51841"/>
              </a:cxn>
              <a:cxn ang="0">
                <a:pos x="connsiteX51842" y="connsiteY51842"/>
              </a:cxn>
              <a:cxn ang="0">
                <a:pos x="connsiteX51843" y="connsiteY51843"/>
              </a:cxn>
              <a:cxn ang="0">
                <a:pos x="connsiteX51844" y="connsiteY51844"/>
              </a:cxn>
              <a:cxn ang="0">
                <a:pos x="connsiteX51845" y="connsiteY51845"/>
              </a:cxn>
              <a:cxn ang="0">
                <a:pos x="connsiteX51846" y="connsiteY51846"/>
              </a:cxn>
              <a:cxn ang="0">
                <a:pos x="connsiteX51847" y="connsiteY51847"/>
              </a:cxn>
              <a:cxn ang="0">
                <a:pos x="connsiteX51848" y="connsiteY51848"/>
              </a:cxn>
              <a:cxn ang="0">
                <a:pos x="connsiteX51849" y="connsiteY51849"/>
              </a:cxn>
              <a:cxn ang="0">
                <a:pos x="connsiteX51850" y="connsiteY51850"/>
              </a:cxn>
              <a:cxn ang="0">
                <a:pos x="connsiteX51851" y="connsiteY51851"/>
              </a:cxn>
              <a:cxn ang="0">
                <a:pos x="connsiteX51852" y="connsiteY51852"/>
              </a:cxn>
              <a:cxn ang="0">
                <a:pos x="connsiteX51853" y="connsiteY51853"/>
              </a:cxn>
              <a:cxn ang="0">
                <a:pos x="connsiteX51854" y="connsiteY51854"/>
              </a:cxn>
              <a:cxn ang="0">
                <a:pos x="connsiteX51855" y="connsiteY51855"/>
              </a:cxn>
              <a:cxn ang="0">
                <a:pos x="connsiteX51856" y="connsiteY51856"/>
              </a:cxn>
              <a:cxn ang="0">
                <a:pos x="connsiteX51857" y="connsiteY51857"/>
              </a:cxn>
              <a:cxn ang="0">
                <a:pos x="connsiteX51858" y="connsiteY51858"/>
              </a:cxn>
              <a:cxn ang="0">
                <a:pos x="connsiteX51859" y="connsiteY51859"/>
              </a:cxn>
              <a:cxn ang="0">
                <a:pos x="connsiteX51860" y="connsiteY51860"/>
              </a:cxn>
              <a:cxn ang="0">
                <a:pos x="connsiteX51861" y="connsiteY51861"/>
              </a:cxn>
              <a:cxn ang="0">
                <a:pos x="connsiteX51862" y="connsiteY51862"/>
              </a:cxn>
              <a:cxn ang="0">
                <a:pos x="connsiteX51863" y="connsiteY51863"/>
              </a:cxn>
              <a:cxn ang="0">
                <a:pos x="connsiteX51864" y="connsiteY51864"/>
              </a:cxn>
              <a:cxn ang="0">
                <a:pos x="connsiteX51865" y="connsiteY51865"/>
              </a:cxn>
              <a:cxn ang="0">
                <a:pos x="connsiteX51866" y="connsiteY51866"/>
              </a:cxn>
              <a:cxn ang="0">
                <a:pos x="connsiteX51867" y="connsiteY51867"/>
              </a:cxn>
              <a:cxn ang="0">
                <a:pos x="connsiteX51868" y="connsiteY51868"/>
              </a:cxn>
              <a:cxn ang="0">
                <a:pos x="connsiteX51869" y="connsiteY51869"/>
              </a:cxn>
              <a:cxn ang="0">
                <a:pos x="connsiteX51870" y="connsiteY51870"/>
              </a:cxn>
              <a:cxn ang="0">
                <a:pos x="connsiteX51871" y="connsiteY51871"/>
              </a:cxn>
              <a:cxn ang="0">
                <a:pos x="connsiteX51872" y="connsiteY51872"/>
              </a:cxn>
              <a:cxn ang="0">
                <a:pos x="connsiteX51873" y="connsiteY51873"/>
              </a:cxn>
              <a:cxn ang="0">
                <a:pos x="connsiteX51874" y="connsiteY51874"/>
              </a:cxn>
              <a:cxn ang="0">
                <a:pos x="connsiteX51875" y="connsiteY51875"/>
              </a:cxn>
              <a:cxn ang="0">
                <a:pos x="connsiteX51876" y="connsiteY51876"/>
              </a:cxn>
              <a:cxn ang="0">
                <a:pos x="connsiteX51877" y="connsiteY51877"/>
              </a:cxn>
              <a:cxn ang="0">
                <a:pos x="connsiteX51878" y="connsiteY51878"/>
              </a:cxn>
              <a:cxn ang="0">
                <a:pos x="connsiteX51879" y="connsiteY51879"/>
              </a:cxn>
              <a:cxn ang="0">
                <a:pos x="connsiteX51880" y="connsiteY51880"/>
              </a:cxn>
              <a:cxn ang="0">
                <a:pos x="connsiteX51881" y="connsiteY51881"/>
              </a:cxn>
              <a:cxn ang="0">
                <a:pos x="connsiteX51882" y="connsiteY51882"/>
              </a:cxn>
              <a:cxn ang="0">
                <a:pos x="connsiteX51883" y="connsiteY51883"/>
              </a:cxn>
              <a:cxn ang="0">
                <a:pos x="connsiteX51884" y="connsiteY51884"/>
              </a:cxn>
              <a:cxn ang="0">
                <a:pos x="connsiteX51885" y="connsiteY51885"/>
              </a:cxn>
              <a:cxn ang="0">
                <a:pos x="connsiteX51886" y="connsiteY51886"/>
              </a:cxn>
              <a:cxn ang="0">
                <a:pos x="connsiteX51887" y="connsiteY51887"/>
              </a:cxn>
              <a:cxn ang="0">
                <a:pos x="connsiteX51888" y="connsiteY51888"/>
              </a:cxn>
              <a:cxn ang="0">
                <a:pos x="connsiteX51889" y="connsiteY51889"/>
              </a:cxn>
              <a:cxn ang="0">
                <a:pos x="connsiteX51890" y="connsiteY51890"/>
              </a:cxn>
              <a:cxn ang="0">
                <a:pos x="connsiteX51891" y="connsiteY51891"/>
              </a:cxn>
              <a:cxn ang="0">
                <a:pos x="connsiteX51892" y="connsiteY51892"/>
              </a:cxn>
              <a:cxn ang="0">
                <a:pos x="connsiteX51893" y="connsiteY51893"/>
              </a:cxn>
              <a:cxn ang="0">
                <a:pos x="connsiteX51894" y="connsiteY51894"/>
              </a:cxn>
              <a:cxn ang="0">
                <a:pos x="connsiteX51895" y="connsiteY51895"/>
              </a:cxn>
              <a:cxn ang="0">
                <a:pos x="connsiteX51896" y="connsiteY51896"/>
              </a:cxn>
              <a:cxn ang="0">
                <a:pos x="connsiteX51897" y="connsiteY51897"/>
              </a:cxn>
              <a:cxn ang="0">
                <a:pos x="connsiteX51898" y="connsiteY51898"/>
              </a:cxn>
              <a:cxn ang="0">
                <a:pos x="connsiteX51899" y="connsiteY51899"/>
              </a:cxn>
              <a:cxn ang="0">
                <a:pos x="connsiteX51900" y="connsiteY51900"/>
              </a:cxn>
              <a:cxn ang="0">
                <a:pos x="connsiteX51901" y="connsiteY51901"/>
              </a:cxn>
              <a:cxn ang="0">
                <a:pos x="connsiteX51902" y="connsiteY51902"/>
              </a:cxn>
              <a:cxn ang="0">
                <a:pos x="connsiteX51903" y="connsiteY51903"/>
              </a:cxn>
              <a:cxn ang="0">
                <a:pos x="connsiteX51904" y="connsiteY51904"/>
              </a:cxn>
              <a:cxn ang="0">
                <a:pos x="connsiteX51905" y="connsiteY51905"/>
              </a:cxn>
              <a:cxn ang="0">
                <a:pos x="connsiteX51906" y="connsiteY51906"/>
              </a:cxn>
              <a:cxn ang="0">
                <a:pos x="connsiteX51907" y="connsiteY51907"/>
              </a:cxn>
              <a:cxn ang="0">
                <a:pos x="connsiteX51908" y="connsiteY51908"/>
              </a:cxn>
              <a:cxn ang="0">
                <a:pos x="connsiteX51909" y="connsiteY51909"/>
              </a:cxn>
              <a:cxn ang="0">
                <a:pos x="connsiteX51910" y="connsiteY51910"/>
              </a:cxn>
              <a:cxn ang="0">
                <a:pos x="connsiteX51911" y="connsiteY51911"/>
              </a:cxn>
              <a:cxn ang="0">
                <a:pos x="connsiteX51912" y="connsiteY51912"/>
              </a:cxn>
              <a:cxn ang="0">
                <a:pos x="connsiteX51913" y="connsiteY51913"/>
              </a:cxn>
              <a:cxn ang="0">
                <a:pos x="connsiteX51914" y="connsiteY51914"/>
              </a:cxn>
              <a:cxn ang="0">
                <a:pos x="connsiteX51915" y="connsiteY51915"/>
              </a:cxn>
              <a:cxn ang="0">
                <a:pos x="connsiteX51916" y="connsiteY51916"/>
              </a:cxn>
              <a:cxn ang="0">
                <a:pos x="connsiteX51917" y="connsiteY51917"/>
              </a:cxn>
              <a:cxn ang="0">
                <a:pos x="connsiteX51918" y="connsiteY51918"/>
              </a:cxn>
              <a:cxn ang="0">
                <a:pos x="connsiteX51919" y="connsiteY51919"/>
              </a:cxn>
              <a:cxn ang="0">
                <a:pos x="connsiteX51920" y="connsiteY51920"/>
              </a:cxn>
              <a:cxn ang="0">
                <a:pos x="connsiteX51921" y="connsiteY51921"/>
              </a:cxn>
              <a:cxn ang="0">
                <a:pos x="connsiteX51922" y="connsiteY51922"/>
              </a:cxn>
              <a:cxn ang="0">
                <a:pos x="connsiteX51923" y="connsiteY51923"/>
              </a:cxn>
              <a:cxn ang="0">
                <a:pos x="connsiteX51924" y="connsiteY51924"/>
              </a:cxn>
              <a:cxn ang="0">
                <a:pos x="connsiteX51925" y="connsiteY51925"/>
              </a:cxn>
              <a:cxn ang="0">
                <a:pos x="connsiteX51926" y="connsiteY51926"/>
              </a:cxn>
              <a:cxn ang="0">
                <a:pos x="connsiteX51927" y="connsiteY51927"/>
              </a:cxn>
              <a:cxn ang="0">
                <a:pos x="connsiteX51928" y="connsiteY51928"/>
              </a:cxn>
              <a:cxn ang="0">
                <a:pos x="connsiteX51929" y="connsiteY51929"/>
              </a:cxn>
              <a:cxn ang="0">
                <a:pos x="connsiteX51930" y="connsiteY51930"/>
              </a:cxn>
              <a:cxn ang="0">
                <a:pos x="connsiteX51931" y="connsiteY51931"/>
              </a:cxn>
              <a:cxn ang="0">
                <a:pos x="connsiteX51932" y="connsiteY51932"/>
              </a:cxn>
              <a:cxn ang="0">
                <a:pos x="connsiteX51933" y="connsiteY51933"/>
              </a:cxn>
              <a:cxn ang="0">
                <a:pos x="connsiteX51934" y="connsiteY51934"/>
              </a:cxn>
              <a:cxn ang="0">
                <a:pos x="connsiteX51935" y="connsiteY51935"/>
              </a:cxn>
              <a:cxn ang="0">
                <a:pos x="connsiteX51936" y="connsiteY51936"/>
              </a:cxn>
              <a:cxn ang="0">
                <a:pos x="connsiteX51937" y="connsiteY51937"/>
              </a:cxn>
              <a:cxn ang="0">
                <a:pos x="connsiteX51938" y="connsiteY51938"/>
              </a:cxn>
              <a:cxn ang="0">
                <a:pos x="connsiteX51939" y="connsiteY51939"/>
              </a:cxn>
              <a:cxn ang="0">
                <a:pos x="connsiteX51940" y="connsiteY51940"/>
              </a:cxn>
              <a:cxn ang="0">
                <a:pos x="connsiteX51941" y="connsiteY51941"/>
              </a:cxn>
              <a:cxn ang="0">
                <a:pos x="connsiteX51942" y="connsiteY51942"/>
              </a:cxn>
              <a:cxn ang="0">
                <a:pos x="connsiteX51943" y="connsiteY51943"/>
              </a:cxn>
              <a:cxn ang="0">
                <a:pos x="connsiteX51944" y="connsiteY51944"/>
              </a:cxn>
              <a:cxn ang="0">
                <a:pos x="connsiteX51945" y="connsiteY51945"/>
              </a:cxn>
              <a:cxn ang="0">
                <a:pos x="connsiteX51946" y="connsiteY51946"/>
              </a:cxn>
              <a:cxn ang="0">
                <a:pos x="connsiteX51947" y="connsiteY51947"/>
              </a:cxn>
              <a:cxn ang="0">
                <a:pos x="connsiteX51948" y="connsiteY51948"/>
              </a:cxn>
              <a:cxn ang="0">
                <a:pos x="connsiteX51949" y="connsiteY51949"/>
              </a:cxn>
              <a:cxn ang="0">
                <a:pos x="connsiteX51950" y="connsiteY51950"/>
              </a:cxn>
              <a:cxn ang="0">
                <a:pos x="connsiteX51951" y="connsiteY51951"/>
              </a:cxn>
              <a:cxn ang="0">
                <a:pos x="connsiteX51952" y="connsiteY51952"/>
              </a:cxn>
              <a:cxn ang="0">
                <a:pos x="connsiteX51953" y="connsiteY51953"/>
              </a:cxn>
              <a:cxn ang="0">
                <a:pos x="connsiteX51954" y="connsiteY51954"/>
              </a:cxn>
              <a:cxn ang="0">
                <a:pos x="connsiteX51955" y="connsiteY51955"/>
              </a:cxn>
              <a:cxn ang="0">
                <a:pos x="connsiteX51956" y="connsiteY51956"/>
              </a:cxn>
              <a:cxn ang="0">
                <a:pos x="connsiteX51957" y="connsiteY51957"/>
              </a:cxn>
              <a:cxn ang="0">
                <a:pos x="connsiteX51958" y="connsiteY51958"/>
              </a:cxn>
              <a:cxn ang="0">
                <a:pos x="connsiteX51959" y="connsiteY51959"/>
              </a:cxn>
              <a:cxn ang="0">
                <a:pos x="connsiteX51960" y="connsiteY51960"/>
              </a:cxn>
              <a:cxn ang="0">
                <a:pos x="connsiteX51961" y="connsiteY51961"/>
              </a:cxn>
              <a:cxn ang="0">
                <a:pos x="connsiteX51962" y="connsiteY51962"/>
              </a:cxn>
              <a:cxn ang="0">
                <a:pos x="connsiteX51963" y="connsiteY51963"/>
              </a:cxn>
              <a:cxn ang="0">
                <a:pos x="connsiteX51964" y="connsiteY51964"/>
              </a:cxn>
              <a:cxn ang="0">
                <a:pos x="connsiteX51965" y="connsiteY51965"/>
              </a:cxn>
              <a:cxn ang="0">
                <a:pos x="connsiteX51966" y="connsiteY51966"/>
              </a:cxn>
              <a:cxn ang="0">
                <a:pos x="connsiteX51967" y="connsiteY51967"/>
              </a:cxn>
              <a:cxn ang="0">
                <a:pos x="connsiteX51968" y="connsiteY51968"/>
              </a:cxn>
              <a:cxn ang="0">
                <a:pos x="connsiteX51969" y="connsiteY51969"/>
              </a:cxn>
              <a:cxn ang="0">
                <a:pos x="connsiteX51970" y="connsiteY51970"/>
              </a:cxn>
              <a:cxn ang="0">
                <a:pos x="connsiteX51971" y="connsiteY51971"/>
              </a:cxn>
              <a:cxn ang="0">
                <a:pos x="connsiteX51972" y="connsiteY51972"/>
              </a:cxn>
              <a:cxn ang="0">
                <a:pos x="connsiteX51973" y="connsiteY51973"/>
              </a:cxn>
              <a:cxn ang="0">
                <a:pos x="connsiteX51974" y="connsiteY51974"/>
              </a:cxn>
              <a:cxn ang="0">
                <a:pos x="connsiteX51975" y="connsiteY51975"/>
              </a:cxn>
              <a:cxn ang="0">
                <a:pos x="connsiteX51976" y="connsiteY51976"/>
              </a:cxn>
              <a:cxn ang="0">
                <a:pos x="connsiteX51977" y="connsiteY51977"/>
              </a:cxn>
              <a:cxn ang="0">
                <a:pos x="connsiteX51978" y="connsiteY51978"/>
              </a:cxn>
              <a:cxn ang="0">
                <a:pos x="connsiteX51979" y="connsiteY51979"/>
              </a:cxn>
              <a:cxn ang="0">
                <a:pos x="connsiteX51980" y="connsiteY51980"/>
              </a:cxn>
              <a:cxn ang="0">
                <a:pos x="connsiteX51981" y="connsiteY51981"/>
              </a:cxn>
              <a:cxn ang="0">
                <a:pos x="connsiteX51982" y="connsiteY51982"/>
              </a:cxn>
              <a:cxn ang="0">
                <a:pos x="connsiteX51983" y="connsiteY51983"/>
              </a:cxn>
              <a:cxn ang="0">
                <a:pos x="connsiteX51984" y="connsiteY51984"/>
              </a:cxn>
              <a:cxn ang="0">
                <a:pos x="connsiteX51985" y="connsiteY51985"/>
              </a:cxn>
              <a:cxn ang="0">
                <a:pos x="connsiteX51986" y="connsiteY51986"/>
              </a:cxn>
              <a:cxn ang="0">
                <a:pos x="connsiteX51987" y="connsiteY51987"/>
              </a:cxn>
              <a:cxn ang="0">
                <a:pos x="connsiteX51988" y="connsiteY51988"/>
              </a:cxn>
              <a:cxn ang="0">
                <a:pos x="connsiteX51989" y="connsiteY51989"/>
              </a:cxn>
              <a:cxn ang="0">
                <a:pos x="connsiteX51990" y="connsiteY51990"/>
              </a:cxn>
              <a:cxn ang="0">
                <a:pos x="connsiteX51991" y="connsiteY51991"/>
              </a:cxn>
              <a:cxn ang="0">
                <a:pos x="connsiteX51992" y="connsiteY51992"/>
              </a:cxn>
              <a:cxn ang="0">
                <a:pos x="connsiteX51993" y="connsiteY51993"/>
              </a:cxn>
              <a:cxn ang="0">
                <a:pos x="connsiteX51994" y="connsiteY51994"/>
              </a:cxn>
              <a:cxn ang="0">
                <a:pos x="connsiteX51995" y="connsiteY51995"/>
              </a:cxn>
              <a:cxn ang="0">
                <a:pos x="connsiteX51996" y="connsiteY51996"/>
              </a:cxn>
              <a:cxn ang="0">
                <a:pos x="connsiteX51997" y="connsiteY51997"/>
              </a:cxn>
              <a:cxn ang="0">
                <a:pos x="connsiteX51998" y="connsiteY51998"/>
              </a:cxn>
              <a:cxn ang="0">
                <a:pos x="connsiteX51999" y="connsiteY51999"/>
              </a:cxn>
              <a:cxn ang="0">
                <a:pos x="connsiteX52000" y="connsiteY52000"/>
              </a:cxn>
              <a:cxn ang="0">
                <a:pos x="connsiteX52001" y="connsiteY52001"/>
              </a:cxn>
              <a:cxn ang="0">
                <a:pos x="connsiteX52002" y="connsiteY52002"/>
              </a:cxn>
              <a:cxn ang="0">
                <a:pos x="connsiteX52003" y="connsiteY52003"/>
              </a:cxn>
              <a:cxn ang="0">
                <a:pos x="connsiteX52004" y="connsiteY52004"/>
              </a:cxn>
              <a:cxn ang="0">
                <a:pos x="connsiteX52005" y="connsiteY52005"/>
              </a:cxn>
              <a:cxn ang="0">
                <a:pos x="connsiteX52006" y="connsiteY52006"/>
              </a:cxn>
              <a:cxn ang="0">
                <a:pos x="connsiteX52007" y="connsiteY52007"/>
              </a:cxn>
              <a:cxn ang="0">
                <a:pos x="connsiteX52008" y="connsiteY52008"/>
              </a:cxn>
              <a:cxn ang="0">
                <a:pos x="connsiteX52009" y="connsiteY52009"/>
              </a:cxn>
              <a:cxn ang="0">
                <a:pos x="connsiteX52010" y="connsiteY52010"/>
              </a:cxn>
              <a:cxn ang="0">
                <a:pos x="connsiteX52011" y="connsiteY52011"/>
              </a:cxn>
              <a:cxn ang="0">
                <a:pos x="connsiteX52012" y="connsiteY52012"/>
              </a:cxn>
              <a:cxn ang="0">
                <a:pos x="connsiteX52013" y="connsiteY52013"/>
              </a:cxn>
              <a:cxn ang="0">
                <a:pos x="connsiteX52014" y="connsiteY52014"/>
              </a:cxn>
              <a:cxn ang="0">
                <a:pos x="connsiteX52015" y="connsiteY52015"/>
              </a:cxn>
              <a:cxn ang="0">
                <a:pos x="connsiteX52016" y="connsiteY52016"/>
              </a:cxn>
              <a:cxn ang="0">
                <a:pos x="connsiteX52017" y="connsiteY52017"/>
              </a:cxn>
              <a:cxn ang="0">
                <a:pos x="connsiteX52018" y="connsiteY52018"/>
              </a:cxn>
              <a:cxn ang="0">
                <a:pos x="connsiteX52019" y="connsiteY52019"/>
              </a:cxn>
              <a:cxn ang="0">
                <a:pos x="connsiteX52020" y="connsiteY52020"/>
              </a:cxn>
              <a:cxn ang="0">
                <a:pos x="connsiteX52021" y="connsiteY52021"/>
              </a:cxn>
              <a:cxn ang="0">
                <a:pos x="connsiteX52022" y="connsiteY52022"/>
              </a:cxn>
              <a:cxn ang="0">
                <a:pos x="connsiteX52023" y="connsiteY52023"/>
              </a:cxn>
              <a:cxn ang="0">
                <a:pos x="connsiteX52024" y="connsiteY52024"/>
              </a:cxn>
              <a:cxn ang="0">
                <a:pos x="connsiteX52025" y="connsiteY52025"/>
              </a:cxn>
              <a:cxn ang="0">
                <a:pos x="connsiteX52026" y="connsiteY52026"/>
              </a:cxn>
              <a:cxn ang="0">
                <a:pos x="connsiteX52027" y="connsiteY52027"/>
              </a:cxn>
              <a:cxn ang="0">
                <a:pos x="connsiteX52028" y="connsiteY52028"/>
              </a:cxn>
              <a:cxn ang="0">
                <a:pos x="connsiteX52029" y="connsiteY52029"/>
              </a:cxn>
              <a:cxn ang="0">
                <a:pos x="connsiteX52030" y="connsiteY52030"/>
              </a:cxn>
              <a:cxn ang="0">
                <a:pos x="connsiteX52031" y="connsiteY52031"/>
              </a:cxn>
              <a:cxn ang="0">
                <a:pos x="connsiteX52032" y="connsiteY52032"/>
              </a:cxn>
              <a:cxn ang="0">
                <a:pos x="connsiteX52033" y="connsiteY52033"/>
              </a:cxn>
              <a:cxn ang="0">
                <a:pos x="connsiteX52034" y="connsiteY52034"/>
              </a:cxn>
              <a:cxn ang="0">
                <a:pos x="connsiteX52035" y="connsiteY52035"/>
              </a:cxn>
              <a:cxn ang="0">
                <a:pos x="connsiteX52036" y="connsiteY52036"/>
              </a:cxn>
              <a:cxn ang="0">
                <a:pos x="connsiteX52037" y="connsiteY52037"/>
              </a:cxn>
              <a:cxn ang="0">
                <a:pos x="connsiteX52038" y="connsiteY52038"/>
              </a:cxn>
              <a:cxn ang="0">
                <a:pos x="connsiteX52039" y="connsiteY52039"/>
              </a:cxn>
              <a:cxn ang="0">
                <a:pos x="connsiteX52040" y="connsiteY52040"/>
              </a:cxn>
              <a:cxn ang="0">
                <a:pos x="connsiteX52041" y="connsiteY52041"/>
              </a:cxn>
              <a:cxn ang="0">
                <a:pos x="connsiteX52042" y="connsiteY52042"/>
              </a:cxn>
              <a:cxn ang="0">
                <a:pos x="connsiteX52043" y="connsiteY52043"/>
              </a:cxn>
              <a:cxn ang="0">
                <a:pos x="connsiteX52044" y="connsiteY52044"/>
              </a:cxn>
              <a:cxn ang="0">
                <a:pos x="connsiteX52045" y="connsiteY52045"/>
              </a:cxn>
              <a:cxn ang="0">
                <a:pos x="connsiteX52046" y="connsiteY52046"/>
              </a:cxn>
              <a:cxn ang="0">
                <a:pos x="connsiteX52047" y="connsiteY52047"/>
              </a:cxn>
              <a:cxn ang="0">
                <a:pos x="connsiteX52048" y="connsiteY52048"/>
              </a:cxn>
              <a:cxn ang="0">
                <a:pos x="connsiteX52049" y="connsiteY52049"/>
              </a:cxn>
              <a:cxn ang="0">
                <a:pos x="connsiteX52050" y="connsiteY52050"/>
              </a:cxn>
              <a:cxn ang="0">
                <a:pos x="connsiteX52051" y="connsiteY52051"/>
              </a:cxn>
              <a:cxn ang="0">
                <a:pos x="connsiteX52052" y="connsiteY52052"/>
              </a:cxn>
              <a:cxn ang="0">
                <a:pos x="connsiteX52053" y="connsiteY52053"/>
              </a:cxn>
              <a:cxn ang="0">
                <a:pos x="connsiteX52054" y="connsiteY52054"/>
              </a:cxn>
              <a:cxn ang="0">
                <a:pos x="connsiteX52055" y="connsiteY52055"/>
              </a:cxn>
              <a:cxn ang="0">
                <a:pos x="connsiteX52056" y="connsiteY52056"/>
              </a:cxn>
              <a:cxn ang="0">
                <a:pos x="connsiteX52057" y="connsiteY52057"/>
              </a:cxn>
              <a:cxn ang="0">
                <a:pos x="connsiteX52058" y="connsiteY52058"/>
              </a:cxn>
              <a:cxn ang="0">
                <a:pos x="connsiteX52059" y="connsiteY52059"/>
              </a:cxn>
              <a:cxn ang="0">
                <a:pos x="connsiteX52060" y="connsiteY52060"/>
              </a:cxn>
              <a:cxn ang="0">
                <a:pos x="connsiteX52061" y="connsiteY52061"/>
              </a:cxn>
              <a:cxn ang="0">
                <a:pos x="connsiteX52062" y="connsiteY52062"/>
              </a:cxn>
              <a:cxn ang="0">
                <a:pos x="connsiteX52063" y="connsiteY52063"/>
              </a:cxn>
              <a:cxn ang="0">
                <a:pos x="connsiteX52064" y="connsiteY52064"/>
              </a:cxn>
              <a:cxn ang="0">
                <a:pos x="connsiteX52065" y="connsiteY52065"/>
              </a:cxn>
              <a:cxn ang="0">
                <a:pos x="connsiteX52066" y="connsiteY52066"/>
              </a:cxn>
              <a:cxn ang="0">
                <a:pos x="connsiteX52067" y="connsiteY52067"/>
              </a:cxn>
              <a:cxn ang="0">
                <a:pos x="connsiteX52068" y="connsiteY52068"/>
              </a:cxn>
              <a:cxn ang="0">
                <a:pos x="connsiteX52069" y="connsiteY52069"/>
              </a:cxn>
              <a:cxn ang="0">
                <a:pos x="connsiteX52070" y="connsiteY52070"/>
              </a:cxn>
              <a:cxn ang="0">
                <a:pos x="connsiteX52071" y="connsiteY52071"/>
              </a:cxn>
              <a:cxn ang="0">
                <a:pos x="connsiteX52072" y="connsiteY52072"/>
              </a:cxn>
              <a:cxn ang="0">
                <a:pos x="connsiteX52073" y="connsiteY52073"/>
              </a:cxn>
              <a:cxn ang="0">
                <a:pos x="connsiteX52074" y="connsiteY52074"/>
              </a:cxn>
              <a:cxn ang="0">
                <a:pos x="connsiteX52075" y="connsiteY52075"/>
              </a:cxn>
              <a:cxn ang="0">
                <a:pos x="connsiteX52076" y="connsiteY52076"/>
              </a:cxn>
              <a:cxn ang="0">
                <a:pos x="connsiteX52077" y="connsiteY52077"/>
              </a:cxn>
              <a:cxn ang="0">
                <a:pos x="connsiteX52078" y="connsiteY52078"/>
              </a:cxn>
              <a:cxn ang="0">
                <a:pos x="connsiteX52079" y="connsiteY52079"/>
              </a:cxn>
              <a:cxn ang="0">
                <a:pos x="connsiteX52080" y="connsiteY52080"/>
              </a:cxn>
              <a:cxn ang="0">
                <a:pos x="connsiteX52081" y="connsiteY52081"/>
              </a:cxn>
              <a:cxn ang="0">
                <a:pos x="connsiteX52082" y="connsiteY52082"/>
              </a:cxn>
              <a:cxn ang="0">
                <a:pos x="connsiteX52083" y="connsiteY52083"/>
              </a:cxn>
              <a:cxn ang="0">
                <a:pos x="connsiteX52084" y="connsiteY52084"/>
              </a:cxn>
              <a:cxn ang="0">
                <a:pos x="connsiteX52085" y="connsiteY52085"/>
              </a:cxn>
              <a:cxn ang="0">
                <a:pos x="connsiteX52086" y="connsiteY52086"/>
              </a:cxn>
              <a:cxn ang="0">
                <a:pos x="connsiteX52087" y="connsiteY52087"/>
              </a:cxn>
              <a:cxn ang="0">
                <a:pos x="connsiteX52088" y="connsiteY52088"/>
              </a:cxn>
              <a:cxn ang="0">
                <a:pos x="connsiteX52089" y="connsiteY52089"/>
              </a:cxn>
              <a:cxn ang="0">
                <a:pos x="connsiteX52090" y="connsiteY52090"/>
              </a:cxn>
              <a:cxn ang="0">
                <a:pos x="connsiteX52091" y="connsiteY52091"/>
              </a:cxn>
              <a:cxn ang="0">
                <a:pos x="connsiteX52092" y="connsiteY52092"/>
              </a:cxn>
              <a:cxn ang="0">
                <a:pos x="connsiteX52093" y="connsiteY52093"/>
              </a:cxn>
              <a:cxn ang="0">
                <a:pos x="connsiteX52094" y="connsiteY52094"/>
              </a:cxn>
              <a:cxn ang="0">
                <a:pos x="connsiteX52095" y="connsiteY52095"/>
              </a:cxn>
              <a:cxn ang="0">
                <a:pos x="connsiteX52096" y="connsiteY52096"/>
              </a:cxn>
              <a:cxn ang="0">
                <a:pos x="connsiteX52097" y="connsiteY52097"/>
              </a:cxn>
              <a:cxn ang="0">
                <a:pos x="connsiteX52098" y="connsiteY52098"/>
              </a:cxn>
              <a:cxn ang="0">
                <a:pos x="connsiteX52099" y="connsiteY52099"/>
              </a:cxn>
              <a:cxn ang="0">
                <a:pos x="connsiteX52100" y="connsiteY52100"/>
              </a:cxn>
              <a:cxn ang="0">
                <a:pos x="connsiteX52101" y="connsiteY52101"/>
              </a:cxn>
              <a:cxn ang="0">
                <a:pos x="connsiteX52102" y="connsiteY52102"/>
              </a:cxn>
              <a:cxn ang="0">
                <a:pos x="connsiteX52103" y="connsiteY52103"/>
              </a:cxn>
              <a:cxn ang="0">
                <a:pos x="connsiteX52104" y="connsiteY52104"/>
              </a:cxn>
              <a:cxn ang="0">
                <a:pos x="connsiteX52105" y="connsiteY52105"/>
              </a:cxn>
              <a:cxn ang="0">
                <a:pos x="connsiteX52106" y="connsiteY52106"/>
              </a:cxn>
              <a:cxn ang="0">
                <a:pos x="connsiteX52107" y="connsiteY52107"/>
              </a:cxn>
              <a:cxn ang="0">
                <a:pos x="connsiteX52108" y="connsiteY52108"/>
              </a:cxn>
              <a:cxn ang="0">
                <a:pos x="connsiteX52109" y="connsiteY52109"/>
              </a:cxn>
              <a:cxn ang="0">
                <a:pos x="connsiteX52110" y="connsiteY52110"/>
              </a:cxn>
              <a:cxn ang="0">
                <a:pos x="connsiteX52111" y="connsiteY52111"/>
              </a:cxn>
              <a:cxn ang="0">
                <a:pos x="connsiteX52112" y="connsiteY52112"/>
              </a:cxn>
              <a:cxn ang="0">
                <a:pos x="connsiteX52113" y="connsiteY52113"/>
              </a:cxn>
              <a:cxn ang="0">
                <a:pos x="connsiteX52114" y="connsiteY52114"/>
              </a:cxn>
              <a:cxn ang="0">
                <a:pos x="connsiteX52115" y="connsiteY52115"/>
              </a:cxn>
              <a:cxn ang="0">
                <a:pos x="connsiteX52116" y="connsiteY52116"/>
              </a:cxn>
              <a:cxn ang="0">
                <a:pos x="connsiteX52117" y="connsiteY52117"/>
              </a:cxn>
              <a:cxn ang="0">
                <a:pos x="connsiteX52118" y="connsiteY52118"/>
              </a:cxn>
              <a:cxn ang="0">
                <a:pos x="connsiteX52119" y="connsiteY52119"/>
              </a:cxn>
              <a:cxn ang="0">
                <a:pos x="connsiteX52120" y="connsiteY52120"/>
              </a:cxn>
              <a:cxn ang="0">
                <a:pos x="connsiteX52121" y="connsiteY52121"/>
              </a:cxn>
              <a:cxn ang="0">
                <a:pos x="connsiteX52122" y="connsiteY52122"/>
              </a:cxn>
              <a:cxn ang="0">
                <a:pos x="connsiteX52123" y="connsiteY52123"/>
              </a:cxn>
              <a:cxn ang="0">
                <a:pos x="connsiteX52124" y="connsiteY52124"/>
              </a:cxn>
              <a:cxn ang="0">
                <a:pos x="connsiteX52125" y="connsiteY52125"/>
              </a:cxn>
              <a:cxn ang="0">
                <a:pos x="connsiteX52126" y="connsiteY52126"/>
              </a:cxn>
              <a:cxn ang="0">
                <a:pos x="connsiteX52127" y="connsiteY52127"/>
              </a:cxn>
              <a:cxn ang="0">
                <a:pos x="connsiteX52128" y="connsiteY52128"/>
              </a:cxn>
              <a:cxn ang="0">
                <a:pos x="connsiteX52129" y="connsiteY52129"/>
              </a:cxn>
              <a:cxn ang="0">
                <a:pos x="connsiteX52130" y="connsiteY52130"/>
              </a:cxn>
              <a:cxn ang="0">
                <a:pos x="connsiteX52131" y="connsiteY52131"/>
              </a:cxn>
              <a:cxn ang="0">
                <a:pos x="connsiteX52132" y="connsiteY52132"/>
              </a:cxn>
              <a:cxn ang="0">
                <a:pos x="connsiteX52133" y="connsiteY52133"/>
              </a:cxn>
              <a:cxn ang="0">
                <a:pos x="connsiteX52134" y="connsiteY52134"/>
              </a:cxn>
              <a:cxn ang="0">
                <a:pos x="connsiteX52135" y="connsiteY52135"/>
              </a:cxn>
              <a:cxn ang="0">
                <a:pos x="connsiteX52136" y="connsiteY52136"/>
              </a:cxn>
              <a:cxn ang="0">
                <a:pos x="connsiteX52137" y="connsiteY52137"/>
              </a:cxn>
              <a:cxn ang="0">
                <a:pos x="connsiteX52138" y="connsiteY52138"/>
              </a:cxn>
              <a:cxn ang="0">
                <a:pos x="connsiteX52139" y="connsiteY52139"/>
              </a:cxn>
              <a:cxn ang="0">
                <a:pos x="connsiteX52140" y="connsiteY52140"/>
              </a:cxn>
              <a:cxn ang="0">
                <a:pos x="connsiteX52141" y="connsiteY52141"/>
              </a:cxn>
              <a:cxn ang="0">
                <a:pos x="connsiteX52142" y="connsiteY52142"/>
              </a:cxn>
              <a:cxn ang="0">
                <a:pos x="connsiteX52143" y="connsiteY52143"/>
              </a:cxn>
              <a:cxn ang="0">
                <a:pos x="connsiteX52144" y="connsiteY52144"/>
              </a:cxn>
              <a:cxn ang="0">
                <a:pos x="connsiteX52145" y="connsiteY52145"/>
              </a:cxn>
              <a:cxn ang="0">
                <a:pos x="connsiteX52146" y="connsiteY52146"/>
              </a:cxn>
              <a:cxn ang="0">
                <a:pos x="connsiteX52147" y="connsiteY52147"/>
              </a:cxn>
              <a:cxn ang="0">
                <a:pos x="connsiteX52148" y="connsiteY52148"/>
              </a:cxn>
              <a:cxn ang="0">
                <a:pos x="connsiteX52149" y="connsiteY52149"/>
              </a:cxn>
              <a:cxn ang="0">
                <a:pos x="connsiteX52150" y="connsiteY52150"/>
              </a:cxn>
              <a:cxn ang="0">
                <a:pos x="connsiteX52151" y="connsiteY52151"/>
              </a:cxn>
              <a:cxn ang="0">
                <a:pos x="connsiteX52152" y="connsiteY52152"/>
              </a:cxn>
              <a:cxn ang="0">
                <a:pos x="connsiteX52153" y="connsiteY52153"/>
              </a:cxn>
              <a:cxn ang="0">
                <a:pos x="connsiteX52154" y="connsiteY52154"/>
              </a:cxn>
              <a:cxn ang="0">
                <a:pos x="connsiteX52155" y="connsiteY52155"/>
              </a:cxn>
              <a:cxn ang="0">
                <a:pos x="connsiteX52156" y="connsiteY52156"/>
              </a:cxn>
              <a:cxn ang="0">
                <a:pos x="connsiteX52157" y="connsiteY52157"/>
              </a:cxn>
              <a:cxn ang="0">
                <a:pos x="connsiteX52158" y="connsiteY52158"/>
              </a:cxn>
              <a:cxn ang="0">
                <a:pos x="connsiteX52159" y="connsiteY52159"/>
              </a:cxn>
              <a:cxn ang="0">
                <a:pos x="connsiteX52160" y="connsiteY52160"/>
              </a:cxn>
              <a:cxn ang="0">
                <a:pos x="connsiteX52161" y="connsiteY52161"/>
              </a:cxn>
              <a:cxn ang="0">
                <a:pos x="connsiteX52162" y="connsiteY52162"/>
              </a:cxn>
              <a:cxn ang="0">
                <a:pos x="connsiteX52163" y="connsiteY52163"/>
              </a:cxn>
              <a:cxn ang="0">
                <a:pos x="connsiteX52164" y="connsiteY52164"/>
              </a:cxn>
              <a:cxn ang="0">
                <a:pos x="connsiteX52165" y="connsiteY52165"/>
              </a:cxn>
              <a:cxn ang="0">
                <a:pos x="connsiteX52166" y="connsiteY52166"/>
              </a:cxn>
              <a:cxn ang="0">
                <a:pos x="connsiteX52167" y="connsiteY52167"/>
              </a:cxn>
              <a:cxn ang="0">
                <a:pos x="connsiteX52168" y="connsiteY52168"/>
              </a:cxn>
              <a:cxn ang="0">
                <a:pos x="connsiteX52169" y="connsiteY52169"/>
              </a:cxn>
              <a:cxn ang="0">
                <a:pos x="connsiteX52170" y="connsiteY52170"/>
              </a:cxn>
              <a:cxn ang="0">
                <a:pos x="connsiteX52171" y="connsiteY52171"/>
              </a:cxn>
              <a:cxn ang="0">
                <a:pos x="connsiteX52172" y="connsiteY52172"/>
              </a:cxn>
              <a:cxn ang="0">
                <a:pos x="connsiteX52173" y="connsiteY52173"/>
              </a:cxn>
              <a:cxn ang="0">
                <a:pos x="connsiteX52174" y="connsiteY52174"/>
              </a:cxn>
              <a:cxn ang="0">
                <a:pos x="connsiteX52175" y="connsiteY52175"/>
              </a:cxn>
              <a:cxn ang="0">
                <a:pos x="connsiteX52176" y="connsiteY52176"/>
              </a:cxn>
              <a:cxn ang="0">
                <a:pos x="connsiteX52177" y="connsiteY52177"/>
              </a:cxn>
              <a:cxn ang="0">
                <a:pos x="connsiteX52178" y="connsiteY52178"/>
              </a:cxn>
              <a:cxn ang="0">
                <a:pos x="connsiteX52179" y="connsiteY52179"/>
              </a:cxn>
              <a:cxn ang="0">
                <a:pos x="connsiteX52180" y="connsiteY52180"/>
              </a:cxn>
              <a:cxn ang="0">
                <a:pos x="connsiteX52181" y="connsiteY52181"/>
              </a:cxn>
              <a:cxn ang="0">
                <a:pos x="connsiteX52182" y="connsiteY52182"/>
              </a:cxn>
              <a:cxn ang="0">
                <a:pos x="connsiteX52183" y="connsiteY52183"/>
              </a:cxn>
              <a:cxn ang="0">
                <a:pos x="connsiteX52184" y="connsiteY52184"/>
              </a:cxn>
              <a:cxn ang="0">
                <a:pos x="connsiteX52185" y="connsiteY52185"/>
              </a:cxn>
              <a:cxn ang="0">
                <a:pos x="connsiteX52186" y="connsiteY52186"/>
              </a:cxn>
              <a:cxn ang="0">
                <a:pos x="connsiteX52187" y="connsiteY52187"/>
              </a:cxn>
              <a:cxn ang="0">
                <a:pos x="connsiteX52188" y="connsiteY52188"/>
              </a:cxn>
              <a:cxn ang="0">
                <a:pos x="connsiteX52189" y="connsiteY52189"/>
              </a:cxn>
              <a:cxn ang="0">
                <a:pos x="connsiteX52190" y="connsiteY52190"/>
              </a:cxn>
              <a:cxn ang="0">
                <a:pos x="connsiteX52191" y="connsiteY52191"/>
              </a:cxn>
              <a:cxn ang="0">
                <a:pos x="connsiteX52192" y="connsiteY52192"/>
              </a:cxn>
              <a:cxn ang="0">
                <a:pos x="connsiteX52193" y="connsiteY52193"/>
              </a:cxn>
              <a:cxn ang="0">
                <a:pos x="connsiteX52194" y="connsiteY52194"/>
              </a:cxn>
              <a:cxn ang="0">
                <a:pos x="connsiteX52195" y="connsiteY52195"/>
              </a:cxn>
              <a:cxn ang="0">
                <a:pos x="connsiteX52196" y="connsiteY52196"/>
              </a:cxn>
              <a:cxn ang="0">
                <a:pos x="connsiteX52197" y="connsiteY52197"/>
              </a:cxn>
              <a:cxn ang="0">
                <a:pos x="connsiteX52198" y="connsiteY52198"/>
              </a:cxn>
              <a:cxn ang="0">
                <a:pos x="connsiteX52199" y="connsiteY52199"/>
              </a:cxn>
              <a:cxn ang="0">
                <a:pos x="connsiteX52200" y="connsiteY52200"/>
              </a:cxn>
              <a:cxn ang="0">
                <a:pos x="connsiteX52201" y="connsiteY52201"/>
              </a:cxn>
              <a:cxn ang="0">
                <a:pos x="connsiteX52202" y="connsiteY52202"/>
              </a:cxn>
              <a:cxn ang="0">
                <a:pos x="connsiteX52203" y="connsiteY52203"/>
              </a:cxn>
              <a:cxn ang="0">
                <a:pos x="connsiteX52204" y="connsiteY52204"/>
              </a:cxn>
              <a:cxn ang="0">
                <a:pos x="connsiteX52205" y="connsiteY52205"/>
              </a:cxn>
              <a:cxn ang="0">
                <a:pos x="connsiteX52206" y="connsiteY52206"/>
              </a:cxn>
              <a:cxn ang="0">
                <a:pos x="connsiteX52207" y="connsiteY52207"/>
              </a:cxn>
              <a:cxn ang="0">
                <a:pos x="connsiteX52208" y="connsiteY52208"/>
              </a:cxn>
              <a:cxn ang="0">
                <a:pos x="connsiteX52209" y="connsiteY52209"/>
              </a:cxn>
              <a:cxn ang="0">
                <a:pos x="connsiteX52210" y="connsiteY52210"/>
              </a:cxn>
              <a:cxn ang="0">
                <a:pos x="connsiteX52211" y="connsiteY52211"/>
              </a:cxn>
              <a:cxn ang="0">
                <a:pos x="connsiteX52212" y="connsiteY52212"/>
              </a:cxn>
              <a:cxn ang="0">
                <a:pos x="connsiteX52213" y="connsiteY52213"/>
              </a:cxn>
              <a:cxn ang="0">
                <a:pos x="connsiteX52214" y="connsiteY52214"/>
              </a:cxn>
              <a:cxn ang="0">
                <a:pos x="connsiteX52215" y="connsiteY52215"/>
              </a:cxn>
              <a:cxn ang="0">
                <a:pos x="connsiteX52216" y="connsiteY52216"/>
              </a:cxn>
              <a:cxn ang="0">
                <a:pos x="connsiteX52217" y="connsiteY52217"/>
              </a:cxn>
              <a:cxn ang="0">
                <a:pos x="connsiteX52218" y="connsiteY52218"/>
              </a:cxn>
              <a:cxn ang="0">
                <a:pos x="connsiteX52219" y="connsiteY52219"/>
              </a:cxn>
              <a:cxn ang="0">
                <a:pos x="connsiteX52220" y="connsiteY52220"/>
              </a:cxn>
              <a:cxn ang="0">
                <a:pos x="connsiteX52221" y="connsiteY52221"/>
              </a:cxn>
              <a:cxn ang="0">
                <a:pos x="connsiteX52222" y="connsiteY52222"/>
              </a:cxn>
              <a:cxn ang="0">
                <a:pos x="connsiteX52223" y="connsiteY52223"/>
              </a:cxn>
              <a:cxn ang="0">
                <a:pos x="connsiteX52224" y="connsiteY52224"/>
              </a:cxn>
              <a:cxn ang="0">
                <a:pos x="connsiteX52225" y="connsiteY52225"/>
              </a:cxn>
              <a:cxn ang="0">
                <a:pos x="connsiteX52226" y="connsiteY52226"/>
              </a:cxn>
              <a:cxn ang="0">
                <a:pos x="connsiteX52227" y="connsiteY52227"/>
              </a:cxn>
              <a:cxn ang="0">
                <a:pos x="connsiteX52228" y="connsiteY52228"/>
              </a:cxn>
              <a:cxn ang="0">
                <a:pos x="connsiteX52229" y="connsiteY52229"/>
              </a:cxn>
              <a:cxn ang="0">
                <a:pos x="connsiteX52230" y="connsiteY52230"/>
              </a:cxn>
              <a:cxn ang="0">
                <a:pos x="connsiteX52231" y="connsiteY52231"/>
              </a:cxn>
              <a:cxn ang="0">
                <a:pos x="connsiteX52232" y="connsiteY52232"/>
              </a:cxn>
              <a:cxn ang="0">
                <a:pos x="connsiteX52233" y="connsiteY52233"/>
              </a:cxn>
              <a:cxn ang="0">
                <a:pos x="connsiteX52234" y="connsiteY52234"/>
              </a:cxn>
              <a:cxn ang="0">
                <a:pos x="connsiteX52235" y="connsiteY52235"/>
              </a:cxn>
              <a:cxn ang="0">
                <a:pos x="connsiteX52236" y="connsiteY52236"/>
              </a:cxn>
              <a:cxn ang="0">
                <a:pos x="connsiteX52237" y="connsiteY52237"/>
              </a:cxn>
              <a:cxn ang="0">
                <a:pos x="connsiteX52238" y="connsiteY52238"/>
              </a:cxn>
              <a:cxn ang="0">
                <a:pos x="connsiteX52239" y="connsiteY52239"/>
              </a:cxn>
              <a:cxn ang="0">
                <a:pos x="connsiteX52240" y="connsiteY52240"/>
              </a:cxn>
              <a:cxn ang="0">
                <a:pos x="connsiteX52241" y="connsiteY52241"/>
              </a:cxn>
              <a:cxn ang="0">
                <a:pos x="connsiteX52242" y="connsiteY52242"/>
              </a:cxn>
              <a:cxn ang="0">
                <a:pos x="connsiteX52243" y="connsiteY52243"/>
              </a:cxn>
              <a:cxn ang="0">
                <a:pos x="connsiteX52244" y="connsiteY52244"/>
              </a:cxn>
              <a:cxn ang="0">
                <a:pos x="connsiteX52245" y="connsiteY52245"/>
              </a:cxn>
              <a:cxn ang="0">
                <a:pos x="connsiteX52246" y="connsiteY52246"/>
              </a:cxn>
              <a:cxn ang="0">
                <a:pos x="connsiteX52247" y="connsiteY52247"/>
              </a:cxn>
              <a:cxn ang="0">
                <a:pos x="connsiteX52248" y="connsiteY52248"/>
              </a:cxn>
              <a:cxn ang="0">
                <a:pos x="connsiteX52249" y="connsiteY52249"/>
              </a:cxn>
              <a:cxn ang="0">
                <a:pos x="connsiteX52250" y="connsiteY52250"/>
              </a:cxn>
              <a:cxn ang="0">
                <a:pos x="connsiteX52251" y="connsiteY52251"/>
              </a:cxn>
              <a:cxn ang="0">
                <a:pos x="connsiteX52252" y="connsiteY52252"/>
              </a:cxn>
              <a:cxn ang="0">
                <a:pos x="connsiteX52253" y="connsiteY52253"/>
              </a:cxn>
              <a:cxn ang="0">
                <a:pos x="connsiteX52254" y="connsiteY52254"/>
              </a:cxn>
              <a:cxn ang="0">
                <a:pos x="connsiteX52255" y="connsiteY52255"/>
              </a:cxn>
              <a:cxn ang="0">
                <a:pos x="connsiteX52256" y="connsiteY52256"/>
              </a:cxn>
              <a:cxn ang="0">
                <a:pos x="connsiteX52257" y="connsiteY52257"/>
              </a:cxn>
              <a:cxn ang="0">
                <a:pos x="connsiteX52258" y="connsiteY52258"/>
              </a:cxn>
              <a:cxn ang="0">
                <a:pos x="connsiteX52259" y="connsiteY52259"/>
              </a:cxn>
              <a:cxn ang="0">
                <a:pos x="connsiteX52260" y="connsiteY52260"/>
              </a:cxn>
              <a:cxn ang="0">
                <a:pos x="connsiteX52261" y="connsiteY52261"/>
              </a:cxn>
              <a:cxn ang="0">
                <a:pos x="connsiteX52262" y="connsiteY52262"/>
              </a:cxn>
              <a:cxn ang="0">
                <a:pos x="connsiteX52263" y="connsiteY52263"/>
              </a:cxn>
              <a:cxn ang="0">
                <a:pos x="connsiteX52264" y="connsiteY52264"/>
              </a:cxn>
              <a:cxn ang="0">
                <a:pos x="connsiteX52265" y="connsiteY52265"/>
              </a:cxn>
              <a:cxn ang="0">
                <a:pos x="connsiteX52266" y="connsiteY52266"/>
              </a:cxn>
              <a:cxn ang="0">
                <a:pos x="connsiteX52267" y="connsiteY52267"/>
              </a:cxn>
              <a:cxn ang="0">
                <a:pos x="connsiteX52268" y="connsiteY52268"/>
              </a:cxn>
              <a:cxn ang="0">
                <a:pos x="connsiteX52269" y="connsiteY52269"/>
              </a:cxn>
              <a:cxn ang="0">
                <a:pos x="connsiteX52270" y="connsiteY52270"/>
              </a:cxn>
              <a:cxn ang="0">
                <a:pos x="connsiteX52271" y="connsiteY52271"/>
              </a:cxn>
              <a:cxn ang="0">
                <a:pos x="connsiteX52272" y="connsiteY52272"/>
              </a:cxn>
              <a:cxn ang="0">
                <a:pos x="connsiteX52273" y="connsiteY52273"/>
              </a:cxn>
              <a:cxn ang="0">
                <a:pos x="connsiteX52274" y="connsiteY52274"/>
              </a:cxn>
              <a:cxn ang="0">
                <a:pos x="connsiteX52275" y="connsiteY52275"/>
              </a:cxn>
              <a:cxn ang="0">
                <a:pos x="connsiteX52276" y="connsiteY52276"/>
              </a:cxn>
              <a:cxn ang="0">
                <a:pos x="connsiteX52277" y="connsiteY52277"/>
              </a:cxn>
              <a:cxn ang="0">
                <a:pos x="connsiteX52278" y="connsiteY52278"/>
              </a:cxn>
              <a:cxn ang="0">
                <a:pos x="connsiteX52279" y="connsiteY52279"/>
              </a:cxn>
              <a:cxn ang="0">
                <a:pos x="connsiteX52280" y="connsiteY52280"/>
              </a:cxn>
              <a:cxn ang="0">
                <a:pos x="connsiteX52281" y="connsiteY52281"/>
              </a:cxn>
              <a:cxn ang="0">
                <a:pos x="connsiteX52282" y="connsiteY52282"/>
              </a:cxn>
              <a:cxn ang="0">
                <a:pos x="connsiteX52283" y="connsiteY52283"/>
              </a:cxn>
              <a:cxn ang="0">
                <a:pos x="connsiteX52284" y="connsiteY52284"/>
              </a:cxn>
              <a:cxn ang="0">
                <a:pos x="connsiteX52285" y="connsiteY52285"/>
              </a:cxn>
              <a:cxn ang="0">
                <a:pos x="connsiteX52286" y="connsiteY52286"/>
              </a:cxn>
              <a:cxn ang="0">
                <a:pos x="connsiteX52287" y="connsiteY52287"/>
              </a:cxn>
              <a:cxn ang="0">
                <a:pos x="connsiteX52288" y="connsiteY52288"/>
              </a:cxn>
              <a:cxn ang="0">
                <a:pos x="connsiteX52289" y="connsiteY52289"/>
              </a:cxn>
              <a:cxn ang="0">
                <a:pos x="connsiteX52290" y="connsiteY52290"/>
              </a:cxn>
              <a:cxn ang="0">
                <a:pos x="connsiteX52291" y="connsiteY52291"/>
              </a:cxn>
              <a:cxn ang="0">
                <a:pos x="connsiteX52292" y="connsiteY52292"/>
              </a:cxn>
              <a:cxn ang="0">
                <a:pos x="connsiteX52293" y="connsiteY52293"/>
              </a:cxn>
              <a:cxn ang="0">
                <a:pos x="connsiteX52294" y="connsiteY52294"/>
              </a:cxn>
              <a:cxn ang="0">
                <a:pos x="connsiteX52295" y="connsiteY52295"/>
              </a:cxn>
              <a:cxn ang="0">
                <a:pos x="connsiteX52296" y="connsiteY52296"/>
              </a:cxn>
              <a:cxn ang="0">
                <a:pos x="connsiteX52297" y="connsiteY52297"/>
              </a:cxn>
              <a:cxn ang="0">
                <a:pos x="connsiteX52298" y="connsiteY52298"/>
              </a:cxn>
              <a:cxn ang="0">
                <a:pos x="connsiteX52299" y="connsiteY52299"/>
              </a:cxn>
              <a:cxn ang="0">
                <a:pos x="connsiteX52300" y="connsiteY52300"/>
              </a:cxn>
              <a:cxn ang="0">
                <a:pos x="connsiteX52301" y="connsiteY52301"/>
              </a:cxn>
              <a:cxn ang="0">
                <a:pos x="connsiteX52302" y="connsiteY52302"/>
              </a:cxn>
              <a:cxn ang="0">
                <a:pos x="connsiteX52303" y="connsiteY52303"/>
              </a:cxn>
              <a:cxn ang="0">
                <a:pos x="connsiteX52304" y="connsiteY52304"/>
              </a:cxn>
              <a:cxn ang="0">
                <a:pos x="connsiteX52305" y="connsiteY52305"/>
              </a:cxn>
              <a:cxn ang="0">
                <a:pos x="connsiteX52306" y="connsiteY52306"/>
              </a:cxn>
              <a:cxn ang="0">
                <a:pos x="connsiteX52307" y="connsiteY52307"/>
              </a:cxn>
              <a:cxn ang="0">
                <a:pos x="connsiteX52308" y="connsiteY52308"/>
              </a:cxn>
              <a:cxn ang="0">
                <a:pos x="connsiteX52309" y="connsiteY52309"/>
              </a:cxn>
              <a:cxn ang="0">
                <a:pos x="connsiteX52310" y="connsiteY52310"/>
              </a:cxn>
              <a:cxn ang="0">
                <a:pos x="connsiteX52311" y="connsiteY52311"/>
              </a:cxn>
              <a:cxn ang="0">
                <a:pos x="connsiteX52312" y="connsiteY52312"/>
              </a:cxn>
              <a:cxn ang="0">
                <a:pos x="connsiteX52313" y="connsiteY52313"/>
              </a:cxn>
              <a:cxn ang="0">
                <a:pos x="connsiteX52314" y="connsiteY52314"/>
              </a:cxn>
              <a:cxn ang="0">
                <a:pos x="connsiteX52315" y="connsiteY52315"/>
              </a:cxn>
              <a:cxn ang="0">
                <a:pos x="connsiteX52316" y="connsiteY52316"/>
              </a:cxn>
              <a:cxn ang="0">
                <a:pos x="connsiteX52317" y="connsiteY52317"/>
              </a:cxn>
              <a:cxn ang="0">
                <a:pos x="connsiteX52318" y="connsiteY52318"/>
              </a:cxn>
              <a:cxn ang="0">
                <a:pos x="connsiteX52319" y="connsiteY52319"/>
              </a:cxn>
              <a:cxn ang="0">
                <a:pos x="connsiteX52320" y="connsiteY52320"/>
              </a:cxn>
              <a:cxn ang="0">
                <a:pos x="connsiteX52321" y="connsiteY52321"/>
              </a:cxn>
              <a:cxn ang="0">
                <a:pos x="connsiteX52322" y="connsiteY52322"/>
              </a:cxn>
              <a:cxn ang="0">
                <a:pos x="connsiteX52323" y="connsiteY52323"/>
              </a:cxn>
              <a:cxn ang="0">
                <a:pos x="connsiteX52324" y="connsiteY52324"/>
              </a:cxn>
              <a:cxn ang="0">
                <a:pos x="connsiteX52325" y="connsiteY52325"/>
              </a:cxn>
              <a:cxn ang="0">
                <a:pos x="connsiteX52326" y="connsiteY52326"/>
              </a:cxn>
              <a:cxn ang="0">
                <a:pos x="connsiteX52327" y="connsiteY52327"/>
              </a:cxn>
              <a:cxn ang="0">
                <a:pos x="connsiteX52328" y="connsiteY52328"/>
              </a:cxn>
              <a:cxn ang="0">
                <a:pos x="connsiteX52329" y="connsiteY52329"/>
              </a:cxn>
              <a:cxn ang="0">
                <a:pos x="connsiteX52330" y="connsiteY52330"/>
              </a:cxn>
              <a:cxn ang="0">
                <a:pos x="connsiteX52331" y="connsiteY52331"/>
              </a:cxn>
              <a:cxn ang="0">
                <a:pos x="connsiteX52332" y="connsiteY52332"/>
              </a:cxn>
              <a:cxn ang="0">
                <a:pos x="connsiteX52333" y="connsiteY52333"/>
              </a:cxn>
              <a:cxn ang="0">
                <a:pos x="connsiteX52334" y="connsiteY52334"/>
              </a:cxn>
              <a:cxn ang="0">
                <a:pos x="connsiteX52335" y="connsiteY52335"/>
              </a:cxn>
              <a:cxn ang="0">
                <a:pos x="connsiteX52336" y="connsiteY52336"/>
              </a:cxn>
              <a:cxn ang="0">
                <a:pos x="connsiteX52337" y="connsiteY52337"/>
              </a:cxn>
              <a:cxn ang="0">
                <a:pos x="connsiteX52338" y="connsiteY52338"/>
              </a:cxn>
              <a:cxn ang="0">
                <a:pos x="connsiteX52339" y="connsiteY52339"/>
              </a:cxn>
              <a:cxn ang="0">
                <a:pos x="connsiteX52340" y="connsiteY52340"/>
              </a:cxn>
              <a:cxn ang="0">
                <a:pos x="connsiteX52341" y="connsiteY52341"/>
              </a:cxn>
              <a:cxn ang="0">
                <a:pos x="connsiteX52342" y="connsiteY52342"/>
              </a:cxn>
              <a:cxn ang="0">
                <a:pos x="connsiteX52343" y="connsiteY52343"/>
              </a:cxn>
              <a:cxn ang="0">
                <a:pos x="connsiteX52344" y="connsiteY52344"/>
              </a:cxn>
              <a:cxn ang="0">
                <a:pos x="connsiteX52345" y="connsiteY52345"/>
              </a:cxn>
              <a:cxn ang="0">
                <a:pos x="connsiteX52346" y="connsiteY52346"/>
              </a:cxn>
              <a:cxn ang="0">
                <a:pos x="connsiteX52347" y="connsiteY52347"/>
              </a:cxn>
              <a:cxn ang="0">
                <a:pos x="connsiteX52348" y="connsiteY52348"/>
              </a:cxn>
              <a:cxn ang="0">
                <a:pos x="connsiteX52349" y="connsiteY52349"/>
              </a:cxn>
              <a:cxn ang="0">
                <a:pos x="connsiteX52350" y="connsiteY52350"/>
              </a:cxn>
              <a:cxn ang="0">
                <a:pos x="connsiteX52351" y="connsiteY52351"/>
              </a:cxn>
              <a:cxn ang="0">
                <a:pos x="connsiteX52352" y="connsiteY52352"/>
              </a:cxn>
              <a:cxn ang="0">
                <a:pos x="connsiteX52353" y="connsiteY52353"/>
              </a:cxn>
              <a:cxn ang="0">
                <a:pos x="connsiteX52354" y="connsiteY52354"/>
              </a:cxn>
              <a:cxn ang="0">
                <a:pos x="connsiteX52355" y="connsiteY52355"/>
              </a:cxn>
              <a:cxn ang="0">
                <a:pos x="connsiteX52356" y="connsiteY52356"/>
              </a:cxn>
              <a:cxn ang="0">
                <a:pos x="connsiteX52357" y="connsiteY52357"/>
              </a:cxn>
              <a:cxn ang="0">
                <a:pos x="connsiteX52358" y="connsiteY52358"/>
              </a:cxn>
              <a:cxn ang="0">
                <a:pos x="connsiteX52359" y="connsiteY52359"/>
              </a:cxn>
              <a:cxn ang="0">
                <a:pos x="connsiteX52360" y="connsiteY52360"/>
              </a:cxn>
              <a:cxn ang="0">
                <a:pos x="connsiteX52361" y="connsiteY52361"/>
              </a:cxn>
              <a:cxn ang="0">
                <a:pos x="connsiteX52362" y="connsiteY52362"/>
              </a:cxn>
              <a:cxn ang="0">
                <a:pos x="connsiteX52363" y="connsiteY52363"/>
              </a:cxn>
              <a:cxn ang="0">
                <a:pos x="connsiteX52364" y="connsiteY52364"/>
              </a:cxn>
              <a:cxn ang="0">
                <a:pos x="connsiteX52365" y="connsiteY52365"/>
              </a:cxn>
              <a:cxn ang="0">
                <a:pos x="connsiteX52366" y="connsiteY52366"/>
              </a:cxn>
              <a:cxn ang="0">
                <a:pos x="connsiteX52367" y="connsiteY52367"/>
              </a:cxn>
              <a:cxn ang="0">
                <a:pos x="connsiteX52368" y="connsiteY52368"/>
              </a:cxn>
              <a:cxn ang="0">
                <a:pos x="connsiteX52369" y="connsiteY52369"/>
              </a:cxn>
              <a:cxn ang="0">
                <a:pos x="connsiteX52370" y="connsiteY52370"/>
              </a:cxn>
              <a:cxn ang="0">
                <a:pos x="connsiteX52371" y="connsiteY52371"/>
              </a:cxn>
              <a:cxn ang="0">
                <a:pos x="connsiteX52372" y="connsiteY52372"/>
              </a:cxn>
              <a:cxn ang="0">
                <a:pos x="connsiteX52373" y="connsiteY52373"/>
              </a:cxn>
              <a:cxn ang="0">
                <a:pos x="connsiteX52374" y="connsiteY52374"/>
              </a:cxn>
              <a:cxn ang="0">
                <a:pos x="connsiteX52375" y="connsiteY52375"/>
              </a:cxn>
              <a:cxn ang="0">
                <a:pos x="connsiteX52376" y="connsiteY52376"/>
              </a:cxn>
              <a:cxn ang="0">
                <a:pos x="connsiteX52377" y="connsiteY52377"/>
              </a:cxn>
              <a:cxn ang="0">
                <a:pos x="connsiteX52378" y="connsiteY52378"/>
              </a:cxn>
              <a:cxn ang="0">
                <a:pos x="connsiteX52379" y="connsiteY52379"/>
              </a:cxn>
              <a:cxn ang="0">
                <a:pos x="connsiteX52380" y="connsiteY52380"/>
              </a:cxn>
              <a:cxn ang="0">
                <a:pos x="connsiteX52381" y="connsiteY52381"/>
              </a:cxn>
              <a:cxn ang="0">
                <a:pos x="connsiteX52382" y="connsiteY52382"/>
              </a:cxn>
              <a:cxn ang="0">
                <a:pos x="connsiteX52383" y="connsiteY52383"/>
              </a:cxn>
              <a:cxn ang="0">
                <a:pos x="connsiteX52384" y="connsiteY52384"/>
              </a:cxn>
              <a:cxn ang="0">
                <a:pos x="connsiteX52385" y="connsiteY52385"/>
              </a:cxn>
              <a:cxn ang="0">
                <a:pos x="connsiteX52386" y="connsiteY52386"/>
              </a:cxn>
              <a:cxn ang="0">
                <a:pos x="connsiteX52387" y="connsiteY52387"/>
              </a:cxn>
              <a:cxn ang="0">
                <a:pos x="connsiteX52388" y="connsiteY52388"/>
              </a:cxn>
              <a:cxn ang="0">
                <a:pos x="connsiteX52389" y="connsiteY52389"/>
              </a:cxn>
              <a:cxn ang="0">
                <a:pos x="connsiteX52390" y="connsiteY52390"/>
              </a:cxn>
              <a:cxn ang="0">
                <a:pos x="connsiteX52391" y="connsiteY52391"/>
              </a:cxn>
              <a:cxn ang="0">
                <a:pos x="connsiteX52392" y="connsiteY52392"/>
              </a:cxn>
              <a:cxn ang="0">
                <a:pos x="connsiteX52393" y="connsiteY52393"/>
              </a:cxn>
              <a:cxn ang="0">
                <a:pos x="connsiteX52394" y="connsiteY52394"/>
              </a:cxn>
              <a:cxn ang="0">
                <a:pos x="connsiteX52395" y="connsiteY52395"/>
              </a:cxn>
              <a:cxn ang="0">
                <a:pos x="connsiteX52396" y="connsiteY52396"/>
              </a:cxn>
              <a:cxn ang="0">
                <a:pos x="connsiteX52397" y="connsiteY52397"/>
              </a:cxn>
              <a:cxn ang="0">
                <a:pos x="connsiteX52398" y="connsiteY52398"/>
              </a:cxn>
              <a:cxn ang="0">
                <a:pos x="connsiteX52399" y="connsiteY52399"/>
              </a:cxn>
              <a:cxn ang="0">
                <a:pos x="connsiteX52400" y="connsiteY52400"/>
              </a:cxn>
              <a:cxn ang="0">
                <a:pos x="connsiteX52401" y="connsiteY52401"/>
              </a:cxn>
              <a:cxn ang="0">
                <a:pos x="connsiteX52402" y="connsiteY52402"/>
              </a:cxn>
              <a:cxn ang="0">
                <a:pos x="connsiteX52403" y="connsiteY52403"/>
              </a:cxn>
              <a:cxn ang="0">
                <a:pos x="connsiteX52404" y="connsiteY52404"/>
              </a:cxn>
              <a:cxn ang="0">
                <a:pos x="connsiteX52405" y="connsiteY52405"/>
              </a:cxn>
              <a:cxn ang="0">
                <a:pos x="connsiteX52406" y="connsiteY52406"/>
              </a:cxn>
              <a:cxn ang="0">
                <a:pos x="connsiteX52407" y="connsiteY52407"/>
              </a:cxn>
              <a:cxn ang="0">
                <a:pos x="connsiteX52408" y="connsiteY52408"/>
              </a:cxn>
              <a:cxn ang="0">
                <a:pos x="connsiteX52409" y="connsiteY52409"/>
              </a:cxn>
              <a:cxn ang="0">
                <a:pos x="connsiteX52410" y="connsiteY52410"/>
              </a:cxn>
              <a:cxn ang="0">
                <a:pos x="connsiteX52411" y="connsiteY52411"/>
              </a:cxn>
              <a:cxn ang="0">
                <a:pos x="connsiteX52412" y="connsiteY52412"/>
              </a:cxn>
              <a:cxn ang="0">
                <a:pos x="connsiteX52413" y="connsiteY52413"/>
              </a:cxn>
              <a:cxn ang="0">
                <a:pos x="connsiteX52414" y="connsiteY52414"/>
              </a:cxn>
              <a:cxn ang="0">
                <a:pos x="connsiteX52415" y="connsiteY52415"/>
              </a:cxn>
              <a:cxn ang="0">
                <a:pos x="connsiteX52416" y="connsiteY52416"/>
              </a:cxn>
              <a:cxn ang="0">
                <a:pos x="connsiteX52417" y="connsiteY52417"/>
              </a:cxn>
              <a:cxn ang="0">
                <a:pos x="connsiteX52418" y="connsiteY52418"/>
              </a:cxn>
              <a:cxn ang="0">
                <a:pos x="connsiteX52419" y="connsiteY52419"/>
              </a:cxn>
              <a:cxn ang="0">
                <a:pos x="connsiteX52420" y="connsiteY52420"/>
              </a:cxn>
              <a:cxn ang="0">
                <a:pos x="connsiteX52421" y="connsiteY52421"/>
              </a:cxn>
              <a:cxn ang="0">
                <a:pos x="connsiteX52422" y="connsiteY52422"/>
              </a:cxn>
              <a:cxn ang="0">
                <a:pos x="connsiteX52423" y="connsiteY52423"/>
              </a:cxn>
              <a:cxn ang="0">
                <a:pos x="connsiteX52424" y="connsiteY52424"/>
              </a:cxn>
              <a:cxn ang="0">
                <a:pos x="connsiteX52425" y="connsiteY52425"/>
              </a:cxn>
              <a:cxn ang="0">
                <a:pos x="connsiteX52426" y="connsiteY52426"/>
              </a:cxn>
              <a:cxn ang="0">
                <a:pos x="connsiteX52427" y="connsiteY52427"/>
              </a:cxn>
              <a:cxn ang="0">
                <a:pos x="connsiteX52428" y="connsiteY52428"/>
              </a:cxn>
              <a:cxn ang="0">
                <a:pos x="connsiteX52429" y="connsiteY52429"/>
              </a:cxn>
              <a:cxn ang="0">
                <a:pos x="connsiteX52430" y="connsiteY52430"/>
              </a:cxn>
              <a:cxn ang="0">
                <a:pos x="connsiteX52431" y="connsiteY52431"/>
              </a:cxn>
              <a:cxn ang="0">
                <a:pos x="connsiteX52432" y="connsiteY52432"/>
              </a:cxn>
              <a:cxn ang="0">
                <a:pos x="connsiteX52433" y="connsiteY52433"/>
              </a:cxn>
              <a:cxn ang="0">
                <a:pos x="connsiteX52434" y="connsiteY52434"/>
              </a:cxn>
              <a:cxn ang="0">
                <a:pos x="connsiteX52435" y="connsiteY52435"/>
              </a:cxn>
              <a:cxn ang="0">
                <a:pos x="connsiteX52436" y="connsiteY52436"/>
              </a:cxn>
              <a:cxn ang="0">
                <a:pos x="connsiteX52437" y="connsiteY52437"/>
              </a:cxn>
              <a:cxn ang="0">
                <a:pos x="connsiteX52438" y="connsiteY52438"/>
              </a:cxn>
              <a:cxn ang="0">
                <a:pos x="connsiteX52439" y="connsiteY52439"/>
              </a:cxn>
              <a:cxn ang="0">
                <a:pos x="connsiteX52440" y="connsiteY52440"/>
              </a:cxn>
              <a:cxn ang="0">
                <a:pos x="connsiteX52441" y="connsiteY52441"/>
              </a:cxn>
              <a:cxn ang="0">
                <a:pos x="connsiteX52442" y="connsiteY52442"/>
              </a:cxn>
              <a:cxn ang="0">
                <a:pos x="connsiteX52443" y="connsiteY52443"/>
              </a:cxn>
              <a:cxn ang="0">
                <a:pos x="connsiteX52444" y="connsiteY52444"/>
              </a:cxn>
              <a:cxn ang="0">
                <a:pos x="connsiteX52445" y="connsiteY52445"/>
              </a:cxn>
              <a:cxn ang="0">
                <a:pos x="connsiteX52446" y="connsiteY52446"/>
              </a:cxn>
              <a:cxn ang="0">
                <a:pos x="connsiteX52447" y="connsiteY52447"/>
              </a:cxn>
              <a:cxn ang="0">
                <a:pos x="connsiteX52448" y="connsiteY52448"/>
              </a:cxn>
              <a:cxn ang="0">
                <a:pos x="connsiteX52449" y="connsiteY52449"/>
              </a:cxn>
              <a:cxn ang="0">
                <a:pos x="connsiteX52450" y="connsiteY52450"/>
              </a:cxn>
              <a:cxn ang="0">
                <a:pos x="connsiteX52451" y="connsiteY52451"/>
              </a:cxn>
              <a:cxn ang="0">
                <a:pos x="connsiteX52452" y="connsiteY52452"/>
              </a:cxn>
              <a:cxn ang="0">
                <a:pos x="connsiteX52453" y="connsiteY52453"/>
              </a:cxn>
              <a:cxn ang="0">
                <a:pos x="connsiteX52454" y="connsiteY52454"/>
              </a:cxn>
              <a:cxn ang="0">
                <a:pos x="connsiteX52455" y="connsiteY52455"/>
              </a:cxn>
              <a:cxn ang="0">
                <a:pos x="connsiteX52456" y="connsiteY52456"/>
              </a:cxn>
              <a:cxn ang="0">
                <a:pos x="connsiteX52457" y="connsiteY52457"/>
              </a:cxn>
              <a:cxn ang="0">
                <a:pos x="connsiteX52458" y="connsiteY52458"/>
              </a:cxn>
              <a:cxn ang="0">
                <a:pos x="connsiteX52459" y="connsiteY52459"/>
              </a:cxn>
              <a:cxn ang="0">
                <a:pos x="connsiteX52460" y="connsiteY52460"/>
              </a:cxn>
              <a:cxn ang="0">
                <a:pos x="connsiteX52461" y="connsiteY52461"/>
              </a:cxn>
              <a:cxn ang="0">
                <a:pos x="connsiteX52462" y="connsiteY52462"/>
              </a:cxn>
              <a:cxn ang="0">
                <a:pos x="connsiteX52463" y="connsiteY52463"/>
              </a:cxn>
              <a:cxn ang="0">
                <a:pos x="connsiteX52464" y="connsiteY52464"/>
              </a:cxn>
              <a:cxn ang="0">
                <a:pos x="connsiteX52465" y="connsiteY52465"/>
              </a:cxn>
              <a:cxn ang="0">
                <a:pos x="connsiteX52466" y="connsiteY52466"/>
              </a:cxn>
              <a:cxn ang="0">
                <a:pos x="connsiteX52467" y="connsiteY52467"/>
              </a:cxn>
              <a:cxn ang="0">
                <a:pos x="connsiteX52468" y="connsiteY52468"/>
              </a:cxn>
              <a:cxn ang="0">
                <a:pos x="connsiteX52469" y="connsiteY52469"/>
              </a:cxn>
              <a:cxn ang="0">
                <a:pos x="connsiteX52470" y="connsiteY52470"/>
              </a:cxn>
              <a:cxn ang="0">
                <a:pos x="connsiteX52471" y="connsiteY52471"/>
              </a:cxn>
              <a:cxn ang="0">
                <a:pos x="connsiteX52472" y="connsiteY52472"/>
              </a:cxn>
              <a:cxn ang="0">
                <a:pos x="connsiteX52473" y="connsiteY52473"/>
              </a:cxn>
              <a:cxn ang="0">
                <a:pos x="connsiteX52474" y="connsiteY52474"/>
              </a:cxn>
              <a:cxn ang="0">
                <a:pos x="connsiteX52475" y="connsiteY52475"/>
              </a:cxn>
              <a:cxn ang="0">
                <a:pos x="connsiteX52476" y="connsiteY52476"/>
              </a:cxn>
              <a:cxn ang="0">
                <a:pos x="connsiteX52477" y="connsiteY52477"/>
              </a:cxn>
              <a:cxn ang="0">
                <a:pos x="connsiteX52478" y="connsiteY52478"/>
              </a:cxn>
              <a:cxn ang="0">
                <a:pos x="connsiteX52479" y="connsiteY52479"/>
              </a:cxn>
              <a:cxn ang="0">
                <a:pos x="connsiteX52480" y="connsiteY52480"/>
              </a:cxn>
              <a:cxn ang="0">
                <a:pos x="connsiteX52481" y="connsiteY52481"/>
              </a:cxn>
              <a:cxn ang="0">
                <a:pos x="connsiteX52482" y="connsiteY52482"/>
              </a:cxn>
              <a:cxn ang="0">
                <a:pos x="connsiteX52483" y="connsiteY52483"/>
              </a:cxn>
              <a:cxn ang="0">
                <a:pos x="connsiteX52484" y="connsiteY52484"/>
              </a:cxn>
              <a:cxn ang="0">
                <a:pos x="connsiteX52485" y="connsiteY52485"/>
              </a:cxn>
              <a:cxn ang="0">
                <a:pos x="connsiteX52486" y="connsiteY52486"/>
              </a:cxn>
              <a:cxn ang="0">
                <a:pos x="connsiteX52487" y="connsiteY52487"/>
              </a:cxn>
              <a:cxn ang="0">
                <a:pos x="connsiteX52488" y="connsiteY52488"/>
              </a:cxn>
              <a:cxn ang="0">
                <a:pos x="connsiteX52489" y="connsiteY52489"/>
              </a:cxn>
              <a:cxn ang="0">
                <a:pos x="connsiteX52490" y="connsiteY52490"/>
              </a:cxn>
              <a:cxn ang="0">
                <a:pos x="connsiteX52491" y="connsiteY52491"/>
              </a:cxn>
              <a:cxn ang="0">
                <a:pos x="connsiteX52492" y="connsiteY52492"/>
              </a:cxn>
              <a:cxn ang="0">
                <a:pos x="connsiteX52493" y="connsiteY52493"/>
              </a:cxn>
              <a:cxn ang="0">
                <a:pos x="connsiteX52494" y="connsiteY52494"/>
              </a:cxn>
              <a:cxn ang="0">
                <a:pos x="connsiteX52495" y="connsiteY52495"/>
              </a:cxn>
              <a:cxn ang="0">
                <a:pos x="connsiteX52496" y="connsiteY52496"/>
              </a:cxn>
              <a:cxn ang="0">
                <a:pos x="connsiteX52497" y="connsiteY52497"/>
              </a:cxn>
              <a:cxn ang="0">
                <a:pos x="connsiteX52498" y="connsiteY52498"/>
              </a:cxn>
              <a:cxn ang="0">
                <a:pos x="connsiteX52499" y="connsiteY52499"/>
              </a:cxn>
              <a:cxn ang="0">
                <a:pos x="connsiteX52500" y="connsiteY52500"/>
              </a:cxn>
              <a:cxn ang="0">
                <a:pos x="connsiteX52501" y="connsiteY52501"/>
              </a:cxn>
              <a:cxn ang="0">
                <a:pos x="connsiteX52502" y="connsiteY52502"/>
              </a:cxn>
              <a:cxn ang="0">
                <a:pos x="connsiteX52503" y="connsiteY52503"/>
              </a:cxn>
              <a:cxn ang="0">
                <a:pos x="connsiteX52504" y="connsiteY52504"/>
              </a:cxn>
              <a:cxn ang="0">
                <a:pos x="connsiteX52505" y="connsiteY52505"/>
              </a:cxn>
              <a:cxn ang="0">
                <a:pos x="connsiteX52506" y="connsiteY52506"/>
              </a:cxn>
              <a:cxn ang="0">
                <a:pos x="connsiteX52507" y="connsiteY52507"/>
              </a:cxn>
              <a:cxn ang="0">
                <a:pos x="connsiteX52508" y="connsiteY52508"/>
              </a:cxn>
              <a:cxn ang="0">
                <a:pos x="connsiteX52509" y="connsiteY52509"/>
              </a:cxn>
              <a:cxn ang="0">
                <a:pos x="connsiteX52510" y="connsiteY52510"/>
              </a:cxn>
              <a:cxn ang="0">
                <a:pos x="connsiteX52511" y="connsiteY52511"/>
              </a:cxn>
              <a:cxn ang="0">
                <a:pos x="connsiteX52512" y="connsiteY52512"/>
              </a:cxn>
              <a:cxn ang="0">
                <a:pos x="connsiteX52513" y="connsiteY52513"/>
              </a:cxn>
              <a:cxn ang="0">
                <a:pos x="connsiteX52514" y="connsiteY52514"/>
              </a:cxn>
              <a:cxn ang="0">
                <a:pos x="connsiteX52515" y="connsiteY52515"/>
              </a:cxn>
              <a:cxn ang="0">
                <a:pos x="connsiteX52516" y="connsiteY52516"/>
              </a:cxn>
              <a:cxn ang="0">
                <a:pos x="connsiteX52517" y="connsiteY52517"/>
              </a:cxn>
              <a:cxn ang="0">
                <a:pos x="connsiteX52518" y="connsiteY52518"/>
              </a:cxn>
              <a:cxn ang="0">
                <a:pos x="connsiteX52519" y="connsiteY52519"/>
              </a:cxn>
              <a:cxn ang="0">
                <a:pos x="connsiteX52520" y="connsiteY52520"/>
              </a:cxn>
              <a:cxn ang="0">
                <a:pos x="connsiteX52521" y="connsiteY52521"/>
              </a:cxn>
              <a:cxn ang="0">
                <a:pos x="connsiteX52522" y="connsiteY52522"/>
              </a:cxn>
              <a:cxn ang="0">
                <a:pos x="connsiteX52523" y="connsiteY52523"/>
              </a:cxn>
              <a:cxn ang="0">
                <a:pos x="connsiteX52524" y="connsiteY52524"/>
              </a:cxn>
              <a:cxn ang="0">
                <a:pos x="connsiteX52525" y="connsiteY52525"/>
              </a:cxn>
              <a:cxn ang="0">
                <a:pos x="connsiteX52526" y="connsiteY52526"/>
              </a:cxn>
              <a:cxn ang="0">
                <a:pos x="connsiteX52527" y="connsiteY52527"/>
              </a:cxn>
              <a:cxn ang="0">
                <a:pos x="connsiteX52528" y="connsiteY52528"/>
              </a:cxn>
              <a:cxn ang="0">
                <a:pos x="connsiteX52529" y="connsiteY52529"/>
              </a:cxn>
              <a:cxn ang="0">
                <a:pos x="connsiteX52530" y="connsiteY52530"/>
              </a:cxn>
              <a:cxn ang="0">
                <a:pos x="connsiteX52531" y="connsiteY52531"/>
              </a:cxn>
              <a:cxn ang="0">
                <a:pos x="connsiteX52532" y="connsiteY52532"/>
              </a:cxn>
              <a:cxn ang="0">
                <a:pos x="connsiteX52533" y="connsiteY52533"/>
              </a:cxn>
              <a:cxn ang="0">
                <a:pos x="connsiteX52534" y="connsiteY52534"/>
              </a:cxn>
              <a:cxn ang="0">
                <a:pos x="connsiteX52535" y="connsiteY52535"/>
              </a:cxn>
              <a:cxn ang="0">
                <a:pos x="connsiteX52536" y="connsiteY52536"/>
              </a:cxn>
              <a:cxn ang="0">
                <a:pos x="connsiteX52537" y="connsiteY52537"/>
              </a:cxn>
              <a:cxn ang="0">
                <a:pos x="connsiteX52538" y="connsiteY52538"/>
              </a:cxn>
              <a:cxn ang="0">
                <a:pos x="connsiteX52539" y="connsiteY52539"/>
              </a:cxn>
              <a:cxn ang="0">
                <a:pos x="connsiteX52540" y="connsiteY52540"/>
              </a:cxn>
              <a:cxn ang="0">
                <a:pos x="connsiteX52541" y="connsiteY52541"/>
              </a:cxn>
              <a:cxn ang="0">
                <a:pos x="connsiteX52542" y="connsiteY52542"/>
              </a:cxn>
              <a:cxn ang="0">
                <a:pos x="connsiteX52543" y="connsiteY52543"/>
              </a:cxn>
              <a:cxn ang="0">
                <a:pos x="connsiteX52544" y="connsiteY52544"/>
              </a:cxn>
              <a:cxn ang="0">
                <a:pos x="connsiteX52545" y="connsiteY52545"/>
              </a:cxn>
              <a:cxn ang="0">
                <a:pos x="connsiteX52546" y="connsiteY52546"/>
              </a:cxn>
              <a:cxn ang="0">
                <a:pos x="connsiteX52547" y="connsiteY52547"/>
              </a:cxn>
              <a:cxn ang="0">
                <a:pos x="connsiteX52548" y="connsiteY52548"/>
              </a:cxn>
              <a:cxn ang="0">
                <a:pos x="connsiteX52549" y="connsiteY52549"/>
              </a:cxn>
              <a:cxn ang="0">
                <a:pos x="connsiteX52550" y="connsiteY52550"/>
              </a:cxn>
              <a:cxn ang="0">
                <a:pos x="connsiteX52551" y="connsiteY52551"/>
              </a:cxn>
              <a:cxn ang="0">
                <a:pos x="connsiteX52552" y="connsiteY52552"/>
              </a:cxn>
              <a:cxn ang="0">
                <a:pos x="connsiteX52553" y="connsiteY52553"/>
              </a:cxn>
              <a:cxn ang="0">
                <a:pos x="connsiteX52554" y="connsiteY52554"/>
              </a:cxn>
              <a:cxn ang="0">
                <a:pos x="connsiteX52555" y="connsiteY52555"/>
              </a:cxn>
              <a:cxn ang="0">
                <a:pos x="connsiteX52556" y="connsiteY52556"/>
              </a:cxn>
              <a:cxn ang="0">
                <a:pos x="connsiteX52557" y="connsiteY52557"/>
              </a:cxn>
              <a:cxn ang="0">
                <a:pos x="connsiteX52558" y="connsiteY52558"/>
              </a:cxn>
              <a:cxn ang="0">
                <a:pos x="connsiteX52559" y="connsiteY52559"/>
              </a:cxn>
              <a:cxn ang="0">
                <a:pos x="connsiteX52560" y="connsiteY52560"/>
              </a:cxn>
              <a:cxn ang="0">
                <a:pos x="connsiteX52561" y="connsiteY52561"/>
              </a:cxn>
              <a:cxn ang="0">
                <a:pos x="connsiteX52562" y="connsiteY52562"/>
              </a:cxn>
              <a:cxn ang="0">
                <a:pos x="connsiteX52563" y="connsiteY52563"/>
              </a:cxn>
              <a:cxn ang="0">
                <a:pos x="connsiteX52564" y="connsiteY52564"/>
              </a:cxn>
              <a:cxn ang="0">
                <a:pos x="connsiteX52565" y="connsiteY52565"/>
              </a:cxn>
              <a:cxn ang="0">
                <a:pos x="connsiteX52566" y="connsiteY52566"/>
              </a:cxn>
              <a:cxn ang="0">
                <a:pos x="connsiteX52567" y="connsiteY52567"/>
              </a:cxn>
              <a:cxn ang="0">
                <a:pos x="connsiteX52568" y="connsiteY52568"/>
              </a:cxn>
              <a:cxn ang="0">
                <a:pos x="connsiteX52569" y="connsiteY52569"/>
              </a:cxn>
              <a:cxn ang="0">
                <a:pos x="connsiteX52570" y="connsiteY52570"/>
              </a:cxn>
              <a:cxn ang="0">
                <a:pos x="connsiteX52571" y="connsiteY52571"/>
              </a:cxn>
              <a:cxn ang="0">
                <a:pos x="connsiteX52572" y="connsiteY52572"/>
              </a:cxn>
              <a:cxn ang="0">
                <a:pos x="connsiteX52573" y="connsiteY52573"/>
              </a:cxn>
              <a:cxn ang="0">
                <a:pos x="connsiteX52574" y="connsiteY52574"/>
              </a:cxn>
              <a:cxn ang="0">
                <a:pos x="connsiteX52575" y="connsiteY52575"/>
              </a:cxn>
              <a:cxn ang="0">
                <a:pos x="connsiteX52576" y="connsiteY52576"/>
              </a:cxn>
              <a:cxn ang="0">
                <a:pos x="connsiteX52577" y="connsiteY52577"/>
              </a:cxn>
              <a:cxn ang="0">
                <a:pos x="connsiteX52578" y="connsiteY52578"/>
              </a:cxn>
              <a:cxn ang="0">
                <a:pos x="connsiteX52579" y="connsiteY52579"/>
              </a:cxn>
              <a:cxn ang="0">
                <a:pos x="connsiteX52580" y="connsiteY52580"/>
              </a:cxn>
              <a:cxn ang="0">
                <a:pos x="connsiteX52581" y="connsiteY52581"/>
              </a:cxn>
              <a:cxn ang="0">
                <a:pos x="connsiteX52582" y="connsiteY52582"/>
              </a:cxn>
              <a:cxn ang="0">
                <a:pos x="connsiteX52583" y="connsiteY52583"/>
              </a:cxn>
              <a:cxn ang="0">
                <a:pos x="connsiteX52584" y="connsiteY52584"/>
              </a:cxn>
              <a:cxn ang="0">
                <a:pos x="connsiteX52585" y="connsiteY52585"/>
              </a:cxn>
              <a:cxn ang="0">
                <a:pos x="connsiteX52586" y="connsiteY52586"/>
              </a:cxn>
              <a:cxn ang="0">
                <a:pos x="connsiteX52587" y="connsiteY52587"/>
              </a:cxn>
              <a:cxn ang="0">
                <a:pos x="connsiteX52588" y="connsiteY52588"/>
              </a:cxn>
              <a:cxn ang="0">
                <a:pos x="connsiteX52589" y="connsiteY52589"/>
              </a:cxn>
              <a:cxn ang="0">
                <a:pos x="connsiteX52590" y="connsiteY52590"/>
              </a:cxn>
              <a:cxn ang="0">
                <a:pos x="connsiteX52591" y="connsiteY52591"/>
              </a:cxn>
              <a:cxn ang="0">
                <a:pos x="connsiteX52592" y="connsiteY52592"/>
              </a:cxn>
              <a:cxn ang="0">
                <a:pos x="connsiteX52593" y="connsiteY52593"/>
              </a:cxn>
              <a:cxn ang="0">
                <a:pos x="connsiteX52594" y="connsiteY52594"/>
              </a:cxn>
              <a:cxn ang="0">
                <a:pos x="connsiteX52595" y="connsiteY52595"/>
              </a:cxn>
              <a:cxn ang="0">
                <a:pos x="connsiteX52596" y="connsiteY52596"/>
              </a:cxn>
              <a:cxn ang="0">
                <a:pos x="connsiteX52597" y="connsiteY52597"/>
              </a:cxn>
              <a:cxn ang="0">
                <a:pos x="connsiteX52598" y="connsiteY52598"/>
              </a:cxn>
              <a:cxn ang="0">
                <a:pos x="connsiteX52599" y="connsiteY52599"/>
              </a:cxn>
              <a:cxn ang="0">
                <a:pos x="connsiteX52600" y="connsiteY52600"/>
              </a:cxn>
              <a:cxn ang="0">
                <a:pos x="connsiteX52601" y="connsiteY52601"/>
              </a:cxn>
              <a:cxn ang="0">
                <a:pos x="connsiteX52602" y="connsiteY52602"/>
              </a:cxn>
              <a:cxn ang="0">
                <a:pos x="connsiteX52603" y="connsiteY52603"/>
              </a:cxn>
              <a:cxn ang="0">
                <a:pos x="connsiteX52604" y="connsiteY52604"/>
              </a:cxn>
              <a:cxn ang="0">
                <a:pos x="connsiteX52605" y="connsiteY52605"/>
              </a:cxn>
              <a:cxn ang="0">
                <a:pos x="connsiteX52606" y="connsiteY52606"/>
              </a:cxn>
              <a:cxn ang="0">
                <a:pos x="connsiteX52607" y="connsiteY52607"/>
              </a:cxn>
              <a:cxn ang="0">
                <a:pos x="connsiteX52608" y="connsiteY52608"/>
              </a:cxn>
              <a:cxn ang="0">
                <a:pos x="connsiteX52609" y="connsiteY52609"/>
              </a:cxn>
              <a:cxn ang="0">
                <a:pos x="connsiteX52610" y="connsiteY52610"/>
              </a:cxn>
              <a:cxn ang="0">
                <a:pos x="connsiteX52611" y="connsiteY52611"/>
              </a:cxn>
              <a:cxn ang="0">
                <a:pos x="connsiteX52612" y="connsiteY52612"/>
              </a:cxn>
              <a:cxn ang="0">
                <a:pos x="connsiteX52613" y="connsiteY52613"/>
              </a:cxn>
              <a:cxn ang="0">
                <a:pos x="connsiteX52614" y="connsiteY52614"/>
              </a:cxn>
              <a:cxn ang="0">
                <a:pos x="connsiteX52615" y="connsiteY52615"/>
              </a:cxn>
              <a:cxn ang="0">
                <a:pos x="connsiteX52616" y="connsiteY52616"/>
              </a:cxn>
              <a:cxn ang="0">
                <a:pos x="connsiteX52617" y="connsiteY52617"/>
              </a:cxn>
              <a:cxn ang="0">
                <a:pos x="connsiteX52618" y="connsiteY52618"/>
              </a:cxn>
              <a:cxn ang="0">
                <a:pos x="connsiteX52619" y="connsiteY52619"/>
              </a:cxn>
              <a:cxn ang="0">
                <a:pos x="connsiteX52620" y="connsiteY52620"/>
              </a:cxn>
              <a:cxn ang="0">
                <a:pos x="connsiteX52621" y="connsiteY52621"/>
              </a:cxn>
              <a:cxn ang="0">
                <a:pos x="connsiteX52622" y="connsiteY52622"/>
              </a:cxn>
              <a:cxn ang="0">
                <a:pos x="connsiteX52623" y="connsiteY52623"/>
              </a:cxn>
              <a:cxn ang="0">
                <a:pos x="connsiteX52624" y="connsiteY52624"/>
              </a:cxn>
              <a:cxn ang="0">
                <a:pos x="connsiteX52625" y="connsiteY52625"/>
              </a:cxn>
              <a:cxn ang="0">
                <a:pos x="connsiteX52626" y="connsiteY52626"/>
              </a:cxn>
              <a:cxn ang="0">
                <a:pos x="connsiteX52627" y="connsiteY52627"/>
              </a:cxn>
              <a:cxn ang="0">
                <a:pos x="connsiteX52628" y="connsiteY52628"/>
              </a:cxn>
              <a:cxn ang="0">
                <a:pos x="connsiteX52629" y="connsiteY52629"/>
              </a:cxn>
              <a:cxn ang="0">
                <a:pos x="connsiteX52630" y="connsiteY52630"/>
              </a:cxn>
              <a:cxn ang="0">
                <a:pos x="connsiteX52631" y="connsiteY52631"/>
              </a:cxn>
              <a:cxn ang="0">
                <a:pos x="connsiteX52632" y="connsiteY52632"/>
              </a:cxn>
              <a:cxn ang="0">
                <a:pos x="connsiteX52633" y="connsiteY52633"/>
              </a:cxn>
              <a:cxn ang="0">
                <a:pos x="connsiteX52634" y="connsiteY52634"/>
              </a:cxn>
              <a:cxn ang="0">
                <a:pos x="connsiteX52635" y="connsiteY52635"/>
              </a:cxn>
              <a:cxn ang="0">
                <a:pos x="connsiteX52636" y="connsiteY52636"/>
              </a:cxn>
              <a:cxn ang="0">
                <a:pos x="connsiteX52637" y="connsiteY52637"/>
              </a:cxn>
              <a:cxn ang="0">
                <a:pos x="connsiteX52638" y="connsiteY52638"/>
              </a:cxn>
              <a:cxn ang="0">
                <a:pos x="connsiteX52639" y="connsiteY52639"/>
              </a:cxn>
              <a:cxn ang="0">
                <a:pos x="connsiteX52640" y="connsiteY52640"/>
              </a:cxn>
              <a:cxn ang="0">
                <a:pos x="connsiteX52641" y="connsiteY52641"/>
              </a:cxn>
              <a:cxn ang="0">
                <a:pos x="connsiteX52642" y="connsiteY52642"/>
              </a:cxn>
              <a:cxn ang="0">
                <a:pos x="connsiteX52643" y="connsiteY52643"/>
              </a:cxn>
              <a:cxn ang="0">
                <a:pos x="connsiteX52644" y="connsiteY52644"/>
              </a:cxn>
              <a:cxn ang="0">
                <a:pos x="connsiteX52645" y="connsiteY52645"/>
              </a:cxn>
              <a:cxn ang="0">
                <a:pos x="connsiteX52646" y="connsiteY52646"/>
              </a:cxn>
              <a:cxn ang="0">
                <a:pos x="connsiteX52647" y="connsiteY52647"/>
              </a:cxn>
              <a:cxn ang="0">
                <a:pos x="connsiteX52648" y="connsiteY52648"/>
              </a:cxn>
              <a:cxn ang="0">
                <a:pos x="connsiteX52649" y="connsiteY52649"/>
              </a:cxn>
              <a:cxn ang="0">
                <a:pos x="connsiteX52650" y="connsiteY52650"/>
              </a:cxn>
              <a:cxn ang="0">
                <a:pos x="connsiteX52651" y="connsiteY52651"/>
              </a:cxn>
              <a:cxn ang="0">
                <a:pos x="connsiteX52652" y="connsiteY52652"/>
              </a:cxn>
              <a:cxn ang="0">
                <a:pos x="connsiteX52653" y="connsiteY52653"/>
              </a:cxn>
              <a:cxn ang="0">
                <a:pos x="connsiteX52654" y="connsiteY52654"/>
              </a:cxn>
              <a:cxn ang="0">
                <a:pos x="connsiteX52655" y="connsiteY52655"/>
              </a:cxn>
              <a:cxn ang="0">
                <a:pos x="connsiteX52656" y="connsiteY52656"/>
              </a:cxn>
              <a:cxn ang="0">
                <a:pos x="connsiteX52657" y="connsiteY52657"/>
              </a:cxn>
              <a:cxn ang="0">
                <a:pos x="connsiteX52658" y="connsiteY52658"/>
              </a:cxn>
              <a:cxn ang="0">
                <a:pos x="connsiteX52659" y="connsiteY52659"/>
              </a:cxn>
              <a:cxn ang="0">
                <a:pos x="connsiteX52660" y="connsiteY52660"/>
              </a:cxn>
              <a:cxn ang="0">
                <a:pos x="connsiteX52661" y="connsiteY52661"/>
              </a:cxn>
              <a:cxn ang="0">
                <a:pos x="connsiteX52662" y="connsiteY52662"/>
              </a:cxn>
              <a:cxn ang="0">
                <a:pos x="connsiteX52663" y="connsiteY52663"/>
              </a:cxn>
              <a:cxn ang="0">
                <a:pos x="connsiteX52664" y="connsiteY52664"/>
              </a:cxn>
              <a:cxn ang="0">
                <a:pos x="connsiteX52665" y="connsiteY52665"/>
              </a:cxn>
              <a:cxn ang="0">
                <a:pos x="connsiteX52666" y="connsiteY52666"/>
              </a:cxn>
              <a:cxn ang="0">
                <a:pos x="connsiteX52667" y="connsiteY52667"/>
              </a:cxn>
              <a:cxn ang="0">
                <a:pos x="connsiteX52668" y="connsiteY52668"/>
              </a:cxn>
              <a:cxn ang="0">
                <a:pos x="connsiteX52669" y="connsiteY52669"/>
              </a:cxn>
              <a:cxn ang="0">
                <a:pos x="connsiteX52670" y="connsiteY52670"/>
              </a:cxn>
              <a:cxn ang="0">
                <a:pos x="connsiteX52671" y="connsiteY52671"/>
              </a:cxn>
              <a:cxn ang="0">
                <a:pos x="connsiteX52672" y="connsiteY52672"/>
              </a:cxn>
              <a:cxn ang="0">
                <a:pos x="connsiteX52673" y="connsiteY52673"/>
              </a:cxn>
              <a:cxn ang="0">
                <a:pos x="connsiteX52674" y="connsiteY52674"/>
              </a:cxn>
              <a:cxn ang="0">
                <a:pos x="connsiteX52675" y="connsiteY52675"/>
              </a:cxn>
              <a:cxn ang="0">
                <a:pos x="connsiteX52676" y="connsiteY52676"/>
              </a:cxn>
              <a:cxn ang="0">
                <a:pos x="connsiteX52677" y="connsiteY52677"/>
              </a:cxn>
              <a:cxn ang="0">
                <a:pos x="connsiteX52678" y="connsiteY52678"/>
              </a:cxn>
              <a:cxn ang="0">
                <a:pos x="connsiteX52679" y="connsiteY52679"/>
              </a:cxn>
              <a:cxn ang="0">
                <a:pos x="connsiteX52680" y="connsiteY52680"/>
              </a:cxn>
              <a:cxn ang="0">
                <a:pos x="connsiteX52681" y="connsiteY52681"/>
              </a:cxn>
              <a:cxn ang="0">
                <a:pos x="connsiteX52682" y="connsiteY52682"/>
              </a:cxn>
              <a:cxn ang="0">
                <a:pos x="connsiteX52683" y="connsiteY52683"/>
              </a:cxn>
              <a:cxn ang="0">
                <a:pos x="connsiteX52684" y="connsiteY52684"/>
              </a:cxn>
              <a:cxn ang="0">
                <a:pos x="connsiteX52685" y="connsiteY52685"/>
              </a:cxn>
              <a:cxn ang="0">
                <a:pos x="connsiteX52686" y="connsiteY52686"/>
              </a:cxn>
              <a:cxn ang="0">
                <a:pos x="connsiteX52687" y="connsiteY52687"/>
              </a:cxn>
              <a:cxn ang="0">
                <a:pos x="connsiteX52688" y="connsiteY52688"/>
              </a:cxn>
              <a:cxn ang="0">
                <a:pos x="connsiteX52689" y="connsiteY52689"/>
              </a:cxn>
              <a:cxn ang="0">
                <a:pos x="connsiteX52690" y="connsiteY52690"/>
              </a:cxn>
              <a:cxn ang="0">
                <a:pos x="connsiteX52691" y="connsiteY52691"/>
              </a:cxn>
              <a:cxn ang="0">
                <a:pos x="connsiteX52692" y="connsiteY52692"/>
              </a:cxn>
              <a:cxn ang="0">
                <a:pos x="connsiteX52693" y="connsiteY52693"/>
              </a:cxn>
              <a:cxn ang="0">
                <a:pos x="connsiteX52694" y="connsiteY52694"/>
              </a:cxn>
              <a:cxn ang="0">
                <a:pos x="connsiteX52695" y="connsiteY52695"/>
              </a:cxn>
              <a:cxn ang="0">
                <a:pos x="connsiteX52696" y="connsiteY52696"/>
              </a:cxn>
              <a:cxn ang="0">
                <a:pos x="connsiteX52697" y="connsiteY52697"/>
              </a:cxn>
              <a:cxn ang="0">
                <a:pos x="connsiteX52698" y="connsiteY52698"/>
              </a:cxn>
              <a:cxn ang="0">
                <a:pos x="connsiteX52699" y="connsiteY52699"/>
              </a:cxn>
              <a:cxn ang="0">
                <a:pos x="connsiteX52700" y="connsiteY52700"/>
              </a:cxn>
              <a:cxn ang="0">
                <a:pos x="connsiteX52701" y="connsiteY52701"/>
              </a:cxn>
              <a:cxn ang="0">
                <a:pos x="connsiteX52702" y="connsiteY52702"/>
              </a:cxn>
              <a:cxn ang="0">
                <a:pos x="connsiteX52703" y="connsiteY52703"/>
              </a:cxn>
              <a:cxn ang="0">
                <a:pos x="connsiteX52704" y="connsiteY52704"/>
              </a:cxn>
              <a:cxn ang="0">
                <a:pos x="connsiteX52705" y="connsiteY52705"/>
              </a:cxn>
              <a:cxn ang="0">
                <a:pos x="connsiteX52706" y="connsiteY52706"/>
              </a:cxn>
              <a:cxn ang="0">
                <a:pos x="connsiteX52707" y="connsiteY52707"/>
              </a:cxn>
              <a:cxn ang="0">
                <a:pos x="connsiteX52708" y="connsiteY52708"/>
              </a:cxn>
              <a:cxn ang="0">
                <a:pos x="connsiteX52709" y="connsiteY52709"/>
              </a:cxn>
              <a:cxn ang="0">
                <a:pos x="connsiteX52710" y="connsiteY52710"/>
              </a:cxn>
              <a:cxn ang="0">
                <a:pos x="connsiteX52711" y="connsiteY52711"/>
              </a:cxn>
              <a:cxn ang="0">
                <a:pos x="connsiteX52712" y="connsiteY52712"/>
              </a:cxn>
              <a:cxn ang="0">
                <a:pos x="connsiteX52713" y="connsiteY52713"/>
              </a:cxn>
              <a:cxn ang="0">
                <a:pos x="connsiteX52714" y="connsiteY52714"/>
              </a:cxn>
              <a:cxn ang="0">
                <a:pos x="connsiteX52715" y="connsiteY52715"/>
              </a:cxn>
              <a:cxn ang="0">
                <a:pos x="connsiteX52716" y="connsiteY52716"/>
              </a:cxn>
              <a:cxn ang="0">
                <a:pos x="connsiteX52717" y="connsiteY52717"/>
              </a:cxn>
              <a:cxn ang="0">
                <a:pos x="connsiteX52718" y="connsiteY52718"/>
              </a:cxn>
              <a:cxn ang="0">
                <a:pos x="connsiteX52719" y="connsiteY52719"/>
              </a:cxn>
              <a:cxn ang="0">
                <a:pos x="connsiteX52720" y="connsiteY52720"/>
              </a:cxn>
              <a:cxn ang="0">
                <a:pos x="connsiteX52721" y="connsiteY52721"/>
              </a:cxn>
              <a:cxn ang="0">
                <a:pos x="connsiteX52722" y="connsiteY52722"/>
              </a:cxn>
              <a:cxn ang="0">
                <a:pos x="connsiteX52723" y="connsiteY52723"/>
              </a:cxn>
              <a:cxn ang="0">
                <a:pos x="connsiteX52724" y="connsiteY52724"/>
              </a:cxn>
              <a:cxn ang="0">
                <a:pos x="connsiteX52725" y="connsiteY52725"/>
              </a:cxn>
              <a:cxn ang="0">
                <a:pos x="connsiteX52726" y="connsiteY52726"/>
              </a:cxn>
              <a:cxn ang="0">
                <a:pos x="connsiteX52727" y="connsiteY52727"/>
              </a:cxn>
              <a:cxn ang="0">
                <a:pos x="connsiteX52728" y="connsiteY52728"/>
              </a:cxn>
              <a:cxn ang="0">
                <a:pos x="connsiteX52729" y="connsiteY52729"/>
              </a:cxn>
              <a:cxn ang="0">
                <a:pos x="connsiteX52730" y="connsiteY52730"/>
              </a:cxn>
              <a:cxn ang="0">
                <a:pos x="connsiteX52731" y="connsiteY52731"/>
              </a:cxn>
              <a:cxn ang="0">
                <a:pos x="connsiteX52732" y="connsiteY52732"/>
              </a:cxn>
              <a:cxn ang="0">
                <a:pos x="connsiteX52733" y="connsiteY52733"/>
              </a:cxn>
              <a:cxn ang="0">
                <a:pos x="connsiteX52734" y="connsiteY52734"/>
              </a:cxn>
              <a:cxn ang="0">
                <a:pos x="connsiteX52735" y="connsiteY52735"/>
              </a:cxn>
              <a:cxn ang="0">
                <a:pos x="connsiteX52736" y="connsiteY52736"/>
              </a:cxn>
              <a:cxn ang="0">
                <a:pos x="connsiteX52737" y="connsiteY52737"/>
              </a:cxn>
              <a:cxn ang="0">
                <a:pos x="connsiteX52738" y="connsiteY52738"/>
              </a:cxn>
              <a:cxn ang="0">
                <a:pos x="connsiteX52739" y="connsiteY52739"/>
              </a:cxn>
              <a:cxn ang="0">
                <a:pos x="connsiteX52740" y="connsiteY52740"/>
              </a:cxn>
              <a:cxn ang="0">
                <a:pos x="connsiteX52741" y="connsiteY52741"/>
              </a:cxn>
              <a:cxn ang="0">
                <a:pos x="connsiteX52742" y="connsiteY52742"/>
              </a:cxn>
              <a:cxn ang="0">
                <a:pos x="connsiteX52743" y="connsiteY52743"/>
              </a:cxn>
              <a:cxn ang="0">
                <a:pos x="connsiteX52744" y="connsiteY52744"/>
              </a:cxn>
              <a:cxn ang="0">
                <a:pos x="connsiteX52745" y="connsiteY52745"/>
              </a:cxn>
              <a:cxn ang="0">
                <a:pos x="connsiteX52746" y="connsiteY52746"/>
              </a:cxn>
              <a:cxn ang="0">
                <a:pos x="connsiteX52747" y="connsiteY52747"/>
              </a:cxn>
              <a:cxn ang="0">
                <a:pos x="connsiteX52748" y="connsiteY52748"/>
              </a:cxn>
              <a:cxn ang="0">
                <a:pos x="connsiteX52749" y="connsiteY52749"/>
              </a:cxn>
              <a:cxn ang="0">
                <a:pos x="connsiteX52750" y="connsiteY52750"/>
              </a:cxn>
              <a:cxn ang="0">
                <a:pos x="connsiteX52751" y="connsiteY52751"/>
              </a:cxn>
              <a:cxn ang="0">
                <a:pos x="connsiteX52752" y="connsiteY52752"/>
              </a:cxn>
              <a:cxn ang="0">
                <a:pos x="connsiteX52753" y="connsiteY52753"/>
              </a:cxn>
              <a:cxn ang="0">
                <a:pos x="connsiteX52754" y="connsiteY52754"/>
              </a:cxn>
              <a:cxn ang="0">
                <a:pos x="connsiteX52755" y="connsiteY52755"/>
              </a:cxn>
              <a:cxn ang="0">
                <a:pos x="connsiteX52756" y="connsiteY52756"/>
              </a:cxn>
              <a:cxn ang="0">
                <a:pos x="connsiteX52757" y="connsiteY52757"/>
              </a:cxn>
              <a:cxn ang="0">
                <a:pos x="connsiteX52758" y="connsiteY52758"/>
              </a:cxn>
              <a:cxn ang="0">
                <a:pos x="connsiteX52759" y="connsiteY52759"/>
              </a:cxn>
              <a:cxn ang="0">
                <a:pos x="connsiteX52760" y="connsiteY52760"/>
              </a:cxn>
              <a:cxn ang="0">
                <a:pos x="connsiteX52761" y="connsiteY52761"/>
              </a:cxn>
              <a:cxn ang="0">
                <a:pos x="connsiteX52762" y="connsiteY52762"/>
              </a:cxn>
              <a:cxn ang="0">
                <a:pos x="connsiteX52763" y="connsiteY52763"/>
              </a:cxn>
              <a:cxn ang="0">
                <a:pos x="connsiteX52764" y="connsiteY52764"/>
              </a:cxn>
              <a:cxn ang="0">
                <a:pos x="connsiteX52765" y="connsiteY52765"/>
              </a:cxn>
              <a:cxn ang="0">
                <a:pos x="connsiteX52766" y="connsiteY52766"/>
              </a:cxn>
              <a:cxn ang="0">
                <a:pos x="connsiteX52767" y="connsiteY52767"/>
              </a:cxn>
              <a:cxn ang="0">
                <a:pos x="connsiteX52768" y="connsiteY52768"/>
              </a:cxn>
              <a:cxn ang="0">
                <a:pos x="connsiteX52769" y="connsiteY52769"/>
              </a:cxn>
              <a:cxn ang="0">
                <a:pos x="connsiteX52770" y="connsiteY52770"/>
              </a:cxn>
              <a:cxn ang="0">
                <a:pos x="connsiteX52771" y="connsiteY52771"/>
              </a:cxn>
              <a:cxn ang="0">
                <a:pos x="connsiteX52772" y="connsiteY52772"/>
              </a:cxn>
              <a:cxn ang="0">
                <a:pos x="connsiteX52773" y="connsiteY52773"/>
              </a:cxn>
              <a:cxn ang="0">
                <a:pos x="connsiteX52774" y="connsiteY52774"/>
              </a:cxn>
              <a:cxn ang="0">
                <a:pos x="connsiteX52775" y="connsiteY52775"/>
              </a:cxn>
              <a:cxn ang="0">
                <a:pos x="connsiteX52776" y="connsiteY52776"/>
              </a:cxn>
              <a:cxn ang="0">
                <a:pos x="connsiteX52777" y="connsiteY52777"/>
              </a:cxn>
              <a:cxn ang="0">
                <a:pos x="connsiteX52778" y="connsiteY52778"/>
              </a:cxn>
              <a:cxn ang="0">
                <a:pos x="connsiteX52779" y="connsiteY52779"/>
              </a:cxn>
              <a:cxn ang="0">
                <a:pos x="connsiteX52780" y="connsiteY52780"/>
              </a:cxn>
              <a:cxn ang="0">
                <a:pos x="connsiteX52781" y="connsiteY52781"/>
              </a:cxn>
              <a:cxn ang="0">
                <a:pos x="connsiteX52782" y="connsiteY52782"/>
              </a:cxn>
              <a:cxn ang="0">
                <a:pos x="connsiteX52783" y="connsiteY52783"/>
              </a:cxn>
              <a:cxn ang="0">
                <a:pos x="connsiteX52784" y="connsiteY52784"/>
              </a:cxn>
              <a:cxn ang="0">
                <a:pos x="connsiteX52785" y="connsiteY52785"/>
              </a:cxn>
              <a:cxn ang="0">
                <a:pos x="connsiteX52786" y="connsiteY52786"/>
              </a:cxn>
              <a:cxn ang="0">
                <a:pos x="connsiteX52787" y="connsiteY52787"/>
              </a:cxn>
              <a:cxn ang="0">
                <a:pos x="connsiteX52788" y="connsiteY52788"/>
              </a:cxn>
              <a:cxn ang="0">
                <a:pos x="connsiteX52789" y="connsiteY52789"/>
              </a:cxn>
              <a:cxn ang="0">
                <a:pos x="connsiteX52790" y="connsiteY52790"/>
              </a:cxn>
              <a:cxn ang="0">
                <a:pos x="connsiteX52791" y="connsiteY52791"/>
              </a:cxn>
              <a:cxn ang="0">
                <a:pos x="connsiteX52792" y="connsiteY52792"/>
              </a:cxn>
              <a:cxn ang="0">
                <a:pos x="connsiteX52793" y="connsiteY52793"/>
              </a:cxn>
              <a:cxn ang="0">
                <a:pos x="connsiteX52794" y="connsiteY52794"/>
              </a:cxn>
              <a:cxn ang="0">
                <a:pos x="connsiteX52795" y="connsiteY52795"/>
              </a:cxn>
              <a:cxn ang="0">
                <a:pos x="connsiteX52796" y="connsiteY52796"/>
              </a:cxn>
              <a:cxn ang="0">
                <a:pos x="connsiteX52797" y="connsiteY52797"/>
              </a:cxn>
              <a:cxn ang="0">
                <a:pos x="connsiteX52798" y="connsiteY52798"/>
              </a:cxn>
              <a:cxn ang="0">
                <a:pos x="connsiteX52799" y="connsiteY52799"/>
              </a:cxn>
              <a:cxn ang="0">
                <a:pos x="connsiteX52800" y="connsiteY52800"/>
              </a:cxn>
              <a:cxn ang="0">
                <a:pos x="connsiteX52801" y="connsiteY52801"/>
              </a:cxn>
              <a:cxn ang="0">
                <a:pos x="connsiteX52802" y="connsiteY52802"/>
              </a:cxn>
              <a:cxn ang="0">
                <a:pos x="connsiteX52803" y="connsiteY52803"/>
              </a:cxn>
              <a:cxn ang="0">
                <a:pos x="connsiteX52804" y="connsiteY52804"/>
              </a:cxn>
              <a:cxn ang="0">
                <a:pos x="connsiteX52805" y="connsiteY52805"/>
              </a:cxn>
              <a:cxn ang="0">
                <a:pos x="connsiteX52806" y="connsiteY52806"/>
              </a:cxn>
              <a:cxn ang="0">
                <a:pos x="connsiteX52807" y="connsiteY52807"/>
              </a:cxn>
              <a:cxn ang="0">
                <a:pos x="connsiteX52808" y="connsiteY52808"/>
              </a:cxn>
              <a:cxn ang="0">
                <a:pos x="connsiteX52809" y="connsiteY52809"/>
              </a:cxn>
              <a:cxn ang="0">
                <a:pos x="connsiteX52810" y="connsiteY52810"/>
              </a:cxn>
              <a:cxn ang="0">
                <a:pos x="connsiteX52811" y="connsiteY52811"/>
              </a:cxn>
              <a:cxn ang="0">
                <a:pos x="connsiteX52812" y="connsiteY52812"/>
              </a:cxn>
              <a:cxn ang="0">
                <a:pos x="connsiteX52813" y="connsiteY52813"/>
              </a:cxn>
              <a:cxn ang="0">
                <a:pos x="connsiteX52814" y="connsiteY52814"/>
              </a:cxn>
              <a:cxn ang="0">
                <a:pos x="connsiteX52815" y="connsiteY52815"/>
              </a:cxn>
              <a:cxn ang="0">
                <a:pos x="connsiteX52816" y="connsiteY52816"/>
              </a:cxn>
              <a:cxn ang="0">
                <a:pos x="connsiteX52817" y="connsiteY52817"/>
              </a:cxn>
              <a:cxn ang="0">
                <a:pos x="connsiteX52818" y="connsiteY52818"/>
              </a:cxn>
              <a:cxn ang="0">
                <a:pos x="connsiteX52819" y="connsiteY52819"/>
              </a:cxn>
              <a:cxn ang="0">
                <a:pos x="connsiteX52820" y="connsiteY52820"/>
              </a:cxn>
              <a:cxn ang="0">
                <a:pos x="connsiteX52821" y="connsiteY52821"/>
              </a:cxn>
              <a:cxn ang="0">
                <a:pos x="connsiteX52822" y="connsiteY52822"/>
              </a:cxn>
              <a:cxn ang="0">
                <a:pos x="connsiteX52823" y="connsiteY52823"/>
              </a:cxn>
              <a:cxn ang="0">
                <a:pos x="connsiteX52824" y="connsiteY52824"/>
              </a:cxn>
              <a:cxn ang="0">
                <a:pos x="connsiteX52825" y="connsiteY52825"/>
              </a:cxn>
              <a:cxn ang="0">
                <a:pos x="connsiteX52826" y="connsiteY52826"/>
              </a:cxn>
              <a:cxn ang="0">
                <a:pos x="connsiteX52827" y="connsiteY52827"/>
              </a:cxn>
              <a:cxn ang="0">
                <a:pos x="connsiteX52828" y="connsiteY52828"/>
              </a:cxn>
              <a:cxn ang="0">
                <a:pos x="connsiteX52829" y="connsiteY52829"/>
              </a:cxn>
              <a:cxn ang="0">
                <a:pos x="connsiteX52830" y="connsiteY52830"/>
              </a:cxn>
              <a:cxn ang="0">
                <a:pos x="connsiteX52831" y="connsiteY52831"/>
              </a:cxn>
              <a:cxn ang="0">
                <a:pos x="connsiteX52832" y="connsiteY52832"/>
              </a:cxn>
              <a:cxn ang="0">
                <a:pos x="connsiteX52833" y="connsiteY52833"/>
              </a:cxn>
              <a:cxn ang="0">
                <a:pos x="connsiteX52834" y="connsiteY52834"/>
              </a:cxn>
              <a:cxn ang="0">
                <a:pos x="connsiteX52835" y="connsiteY52835"/>
              </a:cxn>
              <a:cxn ang="0">
                <a:pos x="connsiteX52836" y="connsiteY52836"/>
              </a:cxn>
              <a:cxn ang="0">
                <a:pos x="connsiteX52837" y="connsiteY52837"/>
              </a:cxn>
              <a:cxn ang="0">
                <a:pos x="connsiteX52838" y="connsiteY52838"/>
              </a:cxn>
              <a:cxn ang="0">
                <a:pos x="connsiteX52839" y="connsiteY52839"/>
              </a:cxn>
              <a:cxn ang="0">
                <a:pos x="connsiteX52840" y="connsiteY52840"/>
              </a:cxn>
              <a:cxn ang="0">
                <a:pos x="connsiteX52841" y="connsiteY52841"/>
              </a:cxn>
              <a:cxn ang="0">
                <a:pos x="connsiteX52842" y="connsiteY52842"/>
              </a:cxn>
              <a:cxn ang="0">
                <a:pos x="connsiteX52843" y="connsiteY52843"/>
              </a:cxn>
              <a:cxn ang="0">
                <a:pos x="connsiteX52844" y="connsiteY52844"/>
              </a:cxn>
              <a:cxn ang="0">
                <a:pos x="connsiteX52845" y="connsiteY52845"/>
              </a:cxn>
              <a:cxn ang="0">
                <a:pos x="connsiteX52846" y="connsiteY52846"/>
              </a:cxn>
              <a:cxn ang="0">
                <a:pos x="connsiteX52847" y="connsiteY52847"/>
              </a:cxn>
              <a:cxn ang="0">
                <a:pos x="connsiteX52848" y="connsiteY52848"/>
              </a:cxn>
              <a:cxn ang="0">
                <a:pos x="connsiteX52849" y="connsiteY52849"/>
              </a:cxn>
              <a:cxn ang="0">
                <a:pos x="connsiteX52850" y="connsiteY52850"/>
              </a:cxn>
              <a:cxn ang="0">
                <a:pos x="connsiteX52851" y="connsiteY52851"/>
              </a:cxn>
              <a:cxn ang="0">
                <a:pos x="connsiteX52852" y="connsiteY52852"/>
              </a:cxn>
              <a:cxn ang="0">
                <a:pos x="connsiteX52853" y="connsiteY52853"/>
              </a:cxn>
              <a:cxn ang="0">
                <a:pos x="connsiteX52854" y="connsiteY52854"/>
              </a:cxn>
              <a:cxn ang="0">
                <a:pos x="connsiteX52855" y="connsiteY52855"/>
              </a:cxn>
              <a:cxn ang="0">
                <a:pos x="connsiteX52856" y="connsiteY52856"/>
              </a:cxn>
              <a:cxn ang="0">
                <a:pos x="connsiteX52857" y="connsiteY52857"/>
              </a:cxn>
              <a:cxn ang="0">
                <a:pos x="connsiteX52858" y="connsiteY52858"/>
              </a:cxn>
              <a:cxn ang="0">
                <a:pos x="connsiteX52859" y="connsiteY52859"/>
              </a:cxn>
              <a:cxn ang="0">
                <a:pos x="connsiteX52860" y="connsiteY52860"/>
              </a:cxn>
              <a:cxn ang="0">
                <a:pos x="connsiteX52861" y="connsiteY52861"/>
              </a:cxn>
              <a:cxn ang="0">
                <a:pos x="connsiteX52862" y="connsiteY52862"/>
              </a:cxn>
              <a:cxn ang="0">
                <a:pos x="connsiteX52863" y="connsiteY52863"/>
              </a:cxn>
              <a:cxn ang="0">
                <a:pos x="connsiteX52864" y="connsiteY52864"/>
              </a:cxn>
              <a:cxn ang="0">
                <a:pos x="connsiteX52865" y="connsiteY52865"/>
              </a:cxn>
              <a:cxn ang="0">
                <a:pos x="connsiteX52866" y="connsiteY52866"/>
              </a:cxn>
              <a:cxn ang="0">
                <a:pos x="connsiteX52867" y="connsiteY52867"/>
              </a:cxn>
              <a:cxn ang="0">
                <a:pos x="connsiteX52868" y="connsiteY52868"/>
              </a:cxn>
              <a:cxn ang="0">
                <a:pos x="connsiteX52869" y="connsiteY52869"/>
              </a:cxn>
              <a:cxn ang="0">
                <a:pos x="connsiteX52870" y="connsiteY52870"/>
              </a:cxn>
              <a:cxn ang="0">
                <a:pos x="connsiteX52871" y="connsiteY52871"/>
              </a:cxn>
              <a:cxn ang="0">
                <a:pos x="connsiteX52872" y="connsiteY52872"/>
              </a:cxn>
              <a:cxn ang="0">
                <a:pos x="connsiteX52873" y="connsiteY52873"/>
              </a:cxn>
              <a:cxn ang="0">
                <a:pos x="connsiteX52874" y="connsiteY52874"/>
              </a:cxn>
              <a:cxn ang="0">
                <a:pos x="connsiteX52875" y="connsiteY52875"/>
              </a:cxn>
              <a:cxn ang="0">
                <a:pos x="connsiteX52876" y="connsiteY52876"/>
              </a:cxn>
              <a:cxn ang="0">
                <a:pos x="connsiteX52877" y="connsiteY52877"/>
              </a:cxn>
              <a:cxn ang="0">
                <a:pos x="connsiteX52878" y="connsiteY52878"/>
              </a:cxn>
              <a:cxn ang="0">
                <a:pos x="connsiteX52879" y="connsiteY52879"/>
              </a:cxn>
              <a:cxn ang="0">
                <a:pos x="connsiteX52880" y="connsiteY52880"/>
              </a:cxn>
              <a:cxn ang="0">
                <a:pos x="connsiteX52881" y="connsiteY52881"/>
              </a:cxn>
              <a:cxn ang="0">
                <a:pos x="connsiteX52882" y="connsiteY52882"/>
              </a:cxn>
              <a:cxn ang="0">
                <a:pos x="connsiteX52883" y="connsiteY52883"/>
              </a:cxn>
              <a:cxn ang="0">
                <a:pos x="connsiteX52884" y="connsiteY52884"/>
              </a:cxn>
              <a:cxn ang="0">
                <a:pos x="connsiteX52885" y="connsiteY52885"/>
              </a:cxn>
              <a:cxn ang="0">
                <a:pos x="connsiteX52886" y="connsiteY52886"/>
              </a:cxn>
              <a:cxn ang="0">
                <a:pos x="connsiteX52887" y="connsiteY52887"/>
              </a:cxn>
              <a:cxn ang="0">
                <a:pos x="connsiteX52888" y="connsiteY52888"/>
              </a:cxn>
              <a:cxn ang="0">
                <a:pos x="connsiteX52889" y="connsiteY52889"/>
              </a:cxn>
              <a:cxn ang="0">
                <a:pos x="connsiteX52890" y="connsiteY52890"/>
              </a:cxn>
              <a:cxn ang="0">
                <a:pos x="connsiteX52891" y="connsiteY52891"/>
              </a:cxn>
              <a:cxn ang="0">
                <a:pos x="connsiteX52892" y="connsiteY52892"/>
              </a:cxn>
              <a:cxn ang="0">
                <a:pos x="connsiteX52893" y="connsiteY52893"/>
              </a:cxn>
              <a:cxn ang="0">
                <a:pos x="connsiteX52894" y="connsiteY52894"/>
              </a:cxn>
              <a:cxn ang="0">
                <a:pos x="connsiteX52895" y="connsiteY52895"/>
              </a:cxn>
              <a:cxn ang="0">
                <a:pos x="connsiteX52896" y="connsiteY52896"/>
              </a:cxn>
              <a:cxn ang="0">
                <a:pos x="connsiteX52897" y="connsiteY52897"/>
              </a:cxn>
              <a:cxn ang="0">
                <a:pos x="connsiteX52898" y="connsiteY52898"/>
              </a:cxn>
              <a:cxn ang="0">
                <a:pos x="connsiteX52899" y="connsiteY52899"/>
              </a:cxn>
              <a:cxn ang="0">
                <a:pos x="connsiteX52900" y="connsiteY52900"/>
              </a:cxn>
              <a:cxn ang="0">
                <a:pos x="connsiteX52901" y="connsiteY52901"/>
              </a:cxn>
              <a:cxn ang="0">
                <a:pos x="connsiteX52902" y="connsiteY52902"/>
              </a:cxn>
              <a:cxn ang="0">
                <a:pos x="connsiteX52903" y="connsiteY52903"/>
              </a:cxn>
              <a:cxn ang="0">
                <a:pos x="connsiteX52904" y="connsiteY52904"/>
              </a:cxn>
              <a:cxn ang="0">
                <a:pos x="connsiteX52905" y="connsiteY52905"/>
              </a:cxn>
              <a:cxn ang="0">
                <a:pos x="connsiteX52906" y="connsiteY52906"/>
              </a:cxn>
              <a:cxn ang="0">
                <a:pos x="connsiteX52907" y="connsiteY52907"/>
              </a:cxn>
              <a:cxn ang="0">
                <a:pos x="connsiteX52908" y="connsiteY52908"/>
              </a:cxn>
              <a:cxn ang="0">
                <a:pos x="connsiteX52909" y="connsiteY52909"/>
              </a:cxn>
              <a:cxn ang="0">
                <a:pos x="connsiteX52910" y="connsiteY52910"/>
              </a:cxn>
              <a:cxn ang="0">
                <a:pos x="connsiteX52911" y="connsiteY52911"/>
              </a:cxn>
              <a:cxn ang="0">
                <a:pos x="connsiteX52912" y="connsiteY52912"/>
              </a:cxn>
              <a:cxn ang="0">
                <a:pos x="connsiteX52913" y="connsiteY52913"/>
              </a:cxn>
              <a:cxn ang="0">
                <a:pos x="connsiteX52914" y="connsiteY52914"/>
              </a:cxn>
              <a:cxn ang="0">
                <a:pos x="connsiteX52915" y="connsiteY52915"/>
              </a:cxn>
              <a:cxn ang="0">
                <a:pos x="connsiteX52916" y="connsiteY52916"/>
              </a:cxn>
              <a:cxn ang="0">
                <a:pos x="connsiteX52917" y="connsiteY52917"/>
              </a:cxn>
              <a:cxn ang="0">
                <a:pos x="connsiteX52918" y="connsiteY52918"/>
              </a:cxn>
              <a:cxn ang="0">
                <a:pos x="connsiteX52919" y="connsiteY52919"/>
              </a:cxn>
              <a:cxn ang="0">
                <a:pos x="connsiteX52920" y="connsiteY52920"/>
              </a:cxn>
              <a:cxn ang="0">
                <a:pos x="connsiteX52921" y="connsiteY52921"/>
              </a:cxn>
              <a:cxn ang="0">
                <a:pos x="connsiteX52922" y="connsiteY52922"/>
              </a:cxn>
              <a:cxn ang="0">
                <a:pos x="connsiteX52923" y="connsiteY52923"/>
              </a:cxn>
              <a:cxn ang="0">
                <a:pos x="connsiteX52924" y="connsiteY52924"/>
              </a:cxn>
              <a:cxn ang="0">
                <a:pos x="connsiteX52925" y="connsiteY52925"/>
              </a:cxn>
              <a:cxn ang="0">
                <a:pos x="connsiteX52926" y="connsiteY52926"/>
              </a:cxn>
              <a:cxn ang="0">
                <a:pos x="connsiteX52927" y="connsiteY52927"/>
              </a:cxn>
              <a:cxn ang="0">
                <a:pos x="connsiteX52928" y="connsiteY52928"/>
              </a:cxn>
              <a:cxn ang="0">
                <a:pos x="connsiteX52929" y="connsiteY52929"/>
              </a:cxn>
              <a:cxn ang="0">
                <a:pos x="connsiteX52930" y="connsiteY52930"/>
              </a:cxn>
              <a:cxn ang="0">
                <a:pos x="connsiteX52931" y="connsiteY52931"/>
              </a:cxn>
              <a:cxn ang="0">
                <a:pos x="connsiteX52932" y="connsiteY52932"/>
              </a:cxn>
              <a:cxn ang="0">
                <a:pos x="connsiteX52933" y="connsiteY52933"/>
              </a:cxn>
              <a:cxn ang="0">
                <a:pos x="connsiteX52934" y="connsiteY52934"/>
              </a:cxn>
              <a:cxn ang="0">
                <a:pos x="connsiteX52935" y="connsiteY52935"/>
              </a:cxn>
              <a:cxn ang="0">
                <a:pos x="connsiteX52936" y="connsiteY52936"/>
              </a:cxn>
              <a:cxn ang="0">
                <a:pos x="connsiteX52937" y="connsiteY52937"/>
              </a:cxn>
              <a:cxn ang="0">
                <a:pos x="connsiteX52938" y="connsiteY52938"/>
              </a:cxn>
              <a:cxn ang="0">
                <a:pos x="connsiteX52939" y="connsiteY52939"/>
              </a:cxn>
              <a:cxn ang="0">
                <a:pos x="connsiteX52940" y="connsiteY52940"/>
              </a:cxn>
              <a:cxn ang="0">
                <a:pos x="connsiteX52941" y="connsiteY52941"/>
              </a:cxn>
              <a:cxn ang="0">
                <a:pos x="connsiteX52942" y="connsiteY52942"/>
              </a:cxn>
              <a:cxn ang="0">
                <a:pos x="connsiteX52943" y="connsiteY52943"/>
              </a:cxn>
              <a:cxn ang="0">
                <a:pos x="connsiteX52944" y="connsiteY52944"/>
              </a:cxn>
              <a:cxn ang="0">
                <a:pos x="connsiteX52945" y="connsiteY52945"/>
              </a:cxn>
              <a:cxn ang="0">
                <a:pos x="connsiteX52946" y="connsiteY52946"/>
              </a:cxn>
              <a:cxn ang="0">
                <a:pos x="connsiteX52947" y="connsiteY52947"/>
              </a:cxn>
              <a:cxn ang="0">
                <a:pos x="connsiteX52948" y="connsiteY52948"/>
              </a:cxn>
              <a:cxn ang="0">
                <a:pos x="connsiteX52949" y="connsiteY52949"/>
              </a:cxn>
              <a:cxn ang="0">
                <a:pos x="connsiteX52950" y="connsiteY52950"/>
              </a:cxn>
              <a:cxn ang="0">
                <a:pos x="connsiteX52951" y="connsiteY52951"/>
              </a:cxn>
              <a:cxn ang="0">
                <a:pos x="connsiteX52952" y="connsiteY52952"/>
              </a:cxn>
              <a:cxn ang="0">
                <a:pos x="connsiteX52953" y="connsiteY52953"/>
              </a:cxn>
              <a:cxn ang="0">
                <a:pos x="connsiteX52954" y="connsiteY52954"/>
              </a:cxn>
              <a:cxn ang="0">
                <a:pos x="connsiteX52955" y="connsiteY52955"/>
              </a:cxn>
              <a:cxn ang="0">
                <a:pos x="connsiteX52956" y="connsiteY52956"/>
              </a:cxn>
              <a:cxn ang="0">
                <a:pos x="connsiteX52957" y="connsiteY52957"/>
              </a:cxn>
              <a:cxn ang="0">
                <a:pos x="connsiteX52958" y="connsiteY52958"/>
              </a:cxn>
              <a:cxn ang="0">
                <a:pos x="connsiteX52959" y="connsiteY52959"/>
              </a:cxn>
              <a:cxn ang="0">
                <a:pos x="connsiteX52960" y="connsiteY52960"/>
              </a:cxn>
              <a:cxn ang="0">
                <a:pos x="connsiteX52961" y="connsiteY52961"/>
              </a:cxn>
              <a:cxn ang="0">
                <a:pos x="connsiteX52962" y="connsiteY52962"/>
              </a:cxn>
              <a:cxn ang="0">
                <a:pos x="connsiteX52963" y="connsiteY52963"/>
              </a:cxn>
              <a:cxn ang="0">
                <a:pos x="connsiteX52964" y="connsiteY52964"/>
              </a:cxn>
              <a:cxn ang="0">
                <a:pos x="connsiteX52965" y="connsiteY52965"/>
              </a:cxn>
              <a:cxn ang="0">
                <a:pos x="connsiteX52966" y="connsiteY52966"/>
              </a:cxn>
              <a:cxn ang="0">
                <a:pos x="connsiteX52967" y="connsiteY52967"/>
              </a:cxn>
              <a:cxn ang="0">
                <a:pos x="connsiteX52968" y="connsiteY52968"/>
              </a:cxn>
              <a:cxn ang="0">
                <a:pos x="connsiteX52969" y="connsiteY52969"/>
              </a:cxn>
              <a:cxn ang="0">
                <a:pos x="connsiteX52970" y="connsiteY52970"/>
              </a:cxn>
              <a:cxn ang="0">
                <a:pos x="connsiteX52971" y="connsiteY52971"/>
              </a:cxn>
              <a:cxn ang="0">
                <a:pos x="connsiteX52972" y="connsiteY52972"/>
              </a:cxn>
              <a:cxn ang="0">
                <a:pos x="connsiteX52973" y="connsiteY52973"/>
              </a:cxn>
              <a:cxn ang="0">
                <a:pos x="connsiteX52974" y="connsiteY52974"/>
              </a:cxn>
              <a:cxn ang="0">
                <a:pos x="connsiteX52975" y="connsiteY52975"/>
              </a:cxn>
              <a:cxn ang="0">
                <a:pos x="connsiteX52976" y="connsiteY52976"/>
              </a:cxn>
              <a:cxn ang="0">
                <a:pos x="connsiteX52977" y="connsiteY52977"/>
              </a:cxn>
              <a:cxn ang="0">
                <a:pos x="connsiteX52978" y="connsiteY52978"/>
              </a:cxn>
              <a:cxn ang="0">
                <a:pos x="connsiteX52979" y="connsiteY52979"/>
              </a:cxn>
              <a:cxn ang="0">
                <a:pos x="connsiteX52980" y="connsiteY52980"/>
              </a:cxn>
              <a:cxn ang="0">
                <a:pos x="connsiteX52981" y="connsiteY52981"/>
              </a:cxn>
              <a:cxn ang="0">
                <a:pos x="connsiteX52982" y="connsiteY52982"/>
              </a:cxn>
              <a:cxn ang="0">
                <a:pos x="connsiteX52983" y="connsiteY52983"/>
              </a:cxn>
              <a:cxn ang="0">
                <a:pos x="connsiteX52984" y="connsiteY52984"/>
              </a:cxn>
              <a:cxn ang="0">
                <a:pos x="connsiteX52985" y="connsiteY52985"/>
              </a:cxn>
              <a:cxn ang="0">
                <a:pos x="connsiteX52986" y="connsiteY52986"/>
              </a:cxn>
              <a:cxn ang="0">
                <a:pos x="connsiteX52987" y="connsiteY52987"/>
              </a:cxn>
              <a:cxn ang="0">
                <a:pos x="connsiteX52988" y="connsiteY52988"/>
              </a:cxn>
              <a:cxn ang="0">
                <a:pos x="connsiteX52989" y="connsiteY52989"/>
              </a:cxn>
              <a:cxn ang="0">
                <a:pos x="connsiteX52990" y="connsiteY52990"/>
              </a:cxn>
              <a:cxn ang="0">
                <a:pos x="connsiteX52991" y="connsiteY52991"/>
              </a:cxn>
              <a:cxn ang="0">
                <a:pos x="connsiteX52992" y="connsiteY52992"/>
              </a:cxn>
              <a:cxn ang="0">
                <a:pos x="connsiteX52993" y="connsiteY52993"/>
              </a:cxn>
              <a:cxn ang="0">
                <a:pos x="connsiteX52994" y="connsiteY52994"/>
              </a:cxn>
              <a:cxn ang="0">
                <a:pos x="connsiteX52995" y="connsiteY52995"/>
              </a:cxn>
              <a:cxn ang="0">
                <a:pos x="connsiteX52996" y="connsiteY52996"/>
              </a:cxn>
              <a:cxn ang="0">
                <a:pos x="connsiteX52997" y="connsiteY52997"/>
              </a:cxn>
              <a:cxn ang="0">
                <a:pos x="connsiteX52998" y="connsiteY52998"/>
              </a:cxn>
              <a:cxn ang="0">
                <a:pos x="connsiteX52999" y="connsiteY52999"/>
              </a:cxn>
              <a:cxn ang="0">
                <a:pos x="connsiteX53000" y="connsiteY53000"/>
              </a:cxn>
              <a:cxn ang="0">
                <a:pos x="connsiteX53001" y="connsiteY53001"/>
              </a:cxn>
              <a:cxn ang="0">
                <a:pos x="connsiteX53002" y="connsiteY53002"/>
              </a:cxn>
              <a:cxn ang="0">
                <a:pos x="connsiteX53003" y="connsiteY53003"/>
              </a:cxn>
              <a:cxn ang="0">
                <a:pos x="connsiteX53004" y="connsiteY53004"/>
              </a:cxn>
              <a:cxn ang="0">
                <a:pos x="connsiteX53005" y="connsiteY53005"/>
              </a:cxn>
              <a:cxn ang="0">
                <a:pos x="connsiteX53006" y="connsiteY53006"/>
              </a:cxn>
              <a:cxn ang="0">
                <a:pos x="connsiteX53007" y="connsiteY53007"/>
              </a:cxn>
              <a:cxn ang="0">
                <a:pos x="connsiteX53008" y="connsiteY53008"/>
              </a:cxn>
              <a:cxn ang="0">
                <a:pos x="connsiteX53009" y="connsiteY53009"/>
              </a:cxn>
              <a:cxn ang="0">
                <a:pos x="connsiteX53010" y="connsiteY53010"/>
              </a:cxn>
              <a:cxn ang="0">
                <a:pos x="connsiteX53011" y="connsiteY53011"/>
              </a:cxn>
              <a:cxn ang="0">
                <a:pos x="connsiteX53012" y="connsiteY53012"/>
              </a:cxn>
              <a:cxn ang="0">
                <a:pos x="connsiteX53013" y="connsiteY53013"/>
              </a:cxn>
              <a:cxn ang="0">
                <a:pos x="connsiteX53014" y="connsiteY53014"/>
              </a:cxn>
              <a:cxn ang="0">
                <a:pos x="connsiteX53015" y="connsiteY53015"/>
              </a:cxn>
              <a:cxn ang="0">
                <a:pos x="connsiteX53016" y="connsiteY53016"/>
              </a:cxn>
              <a:cxn ang="0">
                <a:pos x="connsiteX53017" y="connsiteY53017"/>
              </a:cxn>
              <a:cxn ang="0">
                <a:pos x="connsiteX53018" y="connsiteY53018"/>
              </a:cxn>
              <a:cxn ang="0">
                <a:pos x="connsiteX53019" y="connsiteY53019"/>
              </a:cxn>
              <a:cxn ang="0">
                <a:pos x="connsiteX53020" y="connsiteY53020"/>
              </a:cxn>
              <a:cxn ang="0">
                <a:pos x="connsiteX53021" y="connsiteY53021"/>
              </a:cxn>
              <a:cxn ang="0">
                <a:pos x="connsiteX53022" y="connsiteY53022"/>
              </a:cxn>
              <a:cxn ang="0">
                <a:pos x="connsiteX53023" y="connsiteY53023"/>
              </a:cxn>
              <a:cxn ang="0">
                <a:pos x="connsiteX53024" y="connsiteY53024"/>
              </a:cxn>
              <a:cxn ang="0">
                <a:pos x="connsiteX53025" y="connsiteY53025"/>
              </a:cxn>
              <a:cxn ang="0">
                <a:pos x="connsiteX53026" y="connsiteY53026"/>
              </a:cxn>
              <a:cxn ang="0">
                <a:pos x="connsiteX53027" y="connsiteY53027"/>
              </a:cxn>
              <a:cxn ang="0">
                <a:pos x="connsiteX53028" y="connsiteY53028"/>
              </a:cxn>
              <a:cxn ang="0">
                <a:pos x="connsiteX53029" y="connsiteY53029"/>
              </a:cxn>
              <a:cxn ang="0">
                <a:pos x="connsiteX53030" y="connsiteY53030"/>
              </a:cxn>
              <a:cxn ang="0">
                <a:pos x="connsiteX53031" y="connsiteY53031"/>
              </a:cxn>
              <a:cxn ang="0">
                <a:pos x="connsiteX53032" y="connsiteY53032"/>
              </a:cxn>
              <a:cxn ang="0">
                <a:pos x="connsiteX53033" y="connsiteY53033"/>
              </a:cxn>
              <a:cxn ang="0">
                <a:pos x="connsiteX53034" y="connsiteY53034"/>
              </a:cxn>
              <a:cxn ang="0">
                <a:pos x="connsiteX53035" y="connsiteY53035"/>
              </a:cxn>
              <a:cxn ang="0">
                <a:pos x="connsiteX53036" y="connsiteY53036"/>
              </a:cxn>
              <a:cxn ang="0">
                <a:pos x="connsiteX53037" y="connsiteY53037"/>
              </a:cxn>
              <a:cxn ang="0">
                <a:pos x="connsiteX53038" y="connsiteY53038"/>
              </a:cxn>
              <a:cxn ang="0">
                <a:pos x="connsiteX53039" y="connsiteY53039"/>
              </a:cxn>
              <a:cxn ang="0">
                <a:pos x="connsiteX53040" y="connsiteY53040"/>
              </a:cxn>
              <a:cxn ang="0">
                <a:pos x="connsiteX53041" y="connsiteY53041"/>
              </a:cxn>
              <a:cxn ang="0">
                <a:pos x="connsiteX53042" y="connsiteY53042"/>
              </a:cxn>
              <a:cxn ang="0">
                <a:pos x="connsiteX53043" y="connsiteY53043"/>
              </a:cxn>
              <a:cxn ang="0">
                <a:pos x="connsiteX53044" y="connsiteY53044"/>
              </a:cxn>
              <a:cxn ang="0">
                <a:pos x="connsiteX53045" y="connsiteY53045"/>
              </a:cxn>
              <a:cxn ang="0">
                <a:pos x="connsiteX53046" y="connsiteY53046"/>
              </a:cxn>
              <a:cxn ang="0">
                <a:pos x="connsiteX53047" y="connsiteY53047"/>
              </a:cxn>
              <a:cxn ang="0">
                <a:pos x="connsiteX53048" y="connsiteY53048"/>
              </a:cxn>
              <a:cxn ang="0">
                <a:pos x="connsiteX53049" y="connsiteY53049"/>
              </a:cxn>
              <a:cxn ang="0">
                <a:pos x="connsiteX53050" y="connsiteY53050"/>
              </a:cxn>
              <a:cxn ang="0">
                <a:pos x="connsiteX53051" y="connsiteY53051"/>
              </a:cxn>
              <a:cxn ang="0">
                <a:pos x="connsiteX53052" y="connsiteY53052"/>
              </a:cxn>
              <a:cxn ang="0">
                <a:pos x="connsiteX53053" y="connsiteY53053"/>
              </a:cxn>
              <a:cxn ang="0">
                <a:pos x="connsiteX53054" y="connsiteY53054"/>
              </a:cxn>
              <a:cxn ang="0">
                <a:pos x="connsiteX53055" y="connsiteY53055"/>
              </a:cxn>
              <a:cxn ang="0">
                <a:pos x="connsiteX53056" y="connsiteY53056"/>
              </a:cxn>
              <a:cxn ang="0">
                <a:pos x="connsiteX53057" y="connsiteY53057"/>
              </a:cxn>
              <a:cxn ang="0">
                <a:pos x="connsiteX53058" y="connsiteY53058"/>
              </a:cxn>
              <a:cxn ang="0">
                <a:pos x="connsiteX53059" y="connsiteY53059"/>
              </a:cxn>
              <a:cxn ang="0">
                <a:pos x="connsiteX53060" y="connsiteY53060"/>
              </a:cxn>
              <a:cxn ang="0">
                <a:pos x="connsiteX53061" y="connsiteY53061"/>
              </a:cxn>
              <a:cxn ang="0">
                <a:pos x="connsiteX53062" y="connsiteY53062"/>
              </a:cxn>
              <a:cxn ang="0">
                <a:pos x="connsiteX53063" y="connsiteY53063"/>
              </a:cxn>
              <a:cxn ang="0">
                <a:pos x="connsiteX53064" y="connsiteY53064"/>
              </a:cxn>
              <a:cxn ang="0">
                <a:pos x="connsiteX53065" y="connsiteY53065"/>
              </a:cxn>
              <a:cxn ang="0">
                <a:pos x="connsiteX53066" y="connsiteY53066"/>
              </a:cxn>
              <a:cxn ang="0">
                <a:pos x="connsiteX53067" y="connsiteY53067"/>
              </a:cxn>
              <a:cxn ang="0">
                <a:pos x="connsiteX53068" y="connsiteY53068"/>
              </a:cxn>
              <a:cxn ang="0">
                <a:pos x="connsiteX53069" y="connsiteY53069"/>
              </a:cxn>
              <a:cxn ang="0">
                <a:pos x="connsiteX53070" y="connsiteY53070"/>
              </a:cxn>
              <a:cxn ang="0">
                <a:pos x="connsiteX53071" y="connsiteY53071"/>
              </a:cxn>
              <a:cxn ang="0">
                <a:pos x="connsiteX53072" y="connsiteY53072"/>
              </a:cxn>
              <a:cxn ang="0">
                <a:pos x="connsiteX53073" y="connsiteY53073"/>
              </a:cxn>
              <a:cxn ang="0">
                <a:pos x="connsiteX53074" y="connsiteY53074"/>
              </a:cxn>
              <a:cxn ang="0">
                <a:pos x="connsiteX53075" y="connsiteY53075"/>
              </a:cxn>
              <a:cxn ang="0">
                <a:pos x="connsiteX53076" y="connsiteY53076"/>
              </a:cxn>
              <a:cxn ang="0">
                <a:pos x="connsiteX53077" y="connsiteY53077"/>
              </a:cxn>
              <a:cxn ang="0">
                <a:pos x="connsiteX53078" y="connsiteY53078"/>
              </a:cxn>
              <a:cxn ang="0">
                <a:pos x="connsiteX53079" y="connsiteY53079"/>
              </a:cxn>
              <a:cxn ang="0">
                <a:pos x="connsiteX53080" y="connsiteY53080"/>
              </a:cxn>
              <a:cxn ang="0">
                <a:pos x="connsiteX53081" y="connsiteY53081"/>
              </a:cxn>
              <a:cxn ang="0">
                <a:pos x="connsiteX53082" y="connsiteY53082"/>
              </a:cxn>
              <a:cxn ang="0">
                <a:pos x="connsiteX53083" y="connsiteY53083"/>
              </a:cxn>
              <a:cxn ang="0">
                <a:pos x="connsiteX53084" y="connsiteY53084"/>
              </a:cxn>
              <a:cxn ang="0">
                <a:pos x="connsiteX53085" y="connsiteY53085"/>
              </a:cxn>
              <a:cxn ang="0">
                <a:pos x="connsiteX53086" y="connsiteY53086"/>
              </a:cxn>
              <a:cxn ang="0">
                <a:pos x="connsiteX53087" y="connsiteY53087"/>
              </a:cxn>
              <a:cxn ang="0">
                <a:pos x="connsiteX53088" y="connsiteY53088"/>
              </a:cxn>
              <a:cxn ang="0">
                <a:pos x="connsiteX53089" y="connsiteY53089"/>
              </a:cxn>
              <a:cxn ang="0">
                <a:pos x="connsiteX53090" y="connsiteY53090"/>
              </a:cxn>
              <a:cxn ang="0">
                <a:pos x="connsiteX53091" y="connsiteY53091"/>
              </a:cxn>
              <a:cxn ang="0">
                <a:pos x="connsiteX53092" y="connsiteY53092"/>
              </a:cxn>
              <a:cxn ang="0">
                <a:pos x="connsiteX53093" y="connsiteY53093"/>
              </a:cxn>
              <a:cxn ang="0">
                <a:pos x="connsiteX53094" y="connsiteY53094"/>
              </a:cxn>
              <a:cxn ang="0">
                <a:pos x="connsiteX53095" y="connsiteY53095"/>
              </a:cxn>
              <a:cxn ang="0">
                <a:pos x="connsiteX53096" y="connsiteY53096"/>
              </a:cxn>
              <a:cxn ang="0">
                <a:pos x="connsiteX53097" y="connsiteY53097"/>
              </a:cxn>
              <a:cxn ang="0">
                <a:pos x="connsiteX53098" y="connsiteY53098"/>
              </a:cxn>
              <a:cxn ang="0">
                <a:pos x="connsiteX53099" y="connsiteY53099"/>
              </a:cxn>
              <a:cxn ang="0">
                <a:pos x="connsiteX53100" y="connsiteY53100"/>
              </a:cxn>
              <a:cxn ang="0">
                <a:pos x="connsiteX53101" y="connsiteY53101"/>
              </a:cxn>
              <a:cxn ang="0">
                <a:pos x="connsiteX53102" y="connsiteY53102"/>
              </a:cxn>
              <a:cxn ang="0">
                <a:pos x="connsiteX53103" y="connsiteY53103"/>
              </a:cxn>
              <a:cxn ang="0">
                <a:pos x="connsiteX53104" y="connsiteY53104"/>
              </a:cxn>
              <a:cxn ang="0">
                <a:pos x="connsiteX53105" y="connsiteY53105"/>
              </a:cxn>
              <a:cxn ang="0">
                <a:pos x="connsiteX53106" y="connsiteY53106"/>
              </a:cxn>
              <a:cxn ang="0">
                <a:pos x="connsiteX53107" y="connsiteY53107"/>
              </a:cxn>
              <a:cxn ang="0">
                <a:pos x="connsiteX53108" y="connsiteY53108"/>
              </a:cxn>
              <a:cxn ang="0">
                <a:pos x="connsiteX53109" y="connsiteY53109"/>
              </a:cxn>
              <a:cxn ang="0">
                <a:pos x="connsiteX53110" y="connsiteY53110"/>
              </a:cxn>
              <a:cxn ang="0">
                <a:pos x="connsiteX53111" y="connsiteY53111"/>
              </a:cxn>
              <a:cxn ang="0">
                <a:pos x="connsiteX53112" y="connsiteY53112"/>
              </a:cxn>
              <a:cxn ang="0">
                <a:pos x="connsiteX53113" y="connsiteY53113"/>
              </a:cxn>
              <a:cxn ang="0">
                <a:pos x="connsiteX53114" y="connsiteY53114"/>
              </a:cxn>
              <a:cxn ang="0">
                <a:pos x="connsiteX53115" y="connsiteY53115"/>
              </a:cxn>
              <a:cxn ang="0">
                <a:pos x="connsiteX53116" y="connsiteY53116"/>
              </a:cxn>
              <a:cxn ang="0">
                <a:pos x="connsiteX53117" y="connsiteY53117"/>
              </a:cxn>
              <a:cxn ang="0">
                <a:pos x="connsiteX53118" y="connsiteY53118"/>
              </a:cxn>
              <a:cxn ang="0">
                <a:pos x="connsiteX53119" y="connsiteY53119"/>
              </a:cxn>
              <a:cxn ang="0">
                <a:pos x="connsiteX53120" y="connsiteY53120"/>
              </a:cxn>
              <a:cxn ang="0">
                <a:pos x="connsiteX53121" y="connsiteY53121"/>
              </a:cxn>
              <a:cxn ang="0">
                <a:pos x="connsiteX53122" y="connsiteY53122"/>
              </a:cxn>
              <a:cxn ang="0">
                <a:pos x="connsiteX53123" y="connsiteY53123"/>
              </a:cxn>
              <a:cxn ang="0">
                <a:pos x="connsiteX53124" y="connsiteY53124"/>
              </a:cxn>
              <a:cxn ang="0">
                <a:pos x="connsiteX53125" y="connsiteY53125"/>
              </a:cxn>
              <a:cxn ang="0">
                <a:pos x="connsiteX53126" y="connsiteY53126"/>
              </a:cxn>
              <a:cxn ang="0">
                <a:pos x="connsiteX53127" y="connsiteY53127"/>
              </a:cxn>
              <a:cxn ang="0">
                <a:pos x="connsiteX53128" y="connsiteY53128"/>
              </a:cxn>
              <a:cxn ang="0">
                <a:pos x="connsiteX53129" y="connsiteY53129"/>
              </a:cxn>
              <a:cxn ang="0">
                <a:pos x="connsiteX53130" y="connsiteY53130"/>
              </a:cxn>
              <a:cxn ang="0">
                <a:pos x="connsiteX53131" y="connsiteY53131"/>
              </a:cxn>
              <a:cxn ang="0">
                <a:pos x="connsiteX53132" y="connsiteY53132"/>
              </a:cxn>
              <a:cxn ang="0">
                <a:pos x="connsiteX53133" y="connsiteY53133"/>
              </a:cxn>
              <a:cxn ang="0">
                <a:pos x="connsiteX53134" y="connsiteY53134"/>
              </a:cxn>
              <a:cxn ang="0">
                <a:pos x="connsiteX53135" y="connsiteY53135"/>
              </a:cxn>
              <a:cxn ang="0">
                <a:pos x="connsiteX53136" y="connsiteY53136"/>
              </a:cxn>
              <a:cxn ang="0">
                <a:pos x="connsiteX53137" y="connsiteY53137"/>
              </a:cxn>
              <a:cxn ang="0">
                <a:pos x="connsiteX53138" y="connsiteY53138"/>
              </a:cxn>
              <a:cxn ang="0">
                <a:pos x="connsiteX53139" y="connsiteY53139"/>
              </a:cxn>
              <a:cxn ang="0">
                <a:pos x="connsiteX53140" y="connsiteY53140"/>
              </a:cxn>
              <a:cxn ang="0">
                <a:pos x="connsiteX53141" y="connsiteY53141"/>
              </a:cxn>
              <a:cxn ang="0">
                <a:pos x="connsiteX53142" y="connsiteY53142"/>
              </a:cxn>
              <a:cxn ang="0">
                <a:pos x="connsiteX53143" y="connsiteY53143"/>
              </a:cxn>
              <a:cxn ang="0">
                <a:pos x="connsiteX53144" y="connsiteY53144"/>
              </a:cxn>
              <a:cxn ang="0">
                <a:pos x="connsiteX53145" y="connsiteY53145"/>
              </a:cxn>
              <a:cxn ang="0">
                <a:pos x="connsiteX53146" y="connsiteY53146"/>
              </a:cxn>
              <a:cxn ang="0">
                <a:pos x="connsiteX53147" y="connsiteY53147"/>
              </a:cxn>
              <a:cxn ang="0">
                <a:pos x="connsiteX53148" y="connsiteY53148"/>
              </a:cxn>
              <a:cxn ang="0">
                <a:pos x="connsiteX53149" y="connsiteY53149"/>
              </a:cxn>
              <a:cxn ang="0">
                <a:pos x="connsiteX53150" y="connsiteY53150"/>
              </a:cxn>
              <a:cxn ang="0">
                <a:pos x="connsiteX53151" y="connsiteY53151"/>
              </a:cxn>
              <a:cxn ang="0">
                <a:pos x="connsiteX53152" y="connsiteY53152"/>
              </a:cxn>
              <a:cxn ang="0">
                <a:pos x="connsiteX53153" y="connsiteY53153"/>
              </a:cxn>
              <a:cxn ang="0">
                <a:pos x="connsiteX53154" y="connsiteY53154"/>
              </a:cxn>
              <a:cxn ang="0">
                <a:pos x="connsiteX53155" y="connsiteY53155"/>
              </a:cxn>
              <a:cxn ang="0">
                <a:pos x="connsiteX53156" y="connsiteY53156"/>
              </a:cxn>
              <a:cxn ang="0">
                <a:pos x="connsiteX53157" y="connsiteY53157"/>
              </a:cxn>
              <a:cxn ang="0">
                <a:pos x="connsiteX53158" y="connsiteY53158"/>
              </a:cxn>
              <a:cxn ang="0">
                <a:pos x="connsiteX53159" y="connsiteY53159"/>
              </a:cxn>
              <a:cxn ang="0">
                <a:pos x="connsiteX53160" y="connsiteY53160"/>
              </a:cxn>
              <a:cxn ang="0">
                <a:pos x="connsiteX53161" y="connsiteY53161"/>
              </a:cxn>
              <a:cxn ang="0">
                <a:pos x="connsiteX53162" y="connsiteY53162"/>
              </a:cxn>
              <a:cxn ang="0">
                <a:pos x="connsiteX53163" y="connsiteY53163"/>
              </a:cxn>
              <a:cxn ang="0">
                <a:pos x="connsiteX53164" y="connsiteY53164"/>
              </a:cxn>
              <a:cxn ang="0">
                <a:pos x="connsiteX53165" y="connsiteY53165"/>
              </a:cxn>
              <a:cxn ang="0">
                <a:pos x="connsiteX53166" y="connsiteY53166"/>
              </a:cxn>
              <a:cxn ang="0">
                <a:pos x="connsiteX53167" y="connsiteY53167"/>
              </a:cxn>
              <a:cxn ang="0">
                <a:pos x="connsiteX53168" y="connsiteY53168"/>
              </a:cxn>
              <a:cxn ang="0">
                <a:pos x="connsiteX53169" y="connsiteY53169"/>
              </a:cxn>
              <a:cxn ang="0">
                <a:pos x="connsiteX53170" y="connsiteY53170"/>
              </a:cxn>
              <a:cxn ang="0">
                <a:pos x="connsiteX53171" y="connsiteY53171"/>
              </a:cxn>
              <a:cxn ang="0">
                <a:pos x="connsiteX53172" y="connsiteY53172"/>
              </a:cxn>
              <a:cxn ang="0">
                <a:pos x="connsiteX53173" y="connsiteY53173"/>
              </a:cxn>
              <a:cxn ang="0">
                <a:pos x="connsiteX53174" y="connsiteY53174"/>
              </a:cxn>
              <a:cxn ang="0">
                <a:pos x="connsiteX53175" y="connsiteY53175"/>
              </a:cxn>
              <a:cxn ang="0">
                <a:pos x="connsiteX53176" y="connsiteY53176"/>
              </a:cxn>
              <a:cxn ang="0">
                <a:pos x="connsiteX53177" y="connsiteY53177"/>
              </a:cxn>
              <a:cxn ang="0">
                <a:pos x="connsiteX53178" y="connsiteY53178"/>
              </a:cxn>
              <a:cxn ang="0">
                <a:pos x="connsiteX53179" y="connsiteY53179"/>
              </a:cxn>
              <a:cxn ang="0">
                <a:pos x="connsiteX53180" y="connsiteY53180"/>
              </a:cxn>
              <a:cxn ang="0">
                <a:pos x="connsiteX53181" y="connsiteY53181"/>
              </a:cxn>
              <a:cxn ang="0">
                <a:pos x="connsiteX53182" y="connsiteY53182"/>
              </a:cxn>
              <a:cxn ang="0">
                <a:pos x="connsiteX53183" y="connsiteY53183"/>
              </a:cxn>
              <a:cxn ang="0">
                <a:pos x="connsiteX53184" y="connsiteY53184"/>
              </a:cxn>
              <a:cxn ang="0">
                <a:pos x="connsiteX53185" y="connsiteY53185"/>
              </a:cxn>
              <a:cxn ang="0">
                <a:pos x="connsiteX53186" y="connsiteY53186"/>
              </a:cxn>
              <a:cxn ang="0">
                <a:pos x="connsiteX53187" y="connsiteY53187"/>
              </a:cxn>
              <a:cxn ang="0">
                <a:pos x="connsiteX53188" y="connsiteY53188"/>
              </a:cxn>
              <a:cxn ang="0">
                <a:pos x="connsiteX53189" y="connsiteY53189"/>
              </a:cxn>
              <a:cxn ang="0">
                <a:pos x="connsiteX53190" y="connsiteY53190"/>
              </a:cxn>
              <a:cxn ang="0">
                <a:pos x="connsiteX53191" y="connsiteY53191"/>
              </a:cxn>
              <a:cxn ang="0">
                <a:pos x="connsiteX53192" y="connsiteY53192"/>
              </a:cxn>
              <a:cxn ang="0">
                <a:pos x="connsiteX53193" y="connsiteY53193"/>
              </a:cxn>
              <a:cxn ang="0">
                <a:pos x="connsiteX53194" y="connsiteY53194"/>
              </a:cxn>
              <a:cxn ang="0">
                <a:pos x="connsiteX53195" y="connsiteY53195"/>
              </a:cxn>
              <a:cxn ang="0">
                <a:pos x="connsiteX53196" y="connsiteY53196"/>
              </a:cxn>
              <a:cxn ang="0">
                <a:pos x="connsiteX53197" y="connsiteY53197"/>
              </a:cxn>
              <a:cxn ang="0">
                <a:pos x="connsiteX53198" y="connsiteY53198"/>
              </a:cxn>
              <a:cxn ang="0">
                <a:pos x="connsiteX53199" y="connsiteY53199"/>
              </a:cxn>
              <a:cxn ang="0">
                <a:pos x="connsiteX53200" y="connsiteY53200"/>
              </a:cxn>
              <a:cxn ang="0">
                <a:pos x="connsiteX53201" y="connsiteY53201"/>
              </a:cxn>
              <a:cxn ang="0">
                <a:pos x="connsiteX53202" y="connsiteY53202"/>
              </a:cxn>
              <a:cxn ang="0">
                <a:pos x="connsiteX53203" y="connsiteY53203"/>
              </a:cxn>
              <a:cxn ang="0">
                <a:pos x="connsiteX53204" y="connsiteY53204"/>
              </a:cxn>
              <a:cxn ang="0">
                <a:pos x="connsiteX53205" y="connsiteY53205"/>
              </a:cxn>
              <a:cxn ang="0">
                <a:pos x="connsiteX53206" y="connsiteY53206"/>
              </a:cxn>
              <a:cxn ang="0">
                <a:pos x="connsiteX53207" y="connsiteY53207"/>
              </a:cxn>
              <a:cxn ang="0">
                <a:pos x="connsiteX53208" y="connsiteY53208"/>
              </a:cxn>
              <a:cxn ang="0">
                <a:pos x="connsiteX53209" y="connsiteY53209"/>
              </a:cxn>
              <a:cxn ang="0">
                <a:pos x="connsiteX53210" y="connsiteY53210"/>
              </a:cxn>
              <a:cxn ang="0">
                <a:pos x="connsiteX53211" y="connsiteY53211"/>
              </a:cxn>
              <a:cxn ang="0">
                <a:pos x="connsiteX53212" y="connsiteY53212"/>
              </a:cxn>
              <a:cxn ang="0">
                <a:pos x="connsiteX53213" y="connsiteY53213"/>
              </a:cxn>
              <a:cxn ang="0">
                <a:pos x="connsiteX53214" y="connsiteY53214"/>
              </a:cxn>
              <a:cxn ang="0">
                <a:pos x="connsiteX53215" y="connsiteY53215"/>
              </a:cxn>
              <a:cxn ang="0">
                <a:pos x="connsiteX53216" y="connsiteY53216"/>
              </a:cxn>
              <a:cxn ang="0">
                <a:pos x="connsiteX53217" y="connsiteY53217"/>
              </a:cxn>
              <a:cxn ang="0">
                <a:pos x="connsiteX53218" y="connsiteY53218"/>
              </a:cxn>
              <a:cxn ang="0">
                <a:pos x="connsiteX53219" y="connsiteY53219"/>
              </a:cxn>
              <a:cxn ang="0">
                <a:pos x="connsiteX53220" y="connsiteY53220"/>
              </a:cxn>
              <a:cxn ang="0">
                <a:pos x="connsiteX53221" y="connsiteY53221"/>
              </a:cxn>
              <a:cxn ang="0">
                <a:pos x="connsiteX53222" y="connsiteY53222"/>
              </a:cxn>
              <a:cxn ang="0">
                <a:pos x="connsiteX53223" y="connsiteY53223"/>
              </a:cxn>
              <a:cxn ang="0">
                <a:pos x="connsiteX53224" y="connsiteY53224"/>
              </a:cxn>
              <a:cxn ang="0">
                <a:pos x="connsiteX53225" y="connsiteY53225"/>
              </a:cxn>
              <a:cxn ang="0">
                <a:pos x="connsiteX53226" y="connsiteY53226"/>
              </a:cxn>
              <a:cxn ang="0">
                <a:pos x="connsiteX53227" y="connsiteY53227"/>
              </a:cxn>
              <a:cxn ang="0">
                <a:pos x="connsiteX53228" y="connsiteY53228"/>
              </a:cxn>
              <a:cxn ang="0">
                <a:pos x="connsiteX53229" y="connsiteY53229"/>
              </a:cxn>
              <a:cxn ang="0">
                <a:pos x="connsiteX53230" y="connsiteY53230"/>
              </a:cxn>
              <a:cxn ang="0">
                <a:pos x="connsiteX53231" y="connsiteY53231"/>
              </a:cxn>
              <a:cxn ang="0">
                <a:pos x="connsiteX53232" y="connsiteY53232"/>
              </a:cxn>
              <a:cxn ang="0">
                <a:pos x="connsiteX53233" y="connsiteY53233"/>
              </a:cxn>
              <a:cxn ang="0">
                <a:pos x="connsiteX53234" y="connsiteY53234"/>
              </a:cxn>
              <a:cxn ang="0">
                <a:pos x="connsiteX53235" y="connsiteY53235"/>
              </a:cxn>
              <a:cxn ang="0">
                <a:pos x="connsiteX53236" y="connsiteY53236"/>
              </a:cxn>
              <a:cxn ang="0">
                <a:pos x="connsiteX53237" y="connsiteY53237"/>
              </a:cxn>
              <a:cxn ang="0">
                <a:pos x="connsiteX53238" y="connsiteY53238"/>
              </a:cxn>
              <a:cxn ang="0">
                <a:pos x="connsiteX53239" y="connsiteY53239"/>
              </a:cxn>
              <a:cxn ang="0">
                <a:pos x="connsiteX53240" y="connsiteY53240"/>
              </a:cxn>
              <a:cxn ang="0">
                <a:pos x="connsiteX53241" y="connsiteY53241"/>
              </a:cxn>
              <a:cxn ang="0">
                <a:pos x="connsiteX53242" y="connsiteY53242"/>
              </a:cxn>
              <a:cxn ang="0">
                <a:pos x="connsiteX53243" y="connsiteY53243"/>
              </a:cxn>
              <a:cxn ang="0">
                <a:pos x="connsiteX53244" y="connsiteY53244"/>
              </a:cxn>
              <a:cxn ang="0">
                <a:pos x="connsiteX53245" y="connsiteY53245"/>
              </a:cxn>
              <a:cxn ang="0">
                <a:pos x="connsiteX53246" y="connsiteY53246"/>
              </a:cxn>
              <a:cxn ang="0">
                <a:pos x="connsiteX53247" y="connsiteY53247"/>
              </a:cxn>
              <a:cxn ang="0">
                <a:pos x="connsiteX53248" y="connsiteY53248"/>
              </a:cxn>
              <a:cxn ang="0">
                <a:pos x="connsiteX53249" y="connsiteY53249"/>
              </a:cxn>
              <a:cxn ang="0">
                <a:pos x="connsiteX53250" y="connsiteY53250"/>
              </a:cxn>
              <a:cxn ang="0">
                <a:pos x="connsiteX53251" y="connsiteY53251"/>
              </a:cxn>
              <a:cxn ang="0">
                <a:pos x="connsiteX53252" y="connsiteY53252"/>
              </a:cxn>
              <a:cxn ang="0">
                <a:pos x="connsiteX53253" y="connsiteY53253"/>
              </a:cxn>
              <a:cxn ang="0">
                <a:pos x="connsiteX53254" y="connsiteY53254"/>
              </a:cxn>
              <a:cxn ang="0">
                <a:pos x="connsiteX53255" y="connsiteY53255"/>
              </a:cxn>
              <a:cxn ang="0">
                <a:pos x="connsiteX53256" y="connsiteY53256"/>
              </a:cxn>
              <a:cxn ang="0">
                <a:pos x="connsiteX53257" y="connsiteY53257"/>
              </a:cxn>
              <a:cxn ang="0">
                <a:pos x="connsiteX53258" y="connsiteY53258"/>
              </a:cxn>
              <a:cxn ang="0">
                <a:pos x="connsiteX53259" y="connsiteY53259"/>
              </a:cxn>
              <a:cxn ang="0">
                <a:pos x="connsiteX53260" y="connsiteY53260"/>
              </a:cxn>
              <a:cxn ang="0">
                <a:pos x="connsiteX53261" y="connsiteY53261"/>
              </a:cxn>
              <a:cxn ang="0">
                <a:pos x="connsiteX53262" y="connsiteY53262"/>
              </a:cxn>
              <a:cxn ang="0">
                <a:pos x="connsiteX53263" y="connsiteY53263"/>
              </a:cxn>
              <a:cxn ang="0">
                <a:pos x="connsiteX53264" y="connsiteY53264"/>
              </a:cxn>
              <a:cxn ang="0">
                <a:pos x="connsiteX53265" y="connsiteY53265"/>
              </a:cxn>
              <a:cxn ang="0">
                <a:pos x="connsiteX53266" y="connsiteY53266"/>
              </a:cxn>
              <a:cxn ang="0">
                <a:pos x="connsiteX53267" y="connsiteY53267"/>
              </a:cxn>
              <a:cxn ang="0">
                <a:pos x="connsiteX53268" y="connsiteY53268"/>
              </a:cxn>
              <a:cxn ang="0">
                <a:pos x="connsiteX53269" y="connsiteY53269"/>
              </a:cxn>
              <a:cxn ang="0">
                <a:pos x="connsiteX53270" y="connsiteY53270"/>
              </a:cxn>
              <a:cxn ang="0">
                <a:pos x="connsiteX53271" y="connsiteY53271"/>
              </a:cxn>
              <a:cxn ang="0">
                <a:pos x="connsiteX53272" y="connsiteY53272"/>
              </a:cxn>
              <a:cxn ang="0">
                <a:pos x="connsiteX53273" y="connsiteY53273"/>
              </a:cxn>
              <a:cxn ang="0">
                <a:pos x="connsiteX53274" y="connsiteY53274"/>
              </a:cxn>
              <a:cxn ang="0">
                <a:pos x="connsiteX53275" y="connsiteY53275"/>
              </a:cxn>
              <a:cxn ang="0">
                <a:pos x="connsiteX53276" y="connsiteY53276"/>
              </a:cxn>
              <a:cxn ang="0">
                <a:pos x="connsiteX53277" y="connsiteY53277"/>
              </a:cxn>
              <a:cxn ang="0">
                <a:pos x="connsiteX53278" y="connsiteY53278"/>
              </a:cxn>
              <a:cxn ang="0">
                <a:pos x="connsiteX53279" y="connsiteY53279"/>
              </a:cxn>
              <a:cxn ang="0">
                <a:pos x="connsiteX53280" y="connsiteY53280"/>
              </a:cxn>
              <a:cxn ang="0">
                <a:pos x="connsiteX53281" y="connsiteY53281"/>
              </a:cxn>
              <a:cxn ang="0">
                <a:pos x="connsiteX53282" y="connsiteY53282"/>
              </a:cxn>
              <a:cxn ang="0">
                <a:pos x="connsiteX53283" y="connsiteY53283"/>
              </a:cxn>
              <a:cxn ang="0">
                <a:pos x="connsiteX53284" y="connsiteY53284"/>
              </a:cxn>
              <a:cxn ang="0">
                <a:pos x="connsiteX53285" y="connsiteY53285"/>
              </a:cxn>
              <a:cxn ang="0">
                <a:pos x="connsiteX53286" y="connsiteY53286"/>
              </a:cxn>
              <a:cxn ang="0">
                <a:pos x="connsiteX53287" y="connsiteY53287"/>
              </a:cxn>
              <a:cxn ang="0">
                <a:pos x="connsiteX53288" y="connsiteY53288"/>
              </a:cxn>
              <a:cxn ang="0">
                <a:pos x="connsiteX53289" y="connsiteY53289"/>
              </a:cxn>
              <a:cxn ang="0">
                <a:pos x="connsiteX53290" y="connsiteY53290"/>
              </a:cxn>
              <a:cxn ang="0">
                <a:pos x="connsiteX53291" y="connsiteY53291"/>
              </a:cxn>
              <a:cxn ang="0">
                <a:pos x="connsiteX53292" y="connsiteY53292"/>
              </a:cxn>
              <a:cxn ang="0">
                <a:pos x="connsiteX53293" y="connsiteY53293"/>
              </a:cxn>
              <a:cxn ang="0">
                <a:pos x="connsiteX53294" y="connsiteY53294"/>
              </a:cxn>
              <a:cxn ang="0">
                <a:pos x="connsiteX53295" y="connsiteY53295"/>
              </a:cxn>
              <a:cxn ang="0">
                <a:pos x="connsiteX53296" y="connsiteY53296"/>
              </a:cxn>
              <a:cxn ang="0">
                <a:pos x="connsiteX53297" y="connsiteY53297"/>
              </a:cxn>
              <a:cxn ang="0">
                <a:pos x="connsiteX53298" y="connsiteY53298"/>
              </a:cxn>
              <a:cxn ang="0">
                <a:pos x="connsiteX53299" y="connsiteY53299"/>
              </a:cxn>
              <a:cxn ang="0">
                <a:pos x="connsiteX53300" y="connsiteY53300"/>
              </a:cxn>
              <a:cxn ang="0">
                <a:pos x="connsiteX53301" y="connsiteY53301"/>
              </a:cxn>
              <a:cxn ang="0">
                <a:pos x="connsiteX53302" y="connsiteY53302"/>
              </a:cxn>
              <a:cxn ang="0">
                <a:pos x="connsiteX53303" y="connsiteY53303"/>
              </a:cxn>
              <a:cxn ang="0">
                <a:pos x="connsiteX53304" y="connsiteY53304"/>
              </a:cxn>
              <a:cxn ang="0">
                <a:pos x="connsiteX53305" y="connsiteY53305"/>
              </a:cxn>
              <a:cxn ang="0">
                <a:pos x="connsiteX53306" y="connsiteY53306"/>
              </a:cxn>
              <a:cxn ang="0">
                <a:pos x="connsiteX53307" y="connsiteY53307"/>
              </a:cxn>
              <a:cxn ang="0">
                <a:pos x="connsiteX53308" y="connsiteY53308"/>
              </a:cxn>
              <a:cxn ang="0">
                <a:pos x="connsiteX53309" y="connsiteY53309"/>
              </a:cxn>
              <a:cxn ang="0">
                <a:pos x="connsiteX53310" y="connsiteY53310"/>
              </a:cxn>
              <a:cxn ang="0">
                <a:pos x="connsiteX53311" y="connsiteY53311"/>
              </a:cxn>
              <a:cxn ang="0">
                <a:pos x="connsiteX53312" y="connsiteY53312"/>
              </a:cxn>
              <a:cxn ang="0">
                <a:pos x="connsiteX53313" y="connsiteY53313"/>
              </a:cxn>
              <a:cxn ang="0">
                <a:pos x="connsiteX53314" y="connsiteY53314"/>
              </a:cxn>
              <a:cxn ang="0">
                <a:pos x="connsiteX53315" y="connsiteY53315"/>
              </a:cxn>
              <a:cxn ang="0">
                <a:pos x="connsiteX53316" y="connsiteY53316"/>
              </a:cxn>
              <a:cxn ang="0">
                <a:pos x="connsiteX53317" y="connsiteY53317"/>
              </a:cxn>
              <a:cxn ang="0">
                <a:pos x="connsiteX53318" y="connsiteY53318"/>
              </a:cxn>
              <a:cxn ang="0">
                <a:pos x="connsiteX53319" y="connsiteY53319"/>
              </a:cxn>
              <a:cxn ang="0">
                <a:pos x="connsiteX53320" y="connsiteY53320"/>
              </a:cxn>
              <a:cxn ang="0">
                <a:pos x="connsiteX53321" y="connsiteY53321"/>
              </a:cxn>
              <a:cxn ang="0">
                <a:pos x="connsiteX53322" y="connsiteY53322"/>
              </a:cxn>
              <a:cxn ang="0">
                <a:pos x="connsiteX53323" y="connsiteY53323"/>
              </a:cxn>
              <a:cxn ang="0">
                <a:pos x="connsiteX53324" y="connsiteY53324"/>
              </a:cxn>
              <a:cxn ang="0">
                <a:pos x="connsiteX53325" y="connsiteY53325"/>
              </a:cxn>
              <a:cxn ang="0">
                <a:pos x="connsiteX53326" y="connsiteY53326"/>
              </a:cxn>
              <a:cxn ang="0">
                <a:pos x="connsiteX53327" y="connsiteY53327"/>
              </a:cxn>
              <a:cxn ang="0">
                <a:pos x="connsiteX53328" y="connsiteY53328"/>
              </a:cxn>
              <a:cxn ang="0">
                <a:pos x="connsiteX53329" y="connsiteY53329"/>
              </a:cxn>
              <a:cxn ang="0">
                <a:pos x="connsiteX53330" y="connsiteY53330"/>
              </a:cxn>
              <a:cxn ang="0">
                <a:pos x="connsiteX53331" y="connsiteY53331"/>
              </a:cxn>
              <a:cxn ang="0">
                <a:pos x="connsiteX53332" y="connsiteY53332"/>
              </a:cxn>
              <a:cxn ang="0">
                <a:pos x="connsiteX53333" y="connsiteY53333"/>
              </a:cxn>
              <a:cxn ang="0">
                <a:pos x="connsiteX53334" y="connsiteY53334"/>
              </a:cxn>
              <a:cxn ang="0">
                <a:pos x="connsiteX53335" y="connsiteY53335"/>
              </a:cxn>
              <a:cxn ang="0">
                <a:pos x="connsiteX53336" y="connsiteY53336"/>
              </a:cxn>
              <a:cxn ang="0">
                <a:pos x="connsiteX53337" y="connsiteY53337"/>
              </a:cxn>
              <a:cxn ang="0">
                <a:pos x="connsiteX53338" y="connsiteY53338"/>
              </a:cxn>
              <a:cxn ang="0">
                <a:pos x="connsiteX53339" y="connsiteY53339"/>
              </a:cxn>
              <a:cxn ang="0">
                <a:pos x="connsiteX53340" y="connsiteY53340"/>
              </a:cxn>
              <a:cxn ang="0">
                <a:pos x="connsiteX53341" y="connsiteY53341"/>
              </a:cxn>
              <a:cxn ang="0">
                <a:pos x="connsiteX53342" y="connsiteY53342"/>
              </a:cxn>
              <a:cxn ang="0">
                <a:pos x="connsiteX53343" y="connsiteY53343"/>
              </a:cxn>
              <a:cxn ang="0">
                <a:pos x="connsiteX53344" y="connsiteY53344"/>
              </a:cxn>
              <a:cxn ang="0">
                <a:pos x="connsiteX53345" y="connsiteY53345"/>
              </a:cxn>
              <a:cxn ang="0">
                <a:pos x="connsiteX53346" y="connsiteY53346"/>
              </a:cxn>
              <a:cxn ang="0">
                <a:pos x="connsiteX53347" y="connsiteY53347"/>
              </a:cxn>
              <a:cxn ang="0">
                <a:pos x="connsiteX53348" y="connsiteY53348"/>
              </a:cxn>
              <a:cxn ang="0">
                <a:pos x="connsiteX53349" y="connsiteY53349"/>
              </a:cxn>
              <a:cxn ang="0">
                <a:pos x="connsiteX53350" y="connsiteY53350"/>
              </a:cxn>
              <a:cxn ang="0">
                <a:pos x="connsiteX53351" y="connsiteY53351"/>
              </a:cxn>
              <a:cxn ang="0">
                <a:pos x="connsiteX53352" y="connsiteY53352"/>
              </a:cxn>
              <a:cxn ang="0">
                <a:pos x="connsiteX53353" y="connsiteY53353"/>
              </a:cxn>
              <a:cxn ang="0">
                <a:pos x="connsiteX53354" y="connsiteY53354"/>
              </a:cxn>
              <a:cxn ang="0">
                <a:pos x="connsiteX53355" y="connsiteY53355"/>
              </a:cxn>
              <a:cxn ang="0">
                <a:pos x="connsiteX53356" y="connsiteY53356"/>
              </a:cxn>
              <a:cxn ang="0">
                <a:pos x="connsiteX53357" y="connsiteY53357"/>
              </a:cxn>
              <a:cxn ang="0">
                <a:pos x="connsiteX53358" y="connsiteY53358"/>
              </a:cxn>
              <a:cxn ang="0">
                <a:pos x="connsiteX53359" y="connsiteY53359"/>
              </a:cxn>
              <a:cxn ang="0">
                <a:pos x="connsiteX53360" y="connsiteY53360"/>
              </a:cxn>
              <a:cxn ang="0">
                <a:pos x="connsiteX53361" y="connsiteY53361"/>
              </a:cxn>
              <a:cxn ang="0">
                <a:pos x="connsiteX53362" y="connsiteY53362"/>
              </a:cxn>
              <a:cxn ang="0">
                <a:pos x="connsiteX53363" y="connsiteY53363"/>
              </a:cxn>
              <a:cxn ang="0">
                <a:pos x="connsiteX53364" y="connsiteY53364"/>
              </a:cxn>
              <a:cxn ang="0">
                <a:pos x="connsiteX53365" y="connsiteY53365"/>
              </a:cxn>
              <a:cxn ang="0">
                <a:pos x="connsiteX53366" y="connsiteY53366"/>
              </a:cxn>
              <a:cxn ang="0">
                <a:pos x="connsiteX53367" y="connsiteY53367"/>
              </a:cxn>
              <a:cxn ang="0">
                <a:pos x="connsiteX53368" y="connsiteY53368"/>
              </a:cxn>
              <a:cxn ang="0">
                <a:pos x="connsiteX53369" y="connsiteY53369"/>
              </a:cxn>
              <a:cxn ang="0">
                <a:pos x="connsiteX53370" y="connsiteY53370"/>
              </a:cxn>
              <a:cxn ang="0">
                <a:pos x="connsiteX53371" y="connsiteY53371"/>
              </a:cxn>
              <a:cxn ang="0">
                <a:pos x="connsiteX53372" y="connsiteY53372"/>
              </a:cxn>
              <a:cxn ang="0">
                <a:pos x="connsiteX53373" y="connsiteY53373"/>
              </a:cxn>
              <a:cxn ang="0">
                <a:pos x="connsiteX53374" y="connsiteY53374"/>
              </a:cxn>
              <a:cxn ang="0">
                <a:pos x="connsiteX53375" y="connsiteY53375"/>
              </a:cxn>
              <a:cxn ang="0">
                <a:pos x="connsiteX53376" y="connsiteY53376"/>
              </a:cxn>
              <a:cxn ang="0">
                <a:pos x="connsiteX53377" y="connsiteY53377"/>
              </a:cxn>
              <a:cxn ang="0">
                <a:pos x="connsiteX53378" y="connsiteY53378"/>
              </a:cxn>
              <a:cxn ang="0">
                <a:pos x="connsiteX53379" y="connsiteY53379"/>
              </a:cxn>
              <a:cxn ang="0">
                <a:pos x="connsiteX53380" y="connsiteY53380"/>
              </a:cxn>
              <a:cxn ang="0">
                <a:pos x="connsiteX53381" y="connsiteY53381"/>
              </a:cxn>
              <a:cxn ang="0">
                <a:pos x="connsiteX53382" y="connsiteY53382"/>
              </a:cxn>
              <a:cxn ang="0">
                <a:pos x="connsiteX53383" y="connsiteY53383"/>
              </a:cxn>
              <a:cxn ang="0">
                <a:pos x="connsiteX53384" y="connsiteY53384"/>
              </a:cxn>
              <a:cxn ang="0">
                <a:pos x="connsiteX53385" y="connsiteY53385"/>
              </a:cxn>
              <a:cxn ang="0">
                <a:pos x="connsiteX53386" y="connsiteY53386"/>
              </a:cxn>
              <a:cxn ang="0">
                <a:pos x="connsiteX53387" y="connsiteY53387"/>
              </a:cxn>
              <a:cxn ang="0">
                <a:pos x="connsiteX53388" y="connsiteY53388"/>
              </a:cxn>
              <a:cxn ang="0">
                <a:pos x="connsiteX53389" y="connsiteY53389"/>
              </a:cxn>
              <a:cxn ang="0">
                <a:pos x="connsiteX53390" y="connsiteY53390"/>
              </a:cxn>
              <a:cxn ang="0">
                <a:pos x="connsiteX53391" y="connsiteY53391"/>
              </a:cxn>
              <a:cxn ang="0">
                <a:pos x="connsiteX53392" y="connsiteY53392"/>
              </a:cxn>
              <a:cxn ang="0">
                <a:pos x="connsiteX53393" y="connsiteY53393"/>
              </a:cxn>
              <a:cxn ang="0">
                <a:pos x="connsiteX53394" y="connsiteY53394"/>
              </a:cxn>
              <a:cxn ang="0">
                <a:pos x="connsiteX53395" y="connsiteY53395"/>
              </a:cxn>
              <a:cxn ang="0">
                <a:pos x="connsiteX53396" y="connsiteY53396"/>
              </a:cxn>
              <a:cxn ang="0">
                <a:pos x="connsiteX53397" y="connsiteY53397"/>
              </a:cxn>
              <a:cxn ang="0">
                <a:pos x="connsiteX53398" y="connsiteY53398"/>
              </a:cxn>
              <a:cxn ang="0">
                <a:pos x="connsiteX53399" y="connsiteY53399"/>
              </a:cxn>
              <a:cxn ang="0">
                <a:pos x="connsiteX53400" y="connsiteY53400"/>
              </a:cxn>
              <a:cxn ang="0">
                <a:pos x="connsiteX53401" y="connsiteY53401"/>
              </a:cxn>
              <a:cxn ang="0">
                <a:pos x="connsiteX53402" y="connsiteY53402"/>
              </a:cxn>
              <a:cxn ang="0">
                <a:pos x="connsiteX53403" y="connsiteY53403"/>
              </a:cxn>
              <a:cxn ang="0">
                <a:pos x="connsiteX53404" y="connsiteY53404"/>
              </a:cxn>
              <a:cxn ang="0">
                <a:pos x="connsiteX53405" y="connsiteY53405"/>
              </a:cxn>
              <a:cxn ang="0">
                <a:pos x="connsiteX53406" y="connsiteY53406"/>
              </a:cxn>
              <a:cxn ang="0">
                <a:pos x="connsiteX53407" y="connsiteY53407"/>
              </a:cxn>
              <a:cxn ang="0">
                <a:pos x="connsiteX53408" y="connsiteY53408"/>
              </a:cxn>
              <a:cxn ang="0">
                <a:pos x="connsiteX53409" y="connsiteY53409"/>
              </a:cxn>
              <a:cxn ang="0">
                <a:pos x="connsiteX53410" y="connsiteY53410"/>
              </a:cxn>
              <a:cxn ang="0">
                <a:pos x="connsiteX53411" y="connsiteY53411"/>
              </a:cxn>
              <a:cxn ang="0">
                <a:pos x="connsiteX53412" y="connsiteY53412"/>
              </a:cxn>
              <a:cxn ang="0">
                <a:pos x="connsiteX53413" y="connsiteY53413"/>
              </a:cxn>
              <a:cxn ang="0">
                <a:pos x="connsiteX53414" y="connsiteY53414"/>
              </a:cxn>
              <a:cxn ang="0">
                <a:pos x="connsiteX53415" y="connsiteY53415"/>
              </a:cxn>
              <a:cxn ang="0">
                <a:pos x="connsiteX53416" y="connsiteY53416"/>
              </a:cxn>
              <a:cxn ang="0">
                <a:pos x="connsiteX53417" y="connsiteY53417"/>
              </a:cxn>
              <a:cxn ang="0">
                <a:pos x="connsiteX53418" y="connsiteY53418"/>
              </a:cxn>
              <a:cxn ang="0">
                <a:pos x="connsiteX53419" y="connsiteY53419"/>
              </a:cxn>
              <a:cxn ang="0">
                <a:pos x="connsiteX53420" y="connsiteY53420"/>
              </a:cxn>
              <a:cxn ang="0">
                <a:pos x="connsiteX53421" y="connsiteY53421"/>
              </a:cxn>
              <a:cxn ang="0">
                <a:pos x="connsiteX53422" y="connsiteY53422"/>
              </a:cxn>
              <a:cxn ang="0">
                <a:pos x="connsiteX53423" y="connsiteY53423"/>
              </a:cxn>
              <a:cxn ang="0">
                <a:pos x="connsiteX53424" y="connsiteY53424"/>
              </a:cxn>
              <a:cxn ang="0">
                <a:pos x="connsiteX53425" y="connsiteY53425"/>
              </a:cxn>
              <a:cxn ang="0">
                <a:pos x="connsiteX53426" y="connsiteY53426"/>
              </a:cxn>
              <a:cxn ang="0">
                <a:pos x="connsiteX53427" y="connsiteY53427"/>
              </a:cxn>
              <a:cxn ang="0">
                <a:pos x="connsiteX53428" y="connsiteY53428"/>
              </a:cxn>
              <a:cxn ang="0">
                <a:pos x="connsiteX53429" y="connsiteY53429"/>
              </a:cxn>
              <a:cxn ang="0">
                <a:pos x="connsiteX53430" y="connsiteY53430"/>
              </a:cxn>
              <a:cxn ang="0">
                <a:pos x="connsiteX53431" y="connsiteY53431"/>
              </a:cxn>
              <a:cxn ang="0">
                <a:pos x="connsiteX53432" y="connsiteY53432"/>
              </a:cxn>
              <a:cxn ang="0">
                <a:pos x="connsiteX53433" y="connsiteY53433"/>
              </a:cxn>
              <a:cxn ang="0">
                <a:pos x="connsiteX53434" y="connsiteY53434"/>
              </a:cxn>
              <a:cxn ang="0">
                <a:pos x="connsiteX53435" y="connsiteY53435"/>
              </a:cxn>
              <a:cxn ang="0">
                <a:pos x="connsiteX53436" y="connsiteY53436"/>
              </a:cxn>
              <a:cxn ang="0">
                <a:pos x="connsiteX53437" y="connsiteY53437"/>
              </a:cxn>
              <a:cxn ang="0">
                <a:pos x="connsiteX53438" y="connsiteY53438"/>
              </a:cxn>
              <a:cxn ang="0">
                <a:pos x="connsiteX53439" y="connsiteY53439"/>
              </a:cxn>
              <a:cxn ang="0">
                <a:pos x="connsiteX53440" y="connsiteY53440"/>
              </a:cxn>
              <a:cxn ang="0">
                <a:pos x="connsiteX53441" y="connsiteY53441"/>
              </a:cxn>
              <a:cxn ang="0">
                <a:pos x="connsiteX53442" y="connsiteY53442"/>
              </a:cxn>
              <a:cxn ang="0">
                <a:pos x="connsiteX53443" y="connsiteY53443"/>
              </a:cxn>
              <a:cxn ang="0">
                <a:pos x="connsiteX53444" y="connsiteY53444"/>
              </a:cxn>
              <a:cxn ang="0">
                <a:pos x="connsiteX53445" y="connsiteY53445"/>
              </a:cxn>
              <a:cxn ang="0">
                <a:pos x="connsiteX53446" y="connsiteY53446"/>
              </a:cxn>
              <a:cxn ang="0">
                <a:pos x="connsiteX53447" y="connsiteY53447"/>
              </a:cxn>
              <a:cxn ang="0">
                <a:pos x="connsiteX53448" y="connsiteY53448"/>
              </a:cxn>
              <a:cxn ang="0">
                <a:pos x="connsiteX53449" y="connsiteY53449"/>
              </a:cxn>
              <a:cxn ang="0">
                <a:pos x="connsiteX53450" y="connsiteY53450"/>
              </a:cxn>
              <a:cxn ang="0">
                <a:pos x="connsiteX53451" y="connsiteY53451"/>
              </a:cxn>
              <a:cxn ang="0">
                <a:pos x="connsiteX53452" y="connsiteY53452"/>
              </a:cxn>
              <a:cxn ang="0">
                <a:pos x="connsiteX53453" y="connsiteY53453"/>
              </a:cxn>
              <a:cxn ang="0">
                <a:pos x="connsiteX53454" y="connsiteY53454"/>
              </a:cxn>
              <a:cxn ang="0">
                <a:pos x="connsiteX53455" y="connsiteY53455"/>
              </a:cxn>
              <a:cxn ang="0">
                <a:pos x="connsiteX53456" y="connsiteY53456"/>
              </a:cxn>
              <a:cxn ang="0">
                <a:pos x="connsiteX53457" y="connsiteY53457"/>
              </a:cxn>
              <a:cxn ang="0">
                <a:pos x="connsiteX53458" y="connsiteY53458"/>
              </a:cxn>
              <a:cxn ang="0">
                <a:pos x="connsiteX53459" y="connsiteY53459"/>
              </a:cxn>
              <a:cxn ang="0">
                <a:pos x="connsiteX53460" y="connsiteY53460"/>
              </a:cxn>
              <a:cxn ang="0">
                <a:pos x="connsiteX53461" y="connsiteY53461"/>
              </a:cxn>
              <a:cxn ang="0">
                <a:pos x="connsiteX53462" y="connsiteY53462"/>
              </a:cxn>
              <a:cxn ang="0">
                <a:pos x="connsiteX53463" y="connsiteY53463"/>
              </a:cxn>
              <a:cxn ang="0">
                <a:pos x="connsiteX53464" y="connsiteY53464"/>
              </a:cxn>
              <a:cxn ang="0">
                <a:pos x="connsiteX53465" y="connsiteY53465"/>
              </a:cxn>
              <a:cxn ang="0">
                <a:pos x="connsiteX53466" y="connsiteY53466"/>
              </a:cxn>
              <a:cxn ang="0">
                <a:pos x="connsiteX53467" y="connsiteY53467"/>
              </a:cxn>
              <a:cxn ang="0">
                <a:pos x="connsiteX53468" y="connsiteY53468"/>
              </a:cxn>
              <a:cxn ang="0">
                <a:pos x="connsiteX53469" y="connsiteY53469"/>
              </a:cxn>
              <a:cxn ang="0">
                <a:pos x="connsiteX53470" y="connsiteY53470"/>
              </a:cxn>
              <a:cxn ang="0">
                <a:pos x="connsiteX53471" y="connsiteY53471"/>
              </a:cxn>
              <a:cxn ang="0">
                <a:pos x="connsiteX53472" y="connsiteY53472"/>
              </a:cxn>
              <a:cxn ang="0">
                <a:pos x="connsiteX53473" y="connsiteY53473"/>
              </a:cxn>
              <a:cxn ang="0">
                <a:pos x="connsiteX53474" y="connsiteY53474"/>
              </a:cxn>
              <a:cxn ang="0">
                <a:pos x="connsiteX53475" y="connsiteY53475"/>
              </a:cxn>
              <a:cxn ang="0">
                <a:pos x="connsiteX53476" y="connsiteY53476"/>
              </a:cxn>
              <a:cxn ang="0">
                <a:pos x="connsiteX53477" y="connsiteY53477"/>
              </a:cxn>
              <a:cxn ang="0">
                <a:pos x="connsiteX53478" y="connsiteY53478"/>
              </a:cxn>
              <a:cxn ang="0">
                <a:pos x="connsiteX53479" y="connsiteY53479"/>
              </a:cxn>
              <a:cxn ang="0">
                <a:pos x="connsiteX53480" y="connsiteY53480"/>
              </a:cxn>
              <a:cxn ang="0">
                <a:pos x="connsiteX53481" y="connsiteY53481"/>
              </a:cxn>
              <a:cxn ang="0">
                <a:pos x="connsiteX53482" y="connsiteY53482"/>
              </a:cxn>
              <a:cxn ang="0">
                <a:pos x="connsiteX53483" y="connsiteY53483"/>
              </a:cxn>
              <a:cxn ang="0">
                <a:pos x="connsiteX53484" y="connsiteY53484"/>
              </a:cxn>
              <a:cxn ang="0">
                <a:pos x="connsiteX53485" y="connsiteY53485"/>
              </a:cxn>
              <a:cxn ang="0">
                <a:pos x="connsiteX53486" y="connsiteY53486"/>
              </a:cxn>
              <a:cxn ang="0">
                <a:pos x="connsiteX53487" y="connsiteY53487"/>
              </a:cxn>
              <a:cxn ang="0">
                <a:pos x="connsiteX53488" y="connsiteY53488"/>
              </a:cxn>
              <a:cxn ang="0">
                <a:pos x="connsiteX53489" y="connsiteY53489"/>
              </a:cxn>
              <a:cxn ang="0">
                <a:pos x="connsiteX53490" y="connsiteY53490"/>
              </a:cxn>
              <a:cxn ang="0">
                <a:pos x="connsiteX53491" y="connsiteY53491"/>
              </a:cxn>
              <a:cxn ang="0">
                <a:pos x="connsiteX53492" y="connsiteY53492"/>
              </a:cxn>
              <a:cxn ang="0">
                <a:pos x="connsiteX53493" y="connsiteY53493"/>
              </a:cxn>
              <a:cxn ang="0">
                <a:pos x="connsiteX53494" y="connsiteY53494"/>
              </a:cxn>
              <a:cxn ang="0">
                <a:pos x="connsiteX53495" y="connsiteY53495"/>
              </a:cxn>
              <a:cxn ang="0">
                <a:pos x="connsiteX53496" y="connsiteY53496"/>
              </a:cxn>
              <a:cxn ang="0">
                <a:pos x="connsiteX53497" y="connsiteY53497"/>
              </a:cxn>
              <a:cxn ang="0">
                <a:pos x="connsiteX53498" y="connsiteY53498"/>
              </a:cxn>
              <a:cxn ang="0">
                <a:pos x="connsiteX53499" y="connsiteY53499"/>
              </a:cxn>
              <a:cxn ang="0">
                <a:pos x="connsiteX53500" y="connsiteY53500"/>
              </a:cxn>
              <a:cxn ang="0">
                <a:pos x="connsiteX53501" y="connsiteY53501"/>
              </a:cxn>
              <a:cxn ang="0">
                <a:pos x="connsiteX53502" y="connsiteY53502"/>
              </a:cxn>
              <a:cxn ang="0">
                <a:pos x="connsiteX53503" y="connsiteY53503"/>
              </a:cxn>
              <a:cxn ang="0">
                <a:pos x="connsiteX53504" y="connsiteY53504"/>
              </a:cxn>
              <a:cxn ang="0">
                <a:pos x="connsiteX53505" y="connsiteY53505"/>
              </a:cxn>
              <a:cxn ang="0">
                <a:pos x="connsiteX53506" y="connsiteY53506"/>
              </a:cxn>
              <a:cxn ang="0">
                <a:pos x="connsiteX53507" y="connsiteY53507"/>
              </a:cxn>
              <a:cxn ang="0">
                <a:pos x="connsiteX53508" y="connsiteY53508"/>
              </a:cxn>
              <a:cxn ang="0">
                <a:pos x="connsiteX53509" y="connsiteY53509"/>
              </a:cxn>
              <a:cxn ang="0">
                <a:pos x="connsiteX53510" y="connsiteY53510"/>
              </a:cxn>
              <a:cxn ang="0">
                <a:pos x="connsiteX53511" y="connsiteY53511"/>
              </a:cxn>
              <a:cxn ang="0">
                <a:pos x="connsiteX53512" y="connsiteY53512"/>
              </a:cxn>
              <a:cxn ang="0">
                <a:pos x="connsiteX53513" y="connsiteY53513"/>
              </a:cxn>
              <a:cxn ang="0">
                <a:pos x="connsiteX53514" y="connsiteY53514"/>
              </a:cxn>
              <a:cxn ang="0">
                <a:pos x="connsiteX53515" y="connsiteY53515"/>
              </a:cxn>
              <a:cxn ang="0">
                <a:pos x="connsiteX53516" y="connsiteY53516"/>
              </a:cxn>
              <a:cxn ang="0">
                <a:pos x="connsiteX53517" y="connsiteY53517"/>
              </a:cxn>
              <a:cxn ang="0">
                <a:pos x="connsiteX53518" y="connsiteY53518"/>
              </a:cxn>
              <a:cxn ang="0">
                <a:pos x="connsiteX53519" y="connsiteY53519"/>
              </a:cxn>
              <a:cxn ang="0">
                <a:pos x="connsiteX53520" y="connsiteY53520"/>
              </a:cxn>
              <a:cxn ang="0">
                <a:pos x="connsiteX53521" y="connsiteY53521"/>
              </a:cxn>
              <a:cxn ang="0">
                <a:pos x="connsiteX53522" y="connsiteY53522"/>
              </a:cxn>
              <a:cxn ang="0">
                <a:pos x="connsiteX53523" y="connsiteY53523"/>
              </a:cxn>
              <a:cxn ang="0">
                <a:pos x="connsiteX53524" y="connsiteY53524"/>
              </a:cxn>
              <a:cxn ang="0">
                <a:pos x="connsiteX53525" y="connsiteY53525"/>
              </a:cxn>
              <a:cxn ang="0">
                <a:pos x="connsiteX53526" y="connsiteY53526"/>
              </a:cxn>
              <a:cxn ang="0">
                <a:pos x="connsiteX53527" y="connsiteY53527"/>
              </a:cxn>
              <a:cxn ang="0">
                <a:pos x="connsiteX53528" y="connsiteY53528"/>
              </a:cxn>
              <a:cxn ang="0">
                <a:pos x="connsiteX53529" y="connsiteY53529"/>
              </a:cxn>
              <a:cxn ang="0">
                <a:pos x="connsiteX53530" y="connsiteY53530"/>
              </a:cxn>
              <a:cxn ang="0">
                <a:pos x="connsiteX53531" y="connsiteY53531"/>
              </a:cxn>
              <a:cxn ang="0">
                <a:pos x="connsiteX53532" y="connsiteY53532"/>
              </a:cxn>
              <a:cxn ang="0">
                <a:pos x="connsiteX53533" y="connsiteY53533"/>
              </a:cxn>
              <a:cxn ang="0">
                <a:pos x="connsiteX53534" y="connsiteY53534"/>
              </a:cxn>
              <a:cxn ang="0">
                <a:pos x="connsiteX53535" y="connsiteY53535"/>
              </a:cxn>
              <a:cxn ang="0">
                <a:pos x="connsiteX53536" y="connsiteY53536"/>
              </a:cxn>
              <a:cxn ang="0">
                <a:pos x="connsiteX53537" y="connsiteY53537"/>
              </a:cxn>
              <a:cxn ang="0">
                <a:pos x="connsiteX53538" y="connsiteY53538"/>
              </a:cxn>
              <a:cxn ang="0">
                <a:pos x="connsiteX53539" y="connsiteY53539"/>
              </a:cxn>
              <a:cxn ang="0">
                <a:pos x="connsiteX53540" y="connsiteY53540"/>
              </a:cxn>
              <a:cxn ang="0">
                <a:pos x="connsiteX53541" y="connsiteY53541"/>
              </a:cxn>
              <a:cxn ang="0">
                <a:pos x="connsiteX53542" y="connsiteY53542"/>
              </a:cxn>
              <a:cxn ang="0">
                <a:pos x="connsiteX53543" y="connsiteY53543"/>
              </a:cxn>
              <a:cxn ang="0">
                <a:pos x="connsiteX53544" y="connsiteY53544"/>
              </a:cxn>
              <a:cxn ang="0">
                <a:pos x="connsiteX53545" y="connsiteY53545"/>
              </a:cxn>
              <a:cxn ang="0">
                <a:pos x="connsiteX53546" y="connsiteY53546"/>
              </a:cxn>
              <a:cxn ang="0">
                <a:pos x="connsiteX53547" y="connsiteY53547"/>
              </a:cxn>
              <a:cxn ang="0">
                <a:pos x="connsiteX53548" y="connsiteY53548"/>
              </a:cxn>
              <a:cxn ang="0">
                <a:pos x="connsiteX53549" y="connsiteY53549"/>
              </a:cxn>
              <a:cxn ang="0">
                <a:pos x="connsiteX53550" y="connsiteY53550"/>
              </a:cxn>
              <a:cxn ang="0">
                <a:pos x="connsiteX53551" y="connsiteY53551"/>
              </a:cxn>
              <a:cxn ang="0">
                <a:pos x="connsiteX53552" y="connsiteY53552"/>
              </a:cxn>
              <a:cxn ang="0">
                <a:pos x="connsiteX53553" y="connsiteY53553"/>
              </a:cxn>
              <a:cxn ang="0">
                <a:pos x="connsiteX53554" y="connsiteY53554"/>
              </a:cxn>
              <a:cxn ang="0">
                <a:pos x="connsiteX53555" y="connsiteY53555"/>
              </a:cxn>
              <a:cxn ang="0">
                <a:pos x="connsiteX53556" y="connsiteY53556"/>
              </a:cxn>
              <a:cxn ang="0">
                <a:pos x="connsiteX53557" y="connsiteY53557"/>
              </a:cxn>
              <a:cxn ang="0">
                <a:pos x="connsiteX53558" y="connsiteY53558"/>
              </a:cxn>
              <a:cxn ang="0">
                <a:pos x="connsiteX53559" y="connsiteY53559"/>
              </a:cxn>
              <a:cxn ang="0">
                <a:pos x="connsiteX53560" y="connsiteY53560"/>
              </a:cxn>
              <a:cxn ang="0">
                <a:pos x="connsiteX53561" y="connsiteY53561"/>
              </a:cxn>
              <a:cxn ang="0">
                <a:pos x="connsiteX53562" y="connsiteY53562"/>
              </a:cxn>
              <a:cxn ang="0">
                <a:pos x="connsiteX53563" y="connsiteY53563"/>
              </a:cxn>
              <a:cxn ang="0">
                <a:pos x="connsiteX53564" y="connsiteY53564"/>
              </a:cxn>
              <a:cxn ang="0">
                <a:pos x="connsiteX53565" y="connsiteY53565"/>
              </a:cxn>
              <a:cxn ang="0">
                <a:pos x="connsiteX53566" y="connsiteY53566"/>
              </a:cxn>
              <a:cxn ang="0">
                <a:pos x="connsiteX53567" y="connsiteY53567"/>
              </a:cxn>
              <a:cxn ang="0">
                <a:pos x="connsiteX53568" y="connsiteY53568"/>
              </a:cxn>
              <a:cxn ang="0">
                <a:pos x="connsiteX53569" y="connsiteY53569"/>
              </a:cxn>
              <a:cxn ang="0">
                <a:pos x="connsiteX53570" y="connsiteY53570"/>
              </a:cxn>
              <a:cxn ang="0">
                <a:pos x="connsiteX53571" y="connsiteY53571"/>
              </a:cxn>
              <a:cxn ang="0">
                <a:pos x="connsiteX53572" y="connsiteY53572"/>
              </a:cxn>
              <a:cxn ang="0">
                <a:pos x="connsiteX53573" y="connsiteY53573"/>
              </a:cxn>
              <a:cxn ang="0">
                <a:pos x="connsiteX53574" y="connsiteY53574"/>
              </a:cxn>
              <a:cxn ang="0">
                <a:pos x="connsiteX53575" y="connsiteY53575"/>
              </a:cxn>
              <a:cxn ang="0">
                <a:pos x="connsiteX53576" y="connsiteY53576"/>
              </a:cxn>
              <a:cxn ang="0">
                <a:pos x="connsiteX53577" y="connsiteY53577"/>
              </a:cxn>
              <a:cxn ang="0">
                <a:pos x="connsiteX53578" y="connsiteY53578"/>
              </a:cxn>
              <a:cxn ang="0">
                <a:pos x="connsiteX53579" y="connsiteY53579"/>
              </a:cxn>
              <a:cxn ang="0">
                <a:pos x="connsiteX53580" y="connsiteY53580"/>
              </a:cxn>
              <a:cxn ang="0">
                <a:pos x="connsiteX53581" y="connsiteY53581"/>
              </a:cxn>
              <a:cxn ang="0">
                <a:pos x="connsiteX53582" y="connsiteY53582"/>
              </a:cxn>
              <a:cxn ang="0">
                <a:pos x="connsiteX53583" y="connsiteY53583"/>
              </a:cxn>
              <a:cxn ang="0">
                <a:pos x="connsiteX53584" y="connsiteY53584"/>
              </a:cxn>
              <a:cxn ang="0">
                <a:pos x="connsiteX53585" y="connsiteY53585"/>
              </a:cxn>
              <a:cxn ang="0">
                <a:pos x="connsiteX53586" y="connsiteY53586"/>
              </a:cxn>
              <a:cxn ang="0">
                <a:pos x="connsiteX53587" y="connsiteY53587"/>
              </a:cxn>
              <a:cxn ang="0">
                <a:pos x="connsiteX53588" y="connsiteY53588"/>
              </a:cxn>
              <a:cxn ang="0">
                <a:pos x="connsiteX53589" y="connsiteY53589"/>
              </a:cxn>
              <a:cxn ang="0">
                <a:pos x="connsiteX53590" y="connsiteY53590"/>
              </a:cxn>
              <a:cxn ang="0">
                <a:pos x="connsiteX53591" y="connsiteY53591"/>
              </a:cxn>
              <a:cxn ang="0">
                <a:pos x="connsiteX53592" y="connsiteY53592"/>
              </a:cxn>
              <a:cxn ang="0">
                <a:pos x="connsiteX53593" y="connsiteY53593"/>
              </a:cxn>
              <a:cxn ang="0">
                <a:pos x="connsiteX53594" y="connsiteY53594"/>
              </a:cxn>
              <a:cxn ang="0">
                <a:pos x="connsiteX53595" y="connsiteY53595"/>
              </a:cxn>
              <a:cxn ang="0">
                <a:pos x="connsiteX53596" y="connsiteY53596"/>
              </a:cxn>
              <a:cxn ang="0">
                <a:pos x="connsiteX53597" y="connsiteY53597"/>
              </a:cxn>
              <a:cxn ang="0">
                <a:pos x="connsiteX53598" y="connsiteY53598"/>
              </a:cxn>
              <a:cxn ang="0">
                <a:pos x="connsiteX53599" y="connsiteY53599"/>
              </a:cxn>
              <a:cxn ang="0">
                <a:pos x="connsiteX53600" y="connsiteY53600"/>
              </a:cxn>
              <a:cxn ang="0">
                <a:pos x="connsiteX53601" y="connsiteY53601"/>
              </a:cxn>
              <a:cxn ang="0">
                <a:pos x="connsiteX53602" y="connsiteY53602"/>
              </a:cxn>
              <a:cxn ang="0">
                <a:pos x="connsiteX53603" y="connsiteY53603"/>
              </a:cxn>
              <a:cxn ang="0">
                <a:pos x="connsiteX53604" y="connsiteY53604"/>
              </a:cxn>
              <a:cxn ang="0">
                <a:pos x="connsiteX53605" y="connsiteY53605"/>
              </a:cxn>
              <a:cxn ang="0">
                <a:pos x="connsiteX53606" y="connsiteY53606"/>
              </a:cxn>
              <a:cxn ang="0">
                <a:pos x="connsiteX53607" y="connsiteY53607"/>
              </a:cxn>
              <a:cxn ang="0">
                <a:pos x="connsiteX53608" y="connsiteY53608"/>
              </a:cxn>
              <a:cxn ang="0">
                <a:pos x="connsiteX53609" y="connsiteY53609"/>
              </a:cxn>
              <a:cxn ang="0">
                <a:pos x="connsiteX53610" y="connsiteY53610"/>
              </a:cxn>
              <a:cxn ang="0">
                <a:pos x="connsiteX53611" y="connsiteY53611"/>
              </a:cxn>
              <a:cxn ang="0">
                <a:pos x="connsiteX53612" y="connsiteY53612"/>
              </a:cxn>
              <a:cxn ang="0">
                <a:pos x="connsiteX53613" y="connsiteY53613"/>
              </a:cxn>
              <a:cxn ang="0">
                <a:pos x="connsiteX53614" y="connsiteY53614"/>
              </a:cxn>
              <a:cxn ang="0">
                <a:pos x="connsiteX53615" y="connsiteY53615"/>
              </a:cxn>
              <a:cxn ang="0">
                <a:pos x="connsiteX53616" y="connsiteY53616"/>
              </a:cxn>
              <a:cxn ang="0">
                <a:pos x="connsiteX53617" y="connsiteY53617"/>
              </a:cxn>
              <a:cxn ang="0">
                <a:pos x="connsiteX53618" y="connsiteY53618"/>
              </a:cxn>
              <a:cxn ang="0">
                <a:pos x="connsiteX53619" y="connsiteY53619"/>
              </a:cxn>
              <a:cxn ang="0">
                <a:pos x="connsiteX53620" y="connsiteY53620"/>
              </a:cxn>
              <a:cxn ang="0">
                <a:pos x="connsiteX53621" y="connsiteY53621"/>
              </a:cxn>
              <a:cxn ang="0">
                <a:pos x="connsiteX53622" y="connsiteY53622"/>
              </a:cxn>
              <a:cxn ang="0">
                <a:pos x="connsiteX53623" y="connsiteY53623"/>
              </a:cxn>
              <a:cxn ang="0">
                <a:pos x="connsiteX53624" y="connsiteY53624"/>
              </a:cxn>
              <a:cxn ang="0">
                <a:pos x="connsiteX53625" y="connsiteY53625"/>
              </a:cxn>
              <a:cxn ang="0">
                <a:pos x="connsiteX53626" y="connsiteY53626"/>
              </a:cxn>
              <a:cxn ang="0">
                <a:pos x="connsiteX53627" y="connsiteY53627"/>
              </a:cxn>
              <a:cxn ang="0">
                <a:pos x="connsiteX53628" y="connsiteY53628"/>
              </a:cxn>
              <a:cxn ang="0">
                <a:pos x="connsiteX53629" y="connsiteY53629"/>
              </a:cxn>
              <a:cxn ang="0">
                <a:pos x="connsiteX53630" y="connsiteY53630"/>
              </a:cxn>
              <a:cxn ang="0">
                <a:pos x="connsiteX53631" y="connsiteY53631"/>
              </a:cxn>
              <a:cxn ang="0">
                <a:pos x="connsiteX53632" y="connsiteY53632"/>
              </a:cxn>
              <a:cxn ang="0">
                <a:pos x="connsiteX53633" y="connsiteY53633"/>
              </a:cxn>
              <a:cxn ang="0">
                <a:pos x="connsiteX53634" y="connsiteY53634"/>
              </a:cxn>
              <a:cxn ang="0">
                <a:pos x="connsiteX53635" y="connsiteY53635"/>
              </a:cxn>
              <a:cxn ang="0">
                <a:pos x="connsiteX53636" y="connsiteY53636"/>
              </a:cxn>
              <a:cxn ang="0">
                <a:pos x="connsiteX53637" y="connsiteY53637"/>
              </a:cxn>
              <a:cxn ang="0">
                <a:pos x="connsiteX53638" y="connsiteY53638"/>
              </a:cxn>
              <a:cxn ang="0">
                <a:pos x="connsiteX53639" y="connsiteY53639"/>
              </a:cxn>
              <a:cxn ang="0">
                <a:pos x="connsiteX53640" y="connsiteY53640"/>
              </a:cxn>
              <a:cxn ang="0">
                <a:pos x="connsiteX53641" y="connsiteY53641"/>
              </a:cxn>
              <a:cxn ang="0">
                <a:pos x="connsiteX53642" y="connsiteY53642"/>
              </a:cxn>
              <a:cxn ang="0">
                <a:pos x="connsiteX53643" y="connsiteY53643"/>
              </a:cxn>
              <a:cxn ang="0">
                <a:pos x="connsiteX53644" y="connsiteY53644"/>
              </a:cxn>
              <a:cxn ang="0">
                <a:pos x="connsiteX53645" y="connsiteY53645"/>
              </a:cxn>
              <a:cxn ang="0">
                <a:pos x="connsiteX53646" y="connsiteY53646"/>
              </a:cxn>
              <a:cxn ang="0">
                <a:pos x="connsiteX53647" y="connsiteY53647"/>
              </a:cxn>
              <a:cxn ang="0">
                <a:pos x="connsiteX53648" y="connsiteY53648"/>
              </a:cxn>
              <a:cxn ang="0">
                <a:pos x="connsiteX53649" y="connsiteY53649"/>
              </a:cxn>
              <a:cxn ang="0">
                <a:pos x="connsiteX53650" y="connsiteY53650"/>
              </a:cxn>
              <a:cxn ang="0">
                <a:pos x="connsiteX53651" y="connsiteY53651"/>
              </a:cxn>
              <a:cxn ang="0">
                <a:pos x="connsiteX53652" y="connsiteY53652"/>
              </a:cxn>
              <a:cxn ang="0">
                <a:pos x="connsiteX53653" y="connsiteY53653"/>
              </a:cxn>
              <a:cxn ang="0">
                <a:pos x="connsiteX53654" y="connsiteY53654"/>
              </a:cxn>
              <a:cxn ang="0">
                <a:pos x="connsiteX53655" y="connsiteY53655"/>
              </a:cxn>
              <a:cxn ang="0">
                <a:pos x="connsiteX53656" y="connsiteY53656"/>
              </a:cxn>
              <a:cxn ang="0">
                <a:pos x="connsiteX53657" y="connsiteY53657"/>
              </a:cxn>
              <a:cxn ang="0">
                <a:pos x="connsiteX53658" y="connsiteY53658"/>
              </a:cxn>
              <a:cxn ang="0">
                <a:pos x="connsiteX53659" y="connsiteY53659"/>
              </a:cxn>
              <a:cxn ang="0">
                <a:pos x="connsiteX53660" y="connsiteY53660"/>
              </a:cxn>
              <a:cxn ang="0">
                <a:pos x="connsiteX53661" y="connsiteY53661"/>
              </a:cxn>
              <a:cxn ang="0">
                <a:pos x="connsiteX53662" y="connsiteY53662"/>
              </a:cxn>
              <a:cxn ang="0">
                <a:pos x="connsiteX53663" y="connsiteY53663"/>
              </a:cxn>
              <a:cxn ang="0">
                <a:pos x="connsiteX53664" y="connsiteY53664"/>
              </a:cxn>
              <a:cxn ang="0">
                <a:pos x="connsiteX53665" y="connsiteY53665"/>
              </a:cxn>
              <a:cxn ang="0">
                <a:pos x="connsiteX53666" y="connsiteY53666"/>
              </a:cxn>
              <a:cxn ang="0">
                <a:pos x="connsiteX53667" y="connsiteY53667"/>
              </a:cxn>
              <a:cxn ang="0">
                <a:pos x="connsiteX53668" y="connsiteY53668"/>
              </a:cxn>
              <a:cxn ang="0">
                <a:pos x="connsiteX53669" y="connsiteY53669"/>
              </a:cxn>
              <a:cxn ang="0">
                <a:pos x="connsiteX53670" y="connsiteY53670"/>
              </a:cxn>
              <a:cxn ang="0">
                <a:pos x="connsiteX53671" y="connsiteY53671"/>
              </a:cxn>
              <a:cxn ang="0">
                <a:pos x="connsiteX53672" y="connsiteY53672"/>
              </a:cxn>
              <a:cxn ang="0">
                <a:pos x="connsiteX53673" y="connsiteY53673"/>
              </a:cxn>
              <a:cxn ang="0">
                <a:pos x="connsiteX53674" y="connsiteY53674"/>
              </a:cxn>
              <a:cxn ang="0">
                <a:pos x="connsiteX53675" y="connsiteY53675"/>
              </a:cxn>
              <a:cxn ang="0">
                <a:pos x="connsiteX53676" y="connsiteY53676"/>
              </a:cxn>
              <a:cxn ang="0">
                <a:pos x="connsiteX53677" y="connsiteY53677"/>
              </a:cxn>
              <a:cxn ang="0">
                <a:pos x="connsiteX53678" y="connsiteY53678"/>
              </a:cxn>
              <a:cxn ang="0">
                <a:pos x="connsiteX53679" y="connsiteY53679"/>
              </a:cxn>
              <a:cxn ang="0">
                <a:pos x="connsiteX53680" y="connsiteY53680"/>
              </a:cxn>
              <a:cxn ang="0">
                <a:pos x="connsiteX53681" y="connsiteY53681"/>
              </a:cxn>
              <a:cxn ang="0">
                <a:pos x="connsiteX53682" y="connsiteY53682"/>
              </a:cxn>
              <a:cxn ang="0">
                <a:pos x="connsiteX53683" y="connsiteY53683"/>
              </a:cxn>
              <a:cxn ang="0">
                <a:pos x="connsiteX53684" y="connsiteY53684"/>
              </a:cxn>
              <a:cxn ang="0">
                <a:pos x="connsiteX53685" y="connsiteY53685"/>
              </a:cxn>
              <a:cxn ang="0">
                <a:pos x="connsiteX53686" y="connsiteY53686"/>
              </a:cxn>
              <a:cxn ang="0">
                <a:pos x="connsiteX53687" y="connsiteY53687"/>
              </a:cxn>
              <a:cxn ang="0">
                <a:pos x="connsiteX53688" y="connsiteY53688"/>
              </a:cxn>
              <a:cxn ang="0">
                <a:pos x="connsiteX53689" y="connsiteY53689"/>
              </a:cxn>
              <a:cxn ang="0">
                <a:pos x="connsiteX53690" y="connsiteY53690"/>
              </a:cxn>
              <a:cxn ang="0">
                <a:pos x="connsiteX53691" y="connsiteY53691"/>
              </a:cxn>
              <a:cxn ang="0">
                <a:pos x="connsiteX53692" y="connsiteY53692"/>
              </a:cxn>
              <a:cxn ang="0">
                <a:pos x="connsiteX53693" y="connsiteY53693"/>
              </a:cxn>
              <a:cxn ang="0">
                <a:pos x="connsiteX53694" y="connsiteY53694"/>
              </a:cxn>
              <a:cxn ang="0">
                <a:pos x="connsiteX53695" y="connsiteY53695"/>
              </a:cxn>
              <a:cxn ang="0">
                <a:pos x="connsiteX53696" y="connsiteY53696"/>
              </a:cxn>
              <a:cxn ang="0">
                <a:pos x="connsiteX53697" y="connsiteY53697"/>
              </a:cxn>
              <a:cxn ang="0">
                <a:pos x="connsiteX53698" y="connsiteY53698"/>
              </a:cxn>
              <a:cxn ang="0">
                <a:pos x="connsiteX53699" y="connsiteY53699"/>
              </a:cxn>
              <a:cxn ang="0">
                <a:pos x="connsiteX53700" y="connsiteY53700"/>
              </a:cxn>
              <a:cxn ang="0">
                <a:pos x="connsiteX53701" y="connsiteY53701"/>
              </a:cxn>
              <a:cxn ang="0">
                <a:pos x="connsiteX53702" y="connsiteY53702"/>
              </a:cxn>
              <a:cxn ang="0">
                <a:pos x="connsiteX53703" y="connsiteY53703"/>
              </a:cxn>
              <a:cxn ang="0">
                <a:pos x="connsiteX53704" y="connsiteY53704"/>
              </a:cxn>
              <a:cxn ang="0">
                <a:pos x="connsiteX53705" y="connsiteY53705"/>
              </a:cxn>
              <a:cxn ang="0">
                <a:pos x="connsiteX53706" y="connsiteY53706"/>
              </a:cxn>
              <a:cxn ang="0">
                <a:pos x="connsiteX53707" y="connsiteY53707"/>
              </a:cxn>
              <a:cxn ang="0">
                <a:pos x="connsiteX53708" y="connsiteY53708"/>
              </a:cxn>
              <a:cxn ang="0">
                <a:pos x="connsiteX53709" y="connsiteY53709"/>
              </a:cxn>
              <a:cxn ang="0">
                <a:pos x="connsiteX53710" y="connsiteY53710"/>
              </a:cxn>
              <a:cxn ang="0">
                <a:pos x="connsiteX53711" y="connsiteY53711"/>
              </a:cxn>
              <a:cxn ang="0">
                <a:pos x="connsiteX53712" y="connsiteY53712"/>
              </a:cxn>
              <a:cxn ang="0">
                <a:pos x="connsiteX53713" y="connsiteY53713"/>
              </a:cxn>
              <a:cxn ang="0">
                <a:pos x="connsiteX53714" y="connsiteY53714"/>
              </a:cxn>
              <a:cxn ang="0">
                <a:pos x="connsiteX53715" y="connsiteY53715"/>
              </a:cxn>
              <a:cxn ang="0">
                <a:pos x="connsiteX53716" y="connsiteY53716"/>
              </a:cxn>
              <a:cxn ang="0">
                <a:pos x="connsiteX53717" y="connsiteY53717"/>
              </a:cxn>
              <a:cxn ang="0">
                <a:pos x="connsiteX53718" y="connsiteY53718"/>
              </a:cxn>
              <a:cxn ang="0">
                <a:pos x="connsiteX53719" y="connsiteY53719"/>
              </a:cxn>
              <a:cxn ang="0">
                <a:pos x="connsiteX53720" y="connsiteY53720"/>
              </a:cxn>
              <a:cxn ang="0">
                <a:pos x="connsiteX53721" y="connsiteY53721"/>
              </a:cxn>
              <a:cxn ang="0">
                <a:pos x="connsiteX53722" y="connsiteY53722"/>
              </a:cxn>
              <a:cxn ang="0">
                <a:pos x="connsiteX53723" y="connsiteY53723"/>
              </a:cxn>
              <a:cxn ang="0">
                <a:pos x="connsiteX53724" y="connsiteY53724"/>
              </a:cxn>
              <a:cxn ang="0">
                <a:pos x="connsiteX53725" y="connsiteY53725"/>
              </a:cxn>
              <a:cxn ang="0">
                <a:pos x="connsiteX53726" y="connsiteY53726"/>
              </a:cxn>
              <a:cxn ang="0">
                <a:pos x="connsiteX53727" y="connsiteY53727"/>
              </a:cxn>
              <a:cxn ang="0">
                <a:pos x="connsiteX53728" y="connsiteY53728"/>
              </a:cxn>
              <a:cxn ang="0">
                <a:pos x="connsiteX53729" y="connsiteY53729"/>
              </a:cxn>
              <a:cxn ang="0">
                <a:pos x="connsiteX53730" y="connsiteY53730"/>
              </a:cxn>
              <a:cxn ang="0">
                <a:pos x="connsiteX53731" y="connsiteY53731"/>
              </a:cxn>
              <a:cxn ang="0">
                <a:pos x="connsiteX53732" y="connsiteY53732"/>
              </a:cxn>
              <a:cxn ang="0">
                <a:pos x="connsiteX53733" y="connsiteY53733"/>
              </a:cxn>
              <a:cxn ang="0">
                <a:pos x="connsiteX53734" y="connsiteY53734"/>
              </a:cxn>
              <a:cxn ang="0">
                <a:pos x="connsiteX53735" y="connsiteY53735"/>
              </a:cxn>
              <a:cxn ang="0">
                <a:pos x="connsiteX53736" y="connsiteY53736"/>
              </a:cxn>
              <a:cxn ang="0">
                <a:pos x="connsiteX53737" y="connsiteY53737"/>
              </a:cxn>
              <a:cxn ang="0">
                <a:pos x="connsiteX53738" y="connsiteY53738"/>
              </a:cxn>
              <a:cxn ang="0">
                <a:pos x="connsiteX53739" y="connsiteY53739"/>
              </a:cxn>
              <a:cxn ang="0">
                <a:pos x="connsiteX53740" y="connsiteY53740"/>
              </a:cxn>
              <a:cxn ang="0">
                <a:pos x="connsiteX53741" y="connsiteY53741"/>
              </a:cxn>
              <a:cxn ang="0">
                <a:pos x="connsiteX53742" y="connsiteY53742"/>
              </a:cxn>
              <a:cxn ang="0">
                <a:pos x="connsiteX53743" y="connsiteY53743"/>
              </a:cxn>
              <a:cxn ang="0">
                <a:pos x="connsiteX53744" y="connsiteY53744"/>
              </a:cxn>
              <a:cxn ang="0">
                <a:pos x="connsiteX53745" y="connsiteY53745"/>
              </a:cxn>
              <a:cxn ang="0">
                <a:pos x="connsiteX53746" y="connsiteY53746"/>
              </a:cxn>
              <a:cxn ang="0">
                <a:pos x="connsiteX53747" y="connsiteY53747"/>
              </a:cxn>
              <a:cxn ang="0">
                <a:pos x="connsiteX53748" y="connsiteY53748"/>
              </a:cxn>
              <a:cxn ang="0">
                <a:pos x="connsiteX53749" y="connsiteY53749"/>
              </a:cxn>
              <a:cxn ang="0">
                <a:pos x="connsiteX53750" y="connsiteY53750"/>
              </a:cxn>
              <a:cxn ang="0">
                <a:pos x="connsiteX53751" y="connsiteY53751"/>
              </a:cxn>
              <a:cxn ang="0">
                <a:pos x="connsiteX53752" y="connsiteY53752"/>
              </a:cxn>
              <a:cxn ang="0">
                <a:pos x="connsiteX53753" y="connsiteY53753"/>
              </a:cxn>
              <a:cxn ang="0">
                <a:pos x="connsiteX53754" y="connsiteY53754"/>
              </a:cxn>
              <a:cxn ang="0">
                <a:pos x="connsiteX53755" y="connsiteY53755"/>
              </a:cxn>
              <a:cxn ang="0">
                <a:pos x="connsiteX53756" y="connsiteY53756"/>
              </a:cxn>
              <a:cxn ang="0">
                <a:pos x="connsiteX53757" y="connsiteY53757"/>
              </a:cxn>
              <a:cxn ang="0">
                <a:pos x="connsiteX53758" y="connsiteY53758"/>
              </a:cxn>
              <a:cxn ang="0">
                <a:pos x="connsiteX53759" y="connsiteY53759"/>
              </a:cxn>
              <a:cxn ang="0">
                <a:pos x="connsiteX53760" y="connsiteY53760"/>
              </a:cxn>
              <a:cxn ang="0">
                <a:pos x="connsiteX53761" y="connsiteY53761"/>
              </a:cxn>
              <a:cxn ang="0">
                <a:pos x="connsiteX53762" y="connsiteY53762"/>
              </a:cxn>
              <a:cxn ang="0">
                <a:pos x="connsiteX53763" y="connsiteY53763"/>
              </a:cxn>
              <a:cxn ang="0">
                <a:pos x="connsiteX53764" y="connsiteY53764"/>
              </a:cxn>
              <a:cxn ang="0">
                <a:pos x="connsiteX53765" y="connsiteY53765"/>
              </a:cxn>
              <a:cxn ang="0">
                <a:pos x="connsiteX53766" y="connsiteY53766"/>
              </a:cxn>
              <a:cxn ang="0">
                <a:pos x="connsiteX53767" y="connsiteY53767"/>
              </a:cxn>
              <a:cxn ang="0">
                <a:pos x="connsiteX53768" y="connsiteY53768"/>
              </a:cxn>
              <a:cxn ang="0">
                <a:pos x="connsiteX53769" y="connsiteY53769"/>
              </a:cxn>
              <a:cxn ang="0">
                <a:pos x="connsiteX53770" y="connsiteY53770"/>
              </a:cxn>
              <a:cxn ang="0">
                <a:pos x="connsiteX53771" y="connsiteY53771"/>
              </a:cxn>
              <a:cxn ang="0">
                <a:pos x="connsiteX53772" y="connsiteY53772"/>
              </a:cxn>
              <a:cxn ang="0">
                <a:pos x="connsiteX53773" y="connsiteY53773"/>
              </a:cxn>
              <a:cxn ang="0">
                <a:pos x="connsiteX53774" y="connsiteY53774"/>
              </a:cxn>
              <a:cxn ang="0">
                <a:pos x="connsiteX53775" y="connsiteY53775"/>
              </a:cxn>
              <a:cxn ang="0">
                <a:pos x="connsiteX53776" y="connsiteY53776"/>
              </a:cxn>
              <a:cxn ang="0">
                <a:pos x="connsiteX53777" y="connsiteY53777"/>
              </a:cxn>
              <a:cxn ang="0">
                <a:pos x="connsiteX53778" y="connsiteY53778"/>
              </a:cxn>
              <a:cxn ang="0">
                <a:pos x="connsiteX53779" y="connsiteY53779"/>
              </a:cxn>
              <a:cxn ang="0">
                <a:pos x="connsiteX53780" y="connsiteY53780"/>
              </a:cxn>
              <a:cxn ang="0">
                <a:pos x="connsiteX53781" y="connsiteY53781"/>
              </a:cxn>
              <a:cxn ang="0">
                <a:pos x="connsiteX53782" y="connsiteY53782"/>
              </a:cxn>
              <a:cxn ang="0">
                <a:pos x="connsiteX53783" y="connsiteY53783"/>
              </a:cxn>
              <a:cxn ang="0">
                <a:pos x="connsiteX53784" y="connsiteY53784"/>
              </a:cxn>
              <a:cxn ang="0">
                <a:pos x="connsiteX53785" y="connsiteY53785"/>
              </a:cxn>
              <a:cxn ang="0">
                <a:pos x="connsiteX53786" y="connsiteY53786"/>
              </a:cxn>
              <a:cxn ang="0">
                <a:pos x="connsiteX53787" y="connsiteY53787"/>
              </a:cxn>
              <a:cxn ang="0">
                <a:pos x="connsiteX53788" y="connsiteY53788"/>
              </a:cxn>
              <a:cxn ang="0">
                <a:pos x="connsiteX53789" y="connsiteY53789"/>
              </a:cxn>
              <a:cxn ang="0">
                <a:pos x="connsiteX53790" y="connsiteY53790"/>
              </a:cxn>
              <a:cxn ang="0">
                <a:pos x="connsiteX53791" y="connsiteY53791"/>
              </a:cxn>
              <a:cxn ang="0">
                <a:pos x="connsiteX53792" y="connsiteY53792"/>
              </a:cxn>
              <a:cxn ang="0">
                <a:pos x="connsiteX53793" y="connsiteY53793"/>
              </a:cxn>
              <a:cxn ang="0">
                <a:pos x="connsiteX53794" y="connsiteY53794"/>
              </a:cxn>
              <a:cxn ang="0">
                <a:pos x="connsiteX53795" y="connsiteY53795"/>
              </a:cxn>
              <a:cxn ang="0">
                <a:pos x="connsiteX53796" y="connsiteY53796"/>
              </a:cxn>
              <a:cxn ang="0">
                <a:pos x="connsiteX53797" y="connsiteY53797"/>
              </a:cxn>
              <a:cxn ang="0">
                <a:pos x="connsiteX53798" y="connsiteY53798"/>
              </a:cxn>
              <a:cxn ang="0">
                <a:pos x="connsiteX53799" y="connsiteY53799"/>
              </a:cxn>
              <a:cxn ang="0">
                <a:pos x="connsiteX53800" y="connsiteY53800"/>
              </a:cxn>
              <a:cxn ang="0">
                <a:pos x="connsiteX53801" y="connsiteY53801"/>
              </a:cxn>
              <a:cxn ang="0">
                <a:pos x="connsiteX53802" y="connsiteY53802"/>
              </a:cxn>
              <a:cxn ang="0">
                <a:pos x="connsiteX53803" y="connsiteY53803"/>
              </a:cxn>
              <a:cxn ang="0">
                <a:pos x="connsiteX53804" y="connsiteY53804"/>
              </a:cxn>
              <a:cxn ang="0">
                <a:pos x="connsiteX53805" y="connsiteY53805"/>
              </a:cxn>
              <a:cxn ang="0">
                <a:pos x="connsiteX53806" y="connsiteY53806"/>
              </a:cxn>
              <a:cxn ang="0">
                <a:pos x="connsiteX53807" y="connsiteY53807"/>
              </a:cxn>
              <a:cxn ang="0">
                <a:pos x="connsiteX53808" y="connsiteY53808"/>
              </a:cxn>
              <a:cxn ang="0">
                <a:pos x="connsiteX53809" y="connsiteY53809"/>
              </a:cxn>
              <a:cxn ang="0">
                <a:pos x="connsiteX53810" y="connsiteY53810"/>
              </a:cxn>
              <a:cxn ang="0">
                <a:pos x="connsiteX53811" y="connsiteY53811"/>
              </a:cxn>
              <a:cxn ang="0">
                <a:pos x="connsiteX53812" y="connsiteY53812"/>
              </a:cxn>
              <a:cxn ang="0">
                <a:pos x="connsiteX53813" y="connsiteY53813"/>
              </a:cxn>
              <a:cxn ang="0">
                <a:pos x="connsiteX53814" y="connsiteY53814"/>
              </a:cxn>
              <a:cxn ang="0">
                <a:pos x="connsiteX53815" y="connsiteY53815"/>
              </a:cxn>
              <a:cxn ang="0">
                <a:pos x="connsiteX53816" y="connsiteY53816"/>
              </a:cxn>
              <a:cxn ang="0">
                <a:pos x="connsiteX53817" y="connsiteY53817"/>
              </a:cxn>
              <a:cxn ang="0">
                <a:pos x="connsiteX53818" y="connsiteY53818"/>
              </a:cxn>
              <a:cxn ang="0">
                <a:pos x="connsiteX53819" y="connsiteY53819"/>
              </a:cxn>
              <a:cxn ang="0">
                <a:pos x="connsiteX53820" y="connsiteY53820"/>
              </a:cxn>
              <a:cxn ang="0">
                <a:pos x="connsiteX53821" y="connsiteY53821"/>
              </a:cxn>
              <a:cxn ang="0">
                <a:pos x="connsiteX53822" y="connsiteY53822"/>
              </a:cxn>
              <a:cxn ang="0">
                <a:pos x="connsiteX53823" y="connsiteY53823"/>
              </a:cxn>
              <a:cxn ang="0">
                <a:pos x="connsiteX53824" y="connsiteY53824"/>
              </a:cxn>
              <a:cxn ang="0">
                <a:pos x="connsiteX53825" y="connsiteY53825"/>
              </a:cxn>
              <a:cxn ang="0">
                <a:pos x="connsiteX53826" y="connsiteY53826"/>
              </a:cxn>
              <a:cxn ang="0">
                <a:pos x="connsiteX53827" y="connsiteY53827"/>
              </a:cxn>
              <a:cxn ang="0">
                <a:pos x="connsiteX53828" y="connsiteY53828"/>
              </a:cxn>
              <a:cxn ang="0">
                <a:pos x="connsiteX53829" y="connsiteY53829"/>
              </a:cxn>
              <a:cxn ang="0">
                <a:pos x="connsiteX53830" y="connsiteY53830"/>
              </a:cxn>
              <a:cxn ang="0">
                <a:pos x="connsiteX53831" y="connsiteY53831"/>
              </a:cxn>
              <a:cxn ang="0">
                <a:pos x="connsiteX53832" y="connsiteY53832"/>
              </a:cxn>
              <a:cxn ang="0">
                <a:pos x="connsiteX53833" y="connsiteY53833"/>
              </a:cxn>
              <a:cxn ang="0">
                <a:pos x="connsiteX53834" y="connsiteY53834"/>
              </a:cxn>
              <a:cxn ang="0">
                <a:pos x="connsiteX53835" y="connsiteY53835"/>
              </a:cxn>
              <a:cxn ang="0">
                <a:pos x="connsiteX53836" y="connsiteY53836"/>
              </a:cxn>
              <a:cxn ang="0">
                <a:pos x="connsiteX53837" y="connsiteY53837"/>
              </a:cxn>
              <a:cxn ang="0">
                <a:pos x="connsiteX53838" y="connsiteY53838"/>
              </a:cxn>
              <a:cxn ang="0">
                <a:pos x="connsiteX53839" y="connsiteY53839"/>
              </a:cxn>
              <a:cxn ang="0">
                <a:pos x="connsiteX53840" y="connsiteY53840"/>
              </a:cxn>
              <a:cxn ang="0">
                <a:pos x="connsiteX53841" y="connsiteY53841"/>
              </a:cxn>
              <a:cxn ang="0">
                <a:pos x="connsiteX53842" y="connsiteY53842"/>
              </a:cxn>
              <a:cxn ang="0">
                <a:pos x="connsiteX53843" y="connsiteY53843"/>
              </a:cxn>
              <a:cxn ang="0">
                <a:pos x="connsiteX53844" y="connsiteY53844"/>
              </a:cxn>
              <a:cxn ang="0">
                <a:pos x="connsiteX53845" y="connsiteY53845"/>
              </a:cxn>
              <a:cxn ang="0">
                <a:pos x="connsiteX53846" y="connsiteY53846"/>
              </a:cxn>
              <a:cxn ang="0">
                <a:pos x="connsiteX53847" y="connsiteY53847"/>
              </a:cxn>
              <a:cxn ang="0">
                <a:pos x="connsiteX53848" y="connsiteY53848"/>
              </a:cxn>
              <a:cxn ang="0">
                <a:pos x="connsiteX53849" y="connsiteY53849"/>
              </a:cxn>
              <a:cxn ang="0">
                <a:pos x="connsiteX53850" y="connsiteY53850"/>
              </a:cxn>
              <a:cxn ang="0">
                <a:pos x="connsiteX53851" y="connsiteY53851"/>
              </a:cxn>
              <a:cxn ang="0">
                <a:pos x="connsiteX53852" y="connsiteY53852"/>
              </a:cxn>
              <a:cxn ang="0">
                <a:pos x="connsiteX53853" y="connsiteY53853"/>
              </a:cxn>
              <a:cxn ang="0">
                <a:pos x="connsiteX53854" y="connsiteY53854"/>
              </a:cxn>
              <a:cxn ang="0">
                <a:pos x="connsiteX53855" y="connsiteY53855"/>
              </a:cxn>
              <a:cxn ang="0">
                <a:pos x="connsiteX53856" y="connsiteY53856"/>
              </a:cxn>
              <a:cxn ang="0">
                <a:pos x="connsiteX53857" y="connsiteY53857"/>
              </a:cxn>
              <a:cxn ang="0">
                <a:pos x="connsiteX53858" y="connsiteY53858"/>
              </a:cxn>
              <a:cxn ang="0">
                <a:pos x="connsiteX53859" y="connsiteY53859"/>
              </a:cxn>
              <a:cxn ang="0">
                <a:pos x="connsiteX53860" y="connsiteY53860"/>
              </a:cxn>
              <a:cxn ang="0">
                <a:pos x="connsiteX53861" y="connsiteY53861"/>
              </a:cxn>
              <a:cxn ang="0">
                <a:pos x="connsiteX53862" y="connsiteY53862"/>
              </a:cxn>
              <a:cxn ang="0">
                <a:pos x="connsiteX53863" y="connsiteY53863"/>
              </a:cxn>
              <a:cxn ang="0">
                <a:pos x="connsiteX53864" y="connsiteY53864"/>
              </a:cxn>
              <a:cxn ang="0">
                <a:pos x="connsiteX53865" y="connsiteY53865"/>
              </a:cxn>
              <a:cxn ang="0">
                <a:pos x="connsiteX53866" y="connsiteY53866"/>
              </a:cxn>
              <a:cxn ang="0">
                <a:pos x="connsiteX53867" y="connsiteY53867"/>
              </a:cxn>
              <a:cxn ang="0">
                <a:pos x="connsiteX53868" y="connsiteY53868"/>
              </a:cxn>
              <a:cxn ang="0">
                <a:pos x="connsiteX53869" y="connsiteY53869"/>
              </a:cxn>
              <a:cxn ang="0">
                <a:pos x="connsiteX53870" y="connsiteY53870"/>
              </a:cxn>
              <a:cxn ang="0">
                <a:pos x="connsiteX53871" y="connsiteY53871"/>
              </a:cxn>
              <a:cxn ang="0">
                <a:pos x="connsiteX53872" y="connsiteY53872"/>
              </a:cxn>
              <a:cxn ang="0">
                <a:pos x="connsiteX53873" y="connsiteY53873"/>
              </a:cxn>
              <a:cxn ang="0">
                <a:pos x="connsiteX53874" y="connsiteY53874"/>
              </a:cxn>
              <a:cxn ang="0">
                <a:pos x="connsiteX53875" y="connsiteY53875"/>
              </a:cxn>
              <a:cxn ang="0">
                <a:pos x="connsiteX53876" y="connsiteY53876"/>
              </a:cxn>
              <a:cxn ang="0">
                <a:pos x="connsiteX53877" y="connsiteY53877"/>
              </a:cxn>
              <a:cxn ang="0">
                <a:pos x="connsiteX53878" y="connsiteY53878"/>
              </a:cxn>
              <a:cxn ang="0">
                <a:pos x="connsiteX53879" y="connsiteY53879"/>
              </a:cxn>
              <a:cxn ang="0">
                <a:pos x="connsiteX53880" y="connsiteY53880"/>
              </a:cxn>
              <a:cxn ang="0">
                <a:pos x="connsiteX53881" y="connsiteY53881"/>
              </a:cxn>
              <a:cxn ang="0">
                <a:pos x="connsiteX53882" y="connsiteY53882"/>
              </a:cxn>
              <a:cxn ang="0">
                <a:pos x="connsiteX53883" y="connsiteY53883"/>
              </a:cxn>
              <a:cxn ang="0">
                <a:pos x="connsiteX53884" y="connsiteY53884"/>
              </a:cxn>
              <a:cxn ang="0">
                <a:pos x="connsiteX53885" y="connsiteY53885"/>
              </a:cxn>
              <a:cxn ang="0">
                <a:pos x="connsiteX53886" y="connsiteY53886"/>
              </a:cxn>
              <a:cxn ang="0">
                <a:pos x="connsiteX53887" y="connsiteY53887"/>
              </a:cxn>
              <a:cxn ang="0">
                <a:pos x="connsiteX53888" y="connsiteY53888"/>
              </a:cxn>
              <a:cxn ang="0">
                <a:pos x="connsiteX53889" y="connsiteY53889"/>
              </a:cxn>
              <a:cxn ang="0">
                <a:pos x="connsiteX53890" y="connsiteY53890"/>
              </a:cxn>
              <a:cxn ang="0">
                <a:pos x="connsiteX53891" y="connsiteY53891"/>
              </a:cxn>
              <a:cxn ang="0">
                <a:pos x="connsiteX53892" y="connsiteY53892"/>
              </a:cxn>
              <a:cxn ang="0">
                <a:pos x="connsiteX53893" y="connsiteY53893"/>
              </a:cxn>
              <a:cxn ang="0">
                <a:pos x="connsiteX53894" y="connsiteY53894"/>
              </a:cxn>
              <a:cxn ang="0">
                <a:pos x="connsiteX53895" y="connsiteY53895"/>
              </a:cxn>
              <a:cxn ang="0">
                <a:pos x="connsiteX53896" y="connsiteY53896"/>
              </a:cxn>
              <a:cxn ang="0">
                <a:pos x="connsiteX53897" y="connsiteY53897"/>
              </a:cxn>
              <a:cxn ang="0">
                <a:pos x="connsiteX53898" y="connsiteY53898"/>
              </a:cxn>
              <a:cxn ang="0">
                <a:pos x="connsiteX53899" y="connsiteY53899"/>
              </a:cxn>
              <a:cxn ang="0">
                <a:pos x="connsiteX53900" y="connsiteY53900"/>
              </a:cxn>
              <a:cxn ang="0">
                <a:pos x="connsiteX53901" y="connsiteY53901"/>
              </a:cxn>
              <a:cxn ang="0">
                <a:pos x="connsiteX53902" y="connsiteY53902"/>
              </a:cxn>
              <a:cxn ang="0">
                <a:pos x="connsiteX53903" y="connsiteY53903"/>
              </a:cxn>
              <a:cxn ang="0">
                <a:pos x="connsiteX53904" y="connsiteY53904"/>
              </a:cxn>
              <a:cxn ang="0">
                <a:pos x="connsiteX53905" y="connsiteY53905"/>
              </a:cxn>
              <a:cxn ang="0">
                <a:pos x="connsiteX53906" y="connsiteY53906"/>
              </a:cxn>
              <a:cxn ang="0">
                <a:pos x="connsiteX53907" y="connsiteY53907"/>
              </a:cxn>
              <a:cxn ang="0">
                <a:pos x="connsiteX53908" y="connsiteY53908"/>
              </a:cxn>
              <a:cxn ang="0">
                <a:pos x="connsiteX53909" y="connsiteY53909"/>
              </a:cxn>
              <a:cxn ang="0">
                <a:pos x="connsiteX53910" y="connsiteY53910"/>
              </a:cxn>
              <a:cxn ang="0">
                <a:pos x="connsiteX53911" y="connsiteY53911"/>
              </a:cxn>
              <a:cxn ang="0">
                <a:pos x="connsiteX53912" y="connsiteY53912"/>
              </a:cxn>
              <a:cxn ang="0">
                <a:pos x="connsiteX53913" y="connsiteY53913"/>
              </a:cxn>
              <a:cxn ang="0">
                <a:pos x="connsiteX53914" y="connsiteY53914"/>
              </a:cxn>
              <a:cxn ang="0">
                <a:pos x="connsiteX53915" y="connsiteY53915"/>
              </a:cxn>
              <a:cxn ang="0">
                <a:pos x="connsiteX53916" y="connsiteY53916"/>
              </a:cxn>
              <a:cxn ang="0">
                <a:pos x="connsiteX53917" y="connsiteY53917"/>
              </a:cxn>
              <a:cxn ang="0">
                <a:pos x="connsiteX53918" y="connsiteY53918"/>
              </a:cxn>
              <a:cxn ang="0">
                <a:pos x="connsiteX53919" y="connsiteY53919"/>
              </a:cxn>
              <a:cxn ang="0">
                <a:pos x="connsiteX53920" y="connsiteY53920"/>
              </a:cxn>
              <a:cxn ang="0">
                <a:pos x="connsiteX53921" y="connsiteY53921"/>
              </a:cxn>
              <a:cxn ang="0">
                <a:pos x="connsiteX53922" y="connsiteY53922"/>
              </a:cxn>
              <a:cxn ang="0">
                <a:pos x="connsiteX53923" y="connsiteY53923"/>
              </a:cxn>
              <a:cxn ang="0">
                <a:pos x="connsiteX53924" y="connsiteY53924"/>
              </a:cxn>
              <a:cxn ang="0">
                <a:pos x="connsiteX53925" y="connsiteY53925"/>
              </a:cxn>
              <a:cxn ang="0">
                <a:pos x="connsiteX53926" y="connsiteY53926"/>
              </a:cxn>
              <a:cxn ang="0">
                <a:pos x="connsiteX53927" y="connsiteY53927"/>
              </a:cxn>
              <a:cxn ang="0">
                <a:pos x="connsiteX53928" y="connsiteY53928"/>
              </a:cxn>
              <a:cxn ang="0">
                <a:pos x="connsiteX53929" y="connsiteY53929"/>
              </a:cxn>
              <a:cxn ang="0">
                <a:pos x="connsiteX53930" y="connsiteY53930"/>
              </a:cxn>
              <a:cxn ang="0">
                <a:pos x="connsiteX53931" y="connsiteY53931"/>
              </a:cxn>
              <a:cxn ang="0">
                <a:pos x="connsiteX53932" y="connsiteY53932"/>
              </a:cxn>
              <a:cxn ang="0">
                <a:pos x="connsiteX53933" y="connsiteY53933"/>
              </a:cxn>
              <a:cxn ang="0">
                <a:pos x="connsiteX53934" y="connsiteY53934"/>
              </a:cxn>
              <a:cxn ang="0">
                <a:pos x="connsiteX53935" y="connsiteY53935"/>
              </a:cxn>
              <a:cxn ang="0">
                <a:pos x="connsiteX53936" y="connsiteY53936"/>
              </a:cxn>
              <a:cxn ang="0">
                <a:pos x="connsiteX53937" y="connsiteY53937"/>
              </a:cxn>
              <a:cxn ang="0">
                <a:pos x="connsiteX53938" y="connsiteY53938"/>
              </a:cxn>
              <a:cxn ang="0">
                <a:pos x="connsiteX53939" y="connsiteY53939"/>
              </a:cxn>
              <a:cxn ang="0">
                <a:pos x="connsiteX53940" y="connsiteY53940"/>
              </a:cxn>
              <a:cxn ang="0">
                <a:pos x="connsiteX53941" y="connsiteY53941"/>
              </a:cxn>
              <a:cxn ang="0">
                <a:pos x="connsiteX53942" y="connsiteY53942"/>
              </a:cxn>
              <a:cxn ang="0">
                <a:pos x="connsiteX53943" y="connsiteY53943"/>
              </a:cxn>
              <a:cxn ang="0">
                <a:pos x="connsiteX53944" y="connsiteY53944"/>
              </a:cxn>
              <a:cxn ang="0">
                <a:pos x="connsiteX53945" y="connsiteY53945"/>
              </a:cxn>
              <a:cxn ang="0">
                <a:pos x="connsiteX53946" y="connsiteY53946"/>
              </a:cxn>
              <a:cxn ang="0">
                <a:pos x="connsiteX53947" y="connsiteY53947"/>
              </a:cxn>
              <a:cxn ang="0">
                <a:pos x="connsiteX53948" y="connsiteY53948"/>
              </a:cxn>
              <a:cxn ang="0">
                <a:pos x="connsiteX53949" y="connsiteY53949"/>
              </a:cxn>
              <a:cxn ang="0">
                <a:pos x="connsiteX53950" y="connsiteY53950"/>
              </a:cxn>
              <a:cxn ang="0">
                <a:pos x="connsiteX53951" y="connsiteY53951"/>
              </a:cxn>
              <a:cxn ang="0">
                <a:pos x="connsiteX53952" y="connsiteY53952"/>
              </a:cxn>
              <a:cxn ang="0">
                <a:pos x="connsiteX53953" y="connsiteY53953"/>
              </a:cxn>
              <a:cxn ang="0">
                <a:pos x="connsiteX53954" y="connsiteY53954"/>
              </a:cxn>
              <a:cxn ang="0">
                <a:pos x="connsiteX53955" y="connsiteY53955"/>
              </a:cxn>
              <a:cxn ang="0">
                <a:pos x="connsiteX53956" y="connsiteY53956"/>
              </a:cxn>
              <a:cxn ang="0">
                <a:pos x="connsiteX53957" y="connsiteY53957"/>
              </a:cxn>
              <a:cxn ang="0">
                <a:pos x="connsiteX53958" y="connsiteY53958"/>
              </a:cxn>
              <a:cxn ang="0">
                <a:pos x="connsiteX53959" y="connsiteY53959"/>
              </a:cxn>
              <a:cxn ang="0">
                <a:pos x="connsiteX53960" y="connsiteY53960"/>
              </a:cxn>
              <a:cxn ang="0">
                <a:pos x="connsiteX53961" y="connsiteY53961"/>
              </a:cxn>
              <a:cxn ang="0">
                <a:pos x="connsiteX53962" y="connsiteY53962"/>
              </a:cxn>
              <a:cxn ang="0">
                <a:pos x="connsiteX53963" y="connsiteY53963"/>
              </a:cxn>
              <a:cxn ang="0">
                <a:pos x="connsiteX53964" y="connsiteY53964"/>
              </a:cxn>
              <a:cxn ang="0">
                <a:pos x="connsiteX53965" y="connsiteY53965"/>
              </a:cxn>
              <a:cxn ang="0">
                <a:pos x="connsiteX53966" y="connsiteY53966"/>
              </a:cxn>
              <a:cxn ang="0">
                <a:pos x="connsiteX53967" y="connsiteY53967"/>
              </a:cxn>
              <a:cxn ang="0">
                <a:pos x="connsiteX53968" y="connsiteY53968"/>
              </a:cxn>
              <a:cxn ang="0">
                <a:pos x="connsiteX53969" y="connsiteY53969"/>
              </a:cxn>
              <a:cxn ang="0">
                <a:pos x="connsiteX53970" y="connsiteY53970"/>
              </a:cxn>
              <a:cxn ang="0">
                <a:pos x="connsiteX53971" y="connsiteY53971"/>
              </a:cxn>
              <a:cxn ang="0">
                <a:pos x="connsiteX53972" y="connsiteY53972"/>
              </a:cxn>
              <a:cxn ang="0">
                <a:pos x="connsiteX53973" y="connsiteY53973"/>
              </a:cxn>
              <a:cxn ang="0">
                <a:pos x="connsiteX53974" y="connsiteY53974"/>
              </a:cxn>
              <a:cxn ang="0">
                <a:pos x="connsiteX53975" y="connsiteY53975"/>
              </a:cxn>
              <a:cxn ang="0">
                <a:pos x="connsiteX53976" y="connsiteY53976"/>
              </a:cxn>
              <a:cxn ang="0">
                <a:pos x="connsiteX53977" y="connsiteY53977"/>
              </a:cxn>
              <a:cxn ang="0">
                <a:pos x="connsiteX53978" y="connsiteY53978"/>
              </a:cxn>
              <a:cxn ang="0">
                <a:pos x="connsiteX53979" y="connsiteY53979"/>
              </a:cxn>
              <a:cxn ang="0">
                <a:pos x="connsiteX53980" y="connsiteY53980"/>
              </a:cxn>
              <a:cxn ang="0">
                <a:pos x="connsiteX53981" y="connsiteY53981"/>
              </a:cxn>
              <a:cxn ang="0">
                <a:pos x="connsiteX53982" y="connsiteY53982"/>
              </a:cxn>
              <a:cxn ang="0">
                <a:pos x="connsiteX53983" y="connsiteY53983"/>
              </a:cxn>
              <a:cxn ang="0">
                <a:pos x="connsiteX53984" y="connsiteY53984"/>
              </a:cxn>
              <a:cxn ang="0">
                <a:pos x="connsiteX53985" y="connsiteY53985"/>
              </a:cxn>
              <a:cxn ang="0">
                <a:pos x="connsiteX53986" y="connsiteY53986"/>
              </a:cxn>
              <a:cxn ang="0">
                <a:pos x="connsiteX53987" y="connsiteY53987"/>
              </a:cxn>
              <a:cxn ang="0">
                <a:pos x="connsiteX53988" y="connsiteY53988"/>
              </a:cxn>
              <a:cxn ang="0">
                <a:pos x="connsiteX53989" y="connsiteY53989"/>
              </a:cxn>
              <a:cxn ang="0">
                <a:pos x="connsiteX53990" y="connsiteY53990"/>
              </a:cxn>
              <a:cxn ang="0">
                <a:pos x="connsiteX53991" y="connsiteY53991"/>
              </a:cxn>
              <a:cxn ang="0">
                <a:pos x="connsiteX53992" y="connsiteY53992"/>
              </a:cxn>
              <a:cxn ang="0">
                <a:pos x="connsiteX53993" y="connsiteY53993"/>
              </a:cxn>
              <a:cxn ang="0">
                <a:pos x="connsiteX53994" y="connsiteY53994"/>
              </a:cxn>
              <a:cxn ang="0">
                <a:pos x="connsiteX53995" y="connsiteY53995"/>
              </a:cxn>
              <a:cxn ang="0">
                <a:pos x="connsiteX53996" y="connsiteY53996"/>
              </a:cxn>
              <a:cxn ang="0">
                <a:pos x="connsiteX53997" y="connsiteY53997"/>
              </a:cxn>
              <a:cxn ang="0">
                <a:pos x="connsiteX53998" y="connsiteY53998"/>
              </a:cxn>
              <a:cxn ang="0">
                <a:pos x="connsiteX53999" y="connsiteY53999"/>
              </a:cxn>
              <a:cxn ang="0">
                <a:pos x="connsiteX54000" y="connsiteY54000"/>
              </a:cxn>
              <a:cxn ang="0">
                <a:pos x="connsiteX54001" y="connsiteY54001"/>
              </a:cxn>
              <a:cxn ang="0">
                <a:pos x="connsiteX54002" y="connsiteY54002"/>
              </a:cxn>
              <a:cxn ang="0">
                <a:pos x="connsiteX54003" y="connsiteY54003"/>
              </a:cxn>
              <a:cxn ang="0">
                <a:pos x="connsiteX54004" y="connsiteY54004"/>
              </a:cxn>
              <a:cxn ang="0">
                <a:pos x="connsiteX54005" y="connsiteY54005"/>
              </a:cxn>
              <a:cxn ang="0">
                <a:pos x="connsiteX54006" y="connsiteY54006"/>
              </a:cxn>
              <a:cxn ang="0">
                <a:pos x="connsiteX54007" y="connsiteY54007"/>
              </a:cxn>
              <a:cxn ang="0">
                <a:pos x="connsiteX54008" y="connsiteY54008"/>
              </a:cxn>
              <a:cxn ang="0">
                <a:pos x="connsiteX54009" y="connsiteY54009"/>
              </a:cxn>
              <a:cxn ang="0">
                <a:pos x="connsiteX54010" y="connsiteY54010"/>
              </a:cxn>
              <a:cxn ang="0">
                <a:pos x="connsiteX54011" y="connsiteY54011"/>
              </a:cxn>
              <a:cxn ang="0">
                <a:pos x="connsiteX54012" y="connsiteY54012"/>
              </a:cxn>
              <a:cxn ang="0">
                <a:pos x="connsiteX54013" y="connsiteY54013"/>
              </a:cxn>
              <a:cxn ang="0">
                <a:pos x="connsiteX54014" y="connsiteY54014"/>
              </a:cxn>
              <a:cxn ang="0">
                <a:pos x="connsiteX54015" y="connsiteY54015"/>
              </a:cxn>
              <a:cxn ang="0">
                <a:pos x="connsiteX54016" y="connsiteY54016"/>
              </a:cxn>
              <a:cxn ang="0">
                <a:pos x="connsiteX54017" y="connsiteY54017"/>
              </a:cxn>
              <a:cxn ang="0">
                <a:pos x="connsiteX54018" y="connsiteY54018"/>
              </a:cxn>
              <a:cxn ang="0">
                <a:pos x="connsiteX54019" y="connsiteY54019"/>
              </a:cxn>
              <a:cxn ang="0">
                <a:pos x="connsiteX54020" y="connsiteY54020"/>
              </a:cxn>
              <a:cxn ang="0">
                <a:pos x="connsiteX54021" y="connsiteY54021"/>
              </a:cxn>
              <a:cxn ang="0">
                <a:pos x="connsiteX54022" y="connsiteY54022"/>
              </a:cxn>
              <a:cxn ang="0">
                <a:pos x="connsiteX54023" y="connsiteY54023"/>
              </a:cxn>
              <a:cxn ang="0">
                <a:pos x="connsiteX54024" y="connsiteY54024"/>
              </a:cxn>
              <a:cxn ang="0">
                <a:pos x="connsiteX54025" y="connsiteY54025"/>
              </a:cxn>
              <a:cxn ang="0">
                <a:pos x="connsiteX54026" y="connsiteY54026"/>
              </a:cxn>
              <a:cxn ang="0">
                <a:pos x="connsiteX54027" y="connsiteY54027"/>
              </a:cxn>
              <a:cxn ang="0">
                <a:pos x="connsiteX54028" y="connsiteY54028"/>
              </a:cxn>
              <a:cxn ang="0">
                <a:pos x="connsiteX54029" y="connsiteY54029"/>
              </a:cxn>
              <a:cxn ang="0">
                <a:pos x="connsiteX54030" y="connsiteY54030"/>
              </a:cxn>
              <a:cxn ang="0">
                <a:pos x="connsiteX54031" y="connsiteY54031"/>
              </a:cxn>
              <a:cxn ang="0">
                <a:pos x="connsiteX54032" y="connsiteY54032"/>
              </a:cxn>
              <a:cxn ang="0">
                <a:pos x="connsiteX54033" y="connsiteY54033"/>
              </a:cxn>
              <a:cxn ang="0">
                <a:pos x="connsiteX54034" y="connsiteY54034"/>
              </a:cxn>
              <a:cxn ang="0">
                <a:pos x="connsiteX54035" y="connsiteY54035"/>
              </a:cxn>
              <a:cxn ang="0">
                <a:pos x="connsiteX54036" y="connsiteY54036"/>
              </a:cxn>
              <a:cxn ang="0">
                <a:pos x="connsiteX54037" y="connsiteY54037"/>
              </a:cxn>
              <a:cxn ang="0">
                <a:pos x="connsiteX54038" y="connsiteY54038"/>
              </a:cxn>
              <a:cxn ang="0">
                <a:pos x="connsiteX54039" y="connsiteY54039"/>
              </a:cxn>
              <a:cxn ang="0">
                <a:pos x="connsiteX54040" y="connsiteY54040"/>
              </a:cxn>
              <a:cxn ang="0">
                <a:pos x="connsiteX54041" y="connsiteY54041"/>
              </a:cxn>
              <a:cxn ang="0">
                <a:pos x="connsiteX54042" y="connsiteY54042"/>
              </a:cxn>
              <a:cxn ang="0">
                <a:pos x="connsiteX54043" y="connsiteY54043"/>
              </a:cxn>
              <a:cxn ang="0">
                <a:pos x="connsiteX54044" y="connsiteY54044"/>
              </a:cxn>
              <a:cxn ang="0">
                <a:pos x="connsiteX54045" y="connsiteY54045"/>
              </a:cxn>
              <a:cxn ang="0">
                <a:pos x="connsiteX54046" y="connsiteY54046"/>
              </a:cxn>
              <a:cxn ang="0">
                <a:pos x="connsiteX54047" y="connsiteY54047"/>
              </a:cxn>
              <a:cxn ang="0">
                <a:pos x="connsiteX54048" y="connsiteY54048"/>
              </a:cxn>
              <a:cxn ang="0">
                <a:pos x="connsiteX54049" y="connsiteY54049"/>
              </a:cxn>
              <a:cxn ang="0">
                <a:pos x="connsiteX54050" y="connsiteY54050"/>
              </a:cxn>
              <a:cxn ang="0">
                <a:pos x="connsiteX54051" y="connsiteY54051"/>
              </a:cxn>
              <a:cxn ang="0">
                <a:pos x="connsiteX54052" y="connsiteY54052"/>
              </a:cxn>
              <a:cxn ang="0">
                <a:pos x="connsiteX54053" y="connsiteY54053"/>
              </a:cxn>
              <a:cxn ang="0">
                <a:pos x="connsiteX54054" y="connsiteY54054"/>
              </a:cxn>
              <a:cxn ang="0">
                <a:pos x="connsiteX54055" y="connsiteY54055"/>
              </a:cxn>
              <a:cxn ang="0">
                <a:pos x="connsiteX54056" y="connsiteY54056"/>
              </a:cxn>
              <a:cxn ang="0">
                <a:pos x="connsiteX54057" y="connsiteY54057"/>
              </a:cxn>
              <a:cxn ang="0">
                <a:pos x="connsiteX54058" y="connsiteY54058"/>
              </a:cxn>
              <a:cxn ang="0">
                <a:pos x="connsiteX54059" y="connsiteY54059"/>
              </a:cxn>
              <a:cxn ang="0">
                <a:pos x="connsiteX54060" y="connsiteY54060"/>
              </a:cxn>
              <a:cxn ang="0">
                <a:pos x="connsiteX54061" y="connsiteY54061"/>
              </a:cxn>
              <a:cxn ang="0">
                <a:pos x="connsiteX54062" y="connsiteY54062"/>
              </a:cxn>
              <a:cxn ang="0">
                <a:pos x="connsiteX54063" y="connsiteY54063"/>
              </a:cxn>
              <a:cxn ang="0">
                <a:pos x="connsiteX54064" y="connsiteY54064"/>
              </a:cxn>
              <a:cxn ang="0">
                <a:pos x="connsiteX54065" y="connsiteY54065"/>
              </a:cxn>
              <a:cxn ang="0">
                <a:pos x="connsiteX54066" y="connsiteY54066"/>
              </a:cxn>
              <a:cxn ang="0">
                <a:pos x="connsiteX54067" y="connsiteY54067"/>
              </a:cxn>
              <a:cxn ang="0">
                <a:pos x="connsiteX54068" y="connsiteY54068"/>
              </a:cxn>
              <a:cxn ang="0">
                <a:pos x="connsiteX54069" y="connsiteY54069"/>
              </a:cxn>
              <a:cxn ang="0">
                <a:pos x="connsiteX54070" y="connsiteY54070"/>
              </a:cxn>
              <a:cxn ang="0">
                <a:pos x="connsiteX54071" y="connsiteY54071"/>
              </a:cxn>
              <a:cxn ang="0">
                <a:pos x="connsiteX54072" y="connsiteY54072"/>
              </a:cxn>
              <a:cxn ang="0">
                <a:pos x="connsiteX54073" y="connsiteY54073"/>
              </a:cxn>
              <a:cxn ang="0">
                <a:pos x="connsiteX54074" y="connsiteY54074"/>
              </a:cxn>
              <a:cxn ang="0">
                <a:pos x="connsiteX54075" y="connsiteY54075"/>
              </a:cxn>
              <a:cxn ang="0">
                <a:pos x="connsiteX54076" y="connsiteY54076"/>
              </a:cxn>
              <a:cxn ang="0">
                <a:pos x="connsiteX54077" y="connsiteY54077"/>
              </a:cxn>
              <a:cxn ang="0">
                <a:pos x="connsiteX54078" y="connsiteY54078"/>
              </a:cxn>
              <a:cxn ang="0">
                <a:pos x="connsiteX54079" y="connsiteY54079"/>
              </a:cxn>
              <a:cxn ang="0">
                <a:pos x="connsiteX54080" y="connsiteY54080"/>
              </a:cxn>
              <a:cxn ang="0">
                <a:pos x="connsiteX54081" y="connsiteY54081"/>
              </a:cxn>
              <a:cxn ang="0">
                <a:pos x="connsiteX54082" y="connsiteY54082"/>
              </a:cxn>
              <a:cxn ang="0">
                <a:pos x="connsiteX54083" y="connsiteY54083"/>
              </a:cxn>
              <a:cxn ang="0">
                <a:pos x="connsiteX54084" y="connsiteY54084"/>
              </a:cxn>
              <a:cxn ang="0">
                <a:pos x="connsiteX54085" y="connsiteY54085"/>
              </a:cxn>
              <a:cxn ang="0">
                <a:pos x="connsiteX54086" y="connsiteY54086"/>
              </a:cxn>
              <a:cxn ang="0">
                <a:pos x="connsiteX54087" y="connsiteY54087"/>
              </a:cxn>
              <a:cxn ang="0">
                <a:pos x="connsiteX54088" y="connsiteY54088"/>
              </a:cxn>
              <a:cxn ang="0">
                <a:pos x="connsiteX54089" y="connsiteY54089"/>
              </a:cxn>
              <a:cxn ang="0">
                <a:pos x="connsiteX54090" y="connsiteY54090"/>
              </a:cxn>
              <a:cxn ang="0">
                <a:pos x="connsiteX54091" y="connsiteY54091"/>
              </a:cxn>
              <a:cxn ang="0">
                <a:pos x="connsiteX54092" y="connsiteY54092"/>
              </a:cxn>
              <a:cxn ang="0">
                <a:pos x="connsiteX54093" y="connsiteY54093"/>
              </a:cxn>
              <a:cxn ang="0">
                <a:pos x="connsiteX54094" y="connsiteY54094"/>
              </a:cxn>
              <a:cxn ang="0">
                <a:pos x="connsiteX54095" y="connsiteY54095"/>
              </a:cxn>
              <a:cxn ang="0">
                <a:pos x="connsiteX54096" y="connsiteY54096"/>
              </a:cxn>
              <a:cxn ang="0">
                <a:pos x="connsiteX54097" y="connsiteY54097"/>
              </a:cxn>
              <a:cxn ang="0">
                <a:pos x="connsiteX54098" y="connsiteY54098"/>
              </a:cxn>
              <a:cxn ang="0">
                <a:pos x="connsiteX54099" y="connsiteY54099"/>
              </a:cxn>
              <a:cxn ang="0">
                <a:pos x="connsiteX54100" y="connsiteY54100"/>
              </a:cxn>
              <a:cxn ang="0">
                <a:pos x="connsiteX54101" y="connsiteY54101"/>
              </a:cxn>
              <a:cxn ang="0">
                <a:pos x="connsiteX54102" y="connsiteY54102"/>
              </a:cxn>
              <a:cxn ang="0">
                <a:pos x="connsiteX54103" y="connsiteY54103"/>
              </a:cxn>
              <a:cxn ang="0">
                <a:pos x="connsiteX54104" y="connsiteY54104"/>
              </a:cxn>
              <a:cxn ang="0">
                <a:pos x="connsiteX54105" y="connsiteY54105"/>
              </a:cxn>
              <a:cxn ang="0">
                <a:pos x="connsiteX54106" y="connsiteY54106"/>
              </a:cxn>
              <a:cxn ang="0">
                <a:pos x="connsiteX54107" y="connsiteY54107"/>
              </a:cxn>
              <a:cxn ang="0">
                <a:pos x="connsiteX54108" y="connsiteY54108"/>
              </a:cxn>
              <a:cxn ang="0">
                <a:pos x="connsiteX54109" y="connsiteY54109"/>
              </a:cxn>
              <a:cxn ang="0">
                <a:pos x="connsiteX54110" y="connsiteY54110"/>
              </a:cxn>
              <a:cxn ang="0">
                <a:pos x="connsiteX54111" y="connsiteY54111"/>
              </a:cxn>
              <a:cxn ang="0">
                <a:pos x="connsiteX54112" y="connsiteY54112"/>
              </a:cxn>
              <a:cxn ang="0">
                <a:pos x="connsiteX54113" y="connsiteY54113"/>
              </a:cxn>
              <a:cxn ang="0">
                <a:pos x="connsiteX54114" y="connsiteY54114"/>
              </a:cxn>
              <a:cxn ang="0">
                <a:pos x="connsiteX54115" y="connsiteY54115"/>
              </a:cxn>
              <a:cxn ang="0">
                <a:pos x="connsiteX54116" y="connsiteY54116"/>
              </a:cxn>
              <a:cxn ang="0">
                <a:pos x="connsiteX54117" y="connsiteY54117"/>
              </a:cxn>
              <a:cxn ang="0">
                <a:pos x="connsiteX54118" y="connsiteY54118"/>
              </a:cxn>
              <a:cxn ang="0">
                <a:pos x="connsiteX54119" y="connsiteY54119"/>
              </a:cxn>
              <a:cxn ang="0">
                <a:pos x="connsiteX54120" y="connsiteY54120"/>
              </a:cxn>
              <a:cxn ang="0">
                <a:pos x="connsiteX54121" y="connsiteY54121"/>
              </a:cxn>
              <a:cxn ang="0">
                <a:pos x="connsiteX54122" y="connsiteY54122"/>
              </a:cxn>
              <a:cxn ang="0">
                <a:pos x="connsiteX54123" y="connsiteY54123"/>
              </a:cxn>
              <a:cxn ang="0">
                <a:pos x="connsiteX54124" y="connsiteY54124"/>
              </a:cxn>
              <a:cxn ang="0">
                <a:pos x="connsiteX54125" y="connsiteY54125"/>
              </a:cxn>
              <a:cxn ang="0">
                <a:pos x="connsiteX54126" y="connsiteY54126"/>
              </a:cxn>
              <a:cxn ang="0">
                <a:pos x="connsiteX54127" y="connsiteY54127"/>
              </a:cxn>
              <a:cxn ang="0">
                <a:pos x="connsiteX54128" y="connsiteY54128"/>
              </a:cxn>
              <a:cxn ang="0">
                <a:pos x="connsiteX54129" y="connsiteY54129"/>
              </a:cxn>
              <a:cxn ang="0">
                <a:pos x="connsiteX54130" y="connsiteY54130"/>
              </a:cxn>
              <a:cxn ang="0">
                <a:pos x="connsiteX54131" y="connsiteY54131"/>
              </a:cxn>
              <a:cxn ang="0">
                <a:pos x="connsiteX54132" y="connsiteY54132"/>
              </a:cxn>
              <a:cxn ang="0">
                <a:pos x="connsiteX54133" y="connsiteY54133"/>
              </a:cxn>
              <a:cxn ang="0">
                <a:pos x="connsiteX54134" y="connsiteY54134"/>
              </a:cxn>
              <a:cxn ang="0">
                <a:pos x="connsiteX54135" y="connsiteY54135"/>
              </a:cxn>
              <a:cxn ang="0">
                <a:pos x="connsiteX54136" y="connsiteY54136"/>
              </a:cxn>
              <a:cxn ang="0">
                <a:pos x="connsiteX54137" y="connsiteY54137"/>
              </a:cxn>
              <a:cxn ang="0">
                <a:pos x="connsiteX54138" y="connsiteY54138"/>
              </a:cxn>
              <a:cxn ang="0">
                <a:pos x="connsiteX54139" y="connsiteY54139"/>
              </a:cxn>
              <a:cxn ang="0">
                <a:pos x="connsiteX54140" y="connsiteY54140"/>
              </a:cxn>
              <a:cxn ang="0">
                <a:pos x="connsiteX54141" y="connsiteY54141"/>
              </a:cxn>
              <a:cxn ang="0">
                <a:pos x="connsiteX54142" y="connsiteY54142"/>
              </a:cxn>
              <a:cxn ang="0">
                <a:pos x="connsiteX54143" y="connsiteY54143"/>
              </a:cxn>
              <a:cxn ang="0">
                <a:pos x="connsiteX54144" y="connsiteY54144"/>
              </a:cxn>
              <a:cxn ang="0">
                <a:pos x="connsiteX54145" y="connsiteY54145"/>
              </a:cxn>
              <a:cxn ang="0">
                <a:pos x="connsiteX54146" y="connsiteY54146"/>
              </a:cxn>
              <a:cxn ang="0">
                <a:pos x="connsiteX54147" y="connsiteY54147"/>
              </a:cxn>
              <a:cxn ang="0">
                <a:pos x="connsiteX54148" y="connsiteY54148"/>
              </a:cxn>
              <a:cxn ang="0">
                <a:pos x="connsiteX54149" y="connsiteY54149"/>
              </a:cxn>
              <a:cxn ang="0">
                <a:pos x="connsiteX54150" y="connsiteY54150"/>
              </a:cxn>
              <a:cxn ang="0">
                <a:pos x="connsiteX54151" y="connsiteY54151"/>
              </a:cxn>
              <a:cxn ang="0">
                <a:pos x="connsiteX54152" y="connsiteY54152"/>
              </a:cxn>
              <a:cxn ang="0">
                <a:pos x="connsiteX54153" y="connsiteY54153"/>
              </a:cxn>
              <a:cxn ang="0">
                <a:pos x="connsiteX54154" y="connsiteY54154"/>
              </a:cxn>
              <a:cxn ang="0">
                <a:pos x="connsiteX54155" y="connsiteY54155"/>
              </a:cxn>
              <a:cxn ang="0">
                <a:pos x="connsiteX54156" y="connsiteY54156"/>
              </a:cxn>
              <a:cxn ang="0">
                <a:pos x="connsiteX54157" y="connsiteY54157"/>
              </a:cxn>
              <a:cxn ang="0">
                <a:pos x="connsiteX54158" y="connsiteY54158"/>
              </a:cxn>
              <a:cxn ang="0">
                <a:pos x="connsiteX54159" y="connsiteY54159"/>
              </a:cxn>
              <a:cxn ang="0">
                <a:pos x="connsiteX54160" y="connsiteY54160"/>
              </a:cxn>
              <a:cxn ang="0">
                <a:pos x="connsiteX54161" y="connsiteY54161"/>
              </a:cxn>
              <a:cxn ang="0">
                <a:pos x="connsiteX54162" y="connsiteY54162"/>
              </a:cxn>
              <a:cxn ang="0">
                <a:pos x="connsiteX54163" y="connsiteY54163"/>
              </a:cxn>
              <a:cxn ang="0">
                <a:pos x="connsiteX54164" y="connsiteY54164"/>
              </a:cxn>
              <a:cxn ang="0">
                <a:pos x="connsiteX54165" y="connsiteY54165"/>
              </a:cxn>
              <a:cxn ang="0">
                <a:pos x="connsiteX54166" y="connsiteY54166"/>
              </a:cxn>
              <a:cxn ang="0">
                <a:pos x="connsiteX54167" y="connsiteY54167"/>
              </a:cxn>
              <a:cxn ang="0">
                <a:pos x="connsiteX54168" y="connsiteY54168"/>
              </a:cxn>
              <a:cxn ang="0">
                <a:pos x="connsiteX54169" y="connsiteY54169"/>
              </a:cxn>
              <a:cxn ang="0">
                <a:pos x="connsiteX54170" y="connsiteY54170"/>
              </a:cxn>
              <a:cxn ang="0">
                <a:pos x="connsiteX54171" y="connsiteY54171"/>
              </a:cxn>
              <a:cxn ang="0">
                <a:pos x="connsiteX54172" y="connsiteY54172"/>
              </a:cxn>
              <a:cxn ang="0">
                <a:pos x="connsiteX54173" y="connsiteY54173"/>
              </a:cxn>
              <a:cxn ang="0">
                <a:pos x="connsiteX54174" y="connsiteY54174"/>
              </a:cxn>
              <a:cxn ang="0">
                <a:pos x="connsiteX54175" y="connsiteY54175"/>
              </a:cxn>
              <a:cxn ang="0">
                <a:pos x="connsiteX54176" y="connsiteY54176"/>
              </a:cxn>
              <a:cxn ang="0">
                <a:pos x="connsiteX54177" y="connsiteY54177"/>
              </a:cxn>
              <a:cxn ang="0">
                <a:pos x="connsiteX54178" y="connsiteY54178"/>
              </a:cxn>
              <a:cxn ang="0">
                <a:pos x="connsiteX54179" y="connsiteY54179"/>
              </a:cxn>
              <a:cxn ang="0">
                <a:pos x="connsiteX54180" y="connsiteY54180"/>
              </a:cxn>
              <a:cxn ang="0">
                <a:pos x="connsiteX54181" y="connsiteY54181"/>
              </a:cxn>
              <a:cxn ang="0">
                <a:pos x="connsiteX54182" y="connsiteY54182"/>
              </a:cxn>
              <a:cxn ang="0">
                <a:pos x="connsiteX54183" y="connsiteY54183"/>
              </a:cxn>
              <a:cxn ang="0">
                <a:pos x="connsiteX54184" y="connsiteY54184"/>
              </a:cxn>
              <a:cxn ang="0">
                <a:pos x="connsiteX54185" y="connsiteY54185"/>
              </a:cxn>
              <a:cxn ang="0">
                <a:pos x="connsiteX54186" y="connsiteY54186"/>
              </a:cxn>
              <a:cxn ang="0">
                <a:pos x="connsiteX54187" y="connsiteY54187"/>
              </a:cxn>
              <a:cxn ang="0">
                <a:pos x="connsiteX54188" y="connsiteY54188"/>
              </a:cxn>
              <a:cxn ang="0">
                <a:pos x="connsiteX54189" y="connsiteY54189"/>
              </a:cxn>
              <a:cxn ang="0">
                <a:pos x="connsiteX54190" y="connsiteY54190"/>
              </a:cxn>
              <a:cxn ang="0">
                <a:pos x="connsiteX54191" y="connsiteY54191"/>
              </a:cxn>
              <a:cxn ang="0">
                <a:pos x="connsiteX54192" y="connsiteY54192"/>
              </a:cxn>
              <a:cxn ang="0">
                <a:pos x="connsiteX54193" y="connsiteY54193"/>
              </a:cxn>
              <a:cxn ang="0">
                <a:pos x="connsiteX54194" y="connsiteY54194"/>
              </a:cxn>
              <a:cxn ang="0">
                <a:pos x="connsiteX54195" y="connsiteY54195"/>
              </a:cxn>
              <a:cxn ang="0">
                <a:pos x="connsiteX54196" y="connsiteY54196"/>
              </a:cxn>
              <a:cxn ang="0">
                <a:pos x="connsiteX54197" y="connsiteY54197"/>
              </a:cxn>
              <a:cxn ang="0">
                <a:pos x="connsiteX54198" y="connsiteY54198"/>
              </a:cxn>
              <a:cxn ang="0">
                <a:pos x="connsiteX54199" y="connsiteY54199"/>
              </a:cxn>
              <a:cxn ang="0">
                <a:pos x="connsiteX54200" y="connsiteY54200"/>
              </a:cxn>
              <a:cxn ang="0">
                <a:pos x="connsiteX54201" y="connsiteY54201"/>
              </a:cxn>
              <a:cxn ang="0">
                <a:pos x="connsiteX54202" y="connsiteY54202"/>
              </a:cxn>
              <a:cxn ang="0">
                <a:pos x="connsiteX54203" y="connsiteY54203"/>
              </a:cxn>
              <a:cxn ang="0">
                <a:pos x="connsiteX54204" y="connsiteY54204"/>
              </a:cxn>
              <a:cxn ang="0">
                <a:pos x="connsiteX54205" y="connsiteY54205"/>
              </a:cxn>
              <a:cxn ang="0">
                <a:pos x="connsiteX54206" y="connsiteY54206"/>
              </a:cxn>
              <a:cxn ang="0">
                <a:pos x="connsiteX54207" y="connsiteY54207"/>
              </a:cxn>
              <a:cxn ang="0">
                <a:pos x="connsiteX54208" y="connsiteY54208"/>
              </a:cxn>
              <a:cxn ang="0">
                <a:pos x="connsiteX54209" y="connsiteY54209"/>
              </a:cxn>
              <a:cxn ang="0">
                <a:pos x="connsiteX54210" y="connsiteY54210"/>
              </a:cxn>
              <a:cxn ang="0">
                <a:pos x="connsiteX54211" y="connsiteY54211"/>
              </a:cxn>
              <a:cxn ang="0">
                <a:pos x="connsiteX54212" y="connsiteY54212"/>
              </a:cxn>
              <a:cxn ang="0">
                <a:pos x="connsiteX54213" y="connsiteY54213"/>
              </a:cxn>
              <a:cxn ang="0">
                <a:pos x="connsiteX54214" y="connsiteY54214"/>
              </a:cxn>
              <a:cxn ang="0">
                <a:pos x="connsiteX54215" y="connsiteY54215"/>
              </a:cxn>
              <a:cxn ang="0">
                <a:pos x="connsiteX54216" y="connsiteY54216"/>
              </a:cxn>
              <a:cxn ang="0">
                <a:pos x="connsiteX54217" y="connsiteY54217"/>
              </a:cxn>
              <a:cxn ang="0">
                <a:pos x="connsiteX54218" y="connsiteY54218"/>
              </a:cxn>
              <a:cxn ang="0">
                <a:pos x="connsiteX54219" y="connsiteY54219"/>
              </a:cxn>
              <a:cxn ang="0">
                <a:pos x="connsiteX54220" y="connsiteY54220"/>
              </a:cxn>
              <a:cxn ang="0">
                <a:pos x="connsiteX54221" y="connsiteY54221"/>
              </a:cxn>
              <a:cxn ang="0">
                <a:pos x="connsiteX54222" y="connsiteY54222"/>
              </a:cxn>
              <a:cxn ang="0">
                <a:pos x="connsiteX54223" y="connsiteY54223"/>
              </a:cxn>
              <a:cxn ang="0">
                <a:pos x="connsiteX54224" y="connsiteY54224"/>
              </a:cxn>
              <a:cxn ang="0">
                <a:pos x="connsiteX54225" y="connsiteY54225"/>
              </a:cxn>
              <a:cxn ang="0">
                <a:pos x="connsiteX54226" y="connsiteY54226"/>
              </a:cxn>
              <a:cxn ang="0">
                <a:pos x="connsiteX54227" y="connsiteY54227"/>
              </a:cxn>
              <a:cxn ang="0">
                <a:pos x="connsiteX54228" y="connsiteY54228"/>
              </a:cxn>
              <a:cxn ang="0">
                <a:pos x="connsiteX54229" y="connsiteY54229"/>
              </a:cxn>
              <a:cxn ang="0">
                <a:pos x="connsiteX54230" y="connsiteY54230"/>
              </a:cxn>
              <a:cxn ang="0">
                <a:pos x="connsiteX54231" y="connsiteY54231"/>
              </a:cxn>
              <a:cxn ang="0">
                <a:pos x="connsiteX54232" y="connsiteY54232"/>
              </a:cxn>
              <a:cxn ang="0">
                <a:pos x="connsiteX54233" y="connsiteY54233"/>
              </a:cxn>
              <a:cxn ang="0">
                <a:pos x="connsiteX54234" y="connsiteY54234"/>
              </a:cxn>
              <a:cxn ang="0">
                <a:pos x="connsiteX54235" y="connsiteY54235"/>
              </a:cxn>
              <a:cxn ang="0">
                <a:pos x="connsiteX54236" y="connsiteY54236"/>
              </a:cxn>
              <a:cxn ang="0">
                <a:pos x="connsiteX54237" y="connsiteY54237"/>
              </a:cxn>
              <a:cxn ang="0">
                <a:pos x="connsiteX54238" y="connsiteY54238"/>
              </a:cxn>
              <a:cxn ang="0">
                <a:pos x="connsiteX54239" y="connsiteY54239"/>
              </a:cxn>
              <a:cxn ang="0">
                <a:pos x="connsiteX54240" y="connsiteY54240"/>
              </a:cxn>
              <a:cxn ang="0">
                <a:pos x="connsiteX54241" y="connsiteY54241"/>
              </a:cxn>
              <a:cxn ang="0">
                <a:pos x="connsiteX54242" y="connsiteY54242"/>
              </a:cxn>
              <a:cxn ang="0">
                <a:pos x="connsiteX54243" y="connsiteY54243"/>
              </a:cxn>
              <a:cxn ang="0">
                <a:pos x="connsiteX54244" y="connsiteY54244"/>
              </a:cxn>
              <a:cxn ang="0">
                <a:pos x="connsiteX54245" y="connsiteY54245"/>
              </a:cxn>
              <a:cxn ang="0">
                <a:pos x="connsiteX54246" y="connsiteY54246"/>
              </a:cxn>
              <a:cxn ang="0">
                <a:pos x="connsiteX54247" y="connsiteY54247"/>
              </a:cxn>
              <a:cxn ang="0">
                <a:pos x="connsiteX54248" y="connsiteY54248"/>
              </a:cxn>
              <a:cxn ang="0">
                <a:pos x="connsiteX54249" y="connsiteY54249"/>
              </a:cxn>
              <a:cxn ang="0">
                <a:pos x="connsiteX54250" y="connsiteY54250"/>
              </a:cxn>
              <a:cxn ang="0">
                <a:pos x="connsiteX54251" y="connsiteY54251"/>
              </a:cxn>
              <a:cxn ang="0">
                <a:pos x="connsiteX54252" y="connsiteY54252"/>
              </a:cxn>
              <a:cxn ang="0">
                <a:pos x="connsiteX54253" y="connsiteY54253"/>
              </a:cxn>
              <a:cxn ang="0">
                <a:pos x="connsiteX54254" y="connsiteY54254"/>
              </a:cxn>
              <a:cxn ang="0">
                <a:pos x="connsiteX54255" y="connsiteY54255"/>
              </a:cxn>
              <a:cxn ang="0">
                <a:pos x="connsiteX54256" y="connsiteY54256"/>
              </a:cxn>
              <a:cxn ang="0">
                <a:pos x="connsiteX54257" y="connsiteY54257"/>
              </a:cxn>
              <a:cxn ang="0">
                <a:pos x="connsiteX54258" y="connsiteY54258"/>
              </a:cxn>
              <a:cxn ang="0">
                <a:pos x="connsiteX54259" y="connsiteY54259"/>
              </a:cxn>
              <a:cxn ang="0">
                <a:pos x="connsiteX54260" y="connsiteY54260"/>
              </a:cxn>
              <a:cxn ang="0">
                <a:pos x="connsiteX54261" y="connsiteY54261"/>
              </a:cxn>
              <a:cxn ang="0">
                <a:pos x="connsiteX54262" y="connsiteY54262"/>
              </a:cxn>
              <a:cxn ang="0">
                <a:pos x="connsiteX54263" y="connsiteY54263"/>
              </a:cxn>
              <a:cxn ang="0">
                <a:pos x="connsiteX54264" y="connsiteY54264"/>
              </a:cxn>
              <a:cxn ang="0">
                <a:pos x="connsiteX54265" y="connsiteY54265"/>
              </a:cxn>
              <a:cxn ang="0">
                <a:pos x="connsiteX54266" y="connsiteY54266"/>
              </a:cxn>
              <a:cxn ang="0">
                <a:pos x="connsiteX54267" y="connsiteY54267"/>
              </a:cxn>
              <a:cxn ang="0">
                <a:pos x="connsiteX54268" y="connsiteY54268"/>
              </a:cxn>
              <a:cxn ang="0">
                <a:pos x="connsiteX54269" y="connsiteY54269"/>
              </a:cxn>
              <a:cxn ang="0">
                <a:pos x="connsiteX54270" y="connsiteY54270"/>
              </a:cxn>
              <a:cxn ang="0">
                <a:pos x="connsiteX54271" y="connsiteY54271"/>
              </a:cxn>
              <a:cxn ang="0">
                <a:pos x="connsiteX54272" y="connsiteY54272"/>
              </a:cxn>
              <a:cxn ang="0">
                <a:pos x="connsiteX54273" y="connsiteY54273"/>
              </a:cxn>
              <a:cxn ang="0">
                <a:pos x="connsiteX54274" y="connsiteY54274"/>
              </a:cxn>
              <a:cxn ang="0">
                <a:pos x="connsiteX54275" y="connsiteY54275"/>
              </a:cxn>
              <a:cxn ang="0">
                <a:pos x="connsiteX54276" y="connsiteY54276"/>
              </a:cxn>
              <a:cxn ang="0">
                <a:pos x="connsiteX54277" y="connsiteY54277"/>
              </a:cxn>
              <a:cxn ang="0">
                <a:pos x="connsiteX54278" y="connsiteY54278"/>
              </a:cxn>
              <a:cxn ang="0">
                <a:pos x="connsiteX54279" y="connsiteY54279"/>
              </a:cxn>
              <a:cxn ang="0">
                <a:pos x="connsiteX54280" y="connsiteY54280"/>
              </a:cxn>
              <a:cxn ang="0">
                <a:pos x="connsiteX54281" y="connsiteY54281"/>
              </a:cxn>
              <a:cxn ang="0">
                <a:pos x="connsiteX54282" y="connsiteY54282"/>
              </a:cxn>
              <a:cxn ang="0">
                <a:pos x="connsiteX54283" y="connsiteY54283"/>
              </a:cxn>
              <a:cxn ang="0">
                <a:pos x="connsiteX54284" y="connsiteY54284"/>
              </a:cxn>
              <a:cxn ang="0">
                <a:pos x="connsiteX54285" y="connsiteY54285"/>
              </a:cxn>
              <a:cxn ang="0">
                <a:pos x="connsiteX54286" y="connsiteY54286"/>
              </a:cxn>
              <a:cxn ang="0">
                <a:pos x="connsiteX54287" y="connsiteY54287"/>
              </a:cxn>
              <a:cxn ang="0">
                <a:pos x="connsiteX54288" y="connsiteY54288"/>
              </a:cxn>
              <a:cxn ang="0">
                <a:pos x="connsiteX54289" y="connsiteY54289"/>
              </a:cxn>
              <a:cxn ang="0">
                <a:pos x="connsiteX54290" y="connsiteY54290"/>
              </a:cxn>
              <a:cxn ang="0">
                <a:pos x="connsiteX54291" y="connsiteY54291"/>
              </a:cxn>
              <a:cxn ang="0">
                <a:pos x="connsiteX54292" y="connsiteY54292"/>
              </a:cxn>
              <a:cxn ang="0">
                <a:pos x="connsiteX54293" y="connsiteY54293"/>
              </a:cxn>
              <a:cxn ang="0">
                <a:pos x="connsiteX54294" y="connsiteY54294"/>
              </a:cxn>
              <a:cxn ang="0">
                <a:pos x="connsiteX54295" y="connsiteY54295"/>
              </a:cxn>
              <a:cxn ang="0">
                <a:pos x="connsiteX54296" y="connsiteY54296"/>
              </a:cxn>
              <a:cxn ang="0">
                <a:pos x="connsiteX54297" y="connsiteY54297"/>
              </a:cxn>
              <a:cxn ang="0">
                <a:pos x="connsiteX54298" y="connsiteY54298"/>
              </a:cxn>
              <a:cxn ang="0">
                <a:pos x="connsiteX54299" y="connsiteY54299"/>
              </a:cxn>
              <a:cxn ang="0">
                <a:pos x="connsiteX54300" y="connsiteY54300"/>
              </a:cxn>
              <a:cxn ang="0">
                <a:pos x="connsiteX54301" y="connsiteY54301"/>
              </a:cxn>
              <a:cxn ang="0">
                <a:pos x="connsiteX54302" y="connsiteY54302"/>
              </a:cxn>
              <a:cxn ang="0">
                <a:pos x="connsiteX54303" y="connsiteY54303"/>
              </a:cxn>
              <a:cxn ang="0">
                <a:pos x="connsiteX54304" y="connsiteY54304"/>
              </a:cxn>
              <a:cxn ang="0">
                <a:pos x="connsiteX54305" y="connsiteY54305"/>
              </a:cxn>
              <a:cxn ang="0">
                <a:pos x="connsiteX54306" y="connsiteY54306"/>
              </a:cxn>
              <a:cxn ang="0">
                <a:pos x="connsiteX54307" y="connsiteY54307"/>
              </a:cxn>
              <a:cxn ang="0">
                <a:pos x="connsiteX54308" y="connsiteY54308"/>
              </a:cxn>
              <a:cxn ang="0">
                <a:pos x="connsiteX54309" y="connsiteY54309"/>
              </a:cxn>
              <a:cxn ang="0">
                <a:pos x="connsiteX54310" y="connsiteY54310"/>
              </a:cxn>
              <a:cxn ang="0">
                <a:pos x="connsiteX54311" y="connsiteY54311"/>
              </a:cxn>
              <a:cxn ang="0">
                <a:pos x="connsiteX54312" y="connsiteY54312"/>
              </a:cxn>
              <a:cxn ang="0">
                <a:pos x="connsiteX54313" y="connsiteY54313"/>
              </a:cxn>
              <a:cxn ang="0">
                <a:pos x="connsiteX54314" y="connsiteY54314"/>
              </a:cxn>
              <a:cxn ang="0">
                <a:pos x="connsiteX54315" y="connsiteY54315"/>
              </a:cxn>
              <a:cxn ang="0">
                <a:pos x="connsiteX54316" y="connsiteY54316"/>
              </a:cxn>
              <a:cxn ang="0">
                <a:pos x="connsiteX54317" y="connsiteY54317"/>
              </a:cxn>
              <a:cxn ang="0">
                <a:pos x="connsiteX54318" y="connsiteY54318"/>
              </a:cxn>
              <a:cxn ang="0">
                <a:pos x="connsiteX54319" y="connsiteY54319"/>
              </a:cxn>
              <a:cxn ang="0">
                <a:pos x="connsiteX54320" y="connsiteY54320"/>
              </a:cxn>
              <a:cxn ang="0">
                <a:pos x="connsiteX54321" y="connsiteY54321"/>
              </a:cxn>
              <a:cxn ang="0">
                <a:pos x="connsiteX54322" y="connsiteY54322"/>
              </a:cxn>
              <a:cxn ang="0">
                <a:pos x="connsiteX54323" y="connsiteY54323"/>
              </a:cxn>
              <a:cxn ang="0">
                <a:pos x="connsiteX54324" y="connsiteY54324"/>
              </a:cxn>
              <a:cxn ang="0">
                <a:pos x="connsiteX54325" y="connsiteY54325"/>
              </a:cxn>
              <a:cxn ang="0">
                <a:pos x="connsiteX54326" y="connsiteY54326"/>
              </a:cxn>
              <a:cxn ang="0">
                <a:pos x="connsiteX54327" y="connsiteY54327"/>
              </a:cxn>
              <a:cxn ang="0">
                <a:pos x="connsiteX54328" y="connsiteY54328"/>
              </a:cxn>
              <a:cxn ang="0">
                <a:pos x="connsiteX54329" y="connsiteY54329"/>
              </a:cxn>
              <a:cxn ang="0">
                <a:pos x="connsiteX54330" y="connsiteY54330"/>
              </a:cxn>
              <a:cxn ang="0">
                <a:pos x="connsiteX54331" y="connsiteY54331"/>
              </a:cxn>
              <a:cxn ang="0">
                <a:pos x="connsiteX54332" y="connsiteY54332"/>
              </a:cxn>
              <a:cxn ang="0">
                <a:pos x="connsiteX54333" y="connsiteY54333"/>
              </a:cxn>
              <a:cxn ang="0">
                <a:pos x="connsiteX54334" y="connsiteY54334"/>
              </a:cxn>
              <a:cxn ang="0">
                <a:pos x="connsiteX54335" y="connsiteY54335"/>
              </a:cxn>
              <a:cxn ang="0">
                <a:pos x="connsiteX54336" y="connsiteY54336"/>
              </a:cxn>
              <a:cxn ang="0">
                <a:pos x="connsiteX54337" y="connsiteY54337"/>
              </a:cxn>
              <a:cxn ang="0">
                <a:pos x="connsiteX54338" y="connsiteY54338"/>
              </a:cxn>
              <a:cxn ang="0">
                <a:pos x="connsiteX54339" y="connsiteY54339"/>
              </a:cxn>
              <a:cxn ang="0">
                <a:pos x="connsiteX54340" y="connsiteY54340"/>
              </a:cxn>
              <a:cxn ang="0">
                <a:pos x="connsiteX54341" y="connsiteY54341"/>
              </a:cxn>
              <a:cxn ang="0">
                <a:pos x="connsiteX54342" y="connsiteY54342"/>
              </a:cxn>
              <a:cxn ang="0">
                <a:pos x="connsiteX54343" y="connsiteY54343"/>
              </a:cxn>
              <a:cxn ang="0">
                <a:pos x="connsiteX54344" y="connsiteY54344"/>
              </a:cxn>
              <a:cxn ang="0">
                <a:pos x="connsiteX54345" y="connsiteY54345"/>
              </a:cxn>
              <a:cxn ang="0">
                <a:pos x="connsiteX54346" y="connsiteY54346"/>
              </a:cxn>
              <a:cxn ang="0">
                <a:pos x="connsiteX54347" y="connsiteY54347"/>
              </a:cxn>
              <a:cxn ang="0">
                <a:pos x="connsiteX54348" y="connsiteY54348"/>
              </a:cxn>
              <a:cxn ang="0">
                <a:pos x="connsiteX54349" y="connsiteY54349"/>
              </a:cxn>
              <a:cxn ang="0">
                <a:pos x="connsiteX54350" y="connsiteY54350"/>
              </a:cxn>
              <a:cxn ang="0">
                <a:pos x="connsiteX54351" y="connsiteY54351"/>
              </a:cxn>
              <a:cxn ang="0">
                <a:pos x="connsiteX54352" y="connsiteY54352"/>
              </a:cxn>
              <a:cxn ang="0">
                <a:pos x="connsiteX54353" y="connsiteY54353"/>
              </a:cxn>
              <a:cxn ang="0">
                <a:pos x="connsiteX54354" y="connsiteY54354"/>
              </a:cxn>
              <a:cxn ang="0">
                <a:pos x="connsiteX54355" y="connsiteY54355"/>
              </a:cxn>
              <a:cxn ang="0">
                <a:pos x="connsiteX54356" y="connsiteY54356"/>
              </a:cxn>
              <a:cxn ang="0">
                <a:pos x="connsiteX54357" y="connsiteY54357"/>
              </a:cxn>
              <a:cxn ang="0">
                <a:pos x="connsiteX54358" y="connsiteY54358"/>
              </a:cxn>
              <a:cxn ang="0">
                <a:pos x="connsiteX54359" y="connsiteY54359"/>
              </a:cxn>
              <a:cxn ang="0">
                <a:pos x="connsiteX54360" y="connsiteY54360"/>
              </a:cxn>
              <a:cxn ang="0">
                <a:pos x="connsiteX54361" y="connsiteY54361"/>
              </a:cxn>
              <a:cxn ang="0">
                <a:pos x="connsiteX54362" y="connsiteY54362"/>
              </a:cxn>
              <a:cxn ang="0">
                <a:pos x="connsiteX54363" y="connsiteY54363"/>
              </a:cxn>
              <a:cxn ang="0">
                <a:pos x="connsiteX54364" y="connsiteY54364"/>
              </a:cxn>
              <a:cxn ang="0">
                <a:pos x="connsiteX54365" y="connsiteY54365"/>
              </a:cxn>
              <a:cxn ang="0">
                <a:pos x="connsiteX54366" y="connsiteY54366"/>
              </a:cxn>
              <a:cxn ang="0">
                <a:pos x="connsiteX54367" y="connsiteY54367"/>
              </a:cxn>
              <a:cxn ang="0">
                <a:pos x="connsiteX54368" y="connsiteY54368"/>
              </a:cxn>
              <a:cxn ang="0">
                <a:pos x="connsiteX54369" y="connsiteY54369"/>
              </a:cxn>
              <a:cxn ang="0">
                <a:pos x="connsiteX54370" y="connsiteY54370"/>
              </a:cxn>
              <a:cxn ang="0">
                <a:pos x="connsiteX54371" y="connsiteY54371"/>
              </a:cxn>
              <a:cxn ang="0">
                <a:pos x="connsiteX54372" y="connsiteY54372"/>
              </a:cxn>
              <a:cxn ang="0">
                <a:pos x="connsiteX54373" y="connsiteY54373"/>
              </a:cxn>
              <a:cxn ang="0">
                <a:pos x="connsiteX54374" y="connsiteY54374"/>
              </a:cxn>
              <a:cxn ang="0">
                <a:pos x="connsiteX54375" y="connsiteY54375"/>
              </a:cxn>
              <a:cxn ang="0">
                <a:pos x="connsiteX54376" y="connsiteY54376"/>
              </a:cxn>
              <a:cxn ang="0">
                <a:pos x="connsiteX54377" y="connsiteY54377"/>
              </a:cxn>
              <a:cxn ang="0">
                <a:pos x="connsiteX54378" y="connsiteY54378"/>
              </a:cxn>
              <a:cxn ang="0">
                <a:pos x="connsiteX54379" y="connsiteY54379"/>
              </a:cxn>
              <a:cxn ang="0">
                <a:pos x="connsiteX54380" y="connsiteY54380"/>
              </a:cxn>
              <a:cxn ang="0">
                <a:pos x="connsiteX54381" y="connsiteY54381"/>
              </a:cxn>
              <a:cxn ang="0">
                <a:pos x="connsiteX54382" y="connsiteY54382"/>
              </a:cxn>
              <a:cxn ang="0">
                <a:pos x="connsiteX54383" y="connsiteY54383"/>
              </a:cxn>
              <a:cxn ang="0">
                <a:pos x="connsiteX54384" y="connsiteY54384"/>
              </a:cxn>
              <a:cxn ang="0">
                <a:pos x="connsiteX54385" y="connsiteY54385"/>
              </a:cxn>
              <a:cxn ang="0">
                <a:pos x="connsiteX54386" y="connsiteY54386"/>
              </a:cxn>
              <a:cxn ang="0">
                <a:pos x="connsiteX54387" y="connsiteY54387"/>
              </a:cxn>
              <a:cxn ang="0">
                <a:pos x="connsiteX54388" y="connsiteY54388"/>
              </a:cxn>
              <a:cxn ang="0">
                <a:pos x="connsiteX54389" y="connsiteY54389"/>
              </a:cxn>
              <a:cxn ang="0">
                <a:pos x="connsiteX54390" y="connsiteY54390"/>
              </a:cxn>
              <a:cxn ang="0">
                <a:pos x="connsiteX54391" y="connsiteY54391"/>
              </a:cxn>
              <a:cxn ang="0">
                <a:pos x="connsiteX54392" y="connsiteY54392"/>
              </a:cxn>
              <a:cxn ang="0">
                <a:pos x="connsiteX54393" y="connsiteY54393"/>
              </a:cxn>
              <a:cxn ang="0">
                <a:pos x="connsiteX54394" y="connsiteY54394"/>
              </a:cxn>
              <a:cxn ang="0">
                <a:pos x="connsiteX54395" y="connsiteY54395"/>
              </a:cxn>
              <a:cxn ang="0">
                <a:pos x="connsiteX54396" y="connsiteY54396"/>
              </a:cxn>
              <a:cxn ang="0">
                <a:pos x="connsiteX54397" y="connsiteY54397"/>
              </a:cxn>
              <a:cxn ang="0">
                <a:pos x="connsiteX54398" y="connsiteY54398"/>
              </a:cxn>
              <a:cxn ang="0">
                <a:pos x="connsiteX54399" y="connsiteY54399"/>
              </a:cxn>
              <a:cxn ang="0">
                <a:pos x="connsiteX54400" y="connsiteY54400"/>
              </a:cxn>
              <a:cxn ang="0">
                <a:pos x="connsiteX54401" y="connsiteY54401"/>
              </a:cxn>
              <a:cxn ang="0">
                <a:pos x="connsiteX54402" y="connsiteY54402"/>
              </a:cxn>
              <a:cxn ang="0">
                <a:pos x="connsiteX54403" y="connsiteY54403"/>
              </a:cxn>
              <a:cxn ang="0">
                <a:pos x="connsiteX54404" y="connsiteY54404"/>
              </a:cxn>
              <a:cxn ang="0">
                <a:pos x="connsiteX54405" y="connsiteY54405"/>
              </a:cxn>
              <a:cxn ang="0">
                <a:pos x="connsiteX54406" y="connsiteY54406"/>
              </a:cxn>
              <a:cxn ang="0">
                <a:pos x="connsiteX54407" y="connsiteY54407"/>
              </a:cxn>
              <a:cxn ang="0">
                <a:pos x="connsiteX54408" y="connsiteY54408"/>
              </a:cxn>
              <a:cxn ang="0">
                <a:pos x="connsiteX54409" y="connsiteY54409"/>
              </a:cxn>
              <a:cxn ang="0">
                <a:pos x="connsiteX54410" y="connsiteY54410"/>
              </a:cxn>
              <a:cxn ang="0">
                <a:pos x="connsiteX54411" y="connsiteY54411"/>
              </a:cxn>
              <a:cxn ang="0">
                <a:pos x="connsiteX54412" y="connsiteY54412"/>
              </a:cxn>
              <a:cxn ang="0">
                <a:pos x="connsiteX54413" y="connsiteY54413"/>
              </a:cxn>
              <a:cxn ang="0">
                <a:pos x="connsiteX54414" y="connsiteY54414"/>
              </a:cxn>
              <a:cxn ang="0">
                <a:pos x="connsiteX54415" y="connsiteY54415"/>
              </a:cxn>
              <a:cxn ang="0">
                <a:pos x="connsiteX54416" y="connsiteY54416"/>
              </a:cxn>
              <a:cxn ang="0">
                <a:pos x="connsiteX54417" y="connsiteY54417"/>
              </a:cxn>
              <a:cxn ang="0">
                <a:pos x="connsiteX54418" y="connsiteY54418"/>
              </a:cxn>
              <a:cxn ang="0">
                <a:pos x="connsiteX54419" y="connsiteY54419"/>
              </a:cxn>
              <a:cxn ang="0">
                <a:pos x="connsiteX54420" y="connsiteY54420"/>
              </a:cxn>
              <a:cxn ang="0">
                <a:pos x="connsiteX54421" y="connsiteY54421"/>
              </a:cxn>
              <a:cxn ang="0">
                <a:pos x="connsiteX54422" y="connsiteY54422"/>
              </a:cxn>
              <a:cxn ang="0">
                <a:pos x="connsiteX54423" y="connsiteY54423"/>
              </a:cxn>
              <a:cxn ang="0">
                <a:pos x="connsiteX54424" y="connsiteY54424"/>
              </a:cxn>
              <a:cxn ang="0">
                <a:pos x="connsiteX54425" y="connsiteY54425"/>
              </a:cxn>
              <a:cxn ang="0">
                <a:pos x="connsiteX54426" y="connsiteY54426"/>
              </a:cxn>
              <a:cxn ang="0">
                <a:pos x="connsiteX54427" y="connsiteY54427"/>
              </a:cxn>
              <a:cxn ang="0">
                <a:pos x="connsiteX54428" y="connsiteY54428"/>
              </a:cxn>
              <a:cxn ang="0">
                <a:pos x="connsiteX54429" y="connsiteY54429"/>
              </a:cxn>
              <a:cxn ang="0">
                <a:pos x="connsiteX54430" y="connsiteY54430"/>
              </a:cxn>
              <a:cxn ang="0">
                <a:pos x="connsiteX54431" y="connsiteY54431"/>
              </a:cxn>
              <a:cxn ang="0">
                <a:pos x="connsiteX54432" y="connsiteY54432"/>
              </a:cxn>
              <a:cxn ang="0">
                <a:pos x="connsiteX54433" y="connsiteY54433"/>
              </a:cxn>
              <a:cxn ang="0">
                <a:pos x="connsiteX54434" y="connsiteY54434"/>
              </a:cxn>
              <a:cxn ang="0">
                <a:pos x="connsiteX54435" y="connsiteY54435"/>
              </a:cxn>
              <a:cxn ang="0">
                <a:pos x="connsiteX54436" y="connsiteY54436"/>
              </a:cxn>
              <a:cxn ang="0">
                <a:pos x="connsiteX54437" y="connsiteY54437"/>
              </a:cxn>
              <a:cxn ang="0">
                <a:pos x="connsiteX54438" y="connsiteY54438"/>
              </a:cxn>
              <a:cxn ang="0">
                <a:pos x="connsiteX54439" y="connsiteY54439"/>
              </a:cxn>
              <a:cxn ang="0">
                <a:pos x="connsiteX54440" y="connsiteY54440"/>
              </a:cxn>
              <a:cxn ang="0">
                <a:pos x="connsiteX54441" y="connsiteY54441"/>
              </a:cxn>
              <a:cxn ang="0">
                <a:pos x="connsiteX54442" y="connsiteY54442"/>
              </a:cxn>
              <a:cxn ang="0">
                <a:pos x="connsiteX54443" y="connsiteY54443"/>
              </a:cxn>
              <a:cxn ang="0">
                <a:pos x="connsiteX54444" y="connsiteY54444"/>
              </a:cxn>
              <a:cxn ang="0">
                <a:pos x="connsiteX54445" y="connsiteY54445"/>
              </a:cxn>
              <a:cxn ang="0">
                <a:pos x="connsiteX54446" y="connsiteY54446"/>
              </a:cxn>
              <a:cxn ang="0">
                <a:pos x="connsiteX54447" y="connsiteY54447"/>
              </a:cxn>
              <a:cxn ang="0">
                <a:pos x="connsiteX54448" y="connsiteY54448"/>
              </a:cxn>
              <a:cxn ang="0">
                <a:pos x="connsiteX54449" y="connsiteY54449"/>
              </a:cxn>
              <a:cxn ang="0">
                <a:pos x="connsiteX54450" y="connsiteY54450"/>
              </a:cxn>
              <a:cxn ang="0">
                <a:pos x="connsiteX54451" y="connsiteY54451"/>
              </a:cxn>
              <a:cxn ang="0">
                <a:pos x="connsiteX54452" y="connsiteY54452"/>
              </a:cxn>
              <a:cxn ang="0">
                <a:pos x="connsiteX54453" y="connsiteY54453"/>
              </a:cxn>
              <a:cxn ang="0">
                <a:pos x="connsiteX54454" y="connsiteY54454"/>
              </a:cxn>
              <a:cxn ang="0">
                <a:pos x="connsiteX54455" y="connsiteY54455"/>
              </a:cxn>
              <a:cxn ang="0">
                <a:pos x="connsiteX54456" y="connsiteY54456"/>
              </a:cxn>
              <a:cxn ang="0">
                <a:pos x="connsiteX54457" y="connsiteY54457"/>
              </a:cxn>
              <a:cxn ang="0">
                <a:pos x="connsiteX54458" y="connsiteY54458"/>
              </a:cxn>
              <a:cxn ang="0">
                <a:pos x="connsiteX54459" y="connsiteY54459"/>
              </a:cxn>
              <a:cxn ang="0">
                <a:pos x="connsiteX54460" y="connsiteY54460"/>
              </a:cxn>
              <a:cxn ang="0">
                <a:pos x="connsiteX54461" y="connsiteY54461"/>
              </a:cxn>
              <a:cxn ang="0">
                <a:pos x="connsiteX54462" y="connsiteY54462"/>
              </a:cxn>
              <a:cxn ang="0">
                <a:pos x="connsiteX54463" y="connsiteY54463"/>
              </a:cxn>
              <a:cxn ang="0">
                <a:pos x="connsiteX54464" y="connsiteY54464"/>
              </a:cxn>
              <a:cxn ang="0">
                <a:pos x="connsiteX54465" y="connsiteY54465"/>
              </a:cxn>
              <a:cxn ang="0">
                <a:pos x="connsiteX54466" y="connsiteY54466"/>
              </a:cxn>
              <a:cxn ang="0">
                <a:pos x="connsiteX54467" y="connsiteY54467"/>
              </a:cxn>
              <a:cxn ang="0">
                <a:pos x="connsiteX54468" y="connsiteY54468"/>
              </a:cxn>
              <a:cxn ang="0">
                <a:pos x="connsiteX54469" y="connsiteY54469"/>
              </a:cxn>
              <a:cxn ang="0">
                <a:pos x="connsiteX54470" y="connsiteY54470"/>
              </a:cxn>
              <a:cxn ang="0">
                <a:pos x="connsiteX54471" y="connsiteY54471"/>
              </a:cxn>
              <a:cxn ang="0">
                <a:pos x="connsiteX54472" y="connsiteY54472"/>
              </a:cxn>
              <a:cxn ang="0">
                <a:pos x="connsiteX54473" y="connsiteY54473"/>
              </a:cxn>
              <a:cxn ang="0">
                <a:pos x="connsiteX54474" y="connsiteY54474"/>
              </a:cxn>
              <a:cxn ang="0">
                <a:pos x="connsiteX54475" y="connsiteY54475"/>
              </a:cxn>
              <a:cxn ang="0">
                <a:pos x="connsiteX54476" y="connsiteY54476"/>
              </a:cxn>
              <a:cxn ang="0">
                <a:pos x="connsiteX54477" y="connsiteY54477"/>
              </a:cxn>
              <a:cxn ang="0">
                <a:pos x="connsiteX54478" y="connsiteY54478"/>
              </a:cxn>
              <a:cxn ang="0">
                <a:pos x="connsiteX54479" y="connsiteY54479"/>
              </a:cxn>
              <a:cxn ang="0">
                <a:pos x="connsiteX54480" y="connsiteY54480"/>
              </a:cxn>
              <a:cxn ang="0">
                <a:pos x="connsiteX54481" y="connsiteY54481"/>
              </a:cxn>
              <a:cxn ang="0">
                <a:pos x="connsiteX54482" y="connsiteY54482"/>
              </a:cxn>
              <a:cxn ang="0">
                <a:pos x="connsiteX54483" y="connsiteY54483"/>
              </a:cxn>
              <a:cxn ang="0">
                <a:pos x="connsiteX54484" y="connsiteY54484"/>
              </a:cxn>
              <a:cxn ang="0">
                <a:pos x="connsiteX54485" y="connsiteY54485"/>
              </a:cxn>
              <a:cxn ang="0">
                <a:pos x="connsiteX54486" y="connsiteY54486"/>
              </a:cxn>
              <a:cxn ang="0">
                <a:pos x="connsiteX54487" y="connsiteY54487"/>
              </a:cxn>
              <a:cxn ang="0">
                <a:pos x="connsiteX54488" y="connsiteY54488"/>
              </a:cxn>
              <a:cxn ang="0">
                <a:pos x="connsiteX54489" y="connsiteY54489"/>
              </a:cxn>
              <a:cxn ang="0">
                <a:pos x="connsiteX54490" y="connsiteY54490"/>
              </a:cxn>
              <a:cxn ang="0">
                <a:pos x="connsiteX54491" y="connsiteY54491"/>
              </a:cxn>
              <a:cxn ang="0">
                <a:pos x="connsiteX54492" y="connsiteY54492"/>
              </a:cxn>
              <a:cxn ang="0">
                <a:pos x="connsiteX54493" y="connsiteY54493"/>
              </a:cxn>
              <a:cxn ang="0">
                <a:pos x="connsiteX54494" y="connsiteY54494"/>
              </a:cxn>
              <a:cxn ang="0">
                <a:pos x="connsiteX54495" y="connsiteY54495"/>
              </a:cxn>
              <a:cxn ang="0">
                <a:pos x="connsiteX54496" y="connsiteY54496"/>
              </a:cxn>
              <a:cxn ang="0">
                <a:pos x="connsiteX54497" y="connsiteY54497"/>
              </a:cxn>
              <a:cxn ang="0">
                <a:pos x="connsiteX54498" y="connsiteY54498"/>
              </a:cxn>
              <a:cxn ang="0">
                <a:pos x="connsiteX54499" y="connsiteY54499"/>
              </a:cxn>
              <a:cxn ang="0">
                <a:pos x="connsiteX54500" y="connsiteY54500"/>
              </a:cxn>
              <a:cxn ang="0">
                <a:pos x="connsiteX54501" y="connsiteY54501"/>
              </a:cxn>
              <a:cxn ang="0">
                <a:pos x="connsiteX54502" y="connsiteY54502"/>
              </a:cxn>
              <a:cxn ang="0">
                <a:pos x="connsiteX54503" y="connsiteY54503"/>
              </a:cxn>
              <a:cxn ang="0">
                <a:pos x="connsiteX54504" y="connsiteY54504"/>
              </a:cxn>
              <a:cxn ang="0">
                <a:pos x="connsiteX54505" y="connsiteY54505"/>
              </a:cxn>
              <a:cxn ang="0">
                <a:pos x="connsiteX54506" y="connsiteY54506"/>
              </a:cxn>
              <a:cxn ang="0">
                <a:pos x="connsiteX54507" y="connsiteY54507"/>
              </a:cxn>
              <a:cxn ang="0">
                <a:pos x="connsiteX54508" y="connsiteY54508"/>
              </a:cxn>
              <a:cxn ang="0">
                <a:pos x="connsiteX54509" y="connsiteY54509"/>
              </a:cxn>
              <a:cxn ang="0">
                <a:pos x="connsiteX54510" y="connsiteY54510"/>
              </a:cxn>
              <a:cxn ang="0">
                <a:pos x="connsiteX54511" y="connsiteY54511"/>
              </a:cxn>
              <a:cxn ang="0">
                <a:pos x="connsiteX54512" y="connsiteY54512"/>
              </a:cxn>
              <a:cxn ang="0">
                <a:pos x="connsiteX54513" y="connsiteY54513"/>
              </a:cxn>
              <a:cxn ang="0">
                <a:pos x="connsiteX54514" y="connsiteY54514"/>
              </a:cxn>
              <a:cxn ang="0">
                <a:pos x="connsiteX54515" y="connsiteY54515"/>
              </a:cxn>
              <a:cxn ang="0">
                <a:pos x="connsiteX54516" y="connsiteY54516"/>
              </a:cxn>
              <a:cxn ang="0">
                <a:pos x="connsiteX54517" y="connsiteY54517"/>
              </a:cxn>
              <a:cxn ang="0">
                <a:pos x="connsiteX54518" y="connsiteY54518"/>
              </a:cxn>
              <a:cxn ang="0">
                <a:pos x="connsiteX54519" y="connsiteY54519"/>
              </a:cxn>
              <a:cxn ang="0">
                <a:pos x="connsiteX54520" y="connsiteY54520"/>
              </a:cxn>
              <a:cxn ang="0">
                <a:pos x="connsiteX54521" y="connsiteY54521"/>
              </a:cxn>
              <a:cxn ang="0">
                <a:pos x="connsiteX54522" y="connsiteY54522"/>
              </a:cxn>
              <a:cxn ang="0">
                <a:pos x="connsiteX54523" y="connsiteY54523"/>
              </a:cxn>
              <a:cxn ang="0">
                <a:pos x="connsiteX54524" y="connsiteY54524"/>
              </a:cxn>
              <a:cxn ang="0">
                <a:pos x="connsiteX54525" y="connsiteY54525"/>
              </a:cxn>
              <a:cxn ang="0">
                <a:pos x="connsiteX54526" y="connsiteY54526"/>
              </a:cxn>
              <a:cxn ang="0">
                <a:pos x="connsiteX54527" y="connsiteY54527"/>
              </a:cxn>
              <a:cxn ang="0">
                <a:pos x="connsiteX54528" y="connsiteY54528"/>
              </a:cxn>
              <a:cxn ang="0">
                <a:pos x="connsiteX54529" y="connsiteY54529"/>
              </a:cxn>
              <a:cxn ang="0">
                <a:pos x="connsiteX54530" y="connsiteY54530"/>
              </a:cxn>
              <a:cxn ang="0">
                <a:pos x="connsiteX54531" y="connsiteY54531"/>
              </a:cxn>
              <a:cxn ang="0">
                <a:pos x="connsiteX54532" y="connsiteY54532"/>
              </a:cxn>
              <a:cxn ang="0">
                <a:pos x="connsiteX54533" y="connsiteY54533"/>
              </a:cxn>
              <a:cxn ang="0">
                <a:pos x="connsiteX54534" y="connsiteY54534"/>
              </a:cxn>
              <a:cxn ang="0">
                <a:pos x="connsiteX54535" y="connsiteY54535"/>
              </a:cxn>
              <a:cxn ang="0">
                <a:pos x="connsiteX54536" y="connsiteY54536"/>
              </a:cxn>
              <a:cxn ang="0">
                <a:pos x="connsiteX54537" y="connsiteY54537"/>
              </a:cxn>
              <a:cxn ang="0">
                <a:pos x="connsiteX54538" y="connsiteY54538"/>
              </a:cxn>
              <a:cxn ang="0">
                <a:pos x="connsiteX54539" y="connsiteY54539"/>
              </a:cxn>
              <a:cxn ang="0">
                <a:pos x="connsiteX54540" y="connsiteY54540"/>
              </a:cxn>
              <a:cxn ang="0">
                <a:pos x="connsiteX54541" y="connsiteY54541"/>
              </a:cxn>
              <a:cxn ang="0">
                <a:pos x="connsiteX54542" y="connsiteY54542"/>
              </a:cxn>
              <a:cxn ang="0">
                <a:pos x="connsiteX54543" y="connsiteY54543"/>
              </a:cxn>
              <a:cxn ang="0">
                <a:pos x="connsiteX54544" y="connsiteY54544"/>
              </a:cxn>
              <a:cxn ang="0">
                <a:pos x="connsiteX54545" y="connsiteY54545"/>
              </a:cxn>
              <a:cxn ang="0">
                <a:pos x="connsiteX54546" y="connsiteY54546"/>
              </a:cxn>
              <a:cxn ang="0">
                <a:pos x="connsiteX54547" y="connsiteY54547"/>
              </a:cxn>
              <a:cxn ang="0">
                <a:pos x="connsiteX54548" y="connsiteY54548"/>
              </a:cxn>
              <a:cxn ang="0">
                <a:pos x="connsiteX54549" y="connsiteY54549"/>
              </a:cxn>
              <a:cxn ang="0">
                <a:pos x="connsiteX54550" y="connsiteY54550"/>
              </a:cxn>
              <a:cxn ang="0">
                <a:pos x="connsiteX54551" y="connsiteY54551"/>
              </a:cxn>
              <a:cxn ang="0">
                <a:pos x="connsiteX54552" y="connsiteY54552"/>
              </a:cxn>
              <a:cxn ang="0">
                <a:pos x="connsiteX54553" y="connsiteY54553"/>
              </a:cxn>
              <a:cxn ang="0">
                <a:pos x="connsiteX54554" y="connsiteY54554"/>
              </a:cxn>
              <a:cxn ang="0">
                <a:pos x="connsiteX54555" y="connsiteY54555"/>
              </a:cxn>
              <a:cxn ang="0">
                <a:pos x="connsiteX54556" y="connsiteY54556"/>
              </a:cxn>
              <a:cxn ang="0">
                <a:pos x="connsiteX54557" y="connsiteY54557"/>
              </a:cxn>
              <a:cxn ang="0">
                <a:pos x="connsiteX54558" y="connsiteY54558"/>
              </a:cxn>
              <a:cxn ang="0">
                <a:pos x="connsiteX54559" y="connsiteY54559"/>
              </a:cxn>
              <a:cxn ang="0">
                <a:pos x="connsiteX54560" y="connsiteY54560"/>
              </a:cxn>
              <a:cxn ang="0">
                <a:pos x="connsiteX54561" y="connsiteY54561"/>
              </a:cxn>
              <a:cxn ang="0">
                <a:pos x="connsiteX54562" y="connsiteY54562"/>
              </a:cxn>
              <a:cxn ang="0">
                <a:pos x="connsiteX54563" y="connsiteY54563"/>
              </a:cxn>
              <a:cxn ang="0">
                <a:pos x="connsiteX54564" y="connsiteY54564"/>
              </a:cxn>
              <a:cxn ang="0">
                <a:pos x="connsiteX54565" y="connsiteY54565"/>
              </a:cxn>
              <a:cxn ang="0">
                <a:pos x="connsiteX54566" y="connsiteY54566"/>
              </a:cxn>
              <a:cxn ang="0">
                <a:pos x="connsiteX54567" y="connsiteY54567"/>
              </a:cxn>
              <a:cxn ang="0">
                <a:pos x="connsiteX54568" y="connsiteY54568"/>
              </a:cxn>
              <a:cxn ang="0">
                <a:pos x="connsiteX54569" y="connsiteY54569"/>
              </a:cxn>
              <a:cxn ang="0">
                <a:pos x="connsiteX54570" y="connsiteY54570"/>
              </a:cxn>
              <a:cxn ang="0">
                <a:pos x="connsiteX54571" y="connsiteY54571"/>
              </a:cxn>
              <a:cxn ang="0">
                <a:pos x="connsiteX54572" y="connsiteY54572"/>
              </a:cxn>
              <a:cxn ang="0">
                <a:pos x="connsiteX54573" y="connsiteY54573"/>
              </a:cxn>
              <a:cxn ang="0">
                <a:pos x="connsiteX54574" y="connsiteY54574"/>
              </a:cxn>
              <a:cxn ang="0">
                <a:pos x="connsiteX54575" y="connsiteY54575"/>
              </a:cxn>
              <a:cxn ang="0">
                <a:pos x="connsiteX54576" y="connsiteY54576"/>
              </a:cxn>
              <a:cxn ang="0">
                <a:pos x="connsiteX54577" y="connsiteY54577"/>
              </a:cxn>
              <a:cxn ang="0">
                <a:pos x="connsiteX54578" y="connsiteY54578"/>
              </a:cxn>
              <a:cxn ang="0">
                <a:pos x="connsiteX54579" y="connsiteY54579"/>
              </a:cxn>
              <a:cxn ang="0">
                <a:pos x="connsiteX54580" y="connsiteY54580"/>
              </a:cxn>
              <a:cxn ang="0">
                <a:pos x="connsiteX54581" y="connsiteY54581"/>
              </a:cxn>
              <a:cxn ang="0">
                <a:pos x="connsiteX54582" y="connsiteY54582"/>
              </a:cxn>
              <a:cxn ang="0">
                <a:pos x="connsiteX54583" y="connsiteY54583"/>
              </a:cxn>
              <a:cxn ang="0">
                <a:pos x="connsiteX54584" y="connsiteY54584"/>
              </a:cxn>
              <a:cxn ang="0">
                <a:pos x="connsiteX54585" y="connsiteY54585"/>
              </a:cxn>
              <a:cxn ang="0">
                <a:pos x="connsiteX54586" y="connsiteY54586"/>
              </a:cxn>
              <a:cxn ang="0">
                <a:pos x="connsiteX54587" y="connsiteY54587"/>
              </a:cxn>
              <a:cxn ang="0">
                <a:pos x="connsiteX54588" y="connsiteY54588"/>
              </a:cxn>
              <a:cxn ang="0">
                <a:pos x="connsiteX54589" y="connsiteY54589"/>
              </a:cxn>
              <a:cxn ang="0">
                <a:pos x="connsiteX54590" y="connsiteY54590"/>
              </a:cxn>
              <a:cxn ang="0">
                <a:pos x="connsiteX54591" y="connsiteY54591"/>
              </a:cxn>
              <a:cxn ang="0">
                <a:pos x="connsiteX54592" y="connsiteY54592"/>
              </a:cxn>
              <a:cxn ang="0">
                <a:pos x="connsiteX54593" y="connsiteY54593"/>
              </a:cxn>
              <a:cxn ang="0">
                <a:pos x="connsiteX54594" y="connsiteY54594"/>
              </a:cxn>
              <a:cxn ang="0">
                <a:pos x="connsiteX54595" y="connsiteY54595"/>
              </a:cxn>
              <a:cxn ang="0">
                <a:pos x="connsiteX54596" y="connsiteY54596"/>
              </a:cxn>
              <a:cxn ang="0">
                <a:pos x="connsiteX54597" y="connsiteY54597"/>
              </a:cxn>
              <a:cxn ang="0">
                <a:pos x="connsiteX54598" y="connsiteY54598"/>
              </a:cxn>
              <a:cxn ang="0">
                <a:pos x="connsiteX54599" y="connsiteY54599"/>
              </a:cxn>
              <a:cxn ang="0">
                <a:pos x="connsiteX54600" y="connsiteY54600"/>
              </a:cxn>
              <a:cxn ang="0">
                <a:pos x="connsiteX54601" y="connsiteY54601"/>
              </a:cxn>
              <a:cxn ang="0">
                <a:pos x="connsiteX54602" y="connsiteY54602"/>
              </a:cxn>
              <a:cxn ang="0">
                <a:pos x="connsiteX54603" y="connsiteY54603"/>
              </a:cxn>
              <a:cxn ang="0">
                <a:pos x="connsiteX54604" y="connsiteY54604"/>
              </a:cxn>
              <a:cxn ang="0">
                <a:pos x="connsiteX54605" y="connsiteY54605"/>
              </a:cxn>
              <a:cxn ang="0">
                <a:pos x="connsiteX54606" y="connsiteY54606"/>
              </a:cxn>
              <a:cxn ang="0">
                <a:pos x="connsiteX54607" y="connsiteY54607"/>
              </a:cxn>
              <a:cxn ang="0">
                <a:pos x="connsiteX54608" y="connsiteY54608"/>
              </a:cxn>
              <a:cxn ang="0">
                <a:pos x="connsiteX54609" y="connsiteY54609"/>
              </a:cxn>
              <a:cxn ang="0">
                <a:pos x="connsiteX54610" y="connsiteY54610"/>
              </a:cxn>
              <a:cxn ang="0">
                <a:pos x="connsiteX54611" y="connsiteY54611"/>
              </a:cxn>
              <a:cxn ang="0">
                <a:pos x="connsiteX54612" y="connsiteY54612"/>
              </a:cxn>
              <a:cxn ang="0">
                <a:pos x="connsiteX54613" y="connsiteY54613"/>
              </a:cxn>
              <a:cxn ang="0">
                <a:pos x="connsiteX54614" y="connsiteY54614"/>
              </a:cxn>
              <a:cxn ang="0">
                <a:pos x="connsiteX54615" y="connsiteY54615"/>
              </a:cxn>
              <a:cxn ang="0">
                <a:pos x="connsiteX54616" y="connsiteY54616"/>
              </a:cxn>
              <a:cxn ang="0">
                <a:pos x="connsiteX54617" y="connsiteY54617"/>
              </a:cxn>
              <a:cxn ang="0">
                <a:pos x="connsiteX54618" y="connsiteY54618"/>
              </a:cxn>
              <a:cxn ang="0">
                <a:pos x="connsiteX54619" y="connsiteY54619"/>
              </a:cxn>
              <a:cxn ang="0">
                <a:pos x="connsiteX54620" y="connsiteY54620"/>
              </a:cxn>
              <a:cxn ang="0">
                <a:pos x="connsiteX54621" y="connsiteY54621"/>
              </a:cxn>
              <a:cxn ang="0">
                <a:pos x="connsiteX54622" y="connsiteY54622"/>
              </a:cxn>
              <a:cxn ang="0">
                <a:pos x="connsiteX54623" y="connsiteY54623"/>
              </a:cxn>
              <a:cxn ang="0">
                <a:pos x="connsiteX54624" y="connsiteY54624"/>
              </a:cxn>
              <a:cxn ang="0">
                <a:pos x="connsiteX54625" y="connsiteY54625"/>
              </a:cxn>
              <a:cxn ang="0">
                <a:pos x="connsiteX54626" y="connsiteY54626"/>
              </a:cxn>
              <a:cxn ang="0">
                <a:pos x="connsiteX54627" y="connsiteY54627"/>
              </a:cxn>
              <a:cxn ang="0">
                <a:pos x="connsiteX54628" y="connsiteY54628"/>
              </a:cxn>
              <a:cxn ang="0">
                <a:pos x="connsiteX54629" y="connsiteY54629"/>
              </a:cxn>
              <a:cxn ang="0">
                <a:pos x="connsiteX54630" y="connsiteY54630"/>
              </a:cxn>
              <a:cxn ang="0">
                <a:pos x="connsiteX54631" y="connsiteY54631"/>
              </a:cxn>
              <a:cxn ang="0">
                <a:pos x="connsiteX54632" y="connsiteY54632"/>
              </a:cxn>
              <a:cxn ang="0">
                <a:pos x="connsiteX54633" y="connsiteY54633"/>
              </a:cxn>
              <a:cxn ang="0">
                <a:pos x="connsiteX54634" y="connsiteY54634"/>
              </a:cxn>
              <a:cxn ang="0">
                <a:pos x="connsiteX54635" y="connsiteY54635"/>
              </a:cxn>
              <a:cxn ang="0">
                <a:pos x="connsiteX54636" y="connsiteY54636"/>
              </a:cxn>
              <a:cxn ang="0">
                <a:pos x="connsiteX54637" y="connsiteY54637"/>
              </a:cxn>
              <a:cxn ang="0">
                <a:pos x="connsiteX54638" y="connsiteY54638"/>
              </a:cxn>
              <a:cxn ang="0">
                <a:pos x="connsiteX54639" y="connsiteY54639"/>
              </a:cxn>
              <a:cxn ang="0">
                <a:pos x="connsiteX54640" y="connsiteY54640"/>
              </a:cxn>
              <a:cxn ang="0">
                <a:pos x="connsiteX54641" y="connsiteY54641"/>
              </a:cxn>
              <a:cxn ang="0">
                <a:pos x="connsiteX54642" y="connsiteY54642"/>
              </a:cxn>
              <a:cxn ang="0">
                <a:pos x="connsiteX54643" y="connsiteY54643"/>
              </a:cxn>
              <a:cxn ang="0">
                <a:pos x="connsiteX54644" y="connsiteY54644"/>
              </a:cxn>
              <a:cxn ang="0">
                <a:pos x="connsiteX54645" y="connsiteY54645"/>
              </a:cxn>
              <a:cxn ang="0">
                <a:pos x="connsiteX54646" y="connsiteY54646"/>
              </a:cxn>
              <a:cxn ang="0">
                <a:pos x="connsiteX54647" y="connsiteY54647"/>
              </a:cxn>
              <a:cxn ang="0">
                <a:pos x="connsiteX54648" y="connsiteY54648"/>
              </a:cxn>
              <a:cxn ang="0">
                <a:pos x="connsiteX54649" y="connsiteY54649"/>
              </a:cxn>
              <a:cxn ang="0">
                <a:pos x="connsiteX54650" y="connsiteY54650"/>
              </a:cxn>
              <a:cxn ang="0">
                <a:pos x="connsiteX54651" y="connsiteY54651"/>
              </a:cxn>
              <a:cxn ang="0">
                <a:pos x="connsiteX54652" y="connsiteY54652"/>
              </a:cxn>
              <a:cxn ang="0">
                <a:pos x="connsiteX54653" y="connsiteY54653"/>
              </a:cxn>
              <a:cxn ang="0">
                <a:pos x="connsiteX54654" y="connsiteY54654"/>
              </a:cxn>
              <a:cxn ang="0">
                <a:pos x="connsiteX54655" y="connsiteY54655"/>
              </a:cxn>
              <a:cxn ang="0">
                <a:pos x="connsiteX54656" y="connsiteY54656"/>
              </a:cxn>
              <a:cxn ang="0">
                <a:pos x="connsiteX54657" y="connsiteY54657"/>
              </a:cxn>
              <a:cxn ang="0">
                <a:pos x="connsiteX54658" y="connsiteY54658"/>
              </a:cxn>
              <a:cxn ang="0">
                <a:pos x="connsiteX54659" y="connsiteY54659"/>
              </a:cxn>
              <a:cxn ang="0">
                <a:pos x="connsiteX54660" y="connsiteY54660"/>
              </a:cxn>
              <a:cxn ang="0">
                <a:pos x="connsiteX54661" y="connsiteY54661"/>
              </a:cxn>
              <a:cxn ang="0">
                <a:pos x="connsiteX54662" y="connsiteY54662"/>
              </a:cxn>
              <a:cxn ang="0">
                <a:pos x="connsiteX54663" y="connsiteY54663"/>
              </a:cxn>
              <a:cxn ang="0">
                <a:pos x="connsiteX54664" y="connsiteY54664"/>
              </a:cxn>
              <a:cxn ang="0">
                <a:pos x="connsiteX54665" y="connsiteY54665"/>
              </a:cxn>
              <a:cxn ang="0">
                <a:pos x="connsiteX54666" y="connsiteY54666"/>
              </a:cxn>
              <a:cxn ang="0">
                <a:pos x="connsiteX54667" y="connsiteY54667"/>
              </a:cxn>
              <a:cxn ang="0">
                <a:pos x="connsiteX54668" y="connsiteY54668"/>
              </a:cxn>
              <a:cxn ang="0">
                <a:pos x="connsiteX54669" y="connsiteY54669"/>
              </a:cxn>
              <a:cxn ang="0">
                <a:pos x="connsiteX54670" y="connsiteY54670"/>
              </a:cxn>
              <a:cxn ang="0">
                <a:pos x="connsiteX54671" y="connsiteY54671"/>
              </a:cxn>
              <a:cxn ang="0">
                <a:pos x="connsiteX54672" y="connsiteY54672"/>
              </a:cxn>
              <a:cxn ang="0">
                <a:pos x="connsiteX54673" y="connsiteY54673"/>
              </a:cxn>
              <a:cxn ang="0">
                <a:pos x="connsiteX54674" y="connsiteY54674"/>
              </a:cxn>
              <a:cxn ang="0">
                <a:pos x="connsiteX54675" y="connsiteY54675"/>
              </a:cxn>
              <a:cxn ang="0">
                <a:pos x="connsiteX54676" y="connsiteY54676"/>
              </a:cxn>
              <a:cxn ang="0">
                <a:pos x="connsiteX54677" y="connsiteY54677"/>
              </a:cxn>
              <a:cxn ang="0">
                <a:pos x="connsiteX54678" y="connsiteY54678"/>
              </a:cxn>
              <a:cxn ang="0">
                <a:pos x="connsiteX54679" y="connsiteY54679"/>
              </a:cxn>
              <a:cxn ang="0">
                <a:pos x="connsiteX54680" y="connsiteY54680"/>
              </a:cxn>
              <a:cxn ang="0">
                <a:pos x="connsiteX54681" y="connsiteY54681"/>
              </a:cxn>
              <a:cxn ang="0">
                <a:pos x="connsiteX54682" y="connsiteY54682"/>
              </a:cxn>
              <a:cxn ang="0">
                <a:pos x="connsiteX54683" y="connsiteY54683"/>
              </a:cxn>
              <a:cxn ang="0">
                <a:pos x="connsiteX54684" y="connsiteY54684"/>
              </a:cxn>
              <a:cxn ang="0">
                <a:pos x="connsiteX54685" y="connsiteY54685"/>
              </a:cxn>
              <a:cxn ang="0">
                <a:pos x="connsiteX54686" y="connsiteY54686"/>
              </a:cxn>
              <a:cxn ang="0">
                <a:pos x="connsiteX54687" y="connsiteY54687"/>
              </a:cxn>
              <a:cxn ang="0">
                <a:pos x="connsiteX54688" y="connsiteY54688"/>
              </a:cxn>
              <a:cxn ang="0">
                <a:pos x="connsiteX54689" y="connsiteY54689"/>
              </a:cxn>
              <a:cxn ang="0">
                <a:pos x="connsiteX54690" y="connsiteY54690"/>
              </a:cxn>
              <a:cxn ang="0">
                <a:pos x="connsiteX54691" y="connsiteY54691"/>
              </a:cxn>
              <a:cxn ang="0">
                <a:pos x="connsiteX54692" y="connsiteY54692"/>
              </a:cxn>
              <a:cxn ang="0">
                <a:pos x="connsiteX54693" y="connsiteY54693"/>
              </a:cxn>
              <a:cxn ang="0">
                <a:pos x="connsiteX54694" y="connsiteY54694"/>
              </a:cxn>
              <a:cxn ang="0">
                <a:pos x="connsiteX54695" y="connsiteY54695"/>
              </a:cxn>
              <a:cxn ang="0">
                <a:pos x="connsiteX54696" y="connsiteY54696"/>
              </a:cxn>
              <a:cxn ang="0">
                <a:pos x="connsiteX54697" y="connsiteY54697"/>
              </a:cxn>
              <a:cxn ang="0">
                <a:pos x="connsiteX54698" y="connsiteY54698"/>
              </a:cxn>
              <a:cxn ang="0">
                <a:pos x="connsiteX54699" y="connsiteY54699"/>
              </a:cxn>
              <a:cxn ang="0">
                <a:pos x="connsiteX54700" y="connsiteY54700"/>
              </a:cxn>
              <a:cxn ang="0">
                <a:pos x="connsiteX54701" y="connsiteY54701"/>
              </a:cxn>
              <a:cxn ang="0">
                <a:pos x="connsiteX54702" y="connsiteY54702"/>
              </a:cxn>
              <a:cxn ang="0">
                <a:pos x="connsiteX54703" y="connsiteY54703"/>
              </a:cxn>
              <a:cxn ang="0">
                <a:pos x="connsiteX54704" y="connsiteY54704"/>
              </a:cxn>
              <a:cxn ang="0">
                <a:pos x="connsiteX54705" y="connsiteY54705"/>
              </a:cxn>
              <a:cxn ang="0">
                <a:pos x="connsiteX54706" y="connsiteY54706"/>
              </a:cxn>
              <a:cxn ang="0">
                <a:pos x="connsiteX54707" y="connsiteY54707"/>
              </a:cxn>
              <a:cxn ang="0">
                <a:pos x="connsiteX54708" y="connsiteY54708"/>
              </a:cxn>
              <a:cxn ang="0">
                <a:pos x="connsiteX54709" y="connsiteY54709"/>
              </a:cxn>
              <a:cxn ang="0">
                <a:pos x="connsiteX54710" y="connsiteY54710"/>
              </a:cxn>
              <a:cxn ang="0">
                <a:pos x="connsiteX54711" y="connsiteY54711"/>
              </a:cxn>
              <a:cxn ang="0">
                <a:pos x="connsiteX54712" y="connsiteY54712"/>
              </a:cxn>
              <a:cxn ang="0">
                <a:pos x="connsiteX54713" y="connsiteY54713"/>
              </a:cxn>
              <a:cxn ang="0">
                <a:pos x="connsiteX54714" y="connsiteY54714"/>
              </a:cxn>
              <a:cxn ang="0">
                <a:pos x="connsiteX54715" y="connsiteY54715"/>
              </a:cxn>
              <a:cxn ang="0">
                <a:pos x="connsiteX54716" y="connsiteY54716"/>
              </a:cxn>
              <a:cxn ang="0">
                <a:pos x="connsiteX54717" y="connsiteY54717"/>
              </a:cxn>
              <a:cxn ang="0">
                <a:pos x="connsiteX54718" y="connsiteY54718"/>
              </a:cxn>
              <a:cxn ang="0">
                <a:pos x="connsiteX54719" y="connsiteY54719"/>
              </a:cxn>
              <a:cxn ang="0">
                <a:pos x="connsiteX54720" y="connsiteY54720"/>
              </a:cxn>
              <a:cxn ang="0">
                <a:pos x="connsiteX54721" y="connsiteY54721"/>
              </a:cxn>
              <a:cxn ang="0">
                <a:pos x="connsiteX54722" y="connsiteY54722"/>
              </a:cxn>
              <a:cxn ang="0">
                <a:pos x="connsiteX54723" y="connsiteY54723"/>
              </a:cxn>
              <a:cxn ang="0">
                <a:pos x="connsiteX54724" y="connsiteY54724"/>
              </a:cxn>
              <a:cxn ang="0">
                <a:pos x="connsiteX54725" y="connsiteY54725"/>
              </a:cxn>
              <a:cxn ang="0">
                <a:pos x="connsiteX54726" y="connsiteY54726"/>
              </a:cxn>
              <a:cxn ang="0">
                <a:pos x="connsiteX54727" y="connsiteY54727"/>
              </a:cxn>
              <a:cxn ang="0">
                <a:pos x="connsiteX54728" y="connsiteY54728"/>
              </a:cxn>
              <a:cxn ang="0">
                <a:pos x="connsiteX54729" y="connsiteY54729"/>
              </a:cxn>
              <a:cxn ang="0">
                <a:pos x="connsiteX54730" y="connsiteY54730"/>
              </a:cxn>
              <a:cxn ang="0">
                <a:pos x="connsiteX54731" y="connsiteY54731"/>
              </a:cxn>
              <a:cxn ang="0">
                <a:pos x="connsiteX54732" y="connsiteY54732"/>
              </a:cxn>
              <a:cxn ang="0">
                <a:pos x="connsiteX54733" y="connsiteY54733"/>
              </a:cxn>
              <a:cxn ang="0">
                <a:pos x="connsiteX54734" y="connsiteY54734"/>
              </a:cxn>
              <a:cxn ang="0">
                <a:pos x="connsiteX54735" y="connsiteY54735"/>
              </a:cxn>
              <a:cxn ang="0">
                <a:pos x="connsiteX54736" y="connsiteY54736"/>
              </a:cxn>
              <a:cxn ang="0">
                <a:pos x="connsiteX54737" y="connsiteY54737"/>
              </a:cxn>
              <a:cxn ang="0">
                <a:pos x="connsiteX54738" y="connsiteY54738"/>
              </a:cxn>
              <a:cxn ang="0">
                <a:pos x="connsiteX54739" y="connsiteY54739"/>
              </a:cxn>
              <a:cxn ang="0">
                <a:pos x="connsiteX54740" y="connsiteY54740"/>
              </a:cxn>
              <a:cxn ang="0">
                <a:pos x="connsiteX54741" y="connsiteY54741"/>
              </a:cxn>
              <a:cxn ang="0">
                <a:pos x="connsiteX54742" y="connsiteY54742"/>
              </a:cxn>
              <a:cxn ang="0">
                <a:pos x="connsiteX54743" y="connsiteY54743"/>
              </a:cxn>
              <a:cxn ang="0">
                <a:pos x="connsiteX54744" y="connsiteY54744"/>
              </a:cxn>
              <a:cxn ang="0">
                <a:pos x="connsiteX54745" y="connsiteY54745"/>
              </a:cxn>
              <a:cxn ang="0">
                <a:pos x="connsiteX54746" y="connsiteY54746"/>
              </a:cxn>
              <a:cxn ang="0">
                <a:pos x="connsiteX54747" y="connsiteY54747"/>
              </a:cxn>
              <a:cxn ang="0">
                <a:pos x="connsiteX54748" y="connsiteY54748"/>
              </a:cxn>
              <a:cxn ang="0">
                <a:pos x="connsiteX54749" y="connsiteY54749"/>
              </a:cxn>
              <a:cxn ang="0">
                <a:pos x="connsiteX54750" y="connsiteY54750"/>
              </a:cxn>
              <a:cxn ang="0">
                <a:pos x="connsiteX54751" y="connsiteY54751"/>
              </a:cxn>
              <a:cxn ang="0">
                <a:pos x="connsiteX54752" y="connsiteY54752"/>
              </a:cxn>
              <a:cxn ang="0">
                <a:pos x="connsiteX54753" y="connsiteY54753"/>
              </a:cxn>
              <a:cxn ang="0">
                <a:pos x="connsiteX54754" y="connsiteY54754"/>
              </a:cxn>
              <a:cxn ang="0">
                <a:pos x="connsiteX54755" y="connsiteY54755"/>
              </a:cxn>
              <a:cxn ang="0">
                <a:pos x="connsiteX54756" y="connsiteY54756"/>
              </a:cxn>
              <a:cxn ang="0">
                <a:pos x="connsiteX54757" y="connsiteY54757"/>
              </a:cxn>
              <a:cxn ang="0">
                <a:pos x="connsiteX54758" y="connsiteY54758"/>
              </a:cxn>
              <a:cxn ang="0">
                <a:pos x="connsiteX54759" y="connsiteY54759"/>
              </a:cxn>
              <a:cxn ang="0">
                <a:pos x="connsiteX54760" y="connsiteY54760"/>
              </a:cxn>
              <a:cxn ang="0">
                <a:pos x="connsiteX54761" y="connsiteY54761"/>
              </a:cxn>
              <a:cxn ang="0">
                <a:pos x="connsiteX54762" y="connsiteY54762"/>
              </a:cxn>
              <a:cxn ang="0">
                <a:pos x="connsiteX54763" y="connsiteY54763"/>
              </a:cxn>
              <a:cxn ang="0">
                <a:pos x="connsiteX54764" y="connsiteY54764"/>
              </a:cxn>
              <a:cxn ang="0">
                <a:pos x="connsiteX54765" y="connsiteY54765"/>
              </a:cxn>
              <a:cxn ang="0">
                <a:pos x="connsiteX54766" y="connsiteY54766"/>
              </a:cxn>
              <a:cxn ang="0">
                <a:pos x="connsiteX54767" y="connsiteY54767"/>
              </a:cxn>
              <a:cxn ang="0">
                <a:pos x="connsiteX54768" y="connsiteY54768"/>
              </a:cxn>
              <a:cxn ang="0">
                <a:pos x="connsiteX54769" y="connsiteY54769"/>
              </a:cxn>
              <a:cxn ang="0">
                <a:pos x="connsiteX54770" y="connsiteY54770"/>
              </a:cxn>
              <a:cxn ang="0">
                <a:pos x="connsiteX54771" y="connsiteY54771"/>
              </a:cxn>
              <a:cxn ang="0">
                <a:pos x="connsiteX54772" y="connsiteY54772"/>
              </a:cxn>
              <a:cxn ang="0">
                <a:pos x="connsiteX54773" y="connsiteY54773"/>
              </a:cxn>
              <a:cxn ang="0">
                <a:pos x="connsiteX54774" y="connsiteY54774"/>
              </a:cxn>
              <a:cxn ang="0">
                <a:pos x="connsiteX54775" y="connsiteY54775"/>
              </a:cxn>
              <a:cxn ang="0">
                <a:pos x="connsiteX54776" y="connsiteY54776"/>
              </a:cxn>
              <a:cxn ang="0">
                <a:pos x="connsiteX54777" y="connsiteY54777"/>
              </a:cxn>
              <a:cxn ang="0">
                <a:pos x="connsiteX54778" y="connsiteY54778"/>
              </a:cxn>
              <a:cxn ang="0">
                <a:pos x="connsiteX54779" y="connsiteY54779"/>
              </a:cxn>
              <a:cxn ang="0">
                <a:pos x="connsiteX54780" y="connsiteY54780"/>
              </a:cxn>
              <a:cxn ang="0">
                <a:pos x="connsiteX54781" y="connsiteY54781"/>
              </a:cxn>
              <a:cxn ang="0">
                <a:pos x="connsiteX54782" y="connsiteY54782"/>
              </a:cxn>
              <a:cxn ang="0">
                <a:pos x="connsiteX54783" y="connsiteY54783"/>
              </a:cxn>
              <a:cxn ang="0">
                <a:pos x="connsiteX54784" y="connsiteY54784"/>
              </a:cxn>
              <a:cxn ang="0">
                <a:pos x="connsiteX54785" y="connsiteY54785"/>
              </a:cxn>
              <a:cxn ang="0">
                <a:pos x="connsiteX54786" y="connsiteY54786"/>
              </a:cxn>
              <a:cxn ang="0">
                <a:pos x="connsiteX54787" y="connsiteY54787"/>
              </a:cxn>
              <a:cxn ang="0">
                <a:pos x="connsiteX54788" y="connsiteY54788"/>
              </a:cxn>
              <a:cxn ang="0">
                <a:pos x="connsiteX54789" y="connsiteY54789"/>
              </a:cxn>
              <a:cxn ang="0">
                <a:pos x="connsiteX54790" y="connsiteY54790"/>
              </a:cxn>
              <a:cxn ang="0">
                <a:pos x="connsiteX54791" y="connsiteY54791"/>
              </a:cxn>
              <a:cxn ang="0">
                <a:pos x="connsiteX54792" y="connsiteY54792"/>
              </a:cxn>
              <a:cxn ang="0">
                <a:pos x="connsiteX54793" y="connsiteY54793"/>
              </a:cxn>
              <a:cxn ang="0">
                <a:pos x="connsiteX54794" y="connsiteY54794"/>
              </a:cxn>
              <a:cxn ang="0">
                <a:pos x="connsiteX54795" y="connsiteY54795"/>
              </a:cxn>
              <a:cxn ang="0">
                <a:pos x="connsiteX54796" y="connsiteY54796"/>
              </a:cxn>
              <a:cxn ang="0">
                <a:pos x="connsiteX54797" y="connsiteY54797"/>
              </a:cxn>
              <a:cxn ang="0">
                <a:pos x="connsiteX54798" y="connsiteY54798"/>
              </a:cxn>
              <a:cxn ang="0">
                <a:pos x="connsiteX54799" y="connsiteY54799"/>
              </a:cxn>
              <a:cxn ang="0">
                <a:pos x="connsiteX54800" y="connsiteY54800"/>
              </a:cxn>
              <a:cxn ang="0">
                <a:pos x="connsiteX54801" y="connsiteY54801"/>
              </a:cxn>
              <a:cxn ang="0">
                <a:pos x="connsiteX54802" y="connsiteY54802"/>
              </a:cxn>
              <a:cxn ang="0">
                <a:pos x="connsiteX54803" y="connsiteY54803"/>
              </a:cxn>
              <a:cxn ang="0">
                <a:pos x="connsiteX54804" y="connsiteY54804"/>
              </a:cxn>
              <a:cxn ang="0">
                <a:pos x="connsiteX54805" y="connsiteY54805"/>
              </a:cxn>
              <a:cxn ang="0">
                <a:pos x="connsiteX54806" y="connsiteY54806"/>
              </a:cxn>
              <a:cxn ang="0">
                <a:pos x="connsiteX54807" y="connsiteY54807"/>
              </a:cxn>
              <a:cxn ang="0">
                <a:pos x="connsiteX54808" y="connsiteY54808"/>
              </a:cxn>
              <a:cxn ang="0">
                <a:pos x="connsiteX54809" y="connsiteY54809"/>
              </a:cxn>
              <a:cxn ang="0">
                <a:pos x="connsiteX54810" y="connsiteY54810"/>
              </a:cxn>
              <a:cxn ang="0">
                <a:pos x="connsiteX54811" y="connsiteY54811"/>
              </a:cxn>
              <a:cxn ang="0">
                <a:pos x="connsiteX54812" y="connsiteY54812"/>
              </a:cxn>
              <a:cxn ang="0">
                <a:pos x="connsiteX54813" y="connsiteY54813"/>
              </a:cxn>
              <a:cxn ang="0">
                <a:pos x="connsiteX54814" y="connsiteY54814"/>
              </a:cxn>
              <a:cxn ang="0">
                <a:pos x="connsiteX54815" y="connsiteY54815"/>
              </a:cxn>
              <a:cxn ang="0">
                <a:pos x="connsiteX54816" y="connsiteY54816"/>
              </a:cxn>
              <a:cxn ang="0">
                <a:pos x="connsiteX54817" y="connsiteY54817"/>
              </a:cxn>
              <a:cxn ang="0">
                <a:pos x="connsiteX54818" y="connsiteY54818"/>
              </a:cxn>
              <a:cxn ang="0">
                <a:pos x="connsiteX54819" y="connsiteY54819"/>
              </a:cxn>
              <a:cxn ang="0">
                <a:pos x="connsiteX54820" y="connsiteY54820"/>
              </a:cxn>
              <a:cxn ang="0">
                <a:pos x="connsiteX54821" y="connsiteY54821"/>
              </a:cxn>
              <a:cxn ang="0">
                <a:pos x="connsiteX54822" y="connsiteY54822"/>
              </a:cxn>
              <a:cxn ang="0">
                <a:pos x="connsiteX54823" y="connsiteY54823"/>
              </a:cxn>
              <a:cxn ang="0">
                <a:pos x="connsiteX54824" y="connsiteY54824"/>
              </a:cxn>
              <a:cxn ang="0">
                <a:pos x="connsiteX54825" y="connsiteY54825"/>
              </a:cxn>
              <a:cxn ang="0">
                <a:pos x="connsiteX54826" y="connsiteY54826"/>
              </a:cxn>
              <a:cxn ang="0">
                <a:pos x="connsiteX54827" y="connsiteY54827"/>
              </a:cxn>
              <a:cxn ang="0">
                <a:pos x="connsiteX54828" y="connsiteY54828"/>
              </a:cxn>
              <a:cxn ang="0">
                <a:pos x="connsiteX54829" y="connsiteY54829"/>
              </a:cxn>
              <a:cxn ang="0">
                <a:pos x="connsiteX54830" y="connsiteY54830"/>
              </a:cxn>
              <a:cxn ang="0">
                <a:pos x="connsiteX54831" y="connsiteY54831"/>
              </a:cxn>
              <a:cxn ang="0">
                <a:pos x="connsiteX54832" y="connsiteY54832"/>
              </a:cxn>
              <a:cxn ang="0">
                <a:pos x="connsiteX54833" y="connsiteY54833"/>
              </a:cxn>
              <a:cxn ang="0">
                <a:pos x="connsiteX54834" y="connsiteY54834"/>
              </a:cxn>
              <a:cxn ang="0">
                <a:pos x="connsiteX54835" y="connsiteY54835"/>
              </a:cxn>
              <a:cxn ang="0">
                <a:pos x="connsiteX54836" y="connsiteY54836"/>
              </a:cxn>
              <a:cxn ang="0">
                <a:pos x="connsiteX54837" y="connsiteY54837"/>
              </a:cxn>
              <a:cxn ang="0">
                <a:pos x="connsiteX54838" y="connsiteY54838"/>
              </a:cxn>
              <a:cxn ang="0">
                <a:pos x="connsiteX54839" y="connsiteY54839"/>
              </a:cxn>
              <a:cxn ang="0">
                <a:pos x="connsiteX54840" y="connsiteY54840"/>
              </a:cxn>
              <a:cxn ang="0">
                <a:pos x="connsiteX54841" y="connsiteY54841"/>
              </a:cxn>
              <a:cxn ang="0">
                <a:pos x="connsiteX54842" y="connsiteY54842"/>
              </a:cxn>
              <a:cxn ang="0">
                <a:pos x="connsiteX54843" y="connsiteY54843"/>
              </a:cxn>
              <a:cxn ang="0">
                <a:pos x="connsiteX54844" y="connsiteY54844"/>
              </a:cxn>
              <a:cxn ang="0">
                <a:pos x="connsiteX54845" y="connsiteY54845"/>
              </a:cxn>
              <a:cxn ang="0">
                <a:pos x="connsiteX54846" y="connsiteY54846"/>
              </a:cxn>
              <a:cxn ang="0">
                <a:pos x="connsiteX54847" y="connsiteY54847"/>
              </a:cxn>
              <a:cxn ang="0">
                <a:pos x="connsiteX54848" y="connsiteY54848"/>
              </a:cxn>
              <a:cxn ang="0">
                <a:pos x="connsiteX54849" y="connsiteY54849"/>
              </a:cxn>
              <a:cxn ang="0">
                <a:pos x="connsiteX54850" y="connsiteY54850"/>
              </a:cxn>
              <a:cxn ang="0">
                <a:pos x="connsiteX54851" y="connsiteY54851"/>
              </a:cxn>
              <a:cxn ang="0">
                <a:pos x="connsiteX54852" y="connsiteY54852"/>
              </a:cxn>
              <a:cxn ang="0">
                <a:pos x="connsiteX54853" y="connsiteY54853"/>
              </a:cxn>
              <a:cxn ang="0">
                <a:pos x="connsiteX54854" y="connsiteY54854"/>
              </a:cxn>
              <a:cxn ang="0">
                <a:pos x="connsiteX54855" y="connsiteY54855"/>
              </a:cxn>
              <a:cxn ang="0">
                <a:pos x="connsiteX54856" y="connsiteY54856"/>
              </a:cxn>
              <a:cxn ang="0">
                <a:pos x="connsiteX54857" y="connsiteY54857"/>
              </a:cxn>
              <a:cxn ang="0">
                <a:pos x="connsiteX54858" y="connsiteY54858"/>
              </a:cxn>
              <a:cxn ang="0">
                <a:pos x="connsiteX54859" y="connsiteY54859"/>
              </a:cxn>
              <a:cxn ang="0">
                <a:pos x="connsiteX54860" y="connsiteY54860"/>
              </a:cxn>
              <a:cxn ang="0">
                <a:pos x="connsiteX54861" y="connsiteY54861"/>
              </a:cxn>
              <a:cxn ang="0">
                <a:pos x="connsiteX54862" y="connsiteY54862"/>
              </a:cxn>
              <a:cxn ang="0">
                <a:pos x="connsiteX54863" y="connsiteY54863"/>
              </a:cxn>
              <a:cxn ang="0">
                <a:pos x="connsiteX54864" y="connsiteY54864"/>
              </a:cxn>
              <a:cxn ang="0">
                <a:pos x="connsiteX54865" y="connsiteY54865"/>
              </a:cxn>
              <a:cxn ang="0">
                <a:pos x="connsiteX54866" y="connsiteY54866"/>
              </a:cxn>
              <a:cxn ang="0">
                <a:pos x="connsiteX54867" y="connsiteY54867"/>
              </a:cxn>
              <a:cxn ang="0">
                <a:pos x="connsiteX54868" y="connsiteY54868"/>
              </a:cxn>
              <a:cxn ang="0">
                <a:pos x="connsiteX54869" y="connsiteY54869"/>
              </a:cxn>
              <a:cxn ang="0">
                <a:pos x="connsiteX54870" y="connsiteY54870"/>
              </a:cxn>
              <a:cxn ang="0">
                <a:pos x="connsiteX54871" y="connsiteY54871"/>
              </a:cxn>
              <a:cxn ang="0">
                <a:pos x="connsiteX54872" y="connsiteY54872"/>
              </a:cxn>
              <a:cxn ang="0">
                <a:pos x="connsiteX54873" y="connsiteY54873"/>
              </a:cxn>
              <a:cxn ang="0">
                <a:pos x="connsiteX54874" y="connsiteY54874"/>
              </a:cxn>
              <a:cxn ang="0">
                <a:pos x="connsiteX54875" y="connsiteY54875"/>
              </a:cxn>
              <a:cxn ang="0">
                <a:pos x="connsiteX54876" y="connsiteY54876"/>
              </a:cxn>
              <a:cxn ang="0">
                <a:pos x="connsiteX54877" y="connsiteY54877"/>
              </a:cxn>
              <a:cxn ang="0">
                <a:pos x="connsiteX54878" y="connsiteY54878"/>
              </a:cxn>
              <a:cxn ang="0">
                <a:pos x="connsiteX54879" y="connsiteY54879"/>
              </a:cxn>
              <a:cxn ang="0">
                <a:pos x="connsiteX54880" y="connsiteY54880"/>
              </a:cxn>
              <a:cxn ang="0">
                <a:pos x="connsiteX54881" y="connsiteY54881"/>
              </a:cxn>
              <a:cxn ang="0">
                <a:pos x="connsiteX54882" y="connsiteY54882"/>
              </a:cxn>
              <a:cxn ang="0">
                <a:pos x="connsiteX54883" y="connsiteY54883"/>
              </a:cxn>
              <a:cxn ang="0">
                <a:pos x="connsiteX54884" y="connsiteY54884"/>
              </a:cxn>
              <a:cxn ang="0">
                <a:pos x="connsiteX54885" y="connsiteY54885"/>
              </a:cxn>
              <a:cxn ang="0">
                <a:pos x="connsiteX54886" y="connsiteY54886"/>
              </a:cxn>
              <a:cxn ang="0">
                <a:pos x="connsiteX54887" y="connsiteY54887"/>
              </a:cxn>
              <a:cxn ang="0">
                <a:pos x="connsiteX54888" y="connsiteY54888"/>
              </a:cxn>
              <a:cxn ang="0">
                <a:pos x="connsiteX54889" y="connsiteY54889"/>
              </a:cxn>
              <a:cxn ang="0">
                <a:pos x="connsiteX54890" y="connsiteY54890"/>
              </a:cxn>
              <a:cxn ang="0">
                <a:pos x="connsiteX54891" y="connsiteY54891"/>
              </a:cxn>
              <a:cxn ang="0">
                <a:pos x="connsiteX54892" y="connsiteY54892"/>
              </a:cxn>
              <a:cxn ang="0">
                <a:pos x="connsiteX54893" y="connsiteY54893"/>
              </a:cxn>
              <a:cxn ang="0">
                <a:pos x="connsiteX54894" y="connsiteY54894"/>
              </a:cxn>
              <a:cxn ang="0">
                <a:pos x="connsiteX54895" y="connsiteY54895"/>
              </a:cxn>
              <a:cxn ang="0">
                <a:pos x="connsiteX54896" y="connsiteY54896"/>
              </a:cxn>
              <a:cxn ang="0">
                <a:pos x="connsiteX54897" y="connsiteY54897"/>
              </a:cxn>
              <a:cxn ang="0">
                <a:pos x="connsiteX54898" y="connsiteY54898"/>
              </a:cxn>
              <a:cxn ang="0">
                <a:pos x="connsiteX54899" y="connsiteY54899"/>
              </a:cxn>
              <a:cxn ang="0">
                <a:pos x="connsiteX54900" y="connsiteY54900"/>
              </a:cxn>
              <a:cxn ang="0">
                <a:pos x="connsiteX54901" y="connsiteY54901"/>
              </a:cxn>
              <a:cxn ang="0">
                <a:pos x="connsiteX54902" y="connsiteY54902"/>
              </a:cxn>
              <a:cxn ang="0">
                <a:pos x="connsiteX54903" y="connsiteY54903"/>
              </a:cxn>
              <a:cxn ang="0">
                <a:pos x="connsiteX54904" y="connsiteY54904"/>
              </a:cxn>
              <a:cxn ang="0">
                <a:pos x="connsiteX54905" y="connsiteY54905"/>
              </a:cxn>
              <a:cxn ang="0">
                <a:pos x="connsiteX54906" y="connsiteY54906"/>
              </a:cxn>
              <a:cxn ang="0">
                <a:pos x="connsiteX54907" y="connsiteY54907"/>
              </a:cxn>
              <a:cxn ang="0">
                <a:pos x="connsiteX54908" y="connsiteY54908"/>
              </a:cxn>
              <a:cxn ang="0">
                <a:pos x="connsiteX54909" y="connsiteY54909"/>
              </a:cxn>
              <a:cxn ang="0">
                <a:pos x="connsiteX54910" y="connsiteY54910"/>
              </a:cxn>
              <a:cxn ang="0">
                <a:pos x="connsiteX54911" y="connsiteY54911"/>
              </a:cxn>
              <a:cxn ang="0">
                <a:pos x="connsiteX54912" y="connsiteY54912"/>
              </a:cxn>
              <a:cxn ang="0">
                <a:pos x="connsiteX54913" y="connsiteY54913"/>
              </a:cxn>
              <a:cxn ang="0">
                <a:pos x="connsiteX54914" y="connsiteY54914"/>
              </a:cxn>
              <a:cxn ang="0">
                <a:pos x="connsiteX54915" y="connsiteY54915"/>
              </a:cxn>
              <a:cxn ang="0">
                <a:pos x="connsiteX54916" y="connsiteY54916"/>
              </a:cxn>
              <a:cxn ang="0">
                <a:pos x="connsiteX54917" y="connsiteY54917"/>
              </a:cxn>
              <a:cxn ang="0">
                <a:pos x="connsiteX54918" y="connsiteY54918"/>
              </a:cxn>
              <a:cxn ang="0">
                <a:pos x="connsiteX54919" y="connsiteY54919"/>
              </a:cxn>
              <a:cxn ang="0">
                <a:pos x="connsiteX54920" y="connsiteY54920"/>
              </a:cxn>
              <a:cxn ang="0">
                <a:pos x="connsiteX54921" y="connsiteY54921"/>
              </a:cxn>
              <a:cxn ang="0">
                <a:pos x="connsiteX54922" y="connsiteY54922"/>
              </a:cxn>
              <a:cxn ang="0">
                <a:pos x="connsiteX54923" y="connsiteY54923"/>
              </a:cxn>
              <a:cxn ang="0">
                <a:pos x="connsiteX54924" y="connsiteY54924"/>
              </a:cxn>
              <a:cxn ang="0">
                <a:pos x="connsiteX54925" y="connsiteY54925"/>
              </a:cxn>
              <a:cxn ang="0">
                <a:pos x="connsiteX54926" y="connsiteY54926"/>
              </a:cxn>
              <a:cxn ang="0">
                <a:pos x="connsiteX54927" y="connsiteY54927"/>
              </a:cxn>
              <a:cxn ang="0">
                <a:pos x="connsiteX54928" y="connsiteY54928"/>
              </a:cxn>
              <a:cxn ang="0">
                <a:pos x="connsiteX54929" y="connsiteY54929"/>
              </a:cxn>
              <a:cxn ang="0">
                <a:pos x="connsiteX54930" y="connsiteY54930"/>
              </a:cxn>
              <a:cxn ang="0">
                <a:pos x="connsiteX54931" y="connsiteY54931"/>
              </a:cxn>
              <a:cxn ang="0">
                <a:pos x="connsiteX54932" y="connsiteY54932"/>
              </a:cxn>
              <a:cxn ang="0">
                <a:pos x="connsiteX54933" y="connsiteY54933"/>
              </a:cxn>
              <a:cxn ang="0">
                <a:pos x="connsiteX54934" y="connsiteY54934"/>
              </a:cxn>
              <a:cxn ang="0">
                <a:pos x="connsiteX54935" y="connsiteY54935"/>
              </a:cxn>
              <a:cxn ang="0">
                <a:pos x="connsiteX54936" y="connsiteY54936"/>
              </a:cxn>
              <a:cxn ang="0">
                <a:pos x="connsiteX54937" y="connsiteY54937"/>
              </a:cxn>
              <a:cxn ang="0">
                <a:pos x="connsiteX54938" y="connsiteY54938"/>
              </a:cxn>
              <a:cxn ang="0">
                <a:pos x="connsiteX54939" y="connsiteY54939"/>
              </a:cxn>
              <a:cxn ang="0">
                <a:pos x="connsiteX54940" y="connsiteY54940"/>
              </a:cxn>
              <a:cxn ang="0">
                <a:pos x="connsiteX54941" y="connsiteY54941"/>
              </a:cxn>
              <a:cxn ang="0">
                <a:pos x="connsiteX54942" y="connsiteY54942"/>
              </a:cxn>
              <a:cxn ang="0">
                <a:pos x="connsiteX54943" y="connsiteY54943"/>
              </a:cxn>
              <a:cxn ang="0">
                <a:pos x="connsiteX54944" y="connsiteY54944"/>
              </a:cxn>
              <a:cxn ang="0">
                <a:pos x="connsiteX54945" y="connsiteY54945"/>
              </a:cxn>
              <a:cxn ang="0">
                <a:pos x="connsiteX54946" y="connsiteY54946"/>
              </a:cxn>
              <a:cxn ang="0">
                <a:pos x="connsiteX54947" y="connsiteY54947"/>
              </a:cxn>
              <a:cxn ang="0">
                <a:pos x="connsiteX54948" y="connsiteY54948"/>
              </a:cxn>
              <a:cxn ang="0">
                <a:pos x="connsiteX54949" y="connsiteY54949"/>
              </a:cxn>
              <a:cxn ang="0">
                <a:pos x="connsiteX54950" y="connsiteY54950"/>
              </a:cxn>
              <a:cxn ang="0">
                <a:pos x="connsiteX54951" y="connsiteY54951"/>
              </a:cxn>
              <a:cxn ang="0">
                <a:pos x="connsiteX54952" y="connsiteY54952"/>
              </a:cxn>
              <a:cxn ang="0">
                <a:pos x="connsiteX54953" y="connsiteY54953"/>
              </a:cxn>
              <a:cxn ang="0">
                <a:pos x="connsiteX54954" y="connsiteY54954"/>
              </a:cxn>
              <a:cxn ang="0">
                <a:pos x="connsiteX54955" y="connsiteY54955"/>
              </a:cxn>
              <a:cxn ang="0">
                <a:pos x="connsiteX54956" y="connsiteY54956"/>
              </a:cxn>
              <a:cxn ang="0">
                <a:pos x="connsiteX54957" y="connsiteY54957"/>
              </a:cxn>
              <a:cxn ang="0">
                <a:pos x="connsiteX54958" y="connsiteY54958"/>
              </a:cxn>
              <a:cxn ang="0">
                <a:pos x="connsiteX54959" y="connsiteY54959"/>
              </a:cxn>
              <a:cxn ang="0">
                <a:pos x="connsiteX54960" y="connsiteY54960"/>
              </a:cxn>
              <a:cxn ang="0">
                <a:pos x="connsiteX54961" y="connsiteY54961"/>
              </a:cxn>
              <a:cxn ang="0">
                <a:pos x="connsiteX54962" y="connsiteY54962"/>
              </a:cxn>
              <a:cxn ang="0">
                <a:pos x="connsiteX54963" y="connsiteY54963"/>
              </a:cxn>
              <a:cxn ang="0">
                <a:pos x="connsiteX54964" y="connsiteY54964"/>
              </a:cxn>
              <a:cxn ang="0">
                <a:pos x="connsiteX54965" y="connsiteY54965"/>
              </a:cxn>
              <a:cxn ang="0">
                <a:pos x="connsiteX54966" y="connsiteY54966"/>
              </a:cxn>
              <a:cxn ang="0">
                <a:pos x="connsiteX54967" y="connsiteY54967"/>
              </a:cxn>
              <a:cxn ang="0">
                <a:pos x="connsiteX54968" y="connsiteY54968"/>
              </a:cxn>
              <a:cxn ang="0">
                <a:pos x="connsiteX54969" y="connsiteY54969"/>
              </a:cxn>
              <a:cxn ang="0">
                <a:pos x="connsiteX54970" y="connsiteY54970"/>
              </a:cxn>
              <a:cxn ang="0">
                <a:pos x="connsiteX54971" y="connsiteY54971"/>
              </a:cxn>
              <a:cxn ang="0">
                <a:pos x="connsiteX54972" y="connsiteY54972"/>
              </a:cxn>
              <a:cxn ang="0">
                <a:pos x="connsiteX54973" y="connsiteY54973"/>
              </a:cxn>
              <a:cxn ang="0">
                <a:pos x="connsiteX54974" y="connsiteY54974"/>
              </a:cxn>
              <a:cxn ang="0">
                <a:pos x="connsiteX54975" y="connsiteY54975"/>
              </a:cxn>
              <a:cxn ang="0">
                <a:pos x="connsiteX54976" y="connsiteY54976"/>
              </a:cxn>
              <a:cxn ang="0">
                <a:pos x="connsiteX54977" y="connsiteY54977"/>
              </a:cxn>
              <a:cxn ang="0">
                <a:pos x="connsiteX54978" y="connsiteY54978"/>
              </a:cxn>
              <a:cxn ang="0">
                <a:pos x="connsiteX54979" y="connsiteY54979"/>
              </a:cxn>
              <a:cxn ang="0">
                <a:pos x="connsiteX54980" y="connsiteY54980"/>
              </a:cxn>
              <a:cxn ang="0">
                <a:pos x="connsiteX54981" y="connsiteY54981"/>
              </a:cxn>
              <a:cxn ang="0">
                <a:pos x="connsiteX54982" y="connsiteY54982"/>
              </a:cxn>
              <a:cxn ang="0">
                <a:pos x="connsiteX54983" y="connsiteY54983"/>
              </a:cxn>
              <a:cxn ang="0">
                <a:pos x="connsiteX54984" y="connsiteY54984"/>
              </a:cxn>
              <a:cxn ang="0">
                <a:pos x="connsiteX54985" y="connsiteY54985"/>
              </a:cxn>
              <a:cxn ang="0">
                <a:pos x="connsiteX54986" y="connsiteY54986"/>
              </a:cxn>
              <a:cxn ang="0">
                <a:pos x="connsiteX54987" y="connsiteY54987"/>
              </a:cxn>
              <a:cxn ang="0">
                <a:pos x="connsiteX54988" y="connsiteY54988"/>
              </a:cxn>
              <a:cxn ang="0">
                <a:pos x="connsiteX54989" y="connsiteY54989"/>
              </a:cxn>
              <a:cxn ang="0">
                <a:pos x="connsiteX54990" y="connsiteY54990"/>
              </a:cxn>
              <a:cxn ang="0">
                <a:pos x="connsiteX54991" y="connsiteY54991"/>
              </a:cxn>
              <a:cxn ang="0">
                <a:pos x="connsiteX54992" y="connsiteY54992"/>
              </a:cxn>
              <a:cxn ang="0">
                <a:pos x="connsiteX54993" y="connsiteY54993"/>
              </a:cxn>
              <a:cxn ang="0">
                <a:pos x="connsiteX54994" y="connsiteY54994"/>
              </a:cxn>
              <a:cxn ang="0">
                <a:pos x="connsiteX54995" y="connsiteY54995"/>
              </a:cxn>
              <a:cxn ang="0">
                <a:pos x="connsiteX54996" y="connsiteY54996"/>
              </a:cxn>
              <a:cxn ang="0">
                <a:pos x="connsiteX54997" y="connsiteY54997"/>
              </a:cxn>
              <a:cxn ang="0">
                <a:pos x="connsiteX54998" y="connsiteY54998"/>
              </a:cxn>
              <a:cxn ang="0">
                <a:pos x="connsiteX54999" y="connsiteY54999"/>
              </a:cxn>
              <a:cxn ang="0">
                <a:pos x="connsiteX55000" y="connsiteY55000"/>
              </a:cxn>
              <a:cxn ang="0">
                <a:pos x="connsiteX55001" y="connsiteY55001"/>
              </a:cxn>
              <a:cxn ang="0">
                <a:pos x="connsiteX55002" y="connsiteY55002"/>
              </a:cxn>
              <a:cxn ang="0">
                <a:pos x="connsiteX55003" y="connsiteY55003"/>
              </a:cxn>
              <a:cxn ang="0">
                <a:pos x="connsiteX55004" y="connsiteY55004"/>
              </a:cxn>
              <a:cxn ang="0">
                <a:pos x="connsiteX55005" y="connsiteY55005"/>
              </a:cxn>
              <a:cxn ang="0">
                <a:pos x="connsiteX55006" y="connsiteY55006"/>
              </a:cxn>
              <a:cxn ang="0">
                <a:pos x="connsiteX55007" y="connsiteY55007"/>
              </a:cxn>
              <a:cxn ang="0">
                <a:pos x="connsiteX55008" y="connsiteY55008"/>
              </a:cxn>
              <a:cxn ang="0">
                <a:pos x="connsiteX55009" y="connsiteY55009"/>
              </a:cxn>
              <a:cxn ang="0">
                <a:pos x="connsiteX55010" y="connsiteY55010"/>
              </a:cxn>
              <a:cxn ang="0">
                <a:pos x="connsiteX55011" y="connsiteY55011"/>
              </a:cxn>
              <a:cxn ang="0">
                <a:pos x="connsiteX55012" y="connsiteY55012"/>
              </a:cxn>
              <a:cxn ang="0">
                <a:pos x="connsiteX55013" y="connsiteY55013"/>
              </a:cxn>
              <a:cxn ang="0">
                <a:pos x="connsiteX55014" y="connsiteY55014"/>
              </a:cxn>
              <a:cxn ang="0">
                <a:pos x="connsiteX55015" y="connsiteY55015"/>
              </a:cxn>
              <a:cxn ang="0">
                <a:pos x="connsiteX55016" y="connsiteY55016"/>
              </a:cxn>
              <a:cxn ang="0">
                <a:pos x="connsiteX55017" y="connsiteY55017"/>
              </a:cxn>
              <a:cxn ang="0">
                <a:pos x="connsiteX55018" y="connsiteY55018"/>
              </a:cxn>
              <a:cxn ang="0">
                <a:pos x="connsiteX55019" y="connsiteY55019"/>
              </a:cxn>
              <a:cxn ang="0">
                <a:pos x="connsiteX55020" y="connsiteY55020"/>
              </a:cxn>
              <a:cxn ang="0">
                <a:pos x="connsiteX55021" y="connsiteY55021"/>
              </a:cxn>
              <a:cxn ang="0">
                <a:pos x="connsiteX55022" y="connsiteY55022"/>
              </a:cxn>
              <a:cxn ang="0">
                <a:pos x="connsiteX55023" y="connsiteY55023"/>
              </a:cxn>
              <a:cxn ang="0">
                <a:pos x="connsiteX55024" y="connsiteY55024"/>
              </a:cxn>
              <a:cxn ang="0">
                <a:pos x="connsiteX55025" y="connsiteY55025"/>
              </a:cxn>
              <a:cxn ang="0">
                <a:pos x="connsiteX55026" y="connsiteY55026"/>
              </a:cxn>
              <a:cxn ang="0">
                <a:pos x="connsiteX55027" y="connsiteY55027"/>
              </a:cxn>
              <a:cxn ang="0">
                <a:pos x="connsiteX55028" y="connsiteY55028"/>
              </a:cxn>
              <a:cxn ang="0">
                <a:pos x="connsiteX55029" y="connsiteY55029"/>
              </a:cxn>
              <a:cxn ang="0">
                <a:pos x="connsiteX55030" y="connsiteY55030"/>
              </a:cxn>
              <a:cxn ang="0">
                <a:pos x="connsiteX55031" y="connsiteY55031"/>
              </a:cxn>
              <a:cxn ang="0">
                <a:pos x="connsiteX55032" y="connsiteY55032"/>
              </a:cxn>
              <a:cxn ang="0">
                <a:pos x="connsiteX55033" y="connsiteY55033"/>
              </a:cxn>
              <a:cxn ang="0">
                <a:pos x="connsiteX55034" y="connsiteY55034"/>
              </a:cxn>
              <a:cxn ang="0">
                <a:pos x="connsiteX55035" y="connsiteY55035"/>
              </a:cxn>
              <a:cxn ang="0">
                <a:pos x="connsiteX55036" y="connsiteY55036"/>
              </a:cxn>
              <a:cxn ang="0">
                <a:pos x="connsiteX55037" y="connsiteY55037"/>
              </a:cxn>
              <a:cxn ang="0">
                <a:pos x="connsiteX55038" y="connsiteY55038"/>
              </a:cxn>
              <a:cxn ang="0">
                <a:pos x="connsiteX55039" y="connsiteY55039"/>
              </a:cxn>
              <a:cxn ang="0">
                <a:pos x="connsiteX55040" y="connsiteY55040"/>
              </a:cxn>
              <a:cxn ang="0">
                <a:pos x="connsiteX55041" y="connsiteY55041"/>
              </a:cxn>
              <a:cxn ang="0">
                <a:pos x="connsiteX55042" y="connsiteY55042"/>
              </a:cxn>
              <a:cxn ang="0">
                <a:pos x="connsiteX55043" y="connsiteY55043"/>
              </a:cxn>
              <a:cxn ang="0">
                <a:pos x="connsiteX55044" y="connsiteY55044"/>
              </a:cxn>
              <a:cxn ang="0">
                <a:pos x="connsiteX55045" y="connsiteY55045"/>
              </a:cxn>
              <a:cxn ang="0">
                <a:pos x="connsiteX55046" y="connsiteY55046"/>
              </a:cxn>
              <a:cxn ang="0">
                <a:pos x="connsiteX55047" y="connsiteY55047"/>
              </a:cxn>
              <a:cxn ang="0">
                <a:pos x="connsiteX55048" y="connsiteY55048"/>
              </a:cxn>
              <a:cxn ang="0">
                <a:pos x="connsiteX55049" y="connsiteY55049"/>
              </a:cxn>
              <a:cxn ang="0">
                <a:pos x="connsiteX55050" y="connsiteY55050"/>
              </a:cxn>
              <a:cxn ang="0">
                <a:pos x="connsiteX55051" y="connsiteY55051"/>
              </a:cxn>
              <a:cxn ang="0">
                <a:pos x="connsiteX55052" y="connsiteY55052"/>
              </a:cxn>
              <a:cxn ang="0">
                <a:pos x="connsiteX55053" y="connsiteY55053"/>
              </a:cxn>
              <a:cxn ang="0">
                <a:pos x="connsiteX55054" y="connsiteY55054"/>
              </a:cxn>
              <a:cxn ang="0">
                <a:pos x="connsiteX55055" y="connsiteY55055"/>
              </a:cxn>
              <a:cxn ang="0">
                <a:pos x="connsiteX55056" y="connsiteY55056"/>
              </a:cxn>
              <a:cxn ang="0">
                <a:pos x="connsiteX55057" y="connsiteY55057"/>
              </a:cxn>
              <a:cxn ang="0">
                <a:pos x="connsiteX55058" y="connsiteY55058"/>
              </a:cxn>
              <a:cxn ang="0">
                <a:pos x="connsiteX55059" y="connsiteY55059"/>
              </a:cxn>
              <a:cxn ang="0">
                <a:pos x="connsiteX55060" y="connsiteY55060"/>
              </a:cxn>
              <a:cxn ang="0">
                <a:pos x="connsiteX55061" y="connsiteY55061"/>
              </a:cxn>
              <a:cxn ang="0">
                <a:pos x="connsiteX55062" y="connsiteY55062"/>
              </a:cxn>
              <a:cxn ang="0">
                <a:pos x="connsiteX55063" y="connsiteY55063"/>
              </a:cxn>
              <a:cxn ang="0">
                <a:pos x="connsiteX55064" y="connsiteY55064"/>
              </a:cxn>
              <a:cxn ang="0">
                <a:pos x="connsiteX55065" y="connsiteY55065"/>
              </a:cxn>
              <a:cxn ang="0">
                <a:pos x="connsiteX55066" y="connsiteY55066"/>
              </a:cxn>
              <a:cxn ang="0">
                <a:pos x="connsiteX55067" y="connsiteY55067"/>
              </a:cxn>
              <a:cxn ang="0">
                <a:pos x="connsiteX55068" y="connsiteY55068"/>
              </a:cxn>
              <a:cxn ang="0">
                <a:pos x="connsiteX55069" y="connsiteY55069"/>
              </a:cxn>
              <a:cxn ang="0">
                <a:pos x="connsiteX55070" y="connsiteY55070"/>
              </a:cxn>
              <a:cxn ang="0">
                <a:pos x="connsiteX55071" y="connsiteY55071"/>
              </a:cxn>
              <a:cxn ang="0">
                <a:pos x="connsiteX55072" y="connsiteY55072"/>
              </a:cxn>
              <a:cxn ang="0">
                <a:pos x="connsiteX55073" y="connsiteY55073"/>
              </a:cxn>
              <a:cxn ang="0">
                <a:pos x="connsiteX55074" y="connsiteY55074"/>
              </a:cxn>
              <a:cxn ang="0">
                <a:pos x="connsiteX55075" y="connsiteY55075"/>
              </a:cxn>
              <a:cxn ang="0">
                <a:pos x="connsiteX55076" y="connsiteY55076"/>
              </a:cxn>
              <a:cxn ang="0">
                <a:pos x="connsiteX55077" y="connsiteY55077"/>
              </a:cxn>
              <a:cxn ang="0">
                <a:pos x="connsiteX55078" y="connsiteY55078"/>
              </a:cxn>
              <a:cxn ang="0">
                <a:pos x="connsiteX55079" y="connsiteY55079"/>
              </a:cxn>
              <a:cxn ang="0">
                <a:pos x="connsiteX55080" y="connsiteY55080"/>
              </a:cxn>
              <a:cxn ang="0">
                <a:pos x="connsiteX55081" y="connsiteY55081"/>
              </a:cxn>
              <a:cxn ang="0">
                <a:pos x="connsiteX55082" y="connsiteY55082"/>
              </a:cxn>
              <a:cxn ang="0">
                <a:pos x="connsiteX55083" y="connsiteY55083"/>
              </a:cxn>
              <a:cxn ang="0">
                <a:pos x="connsiteX55084" y="connsiteY55084"/>
              </a:cxn>
              <a:cxn ang="0">
                <a:pos x="connsiteX55085" y="connsiteY55085"/>
              </a:cxn>
              <a:cxn ang="0">
                <a:pos x="connsiteX55086" y="connsiteY55086"/>
              </a:cxn>
              <a:cxn ang="0">
                <a:pos x="connsiteX55087" y="connsiteY55087"/>
              </a:cxn>
              <a:cxn ang="0">
                <a:pos x="connsiteX55088" y="connsiteY55088"/>
              </a:cxn>
              <a:cxn ang="0">
                <a:pos x="connsiteX55089" y="connsiteY55089"/>
              </a:cxn>
              <a:cxn ang="0">
                <a:pos x="connsiteX55090" y="connsiteY55090"/>
              </a:cxn>
              <a:cxn ang="0">
                <a:pos x="connsiteX55091" y="connsiteY55091"/>
              </a:cxn>
              <a:cxn ang="0">
                <a:pos x="connsiteX55092" y="connsiteY55092"/>
              </a:cxn>
              <a:cxn ang="0">
                <a:pos x="connsiteX55093" y="connsiteY55093"/>
              </a:cxn>
              <a:cxn ang="0">
                <a:pos x="connsiteX55094" y="connsiteY55094"/>
              </a:cxn>
              <a:cxn ang="0">
                <a:pos x="connsiteX55095" y="connsiteY55095"/>
              </a:cxn>
              <a:cxn ang="0">
                <a:pos x="connsiteX55096" y="connsiteY55096"/>
              </a:cxn>
              <a:cxn ang="0">
                <a:pos x="connsiteX55097" y="connsiteY55097"/>
              </a:cxn>
              <a:cxn ang="0">
                <a:pos x="connsiteX55098" y="connsiteY55098"/>
              </a:cxn>
              <a:cxn ang="0">
                <a:pos x="connsiteX55099" y="connsiteY55099"/>
              </a:cxn>
              <a:cxn ang="0">
                <a:pos x="connsiteX55100" y="connsiteY55100"/>
              </a:cxn>
              <a:cxn ang="0">
                <a:pos x="connsiteX55101" y="connsiteY55101"/>
              </a:cxn>
              <a:cxn ang="0">
                <a:pos x="connsiteX55102" y="connsiteY55102"/>
              </a:cxn>
              <a:cxn ang="0">
                <a:pos x="connsiteX55103" y="connsiteY55103"/>
              </a:cxn>
              <a:cxn ang="0">
                <a:pos x="connsiteX55104" y="connsiteY55104"/>
              </a:cxn>
              <a:cxn ang="0">
                <a:pos x="connsiteX55105" y="connsiteY55105"/>
              </a:cxn>
              <a:cxn ang="0">
                <a:pos x="connsiteX55106" y="connsiteY55106"/>
              </a:cxn>
              <a:cxn ang="0">
                <a:pos x="connsiteX55107" y="connsiteY55107"/>
              </a:cxn>
              <a:cxn ang="0">
                <a:pos x="connsiteX55108" y="connsiteY55108"/>
              </a:cxn>
              <a:cxn ang="0">
                <a:pos x="connsiteX55109" y="connsiteY55109"/>
              </a:cxn>
              <a:cxn ang="0">
                <a:pos x="connsiteX55110" y="connsiteY55110"/>
              </a:cxn>
              <a:cxn ang="0">
                <a:pos x="connsiteX55111" y="connsiteY55111"/>
              </a:cxn>
              <a:cxn ang="0">
                <a:pos x="connsiteX55112" y="connsiteY55112"/>
              </a:cxn>
              <a:cxn ang="0">
                <a:pos x="connsiteX55113" y="connsiteY55113"/>
              </a:cxn>
              <a:cxn ang="0">
                <a:pos x="connsiteX55114" y="connsiteY55114"/>
              </a:cxn>
              <a:cxn ang="0">
                <a:pos x="connsiteX55115" y="connsiteY55115"/>
              </a:cxn>
              <a:cxn ang="0">
                <a:pos x="connsiteX55116" y="connsiteY55116"/>
              </a:cxn>
              <a:cxn ang="0">
                <a:pos x="connsiteX55117" y="connsiteY55117"/>
              </a:cxn>
              <a:cxn ang="0">
                <a:pos x="connsiteX55118" y="connsiteY55118"/>
              </a:cxn>
              <a:cxn ang="0">
                <a:pos x="connsiteX55119" y="connsiteY55119"/>
              </a:cxn>
              <a:cxn ang="0">
                <a:pos x="connsiteX55120" y="connsiteY55120"/>
              </a:cxn>
              <a:cxn ang="0">
                <a:pos x="connsiteX55121" y="connsiteY55121"/>
              </a:cxn>
              <a:cxn ang="0">
                <a:pos x="connsiteX55122" y="connsiteY55122"/>
              </a:cxn>
              <a:cxn ang="0">
                <a:pos x="connsiteX55123" y="connsiteY55123"/>
              </a:cxn>
              <a:cxn ang="0">
                <a:pos x="connsiteX55124" y="connsiteY55124"/>
              </a:cxn>
              <a:cxn ang="0">
                <a:pos x="connsiteX55125" y="connsiteY55125"/>
              </a:cxn>
              <a:cxn ang="0">
                <a:pos x="connsiteX55126" y="connsiteY55126"/>
              </a:cxn>
              <a:cxn ang="0">
                <a:pos x="connsiteX55127" y="connsiteY55127"/>
              </a:cxn>
              <a:cxn ang="0">
                <a:pos x="connsiteX55128" y="connsiteY55128"/>
              </a:cxn>
              <a:cxn ang="0">
                <a:pos x="connsiteX55129" y="connsiteY55129"/>
              </a:cxn>
              <a:cxn ang="0">
                <a:pos x="connsiteX55130" y="connsiteY55130"/>
              </a:cxn>
              <a:cxn ang="0">
                <a:pos x="connsiteX55131" y="connsiteY55131"/>
              </a:cxn>
              <a:cxn ang="0">
                <a:pos x="connsiteX55132" y="connsiteY55132"/>
              </a:cxn>
              <a:cxn ang="0">
                <a:pos x="connsiteX55133" y="connsiteY55133"/>
              </a:cxn>
              <a:cxn ang="0">
                <a:pos x="connsiteX55134" y="connsiteY55134"/>
              </a:cxn>
              <a:cxn ang="0">
                <a:pos x="connsiteX55135" y="connsiteY55135"/>
              </a:cxn>
              <a:cxn ang="0">
                <a:pos x="connsiteX55136" y="connsiteY55136"/>
              </a:cxn>
              <a:cxn ang="0">
                <a:pos x="connsiteX55137" y="connsiteY55137"/>
              </a:cxn>
              <a:cxn ang="0">
                <a:pos x="connsiteX55138" y="connsiteY55138"/>
              </a:cxn>
              <a:cxn ang="0">
                <a:pos x="connsiteX55139" y="connsiteY55139"/>
              </a:cxn>
              <a:cxn ang="0">
                <a:pos x="connsiteX55140" y="connsiteY55140"/>
              </a:cxn>
              <a:cxn ang="0">
                <a:pos x="connsiteX55141" y="connsiteY55141"/>
              </a:cxn>
              <a:cxn ang="0">
                <a:pos x="connsiteX55142" y="connsiteY55142"/>
              </a:cxn>
              <a:cxn ang="0">
                <a:pos x="connsiteX55143" y="connsiteY55143"/>
              </a:cxn>
              <a:cxn ang="0">
                <a:pos x="connsiteX55144" y="connsiteY55144"/>
              </a:cxn>
              <a:cxn ang="0">
                <a:pos x="connsiteX55145" y="connsiteY55145"/>
              </a:cxn>
              <a:cxn ang="0">
                <a:pos x="connsiteX55146" y="connsiteY55146"/>
              </a:cxn>
              <a:cxn ang="0">
                <a:pos x="connsiteX55147" y="connsiteY55147"/>
              </a:cxn>
              <a:cxn ang="0">
                <a:pos x="connsiteX55148" y="connsiteY55148"/>
              </a:cxn>
              <a:cxn ang="0">
                <a:pos x="connsiteX55149" y="connsiteY55149"/>
              </a:cxn>
              <a:cxn ang="0">
                <a:pos x="connsiteX55150" y="connsiteY55150"/>
              </a:cxn>
              <a:cxn ang="0">
                <a:pos x="connsiteX55151" y="connsiteY55151"/>
              </a:cxn>
              <a:cxn ang="0">
                <a:pos x="connsiteX55152" y="connsiteY55152"/>
              </a:cxn>
              <a:cxn ang="0">
                <a:pos x="connsiteX55153" y="connsiteY55153"/>
              </a:cxn>
              <a:cxn ang="0">
                <a:pos x="connsiteX55154" y="connsiteY55154"/>
              </a:cxn>
              <a:cxn ang="0">
                <a:pos x="connsiteX55155" y="connsiteY55155"/>
              </a:cxn>
              <a:cxn ang="0">
                <a:pos x="connsiteX55156" y="connsiteY55156"/>
              </a:cxn>
              <a:cxn ang="0">
                <a:pos x="connsiteX55157" y="connsiteY55157"/>
              </a:cxn>
              <a:cxn ang="0">
                <a:pos x="connsiteX55158" y="connsiteY55158"/>
              </a:cxn>
              <a:cxn ang="0">
                <a:pos x="connsiteX55159" y="connsiteY55159"/>
              </a:cxn>
              <a:cxn ang="0">
                <a:pos x="connsiteX55160" y="connsiteY55160"/>
              </a:cxn>
              <a:cxn ang="0">
                <a:pos x="connsiteX55161" y="connsiteY55161"/>
              </a:cxn>
              <a:cxn ang="0">
                <a:pos x="connsiteX55162" y="connsiteY55162"/>
              </a:cxn>
              <a:cxn ang="0">
                <a:pos x="connsiteX55163" y="connsiteY55163"/>
              </a:cxn>
              <a:cxn ang="0">
                <a:pos x="connsiteX55164" y="connsiteY55164"/>
              </a:cxn>
              <a:cxn ang="0">
                <a:pos x="connsiteX55165" y="connsiteY55165"/>
              </a:cxn>
              <a:cxn ang="0">
                <a:pos x="connsiteX55166" y="connsiteY55166"/>
              </a:cxn>
              <a:cxn ang="0">
                <a:pos x="connsiteX55167" y="connsiteY55167"/>
              </a:cxn>
              <a:cxn ang="0">
                <a:pos x="connsiteX55168" y="connsiteY55168"/>
              </a:cxn>
              <a:cxn ang="0">
                <a:pos x="connsiteX55169" y="connsiteY55169"/>
              </a:cxn>
              <a:cxn ang="0">
                <a:pos x="connsiteX55170" y="connsiteY55170"/>
              </a:cxn>
              <a:cxn ang="0">
                <a:pos x="connsiteX55171" y="connsiteY55171"/>
              </a:cxn>
              <a:cxn ang="0">
                <a:pos x="connsiteX55172" y="connsiteY55172"/>
              </a:cxn>
              <a:cxn ang="0">
                <a:pos x="connsiteX55173" y="connsiteY55173"/>
              </a:cxn>
              <a:cxn ang="0">
                <a:pos x="connsiteX55174" y="connsiteY55174"/>
              </a:cxn>
              <a:cxn ang="0">
                <a:pos x="connsiteX55175" y="connsiteY55175"/>
              </a:cxn>
              <a:cxn ang="0">
                <a:pos x="connsiteX55176" y="connsiteY55176"/>
              </a:cxn>
              <a:cxn ang="0">
                <a:pos x="connsiteX55177" y="connsiteY55177"/>
              </a:cxn>
              <a:cxn ang="0">
                <a:pos x="connsiteX55178" y="connsiteY55178"/>
              </a:cxn>
              <a:cxn ang="0">
                <a:pos x="connsiteX55179" y="connsiteY55179"/>
              </a:cxn>
              <a:cxn ang="0">
                <a:pos x="connsiteX55180" y="connsiteY55180"/>
              </a:cxn>
              <a:cxn ang="0">
                <a:pos x="connsiteX55181" y="connsiteY55181"/>
              </a:cxn>
              <a:cxn ang="0">
                <a:pos x="connsiteX55182" y="connsiteY55182"/>
              </a:cxn>
              <a:cxn ang="0">
                <a:pos x="connsiteX55183" y="connsiteY55183"/>
              </a:cxn>
              <a:cxn ang="0">
                <a:pos x="connsiteX55184" y="connsiteY55184"/>
              </a:cxn>
              <a:cxn ang="0">
                <a:pos x="connsiteX55185" y="connsiteY55185"/>
              </a:cxn>
              <a:cxn ang="0">
                <a:pos x="connsiteX55186" y="connsiteY55186"/>
              </a:cxn>
              <a:cxn ang="0">
                <a:pos x="connsiteX55187" y="connsiteY55187"/>
              </a:cxn>
              <a:cxn ang="0">
                <a:pos x="connsiteX55188" y="connsiteY55188"/>
              </a:cxn>
              <a:cxn ang="0">
                <a:pos x="connsiteX55189" y="connsiteY55189"/>
              </a:cxn>
              <a:cxn ang="0">
                <a:pos x="connsiteX55190" y="connsiteY55190"/>
              </a:cxn>
              <a:cxn ang="0">
                <a:pos x="connsiteX55191" y="connsiteY55191"/>
              </a:cxn>
              <a:cxn ang="0">
                <a:pos x="connsiteX55192" y="connsiteY55192"/>
              </a:cxn>
              <a:cxn ang="0">
                <a:pos x="connsiteX55193" y="connsiteY55193"/>
              </a:cxn>
              <a:cxn ang="0">
                <a:pos x="connsiteX55194" y="connsiteY55194"/>
              </a:cxn>
              <a:cxn ang="0">
                <a:pos x="connsiteX55195" y="connsiteY55195"/>
              </a:cxn>
              <a:cxn ang="0">
                <a:pos x="connsiteX55196" y="connsiteY55196"/>
              </a:cxn>
              <a:cxn ang="0">
                <a:pos x="connsiteX55197" y="connsiteY55197"/>
              </a:cxn>
              <a:cxn ang="0">
                <a:pos x="connsiteX55198" y="connsiteY55198"/>
              </a:cxn>
              <a:cxn ang="0">
                <a:pos x="connsiteX55199" y="connsiteY55199"/>
              </a:cxn>
              <a:cxn ang="0">
                <a:pos x="connsiteX55200" y="connsiteY55200"/>
              </a:cxn>
              <a:cxn ang="0">
                <a:pos x="connsiteX55201" y="connsiteY55201"/>
              </a:cxn>
              <a:cxn ang="0">
                <a:pos x="connsiteX55202" y="connsiteY55202"/>
              </a:cxn>
              <a:cxn ang="0">
                <a:pos x="connsiteX55203" y="connsiteY55203"/>
              </a:cxn>
              <a:cxn ang="0">
                <a:pos x="connsiteX55204" y="connsiteY55204"/>
              </a:cxn>
              <a:cxn ang="0">
                <a:pos x="connsiteX55205" y="connsiteY55205"/>
              </a:cxn>
              <a:cxn ang="0">
                <a:pos x="connsiteX55206" y="connsiteY55206"/>
              </a:cxn>
              <a:cxn ang="0">
                <a:pos x="connsiteX55207" y="connsiteY55207"/>
              </a:cxn>
              <a:cxn ang="0">
                <a:pos x="connsiteX55208" y="connsiteY55208"/>
              </a:cxn>
              <a:cxn ang="0">
                <a:pos x="connsiteX55209" y="connsiteY55209"/>
              </a:cxn>
              <a:cxn ang="0">
                <a:pos x="connsiteX55210" y="connsiteY55210"/>
              </a:cxn>
              <a:cxn ang="0">
                <a:pos x="connsiteX55211" y="connsiteY55211"/>
              </a:cxn>
              <a:cxn ang="0">
                <a:pos x="connsiteX55212" y="connsiteY55212"/>
              </a:cxn>
              <a:cxn ang="0">
                <a:pos x="connsiteX55213" y="connsiteY55213"/>
              </a:cxn>
              <a:cxn ang="0">
                <a:pos x="connsiteX55214" y="connsiteY55214"/>
              </a:cxn>
              <a:cxn ang="0">
                <a:pos x="connsiteX55215" y="connsiteY55215"/>
              </a:cxn>
              <a:cxn ang="0">
                <a:pos x="connsiteX55216" y="connsiteY55216"/>
              </a:cxn>
              <a:cxn ang="0">
                <a:pos x="connsiteX55217" y="connsiteY55217"/>
              </a:cxn>
              <a:cxn ang="0">
                <a:pos x="connsiteX55218" y="connsiteY55218"/>
              </a:cxn>
              <a:cxn ang="0">
                <a:pos x="connsiteX55219" y="connsiteY55219"/>
              </a:cxn>
              <a:cxn ang="0">
                <a:pos x="connsiteX55220" y="connsiteY55220"/>
              </a:cxn>
              <a:cxn ang="0">
                <a:pos x="connsiteX55221" y="connsiteY55221"/>
              </a:cxn>
              <a:cxn ang="0">
                <a:pos x="connsiteX55222" y="connsiteY55222"/>
              </a:cxn>
              <a:cxn ang="0">
                <a:pos x="connsiteX55223" y="connsiteY55223"/>
              </a:cxn>
              <a:cxn ang="0">
                <a:pos x="connsiteX55224" y="connsiteY55224"/>
              </a:cxn>
              <a:cxn ang="0">
                <a:pos x="connsiteX55225" y="connsiteY55225"/>
              </a:cxn>
              <a:cxn ang="0">
                <a:pos x="connsiteX55226" y="connsiteY55226"/>
              </a:cxn>
              <a:cxn ang="0">
                <a:pos x="connsiteX55227" y="connsiteY55227"/>
              </a:cxn>
              <a:cxn ang="0">
                <a:pos x="connsiteX55228" y="connsiteY55228"/>
              </a:cxn>
              <a:cxn ang="0">
                <a:pos x="connsiteX55229" y="connsiteY55229"/>
              </a:cxn>
              <a:cxn ang="0">
                <a:pos x="connsiteX55230" y="connsiteY55230"/>
              </a:cxn>
              <a:cxn ang="0">
                <a:pos x="connsiteX55231" y="connsiteY55231"/>
              </a:cxn>
              <a:cxn ang="0">
                <a:pos x="connsiteX55232" y="connsiteY55232"/>
              </a:cxn>
              <a:cxn ang="0">
                <a:pos x="connsiteX55233" y="connsiteY55233"/>
              </a:cxn>
              <a:cxn ang="0">
                <a:pos x="connsiteX55234" y="connsiteY55234"/>
              </a:cxn>
              <a:cxn ang="0">
                <a:pos x="connsiteX55235" y="connsiteY55235"/>
              </a:cxn>
              <a:cxn ang="0">
                <a:pos x="connsiteX55236" y="connsiteY55236"/>
              </a:cxn>
              <a:cxn ang="0">
                <a:pos x="connsiteX55237" y="connsiteY55237"/>
              </a:cxn>
              <a:cxn ang="0">
                <a:pos x="connsiteX55238" y="connsiteY55238"/>
              </a:cxn>
              <a:cxn ang="0">
                <a:pos x="connsiteX55239" y="connsiteY55239"/>
              </a:cxn>
              <a:cxn ang="0">
                <a:pos x="connsiteX55240" y="connsiteY55240"/>
              </a:cxn>
              <a:cxn ang="0">
                <a:pos x="connsiteX55241" y="connsiteY55241"/>
              </a:cxn>
              <a:cxn ang="0">
                <a:pos x="connsiteX55242" y="connsiteY55242"/>
              </a:cxn>
              <a:cxn ang="0">
                <a:pos x="connsiteX55243" y="connsiteY55243"/>
              </a:cxn>
              <a:cxn ang="0">
                <a:pos x="connsiteX55244" y="connsiteY55244"/>
              </a:cxn>
              <a:cxn ang="0">
                <a:pos x="connsiteX55245" y="connsiteY55245"/>
              </a:cxn>
              <a:cxn ang="0">
                <a:pos x="connsiteX55246" y="connsiteY55246"/>
              </a:cxn>
              <a:cxn ang="0">
                <a:pos x="connsiteX55247" y="connsiteY55247"/>
              </a:cxn>
              <a:cxn ang="0">
                <a:pos x="connsiteX55248" y="connsiteY55248"/>
              </a:cxn>
              <a:cxn ang="0">
                <a:pos x="connsiteX55249" y="connsiteY55249"/>
              </a:cxn>
              <a:cxn ang="0">
                <a:pos x="connsiteX55250" y="connsiteY55250"/>
              </a:cxn>
              <a:cxn ang="0">
                <a:pos x="connsiteX55251" y="connsiteY55251"/>
              </a:cxn>
              <a:cxn ang="0">
                <a:pos x="connsiteX55252" y="connsiteY55252"/>
              </a:cxn>
              <a:cxn ang="0">
                <a:pos x="connsiteX55253" y="connsiteY55253"/>
              </a:cxn>
              <a:cxn ang="0">
                <a:pos x="connsiteX55254" y="connsiteY55254"/>
              </a:cxn>
              <a:cxn ang="0">
                <a:pos x="connsiteX55255" y="connsiteY55255"/>
              </a:cxn>
              <a:cxn ang="0">
                <a:pos x="connsiteX55256" y="connsiteY55256"/>
              </a:cxn>
              <a:cxn ang="0">
                <a:pos x="connsiteX55257" y="connsiteY55257"/>
              </a:cxn>
              <a:cxn ang="0">
                <a:pos x="connsiteX55258" y="connsiteY55258"/>
              </a:cxn>
              <a:cxn ang="0">
                <a:pos x="connsiteX55259" y="connsiteY55259"/>
              </a:cxn>
              <a:cxn ang="0">
                <a:pos x="connsiteX55260" y="connsiteY55260"/>
              </a:cxn>
              <a:cxn ang="0">
                <a:pos x="connsiteX55261" y="connsiteY55261"/>
              </a:cxn>
              <a:cxn ang="0">
                <a:pos x="connsiteX55262" y="connsiteY55262"/>
              </a:cxn>
              <a:cxn ang="0">
                <a:pos x="connsiteX55263" y="connsiteY55263"/>
              </a:cxn>
              <a:cxn ang="0">
                <a:pos x="connsiteX55264" y="connsiteY55264"/>
              </a:cxn>
              <a:cxn ang="0">
                <a:pos x="connsiteX55265" y="connsiteY55265"/>
              </a:cxn>
              <a:cxn ang="0">
                <a:pos x="connsiteX55266" y="connsiteY55266"/>
              </a:cxn>
              <a:cxn ang="0">
                <a:pos x="connsiteX55267" y="connsiteY55267"/>
              </a:cxn>
              <a:cxn ang="0">
                <a:pos x="connsiteX55268" y="connsiteY55268"/>
              </a:cxn>
              <a:cxn ang="0">
                <a:pos x="connsiteX55269" y="connsiteY55269"/>
              </a:cxn>
              <a:cxn ang="0">
                <a:pos x="connsiteX55270" y="connsiteY55270"/>
              </a:cxn>
              <a:cxn ang="0">
                <a:pos x="connsiteX55271" y="connsiteY55271"/>
              </a:cxn>
              <a:cxn ang="0">
                <a:pos x="connsiteX55272" y="connsiteY55272"/>
              </a:cxn>
              <a:cxn ang="0">
                <a:pos x="connsiteX55273" y="connsiteY55273"/>
              </a:cxn>
              <a:cxn ang="0">
                <a:pos x="connsiteX55274" y="connsiteY55274"/>
              </a:cxn>
              <a:cxn ang="0">
                <a:pos x="connsiteX55275" y="connsiteY55275"/>
              </a:cxn>
              <a:cxn ang="0">
                <a:pos x="connsiteX55276" y="connsiteY55276"/>
              </a:cxn>
              <a:cxn ang="0">
                <a:pos x="connsiteX55277" y="connsiteY55277"/>
              </a:cxn>
              <a:cxn ang="0">
                <a:pos x="connsiteX55278" y="connsiteY55278"/>
              </a:cxn>
              <a:cxn ang="0">
                <a:pos x="connsiteX55279" y="connsiteY55279"/>
              </a:cxn>
              <a:cxn ang="0">
                <a:pos x="connsiteX55280" y="connsiteY55280"/>
              </a:cxn>
              <a:cxn ang="0">
                <a:pos x="connsiteX55281" y="connsiteY55281"/>
              </a:cxn>
              <a:cxn ang="0">
                <a:pos x="connsiteX55282" y="connsiteY55282"/>
              </a:cxn>
              <a:cxn ang="0">
                <a:pos x="connsiteX55283" y="connsiteY55283"/>
              </a:cxn>
              <a:cxn ang="0">
                <a:pos x="connsiteX55284" y="connsiteY55284"/>
              </a:cxn>
              <a:cxn ang="0">
                <a:pos x="connsiteX55285" y="connsiteY55285"/>
              </a:cxn>
              <a:cxn ang="0">
                <a:pos x="connsiteX55286" y="connsiteY55286"/>
              </a:cxn>
              <a:cxn ang="0">
                <a:pos x="connsiteX55287" y="connsiteY55287"/>
              </a:cxn>
              <a:cxn ang="0">
                <a:pos x="connsiteX55288" y="connsiteY55288"/>
              </a:cxn>
              <a:cxn ang="0">
                <a:pos x="connsiteX55289" y="connsiteY55289"/>
              </a:cxn>
              <a:cxn ang="0">
                <a:pos x="connsiteX55290" y="connsiteY55290"/>
              </a:cxn>
              <a:cxn ang="0">
                <a:pos x="connsiteX55291" y="connsiteY55291"/>
              </a:cxn>
              <a:cxn ang="0">
                <a:pos x="connsiteX55292" y="connsiteY55292"/>
              </a:cxn>
              <a:cxn ang="0">
                <a:pos x="connsiteX55293" y="connsiteY55293"/>
              </a:cxn>
              <a:cxn ang="0">
                <a:pos x="connsiteX55294" y="connsiteY55294"/>
              </a:cxn>
              <a:cxn ang="0">
                <a:pos x="connsiteX55295" y="connsiteY55295"/>
              </a:cxn>
              <a:cxn ang="0">
                <a:pos x="connsiteX55296" y="connsiteY55296"/>
              </a:cxn>
              <a:cxn ang="0">
                <a:pos x="connsiteX55297" y="connsiteY55297"/>
              </a:cxn>
              <a:cxn ang="0">
                <a:pos x="connsiteX55298" y="connsiteY55298"/>
              </a:cxn>
              <a:cxn ang="0">
                <a:pos x="connsiteX55299" y="connsiteY55299"/>
              </a:cxn>
              <a:cxn ang="0">
                <a:pos x="connsiteX55300" y="connsiteY55300"/>
              </a:cxn>
              <a:cxn ang="0">
                <a:pos x="connsiteX55301" y="connsiteY55301"/>
              </a:cxn>
              <a:cxn ang="0">
                <a:pos x="connsiteX55302" y="connsiteY55302"/>
              </a:cxn>
              <a:cxn ang="0">
                <a:pos x="connsiteX55303" y="connsiteY55303"/>
              </a:cxn>
              <a:cxn ang="0">
                <a:pos x="connsiteX55304" y="connsiteY55304"/>
              </a:cxn>
              <a:cxn ang="0">
                <a:pos x="connsiteX55305" y="connsiteY55305"/>
              </a:cxn>
              <a:cxn ang="0">
                <a:pos x="connsiteX55306" y="connsiteY55306"/>
              </a:cxn>
              <a:cxn ang="0">
                <a:pos x="connsiteX55307" y="connsiteY55307"/>
              </a:cxn>
              <a:cxn ang="0">
                <a:pos x="connsiteX55308" y="connsiteY55308"/>
              </a:cxn>
              <a:cxn ang="0">
                <a:pos x="connsiteX55309" y="connsiteY55309"/>
              </a:cxn>
              <a:cxn ang="0">
                <a:pos x="connsiteX55310" y="connsiteY55310"/>
              </a:cxn>
              <a:cxn ang="0">
                <a:pos x="connsiteX55311" y="connsiteY55311"/>
              </a:cxn>
              <a:cxn ang="0">
                <a:pos x="connsiteX55312" y="connsiteY55312"/>
              </a:cxn>
              <a:cxn ang="0">
                <a:pos x="connsiteX55313" y="connsiteY55313"/>
              </a:cxn>
              <a:cxn ang="0">
                <a:pos x="connsiteX55314" y="connsiteY55314"/>
              </a:cxn>
              <a:cxn ang="0">
                <a:pos x="connsiteX55315" y="connsiteY55315"/>
              </a:cxn>
              <a:cxn ang="0">
                <a:pos x="connsiteX55316" y="connsiteY55316"/>
              </a:cxn>
              <a:cxn ang="0">
                <a:pos x="connsiteX55317" y="connsiteY55317"/>
              </a:cxn>
              <a:cxn ang="0">
                <a:pos x="connsiteX55318" y="connsiteY55318"/>
              </a:cxn>
              <a:cxn ang="0">
                <a:pos x="connsiteX55319" y="connsiteY55319"/>
              </a:cxn>
              <a:cxn ang="0">
                <a:pos x="connsiteX55320" y="connsiteY55320"/>
              </a:cxn>
              <a:cxn ang="0">
                <a:pos x="connsiteX55321" y="connsiteY55321"/>
              </a:cxn>
              <a:cxn ang="0">
                <a:pos x="connsiteX55322" y="connsiteY55322"/>
              </a:cxn>
              <a:cxn ang="0">
                <a:pos x="connsiteX55323" y="connsiteY55323"/>
              </a:cxn>
              <a:cxn ang="0">
                <a:pos x="connsiteX55324" y="connsiteY55324"/>
              </a:cxn>
              <a:cxn ang="0">
                <a:pos x="connsiteX55325" y="connsiteY55325"/>
              </a:cxn>
              <a:cxn ang="0">
                <a:pos x="connsiteX55326" y="connsiteY55326"/>
              </a:cxn>
              <a:cxn ang="0">
                <a:pos x="connsiteX55327" y="connsiteY55327"/>
              </a:cxn>
              <a:cxn ang="0">
                <a:pos x="connsiteX55328" y="connsiteY55328"/>
              </a:cxn>
              <a:cxn ang="0">
                <a:pos x="connsiteX55329" y="connsiteY55329"/>
              </a:cxn>
              <a:cxn ang="0">
                <a:pos x="connsiteX55330" y="connsiteY55330"/>
              </a:cxn>
              <a:cxn ang="0">
                <a:pos x="connsiteX55331" y="connsiteY55331"/>
              </a:cxn>
              <a:cxn ang="0">
                <a:pos x="connsiteX55332" y="connsiteY55332"/>
              </a:cxn>
              <a:cxn ang="0">
                <a:pos x="connsiteX55333" y="connsiteY55333"/>
              </a:cxn>
              <a:cxn ang="0">
                <a:pos x="connsiteX55334" y="connsiteY55334"/>
              </a:cxn>
              <a:cxn ang="0">
                <a:pos x="connsiteX55335" y="connsiteY55335"/>
              </a:cxn>
              <a:cxn ang="0">
                <a:pos x="connsiteX55336" y="connsiteY55336"/>
              </a:cxn>
              <a:cxn ang="0">
                <a:pos x="connsiteX55337" y="connsiteY55337"/>
              </a:cxn>
              <a:cxn ang="0">
                <a:pos x="connsiteX55338" y="connsiteY55338"/>
              </a:cxn>
              <a:cxn ang="0">
                <a:pos x="connsiteX55339" y="connsiteY55339"/>
              </a:cxn>
              <a:cxn ang="0">
                <a:pos x="connsiteX55340" y="connsiteY55340"/>
              </a:cxn>
              <a:cxn ang="0">
                <a:pos x="connsiteX55341" y="connsiteY55341"/>
              </a:cxn>
              <a:cxn ang="0">
                <a:pos x="connsiteX55342" y="connsiteY55342"/>
              </a:cxn>
              <a:cxn ang="0">
                <a:pos x="connsiteX55343" y="connsiteY55343"/>
              </a:cxn>
              <a:cxn ang="0">
                <a:pos x="connsiteX55344" y="connsiteY55344"/>
              </a:cxn>
              <a:cxn ang="0">
                <a:pos x="connsiteX55345" y="connsiteY55345"/>
              </a:cxn>
              <a:cxn ang="0">
                <a:pos x="connsiteX55346" y="connsiteY55346"/>
              </a:cxn>
              <a:cxn ang="0">
                <a:pos x="connsiteX55347" y="connsiteY55347"/>
              </a:cxn>
              <a:cxn ang="0">
                <a:pos x="connsiteX55348" y="connsiteY55348"/>
              </a:cxn>
              <a:cxn ang="0">
                <a:pos x="connsiteX55349" y="connsiteY55349"/>
              </a:cxn>
              <a:cxn ang="0">
                <a:pos x="connsiteX55350" y="connsiteY55350"/>
              </a:cxn>
              <a:cxn ang="0">
                <a:pos x="connsiteX55351" y="connsiteY55351"/>
              </a:cxn>
              <a:cxn ang="0">
                <a:pos x="connsiteX55352" y="connsiteY55352"/>
              </a:cxn>
              <a:cxn ang="0">
                <a:pos x="connsiteX55353" y="connsiteY55353"/>
              </a:cxn>
              <a:cxn ang="0">
                <a:pos x="connsiteX55354" y="connsiteY55354"/>
              </a:cxn>
              <a:cxn ang="0">
                <a:pos x="connsiteX55355" y="connsiteY55355"/>
              </a:cxn>
              <a:cxn ang="0">
                <a:pos x="connsiteX55356" y="connsiteY55356"/>
              </a:cxn>
              <a:cxn ang="0">
                <a:pos x="connsiteX55357" y="connsiteY55357"/>
              </a:cxn>
              <a:cxn ang="0">
                <a:pos x="connsiteX55358" y="connsiteY55358"/>
              </a:cxn>
              <a:cxn ang="0">
                <a:pos x="connsiteX55359" y="connsiteY55359"/>
              </a:cxn>
              <a:cxn ang="0">
                <a:pos x="connsiteX55360" y="connsiteY55360"/>
              </a:cxn>
              <a:cxn ang="0">
                <a:pos x="connsiteX55361" y="connsiteY55361"/>
              </a:cxn>
              <a:cxn ang="0">
                <a:pos x="connsiteX55362" y="connsiteY55362"/>
              </a:cxn>
              <a:cxn ang="0">
                <a:pos x="connsiteX55363" y="connsiteY55363"/>
              </a:cxn>
              <a:cxn ang="0">
                <a:pos x="connsiteX55364" y="connsiteY55364"/>
              </a:cxn>
              <a:cxn ang="0">
                <a:pos x="connsiteX55365" y="connsiteY55365"/>
              </a:cxn>
              <a:cxn ang="0">
                <a:pos x="connsiteX55366" y="connsiteY55366"/>
              </a:cxn>
              <a:cxn ang="0">
                <a:pos x="connsiteX55367" y="connsiteY55367"/>
              </a:cxn>
              <a:cxn ang="0">
                <a:pos x="connsiteX55368" y="connsiteY55368"/>
              </a:cxn>
              <a:cxn ang="0">
                <a:pos x="connsiteX55369" y="connsiteY55369"/>
              </a:cxn>
              <a:cxn ang="0">
                <a:pos x="connsiteX55370" y="connsiteY55370"/>
              </a:cxn>
              <a:cxn ang="0">
                <a:pos x="connsiteX55371" y="connsiteY55371"/>
              </a:cxn>
              <a:cxn ang="0">
                <a:pos x="connsiteX55372" y="connsiteY55372"/>
              </a:cxn>
              <a:cxn ang="0">
                <a:pos x="connsiteX55373" y="connsiteY55373"/>
              </a:cxn>
              <a:cxn ang="0">
                <a:pos x="connsiteX55374" y="connsiteY55374"/>
              </a:cxn>
              <a:cxn ang="0">
                <a:pos x="connsiteX55375" y="connsiteY55375"/>
              </a:cxn>
              <a:cxn ang="0">
                <a:pos x="connsiteX55376" y="connsiteY55376"/>
              </a:cxn>
              <a:cxn ang="0">
                <a:pos x="connsiteX55377" y="connsiteY55377"/>
              </a:cxn>
              <a:cxn ang="0">
                <a:pos x="connsiteX55378" y="connsiteY55378"/>
              </a:cxn>
              <a:cxn ang="0">
                <a:pos x="connsiteX55379" y="connsiteY55379"/>
              </a:cxn>
              <a:cxn ang="0">
                <a:pos x="connsiteX55380" y="connsiteY55380"/>
              </a:cxn>
              <a:cxn ang="0">
                <a:pos x="connsiteX55381" y="connsiteY55381"/>
              </a:cxn>
              <a:cxn ang="0">
                <a:pos x="connsiteX55382" y="connsiteY55382"/>
              </a:cxn>
              <a:cxn ang="0">
                <a:pos x="connsiteX55383" y="connsiteY55383"/>
              </a:cxn>
              <a:cxn ang="0">
                <a:pos x="connsiteX55384" y="connsiteY55384"/>
              </a:cxn>
              <a:cxn ang="0">
                <a:pos x="connsiteX55385" y="connsiteY55385"/>
              </a:cxn>
              <a:cxn ang="0">
                <a:pos x="connsiteX55386" y="connsiteY55386"/>
              </a:cxn>
              <a:cxn ang="0">
                <a:pos x="connsiteX55387" y="connsiteY55387"/>
              </a:cxn>
              <a:cxn ang="0">
                <a:pos x="connsiteX55388" y="connsiteY55388"/>
              </a:cxn>
              <a:cxn ang="0">
                <a:pos x="connsiteX55389" y="connsiteY55389"/>
              </a:cxn>
              <a:cxn ang="0">
                <a:pos x="connsiteX55390" y="connsiteY55390"/>
              </a:cxn>
              <a:cxn ang="0">
                <a:pos x="connsiteX55391" y="connsiteY55391"/>
              </a:cxn>
              <a:cxn ang="0">
                <a:pos x="connsiteX55392" y="connsiteY55392"/>
              </a:cxn>
              <a:cxn ang="0">
                <a:pos x="connsiteX55393" y="connsiteY55393"/>
              </a:cxn>
              <a:cxn ang="0">
                <a:pos x="connsiteX55394" y="connsiteY55394"/>
              </a:cxn>
              <a:cxn ang="0">
                <a:pos x="connsiteX55395" y="connsiteY55395"/>
              </a:cxn>
              <a:cxn ang="0">
                <a:pos x="connsiteX55396" y="connsiteY55396"/>
              </a:cxn>
              <a:cxn ang="0">
                <a:pos x="connsiteX55397" y="connsiteY55397"/>
              </a:cxn>
              <a:cxn ang="0">
                <a:pos x="connsiteX55398" y="connsiteY55398"/>
              </a:cxn>
              <a:cxn ang="0">
                <a:pos x="connsiteX55399" y="connsiteY55399"/>
              </a:cxn>
              <a:cxn ang="0">
                <a:pos x="connsiteX55400" y="connsiteY55400"/>
              </a:cxn>
              <a:cxn ang="0">
                <a:pos x="connsiteX55401" y="connsiteY55401"/>
              </a:cxn>
              <a:cxn ang="0">
                <a:pos x="connsiteX55402" y="connsiteY55402"/>
              </a:cxn>
              <a:cxn ang="0">
                <a:pos x="connsiteX55403" y="connsiteY55403"/>
              </a:cxn>
              <a:cxn ang="0">
                <a:pos x="connsiteX55404" y="connsiteY55404"/>
              </a:cxn>
              <a:cxn ang="0">
                <a:pos x="connsiteX55405" y="connsiteY55405"/>
              </a:cxn>
              <a:cxn ang="0">
                <a:pos x="connsiteX55406" y="connsiteY55406"/>
              </a:cxn>
              <a:cxn ang="0">
                <a:pos x="connsiteX55407" y="connsiteY55407"/>
              </a:cxn>
              <a:cxn ang="0">
                <a:pos x="connsiteX55408" y="connsiteY55408"/>
              </a:cxn>
              <a:cxn ang="0">
                <a:pos x="connsiteX55409" y="connsiteY55409"/>
              </a:cxn>
              <a:cxn ang="0">
                <a:pos x="connsiteX55410" y="connsiteY55410"/>
              </a:cxn>
              <a:cxn ang="0">
                <a:pos x="connsiteX55411" y="connsiteY55411"/>
              </a:cxn>
              <a:cxn ang="0">
                <a:pos x="connsiteX55412" y="connsiteY55412"/>
              </a:cxn>
              <a:cxn ang="0">
                <a:pos x="connsiteX55413" y="connsiteY55413"/>
              </a:cxn>
              <a:cxn ang="0">
                <a:pos x="connsiteX55414" y="connsiteY55414"/>
              </a:cxn>
              <a:cxn ang="0">
                <a:pos x="connsiteX55415" y="connsiteY55415"/>
              </a:cxn>
              <a:cxn ang="0">
                <a:pos x="connsiteX55416" y="connsiteY55416"/>
              </a:cxn>
              <a:cxn ang="0">
                <a:pos x="connsiteX55417" y="connsiteY55417"/>
              </a:cxn>
              <a:cxn ang="0">
                <a:pos x="connsiteX55418" y="connsiteY55418"/>
              </a:cxn>
              <a:cxn ang="0">
                <a:pos x="connsiteX55419" y="connsiteY55419"/>
              </a:cxn>
              <a:cxn ang="0">
                <a:pos x="connsiteX55420" y="connsiteY55420"/>
              </a:cxn>
              <a:cxn ang="0">
                <a:pos x="connsiteX55421" y="connsiteY55421"/>
              </a:cxn>
              <a:cxn ang="0">
                <a:pos x="connsiteX55422" y="connsiteY55422"/>
              </a:cxn>
              <a:cxn ang="0">
                <a:pos x="connsiteX55423" y="connsiteY55423"/>
              </a:cxn>
              <a:cxn ang="0">
                <a:pos x="connsiteX55424" y="connsiteY55424"/>
              </a:cxn>
              <a:cxn ang="0">
                <a:pos x="connsiteX55425" y="connsiteY55425"/>
              </a:cxn>
              <a:cxn ang="0">
                <a:pos x="connsiteX55426" y="connsiteY55426"/>
              </a:cxn>
              <a:cxn ang="0">
                <a:pos x="connsiteX55427" y="connsiteY55427"/>
              </a:cxn>
              <a:cxn ang="0">
                <a:pos x="connsiteX55428" y="connsiteY55428"/>
              </a:cxn>
              <a:cxn ang="0">
                <a:pos x="connsiteX55429" y="connsiteY55429"/>
              </a:cxn>
              <a:cxn ang="0">
                <a:pos x="connsiteX55430" y="connsiteY55430"/>
              </a:cxn>
              <a:cxn ang="0">
                <a:pos x="connsiteX55431" y="connsiteY55431"/>
              </a:cxn>
              <a:cxn ang="0">
                <a:pos x="connsiteX55432" y="connsiteY55432"/>
              </a:cxn>
              <a:cxn ang="0">
                <a:pos x="connsiteX55433" y="connsiteY55433"/>
              </a:cxn>
              <a:cxn ang="0">
                <a:pos x="connsiteX55434" y="connsiteY55434"/>
              </a:cxn>
              <a:cxn ang="0">
                <a:pos x="connsiteX55435" y="connsiteY55435"/>
              </a:cxn>
              <a:cxn ang="0">
                <a:pos x="connsiteX55436" y="connsiteY55436"/>
              </a:cxn>
              <a:cxn ang="0">
                <a:pos x="connsiteX55437" y="connsiteY55437"/>
              </a:cxn>
              <a:cxn ang="0">
                <a:pos x="connsiteX55438" y="connsiteY55438"/>
              </a:cxn>
              <a:cxn ang="0">
                <a:pos x="connsiteX55439" y="connsiteY55439"/>
              </a:cxn>
              <a:cxn ang="0">
                <a:pos x="connsiteX55440" y="connsiteY55440"/>
              </a:cxn>
              <a:cxn ang="0">
                <a:pos x="connsiteX55441" y="connsiteY55441"/>
              </a:cxn>
              <a:cxn ang="0">
                <a:pos x="connsiteX55442" y="connsiteY55442"/>
              </a:cxn>
              <a:cxn ang="0">
                <a:pos x="connsiteX55443" y="connsiteY55443"/>
              </a:cxn>
              <a:cxn ang="0">
                <a:pos x="connsiteX55444" y="connsiteY55444"/>
              </a:cxn>
              <a:cxn ang="0">
                <a:pos x="connsiteX55445" y="connsiteY55445"/>
              </a:cxn>
              <a:cxn ang="0">
                <a:pos x="connsiteX55446" y="connsiteY55446"/>
              </a:cxn>
              <a:cxn ang="0">
                <a:pos x="connsiteX55447" y="connsiteY55447"/>
              </a:cxn>
              <a:cxn ang="0">
                <a:pos x="connsiteX55448" y="connsiteY55448"/>
              </a:cxn>
              <a:cxn ang="0">
                <a:pos x="connsiteX55449" y="connsiteY55449"/>
              </a:cxn>
              <a:cxn ang="0">
                <a:pos x="connsiteX55450" y="connsiteY55450"/>
              </a:cxn>
              <a:cxn ang="0">
                <a:pos x="connsiteX55451" y="connsiteY55451"/>
              </a:cxn>
              <a:cxn ang="0">
                <a:pos x="connsiteX55452" y="connsiteY55452"/>
              </a:cxn>
              <a:cxn ang="0">
                <a:pos x="connsiteX55453" y="connsiteY55453"/>
              </a:cxn>
              <a:cxn ang="0">
                <a:pos x="connsiteX55454" y="connsiteY55454"/>
              </a:cxn>
              <a:cxn ang="0">
                <a:pos x="connsiteX55455" y="connsiteY55455"/>
              </a:cxn>
              <a:cxn ang="0">
                <a:pos x="connsiteX55456" y="connsiteY55456"/>
              </a:cxn>
              <a:cxn ang="0">
                <a:pos x="connsiteX55457" y="connsiteY55457"/>
              </a:cxn>
              <a:cxn ang="0">
                <a:pos x="connsiteX55458" y="connsiteY55458"/>
              </a:cxn>
              <a:cxn ang="0">
                <a:pos x="connsiteX55459" y="connsiteY55459"/>
              </a:cxn>
              <a:cxn ang="0">
                <a:pos x="connsiteX55460" y="connsiteY55460"/>
              </a:cxn>
              <a:cxn ang="0">
                <a:pos x="connsiteX55461" y="connsiteY55461"/>
              </a:cxn>
              <a:cxn ang="0">
                <a:pos x="connsiteX55462" y="connsiteY55462"/>
              </a:cxn>
              <a:cxn ang="0">
                <a:pos x="connsiteX55463" y="connsiteY55463"/>
              </a:cxn>
              <a:cxn ang="0">
                <a:pos x="connsiteX55464" y="connsiteY55464"/>
              </a:cxn>
              <a:cxn ang="0">
                <a:pos x="connsiteX55465" y="connsiteY55465"/>
              </a:cxn>
              <a:cxn ang="0">
                <a:pos x="connsiteX55466" y="connsiteY55466"/>
              </a:cxn>
              <a:cxn ang="0">
                <a:pos x="connsiteX55467" y="connsiteY55467"/>
              </a:cxn>
              <a:cxn ang="0">
                <a:pos x="connsiteX55468" y="connsiteY55468"/>
              </a:cxn>
              <a:cxn ang="0">
                <a:pos x="connsiteX55469" y="connsiteY55469"/>
              </a:cxn>
              <a:cxn ang="0">
                <a:pos x="connsiteX55470" y="connsiteY55470"/>
              </a:cxn>
              <a:cxn ang="0">
                <a:pos x="connsiteX55471" y="connsiteY55471"/>
              </a:cxn>
              <a:cxn ang="0">
                <a:pos x="connsiteX55472" y="connsiteY55472"/>
              </a:cxn>
              <a:cxn ang="0">
                <a:pos x="connsiteX55473" y="connsiteY55473"/>
              </a:cxn>
              <a:cxn ang="0">
                <a:pos x="connsiteX55474" y="connsiteY55474"/>
              </a:cxn>
              <a:cxn ang="0">
                <a:pos x="connsiteX55475" y="connsiteY55475"/>
              </a:cxn>
              <a:cxn ang="0">
                <a:pos x="connsiteX55476" y="connsiteY55476"/>
              </a:cxn>
              <a:cxn ang="0">
                <a:pos x="connsiteX55477" y="connsiteY55477"/>
              </a:cxn>
              <a:cxn ang="0">
                <a:pos x="connsiteX55478" y="connsiteY55478"/>
              </a:cxn>
              <a:cxn ang="0">
                <a:pos x="connsiteX55479" y="connsiteY55479"/>
              </a:cxn>
              <a:cxn ang="0">
                <a:pos x="connsiteX55480" y="connsiteY55480"/>
              </a:cxn>
              <a:cxn ang="0">
                <a:pos x="connsiteX55481" y="connsiteY55481"/>
              </a:cxn>
              <a:cxn ang="0">
                <a:pos x="connsiteX55482" y="connsiteY55482"/>
              </a:cxn>
              <a:cxn ang="0">
                <a:pos x="connsiteX55483" y="connsiteY55483"/>
              </a:cxn>
              <a:cxn ang="0">
                <a:pos x="connsiteX55484" y="connsiteY55484"/>
              </a:cxn>
              <a:cxn ang="0">
                <a:pos x="connsiteX55485" y="connsiteY55485"/>
              </a:cxn>
              <a:cxn ang="0">
                <a:pos x="connsiteX55486" y="connsiteY55486"/>
              </a:cxn>
              <a:cxn ang="0">
                <a:pos x="connsiteX55487" y="connsiteY55487"/>
              </a:cxn>
              <a:cxn ang="0">
                <a:pos x="connsiteX55488" y="connsiteY55488"/>
              </a:cxn>
              <a:cxn ang="0">
                <a:pos x="connsiteX55489" y="connsiteY55489"/>
              </a:cxn>
              <a:cxn ang="0">
                <a:pos x="connsiteX55490" y="connsiteY55490"/>
              </a:cxn>
              <a:cxn ang="0">
                <a:pos x="connsiteX55491" y="connsiteY55491"/>
              </a:cxn>
              <a:cxn ang="0">
                <a:pos x="connsiteX55492" y="connsiteY55492"/>
              </a:cxn>
              <a:cxn ang="0">
                <a:pos x="connsiteX55493" y="connsiteY55493"/>
              </a:cxn>
              <a:cxn ang="0">
                <a:pos x="connsiteX55494" y="connsiteY55494"/>
              </a:cxn>
              <a:cxn ang="0">
                <a:pos x="connsiteX55495" y="connsiteY55495"/>
              </a:cxn>
              <a:cxn ang="0">
                <a:pos x="connsiteX55496" y="connsiteY55496"/>
              </a:cxn>
              <a:cxn ang="0">
                <a:pos x="connsiteX55497" y="connsiteY55497"/>
              </a:cxn>
              <a:cxn ang="0">
                <a:pos x="connsiteX55498" y="connsiteY55498"/>
              </a:cxn>
              <a:cxn ang="0">
                <a:pos x="connsiteX55499" y="connsiteY55499"/>
              </a:cxn>
              <a:cxn ang="0">
                <a:pos x="connsiteX55500" y="connsiteY55500"/>
              </a:cxn>
              <a:cxn ang="0">
                <a:pos x="connsiteX55501" y="connsiteY55501"/>
              </a:cxn>
              <a:cxn ang="0">
                <a:pos x="connsiteX55502" y="connsiteY55502"/>
              </a:cxn>
              <a:cxn ang="0">
                <a:pos x="connsiteX55503" y="connsiteY55503"/>
              </a:cxn>
              <a:cxn ang="0">
                <a:pos x="connsiteX55504" y="connsiteY55504"/>
              </a:cxn>
              <a:cxn ang="0">
                <a:pos x="connsiteX55505" y="connsiteY55505"/>
              </a:cxn>
              <a:cxn ang="0">
                <a:pos x="connsiteX55506" y="connsiteY55506"/>
              </a:cxn>
              <a:cxn ang="0">
                <a:pos x="connsiteX55507" y="connsiteY55507"/>
              </a:cxn>
              <a:cxn ang="0">
                <a:pos x="connsiteX55508" y="connsiteY55508"/>
              </a:cxn>
              <a:cxn ang="0">
                <a:pos x="connsiteX55509" y="connsiteY55509"/>
              </a:cxn>
              <a:cxn ang="0">
                <a:pos x="connsiteX55510" y="connsiteY55510"/>
              </a:cxn>
              <a:cxn ang="0">
                <a:pos x="connsiteX55511" y="connsiteY55511"/>
              </a:cxn>
              <a:cxn ang="0">
                <a:pos x="connsiteX55512" y="connsiteY55512"/>
              </a:cxn>
              <a:cxn ang="0">
                <a:pos x="connsiteX55513" y="connsiteY55513"/>
              </a:cxn>
              <a:cxn ang="0">
                <a:pos x="connsiteX55514" y="connsiteY55514"/>
              </a:cxn>
              <a:cxn ang="0">
                <a:pos x="connsiteX55515" y="connsiteY55515"/>
              </a:cxn>
              <a:cxn ang="0">
                <a:pos x="connsiteX55516" y="connsiteY55516"/>
              </a:cxn>
              <a:cxn ang="0">
                <a:pos x="connsiteX55517" y="connsiteY55517"/>
              </a:cxn>
              <a:cxn ang="0">
                <a:pos x="connsiteX55518" y="connsiteY55518"/>
              </a:cxn>
              <a:cxn ang="0">
                <a:pos x="connsiteX55519" y="connsiteY55519"/>
              </a:cxn>
              <a:cxn ang="0">
                <a:pos x="connsiteX55520" y="connsiteY55520"/>
              </a:cxn>
              <a:cxn ang="0">
                <a:pos x="connsiteX55521" y="connsiteY55521"/>
              </a:cxn>
              <a:cxn ang="0">
                <a:pos x="connsiteX55522" y="connsiteY55522"/>
              </a:cxn>
              <a:cxn ang="0">
                <a:pos x="connsiteX55523" y="connsiteY55523"/>
              </a:cxn>
              <a:cxn ang="0">
                <a:pos x="connsiteX55524" y="connsiteY55524"/>
              </a:cxn>
              <a:cxn ang="0">
                <a:pos x="connsiteX55525" y="connsiteY55525"/>
              </a:cxn>
              <a:cxn ang="0">
                <a:pos x="connsiteX55526" y="connsiteY55526"/>
              </a:cxn>
              <a:cxn ang="0">
                <a:pos x="connsiteX55527" y="connsiteY55527"/>
              </a:cxn>
              <a:cxn ang="0">
                <a:pos x="connsiteX55528" y="connsiteY55528"/>
              </a:cxn>
              <a:cxn ang="0">
                <a:pos x="connsiteX55529" y="connsiteY55529"/>
              </a:cxn>
              <a:cxn ang="0">
                <a:pos x="connsiteX55530" y="connsiteY55530"/>
              </a:cxn>
              <a:cxn ang="0">
                <a:pos x="connsiteX55531" y="connsiteY55531"/>
              </a:cxn>
              <a:cxn ang="0">
                <a:pos x="connsiteX55532" y="connsiteY55532"/>
              </a:cxn>
              <a:cxn ang="0">
                <a:pos x="connsiteX55533" y="connsiteY55533"/>
              </a:cxn>
              <a:cxn ang="0">
                <a:pos x="connsiteX55534" y="connsiteY55534"/>
              </a:cxn>
              <a:cxn ang="0">
                <a:pos x="connsiteX55535" y="connsiteY55535"/>
              </a:cxn>
              <a:cxn ang="0">
                <a:pos x="connsiteX55536" y="connsiteY55536"/>
              </a:cxn>
              <a:cxn ang="0">
                <a:pos x="connsiteX55537" y="connsiteY55537"/>
              </a:cxn>
              <a:cxn ang="0">
                <a:pos x="connsiteX55538" y="connsiteY55538"/>
              </a:cxn>
              <a:cxn ang="0">
                <a:pos x="connsiteX55539" y="connsiteY55539"/>
              </a:cxn>
              <a:cxn ang="0">
                <a:pos x="connsiteX55540" y="connsiteY55540"/>
              </a:cxn>
              <a:cxn ang="0">
                <a:pos x="connsiteX55541" y="connsiteY55541"/>
              </a:cxn>
              <a:cxn ang="0">
                <a:pos x="connsiteX55542" y="connsiteY55542"/>
              </a:cxn>
              <a:cxn ang="0">
                <a:pos x="connsiteX55543" y="connsiteY55543"/>
              </a:cxn>
              <a:cxn ang="0">
                <a:pos x="connsiteX55544" y="connsiteY55544"/>
              </a:cxn>
              <a:cxn ang="0">
                <a:pos x="connsiteX55545" y="connsiteY55545"/>
              </a:cxn>
              <a:cxn ang="0">
                <a:pos x="connsiteX55546" y="connsiteY55546"/>
              </a:cxn>
              <a:cxn ang="0">
                <a:pos x="connsiteX55547" y="connsiteY55547"/>
              </a:cxn>
              <a:cxn ang="0">
                <a:pos x="connsiteX55548" y="connsiteY55548"/>
              </a:cxn>
              <a:cxn ang="0">
                <a:pos x="connsiteX55549" y="connsiteY55549"/>
              </a:cxn>
              <a:cxn ang="0">
                <a:pos x="connsiteX55550" y="connsiteY55550"/>
              </a:cxn>
              <a:cxn ang="0">
                <a:pos x="connsiteX55551" y="connsiteY55551"/>
              </a:cxn>
              <a:cxn ang="0">
                <a:pos x="connsiteX55552" y="connsiteY55552"/>
              </a:cxn>
              <a:cxn ang="0">
                <a:pos x="connsiteX55553" y="connsiteY55553"/>
              </a:cxn>
              <a:cxn ang="0">
                <a:pos x="connsiteX55554" y="connsiteY55554"/>
              </a:cxn>
              <a:cxn ang="0">
                <a:pos x="connsiteX55555" y="connsiteY55555"/>
              </a:cxn>
              <a:cxn ang="0">
                <a:pos x="connsiteX55556" y="connsiteY55556"/>
              </a:cxn>
              <a:cxn ang="0">
                <a:pos x="connsiteX55557" y="connsiteY55557"/>
              </a:cxn>
              <a:cxn ang="0">
                <a:pos x="connsiteX55558" y="connsiteY55558"/>
              </a:cxn>
              <a:cxn ang="0">
                <a:pos x="connsiteX55559" y="connsiteY55559"/>
              </a:cxn>
              <a:cxn ang="0">
                <a:pos x="connsiteX55560" y="connsiteY55560"/>
              </a:cxn>
              <a:cxn ang="0">
                <a:pos x="connsiteX55561" y="connsiteY55561"/>
              </a:cxn>
              <a:cxn ang="0">
                <a:pos x="connsiteX55562" y="connsiteY55562"/>
              </a:cxn>
              <a:cxn ang="0">
                <a:pos x="connsiteX55563" y="connsiteY55563"/>
              </a:cxn>
              <a:cxn ang="0">
                <a:pos x="connsiteX55564" y="connsiteY55564"/>
              </a:cxn>
              <a:cxn ang="0">
                <a:pos x="connsiteX55565" y="connsiteY55565"/>
              </a:cxn>
              <a:cxn ang="0">
                <a:pos x="connsiteX55566" y="connsiteY55566"/>
              </a:cxn>
              <a:cxn ang="0">
                <a:pos x="connsiteX55567" y="connsiteY55567"/>
              </a:cxn>
              <a:cxn ang="0">
                <a:pos x="connsiteX55568" y="connsiteY55568"/>
              </a:cxn>
              <a:cxn ang="0">
                <a:pos x="connsiteX55569" y="connsiteY55569"/>
              </a:cxn>
              <a:cxn ang="0">
                <a:pos x="connsiteX55570" y="connsiteY55570"/>
              </a:cxn>
              <a:cxn ang="0">
                <a:pos x="connsiteX55571" y="connsiteY55571"/>
              </a:cxn>
              <a:cxn ang="0">
                <a:pos x="connsiteX55572" y="connsiteY55572"/>
              </a:cxn>
              <a:cxn ang="0">
                <a:pos x="connsiteX55573" y="connsiteY55573"/>
              </a:cxn>
              <a:cxn ang="0">
                <a:pos x="connsiteX55574" y="connsiteY55574"/>
              </a:cxn>
              <a:cxn ang="0">
                <a:pos x="connsiteX55575" y="connsiteY55575"/>
              </a:cxn>
              <a:cxn ang="0">
                <a:pos x="connsiteX55576" y="connsiteY55576"/>
              </a:cxn>
              <a:cxn ang="0">
                <a:pos x="connsiteX55577" y="connsiteY55577"/>
              </a:cxn>
              <a:cxn ang="0">
                <a:pos x="connsiteX55578" y="connsiteY55578"/>
              </a:cxn>
              <a:cxn ang="0">
                <a:pos x="connsiteX55579" y="connsiteY55579"/>
              </a:cxn>
              <a:cxn ang="0">
                <a:pos x="connsiteX55580" y="connsiteY55580"/>
              </a:cxn>
              <a:cxn ang="0">
                <a:pos x="connsiteX55581" y="connsiteY55581"/>
              </a:cxn>
              <a:cxn ang="0">
                <a:pos x="connsiteX55582" y="connsiteY55582"/>
              </a:cxn>
              <a:cxn ang="0">
                <a:pos x="connsiteX55583" y="connsiteY55583"/>
              </a:cxn>
              <a:cxn ang="0">
                <a:pos x="connsiteX55584" y="connsiteY55584"/>
              </a:cxn>
              <a:cxn ang="0">
                <a:pos x="connsiteX55585" y="connsiteY55585"/>
              </a:cxn>
              <a:cxn ang="0">
                <a:pos x="connsiteX55586" y="connsiteY55586"/>
              </a:cxn>
              <a:cxn ang="0">
                <a:pos x="connsiteX55587" y="connsiteY55587"/>
              </a:cxn>
              <a:cxn ang="0">
                <a:pos x="connsiteX55588" y="connsiteY55588"/>
              </a:cxn>
              <a:cxn ang="0">
                <a:pos x="connsiteX55589" y="connsiteY55589"/>
              </a:cxn>
              <a:cxn ang="0">
                <a:pos x="connsiteX55590" y="connsiteY55590"/>
              </a:cxn>
              <a:cxn ang="0">
                <a:pos x="connsiteX55591" y="connsiteY55591"/>
              </a:cxn>
              <a:cxn ang="0">
                <a:pos x="connsiteX55592" y="connsiteY55592"/>
              </a:cxn>
              <a:cxn ang="0">
                <a:pos x="connsiteX55593" y="connsiteY55593"/>
              </a:cxn>
              <a:cxn ang="0">
                <a:pos x="connsiteX55594" y="connsiteY55594"/>
              </a:cxn>
              <a:cxn ang="0">
                <a:pos x="connsiteX55595" y="connsiteY55595"/>
              </a:cxn>
              <a:cxn ang="0">
                <a:pos x="connsiteX55596" y="connsiteY55596"/>
              </a:cxn>
              <a:cxn ang="0">
                <a:pos x="connsiteX55597" y="connsiteY55597"/>
              </a:cxn>
              <a:cxn ang="0">
                <a:pos x="connsiteX55598" y="connsiteY55598"/>
              </a:cxn>
              <a:cxn ang="0">
                <a:pos x="connsiteX55599" y="connsiteY55599"/>
              </a:cxn>
              <a:cxn ang="0">
                <a:pos x="connsiteX55600" y="connsiteY55600"/>
              </a:cxn>
              <a:cxn ang="0">
                <a:pos x="connsiteX55601" y="connsiteY55601"/>
              </a:cxn>
              <a:cxn ang="0">
                <a:pos x="connsiteX55602" y="connsiteY55602"/>
              </a:cxn>
              <a:cxn ang="0">
                <a:pos x="connsiteX55603" y="connsiteY55603"/>
              </a:cxn>
              <a:cxn ang="0">
                <a:pos x="connsiteX55604" y="connsiteY55604"/>
              </a:cxn>
              <a:cxn ang="0">
                <a:pos x="connsiteX55605" y="connsiteY55605"/>
              </a:cxn>
              <a:cxn ang="0">
                <a:pos x="connsiteX55606" y="connsiteY55606"/>
              </a:cxn>
              <a:cxn ang="0">
                <a:pos x="connsiteX55607" y="connsiteY55607"/>
              </a:cxn>
              <a:cxn ang="0">
                <a:pos x="connsiteX55608" y="connsiteY55608"/>
              </a:cxn>
              <a:cxn ang="0">
                <a:pos x="connsiteX55609" y="connsiteY55609"/>
              </a:cxn>
              <a:cxn ang="0">
                <a:pos x="connsiteX55610" y="connsiteY55610"/>
              </a:cxn>
              <a:cxn ang="0">
                <a:pos x="connsiteX55611" y="connsiteY55611"/>
              </a:cxn>
              <a:cxn ang="0">
                <a:pos x="connsiteX55612" y="connsiteY55612"/>
              </a:cxn>
              <a:cxn ang="0">
                <a:pos x="connsiteX55613" y="connsiteY55613"/>
              </a:cxn>
              <a:cxn ang="0">
                <a:pos x="connsiteX55614" y="connsiteY55614"/>
              </a:cxn>
              <a:cxn ang="0">
                <a:pos x="connsiteX55615" y="connsiteY55615"/>
              </a:cxn>
              <a:cxn ang="0">
                <a:pos x="connsiteX55616" y="connsiteY55616"/>
              </a:cxn>
              <a:cxn ang="0">
                <a:pos x="connsiteX55617" y="connsiteY55617"/>
              </a:cxn>
              <a:cxn ang="0">
                <a:pos x="connsiteX55618" y="connsiteY55618"/>
              </a:cxn>
              <a:cxn ang="0">
                <a:pos x="connsiteX55619" y="connsiteY55619"/>
              </a:cxn>
              <a:cxn ang="0">
                <a:pos x="connsiteX55620" y="connsiteY55620"/>
              </a:cxn>
              <a:cxn ang="0">
                <a:pos x="connsiteX55621" y="connsiteY55621"/>
              </a:cxn>
              <a:cxn ang="0">
                <a:pos x="connsiteX55622" y="connsiteY55622"/>
              </a:cxn>
              <a:cxn ang="0">
                <a:pos x="connsiteX55623" y="connsiteY55623"/>
              </a:cxn>
              <a:cxn ang="0">
                <a:pos x="connsiteX55624" y="connsiteY55624"/>
              </a:cxn>
              <a:cxn ang="0">
                <a:pos x="connsiteX55625" y="connsiteY55625"/>
              </a:cxn>
              <a:cxn ang="0">
                <a:pos x="connsiteX55626" y="connsiteY55626"/>
              </a:cxn>
              <a:cxn ang="0">
                <a:pos x="connsiteX55627" y="connsiteY55627"/>
              </a:cxn>
              <a:cxn ang="0">
                <a:pos x="connsiteX55628" y="connsiteY55628"/>
              </a:cxn>
              <a:cxn ang="0">
                <a:pos x="connsiteX55629" y="connsiteY55629"/>
              </a:cxn>
              <a:cxn ang="0">
                <a:pos x="connsiteX55630" y="connsiteY55630"/>
              </a:cxn>
              <a:cxn ang="0">
                <a:pos x="connsiteX55631" y="connsiteY55631"/>
              </a:cxn>
              <a:cxn ang="0">
                <a:pos x="connsiteX55632" y="connsiteY55632"/>
              </a:cxn>
              <a:cxn ang="0">
                <a:pos x="connsiteX55633" y="connsiteY55633"/>
              </a:cxn>
              <a:cxn ang="0">
                <a:pos x="connsiteX55634" y="connsiteY55634"/>
              </a:cxn>
              <a:cxn ang="0">
                <a:pos x="connsiteX55635" y="connsiteY55635"/>
              </a:cxn>
              <a:cxn ang="0">
                <a:pos x="connsiteX55636" y="connsiteY55636"/>
              </a:cxn>
              <a:cxn ang="0">
                <a:pos x="connsiteX55637" y="connsiteY55637"/>
              </a:cxn>
              <a:cxn ang="0">
                <a:pos x="connsiteX55638" y="connsiteY55638"/>
              </a:cxn>
              <a:cxn ang="0">
                <a:pos x="connsiteX55639" y="connsiteY55639"/>
              </a:cxn>
              <a:cxn ang="0">
                <a:pos x="connsiteX55640" y="connsiteY55640"/>
              </a:cxn>
              <a:cxn ang="0">
                <a:pos x="connsiteX55641" y="connsiteY55641"/>
              </a:cxn>
              <a:cxn ang="0">
                <a:pos x="connsiteX55642" y="connsiteY55642"/>
              </a:cxn>
              <a:cxn ang="0">
                <a:pos x="connsiteX55643" y="connsiteY55643"/>
              </a:cxn>
              <a:cxn ang="0">
                <a:pos x="connsiteX55644" y="connsiteY55644"/>
              </a:cxn>
              <a:cxn ang="0">
                <a:pos x="connsiteX55645" y="connsiteY55645"/>
              </a:cxn>
              <a:cxn ang="0">
                <a:pos x="connsiteX55646" y="connsiteY55646"/>
              </a:cxn>
              <a:cxn ang="0">
                <a:pos x="connsiteX55647" y="connsiteY55647"/>
              </a:cxn>
              <a:cxn ang="0">
                <a:pos x="connsiteX55648" y="connsiteY55648"/>
              </a:cxn>
              <a:cxn ang="0">
                <a:pos x="connsiteX55649" y="connsiteY55649"/>
              </a:cxn>
              <a:cxn ang="0">
                <a:pos x="connsiteX55650" y="connsiteY55650"/>
              </a:cxn>
              <a:cxn ang="0">
                <a:pos x="connsiteX55651" y="connsiteY55651"/>
              </a:cxn>
              <a:cxn ang="0">
                <a:pos x="connsiteX55652" y="connsiteY55652"/>
              </a:cxn>
              <a:cxn ang="0">
                <a:pos x="connsiteX55653" y="connsiteY55653"/>
              </a:cxn>
              <a:cxn ang="0">
                <a:pos x="connsiteX55654" y="connsiteY55654"/>
              </a:cxn>
              <a:cxn ang="0">
                <a:pos x="connsiteX55655" y="connsiteY55655"/>
              </a:cxn>
              <a:cxn ang="0">
                <a:pos x="connsiteX55656" y="connsiteY55656"/>
              </a:cxn>
              <a:cxn ang="0">
                <a:pos x="connsiteX55657" y="connsiteY55657"/>
              </a:cxn>
              <a:cxn ang="0">
                <a:pos x="connsiteX55658" y="connsiteY55658"/>
              </a:cxn>
              <a:cxn ang="0">
                <a:pos x="connsiteX55659" y="connsiteY55659"/>
              </a:cxn>
              <a:cxn ang="0">
                <a:pos x="connsiteX55660" y="connsiteY55660"/>
              </a:cxn>
              <a:cxn ang="0">
                <a:pos x="connsiteX55661" y="connsiteY55661"/>
              </a:cxn>
              <a:cxn ang="0">
                <a:pos x="connsiteX55662" y="connsiteY55662"/>
              </a:cxn>
              <a:cxn ang="0">
                <a:pos x="connsiteX55663" y="connsiteY55663"/>
              </a:cxn>
              <a:cxn ang="0">
                <a:pos x="connsiteX55664" y="connsiteY55664"/>
              </a:cxn>
              <a:cxn ang="0">
                <a:pos x="connsiteX55665" y="connsiteY55665"/>
              </a:cxn>
              <a:cxn ang="0">
                <a:pos x="connsiteX55666" y="connsiteY55666"/>
              </a:cxn>
              <a:cxn ang="0">
                <a:pos x="connsiteX55667" y="connsiteY55667"/>
              </a:cxn>
              <a:cxn ang="0">
                <a:pos x="connsiteX55668" y="connsiteY55668"/>
              </a:cxn>
              <a:cxn ang="0">
                <a:pos x="connsiteX55669" y="connsiteY55669"/>
              </a:cxn>
              <a:cxn ang="0">
                <a:pos x="connsiteX55670" y="connsiteY55670"/>
              </a:cxn>
              <a:cxn ang="0">
                <a:pos x="connsiteX55671" y="connsiteY55671"/>
              </a:cxn>
              <a:cxn ang="0">
                <a:pos x="connsiteX55672" y="connsiteY55672"/>
              </a:cxn>
              <a:cxn ang="0">
                <a:pos x="connsiteX55673" y="connsiteY55673"/>
              </a:cxn>
              <a:cxn ang="0">
                <a:pos x="connsiteX55674" y="connsiteY55674"/>
              </a:cxn>
              <a:cxn ang="0">
                <a:pos x="connsiteX55675" y="connsiteY55675"/>
              </a:cxn>
              <a:cxn ang="0">
                <a:pos x="connsiteX55676" y="connsiteY55676"/>
              </a:cxn>
              <a:cxn ang="0">
                <a:pos x="connsiteX55677" y="connsiteY55677"/>
              </a:cxn>
              <a:cxn ang="0">
                <a:pos x="connsiteX55678" y="connsiteY55678"/>
              </a:cxn>
              <a:cxn ang="0">
                <a:pos x="connsiteX55679" y="connsiteY55679"/>
              </a:cxn>
              <a:cxn ang="0">
                <a:pos x="connsiteX55680" y="connsiteY55680"/>
              </a:cxn>
              <a:cxn ang="0">
                <a:pos x="connsiteX55681" y="connsiteY55681"/>
              </a:cxn>
              <a:cxn ang="0">
                <a:pos x="connsiteX55682" y="connsiteY55682"/>
              </a:cxn>
              <a:cxn ang="0">
                <a:pos x="connsiteX55683" y="connsiteY55683"/>
              </a:cxn>
              <a:cxn ang="0">
                <a:pos x="connsiteX55684" y="connsiteY55684"/>
              </a:cxn>
              <a:cxn ang="0">
                <a:pos x="connsiteX55685" y="connsiteY55685"/>
              </a:cxn>
              <a:cxn ang="0">
                <a:pos x="connsiteX55686" y="connsiteY55686"/>
              </a:cxn>
              <a:cxn ang="0">
                <a:pos x="connsiteX55687" y="connsiteY55687"/>
              </a:cxn>
              <a:cxn ang="0">
                <a:pos x="connsiteX55688" y="connsiteY55688"/>
              </a:cxn>
              <a:cxn ang="0">
                <a:pos x="connsiteX55689" y="connsiteY55689"/>
              </a:cxn>
              <a:cxn ang="0">
                <a:pos x="connsiteX55690" y="connsiteY55690"/>
              </a:cxn>
              <a:cxn ang="0">
                <a:pos x="connsiteX55691" y="connsiteY55691"/>
              </a:cxn>
              <a:cxn ang="0">
                <a:pos x="connsiteX55692" y="connsiteY55692"/>
              </a:cxn>
              <a:cxn ang="0">
                <a:pos x="connsiteX55693" y="connsiteY55693"/>
              </a:cxn>
              <a:cxn ang="0">
                <a:pos x="connsiteX55694" y="connsiteY55694"/>
              </a:cxn>
              <a:cxn ang="0">
                <a:pos x="connsiteX55695" y="connsiteY55695"/>
              </a:cxn>
              <a:cxn ang="0">
                <a:pos x="connsiteX55696" y="connsiteY55696"/>
              </a:cxn>
              <a:cxn ang="0">
                <a:pos x="connsiteX55697" y="connsiteY55697"/>
              </a:cxn>
              <a:cxn ang="0">
                <a:pos x="connsiteX55698" y="connsiteY55698"/>
              </a:cxn>
              <a:cxn ang="0">
                <a:pos x="connsiteX55699" y="connsiteY55699"/>
              </a:cxn>
              <a:cxn ang="0">
                <a:pos x="connsiteX55700" y="connsiteY55700"/>
              </a:cxn>
              <a:cxn ang="0">
                <a:pos x="connsiteX55701" y="connsiteY55701"/>
              </a:cxn>
              <a:cxn ang="0">
                <a:pos x="connsiteX55702" y="connsiteY55702"/>
              </a:cxn>
              <a:cxn ang="0">
                <a:pos x="connsiteX55703" y="connsiteY55703"/>
              </a:cxn>
              <a:cxn ang="0">
                <a:pos x="connsiteX55704" y="connsiteY55704"/>
              </a:cxn>
              <a:cxn ang="0">
                <a:pos x="connsiteX55705" y="connsiteY55705"/>
              </a:cxn>
              <a:cxn ang="0">
                <a:pos x="connsiteX55706" y="connsiteY55706"/>
              </a:cxn>
              <a:cxn ang="0">
                <a:pos x="connsiteX55707" y="connsiteY55707"/>
              </a:cxn>
              <a:cxn ang="0">
                <a:pos x="connsiteX55708" y="connsiteY55708"/>
              </a:cxn>
              <a:cxn ang="0">
                <a:pos x="connsiteX55709" y="connsiteY55709"/>
              </a:cxn>
              <a:cxn ang="0">
                <a:pos x="connsiteX55710" y="connsiteY55710"/>
              </a:cxn>
              <a:cxn ang="0">
                <a:pos x="connsiteX55711" y="connsiteY55711"/>
              </a:cxn>
              <a:cxn ang="0">
                <a:pos x="connsiteX55712" y="connsiteY55712"/>
              </a:cxn>
              <a:cxn ang="0">
                <a:pos x="connsiteX55713" y="connsiteY55713"/>
              </a:cxn>
              <a:cxn ang="0">
                <a:pos x="connsiteX55714" y="connsiteY55714"/>
              </a:cxn>
              <a:cxn ang="0">
                <a:pos x="connsiteX55715" y="connsiteY55715"/>
              </a:cxn>
              <a:cxn ang="0">
                <a:pos x="connsiteX55716" y="connsiteY55716"/>
              </a:cxn>
              <a:cxn ang="0">
                <a:pos x="connsiteX55717" y="connsiteY55717"/>
              </a:cxn>
              <a:cxn ang="0">
                <a:pos x="connsiteX55718" y="connsiteY55718"/>
              </a:cxn>
              <a:cxn ang="0">
                <a:pos x="connsiteX55719" y="connsiteY55719"/>
              </a:cxn>
              <a:cxn ang="0">
                <a:pos x="connsiteX55720" y="connsiteY55720"/>
              </a:cxn>
              <a:cxn ang="0">
                <a:pos x="connsiteX55721" y="connsiteY55721"/>
              </a:cxn>
              <a:cxn ang="0">
                <a:pos x="connsiteX55722" y="connsiteY55722"/>
              </a:cxn>
              <a:cxn ang="0">
                <a:pos x="connsiteX55723" y="connsiteY55723"/>
              </a:cxn>
              <a:cxn ang="0">
                <a:pos x="connsiteX55724" y="connsiteY55724"/>
              </a:cxn>
              <a:cxn ang="0">
                <a:pos x="connsiteX55725" y="connsiteY55725"/>
              </a:cxn>
              <a:cxn ang="0">
                <a:pos x="connsiteX55726" y="connsiteY55726"/>
              </a:cxn>
              <a:cxn ang="0">
                <a:pos x="connsiteX55727" y="connsiteY55727"/>
              </a:cxn>
              <a:cxn ang="0">
                <a:pos x="connsiteX55728" y="connsiteY55728"/>
              </a:cxn>
              <a:cxn ang="0">
                <a:pos x="connsiteX55729" y="connsiteY55729"/>
              </a:cxn>
              <a:cxn ang="0">
                <a:pos x="connsiteX55730" y="connsiteY55730"/>
              </a:cxn>
              <a:cxn ang="0">
                <a:pos x="connsiteX55731" y="connsiteY55731"/>
              </a:cxn>
              <a:cxn ang="0">
                <a:pos x="connsiteX55732" y="connsiteY55732"/>
              </a:cxn>
              <a:cxn ang="0">
                <a:pos x="connsiteX55733" y="connsiteY55733"/>
              </a:cxn>
              <a:cxn ang="0">
                <a:pos x="connsiteX55734" y="connsiteY55734"/>
              </a:cxn>
              <a:cxn ang="0">
                <a:pos x="connsiteX55735" y="connsiteY55735"/>
              </a:cxn>
              <a:cxn ang="0">
                <a:pos x="connsiteX55736" y="connsiteY55736"/>
              </a:cxn>
              <a:cxn ang="0">
                <a:pos x="connsiteX55737" y="connsiteY55737"/>
              </a:cxn>
              <a:cxn ang="0">
                <a:pos x="connsiteX55738" y="connsiteY55738"/>
              </a:cxn>
              <a:cxn ang="0">
                <a:pos x="connsiteX55739" y="connsiteY55739"/>
              </a:cxn>
              <a:cxn ang="0">
                <a:pos x="connsiteX55740" y="connsiteY55740"/>
              </a:cxn>
              <a:cxn ang="0">
                <a:pos x="connsiteX55741" y="connsiteY55741"/>
              </a:cxn>
              <a:cxn ang="0">
                <a:pos x="connsiteX55742" y="connsiteY55742"/>
              </a:cxn>
              <a:cxn ang="0">
                <a:pos x="connsiteX55743" y="connsiteY55743"/>
              </a:cxn>
              <a:cxn ang="0">
                <a:pos x="connsiteX55744" y="connsiteY55744"/>
              </a:cxn>
              <a:cxn ang="0">
                <a:pos x="connsiteX55745" y="connsiteY55745"/>
              </a:cxn>
              <a:cxn ang="0">
                <a:pos x="connsiteX55746" y="connsiteY55746"/>
              </a:cxn>
              <a:cxn ang="0">
                <a:pos x="connsiteX55747" y="connsiteY55747"/>
              </a:cxn>
              <a:cxn ang="0">
                <a:pos x="connsiteX55748" y="connsiteY55748"/>
              </a:cxn>
              <a:cxn ang="0">
                <a:pos x="connsiteX55749" y="connsiteY55749"/>
              </a:cxn>
              <a:cxn ang="0">
                <a:pos x="connsiteX55750" y="connsiteY55750"/>
              </a:cxn>
              <a:cxn ang="0">
                <a:pos x="connsiteX55751" y="connsiteY55751"/>
              </a:cxn>
              <a:cxn ang="0">
                <a:pos x="connsiteX55752" y="connsiteY55752"/>
              </a:cxn>
              <a:cxn ang="0">
                <a:pos x="connsiteX55753" y="connsiteY55753"/>
              </a:cxn>
              <a:cxn ang="0">
                <a:pos x="connsiteX55754" y="connsiteY55754"/>
              </a:cxn>
              <a:cxn ang="0">
                <a:pos x="connsiteX55755" y="connsiteY55755"/>
              </a:cxn>
              <a:cxn ang="0">
                <a:pos x="connsiteX55756" y="connsiteY55756"/>
              </a:cxn>
              <a:cxn ang="0">
                <a:pos x="connsiteX55757" y="connsiteY55757"/>
              </a:cxn>
              <a:cxn ang="0">
                <a:pos x="connsiteX55758" y="connsiteY55758"/>
              </a:cxn>
              <a:cxn ang="0">
                <a:pos x="connsiteX55759" y="connsiteY55759"/>
              </a:cxn>
              <a:cxn ang="0">
                <a:pos x="connsiteX55760" y="connsiteY55760"/>
              </a:cxn>
              <a:cxn ang="0">
                <a:pos x="connsiteX55761" y="connsiteY55761"/>
              </a:cxn>
              <a:cxn ang="0">
                <a:pos x="connsiteX55762" y="connsiteY55762"/>
              </a:cxn>
              <a:cxn ang="0">
                <a:pos x="connsiteX55763" y="connsiteY55763"/>
              </a:cxn>
              <a:cxn ang="0">
                <a:pos x="connsiteX55764" y="connsiteY55764"/>
              </a:cxn>
              <a:cxn ang="0">
                <a:pos x="connsiteX55765" y="connsiteY55765"/>
              </a:cxn>
              <a:cxn ang="0">
                <a:pos x="connsiteX55766" y="connsiteY55766"/>
              </a:cxn>
              <a:cxn ang="0">
                <a:pos x="connsiteX55767" y="connsiteY55767"/>
              </a:cxn>
              <a:cxn ang="0">
                <a:pos x="connsiteX55768" y="connsiteY55768"/>
              </a:cxn>
              <a:cxn ang="0">
                <a:pos x="connsiteX55769" y="connsiteY55769"/>
              </a:cxn>
              <a:cxn ang="0">
                <a:pos x="connsiteX55770" y="connsiteY55770"/>
              </a:cxn>
              <a:cxn ang="0">
                <a:pos x="connsiteX55771" y="connsiteY55771"/>
              </a:cxn>
              <a:cxn ang="0">
                <a:pos x="connsiteX55772" y="connsiteY55772"/>
              </a:cxn>
              <a:cxn ang="0">
                <a:pos x="connsiteX55773" y="connsiteY55773"/>
              </a:cxn>
              <a:cxn ang="0">
                <a:pos x="connsiteX55774" y="connsiteY55774"/>
              </a:cxn>
              <a:cxn ang="0">
                <a:pos x="connsiteX55775" y="connsiteY55775"/>
              </a:cxn>
              <a:cxn ang="0">
                <a:pos x="connsiteX55776" y="connsiteY55776"/>
              </a:cxn>
              <a:cxn ang="0">
                <a:pos x="connsiteX55777" y="connsiteY55777"/>
              </a:cxn>
              <a:cxn ang="0">
                <a:pos x="connsiteX55778" y="connsiteY55778"/>
              </a:cxn>
              <a:cxn ang="0">
                <a:pos x="connsiteX55779" y="connsiteY55779"/>
              </a:cxn>
              <a:cxn ang="0">
                <a:pos x="connsiteX55780" y="connsiteY55780"/>
              </a:cxn>
              <a:cxn ang="0">
                <a:pos x="connsiteX55781" y="connsiteY55781"/>
              </a:cxn>
              <a:cxn ang="0">
                <a:pos x="connsiteX55782" y="connsiteY55782"/>
              </a:cxn>
              <a:cxn ang="0">
                <a:pos x="connsiteX55783" y="connsiteY55783"/>
              </a:cxn>
              <a:cxn ang="0">
                <a:pos x="connsiteX55784" y="connsiteY55784"/>
              </a:cxn>
              <a:cxn ang="0">
                <a:pos x="connsiteX55785" y="connsiteY55785"/>
              </a:cxn>
              <a:cxn ang="0">
                <a:pos x="connsiteX55786" y="connsiteY55786"/>
              </a:cxn>
              <a:cxn ang="0">
                <a:pos x="connsiteX55787" y="connsiteY55787"/>
              </a:cxn>
              <a:cxn ang="0">
                <a:pos x="connsiteX55788" y="connsiteY55788"/>
              </a:cxn>
              <a:cxn ang="0">
                <a:pos x="connsiteX55789" y="connsiteY55789"/>
              </a:cxn>
              <a:cxn ang="0">
                <a:pos x="connsiteX55790" y="connsiteY55790"/>
              </a:cxn>
              <a:cxn ang="0">
                <a:pos x="connsiteX55791" y="connsiteY55791"/>
              </a:cxn>
              <a:cxn ang="0">
                <a:pos x="connsiteX55792" y="connsiteY55792"/>
              </a:cxn>
              <a:cxn ang="0">
                <a:pos x="connsiteX55793" y="connsiteY55793"/>
              </a:cxn>
              <a:cxn ang="0">
                <a:pos x="connsiteX55794" y="connsiteY55794"/>
              </a:cxn>
              <a:cxn ang="0">
                <a:pos x="connsiteX55795" y="connsiteY55795"/>
              </a:cxn>
              <a:cxn ang="0">
                <a:pos x="connsiteX55796" y="connsiteY55796"/>
              </a:cxn>
              <a:cxn ang="0">
                <a:pos x="connsiteX55797" y="connsiteY55797"/>
              </a:cxn>
              <a:cxn ang="0">
                <a:pos x="connsiteX55798" y="connsiteY55798"/>
              </a:cxn>
              <a:cxn ang="0">
                <a:pos x="connsiteX55799" y="connsiteY55799"/>
              </a:cxn>
              <a:cxn ang="0">
                <a:pos x="connsiteX55800" y="connsiteY55800"/>
              </a:cxn>
              <a:cxn ang="0">
                <a:pos x="connsiteX55801" y="connsiteY55801"/>
              </a:cxn>
              <a:cxn ang="0">
                <a:pos x="connsiteX55802" y="connsiteY55802"/>
              </a:cxn>
              <a:cxn ang="0">
                <a:pos x="connsiteX55803" y="connsiteY55803"/>
              </a:cxn>
              <a:cxn ang="0">
                <a:pos x="connsiteX55804" y="connsiteY55804"/>
              </a:cxn>
              <a:cxn ang="0">
                <a:pos x="connsiteX55805" y="connsiteY55805"/>
              </a:cxn>
              <a:cxn ang="0">
                <a:pos x="connsiteX55806" y="connsiteY55806"/>
              </a:cxn>
              <a:cxn ang="0">
                <a:pos x="connsiteX55807" y="connsiteY55807"/>
              </a:cxn>
              <a:cxn ang="0">
                <a:pos x="connsiteX55808" y="connsiteY55808"/>
              </a:cxn>
              <a:cxn ang="0">
                <a:pos x="connsiteX55809" y="connsiteY55809"/>
              </a:cxn>
              <a:cxn ang="0">
                <a:pos x="connsiteX55810" y="connsiteY55810"/>
              </a:cxn>
              <a:cxn ang="0">
                <a:pos x="connsiteX55811" y="connsiteY55811"/>
              </a:cxn>
              <a:cxn ang="0">
                <a:pos x="connsiteX55812" y="connsiteY55812"/>
              </a:cxn>
              <a:cxn ang="0">
                <a:pos x="connsiteX55813" y="connsiteY55813"/>
              </a:cxn>
              <a:cxn ang="0">
                <a:pos x="connsiteX55814" y="connsiteY55814"/>
              </a:cxn>
              <a:cxn ang="0">
                <a:pos x="connsiteX55815" y="connsiteY55815"/>
              </a:cxn>
              <a:cxn ang="0">
                <a:pos x="connsiteX55816" y="connsiteY55816"/>
              </a:cxn>
              <a:cxn ang="0">
                <a:pos x="connsiteX55817" y="connsiteY55817"/>
              </a:cxn>
              <a:cxn ang="0">
                <a:pos x="connsiteX55818" y="connsiteY55818"/>
              </a:cxn>
              <a:cxn ang="0">
                <a:pos x="connsiteX55819" y="connsiteY55819"/>
              </a:cxn>
              <a:cxn ang="0">
                <a:pos x="connsiteX55820" y="connsiteY55820"/>
              </a:cxn>
              <a:cxn ang="0">
                <a:pos x="connsiteX55821" y="connsiteY55821"/>
              </a:cxn>
              <a:cxn ang="0">
                <a:pos x="connsiteX55822" y="connsiteY55822"/>
              </a:cxn>
              <a:cxn ang="0">
                <a:pos x="connsiteX55823" y="connsiteY55823"/>
              </a:cxn>
              <a:cxn ang="0">
                <a:pos x="connsiteX55824" y="connsiteY55824"/>
              </a:cxn>
              <a:cxn ang="0">
                <a:pos x="connsiteX55825" y="connsiteY55825"/>
              </a:cxn>
              <a:cxn ang="0">
                <a:pos x="connsiteX55826" y="connsiteY55826"/>
              </a:cxn>
              <a:cxn ang="0">
                <a:pos x="connsiteX55827" y="connsiteY55827"/>
              </a:cxn>
              <a:cxn ang="0">
                <a:pos x="connsiteX55828" y="connsiteY55828"/>
              </a:cxn>
              <a:cxn ang="0">
                <a:pos x="connsiteX55829" y="connsiteY55829"/>
              </a:cxn>
              <a:cxn ang="0">
                <a:pos x="connsiteX55830" y="connsiteY55830"/>
              </a:cxn>
              <a:cxn ang="0">
                <a:pos x="connsiteX55831" y="connsiteY55831"/>
              </a:cxn>
              <a:cxn ang="0">
                <a:pos x="connsiteX55832" y="connsiteY55832"/>
              </a:cxn>
              <a:cxn ang="0">
                <a:pos x="connsiteX55833" y="connsiteY55833"/>
              </a:cxn>
              <a:cxn ang="0">
                <a:pos x="connsiteX55834" y="connsiteY55834"/>
              </a:cxn>
              <a:cxn ang="0">
                <a:pos x="connsiteX55835" y="connsiteY55835"/>
              </a:cxn>
              <a:cxn ang="0">
                <a:pos x="connsiteX55836" y="connsiteY55836"/>
              </a:cxn>
              <a:cxn ang="0">
                <a:pos x="connsiteX55837" y="connsiteY55837"/>
              </a:cxn>
              <a:cxn ang="0">
                <a:pos x="connsiteX55838" y="connsiteY55838"/>
              </a:cxn>
              <a:cxn ang="0">
                <a:pos x="connsiteX55839" y="connsiteY55839"/>
              </a:cxn>
              <a:cxn ang="0">
                <a:pos x="connsiteX55840" y="connsiteY55840"/>
              </a:cxn>
              <a:cxn ang="0">
                <a:pos x="connsiteX55841" y="connsiteY55841"/>
              </a:cxn>
              <a:cxn ang="0">
                <a:pos x="connsiteX55842" y="connsiteY55842"/>
              </a:cxn>
              <a:cxn ang="0">
                <a:pos x="connsiteX55843" y="connsiteY55843"/>
              </a:cxn>
              <a:cxn ang="0">
                <a:pos x="connsiteX55844" y="connsiteY55844"/>
              </a:cxn>
              <a:cxn ang="0">
                <a:pos x="connsiteX55845" y="connsiteY55845"/>
              </a:cxn>
              <a:cxn ang="0">
                <a:pos x="connsiteX55846" y="connsiteY55846"/>
              </a:cxn>
              <a:cxn ang="0">
                <a:pos x="connsiteX55847" y="connsiteY55847"/>
              </a:cxn>
              <a:cxn ang="0">
                <a:pos x="connsiteX55848" y="connsiteY55848"/>
              </a:cxn>
              <a:cxn ang="0">
                <a:pos x="connsiteX55849" y="connsiteY55849"/>
              </a:cxn>
              <a:cxn ang="0">
                <a:pos x="connsiteX55850" y="connsiteY55850"/>
              </a:cxn>
              <a:cxn ang="0">
                <a:pos x="connsiteX55851" y="connsiteY55851"/>
              </a:cxn>
              <a:cxn ang="0">
                <a:pos x="connsiteX55852" y="connsiteY55852"/>
              </a:cxn>
              <a:cxn ang="0">
                <a:pos x="connsiteX55853" y="connsiteY55853"/>
              </a:cxn>
              <a:cxn ang="0">
                <a:pos x="connsiteX55854" y="connsiteY55854"/>
              </a:cxn>
              <a:cxn ang="0">
                <a:pos x="connsiteX55855" y="connsiteY55855"/>
              </a:cxn>
              <a:cxn ang="0">
                <a:pos x="connsiteX55856" y="connsiteY55856"/>
              </a:cxn>
              <a:cxn ang="0">
                <a:pos x="connsiteX55857" y="connsiteY55857"/>
              </a:cxn>
              <a:cxn ang="0">
                <a:pos x="connsiteX55858" y="connsiteY55858"/>
              </a:cxn>
              <a:cxn ang="0">
                <a:pos x="connsiteX55859" y="connsiteY55859"/>
              </a:cxn>
              <a:cxn ang="0">
                <a:pos x="connsiteX55860" y="connsiteY55860"/>
              </a:cxn>
              <a:cxn ang="0">
                <a:pos x="connsiteX55861" y="connsiteY55861"/>
              </a:cxn>
              <a:cxn ang="0">
                <a:pos x="connsiteX55862" y="connsiteY55862"/>
              </a:cxn>
              <a:cxn ang="0">
                <a:pos x="connsiteX55863" y="connsiteY55863"/>
              </a:cxn>
              <a:cxn ang="0">
                <a:pos x="connsiteX55864" y="connsiteY55864"/>
              </a:cxn>
              <a:cxn ang="0">
                <a:pos x="connsiteX55865" y="connsiteY55865"/>
              </a:cxn>
              <a:cxn ang="0">
                <a:pos x="connsiteX55866" y="connsiteY55866"/>
              </a:cxn>
              <a:cxn ang="0">
                <a:pos x="connsiteX55867" y="connsiteY55867"/>
              </a:cxn>
              <a:cxn ang="0">
                <a:pos x="connsiteX55868" y="connsiteY55868"/>
              </a:cxn>
              <a:cxn ang="0">
                <a:pos x="connsiteX55869" y="connsiteY55869"/>
              </a:cxn>
              <a:cxn ang="0">
                <a:pos x="connsiteX55870" y="connsiteY55870"/>
              </a:cxn>
              <a:cxn ang="0">
                <a:pos x="connsiteX55871" y="connsiteY55871"/>
              </a:cxn>
              <a:cxn ang="0">
                <a:pos x="connsiteX55872" y="connsiteY55872"/>
              </a:cxn>
              <a:cxn ang="0">
                <a:pos x="connsiteX55873" y="connsiteY55873"/>
              </a:cxn>
              <a:cxn ang="0">
                <a:pos x="connsiteX55874" y="connsiteY55874"/>
              </a:cxn>
              <a:cxn ang="0">
                <a:pos x="connsiteX55875" y="connsiteY55875"/>
              </a:cxn>
              <a:cxn ang="0">
                <a:pos x="connsiteX55876" y="connsiteY55876"/>
              </a:cxn>
              <a:cxn ang="0">
                <a:pos x="connsiteX55877" y="connsiteY55877"/>
              </a:cxn>
              <a:cxn ang="0">
                <a:pos x="connsiteX55878" y="connsiteY55878"/>
              </a:cxn>
              <a:cxn ang="0">
                <a:pos x="connsiteX55879" y="connsiteY55879"/>
              </a:cxn>
              <a:cxn ang="0">
                <a:pos x="connsiteX55880" y="connsiteY55880"/>
              </a:cxn>
              <a:cxn ang="0">
                <a:pos x="connsiteX55881" y="connsiteY55881"/>
              </a:cxn>
              <a:cxn ang="0">
                <a:pos x="connsiteX55882" y="connsiteY55882"/>
              </a:cxn>
              <a:cxn ang="0">
                <a:pos x="connsiteX55883" y="connsiteY55883"/>
              </a:cxn>
              <a:cxn ang="0">
                <a:pos x="connsiteX55884" y="connsiteY55884"/>
              </a:cxn>
              <a:cxn ang="0">
                <a:pos x="connsiteX55885" y="connsiteY55885"/>
              </a:cxn>
              <a:cxn ang="0">
                <a:pos x="connsiteX55886" y="connsiteY55886"/>
              </a:cxn>
              <a:cxn ang="0">
                <a:pos x="connsiteX55887" y="connsiteY55887"/>
              </a:cxn>
              <a:cxn ang="0">
                <a:pos x="connsiteX55888" y="connsiteY55888"/>
              </a:cxn>
              <a:cxn ang="0">
                <a:pos x="connsiteX55889" y="connsiteY55889"/>
              </a:cxn>
              <a:cxn ang="0">
                <a:pos x="connsiteX55890" y="connsiteY55890"/>
              </a:cxn>
              <a:cxn ang="0">
                <a:pos x="connsiteX55891" y="connsiteY55891"/>
              </a:cxn>
              <a:cxn ang="0">
                <a:pos x="connsiteX55892" y="connsiteY55892"/>
              </a:cxn>
              <a:cxn ang="0">
                <a:pos x="connsiteX55893" y="connsiteY55893"/>
              </a:cxn>
              <a:cxn ang="0">
                <a:pos x="connsiteX55894" y="connsiteY55894"/>
              </a:cxn>
              <a:cxn ang="0">
                <a:pos x="connsiteX55895" y="connsiteY55895"/>
              </a:cxn>
              <a:cxn ang="0">
                <a:pos x="connsiteX55896" y="connsiteY55896"/>
              </a:cxn>
              <a:cxn ang="0">
                <a:pos x="connsiteX55897" y="connsiteY55897"/>
              </a:cxn>
              <a:cxn ang="0">
                <a:pos x="connsiteX55898" y="connsiteY55898"/>
              </a:cxn>
              <a:cxn ang="0">
                <a:pos x="connsiteX55899" y="connsiteY55899"/>
              </a:cxn>
              <a:cxn ang="0">
                <a:pos x="connsiteX55900" y="connsiteY55900"/>
              </a:cxn>
              <a:cxn ang="0">
                <a:pos x="connsiteX55901" y="connsiteY55901"/>
              </a:cxn>
              <a:cxn ang="0">
                <a:pos x="connsiteX55902" y="connsiteY55902"/>
              </a:cxn>
              <a:cxn ang="0">
                <a:pos x="connsiteX55903" y="connsiteY55903"/>
              </a:cxn>
              <a:cxn ang="0">
                <a:pos x="connsiteX55904" y="connsiteY55904"/>
              </a:cxn>
              <a:cxn ang="0">
                <a:pos x="connsiteX55905" y="connsiteY55905"/>
              </a:cxn>
              <a:cxn ang="0">
                <a:pos x="connsiteX55906" y="connsiteY55906"/>
              </a:cxn>
              <a:cxn ang="0">
                <a:pos x="connsiteX55907" y="connsiteY55907"/>
              </a:cxn>
              <a:cxn ang="0">
                <a:pos x="connsiteX55908" y="connsiteY55908"/>
              </a:cxn>
              <a:cxn ang="0">
                <a:pos x="connsiteX55909" y="connsiteY55909"/>
              </a:cxn>
              <a:cxn ang="0">
                <a:pos x="connsiteX55910" y="connsiteY55910"/>
              </a:cxn>
              <a:cxn ang="0">
                <a:pos x="connsiteX55911" y="connsiteY55911"/>
              </a:cxn>
              <a:cxn ang="0">
                <a:pos x="connsiteX55912" y="connsiteY55912"/>
              </a:cxn>
              <a:cxn ang="0">
                <a:pos x="connsiteX55913" y="connsiteY55913"/>
              </a:cxn>
              <a:cxn ang="0">
                <a:pos x="connsiteX55914" y="connsiteY55914"/>
              </a:cxn>
              <a:cxn ang="0">
                <a:pos x="connsiteX55915" y="connsiteY55915"/>
              </a:cxn>
              <a:cxn ang="0">
                <a:pos x="connsiteX55916" y="connsiteY55916"/>
              </a:cxn>
              <a:cxn ang="0">
                <a:pos x="connsiteX55917" y="connsiteY55917"/>
              </a:cxn>
              <a:cxn ang="0">
                <a:pos x="connsiteX55918" y="connsiteY55918"/>
              </a:cxn>
              <a:cxn ang="0">
                <a:pos x="connsiteX55919" y="connsiteY55919"/>
              </a:cxn>
              <a:cxn ang="0">
                <a:pos x="connsiteX55920" y="connsiteY55920"/>
              </a:cxn>
              <a:cxn ang="0">
                <a:pos x="connsiteX55921" y="connsiteY55921"/>
              </a:cxn>
              <a:cxn ang="0">
                <a:pos x="connsiteX55922" y="connsiteY55922"/>
              </a:cxn>
              <a:cxn ang="0">
                <a:pos x="connsiteX55923" y="connsiteY55923"/>
              </a:cxn>
              <a:cxn ang="0">
                <a:pos x="connsiteX55924" y="connsiteY55924"/>
              </a:cxn>
              <a:cxn ang="0">
                <a:pos x="connsiteX55925" y="connsiteY55925"/>
              </a:cxn>
              <a:cxn ang="0">
                <a:pos x="connsiteX55926" y="connsiteY55926"/>
              </a:cxn>
              <a:cxn ang="0">
                <a:pos x="connsiteX55927" y="connsiteY55927"/>
              </a:cxn>
              <a:cxn ang="0">
                <a:pos x="connsiteX55928" y="connsiteY55928"/>
              </a:cxn>
              <a:cxn ang="0">
                <a:pos x="connsiteX55929" y="connsiteY55929"/>
              </a:cxn>
              <a:cxn ang="0">
                <a:pos x="connsiteX55930" y="connsiteY55930"/>
              </a:cxn>
              <a:cxn ang="0">
                <a:pos x="connsiteX55931" y="connsiteY55931"/>
              </a:cxn>
              <a:cxn ang="0">
                <a:pos x="connsiteX55932" y="connsiteY55932"/>
              </a:cxn>
              <a:cxn ang="0">
                <a:pos x="connsiteX55933" y="connsiteY55933"/>
              </a:cxn>
              <a:cxn ang="0">
                <a:pos x="connsiteX55934" y="connsiteY55934"/>
              </a:cxn>
              <a:cxn ang="0">
                <a:pos x="connsiteX55935" y="connsiteY55935"/>
              </a:cxn>
              <a:cxn ang="0">
                <a:pos x="connsiteX55936" y="connsiteY55936"/>
              </a:cxn>
              <a:cxn ang="0">
                <a:pos x="connsiteX55937" y="connsiteY55937"/>
              </a:cxn>
              <a:cxn ang="0">
                <a:pos x="connsiteX55938" y="connsiteY55938"/>
              </a:cxn>
              <a:cxn ang="0">
                <a:pos x="connsiteX55939" y="connsiteY55939"/>
              </a:cxn>
              <a:cxn ang="0">
                <a:pos x="connsiteX55940" y="connsiteY55940"/>
              </a:cxn>
              <a:cxn ang="0">
                <a:pos x="connsiteX55941" y="connsiteY55941"/>
              </a:cxn>
              <a:cxn ang="0">
                <a:pos x="connsiteX55942" y="connsiteY55942"/>
              </a:cxn>
              <a:cxn ang="0">
                <a:pos x="connsiteX55943" y="connsiteY55943"/>
              </a:cxn>
              <a:cxn ang="0">
                <a:pos x="connsiteX55944" y="connsiteY55944"/>
              </a:cxn>
              <a:cxn ang="0">
                <a:pos x="connsiteX55945" y="connsiteY55945"/>
              </a:cxn>
              <a:cxn ang="0">
                <a:pos x="connsiteX55946" y="connsiteY55946"/>
              </a:cxn>
              <a:cxn ang="0">
                <a:pos x="connsiteX55947" y="connsiteY55947"/>
              </a:cxn>
              <a:cxn ang="0">
                <a:pos x="connsiteX55948" y="connsiteY55948"/>
              </a:cxn>
              <a:cxn ang="0">
                <a:pos x="connsiteX55949" y="connsiteY55949"/>
              </a:cxn>
              <a:cxn ang="0">
                <a:pos x="connsiteX55950" y="connsiteY55950"/>
              </a:cxn>
              <a:cxn ang="0">
                <a:pos x="connsiteX55951" y="connsiteY55951"/>
              </a:cxn>
              <a:cxn ang="0">
                <a:pos x="connsiteX55952" y="connsiteY55952"/>
              </a:cxn>
              <a:cxn ang="0">
                <a:pos x="connsiteX55953" y="connsiteY55953"/>
              </a:cxn>
              <a:cxn ang="0">
                <a:pos x="connsiteX55954" y="connsiteY55954"/>
              </a:cxn>
              <a:cxn ang="0">
                <a:pos x="connsiteX55955" y="connsiteY55955"/>
              </a:cxn>
              <a:cxn ang="0">
                <a:pos x="connsiteX55956" y="connsiteY55956"/>
              </a:cxn>
              <a:cxn ang="0">
                <a:pos x="connsiteX55957" y="connsiteY55957"/>
              </a:cxn>
              <a:cxn ang="0">
                <a:pos x="connsiteX55958" y="connsiteY55958"/>
              </a:cxn>
              <a:cxn ang="0">
                <a:pos x="connsiteX55959" y="connsiteY55959"/>
              </a:cxn>
              <a:cxn ang="0">
                <a:pos x="connsiteX55960" y="connsiteY55960"/>
              </a:cxn>
              <a:cxn ang="0">
                <a:pos x="connsiteX55961" y="connsiteY55961"/>
              </a:cxn>
              <a:cxn ang="0">
                <a:pos x="connsiteX55962" y="connsiteY55962"/>
              </a:cxn>
              <a:cxn ang="0">
                <a:pos x="connsiteX55963" y="connsiteY55963"/>
              </a:cxn>
              <a:cxn ang="0">
                <a:pos x="connsiteX55964" y="connsiteY55964"/>
              </a:cxn>
              <a:cxn ang="0">
                <a:pos x="connsiteX55965" y="connsiteY55965"/>
              </a:cxn>
              <a:cxn ang="0">
                <a:pos x="connsiteX55966" y="connsiteY55966"/>
              </a:cxn>
              <a:cxn ang="0">
                <a:pos x="connsiteX55967" y="connsiteY55967"/>
              </a:cxn>
              <a:cxn ang="0">
                <a:pos x="connsiteX55968" y="connsiteY55968"/>
              </a:cxn>
              <a:cxn ang="0">
                <a:pos x="connsiteX55969" y="connsiteY55969"/>
              </a:cxn>
              <a:cxn ang="0">
                <a:pos x="connsiteX55970" y="connsiteY55970"/>
              </a:cxn>
              <a:cxn ang="0">
                <a:pos x="connsiteX55971" y="connsiteY55971"/>
              </a:cxn>
              <a:cxn ang="0">
                <a:pos x="connsiteX55972" y="connsiteY55972"/>
              </a:cxn>
              <a:cxn ang="0">
                <a:pos x="connsiteX55973" y="connsiteY55973"/>
              </a:cxn>
              <a:cxn ang="0">
                <a:pos x="connsiteX55974" y="connsiteY55974"/>
              </a:cxn>
              <a:cxn ang="0">
                <a:pos x="connsiteX55975" y="connsiteY55975"/>
              </a:cxn>
              <a:cxn ang="0">
                <a:pos x="connsiteX55976" y="connsiteY55976"/>
              </a:cxn>
              <a:cxn ang="0">
                <a:pos x="connsiteX55977" y="connsiteY55977"/>
              </a:cxn>
              <a:cxn ang="0">
                <a:pos x="connsiteX55978" y="connsiteY55978"/>
              </a:cxn>
              <a:cxn ang="0">
                <a:pos x="connsiteX55979" y="connsiteY55979"/>
              </a:cxn>
              <a:cxn ang="0">
                <a:pos x="connsiteX55980" y="connsiteY55980"/>
              </a:cxn>
              <a:cxn ang="0">
                <a:pos x="connsiteX55981" y="connsiteY55981"/>
              </a:cxn>
              <a:cxn ang="0">
                <a:pos x="connsiteX55982" y="connsiteY55982"/>
              </a:cxn>
              <a:cxn ang="0">
                <a:pos x="connsiteX55983" y="connsiteY55983"/>
              </a:cxn>
              <a:cxn ang="0">
                <a:pos x="connsiteX55984" y="connsiteY55984"/>
              </a:cxn>
              <a:cxn ang="0">
                <a:pos x="connsiteX55985" y="connsiteY55985"/>
              </a:cxn>
              <a:cxn ang="0">
                <a:pos x="connsiteX55986" y="connsiteY55986"/>
              </a:cxn>
              <a:cxn ang="0">
                <a:pos x="connsiteX55987" y="connsiteY55987"/>
              </a:cxn>
              <a:cxn ang="0">
                <a:pos x="connsiteX55988" y="connsiteY55988"/>
              </a:cxn>
              <a:cxn ang="0">
                <a:pos x="connsiteX55989" y="connsiteY55989"/>
              </a:cxn>
              <a:cxn ang="0">
                <a:pos x="connsiteX55990" y="connsiteY55990"/>
              </a:cxn>
              <a:cxn ang="0">
                <a:pos x="connsiteX55991" y="connsiteY55991"/>
              </a:cxn>
              <a:cxn ang="0">
                <a:pos x="connsiteX55992" y="connsiteY55992"/>
              </a:cxn>
              <a:cxn ang="0">
                <a:pos x="connsiteX55993" y="connsiteY55993"/>
              </a:cxn>
              <a:cxn ang="0">
                <a:pos x="connsiteX55994" y="connsiteY55994"/>
              </a:cxn>
              <a:cxn ang="0">
                <a:pos x="connsiteX55995" y="connsiteY55995"/>
              </a:cxn>
              <a:cxn ang="0">
                <a:pos x="connsiteX55996" y="connsiteY55996"/>
              </a:cxn>
              <a:cxn ang="0">
                <a:pos x="connsiteX55997" y="connsiteY55997"/>
              </a:cxn>
              <a:cxn ang="0">
                <a:pos x="connsiteX55998" y="connsiteY55998"/>
              </a:cxn>
              <a:cxn ang="0">
                <a:pos x="connsiteX55999" y="connsiteY55999"/>
              </a:cxn>
              <a:cxn ang="0">
                <a:pos x="connsiteX56000" y="connsiteY56000"/>
              </a:cxn>
              <a:cxn ang="0">
                <a:pos x="connsiteX56001" y="connsiteY56001"/>
              </a:cxn>
              <a:cxn ang="0">
                <a:pos x="connsiteX56002" y="connsiteY56002"/>
              </a:cxn>
              <a:cxn ang="0">
                <a:pos x="connsiteX56003" y="connsiteY56003"/>
              </a:cxn>
              <a:cxn ang="0">
                <a:pos x="connsiteX56004" y="connsiteY56004"/>
              </a:cxn>
              <a:cxn ang="0">
                <a:pos x="connsiteX56005" y="connsiteY56005"/>
              </a:cxn>
              <a:cxn ang="0">
                <a:pos x="connsiteX56006" y="connsiteY56006"/>
              </a:cxn>
              <a:cxn ang="0">
                <a:pos x="connsiteX56007" y="connsiteY56007"/>
              </a:cxn>
              <a:cxn ang="0">
                <a:pos x="connsiteX56008" y="connsiteY56008"/>
              </a:cxn>
              <a:cxn ang="0">
                <a:pos x="connsiteX56009" y="connsiteY56009"/>
              </a:cxn>
              <a:cxn ang="0">
                <a:pos x="connsiteX56010" y="connsiteY56010"/>
              </a:cxn>
              <a:cxn ang="0">
                <a:pos x="connsiteX56011" y="connsiteY56011"/>
              </a:cxn>
              <a:cxn ang="0">
                <a:pos x="connsiteX56012" y="connsiteY56012"/>
              </a:cxn>
              <a:cxn ang="0">
                <a:pos x="connsiteX56013" y="connsiteY56013"/>
              </a:cxn>
              <a:cxn ang="0">
                <a:pos x="connsiteX56014" y="connsiteY56014"/>
              </a:cxn>
              <a:cxn ang="0">
                <a:pos x="connsiteX56015" y="connsiteY56015"/>
              </a:cxn>
              <a:cxn ang="0">
                <a:pos x="connsiteX56016" y="connsiteY56016"/>
              </a:cxn>
              <a:cxn ang="0">
                <a:pos x="connsiteX56017" y="connsiteY56017"/>
              </a:cxn>
              <a:cxn ang="0">
                <a:pos x="connsiteX56018" y="connsiteY56018"/>
              </a:cxn>
              <a:cxn ang="0">
                <a:pos x="connsiteX56019" y="connsiteY56019"/>
              </a:cxn>
              <a:cxn ang="0">
                <a:pos x="connsiteX56020" y="connsiteY56020"/>
              </a:cxn>
              <a:cxn ang="0">
                <a:pos x="connsiteX56021" y="connsiteY56021"/>
              </a:cxn>
              <a:cxn ang="0">
                <a:pos x="connsiteX56022" y="connsiteY56022"/>
              </a:cxn>
              <a:cxn ang="0">
                <a:pos x="connsiteX56023" y="connsiteY56023"/>
              </a:cxn>
              <a:cxn ang="0">
                <a:pos x="connsiteX56024" y="connsiteY56024"/>
              </a:cxn>
              <a:cxn ang="0">
                <a:pos x="connsiteX56025" y="connsiteY56025"/>
              </a:cxn>
              <a:cxn ang="0">
                <a:pos x="connsiteX56026" y="connsiteY56026"/>
              </a:cxn>
              <a:cxn ang="0">
                <a:pos x="connsiteX56027" y="connsiteY56027"/>
              </a:cxn>
              <a:cxn ang="0">
                <a:pos x="connsiteX56028" y="connsiteY56028"/>
              </a:cxn>
              <a:cxn ang="0">
                <a:pos x="connsiteX56029" y="connsiteY56029"/>
              </a:cxn>
              <a:cxn ang="0">
                <a:pos x="connsiteX56030" y="connsiteY56030"/>
              </a:cxn>
              <a:cxn ang="0">
                <a:pos x="connsiteX56031" y="connsiteY56031"/>
              </a:cxn>
              <a:cxn ang="0">
                <a:pos x="connsiteX56032" y="connsiteY56032"/>
              </a:cxn>
              <a:cxn ang="0">
                <a:pos x="connsiteX56033" y="connsiteY56033"/>
              </a:cxn>
              <a:cxn ang="0">
                <a:pos x="connsiteX56034" y="connsiteY56034"/>
              </a:cxn>
              <a:cxn ang="0">
                <a:pos x="connsiteX56035" y="connsiteY56035"/>
              </a:cxn>
              <a:cxn ang="0">
                <a:pos x="connsiteX56036" y="connsiteY56036"/>
              </a:cxn>
              <a:cxn ang="0">
                <a:pos x="connsiteX56037" y="connsiteY56037"/>
              </a:cxn>
              <a:cxn ang="0">
                <a:pos x="connsiteX56038" y="connsiteY56038"/>
              </a:cxn>
              <a:cxn ang="0">
                <a:pos x="connsiteX56039" y="connsiteY56039"/>
              </a:cxn>
              <a:cxn ang="0">
                <a:pos x="connsiteX56040" y="connsiteY56040"/>
              </a:cxn>
              <a:cxn ang="0">
                <a:pos x="connsiteX56041" y="connsiteY56041"/>
              </a:cxn>
              <a:cxn ang="0">
                <a:pos x="connsiteX56042" y="connsiteY56042"/>
              </a:cxn>
              <a:cxn ang="0">
                <a:pos x="connsiteX56043" y="connsiteY56043"/>
              </a:cxn>
              <a:cxn ang="0">
                <a:pos x="connsiteX56044" y="connsiteY56044"/>
              </a:cxn>
              <a:cxn ang="0">
                <a:pos x="connsiteX56045" y="connsiteY56045"/>
              </a:cxn>
              <a:cxn ang="0">
                <a:pos x="connsiteX56046" y="connsiteY56046"/>
              </a:cxn>
              <a:cxn ang="0">
                <a:pos x="connsiteX56047" y="connsiteY56047"/>
              </a:cxn>
              <a:cxn ang="0">
                <a:pos x="connsiteX56048" y="connsiteY56048"/>
              </a:cxn>
              <a:cxn ang="0">
                <a:pos x="connsiteX56049" y="connsiteY56049"/>
              </a:cxn>
              <a:cxn ang="0">
                <a:pos x="connsiteX56050" y="connsiteY56050"/>
              </a:cxn>
              <a:cxn ang="0">
                <a:pos x="connsiteX56051" y="connsiteY56051"/>
              </a:cxn>
              <a:cxn ang="0">
                <a:pos x="connsiteX56052" y="connsiteY56052"/>
              </a:cxn>
              <a:cxn ang="0">
                <a:pos x="connsiteX56053" y="connsiteY56053"/>
              </a:cxn>
              <a:cxn ang="0">
                <a:pos x="connsiteX56054" y="connsiteY56054"/>
              </a:cxn>
              <a:cxn ang="0">
                <a:pos x="connsiteX56055" y="connsiteY56055"/>
              </a:cxn>
              <a:cxn ang="0">
                <a:pos x="connsiteX56056" y="connsiteY56056"/>
              </a:cxn>
              <a:cxn ang="0">
                <a:pos x="connsiteX56057" y="connsiteY56057"/>
              </a:cxn>
              <a:cxn ang="0">
                <a:pos x="connsiteX56058" y="connsiteY56058"/>
              </a:cxn>
              <a:cxn ang="0">
                <a:pos x="connsiteX56059" y="connsiteY56059"/>
              </a:cxn>
              <a:cxn ang="0">
                <a:pos x="connsiteX56060" y="connsiteY56060"/>
              </a:cxn>
              <a:cxn ang="0">
                <a:pos x="connsiteX56061" y="connsiteY56061"/>
              </a:cxn>
              <a:cxn ang="0">
                <a:pos x="connsiteX56062" y="connsiteY56062"/>
              </a:cxn>
              <a:cxn ang="0">
                <a:pos x="connsiteX56063" y="connsiteY56063"/>
              </a:cxn>
              <a:cxn ang="0">
                <a:pos x="connsiteX56064" y="connsiteY56064"/>
              </a:cxn>
              <a:cxn ang="0">
                <a:pos x="connsiteX56065" y="connsiteY56065"/>
              </a:cxn>
              <a:cxn ang="0">
                <a:pos x="connsiteX56066" y="connsiteY56066"/>
              </a:cxn>
              <a:cxn ang="0">
                <a:pos x="connsiteX56067" y="connsiteY56067"/>
              </a:cxn>
              <a:cxn ang="0">
                <a:pos x="connsiteX56068" y="connsiteY56068"/>
              </a:cxn>
              <a:cxn ang="0">
                <a:pos x="connsiteX56069" y="connsiteY56069"/>
              </a:cxn>
              <a:cxn ang="0">
                <a:pos x="connsiteX56070" y="connsiteY56070"/>
              </a:cxn>
              <a:cxn ang="0">
                <a:pos x="connsiteX56071" y="connsiteY56071"/>
              </a:cxn>
              <a:cxn ang="0">
                <a:pos x="connsiteX56072" y="connsiteY56072"/>
              </a:cxn>
              <a:cxn ang="0">
                <a:pos x="connsiteX56073" y="connsiteY56073"/>
              </a:cxn>
              <a:cxn ang="0">
                <a:pos x="connsiteX56074" y="connsiteY56074"/>
              </a:cxn>
              <a:cxn ang="0">
                <a:pos x="connsiteX56075" y="connsiteY56075"/>
              </a:cxn>
              <a:cxn ang="0">
                <a:pos x="connsiteX56076" y="connsiteY56076"/>
              </a:cxn>
              <a:cxn ang="0">
                <a:pos x="connsiteX56077" y="connsiteY56077"/>
              </a:cxn>
              <a:cxn ang="0">
                <a:pos x="connsiteX56078" y="connsiteY56078"/>
              </a:cxn>
              <a:cxn ang="0">
                <a:pos x="connsiteX56079" y="connsiteY56079"/>
              </a:cxn>
              <a:cxn ang="0">
                <a:pos x="connsiteX56080" y="connsiteY56080"/>
              </a:cxn>
              <a:cxn ang="0">
                <a:pos x="connsiteX56081" y="connsiteY56081"/>
              </a:cxn>
              <a:cxn ang="0">
                <a:pos x="connsiteX56082" y="connsiteY56082"/>
              </a:cxn>
              <a:cxn ang="0">
                <a:pos x="connsiteX56083" y="connsiteY56083"/>
              </a:cxn>
              <a:cxn ang="0">
                <a:pos x="connsiteX56084" y="connsiteY56084"/>
              </a:cxn>
              <a:cxn ang="0">
                <a:pos x="connsiteX56085" y="connsiteY56085"/>
              </a:cxn>
              <a:cxn ang="0">
                <a:pos x="connsiteX56086" y="connsiteY56086"/>
              </a:cxn>
              <a:cxn ang="0">
                <a:pos x="connsiteX56087" y="connsiteY56087"/>
              </a:cxn>
              <a:cxn ang="0">
                <a:pos x="connsiteX56088" y="connsiteY56088"/>
              </a:cxn>
              <a:cxn ang="0">
                <a:pos x="connsiteX56089" y="connsiteY56089"/>
              </a:cxn>
              <a:cxn ang="0">
                <a:pos x="connsiteX56090" y="connsiteY56090"/>
              </a:cxn>
              <a:cxn ang="0">
                <a:pos x="connsiteX56091" y="connsiteY56091"/>
              </a:cxn>
              <a:cxn ang="0">
                <a:pos x="connsiteX56092" y="connsiteY56092"/>
              </a:cxn>
              <a:cxn ang="0">
                <a:pos x="connsiteX56093" y="connsiteY56093"/>
              </a:cxn>
              <a:cxn ang="0">
                <a:pos x="connsiteX56094" y="connsiteY56094"/>
              </a:cxn>
              <a:cxn ang="0">
                <a:pos x="connsiteX56095" y="connsiteY56095"/>
              </a:cxn>
              <a:cxn ang="0">
                <a:pos x="connsiteX56096" y="connsiteY56096"/>
              </a:cxn>
              <a:cxn ang="0">
                <a:pos x="connsiteX56097" y="connsiteY56097"/>
              </a:cxn>
              <a:cxn ang="0">
                <a:pos x="connsiteX56098" y="connsiteY56098"/>
              </a:cxn>
              <a:cxn ang="0">
                <a:pos x="connsiteX56099" y="connsiteY56099"/>
              </a:cxn>
              <a:cxn ang="0">
                <a:pos x="connsiteX56100" y="connsiteY56100"/>
              </a:cxn>
              <a:cxn ang="0">
                <a:pos x="connsiteX56101" y="connsiteY56101"/>
              </a:cxn>
              <a:cxn ang="0">
                <a:pos x="connsiteX56102" y="connsiteY56102"/>
              </a:cxn>
              <a:cxn ang="0">
                <a:pos x="connsiteX56103" y="connsiteY56103"/>
              </a:cxn>
              <a:cxn ang="0">
                <a:pos x="connsiteX56104" y="connsiteY56104"/>
              </a:cxn>
              <a:cxn ang="0">
                <a:pos x="connsiteX56105" y="connsiteY56105"/>
              </a:cxn>
              <a:cxn ang="0">
                <a:pos x="connsiteX56106" y="connsiteY56106"/>
              </a:cxn>
              <a:cxn ang="0">
                <a:pos x="connsiteX56107" y="connsiteY56107"/>
              </a:cxn>
              <a:cxn ang="0">
                <a:pos x="connsiteX56108" y="connsiteY56108"/>
              </a:cxn>
              <a:cxn ang="0">
                <a:pos x="connsiteX56109" y="connsiteY56109"/>
              </a:cxn>
              <a:cxn ang="0">
                <a:pos x="connsiteX56110" y="connsiteY56110"/>
              </a:cxn>
              <a:cxn ang="0">
                <a:pos x="connsiteX56111" y="connsiteY56111"/>
              </a:cxn>
              <a:cxn ang="0">
                <a:pos x="connsiteX56112" y="connsiteY56112"/>
              </a:cxn>
              <a:cxn ang="0">
                <a:pos x="connsiteX56113" y="connsiteY56113"/>
              </a:cxn>
              <a:cxn ang="0">
                <a:pos x="connsiteX56114" y="connsiteY56114"/>
              </a:cxn>
              <a:cxn ang="0">
                <a:pos x="connsiteX56115" y="connsiteY56115"/>
              </a:cxn>
              <a:cxn ang="0">
                <a:pos x="connsiteX56116" y="connsiteY56116"/>
              </a:cxn>
              <a:cxn ang="0">
                <a:pos x="connsiteX56117" y="connsiteY56117"/>
              </a:cxn>
              <a:cxn ang="0">
                <a:pos x="connsiteX56118" y="connsiteY56118"/>
              </a:cxn>
              <a:cxn ang="0">
                <a:pos x="connsiteX56119" y="connsiteY56119"/>
              </a:cxn>
              <a:cxn ang="0">
                <a:pos x="connsiteX56120" y="connsiteY56120"/>
              </a:cxn>
              <a:cxn ang="0">
                <a:pos x="connsiteX56121" y="connsiteY56121"/>
              </a:cxn>
              <a:cxn ang="0">
                <a:pos x="connsiteX56122" y="connsiteY56122"/>
              </a:cxn>
              <a:cxn ang="0">
                <a:pos x="connsiteX56123" y="connsiteY56123"/>
              </a:cxn>
              <a:cxn ang="0">
                <a:pos x="connsiteX56124" y="connsiteY56124"/>
              </a:cxn>
              <a:cxn ang="0">
                <a:pos x="connsiteX56125" y="connsiteY56125"/>
              </a:cxn>
              <a:cxn ang="0">
                <a:pos x="connsiteX56126" y="connsiteY56126"/>
              </a:cxn>
              <a:cxn ang="0">
                <a:pos x="connsiteX56127" y="connsiteY56127"/>
              </a:cxn>
              <a:cxn ang="0">
                <a:pos x="connsiteX56128" y="connsiteY56128"/>
              </a:cxn>
              <a:cxn ang="0">
                <a:pos x="connsiteX56129" y="connsiteY56129"/>
              </a:cxn>
              <a:cxn ang="0">
                <a:pos x="connsiteX56130" y="connsiteY56130"/>
              </a:cxn>
              <a:cxn ang="0">
                <a:pos x="connsiteX56131" y="connsiteY56131"/>
              </a:cxn>
              <a:cxn ang="0">
                <a:pos x="connsiteX56132" y="connsiteY56132"/>
              </a:cxn>
              <a:cxn ang="0">
                <a:pos x="connsiteX56133" y="connsiteY56133"/>
              </a:cxn>
              <a:cxn ang="0">
                <a:pos x="connsiteX56134" y="connsiteY56134"/>
              </a:cxn>
              <a:cxn ang="0">
                <a:pos x="connsiteX56135" y="connsiteY56135"/>
              </a:cxn>
              <a:cxn ang="0">
                <a:pos x="connsiteX56136" y="connsiteY56136"/>
              </a:cxn>
              <a:cxn ang="0">
                <a:pos x="connsiteX56137" y="connsiteY56137"/>
              </a:cxn>
              <a:cxn ang="0">
                <a:pos x="connsiteX56138" y="connsiteY56138"/>
              </a:cxn>
              <a:cxn ang="0">
                <a:pos x="connsiteX56139" y="connsiteY56139"/>
              </a:cxn>
              <a:cxn ang="0">
                <a:pos x="connsiteX56140" y="connsiteY56140"/>
              </a:cxn>
              <a:cxn ang="0">
                <a:pos x="connsiteX56141" y="connsiteY56141"/>
              </a:cxn>
              <a:cxn ang="0">
                <a:pos x="connsiteX56142" y="connsiteY56142"/>
              </a:cxn>
              <a:cxn ang="0">
                <a:pos x="connsiteX56143" y="connsiteY56143"/>
              </a:cxn>
              <a:cxn ang="0">
                <a:pos x="connsiteX56144" y="connsiteY56144"/>
              </a:cxn>
              <a:cxn ang="0">
                <a:pos x="connsiteX56145" y="connsiteY56145"/>
              </a:cxn>
              <a:cxn ang="0">
                <a:pos x="connsiteX56146" y="connsiteY56146"/>
              </a:cxn>
              <a:cxn ang="0">
                <a:pos x="connsiteX56147" y="connsiteY56147"/>
              </a:cxn>
              <a:cxn ang="0">
                <a:pos x="connsiteX56148" y="connsiteY56148"/>
              </a:cxn>
              <a:cxn ang="0">
                <a:pos x="connsiteX56149" y="connsiteY56149"/>
              </a:cxn>
              <a:cxn ang="0">
                <a:pos x="connsiteX56150" y="connsiteY56150"/>
              </a:cxn>
              <a:cxn ang="0">
                <a:pos x="connsiteX56151" y="connsiteY56151"/>
              </a:cxn>
              <a:cxn ang="0">
                <a:pos x="connsiteX56152" y="connsiteY56152"/>
              </a:cxn>
              <a:cxn ang="0">
                <a:pos x="connsiteX56153" y="connsiteY56153"/>
              </a:cxn>
              <a:cxn ang="0">
                <a:pos x="connsiteX56154" y="connsiteY56154"/>
              </a:cxn>
              <a:cxn ang="0">
                <a:pos x="connsiteX56155" y="connsiteY56155"/>
              </a:cxn>
              <a:cxn ang="0">
                <a:pos x="connsiteX56156" y="connsiteY56156"/>
              </a:cxn>
              <a:cxn ang="0">
                <a:pos x="connsiteX56157" y="connsiteY56157"/>
              </a:cxn>
              <a:cxn ang="0">
                <a:pos x="connsiteX56158" y="connsiteY56158"/>
              </a:cxn>
              <a:cxn ang="0">
                <a:pos x="connsiteX56159" y="connsiteY56159"/>
              </a:cxn>
              <a:cxn ang="0">
                <a:pos x="connsiteX56160" y="connsiteY56160"/>
              </a:cxn>
              <a:cxn ang="0">
                <a:pos x="connsiteX56161" y="connsiteY56161"/>
              </a:cxn>
              <a:cxn ang="0">
                <a:pos x="connsiteX56162" y="connsiteY56162"/>
              </a:cxn>
              <a:cxn ang="0">
                <a:pos x="connsiteX56163" y="connsiteY56163"/>
              </a:cxn>
              <a:cxn ang="0">
                <a:pos x="connsiteX56164" y="connsiteY56164"/>
              </a:cxn>
              <a:cxn ang="0">
                <a:pos x="connsiteX56165" y="connsiteY56165"/>
              </a:cxn>
              <a:cxn ang="0">
                <a:pos x="connsiteX56166" y="connsiteY56166"/>
              </a:cxn>
              <a:cxn ang="0">
                <a:pos x="connsiteX56167" y="connsiteY56167"/>
              </a:cxn>
              <a:cxn ang="0">
                <a:pos x="connsiteX56168" y="connsiteY56168"/>
              </a:cxn>
              <a:cxn ang="0">
                <a:pos x="connsiteX56169" y="connsiteY56169"/>
              </a:cxn>
              <a:cxn ang="0">
                <a:pos x="connsiteX56170" y="connsiteY56170"/>
              </a:cxn>
              <a:cxn ang="0">
                <a:pos x="connsiteX56171" y="connsiteY56171"/>
              </a:cxn>
              <a:cxn ang="0">
                <a:pos x="connsiteX56172" y="connsiteY56172"/>
              </a:cxn>
              <a:cxn ang="0">
                <a:pos x="connsiteX56173" y="connsiteY56173"/>
              </a:cxn>
              <a:cxn ang="0">
                <a:pos x="connsiteX56174" y="connsiteY56174"/>
              </a:cxn>
              <a:cxn ang="0">
                <a:pos x="connsiteX56175" y="connsiteY56175"/>
              </a:cxn>
              <a:cxn ang="0">
                <a:pos x="connsiteX56176" y="connsiteY56176"/>
              </a:cxn>
              <a:cxn ang="0">
                <a:pos x="connsiteX56177" y="connsiteY56177"/>
              </a:cxn>
              <a:cxn ang="0">
                <a:pos x="connsiteX56178" y="connsiteY56178"/>
              </a:cxn>
              <a:cxn ang="0">
                <a:pos x="connsiteX56179" y="connsiteY56179"/>
              </a:cxn>
              <a:cxn ang="0">
                <a:pos x="connsiteX56180" y="connsiteY56180"/>
              </a:cxn>
              <a:cxn ang="0">
                <a:pos x="connsiteX56181" y="connsiteY56181"/>
              </a:cxn>
              <a:cxn ang="0">
                <a:pos x="connsiteX56182" y="connsiteY56182"/>
              </a:cxn>
              <a:cxn ang="0">
                <a:pos x="connsiteX56183" y="connsiteY56183"/>
              </a:cxn>
              <a:cxn ang="0">
                <a:pos x="connsiteX56184" y="connsiteY56184"/>
              </a:cxn>
              <a:cxn ang="0">
                <a:pos x="connsiteX56185" y="connsiteY56185"/>
              </a:cxn>
              <a:cxn ang="0">
                <a:pos x="connsiteX56186" y="connsiteY56186"/>
              </a:cxn>
              <a:cxn ang="0">
                <a:pos x="connsiteX56187" y="connsiteY56187"/>
              </a:cxn>
              <a:cxn ang="0">
                <a:pos x="connsiteX56188" y="connsiteY56188"/>
              </a:cxn>
              <a:cxn ang="0">
                <a:pos x="connsiteX56189" y="connsiteY56189"/>
              </a:cxn>
              <a:cxn ang="0">
                <a:pos x="connsiteX56190" y="connsiteY56190"/>
              </a:cxn>
              <a:cxn ang="0">
                <a:pos x="connsiteX56191" y="connsiteY56191"/>
              </a:cxn>
              <a:cxn ang="0">
                <a:pos x="connsiteX56192" y="connsiteY56192"/>
              </a:cxn>
              <a:cxn ang="0">
                <a:pos x="connsiteX56193" y="connsiteY56193"/>
              </a:cxn>
              <a:cxn ang="0">
                <a:pos x="connsiteX56194" y="connsiteY56194"/>
              </a:cxn>
              <a:cxn ang="0">
                <a:pos x="connsiteX56195" y="connsiteY56195"/>
              </a:cxn>
              <a:cxn ang="0">
                <a:pos x="connsiteX56196" y="connsiteY56196"/>
              </a:cxn>
              <a:cxn ang="0">
                <a:pos x="connsiteX56197" y="connsiteY56197"/>
              </a:cxn>
              <a:cxn ang="0">
                <a:pos x="connsiteX56198" y="connsiteY56198"/>
              </a:cxn>
              <a:cxn ang="0">
                <a:pos x="connsiteX56199" y="connsiteY56199"/>
              </a:cxn>
              <a:cxn ang="0">
                <a:pos x="connsiteX56200" y="connsiteY56200"/>
              </a:cxn>
              <a:cxn ang="0">
                <a:pos x="connsiteX56201" y="connsiteY56201"/>
              </a:cxn>
              <a:cxn ang="0">
                <a:pos x="connsiteX56202" y="connsiteY56202"/>
              </a:cxn>
              <a:cxn ang="0">
                <a:pos x="connsiteX56203" y="connsiteY56203"/>
              </a:cxn>
              <a:cxn ang="0">
                <a:pos x="connsiteX56204" y="connsiteY56204"/>
              </a:cxn>
              <a:cxn ang="0">
                <a:pos x="connsiteX56205" y="connsiteY56205"/>
              </a:cxn>
              <a:cxn ang="0">
                <a:pos x="connsiteX56206" y="connsiteY56206"/>
              </a:cxn>
              <a:cxn ang="0">
                <a:pos x="connsiteX56207" y="connsiteY56207"/>
              </a:cxn>
              <a:cxn ang="0">
                <a:pos x="connsiteX56208" y="connsiteY56208"/>
              </a:cxn>
              <a:cxn ang="0">
                <a:pos x="connsiteX56209" y="connsiteY56209"/>
              </a:cxn>
              <a:cxn ang="0">
                <a:pos x="connsiteX56210" y="connsiteY56210"/>
              </a:cxn>
              <a:cxn ang="0">
                <a:pos x="connsiteX56211" y="connsiteY56211"/>
              </a:cxn>
              <a:cxn ang="0">
                <a:pos x="connsiteX56212" y="connsiteY56212"/>
              </a:cxn>
              <a:cxn ang="0">
                <a:pos x="connsiteX56213" y="connsiteY56213"/>
              </a:cxn>
              <a:cxn ang="0">
                <a:pos x="connsiteX56214" y="connsiteY56214"/>
              </a:cxn>
              <a:cxn ang="0">
                <a:pos x="connsiteX56215" y="connsiteY56215"/>
              </a:cxn>
              <a:cxn ang="0">
                <a:pos x="connsiteX56216" y="connsiteY56216"/>
              </a:cxn>
              <a:cxn ang="0">
                <a:pos x="connsiteX56217" y="connsiteY56217"/>
              </a:cxn>
              <a:cxn ang="0">
                <a:pos x="connsiteX56218" y="connsiteY56218"/>
              </a:cxn>
              <a:cxn ang="0">
                <a:pos x="connsiteX56219" y="connsiteY56219"/>
              </a:cxn>
              <a:cxn ang="0">
                <a:pos x="connsiteX56220" y="connsiteY56220"/>
              </a:cxn>
              <a:cxn ang="0">
                <a:pos x="connsiteX56221" y="connsiteY56221"/>
              </a:cxn>
              <a:cxn ang="0">
                <a:pos x="connsiteX56222" y="connsiteY56222"/>
              </a:cxn>
              <a:cxn ang="0">
                <a:pos x="connsiteX56223" y="connsiteY56223"/>
              </a:cxn>
              <a:cxn ang="0">
                <a:pos x="connsiteX56224" y="connsiteY56224"/>
              </a:cxn>
              <a:cxn ang="0">
                <a:pos x="connsiteX56225" y="connsiteY56225"/>
              </a:cxn>
              <a:cxn ang="0">
                <a:pos x="connsiteX56226" y="connsiteY56226"/>
              </a:cxn>
              <a:cxn ang="0">
                <a:pos x="connsiteX56227" y="connsiteY56227"/>
              </a:cxn>
              <a:cxn ang="0">
                <a:pos x="connsiteX56228" y="connsiteY56228"/>
              </a:cxn>
              <a:cxn ang="0">
                <a:pos x="connsiteX56229" y="connsiteY56229"/>
              </a:cxn>
              <a:cxn ang="0">
                <a:pos x="connsiteX56230" y="connsiteY56230"/>
              </a:cxn>
              <a:cxn ang="0">
                <a:pos x="connsiteX56231" y="connsiteY56231"/>
              </a:cxn>
              <a:cxn ang="0">
                <a:pos x="connsiteX56232" y="connsiteY56232"/>
              </a:cxn>
              <a:cxn ang="0">
                <a:pos x="connsiteX56233" y="connsiteY56233"/>
              </a:cxn>
              <a:cxn ang="0">
                <a:pos x="connsiteX56234" y="connsiteY56234"/>
              </a:cxn>
              <a:cxn ang="0">
                <a:pos x="connsiteX56235" y="connsiteY56235"/>
              </a:cxn>
              <a:cxn ang="0">
                <a:pos x="connsiteX56236" y="connsiteY56236"/>
              </a:cxn>
              <a:cxn ang="0">
                <a:pos x="connsiteX56237" y="connsiteY56237"/>
              </a:cxn>
              <a:cxn ang="0">
                <a:pos x="connsiteX56238" y="connsiteY56238"/>
              </a:cxn>
              <a:cxn ang="0">
                <a:pos x="connsiteX56239" y="connsiteY56239"/>
              </a:cxn>
              <a:cxn ang="0">
                <a:pos x="connsiteX56240" y="connsiteY56240"/>
              </a:cxn>
              <a:cxn ang="0">
                <a:pos x="connsiteX56241" y="connsiteY56241"/>
              </a:cxn>
              <a:cxn ang="0">
                <a:pos x="connsiteX56242" y="connsiteY56242"/>
              </a:cxn>
              <a:cxn ang="0">
                <a:pos x="connsiteX56243" y="connsiteY56243"/>
              </a:cxn>
              <a:cxn ang="0">
                <a:pos x="connsiteX56244" y="connsiteY56244"/>
              </a:cxn>
              <a:cxn ang="0">
                <a:pos x="connsiteX56245" y="connsiteY56245"/>
              </a:cxn>
              <a:cxn ang="0">
                <a:pos x="connsiteX56246" y="connsiteY56246"/>
              </a:cxn>
              <a:cxn ang="0">
                <a:pos x="connsiteX56247" y="connsiteY56247"/>
              </a:cxn>
              <a:cxn ang="0">
                <a:pos x="connsiteX56248" y="connsiteY56248"/>
              </a:cxn>
              <a:cxn ang="0">
                <a:pos x="connsiteX56249" y="connsiteY56249"/>
              </a:cxn>
              <a:cxn ang="0">
                <a:pos x="connsiteX56250" y="connsiteY56250"/>
              </a:cxn>
              <a:cxn ang="0">
                <a:pos x="connsiteX56251" y="connsiteY56251"/>
              </a:cxn>
              <a:cxn ang="0">
                <a:pos x="connsiteX56252" y="connsiteY56252"/>
              </a:cxn>
              <a:cxn ang="0">
                <a:pos x="connsiteX56253" y="connsiteY56253"/>
              </a:cxn>
              <a:cxn ang="0">
                <a:pos x="connsiteX56254" y="connsiteY56254"/>
              </a:cxn>
              <a:cxn ang="0">
                <a:pos x="connsiteX56255" y="connsiteY56255"/>
              </a:cxn>
              <a:cxn ang="0">
                <a:pos x="connsiteX56256" y="connsiteY56256"/>
              </a:cxn>
              <a:cxn ang="0">
                <a:pos x="connsiteX56257" y="connsiteY56257"/>
              </a:cxn>
              <a:cxn ang="0">
                <a:pos x="connsiteX56258" y="connsiteY56258"/>
              </a:cxn>
              <a:cxn ang="0">
                <a:pos x="connsiteX56259" y="connsiteY56259"/>
              </a:cxn>
              <a:cxn ang="0">
                <a:pos x="connsiteX56260" y="connsiteY56260"/>
              </a:cxn>
              <a:cxn ang="0">
                <a:pos x="connsiteX56261" y="connsiteY56261"/>
              </a:cxn>
              <a:cxn ang="0">
                <a:pos x="connsiteX56262" y="connsiteY56262"/>
              </a:cxn>
              <a:cxn ang="0">
                <a:pos x="connsiteX56263" y="connsiteY56263"/>
              </a:cxn>
              <a:cxn ang="0">
                <a:pos x="connsiteX56264" y="connsiteY56264"/>
              </a:cxn>
              <a:cxn ang="0">
                <a:pos x="connsiteX56265" y="connsiteY56265"/>
              </a:cxn>
              <a:cxn ang="0">
                <a:pos x="connsiteX56266" y="connsiteY56266"/>
              </a:cxn>
              <a:cxn ang="0">
                <a:pos x="connsiteX56267" y="connsiteY56267"/>
              </a:cxn>
              <a:cxn ang="0">
                <a:pos x="connsiteX56268" y="connsiteY56268"/>
              </a:cxn>
              <a:cxn ang="0">
                <a:pos x="connsiteX56269" y="connsiteY56269"/>
              </a:cxn>
              <a:cxn ang="0">
                <a:pos x="connsiteX56270" y="connsiteY56270"/>
              </a:cxn>
              <a:cxn ang="0">
                <a:pos x="connsiteX56271" y="connsiteY56271"/>
              </a:cxn>
              <a:cxn ang="0">
                <a:pos x="connsiteX56272" y="connsiteY56272"/>
              </a:cxn>
              <a:cxn ang="0">
                <a:pos x="connsiteX56273" y="connsiteY56273"/>
              </a:cxn>
              <a:cxn ang="0">
                <a:pos x="connsiteX56274" y="connsiteY56274"/>
              </a:cxn>
              <a:cxn ang="0">
                <a:pos x="connsiteX56275" y="connsiteY56275"/>
              </a:cxn>
              <a:cxn ang="0">
                <a:pos x="connsiteX56276" y="connsiteY56276"/>
              </a:cxn>
              <a:cxn ang="0">
                <a:pos x="connsiteX56277" y="connsiteY56277"/>
              </a:cxn>
              <a:cxn ang="0">
                <a:pos x="connsiteX56278" y="connsiteY56278"/>
              </a:cxn>
              <a:cxn ang="0">
                <a:pos x="connsiteX56279" y="connsiteY56279"/>
              </a:cxn>
              <a:cxn ang="0">
                <a:pos x="connsiteX56280" y="connsiteY56280"/>
              </a:cxn>
              <a:cxn ang="0">
                <a:pos x="connsiteX56281" y="connsiteY56281"/>
              </a:cxn>
              <a:cxn ang="0">
                <a:pos x="connsiteX56282" y="connsiteY56282"/>
              </a:cxn>
              <a:cxn ang="0">
                <a:pos x="connsiteX56283" y="connsiteY56283"/>
              </a:cxn>
              <a:cxn ang="0">
                <a:pos x="connsiteX56284" y="connsiteY56284"/>
              </a:cxn>
              <a:cxn ang="0">
                <a:pos x="connsiteX56285" y="connsiteY56285"/>
              </a:cxn>
              <a:cxn ang="0">
                <a:pos x="connsiteX56286" y="connsiteY56286"/>
              </a:cxn>
              <a:cxn ang="0">
                <a:pos x="connsiteX56287" y="connsiteY56287"/>
              </a:cxn>
              <a:cxn ang="0">
                <a:pos x="connsiteX56288" y="connsiteY56288"/>
              </a:cxn>
              <a:cxn ang="0">
                <a:pos x="connsiteX56289" y="connsiteY56289"/>
              </a:cxn>
              <a:cxn ang="0">
                <a:pos x="connsiteX56290" y="connsiteY56290"/>
              </a:cxn>
              <a:cxn ang="0">
                <a:pos x="connsiteX56291" y="connsiteY56291"/>
              </a:cxn>
              <a:cxn ang="0">
                <a:pos x="connsiteX56292" y="connsiteY56292"/>
              </a:cxn>
              <a:cxn ang="0">
                <a:pos x="connsiteX56293" y="connsiteY56293"/>
              </a:cxn>
              <a:cxn ang="0">
                <a:pos x="connsiteX56294" y="connsiteY56294"/>
              </a:cxn>
              <a:cxn ang="0">
                <a:pos x="connsiteX56295" y="connsiteY56295"/>
              </a:cxn>
              <a:cxn ang="0">
                <a:pos x="connsiteX56296" y="connsiteY56296"/>
              </a:cxn>
              <a:cxn ang="0">
                <a:pos x="connsiteX56297" y="connsiteY56297"/>
              </a:cxn>
              <a:cxn ang="0">
                <a:pos x="connsiteX56298" y="connsiteY56298"/>
              </a:cxn>
              <a:cxn ang="0">
                <a:pos x="connsiteX56299" y="connsiteY56299"/>
              </a:cxn>
              <a:cxn ang="0">
                <a:pos x="connsiteX56300" y="connsiteY56300"/>
              </a:cxn>
              <a:cxn ang="0">
                <a:pos x="connsiteX56301" y="connsiteY56301"/>
              </a:cxn>
              <a:cxn ang="0">
                <a:pos x="connsiteX56302" y="connsiteY56302"/>
              </a:cxn>
              <a:cxn ang="0">
                <a:pos x="connsiteX56303" y="connsiteY56303"/>
              </a:cxn>
              <a:cxn ang="0">
                <a:pos x="connsiteX56304" y="connsiteY56304"/>
              </a:cxn>
              <a:cxn ang="0">
                <a:pos x="connsiteX56305" y="connsiteY56305"/>
              </a:cxn>
              <a:cxn ang="0">
                <a:pos x="connsiteX56306" y="connsiteY56306"/>
              </a:cxn>
              <a:cxn ang="0">
                <a:pos x="connsiteX56307" y="connsiteY56307"/>
              </a:cxn>
              <a:cxn ang="0">
                <a:pos x="connsiteX56308" y="connsiteY56308"/>
              </a:cxn>
              <a:cxn ang="0">
                <a:pos x="connsiteX56309" y="connsiteY56309"/>
              </a:cxn>
              <a:cxn ang="0">
                <a:pos x="connsiteX56310" y="connsiteY56310"/>
              </a:cxn>
              <a:cxn ang="0">
                <a:pos x="connsiteX56311" y="connsiteY56311"/>
              </a:cxn>
              <a:cxn ang="0">
                <a:pos x="connsiteX56312" y="connsiteY56312"/>
              </a:cxn>
              <a:cxn ang="0">
                <a:pos x="connsiteX56313" y="connsiteY56313"/>
              </a:cxn>
              <a:cxn ang="0">
                <a:pos x="connsiteX56314" y="connsiteY56314"/>
              </a:cxn>
              <a:cxn ang="0">
                <a:pos x="connsiteX56315" y="connsiteY56315"/>
              </a:cxn>
              <a:cxn ang="0">
                <a:pos x="connsiteX56316" y="connsiteY56316"/>
              </a:cxn>
              <a:cxn ang="0">
                <a:pos x="connsiteX56317" y="connsiteY56317"/>
              </a:cxn>
              <a:cxn ang="0">
                <a:pos x="connsiteX56318" y="connsiteY56318"/>
              </a:cxn>
              <a:cxn ang="0">
                <a:pos x="connsiteX56319" y="connsiteY56319"/>
              </a:cxn>
              <a:cxn ang="0">
                <a:pos x="connsiteX56320" y="connsiteY56320"/>
              </a:cxn>
              <a:cxn ang="0">
                <a:pos x="connsiteX56321" y="connsiteY56321"/>
              </a:cxn>
              <a:cxn ang="0">
                <a:pos x="connsiteX56322" y="connsiteY56322"/>
              </a:cxn>
              <a:cxn ang="0">
                <a:pos x="connsiteX56323" y="connsiteY56323"/>
              </a:cxn>
              <a:cxn ang="0">
                <a:pos x="connsiteX56324" y="connsiteY56324"/>
              </a:cxn>
              <a:cxn ang="0">
                <a:pos x="connsiteX56325" y="connsiteY56325"/>
              </a:cxn>
              <a:cxn ang="0">
                <a:pos x="connsiteX56326" y="connsiteY56326"/>
              </a:cxn>
              <a:cxn ang="0">
                <a:pos x="connsiteX56327" y="connsiteY56327"/>
              </a:cxn>
              <a:cxn ang="0">
                <a:pos x="connsiteX56328" y="connsiteY56328"/>
              </a:cxn>
              <a:cxn ang="0">
                <a:pos x="connsiteX56329" y="connsiteY56329"/>
              </a:cxn>
              <a:cxn ang="0">
                <a:pos x="connsiteX56330" y="connsiteY56330"/>
              </a:cxn>
              <a:cxn ang="0">
                <a:pos x="connsiteX56331" y="connsiteY56331"/>
              </a:cxn>
              <a:cxn ang="0">
                <a:pos x="connsiteX56332" y="connsiteY56332"/>
              </a:cxn>
              <a:cxn ang="0">
                <a:pos x="connsiteX56333" y="connsiteY56333"/>
              </a:cxn>
              <a:cxn ang="0">
                <a:pos x="connsiteX56334" y="connsiteY56334"/>
              </a:cxn>
              <a:cxn ang="0">
                <a:pos x="connsiteX56335" y="connsiteY56335"/>
              </a:cxn>
              <a:cxn ang="0">
                <a:pos x="connsiteX56336" y="connsiteY56336"/>
              </a:cxn>
              <a:cxn ang="0">
                <a:pos x="connsiteX56337" y="connsiteY56337"/>
              </a:cxn>
              <a:cxn ang="0">
                <a:pos x="connsiteX56338" y="connsiteY56338"/>
              </a:cxn>
              <a:cxn ang="0">
                <a:pos x="connsiteX56339" y="connsiteY56339"/>
              </a:cxn>
              <a:cxn ang="0">
                <a:pos x="connsiteX56340" y="connsiteY56340"/>
              </a:cxn>
              <a:cxn ang="0">
                <a:pos x="connsiteX56341" y="connsiteY56341"/>
              </a:cxn>
              <a:cxn ang="0">
                <a:pos x="connsiteX56342" y="connsiteY56342"/>
              </a:cxn>
              <a:cxn ang="0">
                <a:pos x="connsiteX56343" y="connsiteY56343"/>
              </a:cxn>
              <a:cxn ang="0">
                <a:pos x="connsiteX56344" y="connsiteY56344"/>
              </a:cxn>
              <a:cxn ang="0">
                <a:pos x="connsiteX56345" y="connsiteY56345"/>
              </a:cxn>
              <a:cxn ang="0">
                <a:pos x="connsiteX56346" y="connsiteY56346"/>
              </a:cxn>
              <a:cxn ang="0">
                <a:pos x="connsiteX56347" y="connsiteY56347"/>
              </a:cxn>
              <a:cxn ang="0">
                <a:pos x="connsiteX56348" y="connsiteY56348"/>
              </a:cxn>
              <a:cxn ang="0">
                <a:pos x="connsiteX56349" y="connsiteY56349"/>
              </a:cxn>
              <a:cxn ang="0">
                <a:pos x="connsiteX56350" y="connsiteY56350"/>
              </a:cxn>
              <a:cxn ang="0">
                <a:pos x="connsiteX56351" y="connsiteY56351"/>
              </a:cxn>
              <a:cxn ang="0">
                <a:pos x="connsiteX56352" y="connsiteY56352"/>
              </a:cxn>
              <a:cxn ang="0">
                <a:pos x="connsiteX56353" y="connsiteY56353"/>
              </a:cxn>
              <a:cxn ang="0">
                <a:pos x="connsiteX56354" y="connsiteY56354"/>
              </a:cxn>
              <a:cxn ang="0">
                <a:pos x="connsiteX56355" y="connsiteY56355"/>
              </a:cxn>
              <a:cxn ang="0">
                <a:pos x="connsiteX56356" y="connsiteY56356"/>
              </a:cxn>
              <a:cxn ang="0">
                <a:pos x="connsiteX56357" y="connsiteY56357"/>
              </a:cxn>
              <a:cxn ang="0">
                <a:pos x="connsiteX56358" y="connsiteY56358"/>
              </a:cxn>
              <a:cxn ang="0">
                <a:pos x="connsiteX56359" y="connsiteY56359"/>
              </a:cxn>
              <a:cxn ang="0">
                <a:pos x="connsiteX56360" y="connsiteY56360"/>
              </a:cxn>
              <a:cxn ang="0">
                <a:pos x="connsiteX56361" y="connsiteY56361"/>
              </a:cxn>
              <a:cxn ang="0">
                <a:pos x="connsiteX56362" y="connsiteY56362"/>
              </a:cxn>
              <a:cxn ang="0">
                <a:pos x="connsiteX56363" y="connsiteY56363"/>
              </a:cxn>
              <a:cxn ang="0">
                <a:pos x="connsiteX56364" y="connsiteY56364"/>
              </a:cxn>
              <a:cxn ang="0">
                <a:pos x="connsiteX56365" y="connsiteY56365"/>
              </a:cxn>
              <a:cxn ang="0">
                <a:pos x="connsiteX56366" y="connsiteY56366"/>
              </a:cxn>
              <a:cxn ang="0">
                <a:pos x="connsiteX56367" y="connsiteY56367"/>
              </a:cxn>
              <a:cxn ang="0">
                <a:pos x="connsiteX56368" y="connsiteY56368"/>
              </a:cxn>
              <a:cxn ang="0">
                <a:pos x="connsiteX56369" y="connsiteY56369"/>
              </a:cxn>
              <a:cxn ang="0">
                <a:pos x="connsiteX56370" y="connsiteY56370"/>
              </a:cxn>
              <a:cxn ang="0">
                <a:pos x="connsiteX56371" y="connsiteY56371"/>
              </a:cxn>
              <a:cxn ang="0">
                <a:pos x="connsiteX56372" y="connsiteY56372"/>
              </a:cxn>
              <a:cxn ang="0">
                <a:pos x="connsiteX56373" y="connsiteY56373"/>
              </a:cxn>
              <a:cxn ang="0">
                <a:pos x="connsiteX56374" y="connsiteY56374"/>
              </a:cxn>
              <a:cxn ang="0">
                <a:pos x="connsiteX56375" y="connsiteY56375"/>
              </a:cxn>
              <a:cxn ang="0">
                <a:pos x="connsiteX56376" y="connsiteY56376"/>
              </a:cxn>
              <a:cxn ang="0">
                <a:pos x="connsiteX56377" y="connsiteY56377"/>
              </a:cxn>
              <a:cxn ang="0">
                <a:pos x="connsiteX56378" y="connsiteY56378"/>
              </a:cxn>
              <a:cxn ang="0">
                <a:pos x="connsiteX56379" y="connsiteY56379"/>
              </a:cxn>
              <a:cxn ang="0">
                <a:pos x="connsiteX56380" y="connsiteY56380"/>
              </a:cxn>
              <a:cxn ang="0">
                <a:pos x="connsiteX56381" y="connsiteY56381"/>
              </a:cxn>
              <a:cxn ang="0">
                <a:pos x="connsiteX56382" y="connsiteY56382"/>
              </a:cxn>
              <a:cxn ang="0">
                <a:pos x="connsiteX56383" y="connsiteY56383"/>
              </a:cxn>
              <a:cxn ang="0">
                <a:pos x="connsiteX56384" y="connsiteY56384"/>
              </a:cxn>
              <a:cxn ang="0">
                <a:pos x="connsiteX56385" y="connsiteY56385"/>
              </a:cxn>
              <a:cxn ang="0">
                <a:pos x="connsiteX56386" y="connsiteY56386"/>
              </a:cxn>
              <a:cxn ang="0">
                <a:pos x="connsiteX56387" y="connsiteY56387"/>
              </a:cxn>
              <a:cxn ang="0">
                <a:pos x="connsiteX56388" y="connsiteY56388"/>
              </a:cxn>
              <a:cxn ang="0">
                <a:pos x="connsiteX56389" y="connsiteY56389"/>
              </a:cxn>
              <a:cxn ang="0">
                <a:pos x="connsiteX56390" y="connsiteY56390"/>
              </a:cxn>
              <a:cxn ang="0">
                <a:pos x="connsiteX56391" y="connsiteY56391"/>
              </a:cxn>
              <a:cxn ang="0">
                <a:pos x="connsiteX56392" y="connsiteY56392"/>
              </a:cxn>
              <a:cxn ang="0">
                <a:pos x="connsiteX56393" y="connsiteY56393"/>
              </a:cxn>
              <a:cxn ang="0">
                <a:pos x="connsiteX56394" y="connsiteY56394"/>
              </a:cxn>
              <a:cxn ang="0">
                <a:pos x="connsiteX56395" y="connsiteY56395"/>
              </a:cxn>
              <a:cxn ang="0">
                <a:pos x="connsiteX56396" y="connsiteY56396"/>
              </a:cxn>
              <a:cxn ang="0">
                <a:pos x="connsiteX56397" y="connsiteY56397"/>
              </a:cxn>
              <a:cxn ang="0">
                <a:pos x="connsiteX56398" y="connsiteY56398"/>
              </a:cxn>
              <a:cxn ang="0">
                <a:pos x="connsiteX56399" y="connsiteY56399"/>
              </a:cxn>
              <a:cxn ang="0">
                <a:pos x="connsiteX56400" y="connsiteY56400"/>
              </a:cxn>
              <a:cxn ang="0">
                <a:pos x="connsiteX56401" y="connsiteY56401"/>
              </a:cxn>
              <a:cxn ang="0">
                <a:pos x="connsiteX56402" y="connsiteY56402"/>
              </a:cxn>
              <a:cxn ang="0">
                <a:pos x="connsiteX56403" y="connsiteY56403"/>
              </a:cxn>
              <a:cxn ang="0">
                <a:pos x="connsiteX56404" y="connsiteY56404"/>
              </a:cxn>
              <a:cxn ang="0">
                <a:pos x="connsiteX56405" y="connsiteY56405"/>
              </a:cxn>
              <a:cxn ang="0">
                <a:pos x="connsiteX56406" y="connsiteY56406"/>
              </a:cxn>
              <a:cxn ang="0">
                <a:pos x="connsiteX56407" y="connsiteY56407"/>
              </a:cxn>
              <a:cxn ang="0">
                <a:pos x="connsiteX56408" y="connsiteY56408"/>
              </a:cxn>
              <a:cxn ang="0">
                <a:pos x="connsiteX56409" y="connsiteY56409"/>
              </a:cxn>
              <a:cxn ang="0">
                <a:pos x="connsiteX56410" y="connsiteY56410"/>
              </a:cxn>
              <a:cxn ang="0">
                <a:pos x="connsiteX56411" y="connsiteY56411"/>
              </a:cxn>
              <a:cxn ang="0">
                <a:pos x="connsiteX56412" y="connsiteY56412"/>
              </a:cxn>
              <a:cxn ang="0">
                <a:pos x="connsiteX56413" y="connsiteY56413"/>
              </a:cxn>
              <a:cxn ang="0">
                <a:pos x="connsiteX56414" y="connsiteY56414"/>
              </a:cxn>
              <a:cxn ang="0">
                <a:pos x="connsiteX56415" y="connsiteY56415"/>
              </a:cxn>
              <a:cxn ang="0">
                <a:pos x="connsiteX56416" y="connsiteY56416"/>
              </a:cxn>
              <a:cxn ang="0">
                <a:pos x="connsiteX56417" y="connsiteY56417"/>
              </a:cxn>
              <a:cxn ang="0">
                <a:pos x="connsiteX56418" y="connsiteY56418"/>
              </a:cxn>
              <a:cxn ang="0">
                <a:pos x="connsiteX56419" y="connsiteY56419"/>
              </a:cxn>
              <a:cxn ang="0">
                <a:pos x="connsiteX56420" y="connsiteY56420"/>
              </a:cxn>
              <a:cxn ang="0">
                <a:pos x="connsiteX56421" y="connsiteY56421"/>
              </a:cxn>
              <a:cxn ang="0">
                <a:pos x="connsiteX56422" y="connsiteY56422"/>
              </a:cxn>
              <a:cxn ang="0">
                <a:pos x="connsiteX56423" y="connsiteY56423"/>
              </a:cxn>
              <a:cxn ang="0">
                <a:pos x="connsiteX56424" y="connsiteY56424"/>
              </a:cxn>
              <a:cxn ang="0">
                <a:pos x="connsiteX56425" y="connsiteY56425"/>
              </a:cxn>
              <a:cxn ang="0">
                <a:pos x="connsiteX56426" y="connsiteY56426"/>
              </a:cxn>
              <a:cxn ang="0">
                <a:pos x="connsiteX56427" y="connsiteY56427"/>
              </a:cxn>
              <a:cxn ang="0">
                <a:pos x="connsiteX56428" y="connsiteY56428"/>
              </a:cxn>
              <a:cxn ang="0">
                <a:pos x="connsiteX56429" y="connsiteY56429"/>
              </a:cxn>
              <a:cxn ang="0">
                <a:pos x="connsiteX56430" y="connsiteY56430"/>
              </a:cxn>
              <a:cxn ang="0">
                <a:pos x="connsiteX56431" y="connsiteY56431"/>
              </a:cxn>
              <a:cxn ang="0">
                <a:pos x="connsiteX56432" y="connsiteY56432"/>
              </a:cxn>
              <a:cxn ang="0">
                <a:pos x="connsiteX56433" y="connsiteY56433"/>
              </a:cxn>
              <a:cxn ang="0">
                <a:pos x="connsiteX56434" y="connsiteY56434"/>
              </a:cxn>
              <a:cxn ang="0">
                <a:pos x="connsiteX56435" y="connsiteY56435"/>
              </a:cxn>
              <a:cxn ang="0">
                <a:pos x="connsiteX56436" y="connsiteY56436"/>
              </a:cxn>
              <a:cxn ang="0">
                <a:pos x="connsiteX56437" y="connsiteY56437"/>
              </a:cxn>
              <a:cxn ang="0">
                <a:pos x="connsiteX56438" y="connsiteY56438"/>
              </a:cxn>
              <a:cxn ang="0">
                <a:pos x="connsiteX56439" y="connsiteY56439"/>
              </a:cxn>
              <a:cxn ang="0">
                <a:pos x="connsiteX56440" y="connsiteY56440"/>
              </a:cxn>
              <a:cxn ang="0">
                <a:pos x="connsiteX56441" y="connsiteY56441"/>
              </a:cxn>
              <a:cxn ang="0">
                <a:pos x="connsiteX56442" y="connsiteY56442"/>
              </a:cxn>
              <a:cxn ang="0">
                <a:pos x="connsiteX56443" y="connsiteY56443"/>
              </a:cxn>
              <a:cxn ang="0">
                <a:pos x="connsiteX56444" y="connsiteY56444"/>
              </a:cxn>
              <a:cxn ang="0">
                <a:pos x="connsiteX56445" y="connsiteY56445"/>
              </a:cxn>
              <a:cxn ang="0">
                <a:pos x="connsiteX56446" y="connsiteY56446"/>
              </a:cxn>
              <a:cxn ang="0">
                <a:pos x="connsiteX56447" y="connsiteY56447"/>
              </a:cxn>
              <a:cxn ang="0">
                <a:pos x="connsiteX56448" y="connsiteY56448"/>
              </a:cxn>
              <a:cxn ang="0">
                <a:pos x="connsiteX56449" y="connsiteY56449"/>
              </a:cxn>
              <a:cxn ang="0">
                <a:pos x="connsiteX56450" y="connsiteY56450"/>
              </a:cxn>
              <a:cxn ang="0">
                <a:pos x="connsiteX56451" y="connsiteY56451"/>
              </a:cxn>
              <a:cxn ang="0">
                <a:pos x="connsiteX56452" y="connsiteY56452"/>
              </a:cxn>
              <a:cxn ang="0">
                <a:pos x="connsiteX56453" y="connsiteY56453"/>
              </a:cxn>
              <a:cxn ang="0">
                <a:pos x="connsiteX56454" y="connsiteY56454"/>
              </a:cxn>
              <a:cxn ang="0">
                <a:pos x="connsiteX56455" y="connsiteY56455"/>
              </a:cxn>
              <a:cxn ang="0">
                <a:pos x="connsiteX56456" y="connsiteY56456"/>
              </a:cxn>
              <a:cxn ang="0">
                <a:pos x="connsiteX56457" y="connsiteY56457"/>
              </a:cxn>
              <a:cxn ang="0">
                <a:pos x="connsiteX56458" y="connsiteY56458"/>
              </a:cxn>
              <a:cxn ang="0">
                <a:pos x="connsiteX56459" y="connsiteY56459"/>
              </a:cxn>
              <a:cxn ang="0">
                <a:pos x="connsiteX56460" y="connsiteY56460"/>
              </a:cxn>
              <a:cxn ang="0">
                <a:pos x="connsiteX56461" y="connsiteY56461"/>
              </a:cxn>
              <a:cxn ang="0">
                <a:pos x="connsiteX56462" y="connsiteY56462"/>
              </a:cxn>
              <a:cxn ang="0">
                <a:pos x="connsiteX56463" y="connsiteY56463"/>
              </a:cxn>
              <a:cxn ang="0">
                <a:pos x="connsiteX56464" y="connsiteY56464"/>
              </a:cxn>
              <a:cxn ang="0">
                <a:pos x="connsiteX56465" y="connsiteY56465"/>
              </a:cxn>
              <a:cxn ang="0">
                <a:pos x="connsiteX56466" y="connsiteY56466"/>
              </a:cxn>
              <a:cxn ang="0">
                <a:pos x="connsiteX56467" y="connsiteY56467"/>
              </a:cxn>
              <a:cxn ang="0">
                <a:pos x="connsiteX56468" y="connsiteY56468"/>
              </a:cxn>
              <a:cxn ang="0">
                <a:pos x="connsiteX56469" y="connsiteY56469"/>
              </a:cxn>
              <a:cxn ang="0">
                <a:pos x="connsiteX56470" y="connsiteY56470"/>
              </a:cxn>
              <a:cxn ang="0">
                <a:pos x="connsiteX56471" y="connsiteY56471"/>
              </a:cxn>
              <a:cxn ang="0">
                <a:pos x="connsiteX56472" y="connsiteY56472"/>
              </a:cxn>
              <a:cxn ang="0">
                <a:pos x="connsiteX56473" y="connsiteY56473"/>
              </a:cxn>
              <a:cxn ang="0">
                <a:pos x="connsiteX56474" y="connsiteY56474"/>
              </a:cxn>
              <a:cxn ang="0">
                <a:pos x="connsiteX56475" y="connsiteY56475"/>
              </a:cxn>
              <a:cxn ang="0">
                <a:pos x="connsiteX56476" y="connsiteY56476"/>
              </a:cxn>
              <a:cxn ang="0">
                <a:pos x="connsiteX56477" y="connsiteY56477"/>
              </a:cxn>
              <a:cxn ang="0">
                <a:pos x="connsiteX56478" y="connsiteY56478"/>
              </a:cxn>
              <a:cxn ang="0">
                <a:pos x="connsiteX56479" y="connsiteY56479"/>
              </a:cxn>
              <a:cxn ang="0">
                <a:pos x="connsiteX56480" y="connsiteY56480"/>
              </a:cxn>
              <a:cxn ang="0">
                <a:pos x="connsiteX56481" y="connsiteY56481"/>
              </a:cxn>
              <a:cxn ang="0">
                <a:pos x="connsiteX56482" y="connsiteY56482"/>
              </a:cxn>
              <a:cxn ang="0">
                <a:pos x="connsiteX56483" y="connsiteY56483"/>
              </a:cxn>
              <a:cxn ang="0">
                <a:pos x="connsiteX56484" y="connsiteY56484"/>
              </a:cxn>
              <a:cxn ang="0">
                <a:pos x="connsiteX56485" y="connsiteY56485"/>
              </a:cxn>
              <a:cxn ang="0">
                <a:pos x="connsiteX56486" y="connsiteY56486"/>
              </a:cxn>
              <a:cxn ang="0">
                <a:pos x="connsiteX56487" y="connsiteY56487"/>
              </a:cxn>
              <a:cxn ang="0">
                <a:pos x="connsiteX56488" y="connsiteY56488"/>
              </a:cxn>
              <a:cxn ang="0">
                <a:pos x="connsiteX56489" y="connsiteY56489"/>
              </a:cxn>
              <a:cxn ang="0">
                <a:pos x="connsiteX56490" y="connsiteY56490"/>
              </a:cxn>
              <a:cxn ang="0">
                <a:pos x="connsiteX56491" y="connsiteY56491"/>
              </a:cxn>
              <a:cxn ang="0">
                <a:pos x="connsiteX56492" y="connsiteY56492"/>
              </a:cxn>
              <a:cxn ang="0">
                <a:pos x="connsiteX56493" y="connsiteY56493"/>
              </a:cxn>
              <a:cxn ang="0">
                <a:pos x="connsiteX56494" y="connsiteY56494"/>
              </a:cxn>
              <a:cxn ang="0">
                <a:pos x="connsiteX56495" y="connsiteY56495"/>
              </a:cxn>
              <a:cxn ang="0">
                <a:pos x="connsiteX56496" y="connsiteY56496"/>
              </a:cxn>
              <a:cxn ang="0">
                <a:pos x="connsiteX56497" y="connsiteY56497"/>
              </a:cxn>
              <a:cxn ang="0">
                <a:pos x="connsiteX56498" y="connsiteY56498"/>
              </a:cxn>
              <a:cxn ang="0">
                <a:pos x="connsiteX56499" y="connsiteY56499"/>
              </a:cxn>
              <a:cxn ang="0">
                <a:pos x="connsiteX56500" y="connsiteY56500"/>
              </a:cxn>
              <a:cxn ang="0">
                <a:pos x="connsiteX56501" y="connsiteY56501"/>
              </a:cxn>
              <a:cxn ang="0">
                <a:pos x="connsiteX56502" y="connsiteY56502"/>
              </a:cxn>
              <a:cxn ang="0">
                <a:pos x="connsiteX56503" y="connsiteY56503"/>
              </a:cxn>
              <a:cxn ang="0">
                <a:pos x="connsiteX56504" y="connsiteY56504"/>
              </a:cxn>
              <a:cxn ang="0">
                <a:pos x="connsiteX56505" y="connsiteY56505"/>
              </a:cxn>
              <a:cxn ang="0">
                <a:pos x="connsiteX56506" y="connsiteY56506"/>
              </a:cxn>
              <a:cxn ang="0">
                <a:pos x="connsiteX56507" y="connsiteY56507"/>
              </a:cxn>
              <a:cxn ang="0">
                <a:pos x="connsiteX56508" y="connsiteY56508"/>
              </a:cxn>
              <a:cxn ang="0">
                <a:pos x="connsiteX56509" y="connsiteY56509"/>
              </a:cxn>
              <a:cxn ang="0">
                <a:pos x="connsiteX56510" y="connsiteY56510"/>
              </a:cxn>
              <a:cxn ang="0">
                <a:pos x="connsiteX56511" y="connsiteY56511"/>
              </a:cxn>
              <a:cxn ang="0">
                <a:pos x="connsiteX56512" y="connsiteY56512"/>
              </a:cxn>
              <a:cxn ang="0">
                <a:pos x="connsiteX56513" y="connsiteY56513"/>
              </a:cxn>
              <a:cxn ang="0">
                <a:pos x="connsiteX56514" y="connsiteY56514"/>
              </a:cxn>
              <a:cxn ang="0">
                <a:pos x="connsiteX56515" y="connsiteY56515"/>
              </a:cxn>
              <a:cxn ang="0">
                <a:pos x="connsiteX56516" y="connsiteY56516"/>
              </a:cxn>
              <a:cxn ang="0">
                <a:pos x="connsiteX56517" y="connsiteY56517"/>
              </a:cxn>
              <a:cxn ang="0">
                <a:pos x="connsiteX56518" y="connsiteY56518"/>
              </a:cxn>
              <a:cxn ang="0">
                <a:pos x="connsiteX56519" y="connsiteY56519"/>
              </a:cxn>
              <a:cxn ang="0">
                <a:pos x="connsiteX56520" y="connsiteY56520"/>
              </a:cxn>
              <a:cxn ang="0">
                <a:pos x="connsiteX56521" y="connsiteY56521"/>
              </a:cxn>
              <a:cxn ang="0">
                <a:pos x="connsiteX56522" y="connsiteY56522"/>
              </a:cxn>
              <a:cxn ang="0">
                <a:pos x="connsiteX56523" y="connsiteY56523"/>
              </a:cxn>
              <a:cxn ang="0">
                <a:pos x="connsiteX56524" y="connsiteY56524"/>
              </a:cxn>
              <a:cxn ang="0">
                <a:pos x="connsiteX56525" y="connsiteY56525"/>
              </a:cxn>
              <a:cxn ang="0">
                <a:pos x="connsiteX56526" y="connsiteY56526"/>
              </a:cxn>
              <a:cxn ang="0">
                <a:pos x="connsiteX56527" y="connsiteY56527"/>
              </a:cxn>
              <a:cxn ang="0">
                <a:pos x="connsiteX56528" y="connsiteY56528"/>
              </a:cxn>
              <a:cxn ang="0">
                <a:pos x="connsiteX56529" y="connsiteY56529"/>
              </a:cxn>
              <a:cxn ang="0">
                <a:pos x="connsiteX56530" y="connsiteY56530"/>
              </a:cxn>
              <a:cxn ang="0">
                <a:pos x="connsiteX56531" y="connsiteY56531"/>
              </a:cxn>
              <a:cxn ang="0">
                <a:pos x="connsiteX56532" y="connsiteY56532"/>
              </a:cxn>
              <a:cxn ang="0">
                <a:pos x="connsiteX56533" y="connsiteY56533"/>
              </a:cxn>
              <a:cxn ang="0">
                <a:pos x="connsiteX56534" y="connsiteY56534"/>
              </a:cxn>
              <a:cxn ang="0">
                <a:pos x="connsiteX56535" y="connsiteY56535"/>
              </a:cxn>
              <a:cxn ang="0">
                <a:pos x="connsiteX56536" y="connsiteY56536"/>
              </a:cxn>
              <a:cxn ang="0">
                <a:pos x="connsiteX56537" y="connsiteY56537"/>
              </a:cxn>
              <a:cxn ang="0">
                <a:pos x="connsiteX56538" y="connsiteY56538"/>
              </a:cxn>
              <a:cxn ang="0">
                <a:pos x="connsiteX56539" y="connsiteY56539"/>
              </a:cxn>
              <a:cxn ang="0">
                <a:pos x="connsiteX56540" y="connsiteY56540"/>
              </a:cxn>
              <a:cxn ang="0">
                <a:pos x="connsiteX56541" y="connsiteY56541"/>
              </a:cxn>
              <a:cxn ang="0">
                <a:pos x="connsiteX56542" y="connsiteY56542"/>
              </a:cxn>
              <a:cxn ang="0">
                <a:pos x="connsiteX56543" y="connsiteY56543"/>
              </a:cxn>
              <a:cxn ang="0">
                <a:pos x="connsiteX56544" y="connsiteY56544"/>
              </a:cxn>
              <a:cxn ang="0">
                <a:pos x="connsiteX56545" y="connsiteY56545"/>
              </a:cxn>
              <a:cxn ang="0">
                <a:pos x="connsiteX56546" y="connsiteY56546"/>
              </a:cxn>
              <a:cxn ang="0">
                <a:pos x="connsiteX56547" y="connsiteY56547"/>
              </a:cxn>
              <a:cxn ang="0">
                <a:pos x="connsiteX56548" y="connsiteY56548"/>
              </a:cxn>
              <a:cxn ang="0">
                <a:pos x="connsiteX56549" y="connsiteY56549"/>
              </a:cxn>
              <a:cxn ang="0">
                <a:pos x="connsiteX56550" y="connsiteY56550"/>
              </a:cxn>
              <a:cxn ang="0">
                <a:pos x="connsiteX56551" y="connsiteY56551"/>
              </a:cxn>
              <a:cxn ang="0">
                <a:pos x="connsiteX56552" y="connsiteY56552"/>
              </a:cxn>
              <a:cxn ang="0">
                <a:pos x="connsiteX56553" y="connsiteY56553"/>
              </a:cxn>
              <a:cxn ang="0">
                <a:pos x="connsiteX56554" y="connsiteY56554"/>
              </a:cxn>
              <a:cxn ang="0">
                <a:pos x="connsiteX56555" y="connsiteY56555"/>
              </a:cxn>
              <a:cxn ang="0">
                <a:pos x="connsiteX56556" y="connsiteY56556"/>
              </a:cxn>
              <a:cxn ang="0">
                <a:pos x="connsiteX56557" y="connsiteY56557"/>
              </a:cxn>
              <a:cxn ang="0">
                <a:pos x="connsiteX56558" y="connsiteY56558"/>
              </a:cxn>
              <a:cxn ang="0">
                <a:pos x="connsiteX56559" y="connsiteY56559"/>
              </a:cxn>
              <a:cxn ang="0">
                <a:pos x="connsiteX56560" y="connsiteY56560"/>
              </a:cxn>
              <a:cxn ang="0">
                <a:pos x="connsiteX56561" y="connsiteY56561"/>
              </a:cxn>
              <a:cxn ang="0">
                <a:pos x="connsiteX56562" y="connsiteY56562"/>
              </a:cxn>
              <a:cxn ang="0">
                <a:pos x="connsiteX56563" y="connsiteY56563"/>
              </a:cxn>
              <a:cxn ang="0">
                <a:pos x="connsiteX56564" y="connsiteY56564"/>
              </a:cxn>
              <a:cxn ang="0">
                <a:pos x="connsiteX56565" y="connsiteY56565"/>
              </a:cxn>
              <a:cxn ang="0">
                <a:pos x="connsiteX56566" y="connsiteY56566"/>
              </a:cxn>
              <a:cxn ang="0">
                <a:pos x="connsiteX56567" y="connsiteY56567"/>
              </a:cxn>
              <a:cxn ang="0">
                <a:pos x="connsiteX56568" y="connsiteY56568"/>
              </a:cxn>
              <a:cxn ang="0">
                <a:pos x="connsiteX56569" y="connsiteY56569"/>
              </a:cxn>
              <a:cxn ang="0">
                <a:pos x="connsiteX56570" y="connsiteY56570"/>
              </a:cxn>
              <a:cxn ang="0">
                <a:pos x="connsiteX56571" y="connsiteY56571"/>
              </a:cxn>
              <a:cxn ang="0">
                <a:pos x="connsiteX56572" y="connsiteY56572"/>
              </a:cxn>
              <a:cxn ang="0">
                <a:pos x="connsiteX56573" y="connsiteY56573"/>
              </a:cxn>
              <a:cxn ang="0">
                <a:pos x="connsiteX56574" y="connsiteY56574"/>
              </a:cxn>
              <a:cxn ang="0">
                <a:pos x="connsiteX56575" y="connsiteY56575"/>
              </a:cxn>
              <a:cxn ang="0">
                <a:pos x="connsiteX56576" y="connsiteY56576"/>
              </a:cxn>
              <a:cxn ang="0">
                <a:pos x="connsiteX56577" y="connsiteY56577"/>
              </a:cxn>
              <a:cxn ang="0">
                <a:pos x="connsiteX56578" y="connsiteY56578"/>
              </a:cxn>
              <a:cxn ang="0">
                <a:pos x="connsiteX56579" y="connsiteY56579"/>
              </a:cxn>
              <a:cxn ang="0">
                <a:pos x="connsiteX56580" y="connsiteY56580"/>
              </a:cxn>
              <a:cxn ang="0">
                <a:pos x="connsiteX56581" y="connsiteY56581"/>
              </a:cxn>
              <a:cxn ang="0">
                <a:pos x="connsiteX56582" y="connsiteY56582"/>
              </a:cxn>
              <a:cxn ang="0">
                <a:pos x="connsiteX56583" y="connsiteY56583"/>
              </a:cxn>
              <a:cxn ang="0">
                <a:pos x="connsiteX56584" y="connsiteY56584"/>
              </a:cxn>
              <a:cxn ang="0">
                <a:pos x="connsiteX56585" y="connsiteY56585"/>
              </a:cxn>
              <a:cxn ang="0">
                <a:pos x="connsiteX56586" y="connsiteY56586"/>
              </a:cxn>
              <a:cxn ang="0">
                <a:pos x="connsiteX56587" y="connsiteY56587"/>
              </a:cxn>
              <a:cxn ang="0">
                <a:pos x="connsiteX56588" y="connsiteY56588"/>
              </a:cxn>
              <a:cxn ang="0">
                <a:pos x="connsiteX56589" y="connsiteY56589"/>
              </a:cxn>
              <a:cxn ang="0">
                <a:pos x="connsiteX56590" y="connsiteY56590"/>
              </a:cxn>
              <a:cxn ang="0">
                <a:pos x="connsiteX56591" y="connsiteY56591"/>
              </a:cxn>
              <a:cxn ang="0">
                <a:pos x="connsiteX56592" y="connsiteY56592"/>
              </a:cxn>
              <a:cxn ang="0">
                <a:pos x="connsiteX56593" y="connsiteY56593"/>
              </a:cxn>
              <a:cxn ang="0">
                <a:pos x="connsiteX56594" y="connsiteY56594"/>
              </a:cxn>
              <a:cxn ang="0">
                <a:pos x="connsiteX56595" y="connsiteY56595"/>
              </a:cxn>
              <a:cxn ang="0">
                <a:pos x="connsiteX56596" y="connsiteY56596"/>
              </a:cxn>
              <a:cxn ang="0">
                <a:pos x="connsiteX56597" y="connsiteY56597"/>
              </a:cxn>
              <a:cxn ang="0">
                <a:pos x="connsiteX56598" y="connsiteY56598"/>
              </a:cxn>
              <a:cxn ang="0">
                <a:pos x="connsiteX56599" y="connsiteY56599"/>
              </a:cxn>
              <a:cxn ang="0">
                <a:pos x="connsiteX56600" y="connsiteY56600"/>
              </a:cxn>
              <a:cxn ang="0">
                <a:pos x="connsiteX56601" y="connsiteY56601"/>
              </a:cxn>
              <a:cxn ang="0">
                <a:pos x="connsiteX56602" y="connsiteY56602"/>
              </a:cxn>
              <a:cxn ang="0">
                <a:pos x="connsiteX56603" y="connsiteY56603"/>
              </a:cxn>
              <a:cxn ang="0">
                <a:pos x="connsiteX56604" y="connsiteY56604"/>
              </a:cxn>
              <a:cxn ang="0">
                <a:pos x="connsiteX56605" y="connsiteY56605"/>
              </a:cxn>
              <a:cxn ang="0">
                <a:pos x="connsiteX56606" y="connsiteY56606"/>
              </a:cxn>
              <a:cxn ang="0">
                <a:pos x="connsiteX56607" y="connsiteY56607"/>
              </a:cxn>
              <a:cxn ang="0">
                <a:pos x="connsiteX56608" y="connsiteY56608"/>
              </a:cxn>
              <a:cxn ang="0">
                <a:pos x="connsiteX56609" y="connsiteY56609"/>
              </a:cxn>
              <a:cxn ang="0">
                <a:pos x="connsiteX56610" y="connsiteY56610"/>
              </a:cxn>
              <a:cxn ang="0">
                <a:pos x="connsiteX56611" y="connsiteY56611"/>
              </a:cxn>
              <a:cxn ang="0">
                <a:pos x="connsiteX56612" y="connsiteY56612"/>
              </a:cxn>
              <a:cxn ang="0">
                <a:pos x="connsiteX56613" y="connsiteY56613"/>
              </a:cxn>
              <a:cxn ang="0">
                <a:pos x="connsiteX56614" y="connsiteY56614"/>
              </a:cxn>
              <a:cxn ang="0">
                <a:pos x="connsiteX56615" y="connsiteY56615"/>
              </a:cxn>
              <a:cxn ang="0">
                <a:pos x="connsiteX56616" y="connsiteY56616"/>
              </a:cxn>
              <a:cxn ang="0">
                <a:pos x="connsiteX56617" y="connsiteY56617"/>
              </a:cxn>
              <a:cxn ang="0">
                <a:pos x="connsiteX56618" y="connsiteY56618"/>
              </a:cxn>
              <a:cxn ang="0">
                <a:pos x="connsiteX56619" y="connsiteY56619"/>
              </a:cxn>
              <a:cxn ang="0">
                <a:pos x="connsiteX56620" y="connsiteY56620"/>
              </a:cxn>
              <a:cxn ang="0">
                <a:pos x="connsiteX56621" y="connsiteY56621"/>
              </a:cxn>
              <a:cxn ang="0">
                <a:pos x="connsiteX56622" y="connsiteY56622"/>
              </a:cxn>
              <a:cxn ang="0">
                <a:pos x="connsiteX56623" y="connsiteY56623"/>
              </a:cxn>
              <a:cxn ang="0">
                <a:pos x="connsiteX56624" y="connsiteY56624"/>
              </a:cxn>
              <a:cxn ang="0">
                <a:pos x="connsiteX56625" y="connsiteY56625"/>
              </a:cxn>
              <a:cxn ang="0">
                <a:pos x="connsiteX56626" y="connsiteY56626"/>
              </a:cxn>
              <a:cxn ang="0">
                <a:pos x="connsiteX56627" y="connsiteY56627"/>
              </a:cxn>
              <a:cxn ang="0">
                <a:pos x="connsiteX56628" y="connsiteY56628"/>
              </a:cxn>
              <a:cxn ang="0">
                <a:pos x="connsiteX56629" y="connsiteY56629"/>
              </a:cxn>
              <a:cxn ang="0">
                <a:pos x="connsiteX56630" y="connsiteY56630"/>
              </a:cxn>
              <a:cxn ang="0">
                <a:pos x="connsiteX56631" y="connsiteY56631"/>
              </a:cxn>
              <a:cxn ang="0">
                <a:pos x="connsiteX56632" y="connsiteY56632"/>
              </a:cxn>
              <a:cxn ang="0">
                <a:pos x="connsiteX56633" y="connsiteY56633"/>
              </a:cxn>
              <a:cxn ang="0">
                <a:pos x="connsiteX56634" y="connsiteY56634"/>
              </a:cxn>
              <a:cxn ang="0">
                <a:pos x="connsiteX56635" y="connsiteY56635"/>
              </a:cxn>
              <a:cxn ang="0">
                <a:pos x="connsiteX56636" y="connsiteY56636"/>
              </a:cxn>
              <a:cxn ang="0">
                <a:pos x="connsiteX56637" y="connsiteY56637"/>
              </a:cxn>
              <a:cxn ang="0">
                <a:pos x="connsiteX56638" y="connsiteY56638"/>
              </a:cxn>
              <a:cxn ang="0">
                <a:pos x="connsiteX56639" y="connsiteY56639"/>
              </a:cxn>
              <a:cxn ang="0">
                <a:pos x="connsiteX56640" y="connsiteY56640"/>
              </a:cxn>
              <a:cxn ang="0">
                <a:pos x="connsiteX56641" y="connsiteY56641"/>
              </a:cxn>
              <a:cxn ang="0">
                <a:pos x="connsiteX56642" y="connsiteY56642"/>
              </a:cxn>
              <a:cxn ang="0">
                <a:pos x="connsiteX56643" y="connsiteY56643"/>
              </a:cxn>
              <a:cxn ang="0">
                <a:pos x="connsiteX56644" y="connsiteY56644"/>
              </a:cxn>
              <a:cxn ang="0">
                <a:pos x="connsiteX56645" y="connsiteY56645"/>
              </a:cxn>
              <a:cxn ang="0">
                <a:pos x="connsiteX56646" y="connsiteY56646"/>
              </a:cxn>
              <a:cxn ang="0">
                <a:pos x="connsiteX56647" y="connsiteY56647"/>
              </a:cxn>
              <a:cxn ang="0">
                <a:pos x="connsiteX56648" y="connsiteY56648"/>
              </a:cxn>
              <a:cxn ang="0">
                <a:pos x="connsiteX56649" y="connsiteY56649"/>
              </a:cxn>
              <a:cxn ang="0">
                <a:pos x="connsiteX56650" y="connsiteY56650"/>
              </a:cxn>
              <a:cxn ang="0">
                <a:pos x="connsiteX56651" y="connsiteY56651"/>
              </a:cxn>
              <a:cxn ang="0">
                <a:pos x="connsiteX56652" y="connsiteY56652"/>
              </a:cxn>
              <a:cxn ang="0">
                <a:pos x="connsiteX56653" y="connsiteY56653"/>
              </a:cxn>
              <a:cxn ang="0">
                <a:pos x="connsiteX56654" y="connsiteY56654"/>
              </a:cxn>
              <a:cxn ang="0">
                <a:pos x="connsiteX56655" y="connsiteY56655"/>
              </a:cxn>
              <a:cxn ang="0">
                <a:pos x="connsiteX56656" y="connsiteY56656"/>
              </a:cxn>
              <a:cxn ang="0">
                <a:pos x="connsiteX56657" y="connsiteY56657"/>
              </a:cxn>
              <a:cxn ang="0">
                <a:pos x="connsiteX56658" y="connsiteY56658"/>
              </a:cxn>
              <a:cxn ang="0">
                <a:pos x="connsiteX56659" y="connsiteY56659"/>
              </a:cxn>
              <a:cxn ang="0">
                <a:pos x="connsiteX56660" y="connsiteY56660"/>
              </a:cxn>
              <a:cxn ang="0">
                <a:pos x="connsiteX56661" y="connsiteY56661"/>
              </a:cxn>
              <a:cxn ang="0">
                <a:pos x="connsiteX56662" y="connsiteY56662"/>
              </a:cxn>
              <a:cxn ang="0">
                <a:pos x="connsiteX56663" y="connsiteY56663"/>
              </a:cxn>
              <a:cxn ang="0">
                <a:pos x="connsiteX56664" y="connsiteY56664"/>
              </a:cxn>
              <a:cxn ang="0">
                <a:pos x="connsiteX56665" y="connsiteY56665"/>
              </a:cxn>
              <a:cxn ang="0">
                <a:pos x="connsiteX56666" y="connsiteY56666"/>
              </a:cxn>
              <a:cxn ang="0">
                <a:pos x="connsiteX56667" y="connsiteY56667"/>
              </a:cxn>
              <a:cxn ang="0">
                <a:pos x="connsiteX56668" y="connsiteY56668"/>
              </a:cxn>
              <a:cxn ang="0">
                <a:pos x="connsiteX56669" y="connsiteY56669"/>
              </a:cxn>
              <a:cxn ang="0">
                <a:pos x="connsiteX56670" y="connsiteY56670"/>
              </a:cxn>
              <a:cxn ang="0">
                <a:pos x="connsiteX56671" y="connsiteY56671"/>
              </a:cxn>
              <a:cxn ang="0">
                <a:pos x="connsiteX56672" y="connsiteY56672"/>
              </a:cxn>
              <a:cxn ang="0">
                <a:pos x="connsiteX56673" y="connsiteY56673"/>
              </a:cxn>
              <a:cxn ang="0">
                <a:pos x="connsiteX56674" y="connsiteY56674"/>
              </a:cxn>
              <a:cxn ang="0">
                <a:pos x="connsiteX56675" y="connsiteY56675"/>
              </a:cxn>
              <a:cxn ang="0">
                <a:pos x="connsiteX56676" y="connsiteY56676"/>
              </a:cxn>
              <a:cxn ang="0">
                <a:pos x="connsiteX56677" y="connsiteY56677"/>
              </a:cxn>
              <a:cxn ang="0">
                <a:pos x="connsiteX56678" y="connsiteY56678"/>
              </a:cxn>
              <a:cxn ang="0">
                <a:pos x="connsiteX56679" y="connsiteY56679"/>
              </a:cxn>
              <a:cxn ang="0">
                <a:pos x="connsiteX56680" y="connsiteY56680"/>
              </a:cxn>
              <a:cxn ang="0">
                <a:pos x="connsiteX56681" y="connsiteY56681"/>
              </a:cxn>
              <a:cxn ang="0">
                <a:pos x="connsiteX56682" y="connsiteY56682"/>
              </a:cxn>
              <a:cxn ang="0">
                <a:pos x="connsiteX56683" y="connsiteY56683"/>
              </a:cxn>
              <a:cxn ang="0">
                <a:pos x="connsiteX56684" y="connsiteY56684"/>
              </a:cxn>
              <a:cxn ang="0">
                <a:pos x="connsiteX56685" y="connsiteY56685"/>
              </a:cxn>
              <a:cxn ang="0">
                <a:pos x="connsiteX56686" y="connsiteY56686"/>
              </a:cxn>
              <a:cxn ang="0">
                <a:pos x="connsiteX56687" y="connsiteY56687"/>
              </a:cxn>
              <a:cxn ang="0">
                <a:pos x="connsiteX56688" y="connsiteY56688"/>
              </a:cxn>
              <a:cxn ang="0">
                <a:pos x="connsiteX56689" y="connsiteY56689"/>
              </a:cxn>
              <a:cxn ang="0">
                <a:pos x="connsiteX56690" y="connsiteY56690"/>
              </a:cxn>
              <a:cxn ang="0">
                <a:pos x="connsiteX56691" y="connsiteY56691"/>
              </a:cxn>
              <a:cxn ang="0">
                <a:pos x="connsiteX56692" y="connsiteY56692"/>
              </a:cxn>
              <a:cxn ang="0">
                <a:pos x="connsiteX56693" y="connsiteY56693"/>
              </a:cxn>
              <a:cxn ang="0">
                <a:pos x="connsiteX56694" y="connsiteY56694"/>
              </a:cxn>
              <a:cxn ang="0">
                <a:pos x="connsiteX56695" y="connsiteY56695"/>
              </a:cxn>
              <a:cxn ang="0">
                <a:pos x="connsiteX56696" y="connsiteY56696"/>
              </a:cxn>
              <a:cxn ang="0">
                <a:pos x="connsiteX56697" y="connsiteY56697"/>
              </a:cxn>
              <a:cxn ang="0">
                <a:pos x="connsiteX56698" y="connsiteY56698"/>
              </a:cxn>
              <a:cxn ang="0">
                <a:pos x="connsiteX56699" y="connsiteY56699"/>
              </a:cxn>
              <a:cxn ang="0">
                <a:pos x="connsiteX56700" y="connsiteY56700"/>
              </a:cxn>
              <a:cxn ang="0">
                <a:pos x="connsiteX56701" y="connsiteY56701"/>
              </a:cxn>
              <a:cxn ang="0">
                <a:pos x="connsiteX56702" y="connsiteY56702"/>
              </a:cxn>
              <a:cxn ang="0">
                <a:pos x="connsiteX56703" y="connsiteY56703"/>
              </a:cxn>
              <a:cxn ang="0">
                <a:pos x="connsiteX56704" y="connsiteY56704"/>
              </a:cxn>
              <a:cxn ang="0">
                <a:pos x="connsiteX56705" y="connsiteY56705"/>
              </a:cxn>
              <a:cxn ang="0">
                <a:pos x="connsiteX56706" y="connsiteY56706"/>
              </a:cxn>
              <a:cxn ang="0">
                <a:pos x="connsiteX56707" y="connsiteY56707"/>
              </a:cxn>
              <a:cxn ang="0">
                <a:pos x="connsiteX56708" y="connsiteY56708"/>
              </a:cxn>
              <a:cxn ang="0">
                <a:pos x="connsiteX56709" y="connsiteY56709"/>
              </a:cxn>
              <a:cxn ang="0">
                <a:pos x="connsiteX56710" y="connsiteY56710"/>
              </a:cxn>
              <a:cxn ang="0">
                <a:pos x="connsiteX56711" y="connsiteY56711"/>
              </a:cxn>
              <a:cxn ang="0">
                <a:pos x="connsiteX56712" y="connsiteY56712"/>
              </a:cxn>
              <a:cxn ang="0">
                <a:pos x="connsiteX56713" y="connsiteY56713"/>
              </a:cxn>
              <a:cxn ang="0">
                <a:pos x="connsiteX56714" y="connsiteY56714"/>
              </a:cxn>
              <a:cxn ang="0">
                <a:pos x="connsiteX56715" y="connsiteY56715"/>
              </a:cxn>
              <a:cxn ang="0">
                <a:pos x="connsiteX56716" y="connsiteY56716"/>
              </a:cxn>
              <a:cxn ang="0">
                <a:pos x="connsiteX56717" y="connsiteY56717"/>
              </a:cxn>
              <a:cxn ang="0">
                <a:pos x="connsiteX56718" y="connsiteY56718"/>
              </a:cxn>
              <a:cxn ang="0">
                <a:pos x="connsiteX56719" y="connsiteY56719"/>
              </a:cxn>
              <a:cxn ang="0">
                <a:pos x="connsiteX56720" y="connsiteY56720"/>
              </a:cxn>
              <a:cxn ang="0">
                <a:pos x="connsiteX56721" y="connsiteY56721"/>
              </a:cxn>
              <a:cxn ang="0">
                <a:pos x="connsiteX56722" y="connsiteY56722"/>
              </a:cxn>
              <a:cxn ang="0">
                <a:pos x="connsiteX56723" y="connsiteY56723"/>
              </a:cxn>
              <a:cxn ang="0">
                <a:pos x="connsiteX56724" y="connsiteY56724"/>
              </a:cxn>
              <a:cxn ang="0">
                <a:pos x="connsiteX56725" y="connsiteY56725"/>
              </a:cxn>
              <a:cxn ang="0">
                <a:pos x="connsiteX56726" y="connsiteY56726"/>
              </a:cxn>
              <a:cxn ang="0">
                <a:pos x="connsiteX56727" y="connsiteY56727"/>
              </a:cxn>
              <a:cxn ang="0">
                <a:pos x="connsiteX56728" y="connsiteY56728"/>
              </a:cxn>
              <a:cxn ang="0">
                <a:pos x="connsiteX56729" y="connsiteY56729"/>
              </a:cxn>
              <a:cxn ang="0">
                <a:pos x="connsiteX56730" y="connsiteY56730"/>
              </a:cxn>
              <a:cxn ang="0">
                <a:pos x="connsiteX56731" y="connsiteY56731"/>
              </a:cxn>
              <a:cxn ang="0">
                <a:pos x="connsiteX56732" y="connsiteY56732"/>
              </a:cxn>
              <a:cxn ang="0">
                <a:pos x="connsiteX56733" y="connsiteY56733"/>
              </a:cxn>
              <a:cxn ang="0">
                <a:pos x="connsiteX56734" y="connsiteY56734"/>
              </a:cxn>
              <a:cxn ang="0">
                <a:pos x="connsiteX56735" y="connsiteY56735"/>
              </a:cxn>
              <a:cxn ang="0">
                <a:pos x="connsiteX56736" y="connsiteY56736"/>
              </a:cxn>
              <a:cxn ang="0">
                <a:pos x="connsiteX56737" y="connsiteY56737"/>
              </a:cxn>
              <a:cxn ang="0">
                <a:pos x="connsiteX56738" y="connsiteY56738"/>
              </a:cxn>
              <a:cxn ang="0">
                <a:pos x="connsiteX56739" y="connsiteY56739"/>
              </a:cxn>
              <a:cxn ang="0">
                <a:pos x="connsiteX56740" y="connsiteY56740"/>
              </a:cxn>
              <a:cxn ang="0">
                <a:pos x="connsiteX56741" y="connsiteY56741"/>
              </a:cxn>
              <a:cxn ang="0">
                <a:pos x="connsiteX56742" y="connsiteY56742"/>
              </a:cxn>
              <a:cxn ang="0">
                <a:pos x="connsiteX56743" y="connsiteY56743"/>
              </a:cxn>
              <a:cxn ang="0">
                <a:pos x="connsiteX56744" y="connsiteY56744"/>
              </a:cxn>
              <a:cxn ang="0">
                <a:pos x="connsiteX56745" y="connsiteY56745"/>
              </a:cxn>
              <a:cxn ang="0">
                <a:pos x="connsiteX56746" y="connsiteY56746"/>
              </a:cxn>
              <a:cxn ang="0">
                <a:pos x="connsiteX56747" y="connsiteY56747"/>
              </a:cxn>
              <a:cxn ang="0">
                <a:pos x="connsiteX56748" y="connsiteY56748"/>
              </a:cxn>
              <a:cxn ang="0">
                <a:pos x="connsiteX56749" y="connsiteY56749"/>
              </a:cxn>
              <a:cxn ang="0">
                <a:pos x="connsiteX56750" y="connsiteY56750"/>
              </a:cxn>
              <a:cxn ang="0">
                <a:pos x="connsiteX56751" y="connsiteY56751"/>
              </a:cxn>
              <a:cxn ang="0">
                <a:pos x="connsiteX56752" y="connsiteY56752"/>
              </a:cxn>
              <a:cxn ang="0">
                <a:pos x="connsiteX56753" y="connsiteY56753"/>
              </a:cxn>
              <a:cxn ang="0">
                <a:pos x="connsiteX56754" y="connsiteY56754"/>
              </a:cxn>
              <a:cxn ang="0">
                <a:pos x="connsiteX56755" y="connsiteY56755"/>
              </a:cxn>
              <a:cxn ang="0">
                <a:pos x="connsiteX56756" y="connsiteY56756"/>
              </a:cxn>
              <a:cxn ang="0">
                <a:pos x="connsiteX56757" y="connsiteY56757"/>
              </a:cxn>
              <a:cxn ang="0">
                <a:pos x="connsiteX56758" y="connsiteY56758"/>
              </a:cxn>
              <a:cxn ang="0">
                <a:pos x="connsiteX56759" y="connsiteY56759"/>
              </a:cxn>
              <a:cxn ang="0">
                <a:pos x="connsiteX56760" y="connsiteY56760"/>
              </a:cxn>
              <a:cxn ang="0">
                <a:pos x="connsiteX56761" y="connsiteY56761"/>
              </a:cxn>
              <a:cxn ang="0">
                <a:pos x="connsiteX56762" y="connsiteY56762"/>
              </a:cxn>
              <a:cxn ang="0">
                <a:pos x="connsiteX56763" y="connsiteY56763"/>
              </a:cxn>
              <a:cxn ang="0">
                <a:pos x="connsiteX56764" y="connsiteY56764"/>
              </a:cxn>
              <a:cxn ang="0">
                <a:pos x="connsiteX56765" y="connsiteY56765"/>
              </a:cxn>
              <a:cxn ang="0">
                <a:pos x="connsiteX56766" y="connsiteY56766"/>
              </a:cxn>
              <a:cxn ang="0">
                <a:pos x="connsiteX56767" y="connsiteY56767"/>
              </a:cxn>
              <a:cxn ang="0">
                <a:pos x="connsiteX56768" y="connsiteY56768"/>
              </a:cxn>
              <a:cxn ang="0">
                <a:pos x="connsiteX56769" y="connsiteY56769"/>
              </a:cxn>
              <a:cxn ang="0">
                <a:pos x="connsiteX56770" y="connsiteY56770"/>
              </a:cxn>
              <a:cxn ang="0">
                <a:pos x="connsiteX56771" y="connsiteY56771"/>
              </a:cxn>
              <a:cxn ang="0">
                <a:pos x="connsiteX56772" y="connsiteY56772"/>
              </a:cxn>
              <a:cxn ang="0">
                <a:pos x="connsiteX56773" y="connsiteY56773"/>
              </a:cxn>
              <a:cxn ang="0">
                <a:pos x="connsiteX56774" y="connsiteY56774"/>
              </a:cxn>
              <a:cxn ang="0">
                <a:pos x="connsiteX56775" y="connsiteY56775"/>
              </a:cxn>
              <a:cxn ang="0">
                <a:pos x="connsiteX56776" y="connsiteY56776"/>
              </a:cxn>
              <a:cxn ang="0">
                <a:pos x="connsiteX56777" y="connsiteY56777"/>
              </a:cxn>
              <a:cxn ang="0">
                <a:pos x="connsiteX56778" y="connsiteY56778"/>
              </a:cxn>
              <a:cxn ang="0">
                <a:pos x="connsiteX56779" y="connsiteY56779"/>
              </a:cxn>
              <a:cxn ang="0">
                <a:pos x="connsiteX56780" y="connsiteY56780"/>
              </a:cxn>
              <a:cxn ang="0">
                <a:pos x="connsiteX56781" y="connsiteY56781"/>
              </a:cxn>
              <a:cxn ang="0">
                <a:pos x="connsiteX56782" y="connsiteY56782"/>
              </a:cxn>
              <a:cxn ang="0">
                <a:pos x="connsiteX56783" y="connsiteY56783"/>
              </a:cxn>
              <a:cxn ang="0">
                <a:pos x="connsiteX56784" y="connsiteY56784"/>
              </a:cxn>
              <a:cxn ang="0">
                <a:pos x="connsiteX56785" y="connsiteY56785"/>
              </a:cxn>
              <a:cxn ang="0">
                <a:pos x="connsiteX56786" y="connsiteY56786"/>
              </a:cxn>
              <a:cxn ang="0">
                <a:pos x="connsiteX56787" y="connsiteY56787"/>
              </a:cxn>
              <a:cxn ang="0">
                <a:pos x="connsiteX56788" y="connsiteY56788"/>
              </a:cxn>
              <a:cxn ang="0">
                <a:pos x="connsiteX56789" y="connsiteY56789"/>
              </a:cxn>
              <a:cxn ang="0">
                <a:pos x="connsiteX56790" y="connsiteY56790"/>
              </a:cxn>
              <a:cxn ang="0">
                <a:pos x="connsiteX56791" y="connsiteY56791"/>
              </a:cxn>
              <a:cxn ang="0">
                <a:pos x="connsiteX56792" y="connsiteY56792"/>
              </a:cxn>
              <a:cxn ang="0">
                <a:pos x="connsiteX56793" y="connsiteY56793"/>
              </a:cxn>
              <a:cxn ang="0">
                <a:pos x="connsiteX56794" y="connsiteY56794"/>
              </a:cxn>
              <a:cxn ang="0">
                <a:pos x="connsiteX56795" y="connsiteY56795"/>
              </a:cxn>
              <a:cxn ang="0">
                <a:pos x="connsiteX56796" y="connsiteY56796"/>
              </a:cxn>
              <a:cxn ang="0">
                <a:pos x="connsiteX56797" y="connsiteY56797"/>
              </a:cxn>
              <a:cxn ang="0">
                <a:pos x="connsiteX56798" y="connsiteY56798"/>
              </a:cxn>
              <a:cxn ang="0">
                <a:pos x="connsiteX56799" y="connsiteY56799"/>
              </a:cxn>
              <a:cxn ang="0">
                <a:pos x="connsiteX56800" y="connsiteY56800"/>
              </a:cxn>
              <a:cxn ang="0">
                <a:pos x="connsiteX56801" y="connsiteY56801"/>
              </a:cxn>
              <a:cxn ang="0">
                <a:pos x="connsiteX56802" y="connsiteY56802"/>
              </a:cxn>
              <a:cxn ang="0">
                <a:pos x="connsiteX56803" y="connsiteY56803"/>
              </a:cxn>
              <a:cxn ang="0">
                <a:pos x="connsiteX56804" y="connsiteY56804"/>
              </a:cxn>
              <a:cxn ang="0">
                <a:pos x="connsiteX56805" y="connsiteY56805"/>
              </a:cxn>
              <a:cxn ang="0">
                <a:pos x="connsiteX56806" y="connsiteY56806"/>
              </a:cxn>
              <a:cxn ang="0">
                <a:pos x="connsiteX56807" y="connsiteY56807"/>
              </a:cxn>
              <a:cxn ang="0">
                <a:pos x="connsiteX56808" y="connsiteY56808"/>
              </a:cxn>
              <a:cxn ang="0">
                <a:pos x="connsiteX56809" y="connsiteY56809"/>
              </a:cxn>
              <a:cxn ang="0">
                <a:pos x="connsiteX56810" y="connsiteY56810"/>
              </a:cxn>
              <a:cxn ang="0">
                <a:pos x="connsiteX56811" y="connsiteY56811"/>
              </a:cxn>
              <a:cxn ang="0">
                <a:pos x="connsiteX56812" y="connsiteY56812"/>
              </a:cxn>
              <a:cxn ang="0">
                <a:pos x="connsiteX56813" y="connsiteY56813"/>
              </a:cxn>
              <a:cxn ang="0">
                <a:pos x="connsiteX56814" y="connsiteY56814"/>
              </a:cxn>
              <a:cxn ang="0">
                <a:pos x="connsiteX56815" y="connsiteY56815"/>
              </a:cxn>
              <a:cxn ang="0">
                <a:pos x="connsiteX56816" y="connsiteY56816"/>
              </a:cxn>
              <a:cxn ang="0">
                <a:pos x="connsiteX56817" y="connsiteY56817"/>
              </a:cxn>
              <a:cxn ang="0">
                <a:pos x="connsiteX56818" y="connsiteY56818"/>
              </a:cxn>
              <a:cxn ang="0">
                <a:pos x="connsiteX56819" y="connsiteY56819"/>
              </a:cxn>
              <a:cxn ang="0">
                <a:pos x="connsiteX56820" y="connsiteY56820"/>
              </a:cxn>
              <a:cxn ang="0">
                <a:pos x="connsiteX56821" y="connsiteY56821"/>
              </a:cxn>
              <a:cxn ang="0">
                <a:pos x="connsiteX56822" y="connsiteY56822"/>
              </a:cxn>
              <a:cxn ang="0">
                <a:pos x="connsiteX56823" y="connsiteY56823"/>
              </a:cxn>
              <a:cxn ang="0">
                <a:pos x="connsiteX56824" y="connsiteY56824"/>
              </a:cxn>
              <a:cxn ang="0">
                <a:pos x="connsiteX56825" y="connsiteY56825"/>
              </a:cxn>
              <a:cxn ang="0">
                <a:pos x="connsiteX56826" y="connsiteY56826"/>
              </a:cxn>
              <a:cxn ang="0">
                <a:pos x="connsiteX56827" y="connsiteY56827"/>
              </a:cxn>
              <a:cxn ang="0">
                <a:pos x="connsiteX56828" y="connsiteY56828"/>
              </a:cxn>
              <a:cxn ang="0">
                <a:pos x="connsiteX56829" y="connsiteY56829"/>
              </a:cxn>
              <a:cxn ang="0">
                <a:pos x="connsiteX56830" y="connsiteY56830"/>
              </a:cxn>
              <a:cxn ang="0">
                <a:pos x="connsiteX56831" y="connsiteY56831"/>
              </a:cxn>
              <a:cxn ang="0">
                <a:pos x="connsiteX56832" y="connsiteY56832"/>
              </a:cxn>
              <a:cxn ang="0">
                <a:pos x="connsiteX56833" y="connsiteY56833"/>
              </a:cxn>
              <a:cxn ang="0">
                <a:pos x="connsiteX56834" y="connsiteY56834"/>
              </a:cxn>
              <a:cxn ang="0">
                <a:pos x="connsiteX56835" y="connsiteY56835"/>
              </a:cxn>
              <a:cxn ang="0">
                <a:pos x="connsiteX56836" y="connsiteY56836"/>
              </a:cxn>
              <a:cxn ang="0">
                <a:pos x="connsiteX56837" y="connsiteY56837"/>
              </a:cxn>
              <a:cxn ang="0">
                <a:pos x="connsiteX56838" y="connsiteY56838"/>
              </a:cxn>
              <a:cxn ang="0">
                <a:pos x="connsiteX56839" y="connsiteY56839"/>
              </a:cxn>
              <a:cxn ang="0">
                <a:pos x="connsiteX56840" y="connsiteY56840"/>
              </a:cxn>
              <a:cxn ang="0">
                <a:pos x="connsiteX56841" y="connsiteY56841"/>
              </a:cxn>
              <a:cxn ang="0">
                <a:pos x="connsiteX56842" y="connsiteY56842"/>
              </a:cxn>
              <a:cxn ang="0">
                <a:pos x="connsiteX56843" y="connsiteY56843"/>
              </a:cxn>
              <a:cxn ang="0">
                <a:pos x="connsiteX56844" y="connsiteY56844"/>
              </a:cxn>
              <a:cxn ang="0">
                <a:pos x="connsiteX56845" y="connsiteY56845"/>
              </a:cxn>
              <a:cxn ang="0">
                <a:pos x="connsiteX56846" y="connsiteY56846"/>
              </a:cxn>
              <a:cxn ang="0">
                <a:pos x="connsiteX56847" y="connsiteY56847"/>
              </a:cxn>
              <a:cxn ang="0">
                <a:pos x="connsiteX56848" y="connsiteY56848"/>
              </a:cxn>
              <a:cxn ang="0">
                <a:pos x="connsiteX56849" y="connsiteY56849"/>
              </a:cxn>
              <a:cxn ang="0">
                <a:pos x="connsiteX56850" y="connsiteY56850"/>
              </a:cxn>
              <a:cxn ang="0">
                <a:pos x="connsiteX56851" y="connsiteY56851"/>
              </a:cxn>
              <a:cxn ang="0">
                <a:pos x="connsiteX56852" y="connsiteY56852"/>
              </a:cxn>
              <a:cxn ang="0">
                <a:pos x="connsiteX56853" y="connsiteY56853"/>
              </a:cxn>
              <a:cxn ang="0">
                <a:pos x="connsiteX56854" y="connsiteY56854"/>
              </a:cxn>
              <a:cxn ang="0">
                <a:pos x="connsiteX56855" y="connsiteY56855"/>
              </a:cxn>
              <a:cxn ang="0">
                <a:pos x="connsiteX56856" y="connsiteY56856"/>
              </a:cxn>
              <a:cxn ang="0">
                <a:pos x="connsiteX56857" y="connsiteY56857"/>
              </a:cxn>
              <a:cxn ang="0">
                <a:pos x="connsiteX56858" y="connsiteY56858"/>
              </a:cxn>
              <a:cxn ang="0">
                <a:pos x="connsiteX56859" y="connsiteY56859"/>
              </a:cxn>
              <a:cxn ang="0">
                <a:pos x="connsiteX56860" y="connsiteY56860"/>
              </a:cxn>
              <a:cxn ang="0">
                <a:pos x="connsiteX56861" y="connsiteY56861"/>
              </a:cxn>
              <a:cxn ang="0">
                <a:pos x="connsiteX56862" y="connsiteY56862"/>
              </a:cxn>
              <a:cxn ang="0">
                <a:pos x="connsiteX56863" y="connsiteY56863"/>
              </a:cxn>
              <a:cxn ang="0">
                <a:pos x="connsiteX56864" y="connsiteY56864"/>
              </a:cxn>
              <a:cxn ang="0">
                <a:pos x="connsiteX56865" y="connsiteY56865"/>
              </a:cxn>
              <a:cxn ang="0">
                <a:pos x="connsiteX56866" y="connsiteY56866"/>
              </a:cxn>
              <a:cxn ang="0">
                <a:pos x="connsiteX56867" y="connsiteY56867"/>
              </a:cxn>
              <a:cxn ang="0">
                <a:pos x="connsiteX56868" y="connsiteY56868"/>
              </a:cxn>
              <a:cxn ang="0">
                <a:pos x="connsiteX56869" y="connsiteY56869"/>
              </a:cxn>
              <a:cxn ang="0">
                <a:pos x="connsiteX56870" y="connsiteY56870"/>
              </a:cxn>
              <a:cxn ang="0">
                <a:pos x="connsiteX56871" y="connsiteY56871"/>
              </a:cxn>
              <a:cxn ang="0">
                <a:pos x="connsiteX56872" y="connsiteY56872"/>
              </a:cxn>
              <a:cxn ang="0">
                <a:pos x="connsiteX56873" y="connsiteY56873"/>
              </a:cxn>
              <a:cxn ang="0">
                <a:pos x="connsiteX56874" y="connsiteY56874"/>
              </a:cxn>
              <a:cxn ang="0">
                <a:pos x="connsiteX56875" y="connsiteY56875"/>
              </a:cxn>
              <a:cxn ang="0">
                <a:pos x="connsiteX56876" y="connsiteY56876"/>
              </a:cxn>
              <a:cxn ang="0">
                <a:pos x="connsiteX56877" y="connsiteY56877"/>
              </a:cxn>
              <a:cxn ang="0">
                <a:pos x="connsiteX56878" y="connsiteY56878"/>
              </a:cxn>
              <a:cxn ang="0">
                <a:pos x="connsiteX56879" y="connsiteY56879"/>
              </a:cxn>
              <a:cxn ang="0">
                <a:pos x="connsiteX56880" y="connsiteY56880"/>
              </a:cxn>
              <a:cxn ang="0">
                <a:pos x="connsiteX56881" y="connsiteY56881"/>
              </a:cxn>
              <a:cxn ang="0">
                <a:pos x="connsiteX56882" y="connsiteY56882"/>
              </a:cxn>
              <a:cxn ang="0">
                <a:pos x="connsiteX56883" y="connsiteY56883"/>
              </a:cxn>
              <a:cxn ang="0">
                <a:pos x="connsiteX56884" y="connsiteY56884"/>
              </a:cxn>
              <a:cxn ang="0">
                <a:pos x="connsiteX56885" y="connsiteY56885"/>
              </a:cxn>
              <a:cxn ang="0">
                <a:pos x="connsiteX56886" y="connsiteY56886"/>
              </a:cxn>
              <a:cxn ang="0">
                <a:pos x="connsiteX56887" y="connsiteY56887"/>
              </a:cxn>
              <a:cxn ang="0">
                <a:pos x="connsiteX56888" y="connsiteY56888"/>
              </a:cxn>
              <a:cxn ang="0">
                <a:pos x="connsiteX56889" y="connsiteY56889"/>
              </a:cxn>
              <a:cxn ang="0">
                <a:pos x="connsiteX56890" y="connsiteY56890"/>
              </a:cxn>
              <a:cxn ang="0">
                <a:pos x="connsiteX56891" y="connsiteY56891"/>
              </a:cxn>
              <a:cxn ang="0">
                <a:pos x="connsiteX56892" y="connsiteY56892"/>
              </a:cxn>
              <a:cxn ang="0">
                <a:pos x="connsiteX56893" y="connsiteY56893"/>
              </a:cxn>
              <a:cxn ang="0">
                <a:pos x="connsiteX56894" y="connsiteY56894"/>
              </a:cxn>
              <a:cxn ang="0">
                <a:pos x="connsiteX56895" y="connsiteY56895"/>
              </a:cxn>
              <a:cxn ang="0">
                <a:pos x="connsiteX56896" y="connsiteY56896"/>
              </a:cxn>
              <a:cxn ang="0">
                <a:pos x="connsiteX56897" y="connsiteY56897"/>
              </a:cxn>
              <a:cxn ang="0">
                <a:pos x="connsiteX56898" y="connsiteY56898"/>
              </a:cxn>
              <a:cxn ang="0">
                <a:pos x="connsiteX56899" y="connsiteY56899"/>
              </a:cxn>
              <a:cxn ang="0">
                <a:pos x="connsiteX56900" y="connsiteY56900"/>
              </a:cxn>
              <a:cxn ang="0">
                <a:pos x="connsiteX56901" y="connsiteY56901"/>
              </a:cxn>
              <a:cxn ang="0">
                <a:pos x="connsiteX56902" y="connsiteY56902"/>
              </a:cxn>
              <a:cxn ang="0">
                <a:pos x="connsiteX56903" y="connsiteY56903"/>
              </a:cxn>
              <a:cxn ang="0">
                <a:pos x="connsiteX56904" y="connsiteY56904"/>
              </a:cxn>
              <a:cxn ang="0">
                <a:pos x="connsiteX56905" y="connsiteY56905"/>
              </a:cxn>
              <a:cxn ang="0">
                <a:pos x="connsiteX56906" y="connsiteY56906"/>
              </a:cxn>
              <a:cxn ang="0">
                <a:pos x="connsiteX56907" y="connsiteY56907"/>
              </a:cxn>
              <a:cxn ang="0">
                <a:pos x="connsiteX56908" y="connsiteY56908"/>
              </a:cxn>
              <a:cxn ang="0">
                <a:pos x="connsiteX56909" y="connsiteY56909"/>
              </a:cxn>
              <a:cxn ang="0">
                <a:pos x="connsiteX56910" y="connsiteY56910"/>
              </a:cxn>
              <a:cxn ang="0">
                <a:pos x="connsiteX56911" y="connsiteY56911"/>
              </a:cxn>
              <a:cxn ang="0">
                <a:pos x="connsiteX56912" y="connsiteY56912"/>
              </a:cxn>
              <a:cxn ang="0">
                <a:pos x="connsiteX56913" y="connsiteY56913"/>
              </a:cxn>
              <a:cxn ang="0">
                <a:pos x="connsiteX56914" y="connsiteY56914"/>
              </a:cxn>
              <a:cxn ang="0">
                <a:pos x="connsiteX56915" y="connsiteY56915"/>
              </a:cxn>
              <a:cxn ang="0">
                <a:pos x="connsiteX56916" y="connsiteY56916"/>
              </a:cxn>
              <a:cxn ang="0">
                <a:pos x="connsiteX56917" y="connsiteY56917"/>
              </a:cxn>
              <a:cxn ang="0">
                <a:pos x="connsiteX56918" y="connsiteY56918"/>
              </a:cxn>
              <a:cxn ang="0">
                <a:pos x="connsiteX56919" y="connsiteY56919"/>
              </a:cxn>
              <a:cxn ang="0">
                <a:pos x="connsiteX56920" y="connsiteY56920"/>
              </a:cxn>
              <a:cxn ang="0">
                <a:pos x="connsiteX56921" y="connsiteY56921"/>
              </a:cxn>
              <a:cxn ang="0">
                <a:pos x="connsiteX56922" y="connsiteY56922"/>
              </a:cxn>
              <a:cxn ang="0">
                <a:pos x="connsiteX56923" y="connsiteY56923"/>
              </a:cxn>
              <a:cxn ang="0">
                <a:pos x="connsiteX56924" y="connsiteY56924"/>
              </a:cxn>
              <a:cxn ang="0">
                <a:pos x="connsiteX56925" y="connsiteY56925"/>
              </a:cxn>
              <a:cxn ang="0">
                <a:pos x="connsiteX56926" y="connsiteY56926"/>
              </a:cxn>
              <a:cxn ang="0">
                <a:pos x="connsiteX56927" y="connsiteY56927"/>
              </a:cxn>
              <a:cxn ang="0">
                <a:pos x="connsiteX56928" y="connsiteY56928"/>
              </a:cxn>
              <a:cxn ang="0">
                <a:pos x="connsiteX56929" y="connsiteY56929"/>
              </a:cxn>
              <a:cxn ang="0">
                <a:pos x="connsiteX56930" y="connsiteY56930"/>
              </a:cxn>
              <a:cxn ang="0">
                <a:pos x="connsiteX56931" y="connsiteY56931"/>
              </a:cxn>
              <a:cxn ang="0">
                <a:pos x="connsiteX56932" y="connsiteY56932"/>
              </a:cxn>
              <a:cxn ang="0">
                <a:pos x="connsiteX56933" y="connsiteY56933"/>
              </a:cxn>
              <a:cxn ang="0">
                <a:pos x="connsiteX56934" y="connsiteY56934"/>
              </a:cxn>
              <a:cxn ang="0">
                <a:pos x="connsiteX56935" y="connsiteY56935"/>
              </a:cxn>
              <a:cxn ang="0">
                <a:pos x="connsiteX56936" y="connsiteY56936"/>
              </a:cxn>
              <a:cxn ang="0">
                <a:pos x="connsiteX56937" y="connsiteY56937"/>
              </a:cxn>
              <a:cxn ang="0">
                <a:pos x="connsiteX56938" y="connsiteY56938"/>
              </a:cxn>
              <a:cxn ang="0">
                <a:pos x="connsiteX56939" y="connsiteY56939"/>
              </a:cxn>
              <a:cxn ang="0">
                <a:pos x="connsiteX56940" y="connsiteY56940"/>
              </a:cxn>
              <a:cxn ang="0">
                <a:pos x="connsiteX56941" y="connsiteY56941"/>
              </a:cxn>
              <a:cxn ang="0">
                <a:pos x="connsiteX56942" y="connsiteY56942"/>
              </a:cxn>
              <a:cxn ang="0">
                <a:pos x="connsiteX56943" y="connsiteY56943"/>
              </a:cxn>
              <a:cxn ang="0">
                <a:pos x="connsiteX56944" y="connsiteY56944"/>
              </a:cxn>
              <a:cxn ang="0">
                <a:pos x="connsiteX56945" y="connsiteY56945"/>
              </a:cxn>
              <a:cxn ang="0">
                <a:pos x="connsiteX56946" y="connsiteY56946"/>
              </a:cxn>
              <a:cxn ang="0">
                <a:pos x="connsiteX56947" y="connsiteY56947"/>
              </a:cxn>
              <a:cxn ang="0">
                <a:pos x="connsiteX56948" y="connsiteY56948"/>
              </a:cxn>
              <a:cxn ang="0">
                <a:pos x="connsiteX56949" y="connsiteY56949"/>
              </a:cxn>
              <a:cxn ang="0">
                <a:pos x="connsiteX56950" y="connsiteY56950"/>
              </a:cxn>
              <a:cxn ang="0">
                <a:pos x="connsiteX56951" y="connsiteY56951"/>
              </a:cxn>
              <a:cxn ang="0">
                <a:pos x="connsiteX56952" y="connsiteY56952"/>
              </a:cxn>
              <a:cxn ang="0">
                <a:pos x="connsiteX56953" y="connsiteY56953"/>
              </a:cxn>
              <a:cxn ang="0">
                <a:pos x="connsiteX56954" y="connsiteY56954"/>
              </a:cxn>
              <a:cxn ang="0">
                <a:pos x="connsiteX56955" y="connsiteY56955"/>
              </a:cxn>
              <a:cxn ang="0">
                <a:pos x="connsiteX56956" y="connsiteY56956"/>
              </a:cxn>
              <a:cxn ang="0">
                <a:pos x="connsiteX56957" y="connsiteY56957"/>
              </a:cxn>
              <a:cxn ang="0">
                <a:pos x="connsiteX56958" y="connsiteY56958"/>
              </a:cxn>
              <a:cxn ang="0">
                <a:pos x="connsiteX56959" y="connsiteY56959"/>
              </a:cxn>
              <a:cxn ang="0">
                <a:pos x="connsiteX56960" y="connsiteY56960"/>
              </a:cxn>
              <a:cxn ang="0">
                <a:pos x="connsiteX56961" y="connsiteY56961"/>
              </a:cxn>
              <a:cxn ang="0">
                <a:pos x="connsiteX56962" y="connsiteY56962"/>
              </a:cxn>
              <a:cxn ang="0">
                <a:pos x="connsiteX56963" y="connsiteY56963"/>
              </a:cxn>
              <a:cxn ang="0">
                <a:pos x="connsiteX56964" y="connsiteY56964"/>
              </a:cxn>
              <a:cxn ang="0">
                <a:pos x="connsiteX56965" y="connsiteY56965"/>
              </a:cxn>
              <a:cxn ang="0">
                <a:pos x="connsiteX56966" y="connsiteY56966"/>
              </a:cxn>
              <a:cxn ang="0">
                <a:pos x="connsiteX56967" y="connsiteY56967"/>
              </a:cxn>
              <a:cxn ang="0">
                <a:pos x="connsiteX56968" y="connsiteY56968"/>
              </a:cxn>
              <a:cxn ang="0">
                <a:pos x="connsiteX56969" y="connsiteY56969"/>
              </a:cxn>
              <a:cxn ang="0">
                <a:pos x="connsiteX56970" y="connsiteY56970"/>
              </a:cxn>
              <a:cxn ang="0">
                <a:pos x="connsiteX56971" y="connsiteY56971"/>
              </a:cxn>
              <a:cxn ang="0">
                <a:pos x="connsiteX56972" y="connsiteY56972"/>
              </a:cxn>
              <a:cxn ang="0">
                <a:pos x="connsiteX56973" y="connsiteY56973"/>
              </a:cxn>
              <a:cxn ang="0">
                <a:pos x="connsiteX56974" y="connsiteY56974"/>
              </a:cxn>
              <a:cxn ang="0">
                <a:pos x="connsiteX56975" y="connsiteY56975"/>
              </a:cxn>
              <a:cxn ang="0">
                <a:pos x="connsiteX56976" y="connsiteY56976"/>
              </a:cxn>
              <a:cxn ang="0">
                <a:pos x="connsiteX56977" y="connsiteY56977"/>
              </a:cxn>
              <a:cxn ang="0">
                <a:pos x="connsiteX56978" y="connsiteY56978"/>
              </a:cxn>
              <a:cxn ang="0">
                <a:pos x="connsiteX56979" y="connsiteY56979"/>
              </a:cxn>
              <a:cxn ang="0">
                <a:pos x="connsiteX56980" y="connsiteY56980"/>
              </a:cxn>
              <a:cxn ang="0">
                <a:pos x="connsiteX56981" y="connsiteY56981"/>
              </a:cxn>
              <a:cxn ang="0">
                <a:pos x="connsiteX56982" y="connsiteY56982"/>
              </a:cxn>
              <a:cxn ang="0">
                <a:pos x="connsiteX56983" y="connsiteY56983"/>
              </a:cxn>
              <a:cxn ang="0">
                <a:pos x="connsiteX56984" y="connsiteY56984"/>
              </a:cxn>
              <a:cxn ang="0">
                <a:pos x="connsiteX56985" y="connsiteY56985"/>
              </a:cxn>
              <a:cxn ang="0">
                <a:pos x="connsiteX56986" y="connsiteY56986"/>
              </a:cxn>
              <a:cxn ang="0">
                <a:pos x="connsiteX56987" y="connsiteY56987"/>
              </a:cxn>
              <a:cxn ang="0">
                <a:pos x="connsiteX56988" y="connsiteY56988"/>
              </a:cxn>
              <a:cxn ang="0">
                <a:pos x="connsiteX56989" y="connsiteY56989"/>
              </a:cxn>
              <a:cxn ang="0">
                <a:pos x="connsiteX56990" y="connsiteY56990"/>
              </a:cxn>
              <a:cxn ang="0">
                <a:pos x="connsiteX56991" y="connsiteY56991"/>
              </a:cxn>
              <a:cxn ang="0">
                <a:pos x="connsiteX56992" y="connsiteY56992"/>
              </a:cxn>
              <a:cxn ang="0">
                <a:pos x="connsiteX56993" y="connsiteY56993"/>
              </a:cxn>
              <a:cxn ang="0">
                <a:pos x="connsiteX56994" y="connsiteY56994"/>
              </a:cxn>
              <a:cxn ang="0">
                <a:pos x="connsiteX56995" y="connsiteY56995"/>
              </a:cxn>
              <a:cxn ang="0">
                <a:pos x="connsiteX56996" y="connsiteY56996"/>
              </a:cxn>
              <a:cxn ang="0">
                <a:pos x="connsiteX56997" y="connsiteY56997"/>
              </a:cxn>
              <a:cxn ang="0">
                <a:pos x="connsiteX56998" y="connsiteY56998"/>
              </a:cxn>
              <a:cxn ang="0">
                <a:pos x="connsiteX56999" y="connsiteY56999"/>
              </a:cxn>
              <a:cxn ang="0">
                <a:pos x="connsiteX57000" y="connsiteY57000"/>
              </a:cxn>
              <a:cxn ang="0">
                <a:pos x="connsiteX57001" y="connsiteY57001"/>
              </a:cxn>
              <a:cxn ang="0">
                <a:pos x="connsiteX57002" y="connsiteY57002"/>
              </a:cxn>
              <a:cxn ang="0">
                <a:pos x="connsiteX57003" y="connsiteY57003"/>
              </a:cxn>
              <a:cxn ang="0">
                <a:pos x="connsiteX57004" y="connsiteY57004"/>
              </a:cxn>
              <a:cxn ang="0">
                <a:pos x="connsiteX57005" y="connsiteY57005"/>
              </a:cxn>
              <a:cxn ang="0">
                <a:pos x="connsiteX57006" y="connsiteY57006"/>
              </a:cxn>
              <a:cxn ang="0">
                <a:pos x="connsiteX57007" y="connsiteY57007"/>
              </a:cxn>
              <a:cxn ang="0">
                <a:pos x="connsiteX57008" y="connsiteY57008"/>
              </a:cxn>
              <a:cxn ang="0">
                <a:pos x="connsiteX57009" y="connsiteY57009"/>
              </a:cxn>
              <a:cxn ang="0">
                <a:pos x="connsiteX57010" y="connsiteY57010"/>
              </a:cxn>
              <a:cxn ang="0">
                <a:pos x="connsiteX57011" y="connsiteY57011"/>
              </a:cxn>
              <a:cxn ang="0">
                <a:pos x="connsiteX57012" y="connsiteY57012"/>
              </a:cxn>
              <a:cxn ang="0">
                <a:pos x="connsiteX57013" y="connsiteY57013"/>
              </a:cxn>
              <a:cxn ang="0">
                <a:pos x="connsiteX57014" y="connsiteY57014"/>
              </a:cxn>
              <a:cxn ang="0">
                <a:pos x="connsiteX57015" y="connsiteY57015"/>
              </a:cxn>
              <a:cxn ang="0">
                <a:pos x="connsiteX57016" y="connsiteY57016"/>
              </a:cxn>
              <a:cxn ang="0">
                <a:pos x="connsiteX57017" y="connsiteY57017"/>
              </a:cxn>
              <a:cxn ang="0">
                <a:pos x="connsiteX57018" y="connsiteY57018"/>
              </a:cxn>
              <a:cxn ang="0">
                <a:pos x="connsiteX57019" y="connsiteY57019"/>
              </a:cxn>
              <a:cxn ang="0">
                <a:pos x="connsiteX57020" y="connsiteY57020"/>
              </a:cxn>
              <a:cxn ang="0">
                <a:pos x="connsiteX57021" y="connsiteY57021"/>
              </a:cxn>
              <a:cxn ang="0">
                <a:pos x="connsiteX57022" y="connsiteY57022"/>
              </a:cxn>
              <a:cxn ang="0">
                <a:pos x="connsiteX57023" y="connsiteY57023"/>
              </a:cxn>
              <a:cxn ang="0">
                <a:pos x="connsiteX57024" y="connsiteY57024"/>
              </a:cxn>
              <a:cxn ang="0">
                <a:pos x="connsiteX57025" y="connsiteY57025"/>
              </a:cxn>
              <a:cxn ang="0">
                <a:pos x="connsiteX57026" y="connsiteY57026"/>
              </a:cxn>
              <a:cxn ang="0">
                <a:pos x="connsiteX57027" y="connsiteY57027"/>
              </a:cxn>
              <a:cxn ang="0">
                <a:pos x="connsiteX57028" y="connsiteY57028"/>
              </a:cxn>
              <a:cxn ang="0">
                <a:pos x="connsiteX57029" y="connsiteY57029"/>
              </a:cxn>
              <a:cxn ang="0">
                <a:pos x="connsiteX57030" y="connsiteY57030"/>
              </a:cxn>
              <a:cxn ang="0">
                <a:pos x="connsiteX57031" y="connsiteY57031"/>
              </a:cxn>
              <a:cxn ang="0">
                <a:pos x="connsiteX57032" y="connsiteY57032"/>
              </a:cxn>
              <a:cxn ang="0">
                <a:pos x="connsiteX57033" y="connsiteY57033"/>
              </a:cxn>
              <a:cxn ang="0">
                <a:pos x="connsiteX57034" y="connsiteY57034"/>
              </a:cxn>
              <a:cxn ang="0">
                <a:pos x="connsiteX57035" y="connsiteY57035"/>
              </a:cxn>
              <a:cxn ang="0">
                <a:pos x="connsiteX57036" y="connsiteY57036"/>
              </a:cxn>
              <a:cxn ang="0">
                <a:pos x="connsiteX57037" y="connsiteY57037"/>
              </a:cxn>
              <a:cxn ang="0">
                <a:pos x="connsiteX57038" y="connsiteY57038"/>
              </a:cxn>
              <a:cxn ang="0">
                <a:pos x="connsiteX57039" y="connsiteY57039"/>
              </a:cxn>
              <a:cxn ang="0">
                <a:pos x="connsiteX57040" y="connsiteY57040"/>
              </a:cxn>
              <a:cxn ang="0">
                <a:pos x="connsiteX57041" y="connsiteY57041"/>
              </a:cxn>
              <a:cxn ang="0">
                <a:pos x="connsiteX57042" y="connsiteY57042"/>
              </a:cxn>
              <a:cxn ang="0">
                <a:pos x="connsiteX57043" y="connsiteY57043"/>
              </a:cxn>
              <a:cxn ang="0">
                <a:pos x="connsiteX57044" y="connsiteY57044"/>
              </a:cxn>
              <a:cxn ang="0">
                <a:pos x="connsiteX57045" y="connsiteY57045"/>
              </a:cxn>
              <a:cxn ang="0">
                <a:pos x="connsiteX57046" y="connsiteY57046"/>
              </a:cxn>
              <a:cxn ang="0">
                <a:pos x="connsiteX57047" y="connsiteY57047"/>
              </a:cxn>
              <a:cxn ang="0">
                <a:pos x="connsiteX57048" y="connsiteY57048"/>
              </a:cxn>
              <a:cxn ang="0">
                <a:pos x="connsiteX57049" y="connsiteY57049"/>
              </a:cxn>
              <a:cxn ang="0">
                <a:pos x="connsiteX57050" y="connsiteY57050"/>
              </a:cxn>
              <a:cxn ang="0">
                <a:pos x="connsiteX57051" y="connsiteY57051"/>
              </a:cxn>
              <a:cxn ang="0">
                <a:pos x="connsiteX57052" y="connsiteY57052"/>
              </a:cxn>
              <a:cxn ang="0">
                <a:pos x="connsiteX57053" y="connsiteY57053"/>
              </a:cxn>
              <a:cxn ang="0">
                <a:pos x="connsiteX57054" y="connsiteY57054"/>
              </a:cxn>
              <a:cxn ang="0">
                <a:pos x="connsiteX57055" y="connsiteY57055"/>
              </a:cxn>
              <a:cxn ang="0">
                <a:pos x="connsiteX57056" y="connsiteY57056"/>
              </a:cxn>
              <a:cxn ang="0">
                <a:pos x="connsiteX57057" y="connsiteY57057"/>
              </a:cxn>
              <a:cxn ang="0">
                <a:pos x="connsiteX57058" y="connsiteY57058"/>
              </a:cxn>
              <a:cxn ang="0">
                <a:pos x="connsiteX57059" y="connsiteY57059"/>
              </a:cxn>
              <a:cxn ang="0">
                <a:pos x="connsiteX57060" y="connsiteY57060"/>
              </a:cxn>
              <a:cxn ang="0">
                <a:pos x="connsiteX57061" y="connsiteY57061"/>
              </a:cxn>
              <a:cxn ang="0">
                <a:pos x="connsiteX57062" y="connsiteY57062"/>
              </a:cxn>
              <a:cxn ang="0">
                <a:pos x="connsiteX57063" y="connsiteY57063"/>
              </a:cxn>
              <a:cxn ang="0">
                <a:pos x="connsiteX57064" y="connsiteY57064"/>
              </a:cxn>
              <a:cxn ang="0">
                <a:pos x="connsiteX57065" y="connsiteY57065"/>
              </a:cxn>
              <a:cxn ang="0">
                <a:pos x="connsiteX57066" y="connsiteY57066"/>
              </a:cxn>
              <a:cxn ang="0">
                <a:pos x="connsiteX57067" y="connsiteY57067"/>
              </a:cxn>
              <a:cxn ang="0">
                <a:pos x="connsiteX57068" y="connsiteY57068"/>
              </a:cxn>
              <a:cxn ang="0">
                <a:pos x="connsiteX57069" y="connsiteY57069"/>
              </a:cxn>
              <a:cxn ang="0">
                <a:pos x="connsiteX57070" y="connsiteY57070"/>
              </a:cxn>
              <a:cxn ang="0">
                <a:pos x="connsiteX57071" y="connsiteY57071"/>
              </a:cxn>
              <a:cxn ang="0">
                <a:pos x="connsiteX57072" y="connsiteY57072"/>
              </a:cxn>
              <a:cxn ang="0">
                <a:pos x="connsiteX57073" y="connsiteY57073"/>
              </a:cxn>
              <a:cxn ang="0">
                <a:pos x="connsiteX57074" y="connsiteY57074"/>
              </a:cxn>
              <a:cxn ang="0">
                <a:pos x="connsiteX57075" y="connsiteY57075"/>
              </a:cxn>
              <a:cxn ang="0">
                <a:pos x="connsiteX57076" y="connsiteY57076"/>
              </a:cxn>
              <a:cxn ang="0">
                <a:pos x="connsiteX57077" y="connsiteY57077"/>
              </a:cxn>
              <a:cxn ang="0">
                <a:pos x="connsiteX57078" y="connsiteY57078"/>
              </a:cxn>
              <a:cxn ang="0">
                <a:pos x="connsiteX57079" y="connsiteY57079"/>
              </a:cxn>
              <a:cxn ang="0">
                <a:pos x="connsiteX57080" y="connsiteY57080"/>
              </a:cxn>
              <a:cxn ang="0">
                <a:pos x="connsiteX57081" y="connsiteY57081"/>
              </a:cxn>
              <a:cxn ang="0">
                <a:pos x="connsiteX57082" y="connsiteY57082"/>
              </a:cxn>
              <a:cxn ang="0">
                <a:pos x="connsiteX57083" y="connsiteY57083"/>
              </a:cxn>
              <a:cxn ang="0">
                <a:pos x="connsiteX57084" y="connsiteY57084"/>
              </a:cxn>
              <a:cxn ang="0">
                <a:pos x="connsiteX57085" y="connsiteY57085"/>
              </a:cxn>
              <a:cxn ang="0">
                <a:pos x="connsiteX57086" y="connsiteY57086"/>
              </a:cxn>
              <a:cxn ang="0">
                <a:pos x="connsiteX57087" y="connsiteY57087"/>
              </a:cxn>
              <a:cxn ang="0">
                <a:pos x="connsiteX57088" y="connsiteY57088"/>
              </a:cxn>
              <a:cxn ang="0">
                <a:pos x="connsiteX57089" y="connsiteY57089"/>
              </a:cxn>
              <a:cxn ang="0">
                <a:pos x="connsiteX57090" y="connsiteY57090"/>
              </a:cxn>
              <a:cxn ang="0">
                <a:pos x="connsiteX57091" y="connsiteY57091"/>
              </a:cxn>
              <a:cxn ang="0">
                <a:pos x="connsiteX57092" y="connsiteY57092"/>
              </a:cxn>
              <a:cxn ang="0">
                <a:pos x="connsiteX57093" y="connsiteY57093"/>
              </a:cxn>
              <a:cxn ang="0">
                <a:pos x="connsiteX57094" y="connsiteY57094"/>
              </a:cxn>
              <a:cxn ang="0">
                <a:pos x="connsiteX57095" y="connsiteY57095"/>
              </a:cxn>
              <a:cxn ang="0">
                <a:pos x="connsiteX57096" y="connsiteY57096"/>
              </a:cxn>
              <a:cxn ang="0">
                <a:pos x="connsiteX57097" y="connsiteY57097"/>
              </a:cxn>
              <a:cxn ang="0">
                <a:pos x="connsiteX57098" y="connsiteY57098"/>
              </a:cxn>
              <a:cxn ang="0">
                <a:pos x="connsiteX57099" y="connsiteY57099"/>
              </a:cxn>
              <a:cxn ang="0">
                <a:pos x="connsiteX57100" y="connsiteY57100"/>
              </a:cxn>
              <a:cxn ang="0">
                <a:pos x="connsiteX57101" y="connsiteY57101"/>
              </a:cxn>
              <a:cxn ang="0">
                <a:pos x="connsiteX57102" y="connsiteY57102"/>
              </a:cxn>
              <a:cxn ang="0">
                <a:pos x="connsiteX57103" y="connsiteY57103"/>
              </a:cxn>
              <a:cxn ang="0">
                <a:pos x="connsiteX57104" y="connsiteY57104"/>
              </a:cxn>
              <a:cxn ang="0">
                <a:pos x="connsiteX57105" y="connsiteY57105"/>
              </a:cxn>
              <a:cxn ang="0">
                <a:pos x="connsiteX57106" y="connsiteY57106"/>
              </a:cxn>
              <a:cxn ang="0">
                <a:pos x="connsiteX57107" y="connsiteY57107"/>
              </a:cxn>
              <a:cxn ang="0">
                <a:pos x="connsiteX57108" y="connsiteY57108"/>
              </a:cxn>
              <a:cxn ang="0">
                <a:pos x="connsiteX57109" y="connsiteY57109"/>
              </a:cxn>
              <a:cxn ang="0">
                <a:pos x="connsiteX57110" y="connsiteY57110"/>
              </a:cxn>
              <a:cxn ang="0">
                <a:pos x="connsiteX57111" y="connsiteY57111"/>
              </a:cxn>
              <a:cxn ang="0">
                <a:pos x="connsiteX57112" y="connsiteY57112"/>
              </a:cxn>
              <a:cxn ang="0">
                <a:pos x="connsiteX57113" y="connsiteY57113"/>
              </a:cxn>
              <a:cxn ang="0">
                <a:pos x="connsiteX57114" y="connsiteY57114"/>
              </a:cxn>
              <a:cxn ang="0">
                <a:pos x="connsiteX57115" y="connsiteY57115"/>
              </a:cxn>
              <a:cxn ang="0">
                <a:pos x="connsiteX57116" y="connsiteY57116"/>
              </a:cxn>
              <a:cxn ang="0">
                <a:pos x="connsiteX57117" y="connsiteY57117"/>
              </a:cxn>
              <a:cxn ang="0">
                <a:pos x="connsiteX57118" y="connsiteY57118"/>
              </a:cxn>
              <a:cxn ang="0">
                <a:pos x="connsiteX57119" y="connsiteY57119"/>
              </a:cxn>
              <a:cxn ang="0">
                <a:pos x="connsiteX57120" y="connsiteY57120"/>
              </a:cxn>
              <a:cxn ang="0">
                <a:pos x="connsiteX57121" y="connsiteY57121"/>
              </a:cxn>
              <a:cxn ang="0">
                <a:pos x="connsiteX57122" y="connsiteY57122"/>
              </a:cxn>
              <a:cxn ang="0">
                <a:pos x="connsiteX57123" y="connsiteY57123"/>
              </a:cxn>
              <a:cxn ang="0">
                <a:pos x="connsiteX57124" y="connsiteY57124"/>
              </a:cxn>
              <a:cxn ang="0">
                <a:pos x="connsiteX57125" y="connsiteY57125"/>
              </a:cxn>
              <a:cxn ang="0">
                <a:pos x="connsiteX57126" y="connsiteY57126"/>
              </a:cxn>
              <a:cxn ang="0">
                <a:pos x="connsiteX57127" y="connsiteY57127"/>
              </a:cxn>
              <a:cxn ang="0">
                <a:pos x="connsiteX57128" y="connsiteY57128"/>
              </a:cxn>
              <a:cxn ang="0">
                <a:pos x="connsiteX57129" y="connsiteY57129"/>
              </a:cxn>
              <a:cxn ang="0">
                <a:pos x="connsiteX57130" y="connsiteY57130"/>
              </a:cxn>
              <a:cxn ang="0">
                <a:pos x="connsiteX57131" y="connsiteY57131"/>
              </a:cxn>
              <a:cxn ang="0">
                <a:pos x="connsiteX57132" y="connsiteY57132"/>
              </a:cxn>
              <a:cxn ang="0">
                <a:pos x="connsiteX57133" y="connsiteY57133"/>
              </a:cxn>
              <a:cxn ang="0">
                <a:pos x="connsiteX57134" y="connsiteY57134"/>
              </a:cxn>
              <a:cxn ang="0">
                <a:pos x="connsiteX57135" y="connsiteY57135"/>
              </a:cxn>
              <a:cxn ang="0">
                <a:pos x="connsiteX57136" y="connsiteY57136"/>
              </a:cxn>
              <a:cxn ang="0">
                <a:pos x="connsiteX57137" y="connsiteY57137"/>
              </a:cxn>
              <a:cxn ang="0">
                <a:pos x="connsiteX57138" y="connsiteY57138"/>
              </a:cxn>
              <a:cxn ang="0">
                <a:pos x="connsiteX57139" y="connsiteY57139"/>
              </a:cxn>
              <a:cxn ang="0">
                <a:pos x="connsiteX57140" y="connsiteY57140"/>
              </a:cxn>
              <a:cxn ang="0">
                <a:pos x="connsiteX57141" y="connsiteY57141"/>
              </a:cxn>
              <a:cxn ang="0">
                <a:pos x="connsiteX57142" y="connsiteY57142"/>
              </a:cxn>
              <a:cxn ang="0">
                <a:pos x="connsiteX57143" y="connsiteY57143"/>
              </a:cxn>
              <a:cxn ang="0">
                <a:pos x="connsiteX57144" y="connsiteY57144"/>
              </a:cxn>
              <a:cxn ang="0">
                <a:pos x="connsiteX57145" y="connsiteY57145"/>
              </a:cxn>
              <a:cxn ang="0">
                <a:pos x="connsiteX57146" y="connsiteY57146"/>
              </a:cxn>
              <a:cxn ang="0">
                <a:pos x="connsiteX57147" y="connsiteY57147"/>
              </a:cxn>
              <a:cxn ang="0">
                <a:pos x="connsiteX57148" y="connsiteY57148"/>
              </a:cxn>
              <a:cxn ang="0">
                <a:pos x="connsiteX57149" y="connsiteY57149"/>
              </a:cxn>
              <a:cxn ang="0">
                <a:pos x="connsiteX57150" y="connsiteY57150"/>
              </a:cxn>
              <a:cxn ang="0">
                <a:pos x="connsiteX57151" y="connsiteY57151"/>
              </a:cxn>
              <a:cxn ang="0">
                <a:pos x="connsiteX57152" y="connsiteY57152"/>
              </a:cxn>
              <a:cxn ang="0">
                <a:pos x="connsiteX57153" y="connsiteY57153"/>
              </a:cxn>
              <a:cxn ang="0">
                <a:pos x="connsiteX57154" y="connsiteY57154"/>
              </a:cxn>
              <a:cxn ang="0">
                <a:pos x="connsiteX57155" y="connsiteY57155"/>
              </a:cxn>
              <a:cxn ang="0">
                <a:pos x="connsiteX57156" y="connsiteY57156"/>
              </a:cxn>
              <a:cxn ang="0">
                <a:pos x="connsiteX57157" y="connsiteY57157"/>
              </a:cxn>
              <a:cxn ang="0">
                <a:pos x="connsiteX57158" y="connsiteY57158"/>
              </a:cxn>
              <a:cxn ang="0">
                <a:pos x="connsiteX57159" y="connsiteY57159"/>
              </a:cxn>
              <a:cxn ang="0">
                <a:pos x="connsiteX57160" y="connsiteY57160"/>
              </a:cxn>
              <a:cxn ang="0">
                <a:pos x="connsiteX57161" y="connsiteY57161"/>
              </a:cxn>
              <a:cxn ang="0">
                <a:pos x="connsiteX57162" y="connsiteY57162"/>
              </a:cxn>
              <a:cxn ang="0">
                <a:pos x="connsiteX57163" y="connsiteY57163"/>
              </a:cxn>
              <a:cxn ang="0">
                <a:pos x="connsiteX57164" y="connsiteY57164"/>
              </a:cxn>
              <a:cxn ang="0">
                <a:pos x="connsiteX57165" y="connsiteY57165"/>
              </a:cxn>
              <a:cxn ang="0">
                <a:pos x="connsiteX57166" y="connsiteY57166"/>
              </a:cxn>
              <a:cxn ang="0">
                <a:pos x="connsiteX57167" y="connsiteY57167"/>
              </a:cxn>
              <a:cxn ang="0">
                <a:pos x="connsiteX57168" y="connsiteY57168"/>
              </a:cxn>
              <a:cxn ang="0">
                <a:pos x="connsiteX57169" y="connsiteY57169"/>
              </a:cxn>
              <a:cxn ang="0">
                <a:pos x="connsiteX57170" y="connsiteY57170"/>
              </a:cxn>
              <a:cxn ang="0">
                <a:pos x="connsiteX57171" y="connsiteY57171"/>
              </a:cxn>
              <a:cxn ang="0">
                <a:pos x="connsiteX57172" y="connsiteY57172"/>
              </a:cxn>
              <a:cxn ang="0">
                <a:pos x="connsiteX57173" y="connsiteY57173"/>
              </a:cxn>
              <a:cxn ang="0">
                <a:pos x="connsiteX57174" y="connsiteY57174"/>
              </a:cxn>
              <a:cxn ang="0">
                <a:pos x="connsiteX57175" y="connsiteY57175"/>
              </a:cxn>
              <a:cxn ang="0">
                <a:pos x="connsiteX57176" y="connsiteY57176"/>
              </a:cxn>
              <a:cxn ang="0">
                <a:pos x="connsiteX57177" y="connsiteY57177"/>
              </a:cxn>
              <a:cxn ang="0">
                <a:pos x="connsiteX57178" y="connsiteY57178"/>
              </a:cxn>
              <a:cxn ang="0">
                <a:pos x="connsiteX57179" y="connsiteY57179"/>
              </a:cxn>
              <a:cxn ang="0">
                <a:pos x="connsiteX57180" y="connsiteY57180"/>
              </a:cxn>
              <a:cxn ang="0">
                <a:pos x="connsiteX57181" y="connsiteY57181"/>
              </a:cxn>
              <a:cxn ang="0">
                <a:pos x="connsiteX57182" y="connsiteY57182"/>
              </a:cxn>
              <a:cxn ang="0">
                <a:pos x="connsiteX57183" y="connsiteY57183"/>
              </a:cxn>
              <a:cxn ang="0">
                <a:pos x="connsiteX57184" y="connsiteY57184"/>
              </a:cxn>
              <a:cxn ang="0">
                <a:pos x="connsiteX57185" y="connsiteY57185"/>
              </a:cxn>
              <a:cxn ang="0">
                <a:pos x="connsiteX57186" y="connsiteY57186"/>
              </a:cxn>
              <a:cxn ang="0">
                <a:pos x="connsiteX57187" y="connsiteY57187"/>
              </a:cxn>
              <a:cxn ang="0">
                <a:pos x="connsiteX57188" y="connsiteY57188"/>
              </a:cxn>
              <a:cxn ang="0">
                <a:pos x="connsiteX57189" y="connsiteY57189"/>
              </a:cxn>
              <a:cxn ang="0">
                <a:pos x="connsiteX57190" y="connsiteY57190"/>
              </a:cxn>
              <a:cxn ang="0">
                <a:pos x="connsiteX57191" y="connsiteY57191"/>
              </a:cxn>
              <a:cxn ang="0">
                <a:pos x="connsiteX57192" y="connsiteY57192"/>
              </a:cxn>
              <a:cxn ang="0">
                <a:pos x="connsiteX57193" y="connsiteY57193"/>
              </a:cxn>
              <a:cxn ang="0">
                <a:pos x="connsiteX57194" y="connsiteY57194"/>
              </a:cxn>
              <a:cxn ang="0">
                <a:pos x="connsiteX57195" y="connsiteY57195"/>
              </a:cxn>
              <a:cxn ang="0">
                <a:pos x="connsiteX57196" y="connsiteY57196"/>
              </a:cxn>
              <a:cxn ang="0">
                <a:pos x="connsiteX57197" y="connsiteY57197"/>
              </a:cxn>
              <a:cxn ang="0">
                <a:pos x="connsiteX57198" y="connsiteY57198"/>
              </a:cxn>
              <a:cxn ang="0">
                <a:pos x="connsiteX57199" y="connsiteY57199"/>
              </a:cxn>
              <a:cxn ang="0">
                <a:pos x="connsiteX57200" y="connsiteY57200"/>
              </a:cxn>
              <a:cxn ang="0">
                <a:pos x="connsiteX57201" y="connsiteY57201"/>
              </a:cxn>
              <a:cxn ang="0">
                <a:pos x="connsiteX57202" y="connsiteY57202"/>
              </a:cxn>
              <a:cxn ang="0">
                <a:pos x="connsiteX57203" y="connsiteY57203"/>
              </a:cxn>
              <a:cxn ang="0">
                <a:pos x="connsiteX57204" y="connsiteY57204"/>
              </a:cxn>
              <a:cxn ang="0">
                <a:pos x="connsiteX57205" y="connsiteY57205"/>
              </a:cxn>
              <a:cxn ang="0">
                <a:pos x="connsiteX57206" y="connsiteY57206"/>
              </a:cxn>
              <a:cxn ang="0">
                <a:pos x="connsiteX57207" y="connsiteY57207"/>
              </a:cxn>
              <a:cxn ang="0">
                <a:pos x="connsiteX57208" y="connsiteY57208"/>
              </a:cxn>
              <a:cxn ang="0">
                <a:pos x="connsiteX57209" y="connsiteY57209"/>
              </a:cxn>
              <a:cxn ang="0">
                <a:pos x="connsiteX57210" y="connsiteY57210"/>
              </a:cxn>
              <a:cxn ang="0">
                <a:pos x="connsiteX57211" y="connsiteY57211"/>
              </a:cxn>
              <a:cxn ang="0">
                <a:pos x="connsiteX57212" y="connsiteY57212"/>
              </a:cxn>
              <a:cxn ang="0">
                <a:pos x="connsiteX57213" y="connsiteY57213"/>
              </a:cxn>
              <a:cxn ang="0">
                <a:pos x="connsiteX57214" y="connsiteY57214"/>
              </a:cxn>
              <a:cxn ang="0">
                <a:pos x="connsiteX57215" y="connsiteY57215"/>
              </a:cxn>
              <a:cxn ang="0">
                <a:pos x="connsiteX57216" y="connsiteY57216"/>
              </a:cxn>
              <a:cxn ang="0">
                <a:pos x="connsiteX57217" y="connsiteY57217"/>
              </a:cxn>
              <a:cxn ang="0">
                <a:pos x="connsiteX57218" y="connsiteY57218"/>
              </a:cxn>
              <a:cxn ang="0">
                <a:pos x="connsiteX57219" y="connsiteY57219"/>
              </a:cxn>
              <a:cxn ang="0">
                <a:pos x="connsiteX57220" y="connsiteY57220"/>
              </a:cxn>
              <a:cxn ang="0">
                <a:pos x="connsiteX57221" y="connsiteY57221"/>
              </a:cxn>
              <a:cxn ang="0">
                <a:pos x="connsiteX57222" y="connsiteY57222"/>
              </a:cxn>
              <a:cxn ang="0">
                <a:pos x="connsiteX57223" y="connsiteY57223"/>
              </a:cxn>
              <a:cxn ang="0">
                <a:pos x="connsiteX57224" y="connsiteY57224"/>
              </a:cxn>
              <a:cxn ang="0">
                <a:pos x="connsiteX57225" y="connsiteY57225"/>
              </a:cxn>
              <a:cxn ang="0">
                <a:pos x="connsiteX57226" y="connsiteY57226"/>
              </a:cxn>
              <a:cxn ang="0">
                <a:pos x="connsiteX57227" y="connsiteY57227"/>
              </a:cxn>
              <a:cxn ang="0">
                <a:pos x="connsiteX57228" y="connsiteY57228"/>
              </a:cxn>
              <a:cxn ang="0">
                <a:pos x="connsiteX57229" y="connsiteY57229"/>
              </a:cxn>
              <a:cxn ang="0">
                <a:pos x="connsiteX57230" y="connsiteY57230"/>
              </a:cxn>
              <a:cxn ang="0">
                <a:pos x="connsiteX57231" y="connsiteY57231"/>
              </a:cxn>
              <a:cxn ang="0">
                <a:pos x="connsiteX57232" y="connsiteY57232"/>
              </a:cxn>
              <a:cxn ang="0">
                <a:pos x="connsiteX57233" y="connsiteY57233"/>
              </a:cxn>
              <a:cxn ang="0">
                <a:pos x="connsiteX57234" y="connsiteY57234"/>
              </a:cxn>
              <a:cxn ang="0">
                <a:pos x="connsiteX57235" y="connsiteY57235"/>
              </a:cxn>
              <a:cxn ang="0">
                <a:pos x="connsiteX57236" y="connsiteY57236"/>
              </a:cxn>
              <a:cxn ang="0">
                <a:pos x="connsiteX57237" y="connsiteY57237"/>
              </a:cxn>
              <a:cxn ang="0">
                <a:pos x="connsiteX57238" y="connsiteY57238"/>
              </a:cxn>
              <a:cxn ang="0">
                <a:pos x="connsiteX57239" y="connsiteY57239"/>
              </a:cxn>
              <a:cxn ang="0">
                <a:pos x="connsiteX57240" y="connsiteY57240"/>
              </a:cxn>
              <a:cxn ang="0">
                <a:pos x="connsiteX57241" y="connsiteY57241"/>
              </a:cxn>
              <a:cxn ang="0">
                <a:pos x="connsiteX57242" y="connsiteY57242"/>
              </a:cxn>
              <a:cxn ang="0">
                <a:pos x="connsiteX57243" y="connsiteY57243"/>
              </a:cxn>
              <a:cxn ang="0">
                <a:pos x="connsiteX57244" y="connsiteY57244"/>
              </a:cxn>
              <a:cxn ang="0">
                <a:pos x="connsiteX57245" y="connsiteY57245"/>
              </a:cxn>
              <a:cxn ang="0">
                <a:pos x="connsiteX57246" y="connsiteY57246"/>
              </a:cxn>
              <a:cxn ang="0">
                <a:pos x="connsiteX57247" y="connsiteY57247"/>
              </a:cxn>
              <a:cxn ang="0">
                <a:pos x="connsiteX57248" y="connsiteY57248"/>
              </a:cxn>
              <a:cxn ang="0">
                <a:pos x="connsiteX57249" y="connsiteY57249"/>
              </a:cxn>
              <a:cxn ang="0">
                <a:pos x="connsiteX57250" y="connsiteY57250"/>
              </a:cxn>
              <a:cxn ang="0">
                <a:pos x="connsiteX57251" y="connsiteY57251"/>
              </a:cxn>
              <a:cxn ang="0">
                <a:pos x="connsiteX57252" y="connsiteY57252"/>
              </a:cxn>
              <a:cxn ang="0">
                <a:pos x="connsiteX57253" y="connsiteY57253"/>
              </a:cxn>
              <a:cxn ang="0">
                <a:pos x="connsiteX57254" y="connsiteY57254"/>
              </a:cxn>
              <a:cxn ang="0">
                <a:pos x="connsiteX57255" y="connsiteY57255"/>
              </a:cxn>
              <a:cxn ang="0">
                <a:pos x="connsiteX57256" y="connsiteY57256"/>
              </a:cxn>
              <a:cxn ang="0">
                <a:pos x="connsiteX57257" y="connsiteY57257"/>
              </a:cxn>
              <a:cxn ang="0">
                <a:pos x="connsiteX57258" y="connsiteY57258"/>
              </a:cxn>
              <a:cxn ang="0">
                <a:pos x="connsiteX57259" y="connsiteY57259"/>
              </a:cxn>
              <a:cxn ang="0">
                <a:pos x="connsiteX57260" y="connsiteY57260"/>
              </a:cxn>
              <a:cxn ang="0">
                <a:pos x="connsiteX57261" y="connsiteY57261"/>
              </a:cxn>
              <a:cxn ang="0">
                <a:pos x="connsiteX57262" y="connsiteY57262"/>
              </a:cxn>
              <a:cxn ang="0">
                <a:pos x="connsiteX57263" y="connsiteY57263"/>
              </a:cxn>
              <a:cxn ang="0">
                <a:pos x="connsiteX57264" y="connsiteY57264"/>
              </a:cxn>
              <a:cxn ang="0">
                <a:pos x="connsiteX57265" y="connsiteY57265"/>
              </a:cxn>
              <a:cxn ang="0">
                <a:pos x="connsiteX57266" y="connsiteY57266"/>
              </a:cxn>
              <a:cxn ang="0">
                <a:pos x="connsiteX57267" y="connsiteY57267"/>
              </a:cxn>
              <a:cxn ang="0">
                <a:pos x="connsiteX57268" y="connsiteY57268"/>
              </a:cxn>
              <a:cxn ang="0">
                <a:pos x="connsiteX57269" y="connsiteY57269"/>
              </a:cxn>
              <a:cxn ang="0">
                <a:pos x="connsiteX57270" y="connsiteY57270"/>
              </a:cxn>
              <a:cxn ang="0">
                <a:pos x="connsiteX57271" y="connsiteY57271"/>
              </a:cxn>
              <a:cxn ang="0">
                <a:pos x="connsiteX57272" y="connsiteY57272"/>
              </a:cxn>
              <a:cxn ang="0">
                <a:pos x="connsiteX57273" y="connsiteY57273"/>
              </a:cxn>
              <a:cxn ang="0">
                <a:pos x="connsiteX57274" y="connsiteY57274"/>
              </a:cxn>
              <a:cxn ang="0">
                <a:pos x="connsiteX57275" y="connsiteY57275"/>
              </a:cxn>
              <a:cxn ang="0">
                <a:pos x="connsiteX57276" y="connsiteY57276"/>
              </a:cxn>
              <a:cxn ang="0">
                <a:pos x="connsiteX57277" y="connsiteY57277"/>
              </a:cxn>
              <a:cxn ang="0">
                <a:pos x="connsiteX57278" y="connsiteY57278"/>
              </a:cxn>
              <a:cxn ang="0">
                <a:pos x="connsiteX57279" y="connsiteY57279"/>
              </a:cxn>
              <a:cxn ang="0">
                <a:pos x="connsiteX57280" y="connsiteY57280"/>
              </a:cxn>
              <a:cxn ang="0">
                <a:pos x="connsiteX57281" y="connsiteY57281"/>
              </a:cxn>
              <a:cxn ang="0">
                <a:pos x="connsiteX57282" y="connsiteY57282"/>
              </a:cxn>
              <a:cxn ang="0">
                <a:pos x="connsiteX57283" y="connsiteY57283"/>
              </a:cxn>
              <a:cxn ang="0">
                <a:pos x="connsiteX57284" y="connsiteY57284"/>
              </a:cxn>
              <a:cxn ang="0">
                <a:pos x="connsiteX57285" y="connsiteY57285"/>
              </a:cxn>
              <a:cxn ang="0">
                <a:pos x="connsiteX57286" y="connsiteY57286"/>
              </a:cxn>
              <a:cxn ang="0">
                <a:pos x="connsiteX57287" y="connsiteY57287"/>
              </a:cxn>
              <a:cxn ang="0">
                <a:pos x="connsiteX57288" y="connsiteY57288"/>
              </a:cxn>
              <a:cxn ang="0">
                <a:pos x="connsiteX57289" y="connsiteY57289"/>
              </a:cxn>
              <a:cxn ang="0">
                <a:pos x="connsiteX57290" y="connsiteY57290"/>
              </a:cxn>
              <a:cxn ang="0">
                <a:pos x="connsiteX57291" y="connsiteY57291"/>
              </a:cxn>
              <a:cxn ang="0">
                <a:pos x="connsiteX57292" y="connsiteY57292"/>
              </a:cxn>
              <a:cxn ang="0">
                <a:pos x="connsiteX57293" y="connsiteY57293"/>
              </a:cxn>
              <a:cxn ang="0">
                <a:pos x="connsiteX57294" y="connsiteY57294"/>
              </a:cxn>
              <a:cxn ang="0">
                <a:pos x="connsiteX57295" y="connsiteY57295"/>
              </a:cxn>
              <a:cxn ang="0">
                <a:pos x="connsiteX57296" y="connsiteY57296"/>
              </a:cxn>
              <a:cxn ang="0">
                <a:pos x="connsiteX57297" y="connsiteY57297"/>
              </a:cxn>
              <a:cxn ang="0">
                <a:pos x="connsiteX57298" y="connsiteY57298"/>
              </a:cxn>
              <a:cxn ang="0">
                <a:pos x="connsiteX57299" y="connsiteY57299"/>
              </a:cxn>
              <a:cxn ang="0">
                <a:pos x="connsiteX57300" y="connsiteY57300"/>
              </a:cxn>
              <a:cxn ang="0">
                <a:pos x="connsiteX57301" y="connsiteY57301"/>
              </a:cxn>
              <a:cxn ang="0">
                <a:pos x="connsiteX57302" y="connsiteY57302"/>
              </a:cxn>
              <a:cxn ang="0">
                <a:pos x="connsiteX57303" y="connsiteY57303"/>
              </a:cxn>
              <a:cxn ang="0">
                <a:pos x="connsiteX57304" y="connsiteY57304"/>
              </a:cxn>
              <a:cxn ang="0">
                <a:pos x="connsiteX57305" y="connsiteY57305"/>
              </a:cxn>
              <a:cxn ang="0">
                <a:pos x="connsiteX57306" y="connsiteY57306"/>
              </a:cxn>
              <a:cxn ang="0">
                <a:pos x="connsiteX57307" y="connsiteY57307"/>
              </a:cxn>
              <a:cxn ang="0">
                <a:pos x="connsiteX57308" y="connsiteY57308"/>
              </a:cxn>
              <a:cxn ang="0">
                <a:pos x="connsiteX57309" y="connsiteY57309"/>
              </a:cxn>
              <a:cxn ang="0">
                <a:pos x="connsiteX57310" y="connsiteY57310"/>
              </a:cxn>
              <a:cxn ang="0">
                <a:pos x="connsiteX57311" y="connsiteY57311"/>
              </a:cxn>
              <a:cxn ang="0">
                <a:pos x="connsiteX57312" y="connsiteY57312"/>
              </a:cxn>
              <a:cxn ang="0">
                <a:pos x="connsiteX57313" y="connsiteY57313"/>
              </a:cxn>
              <a:cxn ang="0">
                <a:pos x="connsiteX57314" y="connsiteY57314"/>
              </a:cxn>
              <a:cxn ang="0">
                <a:pos x="connsiteX57315" y="connsiteY57315"/>
              </a:cxn>
              <a:cxn ang="0">
                <a:pos x="connsiteX57316" y="connsiteY57316"/>
              </a:cxn>
              <a:cxn ang="0">
                <a:pos x="connsiteX57317" y="connsiteY57317"/>
              </a:cxn>
              <a:cxn ang="0">
                <a:pos x="connsiteX57318" y="connsiteY57318"/>
              </a:cxn>
              <a:cxn ang="0">
                <a:pos x="connsiteX57319" y="connsiteY57319"/>
              </a:cxn>
              <a:cxn ang="0">
                <a:pos x="connsiteX57320" y="connsiteY57320"/>
              </a:cxn>
              <a:cxn ang="0">
                <a:pos x="connsiteX57321" y="connsiteY57321"/>
              </a:cxn>
              <a:cxn ang="0">
                <a:pos x="connsiteX57322" y="connsiteY57322"/>
              </a:cxn>
              <a:cxn ang="0">
                <a:pos x="connsiteX57323" y="connsiteY57323"/>
              </a:cxn>
              <a:cxn ang="0">
                <a:pos x="connsiteX57324" y="connsiteY57324"/>
              </a:cxn>
              <a:cxn ang="0">
                <a:pos x="connsiteX57325" y="connsiteY57325"/>
              </a:cxn>
              <a:cxn ang="0">
                <a:pos x="connsiteX57326" y="connsiteY57326"/>
              </a:cxn>
              <a:cxn ang="0">
                <a:pos x="connsiteX57327" y="connsiteY57327"/>
              </a:cxn>
              <a:cxn ang="0">
                <a:pos x="connsiteX57328" y="connsiteY57328"/>
              </a:cxn>
              <a:cxn ang="0">
                <a:pos x="connsiteX57329" y="connsiteY57329"/>
              </a:cxn>
              <a:cxn ang="0">
                <a:pos x="connsiteX57330" y="connsiteY57330"/>
              </a:cxn>
              <a:cxn ang="0">
                <a:pos x="connsiteX57331" y="connsiteY57331"/>
              </a:cxn>
              <a:cxn ang="0">
                <a:pos x="connsiteX57332" y="connsiteY57332"/>
              </a:cxn>
              <a:cxn ang="0">
                <a:pos x="connsiteX57333" y="connsiteY57333"/>
              </a:cxn>
              <a:cxn ang="0">
                <a:pos x="connsiteX57334" y="connsiteY57334"/>
              </a:cxn>
              <a:cxn ang="0">
                <a:pos x="connsiteX57335" y="connsiteY57335"/>
              </a:cxn>
              <a:cxn ang="0">
                <a:pos x="connsiteX57336" y="connsiteY57336"/>
              </a:cxn>
              <a:cxn ang="0">
                <a:pos x="connsiteX57337" y="connsiteY57337"/>
              </a:cxn>
              <a:cxn ang="0">
                <a:pos x="connsiteX57338" y="connsiteY57338"/>
              </a:cxn>
              <a:cxn ang="0">
                <a:pos x="connsiteX57339" y="connsiteY57339"/>
              </a:cxn>
              <a:cxn ang="0">
                <a:pos x="connsiteX57340" y="connsiteY57340"/>
              </a:cxn>
              <a:cxn ang="0">
                <a:pos x="connsiteX57341" y="connsiteY57341"/>
              </a:cxn>
              <a:cxn ang="0">
                <a:pos x="connsiteX57342" y="connsiteY57342"/>
              </a:cxn>
              <a:cxn ang="0">
                <a:pos x="connsiteX57343" y="connsiteY57343"/>
              </a:cxn>
              <a:cxn ang="0">
                <a:pos x="connsiteX57344" y="connsiteY57344"/>
              </a:cxn>
              <a:cxn ang="0">
                <a:pos x="connsiteX57345" y="connsiteY57345"/>
              </a:cxn>
              <a:cxn ang="0">
                <a:pos x="connsiteX57346" y="connsiteY57346"/>
              </a:cxn>
              <a:cxn ang="0">
                <a:pos x="connsiteX57347" y="connsiteY57347"/>
              </a:cxn>
              <a:cxn ang="0">
                <a:pos x="connsiteX57348" y="connsiteY57348"/>
              </a:cxn>
              <a:cxn ang="0">
                <a:pos x="connsiteX57349" y="connsiteY57349"/>
              </a:cxn>
              <a:cxn ang="0">
                <a:pos x="connsiteX57350" y="connsiteY57350"/>
              </a:cxn>
              <a:cxn ang="0">
                <a:pos x="connsiteX57351" y="connsiteY57351"/>
              </a:cxn>
              <a:cxn ang="0">
                <a:pos x="connsiteX57352" y="connsiteY57352"/>
              </a:cxn>
              <a:cxn ang="0">
                <a:pos x="connsiteX57353" y="connsiteY57353"/>
              </a:cxn>
              <a:cxn ang="0">
                <a:pos x="connsiteX57354" y="connsiteY57354"/>
              </a:cxn>
              <a:cxn ang="0">
                <a:pos x="connsiteX57355" y="connsiteY57355"/>
              </a:cxn>
              <a:cxn ang="0">
                <a:pos x="connsiteX57356" y="connsiteY57356"/>
              </a:cxn>
              <a:cxn ang="0">
                <a:pos x="connsiteX57357" y="connsiteY57357"/>
              </a:cxn>
              <a:cxn ang="0">
                <a:pos x="connsiteX57358" y="connsiteY57358"/>
              </a:cxn>
              <a:cxn ang="0">
                <a:pos x="connsiteX57359" y="connsiteY57359"/>
              </a:cxn>
              <a:cxn ang="0">
                <a:pos x="connsiteX57360" y="connsiteY57360"/>
              </a:cxn>
              <a:cxn ang="0">
                <a:pos x="connsiteX57361" y="connsiteY57361"/>
              </a:cxn>
              <a:cxn ang="0">
                <a:pos x="connsiteX57362" y="connsiteY57362"/>
              </a:cxn>
              <a:cxn ang="0">
                <a:pos x="connsiteX57363" y="connsiteY57363"/>
              </a:cxn>
              <a:cxn ang="0">
                <a:pos x="connsiteX57364" y="connsiteY57364"/>
              </a:cxn>
              <a:cxn ang="0">
                <a:pos x="connsiteX57365" y="connsiteY57365"/>
              </a:cxn>
              <a:cxn ang="0">
                <a:pos x="connsiteX57366" y="connsiteY57366"/>
              </a:cxn>
              <a:cxn ang="0">
                <a:pos x="connsiteX57367" y="connsiteY57367"/>
              </a:cxn>
              <a:cxn ang="0">
                <a:pos x="connsiteX57368" y="connsiteY57368"/>
              </a:cxn>
              <a:cxn ang="0">
                <a:pos x="connsiteX57369" y="connsiteY57369"/>
              </a:cxn>
              <a:cxn ang="0">
                <a:pos x="connsiteX57370" y="connsiteY57370"/>
              </a:cxn>
              <a:cxn ang="0">
                <a:pos x="connsiteX57371" y="connsiteY57371"/>
              </a:cxn>
              <a:cxn ang="0">
                <a:pos x="connsiteX57372" y="connsiteY57372"/>
              </a:cxn>
              <a:cxn ang="0">
                <a:pos x="connsiteX57373" y="connsiteY57373"/>
              </a:cxn>
              <a:cxn ang="0">
                <a:pos x="connsiteX57374" y="connsiteY57374"/>
              </a:cxn>
              <a:cxn ang="0">
                <a:pos x="connsiteX57375" y="connsiteY57375"/>
              </a:cxn>
              <a:cxn ang="0">
                <a:pos x="connsiteX57376" y="connsiteY57376"/>
              </a:cxn>
              <a:cxn ang="0">
                <a:pos x="connsiteX57377" y="connsiteY57377"/>
              </a:cxn>
              <a:cxn ang="0">
                <a:pos x="connsiteX57378" y="connsiteY57378"/>
              </a:cxn>
              <a:cxn ang="0">
                <a:pos x="connsiteX57379" y="connsiteY57379"/>
              </a:cxn>
              <a:cxn ang="0">
                <a:pos x="connsiteX57380" y="connsiteY57380"/>
              </a:cxn>
              <a:cxn ang="0">
                <a:pos x="connsiteX57381" y="connsiteY57381"/>
              </a:cxn>
              <a:cxn ang="0">
                <a:pos x="connsiteX57382" y="connsiteY57382"/>
              </a:cxn>
              <a:cxn ang="0">
                <a:pos x="connsiteX57383" y="connsiteY57383"/>
              </a:cxn>
              <a:cxn ang="0">
                <a:pos x="connsiteX57384" y="connsiteY57384"/>
              </a:cxn>
              <a:cxn ang="0">
                <a:pos x="connsiteX57385" y="connsiteY57385"/>
              </a:cxn>
              <a:cxn ang="0">
                <a:pos x="connsiteX57386" y="connsiteY57386"/>
              </a:cxn>
              <a:cxn ang="0">
                <a:pos x="connsiteX57387" y="connsiteY57387"/>
              </a:cxn>
              <a:cxn ang="0">
                <a:pos x="connsiteX57388" y="connsiteY57388"/>
              </a:cxn>
              <a:cxn ang="0">
                <a:pos x="connsiteX57389" y="connsiteY57389"/>
              </a:cxn>
              <a:cxn ang="0">
                <a:pos x="connsiteX57390" y="connsiteY57390"/>
              </a:cxn>
              <a:cxn ang="0">
                <a:pos x="connsiteX57391" y="connsiteY57391"/>
              </a:cxn>
              <a:cxn ang="0">
                <a:pos x="connsiteX57392" y="connsiteY57392"/>
              </a:cxn>
              <a:cxn ang="0">
                <a:pos x="connsiteX57393" y="connsiteY57393"/>
              </a:cxn>
              <a:cxn ang="0">
                <a:pos x="connsiteX57394" y="connsiteY57394"/>
              </a:cxn>
              <a:cxn ang="0">
                <a:pos x="connsiteX57395" y="connsiteY57395"/>
              </a:cxn>
              <a:cxn ang="0">
                <a:pos x="connsiteX57396" y="connsiteY57396"/>
              </a:cxn>
              <a:cxn ang="0">
                <a:pos x="connsiteX57397" y="connsiteY57397"/>
              </a:cxn>
              <a:cxn ang="0">
                <a:pos x="connsiteX57398" y="connsiteY57398"/>
              </a:cxn>
              <a:cxn ang="0">
                <a:pos x="connsiteX57399" y="connsiteY57399"/>
              </a:cxn>
              <a:cxn ang="0">
                <a:pos x="connsiteX57400" y="connsiteY57400"/>
              </a:cxn>
              <a:cxn ang="0">
                <a:pos x="connsiteX57401" y="connsiteY57401"/>
              </a:cxn>
              <a:cxn ang="0">
                <a:pos x="connsiteX57402" y="connsiteY57402"/>
              </a:cxn>
              <a:cxn ang="0">
                <a:pos x="connsiteX57403" y="connsiteY57403"/>
              </a:cxn>
              <a:cxn ang="0">
                <a:pos x="connsiteX57404" y="connsiteY57404"/>
              </a:cxn>
              <a:cxn ang="0">
                <a:pos x="connsiteX57405" y="connsiteY57405"/>
              </a:cxn>
              <a:cxn ang="0">
                <a:pos x="connsiteX57406" y="connsiteY57406"/>
              </a:cxn>
              <a:cxn ang="0">
                <a:pos x="connsiteX57407" y="connsiteY57407"/>
              </a:cxn>
              <a:cxn ang="0">
                <a:pos x="connsiteX57408" y="connsiteY57408"/>
              </a:cxn>
              <a:cxn ang="0">
                <a:pos x="connsiteX57409" y="connsiteY57409"/>
              </a:cxn>
              <a:cxn ang="0">
                <a:pos x="connsiteX57410" y="connsiteY57410"/>
              </a:cxn>
              <a:cxn ang="0">
                <a:pos x="connsiteX57411" y="connsiteY57411"/>
              </a:cxn>
              <a:cxn ang="0">
                <a:pos x="connsiteX57412" y="connsiteY57412"/>
              </a:cxn>
              <a:cxn ang="0">
                <a:pos x="connsiteX57413" y="connsiteY57413"/>
              </a:cxn>
              <a:cxn ang="0">
                <a:pos x="connsiteX57414" y="connsiteY57414"/>
              </a:cxn>
              <a:cxn ang="0">
                <a:pos x="connsiteX57415" y="connsiteY57415"/>
              </a:cxn>
              <a:cxn ang="0">
                <a:pos x="connsiteX57416" y="connsiteY57416"/>
              </a:cxn>
              <a:cxn ang="0">
                <a:pos x="connsiteX57417" y="connsiteY57417"/>
              </a:cxn>
              <a:cxn ang="0">
                <a:pos x="connsiteX57418" y="connsiteY57418"/>
              </a:cxn>
              <a:cxn ang="0">
                <a:pos x="connsiteX57419" y="connsiteY57419"/>
              </a:cxn>
              <a:cxn ang="0">
                <a:pos x="connsiteX57420" y="connsiteY57420"/>
              </a:cxn>
              <a:cxn ang="0">
                <a:pos x="connsiteX57421" y="connsiteY57421"/>
              </a:cxn>
              <a:cxn ang="0">
                <a:pos x="connsiteX57422" y="connsiteY57422"/>
              </a:cxn>
              <a:cxn ang="0">
                <a:pos x="connsiteX57423" y="connsiteY57423"/>
              </a:cxn>
              <a:cxn ang="0">
                <a:pos x="connsiteX57424" y="connsiteY57424"/>
              </a:cxn>
              <a:cxn ang="0">
                <a:pos x="connsiteX57425" y="connsiteY57425"/>
              </a:cxn>
              <a:cxn ang="0">
                <a:pos x="connsiteX57426" y="connsiteY57426"/>
              </a:cxn>
              <a:cxn ang="0">
                <a:pos x="connsiteX57427" y="connsiteY57427"/>
              </a:cxn>
              <a:cxn ang="0">
                <a:pos x="connsiteX57428" y="connsiteY57428"/>
              </a:cxn>
              <a:cxn ang="0">
                <a:pos x="connsiteX57429" y="connsiteY57429"/>
              </a:cxn>
              <a:cxn ang="0">
                <a:pos x="connsiteX57430" y="connsiteY57430"/>
              </a:cxn>
              <a:cxn ang="0">
                <a:pos x="connsiteX57431" y="connsiteY57431"/>
              </a:cxn>
              <a:cxn ang="0">
                <a:pos x="connsiteX57432" y="connsiteY57432"/>
              </a:cxn>
              <a:cxn ang="0">
                <a:pos x="connsiteX57433" y="connsiteY57433"/>
              </a:cxn>
              <a:cxn ang="0">
                <a:pos x="connsiteX57434" y="connsiteY57434"/>
              </a:cxn>
              <a:cxn ang="0">
                <a:pos x="connsiteX57435" y="connsiteY57435"/>
              </a:cxn>
              <a:cxn ang="0">
                <a:pos x="connsiteX57436" y="connsiteY57436"/>
              </a:cxn>
              <a:cxn ang="0">
                <a:pos x="connsiteX57437" y="connsiteY57437"/>
              </a:cxn>
              <a:cxn ang="0">
                <a:pos x="connsiteX57438" y="connsiteY57438"/>
              </a:cxn>
              <a:cxn ang="0">
                <a:pos x="connsiteX57439" y="connsiteY57439"/>
              </a:cxn>
              <a:cxn ang="0">
                <a:pos x="connsiteX57440" y="connsiteY57440"/>
              </a:cxn>
              <a:cxn ang="0">
                <a:pos x="connsiteX57441" y="connsiteY57441"/>
              </a:cxn>
              <a:cxn ang="0">
                <a:pos x="connsiteX57442" y="connsiteY57442"/>
              </a:cxn>
              <a:cxn ang="0">
                <a:pos x="connsiteX57443" y="connsiteY57443"/>
              </a:cxn>
              <a:cxn ang="0">
                <a:pos x="connsiteX57444" y="connsiteY57444"/>
              </a:cxn>
              <a:cxn ang="0">
                <a:pos x="connsiteX57445" y="connsiteY57445"/>
              </a:cxn>
              <a:cxn ang="0">
                <a:pos x="connsiteX57446" y="connsiteY57446"/>
              </a:cxn>
              <a:cxn ang="0">
                <a:pos x="connsiteX57447" y="connsiteY57447"/>
              </a:cxn>
              <a:cxn ang="0">
                <a:pos x="connsiteX57448" y="connsiteY57448"/>
              </a:cxn>
              <a:cxn ang="0">
                <a:pos x="connsiteX57449" y="connsiteY57449"/>
              </a:cxn>
              <a:cxn ang="0">
                <a:pos x="connsiteX57450" y="connsiteY57450"/>
              </a:cxn>
              <a:cxn ang="0">
                <a:pos x="connsiteX57451" y="connsiteY57451"/>
              </a:cxn>
              <a:cxn ang="0">
                <a:pos x="connsiteX57452" y="connsiteY57452"/>
              </a:cxn>
              <a:cxn ang="0">
                <a:pos x="connsiteX57453" y="connsiteY57453"/>
              </a:cxn>
              <a:cxn ang="0">
                <a:pos x="connsiteX57454" y="connsiteY57454"/>
              </a:cxn>
              <a:cxn ang="0">
                <a:pos x="connsiteX57455" y="connsiteY57455"/>
              </a:cxn>
              <a:cxn ang="0">
                <a:pos x="connsiteX57456" y="connsiteY57456"/>
              </a:cxn>
              <a:cxn ang="0">
                <a:pos x="connsiteX57457" y="connsiteY57457"/>
              </a:cxn>
              <a:cxn ang="0">
                <a:pos x="connsiteX57458" y="connsiteY57458"/>
              </a:cxn>
              <a:cxn ang="0">
                <a:pos x="connsiteX57459" y="connsiteY57459"/>
              </a:cxn>
              <a:cxn ang="0">
                <a:pos x="connsiteX57460" y="connsiteY57460"/>
              </a:cxn>
              <a:cxn ang="0">
                <a:pos x="connsiteX57461" y="connsiteY57461"/>
              </a:cxn>
              <a:cxn ang="0">
                <a:pos x="connsiteX57462" y="connsiteY57462"/>
              </a:cxn>
              <a:cxn ang="0">
                <a:pos x="connsiteX57463" y="connsiteY57463"/>
              </a:cxn>
              <a:cxn ang="0">
                <a:pos x="connsiteX57464" y="connsiteY57464"/>
              </a:cxn>
              <a:cxn ang="0">
                <a:pos x="connsiteX57465" y="connsiteY57465"/>
              </a:cxn>
              <a:cxn ang="0">
                <a:pos x="connsiteX57466" y="connsiteY57466"/>
              </a:cxn>
              <a:cxn ang="0">
                <a:pos x="connsiteX57467" y="connsiteY57467"/>
              </a:cxn>
              <a:cxn ang="0">
                <a:pos x="connsiteX57468" y="connsiteY57468"/>
              </a:cxn>
              <a:cxn ang="0">
                <a:pos x="connsiteX57469" y="connsiteY57469"/>
              </a:cxn>
              <a:cxn ang="0">
                <a:pos x="connsiteX57470" y="connsiteY57470"/>
              </a:cxn>
              <a:cxn ang="0">
                <a:pos x="connsiteX57471" y="connsiteY57471"/>
              </a:cxn>
              <a:cxn ang="0">
                <a:pos x="connsiteX57472" y="connsiteY57472"/>
              </a:cxn>
              <a:cxn ang="0">
                <a:pos x="connsiteX57473" y="connsiteY57473"/>
              </a:cxn>
              <a:cxn ang="0">
                <a:pos x="connsiteX57474" y="connsiteY57474"/>
              </a:cxn>
              <a:cxn ang="0">
                <a:pos x="connsiteX57475" y="connsiteY57475"/>
              </a:cxn>
              <a:cxn ang="0">
                <a:pos x="connsiteX57476" y="connsiteY57476"/>
              </a:cxn>
              <a:cxn ang="0">
                <a:pos x="connsiteX57477" y="connsiteY57477"/>
              </a:cxn>
              <a:cxn ang="0">
                <a:pos x="connsiteX57478" y="connsiteY57478"/>
              </a:cxn>
              <a:cxn ang="0">
                <a:pos x="connsiteX57479" y="connsiteY57479"/>
              </a:cxn>
              <a:cxn ang="0">
                <a:pos x="connsiteX57480" y="connsiteY57480"/>
              </a:cxn>
              <a:cxn ang="0">
                <a:pos x="connsiteX57481" y="connsiteY57481"/>
              </a:cxn>
              <a:cxn ang="0">
                <a:pos x="connsiteX57482" y="connsiteY57482"/>
              </a:cxn>
              <a:cxn ang="0">
                <a:pos x="connsiteX57483" y="connsiteY57483"/>
              </a:cxn>
              <a:cxn ang="0">
                <a:pos x="connsiteX57484" y="connsiteY57484"/>
              </a:cxn>
              <a:cxn ang="0">
                <a:pos x="connsiteX57485" y="connsiteY57485"/>
              </a:cxn>
              <a:cxn ang="0">
                <a:pos x="connsiteX57486" y="connsiteY57486"/>
              </a:cxn>
              <a:cxn ang="0">
                <a:pos x="connsiteX57487" y="connsiteY57487"/>
              </a:cxn>
              <a:cxn ang="0">
                <a:pos x="connsiteX57488" y="connsiteY57488"/>
              </a:cxn>
              <a:cxn ang="0">
                <a:pos x="connsiteX57489" y="connsiteY57489"/>
              </a:cxn>
              <a:cxn ang="0">
                <a:pos x="connsiteX57490" y="connsiteY57490"/>
              </a:cxn>
              <a:cxn ang="0">
                <a:pos x="connsiteX57491" y="connsiteY57491"/>
              </a:cxn>
              <a:cxn ang="0">
                <a:pos x="connsiteX57492" y="connsiteY57492"/>
              </a:cxn>
              <a:cxn ang="0">
                <a:pos x="connsiteX57493" y="connsiteY57493"/>
              </a:cxn>
              <a:cxn ang="0">
                <a:pos x="connsiteX57494" y="connsiteY57494"/>
              </a:cxn>
              <a:cxn ang="0">
                <a:pos x="connsiteX57495" y="connsiteY57495"/>
              </a:cxn>
              <a:cxn ang="0">
                <a:pos x="connsiteX57496" y="connsiteY57496"/>
              </a:cxn>
              <a:cxn ang="0">
                <a:pos x="connsiteX57497" y="connsiteY57497"/>
              </a:cxn>
              <a:cxn ang="0">
                <a:pos x="connsiteX57498" y="connsiteY57498"/>
              </a:cxn>
              <a:cxn ang="0">
                <a:pos x="connsiteX57499" y="connsiteY57499"/>
              </a:cxn>
              <a:cxn ang="0">
                <a:pos x="connsiteX57500" y="connsiteY57500"/>
              </a:cxn>
              <a:cxn ang="0">
                <a:pos x="connsiteX57501" y="connsiteY57501"/>
              </a:cxn>
              <a:cxn ang="0">
                <a:pos x="connsiteX57502" y="connsiteY57502"/>
              </a:cxn>
              <a:cxn ang="0">
                <a:pos x="connsiteX57503" y="connsiteY57503"/>
              </a:cxn>
              <a:cxn ang="0">
                <a:pos x="connsiteX57504" y="connsiteY57504"/>
              </a:cxn>
              <a:cxn ang="0">
                <a:pos x="connsiteX57505" y="connsiteY57505"/>
              </a:cxn>
              <a:cxn ang="0">
                <a:pos x="connsiteX57506" y="connsiteY57506"/>
              </a:cxn>
              <a:cxn ang="0">
                <a:pos x="connsiteX57507" y="connsiteY57507"/>
              </a:cxn>
              <a:cxn ang="0">
                <a:pos x="connsiteX57508" y="connsiteY57508"/>
              </a:cxn>
              <a:cxn ang="0">
                <a:pos x="connsiteX57509" y="connsiteY57509"/>
              </a:cxn>
              <a:cxn ang="0">
                <a:pos x="connsiteX57510" y="connsiteY57510"/>
              </a:cxn>
              <a:cxn ang="0">
                <a:pos x="connsiteX57511" y="connsiteY57511"/>
              </a:cxn>
              <a:cxn ang="0">
                <a:pos x="connsiteX57512" y="connsiteY57512"/>
              </a:cxn>
              <a:cxn ang="0">
                <a:pos x="connsiteX57513" y="connsiteY57513"/>
              </a:cxn>
              <a:cxn ang="0">
                <a:pos x="connsiteX57514" y="connsiteY57514"/>
              </a:cxn>
              <a:cxn ang="0">
                <a:pos x="connsiteX57515" y="connsiteY57515"/>
              </a:cxn>
              <a:cxn ang="0">
                <a:pos x="connsiteX57516" y="connsiteY57516"/>
              </a:cxn>
              <a:cxn ang="0">
                <a:pos x="connsiteX57517" y="connsiteY57517"/>
              </a:cxn>
              <a:cxn ang="0">
                <a:pos x="connsiteX57518" y="connsiteY57518"/>
              </a:cxn>
              <a:cxn ang="0">
                <a:pos x="connsiteX57519" y="connsiteY57519"/>
              </a:cxn>
              <a:cxn ang="0">
                <a:pos x="connsiteX57520" y="connsiteY57520"/>
              </a:cxn>
              <a:cxn ang="0">
                <a:pos x="connsiteX57521" y="connsiteY57521"/>
              </a:cxn>
              <a:cxn ang="0">
                <a:pos x="connsiteX57522" y="connsiteY57522"/>
              </a:cxn>
              <a:cxn ang="0">
                <a:pos x="connsiteX57523" y="connsiteY57523"/>
              </a:cxn>
              <a:cxn ang="0">
                <a:pos x="connsiteX57524" y="connsiteY57524"/>
              </a:cxn>
              <a:cxn ang="0">
                <a:pos x="connsiteX57525" y="connsiteY57525"/>
              </a:cxn>
              <a:cxn ang="0">
                <a:pos x="connsiteX57526" y="connsiteY57526"/>
              </a:cxn>
              <a:cxn ang="0">
                <a:pos x="connsiteX57527" y="connsiteY57527"/>
              </a:cxn>
              <a:cxn ang="0">
                <a:pos x="connsiteX57528" y="connsiteY57528"/>
              </a:cxn>
              <a:cxn ang="0">
                <a:pos x="connsiteX57529" y="connsiteY57529"/>
              </a:cxn>
              <a:cxn ang="0">
                <a:pos x="connsiteX57530" y="connsiteY57530"/>
              </a:cxn>
              <a:cxn ang="0">
                <a:pos x="connsiteX57531" y="connsiteY57531"/>
              </a:cxn>
              <a:cxn ang="0">
                <a:pos x="connsiteX57532" y="connsiteY57532"/>
              </a:cxn>
              <a:cxn ang="0">
                <a:pos x="connsiteX57533" y="connsiteY57533"/>
              </a:cxn>
              <a:cxn ang="0">
                <a:pos x="connsiteX57534" y="connsiteY57534"/>
              </a:cxn>
              <a:cxn ang="0">
                <a:pos x="connsiteX57535" y="connsiteY57535"/>
              </a:cxn>
              <a:cxn ang="0">
                <a:pos x="connsiteX57536" y="connsiteY57536"/>
              </a:cxn>
              <a:cxn ang="0">
                <a:pos x="connsiteX57537" y="connsiteY57537"/>
              </a:cxn>
              <a:cxn ang="0">
                <a:pos x="connsiteX57538" y="connsiteY57538"/>
              </a:cxn>
              <a:cxn ang="0">
                <a:pos x="connsiteX57539" y="connsiteY57539"/>
              </a:cxn>
              <a:cxn ang="0">
                <a:pos x="connsiteX57540" y="connsiteY57540"/>
              </a:cxn>
              <a:cxn ang="0">
                <a:pos x="connsiteX57541" y="connsiteY57541"/>
              </a:cxn>
              <a:cxn ang="0">
                <a:pos x="connsiteX57542" y="connsiteY57542"/>
              </a:cxn>
              <a:cxn ang="0">
                <a:pos x="connsiteX57543" y="connsiteY57543"/>
              </a:cxn>
              <a:cxn ang="0">
                <a:pos x="connsiteX57544" y="connsiteY57544"/>
              </a:cxn>
              <a:cxn ang="0">
                <a:pos x="connsiteX57545" y="connsiteY57545"/>
              </a:cxn>
              <a:cxn ang="0">
                <a:pos x="connsiteX57546" y="connsiteY57546"/>
              </a:cxn>
              <a:cxn ang="0">
                <a:pos x="connsiteX57547" y="connsiteY57547"/>
              </a:cxn>
              <a:cxn ang="0">
                <a:pos x="connsiteX57548" y="connsiteY57548"/>
              </a:cxn>
              <a:cxn ang="0">
                <a:pos x="connsiteX57549" y="connsiteY57549"/>
              </a:cxn>
              <a:cxn ang="0">
                <a:pos x="connsiteX57550" y="connsiteY57550"/>
              </a:cxn>
              <a:cxn ang="0">
                <a:pos x="connsiteX57551" y="connsiteY57551"/>
              </a:cxn>
              <a:cxn ang="0">
                <a:pos x="connsiteX57552" y="connsiteY57552"/>
              </a:cxn>
              <a:cxn ang="0">
                <a:pos x="connsiteX57553" y="connsiteY57553"/>
              </a:cxn>
              <a:cxn ang="0">
                <a:pos x="connsiteX57554" y="connsiteY57554"/>
              </a:cxn>
              <a:cxn ang="0">
                <a:pos x="connsiteX57555" y="connsiteY57555"/>
              </a:cxn>
              <a:cxn ang="0">
                <a:pos x="connsiteX57556" y="connsiteY57556"/>
              </a:cxn>
              <a:cxn ang="0">
                <a:pos x="connsiteX57557" y="connsiteY57557"/>
              </a:cxn>
              <a:cxn ang="0">
                <a:pos x="connsiteX57558" y="connsiteY57558"/>
              </a:cxn>
              <a:cxn ang="0">
                <a:pos x="connsiteX57559" y="connsiteY57559"/>
              </a:cxn>
              <a:cxn ang="0">
                <a:pos x="connsiteX57560" y="connsiteY57560"/>
              </a:cxn>
              <a:cxn ang="0">
                <a:pos x="connsiteX57561" y="connsiteY57561"/>
              </a:cxn>
              <a:cxn ang="0">
                <a:pos x="connsiteX57562" y="connsiteY57562"/>
              </a:cxn>
              <a:cxn ang="0">
                <a:pos x="connsiteX57563" y="connsiteY57563"/>
              </a:cxn>
              <a:cxn ang="0">
                <a:pos x="connsiteX57564" y="connsiteY57564"/>
              </a:cxn>
              <a:cxn ang="0">
                <a:pos x="connsiteX57565" y="connsiteY57565"/>
              </a:cxn>
              <a:cxn ang="0">
                <a:pos x="connsiteX57566" y="connsiteY57566"/>
              </a:cxn>
              <a:cxn ang="0">
                <a:pos x="connsiteX57567" y="connsiteY57567"/>
              </a:cxn>
              <a:cxn ang="0">
                <a:pos x="connsiteX57568" y="connsiteY57568"/>
              </a:cxn>
              <a:cxn ang="0">
                <a:pos x="connsiteX57569" y="connsiteY57569"/>
              </a:cxn>
              <a:cxn ang="0">
                <a:pos x="connsiteX57570" y="connsiteY57570"/>
              </a:cxn>
              <a:cxn ang="0">
                <a:pos x="connsiteX57571" y="connsiteY57571"/>
              </a:cxn>
              <a:cxn ang="0">
                <a:pos x="connsiteX57572" y="connsiteY57572"/>
              </a:cxn>
              <a:cxn ang="0">
                <a:pos x="connsiteX57573" y="connsiteY57573"/>
              </a:cxn>
              <a:cxn ang="0">
                <a:pos x="connsiteX57574" y="connsiteY57574"/>
              </a:cxn>
              <a:cxn ang="0">
                <a:pos x="connsiteX57575" y="connsiteY57575"/>
              </a:cxn>
              <a:cxn ang="0">
                <a:pos x="connsiteX57576" y="connsiteY57576"/>
              </a:cxn>
              <a:cxn ang="0">
                <a:pos x="connsiteX57577" y="connsiteY57577"/>
              </a:cxn>
              <a:cxn ang="0">
                <a:pos x="connsiteX57578" y="connsiteY57578"/>
              </a:cxn>
              <a:cxn ang="0">
                <a:pos x="connsiteX57579" y="connsiteY57579"/>
              </a:cxn>
              <a:cxn ang="0">
                <a:pos x="connsiteX57580" y="connsiteY57580"/>
              </a:cxn>
              <a:cxn ang="0">
                <a:pos x="connsiteX57581" y="connsiteY57581"/>
              </a:cxn>
              <a:cxn ang="0">
                <a:pos x="connsiteX57582" y="connsiteY57582"/>
              </a:cxn>
              <a:cxn ang="0">
                <a:pos x="connsiteX57583" y="connsiteY57583"/>
              </a:cxn>
              <a:cxn ang="0">
                <a:pos x="connsiteX57584" y="connsiteY57584"/>
              </a:cxn>
              <a:cxn ang="0">
                <a:pos x="connsiteX57585" y="connsiteY57585"/>
              </a:cxn>
              <a:cxn ang="0">
                <a:pos x="connsiteX57586" y="connsiteY57586"/>
              </a:cxn>
              <a:cxn ang="0">
                <a:pos x="connsiteX57587" y="connsiteY57587"/>
              </a:cxn>
              <a:cxn ang="0">
                <a:pos x="connsiteX57588" y="connsiteY57588"/>
              </a:cxn>
              <a:cxn ang="0">
                <a:pos x="connsiteX57589" y="connsiteY57589"/>
              </a:cxn>
              <a:cxn ang="0">
                <a:pos x="connsiteX57590" y="connsiteY57590"/>
              </a:cxn>
              <a:cxn ang="0">
                <a:pos x="connsiteX57591" y="connsiteY57591"/>
              </a:cxn>
              <a:cxn ang="0">
                <a:pos x="connsiteX57592" y="connsiteY57592"/>
              </a:cxn>
              <a:cxn ang="0">
                <a:pos x="connsiteX57593" y="connsiteY57593"/>
              </a:cxn>
              <a:cxn ang="0">
                <a:pos x="connsiteX57594" y="connsiteY57594"/>
              </a:cxn>
              <a:cxn ang="0">
                <a:pos x="connsiteX57595" y="connsiteY57595"/>
              </a:cxn>
              <a:cxn ang="0">
                <a:pos x="connsiteX57596" y="connsiteY57596"/>
              </a:cxn>
              <a:cxn ang="0">
                <a:pos x="connsiteX57597" y="connsiteY57597"/>
              </a:cxn>
              <a:cxn ang="0">
                <a:pos x="connsiteX57598" y="connsiteY57598"/>
              </a:cxn>
              <a:cxn ang="0">
                <a:pos x="connsiteX57599" y="connsiteY57599"/>
              </a:cxn>
              <a:cxn ang="0">
                <a:pos x="connsiteX57600" y="connsiteY57600"/>
              </a:cxn>
              <a:cxn ang="0">
                <a:pos x="connsiteX57601" y="connsiteY57601"/>
              </a:cxn>
              <a:cxn ang="0">
                <a:pos x="connsiteX57602" y="connsiteY57602"/>
              </a:cxn>
              <a:cxn ang="0">
                <a:pos x="connsiteX57603" y="connsiteY57603"/>
              </a:cxn>
              <a:cxn ang="0">
                <a:pos x="connsiteX57604" y="connsiteY57604"/>
              </a:cxn>
              <a:cxn ang="0">
                <a:pos x="connsiteX57605" y="connsiteY57605"/>
              </a:cxn>
              <a:cxn ang="0">
                <a:pos x="connsiteX57606" y="connsiteY57606"/>
              </a:cxn>
              <a:cxn ang="0">
                <a:pos x="connsiteX57607" y="connsiteY57607"/>
              </a:cxn>
              <a:cxn ang="0">
                <a:pos x="connsiteX57608" y="connsiteY57608"/>
              </a:cxn>
              <a:cxn ang="0">
                <a:pos x="connsiteX57609" y="connsiteY57609"/>
              </a:cxn>
              <a:cxn ang="0">
                <a:pos x="connsiteX57610" y="connsiteY57610"/>
              </a:cxn>
              <a:cxn ang="0">
                <a:pos x="connsiteX57611" y="connsiteY57611"/>
              </a:cxn>
              <a:cxn ang="0">
                <a:pos x="connsiteX57612" y="connsiteY57612"/>
              </a:cxn>
              <a:cxn ang="0">
                <a:pos x="connsiteX57613" y="connsiteY57613"/>
              </a:cxn>
              <a:cxn ang="0">
                <a:pos x="connsiteX57614" y="connsiteY57614"/>
              </a:cxn>
              <a:cxn ang="0">
                <a:pos x="connsiteX57615" y="connsiteY57615"/>
              </a:cxn>
              <a:cxn ang="0">
                <a:pos x="connsiteX57616" y="connsiteY57616"/>
              </a:cxn>
              <a:cxn ang="0">
                <a:pos x="connsiteX57617" y="connsiteY57617"/>
              </a:cxn>
              <a:cxn ang="0">
                <a:pos x="connsiteX57618" y="connsiteY57618"/>
              </a:cxn>
              <a:cxn ang="0">
                <a:pos x="connsiteX57619" y="connsiteY57619"/>
              </a:cxn>
              <a:cxn ang="0">
                <a:pos x="connsiteX57620" y="connsiteY57620"/>
              </a:cxn>
              <a:cxn ang="0">
                <a:pos x="connsiteX57621" y="connsiteY57621"/>
              </a:cxn>
              <a:cxn ang="0">
                <a:pos x="connsiteX57622" y="connsiteY57622"/>
              </a:cxn>
              <a:cxn ang="0">
                <a:pos x="connsiteX57623" y="connsiteY57623"/>
              </a:cxn>
              <a:cxn ang="0">
                <a:pos x="connsiteX57624" y="connsiteY57624"/>
              </a:cxn>
              <a:cxn ang="0">
                <a:pos x="connsiteX57625" y="connsiteY57625"/>
              </a:cxn>
              <a:cxn ang="0">
                <a:pos x="connsiteX57626" y="connsiteY57626"/>
              </a:cxn>
              <a:cxn ang="0">
                <a:pos x="connsiteX57627" y="connsiteY57627"/>
              </a:cxn>
              <a:cxn ang="0">
                <a:pos x="connsiteX57628" y="connsiteY57628"/>
              </a:cxn>
              <a:cxn ang="0">
                <a:pos x="connsiteX57629" y="connsiteY57629"/>
              </a:cxn>
              <a:cxn ang="0">
                <a:pos x="connsiteX57630" y="connsiteY57630"/>
              </a:cxn>
              <a:cxn ang="0">
                <a:pos x="connsiteX57631" y="connsiteY57631"/>
              </a:cxn>
              <a:cxn ang="0">
                <a:pos x="connsiteX57632" y="connsiteY57632"/>
              </a:cxn>
              <a:cxn ang="0">
                <a:pos x="connsiteX57633" y="connsiteY57633"/>
              </a:cxn>
              <a:cxn ang="0">
                <a:pos x="connsiteX57634" y="connsiteY57634"/>
              </a:cxn>
              <a:cxn ang="0">
                <a:pos x="connsiteX57635" y="connsiteY57635"/>
              </a:cxn>
              <a:cxn ang="0">
                <a:pos x="connsiteX57636" y="connsiteY57636"/>
              </a:cxn>
              <a:cxn ang="0">
                <a:pos x="connsiteX57637" y="connsiteY57637"/>
              </a:cxn>
              <a:cxn ang="0">
                <a:pos x="connsiteX57638" y="connsiteY57638"/>
              </a:cxn>
              <a:cxn ang="0">
                <a:pos x="connsiteX57639" y="connsiteY57639"/>
              </a:cxn>
              <a:cxn ang="0">
                <a:pos x="connsiteX57640" y="connsiteY57640"/>
              </a:cxn>
              <a:cxn ang="0">
                <a:pos x="connsiteX57641" y="connsiteY57641"/>
              </a:cxn>
              <a:cxn ang="0">
                <a:pos x="connsiteX57642" y="connsiteY57642"/>
              </a:cxn>
              <a:cxn ang="0">
                <a:pos x="connsiteX57643" y="connsiteY57643"/>
              </a:cxn>
              <a:cxn ang="0">
                <a:pos x="connsiteX57644" y="connsiteY57644"/>
              </a:cxn>
              <a:cxn ang="0">
                <a:pos x="connsiteX57645" y="connsiteY57645"/>
              </a:cxn>
              <a:cxn ang="0">
                <a:pos x="connsiteX57646" y="connsiteY57646"/>
              </a:cxn>
              <a:cxn ang="0">
                <a:pos x="connsiteX57647" y="connsiteY57647"/>
              </a:cxn>
              <a:cxn ang="0">
                <a:pos x="connsiteX57648" y="connsiteY57648"/>
              </a:cxn>
              <a:cxn ang="0">
                <a:pos x="connsiteX57649" y="connsiteY57649"/>
              </a:cxn>
              <a:cxn ang="0">
                <a:pos x="connsiteX57650" y="connsiteY57650"/>
              </a:cxn>
              <a:cxn ang="0">
                <a:pos x="connsiteX57651" y="connsiteY57651"/>
              </a:cxn>
              <a:cxn ang="0">
                <a:pos x="connsiteX57652" y="connsiteY57652"/>
              </a:cxn>
              <a:cxn ang="0">
                <a:pos x="connsiteX57653" y="connsiteY57653"/>
              </a:cxn>
              <a:cxn ang="0">
                <a:pos x="connsiteX57654" y="connsiteY57654"/>
              </a:cxn>
              <a:cxn ang="0">
                <a:pos x="connsiteX57655" y="connsiteY57655"/>
              </a:cxn>
              <a:cxn ang="0">
                <a:pos x="connsiteX57656" y="connsiteY57656"/>
              </a:cxn>
              <a:cxn ang="0">
                <a:pos x="connsiteX57657" y="connsiteY57657"/>
              </a:cxn>
              <a:cxn ang="0">
                <a:pos x="connsiteX57658" y="connsiteY57658"/>
              </a:cxn>
              <a:cxn ang="0">
                <a:pos x="connsiteX57659" y="connsiteY57659"/>
              </a:cxn>
              <a:cxn ang="0">
                <a:pos x="connsiteX57660" y="connsiteY57660"/>
              </a:cxn>
              <a:cxn ang="0">
                <a:pos x="connsiteX57661" y="connsiteY57661"/>
              </a:cxn>
              <a:cxn ang="0">
                <a:pos x="connsiteX57662" y="connsiteY57662"/>
              </a:cxn>
              <a:cxn ang="0">
                <a:pos x="connsiteX57663" y="connsiteY57663"/>
              </a:cxn>
              <a:cxn ang="0">
                <a:pos x="connsiteX57664" y="connsiteY57664"/>
              </a:cxn>
              <a:cxn ang="0">
                <a:pos x="connsiteX57665" y="connsiteY57665"/>
              </a:cxn>
              <a:cxn ang="0">
                <a:pos x="connsiteX57666" y="connsiteY57666"/>
              </a:cxn>
              <a:cxn ang="0">
                <a:pos x="connsiteX57667" y="connsiteY57667"/>
              </a:cxn>
              <a:cxn ang="0">
                <a:pos x="connsiteX57668" y="connsiteY57668"/>
              </a:cxn>
              <a:cxn ang="0">
                <a:pos x="connsiteX57669" y="connsiteY57669"/>
              </a:cxn>
              <a:cxn ang="0">
                <a:pos x="connsiteX57670" y="connsiteY57670"/>
              </a:cxn>
              <a:cxn ang="0">
                <a:pos x="connsiteX57671" y="connsiteY57671"/>
              </a:cxn>
              <a:cxn ang="0">
                <a:pos x="connsiteX57672" y="connsiteY57672"/>
              </a:cxn>
              <a:cxn ang="0">
                <a:pos x="connsiteX57673" y="connsiteY57673"/>
              </a:cxn>
              <a:cxn ang="0">
                <a:pos x="connsiteX57674" y="connsiteY57674"/>
              </a:cxn>
              <a:cxn ang="0">
                <a:pos x="connsiteX57675" y="connsiteY57675"/>
              </a:cxn>
              <a:cxn ang="0">
                <a:pos x="connsiteX57676" y="connsiteY57676"/>
              </a:cxn>
              <a:cxn ang="0">
                <a:pos x="connsiteX57677" y="connsiteY57677"/>
              </a:cxn>
              <a:cxn ang="0">
                <a:pos x="connsiteX57678" y="connsiteY57678"/>
              </a:cxn>
              <a:cxn ang="0">
                <a:pos x="connsiteX57679" y="connsiteY57679"/>
              </a:cxn>
              <a:cxn ang="0">
                <a:pos x="connsiteX57680" y="connsiteY57680"/>
              </a:cxn>
              <a:cxn ang="0">
                <a:pos x="connsiteX57681" y="connsiteY57681"/>
              </a:cxn>
              <a:cxn ang="0">
                <a:pos x="connsiteX57682" y="connsiteY57682"/>
              </a:cxn>
              <a:cxn ang="0">
                <a:pos x="connsiteX57683" y="connsiteY57683"/>
              </a:cxn>
              <a:cxn ang="0">
                <a:pos x="connsiteX57684" y="connsiteY57684"/>
              </a:cxn>
              <a:cxn ang="0">
                <a:pos x="connsiteX57685" y="connsiteY57685"/>
              </a:cxn>
              <a:cxn ang="0">
                <a:pos x="connsiteX57686" y="connsiteY57686"/>
              </a:cxn>
              <a:cxn ang="0">
                <a:pos x="connsiteX57687" y="connsiteY57687"/>
              </a:cxn>
              <a:cxn ang="0">
                <a:pos x="connsiteX57688" y="connsiteY57688"/>
              </a:cxn>
              <a:cxn ang="0">
                <a:pos x="connsiteX57689" y="connsiteY57689"/>
              </a:cxn>
              <a:cxn ang="0">
                <a:pos x="connsiteX57690" y="connsiteY57690"/>
              </a:cxn>
              <a:cxn ang="0">
                <a:pos x="connsiteX57691" y="connsiteY57691"/>
              </a:cxn>
              <a:cxn ang="0">
                <a:pos x="connsiteX57692" y="connsiteY57692"/>
              </a:cxn>
              <a:cxn ang="0">
                <a:pos x="connsiteX57693" y="connsiteY57693"/>
              </a:cxn>
              <a:cxn ang="0">
                <a:pos x="connsiteX57694" y="connsiteY57694"/>
              </a:cxn>
              <a:cxn ang="0">
                <a:pos x="connsiteX57695" y="connsiteY57695"/>
              </a:cxn>
              <a:cxn ang="0">
                <a:pos x="connsiteX57696" y="connsiteY57696"/>
              </a:cxn>
              <a:cxn ang="0">
                <a:pos x="connsiteX57697" y="connsiteY57697"/>
              </a:cxn>
              <a:cxn ang="0">
                <a:pos x="connsiteX57698" y="connsiteY57698"/>
              </a:cxn>
              <a:cxn ang="0">
                <a:pos x="connsiteX57699" y="connsiteY57699"/>
              </a:cxn>
              <a:cxn ang="0">
                <a:pos x="connsiteX57700" y="connsiteY57700"/>
              </a:cxn>
              <a:cxn ang="0">
                <a:pos x="connsiteX57701" y="connsiteY57701"/>
              </a:cxn>
              <a:cxn ang="0">
                <a:pos x="connsiteX57702" y="connsiteY57702"/>
              </a:cxn>
              <a:cxn ang="0">
                <a:pos x="connsiteX57703" y="connsiteY57703"/>
              </a:cxn>
              <a:cxn ang="0">
                <a:pos x="connsiteX57704" y="connsiteY57704"/>
              </a:cxn>
              <a:cxn ang="0">
                <a:pos x="connsiteX57705" y="connsiteY57705"/>
              </a:cxn>
              <a:cxn ang="0">
                <a:pos x="connsiteX57706" y="connsiteY57706"/>
              </a:cxn>
              <a:cxn ang="0">
                <a:pos x="connsiteX57707" y="connsiteY57707"/>
              </a:cxn>
              <a:cxn ang="0">
                <a:pos x="connsiteX57708" y="connsiteY57708"/>
              </a:cxn>
              <a:cxn ang="0">
                <a:pos x="connsiteX57709" y="connsiteY57709"/>
              </a:cxn>
              <a:cxn ang="0">
                <a:pos x="connsiteX57710" y="connsiteY57710"/>
              </a:cxn>
              <a:cxn ang="0">
                <a:pos x="connsiteX57711" y="connsiteY57711"/>
              </a:cxn>
              <a:cxn ang="0">
                <a:pos x="connsiteX57712" y="connsiteY57712"/>
              </a:cxn>
              <a:cxn ang="0">
                <a:pos x="connsiteX57713" y="connsiteY57713"/>
              </a:cxn>
              <a:cxn ang="0">
                <a:pos x="connsiteX57714" y="connsiteY57714"/>
              </a:cxn>
              <a:cxn ang="0">
                <a:pos x="connsiteX57715" y="connsiteY57715"/>
              </a:cxn>
              <a:cxn ang="0">
                <a:pos x="connsiteX57716" y="connsiteY57716"/>
              </a:cxn>
              <a:cxn ang="0">
                <a:pos x="connsiteX57717" y="connsiteY57717"/>
              </a:cxn>
              <a:cxn ang="0">
                <a:pos x="connsiteX57718" y="connsiteY57718"/>
              </a:cxn>
              <a:cxn ang="0">
                <a:pos x="connsiteX57719" y="connsiteY57719"/>
              </a:cxn>
              <a:cxn ang="0">
                <a:pos x="connsiteX57720" y="connsiteY57720"/>
              </a:cxn>
              <a:cxn ang="0">
                <a:pos x="connsiteX57721" y="connsiteY57721"/>
              </a:cxn>
              <a:cxn ang="0">
                <a:pos x="connsiteX57722" y="connsiteY57722"/>
              </a:cxn>
              <a:cxn ang="0">
                <a:pos x="connsiteX57723" y="connsiteY57723"/>
              </a:cxn>
              <a:cxn ang="0">
                <a:pos x="connsiteX57724" y="connsiteY57724"/>
              </a:cxn>
              <a:cxn ang="0">
                <a:pos x="connsiteX57725" y="connsiteY57725"/>
              </a:cxn>
              <a:cxn ang="0">
                <a:pos x="connsiteX57726" y="connsiteY57726"/>
              </a:cxn>
              <a:cxn ang="0">
                <a:pos x="connsiteX57727" y="connsiteY57727"/>
              </a:cxn>
              <a:cxn ang="0">
                <a:pos x="connsiteX57728" y="connsiteY57728"/>
              </a:cxn>
              <a:cxn ang="0">
                <a:pos x="connsiteX57729" y="connsiteY57729"/>
              </a:cxn>
              <a:cxn ang="0">
                <a:pos x="connsiteX57730" y="connsiteY57730"/>
              </a:cxn>
              <a:cxn ang="0">
                <a:pos x="connsiteX57731" y="connsiteY57731"/>
              </a:cxn>
              <a:cxn ang="0">
                <a:pos x="connsiteX57732" y="connsiteY57732"/>
              </a:cxn>
              <a:cxn ang="0">
                <a:pos x="connsiteX57733" y="connsiteY57733"/>
              </a:cxn>
              <a:cxn ang="0">
                <a:pos x="connsiteX57734" y="connsiteY57734"/>
              </a:cxn>
              <a:cxn ang="0">
                <a:pos x="connsiteX57735" y="connsiteY57735"/>
              </a:cxn>
              <a:cxn ang="0">
                <a:pos x="connsiteX57736" y="connsiteY57736"/>
              </a:cxn>
              <a:cxn ang="0">
                <a:pos x="connsiteX57737" y="connsiteY57737"/>
              </a:cxn>
              <a:cxn ang="0">
                <a:pos x="connsiteX57738" y="connsiteY57738"/>
              </a:cxn>
              <a:cxn ang="0">
                <a:pos x="connsiteX57739" y="connsiteY57739"/>
              </a:cxn>
              <a:cxn ang="0">
                <a:pos x="connsiteX57740" y="connsiteY57740"/>
              </a:cxn>
              <a:cxn ang="0">
                <a:pos x="connsiteX57741" y="connsiteY57741"/>
              </a:cxn>
              <a:cxn ang="0">
                <a:pos x="connsiteX57742" y="connsiteY57742"/>
              </a:cxn>
              <a:cxn ang="0">
                <a:pos x="connsiteX57743" y="connsiteY57743"/>
              </a:cxn>
              <a:cxn ang="0">
                <a:pos x="connsiteX57744" y="connsiteY57744"/>
              </a:cxn>
              <a:cxn ang="0">
                <a:pos x="connsiteX57745" y="connsiteY57745"/>
              </a:cxn>
              <a:cxn ang="0">
                <a:pos x="connsiteX57746" y="connsiteY57746"/>
              </a:cxn>
              <a:cxn ang="0">
                <a:pos x="connsiteX57747" y="connsiteY57747"/>
              </a:cxn>
              <a:cxn ang="0">
                <a:pos x="connsiteX57748" y="connsiteY57748"/>
              </a:cxn>
              <a:cxn ang="0">
                <a:pos x="connsiteX57749" y="connsiteY57749"/>
              </a:cxn>
              <a:cxn ang="0">
                <a:pos x="connsiteX57750" y="connsiteY57750"/>
              </a:cxn>
              <a:cxn ang="0">
                <a:pos x="connsiteX57751" y="connsiteY57751"/>
              </a:cxn>
              <a:cxn ang="0">
                <a:pos x="connsiteX57752" y="connsiteY57752"/>
              </a:cxn>
              <a:cxn ang="0">
                <a:pos x="connsiteX57753" y="connsiteY57753"/>
              </a:cxn>
              <a:cxn ang="0">
                <a:pos x="connsiteX57754" y="connsiteY57754"/>
              </a:cxn>
              <a:cxn ang="0">
                <a:pos x="connsiteX57755" y="connsiteY57755"/>
              </a:cxn>
              <a:cxn ang="0">
                <a:pos x="connsiteX57756" y="connsiteY57756"/>
              </a:cxn>
              <a:cxn ang="0">
                <a:pos x="connsiteX57757" y="connsiteY57757"/>
              </a:cxn>
              <a:cxn ang="0">
                <a:pos x="connsiteX57758" y="connsiteY57758"/>
              </a:cxn>
              <a:cxn ang="0">
                <a:pos x="connsiteX57759" y="connsiteY57759"/>
              </a:cxn>
              <a:cxn ang="0">
                <a:pos x="connsiteX57760" y="connsiteY57760"/>
              </a:cxn>
              <a:cxn ang="0">
                <a:pos x="connsiteX57761" y="connsiteY57761"/>
              </a:cxn>
              <a:cxn ang="0">
                <a:pos x="connsiteX57762" y="connsiteY57762"/>
              </a:cxn>
              <a:cxn ang="0">
                <a:pos x="connsiteX57763" y="connsiteY57763"/>
              </a:cxn>
              <a:cxn ang="0">
                <a:pos x="connsiteX57764" y="connsiteY57764"/>
              </a:cxn>
              <a:cxn ang="0">
                <a:pos x="connsiteX57765" y="connsiteY57765"/>
              </a:cxn>
              <a:cxn ang="0">
                <a:pos x="connsiteX57766" y="connsiteY57766"/>
              </a:cxn>
              <a:cxn ang="0">
                <a:pos x="connsiteX57767" y="connsiteY57767"/>
              </a:cxn>
              <a:cxn ang="0">
                <a:pos x="connsiteX57768" y="connsiteY57768"/>
              </a:cxn>
              <a:cxn ang="0">
                <a:pos x="connsiteX57769" y="connsiteY57769"/>
              </a:cxn>
              <a:cxn ang="0">
                <a:pos x="connsiteX57770" y="connsiteY57770"/>
              </a:cxn>
              <a:cxn ang="0">
                <a:pos x="connsiteX57771" y="connsiteY57771"/>
              </a:cxn>
              <a:cxn ang="0">
                <a:pos x="connsiteX57772" y="connsiteY57772"/>
              </a:cxn>
              <a:cxn ang="0">
                <a:pos x="connsiteX57773" y="connsiteY57773"/>
              </a:cxn>
              <a:cxn ang="0">
                <a:pos x="connsiteX57774" y="connsiteY57774"/>
              </a:cxn>
              <a:cxn ang="0">
                <a:pos x="connsiteX57775" y="connsiteY57775"/>
              </a:cxn>
              <a:cxn ang="0">
                <a:pos x="connsiteX57776" y="connsiteY57776"/>
              </a:cxn>
              <a:cxn ang="0">
                <a:pos x="connsiteX57777" y="connsiteY57777"/>
              </a:cxn>
              <a:cxn ang="0">
                <a:pos x="connsiteX57778" y="connsiteY57778"/>
              </a:cxn>
              <a:cxn ang="0">
                <a:pos x="connsiteX57779" y="connsiteY57779"/>
              </a:cxn>
              <a:cxn ang="0">
                <a:pos x="connsiteX57780" y="connsiteY57780"/>
              </a:cxn>
              <a:cxn ang="0">
                <a:pos x="connsiteX57781" y="connsiteY57781"/>
              </a:cxn>
              <a:cxn ang="0">
                <a:pos x="connsiteX57782" y="connsiteY57782"/>
              </a:cxn>
              <a:cxn ang="0">
                <a:pos x="connsiteX57783" y="connsiteY57783"/>
              </a:cxn>
              <a:cxn ang="0">
                <a:pos x="connsiteX57784" y="connsiteY57784"/>
              </a:cxn>
              <a:cxn ang="0">
                <a:pos x="connsiteX57785" y="connsiteY57785"/>
              </a:cxn>
              <a:cxn ang="0">
                <a:pos x="connsiteX57786" y="connsiteY57786"/>
              </a:cxn>
              <a:cxn ang="0">
                <a:pos x="connsiteX57787" y="connsiteY57787"/>
              </a:cxn>
              <a:cxn ang="0">
                <a:pos x="connsiteX57788" y="connsiteY57788"/>
              </a:cxn>
              <a:cxn ang="0">
                <a:pos x="connsiteX57789" y="connsiteY57789"/>
              </a:cxn>
              <a:cxn ang="0">
                <a:pos x="connsiteX57790" y="connsiteY57790"/>
              </a:cxn>
              <a:cxn ang="0">
                <a:pos x="connsiteX57791" y="connsiteY57791"/>
              </a:cxn>
              <a:cxn ang="0">
                <a:pos x="connsiteX57792" y="connsiteY57792"/>
              </a:cxn>
              <a:cxn ang="0">
                <a:pos x="connsiteX57793" y="connsiteY57793"/>
              </a:cxn>
              <a:cxn ang="0">
                <a:pos x="connsiteX57794" y="connsiteY57794"/>
              </a:cxn>
              <a:cxn ang="0">
                <a:pos x="connsiteX57795" y="connsiteY57795"/>
              </a:cxn>
              <a:cxn ang="0">
                <a:pos x="connsiteX57796" y="connsiteY57796"/>
              </a:cxn>
              <a:cxn ang="0">
                <a:pos x="connsiteX57797" y="connsiteY57797"/>
              </a:cxn>
              <a:cxn ang="0">
                <a:pos x="connsiteX57798" y="connsiteY57798"/>
              </a:cxn>
              <a:cxn ang="0">
                <a:pos x="connsiteX57799" y="connsiteY57799"/>
              </a:cxn>
              <a:cxn ang="0">
                <a:pos x="connsiteX57800" y="connsiteY57800"/>
              </a:cxn>
              <a:cxn ang="0">
                <a:pos x="connsiteX57801" y="connsiteY57801"/>
              </a:cxn>
              <a:cxn ang="0">
                <a:pos x="connsiteX57802" y="connsiteY57802"/>
              </a:cxn>
              <a:cxn ang="0">
                <a:pos x="connsiteX57803" y="connsiteY57803"/>
              </a:cxn>
              <a:cxn ang="0">
                <a:pos x="connsiteX57804" y="connsiteY57804"/>
              </a:cxn>
              <a:cxn ang="0">
                <a:pos x="connsiteX57805" y="connsiteY57805"/>
              </a:cxn>
              <a:cxn ang="0">
                <a:pos x="connsiteX57806" y="connsiteY57806"/>
              </a:cxn>
              <a:cxn ang="0">
                <a:pos x="connsiteX57807" y="connsiteY57807"/>
              </a:cxn>
              <a:cxn ang="0">
                <a:pos x="connsiteX57808" y="connsiteY57808"/>
              </a:cxn>
              <a:cxn ang="0">
                <a:pos x="connsiteX57809" y="connsiteY57809"/>
              </a:cxn>
              <a:cxn ang="0">
                <a:pos x="connsiteX57810" y="connsiteY57810"/>
              </a:cxn>
              <a:cxn ang="0">
                <a:pos x="connsiteX57811" y="connsiteY57811"/>
              </a:cxn>
              <a:cxn ang="0">
                <a:pos x="connsiteX57812" y="connsiteY57812"/>
              </a:cxn>
              <a:cxn ang="0">
                <a:pos x="connsiteX57813" y="connsiteY57813"/>
              </a:cxn>
              <a:cxn ang="0">
                <a:pos x="connsiteX57814" y="connsiteY57814"/>
              </a:cxn>
              <a:cxn ang="0">
                <a:pos x="connsiteX57815" y="connsiteY57815"/>
              </a:cxn>
              <a:cxn ang="0">
                <a:pos x="connsiteX57816" y="connsiteY57816"/>
              </a:cxn>
              <a:cxn ang="0">
                <a:pos x="connsiteX57817" y="connsiteY57817"/>
              </a:cxn>
              <a:cxn ang="0">
                <a:pos x="connsiteX57818" y="connsiteY57818"/>
              </a:cxn>
              <a:cxn ang="0">
                <a:pos x="connsiteX57819" y="connsiteY57819"/>
              </a:cxn>
              <a:cxn ang="0">
                <a:pos x="connsiteX57820" y="connsiteY57820"/>
              </a:cxn>
              <a:cxn ang="0">
                <a:pos x="connsiteX57821" y="connsiteY57821"/>
              </a:cxn>
              <a:cxn ang="0">
                <a:pos x="connsiteX57822" y="connsiteY57822"/>
              </a:cxn>
              <a:cxn ang="0">
                <a:pos x="connsiteX57823" y="connsiteY57823"/>
              </a:cxn>
              <a:cxn ang="0">
                <a:pos x="connsiteX57824" y="connsiteY57824"/>
              </a:cxn>
              <a:cxn ang="0">
                <a:pos x="connsiteX57825" y="connsiteY57825"/>
              </a:cxn>
              <a:cxn ang="0">
                <a:pos x="connsiteX57826" y="connsiteY57826"/>
              </a:cxn>
              <a:cxn ang="0">
                <a:pos x="connsiteX57827" y="connsiteY57827"/>
              </a:cxn>
              <a:cxn ang="0">
                <a:pos x="connsiteX57828" y="connsiteY57828"/>
              </a:cxn>
              <a:cxn ang="0">
                <a:pos x="connsiteX57829" y="connsiteY57829"/>
              </a:cxn>
              <a:cxn ang="0">
                <a:pos x="connsiteX57830" y="connsiteY57830"/>
              </a:cxn>
              <a:cxn ang="0">
                <a:pos x="connsiteX57831" y="connsiteY57831"/>
              </a:cxn>
              <a:cxn ang="0">
                <a:pos x="connsiteX57832" y="connsiteY57832"/>
              </a:cxn>
              <a:cxn ang="0">
                <a:pos x="connsiteX57833" y="connsiteY57833"/>
              </a:cxn>
              <a:cxn ang="0">
                <a:pos x="connsiteX57834" y="connsiteY57834"/>
              </a:cxn>
              <a:cxn ang="0">
                <a:pos x="connsiteX57835" y="connsiteY57835"/>
              </a:cxn>
              <a:cxn ang="0">
                <a:pos x="connsiteX57836" y="connsiteY57836"/>
              </a:cxn>
              <a:cxn ang="0">
                <a:pos x="connsiteX57837" y="connsiteY57837"/>
              </a:cxn>
              <a:cxn ang="0">
                <a:pos x="connsiteX57838" y="connsiteY57838"/>
              </a:cxn>
              <a:cxn ang="0">
                <a:pos x="connsiteX57839" y="connsiteY57839"/>
              </a:cxn>
              <a:cxn ang="0">
                <a:pos x="connsiteX57840" y="connsiteY57840"/>
              </a:cxn>
              <a:cxn ang="0">
                <a:pos x="connsiteX57841" y="connsiteY57841"/>
              </a:cxn>
              <a:cxn ang="0">
                <a:pos x="connsiteX57842" y="connsiteY57842"/>
              </a:cxn>
              <a:cxn ang="0">
                <a:pos x="connsiteX57843" y="connsiteY57843"/>
              </a:cxn>
              <a:cxn ang="0">
                <a:pos x="connsiteX57844" y="connsiteY57844"/>
              </a:cxn>
              <a:cxn ang="0">
                <a:pos x="connsiteX57845" y="connsiteY57845"/>
              </a:cxn>
              <a:cxn ang="0">
                <a:pos x="connsiteX57846" y="connsiteY57846"/>
              </a:cxn>
              <a:cxn ang="0">
                <a:pos x="connsiteX57847" y="connsiteY57847"/>
              </a:cxn>
              <a:cxn ang="0">
                <a:pos x="connsiteX57848" y="connsiteY57848"/>
              </a:cxn>
              <a:cxn ang="0">
                <a:pos x="connsiteX57849" y="connsiteY57849"/>
              </a:cxn>
              <a:cxn ang="0">
                <a:pos x="connsiteX57850" y="connsiteY57850"/>
              </a:cxn>
              <a:cxn ang="0">
                <a:pos x="connsiteX57851" y="connsiteY57851"/>
              </a:cxn>
              <a:cxn ang="0">
                <a:pos x="connsiteX57852" y="connsiteY57852"/>
              </a:cxn>
              <a:cxn ang="0">
                <a:pos x="connsiteX57853" y="connsiteY57853"/>
              </a:cxn>
              <a:cxn ang="0">
                <a:pos x="connsiteX57854" y="connsiteY57854"/>
              </a:cxn>
              <a:cxn ang="0">
                <a:pos x="connsiteX57855" y="connsiteY57855"/>
              </a:cxn>
              <a:cxn ang="0">
                <a:pos x="connsiteX57856" y="connsiteY57856"/>
              </a:cxn>
              <a:cxn ang="0">
                <a:pos x="connsiteX57857" y="connsiteY57857"/>
              </a:cxn>
              <a:cxn ang="0">
                <a:pos x="connsiteX57858" y="connsiteY57858"/>
              </a:cxn>
              <a:cxn ang="0">
                <a:pos x="connsiteX57859" y="connsiteY57859"/>
              </a:cxn>
              <a:cxn ang="0">
                <a:pos x="connsiteX57860" y="connsiteY57860"/>
              </a:cxn>
              <a:cxn ang="0">
                <a:pos x="connsiteX57861" y="connsiteY57861"/>
              </a:cxn>
              <a:cxn ang="0">
                <a:pos x="connsiteX57862" y="connsiteY57862"/>
              </a:cxn>
              <a:cxn ang="0">
                <a:pos x="connsiteX57863" y="connsiteY57863"/>
              </a:cxn>
              <a:cxn ang="0">
                <a:pos x="connsiteX57864" y="connsiteY57864"/>
              </a:cxn>
              <a:cxn ang="0">
                <a:pos x="connsiteX57865" y="connsiteY57865"/>
              </a:cxn>
              <a:cxn ang="0">
                <a:pos x="connsiteX57866" y="connsiteY57866"/>
              </a:cxn>
              <a:cxn ang="0">
                <a:pos x="connsiteX57867" y="connsiteY57867"/>
              </a:cxn>
              <a:cxn ang="0">
                <a:pos x="connsiteX57868" y="connsiteY57868"/>
              </a:cxn>
              <a:cxn ang="0">
                <a:pos x="connsiteX57869" y="connsiteY57869"/>
              </a:cxn>
              <a:cxn ang="0">
                <a:pos x="connsiteX57870" y="connsiteY57870"/>
              </a:cxn>
              <a:cxn ang="0">
                <a:pos x="connsiteX57871" y="connsiteY57871"/>
              </a:cxn>
              <a:cxn ang="0">
                <a:pos x="connsiteX57872" y="connsiteY57872"/>
              </a:cxn>
              <a:cxn ang="0">
                <a:pos x="connsiteX57873" y="connsiteY57873"/>
              </a:cxn>
              <a:cxn ang="0">
                <a:pos x="connsiteX57874" y="connsiteY57874"/>
              </a:cxn>
              <a:cxn ang="0">
                <a:pos x="connsiteX57875" y="connsiteY57875"/>
              </a:cxn>
              <a:cxn ang="0">
                <a:pos x="connsiteX57876" y="connsiteY57876"/>
              </a:cxn>
              <a:cxn ang="0">
                <a:pos x="connsiteX57877" y="connsiteY57877"/>
              </a:cxn>
              <a:cxn ang="0">
                <a:pos x="connsiteX57878" y="connsiteY57878"/>
              </a:cxn>
              <a:cxn ang="0">
                <a:pos x="connsiteX57879" y="connsiteY57879"/>
              </a:cxn>
              <a:cxn ang="0">
                <a:pos x="connsiteX57880" y="connsiteY57880"/>
              </a:cxn>
              <a:cxn ang="0">
                <a:pos x="connsiteX57881" y="connsiteY57881"/>
              </a:cxn>
              <a:cxn ang="0">
                <a:pos x="connsiteX57882" y="connsiteY57882"/>
              </a:cxn>
              <a:cxn ang="0">
                <a:pos x="connsiteX57883" y="connsiteY57883"/>
              </a:cxn>
              <a:cxn ang="0">
                <a:pos x="connsiteX57884" y="connsiteY57884"/>
              </a:cxn>
              <a:cxn ang="0">
                <a:pos x="connsiteX57885" y="connsiteY57885"/>
              </a:cxn>
              <a:cxn ang="0">
                <a:pos x="connsiteX57886" y="connsiteY57886"/>
              </a:cxn>
              <a:cxn ang="0">
                <a:pos x="connsiteX57887" y="connsiteY57887"/>
              </a:cxn>
              <a:cxn ang="0">
                <a:pos x="connsiteX57888" y="connsiteY57888"/>
              </a:cxn>
              <a:cxn ang="0">
                <a:pos x="connsiteX57889" y="connsiteY57889"/>
              </a:cxn>
              <a:cxn ang="0">
                <a:pos x="connsiteX57890" y="connsiteY57890"/>
              </a:cxn>
              <a:cxn ang="0">
                <a:pos x="connsiteX57891" y="connsiteY57891"/>
              </a:cxn>
              <a:cxn ang="0">
                <a:pos x="connsiteX57892" y="connsiteY57892"/>
              </a:cxn>
              <a:cxn ang="0">
                <a:pos x="connsiteX57893" y="connsiteY57893"/>
              </a:cxn>
              <a:cxn ang="0">
                <a:pos x="connsiteX57894" y="connsiteY57894"/>
              </a:cxn>
              <a:cxn ang="0">
                <a:pos x="connsiteX57895" y="connsiteY57895"/>
              </a:cxn>
              <a:cxn ang="0">
                <a:pos x="connsiteX57896" y="connsiteY57896"/>
              </a:cxn>
              <a:cxn ang="0">
                <a:pos x="connsiteX57897" y="connsiteY57897"/>
              </a:cxn>
              <a:cxn ang="0">
                <a:pos x="connsiteX57898" y="connsiteY57898"/>
              </a:cxn>
              <a:cxn ang="0">
                <a:pos x="connsiteX57899" y="connsiteY57899"/>
              </a:cxn>
              <a:cxn ang="0">
                <a:pos x="connsiteX57900" y="connsiteY57900"/>
              </a:cxn>
              <a:cxn ang="0">
                <a:pos x="connsiteX57901" y="connsiteY57901"/>
              </a:cxn>
              <a:cxn ang="0">
                <a:pos x="connsiteX57902" y="connsiteY57902"/>
              </a:cxn>
              <a:cxn ang="0">
                <a:pos x="connsiteX57903" y="connsiteY57903"/>
              </a:cxn>
              <a:cxn ang="0">
                <a:pos x="connsiteX57904" y="connsiteY57904"/>
              </a:cxn>
              <a:cxn ang="0">
                <a:pos x="connsiteX57905" y="connsiteY57905"/>
              </a:cxn>
              <a:cxn ang="0">
                <a:pos x="connsiteX57906" y="connsiteY57906"/>
              </a:cxn>
              <a:cxn ang="0">
                <a:pos x="connsiteX57907" y="connsiteY57907"/>
              </a:cxn>
              <a:cxn ang="0">
                <a:pos x="connsiteX57908" y="connsiteY57908"/>
              </a:cxn>
              <a:cxn ang="0">
                <a:pos x="connsiteX57909" y="connsiteY57909"/>
              </a:cxn>
              <a:cxn ang="0">
                <a:pos x="connsiteX57910" y="connsiteY57910"/>
              </a:cxn>
              <a:cxn ang="0">
                <a:pos x="connsiteX57911" y="connsiteY57911"/>
              </a:cxn>
              <a:cxn ang="0">
                <a:pos x="connsiteX57912" y="connsiteY57912"/>
              </a:cxn>
              <a:cxn ang="0">
                <a:pos x="connsiteX57913" y="connsiteY57913"/>
              </a:cxn>
              <a:cxn ang="0">
                <a:pos x="connsiteX57914" y="connsiteY57914"/>
              </a:cxn>
              <a:cxn ang="0">
                <a:pos x="connsiteX57915" y="connsiteY57915"/>
              </a:cxn>
              <a:cxn ang="0">
                <a:pos x="connsiteX57916" y="connsiteY57916"/>
              </a:cxn>
              <a:cxn ang="0">
                <a:pos x="connsiteX57917" y="connsiteY57917"/>
              </a:cxn>
              <a:cxn ang="0">
                <a:pos x="connsiteX57918" y="connsiteY57918"/>
              </a:cxn>
              <a:cxn ang="0">
                <a:pos x="connsiteX57919" y="connsiteY57919"/>
              </a:cxn>
              <a:cxn ang="0">
                <a:pos x="connsiteX57920" y="connsiteY57920"/>
              </a:cxn>
              <a:cxn ang="0">
                <a:pos x="connsiteX57921" y="connsiteY57921"/>
              </a:cxn>
              <a:cxn ang="0">
                <a:pos x="connsiteX57922" y="connsiteY57922"/>
              </a:cxn>
              <a:cxn ang="0">
                <a:pos x="connsiteX57923" y="connsiteY57923"/>
              </a:cxn>
              <a:cxn ang="0">
                <a:pos x="connsiteX57924" y="connsiteY57924"/>
              </a:cxn>
              <a:cxn ang="0">
                <a:pos x="connsiteX57925" y="connsiteY57925"/>
              </a:cxn>
              <a:cxn ang="0">
                <a:pos x="connsiteX57926" y="connsiteY57926"/>
              </a:cxn>
              <a:cxn ang="0">
                <a:pos x="connsiteX57927" y="connsiteY57927"/>
              </a:cxn>
              <a:cxn ang="0">
                <a:pos x="connsiteX57928" y="connsiteY57928"/>
              </a:cxn>
              <a:cxn ang="0">
                <a:pos x="connsiteX57929" y="connsiteY57929"/>
              </a:cxn>
              <a:cxn ang="0">
                <a:pos x="connsiteX57930" y="connsiteY57930"/>
              </a:cxn>
              <a:cxn ang="0">
                <a:pos x="connsiteX57931" y="connsiteY57931"/>
              </a:cxn>
              <a:cxn ang="0">
                <a:pos x="connsiteX57932" y="connsiteY57932"/>
              </a:cxn>
              <a:cxn ang="0">
                <a:pos x="connsiteX57933" y="connsiteY57933"/>
              </a:cxn>
              <a:cxn ang="0">
                <a:pos x="connsiteX57934" y="connsiteY57934"/>
              </a:cxn>
              <a:cxn ang="0">
                <a:pos x="connsiteX57935" y="connsiteY57935"/>
              </a:cxn>
              <a:cxn ang="0">
                <a:pos x="connsiteX57936" y="connsiteY57936"/>
              </a:cxn>
              <a:cxn ang="0">
                <a:pos x="connsiteX57937" y="connsiteY57937"/>
              </a:cxn>
              <a:cxn ang="0">
                <a:pos x="connsiteX57938" y="connsiteY57938"/>
              </a:cxn>
              <a:cxn ang="0">
                <a:pos x="connsiteX57939" y="connsiteY57939"/>
              </a:cxn>
              <a:cxn ang="0">
                <a:pos x="connsiteX57940" y="connsiteY57940"/>
              </a:cxn>
              <a:cxn ang="0">
                <a:pos x="connsiteX57941" y="connsiteY57941"/>
              </a:cxn>
              <a:cxn ang="0">
                <a:pos x="connsiteX57942" y="connsiteY57942"/>
              </a:cxn>
              <a:cxn ang="0">
                <a:pos x="connsiteX57943" y="connsiteY57943"/>
              </a:cxn>
              <a:cxn ang="0">
                <a:pos x="connsiteX57944" y="connsiteY57944"/>
              </a:cxn>
              <a:cxn ang="0">
                <a:pos x="connsiteX57945" y="connsiteY57945"/>
              </a:cxn>
              <a:cxn ang="0">
                <a:pos x="connsiteX57946" y="connsiteY57946"/>
              </a:cxn>
              <a:cxn ang="0">
                <a:pos x="connsiteX57947" y="connsiteY57947"/>
              </a:cxn>
              <a:cxn ang="0">
                <a:pos x="connsiteX57948" y="connsiteY57948"/>
              </a:cxn>
              <a:cxn ang="0">
                <a:pos x="connsiteX57949" y="connsiteY57949"/>
              </a:cxn>
              <a:cxn ang="0">
                <a:pos x="connsiteX57950" y="connsiteY57950"/>
              </a:cxn>
              <a:cxn ang="0">
                <a:pos x="connsiteX57951" y="connsiteY57951"/>
              </a:cxn>
              <a:cxn ang="0">
                <a:pos x="connsiteX57952" y="connsiteY57952"/>
              </a:cxn>
              <a:cxn ang="0">
                <a:pos x="connsiteX57953" y="connsiteY57953"/>
              </a:cxn>
              <a:cxn ang="0">
                <a:pos x="connsiteX57954" y="connsiteY57954"/>
              </a:cxn>
              <a:cxn ang="0">
                <a:pos x="connsiteX57955" y="connsiteY57955"/>
              </a:cxn>
              <a:cxn ang="0">
                <a:pos x="connsiteX57956" y="connsiteY57956"/>
              </a:cxn>
              <a:cxn ang="0">
                <a:pos x="connsiteX57957" y="connsiteY57957"/>
              </a:cxn>
              <a:cxn ang="0">
                <a:pos x="connsiteX57958" y="connsiteY57958"/>
              </a:cxn>
              <a:cxn ang="0">
                <a:pos x="connsiteX57959" y="connsiteY57959"/>
              </a:cxn>
              <a:cxn ang="0">
                <a:pos x="connsiteX57960" y="connsiteY57960"/>
              </a:cxn>
              <a:cxn ang="0">
                <a:pos x="connsiteX57961" y="connsiteY57961"/>
              </a:cxn>
              <a:cxn ang="0">
                <a:pos x="connsiteX57962" y="connsiteY57962"/>
              </a:cxn>
              <a:cxn ang="0">
                <a:pos x="connsiteX57963" y="connsiteY57963"/>
              </a:cxn>
              <a:cxn ang="0">
                <a:pos x="connsiteX57964" y="connsiteY57964"/>
              </a:cxn>
              <a:cxn ang="0">
                <a:pos x="connsiteX57965" y="connsiteY57965"/>
              </a:cxn>
              <a:cxn ang="0">
                <a:pos x="connsiteX57966" y="connsiteY57966"/>
              </a:cxn>
              <a:cxn ang="0">
                <a:pos x="connsiteX57967" y="connsiteY57967"/>
              </a:cxn>
              <a:cxn ang="0">
                <a:pos x="connsiteX57968" y="connsiteY57968"/>
              </a:cxn>
              <a:cxn ang="0">
                <a:pos x="connsiteX57969" y="connsiteY57969"/>
              </a:cxn>
              <a:cxn ang="0">
                <a:pos x="connsiteX57970" y="connsiteY57970"/>
              </a:cxn>
              <a:cxn ang="0">
                <a:pos x="connsiteX57971" y="connsiteY57971"/>
              </a:cxn>
              <a:cxn ang="0">
                <a:pos x="connsiteX57972" y="connsiteY57972"/>
              </a:cxn>
              <a:cxn ang="0">
                <a:pos x="connsiteX57973" y="connsiteY57973"/>
              </a:cxn>
              <a:cxn ang="0">
                <a:pos x="connsiteX57974" y="connsiteY57974"/>
              </a:cxn>
              <a:cxn ang="0">
                <a:pos x="connsiteX57975" y="connsiteY57975"/>
              </a:cxn>
              <a:cxn ang="0">
                <a:pos x="connsiteX57976" y="connsiteY57976"/>
              </a:cxn>
              <a:cxn ang="0">
                <a:pos x="connsiteX57977" y="connsiteY57977"/>
              </a:cxn>
              <a:cxn ang="0">
                <a:pos x="connsiteX57978" y="connsiteY57978"/>
              </a:cxn>
              <a:cxn ang="0">
                <a:pos x="connsiteX57979" y="connsiteY57979"/>
              </a:cxn>
              <a:cxn ang="0">
                <a:pos x="connsiteX57980" y="connsiteY57980"/>
              </a:cxn>
              <a:cxn ang="0">
                <a:pos x="connsiteX57981" y="connsiteY57981"/>
              </a:cxn>
              <a:cxn ang="0">
                <a:pos x="connsiteX57982" y="connsiteY57982"/>
              </a:cxn>
              <a:cxn ang="0">
                <a:pos x="connsiteX57983" y="connsiteY57983"/>
              </a:cxn>
              <a:cxn ang="0">
                <a:pos x="connsiteX57984" y="connsiteY57984"/>
              </a:cxn>
              <a:cxn ang="0">
                <a:pos x="connsiteX57985" y="connsiteY57985"/>
              </a:cxn>
              <a:cxn ang="0">
                <a:pos x="connsiteX57986" y="connsiteY57986"/>
              </a:cxn>
              <a:cxn ang="0">
                <a:pos x="connsiteX57987" y="connsiteY57987"/>
              </a:cxn>
              <a:cxn ang="0">
                <a:pos x="connsiteX57988" y="connsiteY57988"/>
              </a:cxn>
              <a:cxn ang="0">
                <a:pos x="connsiteX57989" y="connsiteY57989"/>
              </a:cxn>
              <a:cxn ang="0">
                <a:pos x="connsiteX57990" y="connsiteY57990"/>
              </a:cxn>
              <a:cxn ang="0">
                <a:pos x="connsiteX57991" y="connsiteY57991"/>
              </a:cxn>
              <a:cxn ang="0">
                <a:pos x="connsiteX57992" y="connsiteY57992"/>
              </a:cxn>
              <a:cxn ang="0">
                <a:pos x="connsiteX57993" y="connsiteY57993"/>
              </a:cxn>
              <a:cxn ang="0">
                <a:pos x="connsiteX57994" y="connsiteY57994"/>
              </a:cxn>
              <a:cxn ang="0">
                <a:pos x="connsiteX57995" y="connsiteY57995"/>
              </a:cxn>
              <a:cxn ang="0">
                <a:pos x="connsiteX57996" y="connsiteY57996"/>
              </a:cxn>
              <a:cxn ang="0">
                <a:pos x="connsiteX57997" y="connsiteY57997"/>
              </a:cxn>
              <a:cxn ang="0">
                <a:pos x="connsiteX57998" y="connsiteY57998"/>
              </a:cxn>
              <a:cxn ang="0">
                <a:pos x="connsiteX57999" y="connsiteY57999"/>
              </a:cxn>
              <a:cxn ang="0">
                <a:pos x="connsiteX58000" y="connsiteY58000"/>
              </a:cxn>
              <a:cxn ang="0">
                <a:pos x="connsiteX58001" y="connsiteY58001"/>
              </a:cxn>
              <a:cxn ang="0">
                <a:pos x="connsiteX58002" y="connsiteY58002"/>
              </a:cxn>
              <a:cxn ang="0">
                <a:pos x="connsiteX58003" y="connsiteY58003"/>
              </a:cxn>
              <a:cxn ang="0">
                <a:pos x="connsiteX58004" y="connsiteY58004"/>
              </a:cxn>
              <a:cxn ang="0">
                <a:pos x="connsiteX58005" y="connsiteY58005"/>
              </a:cxn>
              <a:cxn ang="0">
                <a:pos x="connsiteX58006" y="connsiteY58006"/>
              </a:cxn>
              <a:cxn ang="0">
                <a:pos x="connsiteX58007" y="connsiteY58007"/>
              </a:cxn>
              <a:cxn ang="0">
                <a:pos x="connsiteX58008" y="connsiteY58008"/>
              </a:cxn>
              <a:cxn ang="0">
                <a:pos x="connsiteX58009" y="connsiteY58009"/>
              </a:cxn>
              <a:cxn ang="0">
                <a:pos x="connsiteX58010" y="connsiteY58010"/>
              </a:cxn>
              <a:cxn ang="0">
                <a:pos x="connsiteX58011" y="connsiteY58011"/>
              </a:cxn>
              <a:cxn ang="0">
                <a:pos x="connsiteX58012" y="connsiteY58012"/>
              </a:cxn>
              <a:cxn ang="0">
                <a:pos x="connsiteX58013" y="connsiteY58013"/>
              </a:cxn>
              <a:cxn ang="0">
                <a:pos x="connsiteX58014" y="connsiteY58014"/>
              </a:cxn>
              <a:cxn ang="0">
                <a:pos x="connsiteX58015" y="connsiteY58015"/>
              </a:cxn>
              <a:cxn ang="0">
                <a:pos x="connsiteX58016" y="connsiteY58016"/>
              </a:cxn>
              <a:cxn ang="0">
                <a:pos x="connsiteX58017" y="connsiteY58017"/>
              </a:cxn>
              <a:cxn ang="0">
                <a:pos x="connsiteX58018" y="connsiteY58018"/>
              </a:cxn>
              <a:cxn ang="0">
                <a:pos x="connsiteX58019" y="connsiteY58019"/>
              </a:cxn>
              <a:cxn ang="0">
                <a:pos x="connsiteX58020" y="connsiteY58020"/>
              </a:cxn>
              <a:cxn ang="0">
                <a:pos x="connsiteX58021" y="connsiteY58021"/>
              </a:cxn>
              <a:cxn ang="0">
                <a:pos x="connsiteX58022" y="connsiteY58022"/>
              </a:cxn>
            </a:cxnLst>
            <a:rect l="l" t="t" r="r" b="b"/>
            <a:pathLst>
              <a:path w="6085020" h="4885973">
                <a:moveTo>
                  <a:pt x="2574507" y="4885898"/>
                </a:moveTo>
                <a:lnTo>
                  <a:pt x="2574534" y="4885973"/>
                </a:lnTo>
                <a:lnTo>
                  <a:pt x="2573393" y="4885973"/>
                </a:lnTo>
                <a:close/>
                <a:moveTo>
                  <a:pt x="2557990" y="4865489"/>
                </a:moveTo>
                <a:cubicBezTo>
                  <a:pt x="2556507" y="4866097"/>
                  <a:pt x="2555746" y="4867765"/>
                  <a:pt x="2556279" y="4869283"/>
                </a:cubicBezTo>
                <a:cubicBezTo>
                  <a:pt x="2556697" y="4870800"/>
                  <a:pt x="2558257" y="4871691"/>
                  <a:pt x="2559778" y="4871274"/>
                </a:cubicBezTo>
                <a:cubicBezTo>
                  <a:pt x="2559892" y="4871256"/>
                  <a:pt x="2559987" y="4871217"/>
                  <a:pt x="2560082" y="4871179"/>
                </a:cubicBezTo>
                <a:cubicBezTo>
                  <a:pt x="2561470" y="4870648"/>
                  <a:pt x="2562269" y="4869207"/>
                  <a:pt x="2561984" y="4867765"/>
                </a:cubicBezTo>
                <a:lnTo>
                  <a:pt x="2561794" y="4867386"/>
                </a:lnTo>
                <a:cubicBezTo>
                  <a:pt x="2561261" y="4865831"/>
                  <a:pt x="2559569" y="4864977"/>
                  <a:pt x="2557990" y="4865489"/>
                </a:cubicBezTo>
                <a:close/>
                <a:moveTo>
                  <a:pt x="2576816" y="4864541"/>
                </a:moveTo>
                <a:cubicBezTo>
                  <a:pt x="2575333" y="4865148"/>
                  <a:pt x="2574572" y="4866817"/>
                  <a:pt x="2575104" y="4868334"/>
                </a:cubicBezTo>
                <a:cubicBezTo>
                  <a:pt x="2575523" y="4869852"/>
                  <a:pt x="2577082" y="4870743"/>
                  <a:pt x="2578603" y="4870326"/>
                </a:cubicBezTo>
                <a:cubicBezTo>
                  <a:pt x="2578718" y="4870307"/>
                  <a:pt x="2578813" y="4870269"/>
                  <a:pt x="2578908" y="4870231"/>
                </a:cubicBezTo>
                <a:cubicBezTo>
                  <a:pt x="2580068" y="4869757"/>
                  <a:pt x="2580828" y="4868638"/>
                  <a:pt x="2580809" y="4867386"/>
                </a:cubicBezTo>
                <a:lnTo>
                  <a:pt x="2580619" y="4866437"/>
                </a:lnTo>
                <a:cubicBezTo>
                  <a:pt x="2580010" y="4864940"/>
                  <a:pt x="2578375" y="4864143"/>
                  <a:pt x="2576816" y="4864541"/>
                </a:cubicBezTo>
                <a:close/>
                <a:moveTo>
                  <a:pt x="2517511" y="4861199"/>
                </a:moveTo>
                <a:cubicBezTo>
                  <a:pt x="2519389" y="4859847"/>
                  <a:pt x="2519864" y="4859421"/>
                  <a:pt x="2516536" y="4861507"/>
                </a:cubicBezTo>
                <a:lnTo>
                  <a:pt x="2509690" y="4866058"/>
                </a:lnTo>
                <a:lnTo>
                  <a:pt x="2510071" y="4866437"/>
                </a:lnTo>
                <a:cubicBezTo>
                  <a:pt x="2512353" y="4864826"/>
                  <a:pt x="2515634" y="4862550"/>
                  <a:pt x="2517511" y="4861199"/>
                </a:cubicBezTo>
                <a:close/>
                <a:moveTo>
                  <a:pt x="2280361" y="4841592"/>
                </a:moveTo>
                <a:lnTo>
                  <a:pt x="2284925" y="4855248"/>
                </a:lnTo>
                <a:lnTo>
                  <a:pt x="2284925" y="4857523"/>
                </a:lnTo>
                <a:lnTo>
                  <a:pt x="2278080" y="4856196"/>
                </a:lnTo>
                <a:cubicBezTo>
                  <a:pt x="2279334" y="4854185"/>
                  <a:pt x="2280133" y="4851909"/>
                  <a:pt x="2280361" y="4849558"/>
                </a:cubicBezTo>
                <a:close/>
                <a:moveTo>
                  <a:pt x="2210707" y="4830989"/>
                </a:moveTo>
                <a:cubicBezTo>
                  <a:pt x="2209110" y="4831539"/>
                  <a:pt x="2208273" y="4833265"/>
                  <a:pt x="2208824" y="4834840"/>
                </a:cubicBezTo>
                <a:cubicBezTo>
                  <a:pt x="2209357" y="4836433"/>
                  <a:pt x="2211087" y="4837267"/>
                  <a:pt x="2212685" y="4836717"/>
                </a:cubicBezTo>
                <a:cubicBezTo>
                  <a:pt x="2212742" y="4836698"/>
                  <a:pt x="2212799" y="4836679"/>
                  <a:pt x="2212856" y="4836660"/>
                </a:cubicBezTo>
                <a:cubicBezTo>
                  <a:pt x="2214396" y="4836338"/>
                  <a:pt x="2215385" y="4834840"/>
                  <a:pt x="2215081" y="4833303"/>
                </a:cubicBezTo>
                <a:cubicBezTo>
                  <a:pt x="2215042" y="4833151"/>
                  <a:pt x="2215004" y="4833000"/>
                  <a:pt x="2214947" y="4832867"/>
                </a:cubicBezTo>
                <a:lnTo>
                  <a:pt x="2214567" y="4832867"/>
                </a:lnTo>
                <a:cubicBezTo>
                  <a:pt x="2214016" y="4831274"/>
                  <a:pt x="2212285" y="4830439"/>
                  <a:pt x="2210707" y="4830989"/>
                </a:cubicBezTo>
                <a:close/>
                <a:moveTo>
                  <a:pt x="2563695" y="4829453"/>
                </a:moveTo>
                <a:cubicBezTo>
                  <a:pt x="2546391" y="4837229"/>
                  <a:pt x="2584042" y="4842540"/>
                  <a:pt x="2563695" y="4829453"/>
                </a:cubicBezTo>
                <a:close/>
                <a:moveTo>
                  <a:pt x="2316681" y="4828125"/>
                </a:moveTo>
                <a:lnTo>
                  <a:pt x="2314209" y="4842919"/>
                </a:lnTo>
                <a:cubicBezTo>
                  <a:pt x="2312878" y="4844057"/>
                  <a:pt x="2312878" y="4845385"/>
                  <a:pt x="2314209" y="4846143"/>
                </a:cubicBezTo>
                <a:cubicBezTo>
                  <a:pt x="2314209" y="4853730"/>
                  <a:pt x="2314209" y="4859989"/>
                  <a:pt x="2314209" y="4860748"/>
                </a:cubicBezTo>
                <a:cubicBezTo>
                  <a:pt x="2314209" y="4861507"/>
                  <a:pt x="2319534" y="4858851"/>
                  <a:pt x="2322766" y="4854868"/>
                </a:cubicBezTo>
                <a:lnTo>
                  <a:pt x="2328471" y="4847661"/>
                </a:lnTo>
                <a:lnTo>
                  <a:pt x="2322576" y="4837988"/>
                </a:lnTo>
                <a:close/>
                <a:moveTo>
                  <a:pt x="2575485" y="4827367"/>
                </a:moveTo>
                <a:cubicBezTo>
                  <a:pt x="2573964" y="4827367"/>
                  <a:pt x="2575485" y="4830212"/>
                  <a:pt x="2578147" y="4832677"/>
                </a:cubicBezTo>
                <a:cubicBezTo>
                  <a:pt x="2580809" y="4835143"/>
                  <a:pt x="2584802" y="4836660"/>
                  <a:pt x="2586324" y="4836091"/>
                </a:cubicBezTo>
                <a:cubicBezTo>
                  <a:pt x="2587845" y="4835522"/>
                  <a:pt x="2586134" y="4834005"/>
                  <a:pt x="2583852" y="4831729"/>
                </a:cubicBezTo>
                <a:lnTo>
                  <a:pt x="2583661" y="4830781"/>
                </a:lnTo>
                <a:cubicBezTo>
                  <a:pt x="2581513" y="4828581"/>
                  <a:pt x="2578565" y="4827367"/>
                  <a:pt x="2575485" y="4827367"/>
                </a:cubicBezTo>
                <a:close/>
                <a:moveTo>
                  <a:pt x="890695" y="4824711"/>
                </a:moveTo>
                <a:cubicBezTo>
                  <a:pt x="889645" y="4824711"/>
                  <a:pt x="888793" y="4825565"/>
                  <a:pt x="888793" y="4826608"/>
                </a:cubicBezTo>
                <a:cubicBezTo>
                  <a:pt x="888770" y="4827556"/>
                  <a:pt x="889516" y="4828334"/>
                  <a:pt x="890461" y="4828353"/>
                </a:cubicBezTo>
                <a:cubicBezTo>
                  <a:pt x="890604" y="4828353"/>
                  <a:pt x="890746" y="4828353"/>
                  <a:pt x="890885" y="4828315"/>
                </a:cubicBezTo>
                <a:cubicBezTo>
                  <a:pt x="891794" y="4828846"/>
                  <a:pt x="892958" y="4828523"/>
                  <a:pt x="893483" y="4827613"/>
                </a:cubicBezTo>
                <a:cubicBezTo>
                  <a:pt x="893661" y="4827310"/>
                  <a:pt x="893749" y="4826968"/>
                  <a:pt x="893737" y="4826608"/>
                </a:cubicBezTo>
                <a:lnTo>
                  <a:pt x="892596" y="4826608"/>
                </a:lnTo>
                <a:cubicBezTo>
                  <a:pt x="892596" y="4825565"/>
                  <a:pt x="891744" y="4824711"/>
                  <a:pt x="890695" y="4824711"/>
                </a:cubicBezTo>
                <a:close/>
                <a:moveTo>
                  <a:pt x="2195932" y="4824142"/>
                </a:moveTo>
                <a:cubicBezTo>
                  <a:pt x="2194449" y="4824654"/>
                  <a:pt x="2193650" y="4826267"/>
                  <a:pt x="2194144" y="4827746"/>
                </a:cubicBezTo>
                <a:cubicBezTo>
                  <a:pt x="2194163" y="4827822"/>
                  <a:pt x="2194201" y="4827879"/>
                  <a:pt x="2194220" y="4827936"/>
                </a:cubicBezTo>
                <a:cubicBezTo>
                  <a:pt x="2194410" y="4829605"/>
                  <a:pt x="2195913" y="4830800"/>
                  <a:pt x="2197586" y="4830610"/>
                </a:cubicBezTo>
                <a:cubicBezTo>
                  <a:pt x="2199259" y="4830420"/>
                  <a:pt x="2200457" y="4828903"/>
                  <a:pt x="2200267" y="4827253"/>
                </a:cubicBezTo>
                <a:cubicBezTo>
                  <a:pt x="2200210" y="4826741"/>
                  <a:pt x="2200020" y="4826267"/>
                  <a:pt x="2199735" y="4825849"/>
                </a:cubicBezTo>
                <a:cubicBezTo>
                  <a:pt x="2199126" y="4824370"/>
                  <a:pt x="2197453" y="4823611"/>
                  <a:pt x="2195932" y="4824142"/>
                </a:cubicBezTo>
                <a:close/>
                <a:moveTo>
                  <a:pt x="2504861" y="4821772"/>
                </a:moveTo>
                <a:cubicBezTo>
                  <a:pt x="2504747" y="4821790"/>
                  <a:pt x="2504651" y="4821828"/>
                  <a:pt x="2504556" y="4821866"/>
                </a:cubicBezTo>
                <a:cubicBezTo>
                  <a:pt x="2502997" y="4822397"/>
                  <a:pt x="2502141" y="4824085"/>
                  <a:pt x="2502655" y="4825660"/>
                </a:cubicBezTo>
                <a:cubicBezTo>
                  <a:pt x="2503263" y="4827139"/>
                  <a:pt x="2504937" y="4827898"/>
                  <a:pt x="2506458" y="4827367"/>
                </a:cubicBezTo>
                <a:cubicBezTo>
                  <a:pt x="2507998" y="4827025"/>
                  <a:pt x="2508949" y="4825489"/>
                  <a:pt x="2508607" y="4823953"/>
                </a:cubicBezTo>
                <a:cubicBezTo>
                  <a:pt x="2508588" y="4823896"/>
                  <a:pt x="2508569" y="4823820"/>
                  <a:pt x="2508550" y="4823763"/>
                </a:cubicBezTo>
                <a:lnTo>
                  <a:pt x="2508360" y="4823763"/>
                </a:lnTo>
                <a:cubicBezTo>
                  <a:pt x="2507941" y="4822246"/>
                  <a:pt x="2506382" y="4821354"/>
                  <a:pt x="2504861" y="4821772"/>
                </a:cubicBezTo>
                <a:close/>
                <a:moveTo>
                  <a:pt x="2592979" y="4821108"/>
                </a:moveTo>
                <a:cubicBezTo>
                  <a:pt x="2591477" y="4821715"/>
                  <a:pt x="2590678" y="4823346"/>
                  <a:pt x="2591078" y="4824901"/>
                </a:cubicBezTo>
                <a:cubicBezTo>
                  <a:pt x="2591610" y="4826456"/>
                  <a:pt x="2593303" y="4827291"/>
                  <a:pt x="2594881" y="4826798"/>
                </a:cubicBezTo>
                <a:cubicBezTo>
                  <a:pt x="2596155" y="4826456"/>
                  <a:pt x="2597011" y="4825261"/>
                  <a:pt x="2596973" y="4823953"/>
                </a:cubicBezTo>
                <a:lnTo>
                  <a:pt x="2596782" y="4823004"/>
                </a:lnTo>
                <a:cubicBezTo>
                  <a:pt x="2596250" y="4821449"/>
                  <a:pt x="2594557" y="4820595"/>
                  <a:pt x="2592979" y="4821108"/>
                </a:cubicBezTo>
                <a:close/>
                <a:moveTo>
                  <a:pt x="2238907" y="4821108"/>
                </a:moveTo>
                <a:cubicBezTo>
                  <a:pt x="2237386" y="4821525"/>
                  <a:pt x="2236492" y="4823080"/>
                  <a:pt x="2236911" y="4824597"/>
                </a:cubicBezTo>
                <a:cubicBezTo>
                  <a:pt x="2236930" y="4824711"/>
                  <a:pt x="2236968" y="4824806"/>
                  <a:pt x="2237006" y="4824901"/>
                </a:cubicBezTo>
                <a:cubicBezTo>
                  <a:pt x="2237614" y="4826380"/>
                  <a:pt x="2239288" y="4827139"/>
                  <a:pt x="2240809" y="4826608"/>
                </a:cubicBezTo>
                <a:cubicBezTo>
                  <a:pt x="2242482" y="4826646"/>
                  <a:pt x="2243870" y="4825299"/>
                  <a:pt x="2243908" y="4823630"/>
                </a:cubicBezTo>
                <a:cubicBezTo>
                  <a:pt x="2243908" y="4823422"/>
                  <a:pt x="2243889" y="4823213"/>
                  <a:pt x="2243851" y="4823004"/>
                </a:cubicBezTo>
                <a:lnTo>
                  <a:pt x="2242710" y="4822815"/>
                </a:lnTo>
                <a:cubicBezTo>
                  <a:pt x="2242102" y="4821335"/>
                  <a:pt x="2240428" y="4820577"/>
                  <a:pt x="2238907" y="4821108"/>
                </a:cubicBezTo>
                <a:close/>
                <a:moveTo>
                  <a:pt x="2621313" y="4815607"/>
                </a:moveTo>
                <a:cubicBezTo>
                  <a:pt x="2600966" y="4828505"/>
                  <a:pt x="2638617" y="4823194"/>
                  <a:pt x="2621313" y="4815607"/>
                </a:cubicBezTo>
                <a:close/>
                <a:moveTo>
                  <a:pt x="2550194" y="4811055"/>
                </a:moveTo>
                <a:lnTo>
                  <a:pt x="2546581" y="4812193"/>
                </a:lnTo>
                <a:lnTo>
                  <a:pt x="2546252" y="4813331"/>
                </a:lnTo>
                <a:lnTo>
                  <a:pt x="2545630" y="4813331"/>
                </a:lnTo>
                <a:cubicBezTo>
                  <a:pt x="2542150" y="4815323"/>
                  <a:pt x="2540268" y="4819249"/>
                  <a:pt x="2540876" y="4823194"/>
                </a:cubicBezTo>
                <a:lnTo>
                  <a:pt x="2540876" y="4827177"/>
                </a:lnTo>
                <a:cubicBezTo>
                  <a:pt x="2532338" y="4829472"/>
                  <a:pt x="2526500" y="4837324"/>
                  <a:pt x="2526805" y="4846143"/>
                </a:cubicBezTo>
                <a:cubicBezTo>
                  <a:pt x="2537701" y="4844702"/>
                  <a:pt x="2546277" y="4836148"/>
                  <a:pt x="2547722" y="4825280"/>
                </a:cubicBezTo>
                <a:cubicBezTo>
                  <a:pt x="2546106" y="4825413"/>
                  <a:pt x="2544508" y="4825736"/>
                  <a:pt x="2542968" y="4826229"/>
                </a:cubicBezTo>
                <a:lnTo>
                  <a:pt x="2542778" y="4825849"/>
                </a:lnTo>
                <a:lnTo>
                  <a:pt x="2544109" y="4820728"/>
                </a:lnTo>
                <a:lnTo>
                  <a:pt x="2546252" y="4813331"/>
                </a:lnTo>
                <a:lnTo>
                  <a:pt x="2546581" y="4813331"/>
                </a:lnTo>
                <a:lnTo>
                  <a:pt x="2546581" y="4812193"/>
                </a:lnTo>
                <a:lnTo>
                  <a:pt x="2551145" y="4818263"/>
                </a:lnTo>
                <a:lnTo>
                  <a:pt x="2556469" y="4825280"/>
                </a:lnTo>
                <a:lnTo>
                  <a:pt x="2553427" y="4818073"/>
                </a:lnTo>
                <a:close/>
                <a:moveTo>
                  <a:pt x="914397" y="4809438"/>
                </a:moveTo>
                <a:cubicBezTo>
                  <a:pt x="912789" y="4808460"/>
                  <a:pt x="910234" y="4808400"/>
                  <a:pt x="906288" y="4809728"/>
                </a:cubicBezTo>
                <a:lnTo>
                  <a:pt x="904766" y="4809728"/>
                </a:lnTo>
                <a:cubicBezTo>
                  <a:pt x="904297" y="4817997"/>
                  <a:pt x="908284" y="4825868"/>
                  <a:pt x="915225" y="4830401"/>
                </a:cubicBezTo>
                <a:cubicBezTo>
                  <a:pt x="915510" y="4823573"/>
                  <a:pt x="919219" y="4812371"/>
                  <a:pt x="914397" y="4809438"/>
                </a:cubicBezTo>
                <a:close/>
                <a:moveTo>
                  <a:pt x="2130708" y="4801951"/>
                </a:moveTo>
                <a:cubicBezTo>
                  <a:pt x="2129187" y="4802369"/>
                  <a:pt x="2128293" y="4803924"/>
                  <a:pt x="2128711" y="4805441"/>
                </a:cubicBezTo>
                <a:cubicBezTo>
                  <a:pt x="2128730" y="4805555"/>
                  <a:pt x="2128768" y="4805650"/>
                  <a:pt x="2128806" y="4805745"/>
                </a:cubicBezTo>
                <a:cubicBezTo>
                  <a:pt x="2129339" y="4807300"/>
                  <a:pt x="2131031" y="4808154"/>
                  <a:pt x="2132610" y="4807641"/>
                </a:cubicBezTo>
                <a:cubicBezTo>
                  <a:pt x="2134245" y="4807452"/>
                  <a:pt x="2135481" y="4806067"/>
                  <a:pt x="2135462" y="4804417"/>
                </a:cubicBezTo>
                <a:lnTo>
                  <a:pt x="2134511" y="4803848"/>
                </a:lnTo>
                <a:cubicBezTo>
                  <a:pt x="2133903" y="4802350"/>
                  <a:pt x="2132267" y="4801553"/>
                  <a:pt x="2130708" y="4801951"/>
                </a:cubicBezTo>
                <a:close/>
                <a:moveTo>
                  <a:pt x="2221793" y="4799865"/>
                </a:moveTo>
                <a:lnTo>
                  <a:pt x="2219511" y="4804986"/>
                </a:lnTo>
                <a:lnTo>
                  <a:pt x="2217039" y="4810107"/>
                </a:lnTo>
                <a:lnTo>
                  <a:pt x="2221983" y="4812383"/>
                </a:lnTo>
                <a:lnTo>
                  <a:pt x="2227117" y="4814849"/>
                </a:lnTo>
                <a:close/>
                <a:moveTo>
                  <a:pt x="2479646" y="4798727"/>
                </a:moveTo>
                <a:cubicBezTo>
                  <a:pt x="2474512" y="4820539"/>
                  <a:pt x="2495239" y="4799865"/>
                  <a:pt x="2479646" y="4798727"/>
                </a:cubicBezTo>
                <a:close/>
                <a:moveTo>
                  <a:pt x="969800" y="4798537"/>
                </a:moveTo>
                <a:cubicBezTo>
                  <a:pt x="968271" y="4798822"/>
                  <a:pt x="967204" y="4800207"/>
                  <a:pt x="967328" y="4801762"/>
                </a:cubicBezTo>
                <a:cubicBezTo>
                  <a:pt x="967522" y="4803317"/>
                  <a:pt x="968946" y="4804436"/>
                  <a:pt x="970511" y="4804228"/>
                </a:cubicBezTo>
                <a:cubicBezTo>
                  <a:pt x="970527" y="4804228"/>
                  <a:pt x="970544" y="4804228"/>
                  <a:pt x="970561" y="4804228"/>
                </a:cubicBezTo>
                <a:cubicBezTo>
                  <a:pt x="972021" y="4803696"/>
                  <a:pt x="972782" y="4802084"/>
                  <a:pt x="972272" y="4800624"/>
                </a:cubicBezTo>
                <a:lnTo>
                  <a:pt x="970751" y="4800624"/>
                </a:lnTo>
                <a:cubicBezTo>
                  <a:pt x="970720" y="4799827"/>
                  <a:pt x="970378" y="4799088"/>
                  <a:pt x="969800" y="4798537"/>
                </a:cubicBezTo>
                <a:close/>
                <a:moveTo>
                  <a:pt x="2302039" y="4793796"/>
                </a:moveTo>
                <a:cubicBezTo>
                  <a:pt x="2297456" y="4796148"/>
                  <a:pt x="2294015" y="4800244"/>
                  <a:pt x="2292531" y="4805176"/>
                </a:cubicBezTo>
                <a:cubicBezTo>
                  <a:pt x="2287987" y="4804702"/>
                  <a:pt x="2283385" y="4804702"/>
                  <a:pt x="2278840" y="4805176"/>
                </a:cubicBezTo>
                <a:lnTo>
                  <a:pt x="2262296" y="4807831"/>
                </a:lnTo>
                <a:lnTo>
                  <a:pt x="2260395" y="4819780"/>
                </a:lnTo>
                <a:lnTo>
                  <a:pt x="2258493" y="4831729"/>
                </a:lnTo>
                <a:lnTo>
                  <a:pt x="2265339" y="4833246"/>
                </a:lnTo>
                <a:lnTo>
                  <a:pt x="2272185" y="4834764"/>
                </a:lnTo>
                <a:lnTo>
                  <a:pt x="2266100" y="4817314"/>
                </a:lnTo>
                <a:lnTo>
                  <a:pt x="2275988" y="4813900"/>
                </a:lnTo>
                <a:cubicBezTo>
                  <a:pt x="2284393" y="4811662"/>
                  <a:pt x="2293254" y="4811662"/>
                  <a:pt x="2301659" y="4813900"/>
                </a:cubicBezTo>
                <a:cubicBezTo>
                  <a:pt x="2310596" y="4817504"/>
                  <a:pt x="2316871" y="4817504"/>
                  <a:pt x="2316301" y="4815987"/>
                </a:cubicBezTo>
                <a:lnTo>
                  <a:pt x="2315921" y="4815797"/>
                </a:lnTo>
                <a:cubicBezTo>
                  <a:pt x="2313202" y="4812383"/>
                  <a:pt x="2309684" y="4809709"/>
                  <a:pt x="2305652" y="4808021"/>
                </a:cubicBezTo>
                <a:cubicBezTo>
                  <a:pt x="2308505" y="4801951"/>
                  <a:pt x="2310596" y="4794365"/>
                  <a:pt x="2302039" y="4793796"/>
                </a:cubicBezTo>
                <a:close/>
                <a:moveTo>
                  <a:pt x="2155238" y="4791141"/>
                </a:moveTo>
                <a:lnTo>
                  <a:pt x="2152766" y="4796262"/>
                </a:lnTo>
                <a:lnTo>
                  <a:pt x="2150294" y="4801382"/>
                </a:lnTo>
                <a:lnTo>
                  <a:pt x="2155428" y="4803659"/>
                </a:lnTo>
                <a:lnTo>
                  <a:pt x="2160563" y="4806124"/>
                </a:lnTo>
                <a:close/>
                <a:moveTo>
                  <a:pt x="2573393" y="4790382"/>
                </a:moveTo>
                <a:lnTo>
                  <a:pt x="2554377" y="4796831"/>
                </a:lnTo>
                <a:lnTo>
                  <a:pt x="2559892" y="4801003"/>
                </a:lnTo>
                <a:cubicBezTo>
                  <a:pt x="2562744" y="4803469"/>
                  <a:pt x="2566357" y="4805176"/>
                  <a:pt x="2567498" y="4804607"/>
                </a:cubicBezTo>
                <a:cubicBezTo>
                  <a:pt x="2568639" y="4804038"/>
                  <a:pt x="2570161" y="4800813"/>
                  <a:pt x="2571111" y="4797210"/>
                </a:cubicBezTo>
                <a:close/>
                <a:moveTo>
                  <a:pt x="928536" y="4783744"/>
                </a:moveTo>
                <a:lnTo>
                  <a:pt x="925303" y="4787916"/>
                </a:lnTo>
                <a:lnTo>
                  <a:pt x="921881" y="4792089"/>
                </a:lnTo>
                <a:lnTo>
                  <a:pt x="937093" y="4790382"/>
                </a:lnTo>
                <a:lnTo>
                  <a:pt x="932719" y="4786968"/>
                </a:lnTo>
                <a:close/>
                <a:moveTo>
                  <a:pt x="2930318" y="4782795"/>
                </a:moveTo>
                <a:lnTo>
                  <a:pt x="2925373" y="4792847"/>
                </a:lnTo>
                <a:lnTo>
                  <a:pt x="2935642" y="4797589"/>
                </a:lnTo>
                <a:close/>
                <a:moveTo>
                  <a:pt x="1002127" y="4782795"/>
                </a:moveTo>
                <a:cubicBezTo>
                  <a:pt x="997225" y="4784218"/>
                  <a:pt x="992685" y="4786683"/>
                  <a:pt x="988816" y="4790003"/>
                </a:cubicBezTo>
                <a:lnTo>
                  <a:pt x="980829" y="4796451"/>
                </a:lnTo>
                <a:lnTo>
                  <a:pt x="986534" y="4796451"/>
                </a:lnTo>
                <a:cubicBezTo>
                  <a:pt x="991512" y="4795067"/>
                  <a:pt x="996124" y="4792620"/>
                  <a:pt x="1000035" y="4789244"/>
                </a:cubicBezTo>
                <a:lnTo>
                  <a:pt x="1007831" y="4782795"/>
                </a:lnTo>
                <a:close/>
                <a:moveTo>
                  <a:pt x="3002007" y="4779192"/>
                </a:moveTo>
                <a:cubicBezTo>
                  <a:pt x="3000504" y="4779798"/>
                  <a:pt x="2999706" y="4781430"/>
                  <a:pt x="3000105" y="4782985"/>
                </a:cubicBezTo>
                <a:cubicBezTo>
                  <a:pt x="3000714" y="4784464"/>
                  <a:pt x="3002387" y="4785223"/>
                  <a:pt x="3003908" y="4784692"/>
                </a:cubicBezTo>
                <a:cubicBezTo>
                  <a:pt x="3005201" y="4783801"/>
                  <a:pt x="3005544" y="4782037"/>
                  <a:pt x="3004650" y="4780728"/>
                </a:cubicBezTo>
                <a:cubicBezTo>
                  <a:pt x="3004593" y="4780652"/>
                  <a:pt x="3004536" y="4780595"/>
                  <a:pt x="3004479" y="4780519"/>
                </a:cubicBezTo>
                <a:lnTo>
                  <a:pt x="3005810" y="4780899"/>
                </a:lnTo>
                <a:cubicBezTo>
                  <a:pt x="3005201" y="4779419"/>
                  <a:pt x="3003528" y="4778660"/>
                  <a:pt x="3002007" y="4779192"/>
                </a:cubicBezTo>
                <a:close/>
                <a:moveTo>
                  <a:pt x="2144209" y="4778243"/>
                </a:moveTo>
                <a:lnTo>
                  <a:pt x="2127475" y="4784313"/>
                </a:lnTo>
                <a:lnTo>
                  <a:pt x="2131468" y="4795503"/>
                </a:lnTo>
                <a:lnTo>
                  <a:pt x="2148202" y="4789434"/>
                </a:lnTo>
                <a:close/>
                <a:moveTo>
                  <a:pt x="2637286" y="4768950"/>
                </a:moveTo>
                <a:cubicBezTo>
                  <a:pt x="2635879" y="4769348"/>
                  <a:pt x="2635061" y="4770827"/>
                  <a:pt x="2635460" y="4772231"/>
                </a:cubicBezTo>
                <a:cubicBezTo>
                  <a:pt x="2635498" y="4772345"/>
                  <a:pt x="2635537" y="4772458"/>
                  <a:pt x="2635575" y="4772553"/>
                </a:cubicBezTo>
                <a:cubicBezTo>
                  <a:pt x="2635993" y="4774071"/>
                  <a:pt x="2637552" y="4774962"/>
                  <a:pt x="2639073" y="4774545"/>
                </a:cubicBezTo>
                <a:cubicBezTo>
                  <a:pt x="2639187" y="4774526"/>
                  <a:pt x="2639282" y="4774488"/>
                  <a:pt x="2639378" y="4774450"/>
                </a:cubicBezTo>
                <a:lnTo>
                  <a:pt x="2641056" y="4770642"/>
                </a:lnTo>
                <a:lnTo>
                  <a:pt x="2641089" y="4770657"/>
                </a:lnTo>
                <a:lnTo>
                  <a:pt x="2641089" y="4770567"/>
                </a:lnTo>
                <a:lnTo>
                  <a:pt x="2641108" y="4770524"/>
                </a:lnTo>
                <a:cubicBezTo>
                  <a:pt x="2641108" y="4770505"/>
                  <a:pt x="2641089" y="4770486"/>
                  <a:pt x="2641089" y="4770467"/>
                </a:cubicBezTo>
                <a:lnTo>
                  <a:pt x="2641089" y="4770567"/>
                </a:lnTo>
                <a:lnTo>
                  <a:pt x="2641056" y="4770642"/>
                </a:lnTo>
                <a:close/>
                <a:moveTo>
                  <a:pt x="3025016" y="4768191"/>
                </a:moveTo>
                <a:cubicBezTo>
                  <a:pt x="3004669" y="4781278"/>
                  <a:pt x="3042510" y="4775967"/>
                  <a:pt x="3025016" y="4768191"/>
                </a:cubicBezTo>
                <a:close/>
                <a:moveTo>
                  <a:pt x="2108079" y="4767243"/>
                </a:moveTo>
                <a:cubicBezTo>
                  <a:pt x="2102945" y="4789054"/>
                  <a:pt x="2123672" y="4768381"/>
                  <a:pt x="2108079" y="4767243"/>
                </a:cubicBezTo>
                <a:close/>
                <a:moveTo>
                  <a:pt x="951735" y="4765725"/>
                </a:moveTo>
                <a:cubicBezTo>
                  <a:pt x="950214" y="4765915"/>
                  <a:pt x="949643" y="4768570"/>
                  <a:pt x="950024" y="4771605"/>
                </a:cubicBezTo>
                <a:lnTo>
                  <a:pt x="950024" y="4777295"/>
                </a:lnTo>
                <a:lnTo>
                  <a:pt x="962764" y="4775778"/>
                </a:lnTo>
                <a:lnTo>
                  <a:pt x="958391" y="4770657"/>
                </a:lnTo>
                <a:cubicBezTo>
                  <a:pt x="956109" y="4767622"/>
                  <a:pt x="953256" y="4765536"/>
                  <a:pt x="951735" y="4765725"/>
                </a:cubicBezTo>
                <a:close/>
                <a:moveTo>
                  <a:pt x="3009670" y="4763051"/>
                </a:moveTo>
                <a:cubicBezTo>
                  <a:pt x="3007997" y="4763241"/>
                  <a:pt x="3006799" y="4764758"/>
                  <a:pt x="3006989" y="4766408"/>
                </a:cubicBezTo>
                <a:cubicBezTo>
                  <a:pt x="3007046" y="4766920"/>
                  <a:pt x="3007236" y="4767394"/>
                  <a:pt x="3007521" y="4767812"/>
                </a:cubicBezTo>
                <a:cubicBezTo>
                  <a:pt x="3008035" y="4769291"/>
                  <a:pt x="3009651" y="4770088"/>
                  <a:pt x="3011134" y="4769595"/>
                </a:cubicBezTo>
                <a:cubicBezTo>
                  <a:pt x="3011210" y="4769576"/>
                  <a:pt x="3011267" y="4769538"/>
                  <a:pt x="3011324" y="4769519"/>
                </a:cubicBezTo>
                <a:cubicBezTo>
                  <a:pt x="3012617" y="4768514"/>
                  <a:pt x="3012865" y="4766655"/>
                  <a:pt x="3011895" y="4765346"/>
                </a:cubicBezTo>
                <a:lnTo>
                  <a:pt x="3013036" y="4765725"/>
                </a:lnTo>
                <a:cubicBezTo>
                  <a:pt x="3012846" y="4764056"/>
                  <a:pt x="3011343" y="4762861"/>
                  <a:pt x="3009670" y="4763051"/>
                </a:cubicBezTo>
                <a:close/>
                <a:moveTo>
                  <a:pt x="941467" y="4762691"/>
                </a:moveTo>
                <a:cubicBezTo>
                  <a:pt x="924353" y="4779002"/>
                  <a:pt x="960482" y="4771415"/>
                  <a:pt x="941467" y="4762691"/>
                </a:cubicBezTo>
                <a:close/>
                <a:moveTo>
                  <a:pt x="2526995" y="4762311"/>
                </a:moveTo>
                <a:cubicBezTo>
                  <a:pt x="2509881" y="4778623"/>
                  <a:pt x="2546011" y="4771036"/>
                  <a:pt x="2526995" y="4762311"/>
                </a:cubicBezTo>
                <a:close/>
                <a:moveTo>
                  <a:pt x="2396357" y="4761932"/>
                </a:moveTo>
                <a:cubicBezTo>
                  <a:pt x="2389226" y="4761003"/>
                  <a:pt x="2382495" y="4765460"/>
                  <a:pt x="2380574" y="4772364"/>
                </a:cubicBezTo>
                <a:cubicBezTo>
                  <a:pt x="2389131" y="4772553"/>
                  <a:pt x="2399019" y="4773881"/>
                  <a:pt x="2395977" y="4762691"/>
                </a:cubicBezTo>
                <a:close/>
                <a:moveTo>
                  <a:pt x="2194410" y="4759277"/>
                </a:moveTo>
                <a:lnTo>
                  <a:pt x="2192129" y="4764398"/>
                </a:lnTo>
                <a:lnTo>
                  <a:pt x="2189657" y="4769519"/>
                </a:lnTo>
                <a:lnTo>
                  <a:pt x="2194791" y="4771795"/>
                </a:lnTo>
                <a:lnTo>
                  <a:pt x="2199735" y="4774260"/>
                </a:lnTo>
                <a:close/>
                <a:moveTo>
                  <a:pt x="3035855" y="4758708"/>
                </a:moveTo>
                <a:lnTo>
                  <a:pt x="3033383" y="4763829"/>
                </a:lnTo>
                <a:lnTo>
                  <a:pt x="3030911" y="4768950"/>
                </a:lnTo>
                <a:lnTo>
                  <a:pt x="3045933" y="4763639"/>
                </a:lnTo>
                <a:lnTo>
                  <a:pt x="3040799" y="4761173"/>
                </a:lnTo>
                <a:close/>
                <a:moveTo>
                  <a:pt x="2162654" y="4758329"/>
                </a:moveTo>
                <a:lnTo>
                  <a:pt x="2160182" y="4763260"/>
                </a:lnTo>
                <a:lnTo>
                  <a:pt x="2157900" y="4768381"/>
                </a:lnTo>
                <a:lnTo>
                  <a:pt x="2172162" y="4762122"/>
                </a:lnTo>
                <a:lnTo>
                  <a:pt x="2167789" y="4760604"/>
                </a:lnTo>
                <a:close/>
                <a:moveTo>
                  <a:pt x="2633483" y="4757683"/>
                </a:moveTo>
                <a:cubicBezTo>
                  <a:pt x="2633406" y="4757703"/>
                  <a:pt x="2633350" y="4757740"/>
                  <a:pt x="2633292" y="4757760"/>
                </a:cubicBezTo>
                <a:cubicBezTo>
                  <a:pt x="2631809" y="4758271"/>
                  <a:pt x="2631011" y="4759884"/>
                  <a:pt x="2631505" y="4761363"/>
                </a:cubicBezTo>
                <a:cubicBezTo>
                  <a:pt x="2631524" y="4761439"/>
                  <a:pt x="2631562" y="4761496"/>
                  <a:pt x="2631581" y="4761553"/>
                </a:cubicBezTo>
                <a:cubicBezTo>
                  <a:pt x="2632266" y="4762956"/>
                  <a:pt x="2633920" y="4763620"/>
                  <a:pt x="2635384" y="4763070"/>
                </a:cubicBezTo>
                <a:lnTo>
                  <a:pt x="2635384" y="4763260"/>
                </a:lnTo>
                <a:cubicBezTo>
                  <a:pt x="2636867" y="4762653"/>
                  <a:pt x="2637628" y="4760984"/>
                  <a:pt x="2637096" y="4759466"/>
                </a:cubicBezTo>
                <a:cubicBezTo>
                  <a:pt x="2636582" y="4757987"/>
                  <a:pt x="2634966" y="4757191"/>
                  <a:pt x="2633483" y="4757683"/>
                </a:cubicBezTo>
                <a:close/>
                <a:moveTo>
                  <a:pt x="2120630" y="4755104"/>
                </a:moveTo>
                <a:cubicBezTo>
                  <a:pt x="2117758" y="4759391"/>
                  <a:pt x="2116104" y="4764379"/>
                  <a:pt x="2115876" y="4769519"/>
                </a:cubicBezTo>
                <a:cubicBezTo>
                  <a:pt x="2114735" y="4776726"/>
                  <a:pt x="2115876" y="4782416"/>
                  <a:pt x="2115876" y="4781847"/>
                </a:cubicBezTo>
                <a:cubicBezTo>
                  <a:pt x="2118842" y="4777598"/>
                  <a:pt x="2120554" y="4772610"/>
                  <a:pt x="2120820" y="4767432"/>
                </a:cubicBezTo>
                <a:cubicBezTo>
                  <a:pt x="2123482" y="4760604"/>
                  <a:pt x="2123292" y="4755104"/>
                  <a:pt x="2121580" y="4755673"/>
                </a:cubicBezTo>
                <a:close/>
                <a:moveTo>
                  <a:pt x="2663147" y="4752449"/>
                </a:moveTo>
                <a:cubicBezTo>
                  <a:pt x="2658203" y="4774071"/>
                  <a:pt x="2678740" y="4753397"/>
                  <a:pt x="2663147" y="4752449"/>
                </a:cubicBezTo>
                <a:close/>
                <a:moveTo>
                  <a:pt x="2957130" y="4752070"/>
                </a:moveTo>
                <a:cubicBezTo>
                  <a:pt x="2952186" y="4773691"/>
                  <a:pt x="2972723" y="4753018"/>
                  <a:pt x="2957130" y="4752070"/>
                </a:cubicBezTo>
                <a:close/>
                <a:moveTo>
                  <a:pt x="984537" y="4751975"/>
                </a:moveTo>
                <a:cubicBezTo>
                  <a:pt x="983172" y="4751918"/>
                  <a:pt x="982023" y="4752980"/>
                  <a:pt x="981970" y="4754345"/>
                </a:cubicBezTo>
                <a:lnTo>
                  <a:pt x="984062" y="4753776"/>
                </a:lnTo>
                <a:cubicBezTo>
                  <a:pt x="984062" y="4753776"/>
                  <a:pt x="985963" y="4756621"/>
                  <a:pt x="986914" y="4755673"/>
                </a:cubicBezTo>
                <a:cubicBezTo>
                  <a:pt x="986914" y="4756811"/>
                  <a:pt x="985013" y="4755673"/>
                  <a:pt x="986914" y="4754535"/>
                </a:cubicBezTo>
                <a:cubicBezTo>
                  <a:pt x="986967" y="4753170"/>
                  <a:pt x="985903" y="4752032"/>
                  <a:pt x="984537" y="4751975"/>
                </a:cubicBezTo>
                <a:close/>
                <a:moveTo>
                  <a:pt x="1018290" y="4750552"/>
                </a:moveTo>
                <a:lnTo>
                  <a:pt x="1015057" y="4754725"/>
                </a:lnTo>
                <a:lnTo>
                  <a:pt x="1011635" y="4758897"/>
                </a:lnTo>
                <a:lnTo>
                  <a:pt x="1020001" y="4765536"/>
                </a:lnTo>
                <a:close/>
                <a:moveTo>
                  <a:pt x="2505706" y="4749432"/>
                </a:moveTo>
                <a:cubicBezTo>
                  <a:pt x="2506161" y="4751761"/>
                  <a:pt x="2520815" y="4765346"/>
                  <a:pt x="2511402" y="4752259"/>
                </a:cubicBezTo>
                <a:cubicBezTo>
                  <a:pt x="2506981" y="4749130"/>
                  <a:pt x="2505555" y="4748656"/>
                  <a:pt x="2505706" y="4749432"/>
                </a:cubicBezTo>
                <a:close/>
                <a:moveTo>
                  <a:pt x="2915771" y="4749343"/>
                </a:moveTo>
                <a:cubicBezTo>
                  <a:pt x="2913774" y="4748323"/>
                  <a:pt x="2912824" y="4748466"/>
                  <a:pt x="2913394" y="4749983"/>
                </a:cubicBezTo>
                <a:cubicBezTo>
                  <a:pt x="2917368" y="4756451"/>
                  <a:pt x="2922464" y="4762160"/>
                  <a:pt x="2928416" y="4766863"/>
                </a:cubicBezTo>
                <a:cubicBezTo>
                  <a:pt x="2935452" y="4772933"/>
                  <a:pt x="2940396" y="4775398"/>
                  <a:pt x="2939255" y="4772364"/>
                </a:cubicBezTo>
                <a:cubicBezTo>
                  <a:pt x="2940206" y="4771226"/>
                  <a:pt x="2941394" y="4768950"/>
                  <a:pt x="2941228" y="4766888"/>
                </a:cubicBezTo>
                <a:lnTo>
                  <a:pt x="2935642" y="4763080"/>
                </a:lnTo>
                <a:lnTo>
                  <a:pt x="2935642" y="4762501"/>
                </a:lnTo>
                <a:lnTo>
                  <a:pt x="2935072" y="4762691"/>
                </a:lnTo>
                <a:lnTo>
                  <a:pt x="2935642" y="4763080"/>
                </a:lnTo>
                <a:lnTo>
                  <a:pt x="2935642" y="4767053"/>
                </a:lnTo>
                <a:cubicBezTo>
                  <a:pt x="2932295" y="4762880"/>
                  <a:pt x="2928549" y="4759068"/>
                  <a:pt x="2924423" y="4755673"/>
                </a:cubicBezTo>
                <a:cubicBezTo>
                  <a:pt x="2920810" y="4752544"/>
                  <a:pt x="2917768" y="4750362"/>
                  <a:pt x="2915771" y="4749343"/>
                </a:cubicBezTo>
                <a:close/>
                <a:moveTo>
                  <a:pt x="2652308" y="4748845"/>
                </a:moveTo>
                <a:lnTo>
                  <a:pt x="2650026" y="4753966"/>
                </a:lnTo>
                <a:lnTo>
                  <a:pt x="2647554" y="4758897"/>
                </a:lnTo>
                <a:lnTo>
                  <a:pt x="2652498" y="4761363"/>
                </a:lnTo>
                <a:lnTo>
                  <a:pt x="2657633" y="4763829"/>
                </a:lnTo>
                <a:close/>
                <a:moveTo>
                  <a:pt x="978928" y="4748655"/>
                </a:moveTo>
                <a:cubicBezTo>
                  <a:pt x="979688" y="4749793"/>
                  <a:pt x="980147" y="4751083"/>
                  <a:pt x="980259" y="4752449"/>
                </a:cubicBezTo>
                <a:lnTo>
                  <a:pt x="980829" y="4752449"/>
                </a:lnTo>
                <a:cubicBezTo>
                  <a:pt x="983301" y="4752449"/>
                  <a:pt x="980829" y="4748655"/>
                  <a:pt x="978928" y="4748655"/>
                </a:cubicBezTo>
                <a:close/>
                <a:moveTo>
                  <a:pt x="2550574" y="4747517"/>
                </a:moveTo>
                <a:lnTo>
                  <a:pt x="2548292" y="4752638"/>
                </a:lnTo>
                <a:lnTo>
                  <a:pt x="2545820" y="4757760"/>
                </a:lnTo>
                <a:lnTo>
                  <a:pt x="2560843" y="4752449"/>
                </a:lnTo>
                <a:lnTo>
                  <a:pt x="2555708" y="4749983"/>
                </a:lnTo>
                <a:close/>
                <a:moveTo>
                  <a:pt x="2233963" y="4746948"/>
                </a:moveTo>
                <a:cubicBezTo>
                  <a:pt x="2213616" y="4760035"/>
                  <a:pt x="2251458" y="4754725"/>
                  <a:pt x="2233963" y="4746948"/>
                </a:cubicBezTo>
                <a:close/>
                <a:moveTo>
                  <a:pt x="969484" y="4746702"/>
                </a:moveTo>
                <a:cubicBezTo>
                  <a:pt x="969336" y="4746702"/>
                  <a:pt x="969186" y="4746721"/>
                  <a:pt x="969039" y="4746759"/>
                </a:cubicBezTo>
                <a:cubicBezTo>
                  <a:pt x="967676" y="4746835"/>
                  <a:pt x="966624" y="4747992"/>
                  <a:pt x="966693" y="4749338"/>
                </a:cubicBezTo>
                <a:cubicBezTo>
                  <a:pt x="966701" y="4749490"/>
                  <a:pt x="966721" y="4749642"/>
                  <a:pt x="966758" y="4749793"/>
                </a:cubicBezTo>
                <a:cubicBezTo>
                  <a:pt x="966847" y="4751254"/>
                  <a:pt x="968110" y="4752373"/>
                  <a:pt x="969578" y="4752278"/>
                </a:cubicBezTo>
                <a:cubicBezTo>
                  <a:pt x="969652" y="4752278"/>
                  <a:pt x="969726" y="4752278"/>
                  <a:pt x="969800" y="4752259"/>
                </a:cubicBezTo>
                <a:cubicBezTo>
                  <a:pt x="971300" y="4752070"/>
                  <a:pt x="972386" y="4750723"/>
                  <a:pt x="972272" y="4749224"/>
                </a:cubicBezTo>
                <a:cubicBezTo>
                  <a:pt x="972202" y="4747764"/>
                  <a:pt x="970954" y="4746626"/>
                  <a:pt x="969484" y="4746702"/>
                </a:cubicBezTo>
                <a:close/>
                <a:moveTo>
                  <a:pt x="905527" y="4745431"/>
                </a:moveTo>
                <a:lnTo>
                  <a:pt x="902104" y="4757380"/>
                </a:lnTo>
                <a:lnTo>
                  <a:pt x="898491" y="4769139"/>
                </a:lnTo>
                <a:lnTo>
                  <a:pt x="895259" y="4752449"/>
                </a:lnTo>
                <a:lnTo>
                  <a:pt x="888983" y="4767432"/>
                </a:lnTo>
                <a:cubicBezTo>
                  <a:pt x="886707" y="4772667"/>
                  <a:pt x="884802" y="4778054"/>
                  <a:pt x="883279" y="4783554"/>
                </a:cubicBezTo>
                <a:lnTo>
                  <a:pt x="878335" y="4783554"/>
                </a:lnTo>
                <a:cubicBezTo>
                  <a:pt x="878335" y="4794934"/>
                  <a:pt x="882518" y="4800055"/>
                  <a:pt x="894118" y="4799106"/>
                </a:cubicBezTo>
                <a:lnTo>
                  <a:pt x="894118" y="4787537"/>
                </a:lnTo>
                <a:cubicBezTo>
                  <a:pt x="898889" y="4786551"/>
                  <a:pt x="903257" y="4784180"/>
                  <a:pt x="906668" y="4780709"/>
                </a:cubicBezTo>
                <a:lnTo>
                  <a:pt x="904766" y="4780709"/>
                </a:lnTo>
                <a:lnTo>
                  <a:pt x="909901" y="4774071"/>
                </a:lnTo>
                <a:lnTo>
                  <a:pt x="907619" y="4759846"/>
                </a:lnTo>
                <a:close/>
                <a:moveTo>
                  <a:pt x="840493" y="4744862"/>
                </a:moveTo>
                <a:cubicBezTo>
                  <a:pt x="838921" y="4744957"/>
                  <a:pt x="837729" y="4746322"/>
                  <a:pt x="837831" y="4747878"/>
                </a:cubicBezTo>
                <a:cubicBezTo>
                  <a:pt x="837831" y="4747897"/>
                  <a:pt x="837831" y="4747897"/>
                  <a:pt x="837831" y="4747897"/>
                </a:cubicBezTo>
                <a:cubicBezTo>
                  <a:pt x="837831" y="4749471"/>
                  <a:pt x="839109" y="4750742"/>
                  <a:pt x="840684" y="4750742"/>
                </a:cubicBezTo>
                <a:cubicBezTo>
                  <a:pt x="842258" y="4750742"/>
                  <a:pt x="843536" y="4749471"/>
                  <a:pt x="843536" y="4747897"/>
                </a:cubicBezTo>
                <a:lnTo>
                  <a:pt x="843536" y="4747328"/>
                </a:lnTo>
                <a:cubicBezTo>
                  <a:pt x="843338" y="4745829"/>
                  <a:pt x="842003" y="4744748"/>
                  <a:pt x="840493" y="4744862"/>
                </a:cubicBezTo>
                <a:close/>
                <a:moveTo>
                  <a:pt x="2767924" y="4741638"/>
                </a:moveTo>
                <a:lnTo>
                  <a:pt x="2768501" y="4741983"/>
                </a:lnTo>
                <a:lnTo>
                  <a:pt x="2768494" y="4742017"/>
                </a:lnTo>
                <a:close/>
                <a:moveTo>
                  <a:pt x="1058033" y="4741638"/>
                </a:moveTo>
                <a:cubicBezTo>
                  <a:pt x="1053089" y="4763260"/>
                  <a:pt x="1073626" y="4742586"/>
                  <a:pt x="1058033" y="4741638"/>
                </a:cubicBezTo>
                <a:close/>
                <a:moveTo>
                  <a:pt x="2127646" y="4740064"/>
                </a:moveTo>
                <a:cubicBezTo>
                  <a:pt x="2127589" y="4740083"/>
                  <a:pt x="2127532" y="4740102"/>
                  <a:pt x="2127475" y="4740120"/>
                </a:cubicBezTo>
                <a:cubicBezTo>
                  <a:pt x="2125802" y="4740310"/>
                  <a:pt x="2124604" y="4741809"/>
                  <a:pt x="2124794" y="4743478"/>
                </a:cubicBezTo>
                <a:cubicBezTo>
                  <a:pt x="2124984" y="4745147"/>
                  <a:pt x="2126505" y="4746342"/>
                  <a:pt x="2128160" y="4746152"/>
                </a:cubicBezTo>
                <a:cubicBezTo>
                  <a:pt x="2128673" y="4746095"/>
                  <a:pt x="2129149" y="4745905"/>
                  <a:pt x="2129567" y="4745621"/>
                </a:cubicBezTo>
                <a:cubicBezTo>
                  <a:pt x="2131069" y="4745166"/>
                  <a:pt x="2131944" y="4743591"/>
                  <a:pt x="2131488" y="4742093"/>
                </a:cubicBezTo>
                <a:cubicBezTo>
                  <a:pt x="2131488" y="4742055"/>
                  <a:pt x="2131468" y="4742036"/>
                  <a:pt x="2131468" y="4742017"/>
                </a:cubicBezTo>
                <a:cubicBezTo>
                  <a:pt x="2130955" y="4740424"/>
                  <a:pt x="2129244" y="4739552"/>
                  <a:pt x="2127646" y="4740064"/>
                </a:cubicBezTo>
                <a:close/>
                <a:moveTo>
                  <a:pt x="3084915" y="4739552"/>
                </a:moveTo>
                <a:lnTo>
                  <a:pt x="3086056" y="4741827"/>
                </a:lnTo>
                <a:cubicBezTo>
                  <a:pt x="3085447" y="4740348"/>
                  <a:pt x="3083774" y="4739589"/>
                  <a:pt x="3082253" y="4740120"/>
                </a:cubicBezTo>
                <a:cubicBezTo>
                  <a:pt x="3080694" y="4740652"/>
                  <a:pt x="3079838" y="4742340"/>
                  <a:pt x="3080351" y="4743914"/>
                </a:cubicBezTo>
                <a:cubicBezTo>
                  <a:pt x="3080960" y="4745393"/>
                  <a:pt x="3082633" y="4746152"/>
                  <a:pt x="3084155" y="4745621"/>
                </a:cubicBezTo>
                <a:cubicBezTo>
                  <a:pt x="3085828" y="4745829"/>
                  <a:pt x="3087368" y="4744635"/>
                  <a:pt x="3087577" y="4742966"/>
                </a:cubicBezTo>
                <a:cubicBezTo>
                  <a:pt x="3087786" y="4741296"/>
                  <a:pt x="3086588" y="4739760"/>
                  <a:pt x="3084915" y="4739552"/>
                </a:cubicBezTo>
                <a:close/>
                <a:moveTo>
                  <a:pt x="2614277" y="4731396"/>
                </a:moveTo>
                <a:lnTo>
                  <a:pt x="2611995" y="4736517"/>
                </a:lnTo>
                <a:lnTo>
                  <a:pt x="2609523" y="4741448"/>
                </a:lnTo>
                <a:lnTo>
                  <a:pt x="2624545" y="4736138"/>
                </a:lnTo>
                <a:lnTo>
                  <a:pt x="2619411" y="4733861"/>
                </a:lnTo>
                <a:close/>
                <a:moveTo>
                  <a:pt x="910091" y="4731396"/>
                </a:moveTo>
                <a:cubicBezTo>
                  <a:pt x="905147" y="4753018"/>
                  <a:pt x="925684" y="4731396"/>
                  <a:pt x="910091" y="4731396"/>
                </a:cubicBezTo>
                <a:close/>
                <a:moveTo>
                  <a:pt x="969420" y="4730827"/>
                </a:moveTo>
                <a:cubicBezTo>
                  <a:pt x="962574" y="4737465"/>
                  <a:pt x="964286" y="4740120"/>
                  <a:pt x="967708" y="4740310"/>
                </a:cubicBezTo>
                <a:cubicBezTo>
                  <a:pt x="969646" y="4740140"/>
                  <a:pt x="971493" y="4739400"/>
                  <a:pt x="973033" y="4738224"/>
                </a:cubicBezTo>
                <a:cubicBezTo>
                  <a:pt x="973033" y="4738224"/>
                  <a:pt x="974744" y="4739362"/>
                  <a:pt x="974174" y="4738224"/>
                </a:cubicBezTo>
                <a:lnTo>
                  <a:pt x="974364" y="4738414"/>
                </a:lnTo>
                <a:cubicBezTo>
                  <a:pt x="974364" y="4738414"/>
                  <a:pt x="975315" y="4739552"/>
                  <a:pt x="975885" y="4738414"/>
                </a:cubicBezTo>
                <a:cubicBezTo>
                  <a:pt x="976456" y="4737276"/>
                  <a:pt x="975885" y="4737465"/>
                  <a:pt x="974744" y="4737465"/>
                </a:cubicBezTo>
                <a:cubicBezTo>
                  <a:pt x="973603" y="4737465"/>
                  <a:pt x="974744" y="4733293"/>
                  <a:pt x="969420" y="4730827"/>
                </a:cubicBezTo>
                <a:close/>
                <a:moveTo>
                  <a:pt x="2595071" y="4730448"/>
                </a:moveTo>
                <a:cubicBezTo>
                  <a:pt x="2589937" y="4752070"/>
                  <a:pt x="2610664" y="4730448"/>
                  <a:pt x="2595071" y="4730448"/>
                </a:cubicBezTo>
                <a:close/>
                <a:moveTo>
                  <a:pt x="2095719" y="4730448"/>
                </a:moveTo>
                <a:lnTo>
                  <a:pt x="2093247" y="4735379"/>
                </a:lnTo>
                <a:lnTo>
                  <a:pt x="2091726" y="4741638"/>
                </a:lnTo>
                <a:lnTo>
                  <a:pt x="2096860" y="4744104"/>
                </a:lnTo>
                <a:lnTo>
                  <a:pt x="2101043" y="4745242"/>
                </a:lnTo>
                <a:close/>
                <a:moveTo>
                  <a:pt x="864643" y="4727792"/>
                </a:moveTo>
                <a:lnTo>
                  <a:pt x="867115" y="4740310"/>
                </a:lnTo>
                <a:lnTo>
                  <a:pt x="869587" y="4752638"/>
                </a:lnTo>
                <a:lnTo>
                  <a:pt x="873961" y="4752638"/>
                </a:lnTo>
                <a:cubicBezTo>
                  <a:pt x="875832" y="4753796"/>
                  <a:pt x="878295" y="4753226"/>
                  <a:pt x="879462" y="4751368"/>
                </a:cubicBezTo>
                <a:cubicBezTo>
                  <a:pt x="880191" y="4750211"/>
                  <a:pt x="880267" y="4748750"/>
                  <a:pt x="879666" y="4747517"/>
                </a:cubicBezTo>
                <a:lnTo>
                  <a:pt x="877764" y="4747517"/>
                </a:lnTo>
                <a:cubicBezTo>
                  <a:pt x="876353" y="4743041"/>
                  <a:pt x="874022" y="4738907"/>
                  <a:pt x="870919" y="4735379"/>
                </a:cubicBezTo>
                <a:close/>
                <a:moveTo>
                  <a:pt x="971131" y="4725706"/>
                </a:moveTo>
                <a:cubicBezTo>
                  <a:pt x="970941" y="4727034"/>
                  <a:pt x="967138" y="4726844"/>
                  <a:pt x="968089" y="4727792"/>
                </a:cubicBezTo>
                <a:lnTo>
                  <a:pt x="970180" y="4727223"/>
                </a:lnTo>
                <a:cubicBezTo>
                  <a:pt x="970180" y="4726275"/>
                  <a:pt x="971702" y="4727223"/>
                  <a:pt x="972272" y="4727223"/>
                </a:cubicBezTo>
                <a:cubicBezTo>
                  <a:pt x="972843" y="4727223"/>
                  <a:pt x="971321" y="4724378"/>
                  <a:pt x="971131" y="4725706"/>
                </a:cubicBezTo>
                <a:close/>
                <a:moveTo>
                  <a:pt x="2170641" y="4725516"/>
                </a:moveTo>
                <a:cubicBezTo>
                  <a:pt x="2153717" y="4742017"/>
                  <a:pt x="2189657" y="4734430"/>
                  <a:pt x="2170641" y="4725516"/>
                </a:cubicBezTo>
                <a:close/>
                <a:moveTo>
                  <a:pt x="2584612" y="4725137"/>
                </a:moveTo>
                <a:cubicBezTo>
                  <a:pt x="2573203" y="4725137"/>
                  <a:pt x="2567878" y="4729499"/>
                  <a:pt x="2568829" y="4740879"/>
                </a:cubicBezTo>
                <a:cubicBezTo>
                  <a:pt x="2580429" y="4742776"/>
                  <a:pt x="2586134" y="4737465"/>
                  <a:pt x="2584802" y="4726085"/>
                </a:cubicBezTo>
                <a:close/>
                <a:moveTo>
                  <a:pt x="3067231" y="4723430"/>
                </a:moveTo>
                <a:lnTo>
                  <a:pt x="3064758" y="4728551"/>
                </a:lnTo>
                <a:lnTo>
                  <a:pt x="3062286" y="4733672"/>
                </a:lnTo>
                <a:lnTo>
                  <a:pt x="3067421" y="4735948"/>
                </a:lnTo>
                <a:lnTo>
                  <a:pt x="3072365" y="4738414"/>
                </a:lnTo>
                <a:close/>
                <a:moveTo>
                  <a:pt x="2645843" y="4721723"/>
                </a:moveTo>
                <a:cubicBezTo>
                  <a:pt x="2644360" y="4722330"/>
                  <a:pt x="2643599" y="4723999"/>
                  <a:pt x="2644132" y="4725516"/>
                </a:cubicBezTo>
                <a:cubicBezTo>
                  <a:pt x="2644740" y="4726996"/>
                  <a:pt x="2646413" y="4727754"/>
                  <a:pt x="2647935" y="4727223"/>
                </a:cubicBezTo>
                <a:lnTo>
                  <a:pt x="2647935" y="4727413"/>
                </a:lnTo>
                <a:cubicBezTo>
                  <a:pt x="2649418" y="4726806"/>
                  <a:pt x="2650178" y="4725137"/>
                  <a:pt x="2649646" y="4723620"/>
                </a:cubicBezTo>
                <a:cubicBezTo>
                  <a:pt x="2649114" y="4722064"/>
                  <a:pt x="2647421" y="4721211"/>
                  <a:pt x="2645843" y="4721723"/>
                </a:cubicBezTo>
                <a:close/>
                <a:moveTo>
                  <a:pt x="928156" y="4721533"/>
                </a:moveTo>
                <a:cubicBezTo>
                  <a:pt x="928156" y="4721533"/>
                  <a:pt x="928156" y="4722482"/>
                  <a:pt x="928156" y="4723051"/>
                </a:cubicBezTo>
                <a:cubicBezTo>
                  <a:pt x="927650" y="4723733"/>
                  <a:pt x="926903" y="4724207"/>
                  <a:pt x="926064" y="4724378"/>
                </a:cubicBezTo>
                <a:lnTo>
                  <a:pt x="924543" y="4724378"/>
                </a:lnTo>
                <a:lnTo>
                  <a:pt x="923592" y="4727982"/>
                </a:lnTo>
                <a:lnTo>
                  <a:pt x="921500" y="4735758"/>
                </a:lnTo>
                <a:lnTo>
                  <a:pt x="931769" y="4741638"/>
                </a:lnTo>
                <a:lnTo>
                  <a:pt x="929867" y="4730827"/>
                </a:lnTo>
                <a:lnTo>
                  <a:pt x="929867" y="4728361"/>
                </a:lnTo>
                <a:lnTo>
                  <a:pt x="929867" y="4727034"/>
                </a:lnTo>
                <a:lnTo>
                  <a:pt x="929867" y="4724189"/>
                </a:lnTo>
                <a:lnTo>
                  <a:pt x="929867" y="4723240"/>
                </a:lnTo>
                <a:close/>
                <a:moveTo>
                  <a:pt x="897540" y="4721154"/>
                </a:moveTo>
                <a:cubicBezTo>
                  <a:pt x="896780" y="4721343"/>
                  <a:pt x="893737" y="4725327"/>
                  <a:pt x="893737" y="4730068"/>
                </a:cubicBezTo>
                <a:lnTo>
                  <a:pt x="891455" y="4738983"/>
                </a:lnTo>
                <a:lnTo>
                  <a:pt x="907619" y="4737086"/>
                </a:lnTo>
                <a:lnTo>
                  <a:pt x="903435" y="4728930"/>
                </a:lnTo>
                <a:cubicBezTo>
                  <a:pt x="900963" y="4724568"/>
                  <a:pt x="898301" y="4720964"/>
                  <a:pt x="897540" y="4721154"/>
                </a:cubicBezTo>
                <a:close/>
                <a:moveTo>
                  <a:pt x="2503796" y="4719637"/>
                </a:moveTo>
                <a:cubicBezTo>
                  <a:pt x="2498909" y="4721363"/>
                  <a:pt x="2496361" y="4726711"/>
                  <a:pt x="2498091" y="4731586"/>
                </a:cubicBezTo>
                <a:cubicBezTo>
                  <a:pt x="2499879" y="4736403"/>
                  <a:pt x="2505222" y="4738869"/>
                  <a:pt x="2510052" y="4737086"/>
                </a:cubicBezTo>
                <a:cubicBezTo>
                  <a:pt x="2510052" y="4737086"/>
                  <a:pt x="2510071" y="4737086"/>
                  <a:pt x="2510071" y="4737086"/>
                </a:cubicBezTo>
                <a:cubicBezTo>
                  <a:pt x="2514882" y="4735379"/>
                  <a:pt x="2517430" y="4730144"/>
                  <a:pt x="2515776" y="4725327"/>
                </a:cubicBezTo>
                <a:cubicBezTo>
                  <a:pt x="2514045" y="4720452"/>
                  <a:pt x="2508683" y="4717911"/>
                  <a:pt x="2503796" y="4719637"/>
                </a:cubicBezTo>
                <a:close/>
                <a:moveTo>
                  <a:pt x="3045758" y="4718659"/>
                </a:moveTo>
                <a:lnTo>
                  <a:pt x="3049568" y="4720404"/>
                </a:lnTo>
                <a:lnTo>
                  <a:pt x="3049356" y="4720775"/>
                </a:lnTo>
                <a:cubicBezTo>
                  <a:pt x="3047834" y="4721306"/>
                  <a:pt x="3046161" y="4720547"/>
                  <a:pt x="3045553" y="4719068"/>
                </a:cubicBezTo>
                <a:close/>
                <a:moveTo>
                  <a:pt x="2619906" y="4718214"/>
                </a:moveTo>
                <a:cubicBezTo>
                  <a:pt x="2619734" y="4718233"/>
                  <a:pt x="2619582" y="4718271"/>
                  <a:pt x="2619411" y="4718309"/>
                </a:cubicBezTo>
                <a:lnTo>
                  <a:pt x="2619411" y="4719068"/>
                </a:lnTo>
                <a:cubicBezTo>
                  <a:pt x="2617928" y="4719674"/>
                  <a:pt x="2617167" y="4721343"/>
                  <a:pt x="2617700" y="4722861"/>
                </a:cubicBezTo>
                <a:cubicBezTo>
                  <a:pt x="2618308" y="4724359"/>
                  <a:pt x="2619944" y="4725156"/>
                  <a:pt x="2621503" y="4724758"/>
                </a:cubicBezTo>
                <a:cubicBezTo>
                  <a:pt x="2622986" y="4724151"/>
                  <a:pt x="2623747" y="4722482"/>
                  <a:pt x="2623214" y="4720964"/>
                </a:cubicBezTo>
                <a:cubicBezTo>
                  <a:pt x="2623062" y="4719295"/>
                  <a:pt x="2621579" y="4718062"/>
                  <a:pt x="2619906" y="4718214"/>
                </a:cubicBezTo>
                <a:close/>
                <a:moveTo>
                  <a:pt x="2537162" y="4717963"/>
                </a:moveTo>
                <a:cubicBezTo>
                  <a:pt x="2537537" y="4717385"/>
                  <a:pt x="2536455" y="4718167"/>
                  <a:pt x="2532509" y="4721723"/>
                </a:cubicBezTo>
                <a:cubicBezTo>
                  <a:pt x="2521813" y="4733672"/>
                  <a:pt x="2536039" y="4719696"/>
                  <a:pt x="2537162" y="4717963"/>
                </a:cubicBezTo>
                <a:close/>
                <a:moveTo>
                  <a:pt x="2734076" y="4717550"/>
                </a:moveTo>
                <a:lnTo>
                  <a:pt x="2737499" y="4759466"/>
                </a:lnTo>
                <a:cubicBezTo>
                  <a:pt x="2737517" y="4774886"/>
                  <a:pt x="2740769" y="4790116"/>
                  <a:pt x="2747006" y="4804228"/>
                </a:cubicBezTo>
                <a:cubicBezTo>
                  <a:pt x="2750239" y="4805745"/>
                  <a:pt x="2757085" y="4788675"/>
                  <a:pt x="2762029" y="4766294"/>
                </a:cubicBezTo>
                <a:lnTo>
                  <a:pt x="2766973" y="4743914"/>
                </a:lnTo>
                <a:cubicBezTo>
                  <a:pt x="2765119" y="4757143"/>
                  <a:pt x="2774817" y="4749996"/>
                  <a:pt x="2773605" y="4745035"/>
                </a:cubicBezTo>
                <a:lnTo>
                  <a:pt x="2768501" y="4741983"/>
                </a:lnTo>
                <a:lnTo>
                  <a:pt x="2772107" y="4725516"/>
                </a:lnTo>
                <a:lnTo>
                  <a:pt x="2753091" y="4721533"/>
                </a:lnTo>
                <a:close/>
                <a:moveTo>
                  <a:pt x="968089" y="4717171"/>
                </a:moveTo>
                <a:cubicBezTo>
                  <a:pt x="963715" y="4715843"/>
                  <a:pt x="962954" y="4720395"/>
                  <a:pt x="965807" y="4722671"/>
                </a:cubicBezTo>
                <a:lnTo>
                  <a:pt x="965236" y="4722671"/>
                </a:lnTo>
                <a:lnTo>
                  <a:pt x="968796" y="4723354"/>
                </a:lnTo>
                <a:lnTo>
                  <a:pt x="970180" y="4723999"/>
                </a:lnTo>
                <a:lnTo>
                  <a:pt x="970180" y="4723620"/>
                </a:lnTo>
                <a:lnTo>
                  <a:pt x="968796" y="4723354"/>
                </a:lnTo>
                <a:lnTo>
                  <a:pt x="967328" y="4722671"/>
                </a:lnTo>
                <a:lnTo>
                  <a:pt x="965807" y="4722671"/>
                </a:lnTo>
                <a:lnTo>
                  <a:pt x="967328" y="4721533"/>
                </a:lnTo>
                <a:cubicBezTo>
                  <a:pt x="967328" y="4719637"/>
                  <a:pt x="967328" y="4720585"/>
                  <a:pt x="969039" y="4720016"/>
                </a:cubicBezTo>
                <a:cubicBezTo>
                  <a:pt x="970751" y="4719447"/>
                  <a:pt x="965236" y="4717550"/>
                  <a:pt x="968089" y="4717171"/>
                </a:cubicBezTo>
                <a:close/>
                <a:moveTo>
                  <a:pt x="2246608" y="4716962"/>
                </a:moveTo>
                <a:cubicBezTo>
                  <a:pt x="2244954" y="4717247"/>
                  <a:pt x="2243851" y="4718802"/>
                  <a:pt x="2244136" y="4720471"/>
                </a:cubicBezTo>
                <a:cubicBezTo>
                  <a:pt x="2244174" y="4720775"/>
                  <a:pt x="2244270" y="4721059"/>
                  <a:pt x="2244422" y="4721343"/>
                </a:cubicBezTo>
                <a:cubicBezTo>
                  <a:pt x="2244707" y="4722994"/>
                  <a:pt x="2246266" y="4724113"/>
                  <a:pt x="2247940" y="4723828"/>
                </a:cubicBezTo>
                <a:cubicBezTo>
                  <a:pt x="2249594" y="4723544"/>
                  <a:pt x="2250697" y="4721989"/>
                  <a:pt x="2250412" y="4720320"/>
                </a:cubicBezTo>
                <a:cubicBezTo>
                  <a:pt x="2250374" y="4720016"/>
                  <a:pt x="2250279" y="4719732"/>
                  <a:pt x="2250126" y="4719447"/>
                </a:cubicBezTo>
                <a:cubicBezTo>
                  <a:pt x="2249841" y="4717797"/>
                  <a:pt x="2248282" y="4716678"/>
                  <a:pt x="2246608" y="4716962"/>
                </a:cubicBezTo>
                <a:close/>
                <a:moveTo>
                  <a:pt x="2920049" y="4715654"/>
                </a:moveTo>
                <a:lnTo>
                  <a:pt x="2919479" y="4715843"/>
                </a:lnTo>
                <a:lnTo>
                  <a:pt x="2920028" y="4716120"/>
                </a:lnTo>
                <a:lnTo>
                  <a:pt x="2919336" y="4731776"/>
                </a:lnTo>
                <a:cubicBezTo>
                  <a:pt x="2918861" y="4737466"/>
                  <a:pt x="2919479" y="4742112"/>
                  <a:pt x="2925183" y="4741638"/>
                </a:cubicBezTo>
                <a:cubicBezTo>
                  <a:pt x="2922616" y="4736091"/>
                  <a:pt x="2927002" y="4723821"/>
                  <a:pt x="2924622" y="4718434"/>
                </a:cubicBezTo>
                <a:lnTo>
                  <a:pt x="2920028" y="4716120"/>
                </a:lnTo>
                <a:close/>
                <a:moveTo>
                  <a:pt x="1078190" y="4715274"/>
                </a:moveTo>
                <a:cubicBezTo>
                  <a:pt x="1076750" y="4715919"/>
                  <a:pt x="1076104" y="4717588"/>
                  <a:pt x="1076744" y="4719030"/>
                </a:cubicBezTo>
                <a:lnTo>
                  <a:pt x="1076806" y="4719152"/>
                </a:lnTo>
                <a:lnTo>
                  <a:pt x="1075717" y="4718309"/>
                </a:lnTo>
                <a:lnTo>
                  <a:pt x="1076858" y="4719257"/>
                </a:lnTo>
                <a:lnTo>
                  <a:pt x="1076806" y="4719152"/>
                </a:lnTo>
                <a:lnTo>
                  <a:pt x="1078901" y="4720775"/>
                </a:lnTo>
                <a:cubicBezTo>
                  <a:pt x="1078916" y="4720775"/>
                  <a:pt x="1078933" y="4720775"/>
                  <a:pt x="1078950" y="4720775"/>
                </a:cubicBezTo>
                <a:cubicBezTo>
                  <a:pt x="1080451" y="4720585"/>
                  <a:pt x="1081536" y="4719238"/>
                  <a:pt x="1081422" y="4717740"/>
                </a:cubicBezTo>
                <a:cubicBezTo>
                  <a:pt x="1081228" y="4716185"/>
                  <a:pt x="1079804" y="4715066"/>
                  <a:pt x="1078239" y="4715274"/>
                </a:cubicBezTo>
                <a:cubicBezTo>
                  <a:pt x="1078224" y="4715274"/>
                  <a:pt x="1078207" y="4715274"/>
                  <a:pt x="1078190" y="4715274"/>
                </a:cubicBezTo>
                <a:close/>
                <a:moveTo>
                  <a:pt x="943939" y="4714516"/>
                </a:moveTo>
                <a:lnTo>
                  <a:pt x="943939" y="4720206"/>
                </a:lnTo>
                <a:cubicBezTo>
                  <a:pt x="945000" y="4724264"/>
                  <a:pt x="948094" y="4727489"/>
                  <a:pt x="952115" y="4728741"/>
                </a:cubicBezTo>
                <a:lnTo>
                  <a:pt x="950594" y="4728741"/>
                </a:lnTo>
                <a:lnTo>
                  <a:pt x="956679" y="4731396"/>
                </a:lnTo>
                <a:lnTo>
                  <a:pt x="956679" y="4725896"/>
                </a:lnTo>
                <a:cubicBezTo>
                  <a:pt x="955829" y="4722159"/>
                  <a:pt x="953306" y="4719011"/>
                  <a:pt x="949834" y="4717361"/>
                </a:cubicBezTo>
                <a:close/>
                <a:moveTo>
                  <a:pt x="3046694" y="4712240"/>
                </a:moveTo>
                <a:lnTo>
                  <a:pt x="3047454" y="4715274"/>
                </a:lnTo>
                <a:lnTo>
                  <a:pt x="3045758" y="4718659"/>
                </a:lnTo>
                <a:lnTo>
                  <a:pt x="3043390" y="4717574"/>
                </a:lnTo>
                <a:cubicBezTo>
                  <a:pt x="3038041" y="4714896"/>
                  <a:pt x="3033573" y="4713473"/>
                  <a:pt x="3030340" y="4721343"/>
                </a:cubicBezTo>
                <a:cubicBezTo>
                  <a:pt x="3037243" y="4723183"/>
                  <a:pt x="3041711" y="4729841"/>
                  <a:pt x="3040799" y="4736896"/>
                </a:cubicBezTo>
                <a:cubicBezTo>
                  <a:pt x="3039468" y="4744483"/>
                  <a:pt x="3032242" y="4745811"/>
                  <a:pt x="3030340" y="4752638"/>
                </a:cubicBezTo>
                <a:cubicBezTo>
                  <a:pt x="3039943" y="4752259"/>
                  <a:pt x="3044840" y="4746901"/>
                  <a:pt x="3048785" y="4740358"/>
                </a:cubicBezTo>
                <a:lnTo>
                  <a:pt x="3061271" y="4721352"/>
                </a:lnTo>
                <a:lnTo>
                  <a:pt x="3061716" y="4721343"/>
                </a:lnTo>
                <a:lnTo>
                  <a:pt x="3061526" y="4720964"/>
                </a:lnTo>
                <a:lnTo>
                  <a:pt x="3061271" y="4721352"/>
                </a:lnTo>
                <a:lnTo>
                  <a:pt x="3052027" y="4721531"/>
                </a:lnTo>
                <a:lnTo>
                  <a:pt x="3049568" y="4720404"/>
                </a:lnTo>
                <a:lnTo>
                  <a:pt x="3051352" y="4717285"/>
                </a:lnTo>
                <a:cubicBezTo>
                  <a:pt x="3051333" y="4717171"/>
                  <a:pt x="3051295" y="4717076"/>
                  <a:pt x="3051257" y="4716981"/>
                </a:cubicBezTo>
                <a:cubicBezTo>
                  <a:pt x="3052570" y="4715730"/>
                  <a:pt x="3052608" y="4713643"/>
                  <a:pt x="3051352" y="4712335"/>
                </a:cubicBezTo>
                <a:cubicBezTo>
                  <a:pt x="3050097" y="4711026"/>
                  <a:pt x="3048006" y="4710988"/>
                  <a:pt x="3046694" y="4712240"/>
                </a:cubicBezTo>
                <a:close/>
                <a:moveTo>
                  <a:pt x="918142" y="4711804"/>
                </a:moveTo>
                <a:cubicBezTo>
                  <a:pt x="916619" y="4711386"/>
                  <a:pt x="915058" y="4712297"/>
                  <a:pt x="914655" y="4713814"/>
                </a:cubicBezTo>
                <a:cubicBezTo>
                  <a:pt x="914527" y="4714288"/>
                  <a:pt x="914527" y="4714800"/>
                  <a:pt x="914655" y="4715274"/>
                </a:cubicBezTo>
                <a:cubicBezTo>
                  <a:pt x="914852" y="4716773"/>
                  <a:pt x="916187" y="4717854"/>
                  <a:pt x="917697" y="4717740"/>
                </a:cubicBezTo>
                <a:cubicBezTo>
                  <a:pt x="918969" y="4718480"/>
                  <a:pt x="920597" y="4718043"/>
                  <a:pt x="921337" y="4716773"/>
                </a:cubicBezTo>
                <a:cubicBezTo>
                  <a:pt x="921601" y="4716317"/>
                  <a:pt x="921725" y="4715805"/>
                  <a:pt x="921690" y="4715274"/>
                </a:cubicBezTo>
                <a:lnTo>
                  <a:pt x="920169" y="4715274"/>
                </a:lnTo>
                <a:cubicBezTo>
                  <a:pt x="920572" y="4713757"/>
                  <a:pt x="919665" y="4712202"/>
                  <a:pt x="918142" y="4711804"/>
                </a:cubicBezTo>
                <a:close/>
                <a:moveTo>
                  <a:pt x="977216" y="4709584"/>
                </a:moveTo>
                <a:lnTo>
                  <a:pt x="977787" y="4710309"/>
                </a:lnTo>
                <a:lnTo>
                  <a:pt x="977787" y="4710912"/>
                </a:lnTo>
                <a:lnTo>
                  <a:pt x="979308" y="4712240"/>
                </a:lnTo>
                <a:lnTo>
                  <a:pt x="977787" y="4710309"/>
                </a:lnTo>
                <a:lnTo>
                  <a:pt x="977787" y="4709584"/>
                </a:lnTo>
                <a:close/>
                <a:moveTo>
                  <a:pt x="961338" y="4709110"/>
                </a:moveTo>
                <a:cubicBezTo>
                  <a:pt x="960709" y="4708541"/>
                  <a:pt x="959729" y="4708579"/>
                  <a:pt x="959151" y="4709205"/>
                </a:cubicBezTo>
                <a:lnTo>
                  <a:pt x="959833" y="4710132"/>
                </a:lnTo>
                <a:lnTo>
                  <a:pt x="958771" y="4709205"/>
                </a:lnTo>
                <a:cubicBezTo>
                  <a:pt x="958771" y="4709205"/>
                  <a:pt x="958771" y="4711102"/>
                  <a:pt x="958771" y="4712050"/>
                </a:cubicBezTo>
                <a:cubicBezTo>
                  <a:pt x="958771" y="4712998"/>
                  <a:pt x="960482" y="4712050"/>
                  <a:pt x="961243" y="4712050"/>
                </a:cubicBezTo>
                <a:lnTo>
                  <a:pt x="959833" y="4710132"/>
                </a:lnTo>
                <a:lnTo>
                  <a:pt x="960292" y="4710533"/>
                </a:lnTo>
                <a:lnTo>
                  <a:pt x="961433" y="4711291"/>
                </a:lnTo>
                <a:cubicBezTo>
                  <a:pt x="962011" y="4710666"/>
                  <a:pt x="961968" y="4709679"/>
                  <a:pt x="961338" y="4709110"/>
                </a:cubicBezTo>
                <a:close/>
                <a:moveTo>
                  <a:pt x="2459481" y="4706099"/>
                </a:moveTo>
                <a:cubicBezTo>
                  <a:pt x="2453250" y="4708304"/>
                  <a:pt x="2457208" y="4724378"/>
                  <a:pt x="2469187" y="4710153"/>
                </a:cubicBezTo>
                <a:cubicBezTo>
                  <a:pt x="2464766" y="4706170"/>
                  <a:pt x="2461558" y="4705364"/>
                  <a:pt x="2459481" y="4706099"/>
                </a:cubicBezTo>
                <a:close/>
                <a:moveTo>
                  <a:pt x="2957914" y="4703065"/>
                </a:moveTo>
                <a:cubicBezTo>
                  <a:pt x="2953422" y="4704179"/>
                  <a:pt x="2948668" y="4709490"/>
                  <a:pt x="2957130" y="4715654"/>
                </a:cubicBezTo>
                <a:cubicBezTo>
                  <a:pt x="2966638" y="4705033"/>
                  <a:pt x="2962407" y="4701951"/>
                  <a:pt x="2957914" y="4703065"/>
                </a:cubicBezTo>
                <a:close/>
                <a:moveTo>
                  <a:pt x="1979343" y="4702756"/>
                </a:moveTo>
                <a:lnTo>
                  <a:pt x="1977061" y="4707877"/>
                </a:lnTo>
                <a:lnTo>
                  <a:pt x="1974589" y="4712809"/>
                </a:lnTo>
                <a:lnTo>
                  <a:pt x="1979723" y="4715274"/>
                </a:lnTo>
                <a:lnTo>
                  <a:pt x="1984667" y="4717740"/>
                </a:lnTo>
                <a:close/>
                <a:moveTo>
                  <a:pt x="2223124" y="4701808"/>
                </a:moveTo>
                <a:lnTo>
                  <a:pt x="2219891" y="4705981"/>
                </a:lnTo>
                <a:lnTo>
                  <a:pt x="2216469" y="4710153"/>
                </a:lnTo>
                <a:lnTo>
                  <a:pt x="2231491" y="4708257"/>
                </a:lnTo>
                <a:close/>
                <a:moveTo>
                  <a:pt x="941847" y="4701049"/>
                </a:moveTo>
                <a:cubicBezTo>
                  <a:pt x="943150" y="4701391"/>
                  <a:pt x="944376" y="4701960"/>
                  <a:pt x="945460" y="4702756"/>
                </a:cubicBezTo>
                <a:cubicBezTo>
                  <a:pt x="944699" y="4704274"/>
                  <a:pt x="942608" y="4701049"/>
                  <a:pt x="942608" y="4701049"/>
                </a:cubicBezTo>
                <a:close/>
                <a:moveTo>
                  <a:pt x="970941" y="4700480"/>
                </a:moveTo>
                <a:lnTo>
                  <a:pt x="970941" y="4700480"/>
                </a:lnTo>
                <a:lnTo>
                  <a:pt x="971523" y="4700867"/>
                </a:lnTo>
                <a:lnTo>
                  <a:pt x="971523" y="4700867"/>
                </a:lnTo>
                <a:close/>
                <a:moveTo>
                  <a:pt x="2276558" y="4700101"/>
                </a:moveTo>
                <a:cubicBezTo>
                  <a:pt x="2271614" y="4721723"/>
                  <a:pt x="2292341" y="4701239"/>
                  <a:pt x="2276558" y="4700101"/>
                </a:cubicBezTo>
                <a:close/>
                <a:moveTo>
                  <a:pt x="826232" y="4699153"/>
                </a:moveTo>
                <a:lnTo>
                  <a:pt x="823950" y="4701998"/>
                </a:lnTo>
                <a:lnTo>
                  <a:pt x="821478" y="4705222"/>
                </a:lnTo>
                <a:lnTo>
                  <a:pt x="825661" y="4708446"/>
                </a:lnTo>
                <a:lnTo>
                  <a:pt x="828409" y="4710590"/>
                </a:lnTo>
                <a:lnTo>
                  <a:pt x="831936" y="4716602"/>
                </a:lnTo>
                <a:lnTo>
                  <a:pt x="834028" y="4714326"/>
                </a:lnTo>
                <a:cubicBezTo>
                  <a:pt x="832505" y="4713207"/>
                  <a:pt x="831161" y="4711860"/>
                  <a:pt x="830035" y="4710343"/>
                </a:cubicBezTo>
                <a:lnTo>
                  <a:pt x="830035" y="4711860"/>
                </a:lnTo>
                <a:lnTo>
                  <a:pt x="828409" y="4710590"/>
                </a:lnTo>
                <a:lnTo>
                  <a:pt x="827373" y="4708826"/>
                </a:lnTo>
                <a:close/>
                <a:moveTo>
                  <a:pt x="968659" y="4698963"/>
                </a:moveTo>
                <a:lnTo>
                  <a:pt x="970941" y="4700480"/>
                </a:lnTo>
                <a:lnTo>
                  <a:pt x="969800" y="4700480"/>
                </a:lnTo>
                <a:cubicBezTo>
                  <a:pt x="970255" y="4701372"/>
                  <a:pt x="970905" y="4702149"/>
                  <a:pt x="971702" y="4702756"/>
                </a:cubicBezTo>
                <a:lnTo>
                  <a:pt x="971523" y="4700867"/>
                </a:lnTo>
                <a:lnTo>
                  <a:pt x="972082" y="4701239"/>
                </a:lnTo>
                <a:lnTo>
                  <a:pt x="971523" y="4700867"/>
                </a:lnTo>
                <a:lnTo>
                  <a:pt x="971393" y="4699509"/>
                </a:lnTo>
                <a:cubicBezTo>
                  <a:pt x="970419" y="4698821"/>
                  <a:pt x="969040" y="4698584"/>
                  <a:pt x="968659" y="4698963"/>
                </a:cubicBezTo>
                <a:close/>
                <a:moveTo>
                  <a:pt x="1044532" y="4697635"/>
                </a:moveTo>
                <a:cubicBezTo>
                  <a:pt x="1042957" y="4697635"/>
                  <a:pt x="1041679" y="4698906"/>
                  <a:pt x="1041679" y="4700480"/>
                </a:cubicBezTo>
                <a:cubicBezTo>
                  <a:pt x="1041967" y="4701998"/>
                  <a:pt x="1043360" y="4703079"/>
                  <a:pt x="1044912" y="4702946"/>
                </a:cubicBezTo>
                <a:cubicBezTo>
                  <a:pt x="1045676" y="4702282"/>
                  <a:pt x="1046040" y="4701277"/>
                  <a:pt x="1045863" y="4700291"/>
                </a:cubicBezTo>
                <a:lnTo>
                  <a:pt x="1047384" y="4700480"/>
                </a:lnTo>
                <a:cubicBezTo>
                  <a:pt x="1047384" y="4698906"/>
                  <a:pt x="1046106" y="4697635"/>
                  <a:pt x="1044532" y="4697635"/>
                </a:cubicBezTo>
                <a:close/>
                <a:moveTo>
                  <a:pt x="938805" y="4697256"/>
                </a:moveTo>
                <a:lnTo>
                  <a:pt x="941476" y="4699079"/>
                </a:lnTo>
                <a:lnTo>
                  <a:pt x="943939" y="4701429"/>
                </a:lnTo>
                <a:cubicBezTo>
                  <a:pt x="944890" y="4702567"/>
                  <a:pt x="941847" y="4697446"/>
                  <a:pt x="940706" y="4697256"/>
                </a:cubicBezTo>
                <a:cubicBezTo>
                  <a:pt x="939565" y="4697066"/>
                  <a:pt x="942988" y="4698774"/>
                  <a:pt x="942418" y="4699722"/>
                </a:cubicBezTo>
                <a:lnTo>
                  <a:pt x="941476" y="4699079"/>
                </a:lnTo>
                <a:lnTo>
                  <a:pt x="939565" y="4697256"/>
                </a:lnTo>
                <a:close/>
                <a:moveTo>
                  <a:pt x="2867275" y="4696625"/>
                </a:moveTo>
                <a:cubicBezTo>
                  <a:pt x="2867756" y="4698928"/>
                  <a:pt x="2882303" y="4712619"/>
                  <a:pt x="2872890" y="4699532"/>
                </a:cubicBezTo>
                <a:cubicBezTo>
                  <a:pt x="2868517" y="4696356"/>
                  <a:pt x="2867114" y="4695858"/>
                  <a:pt x="2867275" y="4696625"/>
                </a:cubicBezTo>
                <a:close/>
                <a:moveTo>
                  <a:pt x="925874" y="4694601"/>
                </a:moveTo>
                <a:lnTo>
                  <a:pt x="920740" y="4698394"/>
                </a:lnTo>
                <a:cubicBezTo>
                  <a:pt x="917887" y="4700670"/>
                  <a:pt x="915605" y="4703705"/>
                  <a:pt x="915796" y="4705033"/>
                </a:cubicBezTo>
                <a:cubicBezTo>
                  <a:pt x="915986" y="4706360"/>
                  <a:pt x="918648" y="4707119"/>
                  <a:pt x="921690" y="4706739"/>
                </a:cubicBezTo>
                <a:lnTo>
                  <a:pt x="927395" y="4706739"/>
                </a:lnTo>
                <a:close/>
                <a:moveTo>
                  <a:pt x="1179733" y="4694032"/>
                </a:moveTo>
                <a:cubicBezTo>
                  <a:pt x="1179903" y="4694658"/>
                  <a:pt x="1179903" y="4695303"/>
                  <a:pt x="1179733" y="4695928"/>
                </a:cubicBezTo>
                <a:lnTo>
                  <a:pt x="1175740" y="4697635"/>
                </a:lnTo>
                <a:cubicBezTo>
                  <a:pt x="1176638" y="4696023"/>
                  <a:pt x="1178041" y="4694753"/>
                  <a:pt x="1179733" y="4694032"/>
                </a:cubicBezTo>
                <a:close/>
                <a:moveTo>
                  <a:pt x="989957" y="4691756"/>
                </a:moveTo>
                <a:cubicBezTo>
                  <a:pt x="988394" y="4691946"/>
                  <a:pt x="987283" y="4693368"/>
                  <a:pt x="987477" y="4694923"/>
                </a:cubicBezTo>
                <a:cubicBezTo>
                  <a:pt x="987481" y="4694942"/>
                  <a:pt x="987483" y="4694961"/>
                  <a:pt x="987485" y="4694980"/>
                </a:cubicBezTo>
                <a:cubicBezTo>
                  <a:pt x="987574" y="4696441"/>
                  <a:pt x="988837" y="4697559"/>
                  <a:pt x="990305" y="4697465"/>
                </a:cubicBezTo>
                <a:cubicBezTo>
                  <a:pt x="990379" y="4697465"/>
                  <a:pt x="990453" y="4697465"/>
                  <a:pt x="990527" y="4697446"/>
                </a:cubicBezTo>
                <a:cubicBezTo>
                  <a:pt x="992102" y="4697446"/>
                  <a:pt x="993380" y="4696175"/>
                  <a:pt x="993380" y="4694601"/>
                </a:cubicBezTo>
                <a:cubicBezTo>
                  <a:pt x="993380" y="4693027"/>
                  <a:pt x="992102" y="4691756"/>
                  <a:pt x="990527" y="4691756"/>
                </a:cubicBezTo>
                <a:close/>
                <a:moveTo>
                  <a:pt x="2553376" y="4690090"/>
                </a:moveTo>
                <a:cubicBezTo>
                  <a:pt x="2551264" y="4688532"/>
                  <a:pt x="2549338" y="4688437"/>
                  <a:pt x="2548102" y="4690428"/>
                </a:cubicBezTo>
                <a:cubicBezTo>
                  <a:pt x="2555947" y="4695122"/>
                  <a:pt x="2551169" y="4712832"/>
                  <a:pt x="2555590" y="4721394"/>
                </a:cubicBezTo>
                <a:lnTo>
                  <a:pt x="2563765" y="4726017"/>
                </a:lnTo>
                <a:lnTo>
                  <a:pt x="2563885" y="4726844"/>
                </a:lnTo>
                <a:lnTo>
                  <a:pt x="2563885" y="4726085"/>
                </a:lnTo>
                <a:lnTo>
                  <a:pt x="2563765" y="4726017"/>
                </a:lnTo>
                <a:lnTo>
                  <a:pt x="2559773" y="4698536"/>
                </a:lnTo>
                <a:cubicBezTo>
                  <a:pt x="2557789" y="4694672"/>
                  <a:pt x="2555489" y="4691649"/>
                  <a:pt x="2553376" y="4690090"/>
                </a:cubicBezTo>
                <a:close/>
                <a:moveTo>
                  <a:pt x="2768494" y="4689859"/>
                </a:moveTo>
                <a:cubicBezTo>
                  <a:pt x="2763550" y="4711481"/>
                  <a:pt x="2784087" y="4690997"/>
                  <a:pt x="2768494" y="4689859"/>
                </a:cubicBezTo>
                <a:close/>
                <a:moveTo>
                  <a:pt x="1109185" y="4689290"/>
                </a:moveTo>
                <a:cubicBezTo>
                  <a:pt x="1104241" y="4710912"/>
                  <a:pt x="1124778" y="4690428"/>
                  <a:pt x="1109185" y="4689290"/>
                </a:cubicBezTo>
                <a:close/>
                <a:moveTo>
                  <a:pt x="936523" y="4688721"/>
                </a:moveTo>
                <a:cubicBezTo>
                  <a:pt x="935572" y="4690618"/>
                  <a:pt x="938424" y="4691756"/>
                  <a:pt x="938995" y="4693084"/>
                </a:cubicBezTo>
                <a:lnTo>
                  <a:pt x="938424" y="4693084"/>
                </a:lnTo>
                <a:cubicBezTo>
                  <a:pt x="937854" y="4693084"/>
                  <a:pt x="939375" y="4695170"/>
                  <a:pt x="940706" y="4694980"/>
                </a:cubicBezTo>
                <a:cubicBezTo>
                  <a:pt x="942037" y="4694790"/>
                  <a:pt x="940706" y="4688152"/>
                  <a:pt x="936523" y="4688721"/>
                </a:cubicBezTo>
                <a:close/>
                <a:moveTo>
                  <a:pt x="1161098" y="4688152"/>
                </a:moveTo>
                <a:cubicBezTo>
                  <a:pt x="1165281" y="4687773"/>
                  <a:pt x="1166042" y="4693652"/>
                  <a:pt x="1163380" y="4695928"/>
                </a:cubicBezTo>
                <a:lnTo>
                  <a:pt x="1159196" y="4695928"/>
                </a:lnTo>
                <a:cubicBezTo>
                  <a:pt x="1159387" y="4693463"/>
                  <a:pt x="1161098" y="4690618"/>
                  <a:pt x="1161098" y="4688152"/>
                </a:cubicBezTo>
                <a:close/>
                <a:moveTo>
                  <a:pt x="923782" y="4687394"/>
                </a:moveTo>
                <a:cubicBezTo>
                  <a:pt x="923782" y="4686825"/>
                  <a:pt x="926634" y="4691187"/>
                  <a:pt x="923782" y="4688531"/>
                </a:cubicBezTo>
                <a:lnTo>
                  <a:pt x="922831" y="4688531"/>
                </a:lnTo>
                <a:cubicBezTo>
                  <a:pt x="922451" y="4689290"/>
                  <a:pt x="929107" y="4689669"/>
                  <a:pt x="926444" y="4690618"/>
                </a:cubicBezTo>
                <a:cubicBezTo>
                  <a:pt x="923782" y="4691566"/>
                  <a:pt x="923782" y="4687962"/>
                  <a:pt x="923782" y="4687394"/>
                </a:cubicBezTo>
                <a:close/>
                <a:moveTo>
                  <a:pt x="2302990" y="4686635"/>
                </a:moveTo>
                <a:cubicBezTo>
                  <a:pt x="2302667" y="4687204"/>
                  <a:pt x="2302534" y="4687868"/>
                  <a:pt x="2302610" y="4688531"/>
                </a:cubicBezTo>
                <a:lnTo>
                  <a:pt x="2301279" y="4690428"/>
                </a:lnTo>
                <a:cubicBezTo>
                  <a:pt x="2301811" y="4691983"/>
                  <a:pt x="2303503" y="4692837"/>
                  <a:pt x="2305082" y="4692325"/>
                </a:cubicBezTo>
                <a:cubicBezTo>
                  <a:pt x="2306584" y="4691718"/>
                  <a:pt x="2307383" y="4690087"/>
                  <a:pt x="2306983" y="4688531"/>
                </a:cubicBezTo>
                <a:cubicBezTo>
                  <a:pt x="2306356" y="4686957"/>
                  <a:pt x="2304606" y="4686123"/>
                  <a:pt x="2302990" y="4686635"/>
                </a:cubicBezTo>
                <a:close/>
                <a:moveTo>
                  <a:pt x="1179923" y="4686256"/>
                </a:moveTo>
                <a:cubicBezTo>
                  <a:pt x="1182015" y="4688626"/>
                  <a:pt x="1183805" y="4691225"/>
                  <a:pt x="1185248" y="4694032"/>
                </a:cubicBezTo>
                <a:lnTo>
                  <a:pt x="1183727" y="4694032"/>
                </a:lnTo>
                <a:lnTo>
                  <a:pt x="1178973" y="4687394"/>
                </a:lnTo>
                <a:cubicBezTo>
                  <a:pt x="1180494" y="4686635"/>
                  <a:pt x="1179923" y="4686256"/>
                  <a:pt x="1179923" y="4686256"/>
                </a:cubicBezTo>
                <a:close/>
                <a:moveTo>
                  <a:pt x="950784" y="4686066"/>
                </a:moveTo>
                <a:cubicBezTo>
                  <a:pt x="949210" y="4686066"/>
                  <a:pt x="947932" y="4687336"/>
                  <a:pt x="947932" y="4688911"/>
                </a:cubicBezTo>
                <a:cubicBezTo>
                  <a:pt x="947932" y="4690485"/>
                  <a:pt x="949210" y="4691756"/>
                  <a:pt x="950784" y="4691756"/>
                </a:cubicBezTo>
                <a:cubicBezTo>
                  <a:pt x="952347" y="4691566"/>
                  <a:pt x="953458" y="4690144"/>
                  <a:pt x="953264" y="4688588"/>
                </a:cubicBezTo>
                <a:cubicBezTo>
                  <a:pt x="953260" y="4688569"/>
                  <a:pt x="953258" y="4688551"/>
                  <a:pt x="953256" y="4688531"/>
                </a:cubicBezTo>
                <a:cubicBezTo>
                  <a:pt x="953093" y="4687242"/>
                  <a:pt x="952076" y="4686236"/>
                  <a:pt x="950784" y="4686066"/>
                </a:cubicBezTo>
                <a:close/>
                <a:moveTo>
                  <a:pt x="3076168" y="4684738"/>
                </a:moveTo>
                <a:lnTo>
                  <a:pt x="3077309" y="4686825"/>
                </a:lnTo>
                <a:cubicBezTo>
                  <a:pt x="3065899" y="4694032"/>
                  <a:pt x="3054870" y="4708446"/>
                  <a:pt x="3072175" y="4718119"/>
                </a:cubicBezTo>
                <a:cubicBezTo>
                  <a:pt x="3072175" y="4710912"/>
                  <a:pt x="3092521" y="4697635"/>
                  <a:pt x="3093092" y="4707688"/>
                </a:cubicBezTo>
                <a:cubicBezTo>
                  <a:pt x="3099557" y="4724378"/>
                  <a:pt x="3076168" y="4711671"/>
                  <a:pt x="3082633" y="4728361"/>
                </a:cubicBezTo>
                <a:cubicBezTo>
                  <a:pt x="3084630" y="4734450"/>
                  <a:pt x="3088243" y="4739893"/>
                  <a:pt x="3093092" y="4744104"/>
                </a:cubicBezTo>
                <a:cubicBezTo>
                  <a:pt x="3106022" y="4718119"/>
                  <a:pt x="3102790" y="4691377"/>
                  <a:pt x="3076168" y="4684738"/>
                </a:cubicBezTo>
                <a:close/>
                <a:moveTo>
                  <a:pt x="864073" y="4684169"/>
                </a:moveTo>
                <a:lnTo>
                  <a:pt x="864073" y="4691377"/>
                </a:lnTo>
                <a:cubicBezTo>
                  <a:pt x="863955" y="4696934"/>
                  <a:pt x="862995" y="4702434"/>
                  <a:pt x="861221" y="4707688"/>
                </a:cubicBezTo>
                <a:lnTo>
                  <a:pt x="831746" y="4711291"/>
                </a:lnTo>
                <a:lnTo>
                  <a:pt x="844106" y="4720964"/>
                </a:lnTo>
                <a:lnTo>
                  <a:pt x="840303" y="4724189"/>
                </a:lnTo>
                <a:cubicBezTo>
                  <a:pt x="837071" y="4726654"/>
                  <a:pt x="834408" y="4730068"/>
                  <a:pt x="834599" y="4731396"/>
                </a:cubicBezTo>
                <a:cubicBezTo>
                  <a:pt x="834699" y="4732761"/>
                  <a:pt x="835884" y="4733767"/>
                  <a:pt x="837246" y="4733672"/>
                </a:cubicBezTo>
                <a:cubicBezTo>
                  <a:pt x="837251" y="4733672"/>
                  <a:pt x="837255" y="4733672"/>
                  <a:pt x="837261" y="4733672"/>
                </a:cubicBezTo>
                <a:cubicBezTo>
                  <a:pt x="838782" y="4733672"/>
                  <a:pt x="841254" y="4730068"/>
                  <a:pt x="843156" y="4726275"/>
                </a:cubicBezTo>
                <a:lnTo>
                  <a:pt x="845247" y="4721913"/>
                </a:lnTo>
                <a:lnTo>
                  <a:pt x="853995" y="4728741"/>
                </a:lnTo>
                <a:cubicBezTo>
                  <a:pt x="853995" y="4730637"/>
                  <a:pt x="853995" y="4731586"/>
                  <a:pt x="853995" y="4731586"/>
                </a:cubicBezTo>
                <a:lnTo>
                  <a:pt x="856086" y="4730068"/>
                </a:lnTo>
                <a:lnTo>
                  <a:pt x="858368" y="4731965"/>
                </a:lnTo>
                <a:lnTo>
                  <a:pt x="869778" y="4718878"/>
                </a:lnTo>
                <a:lnTo>
                  <a:pt x="880046" y="4705602"/>
                </a:lnTo>
                <a:lnTo>
                  <a:pt x="870919" y="4706739"/>
                </a:lnTo>
                <a:lnTo>
                  <a:pt x="870919" y="4705602"/>
                </a:lnTo>
                <a:lnTo>
                  <a:pt x="875863" y="4689480"/>
                </a:lnTo>
                <a:lnTo>
                  <a:pt x="869968" y="4686825"/>
                </a:lnTo>
                <a:close/>
                <a:moveTo>
                  <a:pt x="1158436" y="4682083"/>
                </a:moveTo>
                <a:cubicBezTo>
                  <a:pt x="1160527" y="4683410"/>
                  <a:pt x="1160527" y="4684738"/>
                  <a:pt x="1160527" y="4686066"/>
                </a:cubicBezTo>
                <a:lnTo>
                  <a:pt x="1159957" y="4686066"/>
                </a:lnTo>
                <a:cubicBezTo>
                  <a:pt x="1158816" y="4687204"/>
                  <a:pt x="1159957" y="4688342"/>
                  <a:pt x="1158246" y="4690808"/>
                </a:cubicBezTo>
                <a:cubicBezTo>
                  <a:pt x="1156344" y="4687583"/>
                  <a:pt x="1156724" y="4690808"/>
                  <a:pt x="1155013" y="4690808"/>
                </a:cubicBezTo>
                <a:cubicBezTo>
                  <a:pt x="1155405" y="4687659"/>
                  <a:pt x="1156582" y="4684662"/>
                  <a:pt x="1158436" y="4682083"/>
                </a:cubicBezTo>
                <a:close/>
                <a:moveTo>
                  <a:pt x="1988370" y="4681262"/>
                </a:moveTo>
                <a:cubicBezTo>
                  <a:pt x="1988851" y="4683565"/>
                  <a:pt x="2003398" y="4697256"/>
                  <a:pt x="1993985" y="4684169"/>
                </a:cubicBezTo>
                <a:cubicBezTo>
                  <a:pt x="1989612" y="4680992"/>
                  <a:pt x="1988209" y="4680495"/>
                  <a:pt x="1988370" y="4681262"/>
                </a:cubicBezTo>
                <a:close/>
                <a:moveTo>
                  <a:pt x="2081267" y="4680945"/>
                </a:moveTo>
                <a:cubicBezTo>
                  <a:pt x="2079765" y="4681552"/>
                  <a:pt x="2078966" y="4683183"/>
                  <a:pt x="2079365" y="4684738"/>
                </a:cubicBezTo>
                <a:cubicBezTo>
                  <a:pt x="2079974" y="4686218"/>
                  <a:pt x="2081647" y="4686976"/>
                  <a:pt x="2083169" y="4686445"/>
                </a:cubicBezTo>
                <a:cubicBezTo>
                  <a:pt x="2084747" y="4686464"/>
                  <a:pt x="2086040" y="4685193"/>
                  <a:pt x="2086040" y="4683619"/>
                </a:cubicBezTo>
                <a:cubicBezTo>
                  <a:pt x="2086040" y="4683487"/>
                  <a:pt x="2086040" y="4683354"/>
                  <a:pt x="2086021" y="4683221"/>
                </a:cubicBezTo>
                <a:lnTo>
                  <a:pt x="2085070" y="4682652"/>
                </a:lnTo>
                <a:cubicBezTo>
                  <a:pt x="2084462" y="4681172"/>
                  <a:pt x="2082788" y="4680414"/>
                  <a:pt x="2081267" y="4680945"/>
                </a:cubicBezTo>
                <a:close/>
                <a:moveTo>
                  <a:pt x="933100" y="4680945"/>
                </a:moveTo>
                <a:lnTo>
                  <a:pt x="934011" y="4682130"/>
                </a:lnTo>
                <a:lnTo>
                  <a:pt x="934312" y="4684501"/>
                </a:lnTo>
                <a:cubicBezTo>
                  <a:pt x="934764" y="4685829"/>
                  <a:pt x="935667" y="4686920"/>
                  <a:pt x="937473" y="4686635"/>
                </a:cubicBezTo>
                <a:lnTo>
                  <a:pt x="934011" y="4682130"/>
                </a:lnTo>
                <a:lnTo>
                  <a:pt x="933860" y="4680945"/>
                </a:lnTo>
                <a:close/>
                <a:moveTo>
                  <a:pt x="2998964" y="4679617"/>
                </a:moveTo>
                <a:cubicBezTo>
                  <a:pt x="2998964" y="4686445"/>
                  <a:pt x="2989837" y="4684359"/>
                  <a:pt x="2988506" y="4690049"/>
                </a:cubicBezTo>
                <a:cubicBezTo>
                  <a:pt x="2995541" y="4690238"/>
                  <a:pt x="2991358" y="4703705"/>
                  <a:pt x="3002957" y="4700101"/>
                </a:cubicBezTo>
                <a:lnTo>
                  <a:pt x="3004098" y="4700480"/>
                </a:lnTo>
                <a:cubicBezTo>
                  <a:pt x="3004098" y="4692704"/>
                  <a:pt x="3006000" y="4681514"/>
                  <a:pt x="2998964" y="4679617"/>
                </a:cubicBezTo>
                <a:close/>
                <a:moveTo>
                  <a:pt x="2967588" y="4679048"/>
                </a:moveTo>
                <a:cubicBezTo>
                  <a:pt x="2953897" y="4676013"/>
                  <a:pt x="2948573" y="4681135"/>
                  <a:pt x="2951805" y="4694790"/>
                </a:cubicBezTo>
                <a:cubicBezTo>
                  <a:pt x="2962074" y="4695928"/>
                  <a:pt x="2967398" y="4690618"/>
                  <a:pt x="2966447" y="4679238"/>
                </a:cubicBezTo>
                <a:close/>
                <a:moveTo>
                  <a:pt x="3071583" y="4677753"/>
                </a:moveTo>
                <a:cubicBezTo>
                  <a:pt x="3071949" y="4677176"/>
                  <a:pt x="3070843" y="4677958"/>
                  <a:pt x="3066850" y="4681514"/>
                </a:cubicBezTo>
                <a:cubicBezTo>
                  <a:pt x="3056154" y="4693463"/>
                  <a:pt x="3070487" y="4679487"/>
                  <a:pt x="3071583" y="4677753"/>
                </a:cubicBezTo>
                <a:close/>
                <a:moveTo>
                  <a:pt x="2947717" y="4677512"/>
                </a:moveTo>
                <a:cubicBezTo>
                  <a:pt x="2946062" y="4677796"/>
                  <a:pt x="2944960" y="4679352"/>
                  <a:pt x="2945245" y="4681021"/>
                </a:cubicBezTo>
                <a:cubicBezTo>
                  <a:pt x="2945283" y="4681324"/>
                  <a:pt x="2945378" y="4681609"/>
                  <a:pt x="2945530" y="4681893"/>
                </a:cubicBezTo>
                <a:cubicBezTo>
                  <a:pt x="2945948" y="4683410"/>
                  <a:pt x="2947508" y="4684302"/>
                  <a:pt x="2949029" y="4683885"/>
                </a:cubicBezTo>
                <a:cubicBezTo>
                  <a:pt x="2949143" y="4683866"/>
                  <a:pt x="2949238" y="4683828"/>
                  <a:pt x="2949333" y="4683790"/>
                </a:cubicBezTo>
                <a:cubicBezTo>
                  <a:pt x="2950379" y="4682898"/>
                  <a:pt x="2950683" y="4681419"/>
                  <a:pt x="2950094" y="4680186"/>
                </a:cubicBezTo>
                <a:lnTo>
                  <a:pt x="2951235" y="4679997"/>
                </a:lnTo>
                <a:cubicBezTo>
                  <a:pt x="2950950" y="4678346"/>
                  <a:pt x="2949390" y="4677228"/>
                  <a:pt x="2947717" y="4677512"/>
                </a:cubicBezTo>
                <a:close/>
                <a:moveTo>
                  <a:pt x="2862432" y="4671272"/>
                </a:moveTo>
                <a:cubicBezTo>
                  <a:pt x="2857544" y="4672998"/>
                  <a:pt x="2854997" y="4678346"/>
                  <a:pt x="2856727" y="4683221"/>
                </a:cubicBezTo>
                <a:cubicBezTo>
                  <a:pt x="2858457" y="4688095"/>
                  <a:pt x="2863820" y="4690637"/>
                  <a:pt x="2868707" y="4688911"/>
                </a:cubicBezTo>
                <a:cubicBezTo>
                  <a:pt x="2873575" y="4687223"/>
                  <a:pt x="2876142" y="4681931"/>
                  <a:pt x="2874450" y="4677076"/>
                </a:cubicBezTo>
                <a:cubicBezTo>
                  <a:pt x="2874450" y="4677038"/>
                  <a:pt x="2874430" y="4677000"/>
                  <a:pt x="2874412" y="4676962"/>
                </a:cubicBezTo>
                <a:cubicBezTo>
                  <a:pt x="2872624" y="4672144"/>
                  <a:pt x="2867319" y="4669622"/>
                  <a:pt x="2862432" y="4671272"/>
                </a:cubicBezTo>
                <a:close/>
                <a:moveTo>
                  <a:pt x="3129602" y="4671082"/>
                </a:moveTo>
                <a:cubicBezTo>
                  <a:pt x="3124658" y="4692704"/>
                  <a:pt x="3145385" y="4672220"/>
                  <a:pt x="3129602" y="4671082"/>
                </a:cubicBezTo>
                <a:close/>
                <a:moveTo>
                  <a:pt x="1000415" y="4668806"/>
                </a:moveTo>
                <a:lnTo>
                  <a:pt x="1000790" y="4669156"/>
                </a:lnTo>
                <a:lnTo>
                  <a:pt x="996399" y="4672742"/>
                </a:lnTo>
                <a:cubicBezTo>
                  <a:pt x="996233" y="4673880"/>
                  <a:pt x="997183" y="4674876"/>
                  <a:pt x="998514" y="4675634"/>
                </a:cubicBezTo>
                <a:cubicBezTo>
                  <a:pt x="998318" y="4676317"/>
                  <a:pt x="998318" y="4677038"/>
                  <a:pt x="998514" y="4677721"/>
                </a:cubicBezTo>
                <a:cubicBezTo>
                  <a:pt x="998514" y="4679295"/>
                  <a:pt x="999792" y="4680566"/>
                  <a:pt x="1001366" y="4680566"/>
                </a:cubicBezTo>
                <a:cubicBezTo>
                  <a:pt x="1002941" y="4680566"/>
                  <a:pt x="1004219" y="4679295"/>
                  <a:pt x="1004219" y="4677721"/>
                </a:cubicBezTo>
                <a:cubicBezTo>
                  <a:pt x="1006025" y="4677247"/>
                  <a:pt x="1007404" y="4676488"/>
                  <a:pt x="1007166" y="4675113"/>
                </a:cubicBezTo>
                <a:lnTo>
                  <a:pt x="1000790" y="4669156"/>
                </a:lnTo>
                <a:lnTo>
                  <a:pt x="1000986" y="4668996"/>
                </a:lnTo>
                <a:close/>
                <a:moveTo>
                  <a:pt x="2155048" y="4668237"/>
                </a:moveTo>
                <a:cubicBezTo>
                  <a:pt x="2155048" y="4671462"/>
                  <a:pt x="2155048" y="4674496"/>
                  <a:pt x="2149914" y="4673548"/>
                </a:cubicBezTo>
                <a:lnTo>
                  <a:pt x="2149914" y="4683980"/>
                </a:lnTo>
                <a:cubicBezTo>
                  <a:pt x="2162654" y="4691946"/>
                  <a:pt x="2165126" y="4666151"/>
                  <a:pt x="2155048" y="4668237"/>
                </a:cubicBezTo>
                <a:close/>
                <a:moveTo>
                  <a:pt x="807406" y="4667099"/>
                </a:moveTo>
                <a:lnTo>
                  <a:pt x="801321" y="4671841"/>
                </a:lnTo>
                <a:cubicBezTo>
                  <a:pt x="797898" y="4674496"/>
                  <a:pt x="795426" y="4677721"/>
                  <a:pt x="795616" y="4679238"/>
                </a:cubicBezTo>
                <a:cubicBezTo>
                  <a:pt x="795704" y="4680490"/>
                  <a:pt x="796793" y="4681438"/>
                  <a:pt x="798050" y="4681343"/>
                </a:cubicBezTo>
                <a:cubicBezTo>
                  <a:pt x="798126" y="4681343"/>
                  <a:pt x="798203" y="4681343"/>
                  <a:pt x="798279" y="4681324"/>
                </a:cubicBezTo>
                <a:cubicBezTo>
                  <a:pt x="799800" y="4681324"/>
                  <a:pt x="802272" y="4677910"/>
                  <a:pt x="804173" y="4674117"/>
                </a:cubicBezTo>
                <a:close/>
                <a:moveTo>
                  <a:pt x="2277414" y="4666720"/>
                </a:moveTo>
                <a:cubicBezTo>
                  <a:pt x="2272945" y="4667811"/>
                  <a:pt x="2268191" y="4673074"/>
                  <a:pt x="2276558" y="4679238"/>
                </a:cubicBezTo>
                <a:cubicBezTo>
                  <a:pt x="2286066" y="4668712"/>
                  <a:pt x="2281883" y="4665630"/>
                  <a:pt x="2277414" y="4666720"/>
                </a:cubicBezTo>
                <a:close/>
                <a:moveTo>
                  <a:pt x="2106881" y="4666360"/>
                </a:moveTo>
                <a:cubicBezTo>
                  <a:pt x="2105969" y="4666985"/>
                  <a:pt x="2105474" y="4668085"/>
                  <a:pt x="2105607" y="4669185"/>
                </a:cubicBezTo>
                <a:cubicBezTo>
                  <a:pt x="2104980" y="4670608"/>
                  <a:pt x="2105607" y="4672258"/>
                  <a:pt x="2107033" y="4672884"/>
                </a:cubicBezTo>
                <a:cubicBezTo>
                  <a:pt x="2108460" y="4673510"/>
                  <a:pt x="2110114" y="4672884"/>
                  <a:pt x="2110741" y="4671462"/>
                </a:cubicBezTo>
                <a:lnTo>
                  <a:pt x="2109220" y="4670893"/>
                </a:lnTo>
                <a:cubicBezTo>
                  <a:pt x="2110741" y="4670475"/>
                  <a:pt x="2111635" y="4668920"/>
                  <a:pt x="2111217" y="4667403"/>
                </a:cubicBezTo>
                <a:cubicBezTo>
                  <a:pt x="2111198" y="4667289"/>
                  <a:pt x="2111160" y="4667194"/>
                  <a:pt x="2111122" y="4667099"/>
                </a:cubicBezTo>
                <a:cubicBezTo>
                  <a:pt x="2110152" y="4665734"/>
                  <a:pt x="2108269" y="4665392"/>
                  <a:pt x="2106881" y="4666360"/>
                </a:cubicBezTo>
                <a:close/>
                <a:moveTo>
                  <a:pt x="1236241" y="4665070"/>
                </a:moveTo>
                <a:lnTo>
                  <a:pt x="1236020" y="4665772"/>
                </a:lnTo>
                <a:cubicBezTo>
                  <a:pt x="1234122" y="4666549"/>
                  <a:pt x="1232146" y="4667118"/>
                  <a:pt x="1230125" y="4667479"/>
                </a:cubicBezTo>
                <a:close/>
                <a:moveTo>
                  <a:pt x="2626637" y="4663875"/>
                </a:moveTo>
                <a:cubicBezTo>
                  <a:pt x="2620932" y="4691377"/>
                  <a:pt x="2642420" y="4669944"/>
                  <a:pt x="2626637" y="4663875"/>
                </a:cubicBezTo>
                <a:close/>
                <a:moveTo>
                  <a:pt x="2043236" y="4663875"/>
                </a:moveTo>
                <a:cubicBezTo>
                  <a:pt x="2041829" y="4664273"/>
                  <a:pt x="2041011" y="4665753"/>
                  <a:pt x="2041410" y="4667156"/>
                </a:cubicBezTo>
                <a:cubicBezTo>
                  <a:pt x="2041448" y="4667270"/>
                  <a:pt x="2041486" y="4667384"/>
                  <a:pt x="2041524" y="4667479"/>
                </a:cubicBezTo>
                <a:cubicBezTo>
                  <a:pt x="2041943" y="4668996"/>
                  <a:pt x="2043502" y="4669887"/>
                  <a:pt x="2045023" y="4669470"/>
                </a:cubicBezTo>
                <a:cubicBezTo>
                  <a:pt x="2045137" y="4669451"/>
                  <a:pt x="2045232" y="4669413"/>
                  <a:pt x="2045327" y="4669375"/>
                </a:cubicBezTo>
                <a:cubicBezTo>
                  <a:pt x="2047001" y="4669205"/>
                  <a:pt x="2048218" y="4667706"/>
                  <a:pt x="2048028" y="4666037"/>
                </a:cubicBezTo>
                <a:cubicBezTo>
                  <a:pt x="2048028" y="4665942"/>
                  <a:pt x="2048009" y="4665867"/>
                  <a:pt x="2047990" y="4665772"/>
                </a:cubicBezTo>
                <a:lnTo>
                  <a:pt x="2047039" y="4665582"/>
                </a:lnTo>
                <a:cubicBezTo>
                  <a:pt x="2046430" y="4664103"/>
                  <a:pt x="2044757" y="4663344"/>
                  <a:pt x="2043236" y="4663875"/>
                </a:cubicBezTo>
                <a:close/>
                <a:moveTo>
                  <a:pt x="1166993" y="4663875"/>
                </a:moveTo>
                <a:cubicBezTo>
                  <a:pt x="1169465" y="4667289"/>
                  <a:pt x="1170986" y="4670703"/>
                  <a:pt x="1173458" y="4674117"/>
                </a:cubicBezTo>
                <a:cubicBezTo>
                  <a:pt x="1172888" y="4675824"/>
                  <a:pt x="1171557" y="4674686"/>
                  <a:pt x="1171557" y="4675824"/>
                </a:cubicBezTo>
                <a:cubicBezTo>
                  <a:pt x="1169085" y="4673358"/>
                  <a:pt x="1169465" y="4669755"/>
                  <a:pt x="1165281" y="4666720"/>
                </a:cubicBezTo>
                <a:cubicBezTo>
                  <a:pt x="1167183" y="4665772"/>
                  <a:pt x="1165472" y="4664065"/>
                  <a:pt x="1166993" y="4663875"/>
                </a:cubicBezTo>
                <a:close/>
                <a:moveTo>
                  <a:pt x="858748" y="4661220"/>
                </a:moveTo>
                <a:lnTo>
                  <a:pt x="855326" y="4665392"/>
                </a:lnTo>
                <a:lnTo>
                  <a:pt x="852093" y="4669565"/>
                </a:lnTo>
                <a:lnTo>
                  <a:pt x="856276" y="4672979"/>
                </a:lnTo>
                <a:lnTo>
                  <a:pt x="860460" y="4676203"/>
                </a:lnTo>
                <a:close/>
                <a:moveTo>
                  <a:pt x="2194791" y="4660651"/>
                </a:moveTo>
                <a:lnTo>
                  <a:pt x="2194791" y="4660840"/>
                </a:lnTo>
                <a:cubicBezTo>
                  <a:pt x="2193308" y="4661352"/>
                  <a:pt x="2192509" y="4662965"/>
                  <a:pt x="2193003" y="4664444"/>
                </a:cubicBezTo>
                <a:cubicBezTo>
                  <a:pt x="2193022" y="4664520"/>
                  <a:pt x="2193060" y="4664577"/>
                  <a:pt x="2193079" y="4664634"/>
                </a:cubicBezTo>
                <a:cubicBezTo>
                  <a:pt x="2193479" y="4666037"/>
                  <a:pt x="2194962" y="4666853"/>
                  <a:pt x="2196369" y="4666454"/>
                </a:cubicBezTo>
                <a:cubicBezTo>
                  <a:pt x="2196483" y="4666416"/>
                  <a:pt x="2196597" y="4666379"/>
                  <a:pt x="2196692" y="4666341"/>
                </a:cubicBezTo>
                <a:cubicBezTo>
                  <a:pt x="2198214" y="4665923"/>
                  <a:pt x="2199107" y="4664368"/>
                  <a:pt x="2198689" y="4662851"/>
                </a:cubicBezTo>
                <a:cubicBezTo>
                  <a:pt x="2198670" y="4662737"/>
                  <a:pt x="2198632" y="4662642"/>
                  <a:pt x="2198594" y="4662547"/>
                </a:cubicBezTo>
                <a:cubicBezTo>
                  <a:pt x="2198062" y="4660992"/>
                  <a:pt x="2196369" y="4660157"/>
                  <a:pt x="2194791" y="4660651"/>
                </a:cubicBezTo>
                <a:close/>
                <a:moveTo>
                  <a:pt x="2290820" y="4660461"/>
                </a:moveTo>
                <a:lnTo>
                  <a:pt x="2289489" y="4662358"/>
                </a:lnTo>
                <a:cubicBezTo>
                  <a:pt x="2287587" y="4662358"/>
                  <a:pt x="2285876" y="4665203"/>
                  <a:pt x="2285686" y="4670513"/>
                </a:cubicBezTo>
                <a:cubicBezTo>
                  <a:pt x="2285496" y="4675824"/>
                  <a:pt x="2285686" y="4679997"/>
                  <a:pt x="2287777" y="4679617"/>
                </a:cubicBezTo>
                <a:cubicBezTo>
                  <a:pt x="2289945" y="4677417"/>
                  <a:pt x="2291295" y="4674534"/>
                  <a:pt x="2291581" y="4671462"/>
                </a:cubicBezTo>
                <a:cubicBezTo>
                  <a:pt x="2293862" y="4665772"/>
                  <a:pt x="2292912" y="4661409"/>
                  <a:pt x="2290820" y="4660461"/>
                </a:cubicBezTo>
                <a:close/>
                <a:moveTo>
                  <a:pt x="1967372" y="4660399"/>
                </a:moveTo>
                <a:cubicBezTo>
                  <a:pt x="1967827" y="4662701"/>
                  <a:pt x="1982481" y="4676393"/>
                  <a:pt x="1973068" y="4663306"/>
                </a:cubicBezTo>
                <a:cubicBezTo>
                  <a:pt x="1968647" y="4660129"/>
                  <a:pt x="1967221" y="4659631"/>
                  <a:pt x="1967372" y="4660399"/>
                </a:cubicBezTo>
                <a:close/>
                <a:moveTo>
                  <a:pt x="2067747" y="4660385"/>
                </a:moveTo>
                <a:cubicBezTo>
                  <a:pt x="2066150" y="4660897"/>
                  <a:pt x="2065256" y="4662604"/>
                  <a:pt x="2065769" y="4664216"/>
                </a:cubicBezTo>
                <a:cubicBezTo>
                  <a:pt x="2066283" y="4665810"/>
                  <a:pt x="2067994" y="4666682"/>
                  <a:pt x="2069591" y="4666170"/>
                </a:cubicBezTo>
                <a:cubicBezTo>
                  <a:pt x="2069629" y="4666170"/>
                  <a:pt x="2069648" y="4666151"/>
                  <a:pt x="2069667" y="4666151"/>
                </a:cubicBezTo>
                <a:cubicBezTo>
                  <a:pt x="2071341" y="4666151"/>
                  <a:pt x="2072710" y="4664804"/>
                  <a:pt x="2072710" y="4663116"/>
                </a:cubicBezTo>
                <a:cubicBezTo>
                  <a:pt x="2072710" y="4663059"/>
                  <a:pt x="2072710" y="4662984"/>
                  <a:pt x="2072710" y="4662927"/>
                </a:cubicBezTo>
                <a:lnTo>
                  <a:pt x="2071569" y="4662358"/>
                </a:lnTo>
                <a:cubicBezTo>
                  <a:pt x="2071056" y="4660764"/>
                  <a:pt x="2069344" y="4659873"/>
                  <a:pt x="2067747" y="4660385"/>
                </a:cubicBezTo>
                <a:close/>
                <a:moveTo>
                  <a:pt x="838402" y="4659892"/>
                </a:moveTo>
                <a:cubicBezTo>
                  <a:pt x="836841" y="4659683"/>
                  <a:pt x="835405" y="4660783"/>
                  <a:pt x="835194" y="4662339"/>
                </a:cubicBezTo>
                <a:cubicBezTo>
                  <a:pt x="835177" y="4662472"/>
                  <a:pt x="835167" y="4662604"/>
                  <a:pt x="835169" y="4662737"/>
                </a:cubicBezTo>
                <a:lnTo>
                  <a:pt x="835930" y="4662927"/>
                </a:lnTo>
                <a:cubicBezTo>
                  <a:pt x="836124" y="4664482"/>
                  <a:pt x="837548" y="4665601"/>
                  <a:pt x="839113" y="4665392"/>
                </a:cubicBezTo>
                <a:cubicBezTo>
                  <a:pt x="839128" y="4665392"/>
                  <a:pt x="839145" y="4665392"/>
                  <a:pt x="839162" y="4665392"/>
                </a:cubicBezTo>
                <a:cubicBezTo>
                  <a:pt x="840663" y="4665203"/>
                  <a:pt x="841748" y="4663856"/>
                  <a:pt x="841634" y="4662358"/>
                </a:cubicBezTo>
                <a:cubicBezTo>
                  <a:pt x="841347" y="4660840"/>
                  <a:pt x="839953" y="4659759"/>
                  <a:pt x="838402" y="4659892"/>
                </a:cubicBezTo>
                <a:close/>
                <a:moveTo>
                  <a:pt x="2642040" y="4657995"/>
                </a:moveTo>
                <a:cubicBezTo>
                  <a:pt x="2624925" y="4674307"/>
                  <a:pt x="2661055" y="4666720"/>
                  <a:pt x="2642040" y="4657995"/>
                </a:cubicBezTo>
                <a:close/>
                <a:moveTo>
                  <a:pt x="826422" y="4656099"/>
                </a:moveTo>
                <a:cubicBezTo>
                  <a:pt x="824870" y="4655966"/>
                  <a:pt x="823476" y="4657047"/>
                  <a:pt x="823189" y="4658564"/>
                </a:cubicBezTo>
                <a:lnTo>
                  <a:pt x="823950" y="4659323"/>
                </a:lnTo>
                <a:cubicBezTo>
                  <a:pt x="824172" y="4660878"/>
                  <a:pt x="825616" y="4661959"/>
                  <a:pt x="827175" y="4661732"/>
                </a:cubicBezTo>
                <a:cubicBezTo>
                  <a:pt x="828736" y="4661523"/>
                  <a:pt x="829820" y="4660082"/>
                  <a:pt x="829597" y="4658526"/>
                </a:cubicBezTo>
                <a:cubicBezTo>
                  <a:pt x="829379" y="4656990"/>
                  <a:pt x="827966" y="4655909"/>
                  <a:pt x="826422" y="4656099"/>
                </a:cubicBezTo>
                <a:close/>
                <a:moveTo>
                  <a:pt x="2175585" y="4653064"/>
                </a:moveTo>
                <a:lnTo>
                  <a:pt x="2171211" y="4658564"/>
                </a:lnTo>
                <a:cubicBezTo>
                  <a:pt x="2168739" y="4661599"/>
                  <a:pt x="2167218" y="4665013"/>
                  <a:pt x="2167789" y="4666530"/>
                </a:cubicBezTo>
                <a:cubicBezTo>
                  <a:pt x="2168359" y="4668048"/>
                  <a:pt x="2171021" y="4668048"/>
                  <a:pt x="2174254" y="4666530"/>
                </a:cubicBezTo>
                <a:lnTo>
                  <a:pt x="2179768" y="4665013"/>
                </a:lnTo>
                <a:close/>
                <a:moveTo>
                  <a:pt x="2020417" y="4652875"/>
                </a:moveTo>
                <a:cubicBezTo>
                  <a:pt x="2018934" y="4653481"/>
                  <a:pt x="2018173" y="4655150"/>
                  <a:pt x="2018706" y="4656668"/>
                </a:cubicBezTo>
                <a:cubicBezTo>
                  <a:pt x="2019124" y="4658185"/>
                  <a:pt x="2020683" y="4659077"/>
                  <a:pt x="2022204" y="4658659"/>
                </a:cubicBezTo>
                <a:cubicBezTo>
                  <a:pt x="2022318" y="4658640"/>
                  <a:pt x="2022414" y="4658602"/>
                  <a:pt x="2022509" y="4658564"/>
                </a:cubicBezTo>
                <a:cubicBezTo>
                  <a:pt x="2024182" y="4658470"/>
                  <a:pt x="2025475" y="4657047"/>
                  <a:pt x="2025399" y="4655378"/>
                </a:cubicBezTo>
                <a:cubicBezTo>
                  <a:pt x="2025380" y="4655037"/>
                  <a:pt x="2025304" y="4654714"/>
                  <a:pt x="2025171" y="4654392"/>
                </a:cubicBezTo>
                <a:lnTo>
                  <a:pt x="2024220" y="4654771"/>
                </a:lnTo>
                <a:cubicBezTo>
                  <a:pt x="2023611" y="4653273"/>
                  <a:pt x="2021976" y="4652476"/>
                  <a:pt x="2020417" y="4652875"/>
                </a:cubicBezTo>
                <a:close/>
                <a:moveTo>
                  <a:pt x="973603" y="4652495"/>
                </a:moveTo>
                <a:lnTo>
                  <a:pt x="970180" y="4656668"/>
                </a:lnTo>
                <a:lnTo>
                  <a:pt x="966948" y="4660840"/>
                </a:lnTo>
                <a:lnTo>
                  <a:pt x="969800" y="4665772"/>
                </a:lnTo>
                <a:lnTo>
                  <a:pt x="973793" y="4668617"/>
                </a:lnTo>
                <a:lnTo>
                  <a:pt x="975315" y="4666151"/>
                </a:lnTo>
                <a:cubicBezTo>
                  <a:pt x="975505" y="4664065"/>
                  <a:pt x="975885" y="4662168"/>
                  <a:pt x="976456" y="4657806"/>
                </a:cubicBezTo>
                <a:cubicBezTo>
                  <a:pt x="977026" y="4653444"/>
                  <a:pt x="975315" y="4660840"/>
                  <a:pt x="975315" y="4666151"/>
                </a:cubicBezTo>
                <a:close/>
                <a:moveTo>
                  <a:pt x="2584612" y="4652305"/>
                </a:moveTo>
                <a:cubicBezTo>
                  <a:pt x="2584612" y="4666151"/>
                  <a:pt x="2568069" y="4663496"/>
                  <a:pt x="2568829" y="4678290"/>
                </a:cubicBezTo>
                <a:cubicBezTo>
                  <a:pt x="2587275" y="4686445"/>
                  <a:pt x="2593740" y="4655719"/>
                  <a:pt x="2584802" y="4653254"/>
                </a:cubicBezTo>
                <a:close/>
                <a:moveTo>
                  <a:pt x="1205975" y="4652305"/>
                </a:moveTo>
                <a:lnTo>
                  <a:pt x="1206455" y="4652305"/>
                </a:lnTo>
                <a:lnTo>
                  <a:pt x="1207116" y="4653823"/>
                </a:lnTo>
                <a:cubicBezTo>
                  <a:pt x="1205975" y="4652305"/>
                  <a:pt x="1205975" y="4653823"/>
                  <a:pt x="1205975" y="4653823"/>
                </a:cubicBezTo>
                <a:cubicBezTo>
                  <a:pt x="1205587" y="4653386"/>
                  <a:pt x="1205587" y="4652742"/>
                  <a:pt x="1205975" y="4652305"/>
                </a:cubicBezTo>
                <a:close/>
                <a:moveTo>
                  <a:pt x="1205793" y="4650788"/>
                </a:moveTo>
                <a:lnTo>
                  <a:pt x="1206545" y="4650788"/>
                </a:lnTo>
                <a:cubicBezTo>
                  <a:pt x="1209018" y="4649650"/>
                  <a:pt x="1206545" y="4651926"/>
                  <a:pt x="1207496" y="4652305"/>
                </a:cubicBezTo>
                <a:lnTo>
                  <a:pt x="1206455" y="4652305"/>
                </a:lnTo>
                <a:close/>
                <a:moveTo>
                  <a:pt x="2220272" y="4650029"/>
                </a:moveTo>
                <a:lnTo>
                  <a:pt x="2218370" y="4653254"/>
                </a:lnTo>
                <a:lnTo>
                  <a:pt x="2218479" y="4653254"/>
                </a:lnTo>
                <a:lnTo>
                  <a:pt x="2214591" y="4660248"/>
                </a:lnTo>
                <a:cubicBezTo>
                  <a:pt x="2213142" y="4662832"/>
                  <a:pt x="2213332" y="4662548"/>
                  <a:pt x="2218751" y="4653254"/>
                </a:cubicBezTo>
                <a:lnTo>
                  <a:pt x="2218479" y="4653254"/>
                </a:lnTo>
                <a:close/>
                <a:moveTo>
                  <a:pt x="903055" y="4650029"/>
                </a:moveTo>
                <a:lnTo>
                  <a:pt x="899822" y="4654202"/>
                </a:lnTo>
                <a:lnTo>
                  <a:pt x="896590" y="4658375"/>
                </a:lnTo>
                <a:lnTo>
                  <a:pt x="900773" y="4661599"/>
                </a:lnTo>
                <a:lnTo>
                  <a:pt x="904957" y="4665013"/>
                </a:lnTo>
                <a:close/>
                <a:moveTo>
                  <a:pt x="2279791" y="4649574"/>
                </a:moveTo>
                <a:cubicBezTo>
                  <a:pt x="2279715" y="4649593"/>
                  <a:pt x="2279658" y="4649631"/>
                  <a:pt x="2279601" y="4649650"/>
                </a:cubicBezTo>
                <a:cubicBezTo>
                  <a:pt x="2277927" y="4649840"/>
                  <a:pt x="2276729" y="4651338"/>
                  <a:pt x="2276920" y="4653007"/>
                </a:cubicBezTo>
                <a:cubicBezTo>
                  <a:pt x="2277110" y="4654676"/>
                  <a:pt x="2278631" y="4655871"/>
                  <a:pt x="2280285" y="4655681"/>
                </a:cubicBezTo>
                <a:cubicBezTo>
                  <a:pt x="2280799" y="4655624"/>
                  <a:pt x="2281274" y="4655435"/>
                  <a:pt x="2281692" y="4655150"/>
                </a:cubicBezTo>
                <a:cubicBezTo>
                  <a:pt x="2283100" y="4654468"/>
                  <a:pt x="2283708" y="4652780"/>
                  <a:pt x="2283024" y="4651357"/>
                </a:cubicBezTo>
                <a:lnTo>
                  <a:pt x="2283404" y="4651357"/>
                </a:lnTo>
                <a:cubicBezTo>
                  <a:pt x="2282890" y="4649878"/>
                  <a:pt x="2281274" y="4649081"/>
                  <a:pt x="2279791" y="4649574"/>
                </a:cubicBezTo>
                <a:close/>
                <a:moveTo>
                  <a:pt x="925874" y="4647185"/>
                </a:moveTo>
                <a:lnTo>
                  <a:pt x="922641" y="4651357"/>
                </a:lnTo>
                <a:lnTo>
                  <a:pt x="919218" y="4655719"/>
                </a:lnTo>
                <a:lnTo>
                  <a:pt x="934431" y="4653823"/>
                </a:lnTo>
                <a:lnTo>
                  <a:pt x="930057" y="4650598"/>
                </a:lnTo>
                <a:close/>
                <a:moveTo>
                  <a:pt x="2663337" y="4646426"/>
                </a:moveTo>
                <a:cubicBezTo>
                  <a:pt x="2661892" y="4646729"/>
                  <a:pt x="2660979" y="4648152"/>
                  <a:pt x="2661303" y="4649574"/>
                </a:cubicBezTo>
                <a:cubicBezTo>
                  <a:pt x="2661322" y="4649726"/>
                  <a:pt x="2661379" y="4649878"/>
                  <a:pt x="2661436" y="4650029"/>
                </a:cubicBezTo>
                <a:cubicBezTo>
                  <a:pt x="2661949" y="4651509"/>
                  <a:pt x="2663566" y="4652305"/>
                  <a:pt x="2665049" y="4651812"/>
                </a:cubicBezTo>
                <a:cubicBezTo>
                  <a:pt x="2665125" y="4651793"/>
                  <a:pt x="2665182" y="4651755"/>
                  <a:pt x="2665239" y="4651736"/>
                </a:cubicBezTo>
                <a:lnTo>
                  <a:pt x="2665239" y="4651926"/>
                </a:lnTo>
                <a:cubicBezTo>
                  <a:pt x="2666741" y="4651319"/>
                  <a:pt x="2667540" y="4649688"/>
                  <a:pt x="2667140" y="4648133"/>
                </a:cubicBezTo>
                <a:cubicBezTo>
                  <a:pt x="2666532" y="4646653"/>
                  <a:pt x="2664859" y="4645895"/>
                  <a:pt x="2663337" y="4646426"/>
                </a:cubicBezTo>
                <a:close/>
                <a:moveTo>
                  <a:pt x="811209" y="4645477"/>
                </a:moveTo>
                <a:cubicBezTo>
                  <a:pt x="809741" y="4645572"/>
                  <a:pt x="808625" y="4646824"/>
                  <a:pt x="808714" y="4648285"/>
                </a:cubicBezTo>
                <a:cubicBezTo>
                  <a:pt x="808718" y="4648360"/>
                  <a:pt x="808726" y="4648436"/>
                  <a:pt x="808737" y="4648512"/>
                </a:cubicBezTo>
                <a:cubicBezTo>
                  <a:pt x="808838" y="4650086"/>
                  <a:pt x="810196" y="4651262"/>
                  <a:pt x="811766" y="4651167"/>
                </a:cubicBezTo>
                <a:cubicBezTo>
                  <a:pt x="811772" y="4651167"/>
                  <a:pt x="811776" y="4651167"/>
                  <a:pt x="811780" y="4651167"/>
                </a:cubicBezTo>
                <a:cubicBezTo>
                  <a:pt x="813278" y="4651926"/>
                  <a:pt x="815109" y="4651319"/>
                  <a:pt x="815870" y="4649840"/>
                </a:cubicBezTo>
                <a:cubicBezTo>
                  <a:pt x="816165" y="4649252"/>
                  <a:pt x="816266" y="4648588"/>
                  <a:pt x="816153" y="4647943"/>
                </a:cubicBezTo>
                <a:lnTo>
                  <a:pt x="814252" y="4647943"/>
                </a:lnTo>
                <a:cubicBezTo>
                  <a:pt x="814054" y="4646445"/>
                  <a:pt x="812719" y="4645364"/>
                  <a:pt x="811209" y="4645477"/>
                </a:cubicBezTo>
                <a:close/>
                <a:moveTo>
                  <a:pt x="825091" y="4644908"/>
                </a:moveTo>
                <a:cubicBezTo>
                  <a:pt x="823590" y="4645098"/>
                  <a:pt x="822505" y="4646445"/>
                  <a:pt x="822619" y="4647943"/>
                </a:cubicBezTo>
                <a:cubicBezTo>
                  <a:pt x="822993" y="4649005"/>
                  <a:pt x="823963" y="4649745"/>
                  <a:pt x="825091" y="4649840"/>
                </a:cubicBezTo>
                <a:lnTo>
                  <a:pt x="825851" y="4650598"/>
                </a:lnTo>
                <a:cubicBezTo>
                  <a:pt x="827380" y="4650314"/>
                  <a:pt x="828447" y="4648929"/>
                  <a:pt x="828323" y="4647374"/>
                </a:cubicBezTo>
                <a:cubicBezTo>
                  <a:pt x="828036" y="4645857"/>
                  <a:pt x="826642" y="4644776"/>
                  <a:pt x="825091" y="4644908"/>
                </a:cubicBezTo>
                <a:close/>
                <a:moveTo>
                  <a:pt x="3012465" y="4643581"/>
                </a:moveTo>
                <a:lnTo>
                  <a:pt x="3010184" y="4648512"/>
                </a:lnTo>
                <a:lnTo>
                  <a:pt x="3007711" y="4653633"/>
                </a:lnTo>
                <a:lnTo>
                  <a:pt x="3014177" y="4651357"/>
                </a:lnTo>
                <a:lnTo>
                  <a:pt x="3014177" y="4661409"/>
                </a:lnTo>
                <a:lnTo>
                  <a:pt x="3023494" y="4661409"/>
                </a:lnTo>
                <a:lnTo>
                  <a:pt x="3023494" y="4650978"/>
                </a:lnTo>
                <a:lnTo>
                  <a:pt x="3014177" y="4650978"/>
                </a:lnTo>
                <a:lnTo>
                  <a:pt x="3021403" y="4648322"/>
                </a:lnTo>
                <a:lnTo>
                  <a:pt x="3016459" y="4646047"/>
                </a:lnTo>
                <a:close/>
                <a:moveTo>
                  <a:pt x="1992084" y="4643391"/>
                </a:moveTo>
                <a:cubicBezTo>
                  <a:pt x="1990581" y="4643998"/>
                  <a:pt x="1989783" y="4645629"/>
                  <a:pt x="1990182" y="4647185"/>
                </a:cubicBezTo>
                <a:cubicBezTo>
                  <a:pt x="1990410" y="4648854"/>
                  <a:pt x="1991931" y="4650011"/>
                  <a:pt x="1993605" y="4649783"/>
                </a:cubicBezTo>
                <a:cubicBezTo>
                  <a:pt x="1994080" y="4649726"/>
                  <a:pt x="1994537" y="4649555"/>
                  <a:pt x="1994936" y="4649271"/>
                </a:cubicBezTo>
                <a:lnTo>
                  <a:pt x="1993985" y="4648891"/>
                </a:lnTo>
                <a:cubicBezTo>
                  <a:pt x="1995544" y="4648360"/>
                  <a:pt x="1996400" y="4646672"/>
                  <a:pt x="1995887" y="4645098"/>
                </a:cubicBezTo>
                <a:cubicBezTo>
                  <a:pt x="1995278" y="4643619"/>
                  <a:pt x="1993605" y="4642860"/>
                  <a:pt x="1992084" y="4643391"/>
                </a:cubicBezTo>
                <a:close/>
                <a:moveTo>
                  <a:pt x="2133560" y="4642443"/>
                </a:moveTo>
                <a:lnTo>
                  <a:pt x="2131088" y="4647374"/>
                </a:lnTo>
                <a:lnTo>
                  <a:pt x="2128806" y="4652495"/>
                </a:lnTo>
                <a:lnTo>
                  <a:pt x="2143639" y="4647185"/>
                </a:lnTo>
                <a:lnTo>
                  <a:pt x="2138695" y="4644908"/>
                </a:lnTo>
                <a:close/>
                <a:moveTo>
                  <a:pt x="1789947" y="4642443"/>
                </a:moveTo>
                <a:cubicBezTo>
                  <a:pt x="1785003" y="4664065"/>
                  <a:pt x="1805730" y="4643391"/>
                  <a:pt x="1789947" y="4642443"/>
                </a:cubicBezTo>
                <a:close/>
                <a:moveTo>
                  <a:pt x="2205820" y="4642253"/>
                </a:moveTo>
                <a:lnTo>
                  <a:pt x="2236245" y="4657426"/>
                </a:lnTo>
                <a:cubicBezTo>
                  <a:pt x="2252979" y="4665772"/>
                  <a:pt x="2266860" y="4672600"/>
                  <a:pt x="2267241" y="4672410"/>
                </a:cubicBezTo>
                <a:cubicBezTo>
                  <a:pt x="2268591" y="4670817"/>
                  <a:pt x="2269675" y="4669034"/>
                  <a:pt x="2270473" y="4667099"/>
                </a:cubicBezTo>
                <a:cubicBezTo>
                  <a:pt x="2271652" y="4662547"/>
                  <a:pt x="2271234" y="4657730"/>
                  <a:pt x="2269332" y="4653444"/>
                </a:cubicBezTo>
                <a:lnTo>
                  <a:pt x="2265719" y="4644719"/>
                </a:lnTo>
                <a:lnTo>
                  <a:pt x="2265719" y="4657616"/>
                </a:lnTo>
                <a:lnTo>
                  <a:pt x="2264768" y="4670513"/>
                </a:lnTo>
                <a:lnTo>
                  <a:pt x="2261346" y="4662168"/>
                </a:lnTo>
                <a:lnTo>
                  <a:pt x="2257923" y="4654012"/>
                </a:lnTo>
                <a:lnTo>
                  <a:pt x="2232252" y="4648133"/>
                </a:lnTo>
                <a:close/>
                <a:moveTo>
                  <a:pt x="3072175" y="4639788"/>
                </a:moveTo>
                <a:cubicBezTo>
                  <a:pt x="3067231" y="4661409"/>
                  <a:pt x="3087768" y="4640926"/>
                  <a:pt x="3072175" y="4639788"/>
                </a:cubicBezTo>
                <a:close/>
                <a:moveTo>
                  <a:pt x="1211299" y="4639788"/>
                </a:moveTo>
                <a:cubicBezTo>
                  <a:pt x="1212784" y="4641437"/>
                  <a:pt x="1214517" y="4642841"/>
                  <a:pt x="1216434" y="4643960"/>
                </a:cubicBezTo>
                <a:lnTo>
                  <a:pt x="1217004" y="4643960"/>
                </a:lnTo>
                <a:cubicBezTo>
                  <a:pt x="1216038" y="4644207"/>
                  <a:pt x="1215344" y="4645060"/>
                  <a:pt x="1215293" y="4646047"/>
                </a:cubicBezTo>
                <a:cubicBezTo>
                  <a:pt x="1212250" y="4643960"/>
                  <a:pt x="1213201" y="4642632"/>
                  <a:pt x="1209968" y="4642632"/>
                </a:cubicBezTo>
                <a:cubicBezTo>
                  <a:pt x="1210908" y="4642006"/>
                  <a:pt x="1211421" y="4640906"/>
                  <a:pt x="1211299" y="4639788"/>
                </a:cubicBezTo>
                <a:close/>
                <a:moveTo>
                  <a:pt x="789912" y="4639598"/>
                </a:moveTo>
                <a:lnTo>
                  <a:pt x="787820" y="4647374"/>
                </a:lnTo>
                <a:lnTo>
                  <a:pt x="785728" y="4654961"/>
                </a:lnTo>
                <a:lnTo>
                  <a:pt x="789531" y="4657995"/>
                </a:lnTo>
                <a:lnTo>
                  <a:pt x="793335" y="4661030"/>
                </a:lnTo>
                <a:lnTo>
                  <a:pt x="791623" y="4650219"/>
                </a:lnTo>
                <a:close/>
                <a:moveTo>
                  <a:pt x="1108594" y="4638656"/>
                </a:moveTo>
                <a:cubicBezTo>
                  <a:pt x="1108960" y="4638093"/>
                  <a:pt x="1107855" y="4638887"/>
                  <a:pt x="1103861" y="4642443"/>
                </a:cubicBezTo>
                <a:cubicBezTo>
                  <a:pt x="1093165" y="4654250"/>
                  <a:pt x="1107498" y="4640345"/>
                  <a:pt x="1108594" y="4638656"/>
                </a:cubicBezTo>
                <a:close/>
                <a:moveTo>
                  <a:pt x="2988506" y="4637891"/>
                </a:moveTo>
                <a:cubicBezTo>
                  <a:pt x="2986414" y="4653633"/>
                  <a:pt x="2957130" y="4706550"/>
                  <a:pt x="2983181" y="4700480"/>
                </a:cubicBezTo>
                <a:cubicBezTo>
                  <a:pt x="2978427" y="4701429"/>
                  <a:pt x="2980519" y="4643960"/>
                  <a:pt x="2992499" y="4674117"/>
                </a:cubicBezTo>
                <a:lnTo>
                  <a:pt x="2993640" y="4674496"/>
                </a:lnTo>
                <a:cubicBezTo>
                  <a:pt x="2998964" y="4669185"/>
                  <a:pt x="2995731" y="4646047"/>
                  <a:pt x="2988506" y="4637891"/>
                </a:cubicBezTo>
                <a:close/>
                <a:moveTo>
                  <a:pt x="1764085" y="4637511"/>
                </a:moveTo>
                <a:cubicBezTo>
                  <a:pt x="1758951" y="4659133"/>
                  <a:pt x="1779678" y="4638650"/>
                  <a:pt x="1764085" y="4637511"/>
                </a:cubicBezTo>
                <a:close/>
                <a:moveTo>
                  <a:pt x="1178973" y="4637511"/>
                </a:moveTo>
                <a:cubicBezTo>
                  <a:pt x="1181852" y="4641058"/>
                  <a:pt x="1184162" y="4645022"/>
                  <a:pt x="1185818" y="4649271"/>
                </a:cubicBezTo>
                <a:cubicBezTo>
                  <a:pt x="1181825" y="4654202"/>
                  <a:pt x="1181635" y="4661030"/>
                  <a:pt x="1176120" y="4666151"/>
                </a:cubicBezTo>
                <a:cubicBezTo>
                  <a:pt x="1174979" y="4663306"/>
                  <a:pt x="1172127" y="4662168"/>
                  <a:pt x="1170986" y="4660271"/>
                </a:cubicBezTo>
                <a:cubicBezTo>
                  <a:pt x="1167944" y="4654202"/>
                  <a:pt x="1176881" y="4646616"/>
                  <a:pt x="1176881" y="4641305"/>
                </a:cubicBezTo>
                <a:cubicBezTo>
                  <a:pt x="1178973" y="4643012"/>
                  <a:pt x="1178973" y="4641684"/>
                  <a:pt x="1178973" y="4643012"/>
                </a:cubicBezTo>
                <a:cubicBezTo>
                  <a:pt x="1178973" y="4641115"/>
                  <a:pt x="1176501" y="4639598"/>
                  <a:pt x="1178973" y="4637511"/>
                </a:cubicBezTo>
                <a:close/>
                <a:moveTo>
                  <a:pt x="842015" y="4636563"/>
                </a:moveTo>
                <a:cubicBezTo>
                  <a:pt x="840440" y="4636563"/>
                  <a:pt x="839162" y="4637834"/>
                  <a:pt x="839162" y="4639408"/>
                </a:cubicBezTo>
                <a:cubicBezTo>
                  <a:pt x="839162" y="4640982"/>
                  <a:pt x="840440" y="4642253"/>
                  <a:pt x="842015" y="4642253"/>
                </a:cubicBezTo>
                <a:cubicBezTo>
                  <a:pt x="843589" y="4642253"/>
                  <a:pt x="844867" y="4640982"/>
                  <a:pt x="844867" y="4639408"/>
                </a:cubicBezTo>
                <a:cubicBezTo>
                  <a:pt x="844867" y="4637834"/>
                  <a:pt x="843589" y="4636563"/>
                  <a:pt x="842015" y="4636563"/>
                </a:cubicBezTo>
                <a:close/>
                <a:moveTo>
                  <a:pt x="1206736" y="4634287"/>
                </a:moveTo>
                <a:lnTo>
                  <a:pt x="1207726" y="4634287"/>
                </a:lnTo>
                <a:lnTo>
                  <a:pt x="1208447" y="4636373"/>
                </a:lnTo>
                <a:cubicBezTo>
                  <a:pt x="1208067" y="4635235"/>
                  <a:pt x="1207877" y="4634477"/>
                  <a:pt x="1206736" y="4634287"/>
                </a:cubicBezTo>
                <a:close/>
                <a:moveTo>
                  <a:pt x="2311547" y="4633529"/>
                </a:moveTo>
                <a:cubicBezTo>
                  <a:pt x="2297285" y="4659892"/>
                  <a:pt x="2330563" y="4652495"/>
                  <a:pt x="2311547" y="4633529"/>
                </a:cubicBezTo>
                <a:close/>
                <a:moveTo>
                  <a:pt x="1197988" y="4632960"/>
                </a:moveTo>
                <a:cubicBezTo>
                  <a:pt x="1198178" y="4632960"/>
                  <a:pt x="1199510" y="4632391"/>
                  <a:pt x="1199510" y="4632960"/>
                </a:cubicBezTo>
                <a:lnTo>
                  <a:pt x="1199510" y="4633149"/>
                </a:lnTo>
                <a:cubicBezTo>
                  <a:pt x="1199700" y="4634856"/>
                  <a:pt x="1201221" y="4637132"/>
                  <a:pt x="1201221" y="4638460"/>
                </a:cubicBezTo>
                <a:cubicBezTo>
                  <a:pt x="1202024" y="4638194"/>
                  <a:pt x="1202891" y="4638194"/>
                  <a:pt x="1203693" y="4638460"/>
                </a:cubicBezTo>
                <a:cubicBezTo>
                  <a:pt x="1202932" y="4639598"/>
                  <a:pt x="1200080" y="4638650"/>
                  <a:pt x="1201601" y="4639598"/>
                </a:cubicBezTo>
                <a:cubicBezTo>
                  <a:pt x="1203123" y="4640546"/>
                  <a:pt x="1202552" y="4643391"/>
                  <a:pt x="1203123" y="4642443"/>
                </a:cubicBezTo>
                <a:cubicBezTo>
                  <a:pt x="1203693" y="4641494"/>
                  <a:pt x="1205024" y="4641494"/>
                  <a:pt x="1205024" y="4641494"/>
                </a:cubicBezTo>
                <a:cubicBezTo>
                  <a:pt x="1205024" y="4641494"/>
                  <a:pt x="1204264" y="4643581"/>
                  <a:pt x="1205024" y="4642632"/>
                </a:cubicBezTo>
                <a:cubicBezTo>
                  <a:pt x="1205785" y="4641684"/>
                  <a:pt x="1206926" y="4645667"/>
                  <a:pt x="1206736" y="4645288"/>
                </a:cubicBezTo>
                <a:cubicBezTo>
                  <a:pt x="1206545" y="4644908"/>
                  <a:pt x="1205024" y="4643012"/>
                  <a:pt x="1205024" y="4643960"/>
                </a:cubicBezTo>
                <a:cubicBezTo>
                  <a:pt x="1205024" y="4644908"/>
                  <a:pt x="1206926" y="4648133"/>
                  <a:pt x="1205024" y="4647185"/>
                </a:cubicBezTo>
                <a:cubicBezTo>
                  <a:pt x="1203123" y="4646236"/>
                  <a:pt x="1201411" y="4645667"/>
                  <a:pt x="1203123" y="4646236"/>
                </a:cubicBezTo>
                <a:cubicBezTo>
                  <a:pt x="1204834" y="4646805"/>
                  <a:pt x="1206165" y="4650409"/>
                  <a:pt x="1204834" y="4648702"/>
                </a:cubicBezTo>
                <a:cubicBezTo>
                  <a:pt x="1205214" y="4647564"/>
                  <a:pt x="1207116" y="4645667"/>
                  <a:pt x="1206165" y="4647564"/>
                </a:cubicBezTo>
                <a:cubicBezTo>
                  <a:pt x="1205214" y="4649460"/>
                  <a:pt x="1206736" y="4649460"/>
                  <a:pt x="1205214" y="4649460"/>
                </a:cubicBezTo>
                <a:lnTo>
                  <a:pt x="1205793" y="4650788"/>
                </a:lnTo>
                <a:lnTo>
                  <a:pt x="1204073" y="4650788"/>
                </a:lnTo>
                <a:cubicBezTo>
                  <a:pt x="1204073" y="4652305"/>
                  <a:pt x="1207116" y="4651926"/>
                  <a:pt x="1205595" y="4652305"/>
                </a:cubicBezTo>
                <a:cubicBezTo>
                  <a:pt x="1204073" y="4652685"/>
                  <a:pt x="1207116" y="4655340"/>
                  <a:pt x="1204073" y="4655340"/>
                </a:cubicBezTo>
                <a:cubicBezTo>
                  <a:pt x="1205853" y="4656459"/>
                  <a:pt x="1206572" y="4658697"/>
                  <a:pt x="1205785" y="4660651"/>
                </a:cubicBezTo>
                <a:cubicBezTo>
                  <a:pt x="1206736" y="4662547"/>
                  <a:pt x="1209208" y="4664444"/>
                  <a:pt x="1210158" y="4666530"/>
                </a:cubicBezTo>
                <a:lnTo>
                  <a:pt x="1210729" y="4665772"/>
                </a:lnTo>
                <a:cubicBezTo>
                  <a:pt x="1211109" y="4667289"/>
                  <a:pt x="1210349" y="4668427"/>
                  <a:pt x="1209968" y="4670513"/>
                </a:cubicBezTo>
                <a:cubicBezTo>
                  <a:pt x="1211786" y="4674060"/>
                  <a:pt x="1213952" y="4677436"/>
                  <a:pt x="1216434" y="4680566"/>
                </a:cubicBezTo>
                <a:cubicBezTo>
                  <a:pt x="1206926" y="4684549"/>
                  <a:pt x="1197418" y="4688911"/>
                  <a:pt x="1187910" y="4693273"/>
                </a:cubicBezTo>
                <a:cubicBezTo>
                  <a:pt x="1188056" y="4692078"/>
                  <a:pt x="1188056" y="4690864"/>
                  <a:pt x="1187910" y="4689669"/>
                </a:cubicBezTo>
                <a:cubicBezTo>
                  <a:pt x="1187340" y="4687014"/>
                  <a:pt x="1185058" y="4683410"/>
                  <a:pt x="1183917" y="4679997"/>
                </a:cubicBezTo>
                <a:cubicBezTo>
                  <a:pt x="1182424" y="4676734"/>
                  <a:pt x="1181399" y="4673301"/>
                  <a:pt x="1180874" y="4669755"/>
                </a:cubicBezTo>
                <a:cubicBezTo>
                  <a:pt x="1181064" y="4665582"/>
                  <a:pt x="1185248" y="4661409"/>
                  <a:pt x="1187530" y="4657047"/>
                </a:cubicBezTo>
                <a:cubicBezTo>
                  <a:pt x="1185818" y="4656288"/>
                  <a:pt x="1186959" y="4652875"/>
                  <a:pt x="1187530" y="4654012"/>
                </a:cubicBezTo>
                <a:cubicBezTo>
                  <a:pt x="1188100" y="4655150"/>
                  <a:pt x="1189431" y="4655150"/>
                  <a:pt x="1189431" y="4655150"/>
                </a:cubicBezTo>
                <a:cubicBezTo>
                  <a:pt x="1188481" y="4651167"/>
                  <a:pt x="1191333" y="4646995"/>
                  <a:pt x="1192474" y="4642822"/>
                </a:cubicBezTo>
                <a:lnTo>
                  <a:pt x="1195326" y="4642822"/>
                </a:lnTo>
                <a:cubicBezTo>
                  <a:pt x="1195292" y="4639351"/>
                  <a:pt x="1196214" y="4635937"/>
                  <a:pt x="1197988" y="4632960"/>
                </a:cubicBezTo>
                <a:close/>
                <a:moveTo>
                  <a:pt x="2147252" y="4632580"/>
                </a:moveTo>
                <a:cubicBezTo>
                  <a:pt x="2145692" y="4633111"/>
                  <a:pt x="2144837" y="4634799"/>
                  <a:pt x="2145350" y="4636373"/>
                </a:cubicBezTo>
                <a:cubicBezTo>
                  <a:pt x="2145958" y="4637853"/>
                  <a:pt x="2147632" y="4638611"/>
                  <a:pt x="2149153" y="4638080"/>
                </a:cubicBezTo>
                <a:cubicBezTo>
                  <a:pt x="2150674" y="4637663"/>
                  <a:pt x="2151568" y="4636108"/>
                  <a:pt x="2151150" y="4634591"/>
                </a:cubicBezTo>
                <a:cubicBezTo>
                  <a:pt x="2151131" y="4634477"/>
                  <a:pt x="2151093" y="4634382"/>
                  <a:pt x="2151055" y="4634287"/>
                </a:cubicBezTo>
                <a:cubicBezTo>
                  <a:pt x="2150180" y="4633092"/>
                  <a:pt x="2148583" y="4632694"/>
                  <a:pt x="2147252" y="4633339"/>
                </a:cubicBezTo>
                <a:close/>
                <a:moveTo>
                  <a:pt x="3102409" y="4632391"/>
                </a:moveTo>
                <a:lnTo>
                  <a:pt x="3101336" y="4634655"/>
                </a:lnTo>
                <a:lnTo>
                  <a:pt x="3090881" y="4634596"/>
                </a:lnTo>
                <a:cubicBezTo>
                  <a:pt x="3086864" y="4634999"/>
                  <a:pt x="3083584" y="4636279"/>
                  <a:pt x="3082633" y="4639788"/>
                </a:cubicBezTo>
                <a:cubicBezTo>
                  <a:pt x="3091618" y="4638650"/>
                  <a:pt x="3095683" y="4643166"/>
                  <a:pt x="3099079" y="4639414"/>
                </a:cubicBezTo>
                <a:lnTo>
                  <a:pt x="3101336" y="4634655"/>
                </a:lnTo>
                <a:lnTo>
                  <a:pt x="3103551" y="4634667"/>
                </a:lnTo>
                <a:close/>
                <a:moveTo>
                  <a:pt x="2680832" y="4632011"/>
                </a:moveTo>
                <a:lnTo>
                  <a:pt x="2678360" y="4636942"/>
                </a:lnTo>
                <a:lnTo>
                  <a:pt x="2676078" y="4642063"/>
                </a:lnTo>
                <a:lnTo>
                  <a:pt x="2690910" y="4636753"/>
                </a:lnTo>
                <a:lnTo>
                  <a:pt x="2685966" y="4634287"/>
                </a:lnTo>
                <a:close/>
                <a:moveTo>
                  <a:pt x="1288778" y="4632011"/>
                </a:moveTo>
                <a:lnTo>
                  <a:pt x="1289131" y="4632011"/>
                </a:lnTo>
                <a:lnTo>
                  <a:pt x="1289074" y="4632201"/>
                </a:lnTo>
                <a:lnTo>
                  <a:pt x="1288705" y="4632127"/>
                </a:lnTo>
                <a:close/>
                <a:moveTo>
                  <a:pt x="1181445" y="4632011"/>
                </a:moveTo>
                <a:lnTo>
                  <a:pt x="1188671" y="4641115"/>
                </a:lnTo>
                <a:cubicBezTo>
                  <a:pt x="1188205" y="4642614"/>
                  <a:pt x="1187499" y="4644017"/>
                  <a:pt x="1186579" y="4645288"/>
                </a:cubicBezTo>
                <a:cubicBezTo>
                  <a:pt x="1185058" y="4644719"/>
                  <a:pt x="1185438" y="4641874"/>
                  <a:pt x="1183346" y="4641874"/>
                </a:cubicBezTo>
                <a:cubicBezTo>
                  <a:pt x="1182586" y="4641305"/>
                  <a:pt x="1184107" y="4639029"/>
                  <a:pt x="1183346" y="4639029"/>
                </a:cubicBezTo>
                <a:cubicBezTo>
                  <a:pt x="1182586" y="4639029"/>
                  <a:pt x="1179163" y="4639977"/>
                  <a:pt x="1181255" y="4639029"/>
                </a:cubicBezTo>
                <a:cubicBezTo>
                  <a:pt x="1183346" y="4638080"/>
                  <a:pt x="1181064" y="4636942"/>
                  <a:pt x="1179923" y="4635235"/>
                </a:cubicBezTo>
                <a:close/>
                <a:moveTo>
                  <a:pt x="2246418" y="4631917"/>
                </a:moveTo>
                <a:cubicBezTo>
                  <a:pt x="2243661" y="4634667"/>
                  <a:pt x="2242140" y="4643012"/>
                  <a:pt x="2250126" y="4648702"/>
                </a:cubicBezTo>
                <a:cubicBezTo>
                  <a:pt x="2253169" y="4632012"/>
                  <a:pt x="2249176" y="4629167"/>
                  <a:pt x="2246418" y="4631917"/>
                </a:cubicBezTo>
                <a:close/>
                <a:moveTo>
                  <a:pt x="1289644" y="4630638"/>
                </a:moveTo>
                <a:lnTo>
                  <a:pt x="1289644" y="4632011"/>
                </a:lnTo>
                <a:lnTo>
                  <a:pt x="1289131" y="4632011"/>
                </a:lnTo>
                <a:lnTo>
                  <a:pt x="1289453" y="4630942"/>
                </a:lnTo>
                <a:close/>
                <a:moveTo>
                  <a:pt x="1048451" y="4629673"/>
                </a:moveTo>
                <a:cubicBezTo>
                  <a:pt x="1048977" y="4631976"/>
                  <a:pt x="1063595" y="4645667"/>
                  <a:pt x="1054040" y="4632580"/>
                </a:cubicBezTo>
                <a:cubicBezTo>
                  <a:pt x="1049667" y="4629404"/>
                  <a:pt x="1048276" y="4628906"/>
                  <a:pt x="1048451" y="4629673"/>
                </a:cubicBezTo>
                <a:close/>
                <a:moveTo>
                  <a:pt x="3202432" y="4629356"/>
                </a:moveTo>
                <a:cubicBezTo>
                  <a:pt x="3197488" y="4650978"/>
                  <a:pt x="3218215" y="4630494"/>
                  <a:pt x="3202432" y="4629356"/>
                </a:cubicBezTo>
                <a:close/>
                <a:moveTo>
                  <a:pt x="1206545" y="4629356"/>
                </a:moveTo>
                <a:cubicBezTo>
                  <a:pt x="1208637" y="4631442"/>
                  <a:pt x="1205024" y="4632391"/>
                  <a:pt x="1207877" y="4634287"/>
                </a:cubicBezTo>
                <a:lnTo>
                  <a:pt x="1207726" y="4634287"/>
                </a:lnTo>
                <a:lnTo>
                  <a:pt x="1206545" y="4630873"/>
                </a:lnTo>
                <a:cubicBezTo>
                  <a:pt x="1206545" y="4630873"/>
                  <a:pt x="1206545" y="4629925"/>
                  <a:pt x="1206545" y="4629356"/>
                </a:cubicBezTo>
                <a:close/>
                <a:moveTo>
                  <a:pt x="1704954" y="4629223"/>
                </a:moveTo>
                <a:cubicBezTo>
                  <a:pt x="1703393" y="4629432"/>
                  <a:pt x="1702309" y="4630873"/>
                  <a:pt x="1702532" y="4632429"/>
                </a:cubicBezTo>
                <a:cubicBezTo>
                  <a:pt x="1702750" y="4633965"/>
                  <a:pt x="1704163" y="4635046"/>
                  <a:pt x="1705707" y="4634856"/>
                </a:cubicBezTo>
                <a:cubicBezTo>
                  <a:pt x="1707213" y="4634572"/>
                  <a:pt x="1708221" y="4633149"/>
                  <a:pt x="1707989" y="4631632"/>
                </a:cubicBezTo>
                <a:lnTo>
                  <a:pt x="1708179" y="4631632"/>
                </a:lnTo>
                <a:cubicBezTo>
                  <a:pt x="1707957" y="4630077"/>
                  <a:pt x="1706514" y="4628996"/>
                  <a:pt x="1704954" y="4629223"/>
                </a:cubicBezTo>
                <a:close/>
                <a:moveTo>
                  <a:pt x="1873892" y="4629185"/>
                </a:moveTo>
                <a:cubicBezTo>
                  <a:pt x="1872712" y="4629792"/>
                  <a:pt x="1872062" y="4631082"/>
                  <a:pt x="1872285" y="4632391"/>
                </a:cubicBezTo>
                <a:cubicBezTo>
                  <a:pt x="1872699" y="4633908"/>
                  <a:pt x="1874266" y="4634799"/>
                  <a:pt x="1875787" y="4634382"/>
                </a:cubicBezTo>
                <a:cubicBezTo>
                  <a:pt x="1875888" y="4634363"/>
                  <a:pt x="1875989" y="4634325"/>
                  <a:pt x="1876088" y="4634287"/>
                </a:cubicBezTo>
                <a:cubicBezTo>
                  <a:pt x="1877468" y="4633756"/>
                  <a:pt x="1878271" y="4632315"/>
                  <a:pt x="1877989" y="4630873"/>
                </a:cubicBezTo>
                <a:lnTo>
                  <a:pt x="1877989" y="4630494"/>
                </a:lnTo>
                <a:cubicBezTo>
                  <a:pt x="1877221" y="4628996"/>
                  <a:pt x="1875386" y="4628427"/>
                  <a:pt x="1873892" y="4629185"/>
                </a:cubicBezTo>
                <a:close/>
                <a:moveTo>
                  <a:pt x="2762599" y="4628218"/>
                </a:moveTo>
                <a:cubicBezTo>
                  <a:pt x="2757465" y="4649840"/>
                  <a:pt x="2778192" y="4629356"/>
                  <a:pt x="2762599" y="4628218"/>
                </a:cubicBezTo>
                <a:close/>
                <a:moveTo>
                  <a:pt x="2626637" y="4627839"/>
                </a:moveTo>
                <a:cubicBezTo>
                  <a:pt x="2609333" y="4635425"/>
                  <a:pt x="2646984" y="4640736"/>
                  <a:pt x="2626637" y="4627839"/>
                </a:cubicBezTo>
                <a:close/>
                <a:moveTo>
                  <a:pt x="1245750" y="4627250"/>
                </a:moveTo>
                <a:cubicBezTo>
                  <a:pt x="1245676" y="4627250"/>
                  <a:pt x="1245602" y="4627250"/>
                  <a:pt x="1245528" y="4627270"/>
                </a:cubicBezTo>
                <a:cubicBezTo>
                  <a:pt x="1243953" y="4627270"/>
                  <a:pt x="1242675" y="4628540"/>
                  <a:pt x="1242675" y="4630114"/>
                </a:cubicBezTo>
                <a:cubicBezTo>
                  <a:pt x="1242675" y="4631689"/>
                  <a:pt x="1243953" y="4632960"/>
                  <a:pt x="1245528" y="4632960"/>
                </a:cubicBezTo>
                <a:cubicBezTo>
                  <a:pt x="1247009" y="4633491"/>
                  <a:pt x="1248644" y="4632732"/>
                  <a:pt x="1249182" y="4631252"/>
                </a:cubicBezTo>
                <a:cubicBezTo>
                  <a:pt x="1249338" y="4630835"/>
                  <a:pt x="1249388" y="4630380"/>
                  <a:pt x="1249331" y="4629925"/>
                </a:cubicBezTo>
                <a:lnTo>
                  <a:pt x="1248570" y="4629735"/>
                </a:lnTo>
                <a:cubicBezTo>
                  <a:pt x="1248481" y="4628275"/>
                  <a:pt x="1247218" y="4627156"/>
                  <a:pt x="1245750" y="4627250"/>
                </a:cubicBezTo>
                <a:close/>
                <a:moveTo>
                  <a:pt x="879791" y="4626757"/>
                </a:moveTo>
                <a:cubicBezTo>
                  <a:pt x="878801" y="4627023"/>
                  <a:pt x="878027" y="4627801"/>
                  <a:pt x="877764" y="4628787"/>
                </a:cubicBezTo>
                <a:lnTo>
                  <a:pt x="877764" y="4629356"/>
                </a:lnTo>
                <a:cubicBezTo>
                  <a:pt x="877962" y="4630854"/>
                  <a:pt x="879297" y="4631935"/>
                  <a:pt x="880807" y="4631822"/>
                </a:cubicBezTo>
                <a:cubicBezTo>
                  <a:pt x="882275" y="4631727"/>
                  <a:pt x="883391" y="4630475"/>
                  <a:pt x="883302" y="4629014"/>
                </a:cubicBezTo>
                <a:cubicBezTo>
                  <a:pt x="883298" y="4628939"/>
                  <a:pt x="883290" y="4628863"/>
                  <a:pt x="883279" y="4628787"/>
                </a:cubicBezTo>
                <a:cubicBezTo>
                  <a:pt x="882876" y="4627270"/>
                  <a:pt x="881314" y="4626359"/>
                  <a:pt x="879791" y="4626757"/>
                </a:cubicBezTo>
                <a:close/>
                <a:moveTo>
                  <a:pt x="2647364" y="4626701"/>
                </a:moveTo>
                <a:cubicBezTo>
                  <a:pt x="2640709" y="4634098"/>
                  <a:pt x="2644322" y="4642822"/>
                  <a:pt x="2652689" y="4647943"/>
                </a:cubicBezTo>
                <a:lnTo>
                  <a:pt x="2652498" y="4647564"/>
                </a:lnTo>
                <a:cubicBezTo>
                  <a:pt x="2659344" y="4640546"/>
                  <a:pt x="2655731" y="4631822"/>
                  <a:pt x="2647364" y="4626701"/>
                </a:cubicBezTo>
                <a:close/>
                <a:moveTo>
                  <a:pt x="2934197" y="4625828"/>
                </a:moveTo>
                <a:cubicBezTo>
                  <a:pt x="2934102" y="4625866"/>
                  <a:pt x="2934026" y="4625904"/>
                  <a:pt x="2933930" y="4625942"/>
                </a:cubicBezTo>
                <a:lnTo>
                  <a:pt x="2934430" y="4625942"/>
                </a:lnTo>
                <a:lnTo>
                  <a:pt x="2934488" y="4625971"/>
                </a:lnTo>
                <a:lnTo>
                  <a:pt x="2932771" y="4629868"/>
                </a:lnTo>
                <a:cubicBezTo>
                  <a:pt x="2932771" y="4629887"/>
                  <a:pt x="2932790" y="4629906"/>
                  <a:pt x="2932790" y="4629925"/>
                </a:cubicBezTo>
                <a:cubicBezTo>
                  <a:pt x="2933760" y="4631291"/>
                  <a:pt x="2935642" y="4631632"/>
                  <a:pt x="2937030" y="4630665"/>
                </a:cubicBezTo>
                <a:cubicBezTo>
                  <a:pt x="2937943" y="4630039"/>
                  <a:pt x="2938437" y="4628939"/>
                  <a:pt x="2938304" y="4627839"/>
                </a:cubicBezTo>
                <a:lnTo>
                  <a:pt x="2934488" y="4625971"/>
                </a:lnTo>
                <a:lnTo>
                  <a:pt x="2934501" y="4625942"/>
                </a:lnTo>
                <a:lnTo>
                  <a:pt x="2934430" y="4625942"/>
                </a:lnTo>
                <a:close/>
                <a:moveTo>
                  <a:pt x="849621" y="4622149"/>
                </a:moveTo>
                <a:cubicBezTo>
                  <a:pt x="843916" y="4649650"/>
                  <a:pt x="865594" y="4628218"/>
                  <a:pt x="849621" y="4622149"/>
                </a:cubicBezTo>
                <a:close/>
                <a:moveTo>
                  <a:pt x="1208257" y="4620062"/>
                </a:moveTo>
                <a:lnTo>
                  <a:pt x="1208827" y="4620062"/>
                </a:lnTo>
                <a:cubicBezTo>
                  <a:pt x="1209018" y="4620442"/>
                  <a:pt x="1208447" y="4620631"/>
                  <a:pt x="1208447" y="4620631"/>
                </a:cubicBezTo>
                <a:cubicBezTo>
                  <a:pt x="1207633" y="4621978"/>
                  <a:pt x="1207053" y="4623457"/>
                  <a:pt x="1206736" y="4624994"/>
                </a:cubicBezTo>
                <a:cubicBezTo>
                  <a:pt x="1207306" y="4625752"/>
                  <a:pt x="1205024" y="4629166"/>
                  <a:pt x="1205404" y="4626701"/>
                </a:cubicBezTo>
                <a:cubicBezTo>
                  <a:pt x="1205785" y="4624235"/>
                  <a:pt x="1205975" y="4621200"/>
                  <a:pt x="1208257" y="4620062"/>
                </a:cubicBezTo>
                <a:close/>
                <a:moveTo>
                  <a:pt x="931388" y="4619493"/>
                </a:moveTo>
                <a:cubicBezTo>
                  <a:pt x="929814" y="4619493"/>
                  <a:pt x="928536" y="4620764"/>
                  <a:pt x="928536" y="4622338"/>
                </a:cubicBezTo>
                <a:cubicBezTo>
                  <a:pt x="928310" y="4623894"/>
                  <a:pt x="929390" y="4625335"/>
                  <a:pt x="930949" y="4625563"/>
                </a:cubicBezTo>
                <a:cubicBezTo>
                  <a:pt x="931221" y="4625601"/>
                  <a:pt x="931497" y="4625601"/>
                  <a:pt x="931769" y="4625563"/>
                </a:cubicBezTo>
                <a:cubicBezTo>
                  <a:pt x="933332" y="4625373"/>
                  <a:pt x="934442" y="4623950"/>
                  <a:pt x="934248" y="4622395"/>
                </a:cubicBezTo>
                <a:cubicBezTo>
                  <a:pt x="934245" y="4622376"/>
                  <a:pt x="934243" y="4622357"/>
                  <a:pt x="934241" y="4622338"/>
                </a:cubicBezTo>
                <a:cubicBezTo>
                  <a:pt x="934241" y="4620764"/>
                  <a:pt x="932963" y="4619493"/>
                  <a:pt x="931388" y="4619493"/>
                </a:cubicBezTo>
                <a:close/>
                <a:moveTo>
                  <a:pt x="2243851" y="4618355"/>
                </a:moveTo>
                <a:cubicBezTo>
                  <a:pt x="2242368" y="4618962"/>
                  <a:pt x="2241607" y="4620631"/>
                  <a:pt x="2242140" y="4622149"/>
                </a:cubicBezTo>
                <a:cubicBezTo>
                  <a:pt x="2242748" y="4623647"/>
                  <a:pt x="2244384" y="4624444"/>
                  <a:pt x="2245943" y="4624045"/>
                </a:cubicBezTo>
                <a:cubicBezTo>
                  <a:pt x="2247426" y="4623438"/>
                  <a:pt x="2248187" y="4621769"/>
                  <a:pt x="2247654" y="4620252"/>
                </a:cubicBezTo>
                <a:cubicBezTo>
                  <a:pt x="2247122" y="4618697"/>
                  <a:pt x="2245430" y="4617843"/>
                  <a:pt x="2243851" y="4618355"/>
                </a:cubicBezTo>
                <a:close/>
                <a:moveTo>
                  <a:pt x="3191602" y="4616097"/>
                </a:moveTo>
                <a:cubicBezTo>
                  <a:pt x="3192056" y="4618426"/>
                  <a:pt x="3206710" y="4632011"/>
                  <a:pt x="3197298" y="4618924"/>
                </a:cubicBezTo>
                <a:cubicBezTo>
                  <a:pt x="3192877" y="4615795"/>
                  <a:pt x="3191451" y="4615321"/>
                  <a:pt x="3191602" y="4616097"/>
                </a:cubicBezTo>
                <a:close/>
                <a:moveTo>
                  <a:pt x="2458729" y="4611148"/>
                </a:moveTo>
                <a:lnTo>
                  <a:pt x="2458729" y="4621580"/>
                </a:lnTo>
                <a:lnTo>
                  <a:pt x="2469187" y="4621580"/>
                </a:lnTo>
                <a:lnTo>
                  <a:pt x="2469187" y="4611148"/>
                </a:lnTo>
                <a:close/>
                <a:moveTo>
                  <a:pt x="1075981" y="4609062"/>
                </a:moveTo>
                <a:lnTo>
                  <a:pt x="1076288" y="4609062"/>
                </a:lnTo>
                <a:lnTo>
                  <a:pt x="1076288" y="4610201"/>
                </a:lnTo>
                <a:lnTo>
                  <a:pt x="1075864" y="4609566"/>
                </a:lnTo>
                <a:close/>
                <a:moveTo>
                  <a:pt x="1076288" y="4607734"/>
                </a:moveTo>
                <a:lnTo>
                  <a:pt x="1076288" y="4607924"/>
                </a:lnTo>
                <a:lnTo>
                  <a:pt x="1076258" y="4607863"/>
                </a:lnTo>
                <a:close/>
                <a:moveTo>
                  <a:pt x="2073186" y="4607473"/>
                </a:moveTo>
                <a:cubicBezTo>
                  <a:pt x="2070524" y="4606312"/>
                  <a:pt x="2068147" y="4606312"/>
                  <a:pt x="2066245" y="4610958"/>
                </a:cubicBezTo>
                <a:cubicBezTo>
                  <a:pt x="2072710" y="4612286"/>
                  <a:pt x="2078985" y="4620821"/>
                  <a:pt x="2082788" y="4611527"/>
                </a:cubicBezTo>
                <a:lnTo>
                  <a:pt x="2081838" y="4610958"/>
                </a:lnTo>
                <a:cubicBezTo>
                  <a:pt x="2078796" y="4610958"/>
                  <a:pt x="2075848" y="4608635"/>
                  <a:pt x="2073186" y="4607473"/>
                </a:cubicBezTo>
                <a:close/>
                <a:moveTo>
                  <a:pt x="1474476" y="4607165"/>
                </a:moveTo>
                <a:lnTo>
                  <a:pt x="1476568" y="4608872"/>
                </a:lnTo>
                <a:lnTo>
                  <a:pt x="1474667" y="4608872"/>
                </a:lnTo>
                <a:close/>
                <a:moveTo>
                  <a:pt x="2011137" y="4606899"/>
                </a:moveTo>
                <a:cubicBezTo>
                  <a:pt x="2006307" y="4608663"/>
                  <a:pt x="2003797" y="4613993"/>
                  <a:pt x="2005566" y="4618811"/>
                </a:cubicBezTo>
                <a:cubicBezTo>
                  <a:pt x="2007296" y="4623590"/>
                  <a:pt x="2012563" y="4626094"/>
                  <a:pt x="2017374" y="4624425"/>
                </a:cubicBezTo>
                <a:lnTo>
                  <a:pt x="2020417" y="4622528"/>
                </a:lnTo>
                <a:cubicBezTo>
                  <a:pt x="2020037" y="4623173"/>
                  <a:pt x="2020037" y="4623969"/>
                  <a:pt x="2020417" y="4624614"/>
                </a:cubicBezTo>
                <a:cubicBezTo>
                  <a:pt x="2020949" y="4626170"/>
                  <a:pt x="2022642" y="4627023"/>
                  <a:pt x="2024220" y="4626511"/>
                </a:cubicBezTo>
                <a:cubicBezTo>
                  <a:pt x="2025874" y="4626188"/>
                  <a:pt x="2026939" y="4624595"/>
                  <a:pt x="2026616" y="4622945"/>
                </a:cubicBezTo>
                <a:cubicBezTo>
                  <a:pt x="2026597" y="4622812"/>
                  <a:pt x="2026559" y="4622661"/>
                  <a:pt x="2026502" y="4622528"/>
                </a:cubicBezTo>
                <a:lnTo>
                  <a:pt x="2025551" y="4622907"/>
                </a:lnTo>
                <a:cubicBezTo>
                  <a:pt x="2025133" y="4621390"/>
                  <a:pt x="2023573" y="4620499"/>
                  <a:pt x="2022052" y="4620916"/>
                </a:cubicBezTo>
                <a:cubicBezTo>
                  <a:pt x="2021938" y="4620935"/>
                  <a:pt x="2021843" y="4620973"/>
                  <a:pt x="2021748" y="4621011"/>
                </a:cubicBezTo>
                <a:cubicBezTo>
                  <a:pt x="2023516" y="4618526"/>
                  <a:pt x="2024011" y="4615378"/>
                  <a:pt x="2023079" y="4612476"/>
                </a:cubicBezTo>
                <a:cubicBezTo>
                  <a:pt x="2021330" y="4607658"/>
                  <a:pt x="2015986" y="4605155"/>
                  <a:pt x="2011137" y="4606899"/>
                </a:cubicBezTo>
                <a:close/>
                <a:moveTo>
                  <a:pt x="1078570" y="4606596"/>
                </a:moveTo>
                <a:cubicBezTo>
                  <a:pt x="1078482" y="4607412"/>
                  <a:pt x="1078482" y="4608246"/>
                  <a:pt x="1078570" y="4609062"/>
                </a:cubicBezTo>
                <a:lnTo>
                  <a:pt x="1076288" y="4609062"/>
                </a:lnTo>
                <a:lnTo>
                  <a:pt x="1076288" y="4607924"/>
                </a:lnTo>
                <a:cubicBezTo>
                  <a:pt x="1076853" y="4607203"/>
                  <a:pt x="1077669" y="4606729"/>
                  <a:pt x="1078570" y="4606596"/>
                </a:cubicBezTo>
                <a:close/>
                <a:moveTo>
                  <a:pt x="1652021" y="4606326"/>
                </a:moveTo>
                <a:lnTo>
                  <a:pt x="1652083" y="4606406"/>
                </a:lnTo>
                <a:lnTo>
                  <a:pt x="1655758" y="4606406"/>
                </a:lnTo>
                <a:lnTo>
                  <a:pt x="1657598" y="4620252"/>
                </a:lnTo>
                <a:lnTo>
                  <a:pt x="1657598" y="4625563"/>
                </a:lnTo>
                <a:cubicBezTo>
                  <a:pt x="1649041" y="4623476"/>
                  <a:pt x="1640293" y="4621769"/>
                  <a:pt x="1631546" y="4620062"/>
                </a:cubicBezTo>
                <a:lnTo>
                  <a:pt x="1630215" y="4617976"/>
                </a:lnTo>
                <a:lnTo>
                  <a:pt x="1642765" y="4611148"/>
                </a:lnTo>
                <a:close/>
                <a:moveTo>
                  <a:pt x="3029199" y="4606217"/>
                </a:moveTo>
                <a:lnTo>
                  <a:pt x="3030340" y="4607544"/>
                </a:lnTo>
                <a:cubicBezTo>
                  <a:pt x="3032432" y="4617597"/>
                  <a:pt x="3032242" y="4629925"/>
                  <a:pt x="3045933" y="4628408"/>
                </a:cubicBezTo>
                <a:cubicBezTo>
                  <a:pt x="3046313" y="4613424"/>
                  <a:pt x="3042510" y="4604699"/>
                  <a:pt x="3029199" y="4606217"/>
                </a:cubicBezTo>
                <a:close/>
                <a:moveTo>
                  <a:pt x="1254765" y="4604130"/>
                </a:moveTo>
                <a:lnTo>
                  <a:pt x="1254845" y="4604130"/>
                </a:lnTo>
                <a:lnTo>
                  <a:pt x="1255035" y="4604320"/>
                </a:lnTo>
                <a:close/>
                <a:moveTo>
                  <a:pt x="2746436" y="4603941"/>
                </a:moveTo>
                <a:cubicBezTo>
                  <a:pt x="2747862" y="4610864"/>
                  <a:pt x="2753900" y="4612760"/>
                  <a:pt x="2760721" y="4613021"/>
                </a:cubicBezTo>
                <a:lnTo>
                  <a:pt x="2777405" y="4612376"/>
                </a:lnTo>
                <a:lnTo>
                  <a:pt x="2779713" y="4613424"/>
                </a:lnTo>
                <a:lnTo>
                  <a:pt x="2779713" y="4612286"/>
                </a:lnTo>
                <a:lnTo>
                  <a:pt x="2777405" y="4612376"/>
                </a:lnTo>
                <a:lnTo>
                  <a:pt x="2762861" y="4605767"/>
                </a:lnTo>
                <a:cubicBezTo>
                  <a:pt x="2758464" y="4603514"/>
                  <a:pt x="2754138" y="4602234"/>
                  <a:pt x="2746436" y="4603941"/>
                </a:cubicBezTo>
                <a:close/>
                <a:moveTo>
                  <a:pt x="1158436" y="4602992"/>
                </a:moveTo>
                <a:cubicBezTo>
                  <a:pt x="1161376" y="4607962"/>
                  <a:pt x="1164681" y="4612722"/>
                  <a:pt x="1168324" y="4617217"/>
                </a:cubicBezTo>
                <a:lnTo>
                  <a:pt x="1171366" y="4620821"/>
                </a:lnTo>
                <a:cubicBezTo>
                  <a:pt x="1169845" y="4620821"/>
                  <a:pt x="1168514" y="4620821"/>
                  <a:pt x="1169845" y="4620821"/>
                </a:cubicBezTo>
                <a:cubicBezTo>
                  <a:pt x="1169845" y="4621390"/>
                  <a:pt x="1168894" y="4621769"/>
                  <a:pt x="1169845" y="4622907"/>
                </a:cubicBezTo>
                <a:cubicBezTo>
                  <a:pt x="1170796" y="4624045"/>
                  <a:pt x="1170986" y="4624994"/>
                  <a:pt x="1172127" y="4625942"/>
                </a:cubicBezTo>
                <a:cubicBezTo>
                  <a:pt x="1170416" y="4629356"/>
                  <a:pt x="1169275" y="4632391"/>
                  <a:pt x="1167944" y="4635046"/>
                </a:cubicBezTo>
                <a:cubicBezTo>
                  <a:pt x="1167373" y="4633718"/>
                  <a:pt x="1165852" y="4632391"/>
                  <a:pt x="1162619" y="4632391"/>
                </a:cubicBezTo>
                <a:cubicBezTo>
                  <a:pt x="1160908" y="4639788"/>
                  <a:pt x="1162239" y="4642063"/>
                  <a:pt x="1163950" y="4642063"/>
                </a:cubicBezTo>
                <a:cubicBezTo>
                  <a:pt x="1163441" y="4642860"/>
                  <a:pt x="1162868" y="4643619"/>
                  <a:pt x="1162239" y="4644339"/>
                </a:cubicBezTo>
                <a:cubicBezTo>
                  <a:pt x="1159908" y="4640394"/>
                  <a:pt x="1157873" y="4636260"/>
                  <a:pt x="1156154" y="4632011"/>
                </a:cubicBezTo>
                <a:cubicBezTo>
                  <a:pt x="1153872" y="4630873"/>
                  <a:pt x="1150639" y="4628028"/>
                  <a:pt x="1151780" y="4627080"/>
                </a:cubicBezTo>
                <a:cubicBezTo>
                  <a:pt x="1152921" y="4626132"/>
                  <a:pt x="1151780" y="4625752"/>
                  <a:pt x="1151780" y="4624804"/>
                </a:cubicBezTo>
                <a:lnTo>
                  <a:pt x="1156724" y="4627080"/>
                </a:lnTo>
                <a:lnTo>
                  <a:pt x="1156724" y="4621580"/>
                </a:lnTo>
                <a:lnTo>
                  <a:pt x="1156724" y="4620252"/>
                </a:lnTo>
                <a:cubicBezTo>
                  <a:pt x="1156802" y="4615776"/>
                  <a:pt x="1157377" y="4611319"/>
                  <a:pt x="1158436" y="4606975"/>
                </a:cubicBezTo>
                <a:close/>
                <a:moveTo>
                  <a:pt x="2100853" y="4602613"/>
                </a:moveTo>
                <a:lnTo>
                  <a:pt x="2098381" y="4607734"/>
                </a:lnTo>
                <a:lnTo>
                  <a:pt x="2095909" y="4612665"/>
                </a:lnTo>
                <a:lnTo>
                  <a:pt x="2101043" y="4615131"/>
                </a:lnTo>
                <a:lnTo>
                  <a:pt x="2106178" y="4617597"/>
                </a:lnTo>
                <a:close/>
                <a:moveTo>
                  <a:pt x="2255831" y="4602044"/>
                </a:moveTo>
                <a:cubicBezTo>
                  <a:pt x="2254595" y="4602537"/>
                  <a:pt x="2253835" y="4603770"/>
                  <a:pt x="2253930" y="4605079"/>
                </a:cubicBezTo>
                <a:lnTo>
                  <a:pt x="2253930" y="4605837"/>
                </a:lnTo>
                <a:cubicBezTo>
                  <a:pt x="2254538" y="4607317"/>
                  <a:pt x="2256211" y="4608075"/>
                  <a:pt x="2257733" y="4607544"/>
                </a:cubicBezTo>
                <a:cubicBezTo>
                  <a:pt x="2259292" y="4607013"/>
                  <a:pt x="2260148" y="4605325"/>
                  <a:pt x="2259634" y="4603751"/>
                </a:cubicBezTo>
                <a:cubicBezTo>
                  <a:pt x="2259026" y="4602271"/>
                  <a:pt x="2257352" y="4601513"/>
                  <a:pt x="2255831" y="4602044"/>
                </a:cubicBezTo>
                <a:close/>
                <a:moveTo>
                  <a:pt x="1251803" y="4602044"/>
                </a:moveTo>
                <a:lnTo>
                  <a:pt x="1254765" y="4604130"/>
                </a:lnTo>
                <a:lnTo>
                  <a:pt x="1254275" y="4604130"/>
                </a:lnTo>
                <a:cubicBezTo>
                  <a:pt x="1254275" y="4604130"/>
                  <a:pt x="1255416" y="4605079"/>
                  <a:pt x="1254275" y="4605268"/>
                </a:cubicBezTo>
                <a:cubicBezTo>
                  <a:pt x="1253134" y="4605458"/>
                  <a:pt x="1256176" y="4605268"/>
                  <a:pt x="1255606" y="4605268"/>
                </a:cubicBezTo>
                <a:cubicBezTo>
                  <a:pt x="1255035" y="4605268"/>
                  <a:pt x="1257888" y="4606406"/>
                  <a:pt x="1257317" y="4607165"/>
                </a:cubicBezTo>
                <a:cubicBezTo>
                  <a:pt x="1256747" y="4607924"/>
                  <a:pt x="1258648" y="4609062"/>
                  <a:pt x="1255986" y="4610010"/>
                </a:cubicBezTo>
                <a:cubicBezTo>
                  <a:pt x="1259219" y="4611717"/>
                  <a:pt x="1257317" y="4615321"/>
                  <a:pt x="1261120" y="4615890"/>
                </a:cubicBezTo>
                <a:lnTo>
                  <a:pt x="1262505" y="4618513"/>
                </a:lnTo>
                <a:lnTo>
                  <a:pt x="1262642" y="4618924"/>
                </a:lnTo>
                <a:lnTo>
                  <a:pt x="1263022" y="4619493"/>
                </a:lnTo>
                <a:lnTo>
                  <a:pt x="1262505" y="4618513"/>
                </a:lnTo>
                <a:lnTo>
                  <a:pt x="1259980" y="4610958"/>
                </a:lnTo>
                <a:cubicBezTo>
                  <a:pt x="1258839" y="4610958"/>
                  <a:pt x="1258839" y="4604889"/>
                  <a:pt x="1255796" y="4604130"/>
                </a:cubicBezTo>
                <a:lnTo>
                  <a:pt x="1254845" y="4604130"/>
                </a:lnTo>
                <a:lnTo>
                  <a:pt x="1254465" y="4603751"/>
                </a:lnTo>
                <a:cubicBezTo>
                  <a:pt x="1254465" y="4602423"/>
                  <a:pt x="1253134" y="4601096"/>
                  <a:pt x="1251803" y="4602044"/>
                </a:cubicBezTo>
                <a:close/>
                <a:moveTo>
                  <a:pt x="3061526" y="4601096"/>
                </a:moveTo>
                <a:lnTo>
                  <a:pt x="3061336" y="4603372"/>
                </a:lnTo>
                <a:lnTo>
                  <a:pt x="3061336" y="4613803"/>
                </a:lnTo>
                <a:cubicBezTo>
                  <a:pt x="3061336" y="4616838"/>
                  <a:pt x="3061336" y="4619873"/>
                  <a:pt x="3066470" y="4618924"/>
                </a:cubicBezTo>
                <a:cubicBezTo>
                  <a:pt x="3067611" y="4612665"/>
                  <a:pt x="3072365" y="4615700"/>
                  <a:pt x="3076928" y="4618924"/>
                </a:cubicBezTo>
                <a:cubicBezTo>
                  <a:pt x="3080542" y="4602613"/>
                  <a:pt x="3065329" y="4606596"/>
                  <a:pt x="3061526" y="4601096"/>
                </a:cubicBezTo>
                <a:close/>
                <a:moveTo>
                  <a:pt x="1747161" y="4601096"/>
                </a:moveTo>
                <a:cubicBezTo>
                  <a:pt x="1745661" y="4601285"/>
                  <a:pt x="1744575" y="4602632"/>
                  <a:pt x="1744689" y="4604130"/>
                </a:cubicBezTo>
                <a:cubicBezTo>
                  <a:pt x="1744883" y="4605686"/>
                  <a:pt x="1746308" y="4606805"/>
                  <a:pt x="1747873" y="4606596"/>
                </a:cubicBezTo>
                <a:cubicBezTo>
                  <a:pt x="1747888" y="4606596"/>
                  <a:pt x="1747905" y="4606596"/>
                  <a:pt x="1747922" y="4606596"/>
                </a:cubicBezTo>
                <a:cubicBezTo>
                  <a:pt x="1749263" y="4611698"/>
                  <a:pt x="1753391" y="4615586"/>
                  <a:pt x="1758571" y="4616648"/>
                </a:cubicBezTo>
                <a:lnTo>
                  <a:pt x="1758761" y="4616648"/>
                </a:lnTo>
                <a:cubicBezTo>
                  <a:pt x="1759670" y="4609593"/>
                  <a:pt x="1755201" y="4602935"/>
                  <a:pt x="1748302" y="4601096"/>
                </a:cubicBezTo>
                <a:close/>
                <a:moveTo>
                  <a:pt x="791053" y="4601096"/>
                </a:moveTo>
                <a:lnTo>
                  <a:pt x="788010" y="4604889"/>
                </a:lnTo>
                <a:lnTo>
                  <a:pt x="785158" y="4608682"/>
                </a:lnTo>
                <a:lnTo>
                  <a:pt x="795807" y="4606975"/>
                </a:lnTo>
                <a:lnTo>
                  <a:pt x="806645" y="4605079"/>
                </a:lnTo>
                <a:lnTo>
                  <a:pt x="798849" y="4603182"/>
                </a:lnTo>
                <a:close/>
                <a:moveTo>
                  <a:pt x="2720384" y="4600717"/>
                </a:moveTo>
                <a:cubicBezTo>
                  <a:pt x="2714490" y="4608682"/>
                  <a:pt x="2728181" y="4595026"/>
                  <a:pt x="2720384" y="4600717"/>
                </a:cubicBezTo>
                <a:close/>
                <a:moveTo>
                  <a:pt x="1784813" y="4600717"/>
                </a:moveTo>
                <a:cubicBezTo>
                  <a:pt x="1784813" y="4613614"/>
                  <a:pt x="1792799" y="4617027"/>
                  <a:pt x="1800405" y="4621580"/>
                </a:cubicBezTo>
                <a:lnTo>
                  <a:pt x="1800405" y="4600717"/>
                </a:lnTo>
                <a:close/>
                <a:moveTo>
                  <a:pt x="2734076" y="4600337"/>
                </a:moveTo>
                <a:lnTo>
                  <a:pt x="2714109" y="4607355"/>
                </a:lnTo>
                <a:lnTo>
                  <a:pt x="2712208" y="4607355"/>
                </a:lnTo>
                <a:lnTo>
                  <a:pt x="2712208" y="4608493"/>
                </a:lnTo>
                <a:lnTo>
                  <a:pt x="2687487" y="4617217"/>
                </a:lnTo>
                <a:lnTo>
                  <a:pt x="2703460" y="4624804"/>
                </a:lnTo>
                <a:lnTo>
                  <a:pt x="2709355" y="4627459"/>
                </a:lnTo>
                <a:lnTo>
                  <a:pt x="2705933" y="4646805"/>
                </a:lnTo>
                <a:cubicBezTo>
                  <a:pt x="2702681" y="4663552"/>
                  <a:pt x="2701787" y="4680660"/>
                  <a:pt x="2703270" y="4697635"/>
                </a:cubicBezTo>
                <a:cubicBezTo>
                  <a:pt x="2704982" y="4702377"/>
                  <a:pt x="2717152" y="4702567"/>
                  <a:pt x="2731604" y="4697635"/>
                </a:cubicBezTo>
                <a:cubicBezTo>
                  <a:pt x="2732745" y="4697635"/>
                  <a:pt x="2734266" y="4697635"/>
                  <a:pt x="2735407" y="4696308"/>
                </a:cubicBezTo>
                <a:lnTo>
                  <a:pt x="2737308" y="4696308"/>
                </a:lnTo>
                <a:cubicBezTo>
                  <a:pt x="2757123" y="4688057"/>
                  <a:pt x="2774560" y="4675008"/>
                  <a:pt x="2788080" y="4658375"/>
                </a:cubicBezTo>
                <a:lnTo>
                  <a:pt x="2809188" y="4632960"/>
                </a:lnTo>
                <a:lnTo>
                  <a:pt x="2790172" y="4636753"/>
                </a:lnTo>
                <a:cubicBezTo>
                  <a:pt x="2779067" y="4639219"/>
                  <a:pt x="2768323" y="4643106"/>
                  <a:pt x="2758226" y="4648322"/>
                </a:cubicBezTo>
                <a:lnTo>
                  <a:pt x="2744534" y="4655909"/>
                </a:lnTo>
                <a:lnTo>
                  <a:pt x="2749098" y="4635425"/>
                </a:lnTo>
                <a:lnTo>
                  <a:pt x="2753472" y="4615131"/>
                </a:lnTo>
                <a:lnTo>
                  <a:pt x="2732745" y="4610769"/>
                </a:lnTo>
                <a:lnTo>
                  <a:pt x="2729132" y="4610769"/>
                </a:lnTo>
                <a:close/>
                <a:moveTo>
                  <a:pt x="2418986" y="4599578"/>
                </a:moveTo>
                <a:cubicBezTo>
                  <a:pt x="2417483" y="4600185"/>
                  <a:pt x="2416685" y="4601817"/>
                  <a:pt x="2417084" y="4603372"/>
                </a:cubicBezTo>
                <a:cubicBezTo>
                  <a:pt x="2417369" y="4605022"/>
                  <a:pt x="2418929" y="4606141"/>
                  <a:pt x="2420602" y="4605856"/>
                </a:cubicBezTo>
                <a:cubicBezTo>
                  <a:pt x="2422257" y="4605572"/>
                  <a:pt x="2423359" y="4604017"/>
                  <a:pt x="2423074" y="4602348"/>
                </a:cubicBezTo>
                <a:cubicBezTo>
                  <a:pt x="2423036" y="4602044"/>
                  <a:pt x="2422941" y="4601760"/>
                  <a:pt x="2422789" y="4601475"/>
                </a:cubicBezTo>
                <a:cubicBezTo>
                  <a:pt x="2422257" y="4599920"/>
                  <a:pt x="2420564" y="4599066"/>
                  <a:pt x="2418986" y="4599578"/>
                </a:cubicBezTo>
                <a:close/>
                <a:moveTo>
                  <a:pt x="1256557" y="4599199"/>
                </a:moveTo>
                <a:cubicBezTo>
                  <a:pt x="1255035" y="4599768"/>
                  <a:pt x="1255035" y="4599009"/>
                  <a:pt x="1253704" y="4599578"/>
                </a:cubicBezTo>
                <a:lnTo>
                  <a:pt x="1252944" y="4599389"/>
                </a:lnTo>
                <a:cubicBezTo>
                  <a:pt x="1254113" y="4599863"/>
                  <a:pt x="1254682" y="4601191"/>
                  <a:pt x="1254212" y="4602348"/>
                </a:cubicBezTo>
                <a:cubicBezTo>
                  <a:pt x="1254174" y="4602442"/>
                  <a:pt x="1254132" y="4602537"/>
                  <a:pt x="1254085" y="4602613"/>
                </a:cubicBezTo>
                <a:cubicBezTo>
                  <a:pt x="1254085" y="4602613"/>
                  <a:pt x="1254085" y="4602613"/>
                  <a:pt x="1255035" y="4602613"/>
                </a:cubicBezTo>
                <a:cubicBezTo>
                  <a:pt x="1255035" y="4602613"/>
                  <a:pt x="1255035" y="4601665"/>
                  <a:pt x="1256176" y="4601285"/>
                </a:cubicBezTo>
                <a:lnTo>
                  <a:pt x="1256557" y="4601285"/>
                </a:lnTo>
                <a:cubicBezTo>
                  <a:pt x="1255796" y="4601285"/>
                  <a:pt x="1258078" y="4598630"/>
                  <a:pt x="1256557" y="4599199"/>
                </a:cubicBezTo>
                <a:close/>
                <a:moveTo>
                  <a:pt x="1253514" y="4597333"/>
                </a:moveTo>
                <a:lnTo>
                  <a:pt x="1253514" y="4597492"/>
                </a:lnTo>
                <a:lnTo>
                  <a:pt x="1252944" y="4597492"/>
                </a:lnTo>
                <a:lnTo>
                  <a:pt x="1252944" y="4597412"/>
                </a:lnTo>
                <a:close/>
                <a:moveTo>
                  <a:pt x="1154633" y="4596733"/>
                </a:moveTo>
                <a:lnTo>
                  <a:pt x="1156138" y="4596733"/>
                </a:lnTo>
                <a:lnTo>
                  <a:pt x="1157295" y="4598630"/>
                </a:lnTo>
                <a:lnTo>
                  <a:pt x="1154633" y="4598630"/>
                </a:lnTo>
                <a:close/>
                <a:moveTo>
                  <a:pt x="1253514" y="4596658"/>
                </a:moveTo>
                <a:lnTo>
                  <a:pt x="1253895" y="4596733"/>
                </a:lnTo>
                <a:cubicBezTo>
                  <a:pt x="1254465" y="4595975"/>
                  <a:pt x="1254085" y="4596686"/>
                  <a:pt x="1253562" y="4597326"/>
                </a:cubicBezTo>
                <a:lnTo>
                  <a:pt x="1253514" y="4597333"/>
                </a:lnTo>
                <a:close/>
                <a:moveTo>
                  <a:pt x="1847564" y="4595406"/>
                </a:moveTo>
                <a:cubicBezTo>
                  <a:pt x="1841860" y="4623097"/>
                  <a:pt x="1863347" y="4601665"/>
                  <a:pt x="1847564" y="4595406"/>
                </a:cubicBezTo>
                <a:close/>
                <a:moveTo>
                  <a:pt x="2090775" y="4595026"/>
                </a:moveTo>
                <a:lnTo>
                  <a:pt x="2088493" y="4599768"/>
                </a:lnTo>
                <a:lnTo>
                  <a:pt x="2086401" y="4603561"/>
                </a:lnTo>
                <a:lnTo>
                  <a:pt x="2097050" y="4599199"/>
                </a:lnTo>
                <a:lnTo>
                  <a:pt x="2107509" y="4595026"/>
                </a:lnTo>
                <a:close/>
                <a:moveTo>
                  <a:pt x="1250852" y="4595026"/>
                </a:moveTo>
                <a:cubicBezTo>
                  <a:pt x="1250662" y="4593889"/>
                  <a:pt x="1250852" y="4597871"/>
                  <a:pt x="1250852" y="4597492"/>
                </a:cubicBezTo>
                <a:cubicBezTo>
                  <a:pt x="1250852" y="4597113"/>
                  <a:pt x="1252183" y="4597302"/>
                  <a:pt x="1251613" y="4596733"/>
                </a:cubicBezTo>
                <a:lnTo>
                  <a:pt x="1251232" y="4596164"/>
                </a:lnTo>
                <a:cubicBezTo>
                  <a:pt x="1250091" y="4596164"/>
                  <a:pt x="1251232" y="4596164"/>
                  <a:pt x="1252183" y="4596164"/>
                </a:cubicBezTo>
                <a:cubicBezTo>
                  <a:pt x="1253134" y="4596164"/>
                  <a:pt x="1251042" y="4596164"/>
                  <a:pt x="1250852" y="4595026"/>
                </a:cubicBezTo>
                <a:close/>
                <a:moveTo>
                  <a:pt x="994320" y="4594463"/>
                </a:moveTo>
                <a:lnTo>
                  <a:pt x="996188" y="4596414"/>
                </a:lnTo>
                <a:lnTo>
                  <a:pt x="994976" y="4596697"/>
                </a:lnTo>
                <a:lnTo>
                  <a:pt x="994330" y="4595975"/>
                </a:lnTo>
                <a:cubicBezTo>
                  <a:pt x="995471" y="4595785"/>
                  <a:pt x="994330" y="4594837"/>
                  <a:pt x="994330" y="4594837"/>
                </a:cubicBezTo>
                <a:close/>
                <a:moveTo>
                  <a:pt x="3019501" y="4593699"/>
                </a:moveTo>
                <a:cubicBezTo>
                  <a:pt x="3013797" y="4621200"/>
                  <a:pt x="3035284" y="4599768"/>
                  <a:pt x="3019501" y="4593699"/>
                </a:cubicBezTo>
                <a:close/>
                <a:moveTo>
                  <a:pt x="2246437" y="4592656"/>
                </a:moveTo>
                <a:cubicBezTo>
                  <a:pt x="2246323" y="4592674"/>
                  <a:pt x="2246228" y="4592712"/>
                  <a:pt x="2246133" y="4592750"/>
                </a:cubicBezTo>
                <a:cubicBezTo>
                  <a:pt x="2244745" y="4593111"/>
                  <a:pt x="2243813" y="4594363"/>
                  <a:pt x="2243851" y="4595785"/>
                </a:cubicBezTo>
                <a:lnTo>
                  <a:pt x="2244422" y="4596544"/>
                </a:lnTo>
                <a:cubicBezTo>
                  <a:pt x="2245030" y="4598042"/>
                  <a:pt x="2246666" y="4598839"/>
                  <a:pt x="2248225" y="4598440"/>
                </a:cubicBezTo>
                <a:cubicBezTo>
                  <a:pt x="2249708" y="4597833"/>
                  <a:pt x="2250469" y="4596164"/>
                  <a:pt x="2249936" y="4594647"/>
                </a:cubicBezTo>
                <a:cubicBezTo>
                  <a:pt x="2249518" y="4593130"/>
                  <a:pt x="2247959" y="4592238"/>
                  <a:pt x="2246437" y="4592656"/>
                </a:cubicBezTo>
                <a:close/>
                <a:moveTo>
                  <a:pt x="1953482" y="4591612"/>
                </a:moveTo>
                <a:cubicBezTo>
                  <a:pt x="1952151" y="4591612"/>
                  <a:pt x="1952911" y="4592371"/>
                  <a:pt x="1952341" y="4592371"/>
                </a:cubicBezTo>
                <a:cubicBezTo>
                  <a:pt x="1952341" y="4592371"/>
                  <a:pt x="1954052" y="4593509"/>
                  <a:pt x="1954813" y="4593319"/>
                </a:cubicBezTo>
                <a:cubicBezTo>
                  <a:pt x="1955573" y="4593130"/>
                  <a:pt x="1954813" y="4591043"/>
                  <a:pt x="1954813" y="4591612"/>
                </a:cubicBezTo>
                <a:cubicBezTo>
                  <a:pt x="1954813" y="4591612"/>
                  <a:pt x="1954813" y="4591612"/>
                  <a:pt x="1953482" y="4591612"/>
                </a:cubicBezTo>
                <a:close/>
                <a:moveTo>
                  <a:pt x="1250091" y="4590474"/>
                </a:moveTo>
                <a:cubicBezTo>
                  <a:pt x="1250091" y="4590474"/>
                  <a:pt x="1248570" y="4590474"/>
                  <a:pt x="1248570" y="4592181"/>
                </a:cubicBezTo>
                <a:cubicBezTo>
                  <a:pt x="1248570" y="4593889"/>
                  <a:pt x="1252563" y="4593889"/>
                  <a:pt x="1251993" y="4592371"/>
                </a:cubicBezTo>
                <a:lnTo>
                  <a:pt x="1251232" y="4591802"/>
                </a:lnTo>
                <a:cubicBezTo>
                  <a:pt x="1251232" y="4591802"/>
                  <a:pt x="1249901" y="4591802"/>
                  <a:pt x="1250091" y="4590474"/>
                </a:cubicBezTo>
                <a:close/>
                <a:moveTo>
                  <a:pt x="1664339" y="4590304"/>
                </a:moveTo>
                <a:cubicBezTo>
                  <a:pt x="1663160" y="4590911"/>
                  <a:pt x="1662509" y="4592200"/>
                  <a:pt x="1662732" y="4593509"/>
                </a:cubicBezTo>
                <a:cubicBezTo>
                  <a:pt x="1663272" y="4595064"/>
                  <a:pt x="1664960" y="4595918"/>
                  <a:pt x="1666535" y="4595406"/>
                </a:cubicBezTo>
                <a:cubicBezTo>
                  <a:pt x="1668026" y="4594894"/>
                  <a:pt x="1668824" y="4593281"/>
                  <a:pt x="1668317" y="4591802"/>
                </a:cubicBezTo>
                <a:cubicBezTo>
                  <a:pt x="1668294" y="4591726"/>
                  <a:pt x="1668271" y="4591669"/>
                  <a:pt x="1668246" y="4591612"/>
                </a:cubicBezTo>
                <a:lnTo>
                  <a:pt x="1668436" y="4591612"/>
                </a:lnTo>
                <a:cubicBezTo>
                  <a:pt x="1667666" y="4590114"/>
                  <a:pt x="1665833" y="4589545"/>
                  <a:pt x="1664339" y="4590304"/>
                </a:cubicBezTo>
                <a:close/>
                <a:moveTo>
                  <a:pt x="2587008" y="4590190"/>
                </a:moveTo>
                <a:cubicBezTo>
                  <a:pt x="2586894" y="4590209"/>
                  <a:pt x="2586799" y="4590247"/>
                  <a:pt x="2586704" y="4590285"/>
                </a:cubicBezTo>
                <a:cubicBezTo>
                  <a:pt x="2585221" y="4590892"/>
                  <a:pt x="2584460" y="4592561"/>
                  <a:pt x="2584993" y="4594078"/>
                </a:cubicBezTo>
                <a:cubicBezTo>
                  <a:pt x="2585601" y="4595576"/>
                  <a:pt x="2587237" y="4596373"/>
                  <a:pt x="2588796" y="4595975"/>
                </a:cubicBezTo>
                <a:cubicBezTo>
                  <a:pt x="2589956" y="4595501"/>
                  <a:pt x="2590716" y="4594381"/>
                  <a:pt x="2590697" y="4593130"/>
                </a:cubicBezTo>
                <a:lnTo>
                  <a:pt x="2590507" y="4592181"/>
                </a:lnTo>
                <a:cubicBezTo>
                  <a:pt x="2590089" y="4590664"/>
                  <a:pt x="2588530" y="4589773"/>
                  <a:pt x="2587008" y="4590190"/>
                </a:cubicBezTo>
                <a:close/>
                <a:moveTo>
                  <a:pt x="2527185" y="4589905"/>
                </a:moveTo>
                <a:cubicBezTo>
                  <a:pt x="2521480" y="4617407"/>
                  <a:pt x="2543158" y="4595975"/>
                  <a:pt x="2527185" y="4589905"/>
                </a:cubicBezTo>
                <a:close/>
                <a:moveTo>
                  <a:pt x="753402" y="4589526"/>
                </a:moveTo>
                <a:cubicBezTo>
                  <a:pt x="755303" y="4590095"/>
                  <a:pt x="756634" y="4592561"/>
                  <a:pt x="757965" y="4594647"/>
                </a:cubicBezTo>
                <a:lnTo>
                  <a:pt x="758726" y="4594647"/>
                </a:lnTo>
                <a:cubicBezTo>
                  <a:pt x="756634" y="4595216"/>
                  <a:pt x="755874" y="4591043"/>
                  <a:pt x="753402" y="4589526"/>
                </a:cubicBezTo>
                <a:close/>
                <a:moveTo>
                  <a:pt x="762339" y="4588199"/>
                </a:moveTo>
                <a:lnTo>
                  <a:pt x="763670" y="4599768"/>
                </a:lnTo>
                <a:cubicBezTo>
                  <a:pt x="764465" y="4604927"/>
                  <a:pt x="764973" y="4610105"/>
                  <a:pt x="765191" y="4615321"/>
                </a:cubicBezTo>
                <a:cubicBezTo>
                  <a:pt x="765191" y="4617597"/>
                  <a:pt x="767854" y="4620062"/>
                  <a:pt x="770896" y="4620631"/>
                </a:cubicBezTo>
                <a:lnTo>
                  <a:pt x="776411" y="4621769"/>
                </a:lnTo>
                <a:lnTo>
                  <a:pt x="777932" y="4611148"/>
                </a:lnTo>
                <a:lnTo>
                  <a:pt x="779263" y="4600527"/>
                </a:lnTo>
                <a:lnTo>
                  <a:pt x="770896" y="4594458"/>
                </a:lnTo>
                <a:close/>
                <a:moveTo>
                  <a:pt x="3181515" y="4587630"/>
                </a:moveTo>
                <a:cubicBezTo>
                  <a:pt x="3176571" y="4609251"/>
                  <a:pt x="3197298" y="4588578"/>
                  <a:pt x="3181515" y="4587630"/>
                </a:cubicBezTo>
                <a:close/>
                <a:moveTo>
                  <a:pt x="1617094" y="4587061"/>
                </a:moveTo>
                <a:lnTo>
                  <a:pt x="1620517" y="4602992"/>
                </a:lnTo>
                <a:lnTo>
                  <a:pt x="1623179" y="4616079"/>
                </a:lnTo>
                <a:lnTo>
                  <a:pt x="1610439" y="4613803"/>
                </a:lnTo>
                <a:lnTo>
                  <a:pt x="1607776" y="4610389"/>
                </a:lnTo>
                <a:lnTo>
                  <a:pt x="1603593" y="4612665"/>
                </a:lnTo>
                <a:lnTo>
                  <a:pt x="1589331" y="4610579"/>
                </a:lnTo>
                <a:lnTo>
                  <a:pt x="1589331" y="4600337"/>
                </a:lnTo>
                <a:lnTo>
                  <a:pt x="1585528" y="4605079"/>
                </a:lnTo>
                <a:cubicBezTo>
                  <a:pt x="1584488" y="4606463"/>
                  <a:pt x="1583832" y="4608094"/>
                  <a:pt x="1583626" y="4609820"/>
                </a:cubicBezTo>
                <a:lnTo>
                  <a:pt x="1580584" y="4609820"/>
                </a:lnTo>
                <a:cubicBezTo>
                  <a:pt x="1581059" y="4608322"/>
                  <a:pt x="1580612" y="4606691"/>
                  <a:pt x="1579443" y="4605648"/>
                </a:cubicBezTo>
                <a:lnTo>
                  <a:pt x="1577922" y="4593319"/>
                </a:lnTo>
                <a:lnTo>
                  <a:pt x="1581725" y="4593319"/>
                </a:lnTo>
                <a:lnTo>
                  <a:pt x="1584577" y="4593319"/>
                </a:lnTo>
                <a:lnTo>
                  <a:pt x="1598078" y="4590664"/>
                </a:lnTo>
                <a:close/>
                <a:moveTo>
                  <a:pt x="1630405" y="4586871"/>
                </a:moveTo>
                <a:lnTo>
                  <a:pt x="1632669" y="4588397"/>
                </a:lnTo>
                <a:lnTo>
                  <a:pt x="1631736" y="4588578"/>
                </a:lnTo>
                <a:lnTo>
                  <a:pt x="1631736" y="4592371"/>
                </a:lnTo>
                <a:cubicBezTo>
                  <a:pt x="1630405" y="4589526"/>
                  <a:pt x="1628884" y="4586871"/>
                  <a:pt x="1630405" y="4586871"/>
                </a:cubicBezTo>
                <a:close/>
                <a:moveTo>
                  <a:pt x="2712526" y="4586110"/>
                </a:moveTo>
                <a:cubicBezTo>
                  <a:pt x="2712077" y="4585105"/>
                  <a:pt x="2711542" y="4584927"/>
                  <a:pt x="2710876" y="4586112"/>
                </a:cubicBezTo>
                <a:lnTo>
                  <a:pt x="2710876" y="4586302"/>
                </a:lnTo>
                <a:cubicBezTo>
                  <a:pt x="2710876" y="4596733"/>
                  <a:pt x="2706503" y="4599578"/>
                  <a:pt x="2715440" y="4602992"/>
                </a:cubicBezTo>
                <a:cubicBezTo>
                  <a:pt x="2714442" y="4599578"/>
                  <a:pt x="2713872" y="4589123"/>
                  <a:pt x="2712526" y="4586110"/>
                </a:cubicBezTo>
                <a:close/>
                <a:moveTo>
                  <a:pt x="2836380" y="4585922"/>
                </a:moveTo>
                <a:cubicBezTo>
                  <a:pt x="2831436" y="4607544"/>
                  <a:pt x="2852163" y="4586871"/>
                  <a:pt x="2836380" y="4585922"/>
                </a:cubicBezTo>
                <a:close/>
                <a:moveTo>
                  <a:pt x="2820787" y="4585922"/>
                </a:moveTo>
                <a:cubicBezTo>
                  <a:pt x="2815082" y="4613614"/>
                  <a:pt x="2836760" y="4592181"/>
                  <a:pt x="2820787" y="4585922"/>
                </a:cubicBezTo>
                <a:close/>
                <a:moveTo>
                  <a:pt x="2281807" y="4585638"/>
                </a:moveTo>
                <a:cubicBezTo>
                  <a:pt x="2281692" y="4585657"/>
                  <a:pt x="2281597" y="4585695"/>
                  <a:pt x="2281502" y="4585733"/>
                </a:cubicBezTo>
                <a:cubicBezTo>
                  <a:pt x="2279943" y="4586264"/>
                  <a:pt x="2279087" y="4587952"/>
                  <a:pt x="2279601" y="4589526"/>
                </a:cubicBezTo>
                <a:cubicBezTo>
                  <a:pt x="2280171" y="4591100"/>
                  <a:pt x="2281921" y="4591916"/>
                  <a:pt x="2283499" y="4591347"/>
                </a:cubicBezTo>
                <a:cubicBezTo>
                  <a:pt x="2283594" y="4591328"/>
                  <a:pt x="2283689" y="4591271"/>
                  <a:pt x="2283784" y="4591233"/>
                </a:cubicBezTo>
                <a:lnTo>
                  <a:pt x="2283404" y="4591233"/>
                </a:lnTo>
                <a:cubicBezTo>
                  <a:pt x="2284906" y="4590778"/>
                  <a:pt x="2285781" y="4589204"/>
                  <a:pt x="2285324" y="4587705"/>
                </a:cubicBezTo>
                <a:cubicBezTo>
                  <a:pt x="2285324" y="4587667"/>
                  <a:pt x="2285305" y="4587648"/>
                  <a:pt x="2285305" y="4587630"/>
                </a:cubicBezTo>
                <a:cubicBezTo>
                  <a:pt x="2284887" y="4586112"/>
                  <a:pt x="2283328" y="4585221"/>
                  <a:pt x="2281807" y="4585638"/>
                </a:cubicBezTo>
                <a:close/>
                <a:moveTo>
                  <a:pt x="2700418" y="4585543"/>
                </a:moveTo>
                <a:cubicBezTo>
                  <a:pt x="2693572" y="4586112"/>
                  <a:pt x="2685015" y="4584405"/>
                  <a:pt x="2684064" y="4589905"/>
                </a:cubicBezTo>
                <a:lnTo>
                  <a:pt x="2684635" y="4590854"/>
                </a:lnTo>
                <a:cubicBezTo>
                  <a:pt x="2689579" y="4593889"/>
                  <a:pt x="2703650" y="4602992"/>
                  <a:pt x="2700418" y="4585543"/>
                </a:cubicBezTo>
                <a:close/>
                <a:moveTo>
                  <a:pt x="2469187" y="4584974"/>
                </a:moveTo>
                <a:cubicBezTo>
                  <a:pt x="2470138" y="4593509"/>
                  <a:pt x="2468997" y="4603561"/>
                  <a:pt x="2480216" y="4601096"/>
                </a:cubicBezTo>
                <a:lnTo>
                  <a:pt x="2479646" y="4600717"/>
                </a:lnTo>
                <a:cubicBezTo>
                  <a:pt x="2480578" y="4593604"/>
                  <a:pt x="2476109" y="4586890"/>
                  <a:pt x="2469187" y="4584974"/>
                </a:cubicBezTo>
                <a:close/>
                <a:moveTo>
                  <a:pt x="2878025" y="4584784"/>
                </a:moveTo>
                <a:cubicBezTo>
                  <a:pt x="2873080" y="4606406"/>
                  <a:pt x="2893807" y="4585733"/>
                  <a:pt x="2878025" y="4584784"/>
                </a:cubicBezTo>
                <a:close/>
                <a:moveTo>
                  <a:pt x="1473906" y="4584784"/>
                </a:moveTo>
                <a:lnTo>
                  <a:pt x="1488738" y="4586681"/>
                </a:lnTo>
                <a:lnTo>
                  <a:pt x="1474096" y="4591802"/>
                </a:lnTo>
                <a:close/>
                <a:moveTo>
                  <a:pt x="994314" y="4582698"/>
                </a:moveTo>
                <a:lnTo>
                  <a:pt x="994591" y="4582698"/>
                </a:lnTo>
                <a:lnTo>
                  <a:pt x="995281" y="4583267"/>
                </a:lnTo>
                <a:close/>
                <a:moveTo>
                  <a:pt x="871215" y="4581465"/>
                </a:moveTo>
                <a:cubicBezTo>
                  <a:pt x="866281" y="4581617"/>
                  <a:pt x="862407" y="4585733"/>
                  <a:pt x="862561" y="4590645"/>
                </a:cubicBezTo>
                <a:cubicBezTo>
                  <a:pt x="862576" y="4591157"/>
                  <a:pt x="862637" y="4591669"/>
                  <a:pt x="862742" y="4592181"/>
                </a:cubicBezTo>
                <a:cubicBezTo>
                  <a:pt x="862679" y="4592618"/>
                  <a:pt x="862679" y="4593073"/>
                  <a:pt x="862742" y="4593509"/>
                </a:cubicBezTo>
                <a:lnTo>
                  <a:pt x="859129" y="4590664"/>
                </a:lnTo>
                <a:lnTo>
                  <a:pt x="854755" y="4587250"/>
                </a:lnTo>
                <a:lnTo>
                  <a:pt x="851522" y="4591612"/>
                </a:lnTo>
                <a:lnTo>
                  <a:pt x="848290" y="4595785"/>
                </a:lnTo>
                <a:lnTo>
                  <a:pt x="863312" y="4594078"/>
                </a:lnTo>
                <a:cubicBezTo>
                  <a:pt x="864765" y="4597966"/>
                  <a:pt x="868677" y="4600394"/>
                  <a:pt x="872820" y="4599958"/>
                </a:cubicBezTo>
                <a:lnTo>
                  <a:pt x="875482" y="4599009"/>
                </a:lnTo>
                <a:cubicBezTo>
                  <a:pt x="877384" y="4603372"/>
                  <a:pt x="884230" y="4595975"/>
                  <a:pt x="880426" y="4592561"/>
                </a:cubicBezTo>
                <a:cubicBezTo>
                  <a:pt x="880514" y="4591745"/>
                  <a:pt x="880514" y="4590911"/>
                  <a:pt x="880426" y="4590095"/>
                </a:cubicBezTo>
                <a:cubicBezTo>
                  <a:pt x="880272" y="4585183"/>
                  <a:pt x="876148" y="4581314"/>
                  <a:pt x="871215" y="4581465"/>
                </a:cubicBezTo>
                <a:close/>
                <a:moveTo>
                  <a:pt x="992429" y="4581371"/>
                </a:moveTo>
                <a:cubicBezTo>
                  <a:pt x="992714" y="4580707"/>
                  <a:pt x="993000" y="4581418"/>
                  <a:pt x="993427" y="4582177"/>
                </a:cubicBezTo>
                <a:lnTo>
                  <a:pt x="994314" y="4582698"/>
                </a:lnTo>
                <a:lnTo>
                  <a:pt x="993950" y="4582698"/>
                </a:lnTo>
                <a:cubicBezTo>
                  <a:pt x="994520" y="4582698"/>
                  <a:pt x="991858" y="4582698"/>
                  <a:pt x="992429" y="4581371"/>
                </a:cubicBezTo>
                <a:close/>
                <a:moveTo>
                  <a:pt x="2892875" y="4580707"/>
                </a:moveTo>
                <a:lnTo>
                  <a:pt x="2888681" y="4584790"/>
                </a:lnTo>
                <a:lnTo>
                  <a:pt x="2888673" y="4584784"/>
                </a:lnTo>
                <a:lnTo>
                  <a:pt x="2888103" y="4585353"/>
                </a:lnTo>
                <a:lnTo>
                  <a:pt x="2888681" y="4584790"/>
                </a:lnTo>
                <a:lnTo>
                  <a:pt x="2897611" y="4591423"/>
                </a:lnTo>
                <a:cubicBezTo>
                  <a:pt x="2899750" y="4594505"/>
                  <a:pt x="2902365" y="4597113"/>
                  <a:pt x="2909400" y="4595216"/>
                </a:cubicBezTo>
                <a:cubicBezTo>
                  <a:pt x="2911967" y="4586966"/>
                  <a:pt x="2899988" y="4579355"/>
                  <a:pt x="2892875" y="4580707"/>
                </a:cubicBezTo>
                <a:close/>
                <a:moveTo>
                  <a:pt x="2626637" y="4580233"/>
                </a:moveTo>
                <a:lnTo>
                  <a:pt x="2626637" y="4580991"/>
                </a:lnTo>
                <a:cubicBezTo>
                  <a:pt x="2632152" y="4599958"/>
                  <a:pt x="2607621" y="4589147"/>
                  <a:pt x="2610854" y="4606975"/>
                </a:cubicBezTo>
                <a:cubicBezTo>
                  <a:pt x="2625496" y="4605458"/>
                  <a:pt x="2646984" y="4585164"/>
                  <a:pt x="2626637" y="4580233"/>
                </a:cubicBezTo>
                <a:close/>
                <a:moveTo>
                  <a:pt x="1753627" y="4580233"/>
                </a:moveTo>
                <a:cubicBezTo>
                  <a:pt x="1733090" y="4593130"/>
                  <a:pt x="1770931" y="4587819"/>
                  <a:pt x="1753627" y="4580233"/>
                </a:cubicBezTo>
                <a:close/>
                <a:moveTo>
                  <a:pt x="1935607" y="4579664"/>
                </a:moveTo>
                <a:lnTo>
                  <a:pt x="1930473" y="4585922"/>
                </a:lnTo>
                <a:cubicBezTo>
                  <a:pt x="1927620" y="4589526"/>
                  <a:pt x="1925719" y="4593319"/>
                  <a:pt x="1926289" y="4594837"/>
                </a:cubicBezTo>
                <a:cubicBezTo>
                  <a:pt x="1926898" y="4596127"/>
                  <a:pt x="1928343" y="4596771"/>
                  <a:pt x="1929712" y="4596354"/>
                </a:cubicBezTo>
                <a:cubicBezTo>
                  <a:pt x="1932032" y="4593983"/>
                  <a:pt x="1933496" y="4590911"/>
                  <a:pt x="1933895" y="4587630"/>
                </a:cubicBezTo>
                <a:close/>
                <a:moveTo>
                  <a:pt x="893547" y="4577767"/>
                </a:moveTo>
                <a:lnTo>
                  <a:pt x="887462" y="4585353"/>
                </a:lnTo>
                <a:lnTo>
                  <a:pt x="898872" y="4593889"/>
                </a:lnTo>
                <a:lnTo>
                  <a:pt x="910091" y="4602423"/>
                </a:lnTo>
                <a:lnTo>
                  <a:pt x="901724" y="4590095"/>
                </a:lnTo>
                <a:close/>
                <a:moveTo>
                  <a:pt x="991858" y="4577387"/>
                </a:moveTo>
                <a:cubicBezTo>
                  <a:pt x="990527" y="4577387"/>
                  <a:pt x="988245" y="4579664"/>
                  <a:pt x="989006" y="4579284"/>
                </a:cubicBezTo>
                <a:cubicBezTo>
                  <a:pt x="989767" y="4578905"/>
                  <a:pt x="990337" y="4580612"/>
                  <a:pt x="990527" y="4580991"/>
                </a:cubicBezTo>
                <a:cubicBezTo>
                  <a:pt x="990717" y="4581371"/>
                  <a:pt x="989006" y="4580043"/>
                  <a:pt x="988245" y="4580991"/>
                </a:cubicBezTo>
                <a:cubicBezTo>
                  <a:pt x="987485" y="4581940"/>
                  <a:pt x="989767" y="4584405"/>
                  <a:pt x="991288" y="4583457"/>
                </a:cubicBezTo>
                <a:cubicBezTo>
                  <a:pt x="991288" y="4585449"/>
                  <a:pt x="992952" y="4587013"/>
                  <a:pt x="994164" y="4588720"/>
                </a:cubicBezTo>
                <a:lnTo>
                  <a:pt x="994320" y="4594463"/>
                </a:lnTo>
                <a:lnTo>
                  <a:pt x="989957" y="4589905"/>
                </a:lnTo>
                <a:cubicBezTo>
                  <a:pt x="981305" y="4593699"/>
                  <a:pt x="986439" y="4596923"/>
                  <a:pt x="991169" y="4597587"/>
                </a:cubicBezTo>
                <a:lnTo>
                  <a:pt x="994976" y="4596697"/>
                </a:lnTo>
                <a:lnTo>
                  <a:pt x="1000605" y="4602992"/>
                </a:lnTo>
                <a:cubicBezTo>
                  <a:pt x="999084" y="4603941"/>
                  <a:pt x="1001937" y="4606217"/>
                  <a:pt x="1002697" y="4606975"/>
                </a:cubicBezTo>
                <a:cubicBezTo>
                  <a:pt x="1003542" y="4609991"/>
                  <a:pt x="1005428" y="4612609"/>
                  <a:pt x="1008022" y="4614372"/>
                </a:cubicBezTo>
                <a:cubicBezTo>
                  <a:pt x="1005930" y="4614372"/>
                  <a:pt x="1009163" y="4615510"/>
                  <a:pt x="1008022" y="4616458"/>
                </a:cubicBezTo>
                <a:cubicBezTo>
                  <a:pt x="1006881" y="4617407"/>
                  <a:pt x="1008022" y="4618355"/>
                  <a:pt x="1006120" y="4618166"/>
                </a:cubicBezTo>
                <a:cubicBezTo>
                  <a:pt x="1008832" y="4621712"/>
                  <a:pt x="1011068" y="4625601"/>
                  <a:pt x="1012776" y="4629735"/>
                </a:cubicBezTo>
                <a:cubicBezTo>
                  <a:pt x="1011254" y="4629735"/>
                  <a:pt x="1009733" y="4625942"/>
                  <a:pt x="1008212" y="4625942"/>
                </a:cubicBezTo>
                <a:cubicBezTo>
                  <a:pt x="1014476" y="4634496"/>
                  <a:pt x="1019889" y="4643657"/>
                  <a:pt x="1024375" y="4653254"/>
                </a:cubicBezTo>
                <a:lnTo>
                  <a:pt x="1026467" y="4655150"/>
                </a:lnTo>
                <a:cubicBezTo>
                  <a:pt x="1026554" y="4656156"/>
                  <a:pt x="1026554" y="4657180"/>
                  <a:pt x="1026467" y="4658185"/>
                </a:cubicBezTo>
                <a:cubicBezTo>
                  <a:pt x="1031791" y="4663116"/>
                  <a:pt x="1031981" y="4668427"/>
                  <a:pt x="1036925" y="4673548"/>
                </a:cubicBezTo>
                <a:cubicBezTo>
                  <a:pt x="1036735" y="4668996"/>
                  <a:pt x="1037306" y="4669375"/>
                  <a:pt x="1037686" y="4669185"/>
                </a:cubicBezTo>
                <a:lnTo>
                  <a:pt x="1039017" y="4669375"/>
                </a:lnTo>
                <a:cubicBezTo>
                  <a:pt x="1035269" y="4663439"/>
                  <a:pt x="1032269" y="4657066"/>
                  <a:pt x="1030080" y="4650409"/>
                </a:cubicBezTo>
                <a:cubicBezTo>
                  <a:pt x="1030080" y="4650409"/>
                  <a:pt x="1025326" y="4646047"/>
                  <a:pt x="1025896" y="4643581"/>
                </a:cubicBezTo>
                <a:cubicBezTo>
                  <a:pt x="1022283" y="4637322"/>
                  <a:pt x="1016959" y="4631252"/>
                  <a:pt x="1017149" y="4624614"/>
                </a:cubicBezTo>
                <a:cubicBezTo>
                  <a:pt x="1017149" y="4624614"/>
                  <a:pt x="1016008" y="4624614"/>
                  <a:pt x="1015248" y="4624614"/>
                </a:cubicBezTo>
                <a:cubicBezTo>
                  <a:pt x="1012705" y="4617388"/>
                  <a:pt x="1009048" y="4610617"/>
                  <a:pt x="1004409" y="4604510"/>
                </a:cubicBezTo>
                <a:cubicBezTo>
                  <a:pt x="1003448" y="4598099"/>
                  <a:pt x="1000528" y="4592143"/>
                  <a:pt x="996042" y="4587440"/>
                </a:cubicBezTo>
                <a:cubicBezTo>
                  <a:pt x="997183" y="4587440"/>
                  <a:pt x="996042" y="4587440"/>
                  <a:pt x="997183" y="4586302"/>
                </a:cubicBezTo>
                <a:cubicBezTo>
                  <a:pt x="998324" y="4585164"/>
                  <a:pt x="994520" y="4584026"/>
                  <a:pt x="995661" y="4582698"/>
                </a:cubicBezTo>
                <a:lnTo>
                  <a:pt x="994591" y="4582698"/>
                </a:lnTo>
                <a:lnTo>
                  <a:pt x="990908" y="4579664"/>
                </a:lnTo>
                <a:cubicBezTo>
                  <a:pt x="990908" y="4578715"/>
                  <a:pt x="992619" y="4579664"/>
                  <a:pt x="993380" y="4579664"/>
                </a:cubicBezTo>
                <a:cubicBezTo>
                  <a:pt x="992744" y="4579000"/>
                  <a:pt x="992231" y="4578222"/>
                  <a:pt x="991858" y="4577387"/>
                </a:cubicBezTo>
                <a:close/>
                <a:moveTo>
                  <a:pt x="1254655" y="4577198"/>
                </a:moveTo>
                <a:cubicBezTo>
                  <a:pt x="1253134" y="4578715"/>
                  <a:pt x="1255796" y="4578525"/>
                  <a:pt x="1254655" y="4579474"/>
                </a:cubicBezTo>
                <a:cubicBezTo>
                  <a:pt x="1253514" y="4580422"/>
                  <a:pt x="1253134" y="4579474"/>
                  <a:pt x="1253324" y="4581181"/>
                </a:cubicBezTo>
                <a:cubicBezTo>
                  <a:pt x="1252447" y="4581674"/>
                  <a:pt x="1251930" y="4582641"/>
                  <a:pt x="1251993" y="4583646"/>
                </a:cubicBezTo>
                <a:cubicBezTo>
                  <a:pt x="1252138" y="4584538"/>
                  <a:pt x="1252702" y="4585315"/>
                  <a:pt x="1253514" y="4585733"/>
                </a:cubicBezTo>
                <a:lnTo>
                  <a:pt x="1253514" y="4596658"/>
                </a:lnTo>
                <a:lnTo>
                  <a:pt x="1252944" y="4596544"/>
                </a:lnTo>
                <a:lnTo>
                  <a:pt x="1252944" y="4597412"/>
                </a:lnTo>
                <a:lnTo>
                  <a:pt x="1252373" y="4597492"/>
                </a:lnTo>
                <a:lnTo>
                  <a:pt x="1252944" y="4597492"/>
                </a:lnTo>
                <a:lnTo>
                  <a:pt x="1252944" y="4598440"/>
                </a:lnTo>
                <a:cubicBezTo>
                  <a:pt x="1252944" y="4600337"/>
                  <a:pt x="1254275" y="4598440"/>
                  <a:pt x="1254845" y="4598440"/>
                </a:cubicBezTo>
                <a:cubicBezTo>
                  <a:pt x="1257698" y="4603561"/>
                  <a:pt x="1266445" y="4591043"/>
                  <a:pt x="1254845" y="4586302"/>
                </a:cubicBezTo>
                <a:cubicBezTo>
                  <a:pt x="1254845" y="4586302"/>
                  <a:pt x="1254845" y="4586302"/>
                  <a:pt x="1255986" y="4586302"/>
                </a:cubicBezTo>
                <a:cubicBezTo>
                  <a:pt x="1257487" y="4586112"/>
                  <a:pt x="1258572" y="4584766"/>
                  <a:pt x="1258458" y="4583267"/>
                </a:cubicBezTo>
                <a:cubicBezTo>
                  <a:pt x="1258179" y="4581712"/>
                  <a:pt x="1256810" y="4580593"/>
                  <a:pt x="1255226" y="4580612"/>
                </a:cubicBezTo>
                <a:cubicBezTo>
                  <a:pt x="1255779" y="4579986"/>
                  <a:pt x="1256507" y="4579512"/>
                  <a:pt x="1257317" y="4579284"/>
                </a:cubicBezTo>
                <a:cubicBezTo>
                  <a:pt x="1255416" y="4579284"/>
                  <a:pt x="1256176" y="4579284"/>
                  <a:pt x="1254655" y="4577198"/>
                </a:cubicBezTo>
                <a:close/>
                <a:moveTo>
                  <a:pt x="1015438" y="4575301"/>
                </a:moveTo>
                <a:cubicBezTo>
                  <a:pt x="1013833" y="4575491"/>
                  <a:pt x="1012661" y="4576913"/>
                  <a:pt x="1012776" y="4578525"/>
                </a:cubicBezTo>
                <a:cubicBezTo>
                  <a:pt x="1013063" y="4580043"/>
                  <a:pt x="1014457" y="4581124"/>
                  <a:pt x="1016008" y="4580991"/>
                </a:cubicBezTo>
                <a:cubicBezTo>
                  <a:pt x="1017583" y="4580991"/>
                  <a:pt x="1018861" y="4579720"/>
                  <a:pt x="1018861" y="4578146"/>
                </a:cubicBezTo>
                <a:cubicBezTo>
                  <a:pt x="1018861" y="4576572"/>
                  <a:pt x="1017583" y="4575301"/>
                  <a:pt x="1016008" y="4575301"/>
                </a:cubicBezTo>
                <a:close/>
                <a:moveTo>
                  <a:pt x="1965271" y="4573594"/>
                </a:moveTo>
                <a:lnTo>
                  <a:pt x="1964906" y="4574543"/>
                </a:lnTo>
                <a:lnTo>
                  <a:pt x="1964321" y="4574543"/>
                </a:lnTo>
                <a:cubicBezTo>
                  <a:pt x="1963940" y="4575870"/>
                  <a:pt x="1962609" y="4575870"/>
                  <a:pt x="1962609" y="4575870"/>
                </a:cubicBezTo>
                <a:lnTo>
                  <a:pt x="1962990" y="4575870"/>
                </a:lnTo>
                <a:cubicBezTo>
                  <a:pt x="1962229" y="4574543"/>
                  <a:pt x="1964130" y="4574732"/>
                  <a:pt x="1962229" y="4576060"/>
                </a:cubicBezTo>
                <a:cubicBezTo>
                  <a:pt x="1962875" y="4575681"/>
                  <a:pt x="1963674" y="4575681"/>
                  <a:pt x="1964321" y="4576060"/>
                </a:cubicBezTo>
                <a:lnTo>
                  <a:pt x="1964906" y="4574543"/>
                </a:lnTo>
                <a:lnTo>
                  <a:pt x="1967173" y="4574543"/>
                </a:lnTo>
                <a:cubicBezTo>
                  <a:pt x="1966736" y="4573936"/>
                  <a:pt x="1966032" y="4573575"/>
                  <a:pt x="1965271" y="4573594"/>
                </a:cubicBezTo>
                <a:close/>
                <a:moveTo>
                  <a:pt x="742753" y="4573594"/>
                </a:moveTo>
                <a:lnTo>
                  <a:pt x="749939" y="4583653"/>
                </a:lnTo>
                <a:lnTo>
                  <a:pt x="752831" y="4588767"/>
                </a:lnTo>
                <a:lnTo>
                  <a:pt x="753592" y="4588767"/>
                </a:lnTo>
                <a:lnTo>
                  <a:pt x="749939" y="4583653"/>
                </a:lnTo>
                <a:lnTo>
                  <a:pt x="748648" y="4581371"/>
                </a:lnTo>
                <a:cubicBezTo>
                  <a:pt x="748648" y="4579664"/>
                  <a:pt x="746936" y="4577577"/>
                  <a:pt x="745605" y="4577008"/>
                </a:cubicBezTo>
                <a:cubicBezTo>
                  <a:pt x="744274" y="4576439"/>
                  <a:pt x="745605" y="4573405"/>
                  <a:pt x="742753" y="4573594"/>
                </a:cubicBezTo>
                <a:close/>
                <a:moveTo>
                  <a:pt x="3035969" y="4572741"/>
                </a:moveTo>
                <a:cubicBezTo>
                  <a:pt x="3035855" y="4572760"/>
                  <a:pt x="3035760" y="4572798"/>
                  <a:pt x="3035664" y="4572836"/>
                </a:cubicBezTo>
                <a:cubicBezTo>
                  <a:pt x="3034181" y="4573443"/>
                  <a:pt x="3033421" y="4575112"/>
                  <a:pt x="3033953" y="4576629"/>
                </a:cubicBezTo>
                <a:cubicBezTo>
                  <a:pt x="3034695" y="4577217"/>
                  <a:pt x="3035684" y="4577444"/>
                  <a:pt x="3036615" y="4577198"/>
                </a:cubicBezTo>
                <a:lnTo>
                  <a:pt x="3037756" y="4578525"/>
                </a:lnTo>
                <a:cubicBezTo>
                  <a:pt x="3039239" y="4577919"/>
                  <a:pt x="3040000" y="4576250"/>
                  <a:pt x="3039468" y="4574732"/>
                </a:cubicBezTo>
                <a:cubicBezTo>
                  <a:pt x="3039049" y="4573215"/>
                  <a:pt x="3037490" y="4572323"/>
                  <a:pt x="3035969" y="4572741"/>
                </a:cubicBezTo>
                <a:close/>
                <a:moveTo>
                  <a:pt x="1279185" y="4571508"/>
                </a:moveTo>
                <a:cubicBezTo>
                  <a:pt x="1277685" y="4571697"/>
                  <a:pt x="1276599" y="4573044"/>
                  <a:pt x="1276713" y="4574543"/>
                </a:cubicBezTo>
                <a:cubicBezTo>
                  <a:pt x="1277000" y="4576060"/>
                  <a:pt x="1278394" y="4577141"/>
                  <a:pt x="1279946" y="4577008"/>
                </a:cubicBezTo>
                <a:cubicBezTo>
                  <a:pt x="1281509" y="4576818"/>
                  <a:pt x="1282620" y="4575396"/>
                  <a:pt x="1282426" y="4573841"/>
                </a:cubicBezTo>
                <a:cubicBezTo>
                  <a:pt x="1282422" y="4573822"/>
                  <a:pt x="1282420" y="4573803"/>
                  <a:pt x="1282418" y="4573784"/>
                </a:cubicBezTo>
                <a:cubicBezTo>
                  <a:pt x="1281984" y="4572627"/>
                  <a:pt x="1280800" y="4571906"/>
                  <a:pt x="1279566" y="4572077"/>
                </a:cubicBezTo>
                <a:close/>
                <a:moveTo>
                  <a:pt x="1047124" y="4570733"/>
                </a:moveTo>
                <a:lnTo>
                  <a:pt x="1054227" y="4573616"/>
                </a:lnTo>
                <a:lnTo>
                  <a:pt x="1052709" y="4576818"/>
                </a:lnTo>
                <a:cubicBezTo>
                  <a:pt x="1050190" y="4577340"/>
                  <a:pt x="1048454" y="4576119"/>
                  <a:pt x="1047468" y="4574119"/>
                </a:cubicBezTo>
                <a:close/>
                <a:moveTo>
                  <a:pt x="2484210" y="4570180"/>
                </a:moveTo>
                <a:cubicBezTo>
                  <a:pt x="2482726" y="4570787"/>
                  <a:pt x="2481966" y="4572456"/>
                  <a:pt x="2482498" y="4573974"/>
                </a:cubicBezTo>
                <a:cubicBezTo>
                  <a:pt x="2483031" y="4575529"/>
                  <a:pt x="2484723" y="4576363"/>
                  <a:pt x="2486301" y="4575870"/>
                </a:cubicBezTo>
                <a:cubicBezTo>
                  <a:pt x="2487861" y="4575491"/>
                  <a:pt x="2488906" y="4574049"/>
                  <a:pt x="2488773" y="4572456"/>
                </a:cubicBezTo>
                <a:lnTo>
                  <a:pt x="2488203" y="4572077"/>
                </a:lnTo>
                <a:cubicBezTo>
                  <a:pt x="2487518" y="4570559"/>
                  <a:pt x="2485826" y="4569763"/>
                  <a:pt x="2484210" y="4570180"/>
                </a:cubicBezTo>
                <a:close/>
                <a:moveTo>
                  <a:pt x="3118573" y="4569801"/>
                </a:moveTo>
                <a:lnTo>
                  <a:pt x="3118763" y="4572077"/>
                </a:lnTo>
                <a:lnTo>
                  <a:pt x="3118763" y="4587630"/>
                </a:lnTo>
                <a:cubicBezTo>
                  <a:pt x="3132264" y="4578715"/>
                  <a:pt x="3137779" y="4593699"/>
                  <a:pt x="3145005" y="4582509"/>
                </a:cubicBezTo>
                <a:cubicBezTo>
                  <a:pt x="3137589" y="4574922"/>
                  <a:pt x="3124848" y="4575112"/>
                  <a:pt x="3118573" y="4569801"/>
                </a:cubicBezTo>
                <a:close/>
                <a:moveTo>
                  <a:pt x="2579478" y="4569801"/>
                </a:moveTo>
                <a:cubicBezTo>
                  <a:pt x="2574534" y="4591423"/>
                  <a:pt x="2595261" y="4570749"/>
                  <a:pt x="2579478" y="4569801"/>
                </a:cubicBezTo>
                <a:close/>
                <a:moveTo>
                  <a:pt x="990908" y="4569801"/>
                </a:moveTo>
                <a:cubicBezTo>
                  <a:pt x="990908" y="4569801"/>
                  <a:pt x="989767" y="4573215"/>
                  <a:pt x="988816" y="4572836"/>
                </a:cubicBezTo>
                <a:lnTo>
                  <a:pt x="989957" y="4572267"/>
                </a:lnTo>
                <a:cubicBezTo>
                  <a:pt x="989957" y="4571128"/>
                  <a:pt x="991858" y="4572267"/>
                  <a:pt x="992619" y="4572267"/>
                </a:cubicBezTo>
                <a:cubicBezTo>
                  <a:pt x="993380" y="4572267"/>
                  <a:pt x="992619" y="4569422"/>
                  <a:pt x="990908" y="4569801"/>
                </a:cubicBezTo>
                <a:close/>
                <a:moveTo>
                  <a:pt x="780214" y="4569422"/>
                </a:moveTo>
                <a:cubicBezTo>
                  <a:pt x="778746" y="4569497"/>
                  <a:pt x="777612" y="4570730"/>
                  <a:pt x="777683" y="4572210"/>
                </a:cubicBezTo>
                <a:cubicBezTo>
                  <a:pt x="777690" y="4572343"/>
                  <a:pt x="777709" y="4572494"/>
                  <a:pt x="777742" y="4572646"/>
                </a:cubicBezTo>
                <a:cubicBezTo>
                  <a:pt x="777939" y="4574144"/>
                  <a:pt x="779274" y="4575225"/>
                  <a:pt x="780784" y="4575112"/>
                </a:cubicBezTo>
                <a:cubicBezTo>
                  <a:pt x="782461" y="4575225"/>
                  <a:pt x="783908" y="4573955"/>
                  <a:pt x="784017" y="4572286"/>
                </a:cubicBezTo>
                <a:cubicBezTo>
                  <a:pt x="784024" y="4572153"/>
                  <a:pt x="784024" y="4572020"/>
                  <a:pt x="784017" y="4571887"/>
                </a:cubicBezTo>
                <a:lnTo>
                  <a:pt x="783256" y="4571887"/>
                </a:lnTo>
                <a:cubicBezTo>
                  <a:pt x="783058" y="4570389"/>
                  <a:pt x="781724" y="4569308"/>
                  <a:pt x="780214" y="4569422"/>
                </a:cubicBezTo>
                <a:close/>
                <a:moveTo>
                  <a:pt x="2161323" y="4569042"/>
                </a:moveTo>
                <a:cubicBezTo>
                  <a:pt x="2146681" y="4561456"/>
                  <a:pt x="2146681" y="4592181"/>
                  <a:pt x="2155999" y="4589905"/>
                </a:cubicBezTo>
                <a:cubicBezTo>
                  <a:pt x="2157710" y="4582698"/>
                  <a:pt x="2163415" y="4579853"/>
                  <a:pt x="2161323" y="4569042"/>
                </a:cubicBezTo>
                <a:close/>
                <a:moveTo>
                  <a:pt x="987104" y="4568094"/>
                </a:moveTo>
                <a:cubicBezTo>
                  <a:pt x="986154" y="4568094"/>
                  <a:pt x="985393" y="4570939"/>
                  <a:pt x="986724" y="4570939"/>
                </a:cubicBezTo>
                <a:lnTo>
                  <a:pt x="988816" y="4569611"/>
                </a:lnTo>
                <a:cubicBezTo>
                  <a:pt x="988498" y="4569156"/>
                  <a:pt x="988498" y="4568549"/>
                  <a:pt x="988816" y="4568094"/>
                </a:cubicBezTo>
                <a:close/>
                <a:moveTo>
                  <a:pt x="1263783" y="4566766"/>
                </a:moveTo>
                <a:cubicBezTo>
                  <a:pt x="1265874" y="4566577"/>
                  <a:pt x="1261881" y="4568094"/>
                  <a:pt x="1262642" y="4568663"/>
                </a:cubicBezTo>
                <a:cubicBezTo>
                  <a:pt x="1263402" y="4569232"/>
                  <a:pt x="1263022" y="4568094"/>
                  <a:pt x="1264163" y="4567335"/>
                </a:cubicBezTo>
                <a:close/>
                <a:moveTo>
                  <a:pt x="988816" y="4564869"/>
                </a:moveTo>
                <a:cubicBezTo>
                  <a:pt x="985773" y="4567146"/>
                  <a:pt x="987104" y="4566766"/>
                  <a:pt x="988816" y="4566766"/>
                </a:cubicBezTo>
                <a:lnTo>
                  <a:pt x="989957" y="4566197"/>
                </a:lnTo>
                <a:cubicBezTo>
                  <a:pt x="989957" y="4566197"/>
                  <a:pt x="989957" y="4565249"/>
                  <a:pt x="988816" y="4564869"/>
                </a:cubicBezTo>
                <a:close/>
                <a:moveTo>
                  <a:pt x="793905" y="4564869"/>
                </a:moveTo>
                <a:lnTo>
                  <a:pt x="792574" y="4575112"/>
                </a:lnTo>
                <a:cubicBezTo>
                  <a:pt x="791558" y="4580858"/>
                  <a:pt x="792152" y="4586757"/>
                  <a:pt x="794285" y="4592181"/>
                </a:cubicBezTo>
                <a:lnTo>
                  <a:pt x="794856" y="4591992"/>
                </a:lnTo>
                <a:lnTo>
                  <a:pt x="798469" y="4598630"/>
                </a:lnTo>
                <a:close/>
                <a:moveTo>
                  <a:pt x="2458729" y="4564111"/>
                </a:moveTo>
                <a:cubicBezTo>
                  <a:pt x="2457797" y="4571223"/>
                  <a:pt x="2462265" y="4577938"/>
                  <a:pt x="2469187" y="4579853"/>
                </a:cubicBezTo>
                <a:cubicBezTo>
                  <a:pt x="2469986" y="4573044"/>
                  <a:pt x="2465840" y="4566615"/>
                  <a:pt x="2459299" y="4564490"/>
                </a:cubicBezTo>
                <a:close/>
                <a:moveTo>
                  <a:pt x="2165697" y="4562897"/>
                </a:moveTo>
                <a:cubicBezTo>
                  <a:pt x="2164271" y="4563504"/>
                  <a:pt x="2163529" y="4565097"/>
                  <a:pt x="2163985" y="4566577"/>
                </a:cubicBezTo>
                <a:cubicBezTo>
                  <a:pt x="2164594" y="4568056"/>
                  <a:pt x="2166267" y="4568815"/>
                  <a:pt x="2167789" y="4568284"/>
                </a:cubicBezTo>
                <a:cubicBezTo>
                  <a:pt x="2169348" y="4567753"/>
                  <a:pt x="2170203" y="4566064"/>
                  <a:pt x="2169690" y="4564490"/>
                </a:cubicBezTo>
                <a:cubicBezTo>
                  <a:pt x="2169025" y="4562954"/>
                  <a:pt x="2167237" y="4562233"/>
                  <a:pt x="2165697" y="4562897"/>
                </a:cubicBezTo>
                <a:close/>
                <a:moveTo>
                  <a:pt x="983872" y="4562783"/>
                </a:moveTo>
                <a:cubicBezTo>
                  <a:pt x="983301" y="4563352"/>
                  <a:pt x="983111" y="4566008"/>
                  <a:pt x="984823" y="4565818"/>
                </a:cubicBezTo>
                <a:lnTo>
                  <a:pt x="986914" y="4565249"/>
                </a:lnTo>
                <a:cubicBezTo>
                  <a:pt x="986914" y="4565249"/>
                  <a:pt x="986914" y="4562214"/>
                  <a:pt x="983872" y="4562783"/>
                </a:cubicBezTo>
                <a:close/>
                <a:moveTo>
                  <a:pt x="2063963" y="4562025"/>
                </a:moveTo>
                <a:cubicBezTo>
                  <a:pt x="2062461" y="4562631"/>
                  <a:pt x="2061662" y="4564263"/>
                  <a:pt x="2062061" y="4565818"/>
                </a:cubicBezTo>
                <a:cubicBezTo>
                  <a:pt x="2062632" y="4567392"/>
                  <a:pt x="2064381" y="4568208"/>
                  <a:pt x="2065959" y="4567620"/>
                </a:cubicBezTo>
                <a:cubicBezTo>
                  <a:pt x="2066264" y="4567506"/>
                  <a:pt x="2066568" y="4567354"/>
                  <a:pt x="2066815" y="4567146"/>
                </a:cubicBezTo>
                <a:lnTo>
                  <a:pt x="2065864" y="4567525"/>
                </a:lnTo>
                <a:cubicBezTo>
                  <a:pt x="2067424" y="4566994"/>
                  <a:pt x="2068279" y="4565306"/>
                  <a:pt x="2067766" y="4563732"/>
                </a:cubicBezTo>
                <a:cubicBezTo>
                  <a:pt x="2067157" y="4562252"/>
                  <a:pt x="2065484" y="4561494"/>
                  <a:pt x="2063963" y="4562025"/>
                </a:cubicBezTo>
                <a:close/>
                <a:moveTo>
                  <a:pt x="3087387" y="4561645"/>
                </a:moveTo>
                <a:lnTo>
                  <a:pt x="3087387" y="4572077"/>
                </a:lnTo>
                <a:lnTo>
                  <a:pt x="3097846" y="4572077"/>
                </a:lnTo>
                <a:lnTo>
                  <a:pt x="3097846" y="4561645"/>
                </a:lnTo>
                <a:close/>
                <a:moveTo>
                  <a:pt x="1761994" y="4561645"/>
                </a:moveTo>
                <a:cubicBezTo>
                  <a:pt x="1760507" y="4562252"/>
                  <a:pt x="1759757" y="4563921"/>
                  <a:pt x="1760282" y="4565439"/>
                </a:cubicBezTo>
                <a:cubicBezTo>
                  <a:pt x="1760731" y="4566937"/>
                  <a:pt x="1762319" y="4567810"/>
                  <a:pt x="1763829" y="4567354"/>
                </a:cubicBezTo>
                <a:cubicBezTo>
                  <a:pt x="1763851" y="4567354"/>
                  <a:pt x="1763872" y="4567335"/>
                  <a:pt x="1763895" y="4567335"/>
                </a:cubicBezTo>
                <a:lnTo>
                  <a:pt x="1764085" y="4567335"/>
                </a:lnTo>
                <a:cubicBezTo>
                  <a:pt x="1765572" y="4566728"/>
                  <a:pt x="1766322" y="4565059"/>
                  <a:pt x="1765797" y="4563542"/>
                </a:cubicBezTo>
                <a:cubicBezTo>
                  <a:pt x="1765257" y="4561987"/>
                  <a:pt x="1763568" y="4561133"/>
                  <a:pt x="1761994" y="4561645"/>
                </a:cubicBezTo>
                <a:close/>
                <a:moveTo>
                  <a:pt x="1277854" y="4560128"/>
                </a:moveTo>
                <a:cubicBezTo>
                  <a:pt x="1276295" y="4560356"/>
                  <a:pt x="1275211" y="4561797"/>
                  <a:pt x="1275432" y="4563352"/>
                </a:cubicBezTo>
                <a:cubicBezTo>
                  <a:pt x="1275654" y="4564908"/>
                  <a:pt x="1277099" y="4565989"/>
                  <a:pt x="1278659" y="4565761"/>
                </a:cubicBezTo>
                <a:cubicBezTo>
                  <a:pt x="1280199" y="4565533"/>
                  <a:pt x="1281279" y="4564130"/>
                  <a:pt x="1281087" y="4562594"/>
                </a:cubicBezTo>
                <a:cubicBezTo>
                  <a:pt x="1280617" y="4561437"/>
                  <a:pt x="1279486" y="4560678"/>
                  <a:pt x="1278235" y="4560697"/>
                </a:cubicBezTo>
                <a:close/>
                <a:moveTo>
                  <a:pt x="2349198" y="4558611"/>
                </a:moveTo>
                <a:cubicBezTo>
                  <a:pt x="2343684" y="4586112"/>
                  <a:pt x="2365171" y="4564680"/>
                  <a:pt x="2349198" y="4558611"/>
                </a:cubicBezTo>
                <a:close/>
                <a:moveTo>
                  <a:pt x="2076133" y="4557662"/>
                </a:moveTo>
                <a:lnTo>
                  <a:pt x="2075182" y="4558042"/>
                </a:lnTo>
                <a:cubicBezTo>
                  <a:pt x="2073623" y="4558573"/>
                  <a:pt x="2072767" y="4560261"/>
                  <a:pt x="2073280" y="4561835"/>
                </a:cubicBezTo>
                <a:cubicBezTo>
                  <a:pt x="2073889" y="4563314"/>
                  <a:pt x="2075562" y="4564073"/>
                  <a:pt x="2077084" y="4563542"/>
                </a:cubicBezTo>
                <a:cubicBezTo>
                  <a:pt x="2078605" y="4563125"/>
                  <a:pt x="2079499" y="4561569"/>
                  <a:pt x="2079080" y="4560052"/>
                </a:cubicBezTo>
                <a:cubicBezTo>
                  <a:pt x="2079061" y="4559938"/>
                  <a:pt x="2079023" y="4559843"/>
                  <a:pt x="2078985" y="4559749"/>
                </a:cubicBezTo>
                <a:cubicBezTo>
                  <a:pt x="2078586" y="4558516"/>
                  <a:pt x="2077426" y="4557681"/>
                  <a:pt x="2076133" y="4557662"/>
                </a:cubicBezTo>
                <a:close/>
                <a:moveTo>
                  <a:pt x="784620" y="4557454"/>
                </a:moveTo>
                <a:cubicBezTo>
                  <a:pt x="784545" y="4557454"/>
                  <a:pt x="784471" y="4557454"/>
                  <a:pt x="784397" y="4557473"/>
                </a:cubicBezTo>
                <a:cubicBezTo>
                  <a:pt x="782834" y="4557662"/>
                  <a:pt x="781724" y="4559085"/>
                  <a:pt x="781917" y="4560640"/>
                </a:cubicBezTo>
                <a:cubicBezTo>
                  <a:pt x="781921" y="4560659"/>
                  <a:pt x="781923" y="4560678"/>
                  <a:pt x="781925" y="4560697"/>
                </a:cubicBezTo>
                <a:cubicBezTo>
                  <a:pt x="781938" y="4562157"/>
                  <a:pt x="783140" y="4563333"/>
                  <a:pt x="784610" y="4563333"/>
                </a:cubicBezTo>
                <a:cubicBezTo>
                  <a:pt x="785070" y="4563333"/>
                  <a:pt x="785521" y="4563200"/>
                  <a:pt x="785918" y="4562973"/>
                </a:cubicBezTo>
                <a:lnTo>
                  <a:pt x="785158" y="4562973"/>
                </a:lnTo>
                <a:cubicBezTo>
                  <a:pt x="786521" y="4562897"/>
                  <a:pt x="787573" y="4561740"/>
                  <a:pt x="787504" y="4560393"/>
                </a:cubicBezTo>
                <a:cubicBezTo>
                  <a:pt x="787497" y="4560242"/>
                  <a:pt x="787476" y="4560090"/>
                  <a:pt x="787440" y="4559938"/>
                </a:cubicBezTo>
                <a:cubicBezTo>
                  <a:pt x="787350" y="4558478"/>
                  <a:pt x="786088" y="4557359"/>
                  <a:pt x="784620" y="4557454"/>
                </a:cubicBezTo>
                <a:close/>
                <a:moveTo>
                  <a:pt x="2043350" y="4556619"/>
                </a:moveTo>
                <a:cubicBezTo>
                  <a:pt x="2043236" y="4556638"/>
                  <a:pt x="2043141" y="4556676"/>
                  <a:pt x="2043046" y="4556714"/>
                </a:cubicBezTo>
                <a:cubicBezTo>
                  <a:pt x="2042095" y="4557587"/>
                  <a:pt x="2041791" y="4558952"/>
                  <a:pt x="2042285" y="4560128"/>
                </a:cubicBezTo>
                <a:lnTo>
                  <a:pt x="2041334" y="4560507"/>
                </a:lnTo>
                <a:cubicBezTo>
                  <a:pt x="2041867" y="4562063"/>
                  <a:pt x="2043559" y="4562916"/>
                  <a:pt x="2045137" y="4562404"/>
                </a:cubicBezTo>
                <a:cubicBezTo>
                  <a:pt x="2046620" y="4561797"/>
                  <a:pt x="2047381" y="4560128"/>
                  <a:pt x="2046849" y="4558611"/>
                </a:cubicBezTo>
                <a:cubicBezTo>
                  <a:pt x="2046430" y="4557093"/>
                  <a:pt x="2044871" y="4556202"/>
                  <a:pt x="2043350" y="4556619"/>
                </a:cubicBezTo>
                <a:close/>
                <a:moveTo>
                  <a:pt x="3066470" y="4556335"/>
                </a:moveTo>
                <a:cubicBezTo>
                  <a:pt x="3069702" y="4570939"/>
                  <a:pt x="3051448" y="4564111"/>
                  <a:pt x="3055251" y="4580233"/>
                </a:cubicBezTo>
                <a:lnTo>
                  <a:pt x="3056011" y="4582509"/>
                </a:lnTo>
                <a:cubicBezTo>
                  <a:pt x="3069132" y="4580991"/>
                  <a:pt x="3085105" y="4559369"/>
                  <a:pt x="3066470" y="4556335"/>
                </a:cubicBezTo>
                <a:close/>
                <a:moveTo>
                  <a:pt x="2865550" y="4556126"/>
                </a:moveTo>
                <a:cubicBezTo>
                  <a:pt x="2865512" y="4556126"/>
                  <a:pt x="2865493" y="4556145"/>
                  <a:pt x="2865474" y="4556145"/>
                </a:cubicBezTo>
                <a:cubicBezTo>
                  <a:pt x="2863972" y="4556752"/>
                  <a:pt x="2863173" y="4558383"/>
                  <a:pt x="2863572" y="4559938"/>
                </a:cubicBezTo>
                <a:cubicBezTo>
                  <a:pt x="2864086" y="4561531"/>
                  <a:pt x="2865797" y="4562423"/>
                  <a:pt x="2867395" y="4561911"/>
                </a:cubicBezTo>
                <a:cubicBezTo>
                  <a:pt x="2868992" y="4561399"/>
                  <a:pt x="2869886" y="4559692"/>
                  <a:pt x="2869372" y="4558080"/>
                </a:cubicBezTo>
                <a:cubicBezTo>
                  <a:pt x="2868859" y="4556487"/>
                  <a:pt x="2867147" y="4555614"/>
                  <a:pt x="2865550" y="4556126"/>
                </a:cubicBezTo>
                <a:close/>
                <a:moveTo>
                  <a:pt x="981084" y="4555955"/>
                </a:moveTo>
                <a:lnTo>
                  <a:pt x="981209" y="4555955"/>
                </a:lnTo>
                <a:lnTo>
                  <a:pt x="981161" y="4556036"/>
                </a:lnTo>
                <a:close/>
                <a:moveTo>
                  <a:pt x="774889" y="4555576"/>
                </a:moveTo>
                <a:cubicBezTo>
                  <a:pt x="773558" y="4554628"/>
                  <a:pt x="768044" y="4555197"/>
                  <a:pt x="763100" y="4557662"/>
                </a:cubicBezTo>
                <a:lnTo>
                  <a:pt x="763670" y="4558231"/>
                </a:lnTo>
                <a:lnTo>
                  <a:pt x="754733" y="4562973"/>
                </a:lnTo>
                <a:lnTo>
                  <a:pt x="756824" y="4578715"/>
                </a:lnTo>
                <a:lnTo>
                  <a:pt x="772417" y="4576818"/>
                </a:lnTo>
                <a:lnTo>
                  <a:pt x="774889" y="4566956"/>
                </a:lnTo>
                <a:cubicBezTo>
                  <a:pt x="776220" y="4561645"/>
                  <a:pt x="776220" y="4556524"/>
                  <a:pt x="774889" y="4555576"/>
                </a:cubicBezTo>
                <a:close/>
                <a:moveTo>
                  <a:pt x="1989421" y="4555043"/>
                </a:moveTo>
                <a:lnTo>
                  <a:pt x="1989421" y="4555690"/>
                </a:lnTo>
                <a:lnTo>
                  <a:pt x="1989041" y="4555766"/>
                </a:lnTo>
                <a:close/>
                <a:moveTo>
                  <a:pt x="979308" y="4554817"/>
                </a:moveTo>
                <a:lnTo>
                  <a:pt x="980008" y="4554817"/>
                </a:lnTo>
                <a:lnTo>
                  <a:pt x="981084" y="4555955"/>
                </a:lnTo>
                <a:lnTo>
                  <a:pt x="979308" y="4555955"/>
                </a:lnTo>
                <a:cubicBezTo>
                  <a:pt x="979439" y="4555595"/>
                  <a:pt x="979439" y="4555178"/>
                  <a:pt x="979308" y="4554817"/>
                </a:cubicBezTo>
                <a:close/>
                <a:moveTo>
                  <a:pt x="1974399" y="4554438"/>
                </a:moveTo>
                <a:cubicBezTo>
                  <a:pt x="1974399" y="4555386"/>
                  <a:pt x="1975540" y="4556335"/>
                  <a:pt x="1974399" y="4557473"/>
                </a:cubicBezTo>
                <a:lnTo>
                  <a:pt x="1975350" y="4557852"/>
                </a:lnTo>
                <a:cubicBezTo>
                  <a:pt x="1974418" y="4556980"/>
                  <a:pt x="1974057" y="4555671"/>
                  <a:pt x="1974399" y="4554438"/>
                </a:cubicBezTo>
                <a:close/>
                <a:moveTo>
                  <a:pt x="1004599" y="4554248"/>
                </a:moveTo>
                <a:cubicBezTo>
                  <a:pt x="999655" y="4575870"/>
                  <a:pt x="1020192" y="4555386"/>
                  <a:pt x="1004599" y="4554248"/>
                </a:cubicBezTo>
                <a:close/>
                <a:moveTo>
                  <a:pt x="3029199" y="4554059"/>
                </a:moveTo>
                <a:lnTo>
                  <a:pt x="3029960" y="4557093"/>
                </a:lnTo>
                <a:cubicBezTo>
                  <a:pt x="3028952" y="4564225"/>
                  <a:pt x="3033440" y="4570977"/>
                  <a:pt x="3040418" y="4572836"/>
                </a:cubicBezTo>
                <a:cubicBezTo>
                  <a:pt x="3039087" y="4561456"/>
                  <a:pt x="3040418" y="4551972"/>
                  <a:pt x="3029199" y="4554059"/>
                </a:cubicBezTo>
                <a:close/>
                <a:moveTo>
                  <a:pt x="1066780" y="4553300"/>
                </a:moveTo>
                <a:cubicBezTo>
                  <a:pt x="1069823" y="4554248"/>
                  <a:pt x="1069252" y="4558042"/>
                  <a:pt x="1072295" y="4559938"/>
                </a:cubicBezTo>
                <a:cubicBezTo>
                  <a:pt x="1072295" y="4560507"/>
                  <a:pt x="1073626" y="4561645"/>
                  <a:pt x="1072295" y="4561835"/>
                </a:cubicBezTo>
                <a:cubicBezTo>
                  <a:pt x="1070964" y="4562025"/>
                  <a:pt x="1069823" y="4560507"/>
                  <a:pt x="1069823" y="4560318"/>
                </a:cubicBezTo>
                <a:cubicBezTo>
                  <a:pt x="1069823" y="4560128"/>
                  <a:pt x="1069823" y="4561835"/>
                  <a:pt x="1069823" y="4561835"/>
                </a:cubicBezTo>
                <a:lnTo>
                  <a:pt x="1068301" y="4561456"/>
                </a:lnTo>
                <a:cubicBezTo>
                  <a:pt x="1067731" y="4562404"/>
                  <a:pt x="1068301" y="4562594"/>
                  <a:pt x="1068492" y="4562025"/>
                </a:cubicBezTo>
                <a:cubicBezTo>
                  <a:pt x="1068682" y="4561456"/>
                  <a:pt x="1068492" y="4560507"/>
                  <a:pt x="1067351" y="4560507"/>
                </a:cubicBezTo>
                <a:cubicBezTo>
                  <a:pt x="1066210" y="4560507"/>
                  <a:pt x="1066780" y="4559749"/>
                  <a:pt x="1066210" y="4560507"/>
                </a:cubicBezTo>
                <a:cubicBezTo>
                  <a:pt x="1065639" y="4561266"/>
                  <a:pt x="1062977" y="4561835"/>
                  <a:pt x="1064118" y="4559180"/>
                </a:cubicBezTo>
                <a:cubicBezTo>
                  <a:pt x="1065259" y="4556524"/>
                  <a:pt x="1066780" y="4555766"/>
                  <a:pt x="1066780" y="4553300"/>
                </a:cubicBezTo>
                <a:close/>
                <a:moveTo>
                  <a:pt x="2092087" y="4552105"/>
                </a:moveTo>
                <a:cubicBezTo>
                  <a:pt x="2092030" y="4552124"/>
                  <a:pt x="2091973" y="4552143"/>
                  <a:pt x="2091916" y="4552162"/>
                </a:cubicBezTo>
                <a:cubicBezTo>
                  <a:pt x="2090433" y="4552674"/>
                  <a:pt x="2089634" y="4554286"/>
                  <a:pt x="2090128" y="4555766"/>
                </a:cubicBezTo>
                <a:cubicBezTo>
                  <a:pt x="2090147" y="4555841"/>
                  <a:pt x="2090185" y="4555898"/>
                  <a:pt x="2090204" y="4555955"/>
                </a:cubicBezTo>
                <a:cubicBezTo>
                  <a:pt x="2090756" y="4557549"/>
                  <a:pt x="2092486" y="4558383"/>
                  <a:pt x="2094065" y="4557833"/>
                </a:cubicBezTo>
                <a:cubicBezTo>
                  <a:pt x="2095662" y="4557283"/>
                  <a:pt x="2096499" y="4555557"/>
                  <a:pt x="2095966" y="4553983"/>
                </a:cubicBezTo>
                <a:cubicBezTo>
                  <a:pt x="2095415" y="4552390"/>
                  <a:pt x="2093684" y="4551555"/>
                  <a:pt x="2092087" y="4552105"/>
                </a:cubicBezTo>
                <a:close/>
                <a:moveTo>
                  <a:pt x="1987855" y="4551222"/>
                </a:moveTo>
                <a:lnTo>
                  <a:pt x="1988090" y="4552162"/>
                </a:lnTo>
                <a:lnTo>
                  <a:pt x="1988870" y="4551888"/>
                </a:lnTo>
                <a:lnTo>
                  <a:pt x="1989802" y="4552921"/>
                </a:lnTo>
                <a:lnTo>
                  <a:pt x="1989802" y="4551560"/>
                </a:lnTo>
                <a:lnTo>
                  <a:pt x="1990483" y="4551320"/>
                </a:lnTo>
                <a:lnTo>
                  <a:pt x="1990847" y="4551579"/>
                </a:lnTo>
                <a:lnTo>
                  <a:pt x="1990182" y="4552352"/>
                </a:lnTo>
                <a:lnTo>
                  <a:pt x="1990182" y="4553594"/>
                </a:lnTo>
                <a:lnTo>
                  <a:pt x="1989421" y="4555043"/>
                </a:lnTo>
                <a:lnTo>
                  <a:pt x="1989421" y="4555007"/>
                </a:lnTo>
                <a:lnTo>
                  <a:pt x="1988264" y="4555007"/>
                </a:lnTo>
                <a:lnTo>
                  <a:pt x="1986569" y="4553914"/>
                </a:lnTo>
                <a:lnTo>
                  <a:pt x="1986569" y="4552304"/>
                </a:lnTo>
                <a:close/>
                <a:moveTo>
                  <a:pt x="3166302" y="4551214"/>
                </a:moveTo>
                <a:cubicBezTo>
                  <a:pt x="3161168" y="4572836"/>
                  <a:pt x="3181895" y="4551214"/>
                  <a:pt x="3166302" y="4551214"/>
                </a:cubicBezTo>
                <a:close/>
                <a:moveTo>
                  <a:pt x="3139680" y="4551214"/>
                </a:moveTo>
                <a:lnTo>
                  <a:pt x="3139680" y="4561645"/>
                </a:lnTo>
                <a:lnTo>
                  <a:pt x="3150139" y="4561645"/>
                </a:lnTo>
                <a:lnTo>
                  <a:pt x="3150139" y="4551214"/>
                </a:lnTo>
                <a:close/>
                <a:moveTo>
                  <a:pt x="1987805" y="4551024"/>
                </a:moveTo>
                <a:lnTo>
                  <a:pt x="1988090" y="4551024"/>
                </a:lnTo>
                <a:lnTo>
                  <a:pt x="1987855" y="4551222"/>
                </a:lnTo>
                <a:close/>
                <a:moveTo>
                  <a:pt x="5052278" y="4550455"/>
                </a:moveTo>
                <a:lnTo>
                  <a:pt x="5052866" y="4551493"/>
                </a:lnTo>
                <a:lnTo>
                  <a:pt x="5053156" y="4552838"/>
                </a:lnTo>
                <a:lnTo>
                  <a:pt x="5051328" y="4553869"/>
                </a:lnTo>
                <a:cubicBezTo>
                  <a:pt x="5050757" y="4554343"/>
                  <a:pt x="5049901" y="4554248"/>
                  <a:pt x="5049426" y="4553679"/>
                </a:cubicBezTo>
                <a:cubicBezTo>
                  <a:pt x="5048951" y="4553110"/>
                  <a:pt x="5049045" y="4552257"/>
                  <a:pt x="5049616" y="4551783"/>
                </a:cubicBezTo>
                <a:cubicBezTo>
                  <a:pt x="5050168" y="4551346"/>
                  <a:pt x="5050966" y="4551346"/>
                  <a:pt x="5051518" y="4551783"/>
                </a:cubicBezTo>
                <a:close/>
                <a:moveTo>
                  <a:pt x="1617094" y="4550455"/>
                </a:moveTo>
                <a:lnTo>
                  <a:pt x="1636110" y="4557093"/>
                </a:lnTo>
                <a:lnTo>
                  <a:pt x="1634018" y="4564490"/>
                </a:lnTo>
                <a:close/>
                <a:moveTo>
                  <a:pt x="965950" y="4549839"/>
                </a:moveTo>
                <a:cubicBezTo>
                  <a:pt x="963715" y="4550123"/>
                  <a:pt x="962479" y="4551593"/>
                  <a:pt x="962004" y="4553300"/>
                </a:cubicBezTo>
                <a:lnTo>
                  <a:pt x="963525" y="4552731"/>
                </a:lnTo>
                <a:cubicBezTo>
                  <a:pt x="962146" y="4553091"/>
                  <a:pt x="961197" y="4554343"/>
                  <a:pt x="961243" y="4555766"/>
                </a:cubicBezTo>
                <a:cubicBezTo>
                  <a:pt x="961530" y="4557283"/>
                  <a:pt x="962924" y="4558364"/>
                  <a:pt x="964476" y="4558231"/>
                </a:cubicBezTo>
                <a:cubicBezTo>
                  <a:pt x="966377" y="4560318"/>
                  <a:pt x="970180" y="4560318"/>
                  <a:pt x="975885" y="4553490"/>
                </a:cubicBezTo>
                <a:cubicBezTo>
                  <a:pt x="971417" y="4550455"/>
                  <a:pt x="968184" y="4549554"/>
                  <a:pt x="965950" y="4549839"/>
                </a:cubicBezTo>
                <a:close/>
                <a:moveTo>
                  <a:pt x="754740" y="4549564"/>
                </a:moveTo>
                <a:cubicBezTo>
                  <a:pt x="753179" y="4549772"/>
                  <a:pt x="752095" y="4551214"/>
                  <a:pt x="752318" y="4552769"/>
                </a:cubicBezTo>
                <a:cubicBezTo>
                  <a:pt x="752536" y="4554305"/>
                  <a:pt x="753949" y="4555386"/>
                  <a:pt x="755493" y="4555197"/>
                </a:cubicBezTo>
                <a:cubicBezTo>
                  <a:pt x="757056" y="4555007"/>
                  <a:pt x="758167" y="4553585"/>
                  <a:pt x="757973" y="4552029"/>
                </a:cubicBezTo>
                <a:cubicBezTo>
                  <a:pt x="757969" y="4552010"/>
                  <a:pt x="757967" y="4551991"/>
                  <a:pt x="757965" y="4551972"/>
                </a:cubicBezTo>
                <a:cubicBezTo>
                  <a:pt x="757743" y="4550417"/>
                  <a:pt x="756300" y="4549336"/>
                  <a:pt x="754740" y="4549564"/>
                </a:cubicBezTo>
                <a:close/>
                <a:moveTo>
                  <a:pt x="1939980" y="4549127"/>
                </a:moveTo>
                <a:cubicBezTo>
                  <a:pt x="1938459" y="4549696"/>
                  <a:pt x="1938459" y="4551972"/>
                  <a:pt x="1939600" y="4555576"/>
                </a:cubicBezTo>
                <a:lnTo>
                  <a:pt x="1941502" y="4561076"/>
                </a:lnTo>
                <a:lnTo>
                  <a:pt x="1953482" y="4556904"/>
                </a:lnTo>
                <a:lnTo>
                  <a:pt x="1947967" y="4552541"/>
                </a:lnTo>
                <a:cubicBezTo>
                  <a:pt x="1944925" y="4550076"/>
                  <a:pt x="1941502" y="4548559"/>
                  <a:pt x="1939980" y="4549127"/>
                </a:cubicBezTo>
                <a:close/>
                <a:moveTo>
                  <a:pt x="1987092" y="4548179"/>
                </a:moveTo>
                <a:lnTo>
                  <a:pt x="1987275" y="4548179"/>
                </a:lnTo>
                <a:lnTo>
                  <a:pt x="1987520" y="4548606"/>
                </a:lnTo>
                <a:lnTo>
                  <a:pt x="1987343" y="4549180"/>
                </a:lnTo>
                <a:close/>
                <a:moveTo>
                  <a:pt x="5079851" y="4547989"/>
                </a:moveTo>
                <a:lnTo>
                  <a:pt x="5078710" y="4549317"/>
                </a:lnTo>
                <a:cubicBezTo>
                  <a:pt x="5078139" y="4548938"/>
                  <a:pt x="5077379" y="4548938"/>
                  <a:pt x="5076809" y="4549317"/>
                </a:cubicBezTo>
                <a:cubicBezTo>
                  <a:pt x="5076428" y="4549886"/>
                  <a:pt x="5076428" y="4550645"/>
                  <a:pt x="5076809" y="4551214"/>
                </a:cubicBezTo>
                <a:cubicBezTo>
                  <a:pt x="5077360" y="4551650"/>
                  <a:pt x="5078159" y="4551650"/>
                  <a:pt x="5078710" y="4551214"/>
                </a:cubicBezTo>
                <a:cubicBezTo>
                  <a:pt x="5079604" y="4551536"/>
                  <a:pt x="5080574" y="4551062"/>
                  <a:pt x="5080897" y="4550170"/>
                </a:cubicBezTo>
                <a:cubicBezTo>
                  <a:pt x="5081220" y="4549279"/>
                  <a:pt x="5080745" y="4548312"/>
                  <a:pt x="5079851" y="4547989"/>
                </a:cubicBezTo>
                <a:close/>
                <a:moveTo>
                  <a:pt x="5058173" y="4547989"/>
                </a:moveTo>
                <a:lnTo>
                  <a:pt x="5058173" y="4552731"/>
                </a:lnTo>
                <a:lnTo>
                  <a:pt x="5062547" y="4547989"/>
                </a:lnTo>
                <a:lnTo>
                  <a:pt x="5060075" y="4547989"/>
                </a:lnTo>
                <a:close/>
                <a:moveTo>
                  <a:pt x="2650407" y="4547989"/>
                </a:moveTo>
                <a:lnTo>
                  <a:pt x="2647935" y="4553110"/>
                </a:lnTo>
                <a:lnTo>
                  <a:pt x="2645653" y="4558042"/>
                </a:lnTo>
                <a:lnTo>
                  <a:pt x="2660485" y="4552731"/>
                </a:lnTo>
                <a:lnTo>
                  <a:pt x="2655541" y="4550455"/>
                </a:lnTo>
                <a:close/>
                <a:moveTo>
                  <a:pt x="1982956" y="4547989"/>
                </a:moveTo>
                <a:lnTo>
                  <a:pt x="1981435" y="4548559"/>
                </a:lnTo>
                <a:cubicBezTo>
                  <a:pt x="1981435" y="4548559"/>
                  <a:pt x="1981435" y="4548559"/>
                  <a:pt x="1981435" y="4549507"/>
                </a:cubicBezTo>
                <a:cubicBezTo>
                  <a:pt x="1981435" y="4550455"/>
                  <a:pt x="1981435" y="4549507"/>
                  <a:pt x="1982956" y="4549507"/>
                </a:cubicBezTo>
                <a:close/>
                <a:moveTo>
                  <a:pt x="1241344" y="4547800"/>
                </a:moveTo>
                <a:cubicBezTo>
                  <a:pt x="1239844" y="4547989"/>
                  <a:pt x="1238758" y="4549336"/>
                  <a:pt x="1238872" y="4550834"/>
                </a:cubicBezTo>
                <a:cubicBezTo>
                  <a:pt x="1239066" y="4552390"/>
                  <a:pt x="1240490" y="4553509"/>
                  <a:pt x="1242055" y="4553300"/>
                </a:cubicBezTo>
                <a:cubicBezTo>
                  <a:pt x="1242071" y="4553300"/>
                  <a:pt x="1242088" y="4553300"/>
                  <a:pt x="1242105" y="4553300"/>
                </a:cubicBezTo>
                <a:cubicBezTo>
                  <a:pt x="1243510" y="4553736"/>
                  <a:pt x="1244999" y="4552940"/>
                  <a:pt x="1245429" y="4551536"/>
                </a:cubicBezTo>
                <a:cubicBezTo>
                  <a:pt x="1245537" y="4551195"/>
                  <a:pt x="1245569" y="4550815"/>
                  <a:pt x="1245528" y="4550455"/>
                </a:cubicBezTo>
                <a:lnTo>
                  <a:pt x="1244577" y="4550265"/>
                </a:lnTo>
                <a:cubicBezTo>
                  <a:pt x="1244383" y="4548710"/>
                  <a:pt x="1242959" y="4547591"/>
                  <a:pt x="1241394" y="4547800"/>
                </a:cubicBezTo>
                <a:cubicBezTo>
                  <a:pt x="1241378" y="4547800"/>
                  <a:pt x="1241361" y="4547800"/>
                  <a:pt x="1241344" y="4547800"/>
                </a:cubicBezTo>
                <a:close/>
                <a:moveTo>
                  <a:pt x="5083274" y="4547041"/>
                </a:moveTo>
                <a:lnTo>
                  <a:pt x="5082133" y="4550265"/>
                </a:lnTo>
                <a:cubicBezTo>
                  <a:pt x="5081639" y="4551612"/>
                  <a:pt x="5081639" y="4553091"/>
                  <a:pt x="5082133" y="4554438"/>
                </a:cubicBezTo>
                <a:cubicBezTo>
                  <a:pt x="5082551" y="4554912"/>
                  <a:pt x="5083274" y="4554950"/>
                  <a:pt x="5083749" y="4554533"/>
                </a:cubicBezTo>
                <a:cubicBezTo>
                  <a:pt x="5083787" y="4554514"/>
                  <a:pt x="5083806" y="4554476"/>
                  <a:pt x="5083844" y="4554438"/>
                </a:cubicBezTo>
                <a:cubicBezTo>
                  <a:pt x="5085137" y="4552636"/>
                  <a:pt x="5085632" y="4550360"/>
                  <a:pt x="5085176" y="4548179"/>
                </a:cubicBezTo>
                <a:lnTo>
                  <a:pt x="5083274" y="4550455"/>
                </a:lnTo>
                <a:close/>
                <a:moveTo>
                  <a:pt x="977216" y="4546282"/>
                </a:moveTo>
                <a:cubicBezTo>
                  <a:pt x="977406" y="4547610"/>
                  <a:pt x="977216" y="4548179"/>
                  <a:pt x="976075" y="4548179"/>
                </a:cubicBezTo>
                <a:lnTo>
                  <a:pt x="977406" y="4548179"/>
                </a:lnTo>
                <a:cubicBezTo>
                  <a:pt x="977406" y="4548179"/>
                  <a:pt x="977406" y="4549696"/>
                  <a:pt x="976075" y="4549696"/>
                </a:cubicBezTo>
                <a:cubicBezTo>
                  <a:pt x="974744" y="4549696"/>
                  <a:pt x="977216" y="4551972"/>
                  <a:pt x="978357" y="4551972"/>
                </a:cubicBezTo>
                <a:lnTo>
                  <a:pt x="978928" y="4551024"/>
                </a:lnTo>
                <a:cubicBezTo>
                  <a:pt x="978928" y="4551024"/>
                  <a:pt x="978453" y="4552068"/>
                  <a:pt x="978619" y="4553348"/>
                </a:cubicBezTo>
                <a:lnTo>
                  <a:pt x="979112" y="4553869"/>
                </a:lnTo>
                <a:lnTo>
                  <a:pt x="977977" y="4553869"/>
                </a:lnTo>
                <a:cubicBezTo>
                  <a:pt x="977787" y="4555955"/>
                  <a:pt x="978928" y="4557283"/>
                  <a:pt x="980069" y="4557852"/>
                </a:cubicBezTo>
                <a:lnTo>
                  <a:pt x="981161" y="4556036"/>
                </a:lnTo>
                <a:lnTo>
                  <a:pt x="982160" y="4557093"/>
                </a:lnTo>
                <a:lnTo>
                  <a:pt x="982160" y="4558611"/>
                </a:lnTo>
                <a:cubicBezTo>
                  <a:pt x="982643" y="4558952"/>
                  <a:pt x="983037" y="4559407"/>
                  <a:pt x="983301" y="4559938"/>
                </a:cubicBezTo>
                <a:cubicBezTo>
                  <a:pt x="983301" y="4559938"/>
                  <a:pt x="983301" y="4559938"/>
                  <a:pt x="984632" y="4558990"/>
                </a:cubicBezTo>
                <a:cubicBezTo>
                  <a:pt x="985963" y="4558042"/>
                  <a:pt x="983491" y="4558990"/>
                  <a:pt x="982731" y="4558990"/>
                </a:cubicBezTo>
                <a:cubicBezTo>
                  <a:pt x="981970" y="4558990"/>
                  <a:pt x="982731" y="4558042"/>
                  <a:pt x="982731" y="4557662"/>
                </a:cubicBezTo>
                <a:cubicBezTo>
                  <a:pt x="981400" y="4555955"/>
                  <a:pt x="981019" y="4556145"/>
                  <a:pt x="981400" y="4554817"/>
                </a:cubicBezTo>
                <a:lnTo>
                  <a:pt x="980008" y="4554817"/>
                </a:lnTo>
                <a:lnTo>
                  <a:pt x="979112" y="4553869"/>
                </a:lnTo>
                <a:lnTo>
                  <a:pt x="980639" y="4553869"/>
                </a:lnTo>
                <a:cubicBezTo>
                  <a:pt x="978737" y="4550455"/>
                  <a:pt x="976265" y="4549317"/>
                  <a:pt x="978167" y="4548938"/>
                </a:cubicBezTo>
                <a:cubicBezTo>
                  <a:pt x="977216" y="4547800"/>
                  <a:pt x="975885" y="4548938"/>
                  <a:pt x="978167" y="4547800"/>
                </a:cubicBezTo>
                <a:cubicBezTo>
                  <a:pt x="980449" y="4546662"/>
                  <a:pt x="977026" y="4544955"/>
                  <a:pt x="977216" y="4546282"/>
                </a:cubicBezTo>
                <a:close/>
                <a:moveTo>
                  <a:pt x="2463216" y="4546055"/>
                </a:moveTo>
                <a:cubicBezTo>
                  <a:pt x="2461619" y="4546586"/>
                  <a:pt x="2460782" y="4548312"/>
                  <a:pt x="2461334" y="4549905"/>
                </a:cubicBezTo>
                <a:cubicBezTo>
                  <a:pt x="2461353" y="4549962"/>
                  <a:pt x="2461372" y="4550019"/>
                  <a:pt x="2461391" y="4550076"/>
                </a:cubicBezTo>
                <a:cubicBezTo>
                  <a:pt x="2461828" y="4551688"/>
                  <a:pt x="2463482" y="4552655"/>
                  <a:pt x="2465118" y="4552238"/>
                </a:cubicBezTo>
                <a:cubicBezTo>
                  <a:pt x="2465346" y="4552162"/>
                  <a:pt x="2465555" y="4552086"/>
                  <a:pt x="2465764" y="4551972"/>
                </a:cubicBezTo>
                <a:lnTo>
                  <a:pt x="2465194" y="4551783"/>
                </a:lnTo>
                <a:cubicBezTo>
                  <a:pt x="2466791" y="4551233"/>
                  <a:pt x="2467628" y="4549507"/>
                  <a:pt x="2467076" y="4547933"/>
                </a:cubicBezTo>
                <a:cubicBezTo>
                  <a:pt x="2466525" y="4546339"/>
                  <a:pt x="2464795" y="4545505"/>
                  <a:pt x="2463216" y="4546055"/>
                </a:cubicBezTo>
                <a:close/>
                <a:moveTo>
                  <a:pt x="3249591" y="4545903"/>
                </a:moveTo>
                <a:cubicBezTo>
                  <a:pt x="3230575" y="4549886"/>
                  <a:pt x="3235710" y="4579284"/>
                  <a:pt x="3222589" y="4589905"/>
                </a:cubicBezTo>
                <a:lnTo>
                  <a:pt x="3223349" y="4592940"/>
                </a:lnTo>
                <a:cubicBezTo>
                  <a:pt x="3242365" y="4588009"/>
                  <a:pt x="3247309" y="4568094"/>
                  <a:pt x="3249591" y="4545903"/>
                </a:cubicBezTo>
                <a:close/>
                <a:moveTo>
                  <a:pt x="1202172" y="4545903"/>
                </a:moveTo>
                <a:lnTo>
                  <a:pt x="1203313" y="4547041"/>
                </a:lnTo>
                <a:lnTo>
                  <a:pt x="1202172" y="4547041"/>
                </a:lnTo>
                <a:close/>
                <a:moveTo>
                  <a:pt x="5048570" y="4545808"/>
                </a:moveTo>
                <a:cubicBezTo>
                  <a:pt x="5049045" y="4545391"/>
                  <a:pt x="5049768" y="4545429"/>
                  <a:pt x="5050186" y="4545903"/>
                </a:cubicBezTo>
                <a:cubicBezTo>
                  <a:pt x="5050624" y="4546453"/>
                  <a:pt x="5050624" y="4547250"/>
                  <a:pt x="5050186" y="4547800"/>
                </a:cubicBezTo>
                <a:cubicBezTo>
                  <a:pt x="5049635" y="4548236"/>
                  <a:pt x="5048836" y="4548236"/>
                  <a:pt x="5048285" y="4547800"/>
                </a:cubicBezTo>
                <a:lnTo>
                  <a:pt x="5049045" y="4546472"/>
                </a:lnTo>
                <a:cubicBezTo>
                  <a:pt x="5048798" y="4546358"/>
                  <a:pt x="5048589" y="4546149"/>
                  <a:pt x="5048475" y="4545903"/>
                </a:cubicBezTo>
                <a:cubicBezTo>
                  <a:pt x="5048513" y="4545865"/>
                  <a:pt x="5048532" y="4545827"/>
                  <a:pt x="5048570" y="4545808"/>
                </a:cubicBezTo>
                <a:close/>
                <a:moveTo>
                  <a:pt x="1257507" y="4545144"/>
                </a:moveTo>
                <a:cubicBezTo>
                  <a:pt x="1255986" y="4545334"/>
                  <a:pt x="1257507" y="4547800"/>
                  <a:pt x="1258839" y="4550834"/>
                </a:cubicBezTo>
                <a:cubicBezTo>
                  <a:pt x="1260094" y="4552314"/>
                  <a:pt x="1261569" y="4553585"/>
                  <a:pt x="1263212" y="4554628"/>
                </a:cubicBezTo>
                <a:cubicBezTo>
                  <a:pt x="1263212" y="4554628"/>
                  <a:pt x="1265684" y="4554628"/>
                  <a:pt x="1265114" y="4556714"/>
                </a:cubicBezTo>
                <a:cubicBezTo>
                  <a:pt x="1264625" y="4556524"/>
                  <a:pt x="1264081" y="4556524"/>
                  <a:pt x="1263592" y="4556714"/>
                </a:cubicBezTo>
                <a:cubicBezTo>
                  <a:pt x="1264077" y="4557814"/>
                  <a:pt x="1265076" y="4558592"/>
                  <a:pt x="1266255" y="4558800"/>
                </a:cubicBezTo>
                <a:cubicBezTo>
                  <a:pt x="1264543" y="4558800"/>
                  <a:pt x="1264353" y="4561266"/>
                  <a:pt x="1266255" y="4561076"/>
                </a:cubicBezTo>
                <a:cubicBezTo>
                  <a:pt x="1268156" y="4560887"/>
                  <a:pt x="1268537" y="4562594"/>
                  <a:pt x="1268156" y="4561266"/>
                </a:cubicBezTo>
                <a:lnTo>
                  <a:pt x="1267776" y="4560697"/>
                </a:lnTo>
                <a:cubicBezTo>
                  <a:pt x="1267776" y="4559180"/>
                  <a:pt x="1267776" y="4556714"/>
                  <a:pt x="1265874" y="4555576"/>
                </a:cubicBezTo>
                <a:cubicBezTo>
                  <a:pt x="1267396" y="4555576"/>
                  <a:pt x="1266825" y="4552921"/>
                  <a:pt x="1264543" y="4550076"/>
                </a:cubicBezTo>
                <a:cubicBezTo>
                  <a:pt x="1262261" y="4547231"/>
                  <a:pt x="1259029" y="4544955"/>
                  <a:pt x="1257507" y="4545144"/>
                </a:cubicBezTo>
                <a:close/>
                <a:moveTo>
                  <a:pt x="1172317" y="4545144"/>
                </a:moveTo>
                <a:lnTo>
                  <a:pt x="1172959" y="4545144"/>
                </a:lnTo>
                <a:lnTo>
                  <a:pt x="1173078" y="4545524"/>
                </a:lnTo>
                <a:lnTo>
                  <a:pt x="1172127" y="4545334"/>
                </a:lnTo>
                <a:lnTo>
                  <a:pt x="1172127" y="4545167"/>
                </a:lnTo>
                <a:close/>
                <a:moveTo>
                  <a:pt x="971512" y="4545144"/>
                </a:moveTo>
                <a:lnTo>
                  <a:pt x="971820" y="4545669"/>
                </a:lnTo>
                <a:lnTo>
                  <a:pt x="971702" y="4545713"/>
                </a:lnTo>
                <a:cubicBezTo>
                  <a:pt x="972272" y="4546282"/>
                  <a:pt x="972843" y="4547420"/>
                  <a:pt x="972843" y="4547420"/>
                </a:cubicBezTo>
                <a:lnTo>
                  <a:pt x="971820" y="4545669"/>
                </a:lnTo>
                <a:lnTo>
                  <a:pt x="973223" y="4545144"/>
                </a:lnTo>
                <a:cubicBezTo>
                  <a:pt x="973223" y="4545144"/>
                  <a:pt x="972082" y="4545144"/>
                  <a:pt x="971512" y="4545144"/>
                </a:cubicBezTo>
                <a:close/>
                <a:moveTo>
                  <a:pt x="795624" y="4544632"/>
                </a:moveTo>
                <a:cubicBezTo>
                  <a:pt x="794063" y="4544841"/>
                  <a:pt x="792979" y="4546282"/>
                  <a:pt x="793201" y="4547838"/>
                </a:cubicBezTo>
                <a:cubicBezTo>
                  <a:pt x="793420" y="4549374"/>
                  <a:pt x="794833" y="4550455"/>
                  <a:pt x="796377" y="4550265"/>
                </a:cubicBezTo>
                <a:cubicBezTo>
                  <a:pt x="797756" y="4549905"/>
                  <a:pt x="798705" y="4548653"/>
                  <a:pt x="798659" y="4547231"/>
                </a:cubicBezTo>
                <a:lnTo>
                  <a:pt x="798849" y="4547041"/>
                </a:lnTo>
                <a:cubicBezTo>
                  <a:pt x="798627" y="4545486"/>
                  <a:pt x="797183" y="4544405"/>
                  <a:pt x="795624" y="4544632"/>
                </a:cubicBezTo>
                <a:close/>
                <a:moveTo>
                  <a:pt x="1885976" y="4544196"/>
                </a:moveTo>
                <a:lnTo>
                  <a:pt x="1881412" y="4545713"/>
                </a:lnTo>
                <a:cubicBezTo>
                  <a:pt x="1879503" y="4545049"/>
                  <a:pt x="1877426" y="4545049"/>
                  <a:pt x="1875517" y="4545713"/>
                </a:cubicBezTo>
                <a:cubicBezTo>
                  <a:pt x="1873587" y="4546282"/>
                  <a:pt x="1871952" y="4547572"/>
                  <a:pt x="1870954" y="4549317"/>
                </a:cubicBezTo>
                <a:lnTo>
                  <a:pt x="1839197" y="4560507"/>
                </a:lnTo>
                <a:lnTo>
                  <a:pt x="1855170" y="4568094"/>
                </a:lnTo>
                <a:lnTo>
                  <a:pt x="1870954" y="4575491"/>
                </a:lnTo>
                <a:lnTo>
                  <a:pt x="1876658" y="4563352"/>
                </a:lnTo>
                <a:cubicBezTo>
                  <a:pt x="1881559" y="4564528"/>
                  <a:pt x="1886489" y="4561513"/>
                  <a:pt x="1887670" y="4556638"/>
                </a:cubicBezTo>
                <a:cubicBezTo>
                  <a:pt x="1888104" y="4554836"/>
                  <a:pt x="1887978" y="4552940"/>
                  <a:pt x="1887307" y="4551214"/>
                </a:cubicBezTo>
                <a:lnTo>
                  <a:pt x="1887307" y="4551403"/>
                </a:lnTo>
                <a:cubicBezTo>
                  <a:pt x="1886714" y="4549848"/>
                  <a:pt x="1885733" y="4548482"/>
                  <a:pt x="1884455" y="4547420"/>
                </a:cubicBezTo>
                <a:close/>
                <a:moveTo>
                  <a:pt x="3002957" y="4543627"/>
                </a:moveTo>
                <a:lnTo>
                  <a:pt x="3003718" y="4546662"/>
                </a:lnTo>
                <a:cubicBezTo>
                  <a:pt x="2999344" y="4555007"/>
                  <a:pt x="2993830" y="4562783"/>
                  <a:pt x="2996112" y="4569801"/>
                </a:cubicBezTo>
                <a:cubicBezTo>
                  <a:pt x="2994610" y="4570408"/>
                  <a:pt x="2993811" y="4572039"/>
                  <a:pt x="2994210" y="4573594"/>
                </a:cubicBezTo>
                <a:cubicBezTo>
                  <a:pt x="2994819" y="4575149"/>
                  <a:pt x="2996587" y="4575927"/>
                  <a:pt x="2998147" y="4575320"/>
                </a:cubicBezTo>
                <a:cubicBezTo>
                  <a:pt x="2998166" y="4575320"/>
                  <a:pt x="2998185" y="4575301"/>
                  <a:pt x="2998204" y="4575301"/>
                </a:cubicBezTo>
                <a:cubicBezTo>
                  <a:pt x="2999706" y="4576686"/>
                  <a:pt x="3001379" y="4577881"/>
                  <a:pt x="3003148" y="4578905"/>
                </a:cubicBezTo>
                <a:cubicBezTo>
                  <a:pt x="3009423" y="4563163"/>
                  <a:pt x="3018170" y="4551972"/>
                  <a:pt x="3002957" y="4543627"/>
                </a:cubicBezTo>
                <a:close/>
                <a:moveTo>
                  <a:pt x="3278732" y="4542940"/>
                </a:moveTo>
                <a:cubicBezTo>
                  <a:pt x="3273765" y="4543639"/>
                  <a:pt x="3268892" y="4546805"/>
                  <a:pt x="3264423" y="4554059"/>
                </a:cubicBezTo>
                <a:lnTo>
                  <a:pt x="3265374" y="4554059"/>
                </a:lnTo>
                <a:cubicBezTo>
                  <a:pt x="3268607" y="4554059"/>
                  <a:pt x="3271649" y="4554059"/>
                  <a:pt x="3270698" y="4559369"/>
                </a:cubicBezTo>
                <a:cubicBezTo>
                  <a:pt x="3269748" y="4564680"/>
                  <a:pt x="3270698" y="4565439"/>
                  <a:pt x="3275833" y="4564490"/>
                </a:cubicBezTo>
                <a:cubicBezTo>
                  <a:pt x="3283249" y="4542110"/>
                  <a:pt x="3289524" y="4567715"/>
                  <a:pt x="3291616" y="4580043"/>
                </a:cubicBezTo>
                <a:cubicBezTo>
                  <a:pt x="3288307" y="4574296"/>
                  <a:pt x="3282431" y="4570503"/>
                  <a:pt x="3275833" y="4569801"/>
                </a:cubicBezTo>
                <a:cubicBezTo>
                  <a:pt x="3278685" y="4588767"/>
                  <a:pt x="3294848" y="4596354"/>
                  <a:pt x="3275833" y="4611527"/>
                </a:cubicBezTo>
                <a:cubicBezTo>
                  <a:pt x="3296370" y="4611527"/>
                  <a:pt x="3299412" y="4592561"/>
                  <a:pt x="3291616" y="4580233"/>
                </a:cubicBezTo>
                <a:cubicBezTo>
                  <a:pt x="3309490" y="4582319"/>
                  <a:pt x="3321280" y="4578525"/>
                  <a:pt x="3317667" y="4559369"/>
                </a:cubicBezTo>
                <a:cubicBezTo>
                  <a:pt x="3309395" y="4560934"/>
                  <a:pt x="3293636" y="4540842"/>
                  <a:pt x="3278732" y="4542940"/>
                </a:cubicBezTo>
                <a:close/>
                <a:moveTo>
                  <a:pt x="1985048" y="4542489"/>
                </a:moveTo>
                <a:lnTo>
                  <a:pt x="1985386" y="4543132"/>
                </a:lnTo>
                <a:lnTo>
                  <a:pt x="1985225" y="4543052"/>
                </a:lnTo>
                <a:close/>
                <a:moveTo>
                  <a:pt x="5084605" y="4542300"/>
                </a:moveTo>
                <a:lnTo>
                  <a:pt x="5084605" y="4544575"/>
                </a:lnTo>
                <a:lnTo>
                  <a:pt x="5084605" y="4547041"/>
                </a:lnTo>
                <a:lnTo>
                  <a:pt x="5087077" y="4547041"/>
                </a:lnTo>
                <a:lnTo>
                  <a:pt x="5088788" y="4547610"/>
                </a:lnTo>
                <a:close/>
                <a:moveTo>
                  <a:pt x="1986759" y="4541920"/>
                </a:moveTo>
                <a:lnTo>
                  <a:pt x="1988029" y="4544833"/>
                </a:lnTo>
                <a:lnTo>
                  <a:pt x="1987836" y="4545048"/>
                </a:lnTo>
                <a:lnTo>
                  <a:pt x="1987139" y="4544006"/>
                </a:lnTo>
                <a:lnTo>
                  <a:pt x="1987139" y="4545820"/>
                </a:lnTo>
                <a:lnTo>
                  <a:pt x="1986923" y="4546060"/>
                </a:lnTo>
                <a:lnTo>
                  <a:pt x="1985386" y="4543132"/>
                </a:lnTo>
                <a:lnTo>
                  <a:pt x="1985618" y="4543248"/>
                </a:lnTo>
                <a:cubicBezTo>
                  <a:pt x="1986379" y="4544196"/>
                  <a:pt x="1985618" y="4541351"/>
                  <a:pt x="1986759" y="4541920"/>
                </a:cubicBezTo>
                <a:close/>
                <a:moveTo>
                  <a:pt x="2688391" y="4541304"/>
                </a:moveTo>
                <a:cubicBezTo>
                  <a:pt x="2686489" y="4541588"/>
                  <a:pt x="2684920" y="4542963"/>
                  <a:pt x="2684635" y="4545713"/>
                </a:cubicBezTo>
                <a:lnTo>
                  <a:pt x="2684635" y="4545903"/>
                </a:lnTo>
                <a:cubicBezTo>
                  <a:pt x="2690530" y="4545903"/>
                  <a:pt x="2692051" y="4550455"/>
                  <a:pt x="2694143" y="4543437"/>
                </a:cubicBezTo>
                <a:cubicBezTo>
                  <a:pt x="2692527" y="4541825"/>
                  <a:pt x="2690292" y="4541019"/>
                  <a:pt x="2688391" y="4541304"/>
                </a:cubicBezTo>
                <a:close/>
                <a:moveTo>
                  <a:pt x="5130813" y="4541161"/>
                </a:moveTo>
                <a:cubicBezTo>
                  <a:pt x="5130243" y="4541636"/>
                  <a:pt x="5130148" y="4542489"/>
                  <a:pt x="5130623" y="4543058"/>
                </a:cubicBezTo>
                <a:cubicBezTo>
                  <a:pt x="5131098" y="4543627"/>
                  <a:pt x="5131954" y="4543722"/>
                  <a:pt x="5132525" y="4543248"/>
                </a:cubicBezTo>
                <a:cubicBezTo>
                  <a:pt x="5133095" y="4542774"/>
                  <a:pt x="5133190" y="4541920"/>
                  <a:pt x="5132715" y="4541351"/>
                </a:cubicBezTo>
                <a:cubicBezTo>
                  <a:pt x="5132239" y="4540782"/>
                  <a:pt x="5131384" y="4540687"/>
                  <a:pt x="5130813" y="4541161"/>
                </a:cubicBezTo>
                <a:close/>
                <a:moveTo>
                  <a:pt x="3113629" y="4540782"/>
                </a:moveTo>
                <a:cubicBezTo>
                  <a:pt x="3081873" y="4536609"/>
                  <a:pt x="3110206" y="4564680"/>
                  <a:pt x="3113629" y="4540782"/>
                </a:cubicBezTo>
                <a:close/>
                <a:moveTo>
                  <a:pt x="2205059" y="4539663"/>
                </a:moveTo>
                <a:cubicBezTo>
                  <a:pt x="2200229" y="4541446"/>
                  <a:pt x="2197776" y="4546775"/>
                  <a:pt x="2199545" y="4551593"/>
                </a:cubicBezTo>
                <a:cubicBezTo>
                  <a:pt x="2200819" y="4554040"/>
                  <a:pt x="2203120" y="4555785"/>
                  <a:pt x="2205820" y="4556335"/>
                </a:cubicBezTo>
                <a:lnTo>
                  <a:pt x="2205820" y="4556524"/>
                </a:lnTo>
                <a:cubicBezTo>
                  <a:pt x="2205440" y="4557378"/>
                  <a:pt x="2205440" y="4558345"/>
                  <a:pt x="2205820" y="4559180"/>
                </a:cubicBezTo>
                <a:cubicBezTo>
                  <a:pt x="2206428" y="4560659"/>
                  <a:pt x="2208102" y="4561418"/>
                  <a:pt x="2209623" y="4560887"/>
                </a:cubicBezTo>
                <a:cubicBezTo>
                  <a:pt x="2211144" y="4560469"/>
                  <a:pt x="2212038" y="4558914"/>
                  <a:pt x="2211620" y="4557397"/>
                </a:cubicBezTo>
                <a:cubicBezTo>
                  <a:pt x="2211601" y="4557283"/>
                  <a:pt x="2211563" y="4557188"/>
                  <a:pt x="2211525" y="4557093"/>
                </a:cubicBezTo>
                <a:cubicBezTo>
                  <a:pt x="2216355" y="4555310"/>
                  <a:pt x="2218808" y="4549962"/>
                  <a:pt x="2217020" y="4545144"/>
                </a:cubicBezTo>
                <a:cubicBezTo>
                  <a:pt x="2215233" y="4540346"/>
                  <a:pt x="2209870" y="4537880"/>
                  <a:pt x="2205059" y="4539663"/>
                </a:cubicBezTo>
                <a:close/>
                <a:moveTo>
                  <a:pt x="2978047" y="4538885"/>
                </a:moveTo>
                <a:cubicBezTo>
                  <a:pt x="2946291" y="4534713"/>
                  <a:pt x="2974624" y="4562783"/>
                  <a:pt x="2978047" y="4538885"/>
                </a:cubicBezTo>
                <a:close/>
                <a:moveTo>
                  <a:pt x="2097621" y="4538885"/>
                </a:moveTo>
                <a:cubicBezTo>
                  <a:pt x="2091916" y="4566577"/>
                  <a:pt x="2113404" y="4544955"/>
                  <a:pt x="2097621" y="4538885"/>
                </a:cubicBezTo>
                <a:close/>
                <a:moveTo>
                  <a:pt x="1905220" y="4537482"/>
                </a:moveTo>
                <a:cubicBezTo>
                  <a:pt x="1900388" y="4539246"/>
                  <a:pt x="1897887" y="4544575"/>
                  <a:pt x="1899642" y="4549393"/>
                </a:cubicBezTo>
                <a:cubicBezTo>
                  <a:pt x="1901381" y="4554172"/>
                  <a:pt x="1906646" y="4556676"/>
                  <a:pt x="1911457" y="4555007"/>
                </a:cubicBezTo>
                <a:cubicBezTo>
                  <a:pt x="1916496" y="4553926"/>
                  <a:pt x="1919691" y="4548995"/>
                  <a:pt x="1918607" y="4543969"/>
                </a:cubicBezTo>
                <a:cubicBezTo>
                  <a:pt x="1918531" y="4543589"/>
                  <a:pt x="1918436" y="4543229"/>
                  <a:pt x="1918303" y="4542868"/>
                </a:cubicBezTo>
                <a:lnTo>
                  <a:pt x="1917162" y="4543058"/>
                </a:lnTo>
                <a:cubicBezTo>
                  <a:pt x="1915412" y="4538241"/>
                  <a:pt x="1910069" y="4535737"/>
                  <a:pt x="1905220" y="4537482"/>
                </a:cubicBezTo>
                <a:close/>
                <a:moveTo>
                  <a:pt x="738189" y="4537368"/>
                </a:moveTo>
                <a:lnTo>
                  <a:pt x="736097" y="4545144"/>
                </a:lnTo>
                <a:lnTo>
                  <a:pt x="734006" y="4552731"/>
                </a:lnTo>
                <a:lnTo>
                  <a:pt x="737809" y="4555766"/>
                </a:lnTo>
                <a:lnTo>
                  <a:pt x="741612" y="4558800"/>
                </a:lnTo>
                <a:lnTo>
                  <a:pt x="739900" y="4547989"/>
                </a:lnTo>
                <a:close/>
                <a:moveTo>
                  <a:pt x="2062556" y="4537273"/>
                </a:moveTo>
                <a:cubicBezTo>
                  <a:pt x="2062251" y="4537311"/>
                  <a:pt x="2061966" y="4537406"/>
                  <a:pt x="2061681" y="4537558"/>
                </a:cubicBezTo>
                <a:cubicBezTo>
                  <a:pt x="2060179" y="4538316"/>
                  <a:pt x="2059608" y="4540156"/>
                  <a:pt x="2060369" y="4541636"/>
                </a:cubicBezTo>
                <a:cubicBezTo>
                  <a:pt x="2060977" y="4542811"/>
                  <a:pt x="2062270" y="4543475"/>
                  <a:pt x="2063582" y="4543248"/>
                </a:cubicBezTo>
                <a:cubicBezTo>
                  <a:pt x="2065237" y="4542963"/>
                  <a:pt x="2066359" y="4541408"/>
                  <a:pt x="2066074" y="4539739"/>
                </a:cubicBezTo>
                <a:cubicBezTo>
                  <a:pt x="2065788" y="4538089"/>
                  <a:pt x="2064229" y="4536989"/>
                  <a:pt x="2062556" y="4537273"/>
                </a:cubicBezTo>
                <a:close/>
                <a:moveTo>
                  <a:pt x="2151055" y="4536799"/>
                </a:moveTo>
                <a:cubicBezTo>
                  <a:pt x="2149533" y="4537330"/>
                  <a:pt x="2148716" y="4538980"/>
                  <a:pt x="2149248" y="4540498"/>
                </a:cubicBezTo>
                <a:cubicBezTo>
                  <a:pt x="2149781" y="4542015"/>
                  <a:pt x="2151435" y="4542831"/>
                  <a:pt x="2152956" y="4542300"/>
                </a:cubicBezTo>
                <a:cubicBezTo>
                  <a:pt x="2154478" y="4541882"/>
                  <a:pt x="2155371" y="4540327"/>
                  <a:pt x="2154953" y="4538810"/>
                </a:cubicBezTo>
                <a:cubicBezTo>
                  <a:pt x="2154934" y="4538696"/>
                  <a:pt x="2154896" y="4538601"/>
                  <a:pt x="2154858" y="4538506"/>
                </a:cubicBezTo>
                <a:cubicBezTo>
                  <a:pt x="2154249" y="4537027"/>
                  <a:pt x="2152576" y="4536268"/>
                  <a:pt x="2151055" y="4536799"/>
                </a:cubicBezTo>
                <a:close/>
                <a:moveTo>
                  <a:pt x="3002767" y="4535775"/>
                </a:moveTo>
                <a:cubicBezTo>
                  <a:pt x="3002691" y="4535794"/>
                  <a:pt x="3002634" y="4535832"/>
                  <a:pt x="3002577" y="4535851"/>
                </a:cubicBezTo>
                <a:cubicBezTo>
                  <a:pt x="3001094" y="4536363"/>
                  <a:pt x="3000295" y="4537975"/>
                  <a:pt x="3000790" y="4539454"/>
                </a:cubicBezTo>
                <a:cubicBezTo>
                  <a:pt x="3000809" y="4539530"/>
                  <a:pt x="3000847" y="4539587"/>
                  <a:pt x="3000866" y="4539644"/>
                </a:cubicBezTo>
                <a:cubicBezTo>
                  <a:pt x="3002235" y="4540118"/>
                  <a:pt x="3003737" y="4539568"/>
                  <a:pt x="3004479" y="4538316"/>
                </a:cubicBezTo>
                <a:lnTo>
                  <a:pt x="3004669" y="4541351"/>
                </a:lnTo>
                <a:cubicBezTo>
                  <a:pt x="3006152" y="4540744"/>
                  <a:pt x="3006913" y="4539075"/>
                  <a:pt x="3006380" y="4537558"/>
                </a:cubicBezTo>
                <a:cubicBezTo>
                  <a:pt x="3005867" y="4536078"/>
                  <a:pt x="3004251" y="4535282"/>
                  <a:pt x="3002767" y="4535775"/>
                </a:cubicBezTo>
                <a:close/>
                <a:moveTo>
                  <a:pt x="2048807" y="4535073"/>
                </a:moveTo>
                <a:cubicBezTo>
                  <a:pt x="2047134" y="4535263"/>
                  <a:pt x="2045936" y="4536780"/>
                  <a:pt x="2046126" y="4538430"/>
                </a:cubicBezTo>
                <a:cubicBezTo>
                  <a:pt x="2046183" y="4538942"/>
                  <a:pt x="2046373" y="4539416"/>
                  <a:pt x="2046658" y="4539834"/>
                </a:cubicBezTo>
                <a:cubicBezTo>
                  <a:pt x="2047172" y="4541313"/>
                  <a:pt x="2048788" y="4542110"/>
                  <a:pt x="2050271" y="4541617"/>
                </a:cubicBezTo>
                <a:cubicBezTo>
                  <a:pt x="2050348" y="4541598"/>
                  <a:pt x="2050405" y="4541560"/>
                  <a:pt x="2050462" y="4541541"/>
                </a:cubicBezTo>
                <a:cubicBezTo>
                  <a:pt x="2052116" y="4541768"/>
                  <a:pt x="2053656" y="4540611"/>
                  <a:pt x="2053904" y="4538961"/>
                </a:cubicBezTo>
                <a:cubicBezTo>
                  <a:pt x="2053980" y="4538411"/>
                  <a:pt x="2053904" y="4537880"/>
                  <a:pt x="2053694" y="4537368"/>
                </a:cubicBezTo>
                <a:lnTo>
                  <a:pt x="2052173" y="4537747"/>
                </a:lnTo>
                <a:cubicBezTo>
                  <a:pt x="2051983" y="4536078"/>
                  <a:pt x="2050481" y="4534883"/>
                  <a:pt x="2048807" y="4535073"/>
                </a:cubicBezTo>
                <a:close/>
                <a:moveTo>
                  <a:pt x="1300293" y="4534903"/>
                </a:moveTo>
                <a:cubicBezTo>
                  <a:pt x="1301244" y="4534903"/>
                  <a:pt x="1302384" y="4534903"/>
                  <a:pt x="1302384" y="4534903"/>
                </a:cubicBezTo>
                <a:lnTo>
                  <a:pt x="1302384" y="4536041"/>
                </a:lnTo>
                <a:lnTo>
                  <a:pt x="1301434" y="4535661"/>
                </a:lnTo>
                <a:cubicBezTo>
                  <a:pt x="1300673" y="4535282"/>
                  <a:pt x="1299342" y="4534903"/>
                  <a:pt x="1300293" y="4534903"/>
                </a:cubicBezTo>
                <a:close/>
                <a:moveTo>
                  <a:pt x="1980674" y="4534713"/>
                </a:moveTo>
                <a:cubicBezTo>
                  <a:pt x="1980427" y="4535187"/>
                  <a:pt x="1980427" y="4535756"/>
                  <a:pt x="1980674" y="4536230"/>
                </a:cubicBezTo>
                <a:cubicBezTo>
                  <a:pt x="1980674" y="4536230"/>
                  <a:pt x="1982195" y="4536230"/>
                  <a:pt x="1982385" y="4537558"/>
                </a:cubicBezTo>
                <a:cubicBezTo>
                  <a:pt x="1982576" y="4538885"/>
                  <a:pt x="1982385" y="4536230"/>
                  <a:pt x="1982576" y="4535282"/>
                </a:cubicBezTo>
                <a:close/>
                <a:moveTo>
                  <a:pt x="2098571" y="4534144"/>
                </a:moveTo>
                <a:lnTo>
                  <a:pt x="2104276" y="4537178"/>
                </a:lnTo>
                <a:lnTo>
                  <a:pt x="2109791" y="4540213"/>
                </a:lnTo>
                <a:lnTo>
                  <a:pt x="2107889" y="4551972"/>
                </a:lnTo>
                <a:lnTo>
                  <a:pt x="2106178" y="4563732"/>
                </a:lnTo>
                <a:lnTo>
                  <a:pt x="2123482" y="4564300"/>
                </a:lnTo>
                <a:lnTo>
                  <a:pt x="2113784" y="4536989"/>
                </a:lnTo>
                <a:lnTo>
                  <a:pt x="2106178" y="4535472"/>
                </a:lnTo>
                <a:close/>
                <a:moveTo>
                  <a:pt x="1147977" y="4533954"/>
                </a:moveTo>
                <a:lnTo>
                  <a:pt x="1141892" y="4538696"/>
                </a:lnTo>
                <a:cubicBezTo>
                  <a:pt x="1138659" y="4541351"/>
                  <a:pt x="1135997" y="4544765"/>
                  <a:pt x="1136187" y="4546093"/>
                </a:cubicBezTo>
                <a:cubicBezTo>
                  <a:pt x="1136379" y="4547439"/>
                  <a:pt x="1137631" y="4548388"/>
                  <a:pt x="1138983" y="4548179"/>
                </a:cubicBezTo>
                <a:cubicBezTo>
                  <a:pt x="1139002" y="4548179"/>
                  <a:pt x="1139021" y="4548179"/>
                  <a:pt x="1139040" y="4548179"/>
                </a:cubicBezTo>
                <a:cubicBezTo>
                  <a:pt x="1140371" y="4548179"/>
                  <a:pt x="1143033" y="4544765"/>
                  <a:pt x="1144744" y="4540972"/>
                </a:cubicBezTo>
                <a:close/>
                <a:moveTo>
                  <a:pt x="3039964" y="4533403"/>
                </a:moveTo>
                <a:cubicBezTo>
                  <a:pt x="3040490" y="4535732"/>
                  <a:pt x="3055108" y="4549317"/>
                  <a:pt x="3045553" y="4536230"/>
                </a:cubicBezTo>
                <a:cubicBezTo>
                  <a:pt x="3041179" y="4533101"/>
                  <a:pt x="3039789" y="4532627"/>
                  <a:pt x="3039964" y="4533403"/>
                </a:cubicBezTo>
                <a:close/>
                <a:moveTo>
                  <a:pt x="1401456" y="4533385"/>
                </a:moveTo>
                <a:lnTo>
                  <a:pt x="1402787" y="4533385"/>
                </a:lnTo>
                <a:lnTo>
                  <a:pt x="1401076" y="4534903"/>
                </a:lnTo>
                <a:cubicBezTo>
                  <a:pt x="1401076" y="4534523"/>
                  <a:pt x="1401456" y="4533385"/>
                  <a:pt x="1401456" y="4533385"/>
                </a:cubicBezTo>
                <a:close/>
                <a:moveTo>
                  <a:pt x="2199925" y="4533006"/>
                </a:moveTo>
                <a:cubicBezTo>
                  <a:pt x="2198423" y="4533613"/>
                  <a:pt x="2197624" y="4535244"/>
                  <a:pt x="2198023" y="4536799"/>
                </a:cubicBezTo>
                <a:cubicBezTo>
                  <a:pt x="2198632" y="4538278"/>
                  <a:pt x="2200305" y="4539037"/>
                  <a:pt x="2201827" y="4538506"/>
                </a:cubicBezTo>
                <a:cubicBezTo>
                  <a:pt x="2203348" y="4538089"/>
                  <a:pt x="2204242" y="4536534"/>
                  <a:pt x="2203823" y="4535016"/>
                </a:cubicBezTo>
                <a:cubicBezTo>
                  <a:pt x="2203804" y="4534903"/>
                  <a:pt x="2203766" y="4534808"/>
                  <a:pt x="2203728" y="4534713"/>
                </a:cubicBezTo>
                <a:cubicBezTo>
                  <a:pt x="2203120" y="4533233"/>
                  <a:pt x="2201446" y="4532475"/>
                  <a:pt x="2199925" y="4533006"/>
                </a:cubicBezTo>
                <a:close/>
                <a:moveTo>
                  <a:pt x="799887" y="4532570"/>
                </a:moveTo>
                <a:cubicBezTo>
                  <a:pt x="799450" y="4532626"/>
                  <a:pt x="799030" y="4532778"/>
                  <a:pt x="798659" y="4533006"/>
                </a:cubicBezTo>
                <a:cubicBezTo>
                  <a:pt x="797096" y="4533195"/>
                  <a:pt x="795985" y="4534618"/>
                  <a:pt x="796179" y="4536173"/>
                </a:cubicBezTo>
                <a:cubicBezTo>
                  <a:pt x="796183" y="4536192"/>
                  <a:pt x="796185" y="4536211"/>
                  <a:pt x="796187" y="4536230"/>
                </a:cubicBezTo>
                <a:cubicBezTo>
                  <a:pt x="796406" y="4537785"/>
                  <a:pt x="797849" y="4538867"/>
                  <a:pt x="799408" y="4538658"/>
                </a:cubicBezTo>
                <a:cubicBezTo>
                  <a:pt x="799608" y="4538620"/>
                  <a:pt x="799802" y="4538582"/>
                  <a:pt x="799990" y="4538506"/>
                </a:cubicBezTo>
                <a:lnTo>
                  <a:pt x="800560" y="4538316"/>
                </a:lnTo>
                <a:cubicBezTo>
                  <a:pt x="802124" y="4538127"/>
                  <a:pt x="803234" y="4536704"/>
                  <a:pt x="803040" y="4535149"/>
                </a:cubicBezTo>
                <a:cubicBezTo>
                  <a:pt x="803036" y="4535130"/>
                  <a:pt x="803034" y="4535111"/>
                  <a:pt x="803033" y="4535092"/>
                </a:cubicBezTo>
                <a:cubicBezTo>
                  <a:pt x="802861" y="4533537"/>
                  <a:pt x="801452" y="4532399"/>
                  <a:pt x="799887" y="4532570"/>
                </a:cubicBezTo>
                <a:close/>
                <a:moveTo>
                  <a:pt x="1201982" y="4531868"/>
                </a:moveTo>
                <a:lnTo>
                  <a:pt x="1202742" y="4531868"/>
                </a:lnTo>
                <a:lnTo>
                  <a:pt x="1203047" y="4532134"/>
                </a:lnTo>
                <a:close/>
                <a:moveTo>
                  <a:pt x="1322351" y="4531167"/>
                </a:moveTo>
                <a:lnTo>
                  <a:pt x="1324062" y="4537368"/>
                </a:lnTo>
                <a:cubicBezTo>
                  <a:pt x="1322731" y="4536799"/>
                  <a:pt x="1320069" y="4535661"/>
                  <a:pt x="1320640" y="4534523"/>
                </a:cubicBezTo>
                <a:cubicBezTo>
                  <a:pt x="1321210" y="4533385"/>
                  <a:pt x="1322351" y="4534523"/>
                  <a:pt x="1322351" y="4534523"/>
                </a:cubicBezTo>
                <a:cubicBezTo>
                  <a:pt x="1322260" y="4533442"/>
                  <a:pt x="1322260" y="4532380"/>
                  <a:pt x="1322351" y="4531299"/>
                </a:cubicBezTo>
                <a:close/>
                <a:moveTo>
                  <a:pt x="5071769" y="4530635"/>
                </a:moveTo>
                <a:cubicBezTo>
                  <a:pt x="5071732" y="4530654"/>
                  <a:pt x="5071712" y="4530692"/>
                  <a:pt x="5071674" y="4530730"/>
                </a:cubicBezTo>
                <a:cubicBezTo>
                  <a:pt x="5071199" y="4531147"/>
                  <a:pt x="5071161" y="4531868"/>
                  <a:pt x="5071579" y="4532342"/>
                </a:cubicBezTo>
                <a:cubicBezTo>
                  <a:pt x="5071598" y="4532380"/>
                  <a:pt x="5071636" y="4532399"/>
                  <a:pt x="5071674" y="4532437"/>
                </a:cubicBezTo>
                <a:cubicBezTo>
                  <a:pt x="5072093" y="4532968"/>
                  <a:pt x="5072853" y="4533044"/>
                  <a:pt x="5073385" y="4532626"/>
                </a:cubicBezTo>
                <a:cubicBezTo>
                  <a:pt x="5073918" y="4532209"/>
                  <a:pt x="5073994" y="4531451"/>
                  <a:pt x="5073576" y="4530919"/>
                </a:cubicBezTo>
                <a:lnTo>
                  <a:pt x="5073385" y="4530730"/>
                </a:lnTo>
                <a:cubicBezTo>
                  <a:pt x="5072968" y="4530256"/>
                  <a:pt x="5072245" y="4530218"/>
                  <a:pt x="5071769" y="4530635"/>
                </a:cubicBezTo>
                <a:close/>
                <a:moveTo>
                  <a:pt x="2135842" y="4530161"/>
                </a:moveTo>
                <a:lnTo>
                  <a:pt x="2134891" y="4530540"/>
                </a:lnTo>
                <a:cubicBezTo>
                  <a:pt x="2133446" y="4531204"/>
                  <a:pt x="2132667" y="4532778"/>
                  <a:pt x="2132990" y="4534334"/>
                </a:cubicBezTo>
                <a:cubicBezTo>
                  <a:pt x="2133275" y="4535983"/>
                  <a:pt x="2134834" y="4537103"/>
                  <a:pt x="2136508" y="4536818"/>
                </a:cubicBezTo>
                <a:cubicBezTo>
                  <a:pt x="2138162" y="4536534"/>
                  <a:pt x="2139265" y="4534978"/>
                  <a:pt x="2138980" y="4533309"/>
                </a:cubicBezTo>
                <a:cubicBezTo>
                  <a:pt x="2138942" y="4533006"/>
                  <a:pt x="2138847" y="4532721"/>
                  <a:pt x="2138695" y="4532437"/>
                </a:cubicBezTo>
                <a:cubicBezTo>
                  <a:pt x="2138314" y="4531166"/>
                  <a:pt x="2137173" y="4530256"/>
                  <a:pt x="2135842" y="4530161"/>
                </a:cubicBezTo>
                <a:close/>
                <a:moveTo>
                  <a:pt x="1991893" y="4529782"/>
                </a:moveTo>
                <a:lnTo>
                  <a:pt x="1991893" y="4531488"/>
                </a:lnTo>
                <a:cubicBezTo>
                  <a:pt x="1991513" y="4531678"/>
                  <a:pt x="1990372" y="4531678"/>
                  <a:pt x="1990372" y="4531678"/>
                </a:cubicBezTo>
                <a:cubicBezTo>
                  <a:pt x="1991000" y="4531147"/>
                  <a:pt x="1991513" y="4530502"/>
                  <a:pt x="1991893" y="4529782"/>
                </a:cubicBezTo>
                <a:close/>
                <a:moveTo>
                  <a:pt x="1015438" y="4529592"/>
                </a:moveTo>
                <a:cubicBezTo>
                  <a:pt x="1013863" y="4529592"/>
                  <a:pt x="1012585" y="4530862"/>
                  <a:pt x="1012585" y="4532437"/>
                </a:cubicBezTo>
                <a:cubicBezTo>
                  <a:pt x="1012585" y="4534011"/>
                  <a:pt x="1013863" y="4535282"/>
                  <a:pt x="1015438" y="4535282"/>
                </a:cubicBezTo>
                <a:cubicBezTo>
                  <a:pt x="1016666" y="4536268"/>
                  <a:pt x="1018461" y="4536059"/>
                  <a:pt x="1019448" y="4534846"/>
                </a:cubicBezTo>
                <a:cubicBezTo>
                  <a:pt x="1020125" y="4533992"/>
                  <a:pt x="1020266" y="4532854"/>
                  <a:pt x="1019811" y="4531868"/>
                </a:cubicBezTo>
                <a:lnTo>
                  <a:pt x="1018670" y="4532057"/>
                </a:lnTo>
                <a:cubicBezTo>
                  <a:pt x="1018476" y="4530502"/>
                  <a:pt x="1017052" y="4529383"/>
                  <a:pt x="1015487" y="4529592"/>
                </a:cubicBezTo>
                <a:cubicBezTo>
                  <a:pt x="1015472" y="4529592"/>
                  <a:pt x="1015455" y="4529592"/>
                  <a:pt x="1015438" y="4529592"/>
                </a:cubicBezTo>
                <a:close/>
                <a:moveTo>
                  <a:pt x="5080041" y="4529402"/>
                </a:moveTo>
                <a:cubicBezTo>
                  <a:pt x="5080364" y="4530009"/>
                  <a:pt x="5081068" y="4530331"/>
                  <a:pt x="5081752" y="4530161"/>
                </a:cubicBezTo>
                <a:lnTo>
                  <a:pt x="5079851" y="4531488"/>
                </a:lnTo>
                <a:cubicBezTo>
                  <a:pt x="5080403" y="4531925"/>
                  <a:pt x="5081201" y="4531925"/>
                  <a:pt x="5081752" y="4531488"/>
                </a:cubicBezTo>
                <a:cubicBezTo>
                  <a:pt x="5082323" y="4531014"/>
                  <a:pt x="5082418" y="4530161"/>
                  <a:pt x="5081943" y="4529592"/>
                </a:cubicBezTo>
                <a:cubicBezTo>
                  <a:pt x="5081467" y="4529023"/>
                  <a:pt x="5080611" y="4528928"/>
                  <a:pt x="5080041" y="4529402"/>
                </a:cubicBezTo>
                <a:close/>
                <a:moveTo>
                  <a:pt x="1727195" y="4529402"/>
                </a:moveTo>
                <a:cubicBezTo>
                  <a:pt x="1725632" y="4529592"/>
                  <a:pt x="1724521" y="4531014"/>
                  <a:pt x="1724715" y="4532570"/>
                </a:cubicBezTo>
                <a:cubicBezTo>
                  <a:pt x="1724719" y="4532588"/>
                  <a:pt x="1724721" y="4532608"/>
                  <a:pt x="1724723" y="4532626"/>
                </a:cubicBezTo>
                <a:cubicBezTo>
                  <a:pt x="1724723" y="4534201"/>
                  <a:pt x="1726001" y="4535472"/>
                  <a:pt x="1727575" y="4535472"/>
                </a:cubicBezTo>
                <a:cubicBezTo>
                  <a:pt x="1729150" y="4535472"/>
                  <a:pt x="1730428" y="4534201"/>
                  <a:pt x="1730428" y="4532626"/>
                </a:cubicBezTo>
                <a:lnTo>
                  <a:pt x="1730428" y="4531868"/>
                </a:lnTo>
                <a:cubicBezTo>
                  <a:pt x="1730141" y="4530350"/>
                  <a:pt x="1728747" y="4529269"/>
                  <a:pt x="1727195" y="4529402"/>
                </a:cubicBezTo>
                <a:close/>
                <a:moveTo>
                  <a:pt x="1238682" y="4528833"/>
                </a:moveTo>
                <a:cubicBezTo>
                  <a:pt x="1237351" y="4528833"/>
                  <a:pt x="1238111" y="4530161"/>
                  <a:pt x="1239062" y="4529782"/>
                </a:cubicBezTo>
                <a:lnTo>
                  <a:pt x="1240013" y="4530161"/>
                </a:lnTo>
                <a:cubicBezTo>
                  <a:pt x="1238872" y="4529213"/>
                  <a:pt x="1241534" y="4530161"/>
                  <a:pt x="1240013" y="4528833"/>
                </a:cubicBezTo>
                <a:cubicBezTo>
                  <a:pt x="1238492" y="4527506"/>
                  <a:pt x="1240013" y="4528833"/>
                  <a:pt x="1238682" y="4528833"/>
                </a:cubicBezTo>
                <a:close/>
                <a:moveTo>
                  <a:pt x="968849" y="4528833"/>
                </a:moveTo>
                <a:cubicBezTo>
                  <a:pt x="968849" y="4528833"/>
                  <a:pt x="968849" y="4530161"/>
                  <a:pt x="967899" y="4530161"/>
                </a:cubicBezTo>
                <a:cubicBezTo>
                  <a:pt x="966948" y="4530161"/>
                  <a:pt x="967899" y="4532057"/>
                  <a:pt x="969230" y="4530161"/>
                </a:cubicBezTo>
                <a:cubicBezTo>
                  <a:pt x="970561" y="4528264"/>
                  <a:pt x="970561" y="4532437"/>
                  <a:pt x="970371" y="4530161"/>
                </a:cubicBezTo>
                <a:lnTo>
                  <a:pt x="970643" y="4530297"/>
                </a:lnTo>
                <a:lnTo>
                  <a:pt x="970941" y="4530540"/>
                </a:lnTo>
                <a:lnTo>
                  <a:pt x="970995" y="4530472"/>
                </a:lnTo>
                <a:lnTo>
                  <a:pt x="972272" y="4531109"/>
                </a:lnTo>
                <a:cubicBezTo>
                  <a:pt x="970941" y="4531109"/>
                  <a:pt x="972272" y="4531109"/>
                  <a:pt x="972272" y="4532437"/>
                </a:cubicBezTo>
                <a:cubicBezTo>
                  <a:pt x="971557" y="4532816"/>
                  <a:pt x="970705" y="4532816"/>
                  <a:pt x="969990" y="4532437"/>
                </a:cubicBezTo>
                <a:cubicBezTo>
                  <a:pt x="970199" y="4533556"/>
                  <a:pt x="970585" y="4534656"/>
                  <a:pt x="971131" y="4535661"/>
                </a:cubicBezTo>
                <a:cubicBezTo>
                  <a:pt x="971447" y="4535244"/>
                  <a:pt x="972042" y="4535149"/>
                  <a:pt x="972462" y="4535472"/>
                </a:cubicBezTo>
                <a:cubicBezTo>
                  <a:pt x="972535" y="4535528"/>
                  <a:pt x="972599" y="4535585"/>
                  <a:pt x="972652" y="4535661"/>
                </a:cubicBezTo>
                <a:cubicBezTo>
                  <a:pt x="972652" y="4535661"/>
                  <a:pt x="972652" y="4537178"/>
                  <a:pt x="972652" y="4537937"/>
                </a:cubicBezTo>
                <a:cubicBezTo>
                  <a:pt x="972652" y="4538696"/>
                  <a:pt x="971702" y="4537937"/>
                  <a:pt x="971512" y="4536609"/>
                </a:cubicBezTo>
                <a:cubicBezTo>
                  <a:pt x="972033" y="4539322"/>
                  <a:pt x="972795" y="4541996"/>
                  <a:pt x="973793" y="4544575"/>
                </a:cubicBezTo>
                <a:cubicBezTo>
                  <a:pt x="975124" y="4544575"/>
                  <a:pt x="972652" y="4543058"/>
                  <a:pt x="973793" y="4542110"/>
                </a:cubicBezTo>
                <a:lnTo>
                  <a:pt x="976955" y="4544765"/>
                </a:lnTo>
                <a:lnTo>
                  <a:pt x="976836" y="4544765"/>
                </a:lnTo>
                <a:lnTo>
                  <a:pt x="974744" y="4545334"/>
                </a:lnTo>
                <a:cubicBezTo>
                  <a:pt x="974364" y="4545713"/>
                  <a:pt x="977216" y="4547041"/>
                  <a:pt x="977406" y="4545144"/>
                </a:cubicBezTo>
                <a:lnTo>
                  <a:pt x="976955" y="4544765"/>
                </a:lnTo>
                <a:lnTo>
                  <a:pt x="980069" y="4544765"/>
                </a:lnTo>
                <a:cubicBezTo>
                  <a:pt x="980829" y="4544765"/>
                  <a:pt x="977597" y="4540213"/>
                  <a:pt x="978167" y="4538696"/>
                </a:cubicBezTo>
                <a:lnTo>
                  <a:pt x="977026" y="4537747"/>
                </a:lnTo>
                <a:lnTo>
                  <a:pt x="977026" y="4538127"/>
                </a:lnTo>
                <a:cubicBezTo>
                  <a:pt x="978547" y="4536609"/>
                  <a:pt x="975695" y="4534334"/>
                  <a:pt x="975124" y="4534523"/>
                </a:cubicBezTo>
                <a:cubicBezTo>
                  <a:pt x="974554" y="4534713"/>
                  <a:pt x="974174" y="4534523"/>
                  <a:pt x="975124" y="4532057"/>
                </a:cubicBezTo>
                <a:cubicBezTo>
                  <a:pt x="976075" y="4529592"/>
                  <a:pt x="975124" y="4532057"/>
                  <a:pt x="973603" y="4532057"/>
                </a:cubicBezTo>
                <a:cubicBezTo>
                  <a:pt x="972082" y="4532057"/>
                  <a:pt x="973603" y="4529402"/>
                  <a:pt x="972272" y="4530350"/>
                </a:cubicBezTo>
                <a:cubicBezTo>
                  <a:pt x="970941" y="4531299"/>
                  <a:pt x="973603" y="4528075"/>
                  <a:pt x="972272" y="4528833"/>
                </a:cubicBezTo>
                <a:lnTo>
                  <a:pt x="970995" y="4530472"/>
                </a:lnTo>
                <a:lnTo>
                  <a:pt x="970643" y="4530297"/>
                </a:lnTo>
                <a:close/>
                <a:moveTo>
                  <a:pt x="5044102" y="4527506"/>
                </a:moveTo>
                <a:cubicBezTo>
                  <a:pt x="5043721" y="4528075"/>
                  <a:pt x="5043721" y="4528833"/>
                  <a:pt x="5044102" y="4529402"/>
                </a:cubicBezTo>
                <a:cubicBezTo>
                  <a:pt x="5044577" y="4529971"/>
                  <a:pt x="5045432" y="4530066"/>
                  <a:pt x="5046003" y="4529592"/>
                </a:cubicBezTo>
                <a:cubicBezTo>
                  <a:pt x="5046574" y="4529118"/>
                  <a:pt x="5046668" y="4528264"/>
                  <a:pt x="5046193" y="4527695"/>
                </a:cubicBezTo>
                <a:lnTo>
                  <a:pt x="5046003" y="4527506"/>
                </a:lnTo>
                <a:cubicBezTo>
                  <a:pt x="5045452" y="4527069"/>
                  <a:pt x="5044653" y="4527069"/>
                  <a:pt x="5044102" y="4527506"/>
                </a:cubicBezTo>
                <a:close/>
                <a:moveTo>
                  <a:pt x="5055817" y="4527354"/>
                </a:moveTo>
                <a:cubicBezTo>
                  <a:pt x="5054453" y="4527683"/>
                  <a:pt x="5053325" y="4529307"/>
                  <a:pt x="5052469" y="4533195"/>
                </a:cubicBezTo>
                <a:cubicBezTo>
                  <a:pt x="5055378" y="4534997"/>
                  <a:pt x="5057736" y="4537558"/>
                  <a:pt x="5059314" y="4540592"/>
                </a:cubicBezTo>
                <a:lnTo>
                  <a:pt x="5057412" y="4540592"/>
                </a:lnTo>
                <a:lnTo>
                  <a:pt x="5053229" y="4541920"/>
                </a:lnTo>
                <a:lnTo>
                  <a:pt x="5056082" y="4542868"/>
                </a:lnTo>
                <a:cubicBezTo>
                  <a:pt x="5057527" y="4543551"/>
                  <a:pt x="5059200" y="4543551"/>
                  <a:pt x="5060645" y="4542868"/>
                </a:cubicBezTo>
                <a:cubicBezTo>
                  <a:pt x="5063497" y="4547989"/>
                  <a:pt x="5066350" y="4553110"/>
                  <a:pt x="5073385" y="4554059"/>
                </a:cubicBezTo>
                <a:lnTo>
                  <a:pt x="5073385" y="4551403"/>
                </a:lnTo>
                <a:cubicBezTo>
                  <a:pt x="5073385" y="4551403"/>
                  <a:pt x="5074526" y="4549507"/>
                  <a:pt x="5074146" y="4549317"/>
                </a:cubicBezTo>
                <a:lnTo>
                  <a:pt x="5073385" y="4550645"/>
                </a:lnTo>
                <a:lnTo>
                  <a:pt x="5073385" y="4533195"/>
                </a:lnTo>
                <a:cubicBezTo>
                  <a:pt x="5066112" y="4537036"/>
                  <a:pt x="5059908" y="4526368"/>
                  <a:pt x="5055817" y="4527354"/>
                </a:cubicBezTo>
                <a:close/>
                <a:moveTo>
                  <a:pt x="758536" y="4526367"/>
                </a:moveTo>
                <a:cubicBezTo>
                  <a:pt x="757775" y="4526557"/>
                  <a:pt x="755874" y="4530161"/>
                  <a:pt x="754923" y="4534334"/>
                </a:cubicBezTo>
                <a:lnTo>
                  <a:pt x="752831" y="4542300"/>
                </a:lnTo>
                <a:lnTo>
                  <a:pt x="767663" y="4540403"/>
                </a:lnTo>
                <a:lnTo>
                  <a:pt x="763860" y="4533385"/>
                </a:lnTo>
                <a:cubicBezTo>
                  <a:pt x="761768" y="4529402"/>
                  <a:pt x="759296" y="4526178"/>
                  <a:pt x="758536" y="4526367"/>
                </a:cubicBezTo>
                <a:close/>
                <a:moveTo>
                  <a:pt x="5033548" y="4526273"/>
                </a:moveTo>
                <a:lnTo>
                  <a:pt x="5033833" y="4526290"/>
                </a:lnTo>
                <a:lnTo>
                  <a:pt x="5033833" y="4527885"/>
                </a:lnTo>
                <a:lnTo>
                  <a:pt x="5034021" y="4528135"/>
                </a:lnTo>
                <a:lnTo>
                  <a:pt x="5033453" y="4528264"/>
                </a:lnTo>
                <a:cubicBezTo>
                  <a:pt x="5033453" y="4528264"/>
                  <a:pt x="5033434" y="4528245"/>
                  <a:pt x="5033434" y="4528245"/>
                </a:cubicBezTo>
                <a:cubicBezTo>
                  <a:pt x="5032920" y="4527714"/>
                  <a:pt x="5032920" y="4526880"/>
                  <a:pt x="5033453" y="4526367"/>
                </a:cubicBezTo>
                <a:cubicBezTo>
                  <a:pt x="5033491" y="4526329"/>
                  <a:pt x="5033510" y="4526292"/>
                  <a:pt x="5033548" y="4526273"/>
                </a:cubicBezTo>
                <a:close/>
                <a:moveTo>
                  <a:pt x="5121685" y="4525798"/>
                </a:moveTo>
                <a:cubicBezTo>
                  <a:pt x="5121153" y="4526311"/>
                  <a:pt x="5121153" y="4527145"/>
                  <a:pt x="5121666" y="4527676"/>
                </a:cubicBezTo>
                <a:cubicBezTo>
                  <a:pt x="5121666" y="4527676"/>
                  <a:pt x="5121685" y="4527695"/>
                  <a:pt x="5121685" y="4527695"/>
                </a:cubicBezTo>
                <a:cubicBezTo>
                  <a:pt x="5122104" y="4528169"/>
                  <a:pt x="5122826" y="4528207"/>
                  <a:pt x="5123302" y="4527790"/>
                </a:cubicBezTo>
                <a:cubicBezTo>
                  <a:pt x="5123340" y="4527771"/>
                  <a:pt x="5123359" y="4527733"/>
                  <a:pt x="5123397" y="4527695"/>
                </a:cubicBezTo>
                <a:cubicBezTo>
                  <a:pt x="5123112" y="4527259"/>
                  <a:pt x="5122579" y="4527031"/>
                  <a:pt x="5122066" y="4527126"/>
                </a:cubicBezTo>
                <a:lnTo>
                  <a:pt x="5123397" y="4525798"/>
                </a:lnTo>
                <a:cubicBezTo>
                  <a:pt x="5122902" y="4525381"/>
                  <a:pt x="5122180" y="4525381"/>
                  <a:pt x="5121685" y="4525798"/>
                </a:cubicBezTo>
                <a:close/>
                <a:moveTo>
                  <a:pt x="3228674" y="4525040"/>
                </a:moveTo>
                <a:cubicBezTo>
                  <a:pt x="3196917" y="4520867"/>
                  <a:pt x="3225061" y="4548938"/>
                  <a:pt x="3228674" y="4525040"/>
                </a:cubicBezTo>
                <a:close/>
                <a:moveTo>
                  <a:pt x="2114031" y="4524452"/>
                </a:moveTo>
                <a:cubicBezTo>
                  <a:pt x="2114012" y="4524452"/>
                  <a:pt x="2113993" y="4524471"/>
                  <a:pt x="2113974" y="4524471"/>
                </a:cubicBezTo>
                <a:lnTo>
                  <a:pt x="2113107" y="4528643"/>
                </a:lnTo>
                <a:lnTo>
                  <a:pt x="2112263" y="4528264"/>
                </a:lnTo>
                <a:lnTo>
                  <a:pt x="2113213" y="4528833"/>
                </a:lnTo>
                <a:cubicBezTo>
                  <a:pt x="2113175" y="4528776"/>
                  <a:pt x="2113137" y="4528719"/>
                  <a:pt x="2113099" y="4528681"/>
                </a:cubicBezTo>
                <a:lnTo>
                  <a:pt x="2113107" y="4528643"/>
                </a:lnTo>
                <a:lnTo>
                  <a:pt x="2116066" y="4529971"/>
                </a:lnTo>
                <a:cubicBezTo>
                  <a:pt x="2117568" y="4529364"/>
                  <a:pt x="2118367" y="4527733"/>
                  <a:pt x="2117967" y="4526178"/>
                </a:cubicBezTo>
                <a:cubicBezTo>
                  <a:pt x="2117359" y="4524623"/>
                  <a:pt x="2115590" y="4523845"/>
                  <a:pt x="2114031" y="4524452"/>
                </a:cubicBezTo>
                <a:close/>
                <a:moveTo>
                  <a:pt x="967899" y="4524337"/>
                </a:moveTo>
                <a:lnTo>
                  <a:pt x="968089" y="4524540"/>
                </a:lnTo>
                <a:lnTo>
                  <a:pt x="968089" y="4524867"/>
                </a:lnTo>
                <a:lnTo>
                  <a:pt x="967899" y="4524660"/>
                </a:lnTo>
                <a:close/>
                <a:moveTo>
                  <a:pt x="1990182" y="4523712"/>
                </a:moveTo>
                <a:lnTo>
                  <a:pt x="1991704" y="4523712"/>
                </a:lnTo>
                <a:lnTo>
                  <a:pt x="1991133" y="4524660"/>
                </a:lnTo>
                <a:lnTo>
                  <a:pt x="1990182" y="4523983"/>
                </a:lnTo>
                <a:close/>
                <a:moveTo>
                  <a:pt x="1236020" y="4523523"/>
                </a:moveTo>
                <a:cubicBezTo>
                  <a:pt x="1236020" y="4523523"/>
                  <a:pt x="1236020" y="4525419"/>
                  <a:pt x="1236020" y="4524471"/>
                </a:cubicBezTo>
                <a:lnTo>
                  <a:pt x="1237731" y="4524850"/>
                </a:lnTo>
                <a:cubicBezTo>
                  <a:pt x="1238011" y="4525780"/>
                  <a:pt x="1238011" y="4526766"/>
                  <a:pt x="1237731" y="4527695"/>
                </a:cubicBezTo>
                <a:lnTo>
                  <a:pt x="1239352" y="4526438"/>
                </a:lnTo>
                <a:lnTo>
                  <a:pt x="1239443" y="4526747"/>
                </a:lnTo>
                <a:lnTo>
                  <a:pt x="1240967" y="4528014"/>
                </a:lnTo>
                <a:lnTo>
                  <a:pt x="1241698" y="4528803"/>
                </a:lnTo>
                <a:lnTo>
                  <a:pt x="1241339" y="4530855"/>
                </a:lnTo>
                <a:lnTo>
                  <a:pt x="1239633" y="4532247"/>
                </a:lnTo>
                <a:cubicBezTo>
                  <a:pt x="1239062" y="4533954"/>
                  <a:pt x="1241534" y="4538696"/>
                  <a:pt x="1242675" y="4541920"/>
                </a:cubicBezTo>
                <a:lnTo>
                  <a:pt x="1236769" y="4551346"/>
                </a:lnTo>
                <a:lnTo>
                  <a:pt x="1236400" y="4551024"/>
                </a:lnTo>
                <a:lnTo>
                  <a:pt x="1236662" y="4551517"/>
                </a:lnTo>
                <a:lnTo>
                  <a:pt x="1236020" y="4552541"/>
                </a:lnTo>
                <a:lnTo>
                  <a:pt x="1235069" y="4552541"/>
                </a:lnTo>
                <a:cubicBezTo>
                  <a:pt x="1235272" y="4553148"/>
                  <a:pt x="1235272" y="4553831"/>
                  <a:pt x="1235069" y="4554438"/>
                </a:cubicBezTo>
                <a:lnTo>
                  <a:pt x="1225181" y="4551972"/>
                </a:lnTo>
                <a:lnTo>
                  <a:pt x="1223469" y="4551972"/>
                </a:lnTo>
                <a:cubicBezTo>
                  <a:pt x="1228955" y="4543115"/>
                  <a:pt x="1233179" y="4533537"/>
                  <a:pt x="1236020" y="4523523"/>
                </a:cubicBezTo>
                <a:close/>
                <a:moveTo>
                  <a:pt x="720695" y="4523333"/>
                </a:moveTo>
                <a:lnTo>
                  <a:pt x="717462" y="4527506"/>
                </a:lnTo>
                <a:lnTo>
                  <a:pt x="714039" y="4531678"/>
                </a:lnTo>
                <a:lnTo>
                  <a:pt x="718223" y="4535092"/>
                </a:lnTo>
                <a:lnTo>
                  <a:pt x="722596" y="4538316"/>
                </a:lnTo>
                <a:close/>
                <a:moveTo>
                  <a:pt x="967694" y="4523108"/>
                </a:moveTo>
                <a:lnTo>
                  <a:pt x="967899" y="4523225"/>
                </a:lnTo>
                <a:lnTo>
                  <a:pt x="967899" y="4524337"/>
                </a:lnTo>
                <a:lnTo>
                  <a:pt x="967138" y="4523523"/>
                </a:lnTo>
                <a:close/>
                <a:moveTo>
                  <a:pt x="964666" y="4522954"/>
                </a:moveTo>
                <a:lnTo>
                  <a:pt x="965091" y="4524478"/>
                </a:lnTo>
                <a:lnTo>
                  <a:pt x="964095" y="4524850"/>
                </a:lnTo>
                <a:cubicBezTo>
                  <a:pt x="962954" y="4525798"/>
                  <a:pt x="965426" y="4525798"/>
                  <a:pt x="965617" y="4526367"/>
                </a:cubicBezTo>
                <a:lnTo>
                  <a:pt x="965091" y="4524478"/>
                </a:lnTo>
                <a:lnTo>
                  <a:pt x="965617" y="4524281"/>
                </a:lnTo>
                <a:cubicBezTo>
                  <a:pt x="965115" y="4523997"/>
                  <a:pt x="964767" y="4523523"/>
                  <a:pt x="964666" y="4522954"/>
                </a:cubicBezTo>
                <a:close/>
                <a:moveTo>
                  <a:pt x="1992274" y="4522764"/>
                </a:moveTo>
                <a:cubicBezTo>
                  <a:pt x="1992274" y="4523902"/>
                  <a:pt x="1992274" y="4522764"/>
                  <a:pt x="1993415" y="4523902"/>
                </a:cubicBezTo>
                <a:cubicBezTo>
                  <a:pt x="1993415" y="4523902"/>
                  <a:pt x="1995506" y="4523902"/>
                  <a:pt x="1995126" y="4523902"/>
                </a:cubicBezTo>
                <a:cubicBezTo>
                  <a:pt x="1994746" y="4523902"/>
                  <a:pt x="1993415" y="4523902"/>
                  <a:pt x="1993605" y="4524850"/>
                </a:cubicBezTo>
                <a:lnTo>
                  <a:pt x="1992274" y="4523712"/>
                </a:lnTo>
                <a:lnTo>
                  <a:pt x="1991704" y="4523712"/>
                </a:lnTo>
                <a:close/>
                <a:moveTo>
                  <a:pt x="901153" y="4522764"/>
                </a:moveTo>
                <a:lnTo>
                  <a:pt x="901163" y="4523023"/>
                </a:lnTo>
                <a:lnTo>
                  <a:pt x="887676" y="4524258"/>
                </a:lnTo>
                <a:cubicBezTo>
                  <a:pt x="884182" y="4525893"/>
                  <a:pt x="881948" y="4528833"/>
                  <a:pt x="880997" y="4533385"/>
                </a:cubicBezTo>
                <a:cubicBezTo>
                  <a:pt x="887415" y="4533101"/>
                  <a:pt x="898539" y="4536124"/>
                  <a:pt x="901454" y="4531012"/>
                </a:cubicBezTo>
                <a:lnTo>
                  <a:pt x="901163" y="4523023"/>
                </a:lnTo>
                <a:lnTo>
                  <a:pt x="901914" y="4522954"/>
                </a:lnTo>
                <a:close/>
                <a:moveTo>
                  <a:pt x="2506077" y="4522385"/>
                </a:moveTo>
                <a:cubicBezTo>
                  <a:pt x="2506077" y="4535472"/>
                  <a:pt x="2496190" y="4538696"/>
                  <a:pt x="2511402" y="4543248"/>
                </a:cubicBezTo>
                <a:cubicBezTo>
                  <a:pt x="2507599" y="4517264"/>
                  <a:pt x="2531559" y="4554817"/>
                  <a:pt x="2532509" y="4538506"/>
                </a:cubicBezTo>
                <a:lnTo>
                  <a:pt x="2532319" y="4538127"/>
                </a:lnTo>
                <a:cubicBezTo>
                  <a:pt x="2525854" y="4536989"/>
                  <a:pt x="2529087" y="4532247"/>
                  <a:pt x="2532319" y="4527695"/>
                </a:cubicBezTo>
                <a:cubicBezTo>
                  <a:pt x="2517487" y="4531868"/>
                  <a:pt x="2518628" y="4520298"/>
                  <a:pt x="2506077" y="4522385"/>
                </a:cubicBezTo>
                <a:close/>
                <a:moveTo>
                  <a:pt x="1995126" y="4521626"/>
                </a:moveTo>
                <a:lnTo>
                  <a:pt x="1995792" y="4521626"/>
                </a:lnTo>
                <a:lnTo>
                  <a:pt x="1995126" y="4522954"/>
                </a:lnTo>
                <a:cubicBezTo>
                  <a:pt x="1995126" y="4522574"/>
                  <a:pt x="1995126" y="4521626"/>
                  <a:pt x="1995126" y="4521626"/>
                </a:cubicBezTo>
                <a:close/>
                <a:moveTo>
                  <a:pt x="4900914" y="4521436"/>
                </a:moveTo>
                <a:lnTo>
                  <a:pt x="4899962" y="4524281"/>
                </a:lnTo>
                <a:cubicBezTo>
                  <a:pt x="4899183" y="4525760"/>
                  <a:pt x="4899183" y="4527544"/>
                  <a:pt x="4899962" y="4529023"/>
                </a:cubicBezTo>
                <a:cubicBezTo>
                  <a:pt x="4900514" y="4529269"/>
                  <a:pt x="4901123" y="4529269"/>
                  <a:pt x="4901674" y="4529023"/>
                </a:cubicBezTo>
                <a:cubicBezTo>
                  <a:pt x="4901579" y="4529516"/>
                  <a:pt x="4901579" y="4530047"/>
                  <a:pt x="4901674" y="4530540"/>
                </a:cubicBezTo>
                <a:cubicBezTo>
                  <a:pt x="4903043" y="4532266"/>
                  <a:pt x="4905553" y="4532570"/>
                  <a:pt x="4907284" y="4531204"/>
                </a:cubicBezTo>
                <a:lnTo>
                  <a:pt x="4907889" y="4526110"/>
                </a:lnTo>
                <a:lnTo>
                  <a:pt x="4909281" y="4526367"/>
                </a:lnTo>
                <a:lnTo>
                  <a:pt x="4907949" y="4525609"/>
                </a:lnTo>
                <a:lnTo>
                  <a:pt x="4907889" y="4526110"/>
                </a:lnTo>
                <a:lnTo>
                  <a:pt x="4904146" y="4525419"/>
                </a:lnTo>
                <a:close/>
                <a:moveTo>
                  <a:pt x="964095" y="4521057"/>
                </a:moveTo>
                <a:lnTo>
                  <a:pt x="965997" y="4522141"/>
                </a:lnTo>
                <a:lnTo>
                  <a:pt x="966439" y="4522393"/>
                </a:lnTo>
                <a:lnTo>
                  <a:pt x="967607" y="4525419"/>
                </a:lnTo>
                <a:lnTo>
                  <a:pt x="967138" y="4525419"/>
                </a:lnTo>
                <a:cubicBezTo>
                  <a:pt x="967518" y="4525419"/>
                  <a:pt x="965997" y="4526747"/>
                  <a:pt x="966377" y="4526747"/>
                </a:cubicBezTo>
                <a:lnTo>
                  <a:pt x="967899" y="4526178"/>
                </a:lnTo>
                <a:lnTo>
                  <a:pt x="967607" y="4525419"/>
                </a:lnTo>
                <a:lnTo>
                  <a:pt x="968089" y="4525419"/>
                </a:lnTo>
                <a:lnTo>
                  <a:pt x="968089" y="4524867"/>
                </a:lnTo>
                <a:lnTo>
                  <a:pt x="969990" y="4526936"/>
                </a:lnTo>
                <a:cubicBezTo>
                  <a:pt x="970466" y="4527506"/>
                  <a:pt x="969895" y="4526652"/>
                  <a:pt x="969135" y="4525657"/>
                </a:cubicBezTo>
                <a:lnTo>
                  <a:pt x="968089" y="4524540"/>
                </a:lnTo>
                <a:lnTo>
                  <a:pt x="968089" y="4523333"/>
                </a:lnTo>
                <a:lnTo>
                  <a:pt x="967899" y="4523225"/>
                </a:lnTo>
                <a:lnTo>
                  <a:pt x="967899" y="4522954"/>
                </a:lnTo>
                <a:lnTo>
                  <a:pt x="967694" y="4523108"/>
                </a:lnTo>
                <a:lnTo>
                  <a:pt x="966439" y="4522393"/>
                </a:lnTo>
                <a:lnTo>
                  <a:pt x="965997" y="4521247"/>
                </a:lnTo>
                <a:lnTo>
                  <a:pt x="965997" y="4521057"/>
                </a:lnTo>
                <a:cubicBezTo>
                  <a:pt x="965997" y="4520678"/>
                  <a:pt x="964666" y="4521057"/>
                  <a:pt x="964095" y="4521057"/>
                </a:cubicBezTo>
                <a:close/>
                <a:moveTo>
                  <a:pt x="5028318" y="4520678"/>
                </a:moveTo>
                <a:lnTo>
                  <a:pt x="5028404" y="4520678"/>
                </a:lnTo>
                <a:lnTo>
                  <a:pt x="5028538" y="4520875"/>
                </a:lnTo>
                <a:close/>
                <a:moveTo>
                  <a:pt x="5077189" y="4520488"/>
                </a:moveTo>
                <a:lnTo>
                  <a:pt x="5076238" y="4521816"/>
                </a:lnTo>
                <a:cubicBezTo>
                  <a:pt x="5075686" y="4521379"/>
                  <a:pt x="5074888" y="4521379"/>
                  <a:pt x="5074337" y="4521816"/>
                </a:cubicBezTo>
                <a:cubicBezTo>
                  <a:pt x="5073766" y="4522290"/>
                  <a:pt x="5073671" y="4523143"/>
                  <a:pt x="5074146" y="4523712"/>
                </a:cubicBezTo>
                <a:cubicBezTo>
                  <a:pt x="5074622" y="4524281"/>
                  <a:pt x="5075477" y="4524376"/>
                  <a:pt x="5076048" y="4523902"/>
                </a:cubicBezTo>
                <a:cubicBezTo>
                  <a:pt x="5076998" y="4524224"/>
                  <a:pt x="5078006" y="4523712"/>
                  <a:pt x="5078330" y="4522764"/>
                </a:cubicBezTo>
                <a:cubicBezTo>
                  <a:pt x="5078653" y="4521816"/>
                  <a:pt x="5078139" y="4520810"/>
                  <a:pt x="5077189" y="4520488"/>
                </a:cubicBezTo>
                <a:close/>
                <a:moveTo>
                  <a:pt x="3118763" y="4519919"/>
                </a:moveTo>
                <a:cubicBezTo>
                  <a:pt x="3101839" y="4536230"/>
                  <a:pt x="3137779" y="4528644"/>
                  <a:pt x="3118763" y="4519919"/>
                </a:cubicBezTo>
                <a:close/>
                <a:moveTo>
                  <a:pt x="1996647" y="4519919"/>
                </a:moveTo>
                <a:lnTo>
                  <a:pt x="1996647" y="4519919"/>
                </a:lnTo>
                <a:cubicBezTo>
                  <a:pt x="1996647" y="4519919"/>
                  <a:pt x="1994746" y="4519919"/>
                  <a:pt x="1996647" y="4521626"/>
                </a:cubicBezTo>
                <a:lnTo>
                  <a:pt x="1995792" y="4521626"/>
                </a:lnTo>
                <a:close/>
                <a:moveTo>
                  <a:pt x="744865" y="4519573"/>
                </a:moveTo>
                <a:cubicBezTo>
                  <a:pt x="745962" y="4521306"/>
                  <a:pt x="760295" y="4535282"/>
                  <a:pt x="749598" y="4523333"/>
                </a:cubicBezTo>
                <a:cubicBezTo>
                  <a:pt x="745605" y="4519777"/>
                  <a:pt x="744500" y="4518995"/>
                  <a:pt x="744865" y="4519573"/>
                </a:cubicBezTo>
                <a:close/>
                <a:moveTo>
                  <a:pt x="962954" y="4518401"/>
                </a:moveTo>
                <a:cubicBezTo>
                  <a:pt x="962194" y="4518970"/>
                  <a:pt x="962384" y="4519539"/>
                  <a:pt x="962004" y="4519729"/>
                </a:cubicBezTo>
                <a:lnTo>
                  <a:pt x="963525" y="4519160"/>
                </a:lnTo>
                <a:cubicBezTo>
                  <a:pt x="964666" y="4519160"/>
                  <a:pt x="963525" y="4520488"/>
                  <a:pt x="963525" y="4521057"/>
                </a:cubicBezTo>
                <a:cubicBezTo>
                  <a:pt x="963525" y="4521626"/>
                  <a:pt x="963525" y="4520109"/>
                  <a:pt x="964666" y="4519919"/>
                </a:cubicBezTo>
                <a:cubicBezTo>
                  <a:pt x="965807" y="4519729"/>
                  <a:pt x="963715" y="4517832"/>
                  <a:pt x="962954" y="4518401"/>
                </a:cubicBezTo>
                <a:close/>
                <a:moveTo>
                  <a:pt x="4838542" y="4518212"/>
                </a:moveTo>
                <a:cubicBezTo>
                  <a:pt x="4837819" y="4518136"/>
                  <a:pt x="4837154" y="4518667"/>
                  <a:pt x="4837078" y="4519407"/>
                </a:cubicBezTo>
                <a:cubicBezTo>
                  <a:pt x="4837059" y="4519653"/>
                  <a:pt x="4837097" y="4519881"/>
                  <a:pt x="4837211" y="4520109"/>
                </a:cubicBezTo>
                <a:lnTo>
                  <a:pt x="4838542" y="4520109"/>
                </a:lnTo>
                <a:cubicBezTo>
                  <a:pt x="4838960" y="4520583"/>
                  <a:pt x="4839683" y="4520621"/>
                  <a:pt x="4840158" y="4520203"/>
                </a:cubicBezTo>
                <a:cubicBezTo>
                  <a:pt x="4840196" y="4520185"/>
                  <a:pt x="4840215" y="4520147"/>
                  <a:pt x="4840253" y="4520109"/>
                </a:cubicBezTo>
                <a:cubicBezTo>
                  <a:pt x="4840691" y="4519559"/>
                  <a:pt x="4840691" y="4518762"/>
                  <a:pt x="4840253" y="4518212"/>
                </a:cubicBezTo>
                <a:cubicBezTo>
                  <a:pt x="4839740" y="4517870"/>
                  <a:pt x="4839055" y="4517870"/>
                  <a:pt x="4838542" y="4518212"/>
                </a:cubicBezTo>
                <a:close/>
                <a:moveTo>
                  <a:pt x="802462" y="4517074"/>
                </a:moveTo>
                <a:cubicBezTo>
                  <a:pt x="790292" y="4515746"/>
                  <a:pt x="782496" y="4518591"/>
                  <a:pt x="781735" y="4528644"/>
                </a:cubicBezTo>
                <a:cubicBezTo>
                  <a:pt x="780775" y="4529649"/>
                  <a:pt x="780117" y="4530901"/>
                  <a:pt x="779833" y="4532247"/>
                </a:cubicBezTo>
                <a:cubicBezTo>
                  <a:pt x="779833" y="4533575"/>
                  <a:pt x="782686" y="4534334"/>
                  <a:pt x="785728" y="4533954"/>
                </a:cubicBezTo>
                <a:lnTo>
                  <a:pt x="791433" y="4533954"/>
                </a:lnTo>
                <a:lnTo>
                  <a:pt x="791053" y="4529592"/>
                </a:lnTo>
                <a:cubicBezTo>
                  <a:pt x="795236" y="4525988"/>
                  <a:pt x="796947" y="4519539"/>
                  <a:pt x="802462" y="4517074"/>
                </a:cubicBezTo>
                <a:close/>
                <a:moveTo>
                  <a:pt x="3168774" y="4516956"/>
                </a:moveTo>
                <a:cubicBezTo>
                  <a:pt x="3164734" y="4517027"/>
                  <a:pt x="3161264" y="4517928"/>
                  <a:pt x="3160598" y="4521816"/>
                </a:cubicBezTo>
                <a:lnTo>
                  <a:pt x="3161358" y="4524091"/>
                </a:lnTo>
                <a:cubicBezTo>
                  <a:pt x="3163260" y="4524091"/>
                  <a:pt x="3164020" y="4526178"/>
                  <a:pt x="3163640" y="4528833"/>
                </a:cubicBezTo>
                <a:cubicBezTo>
                  <a:pt x="3170676" y="4527126"/>
                  <a:pt x="3180564" y="4528833"/>
                  <a:pt x="3182656" y="4521816"/>
                </a:cubicBezTo>
                <a:cubicBezTo>
                  <a:pt x="3180944" y="4521816"/>
                  <a:pt x="3179993" y="4519729"/>
                  <a:pt x="3180374" y="4517074"/>
                </a:cubicBezTo>
                <a:cubicBezTo>
                  <a:pt x="3177427" y="4517643"/>
                  <a:pt x="3172815" y="4516885"/>
                  <a:pt x="3168774" y="4516956"/>
                </a:cubicBezTo>
                <a:close/>
                <a:moveTo>
                  <a:pt x="1318358" y="4516695"/>
                </a:moveTo>
                <a:lnTo>
                  <a:pt x="1320449" y="4518212"/>
                </a:lnTo>
                <a:lnTo>
                  <a:pt x="1320449" y="4519729"/>
                </a:lnTo>
                <a:cubicBezTo>
                  <a:pt x="1321674" y="4522385"/>
                  <a:pt x="1322752" y="4525116"/>
                  <a:pt x="1323682" y="4527885"/>
                </a:cubicBezTo>
                <a:cubicBezTo>
                  <a:pt x="1323285" y="4527600"/>
                  <a:pt x="1322748" y="4527600"/>
                  <a:pt x="1322351" y="4527885"/>
                </a:cubicBezTo>
                <a:cubicBezTo>
                  <a:pt x="1322351" y="4527885"/>
                  <a:pt x="1322351" y="4528833"/>
                  <a:pt x="1322351" y="4529402"/>
                </a:cubicBezTo>
                <a:lnTo>
                  <a:pt x="1322351" y="4531167"/>
                </a:lnTo>
                <a:close/>
                <a:moveTo>
                  <a:pt x="5141717" y="4516484"/>
                </a:moveTo>
                <a:cubicBezTo>
                  <a:pt x="5141307" y="4517063"/>
                  <a:pt x="5129720" y="4539644"/>
                  <a:pt x="5137278" y="4525419"/>
                </a:cubicBezTo>
                <a:cubicBezTo>
                  <a:pt x="5140748" y="4518544"/>
                  <a:pt x="5141854" y="4516292"/>
                  <a:pt x="5141717" y="4516484"/>
                </a:cubicBezTo>
                <a:close/>
                <a:moveTo>
                  <a:pt x="3029960" y="4515367"/>
                </a:moveTo>
                <a:cubicBezTo>
                  <a:pt x="3012655" y="4522954"/>
                  <a:pt x="3050307" y="4528454"/>
                  <a:pt x="3029960" y="4515367"/>
                </a:cubicBezTo>
                <a:close/>
                <a:moveTo>
                  <a:pt x="1999119" y="4514798"/>
                </a:moveTo>
                <a:lnTo>
                  <a:pt x="1997027" y="4519160"/>
                </a:lnTo>
                <a:lnTo>
                  <a:pt x="1996647" y="4519919"/>
                </a:lnTo>
                <a:lnTo>
                  <a:pt x="1996647" y="4518781"/>
                </a:lnTo>
                <a:lnTo>
                  <a:pt x="1993914" y="4517017"/>
                </a:lnTo>
                <a:lnTo>
                  <a:pt x="1994194" y="4516436"/>
                </a:lnTo>
                <a:close/>
                <a:moveTo>
                  <a:pt x="2161894" y="4514039"/>
                </a:moveTo>
                <a:cubicBezTo>
                  <a:pt x="2160220" y="4514229"/>
                  <a:pt x="2159022" y="4515727"/>
                  <a:pt x="2159212" y="4517396"/>
                </a:cubicBezTo>
                <a:cubicBezTo>
                  <a:pt x="2159403" y="4519065"/>
                  <a:pt x="2160924" y="4520260"/>
                  <a:pt x="2162578" y="4520070"/>
                </a:cubicBezTo>
                <a:cubicBezTo>
                  <a:pt x="2163092" y="4520014"/>
                  <a:pt x="2163567" y="4519824"/>
                  <a:pt x="2163985" y="4519539"/>
                </a:cubicBezTo>
                <a:cubicBezTo>
                  <a:pt x="2165355" y="4518572"/>
                  <a:pt x="2165697" y="4516695"/>
                  <a:pt x="2164727" y="4515310"/>
                </a:cubicBezTo>
                <a:cubicBezTo>
                  <a:pt x="2164099" y="4514400"/>
                  <a:pt x="2162997" y="4513906"/>
                  <a:pt x="2161894" y="4514039"/>
                </a:cubicBezTo>
                <a:close/>
                <a:moveTo>
                  <a:pt x="2736357" y="4513281"/>
                </a:moveTo>
                <a:cubicBezTo>
                  <a:pt x="2725899" y="4532247"/>
                  <a:pt x="2711637" y="4520678"/>
                  <a:pt x="2704982" y="4523712"/>
                </a:cubicBezTo>
                <a:cubicBezTo>
                  <a:pt x="2711067" y="4523712"/>
                  <a:pt x="2710686" y="4532057"/>
                  <a:pt x="2710116" y="4539454"/>
                </a:cubicBezTo>
                <a:lnTo>
                  <a:pt x="2729126" y="4534525"/>
                </a:lnTo>
                <a:lnTo>
                  <a:pt x="2729139" y="4534538"/>
                </a:lnTo>
                <a:lnTo>
                  <a:pt x="2748147" y="4574732"/>
                </a:lnTo>
                <a:lnTo>
                  <a:pt x="2761268" y="4580612"/>
                </a:lnTo>
                <a:lnTo>
                  <a:pt x="2774389" y="4586302"/>
                </a:lnTo>
                <a:lnTo>
                  <a:pt x="2762789" y="4575491"/>
                </a:lnTo>
                <a:lnTo>
                  <a:pt x="2751190" y="4564680"/>
                </a:lnTo>
                <a:lnTo>
                  <a:pt x="2765071" y="4567715"/>
                </a:lnTo>
                <a:lnTo>
                  <a:pt x="2766022" y="4562594"/>
                </a:lnTo>
                <a:lnTo>
                  <a:pt x="2766022" y="4564680"/>
                </a:lnTo>
                <a:lnTo>
                  <a:pt x="2766973" y="4571697"/>
                </a:lnTo>
                <a:lnTo>
                  <a:pt x="2783136" y="4571697"/>
                </a:lnTo>
                <a:lnTo>
                  <a:pt x="2782946" y="4571318"/>
                </a:lnTo>
                <a:lnTo>
                  <a:pt x="2787510" y="4565628"/>
                </a:lnTo>
                <a:lnTo>
                  <a:pt x="2792074" y="4559938"/>
                </a:lnTo>
                <a:lnTo>
                  <a:pt x="2786179" y="4543437"/>
                </a:lnTo>
                <a:lnTo>
                  <a:pt x="2780284" y="4526936"/>
                </a:lnTo>
                <a:lnTo>
                  <a:pt x="2771917" y="4523143"/>
                </a:lnTo>
                <a:cubicBezTo>
                  <a:pt x="2766440" y="4521247"/>
                  <a:pt x="2760469" y="4521247"/>
                  <a:pt x="2754993" y="4523143"/>
                </a:cubicBezTo>
                <a:lnTo>
                  <a:pt x="2746626" y="4526367"/>
                </a:lnTo>
                <a:lnTo>
                  <a:pt x="2749098" y="4534903"/>
                </a:lnTo>
                <a:cubicBezTo>
                  <a:pt x="2750429" y="4539644"/>
                  <a:pt x="2752331" y="4547420"/>
                  <a:pt x="2753281" y="4552352"/>
                </a:cubicBezTo>
                <a:lnTo>
                  <a:pt x="2754803" y="4561266"/>
                </a:lnTo>
                <a:lnTo>
                  <a:pt x="2741302" y="4547041"/>
                </a:lnTo>
                <a:lnTo>
                  <a:pt x="2729139" y="4534538"/>
                </a:lnTo>
                <a:lnTo>
                  <a:pt x="2729132" y="4534523"/>
                </a:lnTo>
                <a:lnTo>
                  <a:pt x="2729126" y="4534525"/>
                </a:lnTo>
                <a:lnTo>
                  <a:pt x="2728941" y="4534334"/>
                </a:lnTo>
                <a:cubicBezTo>
                  <a:pt x="2738069" y="4528264"/>
                  <a:pt x="2743393" y="4518401"/>
                  <a:pt x="2736357" y="4513281"/>
                </a:cubicBezTo>
                <a:close/>
                <a:moveTo>
                  <a:pt x="2998964" y="4512711"/>
                </a:moveTo>
                <a:cubicBezTo>
                  <a:pt x="2984132" y="4509298"/>
                  <a:pt x="2978998" y="4514039"/>
                  <a:pt x="2982040" y="4528075"/>
                </a:cubicBezTo>
                <a:lnTo>
                  <a:pt x="2983181" y="4528454"/>
                </a:lnTo>
                <a:cubicBezTo>
                  <a:pt x="2994591" y="4528454"/>
                  <a:pt x="2999915" y="4524091"/>
                  <a:pt x="2998964" y="4512711"/>
                </a:cubicBezTo>
                <a:close/>
                <a:moveTo>
                  <a:pt x="1758761" y="4512332"/>
                </a:moveTo>
                <a:cubicBezTo>
                  <a:pt x="1753817" y="4533954"/>
                  <a:pt x="1774544" y="4513470"/>
                  <a:pt x="1758761" y="4512332"/>
                </a:cubicBezTo>
                <a:close/>
                <a:moveTo>
                  <a:pt x="5011965" y="4511775"/>
                </a:moveTo>
                <a:lnTo>
                  <a:pt x="5011965" y="4514037"/>
                </a:lnTo>
                <a:lnTo>
                  <a:pt x="5011014" y="4513233"/>
                </a:lnTo>
                <a:close/>
                <a:moveTo>
                  <a:pt x="2113213" y="4511763"/>
                </a:moveTo>
                <a:cubicBezTo>
                  <a:pt x="2108269" y="4533385"/>
                  <a:pt x="2128806" y="4512901"/>
                  <a:pt x="2113213" y="4511763"/>
                </a:cubicBezTo>
                <a:close/>
                <a:moveTo>
                  <a:pt x="4739756" y="4511289"/>
                </a:moveTo>
                <a:cubicBezTo>
                  <a:pt x="4739718" y="4511308"/>
                  <a:pt x="4739698" y="4511346"/>
                  <a:pt x="4739660" y="4511384"/>
                </a:cubicBezTo>
                <a:cubicBezTo>
                  <a:pt x="4739660" y="4511384"/>
                  <a:pt x="4739660" y="4512711"/>
                  <a:pt x="4739660" y="4513091"/>
                </a:cubicBezTo>
                <a:cubicBezTo>
                  <a:pt x="4740155" y="4513508"/>
                  <a:pt x="4740877" y="4513508"/>
                  <a:pt x="4741372" y="4513091"/>
                </a:cubicBezTo>
                <a:cubicBezTo>
                  <a:pt x="4741752" y="4512674"/>
                  <a:pt x="4741828" y="4512067"/>
                  <a:pt x="4741562" y="4511573"/>
                </a:cubicBezTo>
                <a:lnTo>
                  <a:pt x="4741372" y="4511384"/>
                </a:lnTo>
                <a:cubicBezTo>
                  <a:pt x="4740953" y="4510910"/>
                  <a:pt x="4740231" y="4510872"/>
                  <a:pt x="4739756" y="4511289"/>
                </a:cubicBezTo>
                <a:close/>
                <a:moveTo>
                  <a:pt x="960482" y="4510815"/>
                </a:moveTo>
                <a:cubicBezTo>
                  <a:pt x="960614" y="4511175"/>
                  <a:pt x="960614" y="4511593"/>
                  <a:pt x="960482" y="4511953"/>
                </a:cubicBezTo>
                <a:lnTo>
                  <a:pt x="961623" y="4511953"/>
                </a:lnTo>
                <a:lnTo>
                  <a:pt x="961623" y="4512142"/>
                </a:lnTo>
                <a:lnTo>
                  <a:pt x="960102" y="4512711"/>
                </a:lnTo>
                <a:cubicBezTo>
                  <a:pt x="961243" y="4511953"/>
                  <a:pt x="960863" y="4511573"/>
                  <a:pt x="963905" y="4511953"/>
                </a:cubicBezTo>
                <a:cubicBezTo>
                  <a:pt x="962860" y="4512996"/>
                  <a:pt x="962289" y="4512475"/>
                  <a:pt x="961838" y="4511953"/>
                </a:cubicBezTo>
                <a:lnTo>
                  <a:pt x="961623" y="4511953"/>
                </a:lnTo>
                <a:lnTo>
                  <a:pt x="961623" y="4510815"/>
                </a:lnTo>
                <a:cubicBezTo>
                  <a:pt x="961623" y="4511763"/>
                  <a:pt x="961623" y="4510815"/>
                  <a:pt x="960482" y="4510815"/>
                </a:cubicBezTo>
                <a:close/>
                <a:moveTo>
                  <a:pt x="4733100" y="4510530"/>
                </a:moveTo>
                <a:cubicBezTo>
                  <a:pt x="4733062" y="4510549"/>
                  <a:pt x="4733043" y="4510587"/>
                  <a:pt x="4733005" y="4510625"/>
                </a:cubicBezTo>
                <a:cubicBezTo>
                  <a:pt x="4732415" y="4510834"/>
                  <a:pt x="4732092" y="4511479"/>
                  <a:pt x="4732301" y="4512067"/>
                </a:cubicBezTo>
                <a:cubicBezTo>
                  <a:pt x="4732339" y="4512162"/>
                  <a:pt x="4732377" y="4512256"/>
                  <a:pt x="4732434" y="4512332"/>
                </a:cubicBezTo>
                <a:lnTo>
                  <a:pt x="4732815" y="4512142"/>
                </a:lnTo>
                <a:cubicBezTo>
                  <a:pt x="4733233" y="4512674"/>
                  <a:pt x="4733994" y="4512750"/>
                  <a:pt x="4734526" y="4512332"/>
                </a:cubicBezTo>
                <a:cubicBezTo>
                  <a:pt x="4735058" y="4511915"/>
                  <a:pt x="4735135" y="4511156"/>
                  <a:pt x="4734716" y="4510625"/>
                </a:cubicBezTo>
                <a:cubicBezTo>
                  <a:pt x="4734298" y="4510151"/>
                  <a:pt x="4733575" y="4510113"/>
                  <a:pt x="4733100" y="4510530"/>
                </a:cubicBezTo>
                <a:close/>
                <a:moveTo>
                  <a:pt x="5147737" y="4509677"/>
                </a:moveTo>
                <a:lnTo>
                  <a:pt x="5147737" y="4520109"/>
                </a:lnTo>
                <a:lnTo>
                  <a:pt x="5158196" y="4520109"/>
                </a:lnTo>
                <a:lnTo>
                  <a:pt x="5158196" y="4509677"/>
                </a:lnTo>
                <a:close/>
                <a:moveTo>
                  <a:pt x="3222208" y="4509487"/>
                </a:moveTo>
                <a:lnTo>
                  <a:pt x="3223349" y="4519919"/>
                </a:lnTo>
                <a:lnTo>
                  <a:pt x="3232667" y="4519919"/>
                </a:lnTo>
                <a:lnTo>
                  <a:pt x="3232667" y="4509487"/>
                </a:lnTo>
                <a:close/>
                <a:moveTo>
                  <a:pt x="4888648" y="4509393"/>
                </a:moveTo>
                <a:cubicBezTo>
                  <a:pt x="4888610" y="4509411"/>
                  <a:pt x="4888591" y="4509449"/>
                  <a:pt x="4888553" y="4509487"/>
                </a:cubicBezTo>
                <a:cubicBezTo>
                  <a:pt x="4888021" y="4509999"/>
                  <a:pt x="4888021" y="4510834"/>
                  <a:pt x="4888534" y="4511365"/>
                </a:cubicBezTo>
                <a:cubicBezTo>
                  <a:pt x="4888534" y="4511365"/>
                  <a:pt x="4888553" y="4511384"/>
                  <a:pt x="4888553" y="4511384"/>
                </a:cubicBezTo>
                <a:cubicBezTo>
                  <a:pt x="4888971" y="4511858"/>
                  <a:pt x="4889694" y="4511896"/>
                  <a:pt x="4890170" y="4511479"/>
                </a:cubicBezTo>
                <a:cubicBezTo>
                  <a:pt x="4890207" y="4511460"/>
                  <a:pt x="4890227" y="4511422"/>
                  <a:pt x="4890265" y="4511384"/>
                </a:cubicBezTo>
                <a:cubicBezTo>
                  <a:pt x="4890968" y="4511156"/>
                  <a:pt x="4891348" y="4510417"/>
                  <a:pt x="4891120" y="4509715"/>
                </a:cubicBezTo>
                <a:cubicBezTo>
                  <a:pt x="4891101" y="4509639"/>
                  <a:pt x="4891063" y="4509563"/>
                  <a:pt x="4891025" y="4509487"/>
                </a:cubicBezTo>
                <a:lnTo>
                  <a:pt x="4890265" y="4509487"/>
                </a:lnTo>
                <a:cubicBezTo>
                  <a:pt x="4889846" y="4509013"/>
                  <a:pt x="4889123" y="4508975"/>
                  <a:pt x="4888648" y="4509393"/>
                </a:cubicBezTo>
                <a:close/>
                <a:moveTo>
                  <a:pt x="5083654" y="4509298"/>
                </a:moveTo>
                <a:lnTo>
                  <a:pt x="5083654" y="4511763"/>
                </a:lnTo>
                <a:lnTo>
                  <a:pt x="5083654" y="4514039"/>
                </a:lnTo>
                <a:lnTo>
                  <a:pt x="5086126" y="4514039"/>
                </a:lnTo>
                <a:lnTo>
                  <a:pt x="5088408" y="4514039"/>
                </a:lnTo>
                <a:close/>
                <a:moveTo>
                  <a:pt x="5048475" y="4508349"/>
                </a:moveTo>
                <a:lnTo>
                  <a:pt x="5045432" y="4509867"/>
                </a:lnTo>
                <a:lnTo>
                  <a:pt x="5045432" y="4509108"/>
                </a:lnTo>
                <a:lnTo>
                  <a:pt x="5042789" y="4511185"/>
                </a:lnTo>
                <a:lnTo>
                  <a:pt x="5040108" y="4512522"/>
                </a:lnTo>
                <a:lnTo>
                  <a:pt x="5033833" y="4516884"/>
                </a:lnTo>
                <a:lnTo>
                  <a:pt x="5034974" y="4518022"/>
                </a:lnTo>
                <a:lnTo>
                  <a:pt x="5041059" y="4521816"/>
                </a:lnTo>
                <a:lnTo>
                  <a:pt x="5046003" y="4524471"/>
                </a:lnTo>
                <a:lnTo>
                  <a:pt x="5042580" y="4519729"/>
                </a:lnTo>
                <a:lnTo>
                  <a:pt x="5039157" y="4514039"/>
                </a:lnTo>
                <a:lnTo>
                  <a:pt x="5042789" y="4511185"/>
                </a:lnTo>
                <a:lnTo>
                  <a:pt x="5045432" y="4509867"/>
                </a:lnTo>
                <a:lnTo>
                  <a:pt x="5045432" y="4511953"/>
                </a:lnTo>
                <a:lnTo>
                  <a:pt x="5045432" y="4514988"/>
                </a:lnTo>
                <a:lnTo>
                  <a:pt x="5048285" y="4512142"/>
                </a:lnTo>
                <a:lnTo>
                  <a:pt x="5050377" y="4508349"/>
                </a:lnTo>
                <a:close/>
                <a:moveTo>
                  <a:pt x="4818575" y="4506832"/>
                </a:moveTo>
                <a:cubicBezTo>
                  <a:pt x="4818005" y="4506358"/>
                  <a:pt x="4817149" y="4506453"/>
                  <a:pt x="4816674" y="4507022"/>
                </a:cubicBezTo>
                <a:lnTo>
                  <a:pt x="4818594" y="4507022"/>
                </a:lnTo>
                <a:lnTo>
                  <a:pt x="4818595" y="4507032"/>
                </a:lnTo>
                <a:lnTo>
                  <a:pt x="4817149" y="4507116"/>
                </a:lnTo>
                <a:cubicBezTo>
                  <a:pt x="4816731" y="4507591"/>
                  <a:pt x="4816788" y="4508311"/>
                  <a:pt x="4817263" y="4508729"/>
                </a:cubicBezTo>
                <a:cubicBezTo>
                  <a:pt x="4817682" y="4509108"/>
                  <a:pt x="4818328" y="4509108"/>
                  <a:pt x="4818766" y="4508729"/>
                </a:cubicBezTo>
                <a:lnTo>
                  <a:pt x="4818595" y="4507032"/>
                </a:lnTo>
                <a:lnTo>
                  <a:pt x="4818766" y="4507022"/>
                </a:lnTo>
                <a:lnTo>
                  <a:pt x="4818594" y="4507022"/>
                </a:lnTo>
                <a:close/>
                <a:moveTo>
                  <a:pt x="1800405" y="4506832"/>
                </a:moveTo>
                <a:cubicBezTo>
                  <a:pt x="1799378" y="4514001"/>
                  <a:pt x="1803857" y="4520829"/>
                  <a:pt x="1810864" y="4522764"/>
                </a:cubicBezTo>
                <a:lnTo>
                  <a:pt x="1810864" y="4522385"/>
                </a:lnTo>
                <a:cubicBezTo>
                  <a:pt x="1811773" y="4515329"/>
                  <a:pt x="1807304" y="4508672"/>
                  <a:pt x="1800405" y="4506832"/>
                </a:cubicBezTo>
                <a:close/>
                <a:moveTo>
                  <a:pt x="4801918" y="4506486"/>
                </a:moveTo>
                <a:lnTo>
                  <a:pt x="4800635" y="4517915"/>
                </a:lnTo>
                <a:lnTo>
                  <a:pt x="4799940" y="4517832"/>
                </a:lnTo>
                <a:cubicBezTo>
                  <a:pt x="4799864" y="4517738"/>
                  <a:pt x="4799769" y="4517624"/>
                  <a:pt x="4799693" y="4517529"/>
                </a:cubicBezTo>
                <a:cubicBezTo>
                  <a:pt x="4797126" y="4514096"/>
                  <a:pt x="4797829" y="4509222"/>
                  <a:pt x="4801271" y="4506642"/>
                </a:cubicBezTo>
                <a:close/>
                <a:moveTo>
                  <a:pt x="5057223" y="4506453"/>
                </a:moveTo>
                <a:lnTo>
                  <a:pt x="5058363" y="4509867"/>
                </a:lnTo>
                <a:lnTo>
                  <a:pt x="5059314" y="4513470"/>
                </a:lnTo>
                <a:lnTo>
                  <a:pt x="5063688" y="4513470"/>
                </a:lnTo>
                <a:lnTo>
                  <a:pt x="5060455" y="4509867"/>
                </a:lnTo>
                <a:close/>
                <a:moveTo>
                  <a:pt x="5026227" y="4505884"/>
                </a:moveTo>
                <a:lnTo>
                  <a:pt x="5026417" y="4507211"/>
                </a:lnTo>
                <a:cubicBezTo>
                  <a:pt x="5025846" y="4506832"/>
                  <a:pt x="5025086" y="4506832"/>
                  <a:pt x="5024516" y="4507211"/>
                </a:cubicBezTo>
                <a:cubicBezTo>
                  <a:pt x="5024078" y="4507761"/>
                  <a:pt x="5024078" y="4508558"/>
                  <a:pt x="5024516" y="4509108"/>
                </a:cubicBezTo>
                <a:cubicBezTo>
                  <a:pt x="5024934" y="4509582"/>
                  <a:pt x="5025656" y="4509620"/>
                  <a:pt x="5026132" y="4509203"/>
                </a:cubicBezTo>
                <a:cubicBezTo>
                  <a:pt x="5026169" y="4509184"/>
                  <a:pt x="5026189" y="4509146"/>
                  <a:pt x="5026227" y="4509108"/>
                </a:cubicBezTo>
                <a:cubicBezTo>
                  <a:pt x="5027121" y="4509108"/>
                  <a:pt x="5027843" y="4508387"/>
                  <a:pt x="5027843" y="4507496"/>
                </a:cubicBezTo>
                <a:cubicBezTo>
                  <a:pt x="5027843" y="4506604"/>
                  <a:pt x="5027121" y="4505884"/>
                  <a:pt x="5026227" y="4505884"/>
                </a:cubicBezTo>
                <a:close/>
                <a:moveTo>
                  <a:pt x="1315590" y="4505400"/>
                </a:moveTo>
                <a:lnTo>
                  <a:pt x="1316646" y="4506453"/>
                </a:lnTo>
                <a:cubicBezTo>
                  <a:pt x="1316076" y="4506453"/>
                  <a:pt x="1313223" y="4508349"/>
                  <a:pt x="1314745" y="4506453"/>
                </a:cubicBezTo>
                <a:close/>
                <a:moveTo>
                  <a:pt x="1206736" y="4505315"/>
                </a:moveTo>
                <a:cubicBezTo>
                  <a:pt x="1203469" y="4505960"/>
                  <a:pt x="1200673" y="4508065"/>
                  <a:pt x="1199129" y="4511005"/>
                </a:cubicBezTo>
                <a:lnTo>
                  <a:pt x="1196657" y="4515936"/>
                </a:lnTo>
                <a:lnTo>
                  <a:pt x="1212630" y="4514039"/>
                </a:lnTo>
                <a:lnTo>
                  <a:pt x="1212630" y="4509298"/>
                </a:lnTo>
                <a:cubicBezTo>
                  <a:pt x="1212058" y="4506604"/>
                  <a:pt x="1209455" y="4504840"/>
                  <a:pt x="1206736" y="4505315"/>
                </a:cubicBezTo>
                <a:close/>
                <a:moveTo>
                  <a:pt x="4809068" y="4504746"/>
                </a:moveTo>
                <a:lnTo>
                  <a:pt x="4809126" y="4504797"/>
                </a:lnTo>
                <a:lnTo>
                  <a:pt x="4809068" y="4505315"/>
                </a:lnTo>
                <a:close/>
                <a:moveTo>
                  <a:pt x="1316133" y="4504439"/>
                </a:moveTo>
                <a:lnTo>
                  <a:pt x="1316266" y="4504556"/>
                </a:lnTo>
                <a:lnTo>
                  <a:pt x="1315590" y="4505400"/>
                </a:lnTo>
                <a:lnTo>
                  <a:pt x="1315505" y="4505315"/>
                </a:lnTo>
                <a:close/>
                <a:moveTo>
                  <a:pt x="4825421" y="4503797"/>
                </a:moveTo>
                <a:lnTo>
                  <a:pt x="4827703" y="4506642"/>
                </a:lnTo>
                <a:lnTo>
                  <a:pt x="4830365" y="4506642"/>
                </a:lnTo>
                <a:lnTo>
                  <a:pt x="4830365" y="4503797"/>
                </a:lnTo>
                <a:lnTo>
                  <a:pt x="4827893" y="4503797"/>
                </a:lnTo>
                <a:close/>
                <a:moveTo>
                  <a:pt x="4737473" y="4503703"/>
                </a:moveTo>
                <a:cubicBezTo>
                  <a:pt x="4737435" y="4503721"/>
                  <a:pt x="4737417" y="4503759"/>
                  <a:pt x="4737379" y="4503797"/>
                </a:cubicBezTo>
                <a:cubicBezTo>
                  <a:pt x="4736789" y="4504006"/>
                  <a:pt x="4736466" y="4504651"/>
                  <a:pt x="4736675" y="4505239"/>
                </a:cubicBezTo>
                <a:cubicBezTo>
                  <a:pt x="4736713" y="4505334"/>
                  <a:pt x="4736751" y="4505429"/>
                  <a:pt x="4736808" y="4505504"/>
                </a:cubicBezTo>
                <a:lnTo>
                  <a:pt x="4737188" y="4505315"/>
                </a:lnTo>
                <a:cubicBezTo>
                  <a:pt x="4737607" y="4505846"/>
                  <a:pt x="4738367" y="4505922"/>
                  <a:pt x="4738900" y="4505504"/>
                </a:cubicBezTo>
                <a:cubicBezTo>
                  <a:pt x="4739432" y="4505087"/>
                  <a:pt x="4739508" y="4504328"/>
                  <a:pt x="4739090" y="4503797"/>
                </a:cubicBezTo>
                <a:cubicBezTo>
                  <a:pt x="4738672" y="4503323"/>
                  <a:pt x="4737949" y="4503285"/>
                  <a:pt x="4737473" y="4503703"/>
                </a:cubicBezTo>
                <a:close/>
                <a:moveTo>
                  <a:pt x="2836380" y="4502470"/>
                </a:moveTo>
                <a:cubicBezTo>
                  <a:pt x="2833908" y="4513281"/>
                  <a:pt x="2837711" y="4513470"/>
                  <a:pt x="2840373" y="4511005"/>
                </a:cubicBezTo>
                <a:cubicBezTo>
                  <a:pt x="2840373" y="4511005"/>
                  <a:pt x="2840373" y="4511005"/>
                  <a:pt x="2840373" y="4511953"/>
                </a:cubicBezTo>
                <a:cubicBezTo>
                  <a:pt x="2840982" y="4513451"/>
                  <a:pt x="2842617" y="4514248"/>
                  <a:pt x="2844177" y="4513850"/>
                </a:cubicBezTo>
                <a:lnTo>
                  <a:pt x="2845259" y="4509699"/>
                </a:lnTo>
                <a:lnTo>
                  <a:pt x="2845888" y="4510056"/>
                </a:lnTo>
                <a:lnTo>
                  <a:pt x="2845127" y="4509487"/>
                </a:lnTo>
                <a:cubicBezTo>
                  <a:pt x="2845165" y="4509563"/>
                  <a:pt x="2845222" y="4509620"/>
                  <a:pt x="2845260" y="4509696"/>
                </a:cubicBezTo>
                <a:lnTo>
                  <a:pt x="2845259" y="4509699"/>
                </a:lnTo>
                <a:lnTo>
                  <a:pt x="2842389" y="4508065"/>
                </a:lnTo>
                <a:cubicBezTo>
                  <a:pt x="2842275" y="4508084"/>
                  <a:pt x="2842180" y="4508122"/>
                  <a:pt x="2842085" y="4508160"/>
                </a:cubicBezTo>
                <a:cubicBezTo>
                  <a:pt x="2842085" y="4505694"/>
                  <a:pt x="2842085" y="4502849"/>
                  <a:pt x="2836380" y="4502470"/>
                </a:cubicBezTo>
                <a:close/>
                <a:moveTo>
                  <a:pt x="1314745" y="4502090"/>
                </a:moveTo>
                <a:cubicBezTo>
                  <a:pt x="1315315" y="4502659"/>
                  <a:pt x="1316456" y="4503987"/>
                  <a:pt x="1316456" y="4503987"/>
                </a:cubicBezTo>
                <a:lnTo>
                  <a:pt x="1316133" y="4504439"/>
                </a:lnTo>
                <a:lnTo>
                  <a:pt x="1314745" y="4503228"/>
                </a:lnTo>
                <a:cubicBezTo>
                  <a:pt x="1314745" y="4503608"/>
                  <a:pt x="1314174" y="4501521"/>
                  <a:pt x="1314745" y="4502090"/>
                </a:cubicBezTo>
                <a:close/>
                <a:moveTo>
                  <a:pt x="5098867" y="4501711"/>
                </a:moveTo>
                <a:cubicBezTo>
                  <a:pt x="5098391" y="4502128"/>
                  <a:pt x="5098353" y="4502849"/>
                  <a:pt x="5098772" y="4503323"/>
                </a:cubicBezTo>
                <a:cubicBezTo>
                  <a:pt x="5098790" y="4503361"/>
                  <a:pt x="5098829" y="4503380"/>
                  <a:pt x="5098867" y="4503418"/>
                </a:cubicBezTo>
                <a:cubicBezTo>
                  <a:pt x="5099285" y="4503892"/>
                  <a:pt x="5100008" y="4503930"/>
                  <a:pt x="5100483" y="4503513"/>
                </a:cubicBezTo>
                <a:cubicBezTo>
                  <a:pt x="5100521" y="4503494"/>
                  <a:pt x="5100540" y="4503456"/>
                  <a:pt x="5100578" y="4503418"/>
                </a:cubicBezTo>
                <a:cubicBezTo>
                  <a:pt x="5100578" y="4503418"/>
                  <a:pt x="5099818" y="4503418"/>
                  <a:pt x="5099247" y="4503039"/>
                </a:cubicBezTo>
                <a:lnTo>
                  <a:pt x="5100578" y="4501711"/>
                </a:lnTo>
                <a:cubicBezTo>
                  <a:pt x="5100578" y="4501711"/>
                  <a:pt x="5099247" y="4501711"/>
                  <a:pt x="5098867" y="4501711"/>
                </a:cubicBezTo>
                <a:close/>
                <a:moveTo>
                  <a:pt x="797138" y="4501711"/>
                </a:moveTo>
                <a:cubicBezTo>
                  <a:pt x="792194" y="4523333"/>
                  <a:pt x="812731" y="4502849"/>
                  <a:pt x="797138" y="4501711"/>
                </a:cubicBezTo>
                <a:close/>
                <a:moveTo>
                  <a:pt x="5066540" y="4501521"/>
                </a:moveTo>
                <a:lnTo>
                  <a:pt x="5065779" y="4501901"/>
                </a:lnTo>
                <a:cubicBezTo>
                  <a:pt x="5065779" y="4501901"/>
                  <a:pt x="5065779" y="4503039"/>
                  <a:pt x="5067491" y="4503608"/>
                </a:cubicBezTo>
                <a:cubicBezTo>
                  <a:pt x="5068708" y="4504082"/>
                  <a:pt x="5070077" y="4504082"/>
                  <a:pt x="5071294" y="4503608"/>
                </a:cubicBezTo>
                <a:cubicBezTo>
                  <a:pt x="5071294" y="4503608"/>
                  <a:pt x="5071294" y="4502470"/>
                  <a:pt x="5069583" y="4501901"/>
                </a:cubicBezTo>
                <a:cubicBezTo>
                  <a:pt x="5067871" y="4501332"/>
                  <a:pt x="5066920" y="4500952"/>
                  <a:pt x="5066540" y="4501521"/>
                </a:cubicBezTo>
                <a:close/>
                <a:moveTo>
                  <a:pt x="2035439" y="4501521"/>
                </a:moveTo>
                <a:cubicBezTo>
                  <a:pt x="2033842" y="4502071"/>
                  <a:pt x="2033005" y="4503797"/>
                  <a:pt x="2033557" y="4505372"/>
                </a:cubicBezTo>
                <a:cubicBezTo>
                  <a:pt x="2034108" y="4506965"/>
                  <a:pt x="2035839" y="4507799"/>
                  <a:pt x="2037417" y="4507249"/>
                </a:cubicBezTo>
                <a:cubicBezTo>
                  <a:pt x="2039014" y="4506718"/>
                  <a:pt x="2039851" y="4504992"/>
                  <a:pt x="2039299" y="4503399"/>
                </a:cubicBezTo>
                <a:cubicBezTo>
                  <a:pt x="2039280" y="4503342"/>
                  <a:pt x="2039261" y="4503285"/>
                  <a:pt x="2039242" y="4503228"/>
                </a:cubicBezTo>
                <a:cubicBezTo>
                  <a:pt x="2038767" y="4502621"/>
                  <a:pt x="2038101" y="4502223"/>
                  <a:pt x="2037341" y="4502090"/>
                </a:cubicBezTo>
                <a:close/>
                <a:moveTo>
                  <a:pt x="4748122" y="4501237"/>
                </a:moveTo>
                <a:cubicBezTo>
                  <a:pt x="4748084" y="4501256"/>
                  <a:pt x="4748065" y="4501294"/>
                  <a:pt x="4748027" y="4501332"/>
                </a:cubicBezTo>
                <a:cubicBezTo>
                  <a:pt x="4747495" y="4501844"/>
                  <a:pt x="4747495" y="4502678"/>
                  <a:pt x="4748008" y="4503209"/>
                </a:cubicBezTo>
                <a:cubicBezTo>
                  <a:pt x="4748008" y="4503209"/>
                  <a:pt x="4748027" y="4503228"/>
                  <a:pt x="4748027" y="4503228"/>
                </a:cubicBezTo>
                <a:cubicBezTo>
                  <a:pt x="4748446" y="4503703"/>
                  <a:pt x="4749168" y="4503740"/>
                  <a:pt x="4749643" y="4503323"/>
                </a:cubicBezTo>
                <a:cubicBezTo>
                  <a:pt x="4749681" y="4503304"/>
                  <a:pt x="4749701" y="4503266"/>
                  <a:pt x="4749739" y="4503228"/>
                </a:cubicBezTo>
                <a:cubicBezTo>
                  <a:pt x="4750214" y="4502773"/>
                  <a:pt x="4750290" y="4502052"/>
                  <a:pt x="4749929" y="4501521"/>
                </a:cubicBezTo>
                <a:lnTo>
                  <a:pt x="4749739" y="4501332"/>
                </a:lnTo>
                <a:cubicBezTo>
                  <a:pt x="4749320" y="4500857"/>
                  <a:pt x="4748598" y="4500819"/>
                  <a:pt x="4748122" y="4501237"/>
                </a:cubicBezTo>
                <a:close/>
                <a:moveTo>
                  <a:pt x="1003458" y="4500573"/>
                </a:moveTo>
                <a:lnTo>
                  <a:pt x="1000035" y="4504935"/>
                </a:lnTo>
                <a:lnTo>
                  <a:pt x="996802" y="4509108"/>
                </a:lnTo>
                <a:lnTo>
                  <a:pt x="1011825" y="4507211"/>
                </a:lnTo>
                <a:close/>
                <a:moveTo>
                  <a:pt x="5102860" y="4499625"/>
                </a:moveTo>
                <a:lnTo>
                  <a:pt x="5107994" y="4506453"/>
                </a:lnTo>
                <a:lnTo>
                  <a:pt x="5106283" y="4509487"/>
                </a:lnTo>
                <a:lnTo>
                  <a:pt x="5104571" y="4512522"/>
                </a:lnTo>
                <a:lnTo>
                  <a:pt x="5110657" y="4507780"/>
                </a:lnTo>
                <a:lnTo>
                  <a:pt x="5116741" y="4503418"/>
                </a:lnTo>
                <a:lnTo>
                  <a:pt x="5113319" y="4503418"/>
                </a:lnTo>
                <a:cubicBezTo>
                  <a:pt x="5110922" y="4503456"/>
                  <a:pt x="5108565" y="4502868"/>
                  <a:pt x="5106473" y="4501711"/>
                </a:cubicBezTo>
                <a:close/>
                <a:moveTo>
                  <a:pt x="5045813" y="4499435"/>
                </a:moveTo>
                <a:lnTo>
                  <a:pt x="5045813" y="4501901"/>
                </a:lnTo>
                <a:lnTo>
                  <a:pt x="5045813" y="4504177"/>
                </a:lnTo>
                <a:lnTo>
                  <a:pt x="5051137" y="4500004"/>
                </a:lnTo>
                <a:lnTo>
                  <a:pt x="5048285" y="4499435"/>
                </a:lnTo>
                <a:close/>
                <a:moveTo>
                  <a:pt x="790862" y="4499435"/>
                </a:moveTo>
                <a:lnTo>
                  <a:pt x="790292" y="4499625"/>
                </a:lnTo>
                <a:lnTo>
                  <a:pt x="790524" y="4500110"/>
                </a:lnTo>
                <a:lnTo>
                  <a:pt x="786299" y="4508539"/>
                </a:lnTo>
                <a:lnTo>
                  <a:pt x="784207" y="4517453"/>
                </a:lnTo>
                <a:lnTo>
                  <a:pt x="795046" y="4516126"/>
                </a:lnTo>
                <a:lnTo>
                  <a:pt x="794095" y="4507591"/>
                </a:lnTo>
                <a:lnTo>
                  <a:pt x="790524" y="4500110"/>
                </a:lnTo>
                <a:close/>
                <a:moveTo>
                  <a:pt x="5033072" y="4499056"/>
                </a:moveTo>
                <a:lnTo>
                  <a:pt x="5033072" y="4501521"/>
                </a:lnTo>
                <a:lnTo>
                  <a:pt x="5032502" y="4504366"/>
                </a:lnTo>
                <a:lnTo>
                  <a:pt x="5037256" y="4504366"/>
                </a:lnTo>
                <a:close/>
                <a:moveTo>
                  <a:pt x="2517585" y="4498685"/>
                </a:moveTo>
                <a:cubicBezTo>
                  <a:pt x="2511426" y="4500917"/>
                  <a:pt x="2515348" y="4516885"/>
                  <a:pt x="2527185" y="4502659"/>
                </a:cubicBezTo>
                <a:cubicBezTo>
                  <a:pt x="2522812" y="4498724"/>
                  <a:pt x="2519638" y="4497941"/>
                  <a:pt x="2517585" y="4498685"/>
                </a:cubicBezTo>
                <a:close/>
                <a:moveTo>
                  <a:pt x="1565562" y="4498487"/>
                </a:moveTo>
                <a:lnTo>
                  <a:pt x="1567083" y="4498487"/>
                </a:lnTo>
                <a:lnTo>
                  <a:pt x="1568794" y="4503228"/>
                </a:lnTo>
                <a:cubicBezTo>
                  <a:pt x="1568319" y="4504044"/>
                  <a:pt x="1568319" y="4505068"/>
                  <a:pt x="1568794" y="4505884"/>
                </a:cubicBezTo>
                <a:cubicBezTo>
                  <a:pt x="1569137" y="4506813"/>
                  <a:pt x="1569918" y="4507534"/>
                  <a:pt x="1570886" y="4507780"/>
                </a:cubicBezTo>
                <a:lnTo>
                  <a:pt x="1584767" y="4546851"/>
                </a:lnTo>
                <a:lnTo>
                  <a:pt x="1583056" y="4546851"/>
                </a:lnTo>
                <a:lnTo>
                  <a:pt x="1580584" y="4551783"/>
                </a:lnTo>
                <a:lnTo>
                  <a:pt x="1578112" y="4556904"/>
                </a:lnTo>
                <a:lnTo>
                  <a:pt x="1586859" y="4553869"/>
                </a:lnTo>
                <a:lnTo>
                  <a:pt x="1592944" y="4570370"/>
                </a:lnTo>
                <a:lnTo>
                  <a:pt x="1576781" y="4565439"/>
                </a:lnTo>
                <a:lnTo>
                  <a:pt x="1570316" y="4547610"/>
                </a:lnTo>
                <a:lnTo>
                  <a:pt x="1570316" y="4544955"/>
                </a:lnTo>
                <a:lnTo>
                  <a:pt x="1568794" y="4544955"/>
                </a:lnTo>
                <a:lnTo>
                  <a:pt x="1563660" y="4530540"/>
                </a:lnTo>
                <a:lnTo>
                  <a:pt x="1557385" y="4543817"/>
                </a:lnTo>
                <a:cubicBezTo>
                  <a:pt x="1554658" y="4542793"/>
                  <a:pt x="1551730" y="4542394"/>
                  <a:pt x="1548828" y="4542679"/>
                </a:cubicBezTo>
                <a:cubicBezTo>
                  <a:pt x="1548286" y="4544405"/>
                  <a:pt x="1548286" y="4546264"/>
                  <a:pt x="1548828" y="4547989"/>
                </a:cubicBezTo>
                <a:lnTo>
                  <a:pt x="1544074" y="4547989"/>
                </a:lnTo>
                <a:cubicBezTo>
                  <a:pt x="1543344" y="4538772"/>
                  <a:pt x="1542138" y="4529592"/>
                  <a:pt x="1540461" y="4520488"/>
                </a:cubicBezTo>
                <a:lnTo>
                  <a:pt x="1538179" y="4508160"/>
                </a:lnTo>
                <a:lnTo>
                  <a:pt x="1559857" y="4500573"/>
                </a:lnTo>
                <a:lnTo>
                  <a:pt x="1558336" y="4502280"/>
                </a:lnTo>
                <a:lnTo>
                  <a:pt x="1566893" y="4508918"/>
                </a:lnTo>
                <a:close/>
                <a:moveTo>
                  <a:pt x="5052278" y="4498297"/>
                </a:moveTo>
                <a:lnTo>
                  <a:pt x="5054940" y="4501521"/>
                </a:lnTo>
                <a:cubicBezTo>
                  <a:pt x="5056842" y="4503797"/>
                  <a:pt x="5058363" y="4505315"/>
                  <a:pt x="5058744" y="4505125"/>
                </a:cubicBezTo>
                <a:cubicBezTo>
                  <a:pt x="5058952" y="4503930"/>
                  <a:pt x="5058952" y="4502716"/>
                  <a:pt x="5058744" y="4501521"/>
                </a:cubicBezTo>
                <a:lnTo>
                  <a:pt x="5058744" y="4498297"/>
                </a:lnTo>
                <a:lnTo>
                  <a:pt x="5055511" y="4498297"/>
                </a:lnTo>
                <a:close/>
                <a:moveTo>
                  <a:pt x="1217575" y="4497918"/>
                </a:moveTo>
                <a:cubicBezTo>
                  <a:pt x="1216046" y="4498202"/>
                  <a:pt x="1214979" y="4499587"/>
                  <a:pt x="1215103" y="4501142"/>
                </a:cubicBezTo>
                <a:cubicBezTo>
                  <a:pt x="1215300" y="4502640"/>
                  <a:pt x="1216635" y="4503721"/>
                  <a:pt x="1218145" y="4503608"/>
                </a:cubicBezTo>
                <a:cubicBezTo>
                  <a:pt x="1219520" y="4504366"/>
                  <a:pt x="1221258" y="4503892"/>
                  <a:pt x="1222026" y="4502508"/>
                </a:cubicBezTo>
                <a:cubicBezTo>
                  <a:pt x="1222167" y="4502261"/>
                  <a:pt x="1222270" y="4501996"/>
                  <a:pt x="1222328" y="4501711"/>
                </a:cubicBezTo>
                <a:lnTo>
                  <a:pt x="1220617" y="4500383"/>
                </a:lnTo>
                <a:cubicBezTo>
                  <a:pt x="1220419" y="4498885"/>
                  <a:pt x="1219084" y="4497804"/>
                  <a:pt x="1217575" y="4497918"/>
                </a:cubicBezTo>
                <a:close/>
                <a:moveTo>
                  <a:pt x="2012430" y="4497538"/>
                </a:moveTo>
                <a:cubicBezTo>
                  <a:pt x="2012430" y="4498866"/>
                  <a:pt x="2011099" y="4497538"/>
                  <a:pt x="2011479" y="4499435"/>
                </a:cubicBezTo>
                <a:cubicBezTo>
                  <a:pt x="2011860" y="4501332"/>
                  <a:pt x="2013191" y="4499435"/>
                  <a:pt x="2014142" y="4499435"/>
                </a:cubicBezTo>
                <a:cubicBezTo>
                  <a:pt x="2015092" y="4499435"/>
                  <a:pt x="2014522" y="4499245"/>
                  <a:pt x="2014332" y="4498107"/>
                </a:cubicBezTo>
                <a:close/>
                <a:moveTo>
                  <a:pt x="2113974" y="4497159"/>
                </a:moveTo>
                <a:lnTo>
                  <a:pt x="2111502" y="4502280"/>
                </a:lnTo>
                <a:lnTo>
                  <a:pt x="2109030" y="4507211"/>
                </a:lnTo>
                <a:lnTo>
                  <a:pt x="2124052" y="4502090"/>
                </a:lnTo>
                <a:lnTo>
                  <a:pt x="2118918" y="4499625"/>
                </a:lnTo>
                <a:close/>
                <a:moveTo>
                  <a:pt x="2427353" y="4496400"/>
                </a:moveTo>
                <a:cubicBezTo>
                  <a:pt x="2422218" y="4518022"/>
                  <a:pt x="2442946" y="4496400"/>
                  <a:pt x="2427353" y="4496400"/>
                </a:cubicBezTo>
                <a:close/>
                <a:moveTo>
                  <a:pt x="2484780" y="4496211"/>
                </a:moveTo>
                <a:cubicBezTo>
                  <a:pt x="2479836" y="4517832"/>
                  <a:pt x="2500563" y="4496211"/>
                  <a:pt x="2484780" y="4496211"/>
                </a:cubicBezTo>
                <a:close/>
                <a:moveTo>
                  <a:pt x="5064068" y="4496021"/>
                </a:moveTo>
                <a:cubicBezTo>
                  <a:pt x="5063688" y="4496590"/>
                  <a:pt x="5063688" y="4497349"/>
                  <a:pt x="5064068" y="4497918"/>
                </a:cubicBezTo>
                <a:cubicBezTo>
                  <a:pt x="5064125" y="4498752"/>
                  <a:pt x="5064848" y="4499397"/>
                  <a:pt x="5065684" y="4499340"/>
                </a:cubicBezTo>
                <a:cubicBezTo>
                  <a:pt x="5066521" y="4499283"/>
                  <a:pt x="5067167" y="4498563"/>
                  <a:pt x="5067111" y="4497728"/>
                </a:cubicBezTo>
                <a:lnTo>
                  <a:pt x="5065779" y="4498107"/>
                </a:lnTo>
                <a:cubicBezTo>
                  <a:pt x="5066350" y="4497633"/>
                  <a:pt x="5066445" y="4496780"/>
                  <a:pt x="5065970" y="4496211"/>
                </a:cubicBezTo>
                <a:cubicBezTo>
                  <a:pt x="5065494" y="4495642"/>
                  <a:pt x="5064638" y="4495547"/>
                  <a:pt x="5064068" y="4496021"/>
                </a:cubicBezTo>
                <a:close/>
                <a:moveTo>
                  <a:pt x="2328661" y="4495073"/>
                </a:moveTo>
                <a:lnTo>
                  <a:pt x="2328471" y="4495262"/>
                </a:lnTo>
                <a:cubicBezTo>
                  <a:pt x="2328471" y="4493555"/>
                  <a:pt x="2324858" y="4496590"/>
                  <a:pt x="2321435" y="4502280"/>
                </a:cubicBezTo>
                <a:cubicBezTo>
                  <a:pt x="2318412" y="4506604"/>
                  <a:pt x="2316948" y="4511820"/>
                  <a:pt x="2317252" y="4517074"/>
                </a:cubicBezTo>
                <a:cubicBezTo>
                  <a:pt x="2318184" y="4519748"/>
                  <a:pt x="2321112" y="4521152"/>
                  <a:pt x="2323793" y="4520222"/>
                </a:cubicBezTo>
                <a:cubicBezTo>
                  <a:pt x="2323888" y="4520185"/>
                  <a:pt x="2324002" y="4520147"/>
                  <a:pt x="2324097" y="4520109"/>
                </a:cubicBezTo>
                <a:cubicBezTo>
                  <a:pt x="2326760" y="4519160"/>
                  <a:pt x="2329232" y="4513850"/>
                  <a:pt x="2329422" y="4508349"/>
                </a:cubicBezTo>
                <a:cubicBezTo>
                  <a:pt x="2329631" y="4503911"/>
                  <a:pt x="2329365" y="4499454"/>
                  <a:pt x="2328661" y="4495073"/>
                </a:cubicBezTo>
                <a:close/>
                <a:moveTo>
                  <a:pt x="1201601" y="4495073"/>
                </a:moveTo>
                <a:cubicBezTo>
                  <a:pt x="1200072" y="4495357"/>
                  <a:pt x="1199006" y="4496742"/>
                  <a:pt x="1199129" y="4498297"/>
                </a:cubicBezTo>
                <a:cubicBezTo>
                  <a:pt x="1199416" y="4499814"/>
                  <a:pt x="1200810" y="4500896"/>
                  <a:pt x="1202362" y="4500763"/>
                </a:cubicBezTo>
                <a:cubicBezTo>
                  <a:pt x="1203925" y="4500573"/>
                  <a:pt x="1205036" y="4499150"/>
                  <a:pt x="1204840" y="4497595"/>
                </a:cubicBezTo>
                <a:cubicBezTo>
                  <a:pt x="1204838" y="4497576"/>
                  <a:pt x="1204836" y="4497557"/>
                  <a:pt x="1204834" y="4497538"/>
                </a:cubicBezTo>
                <a:cubicBezTo>
                  <a:pt x="1204547" y="4496021"/>
                  <a:pt x="1203153" y="4494940"/>
                  <a:pt x="1201601" y="4495073"/>
                </a:cubicBezTo>
                <a:close/>
                <a:moveTo>
                  <a:pt x="4755443" y="4494504"/>
                </a:moveTo>
                <a:lnTo>
                  <a:pt x="4754303" y="4497728"/>
                </a:lnTo>
                <a:cubicBezTo>
                  <a:pt x="4753865" y="4499094"/>
                  <a:pt x="4753865" y="4500535"/>
                  <a:pt x="4754303" y="4501901"/>
                </a:cubicBezTo>
                <a:cubicBezTo>
                  <a:pt x="4754626" y="4502318"/>
                  <a:pt x="4755215" y="4502413"/>
                  <a:pt x="4755633" y="4502090"/>
                </a:cubicBezTo>
                <a:cubicBezTo>
                  <a:pt x="4755709" y="4502033"/>
                  <a:pt x="4755767" y="4501976"/>
                  <a:pt x="4755824" y="4501901"/>
                </a:cubicBezTo>
                <a:cubicBezTo>
                  <a:pt x="4755824" y="4501901"/>
                  <a:pt x="4756014" y="4500004"/>
                  <a:pt x="4755633" y="4498107"/>
                </a:cubicBezTo>
                <a:lnTo>
                  <a:pt x="4755443" y="4497918"/>
                </a:lnTo>
                <a:close/>
                <a:moveTo>
                  <a:pt x="2344064" y="4494238"/>
                </a:moveTo>
                <a:cubicBezTo>
                  <a:pt x="2343988" y="4494257"/>
                  <a:pt x="2343931" y="4494295"/>
                  <a:pt x="2343874" y="4494314"/>
                </a:cubicBezTo>
                <a:cubicBezTo>
                  <a:pt x="2342467" y="4494712"/>
                  <a:pt x="2341649" y="4496192"/>
                  <a:pt x="2342048" y="4497595"/>
                </a:cubicBezTo>
                <a:cubicBezTo>
                  <a:pt x="2342086" y="4497709"/>
                  <a:pt x="2342124" y="4497823"/>
                  <a:pt x="2342162" y="4497918"/>
                </a:cubicBezTo>
                <a:cubicBezTo>
                  <a:pt x="2342581" y="4499435"/>
                  <a:pt x="2344140" y="4500326"/>
                  <a:pt x="2345661" y="4499909"/>
                </a:cubicBezTo>
                <a:cubicBezTo>
                  <a:pt x="2345775" y="4499890"/>
                  <a:pt x="2345870" y="4499852"/>
                  <a:pt x="2345966" y="4499814"/>
                </a:cubicBezTo>
                <a:cubicBezTo>
                  <a:pt x="2347430" y="4499283"/>
                  <a:pt x="2348247" y="4497728"/>
                  <a:pt x="2347867" y="4496211"/>
                </a:cubicBezTo>
                <a:lnTo>
                  <a:pt x="2347677" y="4496021"/>
                </a:lnTo>
                <a:cubicBezTo>
                  <a:pt x="2347163" y="4494542"/>
                  <a:pt x="2345547" y="4493745"/>
                  <a:pt x="2344064" y="4494238"/>
                </a:cubicBezTo>
                <a:close/>
                <a:moveTo>
                  <a:pt x="5122446" y="4494124"/>
                </a:moveTo>
                <a:cubicBezTo>
                  <a:pt x="5117502" y="4515746"/>
                  <a:pt x="5138229" y="4494124"/>
                  <a:pt x="5122446" y="4494124"/>
                </a:cubicBezTo>
                <a:close/>
                <a:moveTo>
                  <a:pt x="1314745" y="4494124"/>
                </a:moveTo>
                <a:lnTo>
                  <a:pt x="1315696" y="4496969"/>
                </a:lnTo>
                <a:lnTo>
                  <a:pt x="1312083" y="4495262"/>
                </a:lnTo>
                <a:close/>
                <a:moveTo>
                  <a:pt x="1061188" y="4494076"/>
                </a:moveTo>
                <a:lnTo>
                  <a:pt x="1061646" y="4496211"/>
                </a:lnTo>
                <a:lnTo>
                  <a:pt x="1060695" y="4496211"/>
                </a:lnTo>
                <a:cubicBezTo>
                  <a:pt x="1060807" y="4501047"/>
                  <a:pt x="1061640" y="4505846"/>
                  <a:pt x="1063167" y="4510436"/>
                </a:cubicBezTo>
                <a:cubicBezTo>
                  <a:pt x="1061646" y="4510436"/>
                  <a:pt x="1063167" y="4511573"/>
                  <a:pt x="1062026" y="4512332"/>
                </a:cubicBezTo>
                <a:cubicBezTo>
                  <a:pt x="1060505" y="4508918"/>
                  <a:pt x="1058413" y="4505504"/>
                  <a:pt x="1056702" y="4502090"/>
                </a:cubicBezTo>
                <a:close/>
                <a:moveTo>
                  <a:pt x="1061266" y="4493935"/>
                </a:moveTo>
                <a:lnTo>
                  <a:pt x="1061188" y="4494076"/>
                </a:lnTo>
                <a:lnTo>
                  <a:pt x="1061159" y="4493944"/>
                </a:lnTo>
                <a:close/>
                <a:moveTo>
                  <a:pt x="2970250" y="4493745"/>
                </a:moveTo>
                <a:cubicBezTo>
                  <a:pt x="2968577" y="4493764"/>
                  <a:pt x="2967227" y="4495149"/>
                  <a:pt x="2967246" y="4496818"/>
                </a:cubicBezTo>
                <a:cubicBezTo>
                  <a:pt x="2967246" y="4497121"/>
                  <a:pt x="2967303" y="4497424"/>
                  <a:pt x="2967398" y="4497728"/>
                </a:cubicBezTo>
                <a:lnTo>
                  <a:pt x="2968539" y="4497538"/>
                </a:lnTo>
                <a:cubicBezTo>
                  <a:pt x="2969148" y="4499037"/>
                  <a:pt x="2970783" y="4499833"/>
                  <a:pt x="2972342" y="4499435"/>
                </a:cubicBezTo>
                <a:cubicBezTo>
                  <a:pt x="2973825" y="4498828"/>
                  <a:pt x="2974586" y="4497159"/>
                  <a:pt x="2974054" y="4495642"/>
                </a:cubicBezTo>
                <a:cubicBezTo>
                  <a:pt x="2973521" y="4494086"/>
                  <a:pt x="2971829" y="4493252"/>
                  <a:pt x="2970250" y="4493745"/>
                </a:cubicBezTo>
                <a:close/>
                <a:moveTo>
                  <a:pt x="2307364" y="4493366"/>
                </a:moveTo>
                <a:lnTo>
                  <a:pt x="2304892" y="4498487"/>
                </a:lnTo>
                <a:lnTo>
                  <a:pt x="2302420" y="4503608"/>
                </a:lnTo>
                <a:lnTo>
                  <a:pt x="2317442" y="4498297"/>
                </a:lnTo>
                <a:lnTo>
                  <a:pt x="2312308" y="4495831"/>
                </a:lnTo>
                <a:close/>
                <a:moveTo>
                  <a:pt x="1033312" y="4492986"/>
                </a:moveTo>
                <a:lnTo>
                  <a:pt x="1033312" y="4495130"/>
                </a:lnTo>
                <a:lnTo>
                  <a:pt x="1033122" y="4495073"/>
                </a:lnTo>
                <a:lnTo>
                  <a:pt x="1033312" y="4495263"/>
                </a:lnTo>
                <a:lnTo>
                  <a:pt x="1033312" y="4495831"/>
                </a:lnTo>
                <a:cubicBezTo>
                  <a:pt x="1033312" y="4496969"/>
                  <a:pt x="1033312" y="4495831"/>
                  <a:pt x="1033312" y="4496969"/>
                </a:cubicBezTo>
                <a:cubicBezTo>
                  <a:pt x="1033312" y="4496969"/>
                  <a:pt x="1034453" y="4498107"/>
                  <a:pt x="1035024" y="4496969"/>
                </a:cubicBezTo>
                <a:lnTo>
                  <a:pt x="1033312" y="4495263"/>
                </a:lnTo>
                <a:lnTo>
                  <a:pt x="1033312" y="4495130"/>
                </a:lnTo>
                <a:lnTo>
                  <a:pt x="1035024" y="4495642"/>
                </a:lnTo>
                <a:cubicBezTo>
                  <a:pt x="1033883" y="4495642"/>
                  <a:pt x="1035024" y="4492417"/>
                  <a:pt x="1033312" y="4492986"/>
                </a:cubicBezTo>
                <a:close/>
                <a:moveTo>
                  <a:pt x="5037446" y="4492417"/>
                </a:moveTo>
                <a:lnTo>
                  <a:pt x="5037446" y="4497159"/>
                </a:lnTo>
                <a:lnTo>
                  <a:pt x="5039348" y="4497728"/>
                </a:lnTo>
                <a:lnTo>
                  <a:pt x="5041630" y="4497728"/>
                </a:lnTo>
                <a:close/>
                <a:moveTo>
                  <a:pt x="4831905" y="4492209"/>
                </a:moveTo>
                <a:lnTo>
                  <a:pt x="4833416" y="4492224"/>
                </a:lnTo>
                <a:lnTo>
                  <a:pt x="4833416" y="4492228"/>
                </a:lnTo>
                <a:lnTo>
                  <a:pt x="4831887" y="4492228"/>
                </a:lnTo>
                <a:cubicBezTo>
                  <a:pt x="4831887" y="4492228"/>
                  <a:pt x="4831905" y="4492209"/>
                  <a:pt x="4831905" y="4492209"/>
                </a:cubicBezTo>
                <a:close/>
                <a:moveTo>
                  <a:pt x="4833313" y="4491753"/>
                </a:moveTo>
                <a:cubicBezTo>
                  <a:pt x="4832571" y="4491279"/>
                  <a:pt x="4831601" y="4491488"/>
                  <a:pt x="4831126" y="4492228"/>
                </a:cubicBezTo>
                <a:lnTo>
                  <a:pt x="4831887" y="4492228"/>
                </a:lnTo>
                <a:cubicBezTo>
                  <a:pt x="4831411" y="4492645"/>
                  <a:pt x="4831373" y="4493366"/>
                  <a:pt x="4831791" y="4493840"/>
                </a:cubicBezTo>
                <a:cubicBezTo>
                  <a:pt x="4831810" y="4493878"/>
                  <a:pt x="4831849" y="4493897"/>
                  <a:pt x="4831887" y="4493935"/>
                </a:cubicBezTo>
                <a:cubicBezTo>
                  <a:pt x="4832400" y="4494466"/>
                  <a:pt x="4833237" y="4494466"/>
                  <a:pt x="4833769" y="4493954"/>
                </a:cubicBezTo>
                <a:cubicBezTo>
                  <a:pt x="4833769" y="4493954"/>
                  <a:pt x="4833788" y="4493935"/>
                  <a:pt x="4833788" y="4493935"/>
                </a:cubicBezTo>
                <a:lnTo>
                  <a:pt x="4833416" y="4492228"/>
                </a:lnTo>
                <a:lnTo>
                  <a:pt x="4833788" y="4492228"/>
                </a:lnTo>
                <a:lnTo>
                  <a:pt x="4833416" y="4492224"/>
                </a:lnTo>
                <a:close/>
                <a:moveTo>
                  <a:pt x="1949678" y="4491659"/>
                </a:moveTo>
                <a:lnTo>
                  <a:pt x="1937699" y="4514039"/>
                </a:lnTo>
                <a:lnTo>
                  <a:pt x="1931043" y="4512522"/>
                </a:lnTo>
                <a:lnTo>
                  <a:pt x="1924388" y="4511005"/>
                </a:lnTo>
                <a:lnTo>
                  <a:pt x="1923247" y="4516505"/>
                </a:lnTo>
                <a:lnTo>
                  <a:pt x="1921916" y="4522195"/>
                </a:lnTo>
                <a:lnTo>
                  <a:pt x="1932755" y="4519160"/>
                </a:lnTo>
                <a:lnTo>
                  <a:pt x="1941502" y="4515746"/>
                </a:lnTo>
                <a:close/>
                <a:moveTo>
                  <a:pt x="2920049" y="4491279"/>
                </a:moveTo>
                <a:lnTo>
                  <a:pt x="2920049" y="4501711"/>
                </a:lnTo>
                <a:lnTo>
                  <a:pt x="2930508" y="4501711"/>
                </a:lnTo>
                <a:lnTo>
                  <a:pt x="2930508" y="4491279"/>
                </a:lnTo>
                <a:close/>
                <a:moveTo>
                  <a:pt x="5071294" y="4491090"/>
                </a:moveTo>
                <a:lnTo>
                  <a:pt x="5070533" y="4491469"/>
                </a:lnTo>
                <a:cubicBezTo>
                  <a:pt x="5070533" y="4491469"/>
                  <a:pt x="5070533" y="4492607"/>
                  <a:pt x="5072245" y="4493176"/>
                </a:cubicBezTo>
                <a:cubicBezTo>
                  <a:pt x="5073956" y="4493745"/>
                  <a:pt x="5075668" y="4493176"/>
                  <a:pt x="5076238" y="4493176"/>
                </a:cubicBezTo>
                <a:cubicBezTo>
                  <a:pt x="5076809" y="4493176"/>
                  <a:pt x="5076238" y="4492038"/>
                  <a:pt x="5074337" y="4491469"/>
                </a:cubicBezTo>
                <a:cubicBezTo>
                  <a:pt x="5072435" y="4490900"/>
                  <a:pt x="5071674" y="4490521"/>
                  <a:pt x="5071294" y="4491090"/>
                </a:cubicBezTo>
                <a:close/>
                <a:moveTo>
                  <a:pt x="5030981" y="4490900"/>
                </a:moveTo>
                <a:lnTo>
                  <a:pt x="5026987" y="4492417"/>
                </a:lnTo>
                <a:lnTo>
                  <a:pt x="5029840" y="4493366"/>
                </a:lnTo>
                <a:cubicBezTo>
                  <a:pt x="5031285" y="4494048"/>
                  <a:pt x="5032959" y="4494048"/>
                  <a:pt x="5034404" y="4493366"/>
                </a:cubicBezTo>
                <a:cubicBezTo>
                  <a:pt x="5035544" y="4493366"/>
                  <a:pt x="5036115" y="4491469"/>
                  <a:pt x="5035735" y="4490900"/>
                </a:cubicBezTo>
                <a:cubicBezTo>
                  <a:pt x="5034195" y="4490407"/>
                  <a:pt x="5032521" y="4490407"/>
                  <a:pt x="5030981" y="4490900"/>
                </a:cubicBezTo>
                <a:close/>
                <a:moveTo>
                  <a:pt x="1858023" y="4490710"/>
                </a:moveTo>
                <a:cubicBezTo>
                  <a:pt x="1853079" y="4512332"/>
                  <a:pt x="1873616" y="4491848"/>
                  <a:pt x="1858023" y="4490710"/>
                </a:cubicBezTo>
                <a:close/>
                <a:moveTo>
                  <a:pt x="5236540" y="4488814"/>
                </a:moveTo>
                <a:lnTo>
                  <a:pt x="5236540" y="4499245"/>
                </a:lnTo>
                <a:lnTo>
                  <a:pt x="5246999" y="4499245"/>
                </a:lnTo>
                <a:lnTo>
                  <a:pt x="5246999" y="4488814"/>
                </a:lnTo>
                <a:close/>
                <a:moveTo>
                  <a:pt x="5050377" y="4487486"/>
                </a:moveTo>
                <a:lnTo>
                  <a:pt x="5046003" y="4490710"/>
                </a:lnTo>
                <a:lnTo>
                  <a:pt x="5048856" y="4491659"/>
                </a:lnTo>
                <a:cubicBezTo>
                  <a:pt x="5050092" y="4492626"/>
                  <a:pt x="5051727" y="4492891"/>
                  <a:pt x="5053229" y="4492417"/>
                </a:cubicBezTo>
                <a:lnTo>
                  <a:pt x="5051898" y="4492038"/>
                </a:lnTo>
                <a:cubicBezTo>
                  <a:pt x="5051898" y="4492038"/>
                  <a:pt x="5051898" y="4490521"/>
                  <a:pt x="5051898" y="4489383"/>
                </a:cubicBezTo>
                <a:close/>
                <a:moveTo>
                  <a:pt x="2962264" y="4486727"/>
                </a:moveTo>
                <a:cubicBezTo>
                  <a:pt x="2957320" y="4508349"/>
                  <a:pt x="2978047" y="4487676"/>
                  <a:pt x="2962264" y="4486727"/>
                </a:cubicBezTo>
                <a:close/>
                <a:moveTo>
                  <a:pt x="2865617" y="4486633"/>
                </a:moveTo>
                <a:cubicBezTo>
                  <a:pt x="2857583" y="4485163"/>
                  <a:pt x="2849596" y="4488340"/>
                  <a:pt x="2848740" y="4498107"/>
                </a:cubicBezTo>
                <a:lnTo>
                  <a:pt x="2849311" y="4498297"/>
                </a:lnTo>
                <a:cubicBezTo>
                  <a:pt x="2862432" y="4498297"/>
                  <a:pt x="2868326" y="4505504"/>
                  <a:pt x="2882778" y="4503039"/>
                </a:cubicBezTo>
                <a:cubicBezTo>
                  <a:pt x="2881733" y="4494220"/>
                  <a:pt x="2873651" y="4488103"/>
                  <a:pt x="2865617" y="4486633"/>
                </a:cubicBezTo>
                <a:close/>
                <a:moveTo>
                  <a:pt x="4808117" y="4485969"/>
                </a:moveTo>
                <a:lnTo>
                  <a:pt x="4808117" y="4486348"/>
                </a:lnTo>
                <a:cubicBezTo>
                  <a:pt x="4807585" y="4486860"/>
                  <a:pt x="4807585" y="4487695"/>
                  <a:pt x="4808098" y="4488226"/>
                </a:cubicBezTo>
                <a:cubicBezTo>
                  <a:pt x="4808098" y="4488226"/>
                  <a:pt x="4808117" y="4488245"/>
                  <a:pt x="4808117" y="4488245"/>
                </a:cubicBezTo>
                <a:cubicBezTo>
                  <a:pt x="4808535" y="4488719"/>
                  <a:pt x="4809258" y="4488757"/>
                  <a:pt x="4809733" y="4488340"/>
                </a:cubicBezTo>
                <a:cubicBezTo>
                  <a:pt x="4809771" y="4488321"/>
                  <a:pt x="4809790" y="4488283"/>
                  <a:pt x="4809828" y="4488245"/>
                </a:cubicBezTo>
                <a:cubicBezTo>
                  <a:pt x="4810304" y="4487827"/>
                  <a:pt x="4810342" y="4487107"/>
                  <a:pt x="4809923" y="4486632"/>
                </a:cubicBezTo>
                <a:cubicBezTo>
                  <a:pt x="4809904" y="4486595"/>
                  <a:pt x="4809866" y="4486576"/>
                  <a:pt x="4809828" y="4486538"/>
                </a:cubicBezTo>
                <a:cubicBezTo>
                  <a:pt x="4809486" y="4485931"/>
                  <a:pt x="4808744" y="4485684"/>
                  <a:pt x="4808117" y="4485969"/>
                </a:cubicBezTo>
                <a:close/>
                <a:moveTo>
                  <a:pt x="5059504" y="4485779"/>
                </a:moveTo>
                <a:cubicBezTo>
                  <a:pt x="5059029" y="4486196"/>
                  <a:pt x="5058991" y="4486917"/>
                  <a:pt x="5059409" y="4487391"/>
                </a:cubicBezTo>
                <a:cubicBezTo>
                  <a:pt x="5059428" y="4487429"/>
                  <a:pt x="5059466" y="4487448"/>
                  <a:pt x="5059504" y="4487486"/>
                </a:cubicBezTo>
                <a:cubicBezTo>
                  <a:pt x="5059352" y="4488378"/>
                  <a:pt x="5059941" y="4489231"/>
                  <a:pt x="5060836" y="4489383"/>
                </a:cubicBezTo>
                <a:cubicBezTo>
                  <a:pt x="5061729" y="4489534"/>
                  <a:pt x="5062585" y="4488947"/>
                  <a:pt x="5062737" y="4488055"/>
                </a:cubicBezTo>
                <a:lnTo>
                  <a:pt x="5061406" y="4487486"/>
                </a:lnTo>
                <a:cubicBezTo>
                  <a:pt x="5061824" y="4486993"/>
                  <a:pt x="5061824" y="4486272"/>
                  <a:pt x="5061406" y="4485779"/>
                </a:cubicBezTo>
                <a:cubicBezTo>
                  <a:pt x="5060854" y="4485343"/>
                  <a:pt x="5060056" y="4485343"/>
                  <a:pt x="5059504" y="4485779"/>
                </a:cubicBezTo>
                <a:close/>
                <a:moveTo>
                  <a:pt x="2883349" y="4485779"/>
                </a:moveTo>
                <a:cubicBezTo>
                  <a:pt x="2878785" y="4499435"/>
                  <a:pt x="2902745" y="4510815"/>
                  <a:pt x="2903696" y="4501901"/>
                </a:cubicBezTo>
                <a:lnTo>
                  <a:pt x="2904266" y="4501332"/>
                </a:lnTo>
                <a:cubicBezTo>
                  <a:pt x="2894188" y="4499245"/>
                  <a:pt x="2900083" y="4481227"/>
                  <a:pt x="2883349" y="4485779"/>
                </a:cubicBezTo>
                <a:close/>
                <a:moveTo>
                  <a:pt x="2595071" y="4485400"/>
                </a:moveTo>
                <a:cubicBezTo>
                  <a:pt x="2589937" y="4507022"/>
                  <a:pt x="2610664" y="4486348"/>
                  <a:pt x="2595071" y="4485400"/>
                </a:cubicBezTo>
                <a:close/>
                <a:moveTo>
                  <a:pt x="5035925" y="4484831"/>
                </a:moveTo>
                <a:cubicBezTo>
                  <a:pt x="5035297" y="4485191"/>
                  <a:pt x="5035088" y="4486007"/>
                  <a:pt x="5035449" y="4486632"/>
                </a:cubicBezTo>
                <a:cubicBezTo>
                  <a:pt x="5035811" y="4487258"/>
                  <a:pt x="5036628" y="4487467"/>
                  <a:pt x="5037256" y="4487107"/>
                </a:cubicBezTo>
                <a:lnTo>
                  <a:pt x="5035925" y="4486727"/>
                </a:lnTo>
                <a:cubicBezTo>
                  <a:pt x="5036476" y="4487163"/>
                  <a:pt x="5037275" y="4487163"/>
                  <a:pt x="5037826" y="4486727"/>
                </a:cubicBezTo>
                <a:cubicBezTo>
                  <a:pt x="5038207" y="4486158"/>
                  <a:pt x="5038207" y="4485400"/>
                  <a:pt x="5037826" y="4484831"/>
                </a:cubicBezTo>
                <a:cubicBezTo>
                  <a:pt x="5037275" y="4484394"/>
                  <a:pt x="5036476" y="4484394"/>
                  <a:pt x="5035925" y="4484831"/>
                </a:cubicBezTo>
                <a:close/>
                <a:moveTo>
                  <a:pt x="4663027" y="4484262"/>
                </a:moveTo>
                <a:lnTo>
                  <a:pt x="4663803" y="4484920"/>
                </a:lnTo>
                <a:lnTo>
                  <a:pt x="4663121" y="4484827"/>
                </a:lnTo>
                <a:close/>
                <a:moveTo>
                  <a:pt x="5023564" y="4484072"/>
                </a:moveTo>
                <a:lnTo>
                  <a:pt x="5019571" y="4485210"/>
                </a:lnTo>
                <a:lnTo>
                  <a:pt x="5016149" y="4486158"/>
                </a:lnTo>
                <a:lnTo>
                  <a:pt x="5016149" y="4488434"/>
                </a:lnTo>
                <a:lnTo>
                  <a:pt x="5016149" y="4490521"/>
                </a:lnTo>
                <a:lnTo>
                  <a:pt x="5019951" y="4487296"/>
                </a:lnTo>
                <a:close/>
                <a:moveTo>
                  <a:pt x="5067111" y="4483882"/>
                </a:moveTo>
                <a:cubicBezTo>
                  <a:pt x="5066540" y="4484357"/>
                  <a:pt x="5066445" y="4485210"/>
                  <a:pt x="5066920" y="4485779"/>
                </a:cubicBezTo>
                <a:cubicBezTo>
                  <a:pt x="5067395" y="4486348"/>
                  <a:pt x="5068251" y="4486443"/>
                  <a:pt x="5068822" y="4485969"/>
                </a:cubicBezTo>
                <a:lnTo>
                  <a:pt x="5069012" y="4485779"/>
                </a:lnTo>
                <a:cubicBezTo>
                  <a:pt x="5069392" y="4485210"/>
                  <a:pt x="5069392" y="4484451"/>
                  <a:pt x="5069012" y="4483882"/>
                </a:cubicBezTo>
                <a:cubicBezTo>
                  <a:pt x="5068460" y="4483446"/>
                  <a:pt x="5067662" y="4483446"/>
                  <a:pt x="5067111" y="4483882"/>
                </a:cubicBezTo>
                <a:close/>
                <a:moveTo>
                  <a:pt x="5025086" y="4483882"/>
                </a:moveTo>
                <a:lnTo>
                  <a:pt x="5025813" y="4485597"/>
                </a:lnTo>
                <a:lnTo>
                  <a:pt x="5025086" y="4485589"/>
                </a:lnTo>
                <a:lnTo>
                  <a:pt x="5025909" y="4485824"/>
                </a:lnTo>
                <a:lnTo>
                  <a:pt x="5025922" y="4485855"/>
                </a:lnTo>
                <a:cubicBezTo>
                  <a:pt x="5026075" y="4485931"/>
                  <a:pt x="5026246" y="4485969"/>
                  <a:pt x="5026417" y="4485969"/>
                </a:cubicBezTo>
                <a:lnTo>
                  <a:pt x="5025909" y="4485824"/>
                </a:lnTo>
                <a:lnTo>
                  <a:pt x="5025813" y="4485597"/>
                </a:lnTo>
                <a:lnTo>
                  <a:pt x="5026969" y="4485609"/>
                </a:lnTo>
                <a:cubicBezTo>
                  <a:pt x="5026969" y="4485609"/>
                  <a:pt x="5026987" y="4485589"/>
                  <a:pt x="5026987" y="4485589"/>
                </a:cubicBezTo>
                <a:cubicBezTo>
                  <a:pt x="5027463" y="4485172"/>
                  <a:pt x="5027501" y="4484451"/>
                  <a:pt x="5027082" y="4483977"/>
                </a:cubicBezTo>
                <a:cubicBezTo>
                  <a:pt x="5027064" y="4483939"/>
                  <a:pt x="5027025" y="4483920"/>
                  <a:pt x="5026987" y="4483882"/>
                </a:cubicBezTo>
                <a:cubicBezTo>
                  <a:pt x="5026436" y="4483446"/>
                  <a:pt x="5025637" y="4483446"/>
                  <a:pt x="5025086" y="4483882"/>
                </a:cubicBezTo>
                <a:close/>
                <a:moveTo>
                  <a:pt x="5324393" y="4483693"/>
                </a:moveTo>
                <a:cubicBezTo>
                  <a:pt x="5319259" y="4505315"/>
                  <a:pt x="5339986" y="4484641"/>
                  <a:pt x="5324393" y="4483693"/>
                </a:cubicBezTo>
                <a:close/>
                <a:moveTo>
                  <a:pt x="2260965" y="4483693"/>
                </a:moveTo>
                <a:lnTo>
                  <a:pt x="2261338" y="4484042"/>
                </a:lnTo>
                <a:lnTo>
                  <a:pt x="2260609" y="4512949"/>
                </a:lnTo>
                <a:cubicBezTo>
                  <a:pt x="2261584" y="4522954"/>
                  <a:pt x="2264388" y="4531963"/>
                  <a:pt x="2270853" y="4536230"/>
                </a:cubicBezTo>
                <a:cubicBezTo>
                  <a:pt x="2268429" y="4519587"/>
                  <a:pt x="2273172" y="4501450"/>
                  <a:pt x="2268875" y="4491102"/>
                </a:cubicBezTo>
                <a:lnTo>
                  <a:pt x="2261338" y="4484042"/>
                </a:lnTo>
                <a:lnTo>
                  <a:pt x="2261346" y="4483693"/>
                </a:lnTo>
                <a:close/>
                <a:moveTo>
                  <a:pt x="5082704" y="4483503"/>
                </a:moveTo>
                <a:lnTo>
                  <a:pt x="5082133" y="4488624"/>
                </a:lnTo>
                <a:lnTo>
                  <a:pt x="5087077" y="4488624"/>
                </a:lnTo>
                <a:close/>
                <a:moveTo>
                  <a:pt x="2732098" y="4483408"/>
                </a:moveTo>
                <a:cubicBezTo>
                  <a:pt x="2731984" y="4483427"/>
                  <a:pt x="2731889" y="4483465"/>
                  <a:pt x="2731794" y="4483503"/>
                </a:cubicBezTo>
                <a:lnTo>
                  <a:pt x="2731794" y="4483693"/>
                </a:lnTo>
                <a:cubicBezTo>
                  <a:pt x="2730291" y="4484148"/>
                  <a:pt x="2729417" y="4485722"/>
                  <a:pt x="2729873" y="4487221"/>
                </a:cubicBezTo>
                <a:cubicBezTo>
                  <a:pt x="2729873" y="4487258"/>
                  <a:pt x="2729892" y="4487278"/>
                  <a:pt x="2729892" y="4487296"/>
                </a:cubicBezTo>
                <a:cubicBezTo>
                  <a:pt x="2730653" y="4488795"/>
                  <a:pt x="2732497" y="4489364"/>
                  <a:pt x="2733980" y="4488605"/>
                </a:cubicBezTo>
                <a:cubicBezTo>
                  <a:pt x="2735160" y="4487998"/>
                  <a:pt x="2735825" y="4486709"/>
                  <a:pt x="2735597" y="4485400"/>
                </a:cubicBezTo>
                <a:cubicBezTo>
                  <a:pt x="2735179" y="4483882"/>
                  <a:pt x="2733619" y="4482991"/>
                  <a:pt x="2732098" y="4483408"/>
                </a:cubicBezTo>
                <a:close/>
                <a:moveTo>
                  <a:pt x="4651998" y="4483314"/>
                </a:moveTo>
                <a:lnTo>
                  <a:pt x="4663121" y="4484827"/>
                </a:lnTo>
                <a:lnTo>
                  <a:pt x="4664168" y="4491090"/>
                </a:lnTo>
                <a:cubicBezTo>
                  <a:pt x="4664453" y="4492968"/>
                  <a:pt x="4664967" y="4494826"/>
                  <a:pt x="4665689" y="4496590"/>
                </a:cubicBezTo>
                <a:lnTo>
                  <a:pt x="4662266" y="4496590"/>
                </a:lnTo>
                <a:lnTo>
                  <a:pt x="4662266" y="4488814"/>
                </a:lnTo>
                <a:lnTo>
                  <a:pt x="4658654" y="4486727"/>
                </a:lnTo>
                <a:lnTo>
                  <a:pt x="4655041" y="4484641"/>
                </a:lnTo>
                <a:lnTo>
                  <a:pt x="4651618" y="4487486"/>
                </a:lnTo>
                <a:cubicBezTo>
                  <a:pt x="4650249" y="4488890"/>
                  <a:pt x="4649108" y="4490483"/>
                  <a:pt x="4648195" y="4492228"/>
                </a:cubicBezTo>
                <a:lnTo>
                  <a:pt x="4643251" y="4490710"/>
                </a:lnTo>
                <a:lnTo>
                  <a:pt x="4641730" y="4488814"/>
                </a:lnTo>
                <a:lnTo>
                  <a:pt x="4645342" y="4485969"/>
                </a:lnTo>
                <a:cubicBezTo>
                  <a:pt x="4647377" y="4484698"/>
                  <a:pt x="4649640" y="4483788"/>
                  <a:pt x="4651998" y="4483314"/>
                </a:cubicBezTo>
                <a:close/>
                <a:moveTo>
                  <a:pt x="3066470" y="4483314"/>
                </a:moveTo>
                <a:cubicBezTo>
                  <a:pt x="3050687" y="4500952"/>
                  <a:pt x="3085485" y="4499056"/>
                  <a:pt x="3066470" y="4483314"/>
                </a:cubicBezTo>
                <a:close/>
                <a:moveTo>
                  <a:pt x="5007401" y="4482934"/>
                </a:moveTo>
                <a:lnTo>
                  <a:pt x="5007401" y="4485400"/>
                </a:lnTo>
                <a:lnTo>
                  <a:pt x="5007401" y="4487865"/>
                </a:lnTo>
                <a:lnTo>
                  <a:pt x="5011285" y="4487865"/>
                </a:lnTo>
                <a:lnTo>
                  <a:pt x="5011584" y="4488245"/>
                </a:lnTo>
                <a:lnTo>
                  <a:pt x="5012155" y="4487865"/>
                </a:lnTo>
                <a:lnTo>
                  <a:pt x="5011285" y="4487865"/>
                </a:lnTo>
                <a:close/>
                <a:moveTo>
                  <a:pt x="1210539" y="4482176"/>
                </a:moveTo>
                <a:cubicBezTo>
                  <a:pt x="1212630" y="4481227"/>
                  <a:pt x="1212630" y="4484451"/>
                  <a:pt x="1212630" y="4485589"/>
                </a:cubicBezTo>
                <a:lnTo>
                  <a:pt x="1213581" y="4486917"/>
                </a:lnTo>
                <a:cubicBezTo>
                  <a:pt x="1212440" y="4486917"/>
                  <a:pt x="1208447" y="4483124"/>
                  <a:pt x="1210539" y="4482176"/>
                </a:cubicBezTo>
                <a:close/>
                <a:moveTo>
                  <a:pt x="3007236" y="4481891"/>
                </a:moveTo>
                <a:cubicBezTo>
                  <a:pt x="3005981" y="4480696"/>
                  <a:pt x="3003965" y="4480734"/>
                  <a:pt x="3002767" y="4481986"/>
                </a:cubicBezTo>
                <a:lnTo>
                  <a:pt x="3003528" y="4484451"/>
                </a:lnTo>
                <a:cubicBezTo>
                  <a:pt x="3001931" y="4484963"/>
                  <a:pt x="3001037" y="4486671"/>
                  <a:pt x="3001550" y="4488264"/>
                </a:cubicBezTo>
                <a:cubicBezTo>
                  <a:pt x="3002064" y="4489857"/>
                  <a:pt x="3003775" y="4490748"/>
                  <a:pt x="3005392" y="4490236"/>
                </a:cubicBezTo>
                <a:cubicBezTo>
                  <a:pt x="3006989" y="4489724"/>
                  <a:pt x="3007863" y="4488017"/>
                  <a:pt x="3007350" y="4486424"/>
                </a:cubicBezTo>
                <a:cubicBezTo>
                  <a:pt x="3007350" y="4486386"/>
                  <a:pt x="3007331" y="4486367"/>
                  <a:pt x="3007331" y="4486348"/>
                </a:cubicBezTo>
                <a:cubicBezTo>
                  <a:pt x="3008548" y="4485096"/>
                  <a:pt x="3008491" y="4483105"/>
                  <a:pt x="3007236" y="4481891"/>
                </a:cubicBezTo>
                <a:close/>
                <a:moveTo>
                  <a:pt x="5056652" y="4481417"/>
                </a:moveTo>
                <a:lnTo>
                  <a:pt x="5056462" y="4481796"/>
                </a:lnTo>
                <a:cubicBezTo>
                  <a:pt x="5055987" y="4482213"/>
                  <a:pt x="5055948" y="4482934"/>
                  <a:pt x="5056367" y="4483408"/>
                </a:cubicBezTo>
                <a:cubicBezTo>
                  <a:pt x="5056386" y="4483446"/>
                  <a:pt x="5056423" y="4483465"/>
                  <a:pt x="5056462" y="4483503"/>
                </a:cubicBezTo>
                <a:cubicBezTo>
                  <a:pt x="5057013" y="4483939"/>
                  <a:pt x="5057812" y="4483939"/>
                  <a:pt x="5058363" y="4483503"/>
                </a:cubicBezTo>
                <a:cubicBezTo>
                  <a:pt x="5058934" y="4483029"/>
                  <a:pt x="5059029" y="4482176"/>
                  <a:pt x="5058553" y="4481606"/>
                </a:cubicBezTo>
                <a:cubicBezTo>
                  <a:pt x="5058078" y="4481037"/>
                  <a:pt x="5057223" y="4480943"/>
                  <a:pt x="5056652" y="4481417"/>
                </a:cubicBezTo>
                <a:close/>
                <a:moveTo>
                  <a:pt x="5032502" y="4480658"/>
                </a:moveTo>
                <a:lnTo>
                  <a:pt x="5031361" y="4484072"/>
                </a:lnTo>
                <a:cubicBezTo>
                  <a:pt x="5031361" y="4485779"/>
                  <a:pt x="5030410" y="4487676"/>
                  <a:pt x="5031361" y="4488055"/>
                </a:cubicBezTo>
                <a:cubicBezTo>
                  <a:pt x="5031779" y="4488529"/>
                  <a:pt x="5032502" y="4488567"/>
                  <a:pt x="5032977" y="4488150"/>
                </a:cubicBezTo>
                <a:cubicBezTo>
                  <a:pt x="5033015" y="4488131"/>
                  <a:pt x="5033035" y="4488093"/>
                  <a:pt x="5033072" y="4488055"/>
                </a:cubicBezTo>
                <a:cubicBezTo>
                  <a:pt x="5033605" y="4486993"/>
                  <a:pt x="5033871" y="4485817"/>
                  <a:pt x="5033833" y="4484641"/>
                </a:cubicBezTo>
                <a:lnTo>
                  <a:pt x="5032502" y="4484262"/>
                </a:lnTo>
                <a:close/>
                <a:moveTo>
                  <a:pt x="5075477" y="4480468"/>
                </a:moveTo>
                <a:lnTo>
                  <a:pt x="5075477" y="4485210"/>
                </a:lnTo>
                <a:lnTo>
                  <a:pt x="5079527" y="4485210"/>
                </a:lnTo>
                <a:lnTo>
                  <a:pt x="5079851" y="4485589"/>
                </a:lnTo>
                <a:lnTo>
                  <a:pt x="5080231" y="4485210"/>
                </a:lnTo>
                <a:lnTo>
                  <a:pt x="5079527" y="4485210"/>
                </a:lnTo>
                <a:close/>
                <a:moveTo>
                  <a:pt x="4963095" y="4480089"/>
                </a:moveTo>
                <a:lnTo>
                  <a:pt x="4963095" y="4488814"/>
                </a:lnTo>
                <a:cubicBezTo>
                  <a:pt x="4963095" y="4493555"/>
                  <a:pt x="4963095" y="4496969"/>
                  <a:pt x="4963095" y="4496400"/>
                </a:cubicBezTo>
                <a:cubicBezTo>
                  <a:pt x="4964407" y="4493764"/>
                  <a:pt x="4965300" y="4490957"/>
                  <a:pt x="4965757" y="4488055"/>
                </a:cubicBezTo>
                <a:lnTo>
                  <a:pt x="4967469" y="4480089"/>
                </a:lnTo>
                <a:close/>
                <a:moveTo>
                  <a:pt x="4891596" y="4479899"/>
                </a:moveTo>
                <a:lnTo>
                  <a:pt x="4900914" y="4481227"/>
                </a:lnTo>
                <a:lnTo>
                  <a:pt x="4910041" y="4482555"/>
                </a:lnTo>
                <a:lnTo>
                  <a:pt x="4904527" y="4491659"/>
                </a:lnTo>
                <a:lnTo>
                  <a:pt x="4899012" y="4500573"/>
                </a:lnTo>
                <a:lnTo>
                  <a:pt x="4913274" y="4518212"/>
                </a:lnTo>
                <a:lnTo>
                  <a:pt x="4921070" y="4512142"/>
                </a:lnTo>
                <a:lnTo>
                  <a:pt x="4929056" y="4506073"/>
                </a:lnTo>
                <a:lnTo>
                  <a:pt x="4925443" y="4515557"/>
                </a:lnTo>
                <a:lnTo>
                  <a:pt x="4923352" y="4520867"/>
                </a:lnTo>
                <a:lnTo>
                  <a:pt x="4921450" y="4525798"/>
                </a:lnTo>
                <a:lnTo>
                  <a:pt x="4920119" y="4524281"/>
                </a:lnTo>
                <a:lnTo>
                  <a:pt x="4920119" y="4527126"/>
                </a:lnTo>
                <a:lnTo>
                  <a:pt x="4916696" y="4536041"/>
                </a:lnTo>
                <a:lnTo>
                  <a:pt x="4928296" y="4540403"/>
                </a:lnTo>
                <a:cubicBezTo>
                  <a:pt x="4934362" y="4543646"/>
                  <a:pt x="4939876" y="4547800"/>
                  <a:pt x="4944649" y="4552731"/>
                </a:cubicBezTo>
                <a:cubicBezTo>
                  <a:pt x="4932860" y="4551593"/>
                  <a:pt x="4921070" y="4550645"/>
                  <a:pt x="4909661" y="4549127"/>
                </a:cubicBezTo>
                <a:cubicBezTo>
                  <a:pt x="4909166" y="4548520"/>
                  <a:pt x="4908729" y="4547895"/>
                  <a:pt x="4908329" y="4547231"/>
                </a:cubicBezTo>
                <a:cubicBezTo>
                  <a:pt x="4909756" y="4545827"/>
                  <a:pt x="4909756" y="4543551"/>
                  <a:pt x="4908349" y="4542129"/>
                </a:cubicBezTo>
                <a:cubicBezTo>
                  <a:pt x="4908349" y="4542129"/>
                  <a:pt x="4908329" y="4542110"/>
                  <a:pt x="4908329" y="4542110"/>
                </a:cubicBezTo>
                <a:cubicBezTo>
                  <a:pt x="4907303" y="4540801"/>
                  <a:pt x="4905553" y="4540270"/>
                  <a:pt x="4903956" y="4540782"/>
                </a:cubicBezTo>
                <a:lnTo>
                  <a:pt x="4899773" y="4534334"/>
                </a:lnTo>
                <a:lnTo>
                  <a:pt x="4881898" y="4507970"/>
                </a:lnTo>
                <a:lnTo>
                  <a:pt x="4886842" y="4493935"/>
                </a:lnTo>
                <a:close/>
                <a:moveTo>
                  <a:pt x="2097621" y="4479141"/>
                </a:moveTo>
                <a:lnTo>
                  <a:pt x="2088683" y="4486348"/>
                </a:lnTo>
                <a:cubicBezTo>
                  <a:pt x="2082883" y="4490767"/>
                  <a:pt x="2076475" y="4494333"/>
                  <a:pt x="2069667" y="4496969"/>
                </a:cubicBezTo>
                <a:cubicBezTo>
                  <a:pt x="2062689" y="4500194"/>
                  <a:pt x="2056699" y="4505239"/>
                  <a:pt x="2052363" y="4511573"/>
                </a:cubicBezTo>
                <a:lnTo>
                  <a:pt x="2044757" y="4522764"/>
                </a:lnTo>
                <a:lnTo>
                  <a:pt x="2052553" y="4524471"/>
                </a:lnTo>
                <a:lnTo>
                  <a:pt x="2060730" y="4526178"/>
                </a:lnTo>
                <a:lnTo>
                  <a:pt x="2056356" y="4514229"/>
                </a:lnTo>
                <a:lnTo>
                  <a:pt x="2069097" y="4509677"/>
                </a:lnTo>
                <a:lnTo>
                  <a:pt x="2081647" y="4504935"/>
                </a:lnTo>
                <a:lnTo>
                  <a:pt x="2089634" y="4492038"/>
                </a:lnTo>
                <a:close/>
                <a:moveTo>
                  <a:pt x="710046" y="4479141"/>
                </a:moveTo>
                <a:lnTo>
                  <a:pt x="703580" y="4485589"/>
                </a:lnTo>
                <a:cubicBezTo>
                  <a:pt x="699372" y="4489648"/>
                  <a:pt x="694561" y="4493043"/>
                  <a:pt x="689319" y="4495642"/>
                </a:cubicBezTo>
                <a:lnTo>
                  <a:pt x="681522" y="4499056"/>
                </a:lnTo>
                <a:lnTo>
                  <a:pt x="691601" y="4501521"/>
                </a:lnTo>
                <a:lnTo>
                  <a:pt x="701489" y="4504177"/>
                </a:lnTo>
                <a:lnTo>
                  <a:pt x="700158" y="4492607"/>
                </a:lnTo>
                <a:lnTo>
                  <a:pt x="706243" y="4495262"/>
                </a:lnTo>
                <a:lnTo>
                  <a:pt x="712328" y="4498107"/>
                </a:lnTo>
                <a:close/>
                <a:moveTo>
                  <a:pt x="2132419" y="4478192"/>
                </a:moveTo>
                <a:lnTo>
                  <a:pt x="2129947" y="4483314"/>
                </a:lnTo>
                <a:lnTo>
                  <a:pt x="2127475" y="4488434"/>
                </a:lnTo>
                <a:lnTo>
                  <a:pt x="2132610" y="4490900"/>
                </a:lnTo>
                <a:lnTo>
                  <a:pt x="2137744" y="4493176"/>
                </a:lnTo>
                <a:close/>
                <a:moveTo>
                  <a:pt x="4794444" y="4477984"/>
                </a:moveTo>
                <a:cubicBezTo>
                  <a:pt x="4794444" y="4477984"/>
                  <a:pt x="4794426" y="4478003"/>
                  <a:pt x="4794426" y="4478003"/>
                </a:cubicBezTo>
                <a:cubicBezTo>
                  <a:pt x="4794159" y="4478325"/>
                  <a:pt x="4794083" y="4478761"/>
                  <a:pt x="4794235" y="4479141"/>
                </a:cubicBezTo>
                <a:lnTo>
                  <a:pt x="4794235" y="4479520"/>
                </a:lnTo>
                <a:cubicBezTo>
                  <a:pt x="4794787" y="4479994"/>
                  <a:pt x="4795643" y="4479918"/>
                  <a:pt x="4796118" y="4479368"/>
                </a:cubicBezTo>
                <a:cubicBezTo>
                  <a:pt x="4796441" y="4478989"/>
                  <a:pt x="4796517" y="4478458"/>
                  <a:pt x="4796327" y="4478003"/>
                </a:cubicBezTo>
                <a:cubicBezTo>
                  <a:pt x="4795814" y="4477472"/>
                  <a:pt x="4794977" y="4477472"/>
                  <a:pt x="4794444" y="4477984"/>
                </a:cubicBezTo>
                <a:close/>
                <a:moveTo>
                  <a:pt x="4817054" y="4477624"/>
                </a:moveTo>
                <a:cubicBezTo>
                  <a:pt x="4816484" y="4478098"/>
                  <a:pt x="4816389" y="4478951"/>
                  <a:pt x="4816864" y="4479520"/>
                </a:cubicBezTo>
                <a:cubicBezTo>
                  <a:pt x="4817340" y="4480089"/>
                  <a:pt x="4818195" y="4480184"/>
                  <a:pt x="4818766" y="4479710"/>
                </a:cubicBezTo>
                <a:cubicBezTo>
                  <a:pt x="4819336" y="4479235"/>
                  <a:pt x="4819431" y="4478382"/>
                  <a:pt x="4818956" y="4477813"/>
                </a:cubicBezTo>
                <a:cubicBezTo>
                  <a:pt x="4818480" y="4477244"/>
                  <a:pt x="4817625" y="4477149"/>
                  <a:pt x="4817054" y="4477624"/>
                </a:cubicBezTo>
                <a:close/>
                <a:moveTo>
                  <a:pt x="2050462" y="4476486"/>
                </a:moveTo>
                <a:lnTo>
                  <a:pt x="2047990" y="4481606"/>
                </a:lnTo>
                <a:lnTo>
                  <a:pt x="2045518" y="4486538"/>
                </a:lnTo>
                <a:lnTo>
                  <a:pt x="2060540" y="4481227"/>
                </a:lnTo>
                <a:lnTo>
                  <a:pt x="2055406" y="4478951"/>
                </a:lnTo>
                <a:close/>
                <a:moveTo>
                  <a:pt x="3150139" y="4476106"/>
                </a:moveTo>
                <a:lnTo>
                  <a:pt x="3150139" y="4488624"/>
                </a:lnTo>
                <a:lnTo>
                  <a:pt x="3160598" y="4488624"/>
                </a:lnTo>
                <a:lnTo>
                  <a:pt x="3160598" y="4476106"/>
                </a:lnTo>
                <a:close/>
                <a:moveTo>
                  <a:pt x="946791" y="4476106"/>
                </a:moveTo>
                <a:cubicBezTo>
                  <a:pt x="946791" y="4477244"/>
                  <a:pt x="946791" y="4477813"/>
                  <a:pt x="944890" y="4477813"/>
                </a:cubicBezTo>
                <a:cubicBezTo>
                  <a:pt x="944890" y="4477813"/>
                  <a:pt x="944890" y="4477813"/>
                  <a:pt x="946030" y="4479141"/>
                </a:cubicBezTo>
                <a:cubicBezTo>
                  <a:pt x="946030" y="4476675"/>
                  <a:pt x="947171" y="4479141"/>
                  <a:pt x="947362" y="4478192"/>
                </a:cubicBezTo>
                <a:cubicBezTo>
                  <a:pt x="947552" y="4477244"/>
                  <a:pt x="947552" y="4476106"/>
                  <a:pt x="946791" y="4476106"/>
                </a:cubicBezTo>
                <a:close/>
                <a:moveTo>
                  <a:pt x="5007496" y="4476087"/>
                </a:moveTo>
                <a:cubicBezTo>
                  <a:pt x="5007458" y="4476087"/>
                  <a:pt x="5007439" y="4476106"/>
                  <a:pt x="5007401" y="4476106"/>
                </a:cubicBezTo>
                <a:lnTo>
                  <a:pt x="5007591" y="4477244"/>
                </a:lnTo>
                <a:cubicBezTo>
                  <a:pt x="5007059" y="4477756"/>
                  <a:pt x="5007059" y="4478591"/>
                  <a:pt x="5007572" y="4479122"/>
                </a:cubicBezTo>
                <a:cubicBezTo>
                  <a:pt x="5007572" y="4479122"/>
                  <a:pt x="5007591" y="4479141"/>
                  <a:pt x="5007591" y="4479141"/>
                </a:cubicBezTo>
                <a:cubicBezTo>
                  <a:pt x="5008010" y="4479615"/>
                  <a:pt x="5008732" y="4479653"/>
                  <a:pt x="5009207" y="4479235"/>
                </a:cubicBezTo>
                <a:cubicBezTo>
                  <a:pt x="5009246" y="4479217"/>
                  <a:pt x="5009265" y="4479179"/>
                  <a:pt x="5009303" y="4479141"/>
                </a:cubicBezTo>
                <a:cubicBezTo>
                  <a:pt x="5009740" y="4478591"/>
                  <a:pt x="5009740" y="4477794"/>
                  <a:pt x="5009303" y="4477244"/>
                </a:cubicBezTo>
                <a:cubicBezTo>
                  <a:pt x="5009131" y="4476429"/>
                  <a:pt x="5008314" y="4475897"/>
                  <a:pt x="5007496" y="4476087"/>
                </a:cubicBezTo>
                <a:close/>
                <a:moveTo>
                  <a:pt x="3380419" y="4475917"/>
                </a:moveTo>
                <a:cubicBezTo>
                  <a:pt x="3363115" y="4483503"/>
                  <a:pt x="3400766" y="4488814"/>
                  <a:pt x="3380419" y="4475917"/>
                </a:cubicBezTo>
                <a:close/>
                <a:moveTo>
                  <a:pt x="1957285" y="4475917"/>
                </a:moveTo>
                <a:cubicBezTo>
                  <a:pt x="1952341" y="4497538"/>
                  <a:pt x="1972878" y="4475917"/>
                  <a:pt x="1957285" y="4475917"/>
                </a:cubicBezTo>
                <a:close/>
                <a:moveTo>
                  <a:pt x="4740061" y="4475760"/>
                </a:moveTo>
                <a:cubicBezTo>
                  <a:pt x="4741157" y="4477493"/>
                  <a:pt x="4755491" y="4491469"/>
                  <a:pt x="4744795" y="4479520"/>
                </a:cubicBezTo>
                <a:cubicBezTo>
                  <a:pt x="4740801" y="4475964"/>
                  <a:pt x="4739696" y="4475182"/>
                  <a:pt x="4740061" y="4475760"/>
                </a:cubicBezTo>
                <a:close/>
                <a:moveTo>
                  <a:pt x="805124" y="4475727"/>
                </a:moveTo>
                <a:cubicBezTo>
                  <a:pt x="803561" y="4475917"/>
                  <a:pt x="802451" y="4477339"/>
                  <a:pt x="802645" y="4478894"/>
                </a:cubicBezTo>
                <a:cubicBezTo>
                  <a:pt x="802648" y="4478913"/>
                  <a:pt x="802650" y="4478932"/>
                  <a:pt x="802652" y="4478951"/>
                </a:cubicBezTo>
                <a:cubicBezTo>
                  <a:pt x="802956" y="4479843"/>
                  <a:pt x="803658" y="4480544"/>
                  <a:pt x="804554" y="4480848"/>
                </a:cubicBezTo>
                <a:lnTo>
                  <a:pt x="805124" y="4481417"/>
                </a:lnTo>
                <a:cubicBezTo>
                  <a:pt x="806699" y="4481417"/>
                  <a:pt x="807977" y="4480146"/>
                  <a:pt x="807977" y="4478572"/>
                </a:cubicBezTo>
                <a:cubicBezTo>
                  <a:pt x="807977" y="4476998"/>
                  <a:pt x="806699" y="4475727"/>
                  <a:pt x="805124" y="4475727"/>
                </a:cubicBezTo>
                <a:close/>
                <a:moveTo>
                  <a:pt x="2994096" y="4475329"/>
                </a:moveTo>
                <a:cubicBezTo>
                  <a:pt x="2994058" y="4475329"/>
                  <a:pt x="2994039" y="4475348"/>
                  <a:pt x="2994020" y="4475348"/>
                </a:cubicBezTo>
                <a:cubicBezTo>
                  <a:pt x="2992461" y="4475879"/>
                  <a:pt x="2991605" y="4477566"/>
                  <a:pt x="2992119" y="4479141"/>
                </a:cubicBezTo>
                <a:cubicBezTo>
                  <a:pt x="2992632" y="4480734"/>
                  <a:pt x="2994343" y="4481625"/>
                  <a:pt x="2995941" y="4481113"/>
                </a:cubicBezTo>
                <a:cubicBezTo>
                  <a:pt x="2997538" y="4480601"/>
                  <a:pt x="2998432" y="4478894"/>
                  <a:pt x="2997918" y="4477282"/>
                </a:cubicBezTo>
                <a:cubicBezTo>
                  <a:pt x="2997405" y="4475689"/>
                  <a:pt x="2995693" y="4474817"/>
                  <a:pt x="2994096" y="4475329"/>
                </a:cubicBezTo>
                <a:close/>
                <a:moveTo>
                  <a:pt x="4751260" y="4474968"/>
                </a:moveTo>
                <a:cubicBezTo>
                  <a:pt x="4749529" y="4476334"/>
                  <a:pt x="4749225" y="4478837"/>
                  <a:pt x="4750594" y="4480563"/>
                </a:cubicBezTo>
                <a:cubicBezTo>
                  <a:pt x="4751964" y="4482289"/>
                  <a:pt x="4754474" y="4482593"/>
                  <a:pt x="4756204" y="4481227"/>
                </a:cubicBezTo>
                <a:cubicBezTo>
                  <a:pt x="4757782" y="4479691"/>
                  <a:pt x="4757801" y="4477168"/>
                  <a:pt x="4756261" y="4475594"/>
                </a:cubicBezTo>
                <a:cubicBezTo>
                  <a:pt x="4756242" y="4475575"/>
                  <a:pt x="4756223" y="4475556"/>
                  <a:pt x="4756204" y="4475537"/>
                </a:cubicBezTo>
                <a:cubicBezTo>
                  <a:pt x="4754645" y="4474475"/>
                  <a:pt x="4752534" y="4474722"/>
                  <a:pt x="4751260" y="4476106"/>
                </a:cubicBezTo>
                <a:close/>
                <a:moveTo>
                  <a:pt x="5046764" y="4474209"/>
                </a:moveTo>
                <a:lnTo>
                  <a:pt x="5042200" y="4477624"/>
                </a:lnTo>
                <a:lnTo>
                  <a:pt x="5037636" y="4481037"/>
                </a:lnTo>
                <a:lnTo>
                  <a:pt x="5039918" y="4483882"/>
                </a:lnTo>
                <a:lnTo>
                  <a:pt x="5045389" y="4485969"/>
                </a:lnTo>
                <a:lnTo>
                  <a:pt x="5045052" y="4485969"/>
                </a:lnTo>
                <a:lnTo>
                  <a:pt x="5046383" y="4486348"/>
                </a:lnTo>
                <a:lnTo>
                  <a:pt x="5045389" y="4485969"/>
                </a:lnTo>
                <a:lnTo>
                  <a:pt x="5048095" y="4485969"/>
                </a:lnTo>
                <a:lnTo>
                  <a:pt x="5043341" y="4480089"/>
                </a:lnTo>
                <a:lnTo>
                  <a:pt x="5045052" y="4477055"/>
                </a:lnTo>
                <a:close/>
                <a:moveTo>
                  <a:pt x="4810969" y="4474020"/>
                </a:moveTo>
                <a:cubicBezTo>
                  <a:pt x="4810399" y="4474494"/>
                  <a:pt x="4810304" y="4475348"/>
                  <a:pt x="4810779" y="4475917"/>
                </a:cubicBezTo>
                <a:lnTo>
                  <a:pt x="4810969" y="4476106"/>
                </a:lnTo>
                <a:cubicBezTo>
                  <a:pt x="4811521" y="4476542"/>
                  <a:pt x="4812319" y="4476542"/>
                  <a:pt x="4812871" y="4476106"/>
                </a:cubicBezTo>
                <a:cubicBezTo>
                  <a:pt x="4813308" y="4475556"/>
                  <a:pt x="4813308" y="4474760"/>
                  <a:pt x="4812871" y="4474209"/>
                </a:cubicBezTo>
                <a:cubicBezTo>
                  <a:pt x="4812395" y="4473640"/>
                  <a:pt x="4811540" y="4473546"/>
                  <a:pt x="4810969" y="4474020"/>
                </a:cubicBezTo>
                <a:close/>
                <a:moveTo>
                  <a:pt x="2648695" y="4473830"/>
                </a:moveTo>
                <a:cubicBezTo>
                  <a:pt x="2642800" y="4480848"/>
                  <a:pt x="2619601" y="4482745"/>
                  <a:pt x="2624925" y="4492797"/>
                </a:cubicBezTo>
                <a:cubicBezTo>
                  <a:pt x="2633292" y="4488814"/>
                  <a:pt x="2656492" y="4486727"/>
                  <a:pt x="2648885" y="4474209"/>
                </a:cubicBezTo>
                <a:close/>
                <a:moveTo>
                  <a:pt x="3076928" y="4472882"/>
                </a:moveTo>
                <a:lnTo>
                  <a:pt x="3076928" y="4488624"/>
                </a:lnTo>
                <a:cubicBezTo>
                  <a:pt x="3086436" y="4488624"/>
                  <a:pt x="3089289" y="4483314"/>
                  <a:pt x="3087387" y="4472882"/>
                </a:cubicBezTo>
                <a:close/>
                <a:moveTo>
                  <a:pt x="4834929" y="4472692"/>
                </a:moveTo>
                <a:lnTo>
                  <a:pt x="4835866" y="4473494"/>
                </a:lnTo>
                <a:lnTo>
                  <a:pt x="4835785" y="4474873"/>
                </a:lnTo>
                <a:cubicBezTo>
                  <a:pt x="4835804" y="4474911"/>
                  <a:pt x="4835842" y="4474930"/>
                  <a:pt x="4835880" y="4474968"/>
                </a:cubicBezTo>
                <a:cubicBezTo>
                  <a:pt x="4835880" y="4474968"/>
                  <a:pt x="4837211" y="4474968"/>
                  <a:pt x="4837591" y="4474968"/>
                </a:cubicBezTo>
                <a:lnTo>
                  <a:pt x="4835866" y="4473494"/>
                </a:lnTo>
                <a:lnTo>
                  <a:pt x="4835880" y="4473261"/>
                </a:lnTo>
                <a:cubicBezTo>
                  <a:pt x="4835918" y="4473223"/>
                  <a:pt x="4835937" y="4473185"/>
                  <a:pt x="4835975" y="4473166"/>
                </a:cubicBezTo>
                <a:cubicBezTo>
                  <a:pt x="4836450" y="4472749"/>
                  <a:pt x="4837173" y="4472787"/>
                  <a:pt x="4837591" y="4473261"/>
                </a:cubicBezTo>
                <a:close/>
                <a:moveTo>
                  <a:pt x="4802222" y="4472692"/>
                </a:moveTo>
                <a:cubicBezTo>
                  <a:pt x="4802222" y="4472692"/>
                  <a:pt x="4800511" y="4474020"/>
                  <a:pt x="4802032" y="4474589"/>
                </a:cubicBezTo>
                <a:lnTo>
                  <a:pt x="4804124" y="4474589"/>
                </a:lnTo>
                <a:cubicBezTo>
                  <a:pt x="4805340" y="4475063"/>
                  <a:pt x="4806710" y="4475063"/>
                  <a:pt x="4807927" y="4474589"/>
                </a:cubicBezTo>
                <a:cubicBezTo>
                  <a:pt x="4807927" y="4474589"/>
                  <a:pt x="4807927" y="4473261"/>
                  <a:pt x="4806215" y="4472692"/>
                </a:cubicBezTo>
                <a:cubicBezTo>
                  <a:pt x="4804922" y="4472237"/>
                  <a:pt x="4803515" y="4472237"/>
                  <a:pt x="4802222" y="4472692"/>
                </a:cubicBezTo>
                <a:close/>
                <a:moveTo>
                  <a:pt x="911042" y="4471744"/>
                </a:moveTo>
                <a:lnTo>
                  <a:pt x="904196" y="4480468"/>
                </a:lnTo>
                <a:cubicBezTo>
                  <a:pt x="903413" y="4479103"/>
                  <a:pt x="901669" y="4478629"/>
                  <a:pt x="900302" y="4479425"/>
                </a:cubicBezTo>
                <a:cubicBezTo>
                  <a:pt x="899385" y="4479937"/>
                  <a:pt x="898834" y="4480924"/>
                  <a:pt x="898872" y="4481986"/>
                </a:cubicBezTo>
                <a:cubicBezTo>
                  <a:pt x="898948" y="4483143"/>
                  <a:pt x="899817" y="4484091"/>
                  <a:pt x="900963" y="4484262"/>
                </a:cubicBezTo>
                <a:lnTo>
                  <a:pt x="891646" y="4496211"/>
                </a:lnTo>
                <a:lnTo>
                  <a:pt x="929677" y="4491659"/>
                </a:lnTo>
                <a:lnTo>
                  <a:pt x="929677" y="4508349"/>
                </a:lnTo>
                <a:lnTo>
                  <a:pt x="929677" y="4509677"/>
                </a:lnTo>
                <a:lnTo>
                  <a:pt x="927966" y="4551403"/>
                </a:lnTo>
                <a:lnTo>
                  <a:pt x="925494" y="4611907"/>
                </a:lnTo>
                <a:lnTo>
                  <a:pt x="949453" y="4622907"/>
                </a:lnTo>
                <a:lnTo>
                  <a:pt x="973223" y="4634667"/>
                </a:lnTo>
                <a:lnTo>
                  <a:pt x="956109" y="4583077"/>
                </a:lnTo>
                <a:lnTo>
                  <a:pt x="938995" y="4531299"/>
                </a:lnTo>
                <a:lnTo>
                  <a:pt x="956299" y="4509298"/>
                </a:lnTo>
                <a:lnTo>
                  <a:pt x="973603" y="4487486"/>
                </a:lnTo>
                <a:lnTo>
                  <a:pt x="942227" y="4479710"/>
                </a:lnTo>
                <a:cubicBezTo>
                  <a:pt x="941345" y="4477055"/>
                  <a:pt x="939213" y="4475006"/>
                  <a:pt x="936523" y="4474209"/>
                </a:cubicBezTo>
                <a:cubicBezTo>
                  <a:pt x="936523" y="4475727"/>
                  <a:pt x="936523" y="4476865"/>
                  <a:pt x="936523" y="4478003"/>
                </a:cubicBezTo>
                <a:close/>
                <a:moveTo>
                  <a:pt x="694453" y="4471175"/>
                </a:moveTo>
                <a:lnTo>
                  <a:pt x="694453" y="4472123"/>
                </a:lnTo>
                <a:cubicBezTo>
                  <a:pt x="692894" y="4472351"/>
                  <a:pt x="691810" y="4473792"/>
                  <a:pt x="692030" y="4475348"/>
                </a:cubicBezTo>
                <a:cubicBezTo>
                  <a:pt x="692253" y="4476903"/>
                  <a:pt x="693698" y="4477984"/>
                  <a:pt x="695257" y="4477756"/>
                </a:cubicBezTo>
                <a:cubicBezTo>
                  <a:pt x="696798" y="4477529"/>
                  <a:pt x="697878" y="4476125"/>
                  <a:pt x="697686" y="4474589"/>
                </a:cubicBezTo>
                <a:cubicBezTo>
                  <a:pt x="697901" y="4472920"/>
                  <a:pt x="696722" y="4471402"/>
                  <a:pt x="695056" y="4471194"/>
                </a:cubicBezTo>
                <a:cubicBezTo>
                  <a:pt x="694856" y="4471175"/>
                  <a:pt x="694655" y="4471156"/>
                  <a:pt x="694453" y="4471175"/>
                </a:cubicBezTo>
                <a:close/>
                <a:moveTo>
                  <a:pt x="2036010" y="4470796"/>
                </a:moveTo>
                <a:lnTo>
                  <a:pt x="2038101" y="4476486"/>
                </a:lnTo>
                <a:lnTo>
                  <a:pt x="2034488" y="4476486"/>
                </a:lnTo>
                <a:lnTo>
                  <a:pt x="2032777" y="4471744"/>
                </a:lnTo>
                <a:lnTo>
                  <a:pt x="2036010" y="4471744"/>
                </a:lnTo>
                <a:close/>
                <a:moveTo>
                  <a:pt x="5068061" y="4470606"/>
                </a:moveTo>
                <a:lnTo>
                  <a:pt x="5066730" y="4472692"/>
                </a:lnTo>
                <a:cubicBezTo>
                  <a:pt x="5066293" y="4473925"/>
                  <a:pt x="5066293" y="4475253"/>
                  <a:pt x="5066730" y="4476486"/>
                </a:cubicBezTo>
                <a:cubicBezTo>
                  <a:pt x="5066730" y="4476486"/>
                  <a:pt x="5068442" y="4476486"/>
                  <a:pt x="5069392" y="4476486"/>
                </a:cubicBezTo>
                <a:lnTo>
                  <a:pt x="5071484" y="4474778"/>
                </a:lnTo>
                <a:close/>
                <a:moveTo>
                  <a:pt x="4771131" y="4470321"/>
                </a:moveTo>
                <a:cubicBezTo>
                  <a:pt x="4771036" y="4470397"/>
                  <a:pt x="4770941" y="4470492"/>
                  <a:pt x="4770846" y="4470606"/>
                </a:cubicBezTo>
                <a:cubicBezTo>
                  <a:pt x="4769610" y="4471535"/>
                  <a:pt x="4768964" y="4473053"/>
                  <a:pt x="4769135" y="4474589"/>
                </a:cubicBezTo>
                <a:lnTo>
                  <a:pt x="4769135" y="4477055"/>
                </a:lnTo>
                <a:lnTo>
                  <a:pt x="4775220" y="4472313"/>
                </a:lnTo>
                <a:lnTo>
                  <a:pt x="4774079" y="4470606"/>
                </a:lnTo>
                <a:cubicBezTo>
                  <a:pt x="4773337" y="4469714"/>
                  <a:pt x="4772025" y="4469582"/>
                  <a:pt x="4771131" y="4470321"/>
                </a:cubicBezTo>
                <a:close/>
                <a:moveTo>
                  <a:pt x="5303475" y="4470037"/>
                </a:moveTo>
                <a:lnTo>
                  <a:pt x="5288263" y="4477244"/>
                </a:lnTo>
                <a:lnTo>
                  <a:pt x="5272860" y="4484641"/>
                </a:lnTo>
                <a:lnTo>
                  <a:pt x="5280086" y="4500004"/>
                </a:lnTo>
                <a:lnTo>
                  <a:pt x="5286171" y="4512522"/>
                </a:lnTo>
                <a:cubicBezTo>
                  <a:pt x="5285601" y="4512142"/>
                  <a:pt x="5284840" y="4512142"/>
                  <a:pt x="5284270" y="4512522"/>
                </a:cubicBezTo>
                <a:cubicBezTo>
                  <a:pt x="5283832" y="4513072"/>
                  <a:pt x="5283832" y="4513868"/>
                  <a:pt x="5284270" y="4514419"/>
                </a:cubicBezTo>
                <a:cubicBezTo>
                  <a:pt x="5284688" y="4514950"/>
                  <a:pt x="5285449" y="4515026"/>
                  <a:pt x="5285981" y="4514608"/>
                </a:cubicBezTo>
                <a:cubicBezTo>
                  <a:pt x="5286513" y="4514191"/>
                  <a:pt x="5286589" y="4513432"/>
                  <a:pt x="5286171" y="4512901"/>
                </a:cubicBezTo>
                <a:lnTo>
                  <a:pt x="5287312" y="4515557"/>
                </a:lnTo>
                <a:close/>
                <a:moveTo>
                  <a:pt x="4957770" y="4470037"/>
                </a:moveTo>
                <a:lnTo>
                  <a:pt x="4956439" y="4480658"/>
                </a:lnTo>
                <a:cubicBezTo>
                  <a:pt x="4955849" y="4484300"/>
                  <a:pt x="4955469" y="4487979"/>
                  <a:pt x="4955298" y="4491659"/>
                </a:cubicBezTo>
                <a:lnTo>
                  <a:pt x="4956249" y="4491659"/>
                </a:lnTo>
                <a:cubicBezTo>
                  <a:pt x="4957295" y="4489060"/>
                  <a:pt x="4958189" y="4486405"/>
                  <a:pt x="4958911" y="4483693"/>
                </a:cubicBezTo>
                <a:lnTo>
                  <a:pt x="4959473" y="4473244"/>
                </a:lnTo>
                <a:lnTo>
                  <a:pt x="4959482" y="4473261"/>
                </a:lnTo>
                <a:lnTo>
                  <a:pt x="4959482" y="4473071"/>
                </a:lnTo>
                <a:lnTo>
                  <a:pt x="4959473" y="4473244"/>
                </a:lnTo>
                <a:close/>
                <a:moveTo>
                  <a:pt x="3091571" y="4469468"/>
                </a:moveTo>
                <a:lnTo>
                  <a:pt x="3092331" y="4471744"/>
                </a:lnTo>
                <a:cubicBezTo>
                  <a:pt x="3092331" y="4474589"/>
                  <a:pt x="3092331" y="4478572"/>
                  <a:pt x="3094803" y="4478951"/>
                </a:cubicBezTo>
                <a:cubicBezTo>
                  <a:pt x="3097275" y="4479330"/>
                  <a:pt x="3099557" y="4467761"/>
                  <a:pt x="3091571" y="4469468"/>
                </a:cubicBezTo>
                <a:close/>
                <a:moveTo>
                  <a:pt x="4951876" y="4469278"/>
                </a:moveTo>
                <a:cubicBezTo>
                  <a:pt x="4951438" y="4469828"/>
                  <a:pt x="4951438" y="4470625"/>
                  <a:pt x="4951876" y="4471175"/>
                </a:cubicBezTo>
                <a:cubicBezTo>
                  <a:pt x="4952446" y="4471554"/>
                  <a:pt x="4953207" y="4471554"/>
                  <a:pt x="4953777" y="4471175"/>
                </a:cubicBezTo>
                <a:lnTo>
                  <a:pt x="4953777" y="4469278"/>
                </a:lnTo>
                <a:cubicBezTo>
                  <a:pt x="4953225" y="4468842"/>
                  <a:pt x="4952427" y="4468842"/>
                  <a:pt x="4951876" y="4469278"/>
                </a:cubicBezTo>
                <a:close/>
                <a:moveTo>
                  <a:pt x="2505127" y="4468899"/>
                </a:moveTo>
                <a:cubicBezTo>
                  <a:pt x="2503415" y="4468899"/>
                  <a:pt x="2505127" y="4471933"/>
                  <a:pt x="2507789" y="4474209"/>
                </a:cubicBezTo>
                <a:cubicBezTo>
                  <a:pt x="2508740" y="4475082"/>
                  <a:pt x="2509843" y="4475784"/>
                  <a:pt x="2511022" y="4476296"/>
                </a:cubicBezTo>
                <a:cubicBezTo>
                  <a:pt x="2510071" y="4487676"/>
                  <a:pt x="2525474" y="4471554"/>
                  <a:pt x="2511592" y="4470606"/>
                </a:cubicBezTo>
                <a:lnTo>
                  <a:pt x="2511592" y="4471365"/>
                </a:lnTo>
                <a:cubicBezTo>
                  <a:pt x="2509767" y="4469847"/>
                  <a:pt x="2507504" y="4468975"/>
                  <a:pt x="2505127" y="4468899"/>
                </a:cubicBezTo>
                <a:close/>
                <a:moveTo>
                  <a:pt x="5037446" y="4468330"/>
                </a:moveTo>
                <a:lnTo>
                  <a:pt x="5028889" y="4471175"/>
                </a:lnTo>
                <a:lnTo>
                  <a:pt x="5034404" y="4472502"/>
                </a:lnTo>
                <a:lnTo>
                  <a:pt x="5041249" y="4474209"/>
                </a:lnTo>
                <a:cubicBezTo>
                  <a:pt x="5041249" y="4474209"/>
                  <a:pt x="5041249" y="4473071"/>
                  <a:pt x="5039918" y="4471365"/>
                </a:cubicBezTo>
                <a:close/>
                <a:moveTo>
                  <a:pt x="2131849" y="4467951"/>
                </a:moveTo>
                <a:cubicBezTo>
                  <a:pt x="2130347" y="4468709"/>
                  <a:pt x="2129776" y="4470549"/>
                  <a:pt x="2130537" y="4472028"/>
                </a:cubicBezTo>
                <a:cubicBezTo>
                  <a:pt x="2131145" y="4473204"/>
                  <a:pt x="2132438" y="4473868"/>
                  <a:pt x="2133750" y="4473640"/>
                </a:cubicBezTo>
                <a:cubicBezTo>
                  <a:pt x="2135348" y="4473128"/>
                  <a:pt x="2136222" y="4471422"/>
                  <a:pt x="2135709" y="4469828"/>
                </a:cubicBezTo>
                <a:cubicBezTo>
                  <a:pt x="2135690" y="4469771"/>
                  <a:pt x="2135671" y="4469714"/>
                  <a:pt x="2135652" y="4469658"/>
                </a:cubicBezTo>
                <a:cubicBezTo>
                  <a:pt x="2135043" y="4468178"/>
                  <a:pt x="2133370" y="4467420"/>
                  <a:pt x="2131849" y="4467951"/>
                </a:cubicBezTo>
                <a:close/>
                <a:moveTo>
                  <a:pt x="2290630" y="4467381"/>
                </a:moveTo>
                <a:cubicBezTo>
                  <a:pt x="2273326" y="4474968"/>
                  <a:pt x="2310977" y="4480279"/>
                  <a:pt x="2290630" y="4467381"/>
                </a:cubicBezTo>
                <a:close/>
                <a:moveTo>
                  <a:pt x="5061834" y="4467358"/>
                </a:moveTo>
                <a:cubicBezTo>
                  <a:pt x="5057983" y="4467808"/>
                  <a:pt x="5054656" y="4471839"/>
                  <a:pt x="5062737" y="4478951"/>
                </a:cubicBezTo>
                <a:lnTo>
                  <a:pt x="5061406" y="4479330"/>
                </a:lnTo>
                <a:lnTo>
                  <a:pt x="5062737" y="4483314"/>
                </a:lnTo>
                <a:lnTo>
                  <a:pt x="5066540" y="4480089"/>
                </a:lnTo>
                <a:lnTo>
                  <a:pt x="5064068" y="4477244"/>
                </a:lnTo>
                <a:cubicBezTo>
                  <a:pt x="5070058" y="4470037"/>
                  <a:pt x="5065685" y="4466908"/>
                  <a:pt x="5061834" y="4467358"/>
                </a:cubicBezTo>
                <a:close/>
                <a:moveTo>
                  <a:pt x="728871" y="4467002"/>
                </a:moveTo>
                <a:cubicBezTo>
                  <a:pt x="727730" y="4467002"/>
                  <a:pt x="725639" y="4471365"/>
                  <a:pt x="724308" y="4476106"/>
                </a:cubicBezTo>
                <a:lnTo>
                  <a:pt x="722216" y="4485020"/>
                </a:lnTo>
                <a:lnTo>
                  <a:pt x="733055" y="4483693"/>
                </a:lnTo>
                <a:lnTo>
                  <a:pt x="732104" y="4475158"/>
                </a:lnTo>
                <a:cubicBezTo>
                  <a:pt x="732104" y="4470606"/>
                  <a:pt x="730012" y="4467002"/>
                  <a:pt x="728871" y="4467002"/>
                </a:cubicBezTo>
                <a:close/>
                <a:moveTo>
                  <a:pt x="4766092" y="4466812"/>
                </a:moveTo>
                <a:lnTo>
                  <a:pt x="4766266" y="4468719"/>
                </a:lnTo>
                <a:lnTo>
                  <a:pt x="4766092" y="4468709"/>
                </a:lnTo>
                <a:lnTo>
                  <a:pt x="4766282" y="4468899"/>
                </a:lnTo>
                <a:lnTo>
                  <a:pt x="4766266" y="4468719"/>
                </a:lnTo>
                <a:lnTo>
                  <a:pt x="4767709" y="4468804"/>
                </a:lnTo>
                <a:cubicBezTo>
                  <a:pt x="4767747" y="4468785"/>
                  <a:pt x="4767765" y="4468747"/>
                  <a:pt x="4767803" y="4468709"/>
                </a:cubicBezTo>
                <a:cubicBezTo>
                  <a:pt x="4768336" y="4468197"/>
                  <a:pt x="4768336" y="4467363"/>
                  <a:pt x="4767823" y="4466832"/>
                </a:cubicBezTo>
                <a:cubicBezTo>
                  <a:pt x="4767823" y="4466832"/>
                  <a:pt x="4767803" y="4466812"/>
                  <a:pt x="4767803" y="4466812"/>
                </a:cubicBezTo>
                <a:cubicBezTo>
                  <a:pt x="4767309" y="4466395"/>
                  <a:pt x="4766587" y="4466395"/>
                  <a:pt x="4766092" y="4466812"/>
                </a:cubicBezTo>
                <a:close/>
                <a:moveTo>
                  <a:pt x="4943128" y="4466433"/>
                </a:moveTo>
                <a:cubicBezTo>
                  <a:pt x="4942596" y="4466850"/>
                  <a:pt x="4942520" y="4467609"/>
                  <a:pt x="4942938" y="4468140"/>
                </a:cubicBezTo>
                <a:cubicBezTo>
                  <a:pt x="4943357" y="4468614"/>
                  <a:pt x="4944079" y="4468652"/>
                  <a:pt x="4944554" y="4468235"/>
                </a:cubicBezTo>
                <a:cubicBezTo>
                  <a:pt x="4944593" y="4468216"/>
                  <a:pt x="4944612" y="4468178"/>
                  <a:pt x="4944649" y="4468140"/>
                </a:cubicBezTo>
                <a:lnTo>
                  <a:pt x="4944116" y="4466543"/>
                </a:lnTo>
                <a:lnTo>
                  <a:pt x="4944840" y="4466623"/>
                </a:lnTo>
                <a:lnTo>
                  <a:pt x="4944079" y="4466433"/>
                </a:lnTo>
                <a:lnTo>
                  <a:pt x="4944116" y="4466543"/>
                </a:lnTo>
                <a:close/>
                <a:moveTo>
                  <a:pt x="5112368" y="4465864"/>
                </a:moveTo>
                <a:cubicBezTo>
                  <a:pt x="5110143" y="4468558"/>
                  <a:pt x="5108584" y="4471744"/>
                  <a:pt x="5107804" y="4475158"/>
                </a:cubicBezTo>
                <a:lnTo>
                  <a:pt x="5104571" y="4484451"/>
                </a:lnTo>
                <a:lnTo>
                  <a:pt x="5108375" y="4488055"/>
                </a:lnTo>
                <a:lnTo>
                  <a:pt x="5112368" y="4491659"/>
                </a:lnTo>
                <a:lnTo>
                  <a:pt x="5115030" y="4491659"/>
                </a:lnTo>
                <a:lnTo>
                  <a:pt x="5117692" y="4489762"/>
                </a:lnTo>
                <a:lnTo>
                  <a:pt x="5115600" y="4477813"/>
                </a:lnTo>
                <a:cubicBezTo>
                  <a:pt x="5115239" y="4473678"/>
                  <a:pt x="5114155" y="4469620"/>
                  <a:pt x="5112368" y="4465864"/>
                </a:cubicBezTo>
                <a:close/>
                <a:moveTo>
                  <a:pt x="1748302" y="4465485"/>
                </a:moveTo>
                <a:cubicBezTo>
                  <a:pt x="1743358" y="4487107"/>
                  <a:pt x="1764085" y="4466433"/>
                  <a:pt x="1748302" y="4465485"/>
                </a:cubicBezTo>
                <a:close/>
                <a:moveTo>
                  <a:pt x="5165232" y="4465295"/>
                </a:moveTo>
                <a:lnTo>
                  <a:pt x="5172458" y="4480658"/>
                </a:lnTo>
                <a:lnTo>
                  <a:pt x="5172458" y="4481606"/>
                </a:lnTo>
                <a:cubicBezTo>
                  <a:pt x="5172458" y="4485400"/>
                  <a:pt x="5173788" y="4486917"/>
                  <a:pt x="5175119" y="4486917"/>
                </a:cubicBezTo>
                <a:lnTo>
                  <a:pt x="5179493" y="4496021"/>
                </a:lnTo>
                <a:lnTo>
                  <a:pt x="5194326" y="4489003"/>
                </a:lnTo>
                <a:lnTo>
                  <a:pt x="5210489" y="4481417"/>
                </a:lnTo>
                <a:close/>
                <a:moveTo>
                  <a:pt x="1290405" y="4465106"/>
                </a:moveTo>
                <a:lnTo>
                  <a:pt x="1290583" y="4465445"/>
                </a:lnTo>
                <a:lnTo>
                  <a:pt x="1289834" y="4465295"/>
                </a:lnTo>
                <a:cubicBezTo>
                  <a:pt x="1289834" y="4466243"/>
                  <a:pt x="1289834" y="4467002"/>
                  <a:pt x="1289834" y="4467761"/>
                </a:cubicBezTo>
                <a:cubicBezTo>
                  <a:pt x="1289834" y="4468520"/>
                  <a:pt x="1291736" y="4469468"/>
                  <a:pt x="1292496" y="4469089"/>
                </a:cubicBezTo>
                <a:lnTo>
                  <a:pt x="1290583" y="4465445"/>
                </a:lnTo>
                <a:lnTo>
                  <a:pt x="1290785" y="4465485"/>
                </a:lnTo>
                <a:cubicBezTo>
                  <a:pt x="1287362" y="4463019"/>
                  <a:pt x="1289644" y="4463778"/>
                  <a:pt x="1290405" y="4465106"/>
                </a:cubicBezTo>
                <a:close/>
                <a:moveTo>
                  <a:pt x="1976300" y="4464916"/>
                </a:moveTo>
                <a:cubicBezTo>
                  <a:pt x="1976300" y="4473071"/>
                  <a:pt x="1976300" y="4482934"/>
                  <a:pt x="1986759" y="4480468"/>
                </a:cubicBezTo>
                <a:cubicBezTo>
                  <a:pt x="1987482" y="4478667"/>
                  <a:pt x="1987881" y="4476732"/>
                  <a:pt x="1987900" y="4474778"/>
                </a:cubicBezTo>
                <a:lnTo>
                  <a:pt x="1985999" y="4474209"/>
                </a:lnTo>
                <a:lnTo>
                  <a:pt x="1987900" y="4474209"/>
                </a:lnTo>
                <a:cubicBezTo>
                  <a:pt x="1989459" y="4473678"/>
                  <a:pt x="1990315" y="4471990"/>
                  <a:pt x="1989802" y="4470416"/>
                </a:cubicBezTo>
                <a:cubicBezTo>
                  <a:pt x="1989193" y="4468937"/>
                  <a:pt x="1987520" y="4468178"/>
                  <a:pt x="1985999" y="4468709"/>
                </a:cubicBezTo>
                <a:cubicBezTo>
                  <a:pt x="1985086" y="4468937"/>
                  <a:pt x="1984420" y="4469676"/>
                  <a:pt x="1984287" y="4470606"/>
                </a:cubicBezTo>
                <a:cubicBezTo>
                  <a:pt x="1982366" y="4467837"/>
                  <a:pt x="1979552" y="4465826"/>
                  <a:pt x="1976300" y="4464916"/>
                </a:cubicBezTo>
                <a:close/>
                <a:moveTo>
                  <a:pt x="4775790" y="4464537"/>
                </a:moveTo>
                <a:lnTo>
                  <a:pt x="4775220" y="4464916"/>
                </a:lnTo>
                <a:cubicBezTo>
                  <a:pt x="4774725" y="4464499"/>
                  <a:pt x="4774003" y="4464499"/>
                  <a:pt x="4773508" y="4464916"/>
                </a:cubicBezTo>
                <a:cubicBezTo>
                  <a:pt x="4772976" y="4465428"/>
                  <a:pt x="4772976" y="4466263"/>
                  <a:pt x="4773489" y="4466794"/>
                </a:cubicBezTo>
                <a:cubicBezTo>
                  <a:pt x="4773489" y="4466794"/>
                  <a:pt x="4773508" y="4466812"/>
                  <a:pt x="4773508" y="4466812"/>
                </a:cubicBezTo>
                <a:cubicBezTo>
                  <a:pt x="4773927" y="4467287"/>
                  <a:pt x="4774649" y="4467325"/>
                  <a:pt x="4775125" y="4466907"/>
                </a:cubicBezTo>
                <a:cubicBezTo>
                  <a:pt x="4775163" y="4466889"/>
                  <a:pt x="4775182" y="4466850"/>
                  <a:pt x="4775220" y="4466812"/>
                </a:cubicBezTo>
                <a:cubicBezTo>
                  <a:pt x="4775220" y="4466812"/>
                  <a:pt x="4776360" y="4464916"/>
                  <a:pt x="4775790" y="4464537"/>
                </a:cubicBezTo>
                <a:close/>
                <a:moveTo>
                  <a:pt x="2966181" y="4463683"/>
                </a:moveTo>
                <a:cubicBezTo>
                  <a:pt x="2966067" y="4463702"/>
                  <a:pt x="2965972" y="4463740"/>
                  <a:pt x="2965877" y="4463778"/>
                </a:cubicBezTo>
                <a:cubicBezTo>
                  <a:pt x="2964394" y="4464385"/>
                  <a:pt x="2963633" y="4466054"/>
                  <a:pt x="2964166" y="4467571"/>
                </a:cubicBezTo>
                <a:cubicBezTo>
                  <a:pt x="2964774" y="4469070"/>
                  <a:pt x="2966409" y="4469866"/>
                  <a:pt x="2967969" y="4469468"/>
                </a:cubicBezTo>
                <a:cubicBezTo>
                  <a:pt x="2968938" y="4468520"/>
                  <a:pt x="2969167" y="4467059"/>
                  <a:pt x="2968539" y="4465864"/>
                </a:cubicBezTo>
                <a:lnTo>
                  <a:pt x="2969680" y="4465674"/>
                </a:lnTo>
                <a:cubicBezTo>
                  <a:pt x="2969262" y="4464157"/>
                  <a:pt x="2967702" y="4463266"/>
                  <a:pt x="2966181" y="4463683"/>
                </a:cubicBezTo>
                <a:close/>
                <a:moveTo>
                  <a:pt x="5032122" y="4463588"/>
                </a:moveTo>
                <a:lnTo>
                  <a:pt x="5028129" y="4464916"/>
                </a:lnTo>
                <a:lnTo>
                  <a:pt x="5030981" y="4466054"/>
                </a:lnTo>
                <a:cubicBezTo>
                  <a:pt x="5032445" y="4466642"/>
                  <a:pt x="5034080" y="4466642"/>
                  <a:pt x="5035544" y="4466054"/>
                </a:cubicBezTo>
                <a:cubicBezTo>
                  <a:pt x="5038017" y="4465295"/>
                  <a:pt x="5039157" y="4464347"/>
                  <a:pt x="5039157" y="4463968"/>
                </a:cubicBezTo>
                <a:lnTo>
                  <a:pt x="5036876" y="4463588"/>
                </a:lnTo>
                <a:cubicBezTo>
                  <a:pt x="5036876" y="4463588"/>
                  <a:pt x="5034404" y="4463588"/>
                  <a:pt x="5032122" y="4463588"/>
                </a:cubicBezTo>
                <a:close/>
                <a:moveTo>
                  <a:pt x="2613136" y="4463019"/>
                </a:moveTo>
                <a:cubicBezTo>
                  <a:pt x="2618460" y="4462640"/>
                  <a:pt x="2620362" y="4465106"/>
                  <a:pt x="2620362" y="4470227"/>
                </a:cubicBezTo>
                <a:lnTo>
                  <a:pt x="2620362" y="4469468"/>
                </a:lnTo>
                <a:cubicBezTo>
                  <a:pt x="2615228" y="4469847"/>
                  <a:pt x="2612755" y="4467571"/>
                  <a:pt x="2613136" y="4463019"/>
                </a:cubicBezTo>
                <a:close/>
                <a:moveTo>
                  <a:pt x="2402822" y="4462830"/>
                </a:moveTo>
                <a:lnTo>
                  <a:pt x="2401111" y="4466243"/>
                </a:lnTo>
                <a:lnTo>
                  <a:pt x="2399400" y="4469658"/>
                </a:lnTo>
                <a:lnTo>
                  <a:pt x="2406435" y="4473071"/>
                </a:lnTo>
                <a:close/>
                <a:moveTo>
                  <a:pt x="1830830" y="4462830"/>
                </a:moveTo>
                <a:lnTo>
                  <a:pt x="1817139" y="4479899"/>
                </a:lnTo>
                <a:cubicBezTo>
                  <a:pt x="1809265" y="4492929"/>
                  <a:pt x="1807660" y="4508804"/>
                  <a:pt x="1812766" y="4523143"/>
                </a:cubicBezTo>
                <a:lnTo>
                  <a:pt x="1822083" y="4549317"/>
                </a:lnTo>
                <a:lnTo>
                  <a:pt x="1835775" y="4532437"/>
                </a:lnTo>
                <a:cubicBezTo>
                  <a:pt x="1843755" y="4519445"/>
                  <a:pt x="1845366" y="4503513"/>
                  <a:pt x="1840148" y="4489193"/>
                </a:cubicBezTo>
                <a:close/>
                <a:moveTo>
                  <a:pt x="1224040" y="4462830"/>
                </a:moveTo>
                <a:cubicBezTo>
                  <a:pt x="1222519" y="4463019"/>
                  <a:pt x="1224040" y="4465485"/>
                  <a:pt x="1225371" y="4468520"/>
                </a:cubicBezTo>
                <a:cubicBezTo>
                  <a:pt x="1227018" y="4470947"/>
                  <a:pt x="1229537" y="4472635"/>
                  <a:pt x="1232407" y="4473261"/>
                </a:cubicBezTo>
                <a:cubicBezTo>
                  <a:pt x="1236020" y="4474399"/>
                  <a:pt x="1236020" y="4471933"/>
                  <a:pt x="1232787" y="4469089"/>
                </a:cubicBezTo>
                <a:lnTo>
                  <a:pt x="1231076" y="4467761"/>
                </a:lnTo>
                <a:cubicBezTo>
                  <a:pt x="1228794" y="4464916"/>
                  <a:pt x="1225561" y="4462640"/>
                  <a:pt x="1224040" y="4462830"/>
                </a:cubicBezTo>
                <a:close/>
                <a:moveTo>
                  <a:pt x="2990407" y="4462071"/>
                </a:moveTo>
                <a:cubicBezTo>
                  <a:pt x="2988905" y="4462678"/>
                  <a:pt x="2988106" y="4464309"/>
                  <a:pt x="2988506" y="4465864"/>
                </a:cubicBezTo>
                <a:cubicBezTo>
                  <a:pt x="2989095" y="4466737"/>
                  <a:pt x="2990103" y="4467249"/>
                  <a:pt x="2991168" y="4467192"/>
                </a:cubicBezTo>
                <a:lnTo>
                  <a:pt x="2992309" y="4467571"/>
                </a:lnTo>
                <a:cubicBezTo>
                  <a:pt x="2993868" y="4467040"/>
                  <a:pt x="2994724" y="4465352"/>
                  <a:pt x="2994210" y="4463778"/>
                </a:cubicBezTo>
                <a:cubicBezTo>
                  <a:pt x="2993602" y="4462299"/>
                  <a:pt x="2991928" y="4461540"/>
                  <a:pt x="2990407" y="4462071"/>
                </a:cubicBezTo>
                <a:close/>
                <a:moveTo>
                  <a:pt x="1243056" y="4461502"/>
                </a:moveTo>
                <a:cubicBezTo>
                  <a:pt x="1241595" y="4461673"/>
                  <a:pt x="1240547" y="4462981"/>
                  <a:pt x="1240717" y="4464442"/>
                </a:cubicBezTo>
                <a:lnTo>
                  <a:pt x="1240874" y="4464982"/>
                </a:lnTo>
                <a:lnTo>
                  <a:pt x="1240583" y="4464726"/>
                </a:lnTo>
                <a:lnTo>
                  <a:pt x="1240964" y="4465295"/>
                </a:lnTo>
                <a:lnTo>
                  <a:pt x="1240874" y="4464982"/>
                </a:lnTo>
                <a:lnTo>
                  <a:pt x="1243404" y="4467211"/>
                </a:lnTo>
                <a:cubicBezTo>
                  <a:pt x="1243478" y="4467211"/>
                  <a:pt x="1243552" y="4467211"/>
                  <a:pt x="1243626" y="4467192"/>
                </a:cubicBezTo>
                <a:cubicBezTo>
                  <a:pt x="1245155" y="4466907"/>
                  <a:pt x="1246222" y="4465523"/>
                  <a:pt x="1246098" y="4463968"/>
                </a:cubicBezTo>
                <a:cubicBezTo>
                  <a:pt x="1245900" y="4462469"/>
                  <a:pt x="1244565" y="4461388"/>
                  <a:pt x="1243056" y="4461502"/>
                </a:cubicBezTo>
                <a:close/>
                <a:moveTo>
                  <a:pt x="933480" y="4461123"/>
                </a:moveTo>
                <a:lnTo>
                  <a:pt x="932529" y="4461312"/>
                </a:lnTo>
                <a:cubicBezTo>
                  <a:pt x="932529" y="4461312"/>
                  <a:pt x="932529" y="4464726"/>
                  <a:pt x="935192" y="4464726"/>
                </a:cubicBezTo>
                <a:cubicBezTo>
                  <a:pt x="937854" y="4464726"/>
                  <a:pt x="933290" y="4463588"/>
                  <a:pt x="934051" y="4462071"/>
                </a:cubicBezTo>
                <a:cubicBezTo>
                  <a:pt x="934811" y="4460553"/>
                  <a:pt x="934051" y="4460743"/>
                  <a:pt x="933480" y="4461123"/>
                </a:cubicBezTo>
                <a:close/>
                <a:moveTo>
                  <a:pt x="2899132" y="4460743"/>
                </a:moveTo>
                <a:cubicBezTo>
                  <a:pt x="2894188" y="4482365"/>
                  <a:pt x="2914915" y="4461881"/>
                  <a:pt x="2899132" y="4460743"/>
                </a:cubicBezTo>
                <a:close/>
                <a:moveTo>
                  <a:pt x="5040108" y="4460364"/>
                </a:moveTo>
                <a:lnTo>
                  <a:pt x="5040108" y="4462830"/>
                </a:lnTo>
                <a:lnTo>
                  <a:pt x="5040108" y="4465106"/>
                </a:lnTo>
                <a:lnTo>
                  <a:pt x="5042580" y="4465106"/>
                </a:lnTo>
                <a:lnTo>
                  <a:pt x="5045052" y="4465106"/>
                </a:lnTo>
                <a:close/>
                <a:moveTo>
                  <a:pt x="4998654" y="4460364"/>
                </a:moveTo>
                <a:lnTo>
                  <a:pt x="4998654" y="4465106"/>
                </a:lnTo>
                <a:lnTo>
                  <a:pt x="5001126" y="4465106"/>
                </a:lnTo>
                <a:lnTo>
                  <a:pt x="5003028" y="4465674"/>
                </a:lnTo>
                <a:close/>
                <a:moveTo>
                  <a:pt x="2780361" y="4460234"/>
                </a:moveTo>
                <a:cubicBezTo>
                  <a:pt x="2774675" y="4465248"/>
                  <a:pt x="2776529" y="4482318"/>
                  <a:pt x="2783517" y="4481037"/>
                </a:cubicBezTo>
                <a:lnTo>
                  <a:pt x="2783517" y="4481227"/>
                </a:lnTo>
                <a:cubicBezTo>
                  <a:pt x="2782566" y="4473887"/>
                  <a:pt x="2784391" y="4466433"/>
                  <a:pt x="2788651" y="4460364"/>
                </a:cubicBezTo>
                <a:cubicBezTo>
                  <a:pt x="2784991" y="4458230"/>
                  <a:pt x="2782257" y="4458562"/>
                  <a:pt x="2780361" y="4460234"/>
                </a:cubicBezTo>
                <a:close/>
                <a:moveTo>
                  <a:pt x="3001322" y="4460155"/>
                </a:moveTo>
                <a:cubicBezTo>
                  <a:pt x="3001284" y="4460155"/>
                  <a:pt x="3001265" y="4460174"/>
                  <a:pt x="3001246" y="4460174"/>
                </a:cubicBezTo>
                <a:cubicBezTo>
                  <a:pt x="2999687" y="4460705"/>
                  <a:pt x="2998831" y="4462393"/>
                  <a:pt x="2999344" y="4463968"/>
                </a:cubicBezTo>
                <a:cubicBezTo>
                  <a:pt x="2999858" y="4465561"/>
                  <a:pt x="3001569" y="4466452"/>
                  <a:pt x="3003167" y="4465940"/>
                </a:cubicBezTo>
                <a:cubicBezTo>
                  <a:pt x="3004764" y="4465428"/>
                  <a:pt x="3005658" y="4463721"/>
                  <a:pt x="3005144" y="4462109"/>
                </a:cubicBezTo>
                <a:cubicBezTo>
                  <a:pt x="3004631" y="4460516"/>
                  <a:pt x="3002919" y="4459643"/>
                  <a:pt x="3001322" y="4460155"/>
                </a:cubicBezTo>
                <a:close/>
                <a:moveTo>
                  <a:pt x="4949594" y="4459984"/>
                </a:moveTo>
                <a:lnTo>
                  <a:pt x="4949594" y="4462450"/>
                </a:lnTo>
                <a:lnTo>
                  <a:pt x="4949594" y="4464916"/>
                </a:lnTo>
                <a:lnTo>
                  <a:pt x="4952066" y="4464916"/>
                </a:lnTo>
                <a:lnTo>
                  <a:pt x="4953777" y="4465485"/>
                </a:lnTo>
                <a:close/>
                <a:moveTo>
                  <a:pt x="5468912" y="4459795"/>
                </a:moveTo>
                <a:lnTo>
                  <a:pt x="5464919" y="4463019"/>
                </a:lnTo>
                <a:lnTo>
                  <a:pt x="5467010" y="4465485"/>
                </a:lnTo>
                <a:cubicBezTo>
                  <a:pt x="5468817" y="4467211"/>
                  <a:pt x="5470947" y="4468558"/>
                  <a:pt x="5473285" y="4469468"/>
                </a:cubicBezTo>
                <a:lnTo>
                  <a:pt x="5477659" y="4470796"/>
                </a:lnTo>
                <a:lnTo>
                  <a:pt x="5473285" y="4465295"/>
                </a:lnTo>
                <a:close/>
                <a:moveTo>
                  <a:pt x="981590" y="4459605"/>
                </a:moveTo>
                <a:lnTo>
                  <a:pt x="979498" y="4460174"/>
                </a:lnTo>
                <a:lnTo>
                  <a:pt x="981196" y="4461432"/>
                </a:lnTo>
                <a:lnTo>
                  <a:pt x="979736" y="4468188"/>
                </a:lnTo>
                <a:cubicBezTo>
                  <a:pt x="978690" y="4472361"/>
                  <a:pt x="977407" y="4476296"/>
                  <a:pt x="976456" y="4475348"/>
                </a:cubicBezTo>
                <a:cubicBezTo>
                  <a:pt x="984300" y="4485163"/>
                  <a:pt x="987331" y="4470974"/>
                  <a:pt x="984425" y="4463826"/>
                </a:cubicBezTo>
                <a:lnTo>
                  <a:pt x="981196" y="4461432"/>
                </a:lnTo>
                <a:close/>
                <a:moveTo>
                  <a:pt x="5054370" y="4459226"/>
                </a:moveTo>
                <a:lnTo>
                  <a:pt x="5052278" y="4464916"/>
                </a:lnTo>
                <a:cubicBezTo>
                  <a:pt x="5050947" y="4467951"/>
                  <a:pt x="5049045" y="4470416"/>
                  <a:pt x="5048095" y="4470227"/>
                </a:cubicBezTo>
                <a:cubicBezTo>
                  <a:pt x="5047144" y="4470037"/>
                  <a:pt x="5048095" y="4471933"/>
                  <a:pt x="5051328" y="4474399"/>
                </a:cubicBezTo>
                <a:cubicBezTo>
                  <a:pt x="5054560" y="4476865"/>
                  <a:pt x="5056652" y="4478382"/>
                  <a:pt x="5057223" y="4478003"/>
                </a:cubicBezTo>
                <a:cubicBezTo>
                  <a:pt x="5057793" y="4477624"/>
                  <a:pt x="5057223" y="4476296"/>
                  <a:pt x="5056082" y="4475158"/>
                </a:cubicBezTo>
                <a:cubicBezTo>
                  <a:pt x="5054770" y="4472313"/>
                  <a:pt x="5054180" y="4469183"/>
                  <a:pt x="5054370" y="4466054"/>
                </a:cubicBezTo>
                <a:close/>
                <a:moveTo>
                  <a:pt x="2610664" y="4458657"/>
                </a:moveTo>
                <a:cubicBezTo>
                  <a:pt x="2596592" y="4455053"/>
                  <a:pt x="2600585" y="4469468"/>
                  <a:pt x="2595071" y="4474399"/>
                </a:cubicBezTo>
                <a:cubicBezTo>
                  <a:pt x="2606671" y="4476106"/>
                  <a:pt x="2611805" y="4471554"/>
                  <a:pt x="2610854" y="4460174"/>
                </a:cubicBezTo>
                <a:close/>
                <a:moveTo>
                  <a:pt x="4963475" y="4458467"/>
                </a:moveTo>
                <a:cubicBezTo>
                  <a:pt x="4961744" y="4459890"/>
                  <a:pt x="4961479" y="4462431"/>
                  <a:pt x="4962904" y="4464157"/>
                </a:cubicBezTo>
                <a:cubicBezTo>
                  <a:pt x="4963912" y="4465390"/>
                  <a:pt x="4965548" y="4465921"/>
                  <a:pt x="4967088" y="4465485"/>
                </a:cubicBezTo>
                <a:cubicBezTo>
                  <a:pt x="4967525" y="4465864"/>
                  <a:pt x="4968172" y="4465864"/>
                  <a:pt x="4968609" y="4465485"/>
                </a:cubicBezTo>
                <a:cubicBezTo>
                  <a:pt x="4968857" y="4465068"/>
                  <a:pt x="4968857" y="4464574"/>
                  <a:pt x="4968609" y="4464157"/>
                </a:cubicBezTo>
                <a:lnTo>
                  <a:pt x="4969160" y="4459034"/>
                </a:lnTo>
                <a:lnTo>
                  <a:pt x="4969180" y="4459036"/>
                </a:lnTo>
                <a:lnTo>
                  <a:pt x="4969180" y="4458847"/>
                </a:lnTo>
                <a:lnTo>
                  <a:pt x="4969160" y="4459034"/>
                </a:lnTo>
                <a:close/>
                <a:moveTo>
                  <a:pt x="944699" y="4458088"/>
                </a:moveTo>
                <a:cubicBezTo>
                  <a:pt x="943368" y="4458088"/>
                  <a:pt x="942418" y="4460933"/>
                  <a:pt x="942798" y="4464157"/>
                </a:cubicBezTo>
                <a:lnTo>
                  <a:pt x="942798" y="4469847"/>
                </a:lnTo>
                <a:lnTo>
                  <a:pt x="955538" y="4468330"/>
                </a:lnTo>
                <a:lnTo>
                  <a:pt x="951355" y="4463019"/>
                </a:lnTo>
                <a:cubicBezTo>
                  <a:pt x="949739" y="4460686"/>
                  <a:pt x="947400" y="4458960"/>
                  <a:pt x="944699" y="4458088"/>
                </a:cubicBezTo>
                <a:close/>
                <a:moveTo>
                  <a:pt x="5184247" y="4457519"/>
                </a:moveTo>
                <a:cubicBezTo>
                  <a:pt x="5179303" y="4479141"/>
                  <a:pt x="5200030" y="4458657"/>
                  <a:pt x="5184247" y="4457519"/>
                </a:cubicBezTo>
                <a:close/>
                <a:moveTo>
                  <a:pt x="5147737" y="4457519"/>
                </a:moveTo>
                <a:cubicBezTo>
                  <a:pt x="5127391" y="4470606"/>
                  <a:pt x="5165041" y="4465106"/>
                  <a:pt x="5147737" y="4457519"/>
                </a:cubicBezTo>
                <a:close/>
                <a:moveTo>
                  <a:pt x="5106853" y="4457519"/>
                </a:moveTo>
                <a:cubicBezTo>
                  <a:pt x="5086506" y="4470606"/>
                  <a:pt x="5124158" y="4465106"/>
                  <a:pt x="5106853" y="4457519"/>
                </a:cubicBezTo>
                <a:close/>
                <a:moveTo>
                  <a:pt x="4984583" y="4457519"/>
                </a:moveTo>
                <a:lnTo>
                  <a:pt x="4987625" y="4461502"/>
                </a:lnTo>
                <a:cubicBezTo>
                  <a:pt x="4989527" y="4463588"/>
                  <a:pt x="4991048" y="4465295"/>
                  <a:pt x="4991238" y="4465106"/>
                </a:cubicBezTo>
                <a:cubicBezTo>
                  <a:pt x="4991428" y="4464916"/>
                  <a:pt x="4991238" y="4461881"/>
                  <a:pt x="4991048" y="4460174"/>
                </a:cubicBezTo>
                <a:lnTo>
                  <a:pt x="4991048" y="4457519"/>
                </a:lnTo>
                <a:lnTo>
                  <a:pt x="4987815" y="4457519"/>
                </a:lnTo>
                <a:close/>
                <a:moveTo>
                  <a:pt x="2578932" y="4457211"/>
                </a:moveTo>
                <a:cubicBezTo>
                  <a:pt x="2575866" y="4458942"/>
                  <a:pt x="2573869" y="4463399"/>
                  <a:pt x="2574344" y="4470606"/>
                </a:cubicBezTo>
                <a:cubicBezTo>
                  <a:pt x="2581418" y="4471516"/>
                  <a:pt x="2588092" y="4467059"/>
                  <a:pt x="2589937" y="4460174"/>
                </a:cubicBezTo>
                <a:cubicBezTo>
                  <a:pt x="2586134" y="4456476"/>
                  <a:pt x="2581998" y="4455480"/>
                  <a:pt x="2578932" y="4457211"/>
                </a:cubicBezTo>
                <a:close/>
                <a:moveTo>
                  <a:pt x="721455" y="4457140"/>
                </a:moveTo>
                <a:cubicBezTo>
                  <a:pt x="719883" y="4457235"/>
                  <a:pt x="718681" y="4458581"/>
                  <a:pt x="718772" y="4460136"/>
                </a:cubicBezTo>
                <a:cubicBezTo>
                  <a:pt x="718776" y="4460212"/>
                  <a:pt x="718784" y="4460288"/>
                  <a:pt x="718793" y="4460364"/>
                </a:cubicBezTo>
                <a:cubicBezTo>
                  <a:pt x="719080" y="4461881"/>
                  <a:pt x="720474" y="4462962"/>
                  <a:pt x="722026" y="4462830"/>
                </a:cubicBezTo>
                <a:cubicBezTo>
                  <a:pt x="723555" y="4462545"/>
                  <a:pt x="724621" y="4461161"/>
                  <a:pt x="724498" y="4459605"/>
                </a:cubicBezTo>
                <a:cubicBezTo>
                  <a:pt x="724300" y="4458107"/>
                  <a:pt x="722965" y="4457026"/>
                  <a:pt x="721455" y="4457140"/>
                </a:cubicBezTo>
                <a:close/>
                <a:moveTo>
                  <a:pt x="4738805" y="4456476"/>
                </a:moveTo>
                <a:cubicBezTo>
                  <a:pt x="4738767" y="4456495"/>
                  <a:pt x="4738748" y="4456533"/>
                  <a:pt x="4738710" y="4456571"/>
                </a:cubicBezTo>
                <a:cubicBezTo>
                  <a:pt x="4738044" y="4456893"/>
                  <a:pt x="4737797" y="4457690"/>
                  <a:pt x="4738120" y="4458353"/>
                </a:cubicBezTo>
                <a:cubicBezTo>
                  <a:pt x="4738177" y="4458467"/>
                  <a:pt x="4738253" y="4458562"/>
                  <a:pt x="4738329" y="4458657"/>
                </a:cubicBezTo>
                <a:lnTo>
                  <a:pt x="4738710" y="4458467"/>
                </a:lnTo>
                <a:cubicBezTo>
                  <a:pt x="4739204" y="4458884"/>
                  <a:pt x="4739927" y="4458884"/>
                  <a:pt x="4740421" y="4458467"/>
                </a:cubicBezTo>
                <a:cubicBezTo>
                  <a:pt x="4740858" y="4457917"/>
                  <a:pt x="4740858" y="4457120"/>
                  <a:pt x="4740421" y="4456571"/>
                </a:cubicBezTo>
                <a:cubicBezTo>
                  <a:pt x="4740003" y="4456097"/>
                  <a:pt x="4739280" y="4456058"/>
                  <a:pt x="4738805" y="4456476"/>
                </a:cubicBezTo>
                <a:close/>
                <a:moveTo>
                  <a:pt x="1367038" y="4456381"/>
                </a:moveTo>
                <a:cubicBezTo>
                  <a:pt x="1366467" y="4457519"/>
                  <a:pt x="1367038" y="4457898"/>
                  <a:pt x="1367038" y="4458467"/>
                </a:cubicBezTo>
                <a:lnTo>
                  <a:pt x="1368749" y="4456381"/>
                </a:lnTo>
                <a:cubicBezTo>
                  <a:pt x="1368749" y="4456381"/>
                  <a:pt x="1367608" y="4455243"/>
                  <a:pt x="1367038" y="4456381"/>
                </a:cubicBezTo>
                <a:close/>
                <a:moveTo>
                  <a:pt x="4976976" y="4456002"/>
                </a:moveTo>
                <a:cubicBezTo>
                  <a:pt x="4976539" y="4456552"/>
                  <a:pt x="4976539" y="4457348"/>
                  <a:pt x="4976976" y="4457898"/>
                </a:cubicBezTo>
                <a:cubicBezTo>
                  <a:pt x="4977452" y="4458467"/>
                  <a:pt x="4978307" y="4458562"/>
                  <a:pt x="4978877" y="4458088"/>
                </a:cubicBezTo>
                <a:cubicBezTo>
                  <a:pt x="4979448" y="4457614"/>
                  <a:pt x="4979543" y="4456760"/>
                  <a:pt x="4979068" y="4456191"/>
                </a:cubicBezTo>
                <a:lnTo>
                  <a:pt x="4978877" y="4456002"/>
                </a:lnTo>
                <a:cubicBezTo>
                  <a:pt x="4978326" y="4455566"/>
                  <a:pt x="4977528" y="4455566"/>
                  <a:pt x="4976976" y="4456002"/>
                </a:cubicBezTo>
                <a:close/>
                <a:moveTo>
                  <a:pt x="2057497" y="4455243"/>
                </a:moveTo>
                <a:lnTo>
                  <a:pt x="2052363" y="4461502"/>
                </a:lnTo>
                <a:cubicBezTo>
                  <a:pt x="2050119" y="4463930"/>
                  <a:pt x="2048655" y="4466964"/>
                  <a:pt x="2048180" y="4470227"/>
                </a:cubicBezTo>
                <a:cubicBezTo>
                  <a:pt x="2048769" y="4471535"/>
                  <a:pt x="2050195" y="4472237"/>
                  <a:pt x="2051603" y="4471933"/>
                </a:cubicBezTo>
                <a:cubicBezTo>
                  <a:pt x="2053904" y="4469468"/>
                  <a:pt x="2055368" y="4466357"/>
                  <a:pt x="2055786" y="4463019"/>
                </a:cubicBezTo>
                <a:close/>
                <a:moveTo>
                  <a:pt x="5046193" y="4455053"/>
                </a:moveTo>
                <a:lnTo>
                  <a:pt x="5046193" y="4457519"/>
                </a:lnTo>
                <a:lnTo>
                  <a:pt x="5045623" y="4460364"/>
                </a:lnTo>
                <a:lnTo>
                  <a:pt x="5048095" y="4460364"/>
                </a:lnTo>
                <a:lnTo>
                  <a:pt x="5050377" y="4460364"/>
                </a:lnTo>
                <a:close/>
                <a:moveTo>
                  <a:pt x="4859649" y="4455053"/>
                </a:moveTo>
                <a:lnTo>
                  <a:pt x="4857748" y="4456571"/>
                </a:lnTo>
                <a:cubicBezTo>
                  <a:pt x="4856169" y="4457235"/>
                  <a:pt x="4855238" y="4458866"/>
                  <a:pt x="4855466" y="4460553"/>
                </a:cubicBezTo>
                <a:lnTo>
                  <a:pt x="4857558" y="4460553"/>
                </a:lnTo>
                <a:lnTo>
                  <a:pt x="4857558" y="4462830"/>
                </a:lnTo>
                <a:lnTo>
                  <a:pt x="4861741" y="4461502"/>
                </a:lnTo>
                <a:lnTo>
                  <a:pt x="4865925" y="4460174"/>
                </a:lnTo>
                <a:lnTo>
                  <a:pt x="4862882" y="4457519"/>
                </a:lnTo>
                <a:close/>
                <a:moveTo>
                  <a:pt x="875672" y="4455053"/>
                </a:moveTo>
                <a:cubicBezTo>
                  <a:pt x="874098" y="4455053"/>
                  <a:pt x="872820" y="4456324"/>
                  <a:pt x="872820" y="4457898"/>
                </a:cubicBezTo>
                <a:cubicBezTo>
                  <a:pt x="872820" y="4459472"/>
                  <a:pt x="874098" y="4460743"/>
                  <a:pt x="875672" y="4460743"/>
                </a:cubicBezTo>
                <a:cubicBezTo>
                  <a:pt x="877247" y="4460743"/>
                  <a:pt x="878525" y="4459472"/>
                  <a:pt x="878525" y="4457898"/>
                </a:cubicBezTo>
                <a:cubicBezTo>
                  <a:pt x="878525" y="4456324"/>
                  <a:pt x="877247" y="4455053"/>
                  <a:pt x="875672" y="4455053"/>
                </a:cubicBezTo>
                <a:close/>
                <a:moveTo>
                  <a:pt x="686847" y="4455053"/>
                </a:moveTo>
                <a:lnTo>
                  <a:pt x="686847" y="4455622"/>
                </a:lnTo>
                <a:cubicBezTo>
                  <a:pt x="685346" y="4455812"/>
                  <a:pt x="684261" y="4457159"/>
                  <a:pt x="684375" y="4458657"/>
                </a:cubicBezTo>
                <a:cubicBezTo>
                  <a:pt x="683971" y="4460174"/>
                  <a:pt x="684879" y="4461730"/>
                  <a:pt x="686402" y="4462128"/>
                </a:cubicBezTo>
                <a:cubicBezTo>
                  <a:pt x="687925" y="4462545"/>
                  <a:pt x="689486" y="4461635"/>
                  <a:pt x="689889" y="4460117"/>
                </a:cubicBezTo>
                <a:cubicBezTo>
                  <a:pt x="690017" y="4459643"/>
                  <a:pt x="690017" y="4459131"/>
                  <a:pt x="689889" y="4458657"/>
                </a:cubicBezTo>
                <a:cubicBezTo>
                  <a:pt x="690317" y="4457140"/>
                  <a:pt x="689437" y="4455566"/>
                  <a:pt x="687921" y="4455148"/>
                </a:cubicBezTo>
                <a:cubicBezTo>
                  <a:pt x="687571" y="4455053"/>
                  <a:pt x="687208" y="4455015"/>
                  <a:pt x="686847" y="4455053"/>
                </a:cubicBezTo>
                <a:close/>
                <a:moveTo>
                  <a:pt x="5131193" y="4454864"/>
                </a:moveTo>
                <a:lnTo>
                  <a:pt x="5130052" y="4458088"/>
                </a:lnTo>
                <a:cubicBezTo>
                  <a:pt x="5128493" y="4459453"/>
                  <a:pt x="5127771" y="4461540"/>
                  <a:pt x="5128151" y="4463588"/>
                </a:cubicBezTo>
                <a:lnTo>
                  <a:pt x="5129482" y="4462261"/>
                </a:lnTo>
                <a:cubicBezTo>
                  <a:pt x="5129976" y="4462678"/>
                  <a:pt x="5130699" y="4462678"/>
                  <a:pt x="5131193" y="4462261"/>
                </a:cubicBezTo>
                <a:cubicBezTo>
                  <a:pt x="5131573" y="4460952"/>
                  <a:pt x="5131573" y="4459586"/>
                  <a:pt x="5131193" y="4458278"/>
                </a:cubicBezTo>
                <a:close/>
                <a:moveTo>
                  <a:pt x="2515585" y="4454864"/>
                </a:moveTo>
                <a:lnTo>
                  <a:pt x="2515585" y="4469089"/>
                </a:lnTo>
                <a:cubicBezTo>
                  <a:pt x="2519579" y="4473640"/>
                  <a:pt x="2523572" y="4467381"/>
                  <a:pt x="2532319" y="4469468"/>
                </a:cubicBezTo>
                <a:lnTo>
                  <a:pt x="2532319" y="4457140"/>
                </a:lnTo>
                <a:cubicBezTo>
                  <a:pt x="2523001" y="4454674"/>
                  <a:pt x="2522431" y="4458467"/>
                  <a:pt x="2515585" y="4454864"/>
                </a:cubicBezTo>
                <a:close/>
                <a:moveTo>
                  <a:pt x="4962524" y="4454484"/>
                </a:moveTo>
                <a:cubicBezTo>
                  <a:pt x="4961954" y="4455053"/>
                  <a:pt x="4963855" y="4456191"/>
                  <a:pt x="4966898" y="4457519"/>
                </a:cubicBezTo>
                <a:lnTo>
                  <a:pt x="4972202" y="4458321"/>
                </a:lnTo>
                <a:lnTo>
                  <a:pt x="4973173" y="4459036"/>
                </a:lnTo>
                <a:lnTo>
                  <a:pt x="4973173" y="4458467"/>
                </a:lnTo>
                <a:lnTo>
                  <a:pt x="4972202" y="4458321"/>
                </a:lnTo>
                <a:lnTo>
                  <a:pt x="4968799" y="4455812"/>
                </a:lnTo>
                <a:cubicBezTo>
                  <a:pt x="4965757" y="4454484"/>
                  <a:pt x="4963095" y="4453915"/>
                  <a:pt x="4962524" y="4454484"/>
                </a:cubicBezTo>
                <a:close/>
                <a:moveTo>
                  <a:pt x="909330" y="4454484"/>
                </a:moveTo>
                <a:cubicBezTo>
                  <a:pt x="904386" y="4476106"/>
                  <a:pt x="924923" y="4455433"/>
                  <a:pt x="909330" y="4454484"/>
                </a:cubicBezTo>
                <a:close/>
                <a:moveTo>
                  <a:pt x="4816104" y="4454295"/>
                </a:moveTo>
                <a:lnTo>
                  <a:pt x="4817434" y="4463588"/>
                </a:lnTo>
                <a:lnTo>
                  <a:pt x="4818385" y="4472882"/>
                </a:lnTo>
                <a:lnTo>
                  <a:pt x="4830745" y="4469089"/>
                </a:lnTo>
                <a:cubicBezTo>
                  <a:pt x="4837401" y="4466812"/>
                  <a:pt x="4842345" y="4464537"/>
                  <a:pt x="4841584" y="4463778"/>
                </a:cubicBezTo>
                <a:cubicBezTo>
                  <a:pt x="4837325" y="4461559"/>
                  <a:pt x="4832856" y="4459719"/>
                  <a:pt x="4828274" y="4458278"/>
                </a:cubicBezTo>
                <a:close/>
                <a:moveTo>
                  <a:pt x="5005690" y="4454105"/>
                </a:moveTo>
                <a:cubicBezTo>
                  <a:pt x="5005119" y="4468709"/>
                  <a:pt x="5005500" y="4482176"/>
                  <a:pt x="5021853" y="4479710"/>
                </a:cubicBezTo>
                <a:lnTo>
                  <a:pt x="5022043" y="4480279"/>
                </a:lnTo>
                <a:cubicBezTo>
                  <a:pt x="5022671" y="4476770"/>
                  <a:pt x="5022671" y="4473166"/>
                  <a:pt x="5022043" y="4469658"/>
                </a:cubicBezTo>
                <a:lnTo>
                  <a:pt x="5025466" y="4469658"/>
                </a:lnTo>
                <a:lnTo>
                  <a:pt x="5020332" y="4463209"/>
                </a:lnTo>
                <a:cubicBezTo>
                  <a:pt x="5016814" y="4458391"/>
                  <a:pt x="5011566" y="4455129"/>
                  <a:pt x="5005690" y="4454105"/>
                </a:cubicBezTo>
                <a:close/>
                <a:moveTo>
                  <a:pt x="743133" y="4453915"/>
                </a:moveTo>
                <a:cubicBezTo>
                  <a:pt x="741931" y="4454503"/>
                  <a:pt x="741298" y="4455850"/>
                  <a:pt x="741612" y="4457140"/>
                </a:cubicBezTo>
                <a:lnTo>
                  <a:pt x="744182" y="4459062"/>
                </a:lnTo>
                <a:lnTo>
                  <a:pt x="743894" y="4459415"/>
                </a:lnTo>
                <a:lnTo>
                  <a:pt x="744654" y="4459415"/>
                </a:lnTo>
                <a:lnTo>
                  <a:pt x="744182" y="4459062"/>
                </a:lnTo>
                <a:lnTo>
                  <a:pt x="746366" y="4456381"/>
                </a:lnTo>
                <a:cubicBezTo>
                  <a:pt x="746079" y="4454864"/>
                  <a:pt x="744685" y="4453782"/>
                  <a:pt x="743133" y="4453915"/>
                </a:cubicBezTo>
                <a:close/>
                <a:moveTo>
                  <a:pt x="703771" y="4453915"/>
                </a:moveTo>
                <a:cubicBezTo>
                  <a:pt x="702208" y="4454105"/>
                  <a:pt x="701097" y="4455527"/>
                  <a:pt x="701293" y="4457083"/>
                </a:cubicBezTo>
                <a:cubicBezTo>
                  <a:pt x="701295" y="4457102"/>
                  <a:pt x="701297" y="4457120"/>
                  <a:pt x="701299" y="4457140"/>
                </a:cubicBezTo>
                <a:cubicBezTo>
                  <a:pt x="701496" y="4458638"/>
                  <a:pt x="702831" y="4459719"/>
                  <a:pt x="704341" y="4459605"/>
                </a:cubicBezTo>
                <a:cubicBezTo>
                  <a:pt x="705904" y="4459415"/>
                  <a:pt x="707015" y="4457993"/>
                  <a:pt x="706821" y="4456438"/>
                </a:cubicBezTo>
                <a:cubicBezTo>
                  <a:pt x="706817" y="4456419"/>
                  <a:pt x="706815" y="4456400"/>
                  <a:pt x="706813" y="4456381"/>
                </a:cubicBezTo>
                <a:cubicBezTo>
                  <a:pt x="706615" y="4454883"/>
                  <a:pt x="705280" y="4453802"/>
                  <a:pt x="703771" y="4453915"/>
                </a:cubicBezTo>
                <a:close/>
                <a:moveTo>
                  <a:pt x="885561" y="4453156"/>
                </a:moveTo>
                <a:cubicBezTo>
                  <a:pt x="884205" y="4453953"/>
                  <a:pt x="883754" y="4455698"/>
                  <a:pt x="884557" y="4457045"/>
                </a:cubicBezTo>
                <a:cubicBezTo>
                  <a:pt x="884574" y="4457083"/>
                  <a:pt x="884591" y="4457120"/>
                  <a:pt x="884610" y="4457140"/>
                </a:cubicBezTo>
                <a:lnTo>
                  <a:pt x="883089" y="4456191"/>
                </a:lnTo>
                <a:cubicBezTo>
                  <a:pt x="883283" y="4457746"/>
                  <a:pt x="884707" y="4458866"/>
                  <a:pt x="886272" y="4458657"/>
                </a:cubicBezTo>
                <a:cubicBezTo>
                  <a:pt x="886287" y="4458657"/>
                  <a:pt x="886304" y="4458657"/>
                  <a:pt x="886321" y="4458657"/>
                </a:cubicBezTo>
                <a:cubicBezTo>
                  <a:pt x="887822" y="4458467"/>
                  <a:pt x="888907" y="4457120"/>
                  <a:pt x="888793" y="4455622"/>
                </a:cubicBezTo>
                <a:cubicBezTo>
                  <a:pt x="888599" y="4454067"/>
                  <a:pt x="887175" y="4452948"/>
                  <a:pt x="885610" y="4453156"/>
                </a:cubicBezTo>
                <a:cubicBezTo>
                  <a:pt x="885595" y="4453156"/>
                  <a:pt x="885578" y="4453156"/>
                  <a:pt x="885561" y="4453156"/>
                </a:cubicBezTo>
                <a:close/>
                <a:moveTo>
                  <a:pt x="3019501" y="4452777"/>
                </a:moveTo>
                <a:lnTo>
                  <a:pt x="3019501" y="4463209"/>
                </a:lnTo>
                <a:lnTo>
                  <a:pt x="3029960" y="4463209"/>
                </a:lnTo>
                <a:lnTo>
                  <a:pt x="3029960" y="4452777"/>
                </a:lnTo>
                <a:close/>
                <a:moveTo>
                  <a:pt x="4848335" y="4451924"/>
                </a:moveTo>
                <a:cubicBezTo>
                  <a:pt x="4848297" y="4451943"/>
                  <a:pt x="4848278" y="4451981"/>
                  <a:pt x="4848240" y="4452019"/>
                </a:cubicBezTo>
                <a:cubicBezTo>
                  <a:pt x="4847479" y="4451658"/>
                  <a:pt x="4846566" y="4451962"/>
                  <a:pt x="4846205" y="4452720"/>
                </a:cubicBezTo>
                <a:cubicBezTo>
                  <a:pt x="4846015" y="4453100"/>
                  <a:pt x="4845996" y="4453517"/>
                  <a:pt x="4846148" y="4453915"/>
                </a:cubicBezTo>
                <a:lnTo>
                  <a:pt x="4848240" y="4453915"/>
                </a:lnTo>
                <a:cubicBezTo>
                  <a:pt x="4848658" y="4454389"/>
                  <a:pt x="4849381" y="4454427"/>
                  <a:pt x="4849856" y="4454010"/>
                </a:cubicBezTo>
                <a:cubicBezTo>
                  <a:pt x="4849894" y="4453991"/>
                  <a:pt x="4849913" y="4453953"/>
                  <a:pt x="4849951" y="4453915"/>
                </a:cubicBezTo>
                <a:cubicBezTo>
                  <a:pt x="4850484" y="4453403"/>
                  <a:pt x="4850484" y="4452569"/>
                  <a:pt x="4849970" y="4452038"/>
                </a:cubicBezTo>
                <a:cubicBezTo>
                  <a:pt x="4849970" y="4452038"/>
                  <a:pt x="4849951" y="4452019"/>
                  <a:pt x="4849951" y="4452019"/>
                </a:cubicBezTo>
                <a:cubicBezTo>
                  <a:pt x="4849533" y="4451544"/>
                  <a:pt x="4848811" y="4451507"/>
                  <a:pt x="4848335" y="4451924"/>
                </a:cubicBezTo>
                <a:close/>
                <a:moveTo>
                  <a:pt x="932719" y="4451829"/>
                </a:moveTo>
                <a:cubicBezTo>
                  <a:pt x="932719" y="4451829"/>
                  <a:pt x="932719" y="4454484"/>
                  <a:pt x="932719" y="4454295"/>
                </a:cubicBezTo>
                <a:lnTo>
                  <a:pt x="933735" y="4455207"/>
                </a:lnTo>
                <a:lnTo>
                  <a:pt x="933860" y="4455622"/>
                </a:lnTo>
                <a:cubicBezTo>
                  <a:pt x="932529" y="4456760"/>
                  <a:pt x="932529" y="4456760"/>
                  <a:pt x="932529" y="4456760"/>
                </a:cubicBezTo>
                <a:lnTo>
                  <a:pt x="933480" y="4456760"/>
                </a:lnTo>
                <a:lnTo>
                  <a:pt x="933480" y="4459121"/>
                </a:lnTo>
                <a:lnTo>
                  <a:pt x="932701" y="4459984"/>
                </a:lnTo>
                <a:lnTo>
                  <a:pt x="932529" y="4459984"/>
                </a:lnTo>
                <a:cubicBezTo>
                  <a:pt x="931579" y="4459984"/>
                  <a:pt x="932529" y="4458467"/>
                  <a:pt x="930628" y="4457519"/>
                </a:cubicBezTo>
                <a:lnTo>
                  <a:pt x="928916" y="4455622"/>
                </a:lnTo>
                <a:cubicBezTo>
                  <a:pt x="928916" y="4456950"/>
                  <a:pt x="930247" y="4459036"/>
                  <a:pt x="932529" y="4460174"/>
                </a:cubicBezTo>
                <a:lnTo>
                  <a:pt x="932701" y="4459984"/>
                </a:lnTo>
                <a:lnTo>
                  <a:pt x="933480" y="4459984"/>
                </a:lnTo>
                <a:lnTo>
                  <a:pt x="933480" y="4459415"/>
                </a:lnTo>
                <a:cubicBezTo>
                  <a:pt x="931198" y="4459415"/>
                  <a:pt x="933480" y="4462071"/>
                  <a:pt x="934621" y="4461312"/>
                </a:cubicBezTo>
                <a:cubicBezTo>
                  <a:pt x="934621" y="4461312"/>
                  <a:pt x="934621" y="4461312"/>
                  <a:pt x="935762" y="4461312"/>
                </a:cubicBezTo>
                <a:lnTo>
                  <a:pt x="935203" y="4460848"/>
                </a:lnTo>
                <a:lnTo>
                  <a:pt x="933480" y="4459415"/>
                </a:lnTo>
                <a:lnTo>
                  <a:pt x="933480" y="4459121"/>
                </a:lnTo>
                <a:lnTo>
                  <a:pt x="934241" y="4458278"/>
                </a:lnTo>
                <a:cubicBezTo>
                  <a:pt x="934241" y="4458278"/>
                  <a:pt x="934241" y="4457329"/>
                  <a:pt x="934241" y="4456760"/>
                </a:cubicBezTo>
                <a:lnTo>
                  <a:pt x="933480" y="4456760"/>
                </a:lnTo>
                <a:lnTo>
                  <a:pt x="933480" y="4456002"/>
                </a:lnTo>
                <a:cubicBezTo>
                  <a:pt x="933670" y="4456002"/>
                  <a:pt x="934241" y="4457709"/>
                  <a:pt x="934621" y="4456002"/>
                </a:cubicBezTo>
                <a:lnTo>
                  <a:pt x="933735" y="4455207"/>
                </a:lnTo>
                <a:close/>
                <a:moveTo>
                  <a:pt x="929677" y="4451829"/>
                </a:moveTo>
                <a:lnTo>
                  <a:pt x="928916" y="4452019"/>
                </a:lnTo>
                <a:lnTo>
                  <a:pt x="928916" y="4452208"/>
                </a:lnTo>
                <a:cubicBezTo>
                  <a:pt x="928916" y="4452208"/>
                  <a:pt x="930057" y="4451450"/>
                  <a:pt x="929677" y="4451829"/>
                </a:cubicBezTo>
                <a:close/>
                <a:moveTo>
                  <a:pt x="4619481" y="4451070"/>
                </a:moveTo>
                <a:cubicBezTo>
                  <a:pt x="4619044" y="4451620"/>
                  <a:pt x="4619044" y="4452417"/>
                  <a:pt x="4619481" y="4452967"/>
                </a:cubicBezTo>
                <a:cubicBezTo>
                  <a:pt x="4619805" y="4453631"/>
                  <a:pt x="4620603" y="4453896"/>
                  <a:pt x="4621269" y="4453574"/>
                </a:cubicBezTo>
                <a:cubicBezTo>
                  <a:pt x="4621915" y="4453251"/>
                  <a:pt x="4622200" y="4452474"/>
                  <a:pt x="4621877" y="4451810"/>
                </a:cubicBezTo>
                <a:cubicBezTo>
                  <a:pt x="4621763" y="4451582"/>
                  <a:pt x="4621592" y="4451393"/>
                  <a:pt x="4621383" y="4451260"/>
                </a:cubicBezTo>
                <a:lnTo>
                  <a:pt x="4621193" y="4451070"/>
                </a:lnTo>
                <a:cubicBezTo>
                  <a:pt x="4620698" y="4450653"/>
                  <a:pt x="4619976" y="4450653"/>
                  <a:pt x="4619481" y="4451070"/>
                </a:cubicBezTo>
                <a:close/>
                <a:moveTo>
                  <a:pt x="5054370" y="4450691"/>
                </a:moveTo>
                <a:cubicBezTo>
                  <a:pt x="5053894" y="4451108"/>
                  <a:pt x="5053857" y="4451829"/>
                  <a:pt x="5054275" y="4452303"/>
                </a:cubicBezTo>
                <a:cubicBezTo>
                  <a:pt x="5054294" y="4452341"/>
                  <a:pt x="5054332" y="4452360"/>
                  <a:pt x="5054370" y="4452398"/>
                </a:cubicBezTo>
                <a:cubicBezTo>
                  <a:pt x="5054883" y="4452929"/>
                  <a:pt x="5055720" y="4452929"/>
                  <a:pt x="5056252" y="4452417"/>
                </a:cubicBezTo>
                <a:cubicBezTo>
                  <a:pt x="5056252" y="4452417"/>
                  <a:pt x="5056271" y="4452398"/>
                  <a:pt x="5056271" y="4452398"/>
                </a:cubicBezTo>
                <a:cubicBezTo>
                  <a:pt x="5056747" y="4451981"/>
                  <a:pt x="5056785" y="4451260"/>
                  <a:pt x="5056367" y="4450786"/>
                </a:cubicBezTo>
                <a:cubicBezTo>
                  <a:pt x="5056347" y="4450748"/>
                  <a:pt x="5056310" y="4450729"/>
                  <a:pt x="5056271" y="4450691"/>
                </a:cubicBezTo>
                <a:cubicBezTo>
                  <a:pt x="5056063" y="4450767"/>
                  <a:pt x="5055853" y="4450900"/>
                  <a:pt x="5055701" y="4451070"/>
                </a:cubicBezTo>
                <a:close/>
                <a:moveTo>
                  <a:pt x="675057" y="4450501"/>
                </a:moveTo>
                <a:cubicBezTo>
                  <a:pt x="673528" y="4450786"/>
                  <a:pt x="672461" y="4452170"/>
                  <a:pt x="672585" y="4453726"/>
                </a:cubicBezTo>
                <a:cubicBezTo>
                  <a:pt x="672783" y="4455224"/>
                  <a:pt x="674118" y="4456305"/>
                  <a:pt x="675627" y="4456191"/>
                </a:cubicBezTo>
                <a:cubicBezTo>
                  <a:pt x="677082" y="4455907"/>
                  <a:pt x="678126" y="4454636"/>
                  <a:pt x="678099" y="4453156"/>
                </a:cubicBezTo>
                <a:lnTo>
                  <a:pt x="678290" y="4452967"/>
                </a:lnTo>
                <a:cubicBezTo>
                  <a:pt x="678002" y="4451450"/>
                  <a:pt x="676609" y="4450369"/>
                  <a:pt x="675057" y="4450501"/>
                </a:cubicBezTo>
                <a:close/>
                <a:moveTo>
                  <a:pt x="1930092" y="4449932"/>
                </a:moveTo>
                <a:lnTo>
                  <a:pt x="1897576" y="4461502"/>
                </a:lnTo>
                <a:cubicBezTo>
                  <a:pt x="1896281" y="4460819"/>
                  <a:pt x="1894852" y="4460440"/>
                  <a:pt x="1893392" y="4460364"/>
                </a:cubicBezTo>
                <a:cubicBezTo>
                  <a:pt x="1893392" y="4461502"/>
                  <a:pt x="1893392" y="4462261"/>
                  <a:pt x="1893392" y="4463019"/>
                </a:cubicBezTo>
                <a:lnTo>
                  <a:pt x="1883884" y="4466433"/>
                </a:lnTo>
                <a:lnTo>
                  <a:pt x="1899667" y="4474020"/>
                </a:lnTo>
                <a:lnTo>
                  <a:pt x="1915260" y="4481606"/>
                </a:lnTo>
                <a:cubicBezTo>
                  <a:pt x="1914195" y="4483010"/>
                  <a:pt x="1913301" y="4484546"/>
                  <a:pt x="1912598" y="4486158"/>
                </a:cubicBezTo>
                <a:cubicBezTo>
                  <a:pt x="1911362" y="4490824"/>
                  <a:pt x="1911362" y="4495717"/>
                  <a:pt x="1912598" y="4500383"/>
                </a:cubicBezTo>
                <a:lnTo>
                  <a:pt x="1914880" y="4507401"/>
                </a:lnTo>
                <a:lnTo>
                  <a:pt x="1930473" y="4501901"/>
                </a:lnTo>
                <a:lnTo>
                  <a:pt x="1926289" y="4492228"/>
                </a:lnTo>
                <a:lnTo>
                  <a:pt x="1922106" y="4482745"/>
                </a:lnTo>
                <a:lnTo>
                  <a:pt x="1929522" y="4481796"/>
                </a:lnTo>
                <a:lnTo>
                  <a:pt x="1936938" y="4480658"/>
                </a:lnTo>
                <a:lnTo>
                  <a:pt x="1932945" y="4468899"/>
                </a:lnTo>
                <a:lnTo>
                  <a:pt x="1923627" y="4474020"/>
                </a:lnTo>
                <a:cubicBezTo>
                  <a:pt x="1920413" y="4475897"/>
                  <a:pt x="1917580" y="4478344"/>
                  <a:pt x="1915260" y="4481227"/>
                </a:cubicBezTo>
                <a:lnTo>
                  <a:pt x="1922676" y="4465864"/>
                </a:lnTo>
                <a:close/>
                <a:moveTo>
                  <a:pt x="2908901" y="4449379"/>
                </a:moveTo>
                <a:cubicBezTo>
                  <a:pt x="2906964" y="4449862"/>
                  <a:pt x="2905360" y="4451593"/>
                  <a:pt x="2904266" y="4455433"/>
                </a:cubicBezTo>
                <a:cubicBezTo>
                  <a:pt x="2916056" y="4457140"/>
                  <a:pt x="2913394" y="4473071"/>
                  <a:pt x="2929937" y="4470606"/>
                </a:cubicBezTo>
                <a:lnTo>
                  <a:pt x="2930508" y="4470985"/>
                </a:lnTo>
                <a:lnTo>
                  <a:pt x="2930508" y="4455433"/>
                </a:lnTo>
                <a:cubicBezTo>
                  <a:pt x="2923520" y="4457709"/>
                  <a:pt x="2914713" y="4447929"/>
                  <a:pt x="2908901" y="4449379"/>
                </a:cubicBezTo>
                <a:close/>
                <a:moveTo>
                  <a:pt x="4768184" y="4449363"/>
                </a:moveTo>
                <a:lnTo>
                  <a:pt x="4767994" y="4449743"/>
                </a:lnTo>
                <a:cubicBezTo>
                  <a:pt x="4767994" y="4449743"/>
                  <a:pt x="4767994" y="4450881"/>
                  <a:pt x="4769705" y="4451450"/>
                </a:cubicBezTo>
                <a:cubicBezTo>
                  <a:pt x="4771417" y="4452019"/>
                  <a:pt x="4773128" y="4451450"/>
                  <a:pt x="4773698" y="4451450"/>
                </a:cubicBezTo>
                <a:cubicBezTo>
                  <a:pt x="4774269" y="4451450"/>
                  <a:pt x="4773698" y="4450312"/>
                  <a:pt x="4771797" y="4449743"/>
                </a:cubicBezTo>
                <a:cubicBezTo>
                  <a:pt x="4769895" y="4449174"/>
                  <a:pt x="4768754" y="4448794"/>
                  <a:pt x="4768184" y="4449363"/>
                </a:cubicBezTo>
                <a:close/>
                <a:moveTo>
                  <a:pt x="4555208" y="4449174"/>
                </a:moveTo>
                <a:cubicBezTo>
                  <a:pt x="4554771" y="4449724"/>
                  <a:pt x="4554771" y="4450520"/>
                  <a:pt x="4555208" y="4451070"/>
                </a:cubicBezTo>
                <a:cubicBezTo>
                  <a:pt x="4555779" y="4451450"/>
                  <a:pt x="4556539" y="4451450"/>
                  <a:pt x="4557110" y="4451070"/>
                </a:cubicBezTo>
                <a:cubicBezTo>
                  <a:pt x="4557300" y="4450729"/>
                  <a:pt x="4557376" y="4450331"/>
                  <a:pt x="4557300" y="4449932"/>
                </a:cubicBezTo>
                <a:lnTo>
                  <a:pt x="4557110" y="4449174"/>
                </a:lnTo>
                <a:cubicBezTo>
                  <a:pt x="4556558" y="4448738"/>
                  <a:pt x="4555760" y="4448738"/>
                  <a:pt x="4555208" y="4449174"/>
                </a:cubicBezTo>
                <a:close/>
                <a:moveTo>
                  <a:pt x="3172007" y="4448984"/>
                </a:moveTo>
                <a:lnTo>
                  <a:pt x="3182656" y="4448984"/>
                </a:lnTo>
                <a:lnTo>
                  <a:pt x="3182656" y="4459226"/>
                </a:lnTo>
                <a:lnTo>
                  <a:pt x="3172007" y="4459226"/>
                </a:lnTo>
                <a:close/>
                <a:moveTo>
                  <a:pt x="4802222" y="4448794"/>
                </a:moveTo>
                <a:cubicBezTo>
                  <a:pt x="4802222" y="4452019"/>
                  <a:pt x="4802222" y="4455053"/>
                  <a:pt x="4797088" y="4454105"/>
                </a:cubicBezTo>
                <a:lnTo>
                  <a:pt x="4797088" y="4464537"/>
                </a:lnTo>
                <a:cubicBezTo>
                  <a:pt x="4809828" y="4472502"/>
                  <a:pt x="4812300" y="4446708"/>
                  <a:pt x="4802222" y="4448794"/>
                </a:cubicBezTo>
                <a:close/>
                <a:moveTo>
                  <a:pt x="802462" y="4448794"/>
                </a:moveTo>
                <a:cubicBezTo>
                  <a:pt x="800751" y="4447467"/>
                  <a:pt x="798469" y="4450691"/>
                  <a:pt x="797138" y="4455622"/>
                </a:cubicBezTo>
                <a:cubicBezTo>
                  <a:pt x="795807" y="4460553"/>
                  <a:pt x="795997" y="4464537"/>
                  <a:pt x="797138" y="4464347"/>
                </a:cubicBezTo>
                <a:cubicBezTo>
                  <a:pt x="798279" y="4464157"/>
                  <a:pt x="800370" y="4461502"/>
                  <a:pt x="801892" y="4457140"/>
                </a:cubicBezTo>
                <a:lnTo>
                  <a:pt x="802462" y="4457709"/>
                </a:lnTo>
                <a:cubicBezTo>
                  <a:pt x="804173" y="4454105"/>
                  <a:pt x="804173" y="4450122"/>
                  <a:pt x="802462" y="4448794"/>
                </a:cubicBezTo>
                <a:close/>
                <a:moveTo>
                  <a:pt x="5048095" y="4448225"/>
                </a:moveTo>
                <a:cubicBezTo>
                  <a:pt x="5047468" y="4448851"/>
                  <a:pt x="5047468" y="4449875"/>
                  <a:pt x="5048095" y="4450501"/>
                </a:cubicBezTo>
                <a:cubicBezTo>
                  <a:pt x="5048722" y="4451127"/>
                  <a:pt x="5049749" y="4451127"/>
                  <a:pt x="5050377" y="4450501"/>
                </a:cubicBezTo>
                <a:lnTo>
                  <a:pt x="5048285" y="4450122"/>
                </a:lnTo>
                <a:cubicBezTo>
                  <a:pt x="5048704" y="4450596"/>
                  <a:pt x="5049426" y="4450634"/>
                  <a:pt x="5049901" y="4450217"/>
                </a:cubicBezTo>
                <a:cubicBezTo>
                  <a:pt x="5049939" y="4450198"/>
                  <a:pt x="5049958" y="4450160"/>
                  <a:pt x="5049997" y="4450122"/>
                </a:cubicBezTo>
                <a:cubicBezTo>
                  <a:pt x="5050433" y="4449572"/>
                  <a:pt x="5050433" y="4448775"/>
                  <a:pt x="5049997" y="4448225"/>
                </a:cubicBezTo>
                <a:cubicBezTo>
                  <a:pt x="5049426" y="4447846"/>
                  <a:pt x="5048665" y="4447846"/>
                  <a:pt x="5048095" y="4448225"/>
                </a:cubicBezTo>
                <a:close/>
                <a:moveTo>
                  <a:pt x="2148393" y="4447277"/>
                </a:moveTo>
                <a:cubicBezTo>
                  <a:pt x="2147594" y="4457709"/>
                  <a:pt x="2151017" y="4468026"/>
                  <a:pt x="2157900" y="4475917"/>
                </a:cubicBezTo>
                <a:cubicBezTo>
                  <a:pt x="2174444" y="4462830"/>
                  <a:pt x="2161894" y="4450501"/>
                  <a:pt x="2148773" y="4448036"/>
                </a:cubicBezTo>
                <a:close/>
                <a:moveTo>
                  <a:pt x="1422754" y="4446139"/>
                </a:moveTo>
                <a:cubicBezTo>
                  <a:pt x="1424465" y="4446898"/>
                  <a:pt x="1422754" y="4447846"/>
                  <a:pt x="1422754" y="4448794"/>
                </a:cubicBezTo>
                <a:lnTo>
                  <a:pt x="1422944" y="4447467"/>
                </a:lnTo>
                <a:cubicBezTo>
                  <a:pt x="1421803" y="4446708"/>
                  <a:pt x="1421042" y="4445380"/>
                  <a:pt x="1422754" y="4446139"/>
                </a:cubicBezTo>
                <a:close/>
                <a:moveTo>
                  <a:pt x="4963760" y="4445968"/>
                </a:moveTo>
                <a:cubicBezTo>
                  <a:pt x="4963475" y="4446063"/>
                  <a:pt x="4963228" y="4446253"/>
                  <a:pt x="4963095" y="4446518"/>
                </a:cubicBezTo>
                <a:lnTo>
                  <a:pt x="4963475" y="4446708"/>
                </a:lnTo>
                <a:cubicBezTo>
                  <a:pt x="4962943" y="4447220"/>
                  <a:pt x="4962943" y="4448055"/>
                  <a:pt x="4963456" y="4448586"/>
                </a:cubicBezTo>
                <a:cubicBezTo>
                  <a:pt x="4963456" y="4448586"/>
                  <a:pt x="4963475" y="4448605"/>
                  <a:pt x="4963475" y="4448605"/>
                </a:cubicBezTo>
                <a:cubicBezTo>
                  <a:pt x="4963969" y="4449022"/>
                  <a:pt x="4964692" y="4449022"/>
                  <a:pt x="4965186" y="4448605"/>
                </a:cubicBezTo>
                <a:cubicBezTo>
                  <a:pt x="4965719" y="4448092"/>
                  <a:pt x="4965719" y="4447258"/>
                  <a:pt x="4965205" y="4446727"/>
                </a:cubicBezTo>
                <a:cubicBezTo>
                  <a:pt x="4965205" y="4446727"/>
                  <a:pt x="4965186" y="4446708"/>
                  <a:pt x="4965186" y="4446708"/>
                </a:cubicBezTo>
                <a:cubicBezTo>
                  <a:pt x="4964996" y="4446101"/>
                  <a:pt x="4964350" y="4445779"/>
                  <a:pt x="4963760" y="4445968"/>
                </a:cubicBezTo>
                <a:close/>
                <a:moveTo>
                  <a:pt x="4754683" y="4445949"/>
                </a:moveTo>
                <a:cubicBezTo>
                  <a:pt x="4752857" y="4446974"/>
                  <a:pt x="4752192" y="4449287"/>
                  <a:pt x="4753218" y="4451108"/>
                </a:cubicBezTo>
                <a:cubicBezTo>
                  <a:pt x="4753409" y="4451450"/>
                  <a:pt x="4753637" y="4451753"/>
                  <a:pt x="4753922" y="4452019"/>
                </a:cubicBezTo>
                <a:lnTo>
                  <a:pt x="4753352" y="4451829"/>
                </a:lnTo>
                <a:lnTo>
                  <a:pt x="4754683" y="4455053"/>
                </a:lnTo>
                <a:lnTo>
                  <a:pt x="4754683" y="4450691"/>
                </a:lnTo>
                <a:lnTo>
                  <a:pt x="4754683" y="4446898"/>
                </a:lnTo>
                <a:lnTo>
                  <a:pt x="4757535" y="4448794"/>
                </a:lnTo>
                <a:lnTo>
                  <a:pt x="4760578" y="4450881"/>
                </a:lnTo>
                <a:lnTo>
                  <a:pt x="4758296" y="4448415"/>
                </a:lnTo>
                <a:lnTo>
                  <a:pt x="4756014" y="4445949"/>
                </a:lnTo>
                <a:close/>
                <a:moveTo>
                  <a:pt x="5028318" y="4445380"/>
                </a:moveTo>
                <a:lnTo>
                  <a:pt x="5026607" y="4446708"/>
                </a:lnTo>
                <a:cubicBezTo>
                  <a:pt x="5025561" y="4447827"/>
                  <a:pt x="5025067" y="4449363"/>
                  <a:pt x="5025276" y="4450881"/>
                </a:cubicBezTo>
                <a:lnTo>
                  <a:pt x="5025276" y="4453536"/>
                </a:lnTo>
                <a:lnTo>
                  <a:pt x="5034023" y="4453726"/>
                </a:lnTo>
                <a:lnTo>
                  <a:pt x="5031171" y="4449553"/>
                </a:lnTo>
                <a:close/>
                <a:moveTo>
                  <a:pt x="4968990" y="4445380"/>
                </a:moveTo>
                <a:lnTo>
                  <a:pt x="4968990" y="4445570"/>
                </a:lnTo>
                <a:cubicBezTo>
                  <a:pt x="4968514" y="4445987"/>
                  <a:pt x="4968476" y="4446708"/>
                  <a:pt x="4968894" y="4447182"/>
                </a:cubicBezTo>
                <a:cubicBezTo>
                  <a:pt x="4968913" y="4447220"/>
                  <a:pt x="4968952" y="4447239"/>
                  <a:pt x="4968990" y="4447277"/>
                </a:cubicBezTo>
                <a:cubicBezTo>
                  <a:pt x="4969503" y="4447808"/>
                  <a:pt x="4970340" y="4447808"/>
                  <a:pt x="4970872" y="4447296"/>
                </a:cubicBezTo>
                <a:cubicBezTo>
                  <a:pt x="4970872" y="4447296"/>
                  <a:pt x="4970891" y="4447277"/>
                  <a:pt x="4970891" y="4447277"/>
                </a:cubicBezTo>
                <a:cubicBezTo>
                  <a:pt x="4971310" y="4446784"/>
                  <a:pt x="4971310" y="4446063"/>
                  <a:pt x="4970891" y="4445570"/>
                </a:cubicBezTo>
                <a:cubicBezTo>
                  <a:pt x="4970378" y="4445077"/>
                  <a:pt x="4969598" y="4444982"/>
                  <a:pt x="4968990" y="4445380"/>
                </a:cubicBezTo>
                <a:close/>
                <a:moveTo>
                  <a:pt x="4947882" y="4445380"/>
                </a:moveTo>
                <a:lnTo>
                  <a:pt x="4947882" y="4445570"/>
                </a:lnTo>
                <a:cubicBezTo>
                  <a:pt x="4946342" y="4443996"/>
                  <a:pt x="4943813" y="4443977"/>
                  <a:pt x="4942235" y="4445513"/>
                </a:cubicBezTo>
                <a:cubicBezTo>
                  <a:pt x="4942216" y="4445532"/>
                  <a:pt x="4942196" y="4445551"/>
                  <a:pt x="4942177" y="4445570"/>
                </a:cubicBezTo>
                <a:cubicBezTo>
                  <a:pt x="4940447" y="4446992"/>
                  <a:pt x="4940181" y="4449534"/>
                  <a:pt x="4941607" y="4451260"/>
                </a:cubicBezTo>
                <a:cubicBezTo>
                  <a:pt x="4943033" y="4452986"/>
                  <a:pt x="4945581" y="4453251"/>
                  <a:pt x="4947312" y="4451829"/>
                </a:cubicBezTo>
                <a:cubicBezTo>
                  <a:pt x="4949213" y="4450710"/>
                  <a:pt x="4949841" y="4448263"/>
                  <a:pt x="4948719" y="4446367"/>
                </a:cubicBezTo>
                <a:cubicBezTo>
                  <a:pt x="4948491" y="4446006"/>
                  <a:pt x="4948206" y="4445665"/>
                  <a:pt x="4947882" y="4445380"/>
                </a:cubicBezTo>
                <a:close/>
                <a:moveTo>
                  <a:pt x="923022" y="4445380"/>
                </a:moveTo>
                <a:cubicBezTo>
                  <a:pt x="922451" y="4445380"/>
                  <a:pt x="924923" y="4449553"/>
                  <a:pt x="926444" y="4450501"/>
                </a:cubicBezTo>
                <a:lnTo>
                  <a:pt x="927821" y="4446384"/>
                </a:lnTo>
                <a:lnTo>
                  <a:pt x="928037" y="4446470"/>
                </a:lnTo>
                <a:lnTo>
                  <a:pt x="928156" y="4446709"/>
                </a:lnTo>
                <a:lnTo>
                  <a:pt x="928156" y="4448415"/>
                </a:lnTo>
                <a:lnTo>
                  <a:pt x="929623" y="4449634"/>
                </a:lnTo>
                <a:lnTo>
                  <a:pt x="930057" y="4450501"/>
                </a:lnTo>
                <a:cubicBezTo>
                  <a:pt x="932339" y="4451639"/>
                  <a:pt x="930057" y="4450501"/>
                  <a:pt x="929107" y="4450501"/>
                </a:cubicBezTo>
                <a:cubicBezTo>
                  <a:pt x="928156" y="4450501"/>
                  <a:pt x="929107" y="4450501"/>
                  <a:pt x="929107" y="4451639"/>
                </a:cubicBezTo>
                <a:cubicBezTo>
                  <a:pt x="929983" y="4450938"/>
                  <a:pt x="931033" y="4450482"/>
                  <a:pt x="932149" y="4450312"/>
                </a:cubicBezTo>
                <a:cubicBezTo>
                  <a:pt x="932149" y="4450312"/>
                  <a:pt x="931008" y="4449174"/>
                  <a:pt x="930438" y="4450312"/>
                </a:cubicBezTo>
                <a:lnTo>
                  <a:pt x="929623" y="4449634"/>
                </a:lnTo>
                <a:lnTo>
                  <a:pt x="928156" y="4446709"/>
                </a:lnTo>
                <a:lnTo>
                  <a:pt x="928156" y="4446518"/>
                </a:lnTo>
                <a:lnTo>
                  <a:pt x="928037" y="4446470"/>
                </a:lnTo>
                <a:lnTo>
                  <a:pt x="927890" y="4446178"/>
                </a:lnTo>
                <a:lnTo>
                  <a:pt x="927966" y="4445949"/>
                </a:lnTo>
                <a:lnTo>
                  <a:pt x="927775" y="4445949"/>
                </a:lnTo>
                <a:lnTo>
                  <a:pt x="927890" y="4446178"/>
                </a:lnTo>
                <a:lnTo>
                  <a:pt x="927821" y="4446384"/>
                </a:lnTo>
                <a:lnTo>
                  <a:pt x="925303" y="4445380"/>
                </a:lnTo>
                <a:cubicBezTo>
                  <a:pt x="924162" y="4445380"/>
                  <a:pt x="923592" y="4445380"/>
                  <a:pt x="923022" y="4445380"/>
                </a:cubicBezTo>
                <a:close/>
                <a:moveTo>
                  <a:pt x="4776170" y="4444432"/>
                </a:moveTo>
                <a:lnTo>
                  <a:pt x="4775220" y="4444811"/>
                </a:lnTo>
                <a:cubicBezTo>
                  <a:pt x="4774801" y="4444337"/>
                  <a:pt x="4774079" y="4444299"/>
                  <a:pt x="4773603" y="4444717"/>
                </a:cubicBezTo>
                <a:cubicBezTo>
                  <a:pt x="4773565" y="4444735"/>
                  <a:pt x="4773546" y="4444774"/>
                  <a:pt x="4773508" y="4444811"/>
                </a:cubicBezTo>
                <a:cubicBezTo>
                  <a:pt x="4772976" y="4445323"/>
                  <a:pt x="4772976" y="4446158"/>
                  <a:pt x="4773489" y="4446689"/>
                </a:cubicBezTo>
                <a:cubicBezTo>
                  <a:pt x="4773489" y="4446689"/>
                  <a:pt x="4773508" y="4446708"/>
                  <a:pt x="4773508" y="4446708"/>
                </a:cubicBezTo>
                <a:cubicBezTo>
                  <a:pt x="4773927" y="4447182"/>
                  <a:pt x="4774649" y="4447220"/>
                  <a:pt x="4775125" y="4446803"/>
                </a:cubicBezTo>
                <a:cubicBezTo>
                  <a:pt x="4775163" y="4446784"/>
                  <a:pt x="4775182" y="4446746"/>
                  <a:pt x="4775220" y="4446708"/>
                </a:cubicBezTo>
                <a:cubicBezTo>
                  <a:pt x="4776037" y="4446518"/>
                  <a:pt x="4776551" y="4445703"/>
                  <a:pt x="4776360" y="4444887"/>
                </a:cubicBezTo>
                <a:cubicBezTo>
                  <a:pt x="4776322" y="4444735"/>
                  <a:pt x="4776266" y="4444565"/>
                  <a:pt x="4776170" y="4444432"/>
                </a:cubicBezTo>
                <a:close/>
                <a:moveTo>
                  <a:pt x="1343839" y="4444242"/>
                </a:moveTo>
                <a:cubicBezTo>
                  <a:pt x="1348783" y="4448225"/>
                  <a:pt x="1349163" y="4455243"/>
                  <a:pt x="1351255" y="4460553"/>
                </a:cubicBezTo>
                <a:lnTo>
                  <a:pt x="1350304" y="4460553"/>
                </a:lnTo>
                <a:cubicBezTo>
                  <a:pt x="1350494" y="4459928"/>
                  <a:pt x="1350494" y="4459283"/>
                  <a:pt x="1350304" y="4458657"/>
                </a:cubicBezTo>
                <a:cubicBezTo>
                  <a:pt x="1349783" y="4457386"/>
                  <a:pt x="1348422" y="4456666"/>
                  <a:pt x="1347071" y="4456950"/>
                </a:cubicBezTo>
                <a:cubicBezTo>
                  <a:pt x="1347071" y="4456002"/>
                  <a:pt x="1347071" y="4454484"/>
                  <a:pt x="1347071" y="4454484"/>
                </a:cubicBezTo>
                <a:cubicBezTo>
                  <a:pt x="1346286" y="4450994"/>
                  <a:pt x="1345204" y="4447561"/>
                  <a:pt x="1343839" y="4444242"/>
                </a:cubicBezTo>
                <a:close/>
                <a:moveTo>
                  <a:pt x="1953482" y="4443484"/>
                </a:moveTo>
                <a:cubicBezTo>
                  <a:pt x="1951979" y="4444091"/>
                  <a:pt x="1951181" y="4445722"/>
                  <a:pt x="1951580" y="4447277"/>
                </a:cubicBezTo>
                <a:cubicBezTo>
                  <a:pt x="1952112" y="4448832"/>
                  <a:pt x="1953805" y="4449686"/>
                  <a:pt x="1955383" y="4449174"/>
                </a:cubicBezTo>
                <a:cubicBezTo>
                  <a:pt x="1956905" y="4448756"/>
                  <a:pt x="1957798" y="4447201"/>
                  <a:pt x="1957380" y="4445684"/>
                </a:cubicBezTo>
                <a:cubicBezTo>
                  <a:pt x="1957361" y="4445570"/>
                  <a:pt x="1957323" y="4445475"/>
                  <a:pt x="1957285" y="4445380"/>
                </a:cubicBezTo>
                <a:cubicBezTo>
                  <a:pt x="1956752" y="4443825"/>
                  <a:pt x="1955060" y="4442972"/>
                  <a:pt x="1953482" y="4443484"/>
                </a:cubicBezTo>
                <a:close/>
                <a:moveTo>
                  <a:pt x="1213201" y="4443294"/>
                </a:moveTo>
                <a:cubicBezTo>
                  <a:pt x="1215293" y="4452777"/>
                  <a:pt x="1214152" y="4462640"/>
                  <a:pt x="1225371" y="4460174"/>
                </a:cubicBezTo>
                <a:lnTo>
                  <a:pt x="1223660" y="4458847"/>
                </a:lnTo>
                <a:cubicBezTo>
                  <a:pt x="1224485" y="4451810"/>
                  <a:pt x="1220049" y="4445210"/>
                  <a:pt x="1213201" y="4443294"/>
                </a:cubicBezTo>
                <a:close/>
                <a:moveTo>
                  <a:pt x="1201982" y="4443104"/>
                </a:moveTo>
                <a:cubicBezTo>
                  <a:pt x="1198939" y="4443104"/>
                  <a:pt x="1195897" y="4447087"/>
                  <a:pt x="1195326" y="4451260"/>
                </a:cubicBezTo>
                <a:lnTo>
                  <a:pt x="1194185" y="4459036"/>
                </a:lnTo>
                <a:lnTo>
                  <a:pt x="1197988" y="4451070"/>
                </a:lnTo>
                <a:lnTo>
                  <a:pt x="1201982" y="4443484"/>
                </a:lnTo>
                <a:lnTo>
                  <a:pt x="1205214" y="4450122"/>
                </a:lnTo>
                <a:lnTo>
                  <a:pt x="1208637" y="4457519"/>
                </a:lnTo>
                <a:lnTo>
                  <a:pt x="1207116" y="4450312"/>
                </a:lnTo>
                <a:lnTo>
                  <a:pt x="1205785" y="4443104"/>
                </a:lnTo>
                <a:close/>
                <a:moveTo>
                  <a:pt x="1816188" y="4442535"/>
                </a:moveTo>
                <a:cubicBezTo>
                  <a:pt x="1806300" y="4442535"/>
                  <a:pt x="1806490" y="4445380"/>
                  <a:pt x="1808962" y="4452019"/>
                </a:cubicBezTo>
                <a:cubicBezTo>
                  <a:pt x="1815047" y="4453536"/>
                  <a:pt x="1816569" y="4449553"/>
                  <a:pt x="1815998" y="4443294"/>
                </a:cubicBezTo>
                <a:close/>
                <a:moveTo>
                  <a:pt x="1161288" y="4442346"/>
                </a:moveTo>
                <a:cubicBezTo>
                  <a:pt x="1159714" y="4442346"/>
                  <a:pt x="1158436" y="4443616"/>
                  <a:pt x="1158436" y="4445191"/>
                </a:cubicBezTo>
                <a:cubicBezTo>
                  <a:pt x="1158630" y="4446746"/>
                  <a:pt x="1160054" y="4447865"/>
                  <a:pt x="1161619" y="4447656"/>
                </a:cubicBezTo>
                <a:cubicBezTo>
                  <a:pt x="1161634" y="4447656"/>
                  <a:pt x="1161651" y="4447656"/>
                  <a:pt x="1161668" y="4447656"/>
                </a:cubicBezTo>
                <a:cubicBezTo>
                  <a:pt x="1162737" y="4447561"/>
                  <a:pt x="1163676" y="4446917"/>
                  <a:pt x="1164140" y="4445949"/>
                </a:cubicBezTo>
                <a:lnTo>
                  <a:pt x="1164140" y="4445191"/>
                </a:lnTo>
                <a:cubicBezTo>
                  <a:pt x="1164140" y="4443616"/>
                  <a:pt x="1162863" y="4442346"/>
                  <a:pt x="1161288" y="4442346"/>
                </a:cubicBezTo>
                <a:close/>
                <a:moveTo>
                  <a:pt x="1085657" y="4442281"/>
                </a:moveTo>
                <a:cubicBezTo>
                  <a:pt x="1077715" y="4440840"/>
                  <a:pt x="1089267" y="4455243"/>
                  <a:pt x="1100818" y="4465485"/>
                </a:cubicBezTo>
                <a:lnTo>
                  <a:pt x="1100818" y="4449743"/>
                </a:lnTo>
                <a:cubicBezTo>
                  <a:pt x="1093117" y="4445002"/>
                  <a:pt x="1088304" y="4442761"/>
                  <a:pt x="1085657" y="4442281"/>
                </a:cubicBezTo>
                <a:close/>
                <a:moveTo>
                  <a:pt x="5200030" y="4441966"/>
                </a:moveTo>
                <a:cubicBezTo>
                  <a:pt x="5198128" y="4446518"/>
                  <a:pt x="5186529" y="4463399"/>
                  <a:pt x="5199650" y="4464157"/>
                </a:cubicBezTo>
                <a:lnTo>
                  <a:pt x="5200030" y="4462830"/>
                </a:lnTo>
                <a:cubicBezTo>
                  <a:pt x="5201552" y="4459605"/>
                  <a:pt x="5212961" y="4442725"/>
                  <a:pt x="5200030" y="4441966"/>
                </a:cubicBezTo>
                <a:close/>
                <a:moveTo>
                  <a:pt x="925303" y="4440828"/>
                </a:moveTo>
                <a:cubicBezTo>
                  <a:pt x="925303" y="4440070"/>
                  <a:pt x="926064" y="4442156"/>
                  <a:pt x="924923" y="4442915"/>
                </a:cubicBezTo>
                <a:lnTo>
                  <a:pt x="924162" y="4443104"/>
                </a:lnTo>
                <a:cubicBezTo>
                  <a:pt x="924162" y="4444432"/>
                  <a:pt x="925684" y="4443104"/>
                  <a:pt x="926634" y="4444053"/>
                </a:cubicBezTo>
                <a:cubicBezTo>
                  <a:pt x="927585" y="4445001"/>
                  <a:pt x="926634" y="4441397"/>
                  <a:pt x="926634" y="4441966"/>
                </a:cubicBezTo>
                <a:cubicBezTo>
                  <a:pt x="926634" y="4442535"/>
                  <a:pt x="926634" y="4443294"/>
                  <a:pt x="925303" y="4442915"/>
                </a:cubicBezTo>
                <a:cubicBezTo>
                  <a:pt x="923972" y="4442535"/>
                  <a:pt x="925303" y="4441587"/>
                  <a:pt x="925303" y="4440828"/>
                </a:cubicBezTo>
                <a:close/>
                <a:moveTo>
                  <a:pt x="4712278" y="4439311"/>
                </a:moveTo>
                <a:cubicBezTo>
                  <a:pt x="4707619" y="4437680"/>
                  <a:pt x="4702523" y="4440127"/>
                  <a:pt x="4700887" y="4444774"/>
                </a:cubicBezTo>
                <a:cubicBezTo>
                  <a:pt x="4700887" y="4444774"/>
                  <a:pt x="4700868" y="4444792"/>
                  <a:pt x="4700868" y="4444811"/>
                </a:cubicBezTo>
                <a:cubicBezTo>
                  <a:pt x="4698739" y="4449363"/>
                  <a:pt x="4700716" y="4454788"/>
                  <a:pt x="4705280" y="4456912"/>
                </a:cubicBezTo>
                <a:cubicBezTo>
                  <a:pt x="4705451" y="4456988"/>
                  <a:pt x="4705641" y="4457064"/>
                  <a:pt x="4705812" y="4457140"/>
                </a:cubicBezTo>
                <a:lnTo>
                  <a:pt x="4706193" y="4456381"/>
                </a:lnTo>
                <a:cubicBezTo>
                  <a:pt x="4710909" y="4457917"/>
                  <a:pt x="4716005" y="4455508"/>
                  <a:pt x="4717792" y="4450881"/>
                </a:cubicBezTo>
                <a:cubicBezTo>
                  <a:pt x="4719447" y="4446177"/>
                  <a:pt x="4716994" y="4440999"/>
                  <a:pt x="4712278" y="4439311"/>
                </a:cubicBezTo>
                <a:close/>
                <a:moveTo>
                  <a:pt x="1381109" y="4439121"/>
                </a:moveTo>
                <a:cubicBezTo>
                  <a:pt x="1383201" y="4438173"/>
                  <a:pt x="1384152" y="4442156"/>
                  <a:pt x="1383011" y="4442346"/>
                </a:cubicBezTo>
                <a:cubicBezTo>
                  <a:pt x="1381870" y="4442535"/>
                  <a:pt x="1382821" y="4439121"/>
                  <a:pt x="1381870" y="4439121"/>
                </a:cubicBezTo>
                <a:close/>
                <a:moveTo>
                  <a:pt x="4655421" y="4438173"/>
                </a:moveTo>
                <a:cubicBezTo>
                  <a:pt x="4650705" y="4436523"/>
                  <a:pt x="4645514" y="4438970"/>
                  <a:pt x="4643821" y="4443673"/>
                </a:cubicBezTo>
                <a:cubicBezTo>
                  <a:pt x="4642110" y="4448225"/>
                  <a:pt x="4644278" y="4453327"/>
                  <a:pt x="4648765" y="4455243"/>
                </a:cubicBezTo>
                <a:lnTo>
                  <a:pt x="4649336" y="4455053"/>
                </a:lnTo>
                <a:cubicBezTo>
                  <a:pt x="4654014" y="4456722"/>
                  <a:pt x="4659167" y="4454371"/>
                  <a:pt x="4660935" y="4449743"/>
                </a:cubicBezTo>
                <a:cubicBezTo>
                  <a:pt x="4662590" y="4445039"/>
                  <a:pt x="4660137" y="4439861"/>
                  <a:pt x="4655421" y="4438173"/>
                </a:cubicBezTo>
                <a:close/>
                <a:moveTo>
                  <a:pt x="2489534" y="4438173"/>
                </a:moveTo>
                <a:cubicBezTo>
                  <a:pt x="2470518" y="4438173"/>
                  <a:pt x="2488203" y="4456002"/>
                  <a:pt x="2489534" y="4438173"/>
                </a:cubicBezTo>
                <a:close/>
                <a:moveTo>
                  <a:pt x="2399019" y="4438173"/>
                </a:moveTo>
                <a:cubicBezTo>
                  <a:pt x="2399019" y="4441777"/>
                  <a:pt x="2399019" y="4446898"/>
                  <a:pt x="2401491" y="4447656"/>
                </a:cubicBezTo>
                <a:cubicBezTo>
                  <a:pt x="2403963" y="4448415"/>
                  <a:pt x="2407386" y="4436466"/>
                  <a:pt x="2399019" y="4438173"/>
                </a:cubicBezTo>
                <a:close/>
                <a:moveTo>
                  <a:pt x="1796983" y="4438173"/>
                </a:moveTo>
                <a:cubicBezTo>
                  <a:pt x="1796983" y="4441777"/>
                  <a:pt x="1796983" y="4446898"/>
                  <a:pt x="1799264" y="4447656"/>
                </a:cubicBezTo>
                <a:cubicBezTo>
                  <a:pt x="1801546" y="4448415"/>
                  <a:pt x="1805159" y="4436466"/>
                  <a:pt x="1796983" y="4438173"/>
                </a:cubicBezTo>
                <a:close/>
                <a:moveTo>
                  <a:pt x="4635454" y="4437794"/>
                </a:moveTo>
                <a:cubicBezTo>
                  <a:pt x="4619671" y="4455433"/>
                  <a:pt x="4654470" y="4453726"/>
                  <a:pt x="4635454" y="4437794"/>
                </a:cubicBezTo>
                <a:close/>
                <a:moveTo>
                  <a:pt x="774129" y="4437794"/>
                </a:moveTo>
                <a:lnTo>
                  <a:pt x="770896" y="4442156"/>
                </a:lnTo>
                <a:lnTo>
                  <a:pt x="767473" y="4446329"/>
                </a:lnTo>
                <a:lnTo>
                  <a:pt x="782686" y="4444432"/>
                </a:lnTo>
                <a:lnTo>
                  <a:pt x="778312" y="4441208"/>
                </a:lnTo>
                <a:close/>
                <a:moveTo>
                  <a:pt x="2112263" y="4437604"/>
                </a:moveTo>
                <a:lnTo>
                  <a:pt x="2112453" y="4437604"/>
                </a:lnTo>
                <a:lnTo>
                  <a:pt x="2112263" y="4437848"/>
                </a:lnTo>
                <a:close/>
                <a:moveTo>
                  <a:pt x="4561864" y="4437225"/>
                </a:moveTo>
                <a:lnTo>
                  <a:pt x="4561864" y="4438173"/>
                </a:lnTo>
                <a:lnTo>
                  <a:pt x="4561293" y="4441397"/>
                </a:lnTo>
                <a:lnTo>
                  <a:pt x="4566617" y="4437225"/>
                </a:lnTo>
                <a:lnTo>
                  <a:pt x="4564336" y="4437225"/>
                </a:lnTo>
                <a:close/>
                <a:moveTo>
                  <a:pt x="1013536" y="4437035"/>
                </a:moveTo>
                <a:cubicBezTo>
                  <a:pt x="1012015" y="4438932"/>
                  <a:pt x="1015628" y="4438552"/>
                  <a:pt x="1014487" y="4440449"/>
                </a:cubicBezTo>
                <a:lnTo>
                  <a:pt x="1014487" y="4441018"/>
                </a:lnTo>
                <a:lnTo>
                  <a:pt x="1002507" y="4442535"/>
                </a:lnTo>
                <a:lnTo>
                  <a:pt x="999084" y="4440828"/>
                </a:lnTo>
                <a:cubicBezTo>
                  <a:pt x="999177" y="4441511"/>
                  <a:pt x="999177" y="4442232"/>
                  <a:pt x="999084" y="4442915"/>
                </a:cubicBezTo>
                <a:lnTo>
                  <a:pt x="980069" y="4445191"/>
                </a:lnTo>
                <a:lnTo>
                  <a:pt x="993380" y="4455433"/>
                </a:lnTo>
                <a:lnTo>
                  <a:pt x="1005359" y="4464916"/>
                </a:lnTo>
                <a:lnTo>
                  <a:pt x="1008592" y="4460743"/>
                </a:lnTo>
                <a:cubicBezTo>
                  <a:pt x="1011444" y="4466623"/>
                  <a:pt x="1012966" y="4473640"/>
                  <a:pt x="1024185" y="4471175"/>
                </a:cubicBezTo>
                <a:cubicBezTo>
                  <a:pt x="1025352" y="4463664"/>
                  <a:pt x="1022719" y="4456058"/>
                  <a:pt x="1017149" y="4450881"/>
                </a:cubicBezTo>
                <a:lnTo>
                  <a:pt x="1018480" y="4450881"/>
                </a:lnTo>
                <a:lnTo>
                  <a:pt x="1018670" y="4449553"/>
                </a:lnTo>
                <a:lnTo>
                  <a:pt x="1026657" y="4439501"/>
                </a:lnTo>
                <a:lnTo>
                  <a:pt x="1015628" y="4440828"/>
                </a:lnTo>
                <a:cubicBezTo>
                  <a:pt x="1014487" y="4439501"/>
                  <a:pt x="1015628" y="4438173"/>
                  <a:pt x="1013536" y="4437035"/>
                </a:cubicBezTo>
                <a:close/>
                <a:moveTo>
                  <a:pt x="2112263" y="4436466"/>
                </a:moveTo>
                <a:lnTo>
                  <a:pt x="2112263" y="4437604"/>
                </a:lnTo>
                <a:lnTo>
                  <a:pt x="2110741" y="4437604"/>
                </a:lnTo>
                <a:cubicBezTo>
                  <a:pt x="2110057" y="4438571"/>
                  <a:pt x="2109049" y="4439235"/>
                  <a:pt x="2107889" y="4439501"/>
                </a:cubicBezTo>
                <a:cubicBezTo>
                  <a:pt x="2107889" y="4437035"/>
                  <a:pt x="2110932" y="4437604"/>
                  <a:pt x="2112263" y="4436466"/>
                </a:cubicBezTo>
                <a:close/>
                <a:moveTo>
                  <a:pt x="5019762" y="4436087"/>
                </a:moveTo>
                <a:cubicBezTo>
                  <a:pt x="5006831" y="4444622"/>
                  <a:pt x="5033263" y="4449553"/>
                  <a:pt x="5026987" y="4442156"/>
                </a:cubicBezTo>
                <a:lnTo>
                  <a:pt x="5024896" y="4441397"/>
                </a:lnTo>
                <a:lnTo>
                  <a:pt x="5027177" y="4441397"/>
                </a:lnTo>
                <a:lnTo>
                  <a:pt x="5032883" y="4441397"/>
                </a:lnTo>
                <a:lnTo>
                  <a:pt x="5036115" y="4449174"/>
                </a:lnTo>
                <a:cubicBezTo>
                  <a:pt x="5037826" y="4453536"/>
                  <a:pt x="5039728" y="4456571"/>
                  <a:pt x="5040298" y="4456191"/>
                </a:cubicBezTo>
                <a:cubicBezTo>
                  <a:pt x="5040869" y="4455812"/>
                  <a:pt x="5040298" y="4452588"/>
                  <a:pt x="5038967" y="4448794"/>
                </a:cubicBezTo>
                <a:cubicBezTo>
                  <a:pt x="5038149" y="4445949"/>
                  <a:pt x="5037009" y="4443218"/>
                  <a:pt x="5035544" y="4440639"/>
                </a:cubicBezTo>
                <a:cubicBezTo>
                  <a:pt x="5032806" y="4439008"/>
                  <a:pt x="5029764" y="4437964"/>
                  <a:pt x="5026607" y="4437604"/>
                </a:cubicBezTo>
                <a:lnTo>
                  <a:pt x="5021853" y="4437604"/>
                </a:lnTo>
                <a:close/>
                <a:moveTo>
                  <a:pt x="5485836" y="4435897"/>
                </a:moveTo>
                <a:lnTo>
                  <a:pt x="5483935" y="4438552"/>
                </a:lnTo>
                <a:cubicBezTo>
                  <a:pt x="5483193" y="4440373"/>
                  <a:pt x="5483193" y="4442422"/>
                  <a:pt x="5483935" y="4444242"/>
                </a:cubicBezTo>
                <a:lnTo>
                  <a:pt x="5485076" y="4447277"/>
                </a:lnTo>
                <a:lnTo>
                  <a:pt x="5490780" y="4442156"/>
                </a:lnTo>
                <a:close/>
                <a:moveTo>
                  <a:pt x="1381109" y="4435328"/>
                </a:moveTo>
                <a:cubicBezTo>
                  <a:pt x="1379778" y="4435518"/>
                  <a:pt x="1381109" y="4438363"/>
                  <a:pt x="1382821" y="4437794"/>
                </a:cubicBezTo>
                <a:cubicBezTo>
                  <a:pt x="1384532" y="4437225"/>
                  <a:pt x="1383391" y="4438173"/>
                  <a:pt x="1383582" y="4438173"/>
                </a:cubicBezTo>
                <a:lnTo>
                  <a:pt x="1384342" y="4437415"/>
                </a:lnTo>
                <a:cubicBezTo>
                  <a:pt x="1382821" y="4437415"/>
                  <a:pt x="1382440" y="4435138"/>
                  <a:pt x="1381109" y="4435328"/>
                </a:cubicBezTo>
                <a:close/>
                <a:moveTo>
                  <a:pt x="4590026" y="4435120"/>
                </a:moveTo>
                <a:cubicBezTo>
                  <a:pt x="4590026" y="4435120"/>
                  <a:pt x="4590007" y="4435138"/>
                  <a:pt x="4590007" y="4435138"/>
                </a:cubicBezTo>
                <a:cubicBezTo>
                  <a:pt x="4589341" y="4435442"/>
                  <a:pt x="4589056" y="4436238"/>
                  <a:pt x="4589360" y="4436902"/>
                </a:cubicBezTo>
                <a:cubicBezTo>
                  <a:pt x="4589379" y="4436940"/>
                  <a:pt x="4589417" y="4436997"/>
                  <a:pt x="4589437" y="4437035"/>
                </a:cubicBezTo>
                <a:lnTo>
                  <a:pt x="4590007" y="4436845"/>
                </a:lnTo>
                <a:cubicBezTo>
                  <a:pt x="4590520" y="4437376"/>
                  <a:pt x="4591357" y="4437376"/>
                  <a:pt x="4591890" y="4436864"/>
                </a:cubicBezTo>
                <a:cubicBezTo>
                  <a:pt x="4591890" y="4436864"/>
                  <a:pt x="4591908" y="4436845"/>
                  <a:pt x="4591908" y="4436845"/>
                </a:cubicBezTo>
                <a:cubicBezTo>
                  <a:pt x="4592384" y="4436428"/>
                  <a:pt x="4592422" y="4435707"/>
                  <a:pt x="4592004" y="4435233"/>
                </a:cubicBezTo>
                <a:cubicBezTo>
                  <a:pt x="4591984" y="4435195"/>
                  <a:pt x="4591946" y="4435176"/>
                  <a:pt x="4591908" y="4435138"/>
                </a:cubicBezTo>
                <a:cubicBezTo>
                  <a:pt x="4591395" y="4434607"/>
                  <a:pt x="4590558" y="4434607"/>
                  <a:pt x="4590026" y="4435120"/>
                </a:cubicBezTo>
                <a:close/>
                <a:moveTo>
                  <a:pt x="4961383" y="4434759"/>
                </a:moveTo>
                <a:lnTo>
                  <a:pt x="4961383" y="4438552"/>
                </a:lnTo>
                <a:lnTo>
                  <a:pt x="4964616" y="4440639"/>
                </a:lnTo>
                <a:lnTo>
                  <a:pt x="4968229" y="4442915"/>
                </a:lnTo>
                <a:lnTo>
                  <a:pt x="4972603" y="4439501"/>
                </a:lnTo>
                <a:close/>
                <a:moveTo>
                  <a:pt x="727921" y="4434190"/>
                </a:moveTo>
                <a:cubicBezTo>
                  <a:pt x="728682" y="4438078"/>
                  <a:pt x="728397" y="4442867"/>
                  <a:pt x="728801" y="4446898"/>
                </a:cubicBezTo>
                <a:lnTo>
                  <a:pt x="733338" y="4454277"/>
                </a:lnTo>
                <a:lnTo>
                  <a:pt x="733055" y="4455053"/>
                </a:lnTo>
                <a:lnTo>
                  <a:pt x="733815" y="4455053"/>
                </a:lnTo>
                <a:lnTo>
                  <a:pt x="733338" y="4454277"/>
                </a:lnTo>
                <a:lnTo>
                  <a:pt x="737547" y="4442702"/>
                </a:lnTo>
                <a:cubicBezTo>
                  <a:pt x="736906" y="4438600"/>
                  <a:pt x="733911" y="4435139"/>
                  <a:pt x="727921" y="4434190"/>
                </a:cubicBezTo>
                <a:close/>
                <a:moveTo>
                  <a:pt x="4581070" y="4433811"/>
                </a:moveTo>
                <a:lnTo>
                  <a:pt x="4581070" y="4436656"/>
                </a:lnTo>
                <a:cubicBezTo>
                  <a:pt x="4581070" y="4438173"/>
                  <a:pt x="4581070" y="4439880"/>
                  <a:pt x="4581070" y="4440259"/>
                </a:cubicBezTo>
                <a:cubicBezTo>
                  <a:pt x="4581070" y="4440639"/>
                  <a:pt x="4582591" y="4440259"/>
                  <a:pt x="4583732" y="4440259"/>
                </a:cubicBezTo>
                <a:lnTo>
                  <a:pt x="4584492" y="4437983"/>
                </a:lnTo>
                <a:close/>
                <a:moveTo>
                  <a:pt x="2993260" y="4433811"/>
                </a:moveTo>
                <a:cubicBezTo>
                  <a:pt x="2991168" y="4432673"/>
                  <a:pt x="2988886" y="4434190"/>
                  <a:pt x="2988696" y="4439501"/>
                </a:cubicBezTo>
                <a:lnTo>
                  <a:pt x="2989456" y="4441966"/>
                </a:lnTo>
                <a:cubicBezTo>
                  <a:pt x="2989456" y="4447277"/>
                  <a:pt x="2989456" y="4451450"/>
                  <a:pt x="2991548" y="4451070"/>
                </a:cubicBezTo>
                <a:cubicBezTo>
                  <a:pt x="2993583" y="4448775"/>
                  <a:pt x="2994895" y="4445949"/>
                  <a:pt x="2995351" y="4442915"/>
                </a:cubicBezTo>
                <a:cubicBezTo>
                  <a:pt x="2995351" y="4438932"/>
                  <a:pt x="2995351" y="4434949"/>
                  <a:pt x="2993260" y="4433811"/>
                </a:cubicBezTo>
                <a:close/>
                <a:moveTo>
                  <a:pt x="4897301" y="4433621"/>
                </a:moveTo>
                <a:cubicBezTo>
                  <a:pt x="4896407" y="4436049"/>
                  <a:pt x="4897262" y="4438780"/>
                  <a:pt x="4899392" y="4440259"/>
                </a:cubicBezTo>
                <a:cubicBezTo>
                  <a:pt x="4902625" y="4442156"/>
                  <a:pt x="4902435" y="4445760"/>
                  <a:pt x="4899392" y="4448225"/>
                </a:cubicBezTo>
                <a:lnTo>
                  <a:pt x="4891786" y="4436466"/>
                </a:lnTo>
                <a:close/>
                <a:moveTo>
                  <a:pt x="4761909" y="4433052"/>
                </a:moveTo>
                <a:lnTo>
                  <a:pt x="4755443" y="4439690"/>
                </a:lnTo>
                <a:lnTo>
                  <a:pt x="4758296" y="4439690"/>
                </a:lnTo>
                <a:cubicBezTo>
                  <a:pt x="4760007" y="4439690"/>
                  <a:pt x="4761528" y="4439690"/>
                  <a:pt x="4761909" y="4439690"/>
                </a:cubicBezTo>
                <a:cubicBezTo>
                  <a:pt x="4762289" y="4439690"/>
                  <a:pt x="4761909" y="4437794"/>
                  <a:pt x="4761909" y="4436087"/>
                </a:cubicBezTo>
                <a:close/>
                <a:moveTo>
                  <a:pt x="2372968" y="4433052"/>
                </a:moveTo>
                <a:cubicBezTo>
                  <a:pt x="2371408" y="4433583"/>
                  <a:pt x="2370553" y="4435271"/>
                  <a:pt x="2371066" y="4436845"/>
                </a:cubicBezTo>
                <a:cubicBezTo>
                  <a:pt x="2371675" y="4438325"/>
                  <a:pt x="2373348" y="4439084"/>
                  <a:pt x="2374869" y="4438552"/>
                </a:cubicBezTo>
                <a:cubicBezTo>
                  <a:pt x="2376219" y="4438192"/>
                  <a:pt x="2377094" y="4436902"/>
                  <a:pt x="2376961" y="4435518"/>
                </a:cubicBezTo>
                <a:lnTo>
                  <a:pt x="2376771" y="4434759"/>
                </a:lnTo>
                <a:cubicBezTo>
                  <a:pt x="2376162" y="4433280"/>
                  <a:pt x="2374489" y="4432521"/>
                  <a:pt x="2372968" y="4433052"/>
                </a:cubicBezTo>
                <a:close/>
                <a:moveTo>
                  <a:pt x="922831" y="4432673"/>
                </a:moveTo>
                <a:lnTo>
                  <a:pt x="922831" y="4433052"/>
                </a:lnTo>
                <a:lnTo>
                  <a:pt x="922831" y="4434190"/>
                </a:lnTo>
                <a:lnTo>
                  <a:pt x="922831" y="4435328"/>
                </a:lnTo>
                <a:cubicBezTo>
                  <a:pt x="922831" y="4434759"/>
                  <a:pt x="923782" y="4435328"/>
                  <a:pt x="924162" y="4435138"/>
                </a:cubicBezTo>
                <a:lnTo>
                  <a:pt x="923972" y="4435138"/>
                </a:lnTo>
                <a:cubicBezTo>
                  <a:pt x="923972" y="4435138"/>
                  <a:pt x="922451" y="4433621"/>
                  <a:pt x="923972" y="4432673"/>
                </a:cubicBezTo>
                <a:cubicBezTo>
                  <a:pt x="923972" y="4432673"/>
                  <a:pt x="923972" y="4432673"/>
                  <a:pt x="922831" y="4432673"/>
                </a:cubicBezTo>
                <a:close/>
                <a:moveTo>
                  <a:pt x="3135307" y="4432483"/>
                </a:moveTo>
                <a:cubicBezTo>
                  <a:pt x="3134546" y="4439690"/>
                  <a:pt x="3142913" y="4441587"/>
                  <a:pt x="3137779" y="4446518"/>
                </a:cubicBezTo>
                <a:lnTo>
                  <a:pt x="3137589" y="4446518"/>
                </a:lnTo>
                <a:cubicBezTo>
                  <a:pt x="3135174" y="4447410"/>
                  <a:pt x="3132454" y="4446727"/>
                  <a:pt x="3130743" y="4444811"/>
                </a:cubicBezTo>
                <a:cubicBezTo>
                  <a:pt x="3128461" y="4441966"/>
                  <a:pt x="3128081" y="4437225"/>
                  <a:pt x="3123517" y="4437225"/>
                </a:cubicBezTo>
                <a:cubicBezTo>
                  <a:pt x="3125419" y="4433621"/>
                  <a:pt x="3131123" y="4433811"/>
                  <a:pt x="3135307" y="4432483"/>
                </a:cubicBezTo>
                <a:close/>
                <a:moveTo>
                  <a:pt x="1419711" y="4432483"/>
                </a:moveTo>
                <a:lnTo>
                  <a:pt x="1391758" y="4438932"/>
                </a:lnTo>
                <a:lnTo>
                  <a:pt x="1391758" y="4443863"/>
                </a:lnTo>
                <a:cubicBezTo>
                  <a:pt x="1390079" y="4443389"/>
                  <a:pt x="1388303" y="4443389"/>
                  <a:pt x="1386624" y="4443863"/>
                </a:cubicBezTo>
                <a:cubicBezTo>
                  <a:pt x="1381861" y="4445722"/>
                  <a:pt x="1379364" y="4450956"/>
                  <a:pt x="1380919" y="4455812"/>
                </a:cubicBezTo>
                <a:cubicBezTo>
                  <a:pt x="1382496" y="4459700"/>
                  <a:pt x="1386438" y="4462090"/>
                  <a:pt x="1390617" y="4461692"/>
                </a:cubicBezTo>
                <a:cubicBezTo>
                  <a:pt x="1390003" y="4467021"/>
                  <a:pt x="1390655" y="4472408"/>
                  <a:pt x="1392519" y="4477434"/>
                </a:cubicBezTo>
                <a:cubicBezTo>
                  <a:pt x="1395181" y="4479520"/>
                  <a:pt x="1405069" y="4464916"/>
                  <a:pt x="1414387" y="4445191"/>
                </a:cubicBezTo>
                <a:close/>
                <a:moveTo>
                  <a:pt x="1012966" y="4432483"/>
                </a:moveTo>
                <a:lnTo>
                  <a:pt x="1012966" y="4432862"/>
                </a:lnTo>
                <a:cubicBezTo>
                  <a:pt x="1014487" y="4432673"/>
                  <a:pt x="1016769" y="4436087"/>
                  <a:pt x="1014867" y="4435138"/>
                </a:cubicBezTo>
                <a:cubicBezTo>
                  <a:pt x="1012966" y="4434190"/>
                  <a:pt x="1012966" y="4433431"/>
                  <a:pt x="1012966" y="4432483"/>
                </a:cubicBezTo>
                <a:close/>
                <a:moveTo>
                  <a:pt x="5152301" y="4430397"/>
                </a:moveTo>
                <a:lnTo>
                  <a:pt x="5152301" y="4432862"/>
                </a:lnTo>
                <a:lnTo>
                  <a:pt x="5152301" y="4435138"/>
                </a:lnTo>
                <a:lnTo>
                  <a:pt x="5156484" y="4435707"/>
                </a:lnTo>
                <a:close/>
                <a:moveTo>
                  <a:pt x="1381109" y="4429638"/>
                </a:moveTo>
                <a:cubicBezTo>
                  <a:pt x="1381109" y="4429259"/>
                  <a:pt x="1381109" y="4431914"/>
                  <a:pt x="1381109" y="4431914"/>
                </a:cubicBezTo>
                <a:lnTo>
                  <a:pt x="1380349" y="4431914"/>
                </a:lnTo>
                <a:cubicBezTo>
                  <a:pt x="1381300" y="4431914"/>
                  <a:pt x="1379588" y="4433811"/>
                  <a:pt x="1381870" y="4434190"/>
                </a:cubicBezTo>
                <a:cubicBezTo>
                  <a:pt x="1384152" y="4434569"/>
                  <a:pt x="1384152" y="4436087"/>
                  <a:pt x="1384152" y="4436087"/>
                </a:cubicBezTo>
                <a:cubicBezTo>
                  <a:pt x="1382250" y="4435138"/>
                  <a:pt x="1381109" y="4430018"/>
                  <a:pt x="1381109" y="4429638"/>
                </a:cubicBezTo>
                <a:close/>
                <a:moveTo>
                  <a:pt x="4638212" y="4429354"/>
                </a:moveTo>
                <a:cubicBezTo>
                  <a:pt x="4638174" y="4429372"/>
                  <a:pt x="4638155" y="4429410"/>
                  <a:pt x="4638117" y="4429448"/>
                </a:cubicBezTo>
                <a:cubicBezTo>
                  <a:pt x="4637413" y="4429676"/>
                  <a:pt x="4637033" y="4430416"/>
                  <a:pt x="4637261" y="4431118"/>
                </a:cubicBezTo>
                <a:cubicBezTo>
                  <a:pt x="4637280" y="4431193"/>
                  <a:pt x="4637318" y="4431269"/>
                  <a:pt x="4637356" y="4431345"/>
                </a:cubicBezTo>
                <a:lnTo>
                  <a:pt x="4637926" y="4431156"/>
                </a:lnTo>
                <a:cubicBezTo>
                  <a:pt x="4638478" y="4431592"/>
                  <a:pt x="4639276" y="4431592"/>
                  <a:pt x="4639828" y="4431156"/>
                </a:cubicBezTo>
                <a:cubicBezTo>
                  <a:pt x="4640303" y="4430738"/>
                  <a:pt x="4640341" y="4430018"/>
                  <a:pt x="4639923" y="4429543"/>
                </a:cubicBezTo>
                <a:cubicBezTo>
                  <a:pt x="4639904" y="4429505"/>
                  <a:pt x="4639866" y="4429487"/>
                  <a:pt x="4639828" y="4429448"/>
                </a:cubicBezTo>
                <a:cubicBezTo>
                  <a:pt x="4639410" y="4428974"/>
                  <a:pt x="4638687" y="4428936"/>
                  <a:pt x="4638212" y="4429354"/>
                </a:cubicBezTo>
                <a:close/>
                <a:moveTo>
                  <a:pt x="2736357" y="4429069"/>
                </a:moveTo>
                <a:cubicBezTo>
                  <a:pt x="2733125" y="4447656"/>
                  <a:pt x="2710496" y="4447846"/>
                  <a:pt x="2704982" y="4476106"/>
                </a:cubicBezTo>
                <a:cubicBezTo>
                  <a:pt x="2723997" y="4472692"/>
                  <a:pt x="2745105" y="4443294"/>
                  <a:pt x="2736357" y="4429069"/>
                </a:cubicBezTo>
                <a:close/>
                <a:moveTo>
                  <a:pt x="4566351" y="4429031"/>
                </a:moveTo>
                <a:cubicBezTo>
                  <a:pt x="4565705" y="4429354"/>
                  <a:pt x="4565420" y="4430131"/>
                  <a:pt x="4565743" y="4430795"/>
                </a:cubicBezTo>
                <a:cubicBezTo>
                  <a:pt x="4565857" y="4431023"/>
                  <a:pt x="4566028" y="4431212"/>
                  <a:pt x="4566237" y="4431345"/>
                </a:cubicBezTo>
                <a:cubicBezTo>
                  <a:pt x="4566732" y="4431762"/>
                  <a:pt x="4567454" y="4431762"/>
                  <a:pt x="4567949" y="4431345"/>
                </a:cubicBezTo>
                <a:cubicBezTo>
                  <a:pt x="4568082" y="4431307"/>
                  <a:pt x="4568215" y="4431231"/>
                  <a:pt x="4568329" y="4431156"/>
                </a:cubicBezTo>
                <a:lnTo>
                  <a:pt x="4568139" y="4429638"/>
                </a:lnTo>
                <a:cubicBezTo>
                  <a:pt x="4567816" y="4428974"/>
                  <a:pt x="4567017" y="4428709"/>
                  <a:pt x="4566351" y="4429031"/>
                </a:cubicBezTo>
                <a:close/>
                <a:moveTo>
                  <a:pt x="2951235" y="4428690"/>
                </a:moveTo>
                <a:cubicBezTo>
                  <a:pt x="2926895" y="4437983"/>
                  <a:pt x="2956179" y="4453156"/>
                  <a:pt x="2951235" y="4428690"/>
                </a:cubicBezTo>
                <a:close/>
                <a:moveTo>
                  <a:pt x="1229745" y="4427931"/>
                </a:moveTo>
                <a:lnTo>
                  <a:pt x="1210729" y="4430207"/>
                </a:lnTo>
                <a:lnTo>
                  <a:pt x="1215673" y="4435328"/>
                </a:lnTo>
                <a:cubicBezTo>
                  <a:pt x="1217955" y="4438173"/>
                  <a:pt x="1220807" y="4440449"/>
                  <a:pt x="1221948" y="4440259"/>
                </a:cubicBezTo>
                <a:cubicBezTo>
                  <a:pt x="1223089" y="4440070"/>
                  <a:pt x="1225371" y="4437225"/>
                  <a:pt x="1226892" y="4434000"/>
                </a:cubicBezTo>
                <a:close/>
                <a:moveTo>
                  <a:pt x="5628073" y="4427362"/>
                </a:moveTo>
                <a:lnTo>
                  <a:pt x="5638710" y="4442998"/>
                </a:lnTo>
                <a:lnTo>
                  <a:pt x="5638722" y="4443104"/>
                </a:lnTo>
                <a:lnTo>
                  <a:pt x="5638912" y="4443294"/>
                </a:lnTo>
                <a:lnTo>
                  <a:pt x="5638710" y="4442998"/>
                </a:lnTo>
                <a:lnTo>
                  <a:pt x="5637391" y="4430966"/>
                </a:lnTo>
                <a:cubicBezTo>
                  <a:pt x="5636060" y="4427647"/>
                  <a:pt x="5633398" y="4425750"/>
                  <a:pt x="5628073" y="4427362"/>
                </a:cubicBezTo>
                <a:close/>
                <a:moveTo>
                  <a:pt x="4671965" y="4427362"/>
                </a:moveTo>
                <a:cubicBezTo>
                  <a:pt x="4666260" y="4455053"/>
                  <a:pt x="4687748" y="4433621"/>
                  <a:pt x="4671965" y="4427362"/>
                </a:cubicBezTo>
                <a:close/>
                <a:moveTo>
                  <a:pt x="920351" y="4427172"/>
                </a:moveTo>
                <a:lnTo>
                  <a:pt x="920549" y="4427172"/>
                </a:lnTo>
                <a:lnTo>
                  <a:pt x="920549" y="4428592"/>
                </a:lnTo>
                <a:close/>
                <a:moveTo>
                  <a:pt x="2575129" y="4426864"/>
                </a:moveTo>
                <a:cubicBezTo>
                  <a:pt x="2570636" y="4427978"/>
                  <a:pt x="2565882" y="4433242"/>
                  <a:pt x="2574344" y="4439311"/>
                </a:cubicBezTo>
                <a:cubicBezTo>
                  <a:pt x="2583852" y="4428785"/>
                  <a:pt x="2579621" y="4425750"/>
                  <a:pt x="2575129" y="4426864"/>
                </a:cubicBezTo>
                <a:close/>
                <a:moveTo>
                  <a:pt x="4947122" y="4426793"/>
                </a:moveTo>
                <a:cubicBezTo>
                  <a:pt x="4946551" y="4427267"/>
                  <a:pt x="4946456" y="4428121"/>
                  <a:pt x="4946931" y="4428690"/>
                </a:cubicBezTo>
                <a:cubicBezTo>
                  <a:pt x="4947521" y="4429240"/>
                  <a:pt x="4948434" y="4429240"/>
                  <a:pt x="4949023" y="4428690"/>
                </a:cubicBezTo>
                <a:lnTo>
                  <a:pt x="4949023" y="4426983"/>
                </a:lnTo>
                <a:cubicBezTo>
                  <a:pt x="4948547" y="4426414"/>
                  <a:pt x="4947692" y="4426319"/>
                  <a:pt x="4947122" y="4426793"/>
                </a:cubicBezTo>
                <a:close/>
                <a:moveTo>
                  <a:pt x="2965972" y="4425750"/>
                </a:moveTo>
                <a:cubicBezTo>
                  <a:pt x="2965325" y="4425769"/>
                  <a:pt x="2964679" y="4425997"/>
                  <a:pt x="2964166" y="4426414"/>
                </a:cubicBezTo>
                <a:lnTo>
                  <a:pt x="2965306" y="4426793"/>
                </a:lnTo>
                <a:cubicBezTo>
                  <a:pt x="2963747" y="4427324"/>
                  <a:pt x="2962892" y="4429012"/>
                  <a:pt x="2963405" y="4430587"/>
                </a:cubicBezTo>
                <a:cubicBezTo>
                  <a:pt x="2964166" y="4432085"/>
                  <a:pt x="2966010" y="4432654"/>
                  <a:pt x="2967493" y="4431895"/>
                </a:cubicBezTo>
                <a:cubicBezTo>
                  <a:pt x="2968672" y="4431288"/>
                  <a:pt x="2969338" y="4429998"/>
                  <a:pt x="2969110" y="4428690"/>
                </a:cubicBezTo>
                <a:cubicBezTo>
                  <a:pt x="2969052" y="4427021"/>
                  <a:pt x="2967664" y="4425693"/>
                  <a:pt x="2965972" y="4425750"/>
                </a:cubicBezTo>
                <a:close/>
                <a:moveTo>
                  <a:pt x="912943" y="4425276"/>
                </a:moveTo>
                <a:cubicBezTo>
                  <a:pt x="912183" y="4425940"/>
                  <a:pt x="913324" y="4426177"/>
                  <a:pt x="914774" y="4426485"/>
                </a:cubicBezTo>
                <a:lnTo>
                  <a:pt x="916176" y="4427108"/>
                </a:lnTo>
                <a:lnTo>
                  <a:pt x="916176" y="4427552"/>
                </a:lnTo>
                <a:lnTo>
                  <a:pt x="918458" y="4428121"/>
                </a:lnTo>
                <a:lnTo>
                  <a:pt x="916176" y="4427108"/>
                </a:lnTo>
                <a:lnTo>
                  <a:pt x="916176" y="4425276"/>
                </a:lnTo>
                <a:cubicBezTo>
                  <a:pt x="914655" y="4427552"/>
                  <a:pt x="914464" y="4423948"/>
                  <a:pt x="912943" y="4425276"/>
                </a:cubicBezTo>
                <a:close/>
                <a:moveTo>
                  <a:pt x="919979" y="4424517"/>
                </a:moveTo>
                <a:lnTo>
                  <a:pt x="920351" y="4427172"/>
                </a:lnTo>
                <a:lnTo>
                  <a:pt x="919028" y="4427172"/>
                </a:lnTo>
                <a:cubicBezTo>
                  <a:pt x="919028" y="4427172"/>
                  <a:pt x="919028" y="4429638"/>
                  <a:pt x="920549" y="4428879"/>
                </a:cubicBezTo>
                <a:lnTo>
                  <a:pt x="920549" y="4428592"/>
                </a:lnTo>
                <a:lnTo>
                  <a:pt x="920792" y="4430328"/>
                </a:lnTo>
                <a:lnTo>
                  <a:pt x="920169" y="4431156"/>
                </a:lnTo>
                <a:lnTo>
                  <a:pt x="919979" y="4431156"/>
                </a:lnTo>
                <a:cubicBezTo>
                  <a:pt x="920477" y="4431554"/>
                  <a:pt x="920867" y="4432085"/>
                  <a:pt x="921120" y="4432673"/>
                </a:cubicBezTo>
                <a:lnTo>
                  <a:pt x="920792" y="4430328"/>
                </a:lnTo>
                <a:lnTo>
                  <a:pt x="922451" y="4428121"/>
                </a:lnTo>
                <a:cubicBezTo>
                  <a:pt x="921690" y="4427172"/>
                  <a:pt x="921690" y="4426603"/>
                  <a:pt x="920549" y="4427172"/>
                </a:cubicBezTo>
                <a:lnTo>
                  <a:pt x="921120" y="4427172"/>
                </a:lnTo>
                <a:cubicBezTo>
                  <a:pt x="921515" y="4426129"/>
                  <a:pt x="921012" y="4424953"/>
                  <a:pt x="919979" y="4424517"/>
                </a:cubicBezTo>
                <a:close/>
                <a:moveTo>
                  <a:pt x="4543609" y="4424328"/>
                </a:moveTo>
                <a:lnTo>
                  <a:pt x="4543609" y="4426793"/>
                </a:lnTo>
                <a:lnTo>
                  <a:pt x="4543609" y="4429259"/>
                </a:lnTo>
                <a:lnTo>
                  <a:pt x="4546081" y="4429259"/>
                </a:lnTo>
                <a:lnTo>
                  <a:pt x="4547792" y="4429828"/>
                </a:lnTo>
                <a:close/>
                <a:moveTo>
                  <a:pt x="839162" y="4423948"/>
                </a:moveTo>
                <a:cubicBezTo>
                  <a:pt x="834218" y="4445570"/>
                  <a:pt x="854755" y="4423948"/>
                  <a:pt x="839162" y="4423948"/>
                </a:cubicBezTo>
                <a:close/>
                <a:moveTo>
                  <a:pt x="5439448" y="4423691"/>
                </a:moveTo>
                <a:lnTo>
                  <a:pt x="5439771" y="4424197"/>
                </a:lnTo>
                <a:lnTo>
                  <a:pt x="5439441" y="4424183"/>
                </a:lnTo>
                <a:close/>
                <a:moveTo>
                  <a:pt x="1463257" y="4423569"/>
                </a:moveTo>
                <a:cubicBezTo>
                  <a:pt x="1462886" y="4424934"/>
                  <a:pt x="1462886" y="4426376"/>
                  <a:pt x="1463257" y="4427741"/>
                </a:cubicBezTo>
                <a:cubicBezTo>
                  <a:pt x="1464963" y="4432540"/>
                  <a:pt x="1470219" y="4435082"/>
                  <a:pt x="1475047" y="4433431"/>
                </a:cubicBezTo>
                <a:lnTo>
                  <a:pt x="1475998" y="4433431"/>
                </a:lnTo>
                <a:lnTo>
                  <a:pt x="1487978" y="4442535"/>
                </a:lnTo>
                <a:lnTo>
                  <a:pt x="1468962" y="4468899"/>
                </a:lnTo>
                <a:lnTo>
                  <a:pt x="1454890" y="4429259"/>
                </a:lnTo>
                <a:close/>
                <a:moveTo>
                  <a:pt x="3161739" y="4423190"/>
                </a:moveTo>
                <a:cubicBezTo>
                  <a:pt x="3177522" y="4429259"/>
                  <a:pt x="3156034" y="4450501"/>
                  <a:pt x="3161739" y="4423190"/>
                </a:cubicBezTo>
                <a:close/>
                <a:moveTo>
                  <a:pt x="4890455" y="4422431"/>
                </a:moveTo>
                <a:cubicBezTo>
                  <a:pt x="4883609" y="4428500"/>
                  <a:pt x="4877524" y="4434569"/>
                  <a:pt x="4872961" y="4439501"/>
                </a:cubicBezTo>
                <a:lnTo>
                  <a:pt x="4872009" y="4439501"/>
                </a:lnTo>
                <a:lnTo>
                  <a:pt x="4882088" y="4430207"/>
                </a:lnTo>
                <a:close/>
                <a:moveTo>
                  <a:pt x="1958144" y="4421895"/>
                </a:moveTo>
                <a:cubicBezTo>
                  <a:pt x="1958272" y="4422253"/>
                  <a:pt x="1959472" y="4425561"/>
                  <a:pt x="1962609" y="4434190"/>
                </a:cubicBezTo>
                <a:cubicBezTo>
                  <a:pt x="1967031" y="4446282"/>
                  <a:pt x="1957761" y="4420819"/>
                  <a:pt x="1958144" y="4421895"/>
                </a:cubicBezTo>
                <a:close/>
                <a:moveTo>
                  <a:pt x="4629179" y="4421482"/>
                </a:moveTo>
                <a:lnTo>
                  <a:pt x="4628609" y="4421672"/>
                </a:lnTo>
                <a:lnTo>
                  <a:pt x="4629179" y="4422363"/>
                </a:lnTo>
                <a:lnTo>
                  <a:pt x="4629179" y="4425276"/>
                </a:lnTo>
                <a:cubicBezTo>
                  <a:pt x="4629179" y="4427552"/>
                  <a:pt x="4630891" y="4429069"/>
                  <a:pt x="4631271" y="4428690"/>
                </a:cubicBezTo>
                <a:cubicBezTo>
                  <a:pt x="4631651" y="4428310"/>
                  <a:pt x="4631271" y="4426603"/>
                  <a:pt x="4631271" y="4424897"/>
                </a:cubicBezTo>
                <a:lnTo>
                  <a:pt x="4629179" y="4422363"/>
                </a:lnTo>
                <a:close/>
                <a:moveTo>
                  <a:pt x="683298" y="4421046"/>
                </a:moveTo>
                <a:cubicBezTo>
                  <a:pt x="683150" y="4421046"/>
                  <a:pt x="683000" y="4421065"/>
                  <a:pt x="682853" y="4421103"/>
                </a:cubicBezTo>
                <a:cubicBezTo>
                  <a:pt x="681281" y="4421198"/>
                  <a:pt x="680079" y="4422545"/>
                  <a:pt x="680170" y="4424100"/>
                </a:cubicBezTo>
                <a:cubicBezTo>
                  <a:pt x="680174" y="4424176"/>
                  <a:pt x="680182" y="4424252"/>
                  <a:pt x="680191" y="4424328"/>
                </a:cubicBezTo>
                <a:lnTo>
                  <a:pt x="680381" y="4424138"/>
                </a:lnTo>
                <a:cubicBezTo>
                  <a:pt x="680661" y="4425693"/>
                  <a:pt x="682030" y="4426812"/>
                  <a:pt x="683614" y="4426793"/>
                </a:cubicBezTo>
                <a:cubicBezTo>
                  <a:pt x="685143" y="4426509"/>
                  <a:pt x="686210" y="4425124"/>
                  <a:pt x="686086" y="4423569"/>
                </a:cubicBezTo>
                <a:cubicBezTo>
                  <a:pt x="686016" y="4422108"/>
                  <a:pt x="684768" y="4420970"/>
                  <a:pt x="683298" y="4421046"/>
                </a:cubicBezTo>
                <a:close/>
                <a:moveTo>
                  <a:pt x="5134236" y="4420913"/>
                </a:moveTo>
                <a:cubicBezTo>
                  <a:pt x="5132943" y="4420895"/>
                  <a:pt x="5131669" y="4421293"/>
                  <a:pt x="5130623" y="4422051"/>
                </a:cubicBezTo>
                <a:cubicBezTo>
                  <a:pt x="5130623" y="4422051"/>
                  <a:pt x="5130623" y="4423759"/>
                  <a:pt x="5130623" y="4425465"/>
                </a:cubicBezTo>
                <a:cubicBezTo>
                  <a:pt x="5123587" y="4427741"/>
                  <a:pt x="5123397" y="4444432"/>
                  <a:pt x="5131573" y="4442156"/>
                </a:cubicBezTo>
                <a:cubicBezTo>
                  <a:pt x="5131650" y="4441720"/>
                  <a:pt x="5131650" y="4441264"/>
                  <a:pt x="5131573" y="4440828"/>
                </a:cubicBezTo>
                <a:cubicBezTo>
                  <a:pt x="5131859" y="4440810"/>
                  <a:pt x="5132144" y="4440677"/>
                  <a:pt x="5132334" y="4440449"/>
                </a:cubicBezTo>
                <a:lnTo>
                  <a:pt x="5132715" y="4439121"/>
                </a:lnTo>
                <a:cubicBezTo>
                  <a:pt x="5134502" y="4436466"/>
                  <a:pt x="5135986" y="4433602"/>
                  <a:pt x="5137088" y="4430587"/>
                </a:cubicBezTo>
                <a:lnTo>
                  <a:pt x="5139940" y="4428310"/>
                </a:lnTo>
                <a:lnTo>
                  <a:pt x="5138799" y="4424707"/>
                </a:lnTo>
                <a:lnTo>
                  <a:pt x="5137659" y="4420913"/>
                </a:lnTo>
                <a:close/>
                <a:moveTo>
                  <a:pt x="4545320" y="4420344"/>
                </a:moveTo>
                <a:lnTo>
                  <a:pt x="4538284" y="4422431"/>
                </a:lnTo>
                <a:lnTo>
                  <a:pt x="4538284" y="4426793"/>
                </a:lnTo>
                <a:lnTo>
                  <a:pt x="4541517" y="4423569"/>
                </a:lnTo>
                <a:close/>
                <a:moveTo>
                  <a:pt x="2636905" y="4420344"/>
                </a:moveTo>
                <a:lnTo>
                  <a:pt x="2634624" y="4432673"/>
                </a:lnTo>
                <a:cubicBezTo>
                  <a:pt x="2632342" y="4438173"/>
                  <a:pt x="2632912" y="4444811"/>
                  <a:pt x="2634624" y="4445760"/>
                </a:cubicBezTo>
                <a:lnTo>
                  <a:pt x="2634624" y="4446518"/>
                </a:lnTo>
                <a:cubicBezTo>
                  <a:pt x="2636335" y="4446518"/>
                  <a:pt x="2638997" y="4446518"/>
                  <a:pt x="2640328" y="4442915"/>
                </a:cubicBezTo>
                <a:cubicBezTo>
                  <a:pt x="2641888" y="4438420"/>
                  <a:pt x="2641888" y="4433564"/>
                  <a:pt x="2640328" y="4429069"/>
                </a:cubicBezTo>
                <a:close/>
                <a:moveTo>
                  <a:pt x="4746316" y="4420155"/>
                </a:moveTo>
                <a:lnTo>
                  <a:pt x="4746316" y="4424206"/>
                </a:lnTo>
                <a:lnTo>
                  <a:pt x="4745936" y="4424517"/>
                </a:lnTo>
                <a:lnTo>
                  <a:pt x="4746316" y="4425086"/>
                </a:lnTo>
                <a:lnTo>
                  <a:pt x="4746316" y="4424206"/>
                </a:lnTo>
                <a:lnTo>
                  <a:pt x="4751260" y="4420155"/>
                </a:lnTo>
                <a:lnTo>
                  <a:pt x="4748788" y="4420155"/>
                </a:lnTo>
                <a:close/>
                <a:moveTo>
                  <a:pt x="1900238" y="4419586"/>
                </a:moveTo>
                <a:cubicBezTo>
                  <a:pt x="1890234" y="4422772"/>
                  <a:pt x="1884713" y="4433451"/>
                  <a:pt x="1887908" y="4443427"/>
                </a:cubicBezTo>
                <a:cubicBezTo>
                  <a:pt x="1891103" y="4453403"/>
                  <a:pt x="1901797" y="4458904"/>
                  <a:pt x="1911799" y="4455717"/>
                </a:cubicBezTo>
                <a:cubicBezTo>
                  <a:pt x="1921821" y="4452531"/>
                  <a:pt x="1927335" y="4441853"/>
                  <a:pt x="1924140" y="4431876"/>
                </a:cubicBezTo>
                <a:cubicBezTo>
                  <a:pt x="1924045" y="4431573"/>
                  <a:pt x="1923931" y="4431269"/>
                  <a:pt x="1923817" y="4430966"/>
                </a:cubicBezTo>
                <a:cubicBezTo>
                  <a:pt x="1920242" y="4421520"/>
                  <a:pt x="1909879" y="4416513"/>
                  <a:pt x="1900238" y="4419586"/>
                </a:cubicBezTo>
                <a:close/>
                <a:moveTo>
                  <a:pt x="880997" y="4419396"/>
                </a:moveTo>
                <a:cubicBezTo>
                  <a:pt x="877078" y="4420326"/>
                  <a:pt x="873792" y="4422981"/>
                  <a:pt x="872059" y="4426603"/>
                </a:cubicBezTo>
                <a:cubicBezTo>
                  <a:pt x="870348" y="4430018"/>
                  <a:pt x="870348" y="4434000"/>
                  <a:pt x="872059" y="4435328"/>
                </a:cubicBezTo>
                <a:cubicBezTo>
                  <a:pt x="873771" y="4436656"/>
                  <a:pt x="877764" y="4434000"/>
                  <a:pt x="881187" y="4428879"/>
                </a:cubicBezTo>
                <a:lnTo>
                  <a:pt x="880997" y="4428879"/>
                </a:lnTo>
                <a:lnTo>
                  <a:pt x="887082" y="4419396"/>
                </a:lnTo>
                <a:close/>
                <a:moveTo>
                  <a:pt x="691981" y="4419396"/>
                </a:moveTo>
                <a:cubicBezTo>
                  <a:pt x="686276" y="4447087"/>
                  <a:pt x="707954" y="4425655"/>
                  <a:pt x="691981" y="4419396"/>
                </a:cubicBezTo>
                <a:close/>
                <a:moveTo>
                  <a:pt x="891646" y="4419206"/>
                </a:moveTo>
                <a:lnTo>
                  <a:pt x="891646" y="4419586"/>
                </a:lnTo>
                <a:lnTo>
                  <a:pt x="892027" y="4419724"/>
                </a:lnTo>
                <a:lnTo>
                  <a:pt x="893737" y="4422051"/>
                </a:lnTo>
                <a:cubicBezTo>
                  <a:pt x="892596" y="4422810"/>
                  <a:pt x="893737" y="4420344"/>
                  <a:pt x="893737" y="4420344"/>
                </a:cubicBezTo>
                <a:lnTo>
                  <a:pt x="892027" y="4419724"/>
                </a:lnTo>
                <a:close/>
                <a:moveTo>
                  <a:pt x="1633811" y="4418960"/>
                </a:moveTo>
                <a:cubicBezTo>
                  <a:pt x="1633752" y="4418979"/>
                  <a:pt x="1633695" y="4418998"/>
                  <a:pt x="1633638" y="4419017"/>
                </a:cubicBezTo>
                <a:cubicBezTo>
                  <a:pt x="1633071" y="4419700"/>
                  <a:pt x="1632860" y="4420610"/>
                  <a:pt x="1633067" y="4421482"/>
                </a:cubicBezTo>
                <a:lnTo>
                  <a:pt x="1631926" y="4422810"/>
                </a:lnTo>
                <a:cubicBezTo>
                  <a:pt x="1632474" y="4424403"/>
                  <a:pt x="1634206" y="4425238"/>
                  <a:pt x="1635794" y="4424688"/>
                </a:cubicBezTo>
                <a:cubicBezTo>
                  <a:pt x="1637384" y="4424138"/>
                  <a:pt x="1638226" y="4422412"/>
                  <a:pt x="1637679" y="4420838"/>
                </a:cubicBezTo>
                <a:cubicBezTo>
                  <a:pt x="1637131" y="4419244"/>
                  <a:pt x="1635399" y="4418410"/>
                  <a:pt x="1633811" y="4418960"/>
                </a:cubicBezTo>
                <a:close/>
                <a:moveTo>
                  <a:pt x="4623189" y="4418732"/>
                </a:moveTo>
                <a:cubicBezTo>
                  <a:pt x="4623151" y="4418751"/>
                  <a:pt x="4623132" y="4418789"/>
                  <a:pt x="4623094" y="4418827"/>
                </a:cubicBezTo>
                <a:cubicBezTo>
                  <a:pt x="4622562" y="4419339"/>
                  <a:pt x="4622562" y="4420174"/>
                  <a:pt x="4623075" y="4420705"/>
                </a:cubicBezTo>
                <a:cubicBezTo>
                  <a:pt x="4623075" y="4420705"/>
                  <a:pt x="4623094" y="4420724"/>
                  <a:pt x="4623094" y="4420724"/>
                </a:cubicBezTo>
                <a:cubicBezTo>
                  <a:pt x="4623589" y="4421141"/>
                  <a:pt x="4624311" y="4421141"/>
                  <a:pt x="4624806" y="4420724"/>
                </a:cubicBezTo>
                <a:cubicBezTo>
                  <a:pt x="4624920" y="4420155"/>
                  <a:pt x="4624711" y="4419567"/>
                  <a:pt x="4624235" y="4419206"/>
                </a:cubicBezTo>
                <a:lnTo>
                  <a:pt x="4624806" y="4418827"/>
                </a:lnTo>
                <a:cubicBezTo>
                  <a:pt x="4624387" y="4418353"/>
                  <a:pt x="4623665" y="4418315"/>
                  <a:pt x="4623189" y="4418732"/>
                </a:cubicBezTo>
                <a:close/>
                <a:moveTo>
                  <a:pt x="2762599" y="4418638"/>
                </a:moveTo>
                <a:cubicBezTo>
                  <a:pt x="2745485" y="4434949"/>
                  <a:pt x="2781615" y="4427552"/>
                  <a:pt x="2762599" y="4418638"/>
                </a:cubicBezTo>
                <a:close/>
                <a:moveTo>
                  <a:pt x="2190227" y="4418638"/>
                </a:moveTo>
                <a:lnTo>
                  <a:pt x="2189657" y="4419206"/>
                </a:lnTo>
                <a:lnTo>
                  <a:pt x="2189863" y="4420647"/>
                </a:lnTo>
                <a:lnTo>
                  <a:pt x="2187161" y="4435542"/>
                </a:lnTo>
                <a:cubicBezTo>
                  <a:pt x="2187090" y="4442299"/>
                  <a:pt x="2188421" y="4448605"/>
                  <a:pt x="2192509" y="4449743"/>
                </a:cubicBezTo>
                <a:cubicBezTo>
                  <a:pt x="2190608" y="4443958"/>
                  <a:pt x="2191321" y="4439027"/>
                  <a:pt x="2191796" y="4434191"/>
                </a:cubicBezTo>
                <a:lnTo>
                  <a:pt x="2189863" y="4420647"/>
                </a:lnTo>
                <a:close/>
                <a:moveTo>
                  <a:pt x="4617009" y="4418258"/>
                </a:moveTo>
                <a:lnTo>
                  <a:pt x="4618340" y="4423569"/>
                </a:lnTo>
                <a:lnTo>
                  <a:pt x="4619861" y="4429069"/>
                </a:lnTo>
                <a:lnTo>
                  <a:pt x="4617390" y="4426224"/>
                </a:lnTo>
                <a:lnTo>
                  <a:pt x="4614727" y="4423379"/>
                </a:lnTo>
                <a:lnTo>
                  <a:pt x="4603508" y="4424517"/>
                </a:lnTo>
                <a:lnTo>
                  <a:pt x="4592669" y="4425845"/>
                </a:lnTo>
                <a:lnTo>
                  <a:pt x="4607121" y="4427741"/>
                </a:lnTo>
                <a:lnTo>
                  <a:pt x="4621953" y="4429448"/>
                </a:lnTo>
                <a:cubicBezTo>
                  <a:pt x="4622144" y="4428576"/>
                  <a:pt x="4622144" y="4427666"/>
                  <a:pt x="4621953" y="4426793"/>
                </a:cubicBezTo>
                <a:cubicBezTo>
                  <a:pt x="4621801" y="4424764"/>
                  <a:pt x="4621002" y="4422829"/>
                  <a:pt x="4619671" y="4421293"/>
                </a:cubicBezTo>
                <a:close/>
                <a:moveTo>
                  <a:pt x="4784633" y="4416646"/>
                </a:moveTo>
                <a:cubicBezTo>
                  <a:pt x="4784595" y="4416665"/>
                  <a:pt x="4784575" y="4416703"/>
                  <a:pt x="4784537" y="4416741"/>
                </a:cubicBezTo>
                <a:cubicBezTo>
                  <a:pt x="4783853" y="4417006"/>
                  <a:pt x="4783530" y="4417784"/>
                  <a:pt x="4783796" y="4418467"/>
                </a:cubicBezTo>
                <a:cubicBezTo>
                  <a:pt x="4783929" y="4418808"/>
                  <a:pt x="4784195" y="4419074"/>
                  <a:pt x="4784537" y="4419206"/>
                </a:cubicBezTo>
                <a:lnTo>
                  <a:pt x="4784537" y="4418638"/>
                </a:lnTo>
                <a:cubicBezTo>
                  <a:pt x="4785032" y="4419055"/>
                  <a:pt x="4785754" y="4419055"/>
                  <a:pt x="4786249" y="4418638"/>
                </a:cubicBezTo>
                <a:cubicBezTo>
                  <a:pt x="4786781" y="4418125"/>
                  <a:pt x="4786781" y="4417291"/>
                  <a:pt x="4786268" y="4416760"/>
                </a:cubicBezTo>
                <a:cubicBezTo>
                  <a:pt x="4786268" y="4416760"/>
                  <a:pt x="4786249" y="4416741"/>
                  <a:pt x="4786249" y="4416741"/>
                </a:cubicBezTo>
                <a:cubicBezTo>
                  <a:pt x="4785830" y="4416267"/>
                  <a:pt x="4785108" y="4416229"/>
                  <a:pt x="4784633" y="4416646"/>
                </a:cubicBezTo>
                <a:close/>
                <a:moveTo>
                  <a:pt x="4997703" y="4415793"/>
                </a:moveTo>
                <a:cubicBezTo>
                  <a:pt x="4997190" y="4416153"/>
                  <a:pt x="4997057" y="4416855"/>
                  <a:pt x="4997418" y="4417367"/>
                </a:cubicBezTo>
                <a:cubicBezTo>
                  <a:pt x="4997437" y="4417424"/>
                  <a:pt x="4997475" y="4417462"/>
                  <a:pt x="4997513" y="4417500"/>
                </a:cubicBezTo>
                <a:lnTo>
                  <a:pt x="4997703" y="4417500"/>
                </a:lnTo>
                <a:cubicBezTo>
                  <a:pt x="4998179" y="4417917"/>
                  <a:pt x="4998901" y="4417879"/>
                  <a:pt x="4999320" y="4417405"/>
                </a:cubicBezTo>
                <a:cubicBezTo>
                  <a:pt x="4999738" y="4416931"/>
                  <a:pt x="4999681" y="4416210"/>
                  <a:pt x="4999205" y="4415793"/>
                </a:cubicBezTo>
                <a:cubicBezTo>
                  <a:pt x="4998787" y="4415413"/>
                  <a:pt x="4998140" y="4415413"/>
                  <a:pt x="4997703" y="4415793"/>
                </a:cubicBezTo>
                <a:close/>
                <a:moveTo>
                  <a:pt x="4723497" y="4415223"/>
                </a:moveTo>
                <a:cubicBezTo>
                  <a:pt x="4721710" y="4416684"/>
                  <a:pt x="4721462" y="4419320"/>
                  <a:pt x="4722926" y="4421103"/>
                </a:cubicBezTo>
                <a:lnTo>
                  <a:pt x="4723307" y="4420913"/>
                </a:lnTo>
                <a:cubicBezTo>
                  <a:pt x="4724942" y="4422317"/>
                  <a:pt x="4727376" y="4422317"/>
                  <a:pt x="4729012" y="4420913"/>
                </a:cubicBezTo>
                <a:cubicBezTo>
                  <a:pt x="4730514" y="4419320"/>
                  <a:pt x="4730514" y="4416817"/>
                  <a:pt x="4729012" y="4415223"/>
                </a:cubicBezTo>
                <a:cubicBezTo>
                  <a:pt x="4727471" y="4413763"/>
                  <a:pt x="4725037" y="4413763"/>
                  <a:pt x="4723497" y="4415223"/>
                </a:cubicBezTo>
                <a:close/>
                <a:moveTo>
                  <a:pt x="4515466" y="4414654"/>
                </a:moveTo>
                <a:lnTo>
                  <a:pt x="4512233" y="4418258"/>
                </a:lnTo>
                <a:cubicBezTo>
                  <a:pt x="4511814" y="4417727"/>
                  <a:pt x="4511054" y="4417651"/>
                  <a:pt x="4510521" y="4418069"/>
                </a:cubicBezTo>
                <a:cubicBezTo>
                  <a:pt x="4509989" y="4418486"/>
                  <a:pt x="4509913" y="4419244"/>
                  <a:pt x="4510331" y="4419775"/>
                </a:cubicBezTo>
                <a:cubicBezTo>
                  <a:pt x="4510750" y="4420250"/>
                  <a:pt x="4511472" y="4420288"/>
                  <a:pt x="4511947" y="4419870"/>
                </a:cubicBezTo>
                <a:cubicBezTo>
                  <a:pt x="4511985" y="4419851"/>
                  <a:pt x="4512005" y="4419813"/>
                  <a:pt x="4512043" y="4419775"/>
                </a:cubicBezTo>
                <a:cubicBezTo>
                  <a:pt x="4512043" y="4419775"/>
                  <a:pt x="4516036" y="4415034"/>
                  <a:pt x="4515466" y="4414654"/>
                </a:cubicBezTo>
                <a:close/>
                <a:moveTo>
                  <a:pt x="699017" y="4414465"/>
                </a:moveTo>
                <a:cubicBezTo>
                  <a:pt x="697457" y="4414749"/>
                  <a:pt x="696330" y="4416115"/>
                  <a:pt x="696354" y="4417689"/>
                </a:cubicBezTo>
                <a:cubicBezTo>
                  <a:pt x="696642" y="4419206"/>
                  <a:pt x="698036" y="4420288"/>
                  <a:pt x="699587" y="4420155"/>
                </a:cubicBezTo>
                <a:cubicBezTo>
                  <a:pt x="701257" y="4419965"/>
                  <a:pt x="702459" y="4418467"/>
                  <a:pt x="702270" y="4416798"/>
                </a:cubicBezTo>
                <a:cubicBezTo>
                  <a:pt x="702238" y="4416513"/>
                  <a:pt x="702168" y="4416248"/>
                  <a:pt x="702059" y="4415982"/>
                </a:cubicBezTo>
                <a:lnTo>
                  <a:pt x="702059" y="4416931"/>
                </a:lnTo>
                <a:cubicBezTo>
                  <a:pt x="701861" y="4415432"/>
                  <a:pt x="700527" y="4414351"/>
                  <a:pt x="699017" y="4414465"/>
                </a:cubicBezTo>
                <a:close/>
                <a:moveTo>
                  <a:pt x="4525353" y="4414034"/>
                </a:moveTo>
                <a:lnTo>
                  <a:pt x="4525353" y="4415793"/>
                </a:lnTo>
                <a:cubicBezTo>
                  <a:pt x="4524802" y="4416229"/>
                  <a:pt x="4524003" y="4416229"/>
                  <a:pt x="4523452" y="4415793"/>
                </a:cubicBezTo>
                <a:lnTo>
                  <a:pt x="4523387" y="4415728"/>
                </a:lnTo>
                <a:close/>
                <a:moveTo>
                  <a:pt x="4523452" y="4413706"/>
                </a:moveTo>
                <a:cubicBezTo>
                  <a:pt x="4522882" y="4414180"/>
                  <a:pt x="4522786" y="4415034"/>
                  <a:pt x="4523262" y="4415603"/>
                </a:cubicBezTo>
                <a:lnTo>
                  <a:pt x="4523387" y="4415728"/>
                </a:lnTo>
                <a:lnTo>
                  <a:pt x="4521550" y="4417310"/>
                </a:lnTo>
                <a:cubicBezTo>
                  <a:pt x="4521018" y="4416798"/>
                  <a:pt x="4520181" y="4416798"/>
                  <a:pt x="4519668" y="4417329"/>
                </a:cubicBezTo>
                <a:cubicBezTo>
                  <a:pt x="4519155" y="4417860"/>
                  <a:pt x="4519155" y="4418695"/>
                  <a:pt x="4519687" y="4419206"/>
                </a:cubicBezTo>
                <a:cubicBezTo>
                  <a:pt x="4520200" y="4419718"/>
                  <a:pt x="4521037" y="4419718"/>
                  <a:pt x="4521550" y="4419206"/>
                </a:cubicBezTo>
                <a:cubicBezTo>
                  <a:pt x="4523072" y="4420364"/>
                  <a:pt x="4525239" y="4420060"/>
                  <a:pt x="4526399" y="4418543"/>
                </a:cubicBezTo>
                <a:cubicBezTo>
                  <a:pt x="4527559" y="4417025"/>
                  <a:pt x="4527255" y="4414863"/>
                  <a:pt x="4525734" y="4413706"/>
                </a:cubicBezTo>
                <a:lnTo>
                  <a:pt x="4525353" y="4414034"/>
                </a:lnTo>
                <a:lnTo>
                  <a:pt x="4525353" y="4413896"/>
                </a:lnTo>
                <a:cubicBezTo>
                  <a:pt x="4524878" y="4413327"/>
                  <a:pt x="4524023" y="4413232"/>
                  <a:pt x="4523452" y="4413706"/>
                </a:cubicBezTo>
                <a:close/>
                <a:moveTo>
                  <a:pt x="2928606" y="4413706"/>
                </a:moveTo>
                <a:cubicBezTo>
                  <a:pt x="2927047" y="4414313"/>
                  <a:pt x="2926267" y="4416077"/>
                  <a:pt x="2926876" y="4417632"/>
                </a:cubicBezTo>
                <a:cubicBezTo>
                  <a:pt x="2926876" y="4417651"/>
                  <a:pt x="2926895" y="4417670"/>
                  <a:pt x="2926895" y="4417689"/>
                </a:cubicBezTo>
                <a:cubicBezTo>
                  <a:pt x="2927541" y="4419244"/>
                  <a:pt x="2929310" y="4419984"/>
                  <a:pt x="2930869" y="4419339"/>
                </a:cubicBezTo>
                <a:cubicBezTo>
                  <a:pt x="2932428" y="4418695"/>
                  <a:pt x="2933170" y="4416931"/>
                  <a:pt x="2932523" y="4415375"/>
                </a:cubicBezTo>
                <a:cubicBezTo>
                  <a:pt x="2931896" y="4413858"/>
                  <a:pt x="2930146" y="4413099"/>
                  <a:pt x="2928606" y="4413706"/>
                </a:cubicBezTo>
                <a:close/>
                <a:moveTo>
                  <a:pt x="4950924" y="4413516"/>
                </a:moveTo>
                <a:lnTo>
                  <a:pt x="4957390" y="4419206"/>
                </a:lnTo>
                <a:cubicBezTo>
                  <a:pt x="4956857" y="4419718"/>
                  <a:pt x="4956857" y="4420553"/>
                  <a:pt x="4957371" y="4421084"/>
                </a:cubicBezTo>
                <a:cubicBezTo>
                  <a:pt x="4957371" y="4421084"/>
                  <a:pt x="4957390" y="4421103"/>
                  <a:pt x="4957390" y="4421103"/>
                </a:cubicBezTo>
                <a:cubicBezTo>
                  <a:pt x="4957885" y="4421520"/>
                  <a:pt x="4958607" y="4421520"/>
                  <a:pt x="4959102" y="4421103"/>
                </a:cubicBezTo>
                <a:lnTo>
                  <a:pt x="4970130" y="4430966"/>
                </a:lnTo>
                <a:lnTo>
                  <a:pt x="4984963" y="4443863"/>
                </a:lnTo>
                <a:cubicBezTo>
                  <a:pt x="4983251" y="4446329"/>
                  <a:pt x="4984963" y="4447277"/>
                  <a:pt x="4988576" y="4446898"/>
                </a:cubicBezTo>
                <a:lnTo>
                  <a:pt x="5003028" y="4440449"/>
                </a:lnTo>
                <a:lnTo>
                  <a:pt x="5017099" y="4434000"/>
                </a:lnTo>
                <a:lnTo>
                  <a:pt x="4984012" y="4423759"/>
                </a:lnTo>
                <a:close/>
                <a:moveTo>
                  <a:pt x="1383962" y="4413327"/>
                </a:moveTo>
                <a:cubicBezTo>
                  <a:pt x="1382250" y="4412189"/>
                  <a:pt x="1383772" y="4416931"/>
                  <a:pt x="1384913" y="4416741"/>
                </a:cubicBezTo>
                <a:lnTo>
                  <a:pt x="1385673" y="4416741"/>
                </a:lnTo>
                <a:cubicBezTo>
                  <a:pt x="1385673" y="4415603"/>
                  <a:pt x="1385673" y="4414465"/>
                  <a:pt x="1383962" y="4413327"/>
                </a:cubicBezTo>
                <a:close/>
                <a:moveTo>
                  <a:pt x="1042250" y="4413327"/>
                </a:moveTo>
                <a:lnTo>
                  <a:pt x="1043793" y="4414167"/>
                </a:lnTo>
                <a:lnTo>
                  <a:pt x="1036379" y="4427647"/>
                </a:lnTo>
                <a:cubicBezTo>
                  <a:pt x="1033360" y="4432578"/>
                  <a:pt x="1032077" y="4437130"/>
                  <a:pt x="1039017" y="4439501"/>
                </a:cubicBezTo>
                <a:cubicBezTo>
                  <a:pt x="1040016" y="4431251"/>
                  <a:pt x="1054064" y="4423960"/>
                  <a:pt x="1051479" y="4418350"/>
                </a:cubicBezTo>
                <a:lnTo>
                  <a:pt x="1043793" y="4414167"/>
                </a:lnTo>
                <a:lnTo>
                  <a:pt x="1044151" y="4413516"/>
                </a:lnTo>
                <a:close/>
                <a:moveTo>
                  <a:pt x="4783206" y="4412568"/>
                </a:moveTo>
                <a:lnTo>
                  <a:pt x="4783206" y="4412947"/>
                </a:lnTo>
                <a:cubicBezTo>
                  <a:pt x="4782788" y="4412473"/>
                  <a:pt x="4782065" y="4412436"/>
                  <a:pt x="4781590" y="4412853"/>
                </a:cubicBezTo>
                <a:cubicBezTo>
                  <a:pt x="4781552" y="4412872"/>
                  <a:pt x="4781533" y="4412910"/>
                  <a:pt x="4781495" y="4412947"/>
                </a:cubicBezTo>
                <a:cubicBezTo>
                  <a:pt x="4780962" y="4413460"/>
                  <a:pt x="4780962" y="4414294"/>
                  <a:pt x="4781476" y="4414825"/>
                </a:cubicBezTo>
                <a:cubicBezTo>
                  <a:pt x="4781476" y="4414825"/>
                  <a:pt x="4781495" y="4414844"/>
                  <a:pt x="4781495" y="4414844"/>
                </a:cubicBezTo>
                <a:cubicBezTo>
                  <a:pt x="4781989" y="4415262"/>
                  <a:pt x="4782712" y="4415262"/>
                  <a:pt x="4783206" y="4414844"/>
                </a:cubicBezTo>
                <a:cubicBezTo>
                  <a:pt x="4783834" y="4414465"/>
                  <a:pt x="4784043" y="4413649"/>
                  <a:pt x="4783663" y="4413023"/>
                </a:cubicBezTo>
                <a:cubicBezTo>
                  <a:pt x="4783549" y="4412834"/>
                  <a:pt x="4783396" y="4412682"/>
                  <a:pt x="4783206" y="4412568"/>
                </a:cubicBezTo>
                <a:close/>
                <a:moveTo>
                  <a:pt x="2425071" y="4412568"/>
                </a:moveTo>
                <a:lnTo>
                  <a:pt x="2416704" y="4415603"/>
                </a:lnTo>
                <a:cubicBezTo>
                  <a:pt x="2416704" y="4415603"/>
                  <a:pt x="2416704" y="4414465"/>
                  <a:pt x="2416704" y="4414085"/>
                </a:cubicBezTo>
                <a:lnTo>
                  <a:pt x="2415563" y="4416172"/>
                </a:lnTo>
                <a:lnTo>
                  <a:pt x="2408337" y="4418827"/>
                </a:lnTo>
                <a:lnTo>
                  <a:pt x="2412711" y="4430966"/>
                </a:lnTo>
                <a:cubicBezTo>
                  <a:pt x="2412825" y="4432995"/>
                  <a:pt x="2413471" y="4434968"/>
                  <a:pt x="2414612" y="4436656"/>
                </a:cubicBezTo>
                <a:lnTo>
                  <a:pt x="2427733" y="4473261"/>
                </a:lnTo>
                <a:lnTo>
                  <a:pt x="2439332" y="4458847"/>
                </a:lnTo>
                <a:cubicBezTo>
                  <a:pt x="2440473" y="4463019"/>
                  <a:pt x="2439332" y="4468330"/>
                  <a:pt x="2443706" y="4469658"/>
                </a:cubicBezTo>
                <a:cubicBezTo>
                  <a:pt x="2442908" y="4473527"/>
                  <a:pt x="2443231" y="4477548"/>
                  <a:pt x="2444657" y="4481227"/>
                </a:cubicBezTo>
                <a:lnTo>
                  <a:pt x="2449791" y="4496021"/>
                </a:lnTo>
                <a:lnTo>
                  <a:pt x="2495999" y="4479141"/>
                </a:lnTo>
                <a:lnTo>
                  <a:pt x="2476983" y="4469278"/>
                </a:lnTo>
                <a:cubicBezTo>
                  <a:pt x="2474721" y="4468083"/>
                  <a:pt x="2472382" y="4467059"/>
                  <a:pt x="2469948" y="4466243"/>
                </a:cubicBezTo>
                <a:cubicBezTo>
                  <a:pt x="2469510" y="4463038"/>
                  <a:pt x="2467190" y="4460421"/>
                  <a:pt x="2464053" y="4459605"/>
                </a:cubicBezTo>
                <a:cubicBezTo>
                  <a:pt x="2464053" y="4461312"/>
                  <a:pt x="2464053" y="4462830"/>
                  <a:pt x="2464053" y="4464157"/>
                </a:cubicBezTo>
                <a:cubicBezTo>
                  <a:pt x="2459166" y="4462450"/>
                  <a:pt x="2453956" y="4461938"/>
                  <a:pt x="2448840" y="4462640"/>
                </a:cubicBezTo>
                <a:cubicBezTo>
                  <a:pt x="2449030" y="4458240"/>
                  <a:pt x="2447205" y="4453991"/>
                  <a:pt x="2443896" y="4451070"/>
                </a:cubicBezTo>
                <a:cubicBezTo>
                  <a:pt x="2449069" y="4442611"/>
                  <a:pt x="2450704" y="4432464"/>
                  <a:pt x="2448460" y="4422810"/>
                </a:cubicBezTo>
                <a:cubicBezTo>
                  <a:pt x="2444467" y="4413896"/>
                  <a:pt x="2434351" y="4409477"/>
                  <a:pt x="2425071" y="4412568"/>
                </a:cubicBezTo>
                <a:close/>
                <a:moveTo>
                  <a:pt x="2989266" y="4411999"/>
                </a:moveTo>
                <a:lnTo>
                  <a:pt x="2984132" y="4418258"/>
                </a:lnTo>
                <a:cubicBezTo>
                  <a:pt x="2981907" y="4420705"/>
                  <a:pt x="2980462" y="4423721"/>
                  <a:pt x="2979949" y="4426983"/>
                </a:cubicBezTo>
                <a:cubicBezTo>
                  <a:pt x="2980481" y="4428348"/>
                  <a:pt x="2981964" y="4429088"/>
                  <a:pt x="2983371" y="4428690"/>
                </a:cubicBezTo>
                <a:cubicBezTo>
                  <a:pt x="2985691" y="4426319"/>
                  <a:pt x="2987156" y="4423246"/>
                  <a:pt x="2987555" y="4419965"/>
                </a:cubicBezTo>
                <a:close/>
                <a:moveTo>
                  <a:pt x="5057032" y="4411620"/>
                </a:moveTo>
                <a:cubicBezTo>
                  <a:pt x="5040108" y="4427931"/>
                  <a:pt x="5076048" y="4420344"/>
                  <a:pt x="5057032" y="4411620"/>
                </a:cubicBezTo>
                <a:close/>
                <a:moveTo>
                  <a:pt x="983491" y="4411241"/>
                </a:moveTo>
                <a:lnTo>
                  <a:pt x="977977" y="4425276"/>
                </a:lnTo>
                <a:cubicBezTo>
                  <a:pt x="975695" y="4432293"/>
                  <a:pt x="974174" y="4439311"/>
                  <a:pt x="975505" y="4440259"/>
                </a:cubicBezTo>
                <a:lnTo>
                  <a:pt x="974554" y="4441018"/>
                </a:lnTo>
                <a:cubicBezTo>
                  <a:pt x="975695" y="4442156"/>
                  <a:pt x="979878" y="4441018"/>
                  <a:pt x="983682" y="4437415"/>
                </a:cubicBezTo>
                <a:lnTo>
                  <a:pt x="990527" y="4431914"/>
                </a:lnTo>
                <a:lnTo>
                  <a:pt x="987104" y="4421672"/>
                </a:lnTo>
                <a:close/>
                <a:moveTo>
                  <a:pt x="4603698" y="4411051"/>
                </a:moveTo>
                <a:cubicBezTo>
                  <a:pt x="4602919" y="4411373"/>
                  <a:pt x="4602557" y="4412265"/>
                  <a:pt x="4602900" y="4413042"/>
                </a:cubicBezTo>
                <a:cubicBezTo>
                  <a:pt x="4602900" y="4413080"/>
                  <a:pt x="4602919" y="4413099"/>
                  <a:pt x="4602938" y="4413137"/>
                </a:cubicBezTo>
                <a:lnTo>
                  <a:pt x="4603508" y="4412947"/>
                </a:lnTo>
                <a:cubicBezTo>
                  <a:pt x="4604060" y="4413384"/>
                  <a:pt x="4604858" y="4413384"/>
                  <a:pt x="4605410" y="4412947"/>
                </a:cubicBezTo>
                <a:cubicBezTo>
                  <a:pt x="4605410" y="4412947"/>
                  <a:pt x="4605410" y="4411810"/>
                  <a:pt x="4605410" y="4411051"/>
                </a:cubicBezTo>
                <a:cubicBezTo>
                  <a:pt x="4604896" y="4410710"/>
                  <a:pt x="4604212" y="4410710"/>
                  <a:pt x="4603698" y="4411051"/>
                </a:cubicBezTo>
                <a:close/>
                <a:moveTo>
                  <a:pt x="4936282" y="4410861"/>
                </a:moveTo>
                <a:lnTo>
                  <a:pt x="4935522" y="4411241"/>
                </a:lnTo>
                <a:cubicBezTo>
                  <a:pt x="4935104" y="4410766"/>
                  <a:pt x="4934381" y="4410728"/>
                  <a:pt x="4933906" y="4411146"/>
                </a:cubicBezTo>
                <a:cubicBezTo>
                  <a:pt x="4933868" y="4411165"/>
                  <a:pt x="4933849" y="4411203"/>
                  <a:pt x="4933810" y="4411241"/>
                </a:cubicBezTo>
                <a:cubicBezTo>
                  <a:pt x="4933335" y="4411658"/>
                  <a:pt x="4933297" y="4412379"/>
                  <a:pt x="4933715" y="4412853"/>
                </a:cubicBezTo>
                <a:cubicBezTo>
                  <a:pt x="4933734" y="4412891"/>
                  <a:pt x="4933773" y="4412910"/>
                  <a:pt x="4933810" y="4412947"/>
                </a:cubicBezTo>
                <a:cubicBezTo>
                  <a:pt x="4934229" y="4413422"/>
                  <a:pt x="4934951" y="4413460"/>
                  <a:pt x="4935427" y="4413042"/>
                </a:cubicBezTo>
                <a:cubicBezTo>
                  <a:pt x="4935465" y="4413023"/>
                  <a:pt x="4935484" y="4412985"/>
                  <a:pt x="4935522" y="4412947"/>
                </a:cubicBezTo>
                <a:cubicBezTo>
                  <a:pt x="4936245" y="4412777"/>
                  <a:pt x="4936682" y="4412056"/>
                  <a:pt x="4936511" y="4411354"/>
                </a:cubicBezTo>
                <a:cubicBezTo>
                  <a:pt x="4936473" y="4411165"/>
                  <a:pt x="4936397" y="4411013"/>
                  <a:pt x="4936282" y="4410861"/>
                </a:cubicBezTo>
                <a:close/>
                <a:moveTo>
                  <a:pt x="913894" y="4410292"/>
                </a:moveTo>
                <a:cubicBezTo>
                  <a:pt x="912373" y="4410292"/>
                  <a:pt x="913894" y="4411999"/>
                  <a:pt x="912183" y="4412947"/>
                </a:cubicBezTo>
                <a:cubicBezTo>
                  <a:pt x="910471" y="4413896"/>
                  <a:pt x="912183" y="4414085"/>
                  <a:pt x="913894" y="4414844"/>
                </a:cubicBezTo>
                <a:cubicBezTo>
                  <a:pt x="911612" y="4415982"/>
                  <a:pt x="913894" y="4420534"/>
                  <a:pt x="915796" y="4421293"/>
                </a:cubicBezTo>
                <a:cubicBezTo>
                  <a:pt x="916311" y="4422203"/>
                  <a:pt x="917224" y="4422848"/>
                  <a:pt x="918268" y="4423000"/>
                </a:cubicBezTo>
                <a:cubicBezTo>
                  <a:pt x="917570" y="4423208"/>
                  <a:pt x="917052" y="4423796"/>
                  <a:pt x="916937" y="4424517"/>
                </a:cubicBezTo>
                <a:cubicBezTo>
                  <a:pt x="918268" y="4424517"/>
                  <a:pt x="917887" y="4424517"/>
                  <a:pt x="918838" y="4423569"/>
                </a:cubicBezTo>
                <a:cubicBezTo>
                  <a:pt x="918574" y="4422696"/>
                  <a:pt x="918574" y="4421786"/>
                  <a:pt x="918838" y="4420913"/>
                </a:cubicBezTo>
                <a:cubicBezTo>
                  <a:pt x="917507" y="4420913"/>
                  <a:pt x="918838" y="4420913"/>
                  <a:pt x="916746" y="4420913"/>
                </a:cubicBezTo>
                <a:cubicBezTo>
                  <a:pt x="914655" y="4420913"/>
                  <a:pt x="916746" y="4419586"/>
                  <a:pt x="916746" y="4418827"/>
                </a:cubicBezTo>
                <a:cubicBezTo>
                  <a:pt x="917167" y="4419036"/>
                  <a:pt x="917657" y="4419036"/>
                  <a:pt x="918077" y="4418827"/>
                </a:cubicBezTo>
                <a:cubicBezTo>
                  <a:pt x="916176" y="4418827"/>
                  <a:pt x="918077" y="4417689"/>
                  <a:pt x="915796" y="4417120"/>
                </a:cubicBezTo>
                <a:cubicBezTo>
                  <a:pt x="915796" y="4417120"/>
                  <a:pt x="915796" y="4417120"/>
                  <a:pt x="915796" y="4415793"/>
                </a:cubicBezTo>
                <a:cubicBezTo>
                  <a:pt x="915796" y="4414465"/>
                  <a:pt x="914464" y="4413516"/>
                  <a:pt x="913894" y="4414085"/>
                </a:cubicBezTo>
                <a:lnTo>
                  <a:pt x="913894" y="4413896"/>
                </a:lnTo>
                <a:cubicBezTo>
                  <a:pt x="913894" y="4412379"/>
                  <a:pt x="915415" y="4410292"/>
                  <a:pt x="913894" y="4410292"/>
                </a:cubicBezTo>
                <a:close/>
                <a:moveTo>
                  <a:pt x="1512888" y="4409913"/>
                </a:moveTo>
                <a:cubicBezTo>
                  <a:pt x="1514219" y="4413896"/>
                  <a:pt x="1527150" y="4425845"/>
                  <a:pt x="1518022" y="4413327"/>
                </a:cubicBezTo>
                <a:lnTo>
                  <a:pt x="1518212" y="4412758"/>
                </a:lnTo>
                <a:cubicBezTo>
                  <a:pt x="1516893" y="4411696"/>
                  <a:pt x="1515495" y="4410747"/>
                  <a:pt x="1514029" y="4409913"/>
                </a:cubicBezTo>
                <a:close/>
                <a:moveTo>
                  <a:pt x="4503296" y="4409534"/>
                </a:moveTo>
                <a:lnTo>
                  <a:pt x="4500063" y="4413137"/>
                </a:lnTo>
                <a:cubicBezTo>
                  <a:pt x="4500595" y="4412720"/>
                  <a:pt x="4500671" y="4411961"/>
                  <a:pt x="4500253" y="4411430"/>
                </a:cubicBezTo>
                <a:cubicBezTo>
                  <a:pt x="4499835" y="4410899"/>
                  <a:pt x="4499074" y="4410823"/>
                  <a:pt x="4498542" y="4411241"/>
                </a:cubicBezTo>
                <a:cubicBezTo>
                  <a:pt x="4498009" y="4411753"/>
                  <a:pt x="4498009" y="4412587"/>
                  <a:pt x="4498522" y="4413118"/>
                </a:cubicBezTo>
                <a:cubicBezTo>
                  <a:pt x="4498522" y="4413118"/>
                  <a:pt x="4498542" y="4413137"/>
                  <a:pt x="4498542" y="4413137"/>
                </a:cubicBezTo>
                <a:cubicBezTo>
                  <a:pt x="4499530" y="4414446"/>
                  <a:pt x="4501413" y="4414692"/>
                  <a:pt x="4502725" y="4413706"/>
                </a:cubicBezTo>
                <a:cubicBezTo>
                  <a:pt x="4504037" y="4412720"/>
                  <a:pt x="4504284" y="4410842"/>
                  <a:pt x="4503296" y="4409534"/>
                </a:cubicBezTo>
                <a:close/>
                <a:moveTo>
                  <a:pt x="2093247" y="4409154"/>
                </a:moveTo>
                <a:cubicBezTo>
                  <a:pt x="2075943" y="4416741"/>
                  <a:pt x="2113594" y="4422241"/>
                  <a:pt x="2093247" y="4409154"/>
                </a:cubicBezTo>
                <a:close/>
                <a:moveTo>
                  <a:pt x="874532" y="4408775"/>
                </a:moveTo>
                <a:cubicBezTo>
                  <a:pt x="872968" y="4408965"/>
                  <a:pt x="871858" y="4410387"/>
                  <a:pt x="872052" y="4411942"/>
                </a:cubicBezTo>
                <a:cubicBezTo>
                  <a:pt x="872056" y="4411961"/>
                  <a:pt x="872058" y="4411980"/>
                  <a:pt x="872059" y="4411999"/>
                </a:cubicBezTo>
                <a:cubicBezTo>
                  <a:pt x="872257" y="4413498"/>
                  <a:pt x="873592" y="4414579"/>
                  <a:pt x="875102" y="4414465"/>
                </a:cubicBezTo>
                <a:cubicBezTo>
                  <a:pt x="876676" y="4414465"/>
                  <a:pt x="877954" y="4413194"/>
                  <a:pt x="877954" y="4411620"/>
                </a:cubicBezTo>
                <a:cubicBezTo>
                  <a:pt x="877954" y="4410046"/>
                  <a:pt x="876676" y="4408775"/>
                  <a:pt x="875102" y="4408775"/>
                </a:cubicBezTo>
                <a:close/>
                <a:moveTo>
                  <a:pt x="3313294" y="4408206"/>
                </a:moveTo>
                <a:cubicBezTo>
                  <a:pt x="3314929" y="4408225"/>
                  <a:pt x="3316526" y="4408756"/>
                  <a:pt x="3317857" y="4409723"/>
                </a:cubicBezTo>
                <a:cubicBezTo>
                  <a:pt x="3323182" y="4413706"/>
                  <a:pt x="3310441" y="4424707"/>
                  <a:pt x="3313103" y="4409723"/>
                </a:cubicBezTo>
                <a:lnTo>
                  <a:pt x="3313674" y="4409723"/>
                </a:lnTo>
                <a:cubicBezTo>
                  <a:pt x="3313484" y="4409230"/>
                  <a:pt x="3313350" y="4408718"/>
                  <a:pt x="3313294" y="4408206"/>
                </a:cubicBezTo>
                <a:close/>
                <a:moveTo>
                  <a:pt x="1215293" y="4408206"/>
                </a:moveTo>
                <a:cubicBezTo>
                  <a:pt x="1217004" y="4409913"/>
                  <a:pt x="1215293" y="4411810"/>
                  <a:pt x="1217194" y="4412568"/>
                </a:cubicBezTo>
                <a:cubicBezTo>
                  <a:pt x="1217004" y="4412568"/>
                  <a:pt x="1219856" y="4409534"/>
                  <a:pt x="1217004" y="4409534"/>
                </a:cubicBezTo>
                <a:close/>
                <a:moveTo>
                  <a:pt x="914655" y="4408016"/>
                </a:moveTo>
                <a:lnTo>
                  <a:pt x="914655" y="4408693"/>
                </a:lnTo>
                <a:lnTo>
                  <a:pt x="913514" y="4410482"/>
                </a:lnTo>
                <a:lnTo>
                  <a:pt x="914655" y="4409344"/>
                </a:lnTo>
                <a:lnTo>
                  <a:pt x="914655" y="4408693"/>
                </a:lnTo>
                <a:lnTo>
                  <a:pt x="914845" y="4408395"/>
                </a:lnTo>
                <a:close/>
                <a:moveTo>
                  <a:pt x="2967588" y="4407826"/>
                </a:moveTo>
                <a:cubicBezTo>
                  <a:pt x="2962644" y="4429448"/>
                  <a:pt x="2983181" y="4408965"/>
                  <a:pt x="2967588" y="4407826"/>
                </a:cubicBezTo>
                <a:close/>
                <a:moveTo>
                  <a:pt x="5315265" y="4407637"/>
                </a:moveTo>
                <a:lnTo>
                  <a:pt x="5334281" y="4424328"/>
                </a:lnTo>
                <a:lnTo>
                  <a:pt x="5353296" y="4441208"/>
                </a:lnTo>
                <a:lnTo>
                  <a:pt x="5367368" y="4434569"/>
                </a:lnTo>
                <a:lnTo>
                  <a:pt x="5381440" y="4428121"/>
                </a:lnTo>
                <a:lnTo>
                  <a:pt x="5348353" y="4417879"/>
                </a:lnTo>
                <a:close/>
                <a:moveTo>
                  <a:pt x="4515275" y="4407637"/>
                </a:moveTo>
                <a:cubicBezTo>
                  <a:pt x="4514743" y="4408054"/>
                  <a:pt x="4514667" y="4408813"/>
                  <a:pt x="4515085" y="4409344"/>
                </a:cubicBezTo>
                <a:cubicBezTo>
                  <a:pt x="4515504" y="4409875"/>
                  <a:pt x="4516264" y="4409951"/>
                  <a:pt x="4516796" y="4409534"/>
                </a:cubicBezTo>
                <a:cubicBezTo>
                  <a:pt x="4517329" y="4409116"/>
                  <a:pt x="4517405" y="4408358"/>
                  <a:pt x="4516987" y="4407826"/>
                </a:cubicBezTo>
                <a:cubicBezTo>
                  <a:pt x="4516568" y="4407295"/>
                  <a:pt x="4515808" y="4407220"/>
                  <a:pt x="4515275" y="4407637"/>
                </a:cubicBezTo>
                <a:close/>
                <a:moveTo>
                  <a:pt x="1027988" y="4407447"/>
                </a:moveTo>
                <a:cubicBezTo>
                  <a:pt x="1023044" y="4429069"/>
                  <a:pt x="1043581" y="4408585"/>
                  <a:pt x="1027988" y="4407447"/>
                </a:cubicBezTo>
                <a:close/>
                <a:moveTo>
                  <a:pt x="909711" y="4407447"/>
                </a:moveTo>
                <a:lnTo>
                  <a:pt x="910851" y="4407551"/>
                </a:lnTo>
                <a:lnTo>
                  <a:pt x="910851" y="4409154"/>
                </a:lnTo>
                <a:cubicBezTo>
                  <a:pt x="910363" y="4409344"/>
                  <a:pt x="909819" y="4409344"/>
                  <a:pt x="909330" y="4409154"/>
                </a:cubicBezTo>
                <a:lnTo>
                  <a:pt x="911612" y="4409723"/>
                </a:lnTo>
                <a:cubicBezTo>
                  <a:pt x="912241" y="4409192"/>
                  <a:pt x="912327" y="4408263"/>
                  <a:pt x="911802" y="4407637"/>
                </a:cubicBezTo>
                <a:lnTo>
                  <a:pt x="910851" y="4407551"/>
                </a:lnTo>
                <a:lnTo>
                  <a:pt x="910851" y="4407447"/>
                </a:lnTo>
                <a:cubicBezTo>
                  <a:pt x="910851" y="4406878"/>
                  <a:pt x="910851" y="4407447"/>
                  <a:pt x="909711" y="4407447"/>
                </a:cubicBezTo>
                <a:close/>
                <a:moveTo>
                  <a:pt x="4514515" y="4407257"/>
                </a:moveTo>
                <a:lnTo>
                  <a:pt x="4511282" y="4410861"/>
                </a:lnTo>
                <a:cubicBezTo>
                  <a:pt x="4511719" y="4410311"/>
                  <a:pt x="4511719" y="4409515"/>
                  <a:pt x="4511282" y="4408965"/>
                </a:cubicBezTo>
                <a:cubicBezTo>
                  <a:pt x="4510864" y="4408490"/>
                  <a:pt x="4510141" y="4408452"/>
                  <a:pt x="4509666" y="4408870"/>
                </a:cubicBezTo>
                <a:cubicBezTo>
                  <a:pt x="4509628" y="4408889"/>
                  <a:pt x="4509608" y="4408926"/>
                  <a:pt x="4509570" y="4408965"/>
                </a:cubicBezTo>
                <a:cubicBezTo>
                  <a:pt x="4509038" y="4409477"/>
                  <a:pt x="4509038" y="4410311"/>
                  <a:pt x="4509552" y="4410842"/>
                </a:cubicBezTo>
                <a:cubicBezTo>
                  <a:pt x="4509552" y="4410842"/>
                  <a:pt x="4509570" y="4410861"/>
                  <a:pt x="4509570" y="4410861"/>
                </a:cubicBezTo>
                <a:cubicBezTo>
                  <a:pt x="4510559" y="4412227"/>
                  <a:pt x="4512480" y="4412511"/>
                  <a:pt x="4513849" y="4411525"/>
                </a:cubicBezTo>
                <a:cubicBezTo>
                  <a:pt x="4515218" y="4410539"/>
                  <a:pt x="4515504" y="4408623"/>
                  <a:pt x="4514515" y="4407257"/>
                </a:cubicBezTo>
                <a:close/>
                <a:moveTo>
                  <a:pt x="5001126" y="4406688"/>
                </a:moveTo>
                <a:cubicBezTo>
                  <a:pt x="4996182" y="4428500"/>
                  <a:pt x="5016719" y="4407826"/>
                  <a:pt x="5001126" y="4406688"/>
                </a:cubicBezTo>
                <a:close/>
                <a:moveTo>
                  <a:pt x="3457242" y="4406688"/>
                </a:moveTo>
                <a:cubicBezTo>
                  <a:pt x="3464734" y="4404583"/>
                  <a:pt x="3472721" y="4407675"/>
                  <a:pt x="3476828" y="4414275"/>
                </a:cubicBezTo>
                <a:cubicBezTo>
                  <a:pt x="3478901" y="4417386"/>
                  <a:pt x="3480137" y="4420989"/>
                  <a:pt x="3480441" y="4424707"/>
                </a:cubicBezTo>
                <a:cubicBezTo>
                  <a:pt x="3478673" y="4422753"/>
                  <a:pt x="3476619" y="4421103"/>
                  <a:pt x="3474357" y="4419775"/>
                </a:cubicBezTo>
                <a:lnTo>
                  <a:pt x="3473215" y="4419775"/>
                </a:lnTo>
                <a:cubicBezTo>
                  <a:pt x="3474357" y="4417120"/>
                  <a:pt x="3473976" y="4413327"/>
                  <a:pt x="3467891" y="4413327"/>
                </a:cubicBezTo>
                <a:cubicBezTo>
                  <a:pt x="3467815" y="4414408"/>
                  <a:pt x="3467815" y="4415470"/>
                  <a:pt x="3467891" y="4416551"/>
                </a:cubicBezTo>
                <a:cubicBezTo>
                  <a:pt x="3463346" y="4414541"/>
                  <a:pt x="3459600" y="4411070"/>
                  <a:pt x="3457242" y="4406688"/>
                </a:cubicBezTo>
                <a:close/>
                <a:moveTo>
                  <a:pt x="4787770" y="4405930"/>
                </a:moveTo>
                <a:lnTo>
                  <a:pt x="4787770" y="4408395"/>
                </a:lnTo>
                <a:lnTo>
                  <a:pt x="4787390" y="4411241"/>
                </a:lnTo>
                <a:lnTo>
                  <a:pt x="4789862" y="4411241"/>
                </a:lnTo>
                <a:lnTo>
                  <a:pt x="4791953" y="4411241"/>
                </a:lnTo>
                <a:close/>
                <a:moveTo>
                  <a:pt x="4532104" y="4405835"/>
                </a:moveTo>
                <a:cubicBezTo>
                  <a:pt x="4532066" y="4405854"/>
                  <a:pt x="4532047" y="4405892"/>
                  <a:pt x="4532009" y="4405930"/>
                </a:cubicBezTo>
                <a:cubicBezTo>
                  <a:pt x="4531857" y="4406556"/>
                  <a:pt x="4532180" y="4407182"/>
                  <a:pt x="4532770" y="4407447"/>
                </a:cubicBezTo>
                <a:lnTo>
                  <a:pt x="4532009" y="4407826"/>
                </a:lnTo>
                <a:cubicBezTo>
                  <a:pt x="4532504" y="4408244"/>
                  <a:pt x="4533226" y="4408244"/>
                  <a:pt x="4533720" y="4407826"/>
                </a:cubicBezTo>
                <a:cubicBezTo>
                  <a:pt x="4534158" y="4407277"/>
                  <a:pt x="4534158" y="4406480"/>
                  <a:pt x="4533720" y="4405930"/>
                </a:cubicBezTo>
                <a:cubicBezTo>
                  <a:pt x="4533302" y="4405456"/>
                  <a:pt x="4532580" y="4405418"/>
                  <a:pt x="4532104" y="4405835"/>
                </a:cubicBezTo>
                <a:close/>
                <a:moveTo>
                  <a:pt x="905907" y="4405171"/>
                </a:moveTo>
                <a:cubicBezTo>
                  <a:pt x="907048" y="4406309"/>
                  <a:pt x="907429" y="4406499"/>
                  <a:pt x="907429" y="4408016"/>
                </a:cubicBezTo>
                <a:lnTo>
                  <a:pt x="907429" y="4405551"/>
                </a:lnTo>
                <a:lnTo>
                  <a:pt x="908189" y="4405740"/>
                </a:lnTo>
                <a:cubicBezTo>
                  <a:pt x="909330" y="4406120"/>
                  <a:pt x="907429" y="4405361"/>
                  <a:pt x="907429" y="4405361"/>
                </a:cubicBezTo>
                <a:lnTo>
                  <a:pt x="907429" y="4405551"/>
                </a:lnTo>
                <a:close/>
                <a:moveTo>
                  <a:pt x="4769705" y="4404982"/>
                </a:moveTo>
                <a:lnTo>
                  <a:pt x="4769705" y="4407447"/>
                </a:lnTo>
                <a:lnTo>
                  <a:pt x="4769135" y="4409344"/>
                </a:lnTo>
                <a:lnTo>
                  <a:pt x="4774459" y="4404982"/>
                </a:lnTo>
                <a:close/>
                <a:moveTo>
                  <a:pt x="2028023" y="4404602"/>
                </a:moveTo>
                <a:cubicBezTo>
                  <a:pt x="2026540" y="4405209"/>
                  <a:pt x="2025779" y="4406878"/>
                  <a:pt x="2026312" y="4408395"/>
                </a:cubicBezTo>
                <a:cubicBezTo>
                  <a:pt x="2027282" y="4409761"/>
                  <a:pt x="2029164" y="4410103"/>
                  <a:pt x="2030552" y="4409135"/>
                </a:cubicBezTo>
                <a:cubicBezTo>
                  <a:pt x="2031465" y="4408509"/>
                  <a:pt x="2031959" y="4407409"/>
                  <a:pt x="2031826" y="4406309"/>
                </a:cubicBezTo>
                <a:cubicBezTo>
                  <a:pt x="2031218" y="4404830"/>
                  <a:pt x="2029544" y="4404071"/>
                  <a:pt x="2028023" y="4404602"/>
                </a:cubicBezTo>
                <a:close/>
                <a:moveTo>
                  <a:pt x="2370306" y="4404413"/>
                </a:moveTo>
                <a:cubicBezTo>
                  <a:pt x="2373348" y="4421862"/>
                  <a:pt x="2356234" y="4431724"/>
                  <a:pt x="2363080" y="4445001"/>
                </a:cubicBezTo>
                <a:cubicBezTo>
                  <a:pt x="2368404" y="4434569"/>
                  <a:pt x="2380384" y="4410292"/>
                  <a:pt x="2370496" y="4405171"/>
                </a:cubicBezTo>
                <a:close/>
                <a:moveTo>
                  <a:pt x="2957358" y="4403749"/>
                </a:moveTo>
                <a:cubicBezTo>
                  <a:pt x="2955761" y="4404261"/>
                  <a:pt x="2954886" y="4405968"/>
                  <a:pt x="2955399" y="4407561"/>
                </a:cubicBezTo>
                <a:cubicBezTo>
                  <a:pt x="2955399" y="4407599"/>
                  <a:pt x="2955418" y="4407618"/>
                  <a:pt x="2955418" y="4407637"/>
                </a:cubicBezTo>
                <a:cubicBezTo>
                  <a:pt x="2955799" y="4408813"/>
                  <a:pt x="2956844" y="4409628"/>
                  <a:pt x="2958080" y="4409723"/>
                </a:cubicBezTo>
                <a:lnTo>
                  <a:pt x="2959221" y="4409534"/>
                </a:lnTo>
                <a:cubicBezTo>
                  <a:pt x="2960819" y="4409021"/>
                  <a:pt x="2961713" y="4407314"/>
                  <a:pt x="2961199" y="4405721"/>
                </a:cubicBezTo>
                <a:cubicBezTo>
                  <a:pt x="2960686" y="4404128"/>
                  <a:pt x="2958974" y="4403237"/>
                  <a:pt x="2957358" y="4403749"/>
                </a:cubicBezTo>
                <a:close/>
                <a:moveTo>
                  <a:pt x="972155" y="4403296"/>
                </a:moveTo>
                <a:lnTo>
                  <a:pt x="973560" y="4406035"/>
                </a:lnTo>
                <a:lnTo>
                  <a:pt x="972189" y="4406298"/>
                </a:lnTo>
                <a:close/>
                <a:moveTo>
                  <a:pt x="2778192" y="4403085"/>
                </a:moveTo>
                <a:cubicBezTo>
                  <a:pt x="2757845" y="4415982"/>
                  <a:pt x="2795496" y="4410672"/>
                  <a:pt x="2778192" y="4403085"/>
                </a:cubicBezTo>
                <a:close/>
                <a:moveTo>
                  <a:pt x="1023615" y="4402895"/>
                </a:moveTo>
                <a:lnTo>
                  <a:pt x="1023615" y="4403085"/>
                </a:lnTo>
                <a:cubicBezTo>
                  <a:pt x="1024565" y="4403464"/>
                  <a:pt x="1025896" y="4402895"/>
                  <a:pt x="1024755" y="4402895"/>
                </a:cubicBezTo>
                <a:cubicBezTo>
                  <a:pt x="1023615" y="4402895"/>
                  <a:pt x="1023615" y="4403654"/>
                  <a:pt x="1023615" y="4402895"/>
                </a:cubicBezTo>
                <a:close/>
                <a:moveTo>
                  <a:pt x="4486942" y="4402516"/>
                </a:moveTo>
                <a:lnTo>
                  <a:pt x="4486942" y="4404982"/>
                </a:lnTo>
                <a:lnTo>
                  <a:pt x="4487702" y="4404982"/>
                </a:lnTo>
                <a:lnTo>
                  <a:pt x="4487702" y="4407447"/>
                </a:lnTo>
                <a:lnTo>
                  <a:pt x="4487702" y="4409913"/>
                </a:lnTo>
                <a:lnTo>
                  <a:pt x="4489794" y="4408016"/>
                </a:lnTo>
                <a:lnTo>
                  <a:pt x="4489794" y="4410103"/>
                </a:lnTo>
                <a:lnTo>
                  <a:pt x="4489794" y="4417689"/>
                </a:lnTo>
                <a:lnTo>
                  <a:pt x="4497400" y="4417689"/>
                </a:lnTo>
                <a:lnTo>
                  <a:pt x="4500063" y="4418827"/>
                </a:lnTo>
                <a:lnTo>
                  <a:pt x="4489224" y="4405361"/>
                </a:lnTo>
                <a:close/>
                <a:moveTo>
                  <a:pt x="4606360" y="4402137"/>
                </a:moveTo>
                <a:cubicBezTo>
                  <a:pt x="4605790" y="4402611"/>
                  <a:pt x="4605695" y="4403464"/>
                  <a:pt x="4606170" y="4404033"/>
                </a:cubicBezTo>
                <a:lnTo>
                  <a:pt x="4606360" y="4404223"/>
                </a:lnTo>
                <a:cubicBezTo>
                  <a:pt x="4606912" y="4404659"/>
                  <a:pt x="4607711" y="4404659"/>
                  <a:pt x="4608262" y="4404223"/>
                </a:cubicBezTo>
                <a:cubicBezTo>
                  <a:pt x="4608642" y="4403654"/>
                  <a:pt x="4608642" y="4402895"/>
                  <a:pt x="4608262" y="4402326"/>
                </a:cubicBezTo>
                <a:cubicBezTo>
                  <a:pt x="4607787" y="4401757"/>
                  <a:pt x="4606931" y="4401662"/>
                  <a:pt x="4606360" y="4402137"/>
                </a:cubicBezTo>
                <a:close/>
                <a:moveTo>
                  <a:pt x="1213011" y="4401757"/>
                </a:moveTo>
                <a:cubicBezTo>
                  <a:pt x="1213674" y="4402819"/>
                  <a:pt x="1214186" y="4403976"/>
                  <a:pt x="1214532" y="4405171"/>
                </a:cubicBezTo>
                <a:cubicBezTo>
                  <a:pt x="1217004" y="4405361"/>
                  <a:pt x="1215863" y="4402895"/>
                  <a:pt x="1214532" y="4403085"/>
                </a:cubicBezTo>
                <a:close/>
                <a:moveTo>
                  <a:pt x="4975075" y="4401568"/>
                </a:moveTo>
                <a:cubicBezTo>
                  <a:pt x="4969940" y="4423190"/>
                  <a:pt x="4990668" y="4402516"/>
                  <a:pt x="4975075" y="4401568"/>
                </a:cubicBezTo>
                <a:close/>
                <a:moveTo>
                  <a:pt x="1602262" y="4401568"/>
                </a:moveTo>
                <a:cubicBezTo>
                  <a:pt x="1600699" y="4401757"/>
                  <a:pt x="1599588" y="4403180"/>
                  <a:pt x="1599782" y="4404735"/>
                </a:cubicBezTo>
                <a:cubicBezTo>
                  <a:pt x="1599786" y="4404754"/>
                  <a:pt x="1599788" y="4404773"/>
                  <a:pt x="1599790" y="4404792"/>
                </a:cubicBezTo>
                <a:cubicBezTo>
                  <a:pt x="1600012" y="4406347"/>
                  <a:pt x="1601456" y="4407428"/>
                  <a:pt x="1603015" y="4407201"/>
                </a:cubicBezTo>
                <a:cubicBezTo>
                  <a:pt x="1604576" y="4406992"/>
                  <a:pt x="1605660" y="4405551"/>
                  <a:pt x="1605438" y="4403995"/>
                </a:cubicBezTo>
                <a:cubicBezTo>
                  <a:pt x="1605219" y="4402459"/>
                  <a:pt x="1603806" y="4401378"/>
                  <a:pt x="1602262" y="4401568"/>
                </a:cubicBezTo>
                <a:close/>
                <a:moveTo>
                  <a:pt x="905717" y="4401568"/>
                </a:moveTo>
                <a:lnTo>
                  <a:pt x="906912" y="4401568"/>
                </a:lnTo>
                <a:lnTo>
                  <a:pt x="907007" y="4401832"/>
                </a:lnTo>
                <a:lnTo>
                  <a:pt x="906931" y="4401918"/>
                </a:lnTo>
                <a:lnTo>
                  <a:pt x="905780" y="4401631"/>
                </a:lnTo>
                <a:close/>
                <a:moveTo>
                  <a:pt x="4656182" y="4401378"/>
                </a:moveTo>
                <a:lnTo>
                  <a:pt x="4655801" y="4401568"/>
                </a:lnTo>
                <a:cubicBezTo>
                  <a:pt x="4662780" y="4403237"/>
                  <a:pt x="4667420" y="4409818"/>
                  <a:pt x="4666640" y="4416931"/>
                </a:cubicBezTo>
                <a:cubicBezTo>
                  <a:pt x="4659795" y="4415015"/>
                  <a:pt x="4655364" y="4408415"/>
                  <a:pt x="4656182" y="4401378"/>
                </a:cubicBezTo>
                <a:close/>
                <a:moveTo>
                  <a:pt x="754733" y="4401188"/>
                </a:moveTo>
                <a:lnTo>
                  <a:pt x="754733" y="4401757"/>
                </a:lnTo>
                <a:cubicBezTo>
                  <a:pt x="753265" y="4401852"/>
                  <a:pt x="752148" y="4403104"/>
                  <a:pt x="752238" y="4404564"/>
                </a:cubicBezTo>
                <a:cubicBezTo>
                  <a:pt x="752242" y="4404640"/>
                  <a:pt x="752249" y="4404716"/>
                  <a:pt x="752261" y="4404792"/>
                </a:cubicBezTo>
                <a:cubicBezTo>
                  <a:pt x="752455" y="4406347"/>
                  <a:pt x="753879" y="4407466"/>
                  <a:pt x="755444" y="4407257"/>
                </a:cubicBezTo>
                <a:cubicBezTo>
                  <a:pt x="755459" y="4407257"/>
                  <a:pt x="755476" y="4407257"/>
                  <a:pt x="755493" y="4407257"/>
                </a:cubicBezTo>
                <a:cubicBezTo>
                  <a:pt x="756857" y="4407182"/>
                  <a:pt x="757906" y="4406025"/>
                  <a:pt x="757840" y="4404678"/>
                </a:cubicBezTo>
                <a:cubicBezTo>
                  <a:pt x="757832" y="4404526"/>
                  <a:pt x="757811" y="4404375"/>
                  <a:pt x="757775" y="4404223"/>
                </a:cubicBezTo>
                <a:cubicBezTo>
                  <a:pt x="758140" y="4402914"/>
                  <a:pt x="757368" y="4401549"/>
                  <a:pt x="756052" y="4401188"/>
                </a:cubicBezTo>
                <a:cubicBezTo>
                  <a:pt x="755621" y="4401075"/>
                  <a:pt x="755164" y="4401075"/>
                  <a:pt x="754733" y="4401188"/>
                </a:cubicBezTo>
                <a:close/>
                <a:moveTo>
                  <a:pt x="3452756" y="4400542"/>
                </a:moveTo>
                <a:cubicBezTo>
                  <a:pt x="3452857" y="4399896"/>
                  <a:pt x="3452821" y="4400193"/>
                  <a:pt x="3452488" y="4402516"/>
                </a:cubicBezTo>
                <a:cubicBezTo>
                  <a:pt x="3450920" y="4412901"/>
                  <a:pt x="3452453" y="4402481"/>
                  <a:pt x="3452756" y="4400542"/>
                </a:cubicBezTo>
                <a:close/>
                <a:moveTo>
                  <a:pt x="1023615" y="4400430"/>
                </a:moveTo>
                <a:lnTo>
                  <a:pt x="1023615" y="4401188"/>
                </a:lnTo>
                <a:cubicBezTo>
                  <a:pt x="1022664" y="4400809"/>
                  <a:pt x="1023615" y="4403085"/>
                  <a:pt x="1024946" y="4402137"/>
                </a:cubicBezTo>
                <a:cubicBezTo>
                  <a:pt x="1026277" y="4401188"/>
                  <a:pt x="1024946" y="4400998"/>
                  <a:pt x="1024946" y="4400430"/>
                </a:cubicBezTo>
                <a:cubicBezTo>
                  <a:pt x="1024946" y="4399861"/>
                  <a:pt x="1024946" y="4400430"/>
                  <a:pt x="1023615" y="4400430"/>
                </a:cubicBezTo>
                <a:close/>
                <a:moveTo>
                  <a:pt x="4951876" y="4400240"/>
                </a:moveTo>
                <a:cubicBezTo>
                  <a:pt x="4951876" y="4400240"/>
                  <a:pt x="4951876" y="4401568"/>
                  <a:pt x="4953777" y="4402137"/>
                </a:cubicBezTo>
                <a:cubicBezTo>
                  <a:pt x="4954994" y="4402611"/>
                  <a:pt x="4956363" y="4402611"/>
                  <a:pt x="4957580" y="4402137"/>
                </a:cubicBezTo>
                <a:cubicBezTo>
                  <a:pt x="4957580" y="4402137"/>
                  <a:pt x="4957580" y="4400809"/>
                  <a:pt x="4955678" y="4400430"/>
                </a:cubicBezTo>
                <a:cubicBezTo>
                  <a:pt x="4954500" y="4399842"/>
                  <a:pt x="4953112" y="4399766"/>
                  <a:pt x="4951876" y="4400240"/>
                </a:cubicBezTo>
                <a:close/>
                <a:moveTo>
                  <a:pt x="4602842" y="4400145"/>
                </a:moveTo>
                <a:cubicBezTo>
                  <a:pt x="4602367" y="4399728"/>
                  <a:pt x="4601645" y="4399785"/>
                  <a:pt x="4601226" y="4400259"/>
                </a:cubicBezTo>
                <a:cubicBezTo>
                  <a:pt x="4600846" y="4400676"/>
                  <a:pt x="4600846" y="4401321"/>
                  <a:pt x="4601226" y="4401757"/>
                </a:cubicBezTo>
                <a:cubicBezTo>
                  <a:pt x="4601645" y="4402231"/>
                  <a:pt x="4602367" y="4402269"/>
                  <a:pt x="4602842" y="4401852"/>
                </a:cubicBezTo>
                <a:cubicBezTo>
                  <a:pt x="4602881" y="4401833"/>
                  <a:pt x="4602900" y="4401795"/>
                  <a:pt x="4602938" y="4401757"/>
                </a:cubicBezTo>
                <a:cubicBezTo>
                  <a:pt x="4603356" y="4401283"/>
                  <a:pt x="4603318" y="4400562"/>
                  <a:pt x="4602842" y="4400145"/>
                </a:cubicBezTo>
                <a:close/>
                <a:moveTo>
                  <a:pt x="4563860" y="4400145"/>
                </a:moveTo>
                <a:cubicBezTo>
                  <a:pt x="4563822" y="4400164"/>
                  <a:pt x="4563803" y="4400202"/>
                  <a:pt x="4563765" y="4400240"/>
                </a:cubicBezTo>
                <a:cubicBezTo>
                  <a:pt x="4563233" y="4400752"/>
                  <a:pt x="4563233" y="4401587"/>
                  <a:pt x="4563746" y="4402118"/>
                </a:cubicBezTo>
                <a:cubicBezTo>
                  <a:pt x="4563746" y="4402118"/>
                  <a:pt x="4563765" y="4402137"/>
                  <a:pt x="4563765" y="4402137"/>
                </a:cubicBezTo>
                <a:cubicBezTo>
                  <a:pt x="4564260" y="4402554"/>
                  <a:pt x="4564982" y="4402554"/>
                  <a:pt x="4565477" y="4402137"/>
                </a:cubicBezTo>
                <a:cubicBezTo>
                  <a:pt x="4565914" y="4401587"/>
                  <a:pt x="4565914" y="4400790"/>
                  <a:pt x="4565477" y="4400240"/>
                </a:cubicBezTo>
                <a:cubicBezTo>
                  <a:pt x="4565058" y="4399766"/>
                  <a:pt x="4564336" y="4399728"/>
                  <a:pt x="4563860" y="4400145"/>
                </a:cubicBezTo>
                <a:close/>
                <a:moveTo>
                  <a:pt x="4451763" y="4399860"/>
                </a:moveTo>
                <a:lnTo>
                  <a:pt x="4451763" y="4401568"/>
                </a:lnTo>
                <a:lnTo>
                  <a:pt x="4451192" y="4401947"/>
                </a:lnTo>
                <a:close/>
                <a:moveTo>
                  <a:pt x="4769135" y="4398912"/>
                </a:moveTo>
                <a:cubicBezTo>
                  <a:pt x="4769021" y="4399538"/>
                  <a:pt x="4769439" y="4400126"/>
                  <a:pt x="4770048" y="4400240"/>
                </a:cubicBezTo>
                <a:cubicBezTo>
                  <a:pt x="4770066" y="4400240"/>
                  <a:pt x="4770066" y="4400240"/>
                  <a:pt x="4770086" y="4400240"/>
                </a:cubicBezTo>
                <a:lnTo>
                  <a:pt x="4769135" y="4400619"/>
                </a:lnTo>
                <a:cubicBezTo>
                  <a:pt x="4769610" y="4401037"/>
                  <a:pt x="4770333" y="4400998"/>
                  <a:pt x="4770751" y="4400524"/>
                </a:cubicBezTo>
                <a:cubicBezTo>
                  <a:pt x="4771169" y="4400050"/>
                  <a:pt x="4771112" y="4399329"/>
                  <a:pt x="4770637" y="4398912"/>
                </a:cubicBezTo>
                <a:cubicBezTo>
                  <a:pt x="4770218" y="4398533"/>
                  <a:pt x="4769572" y="4398533"/>
                  <a:pt x="4769135" y="4398912"/>
                </a:cubicBezTo>
                <a:close/>
                <a:moveTo>
                  <a:pt x="4990668" y="4398533"/>
                </a:moveTo>
                <a:cubicBezTo>
                  <a:pt x="4990116" y="4398818"/>
                  <a:pt x="4989888" y="4399500"/>
                  <a:pt x="4990173" y="4400069"/>
                </a:cubicBezTo>
                <a:cubicBezTo>
                  <a:pt x="4990211" y="4400126"/>
                  <a:pt x="4990249" y="4400183"/>
                  <a:pt x="4990287" y="4400240"/>
                </a:cubicBezTo>
                <a:lnTo>
                  <a:pt x="4990477" y="4400430"/>
                </a:lnTo>
                <a:cubicBezTo>
                  <a:pt x="4990896" y="4400904"/>
                  <a:pt x="4991618" y="4400942"/>
                  <a:pt x="4992093" y="4400524"/>
                </a:cubicBezTo>
                <a:cubicBezTo>
                  <a:pt x="4992132" y="4400506"/>
                  <a:pt x="4992151" y="4400467"/>
                  <a:pt x="4992189" y="4400430"/>
                </a:cubicBezTo>
                <a:cubicBezTo>
                  <a:pt x="4992721" y="4400012"/>
                  <a:pt x="4992797" y="4399254"/>
                  <a:pt x="4992379" y="4398723"/>
                </a:cubicBezTo>
                <a:cubicBezTo>
                  <a:pt x="4991961" y="4398192"/>
                  <a:pt x="4991200" y="4398116"/>
                  <a:pt x="4990668" y="4398533"/>
                </a:cubicBezTo>
                <a:close/>
                <a:moveTo>
                  <a:pt x="685706" y="4398533"/>
                </a:moveTo>
                <a:cubicBezTo>
                  <a:pt x="684131" y="4398533"/>
                  <a:pt x="682853" y="4399804"/>
                  <a:pt x="682853" y="4401378"/>
                </a:cubicBezTo>
                <a:cubicBezTo>
                  <a:pt x="682853" y="4402952"/>
                  <a:pt x="684131" y="4404223"/>
                  <a:pt x="685706" y="4404223"/>
                </a:cubicBezTo>
                <a:cubicBezTo>
                  <a:pt x="687261" y="4404470"/>
                  <a:pt x="688722" y="4403407"/>
                  <a:pt x="688967" y="4401852"/>
                </a:cubicBezTo>
                <a:cubicBezTo>
                  <a:pt x="689054" y="4401302"/>
                  <a:pt x="688978" y="4400752"/>
                  <a:pt x="688748" y="4400240"/>
                </a:cubicBezTo>
                <a:lnTo>
                  <a:pt x="688748" y="4400998"/>
                </a:lnTo>
                <a:cubicBezTo>
                  <a:pt x="688550" y="4399500"/>
                  <a:pt x="687216" y="4398419"/>
                  <a:pt x="685706" y="4398533"/>
                </a:cubicBezTo>
                <a:close/>
                <a:moveTo>
                  <a:pt x="1439488" y="4398343"/>
                </a:moveTo>
                <a:lnTo>
                  <a:pt x="1439678" y="4398438"/>
                </a:lnTo>
                <a:lnTo>
                  <a:pt x="1439678" y="4398533"/>
                </a:lnTo>
                <a:lnTo>
                  <a:pt x="1439834" y="4398516"/>
                </a:lnTo>
                <a:lnTo>
                  <a:pt x="1441389" y="4399292"/>
                </a:lnTo>
                <a:cubicBezTo>
                  <a:pt x="1441960" y="4398533"/>
                  <a:pt x="1441389" y="4399292"/>
                  <a:pt x="1441389" y="4398343"/>
                </a:cubicBezTo>
                <a:lnTo>
                  <a:pt x="1439834" y="4398516"/>
                </a:lnTo>
                <a:lnTo>
                  <a:pt x="1439678" y="4398438"/>
                </a:lnTo>
                <a:lnTo>
                  <a:pt x="1439678" y="4398343"/>
                </a:lnTo>
                <a:close/>
                <a:moveTo>
                  <a:pt x="3110016" y="4397585"/>
                </a:moveTo>
                <a:cubicBezTo>
                  <a:pt x="3121045" y="4395119"/>
                  <a:pt x="3119904" y="4404982"/>
                  <a:pt x="3120284" y="4412947"/>
                </a:cubicBezTo>
                <a:cubicBezTo>
                  <a:pt x="3113534" y="4411032"/>
                  <a:pt x="3109198" y="4404526"/>
                  <a:pt x="3110016" y="4397585"/>
                </a:cubicBezTo>
                <a:close/>
                <a:moveTo>
                  <a:pt x="3078640" y="4397585"/>
                </a:moveTo>
                <a:cubicBezTo>
                  <a:pt x="3086817" y="4399861"/>
                  <a:pt x="3083014" y="4413706"/>
                  <a:pt x="3099557" y="4407826"/>
                </a:cubicBezTo>
                <a:cubicBezTo>
                  <a:pt x="3096857" y="4410994"/>
                  <a:pt x="3095431" y="4415053"/>
                  <a:pt x="3095564" y="4419206"/>
                </a:cubicBezTo>
                <a:cubicBezTo>
                  <a:pt x="3102409" y="4420344"/>
                  <a:pt x="3109635" y="4423190"/>
                  <a:pt x="3114579" y="4423190"/>
                </a:cubicBezTo>
                <a:cubicBezTo>
                  <a:pt x="3112450" y="4428254"/>
                  <a:pt x="3107848" y="4431838"/>
                  <a:pt x="3102409" y="4432673"/>
                </a:cubicBezTo>
                <a:cubicBezTo>
                  <a:pt x="3107924" y="4440259"/>
                  <a:pt x="3114009" y="4448605"/>
                  <a:pt x="3105262" y="4459226"/>
                </a:cubicBezTo>
                <a:cubicBezTo>
                  <a:pt x="3093852" y="4459984"/>
                  <a:pt x="3102790" y="4441018"/>
                  <a:pt x="3100128" y="4433431"/>
                </a:cubicBezTo>
                <a:cubicBezTo>
                  <a:pt x="3090620" y="4432862"/>
                  <a:pt x="3089099" y="4439880"/>
                  <a:pt x="3079210" y="4438552"/>
                </a:cubicBezTo>
                <a:cubicBezTo>
                  <a:pt x="3077138" y="4436675"/>
                  <a:pt x="3076016" y="4433943"/>
                  <a:pt x="3076168" y="4431156"/>
                </a:cubicBezTo>
                <a:cubicBezTo>
                  <a:pt x="3077195" y="4429676"/>
                  <a:pt x="3077195" y="4427703"/>
                  <a:pt x="3076168" y="4426224"/>
                </a:cubicBezTo>
                <a:cubicBezTo>
                  <a:pt x="3079267" y="4417006"/>
                  <a:pt x="3080104" y="4407201"/>
                  <a:pt x="3078640" y="4397585"/>
                </a:cubicBezTo>
                <a:close/>
                <a:moveTo>
                  <a:pt x="1375595" y="4397585"/>
                </a:moveTo>
                <a:cubicBezTo>
                  <a:pt x="1376926" y="4397395"/>
                  <a:pt x="1375405" y="4400240"/>
                  <a:pt x="1377306" y="4400240"/>
                </a:cubicBezTo>
                <a:lnTo>
                  <a:pt x="1377497" y="4400240"/>
                </a:lnTo>
                <a:cubicBezTo>
                  <a:pt x="1377497" y="4400240"/>
                  <a:pt x="1377497" y="4397205"/>
                  <a:pt x="1375595" y="4397585"/>
                </a:cubicBezTo>
                <a:close/>
                <a:moveTo>
                  <a:pt x="972082" y="4397016"/>
                </a:moveTo>
                <a:lnTo>
                  <a:pt x="972155" y="4403296"/>
                </a:lnTo>
                <a:lnTo>
                  <a:pt x="969420" y="4397964"/>
                </a:lnTo>
                <a:lnTo>
                  <a:pt x="959341" y="4399481"/>
                </a:lnTo>
                <a:cubicBezTo>
                  <a:pt x="952224" y="4401093"/>
                  <a:pt x="945662" y="4404564"/>
                  <a:pt x="940326" y="4409534"/>
                </a:cubicBezTo>
                <a:cubicBezTo>
                  <a:pt x="935872" y="4413384"/>
                  <a:pt x="932967" y="4418695"/>
                  <a:pt x="932149" y="4424517"/>
                </a:cubicBezTo>
                <a:lnTo>
                  <a:pt x="932149" y="4430966"/>
                </a:lnTo>
                <a:lnTo>
                  <a:pt x="937283" y="4430966"/>
                </a:lnTo>
                <a:lnTo>
                  <a:pt x="939565" y="4430018"/>
                </a:lnTo>
                <a:lnTo>
                  <a:pt x="941666" y="4433987"/>
                </a:lnTo>
                <a:lnTo>
                  <a:pt x="942037" y="4434759"/>
                </a:lnTo>
                <a:lnTo>
                  <a:pt x="943178" y="4436845"/>
                </a:lnTo>
                <a:lnTo>
                  <a:pt x="941666" y="4433987"/>
                </a:lnTo>
                <a:lnTo>
                  <a:pt x="939755" y="4430018"/>
                </a:lnTo>
                <a:cubicBezTo>
                  <a:pt x="942106" y="4428254"/>
                  <a:pt x="943838" y="4425807"/>
                  <a:pt x="944699" y="4423000"/>
                </a:cubicBezTo>
                <a:lnTo>
                  <a:pt x="946601" y="4415603"/>
                </a:lnTo>
                <a:lnTo>
                  <a:pt x="946601" y="4429069"/>
                </a:lnTo>
                <a:lnTo>
                  <a:pt x="946601" y="4442725"/>
                </a:lnTo>
                <a:lnTo>
                  <a:pt x="955538" y="4443673"/>
                </a:lnTo>
                <a:lnTo>
                  <a:pt x="962574" y="4445191"/>
                </a:lnTo>
                <a:lnTo>
                  <a:pt x="970180" y="4429638"/>
                </a:lnTo>
                <a:lnTo>
                  <a:pt x="977977" y="4414275"/>
                </a:lnTo>
                <a:lnTo>
                  <a:pt x="973603" y="4406120"/>
                </a:lnTo>
                <a:lnTo>
                  <a:pt x="973560" y="4406035"/>
                </a:lnTo>
                <a:lnTo>
                  <a:pt x="976076" y="4405551"/>
                </a:lnTo>
                <a:cubicBezTo>
                  <a:pt x="978643" y="4402991"/>
                  <a:pt x="979879" y="4397585"/>
                  <a:pt x="972082" y="4397016"/>
                </a:cubicBezTo>
                <a:close/>
                <a:moveTo>
                  <a:pt x="4781590" y="4396541"/>
                </a:moveTo>
                <a:cubicBezTo>
                  <a:pt x="4781552" y="4396560"/>
                  <a:pt x="4781533" y="4396598"/>
                  <a:pt x="4781495" y="4396636"/>
                </a:cubicBezTo>
                <a:cubicBezTo>
                  <a:pt x="4781229" y="4396959"/>
                  <a:pt x="4781153" y="4397395"/>
                  <a:pt x="4781305" y="4397774"/>
                </a:cubicBezTo>
                <a:lnTo>
                  <a:pt x="4781305" y="4398154"/>
                </a:lnTo>
                <a:cubicBezTo>
                  <a:pt x="4781723" y="4398685"/>
                  <a:pt x="4782484" y="4398760"/>
                  <a:pt x="4783016" y="4398343"/>
                </a:cubicBezTo>
                <a:cubicBezTo>
                  <a:pt x="4783549" y="4397926"/>
                  <a:pt x="4783625" y="4397167"/>
                  <a:pt x="4783206" y="4396636"/>
                </a:cubicBezTo>
                <a:cubicBezTo>
                  <a:pt x="4782788" y="4396162"/>
                  <a:pt x="4782065" y="4396124"/>
                  <a:pt x="4781590" y="4396541"/>
                </a:cubicBezTo>
                <a:close/>
                <a:moveTo>
                  <a:pt x="1212060" y="4396067"/>
                </a:moveTo>
                <a:cubicBezTo>
                  <a:pt x="1211585" y="4395404"/>
                  <a:pt x="1211918" y="4396731"/>
                  <a:pt x="1212536" y="4398249"/>
                </a:cubicBezTo>
                <a:lnTo>
                  <a:pt x="1212569" y="4398300"/>
                </a:lnTo>
                <a:lnTo>
                  <a:pt x="1213011" y="4400240"/>
                </a:lnTo>
                <a:lnTo>
                  <a:pt x="1214722" y="4401568"/>
                </a:lnTo>
                <a:lnTo>
                  <a:pt x="1212569" y="4398300"/>
                </a:lnTo>
                <a:close/>
                <a:moveTo>
                  <a:pt x="4539425" y="4395688"/>
                </a:moveTo>
                <a:lnTo>
                  <a:pt x="4532960" y="4397585"/>
                </a:lnTo>
                <a:lnTo>
                  <a:pt x="4535622" y="4397585"/>
                </a:lnTo>
                <a:lnTo>
                  <a:pt x="4538284" y="4397585"/>
                </a:lnTo>
                <a:lnTo>
                  <a:pt x="4540186" y="4407637"/>
                </a:lnTo>
                <a:lnTo>
                  <a:pt x="4543799" y="4406499"/>
                </a:lnTo>
                <a:lnTo>
                  <a:pt x="4547412" y="4405361"/>
                </a:lnTo>
                <a:close/>
                <a:moveTo>
                  <a:pt x="2891659" y="4395555"/>
                </a:moveTo>
                <a:cubicBezTo>
                  <a:pt x="2891221" y="4395555"/>
                  <a:pt x="2890784" y="4395669"/>
                  <a:pt x="2890385" y="4395878"/>
                </a:cubicBezTo>
                <a:lnTo>
                  <a:pt x="2890955" y="4396447"/>
                </a:lnTo>
                <a:cubicBezTo>
                  <a:pt x="2889434" y="4396864"/>
                  <a:pt x="2888540" y="4398419"/>
                  <a:pt x="2888959" y="4399936"/>
                </a:cubicBezTo>
                <a:cubicBezTo>
                  <a:pt x="2888977" y="4400050"/>
                  <a:pt x="2889015" y="4400145"/>
                  <a:pt x="2889053" y="4400240"/>
                </a:cubicBezTo>
                <a:cubicBezTo>
                  <a:pt x="2889586" y="4401795"/>
                  <a:pt x="2891278" y="4402649"/>
                  <a:pt x="2892857" y="4402137"/>
                </a:cubicBezTo>
                <a:cubicBezTo>
                  <a:pt x="2894340" y="4401530"/>
                  <a:pt x="2895101" y="4399861"/>
                  <a:pt x="2894568" y="4398343"/>
                </a:cubicBezTo>
                <a:cubicBezTo>
                  <a:pt x="2894549" y="4396769"/>
                  <a:pt x="2893237" y="4395517"/>
                  <a:pt x="2891659" y="4395555"/>
                </a:cubicBezTo>
                <a:close/>
                <a:moveTo>
                  <a:pt x="1000605" y="4394646"/>
                </a:moveTo>
                <a:lnTo>
                  <a:pt x="1000605" y="4397016"/>
                </a:lnTo>
                <a:lnTo>
                  <a:pt x="1000035" y="4397016"/>
                </a:lnTo>
                <a:cubicBezTo>
                  <a:pt x="1001556" y="4397016"/>
                  <a:pt x="999084" y="4397016"/>
                  <a:pt x="1000035" y="4395309"/>
                </a:cubicBezTo>
                <a:close/>
                <a:moveTo>
                  <a:pt x="1000605" y="4394360"/>
                </a:moveTo>
                <a:lnTo>
                  <a:pt x="1000713" y="4394521"/>
                </a:lnTo>
                <a:lnTo>
                  <a:pt x="1000605" y="4394646"/>
                </a:lnTo>
                <a:close/>
                <a:moveTo>
                  <a:pt x="725024" y="4393848"/>
                </a:moveTo>
                <a:cubicBezTo>
                  <a:pt x="723484" y="4394076"/>
                  <a:pt x="722404" y="4395479"/>
                  <a:pt x="722596" y="4397016"/>
                </a:cubicBezTo>
                <a:cubicBezTo>
                  <a:pt x="723108" y="4398305"/>
                  <a:pt x="724443" y="4399102"/>
                  <a:pt x="725829" y="4398912"/>
                </a:cubicBezTo>
                <a:lnTo>
                  <a:pt x="725829" y="4399481"/>
                </a:lnTo>
                <a:cubicBezTo>
                  <a:pt x="727388" y="4399254"/>
                  <a:pt x="728472" y="4397812"/>
                  <a:pt x="728251" y="4396257"/>
                </a:cubicBezTo>
                <a:cubicBezTo>
                  <a:pt x="728029" y="4394702"/>
                  <a:pt x="726584" y="4393621"/>
                  <a:pt x="725024" y="4393848"/>
                </a:cubicBezTo>
                <a:close/>
                <a:moveTo>
                  <a:pt x="1596177" y="4393791"/>
                </a:moveTo>
                <a:cubicBezTo>
                  <a:pt x="1595036" y="4395688"/>
                  <a:pt x="1593895" y="4394929"/>
                  <a:pt x="1592754" y="4396447"/>
                </a:cubicBezTo>
                <a:cubicBezTo>
                  <a:pt x="1592914" y="4397774"/>
                  <a:pt x="1592914" y="4399102"/>
                  <a:pt x="1592754" y="4400430"/>
                </a:cubicBezTo>
                <a:cubicBezTo>
                  <a:pt x="1592754" y="4401757"/>
                  <a:pt x="1593895" y="4400430"/>
                  <a:pt x="1594656" y="4400430"/>
                </a:cubicBezTo>
                <a:cubicBezTo>
                  <a:pt x="1595416" y="4400430"/>
                  <a:pt x="1593515" y="4401378"/>
                  <a:pt x="1594656" y="4402706"/>
                </a:cubicBezTo>
                <a:cubicBezTo>
                  <a:pt x="1595606" y="4400240"/>
                  <a:pt x="1595606" y="4398533"/>
                  <a:pt x="1597318" y="4395878"/>
                </a:cubicBezTo>
                <a:lnTo>
                  <a:pt x="1596177" y="4395878"/>
                </a:lnTo>
                <a:cubicBezTo>
                  <a:pt x="1595036" y="4394929"/>
                  <a:pt x="1594275" y="4395878"/>
                  <a:pt x="1596177" y="4393791"/>
                </a:cubicBezTo>
                <a:close/>
                <a:moveTo>
                  <a:pt x="1436255" y="4393791"/>
                </a:moveTo>
                <a:cubicBezTo>
                  <a:pt x="1435875" y="4393981"/>
                  <a:pt x="1436445" y="4395878"/>
                  <a:pt x="1437776" y="4396826"/>
                </a:cubicBezTo>
                <a:lnTo>
                  <a:pt x="1437776" y="4396636"/>
                </a:lnTo>
                <a:cubicBezTo>
                  <a:pt x="1437776" y="4396636"/>
                  <a:pt x="1436635" y="4393602"/>
                  <a:pt x="1436255" y="4393791"/>
                </a:cubicBezTo>
                <a:close/>
                <a:moveTo>
                  <a:pt x="1272530" y="4393791"/>
                </a:moveTo>
                <a:cubicBezTo>
                  <a:pt x="1271043" y="4394398"/>
                  <a:pt x="1270294" y="4396067"/>
                  <a:pt x="1270818" y="4397585"/>
                </a:cubicBezTo>
                <a:cubicBezTo>
                  <a:pt x="1271326" y="4399064"/>
                  <a:pt x="1272946" y="4399861"/>
                  <a:pt x="1274437" y="4399367"/>
                </a:cubicBezTo>
                <a:cubicBezTo>
                  <a:pt x="1274500" y="4399349"/>
                  <a:pt x="1274561" y="4399311"/>
                  <a:pt x="1274622" y="4399292"/>
                </a:cubicBezTo>
                <a:cubicBezTo>
                  <a:pt x="1276034" y="4398893"/>
                  <a:pt x="1276852" y="4397414"/>
                  <a:pt x="1276447" y="4396010"/>
                </a:cubicBezTo>
                <a:cubicBezTo>
                  <a:pt x="1276417" y="4395897"/>
                  <a:pt x="1276379" y="4395802"/>
                  <a:pt x="1276333" y="4395688"/>
                </a:cubicBezTo>
                <a:cubicBezTo>
                  <a:pt x="1275667" y="4394474"/>
                  <a:pt x="1274222" y="4393905"/>
                  <a:pt x="1272910" y="4394360"/>
                </a:cubicBezTo>
                <a:close/>
                <a:moveTo>
                  <a:pt x="4505007" y="4393412"/>
                </a:moveTo>
                <a:lnTo>
                  <a:pt x="4501774" y="4397016"/>
                </a:lnTo>
                <a:cubicBezTo>
                  <a:pt x="4501242" y="4396503"/>
                  <a:pt x="4500405" y="4396503"/>
                  <a:pt x="4499892" y="4397034"/>
                </a:cubicBezTo>
                <a:cubicBezTo>
                  <a:pt x="4499378" y="4397566"/>
                  <a:pt x="4499378" y="4398400"/>
                  <a:pt x="4499911" y="4398912"/>
                </a:cubicBezTo>
                <a:cubicBezTo>
                  <a:pt x="4500424" y="4399424"/>
                  <a:pt x="4501261" y="4399424"/>
                  <a:pt x="4501774" y="4398912"/>
                </a:cubicBezTo>
                <a:cubicBezTo>
                  <a:pt x="4503296" y="4399804"/>
                  <a:pt x="4505254" y="4399292"/>
                  <a:pt x="4506148" y="4397774"/>
                </a:cubicBezTo>
                <a:cubicBezTo>
                  <a:pt x="4507041" y="4396257"/>
                  <a:pt x="4506528" y="4394303"/>
                  <a:pt x="4505007" y="4393412"/>
                </a:cubicBezTo>
                <a:close/>
                <a:moveTo>
                  <a:pt x="2128616" y="4393412"/>
                </a:moveTo>
                <a:lnTo>
                  <a:pt x="2055596" y="4488245"/>
                </a:lnTo>
                <a:cubicBezTo>
                  <a:pt x="2051793" y="4487107"/>
                  <a:pt x="2044757" y="4491469"/>
                  <a:pt x="2048560" y="4497349"/>
                </a:cubicBezTo>
                <a:lnTo>
                  <a:pt x="2026122" y="4533006"/>
                </a:lnTo>
                <a:cubicBezTo>
                  <a:pt x="2025532" y="4531830"/>
                  <a:pt x="2024106" y="4531318"/>
                  <a:pt x="2022889" y="4531868"/>
                </a:cubicBezTo>
                <a:cubicBezTo>
                  <a:pt x="2021406" y="4532475"/>
                  <a:pt x="2020645" y="4534144"/>
                  <a:pt x="2021178" y="4535661"/>
                </a:cubicBezTo>
                <a:cubicBezTo>
                  <a:pt x="2021406" y="4536439"/>
                  <a:pt x="2021957" y="4537065"/>
                  <a:pt x="2022699" y="4537368"/>
                </a:cubicBezTo>
                <a:lnTo>
                  <a:pt x="2018706" y="4542489"/>
                </a:lnTo>
                <a:lnTo>
                  <a:pt x="2007866" y="4511953"/>
                </a:lnTo>
                <a:lnTo>
                  <a:pt x="2005014" y="4504177"/>
                </a:lnTo>
                <a:lnTo>
                  <a:pt x="2002542" y="4509487"/>
                </a:lnTo>
                <a:lnTo>
                  <a:pt x="1998549" y="4507401"/>
                </a:lnTo>
                <a:lnTo>
                  <a:pt x="1996077" y="4512522"/>
                </a:lnTo>
                <a:lnTo>
                  <a:pt x="1994194" y="4516436"/>
                </a:lnTo>
                <a:lnTo>
                  <a:pt x="1993415" y="4516695"/>
                </a:lnTo>
                <a:lnTo>
                  <a:pt x="1993914" y="4517017"/>
                </a:lnTo>
                <a:lnTo>
                  <a:pt x="1993795" y="4517264"/>
                </a:lnTo>
                <a:cubicBezTo>
                  <a:pt x="1992464" y="4518401"/>
                  <a:pt x="1993795" y="4519350"/>
                  <a:pt x="1993795" y="4520488"/>
                </a:cubicBezTo>
                <a:cubicBezTo>
                  <a:pt x="1993795" y="4521626"/>
                  <a:pt x="1993795" y="4520488"/>
                  <a:pt x="1992464" y="4520488"/>
                </a:cubicBezTo>
                <a:cubicBezTo>
                  <a:pt x="1991133" y="4520488"/>
                  <a:pt x="1992464" y="4522005"/>
                  <a:pt x="1992464" y="4522574"/>
                </a:cubicBezTo>
                <a:cubicBezTo>
                  <a:pt x="1992464" y="4523143"/>
                  <a:pt x="1990562" y="4522574"/>
                  <a:pt x="1989802" y="4523712"/>
                </a:cubicBezTo>
                <a:lnTo>
                  <a:pt x="1990182" y="4523983"/>
                </a:lnTo>
                <a:lnTo>
                  <a:pt x="1990182" y="4526747"/>
                </a:lnTo>
                <a:lnTo>
                  <a:pt x="1992084" y="4526747"/>
                </a:lnTo>
                <a:cubicBezTo>
                  <a:pt x="1992084" y="4527885"/>
                  <a:pt x="1990372" y="4529213"/>
                  <a:pt x="1989231" y="4528833"/>
                </a:cubicBezTo>
                <a:cubicBezTo>
                  <a:pt x="1989954" y="4529402"/>
                  <a:pt x="1990429" y="4530218"/>
                  <a:pt x="1990562" y="4531109"/>
                </a:cubicBezTo>
                <a:cubicBezTo>
                  <a:pt x="1990562" y="4531109"/>
                  <a:pt x="1990562" y="4531109"/>
                  <a:pt x="1989041" y="4531109"/>
                </a:cubicBezTo>
                <a:lnTo>
                  <a:pt x="1989041" y="4531868"/>
                </a:lnTo>
                <a:cubicBezTo>
                  <a:pt x="1989041" y="4532437"/>
                  <a:pt x="1989041" y="4534523"/>
                  <a:pt x="1989041" y="4536041"/>
                </a:cubicBezTo>
                <a:cubicBezTo>
                  <a:pt x="1989041" y="4537558"/>
                  <a:pt x="1989041" y="4534144"/>
                  <a:pt x="1987520" y="4534713"/>
                </a:cubicBezTo>
                <a:cubicBezTo>
                  <a:pt x="1985999" y="4535282"/>
                  <a:pt x="1987520" y="4534713"/>
                  <a:pt x="1987520" y="4535851"/>
                </a:cubicBezTo>
                <a:cubicBezTo>
                  <a:pt x="1987520" y="4536989"/>
                  <a:pt x="1986189" y="4534713"/>
                  <a:pt x="1985618" y="4535851"/>
                </a:cubicBezTo>
                <a:lnTo>
                  <a:pt x="1985618" y="4537747"/>
                </a:lnTo>
                <a:lnTo>
                  <a:pt x="1985618" y="4540403"/>
                </a:lnTo>
                <a:lnTo>
                  <a:pt x="1985618" y="4541161"/>
                </a:lnTo>
                <a:cubicBezTo>
                  <a:pt x="1985618" y="4542489"/>
                  <a:pt x="1983146" y="4541161"/>
                  <a:pt x="1983717" y="4542300"/>
                </a:cubicBezTo>
                <a:lnTo>
                  <a:pt x="1985225" y="4543052"/>
                </a:lnTo>
                <a:lnTo>
                  <a:pt x="1986379" y="4546739"/>
                </a:lnTo>
                <a:lnTo>
                  <a:pt x="1986379" y="4548179"/>
                </a:lnTo>
                <a:lnTo>
                  <a:pt x="1986830" y="4548179"/>
                </a:lnTo>
                <a:lnTo>
                  <a:pt x="1986949" y="4548559"/>
                </a:lnTo>
                <a:cubicBezTo>
                  <a:pt x="1987139" y="4550645"/>
                  <a:pt x="1986949" y="4549886"/>
                  <a:pt x="1986949" y="4550455"/>
                </a:cubicBezTo>
                <a:lnTo>
                  <a:pt x="1987343" y="4549180"/>
                </a:lnTo>
                <a:lnTo>
                  <a:pt x="1987805" y="4551024"/>
                </a:lnTo>
                <a:lnTo>
                  <a:pt x="1986569" y="4551024"/>
                </a:lnTo>
                <a:cubicBezTo>
                  <a:pt x="1986569" y="4552162"/>
                  <a:pt x="1986569" y="4551214"/>
                  <a:pt x="1986569" y="4552162"/>
                </a:cubicBezTo>
                <a:lnTo>
                  <a:pt x="1986569" y="4552304"/>
                </a:lnTo>
                <a:lnTo>
                  <a:pt x="1986569" y="4552304"/>
                </a:lnTo>
                <a:cubicBezTo>
                  <a:pt x="1985856" y="4552257"/>
                  <a:pt x="1985238" y="4552162"/>
                  <a:pt x="1985618" y="4553300"/>
                </a:cubicBezTo>
                <a:lnTo>
                  <a:pt x="1986569" y="4553914"/>
                </a:lnTo>
                <a:lnTo>
                  <a:pt x="1986569" y="4555007"/>
                </a:lnTo>
                <a:lnTo>
                  <a:pt x="1988264" y="4555007"/>
                </a:lnTo>
                <a:lnTo>
                  <a:pt x="1988851" y="4555386"/>
                </a:lnTo>
                <a:lnTo>
                  <a:pt x="1977632" y="4555386"/>
                </a:lnTo>
                <a:cubicBezTo>
                  <a:pt x="1977632" y="4555386"/>
                  <a:pt x="1981054" y="4555386"/>
                  <a:pt x="1978772" y="4556524"/>
                </a:cubicBezTo>
                <a:cubicBezTo>
                  <a:pt x="1980104" y="4558042"/>
                  <a:pt x="1980104" y="4556524"/>
                  <a:pt x="1980674" y="4556524"/>
                </a:cubicBezTo>
                <a:cubicBezTo>
                  <a:pt x="1981245" y="4556524"/>
                  <a:pt x="1982195" y="4556524"/>
                  <a:pt x="1980674" y="4558042"/>
                </a:cubicBezTo>
                <a:cubicBezTo>
                  <a:pt x="1979153" y="4559559"/>
                  <a:pt x="1978392" y="4560128"/>
                  <a:pt x="1980674" y="4559559"/>
                </a:cubicBezTo>
                <a:cubicBezTo>
                  <a:pt x="1982956" y="4558990"/>
                  <a:pt x="1982195" y="4559559"/>
                  <a:pt x="1982195" y="4557662"/>
                </a:cubicBezTo>
                <a:cubicBezTo>
                  <a:pt x="1982195" y="4555766"/>
                  <a:pt x="1982195" y="4557662"/>
                  <a:pt x="1983336" y="4558990"/>
                </a:cubicBezTo>
                <a:cubicBezTo>
                  <a:pt x="1983698" y="4558630"/>
                  <a:pt x="1984306" y="4558630"/>
                  <a:pt x="1984667" y="4558990"/>
                </a:cubicBezTo>
                <a:cubicBezTo>
                  <a:pt x="1984667" y="4557473"/>
                  <a:pt x="1985808" y="4557093"/>
                  <a:pt x="1986949" y="4557662"/>
                </a:cubicBezTo>
                <a:cubicBezTo>
                  <a:pt x="1986683" y="4557188"/>
                  <a:pt x="1986683" y="4556619"/>
                  <a:pt x="1986949" y="4556145"/>
                </a:cubicBezTo>
                <a:cubicBezTo>
                  <a:pt x="1988470" y="4556145"/>
                  <a:pt x="1986949" y="4555007"/>
                  <a:pt x="1989421" y="4556145"/>
                </a:cubicBezTo>
                <a:lnTo>
                  <a:pt x="1989421" y="4555690"/>
                </a:lnTo>
                <a:lnTo>
                  <a:pt x="1990468" y="4555481"/>
                </a:lnTo>
                <a:cubicBezTo>
                  <a:pt x="1990563" y="4555055"/>
                  <a:pt x="1990563" y="4554723"/>
                  <a:pt x="1991323" y="4555766"/>
                </a:cubicBezTo>
                <a:cubicBezTo>
                  <a:pt x="1991228" y="4555272"/>
                  <a:pt x="1991228" y="4554741"/>
                  <a:pt x="1991323" y="4554248"/>
                </a:cubicBezTo>
                <a:lnTo>
                  <a:pt x="1990182" y="4554248"/>
                </a:lnTo>
                <a:lnTo>
                  <a:pt x="1990182" y="4553594"/>
                </a:lnTo>
                <a:lnTo>
                  <a:pt x="1991133" y="4551783"/>
                </a:lnTo>
                <a:lnTo>
                  <a:pt x="1990847" y="4551579"/>
                </a:lnTo>
                <a:lnTo>
                  <a:pt x="1991323" y="4551024"/>
                </a:lnTo>
                <a:lnTo>
                  <a:pt x="1990483" y="4551320"/>
                </a:lnTo>
                <a:lnTo>
                  <a:pt x="1989802" y="4550834"/>
                </a:lnTo>
                <a:lnTo>
                  <a:pt x="1989802" y="4551560"/>
                </a:lnTo>
                <a:lnTo>
                  <a:pt x="1988870" y="4551888"/>
                </a:lnTo>
                <a:lnTo>
                  <a:pt x="1988090" y="4551024"/>
                </a:lnTo>
                <a:cubicBezTo>
                  <a:pt x="1989611" y="4551024"/>
                  <a:pt x="1988090" y="4550076"/>
                  <a:pt x="1988090" y="4550076"/>
                </a:cubicBezTo>
                <a:cubicBezTo>
                  <a:pt x="1988090" y="4550076"/>
                  <a:pt x="1986379" y="4548748"/>
                  <a:pt x="1988090" y="4548179"/>
                </a:cubicBezTo>
                <a:lnTo>
                  <a:pt x="1987275" y="4548179"/>
                </a:lnTo>
                <a:lnTo>
                  <a:pt x="1986949" y="4547610"/>
                </a:lnTo>
                <a:lnTo>
                  <a:pt x="1987092" y="4548179"/>
                </a:lnTo>
                <a:lnTo>
                  <a:pt x="1986830" y="4548179"/>
                </a:lnTo>
                <a:lnTo>
                  <a:pt x="1986379" y="4546739"/>
                </a:lnTo>
                <a:lnTo>
                  <a:pt x="1986379" y="4546662"/>
                </a:lnTo>
                <a:lnTo>
                  <a:pt x="1986923" y="4546060"/>
                </a:lnTo>
                <a:lnTo>
                  <a:pt x="1987139" y="4546472"/>
                </a:lnTo>
                <a:lnTo>
                  <a:pt x="1987139" y="4545820"/>
                </a:lnTo>
                <a:lnTo>
                  <a:pt x="1987836" y="4545048"/>
                </a:lnTo>
                <a:lnTo>
                  <a:pt x="1988661" y="4546282"/>
                </a:lnTo>
                <a:lnTo>
                  <a:pt x="1988029" y="4544833"/>
                </a:lnTo>
                <a:lnTo>
                  <a:pt x="1988090" y="4544765"/>
                </a:lnTo>
                <a:lnTo>
                  <a:pt x="1989611" y="4544765"/>
                </a:lnTo>
                <a:cubicBezTo>
                  <a:pt x="1989611" y="4544765"/>
                  <a:pt x="1989611" y="4544765"/>
                  <a:pt x="1989611" y="4545713"/>
                </a:cubicBezTo>
                <a:cubicBezTo>
                  <a:pt x="1989611" y="4545713"/>
                  <a:pt x="1989611" y="4543437"/>
                  <a:pt x="1991893" y="4543058"/>
                </a:cubicBezTo>
                <a:cubicBezTo>
                  <a:pt x="1994175" y="4542679"/>
                  <a:pt x="1991893" y="4541731"/>
                  <a:pt x="1991893" y="4540972"/>
                </a:cubicBezTo>
                <a:cubicBezTo>
                  <a:pt x="1991893" y="4540213"/>
                  <a:pt x="1993985" y="4540972"/>
                  <a:pt x="1993034" y="4540972"/>
                </a:cubicBezTo>
                <a:cubicBezTo>
                  <a:pt x="1993034" y="4540972"/>
                  <a:pt x="1995696" y="4542679"/>
                  <a:pt x="1996837" y="4542489"/>
                </a:cubicBezTo>
                <a:cubicBezTo>
                  <a:pt x="1996324" y="4541806"/>
                  <a:pt x="1996324" y="4540896"/>
                  <a:pt x="1996837" y="4540213"/>
                </a:cubicBezTo>
                <a:lnTo>
                  <a:pt x="2008057" y="4545524"/>
                </a:lnTo>
                <a:lnTo>
                  <a:pt x="2015472" y="4549074"/>
                </a:lnTo>
                <a:lnTo>
                  <a:pt x="2013761" y="4551024"/>
                </a:lnTo>
                <a:cubicBezTo>
                  <a:pt x="2014332" y="4552541"/>
                  <a:pt x="2010529" y="4554059"/>
                  <a:pt x="2009198" y="4557852"/>
                </a:cubicBezTo>
                <a:cubicBezTo>
                  <a:pt x="2009198" y="4556904"/>
                  <a:pt x="2009388" y="4555386"/>
                  <a:pt x="2009198" y="4556904"/>
                </a:cubicBezTo>
                <a:cubicBezTo>
                  <a:pt x="2009007" y="4558421"/>
                  <a:pt x="2006345" y="4561835"/>
                  <a:pt x="2007866" y="4562404"/>
                </a:cubicBezTo>
                <a:lnTo>
                  <a:pt x="2007866" y="4562628"/>
                </a:lnTo>
                <a:lnTo>
                  <a:pt x="2006574" y="4564300"/>
                </a:lnTo>
                <a:lnTo>
                  <a:pt x="2005204" y="4564300"/>
                </a:lnTo>
                <a:lnTo>
                  <a:pt x="2006155" y="4564680"/>
                </a:lnTo>
                <a:lnTo>
                  <a:pt x="2005937" y="4565125"/>
                </a:lnTo>
                <a:lnTo>
                  <a:pt x="1969645" y="4612096"/>
                </a:lnTo>
                <a:cubicBezTo>
                  <a:pt x="1967553" y="4608493"/>
                  <a:pt x="1969645" y="4608682"/>
                  <a:pt x="1969645" y="4604510"/>
                </a:cubicBezTo>
                <a:lnTo>
                  <a:pt x="1970235" y="4603072"/>
                </a:lnTo>
                <a:lnTo>
                  <a:pt x="1971356" y="4604510"/>
                </a:lnTo>
                <a:cubicBezTo>
                  <a:pt x="1971071" y="4604510"/>
                  <a:pt x="1970644" y="4603467"/>
                  <a:pt x="1970287" y="4602945"/>
                </a:cubicBezTo>
                <a:lnTo>
                  <a:pt x="1970235" y="4603072"/>
                </a:lnTo>
                <a:lnTo>
                  <a:pt x="1970025" y="4602803"/>
                </a:lnTo>
                <a:cubicBezTo>
                  <a:pt x="1973068" y="4601854"/>
                  <a:pt x="1971737" y="4599389"/>
                  <a:pt x="1972497" y="4597113"/>
                </a:cubicBezTo>
                <a:cubicBezTo>
                  <a:pt x="1974209" y="4597113"/>
                  <a:pt x="1973828" y="4595216"/>
                  <a:pt x="1974399" y="4597113"/>
                </a:cubicBezTo>
                <a:cubicBezTo>
                  <a:pt x="1974399" y="4595216"/>
                  <a:pt x="1978963" y="4597113"/>
                  <a:pt x="1979153" y="4592750"/>
                </a:cubicBezTo>
                <a:cubicBezTo>
                  <a:pt x="1979153" y="4592750"/>
                  <a:pt x="1979153" y="4593889"/>
                  <a:pt x="1979153" y="4594268"/>
                </a:cubicBezTo>
                <a:cubicBezTo>
                  <a:pt x="1979818" y="4592200"/>
                  <a:pt x="1980845" y="4590266"/>
                  <a:pt x="1982195" y="4588578"/>
                </a:cubicBezTo>
                <a:cubicBezTo>
                  <a:pt x="1980674" y="4586871"/>
                  <a:pt x="1979723" y="4585733"/>
                  <a:pt x="1978392" y="4585353"/>
                </a:cubicBezTo>
                <a:cubicBezTo>
                  <a:pt x="1977061" y="4584974"/>
                  <a:pt x="1978392" y="4582698"/>
                  <a:pt x="1975920" y="4581560"/>
                </a:cubicBezTo>
                <a:cubicBezTo>
                  <a:pt x="1977822" y="4578336"/>
                  <a:pt x="1980294" y="4576250"/>
                  <a:pt x="1978392" y="4574732"/>
                </a:cubicBezTo>
                <a:cubicBezTo>
                  <a:pt x="1976491" y="4573215"/>
                  <a:pt x="1979723" y="4574732"/>
                  <a:pt x="1980484" y="4574732"/>
                </a:cubicBezTo>
                <a:cubicBezTo>
                  <a:pt x="1981245" y="4574732"/>
                  <a:pt x="1980484" y="4571508"/>
                  <a:pt x="1980484" y="4569801"/>
                </a:cubicBezTo>
                <a:cubicBezTo>
                  <a:pt x="1980484" y="4568094"/>
                  <a:pt x="1981815" y="4568094"/>
                  <a:pt x="1982766" y="4569801"/>
                </a:cubicBezTo>
                <a:cubicBezTo>
                  <a:pt x="1982766" y="4567715"/>
                  <a:pt x="1982766" y="4565628"/>
                  <a:pt x="1982766" y="4563542"/>
                </a:cubicBezTo>
                <a:cubicBezTo>
                  <a:pt x="1982766" y="4561456"/>
                  <a:pt x="1980104" y="4564490"/>
                  <a:pt x="1978963" y="4563542"/>
                </a:cubicBezTo>
                <a:cubicBezTo>
                  <a:pt x="1977822" y="4562594"/>
                  <a:pt x="1977632" y="4565439"/>
                  <a:pt x="1977822" y="4566197"/>
                </a:cubicBezTo>
                <a:cubicBezTo>
                  <a:pt x="1978012" y="4566956"/>
                  <a:pt x="1979343" y="4569232"/>
                  <a:pt x="1980294" y="4570559"/>
                </a:cubicBezTo>
                <a:cubicBezTo>
                  <a:pt x="1981245" y="4571887"/>
                  <a:pt x="1978772" y="4569422"/>
                  <a:pt x="1978012" y="4570559"/>
                </a:cubicBezTo>
                <a:cubicBezTo>
                  <a:pt x="1977841" y="4572798"/>
                  <a:pt x="1976738" y="4574865"/>
                  <a:pt x="1974969" y="4576250"/>
                </a:cubicBezTo>
                <a:cubicBezTo>
                  <a:pt x="1974969" y="4577198"/>
                  <a:pt x="1973828" y="4578336"/>
                  <a:pt x="1974969" y="4579284"/>
                </a:cubicBezTo>
                <a:cubicBezTo>
                  <a:pt x="1972878" y="4577956"/>
                  <a:pt x="1972117" y="4579284"/>
                  <a:pt x="1970976" y="4579284"/>
                </a:cubicBezTo>
                <a:cubicBezTo>
                  <a:pt x="1973068" y="4580612"/>
                  <a:pt x="1970976" y="4581181"/>
                  <a:pt x="1972687" y="4581940"/>
                </a:cubicBezTo>
                <a:cubicBezTo>
                  <a:pt x="1971547" y="4583457"/>
                  <a:pt x="1970025" y="4581940"/>
                  <a:pt x="1968884" y="4581940"/>
                </a:cubicBezTo>
                <a:cubicBezTo>
                  <a:pt x="1967743" y="4581940"/>
                  <a:pt x="1971737" y="4583457"/>
                  <a:pt x="1970025" y="4584595"/>
                </a:cubicBezTo>
                <a:cubicBezTo>
                  <a:pt x="1968504" y="4582888"/>
                  <a:pt x="1971166" y="4587630"/>
                  <a:pt x="1968504" y="4588199"/>
                </a:cubicBezTo>
                <a:cubicBezTo>
                  <a:pt x="1968504" y="4589147"/>
                  <a:pt x="1971737" y="4588199"/>
                  <a:pt x="1971547" y="4591423"/>
                </a:cubicBezTo>
                <a:cubicBezTo>
                  <a:pt x="1971356" y="4594647"/>
                  <a:pt x="1968884" y="4588957"/>
                  <a:pt x="1970025" y="4591423"/>
                </a:cubicBezTo>
                <a:cubicBezTo>
                  <a:pt x="1966983" y="4591423"/>
                  <a:pt x="1968124" y="4588388"/>
                  <a:pt x="1965462" y="4588199"/>
                </a:cubicBezTo>
                <a:cubicBezTo>
                  <a:pt x="1962799" y="4588009"/>
                  <a:pt x="1967173" y="4584405"/>
                  <a:pt x="1965462" y="4583457"/>
                </a:cubicBezTo>
                <a:cubicBezTo>
                  <a:pt x="1965462" y="4583457"/>
                  <a:pt x="1967363" y="4583457"/>
                  <a:pt x="1968504" y="4584974"/>
                </a:cubicBezTo>
                <a:cubicBezTo>
                  <a:pt x="1968504" y="4582129"/>
                  <a:pt x="1968504" y="4583646"/>
                  <a:pt x="1965271" y="4582129"/>
                </a:cubicBezTo>
                <a:cubicBezTo>
                  <a:pt x="1966412" y="4582129"/>
                  <a:pt x="1967363" y="4582129"/>
                  <a:pt x="1968694" y="4582129"/>
                </a:cubicBezTo>
                <a:lnTo>
                  <a:pt x="1968694" y="4580612"/>
                </a:lnTo>
                <a:cubicBezTo>
                  <a:pt x="1965842" y="4578905"/>
                  <a:pt x="1966983" y="4581940"/>
                  <a:pt x="1964130" y="4578905"/>
                </a:cubicBezTo>
                <a:cubicBezTo>
                  <a:pt x="1964130" y="4581750"/>
                  <a:pt x="1967363" y="4585164"/>
                  <a:pt x="1962419" y="4580233"/>
                </a:cubicBezTo>
                <a:cubicBezTo>
                  <a:pt x="1962419" y="4581371"/>
                  <a:pt x="1962419" y="4582509"/>
                  <a:pt x="1962419" y="4583646"/>
                </a:cubicBezTo>
                <a:cubicBezTo>
                  <a:pt x="1958806" y="4583646"/>
                  <a:pt x="1962419" y="4584974"/>
                  <a:pt x="1958996" y="4584974"/>
                </a:cubicBezTo>
                <a:cubicBezTo>
                  <a:pt x="1960517" y="4586492"/>
                  <a:pt x="1958996" y="4586681"/>
                  <a:pt x="1960708" y="4588199"/>
                </a:cubicBezTo>
                <a:cubicBezTo>
                  <a:pt x="1959567" y="4590285"/>
                  <a:pt x="1958045" y="4587061"/>
                  <a:pt x="1956714" y="4588199"/>
                </a:cubicBezTo>
                <a:cubicBezTo>
                  <a:pt x="1955383" y="4589336"/>
                  <a:pt x="1956714" y="4590285"/>
                  <a:pt x="1956714" y="4591233"/>
                </a:cubicBezTo>
                <a:cubicBezTo>
                  <a:pt x="1956714" y="4592181"/>
                  <a:pt x="1958426" y="4588767"/>
                  <a:pt x="1960327" y="4591233"/>
                </a:cubicBezTo>
                <a:cubicBezTo>
                  <a:pt x="1960327" y="4591233"/>
                  <a:pt x="1958616" y="4591233"/>
                  <a:pt x="1957855" y="4591233"/>
                </a:cubicBezTo>
                <a:cubicBezTo>
                  <a:pt x="1957095" y="4591233"/>
                  <a:pt x="1959567" y="4591233"/>
                  <a:pt x="1960517" y="4592181"/>
                </a:cubicBezTo>
                <a:cubicBezTo>
                  <a:pt x="1961468" y="4593130"/>
                  <a:pt x="1960517" y="4593699"/>
                  <a:pt x="1958236" y="4592181"/>
                </a:cubicBezTo>
                <a:cubicBezTo>
                  <a:pt x="1958236" y="4593509"/>
                  <a:pt x="1959567" y="4594647"/>
                  <a:pt x="1958236" y="4593889"/>
                </a:cubicBezTo>
                <a:cubicBezTo>
                  <a:pt x="1956905" y="4593130"/>
                  <a:pt x="1959757" y="4595026"/>
                  <a:pt x="1960898" y="4596544"/>
                </a:cubicBezTo>
                <a:cubicBezTo>
                  <a:pt x="1962039" y="4598061"/>
                  <a:pt x="1960898" y="4597682"/>
                  <a:pt x="1959377" y="4598630"/>
                </a:cubicBezTo>
                <a:cubicBezTo>
                  <a:pt x="1957855" y="4599578"/>
                  <a:pt x="1956714" y="4597492"/>
                  <a:pt x="1957855" y="4596354"/>
                </a:cubicBezTo>
                <a:cubicBezTo>
                  <a:pt x="1956657" y="4596240"/>
                  <a:pt x="1955440" y="4596240"/>
                  <a:pt x="1954242" y="4596354"/>
                </a:cubicBezTo>
                <a:cubicBezTo>
                  <a:pt x="1954242" y="4596354"/>
                  <a:pt x="1954242" y="4600147"/>
                  <a:pt x="1956334" y="4598061"/>
                </a:cubicBezTo>
                <a:cubicBezTo>
                  <a:pt x="1957475" y="4599389"/>
                  <a:pt x="1954623" y="4599199"/>
                  <a:pt x="1956334" y="4600527"/>
                </a:cubicBezTo>
                <a:cubicBezTo>
                  <a:pt x="1958045" y="4601854"/>
                  <a:pt x="1959947" y="4599199"/>
                  <a:pt x="1958806" y="4602044"/>
                </a:cubicBezTo>
                <a:cubicBezTo>
                  <a:pt x="1957665" y="4604889"/>
                  <a:pt x="1957665" y="4600717"/>
                  <a:pt x="1955763" y="4602044"/>
                </a:cubicBezTo>
                <a:cubicBezTo>
                  <a:pt x="1953862" y="4603372"/>
                  <a:pt x="1955763" y="4604699"/>
                  <a:pt x="1956905" y="4605837"/>
                </a:cubicBezTo>
                <a:cubicBezTo>
                  <a:pt x="1958045" y="4606975"/>
                  <a:pt x="1955383" y="4605837"/>
                  <a:pt x="1955383" y="4604510"/>
                </a:cubicBezTo>
                <a:cubicBezTo>
                  <a:pt x="1955383" y="4603182"/>
                  <a:pt x="1951390" y="4606596"/>
                  <a:pt x="1953862" y="4607734"/>
                </a:cubicBezTo>
                <a:cubicBezTo>
                  <a:pt x="1951770" y="4607734"/>
                  <a:pt x="1952151" y="4606406"/>
                  <a:pt x="1950819" y="4605268"/>
                </a:cubicBezTo>
                <a:cubicBezTo>
                  <a:pt x="1950819" y="4606975"/>
                  <a:pt x="1949298" y="4608872"/>
                  <a:pt x="1950819" y="4610769"/>
                </a:cubicBezTo>
                <a:cubicBezTo>
                  <a:pt x="1952341" y="4612665"/>
                  <a:pt x="1954432" y="4612286"/>
                  <a:pt x="1953292" y="4612665"/>
                </a:cubicBezTo>
                <a:cubicBezTo>
                  <a:pt x="1955193" y="4613614"/>
                  <a:pt x="1950629" y="4612665"/>
                  <a:pt x="1949678" y="4612665"/>
                </a:cubicBezTo>
                <a:cubicBezTo>
                  <a:pt x="1948728" y="4612665"/>
                  <a:pt x="1949678" y="4613803"/>
                  <a:pt x="1948157" y="4615700"/>
                </a:cubicBezTo>
                <a:cubicBezTo>
                  <a:pt x="1946636" y="4617597"/>
                  <a:pt x="1951960" y="4617217"/>
                  <a:pt x="1951200" y="4618166"/>
                </a:cubicBezTo>
                <a:cubicBezTo>
                  <a:pt x="1950439" y="4619114"/>
                  <a:pt x="1952531" y="4618166"/>
                  <a:pt x="1951200" y="4619683"/>
                </a:cubicBezTo>
                <a:cubicBezTo>
                  <a:pt x="1949869" y="4621200"/>
                  <a:pt x="1947777" y="4617217"/>
                  <a:pt x="1946256" y="4617027"/>
                </a:cubicBezTo>
                <a:cubicBezTo>
                  <a:pt x="1944734" y="4616838"/>
                  <a:pt x="1949298" y="4618355"/>
                  <a:pt x="1949108" y="4620062"/>
                </a:cubicBezTo>
                <a:cubicBezTo>
                  <a:pt x="1948918" y="4621769"/>
                  <a:pt x="1946636" y="4618924"/>
                  <a:pt x="1945685" y="4617597"/>
                </a:cubicBezTo>
                <a:cubicBezTo>
                  <a:pt x="1944734" y="4616269"/>
                  <a:pt x="1945685" y="4619114"/>
                  <a:pt x="1945685" y="4619873"/>
                </a:cubicBezTo>
                <a:cubicBezTo>
                  <a:pt x="1945685" y="4620631"/>
                  <a:pt x="1947397" y="4618166"/>
                  <a:pt x="1946826" y="4619873"/>
                </a:cubicBezTo>
                <a:cubicBezTo>
                  <a:pt x="1946256" y="4621580"/>
                  <a:pt x="1944925" y="4621769"/>
                  <a:pt x="1943974" y="4624045"/>
                </a:cubicBezTo>
                <a:cubicBezTo>
                  <a:pt x="1942852" y="4627288"/>
                  <a:pt x="1941901" y="4630570"/>
                  <a:pt x="1941121" y="4633908"/>
                </a:cubicBezTo>
                <a:cubicBezTo>
                  <a:pt x="1941540" y="4636582"/>
                  <a:pt x="1942453" y="4639142"/>
                  <a:pt x="1943784" y="4641494"/>
                </a:cubicBezTo>
                <a:lnTo>
                  <a:pt x="1939600" y="4641494"/>
                </a:lnTo>
                <a:cubicBezTo>
                  <a:pt x="1939600" y="4641494"/>
                  <a:pt x="1938269" y="4639598"/>
                  <a:pt x="1937318" y="4639598"/>
                </a:cubicBezTo>
                <a:cubicBezTo>
                  <a:pt x="1936368" y="4639598"/>
                  <a:pt x="1937318" y="4640926"/>
                  <a:pt x="1938459" y="4641684"/>
                </a:cubicBezTo>
                <a:cubicBezTo>
                  <a:pt x="1937508" y="4641210"/>
                  <a:pt x="1936368" y="4641210"/>
                  <a:pt x="1935417" y="4641684"/>
                </a:cubicBezTo>
                <a:cubicBezTo>
                  <a:pt x="1935417" y="4641684"/>
                  <a:pt x="1935417" y="4643581"/>
                  <a:pt x="1935417" y="4644719"/>
                </a:cubicBezTo>
                <a:cubicBezTo>
                  <a:pt x="1934276" y="4648702"/>
                  <a:pt x="1932945" y="4654392"/>
                  <a:pt x="1930473" y="4655530"/>
                </a:cubicBezTo>
                <a:cubicBezTo>
                  <a:pt x="1932945" y="4657995"/>
                  <a:pt x="1928761" y="4658375"/>
                  <a:pt x="1932374" y="4659892"/>
                </a:cubicBezTo>
                <a:cubicBezTo>
                  <a:pt x="1924007" y="4669375"/>
                  <a:pt x="1919253" y="4678859"/>
                  <a:pt x="1913359" y="4683790"/>
                </a:cubicBezTo>
                <a:cubicBezTo>
                  <a:pt x="1911457" y="4681893"/>
                  <a:pt x="1913359" y="4681703"/>
                  <a:pt x="1913359" y="4679807"/>
                </a:cubicBezTo>
                <a:cubicBezTo>
                  <a:pt x="1911685" y="4680243"/>
                  <a:pt x="1910373" y="4681552"/>
                  <a:pt x="1909936" y="4683221"/>
                </a:cubicBezTo>
                <a:cubicBezTo>
                  <a:pt x="1909936" y="4683221"/>
                  <a:pt x="1908795" y="4682083"/>
                  <a:pt x="1908414" y="4683221"/>
                </a:cubicBezTo>
                <a:cubicBezTo>
                  <a:pt x="1908034" y="4684359"/>
                  <a:pt x="1904992" y="4687962"/>
                  <a:pt x="1905752" y="4689859"/>
                </a:cubicBezTo>
                <a:cubicBezTo>
                  <a:pt x="1901569" y="4689859"/>
                  <a:pt x="1902900" y="4695359"/>
                  <a:pt x="1899477" y="4698963"/>
                </a:cubicBezTo>
                <a:cubicBezTo>
                  <a:pt x="1900808" y="4698963"/>
                  <a:pt x="1899477" y="4698963"/>
                  <a:pt x="1901379" y="4698963"/>
                </a:cubicBezTo>
                <a:cubicBezTo>
                  <a:pt x="1903280" y="4698963"/>
                  <a:pt x="1899097" y="4698963"/>
                  <a:pt x="1898526" y="4701049"/>
                </a:cubicBezTo>
                <a:cubicBezTo>
                  <a:pt x="1897956" y="4703136"/>
                  <a:pt x="1898526" y="4701049"/>
                  <a:pt x="1899857" y="4702187"/>
                </a:cubicBezTo>
                <a:lnTo>
                  <a:pt x="1937889" y="4656099"/>
                </a:lnTo>
                <a:cubicBezTo>
                  <a:pt x="1939220" y="4653747"/>
                  <a:pt x="1940684" y="4651471"/>
                  <a:pt x="1942262" y="4649271"/>
                </a:cubicBezTo>
                <a:cubicBezTo>
                  <a:pt x="1944107" y="4648038"/>
                  <a:pt x="1945495" y="4646236"/>
                  <a:pt x="1946256" y="4644150"/>
                </a:cubicBezTo>
                <a:cubicBezTo>
                  <a:pt x="1949241" y="4640375"/>
                  <a:pt x="1952417" y="4636772"/>
                  <a:pt x="1955763" y="4633339"/>
                </a:cubicBezTo>
                <a:cubicBezTo>
                  <a:pt x="1957475" y="4631632"/>
                  <a:pt x="1958236" y="4627839"/>
                  <a:pt x="1960708" y="4627459"/>
                </a:cubicBezTo>
                <a:cubicBezTo>
                  <a:pt x="1963180" y="4627080"/>
                  <a:pt x="1960708" y="4627459"/>
                  <a:pt x="1960708" y="4626511"/>
                </a:cubicBezTo>
                <a:cubicBezTo>
                  <a:pt x="1974019" y="4610200"/>
                  <a:pt x="1988661" y="4592181"/>
                  <a:pt x="2001591" y="4573974"/>
                </a:cubicBezTo>
                <a:lnTo>
                  <a:pt x="2005937" y="4565125"/>
                </a:lnTo>
                <a:lnTo>
                  <a:pt x="2006574" y="4564300"/>
                </a:lnTo>
                <a:lnTo>
                  <a:pt x="2007866" y="4564300"/>
                </a:lnTo>
                <a:lnTo>
                  <a:pt x="2007866" y="4562628"/>
                </a:lnTo>
                <a:lnTo>
                  <a:pt x="2017564" y="4550076"/>
                </a:lnTo>
                <a:lnTo>
                  <a:pt x="2015472" y="4549074"/>
                </a:lnTo>
                <a:lnTo>
                  <a:pt x="2016424" y="4547989"/>
                </a:lnTo>
                <a:lnTo>
                  <a:pt x="2019656" y="4549507"/>
                </a:lnTo>
                <a:lnTo>
                  <a:pt x="2018325" y="4545903"/>
                </a:lnTo>
                <a:cubicBezTo>
                  <a:pt x="2026122" y="4537178"/>
                  <a:pt x="2032777" y="4526936"/>
                  <a:pt x="2040573" y="4519729"/>
                </a:cubicBezTo>
                <a:cubicBezTo>
                  <a:pt x="2039433" y="4517832"/>
                  <a:pt x="2042665" y="4517264"/>
                  <a:pt x="2043616" y="4516126"/>
                </a:cubicBezTo>
                <a:cubicBezTo>
                  <a:pt x="2047419" y="4512332"/>
                  <a:pt x="2050462" y="4505315"/>
                  <a:pt x="2055025" y="4502470"/>
                </a:cubicBezTo>
                <a:cubicBezTo>
                  <a:pt x="2055025" y="4499435"/>
                  <a:pt x="2061110" y="4497918"/>
                  <a:pt x="2060920" y="4494124"/>
                </a:cubicBezTo>
                <a:cubicBezTo>
                  <a:pt x="2060920" y="4494124"/>
                  <a:pt x="2065674" y="4490900"/>
                  <a:pt x="2065294" y="4488434"/>
                </a:cubicBezTo>
                <a:lnTo>
                  <a:pt x="2067386" y="4488434"/>
                </a:lnTo>
                <a:cubicBezTo>
                  <a:pt x="2066245" y="4488434"/>
                  <a:pt x="2067386" y="4486917"/>
                  <a:pt x="2067386" y="4485969"/>
                </a:cubicBezTo>
                <a:cubicBezTo>
                  <a:pt x="2069287" y="4481986"/>
                  <a:pt x="2070428" y="4479330"/>
                  <a:pt x="2074612" y="4478003"/>
                </a:cubicBezTo>
                <a:cubicBezTo>
                  <a:pt x="2074612" y="4476865"/>
                  <a:pt x="2072520" y="4478003"/>
                  <a:pt x="2072900" y="4476675"/>
                </a:cubicBezTo>
                <a:cubicBezTo>
                  <a:pt x="2073280" y="4475348"/>
                  <a:pt x="2074992" y="4476675"/>
                  <a:pt x="2075943" y="4476675"/>
                </a:cubicBezTo>
                <a:cubicBezTo>
                  <a:pt x="2076893" y="4476675"/>
                  <a:pt x="2077464" y="4475348"/>
                  <a:pt x="2077274" y="4474020"/>
                </a:cubicBezTo>
                <a:cubicBezTo>
                  <a:pt x="2077274" y="4474020"/>
                  <a:pt x="2077274" y="4472692"/>
                  <a:pt x="2077274" y="4471933"/>
                </a:cubicBezTo>
                <a:cubicBezTo>
                  <a:pt x="2077274" y="4471175"/>
                  <a:pt x="2078795" y="4470037"/>
                  <a:pt x="2081647" y="4468709"/>
                </a:cubicBezTo>
                <a:cubicBezTo>
                  <a:pt x="2081647" y="4468709"/>
                  <a:pt x="2079746" y="4468709"/>
                  <a:pt x="2080316" y="4467761"/>
                </a:cubicBezTo>
                <a:cubicBezTo>
                  <a:pt x="2080887" y="4466812"/>
                  <a:pt x="2082408" y="4467761"/>
                  <a:pt x="2083549" y="4466433"/>
                </a:cubicBezTo>
                <a:cubicBezTo>
                  <a:pt x="2084880" y="4466433"/>
                  <a:pt x="2093057" y="4458847"/>
                  <a:pt x="2094008" y="4455812"/>
                </a:cubicBezTo>
                <a:cubicBezTo>
                  <a:pt x="2095149" y="4455812"/>
                  <a:pt x="2094008" y="4457709"/>
                  <a:pt x="2095339" y="4456950"/>
                </a:cubicBezTo>
                <a:cubicBezTo>
                  <a:pt x="2096670" y="4456191"/>
                  <a:pt x="2097811" y="4450881"/>
                  <a:pt x="2100473" y="4450122"/>
                </a:cubicBezTo>
                <a:cubicBezTo>
                  <a:pt x="2098952" y="4448036"/>
                  <a:pt x="2101614" y="4448225"/>
                  <a:pt x="2102945" y="4447846"/>
                </a:cubicBezTo>
                <a:cubicBezTo>
                  <a:pt x="2104276" y="4447467"/>
                  <a:pt x="2104086" y="4447846"/>
                  <a:pt x="2102945" y="4445760"/>
                </a:cubicBezTo>
                <a:cubicBezTo>
                  <a:pt x="2101804" y="4443673"/>
                  <a:pt x="2104086" y="4445760"/>
                  <a:pt x="2104656" y="4445760"/>
                </a:cubicBezTo>
                <a:cubicBezTo>
                  <a:pt x="2105227" y="4445760"/>
                  <a:pt x="2103135" y="4444053"/>
                  <a:pt x="2104656" y="4442725"/>
                </a:cubicBezTo>
                <a:cubicBezTo>
                  <a:pt x="2106178" y="4441397"/>
                  <a:pt x="2104656" y="4444811"/>
                  <a:pt x="2106368" y="4444053"/>
                </a:cubicBezTo>
                <a:cubicBezTo>
                  <a:pt x="2108079" y="4443294"/>
                  <a:pt x="2107699" y="4442156"/>
                  <a:pt x="2108269" y="4444053"/>
                </a:cubicBezTo>
                <a:cubicBezTo>
                  <a:pt x="2107528" y="4444015"/>
                  <a:pt x="2106843" y="4443673"/>
                  <a:pt x="2106368" y="4443104"/>
                </a:cubicBezTo>
                <a:cubicBezTo>
                  <a:pt x="2107319" y="4441966"/>
                  <a:pt x="2106368" y="4440828"/>
                  <a:pt x="2108460" y="4441966"/>
                </a:cubicBezTo>
                <a:lnTo>
                  <a:pt x="2108840" y="4441966"/>
                </a:lnTo>
                <a:lnTo>
                  <a:pt x="2109981" y="4440639"/>
                </a:lnTo>
                <a:cubicBezTo>
                  <a:pt x="2107128" y="4440639"/>
                  <a:pt x="2111122" y="4437035"/>
                  <a:pt x="2111122" y="4439311"/>
                </a:cubicBezTo>
                <a:lnTo>
                  <a:pt x="2112263" y="4437848"/>
                </a:lnTo>
                <a:lnTo>
                  <a:pt x="2112263" y="4437983"/>
                </a:lnTo>
                <a:lnTo>
                  <a:pt x="2140786" y="4404033"/>
                </a:lnTo>
                <a:cubicBezTo>
                  <a:pt x="2141376" y="4405209"/>
                  <a:pt x="2142764" y="4405778"/>
                  <a:pt x="2144019" y="4405361"/>
                </a:cubicBezTo>
                <a:cubicBezTo>
                  <a:pt x="2145502" y="4404754"/>
                  <a:pt x="2146263" y="4403085"/>
                  <a:pt x="2145730" y="4401568"/>
                </a:cubicBezTo>
                <a:cubicBezTo>
                  <a:pt x="2145312" y="4400050"/>
                  <a:pt x="2143753" y="4399159"/>
                  <a:pt x="2142231" y="4399576"/>
                </a:cubicBezTo>
                <a:cubicBezTo>
                  <a:pt x="2142117" y="4399595"/>
                  <a:pt x="2142022" y="4399633"/>
                  <a:pt x="2141927" y="4399671"/>
                </a:cubicBezTo>
                <a:cubicBezTo>
                  <a:pt x="2140615" y="4400259"/>
                  <a:pt x="2139911" y="4401681"/>
                  <a:pt x="2140216" y="4403085"/>
                </a:cubicBezTo>
                <a:close/>
                <a:moveTo>
                  <a:pt x="998514" y="4393412"/>
                </a:moveTo>
                <a:cubicBezTo>
                  <a:pt x="998514" y="4394360"/>
                  <a:pt x="998514" y="4397016"/>
                  <a:pt x="1000035" y="4397016"/>
                </a:cubicBezTo>
                <a:lnTo>
                  <a:pt x="998894" y="4397016"/>
                </a:lnTo>
                <a:cubicBezTo>
                  <a:pt x="997183" y="4395688"/>
                  <a:pt x="999274" y="4400240"/>
                  <a:pt x="999655" y="4400240"/>
                </a:cubicBezTo>
                <a:cubicBezTo>
                  <a:pt x="1000018" y="4398780"/>
                  <a:pt x="1000896" y="4397509"/>
                  <a:pt x="1002127" y="4396636"/>
                </a:cubicBezTo>
                <a:lnTo>
                  <a:pt x="1000713" y="4394521"/>
                </a:lnTo>
                <a:lnTo>
                  <a:pt x="1001176" y="4393981"/>
                </a:lnTo>
                <a:cubicBezTo>
                  <a:pt x="1000415" y="4392653"/>
                  <a:pt x="998704" y="4392464"/>
                  <a:pt x="998704" y="4393791"/>
                </a:cubicBezTo>
                <a:close/>
                <a:moveTo>
                  <a:pt x="903435" y="4391895"/>
                </a:moveTo>
                <a:lnTo>
                  <a:pt x="906302" y="4399871"/>
                </a:lnTo>
                <a:lnTo>
                  <a:pt x="904766" y="4401378"/>
                </a:lnTo>
                <a:lnTo>
                  <a:pt x="905780" y="4401631"/>
                </a:lnTo>
                <a:lnTo>
                  <a:pt x="906529" y="4402377"/>
                </a:lnTo>
                <a:lnTo>
                  <a:pt x="905907" y="4403085"/>
                </a:lnTo>
                <a:lnTo>
                  <a:pt x="905907" y="4403464"/>
                </a:lnTo>
                <a:lnTo>
                  <a:pt x="908189" y="4404033"/>
                </a:lnTo>
                <a:lnTo>
                  <a:pt x="906529" y="4402377"/>
                </a:lnTo>
                <a:lnTo>
                  <a:pt x="906931" y="4401918"/>
                </a:lnTo>
                <a:lnTo>
                  <a:pt x="907048" y="4401947"/>
                </a:lnTo>
                <a:lnTo>
                  <a:pt x="907007" y="4401832"/>
                </a:lnTo>
                <a:lnTo>
                  <a:pt x="907238" y="4401568"/>
                </a:lnTo>
                <a:lnTo>
                  <a:pt x="906912" y="4401568"/>
                </a:lnTo>
                <a:lnTo>
                  <a:pt x="906302" y="4399871"/>
                </a:lnTo>
                <a:lnTo>
                  <a:pt x="909378" y="4396850"/>
                </a:lnTo>
                <a:cubicBezTo>
                  <a:pt x="909901" y="4394550"/>
                  <a:pt x="908665" y="4392180"/>
                  <a:pt x="903435" y="4391895"/>
                </a:cubicBezTo>
                <a:close/>
                <a:moveTo>
                  <a:pt x="4615051" y="4391838"/>
                </a:moveTo>
                <a:cubicBezTo>
                  <a:pt x="4614708" y="4392008"/>
                  <a:pt x="4614461" y="4392293"/>
                  <a:pt x="4614347" y="4392653"/>
                </a:cubicBezTo>
                <a:lnTo>
                  <a:pt x="4614917" y="4392464"/>
                </a:lnTo>
                <a:cubicBezTo>
                  <a:pt x="4614442" y="4392881"/>
                  <a:pt x="4614404" y="4393602"/>
                  <a:pt x="4614822" y="4394076"/>
                </a:cubicBezTo>
                <a:cubicBezTo>
                  <a:pt x="4614841" y="4394114"/>
                  <a:pt x="4614879" y="4394133"/>
                  <a:pt x="4614917" y="4394171"/>
                </a:cubicBezTo>
                <a:cubicBezTo>
                  <a:pt x="4615469" y="4394607"/>
                  <a:pt x="4616268" y="4394607"/>
                  <a:pt x="4616819" y="4394171"/>
                </a:cubicBezTo>
                <a:cubicBezTo>
                  <a:pt x="4617294" y="4393753"/>
                  <a:pt x="4617332" y="4393033"/>
                  <a:pt x="4616914" y="4392559"/>
                </a:cubicBezTo>
                <a:cubicBezTo>
                  <a:pt x="4616895" y="4392521"/>
                  <a:pt x="4616857" y="4392501"/>
                  <a:pt x="4616819" y="4392464"/>
                </a:cubicBezTo>
                <a:cubicBezTo>
                  <a:pt x="4616496" y="4391800"/>
                  <a:pt x="4615697" y="4391534"/>
                  <a:pt x="4615051" y="4391838"/>
                </a:cubicBezTo>
                <a:close/>
                <a:moveTo>
                  <a:pt x="4445503" y="4391798"/>
                </a:moveTo>
                <a:lnTo>
                  <a:pt x="4445222" y="4392919"/>
                </a:lnTo>
                <a:lnTo>
                  <a:pt x="4444370" y="4392707"/>
                </a:lnTo>
                <a:close/>
                <a:moveTo>
                  <a:pt x="2155238" y="4391705"/>
                </a:moveTo>
                <a:cubicBezTo>
                  <a:pt x="2137934" y="4399292"/>
                  <a:pt x="2175585" y="4404602"/>
                  <a:pt x="2155238" y="4391705"/>
                </a:cubicBezTo>
                <a:close/>
                <a:moveTo>
                  <a:pt x="1852699" y="4391705"/>
                </a:moveTo>
                <a:cubicBezTo>
                  <a:pt x="1853839" y="4402895"/>
                  <a:pt x="1829309" y="4413516"/>
                  <a:pt x="1847564" y="4423759"/>
                </a:cubicBezTo>
                <a:lnTo>
                  <a:pt x="1847564" y="4423000"/>
                </a:lnTo>
                <a:cubicBezTo>
                  <a:pt x="1851177" y="4417500"/>
                  <a:pt x="1867911" y="4398912"/>
                  <a:pt x="1852699" y="4391705"/>
                </a:cubicBezTo>
                <a:close/>
                <a:moveTo>
                  <a:pt x="4537809" y="4391421"/>
                </a:moveTo>
                <a:cubicBezTo>
                  <a:pt x="4537771" y="4391439"/>
                  <a:pt x="4537752" y="4391477"/>
                  <a:pt x="4537714" y="4391515"/>
                </a:cubicBezTo>
                <a:cubicBezTo>
                  <a:pt x="4537181" y="4392027"/>
                  <a:pt x="4537181" y="4392862"/>
                  <a:pt x="4537695" y="4393393"/>
                </a:cubicBezTo>
                <a:cubicBezTo>
                  <a:pt x="4537695" y="4393393"/>
                  <a:pt x="4537714" y="4393412"/>
                  <a:pt x="4537714" y="4393412"/>
                </a:cubicBezTo>
                <a:cubicBezTo>
                  <a:pt x="4537999" y="4393962"/>
                  <a:pt x="4538684" y="4394190"/>
                  <a:pt x="4539254" y="4393905"/>
                </a:cubicBezTo>
                <a:cubicBezTo>
                  <a:pt x="4539387" y="4393829"/>
                  <a:pt x="4539520" y="4393716"/>
                  <a:pt x="4539615" y="4393602"/>
                </a:cubicBezTo>
                <a:lnTo>
                  <a:pt x="4539425" y="4393412"/>
                </a:lnTo>
                <a:cubicBezTo>
                  <a:pt x="4539862" y="4392862"/>
                  <a:pt x="4539862" y="4392065"/>
                  <a:pt x="4539425" y="4391515"/>
                </a:cubicBezTo>
                <a:cubicBezTo>
                  <a:pt x="4539007" y="4391041"/>
                  <a:pt x="4538284" y="4391003"/>
                  <a:pt x="4537809" y="4391421"/>
                </a:cubicBezTo>
                <a:close/>
                <a:moveTo>
                  <a:pt x="1001556" y="4391326"/>
                </a:moveTo>
                <a:cubicBezTo>
                  <a:pt x="1001366" y="4393033"/>
                  <a:pt x="1001937" y="4393033"/>
                  <a:pt x="1000986" y="4391895"/>
                </a:cubicBezTo>
                <a:lnTo>
                  <a:pt x="1000796" y="4391515"/>
                </a:lnTo>
                <a:lnTo>
                  <a:pt x="999655" y="4392843"/>
                </a:lnTo>
                <a:cubicBezTo>
                  <a:pt x="1000605" y="4393791"/>
                  <a:pt x="1001556" y="4392843"/>
                  <a:pt x="1001556" y="4393791"/>
                </a:cubicBezTo>
                <a:cubicBezTo>
                  <a:pt x="1002165" y="4393090"/>
                  <a:pt x="1002165" y="4392027"/>
                  <a:pt x="1001556" y="4391326"/>
                </a:cubicBezTo>
                <a:close/>
                <a:moveTo>
                  <a:pt x="5696149" y="4390946"/>
                </a:moveTo>
                <a:cubicBezTo>
                  <a:pt x="5675803" y="4403844"/>
                  <a:pt x="5713454" y="4398533"/>
                  <a:pt x="5696149" y="4390946"/>
                </a:cubicBezTo>
                <a:close/>
                <a:moveTo>
                  <a:pt x="4475057" y="4390662"/>
                </a:moveTo>
                <a:cubicBezTo>
                  <a:pt x="4475019" y="4390681"/>
                  <a:pt x="4475000" y="4390719"/>
                  <a:pt x="4474962" y="4390757"/>
                </a:cubicBezTo>
                <a:cubicBezTo>
                  <a:pt x="4474392" y="4391231"/>
                  <a:pt x="4474334" y="4392065"/>
                  <a:pt x="4474791" y="4392634"/>
                </a:cubicBezTo>
                <a:cubicBezTo>
                  <a:pt x="4475266" y="4393184"/>
                  <a:pt x="4476103" y="4393260"/>
                  <a:pt x="4476673" y="4392786"/>
                </a:cubicBezTo>
                <a:cubicBezTo>
                  <a:pt x="4477244" y="4392312"/>
                  <a:pt x="4477301" y="4391477"/>
                  <a:pt x="4476845" y="4390927"/>
                </a:cubicBezTo>
                <a:cubicBezTo>
                  <a:pt x="4476787" y="4390870"/>
                  <a:pt x="4476731" y="4390814"/>
                  <a:pt x="4476673" y="4390757"/>
                </a:cubicBezTo>
                <a:cubicBezTo>
                  <a:pt x="4476255" y="4390283"/>
                  <a:pt x="4475532" y="4390245"/>
                  <a:pt x="4475057" y="4390662"/>
                </a:cubicBezTo>
                <a:close/>
                <a:moveTo>
                  <a:pt x="883659" y="4390377"/>
                </a:moveTo>
                <a:cubicBezTo>
                  <a:pt x="882459" y="4391250"/>
                  <a:pt x="882058" y="4392843"/>
                  <a:pt x="882708" y="4394171"/>
                </a:cubicBezTo>
                <a:lnTo>
                  <a:pt x="881187" y="4393602"/>
                </a:lnTo>
                <a:cubicBezTo>
                  <a:pt x="881474" y="4395119"/>
                  <a:pt x="882868" y="4396200"/>
                  <a:pt x="884420" y="4396067"/>
                </a:cubicBezTo>
                <a:cubicBezTo>
                  <a:pt x="885920" y="4395878"/>
                  <a:pt x="887006" y="4394531"/>
                  <a:pt x="886892" y="4393033"/>
                </a:cubicBezTo>
                <a:cubicBezTo>
                  <a:pt x="886694" y="4391439"/>
                  <a:pt x="885273" y="4390264"/>
                  <a:pt x="883659" y="4390377"/>
                </a:cubicBezTo>
                <a:close/>
                <a:moveTo>
                  <a:pt x="4554162" y="4390283"/>
                </a:moveTo>
                <a:cubicBezTo>
                  <a:pt x="4554124" y="4390301"/>
                  <a:pt x="4554105" y="4390339"/>
                  <a:pt x="4554067" y="4390377"/>
                </a:cubicBezTo>
                <a:cubicBezTo>
                  <a:pt x="4553630" y="4390927"/>
                  <a:pt x="4553630" y="4391724"/>
                  <a:pt x="4554067" y="4392274"/>
                </a:cubicBezTo>
                <a:cubicBezTo>
                  <a:pt x="4553991" y="4392995"/>
                  <a:pt x="4554524" y="4393659"/>
                  <a:pt x="4555265" y="4393734"/>
                </a:cubicBezTo>
                <a:cubicBezTo>
                  <a:pt x="4555512" y="4393753"/>
                  <a:pt x="4555741" y="4393716"/>
                  <a:pt x="4555969" y="4393602"/>
                </a:cubicBezTo>
                <a:lnTo>
                  <a:pt x="4555779" y="4392274"/>
                </a:lnTo>
                <a:cubicBezTo>
                  <a:pt x="4556311" y="4391762"/>
                  <a:pt x="4556311" y="4390927"/>
                  <a:pt x="4555798" y="4390396"/>
                </a:cubicBezTo>
                <a:cubicBezTo>
                  <a:pt x="4555798" y="4390396"/>
                  <a:pt x="4555779" y="4390377"/>
                  <a:pt x="4555779" y="4390377"/>
                </a:cubicBezTo>
                <a:cubicBezTo>
                  <a:pt x="4555360" y="4389903"/>
                  <a:pt x="4554638" y="4389865"/>
                  <a:pt x="4554162" y="4390283"/>
                </a:cubicBezTo>
                <a:close/>
                <a:moveTo>
                  <a:pt x="4547031" y="4390188"/>
                </a:moveTo>
                <a:cubicBezTo>
                  <a:pt x="4546594" y="4390738"/>
                  <a:pt x="4546594" y="4391534"/>
                  <a:pt x="4547031" y="4392084"/>
                </a:cubicBezTo>
                <a:cubicBezTo>
                  <a:pt x="4547450" y="4392559"/>
                  <a:pt x="4548172" y="4392596"/>
                  <a:pt x="4548648" y="4392179"/>
                </a:cubicBezTo>
                <a:cubicBezTo>
                  <a:pt x="4548686" y="4392160"/>
                  <a:pt x="4548705" y="4392122"/>
                  <a:pt x="4548743" y="4392084"/>
                </a:cubicBezTo>
                <a:cubicBezTo>
                  <a:pt x="4549028" y="4391781"/>
                  <a:pt x="4549161" y="4391364"/>
                  <a:pt x="4549123" y="4390946"/>
                </a:cubicBezTo>
                <a:lnTo>
                  <a:pt x="4548933" y="4390188"/>
                </a:lnTo>
                <a:cubicBezTo>
                  <a:pt x="4548381" y="4389752"/>
                  <a:pt x="4547583" y="4389752"/>
                  <a:pt x="4547031" y="4390188"/>
                </a:cubicBezTo>
                <a:close/>
                <a:moveTo>
                  <a:pt x="1437813" y="4389382"/>
                </a:moveTo>
                <a:lnTo>
                  <a:pt x="1438156" y="4389619"/>
                </a:lnTo>
                <a:lnTo>
                  <a:pt x="1437789" y="4389399"/>
                </a:lnTo>
                <a:close/>
                <a:moveTo>
                  <a:pt x="1594275" y="4388860"/>
                </a:moveTo>
                <a:cubicBezTo>
                  <a:pt x="1593646" y="4389695"/>
                  <a:pt x="1593815" y="4390890"/>
                  <a:pt x="1594656" y="4391515"/>
                </a:cubicBezTo>
                <a:cubicBezTo>
                  <a:pt x="1595496" y="4392141"/>
                  <a:pt x="1596688" y="4391970"/>
                  <a:pt x="1597318" y="4391136"/>
                </a:cubicBezTo>
                <a:lnTo>
                  <a:pt x="1596177" y="4391136"/>
                </a:lnTo>
                <a:cubicBezTo>
                  <a:pt x="1594465" y="4389998"/>
                  <a:pt x="1594846" y="4391136"/>
                  <a:pt x="1594275" y="4388860"/>
                </a:cubicBezTo>
                <a:close/>
                <a:moveTo>
                  <a:pt x="1186769" y="4388291"/>
                </a:moveTo>
                <a:cubicBezTo>
                  <a:pt x="1186769" y="4388291"/>
                  <a:pt x="1186769" y="4390188"/>
                  <a:pt x="1186769" y="4390946"/>
                </a:cubicBezTo>
                <a:cubicBezTo>
                  <a:pt x="1186769" y="4391705"/>
                  <a:pt x="1188290" y="4390377"/>
                  <a:pt x="1187720" y="4389429"/>
                </a:cubicBezTo>
                <a:close/>
                <a:moveTo>
                  <a:pt x="913323" y="4388291"/>
                </a:moveTo>
                <a:cubicBezTo>
                  <a:pt x="912106" y="4388537"/>
                  <a:pt x="911184" y="4389524"/>
                  <a:pt x="911042" y="4390757"/>
                </a:cubicBezTo>
                <a:lnTo>
                  <a:pt x="910851" y="4391326"/>
                </a:lnTo>
                <a:cubicBezTo>
                  <a:pt x="910922" y="4392786"/>
                  <a:pt x="912169" y="4393924"/>
                  <a:pt x="913639" y="4393848"/>
                </a:cubicBezTo>
                <a:cubicBezTo>
                  <a:pt x="913788" y="4393848"/>
                  <a:pt x="913938" y="4393829"/>
                  <a:pt x="914084" y="4393791"/>
                </a:cubicBezTo>
                <a:cubicBezTo>
                  <a:pt x="915584" y="4393602"/>
                  <a:pt x="916670" y="4392255"/>
                  <a:pt x="916556" y="4390757"/>
                </a:cubicBezTo>
                <a:cubicBezTo>
                  <a:pt x="916269" y="4389239"/>
                  <a:pt x="914875" y="4388158"/>
                  <a:pt x="913323" y="4388291"/>
                </a:cubicBezTo>
                <a:close/>
                <a:moveTo>
                  <a:pt x="3398103" y="4388101"/>
                </a:moveTo>
                <a:cubicBezTo>
                  <a:pt x="3401945" y="4388670"/>
                  <a:pt x="3405615" y="4390169"/>
                  <a:pt x="3408752" y="4392464"/>
                </a:cubicBezTo>
                <a:cubicBezTo>
                  <a:pt x="3410273" y="4405930"/>
                  <a:pt x="3397913" y="4405740"/>
                  <a:pt x="3387835" y="4407826"/>
                </a:cubicBezTo>
                <a:cubicBezTo>
                  <a:pt x="3387949" y="4406821"/>
                  <a:pt x="3387949" y="4405797"/>
                  <a:pt x="3387835" y="4404792"/>
                </a:cubicBezTo>
                <a:cubicBezTo>
                  <a:pt x="3389546" y="4397395"/>
                  <a:pt x="3390117" y="4388101"/>
                  <a:pt x="3398103" y="4388101"/>
                </a:cubicBezTo>
                <a:close/>
                <a:moveTo>
                  <a:pt x="1996267" y="4387532"/>
                </a:moveTo>
                <a:lnTo>
                  <a:pt x="1949488" y="4404033"/>
                </a:lnTo>
                <a:lnTo>
                  <a:pt x="1985238" y="4440639"/>
                </a:lnTo>
                <a:lnTo>
                  <a:pt x="1995506" y="4450312"/>
                </a:lnTo>
                <a:lnTo>
                  <a:pt x="1992654" y="4452588"/>
                </a:lnTo>
                <a:cubicBezTo>
                  <a:pt x="1988661" y="4456002"/>
                  <a:pt x="1985618" y="4459984"/>
                  <a:pt x="1985999" y="4461123"/>
                </a:cubicBezTo>
                <a:cubicBezTo>
                  <a:pt x="1986379" y="4462261"/>
                  <a:pt x="1989231" y="4462450"/>
                  <a:pt x="1992084" y="4461123"/>
                </a:cubicBezTo>
                <a:cubicBezTo>
                  <a:pt x="1995430" y="4459453"/>
                  <a:pt x="1997845" y="4456400"/>
                  <a:pt x="1998739" y="4452777"/>
                </a:cubicBezTo>
                <a:cubicBezTo>
                  <a:pt x="2001781" y="4455243"/>
                  <a:pt x="2004634" y="4457709"/>
                  <a:pt x="2007486" y="4459795"/>
                </a:cubicBezTo>
                <a:cubicBezTo>
                  <a:pt x="2006916" y="4460440"/>
                  <a:pt x="2006402" y="4461142"/>
                  <a:pt x="2005965" y="4461881"/>
                </a:cubicBezTo>
                <a:lnTo>
                  <a:pt x="2005965" y="4460174"/>
                </a:lnTo>
                <a:lnTo>
                  <a:pt x="2003493" y="4465295"/>
                </a:lnTo>
                <a:lnTo>
                  <a:pt x="2001021" y="4470227"/>
                </a:lnTo>
                <a:cubicBezTo>
                  <a:pt x="1998150" y="4474399"/>
                  <a:pt x="1996742" y="4479406"/>
                  <a:pt x="1997027" y="4484451"/>
                </a:cubicBezTo>
                <a:cubicBezTo>
                  <a:pt x="1998549" y="4488814"/>
                  <a:pt x="2007676" y="4489573"/>
                  <a:pt x="2017374" y="4486158"/>
                </a:cubicBezTo>
                <a:lnTo>
                  <a:pt x="2027263" y="4482555"/>
                </a:lnTo>
                <a:cubicBezTo>
                  <a:pt x="2028384" y="4483939"/>
                  <a:pt x="2029811" y="4485039"/>
                  <a:pt x="2031446" y="4485779"/>
                </a:cubicBezTo>
                <a:cubicBezTo>
                  <a:pt x="2031446" y="4487107"/>
                  <a:pt x="2031446" y="4488055"/>
                  <a:pt x="2033918" y="4488245"/>
                </a:cubicBezTo>
                <a:cubicBezTo>
                  <a:pt x="2033766" y="4487809"/>
                  <a:pt x="2033766" y="4487353"/>
                  <a:pt x="2033918" y="4486917"/>
                </a:cubicBezTo>
                <a:lnTo>
                  <a:pt x="2038862" y="4488055"/>
                </a:lnTo>
                <a:lnTo>
                  <a:pt x="2038862" y="4477624"/>
                </a:lnTo>
                <a:lnTo>
                  <a:pt x="2038862" y="4469278"/>
                </a:lnTo>
                <a:cubicBezTo>
                  <a:pt x="2045137" y="4467381"/>
                  <a:pt x="2046849" y="4465106"/>
                  <a:pt x="2045327" y="4463588"/>
                </a:cubicBezTo>
                <a:lnTo>
                  <a:pt x="2043426" y="4463588"/>
                </a:lnTo>
                <a:cubicBezTo>
                  <a:pt x="2038748" y="4457557"/>
                  <a:pt x="2034488" y="4451222"/>
                  <a:pt x="2030685" y="4444622"/>
                </a:cubicBezTo>
                <a:cubicBezTo>
                  <a:pt x="2030400" y="4443996"/>
                  <a:pt x="2029944" y="4443465"/>
                  <a:pt x="2029354" y="4443104"/>
                </a:cubicBezTo>
                <a:cubicBezTo>
                  <a:pt x="2026122" y="4437983"/>
                  <a:pt x="2022699" y="4432104"/>
                  <a:pt x="2019086" y="4426034"/>
                </a:cubicBezTo>
                <a:cubicBezTo>
                  <a:pt x="2019618" y="4426300"/>
                  <a:pt x="2020265" y="4426300"/>
                  <a:pt x="2020797" y="4426034"/>
                </a:cubicBezTo>
                <a:cubicBezTo>
                  <a:pt x="2022318" y="4425617"/>
                  <a:pt x="2023212" y="4424062"/>
                  <a:pt x="2022794" y="4422545"/>
                </a:cubicBezTo>
                <a:cubicBezTo>
                  <a:pt x="2022775" y="4422431"/>
                  <a:pt x="2022737" y="4422336"/>
                  <a:pt x="2022699" y="4422241"/>
                </a:cubicBezTo>
                <a:cubicBezTo>
                  <a:pt x="2022090" y="4420762"/>
                  <a:pt x="2020417" y="4420003"/>
                  <a:pt x="2018896" y="4420534"/>
                </a:cubicBezTo>
                <a:cubicBezTo>
                  <a:pt x="2017964" y="4420875"/>
                  <a:pt x="2017241" y="4421653"/>
                  <a:pt x="2016994" y="4422620"/>
                </a:cubicBezTo>
                <a:close/>
                <a:moveTo>
                  <a:pt x="1000796" y="4387532"/>
                </a:moveTo>
                <a:cubicBezTo>
                  <a:pt x="1000796" y="4388670"/>
                  <a:pt x="999655" y="4387532"/>
                  <a:pt x="999274" y="4388860"/>
                </a:cubicBezTo>
                <a:lnTo>
                  <a:pt x="999274" y="4389619"/>
                </a:lnTo>
                <a:cubicBezTo>
                  <a:pt x="999274" y="4390757"/>
                  <a:pt x="1000796" y="4388670"/>
                  <a:pt x="1000796" y="4387912"/>
                </a:cubicBezTo>
                <a:close/>
                <a:moveTo>
                  <a:pt x="4673391" y="4387437"/>
                </a:moveTo>
                <a:cubicBezTo>
                  <a:pt x="4668713" y="4385768"/>
                  <a:pt x="4663560" y="4388177"/>
                  <a:pt x="4661886" y="4392843"/>
                </a:cubicBezTo>
                <a:cubicBezTo>
                  <a:pt x="4660023" y="4397300"/>
                  <a:pt x="4662133" y="4402402"/>
                  <a:pt x="4666602" y="4404242"/>
                </a:cubicBezTo>
                <a:cubicBezTo>
                  <a:pt x="4666735" y="4404318"/>
                  <a:pt x="4666887" y="4404356"/>
                  <a:pt x="4667020" y="4404413"/>
                </a:cubicBezTo>
                <a:lnTo>
                  <a:pt x="4667401" y="4404223"/>
                </a:lnTo>
                <a:cubicBezTo>
                  <a:pt x="4672021" y="4405873"/>
                  <a:pt x="4677118" y="4403502"/>
                  <a:pt x="4678810" y="4398912"/>
                </a:cubicBezTo>
                <a:cubicBezTo>
                  <a:pt x="4680484" y="4394247"/>
                  <a:pt x="4678069" y="4389106"/>
                  <a:pt x="4673391" y="4387437"/>
                </a:cubicBezTo>
                <a:close/>
                <a:moveTo>
                  <a:pt x="3266135" y="4387343"/>
                </a:moveTo>
                <a:cubicBezTo>
                  <a:pt x="3281918" y="4388291"/>
                  <a:pt x="3261191" y="4408585"/>
                  <a:pt x="3266135" y="4387343"/>
                </a:cubicBezTo>
                <a:close/>
                <a:moveTo>
                  <a:pt x="901344" y="4386774"/>
                </a:moveTo>
                <a:cubicBezTo>
                  <a:pt x="901344" y="4387912"/>
                  <a:pt x="901344" y="4391136"/>
                  <a:pt x="902865" y="4390377"/>
                </a:cubicBezTo>
                <a:cubicBezTo>
                  <a:pt x="902085" y="4389334"/>
                  <a:pt x="901623" y="4388082"/>
                  <a:pt x="901534" y="4386774"/>
                </a:cubicBezTo>
                <a:close/>
                <a:moveTo>
                  <a:pt x="1302575" y="4385636"/>
                </a:moveTo>
                <a:lnTo>
                  <a:pt x="1305813" y="4386713"/>
                </a:lnTo>
                <a:lnTo>
                  <a:pt x="1306568" y="4388860"/>
                </a:lnTo>
                <a:lnTo>
                  <a:pt x="1306748" y="4388860"/>
                </a:lnTo>
                <a:lnTo>
                  <a:pt x="1306782" y="4388955"/>
                </a:lnTo>
                <a:cubicBezTo>
                  <a:pt x="1307519" y="4389951"/>
                  <a:pt x="1308280" y="4390662"/>
                  <a:pt x="1307709" y="4389429"/>
                </a:cubicBezTo>
                <a:lnTo>
                  <a:pt x="1307484" y="4388860"/>
                </a:lnTo>
                <a:lnTo>
                  <a:pt x="1308469" y="4388860"/>
                </a:lnTo>
                <a:cubicBezTo>
                  <a:pt x="1308643" y="4389353"/>
                  <a:pt x="1308643" y="4389884"/>
                  <a:pt x="1308469" y="4390377"/>
                </a:cubicBezTo>
                <a:lnTo>
                  <a:pt x="1307519" y="4389998"/>
                </a:lnTo>
                <a:cubicBezTo>
                  <a:pt x="1305427" y="4390377"/>
                  <a:pt x="1306568" y="4391895"/>
                  <a:pt x="1308469" y="4391326"/>
                </a:cubicBezTo>
                <a:cubicBezTo>
                  <a:pt x="1308289" y="4392767"/>
                  <a:pt x="1308289" y="4394247"/>
                  <a:pt x="1308469" y="4395688"/>
                </a:cubicBezTo>
                <a:lnTo>
                  <a:pt x="1306948" y="4395688"/>
                </a:lnTo>
                <a:cubicBezTo>
                  <a:pt x="1306188" y="4392084"/>
                  <a:pt x="1302575" y="4389619"/>
                  <a:pt x="1302575" y="4385636"/>
                </a:cubicBezTo>
                <a:close/>
                <a:moveTo>
                  <a:pt x="5376876" y="4385446"/>
                </a:moveTo>
                <a:cubicBezTo>
                  <a:pt x="5379728" y="4395688"/>
                  <a:pt x="5370221" y="4417310"/>
                  <a:pt x="5387905" y="4411999"/>
                </a:cubicBezTo>
                <a:lnTo>
                  <a:pt x="5387335" y="4411620"/>
                </a:lnTo>
                <a:cubicBezTo>
                  <a:pt x="5384292" y="4402326"/>
                  <a:pt x="5384482" y="4389998"/>
                  <a:pt x="5376876" y="4385446"/>
                </a:cubicBezTo>
                <a:close/>
                <a:moveTo>
                  <a:pt x="4501584" y="4385256"/>
                </a:moveTo>
                <a:lnTo>
                  <a:pt x="4503451" y="4385256"/>
                </a:lnTo>
                <a:lnTo>
                  <a:pt x="4504056" y="4387153"/>
                </a:lnTo>
                <a:lnTo>
                  <a:pt x="4501584" y="4387153"/>
                </a:lnTo>
                <a:close/>
                <a:moveTo>
                  <a:pt x="645963" y="4384888"/>
                </a:moveTo>
                <a:lnTo>
                  <a:pt x="645963" y="4385256"/>
                </a:lnTo>
                <a:cubicBezTo>
                  <a:pt x="645948" y="4385142"/>
                  <a:pt x="645936" y="4385048"/>
                  <a:pt x="645925" y="4384934"/>
                </a:cubicBezTo>
                <a:close/>
                <a:moveTo>
                  <a:pt x="2596326" y="4384782"/>
                </a:moveTo>
                <a:cubicBezTo>
                  <a:pt x="2596212" y="4384801"/>
                  <a:pt x="2596117" y="4384839"/>
                  <a:pt x="2596022" y="4384877"/>
                </a:cubicBezTo>
                <a:cubicBezTo>
                  <a:pt x="2594539" y="4385484"/>
                  <a:pt x="2593778" y="4387153"/>
                  <a:pt x="2594310" y="4388670"/>
                </a:cubicBezTo>
                <a:cubicBezTo>
                  <a:pt x="2594006" y="4390321"/>
                  <a:pt x="2595109" y="4391895"/>
                  <a:pt x="2596744" y="4392198"/>
                </a:cubicBezTo>
                <a:cubicBezTo>
                  <a:pt x="2597277" y="4392293"/>
                  <a:pt x="2597809" y="4392255"/>
                  <a:pt x="2598304" y="4392084"/>
                </a:cubicBezTo>
                <a:lnTo>
                  <a:pt x="2598114" y="4390567"/>
                </a:lnTo>
                <a:cubicBezTo>
                  <a:pt x="2599597" y="4389960"/>
                  <a:pt x="2600357" y="4388291"/>
                  <a:pt x="2599825" y="4386774"/>
                </a:cubicBezTo>
                <a:cubicBezTo>
                  <a:pt x="2599407" y="4385256"/>
                  <a:pt x="2597847" y="4384365"/>
                  <a:pt x="2596326" y="4384782"/>
                </a:cubicBezTo>
                <a:close/>
                <a:moveTo>
                  <a:pt x="5277994" y="4384498"/>
                </a:moveTo>
                <a:cubicBezTo>
                  <a:pt x="5274381" y="4393602"/>
                  <a:pt x="5245478" y="4403464"/>
                  <a:pt x="5262401" y="4415793"/>
                </a:cubicBezTo>
                <a:cubicBezTo>
                  <a:pt x="5263923" y="4406120"/>
                  <a:pt x="5297390" y="4400240"/>
                  <a:pt x="5277994" y="4385825"/>
                </a:cubicBezTo>
                <a:close/>
                <a:moveTo>
                  <a:pt x="1683548" y="4384353"/>
                </a:moveTo>
                <a:cubicBezTo>
                  <a:pt x="1684030" y="4386727"/>
                  <a:pt x="1698577" y="4400383"/>
                  <a:pt x="1689164" y="4387153"/>
                </a:cubicBezTo>
                <a:cubicBezTo>
                  <a:pt x="1684791" y="4384024"/>
                  <a:pt x="1683388" y="4383561"/>
                  <a:pt x="1683548" y="4384353"/>
                </a:cubicBezTo>
                <a:close/>
                <a:moveTo>
                  <a:pt x="645012" y="4384308"/>
                </a:moveTo>
                <a:cubicBezTo>
                  <a:pt x="645267" y="4386375"/>
                  <a:pt x="646203" y="4388310"/>
                  <a:pt x="647674" y="4389808"/>
                </a:cubicBezTo>
                <a:lnTo>
                  <a:pt x="645012" y="4392084"/>
                </a:lnTo>
                <a:lnTo>
                  <a:pt x="645012" y="4392000"/>
                </a:lnTo>
                <a:lnTo>
                  <a:pt x="645392" y="4391705"/>
                </a:lnTo>
                <a:lnTo>
                  <a:pt x="645012" y="4391705"/>
                </a:lnTo>
                <a:close/>
                <a:moveTo>
                  <a:pt x="2963509" y="4384184"/>
                </a:moveTo>
                <a:cubicBezTo>
                  <a:pt x="2963322" y="4384486"/>
                  <a:pt x="2958081" y="4394977"/>
                  <a:pt x="2961503" y="4388291"/>
                </a:cubicBezTo>
                <a:cubicBezTo>
                  <a:pt x="2963072" y="4385114"/>
                  <a:pt x="2963571" y="4384083"/>
                  <a:pt x="2963509" y="4384184"/>
                </a:cubicBezTo>
                <a:close/>
                <a:moveTo>
                  <a:pt x="2715440" y="4383170"/>
                </a:moveTo>
                <a:cubicBezTo>
                  <a:pt x="2719243" y="4398723"/>
                  <a:pt x="2707263" y="4398154"/>
                  <a:pt x="2704982" y="4408016"/>
                </a:cubicBezTo>
                <a:lnTo>
                  <a:pt x="2704982" y="4409154"/>
                </a:lnTo>
                <a:cubicBezTo>
                  <a:pt x="2720575" y="4415413"/>
                  <a:pt x="2727420" y="4387153"/>
                  <a:pt x="2715440" y="4383170"/>
                </a:cubicBezTo>
                <a:close/>
                <a:moveTo>
                  <a:pt x="4576125" y="4382980"/>
                </a:moveTo>
                <a:cubicBezTo>
                  <a:pt x="4574547" y="4384517"/>
                  <a:pt x="4574528" y="4387039"/>
                  <a:pt x="4576068" y="4388613"/>
                </a:cubicBezTo>
                <a:cubicBezTo>
                  <a:pt x="4576087" y="4388632"/>
                  <a:pt x="4576106" y="4388652"/>
                  <a:pt x="4576125" y="4388670"/>
                </a:cubicBezTo>
                <a:cubicBezTo>
                  <a:pt x="4577038" y="4389808"/>
                  <a:pt x="4578502" y="4390321"/>
                  <a:pt x="4579929" y="4389998"/>
                </a:cubicBezTo>
                <a:cubicBezTo>
                  <a:pt x="4579834" y="4390377"/>
                  <a:pt x="4579834" y="4390757"/>
                  <a:pt x="4579929" y="4391136"/>
                </a:cubicBezTo>
                <a:cubicBezTo>
                  <a:pt x="4580480" y="4391572"/>
                  <a:pt x="4581279" y="4391572"/>
                  <a:pt x="4581830" y="4391136"/>
                </a:cubicBezTo>
                <a:cubicBezTo>
                  <a:pt x="4582306" y="4390719"/>
                  <a:pt x="4582344" y="4389998"/>
                  <a:pt x="4581925" y="4389524"/>
                </a:cubicBezTo>
                <a:cubicBezTo>
                  <a:pt x="4581906" y="4389486"/>
                  <a:pt x="4581868" y="4389467"/>
                  <a:pt x="4581830" y="4389429"/>
                </a:cubicBezTo>
                <a:cubicBezTo>
                  <a:pt x="4583409" y="4387893"/>
                  <a:pt x="4583427" y="4385370"/>
                  <a:pt x="4581887" y="4383796"/>
                </a:cubicBezTo>
                <a:cubicBezTo>
                  <a:pt x="4581868" y="4383777"/>
                  <a:pt x="4581849" y="4383758"/>
                  <a:pt x="4581830" y="4383739"/>
                </a:cubicBezTo>
                <a:cubicBezTo>
                  <a:pt x="4580119" y="4382506"/>
                  <a:pt x="4577742" y="4382753"/>
                  <a:pt x="4576316" y="4384308"/>
                </a:cubicBezTo>
                <a:close/>
                <a:moveTo>
                  <a:pt x="1218335" y="4382791"/>
                </a:moveTo>
                <a:lnTo>
                  <a:pt x="1215103" y="4386963"/>
                </a:lnTo>
                <a:cubicBezTo>
                  <a:pt x="1215044" y="4387039"/>
                  <a:pt x="1214979" y="4387096"/>
                  <a:pt x="1214912" y="4387153"/>
                </a:cubicBezTo>
                <a:lnTo>
                  <a:pt x="1213391" y="4385825"/>
                </a:lnTo>
                <a:cubicBezTo>
                  <a:pt x="1213391" y="4386774"/>
                  <a:pt x="1213391" y="4387153"/>
                  <a:pt x="1213391" y="4387912"/>
                </a:cubicBezTo>
                <a:lnTo>
                  <a:pt x="1211680" y="4390188"/>
                </a:lnTo>
                <a:lnTo>
                  <a:pt x="1213201" y="4390188"/>
                </a:lnTo>
                <a:cubicBezTo>
                  <a:pt x="1213201" y="4400430"/>
                  <a:pt x="1220617" y="4394171"/>
                  <a:pt x="1219476" y="4390188"/>
                </a:cubicBezTo>
                <a:lnTo>
                  <a:pt x="1226702" y="4389239"/>
                </a:lnTo>
                <a:lnTo>
                  <a:pt x="1222519" y="4386015"/>
                </a:lnTo>
                <a:close/>
                <a:moveTo>
                  <a:pt x="4573463" y="4381463"/>
                </a:moveTo>
                <a:cubicBezTo>
                  <a:pt x="4572627" y="4381463"/>
                  <a:pt x="4571942" y="4382146"/>
                  <a:pt x="4571942" y="4382980"/>
                </a:cubicBezTo>
                <a:cubicBezTo>
                  <a:pt x="4571942" y="4383815"/>
                  <a:pt x="4572627" y="4384498"/>
                  <a:pt x="4573463" y="4384498"/>
                </a:cubicBezTo>
                <a:lnTo>
                  <a:pt x="4573273" y="4382980"/>
                </a:lnTo>
                <a:cubicBezTo>
                  <a:pt x="4573691" y="4383511"/>
                  <a:pt x="4574452" y="4383587"/>
                  <a:pt x="4574984" y="4383170"/>
                </a:cubicBezTo>
                <a:cubicBezTo>
                  <a:pt x="4575517" y="4382753"/>
                  <a:pt x="4575593" y="4381994"/>
                  <a:pt x="4575175" y="4381463"/>
                </a:cubicBezTo>
                <a:cubicBezTo>
                  <a:pt x="4575175" y="4381463"/>
                  <a:pt x="4573844" y="4381463"/>
                  <a:pt x="4573463" y="4381463"/>
                </a:cubicBezTo>
                <a:close/>
                <a:moveTo>
                  <a:pt x="4906048" y="4381273"/>
                </a:moveTo>
                <a:lnTo>
                  <a:pt x="4906048" y="4386015"/>
                </a:lnTo>
                <a:lnTo>
                  <a:pt x="4908900" y="4386394"/>
                </a:lnTo>
                <a:close/>
                <a:moveTo>
                  <a:pt x="4462602" y="4381273"/>
                </a:moveTo>
                <a:lnTo>
                  <a:pt x="4458989" y="4385256"/>
                </a:lnTo>
                <a:cubicBezTo>
                  <a:pt x="4458571" y="4384782"/>
                  <a:pt x="4457848" y="4384744"/>
                  <a:pt x="4457372" y="4385162"/>
                </a:cubicBezTo>
                <a:cubicBezTo>
                  <a:pt x="4457334" y="4385180"/>
                  <a:pt x="4457315" y="4385218"/>
                  <a:pt x="4457277" y="4385256"/>
                </a:cubicBezTo>
                <a:cubicBezTo>
                  <a:pt x="4456802" y="4385674"/>
                  <a:pt x="4456764" y="4386394"/>
                  <a:pt x="4457182" y="4386868"/>
                </a:cubicBezTo>
                <a:cubicBezTo>
                  <a:pt x="4457201" y="4386906"/>
                  <a:pt x="4457239" y="4386926"/>
                  <a:pt x="4457277" y="4386963"/>
                </a:cubicBezTo>
                <a:cubicBezTo>
                  <a:pt x="4457277" y="4386963"/>
                  <a:pt x="4458609" y="4386963"/>
                  <a:pt x="4458989" y="4386963"/>
                </a:cubicBezTo>
                <a:cubicBezTo>
                  <a:pt x="4460567" y="4387950"/>
                  <a:pt x="4462659" y="4387494"/>
                  <a:pt x="4463648" y="4385920"/>
                </a:cubicBezTo>
                <a:cubicBezTo>
                  <a:pt x="4464637" y="4384346"/>
                  <a:pt x="4464180" y="4382260"/>
                  <a:pt x="4462602" y="4381273"/>
                </a:cubicBezTo>
                <a:close/>
                <a:moveTo>
                  <a:pt x="2929937" y="4381273"/>
                </a:moveTo>
                <a:lnTo>
                  <a:pt x="2930508" y="4382411"/>
                </a:lnTo>
                <a:cubicBezTo>
                  <a:pt x="2937353" y="4382411"/>
                  <a:pt x="2938304" y="4386774"/>
                  <a:pt x="2939826" y="4391705"/>
                </a:cubicBezTo>
                <a:cubicBezTo>
                  <a:pt x="2938266" y="4392312"/>
                  <a:pt x="2937487" y="4394076"/>
                  <a:pt x="2938095" y="4395631"/>
                </a:cubicBezTo>
                <a:cubicBezTo>
                  <a:pt x="2938095" y="4395650"/>
                  <a:pt x="2938114" y="4395669"/>
                  <a:pt x="2938114" y="4395688"/>
                </a:cubicBezTo>
                <a:cubicBezTo>
                  <a:pt x="2938723" y="4397167"/>
                  <a:pt x="2940396" y="4397926"/>
                  <a:pt x="2941917" y="4397395"/>
                </a:cubicBezTo>
                <a:cubicBezTo>
                  <a:pt x="2943629" y="4399292"/>
                  <a:pt x="2946100" y="4400240"/>
                  <a:pt x="2950854" y="4398912"/>
                </a:cubicBezTo>
                <a:cubicBezTo>
                  <a:pt x="2954658" y="4384498"/>
                  <a:pt x="2930698" y="4373118"/>
                  <a:pt x="2929937" y="4381273"/>
                </a:cubicBezTo>
                <a:close/>
                <a:moveTo>
                  <a:pt x="4497020" y="4381084"/>
                </a:moveTo>
                <a:cubicBezTo>
                  <a:pt x="4498351" y="4381084"/>
                  <a:pt x="4498351" y="4381084"/>
                  <a:pt x="4498351" y="4381084"/>
                </a:cubicBezTo>
                <a:lnTo>
                  <a:pt x="4500063" y="4383170"/>
                </a:lnTo>
                <a:lnTo>
                  <a:pt x="4498542" y="4382791"/>
                </a:lnTo>
                <a:close/>
                <a:moveTo>
                  <a:pt x="4533340" y="4380894"/>
                </a:moveTo>
                <a:lnTo>
                  <a:pt x="4533340" y="4385636"/>
                </a:lnTo>
                <a:lnTo>
                  <a:pt x="4538664" y="4381463"/>
                </a:lnTo>
                <a:lnTo>
                  <a:pt x="4536383" y="4381463"/>
                </a:lnTo>
                <a:close/>
                <a:moveTo>
                  <a:pt x="935762" y="4380894"/>
                </a:moveTo>
                <a:lnTo>
                  <a:pt x="931579" y="4391705"/>
                </a:lnTo>
                <a:lnTo>
                  <a:pt x="927205" y="4402516"/>
                </a:lnTo>
                <a:lnTo>
                  <a:pt x="933290" y="4405361"/>
                </a:lnTo>
                <a:lnTo>
                  <a:pt x="939375" y="4408206"/>
                </a:lnTo>
                <a:lnTo>
                  <a:pt x="937283" y="4390567"/>
                </a:lnTo>
                <a:lnTo>
                  <a:pt x="947362" y="4389429"/>
                </a:lnTo>
                <a:cubicBezTo>
                  <a:pt x="955624" y="4389315"/>
                  <a:pt x="963766" y="4391401"/>
                  <a:pt x="970941" y="4395498"/>
                </a:cubicBezTo>
                <a:cubicBezTo>
                  <a:pt x="980829" y="4399102"/>
                  <a:pt x="986724" y="4400240"/>
                  <a:pt x="986534" y="4398723"/>
                </a:cubicBezTo>
                <a:lnTo>
                  <a:pt x="984252" y="4398154"/>
                </a:lnTo>
                <a:cubicBezTo>
                  <a:pt x="982193" y="4394265"/>
                  <a:pt x="979266" y="4390890"/>
                  <a:pt x="975695" y="4388291"/>
                </a:cubicBezTo>
                <a:cubicBezTo>
                  <a:pt x="968389" y="4384005"/>
                  <a:pt x="960188" y="4381482"/>
                  <a:pt x="951735" y="4380894"/>
                </a:cubicBezTo>
                <a:close/>
                <a:moveTo>
                  <a:pt x="871489" y="4380894"/>
                </a:moveTo>
                <a:cubicBezTo>
                  <a:pt x="869914" y="4380894"/>
                  <a:pt x="868637" y="4382165"/>
                  <a:pt x="868637" y="4383739"/>
                </a:cubicBezTo>
                <a:cubicBezTo>
                  <a:pt x="868637" y="4385313"/>
                  <a:pt x="869914" y="4386584"/>
                  <a:pt x="871489" y="4386584"/>
                </a:cubicBezTo>
                <a:cubicBezTo>
                  <a:pt x="873063" y="4386584"/>
                  <a:pt x="874341" y="4385313"/>
                  <a:pt x="874341" y="4383739"/>
                </a:cubicBezTo>
                <a:cubicBezTo>
                  <a:pt x="874341" y="4382165"/>
                  <a:pt x="873063" y="4380894"/>
                  <a:pt x="871489" y="4380894"/>
                </a:cubicBezTo>
                <a:close/>
                <a:moveTo>
                  <a:pt x="5190522" y="4380704"/>
                </a:moveTo>
                <a:lnTo>
                  <a:pt x="5190522" y="4382980"/>
                </a:lnTo>
                <a:lnTo>
                  <a:pt x="5190522" y="4384392"/>
                </a:lnTo>
                <a:lnTo>
                  <a:pt x="5190142" y="4384687"/>
                </a:lnTo>
                <a:lnTo>
                  <a:pt x="5190522" y="4384947"/>
                </a:lnTo>
                <a:lnTo>
                  <a:pt x="5190522" y="4385067"/>
                </a:lnTo>
                <a:lnTo>
                  <a:pt x="5176451" y="4392464"/>
                </a:lnTo>
                <a:cubicBezTo>
                  <a:pt x="5176451" y="4390946"/>
                  <a:pt x="5175500" y="4389998"/>
                  <a:pt x="5174549" y="4390567"/>
                </a:cubicBezTo>
                <a:cubicBezTo>
                  <a:pt x="5174245" y="4391838"/>
                  <a:pt x="5173731" y="4393052"/>
                  <a:pt x="5173028" y="4394171"/>
                </a:cubicBezTo>
                <a:lnTo>
                  <a:pt x="5161048" y="4400430"/>
                </a:lnTo>
                <a:lnTo>
                  <a:pt x="5131384" y="4415603"/>
                </a:lnTo>
                <a:lnTo>
                  <a:pt x="5165992" y="4427931"/>
                </a:lnTo>
                <a:cubicBezTo>
                  <a:pt x="5185008" y="4434759"/>
                  <a:pt x="5206115" y="4442915"/>
                  <a:pt x="5212580" y="4445949"/>
                </a:cubicBezTo>
                <a:cubicBezTo>
                  <a:pt x="5220776" y="4447903"/>
                  <a:pt x="5229333" y="4444849"/>
                  <a:pt x="5234448" y="4438173"/>
                </a:cubicBezTo>
                <a:lnTo>
                  <a:pt x="5234829" y="4436656"/>
                </a:lnTo>
                <a:lnTo>
                  <a:pt x="5245858" y="4422620"/>
                </a:lnTo>
                <a:lnTo>
                  <a:pt x="5217905" y="4403654"/>
                </a:lnTo>
                <a:lnTo>
                  <a:pt x="5190522" y="4384947"/>
                </a:lnTo>
                <a:lnTo>
                  <a:pt x="5190522" y="4384392"/>
                </a:lnTo>
                <a:lnTo>
                  <a:pt x="5195276" y="4380704"/>
                </a:lnTo>
                <a:close/>
                <a:moveTo>
                  <a:pt x="4955869" y="4380704"/>
                </a:moveTo>
                <a:cubicBezTo>
                  <a:pt x="4955602" y="4381178"/>
                  <a:pt x="4955602" y="4381747"/>
                  <a:pt x="4955869" y="4382222"/>
                </a:cubicBezTo>
                <a:lnTo>
                  <a:pt x="4955869" y="4382411"/>
                </a:lnTo>
                <a:cubicBezTo>
                  <a:pt x="4956287" y="4382886"/>
                  <a:pt x="4957010" y="4382924"/>
                  <a:pt x="4957485" y="4382506"/>
                </a:cubicBezTo>
                <a:cubicBezTo>
                  <a:pt x="4957523" y="4382487"/>
                  <a:pt x="4957542" y="4382449"/>
                  <a:pt x="4957580" y="4382411"/>
                </a:cubicBezTo>
                <a:cubicBezTo>
                  <a:pt x="4957580" y="4382411"/>
                  <a:pt x="4957580" y="4381084"/>
                  <a:pt x="4957580" y="4380704"/>
                </a:cubicBezTo>
                <a:cubicBezTo>
                  <a:pt x="4957086" y="4380287"/>
                  <a:pt x="4956363" y="4380287"/>
                  <a:pt x="4955869" y="4380704"/>
                </a:cubicBezTo>
                <a:close/>
                <a:moveTo>
                  <a:pt x="4835119" y="4380325"/>
                </a:moveTo>
                <a:lnTo>
                  <a:pt x="4826942" y="4381273"/>
                </a:lnTo>
                <a:lnTo>
                  <a:pt x="4819526" y="4382411"/>
                </a:lnTo>
                <a:lnTo>
                  <a:pt x="4826942" y="4398912"/>
                </a:lnTo>
                <a:cubicBezTo>
                  <a:pt x="4829148" y="4405133"/>
                  <a:pt x="4832647" y="4410823"/>
                  <a:pt x="4837211" y="4415603"/>
                </a:cubicBezTo>
                <a:cubicBezTo>
                  <a:pt x="4838732" y="4415603"/>
                  <a:pt x="4838922" y="4408016"/>
                  <a:pt x="4837211" y="4398154"/>
                </a:cubicBezTo>
                <a:close/>
                <a:moveTo>
                  <a:pt x="1437016" y="4380198"/>
                </a:moveTo>
                <a:lnTo>
                  <a:pt x="1437016" y="4380325"/>
                </a:lnTo>
                <a:lnTo>
                  <a:pt x="1436933" y="4380254"/>
                </a:lnTo>
                <a:close/>
                <a:moveTo>
                  <a:pt x="5589183" y="4379798"/>
                </a:moveTo>
                <a:cubicBezTo>
                  <a:pt x="5583505" y="4383514"/>
                  <a:pt x="5584005" y="4397632"/>
                  <a:pt x="5591563" y="4396067"/>
                </a:cubicBezTo>
                <a:cubicBezTo>
                  <a:pt x="5592133" y="4389619"/>
                  <a:pt x="5598409" y="4389050"/>
                  <a:pt x="5597078" y="4381273"/>
                </a:cubicBezTo>
                <a:lnTo>
                  <a:pt x="5596887" y="4380515"/>
                </a:lnTo>
                <a:cubicBezTo>
                  <a:pt x="5593655" y="4378476"/>
                  <a:pt x="5591076" y="4378559"/>
                  <a:pt x="5589183" y="4379798"/>
                </a:cubicBezTo>
                <a:close/>
                <a:moveTo>
                  <a:pt x="5218856" y="4379756"/>
                </a:moveTo>
                <a:lnTo>
                  <a:pt x="5220377" y="4386774"/>
                </a:lnTo>
                <a:cubicBezTo>
                  <a:pt x="5221043" y="4390852"/>
                  <a:pt x="5222602" y="4394740"/>
                  <a:pt x="5224940" y="4398154"/>
                </a:cubicBezTo>
                <a:lnTo>
                  <a:pt x="5228173" y="4402516"/>
                </a:lnTo>
                <a:lnTo>
                  <a:pt x="5232357" y="4401188"/>
                </a:lnTo>
                <a:cubicBezTo>
                  <a:pt x="5234791" y="4400354"/>
                  <a:pt x="5237092" y="4399216"/>
                  <a:pt x="5239202" y="4397774"/>
                </a:cubicBezTo>
                <a:cubicBezTo>
                  <a:pt x="5244147" y="4397774"/>
                  <a:pt x="5250992" y="4394171"/>
                  <a:pt x="5241674" y="4389998"/>
                </a:cubicBezTo>
                <a:cubicBezTo>
                  <a:pt x="5240210" y="4390832"/>
                  <a:pt x="5238879" y="4391857"/>
                  <a:pt x="5237681" y="4393033"/>
                </a:cubicBezTo>
                <a:lnTo>
                  <a:pt x="5233498" y="4389998"/>
                </a:lnTo>
                <a:lnTo>
                  <a:pt x="5222279" y="4382032"/>
                </a:lnTo>
                <a:close/>
                <a:moveTo>
                  <a:pt x="4555398" y="4379566"/>
                </a:moveTo>
                <a:cubicBezTo>
                  <a:pt x="4554961" y="4380116"/>
                  <a:pt x="4554961" y="4380913"/>
                  <a:pt x="4555398" y="4381463"/>
                </a:cubicBezTo>
                <a:cubicBezTo>
                  <a:pt x="4555722" y="4382127"/>
                  <a:pt x="4556520" y="4382393"/>
                  <a:pt x="4557186" y="4382070"/>
                </a:cubicBezTo>
                <a:cubicBezTo>
                  <a:pt x="4557832" y="4381747"/>
                  <a:pt x="4558118" y="4380970"/>
                  <a:pt x="4557794" y="4380306"/>
                </a:cubicBezTo>
                <a:cubicBezTo>
                  <a:pt x="4557680" y="4380078"/>
                  <a:pt x="4557509" y="4379889"/>
                  <a:pt x="4557300" y="4379756"/>
                </a:cubicBezTo>
                <a:lnTo>
                  <a:pt x="4557110" y="4379566"/>
                </a:lnTo>
                <a:cubicBezTo>
                  <a:pt x="4556615" y="4379149"/>
                  <a:pt x="4555893" y="4379149"/>
                  <a:pt x="4555398" y="4379566"/>
                </a:cubicBezTo>
                <a:close/>
                <a:moveTo>
                  <a:pt x="4521550" y="4379566"/>
                </a:moveTo>
                <a:lnTo>
                  <a:pt x="4518888" y="4383739"/>
                </a:lnTo>
                <a:cubicBezTo>
                  <a:pt x="4517120" y="4386281"/>
                  <a:pt x="4515085" y="4388632"/>
                  <a:pt x="4512803" y="4390757"/>
                </a:cubicBezTo>
                <a:cubicBezTo>
                  <a:pt x="4512081" y="4392008"/>
                  <a:pt x="4511491" y="4393355"/>
                  <a:pt x="4511092" y="4394740"/>
                </a:cubicBezTo>
                <a:lnTo>
                  <a:pt x="4507859" y="4398343"/>
                </a:lnTo>
                <a:lnTo>
                  <a:pt x="4506338" y="4403844"/>
                </a:lnTo>
                <a:lnTo>
                  <a:pt x="4509761" y="4403844"/>
                </a:lnTo>
                <a:lnTo>
                  <a:pt x="4513183" y="4403844"/>
                </a:lnTo>
                <a:lnTo>
                  <a:pt x="4509761" y="4399671"/>
                </a:lnTo>
                <a:lnTo>
                  <a:pt x="4514324" y="4395878"/>
                </a:lnTo>
                <a:lnTo>
                  <a:pt x="4518698" y="4392274"/>
                </a:lnTo>
                <a:lnTo>
                  <a:pt x="4520029" y="4385825"/>
                </a:lnTo>
                <a:close/>
                <a:moveTo>
                  <a:pt x="1602072" y="4379566"/>
                </a:moveTo>
                <a:cubicBezTo>
                  <a:pt x="1601977" y="4381273"/>
                  <a:pt x="1601977" y="4382980"/>
                  <a:pt x="1602072" y="4384687"/>
                </a:cubicBezTo>
                <a:lnTo>
                  <a:pt x="1604163" y="4382601"/>
                </a:lnTo>
                <a:close/>
                <a:moveTo>
                  <a:pt x="4964996" y="4379377"/>
                </a:moveTo>
                <a:cubicBezTo>
                  <a:pt x="4964559" y="4379927"/>
                  <a:pt x="4964559" y="4380723"/>
                  <a:pt x="4964996" y="4381273"/>
                </a:cubicBezTo>
                <a:cubicBezTo>
                  <a:pt x="4965548" y="4381710"/>
                  <a:pt x="4966346" y="4381710"/>
                  <a:pt x="4966898" y="4381273"/>
                </a:cubicBezTo>
                <a:cubicBezTo>
                  <a:pt x="4967278" y="4380704"/>
                  <a:pt x="4967278" y="4379946"/>
                  <a:pt x="4966898" y="4379377"/>
                </a:cubicBezTo>
                <a:cubicBezTo>
                  <a:pt x="4966346" y="4378940"/>
                  <a:pt x="4965548" y="4378940"/>
                  <a:pt x="4964996" y="4379377"/>
                </a:cubicBezTo>
                <a:close/>
                <a:moveTo>
                  <a:pt x="1435684" y="4379187"/>
                </a:moveTo>
                <a:lnTo>
                  <a:pt x="1436933" y="4380254"/>
                </a:lnTo>
                <a:lnTo>
                  <a:pt x="1435684" y="4381084"/>
                </a:lnTo>
                <a:cubicBezTo>
                  <a:pt x="1434734" y="4381084"/>
                  <a:pt x="1435684" y="4379946"/>
                  <a:pt x="1435684" y="4379187"/>
                </a:cubicBezTo>
                <a:close/>
                <a:moveTo>
                  <a:pt x="4673105" y="4378997"/>
                </a:moveTo>
                <a:cubicBezTo>
                  <a:pt x="4673105" y="4378997"/>
                  <a:pt x="4673105" y="4378997"/>
                  <a:pt x="4673105" y="4380325"/>
                </a:cubicBezTo>
                <a:cubicBezTo>
                  <a:pt x="4663978" y="4389050"/>
                  <a:pt x="4668732" y="4384687"/>
                  <a:pt x="4672725" y="4381273"/>
                </a:cubicBezTo>
                <a:lnTo>
                  <a:pt x="4673105" y="4380515"/>
                </a:lnTo>
                <a:cubicBezTo>
                  <a:pt x="4673467" y="4380685"/>
                  <a:pt x="4673885" y="4380685"/>
                  <a:pt x="4674246" y="4380515"/>
                </a:cubicBezTo>
                <a:cubicBezTo>
                  <a:pt x="4674513" y="4380041"/>
                  <a:pt x="4674513" y="4379472"/>
                  <a:pt x="4674246" y="4378997"/>
                </a:cubicBezTo>
                <a:cubicBezTo>
                  <a:pt x="4673885" y="4378827"/>
                  <a:pt x="4673467" y="4378827"/>
                  <a:pt x="4673105" y="4378997"/>
                </a:cubicBezTo>
                <a:close/>
                <a:moveTo>
                  <a:pt x="1302765" y="4378049"/>
                </a:moveTo>
                <a:lnTo>
                  <a:pt x="1303604" y="4378049"/>
                </a:lnTo>
                <a:lnTo>
                  <a:pt x="1304476" y="4381273"/>
                </a:lnTo>
                <a:lnTo>
                  <a:pt x="1307484" y="4388860"/>
                </a:lnTo>
                <a:lnTo>
                  <a:pt x="1306748" y="4388860"/>
                </a:lnTo>
                <a:lnTo>
                  <a:pt x="1305997" y="4386774"/>
                </a:lnTo>
                <a:lnTo>
                  <a:pt x="1305813" y="4386713"/>
                </a:lnTo>
                <a:close/>
                <a:moveTo>
                  <a:pt x="2673606" y="4377860"/>
                </a:moveTo>
                <a:lnTo>
                  <a:pt x="2673606" y="4388291"/>
                </a:lnTo>
                <a:lnTo>
                  <a:pt x="2684064" y="4388291"/>
                </a:lnTo>
                <a:lnTo>
                  <a:pt x="2684064" y="4377860"/>
                </a:lnTo>
                <a:close/>
                <a:moveTo>
                  <a:pt x="994711" y="4377670"/>
                </a:moveTo>
                <a:cubicBezTo>
                  <a:pt x="994711" y="4377670"/>
                  <a:pt x="992999" y="4379756"/>
                  <a:pt x="994711" y="4380515"/>
                </a:cubicBezTo>
                <a:cubicBezTo>
                  <a:pt x="995648" y="4380078"/>
                  <a:pt x="996133" y="4379035"/>
                  <a:pt x="995852" y="4378049"/>
                </a:cubicBezTo>
                <a:close/>
                <a:moveTo>
                  <a:pt x="4435676" y="4377594"/>
                </a:moveTo>
                <a:cubicBezTo>
                  <a:pt x="4431892" y="4379851"/>
                  <a:pt x="4430655" y="4384744"/>
                  <a:pt x="4432937" y="4388519"/>
                </a:cubicBezTo>
                <a:cubicBezTo>
                  <a:pt x="4433299" y="4389126"/>
                  <a:pt x="4433755" y="4389695"/>
                  <a:pt x="4434268" y="4390188"/>
                </a:cubicBezTo>
                <a:lnTo>
                  <a:pt x="4444370" y="4392707"/>
                </a:lnTo>
                <a:lnTo>
                  <a:pt x="4435219" y="4400050"/>
                </a:lnTo>
                <a:lnTo>
                  <a:pt x="4442635" y="4400050"/>
                </a:lnTo>
                <a:lnTo>
                  <a:pt x="4450052" y="4400050"/>
                </a:lnTo>
                <a:cubicBezTo>
                  <a:pt x="4449956" y="4400809"/>
                  <a:pt x="4449956" y="4401568"/>
                  <a:pt x="4450052" y="4402326"/>
                </a:cubicBezTo>
                <a:cubicBezTo>
                  <a:pt x="4450337" y="4404356"/>
                  <a:pt x="4451059" y="4406290"/>
                  <a:pt x="4452143" y="4408016"/>
                </a:cubicBezTo>
                <a:lnTo>
                  <a:pt x="4454235" y="4410482"/>
                </a:lnTo>
                <a:lnTo>
                  <a:pt x="4459749" y="4406120"/>
                </a:lnTo>
                <a:lnTo>
                  <a:pt x="4453474" y="4399481"/>
                </a:lnTo>
                <a:lnTo>
                  <a:pt x="4456517" y="4397964"/>
                </a:lnTo>
                <a:lnTo>
                  <a:pt x="4459369" y="4396447"/>
                </a:lnTo>
                <a:lnTo>
                  <a:pt x="4455946" y="4392274"/>
                </a:lnTo>
                <a:lnTo>
                  <a:pt x="4452904" y="4395688"/>
                </a:lnTo>
                <a:lnTo>
                  <a:pt x="4451763" y="4399860"/>
                </a:lnTo>
                <a:lnTo>
                  <a:pt x="4451763" y="4394171"/>
                </a:lnTo>
                <a:lnTo>
                  <a:pt x="4451763" y="4386774"/>
                </a:lnTo>
                <a:lnTo>
                  <a:pt x="4445503" y="4391798"/>
                </a:lnTo>
                <a:lnTo>
                  <a:pt x="4447960" y="4381994"/>
                </a:lnTo>
                <a:cubicBezTo>
                  <a:pt x="4447599" y="4381387"/>
                  <a:pt x="4447142" y="4380818"/>
                  <a:pt x="4446629" y="4380325"/>
                </a:cubicBezTo>
                <a:cubicBezTo>
                  <a:pt x="4444366" y="4376551"/>
                  <a:pt x="4439460" y="4375337"/>
                  <a:pt x="4435676" y="4377594"/>
                </a:cubicBezTo>
                <a:close/>
                <a:moveTo>
                  <a:pt x="1715595" y="4377480"/>
                </a:moveTo>
                <a:lnTo>
                  <a:pt x="1717877" y="4377480"/>
                </a:lnTo>
                <a:lnTo>
                  <a:pt x="1715595" y="4378619"/>
                </a:lnTo>
                <a:close/>
                <a:moveTo>
                  <a:pt x="4501013" y="4376102"/>
                </a:moveTo>
                <a:lnTo>
                  <a:pt x="4501584" y="4376532"/>
                </a:lnTo>
                <a:cubicBezTo>
                  <a:pt x="4503296" y="4376911"/>
                  <a:pt x="4502915" y="4378049"/>
                  <a:pt x="4501584" y="4379566"/>
                </a:cubicBezTo>
                <a:lnTo>
                  <a:pt x="4502375" y="4381933"/>
                </a:lnTo>
                <a:lnTo>
                  <a:pt x="4501964" y="4382222"/>
                </a:lnTo>
                <a:cubicBezTo>
                  <a:pt x="4501013" y="4382222"/>
                  <a:pt x="4501013" y="4382222"/>
                  <a:pt x="4501013" y="4382222"/>
                </a:cubicBezTo>
                <a:cubicBezTo>
                  <a:pt x="4500576" y="4380856"/>
                  <a:pt x="4500576" y="4379415"/>
                  <a:pt x="4501013" y="4378049"/>
                </a:cubicBezTo>
                <a:close/>
                <a:moveTo>
                  <a:pt x="1575450" y="4375773"/>
                </a:moveTo>
                <a:lnTo>
                  <a:pt x="1572027" y="4379187"/>
                </a:lnTo>
                <a:lnTo>
                  <a:pt x="1572027" y="4381273"/>
                </a:lnTo>
                <a:lnTo>
                  <a:pt x="1580204" y="4381273"/>
                </a:lnTo>
                <a:cubicBezTo>
                  <a:pt x="1579063" y="4379566"/>
                  <a:pt x="1578302" y="4378239"/>
                  <a:pt x="1578492" y="4377290"/>
                </a:cubicBezTo>
                <a:cubicBezTo>
                  <a:pt x="1578665" y="4376797"/>
                  <a:pt x="1578665" y="4376266"/>
                  <a:pt x="1578492" y="4375773"/>
                </a:cubicBezTo>
                <a:close/>
                <a:moveTo>
                  <a:pt x="5727526" y="4375204"/>
                </a:moveTo>
                <a:cubicBezTo>
                  <a:pt x="5713073" y="4381273"/>
                  <a:pt x="5715355" y="4400240"/>
                  <a:pt x="5738174" y="4396257"/>
                </a:cubicBezTo>
                <a:lnTo>
                  <a:pt x="5737984" y="4396067"/>
                </a:lnTo>
                <a:cubicBezTo>
                  <a:pt x="5738574" y="4387741"/>
                  <a:pt x="5734561" y="4379737"/>
                  <a:pt x="5727526" y="4375204"/>
                </a:cubicBezTo>
                <a:close/>
                <a:moveTo>
                  <a:pt x="1711032" y="4373876"/>
                </a:moveTo>
                <a:lnTo>
                  <a:pt x="1712001" y="4376084"/>
                </a:lnTo>
                <a:lnTo>
                  <a:pt x="1711792" y="4375963"/>
                </a:lnTo>
                <a:lnTo>
                  <a:pt x="1711317" y="4376911"/>
                </a:lnTo>
                <a:lnTo>
                  <a:pt x="1708369" y="4376911"/>
                </a:lnTo>
                <a:cubicBezTo>
                  <a:pt x="1705897" y="4376911"/>
                  <a:pt x="1708369" y="4376911"/>
                  <a:pt x="1708369" y="4377860"/>
                </a:cubicBezTo>
                <a:cubicBezTo>
                  <a:pt x="1708369" y="4378808"/>
                  <a:pt x="1709891" y="4377860"/>
                  <a:pt x="1710841" y="4377860"/>
                </a:cubicBezTo>
                <a:lnTo>
                  <a:pt x="1711317" y="4376911"/>
                </a:lnTo>
                <a:lnTo>
                  <a:pt x="1712363" y="4376911"/>
                </a:lnTo>
                <a:lnTo>
                  <a:pt x="1712001" y="4376084"/>
                </a:lnTo>
                <a:lnTo>
                  <a:pt x="1714074" y="4377290"/>
                </a:lnTo>
                <a:cubicBezTo>
                  <a:pt x="1715025" y="4378618"/>
                  <a:pt x="1712553" y="4378618"/>
                  <a:pt x="1714074" y="4379377"/>
                </a:cubicBezTo>
                <a:lnTo>
                  <a:pt x="1715595" y="4378619"/>
                </a:lnTo>
                <a:lnTo>
                  <a:pt x="1715595" y="4380135"/>
                </a:lnTo>
                <a:cubicBezTo>
                  <a:pt x="1715595" y="4381463"/>
                  <a:pt x="1715595" y="4380135"/>
                  <a:pt x="1717117" y="4380135"/>
                </a:cubicBezTo>
                <a:cubicBezTo>
                  <a:pt x="1718638" y="4380135"/>
                  <a:pt x="1719779" y="4378429"/>
                  <a:pt x="1718638" y="4377290"/>
                </a:cubicBezTo>
                <a:lnTo>
                  <a:pt x="1715595" y="4377480"/>
                </a:lnTo>
                <a:cubicBezTo>
                  <a:pt x="1713694" y="4377480"/>
                  <a:pt x="1713694" y="4375204"/>
                  <a:pt x="1713504" y="4373876"/>
                </a:cubicBezTo>
                <a:cubicBezTo>
                  <a:pt x="1712768" y="4373345"/>
                  <a:pt x="1711768" y="4373345"/>
                  <a:pt x="1711032" y="4373876"/>
                </a:cubicBezTo>
                <a:close/>
                <a:moveTo>
                  <a:pt x="1654993" y="4373706"/>
                </a:moveTo>
                <a:lnTo>
                  <a:pt x="1655126" y="4373876"/>
                </a:lnTo>
                <a:lnTo>
                  <a:pt x="1655126" y="4374066"/>
                </a:lnTo>
                <a:close/>
                <a:moveTo>
                  <a:pt x="2181480" y="4373687"/>
                </a:moveTo>
                <a:cubicBezTo>
                  <a:pt x="2171402" y="4375394"/>
                  <a:pt x="2166267" y="4382411"/>
                  <a:pt x="2157710" y="4385636"/>
                </a:cubicBezTo>
                <a:cubicBezTo>
                  <a:pt x="2157710" y="4389998"/>
                  <a:pt x="2160372" y="4390757"/>
                  <a:pt x="2159992" y="4395119"/>
                </a:cubicBezTo>
                <a:cubicBezTo>
                  <a:pt x="2179578" y="4402326"/>
                  <a:pt x="2176155" y="4376911"/>
                  <a:pt x="2186804" y="4383739"/>
                </a:cubicBezTo>
                <a:lnTo>
                  <a:pt x="2186234" y="4383170"/>
                </a:lnTo>
                <a:cubicBezTo>
                  <a:pt x="2186234" y="4378808"/>
                  <a:pt x="2184712" y="4375204"/>
                  <a:pt x="2181480" y="4373687"/>
                </a:cubicBezTo>
                <a:close/>
                <a:moveTo>
                  <a:pt x="2917387" y="4373497"/>
                </a:moveTo>
                <a:lnTo>
                  <a:pt x="2913013" y="4378997"/>
                </a:lnTo>
                <a:cubicBezTo>
                  <a:pt x="2910902" y="4381141"/>
                  <a:pt x="2909628" y="4383967"/>
                  <a:pt x="2909400" y="4386963"/>
                </a:cubicBezTo>
                <a:cubicBezTo>
                  <a:pt x="2909400" y="4387912"/>
                  <a:pt x="2912253" y="4388101"/>
                  <a:pt x="2915295" y="4386963"/>
                </a:cubicBezTo>
                <a:lnTo>
                  <a:pt x="2915866" y="4387343"/>
                </a:lnTo>
                <a:lnTo>
                  <a:pt x="2921570" y="4385446"/>
                </a:lnTo>
                <a:close/>
                <a:moveTo>
                  <a:pt x="2820787" y="4372170"/>
                </a:moveTo>
                <a:cubicBezTo>
                  <a:pt x="2820597" y="4379756"/>
                  <a:pt x="2819266" y="4389619"/>
                  <a:pt x="2830485" y="4387153"/>
                </a:cubicBezTo>
                <a:lnTo>
                  <a:pt x="2831246" y="4387722"/>
                </a:lnTo>
                <a:cubicBezTo>
                  <a:pt x="2832159" y="4380667"/>
                  <a:pt x="2827690" y="4374009"/>
                  <a:pt x="2820787" y="4372170"/>
                </a:cubicBezTo>
                <a:close/>
                <a:moveTo>
                  <a:pt x="3114579" y="4371980"/>
                </a:moveTo>
                <a:cubicBezTo>
                  <a:pt x="3130172" y="4372928"/>
                  <a:pt x="3109635" y="4393222"/>
                  <a:pt x="3114579" y="4371980"/>
                </a:cubicBezTo>
                <a:close/>
                <a:moveTo>
                  <a:pt x="1207306" y="4371980"/>
                </a:moveTo>
                <a:lnTo>
                  <a:pt x="1207306" y="4372738"/>
                </a:lnTo>
                <a:cubicBezTo>
                  <a:pt x="1209588" y="4375204"/>
                  <a:pt x="1208827" y="4377860"/>
                  <a:pt x="1208827" y="4379946"/>
                </a:cubicBezTo>
                <a:cubicBezTo>
                  <a:pt x="1207865" y="4377404"/>
                  <a:pt x="1207352" y="4374711"/>
                  <a:pt x="1207306" y="4371980"/>
                </a:cubicBezTo>
                <a:close/>
                <a:moveTo>
                  <a:pt x="1264353" y="4371601"/>
                </a:moveTo>
                <a:cubicBezTo>
                  <a:pt x="1263022" y="4372170"/>
                  <a:pt x="1263022" y="4375394"/>
                  <a:pt x="1264163" y="4378618"/>
                </a:cubicBezTo>
                <a:lnTo>
                  <a:pt x="1263783" y="4378049"/>
                </a:lnTo>
                <a:lnTo>
                  <a:pt x="1265684" y="4383549"/>
                </a:lnTo>
                <a:lnTo>
                  <a:pt x="1277664" y="4379377"/>
                </a:lnTo>
                <a:lnTo>
                  <a:pt x="1272150" y="4375014"/>
                </a:lnTo>
                <a:cubicBezTo>
                  <a:pt x="1269107" y="4372549"/>
                  <a:pt x="1265684" y="4371032"/>
                  <a:pt x="1264353" y="4371601"/>
                </a:cubicBezTo>
                <a:close/>
                <a:moveTo>
                  <a:pt x="2224265" y="4371221"/>
                </a:moveTo>
                <a:cubicBezTo>
                  <a:pt x="2224265" y="4374066"/>
                  <a:pt x="2220462" y="4373876"/>
                  <a:pt x="2217229" y="4373687"/>
                </a:cubicBezTo>
                <a:cubicBezTo>
                  <a:pt x="2215518" y="4387912"/>
                  <a:pt x="2226927" y="4389239"/>
                  <a:pt x="2224265" y="4404602"/>
                </a:cubicBezTo>
                <a:cubicBezTo>
                  <a:pt x="2214377" y="4397016"/>
                  <a:pt x="2213236" y="4398912"/>
                  <a:pt x="2202967" y="4404602"/>
                </a:cubicBezTo>
                <a:cubicBezTo>
                  <a:pt x="2201066" y="4427172"/>
                  <a:pt x="2206010" y="4442535"/>
                  <a:pt x="2205249" y="4464157"/>
                </a:cubicBezTo>
                <a:lnTo>
                  <a:pt x="2202967" y="4463019"/>
                </a:lnTo>
                <a:cubicBezTo>
                  <a:pt x="2204299" y="4445380"/>
                  <a:pt x="2194220" y="4453156"/>
                  <a:pt x="2196502" y="4463019"/>
                </a:cubicBezTo>
                <a:cubicBezTo>
                  <a:pt x="2193555" y="4463019"/>
                  <a:pt x="2190275" y="4463636"/>
                  <a:pt x="2188159" y="4465058"/>
                </a:cubicBezTo>
                <a:lnTo>
                  <a:pt x="2186905" y="4471423"/>
                </a:lnTo>
                <a:lnTo>
                  <a:pt x="2186234" y="4471365"/>
                </a:lnTo>
                <a:lnTo>
                  <a:pt x="2186804" y="4471933"/>
                </a:lnTo>
                <a:lnTo>
                  <a:pt x="2186905" y="4471423"/>
                </a:lnTo>
                <a:lnTo>
                  <a:pt x="2198427" y="4472408"/>
                </a:lnTo>
                <a:cubicBezTo>
                  <a:pt x="2202920" y="4473167"/>
                  <a:pt x="2207721" y="4475158"/>
                  <a:pt x="2212475" y="4480848"/>
                </a:cubicBezTo>
                <a:cubicBezTo>
                  <a:pt x="2204299" y="4460743"/>
                  <a:pt x="2212475" y="4437035"/>
                  <a:pt x="2221603" y="4416551"/>
                </a:cubicBezTo>
                <a:lnTo>
                  <a:pt x="2224645" y="4418069"/>
                </a:lnTo>
                <a:lnTo>
                  <a:pt x="2222934" y="4413137"/>
                </a:lnTo>
                <a:cubicBezTo>
                  <a:pt x="2231491" y="4392653"/>
                  <a:pt x="2238146" y="4375204"/>
                  <a:pt x="2224265" y="4371221"/>
                </a:cubicBezTo>
                <a:close/>
                <a:moveTo>
                  <a:pt x="2531939" y="4370842"/>
                </a:moveTo>
                <a:lnTo>
                  <a:pt x="2511592" y="4386584"/>
                </a:lnTo>
                <a:cubicBezTo>
                  <a:pt x="2500088" y="4397129"/>
                  <a:pt x="2493242" y="4411790"/>
                  <a:pt x="2492576" y="4427362"/>
                </a:cubicBezTo>
                <a:lnTo>
                  <a:pt x="2492576" y="4428121"/>
                </a:lnTo>
                <a:lnTo>
                  <a:pt x="2492576" y="4453726"/>
                </a:lnTo>
                <a:lnTo>
                  <a:pt x="2512923" y="4437983"/>
                </a:lnTo>
                <a:cubicBezTo>
                  <a:pt x="2524618" y="4427267"/>
                  <a:pt x="2531464" y="4412284"/>
                  <a:pt x="2531939" y="4396447"/>
                </a:cubicBezTo>
                <a:close/>
                <a:moveTo>
                  <a:pt x="1806490" y="4370842"/>
                </a:moveTo>
                <a:lnTo>
                  <a:pt x="1806490" y="4381273"/>
                </a:lnTo>
                <a:lnTo>
                  <a:pt x="1816188" y="4381273"/>
                </a:lnTo>
                <a:lnTo>
                  <a:pt x="1816188" y="4370842"/>
                </a:lnTo>
                <a:close/>
                <a:moveTo>
                  <a:pt x="1431953" y="4370297"/>
                </a:moveTo>
                <a:lnTo>
                  <a:pt x="1431958" y="4370298"/>
                </a:lnTo>
                <a:lnTo>
                  <a:pt x="1431501" y="4370652"/>
                </a:lnTo>
                <a:cubicBezTo>
                  <a:pt x="1431882" y="4371221"/>
                  <a:pt x="1431834" y="4370700"/>
                  <a:pt x="1431953" y="4370297"/>
                </a:cubicBezTo>
                <a:close/>
                <a:moveTo>
                  <a:pt x="1708560" y="4370273"/>
                </a:moveTo>
                <a:cubicBezTo>
                  <a:pt x="1707799" y="4370652"/>
                  <a:pt x="1708560" y="4370273"/>
                  <a:pt x="1708560" y="4371601"/>
                </a:cubicBezTo>
                <a:lnTo>
                  <a:pt x="1708369" y="4371601"/>
                </a:lnTo>
                <a:cubicBezTo>
                  <a:pt x="1709255" y="4372094"/>
                  <a:pt x="1710222" y="4372416"/>
                  <a:pt x="1711222" y="4372549"/>
                </a:cubicBezTo>
                <a:lnTo>
                  <a:pt x="1710114" y="4371601"/>
                </a:lnTo>
                <a:close/>
                <a:moveTo>
                  <a:pt x="4538664" y="4369135"/>
                </a:moveTo>
                <a:lnTo>
                  <a:pt x="4538664" y="4373876"/>
                </a:lnTo>
                <a:lnTo>
                  <a:pt x="4540566" y="4374445"/>
                </a:lnTo>
                <a:lnTo>
                  <a:pt x="4542848" y="4374445"/>
                </a:lnTo>
                <a:close/>
                <a:moveTo>
                  <a:pt x="1700953" y="4368755"/>
                </a:moveTo>
                <a:cubicBezTo>
                  <a:pt x="1698671" y="4370273"/>
                  <a:pt x="1698291" y="4371790"/>
                  <a:pt x="1697150" y="4371790"/>
                </a:cubicBezTo>
                <a:cubicBezTo>
                  <a:pt x="1697222" y="4372359"/>
                  <a:pt x="1697222" y="4372928"/>
                  <a:pt x="1697150" y="4373497"/>
                </a:cubicBezTo>
                <a:cubicBezTo>
                  <a:pt x="1697150" y="4373497"/>
                  <a:pt x="1700003" y="4373497"/>
                  <a:pt x="1699622" y="4373497"/>
                </a:cubicBezTo>
                <a:cubicBezTo>
                  <a:pt x="1699622" y="4373497"/>
                  <a:pt x="1699622" y="4373497"/>
                  <a:pt x="1700763" y="4373497"/>
                </a:cubicBezTo>
                <a:cubicBezTo>
                  <a:pt x="1701904" y="4373497"/>
                  <a:pt x="1703235" y="4372738"/>
                  <a:pt x="1703615" y="4371980"/>
                </a:cubicBezTo>
                <a:lnTo>
                  <a:pt x="1702094" y="4371980"/>
                </a:lnTo>
                <a:cubicBezTo>
                  <a:pt x="1699622" y="4370462"/>
                  <a:pt x="1702094" y="4371980"/>
                  <a:pt x="1700953" y="4368755"/>
                </a:cubicBezTo>
                <a:close/>
                <a:moveTo>
                  <a:pt x="1650942" y="4366859"/>
                </a:moveTo>
                <a:lnTo>
                  <a:pt x="1652463" y="4366859"/>
                </a:lnTo>
                <a:lnTo>
                  <a:pt x="1654993" y="4373706"/>
                </a:lnTo>
                <a:lnTo>
                  <a:pt x="1653794" y="4372170"/>
                </a:lnTo>
                <a:cubicBezTo>
                  <a:pt x="1653794" y="4373497"/>
                  <a:pt x="1652654" y="4372170"/>
                  <a:pt x="1652083" y="4372170"/>
                </a:cubicBezTo>
                <a:cubicBezTo>
                  <a:pt x="1651512" y="4372170"/>
                  <a:pt x="1650372" y="4368755"/>
                  <a:pt x="1650942" y="4366859"/>
                </a:cubicBezTo>
                <a:close/>
                <a:moveTo>
                  <a:pt x="2725899" y="4366480"/>
                </a:moveTo>
                <a:cubicBezTo>
                  <a:pt x="2725652" y="4373459"/>
                  <a:pt x="2728941" y="4380098"/>
                  <a:pt x="2734646" y="4384118"/>
                </a:cubicBezTo>
                <a:lnTo>
                  <a:pt x="2734646" y="4384308"/>
                </a:lnTo>
                <a:cubicBezTo>
                  <a:pt x="2732650" y="4386679"/>
                  <a:pt x="2732079" y="4389922"/>
                  <a:pt x="2733125" y="4392843"/>
                </a:cubicBezTo>
                <a:cubicBezTo>
                  <a:pt x="2735331" y="4397471"/>
                  <a:pt x="2740902" y="4399443"/>
                  <a:pt x="2745542" y="4397224"/>
                </a:cubicBezTo>
                <a:cubicBezTo>
                  <a:pt x="2749478" y="4395365"/>
                  <a:pt x="2751589" y="4391022"/>
                  <a:pt x="2750619" y="4386774"/>
                </a:cubicBezTo>
                <a:cubicBezTo>
                  <a:pt x="2749897" y="4384611"/>
                  <a:pt x="2748413" y="4382791"/>
                  <a:pt x="2746436" y="4381653"/>
                </a:cubicBezTo>
                <a:cubicBezTo>
                  <a:pt x="2739780" y="4376532"/>
                  <a:pt x="2736357" y="4367997"/>
                  <a:pt x="2725899" y="4366480"/>
                </a:cubicBezTo>
                <a:close/>
                <a:moveTo>
                  <a:pt x="4536287" y="4366385"/>
                </a:moveTo>
                <a:cubicBezTo>
                  <a:pt x="4536249" y="4366404"/>
                  <a:pt x="4536231" y="4366442"/>
                  <a:pt x="4536193" y="4366480"/>
                </a:cubicBezTo>
                <a:cubicBezTo>
                  <a:pt x="4536059" y="4367048"/>
                  <a:pt x="4536402" y="4367617"/>
                  <a:pt x="4536953" y="4367807"/>
                </a:cubicBezTo>
                <a:lnTo>
                  <a:pt x="4536193" y="4368186"/>
                </a:lnTo>
                <a:cubicBezTo>
                  <a:pt x="4536193" y="4368186"/>
                  <a:pt x="4537524" y="4368186"/>
                  <a:pt x="4537904" y="4368186"/>
                </a:cubicBezTo>
                <a:cubicBezTo>
                  <a:pt x="4538379" y="4367769"/>
                  <a:pt x="4538417" y="4367048"/>
                  <a:pt x="4537999" y="4366574"/>
                </a:cubicBezTo>
                <a:cubicBezTo>
                  <a:pt x="4537980" y="4366537"/>
                  <a:pt x="4537942" y="4366517"/>
                  <a:pt x="4537904" y="4366480"/>
                </a:cubicBezTo>
                <a:cubicBezTo>
                  <a:pt x="4537485" y="4366005"/>
                  <a:pt x="4536763" y="4365967"/>
                  <a:pt x="4536287" y="4366385"/>
                </a:cubicBezTo>
                <a:close/>
                <a:moveTo>
                  <a:pt x="2281883" y="4366290"/>
                </a:moveTo>
                <a:cubicBezTo>
                  <a:pt x="2276939" y="4388101"/>
                  <a:pt x="2297475" y="4367428"/>
                  <a:pt x="2281883" y="4366290"/>
                </a:cubicBezTo>
                <a:close/>
                <a:moveTo>
                  <a:pt x="2469758" y="4365911"/>
                </a:moveTo>
                <a:cubicBezTo>
                  <a:pt x="2471470" y="4378571"/>
                  <a:pt x="2455960" y="4373628"/>
                  <a:pt x="2450264" y="4378286"/>
                </a:cubicBezTo>
                <a:lnTo>
                  <a:pt x="2448906" y="4386747"/>
                </a:lnTo>
                <a:lnTo>
                  <a:pt x="2448840" y="4386774"/>
                </a:lnTo>
                <a:lnTo>
                  <a:pt x="2448840" y="4387153"/>
                </a:lnTo>
                <a:lnTo>
                  <a:pt x="2448906" y="4386747"/>
                </a:lnTo>
                <a:lnTo>
                  <a:pt x="2468142" y="4378760"/>
                </a:lnTo>
                <a:cubicBezTo>
                  <a:pt x="2473847" y="4374588"/>
                  <a:pt x="2476604" y="4369609"/>
                  <a:pt x="2469758" y="4365911"/>
                </a:cubicBezTo>
                <a:close/>
                <a:moveTo>
                  <a:pt x="1939277" y="4365891"/>
                </a:moveTo>
                <a:cubicBezTo>
                  <a:pt x="1937603" y="4366081"/>
                  <a:pt x="1936406" y="4367599"/>
                  <a:pt x="1936596" y="4369249"/>
                </a:cubicBezTo>
                <a:cubicBezTo>
                  <a:pt x="1936653" y="4369761"/>
                  <a:pt x="1936843" y="4370235"/>
                  <a:pt x="1937128" y="4370652"/>
                </a:cubicBezTo>
                <a:cubicBezTo>
                  <a:pt x="1937642" y="4372132"/>
                  <a:pt x="1939258" y="4372928"/>
                  <a:pt x="1940741" y="4372435"/>
                </a:cubicBezTo>
                <a:cubicBezTo>
                  <a:pt x="1940817" y="4372416"/>
                  <a:pt x="1940874" y="4372378"/>
                  <a:pt x="1940931" y="4372359"/>
                </a:cubicBezTo>
                <a:cubicBezTo>
                  <a:pt x="1942415" y="4371847"/>
                  <a:pt x="1943213" y="4370235"/>
                  <a:pt x="1942719" y="4368755"/>
                </a:cubicBezTo>
                <a:cubicBezTo>
                  <a:pt x="1942700" y="4368680"/>
                  <a:pt x="1942662" y="4368623"/>
                  <a:pt x="1942643" y="4368566"/>
                </a:cubicBezTo>
                <a:cubicBezTo>
                  <a:pt x="1942453" y="4366897"/>
                  <a:pt x="1940950" y="4365702"/>
                  <a:pt x="1939277" y="4365891"/>
                </a:cubicBezTo>
                <a:close/>
                <a:moveTo>
                  <a:pt x="2624620" y="4365111"/>
                </a:moveTo>
                <a:cubicBezTo>
                  <a:pt x="2619281" y="4368044"/>
                  <a:pt x="2618888" y="4379993"/>
                  <a:pt x="2624165" y="4381273"/>
                </a:cubicBezTo>
                <a:lnTo>
                  <a:pt x="2620172" y="4389619"/>
                </a:lnTo>
                <a:lnTo>
                  <a:pt x="2612565" y="4405361"/>
                </a:lnTo>
                <a:lnTo>
                  <a:pt x="2628539" y="4412758"/>
                </a:lnTo>
                <a:lnTo>
                  <a:pt x="2644322" y="4420344"/>
                </a:lnTo>
                <a:lnTo>
                  <a:pt x="2628539" y="4376152"/>
                </a:lnTo>
                <a:cubicBezTo>
                  <a:pt x="2631201" y="4373459"/>
                  <a:pt x="2632342" y="4369609"/>
                  <a:pt x="2631581" y="4365911"/>
                </a:cubicBezTo>
                <a:cubicBezTo>
                  <a:pt x="2628729" y="4364157"/>
                  <a:pt x="2626400" y="4364133"/>
                  <a:pt x="2624620" y="4365111"/>
                </a:cubicBezTo>
                <a:close/>
                <a:moveTo>
                  <a:pt x="1703615" y="4364962"/>
                </a:moveTo>
                <a:cubicBezTo>
                  <a:pt x="1702094" y="4364393"/>
                  <a:pt x="1703615" y="4365911"/>
                  <a:pt x="1702094" y="4365911"/>
                </a:cubicBezTo>
                <a:cubicBezTo>
                  <a:pt x="1700573" y="4365911"/>
                  <a:pt x="1702094" y="4367807"/>
                  <a:pt x="1703425" y="4367048"/>
                </a:cubicBezTo>
                <a:cubicBezTo>
                  <a:pt x="1704756" y="4366290"/>
                  <a:pt x="1706278" y="4368186"/>
                  <a:pt x="1706658" y="4366859"/>
                </a:cubicBezTo>
                <a:lnTo>
                  <a:pt x="1705137" y="4366859"/>
                </a:lnTo>
                <a:cubicBezTo>
                  <a:pt x="1705137" y="4366859"/>
                  <a:pt x="1705137" y="4365531"/>
                  <a:pt x="1703615" y="4364962"/>
                </a:cubicBezTo>
                <a:close/>
                <a:moveTo>
                  <a:pt x="4645913" y="4364773"/>
                </a:moveTo>
                <a:cubicBezTo>
                  <a:pt x="4640969" y="4386584"/>
                  <a:pt x="4661696" y="4365911"/>
                  <a:pt x="4645913" y="4364773"/>
                </a:cubicBezTo>
                <a:close/>
                <a:moveTo>
                  <a:pt x="901914" y="4364204"/>
                </a:moveTo>
                <a:lnTo>
                  <a:pt x="898491" y="4368566"/>
                </a:lnTo>
                <a:lnTo>
                  <a:pt x="895259" y="4372738"/>
                </a:lnTo>
                <a:lnTo>
                  <a:pt x="899442" y="4375963"/>
                </a:lnTo>
                <a:lnTo>
                  <a:pt x="903626" y="4379187"/>
                </a:lnTo>
                <a:close/>
                <a:moveTo>
                  <a:pt x="1703996" y="4363635"/>
                </a:moveTo>
                <a:cubicBezTo>
                  <a:pt x="1705707" y="4364583"/>
                  <a:pt x="1703996" y="4365721"/>
                  <a:pt x="1705517" y="4366669"/>
                </a:cubicBezTo>
                <a:cubicBezTo>
                  <a:pt x="1707038" y="4367617"/>
                  <a:pt x="1707038" y="4365531"/>
                  <a:pt x="1707989" y="4364773"/>
                </a:cubicBezTo>
                <a:lnTo>
                  <a:pt x="1706468" y="4364773"/>
                </a:lnTo>
                <a:cubicBezTo>
                  <a:pt x="1705823" y="4364090"/>
                  <a:pt x="1704937" y="4363673"/>
                  <a:pt x="1703996" y="4363635"/>
                </a:cubicBezTo>
                <a:close/>
                <a:moveTo>
                  <a:pt x="1893582" y="4362307"/>
                </a:moveTo>
                <a:lnTo>
                  <a:pt x="1906703" y="4400240"/>
                </a:lnTo>
                <a:lnTo>
                  <a:pt x="1924388" y="4393981"/>
                </a:lnTo>
                <a:cubicBezTo>
                  <a:pt x="1933895" y="4389808"/>
                  <a:pt x="1940551" y="4383549"/>
                  <a:pt x="1939600" y="4379377"/>
                </a:cubicBezTo>
                <a:cubicBezTo>
                  <a:pt x="1938269" y="4375014"/>
                  <a:pt x="1927430" y="4369514"/>
                  <a:pt x="1915640" y="4367048"/>
                </a:cubicBezTo>
                <a:close/>
                <a:moveTo>
                  <a:pt x="2375440" y="4360410"/>
                </a:moveTo>
                <a:cubicBezTo>
                  <a:pt x="2370496" y="4382032"/>
                  <a:pt x="2391033" y="4361358"/>
                  <a:pt x="2375440" y="4360410"/>
                </a:cubicBezTo>
                <a:close/>
                <a:moveTo>
                  <a:pt x="4482378" y="4358703"/>
                </a:moveTo>
                <a:cubicBezTo>
                  <a:pt x="4482378" y="4358703"/>
                  <a:pt x="4482378" y="4360031"/>
                  <a:pt x="4482378" y="4360410"/>
                </a:cubicBezTo>
                <a:cubicBezTo>
                  <a:pt x="4482853" y="4360827"/>
                  <a:pt x="4483576" y="4360789"/>
                  <a:pt x="4483994" y="4360315"/>
                </a:cubicBezTo>
                <a:cubicBezTo>
                  <a:pt x="4484413" y="4359841"/>
                  <a:pt x="4484356" y="4359120"/>
                  <a:pt x="4483880" y="4358703"/>
                </a:cubicBezTo>
                <a:cubicBezTo>
                  <a:pt x="4483462" y="4358324"/>
                  <a:pt x="4482815" y="4358324"/>
                  <a:pt x="4482378" y="4358703"/>
                </a:cubicBezTo>
                <a:close/>
                <a:moveTo>
                  <a:pt x="4694783" y="4357243"/>
                </a:moveTo>
                <a:cubicBezTo>
                  <a:pt x="4694213" y="4357717"/>
                  <a:pt x="4694156" y="4358551"/>
                  <a:pt x="4694612" y="4359101"/>
                </a:cubicBezTo>
                <a:cubicBezTo>
                  <a:pt x="4694669" y="4359158"/>
                  <a:pt x="4694726" y="4359215"/>
                  <a:pt x="4694783" y="4359272"/>
                </a:cubicBezTo>
                <a:cubicBezTo>
                  <a:pt x="4695202" y="4359746"/>
                  <a:pt x="4695924" y="4359784"/>
                  <a:pt x="4696400" y="4359367"/>
                </a:cubicBezTo>
                <a:cubicBezTo>
                  <a:pt x="4696438" y="4359348"/>
                  <a:pt x="4696457" y="4359310"/>
                  <a:pt x="4696495" y="4359272"/>
                </a:cubicBezTo>
                <a:cubicBezTo>
                  <a:pt x="4697065" y="4358798"/>
                  <a:pt x="4697122" y="4357963"/>
                  <a:pt x="4696666" y="4357394"/>
                </a:cubicBezTo>
                <a:cubicBezTo>
                  <a:pt x="4696191" y="4356845"/>
                  <a:pt x="4695354" y="4356768"/>
                  <a:pt x="4694783" y="4357243"/>
                </a:cubicBezTo>
                <a:close/>
                <a:moveTo>
                  <a:pt x="1949032" y="4357091"/>
                </a:moveTo>
                <a:cubicBezTo>
                  <a:pt x="1948728" y="4357129"/>
                  <a:pt x="1948442" y="4357224"/>
                  <a:pt x="1948157" y="4357376"/>
                </a:cubicBezTo>
                <a:cubicBezTo>
                  <a:pt x="1946655" y="4357983"/>
                  <a:pt x="1945856" y="4359614"/>
                  <a:pt x="1946256" y="4361169"/>
                </a:cubicBezTo>
                <a:lnTo>
                  <a:pt x="1946256" y="4361358"/>
                </a:lnTo>
                <a:cubicBezTo>
                  <a:pt x="1946864" y="4362838"/>
                  <a:pt x="1948538" y="4363596"/>
                  <a:pt x="1950059" y="4363065"/>
                </a:cubicBezTo>
                <a:cubicBezTo>
                  <a:pt x="1951713" y="4362781"/>
                  <a:pt x="1952835" y="4361226"/>
                  <a:pt x="1952550" y="4359557"/>
                </a:cubicBezTo>
                <a:cubicBezTo>
                  <a:pt x="1952265" y="4357907"/>
                  <a:pt x="1950705" y="4356807"/>
                  <a:pt x="1949032" y="4357091"/>
                </a:cubicBezTo>
                <a:close/>
                <a:moveTo>
                  <a:pt x="1204454" y="4356807"/>
                </a:moveTo>
                <a:cubicBezTo>
                  <a:pt x="1203767" y="4359348"/>
                  <a:pt x="1204410" y="4362060"/>
                  <a:pt x="1206165" y="4364014"/>
                </a:cubicBezTo>
                <a:lnTo>
                  <a:pt x="1206165" y="4363255"/>
                </a:lnTo>
                <a:cubicBezTo>
                  <a:pt x="1206433" y="4360960"/>
                  <a:pt x="1205821" y="4358665"/>
                  <a:pt x="1204454" y="4356807"/>
                </a:cubicBezTo>
                <a:close/>
                <a:moveTo>
                  <a:pt x="2571207" y="4356641"/>
                </a:moveTo>
                <a:cubicBezTo>
                  <a:pt x="2567546" y="4356143"/>
                  <a:pt x="2562840" y="4358039"/>
                  <a:pt x="2558561" y="4359841"/>
                </a:cubicBezTo>
                <a:lnTo>
                  <a:pt x="2558561" y="4360600"/>
                </a:lnTo>
                <a:cubicBezTo>
                  <a:pt x="2562934" y="4370083"/>
                  <a:pt x="2568639" y="4374066"/>
                  <a:pt x="2577577" y="4367807"/>
                </a:cubicBezTo>
                <a:cubicBezTo>
                  <a:pt x="2577482" y="4360031"/>
                  <a:pt x="2574867" y="4357139"/>
                  <a:pt x="2571207" y="4356641"/>
                </a:cubicBezTo>
                <a:close/>
                <a:moveTo>
                  <a:pt x="2605720" y="4356617"/>
                </a:moveTo>
                <a:cubicBezTo>
                  <a:pt x="2600585" y="4378429"/>
                  <a:pt x="2621313" y="4357755"/>
                  <a:pt x="2605720" y="4356617"/>
                </a:cubicBezTo>
                <a:close/>
                <a:moveTo>
                  <a:pt x="2511592" y="4356617"/>
                </a:moveTo>
                <a:cubicBezTo>
                  <a:pt x="2494288" y="4364204"/>
                  <a:pt x="2531939" y="4369704"/>
                  <a:pt x="2511592" y="4356617"/>
                </a:cubicBezTo>
                <a:close/>
                <a:moveTo>
                  <a:pt x="2317822" y="4355668"/>
                </a:moveTo>
                <a:cubicBezTo>
                  <a:pt x="2310026" y="4368755"/>
                  <a:pt x="2335887" y="4371221"/>
                  <a:pt x="2333796" y="4361169"/>
                </a:cubicBezTo>
                <a:lnTo>
                  <a:pt x="2333605" y="4360979"/>
                </a:lnTo>
                <a:cubicBezTo>
                  <a:pt x="2326950" y="4360979"/>
                  <a:pt x="2326379" y="4354341"/>
                  <a:pt x="2317822" y="4355668"/>
                </a:cubicBezTo>
                <a:close/>
                <a:moveTo>
                  <a:pt x="4434649" y="4355479"/>
                </a:moveTo>
                <a:lnTo>
                  <a:pt x="4425141" y="4356617"/>
                </a:lnTo>
                <a:lnTo>
                  <a:pt x="4435790" y="4369893"/>
                </a:lnTo>
                <a:lnTo>
                  <a:pt x="4442065" y="4364773"/>
                </a:lnTo>
                <a:cubicBezTo>
                  <a:pt x="4445488" y="4362117"/>
                  <a:pt x="4447389" y="4358514"/>
                  <a:pt x="4446058" y="4356996"/>
                </a:cubicBezTo>
                <a:cubicBezTo>
                  <a:pt x="4444727" y="4355479"/>
                  <a:pt x="4439593" y="4354910"/>
                  <a:pt x="4434649" y="4355479"/>
                </a:cubicBezTo>
                <a:close/>
                <a:moveTo>
                  <a:pt x="2448840" y="4355479"/>
                </a:moveTo>
                <a:cubicBezTo>
                  <a:pt x="2443896" y="4377290"/>
                  <a:pt x="2464433" y="4356617"/>
                  <a:pt x="2448840" y="4355479"/>
                </a:cubicBezTo>
                <a:close/>
                <a:moveTo>
                  <a:pt x="1723012" y="4355479"/>
                </a:moveTo>
                <a:lnTo>
                  <a:pt x="1719969" y="4355668"/>
                </a:lnTo>
                <a:cubicBezTo>
                  <a:pt x="1719969" y="4355668"/>
                  <a:pt x="1718448" y="4355668"/>
                  <a:pt x="1717877" y="4355668"/>
                </a:cubicBezTo>
                <a:cubicBezTo>
                  <a:pt x="1717877" y="4355668"/>
                  <a:pt x="1717877" y="4357376"/>
                  <a:pt x="1717877" y="4358134"/>
                </a:cubicBezTo>
                <a:cubicBezTo>
                  <a:pt x="1717877" y="4358893"/>
                  <a:pt x="1722061" y="4356237"/>
                  <a:pt x="1723012" y="4355479"/>
                </a:cubicBezTo>
                <a:close/>
                <a:moveTo>
                  <a:pt x="5538771" y="4355384"/>
                </a:moveTo>
                <a:cubicBezTo>
                  <a:pt x="5534611" y="4354436"/>
                  <a:pt x="5530617" y="4356617"/>
                  <a:pt x="5528811" y="4364773"/>
                </a:cubicBezTo>
                <a:cubicBezTo>
                  <a:pt x="5532234" y="4366480"/>
                  <a:pt x="5549158" y="4378049"/>
                  <a:pt x="5549919" y="4364962"/>
                </a:cubicBezTo>
                <a:lnTo>
                  <a:pt x="5549729" y="4364773"/>
                </a:lnTo>
                <a:cubicBezTo>
                  <a:pt x="5547256" y="4360411"/>
                  <a:pt x="5542930" y="4356333"/>
                  <a:pt x="5538771" y="4355384"/>
                </a:cubicBezTo>
                <a:close/>
                <a:moveTo>
                  <a:pt x="5449896" y="4354720"/>
                </a:moveTo>
                <a:cubicBezTo>
                  <a:pt x="5419662" y="4349220"/>
                  <a:pt x="5447804" y="4377480"/>
                  <a:pt x="5449896" y="4354720"/>
                </a:cubicBezTo>
                <a:close/>
                <a:moveTo>
                  <a:pt x="1706468" y="4354720"/>
                </a:moveTo>
                <a:cubicBezTo>
                  <a:pt x="1706468" y="4354720"/>
                  <a:pt x="1703425" y="4354720"/>
                  <a:pt x="1704376" y="4355858"/>
                </a:cubicBezTo>
                <a:cubicBezTo>
                  <a:pt x="1705897" y="4354720"/>
                  <a:pt x="1705707" y="4355858"/>
                  <a:pt x="1705707" y="4356807"/>
                </a:cubicBezTo>
                <a:cubicBezTo>
                  <a:pt x="1705707" y="4357755"/>
                  <a:pt x="1708940" y="4355479"/>
                  <a:pt x="1708750" y="4354720"/>
                </a:cubicBezTo>
                <a:close/>
                <a:moveTo>
                  <a:pt x="1276904" y="4354720"/>
                </a:moveTo>
                <a:cubicBezTo>
                  <a:pt x="1276904" y="4354720"/>
                  <a:pt x="1276904" y="4358703"/>
                  <a:pt x="1278044" y="4357376"/>
                </a:cubicBezTo>
                <a:cubicBezTo>
                  <a:pt x="1279185" y="4356048"/>
                  <a:pt x="1278995" y="4354910"/>
                  <a:pt x="1277284" y="4355289"/>
                </a:cubicBezTo>
                <a:close/>
                <a:moveTo>
                  <a:pt x="5727526" y="4354341"/>
                </a:moveTo>
                <a:cubicBezTo>
                  <a:pt x="5722581" y="4376152"/>
                  <a:pt x="5743118" y="4355479"/>
                  <a:pt x="5727526" y="4354341"/>
                </a:cubicBezTo>
                <a:close/>
                <a:moveTo>
                  <a:pt x="5628073" y="4354341"/>
                </a:moveTo>
                <a:cubicBezTo>
                  <a:pt x="5628986" y="4357129"/>
                  <a:pt x="5629689" y="4359974"/>
                  <a:pt x="5630165" y="4362876"/>
                </a:cubicBezTo>
                <a:lnTo>
                  <a:pt x="5625411" y="4356807"/>
                </a:lnTo>
                <a:lnTo>
                  <a:pt x="5630545" y="4380704"/>
                </a:lnTo>
                <a:cubicBezTo>
                  <a:pt x="5632029" y="4388329"/>
                  <a:pt x="5634786" y="4395631"/>
                  <a:pt x="5638722" y="4402326"/>
                </a:cubicBezTo>
                <a:lnTo>
                  <a:pt x="5638722" y="4411810"/>
                </a:lnTo>
                <a:cubicBezTo>
                  <a:pt x="5638722" y="4415034"/>
                  <a:pt x="5638722" y="4418069"/>
                  <a:pt x="5643856" y="4416931"/>
                </a:cubicBezTo>
                <a:cubicBezTo>
                  <a:pt x="5645378" y="4409723"/>
                  <a:pt x="5652604" y="4408395"/>
                  <a:pt x="5654505" y="4401568"/>
                </a:cubicBezTo>
                <a:lnTo>
                  <a:pt x="5654315" y="4401378"/>
                </a:lnTo>
                <a:lnTo>
                  <a:pt x="5653364" y="4401378"/>
                </a:lnTo>
                <a:cubicBezTo>
                  <a:pt x="5651767" y="4392255"/>
                  <a:pt x="5647603" y="4383777"/>
                  <a:pt x="5641385" y="4376911"/>
                </a:cubicBezTo>
                <a:cubicBezTo>
                  <a:pt x="5646519" y="4367428"/>
                  <a:pt x="5643856" y="4351306"/>
                  <a:pt x="5628073" y="4354341"/>
                </a:cubicBezTo>
                <a:close/>
                <a:moveTo>
                  <a:pt x="989006" y="4354341"/>
                </a:moveTo>
                <a:cubicBezTo>
                  <a:pt x="990147" y="4355289"/>
                  <a:pt x="989006" y="4356237"/>
                  <a:pt x="988055" y="4357376"/>
                </a:cubicBezTo>
                <a:lnTo>
                  <a:pt x="987723" y="4357376"/>
                </a:lnTo>
                <a:cubicBezTo>
                  <a:pt x="986915" y="4357376"/>
                  <a:pt x="986249" y="4357376"/>
                  <a:pt x="987294" y="4357376"/>
                </a:cubicBezTo>
                <a:cubicBezTo>
                  <a:pt x="984632" y="4355479"/>
                  <a:pt x="987294" y="4362686"/>
                  <a:pt x="987294" y="4359841"/>
                </a:cubicBezTo>
                <a:cubicBezTo>
                  <a:pt x="987294" y="4360979"/>
                  <a:pt x="987294" y="4363635"/>
                  <a:pt x="989006" y="4362307"/>
                </a:cubicBezTo>
                <a:lnTo>
                  <a:pt x="988254" y="4363182"/>
                </a:lnTo>
                <a:lnTo>
                  <a:pt x="987865" y="4360789"/>
                </a:lnTo>
                <a:cubicBezTo>
                  <a:pt x="987865" y="4361738"/>
                  <a:pt x="986724" y="4363065"/>
                  <a:pt x="987865" y="4363635"/>
                </a:cubicBezTo>
                <a:lnTo>
                  <a:pt x="988254" y="4363182"/>
                </a:lnTo>
                <a:lnTo>
                  <a:pt x="988729" y="4366100"/>
                </a:lnTo>
                <a:lnTo>
                  <a:pt x="988245" y="4366100"/>
                </a:lnTo>
                <a:lnTo>
                  <a:pt x="988811" y="4366608"/>
                </a:lnTo>
                <a:lnTo>
                  <a:pt x="989006" y="4367807"/>
                </a:lnTo>
                <a:cubicBezTo>
                  <a:pt x="989375" y="4367674"/>
                  <a:pt x="989778" y="4367674"/>
                  <a:pt x="990147" y="4367807"/>
                </a:cubicBezTo>
                <a:lnTo>
                  <a:pt x="988811" y="4366608"/>
                </a:lnTo>
                <a:lnTo>
                  <a:pt x="988729" y="4366100"/>
                </a:lnTo>
                <a:lnTo>
                  <a:pt x="990337" y="4366100"/>
                </a:lnTo>
                <a:lnTo>
                  <a:pt x="992048" y="4364516"/>
                </a:lnTo>
                <a:lnTo>
                  <a:pt x="992048" y="4365152"/>
                </a:lnTo>
                <a:lnTo>
                  <a:pt x="992999" y="4363635"/>
                </a:lnTo>
                <a:lnTo>
                  <a:pt x="992048" y="4364516"/>
                </a:lnTo>
                <a:lnTo>
                  <a:pt x="992048" y="4360031"/>
                </a:lnTo>
                <a:cubicBezTo>
                  <a:pt x="992048" y="4357945"/>
                  <a:pt x="989767" y="4358324"/>
                  <a:pt x="988626" y="4360031"/>
                </a:cubicBezTo>
                <a:cubicBezTo>
                  <a:pt x="987485" y="4361738"/>
                  <a:pt x="989767" y="4360031"/>
                  <a:pt x="988626" y="4361548"/>
                </a:cubicBezTo>
                <a:cubicBezTo>
                  <a:pt x="987485" y="4363065"/>
                  <a:pt x="986724" y="4359652"/>
                  <a:pt x="987675" y="4357945"/>
                </a:cubicBezTo>
                <a:lnTo>
                  <a:pt x="989006" y="4359083"/>
                </a:lnTo>
                <a:lnTo>
                  <a:pt x="989006" y="4357376"/>
                </a:lnTo>
                <a:lnTo>
                  <a:pt x="989006" y="4356617"/>
                </a:lnTo>
                <a:cubicBezTo>
                  <a:pt x="987485" y="4357565"/>
                  <a:pt x="990527" y="4353772"/>
                  <a:pt x="989006" y="4354341"/>
                </a:cubicBezTo>
                <a:close/>
                <a:moveTo>
                  <a:pt x="1426937" y="4353962"/>
                </a:moveTo>
                <a:lnTo>
                  <a:pt x="1427070" y="4354066"/>
                </a:lnTo>
                <a:lnTo>
                  <a:pt x="1426557" y="4354104"/>
                </a:lnTo>
                <a:cubicBezTo>
                  <a:pt x="1425892" y="4354152"/>
                  <a:pt x="1425606" y="4354152"/>
                  <a:pt x="1426937" y="4353962"/>
                </a:cubicBezTo>
                <a:close/>
                <a:moveTo>
                  <a:pt x="4472109" y="4353393"/>
                </a:moveTo>
                <a:lnTo>
                  <a:pt x="4454805" y="4365152"/>
                </a:lnTo>
                <a:lnTo>
                  <a:pt x="4473821" y="4374825"/>
                </a:lnTo>
                <a:lnTo>
                  <a:pt x="4479336" y="4377290"/>
                </a:lnTo>
                <a:lnTo>
                  <a:pt x="4479336" y="4378618"/>
                </a:lnTo>
                <a:cubicBezTo>
                  <a:pt x="4478195" y="4380515"/>
                  <a:pt x="4477434" y="4382601"/>
                  <a:pt x="4477814" y="4382980"/>
                </a:cubicBezTo>
                <a:cubicBezTo>
                  <a:pt x="4478195" y="4383360"/>
                  <a:pt x="4479336" y="4382980"/>
                  <a:pt x="4480286" y="4382980"/>
                </a:cubicBezTo>
                <a:cubicBezTo>
                  <a:pt x="4481484" y="4381785"/>
                  <a:pt x="4482055" y="4380098"/>
                  <a:pt x="4481808" y="4378429"/>
                </a:cubicBezTo>
                <a:lnTo>
                  <a:pt x="4486371" y="4380135"/>
                </a:lnTo>
                <a:cubicBezTo>
                  <a:pt x="4486371" y="4380135"/>
                  <a:pt x="4486371" y="4380135"/>
                  <a:pt x="4486371" y="4381084"/>
                </a:cubicBezTo>
                <a:lnTo>
                  <a:pt x="4486371" y="4385825"/>
                </a:lnTo>
                <a:cubicBezTo>
                  <a:pt x="4485611" y="4387912"/>
                  <a:pt x="4485611" y="4390188"/>
                  <a:pt x="4486371" y="4392274"/>
                </a:cubicBezTo>
                <a:cubicBezTo>
                  <a:pt x="4487512" y="4393791"/>
                  <a:pt x="4491316" y="4392274"/>
                  <a:pt x="4494738" y="4389998"/>
                </a:cubicBezTo>
                <a:lnTo>
                  <a:pt x="4498351" y="4387153"/>
                </a:lnTo>
                <a:cubicBezTo>
                  <a:pt x="4499340" y="4387494"/>
                  <a:pt x="4500405" y="4387494"/>
                  <a:pt x="4501394" y="4387153"/>
                </a:cubicBezTo>
                <a:lnTo>
                  <a:pt x="4501584" y="4387153"/>
                </a:lnTo>
                <a:lnTo>
                  <a:pt x="4501584" y="4389998"/>
                </a:lnTo>
                <a:lnTo>
                  <a:pt x="4506528" y="4385256"/>
                </a:lnTo>
                <a:lnTo>
                  <a:pt x="4504056" y="4385256"/>
                </a:lnTo>
                <a:lnTo>
                  <a:pt x="4503451" y="4385256"/>
                </a:lnTo>
                <a:lnTo>
                  <a:pt x="4502725" y="4382980"/>
                </a:lnTo>
                <a:lnTo>
                  <a:pt x="4502375" y="4381933"/>
                </a:lnTo>
                <a:lnTo>
                  <a:pt x="4509452" y="4376959"/>
                </a:lnTo>
                <a:cubicBezTo>
                  <a:pt x="4510949" y="4373925"/>
                  <a:pt x="4510331" y="4370653"/>
                  <a:pt x="4504246" y="4370273"/>
                </a:cubicBezTo>
                <a:lnTo>
                  <a:pt x="4501013" y="4373876"/>
                </a:lnTo>
                <a:lnTo>
                  <a:pt x="4501013" y="4376102"/>
                </a:lnTo>
                <a:lnTo>
                  <a:pt x="4493788" y="4370652"/>
                </a:lnTo>
                <a:lnTo>
                  <a:pt x="4487132" y="4365342"/>
                </a:lnTo>
                <a:cubicBezTo>
                  <a:pt x="4487607" y="4364924"/>
                  <a:pt x="4487645" y="4364204"/>
                  <a:pt x="4487227" y="4363729"/>
                </a:cubicBezTo>
                <a:cubicBezTo>
                  <a:pt x="4487208" y="4363691"/>
                  <a:pt x="4487170" y="4363673"/>
                  <a:pt x="4487132" y="4363635"/>
                </a:cubicBezTo>
                <a:cubicBezTo>
                  <a:pt x="4487132" y="4363635"/>
                  <a:pt x="4485801" y="4363635"/>
                  <a:pt x="4485421" y="4363635"/>
                </a:cubicBezTo>
                <a:cubicBezTo>
                  <a:pt x="4485212" y="4363995"/>
                  <a:pt x="4485212" y="4364412"/>
                  <a:pt x="4485421" y="4364773"/>
                </a:cubicBezTo>
                <a:close/>
                <a:moveTo>
                  <a:pt x="1712363" y="4353393"/>
                </a:moveTo>
                <a:cubicBezTo>
                  <a:pt x="1712363" y="4354151"/>
                  <a:pt x="1709891" y="4354910"/>
                  <a:pt x="1711412" y="4355479"/>
                </a:cubicBezTo>
                <a:lnTo>
                  <a:pt x="1711982" y="4355479"/>
                </a:lnTo>
                <a:cubicBezTo>
                  <a:pt x="1711982" y="4355479"/>
                  <a:pt x="1711982" y="4356617"/>
                  <a:pt x="1713504" y="4355479"/>
                </a:cubicBezTo>
                <a:cubicBezTo>
                  <a:pt x="1715025" y="4354341"/>
                  <a:pt x="1713504" y="4352824"/>
                  <a:pt x="1712363" y="4353393"/>
                </a:cubicBezTo>
                <a:close/>
                <a:moveTo>
                  <a:pt x="5293778" y="4353203"/>
                </a:moveTo>
                <a:cubicBezTo>
                  <a:pt x="5288643" y="4375014"/>
                  <a:pt x="5309370" y="4354341"/>
                  <a:pt x="5293778" y="4353203"/>
                </a:cubicBezTo>
                <a:close/>
                <a:moveTo>
                  <a:pt x="3223349" y="4353203"/>
                </a:moveTo>
                <a:lnTo>
                  <a:pt x="3223349" y="4363635"/>
                </a:lnTo>
                <a:lnTo>
                  <a:pt x="3233808" y="4363635"/>
                </a:lnTo>
                <a:lnTo>
                  <a:pt x="3233808" y="4353203"/>
                </a:lnTo>
                <a:close/>
                <a:moveTo>
                  <a:pt x="1326915" y="4352824"/>
                </a:moveTo>
                <a:cubicBezTo>
                  <a:pt x="1326411" y="4356162"/>
                  <a:pt x="1326804" y="4359557"/>
                  <a:pt x="1328056" y="4362686"/>
                </a:cubicBezTo>
                <a:lnTo>
                  <a:pt x="1328375" y="4362474"/>
                </a:lnTo>
                <a:lnTo>
                  <a:pt x="1328436" y="4362876"/>
                </a:lnTo>
                <a:lnTo>
                  <a:pt x="1328626" y="4362307"/>
                </a:lnTo>
                <a:lnTo>
                  <a:pt x="1328375" y="4362474"/>
                </a:lnTo>
                <a:close/>
                <a:moveTo>
                  <a:pt x="1219952" y="4352444"/>
                </a:moveTo>
                <a:cubicBezTo>
                  <a:pt x="1215483" y="4353535"/>
                  <a:pt x="1210729" y="4358798"/>
                  <a:pt x="1219096" y="4364962"/>
                </a:cubicBezTo>
                <a:cubicBezTo>
                  <a:pt x="1228604" y="4354436"/>
                  <a:pt x="1224420" y="4351354"/>
                  <a:pt x="1219952" y="4352444"/>
                </a:cubicBezTo>
                <a:close/>
                <a:moveTo>
                  <a:pt x="4444176" y="4352046"/>
                </a:moveTo>
                <a:cubicBezTo>
                  <a:pt x="4444176" y="4352046"/>
                  <a:pt x="4444157" y="4352065"/>
                  <a:pt x="4444157" y="4352065"/>
                </a:cubicBezTo>
                <a:cubicBezTo>
                  <a:pt x="4443529" y="4352179"/>
                  <a:pt x="4443130" y="4352786"/>
                  <a:pt x="4443263" y="4353393"/>
                </a:cubicBezTo>
                <a:cubicBezTo>
                  <a:pt x="4443320" y="4353715"/>
                  <a:pt x="4443510" y="4353981"/>
                  <a:pt x="4443776" y="4354151"/>
                </a:cubicBezTo>
                <a:lnTo>
                  <a:pt x="4444157" y="4353772"/>
                </a:lnTo>
                <a:cubicBezTo>
                  <a:pt x="4444670" y="4354303"/>
                  <a:pt x="4445507" y="4354303"/>
                  <a:pt x="4446039" y="4353791"/>
                </a:cubicBezTo>
                <a:cubicBezTo>
                  <a:pt x="4446039" y="4353791"/>
                  <a:pt x="4446058" y="4353772"/>
                  <a:pt x="4446058" y="4353772"/>
                </a:cubicBezTo>
                <a:cubicBezTo>
                  <a:pt x="4446534" y="4353355"/>
                  <a:pt x="4446572" y="4352634"/>
                  <a:pt x="4446153" y="4352160"/>
                </a:cubicBezTo>
                <a:cubicBezTo>
                  <a:pt x="4446134" y="4352122"/>
                  <a:pt x="4446096" y="4352103"/>
                  <a:pt x="4446058" y="4352065"/>
                </a:cubicBezTo>
                <a:cubicBezTo>
                  <a:pt x="4445545" y="4351534"/>
                  <a:pt x="4444708" y="4351534"/>
                  <a:pt x="4444176" y="4352046"/>
                </a:cubicBezTo>
                <a:close/>
                <a:moveTo>
                  <a:pt x="1629337" y="4352021"/>
                </a:moveTo>
                <a:lnTo>
                  <a:pt x="1630215" y="4353772"/>
                </a:lnTo>
                <a:cubicBezTo>
                  <a:pt x="1629454" y="4353772"/>
                  <a:pt x="1627933" y="4354910"/>
                  <a:pt x="1627933" y="4353772"/>
                </a:cubicBezTo>
                <a:close/>
                <a:moveTo>
                  <a:pt x="2668472" y="4351875"/>
                </a:moveTo>
                <a:cubicBezTo>
                  <a:pt x="2668472" y="4357186"/>
                  <a:pt x="2664098" y="4358134"/>
                  <a:pt x="2663147" y="4362307"/>
                </a:cubicBezTo>
                <a:cubicBezTo>
                  <a:pt x="2668472" y="4361169"/>
                  <a:pt x="2669422" y="4365342"/>
                  <a:pt x="2673606" y="4366290"/>
                </a:cubicBezTo>
                <a:lnTo>
                  <a:pt x="2673606" y="4367428"/>
                </a:lnTo>
                <a:cubicBezTo>
                  <a:pt x="2673606" y="4362307"/>
                  <a:pt x="2677789" y="4361358"/>
                  <a:pt x="2678930" y="4356996"/>
                </a:cubicBezTo>
                <a:cubicBezTo>
                  <a:pt x="2673606" y="4356996"/>
                  <a:pt x="2672655" y="4352824"/>
                  <a:pt x="2668472" y="4351875"/>
                </a:cubicBezTo>
                <a:close/>
                <a:moveTo>
                  <a:pt x="1629264" y="4351875"/>
                </a:moveTo>
                <a:lnTo>
                  <a:pt x="1629454" y="4351875"/>
                </a:lnTo>
                <a:lnTo>
                  <a:pt x="1629337" y="4352021"/>
                </a:lnTo>
                <a:close/>
                <a:moveTo>
                  <a:pt x="1716546" y="4351686"/>
                </a:moveTo>
                <a:cubicBezTo>
                  <a:pt x="1716546" y="4351686"/>
                  <a:pt x="1714264" y="4350548"/>
                  <a:pt x="1713884" y="4352444"/>
                </a:cubicBezTo>
                <a:lnTo>
                  <a:pt x="1714264" y="4352444"/>
                </a:lnTo>
                <a:cubicBezTo>
                  <a:pt x="1715595" y="4352444"/>
                  <a:pt x="1714264" y="4353772"/>
                  <a:pt x="1715405" y="4354530"/>
                </a:cubicBezTo>
                <a:cubicBezTo>
                  <a:pt x="1716546" y="4355289"/>
                  <a:pt x="1715405" y="4352634"/>
                  <a:pt x="1716546" y="4351686"/>
                </a:cubicBezTo>
                <a:close/>
                <a:moveTo>
                  <a:pt x="4738710" y="4351117"/>
                </a:moveTo>
                <a:cubicBezTo>
                  <a:pt x="4738139" y="4351591"/>
                  <a:pt x="4738044" y="4352444"/>
                  <a:pt x="4738519" y="4353013"/>
                </a:cubicBezTo>
                <a:lnTo>
                  <a:pt x="4738710" y="4353203"/>
                </a:lnTo>
                <a:cubicBezTo>
                  <a:pt x="4739261" y="4353639"/>
                  <a:pt x="4740060" y="4353639"/>
                  <a:pt x="4740611" y="4353203"/>
                </a:cubicBezTo>
                <a:cubicBezTo>
                  <a:pt x="4740992" y="4352634"/>
                  <a:pt x="4740992" y="4351875"/>
                  <a:pt x="4740611" y="4351306"/>
                </a:cubicBezTo>
                <a:cubicBezTo>
                  <a:pt x="4740136" y="4350737"/>
                  <a:pt x="4739280" y="4350642"/>
                  <a:pt x="4738710" y="4351117"/>
                </a:cubicBezTo>
                <a:close/>
                <a:moveTo>
                  <a:pt x="4612445" y="4351117"/>
                </a:moveTo>
                <a:lnTo>
                  <a:pt x="4612445" y="4353582"/>
                </a:lnTo>
                <a:lnTo>
                  <a:pt x="4612445" y="4356048"/>
                </a:lnTo>
                <a:lnTo>
                  <a:pt x="4617390" y="4351117"/>
                </a:lnTo>
                <a:lnTo>
                  <a:pt x="4614917" y="4351117"/>
                </a:lnTo>
                <a:close/>
                <a:moveTo>
                  <a:pt x="1725674" y="4351117"/>
                </a:moveTo>
                <a:lnTo>
                  <a:pt x="1722631" y="4351306"/>
                </a:lnTo>
                <a:cubicBezTo>
                  <a:pt x="1722051" y="4351799"/>
                  <a:pt x="1721648" y="4352463"/>
                  <a:pt x="1721490" y="4353203"/>
                </a:cubicBezTo>
                <a:cubicBezTo>
                  <a:pt x="1721490" y="4353203"/>
                  <a:pt x="1721490" y="4352255"/>
                  <a:pt x="1720349" y="4353203"/>
                </a:cubicBezTo>
                <a:cubicBezTo>
                  <a:pt x="1720480" y="4353563"/>
                  <a:pt x="1720480" y="4353981"/>
                  <a:pt x="1720349" y="4354341"/>
                </a:cubicBezTo>
                <a:cubicBezTo>
                  <a:pt x="1721490" y="4354341"/>
                  <a:pt x="1721871" y="4352065"/>
                  <a:pt x="1722441" y="4354341"/>
                </a:cubicBezTo>
                <a:cubicBezTo>
                  <a:pt x="1723012" y="4356617"/>
                  <a:pt x="1726054" y="4351686"/>
                  <a:pt x="1725674" y="4351117"/>
                </a:cubicBezTo>
                <a:close/>
                <a:moveTo>
                  <a:pt x="5375830" y="4351003"/>
                </a:moveTo>
                <a:cubicBezTo>
                  <a:pt x="5371153" y="4349429"/>
                  <a:pt x="5366075" y="4351951"/>
                  <a:pt x="5364497" y="4356617"/>
                </a:cubicBezTo>
                <a:lnTo>
                  <a:pt x="5369347" y="4366773"/>
                </a:lnTo>
                <a:lnTo>
                  <a:pt x="5368319" y="4367048"/>
                </a:lnTo>
                <a:lnTo>
                  <a:pt x="5369841" y="4367807"/>
                </a:lnTo>
                <a:lnTo>
                  <a:pt x="5369347" y="4366773"/>
                </a:lnTo>
                <a:lnTo>
                  <a:pt x="5380793" y="4363710"/>
                </a:lnTo>
                <a:cubicBezTo>
                  <a:pt x="5381041" y="4363255"/>
                  <a:pt x="5381269" y="4362781"/>
                  <a:pt x="5381440" y="4362307"/>
                </a:cubicBezTo>
                <a:cubicBezTo>
                  <a:pt x="5383018" y="4357641"/>
                  <a:pt x="5380508" y="4352577"/>
                  <a:pt x="5375830" y="4351003"/>
                </a:cubicBezTo>
                <a:close/>
                <a:moveTo>
                  <a:pt x="2846839" y="4350927"/>
                </a:moveTo>
                <a:cubicBezTo>
                  <a:pt x="2846934" y="4354721"/>
                  <a:pt x="2846316" y="4359462"/>
                  <a:pt x="2846673" y="4363469"/>
                </a:cubicBezTo>
                <a:lnTo>
                  <a:pt x="2852026" y="4371133"/>
                </a:lnTo>
                <a:lnTo>
                  <a:pt x="2851973" y="4371790"/>
                </a:lnTo>
                <a:lnTo>
                  <a:pt x="2852353" y="4371601"/>
                </a:lnTo>
                <a:lnTo>
                  <a:pt x="2852026" y="4371133"/>
                </a:lnTo>
                <a:lnTo>
                  <a:pt x="2852588" y="4364156"/>
                </a:lnTo>
                <a:cubicBezTo>
                  <a:pt x="2857571" y="4358360"/>
                  <a:pt x="2871512" y="4357044"/>
                  <a:pt x="2857107" y="4350927"/>
                </a:cubicBezTo>
                <a:cubicBezTo>
                  <a:pt x="2856156" y="4357186"/>
                  <a:pt x="2851402" y="4354151"/>
                  <a:pt x="2846839" y="4350927"/>
                </a:cubicBezTo>
                <a:close/>
                <a:moveTo>
                  <a:pt x="4682994" y="4350737"/>
                </a:moveTo>
                <a:cubicBezTo>
                  <a:pt x="4682461" y="4351155"/>
                  <a:pt x="4682385" y="4351913"/>
                  <a:pt x="4682803" y="4352444"/>
                </a:cubicBezTo>
                <a:cubicBezTo>
                  <a:pt x="4683222" y="4352975"/>
                  <a:pt x="4683983" y="4353051"/>
                  <a:pt x="4684515" y="4352634"/>
                </a:cubicBezTo>
                <a:cubicBezTo>
                  <a:pt x="4685047" y="4352217"/>
                  <a:pt x="4685123" y="4351458"/>
                  <a:pt x="4684705" y="4350927"/>
                </a:cubicBezTo>
                <a:cubicBezTo>
                  <a:pt x="4684287" y="4350396"/>
                  <a:pt x="4683526" y="4350320"/>
                  <a:pt x="4682994" y="4350737"/>
                </a:cubicBezTo>
                <a:close/>
                <a:moveTo>
                  <a:pt x="2040954" y="4350737"/>
                </a:moveTo>
                <a:cubicBezTo>
                  <a:pt x="2020607" y="4363635"/>
                  <a:pt x="2058258" y="4358324"/>
                  <a:pt x="2040954" y="4350737"/>
                </a:cubicBezTo>
                <a:close/>
                <a:moveTo>
                  <a:pt x="1981815" y="4350737"/>
                </a:moveTo>
                <a:lnTo>
                  <a:pt x="1980674" y="4356427"/>
                </a:lnTo>
                <a:lnTo>
                  <a:pt x="1979533" y="4362307"/>
                </a:lnTo>
                <a:lnTo>
                  <a:pt x="1989802" y="4366859"/>
                </a:lnTo>
                <a:lnTo>
                  <a:pt x="2000260" y="4371221"/>
                </a:lnTo>
                <a:lnTo>
                  <a:pt x="1998549" y="4366859"/>
                </a:lnTo>
                <a:cubicBezTo>
                  <a:pt x="1996343" y="4362800"/>
                  <a:pt x="1993205" y="4359291"/>
                  <a:pt x="1989421" y="4356617"/>
                </a:cubicBezTo>
                <a:close/>
                <a:moveTo>
                  <a:pt x="1628402" y="4350157"/>
                </a:moveTo>
                <a:lnTo>
                  <a:pt x="1629264" y="4351875"/>
                </a:lnTo>
                <a:lnTo>
                  <a:pt x="1628313" y="4351875"/>
                </a:lnTo>
                <a:lnTo>
                  <a:pt x="1628313" y="4350255"/>
                </a:lnTo>
                <a:close/>
                <a:moveTo>
                  <a:pt x="4511017" y="4350106"/>
                </a:moveTo>
                <a:cubicBezTo>
                  <a:pt x="4511543" y="4352409"/>
                  <a:pt x="4526162" y="4366100"/>
                  <a:pt x="4516606" y="4353013"/>
                </a:cubicBezTo>
                <a:cubicBezTo>
                  <a:pt x="4512233" y="4349837"/>
                  <a:pt x="4510842" y="4349339"/>
                  <a:pt x="4511017" y="4350106"/>
                </a:cubicBezTo>
                <a:close/>
                <a:moveTo>
                  <a:pt x="1601121" y="4349979"/>
                </a:moveTo>
                <a:cubicBezTo>
                  <a:pt x="1599550" y="4350092"/>
                  <a:pt x="1598373" y="4351458"/>
                  <a:pt x="1598491" y="4353032"/>
                </a:cubicBezTo>
                <a:cubicBezTo>
                  <a:pt x="1598609" y="4354587"/>
                  <a:pt x="1599980" y="4355763"/>
                  <a:pt x="1601551" y="4355650"/>
                </a:cubicBezTo>
                <a:cubicBezTo>
                  <a:pt x="1603121" y="4355536"/>
                  <a:pt x="1604299" y="4354170"/>
                  <a:pt x="1604181" y="4352596"/>
                </a:cubicBezTo>
                <a:cubicBezTo>
                  <a:pt x="1604175" y="4352558"/>
                  <a:pt x="1604171" y="4352501"/>
                  <a:pt x="1604163" y="4352444"/>
                </a:cubicBezTo>
                <a:cubicBezTo>
                  <a:pt x="1603966" y="4350946"/>
                  <a:pt x="1602631" y="4349865"/>
                  <a:pt x="1601121" y="4349979"/>
                </a:cubicBezTo>
                <a:close/>
                <a:moveTo>
                  <a:pt x="657437" y="4349922"/>
                </a:moveTo>
                <a:cubicBezTo>
                  <a:pt x="657289" y="4349922"/>
                  <a:pt x="657138" y="4349941"/>
                  <a:pt x="656992" y="4349979"/>
                </a:cubicBezTo>
                <a:cubicBezTo>
                  <a:pt x="655492" y="4350168"/>
                  <a:pt x="654406" y="4351515"/>
                  <a:pt x="654520" y="4353013"/>
                </a:cubicBezTo>
                <a:cubicBezTo>
                  <a:pt x="654714" y="4354568"/>
                  <a:pt x="656138" y="4355688"/>
                  <a:pt x="657703" y="4355479"/>
                </a:cubicBezTo>
                <a:cubicBezTo>
                  <a:pt x="657718" y="4355479"/>
                  <a:pt x="657736" y="4355479"/>
                  <a:pt x="657753" y="4355479"/>
                </a:cubicBezTo>
                <a:cubicBezTo>
                  <a:pt x="659103" y="4355213"/>
                  <a:pt x="660063" y="4353999"/>
                  <a:pt x="660035" y="4352634"/>
                </a:cubicBezTo>
                <a:lnTo>
                  <a:pt x="660225" y="4352444"/>
                </a:lnTo>
                <a:cubicBezTo>
                  <a:pt x="660154" y="4350984"/>
                  <a:pt x="658907" y="4349846"/>
                  <a:pt x="657437" y="4349922"/>
                </a:cubicBezTo>
                <a:close/>
                <a:moveTo>
                  <a:pt x="1709012" y="4349149"/>
                </a:moveTo>
                <a:lnTo>
                  <a:pt x="1709594" y="4349443"/>
                </a:lnTo>
                <a:lnTo>
                  <a:pt x="1708369" y="4350358"/>
                </a:lnTo>
                <a:lnTo>
                  <a:pt x="1711412" y="4350358"/>
                </a:lnTo>
                <a:lnTo>
                  <a:pt x="1709594" y="4349443"/>
                </a:lnTo>
                <a:lnTo>
                  <a:pt x="1709891" y="4349220"/>
                </a:lnTo>
                <a:cubicBezTo>
                  <a:pt x="1710081" y="4348651"/>
                  <a:pt x="1709273" y="4348794"/>
                  <a:pt x="1709012" y="4349149"/>
                </a:cubicBezTo>
                <a:close/>
                <a:moveTo>
                  <a:pt x="4620622" y="4349030"/>
                </a:moveTo>
                <a:cubicBezTo>
                  <a:pt x="4620622" y="4349030"/>
                  <a:pt x="4619291" y="4350168"/>
                  <a:pt x="4618911" y="4352824"/>
                </a:cubicBezTo>
                <a:cubicBezTo>
                  <a:pt x="4618169" y="4354967"/>
                  <a:pt x="4618169" y="4357319"/>
                  <a:pt x="4618911" y="4359462"/>
                </a:cubicBezTo>
                <a:cubicBezTo>
                  <a:pt x="4619557" y="4360543"/>
                  <a:pt x="4620964" y="4360884"/>
                  <a:pt x="4622048" y="4360240"/>
                </a:cubicBezTo>
                <a:cubicBezTo>
                  <a:pt x="4622144" y="4360183"/>
                  <a:pt x="4622238" y="4360107"/>
                  <a:pt x="4622334" y="4360031"/>
                </a:cubicBezTo>
                <a:lnTo>
                  <a:pt x="4622904" y="4359841"/>
                </a:lnTo>
                <a:cubicBezTo>
                  <a:pt x="4623855" y="4358134"/>
                  <a:pt x="4623855" y="4356048"/>
                  <a:pt x="4622904" y="4354341"/>
                </a:cubicBezTo>
                <a:cubicBezTo>
                  <a:pt x="4622390" y="4352482"/>
                  <a:pt x="4621611" y="4350680"/>
                  <a:pt x="4620622" y="4349030"/>
                </a:cubicBezTo>
                <a:close/>
                <a:moveTo>
                  <a:pt x="5339795" y="4348082"/>
                </a:moveTo>
                <a:cubicBezTo>
                  <a:pt x="5334091" y="4375773"/>
                  <a:pt x="5355769" y="4354151"/>
                  <a:pt x="5339795" y="4348082"/>
                </a:cubicBezTo>
                <a:close/>
                <a:moveTo>
                  <a:pt x="753021" y="4348082"/>
                </a:moveTo>
                <a:lnTo>
                  <a:pt x="746936" y="4353013"/>
                </a:lnTo>
                <a:cubicBezTo>
                  <a:pt x="745130" y="4354303"/>
                  <a:pt x="743582" y="4355896"/>
                  <a:pt x="742372" y="4357755"/>
                </a:cubicBezTo>
                <a:cubicBezTo>
                  <a:pt x="741235" y="4357224"/>
                  <a:pt x="740151" y="4356598"/>
                  <a:pt x="739140" y="4355858"/>
                </a:cubicBezTo>
                <a:cubicBezTo>
                  <a:pt x="736097" y="4366859"/>
                  <a:pt x="726019" y="4370842"/>
                  <a:pt x="728681" y="4387153"/>
                </a:cubicBezTo>
                <a:cubicBezTo>
                  <a:pt x="733698" y="4387798"/>
                  <a:pt x="738415" y="4384631"/>
                  <a:pt x="739710" y="4379756"/>
                </a:cubicBezTo>
                <a:lnTo>
                  <a:pt x="741612" y="4379756"/>
                </a:lnTo>
                <a:cubicBezTo>
                  <a:pt x="743141" y="4379472"/>
                  <a:pt x="744208" y="4378087"/>
                  <a:pt x="744084" y="4376532"/>
                </a:cubicBezTo>
                <a:cubicBezTo>
                  <a:pt x="744084" y="4376532"/>
                  <a:pt x="741612" y="4375204"/>
                  <a:pt x="741612" y="4374635"/>
                </a:cubicBezTo>
                <a:cubicBezTo>
                  <a:pt x="742943" y="4372170"/>
                  <a:pt x="745795" y="4371411"/>
                  <a:pt x="754733" y="4376721"/>
                </a:cubicBezTo>
                <a:cubicBezTo>
                  <a:pt x="755558" y="4370083"/>
                  <a:pt x="752242" y="4363616"/>
                  <a:pt x="746366" y="4360410"/>
                </a:cubicBezTo>
                <a:cubicBezTo>
                  <a:pt x="747678" y="4358760"/>
                  <a:pt x="748824" y="4356977"/>
                  <a:pt x="749789" y="4355099"/>
                </a:cubicBezTo>
                <a:close/>
                <a:moveTo>
                  <a:pt x="815203" y="4347892"/>
                </a:moveTo>
                <a:cubicBezTo>
                  <a:pt x="813630" y="4347987"/>
                  <a:pt x="812438" y="4349353"/>
                  <a:pt x="812540" y="4350908"/>
                </a:cubicBezTo>
                <a:cubicBezTo>
                  <a:pt x="812540" y="4350927"/>
                  <a:pt x="812540" y="4350927"/>
                  <a:pt x="812540" y="4350927"/>
                </a:cubicBezTo>
                <a:cubicBezTo>
                  <a:pt x="812540" y="4352501"/>
                  <a:pt x="813818" y="4353772"/>
                  <a:pt x="815393" y="4353772"/>
                </a:cubicBezTo>
                <a:cubicBezTo>
                  <a:pt x="816967" y="4353772"/>
                  <a:pt x="818245" y="4352501"/>
                  <a:pt x="818245" y="4350927"/>
                </a:cubicBezTo>
                <a:lnTo>
                  <a:pt x="818245" y="4350358"/>
                </a:lnTo>
                <a:cubicBezTo>
                  <a:pt x="818047" y="4348860"/>
                  <a:pt x="816712" y="4347778"/>
                  <a:pt x="815203" y="4347892"/>
                </a:cubicBezTo>
                <a:close/>
                <a:moveTo>
                  <a:pt x="2001402" y="4347418"/>
                </a:moveTo>
                <a:cubicBezTo>
                  <a:pt x="1999072" y="4347513"/>
                  <a:pt x="1996362" y="4349884"/>
                  <a:pt x="1995506" y="4353393"/>
                </a:cubicBezTo>
                <a:cubicBezTo>
                  <a:pt x="1998549" y="4354720"/>
                  <a:pt x="1999690" y="4357376"/>
                  <a:pt x="2003113" y="4357376"/>
                </a:cubicBezTo>
                <a:lnTo>
                  <a:pt x="2003113" y="4358893"/>
                </a:lnTo>
                <a:cubicBezTo>
                  <a:pt x="2003721" y="4360372"/>
                  <a:pt x="2005394" y="4361131"/>
                  <a:pt x="2006916" y="4360600"/>
                </a:cubicBezTo>
                <a:cubicBezTo>
                  <a:pt x="2008418" y="4359993"/>
                  <a:pt x="2009217" y="4358362"/>
                  <a:pt x="2008817" y="4356807"/>
                </a:cubicBezTo>
                <a:cubicBezTo>
                  <a:pt x="2008209" y="4355327"/>
                  <a:pt x="2006535" y="4354568"/>
                  <a:pt x="2005014" y="4355099"/>
                </a:cubicBezTo>
                <a:cubicBezTo>
                  <a:pt x="2005680" y="4349504"/>
                  <a:pt x="2003731" y="4347323"/>
                  <a:pt x="2001402" y="4347418"/>
                </a:cubicBezTo>
                <a:close/>
                <a:moveTo>
                  <a:pt x="2957890" y="4346944"/>
                </a:moveTo>
                <a:lnTo>
                  <a:pt x="2955608" y="4352065"/>
                </a:lnTo>
                <a:lnTo>
                  <a:pt x="2953136" y="4356996"/>
                </a:lnTo>
                <a:lnTo>
                  <a:pt x="2958271" y="4359462"/>
                </a:lnTo>
                <a:lnTo>
                  <a:pt x="2963215" y="4361927"/>
                </a:lnTo>
                <a:close/>
                <a:moveTo>
                  <a:pt x="4446629" y="4346754"/>
                </a:moveTo>
                <a:cubicBezTo>
                  <a:pt x="4445944" y="4347001"/>
                  <a:pt x="4445583" y="4347778"/>
                  <a:pt x="4445830" y="4348461"/>
                </a:cubicBezTo>
                <a:cubicBezTo>
                  <a:pt x="4445925" y="4348689"/>
                  <a:pt x="4446058" y="4348879"/>
                  <a:pt x="4446248" y="4349030"/>
                </a:cubicBezTo>
                <a:lnTo>
                  <a:pt x="4446629" y="4348651"/>
                </a:lnTo>
                <a:cubicBezTo>
                  <a:pt x="4447047" y="4349125"/>
                  <a:pt x="4447769" y="4349163"/>
                  <a:pt x="4448245" y="4348746"/>
                </a:cubicBezTo>
                <a:cubicBezTo>
                  <a:pt x="4448283" y="4348727"/>
                  <a:pt x="4448302" y="4348689"/>
                  <a:pt x="4448340" y="4348651"/>
                </a:cubicBezTo>
                <a:cubicBezTo>
                  <a:pt x="4448872" y="4348139"/>
                  <a:pt x="4448872" y="4347304"/>
                  <a:pt x="4448359" y="4346773"/>
                </a:cubicBezTo>
                <a:cubicBezTo>
                  <a:pt x="4448359" y="4346773"/>
                  <a:pt x="4448340" y="4346754"/>
                  <a:pt x="4448340" y="4346754"/>
                </a:cubicBezTo>
                <a:cubicBezTo>
                  <a:pt x="4447846" y="4346337"/>
                  <a:pt x="4447123" y="4346337"/>
                  <a:pt x="4446629" y="4346754"/>
                </a:cubicBezTo>
                <a:close/>
                <a:moveTo>
                  <a:pt x="4627088" y="4346565"/>
                </a:moveTo>
                <a:cubicBezTo>
                  <a:pt x="4626384" y="4346792"/>
                  <a:pt x="4626004" y="4347532"/>
                  <a:pt x="4626232" y="4348234"/>
                </a:cubicBezTo>
                <a:cubicBezTo>
                  <a:pt x="4626251" y="4348309"/>
                  <a:pt x="4626289" y="4348386"/>
                  <a:pt x="4626327" y="4348461"/>
                </a:cubicBezTo>
                <a:lnTo>
                  <a:pt x="4626897" y="4348271"/>
                </a:lnTo>
                <a:cubicBezTo>
                  <a:pt x="4627449" y="4348708"/>
                  <a:pt x="4628248" y="4348708"/>
                  <a:pt x="4628799" y="4348271"/>
                </a:cubicBezTo>
                <a:cubicBezTo>
                  <a:pt x="4629274" y="4347854"/>
                  <a:pt x="4629312" y="4347134"/>
                  <a:pt x="4628894" y="4346659"/>
                </a:cubicBezTo>
                <a:cubicBezTo>
                  <a:pt x="4628875" y="4346622"/>
                  <a:pt x="4628837" y="4346602"/>
                  <a:pt x="4628799" y="4346565"/>
                </a:cubicBezTo>
                <a:cubicBezTo>
                  <a:pt x="4628799" y="4346565"/>
                  <a:pt x="4627468" y="4346565"/>
                  <a:pt x="4627088" y="4346565"/>
                </a:cubicBezTo>
                <a:close/>
                <a:moveTo>
                  <a:pt x="639498" y="4345996"/>
                </a:moveTo>
                <a:cubicBezTo>
                  <a:pt x="637969" y="4346280"/>
                  <a:pt x="636902" y="4347665"/>
                  <a:pt x="637026" y="4349220"/>
                </a:cubicBezTo>
                <a:cubicBezTo>
                  <a:pt x="636622" y="4350737"/>
                  <a:pt x="637529" y="4352293"/>
                  <a:pt x="639053" y="4352691"/>
                </a:cubicBezTo>
                <a:cubicBezTo>
                  <a:pt x="640576" y="4353108"/>
                  <a:pt x="642137" y="4352198"/>
                  <a:pt x="642540" y="4350680"/>
                </a:cubicBezTo>
                <a:cubicBezTo>
                  <a:pt x="642668" y="4350206"/>
                  <a:pt x="642668" y="4349694"/>
                  <a:pt x="642540" y="4349220"/>
                </a:cubicBezTo>
                <a:lnTo>
                  <a:pt x="642540" y="4348651"/>
                </a:lnTo>
                <a:cubicBezTo>
                  <a:pt x="642439" y="4347077"/>
                  <a:pt x="641082" y="4345901"/>
                  <a:pt x="639511" y="4345996"/>
                </a:cubicBezTo>
                <a:cubicBezTo>
                  <a:pt x="639505" y="4345996"/>
                  <a:pt x="639501" y="4345996"/>
                  <a:pt x="639498" y="4345996"/>
                </a:cubicBezTo>
                <a:close/>
                <a:moveTo>
                  <a:pt x="1260930" y="4345806"/>
                </a:moveTo>
                <a:lnTo>
                  <a:pt x="1260455" y="4347968"/>
                </a:lnTo>
                <a:lnTo>
                  <a:pt x="1258808" y="4348411"/>
                </a:lnTo>
                <a:close/>
                <a:moveTo>
                  <a:pt x="2024981" y="4345427"/>
                </a:moveTo>
                <a:cubicBezTo>
                  <a:pt x="2007486" y="4353013"/>
                  <a:pt x="2045327" y="4358514"/>
                  <a:pt x="2024981" y="4345427"/>
                </a:cubicBezTo>
                <a:close/>
                <a:moveTo>
                  <a:pt x="1720160" y="4345403"/>
                </a:moveTo>
                <a:cubicBezTo>
                  <a:pt x="1719779" y="4345901"/>
                  <a:pt x="1719399" y="4346470"/>
                  <a:pt x="1718448" y="4345616"/>
                </a:cubicBezTo>
                <a:cubicBezTo>
                  <a:pt x="1717794" y="4346659"/>
                  <a:pt x="1717794" y="4347987"/>
                  <a:pt x="1718448" y="4349030"/>
                </a:cubicBezTo>
                <a:cubicBezTo>
                  <a:pt x="1718448" y="4348082"/>
                  <a:pt x="1718448" y="4347134"/>
                  <a:pt x="1719779" y="4346185"/>
                </a:cubicBezTo>
                <a:cubicBezTo>
                  <a:pt x="1721110" y="4345237"/>
                  <a:pt x="1721110" y="4349599"/>
                  <a:pt x="1721490" y="4348271"/>
                </a:cubicBezTo>
                <a:lnTo>
                  <a:pt x="1721871" y="4348271"/>
                </a:lnTo>
                <a:cubicBezTo>
                  <a:pt x="1721871" y="4348271"/>
                  <a:pt x="1721871" y="4346565"/>
                  <a:pt x="1721871" y="4345616"/>
                </a:cubicBezTo>
                <a:cubicBezTo>
                  <a:pt x="1720920" y="4344478"/>
                  <a:pt x="1720540" y="4344905"/>
                  <a:pt x="1720160" y="4345403"/>
                </a:cubicBezTo>
                <a:close/>
                <a:moveTo>
                  <a:pt x="1325964" y="4344858"/>
                </a:moveTo>
                <a:cubicBezTo>
                  <a:pt x="1327295" y="4345047"/>
                  <a:pt x="1327295" y="4347892"/>
                  <a:pt x="1327295" y="4349220"/>
                </a:cubicBezTo>
                <a:lnTo>
                  <a:pt x="1327485" y="4348461"/>
                </a:lnTo>
                <a:cubicBezTo>
                  <a:pt x="1325584" y="4348082"/>
                  <a:pt x="1327675" y="4345237"/>
                  <a:pt x="1325964" y="4344858"/>
                </a:cubicBezTo>
                <a:close/>
                <a:moveTo>
                  <a:pt x="1171073" y="4344820"/>
                </a:moveTo>
                <a:cubicBezTo>
                  <a:pt x="1164949" y="4348616"/>
                  <a:pt x="1165377" y="4362734"/>
                  <a:pt x="1173078" y="4361169"/>
                </a:cubicBezTo>
                <a:lnTo>
                  <a:pt x="1172127" y="4360031"/>
                </a:lnTo>
                <a:cubicBezTo>
                  <a:pt x="1171912" y="4358969"/>
                  <a:pt x="1171912" y="4357869"/>
                  <a:pt x="1172127" y="4356807"/>
                </a:cubicBezTo>
                <a:cubicBezTo>
                  <a:pt x="1172275" y="4358001"/>
                  <a:pt x="1172663" y="4359177"/>
                  <a:pt x="1173268" y="4360221"/>
                </a:cubicBezTo>
                <a:cubicBezTo>
                  <a:pt x="1176311" y="4374256"/>
                  <a:pt x="1179163" y="4388481"/>
                  <a:pt x="1181825" y="4402706"/>
                </a:cubicBezTo>
                <a:cubicBezTo>
                  <a:pt x="1182966" y="4402706"/>
                  <a:pt x="1181825" y="4404602"/>
                  <a:pt x="1183536" y="4405361"/>
                </a:cubicBezTo>
                <a:cubicBezTo>
                  <a:pt x="1183187" y="4408756"/>
                  <a:pt x="1183991" y="4412151"/>
                  <a:pt x="1185818" y="4415034"/>
                </a:cubicBezTo>
                <a:cubicBezTo>
                  <a:pt x="1187119" y="4424821"/>
                  <a:pt x="1189741" y="4434399"/>
                  <a:pt x="1193615" y="4443484"/>
                </a:cubicBezTo>
                <a:cubicBezTo>
                  <a:pt x="1190192" y="4420534"/>
                  <a:pt x="1182966" y="4397774"/>
                  <a:pt x="1178022" y="4374825"/>
                </a:cubicBezTo>
                <a:cubicBezTo>
                  <a:pt x="1180304" y="4374825"/>
                  <a:pt x="1178022" y="4372928"/>
                  <a:pt x="1179353" y="4371980"/>
                </a:cubicBezTo>
                <a:lnTo>
                  <a:pt x="1178973" y="4366100"/>
                </a:lnTo>
                <a:cubicBezTo>
                  <a:pt x="1179028" y="4365474"/>
                  <a:pt x="1179028" y="4364829"/>
                  <a:pt x="1178973" y="4364204"/>
                </a:cubicBezTo>
                <a:cubicBezTo>
                  <a:pt x="1180705" y="4365360"/>
                  <a:pt x="1182787" y="4365911"/>
                  <a:pt x="1184868" y="4365721"/>
                </a:cubicBezTo>
                <a:cubicBezTo>
                  <a:pt x="1189741" y="4365133"/>
                  <a:pt x="1193223" y="4360733"/>
                  <a:pt x="1192664" y="4355858"/>
                </a:cubicBezTo>
                <a:cubicBezTo>
                  <a:pt x="1192183" y="4351060"/>
                  <a:pt x="1187897" y="4347570"/>
                  <a:pt x="1183090" y="4348044"/>
                </a:cubicBezTo>
                <a:cubicBezTo>
                  <a:pt x="1182985" y="4348063"/>
                  <a:pt x="1182880" y="4348063"/>
                  <a:pt x="1182776" y="4348082"/>
                </a:cubicBezTo>
                <a:cubicBezTo>
                  <a:pt x="1181534" y="4348196"/>
                  <a:pt x="1180351" y="4348670"/>
                  <a:pt x="1179353" y="4349410"/>
                </a:cubicBezTo>
                <a:cubicBezTo>
                  <a:pt x="1179642" y="4348101"/>
                  <a:pt x="1179642" y="4346735"/>
                  <a:pt x="1179353" y="4345427"/>
                </a:cubicBezTo>
                <a:cubicBezTo>
                  <a:pt x="1175883" y="4343436"/>
                  <a:pt x="1173114" y="4343554"/>
                  <a:pt x="1171073" y="4344820"/>
                </a:cubicBezTo>
                <a:close/>
                <a:moveTo>
                  <a:pt x="5779819" y="4343909"/>
                </a:moveTo>
                <a:cubicBezTo>
                  <a:pt x="5774874" y="4365531"/>
                  <a:pt x="5795411" y="4345047"/>
                  <a:pt x="5779819" y="4343909"/>
                </a:cubicBezTo>
                <a:close/>
                <a:moveTo>
                  <a:pt x="4468493" y="4343233"/>
                </a:moveTo>
                <a:lnTo>
                  <a:pt x="4468687" y="4343340"/>
                </a:lnTo>
                <a:lnTo>
                  <a:pt x="4468687" y="4344289"/>
                </a:lnTo>
                <a:lnTo>
                  <a:pt x="4467546" y="4344289"/>
                </a:lnTo>
                <a:close/>
                <a:moveTo>
                  <a:pt x="1472385" y="4343151"/>
                </a:moveTo>
                <a:cubicBezTo>
                  <a:pt x="1467631" y="4345996"/>
                  <a:pt x="1462877" y="4348840"/>
                  <a:pt x="1459074" y="4350737"/>
                </a:cubicBezTo>
                <a:lnTo>
                  <a:pt x="1460595" y="4356237"/>
                </a:lnTo>
                <a:lnTo>
                  <a:pt x="1458693" y="4356237"/>
                </a:lnTo>
                <a:lnTo>
                  <a:pt x="1466680" y="4364204"/>
                </a:lnTo>
                <a:lnTo>
                  <a:pt x="1472195" y="4360410"/>
                </a:lnTo>
                <a:lnTo>
                  <a:pt x="1472195" y="4365152"/>
                </a:lnTo>
                <a:lnTo>
                  <a:pt x="1474476" y="4365152"/>
                </a:lnTo>
                <a:lnTo>
                  <a:pt x="1478470" y="4368755"/>
                </a:lnTo>
                <a:lnTo>
                  <a:pt x="1481322" y="4368755"/>
                </a:lnTo>
                <a:lnTo>
                  <a:pt x="1481322" y="4372738"/>
                </a:lnTo>
                <a:lnTo>
                  <a:pt x="1483224" y="4371980"/>
                </a:lnTo>
                <a:lnTo>
                  <a:pt x="1479040" y="4359841"/>
                </a:lnTo>
                <a:cubicBezTo>
                  <a:pt x="1477217" y="4360221"/>
                  <a:pt x="1475406" y="4359158"/>
                  <a:pt x="1474857" y="4357376"/>
                </a:cubicBezTo>
                <a:cubicBezTo>
                  <a:pt x="1474497" y="4354929"/>
                  <a:pt x="1474497" y="4352425"/>
                  <a:pt x="1474857" y="4349979"/>
                </a:cubicBezTo>
                <a:close/>
                <a:moveTo>
                  <a:pt x="842585" y="4343151"/>
                </a:moveTo>
                <a:lnTo>
                  <a:pt x="839352" y="4347323"/>
                </a:lnTo>
                <a:lnTo>
                  <a:pt x="835930" y="4351686"/>
                </a:lnTo>
                <a:lnTo>
                  <a:pt x="840113" y="4354910"/>
                </a:lnTo>
                <a:lnTo>
                  <a:pt x="844487" y="4358134"/>
                </a:lnTo>
                <a:close/>
                <a:moveTo>
                  <a:pt x="1278425" y="4342771"/>
                </a:moveTo>
                <a:lnTo>
                  <a:pt x="1278478" y="4342977"/>
                </a:lnTo>
                <a:lnTo>
                  <a:pt x="1278425" y="4342991"/>
                </a:lnTo>
                <a:close/>
                <a:moveTo>
                  <a:pt x="4465663" y="4342563"/>
                </a:moveTo>
                <a:lnTo>
                  <a:pt x="4467315" y="4342580"/>
                </a:lnTo>
                <a:lnTo>
                  <a:pt x="4467636" y="4342758"/>
                </a:lnTo>
                <a:lnTo>
                  <a:pt x="4467546" y="4344289"/>
                </a:lnTo>
                <a:lnTo>
                  <a:pt x="4465644" y="4344289"/>
                </a:lnTo>
                <a:cubicBezTo>
                  <a:pt x="4465606" y="4344251"/>
                  <a:pt x="4465568" y="4344232"/>
                  <a:pt x="4465549" y="4344194"/>
                </a:cubicBezTo>
                <a:cubicBezTo>
                  <a:pt x="4465131" y="4343720"/>
                  <a:pt x="4465169" y="4342999"/>
                  <a:pt x="4465644" y="4342582"/>
                </a:cubicBezTo>
                <a:cubicBezTo>
                  <a:pt x="4465644" y="4342582"/>
                  <a:pt x="4465663" y="4342563"/>
                  <a:pt x="4465663" y="4342563"/>
                </a:cubicBezTo>
                <a:close/>
                <a:moveTo>
                  <a:pt x="4556444" y="4342487"/>
                </a:moveTo>
                <a:cubicBezTo>
                  <a:pt x="4553611" y="4341273"/>
                  <a:pt x="4550340" y="4342601"/>
                  <a:pt x="4549123" y="4345427"/>
                </a:cubicBezTo>
                <a:cubicBezTo>
                  <a:pt x="4546290" y="4346109"/>
                  <a:pt x="4543989" y="4348177"/>
                  <a:pt x="4543038" y="4350927"/>
                </a:cubicBezTo>
                <a:cubicBezTo>
                  <a:pt x="4541232" y="4355232"/>
                  <a:pt x="4543057" y="4360183"/>
                  <a:pt x="4547222" y="4362307"/>
                </a:cubicBezTo>
                <a:lnTo>
                  <a:pt x="4546461" y="4362117"/>
                </a:lnTo>
                <a:cubicBezTo>
                  <a:pt x="4546042" y="4362610"/>
                  <a:pt x="4546042" y="4363331"/>
                  <a:pt x="4546461" y="4363824"/>
                </a:cubicBezTo>
                <a:cubicBezTo>
                  <a:pt x="4547012" y="4364260"/>
                  <a:pt x="4547811" y="4364260"/>
                  <a:pt x="4548363" y="4363824"/>
                </a:cubicBezTo>
                <a:cubicBezTo>
                  <a:pt x="4548363" y="4363824"/>
                  <a:pt x="4548363" y="4363824"/>
                  <a:pt x="4548363" y="4362496"/>
                </a:cubicBezTo>
                <a:cubicBezTo>
                  <a:pt x="4552926" y="4363900"/>
                  <a:pt x="4557775" y="4361472"/>
                  <a:pt x="4559392" y="4356996"/>
                </a:cubicBezTo>
                <a:cubicBezTo>
                  <a:pt x="4560343" y="4354682"/>
                  <a:pt x="4560343" y="4352103"/>
                  <a:pt x="4559392" y="4349789"/>
                </a:cubicBezTo>
                <a:cubicBezTo>
                  <a:pt x="4560609" y="4346963"/>
                  <a:pt x="4559278" y="4343701"/>
                  <a:pt x="4556444" y="4342487"/>
                </a:cubicBezTo>
                <a:close/>
                <a:moveTo>
                  <a:pt x="2982801" y="4342392"/>
                </a:moveTo>
                <a:cubicBezTo>
                  <a:pt x="2947051" y="4339357"/>
                  <a:pt x="2969300" y="4361358"/>
                  <a:pt x="2982801" y="4342392"/>
                </a:cubicBezTo>
                <a:close/>
                <a:moveTo>
                  <a:pt x="1287362" y="4340495"/>
                </a:moveTo>
                <a:cubicBezTo>
                  <a:pt x="1288572" y="4348917"/>
                  <a:pt x="1288954" y="4357414"/>
                  <a:pt x="1288503" y="4365911"/>
                </a:cubicBezTo>
                <a:cubicBezTo>
                  <a:pt x="1290975" y="4367048"/>
                  <a:pt x="1289644" y="4368755"/>
                  <a:pt x="1288503" y="4370273"/>
                </a:cubicBezTo>
                <a:lnTo>
                  <a:pt x="1286411" y="4368566"/>
                </a:lnTo>
                <a:cubicBezTo>
                  <a:pt x="1284890" y="4370273"/>
                  <a:pt x="1286411" y="4371411"/>
                  <a:pt x="1286411" y="4372928"/>
                </a:cubicBezTo>
                <a:cubicBezTo>
                  <a:pt x="1281657" y="4370083"/>
                  <a:pt x="1283749" y="4364014"/>
                  <a:pt x="1281848" y="4359841"/>
                </a:cubicBezTo>
                <a:lnTo>
                  <a:pt x="1282798" y="4359841"/>
                </a:lnTo>
                <a:lnTo>
                  <a:pt x="1278478" y="4342977"/>
                </a:lnTo>
                <a:close/>
                <a:moveTo>
                  <a:pt x="1779488" y="4340306"/>
                </a:moveTo>
                <a:lnTo>
                  <a:pt x="1779108" y="4340875"/>
                </a:lnTo>
                <a:cubicBezTo>
                  <a:pt x="1767698" y="4339926"/>
                  <a:pt x="1762564" y="4345047"/>
                  <a:pt x="1763515" y="4356427"/>
                </a:cubicBezTo>
                <a:cubicBezTo>
                  <a:pt x="1775305" y="4356807"/>
                  <a:pt x="1780439" y="4351686"/>
                  <a:pt x="1779488" y="4340306"/>
                </a:cubicBezTo>
                <a:close/>
                <a:moveTo>
                  <a:pt x="1410204" y="4339357"/>
                </a:moveTo>
                <a:cubicBezTo>
                  <a:pt x="1411820" y="4340381"/>
                  <a:pt x="1413132" y="4341823"/>
                  <a:pt x="1414007" y="4343530"/>
                </a:cubicBezTo>
                <a:cubicBezTo>
                  <a:pt x="1414007" y="4342202"/>
                  <a:pt x="1414007" y="4340875"/>
                  <a:pt x="1414007" y="4339357"/>
                </a:cubicBezTo>
                <a:cubicBezTo>
                  <a:pt x="1414007" y="4337840"/>
                  <a:pt x="1413056" y="4339357"/>
                  <a:pt x="1412485" y="4339357"/>
                </a:cubicBezTo>
                <a:close/>
                <a:moveTo>
                  <a:pt x="4459749" y="4339168"/>
                </a:moveTo>
                <a:lnTo>
                  <a:pt x="4459749" y="4341633"/>
                </a:lnTo>
                <a:lnTo>
                  <a:pt x="4459749" y="4344289"/>
                </a:lnTo>
                <a:lnTo>
                  <a:pt x="4464693" y="4344289"/>
                </a:lnTo>
                <a:lnTo>
                  <a:pt x="4465644" y="4344289"/>
                </a:lnTo>
                <a:cubicBezTo>
                  <a:pt x="4466633" y="4345711"/>
                  <a:pt x="4468592" y="4346034"/>
                  <a:pt x="4470018" y="4345047"/>
                </a:cubicBezTo>
                <a:cubicBezTo>
                  <a:pt x="4471444" y="4344061"/>
                  <a:pt x="4471767" y="4342107"/>
                  <a:pt x="4470779" y="4340685"/>
                </a:cubicBezTo>
                <a:lnTo>
                  <a:pt x="4468493" y="4343233"/>
                </a:lnTo>
                <a:lnTo>
                  <a:pt x="4467636" y="4342758"/>
                </a:lnTo>
                <a:lnTo>
                  <a:pt x="4467641" y="4342676"/>
                </a:lnTo>
                <a:cubicBezTo>
                  <a:pt x="4467622" y="4342638"/>
                  <a:pt x="4467584" y="4342620"/>
                  <a:pt x="4467546" y="4342582"/>
                </a:cubicBezTo>
                <a:lnTo>
                  <a:pt x="4467315" y="4342580"/>
                </a:lnTo>
                <a:lnTo>
                  <a:pt x="4463552" y="4340495"/>
                </a:lnTo>
                <a:close/>
                <a:moveTo>
                  <a:pt x="4645913" y="4338788"/>
                </a:moveTo>
                <a:cubicBezTo>
                  <a:pt x="4640969" y="4360410"/>
                  <a:pt x="4661696" y="4338788"/>
                  <a:pt x="4645913" y="4338788"/>
                </a:cubicBezTo>
                <a:close/>
                <a:moveTo>
                  <a:pt x="1949108" y="4338599"/>
                </a:moveTo>
                <a:cubicBezTo>
                  <a:pt x="1947777" y="4340970"/>
                  <a:pt x="1948728" y="4343767"/>
                  <a:pt x="1950154" y="4345166"/>
                </a:cubicBezTo>
                <a:lnTo>
                  <a:pt x="1953923" y="4343401"/>
                </a:lnTo>
                <a:lnTo>
                  <a:pt x="1954052" y="4343530"/>
                </a:lnTo>
                <a:lnTo>
                  <a:pt x="1954052" y="4343340"/>
                </a:lnTo>
                <a:lnTo>
                  <a:pt x="1953923" y="4343401"/>
                </a:lnTo>
                <a:close/>
                <a:moveTo>
                  <a:pt x="4532389" y="4337081"/>
                </a:moveTo>
                <a:cubicBezTo>
                  <a:pt x="4532294" y="4337556"/>
                  <a:pt x="4532427" y="4338048"/>
                  <a:pt x="4532770" y="4338409"/>
                </a:cubicBezTo>
                <a:lnTo>
                  <a:pt x="4532009" y="4338788"/>
                </a:lnTo>
                <a:cubicBezTo>
                  <a:pt x="4532484" y="4339357"/>
                  <a:pt x="4533340" y="4339452"/>
                  <a:pt x="4533910" y="4338978"/>
                </a:cubicBezTo>
                <a:cubicBezTo>
                  <a:pt x="4534481" y="4338504"/>
                  <a:pt x="4534576" y="4337650"/>
                  <a:pt x="4534101" y="4337081"/>
                </a:cubicBezTo>
                <a:cubicBezTo>
                  <a:pt x="4533587" y="4336740"/>
                  <a:pt x="4532903" y="4336740"/>
                  <a:pt x="4532389" y="4337081"/>
                </a:cubicBezTo>
                <a:close/>
                <a:moveTo>
                  <a:pt x="2932885" y="4336986"/>
                </a:moveTo>
                <a:cubicBezTo>
                  <a:pt x="2931363" y="4337517"/>
                  <a:pt x="2930546" y="4339168"/>
                  <a:pt x="2931078" y="4340685"/>
                </a:cubicBezTo>
                <a:cubicBezTo>
                  <a:pt x="2931687" y="4342183"/>
                  <a:pt x="2933322" y="4342980"/>
                  <a:pt x="2934881" y="4342582"/>
                </a:cubicBezTo>
                <a:cubicBezTo>
                  <a:pt x="2936155" y="4341766"/>
                  <a:pt x="2936631" y="4340154"/>
                  <a:pt x="2936022" y="4338788"/>
                </a:cubicBezTo>
                <a:lnTo>
                  <a:pt x="2936593" y="4338788"/>
                </a:lnTo>
                <a:cubicBezTo>
                  <a:pt x="2936060" y="4337271"/>
                  <a:pt x="2934406" y="4336455"/>
                  <a:pt x="2932885" y="4336986"/>
                </a:cubicBezTo>
                <a:close/>
                <a:moveTo>
                  <a:pt x="3185698" y="4336702"/>
                </a:moveTo>
                <a:cubicBezTo>
                  <a:pt x="3181515" y="4338030"/>
                  <a:pt x="3175810" y="4338030"/>
                  <a:pt x="3173718" y="4341633"/>
                </a:cubicBezTo>
                <a:cubicBezTo>
                  <a:pt x="3179233" y="4341633"/>
                  <a:pt x="3178853" y="4348082"/>
                  <a:pt x="3182276" y="4350548"/>
                </a:cubicBezTo>
                <a:cubicBezTo>
                  <a:pt x="3183397" y="4350225"/>
                  <a:pt x="3184576" y="4350225"/>
                  <a:pt x="3185698" y="4350548"/>
                </a:cubicBezTo>
                <a:lnTo>
                  <a:pt x="3187790" y="4350548"/>
                </a:lnTo>
                <a:cubicBezTo>
                  <a:pt x="3194636" y="4347134"/>
                  <a:pt x="3185698" y="4345237"/>
                  <a:pt x="3186459" y="4337840"/>
                </a:cubicBezTo>
                <a:close/>
                <a:moveTo>
                  <a:pt x="2023364" y="4336494"/>
                </a:moveTo>
                <a:cubicBezTo>
                  <a:pt x="2021710" y="4336778"/>
                  <a:pt x="2020607" y="4338333"/>
                  <a:pt x="2020892" y="4340002"/>
                </a:cubicBezTo>
                <a:cubicBezTo>
                  <a:pt x="2020930" y="4340306"/>
                  <a:pt x="2021025" y="4340590"/>
                  <a:pt x="2021178" y="4340875"/>
                </a:cubicBezTo>
                <a:cubicBezTo>
                  <a:pt x="2021558" y="4342601"/>
                  <a:pt x="2023250" y="4343701"/>
                  <a:pt x="2024981" y="4343340"/>
                </a:cubicBezTo>
                <a:lnTo>
                  <a:pt x="2024981" y="4342771"/>
                </a:lnTo>
                <a:cubicBezTo>
                  <a:pt x="2026540" y="4342240"/>
                  <a:pt x="2027396" y="4340552"/>
                  <a:pt x="2026882" y="4338978"/>
                </a:cubicBezTo>
                <a:cubicBezTo>
                  <a:pt x="2026597" y="4337328"/>
                  <a:pt x="2025038" y="4336209"/>
                  <a:pt x="2023364" y="4336494"/>
                </a:cubicBezTo>
                <a:close/>
                <a:moveTo>
                  <a:pt x="2731223" y="4335185"/>
                </a:moveTo>
                <a:cubicBezTo>
                  <a:pt x="2710686" y="4348271"/>
                  <a:pt x="2748527" y="4342771"/>
                  <a:pt x="2731223" y="4335185"/>
                </a:cubicBezTo>
                <a:close/>
                <a:moveTo>
                  <a:pt x="1298391" y="4334805"/>
                </a:moveTo>
                <a:lnTo>
                  <a:pt x="1299532" y="4339737"/>
                </a:lnTo>
                <a:cubicBezTo>
                  <a:pt x="1299532" y="4340306"/>
                  <a:pt x="1298201" y="4340875"/>
                  <a:pt x="1299532" y="4341444"/>
                </a:cubicBezTo>
                <a:cubicBezTo>
                  <a:pt x="1300863" y="4342012"/>
                  <a:pt x="1299722" y="4343151"/>
                  <a:pt x="1300863" y="4343151"/>
                </a:cubicBezTo>
                <a:cubicBezTo>
                  <a:pt x="1302194" y="4347323"/>
                  <a:pt x="1302194" y="4351496"/>
                  <a:pt x="1302194" y="4355479"/>
                </a:cubicBezTo>
                <a:cubicBezTo>
                  <a:pt x="1302845" y="4358058"/>
                  <a:pt x="1303672" y="4360600"/>
                  <a:pt x="1304666" y="4363065"/>
                </a:cubicBezTo>
                <a:cubicBezTo>
                  <a:pt x="1300103" y="4365531"/>
                  <a:pt x="1302194" y="4370652"/>
                  <a:pt x="1305997" y="4370652"/>
                </a:cubicBezTo>
                <a:cubicBezTo>
                  <a:pt x="1305997" y="4373118"/>
                  <a:pt x="1305997" y="4375583"/>
                  <a:pt x="1305997" y="4378049"/>
                </a:cubicBezTo>
                <a:lnTo>
                  <a:pt x="1303604" y="4378049"/>
                </a:lnTo>
                <a:lnTo>
                  <a:pt x="1299342" y="4362307"/>
                </a:lnTo>
                <a:cubicBezTo>
                  <a:pt x="1297766" y="4357470"/>
                  <a:pt x="1297119" y="4352387"/>
                  <a:pt x="1297440" y="4347323"/>
                </a:cubicBezTo>
                <a:cubicBezTo>
                  <a:pt x="1296741" y="4345958"/>
                  <a:pt x="1296290" y="4344478"/>
                  <a:pt x="1296109" y="4342961"/>
                </a:cubicBezTo>
                <a:cubicBezTo>
                  <a:pt x="1296109" y="4342392"/>
                  <a:pt x="1296109" y="4341444"/>
                  <a:pt x="1296109" y="4341444"/>
                </a:cubicBezTo>
                <a:cubicBezTo>
                  <a:pt x="1294999" y="4339832"/>
                  <a:pt x="1294463" y="4337897"/>
                  <a:pt x="1294588" y="4335943"/>
                </a:cubicBezTo>
                <a:close/>
                <a:moveTo>
                  <a:pt x="1704756" y="4334426"/>
                </a:moveTo>
                <a:cubicBezTo>
                  <a:pt x="1700193" y="4338978"/>
                  <a:pt x="1699432" y="4341254"/>
                  <a:pt x="1700763" y="4342202"/>
                </a:cubicBezTo>
                <a:lnTo>
                  <a:pt x="1703045" y="4342202"/>
                </a:lnTo>
                <a:cubicBezTo>
                  <a:pt x="1707799" y="4342202"/>
                  <a:pt x="1713884" y="4338409"/>
                  <a:pt x="1704756" y="4334426"/>
                </a:cubicBezTo>
                <a:close/>
                <a:moveTo>
                  <a:pt x="4344380" y="4333206"/>
                </a:moveTo>
                <a:lnTo>
                  <a:pt x="4344704" y="4334047"/>
                </a:lnTo>
                <a:lnTo>
                  <a:pt x="4342138" y="4335032"/>
                </a:lnTo>
                <a:lnTo>
                  <a:pt x="4342042" y="4333857"/>
                </a:lnTo>
                <a:cubicBezTo>
                  <a:pt x="4342080" y="4333819"/>
                  <a:pt x="4342099" y="4333781"/>
                  <a:pt x="4342137" y="4333762"/>
                </a:cubicBezTo>
                <a:cubicBezTo>
                  <a:pt x="4342613" y="4333345"/>
                  <a:pt x="4343335" y="4333383"/>
                  <a:pt x="4343754" y="4333857"/>
                </a:cubicBezTo>
                <a:close/>
                <a:moveTo>
                  <a:pt x="1408682" y="4333098"/>
                </a:moveTo>
                <a:cubicBezTo>
                  <a:pt x="1408872" y="4334426"/>
                  <a:pt x="1406590" y="4336512"/>
                  <a:pt x="1408682" y="4336702"/>
                </a:cubicBezTo>
                <a:cubicBezTo>
                  <a:pt x="1407161" y="4335564"/>
                  <a:pt x="1407161" y="4334616"/>
                  <a:pt x="1409443" y="4334616"/>
                </a:cubicBezTo>
                <a:lnTo>
                  <a:pt x="1410204" y="4334616"/>
                </a:lnTo>
                <a:cubicBezTo>
                  <a:pt x="1409253" y="4334616"/>
                  <a:pt x="1408492" y="4331771"/>
                  <a:pt x="1408682" y="4333098"/>
                </a:cubicBezTo>
                <a:close/>
                <a:moveTo>
                  <a:pt x="2295764" y="4331771"/>
                </a:moveTo>
                <a:cubicBezTo>
                  <a:pt x="2290250" y="4359462"/>
                  <a:pt x="2311737" y="4337840"/>
                  <a:pt x="2295764" y="4331771"/>
                </a:cubicBezTo>
                <a:close/>
                <a:moveTo>
                  <a:pt x="1144174" y="4330822"/>
                </a:moveTo>
                <a:lnTo>
                  <a:pt x="1144174" y="4331581"/>
                </a:lnTo>
                <a:cubicBezTo>
                  <a:pt x="1144838" y="4331107"/>
                  <a:pt x="1145634" y="4330841"/>
                  <a:pt x="1146456" y="4330822"/>
                </a:cubicBezTo>
                <a:close/>
                <a:moveTo>
                  <a:pt x="770896" y="4330633"/>
                </a:moveTo>
                <a:cubicBezTo>
                  <a:pt x="753972" y="4346944"/>
                  <a:pt x="789912" y="4339357"/>
                  <a:pt x="770896" y="4330633"/>
                </a:cubicBezTo>
                <a:close/>
                <a:moveTo>
                  <a:pt x="2878215" y="4330443"/>
                </a:moveTo>
                <a:cubicBezTo>
                  <a:pt x="2873271" y="4352065"/>
                  <a:pt x="2893998" y="4331391"/>
                  <a:pt x="2878215" y="4330443"/>
                </a:cubicBezTo>
                <a:close/>
                <a:moveTo>
                  <a:pt x="2951996" y="4330253"/>
                </a:moveTo>
                <a:lnTo>
                  <a:pt x="2949523" y="4335185"/>
                </a:lnTo>
                <a:lnTo>
                  <a:pt x="2947242" y="4340306"/>
                </a:lnTo>
                <a:lnTo>
                  <a:pt x="2952186" y="4342771"/>
                </a:lnTo>
                <a:lnTo>
                  <a:pt x="2957320" y="4345047"/>
                </a:lnTo>
                <a:close/>
                <a:moveTo>
                  <a:pt x="2271044" y="4329874"/>
                </a:moveTo>
                <a:lnTo>
                  <a:pt x="2269713" y="4330064"/>
                </a:lnTo>
                <a:cubicBezTo>
                  <a:pt x="2259444" y="4343151"/>
                  <a:pt x="2257543" y="4358703"/>
                  <a:pt x="2274847" y="4366480"/>
                </a:cubicBezTo>
                <a:cubicBezTo>
                  <a:pt x="2274714" y="4360827"/>
                  <a:pt x="2276615" y="4355327"/>
                  <a:pt x="2280171" y="4350927"/>
                </a:cubicBezTo>
                <a:cubicBezTo>
                  <a:pt x="2255261" y="4354530"/>
                  <a:pt x="2288538" y="4331581"/>
                  <a:pt x="2271044" y="4329874"/>
                </a:cubicBezTo>
                <a:close/>
                <a:moveTo>
                  <a:pt x="2232442" y="4328926"/>
                </a:moveTo>
                <a:lnTo>
                  <a:pt x="2233083" y="4329526"/>
                </a:lnTo>
                <a:lnTo>
                  <a:pt x="2225763" y="4343673"/>
                </a:lnTo>
                <a:cubicBezTo>
                  <a:pt x="2224931" y="4348272"/>
                  <a:pt x="2224646" y="4352729"/>
                  <a:pt x="2221413" y="4357565"/>
                </a:cubicBezTo>
                <a:cubicBezTo>
                  <a:pt x="2226927" y="4366100"/>
                  <a:pt x="2232822" y="4360221"/>
                  <a:pt x="2235674" y="4369514"/>
                </a:cubicBezTo>
                <a:cubicBezTo>
                  <a:pt x="2238099" y="4359984"/>
                  <a:pt x="2244160" y="4345545"/>
                  <a:pt x="2240221" y="4336201"/>
                </a:cubicBezTo>
                <a:lnTo>
                  <a:pt x="2233083" y="4329526"/>
                </a:lnTo>
                <a:lnTo>
                  <a:pt x="2233393" y="4328926"/>
                </a:lnTo>
                <a:close/>
                <a:moveTo>
                  <a:pt x="4357445" y="4328546"/>
                </a:moveTo>
                <a:lnTo>
                  <a:pt x="4353642" y="4333098"/>
                </a:lnTo>
                <a:cubicBezTo>
                  <a:pt x="4353129" y="4332567"/>
                  <a:pt x="4352292" y="4332567"/>
                  <a:pt x="4351759" y="4333079"/>
                </a:cubicBezTo>
                <a:cubicBezTo>
                  <a:pt x="4351759" y="4333079"/>
                  <a:pt x="4351740" y="4333098"/>
                  <a:pt x="4351740" y="4333098"/>
                </a:cubicBezTo>
                <a:cubicBezTo>
                  <a:pt x="4351398" y="4333610"/>
                  <a:pt x="4351398" y="4334293"/>
                  <a:pt x="4351740" y="4334805"/>
                </a:cubicBezTo>
                <a:cubicBezTo>
                  <a:pt x="4352254" y="4335336"/>
                  <a:pt x="4353091" y="4335336"/>
                  <a:pt x="4353623" y="4334824"/>
                </a:cubicBezTo>
                <a:cubicBezTo>
                  <a:pt x="4353623" y="4334824"/>
                  <a:pt x="4353642" y="4334805"/>
                  <a:pt x="4353642" y="4334805"/>
                </a:cubicBezTo>
                <a:cubicBezTo>
                  <a:pt x="4355372" y="4335848"/>
                  <a:pt x="4357635" y="4335299"/>
                  <a:pt x="4358681" y="4333573"/>
                </a:cubicBezTo>
                <a:cubicBezTo>
                  <a:pt x="4359727" y="4331847"/>
                  <a:pt x="4359175" y="4329589"/>
                  <a:pt x="4357445" y="4328546"/>
                </a:cubicBezTo>
                <a:close/>
                <a:moveTo>
                  <a:pt x="835359" y="4328546"/>
                </a:moveTo>
                <a:lnTo>
                  <a:pt x="818435" y="4330633"/>
                </a:lnTo>
                <a:lnTo>
                  <a:pt x="819766" y="4341823"/>
                </a:lnTo>
                <a:lnTo>
                  <a:pt x="836690" y="4339926"/>
                </a:lnTo>
                <a:close/>
                <a:moveTo>
                  <a:pt x="1143603" y="4328167"/>
                </a:moveTo>
                <a:cubicBezTo>
                  <a:pt x="1142272" y="4327408"/>
                  <a:pt x="1142463" y="4328167"/>
                  <a:pt x="1140941" y="4329874"/>
                </a:cubicBezTo>
                <a:lnTo>
                  <a:pt x="1143223" y="4331771"/>
                </a:lnTo>
                <a:cubicBezTo>
                  <a:pt x="1143223" y="4333098"/>
                  <a:pt x="1142082" y="4331771"/>
                  <a:pt x="1143223" y="4333667"/>
                </a:cubicBezTo>
                <a:cubicBezTo>
                  <a:pt x="1144364" y="4335564"/>
                  <a:pt x="1146456" y="4333667"/>
                  <a:pt x="1145885" y="4336512"/>
                </a:cubicBezTo>
                <a:cubicBezTo>
                  <a:pt x="1145315" y="4339357"/>
                  <a:pt x="1145885" y="4335185"/>
                  <a:pt x="1144935" y="4336512"/>
                </a:cubicBezTo>
                <a:cubicBezTo>
                  <a:pt x="1143984" y="4337840"/>
                  <a:pt x="1146076" y="4341254"/>
                  <a:pt x="1146646" y="4343530"/>
                </a:cubicBezTo>
                <a:cubicBezTo>
                  <a:pt x="1147217" y="4345806"/>
                  <a:pt x="1148357" y="4343530"/>
                  <a:pt x="1149118" y="4343530"/>
                </a:cubicBezTo>
                <a:cubicBezTo>
                  <a:pt x="1149879" y="4343530"/>
                  <a:pt x="1150639" y="4345047"/>
                  <a:pt x="1150259" y="4345996"/>
                </a:cubicBezTo>
                <a:lnTo>
                  <a:pt x="1148738" y="4345996"/>
                </a:lnTo>
                <a:cubicBezTo>
                  <a:pt x="1149118" y="4345996"/>
                  <a:pt x="1147787" y="4345996"/>
                  <a:pt x="1147597" y="4347323"/>
                </a:cubicBezTo>
                <a:cubicBezTo>
                  <a:pt x="1147407" y="4348651"/>
                  <a:pt x="1147597" y="4349030"/>
                  <a:pt x="1147597" y="4348840"/>
                </a:cubicBezTo>
                <a:cubicBezTo>
                  <a:pt x="1147597" y="4348651"/>
                  <a:pt x="1149118" y="4352634"/>
                  <a:pt x="1149879" y="4354720"/>
                </a:cubicBezTo>
                <a:lnTo>
                  <a:pt x="1140941" y="4354720"/>
                </a:lnTo>
                <a:lnTo>
                  <a:pt x="1140941" y="4365152"/>
                </a:lnTo>
                <a:lnTo>
                  <a:pt x="1151400" y="4365152"/>
                </a:lnTo>
                <a:lnTo>
                  <a:pt x="1151400" y="4362307"/>
                </a:lnTo>
                <a:cubicBezTo>
                  <a:pt x="1151400" y="4364583"/>
                  <a:pt x="1152921" y="4367807"/>
                  <a:pt x="1153682" y="4370462"/>
                </a:cubicBezTo>
                <a:cubicBezTo>
                  <a:pt x="1154442" y="4373118"/>
                  <a:pt x="1155393" y="4378618"/>
                  <a:pt x="1155774" y="4381084"/>
                </a:cubicBezTo>
                <a:cubicBezTo>
                  <a:pt x="1159700" y="4390434"/>
                  <a:pt x="1163127" y="4400012"/>
                  <a:pt x="1166042" y="4409723"/>
                </a:cubicBezTo>
                <a:cubicBezTo>
                  <a:pt x="1169248" y="4422089"/>
                  <a:pt x="1173380" y="4434190"/>
                  <a:pt x="1178402" y="4445949"/>
                </a:cubicBezTo>
                <a:cubicBezTo>
                  <a:pt x="1180684" y="4450691"/>
                  <a:pt x="1180494" y="4454864"/>
                  <a:pt x="1184868" y="4457140"/>
                </a:cubicBezTo>
                <a:lnTo>
                  <a:pt x="1184868" y="4456002"/>
                </a:lnTo>
                <a:cubicBezTo>
                  <a:pt x="1182015" y="4444432"/>
                  <a:pt x="1177642" y="4433052"/>
                  <a:pt x="1175740" y="4421293"/>
                </a:cubicBezTo>
                <a:cubicBezTo>
                  <a:pt x="1175740" y="4421293"/>
                  <a:pt x="1174409" y="4419775"/>
                  <a:pt x="1174409" y="4419017"/>
                </a:cubicBezTo>
                <a:lnTo>
                  <a:pt x="1175360" y="4417879"/>
                </a:lnTo>
                <a:cubicBezTo>
                  <a:pt x="1172342" y="4413365"/>
                  <a:pt x="1171058" y="4407903"/>
                  <a:pt x="1171747" y="4402516"/>
                </a:cubicBezTo>
                <a:cubicBezTo>
                  <a:pt x="1167803" y="4399652"/>
                  <a:pt x="1165818" y="4394796"/>
                  <a:pt x="1166612" y="4389998"/>
                </a:cubicBezTo>
                <a:cubicBezTo>
                  <a:pt x="1163114" y="4385313"/>
                  <a:pt x="1161066" y="4379699"/>
                  <a:pt x="1160718" y="4373876"/>
                </a:cubicBezTo>
                <a:cubicBezTo>
                  <a:pt x="1158845" y="4371032"/>
                  <a:pt x="1157493" y="4367883"/>
                  <a:pt x="1156724" y="4364583"/>
                </a:cubicBezTo>
                <a:cubicBezTo>
                  <a:pt x="1156823" y="4363388"/>
                  <a:pt x="1156823" y="4362174"/>
                  <a:pt x="1156724" y="4360979"/>
                </a:cubicBezTo>
                <a:cubicBezTo>
                  <a:pt x="1155585" y="4358684"/>
                  <a:pt x="1155060" y="4356143"/>
                  <a:pt x="1155203" y="4353582"/>
                </a:cubicBezTo>
                <a:cubicBezTo>
                  <a:pt x="1155203" y="4350737"/>
                  <a:pt x="1152921" y="4348082"/>
                  <a:pt x="1152351" y="4345806"/>
                </a:cubicBezTo>
                <a:cubicBezTo>
                  <a:pt x="1152351" y="4347134"/>
                  <a:pt x="1152351" y="4345806"/>
                  <a:pt x="1153492" y="4344478"/>
                </a:cubicBezTo>
                <a:cubicBezTo>
                  <a:pt x="1151210" y="4342582"/>
                  <a:pt x="1153492" y="4338978"/>
                  <a:pt x="1149879" y="4338219"/>
                </a:cubicBezTo>
                <a:lnTo>
                  <a:pt x="1149879" y="4337081"/>
                </a:lnTo>
                <a:cubicBezTo>
                  <a:pt x="1149879" y="4336702"/>
                  <a:pt x="1148548" y="4334805"/>
                  <a:pt x="1148928" y="4334047"/>
                </a:cubicBezTo>
                <a:cubicBezTo>
                  <a:pt x="1149308" y="4333288"/>
                  <a:pt x="1145695" y="4331581"/>
                  <a:pt x="1145315" y="4333098"/>
                </a:cubicBezTo>
                <a:cubicBezTo>
                  <a:pt x="1145315" y="4333098"/>
                  <a:pt x="1143033" y="4331960"/>
                  <a:pt x="1143603" y="4331202"/>
                </a:cubicBezTo>
                <a:cubicBezTo>
                  <a:pt x="1144174" y="4330443"/>
                  <a:pt x="1144935" y="4328926"/>
                  <a:pt x="1143603" y="4328167"/>
                </a:cubicBezTo>
                <a:close/>
                <a:moveTo>
                  <a:pt x="705895" y="4327958"/>
                </a:moveTo>
                <a:cubicBezTo>
                  <a:pt x="705821" y="4327958"/>
                  <a:pt x="705746" y="4327958"/>
                  <a:pt x="705672" y="4327977"/>
                </a:cubicBezTo>
                <a:cubicBezTo>
                  <a:pt x="704109" y="4328167"/>
                  <a:pt x="702999" y="4329589"/>
                  <a:pt x="703193" y="4331145"/>
                </a:cubicBezTo>
                <a:cubicBezTo>
                  <a:pt x="703196" y="4331164"/>
                  <a:pt x="703198" y="4331183"/>
                  <a:pt x="703200" y="4331202"/>
                </a:cubicBezTo>
                <a:cubicBezTo>
                  <a:pt x="703769" y="4332321"/>
                  <a:pt x="705005" y="4332947"/>
                  <a:pt x="706243" y="4332719"/>
                </a:cubicBezTo>
                <a:lnTo>
                  <a:pt x="706243" y="4333667"/>
                </a:lnTo>
                <a:cubicBezTo>
                  <a:pt x="707711" y="4333591"/>
                  <a:pt x="708844" y="4332359"/>
                  <a:pt x="708774" y="4330879"/>
                </a:cubicBezTo>
                <a:cubicBezTo>
                  <a:pt x="708766" y="4330746"/>
                  <a:pt x="708747" y="4330595"/>
                  <a:pt x="708715" y="4330443"/>
                </a:cubicBezTo>
                <a:cubicBezTo>
                  <a:pt x="708625" y="4328983"/>
                  <a:pt x="707363" y="4327864"/>
                  <a:pt x="705895" y="4327958"/>
                </a:cubicBezTo>
                <a:close/>
                <a:moveTo>
                  <a:pt x="1994936" y="4327408"/>
                </a:moveTo>
                <a:cubicBezTo>
                  <a:pt x="1993224" y="4331012"/>
                  <a:pt x="1983146" y="4348461"/>
                  <a:pt x="1993985" y="4329874"/>
                </a:cubicBezTo>
                <a:lnTo>
                  <a:pt x="1993224" y="4330633"/>
                </a:lnTo>
                <a:close/>
                <a:moveTo>
                  <a:pt x="3211940" y="4327219"/>
                </a:moveTo>
                <a:cubicBezTo>
                  <a:pt x="3206425" y="4354910"/>
                  <a:pt x="3227913" y="4333288"/>
                  <a:pt x="3211940" y="4327219"/>
                </a:cubicBezTo>
                <a:close/>
                <a:moveTo>
                  <a:pt x="4341852" y="4326650"/>
                </a:moveTo>
                <a:lnTo>
                  <a:pt x="4337479" y="4331202"/>
                </a:lnTo>
                <a:cubicBezTo>
                  <a:pt x="4335881" y="4329703"/>
                  <a:pt x="4333390" y="4329703"/>
                  <a:pt x="4331774" y="4331202"/>
                </a:cubicBezTo>
                <a:cubicBezTo>
                  <a:pt x="4330195" y="4332738"/>
                  <a:pt x="4330177" y="4335261"/>
                  <a:pt x="4331717" y="4336835"/>
                </a:cubicBezTo>
                <a:cubicBezTo>
                  <a:pt x="4331736" y="4336854"/>
                  <a:pt x="4331755" y="4336873"/>
                  <a:pt x="4331774" y="4336892"/>
                </a:cubicBezTo>
                <a:cubicBezTo>
                  <a:pt x="4333314" y="4338352"/>
                  <a:pt x="4335748" y="4338352"/>
                  <a:pt x="4337288" y="4336892"/>
                </a:cubicBezTo>
                <a:lnTo>
                  <a:pt x="4342138" y="4335032"/>
                </a:lnTo>
                <a:lnTo>
                  <a:pt x="4342195" y="4335735"/>
                </a:lnTo>
                <a:cubicBezTo>
                  <a:pt x="4342575" y="4336057"/>
                  <a:pt x="4343107" y="4336133"/>
                  <a:pt x="4343564" y="4335943"/>
                </a:cubicBezTo>
                <a:cubicBezTo>
                  <a:pt x="4345408" y="4337195"/>
                  <a:pt x="4347918" y="4336740"/>
                  <a:pt x="4349173" y="4334900"/>
                </a:cubicBezTo>
                <a:cubicBezTo>
                  <a:pt x="4350428" y="4333060"/>
                  <a:pt x="4349972" y="4330557"/>
                  <a:pt x="4348127" y="4329305"/>
                </a:cubicBezTo>
                <a:lnTo>
                  <a:pt x="4344380" y="4333206"/>
                </a:lnTo>
                <a:close/>
                <a:moveTo>
                  <a:pt x="1553392" y="4326271"/>
                </a:moveTo>
                <a:lnTo>
                  <a:pt x="1546736" y="4328546"/>
                </a:lnTo>
                <a:lnTo>
                  <a:pt x="1551870" y="4334426"/>
                </a:lnTo>
                <a:cubicBezTo>
                  <a:pt x="1553253" y="4332245"/>
                  <a:pt x="1554101" y="4329779"/>
                  <a:pt x="1554342" y="4327219"/>
                </a:cubicBezTo>
                <a:close/>
                <a:moveTo>
                  <a:pt x="4563385" y="4325512"/>
                </a:moveTo>
                <a:lnTo>
                  <a:pt x="4563385" y="4327977"/>
                </a:lnTo>
                <a:lnTo>
                  <a:pt x="4562814" y="4330822"/>
                </a:lnTo>
                <a:lnTo>
                  <a:pt x="4567568" y="4330822"/>
                </a:lnTo>
                <a:close/>
                <a:moveTo>
                  <a:pt x="4646293" y="4325132"/>
                </a:moveTo>
                <a:lnTo>
                  <a:pt x="4646293" y="4328357"/>
                </a:lnTo>
                <a:lnTo>
                  <a:pt x="4645913" y="4328736"/>
                </a:lnTo>
                <a:lnTo>
                  <a:pt x="4649336" y="4328736"/>
                </a:lnTo>
                <a:close/>
                <a:moveTo>
                  <a:pt x="1787475" y="4324374"/>
                </a:moveTo>
                <a:cubicBezTo>
                  <a:pt x="1776256" y="4322667"/>
                  <a:pt x="1769980" y="4325702"/>
                  <a:pt x="1768459" y="4333857"/>
                </a:cubicBezTo>
                <a:cubicBezTo>
                  <a:pt x="1778727" y="4334616"/>
                  <a:pt x="1785573" y="4331960"/>
                  <a:pt x="1787475" y="4324374"/>
                </a:cubicBezTo>
                <a:close/>
                <a:moveTo>
                  <a:pt x="1157295" y="4324374"/>
                </a:moveTo>
                <a:cubicBezTo>
                  <a:pt x="1152351" y="4346185"/>
                  <a:pt x="1173078" y="4325512"/>
                  <a:pt x="1157295" y="4324374"/>
                </a:cubicBezTo>
                <a:close/>
                <a:moveTo>
                  <a:pt x="5475948" y="4323425"/>
                </a:moveTo>
                <a:cubicBezTo>
                  <a:pt x="5478230" y="4330680"/>
                  <a:pt x="5473559" y="4344656"/>
                  <a:pt x="5478462" y="4348951"/>
                </a:cubicBezTo>
                <a:lnTo>
                  <a:pt x="5486394" y="4349369"/>
                </a:lnTo>
                <a:lnTo>
                  <a:pt x="5486406" y="4349599"/>
                </a:lnTo>
                <a:lnTo>
                  <a:pt x="5487167" y="4349410"/>
                </a:lnTo>
                <a:lnTo>
                  <a:pt x="5486394" y="4349369"/>
                </a:lnTo>
                <a:lnTo>
                  <a:pt x="5485455" y="4331961"/>
                </a:lnTo>
                <a:cubicBezTo>
                  <a:pt x="5484267" y="4327124"/>
                  <a:pt x="5481653" y="4323805"/>
                  <a:pt x="5475948" y="4323425"/>
                </a:cubicBezTo>
                <a:close/>
                <a:moveTo>
                  <a:pt x="5549729" y="4323046"/>
                </a:moveTo>
                <a:cubicBezTo>
                  <a:pt x="5532615" y="4339357"/>
                  <a:pt x="5568744" y="4331771"/>
                  <a:pt x="5549729" y="4323046"/>
                </a:cubicBezTo>
                <a:close/>
                <a:moveTo>
                  <a:pt x="4471919" y="4323046"/>
                </a:moveTo>
                <a:lnTo>
                  <a:pt x="4471919" y="4325322"/>
                </a:lnTo>
                <a:lnTo>
                  <a:pt x="4471919" y="4327788"/>
                </a:lnTo>
                <a:lnTo>
                  <a:pt x="4473821" y="4328357"/>
                </a:lnTo>
                <a:lnTo>
                  <a:pt x="4474011" y="4328357"/>
                </a:lnTo>
                <a:lnTo>
                  <a:pt x="4470779" y="4331960"/>
                </a:lnTo>
                <a:cubicBezTo>
                  <a:pt x="4470303" y="4332378"/>
                  <a:pt x="4470265" y="4333098"/>
                  <a:pt x="4470683" y="4333573"/>
                </a:cubicBezTo>
                <a:cubicBezTo>
                  <a:pt x="4470703" y="4333610"/>
                  <a:pt x="4470741" y="4333630"/>
                  <a:pt x="4470779" y="4333667"/>
                </a:cubicBezTo>
                <a:cubicBezTo>
                  <a:pt x="4471292" y="4334199"/>
                  <a:pt x="4472129" y="4334199"/>
                  <a:pt x="4472661" y="4333686"/>
                </a:cubicBezTo>
                <a:cubicBezTo>
                  <a:pt x="4472661" y="4333686"/>
                  <a:pt x="4472680" y="4333667"/>
                  <a:pt x="4472680" y="4333667"/>
                </a:cubicBezTo>
                <a:cubicBezTo>
                  <a:pt x="4473156" y="4333250"/>
                  <a:pt x="4473194" y="4332529"/>
                  <a:pt x="4472775" y="4332055"/>
                </a:cubicBezTo>
                <a:cubicBezTo>
                  <a:pt x="4472756" y="4332017"/>
                  <a:pt x="4472718" y="4331998"/>
                  <a:pt x="4472680" y="4331960"/>
                </a:cubicBezTo>
                <a:cubicBezTo>
                  <a:pt x="4473669" y="4332321"/>
                  <a:pt x="4474791" y="4331809"/>
                  <a:pt x="4475152" y="4330822"/>
                </a:cubicBezTo>
                <a:cubicBezTo>
                  <a:pt x="4475513" y="4329836"/>
                  <a:pt x="4475000" y="4328717"/>
                  <a:pt x="4474011" y="4328357"/>
                </a:cubicBezTo>
                <a:lnTo>
                  <a:pt x="4476103" y="4328357"/>
                </a:lnTo>
                <a:close/>
                <a:moveTo>
                  <a:pt x="3133215" y="4322352"/>
                </a:moveTo>
                <a:lnTo>
                  <a:pt x="3133215" y="4322477"/>
                </a:lnTo>
                <a:lnTo>
                  <a:pt x="3133150" y="4322477"/>
                </a:lnTo>
                <a:close/>
                <a:moveTo>
                  <a:pt x="5262401" y="4321908"/>
                </a:moveTo>
                <a:lnTo>
                  <a:pt x="5262401" y="4332340"/>
                </a:lnTo>
                <a:lnTo>
                  <a:pt x="5272860" y="4332340"/>
                </a:lnTo>
                <a:lnTo>
                  <a:pt x="5272860" y="4321908"/>
                </a:lnTo>
                <a:close/>
                <a:moveTo>
                  <a:pt x="1141702" y="4321339"/>
                </a:moveTo>
                <a:cubicBezTo>
                  <a:pt x="1141512" y="4322667"/>
                  <a:pt x="1143033" y="4322287"/>
                  <a:pt x="1141702" y="4322856"/>
                </a:cubicBezTo>
                <a:cubicBezTo>
                  <a:pt x="1140371" y="4323425"/>
                  <a:pt x="1139800" y="4321149"/>
                  <a:pt x="1140561" y="4322856"/>
                </a:cubicBezTo>
                <a:cubicBezTo>
                  <a:pt x="1141322" y="4324563"/>
                  <a:pt x="1142463" y="4322856"/>
                  <a:pt x="1141892" y="4323994"/>
                </a:cubicBezTo>
                <a:cubicBezTo>
                  <a:pt x="1141025" y="4324260"/>
                  <a:pt x="1140097" y="4324260"/>
                  <a:pt x="1139230" y="4323994"/>
                </a:cubicBezTo>
                <a:cubicBezTo>
                  <a:pt x="1140751" y="4324943"/>
                  <a:pt x="1140181" y="4323994"/>
                  <a:pt x="1139230" y="4324943"/>
                </a:cubicBezTo>
                <a:cubicBezTo>
                  <a:pt x="1138279" y="4325891"/>
                  <a:pt x="1139230" y="4327219"/>
                  <a:pt x="1141322" y="4326650"/>
                </a:cubicBezTo>
                <a:cubicBezTo>
                  <a:pt x="1141386" y="4326271"/>
                  <a:pt x="1141590" y="4325929"/>
                  <a:pt x="1141892" y="4325702"/>
                </a:cubicBezTo>
                <a:lnTo>
                  <a:pt x="1141892" y="4324943"/>
                </a:lnTo>
                <a:cubicBezTo>
                  <a:pt x="1143223" y="4324943"/>
                  <a:pt x="1143413" y="4326460"/>
                  <a:pt x="1144364" y="4327219"/>
                </a:cubicBezTo>
                <a:cubicBezTo>
                  <a:pt x="1145315" y="4327977"/>
                  <a:pt x="1142272" y="4323805"/>
                  <a:pt x="1144364" y="4324184"/>
                </a:cubicBezTo>
                <a:cubicBezTo>
                  <a:pt x="1143413" y="4324184"/>
                  <a:pt x="1143223" y="4323046"/>
                  <a:pt x="1144364" y="4323046"/>
                </a:cubicBezTo>
                <a:cubicBezTo>
                  <a:pt x="1145505" y="4323046"/>
                  <a:pt x="1141892" y="4320012"/>
                  <a:pt x="1141702" y="4321339"/>
                </a:cubicBezTo>
                <a:close/>
                <a:moveTo>
                  <a:pt x="4342233" y="4320960"/>
                </a:moveTo>
                <a:cubicBezTo>
                  <a:pt x="4341700" y="4321377"/>
                  <a:pt x="4341624" y="4322136"/>
                  <a:pt x="4342042" y="4322667"/>
                </a:cubicBezTo>
                <a:cubicBezTo>
                  <a:pt x="4342461" y="4323198"/>
                  <a:pt x="4343221" y="4323274"/>
                  <a:pt x="4343754" y="4322856"/>
                </a:cubicBezTo>
                <a:cubicBezTo>
                  <a:pt x="4344286" y="4322439"/>
                  <a:pt x="4344362" y="4321681"/>
                  <a:pt x="4343944" y="4321149"/>
                </a:cubicBezTo>
                <a:cubicBezTo>
                  <a:pt x="4343526" y="4320618"/>
                  <a:pt x="4342765" y="4320543"/>
                  <a:pt x="4342233" y="4320960"/>
                </a:cubicBezTo>
                <a:close/>
                <a:moveTo>
                  <a:pt x="4458627" y="4320941"/>
                </a:moveTo>
                <a:cubicBezTo>
                  <a:pt x="4458627" y="4320941"/>
                  <a:pt x="4458609" y="4320960"/>
                  <a:pt x="4458609" y="4320960"/>
                </a:cubicBezTo>
                <a:cubicBezTo>
                  <a:pt x="4457981" y="4320998"/>
                  <a:pt x="4457486" y="4321529"/>
                  <a:pt x="4457524" y="4322155"/>
                </a:cubicBezTo>
                <a:cubicBezTo>
                  <a:pt x="4457544" y="4322515"/>
                  <a:pt x="4457734" y="4322838"/>
                  <a:pt x="4458038" y="4323046"/>
                </a:cubicBezTo>
                <a:lnTo>
                  <a:pt x="4458609" y="4322667"/>
                </a:lnTo>
                <a:cubicBezTo>
                  <a:pt x="4459160" y="4323103"/>
                  <a:pt x="4459959" y="4323103"/>
                  <a:pt x="4460510" y="4322667"/>
                </a:cubicBezTo>
                <a:cubicBezTo>
                  <a:pt x="4460985" y="4322249"/>
                  <a:pt x="4461023" y="4321529"/>
                  <a:pt x="4460605" y="4321055"/>
                </a:cubicBezTo>
                <a:cubicBezTo>
                  <a:pt x="4460586" y="4321017"/>
                  <a:pt x="4460548" y="4320998"/>
                  <a:pt x="4460510" y="4320960"/>
                </a:cubicBezTo>
                <a:cubicBezTo>
                  <a:pt x="4459997" y="4320429"/>
                  <a:pt x="4459160" y="4320429"/>
                  <a:pt x="4458627" y="4320941"/>
                </a:cubicBezTo>
                <a:close/>
                <a:moveTo>
                  <a:pt x="2923662" y="4320770"/>
                </a:moveTo>
                <a:lnTo>
                  <a:pt x="2918718" y="4330822"/>
                </a:lnTo>
                <a:lnTo>
                  <a:pt x="2923852" y="4333288"/>
                </a:lnTo>
                <a:lnTo>
                  <a:pt x="2928986" y="4335754"/>
                </a:lnTo>
                <a:close/>
                <a:moveTo>
                  <a:pt x="2610854" y="4320201"/>
                </a:moveTo>
                <a:cubicBezTo>
                  <a:pt x="2605149" y="4347892"/>
                  <a:pt x="2626827" y="4326271"/>
                  <a:pt x="2610854" y="4320201"/>
                </a:cubicBezTo>
                <a:close/>
                <a:moveTo>
                  <a:pt x="1708369" y="4320012"/>
                </a:moveTo>
                <a:lnTo>
                  <a:pt x="1708560" y="4320580"/>
                </a:lnTo>
                <a:lnTo>
                  <a:pt x="1706658" y="4325512"/>
                </a:lnTo>
                <a:lnTo>
                  <a:pt x="1708369" y="4325512"/>
                </a:lnTo>
                <a:cubicBezTo>
                  <a:pt x="1709893" y="4325113"/>
                  <a:pt x="1710800" y="4323558"/>
                  <a:pt x="1710397" y="4322041"/>
                </a:cubicBezTo>
                <a:cubicBezTo>
                  <a:pt x="1710134" y="4321036"/>
                  <a:pt x="1709360" y="4320277"/>
                  <a:pt x="1708369" y="4320012"/>
                </a:cubicBezTo>
                <a:close/>
                <a:moveTo>
                  <a:pt x="883849" y="4320012"/>
                </a:moveTo>
                <a:lnTo>
                  <a:pt x="880426" y="4324184"/>
                </a:lnTo>
                <a:lnTo>
                  <a:pt x="877194" y="4328546"/>
                </a:lnTo>
                <a:lnTo>
                  <a:pt x="881377" y="4331771"/>
                </a:lnTo>
                <a:lnTo>
                  <a:pt x="885561" y="4334995"/>
                </a:lnTo>
                <a:close/>
                <a:moveTo>
                  <a:pt x="749979" y="4320012"/>
                </a:moveTo>
                <a:cubicBezTo>
                  <a:pt x="748313" y="4320941"/>
                  <a:pt x="746776" y="4322098"/>
                  <a:pt x="745415" y="4323425"/>
                </a:cubicBezTo>
                <a:lnTo>
                  <a:pt x="744274" y="4323425"/>
                </a:lnTo>
                <a:lnTo>
                  <a:pt x="738189" y="4332909"/>
                </a:lnTo>
                <a:cubicBezTo>
                  <a:pt x="734766" y="4338030"/>
                  <a:pt x="733055" y="4342202"/>
                  <a:pt x="734196" y="4342012"/>
                </a:cubicBezTo>
                <a:cubicBezTo>
                  <a:pt x="737704" y="4340230"/>
                  <a:pt x="740965" y="4337992"/>
                  <a:pt x="743894" y="4335374"/>
                </a:cubicBezTo>
                <a:lnTo>
                  <a:pt x="751690" y="4329115"/>
                </a:lnTo>
                <a:lnTo>
                  <a:pt x="749979" y="4327408"/>
                </a:lnTo>
                <a:cubicBezTo>
                  <a:pt x="753972" y="4326271"/>
                  <a:pt x="757205" y="4323425"/>
                  <a:pt x="749979" y="4320012"/>
                </a:cubicBezTo>
                <a:close/>
                <a:moveTo>
                  <a:pt x="2032397" y="4319063"/>
                </a:moveTo>
                <a:lnTo>
                  <a:pt x="2029925" y="4324184"/>
                </a:lnTo>
                <a:lnTo>
                  <a:pt x="2027643" y="4329115"/>
                </a:lnTo>
                <a:lnTo>
                  <a:pt x="2032587" y="4331581"/>
                </a:lnTo>
                <a:lnTo>
                  <a:pt x="2037721" y="4334047"/>
                </a:lnTo>
                <a:close/>
                <a:moveTo>
                  <a:pt x="1646616" y="4319016"/>
                </a:moveTo>
                <a:lnTo>
                  <a:pt x="1647329" y="4320012"/>
                </a:lnTo>
                <a:lnTo>
                  <a:pt x="1647329" y="4321718"/>
                </a:lnTo>
                <a:cubicBezTo>
                  <a:pt x="1647027" y="4320922"/>
                  <a:pt x="1646645" y="4320163"/>
                  <a:pt x="1646188" y="4319443"/>
                </a:cubicBezTo>
                <a:close/>
                <a:moveTo>
                  <a:pt x="3133215" y="4318684"/>
                </a:moveTo>
                <a:lnTo>
                  <a:pt x="3135116" y="4318684"/>
                </a:lnTo>
                <a:lnTo>
                  <a:pt x="3133215" y="4322352"/>
                </a:lnTo>
                <a:close/>
                <a:moveTo>
                  <a:pt x="1646949" y="4318684"/>
                </a:moveTo>
                <a:lnTo>
                  <a:pt x="1646616" y="4319016"/>
                </a:lnTo>
                <a:lnTo>
                  <a:pt x="1646606" y="4319003"/>
                </a:lnTo>
                <a:close/>
                <a:moveTo>
                  <a:pt x="5790467" y="4318115"/>
                </a:moveTo>
                <a:lnTo>
                  <a:pt x="5788566" y="4320391"/>
                </a:lnTo>
                <a:cubicBezTo>
                  <a:pt x="5787653" y="4327446"/>
                  <a:pt x="5792121" y="4334104"/>
                  <a:pt x="5799024" y="4335943"/>
                </a:cubicBezTo>
                <a:cubicBezTo>
                  <a:pt x="5799785" y="4325512"/>
                  <a:pt x="5801496" y="4315649"/>
                  <a:pt x="5790467" y="4318115"/>
                </a:cubicBezTo>
                <a:close/>
                <a:moveTo>
                  <a:pt x="5612480" y="4317925"/>
                </a:moveTo>
                <a:cubicBezTo>
                  <a:pt x="5607537" y="4339547"/>
                  <a:pt x="5628073" y="4318874"/>
                  <a:pt x="5612480" y="4317925"/>
                </a:cubicBezTo>
                <a:close/>
                <a:moveTo>
                  <a:pt x="5581105" y="4317925"/>
                </a:moveTo>
                <a:cubicBezTo>
                  <a:pt x="5563800" y="4325512"/>
                  <a:pt x="5601451" y="4330822"/>
                  <a:pt x="5581105" y="4317925"/>
                </a:cubicBezTo>
                <a:close/>
                <a:moveTo>
                  <a:pt x="4630225" y="4317641"/>
                </a:moveTo>
                <a:cubicBezTo>
                  <a:pt x="4630187" y="4317660"/>
                  <a:pt x="4630168" y="4317697"/>
                  <a:pt x="4630130" y="4317735"/>
                </a:cubicBezTo>
                <a:cubicBezTo>
                  <a:pt x="4629388" y="4318153"/>
                  <a:pt x="4629141" y="4319063"/>
                  <a:pt x="4629541" y="4319803"/>
                </a:cubicBezTo>
                <a:cubicBezTo>
                  <a:pt x="4629560" y="4319803"/>
                  <a:pt x="4629560" y="4319822"/>
                  <a:pt x="4629560" y="4319822"/>
                </a:cubicBezTo>
                <a:lnTo>
                  <a:pt x="4630130" y="4319632"/>
                </a:lnTo>
                <a:cubicBezTo>
                  <a:pt x="4630548" y="4320106"/>
                  <a:pt x="4631271" y="4320144"/>
                  <a:pt x="4631746" y="4319727"/>
                </a:cubicBezTo>
                <a:cubicBezTo>
                  <a:pt x="4631784" y="4319708"/>
                  <a:pt x="4631803" y="4319670"/>
                  <a:pt x="4631841" y="4319632"/>
                </a:cubicBezTo>
                <a:cubicBezTo>
                  <a:pt x="4632374" y="4319120"/>
                  <a:pt x="4632374" y="4318285"/>
                  <a:pt x="4631860" y="4317754"/>
                </a:cubicBezTo>
                <a:cubicBezTo>
                  <a:pt x="4631860" y="4317754"/>
                  <a:pt x="4631841" y="4317735"/>
                  <a:pt x="4631841" y="4317735"/>
                </a:cubicBezTo>
                <a:cubicBezTo>
                  <a:pt x="4631423" y="4317261"/>
                  <a:pt x="4630701" y="4317223"/>
                  <a:pt x="4630225" y="4317641"/>
                </a:cubicBezTo>
                <a:close/>
                <a:moveTo>
                  <a:pt x="1645427" y="4317356"/>
                </a:moveTo>
                <a:lnTo>
                  <a:pt x="1646606" y="4319003"/>
                </a:lnTo>
                <a:lnTo>
                  <a:pt x="1644905" y="4320581"/>
                </a:lnTo>
                <a:cubicBezTo>
                  <a:pt x="1644192" y="4321292"/>
                  <a:pt x="1643717" y="4321719"/>
                  <a:pt x="1644287" y="4320770"/>
                </a:cubicBezTo>
                <a:cubicBezTo>
                  <a:pt x="1645427" y="4318874"/>
                  <a:pt x="1645427" y="4318874"/>
                  <a:pt x="1645427" y="4317356"/>
                </a:cubicBezTo>
                <a:close/>
                <a:moveTo>
                  <a:pt x="4328351" y="4317166"/>
                </a:moveTo>
                <a:lnTo>
                  <a:pt x="4329682" y="4323615"/>
                </a:lnTo>
                <a:lnTo>
                  <a:pt x="4335577" y="4323615"/>
                </a:lnTo>
                <a:lnTo>
                  <a:pt x="4335577" y="4322667"/>
                </a:lnTo>
                <a:cubicBezTo>
                  <a:pt x="4335843" y="4322192"/>
                  <a:pt x="4335843" y="4321624"/>
                  <a:pt x="4335577" y="4321149"/>
                </a:cubicBezTo>
                <a:lnTo>
                  <a:pt x="4332915" y="4318874"/>
                </a:lnTo>
                <a:lnTo>
                  <a:pt x="4330633" y="4317166"/>
                </a:lnTo>
                <a:lnTo>
                  <a:pt x="4329492" y="4317166"/>
                </a:lnTo>
                <a:close/>
                <a:moveTo>
                  <a:pt x="2205249" y="4316028"/>
                </a:moveTo>
                <a:cubicBezTo>
                  <a:pt x="2203747" y="4316635"/>
                  <a:pt x="2202948" y="4318266"/>
                  <a:pt x="2203348" y="4319822"/>
                </a:cubicBezTo>
                <a:cubicBezTo>
                  <a:pt x="2203956" y="4321301"/>
                  <a:pt x="2205630" y="4322060"/>
                  <a:pt x="2207151" y="4321529"/>
                </a:cubicBezTo>
                <a:cubicBezTo>
                  <a:pt x="2208672" y="4321112"/>
                  <a:pt x="2209566" y="4319556"/>
                  <a:pt x="2209148" y="4318039"/>
                </a:cubicBezTo>
                <a:cubicBezTo>
                  <a:pt x="2209129" y="4317925"/>
                  <a:pt x="2209091" y="4317830"/>
                  <a:pt x="2209053" y="4317735"/>
                </a:cubicBezTo>
                <a:cubicBezTo>
                  <a:pt x="2208273" y="4316806"/>
                  <a:pt x="2206999" y="4316427"/>
                  <a:pt x="2205820" y="4316787"/>
                </a:cubicBezTo>
                <a:close/>
                <a:moveTo>
                  <a:pt x="3036805" y="4315459"/>
                </a:moveTo>
                <a:lnTo>
                  <a:pt x="3052398" y="4315459"/>
                </a:lnTo>
                <a:cubicBezTo>
                  <a:pt x="3053920" y="4323805"/>
                  <a:pt x="3047264" y="4324374"/>
                  <a:pt x="3047264" y="4330822"/>
                </a:cubicBezTo>
                <a:cubicBezTo>
                  <a:pt x="3042891" y="4329874"/>
                  <a:pt x="3041940" y="4325702"/>
                  <a:pt x="3036805" y="4325702"/>
                </a:cubicBezTo>
                <a:close/>
                <a:moveTo>
                  <a:pt x="2495809" y="4314132"/>
                </a:moveTo>
                <a:lnTo>
                  <a:pt x="2495809" y="4314890"/>
                </a:lnTo>
                <a:cubicBezTo>
                  <a:pt x="2494478" y="4331960"/>
                  <a:pt x="2502084" y="4340116"/>
                  <a:pt x="2516726" y="4341064"/>
                </a:cubicBezTo>
                <a:cubicBezTo>
                  <a:pt x="2517867" y="4324374"/>
                  <a:pt x="2507979" y="4317735"/>
                  <a:pt x="2495809" y="4314132"/>
                </a:cubicBezTo>
                <a:close/>
                <a:moveTo>
                  <a:pt x="1513078" y="4313563"/>
                </a:moveTo>
                <a:cubicBezTo>
                  <a:pt x="1508064" y="4311951"/>
                  <a:pt x="1502586" y="4313809"/>
                  <a:pt x="1499577" y="4318115"/>
                </a:cubicBezTo>
                <a:cubicBezTo>
                  <a:pt x="1500686" y="4317792"/>
                  <a:pt x="1501848" y="4318418"/>
                  <a:pt x="1502175" y="4319518"/>
                </a:cubicBezTo>
                <a:cubicBezTo>
                  <a:pt x="1502203" y="4319632"/>
                  <a:pt x="1502226" y="4319727"/>
                  <a:pt x="1502239" y="4319822"/>
                </a:cubicBezTo>
                <a:cubicBezTo>
                  <a:pt x="1502566" y="4320922"/>
                  <a:pt x="1501933" y="4322079"/>
                  <a:pt x="1500825" y="4322420"/>
                </a:cubicBezTo>
                <a:cubicBezTo>
                  <a:pt x="1500728" y="4322439"/>
                  <a:pt x="1500629" y="4322458"/>
                  <a:pt x="1500528" y="4322477"/>
                </a:cubicBezTo>
                <a:cubicBezTo>
                  <a:pt x="1499343" y="4322629"/>
                  <a:pt x="1498223" y="4321908"/>
                  <a:pt x="1497866" y="4320770"/>
                </a:cubicBezTo>
                <a:cubicBezTo>
                  <a:pt x="1497803" y="4321206"/>
                  <a:pt x="1497803" y="4321661"/>
                  <a:pt x="1497866" y="4322098"/>
                </a:cubicBezTo>
                <a:cubicBezTo>
                  <a:pt x="1498341" y="4322705"/>
                  <a:pt x="1498341" y="4323577"/>
                  <a:pt x="1497866" y="4324184"/>
                </a:cubicBezTo>
                <a:cubicBezTo>
                  <a:pt x="1497866" y="4326650"/>
                  <a:pt x="1499387" y="4328736"/>
                  <a:pt x="1503190" y="4329305"/>
                </a:cubicBezTo>
                <a:cubicBezTo>
                  <a:pt x="1502239" y="4321529"/>
                  <a:pt x="1515740" y="4325702"/>
                  <a:pt x="1512888" y="4314132"/>
                </a:cubicBezTo>
                <a:close/>
                <a:moveTo>
                  <a:pt x="1217194" y="4312804"/>
                </a:moveTo>
                <a:cubicBezTo>
                  <a:pt x="1219096" y="4312235"/>
                  <a:pt x="1219096" y="4315080"/>
                  <a:pt x="1219096" y="4315080"/>
                </a:cubicBezTo>
                <a:lnTo>
                  <a:pt x="1220617" y="4316408"/>
                </a:lnTo>
                <a:cubicBezTo>
                  <a:pt x="1219476" y="4316787"/>
                  <a:pt x="1215293" y="4313373"/>
                  <a:pt x="1217194" y="4312804"/>
                </a:cubicBezTo>
                <a:close/>
                <a:moveTo>
                  <a:pt x="854945" y="4312804"/>
                </a:moveTo>
                <a:lnTo>
                  <a:pt x="851713" y="4316977"/>
                </a:lnTo>
                <a:lnTo>
                  <a:pt x="848290" y="4321149"/>
                </a:lnTo>
                <a:lnTo>
                  <a:pt x="863312" y="4319253"/>
                </a:lnTo>
                <a:lnTo>
                  <a:pt x="859129" y="4316028"/>
                </a:lnTo>
                <a:close/>
                <a:moveTo>
                  <a:pt x="5889539" y="4312046"/>
                </a:moveTo>
                <a:cubicBezTo>
                  <a:pt x="5884595" y="4333857"/>
                  <a:pt x="5905322" y="4313184"/>
                  <a:pt x="5889539" y="4312046"/>
                </a:cubicBezTo>
                <a:close/>
                <a:moveTo>
                  <a:pt x="2790552" y="4311666"/>
                </a:moveTo>
                <a:cubicBezTo>
                  <a:pt x="2789069" y="4312178"/>
                  <a:pt x="2788270" y="4313790"/>
                  <a:pt x="2788765" y="4315270"/>
                </a:cubicBezTo>
                <a:cubicBezTo>
                  <a:pt x="2788784" y="4315346"/>
                  <a:pt x="2788822" y="4315402"/>
                  <a:pt x="2788841" y="4315459"/>
                </a:cubicBezTo>
                <a:cubicBezTo>
                  <a:pt x="2789525" y="4316863"/>
                  <a:pt x="2791180" y="4317527"/>
                  <a:pt x="2792644" y="4316977"/>
                </a:cubicBezTo>
                <a:lnTo>
                  <a:pt x="2792644" y="4317166"/>
                </a:lnTo>
                <a:cubicBezTo>
                  <a:pt x="2794013" y="4316199"/>
                  <a:pt x="2794355" y="4314321"/>
                  <a:pt x="2793386" y="4312937"/>
                </a:cubicBezTo>
                <a:cubicBezTo>
                  <a:pt x="2792758" y="4312026"/>
                  <a:pt x="2791655" y="4311533"/>
                  <a:pt x="2790552" y="4311666"/>
                </a:cubicBezTo>
                <a:close/>
                <a:moveTo>
                  <a:pt x="5242626" y="4311477"/>
                </a:moveTo>
                <a:lnTo>
                  <a:pt x="5225701" y="4330443"/>
                </a:lnTo>
                <a:lnTo>
                  <a:pt x="5213532" y="4344289"/>
                </a:lnTo>
                <a:lnTo>
                  <a:pt x="5210299" y="4343340"/>
                </a:lnTo>
                <a:cubicBezTo>
                  <a:pt x="5210299" y="4345047"/>
                  <a:pt x="5210299" y="4346565"/>
                  <a:pt x="5210299" y="4348271"/>
                </a:cubicBezTo>
                <a:lnTo>
                  <a:pt x="5208587" y="4350168"/>
                </a:lnTo>
                <a:lnTo>
                  <a:pt x="5215053" y="4364204"/>
                </a:lnTo>
                <a:lnTo>
                  <a:pt x="5217905" y="4369704"/>
                </a:lnTo>
                <a:cubicBezTo>
                  <a:pt x="5216384" y="4372549"/>
                  <a:pt x="5216574" y="4375773"/>
                  <a:pt x="5220567" y="4379946"/>
                </a:cubicBezTo>
                <a:cubicBezTo>
                  <a:pt x="5232927" y="4381273"/>
                  <a:pt x="5235970" y="4371790"/>
                  <a:pt x="5251943" y="4375394"/>
                </a:cubicBezTo>
                <a:lnTo>
                  <a:pt x="5252323" y="4374066"/>
                </a:lnTo>
                <a:cubicBezTo>
                  <a:pt x="5250612" y="4361927"/>
                  <a:pt x="5246999" y="4351686"/>
                  <a:pt x="5236540" y="4348082"/>
                </a:cubicBezTo>
                <a:cubicBezTo>
                  <a:pt x="5234981" y="4352956"/>
                  <a:pt x="5231843" y="4357167"/>
                  <a:pt x="5227603" y="4360031"/>
                </a:cubicBezTo>
                <a:lnTo>
                  <a:pt x="5232357" y="4344478"/>
                </a:lnTo>
                <a:close/>
                <a:moveTo>
                  <a:pt x="3364636" y="4311477"/>
                </a:moveTo>
                <a:cubicBezTo>
                  <a:pt x="3364541" y="4312102"/>
                  <a:pt x="3364541" y="4312747"/>
                  <a:pt x="3364636" y="4313373"/>
                </a:cubicBezTo>
                <a:cubicBezTo>
                  <a:pt x="3361593" y="4330064"/>
                  <a:pt x="3374144" y="4318874"/>
                  <a:pt x="3369009" y="4314511"/>
                </a:cubicBezTo>
                <a:lnTo>
                  <a:pt x="3369199" y="4313184"/>
                </a:lnTo>
                <a:cubicBezTo>
                  <a:pt x="3367945" y="4312084"/>
                  <a:pt x="3366309" y="4311477"/>
                  <a:pt x="3364636" y="4311477"/>
                </a:cubicBezTo>
                <a:close/>
                <a:moveTo>
                  <a:pt x="4303440" y="4310907"/>
                </a:moveTo>
                <a:lnTo>
                  <a:pt x="4301539" y="4314511"/>
                </a:lnTo>
                <a:cubicBezTo>
                  <a:pt x="4300398" y="4316408"/>
                  <a:pt x="4299637" y="4318304"/>
                  <a:pt x="4300018" y="4318684"/>
                </a:cubicBezTo>
                <a:cubicBezTo>
                  <a:pt x="4300398" y="4319063"/>
                  <a:pt x="4301919" y="4318684"/>
                  <a:pt x="4303631" y="4317166"/>
                </a:cubicBezTo>
                <a:lnTo>
                  <a:pt x="4306673" y="4314701"/>
                </a:lnTo>
                <a:close/>
                <a:moveTo>
                  <a:pt x="5748062" y="4310718"/>
                </a:moveTo>
                <a:cubicBezTo>
                  <a:pt x="5733439" y="4308878"/>
                  <a:pt x="5718588" y="4309845"/>
                  <a:pt x="5704326" y="4313563"/>
                </a:cubicBezTo>
                <a:lnTo>
                  <a:pt x="5673331" y="4320580"/>
                </a:lnTo>
                <a:lnTo>
                  <a:pt x="5712313" y="4331202"/>
                </a:lnTo>
                <a:lnTo>
                  <a:pt x="5748062" y="4340875"/>
                </a:lnTo>
                <a:cubicBezTo>
                  <a:pt x="5748062" y="4343340"/>
                  <a:pt x="5763085" y="4356617"/>
                  <a:pt x="5753577" y="4343530"/>
                </a:cubicBezTo>
                <a:lnTo>
                  <a:pt x="5750534" y="4341823"/>
                </a:lnTo>
                <a:lnTo>
                  <a:pt x="5751485" y="4341823"/>
                </a:lnTo>
                <a:lnTo>
                  <a:pt x="5756239" y="4328357"/>
                </a:lnTo>
                <a:cubicBezTo>
                  <a:pt x="5758806" y="4321244"/>
                  <a:pt x="5755155" y="4313373"/>
                  <a:pt x="5748062" y="4310718"/>
                </a:cubicBezTo>
                <a:close/>
                <a:moveTo>
                  <a:pt x="4309906" y="4310718"/>
                </a:moveTo>
                <a:lnTo>
                  <a:pt x="4309906" y="4314890"/>
                </a:lnTo>
                <a:lnTo>
                  <a:pt x="4309906" y="4319253"/>
                </a:lnTo>
                <a:lnTo>
                  <a:pt x="4316561" y="4319253"/>
                </a:lnTo>
                <a:lnTo>
                  <a:pt x="4312948" y="4317166"/>
                </a:lnTo>
                <a:cubicBezTo>
                  <a:pt x="4313062" y="4315592"/>
                  <a:pt x="4312587" y="4314037"/>
                  <a:pt x="4311617" y="4312804"/>
                </a:cubicBezTo>
                <a:close/>
                <a:moveTo>
                  <a:pt x="3508394" y="4310338"/>
                </a:moveTo>
                <a:cubicBezTo>
                  <a:pt x="3511817" y="4317546"/>
                  <a:pt x="3519804" y="4320391"/>
                  <a:pt x="3526269" y="4324374"/>
                </a:cubicBezTo>
                <a:cubicBezTo>
                  <a:pt x="3528380" y="4326233"/>
                  <a:pt x="3530168" y="4328414"/>
                  <a:pt x="3531594" y="4330822"/>
                </a:cubicBezTo>
                <a:lnTo>
                  <a:pt x="3532354" y="4329495"/>
                </a:lnTo>
                <a:cubicBezTo>
                  <a:pt x="3532069" y="4325625"/>
                  <a:pt x="3530757" y="4321889"/>
                  <a:pt x="3528551" y="4318684"/>
                </a:cubicBezTo>
                <a:cubicBezTo>
                  <a:pt x="3524615" y="4311552"/>
                  <a:pt x="3516248" y="4308082"/>
                  <a:pt x="3508394" y="4310338"/>
                </a:cubicBezTo>
                <a:close/>
                <a:moveTo>
                  <a:pt x="1450707" y="4310338"/>
                </a:moveTo>
                <a:cubicBezTo>
                  <a:pt x="1448615" y="4311856"/>
                  <a:pt x="1450707" y="4313563"/>
                  <a:pt x="1450707" y="4312425"/>
                </a:cubicBezTo>
                <a:cubicBezTo>
                  <a:pt x="1450707" y="4311287"/>
                  <a:pt x="1450707" y="4316787"/>
                  <a:pt x="1452038" y="4316787"/>
                </a:cubicBezTo>
                <a:cubicBezTo>
                  <a:pt x="1451087" y="4315270"/>
                  <a:pt x="1452989" y="4316977"/>
                  <a:pt x="1453369" y="4316597"/>
                </a:cubicBezTo>
                <a:lnTo>
                  <a:pt x="1453179" y="4316408"/>
                </a:lnTo>
                <a:cubicBezTo>
                  <a:pt x="1452846" y="4315422"/>
                  <a:pt x="1452846" y="4314359"/>
                  <a:pt x="1453179" y="4313373"/>
                </a:cubicBezTo>
                <a:cubicBezTo>
                  <a:pt x="1452038" y="4313373"/>
                  <a:pt x="1453179" y="4315270"/>
                  <a:pt x="1452038" y="4314701"/>
                </a:cubicBezTo>
                <a:cubicBezTo>
                  <a:pt x="1450897" y="4314132"/>
                  <a:pt x="1452038" y="4313563"/>
                  <a:pt x="1452038" y="4312804"/>
                </a:cubicBezTo>
                <a:cubicBezTo>
                  <a:pt x="1452038" y="4312046"/>
                  <a:pt x="1452038" y="4312804"/>
                  <a:pt x="1453559" y="4312804"/>
                </a:cubicBezTo>
                <a:cubicBezTo>
                  <a:pt x="1455080" y="4312804"/>
                  <a:pt x="1450517" y="4312804"/>
                  <a:pt x="1450707" y="4310338"/>
                </a:cubicBezTo>
                <a:close/>
                <a:moveTo>
                  <a:pt x="4330253" y="4310288"/>
                </a:moveTo>
                <a:lnTo>
                  <a:pt x="4330253" y="4311097"/>
                </a:lnTo>
                <a:lnTo>
                  <a:pt x="4330063" y="4311097"/>
                </a:lnTo>
                <a:lnTo>
                  <a:pt x="4329573" y="4310609"/>
                </a:lnTo>
                <a:close/>
                <a:moveTo>
                  <a:pt x="1993415" y="4310149"/>
                </a:moveTo>
                <a:cubicBezTo>
                  <a:pt x="1991855" y="4310756"/>
                  <a:pt x="1991076" y="4312520"/>
                  <a:pt x="1991684" y="4314075"/>
                </a:cubicBezTo>
                <a:cubicBezTo>
                  <a:pt x="1991684" y="4314094"/>
                  <a:pt x="1991703" y="4314113"/>
                  <a:pt x="1991703" y="4314132"/>
                </a:cubicBezTo>
                <a:lnTo>
                  <a:pt x="1995572" y="4315676"/>
                </a:lnTo>
                <a:lnTo>
                  <a:pt x="1995506" y="4315839"/>
                </a:lnTo>
                <a:lnTo>
                  <a:pt x="1995685" y="4315721"/>
                </a:lnTo>
                <a:lnTo>
                  <a:pt x="1995696" y="4315725"/>
                </a:lnTo>
                <a:cubicBezTo>
                  <a:pt x="1996058" y="4315573"/>
                  <a:pt x="1996381" y="4315346"/>
                  <a:pt x="1996647" y="4315080"/>
                </a:cubicBezTo>
                <a:lnTo>
                  <a:pt x="1995685" y="4315721"/>
                </a:lnTo>
                <a:lnTo>
                  <a:pt x="1995572" y="4315676"/>
                </a:lnTo>
                <a:lnTo>
                  <a:pt x="1997104" y="4311856"/>
                </a:lnTo>
                <a:cubicBezTo>
                  <a:pt x="1996495" y="4310433"/>
                  <a:pt x="1994898" y="4309694"/>
                  <a:pt x="1993415" y="4310149"/>
                </a:cubicBezTo>
                <a:close/>
                <a:moveTo>
                  <a:pt x="1639533" y="4309390"/>
                </a:moveTo>
                <a:lnTo>
                  <a:pt x="1639533" y="4311097"/>
                </a:lnTo>
                <a:cubicBezTo>
                  <a:pt x="1638202" y="4312425"/>
                  <a:pt x="1639533" y="4308062"/>
                  <a:pt x="1639533" y="4309390"/>
                </a:cubicBezTo>
                <a:close/>
                <a:moveTo>
                  <a:pt x="4328370" y="4309371"/>
                </a:moveTo>
                <a:cubicBezTo>
                  <a:pt x="4328370" y="4309371"/>
                  <a:pt x="4328351" y="4309390"/>
                  <a:pt x="4328351" y="4309390"/>
                </a:cubicBezTo>
                <a:lnTo>
                  <a:pt x="4329573" y="4310609"/>
                </a:lnTo>
                <a:lnTo>
                  <a:pt x="4328541" y="4311097"/>
                </a:lnTo>
                <a:lnTo>
                  <a:pt x="4330063" y="4311097"/>
                </a:lnTo>
                <a:lnTo>
                  <a:pt x="4330253" y="4311287"/>
                </a:lnTo>
                <a:cubicBezTo>
                  <a:pt x="4331298" y="4311287"/>
                  <a:pt x="4332154" y="4310433"/>
                  <a:pt x="4332154" y="4309390"/>
                </a:cubicBezTo>
                <a:lnTo>
                  <a:pt x="4330253" y="4310288"/>
                </a:lnTo>
                <a:lnTo>
                  <a:pt x="4330253" y="4309390"/>
                </a:lnTo>
                <a:cubicBezTo>
                  <a:pt x="4329739" y="4308859"/>
                  <a:pt x="4328903" y="4308859"/>
                  <a:pt x="4328370" y="4309371"/>
                </a:cubicBezTo>
                <a:close/>
                <a:moveTo>
                  <a:pt x="1094543" y="4309011"/>
                </a:moveTo>
                <a:lnTo>
                  <a:pt x="1095489" y="4309659"/>
                </a:lnTo>
                <a:lnTo>
                  <a:pt x="1095375" y="4324919"/>
                </a:lnTo>
                <a:cubicBezTo>
                  <a:pt x="1095875" y="4329637"/>
                  <a:pt x="1098156" y="4332530"/>
                  <a:pt x="1105952" y="4329874"/>
                </a:cubicBezTo>
                <a:cubicBezTo>
                  <a:pt x="1106238" y="4323900"/>
                  <a:pt x="1105715" y="4319016"/>
                  <a:pt x="1103956" y="4315460"/>
                </a:cubicBezTo>
                <a:lnTo>
                  <a:pt x="1095489" y="4309659"/>
                </a:lnTo>
                <a:lnTo>
                  <a:pt x="1095494" y="4309011"/>
                </a:lnTo>
                <a:close/>
                <a:moveTo>
                  <a:pt x="2480216" y="4308631"/>
                </a:moveTo>
                <a:cubicBezTo>
                  <a:pt x="2475082" y="4330253"/>
                  <a:pt x="2495809" y="4309580"/>
                  <a:pt x="2480216" y="4308631"/>
                </a:cubicBezTo>
                <a:close/>
                <a:moveTo>
                  <a:pt x="4619861" y="4307494"/>
                </a:moveTo>
                <a:cubicBezTo>
                  <a:pt x="4615488" y="4313184"/>
                  <a:pt x="4598754" y="4331581"/>
                  <a:pt x="4613967" y="4338978"/>
                </a:cubicBezTo>
                <a:lnTo>
                  <a:pt x="4614537" y="4338788"/>
                </a:lnTo>
                <a:cubicBezTo>
                  <a:pt x="4615488" y="4330253"/>
                  <a:pt x="4632222" y="4311856"/>
                  <a:pt x="4619861" y="4307494"/>
                </a:cubicBezTo>
                <a:close/>
                <a:moveTo>
                  <a:pt x="4426662" y="4307304"/>
                </a:moveTo>
                <a:cubicBezTo>
                  <a:pt x="4421718" y="4328926"/>
                  <a:pt x="4442445" y="4307304"/>
                  <a:pt x="4426662" y="4307304"/>
                </a:cubicBezTo>
                <a:close/>
                <a:moveTo>
                  <a:pt x="4304391" y="4306925"/>
                </a:moveTo>
                <a:cubicBezTo>
                  <a:pt x="4304391" y="4307114"/>
                  <a:pt x="4299827" y="4309959"/>
                  <a:pt x="4299827" y="4309959"/>
                </a:cubicBezTo>
                <a:lnTo>
                  <a:pt x="4300018" y="4309959"/>
                </a:lnTo>
                <a:close/>
                <a:moveTo>
                  <a:pt x="4495689" y="4305976"/>
                </a:moveTo>
                <a:cubicBezTo>
                  <a:pt x="4490745" y="4327788"/>
                  <a:pt x="4511472" y="4307114"/>
                  <a:pt x="4495689" y="4305976"/>
                </a:cubicBezTo>
                <a:close/>
                <a:moveTo>
                  <a:pt x="2739400" y="4305407"/>
                </a:moveTo>
                <a:cubicBezTo>
                  <a:pt x="2725899" y="4301993"/>
                  <a:pt x="2716962" y="4316028"/>
                  <a:pt x="2722666" y="4324374"/>
                </a:cubicBezTo>
                <a:cubicBezTo>
                  <a:pt x="2726660" y="4321908"/>
                  <a:pt x="2747577" y="4320580"/>
                  <a:pt x="2739400" y="4305407"/>
                </a:cubicBezTo>
                <a:close/>
                <a:moveTo>
                  <a:pt x="5533544" y="4304113"/>
                </a:moveTo>
                <a:cubicBezTo>
                  <a:pt x="5533910" y="4303535"/>
                  <a:pt x="5532804" y="4304317"/>
                  <a:pt x="5528811" y="4307873"/>
                </a:cubicBezTo>
                <a:cubicBezTo>
                  <a:pt x="5518115" y="4319822"/>
                  <a:pt x="5532448" y="4305846"/>
                  <a:pt x="5533544" y="4304113"/>
                </a:cubicBezTo>
                <a:close/>
                <a:moveTo>
                  <a:pt x="2924613" y="4303700"/>
                </a:moveTo>
                <a:lnTo>
                  <a:pt x="2924095" y="4305048"/>
                </a:lnTo>
                <a:lnTo>
                  <a:pt x="2915824" y="4303944"/>
                </a:lnTo>
                <a:cubicBezTo>
                  <a:pt x="2907820" y="4306735"/>
                  <a:pt x="2905217" y="4319396"/>
                  <a:pt x="2914915" y="4320960"/>
                </a:cubicBezTo>
                <a:cubicBezTo>
                  <a:pt x="2914725" y="4316029"/>
                  <a:pt x="2918100" y="4314606"/>
                  <a:pt x="2921048" y="4312970"/>
                </a:cubicBezTo>
                <a:lnTo>
                  <a:pt x="2924095" y="4305048"/>
                </a:lnTo>
                <a:lnTo>
                  <a:pt x="2925373" y="4305218"/>
                </a:lnTo>
                <a:close/>
                <a:moveTo>
                  <a:pt x="2574344" y="4303700"/>
                </a:moveTo>
                <a:cubicBezTo>
                  <a:pt x="2557040" y="4311287"/>
                  <a:pt x="2594691" y="4316787"/>
                  <a:pt x="2574344" y="4303700"/>
                </a:cubicBezTo>
                <a:close/>
                <a:moveTo>
                  <a:pt x="3504015" y="4303570"/>
                </a:moveTo>
                <a:cubicBezTo>
                  <a:pt x="3504093" y="4302918"/>
                  <a:pt x="3504021" y="4303226"/>
                  <a:pt x="3503641" y="4305597"/>
                </a:cubicBezTo>
                <a:cubicBezTo>
                  <a:pt x="3502214" y="4316124"/>
                  <a:pt x="3503783" y="4305526"/>
                  <a:pt x="3504015" y="4303570"/>
                </a:cubicBezTo>
                <a:close/>
                <a:moveTo>
                  <a:pt x="2631581" y="4303321"/>
                </a:moveTo>
                <a:cubicBezTo>
                  <a:pt x="2625876" y="4331012"/>
                  <a:pt x="2647554" y="4309580"/>
                  <a:pt x="2631581" y="4303321"/>
                </a:cubicBezTo>
                <a:close/>
                <a:moveTo>
                  <a:pt x="4488073" y="4302752"/>
                </a:moveTo>
                <a:lnTo>
                  <a:pt x="4488083" y="4302752"/>
                </a:lnTo>
                <a:lnTo>
                  <a:pt x="4488083" y="4303384"/>
                </a:lnTo>
                <a:lnTo>
                  <a:pt x="4487638" y="4303237"/>
                </a:lnTo>
                <a:close/>
                <a:moveTo>
                  <a:pt x="4320174" y="4302752"/>
                </a:moveTo>
                <a:lnTo>
                  <a:pt x="4315801" y="4305787"/>
                </a:lnTo>
                <a:cubicBezTo>
                  <a:pt x="4315382" y="4305312"/>
                  <a:pt x="4314660" y="4305274"/>
                  <a:pt x="4314184" y="4305692"/>
                </a:cubicBezTo>
                <a:cubicBezTo>
                  <a:pt x="4314146" y="4305711"/>
                  <a:pt x="4314127" y="4305749"/>
                  <a:pt x="4314089" y="4305787"/>
                </a:cubicBezTo>
                <a:cubicBezTo>
                  <a:pt x="4313557" y="4306204"/>
                  <a:pt x="4313481" y="4306962"/>
                  <a:pt x="4313899" y="4307494"/>
                </a:cubicBezTo>
                <a:cubicBezTo>
                  <a:pt x="4314318" y="4308025"/>
                  <a:pt x="4315078" y="4308100"/>
                  <a:pt x="4315610" y="4307683"/>
                </a:cubicBezTo>
                <a:cubicBezTo>
                  <a:pt x="4316980" y="4308935"/>
                  <a:pt x="4319109" y="4308859"/>
                  <a:pt x="4320364" y="4307494"/>
                </a:cubicBezTo>
                <a:cubicBezTo>
                  <a:pt x="4321620" y="4306128"/>
                  <a:pt x="4321543" y="4304004"/>
                  <a:pt x="4320174" y="4302752"/>
                </a:cubicBezTo>
                <a:close/>
                <a:moveTo>
                  <a:pt x="1535897" y="4302752"/>
                </a:moveTo>
                <a:lnTo>
                  <a:pt x="1535897" y="4307873"/>
                </a:lnTo>
                <a:lnTo>
                  <a:pt x="1542743" y="4307114"/>
                </a:lnTo>
                <a:cubicBezTo>
                  <a:pt x="1541087" y="4305521"/>
                  <a:pt x="1539307" y="4304061"/>
                  <a:pt x="1537418" y="4302752"/>
                </a:cubicBezTo>
                <a:close/>
                <a:moveTo>
                  <a:pt x="5207256" y="4302372"/>
                </a:moveTo>
                <a:lnTo>
                  <a:pt x="5207256" y="4307114"/>
                </a:lnTo>
                <a:lnTo>
                  <a:pt x="5212010" y="4302372"/>
                </a:lnTo>
                <a:close/>
                <a:moveTo>
                  <a:pt x="5753577" y="4302183"/>
                </a:moveTo>
                <a:cubicBezTo>
                  <a:pt x="5748062" y="4329874"/>
                  <a:pt x="5769550" y="4308442"/>
                  <a:pt x="5753577" y="4302183"/>
                </a:cubicBezTo>
                <a:close/>
                <a:moveTo>
                  <a:pt x="816153" y="4302183"/>
                </a:moveTo>
                <a:cubicBezTo>
                  <a:pt x="814632" y="4302372"/>
                  <a:pt x="811209" y="4307873"/>
                  <a:pt x="808547" y="4314511"/>
                </a:cubicBezTo>
                <a:cubicBezTo>
                  <a:pt x="805885" y="4321149"/>
                  <a:pt x="805124" y="4326271"/>
                  <a:pt x="806645" y="4326081"/>
                </a:cubicBezTo>
                <a:cubicBezTo>
                  <a:pt x="808167" y="4325891"/>
                  <a:pt x="813111" y="4320391"/>
                  <a:pt x="815773" y="4313753"/>
                </a:cubicBezTo>
                <a:lnTo>
                  <a:pt x="814252" y="4313753"/>
                </a:lnTo>
                <a:cubicBezTo>
                  <a:pt x="816724" y="4307114"/>
                  <a:pt x="817675" y="4301993"/>
                  <a:pt x="816153" y="4302183"/>
                </a:cubicBezTo>
                <a:close/>
                <a:moveTo>
                  <a:pt x="3622061" y="4302136"/>
                </a:moveTo>
                <a:cubicBezTo>
                  <a:pt x="3614170" y="4303227"/>
                  <a:pt x="3605470" y="4306166"/>
                  <a:pt x="3600621" y="4307683"/>
                </a:cubicBezTo>
                <a:cubicBezTo>
                  <a:pt x="3604899" y="4319206"/>
                  <a:pt x="3621799" y="4323366"/>
                  <a:pt x="3631747" y="4316965"/>
                </a:cubicBezTo>
                <a:lnTo>
                  <a:pt x="3638331" y="4307392"/>
                </a:lnTo>
                <a:lnTo>
                  <a:pt x="3638652" y="4307683"/>
                </a:lnTo>
                <a:lnTo>
                  <a:pt x="3638652" y="4306925"/>
                </a:lnTo>
                <a:lnTo>
                  <a:pt x="3638331" y="4307392"/>
                </a:lnTo>
                <a:lnTo>
                  <a:pt x="3632710" y="4302296"/>
                </a:lnTo>
                <a:cubicBezTo>
                  <a:pt x="3629750" y="4301508"/>
                  <a:pt x="3626007" y="4301591"/>
                  <a:pt x="3622061" y="4302136"/>
                </a:cubicBezTo>
                <a:close/>
                <a:moveTo>
                  <a:pt x="4292982" y="4301614"/>
                </a:moveTo>
                <a:lnTo>
                  <a:pt x="4290510" y="4303321"/>
                </a:lnTo>
                <a:cubicBezTo>
                  <a:pt x="4290034" y="4302904"/>
                  <a:pt x="4289312" y="4302941"/>
                  <a:pt x="4288893" y="4303416"/>
                </a:cubicBezTo>
                <a:cubicBezTo>
                  <a:pt x="4288475" y="4303890"/>
                  <a:pt x="4288532" y="4304610"/>
                  <a:pt x="4289007" y="4305028"/>
                </a:cubicBezTo>
                <a:cubicBezTo>
                  <a:pt x="4289426" y="4305407"/>
                  <a:pt x="4290072" y="4305407"/>
                  <a:pt x="4290510" y="4305028"/>
                </a:cubicBezTo>
                <a:cubicBezTo>
                  <a:pt x="4291460" y="4305711"/>
                  <a:pt x="4292773" y="4305502"/>
                  <a:pt x="4293457" y="4304554"/>
                </a:cubicBezTo>
                <a:cubicBezTo>
                  <a:pt x="4294142" y="4303605"/>
                  <a:pt x="4293933" y="4302297"/>
                  <a:pt x="4292982" y="4301614"/>
                </a:cubicBezTo>
                <a:close/>
                <a:moveTo>
                  <a:pt x="4489604" y="4301045"/>
                </a:moveTo>
                <a:lnTo>
                  <a:pt x="4488073" y="4302752"/>
                </a:lnTo>
                <a:lnTo>
                  <a:pt x="4486181" y="4302752"/>
                </a:lnTo>
                <a:lnTo>
                  <a:pt x="4487638" y="4303237"/>
                </a:lnTo>
                <a:lnTo>
                  <a:pt x="4486371" y="4304649"/>
                </a:lnTo>
                <a:cubicBezTo>
                  <a:pt x="4486790" y="4305123"/>
                  <a:pt x="4487512" y="4305161"/>
                  <a:pt x="4487988" y="4304743"/>
                </a:cubicBezTo>
                <a:cubicBezTo>
                  <a:pt x="4488026" y="4304724"/>
                  <a:pt x="4488045" y="4304687"/>
                  <a:pt x="4488083" y="4304649"/>
                </a:cubicBezTo>
                <a:lnTo>
                  <a:pt x="4488083" y="4303384"/>
                </a:lnTo>
                <a:lnTo>
                  <a:pt x="4488748" y="4303605"/>
                </a:lnTo>
                <a:cubicBezTo>
                  <a:pt x="4489699" y="4303131"/>
                  <a:pt x="4490079" y="4301993"/>
                  <a:pt x="4489604" y="4301045"/>
                </a:cubicBezTo>
                <a:close/>
                <a:moveTo>
                  <a:pt x="3159456" y="4301045"/>
                </a:moveTo>
                <a:cubicBezTo>
                  <a:pt x="3158050" y="4308859"/>
                  <a:pt x="3163089" y="4316408"/>
                  <a:pt x="3170866" y="4318115"/>
                </a:cubicBezTo>
                <a:lnTo>
                  <a:pt x="3169915" y="4316787"/>
                </a:lnTo>
                <a:cubicBezTo>
                  <a:pt x="3169915" y="4308631"/>
                  <a:pt x="3169915" y="4297821"/>
                  <a:pt x="3159456" y="4301045"/>
                </a:cubicBezTo>
                <a:close/>
                <a:moveTo>
                  <a:pt x="3127891" y="4301045"/>
                </a:moveTo>
                <a:cubicBezTo>
                  <a:pt x="3129735" y="4308062"/>
                  <a:pt x="3129735" y="4315459"/>
                  <a:pt x="3127891" y="4322477"/>
                </a:cubicBezTo>
                <a:lnTo>
                  <a:pt x="3133150" y="4322477"/>
                </a:lnTo>
                <a:lnTo>
                  <a:pt x="3131147" y="4326342"/>
                </a:lnTo>
                <a:cubicBezTo>
                  <a:pt x="3129555" y="4327788"/>
                  <a:pt x="3127796" y="4328262"/>
                  <a:pt x="3126179" y="4328167"/>
                </a:cubicBezTo>
                <a:cubicBezTo>
                  <a:pt x="3124182" y="4332833"/>
                  <a:pt x="3124905" y="4338219"/>
                  <a:pt x="3128081" y="4342202"/>
                </a:cubicBezTo>
                <a:cubicBezTo>
                  <a:pt x="3137969" y="4343530"/>
                  <a:pt x="3139680" y="4336323"/>
                  <a:pt x="3148998" y="4337081"/>
                </a:cubicBezTo>
                <a:cubicBezTo>
                  <a:pt x="3151850" y="4344668"/>
                  <a:pt x="3142913" y="4364014"/>
                  <a:pt x="3154322" y="4363065"/>
                </a:cubicBezTo>
                <a:cubicBezTo>
                  <a:pt x="3163070" y="4352444"/>
                  <a:pt x="3156985" y="4344099"/>
                  <a:pt x="3151280" y="4336133"/>
                </a:cubicBezTo>
                <a:cubicBezTo>
                  <a:pt x="3156927" y="4336247"/>
                  <a:pt x="3162176" y="4333250"/>
                  <a:pt x="3164971" y="4328357"/>
                </a:cubicBezTo>
                <a:lnTo>
                  <a:pt x="3164020" y="4327029"/>
                </a:lnTo>
                <a:cubicBezTo>
                  <a:pt x="3159266" y="4327029"/>
                  <a:pt x="3152040" y="4324374"/>
                  <a:pt x="3145005" y="4323046"/>
                </a:cubicBezTo>
                <a:cubicBezTo>
                  <a:pt x="3144967" y="4318874"/>
                  <a:pt x="3146298" y="4314815"/>
                  <a:pt x="3148808" y="4311477"/>
                </a:cubicBezTo>
                <a:cubicBezTo>
                  <a:pt x="3132454" y="4317546"/>
                  <a:pt x="3136257" y="4303321"/>
                  <a:pt x="3127891" y="4301045"/>
                </a:cubicBezTo>
                <a:close/>
                <a:moveTo>
                  <a:pt x="2934121" y="4300855"/>
                </a:moveTo>
                <a:lnTo>
                  <a:pt x="2933550" y="4301045"/>
                </a:lnTo>
                <a:lnTo>
                  <a:pt x="2933739" y="4301676"/>
                </a:lnTo>
                <a:lnTo>
                  <a:pt x="2930318" y="4309011"/>
                </a:lnTo>
                <a:cubicBezTo>
                  <a:pt x="2930127" y="4314511"/>
                  <a:pt x="2930318" y="4318494"/>
                  <a:pt x="2932409" y="4317925"/>
                </a:cubicBezTo>
                <a:cubicBezTo>
                  <a:pt x="2934501" y="4317356"/>
                  <a:pt x="2935262" y="4313942"/>
                  <a:pt x="2936213" y="4309959"/>
                </a:cubicBezTo>
                <a:lnTo>
                  <a:pt x="2933739" y="4301676"/>
                </a:lnTo>
                <a:close/>
                <a:moveTo>
                  <a:pt x="2945454" y="4300817"/>
                </a:moveTo>
                <a:cubicBezTo>
                  <a:pt x="2943857" y="4301348"/>
                  <a:pt x="2943020" y="4303074"/>
                  <a:pt x="2943571" y="4304667"/>
                </a:cubicBezTo>
                <a:cubicBezTo>
                  <a:pt x="2943591" y="4304724"/>
                  <a:pt x="2943609" y="4304781"/>
                  <a:pt x="2943629" y="4304838"/>
                </a:cubicBezTo>
                <a:cubicBezTo>
                  <a:pt x="2944142" y="4306318"/>
                  <a:pt x="2945758" y="4307114"/>
                  <a:pt x="2947242" y="4306621"/>
                </a:cubicBezTo>
                <a:cubicBezTo>
                  <a:pt x="2947318" y="4306602"/>
                  <a:pt x="2947375" y="4306564"/>
                  <a:pt x="2947432" y="4306545"/>
                </a:cubicBezTo>
                <a:cubicBezTo>
                  <a:pt x="2949029" y="4305995"/>
                  <a:pt x="2949866" y="4304269"/>
                  <a:pt x="2949314" y="4302695"/>
                </a:cubicBezTo>
                <a:cubicBezTo>
                  <a:pt x="2948763" y="4301102"/>
                  <a:pt x="2947032" y="4300267"/>
                  <a:pt x="2945454" y="4300817"/>
                </a:cubicBezTo>
                <a:close/>
                <a:moveTo>
                  <a:pt x="2994781" y="4300476"/>
                </a:moveTo>
                <a:cubicBezTo>
                  <a:pt x="2993450" y="4301614"/>
                  <a:pt x="2985463" y="4309011"/>
                  <a:pt x="2991548" y="4312235"/>
                </a:cubicBezTo>
                <a:lnTo>
                  <a:pt x="2992309" y="4314701"/>
                </a:lnTo>
                <a:cubicBezTo>
                  <a:pt x="2992309" y="4310907"/>
                  <a:pt x="3000295" y="4302372"/>
                  <a:pt x="2994781" y="4300476"/>
                </a:cubicBezTo>
                <a:close/>
                <a:moveTo>
                  <a:pt x="2238146" y="4300286"/>
                </a:moveTo>
                <a:cubicBezTo>
                  <a:pt x="2230350" y="4315839"/>
                  <a:pt x="2244992" y="4309959"/>
                  <a:pt x="2238146" y="4300286"/>
                </a:cubicBezTo>
                <a:close/>
                <a:moveTo>
                  <a:pt x="2191938" y="4299717"/>
                </a:moveTo>
                <a:cubicBezTo>
                  <a:pt x="2177867" y="4307683"/>
                  <a:pt x="2180529" y="4318684"/>
                  <a:pt x="2177677" y="4335564"/>
                </a:cubicBezTo>
                <a:cubicBezTo>
                  <a:pt x="2184903" y="4337081"/>
                  <a:pt x="2184332" y="4318494"/>
                  <a:pt x="2189657" y="4326081"/>
                </a:cubicBezTo>
                <a:cubicBezTo>
                  <a:pt x="2189219" y="4327693"/>
                  <a:pt x="2189219" y="4329400"/>
                  <a:pt x="2189657" y="4331012"/>
                </a:cubicBezTo>
                <a:cubicBezTo>
                  <a:pt x="2187888" y="4333553"/>
                  <a:pt x="2187223" y="4336683"/>
                  <a:pt x="2187755" y="4339737"/>
                </a:cubicBezTo>
                <a:cubicBezTo>
                  <a:pt x="2214377" y="4330443"/>
                  <a:pt x="2194981" y="4367238"/>
                  <a:pt x="2213806" y="4365721"/>
                </a:cubicBezTo>
                <a:cubicBezTo>
                  <a:pt x="2212856" y="4359083"/>
                  <a:pt x="2212095" y="4355099"/>
                  <a:pt x="2211525" y="4351875"/>
                </a:cubicBezTo>
                <a:cubicBezTo>
                  <a:pt x="2210954" y="4348651"/>
                  <a:pt x="2217990" y="4338219"/>
                  <a:pt x="2209243" y="4338599"/>
                </a:cubicBezTo>
                <a:lnTo>
                  <a:pt x="2209243" y="4337840"/>
                </a:lnTo>
                <a:cubicBezTo>
                  <a:pt x="2209243" y="4334236"/>
                  <a:pt x="2209243" y="4329874"/>
                  <a:pt x="2208292" y="4323805"/>
                </a:cubicBezTo>
                <a:lnTo>
                  <a:pt x="2197833" y="4325891"/>
                </a:lnTo>
                <a:cubicBezTo>
                  <a:pt x="2200115" y="4321908"/>
                  <a:pt x="2199925" y="4317735"/>
                  <a:pt x="2191938" y="4318684"/>
                </a:cubicBezTo>
                <a:cubicBezTo>
                  <a:pt x="2194791" y="4314511"/>
                  <a:pt x="2201256" y="4301803"/>
                  <a:pt x="2191938" y="4299717"/>
                </a:cubicBezTo>
                <a:close/>
                <a:moveTo>
                  <a:pt x="1191143" y="4299717"/>
                </a:moveTo>
                <a:cubicBezTo>
                  <a:pt x="1191565" y="4300817"/>
                  <a:pt x="1191884" y="4301974"/>
                  <a:pt x="1192093" y="4303131"/>
                </a:cubicBezTo>
                <a:lnTo>
                  <a:pt x="1193615" y="4304269"/>
                </a:lnTo>
                <a:cubicBezTo>
                  <a:pt x="1192664" y="4304269"/>
                  <a:pt x="1191903" y="4301803"/>
                  <a:pt x="1191143" y="4299717"/>
                </a:cubicBezTo>
                <a:close/>
                <a:moveTo>
                  <a:pt x="765762" y="4299338"/>
                </a:moveTo>
                <a:cubicBezTo>
                  <a:pt x="748458" y="4306925"/>
                  <a:pt x="786109" y="4312235"/>
                  <a:pt x="765762" y="4299338"/>
                </a:cubicBezTo>
                <a:close/>
                <a:moveTo>
                  <a:pt x="2443516" y="4298579"/>
                </a:moveTo>
                <a:cubicBezTo>
                  <a:pt x="2438572" y="4320201"/>
                  <a:pt x="2459299" y="4299528"/>
                  <a:pt x="2443516" y="4298579"/>
                </a:cubicBezTo>
                <a:close/>
                <a:moveTo>
                  <a:pt x="1940931" y="4298579"/>
                </a:moveTo>
                <a:cubicBezTo>
                  <a:pt x="1928761" y="4295165"/>
                  <a:pt x="1929522" y="4318874"/>
                  <a:pt x="1940931" y="4314132"/>
                </a:cubicBezTo>
                <a:cubicBezTo>
                  <a:pt x="1945875" y="4312425"/>
                  <a:pt x="1947967" y="4300286"/>
                  <a:pt x="1941692" y="4298579"/>
                </a:cubicBezTo>
                <a:close/>
                <a:moveTo>
                  <a:pt x="1795081" y="4298200"/>
                </a:moveTo>
                <a:cubicBezTo>
                  <a:pt x="1799455" y="4336133"/>
                  <a:pt x="1833112" y="4302562"/>
                  <a:pt x="1795081" y="4298200"/>
                </a:cubicBezTo>
                <a:close/>
                <a:moveTo>
                  <a:pt x="2694143" y="4298010"/>
                </a:moveTo>
                <a:lnTo>
                  <a:pt x="2694143" y="4298200"/>
                </a:lnTo>
                <a:cubicBezTo>
                  <a:pt x="2691480" y="4301045"/>
                  <a:pt x="2687297" y="4302562"/>
                  <a:pt x="2689389" y="4309959"/>
                </a:cubicBezTo>
                <a:cubicBezTo>
                  <a:pt x="2698516" y="4312425"/>
                  <a:pt x="2701179" y="4297821"/>
                  <a:pt x="2694143" y="4298010"/>
                </a:cubicBezTo>
                <a:close/>
                <a:moveTo>
                  <a:pt x="2167218" y="4298010"/>
                </a:moveTo>
                <a:cubicBezTo>
                  <a:pt x="2165678" y="4298295"/>
                  <a:pt x="2164651" y="4299793"/>
                  <a:pt x="2164955" y="4301329"/>
                </a:cubicBezTo>
                <a:cubicBezTo>
                  <a:pt x="2165031" y="4301785"/>
                  <a:pt x="2165221" y="4302202"/>
                  <a:pt x="2165507" y="4302562"/>
                </a:cubicBezTo>
                <a:lnTo>
                  <a:pt x="2165507" y="4301803"/>
                </a:lnTo>
                <a:cubicBezTo>
                  <a:pt x="2166020" y="4303283"/>
                  <a:pt x="2167636" y="4304079"/>
                  <a:pt x="2169120" y="4303587"/>
                </a:cubicBezTo>
                <a:cubicBezTo>
                  <a:pt x="2169196" y="4303567"/>
                  <a:pt x="2169253" y="4303530"/>
                  <a:pt x="2169310" y="4303510"/>
                </a:cubicBezTo>
                <a:cubicBezTo>
                  <a:pt x="2170679" y="4302543"/>
                  <a:pt x="2171021" y="4300666"/>
                  <a:pt x="2170051" y="4299281"/>
                </a:cubicBezTo>
                <a:cubicBezTo>
                  <a:pt x="2169424" y="4298371"/>
                  <a:pt x="2168321" y="4297877"/>
                  <a:pt x="2167218" y="4298010"/>
                </a:cubicBezTo>
                <a:close/>
                <a:moveTo>
                  <a:pt x="4333909" y="4297943"/>
                </a:moveTo>
                <a:lnTo>
                  <a:pt x="4333961" y="4298674"/>
                </a:lnTo>
                <a:lnTo>
                  <a:pt x="4333463" y="4298178"/>
                </a:lnTo>
                <a:close/>
                <a:moveTo>
                  <a:pt x="4332344" y="4297062"/>
                </a:moveTo>
                <a:lnTo>
                  <a:pt x="4333463" y="4298178"/>
                </a:lnTo>
                <a:lnTo>
                  <a:pt x="4332344" y="4298769"/>
                </a:lnTo>
                <a:cubicBezTo>
                  <a:pt x="4332820" y="4299186"/>
                  <a:pt x="4333542" y="4299148"/>
                  <a:pt x="4333961" y="4298674"/>
                </a:cubicBezTo>
                <a:cubicBezTo>
                  <a:pt x="4334855" y="4298674"/>
                  <a:pt x="4335577" y="4297953"/>
                  <a:pt x="4335577" y="4297062"/>
                </a:cubicBezTo>
                <a:lnTo>
                  <a:pt x="4333909" y="4297943"/>
                </a:lnTo>
                <a:lnTo>
                  <a:pt x="4333847" y="4297062"/>
                </a:lnTo>
                <a:cubicBezTo>
                  <a:pt x="4333428" y="4296682"/>
                  <a:pt x="4332782" y="4296682"/>
                  <a:pt x="4332344" y="4297062"/>
                </a:cubicBezTo>
                <a:close/>
                <a:moveTo>
                  <a:pt x="4413731" y="4296493"/>
                </a:moveTo>
                <a:lnTo>
                  <a:pt x="4410118" y="4300097"/>
                </a:lnTo>
                <a:cubicBezTo>
                  <a:pt x="4409605" y="4299566"/>
                  <a:pt x="4408768" y="4299566"/>
                  <a:pt x="4408236" y="4300077"/>
                </a:cubicBezTo>
                <a:cubicBezTo>
                  <a:pt x="4408236" y="4300077"/>
                  <a:pt x="4408217" y="4300097"/>
                  <a:pt x="4408217" y="4300097"/>
                </a:cubicBezTo>
                <a:cubicBezTo>
                  <a:pt x="4407741" y="4300514"/>
                  <a:pt x="4407703" y="4301235"/>
                  <a:pt x="4408122" y="4301709"/>
                </a:cubicBezTo>
                <a:cubicBezTo>
                  <a:pt x="4408141" y="4301747"/>
                  <a:pt x="4408179" y="4301766"/>
                  <a:pt x="4408217" y="4301803"/>
                </a:cubicBezTo>
                <a:cubicBezTo>
                  <a:pt x="4408730" y="4302335"/>
                  <a:pt x="4409567" y="4302335"/>
                  <a:pt x="4410100" y="4301823"/>
                </a:cubicBezTo>
                <a:cubicBezTo>
                  <a:pt x="4410100" y="4301823"/>
                  <a:pt x="4410118" y="4301803"/>
                  <a:pt x="4410118" y="4301803"/>
                </a:cubicBezTo>
                <a:cubicBezTo>
                  <a:pt x="4411583" y="4302790"/>
                  <a:pt x="4413598" y="4302410"/>
                  <a:pt x="4414587" y="4300950"/>
                </a:cubicBezTo>
                <a:cubicBezTo>
                  <a:pt x="4415576" y="4299490"/>
                  <a:pt x="4415196" y="4297479"/>
                  <a:pt x="4413731" y="4296493"/>
                </a:cubicBezTo>
                <a:close/>
                <a:moveTo>
                  <a:pt x="4295454" y="4296493"/>
                </a:moveTo>
                <a:lnTo>
                  <a:pt x="4292982" y="4298200"/>
                </a:lnTo>
                <a:cubicBezTo>
                  <a:pt x="4292430" y="4297764"/>
                  <a:pt x="4291632" y="4297764"/>
                  <a:pt x="4291080" y="4298200"/>
                </a:cubicBezTo>
                <a:cubicBezTo>
                  <a:pt x="4290643" y="4298750"/>
                  <a:pt x="4290643" y="4299546"/>
                  <a:pt x="4291080" y="4300097"/>
                </a:cubicBezTo>
                <a:cubicBezTo>
                  <a:pt x="4291499" y="4300571"/>
                  <a:pt x="4292221" y="4300609"/>
                  <a:pt x="4292697" y="4300192"/>
                </a:cubicBezTo>
                <a:cubicBezTo>
                  <a:pt x="4292735" y="4300172"/>
                  <a:pt x="4292754" y="4300134"/>
                  <a:pt x="4292792" y="4300097"/>
                </a:cubicBezTo>
                <a:cubicBezTo>
                  <a:pt x="4293781" y="4300836"/>
                  <a:pt x="4295188" y="4300609"/>
                  <a:pt x="4295929" y="4299623"/>
                </a:cubicBezTo>
                <a:cubicBezTo>
                  <a:pt x="4296671" y="4298636"/>
                  <a:pt x="4296443" y="4297233"/>
                  <a:pt x="4295454" y="4296493"/>
                </a:cubicBezTo>
                <a:close/>
                <a:moveTo>
                  <a:pt x="4525186" y="4295888"/>
                </a:moveTo>
                <a:lnTo>
                  <a:pt x="4525544" y="4295924"/>
                </a:lnTo>
                <a:lnTo>
                  <a:pt x="4525522" y="4296142"/>
                </a:lnTo>
                <a:lnTo>
                  <a:pt x="4525050" y="4296040"/>
                </a:lnTo>
                <a:close/>
                <a:moveTo>
                  <a:pt x="2423265" y="4295734"/>
                </a:moveTo>
                <a:cubicBezTo>
                  <a:pt x="2418796" y="4296825"/>
                  <a:pt x="2414042" y="4302088"/>
                  <a:pt x="2422409" y="4308252"/>
                </a:cubicBezTo>
                <a:cubicBezTo>
                  <a:pt x="2431917" y="4297726"/>
                  <a:pt x="2427733" y="4294644"/>
                  <a:pt x="2423265" y="4295734"/>
                </a:cubicBezTo>
                <a:close/>
                <a:moveTo>
                  <a:pt x="1433783" y="4295545"/>
                </a:moveTo>
                <a:lnTo>
                  <a:pt x="1432642" y="4296493"/>
                </a:lnTo>
                <a:lnTo>
                  <a:pt x="1432642" y="4297441"/>
                </a:lnTo>
                <a:cubicBezTo>
                  <a:pt x="1432642" y="4295734"/>
                  <a:pt x="1432642" y="4296303"/>
                  <a:pt x="1433783" y="4295545"/>
                </a:cubicBezTo>
                <a:close/>
                <a:moveTo>
                  <a:pt x="4544274" y="4294691"/>
                </a:moveTo>
                <a:cubicBezTo>
                  <a:pt x="4544236" y="4294710"/>
                  <a:pt x="4544217" y="4294748"/>
                  <a:pt x="4544179" y="4294786"/>
                </a:cubicBezTo>
                <a:cubicBezTo>
                  <a:pt x="4544141" y="4295298"/>
                  <a:pt x="4544350" y="4295791"/>
                  <a:pt x="4544750" y="4296113"/>
                </a:cubicBezTo>
                <a:lnTo>
                  <a:pt x="4543989" y="4296493"/>
                </a:lnTo>
                <a:cubicBezTo>
                  <a:pt x="4544312" y="4297157"/>
                  <a:pt x="4545111" y="4297422"/>
                  <a:pt x="4545776" y="4297100"/>
                </a:cubicBezTo>
                <a:cubicBezTo>
                  <a:pt x="4546423" y="4296777"/>
                  <a:pt x="4546708" y="4296000"/>
                  <a:pt x="4546385" y="4295336"/>
                </a:cubicBezTo>
                <a:cubicBezTo>
                  <a:pt x="4546271" y="4295108"/>
                  <a:pt x="4546100" y="4294919"/>
                  <a:pt x="4545890" y="4294786"/>
                </a:cubicBezTo>
                <a:cubicBezTo>
                  <a:pt x="4545472" y="4294312"/>
                  <a:pt x="4544750" y="4294274"/>
                  <a:pt x="4544274" y="4294691"/>
                </a:cubicBezTo>
                <a:close/>
                <a:moveTo>
                  <a:pt x="4526685" y="4294217"/>
                </a:moveTo>
                <a:lnTo>
                  <a:pt x="4525186" y="4295888"/>
                </a:lnTo>
                <a:lnTo>
                  <a:pt x="4523642" y="4295734"/>
                </a:lnTo>
                <a:lnTo>
                  <a:pt x="4525050" y="4296040"/>
                </a:lnTo>
                <a:lnTo>
                  <a:pt x="4523452" y="4297821"/>
                </a:lnTo>
                <a:cubicBezTo>
                  <a:pt x="4524023" y="4298200"/>
                  <a:pt x="4524783" y="4298200"/>
                  <a:pt x="4525353" y="4297821"/>
                </a:cubicBezTo>
                <a:lnTo>
                  <a:pt x="4525522" y="4296142"/>
                </a:lnTo>
                <a:lnTo>
                  <a:pt x="4526000" y="4296246"/>
                </a:lnTo>
                <a:cubicBezTo>
                  <a:pt x="4526685" y="4295810"/>
                  <a:pt x="4526951" y="4294957"/>
                  <a:pt x="4526685" y="4294217"/>
                </a:cubicBezTo>
                <a:close/>
                <a:moveTo>
                  <a:pt x="2820787" y="4293838"/>
                </a:moveTo>
                <a:cubicBezTo>
                  <a:pt x="2817364" y="4306735"/>
                  <a:pt x="2800821" y="4336512"/>
                  <a:pt x="2820027" y="4340306"/>
                </a:cubicBezTo>
                <a:lnTo>
                  <a:pt x="2820787" y="4340875"/>
                </a:lnTo>
                <a:cubicBezTo>
                  <a:pt x="2810328" y="4314321"/>
                  <a:pt x="2843035" y="4300855"/>
                  <a:pt x="2820787" y="4293838"/>
                </a:cubicBezTo>
                <a:close/>
                <a:moveTo>
                  <a:pt x="941284" y="4292946"/>
                </a:moveTo>
                <a:cubicBezTo>
                  <a:pt x="939723" y="4293155"/>
                  <a:pt x="938639" y="4294596"/>
                  <a:pt x="938862" y="4296151"/>
                </a:cubicBezTo>
                <a:cubicBezTo>
                  <a:pt x="939080" y="4297688"/>
                  <a:pt x="940493" y="4298769"/>
                  <a:pt x="942037" y="4298579"/>
                </a:cubicBezTo>
                <a:cubicBezTo>
                  <a:pt x="943600" y="4298390"/>
                  <a:pt x="944711" y="4296967"/>
                  <a:pt x="944517" y="4295412"/>
                </a:cubicBezTo>
                <a:cubicBezTo>
                  <a:pt x="944513" y="4295393"/>
                  <a:pt x="944511" y="4295374"/>
                  <a:pt x="944509" y="4295355"/>
                </a:cubicBezTo>
                <a:cubicBezTo>
                  <a:pt x="944287" y="4293800"/>
                  <a:pt x="942843" y="4292718"/>
                  <a:pt x="941284" y="4292946"/>
                </a:cubicBezTo>
                <a:close/>
                <a:moveTo>
                  <a:pt x="1235449" y="4292320"/>
                </a:moveTo>
                <a:cubicBezTo>
                  <a:pt x="1233953" y="4292927"/>
                  <a:pt x="1233141" y="4294558"/>
                  <a:pt x="1233548" y="4296113"/>
                </a:cubicBezTo>
                <a:cubicBezTo>
                  <a:pt x="1234164" y="4297593"/>
                  <a:pt x="1235830" y="4298352"/>
                  <a:pt x="1237351" y="4297821"/>
                </a:cubicBezTo>
                <a:cubicBezTo>
                  <a:pt x="1238998" y="4298162"/>
                  <a:pt x="1240606" y="4297100"/>
                  <a:pt x="1240945" y="4295469"/>
                </a:cubicBezTo>
                <a:cubicBezTo>
                  <a:pt x="1240951" y="4295431"/>
                  <a:pt x="1240958" y="4295393"/>
                  <a:pt x="1240964" y="4295355"/>
                </a:cubicBezTo>
                <a:lnTo>
                  <a:pt x="1239252" y="4294027"/>
                </a:lnTo>
                <a:cubicBezTo>
                  <a:pt x="1238636" y="4292548"/>
                  <a:pt x="1236971" y="4291789"/>
                  <a:pt x="1235449" y="4292320"/>
                </a:cubicBezTo>
                <a:close/>
                <a:moveTo>
                  <a:pt x="4462412" y="4291941"/>
                </a:moveTo>
                <a:lnTo>
                  <a:pt x="4459179" y="4295545"/>
                </a:lnTo>
                <a:cubicBezTo>
                  <a:pt x="4458856" y="4299034"/>
                  <a:pt x="4459597" y="4302524"/>
                  <a:pt x="4461271" y="4305597"/>
                </a:cubicBezTo>
                <a:cubicBezTo>
                  <a:pt x="4461271" y="4305597"/>
                  <a:pt x="4461271" y="4307114"/>
                  <a:pt x="4461271" y="4307683"/>
                </a:cubicBezTo>
                <a:lnTo>
                  <a:pt x="4461271" y="4310338"/>
                </a:lnTo>
                <a:lnTo>
                  <a:pt x="4463362" y="4308442"/>
                </a:lnTo>
                <a:cubicBezTo>
                  <a:pt x="4464104" y="4309238"/>
                  <a:pt x="4464922" y="4309940"/>
                  <a:pt x="4465835" y="4310528"/>
                </a:cubicBezTo>
                <a:lnTo>
                  <a:pt x="4465835" y="4312615"/>
                </a:lnTo>
                <a:lnTo>
                  <a:pt x="4465835" y="4318684"/>
                </a:lnTo>
                <a:lnTo>
                  <a:pt x="4471539" y="4314132"/>
                </a:lnTo>
                <a:lnTo>
                  <a:pt x="4475532" y="4316408"/>
                </a:lnTo>
                <a:cubicBezTo>
                  <a:pt x="4476103" y="4312899"/>
                  <a:pt x="4476103" y="4309295"/>
                  <a:pt x="4475532" y="4305787"/>
                </a:cubicBezTo>
                <a:lnTo>
                  <a:pt x="4476673" y="4309580"/>
                </a:lnTo>
                <a:lnTo>
                  <a:pt x="4478005" y="4313373"/>
                </a:lnTo>
                <a:lnTo>
                  <a:pt x="4479906" y="4311856"/>
                </a:lnTo>
                <a:cubicBezTo>
                  <a:pt x="4480857" y="4310016"/>
                  <a:pt x="4480857" y="4307816"/>
                  <a:pt x="4479906" y="4305976"/>
                </a:cubicBezTo>
                <a:lnTo>
                  <a:pt x="4478575" y="4301993"/>
                </a:lnTo>
                <a:lnTo>
                  <a:pt x="4474772" y="4301993"/>
                </a:lnTo>
                <a:lnTo>
                  <a:pt x="4472870" y="4301993"/>
                </a:lnTo>
                <a:cubicBezTo>
                  <a:pt x="4472224" y="4300571"/>
                  <a:pt x="4471178" y="4299376"/>
                  <a:pt x="4469828" y="4298579"/>
                </a:cubicBezTo>
                <a:lnTo>
                  <a:pt x="4468877" y="4295165"/>
                </a:lnTo>
                <a:lnTo>
                  <a:pt x="4467546" y="4296682"/>
                </a:lnTo>
                <a:cubicBezTo>
                  <a:pt x="4466139" y="4294805"/>
                  <a:pt x="4464408" y="4293193"/>
                  <a:pt x="4462412" y="4291941"/>
                </a:cubicBezTo>
                <a:close/>
                <a:moveTo>
                  <a:pt x="3447925" y="4291562"/>
                </a:moveTo>
                <a:cubicBezTo>
                  <a:pt x="3440889" y="4291562"/>
                  <a:pt x="3440318" y="4300855"/>
                  <a:pt x="3438607" y="4308442"/>
                </a:cubicBezTo>
                <a:cubicBezTo>
                  <a:pt x="3438607" y="4309580"/>
                  <a:pt x="3438607" y="4310528"/>
                  <a:pt x="3438607" y="4311477"/>
                </a:cubicBezTo>
                <a:cubicBezTo>
                  <a:pt x="3447544" y="4310718"/>
                  <a:pt x="3460855" y="4310907"/>
                  <a:pt x="3458573" y="4297252"/>
                </a:cubicBezTo>
                <a:lnTo>
                  <a:pt x="3458764" y="4295924"/>
                </a:lnTo>
                <a:cubicBezTo>
                  <a:pt x="3455664" y="4293439"/>
                  <a:pt x="3451899" y="4291922"/>
                  <a:pt x="3447925" y="4291562"/>
                </a:cubicBezTo>
                <a:close/>
                <a:moveTo>
                  <a:pt x="1299152" y="4291562"/>
                </a:moveTo>
                <a:cubicBezTo>
                  <a:pt x="1298066" y="4292093"/>
                  <a:pt x="1297395" y="4293212"/>
                  <a:pt x="1297440" y="4294407"/>
                </a:cubicBezTo>
                <a:lnTo>
                  <a:pt x="1297250" y="4295355"/>
                </a:lnTo>
                <a:cubicBezTo>
                  <a:pt x="1297771" y="4296626"/>
                  <a:pt x="1299133" y="4297346"/>
                  <a:pt x="1300483" y="4297062"/>
                </a:cubicBezTo>
                <a:close/>
                <a:moveTo>
                  <a:pt x="4481821" y="4291369"/>
                </a:moveTo>
                <a:lnTo>
                  <a:pt x="4482188" y="4291372"/>
                </a:lnTo>
                <a:cubicBezTo>
                  <a:pt x="4482226" y="4291410"/>
                  <a:pt x="4482264" y="4291429"/>
                  <a:pt x="4482283" y="4291467"/>
                </a:cubicBezTo>
                <a:lnTo>
                  <a:pt x="4482259" y="4291882"/>
                </a:lnTo>
                <a:lnTo>
                  <a:pt x="4481529" y="4291694"/>
                </a:lnTo>
                <a:close/>
                <a:moveTo>
                  <a:pt x="4292411" y="4290613"/>
                </a:moveTo>
                <a:lnTo>
                  <a:pt x="4290510" y="4292320"/>
                </a:lnTo>
                <a:cubicBezTo>
                  <a:pt x="4289977" y="4292832"/>
                  <a:pt x="4289977" y="4293667"/>
                  <a:pt x="4290491" y="4294198"/>
                </a:cubicBezTo>
                <a:cubicBezTo>
                  <a:pt x="4290491" y="4294198"/>
                  <a:pt x="4290510" y="4294217"/>
                  <a:pt x="4290510" y="4294217"/>
                </a:cubicBezTo>
                <a:cubicBezTo>
                  <a:pt x="4290928" y="4294691"/>
                  <a:pt x="4291651" y="4294729"/>
                  <a:pt x="4292126" y="4294312"/>
                </a:cubicBezTo>
                <a:cubicBezTo>
                  <a:pt x="4292164" y="4294293"/>
                  <a:pt x="4292183" y="4294255"/>
                  <a:pt x="4292221" y="4294217"/>
                </a:cubicBezTo>
                <a:cubicBezTo>
                  <a:pt x="4292754" y="4293705"/>
                  <a:pt x="4292754" y="4292870"/>
                  <a:pt x="4292240" y="4292339"/>
                </a:cubicBezTo>
                <a:cubicBezTo>
                  <a:pt x="4292240" y="4292339"/>
                  <a:pt x="4292221" y="4292320"/>
                  <a:pt x="4292221" y="4292320"/>
                </a:cubicBezTo>
                <a:cubicBezTo>
                  <a:pt x="4292735" y="4291960"/>
                  <a:pt x="4292868" y="4291258"/>
                  <a:pt x="4292506" y="4290746"/>
                </a:cubicBezTo>
                <a:cubicBezTo>
                  <a:pt x="4292487" y="4290689"/>
                  <a:pt x="4292449" y="4290651"/>
                  <a:pt x="4292411" y="4290613"/>
                </a:cubicBezTo>
                <a:close/>
                <a:moveTo>
                  <a:pt x="3317477" y="4290613"/>
                </a:moveTo>
                <a:cubicBezTo>
                  <a:pt x="3312533" y="4312235"/>
                  <a:pt x="3333260" y="4291751"/>
                  <a:pt x="3317477" y="4290613"/>
                </a:cubicBezTo>
                <a:close/>
                <a:moveTo>
                  <a:pt x="2999891" y="4290471"/>
                </a:moveTo>
                <a:cubicBezTo>
                  <a:pt x="2998299" y="4291420"/>
                  <a:pt x="2996588" y="4294881"/>
                  <a:pt x="2999535" y="4298010"/>
                </a:cubicBezTo>
                <a:cubicBezTo>
                  <a:pt x="3002958" y="4291088"/>
                  <a:pt x="3001484" y="4289523"/>
                  <a:pt x="2999891" y="4290471"/>
                </a:cubicBezTo>
                <a:close/>
                <a:moveTo>
                  <a:pt x="1433783" y="4290044"/>
                </a:moveTo>
                <a:cubicBezTo>
                  <a:pt x="1433783" y="4289286"/>
                  <a:pt x="1433593" y="4289475"/>
                  <a:pt x="1433022" y="4290613"/>
                </a:cubicBezTo>
                <a:lnTo>
                  <a:pt x="1432642" y="4290613"/>
                </a:lnTo>
                <a:cubicBezTo>
                  <a:pt x="1432642" y="4290613"/>
                  <a:pt x="1432642" y="4292889"/>
                  <a:pt x="1432642" y="4292320"/>
                </a:cubicBezTo>
                <a:cubicBezTo>
                  <a:pt x="1432642" y="4291751"/>
                  <a:pt x="1432642" y="4292320"/>
                  <a:pt x="1433783" y="4292320"/>
                </a:cubicBezTo>
                <a:cubicBezTo>
                  <a:pt x="1434924" y="4292320"/>
                  <a:pt x="1433783" y="4290803"/>
                  <a:pt x="1433783" y="4290044"/>
                </a:cubicBezTo>
                <a:close/>
                <a:moveTo>
                  <a:pt x="826612" y="4290044"/>
                </a:moveTo>
                <a:cubicBezTo>
                  <a:pt x="825144" y="4290120"/>
                  <a:pt x="824011" y="4291353"/>
                  <a:pt x="824081" y="4292832"/>
                </a:cubicBezTo>
                <a:cubicBezTo>
                  <a:pt x="824087" y="4292965"/>
                  <a:pt x="824108" y="4293117"/>
                  <a:pt x="824140" y="4293269"/>
                </a:cubicBezTo>
                <a:cubicBezTo>
                  <a:pt x="824710" y="4293838"/>
                  <a:pt x="825661" y="4294407"/>
                  <a:pt x="826612" y="4294786"/>
                </a:cubicBezTo>
                <a:lnTo>
                  <a:pt x="826992" y="4294976"/>
                </a:lnTo>
                <a:cubicBezTo>
                  <a:pt x="828418" y="4294786"/>
                  <a:pt x="829478" y="4293572"/>
                  <a:pt x="829464" y="4292131"/>
                </a:cubicBezTo>
                <a:cubicBezTo>
                  <a:pt x="829181" y="4290822"/>
                  <a:pt x="827956" y="4289911"/>
                  <a:pt x="826612" y="4290044"/>
                </a:cubicBezTo>
                <a:close/>
                <a:moveTo>
                  <a:pt x="4483519" y="4289475"/>
                </a:moveTo>
                <a:lnTo>
                  <a:pt x="4481821" y="4291369"/>
                </a:lnTo>
                <a:lnTo>
                  <a:pt x="4480305" y="4291353"/>
                </a:lnTo>
                <a:cubicBezTo>
                  <a:pt x="4480305" y="4291353"/>
                  <a:pt x="4480286" y="4291372"/>
                  <a:pt x="4480286" y="4291372"/>
                </a:cubicBezTo>
                <a:lnTo>
                  <a:pt x="4481529" y="4291694"/>
                </a:lnTo>
                <a:lnTo>
                  <a:pt x="4480286" y="4293079"/>
                </a:lnTo>
                <a:cubicBezTo>
                  <a:pt x="4480838" y="4293515"/>
                  <a:pt x="4481636" y="4293515"/>
                  <a:pt x="4482188" y="4293079"/>
                </a:cubicBezTo>
                <a:lnTo>
                  <a:pt x="4482259" y="4291882"/>
                </a:lnTo>
                <a:lnTo>
                  <a:pt x="4482853" y="4292036"/>
                </a:lnTo>
                <a:cubicBezTo>
                  <a:pt x="4483747" y="4291505"/>
                  <a:pt x="4484051" y="4290367"/>
                  <a:pt x="4483519" y="4289475"/>
                </a:cubicBezTo>
                <a:close/>
                <a:moveTo>
                  <a:pt x="947552" y="4288337"/>
                </a:moveTo>
                <a:cubicBezTo>
                  <a:pt x="943939" y="4330822"/>
                  <a:pt x="990337" y="4287199"/>
                  <a:pt x="947552" y="4288337"/>
                </a:cubicBezTo>
                <a:close/>
                <a:moveTo>
                  <a:pt x="2480216" y="4287768"/>
                </a:moveTo>
                <a:cubicBezTo>
                  <a:pt x="2466145" y="4284165"/>
                  <a:pt x="2470138" y="4298579"/>
                  <a:pt x="2464433" y="4303321"/>
                </a:cubicBezTo>
                <a:cubicBezTo>
                  <a:pt x="2478505" y="4307304"/>
                  <a:pt x="2474512" y="4292889"/>
                  <a:pt x="2480216" y="4288148"/>
                </a:cubicBezTo>
                <a:close/>
                <a:moveTo>
                  <a:pt x="878715" y="4287579"/>
                </a:moveTo>
                <a:cubicBezTo>
                  <a:pt x="873010" y="4315270"/>
                  <a:pt x="894688" y="4293648"/>
                  <a:pt x="878715" y="4287579"/>
                </a:cubicBezTo>
                <a:close/>
                <a:moveTo>
                  <a:pt x="2344064" y="4287389"/>
                </a:moveTo>
                <a:cubicBezTo>
                  <a:pt x="2339120" y="4309011"/>
                  <a:pt x="2359657" y="4287389"/>
                  <a:pt x="2344064" y="4287389"/>
                </a:cubicBezTo>
                <a:close/>
                <a:moveTo>
                  <a:pt x="4368284" y="4286441"/>
                </a:moveTo>
                <a:lnTo>
                  <a:pt x="4368032" y="4286768"/>
                </a:lnTo>
                <a:lnTo>
                  <a:pt x="4367947" y="4286698"/>
                </a:lnTo>
                <a:close/>
                <a:moveTo>
                  <a:pt x="4322076" y="4286251"/>
                </a:moveTo>
                <a:lnTo>
                  <a:pt x="4322076" y="4286441"/>
                </a:lnTo>
                <a:lnTo>
                  <a:pt x="4323787" y="4291562"/>
                </a:lnTo>
                <a:lnTo>
                  <a:pt x="4326259" y="4291562"/>
                </a:lnTo>
                <a:close/>
                <a:moveTo>
                  <a:pt x="2080507" y="4285985"/>
                </a:moveTo>
                <a:cubicBezTo>
                  <a:pt x="2080430" y="4286005"/>
                  <a:pt x="2080373" y="4286042"/>
                  <a:pt x="2080316" y="4286061"/>
                </a:cubicBezTo>
                <a:cubicBezTo>
                  <a:pt x="2079156" y="4286611"/>
                  <a:pt x="2078472" y="4287825"/>
                  <a:pt x="2078605" y="4289096"/>
                </a:cubicBezTo>
                <a:lnTo>
                  <a:pt x="2078605" y="4289854"/>
                </a:lnTo>
                <a:cubicBezTo>
                  <a:pt x="2079213" y="4291334"/>
                  <a:pt x="2080887" y="4292093"/>
                  <a:pt x="2082408" y="4291562"/>
                </a:cubicBezTo>
                <a:cubicBezTo>
                  <a:pt x="2083891" y="4291049"/>
                  <a:pt x="2084690" y="4289437"/>
                  <a:pt x="2084195" y="4287958"/>
                </a:cubicBezTo>
                <a:cubicBezTo>
                  <a:pt x="2084176" y="4287882"/>
                  <a:pt x="2084138" y="4287825"/>
                  <a:pt x="2084119" y="4287768"/>
                </a:cubicBezTo>
                <a:cubicBezTo>
                  <a:pt x="2083606" y="4286289"/>
                  <a:pt x="2081990" y="4285492"/>
                  <a:pt x="2080507" y="4285985"/>
                </a:cubicBezTo>
                <a:close/>
                <a:moveTo>
                  <a:pt x="1189241" y="4284734"/>
                </a:moveTo>
                <a:cubicBezTo>
                  <a:pt x="1190192" y="4285682"/>
                  <a:pt x="1190192" y="4286630"/>
                  <a:pt x="1190192" y="4287768"/>
                </a:cubicBezTo>
                <a:lnTo>
                  <a:pt x="1191713" y="4288906"/>
                </a:lnTo>
                <a:cubicBezTo>
                  <a:pt x="1191143" y="4289096"/>
                  <a:pt x="1188290" y="4283785"/>
                  <a:pt x="1189241" y="4284734"/>
                </a:cubicBezTo>
                <a:close/>
                <a:moveTo>
                  <a:pt x="1522966" y="4282268"/>
                </a:moveTo>
                <a:cubicBezTo>
                  <a:pt x="1522753" y="4283615"/>
                  <a:pt x="1523674" y="4284867"/>
                  <a:pt x="1525022" y="4285094"/>
                </a:cubicBezTo>
                <a:cubicBezTo>
                  <a:pt x="1525098" y="4285094"/>
                  <a:pt x="1525172" y="4285113"/>
                  <a:pt x="1525248" y="4285113"/>
                </a:cubicBezTo>
                <a:lnTo>
                  <a:pt x="1525248" y="4284165"/>
                </a:lnTo>
                <a:cubicBezTo>
                  <a:pt x="1525248" y="4283216"/>
                  <a:pt x="1525248" y="4284165"/>
                  <a:pt x="1524107" y="4282268"/>
                </a:cubicBezTo>
                <a:close/>
                <a:moveTo>
                  <a:pt x="1643429" y="4282151"/>
                </a:moveTo>
                <a:lnTo>
                  <a:pt x="1645237" y="4285872"/>
                </a:lnTo>
                <a:lnTo>
                  <a:pt x="1644873" y="4286236"/>
                </a:lnTo>
                <a:close/>
                <a:moveTo>
                  <a:pt x="2161894" y="4282078"/>
                </a:moveTo>
                <a:cubicBezTo>
                  <a:pt x="2156189" y="4309769"/>
                  <a:pt x="2177677" y="4288337"/>
                  <a:pt x="2161894" y="4282078"/>
                </a:cubicBezTo>
                <a:close/>
                <a:moveTo>
                  <a:pt x="1146456" y="4281699"/>
                </a:moveTo>
                <a:lnTo>
                  <a:pt x="1146456" y="4292131"/>
                </a:lnTo>
                <a:lnTo>
                  <a:pt x="1156914" y="4292131"/>
                </a:lnTo>
                <a:lnTo>
                  <a:pt x="1156914" y="4281699"/>
                </a:lnTo>
                <a:close/>
                <a:moveTo>
                  <a:pt x="4416204" y="4281130"/>
                </a:moveTo>
                <a:cubicBezTo>
                  <a:pt x="4395857" y="4294217"/>
                  <a:pt x="4433698" y="4288906"/>
                  <a:pt x="4416204" y="4281130"/>
                </a:cubicBezTo>
                <a:close/>
                <a:moveTo>
                  <a:pt x="1641054" y="4281130"/>
                </a:moveTo>
                <a:cubicBezTo>
                  <a:pt x="1641054" y="4281130"/>
                  <a:pt x="1641054" y="4281130"/>
                  <a:pt x="1641054" y="4282458"/>
                </a:cubicBezTo>
                <a:cubicBezTo>
                  <a:pt x="1640980" y="4283539"/>
                  <a:pt x="1640980" y="4284601"/>
                  <a:pt x="1641054" y="4285682"/>
                </a:cubicBezTo>
                <a:cubicBezTo>
                  <a:pt x="1641282" y="4285208"/>
                  <a:pt x="1641851" y="4285018"/>
                  <a:pt x="1642324" y="4285246"/>
                </a:cubicBezTo>
                <a:cubicBezTo>
                  <a:pt x="1642516" y="4285341"/>
                  <a:pt x="1642672" y="4285492"/>
                  <a:pt x="1642765" y="4285682"/>
                </a:cubicBezTo>
                <a:cubicBezTo>
                  <a:pt x="1642765" y="4286630"/>
                  <a:pt x="1642765" y="4287579"/>
                  <a:pt x="1642765" y="4287768"/>
                </a:cubicBezTo>
                <a:cubicBezTo>
                  <a:pt x="1644001" y="4288622"/>
                  <a:pt x="1644001" y="4287911"/>
                  <a:pt x="1644001" y="4287105"/>
                </a:cubicBezTo>
                <a:lnTo>
                  <a:pt x="1644873" y="4286236"/>
                </a:lnTo>
                <a:lnTo>
                  <a:pt x="1654935" y="4314701"/>
                </a:lnTo>
                <a:lnTo>
                  <a:pt x="1652654" y="4319632"/>
                </a:lnTo>
                <a:cubicBezTo>
                  <a:pt x="1650752" y="4313942"/>
                  <a:pt x="1648280" y="4308442"/>
                  <a:pt x="1646188" y="4302941"/>
                </a:cubicBezTo>
                <a:cubicBezTo>
                  <a:pt x="1646188" y="4301803"/>
                  <a:pt x="1646188" y="4302941"/>
                  <a:pt x="1647519" y="4301235"/>
                </a:cubicBezTo>
                <a:cubicBezTo>
                  <a:pt x="1648850" y="4299528"/>
                  <a:pt x="1647519" y="4298010"/>
                  <a:pt x="1645237" y="4297252"/>
                </a:cubicBezTo>
                <a:cubicBezTo>
                  <a:pt x="1642955" y="4296493"/>
                  <a:pt x="1646188" y="4297252"/>
                  <a:pt x="1646568" y="4297252"/>
                </a:cubicBezTo>
                <a:cubicBezTo>
                  <a:pt x="1646949" y="4297252"/>
                  <a:pt x="1646568" y="4293079"/>
                  <a:pt x="1643716" y="4291941"/>
                </a:cubicBezTo>
                <a:lnTo>
                  <a:pt x="1643716" y="4290613"/>
                </a:lnTo>
                <a:cubicBezTo>
                  <a:pt x="1643716" y="4289665"/>
                  <a:pt x="1641814" y="4287579"/>
                  <a:pt x="1640293" y="4288337"/>
                </a:cubicBezTo>
                <a:cubicBezTo>
                  <a:pt x="1640402" y="4288831"/>
                  <a:pt x="1640402" y="4289362"/>
                  <a:pt x="1640293" y="4289854"/>
                </a:cubicBezTo>
                <a:cubicBezTo>
                  <a:pt x="1638962" y="4288148"/>
                  <a:pt x="1640293" y="4290993"/>
                  <a:pt x="1638772" y="4289854"/>
                </a:cubicBezTo>
                <a:cubicBezTo>
                  <a:pt x="1637251" y="4288717"/>
                  <a:pt x="1641434" y="4287010"/>
                  <a:pt x="1640483" y="4285113"/>
                </a:cubicBezTo>
                <a:cubicBezTo>
                  <a:pt x="1640483" y="4286061"/>
                  <a:pt x="1638582" y="4285113"/>
                  <a:pt x="1637441" y="4285113"/>
                </a:cubicBezTo>
                <a:lnTo>
                  <a:pt x="1637441" y="4283216"/>
                </a:lnTo>
                <a:cubicBezTo>
                  <a:pt x="1637441" y="4281320"/>
                  <a:pt x="1637441" y="4281320"/>
                  <a:pt x="1637893" y="4281533"/>
                </a:cubicBezTo>
                <a:lnTo>
                  <a:pt x="1639347" y="4281348"/>
                </a:lnTo>
                <a:lnTo>
                  <a:pt x="1639533" y="4282647"/>
                </a:lnTo>
                <a:cubicBezTo>
                  <a:pt x="1639533" y="4282647"/>
                  <a:pt x="1639533" y="4281509"/>
                  <a:pt x="1640864" y="4281509"/>
                </a:cubicBezTo>
                <a:lnTo>
                  <a:pt x="1640514" y="4281199"/>
                </a:lnTo>
                <a:close/>
                <a:moveTo>
                  <a:pt x="4348888" y="4280940"/>
                </a:moveTo>
                <a:cubicBezTo>
                  <a:pt x="4346606" y="4290803"/>
                  <a:pt x="4337479" y="4294027"/>
                  <a:pt x="4338429" y="4306925"/>
                </a:cubicBezTo>
                <a:cubicBezTo>
                  <a:pt x="4346511" y="4303511"/>
                  <a:pt x="4351598" y="4299576"/>
                  <a:pt x="4355852" y="4295901"/>
                </a:cubicBezTo>
                <a:lnTo>
                  <a:pt x="4363011" y="4290454"/>
                </a:lnTo>
                <a:lnTo>
                  <a:pt x="4364481" y="4291372"/>
                </a:lnTo>
                <a:lnTo>
                  <a:pt x="4368032" y="4286768"/>
                </a:lnTo>
                <a:lnTo>
                  <a:pt x="4369235" y="4287768"/>
                </a:lnTo>
                <a:lnTo>
                  <a:pt x="4371517" y="4286061"/>
                </a:lnTo>
                <a:lnTo>
                  <a:pt x="4369995" y="4283027"/>
                </a:lnTo>
                <a:lnTo>
                  <a:pt x="4366953" y="4285872"/>
                </a:lnTo>
                <a:lnTo>
                  <a:pt x="4367947" y="4286698"/>
                </a:lnTo>
                <a:lnTo>
                  <a:pt x="4363011" y="4290454"/>
                </a:lnTo>
                <a:lnTo>
                  <a:pt x="4356471" y="4286370"/>
                </a:lnTo>
                <a:cubicBezTo>
                  <a:pt x="4354355" y="4284165"/>
                  <a:pt x="4352311" y="4281889"/>
                  <a:pt x="4348888" y="4280940"/>
                </a:cubicBezTo>
                <a:close/>
                <a:moveTo>
                  <a:pt x="1639152" y="4279992"/>
                </a:moveTo>
                <a:lnTo>
                  <a:pt x="1640514" y="4281199"/>
                </a:lnTo>
                <a:lnTo>
                  <a:pt x="1639347" y="4281348"/>
                </a:lnTo>
                <a:close/>
                <a:moveTo>
                  <a:pt x="2860530" y="4279802"/>
                </a:moveTo>
                <a:lnTo>
                  <a:pt x="2856347" y="4291372"/>
                </a:lnTo>
                <a:lnTo>
                  <a:pt x="2852163" y="4302752"/>
                </a:lnTo>
                <a:lnTo>
                  <a:pt x="2859579" y="4306545"/>
                </a:lnTo>
                <a:lnTo>
                  <a:pt x="2867185" y="4310149"/>
                </a:lnTo>
                <a:lnTo>
                  <a:pt x="2871559" y="4298579"/>
                </a:lnTo>
                <a:lnTo>
                  <a:pt x="2875742" y="4287199"/>
                </a:lnTo>
                <a:close/>
                <a:moveTo>
                  <a:pt x="1579443" y="4279423"/>
                </a:moveTo>
                <a:lnTo>
                  <a:pt x="1577541" y="4283406"/>
                </a:lnTo>
                <a:cubicBezTo>
                  <a:pt x="1578137" y="4284715"/>
                  <a:pt x="1579563" y="4285416"/>
                  <a:pt x="1580964" y="4285113"/>
                </a:cubicBezTo>
                <a:lnTo>
                  <a:pt x="1580204" y="4280751"/>
                </a:lnTo>
                <a:lnTo>
                  <a:pt x="1582676" y="4280751"/>
                </a:lnTo>
                <a:cubicBezTo>
                  <a:pt x="1581923" y="4279746"/>
                  <a:pt x="1580683" y="4279233"/>
                  <a:pt x="1579443" y="4279423"/>
                </a:cubicBezTo>
                <a:close/>
                <a:moveTo>
                  <a:pt x="1757882" y="4279376"/>
                </a:moveTo>
                <a:cubicBezTo>
                  <a:pt x="1758286" y="4278759"/>
                  <a:pt x="1757335" y="4279423"/>
                  <a:pt x="1754007" y="4282458"/>
                </a:cubicBezTo>
                <a:lnTo>
                  <a:pt x="1753627" y="4283027"/>
                </a:lnTo>
                <a:lnTo>
                  <a:pt x="1753627" y="4283975"/>
                </a:lnTo>
                <a:cubicBezTo>
                  <a:pt x="1755719" y="4281889"/>
                  <a:pt x="1757478" y="4279992"/>
                  <a:pt x="1757882" y="4279376"/>
                </a:cubicBezTo>
                <a:close/>
                <a:moveTo>
                  <a:pt x="1420662" y="4278854"/>
                </a:moveTo>
                <a:cubicBezTo>
                  <a:pt x="1419331" y="4279802"/>
                  <a:pt x="1419711" y="4279802"/>
                  <a:pt x="1420092" y="4280940"/>
                </a:cubicBezTo>
                <a:lnTo>
                  <a:pt x="1420472" y="4280940"/>
                </a:lnTo>
                <a:cubicBezTo>
                  <a:pt x="1420472" y="4280940"/>
                  <a:pt x="1422374" y="4282078"/>
                  <a:pt x="1423324" y="4280940"/>
                </a:cubicBezTo>
                <a:cubicBezTo>
                  <a:pt x="1424275" y="4279802"/>
                  <a:pt x="1421993" y="4277906"/>
                  <a:pt x="1420662" y="4278854"/>
                </a:cubicBezTo>
                <a:close/>
                <a:moveTo>
                  <a:pt x="1330908" y="4278095"/>
                </a:moveTo>
                <a:cubicBezTo>
                  <a:pt x="1333951" y="4279423"/>
                  <a:pt x="1333951" y="4283406"/>
                  <a:pt x="1333951" y="4285682"/>
                </a:cubicBezTo>
                <a:lnTo>
                  <a:pt x="1334141" y="4284923"/>
                </a:lnTo>
                <a:cubicBezTo>
                  <a:pt x="1331098" y="4283596"/>
                  <a:pt x="1331098" y="4279802"/>
                  <a:pt x="1330908" y="4278095"/>
                </a:cubicBezTo>
                <a:close/>
                <a:moveTo>
                  <a:pt x="2935072" y="4277716"/>
                </a:moveTo>
                <a:lnTo>
                  <a:pt x="2935832" y="4279802"/>
                </a:lnTo>
                <a:cubicBezTo>
                  <a:pt x="2937924" y="4288717"/>
                  <a:pt x="2928036" y="4293079"/>
                  <a:pt x="2935832" y="4295355"/>
                </a:cubicBezTo>
                <a:cubicBezTo>
                  <a:pt x="2935832" y="4286820"/>
                  <a:pt x="2950284" y="4292510"/>
                  <a:pt x="2951425" y="4284923"/>
                </a:cubicBezTo>
                <a:cubicBezTo>
                  <a:pt x="2944009" y="4282647"/>
                  <a:pt x="2943438" y="4276199"/>
                  <a:pt x="2935072" y="4277716"/>
                </a:cubicBezTo>
                <a:close/>
                <a:moveTo>
                  <a:pt x="4426852" y="4277337"/>
                </a:moveTo>
                <a:cubicBezTo>
                  <a:pt x="4426852" y="4277337"/>
                  <a:pt x="4425902" y="4279233"/>
                  <a:pt x="4426472" y="4279613"/>
                </a:cubicBezTo>
                <a:lnTo>
                  <a:pt x="4426662" y="4279233"/>
                </a:lnTo>
                <a:cubicBezTo>
                  <a:pt x="4427080" y="4279708"/>
                  <a:pt x="4427803" y="4279746"/>
                  <a:pt x="4428278" y="4279328"/>
                </a:cubicBezTo>
                <a:cubicBezTo>
                  <a:pt x="4428316" y="4279309"/>
                  <a:pt x="4428336" y="4279271"/>
                  <a:pt x="4428374" y="4279233"/>
                </a:cubicBezTo>
                <a:cubicBezTo>
                  <a:pt x="4428906" y="4278816"/>
                  <a:pt x="4428982" y="4278057"/>
                  <a:pt x="4428564" y="4277526"/>
                </a:cubicBezTo>
                <a:cubicBezTo>
                  <a:pt x="4428145" y="4276995"/>
                  <a:pt x="4427385" y="4276919"/>
                  <a:pt x="4426852" y="4277337"/>
                </a:cubicBezTo>
                <a:close/>
                <a:moveTo>
                  <a:pt x="3714715" y="4277147"/>
                </a:moveTo>
                <a:cubicBezTo>
                  <a:pt x="3709771" y="4298769"/>
                  <a:pt x="3730308" y="4278095"/>
                  <a:pt x="3714715" y="4277147"/>
                </a:cubicBezTo>
                <a:close/>
                <a:moveTo>
                  <a:pt x="1527911" y="4277147"/>
                </a:moveTo>
                <a:cubicBezTo>
                  <a:pt x="1527911" y="4277147"/>
                  <a:pt x="1527911" y="4278475"/>
                  <a:pt x="1527911" y="4279233"/>
                </a:cubicBezTo>
                <a:lnTo>
                  <a:pt x="1529052" y="4278095"/>
                </a:lnTo>
                <a:lnTo>
                  <a:pt x="1529242" y="4277147"/>
                </a:lnTo>
                <a:close/>
                <a:moveTo>
                  <a:pt x="1523727" y="4276388"/>
                </a:moveTo>
                <a:cubicBezTo>
                  <a:pt x="1522206" y="4274681"/>
                  <a:pt x="1521255" y="4275440"/>
                  <a:pt x="1522206" y="4277716"/>
                </a:cubicBezTo>
                <a:cubicBezTo>
                  <a:pt x="1523727" y="4275630"/>
                  <a:pt x="1523917" y="4279802"/>
                  <a:pt x="1524678" y="4279423"/>
                </a:cubicBezTo>
                <a:cubicBezTo>
                  <a:pt x="1525439" y="4279044"/>
                  <a:pt x="1525439" y="4279613"/>
                  <a:pt x="1526009" y="4279044"/>
                </a:cubicBezTo>
                <a:lnTo>
                  <a:pt x="1525248" y="4278095"/>
                </a:lnTo>
                <a:cubicBezTo>
                  <a:pt x="1525248" y="4276957"/>
                  <a:pt x="1525248" y="4278095"/>
                  <a:pt x="1523727" y="4276388"/>
                </a:cubicBezTo>
                <a:close/>
                <a:moveTo>
                  <a:pt x="1418000" y="4276388"/>
                </a:moveTo>
                <a:lnTo>
                  <a:pt x="1420472" y="4277868"/>
                </a:lnTo>
                <a:lnTo>
                  <a:pt x="1420472" y="4278095"/>
                </a:lnTo>
                <a:lnTo>
                  <a:pt x="1420852" y="4278095"/>
                </a:lnTo>
                <a:lnTo>
                  <a:pt x="1420472" y="4277868"/>
                </a:lnTo>
                <a:lnTo>
                  <a:pt x="1420472" y="4276388"/>
                </a:lnTo>
                <a:cubicBezTo>
                  <a:pt x="1420472" y="4276009"/>
                  <a:pt x="1418761" y="4275250"/>
                  <a:pt x="1418000" y="4276388"/>
                </a:cubicBezTo>
                <a:close/>
                <a:moveTo>
                  <a:pt x="3164781" y="4275061"/>
                </a:moveTo>
                <a:cubicBezTo>
                  <a:pt x="3159837" y="4296682"/>
                  <a:pt x="3180374" y="4276009"/>
                  <a:pt x="3164781" y="4275061"/>
                </a:cubicBezTo>
                <a:close/>
                <a:moveTo>
                  <a:pt x="2093057" y="4274112"/>
                </a:moveTo>
                <a:lnTo>
                  <a:pt x="2088113" y="4275250"/>
                </a:lnTo>
                <a:lnTo>
                  <a:pt x="2088113" y="4278854"/>
                </a:lnTo>
                <a:lnTo>
                  <a:pt x="2098571" y="4278854"/>
                </a:lnTo>
                <a:lnTo>
                  <a:pt x="2098571" y="4276199"/>
                </a:lnTo>
                <a:lnTo>
                  <a:pt x="2095339" y="4276199"/>
                </a:lnTo>
                <a:close/>
                <a:moveTo>
                  <a:pt x="1001746" y="4273544"/>
                </a:moveTo>
                <a:cubicBezTo>
                  <a:pt x="1000218" y="4273828"/>
                  <a:pt x="999151" y="4275213"/>
                  <a:pt x="999274" y="4276768"/>
                </a:cubicBezTo>
                <a:cubicBezTo>
                  <a:pt x="999086" y="4278323"/>
                  <a:pt x="1000202" y="4279746"/>
                  <a:pt x="1001765" y="4279935"/>
                </a:cubicBezTo>
                <a:cubicBezTo>
                  <a:pt x="1002349" y="4280011"/>
                  <a:pt x="1002941" y="4279897"/>
                  <a:pt x="1003458" y="4279613"/>
                </a:cubicBezTo>
                <a:lnTo>
                  <a:pt x="1002317" y="4279233"/>
                </a:lnTo>
                <a:cubicBezTo>
                  <a:pt x="1003846" y="4278949"/>
                  <a:pt x="1004913" y="4277564"/>
                  <a:pt x="1004789" y="4276009"/>
                </a:cubicBezTo>
                <a:cubicBezTo>
                  <a:pt x="1004591" y="4274511"/>
                  <a:pt x="1003256" y="4273429"/>
                  <a:pt x="1001746" y="4273544"/>
                </a:cubicBezTo>
                <a:close/>
                <a:moveTo>
                  <a:pt x="2501133" y="4273164"/>
                </a:moveTo>
                <a:cubicBezTo>
                  <a:pt x="2495999" y="4294976"/>
                  <a:pt x="2516726" y="4274302"/>
                  <a:pt x="2501133" y="4273164"/>
                </a:cubicBezTo>
                <a:close/>
                <a:moveTo>
                  <a:pt x="2710116" y="4272595"/>
                </a:moveTo>
                <a:cubicBezTo>
                  <a:pt x="2689769" y="4285682"/>
                  <a:pt x="2727610" y="4280371"/>
                  <a:pt x="2710116" y="4272595"/>
                </a:cubicBezTo>
                <a:close/>
                <a:moveTo>
                  <a:pt x="1637181" y="4272416"/>
                </a:moveTo>
                <a:lnTo>
                  <a:pt x="1639435" y="4272808"/>
                </a:lnTo>
                <a:lnTo>
                  <a:pt x="1638392" y="4275061"/>
                </a:lnTo>
                <a:cubicBezTo>
                  <a:pt x="1638392" y="4273449"/>
                  <a:pt x="1637489" y="4273022"/>
                  <a:pt x="1637037" y="4272643"/>
                </a:cubicBezTo>
                <a:close/>
                <a:moveTo>
                  <a:pt x="1863537" y="4272405"/>
                </a:moveTo>
                <a:cubicBezTo>
                  <a:pt x="1858593" y="4294217"/>
                  <a:pt x="1879320" y="4273544"/>
                  <a:pt x="1863537" y="4272405"/>
                </a:cubicBezTo>
                <a:close/>
                <a:moveTo>
                  <a:pt x="1430360" y="4272405"/>
                </a:moveTo>
                <a:cubicBezTo>
                  <a:pt x="1431501" y="4273354"/>
                  <a:pt x="1430360" y="4273354"/>
                  <a:pt x="1430360" y="4273354"/>
                </a:cubicBezTo>
                <a:lnTo>
                  <a:pt x="1430686" y="4273625"/>
                </a:lnTo>
                <a:lnTo>
                  <a:pt x="1430931" y="4274539"/>
                </a:lnTo>
                <a:lnTo>
                  <a:pt x="1432153" y="4274844"/>
                </a:lnTo>
                <a:lnTo>
                  <a:pt x="1432642" y="4275250"/>
                </a:lnTo>
                <a:lnTo>
                  <a:pt x="1433783" y="4275250"/>
                </a:lnTo>
                <a:lnTo>
                  <a:pt x="1432153" y="4274844"/>
                </a:lnTo>
                <a:lnTo>
                  <a:pt x="1430686" y="4273625"/>
                </a:lnTo>
                <a:close/>
                <a:moveTo>
                  <a:pt x="1837106" y="4271647"/>
                </a:moveTo>
                <a:lnTo>
                  <a:pt x="1837106" y="4282078"/>
                </a:lnTo>
                <a:lnTo>
                  <a:pt x="1847564" y="4282078"/>
                </a:lnTo>
                <a:lnTo>
                  <a:pt x="1847564" y="4271647"/>
                </a:lnTo>
                <a:close/>
                <a:moveTo>
                  <a:pt x="1328436" y="4271647"/>
                </a:moveTo>
                <a:cubicBezTo>
                  <a:pt x="1329197" y="4272405"/>
                  <a:pt x="1332049" y="4275630"/>
                  <a:pt x="1330718" y="4277526"/>
                </a:cubicBezTo>
                <a:lnTo>
                  <a:pt x="1331098" y="4276768"/>
                </a:lnTo>
                <a:cubicBezTo>
                  <a:pt x="1330343" y="4275004"/>
                  <a:pt x="1329453" y="4273278"/>
                  <a:pt x="1328436" y="4271647"/>
                </a:cubicBezTo>
                <a:close/>
                <a:moveTo>
                  <a:pt x="1982956" y="4271078"/>
                </a:moveTo>
                <a:cubicBezTo>
                  <a:pt x="1982956" y="4272405"/>
                  <a:pt x="1982956" y="4274871"/>
                  <a:pt x="1982956" y="4282837"/>
                </a:cubicBezTo>
                <a:lnTo>
                  <a:pt x="1983717" y="4282078"/>
                </a:lnTo>
                <a:cubicBezTo>
                  <a:pt x="1984097" y="4274871"/>
                  <a:pt x="1982956" y="4269750"/>
                  <a:pt x="1982956" y="4271078"/>
                </a:cubicBezTo>
                <a:close/>
                <a:moveTo>
                  <a:pt x="1522586" y="4271078"/>
                </a:moveTo>
                <a:lnTo>
                  <a:pt x="1522629" y="4271078"/>
                </a:lnTo>
                <a:lnTo>
                  <a:pt x="1523462" y="4271826"/>
                </a:lnTo>
                <a:lnTo>
                  <a:pt x="1523433" y="4271817"/>
                </a:lnTo>
                <a:close/>
                <a:moveTo>
                  <a:pt x="1522206" y="4270698"/>
                </a:moveTo>
                <a:lnTo>
                  <a:pt x="1522396" y="4270869"/>
                </a:lnTo>
                <a:lnTo>
                  <a:pt x="1522396" y="4271068"/>
                </a:lnTo>
                <a:close/>
                <a:moveTo>
                  <a:pt x="1263973" y="4270698"/>
                </a:moveTo>
                <a:lnTo>
                  <a:pt x="1265684" y="4272026"/>
                </a:lnTo>
                <a:lnTo>
                  <a:pt x="1265685" y="4272575"/>
                </a:lnTo>
                <a:lnTo>
                  <a:pt x="1263973" y="4272074"/>
                </a:lnTo>
                <a:close/>
                <a:moveTo>
                  <a:pt x="2870989" y="4270509"/>
                </a:moveTo>
                <a:cubicBezTo>
                  <a:pt x="2869486" y="4271116"/>
                  <a:pt x="2868688" y="4272747"/>
                  <a:pt x="2869087" y="4274302"/>
                </a:cubicBezTo>
                <a:cubicBezTo>
                  <a:pt x="2869696" y="4275687"/>
                  <a:pt x="2871236" y="4276426"/>
                  <a:pt x="2872700" y="4276009"/>
                </a:cubicBezTo>
                <a:lnTo>
                  <a:pt x="2872890" y="4276009"/>
                </a:lnTo>
                <a:cubicBezTo>
                  <a:pt x="2874412" y="4275592"/>
                  <a:pt x="2875305" y="4274036"/>
                  <a:pt x="2874887" y="4272519"/>
                </a:cubicBezTo>
                <a:cubicBezTo>
                  <a:pt x="2874868" y="4272405"/>
                  <a:pt x="2874830" y="4272311"/>
                  <a:pt x="2874792" y="4272216"/>
                </a:cubicBezTo>
                <a:cubicBezTo>
                  <a:pt x="2874183" y="4270736"/>
                  <a:pt x="2872510" y="4269978"/>
                  <a:pt x="2870989" y="4270509"/>
                </a:cubicBezTo>
                <a:close/>
                <a:moveTo>
                  <a:pt x="5643856" y="4270319"/>
                </a:moveTo>
                <a:cubicBezTo>
                  <a:pt x="5646328" y="4280940"/>
                  <a:pt x="5637011" y="4302562"/>
                  <a:pt x="5654505" y="4297252"/>
                </a:cubicBezTo>
                <a:lnTo>
                  <a:pt x="5654315" y="4296493"/>
                </a:lnTo>
                <a:lnTo>
                  <a:pt x="5654315" y="4270319"/>
                </a:lnTo>
                <a:close/>
                <a:moveTo>
                  <a:pt x="1245784" y="4269933"/>
                </a:moveTo>
                <a:lnTo>
                  <a:pt x="1245337" y="4270888"/>
                </a:lnTo>
                <a:lnTo>
                  <a:pt x="1245092" y="4270223"/>
                </a:lnTo>
                <a:close/>
                <a:moveTo>
                  <a:pt x="1227953" y="4269845"/>
                </a:moveTo>
                <a:cubicBezTo>
                  <a:pt x="1227853" y="4269864"/>
                  <a:pt x="1227752" y="4269902"/>
                  <a:pt x="1227653" y="4269940"/>
                </a:cubicBezTo>
                <a:lnTo>
                  <a:pt x="1226572" y="4274044"/>
                </a:lnTo>
                <a:lnTo>
                  <a:pt x="1225941" y="4273733"/>
                </a:lnTo>
                <a:lnTo>
                  <a:pt x="1227463" y="4275061"/>
                </a:lnTo>
                <a:cubicBezTo>
                  <a:pt x="1227094" y="4274814"/>
                  <a:pt x="1226786" y="4274473"/>
                  <a:pt x="1226559" y="4274093"/>
                </a:cubicBezTo>
                <a:lnTo>
                  <a:pt x="1226572" y="4274044"/>
                </a:lnTo>
                <a:lnTo>
                  <a:pt x="1229560" y="4275516"/>
                </a:lnTo>
                <a:cubicBezTo>
                  <a:pt x="1229623" y="4275497"/>
                  <a:pt x="1229684" y="4275459"/>
                  <a:pt x="1229745" y="4275440"/>
                </a:cubicBezTo>
                <a:cubicBezTo>
                  <a:pt x="1231157" y="4275042"/>
                  <a:pt x="1231975" y="4273562"/>
                  <a:pt x="1231570" y="4272159"/>
                </a:cubicBezTo>
                <a:cubicBezTo>
                  <a:pt x="1231540" y="4272045"/>
                  <a:pt x="1231502" y="4271950"/>
                  <a:pt x="1231456" y="4271836"/>
                </a:cubicBezTo>
                <a:cubicBezTo>
                  <a:pt x="1231041" y="4270319"/>
                  <a:pt x="1229475" y="4269428"/>
                  <a:pt x="1227953" y="4269845"/>
                </a:cubicBezTo>
                <a:close/>
                <a:moveTo>
                  <a:pt x="4390913" y="4268422"/>
                </a:moveTo>
                <a:lnTo>
                  <a:pt x="4388060" y="4270698"/>
                </a:lnTo>
                <a:lnTo>
                  <a:pt x="4388060" y="4274302"/>
                </a:lnTo>
                <a:cubicBezTo>
                  <a:pt x="4387433" y="4275668"/>
                  <a:pt x="4387243" y="4277185"/>
                  <a:pt x="4387490" y="4278664"/>
                </a:cubicBezTo>
                <a:lnTo>
                  <a:pt x="4388441" y="4278285"/>
                </a:lnTo>
                <a:lnTo>
                  <a:pt x="4388441" y="4276578"/>
                </a:lnTo>
                <a:lnTo>
                  <a:pt x="4388441" y="4274681"/>
                </a:lnTo>
                <a:lnTo>
                  <a:pt x="4391483" y="4272974"/>
                </a:lnTo>
                <a:lnTo>
                  <a:pt x="4394526" y="4271267"/>
                </a:lnTo>
                <a:lnTo>
                  <a:pt x="4393385" y="4270319"/>
                </a:lnTo>
                <a:lnTo>
                  <a:pt x="4394526" y="4270319"/>
                </a:lnTo>
                <a:cubicBezTo>
                  <a:pt x="4394963" y="4269769"/>
                  <a:pt x="4394963" y="4268972"/>
                  <a:pt x="4394526" y="4268422"/>
                </a:cubicBezTo>
                <a:cubicBezTo>
                  <a:pt x="4393974" y="4267986"/>
                  <a:pt x="4393176" y="4267986"/>
                  <a:pt x="4392624" y="4268422"/>
                </a:cubicBezTo>
                <a:cubicBezTo>
                  <a:pt x="4392244" y="4268859"/>
                  <a:pt x="4392244" y="4269503"/>
                  <a:pt x="4392624" y="4269940"/>
                </a:cubicBezTo>
                <a:close/>
                <a:moveTo>
                  <a:pt x="1519734" y="4268233"/>
                </a:moveTo>
                <a:lnTo>
                  <a:pt x="1522063" y="4269560"/>
                </a:lnTo>
                <a:lnTo>
                  <a:pt x="1521445" y="4269560"/>
                </a:lnTo>
                <a:cubicBezTo>
                  <a:pt x="1520947" y="4270490"/>
                  <a:pt x="1521291" y="4271628"/>
                  <a:pt x="1522215" y="4272121"/>
                </a:cubicBezTo>
                <a:cubicBezTo>
                  <a:pt x="1522274" y="4272159"/>
                  <a:pt x="1522335" y="4272197"/>
                  <a:pt x="1522396" y="4272216"/>
                </a:cubicBezTo>
                <a:lnTo>
                  <a:pt x="1522396" y="4271078"/>
                </a:lnTo>
                <a:lnTo>
                  <a:pt x="1522396" y="4271068"/>
                </a:lnTo>
                <a:lnTo>
                  <a:pt x="1522658" y="4271576"/>
                </a:lnTo>
                <a:lnTo>
                  <a:pt x="1523433" y="4271817"/>
                </a:lnTo>
                <a:lnTo>
                  <a:pt x="1524107" y="4272405"/>
                </a:lnTo>
                <a:lnTo>
                  <a:pt x="1523462" y="4271826"/>
                </a:lnTo>
                <a:lnTo>
                  <a:pt x="1524107" y="4272026"/>
                </a:lnTo>
                <a:lnTo>
                  <a:pt x="1524107" y="4271078"/>
                </a:lnTo>
                <a:lnTo>
                  <a:pt x="1522629" y="4271078"/>
                </a:lnTo>
                <a:lnTo>
                  <a:pt x="1522396" y="4270869"/>
                </a:lnTo>
                <a:lnTo>
                  <a:pt x="1522396" y="4269750"/>
                </a:lnTo>
                <a:lnTo>
                  <a:pt x="1522063" y="4269560"/>
                </a:lnTo>
                <a:lnTo>
                  <a:pt x="1522586" y="4269560"/>
                </a:lnTo>
                <a:cubicBezTo>
                  <a:pt x="1521439" y="4269864"/>
                  <a:pt x="1520243" y="4269295"/>
                  <a:pt x="1519734" y="4268233"/>
                </a:cubicBezTo>
                <a:close/>
                <a:moveTo>
                  <a:pt x="581690" y="4267664"/>
                </a:moveTo>
                <a:cubicBezTo>
                  <a:pt x="577940" y="4268517"/>
                  <a:pt x="574785" y="4271021"/>
                  <a:pt x="573133" y="4274492"/>
                </a:cubicBezTo>
                <a:lnTo>
                  <a:pt x="570471" y="4280561"/>
                </a:lnTo>
                <a:lnTo>
                  <a:pt x="575985" y="4280561"/>
                </a:lnTo>
                <a:cubicBezTo>
                  <a:pt x="579674" y="4279708"/>
                  <a:pt x="582802" y="4277280"/>
                  <a:pt x="584542" y="4273923"/>
                </a:cubicBezTo>
                <a:lnTo>
                  <a:pt x="587204" y="4267664"/>
                </a:lnTo>
                <a:close/>
                <a:moveTo>
                  <a:pt x="2485350" y="4267474"/>
                </a:moveTo>
                <a:cubicBezTo>
                  <a:pt x="2480406" y="4289096"/>
                  <a:pt x="2501133" y="4267474"/>
                  <a:pt x="2485350" y="4267474"/>
                </a:cubicBezTo>
                <a:close/>
                <a:moveTo>
                  <a:pt x="2297095" y="4267474"/>
                </a:moveTo>
                <a:cubicBezTo>
                  <a:pt x="2292151" y="4289096"/>
                  <a:pt x="2312878" y="4267474"/>
                  <a:pt x="2297095" y="4267474"/>
                </a:cubicBezTo>
                <a:close/>
                <a:moveTo>
                  <a:pt x="4321648" y="4266121"/>
                </a:moveTo>
                <a:lnTo>
                  <a:pt x="4322076" y="4266146"/>
                </a:lnTo>
                <a:lnTo>
                  <a:pt x="4322048" y="4266427"/>
                </a:lnTo>
                <a:lnTo>
                  <a:pt x="4321450" y="4266327"/>
                </a:lnTo>
                <a:close/>
                <a:moveTo>
                  <a:pt x="1521826" y="4265337"/>
                </a:moveTo>
                <a:lnTo>
                  <a:pt x="1521943" y="4265426"/>
                </a:lnTo>
                <a:lnTo>
                  <a:pt x="1521826" y="4265775"/>
                </a:lnTo>
                <a:close/>
                <a:moveTo>
                  <a:pt x="3401146" y="4264629"/>
                </a:moveTo>
                <a:cubicBezTo>
                  <a:pt x="3373763" y="4264629"/>
                  <a:pt x="3395632" y="4286441"/>
                  <a:pt x="3401146" y="4264629"/>
                </a:cubicBezTo>
                <a:close/>
                <a:moveTo>
                  <a:pt x="1429790" y="4263491"/>
                </a:moveTo>
                <a:cubicBezTo>
                  <a:pt x="1429877" y="4264307"/>
                  <a:pt x="1429877" y="4265141"/>
                  <a:pt x="1429790" y="4265957"/>
                </a:cubicBezTo>
                <a:cubicBezTo>
                  <a:pt x="1432642" y="4266146"/>
                  <a:pt x="1432452" y="4262922"/>
                  <a:pt x="1430931" y="4263491"/>
                </a:cubicBezTo>
                <a:close/>
                <a:moveTo>
                  <a:pt x="4324358" y="4263301"/>
                </a:moveTo>
                <a:lnTo>
                  <a:pt x="4321648" y="4266121"/>
                </a:lnTo>
                <a:lnTo>
                  <a:pt x="4320460" y="4266052"/>
                </a:lnTo>
                <a:cubicBezTo>
                  <a:pt x="4320422" y="4266070"/>
                  <a:pt x="4320402" y="4266108"/>
                  <a:pt x="4320364" y="4266146"/>
                </a:cubicBezTo>
                <a:lnTo>
                  <a:pt x="4321450" y="4266327"/>
                </a:lnTo>
                <a:lnTo>
                  <a:pt x="4319984" y="4267853"/>
                </a:lnTo>
                <a:cubicBezTo>
                  <a:pt x="4320460" y="4268422"/>
                  <a:pt x="4321315" y="4268517"/>
                  <a:pt x="4321886" y="4268043"/>
                </a:cubicBezTo>
                <a:lnTo>
                  <a:pt x="4322048" y="4266427"/>
                </a:lnTo>
                <a:lnTo>
                  <a:pt x="4323787" y="4266716"/>
                </a:lnTo>
                <a:cubicBezTo>
                  <a:pt x="4324890" y="4265938"/>
                  <a:pt x="4325137" y="4264401"/>
                  <a:pt x="4324358" y="4263301"/>
                </a:cubicBezTo>
                <a:close/>
                <a:moveTo>
                  <a:pt x="1492161" y="4262922"/>
                </a:moveTo>
                <a:cubicBezTo>
                  <a:pt x="1491414" y="4267891"/>
                  <a:pt x="1490969" y="4272880"/>
                  <a:pt x="1490830" y="4277906"/>
                </a:cubicBezTo>
                <a:lnTo>
                  <a:pt x="1495013" y="4279802"/>
                </a:lnTo>
                <a:lnTo>
                  <a:pt x="1495013" y="4281889"/>
                </a:lnTo>
                <a:lnTo>
                  <a:pt x="1495013" y="4287199"/>
                </a:lnTo>
                <a:cubicBezTo>
                  <a:pt x="1495013" y="4291182"/>
                  <a:pt x="1495013" y="4297441"/>
                  <a:pt x="1495013" y="4301045"/>
                </a:cubicBezTo>
                <a:cubicBezTo>
                  <a:pt x="1494869" y="4303416"/>
                  <a:pt x="1494487" y="4305767"/>
                  <a:pt x="1493872" y="4308062"/>
                </a:cubicBezTo>
                <a:lnTo>
                  <a:pt x="1498246" y="4298769"/>
                </a:lnTo>
                <a:cubicBezTo>
                  <a:pt x="1498162" y="4296379"/>
                  <a:pt x="1497714" y="4294008"/>
                  <a:pt x="1496915" y="4291751"/>
                </a:cubicBezTo>
                <a:lnTo>
                  <a:pt x="1497105" y="4291182"/>
                </a:lnTo>
                <a:lnTo>
                  <a:pt x="1495013" y="4281889"/>
                </a:lnTo>
                <a:lnTo>
                  <a:pt x="1496915" y="4281889"/>
                </a:lnTo>
                <a:cubicBezTo>
                  <a:pt x="1495820" y="4275459"/>
                  <a:pt x="1494230" y="4269105"/>
                  <a:pt x="1492161" y="4262922"/>
                </a:cubicBezTo>
                <a:close/>
                <a:moveTo>
                  <a:pt x="707764" y="4262543"/>
                </a:moveTo>
                <a:cubicBezTo>
                  <a:pt x="702630" y="4284165"/>
                  <a:pt x="723357" y="4263681"/>
                  <a:pt x="707764" y="4262543"/>
                </a:cubicBezTo>
                <a:close/>
                <a:moveTo>
                  <a:pt x="802462" y="4262353"/>
                </a:moveTo>
                <a:cubicBezTo>
                  <a:pt x="798028" y="4265369"/>
                  <a:pt x="796354" y="4271097"/>
                  <a:pt x="798469" y="4276009"/>
                </a:cubicBezTo>
                <a:lnTo>
                  <a:pt x="796757" y="4278285"/>
                </a:lnTo>
                <a:lnTo>
                  <a:pt x="793335" y="4282647"/>
                </a:lnTo>
                <a:lnTo>
                  <a:pt x="797518" y="4285872"/>
                </a:lnTo>
                <a:lnTo>
                  <a:pt x="801892" y="4289096"/>
                </a:lnTo>
                <a:lnTo>
                  <a:pt x="800560" y="4279044"/>
                </a:lnTo>
                <a:cubicBezTo>
                  <a:pt x="803983" y="4283027"/>
                  <a:pt x="810258" y="4283216"/>
                  <a:pt x="812350" y="4272405"/>
                </a:cubicBezTo>
                <a:lnTo>
                  <a:pt x="812921" y="4272785"/>
                </a:lnTo>
                <a:cubicBezTo>
                  <a:pt x="805885" y="4272785"/>
                  <a:pt x="807977" y="4263681"/>
                  <a:pt x="802462" y="4262353"/>
                </a:cubicBezTo>
                <a:close/>
                <a:moveTo>
                  <a:pt x="1521255" y="4262163"/>
                </a:moveTo>
                <a:lnTo>
                  <a:pt x="1521255" y="4263301"/>
                </a:lnTo>
                <a:lnTo>
                  <a:pt x="1520685" y="4263301"/>
                </a:lnTo>
                <a:lnTo>
                  <a:pt x="1521255" y="4264250"/>
                </a:lnTo>
                <a:lnTo>
                  <a:pt x="1521255" y="4263301"/>
                </a:lnTo>
                <a:lnTo>
                  <a:pt x="1521826" y="4263301"/>
                </a:lnTo>
                <a:lnTo>
                  <a:pt x="1521826" y="4265337"/>
                </a:lnTo>
                <a:lnTo>
                  <a:pt x="1519163" y="4263301"/>
                </a:lnTo>
                <a:cubicBezTo>
                  <a:pt x="1521255" y="4263301"/>
                  <a:pt x="1517642" y="4263301"/>
                  <a:pt x="1517642" y="4263301"/>
                </a:cubicBezTo>
                <a:lnTo>
                  <a:pt x="1517642" y="4264439"/>
                </a:lnTo>
                <a:cubicBezTo>
                  <a:pt x="1518212" y="4263681"/>
                  <a:pt x="1519163" y="4264439"/>
                  <a:pt x="1521255" y="4265388"/>
                </a:cubicBezTo>
                <a:cubicBezTo>
                  <a:pt x="1521630" y="4266033"/>
                  <a:pt x="1521630" y="4266829"/>
                  <a:pt x="1521255" y="4267474"/>
                </a:cubicBezTo>
                <a:lnTo>
                  <a:pt x="1521826" y="4265775"/>
                </a:lnTo>
                <a:lnTo>
                  <a:pt x="1521826" y="4267474"/>
                </a:lnTo>
                <a:cubicBezTo>
                  <a:pt x="1521826" y="4268802"/>
                  <a:pt x="1521826" y="4267474"/>
                  <a:pt x="1521826" y="4268422"/>
                </a:cubicBezTo>
                <a:cubicBezTo>
                  <a:pt x="1521826" y="4269371"/>
                  <a:pt x="1523727" y="4268422"/>
                  <a:pt x="1522966" y="4267095"/>
                </a:cubicBezTo>
                <a:cubicBezTo>
                  <a:pt x="1522206" y="4265767"/>
                  <a:pt x="1522966" y="4265388"/>
                  <a:pt x="1522966" y="4264819"/>
                </a:cubicBezTo>
                <a:cubicBezTo>
                  <a:pt x="1522966" y="4264250"/>
                  <a:pt x="1525058" y="4264819"/>
                  <a:pt x="1524298" y="4264819"/>
                </a:cubicBezTo>
                <a:cubicBezTo>
                  <a:pt x="1523537" y="4264819"/>
                  <a:pt x="1523347" y="4262922"/>
                  <a:pt x="1522396" y="4262163"/>
                </a:cubicBezTo>
                <a:cubicBezTo>
                  <a:pt x="1521445" y="4261405"/>
                  <a:pt x="1522396" y="4263301"/>
                  <a:pt x="1521255" y="4262163"/>
                </a:cubicBezTo>
                <a:close/>
                <a:moveTo>
                  <a:pt x="3190565" y="4262125"/>
                </a:moveTo>
                <a:cubicBezTo>
                  <a:pt x="3185021" y="4263788"/>
                  <a:pt x="3180707" y="4276199"/>
                  <a:pt x="3182276" y="4283596"/>
                </a:cubicBezTo>
                <a:cubicBezTo>
                  <a:pt x="3183226" y="4287958"/>
                  <a:pt x="3185888" y="4290993"/>
                  <a:pt x="3191023" y="4289854"/>
                </a:cubicBezTo>
                <a:cubicBezTo>
                  <a:pt x="3196157" y="4288717"/>
                  <a:pt x="3198439" y="4286441"/>
                  <a:pt x="3198819" y="4281130"/>
                </a:cubicBezTo>
                <a:lnTo>
                  <a:pt x="3198058" y="4279802"/>
                </a:lnTo>
                <a:cubicBezTo>
                  <a:pt x="3198401" y="4274681"/>
                  <a:pt x="3197830" y="4269541"/>
                  <a:pt x="3196347" y="4264629"/>
                </a:cubicBezTo>
                <a:cubicBezTo>
                  <a:pt x="3194398" y="4262211"/>
                  <a:pt x="3192413" y="4261571"/>
                  <a:pt x="3190565" y="4262125"/>
                </a:cubicBezTo>
                <a:close/>
                <a:moveTo>
                  <a:pt x="1429219" y="4261784"/>
                </a:moveTo>
                <a:cubicBezTo>
                  <a:pt x="1431501" y="4261026"/>
                  <a:pt x="1430170" y="4262163"/>
                  <a:pt x="1429029" y="4262353"/>
                </a:cubicBezTo>
                <a:lnTo>
                  <a:pt x="1427888" y="4262353"/>
                </a:lnTo>
                <a:lnTo>
                  <a:pt x="1429219" y="4263491"/>
                </a:lnTo>
                <a:cubicBezTo>
                  <a:pt x="1431501" y="4262163"/>
                  <a:pt x="1429219" y="4259508"/>
                  <a:pt x="1429219" y="4261784"/>
                </a:cubicBezTo>
                <a:close/>
                <a:moveTo>
                  <a:pt x="4352501" y="4261595"/>
                </a:moveTo>
                <a:cubicBezTo>
                  <a:pt x="4352501" y="4261595"/>
                  <a:pt x="4352501" y="4263112"/>
                  <a:pt x="4352501" y="4264439"/>
                </a:cubicBezTo>
                <a:cubicBezTo>
                  <a:pt x="4352596" y="4265388"/>
                  <a:pt x="4352938" y="4266298"/>
                  <a:pt x="4353452" y="4267095"/>
                </a:cubicBezTo>
                <a:cubicBezTo>
                  <a:pt x="4353452" y="4267095"/>
                  <a:pt x="4353452" y="4267095"/>
                  <a:pt x="4353452" y="4265767"/>
                </a:cubicBezTo>
                <a:lnTo>
                  <a:pt x="4353452" y="4263681"/>
                </a:lnTo>
                <a:lnTo>
                  <a:pt x="4355544" y="4263681"/>
                </a:lnTo>
                <a:close/>
                <a:moveTo>
                  <a:pt x="629800" y="4261595"/>
                </a:moveTo>
                <a:cubicBezTo>
                  <a:pt x="628271" y="4261879"/>
                  <a:pt x="627204" y="4263264"/>
                  <a:pt x="627328" y="4264819"/>
                </a:cubicBezTo>
                <a:cubicBezTo>
                  <a:pt x="627525" y="4266317"/>
                  <a:pt x="628860" y="4267398"/>
                  <a:pt x="630370" y="4267285"/>
                </a:cubicBezTo>
                <a:cubicBezTo>
                  <a:pt x="631494" y="4266791"/>
                  <a:pt x="632182" y="4265653"/>
                  <a:pt x="632082" y="4264439"/>
                </a:cubicBezTo>
                <a:lnTo>
                  <a:pt x="632842" y="4264060"/>
                </a:lnTo>
                <a:cubicBezTo>
                  <a:pt x="632644" y="4262562"/>
                  <a:pt x="631309" y="4261481"/>
                  <a:pt x="629800" y="4261595"/>
                </a:cubicBezTo>
                <a:close/>
                <a:moveTo>
                  <a:pt x="1629074" y="4260646"/>
                </a:moveTo>
                <a:cubicBezTo>
                  <a:pt x="1629074" y="4260646"/>
                  <a:pt x="1627933" y="4262163"/>
                  <a:pt x="1629074" y="4262732"/>
                </a:cubicBezTo>
                <a:cubicBezTo>
                  <a:pt x="1630215" y="4263301"/>
                  <a:pt x="1630405" y="4261405"/>
                  <a:pt x="1629454" y="4260836"/>
                </a:cubicBezTo>
                <a:close/>
                <a:moveTo>
                  <a:pt x="595191" y="4260457"/>
                </a:moveTo>
                <a:cubicBezTo>
                  <a:pt x="593628" y="4260646"/>
                  <a:pt x="592517" y="4262069"/>
                  <a:pt x="592711" y="4263624"/>
                </a:cubicBezTo>
                <a:cubicBezTo>
                  <a:pt x="592715" y="4263643"/>
                  <a:pt x="592717" y="4263662"/>
                  <a:pt x="592719" y="4263681"/>
                </a:cubicBezTo>
                <a:cubicBezTo>
                  <a:pt x="592892" y="4265141"/>
                  <a:pt x="594217" y="4266184"/>
                  <a:pt x="595678" y="4265995"/>
                </a:cubicBezTo>
                <a:cubicBezTo>
                  <a:pt x="595769" y="4265995"/>
                  <a:pt x="595860" y="4265976"/>
                  <a:pt x="595952" y="4265957"/>
                </a:cubicBezTo>
                <a:cubicBezTo>
                  <a:pt x="597201" y="4265521"/>
                  <a:pt x="597929" y="4264212"/>
                  <a:pt x="597663" y="4262922"/>
                </a:cubicBezTo>
                <a:lnTo>
                  <a:pt x="598424" y="4262922"/>
                </a:lnTo>
                <a:cubicBezTo>
                  <a:pt x="598137" y="4261405"/>
                  <a:pt x="596743" y="4260324"/>
                  <a:pt x="595191" y="4260457"/>
                </a:cubicBezTo>
                <a:close/>
                <a:moveTo>
                  <a:pt x="1526960" y="4260077"/>
                </a:moveTo>
                <a:lnTo>
                  <a:pt x="1527911" y="4261026"/>
                </a:lnTo>
                <a:cubicBezTo>
                  <a:pt x="1527821" y="4260722"/>
                  <a:pt x="1527821" y="4260381"/>
                  <a:pt x="1527911" y="4260077"/>
                </a:cubicBezTo>
                <a:cubicBezTo>
                  <a:pt x="1527599" y="4260153"/>
                  <a:pt x="1527272" y="4260153"/>
                  <a:pt x="1526960" y="4260077"/>
                </a:cubicBezTo>
                <a:close/>
                <a:moveTo>
                  <a:pt x="4370376" y="4259698"/>
                </a:moveTo>
                <a:lnTo>
                  <a:pt x="4372658" y="4266716"/>
                </a:lnTo>
                <a:lnTo>
                  <a:pt x="4376501" y="4266716"/>
                </a:lnTo>
                <a:lnTo>
                  <a:pt x="4376841" y="4267095"/>
                </a:lnTo>
                <a:lnTo>
                  <a:pt x="4376841" y="4266716"/>
                </a:lnTo>
                <a:lnTo>
                  <a:pt x="4376501" y="4266716"/>
                </a:lnTo>
                <a:lnTo>
                  <a:pt x="4373608" y="4263491"/>
                </a:lnTo>
                <a:close/>
                <a:moveTo>
                  <a:pt x="5277994" y="4259319"/>
                </a:moveTo>
                <a:cubicBezTo>
                  <a:pt x="5273431" y="4271457"/>
                  <a:pt x="5295299" y="4280371"/>
                  <a:pt x="5293778" y="4271078"/>
                </a:cubicBezTo>
                <a:lnTo>
                  <a:pt x="5293778" y="4269750"/>
                </a:lnTo>
                <a:cubicBezTo>
                  <a:pt x="5285411" y="4269750"/>
                  <a:pt x="5289594" y="4256473"/>
                  <a:pt x="5277994" y="4259319"/>
                </a:cubicBezTo>
                <a:close/>
                <a:moveTo>
                  <a:pt x="3354177" y="4259319"/>
                </a:moveTo>
                <a:cubicBezTo>
                  <a:pt x="3329077" y="4259319"/>
                  <a:pt x="3367298" y="4278285"/>
                  <a:pt x="3354177" y="4259319"/>
                </a:cubicBezTo>
                <a:close/>
                <a:moveTo>
                  <a:pt x="3164781" y="4259319"/>
                </a:moveTo>
                <a:cubicBezTo>
                  <a:pt x="3159837" y="4281130"/>
                  <a:pt x="3180374" y="4260457"/>
                  <a:pt x="3164781" y="4259319"/>
                </a:cubicBezTo>
                <a:close/>
                <a:moveTo>
                  <a:pt x="1518212" y="4258180"/>
                </a:moveTo>
                <a:lnTo>
                  <a:pt x="1518212" y="4259671"/>
                </a:lnTo>
                <a:lnTo>
                  <a:pt x="1517832" y="4260267"/>
                </a:lnTo>
                <a:lnTo>
                  <a:pt x="1518212" y="4259698"/>
                </a:lnTo>
                <a:lnTo>
                  <a:pt x="1518212" y="4259671"/>
                </a:lnTo>
                <a:lnTo>
                  <a:pt x="1518722" y="4258873"/>
                </a:lnTo>
                <a:lnTo>
                  <a:pt x="1520304" y="4261026"/>
                </a:lnTo>
                <a:lnTo>
                  <a:pt x="1521255" y="4261026"/>
                </a:lnTo>
                <a:cubicBezTo>
                  <a:pt x="1521826" y="4261026"/>
                  <a:pt x="1521255" y="4257232"/>
                  <a:pt x="1519163" y="4258180"/>
                </a:cubicBezTo>
                <a:lnTo>
                  <a:pt x="1518722" y="4258873"/>
                </a:lnTo>
                <a:close/>
                <a:moveTo>
                  <a:pt x="2501133" y="4257611"/>
                </a:moveTo>
                <a:cubicBezTo>
                  <a:pt x="2495999" y="4279233"/>
                  <a:pt x="2516726" y="4258560"/>
                  <a:pt x="2501133" y="4257611"/>
                </a:cubicBezTo>
                <a:close/>
                <a:moveTo>
                  <a:pt x="691981" y="4257422"/>
                </a:moveTo>
                <a:cubicBezTo>
                  <a:pt x="687037" y="4279044"/>
                  <a:pt x="707574" y="4258370"/>
                  <a:pt x="691981" y="4257422"/>
                </a:cubicBezTo>
                <a:close/>
                <a:moveTo>
                  <a:pt x="1428268" y="4257232"/>
                </a:moveTo>
                <a:cubicBezTo>
                  <a:pt x="1428268" y="4258370"/>
                  <a:pt x="1428268" y="4258180"/>
                  <a:pt x="1427318" y="4259129"/>
                </a:cubicBezTo>
                <a:lnTo>
                  <a:pt x="1426177" y="4259129"/>
                </a:lnTo>
                <a:cubicBezTo>
                  <a:pt x="1427888" y="4259129"/>
                  <a:pt x="1428078" y="4259129"/>
                  <a:pt x="1429219" y="4260646"/>
                </a:cubicBezTo>
                <a:cubicBezTo>
                  <a:pt x="1430360" y="4262163"/>
                  <a:pt x="1430360" y="4260646"/>
                  <a:pt x="1430931" y="4259319"/>
                </a:cubicBezTo>
                <a:cubicBezTo>
                  <a:pt x="1431501" y="4257991"/>
                  <a:pt x="1428078" y="4259319"/>
                  <a:pt x="1428268" y="4257232"/>
                </a:cubicBezTo>
                <a:close/>
                <a:moveTo>
                  <a:pt x="2694523" y="4257042"/>
                </a:moveTo>
                <a:lnTo>
                  <a:pt x="2694523" y="4267474"/>
                </a:lnTo>
                <a:lnTo>
                  <a:pt x="2704982" y="4267474"/>
                </a:lnTo>
                <a:lnTo>
                  <a:pt x="2704982" y="4257042"/>
                </a:lnTo>
                <a:close/>
                <a:moveTo>
                  <a:pt x="1522396" y="4257042"/>
                </a:moveTo>
                <a:cubicBezTo>
                  <a:pt x="1521255" y="4256284"/>
                  <a:pt x="1522396" y="4257991"/>
                  <a:pt x="1520685" y="4258370"/>
                </a:cubicBezTo>
                <a:lnTo>
                  <a:pt x="1520957" y="4259457"/>
                </a:lnTo>
                <a:lnTo>
                  <a:pt x="1520685" y="4259698"/>
                </a:lnTo>
                <a:lnTo>
                  <a:pt x="1521255" y="4260646"/>
                </a:lnTo>
                <a:lnTo>
                  <a:pt x="1520957" y="4259457"/>
                </a:lnTo>
                <a:lnTo>
                  <a:pt x="1522396" y="4258180"/>
                </a:lnTo>
                <a:close/>
                <a:moveTo>
                  <a:pt x="2260205" y="4256853"/>
                </a:moveTo>
                <a:cubicBezTo>
                  <a:pt x="2255261" y="4278475"/>
                  <a:pt x="2275798" y="4257801"/>
                  <a:pt x="2260205" y="4256853"/>
                </a:cubicBezTo>
                <a:close/>
                <a:moveTo>
                  <a:pt x="676578" y="4256663"/>
                </a:moveTo>
                <a:cubicBezTo>
                  <a:pt x="671444" y="4278285"/>
                  <a:pt x="692171" y="4257611"/>
                  <a:pt x="676578" y="4256663"/>
                </a:cubicBezTo>
                <a:close/>
                <a:moveTo>
                  <a:pt x="2401491" y="4256094"/>
                </a:moveTo>
                <a:cubicBezTo>
                  <a:pt x="2395958" y="4263832"/>
                  <a:pt x="2393961" y="4273544"/>
                  <a:pt x="2395977" y="4282837"/>
                </a:cubicBezTo>
                <a:lnTo>
                  <a:pt x="2396357" y="4282078"/>
                </a:lnTo>
                <a:cubicBezTo>
                  <a:pt x="2407006" y="4286630"/>
                  <a:pt x="2425071" y="4273923"/>
                  <a:pt x="2411950" y="4271647"/>
                </a:cubicBezTo>
                <a:cubicBezTo>
                  <a:pt x="2397878" y="4285682"/>
                  <a:pt x="2411950" y="4258180"/>
                  <a:pt x="2401491" y="4256094"/>
                </a:cubicBezTo>
                <a:close/>
                <a:moveTo>
                  <a:pt x="2176916" y="4256094"/>
                </a:moveTo>
                <a:cubicBezTo>
                  <a:pt x="2171402" y="4269940"/>
                  <a:pt x="2194601" y="4279992"/>
                  <a:pt x="2197833" y="4267474"/>
                </a:cubicBezTo>
                <a:lnTo>
                  <a:pt x="2197833" y="4266526"/>
                </a:lnTo>
                <a:cubicBezTo>
                  <a:pt x="2189657" y="4264250"/>
                  <a:pt x="2193460" y="4250214"/>
                  <a:pt x="2176916" y="4256094"/>
                </a:cubicBezTo>
                <a:close/>
                <a:moveTo>
                  <a:pt x="1321781" y="4254767"/>
                </a:moveTo>
                <a:lnTo>
                  <a:pt x="1321590" y="4255525"/>
                </a:lnTo>
                <a:cubicBezTo>
                  <a:pt x="1321590" y="4255525"/>
                  <a:pt x="1321590" y="4257611"/>
                  <a:pt x="1322731" y="4257422"/>
                </a:cubicBezTo>
                <a:cubicBezTo>
                  <a:pt x="1323872" y="4257232"/>
                  <a:pt x="1322731" y="4254198"/>
                  <a:pt x="1321781" y="4254767"/>
                </a:cubicBezTo>
                <a:close/>
                <a:moveTo>
                  <a:pt x="3233808" y="4254198"/>
                </a:moveTo>
                <a:cubicBezTo>
                  <a:pt x="3228864" y="4275819"/>
                  <a:pt x="3249591" y="4254198"/>
                  <a:pt x="3233808" y="4254198"/>
                </a:cubicBezTo>
                <a:close/>
                <a:moveTo>
                  <a:pt x="2047419" y="4254198"/>
                </a:moveTo>
                <a:lnTo>
                  <a:pt x="2033918" y="4262163"/>
                </a:lnTo>
                <a:cubicBezTo>
                  <a:pt x="2026502" y="4266526"/>
                  <a:pt x="2019846" y="4272785"/>
                  <a:pt x="2019276" y="4276009"/>
                </a:cubicBezTo>
                <a:lnTo>
                  <a:pt x="2017945" y="4282078"/>
                </a:lnTo>
                <a:lnTo>
                  <a:pt x="2031446" y="4277147"/>
                </a:lnTo>
                <a:lnTo>
                  <a:pt x="2025931" y="4290424"/>
                </a:lnTo>
                <a:lnTo>
                  <a:pt x="2020417" y="4303510"/>
                </a:lnTo>
                <a:lnTo>
                  <a:pt x="2042475" y="4295734"/>
                </a:lnTo>
                <a:lnTo>
                  <a:pt x="2037531" y="4281509"/>
                </a:lnTo>
                <a:lnTo>
                  <a:pt x="2032777" y="4267285"/>
                </a:lnTo>
                <a:lnTo>
                  <a:pt x="2042285" y="4275250"/>
                </a:lnTo>
                <a:lnTo>
                  <a:pt x="2051793" y="4283406"/>
                </a:lnTo>
                <a:lnTo>
                  <a:pt x="2051793" y="4292510"/>
                </a:lnTo>
                <a:lnTo>
                  <a:pt x="2051793" y="4301614"/>
                </a:lnTo>
                <a:lnTo>
                  <a:pt x="2057497" y="4299717"/>
                </a:lnTo>
                <a:cubicBezTo>
                  <a:pt x="2061377" y="4297005"/>
                  <a:pt x="2063602" y="4292491"/>
                  <a:pt x="2063392" y="4287768"/>
                </a:cubicBezTo>
                <a:lnTo>
                  <a:pt x="2063392" y="4277716"/>
                </a:lnTo>
                <a:lnTo>
                  <a:pt x="2055406" y="4273923"/>
                </a:lnTo>
                <a:lnTo>
                  <a:pt x="2047419" y="4270129"/>
                </a:lnTo>
                <a:close/>
                <a:moveTo>
                  <a:pt x="4464313" y="4253818"/>
                </a:moveTo>
                <a:cubicBezTo>
                  <a:pt x="4459369" y="4275630"/>
                  <a:pt x="4480096" y="4254956"/>
                  <a:pt x="4464313" y="4253818"/>
                </a:cubicBezTo>
                <a:close/>
                <a:moveTo>
                  <a:pt x="1264494" y="4252661"/>
                </a:moveTo>
                <a:lnTo>
                  <a:pt x="1264543" y="4252680"/>
                </a:lnTo>
                <a:lnTo>
                  <a:pt x="1265684" y="4252680"/>
                </a:lnTo>
                <a:cubicBezTo>
                  <a:pt x="1263592" y="4253439"/>
                  <a:pt x="1267586" y="4255146"/>
                  <a:pt x="1265684" y="4256853"/>
                </a:cubicBezTo>
                <a:lnTo>
                  <a:pt x="1264726" y="4256853"/>
                </a:lnTo>
                <a:close/>
                <a:moveTo>
                  <a:pt x="4326259" y="4251921"/>
                </a:moveTo>
                <a:lnTo>
                  <a:pt x="4326372" y="4251921"/>
                </a:lnTo>
                <a:lnTo>
                  <a:pt x="4326348" y="4254008"/>
                </a:lnTo>
                <a:lnTo>
                  <a:pt x="4326259" y="4254008"/>
                </a:lnTo>
                <a:close/>
                <a:moveTo>
                  <a:pt x="1428798" y="4251466"/>
                </a:moveTo>
                <a:lnTo>
                  <a:pt x="1428839" y="4251542"/>
                </a:lnTo>
                <a:lnTo>
                  <a:pt x="1428781" y="4251478"/>
                </a:lnTo>
                <a:close/>
                <a:moveTo>
                  <a:pt x="4298687" y="4251352"/>
                </a:moveTo>
                <a:lnTo>
                  <a:pt x="4296214" y="4253060"/>
                </a:lnTo>
                <a:lnTo>
                  <a:pt x="4295644" y="4253060"/>
                </a:lnTo>
                <a:lnTo>
                  <a:pt x="4294123" y="4254198"/>
                </a:lnTo>
                <a:cubicBezTo>
                  <a:pt x="4293324" y="4254956"/>
                  <a:pt x="4292678" y="4255847"/>
                  <a:pt x="4292221" y="4256853"/>
                </a:cubicBezTo>
                <a:lnTo>
                  <a:pt x="4292221" y="4258560"/>
                </a:lnTo>
                <a:lnTo>
                  <a:pt x="4293933" y="4258560"/>
                </a:lnTo>
                <a:lnTo>
                  <a:pt x="4295454" y="4255525"/>
                </a:lnTo>
                <a:cubicBezTo>
                  <a:pt x="4297013" y="4254577"/>
                  <a:pt x="4298154" y="4253098"/>
                  <a:pt x="4298687" y="4251352"/>
                </a:cubicBezTo>
                <a:close/>
                <a:moveTo>
                  <a:pt x="4090655" y="4250783"/>
                </a:moveTo>
                <a:lnTo>
                  <a:pt x="4090655" y="4251921"/>
                </a:lnTo>
                <a:lnTo>
                  <a:pt x="4088373" y="4253439"/>
                </a:lnTo>
                <a:close/>
                <a:moveTo>
                  <a:pt x="1162619" y="4250783"/>
                </a:moveTo>
                <a:cubicBezTo>
                  <a:pt x="1156914" y="4278475"/>
                  <a:pt x="1178402" y="4257042"/>
                  <a:pt x="1162619" y="4250783"/>
                </a:cubicBezTo>
                <a:close/>
                <a:moveTo>
                  <a:pt x="4202467" y="4250025"/>
                </a:moveTo>
                <a:lnTo>
                  <a:pt x="4200756" y="4251732"/>
                </a:lnTo>
                <a:cubicBezTo>
                  <a:pt x="4200337" y="4251258"/>
                  <a:pt x="4199615" y="4251220"/>
                  <a:pt x="4199139" y="4251637"/>
                </a:cubicBezTo>
                <a:cubicBezTo>
                  <a:pt x="4199101" y="4251656"/>
                  <a:pt x="4199083" y="4251694"/>
                  <a:pt x="4199045" y="4251732"/>
                </a:cubicBezTo>
                <a:cubicBezTo>
                  <a:pt x="4198512" y="4252244"/>
                  <a:pt x="4198512" y="4253078"/>
                  <a:pt x="4199025" y="4253609"/>
                </a:cubicBezTo>
                <a:cubicBezTo>
                  <a:pt x="4199025" y="4253609"/>
                  <a:pt x="4199045" y="4253629"/>
                  <a:pt x="4199045" y="4253629"/>
                </a:cubicBezTo>
                <a:cubicBezTo>
                  <a:pt x="4199539" y="4254046"/>
                  <a:pt x="4200261" y="4254046"/>
                  <a:pt x="4200756" y="4253629"/>
                </a:cubicBezTo>
                <a:cubicBezTo>
                  <a:pt x="4201745" y="4254103"/>
                  <a:pt x="4202942" y="4253666"/>
                  <a:pt x="4203418" y="4252680"/>
                </a:cubicBezTo>
                <a:cubicBezTo>
                  <a:pt x="4203893" y="4251694"/>
                  <a:pt x="4203456" y="4250499"/>
                  <a:pt x="4202467" y="4250025"/>
                </a:cubicBezTo>
                <a:close/>
                <a:moveTo>
                  <a:pt x="5293017" y="4248887"/>
                </a:moveTo>
                <a:cubicBezTo>
                  <a:pt x="5291306" y="4256549"/>
                  <a:pt x="5296136" y="4264155"/>
                  <a:pt x="5303818" y="4265881"/>
                </a:cubicBezTo>
                <a:cubicBezTo>
                  <a:pt x="5303970" y="4265900"/>
                  <a:pt x="5304103" y="4265938"/>
                  <a:pt x="5304236" y="4265957"/>
                </a:cubicBezTo>
                <a:lnTo>
                  <a:pt x="5303475" y="4264629"/>
                </a:lnTo>
                <a:cubicBezTo>
                  <a:pt x="5304312" y="4257536"/>
                  <a:pt x="5299901" y="4250878"/>
                  <a:pt x="5293017" y="4248887"/>
                </a:cubicBezTo>
                <a:close/>
                <a:moveTo>
                  <a:pt x="5206115" y="4248887"/>
                </a:moveTo>
                <a:cubicBezTo>
                  <a:pt x="5189001" y="4265198"/>
                  <a:pt x="5225131" y="4257611"/>
                  <a:pt x="5206115" y="4248887"/>
                </a:cubicBezTo>
                <a:close/>
                <a:moveTo>
                  <a:pt x="1295539" y="4248887"/>
                </a:moveTo>
                <a:cubicBezTo>
                  <a:pt x="1298391" y="4249645"/>
                  <a:pt x="1297060" y="4253629"/>
                  <a:pt x="1298391" y="4255525"/>
                </a:cubicBezTo>
                <a:lnTo>
                  <a:pt x="1298581" y="4254577"/>
                </a:lnTo>
                <a:cubicBezTo>
                  <a:pt x="1294778" y="4253249"/>
                  <a:pt x="1297821" y="4248508"/>
                  <a:pt x="1295539" y="4248887"/>
                </a:cubicBezTo>
                <a:close/>
                <a:moveTo>
                  <a:pt x="552596" y="4248887"/>
                </a:moveTo>
                <a:cubicBezTo>
                  <a:pt x="551265" y="4249077"/>
                  <a:pt x="550314" y="4251732"/>
                  <a:pt x="550694" y="4254956"/>
                </a:cubicBezTo>
                <a:lnTo>
                  <a:pt x="550694" y="4260457"/>
                </a:lnTo>
                <a:lnTo>
                  <a:pt x="563435" y="4259129"/>
                </a:lnTo>
                <a:lnTo>
                  <a:pt x="559251" y="4253818"/>
                </a:lnTo>
                <a:cubicBezTo>
                  <a:pt x="556970" y="4250973"/>
                  <a:pt x="553927" y="4248697"/>
                  <a:pt x="552596" y="4248887"/>
                </a:cubicBezTo>
                <a:close/>
                <a:moveTo>
                  <a:pt x="4381405" y="4248697"/>
                </a:moveTo>
                <a:lnTo>
                  <a:pt x="4381405" y="4248887"/>
                </a:lnTo>
                <a:cubicBezTo>
                  <a:pt x="4380967" y="4249437"/>
                  <a:pt x="4380967" y="4250234"/>
                  <a:pt x="4381405" y="4250783"/>
                </a:cubicBezTo>
                <a:cubicBezTo>
                  <a:pt x="4381823" y="4251258"/>
                  <a:pt x="4382546" y="4251296"/>
                  <a:pt x="4383021" y="4250878"/>
                </a:cubicBezTo>
                <a:cubicBezTo>
                  <a:pt x="4383059" y="4250859"/>
                  <a:pt x="4383078" y="4250821"/>
                  <a:pt x="4383116" y="4250783"/>
                </a:cubicBezTo>
                <a:cubicBezTo>
                  <a:pt x="4383687" y="4250309"/>
                  <a:pt x="4383782" y="4249456"/>
                  <a:pt x="4383306" y="4248887"/>
                </a:cubicBezTo>
                <a:cubicBezTo>
                  <a:pt x="4382831" y="4248318"/>
                  <a:pt x="4381975" y="4248223"/>
                  <a:pt x="4381405" y="4248697"/>
                </a:cubicBezTo>
                <a:close/>
                <a:moveTo>
                  <a:pt x="2812877" y="4247730"/>
                </a:moveTo>
                <a:cubicBezTo>
                  <a:pt x="2812839" y="4247730"/>
                  <a:pt x="2812820" y="4247749"/>
                  <a:pt x="2812801" y="4247749"/>
                </a:cubicBezTo>
                <a:cubicBezTo>
                  <a:pt x="2811203" y="4247939"/>
                  <a:pt x="2810024" y="4249361"/>
                  <a:pt x="2810138" y="4250973"/>
                </a:cubicBezTo>
                <a:lnTo>
                  <a:pt x="2810899" y="4251542"/>
                </a:lnTo>
                <a:cubicBezTo>
                  <a:pt x="2811412" y="4253135"/>
                  <a:pt x="2813124" y="4254027"/>
                  <a:pt x="2814721" y="4253515"/>
                </a:cubicBezTo>
                <a:cubicBezTo>
                  <a:pt x="2816318" y="4253003"/>
                  <a:pt x="2817212" y="4251296"/>
                  <a:pt x="2816699" y="4249683"/>
                </a:cubicBezTo>
                <a:cubicBezTo>
                  <a:pt x="2816186" y="4248090"/>
                  <a:pt x="2814474" y="4247218"/>
                  <a:pt x="2812877" y="4247730"/>
                </a:cubicBezTo>
                <a:close/>
                <a:moveTo>
                  <a:pt x="4210264" y="4246801"/>
                </a:moveTo>
                <a:cubicBezTo>
                  <a:pt x="4202467" y="4257991"/>
                  <a:pt x="4229279" y="4260457"/>
                  <a:pt x="4227188" y="4250214"/>
                </a:cubicBezTo>
                <a:lnTo>
                  <a:pt x="4226047" y="4251921"/>
                </a:lnTo>
                <a:cubicBezTo>
                  <a:pt x="4219391" y="4251921"/>
                  <a:pt x="4218631" y="4245283"/>
                  <a:pt x="4210264" y="4246801"/>
                </a:cubicBezTo>
                <a:close/>
                <a:moveTo>
                  <a:pt x="1763051" y="4246573"/>
                </a:moveTo>
                <a:cubicBezTo>
                  <a:pt x="1761463" y="4247104"/>
                  <a:pt x="1760619" y="4248830"/>
                  <a:pt x="1761168" y="4250423"/>
                </a:cubicBezTo>
                <a:cubicBezTo>
                  <a:pt x="1761187" y="4250480"/>
                  <a:pt x="1761210" y="4250537"/>
                  <a:pt x="1761233" y="4250594"/>
                </a:cubicBezTo>
                <a:lnTo>
                  <a:pt x="1765314" y="4251734"/>
                </a:lnTo>
                <a:lnTo>
                  <a:pt x="1765036" y="4252301"/>
                </a:lnTo>
                <a:lnTo>
                  <a:pt x="1765416" y="4251732"/>
                </a:lnTo>
                <a:cubicBezTo>
                  <a:pt x="1765403" y="4251732"/>
                  <a:pt x="1765390" y="4251751"/>
                  <a:pt x="1765375" y="4251751"/>
                </a:cubicBezTo>
                <a:lnTo>
                  <a:pt x="1765314" y="4251734"/>
                </a:lnTo>
                <a:lnTo>
                  <a:pt x="1766921" y="4248451"/>
                </a:lnTo>
                <a:cubicBezTo>
                  <a:pt x="1766371" y="4246857"/>
                  <a:pt x="1764641" y="4246023"/>
                  <a:pt x="1763051" y="4246573"/>
                </a:cubicBezTo>
                <a:close/>
                <a:moveTo>
                  <a:pt x="929122" y="4246457"/>
                </a:moveTo>
                <a:cubicBezTo>
                  <a:pt x="923747" y="4251436"/>
                  <a:pt x="925352" y="4268470"/>
                  <a:pt x="931769" y="4267474"/>
                </a:cubicBezTo>
                <a:cubicBezTo>
                  <a:pt x="930799" y="4260115"/>
                  <a:pt x="932632" y="4252680"/>
                  <a:pt x="936903" y="4246611"/>
                </a:cubicBezTo>
                <a:cubicBezTo>
                  <a:pt x="933481" y="4244477"/>
                  <a:pt x="930914" y="4244798"/>
                  <a:pt x="929122" y="4246457"/>
                </a:cubicBezTo>
                <a:close/>
                <a:moveTo>
                  <a:pt x="1894533" y="4246421"/>
                </a:moveTo>
                <a:lnTo>
                  <a:pt x="1895108" y="4246558"/>
                </a:lnTo>
                <a:lnTo>
                  <a:pt x="1895413" y="4259058"/>
                </a:lnTo>
                <a:cubicBezTo>
                  <a:pt x="1895722" y="4263065"/>
                  <a:pt x="1896815" y="4266337"/>
                  <a:pt x="1900428" y="4267285"/>
                </a:cubicBezTo>
                <a:cubicBezTo>
                  <a:pt x="1898716" y="4255146"/>
                  <a:pt x="1915450" y="4261405"/>
                  <a:pt x="1916021" y="4251542"/>
                </a:cubicBezTo>
                <a:lnTo>
                  <a:pt x="1895108" y="4246558"/>
                </a:lnTo>
                <a:lnTo>
                  <a:pt x="1895104" y="4246421"/>
                </a:lnTo>
                <a:close/>
                <a:moveTo>
                  <a:pt x="2805979" y="4246113"/>
                </a:moveTo>
                <a:cubicBezTo>
                  <a:pt x="2802485" y="4248176"/>
                  <a:pt x="2798729" y="4255715"/>
                  <a:pt x="2805194" y="4262543"/>
                </a:cubicBezTo>
                <a:cubicBezTo>
                  <a:pt x="2812706" y="4247465"/>
                  <a:pt x="2809473" y="4244051"/>
                  <a:pt x="2805979" y="4246113"/>
                </a:cubicBezTo>
                <a:close/>
                <a:moveTo>
                  <a:pt x="2766402" y="4246042"/>
                </a:moveTo>
                <a:lnTo>
                  <a:pt x="2763550" y="4258749"/>
                </a:lnTo>
                <a:lnTo>
                  <a:pt x="2760888" y="4271267"/>
                </a:lnTo>
                <a:lnTo>
                  <a:pt x="2770586" y="4271267"/>
                </a:lnTo>
                <a:cubicBezTo>
                  <a:pt x="2774636" y="4271685"/>
                  <a:pt x="2778705" y="4271685"/>
                  <a:pt x="2782756" y="4271267"/>
                </a:cubicBezTo>
                <a:cubicBezTo>
                  <a:pt x="2784087" y="4269560"/>
                  <a:pt x="2783326" y="4264439"/>
                  <a:pt x="2781234" y="4258370"/>
                </a:cubicBezTo>
                <a:lnTo>
                  <a:pt x="2781234" y="4259319"/>
                </a:lnTo>
                <a:cubicBezTo>
                  <a:pt x="2779143" y="4253439"/>
                  <a:pt x="2774959" y="4247939"/>
                  <a:pt x="2771917" y="4247370"/>
                </a:cubicBezTo>
                <a:close/>
                <a:moveTo>
                  <a:pt x="4004913" y="4245226"/>
                </a:moveTo>
                <a:cubicBezTo>
                  <a:pt x="4004228" y="4245435"/>
                  <a:pt x="4003620" y="4245852"/>
                  <a:pt x="4003183" y="4246421"/>
                </a:cubicBezTo>
                <a:lnTo>
                  <a:pt x="4004514" y="4246421"/>
                </a:lnTo>
                <a:lnTo>
                  <a:pt x="4009458" y="4252491"/>
                </a:lnTo>
                <a:cubicBezTo>
                  <a:pt x="4010675" y="4251068"/>
                  <a:pt x="4010675" y="4248982"/>
                  <a:pt x="4009458" y="4247559"/>
                </a:cubicBezTo>
                <a:cubicBezTo>
                  <a:pt x="4008849" y="4245663"/>
                  <a:pt x="4006815" y="4244619"/>
                  <a:pt x="4004913" y="4245226"/>
                </a:cubicBezTo>
                <a:close/>
                <a:moveTo>
                  <a:pt x="4326450" y="4245094"/>
                </a:moveTo>
                <a:lnTo>
                  <a:pt x="4322076" y="4248887"/>
                </a:lnTo>
                <a:cubicBezTo>
                  <a:pt x="4311636" y="4247787"/>
                  <a:pt x="4302262" y="4255336"/>
                  <a:pt x="4301159" y="4265748"/>
                </a:cubicBezTo>
                <a:cubicBezTo>
                  <a:pt x="4301025" y="4267076"/>
                  <a:pt x="4301025" y="4268422"/>
                  <a:pt x="4301159" y="4269750"/>
                </a:cubicBezTo>
                <a:cubicBezTo>
                  <a:pt x="4310743" y="4274018"/>
                  <a:pt x="4322000" y="4269731"/>
                  <a:pt x="4326278" y="4260172"/>
                </a:cubicBezTo>
                <a:lnTo>
                  <a:pt x="4326348" y="4254008"/>
                </a:lnTo>
                <a:lnTo>
                  <a:pt x="4328541" y="4254008"/>
                </a:lnTo>
                <a:lnTo>
                  <a:pt x="4328541" y="4251921"/>
                </a:lnTo>
                <a:lnTo>
                  <a:pt x="4326372" y="4251921"/>
                </a:lnTo>
                <a:close/>
                <a:moveTo>
                  <a:pt x="1192474" y="4245094"/>
                </a:moveTo>
                <a:cubicBezTo>
                  <a:pt x="1192474" y="4253249"/>
                  <a:pt x="1192474" y="4264060"/>
                  <a:pt x="1202932" y="4260646"/>
                </a:cubicBezTo>
                <a:cubicBezTo>
                  <a:pt x="1203315" y="4254482"/>
                  <a:pt x="1199721" y="4248773"/>
                  <a:pt x="1193995" y="4246421"/>
                </a:cubicBezTo>
                <a:close/>
                <a:moveTo>
                  <a:pt x="5894863" y="4244335"/>
                </a:moveTo>
                <a:cubicBezTo>
                  <a:pt x="5909886" y="4289854"/>
                  <a:pt x="5915020" y="4256284"/>
                  <a:pt x="5947157" y="4291182"/>
                </a:cubicBezTo>
                <a:cubicBezTo>
                  <a:pt x="5959327" y="4288148"/>
                  <a:pt x="5966172" y="4252111"/>
                  <a:pt x="5957805" y="4245094"/>
                </a:cubicBezTo>
                <a:lnTo>
                  <a:pt x="5957615" y="4244335"/>
                </a:lnTo>
                <a:cubicBezTo>
                  <a:pt x="5935367" y="4269750"/>
                  <a:pt x="5918443" y="4248887"/>
                  <a:pt x="5894863" y="4244335"/>
                </a:cubicBezTo>
                <a:close/>
                <a:moveTo>
                  <a:pt x="4234604" y="4243766"/>
                </a:moveTo>
                <a:lnTo>
                  <a:pt x="4226427" y="4246421"/>
                </a:lnTo>
                <a:lnTo>
                  <a:pt x="4228709" y="4249266"/>
                </a:lnTo>
                <a:lnTo>
                  <a:pt x="4230230" y="4250783"/>
                </a:lnTo>
                <a:lnTo>
                  <a:pt x="4227758" y="4257422"/>
                </a:lnTo>
                <a:cubicBezTo>
                  <a:pt x="4226484" y="4261936"/>
                  <a:pt x="4227245" y="4266791"/>
                  <a:pt x="4229850" y="4270698"/>
                </a:cubicBezTo>
                <a:cubicBezTo>
                  <a:pt x="4232151" y="4273828"/>
                  <a:pt x="4236524" y="4274587"/>
                  <a:pt x="4239738" y="4272405"/>
                </a:cubicBezTo>
                <a:lnTo>
                  <a:pt x="4245062" y="4268233"/>
                </a:lnTo>
                <a:lnTo>
                  <a:pt x="4231751" y="4251732"/>
                </a:lnTo>
                <a:lnTo>
                  <a:pt x="4233463" y="4247559"/>
                </a:lnTo>
                <a:close/>
                <a:moveTo>
                  <a:pt x="3296560" y="4243766"/>
                </a:moveTo>
                <a:cubicBezTo>
                  <a:pt x="3297320" y="4252870"/>
                  <a:pt x="3294468" y="4264439"/>
                  <a:pt x="3301694" y="4265957"/>
                </a:cubicBezTo>
                <a:lnTo>
                  <a:pt x="3301884" y="4264629"/>
                </a:lnTo>
                <a:cubicBezTo>
                  <a:pt x="3301884" y="4256853"/>
                  <a:pt x="3303786" y="4245663"/>
                  <a:pt x="3296560" y="4243766"/>
                </a:cubicBezTo>
                <a:close/>
                <a:moveTo>
                  <a:pt x="1530192" y="4243766"/>
                </a:moveTo>
                <a:lnTo>
                  <a:pt x="1526050" y="4247180"/>
                </a:lnTo>
                <a:lnTo>
                  <a:pt x="1524488" y="4247180"/>
                </a:lnTo>
                <a:lnTo>
                  <a:pt x="1525819" y="4247370"/>
                </a:lnTo>
                <a:lnTo>
                  <a:pt x="1526050" y="4247180"/>
                </a:lnTo>
                <a:lnTo>
                  <a:pt x="1527340" y="4247180"/>
                </a:lnTo>
                <a:lnTo>
                  <a:pt x="1530192" y="4247180"/>
                </a:lnTo>
                <a:close/>
                <a:moveTo>
                  <a:pt x="1742303" y="4242078"/>
                </a:moveTo>
                <a:cubicBezTo>
                  <a:pt x="1741124" y="4242685"/>
                  <a:pt x="1740474" y="4243975"/>
                  <a:pt x="1740696" y="4245283"/>
                </a:cubicBezTo>
                <a:cubicBezTo>
                  <a:pt x="1741310" y="4246782"/>
                  <a:pt x="1742934" y="4247578"/>
                  <a:pt x="1744499" y="4247180"/>
                </a:cubicBezTo>
                <a:cubicBezTo>
                  <a:pt x="1746123" y="4246744"/>
                  <a:pt x="1747089" y="4245094"/>
                  <a:pt x="1746658" y="4243462"/>
                </a:cubicBezTo>
                <a:cubicBezTo>
                  <a:pt x="1746597" y="4243235"/>
                  <a:pt x="1746511" y="4243026"/>
                  <a:pt x="1746401" y="4242818"/>
                </a:cubicBezTo>
                <a:lnTo>
                  <a:pt x="1746401" y="4243386"/>
                </a:lnTo>
                <a:cubicBezTo>
                  <a:pt x="1745631" y="4241888"/>
                  <a:pt x="1743798" y="4241319"/>
                  <a:pt x="1742303" y="4242078"/>
                </a:cubicBezTo>
                <a:close/>
                <a:moveTo>
                  <a:pt x="1800215" y="4241300"/>
                </a:moveTo>
                <a:cubicBezTo>
                  <a:pt x="1779868" y="4254387"/>
                  <a:pt x="1817520" y="4248887"/>
                  <a:pt x="1800215" y="4241300"/>
                </a:cubicBezTo>
                <a:close/>
                <a:moveTo>
                  <a:pt x="2525474" y="4241111"/>
                </a:moveTo>
                <a:cubicBezTo>
                  <a:pt x="2522146" y="4242742"/>
                  <a:pt x="2520073" y="4246137"/>
                  <a:pt x="2520149" y="4249835"/>
                </a:cubicBezTo>
                <a:lnTo>
                  <a:pt x="2520149" y="4256473"/>
                </a:lnTo>
                <a:lnTo>
                  <a:pt x="2539165" y="4249835"/>
                </a:lnTo>
                <a:lnTo>
                  <a:pt x="2534981" y="4244524"/>
                </a:lnTo>
                <a:cubicBezTo>
                  <a:pt x="2532700" y="4241699"/>
                  <a:pt x="2529029" y="4240390"/>
                  <a:pt x="2525474" y="4241111"/>
                </a:cubicBezTo>
                <a:close/>
                <a:moveTo>
                  <a:pt x="1426557" y="4240921"/>
                </a:moveTo>
                <a:cubicBezTo>
                  <a:pt x="1426557" y="4242438"/>
                  <a:pt x="1426557" y="4243007"/>
                  <a:pt x="1425036" y="4243386"/>
                </a:cubicBezTo>
                <a:lnTo>
                  <a:pt x="1426367" y="4244524"/>
                </a:lnTo>
                <a:cubicBezTo>
                  <a:pt x="1424275" y="4245473"/>
                  <a:pt x="1426177" y="4248508"/>
                  <a:pt x="1427127" y="4250783"/>
                </a:cubicBezTo>
                <a:cubicBezTo>
                  <a:pt x="1427127" y="4250783"/>
                  <a:pt x="1427127" y="4250783"/>
                  <a:pt x="1427127" y="4249645"/>
                </a:cubicBezTo>
                <a:lnTo>
                  <a:pt x="1428781" y="4251478"/>
                </a:lnTo>
                <a:lnTo>
                  <a:pt x="1427271" y="4252562"/>
                </a:lnTo>
                <a:cubicBezTo>
                  <a:pt x="1426653" y="4252348"/>
                  <a:pt x="1426177" y="4251827"/>
                  <a:pt x="1426177" y="4252111"/>
                </a:cubicBezTo>
                <a:cubicBezTo>
                  <a:pt x="1426177" y="4254387"/>
                  <a:pt x="1428268" y="4254956"/>
                  <a:pt x="1427508" y="4257042"/>
                </a:cubicBezTo>
                <a:cubicBezTo>
                  <a:pt x="1429219" y="4254767"/>
                  <a:pt x="1429219" y="4257042"/>
                  <a:pt x="1431121" y="4255525"/>
                </a:cubicBezTo>
                <a:cubicBezTo>
                  <a:pt x="1433022" y="4254008"/>
                  <a:pt x="1431121" y="4252491"/>
                  <a:pt x="1429219" y="4251163"/>
                </a:cubicBezTo>
                <a:lnTo>
                  <a:pt x="1428798" y="4251466"/>
                </a:lnTo>
                <a:lnTo>
                  <a:pt x="1427698" y="4249456"/>
                </a:lnTo>
                <a:cubicBezTo>
                  <a:pt x="1431691" y="4249456"/>
                  <a:pt x="1428649" y="4246042"/>
                  <a:pt x="1430360" y="4244524"/>
                </a:cubicBezTo>
                <a:cubicBezTo>
                  <a:pt x="1427698" y="4244524"/>
                  <a:pt x="1428078" y="4243007"/>
                  <a:pt x="1426557" y="4240921"/>
                </a:cubicBezTo>
                <a:close/>
                <a:moveTo>
                  <a:pt x="983682" y="4240731"/>
                </a:moveTo>
                <a:cubicBezTo>
                  <a:pt x="965807" y="4255146"/>
                  <a:pt x="982160" y="4265388"/>
                  <a:pt x="988055" y="4259698"/>
                </a:cubicBezTo>
                <a:cubicBezTo>
                  <a:pt x="988055" y="4261784"/>
                  <a:pt x="988055" y="4263301"/>
                  <a:pt x="988055" y="4263112"/>
                </a:cubicBezTo>
                <a:cubicBezTo>
                  <a:pt x="988055" y="4262922"/>
                  <a:pt x="991858" y="4260077"/>
                  <a:pt x="993380" y="4256473"/>
                </a:cubicBezTo>
                <a:cubicBezTo>
                  <a:pt x="994901" y="4252870"/>
                  <a:pt x="995091" y="4248887"/>
                  <a:pt x="993380" y="4247559"/>
                </a:cubicBezTo>
                <a:cubicBezTo>
                  <a:pt x="991668" y="4246232"/>
                  <a:pt x="991858" y="4249645"/>
                  <a:pt x="990527" y="4253629"/>
                </a:cubicBezTo>
                <a:lnTo>
                  <a:pt x="989386" y="4253249"/>
                </a:lnTo>
                <a:cubicBezTo>
                  <a:pt x="988312" y="4248754"/>
                  <a:pt x="986376" y="4244506"/>
                  <a:pt x="983682" y="4240731"/>
                </a:cubicBezTo>
                <a:close/>
                <a:moveTo>
                  <a:pt x="718793" y="4240352"/>
                </a:moveTo>
                <a:cubicBezTo>
                  <a:pt x="713659" y="4261974"/>
                  <a:pt x="734386" y="4241490"/>
                  <a:pt x="718793" y="4240352"/>
                </a:cubicBezTo>
                <a:close/>
                <a:moveTo>
                  <a:pt x="4136102" y="4239821"/>
                </a:moveTo>
                <a:lnTo>
                  <a:pt x="4136102" y="4239973"/>
                </a:lnTo>
                <a:lnTo>
                  <a:pt x="4135532" y="4239973"/>
                </a:lnTo>
                <a:close/>
                <a:moveTo>
                  <a:pt x="4347747" y="4239404"/>
                </a:moveTo>
                <a:cubicBezTo>
                  <a:pt x="4347481" y="4239935"/>
                  <a:pt x="4347481" y="4240580"/>
                  <a:pt x="4347747" y="4241111"/>
                </a:cubicBezTo>
                <a:lnTo>
                  <a:pt x="4346796" y="4242249"/>
                </a:lnTo>
                <a:lnTo>
                  <a:pt x="4347557" y="4242249"/>
                </a:lnTo>
                <a:lnTo>
                  <a:pt x="4349078" y="4239404"/>
                </a:lnTo>
                <a:close/>
                <a:moveTo>
                  <a:pt x="627708" y="4239404"/>
                </a:moveTo>
                <a:cubicBezTo>
                  <a:pt x="626133" y="4239404"/>
                  <a:pt x="624856" y="4240674"/>
                  <a:pt x="624856" y="4242249"/>
                </a:cubicBezTo>
                <a:cubicBezTo>
                  <a:pt x="624856" y="4243823"/>
                  <a:pt x="626133" y="4245094"/>
                  <a:pt x="627708" y="4245094"/>
                </a:cubicBezTo>
                <a:cubicBezTo>
                  <a:pt x="629282" y="4245094"/>
                  <a:pt x="630560" y="4243823"/>
                  <a:pt x="630560" y="4242249"/>
                </a:cubicBezTo>
                <a:cubicBezTo>
                  <a:pt x="630560" y="4240674"/>
                  <a:pt x="629282" y="4239404"/>
                  <a:pt x="627708" y="4239404"/>
                </a:cubicBezTo>
                <a:close/>
                <a:moveTo>
                  <a:pt x="3249591" y="4238455"/>
                </a:moveTo>
                <a:cubicBezTo>
                  <a:pt x="3244647" y="4260267"/>
                  <a:pt x="3265184" y="4239593"/>
                  <a:pt x="3249591" y="4238455"/>
                </a:cubicBezTo>
                <a:close/>
                <a:moveTo>
                  <a:pt x="545750" y="4238266"/>
                </a:moveTo>
                <a:cubicBezTo>
                  <a:pt x="544176" y="4238266"/>
                  <a:pt x="542898" y="4239536"/>
                  <a:pt x="542898" y="4241111"/>
                </a:cubicBezTo>
                <a:cubicBezTo>
                  <a:pt x="542898" y="4242685"/>
                  <a:pt x="544176" y="4243955"/>
                  <a:pt x="545750" y="4243955"/>
                </a:cubicBezTo>
                <a:cubicBezTo>
                  <a:pt x="547294" y="4244259"/>
                  <a:pt x="548798" y="4243273"/>
                  <a:pt x="549110" y="4241737"/>
                </a:cubicBezTo>
                <a:cubicBezTo>
                  <a:pt x="549217" y="4241206"/>
                  <a:pt x="549171" y="4240655"/>
                  <a:pt x="548983" y="4240162"/>
                </a:cubicBezTo>
                <a:lnTo>
                  <a:pt x="548983" y="4240731"/>
                </a:lnTo>
                <a:cubicBezTo>
                  <a:pt x="548789" y="4239176"/>
                  <a:pt x="547365" y="4238057"/>
                  <a:pt x="545800" y="4238266"/>
                </a:cubicBezTo>
                <a:cubicBezTo>
                  <a:pt x="545784" y="4238266"/>
                  <a:pt x="545767" y="4238266"/>
                  <a:pt x="545750" y="4238266"/>
                </a:cubicBezTo>
                <a:close/>
                <a:moveTo>
                  <a:pt x="4330633" y="4237507"/>
                </a:moveTo>
                <a:lnTo>
                  <a:pt x="4330633" y="4239214"/>
                </a:lnTo>
                <a:lnTo>
                  <a:pt x="4332344" y="4239404"/>
                </a:lnTo>
                <a:close/>
                <a:moveTo>
                  <a:pt x="4136102" y="4237127"/>
                </a:moveTo>
                <a:lnTo>
                  <a:pt x="4143328" y="4237127"/>
                </a:lnTo>
                <a:lnTo>
                  <a:pt x="4143328" y="4237886"/>
                </a:lnTo>
                <a:lnTo>
                  <a:pt x="4136102" y="4239821"/>
                </a:lnTo>
                <a:lnTo>
                  <a:pt x="4136102" y="4238266"/>
                </a:lnTo>
                <a:close/>
                <a:moveTo>
                  <a:pt x="988816" y="4237127"/>
                </a:moveTo>
                <a:cubicBezTo>
                  <a:pt x="987565" y="4236179"/>
                  <a:pt x="985775" y="4236407"/>
                  <a:pt x="984817" y="4237659"/>
                </a:cubicBezTo>
                <a:cubicBezTo>
                  <a:pt x="984511" y="4238057"/>
                  <a:pt x="984317" y="4238531"/>
                  <a:pt x="984252" y="4239024"/>
                </a:cubicBezTo>
                <a:lnTo>
                  <a:pt x="985583" y="4240162"/>
                </a:lnTo>
                <a:cubicBezTo>
                  <a:pt x="985781" y="4241755"/>
                  <a:pt x="987201" y="4242931"/>
                  <a:pt x="988816" y="4242818"/>
                </a:cubicBezTo>
                <a:cubicBezTo>
                  <a:pt x="990390" y="4242818"/>
                  <a:pt x="991668" y="4241547"/>
                  <a:pt x="991668" y="4239973"/>
                </a:cubicBezTo>
                <a:cubicBezTo>
                  <a:pt x="991668" y="4238398"/>
                  <a:pt x="990390" y="4237127"/>
                  <a:pt x="988816" y="4237127"/>
                </a:cubicBezTo>
                <a:close/>
                <a:moveTo>
                  <a:pt x="3625320" y="4236781"/>
                </a:moveTo>
                <a:cubicBezTo>
                  <a:pt x="3625685" y="4236204"/>
                  <a:pt x="3624580" y="4236986"/>
                  <a:pt x="3620587" y="4240542"/>
                </a:cubicBezTo>
                <a:cubicBezTo>
                  <a:pt x="3609890" y="4252490"/>
                  <a:pt x="3624224" y="4238515"/>
                  <a:pt x="3625320" y="4236781"/>
                </a:cubicBezTo>
                <a:close/>
                <a:moveTo>
                  <a:pt x="550884" y="4236559"/>
                </a:moveTo>
                <a:cubicBezTo>
                  <a:pt x="545750" y="4258180"/>
                  <a:pt x="566477" y="4236559"/>
                  <a:pt x="550884" y="4236559"/>
                </a:cubicBezTo>
                <a:close/>
                <a:moveTo>
                  <a:pt x="4324358" y="4236179"/>
                </a:moveTo>
                <a:cubicBezTo>
                  <a:pt x="4324035" y="4236900"/>
                  <a:pt x="4324035" y="4237735"/>
                  <a:pt x="4324358" y="4238455"/>
                </a:cubicBezTo>
                <a:cubicBezTo>
                  <a:pt x="4324529" y="4239404"/>
                  <a:pt x="4324529" y="4240352"/>
                  <a:pt x="4324358" y="4241300"/>
                </a:cubicBezTo>
                <a:lnTo>
                  <a:pt x="4321696" y="4242438"/>
                </a:lnTo>
                <a:lnTo>
                  <a:pt x="4325689" y="4241300"/>
                </a:lnTo>
                <a:lnTo>
                  <a:pt x="4325689" y="4239024"/>
                </a:lnTo>
                <a:cubicBezTo>
                  <a:pt x="4325879" y="4238095"/>
                  <a:pt x="4325879" y="4237127"/>
                  <a:pt x="4325689" y="4236179"/>
                </a:cubicBezTo>
                <a:cubicBezTo>
                  <a:pt x="4325689" y="4236179"/>
                  <a:pt x="4325689" y="4236179"/>
                  <a:pt x="4324358" y="4236179"/>
                </a:cubicBezTo>
                <a:close/>
                <a:moveTo>
                  <a:pt x="886321" y="4235421"/>
                </a:moveTo>
                <a:cubicBezTo>
                  <a:pt x="886321" y="4238266"/>
                  <a:pt x="886321" y="4242249"/>
                  <a:pt x="888603" y="4242628"/>
                </a:cubicBezTo>
                <a:cubicBezTo>
                  <a:pt x="890885" y="4243007"/>
                  <a:pt x="895639" y="4234472"/>
                  <a:pt x="887842" y="4235990"/>
                </a:cubicBezTo>
                <a:close/>
                <a:moveTo>
                  <a:pt x="1162619" y="4235231"/>
                </a:moveTo>
                <a:cubicBezTo>
                  <a:pt x="1157485" y="4256853"/>
                  <a:pt x="1178212" y="4235231"/>
                  <a:pt x="1162619" y="4235231"/>
                </a:cubicBezTo>
                <a:close/>
                <a:moveTo>
                  <a:pt x="5868622" y="4234472"/>
                </a:moveTo>
                <a:cubicBezTo>
                  <a:pt x="5848275" y="4247370"/>
                  <a:pt x="5885926" y="4242059"/>
                  <a:pt x="5868622" y="4234472"/>
                </a:cubicBezTo>
                <a:close/>
                <a:moveTo>
                  <a:pt x="2794736" y="4234472"/>
                </a:moveTo>
                <a:cubicBezTo>
                  <a:pt x="2793252" y="4235079"/>
                  <a:pt x="2792492" y="4236748"/>
                  <a:pt x="2793024" y="4238266"/>
                </a:cubicBezTo>
                <a:cubicBezTo>
                  <a:pt x="2793633" y="4239745"/>
                  <a:pt x="2795306" y="4240504"/>
                  <a:pt x="2796827" y="4239973"/>
                </a:cubicBezTo>
                <a:lnTo>
                  <a:pt x="2796827" y="4240162"/>
                </a:lnTo>
                <a:cubicBezTo>
                  <a:pt x="2798311" y="4239555"/>
                  <a:pt x="2799071" y="4237886"/>
                  <a:pt x="2798539" y="4236369"/>
                </a:cubicBezTo>
                <a:cubicBezTo>
                  <a:pt x="2798006" y="4234814"/>
                  <a:pt x="2796314" y="4233960"/>
                  <a:pt x="2794736" y="4234472"/>
                </a:cubicBezTo>
                <a:close/>
                <a:moveTo>
                  <a:pt x="4123172" y="4233903"/>
                </a:moveTo>
                <a:lnTo>
                  <a:pt x="4123172" y="4235421"/>
                </a:lnTo>
                <a:cubicBezTo>
                  <a:pt x="4123419" y="4236976"/>
                  <a:pt x="4124008" y="4238474"/>
                  <a:pt x="4124883" y="4239783"/>
                </a:cubicBezTo>
                <a:lnTo>
                  <a:pt x="4126214" y="4242628"/>
                </a:lnTo>
                <a:lnTo>
                  <a:pt x="4116706" y="4245094"/>
                </a:lnTo>
                <a:lnTo>
                  <a:pt x="4115565" y="4243576"/>
                </a:lnTo>
                <a:lnTo>
                  <a:pt x="4117467" y="4240352"/>
                </a:lnTo>
                <a:lnTo>
                  <a:pt x="4119178" y="4237127"/>
                </a:lnTo>
                <a:close/>
                <a:moveTo>
                  <a:pt x="573703" y="4233714"/>
                </a:moveTo>
                <a:lnTo>
                  <a:pt x="573689" y="4234286"/>
                </a:lnTo>
                <a:lnTo>
                  <a:pt x="561723" y="4236559"/>
                </a:lnTo>
                <a:lnTo>
                  <a:pt x="561723" y="4243766"/>
                </a:lnTo>
                <a:cubicBezTo>
                  <a:pt x="567048" y="4243956"/>
                  <a:pt x="571231" y="4243577"/>
                  <a:pt x="573489" y="4242083"/>
                </a:cubicBezTo>
                <a:lnTo>
                  <a:pt x="573689" y="4234286"/>
                </a:lnTo>
                <a:lnTo>
                  <a:pt x="573703" y="4234283"/>
                </a:lnTo>
                <a:close/>
                <a:moveTo>
                  <a:pt x="2437928" y="4233163"/>
                </a:moveTo>
                <a:cubicBezTo>
                  <a:pt x="2438453" y="4235492"/>
                  <a:pt x="2453071" y="4249077"/>
                  <a:pt x="2443516" y="4235990"/>
                </a:cubicBezTo>
                <a:cubicBezTo>
                  <a:pt x="2439143" y="4232861"/>
                  <a:pt x="2437752" y="4232387"/>
                  <a:pt x="2437928" y="4233163"/>
                </a:cubicBezTo>
                <a:close/>
                <a:moveTo>
                  <a:pt x="4217680" y="4232386"/>
                </a:moveTo>
                <a:lnTo>
                  <a:pt x="4217680" y="4235231"/>
                </a:lnTo>
                <a:lnTo>
                  <a:pt x="4216729" y="4238076"/>
                </a:lnTo>
                <a:lnTo>
                  <a:pt x="4219201" y="4238076"/>
                </a:lnTo>
                <a:cubicBezTo>
                  <a:pt x="4220361" y="4238550"/>
                  <a:pt x="4221654" y="4238550"/>
                  <a:pt x="4222814" y="4238076"/>
                </a:cubicBezTo>
                <a:cubicBezTo>
                  <a:pt x="4222814" y="4238076"/>
                  <a:pt x="4222814" y="4235990"/>
                  <a:pt x="4221293" y="4234283"/>
                </a:cubicBezTo>
                <a:close/>
                <a:moveTo>
                  <a:pt x="1511557" y="4232196"/>
                </a:moveTo>
                <a:cubicBezTo>
                  <a:pt x="1511557" y="4233334"/>
                  <a:pt x="1511557" y="4234852"/>
                  <a:pt x="1512888" y="4234472"/>
                </a:cubicBezTo>
                <a:cubicBezTo>
                  <a:pt x="1514219" y="4234093"/>
                  <a:pt x="1514029" y="4234472"/>
                  <a:pt x="1514219" y="4234472"/>
                </a:cubicBezTo>
                <a:cubicBezTo>
                  <a:pt x="1514409" y="4234472"/>
                  <a:pt x="1512318" y="4232955"/>
                  <a:pt x="1511747" y="4232386"/>
                </a:cubicBezTo>
                <a:close/>
                <a:moveTo>
                  <a:pt x="2322006" y="4231817"/>
                </a:moveTo>
                <a:cubicBezTo>
                  <a:pt x="2316301" y="4259508"/>
                  <a:pt x="2337789" y="4238076"/>
                  <a:pt x="2322006" y="4231817"/>
                </a:cubicBezTo>
                <a:close/>
                <a:moveTo>
                  <a:pt x="1520114" y="4231248"/>
                </a:moveTo>
                <a:cubicBezTo>
                  <a:pt x="1520114" y="4229920"/>
                  <a:pt x="1518022" y="4231248"/>
                  <a:pt x="1518593" y="4232196"/>
                </a:cubicBezTo>
                <a:cubicBezTo>
                  <a:pt x="1519924" y="4232196"/>
                  <a:pt x="1518593" y="4232196"/>
                  <a:pt x="1519734" y="4232196"/>
                </a:cubicBezTo>
                <a:cubicBezTo>
                  <a:pt x="1520875" y="4232196"/>
                  <a:pt x="1519734" y="4234472"/>
                  <a:pt x="1517072" y="4233334"/>
                </a:cubicBezTo>
                <a:cubicBezTo>
                  <a:pt x="1519354" y="4234852"/>
                  <a:pt x="1515740" y="4235041"/>
                  <a:pt x="1515550" y="4235990"/>
                </a:cubicBezTo>
                <a:cubicBezTo>
                  <a:pt x="1515360" y="4236938"/>
                  <a:pt x="1517262" y="4242818"/>
                  <a:pt x="1518403" y="4244335"/>
                </a:cubicBezTo>
                <a:cubicBezTo>
                  <a:pt x="1518403" y="4244335"/>
                  <a:pt x="1518403" y="4244335"/>
                  <a:pt x="1518403" y="4245283"/>
                </a:cubicBezTo>
                <a:lnTo>
                  <a:pt x="1517832" y="4245283"/>
                </a:lnTo>
                <a:cubicBezTo>
                  <a:pt x="1519163" y="4245283"/>
                  <a:pt x="1517832" y="4247180"/>
                  <a:pt x="1516121" y="4247180"/>
                </a:cubicBezTo>
                <a:cubicBezTo>
                  <a:pt x="1514409" y="4247180"/>
                  <a:pt x="1517452" y="4252680"/>
                  <a:pt x="1516121" y="4254008"/>
                </a:cubicBezTo>
                <a:cubicBezTo>
                  <a:pt x="1514790" y="4255336"/>
                  <a:pt x="1516121" y="4254956"/>
                  <a:pt x="1516121" y="4255525"/>
                </a:cubicBezTo>
                <a:cubicBezTo>
                  <a:pt x="1516499" y="4254216"/>
                  <a:pt x="1517870" y="4253458"/>
                  <a:pt x="1519182" y="4253837"/>
                </a:cubicBezTo>
                <a:cubicBezTo>
                  <a:pt x="1519449" y="4253913"/>
                  <a:pt x="1519698" y="4254046"/>
                  <a:pt x="1519924" y="4254198"/>
                </a:cubicBezTo>
                <a:cubicBezTo>
                  <a:pt x="1519924" y="4252870"/>
                  <a:pt x="1521445" y="4254198"/>
                  <a:pt x="1522396" y="4253249"/>
                </a:cubicBezTo>
                <a:cubicBezTo>
                  <a:pt x="1522512" y="4255051"/>
                  <a:pt x="1523507" y="4256682"/>
                  <a:pt x="1525058" y="4257611"/>
                </a:cubicBezTo>
                <a:cubicBezTo>
                  <a:pt x="1525035" y="4256360"/>
                  <a:pt x="1526039" y="4255316"/>
                  <a:pt x="1527300" y="4255298"/>
                </a:cubicBezTo>
                <a:cubicBezTo>
                  <a:pt x="1528222" y="4255278"/>
                  <a:pt x="1529063" y="4255829"/>
                  <a:pt x="1529432" y="4256663"/>
                </a:cubicBezTo>
                <a:cubicBezTo>
                  <a:pt x="1530548" y="4256360"/>
                  <a:pt x="1531712" y="4256303"/>
                  <a:pt x="1532855" y="4256473"/>
                </a:cubicBezTo>
                <a:lnTo>
                  <a:pt x="1532094" y="4255525"/>
                </a:lnTo>
                <a:lnTo>
                  <a:pt x="1532094" y="4252301"/>
                </a:lnTo>
                <a:lnTo>
                  <a:pt x="1527911" y="4253249"/>
                </a:lnTo>
                <a:cubicBezTo>
                  <a:pt x="1526047" y="4253609"/>
                  <a:pt x="1524174" y="4252680"/>
                  <a:pt x="1523347" y="4250973"/>
                </a:cubicBezTo>
                <a:cubicBezTo>
                  <a:pt x="1523347" y="4250973"/>
                  <a:pt x="1524298" y="4250973"/>
                  <a:pt x="1524868" y="4250973"/>
                </a:cubicBezTo>
                <a:cubicBezTo>
                  <a:pt x="1525439" y="4250973"/>
                  <a:pt x="1523537" y="4250973"/>
                  <a:pt x="1524868" y="4249645"/>
                </a:cubicBezTo>
                <a:cubicBezTo>
                  <a:pt x="1523204" y="4246914"/>
                  <a:pt x="1522596" y="4243690"/>
                  <a:pt x="1523157" y="4240542"/>
                </a:cubicBezTo>
                <a:cubicBezTo>
                  <a:pt x="1522016" y="4240542"/>
                  <a:pt x="1523157" y="4240542"/>
                  <a:pt x="1523157" y="4242059"/>
                </a:cubicBezTo>
                <a:lnTo>
                  <a:pt x="1521445" y="4240731"/>
                </a:lnTo>
                <a:cubicBezTo>
                  <a:pt x="1521445" y="4239024"/>
                  <a:pt x="1523157" y="4240731"/>
                  <a:pt x="1522966" y="4239024"/>
                </a:cubicBezTo>
                <a:cubicBezTo>
                  <a:pt x="1522776" y="4237317"/>
                  <a:pt x="1522966" y="4237886"/>
                  <a:pt x="1522966" y="4238076"/>
                </a:cubicBezTo>
                <a:cubicBezTo>
                  <a:pt x="1522966" y="4238266"/>
                  <a:pt x="1521826" y="4238076"/>
                  <a:pt x="1521826" y="4236748"/>
                </a:cubicBezTo>
                <a:cubicBezTo>
                  <a:pt x="1521826" y="4235421"/>
                  <a:pt x="1523157" y="4236748"/>
                  <a:pt x="1523727" y="4236748"/>
                </a:cubicBezTo>
                <a:cubicBezTo>
                  <a:pt x="1524298" y="4236748"/>
                  <a:pt x="1523727" y="4234472"/>
                  <a:pt x="1521635" y="4235041"/>
                </a:cubicBezTo>
                <a:lnTo>
                  <a:pt x="1521635" y="4233524"/>
                </a:lnTo>
                <a:cubicBezTo>
                  <a:pt x="1521635" y="4234283"/>
                  <a:pt x="1521635" y="4234852"/>
                  <a:pt x="1520114" y="4233524"/>
                </a:cubicBezTo>
                <a:cubicBezTo>
                  <a:pt x="1518593" y="4232196"/>
                  <a:pt x="1520114" y="4232576"/>
                  <a:pt x="1520114" y="4231248"/>
                </a:cubicBezTo>
                <a:close/>
                <a:moveTo>
                  <a:pt x="4150364" y="4230869"/>
                </a:moveTo>
                <a:lnTo>
                  <a:pt x="4148082" y="4232765"/>
                </a:lnTo>
                <a:lnTo>
                  <a:pt x="4149033" y="4232765"/>
                </a:lnTo>
                <a:cubicBezTo>
                  <a:pt x="4149756" y="4233069"/>
                  <a:pt x="4150592" y="4233069"/>
                  <a:pt x="4151315" y="4232765"/>
                </a:cubicBezTo>
                <a:lnTo>
                  <a:pt x="4152456" y="4233334"/>
                </a:lnTo>
                <a:close/>
                <a:moveTo>
                  <a:pt x="1572407" y="4229541"/>
                </a:moveTo>
                <a:lnTo>
                  <a:pt x="1575830" y="4240542"/>
                </a:lnTo>
                <a:lnTo>
                  <a:pt x="1577351" y="4244904"/>
                </a:lnTo>
                <a:cubicBezTo>
                  <a:pt x="1577351" y="4241680"/>
                  <a:pt x="1577351" y="4236179"/>
                  <a:pt x="1578873" y="4230489"/>
                </a:cubicBezTo>
                <a:lnTo>
                  <a:pt x="1576971" y="4229541"/>
                </a:lnTo>
                <a:cubicBezTo>
                  <a:pt x="1575855" y="4229199"/>
                  <a:pt x="1574664" y="4229199"/>
                  <a:pt x="1573548" y="4229541"/>
                </a:cubicBezTo>
                <a:close/>
                <a:moveTo>
                  <a:pt x="1429599" y="4229541"/>
                </a:moveTo>
                <a:lnTo>
                  <a:pt x="1427810" y="4230791"/>
                </a:lnTo>
                <a:lnTo>
                  <a:pt x="1427127" y="4230110"/>
                </a:lnTo>
                <a:lnTo>
                  <a:pt x="1427698" y="4230869"/>
                </a:lnTo>
                <a:lnTo>
                  <a:pt x="1427810" y="4230791"/>
                </a:lnTo>
                <a:lnTo>
                  <a:pt x="1429599" y="4232576"/>
                </a:lnTo>
                <a:cubicBezTo>
                  <a:pt x="1432071" y="4232386"/>
                  <a:pt x="1428459" y="4230489"/>
                  <a:pt x="1429599" y="4230489"/>
                </a:cubicBezTo>
                <a:close/>
                <a:moveTo>
                  <a:pt x="1274051" y="4229541"/>
                </a:moveTo>
                <a:cubicBezTo>
                  <a:pt x="1275462" y="4234150"/>
                  <a:pt x="1275917" y="4238986"/>
                  <a:pt x="1275382" y="4243766"/>
                </a:cubicBezTo>
                <a:cubicBezTo>
                  <a:pt x="1274123" y="4244999"/>
                  <a:pt x="1273616" y="4246801"/>
                  <a:pt x="1274051" y="4248508"/>
                </a:cubicBezTo>
                <a:lnTo>
                  <a:pt x="1277664" y="4252111"/>
                </a:lnTo>
                <a:lnTo>
                  <a:pt x="1278995" y="4252111"/>
                </a:lnTo>
                <a:cubicBezTo>
                  <a:pt x="1279375" y="4253060"/>
                  <a:pt x="1279946" y="4255525"/>
                  <a:pt x="1280516" y="4254767"/>
                </a:cubicBezTo>
                <a:cubicBezTo>
                  <a:pt x="1281087" y="4254008"/>
                  <a:pt x="1280516" y="4252111"/>
                  <a:pt x="1279375" y="4252111"/>
                </a:cubicBezTo>
                <a:lnTo>
                  <a:pt x="1282228" y="4250973"/>
                </a:lnTo>
                <a:cubicBezTo>
                  <a:pt x="1282228" y="4252491"/>
                  <a:pt x="1282228" y="4254008"/>
                  <a:pt x="1282228" y="4255336"/>
                </a:cubicBezTo>
                <a:lnTo>
                  <a:pt x="1280136" y="4255336"/>
                </a:lnTo>
                <a:lnTo>
                  <a:pt x="1272720" y="4257611"/>
                </a:lnTo>
                <a:lnTo>
                  <a:pt x="1271769" y="4258180"/>
                </a:lnTo>
                <a:cubicBezTo>
                  <a:pt x="1271389" y="4253060"/>
                  <a:pt x="1269297" y="4247180"/>
                  <a:pt x="1272530" y="4242249"/>
                </a:cubicBezTo>
                <a:cubicBezTo>
                  <a:pt x="1271986" y="4241300"/>
                  <a:pt x="1271986" y="4240143"/>
                  <a:pt x="1272530" y="4239214"/>
                </a:cubicBezTo>
                <a:lnTo>
                  <a:pt x="1274051" y="4239214"/>
                </a:lnTo>
                <a:lnTo>
                  <a:pt x="1274051" y="4236938"/>
                </a:lnTo>
                <a:cubicBezTo>
                  <a:pt x="1273969" y="4236445"/>
                  <a:pt x="1273969" y="4235914"/>
                  <a:pt x="1274051" y="4235421"/>
                </a:cubicBezTo>
                <a:cubicBezTo>
                  <a:pt x="1274051" y="4233524"/>
                  <a:pt x="1274051" y="4231438"/>
                  <a:pt x="1274051" y="4229541"/>
                </a:cubicBezTo>
                <a:close/>
                <a:moveTo>
                  <a:pt x="2840754" y="4228972"/>
                </a:moveTo>
                <a:lnTo>
                  <a:pt x="2838282" y="4234093"/>
                </a:lnTo>
                <a:lnTo>
                  <a:pt x="2836000" y="4239024"/>
                </a:lnTo>
                <a:lnTo>
                  <a:pt x="2850832" y="4233714"/>
                </a:lnTo>
                <a:lnTo>
                  <a:pt x="2845888" y="4231438"/>
                </a:lnTo>
                <a:close/>
                <a:moveTo>
                  <a:pt x="1517262" y="4228593"/>
                </a:moveTo>
                <a:lnTo>
                  <a:pt x="1519045" y="4230371"/>
                </a:lnTo>
                <a:lnTo>
                  <a:pt x="1518973" y="4230489"/>
                </a:lnTo>
                <a:cubicBezTo>
                  <a:pt x="1518403" y="4229731"/>
                  <a:pt x="1518022" y="4227265"/>
                  <a:pt x="1517262" y="4228593"/>
                </a:cubicBezTo>
                <a:close/>
                <a:moveTo>
                  <a:pt x="3427388" y="4228024"/>
                </a:moveTo>
                <a:cubicBezTo>
                  <a:pt x="3422253" y="4249835"/>
                  <a:pt x="3442980" y="4229162"/>
                  <a:pt x="3427388" y="4228024"/>
                </a:cubicBezTo>
                <a:close/>
                <a:moveTo>
                  <a:pt x="904196" y="4228024"/>
                </a:moveTo>
                <a:cubicBezTo>
                  <a:pt x="902728" y="4228119"/>
                  <a:pt x="901612" y="4229370"/>
                  <a:pt x="901701" y="4230831"/>
                </a:cubicBezTo>
                <a:cubicBezTo>
                  <a:pt x="901705" y="4230907"/>
                  <a:pt x="901713" y="4230983"/>
                  <a:pt x="901724" y="4231058"/>
                </a:cubicBezTo>
                <a:cubicBezTo>
                  <a:pt x="901085" y="4232500"/>
                  <a:pt x="901733" y="4234169"/>
                  <a:pt x="903173" y="4234814"/>
                </a:cubicBezTo>
                <a:cubicBezTo>
                  <a:pt x="904224" y="4235269"/>
                  <a:pt x="905451" y="4235060"/>
                  <a:pt x="906288" y="4234283"/>
                </a:cubicBezTo>
                <a:lnTo>
                  <a:pt x="904766" y="4233714"/>
                </a:lnTo>
                <a:cubicBezTo>
                  <a:pt x="906234" y="4233638"/>
                  <a:pt x="907368" y="4232405"/>
                  <a:pt x="907297" y="4230926"/>
                </a:cubicBezTo>
                <a:cubicBezTo>
                  <a:pt x="907290" y="4230793"/>
                  <a:pt x="907271" y="4230641"/>
                  <a:pt x="907238" y="4230489"/>
                </a:cubicBezTo>
                <a:cubicBezTo>
                  <a:pt x="907041" y="4228991"/>
                  <a:pt x="905706" y="4227910"/>
                  <a:pt x="904196" y="4228024"/>
                </a:cubicBezTo>
                <a:close/>
                <a:moveTo>
                  <a:pt x="4100543" y="4227834"/>
                </a:moveTo>
                <a:lnTo>
                  <a:pt x="4100543" y="4230300"/>
                </a:lnTo>
                <a:cubicBezTo>
                  <a:pt x="4100239" y="4231286"/>
                  <a:pt x="4100239" y="4232348"/>
                  <a:pt x="4100543" y="4233334"/>
                </a:cubicBezTo>
                <a:cubicBezTo>
                  <a:pt x="4100543" y="4233334"/>
                  <a:pt x="4100543" y="4233334"/>
                  <a:pt x="4101874" y="4233334"/>
                </a:cubicBezTo>
                <a:cubicBezTo>
                  <a:pt x="4102597" y="4232234"/>
                  <a:pt x="4103110" y="4231020"/>
                  <a:pt x="4103395" y="4229731"/>
                </a:cubicBezTo>
                <a:lnTo>
                  <a:pt x="4103586" y="4227834"/>
                </a:lnTo>
                <a:lnTo>
                  <a:pt x="4102064" y="4227834"/>
                </a:lnTo>
                <a:close/>
                <a:moveTo>
                  <a:pt x="4185448" y="4226981"/>
                </a:moveTo>
                <a:cubicBezTo>
                  <a:pt x="4185410" y="4226999"/>
                  <a:pt x="4185391" y="4227037"/>
                  <a:pt x="4185353" y="4227075"/>
                </a:cubicBezTo>
                <a:cubicBezTo>
                  <a:pt x="4184877" y="4227493"/>
                  <a:pt x="4184839" y="4228213"/>
                  <a:pt x="4185258" y="4228688"/>
                </a:cubicBezTo>
                <a:cubicBezTo>
                  <a:pt x="4185277" y="4228725"/>
                  <a:pt x="4185315" y="4228744"/>
                  <a:pt x="4185353" y="4228782"/>
                </a:cubicBezTo>
                <a:cubicBezTo>
                  <a:pt x="4185771" y="4229314"/>
                  <a:pt x="4186532" y="4229389"/>
                  <a:pt x="4187064" y="4228972"/>
                </a:cubicBezTo>
                <a:cubicBezTo>
                  <a:pt x="4187597" y="4228555"/>
                  <a:pt x="4187673" y="4227796"/>
                  <a:pt x="4187254" y="4227265"/>
                </a:cubicBezTo>
                <a:lnTo>
                  <a:pt x="4187064" y="4227075"/>
                </a:lnTo>
                <a:cubicBezTo>
                  <a:pt x="4186646" y="4226601"/>
                  <a:pt x="4185924" y="4226563"/>
                  <a:pt x="4185448" y="4226981"/>
                </a:cubicBezTo>
                <a:close/>
                <a:moveTo>
                  <a:pt x="1719589" y="4226317"/>
                </a:moveTo>
                <a:lnTo>
                  <a:pt x="1731378" y="4235211"/>
                </a:lnTo>
                <a:lnTo>
                  <a:pt x="1731378" y="4237507"/>
                </a:lnTo>
                <a:lnTo>
                  <a:pt x="1734421" y="4237507"/>
                </a:lnTo>
                <a:lnTo>
                  <a:pt x="1731378" y="4235211"/>
                </a:lnTo>
                <a:lnTo>
                  <a:pt x="1731378" y="4232007"/>
                </a:lnTo>
                <a:cubicBezTo>
                  <a:pt x="1729673" y="4227208"/>
                  <a:pt x="1724419" y="4224667"/>
                  <a:pt x="1719589" y="4226317"/>
                </a:cubicBezTo>
                <a:close/>
                <a:moveTo>
                  <a:pt x="4401561" y="4225937"/>
                </a:moveTo>
                <a:lnTo>
                  <a:pt x="4401561" y="4227075"/>
                </a:lnTo>
                <a:cubicBezTo>
                  <a:pt x="4401257" y="4227303"/>
                  <a:pt x="4401048" y="4227644"/>
                  <a:pt x="4400991" y="4228024"/>
                </a:cubicBezTo>
                <a:lnTo>
                  <a:pt x="4401942" y="4227644"/>
                </a:lnTo>
                <a:cubicBezTo>
                  <a:pt x="4401942" y="4227644"/>
                  <a:pt x="4401942" y="4227644"/>
                  <a:pt x="4402892" y="4227644"/>
                </a:cubicBezTo>
                <a:close/>
                <a:moveTo>
                  <a:pt x="4271304" y="4225937"/>
                </a:moveTo>
                <a:lnTo>
                  <a:pt x="4270353" y="4227644"/>
                </a:lnTo>
                <a:cubicBezTo>
                  <a:pt x="4265846" y="4225918"/>
                  <a:pt x="4260788" y="4228156"/>
                  <a:pt x="4259058" y="4232652"/>
                </a:cubicBezTo>
                <a:cubicBezTo>
                  <a:pt x="4259020" y="4232765"/>
                  <a:pt x="4258982" y="4232860"/>
                  <a:pt x="4258944" y="4232955"/>
                </a:cubicBezTo>
                <a:cubicBezTo>
                  <a:pt x="4257270" y="4237621"/>
                  <a:pt x="4259628" y="4242761"/>
                  <a:pt x="4264268" y="4244524"/>
                </a:cubicBezTo>
                <a:cubicBezTo>
                  <a:pt x="4268984" y="4246061"/>
                  <a:pt x="4274080" y="4243652"/>
                  <a:pt x="4275868" y="4239024"/>
                </a:cubicBezTo>
                <a:cubicBezTo>
                  <a:pt x="4278530" y="4235003"/>
                  <a:pt x="4277408" y="4229598"/>
                  <a:pt x="4273377" y="4226943"/>
                </a:cubicBezTo>
                <a:cubicBezTo>
                  <a:pt x="4272730" y="4226506"/>
                  <a:pt x="4272046" y="4226184"/>
                  <a:pt x="4271304" y="4225937"/>
                </a:cubicBezTo>
                <a:close/>
                <a:moveTo>
                  <a:pt x="1259219" y="4225937"/>
                </a:moveTo>
                <a:cubicBezTo>
                  <a:pt x="1259219" y="4227075"/>
                  <a:pt x="1259219" y="4227834"/>
                  <a:pt x="1261501" y="4227834"/>
                </a:cubicBezTo>
                <a:cubicBezTo>
                  <a:pt x="1263783" y="4227834"/>
                  <a:pt x="1262642" y="4228972"/>
                  <a:pt x="1261501" y="4229541"/>
                </a:cubicBezTo>
                <a:cubicBezTo>
                  <a:pt x="1260360" y="4230110"/>
                  <a:pt x="1259789" y="4229541"/>
                  <a:pt x="1259219" y="4230489"/>
                </a:cubicBezTo>
                <a:close/>
                <a:moveTo>
                  <a:pt x="2542968" y="4225558"/>
                </a:moveTo>
                <a:cubicBezTo>
                  <a:pt x="2525664" y="4233145"/>
                  <a:pt x="2563315" y="4238455"/>
                  <a:pt x="2542968" y="4225558"/>
                </a:cubicBezTo>
                <a:close/>
                <a:moveTo>
                  <a:pt x="859129" y="4225558"/>
                </a:moveTo>
                <a:cubicBezTo>
                  <a:pt x="854185" y="4247180"/>
                  <a:pt x="874722" y="4226506"/>
                  <a:pt x="859129" y="4225558"/>
                </a:cubicBezTo>
                <a:close/>
                <a:moveTo>
                  <a:pt x="4208362" y="4225368"/>
                </a:moveTo>
                <a:lnTo>
                  <a:pt x="4206651" y="4226886"/>
                </a:lnTo>
                <a:cubicBezTo>
                  <a:pt x="4206232" y="4226412"/>
                  <a:pt x="4205510" y="4226373"/>
                  <a:pt x="4205034" y="4226791"/>
                </a:cubicBezTo>
                <a:cubicBezTo>
                  <a:pt x="4204996" y="4226810"/>
                  <a:pt x="4204977" y="4226848"/>
                  <a:pt x="4204939" y="4226886"/>
                </a:cubicBezTo>
                <a:cubicBezTo>
                  <a:pt x="4204464" y="4227303"/>
                  <a:pt x="4204426" y="4228024"/>
                  <a:pt x="4204844" y="4228498"/>
                </a:cubicBezTo>
                <a:cubicBezTo>
                  <a:pt x="4204863" y="4228536"/>
                  <a:pt x="4204901" y="4228555"/>
                  <a:pt x="4204939" y="4228593"/>
                </a:cubicBezTo>
                <a:cubicBezTo>
                  <a:pt x="4205357" y="4229067"/>
                  <a:pt x="4206080" y="4229105"/>
                  <a:pt x="4206555" y="4228688"/>
                </a:cubicBezTo>
                <a:cubicBezTo>
                  <a:pt x="4206594" y="4228668"/>
                  <a:pt x="4206613" y="4228631"/>
                  <a:pt x="4206651" y="4228593"/>
                </a:cubicBezTo>
                <a:cubicBezTo>
                  <a:pt x="4207544" y="4229067"/>
                  <a:pt x="4208647" y="4228725"/>
                  <a:pt x="4209123" y="4227834"/>
                </a:cubicBezTo>
                <a:cubicBezTo>
                  <a:pt x="4209598" y="4226943"/>
                  <a:pt x="4209256" y="4225842"/>
                  <a:pt x="4208362" y="4225368"/>
                </a:cubicBezTo>
                <a:close/>
                <a:moveTo>
                  <a:pt x="3866270" y="4224989"/>
                </a:moveTo>
                <a:cubicBezTo>
                  <a:pt x="3861326" y="4246611"/>
                  <a:pt x="3882053" y="4226127"/>
                  <a:pt x="3866270" y="4224989"/>
                </a:cubicBezTo>
                <a:close/>
                <a:moveTo>
                  <a:pt x="3992724" y="4224799"/>
                </a:moveTo>
                <a:lnTo>
                  <a:pt x="3988160" y="4228593"/>
                </a:lnTo>
                <a:lnTo>
                  <a:pt x="3991773" y="4233145"/>
                </a:lnTo>
                <a:lnTo>
                  <a:pt x="3991773" y="4232196"/>
                </a:lnTo>
                <a:close/>
                <a:moveTo>
                  <a:pt x="796947" y="4224420"/>
                </a:moveTo>
                <a:lnTo>
                  <a:pt x="796377" y="4224610"/>
                </a:lnTo>
                <a:cubicBezTo>
                  <a:pt x="796438" y="4224591"/>
                  <a:pt x="796499" y="4224572"/>
                  <a:pt x="796562" y="4224572"/>
                </a:cubicBezTo>
                <a:lnTo>
                  <a:pt x="796743" y="4224687"/>
                </a:lnTo>
                <a:lnTo>
                  <a:pt x="794475" y="4227644"/>
                </a:lnTo>
                <a:cubicBezTo>
                  <a:pt x="794673" y="4229143"/>
                  <a:pt x="796008" y="4230224"/>
                  <a:pt x="797518" y="4230110"/>
                </a:cubicBezTo>
                <a:cubicBezTo>
                  <a:pt x="799123" y="4229920"/>
                  <a:pt x="800294" y="4228498"/>
                  <a:pt x="800180" y="4226886"/>
                </a:cubicBezTo>
                <a:lnTo>
                  <a:pt x="796743" y="4224687"/>
                </a:lnTo>
                <a:close/>
                <a:moveTo>
                  <a:pt x="4357825" y="4224230"/>
                </a:moveTo>
                <a:lnTo>
                  <a:pt x="4358966" y="4226886"/>
                </a:lnTo>
                <a:cubicBezTo>
                  <a:pt x="4359651" y="4227967"/>
                  <a:pt x="4359974" y="4229219"/>
                  <a:pt x="4359917" y="4230489"/>
                </a:cubicBezTo>
                <a:lnTo>
                  <a:pt x="4359917" y="4231817"/>
                </a:lnTo>
                <a:lnTo>
                  <a:pt x="4363530" y="4228782"/>
                </a:lnTo>
                <a:lnTo>
                  <a:pt x="4361438" y="4227455"/>
                </a:lnTo>
                <a:lnTo>
                  <a:pt x="4360488" y="4226317"/>
                </a:lnTo>
                <a:lnTo>
                  <a:pt x="4360488" y="4225179"/>
                </a:lnTo>
                <a:lnTo>
                  <a:pt x="4360488" y="4224230"/>
                </a:lnTo>
                <a:close/>
                <a:moveTo>
                  <a:pt x="695974" y="4224041"/>
                </a:moveTo>
                <a:lnTo>
                  <a:pt x="692551" y="4228213"/>
                </a:lnTo>
                <a:lnTo>
                  <a:pt x="689319" y="4232386"/>
                </a:lnTo>
                <a:lnTo>
                  <a:pt x="693502" y="4235800"/>
                </a:lnTo>
                <a:lnTo>
                  <a:pt x="697686" y="4239024"/>
                </a:lnTo>
                <a:close/>
                <a:moveTo>
                  <a:pt x="4209503" y="4223661"/>
                </a:moveTo>
                <a:cubicBezTo>
                  <a:pt x="4208571" y="4225103"/>
                  <a:pt x="4208571" y="4226962"/>
                  <a:pt x="4209503" y="4228403"/>
                </a:cubicBezTo>
                <a:cubicBezTo>
                  <a:pt x="4210321" y="4229446"/>
                  <a:pt x="4211595" y="4230015"/>
                  <a:pt x="4212926" y="4229920"/>
                </a:cubicBezTo>
                <a:lnTo>
                  <a:pt x="4212926" y="4231438"/>
                </a:lnTo>
                <a:lnTo>
                  <a:pt x="4212926" y="4233714"/>
                </a:lnTo>
                <a:lnTo>
                  <a:pt x="4218440" y="4229541"/>
                </a:lnTo>
                <a:lnTo>
                  <a:pt x="4215968" y="4229541"/>
                </a:lnTo>
                <a:cubicBezTo>
                  <a:pt x="4217489" y="4228099"/>
                  <a:pt x="4217547" y="4225691"/>
                  <a:pt x="4216101" y="4224173"/>
                </a:cubicBezTo>
                <a:cubicBezTo>
                  <a:pt x="4216063" y="4224135"/>
                  <a:pt x="4216006" y="4224079"/>
                  <a:pt x="4215968" y="4224041"/>
                </a:cubicBezTo>
                <a:cubicBezTo>
                  <a:pt x="4214485" y="4222599"/>
                  <a:pt x="4212127" y="4222599"/>
                  <a:pt x="4210644" y="4224041"/>
                </a:cubicBezTo>
                <a:close/>
                <a:moveTo>
                  <a:pt x="1511177" y="4223472"/>
                </a:moveTo>
                <a:cubicBezTo>
                  <a:pt x="1511177" y="4227265"/>
                  <a:pt x="1508705" y="4230679"/>
                  <a:pt x="1512888" y="4228782"/>
                </a:cubicBezTo>
                <a:cubicBezTo>
                  <a:pt x="1512688" y="4227967"/>
                  <a:pt x="1512755" y="4227094"/>
                  <a:pt x="1513078" y="4226317"/>
                </a:cubicBezTo>
                <a:lnTo>
                  <a:pt x="1512888" y="4226127"/>
                </a:lnTo>
                <a:cubicBezTo>
                  <a:pt x="1510987" y="4226127"/>
                  <a:pt x="1512888" y="4224230"/>
                  <a:pt x="1511177" y="4223472"/>
                </a:cubicBezTo>
                <a:close/>
                <a:moveTo>
                  <a:pt x="1423705" y="4223472"/>
                </a:moveTo>
                <a:lnTo>
                  <a:pt x="1423705" y="4223851"/>
                </a:lnTo>
                <a:lnTo>
                  <a:pt x="1424085" y="4223851"/>
                </a:lnTo>
                <a:cubicBezTo>
                  <a:pt x="1423514" y="4224420"/>
                  <a:pt x="1423705" y="4223472"/>
                  <a:pt x="1423705" y="4223472"/>
                </a:cubicBezTo>
                <a:close/>
                <a:moveTo>
                  <a:pt x="3185698" y="4222903"/>
                </a:moveTo>
                <a:cubicBezTo>
                  <a:pt x="3158126" y="4222903"/>
                  <a:pt x="3180184" y="4244904"/>
                  <a:pt x="3185698" y="4222903"/>
                </a:cubicBezTo>
                <a:close/>
                <a:moveTo>
                  <a:pt x="625046" y="4222523"/>
                </a:moveTo>
                <a:cubicBezTo>
                  <a:pt x="623441" y="4222713"/>
                  <a:pt x="622269" y="4224135"/>
                  <a:pt x="622383" y="4225748"/>
                </a:cubicBezTo>
                <a:cubicBezTo>
                  <a:pt x="622604" y="4226999"/>
                  <a:pt x="623593" y="4227986"/>
                  <a:pt x="624856" y="4228213"/>
                </a:cubicBezTo>
                <a:lnTo>
                  <a:pt x="625616" y="4228213"/>
                </a:lnTo>
                <a:cubicBezTo>
                  <a:pt x="627145" y="4227929"/>
                  <a:pt x="628212" y="4226544"/>
                  <a:pt x="628088" y="4224989"/>
                </a:cubicBezTo>
                <a:cubicBezTo>
                  <a:pt x="627890" y="4223491"/>
                  <a:pt x="626556" y="4222409"/>
                  <a:pt x="625046" y="4222523"/>
                </a:cubicBezTo>
                <a:close/>
                <a:moveTo>
                  <a:pt x="4153977" y="4221765"/>
                </a:moveTo>
                <a:lnTo>
                  <a:pt x="4153977" y="4224230"/>
                </a:lnTo>
                <a:lnTo>
                  <a:pt x="4155688" y="4224230"/>
                </a:lnTo>
                <a:lnTo>
                  <a:pt x="4157020" y="4223069"/>
                </a:lnTo>
                <a:lnTo>
                  <a:pt x="4157020" y="4224420"/>
                </a:lnTo>
                <a:lnTo>
                  <a:pt x="4157210" y="4222903"/>
                </a:lnTo>
                <a:lnTo>
                  <a:pt x="4157020" y="4223069"/>
                </a:lnTo>
                <a:lnTo>
                  <a:pt x="4157020" y="4222903"/>
                </a:lnTo>
                <a:lnTo>
                  <a:pt x="4157020" y="4221765"/>
                </a:lnTo>
                <a:lnTo>
                  <a:pt x="4155498" y="4221765"/>
                </a:lnTo>
                <a:close/>
                <a:moveTo>
                  <a:pt x="1746020" y="4221575"/>
                </a:moveTo>
                <a:cubicBezTo>
                  <a:pt x="1744499" y="4222334"/>
                  <a:pt x="1746020" y="4221575"/>
                  <a:pt x="1746020" y="4222903"/>
                </a:cubicBezTo>
                <a:lnTo>
                  <a:pt x="1747086" y="4222505"/>
                </a:lnTo>
                <a:lnTo>
                  <a:pt x="1747542" y="4222903"/>
                </a:lnTo>
                <a:lnTo>
                  <a:pt x="1747542" y="4222334"/>
                </a:lnTo>
                <a:lnTo>
                  <a:pt x="1747086" y="4222505"/>
                </a:lnTo>
                <a:close/>
                <a:moveTo>
                  <a:pt x="2636314" y="4221392"/>
                </a:moveTo>
                <a:cubicBezTo>
                  <a:pt x="2636680" y="4220829"/>
                  <a:pt x="2635575" y="4221623"/>
                  <a:pt x="2631581" y="4225179"/>
                </a:cubicBezTo>
                <a:cubicBezTo>
                  <a:pt x="2620885" y="4236986"/>
                  <a:pt x="2635218" y="4223081"/>
                  <a:pt x="2636314" y="4221392"/>
                </a:cubicBezTo>
                <a:close/>
                <a:moveTo>
                  <a:pt x="4187064" y="4221196"/>
                </a:moveTo>
                <a:lnTo>
                  <a:pt x="4185733" y="4223282"/>
                </a:lnTo>
                <a:cubicBezTo>
                  <a:pt x="4186209" y="4222865"/>
                  <a:pt x="4186247" y="4222144"/>
                  <a:pt x="4185828" y="4221670"/>
                </a:cubicBezTo>
                <a:cubicBezTo>
                  <a:pt x="4185809" y="4221632"/>
                  <a:pt x="4185771" y="4221613"/>
                  <a:pt x="4185733" y="4221575"/>
                </a:cubicBezTo>
                <a:cubicBezTo>
                  <a:pt x="4185182" y="4221139"/>
                  <a:pt x="4184383" y="4221139"/>
                  <a:pt x="4183832" y="4221575"/>
                </a:cubicBezTo>
                <a:cubicBezTo>
                  <a:pt x="4183451" y="4222144"/>
                  <a:pt x="4183451" y="4222903"/>
                  <a:pt x="4183832" y="4223472"/>
                </a:cubicBezTo>
                <a:cubicBezTo>
                  <a:pt x="4184459" y="4224363"/>
                  <a:pt x="4185695" y="4224572"/>
                  <a:pt x="4186589" y="4223946"/>
                </a:cubicBezTo>
                <a:cubicBezTo>
                  <a:pt x="4187483" y="4223320"/>
                  <a:pt x="4187692" y="4222087"/>
                  <a:pt x="4187064" y="4221196"/>
                </a:cubicBezTo>
                <a:close/>
                <a:moveTo>
                  <a:pt x="1712933" y="4221006"/>
                </a:moveTo>
                <a:lnTo>
                  <a:pt x="1714264" y="4222903"/>
                </a:lnTo>
                <a:lnTo>
                  <a:pt x="1717687" y="4224610"/>
                </a:lnTo>
                <a:cubicBezTo>
                  <a:pt x="1717687" y="4223092"/>
                  <a:pt x="1717687" y="4221765"/>
                  <a:pt x="1714264" y="4221006"/>
                </a:cubicBezTo>
                <a:close/>
                <a:moveTo>
                  <a:pt x="1984667" y="4220627"/>
                </a:moveTo>
                <a:lnTo>
                  <a:pt x="1983907" y="4221386"/>
                </a:lnTo>
                <a:lnTo>
                  <a:pt x="1982385" y="4222903"/>
                </a:lnTo>
                <a:cubicBezTo>
                  <a:pt x="1980294" y="4239593"/>
                  <a:pt x="1996647" y="4222713"/>
                  <a:pt x="1984667" y="4220627"/>
                </a:cubicBezTo>
                <a:close/>
                <a:moveTo>
                  <a:pt x="2891145" y="4220437"/>
                </a:moveTo>
                <a:cubicBezTo>
                  <a:pt x="2890004" y="4220437"/>
                  <a:pt x="2891145" y="4222523"/>
                  <a:pt x="2892666" y="4224420"/>
                </a:cubicBezTo>
                <a:cubicBezTo>
                  <a:pt x="2890385" y="4227075"/>
                  <a:pt x="2889814" y="4231627"/>
                  <a:pt x="2892666" y="4232007"/>
                </a:cubicBezTo>
                <a:cubicBezTo>
                  <a:pt x="2891716" y="4229541"/>
                  <a:pt x="2893807" y="4227834"/>
                  <a:pt x="2895139" y="4226506"/>
                </a:cubicBezTo>
                <a:lnTo>
                  <a:pt x="2895899" y="4227075"/>
                </a:lnTo>
                <a:cubicBezTo>
                  <a:pt x="2897535" y="4228327"/>
                  <a:pt x="2899550" y="4228991"/>
                  <a:pt x="2901604" y="4228972"/>
                </a:cubicBezTo>
                <a:cubicBezTo>
                  <a:pt x="2903125" y="4228972"/>
                  <a:pt x="2901604" y="4225937"/>
                  <a:pt x="2898942" y="4223661"/>
                </a:cubicBezTo>
                <a:lnTo>
                  <a:pt x="2897230" y="4222523"/>
                </a:lnTo>
                <a:cubicBezTo>
                  <a:pt x="2895500" y="4221139"/>
                  <a:pt x="2893351" y="4220399"/>
                  <a:pt x="2891145" y="4220437"/>
                </a:cubicBezTo>
                <a:close/>
                <a:moveTo>
                  <a:pt x="2558561" y="4220247"/>
                </a:moveTo>
                <a:lnTo>
                  <a:pt x="2558561" y="4221006"/>
                </a:lnTo>
                <a:cubicBezTo>
                  <a:pt x="2558561" y="4227265"/>
                  <a:pt x="2549243" y="4232955"/>
                  <a:pt x="2558561" y="4236748"/>
                </a:cubicBezTo>
                <a:cubicBezTo>
                  <a:pt x="2559321" y="4229541"/>
                  <a:pt x="2567118" y="4224230"/>
                  <a:pt x="2558561" y="4220247"/>
                </a:cubicBezTo>
                <a:close/>
                <a:moveTo>
                  <a:pt x="1518665" y="4219299"/>
                </a:moveTo>
                <a:cubicBezTo>
                  <a:pt x="1518118" y="4218920"/>
                  <a:pt x="1517547" y="4218730"/>
                  <a:pt x="1517452" y="4219868"/>
                </a:cubicBezTo>
                <a:lnTo>
                  <a:pt x="1516691" y="4219868"/>
                </a:lnTo>
                <a:cubicBezTo>
                  <a:pt x="1516691" y="4219868"/>
                  <a:pt x="1516691" y="4221765"/>
                  <a:pt x="1516691" y="4222523"/>
                </a:cubicBezTo>
                <a:cubicBezTo>
                  <a:pt x="1516691" y="4223282"/>
                  <a:pt x="1515360" y="4222523"/>
                  <a:pt x="1514790" y="4222523"/>
                </a:cubicBezTo>
                <a:cubicBezTo>
                  <a:pt x="1514219" y="4222523"/>
                  <a:pt x="1515931" y="4224230"/>
                  <a:pt x="1517452" y="4224041"/>
                </a:cubicBezTo>
                <a:cubicBezTo>
                  <a:pt x="1518973" y="4223851"/>
                  <a:pt x="1516121" y="4224041"/>
                  <a:pt x="1517452" y="4224989"/>
                </a:cubicBezTo>
                <a:lnTo>
                  <a:pt x="1518973" y="4224989"/>
                </a:lnTo>
                <a:cubicBezTo>
                  <a:pt x="1518973" y="4224989"/>
                  <a:pt x="1518973" y="4225937"/>
                  <a:pt x="1518973" y="4226506"/>
                </a:cubicBezTo>
                <a:cubicBezTo>
                  <a:pt x="1518973" y="4226506"/>
                  <a:pt x="1517832" y="4226506"/>
                  <a:pt x="1517262" y="4226506"/>
                </a:cubicBezTo>
                <a:lnTo>
                  <a:pt x="1517262" y="4228593"/>
                </a:lnTo>
                <a:lnTo>
                  <a:pt x="1517262" y="4231248"/>
                </a:lnTo>
                <a:cubicBezTo>
                  <a:pt x="1518973" y="4231248"/>
                  <a:pt x="1517262" y="4232765"/>
                  <a:pt x="1519924" y="4231248"/>
                </a:cubicBezTo>
                <a:lnTo>
                  <a:pt x="1519045" y="4230371"/>
                </a:lnTo>
                <a:lnTo>
                  <a:pt x="1520114" y="4228593"/>
                </a:lnTo>
                <a:cubicBezTo>
                  <a:pt x="1520114" y="4229731"/>
                  <a:pt x="1520114" y="4228593"/>
                  <a:pt x="1521635" y="4229920"/>
                </a:cubicBezTo>
                <a:lnTo>
                  <a:pt x="1521635" y="4232196"/>
                </a:lnTo>
                <a:cubicBezTo>
                  <a:pt x="1523347" y="4229541"/>
                  <a:pt x="1521635" y="4229351"/>
                  <a:pt x="1522586" y="4226886"/>
                </a:cubicBezTo>
                <a:cubicBezTo>
                  <a:pt x="1521234" y="4226013"/>
                  <a:pt x="1520439" y="4224496"/>
                  <a:pt x="1520494" y="4222903"/>
                </a:cubicBezTo>
                <a:cubicBezTo>
                  <a:pt x="1519354" y="4222903"/>
                  <a:pt x="1517832" y="4222903"/>
                  <a:pt x="1518212" y="4221006"/>
                </a:cubicBezTo>
                <a:cubicBezTo>
                  <a:pt x="1518593" y="4219109"/>
                  <a:pt x="1519354" y="4222144"/>
                  <a:pt x="1519734" y="4221006"/>
                </a:cubicBezTo>
                <a:cubicBezTo>
                  <a:pt x="1520114" y="4219868"/>
                  <a:pt x="1519734" y="4219109"/>
                  <a:pt x="1519734" y="4219868"/>
                </a:cubicBezTo>
                <a:cubicBezTo>
                  <a:pt x="1519734" y="4220248"/>
                  <a:pt x="1519211" y="4219679"/>
                  <a:pt x="1518665" y="4219299"/>
                </a:cubicBezTo>
                <a:close/>
                <a:moveTo>
                  <a:pt x="1912332" y="4218825"/>
                </a:moveTo>
                <a:cubicBezTo>
                  <a:pt x="1912027" y="4218863"/>
                  <a:pt x="1911742" y="4218958"/>
                  <a:pt x="1911457" y="4219109"/>
                </a:cubicBezTo>
                <a:cubicBezTo>
                  <a:pt x="1909898" y="4219640"/>
                  <a:pt x="1909042" y="4221328"/>
                  <a:pt x="1909555" y="4222903"/>
                </a:cubicBezTo>
                <a:cubicBezTo>
                  <a:pt x="1909974" y="4224420"/>
                  <a:pt x="1911533" y="4225311"/>
                  <a:pt x="1913054" y="4224894"/>
                </a:cubicBezTo>
                <a:cubicBezTo>
                  <a:pt x="1913168" y="4224875"/>
                  <a:pt x="1913263" y="4224837"/>
                  <a:pt x="1913359" y="4224799"/>
                </a:cubicBezTo>
                <a:cubicBezTo>
                  <a:pt x="1915013" y="4224515"/>
                  <a:pt x="1916135" y="4222960"/>
                  <a:pt x="1915850" y="4221291"/>
                </a:cubicBezTo>
                <a:cubicBezTo>
                  <a:pt x="1915564" y="4219640"/>
                  <a:pt x="1914005" y="4218540"/>
                  <a:pt x="1912332" y="4218825"/>
                </a:cubicBezTo>
                <a:close/>
                <a:moveTo>
                  <a:pt x="5779819" y="4218730"/>
                </a:moveTo>
                <a:cubicBezTo>
                  <a:pt x="5752246" y="4218730"/>
                  <a:pt x="5774304" y="4240731"/>
                  <a:pt x="5779819" y="4218730"/>
                </a:cubicBezTo>
                <a:close/>
                <a:moveTo>
                  <a:pt x="2788280" y="4218396"/>
                </a:moveTo>
                <a:cubicBezTo>
                  <a:pt x="2788734" y="4220770"/>
                  <a:pt x="2803388" y="4234426"/>
                  <a:pt x="2793975" y="4221196"/>
                </a:cubicBezTo>
                <a:cubicBezTo>
                  <a:pt x="2789554" y="4218067"/>
                  <a:pt x="2788128" y="4217604"/>
                  <a:pt x="2788280" y="4218396"/>
                </a:cubicBezTo>
                <a:close/>
                <a:moveTo>
                  <a:pt x="3086246" y="4218161"/>
                </a:moveTo>
                <a:lnTo>
                  <a:pt x="3088697" y="4218161"/>
                </a:lnTo>
                <a:lnTo>
                  <a:pt x="3088908" y="4223661"/>
                </a:lnTo>
                <a:lnTo>
                  <a:pt x="3086246" y="4221597"/>
                </a:lnTo>
                <a:close/>
                <a:moveTo>
                  <a:pt x="1127821" y="4218161"/>
                </a:moveTo>
                <a:cubicBezTo>
                  <a:pt x="1126297" y="4217763"/>
                  <a:pt x="1124736" y="4218673"/>
                  <a:pt x="1124333" y="4220191"/>
                </a:cubicBezTo>
                <a:cubicBezTo>
                  <a:pt x="1123930" y="4221708"/>
                  <a:pt x="1124837" y="4223263"/>
                  <a:pt x="1126360" y="4223661"/>
                </a:cubicBezTo>
                <a:cubicBezTo>
                  <a:pt x="1126839" y="4223794"/>
                  <a:pt x="1127341" y="4223794"/>
                  <a:pt x="1127821" y="4223661"/>
                </a:cubicBezTo>
                <a:cubicBezTo>
                  <a:pt x="1129254" y="4223984"/>
                  <a:pt x="1130680" y="4223092"/>
                  <a:pt x="1131006" y="4221651"/>
                </a:cubicBezTo>
                <a:cubicBezTo>
                  <a:pt x="1131027" y="4221575"/>
                  <a:pt x="1131042" y="4221480"/>
                  <a:pt x="1131053" y="4221386"/>
                </a:cubicBezTo>
                <a:lnTo>
                  <a:pt x="1131053" y="4220627"/>
                </a:lnTo>
                <a:cubicBezTo>
                  <a:pt x="1130859" y="4219071"/>
                  <a:pt x="1129435" y="4217953"/>
                  <a:pt x="1127870" y="4218161"/>
                </a:cubicBezTo>
                <a:cubicBezTo>
                  <a:pt x="1127855" y="4218161"/>
                  <a:pt x="1127838" y="4218161"/>
                  <a:pt x="1127821" y="4218161"/>
                </a:cubicBezTo>
                <a:close/>
                <a:moveTo>
                  <a:pt x="888603" y="4217782"/>
                </a:moveTo>
                <a:lnTo>
                  <a:pt x="883279" y="4221954"/>
                </a:lnTo>
                <a:cubicBezTo>
                  <a:pt x="880426" y="4224230"/>
                  <a:pt x="878144" y="4227265"/>
                  <a:pt x="878335" y="4228593"/>
                </a:cubicBezTo>
                <a:cubicBezTo>
                  <a:pt x="878525" y="4229920"/>
                  <a:pt x="881187" y="4230679"/>
                  <a:pt x="884420" y="4230300"/>
                </a:cubicBezTo>
                <a:lnTo>
                  <a:pt x="889934" y="4229731"/>
                </a:lnTo>
                <a:close/>
                <a:moveTo>
                  <a:pt x="5135769" y="4216985"/>
                </a:moveTo>
                <a:cubicBezTo>
                  <a:pt x="5130171" y="4220781"/>
                  <a:pt x="5130670" y="4234900"/>
                  <a:pt x="5138229" y="4233334"/>
                </a:cubicBezTo>
                <a:cubicBezTo>
                  <a:pt x="5137088" y="4228024"/>
                  <a:pt x="5143553" y="4227455"/>
                  <a:pt x="5142032" y="4218920"/>
                </a:cubicBezTo>
                <a:lnTo>
                  <a:pt x="5143364" y="4217592"/>
                </a:lnTo>
                <a:cubicBezTo>
                  <a:pt x="5140179" y="4215601"/>
                  <a:pt x="5137635" y="4215719"/>
                  <a:pt x="5135769" y="4216985"/>
                </a:cubicBezTo>
                <a:close/>
                <a:moveTo>
                  <a:pt x="2418130" y="4216857"/>
                </a:moveTo>
                <a:cubicBezTo>
                  <a:pt x="2414375" y="4218730"/>
                  <a:pt x="2410334" y="4230205"/>
                  <a:pt x="2417274" y="4245663"/>
                </a:cubicBezTo>
                <a:cubicBezTo>
                  <a:pt x="2425356" y="4222713"/>
                  <a:pt x="2421886" y="4214984"/>
                  <a:pt x="2418130" y="4216857"/>
                </a:cubicBezTo>
                <a:close/>
                <a:moveTo>
                  <a:pt x="1265304" y="4216644"/>
                </a:moveTo>
                <a:cubicBezTo>
                  <a:pt x="1264163" y="4217782"/>
                  <a:pt x="1264163" y="4219678"/>
                  <a:pt x="1264163" y="4219678"/>
                </a:cubicBezTo>
                <a:lnTo>
                  <a:pt x="1263212" y="4221006"/>
                </a:lnTo>
                <a:cubicBezTo>
                  <a:pt x="1264045" y="4219622"/>
                  <a:pt x="1264745" y="4218161"/>
                  <a:pt x="1265304" y="4216644"/>
                </a:cubicBezTo>
                <a:close/>
                <a:moveTo>
                  <a:pt x="2316681" y="4216264"/>
                </a:moveTo>
                <a:cubicBezTo>
                  <a:pt x="2311737" y="4237886"/>
                  <a:pt x="2332464" y="4217402"/>
                  <a:pt x="2316681" y="4216264"/>
                </a:cubicBezTo>
                <a:close/>
                <a:moveTo>
                  <a:pt x="1503380" y="4216264"/>
                </a:moveTo>
                <a:cubicBezTo>
                  <a:pt x="1502810" y="4216720"/>
                  <a:pt x="1502355" y="4217307"/>
                  <a:pt x="1502049" y="4217971"/>
                </a:cubicBezTo>
                <a:lnTo>
                  <a:pt x="1505402" y="4217971"/>
                </a:lnTo>
                <a:lnTo>
                  <a:pt x="1505852" y="4218351"/>
                </a:lnTo>
                <a:lnTo>
                  <a:pt x="1505852" y="4217971"/>
                </a:lnTo>
                <a:lnTo>
                  <a:pt x="1505402" y="4217971"/>
                </a:lnTo>
                <a:close/>
                <a:moveTo>
                  <a:pt x="2864409" y="4216245"/>
                </a:moveTo>
                <a:cubicBezTo>
                  <a:pt x="2864371" y="4216245"/>
                  <a:pt x="2864352" y="4216264"/>
                  <a:pt x="2864333" y="4216264"/>
                </a:cubicBezTo>
                <a:cubicBezTo>
                  <a:pt x="2862850" y="4216796"/>
                  <a:pt x="2861956" y="4218313"/>
                  <a:pt x="2862241" y="4219868"/>
                </a:cubicBezTo>
                <a:lnTo>
                  <a:pt x="2862432" y="4220058"/>
                </a:lnTo>
                <a:cubicBezTo>
                  <a:pt x="2862945" y="4221651"/>
                  <a:pt x="2864656" y="4222542"/>
                  <a:pt x="2866254" y="4222030"/>
                </a:cubicBezTo>
                <a:cubicBezTo>
                  <a:pt x="2867851" y="4221518"/>
                  <a:pt x="2868745" y="4219811"/>
                  <a:pt x="2868231" y="4218199"/>
                </a:cubicBezTo>
                <a:cubicBezTo>
                  <a:pt x="2867718" y="4216606"/>
                  <a:pt x="2866007" y="4215733"/>
                  <a:pt x="2864409" y="4216245"/>
                </a:cubicBezTo>
                <a:close/>
                <a:moveTo>
                  <a:pt x="1088458" y="4216157"/>
                </a:moveTo>
                <a:lnTo>
                  <a:pt x="1088838" y="4216644"/>
                </a:lnTo>
                <a:lnTo>
                  <a:pt x="1088458" y="4216644"/>
                </a:lnTo>
                <a:close/>
                <a:moveTo>
                  <a:pt x="824330" y="4215695"/>
                </a:moveTo>
                <a:cubicBezTo>
                  <a:pt x="822756" y="4215695"/>
                  <a:pt x="821476" y="4216966"/>
                  <a:pt x="821472" y="4218540"/>
                </a:cubicBezTo>
                <a:cubicBezTo>
                  <a:pt x="821472" y="4218597"/>
                  <a:pt x="821474" y="4218673"/>
                  <a:pt x="821478" y="4218730"/>
                </a:cubicBezTo>
                <a:lnTo>
                  <a:pt x="821858" y="4218920"/>
                </a:lnTo>
                <a:cubicBezTo>
                  <a:pt x="822081" y="4220475"/>
                  <a:pt x="823524" y="4221556"/>
                  <a:pt x="825083" y="4221328"/>
                </a:cubicBezTo>
                <a:cubicBezTo>
                  <a:pt x="826644" y="4221120"/>
                  <a:pt x="827728" y="4219678"/>
                  <a:pt x="827506" y="4218123"/>
                </a:cubicBezTo>
                <a:cubicBezTo>
                  <a:pt x="827287" y="4216587"/>
                  <a:pt x="825874" y="4215506"/>
                  <a:pt x="824330" y="4215695"/>
                </a:cubicBezTo>
                <a:close/>
                <a:moveTo>
                  <a:pt x="4420387" y="4214368"/>
                </a:moveTo>
                <a:lnTo>
                  <a:pt x="4420387" y="4217023"/>
                </a:lnTo>
                <a:cubicBezTo>
                  <a:pt x="4419208" y="4217953"/>
                  <a:pt x="4418447" y="4219318"/>
                  <a:pt x="4418295" y="4220816"/>
                </a:cubicBezTo>
                <a:lnTo>
                  <a:pt x="4419246" y="4220437"/>
                </a:lnTo>
                <a:cubicBezTo>
                  <a:pt x="4419246" y="4220437"/>
                  <a:pt x="4421338" y="4220437"/>
                  <a:pt x="4423049" y="4218920"/>
                </a:cubicBezTo>
                <a:lnTo>
                  <a:pt x="4426282" y="4216264"/>
                </a:lnTo>
                <a:close/>
                <a:moveTo>
                  <a:pt x="1152161" y="4214368"/>
                </a:moveTo>
                <a:cubicBezTo>
                  <a:pt x="1121736" y="4208868"/>
                  <a:pt x="1149879" y="4236938"/>
                  <a:pt x="1152161" y="4214368"/>
                </a:cubicBezTo>
                <a:close/>
                <a:moveTo>
                  <a:pt x="566209" y="4213969"/>
                </a:moveTo>
                <a:cubicBezTo>
                  <a:pt x="565606" y="4213723"/>
                  <a:pt x="564918" y="4213799"/>
                  <a:pt x="564386" y="4214178"/>
                </a:cubicBezTo>
                <a:lnTo>
                  <a:pt x="564956" y="4214747"/>
                </a:lnTo>
                <a:cubicBezTo>
                  <a:pt x="563910" y="4214842"/>
                  <a:pt x="563144" y="4215771"/>
                  <a:pt x="563243" y="4216814"/>
                </a:cubicBezTo>
                <a:cubicBezTo>
                  <a:pt x="563243" y="4216814"/>
                  <a:pt x="563245" y="4216833"/>
                  <a:pt x="563245" y="4216833"/>
                </a:cubicBezTo>
                <a:cubicBezTo>
                  <a:pt x="563328" y="4217876"/>
                  <a:pt x="564243" y="4218654"/>
                  <a:pt x="565291" y="4218578"/>
                </a:cubicBezTo>
                <a:cubicBezTo>
                  <a:pt x="565371" y="4218559"/>
                  <a:pt x="565449" y="4218559"/>
                  <a:pt x="565527" y="4218540"/>
                </a:cubicBezTo>
                <a:cubicBezTo>
                  <a:pt x="566477" y="4218540"/>
                  <a:pt x="567428" y="4217402"/>
                  <a:pt x="567238" y="4216454"/>
                </a:cubicBezTo>
                <a:cubicBezTo>
                  <a:pt x="567639" y="4215487"/>
                  <a:pt x="567179" y="4214368"/>
                  <a:pt x="566209" y="4213969"/>
                </a:cubicBezTo>
                <a:close/>
                <a:moveTo>
                  <a:pt x="4202467" y="4213799"/>
                </a:moveTo>
                <a:lnTo>
                  <a:pt x="4200756" y="4215506"/>
                </a:lnTo>
                <a:cubicBezTo>
                  <a:pt x="4200242" y="4214975"/>
                  <a:pt x="4199406" y="4214975"/>
                  <a:pt x="4198873" y="4215487"/>
                </a:cubicBezTo>
                <a:cubicBezTo>
                  <a:pt x="4198873" y="4215487"/>
                  <a:pt x="4198854" y="4215506"/>
                  <a:pt x="4198854" y="4215506"/>
                </a:cubicBezTo>
                <a:cubicBezTo>
                  <a:pt x="4198379" y="4215923"/>
                  <a:pt x="4198341" y="4216644"/>
                  <a:pt x="4198759" y="4217118"/>
                </a:cubicBezTo>
                <a:cubicBezTo>
                  <a:pt x="4198778" y="4217156"/>
                  <a:pt x="4198816" y="4217175"/>
                  <a:pt x="4198854" y="4217213"/>
                </a:cubicBezTo>
                <a:cubicBezTo>
                  <a:pt x="4199368" y="4217744"/>
                  <a:pt x="4200204" y="4217744"/>
                  <a:pt x="4200737" y="4217232"/>
                </a:cubicBezTo>
                <a:cubicBezTo>
                  <a:pt x="4200737" y="4217232"/>
                  <a:pt x="4200756" y="4217213"/>
                  <a:pt x="4200756" y="4217213"/>
                </a:cubicBezTo>
                <a:cubicBezTo>
                  <a:pt x="4201707" y="4217687"/>
                  <a:pt x="4202848" y="4217307"/>
                  <a:pt x="4203323" y="4216359"/>
                </a:cubicBezTo>
                <a:cubicBezTo>
                  <a:pt x="4203798" y="4215411"/>
                  <a:pt x="4203418" y="4214273"/>
                  <a:pt x="4202467" y="4213799"/>
                </a:cubicBezTo>
                <a:close/>
                <a:moveTo>
                  <a:pt x="5853029" y="4213609"/>
                </a:moveTo>
                <a:cubicBezTo>
                  <a:pt x="5847324" y="4241300"/>
                  <a:pt x="5868812" y="4219868"/>
                  <a:pt x="5853029" y="4213609"/>
                </a:cubicBezTo>
                <a:close/>
                <a:moveTo>
                  <a:pt x="919789" y="4212850"/>
                </a:moveTo>
                <a:lnTo>
                  <a:pt x="943939" y="4233903"/>
                </a:lnTo>
                <a:lnTo>
                  <a:pt x="951545" y="4240162"/>
                </a:lnTo>
                <a:cubicBezTo>
                  <a:pt x="967328" y="4250973"/>
                  <a:pt x="941657" y="4270509"/>
                  <a:pt x="962004" y="4276768"/>
                </a:cubicBezTo>
                <a:cubicBezTo>
                  <a:pt x="963128" y="4266943"/>
                  <a:pt x="963128" y="4257005"/>
                  <a:pt x="962004" y="4247180"/>
                </a:cubicBezTo>
                <a:cubicBezTo>
                  <a:pt x="964730" y="4249627"/>
                  <a:pt x="967655" y="4251846"/>
                  <a:pt x="970751" y="4253818"/>
                </a:cubicBezTo>
                <a:cubicBezTo>
                  <a:pt x="972320" y="4252680"/>
                  <a:pt x="973672" y="4251258"/>
                  <a:pt x="974744" y="4249645"/>
                </a:cubicBezTo>
                <a:cubicBezTo>
                  <a:pt x="976931" y="4245644"/>
                  <a:pt x="977606" y="4241016"/>
                  <a:pt x="976646" y="4236559"/>
                </a:cubicBezTo>
                <a:lnTo>
                  <a:pt x="975124" y="4227644"/>
                </a:lnTo>
                <a:lnTo>
                  <a:pt x="971702" y="4239404"/>
                </a:lnTo>
                <a:lnTo>
                  <a:pt x="968089" y="4251352"/>
                </a:lnTo>
                <a:lnTo>
                  <a:pt x="966758" y="4243007"/>
                </a:lnTo>
                <a:lnTo>
                  <a:pt x="965236" y="4234472"/>
                </a:lnTo>
                <a:lnTo>
                  <a:pt x="942418" y="4223661"/>
                </a:lnTo>
                <a:close/>
                <a:moveTo>
                  <a:pt x="4166908" y="4212661"/>
                </a:moveTo>
                <a:lnTo>
                  <a:pt x="4165577" y="4214368"/>
                </a:lnTo>
                <a:lnTo>
                  <a:pt x="4164436" y="4216264"/>
                </a:lnTo>
                <a:lnTo>
                  <a:pt x="4161964" y="4216264"/>
                </a:lnTo>
                <a:cubicBezTo>
                  <a:pt x="4160994" y="4215866"/>
                  <a:pt x="4159891" y="4215866"/>
                  <a:pt x="4158921" y="4216264"/>
                </a:cubicBezTo>
                <a:lnTo>
                  <a:pt x="4161393" y="4218351"/>
                </a:lnTo>
                <a:lnTo>
                  <a:pt x="4163695" y="4220319"/>
                </a:lnTo>
                <a:lnTo>
                  <a:pt x="4163485" y="4220437"/>
                </a:lnTo>
                <a:lnTo>
                  <a:pt x="4163485" y="4221025"/>
                </a:lnTo>
                <a:lnTo>
                  <a:pt x="4162154" y="4221954"/>
                </a:lnTo>
                <a:lnTo>
                  <a:pt x="4160252" y="4223282"/>
                </a:lnTo>
                <a:lnTo>
                  <a:pt x="4161203" y="4224799"/>
                </a:lnTo>
                <a:lnTo>
                  <a:pt x="4161203" y="4226317"/>
                </a:lnTo>
                <a:lnTo>
                  <a:pt x="4163485" y="4224610"/>
                </a:lnTo>
                <a:lnTo>
                  <a:pt x="4163485" y="4221025"/>
                </a:lnTo>
                <a:lnTo>
                  <a:pt x="4164055" y="4220627"/>
                </a:lnTo>
                <a:lnTo>
                  <a:pt x="4163695" y="4220319"/>
                </a:lnTo>
                <a:lnTo>
                  <a:pt x="4166527" y="4218730"/>
                </a:lnTo>
                <a:lnTo>
                  <a:pt x="4169570" y="4217023"/>
                </a:lnTo>
                <a:lnTo>
                  <a:pt x="4169760" y="4214937"/>
                </a:lnTo>
                <a:cubicBezTo>
                  <a:pt x="4170064" y="4214216"/>
                  <a:pt x="4170064" y="4213381"/>
                  <a:pt x="4169760" y="4212661"/>
                </a:cubicBezTo>
                <a:cubicBezTo>
                  <a:pt x="4169209" y="4212471"/>
                  <a:pt x="4168600" y="4212471"/>
                  <a:pt x="4168049" y="4212661"/>
                </a:cubicBezTo>
                <a:close/>
                <a:moveTo>
                  <a:pt x="1087507" y="4211641"/>
                </a:moveTo>
                <a:lnTo>
                  <a:pt x="1088458" y="4212471"/>
                </a:lnTo>
                <a:lnTo>
                  <a:pt x="1088458" y="4216157"/>
                </a:lnTo>
                <a:lnTo>
                  <a:pt x="1087507" y="4214937"/>
                </a:lnTo>
                <a:cubicBezTo>
                  <a:pt x="1087450" y="4213932"/>
                  <a:pt x="1087450" y="4212907"/>
                  <a:pt x="1087507" y="4211902"/>
                </a:cubicBezTo>
                <a:close/>
                <a:moveTo>
                  <a:pt x="2551335" y="4210574"/>
                </a:moveTo>
                <a:lnTo>
                  <a:pt x="2555992" y="4216892"/>
                </a:lnTo>
                <a:lnTo>
                  <a:pt x="2556089" y="4217782"/>
                </a:lnTo>
                <a:lnTo>
                  <a:pt x="2556089" y="4217023"/>
                </a:lnTo>
                <a:lnTo>
                  <a:pt x="2555992" y="4216892"/>
                </a:lnTo>
                <a:lnTo>
                  <a:pt x="2555495" y="4212329"/>
                </a:lnTo>
                <a:cubicBezTo>
                  <a:pt x="2554901" y="4210859"/>
                  <a:pt x="2553712" y="4210005"/>
                  <a:pt x="2551335" y="4210574"/>
                </a:cubicBezTo>
                <a:close/>
                <a:moveTo>
                  <a:pt x="2516726" y="4210574"/>
                </a:moveTo>
                <a:cubicBezTo>
                  <a:pt x="2513874" y="4223472"/>
                  <a:pt x="2496570" y="4221765"/>
                  <a:pt x="2501133" y="4241869"/>
                </a:cubicBezTo>
                <a:cubicBezTo>
                  <a:pt x="2513684" y="4241111"/>
                  <a:pt x="2531749" y="4220247"/>
                  <a:pt x="2516726" y="4210574"/>
                </a:cubicBezTo>
                <a:close/>
                <a:moveTo>
                  <a:pt x="3387003" y="4208773"/>
                </a:moveTo>
                <a:cubicBezTo>
                  <a:pt x="3386314" y="4209436"/>
                  <a:pt x="3387740" y="4212187"/>
                  <a:pt x="3390687" y="4217592"/>
                </a:cubicBezTo>
                <a:cubicBezTo>
                  <a:pt x="3375285" y="4224799"/>
                  <a:pt x="3398484" y="4224610"/>
                  <a:pt x="3395822" y="4213799"/>
                </a:cubicBezTo>
                <a:lnTo>
                  <a:pt x="3396012" y="4212471"/>
                </a:lnTo>
                <a:cubicBezTo>
                  <a:pt x="3390498" y="4209531"/>
                  <a:pt x="3387693" y="4208109"/>
                  <a:pt x="3387003" y="4208773"/>
                </a:cubicBezTo>
                <a:close/>
                <a:moveTo>
                  <a:pt x="4109290" y="4207350"/>
                </a:moveTo>
                <a:lnTo>
                  <a:pt x="4109290" y="4208868"/>
                </a:lnTo>
                <a:cubicBezTo>
                  <a:pt x="4107750" y="4207293"/>
                  <a:pt x="4105221" y="4207274"/>
                  <a:pt x="4103642" y="4208811"/>
                </a:cubicBezTo>
                <a:cubicBezTo>
                  <a:pt x="4103624" y="4208830"/>
                  <a:pt x="4103604" y="4208848"/>
                  <a:pt x="4103586" y="4208868"/>
                </a:cubicBezTo>
                <a:cubicBezTo>
                  <a:pt x="4102045" y="4210100"/>
                  <a:pt x="4101627" y="4212281"/>
                  <a:pt x="4102635" y="4213988"/>
                </a:cubicBezTo>
                <a:lnTo>
                  <a:pt x="4101494" y="4213988"/>
                </a:lnTo>
                <a:lnTo>
                  <a:pt x="4095789" y="4218540"/>
                </a:lnTo>
                <a:lnTo>
                  <a:pt x="4097691" y="4218540"/>
                </a:lnTo>
                <a:lnTo>
                  <a:pt x="4101113" y="4215506"/>
                </a:lnTo>
                <a:lnTo>
                  <a:pt x="4103776" y="4213609"/>
                </a:lnTo>
                <a:cubicBezTo>
                  <a:pt x="4105259" y="4214633"/>
                  <a:pt x="4107237" y="4214633"/>
                  <a:pt x="4108720" y="4213609"/>
                </a:cubicBezTo>
                <a:cubicBezTo>
                  <a:pt x="4110583" y="4212414"/>
                  <a:pt x="4111116" y="4209948"/>
                  <a:pt x="4109918" y="4208109"/>
                </a:cubicBezTo>
                <a:cubicBezTo>
                  <a:pt x="4109746" y="4207824"/>
                  <a:pt x="4109538" y="4207578"/>
                  <a:pt x="4109290" y="4207350"/>
                </a:cubicBezTo>
                <a:close/>
                <a:moveTo>
                  <a:pt x="4312948" y="4206591"/>
                </a:moveTo>
                <a:cubicBezTo>
                  <a:pt x="4308061" y="4205397"/>
                  <a:pt x="4303117" y="4208374"/>
                  <a:pt x="4301900" y="4213249"/>
                </a:cubicBezTo>
                <a:cubicBezTo>
                  <a:pt x="4300854" y="4217459"/>
                  <a:pt x="4302946" y="4221803"/>
                  <a:pt x="4306863" y="4223661"/>
                </a:cubicBezTo>
                <a:cubicBezTo>
                  <a:pt x="4311522" y="4225217"/>
                  <a:pt x="4316618" y="4222903"/>
                  <a:pt x="4318463" y="4218351"/>
                </a:cubicBezTo>
                <a:lnTo>
                  <a:pt x="4318463" y="4221575"/>
                </a:lnTo>
                <a:lnTo>
                  <a:pt x="4316751" y="4223092"/>
                </a:lnTo>
                <a:lnTo>
                  <a:pt x="4316751" y="4224610"/>
                </a:lnTo>
                <a:cubicBezTo>
                  <a:pt x="4317170" y="4225653"/>
                  <a:pt x="4317740" y="4226601"/>
                  <a:pt x="4318463" y="4227455"/>
                </a:cubicBezTo>
                <a:lnTo>
                  <a:pt x="4320555" y="4228593"/>
                </a:lnTo>
                <a:lnTo>
                  <a:pt x="4319223" y="4231058"/>
                </a:lnTo>
                <a:lnTo>
                  <a:pt x="4317702" y="4233524"/>
                </a:lnTo>
                <a:lnTo>
                  <a:pt x="4323597" y="4229162"/>
                </a:lnTo>
                <a:lnTo>
                  <a:pt x="4322456" y="4224799"/>
                </a:lnTo>
                <a:cubicBezTo>
                  <a:pt x="4322228" y="4222789"/>
                  <a:pt x="4321562" y="4220854"/>
                  <a:pt x="4320555" y="4219109"/>
                </a:cubicBezTo>
                <a:cubicBezTo>
                  <a:pt x="4319794" y="4217630"/>
                  <a:pt x="4319338" y="4216018"/>
                  <a:pt x="4319223" y="4214368"/>
                </a:cubicBezTo>
                <a:cubicBezTo>
                  <a:pt x="4319166" y="4212812"/>
                  <a:pt x="4318843" y="4211276"/>
                  <a:pt x="4318273" y="4209816"/>
                </a:cubicBezTo>
                <a:cubicBezTo>
                  <a:pt x="4317911" y="4209645"/>
                  <a:pt x="4317493" y="4209645"/>
                  <a:pt x="4317132" y="4209816"/>
                </a:cubicBezTo>
                <a:cubicBezTo>
                  <a:pt x="4316048" y="4208393"/>
                  <a:pt x="4314603" y="4207274"/>
                  <a:pt x="4312948" y="4206591"/>
                </a:cubicBezTo>
                <a:close/>
                <a:moveTo>
                  <a:pt x="1892626" y="4206224"/>
                </a:moveTo>
                <a:cubicBezTo>
                  <a:pt x="1884015" y="4205975"/>
                  <a:pt x="1872998" y="4214795"/>
                  <a:pt x="1880271" y="4224041"/>
                </a:cubicBezTo>
                <a:lnTo>
                  <a:pt x="1880652" y="4224041"/>
                </a:lnTo>
                <a:cubicBezTo>
                  <a:pt x="1888562" y="4221860"/>
                  <a:pt x="1895356" y="4216776"/>
                  <a:pt x="1899667" y="4209816"/>
                </a:cubicBezTo>
                <a:cubicBezTo>
                  <a:pt x="1898099" y="4207398"/>
                  <a:pt x="1895496" y="4206307"/>
                  <a:pt x="1892626" y="4206224"/>
                </a:cubicBezTo>
                <a:close/>
                <a:moveTo>
                  <a:pt x="5953812" y="4205833"/>
                </a:moveTo>
                <a:lnTo>
                  <a:pt x="5943543" y="4210574"/>
                </a:lnTo>
                <a:cubicBezTo>
                  <a:pt x="5941034" y="4209816"/>
                  <a:pt x="5938352" y="4211143"/>
                  <a:pt x="5937458" y="4213609"/>
                </a:cubicBezTo>
                <a:lnTo>
                  <a:pt x="5923197" y="4220247"/>
                </a:lnTo>
                <a:lnTo>
                  <a:pt x="5930423" y="4235610"/>
                </a:lnTo>
                <a:lnTo>
                  <a:pt x="5937649" y="4250973"/>
                </a:lnTo>
                <a:lnTo>
                  <a:pt x="5948297" y="4221196"/>
                </a:lnTo>
                <a:cubicBezTo>
                  <a:pt x="5953622" y="4223472"/>
                  <a:pt x="5957996" y="4221196"/>
                  <a:pt x="5958185" y="4208488"/>
                </a:cubicBezTo>
                <a:cubicBezTo>
                  <a:pt x="5956284" y="4209531"/>
                  <a:pt x="5954231" y="4210309"/>
                  <a:pt x="5952101" y="4210764"/>
                </a:cubicBezTo>
                <a:close/>
                <a:moveTo>
                  <a:pt x="1086366" y="4204695"/>
                </a:moveTo>
                <a:cubicBezTo>
                  <a:pt x="1085416" y="4203177"/>
                  <a:pt x="1087888" y="4206971"/>
                  <a:pt x="1087888" y="4206022"/>
                </a:cubicBezTo>
                <a:cubicBezTo>
                  <a:pt x="1087888" y="4205074"/>
                  <a:pt x="1088838" y="4203557"/>
                  <a:pt x="1087888" y="4205074"/>
                </a:cubicBezTo>
                <a:lnTo>
                  <a:pt x="1087888" y="4204884"/>
                </a:lnTo>
                <a:cubicBezTo>
                  <a:pt x="1087697" y="4204695"/>
                  <a:pt x="1087317" y="4206212"/>
                  <a:pt x="1086366" y="4204695"/>
                </a:cubicBezTo>
                <a:close/>
                <a:moveTo>
                  <a:pt x="1194169" y="4204581"/>
                </a:moveTo>
                <a:lnTo>
                  <a:pt x="1196608" y="4206402"/>
                </a:lnTo>
                <a:lnTo>
                  <a:pt x="1195392" y="4208021"/>
                </a:lnTo>
                <a:close/>
                <a:moveTo>
                  <a:pt x="4197903" y="4204315"/>
                </a:moveTo>
                <a:lnTo>
                  <a:pt x="4196572" y="4206022"/>
                </a:lnTo>
                <a:cubicBezTo>
                  <a:pt x="4196078" y="4205605"/>
                  <a:pt x="4195355" y="4205605"/>
                  <a:pt x="4194861" y="4206022"/>
                </a:cubicBezTo>
                <a:cubicBezTo>
                  <a:pt x="4194423" y="4206573"/>
                  <a:pt x="4194423" y="4207369"/>
                  <a:pt x="4194861" y="4207919"/>
                </a:cubicBezTo>
                <a:cubicBezTo>
                  <a:pt x="4195279" y="4208393"/>
                  <a:pt x="4196002" y="4208431"/>
                  <a:pt x="4196477" y="4208014"/>
                </a:cubicBezTo>
                <a:cubicBezTo>
                  <a:pt x="4196515" y="4207995"/>
                  <a:pt x="4196534" y="4207957"/>
                  <a:pt x="4196572" y="4207919"/>
                </a:cubicBezTo>
                <a:cubicBezTo>
                  <a:pt x="4196572" y="4207919"/>
                  <a:pt x="4198474" y="4204695"/>
                  <a:pt x="4197903" y="4204315"/>
                </a:cubicBezTo>
                <a:close/>
                <a:moveTo>
                  <a:pt x="930890" y="4204292"/>
                </a:moveTo>
                <a:cubicBezTo>
                  <a:pt x="927633" y="4207492"/>
                  <a:pt x="930628" y="4218161"/>
                  <a:pt x="949643" y="4226696"/>
                </a:cubicBezTo>
                <a:cubicBezTo>
                  <a:pt x="943654" y="4205359"/>
                  <a:pt x="934146" y="4201091"/>
                  <a:pt x="930890" y="4204292"/>
                </a:cubicBezTo>
                <a:close/>
                <a:moveTo>
                  <a:pt x="2760644" y="4204102"/>
                </a:moveTo>
                <a:cubicBezTo>
                  <a:pt x="2760056" y="4203000"/>
                  <a:pt x="2758986" y="4203225"/>
                  <a:pt x="2757275" y="4205643"/>
                </a:cubicBezTo>
                <a:cubicBezTo>
                  <a:pt x="2757275" y="4210574"/>
                  <a:pt x="2749098" y="4210574"/>
                  <a:pt x="2741492" y="4210574"/>
                </a:cubicBezTo>
                <a:lnTo>
                  <a:pt x="2741492" y="4210764"/>
                </a:lnTo>
                <a:lnTo>
                  <a:pt x="2741492" y="4226506"/>
                </a:lnTo>
                <a:lnTo>
                  <a:pt x="2757275" y="4226506"/>
                </a:lnTo>
                <a:cubicBezTo>
                  <a:pt x="2759842" y="4222666"/>
                  <a:pt x="2762409" y="4207410"/>
                  <a:pt x="2760644" y="4204102"/>
                </a:cubicBezTo>
                <a:close/>
                <a:moveTo>
                  <a:pt x="2115667" y="4203784"/>
                </a:moveTo>
                <a:cubicBezTo>
                  <a:pt x="2115286" y="4203746"/>
                  <a:pt x="2114906" y="4203803"/>
                  <a:pt x="2114545" y="4203936"/>
                </a:cubicBezTo>
                <a:lnTo>
                  <a:pt x="2114545" y="4205074"/>
                </a:lnTo>
                <a:cubicBezTo>
                  <a:pt x="2112871" y="4205264"/>
                  <a:pt x="2111673" y="4206762"/>
                  <a:pt x="2111863" y="4208431"/>
                </a:cubicBezTo>
                <a:cubicBezTo>
                  <a:pt x="2112054" y="4210100"/>
                  <a:pt x="2113575" y="4211295"/>
                  <a:pt x="2115229" y="4211105"/>
                </a:cubicBezTo>
                <a:cubicBezTo>
                  <a:pt x="2115743" y="4211048"/>
                  <a:pt x="2116218" y="4210859"/>
                  <a:pt x="2116636" y="4210574"/>
                </a:cubicBezTo>
                <a:cubicBezTo>
                  <a:pt x="2118120" y="4210062"/>
                  <a:pt x="2118918" y="4208450"/>
                  <a:pt x="2118424" y="4206971"/>
                </a:cubicBezTo>
                <a:cubicBezTo>
                  <a:pt x="2118405" y="4206895"/>
                  <a:pt x="2118367" y="4206838"/>
                  <a:pt x="2118348" y="4206781"/>
                </a:cubicBezTo>
                <a:cubicBezTo>
                  <a:pt x="2118443" y="4205207"/>
                  <a:pt x="2117245" y="4203860"/>
                  <a:pt x="2115667" y="4203784"/>
                </a:cubicBezTo>
                <a:close/>
                <a:moveTo>
                  <a:pt x="4323597" y="4203177"/>
                </a:moveTo>
                <a:lnTo>
                  <a:pt x="4319223" y="4205293"/>
                </a:lnTo>
                <a:lnTo>
                  <a:pt x="4319223" y="4204505"/>
                </a:lnTo>
                <a:cubicBezTo>
                  <a:pt x="4318672" y="4204069"/>
                  <a:pt x="4317873" y="4204069"/>
                  <a:pt x="4317322" y="4204505"/>
                </a:cubicBezTo>
                <a:cubicBezTo>
                  <a:pt x="4316847" y="4204922"/>
                  <a:pt x="4316809" y="4205643"/>
                  <a:pt x="4317227" y="4206117"/>
                </a:cubicBezTo>
                <a:cubicBezTo>
                  <a:pt x="4317246" y="4206155"/>
                  <a:pt x="4317284" y="4206174"/>
                  <a:pt x="4317322" y="4206212"/>
                </a:cubicBezTo>
                <a:lnTo>
                  <a:pt x="4319223" y="4205293"/>
                </a:lnTo>
                <a:lnTo>
                  <a:pt x="4319223" y="4206212"/>
                </a:lnTo>
                <a:close/>
                <a:moveTo>
                  <a:pt x="1090360" y="4203177"/>
                </a:moveTo>
                <a:cubicBezTo>
                  <a:pt x="1090360" y="4201850"/>
                  <a:pt x="1090360" y="4204884"/>
                  <a:pt x="1088078" y="4205074"/>
                </a:cubicBezTo>
                <a:cubicBezTo>
                  <a:pt x="1085796" y="4205264"/>
                  <a:pt x="1089789" y="4207161"/>
                  <a:pt x="1088078" y="4208299"/>
                </a:cubicBezTo>
                <a:cubicBezTo>
                  <a:pt x="1086366" y="4209436"/>
                  <a:pt x="1088078" y="4208299"/>
                  <a:pt x="1089219" y="4208299"/>
                </a:cubicBezTo>
                <a:cubicBezTo>
                  <a:pt x="1090360" y="4208299"/>
                  <a:pt x="1088078" y="4209247"/>
                  <a:pt x="1087507" y="4209626"/>
                </a:cubicBezTo>
                <a:lnTo>
                  <a:pt x="1087507" y="4211641"/>
                </a:lnTo>
                <a:lnTo>
                  <a:pt x="1086937" y="4211143"/>
                </a:lnTo>
                <a:lnTo>
                  <a:pt x="1085035" y="4210788"/>
                </a:lnTo>
                <a:lnTo>
                  <a:pt x="1085035" y="4210385"/>
                </a:lnTo>
                <a:lnTo>
                  <a:pt x="1083894" y="4210385"/>
                </a:lnTo>
                <a:lnTo>
                  <a:pt x="1083894" y="4208678"/>
                </a:lnTo>
                <a:cubicBezTo>
                  <a:pt x="1082183" y="4208868"/>
                  <a:pt x="1083894" y="4208678"/>
                  <a:pt x="1082563" y="4210385"/>
                </a:cubicBezTo>
                <a:lnTo>
                  <a:pt x="1083894" y="4210385"/>
                </a:lnTo>
                <a:lnTo>
                  <a:pt x="1083894" y="4210574"/>
                </a:lnTo>
                <a:lnTo>
                  <a:pt x="1085035" y="4210788"/>
                </a:lnTo>
                <a:lnTo>
                  <a:pt x="1085035" y="4211523"/>
                </a:lnTo>
                <a:cubicBezTo>
                  <a:pt x="1088268" y="4213799"/>
                  <a:pt x="1088838" y="4219109"/>
                  <a:pt x="1090930" y="4221575"/>
                </a:cubicBezTo>
                <a:lnTo>
                  <a:pt x="1091741" y="4221575"/>
                </a:lnTo>
                <a:lnTo>
                  <a:pt x="1093022" y="4223092"/>
                </a:lnTo>
                <a:cubicBezTo>
                  <a:pt x="1093022" y="4221575"/>
                  <a:pt x="1093782" y="4221575"/>
                  <a:pt x="1093022" y="4221575"/>
                </a:cubicBezTo>
                <a:lnTo>
                  <a:pt x="1091741" y="4221575"/>
                </a:lnTo>
                <a:lnTo>
                  <a:pt x="1089979" y="4219489"/>
                </a:lnTo>
                <a:cubicBezTo>
                  <a:pt x="1088268" y="4219489"/>
                  <a:pt x="1089979" y="4217782"/>
                  <a:pt x="1089979" y="4217971"/>
                </a:cubicBezTo>
                <a:lnTo>
                  <a:pt x="1089979" y="4216644"/>
                </a:lnTo>
                <a:lnTo>
                  <a:pt x="1089979" y="4215316"/>
                </a:lnTo>
                <a:cubicBezTo>
                  <a:pt x="1089979" y="4214368"/>
                  <a:pt x="1089979" y="4215316"/>
                  <a:pt x="1091120" y="4215316"/>
                </a:cubicBezTo>
                <a:lnTo>
                  <a:pt x="1092261" y="4217465"/>
                </a:lnTo>
                <a:lnTo>
                  <a:pt x="1092261" y="4219489"/>
                </a:lnTo>
                <a:cubicBezTo>
                  <a:pt x="1093212" y="4220627"/>
                  <a:pt x="1094733" y="4221954"/>
                  <a:pt x="1094733" y="4221954"/>
                </a:cubicBezTo>
                <a:lnTo>
                  <a:pt x="1094733" y="4221765"/>
                </a:lnTo>
                <a:cubicBezTo>
                  <a:pt x="1095114" y="4222903"/>
                  <a:pt x="1096064" y="4222334"/>
                  <a:pt x="1096064" y="4222334"/>
                </a:cubicBezTo>
                <a:cubicBezTo>
                  <a:pt x="1094733" y="4222903"/>
                  <a:pt x="1096635" y="4220627"/>
                  <a:pt x="1096064" y="4220627"/>
                </a:cubicBezTo>
                <a:cubicBezTo>
                  <a:pt x="1095494" y="4220627"/>
                  <a:pt x="1094353" y="4222713"/>
                  <a:pt x="1094353" y="4220627"/>
                </a:cubicBezTo>
                <a:cubicBezTo>
                  <a:pt x="1094353" y="4218540"/>
                  <a:pt x="1092832" y="4218540"/>
                  <a:pt x="1092832" y="4218540"/>
                </a:cubicBezTo>
                <a:lnTo>
                  <a:pt x="1092261" y="4217465"/>
                </a:lnTo>
                <a:lnTo>
                  <a:pt x="1092261" y="4216454"/>
                </a:lnTo>
                <a:cubicBezTo>
                  <a:pt x="1092261" y="4216454"/>
                  <a:pt x="1089599" y="4215506"/>
                  <a:pt x="1090360" y="4214178"/>
                </a:cubicBezTo>
                <a:cubicBezTo>
                  <a:pt x="1089219" y="4215127"/>
                  <a:pt x="1091691" y="4214178"/>
                  <a:pt x="1092451" y="4213230"/>
                </a:cubicBezTo>
                <a:cubicBezTo>
                  <a:pt x="1093212" y="4212281"/>
                  <a:pt x="1092451" y="4211712"/>
                  <a:pt x="1090169" y="4211143"/>
                </a:cubicBezTo>
                <a:lnTo>
                  <a:pt x="1090929" y="4210385"/>
                </a:lnTo>
                <a:lnTo>
                  <a:pt x="1091582" y="4210385"/>
                </a:lnTo>
                <a:lnTo>
                  <a:pt x="1092261" y="4211333"/>
                </a:lnTo>
                <a:cubicBezTo>
                  <a:pt x="1093212" y="4210574"/>
                  <a:pt x="1092261" y="4211333"/>
                  <a:pt x="1092261" y="4210385"/>
                </a:cubicBezTo>
                <a:lnTo>
                  <a:pt x="1091582" y="4210385"/>
                </a:lnTo>
                <a:lnTo>
                  <a:pt x="1091310" y="4210005"/>
                </a:lnTo>
                <a:lnTo>
                  <a:pt x="1090929" y="4210385"/>
                </a:lnTo>
                <a:lnTo>
                  <a:pt x="1089979" y="4210385"/>
                </a:lnTo>
                <a:cubicBezTo>
                  <a:pt x="1088838" y="4211523"/>
                  <a:pt x="1091501" y="4209057"/>
                  <a:pt x="1091310" y="4207540"/>
                </a:cubicBezTo>
                <a:cubicBezTo>
                  <a:pt x="1091120" y="4206022"/>
                  <a:pt x="1090169" y="4207540"/>
                  <a:pt x="1090360" y="4207540"/>
                </a:cubicBezTo>
                <a:cubicBezTo>
                  <a:pt x="1090550" y="4207540"/>
                  <a:pt x="1090360" y="4204505"/>
                  <a:pt x="1090360" y="4203177"/>
                </a:cubicBezTo>
                <a:close/>
                <a:moveTo>
                  <a:pt x="4116516" y="4202798"/>
                </a:moveTo>
                <a:lnTo>
                  <a:pt x="4113474" y="4205074"/>
                </a:lnTo>
                <a:lnTo>
                  <a:pt x="4111382" y="4205074"/>
                </a:lnTo>
                <a:lnTo>
                  <a:pt x="4111382" y="4206971"/>
                </a:lnTo>
                <a:lnTo>
                  <a:pt x="4117277" y="4206971"/>
                </a:lnTo>
                <a:lnTo>
                  <a:pt x="4117277" y="4210574"/>
                </a:lnTo>
                <a:lnTo>
                  <a:pt x="4114424" y="4212092"/>
                </a:lnTo>
                <a:lnTo>
                  <a:pt x="4111382" y="4213799"/>
                </a:lnTo>
                <a:lnTo>
                  <a:pt x="4112903" y="4215506"/>
                </a:lnTo>
                <a:cubicBezTo>
                  <a:pt x="4113435" y="4216378"/>
                  <a:pt x="4114234" y="4217042"/>
                  <a:pt x="4115185" y="4217402"/>
                </a:cubicBezTo>
                <a:lnTo>
                  <a:pt x="4116896" y="4213040"/>
                </a:lnTo>
                <a:lnTo>
                  <a:pt x="4118608" y="4211902"/>
                </a:lnTo>
                <a:lnTo>
                  <a:pt x="4120319" y="4210764"/>
                </a:lnTo>
                <a:lnTo>
                  <a:pt x="4120319" y="4207919"/>
                </a:lnTo>
                <a:lnTo>
                  <a:pt x="4121080" y="4206022"/>
                </a:lnTo>
                <a:lnTo>
                  <a:pt x="4118798" y="4206022"/>
                </a:lnTo>
                <a:lnTo>
                  <a:pt x="4116516" y="4206022"/>
                </a:lnTo>
                <a:lnTo>
                  <a:pt x="4116516" y="4204315"/>
                </a:lnTo>
                <a:close/>
                <a:moveTo>
                  <a:pt x="3583596" y="4201299"/>
                </a:moveTo>
                <a:cubicBezTo>
                  <a:pt x="3584077" y="4203628"/>
                  <a:pt x="3598624" y="4217213"/>
                  <a:pt x="3589211" y="4204126"/>
                </a:cubicBezTo>
                <a:cubicBezTo>
                  <a:pt x="3584838" y="4200997"/>
                  <a:pt x="3583435" y="4200523"/>
                  <a:pt x="3583596" y="4201299"/>
                </a:cubicBezTo>
                <a:close/>
                <a:moveTo>
                  <a:pt x="4170711" y="4200712"/>
                </a:moveTo>
                <a:lnTo>
                  <a:pt x="4169760" y="4202798"/>
                </a:lnTo>
                <a:lnTo>
                  <a:pt x="4168049" y="4204126"/>
                </a:lnTo>
                <a:lnTo>
                  <a:pt x="4169190" y="4204126"/>
                </a:lnTo>
                <a:cubicBezTo>
                  <a:pt x="4169684" y="4204297"/>
                  <a:pt x="4170216" y="4204297"/>
                  <a:pt x="4170711" y="4204126"/>
                </a:cubicBezTo>
                <a:cubicBezTo>
                  <a:pt x="4171662" y="4203671"/>
                  <a:pt x="4172042" y="4202533"/>
                  <a:pt x="4171586" y="4201584"/>
                </a:cubicBezTo>
                <a:cubicBezTo>
                  <a:pt x="4171415" y="4201205"/>
                  <a:pt x="4171091" y="4200902"/>
                  <a:pt x="4170711" y="4200712"/>
                </a:cubicBezTo>
                <a:close/>
                <a:moveTo>
                  <a:pt x="2575675" y="4200522"/>
                </a:moveTo>
                <a:cubicBezTo>
                  <a:pt x="2575086" y="4203576"/>
                  <a:pt x="2574895" y="4206705"/>
                  <a:pt x="2575104" y="4209816"/>
                </a:cubicBezTo>
                <a:cubicBezTo>
                  <a:pt x="2576607" y="4209816"/>
                  <a:pt x="2578109" y="4209493"/>
                  <a:pt x="2579478" y="4208868"/>
                </a:cubicBezTo>
                <a:cubicBezTo>
                  <a:pt x="2578147" y="4214558"/>
                  <a:pt x="2571872" y="4217023"/>
                  <a:pt x="2569020" y="4209816"/>
                </a:cubicBezTo>
                <a:cubicBezTo>
                  <a:pt x="2568829" y="4206781"/>
                  <a:pt x="2572062" y="4203557"/>
                  <a:pt x="2575675" y="4200522"/>
                </a:cubicBezTo>
                <a:close/>
                <a:moveTo>
                  <a:pt x="1906893" y="4200333"/>
                </a:moveTo>
                <a:cubicBezTo>
                  <a:pt x="1906893" y="4202040"/>
                  <a:pt x="1905372" y="4203557"/>
                  <a:pt x="1905182" y="4204884"/>
                </a:cubicBezTo>
                <a:lnTo>
                  <a:pt x="1905562" y="4205453"/>
                </a:lnTo>
                <a:cubicBezTo>
                  <a:pt x="1905562" y="4205453"/>
                  <a:pt x="1905562" y="4205453"/>
                  <a:pt x="1905562" y="4206402"/>
                </a:cubicBezTo>
                <a:cubicBezTo>
                  <a:pt x="1905847" y="4206895"/>
                  <a:pt x="1906323" y="4207255"/>
                  <a:pt x="1906893" y="4207350"/>
                </a:cubicBezTo>
                <a:cubicBezTo>
                  <a:pt x="1906893" y="4204695"/>
                  <a:pt x="1911267" y="4202040"/>
                  <a:pt x="1906893" y="4200333"/>
                </a:cubicBezTo>
                <a:close/>
                <a:moveTo>
                  <a:pt x="765191" y="4199763"/>
                </a:moveTo>
                <a:cubicBezTo>
                  <a:pt x="763621" y="4199650"/>
                  <a:pt x="762250" y="4200825"/>
                  <a:pt x="762130" y="4202381"/>
                </a:cubicBezTo>
                <a:cubicBezTo>
                  <a:pt x="762115" y="4202589"/>
                  <a:pt x="762122" y="4202779"/>
                  <a:pt x="762149" y="4202988"/>
                </a:cubicBezTo>
                <a:lnTo>
                  <a:pt x="762719" y="4202798"/>
                </a:lnTo>
                <a:cubicBezTo>
                  <a:pt x="762913" y="4204353"/>
                  <a:pt x="764337" y="4205472"/>
                  <a:pt x="765903" y="4205264"/>
                </a:cubicBezTo>
                <a:cubicBezTo>
                  <a:pt x="765918" y="4205264"/>
                  <a:pt x="765935" y="4205264"/>
                  <a:pt x="765952" y="4205264"/>
                </a:cubicBezTo>
                <a:cubicBezTo>
                  <a:pt x="767452" y="4205074"/>
                  <a:pt x="768538" y="4203728"/>
                  <a:pt x="768424" y="4202229"/>
                </a:cubicBezTo>
                <a:cubicBezTo>
                  <a:pt x="768230" y="4200674"/>
                  <a:pt x="766806" y="4199555"/>
                  <a:pt x="765241" y="4199763"/>
                </a:cubicBezTo>
                <a:cubicBezTo>
                  <a:pt x="765225" y="4199763"/>
                  <a:pt x="765208" y="4199763"/>
                  <a:pt x="765191" y="4199763"/>
                </a:cubicBezTo>
                <a:close/>
                <a:moveTo>
                  <a:pt x="1796412" y="4199574"/>
                </a:moveTo>
                <a:cubicBezTo>
                  <a:pt x="1795315" y="4201395"/>
                  <a:pt x="1793820" y="4202950"/>
                  <a:pt x="1792038" y="4204126"/>
                </a:cubicBezTo>
                <a:lnTo>
                  <a:pt x="1790137" y="4205453"/>
                </a:lnTo>
                <a:lnTo>
                  <a:pt x="1800100" y="4214840"/>
                </a:lnTo>
                <a:lnTo>
                  <a:pt x="1800215" y="4215316"/>
                </a:lnTo>
                <a:lnTo>
                  <a:pt x="1800405" y="4215127"/>
                </a:lnTo>
                <a:lnTo>
                  <a:pt x="1800100" y="4214840"/>
                </a:lnTo>
                <a:close/>
                <a:moveTo>
                  <a:pt x="3787925" y="4198815"/>
                </a:moveTo>
                <a:cubicBezTo>
                  <a:pt x="3787925" y="4210195"/>
                  <a:pt x="3792108" y="4215506"/>
                  <a:pt x="3803518" y="4214558"/>
                </a:cubicBezTo>
                <a:lnTo>
                  <a:pt x="3803518" y="4198815"/>
                </a:lnTo>
                <a:close/>
                <a:moveTo>
                  <a:pt x="959341" y="4198056"/>
                </a:moveTo>
                <a:cubicBezTo>
                  <a:pt x="957767" y="4198056"/>
                  <a:pt x="956489" y="4199327"/>
                  <a:pt x="956489" y="4200902"/>
                </a:cubicBezTo>
                <a:lnTo>
                  <a:pt x="956489" y="4201660"/>
                </a:lnTo>
                <a:cubicBezTo>
                  <a:pt x="956776" y="4203177"/>
                  <a:pt x="958170" y="4204259"/>
                  <a:pt x="959722" y="4204126"/>
                </a:cubicBezTo>
                <a:cubicBezTo>
                  <a:pt x="961285" y="4203936"/>
                  <a:pt x="962395" y="4202514"/>
                  <a:pt x="962200" y="4200958"/>
                </a:cubicBezTo>
                <a:cubicBezTo>
                  <a:pt x="962198" y="4200940"/>
                  <a:pt x="962196" y="4200920"/>
                  <a:pt x="962194" y="4200902"/>
                </a:cubicBezTo>
                <a:cubicBezTo>
                  <a:pt x="962194" y="4199327"/>
                  <a:pt x="960916" y="4198056"/>
                  <a:pt x="959341" y="4198056"/>
                </a:cubicBezTo>
                <a:close/>
                <a:moveTo>
                  <a:pt x="1429029" y="4196918"/>
                </a:moveTo>
                <a:cubicBezTo>
                  <a:pt x="1428388" y="4197203"/>
                  <a:pt x="1427905" y="4197772"/>
                  <a:pt x="1427698" y="4198436"/>
                </a:cubicBezTo>
                <a:cubicBezTo>
                  <a:pt x="1430931" y="4200333"/>
                  <a:pt x="1427698" y="4203177"/>
                  <a:pt x="1430740" y="4203177"/>
                </a:cubicBezTo>
                <a:cubicBezTo>
                  <a:pt x="1428839" y="4201471"/>
                  <a:pt x="1430740" y="4203177"/>
                  <a:pt x="1431881" y="4203177"/>
                </a:cubicBezTo>
                <a:cubicBezTo>
                  <a:pt x="1433022" y="4203177"/>
                  <a:pt x="1430170" y="4201660"/>
                  <a:pt x="1430550" y="4200902"/>
                </a:cubicBezTo>
                <a:cubicBezTo>
                  <a:pt x="1430550" y="4200902"/>
                  <a:pt x="1430550" y="4202040"/>
                  <a:pt x="1429599" y="4201850"/>
                </a:cubicBezTo>
                <a:cubicBezTo>
                  <a:pt x="1429514" y="4201357"/>
                  <a:pt x="1429514" y="4200825"/>
                  <a:pt x="1429599" y="4200333"/>
                </a:cubicBezTo>
                <a:cubicBezTo>
                  <a:pt x="1429029" y="4200333"/>
                  <a:pt x="1429219" y="4198246"/>
                  <a:pt x="1429599" y="4197677"/>
                </a:cubicBezTo>
                <a:close/>
                <a:moveTo>
                  <a:pt x="4131539" y="4195591"/>
                </a:moveTo>
                <a:lnTo>
                  <a:pt x="4128306" y="4198056"/>
                </a:lnTo>
                <a:lnTo>
                  <a:pt x="4129637" y="4199763"/>
                </a:lnTo>
                <a:lnTo>
                  <a:pt x="4131729" y="4198056"/>
                </a:lnTo>
                <a:lnTo>
                  <a:pt x="4135776" y="4198056"/>
                </a:lnTo>
                <a:lnTo>
                  <a:pt x="4136102" y="4198246"/>
                </a:lnTo>
                <a:lnTo>
                  <a:pt x="4138384" y="4198246"/>
                </a:lnTo>
                <a:lnTo>
                  <a:pt x="4138384" y="4201850"/>
                </a:lnTo>
                <a:lnTo>
                  <a:pt x="4138384" y="4205453"/>
                </a:lnTo>
                <a:lnTo>
                  <a:pt x="4137243" y="4207730"/>
                </a:lnTo>
                <a:cubicBezTo>
                  <a:pt x="4136730" y="4208905"/>
                  <a:pt x="4136026" y="4210005"/>
                  <a:pt x="4135152" y="4210954"/>
                </a:cubicBezTo>
                <a:lnTo>
                  <a:pt x="4135152" y="4214747"/>
                </a:lnTo>
                <a:lnTo>
                  <a:pt x="4136102" y="4218540"/>
                </a:lnTo>
                <a:lnTo>
                  <a:pt x="4132299" y="4218540"/>
                </a:lnTo>
                <a:lnTo>
                  <a:pt x="4134201" y="4220816"/>
                </a:lnTo>
                <a:lnTo>
                  <a:pt x="4138384" y="4220816"/>
                </a:lnTo>
                <a:lnTo>
                  <a:pt x="4138384" y="4219109"/>
                </a:lnTo>
                <a:lnTo>
                  <a:pt x="4138384" y="4217213"/>
                </a:lnTo>
                <a:lnTo>
                  <a:pt x="4137243" y="4214368"/>
                </a:lnTo>
                <a:cubicBezTo>
                  <a:pt x="4136920" y="4213059"/>
                  <a:pt x="4136920" y="4211694"/>
                  <a:pt x="4137243" y="4210385"/>
                </a:cubicBezTo>
                <a:cubicBezTo>
                  <a:pt x="4137776" y="4209209"/>
                  <a:pt x="4138632" y="4208223"/>
                  <a:pt x="4139715" y="4207540"/>
                </a:cubicBezTo>
                <a:lnTo>
                  <a:pt x="4140856" y="4208299"/>
                </a:lnTo>
                <a:lnTo>
                  <a:pt x="4140856" y="4206212"/>
                </a:lnTo>
                <a:cubicBezTo>
                  <a:pt x="4140571" y="4204638"/>
                  <a:pt x="4140571" y="4203045"/>
                  <a:pt x="4140856" y="4201471"/>
                </a:cubicBezTo>
                <a:cubicBezTo>
                  <a:pt x="4140989" y="4200408"/>
                  <a:pt x="4140989" y="4199308"/>
                  <a:pt x="4140856" y="4198246"/>
                </a:cubicBezTo>
                <a:cubicBezTo>
                  <a:pt x="4140172" y="4198056"/>
                  <a:pt x="4139449" y="4198056"/>
                  <a:pt x="4138764" y="4198246"/>
                </a:cubicBezTo>
                <a:lnTo>
                  <a:pt x="4138384" y="4198246"/>
                </a:lnTo>
                <a:lnTo>
                  <a:pt x="4138384" y="4198056"/>
                </a:lnTo>
                <a:lnTo>
                  <a:pt x="4135776" y="4198056"/>
                </a:lnTo>
                <a:close/>
                <a:moveTo>
                  <a:pt x="2844177" y="4195591"/>
                </a:moveTo>
                <a:cubicBezTo>
                  <a:pt x="2836951" y="4203557"/>
                  <a:pt x="2853114" y="4202798"/>
                  <a:pt x="2844177" y="4195591"/>
                </a:cubicBezTo>
                <a:close/>
                <a:moveTo>
                  <a:pt x="1331098" y="4195022"/>
                </a:moveTo>
                <a:cubicBezTo>
                  <a:pt x="1331098" y="4194263"/>
                  <a:pt x="1329957" y="4196160"/>
                  <a:pt x="1329767" y="4197108"/>
                </a:cubicBezTo>
                <a:cubicBezTo>
                  <a:pt x="1329577" y="4198056"/>
                  <a:pt x="1331098" y="4198056"/>
                  <a:pt x="1331098" y="4197867"/>
                </a:cubicBezTo>
                <a:cubicBezTo>
                  <a:pt x="1329006" y="4197867"/>
                  <a:pt x="1331098" y="4195781"/>
                  <a:pt x="1331098" y="4195022"/>
                </a:cubicBezTo>
                <a:close/>
                <a:moveTo>
                  <a:pt x="2899132" y="4194832"/>
                </a:moveTo>
                <a:cubicBezTo>
                  <a:pt x="2894188" y="4216454"/>
                  <a:pt x="2914915" y="4195781"/>
                  <a:pt x="2899132" y="4194832"/>
                </a:cubicBezTo>
                <a:close/>
                <a:moveTo>
                  <a:pt x="1715025" y="4194832"/>
                </a:moveTo>
                <a:lnTo>
                  <a:pt x="1716356" y="4196918"/>
                </a:lnTo>
                <a:lnTo>
                  <a:pt x="1720730" y="4195970"/>
                </a:lnTo>
                <a:lnTo>
                  <a:pt x="1720730" y="4194832"/>
                </a:lnTo>
                <a:close/>
                <a:moveTo>
                  <a:pt x="1779678" y="4194453"/>
                </a:moveTo>
                <a:cubicBezTo>
                  <a:pt x="1781580" y="4211143"/>
                  <a:pt x="1760662" y="4206212"/>
                  <a:pt x="1755338" y="4215127"/>
                </a:cubicBezTo>
                <a:cubicBezTo>
                  <a:pt x="1754831" y="4213647"/>
                  <a:pt x="1753210" y="4212850"/>
                  <a:pt x="1751719" y="4213343"/>
                </a:cubicBezTo>
                <a:cubicBezTo>
                  <a:pt x="1751657" y="4213363"/>
                  <a:pt x="1751596" y="4213400"/>
                  <a:pt x="1751535" y="4213419"/>
                </a:cubicBezTo>
                <a:cubicBezTo>
                  <a:pt x="1750044" y="4213932"/>
                  <a:pt x="1749246" y="4215544"/>
                  <a:pt x="1749753" y="4217023"/>
                </a:cubicBezTo>
                <a:cubicBezTo>
                  <a:pt x="1749774" y="4217099"/>
                  <a:pt x="1749799" y="4217156"/>
                  <a:pt x="1749824" y="4217213"/>
                </a:cubicBezTo>
                <a:cubicBezTo>
                  <a:pt x="1750440" y="4218692"/>
                  <a:pt x="1752105" y="4219451"/>
                  <a:pt x="1753627" y="4218920"/>
                </a:cubicBezTo>
                <a:cubicBezTo>
                  <a:pt x="1753518" y="4219868"/>
                  <a:pt x="1753518" y="4220816"/>
                  <a:pt x="1753627" y="4221765"/>
                </a:cubicBezTo>
                <a:cubicBezTo>
                  <a:pt x="1773783" y="4226506"/>
                  <a:pt x="1777016" y="4214558"/>
                  <a:pt x="1786334" y="4208299"/>
                </a:cubicBezTo>
                <a:lnTo>
                  <a:pt x="1786334" y="4203936"/>
                </a:lnTo>
                <a:lnTo>
                  <a:pt x="1789694" y="4196303"/>
                </a:lnTo>
                <a:lnTo>
                  <a:pt x="1789947" y="4196350"/>
                </a:lnTo>
                <a:lnTo>
                  <a:pt x="1789757" y="4196160"/>
                </a:lnTo>
                <a:lnTo>
                  <a:pt x="1789694" y="4196303"/>
                </a:lnTo>
                <a:close/>
                <a:moveTo>
                  <a:pt x="1091691" y="4194453"/>
                </a:moveTo>
                <a:lnTo>
                  <a:pt x="1091691" y="4194643"/>
                </a:lnTo>
                <a:lnTo>
                  <a:pt x="1092451" y="4194643"/>
                </a:lnTo>
                <a:cubicBezTo>
                  <a:pt x="1093592" y="4196350"/>
                  <a:pt x="1092071" y="4194074"/>
                  <a:pt x="1091691" y="4194453"/>
                </a:cubicBezTo>
                <a:close/>
                <a:moveTo>
                  <a:pt x="844297" y="4194453"/>
                </a:moveTo>
                <a:cubicBezTo>
                  <a:pt x="837012" y="4203196"/>
                  <a:pt x="833340" y="4214387"/>
                  <a:pt x="834028" y="4225748"/>
                </a:cubicBezTo>
                <a:cubicBezTo>
                  <a:pt x="840303" y="4223851"/>
                  <a:pt x="843156" y="4218161"/>
                  <a:pt x="853995" y="4220247"/>
                </a:cubicBezTo>
                <a:lnTo>
                  <a:pt x="854755" y="4220437"/>
                </a:lnTo>
                <a:cubicBezTo>
                  <a:pt x="855137" y="4215771"/>
                  <a:pt x="854687" y="4211086"/>
                  <a:pt x="853424" y="4206591"/>
                </a:cubicBezTo>
                <a:lnTo>
                  <a:pt x="862552" y="4205453"/>
                </a:lnTo>
                <a:lnTo>
                  <a:pt x="858368" y="4202229"/>
                </a:lnTo>
                <a:lnTo>
                  <a:pt x="854185" y="4198815"/>
                </a:lnTo>
                <a:lnTo>
                  <a:pt x="851522" y="4202229"/>
                </a:lnTo>
                <a:cubicBezTo>
                  <a:pt x="849959" y="4198967"/>
                  <a:pt x="847440" y="4196255"/>
                  <a:pt x="844297" y="4194453"/>
                </a:cubicBezTo>
                <a:close/>
                <a:moveTo>
                  <a:pt x="1879320" y="4194263"/>
                </a:moveTo>
                <a:cubicBezTo>
                  <a:pt x="1874186" y="4215885"/>
                  <a:pt x="1894913" y="4195212"/>
                  <a:pt x="1879320" y="4194263"/>
                </a:cubicBezTo>
                <a:close/>
                <a:moveTo>
                  <a:pt x="4166717" y="4193884"/>
                </a:moveTo>
                <a:lnTo>
                  <a:pt x="4168429" y="4196160"/>
                </a:lnTo>
                <a:lnTo>
                  <a:pt x="4169760" y="4193884"/>
                </a:lnTo>
                <a:lnTo>
                  <a:pt x="4168239" y="4193884"/>
                </a:lnTo>
                <a:cubicBezTo>
                  <a:pt x="4167744" y="4193732"/>
                  <a:pt x="4167212" y="4193732"/>
                  <a:pt x="4166717" y="4193884"/>
                </a:cubicBezTo>
                <a:close/>
                <a:moveTo>
                  <a:pt x="2354523" y="4193505"/>
                </a:moveTo>
                <a:cubicBezTo>
                  <a:pt x="2349578" y="4215127"/>
                  <a:pt x="2370115" y="4194453"/>
                  <a:pt x="2354523" y="4193505"/>
                </a:cubicBezTo>
                <a:close/>
                <a:moveTo>
                  <a:pt x="1918113" y="4193315"/>
                </a:moveTo>
                <a:cubicBezTo>
                  <a:pt x="1918113" y="4197867"/>
                  <a:pt x="1910126" y="4195022"/>
                  <a:pt x="1910886" y="4200522"/>
                </a:cubicBezTo>
                <a:lnTo>
                  <a:pt x="1918213" y="4205019"/>
                </a:lnTo>
                <a:lnTo>
                  <a:pt x="1918113" y="4205264"/>
                </a:lnTo>
                <a:lnTo>
                  <a:pt x="1918303" y="4205074"/>
                </a:lnTo>
                <a:lnTo>
                  <a:pt x="1918213" y="4205019"/>
                </a:lnTo>
                <a:lnTo>
                  <a:pt x="1920680" y="4198934"/>
                </a:lnTo>
                <a:cubicBezTo>
                  <a:pt x="1921203" y="4196208"/>
                  <a:pt x="1920870" y="4193600"/>
                  <a:pt x="1918113" y="4193315"/>
                </a:cubicBezTo>
                <a:close/>
                <a:moveTo>
                  <a:pt x="755303" y="4193125"/>
                </a:moveTo>
                <a:cubicBezTo>
                  <a:pt x="736858" y="4199005"/>
                  <a:pt x="738569" y="4223282"/>
                  <a:pt x="733815" y="4241111"/>
                </a:cubicBezTo>
                <a:lnTo>
                  <a:pt x="734386" y="4239973"/>
                </a:lnTo>
                <a:cubicBezTo>
                  <a:pt x="753402" y="4237317"/>
                  <a:pt x="742182" y="4202040"/>
                  <a:pt x="755303" y="4193125"/>
                </a:cubicBezTo>
                <a:close/>
                <a:moveTo>
                  <a:pt x="5952861" y="4192936"/>
                </a:moveTo>
                <a:cubicBezTo>
                  <a:pt x="5947917" y="4214558"/>
                  <a:pt x="5968644" y="4193884"/>
                  <a:pt x="5952861" y="4192936"/>
                </a:cubicBezTo>
                <a:close/>
                <a:moveTo>
                  <a:pt x="1089979" y="4192936"/>
                </a:moveTo>
                <a:cubicBezTo>
                  <a:pt x="1089979" y="4191418"/>
                  <a:pt x="1089979" y="4194832"/>
                  <a:pt x="1088458" y="4194453"/>
                </a:cubicBezTo>
                <a:lnTo>
                  <a:pt x="1088458" y="4193315"/>
                </a:lnTo>
                <a:cubicBezTo>
                  <a:pt x="1088458" y="4192936"/>
                  <a:pt x="1087317" y="4193315"/>
                  <a:pt x="1086747" y="4194643"/>
                </a:cubicBezTo>
                <a:cubicBezTo>
                  <a:pt x="1086176" y="4195970"/>
                  <a:pt x="1086747" y="4198436"/>
                  <a:pt x="1088838" y="4200333"/>
                </a:cubicBezTo>
                <a:lnTo>
                  <a:pt x="1089979" y="4199005"/>
                </a:lnTo>
                <a:cubicBezTo>
                  <a:pt x="1089979" y="4197867"/>
                  <a:pt x="1087888" y="4199005"/>
                  <a:pt x="1088648" y="4197867"/>
                </a:cubicBezTo>
                <a:cubicBezTo>
                  <a:pt x="1089409" y="4196729"/>
                  <a:pt x="1088648" y="4197867"/>
                  <a:pt x="1089979" y="4197867"/>
                </a:cubicBezTo>
                <a:cubicBezTo>
                  <a:pt x="1089979" y="4197867"/>
                  <a:pt x="1089979" y="4194453"/>
                  <a:pt x="1089979" y="4192936"/>
                </a:cubicBezTo>
                <a:close/>
                <a:moveTo>
                  <a:pt x="775460" y="4192936"/>
                </a:moveTo>
                <a:cubicBezTo>
                  <a:pt x="773959" y="4193125"/>
                  <a:pt x="772874" y="4194472"/>
                  <a:pt x="772988" y="4195970"/>
                </a:cubicBezTo>
                <a:cubicBezTo>
                  <a:pt x="773130" y="4197203"/>
                  <a:pt x="774053" y="4198189"/>
                  <a:pt x="775270" y="4198436"/>
                </a:cubicBezTo>
                <a:lnTo>
                  <a:pt x="732674" y="4248508"/>
                </a:lnTo>
                <a:cubicBezTo>
                  <a:pt x="713948" y="4267986"/>
                  <a:pt x="698475" y="4290329"/>
                  <a:pt x="686847" y="4314701"/>
                </a:cubicBezTo>
                <a:cubicBezTo>
                  <a:pt x="687379" y="4316654"/>
                  <a:pt x="688684" y="4318285"/>
                  <a:pt x="690460" y="4319253"/>
                </a:cubicBezTo>
                <a:cubicBezTo>
                  <a:pt x="690747" y="4320770"/>
                  <a:pt x="692141" y="4321851"/>
                  <a:pt x="693692" y="4321718"/>
                </a:cubicBezTo>
                <a:cubicBezTo>
                  <a:pt x="694384" y="4321567"/>
                  <a:pt x="694995" y="4321149"/>
                  <a:pt x="695404" y="4320580"/>
                </a:cubicBezTo>
                <a:cubicBezTo>
                  <a:pt x="701270" y="4322572"/>
                  <a:pt x="707494" y="4323274"/>
                  <a:pt x="713659" y="4322667"/>
                </a:cubicBezTo>
                <a:lnTo>
                  <a:pt x="713469" y="4323615"/>
                </a:lnTo>
                <a:lnTo>
                  <a:pt x="738950" y="4320580"/>
                </a:lnTo>
                <a:lnTo>
                  <a:pt x="756824" y="4287389"/>
                </a:lnTo>
                <a:cubicBezTo>
                  <a:pt x="758353" y="4287105"/>
                  <a:pt x="759420" y="4285720"/>
                  <a:pt x="759296" y="4284165"/>
                </a:cubicBezTo>
                <a:cubicBezTo>
                  <a:pt x="759283" y="4283482"/>
                  <a:pt x="758926" y="4282837"/>
                  <a:pt x="758346" y="4282458"/>
                </a:cubicBezTo>
                <a:lnTo>
                  <a:pt x="760628" y="4278095"/>
                </a:lnTo>
                <a:cubicBezTo>
                  <a:pt x="769531" y="4261405"/>
                  <a:pt x="775937" y="4243519"/>
                  <a:pt x="779643" y="4224989"/>
                </a:cubicBezTo>
                <a:cubicBezTo>
                  <a:pt x="779986" y="4221765"/>
                  <a:pt x="779986" y="4218540"/>
                  <a:pt x="779643" y="4215316"/>
                </a:cubicBezTo>
                <a:lnTo>
                  <a:pt x="779643" y="4193315"/>
                </a:lnTo>
                <a:lnTo>
                  <a:pt x="778502" y="4194832"/>
                </a:lnTo>
                <a:cubicBezTo>
                  <a:pt x="778010" y="4193599"/>
                  <a:pt x="776779" y="4192841"/>
                  <a:pt x="775460" y="4192936"/>
                </a:cubicBezTo>
                <a:close/>
                <a:moveTo>
                  <a:pt x="5220947" y="4191608"/>
                </a:moveTo>
                <a:cubicBezTo>
                  <a:pt x="5200600" y="4204505"/>
                  <a:pt x="5238252" y="4199194"/>
                  <a:pt x="5220947" y="4191608"/>
                </a:cubicBezTo>
                <a:close/>
                <a:moveTo>
                  <a:pt x="3390687" y="4191608"/>
                </a:moveTo>
                <a:cubicBezTo>
                  <a:pt x="3385743" y="4213230"/>
                  <a:pt x="3406280" y="4192556"/>
                  <a:pt x="3390687" y="4191608"/>
                </a:cubicBezTo>
                <a:close/>
                <a:moveTo>
                  <a:pt x="682301" y="4190778"/>
                </a:moveTo>
                <a:cubicBezTo>
                  <a:pt x="676115" y="4192983"/>
                  <a:pt x="680144" y="4209057"/>
                  <a:pt x="691981" y="4194832"/>
                </a:cubicBezTo>
                <a:cubicBezTo>
                  <a:pt x="687560" y="4190849"/>
                  <a:pt x="684363" y="4190043"/>
                  <a:pt x="682301" y="4190778"/>
                </a:cubicBezTo>
                <a:close/>
                <a:moveTo>
                  <a:pt x="2197489" y="4190470"/>
                </a:moveTo>
                <a:lnTo>
                  <a:pt x="2193208" y="4193860"/>
                </a:lnTo>
                <a:lnTo>
                  <a:pt x="2192699" y="4193505"/>
                </a:lnTo>
                <a:lnTo>
                  <a:pt x="2192699" y="4194263"/>
                </a:lnTo>
                <a:lnTo>
                  <a:pt x="2193208" y="4193860"/>
                </a:lnTo>
                <a:lnTo>
                  <a:pt x="2198024" y="4197218"/>
                </a:lnTo>
                <a:cubicBezTo>
                  <a:pt x="2199521" y="4204801"/>
                  <a:pt x="2192890" y="4220627"/>
                  <a:pt x="2208292" y="4214368"/>
                </a:cubicBezTo>
                <a:cubicBezTo>
                  <a:pt x="2213569" y="4202561"/>
                  <a:pt x="2203978" y="4190861"/>
                  <a:pt x="2197489" y="4190470"/>
                </a:cubicBezTo>
                <a:close/>
                <a:moveTo>
                  <a:pt x="4159682" y="4190280"/>
                </a:moveTo>
                <a:lnTo>
                  <a:pt x="4161774" y="4193884"/>
                </a:lnTo>
                <a:lnTo>
                  <a:pt x="4159872" y="4193884"/>
                </a:lnTo>
                <a:lnTo>
                  <a:pt x="4157780" y="4193884"/>
                </a:lnTo>
                <a:lnTo>
                  <a:pt x="4160252" y="4196918"/>
                </a:lnTo>
                <a:lnTo>
                  <a:pt x="4160252" y="4201660"/>
                </a:lnTo>
                <a:lnTo>
                  <a:pt x="4160252" y="4206591"/>
                </a:lnTo>
                <a:lnTo>
                  <a:pt x="4162154" y="4206591"/>
                </a:lnTo>
                <a:lnTo>
                  <a:pt x="4162154" y="4203557"/>
                </a:lnTo>
                <a:lnTo>
                  <a:pt x="4162154" y="4200522"/>
                </a:lnTo>
                <a:lnTo>
                  <a:pt x="4165006" y="4199005"/>
                </a:lnTo>
                <a:lnTo>
                  <a:pt x="4167858" y="4197487"/>
                </a:lnTo>
                <a:lnTo>
                  <a:pt x="4165387" y="4194643"/>
                </a:lnTo>
                <a:lnTo>
                  <a:pt x="4162534" y="4194643"/>
                </a:lnTo>
                <a:lnTo>
                  <a:pt x="4162534" y="4192746"/>
                </a:lnTo>
                <a:cubicBezTo>
                  <a:pt x="4162743" y="4191930"/>
                  <a:pt x="4162743" y="4191096"/>
                  <a:pt x="4162534" y="4190280"/>
                </a:cubicBezTo>
                <a:cubicBezTo>
                  <a:pt x="4162116" y="4190072"/>
                  <a:pt x="4161621" y="4190072"/>
                  <a:pt x="4161203" y="4190280"/>
                </a:cubicBezTo>
                <a:cubicBezTo>
                  <a:pt x="4160747" y="4189958"/>
                  <a:pt x="4160138" y="4189958"/>
                  <a:pt x="4159682" y="4190280"/>
                </a:cubicBezTo>
                <a:close/>
                <a:moveTo>
                  <a:pt x="1090169" y="4190280"/>
                </a:moveTo>
                <a:lnTo>
                  <a:pt x="1090169" y="4190470"/>
                </a:lnTo>
                <a:cubicBezTo>
                  <a:pt x="1090169" y="4191608"/>
                  <a:pt x="1091691" y="4190470"/>
                  <a:pt x="1091691" y="4191797"/>
                </a:cubicBezTo>
                <a:cubicBezTo>
                  <a:pt x="1091691" y="4193125"/>
                  <a:pt x="1090169" y="4191608"/>
                  <a:pt x="1090169" y="4190280"/>
                </a:cubicBezTo>
                <a:close/>
                <a:moveTo>
                  <a:pt x="2438230" y="4190185"/>
                </a:moveTo>
                <a:cubicBezTo>
                  <a:pt x="2436632" y="4190697"/>
                  <a:pt x="2435757" y="4192404"/>
                  <a:pt x="2436271" y="4193998"/>
                </a:cubicBezTo>
                <a:cubicBezTo>
                  <a:pt x="2436271" y="4194036"/>
                  <a:pt x="2436290" y="4194054"/>
                  <a:pt x="2436290" y="4194074"/>
                </a:cubicBezTo>
                <a:cubicBezTo>
                  <a:pt x="2436822" y="4195629"/>
                  <a:pt x="2438515" y="4196482"/>
                  <a:pt x="2440093" y="4195970"/>
                </a:cubicBezTo>
                <a:cubicBezTo>
                  <a:pt x="2441691" y="4195458"/>
                  <a:pt x="2442584" y="4193751"/>
                  <a:pt x="2442071" y="4192158"/>
                </a:cubicBezTo>
                <a:cubicBezTo>
                  <a:pt x="2441557" y="4190565"/>
                  <a:pt x="2439846" y="4189673"/>
                  <a:pt x="2438230" y="4190185"/>
                </a:cubicBezTo>
                <a:close/>
                <a:moveTo>
                  <a:pt x="2783517" y="4189901"/>
                </a:moveTo>
                <a:cubicBezTo>
                  <a:pt x="2777812" y="4217592"/>
                  <a:pt x="2799300" y="4196160"/>
                  <a:pt x="2783517" y="4189901"/>
                </a:cubicBezTo>
                <a:close/>
                <a:moveTo>
                  <a:pt x="1427127" y="4189521"/>
                </a:moveTo>
                <a:lnTo>
                  <a:pt x="1428390" y="4189521"/>
                </a:lnTo>
                <a:lnTo>
                  <a:pt x="1428657" y="4190034"/>
                </a:lnTo>
                <a:lnTo>
                  <a:pt x="1427508" y="4190659"/>
                </a:lnTo>
                <a:cubicBezTo>
                  <a:pt x="1427650" y="4191608"/>
                  <a:pt x="1428207" y="4192442"/>
                  <a:pt x="1429029" y="4192936"/>
                </a:cubicBezTo>
                <a:cubicBezTo>
                  <a:pt x="1427508" y="4193505"/>
                  <a:pt x="1427698" y="4191608"/>
                  <a:pt x="1426177" y="4191608"/>
                </a:cubicBezTo>
                <a:cubicBezTo>
                  <a:pt x="1426177" y="4191608"/>
                  <a:pt x="1427508" y="4191039"/>
                  <a:pt x="1427127" y="4189521"/>
                </a:cubicBezTo>
                <a:close/>
                <a:moveTo>
                  <a:pt x="3563160" y="4188383"/>
                </a:moveTo>
                <a:cubicBezTo>
                  <a:pt x="3561258" y="4188573"/>
                  <a:pt x="3559927" y="4206022"/>
                  <a:pt x="3557835" y="4204126"/>
                </a:cubicBezTo>
                <a:cubicBezTo>
                  <a:pt x="3559204" y="4205852"/>
                  <a:pt x="3561334" y="4206838"/>
                  <a:pt x="3563540" y="4206781"/>
                </a:cubicBezTo>
                <a:cubicBezTo>
                  <a:pt x="3568484" y="4205643"/>
                  <a:pt x="3569625" y="4196160"/>
                  <a:pt x="3567343" y="4191608"/>
                </a:cubicBezTo>
                <a:cubicBezTo>
                  <a:pt x="3567343" y="4189521"/>
                  <a:pt x="3565061" y="4188194"/>
                  <a:pt x="3563160" y="4188383"/>
                </a:cubicBezTo>
                <a:close/>
                <a:moveTo>
                  <a:pt x="5826787" y="4187435"/>
                </a:moveTo>
                <a:cubicBezTo>
                  <a:pt x="5821843" y="4209057"/>
                  <a:pt x="5842570" y="4188573"/>
                  <a:pt x="5826787" y="4187435"/>
                </a:cubicBezTo>
                <a:close/>
                <a:moveTo>
                  <a:pt x="586254" y="4187246"/>
                </a:moveTo>
                <a:cubicBezTo>
                  <a:pt x="584691" y="4187435"/>
                  <a:pt x="583580" y="4188858"/>
                  <a:pt x="583774" y="4190413"/>
                </a:cubicBezTo>
                <a:cubicBezTo>
                  <a:pt x="583778" y="4190432"/>
                  <a:pt x="583780" y="4190451"/>
                  <a:pt x="583782" y="4190470"/>
                </a:cubicBezTo>
                <a:cubicBezTo>
                  <a:pt x="583782" y="4192044"/>
                  <a:pt x="585060" y="4193315"/>
                  <a:pt x="586634" y="4193315"/>
                </a:cubicBezTo>
                <a:cubicBezTo>
                  <a:pt x="588208" y="4193315"/>
                  <a:pt x="589486" y="4192044"/>
                  <a:pt x="589486" y="4190470"/>
                </a:cubicBezTo>
                <a:lnTo>
                  <a:pt x="589486" y="4189711"/>
                </a:lnTo>
                <a:cubicBezTo>
                  <a:pt x="589199" y="4188194"/>
                  <a:pt x="587805" y="4187113"/>
                  <a:pt x="586254" y="4187246"/>
                </a:cubicBezTo>
                <a:close/>
                <a:moveTo>
                  <a:pt x="976265" y="4187056"/>
                </a:moveTo>
                <a:cubicBezTo>
                  <a:pt x="974702" y="4187246"/>
                  <a:pt x="973592" y="4188668"/>
                  <a:pt x="973786" y="4190223"/>
                </a:cubicBezTo>
                <a:cubicBezTo>
                  <a:pt x="973790" y="4190242"/>
                  <a:pt x="973791" y="4190261"/>
                  <a:pt x="973793" y="4190280"/>
                </a:cubicBezTo>
                <a:cubicBezTo>
                  <a:pt x="974016" y="4191835"/>
                  <a:pt x="975459" y="4192916"/>
                  <a:pt x="977018" y="4192689"/>
                </a:cubicBezTo>
                <a:cubicBezTo>
                  <a:pt x="978580" y="4192480"/>
                  <a:pt x="979664" y="4191039"/>
                  <a:pt x="979441" y="4189484"/>
                </a:cubicBezTo>
                <a:cubicBezTo>
                  <a:pt x="979222" y="4187947"/>
                  <a:pt x="977809" y="4186866"/>
                  <a:pt x="976265" y="4187056"/>
                </a:cubicBezTo>
                <a:close/>
                <a:moveTo>
                  <a:pt x="4145420" y="4186866"/>
                </a:moveTo>
                <a:lnTo>
                  <a:pt x="4145230" y="4188383"/>
                </a:lnTo>
                <a:cubicBezTo>
                  <a:pt x="4144812" y="4188061"/>
                  <a:pt x="4144222" y="4188156"/>
                  <a:pt x="4143899" y="4188573"/>
                </a:cubicBezTo>
                <a:cubicBezTo>
                  <a:pt x="4143575" y="4188990"/>
                  <a:pt x="4143671" y="4189578"/>
                  <a:pt x="4144089" y="4189901"/>
                </a:cubicBezTo>
                <a:cubicBezTo>
                  <a:pt x="4144431" y="4190147"/>
                  <a:pt x="4144888" y="4190147"/>
                  <a:pt x="4145230" y="4189901"/>
                </a:cubicBezTo>
                <a:cubicBezTo>
                  <a:pt x="4146066" y="4189958"/>
                  <a:pt x="4146789" y="4189313"/>
                  <a:pt x="4146846" y="4188478"/>
                </a:cubicBezTo>
                <a:cubicBezTo>
                  <a:pt x="4146903" y="4187644"/>
                  <a:pt x="4146257" y="4186923"/>
                  <a:pt x="4145420" y="4186866"/>
                </a:cubicBezTo>
                <a:close/>
                <a:moveTo>
                  <a:pt x="1501859" y="4186866"/>
                </a:moveTo>
                <a:lnTo>
                  <a:pt x="1498246" y="4188194"/>
                </a:lnTo>
                <a:lnTo>
                  <a:pt x="1498246" y="4195970"/>
                </a:lnTo>
                <a:lnTo>
                  <a:pt x="1487978" y="4196350"/>
                </a:lnTo>
                <a:lnTo>
                  <a:pt x="1490830" y="4208868"/>
                </a:lnTo>
                <a:lnTo>
                  <a:pt x="1493302" y="4208868"/>
                </a:lnTo>
                <a:lnTo>
                  <a:pt x="1493302" y="4199763"/>
                </a:lnTo>
                <a:lnTo>
                  <a:pt x="1498817" y="4197108"/>
                </a:lnTo>
                <a:lnTo>
                  <a:pt x="1504141" y="4194453"/>
                </a:lnTo>
                <a:cubicBezTo>
                  <a:pt x="1504141" y="4191987"/>
                  <a:pt x="1502620" y="4189332"/>
                  <a:pt x="1501859" y="4186866"/>
                </a:cubicBezTo>
                <a:close/>
                <a:moveTo>
                  <a:pt x="5271818" y="4186444"/>
                </a:moveTo>
                <a:lnTo>
                  <a:pt x="5272779" y="4186966"/>
                </a:lnTo>
                <a:lnTo>
                  <a:pt x="5272480" y="4187815"/>
                </a:lnTo>
                <a:close/>
                <a:moveTo>
                  <a:pt x="4202277" y="4185918"/>
                </a:moveTo>
                <a:lnTo>
                  <a:pt x="4204749" y="4188952"/>
                </a:lnTo>
                <a:lnTo>
                  <a:pt x="4205700" y="4189711"/>
                </a:lnTo>
                <a:lnTo>
                  <a:pt x="4202467" y="4185918"/>
                </a:lnTo>
                <a:close/>
                <a:moveTo>
                  <a:pt x="4209503" y="4185728"/>
                </a:moveTo>
                <a:lnTo>
                  <a:pt x="4209503" y="4190470"/>
                </a:lnTo>
                <a:lnTo>
                  <a:pt x="4214447" y="4190470"/>
                </a:lnTo>
                <a:close/>
                <a:moveTo>
                  <a:pt x="4195051" y="4185728"/>
                </a:moveTo>
                <a:lnTo>
                  <a:pt x="4193636" y="4187799"/>
                </a:lnTo>
                <a:lnTo>
                  <a:pt x="4191438" y="4188763"/>
                </a:lnTo>
                <a:close/>
                <a:moveTo>
                  <a:pt x="4012209" y="4184623"/>
                </a:moveTo>
                <a:cubicBezTo>
                  <a:pt x="4012583" y="4184045"/>
                  <a:pt x="4011502" y="4184827"/>
                  <a:pt x="4007556" y="4188383"/>
                </a:cubicBezTo>
                <a:cubicBezTo>
                  <a:pt x="3996860" y="4200332"/>
                  <a:pt x="4011086" y="4186357"/>
                  <a:pt x="4012209" y="4184623"/>
                </a:cubicBezTo>
                <a:close/>
                <a:moveTo>
                  <a:pt x="2077654" y="4184590"/>
                </a:moveTo>
                <a:cubicBezTo>
                  <a:pt x="2071949" y="4212281"/>
                  <a:pt x="2093437" y="4190659"/>
                  <a:pt x="2077654" y="4184590"/>
                </a:cubicBezTo>
                <a:close/>
                <a:moveTo>
                  <a:pt x="2814816" y="4184306"/>
                </a:moveTo>
                <a:cubicBezTo>
                  <a:pt x="2814702" y="4184325"/>
                  <a:pt x="2814607" y="4184362"/>
                  <a:pt x="2814512" y="4184400"/>
                </a:cubicBezTo>
                <a:cubicBezTo>
                  <a:pt x="2813143" y="4185368"/>
                  <a:pt x="2812801" y="4187246"/>
                  <a:pt x="2813770" y="4188630"/>
                </a:cubicBezTo>
                <a:cubicBezTo>
                  <a:pt x="2814398" y="4189541"/>
                  <a:pt x="2815501" y="4190034"/>
                  <a:pt x="2816604" y="4189901"/>
                </a:cubicBezTo>
                <a:cubicBezTo>
                  <a:pt x="2818011" y="4189503"/>
                  <a:pt x="2818829" y="4188023"/>
                  <a:pt x="2818429" y="4186620"/>
                </a:cubicBezTo>
                <a:cubicBezTo>
                  <a:pt x="2818391" y="4186506"/>
                  <a:pt x="2818353" y="4186392"/>
                  <a:pt x="2818315" y="4186297"/>
                </a:cubicBezTo>
                <a:cubicBezTo>
                  <a:pt x="2817897" y="4184780"/>
                  <a:pt x="2816338" y="4183888"/>
                  <a:pt x="2814816" y="4184306"/>
                </a:cubicBezTo>
                <a:close/>
                <a:moveTo>
                  <a:pt x="1099867" y="4184021"/>
                </a:moveTo>
                <a:cubicBezTo>
                  <a:pt x="1079521" y="4196918"/>
                  <a:pt x="1117172" y="4191608"/>
                  <a:pt x="1099867" y="4184021"/>
                </a:cubicBezTo>
                <a:close/>
                <a:moveTo>
                  <a:pt x="2405990" y="4183888"/>
                </a:moveTo>
                <a:cubicBezTo>
                  <a:pt x="2400553" y="4184520"/>
                  <a:pt x="2397736" y="4197393"/>
                  <a:pt x="2407006" y="4199384"/>
                </a:cubicBezTo>
                <a:lnTo>
                  <a:pt x="2406816" y="4198625"/>
                </a:lnTo>
                <a:cubicBezTo>
                  <a:pt x="2406816" y="4193505"/>
                  <a:pt x="2410999" y="4192556"/>
                  <a:pt x="2411950" y="4188194"/>
                </a:cubicBezTo>
                <a:cubicBezTo>
                  <a:pt x="2409906" y="4184828"/>
                  <a:pt x="2407802" y="4183678"/>
                  <a:pt x="2405990" y="4183888"/>
                </a:cubicBezTo>
                <a:close/>
                <a:moveTo>
                  <a:pt x="760628" y="4183831"/>
                </a:moveTo>
                <a:cubicBezTo>
                  <a:pt x="754923" y="4211523"/>
                  <a:pt x="776411" y="4189901"/>
                  <a:pt x="760628" y="4183831"/>
                </a:cubicBezTo>
                <a:close/>
                <a:moveTo>
                  <a:pt x="746936" y="4183831"/>
                </a:moveTo>
                <a:cubicBezTo>
                  <a:pt x="745362" y="4183831"/>
                  <a:pt x="744084" y="4185102"/>
                  <a:pt x="744084" y="4186677"/>
                </a:cubicBezTo>
                <a:cubicBezTo>
                  <a:pt x="744084" y="4188251"/>
                  <a:pt x="745362" y="4189521"/>
                  <a:pt x="746936" y="4189521"/>
                </a:cubicBezTo>
                <a:cubicBezTo>
                  <a:pt x="748511" y="4189521"/>
                  <a:pt x="749789" y="4188251"/>
                  <a:pt x="749789" y="4186677"/>
                </a:cubicBezTo>
                <a:cubicBezTo>
                  <a:pt x="749789" y="4185102"/>
                  <a:pt x="748511" y="4183831"/>
                  <a:pt x="746936" y="4183831"/>
                </a:cubicBezTo>
                <a:close/>
                <a:moveTo>
                  <a:pt x="4154357" y="4183452"/>
                </a:moveTo>
                <a:lnTo>
                  <a:pt x="4152456" y="4185159"/>
                </a:lnTo>
                <a:lnTo>
                  <a:pt x="4154357" y="4185159"/>
                </a:lnTo>
                <a:close/>
                <a:moveTo>
                  <a:pt x="3866270" y="4183262"/>
                </a:moveTo>
                <a:cubicBezTo>
                  <a:pt x="3875017" y="4191608"/>
                  <a:pt x="3863037" y="4220627"/>
                  <a:pt x="3882053" y="4218920"/>
                </a:cubicBezTo>
                <a:lnTo>
                  <a:pt x="3882053" y="4219678"/>
                </a:lnTo>
                <a:cubicBezTo>
                  <a:pt x="3876919" y="4205833"/>
                  <a:pt x="3893652" y="4176245"/>
                  <a:pt x="3882053" y="4188383"/>
                </a:cubicBezTo>
                <a:cubicBezTo>
                  <a:pt x="3876919" y="4205833"/>
                  <a:pt x="3871594" y="4182693"/>
                  <a:pt x="3866270" y="4183262"/>
                </a:cubicBezTo>
                <a:close/>
                <a:moveTo>
                  <a:pt x="1729283" y="4183187"/>
                </a:moveTo>
                <a:cubicBezTo>
                  <a:pt x="1727857" y="4183793"/>
                  <a:pt x="1727121" y="4185387"/>
                  <a:pt x="1727575" y="4186866"/>
                </a:cubicBezTo>
                <a:cubicBezTo>
                  <a:pt x="1728191" y="4188346"/>
                  <a:pt x="1729857" y="4189104"/>
                  <a:pt x="1731378" y="4188573"/>
                </a:cubicBezTo>
                <a:cubicBezTo>
                  <a:pt x="1732940" y="4188042"/>
                  <a:pt x="1733784" y="4186354"/>
                  <a:pt x="1733280" y="4184780"/>
                </a:cubicBezTo>
                <a:cubicBezTo>
                  <a:pt x="1732616" y="4183244"/>
                  <a:pt x="1730827" y="4182523"/>
                  <a:pt x="1729283" y="4183187"/>
                </a:cubicBezTo>
                <a:close/>
                <a:moveTo>
                  <a:pt x="782115" y="4183073"/>
                </a:moveTo>
                <a:cubicBezTo>
                  <a:pt x="779643" y="4193315"/>
                  <a:pt x="781545" y="4200333"/>
                  <a:pt x="787250" y="4203177"/>
                </a:cubicBezTo>
                <a:lnTo>
                  <a:pt x="787820" y="4202988"/>
                </a:lnTo>
                <a:cubicBezTo>
                  <a:pt x="786652" y="4203424"/>
                  <a:pt x="785941" y="4204600"/>
                  <a:pt x="786109" y="4205833"/>
                </a:cubicBezTo>
                <a:cubicBezTo>
                  <a:pt x="786306" y="4207331"/>
                  <a:pt x="787641" y="4208412"/>
                  <a:pt x="789151" y="4208299"/>
                </a:cubicBezTo>
                <a:cubicBezTo>
                  <a:pt x="790714" y="4208109"/>
                  <a:pt x="791825" y="4206686"/>
                  <a:pt x="791631" y="4205131"/>
                </a:cubicBezTo>
                <a:cubicBezTo>
                  <a:pt x="791627" y="4205112"/>
                  <a:pt x="791625" y="4205093"/>
                  <a:pt x="791623" y="4205074"/>
                </a:cubicBezTo>
                <a:cubicBezTo>
                  <a:pt x="791623" y="4205074"/>
                  <a:pt x="791623" y="4205074"/>
                  <a:pt x="791623" y="4203936"/>
                </a:cubicBezTo>
                <a:cubicBezTo>
                  <a:pt x="793641" y="4204240"/>
                  <a:pt x="795691" y="4204240"/>
                  <a:pt x="797708" y="4203936"/>
                </a:cubicBezTo>
                <a:cubicBezTo>
                  <a:pt x="799229" y="4190280"/>
                  <a:pt x="795807" y="4181556"/>
                  <a:pt x="782115" y="4183073"/>
                </a:cubicBezTo>
                <a:close/>
                <a:moveTo>
                  <a:pt x="4161774" y="4182504"/>
                </a:moveTo>
                <a:lnTo>
                  <a:pt x="4161774" y="4184400"/>
                </a:lnTo>
                <a:cubicBezTo>
                  <a:pt x="4162059" y="4185520"/>
                  <a:pt x="4162059" y="4186695"/>
                  <a:pt x="4161774" y="4187815"/>
                </a:cubicBezTo>
                <a:lnTo>
                  <a:pt x="4160823" y="4189142"/>
                </a:lnTo>
                <a:lnTo>
                  <a:pt x="4155879" y="4189142"/>
                </a:lnTo>
                <a:lnTo>
                  <a:pt x="4157020" y="4189711"/>
                </a:lnTo>
                <a:lnTo>
                  <a:pt x="4158921" y="4189711"/>
                </a:lnTo>
                <a:lnTo>
                  <a:pt x="4160633" y="4189711"/>
                </a:lnTo>
                <a:lnTo>
                  <a:pt x="4164626" y="4183642"/>
                </a:lnTo>
                <a:cubicBezTo>
                  <a:pt x="4164626" y="4183642"/>
                  <a:pt x="4163104" y="4183642"/>
                  <a:pt x="4161774" y="4182504"/>
                </a:cubicBezTo>
                <a:close/>
                <a:moveTo>
                  <a:pt x="4196953" y="4181935"/>
                </a:moveTo>
                <a:lnTo>
                  <a:pt x="4195431" y="4183262"/>
                </a:lnTo>
                <a:lnTo>
                  <a:pt x="4193149" y="4185349"/>
                </a:lnTo>
                <a:cubicBezTo>
                  <a:pt x="4193149" y="4185349"/>
                  <a:pt x="4191438" y="4185349"/>
                  <a:pt x="4189727" y="4185349"/>
                </a:cubicBezTo>
                <a:lnTo>
                  <a:pt x="4188586" y="4185349"/>
                </a:lnTo>
                <a:lnTo>
                  <a:pt x="4186874" y="4185349"/>
                </a:lnTo>
                <a:lnTo>
                  <a:pt x="4186874" y="4186677"/>
                </a:lnTo>
                <a:lnTo>
                  <a:pt x="4188586" y="4185349"/>
                </a:lnTo>
                <a:lnTo>
                  <a:pt x="4190487" y="4187625"/>
                </a:lnTo>
                <a:lnTo>
                  <a:pt x="4189346" y="4188573"/>
                </a:lnTo>
                <a:cubicBezTo>
                  <a:pt x="4188472" y="4189427"/>
                  <a:pt x="4187825" y="4190451"/>
                  <a:pt x="4187445" y="4191608"/>
                </a:cubicBezTo>
                <a:lnTo>
                  <a:pt x="4187445" y="4193694"/>
                </a:lnTo>
                <a:lnTo>
                  <a:pt x="4183451" y="4193694"/>
                </a:lnTo>
                <a:lnTo>
                  <a:pt x="4183451" y="4191987"/>
                </a:lnTo>
                <a:lnTo>
                  <a:pt x="4181740" y="4191987"/>
                </a:lnTo>
                <a:lnTo>
                  <a:pt x="4181740" y="4193884"/>
                </a:lnTo>
                <a:lnTo>
                  <a:pt x="4181740" y="4195591"/>
                </a:lnTo>
                <a:lnTo>
                  <a:pt x="4180029" y="4195591"/>
                </a:lnTo>
                <a:lnTo>
                  <a:pt x="4178507" y="4195591"/>
                </a:lnTo>
                <a:lnTo>
                  <a:pt x="4180219" y="4196918"/>
                </a:lnTo>
                <a:lnTo>
                  <a:pt x="4182120" y="4198246"/>
                </a:lnTo>
                <a:lnTo>
                  <a:pt x="4177366" y="4202040"/>
                </a:lnTo>
                <a:lnTo>
                  <a:pt x="4178507" y="4202040"/>
                </a:lnTo>
                <a:lnTo>
                  <a:pt x="4179458" y="4202040"/>
                </a:lnTo>
                <a:lnTo>
                  <a:pt x="4184783" y="4198625"/>
                </a:lnTo>
                <a:lnTo>
                  <a:pt x="4183832" y="4197487"/>
                </a:lnTo>
                <a:cubicBezTo>
                  <a:pt x="4183509" y="4196767"/>
                  <a:pt x="4183509" y="4195932"/>
                  <a:pt x="4183832" y="4195212"/>
                </a:cubicBezTo>
                <a:lnTo>
                  <a:pt x="4183832" y="4194074"/>
                </a:lnTo>
                <a:lnTo>
                  <a:pt x="4186684" y="4194074"/>
                </a:lnTo>
                <a:lnTo>
                  <a:pt x="4189537" y="4194074"/>
                </a:lnTo>
                <a:lnTo>
                  <a:pt x="4192199" y="4189901"/>
                </a:lnTo>
                <a:lnTo>
                  <a:pt x="4193636" y="4187799"/>
                </a:lnTo>
                <a:lnTo>
                  <a:pt x="4196192" y="4186677"/>
                </a:lnTo>
                <a:lnTo>
                  <a:pt x="4199805" y="4184590"/>
                </a:lnTo>
                <a:lnTo>
                  <a:pt x="4199805" y="4183262"/>
                </a:lnTo>
                <a:lnTo>
                  <a:pt x="4199805" y="4181935"/>
                </a:lnTo>
                <a:lnTo>
                  <a:pt x="4197523" y="4181935"/>
                </a:lnTo>
                <a:close/>
                <a:moveTo>
                  <a:pt x="3228484" y="4181935"/>
                </a:moveTo>
                <a:cubicBezTo>
                  <a:pt x="3222779" y="4209626"/>
                  <a:pt x="3244267" y="4188004"/>
                  <a:pt x="3228484" y="4181935"/>
                </a:cubicBezTo>
                <a:close/>
                <a:moveTo>
                  <a:pt x="3986068" y="4181366"/>
                </a:moveTo>
                <a:cubicBezTo>
                  <a:pt x="3980364" y="4189332"/>
                  <a:pt x="3994055" y="4175676"/>
                  <a:pt x="3986068" y="4181366"/>
                </a:cubicBezTo>
                <a:close/>
                <a:moveTo>
                  <a:pt x="1696960" y="4180987"/>
                </a:moveTo>
                <a:cubicBezTo>
                  <a:pt x="1695249" y="4179659"/>
                  <a:pt x="1692776" y="4182693"/>
                  <a:pt x="1691636" y="4187625"/>
                </a:cubicBezTo>
                <a:cubicBezTo>
                  <a:pt x="1691546" y="4188763"/>
                  <a:pt x="1691546" y="4189901"/>
                  <a:pt x="1691636" y="4191039"/>
                </a:cubicBezTo>
                <a:lnTo>
                  <a:pt x="1694488" y="4194832"/>
                </a:lnTo>
                <a:cubicBezTo>
                  <a:pt x="1695777" y="4193277"/>
                  <a:pt x="1696863" y="4191551"/>
                  <a:pt x="1697721" y="4189711"/>
                </a:cubicBezTo>
                <a:cubicBezTo>
                  <a:pt x="1699242" y="4186108"/>
                  <a:pt x="1699052" y="4182124"/>
                  <a:pt x="1697530" y="4180987"/>
                </a:cubicBezTo>
                <a:close/>
                <a:moveTo>
                  <a:pt x="1175550" y="4180607"/>
                </a:moveTo>
                <a:cubicBezTo>
                  <a:pt x="1174409" y="4180038"/>
                  <a:pt x="1176120" y="4183452"/>
                  <a:pt x="1174979" y="4183073"/>
                </a:cubicBezTo>
                <a:lnTo>
                  <a:pt x="1173458" y="4181935"/>
                </a:lnTo>
                <a:lnTo>
                  <a:pt x="1173458" y="4184400"/>
                </a:lnTo>
                <a:cubicBezTo>
                  <a:pt x="1173458" y="4182504"/>
                  <a:pt x="1174979" y="4182504"/>
                  <a:pt x="1176691" y="4182693"/>
                </a:cubicBezTo>
                <a:cubicBezTo>
                  <a:pt x="1178402" y="4182883"/>
                  <a:pt x="1176691" y="4181176"/>
                  <a:pt x="1175550" y="4180607"/>
                </a:cubicBezTo>
                <a:close/>
                <a:moveTo>
                  <a:pt x="4301159" y="4180228"/>
                </a:moveTo>
                <a:lnTo>
                  <a:pt x="4301159" y="4190659"/>
                </a:lnTo>
                <a:lnTo>
                  <a:pt x="4311617" y="4190659"/>
                </a:lnTo>
                <a:lnTo>
                  <a:pt x="4311617" y="4180228"/>
                </a:lnTo>
                <a:close/>
                <a:moveTo>
                  <a:pt x="577506" y="4179090"/>
                </a:moveTo>
                <a:cubicBezTo>
                  <a:pt x="560582" y="4195401"/>
                  <a:pt x="596522" y="4188004"/>
                  <a:pt x="577506" y="4179090"/>
                </a:cubicBezTo>
                <a:close/>
                <a:moveTo>
                  <a:pt x="863122" y="4178900"/>
                </a:moveTo>
                <a:cubicBezTo>
                  <a:pt x="856657" y="4182693"/>
                  <a:pt x="859699" y="4189901"/>
                  <a:pt x="865024" y="4194074"/>
                </a:cubicBezTo>
                <a:cubicBezTo>
                  <a:pt x="864233" y="4194567"/>
                  <a:pt x="863736" y="4195420"/>
                  <a:pt x="863693" y="4196350"/>
                </a:cubicBezTo>
                <a:cubicBezTo>
                  <a:pt x="863816" y="4198019"/>
                  <a:pt x="865277" y="4199271"/>
                  <a:pt x="866952" y="4199156"/>
                </a:cubicBezTo>
                <a:cubicBezTo>
                  <a:pt x="867201" y="4199138"/>
                  <a:pt x="867448" y="4199081"/>
                  <a:pt x="867686" y="4199005"/>
                </a:cubicBezTo>
                <a:lnTo>
                  <a:pt x="866925" y="4199005"/>
                </a:lnTo>
                <a:cubicBezTo>
                  <a:pt x="868205" y="4198739"/>
                  <a:pt x="869146" y="4197658"/>
                  <a:pt x="869207" y="4196350"/>
                </a:cubicBezTo>
                <a:cubicBezTo>
                  <a:pt x="873961" y="4198246"/>
                  <a:pt x="878905" y="4196350"/>
                  <a:pt x="879856" y="4188383"/>
                </a:cubicBezTo>
                <a:cubicBezTo>
                  <a:pt x="871869" y="4188383"/>
                  <a:pt x="872059" y="4178711"/>
                  <a:pt x="863122" y="4178900"/>
                </a:cubicBezTo>
                <a:close/>
                <a:moveTo>
                  <a:pt x="2770491" y="4178314"/>
                </a:moveTo>
                <a:cubicBezTo>
                  <a:pt x="2764821" y="4181710"/>
                  <a:pt x="2765356" y="4195828"/>
                  <a:pt x="2773058" y="4194263"/>
                </a:cubicBezTo>
                <a:lnTo>
                  <a:pt x="2773058" y="4195212"/>
                </a:lnTo>
                <a:cubicBezTo>
                  <a:pt x="2773058" y="4188573"/>
                  <a:pt x="2779713" y="4188004"/>
                  <a:pt x="2778192" y="4179469"/>
                </a:cubicBezTo>
                <a:cubicBezTo>
                  <a:pt x="2774959" y="4177241"/>
                  <a:pt x="2772380" y="4177182"/>
                  <a:pt x="2770491" y="4178314"/>
                </a:cubicBezTo>
                <a:close/>
                <a:moveTo>
                  <a:pt x="1179353" y="4177193"/>
                </a:moveTo>
                <a:cubicBezTo>
                  <a:pt x="1177860" y="4177705"/>
                  <a:pt x="1177062" y="4179318"/>
                  <a:pt x="1177567" y="4180797"/>
                </a:cubicBezTo>
                <a:cubicBezTo>
                  <a:pt x="1177634" y="4181005"/>
                  <a:pt x="1177723" y="4181195"/>
                  <a:pt x="1177832" y="4181366"/>
                </a:cubicBezTo>
                <a:lnTo>
                  <a:pt x="1176311" y="4180228"/>
                </a:lnTo>
                <a:cubicBezTo>
                  <a:pt x="1176400" y="4181688"/>
                  <a:pt x="1177662" y="4182807"/>
                  <a:pt x="1179131" y="4182713"/>
                </a:cubicBezTo>
                <a:cubicBezTo>
                  <a:pt x="1179205" y="4182713"/>
                  <a:pt x="1179279" y="4182713"/>
                  <a:pt x="1179353" y="4182693"/>
                </a:cubicBezTo>
                <a:cubicBezTo>
                  <a:pt x="1180876" y="4183092"/>
                  <a:pt x="1182437" y="4182181"/>
                  <a:pt x="1182840" y="4180664"/>
                </a:cubicBezTo>
                <a:cubicBezTo>
                  <a:pt x="1183244" y="4179147"/>
                  <a:pt x="1182337" y="4177592"/>
                  <a:pt x="1180813" y="4177193"/>
                </a:cubicBezTo>
                <a:cubicBezTo>
                  <a:pt x="1180334" y="4177060"/>
                  <a:pt x="1179832" y="4177060"/>
                  <a:pt x="1179353" y="4177193"/>
                </a:cubicBezTo>
                <a:close/>
                <a:moveTo>
                  <a:pt x="5989942" y="4177003"/>
                </a:moveTo>
                <a:cubicBezTo>
                  <a:pt x="5981385" y="4192556"/>
                  <a:pt x="6012571" y="4192556"/>
                  <a:pt x="6004774" y="4177193"/>
                </a:cubicBezTo>
                <a:lnTo>
                  <a:pt x="6004584" y="4177003"/>
                </a:lnTo>
                <a:close/>
                <a:moveTo>
                  <a:pt x="1172127" y="4176434"/>
                </a:moveTo>
                <a:cubicBezTo>
                  <a:pt x="1172127" y="4177572"/>
                  <a:pt x="1172127" y="4177572"/>
                  <a:pt x="1172127" y="4177572"/>
                </a:cubicBezTo>
                <a:lnTo>
                  <a:pt x="1173648" y="4178711"/>
                </a:lnTo>
                <a:cubicBezTo>
                  <a:pt x="1172888" y="4177572"/>
                  <a:pt x="1172127" y="4176434"/>
                  <a:pt x="1172127" y="4176434"/>
                </a:cubicBezTo>
                <a:close/>
                <a:moveTo>
                  <a:pt x="537574" y="4176434"/>
                </a:moveTo>
                <a:cubicBezTo>
                  <a:pt x="535862" y="4176624"/>
                  <a:pt x="536623" y="4178521"/>
                  <a:pt x="538905" y="4181366"/>
                </a:cubicBezTo>
                <a:lnTo>
                  <a:pt x="538905" y="4181935"/>
                </a:lnTo>
                <a:cubicBezTo>
                  <a:pt x="541186" y="4184969"/>
                  <a:pt x="544419" y="4187056"/>
                  <a:pt x="545940" y="4186866"/>
                </a:cubicBezTo>
                <a:cubicBezTo>
                  <a:pt x="547462" y="4186677"/>
                  <a:pt x="546891" y="4184211"/>
                  <a:pt x="544609" y="4181366"/>
                </a:cubicBezTo>
                <a:cubicBezTo>
                  <a:pt x="542327" y="4178521"/>
                  <a:pt x="539285" y="4176245"/>
                  <a:pt x="537574" y="4176434"/>
                </a:cubicBezTo>
                <a:close/>
                <a:moveTo>
                  <a:pt x="5148688" y="4175865"/>
                </a:moveTo>
                <a:cubicBezTo>
                  <a:pt x="5135757" y="4192746"/>
                  <a:pt x="5156484" y="4196160"/>
                  <a:pt x="5157815" y="4177193"/>
                </a:cubicBezTo>
                <a:lnTo>
                  <a:pt x="5159146" y="4175865"/>
                </a:lnTo>
                <a:close/>
                <a:moveTo>
                  <a:pt x="3128081" y="4175865"/>
                </a:moveTo>
                <a:cubicBezTo>
                  <a:pt x="3125609" y="4188194"/>
                  <a:pt x="3128081" y="4190849"/>
                  <a:pt x="3131123" y="4189332"/>
                </a:cubicBezTo>
                <a:cubicBezTo>
                  <a:pt x="3134204" y="4186809"/>
                  <a:pt x="3134660" y="4182257"/>
                  <a:pt x="3132131" y="4179185"/>
                </a:cubicBezTo>
                <a:cubicBezTo>
                  <a:pt x="3131941" y="4178957"/>
                  <a:pt x="3131732" y="4178729"/>
                  <a:pt x="3131503" y="4178521"/>
                </a:cubicBezTo>
                <a:lnTo>
                  <a:pt x="3130553" y="4177193"/>
                </a:lnTo>
                <a:close/>
                <a:moveTo>
                  <a:pt x="915317" y="4175466"/>
                </a:moveTo>
                <a:cubicBezTo>
                  <a:pt x="914952" y="4176044"/>
                  <a:pt x="903435" y="4198626"/>
                  <a:pt x="910851" y="4184400"/>
                </a:cubicBezTo>
                <a:cubicBezTo>
                  <a:pt x="914322" y="4177525"/>
                  <a:pt x="915439" y="4175273"/>
                  <a:pt x="915317" y="4175466"/>
                </a:cubicBezTo>
                <a:close/>
                <a:moveTo>
                  <a:pt x="967899" y="4174159"/>
                </a:moveTo>
                <a:cubicBezTo>
                  <a:pt x="966324" y="4174159"/>
                  <a:pt x="965046" y="4175429"/>
                  <a:pt x="965046" y="4177003"/>
                </a:cubicBezTo>
                <a:lnTo>
                  <a:pt x="965046" y="4177762"/>
                </a:lnTo>
                <a:cubicBezTo>
                  <a:pt x="965333" y="4179280"/>
                  <a:pt x="966727" y="4180361"/>
                  <a:pt x="968279" y="4180228"/>
                </a:cubicBezTo>
                <a:cubicBezTo>
                  <a:pt x="969842" y="4180038"/>
                  <a:pt x="970952" y="4178616"/>
                  <a:pt x="970758" y="4177060"/>
                </a:cubicBezTo>
                <a:cubicBezTo>
                  <a:pt x="970755" y="4177041"/>
                  <a:pt x="970753" y="4177023"/>
                  <a:pt x="970751" y="4177003"/>
                </a:cubicBezTo>
                <a:cubicBezTo>
                  <a:pt x="970751" y="4175429"/>
                  <a:pt x="969473" y="4174159"/>
                  <a:pt x="967899" y="4174159"/>
                </a:cubicBezTo>
                <a:close/>
                <a:moveTo>
                  <a:pt x="2171191" y="4174001"/>
                </a:moveTo>
                <a:cubicBezTo>
                  <a:pt x="2171556" y="4173424"/>
                  <a:pt x="2170451" y="4174206"/>
                  <a:pt x="2166457" y="4177762"/>
                </a:cubicBezTo>
                <a:cubicBezTo>
                  <a:pt x="2155762" y="4189711"/>
                  <a:pt x="2170095" y="4175735"/>
                  <a:pt x="2171191" y="4174001"/>
                </a:cubicBezTo>
                <a:close/>
                <a:moveTo>
                  <a:pt x="2909400" y="4172641"/>
                </a:moveTo>
                <a:cubicBezTo>
                  <a:pt x="2908069" y="4184590"/>
                  <a:pt x="2910732" y="4191608"/>
                  <a:pt x="2920049" y="4193505"/>
                </a:cubicBezTo>
                <a:cubicBezTo>
                  <a:pt x="2918148" y="4184969"/>
                  <a:pt x="2924613" y="4168089"/>
                  <a:pt x="2909400" y="4172641"/>
                </a:cubicBezTo>
                <a:close/>
                <a:moveTo>
                  <a:pt x="2213426" y="4172641"/>
                </a:moveTo>
                <a:cubicBezTo>
                  <a:pt x="2208482" y="4194263"/>
                  <a:pt x="2229209" y="4173590"/>
                  <a:pt x="2213426" y="4172641"/>
                </a:cubicBezTo>
                <a:close/>
                <a:moveTo>
                  <a:pt x="1801927" y="4172641"/>
                </a:moveTo>
                <a:cubicBezTo>
                  <a:pt x="1785003" y="4188952"/>
                  <a:pt x="1820942" y="4181366"/>
                  <a:pt x="1801927" y="4172641"/>
                </a:cubicBezTo>
                <a:close/>
                <a:moveTo>
                  <a:pt x="1110326" y="4172641"/>
                </a:moveTo>
                <a:lnTo>
                  <a:pt x="1110326" y="4183073"/>
                </a:lnTo>
                <a:lnTo>
                  <a:pt x="1120785" y="4183073"/>
                </a:lnTo>
                <a:lnTo>
                  <a:pt x="1120785" y="4172641"/>
                </a:lnTo>
                <a:close/>
                <a:moveTo>
                  <a:pt x="953066" y="4172641"/>
                </a:moveTo>
                <a:cubicBezTo>
                  <a:pt x="948122" y="4194263"/>
                  <a:pt x="968659" y="4173590"/>
                  <a:pt x="953066" y="4172641"/>
                </a:cubicBezTo>
                <a:close/>
                <a:moveTo>
                  <a:pt x="937664" y="4172641"/>
                </a:moveTo>
                <a:lnTo>
                  <a:pt x="938995" y="4174538"/>
                </a:lnTo>
                <a:cubicBezTo>
                  <a:pt x="938995" y="4177762"/>
                  <a:pt x="938995" y="4180607"/>
                  <a:pt x="933860" y="4179659"/>
                </a:cubicBezTo>
                <a:lnTo>
                  <a:pt x="933860" y="4190090"/>
                </a:lnTo>
                <a:cubicBezTo>
                  <a:pt x="945460" y="4197108"/>
                  <a:pt x="947932" y="4171313"/>
                  <a:pt x="937664" y="4172641"/>
                </a:cubicBezTo>
                <a:close/>
                <a:moveTo>
                  <a:pt x="4213116" y="4172072"/>
                </a:moveTo>
                <a:lnTo>
                  <a:pt x="4213116" y="4172641"/>
                </a:lnTo>
                <a:lnTo>
                  <a:pt x="4214257" y="4172641"/>
                </a:lnTo>
                <a:lnTo>
                  <a:pt x="4215493" y="4172641"/>
                </a:lnTo>
                <a:lnTo>
                  <a:pt x="4215968" y="4173210"/>
                </a:lnTo>
                <a:lnTo>
                  <a:pt x="4215968" y="4172641"/>
                </a:lnTo>
                <a:lnTo>
                  <a:pt x="4215493" y="4172641"/>
                </a:lnTo>
                <a:lnTo>
                  <a:pt x="4215018" y="4172072"/>
                </a:lnTo>
                <a:cubicBezTo>
                  <a:pt x="4214409" y="4171844"/>
                  <a:pt x="4213724" y="4171844"/>
                  <a:pt x="4213116" y="4172072"/>
                </a:cubicBezTo>
                <a:close/>
                <a:moveTo>
                  <a:pt x="721645" y="4170175"/>
                </a:moveTo>
                <a:cubicBezTo>
                  <a:pt x="720082" y="4170365"/>
                  <a:pt x="718972" y="4171788"/>
                  <a:pt x="719166" y="4173343"/>
                </a:cubicBezTo>
                <a:cubicBezTo>
                  <a:pt x="719170" y="4173362"/>
                  <a:pt x="719171" y="4173381"/>
                  <a:pt x="719173" y="4173400"/>
                </a:cubicBezTo>
                <a:cubicBezTo>
                  <a:pt x="719367" y="4174860"/>
                  <a:pt x="720704" y="4175885"/>
                  <a:pt x="722163" y="4175676"/>
                </a:cubicBezTo>
                <a:cubicBezTo>
                  <a:pt x="722180" y="4175676"/>
                  <a:pt x="722199" y="4175676"/>
                  <a:pt x="722216" y="4175676"/>
                </a:cubicBezTo>
                <a:cubicBezTo>
                  <a:pt x="723617" y="4175391"/>
                  <a:pt x="724541" y="4174045"/>
                  <a:pt x="724308" y="4172641"/>
                </a:cubicBezTo>
                <a:lnTo>
                  <a:pt x="724878" y="4172641"/>
                </a:lnTo>
                <a:cubicBezTo>
                  <a:pt x="724591" y="4171124"/>
                  <a:pt x="723197" y="4170043"/>
                  <a:pt x="721645" y="4170175"/>
                </a:cubicBezTo>
                <a:close/>
                <a:moveTo>
                  <a:pt x="4099592" y="4169986"/>
                </a:moveTo>
                <a:lnTo>
                  <a:pt x="4107389" y="4191608"/>
                </a:lnTo>
                <a:lnTo>
                  <a:pt x="4114234" y="4191608"/>
                </a:lnTo>
                <a:cubicBezTo>
                  <a:pt x="4117961" y="4191703"/>
                  <a:pt x="4121631" y="4190792"/>
                  <a:pt x="4124883" y="4188952"/>
                </a:cubicBezTo>
                <a:lnTo>
                  <a:pt x="4124503" y="4190470"/>
                </a:lnTo>
                <a:lnTo>
                  <a:pt x="4127926" y="4190470"/>
                </a:lnTo>
                <a:lnTo>
                  <a:pt x="4127926" y="4187815"/>
                </a:lnTo>
                <a:lnTo>
                  <a:pt x="4129066" y="4187815"/>
                </a:lnTo>
                <a:lnTo>
                  <a:pt x="4137243" y="4181176"/>
                </a:lnTo>
                <a:lnTo>
                  <a:pt x="4132870" y="4175676"/>
                </a:lnTo>
                <a:cubicBezTo>
                  <a:pt x="4127374" y="4171674"/>
                  <a:pt x="4120662" y="4169664"/>
                  <a:pt x="4113854" y="4169986"/>
                </a:cubicBezTo>
                <a:close/>
                <a:moveTo>
                  <a:pt x="1565371" y="4169417"/>
                </a:moveTo>
                <a:lnTo>
                  <a:pt x="1565371" y="4174538"/>
                </a:lnTo>
                <a:lnTo>
                  <a:pt x="1568332" y="4179511"/>
                </a:lnTo>
                <a:lnTo>
                  <a:pt x="1568034" y="4179659"/>
                </a:lnTo>
                <a:lnTo>
                  <a:pt x="1568984" y="4180607"/>
                </a:lnTo>
                <a:lnTo>
                  <a:pt x="1568332" y="4179511"/>
                </a:lnTo>
                <a:lnTo>
                  <a:pt x="1571076" y="4178141"/>
                </a:lnTo>
                <a:cubicBezTo>
                  <a:pt x="1571841" y="4176454"/>
                  <a:pt x="1571841" y="4174519"/>
                  <a:pt x="1571076" y="4172831"/>
                </a:cubicBezTo>
                <a:cubicBezTo>
                  <a:pt x="1570525" y="4171219"/>
                  <a:pt x="1569260" y="4169967"/>
                  <a:pt x="1567653" y="4169417"/>
                </a:cubicBezTo>
                <a:close/>
                <a:moveTo>
                  <a:pt x="647674" y="4169227"/>
                </a:moveTo>
                <a:cubicBezTo>
                  <a:pt x="651858" y="4176245"/>
                  <a:pt x="659844" y="4183831"/>
                  <a:pt x="673536" y="4172641"/>
                </a:cubicBezTo>
                <a:lnTo>
                  <a:pt x="673726" y="4171503"/>
                </a:lnTo>
                <a:cubicBezTo>
                  <a:pt x="662316" y="4173400"/>
                  <a:pt x="658513" y="4167900"/>
                  <a:pt x="647674" y="4169227"/>
                </a:cubicBezTo>
                <a:close/>
                <a:moveTo>
                  <a:pt x="1264543" y="4168658"/>
                </a:moveTo>
                <a:lnTo>
                  <a:pt x="1267205" y="4168658"/>
                </a:lnTo>
                <a:cubicBezTo>
                  <a:pt x="1267006" y="4170232"/>
                  <a:pt x="1267006" y="4171826"/>
                  <a:pt x="1267205" y="4173400"/>
                </a:cubicBezTo>
                <a:lnTo>
                  <a:pt x="1266255" y="4174728"/>
                </a:lnTo>
                <a:cubicBezTo>
                  <a:pt x="1265874" y="4176434"/>
                  <a:pt x="1265684" y="4178331"/>
                  <a:pt x="1265684" y="4177762"/>
                </a:cubicBezTo>
                <a:lnTo>
                  <a:pt x="1264543" y="4176055"/>
                </a:lnTo>
                <a:close/>
                <a:moveTo>
                  <a:pt x="2799109" y="4168089"/>
                </a:moveTo>
                <a:lnTo>
                  <a:pt x="2799109" y="4169227"/>
                </a:lnTo>
                <a:cubicBezTo>
                  <a:pt x="2797968" y="4188194"/>
                  <a:pt x="2802722" y="4200522"/>
                  <a:pt x="2814702" y="4205833"/>
                </a:cubicBezTo>
                <a:cubicBezTo>
                  <a:pt x="2812991" y="4189142"/>
                  <a:pt x="2811850" y="4172641"/>
                  <a:pt x="2799109" y="4168089"/>
                </a:cubicBezTo>
                <a:close/>
                <a:moveTo>
                  <a:pt x="2291961" y="4168089"/>
                </a:moveTo>
                <a:lnTo>
                  <a:pt x="2291961" y="4168279"/>
                </a:lnTo>
                <a:cubicBezTo>
                  <a:pt x="2290440" y="4171503"/>
                  <a:pt x="2278840" y="4188383"/>
                  <a:pt x="2291961" y="4189142"/>
                </a:cubicBezTo>
                <a:cubicBezTo>
                  <a:pt x="2293482" y="4185918"/>
                  <a:pt x="2304892" y="4168848"/>
                  <a:pt x="2291961" y="4168089"/>
                </a:cubicBezTo>
                <a:close/>
                <a:moveTo>
                  <a:pt x="1590853" y="4168089"/>
                </a:moveTo>
                <a:cubicBezTo>
                  <a:pt x="1589141" y="4176055"/>
                  <a:pt x="1590853" y="4178331"/>
                  <a:pt x="1592754" y="4177952"/>
                </a:cubicBezTo>
                <a:lnTo>
                  <a:pt x="1592754" y="4175486"/>
                </a:lnTo>
                <a:lnTo>
                  <a:pt x="1597318" y="4174348"/>
                </a:lnTo>
                <a:cubicBezTo>
                  <a:pt x="1597318" y="4172641"/>
                  <a:pt x="1597318" y="4168469"/>
                  <a:pt x="1591233" y="4168089"/>
                </a:cubicBezTo>
                <a:close/>
                <a:moveTo>
                  <a:pt x="3772142" y="4167710"/>
                </a:moveTo>
                <a:cubicBezTo>
                  <a:pt x="3767198" y="4189332"/>
                  <a:pt x="3787925" y="4168658"/>
                  <a:pt x="3772142" y="4167710"/>
                </a:cubicBezTo>
                <a:close/>
                <a:moveTo>
                  <a:pt x="2364981" y="4167331"/>
                </a:moveTo>
                <a:cubicBezTo>
                  <a:pt x="2359276" y="4195022"/>
                  <a:pt x="2380764" y="4173590"/>
                  <a:pt x="2364981" y="4167331"/>
                </a:cubicBezTo>
                <a:close/>
                <a:moveTo>
                  <a:pt x="1574689" y="4167141"/>
                </a:moveTo>
                <a:cubicBezTo>
                  <a:pt x="1569745" y="4188952"/>
                  <a:pt x="1590282" y="4168279"/>
                  <a:pt x="1574689" y="4167141"/>
                </a:cubicBezTo>
                <a:close/>
                <a:moveTo>
                  <a:pt x="623524" y="4166951"/>
                </a:moveTo>
                <a:lnTo>
                  <a:pt x="623205" y="4167151"/>
                </a:lnTo>
                <a:lnTo>
                  <a:pt x="609786" y="4169630"/>
                </a:lnTo>
                <a:cubicBezTo>
                  <a:pt x="604414" y="4170366"/>
                  <a:pt x="600325" y="4171409"/>
                  <a:pt x="602987" y="4174159"/>
                </a:cubicBezTo>
                <a:cubicBezTo>
                  <a:pt x="604414" y="4172452"/>
                  <a:pt x="609025" y="4173258"/>
                  <a:pt x="613542" y="4173187"/>
                </a:cubicBezTo>
                <a:lnTo>
                  <a:pt x="623205" y="4167151"/>
                </a:lnTo>
                <a:lnTo>
                  <a:pt x="624285" y="4166951"/>
                </a:lnTo>
                <a:close/>
                <a:moveTo>
                  <a:pt x="1009163" y="4166572"/>
                </a:moveTo>
                <a:cubicBezTo>
                  <a:pt x="1009163" y="4170365"/>
                  <a:pt x="1005359" y="4172262"/>
                  <a:pt x="1004599" y="4176055"/>
                </a:cubicBezTo>
                <a:lnTo>
                  <a:pt x="1003458" y="4176055"/>
                </a:lnTo>
                <a:lnTo>
                  <a:pt x="1002507" y="4176055"/>
                </a:lnTo>
                <a:cubicBezTo>
                  <a:pt x="1001187" y="4176245"/>
                  <a:pt x="1000212" y="4177383"/>
                  <a:pt x="1000225" y="4178711"/>
                </a:cubicBezTo>
                <a:cubicBezTo>
                  <a:pt x="998405" y="4179962"/>
                  <a:pt x="996745" y="4181423"/>
                  <a:pt x="995281" y="4183073"/>
                </a:cubicBezTo>
                <a:cubicBezTo>
                  <a:pt x="1001556" y="4184211"/>
                  <a:pt x="998514" y="4188763"/>
                  <a:pt x="995281" y="4193505"/>
                </a:cubicBezTo>
                <a:lnTo>
                  <a:pt x="1005740" y="4193505"/>
                </a:lnTo>
                <a:cubicBezTo>
                  <a:pt x="1008972" y="4193505"/>
                  <a:pt x="1011825" y="4193505"/>
                  <a:pt x="1010874" y="4188194"/>
                </a:cubicBezTo>
                <a:cubicBezTo>
                  <a:pt x="1007071" y="4187246"/>
                  <a:pt x="1005169" y="4184021"/>
                  <a:pt x="1005740" y="4178521"/>
                </a:cubicBezTo>
                <a:cubicBezTo>
                  <a:pt x="1014107" y="4179849"/>
                  <a:pt x="1016769" y="4186866"/>
                  <a:pt x="1028178" y="4185159"/>
                </a:cubicBezTo>
                <a:cubicBezTo>
                  <a:pt x="1028178" y="4180797"/>
                  <a:pt x="1030840" y="4180038"/>
                  <a:pt x="1030650" y="4175676"/>
                </a:cubicBezTo>
                <a:cubicBezTo>
                  <a:pt x="1025290" y="4169531"/>
                  <a:pt x="1017309" y="4166287"/>
                  <a:pt x="1009163" y="4166951"/>
                </a:cubicBezTo>
                <a:close/>
                <a:moveTo>
                  <a:pt x="3934670" y="4166190"/>
                </a:moveTo>
                <a:cubicBezTo>
                  <a:pt x="3934488" y="4166181"/>
                  <a:pt x="3937055" y="4166572"/>
                  <a:pt x="3944804" y="4167710"/>
                </a:cubicBezTo>
                <a:cubicBezTo>
                  <a:pt x="3960493" y="4169844"/>
                  <a:pt x="3935214" y="4166217"/>
                  <a:pt x="3934670" y="4166190"/>
                </a:cubicBezTo>
                <a:close/>
                <a:moveTo>
                  <a:pt x="2080340" y="4165648"/>
                </a:moveTo>
                <a:cubicBezTo>
                  <a:pt x="2080459" y="4164249"/>
                  <a:pt x="2080507" y="4164012"/>
                  <a:pt x="2080126" y="4166951"/>
                </a:cubicBezTo>
                <a:lnTo>
                  <a:pt x="2080126" y="4167710"/>
                </a:lnTo>
                <a:cubicBezTo>
                  <a:pt x="2080126" y="4169417"/>
                  <a:pt x="2080126" y="4170555"/>
                  <a:pt x="2080126" y="4171313"/>
                </a:cubicBezTo>
                <a:cubicBezTo>
                  <a:pt x="2080031" y="4169607"/>
                  <a:pt x="2080222" y="4167047"/>
                  <a:pt x="2080340" y="4165648"/>
                </a:cubicBezTo>
                <a:close/>
                <a:moveTo>
                  <a:pt x="2902555" y="4165624"/>
                </a:moveTo>
                <a:lnTo>
                  <a:pt x="2896660" y="4167710"/>
                </a:lnTo>
                <a:cubicBezTo>
                  <a:pt x="2891944" y="4170801"/>
                  <a:pt x="2888445" y="4175429"/>
                  <a:pt x="2886772" y="4180797"/>
                </a:cubicBezTo>
                <a:cubicBezTo>
                  <a:pt x="2884490" y="4186866"/>
                  <a:pt x="2883919" y="4192366"/>
                  <a:pt x="2885631" y="4192936"/>
                </a:cubicBezTo>
                <a:cubicBezTo>
                  <a:pt x="2887342" y="4193505"/>
                  <a:pt x="2891526" y="4187625"/>
                  <a:pt x="2895519" y="4179849"/>
                </a:cubicBezTo>
                <a:close/>
                <a:moveTo>
                  <a:pt x="1535953" y="4165177"/>
                </a:moveTo>
                <a:lnTo>
                  <a:pt x="1537228" y="4165813"/>
                </a:lnTo>
                <a:lnTo>
                  <a:pt x="1535965" y="4165363"/>
                </a:lnTo>
                <a:close/>
                <a:moveTo>
                  <a:pt x="4143138" y="4163158"/>
                </a:moveTo>
                <a:cubicBezTo>
                  <a:pt x="4138004" y="4184780"/>
                  <a:pt x="4158731" y="4164106"/>
                  <a:pt x="4143138" y="4163158"/>
                </a:cubicBezTo>
                <a:close/>
                <a:moveTo>
                  <a:pt x="1534566" y="4163158"/>
                </a:moveTo>
                <a:lnTo>
                  <a:pt x="1535897" y="4164296"/>
                </a:lnTo>
                <a:lnTo>
                  <a:pt x="1535953" y="4165177"/>
                </a:lnTo>
                <a:lnTo>
                  <a:pt x="1534566" y="4164485"/>
                </a:lnTo>
                <a:close/>
                <a:moveTo>
                  <a:pt x="1996077" y="4162210"/>
                </a:moveTo>
                <a:cubicBezTo>
                  <a:pt x="1994936" y="4167520"/>
                  <a:pt x="1983526" y="4163158"/>
                  <a:pt x="1977632" y="4164486"/>
                </a:cubicBezTo>
                <a:lnTo>
                  <a:pt x="1977061" y="4164486"/>
                </a:lnTo>
                <a:cubicBezTo>
                  <a:pt x="1978506" y="4172736"/>
                  <a:pt x="1982652" y="4180266"/>
                  <a:pt x="1988851" y="4185918"/>
                </a:cubicBezTo>
                <a:cubicBezTo>
                  <a:pt x="1997123" y="4182295"/>
                  <a:pt x="2000888" y="4172679"/>
                  <a:pt x="1997275" y="4164429"/>
                </a:cubicBezTo>
                <a:cubicBezTo>
                  <a:pt x="1996932" y="4163670"/>
                  <a:pt x="1996533" y="4162911"/>
                  <a:pt x="1996077" y="4162210"/>
                </a:cubicBezTo>
                <a:close/>
                <a:moveTo>
                  <a:pt x="1697721" y="4161072"/>
                </a:moveTo>
                <a:lnTo>
                  <a:pt x="1692396" y="4165244"/>
                </a:lnTo>
                <a:cubicBezTo>
                  <a:pt x="1689164" y="4167900"/>
                  <a:pt x="1686501" y="4171124"/>
                  <a:pt x="1686691" y="4172452"/>
                </a:cubicBezTo>
                <a:cubicBezTo>
                  <a:pt x="1686882" y="4173779"/>
                  <a:pt x="1686691" y="4172452"/>
                  <a:pt x="1686691" y="4173590"/>
                </a:cubicBezTo>
                <a:lnTo>
                  <a:pt x="1684029" y="4179090"/>
                </a:lnTo>
                <a:lnTo>
                  <a:pt x="1684029" y="4180797"/>
                </a:lnTo>
                <a:lnTo>
                  <a:pt x="1689734" y="4188763"/>
                </a:lnTo>
                <a:lnTo>
                  <a:pt x="1689734" y="4186677"/>
                </a:lnTo>
                <a:cubicBezTo>
                  <a:pt x="1691480" y="4183073"/>
                  <a:pt x="1691820" y="4178938"/>
                  <a:pt x="1690685" y="4175107"/>
                </a:cubicBezTo>
                <a:lnTo>
                  <a:pt x="1690114" y="4175107"/>
                </a:lnTo>
                <a:lnTo>
                  <a:pt x="1690114" y="4173400"/>
                </a:lnTo>
                <a:cubicBezTo>
                  <a:pt x="1692233" y="4171579"/>
                  <a:pt x="1693919" y="4169303"/>
                  <a:pt x="1695058" y="4166762"/>
                </a:cubicBezTo>
                <a:close/>
                <a:moveTo>
                  <a:pt x="4006849" y="4159294"/>
                </a:moveTo>
                <a:cubicBezTo>
                  <a:pt x="4006154" y="4154528"/>
                  <a:pt x="3999949" y="4169607"/>
                  <a:pt x="4005084" y="4171883"/>
                </a:cubicBezTo>
                <a:cubicBezTo>
                  <a:pt x="4006700" y="4164676"/>
                  <a:pt x="4007081" y="4160882"/>
                  <a:pt x="4006849" y="4159294"/>
                </a:cubicBezTo>
                <a:close/>
                <a:moveTo>
                  <a:pt x="1744689" y="4158796"/>
                </a:moveTo>
                <a:cubicBezTo>
                  <a:pt x="1743202" y="4159403"/>
                  <a:pt x="1742453" y="4161072"/>
                  <a:pt x="1742978" y="4162589"/>
                </a:cubicBezTo>
                <a:cubicBezTo>
                  <a:pt x="1743518" y="4164144"/>
                  <a:pt x="1745207" y="4164979"/>
                  <a:pt x="1746781" y="4164486"/>
                </a:cubicBezTo>
                <a:cubicBezTo>
                  <a:pt x="1748555" y="4164296"/>
                  <a:pt x="1749835" y="4162703"/>
                  <a:pt x="1749639" y="4160920"/>
                </a:cubicBezTo>
                <a:cubicBezTo>
                  <a:pt x="1749609" y="4160654"/>
                  <a:pt x="1749542" y="4160389"/>
                  <a:pt x="1749443" y="4160123"/>
                </a:cubicBezTo>
                <a:lnTo>
                  <a:pt x="1748683" y="4160692"/>
                </a:lnTo>
                <a:cubicBezTo>
                  <a:pt x="1748061" y="4159099"/>
                  <a:pt x="1746313" y="4158283"/>
                  <a:pt x="1744689" y="4158796"/>
                </a:cubicBezTo>
                <a:close/>
                <a:moveTo>
                  <a:pt x="2244231" y="4158037"/>
                </a:moveTo>
                <a:cubicBezTo>
                  <a:pt x="2244231" y="4166382"/>
                  <a:pt x="2244231" y="4177003"/>
                  <a:pt x="2254690" y="4173779"/>
                </a:cubicBezTo>
                <a:cubicBezTo>
                  <a:pt x="2255090" y="4171769"/>
                  <a:pt x="2255090" y="4169720"/>
                  <a:pt x="2254690" y="4167710"/>
                </a:cubicBezTo>
                <a:cubicBezTo>
                  <a:pt x="2252598" y="4167046"/>
                  <a:pt x="2250697" y="4165870"/>
                  <a:pt x="2249176" y="4164296"/>
                </a:cubicBezTo>
                <a:lnTo>
                  <a:pt x="2244992" y="4160313"/>
                </a:lnTo>
                <a:lnTo>
                  <a:pt x="2250697" y="4162210"/>
                </a:lnTo>
                <a:cubicBezTo>
                  <a:pt x="2248890" y="4160351"/>
                  <a:pt x="2246666" y="4158928"/>
                  <a:pt x="2244231" y="4158037"/>
                </a:cubicBezTo>
                <a:close/>
                <a:moveTo>
                  <a:pt x="1042250" y="4157847"/>
                </a:moveTo>
                <a:cubicBezTo>
                  <a:pt x="1037306" y="4179469"/>
                  <a:pt x="1058033" y="4158985"/>
                  <a:pt x="1042250" y="4157847"/>
                </a:cubicBezTo>
                <a:close/>
                <a:moveTo>
                  <a:pt x="2846458" y="4157658"/>
                </a:moveTo>
                <a:cubicBezTo>
                  <a:pt x="2840754" y="4185349"/>
                  <a:pt x="2862241" y="4163916"/>
                  <a:pt x="2846458" y="4157658"/>
                </a:cubicBezTo>
                <a:close/>
                <a:moveTo>
                  <a:pt x="2144780" y="4157658"/>
                </a:moveTo>
                <a:cubicBezTo>
                  <a:pt x="2139835" y="4179280"/>
                  <a:pt x="2160372" y="4158796"/>
                  <a:pt x="2144780" y="4157658"/>
                </a:cubicBezTo>
                <a:close/>
                <a:moveTo>
                  <a:pt x="1717117" y="4157658"/>
                </a:moveTo>
                <a:cubicBezTo>
                  <a:pt x="1724044" y="4159573"/>
                  <a:pt x="1728501" y="4166287"/>
                  <a:pt x="1727575" y="4173400"/>
                </a:cubicBezTo>
                <a:lnTo>
                  <a:pt x="1727195" y="4172641"/>
                </a:lnTo>
                <a:cubicBezTo>
                  <a:pt x="1720730" y="4170612"/>
                  <a:pt x="1716539" y="4164391"/>
                  <a:pt x="1717117" y="4157658"/>
                </a:cubicBezTo>
                <a:close/>
                <a:moveTo>
                  <a:pt x="963525" y="4156899"/>
                </a:moveTo>
                <a:cubicBezTo>
                  <a:pt x="958581" y="4178521"/>
                  <a:pt x="979118" y="4158037"/>
                  <a:pt x="963525" y="4156899"/>
                </a:cubicBezTo>
                <a:close/>
                <a:moveTo>
                  <a:pt x="1549168" y="4156671"/>
                </a:moveTo>
                <a:cubicBezTo>
                  <a:pt x="1550294" y="4156406"/>
                  <a:pt x="1551418" y="4157108"/>
                  <a:pt x="1551680" y="4158227"/>
                </a:cubicBezTo>
                <a:cubicBezTo>
                  <a:pt x="1551918" y="4159421"/>
                  <a:pt x="1551161" y="4160598"/>
                  <a:pt x="1549969" y="4160882"/>
                </a:cubicBezTo>
                <a:cubicBezTo>
                  <a:pt x="1549872" y="4160920"/>
                  <a:pt x="1549773" y="4160939"/>
                  <a:pt x="1549672" y="4160939"/>
                </a:cubicBezTo>
                <a:cubicBezTo>
                  <a:pt x="1548529" y="4161110"/>
                  <a:pt x="1547470" y="4160313"/>
                  <a:pt x="1547307" y="4159175"/>
                </a:cubicBezTo>
                <a:cubicBezTo>
                  <a:pt x="1547259" y="4159023"/>
                  <a:pt x="1547229" y="4158872"/>
                  <a:pt x="1547221" y="4158701"/>
                </a:cubicBezTo>
                <a:cubicBezTo>
                  <a:pt x="1547164" y="4157658"/>
                  <a:pt x="1547968" y="4156766"/>
                  <a:pt x="1549018" y="4156709"/>
                </a:cubicBezTo>
                <a:cubicBezTo>
                  <a:pt x="1549067" y="4156690"/>
                  <a:pt x="1549117" y="4156671"/>
                  <a:pt x="1549168" y="4156671"/>
                </a:cubicBezTo>
                <a:close/>
                <a:moveTo>
                  <a:pt x="2874412" y="4156330"/>
                </a:moveTo>
                <a:cubicBezTo>
                  <a:pt x="2872852" y="4156937"/>
                  <a:pt x="2872073" y="4158701"/>
                  <a:pt x="2872681" y="4160256"/>
                </a:cubicBezTo>
                <a:cubicBezTo>
                  <a:pt x="2872681" y="4160275"/>
                  <a:pt x="2872700" y="4160294"/>
                  <a:pt x="2872700" y="4160313"/>
                </a:cubicBezTo>
                <a:cubicBezTo>
                  <a:pt x="2873670" y="4161678"/>
                  <a:pt x="2875552" y="4162020"/>
                  <a:pt x="2876941" y="4161053"/>
                </a:cubicBezTo>
                <a:cubicBezTo>
                  <a:pt x="2877853" y="4160427"/>
                  <a:pt x="2878348" y="4159327"/>
                  <a:pt x="2878215" y="4158227"/>
                </a:cubicBezTo>
                <a:cubicBezTo>
                  <a:pt x="2877606" y="4156728"/>
                  <a:pt x="2875971" y="4155932"/>
                  <a:pt x="2874412" y="4156330"/>
                </a:cubicBezTo>
                <a:close/>
                <a:moveTo>
                  <a:pt x="831366" y="4155951"/>
                </a:moveTo>
                <a:lnTo>
                  <a:pt x="827943" y="4160123"/>
                </a:lnTo>
                <a:lnTo>
                  <a:pt x="824710" y="4164296"/>
                </a:lnTo>
                <a:lnTo>
                  <a:pt x="828894" y="4167520"/>
                </a:lnTo>
                <a:lnTo>
                  <a:pt x="833077" y="4170934"/>
                </a:lnTo>
                <a:close/>
                <a:moveTo>
                  <a:pt x="1522776" y="4155192"/>
                </a:moveTo>
                <a:cubicBezTo>
                  <a:pt x="1524107" y="4155192"/>
                  <a:pt x="1521065" y="4158606"/>
                  <a:pt x="1522776" y="4158227"/>
                </a:cubicBezTo>
                <a:cubicBezTo>
                  <a:pt x="1523157" y="4156709"/>
                  <a:pt x="1523347" y="4155192"/>
                  <a:pt x="1524488" y="4155192"/>
                </a:cubicBezTo>
                <a:cubicBezTo>
                  <a:pt x="1523959" y="4154888"/>
                  <a:pt x="1523305" y="4154888"/>
                  <a:pt x="1522776" y="4155192"/>
                </a:cubicBezTo>
                <a:close/>
                <a:moveTo>
                  <a:pt x="4065839" y="4155121"/>
                </a:moveTo>
                <a:cubicBezTo>
                  <a:pt x="4061371" y="4156235"/>
                  <a:pt x="4056617" y="4161546"/>
                  <a:pt x="4064984" y="4167710"/>
                </a:cubicBezTo>
                <a:cubicBezTo>
                  <a:pt x="4074492" y="4157089"/>
                  <a:pt x="4070308" y="4154007"/>
                  <a:pt x="4065839" y="4155121"/>
                </a:cubicBezTo>
                <a:close/>
                <a:moveTo>
                  <a:pt x="1524488" y="4154623"/>
                </a:moveTo>
                <a:lnTo>
                  <a:pt x="1524488" y="4155002"/>
                </a:lnTo>
                <a:cubicBezTo>
                  <a:pt x="1524488" y="4155761"/>
                  <a:pt x="1524488" y="4153675"/>
                  <a:pt x="1524868" y="4154813"/>
                </a:cubicBezTo>
                <a:close/>
                <a:moveTo>
                  <a:pt x="2752140" y="4153864"/>
                </a:moveTo>
                <a:cubicBezTo>
                  <a:pt x="2721716" y="4148364"/>
                  <a:pt x="2749859" y="4176434"/>
                  <a:pt x="2752140" y="4153864"/>
                </a:cubicBezTo>
                <a:close/>
                <a:moveTo>
                  <a:pt x="1534946" y="4153106"/>
                </a:moveTo>
                <a:lnTo>
                  <a:pt x="1534946" y="4153675"/>
                </a:lnTo>
                <a:lnTo>
                  <a:pt x="1534946" y="4155382"/>
                </a:lnTo>
                <a:lnTo>
                  <a:pt x="1534946" y="4156140"/>
                </a:lnTo>
                <a:cubicBezTo>
                  <a:pt x="1533615" y="4158606"/>
                  <a:pt x="1534946" y="4162399"/>
                  <a:pt x="1533425" y="4163916"/>
                </a:cubicBezTo>
                <a:lnTo>
                  <a:pt x="1534566" y="4164485"/>
                </a:lnTo>
                <a:lnTo>
                  <a:pt x="1534566" y="4164865"/>
                </a:lnTo>
                <a:lnTo>
                  <a:pt x="1535965" y="4165363"/>
                </a:lnTo>
                <a:lnTo>
                  <a:pt x="1536040" y="4166549"/>
                </a:lnTo>
                <a:cubicBezTo>
                  <a:pt x="1536658" y="4167236"/>
                  <a:pt x="1537228" y="4167900"/>
                  <a:pt x="1535897" y="4168658"/>
                </a:cubicBezTo>
                <a:cubicBezTo>
                  <a:pt x="1533235" y="4170175"/>
                  <a:pt x="1537418" y="4169986"/>
                  <a:pt x="1537609" y="4170555"/>
                </a:cubicBezTo>
                <a:lnTo>
                  <a:pt x="1537609" y="4163916"/>
                </a:lnTo>
                <a:cubicBezTo>
                  <a:pt x="1537609" y="4163537"/>
                  <a:pt x="1535137" y="4162399"/>
                  <a:pt x="1535517" y="4161641"/>
                </a:cubicBezTo>
                <a:cubicBezTo>
                  <a:pt x="1535897" y="4160882"/>
                  <a:pt x="1537228" y="4162589"/>
                  <a:pt x="1537989" y="4161641"/>
                </a:cubicBezTo>
                <a:cubicBezTo>
                  <a:pt x="1538749" y="4160692"/>
                  <a:pt x="1537989" y="4160503"/>
                  <a:pt x="1537989" y="4160313"/>
                </a:cubicBezTo>
                <a:cubicBezTo>
                  <a:pt x="1537989" y="4160123"/>
                  <a:pt x="1537989" y="4155192"/>
                  <a:pt x="1536277" y="4156520"/>
                </a:cubicBezTo>
                <a:cubicBezTo>
                  <a:pt x="1534566" y="4157847"/>
                  <a:pt x="1536277" y="4156520"/>
                  <a:pt x="1536277" y="4155571"/>
                </a:cubicBezTo>
                <a:cubicBezTo>
                  <a:pt x="1536277" y="4154623"/>
                  <a:pt x="1537418" y="4155571"/>
                  <a:pt x="1537799" y="4155571"/>
                </a:cubicBezTo>
                <a:cubicBezTo>
                  <a:pt x="1538179" y="4155571"/>
                  <a:pt x="1537799" y="4152726"/>
                  <a:pt x="1536087" y="4153106"/>
                </a:cubicBezTo>
                <a:cubicBezTo>
                  <a:pt x="1537989" y="4154623"/>
                  <a:pt x="1536087" y="4153106"/>
                  <a:pt x="1534946" y="4153106"/>
                </a:cubicBezTo>
                <a:close/>
                <a:moveTo>
                  <a:pt x="921881" y="4153106"/>
                </a:moveTo>
                <a:cubicBezTo>
                  <a:pt x="916176" y="4180797"/>
                  <a:pt x="937854" y="4159175"/>
                  <a:pt x="921881" y="4153106"/>
                </a:cubicBezTo>
                <a:close/>
                <a:moveTo>
                  <a:pt x="760628" y="4152537"/>
                </a:moveTo>
                <a:cubicBezTo>
                  <a:pt x="755493" y="4174159"/>
                  <a:pt x="776220" y="4153485"/>
                  <a:pt x="760628" y="4152537"/>
                </a:cubicBezTo>
                <a:close/>
                <a:moveTo>
                  <a:pt x="2341200" y="4152241"/>
                </a:moveTo>
                <a:cubicBezTo>
                  <a:pt x="2340546" y="4150308"/>
                  <a:pt x="2338359" y="4149692"/>
                  <a:pt x="2333605" y="4152347"/>
                </a:cubicBezTo>
                <a:cubicBezTo>
                  <a:pt x="2331324" y="4175676"/>
                  <a:pt x="2343161" y="4158037"/>
                  <a:pt x="2341200" y="4152241"/>
                </a:cubicBezTo>
                <a:close/>
                <a:moveTo>
                  <a:pt x="3181325" y="4150830"/>
                </a:moveTo>
                <a:cubicBezTo>
                  <a:pt x="3176380" y="4172452"/>
                  <a:pt x="3197108" y="4151968"/>
                  <a:pt x="3181325" y="4150830"/>
                </a:cubicBezTo>
                <a:close/>
                <a:moveTo>
                  <a:pt x="1642005" y="4150640"/>
                </a:moveTo>
                <a:cubicBezTo>
                  <a:pt x="1640430" y="4150640"/>
                  <a:pt x="1639152" y="4151911"/>
                  <a:pt x="1639152" y="4153485"/>
                </a:cubicBezTo>
                <a:cubicBezTo>
                  <a:pt x="1639350" y="4154983"/>
                  <a:pt x="1640685" y="4156065"/>
                  <a:pt x="1642195" y="4155951"/>
                </a:cubicBezTo>
                <a:cubicBezTo>
                  <a:pt x="1643256" y="4155628"/>
                  <a:pt x="1644056" y="4154756"/>
                  <a:pt x="1644287" y="4153675"/>
                </a:cubicBezTo>
                <a:lnTo>
                  <a:pt x="1644857" y="4153485"/>
                </a:lnTo>
                <a:cubicBezTo>
                  <a:pt x="1644857" y="4151911"/>
                  <a:pt x="1643579" y="4150640"/>
                  <a:pt x="1642005" y="4150640"/>
                </a:cubicBezTo>
                <a:close/>
                <a:moveTo>
                  <a:pt x="3937388" y="4150261"/>
                </a:moveTo>
                <a:lnTo>
                  <a:pt x="3926550" y="4151588"/>
                </a:lnTo>
                <a:lnTo>
                  <a:pt x="3937198" y="4155192"/>
                </a:lnTo>
                <a:cubicBezTo>
                  <a:pt x="3942903" y="4157089"/>
                  <a:pt x="3948798" y="4157847"/>
                  <a:pt x="3950319" y="4156520"/>
                </a:cubicBezTo>
                <a:cubicBezTo>
                  <a:pt x="3951688" y="4155211"/>
                  <a:pt x="3951726" y="4153049"/>
                  <a:pt x="3950433" y="4151683"/>
                </a:cubicBezTo>
                <a:cubicBezTo>
                  <a:pt x="3950395" y="4151664"/>
                  <a:pt x="3950357" y="4151626"/>
                  <a:pt x="3950319" y="4151588"/>
                </a:cubicBezTo>
                <a:cubicBezTo>
                  <a:pt x="3946307" y="4149635"/>
                  <a:pt x="3941724" y="4149180"/>
                  <a:pt x="3937388" y="4150261"/>
                </a:cubicBezTo>
                <a:close/>
                <a:moveTo>
                  <a:pt x="1390807" y="4150261"/>
                </a:moveTo>
                <a:cubicBezTo>
                  <a:pt x="1390047" y="4148933"/>
                  <a:pt x="1390807" y="4152916"/>
                  <a:pt x="1389476" y="4153106"/>
                </a:cubicBezTo>
                <a:cubicBezTo>
                  <a:pt x="1388145" y="4153295"/>
                  <a:pt x="1391568" y="4153106"/>
                  <a:pt x="1390807" y="4154813"/>
                </a:cubicBezTo>
                <a:lnTo>
                  <a:pt x="1390807" y="4156407"/>
                </a:lnTo>
                <a:lnTo>
                  <a:pt x="1390617" y="4156520"/>
                </a:lnTo>
                <a:lnTo>
                  <a:pt x="1390807" y="4156520"/>
                </a:lnTo>
                <a:lnTo>
                  <a:pt x="1390807" y="4158796"/>
                </a:lnTo>
                <a:cubicBezTo>
                  <a:pt x="1389667" y="4158796"/>
                  <a:pt x="1389667" y="4159934"/>
                  <a:pt x="1390807" y="4160503"/>
                </a:cubicBezTo>
                <a:cubicBezTo>
                  <a:pt x="1391948" y="4161072"/>
                  <a:pt x="1390807" y="4162779"/>
                  <a:pt x="1390807" y="4163916"/>
                </a:cubicBezTo>
                <a:cubicBezTo>
                  <a:pt x="1390807" y="4165055"/>
                  <a:pt x="1392329" y="4162589"/>
                  <a:pt x="1393089" y="4161830"/>
                </a:cubicBezTo>
                <a:cubicBezTo>
                  <a:pt x="1393850" y="4161072"/>
                  <a:pt x="1391378" y="4156330"/>
                  <a:pt x="1393089" y="4156520"/>
                </a:cubicBezTo>
                <a:lnTo>
                  <a:pt x="1390807" y="4156520"/>
                </a:lnTo>
                <a:lnTo>
                  <a:pt x="1390807" y="4156407"/>
                </a:lnTo>
                <a:lnTo>
                  <a:pt x="1392519" y="4155382"/>
                </a:lnTo>
                <a:lnTo>
                  <a:pt x="1392848" y="4151448"/>
                </a:lnTo>
                <a:lnTo>
                  <a:pt x="1393089" y="4151588"/>
                </a:lnTo>
                <a:lnTo>
                  <a:pt x="1392899" y="4150830"/>
                </a:lnTo>
                <a:lnTo>
                  <a:pt x="1392848" y="4151448"/>
                </a:lnTo>
                <a:close/>
                <a:moveTo>
                  <a:pt x="1841860" y="4149881"/>
                </a:moveTo>
                <a:lnTo>
                  <a:pt x="1837866" y="4151588"/>
                </a:lnTo>
                <a:cubicBezTo>
                  <a:pt x="1838610" y="4152252"/>
                  <a:pt x="1839251" y="4153011"/>
                  <a:pt x="1839768" y="4153864"/>
                </a:cubicBezTo>
                <a:lnTo>
                  <a:pt x="1842240" y="4157847"/>
                </a:lnTo>
                <a:lnTo>
                  <a:pt x="1843191" y="4157847"/>
                </a:lnTo>
                <a:lnTo>
                  <a:pt x="1841860" y="4153675"/>
                </a:lnTo>
                <a:close/>
                <a:moveTo>
                  <a:pt x="1551614" y="4149104"/>
                </a:moveTo>
                <a:cubicBezTo>
                  <a:pt x="1546656" y="4150488"/>
                  <a:pt x="1543756" y="4155609"/>
                  <a:pt x="1545137" y="4160560"/>
                </a:cubicBezTo>
                <a:cubicBezTo>
                  <a:pt x="1545259" y="4160996"/>
                  <a:pt x="1545411" y="4161413"/>
                  <a:pt x="1545595" y="4161830"/>
                </a:cubicBezTo>
                <a:lnTo>
                  <a:pt x="1550919" y="4160692"/>
                </a:lnTo>
                <a:lnTo>
                  <a:pt x="1552441" y="4167331"/>
                </a:lnTo>
                <a:cubicBezTo>
                  <a:pt x="1554002" y="4167710"/>
                  <a:pt x="1555634" y="4167710"/>
                  <a:pt x="1557195" y="4167331"/>
                </a:cubicBezTo>
                <a:cubicBezTo>
                  <a:pt x="1561994" y="4166117"/>
                  <a:pt x="1565001" y="4161356"/>
                  <a:pt x="1564040" y="4156520"/>
                </a:cubicBezTo>
                <a:lnTo>
                  <a:pt x="1563090" y="4155571"/>
                </a:lnTo>
                <a:cubicBezTo>
                  <a:pt x="1561709" y="4150621"/>
                  <a:pt x="1556573" y="4147738"/>
                  <a:pt x="1551614" y="4149104"/>
                </a:cubicBezTo>
                <a:close/>
                <a:moveTo>
                  <a:pt x="1099276" y="4148965"/>
                </a:moveTo>
                <a:cubicBezTo>
                  <a:pt x="1099642" y="4148388"/>
                  <a:pt x="1098537" y="4149170"/>
                  <a:pt x="1094543" y="4152726"/>
                </a:cubicBezTo>
                <a:cubicBezTo>
                  <a:pt x="1083847" y="4164675"/>
                  <a:pt x="1098180" y="4150699"/>
                  <a:pt x="1099276" y="4148965"/>
                </a:cubicBezTo>
                <a:close/>
                <a:moveTo>
                  <a:pt x="2311547" y="4148554"/>
                </a:moveTo>
                <a:cubicBezTo>
                  <a:pt x="2298807" y="4158037"/>
                  <a:pt x="2319914" y="4178711"/>
                  <a:pt x="2323337" y="4157658"/>
                </a:cubicBezTo>
                <a:lnTo>
                  <a:pt x="2322006" y="4158796"/>
                </a:lnTo>
                <a:cubicBezTo>
                  <a:pt x="2315160" y="4158796"/>
                  <a:pt x="2317252" y="4149692"/>
                  <a:pt x="2311547" y="4148554"/>
                </a:cubicBezTo>
                <a:close/>
                <a:moveTo>
                  <a:pt x="1535897" y="4148554"/>
                </a:moveTo>
                <a:cubicBezTo>
                  <a:pt x="1535897" y="4148554"/>
                  <a:pt x="1535897" y="4148554"/>
                  <a:pt x="1535897" y="4149692"/>
                </a:cubicBezTo>
                <a:cubicBezTo>
                  <a:pt x="1535897" y="4150830"/>
                  <a:pt x="1535897" y="4149692"/>
                  <a:pt x="1535897" y="4150830"/>
                </a:cubicBezTo>
                <a:lnTo>
                  <a:pt x="1537541" y="4149464"/>
                </a:lnTo>
                <a:lnTo>
                  <a:pt x="1537609" y="4149502"/>
                </a:lnTo>
                <a:cubicBezTo>
                  <a:pt x="1538369" y="4149502"/>
                  <a:pt x="1539130" y="4147036"/>
                  <a:pt x="1538179" y="4148933"/>
                </a:cubicBezTo>
                <a:lnTo>
                  <a:pt x="1537541" y="4149464"/>
                </a:lnTo>
                <a:close/>
                <a:moveTo>
                  <a:pt x="4351550" y="4148174"/>
                </a:moveTo>
                <a:lnTo>
                  <a:pt x="4347747" y="4152726"/>
                </a:lnTo>
                <a:cubicBezTo>
                  <a:pt x="4348184" y="4152176"/>
                  <a:pt x="4348184" y="4151380"/>
                  <a:pt x="4347747" y="4150830"/>
                </a:cubicBezTo>
                <a:cubicBezTo>
                  <a:pt x="4347177" y="4150450"/>
                  <a:pt x="4346416" y="4150450"/>
                  <a:pt x="4345845" y="4150830"/>
                </a:cubicBezTo>
                <a:cubicBezTo>
                  <a:pt x="4345408" y="4151380"/>
                  <a:pt x="4345408" y="4152176"/>
                  <a:pt x="4345845" y="4152726"/>
                </a:cubicBezTo>
                <a:cubicBezTo>
                  <a:pt x="4347101" y="4154301"/>
                  <a:pt x="4349401" y="4154547"/>
                  <a:pt x="4350980" y="4153295"/>
                </a:cubicBezTo>
                <a:cubicBezTo>
                  <a:pt x="4352558" y="4152044"/>
                  <a:pt x="4352805" y="4149749"/>
                  <a:pt x="4351550" y="4148174"/>
                </a:cubicBezTo>
                <a:close/>
                <a:moveTo>
                  <a:pt x="524643" y="4147985"/>
                </a:moveTo>
                <a:cubicBezTo>
                  <a:pt x="508860" y="4165434"/>
                  <a:pt x="543659" y="4163727"/>
                  <a:pt x="524643" y="4147985"/>
                </a:cubicBezTo>
                <a:close/>
                <a:moveTo>
                  <a:pt x="4385208" y="4147795"/>
                </a:moveTo>
                <a:cubicBezTo>
                  <a:pt x="4384771" y="4148345"/>
                  <a:pt x="4384771" y="4149142"/>
                  <a:pt x="4385208" y="4149692"/>
                </a:cubicBezTo>
                <a:cubicBezTo>
                  <a:pt x="4385760" y="4150128"/>
                  <a:pt x="4386558" y="4150128"/>
                  <a:pt x="4387110" y="4149692"/>
                </a:cubicBezTo>
                <a:cubicBezTo>
                  <a:pt x="4387110" y="4149047"/>
                  <a:pt x="4386729" y="4148459"/>
                  <a:pt x="4386159" y="4148174"/>
                </a:cubicBezTo>
                <a:lnTo>
                  <a:pt x="4387110" y="4147795"/>
                </a:lnTo>
                <a:cubicBezTo>
                  <a:pt x="4386539" y="4147416"/>
                  <a:pt x="4385778" y="4147416"/>
                  <a:pt x="4385208" y="4147795"/>
                </a:cubicBezTo>
                <a:close/>
                <a:moveTo>
                  <a:pt x="4344324" y="4147416"/>
                </a:moveTo>
                <a:lnTo>
                  <a:pt x="4341282" y="4149123"/>
                </a:lnTo>
                <a:cubicBezTo>
                  <a:pt x="4340863" y="4149597"/>
                  <a:pt x="4340901" y="4150318"/>
                  <a:pt x="4341377" y="4150735"/>
                </a:cubicBezTo>
                <a:cubicBezTo>
                  <a:pt x="4341852" y="4151152"/>
                  <a:pt x="4342575" y="4151095"/>
                  <a:pt x="4342993" y="4150621"/>
                </a:cubicBezTo>
                <a:cubicBezTo>
                  <a:pt x="4343374" y="4150204"/>
                  <a:pt x="4343374" y="4149559"/>
                  <a:pt x="4342993" y="4149123"/>
                </a:cubicBezTo>
                <a:cubicBezTo>
                  <a:pt x="4343583" y="4149331"/>
                  <a:pt x="4344248" y="4149028"/>
                  <a:pt x="4344457" y="4148440"/>
                </a:cubicBezTo>
                <a:cubicBezTo>
                  <a:pt x="4344572" y="4148098"/>
                  <a:pt x="4344533" y="4147719"/>
                  <a:pt x="4344324" y="4147416"/>
                </a:cubicBezTo>
                <a:close/>
                <a:moveTo>
                  <a:pt x="1521255" y="4147036"/>
                </a:moveTo>
                <a:cubicBezTo>
                  <a:pt x="1519924" y="4146088"/>
                  <a:pt x="1521255" y="4148174"/>
                  <a:pt x="1521255" y="4149312"/>
                </a:cubicBezTo>
                <a:lnTo>
                  <a:pt x="1522565" y="4149835"/>
                </a:lnTo>
                <a:lnTo>
                  <a:pt x="1522586" y="4149881"/>
                </a:lnTo>
                <a:lnTo>
                  <a:pt x="1523157" y="4150071"/>
                </a:lnTo>
                <a:lnTo>
                  <a:pt x="1522565" y="4149835"/>
                </a:lnTo>
                <a:close/>
                <a:moveTo>
                  <a:pt x="1666155" y="4146847"/>
                </a:moveTo>
                <a:cubicBezTo>
                  <a:pt x="1665641" y="4149218"/>
                  <a:pt x="1665641" y="4151683"/>
                  <a:pt x="1666155" y="4154054"/>
                </a:cubicBezTo>
                <a:lnTo>
                  <a:pt x="1672049" y="4154054"/>
                </a:lnTo>
                <a:cubicBezTo>
                  <a:pt x="1673417" y="4153523"/>
                  <a:pt x="1674088" y="4151968"/>
                  <a:pt x="1673550" y="4150602"/>
                </a:cubicBezTo>
                <a:cubicBezTo>
                  <a:pt x="1673502" y="4150488"/>
                  <a:pt x="1673445" y="4150375"/>
                  <a:pt x="1673381" y="4150261"/>
                </a:cubicBezTo>
                <a:lnTo>
                  <a:pt x="1673190" y="4150261"/>
                </a:lnTo>
                <a:cubicBezTo>
                  <a:pt x="1672996" y="4148706"/>
                  <a:pt x="1671572" y="4147586"/>
                  <a:pt x="1670007" y="4147795"/>
                </a:cubicBezTo>
                <a:cubicBezTo>
                  <a:pt x="1669992" y="4147795"/>
                  <a:pt x="1669975" y="4147795"/>
                  <a:pt x="1669958" y="4147795"/>
                </a:cubicBezTo>
                <a:cubicBezTo>
                  <a:pt x="1668805" y="4147131"/>
                  <a:pt x="1667488" y="4146790"/>
                  <a:pt x="1666155" y="4146847"/>
                </a:cubicBezTo>
                <a:close/>
                <a:moveTo>
                  <a:pt x="4080767" y="4146657"/>
                </a:moveTo>
                <a:cubicBezTo>
                  <a:pt x="4080767" y="4149881"/>
                  <a:pt x="4080767" y="4152916"/>
                  <a:pt x="4075442" y="4151968"/>
                </a:cubicBezTo>
                <a:lnTo>
                  <a:pt x="4075442" y="4162399"/>
                </a:lnTo>
                <a:lnTo>
                  <a:pt x="4076393" y="4162399"/>
                </a:lnTo>
                <a:lnTo>
                  <a:pt x="4069928" y="4166572"/>
                </a:lnTo>
                <a:lnTo>
                  <a:pt x="4047679" y="4181745"/>
                </a:lnTo>
                <a:lnTo>
                  <a:pt x="4065364" y="4183642"/>
                </a:lnTo>
                <a:lnTo>
                  <a:pt x="4082859" y="4185538"/>
                </a:lnTo>
                <a:lnTo>
                  <a:pt x="4091606" y="4166572"/>
                </a:lnTo>
                <a:cubicBezTo>
                  <a:pt x="4096359" y="4156520"/>
                  <a:pt x="4098451" y="4148933"/>
                  <a:pt x="4096359" y="4149692"/>
                </a:cubicBezTo>
                <a:lnTo>
                  <a:pt x="4096359" y="4150450"/>
                </a:lnTo>
                <a:cubicBezTo>
                  <a:pt x="4093013" y="4152081"/>
                  <a:pt x="4089780" y="4153902"/>
                  <a:pt x="4086662" y="4155951"/>
                </a:cubicBezTo>
                <a:cubicBezTo>
                  <a:pt x="4086662" y="4151019"/>
                  <a:pt x="4085521" y="4145709"/>
                  <a:pt x="4080767" y="4146657"/>
                </a:cubicBezTo>
                <a:close/>
                <a:moveTo>
                  <a:pt x="4267120" y="4146467"/>
                </a:moveTo>
                <a:lnTo>
                  <a:pt x="4267120" y="4148364"/>
                </a:lnTo>
                <a:lnTo>
                  <a:pt x="4269022" y="4148364"/>
                </a:lnTo>
                <a:close/>
                <a:moveTo>
                  <a:pt x="4070308" y="4146278"/>
                </a:moveTo>
                <a:lnTo>
                  <a:pt x="4070308" y="4147036"/>
                </a:lnTo>
                <a:cubicBezTo>
                  <a:pt x="4068730" y="4145652"/>
                  <a:pt x="4066372" y="4145652"/>
                  <a:pt x="4064793" y="4147036"/>
                </a:cubicBezTo>
                <a:cubicBezTo>
                  <a:pt x="4063063" y="4148402"/>
                  <a:pt x="4062759" y="4150906"/>
                  <a:pt x="4064128" y="4152632"/>
                </a:cubicBezTo>
                <a:cubicBezTo>
                  <a:pt x="4065497" y="4154357"/>
                  <a:pt x="4068007" y="4154661"/>
                  <a:pt x="4069738" y="4153295"/>
                </a:cubicBezTo>
                <a:cubicBezTo>
                  <a:pt x="4071772" y="4152214"/>
                  <a:pt x="4072571" y="4149692"/>
                  <a:pt x="4071487" y="4147662"/>
                </a:cubicBezTo>
                <a:cubicBezTo>
                  <a:pt x="4071202" y="4147112"/>
                  <a:pt x="4070803" y="4146638"/>
                  <a:pt x="4070308" y="4146278"/>
                </a:cubicBezTo>
                <a:close/>
                <a:moveTo>
                  <a:pt x="2998584" y="4146088"/>
                </a:moveTo>
                <a:lnTo>
                  <a:pt x="2998774" y="4146088"/>
                </a:lnTo>
                <a:cubicBezTo>
                  <a:pt x="2997310" y="4147454"/>
                  <a:pt x="2996302" y="4149237"/>
                  <a:pt x="2995922" y="4151209"/>
                </a:cubicBezTo>
                <a:cubicBezTo>
                  <a:pt x="2995237" y="4151342"/>
                  <a:pt x="2994514" y="4151342"/>
                  <a:pt x="2993830" y="4151209"/>
                </a:cubicBezTo>
                <a:cubicBezTo>
                  <a:pt x="2995104" y="4149237"/>
                  <a:pt x="2996720" y="4147511"/>
                  <a:pt x="2998584" y="4146088"/>
                </a:cubicBezTo>
                <a:close/>
                <a:moveTo>
                  <a:pt x="824330" y="4146088"/>
                </a:moveTo>
                <a:lnTo>
                  <a:pt x="821288" y="4149881"/>
                </a:lnTo>
                <a:lnTo>
                  <a:pt x="817675" y="4153675"/>
                </a:lnTo>
                <a:lnTo>
                  <a:pt x="828514" y="4151968"/>
                </a:lnTo>
                <a:lnTo>
                  <a:pt x="834218" y="4151019"/>
                </a:lnTo>
                <a:cubicBezTo>
                  <a:pt x="832691" y="4154926"/>
                  <a:pt x="832691" y="4159251"/>
                  <a:pt x="834218" y="4163158"/>
                </a:cubicBezTo>
                <a:cubicBezTo>
                  <a:pt x="848290" y="4166762"/>
                  <a:pt x="844297" y="4152347"/>
                  <a:pt x="849811" y="4147605"/>
                </a:cubicBezTo>
                <a:cubicBezTo>
                  <a:pt x="842965" y="4145898"/>
                  <a:pt x="838212" y="4146467"/>
                  <a:pt x="835740" y="4149123"/>
                </a:cubicBezTo>
                <a:close/>
                <a:moveTo>
                  <a:pt x="1523917" y="4144760"/>
                </a:moveTo>
                <a:cubicBezTo>
                  <a:pt x="1521826" y="4143243"/>
                  <a:pt x="1524868" y="4146847"/>
                  <a:pt x="1525058" y="4147985"/>
                </a:cubicBezTo>
                <a:cubicBezTo>
                  <a:pt x="1525492" y="4147605"/>
                  <a:pt x="1526146" y="4147605"/>
                  <a:pt x="1526579" y="4147985"/>
                </a:cubicBezTo>
                <a:lnTo>
                  <a:pt x="1524963" y="4148554"/>
                </a:lnTo>
                <a:lnTo>
                  <a:pt x="1524488" y="4148554"/>
                </a:lnTo>
                <a:lnTo>
                  <a:pt x="1524488" y="4148721"/>
                </a:lnTo>
                <a:lnTo>
                  <a:pt x="1523347" y="4149123"/>
                </a:lnTo>
                <a:cubicBezTo>
                  <a:pt x="1522396" y="4150261"/>
                  <a:pt x="1523347" y="4150261"/>
                  <a:pt x="1523347" y="4150830"/>
                </a:cubicBezTo>
                <a:cubicBezTo>
                  <a:pt x="1523803" y="4151266"/>
                  <a:pt x="1524461" y="4151399"/>
                  <a:pt x="1525058" y="4151209"/>
                </a:cubicBezTo>
                <a:lnTo>
                  <a:pt x="1524488" y="4151019"/>
                </a:lnTo>
                <a:lnTo>
                  <a:pt x="1524488" y="4148721"/>
                </a:lnTo>
                <a:lnTo>
                  <a:pt x="1524963" y="4148554"/>
                </a:lnTo>
                <a:lnTo>
                  <a:pt x="1527720" y="4148554"/>
                </a:lnTo>
                <a:cubicBezTo>
                  <a:pt x="1528671" y="4148554"/>
                  <a:pt x="1526009" y="4146278"/>
                  <a:pt x="1523917" y="4144760"/>
                </a:cubicBezTo>
                <a:close/>
                <a:moveTo>
                  <a:pt x="5159146" y="4144571"/>
                </a:moveTo>
                <a:cubicBezTo>
                  <a:pt x="5142603" y="4144571"/>
                  <a:pt x="5141081" y="4158037"/>
                  <a:pt x="5138229" y="4170744"/>
                </a:cubicBezTo>
                <a:cubicBezTo>
                  <a:pt x="5155343" y="4174159"/>
                  <a:pt x="5165612" y="4153675"/>
                  <a:pt x="5157815" y="4145898"/>
                </a:cubicBezTo>
                <a:close/>
                <a:moveTo>
                  <a:pt x="1572217" y="4143433"/>
                </a:moveTo>
                <a:cubicBezTo>
                  <a:pt x="1571854" y="4143793"/>
                  <a:pt x="1571854" y="4144400"/>
                  <a:pt x="1572217" y="4144760"/>
                </a:cubicBezTo>
                <a:cubicBezTo>
                  <a:pt x="1571966" y="4145329"/>
                  <a:pt x="1572229" y="4146012"/>
                  <a:pt x="1572807" y="4146259"/>
                </a:cubicBezTo>
                <a:cubicBezTo>
                  <a:pt x="1573385" y="4146505"/>
                  <a:pt x="1574058" y="4146240"/>
                  <a:pt x="1574309" y="4145671"/>
                </a:cubicBezTo>
                <a:cubicBezTo>
                  <a:pt x="1574436" y="4145386"/>
                  <a:pt x="1574436" y="4145045"/>
                  <a:pt x="1574309" y="4144760"/>
                </a:cubicBezTo>
                <a:lnTo>
                  <a:pt x="1573548" y="4143433"/>
                </a:lnTo>
                <a:close/>
                <a:moveTo>
                  <a:pt x="3995957" y="4142864"/>
                </a:moveTo>
                <a:lnTo>
                  <a:pt x="3977892" y="4152537"/>
                </a:lnTo>
                <a:lnTo>
                  <a:pt x="3959827" y="4162020"/>
                </a:lnTo>
                <a:lnTo>
                  <a:pt x="3962679" y="4171124"/>
                </a:lnTo>
                <a:lnTo>
                  <a:pt x="3965151" y="4180228"/>
                </a:lnTo>
                <a:lnTo>
                  <a:pt x="3952601" y="4176624"/>
                </a:lnTo>
                <a:lnTo>
                  <a:pt x="3944424" y="4174348"/>
                </a:lnTo>
                <a:lnTo>
                  <a:pt x="3959827" y="4193315"/>
                </a:lnTo>
                <a:cubicBezTo>
                  <a:pt x="3962375" y="4192366"/>
                  <a:pt x="3964866" y="4191228"/>
                  <a:pt x="3967243" y="4189901"/>
                </a:cubicBezTo>
                <a:cubicBezTo>
                  <a:pt x="3975648" y="4182656"/>
                  <a:pt x="3982170" y="4173476"/>
                  <a:pt x="3986259" y="4163158"/>
                </a:cubicBezTo>
                <a:close/>
                <a:moveTo>
                  <a:pt x="1999119" y="4142295"/>
                </a:moveTo>
                <a:cubicBezTo>
                  <a:pt x="1993415" y="4169986"/>
                  <a:pt x="2015092" y="4148364"/>
                  <a:pt x="1999119" y="4142295"/>
                </a:cubicBezTo>
                <a:close/>
                <a:moveTo>
                  <a:pt x="1886356" y="4141915"/>
                </a:moveTo>
                <a:lnTo>
                  <a:pt x="1881222" y="4143622"/>
                </a:lnTo>
                <a:lnTo>
                  <a:pt x="1884264" y="4155192"/>
                </a:lnTo>
                <a:lnTo>
                  <a:pt x="1877799" y="4151019"/>
                </a:lnTo>
                <a:lnTo>
                  <a:pt x="1878940" y="4144571"/>
                </a:lnTo>
                <a:lnTo>
                  <a:pt x="1875137" y="4151968"/>
                </a:lnTo>
                <a:cubicBezTo>
                  <a:pt x="1873159" y="4154756"/>
                  <a:pt x="1871977" y="4158037"/>
                  <a:pt x="1871714" y="4161451"/>
                </a:cubicBezTo>
                <a:lnTo>
                  <a:pt x="1872094" y="4161451"/>
                </a:lnTo>
                <a:lnTo>
                  <a:pt x="1872094" y="4164106"/>
                </a:lnTo>
                <a:lnTo>
                  <a:pt x="1874376" y="4160313"/>
                </a:lnTo>
                <a:lnTo>
                  <a:pt x="1876658" y="4156520"/>
                </a:lnTo>
                <a:lnTo>
                  <a:pt x="1884835" y="4155192"/>
                </a:lnTo>
                <a:lnTo>
                  <a:pt x="1889209" y="4155192"/>
                </a:lnTo>
                <a:cubicBezTo>
                  <a:pt x="1889585" y="4153978"/>
                  <a:pt x="1890494" y="4152992"/>
                  <a:pt x="1891681" y="4152537"/>
                </a:cubicBezTo>
                <a:lnTo>
                  <a:pt x="1890159" y="4150261"/>
                </a:lnTo>
                <a:cubicBezTo>
                  <a:pt x="1891074" y="4150621"/>
                  <a:pt x="1892097" y="4150621"/>
                  <a:pt x="1893012" y="4150261"/>
                </a:cubicBezTo>
                <a:cubicBezTo>
                  <a:pt x="1894499" y="4149654"/>
                  <a:pt x="1895248" y="4147985"/>
                  <a:pt x="1894723" y="4146467"/>
                </a:cubicBezTo>
                <a:cubicBezTo>
                  <a:pt x="1894284" y="4146562"/>
                  <a:pt x="1893831" y="4146562"/>
                  <a:pt x="1893392" y="4146467"/>
                </a:cubicBezTo>
                <a:cubicBezTo>
                  <a:pt x="1892207" y="4146619"/>
                  <a:pt x="1891087" y="4145898"/>
                  <a:pt x="1890730" y="4144760"/>
                </a:cubicBezTo>
                <a:cubicBezTo>
                  <a:pt x="1889644" y="4145291"/>
                  <a:pt x="1888973" y="4146411"/>
                  <a:pt x="1889018" y="4147605"/>
                </a:cubicBezTo>
                <a:lnTo>
                  <a:pt x="1889018" y="4146467"/>
                </a:lnTo>
                <a:close/>
                <a:moveTo>
                  <a:pt x="5941832" y="4140019"/>
                </a:moveTo>
                <a:cubicBezTo>
                  <a:pt x="5934036" y="4175297"/>
                  <a:pt x="5974539" y="4153675"/>
                  <a:pt x="5957805" y="4140778"/>
                </a:cubicBezTo>
                <a:lnTo>
                  <a:pt x="5957615" y="4140019"/>
                </a:lnTo>
                <a:cubicBezTo>
                  <a:pt x="5956284" y="4148174"/>
                  <a:pt x="5946016" y="4143622"/>
                  <a:pt x="5941832" y="4140019"/>
                </a:cubicBezTo>
                <a:close/>
                <a:moveTo>
                  <a:pt x="747145" y="4139412"/>
                </a:moveTo>
                <a:cubicBezTo>
                  <a:pt x="742361" y="4140076"/>
                  <a:pt x="739022" y="4144476"/>
                  <a:pt x="739687" y="4149255"/>
                </a:cubicBezTo>
                <a:cubicBezTo>
                  <a:pt x="740345" y="4153959"/>
                  <a:pt x="744670" y="4157278"/>
                  <a:pt x="749408" y="4156709"/>
                </a:cubicBezTo>
                <a:cubicBezTo>
                  <a:pt x="750486" y="4156539"/>
                  <a:pt x="751521" y="4156140"/>
                  <a:pt x="752451" y="4155571"/>
                </a:cubicBezTo>
                <a:cubicBezTo>
                  <a:pt x="752175" y="4156178"/>
                  <a:pt x="752175" y="4156861"/>
                  <a:pt x="752451" y="4157468"/>
                </a:cubicBezTo>
                <a:cubicBezTo>
                  <a:pt x="752048" y="4158985"/>
                  <a:pt x="752955" y="4160541"/>
                  <a:pt x="754478" y="4160939"/>
                </a:cubicBezTo>
                <a:cubicBezTo>
                  <a:pt x="756001" y="4161356"/>
                  <a:pt x="757562" y="4160446"/>
                  <a:pt x="757965" y="4158928"/>
                </a:cubicBezTo>
                <a:cubicBezTo>
                  <a:pt x="758093" y="4158454"/>
                  <a:pt x="758093" y="4157942"/>
                  <a:pt x="757965" y="4157468"/>
                </a:cubicBezTo>
                <a:lnTo>
                  <a:pt x="757205" y="4156899"/>
                </a:lnTo>
                <a:cubicBezTo>
                  <a:pt x="757115" y="4155439"/>
                  <a:pt x="755853" y="4154319"/>
                  <a:pt x="754385" y="4154414"/>
                </a:cubicBezTo>
                <a:cubicBezTo>
                  <a:pt x="754311" y="4154414"/>
                  <a:pt x="754236" y="4154414"/>
                  <a:pt x="754162" y="4154433"/>
                </a:cubicBezTo>
                <a:cubicBezTo>
                  <a:pt x="756362" y="4152575"/>
                  <a:pt x="757441" y="4149692"/>
                  <a:pt x="757015" y="4146847"/>
                </a:cubicBezTo>
                <a:cubicBezTo>
                  <a:pt x="756349" y="4142067"/>
                  <a:pt x="751930" y="4138748"/>
                  <a:pt x="747145" y="4139412"/>
                </a:cubicBezTo>
                <a:close/>
                <a:moveTo>
                  <a:pt x="2793975" y="4137932"/>
                </a:moveTo>
                <a:cubicBezTo>
                  <a:pt x="2788841" y="4159744"/>
                  <a:pt x="2809568" y="4139070"/>
                  <a:pt x="2793975" y="4137932"/>
                </a:cubicBezTo>
                <a:close/>
                <a:moveTo>
                  <a:pt x="1535897" y="4137932"/>
                </a:moveTo>
                <a:lnTo>
                  <a:pt x="1535897" y="4142105"/>
                </a:lnTo>
                <a:lnTo>
                  <a:pt x="1538559" y="4143053"/>
                </a:lnTo>
                <a:cubicBezTo>
                  <a:pt x="1537498" y="4141441"/>
                  <a:pt x="1536606" y="4139734"/>
                  <a:pt x="1535897" y="4137932"/>
                </a:cubicBezTo>
                <a:close/>
                <a:moveTo>
                  <a:pt x="1643313" y="4137288"/>
                </a:moveTo>
                <a:cubicBezTo>
                  <a:pt x="1641714" y="4137800"/>
                  <a:pt x="1640831" y="4139507"/>
                  <a:pt x="1641345" y="4141119"/>
                </a:cubicBezTo>
                <a:cubicBezTo>
                  <a:pt x="1641856" y="4142712"/>
                  <a:pt x="1643570" y="4143584"/>
                  <a:pt x="1645169" y="4143072"/>
                </a:cubicBezTo>
                <a:cubicBezTo>
                  <a:pt x="1645192" y="4143072"/>
                  <a:pt x="1645215" y="4143053"/>
                  <a:pt x="1645237" y="4143053"/>
                </a:cubicBezTo>
                <a:cubicBezTo>
                  <a:pt x="1646483" y="4142314"/>
                  <a:pt x="1647040" y="4140815"/>
                  <a:pt x="1646568" y="4139450"/>
                </a:cubicBezTo>
                <a:lnTo>
                  <a:pt x="1647139" y="4139260"/>
                </a:lnTo>
                <a:cubicBezTo>
                  <a:pt x="1646626" y="4137667"/>
                  <a:pt x="1644914" y="4136775"/>
                  <a:pt x="1643313" y="4137288"/>
                </a:cubicBezTo>
                <a:close/>
                <a:moveTo>
                  <a:pt x="2874221" y="4137098"/>
                </a:moveTo>
                <a:cubicBezTo>
                  <a:pt x="2874145" y="4137117"/>
                  <a:pt x="2874088" y="4137155"/>
                  <a:pt x="2874031" y="4137174"/>
                </a:cubicBezTo>
                <a:cubicBezTo>
                  <a:pt x="2872624" y="4137572"/>
                  <a:pt x="2871806" y="4139052"/>
                  <a:pt x="2872206" y="4140455"/>
                </a:cubicBezTo>
                <a:cubicBezTo>
                  <a:pt x="2872244" y="4140569"/>
                  <a:pt x="2872282" y="4140664"/>
                  <a:pt x="2872320" y="4140778"/>
                </a:cubicBezTo>
                <a:cubicBezTo>
                  <a:pt x="2872738" y="4142295"/>
                  <a:pt x="2874297" y="4143186"/>
                  <a:pt x="2875818" y="4142769"/>
                </a:cubicBezTo>
                <a:cubicBezTo>
                  <a:pt x="2875933" y="4142750"/>
                  <a:pt x="2876028" y="4142712"/>
                  <a:pt x="2876123" y="4142674"/>
                </a:cubicBezTo>
                <a:cubicBezTo>
                  <a:pt x="2877530" y="4141991"/>
                  <a:pt x="2878195" y="4140341"/>
                  <a:pt x="2877644" y="4138881"/>
                </a:cubicBezTo>
                <a:lnTo>
                  <a:pt x="2877834" y="4138881"/>
                </a:lnTo>
                <a:cubicBezTo>
                  <a:pt x="2877321" y="4137401"/>
                  <a:pt x="2875704" y="4136605"/>
                  <a:pt x="2874221" y="4137098"/>
                </a:cubicBezTo>
                <a:close/>
                <a:moveTo>
                  <a:pt x="1523537" y="4136984"/>
                </a:moveTo>
                <a:cubicBezTo>
                  <a:pt x="1522586" y="4136984"/>
                  <a:pt x="1523537" y="4138691"/>
                  <a:pt x="1525058" y="4140398"/>
                </a:cubicBezTo>
                <a:cubicBezTo>
                  <a:pt x="1526579" y="4142105"/>
                  <a:pt x="1525058" y="4141347"/>
                  <a:pt x="1523537" y="4140398"/>
                </a:cubicBezTo>
                <a:cubicBezTo>
                  <a:pt x="1523537" y="4140398"/>
                  <a:pt x="1523917" y="4142674"/>
                  <a:pt x="1524488" y="4143433"/>
                </a:cubicBezTo>
                <a:lnTo>
                  <a:pt x="1524488" y="4143243"/>
                </a:lnTo>
                <a:cubicBezTo>
                  <a:pt x="1524488" y="4143243"/>
                  <a:pt x="1524488" y="4143243"/>
                  <a:pt x="1525629" y="4143243"/>
                </a:cubicBezTo>
                <a:cubicBezTo>
                  <a:pt x="1526935" y="4141365"/>
                  <a:pt x="1526935" y="4138862"/>
                  <a:pt x="1525629" y="4136984"/>
                </a:cubicBezTo>
                <a:cubicBezTo>
                  <a:pt x="1524488" y="4138691"/>
                  <a:pt x="1524488" y="4136984"/>
                  <a:pt x="1523537" y="4136984"/>
                </a:cubicBezTo>
                <a:close/>
                <a:moveTo>
                  <a:pt x="2985463" y="4136794"/>
                </a:moveTo>
                <a:lnTo>
                  <a:pt x="2992689" y="4136794"/>
                </a:lnTo>
                <a:cubicBezTo>
                  <a:pt x="2990217" y="4140208"/>
                  <a:pt x="2987174" y="4143433"/>
                  <a:pt x="2985463" y="4146278"/>
                </a:cubicBezTo>
                <a:close/>
                <a:moveTo>
                  <a:pt x="4461081" y="4135846"/>
                </a:moveTo>
                <a:cubicBezTo>
                  <a:pt x="4460510" y="4136320"/>
                  <a:pt x="4460415" y="4137174"/>
                  <a:pt x="4460890" y="4137743"/>
                </a:cubicBezTo>
                <a:cubicBezTo>
                  <a:pt x="4461366" y="4138312"/>
                  <a:pt x="4462222" y="4138407"/>
                  <a:pt x="4462792" y="4137932"/>
                </a:cubicBezTo>
                <a:cubicBezTo>
                  <a:pt x="4463362" y="4137458"/>
                  <a:pt x="4463458" y="4136605"/>
                  <a:pt x="4462982" y="4136036"/>
                </a:cubicBezTo>
                <a:cubicBezTo>
                  <a:pt x="4462507" y="4135467"/>
                  <a:pt x="4461651" y="4135372"/>
                  <a:pt x="4461081" y="4135846"/>
                </a:cubicBezTo>
                <a:close/>
                <a:moveTo>
                  <a:pt x="1492935" y="4134689"/>
                </a:moveTo>
                <a:cubicBezTo>
                  <a:pt x="1494143" y="4134329"/>
                  <a:pt x="1495415" y="4135012"/>
                  <a:pt x="1495774" y="4136225"/>
                </a:cubicBezTo>
                <a:cubicBezTo>
                  <a:pt x="1495803" y="4136320"/>
                  <a:pt x="1495823" y="4136415"/>
                  <a:pt x="1495839" y="4136529"/>
                </a:cubicBezTo>
                <a:cubicBezTo>
                  <a:pt x="1496002" y="4137667"/>
                  <a:pt x="1495205" y="4138710"/>
                  <a:pt x="1494063" y="4138881"/>
                </a:cubicBezTo>
                <a:cubicBezTo>
                  <a:pt x="1493785" y="4138938"/>
                  <a:pt x="1493502" y="4138938"/>
                  <a:pt x="1493224" y="4138881"/>
                </a:cubicBezTo>
                <a:cubicBezTo>
                  <a:pt x="1491986" y="4138653"/>
                  <a:pt x="1491168" y="4137458"/>
                  <a:pt x="1491400" y="4136225"/>
                </a:cubicBezTo>
                <a:cubicBezTo>
                  <a:pt x="1491621" y="4135486"/>
                  <a:pt x="1492197" y="4134917"/>
                  <a:pt x="1492935" y="4134689"/>
                </a:cubicBezTo>
                <a:close/>
                <a:moveTo>
                  <a:pt x="4286707" y="4134519"/>
                </a:moveTo>
                <a:lnTo>
                  <a:pt x="4288418" y="4136605"/>
                </a:lnTo>
                <a:lnTo>
                  <a:pt x="4288418" y="4144381"/>
                </a:lnTo>
                <a:lnTo>
                  <a:pt x="4285376" y="4146088"/>
                </a:lnTo>
                <a:lnTo>
                  <a:pt x="4282143" y="4147795"/>
                </a:lnTo>
                <a:lnTo>
                  <a:pt x="4280432" y="4151209"/>
                </a:lnTo>
                <a:lnTo>
                  <a:pt x="4278530" y="4154433"/>
                </a:lnTo>
                <a:lnTo>
                  <a:pt x="4275678" y="4154433"/>
                </a:lnTo>
                <a:lnTo>
                  <a:pt x="4272825" y="4154433"/>
                </a:lnTo>
                <a:lnTo>
                  <a:pt x="4272825" y="4155571"/>
                </a:lnTo>
                <a:lnTo>
                  <a:pt x="4272825" y="4157468"/>
                </a:lnTo>
                <a:lnTo>
                  <a:pt x="4273776" y="4157468"/>
                </a:lnTo>
                <a:lnTo>
                  <a:pt x="4274917" y="4157468"/>
                </a:lnTo>
                <a:lnTo>
                  <a:pt x="4277959" y="4155192"/>
                </a:lnTo>
                <a:lnTo>
                  <a:pt x="4279290" y="4155192"/>
                </a:lnTo>
                <a:lnTo>
                  <a:pt x="4280622" y="4155192"/>
                </a:lnTo>
                <a:lnTo>
                  <a:pt x="4283094" y="4152347"/>
                </a:lnTo>
                <a:cubicBezTo>
                  <a:pt x="4284178" y="4151304"/>
                  <a:pt x="4285071" y="4150090"/>
                  <a:pt x="4285756" y="4148743"/>
                </a:cubicBezTo>
                <a:cubicBezTo>
                  <a:pt x="4286764" y="4147719"/>
                  <a:pt x="4287848" y="4146771"/>
                  <a:pt x="4288989" y="4145898"/>
                </a:cubicBezTo>
                <a:lnTo>
                  <a:pt x="4288038" y="4147605"/>
                </a:lnTo>
                <a:lnTo>
                  <a:pt x="4291460" y="4145329"/>
                </a:lnTo>
                <a:lnTo>
                  <a:pt x="4291460" y="4142105"/>
                </a:lnTo>
                <a:lnTo>
                  <a:pt x="4291460" y="4140588"/>
                </a:lnTo>
                <a:lnTo>
                  <a:pt x="4292602" y="4138881"/>
                </a:lnTo>
                <a:lnTo>
                  <a:pt x="4288989" y="4134519"/>
                </a:lnTo>
                <a:close/>
                <a:moveTo>
                  <a:pt x="4266550" y="4134519"/>
                </a:moveTo>
                <a:lnTo>
                  <a:pt x="4264839" y="4136225"/>
                </a:lnTo>
                <a:lnTo>
                  <a:pt x="4266550" y="4136225"/>
                </a:lnTo>
                <a:close/>
                <a:moveTo>
                  <a:pt x="895829" y="4134519"/>
                </a:moveTo>
                <a:lnTo>
                  <a:pt x="897350" y="4134708"/>
                </a:lnTo>
                <a:lnTo>
                  <a:pt x="896429" y="4134976"/>
                </a:lnTo>
                <a:close/>
                <a:moveTo>
                  <a:pt x="5091070" y="4134329"/>
                </a:moveTo>
                <a:cubicBezTo>
                  <a:pt x="5085556" y="4161830"/>
                  <a:pt x="5107044" y="4140398"/>
                  <a:pt x="5091070" y="4134329"/>
                </a:cubicBezTo>
                <a:close/>
                <a:moveTo>
                  <a:pt x="1479040" y="4133191"/>
                </a:moveTo>
                <a:cubicBezTo>
                  <a:pt x="1480244" y="4132963"/>
                  <a:pt x="1481419" y="4133703"/>
                  <a:pt x="1481702" y="4134898"/>
                </a:cubicBezTo>
                <a:cubicBezTo>
                  <a:pt x="1481718" y="4134955"/>
                  <a:pt x="1481731" y="4134993"/>
                  <a:pt x="1481744" y="4135050"/>
                </a:cubicBezTo>
                <a:cubicBezTo>
                  <a:pt x="1482007" y="4136168"/>
                  <a:pt x="1481307" y="4137288"/>
                  <a:pt x="1480181" y="4137553"/>
                </a:cubicBezTo>
                <a:cubicBezTo>
                  <a:pt x="1480136" y="4137572"/>
                  <a:pt x="1480090" y="4137572"/>
                  <a:pt x="1480042" y="4137591"/>
                </a:cubicBezTo>
                <a:cubicBezTo>
                  <a:pt x="1478812" y="4137857"/>
                  <a:pt x="1477597" y="4137079"/>
                  <a:pt x="1477329" y="4135846"/>
                </a:cubicBezTo>
                <a:cubicBezTo>
                  <a:pt x="1477182" y="4134670"/>
                  <a:pt x="1477903" y="4133551"/>
                  <a:pt x="1479040" y="4133191"/>
                </a:cubicBezTo>
                <a:close/>
                <a:moveTo>
                  <a:pt x="613973" y="4132489"/>
                </a:moveTo>
                <a:cubicBezTo>
                  <a:pt x="612433" y="4132717"/>
                  <a:pt x="611352" y="4134120"/>
                  <a:pt x="611545" y="4135656"/>
                </a:cubicBezTo>
                <a:cubicBezTo>
                  <a:pt x="611765" y="4136908"/>
                  <a:pt x="612754" y="4137894"/>
                  <a:pt x="614017" y="4138122"/>
                </a:cubicBezTo>
                <a:lnTo>
                  <a:pt x="614777" y="4138122"/>
                </a:lnTo>
                <a:cubicBezTo>
                  <a:pt x="616336" y="4137894"/>
                  <a:pt x="617420" y="4136453"/>
                  <a:pt x="617200" y="4134898"/>
                </a:cubicBezTo>
                <a:cubicBezTo>
                  <a:pt x="616977" y="4133342"/>
                  <a:pt x="615532" y="4132261"/>
                  <a:pt x="613973" y="4132489"/>
                </a:cubicBezTo>
                <a:close/>
                <a:moveTo>
                  <a:pt x="1165281" y="4132053"/>
                </a:moveTo>
                <a:lnTo>
                  <a:pt x="1166803" y="4133824"/>
                </a:lnTo>
                <a:lnTo>
                  <a:pt x="1166803" y="4135088"/>
                </a:lnTo>
                <a:lnTo>
                  <a:pt x="1166803" y="4135846"/>
                </a:lnTo>
                <a:cubicBezTo>
                  <a:pt x="1167141" y="4135467"/>
                  <a:pt x="1167345" y="4134993"/>
                  <a:pt x="1167383" y="4134499"/>
                </a:cubicBezTo>
                <a:lnTo>
                  <a:pt x="1166803" y="4133824"/>
                </a:lnTo>
                <a:lnTo>
                  <a:pt x="1166803" y="4132053"/>
                </a:lnTo>
                <a:cubicBezTo>
                  <a:pt x="1166803" y="4130915"/>
                  <a:pt x="1165852" y="4132053"/>
                  <a:pt x="1165281" y="4132053"/>
                </a:cubicBezTo>
                <a:close/>
                <a:moveTo>
                  <a:pt x="1952151" y="4131863"/>
                </a:moveTo>
                <a:lnTo>
                  <a:pt x="1952151" y="4142295"/>
                </a:lnTo>
                <a:lnTo>
                  <a:pt x="1962609" y="4142295"/>
                </a:lnTo>
                <a:lnTo>
                  <a:pt x="1962609" y="4131863"/>
                </a:lnTo>
                <a:close/>
                <a:moveTo>
                  <a:pt x="4221483" y="4131484"/>
                </a:moveTo>
                <a:lnTo>
                  <a:pt x="4219581" y="4133001"/>
                </a:lnTo>
                <a:lnTo>
                  <a:pt x="4219581" y="4132053"/>
                </a:lnTo>
                <a:lnTo>
                  <a:pt x="4218060" y="4132053"/>
                </a:lnTo>
                <a:lnTo>
                  <a:pt x="4219962" y="4134329"/>
                </a:lnTo>
                <a:cubicBezTo>
                  <a:pt x="4221102" y="4133893"/>
                  <a:pt x="4221749" y="4132679"/>
                  <a:pt x="4221483" y="4131484"/>
                </a:cubicBezTo>
                <a:close/>
                <a:moveTo>
                  <a:pt x="4269022" y="4129966"/>
                </a:moveTo>
                <a:lnTo>
                  <a:pt x="4267311" y="4131484"/>
                </a:lnTo>
                <a:lnTo>
                  <a:pt x="4267311" y="4133001"/>
                </a:lnTo>
                <a:cubicBezTo>
                  <a:pt x="4267311" y="4133001"/>
                  <a:pt x="4267311" y="4134519"/>
                  <a:pt x="4267311" y="4134519"/>
                </a:cubicBezTo>
                <a:lnTo>
                  <a:pt x="4270353" y="4133380"/>
                </a:lnTo>
                <a:lnTo>
                  <a:pt x="4273016" y="4132242"/>
                </a:lnTo>
                <a:lnTo>
                  <a:pt x="4271114" y="4129966"/>
                </a:lnTo>
                <a:close/>
                <a:moveTo>
                  <a:pt x="2858895" y="4129947"/>
                </a:moveTo>
                <a:cubicBezTo>
                  <a:pt x="2858857" y="4129947"/>
                  <a:pt x="2858838" y="4129966"/>
                  <a:pt x="2858819" y="4129966"/>
                </a:cubicBezTo>
                <a:cubicBezTo>
                  <a:pt x="2857297" y="4130384"/>
                  <a:pt x="2856404" y="4131939"/>
                  <a:pt x="2856822" y="4133456"/>
                </a:cubicBezTo>
                <a:cubicBezTo>
                  <a:pt x="2856841" y="4133570"/>
                  <a:pt x="2856879" y="4133665"/>
                  <a:pt x="2856917" y="4133760"/>
                </a:cubicBezTo>
                <a:cubicBezTo>
                  <a:pt x="2857450" y="4135315"/>
                  <a:pt x="2859142" y="4136168"/>
                  <a:pt x="2860720" y="4135656"/>
                </a:cubicBezTo>
                <a:lnTo>
                  <a:pt x="2862400" y="4131846"/>
                </a:lnTo>
                <a:lnTo>
                  <a:pt x="2862432" y="4131863"/>
                </a:lnTo>
                <a:lnTo>
                  <a:pt x="2862432" y="4131774"/>
                </a:lnTo>
                <a:lnTo>
                  <a:pt x="2862451" y="4131730"/>
                </a:lnTo>
                <a:cubicBezTo>
                  <a:pt x="2862451" y="4131711"/>
                  <a:pt x="2862432" y="4131692"/>
                  <a:pt x="2862432" y="4131673"/>
                </a:cubicBezTo>
                <a:lnTo>
                  <a:pt x="2862432" y="4131774"/>
                </a:lnTo>
                <a:lnTo>
                  <a:pt x="2862400" y="4131846"/>
                </a:lnTo>
                <a:close/>
                <a:moveTo>
                  <a:pt x="2727216" y="4129448"/>
                </a:moveTo>
                <a:lnTo>
                  <a:pt x="2725513" y="4130824"/>
                </a:lnTo>
                <a:lnTo>
                  <a:pt x="2725138" y="4130915"/>
                </a:lnTo>
                <a:lnTo>
                  <a:pt x="2725138" y="4129966"/>
                </a:lnTo>
                <a:close/>
                <a:moveTo>
                  <a:pt x="1509846" y="4129208"/>
                </a:moveTo>
                <a:lnTo>
                  <a:pt x="1509212" y="4130184"/>
                </a:lnTo>
                <a:lnTo>
                  <a:pt x="1504720" y="4135945"/>
                </a:lnTo>
                <a:lnTo>
                  <a:pt x="1502239" y="4134708"/>
                </a:lnTo>
                <a:lnTo>
                  <a:pt x="1498246" y="4131863"/>
                </a:lnTo>
                <a:close/>
                <a:moveTo>
                  <a:pt x="1262642" y="4128639"/>
                </a:moveTo>
                <a:cubicBezTo>
                  <a:pt x="1263402" y="4128639"/>
                  <a:pt x="1264543" y="4128639"/>
                  <a:pt x="1264543" y="4128639"/>
                </a:cubicBezTo>
                <a:cubicBezTo>
                  <a:pt x="1265304" y="4133950"/>
                  <a:pt x="1267015" y="4139260"/>
                  <a:pt x="1267015" y="4144381"/>
                </a:cubicBezTo>
                <a:cubicBezTo>
                  <a:pt x="1267015" y="4143812"/>
                  <a:pt x="1267015" y="4142864"/>
                  <a:pt x="1267015" y="4142864"/>
                </a:cubicBezTo>
                <a:cubicBezTo>
                  <a:pt x="1267533" y="4143471"/>
                  <a:pt x="1268303" y="4143831"/>
                  <a:pt x="1269107" y="4143812"/>
                </a:cubicBezTo>
                <a:cubicBezTo>
                  <a:pt x="1269107" y="4147795"/>
                  <a:pt x="1271199" y="4153106"/>
                  <a:pt x="1269107" y="4156330"/>
                </a:cubicBezTo>
                <a:lnTo>
                  <a:pt x="1267776" y="4155999"/>
                </a:lnTo>
                <a:lnTo>
                  <a:pt x="1267776" y="4155192"/>
                </a:lnTo>
                <a:cubicBezTo>
                  <a:pt x="1267205" y="4153675"/>
                  <a:pt x="1266635" y="4155382"/>
                  <a:pt x="1267586" y="4155951"/>
                </a:cubicBezTo>
                <a:lnTo>
                  <a:pt x="1267776" y="4155999"/>
                </a:lnTo>
                <a:lnTo>
                  <a:pt x="1267776" y="4158985"/>
                </a:lnTo>
                <a:cubicBezTo>
                  <a:pt x="1267856" y="4159554"/>
                  <a:pt x="1267856" y="4160123"/>
                  <a:pt x="1267776" y="4160692"/>
                </a:cubicBezTo>
                <a:cubicBezTo>
                  <a:pt x="1266732" y="4161622"/>
                  <a:pt x="1265777" y="4162627"/>
                  <a:pt x="1264924" y="4163727"/>
                </a:cubicBezTo>
                <a:lnTo>
                  <a:pt x="1261691" y="4131294"/>
                </a:lnTo>
                <a:lnTo>
                  <a:pt x="1262642" y="4131294"/>
                </a:lnTo>
                <a:cubicBezTo>
                  <a:pt x="1262642" y="4129966"/>
                  <a:pt x="1262642" y="4130725"/>
                  <a:pt x="1262642" y="4128639"/>
                </a:cubicBezTo>
                <a:close/>
                <a:moveTo>
                  <a:pt x="1652844" y="4127501"/>
                </a:moveTo>
                <a:cubicBezTo>
                  <a:pt x="1651300" y="4128165"/>
                  <a:pt x="1650586" y="4129947"/>
                  <a:pt x="1651248" y="4131484"/>
                </a:cubicBezTo>
                <a:cubicBezTo>
                  <a:pt x="1651861" y="4132906"/>
                  <a:pt x="1653450" y="4133646"/>
                  <a:pt x="1654935" y="4133191"/>
                </a:cubicBezTo>
                <a:cubicBezTo>
                  <a:pt x="1654713" y="4133741"/>
                  <a:pt x="1654713" y="4134348"/>
                  <a:pt x="1654935" y="4134898"/>
                </a:cubicBezTo>
                <a:cubicBezTo>
                  <a:pt x="1654935" y="4136472"/>
                  <a:pt x="1656213" y="4137743"/>
                  <a:pt x="1657788" y="4137743"/>
                </a:cubicBezTo>
                <a:cubicBezTo>
                  <a:pt x="1659362" y="4137743"/>
                  <a:pt x="1660640" y="4136472"/>
                  <a:pt x="1660640" y="4134898"/>
                </a:cubicBezTo>
                <a:lnTo>
                  <a:pt x="1659879" y="4134708"/>
                </a:lnTo>
                <a:cubicBezTo>
                  <a:pt x="1659592" y="4133191"/>
                  <a:pt x="1658198" y="4132110"/>
                  <a:pt x="1656647" y="4132242"/>
                </a:cubicBezTo>
                <a:cubicBezTo>
                  <a:pt x="1657198" y="4131370"/>
                  <a:pt x="1657198" y="4130270"/>
                  <a:pt x="1656647" y="4129397"/>
                </a:cubicBezTo>
                <a:cubicBezTo>
                  <a:pt x="1656107" y="4127842"/>
                  <a:pt x="1654418" y="4126989"/>
                  <a:pt x="1652844" y="4127501"/>
                </a:cubicBezTo>
                <a:close/>
                <a:moveTo>
                  <a:pt x="1166740" y="4126363"/>
                </a:moveTo>
                <a:lnTo>
                  <a:pt x="1166993" y="4126363"/>
                </a:lnTo>
                <a:lnTo>
                  <a:pt x="1166993" y="4126553"/>
                </a:lnTo>
                <a:close/>
                <a:moveTo>
                  <a:pt x="1164521" y="4126363"/>
                </a:moveTo>
                <a:lnTo>
                  <a:pt x="1164883" y="4126363"/>
                </a:lnTo>
                <a:lnTo>
                  <a:pt x="1164830" y="4126387"/>
                </a:lnTo>
                <a:cubicBezTo>
                  <a:pt x="1164521" y="4126980"/>
                  <a:pt x="1164521" y="4127406"/>
                  <a:pt x="1164521" y="4126363"/>
                </a:cubicBezTo>
                <a:close/>
                <a:moveTo>
                  <a:pt x="1608347" y="4126173"/>
                </a:moveTo>
                <a:cubicBezTo>
                  <a:pt x="1606742" y="4126363"/>
                  <a:pt x="1605571" y="4127785"/>
                  <a:pt x="1605685" y="4129397"/>
                </a:cubicBezTo>
                <a:cubicBezTo>
                  <a:pt x="1605972" y="4130915"/>
                  <a:pt x="1607366" y="4131996"/>
                  <a:pt x="1608917" y="4131863"/>
                </a:cubicBezTo>
                <a:cubicBezTo>
                  <a:pt x="1610435" y="4132280"/>
                  <a:pt x="1612007" y="4131389"/>
                  <a:pt x="1612428" y="4129891"/>
                </a:cubicBezTo>
                <a:cubicBezTo>
                  <a:pt x="1612507" y="4129606"/>
                  <a:pt x="1612542" y="4129303"/>
                  <a:pt x="1612530" y="4129018"/>
                </a:cubicBezTo>
                <a:lnTo>
                  <a:pt x="1611389" y="4128829"/>
                </a:lnTo>
                <a:cubicBezTo>
                  <a:pt x="1611289" y="4127254"/>
                  <a:pt x="1609931" y="4126078"/>
                  <a:pt x="1608360" y="4126173"/>
                </a:cubicBezTo>
                <a:cubicBezTo>
                  <a:pt x="1608354" y="4126173"/>
                  <a:pt x="1608351" y="4126173"/>
                  <a:pt x="1608347" y="4126173"/>
                </a:cubicBezTo>
                <a:close/>
                <a:moveTo>
                  <a:pt x="1166043" y="4125842"/>
                </a:moveTo>
                <a:lnTo>
                  <a:pt x="1166740" y="4126363"/>
                </a:lnTo>
                <a:lnTo>
                  <a:pt x="1164883" y="4126363"/>
                </a:lnTo>
                <a:close/>
                <a:moveTo>
                  <a:pt x="2177677" y="4125794"/>
                </a:moveTo>
                <a:cubicBezTo>
                  <a:pt x="2177677" y="4132622"/>
                  <a:pt x="2168549" y="4130915"/>
                  <a:pt x="2170451" y="4140019"/>
                </a:cubicBezTo>
                <a:cubicBezTo>
                  <a:pt x="2180529" y="4146847"/>
                  <a:pt x="2181099" y="4135656"/>
                  <a:pt x="2194220" y="4138312"/>
                </a:cubicBezTo>
                <a:lnTo>
                  <a:pt x="2194220" y="4137553"/>
                </a:lnTo>
                <a:cubicBezTo>
                  <a:pt x="2194220" y="4128449"/>
                  <a:pt x="2181099" y="4131863"/>
                  <a:pt x="2177677" y="4125794"/>
                </a:cubicBezTo>
                <a:close/>
                <a:moveTo>
                  <a:pt x="1526009" y="4125414"/>
                </a:moveTo>
                <a:lnTo>
                  <a:pt x="1527024" y="4125414"/>
                </a:lnTo>
                <a:lnTo>
                  <a:pt x="1526960" y="4125604"/>
                </a:lnTo>
                <a:lnTo>
                  <a:pt x="1525928" y="4125604"/>
                </a:lnTo>
                <a:close/>
                <a:moveTo>
                  <a:pt x="6030065" y="4124656"/>
                </a:moveTo>
                <a:cubicBezTo>
                  <a:pt x="6025406" y="4123044"/>
                  <a:pt x="6020310" y="4125509"/>
                  <a:pt x="6018693" y="4130175"/>
                </a:cubicBezTo>
                <a:cubicBezTo>
                  <a:pt x="6017096" y="4134822"/>
                  <a:pt x="6019569" y="4139905"/>
                  <a:pt x="6024227" y="4141498"/>
                </a:cubicBezTo>
                <a:cubicBezTo>
                  <a:pt x="6028886" y="4143110"/>
                  <a:pt x="6033944" y="4140664"/>
                  <a:pt x="6035579" y="4136036"/>
                </a:cubicBezTo>
                <a:cubicBezTo>
                  <a:pt x="6037119" y="4131484"/>
                  <a:pt x="6034762" y="4126534"/>
                  <a:pt x="6030255" y="4124845"/>
                </a:cubicBezTo>
                <a:close/>
                <a:moveTo>
                  <a:pt x="1168894" y="4124466"/>
                </a:moveTo>
                <a:lnTo>
                  <a:pt x="1167166" y="4126363"/>
                </a:lnTo>
                <a:lnTo>
                  <a:pt x="1166993" y="4126363"/>
                </a:lnTo>
                <a:lnTo>
                  <a:pt x="1166993" y="4125414"/>
                </a:lnTo>
                <a:lnTo>
                  <a:pt x="1166043" y="4125842"/>
                </a:lnTo>
                <a:lnTo>
                  <a:pt x="1165472" y="4125414"/>
                </a:lnTo>
                <a:cubicBezTo>
                  <a:pt x="1165472" y="4125414"/>
                  <a:pt x="1165472" y="4123897"/>
                  <a:pt x="1163760" y="4125414"/>
                </a:cubicBezTo>
                <a:cubicBezTo>
                  <a:pt x="1162049" y="4126932"/>
                  <a:pt x="1163760" y="4126363"/>
                  <a:pt x="1163760" y="4126363"/>
                </a:cubicBezTo>
                <a:lnTo>
                  <a:pt x="1164521" y="4126363"/>
                </a:lnTo>
                <a:lnTo>
                  <a:pt x="1164280" y="4126742"/>
                </a:lnTo>
                <a:lnTo>
                  <a:pt x="1163190" y="4126742"/>
                </a:lnTo>
                <a:cubicBezTo>
                  <a:pt x="1161859" y="4126742"/>
                  <a:pt x="1163190" y="4127880"/>
                  <a:pt x="1163190" y="4128449"/>
                </a:cubicBezTo>
                <a:lnTo>
                  <a:pt x="1164280" y="4126742"/>
                </a:lnTo>
                <a:lnTo>
                  <a:pt x="1164521" y="4126742"/>
                </a:lnTo>
                <a:lnTo>
                  <a:pt x="1166993" y="4126742"/>
                </a:lnTo>
                <a:lnTo>
                  <a:pt x="1166993" y="4129018"/>
                </a:lnTo>
                <a:lnTo>
                  <a:pt x="1167753" y="4129482"/>
                </a:lnTo>
                <a:lnTo>
                  <a:pt x="1167753" y="4130725"/>
                </a:lnTo>
                <a:lnTo>
                  <a:pt x="1169275" y="4131863"/>
                </a:lnTo>
                <a:cubicBezTo>
                  <a:pt x="1169465" y="4131863"/>
                  <a:pt x="1168895" y="4130725"/>
                  <a:pt x="1168277" y="4129801"/>
                </a:cubicBezTo>
                <a:lnTo>
                  <a:pt x="1167753" y="4129482"/>
                </a:lnTo>
                <a:lnTo>
                  <a:pt x="1167753" y="4126742"/>
                </a:lnTo>
                <a:lnTo>
                  <a:pt x="1166993" y="4126742"/>
                </a:lnTo>
                <a:lnTo>
                  <a:pt x="1166993" y="4126553"/>
                </a:lnTo>
                <a:lnTo>
                  <a:pt x="1167166" y="4126363"/>
                </a:lnTo>
                <a:lnTo>
                  <a:pt x="1168894" y="4126363"/>
                </a:lnTo>
                <a:cubicBezTo>
                  <a:pt x="1168894" y="4126363"/>
                  <a:pt x="1169845" y="4125035"/>
                  <a:pt x="1168894" y="4124466"/>
                </a:cubicBezTo>
                <a:close/>
                <a:moveTo>
                  <a:pt x="5138229" y="4123897"/>
                </a:moveTo>
                <a:lnTo>
                  <a:pt x="5136898" y="4125225"/>
                </a:lnTo>
                <a:lnTo>
                  <a:pt x="5137003" y="4125526"/>
                </a:lnTo>
                <a:lnTo>
                  <a:pt x="5131573" y="4132741"/>
                </a:lnTo>
                <a:cubicBezTo>
                  <a:pt x="5128484" y="4134851"/>
                  <a:pt x="5125869" y="4137459"/>
                  <a:pt x="5127771" y="4144571"/>
                </a:cubicBezTo>
                <a:cubicBezTo>
                  <a:pt x="5133761" y="4147985"/>
                  <a:pt x="5139228" y="4143955"/>
                  <a:pt x="5141605" y="4138668"/>
                </a:cubicBezTo>
                <a:lnTo>
                  <a:pt x="5137003" y="4125526"/>
                </a:lnTo>
                <a:close/>
                <a:moveTo>
                  <a:pt x="2763740" y="4123566"/>
                </a:moveTo>
                <a:cubicBezTo>
                  <a:pt x="2759461" y="4123423"/>
                  <a:pt x="2755658" y="4125415"/>
                  <a:pt x="2752140" y="4132622"/>
                </a:cubicBezTo>
                <a:cubicBezTo>
                  <a:pt x="2759747" y="4135277"/>
                  <a:pt x="2765261" y="4140398"/>
                  <a:pt x="2773058" y="4143053"/>
                </a:cubicBezTo>
                <a:lnTo>
                  <a:pt x="2777922" y="4127241"/>
                </a:lnTo>
                <a:lnTo>
                  <a:pt x="2778192" y="4127311"/>
                </a:lnTo>
                <a:lnTo>
                  <a:pt x="2778192" y="4126363"/>
                </a:lnTo>
                <a:lnTo>
                  <a:pt x="2777922" y="4127241"/>
                </a:lnTo>
                <a:close/>
                <a:moveTo>
                  <a:pt x="4234604" y="4122190"/>
                </a:moveTo>
                <a:lnTo>
                  <a:pt x="4232892" y="4123518"/>
                </a:lnTo>
                <a:lnTo>
                  <a:pt x="4231181" y="4124845"/>
                </a:lnTo>
                <a:lnTo>
                  <a:pt x="4230040" y="4132053"/>
                </a:lnTo>
                <a:lnTo>
                  <a:pt x="4231751" y="4130725"/>
                </a:lnTo>
                <a:cubicBezTo>
                  <a:pt x="4231828" y="4129587"/>
                  <a:pt x="4231828" y="4128449"/>
                  <a:pt x="4231751" y="4127311"/>
                </a:cubicBezTo>
                <a:cubicBezTo>
                  <a:pt x="4232132" y="4126078"/>
                  <a:pt x="4232702" y="4124940"/>
                  <a:pt x="4233463" y="4123897"/>
                </a:cubicBezTo>
                <a:close/>
                <a:moveTo>
                  <a:pt x="1734991" y="4122190"/>
                </a:moveTo>
                <a:lnTo>
                  <a:pt x="1732519" y="4127311"/>
                </a:lnTo>
                <a:lnTo>
                  <a:pt x="1730237" y="4132432"/>
                </a:lnTo>
                <a:lnTo>
                  <a:pt x="1735182" y="4134708"/>
                </a:lnTo>
                <a:lnTo>
                  <a:pt x="1740316" y="4137174"/>
                </a:lnTo>
                <a:close/>
                <a:moveTo>
                  <a:pt x="905527" y="4121811"/>
                </a:moveTo>
                <a:lnTo>
                  <a:pt x="905527" y="4132242"/>
                </a:lnTo>
                <a:lnTo>
                  <a:pt x="915986" y="4132242"/>
                </a:lnTo>
                <a:lnTo>
                  <a:pt x="915986" y="4121811"/>
                </a:lnTo>
                <a:close/>
                <a:moveTo>
                  <a:pt x="577506" y="4121811"/>
                </a:moveTo>
                <a:cubicBezTo>
                  <a:pt x="581880" y="4130346"/>
                  <a:pt x="576746" y="4149123"/>
                  <a:pt x="592719" y="4147416"/>
                </a:cubicBezTo>
                <a:lnTo>
                  <a:pt x="593289" y="4147985"/>
                </a:lnTo>
                <a:cubicBezTo>
                  <a:pt x="593289" y="4134519"/>
                  <a:pt x="592149" y="4121052"/>
                  <a:pt x="577506" y="4121811"/>
                </a:cubicBezTo>
                <a:close/>
                <a:moveTo>
                  <a:pt x="682670" y="4121450"/>
                </a:moveTo>
                <a:cubicBezTo>
                  <a:pt x="670030" y="4122463"/>
                  <a:pt x="651668" y="4141773"/>
                  <a:pt x="665929" y="4168658"/>
                </a:cubicBezTo>
                <a:cubicBezTo>
                  <a:pt x="658513" y="4140398"/>
                  <a:pt x="718983" y="4141157"/>
                  <a:pt x="691981" y="4126363"/>
                </a:cubicBezTo>
                <a:lnTo>
                  <a:pt x="691981" y="4126932"/>
                </a:lnTo>
                <a:cubicBezTo>
                  <a:pt x="690460" y="4122807"/>
                  <a:pt x="686883" y="4121112"/>
                  <a:pt x="682670" y="4121450"/>
                </a:cubicBezTo>
                <a:close/>
                <a:moveTo>
                  <a:pt x="2134321" y="4121242"/>
                </a:moveTo>
                <a:lnTo>
                  <a:pt x="2134321" y="4122190"/>
                </a:lnTo>
                <a:lnTo>
                  <a:pt x="2133180" y="4122190"/>
                </a:lnTo>
                <a:cubicBezTo>
                  <a:pt x="2128369" y="4123897"/>
                  <a:pt x="2125821" y="4129132"/>
                  <a:pt x="2127475" y="4133950"/>
                </a:cubicBezTo>
                <a:cubicBezTo>
                  <a:pt x="2129263" y="4138767"/>
                  <a:pt x="2134568" y="4141290"/>
                  <a:pt x="2139455" y="4139639"/>
                </a:cubicBezTo>
                <a:cubicBezTo>
                  <a:pt x="2144190" y="4137857"/>
                  <a:pt x="2146643" y="4132641"/>
                  <a:pt x="2144970" y="4127880"/>
                </a:cubicBezTo>
                <a:cubicBezTo>
                  <a:pt x="2144970" y="4127880"/>
                  <a:pt x="2145540" y="4127691"/>
                  <a:pt x="2145540" y="4127501"/>
                </a:cubicBezTo>
                <a:lnTo>
                  <a:pt x="2144780" y="4127501"/>
                </a:lnTo>
                <a:lnTo>
                  <a:pt x="2144780" y="4121242"/>
                </a:lnTo>
                <a:close/>
                <a:moveTo>
                  <a:pt x="1847564" y="4121242"/>
                </a:moveTo>
                <a:lnTo>
                  <a:pt x="1848323" y="4121881"/>
                </a:lnTo>
                <a:lnTo>
                  <a:pt x="1848254" y="4134068"/>
                </a:lnTo>
                <a:cubicBezTo>
                  <a:pt x="1848658" y="4138075"/>
                  <a:pt x="1849941" y="4141347"/>
                  <a:pt x="1853459" y="4142295"/>
                </a:cubicBezTo>
                <a:cubicBezTo>
                  <a:pt x="1856502" y="4138502"/>
                  <a:pt x="1858071" y="4133618"/>
                  <a:pt x="1857357" y="4129493"/>
                </a:cubicBezTo>
                <a:lnTo>
                  <a:pt x="1848323" y="4121881"/>
                </a:lnTo>
                <a:lnTo>
                  <a:pt x="1848325" y="4121432"/>
                </a:lnTo>
                <a:close/>
                <a:moveTo>
                  <a:pt x="893927" y="4121242"/>
                </a:moveTo>
                <a:cubicBezTo>
                  <a:pt x="881567" y="4121242"/>
                  <a:pt x="878525" y="4130156"/>
                  <a:pt x="862552" y="4126363"/>
                </a:cubicBezTo>
                <a:cubicBezTo>
                  <a:pt x="863788" y="4135846"/>
                  <a:pt x="869731" y="4139971"/>
                  <a:pt x="876743" y="4140706"/>
                </a:cubicBezTo>
                <a:lnTo>
                  <a:pt x="896429" y="4134976"/>
                </a:lnTo>
                <a:lnTo>
                  <a:pt x="899062" y="4136984"/>
                </a:lnTo>
                <a:cubicBezTo>
                  <a:pt x="900562" y="4136794"/>
                  <a:pt x="901648" y="4135448"/>
                  <a:pt x="901534" y="4133950"/>
                </a:cubicBezTo>
                <a:cubicBezTo>
                  <a:pt x="901294" y="4132736"/>
                  <a:pt x="900294" y="4131806"/>
                  <a:pt x="899062" y="4131673"/>
                </a:cubicBezTo>
                <a:cubicBezTo>
                  <a:pt x="895068" y="4130535"/>
                  <a:pt x="892977" y="4127311"/>
                  <a:pt x="893927" y="4121242"/>
                </a:cubicBezTo>
                <a:close/>
                <a:moveTo>
                  <a:pt x="812921" y="4121052"/>
                </a:moveTo>
                <a:lnTo>
                  <a:pt x="812350" y="4121242"/>
                </a:lnTo>
                <a:lnTo>
                  <a:pt x="812446" y="4121414"/>
                </a:lnTo>
                <a:lnTo>
                  <a:pt x="802605" y="4128900"/>
                </a:lnTo>
                <a:cubicBezTo>
                  <a:pt x="797803" y="4130109"/>
                  <a:pt x="792954" y="4131294"/>
                  <a:pt x="792003" y="4136605"/>
                </a:cubicBezTo>
                <a:cubicBezTo>
                  <a:pt x="798136" y="4147843"/>
                  <a:pt x="814858" y="4137743"/>
                  <a:pt x="816578" y="4128870"/>
                </a:cubicBezTo>
                <a:lnTo>
                  <a:pt x="812446" y="4121414"/>
                </a:lnTo>
                <a:close/>
                <a:moveTo>
                  <a:pt x="4018015" y="4120673"/>
                </a:moveTo>
                <a:cubicBezTo>
                  <a:pt x="4012881" y="4142295"/>
                  <a:pt x="4033608" y="4121621"/>
                  <a:pt x="4018015" y="4120673"/>
                </a:cubicBezTo>
                <a:close/>
                <a:moveTo>
                  <a:pt x="3216406" y="4120083"/>
                </a:moveTo>
                <a:cubicBezTo>
                  <a:pt x="3216040" y="4120662"/>
                  <a:pt x="3204524" y="4143243"/>
                  <a:pt x="3211940" y="4129018"/>
                </a:cubicBezTo>
                <a:cubicBezTo>
                  <a:pt x="3215410" y="4122143"/>
                  <a:pt x="3216527" y="4119891"/>
                  <a:pt x="3216406" y="4120083"/>
                </a:cubicBezTo>
                <a:close/>
                <a:moveTo>
                  <a:pt x="3913429" y="4119914"/>
                </a:moveTo>
                <a:lnTo>
                  <a:pt x="3913360" y="4120673"/>
                </a:lnTo>
                <a:lnTo>
                  <a:pt x="3902970" y="4120673"/>
                </a:lnTo>
                <a:lnTo>
                  <a:pt x="3902970" y="4136415"/>
                </a:lnTo>
                <a:cubicBezTo>
                  <a:pt x="3907629" y="4136320"/>
                  <a:pt x="3910672" y="4134803"/>
                  <a:pt x="3912335" y="4132006"/>
                </a:cubicBezTo>
                <a:lnTo>
                  <a:pt x="3913360" y="4120673"/>
                </a:lnTo>
                <a:lnTo>
                  <a:pt x="3913429" y="4120673"/>
                </a:lnTo>
                <a:close/>
                <a:moveTo>
                  <a:pt x="2812801" y="4119155"/>
                </a:moveTo>
                <a:cubicBezTo>
                  <a:pt x="2807020" y="4117373"/>
                  <a:pt x="2800897" y="4120597"/>
                  <a:pt x="2799109" y="4126363"/>
                </a:cubicBezTo>
                <a:lnTo>
                  <a:pt x="2799109" y="4127501"/>
                </a:lnTo>
                <a:cubicBezTo>
                  <a:pt x="2806145" y="4129208"/>
                  <a:pt x="2808998" y="4135088"/>
                  <a:pt x="2820027" y="4132811"/>
                </a:cubicBezTo>
                <a:cubicBezTo>
                  <a:pt x="2821814" y="4127045"/>
                  <a:pt x="2818581" y="4120938"/>
                  <a:pt x="2812801" y="4119155"/>
                </a:cubicBezTo>
                <a:close/>
                <a:moveTo>
                  <a:pt x="1164901" y="4118776"/>
                </a:moveTo>
                <a:cubicBezTo>
                  <a:pt x="1164521" y="4117448"/>
                  <a:pt x="1164901" y="4120104"/>
                  <a:pt x="1163760" y="4120863"/>
                </a:cubicBezTo>
                <a:cubicBezTo>
                  <a:pt x="1162619" y="4121621"/>
                  <a:pt x="1164901" y="4120863"/>
                  <a:pt x="1165091" y="4120863"/>
                </a:cubicBezTo>
                <a:lnTo>
                  <a:pt x="1166180" y="4120863"/>
                </a:lnTo>
                <a:lnTo>
                  <a:pt x="1166993" y="4122190"/>
                </a:lnTo>
                <a:lnTo>
                  <a:pt x="1168514" y="4123328"/>
                </a:lnTo>
                <a:cubicBezTo>
                  <a:pt x="1167944" y="4123139"/>
                  <a:pt x="1167373" y="4120863"/>
                  <a:pt x="1166232" y="4120863"/>
                </a:cubicBezTo>
                <a:lnTo>
                  <a:pt x="1166180" y="4120863"/>
                </a:lnTo>
                <a:close/>
                <a:moveTo>
                  <a:pt x="1526579" y="4117638"/>
                </a:moveTo>
                <a:cubicBezTo>
                  <a:pt x="1526579" y="4118776"/>
                  <a:pt x="1526579" y="4119155"/>
                  <a:pt x="1526579" y="4120104"/>
                </a:cubicBezTo>
                <a:cubicBezTo>
                  <a:pt x="1526711" y="4120464"/>
                  <a:pt x="1526711" y="4120881"/>
                  <a:pt x="1526579" y="4121242"/>
                </a:cubicBezTo>
                <a:cubicBezTo>
                  <a:pt x="1526855" y="4122114"/>
                  <a:pt x="1526855" y="4123025"/>
                  <a:pt x="1526579" y="4123897"/>
                </a:cubicBezTo>
                <a:lnTo>
                  <a:pt x="1524678" y="4125604"/>
                </a:lnTo>
                <a:lnTo>
                  <a:pt x="1525928" y="4125604"/>
                </a:lnTo>
                <a:lnTo>
                  <a:pt x="1523727" y="4130725"/>
                </a:lnTo>
                <a:cubicBezTo>
                  <a:pt x="1525058" y="4133001"/>
                  <a:pt x="1524488" y="4134708"/>
                  <a:pt x="1524678" y="4134708"/>
                </a:cubicBezTo>
                <a:lnTo>
                  <a:pt x="1524488" y="4135088"/>
                </a:lnTo>
                <a:cubicBezTo>
                  <a:pt x="1524488" y="4135088"/>
                  <a:pt x="1524488" y="4133191"/>
                  <a:pt x="1523157" y="4133950"/>
                </a:cubicBezTo>
                <a:cubicBezTo>
                  <a:pt x="1521826" y="4134708"/>
                  <a:pt x="1527340" y="4137363"/>
                  <a:pt x="1525248" y="4133950"/>
                </a:cubicBezTo>
                <a:cubicBezTo>
                  <a:pt x="1526389" y="4133950"/>
                  <a:pt x="1526960" y="4135088"/>
                  <a:pt x="1527530" y="4133950"/>
                </a:cubicBezTo>
                <a:cubicBezTo>
                  <a:pt x="1528101" y="4132811"/>
                  <a:pt x="1524488" y="4132811"/>
                  <a:pt x="1524868" y="4131104"/>
                </a:cubicBezTo>
                <a:cubicBezTo>
                  <a:pt x="1524868" y="4132242"/>
                  <a:pt x="1526579" y="4131104"/>
                  <a:pt x="1527720" y="4133001"/>
                </a:cubicBezTo>
                <a:cubicBezTo>
                  <a:pt x="1528671" y="4129777"/>
                  <a:pt x="1527720" y="4128639"/>
                  <a:pt x="1527720" y="4125414"/>
                </a:cubicBezTo>
                <a:lnTo>
                  <a:pt x="1527024" y="4125414"/>
                </a:lnTo>
                <a:lnTo>
                  <a:pt x="1528671" y="4120483"/>
                </a:lnTo>
                <a:cubicBezTo>
                  <a:pt x="1526579" y="4120483"/>
                  <a:pt x="1526579" y="4116500"/>
                  <a:pt x="1526579" y="4117638"/>
                </a:cubicBezTo>
                <a:close/>
                <a:moveTo>
                  <a:pt x="959151" y="4117069"/>
                </a:moveTo>
                <a:cubicBezTo>
                  <a:pt x="958581" y="4120294"/>
                  <a:pt x="955158" y="4121052"/>
                  <a:pt x="954397" y="4124087"/>
                </a:cubicBezTo>
                <a:lnTo>
                  <a:pt x="954397" y="4124276"/>
                </a:lnTo>
                <a:cubicBezTo>
                  <a:pt x="959341" y="4126363"/>
                  <a:pt x="965046" y="4118017"/>
                  <a:pt x="959151" y="4117069"/>
                </a:cubicBezTo>
                <a:close/>
                <a:moveTo>
                  <a:pt x="640657" y="4116998"/>
                </a:moveTo>
                <a:cubicBezTo>
                  <a:pt x="634471" y="4119203"/>
                  <a:pt x="638500" y="4135277"/>
                  <a:pt x="650337" y="4121052"/>
                </a:cubicBezTo>
                <a:cubicBezTo>
                  <a:pt x="645916" y="4117069"/>
                  <a:pt x="642719" y="4116263"/>
                  <a:pt x="640657" y="4116998"/>
                </a:cubicBezTo>
                <a:close/>
                <a:moveTo>
                  <a:pt x="1163000" y="4116500"/>
                </a:moveTo>
                <a:cubicBezTo>
                  <a:pt x="1160908" y="4114414"/>
                  <a:pt x="1163000" y="4116690"/>
                  <a:pt x="1162619" y="4118586"/>
                </a:cubicBezTo>
                <a:lnTo>
                  <a:pt x="1161098" y="4117448"/>
                </a:lnTo>
                <a:cubicBezTo>
                  <a:pt x="1161098" y="4117448"/>
                  <a:pt x="1161098" y="4117448"/>
                  <a:pt x="1161098" y="4118586"/>
                </a:cubicBezTo>
                <a:lnTo>
                  <a:pt x="1162619" y="4118586"/>
                </a:lnTo>
                <a:lnTo>
                  <a:pt x="1163000" y="4118586"/>
                </a:lnTo>
                <a:cubicBezTo>
                  <a:pt x="1163570" y="4118586"/>
                  <a:pt x="1165091" y="4118586"/>
                  <a:pt x="1163000" y="4116500"/>
                </a:cubicBezTo>
                <a:close/>
                <a:moveTo>
                  <a:pt x="2093247" y="4115742"/>
                </a:moveTo>
                <a:lnTo>
                  <a:pt x="2093247" y="4116690"/>
                </a:lnTo>
                <a:cubicBezTo>
                  <a:pt x="2091726" y="4127311"/>
                  <a:pt x="2082788" y="4130725"/>
                  <a:pt x="2077654" y="4137553"/>
                </a:cubicBezTo>
                <a:cubicBezTo>
                  <a:pt x="2085831" y="4151019"/>
                  <a:pt x="2108840" y="4123897"/>
                  <a:pt x="2093247" y="4115742"/>
                </a:cubicBezTo>
                <a:close/>
                <a:moveTo>
                  <a:pt x="1654365" y="4115742"/>
                </a:moveTo>
                <a:cubicBezTo>
                  <a:pt x="1652804" y="4116273"/>
                  <a:pt x="1651959" y="4117961"/>
                  <a:pt x="1652463" y="4119535"/>
                </a:cubicBezTo>
                <a:cubicBezTo>
                  <a:pt x="1653079" y="4121014"/>
                  <a:pt x="1654745" y="4121773"/>
                  <a:pt x="1656266" y="4121242"/>
                </a:cubicBezTo>
                <a:cubicBezTo>
                  <a:pt x="1657786" y="4120825"/>
                  <a:pt x="1658683" y="4119269"/>
                  <a:pt x="1658269" y="4117752"/>
                </a:cubicBezTo>
                <a:cubicBezTo>
                  <a:pt x="1658240" y="4117638"/>
                  <a:pt x="1658206" y="4117543"/>
                  <a:pt x="1658168" y="4117448"/>
                </a:cubicBezTo>
                <a:cubicBezTo>
                  <a:pt x="1657552" y="4115969"/>
                  <a:pt x="1655886" y="4115210"/>
                  <a:pt x="1654365" y="4115742"/>
                </a:cubicBezTo>
                <a:close/>
                <a:moveTo>
                  <a:pt x="1165281" y="4114983"/>
                </a:moveTo>
                <a:cubicBezTo>
                  <a:pt x="1165281" y="4114983"/>
                  <a:pt x="1165281" y="4114983"/>
                  <a:pt x="1165281" y="4116121"/>
                </a:cubicBezTo>
                <a:cubicBezTo>
                  <a:pt x="1166232" y="4116121"/>
                  <a:pt x="1166803" y="4116121"/>
                  <a:pt x="1167753" y="4116121"/>
                </a:cubicBezTo>
                <a:cubicBezTo>
                  <a:pt x="1168704" y="4116121"/>
                  <a:pt x="1167753" y="4116121"/>
                  <a:pt x="1167753" y="4114983"/>
                </a:cubicBezTo>
                <a:cubicBezTo>
                  <a:pt x="1167753" y="4113845"/>
                  <a:pt x="1167944" y="4115742"/>
                  <a:pt x="1166803" y="4115742"/>
                </a:cubicBezTo>
                <a:close/>
                <a:moveTo>
                  <a:pt x="1475047" y="4114604"/>
                </a:moveTo>
                <a:cubicBezTo>
                  <a:pt x="1476251" y="4114376"/>
                  <a:pt x="1477426" y="4115116"/>
                  <a:pt x="1477709" y="4116311"/>
                </a:cubicBezTo>
                <a:cubicBezTo>
                  <a:pt x="1477802" y="4116747"/>
                  <a:pt x="1477802" y="4117202"/>
                  <a:pt x="1477709" y="4117638"/>
                </a:cubicBezTo>
                <a:cubicBezTo>
                  <a:pt x="1477724" y="4117695"/>
                  <a:pt x="1477738" y="4117733"/>
                  <a:pt x="1477751" y="4117790"/>
                </a:cubicBezTo>
                <a:cubicBezTo>
                  <a:pt x="1478011" y="4118909"/>
                  <a:pt x="1477314" y="4120028"/>
                  <a:pt x="1476188" y="4120294"/>
                </a:cubicBezTo>
                <a:cubicBezTo>
                  <a:pt x="1476142" y="4120312"/>
                  <a:pt x="1476097" y="4120312"/>
                  <a:pt x="1476049" y="4120332"/>
                </a:cubicBezTo>
                <a:cubicBezTo>
                  <a:pt x="1474819" y="4120597"/>
                  <a:pt x="1473604" y="4119819"/>
                  <a:pt x="1473336" y="4118586"/>
                </a:cubicBezTo>
                <a:cubicBezTo>
                  <a:pt x="1473244" y="4118150"/>
                  <a:pt x="1473244" y="4117695"/>
                  <a:pt x="1473336" y="4117259"/>
                </a:cubicBezTo>
                <a:cubicBezTo>
                  <a:pt x="1473307" y="4117164"/>
                  <a:pt x="1473286" y="4117069"/>
                  <a:pt x="1473271" y="4116955"/>
                </a:cubicBezTo>
                <a:cubicBezTo>
                  <a:pt x="1473107" y="4115817"/>
                  <a:pt x="1473904" y="4114774"/>
                  <a:pt x="1475047" y="4114604"/>
                </a:cubicBezTo>
                <a:close/>
                <a:moveTo>
                  <a:pt x="4343564" y="4114224"/>
                </a:moveTo>
                <a:lnTo>
                  <a:pt x="4335767" y="4125794"/>
                </a:lnTo>
                <a:lnTo>
                  <a:pt x="4327780" y="4137363"/>
                </a:lnTo>
                <a:lnTo>
                  <a:pt x="4310476" y="4126932"/>
                </a:lnTo>
                <a:lnTo>
                  <a:pt x="4310476" y="4130156"/>
                </a:lnTo>
                <a:cubicBezTo>
                  <a:pt x="4309316" y="4128240"/>
                  <a:pt x="4307586" y="4126704"/>
                  <a:pt x="4305532" y="4125794"/>
                </a:cubicBezTo>
                <a:cubicBezTo>
                  <a:pt x="4303916" y="4125320"/>
                  <a:pt x="4302204" y="4125320"/>
                  <a:pt x="4300588" y="4125794"/>
                </a:cubicBezTo>
                <a:cubicBezTo>
                  <a:pt x="4300170" y="4124921"/>
                  <a:pt x="4299675" y="4124087"/>
                  <a:pt x="4299067" y="4123328"/>
                </a:cubicBezTo>
                <a:lnTo>
                  <a:pt x="4296595" y="4120483"/>
                </a:lnTo>
                <a:lnTo>
                  <a:pt x="4296595" y="4122759"/>
                </a:lnTo>
                <a:lnTo>
                  <a:pt x="4295644" y="4125225"/>
                </a:lnTo>
                <a:lnTo>
                  <a:pt x="4298306" y="4126173"/>
                </a:lnTo>
                <a:lnTo>
                  <a:pt x="4298116" y="4126363"/>
                </a:lnTo>
                <a:cubicBezTo>
                  <a:pt x="4295967" y="4127292"/>
                  <a:pt x="4294313" y="4129094"/>
                  <a:pt x="4293552" y="4131294"/>
                </a:cubicBezTo>
                <a:cubicBezTo>
                  <a:pt x="4291404" y="4135713"/>
                  <a:pt x="4293248" y="4141062"/>
                  <a:pt x="4297679" y="4143205"/>
                </a:cubicBezTo>
                <a:cubicBezTo>
                  <a:pt x="4301900" y="4145254"/>
                  <a:pt x="4306996" y="4143698"/>
                  <a:pt x="4309335" y="4139639"/>
                </a:cubicBezTo>
                <a:lnTo>
                  <a:pt x="4320364" y="4143433"/>
                </a:lnTo>
                <a:lnTo>
                  <a:pt x="4332344" y="4147605"/>
                </a:lnTo>
                <a:lnTo>
                  <a:pt x="4337859" y="4130915"/>
                </a:lnTo>
                <a:close/>
                <a:moveTo>
                  <a:pt x="4270163" y="4112897"/>
                </a:moveTo>
                <a:lnTo>
                  <a:pt x="4269022" y="4114414"/>
                </a:lnTo>
                <a:lnTo>
                  <a:pt x="4267881" y="4116121"/>
                </a:lnTo>
                <a:lnTo>
                  <a:pt x="4269212" y="4116121"/>
                </a:lnTo>
                <a:lnTo>
                  <a:pt x="4270163" y="4114793"/>
                </a:lnTo>
                <a:cubicBezTo>
                  <a:pt x="4270448" y="4114186"/>
                  <a:pt x="4270448" y="4113504"/>
                  <a:pt x="4270163" y="4112897"/>
                </a:cubicBezTo>
                <a:close/>
                <a:moveTo>
                  <a:pt x="4356114" y="4112138"/>
                </a:moveTo>
                <a:lnTo>
                  <a:pt x="4356114" y="4116880"/>
                </a:lnTo>
                <a:lnTo>
                  <a:pt x="4358396" y="4116880"/>
                </a:lnTo>
                <a:lnTo>
                  <a:pt x="4360488" y="4117448"/>
                </a:lnTo>
                <a:close/>
                <a:moveTo>
                  <a:pt x="1005550" y="4111758"/>
                </a:moveTo>
                <a:cubicBezTo>
                  <a:pt x="1002222" y="4111664"/>
                  <a:pt x="1000178" y="4114556"/>
                  <a:pt x="1000131" y="4117259"/>
                </a:cubicBezTo>
                <a:lnTo>
                  <a:pt x="1005550" y="4120863"/>
                </a:lnTo>
                <a:lnTo>
                  <a:pt x="1005550" y="4121242"/>
                </a:lnTo>
                <a:lnTo>
                  <a:pt x="1006691" y="4121621"/>
                </a:lnTo>
                <a:lnTo>
                  <a:pt x="1005550" y="4120863"/>
                </a:lnTo>
                <a:close/>
                <a:moveTo>
                  <a:pt x="927205" y="4111000"/>
                </a:moveTo>
                <a:cubicBezTo>
                  <a:pt x="928156" y="4116690"/>
                  <a:pt x="922831" y="4116121"/>
                  <a:pt x="924733" y="4122759"/>
                </a:cubicBezTo>
                <a:lnTo>
                  <a:pt x="934051" y="4125035"/>
                </a:lnTo>
                <a:cubicBezTo>
                  <a:pt x="933860" y="4125983"/>
                  <a:pt x="933860" y="4126932"/>
                  <a:pt x="934051" y="4127880"/>
                </a:cubicBezTo>
                <a:cubicBezTo>
                  <a:pt x="934547" y="4131124"/>
                  <a:pt x="936713" y="4133855"/>
                  <a:pt x="939755" y="4135088"/>
                </a:cubicBezTo>
                <a:cubicBezTo>
                  <a:pt x="939348" y="4135789"/>
                  <a:pt x="939348" y="4136662"/>
                  <a:pt x="939755" y="4137363"/>
                </a:cubicBezTo>
                <a:cubicBezTo>
                  <a:pt x="939953" y="4138862"/>
                  <a:pt x="941288" y="4139943"/>
                  <a:pt x="942798" y="4139829"/>
                </a:cubicBezTo>
                <a:cubicBezTo>
                  <a:pt x="944327" y="4139545"/>
                  <a:pt x="945393" y="4138160"/>
                  <a:pt x="945270" y="4136605"/>
                </a:cubicBezTo>
                <a:cubicBezTo>
                  <a:pt x="945352" y="4136225"/>
                  <a:pt x="945352" y="4135846"/>
                  <a:pt x="945270" y="4135467"/>
                </a:cubicBezTo>
                <a:cubicBezTo>
                  <a:pt x="950014" y="4134689"/>
                  <a:pt x="953340" y="4130384"/>
                  <a:pt x="952876" y="4125604"/>
                </a:cubicBezTo>
                <a:cubicBezTo>
                  <a:pt x="952013" y="4124220"/>
                  <a:pt x="950841" y="4123044"/>
                  <a:pt x="949453" y="4122190"/>
                </a:cubicBezTo>
                <a:lnTo>
                  <a:pt x="950784" y="4123328"/>
                </a:lnTo>
                <a:cubicBezTo>
                  <a:pt x="952403" y="4121128"/>
                  <a:pt x="953270" y="4118473"/>
                  <a:pt x="953256" y="4115742"/>
                </a:cubicBezTo>
                <a:cubicBezTo>
                  <a:pt x="949208" y="4115305"/>
                  <a:pt x="945201" y="4114547"/>
                  <a:pt x="941277" y="4113466"/>
                </a:cubicBezTo>
                <a:cubicBezTo>
                  <a:pt x="940854" y="4112271"/>
                  <a:pt x="939693" y="4111493"/>
                  <a:pt x="938424" y="4111569"/>
                </a:cubicBezTo>
                <a:cubicBezTo>
                  <a:pt x="937732" y="4111721"/>
                  <a:pt x="937122" y="4112138"/>
                  <a:pt x="936713" y="4112707"/>
                </a:cubicBezTo>
                <a:cubicBezTo>
                  <a:pt x="933608" y="4111835"/>
                  <a:pt x="930422" y="4111266"/>
                  <a:pt x="927205" y="4111000"/>
                </a:cubicBezTo>
                <a:close/>
                <a:moveTo>
                  <a:pt x="4247154" y="4110621"/>
                </a:moveTo>
                <a:lnTo>
                  <a:pt x="4247154" y="4111758"/>
                </a:lnTo>
                <a:lnTo>
                  <a:pt x="4247154" y="4112897"/>
                </a:lnTo>
                <a:lnTo>
                  <a:pt x="4243731" y="4117828"/>
                </a:lnTo>
                <a:cubicBezTo>
                  <a:pt x="4242381" y="4119876"/>
                  <a:pt x="4240917" y="4121830"/>
                  <a:pt x="4239358" y="4123707"/>
                </a:cubicBezTo>
                <a:cubicBezTo>
                  <a:pt x="4238293" y="4125206"/>
                  <a:pt x="4237532" y="4126875"/>
                  <a:pt x="4237076" y="4128639"/>
                </a:cubicBezTo>
                <a:lnTo>
                  <a:pt x="4235935" y="4132622"/>
                </a:lnTo>
                <a:lnTo>
                  <a:pt x="4237456" y="4132622"/>
                </a:lnTo>
                <a:lnTo>
                  <a:pt x="4239548" y="4132622"/>
                </a:lnTo>
                <a:lnTo>
                  <a:pt x="4239548" y="4129966"/>
                </a:lnTo>
                <a:lnTo>
                  <a:pt x="4239548" y="4126932"/>
                </a:lnTo>
                <a:lnTo>
                  <a:pt x="4242400" y="4122190"/>
                </a:lnTo>
                <a:cubicBezTo>
                  <a:pt x="4243579" y="4120028"/>
                  <a:pt x="4245043" y="4118055"/>
                  <a:pt x="4246774" y="4116311"/>
                </a:cubicBezTo>
                <a:lnTo>
                  <a:pt x="4248295" y="4114983"/>
                </a:lnTo>
                <a:lnTo>
                  <a:pt x="4249816" y="4112707"/>
                </a:lnTo>
                <a:cubicBezTo>
                  <a:pt x="4249949" y="4112024"/>
                  <a:pt x="4249949" y="4111304"/>
                  <a:pt x="4249816" y="4110621"/>
                </a:cubicBezTo>
                <a:cubicBezTo>
                  <a:pt x="4249322" y="4110431"/>
                  <a:pt x="4248789" y="4110431"/>
                  <a:pt x="4248295" y="4110621"/>
                </a:cubicBezTo>
                <a:close/>
                <a:moveTo>
                  <a:pt x="1638582" y="4110621"/>
                </a:moveTo>
                <a:lnTo>
                  <a:pt x="1633448" y="4114793"/>
                </a:lnTo>
                <a:cubicBezTo>
                  <a:pt x="1630595" y="4117069"/>
                  <a:pt x="1628313" y="4120104"/>
                  <a:pt x="1628504" y="4121432"/>
                </a:cubicBezTo>
                <a:cubicBezTo>
                  <a:pt x="1628694" y="4122759"/>
                  <a:pt x="1631356" y="4123518"/>
                  <a:pt x="1634398" y="4123139"/>
                </a:cubicBezTo>
                <a:lnTo>
                  <a:pt x="1640103" y="4122570"/>
                </a:lnTo>
                <a:close/>
                <a:moveTo>
                  <a:pt x="765762" y="4110621"/>
                </a:moveTo>
                <a:cubicBezTo>
                  <a:pt x="765762" y="4123518"/>
                  <a:pt x="775650" y="4126742"/>
                  <a:pt x="765762" y="4136605"/>
                </a:cubicBezTo>
                <a:cubicBezTo>
                  <a:pt x="772988" y="4136036"/>
                  <a:pt x="784587" y="4138691"/>
                  <a:pt x="786109" y="4131673"/>
                </a:cubicBezTo>
                <a:lnTo>
                  <a:pt x="786679" y="4131484"/>
                </a:lnTo>
                <a:cubicBezTo>
                  <a:pt x="770135" y="4133950"/>
                  <a:pt x="784777" y="4105689"/>
                  <a:pt x="765762" y="4110621"/>
                </a:cubicBezTo>
                <a:close/>
                <a:moveTo>
                  <a:pt x="5937269" y="4109862"/>
                </a:moveTo>
                <a:cubicBezTo>
                  <a:pt x="5935424" y="4111645"/>
                  <a:pt x="5934055" y="4113864"/>
                  <a:pt x="5933275" y="4116311"/>
                </a:cubicBezTo>
                <a:lnTo>
                  <a:pt x="5928141" y="4117448"/>
                </a:lnTo>
                <a:cubicBezTo>
                  <a:pt x="5923235" y="4118549"/>
                  <a:pt x="5918462" y="4120123"/>
                  <a:pt x="5913879" y="4122190"/>
                </a:cubicBezTo>
                <a:cubicBezTo>
                  <a:pt x="5913879" y="4122190"/>
                  <a:pt x="5912929" y="4122190"/>
                  <a:pt x="5912548" y="4122190"/>
                </a:cubicBezTo>
                <a:cubicBezTo>
                  <a:pt x="5908364" y="4124466"/>
                  <a:pt x="5905322" y="4126742"/>
                  <a:pt x="5904751" y="4128829"/>
                </a:cubicBezTo>
                <a:cubicBezTo>
                  <a:pt x="5904181" y="4130915"/>
                  <a:pt x="5909315" y="4138501"/>
                  <a:pt x="5918253" y="4141915"/>
                </a:cubicBezTo>
                <a:cubicBezTo>
                  <a:pt x="5919223" y="4143262"/>
                  <a:pt x="5920307" y="4144533"/>
                  <a:pt x="5921485" y="4145709"/>
                </a:cubicBezTo>
                <a:cubicBezTo>
                  <a:pt x="5921485" y="4144760"/>
                  <a:pt x="5921485" y="4144002"/>
                  <a:pt x="5921485" y="4143053"/>
                </a:cubicBezTo>
                <a:lnTo>
                  <a:pt x="5936128" y="4148174"/>
                </a:lnTo>
                <a:lnTo>
                  <a:pt x="5940882" y="4134898"/>
                </a:lnTo>
                <a:lnTo>
                  <a:pt x="5942593" y="4134898"/>
                </a:lnTo>
                <a:cubicBezTo>
                  <a:pt x="5942060" y="4133950"/>
                  <a:pt x="5941680" y="4132925"/>
                  <a:pt x="5941452" y="4131863"/>
                </a:cubicBezTo>
                <a:lnTo>
                  <a:pt x="5941832" y="4131863"/>
                </a:lnTo>
                <a:lnTo>
                  <a:pt x="5948868" y="4112897"/>
                </a:lnTo>
                <a:lnTo>
                  <a:pt x="5942783" y="4114224"/>
                </a:lnTo>
                <a:cubicBezTo>
                  <a:pt x="5942783" y="4111379"/>
                  <a:pt x="5940882" y="4109483"/>
                  <a:pt x="5937269" y="4109862"/>
                </a:cubicBezTo>
                <a:close/>
                <a:moveTo>
                  <a:pt x="1104526" y="4109483"/>
                </a:moveTo>
                <a:cubicBezTo>
                  <a:pt x="1098822" y="4109009"/>
                  <a:pt x="1094163" y="4109578"/>
                  <a:pt x="1094543" y="4115173"/>
                </a:cubicBezTo>
                <a:cubicBezTo>
                  <a:pt x="1100818" y="4116121"/>
                  <a:pt x="1109565" y="4115173"/>
                  <a:pt x="1110326" y="4120483"/>
                </a:cubicBezTo>
                <a:cubicBezTo>
                  <a:pt x="1104431" y="4121621"/>
                  <a:pt x="1102149" y="4126173"/>
                  <a:pt x="1099867" y="4130915"/>
                </a:cubicBezTo>
                <a:cubicBezTo>
                  <a:pt x="1110495" y="4129492"/>
                  <a:pt x="1118967" y="4121356"/>
                  <a:pt x="1120785" y="4110810"/>
                </a:cubicBezTo>
                <a:lnTo>
                  <a:pt x="1120785" y="4110052"/>
                </a:lnTo>
                <a:cubicBezTo>
                  <a:pt x="1116982" y="4111475"/>
                  <a:pt x="1110231" y="4109957"/>
                  <a:pt x="1104526" y="4109483"/>
                </a:cubicBezTo>
                <a:close/>
                <a:moveTo>
                  <a:pt x="5190522" y="4108155"/>
                </a:moveTo>
                <a:cubicBezTo>
                  <a:pt x="5183373" y="4107150"/>
                  <a:pt x="5176603" y="4111626"/>
                  <a:pt x="5174739" y="4118586"/>
                </a:cubicBezTo>
                <a:cubicBezTo>
                  <a:pt x="5181585" y="4119345"/>
                  <a:pt x="5191283" y="4120673"/>
                  <a:pt x="5189191" y="4109483"/>
                </a:cubicBezTo>
                <a:close/>
                <a:moveTo>
                  <a:pt x="817104" y="4107776"/>
                </a:moveTo>
                <a:cubicBezTo>
                  <a:pt x="815541" y="4107965"/>
                  <a:pt x="814431" y="4109388"/>
                  <a:pt x="814624" y="4110943"/>
                </a:cubicBezTo>
                <a:cubicBezTo>
                  <a:pt x="814628" y="4110962"/>
                  <a:pt x="814630" y="4110981"/>
                  <a:pt x="814632" y="4111000"/>
                </a:cubicBezTo>
                <a:cubicBezTo>
                  <a:pt x="814721" y="4112460"/>
                  <a:pt x="815984" y="4113579"/>
                  <a:pt x="817452" y="4113484"/>
                </a:cubicBezTo>
                <a:cubicBezTo>
                  <a:pt x="817526" y="4113484"/>
                  <a:pt x="817600" y="4113484"/>
                  <a:pt x="817675" y="4113466"/>
                </a:cubicBezTo>
                <a:lnTo>
                  <a:pt x="817865" y="4113276"/>
                </a:lnTo>
                <a:cubicBezTo>
                  <a:pt x="819333" y="4113181"/>
                  <a:pt x="820449" y="4111929"/>
                  <a:pt x="820360" y="4110469"/>
                </a:cubicBezTo>
                <a:cubicBezTo>
                  <a:pt x="820356" y="4110393"/>
                  <a:pt x="820348" y="4110317"/>
                  <a:pt x="820337" y="4110241"/>
                </a:cubicBezTo>
                <a:cubicBezTo>
                  <a:pt x="820050" y="4108724"/>
                  <a:pt x="818656" y="4107643"/>
                  <a:pt x="817104" y="4107776"/>
                </a:cubicBezTo>
                <a:close/>
                <a:moveTo>
                  <a:pt x="4508902" y="4107631"/>
                </a:moveTo>
                <a:cubicBezTo>
                  <a:pt x="4503224" y="4111356"/>
                  <a:pt x="4503724" y="4125509"/>
                  <a:pt x="4511282" y="4124087"/>
                </a:cubicBezTo>
                <a:cubicBezTo>
                  <a:pt x="4509761" y="4118397"/>
                  <a:pt x="4516036" y="4117828"/>
                  <a:pt x="4514705" y="4109483"/>
                </a:cubicBezTo>
                <a:lnTo>
                  <a:pt x="4516606" y="4108345"/>
                </a:lnTo>
                <a:cubicBezTo>
                  <a:pt x="4513374" y="4106306"/>
                  <a:pt x="4510795" y="4106389"/>
                  <a:pt x="4508902" y="4107631"/>
                </a:cubicBezTo>
                <a:close/>
                <a:moveTo>
                  <a:pt x="1165472" y="4107586"/>
                </a:moveTo>
                <a:lnTo>
                  <a:pt x="1165187" y="4108724"/>
                </a:lnTo>
                <a:lnTo>
                  <a:pt x="1163380" y="4108724"/>
                </a:lnTo>
                <a:lnTo>
                  <a:pt x="1164901" y="4109862"/>
                </a:lnTo>
                <a:lnTo>
                  <a:pt x="1165187" y="4108724"/>
                </a:lnTo>
                <a:lnTo>
                  <a:pt x="1165472" y="4108724"/>
                </a:lnTo>
                <a:cubicBezTo>
                  <a:pt x="1166042" y="4107396"/>
                  <a:pt x="1165472" y="4108724"/>
                  <a:pt x="1165472" y="4107586"/>
                </a:cubicBezTo>
                <a:close/>
                <a:moveTo>
                  <a:pt x="1450707" y="4106827"/>
                </a:moveTo>
                <a:lnTo>
                  <a:pt x="1439107" y="4110810"/>
                </a:lnTo>
                <a:lnTo>
                  <a:pt x="1440629" y="4121242"/>
                </a:lnTo>
                <a:lnTo>
                  <a:pt x="1446143" y="4120863"/>
                </a:lnTo>
                <a:lnTo>
                  <a:pt x="1449756" y="4125794"/>
                </a:lnTo>
                <a:lnTo>
                  <a:pt x="1452989" y="4125794"/>
                </a:lnTo>
                <a:lnTo>
                  <a:pt x="1451468" y="4118397"/>
                </a:lnTo>
                <a:lnTo>
                  <a:pt x="1448615" y="4116500"/>
                </a:lnTo>
                <a:lnTo>
                  <a:pt x="1450707" y="4113086"/>
                </a:lnTo>
                <a:cubicBezTo>
                  <a:pt x="1450418" y="4111019"/>
                  <a:pt x="1450418" y="4108895"/>
                  <a:pt x="1450707" y="4106827"/>
                </a:cubicBezTo>
                <a:close/>
                <a:moveTo>
                  <a:pt x="975695" y="4106827"/>
                </a:moveTo>
                <a:cubicBezTo>
                  <a:pt x="973033" y="4113086"/>
                  <a:pt x="965807" y="4114414"/>
                  <a:pt x="963905" y="4121242"/>
                </a:cubicBezTo>
                <a:lnTo>
                  <a:pt x="965236" y="4122380"/>
                </a:lnTo>
                <a:lnTo>
                  <a:pt x="980829" y="4122380"/>
                </a:lnTo>
                <a:cubicBezTo>
                  <a:pt x="980829" y="4116311"/>
                  <a:pt x="981780" y="4107586"/>
                  <a:pt x="975695" y="4106827"/>
                </a:cubicBezTo>
                <a:close/>
                <a:moveTo>
                  <a:pt x="1158246" y="4106448"/>
                </a:moveTo>
                <a:lnTo>
                  <a:pt x="1159387" y="4107681"/>
                </a:lnTo>
                <a:lnTo>
                  <a:pt x="1159387" y="4108914"/>
                </a:lnTo>
                <a:lnTo>
                  <a:pt x="1159957" y="4110052"/>
                </a:lnTo>
                <a:lnTo>
                  <a:pt x="1161581" y="4110052"/>
                </a:lnTo>
                <a:lnTo>
                  <a:pt x="1162809" y="4111379"/>
                </a:lnTo>
                <a:lnTo>
                  <a:pt x="1162809" y="4110052"/>
                </a:lnTo>
                <a:lnTo>
                  <a:pt x="1161581" y="4110052"/>
                </a:lnTo>
                <a:lnTo>
                  <a:pt x="1159387" y="4107681"/>
                </a:lnTo>
                <a:lnTo>
                  <a:pt x="1159387" y="4106448"/>
                </a:lnTo>
                <a:close/>
                <a:moveTo>
                  <a:pt x="832697" y="4105879"/>
                </a:moveTo>
                <a:cubicBezTo>
                  <a:pt x="831168" y="4106163"/>
                  <a:pt x="830101" y="4107548"/>
                  <a:pt x="830225" y="4109103"/>
                </a:cubicBezTo>
                <a:cubicBezTo>
                  <a:pt x="830512" y="4110621"/>
                  <a:pt x="831906" y="4111702"/>
                  <a:pt x="833458" y="4111569"/>
                </a:cubicBezTo>
                <a:cubicBezTo>
                  <a:pt x="835032" y="4111569"/>
                  <a:pt x="836310" y="4110298"/>
                  <a:pt x="836310" y="4108724"/>
                </a:cubicBezTo>
                <a:cubicBezTo>
                  <a:pt x="836310" y="4107150"/>
                  <a:pt x="835032" y="4105879"/>
                  <a:pt x="833458" y="4105879"/>
                </a:cubicBezTo>
                <a:close/>
                <a:moveTo>
                  <a:pt x="2230160" y="4105689"/>
                </a:moveTo>
                <a:cubicBezTo>
                  <a:pt x="2214377" y="4123139"/>
                  <a:pt x="2249176" y="4121432"/>
                  <a:pt x="2230160" y="4105689"/>
                </a:cubicBezTo>
                <a:close/>
                <a:moveTo>
                  <a:pt x="1258793" y="4105620"/>
                </a:moveTo>
                <a:lnTo>
                  <a:pt x="1258896" y="4106060"/>
                </a:lnTo>
                <a:lnTo>
                  <a:pt x="1258078" y="4105879"/>
                </a:lnTo>
                <a:close/>
                <a:moveTo>
                  <a:pt x="1607586" y="4105120"/>
                </a:moveTo>
                <a:lnTo>
                  <a:pt x="1607967" y="4105832"/>
                </a:lnTo>
                <a:lnTo>
                  <a:pt x="1607967" y="4105879"/>
                </a:lnTo>
                <a:cubicBezTo>
                  <a:pt x="1609108" y="4106448"/>
                  <a:pt x="1610629" y="4107776"/>
                  <a:pt x="1609108" y="4107965"/>
                </a:cubicBezTo>
                <a:lnTo>
                  <a:pt x="1607967" y="4105832"/>
                </a:lnTo>
                <a:lnTo>
                  <a:pt x="1607967" y="4105310"/>
                </a:lnTo>
                <a:close/>
                <a:moveTo>
                  <a:pt x="1080662" y="4104741"/>
                </a:moveTo>
                <a:cubicBezTo>
                  <a:pt x="1079161" y="4104930"/>
                  <a:pt x="1078075" y="4106277"/>
                  <a:pt x="1078190" y="4107776"/>
                </a:cubicBezTo>
                <a:cubicBezTo>
                  <a:pt x="1078281" y="4109350"/>
                  <a:pt x="1079629" y="4110545"/>
                  <a:pt x="1081202" y="4110450"/>
                </a:cubicBezTo>
                <a:cubicBezTo>
                  <a:pt x="1081276" y="4110450"/>
                  <a:pt x="1081348" y="4110450"/>
                  <a:pt x="1081422" y="4110431"/>
                </a:cubicBezTo>
                <a:cubicBezTo>
                  <a:pt x="1082951" y="4110146"/>
                  <a:pt x="1084018" y="4108762"/>
                  <a:pt x="1083894" y="4107207"/>
                </a:cubicBezTo>
                <a:cubicBezTo>
                  <a:pt x="1083607" y="4105689"/>
                  <a:pt x="1082213" y="4104608"/>
                  <a:pt x="1080662" y="4104741"/>
                </a:cubicBezTo>
                <a:close/>
                <a:moveTo>
                  <a:pt x="1262261" y="4104362"/>
                </a:moveTo>
                <a:cubicBezTo>
                  <a:pt x="1262442" y="4106296"/>
                  <a:pt x="1261974" y="4108231"/>
                  <a:pt x="1260930" y="4109862"/>
                </a:cubicBezTo>
                <a:lnTo>
                  <a:pt x="1259789" y="4109862"/>
                </a:lnTo>
                <a:lnTo>
                  <a:pt x="1258896" y="4106060"/>
                </a:lnTo>
                <a:lnTo>
                  <a:pt x="1259789" y="4106258"/>
                </a:lnTo>
                <a:lnTo>
                  <a:pt x="1259491" y="4105367"/>
                </a:lnTo>
                <a:close/>
                <a:moveTo>
                  <a:pt x="1229554" y="4104362"/>
                </a:moveTo>
                <a:cubicBezTo>
                  <a:pt x="1229469" y="4105120"/>
                  <a:pt x="1229469" y="4105879"/>
                  <a:pt x="1229554" y="4106638"/>
                </a:cubicBezTo>
                <a:cubicBezTo>
                  <a:pt x="1228819" y="4106353"/>
                  <a:pt x="1228008" y="4106353"/>
                  <a:pt x="1227273" y="4106638"/>
                </a:cubicBezTo>
                <a:cubicBezTo>
                  <a:pt x="1225746" y="4107017"/>
                  <a:pt x="1224821" y="4108572"/>
                  <a:pt x="1225207" y="4110089"/>
                </a:cubicBezTo>
                <a:cubicBezTo>
                  <a:pt x="1225354" y="4110678"/>
                  <a:pt x="1225677" y="4111189"/>
                  <a:pt x="1226132" y="4111569"/>
                </a:cubicBezTo>
                <a:lnTo>
                  <a:pt x="1225751" y="4110052"/>
                </a:lnTo>
                <a:cubicBezTo>
                  <a:pt x="1226166" y="4111569"/>
                  <a:pt x="1227733" y="4112460"/>
                  <a:pt x="1229254" y="4112043"/>
                </a:cubicBezTo>
                <a:cubicBezTo>
                  <a:pt x="1229355" y="4112024"/>
                  <a:pt x="1229456" y="4111986"/>
                  <a:pt x="1229554" y="4111948"/>
                </a:cubicBezTo>
                <a:cubicBezTo>
                  <a:pt x="1231646" y="4118586"/>
                  <a:pt x="1242675" y="4105120"/>
                  <a:pt x="1229554" y="4104362"/>
                </a:cubicBezTo>
                <a:close/>
                <a:moveTo>
                  <a:pt x="5973208" y="4103982"/>
                </a:moveTo>
                <a:cubicBezTo>
                  <a:pt x="5968264" y="4125794"/>
                  <a:pt x="5988991" y="4105120"/>
                  <a:pt x="5973208" y="4103982"/>
                </a:cubicBezTo>
                <a:close/>
                <a:moveTo>
                  <a:pt x="890950" y="4103736"/>
                </a:moveTo>
                <a:cubicBezTo>
                  <a:pt x="889426" y="4103318"/>
                  <a:pt x="887865" y="4104229"/>
                  <a:pt x="887462" y="4105746"/>
                </a:cubicBezTo>
                <a:cubicBezTo>
                  <a:pt x="887335" y="4106220"/>
                  <a:pt x="887335" y="4106732"/>
                  <a:pt x="887462" y="4107207"/>
                </a:cubicBezTo>
                <a:lnTo>
                  <a:pt x="887462" y="4107776"/>
                </a:lnTo>
                <a:cubicBezTo>
                  <a:pt x="887563" y="4109350"/>
                  <a:pt x="888921" y="4110526"/>
                  <a:pt x="890491" y="4110431"/>
                </a:cubicBezTo>
                <a:cubicBezTo>
                  <a:pt x="890497" y="4110431"/>
                  <a:pt x="890501" y="4110431"/>
                  <a:pt x="890505" y="4110431"/>
                </a:cubicBezTo>
                <a:cubicBezTo>
                  <a:pt x="892034" y="4110146"/>
                  <a:pt x="893100" y="4108762"/>
                  <a:pt x="892977" y="4107207"/>
                </a:cubicBezTo>
                <a:cubicBezTo>
                  <a:pt x="893380" y="4105689"/>
                  <a:pt x="892473" y="4104134"/>
                  <a:pt x="890950" y="4103736"/>
                </a:cubicBezTo>
                <a:close/>
                <a:moveTo>
                  <a:pt x="3228484" y="4103603"/>
                </a:moveTo>
                <a:cubicBezTo>
                  <a:pt x="3228484" y="4106827"/>
                  <a:pt x="3228484" y="4109862"/>
                  <a:pt x="3223159" y="4108914"/>
                </a:cubicBezTo>
                <a:lnTo>
                  <a:pt x="3223159" y="4119345"/>
                </a:lnTo>
                <a:cubicBezTo>
                  <a:pt x="3236090" y="4128070"/>
                  <a:pt x="3238562" y="4102086"/>
                  <a:pt x="3228484" y="4104172"/>
                </a:cubicBezTo>
                <a:close/>
                <a:moveTo>
                  <a:pt x="1860305" y="4102465"/>
                </a:moveTo>
                <a:lnTo>
                  <a:pt x="1860305" y="4119345"/>
                </a:lnTo>
                <a:lnTo>
                  <a:pt x="1865059" y="4121432"/>
                </a:lnTo>
                <a:lnTo>
                  <a:pt x="1869622" y="4123707"/>
                </a:lnTo>
                <a:lnTo>
                  <a:pt x="1865249" y="4113086"/>
                </a:lnTo>
                <a:close/>
                <a:moveTo>
                  <a:pt x="1482463" y="4102465"/>
                </a:moveTo>
                <a:lnTo>
                  <a:pt x="1482463" y="4103982"/>
                </a:lnTo>
                <a:lnTo>
                  <a:pt x="1470483" y="4106827"/>
                </a:lnTo>
                <a:lnTo>
                  <a:pt x="1470483" y="4103224"/>
                </a:lnTo>
                <a:lnTo>
                  <a:pt x="1465159" y="4106827"/>
                </a:lnTo>
                <a:lnTo>
                  <a:pt x="1467060" y="4102844"/>
                </a:lnTo>
                <a:cubicBezTo>
                  <a:pt x="1463261" y="4103376"/>
                  <a:pt x="1459511" y="4104191"/>
                  <a:pt x="1455841" y="4105310"/>
                </a:cubicBezTo>
                <a:lnTo>
                  <a:pt x="1456792" y="4108534"/>
                </a:lnTo>
                <a:cubicBezTo>
                  <a:pt x="1459264" y="4108534"/>
                  <a:pt x="1461356" y="4108534"/>
                  <a:pt x="1461546" y="4109483"/>
                </a:cubicBezTo>
                <a:cubicBezTo>
                  <a:pt x="1461185" y="4111645"/>
                  <a:pt x="1460034" y="4113617"/>
                  <a:pt x="1458313" y="4114983"/>
                </a:cubicBezTo>
                <a:lnTo>
                  <a:pt x="1461356" y="4126742"/>
                </a:lnTo>
                <a:lnTo>
                  <a:pt x="1456792" y="4132811"/>
                </a:lnTo>
                <a:lnTo>
                  <a:pt x="1453559" y="4137174"/>
                </a:lnTo>
                <a:lnTo>
                  <a:pt x="1453559" y="4141157"/>
                </a:lnTo>
                <a:lnTo>
                  <a:pt x="1458884" y="4150261"/>
                </a:lnTo>
                <a:cubicBezTo>
                  <a:pt x="1460215" y="4152347"/>
                  <a:pt x="1461736" y="4155192"/>
                  <a:pt x="1463257" y="4158227"/>
                </a:cubicBezTo>
                <a:cubicBezTo>
                  <a:pt x="1464107" y="4158416"/>
                  <a:pt x="1464773" y="4159080"/>
                  <a:pt x="1464969" y="4159934"/>
                </a:cubicBezTo>
                <a:lnTo>
                  <a:pt x="1466680" y="4161830"/>
                </a:lnTo>
                <a:lnTo>
                  <a:pt x="1465159" y="4156899"/>
                </a:lnTo>
                <a:lnTo>
                  <a:pt x="1482843" y="4149123"/>
                </a:lnTo>
                <a:cubicBezTo>
                  <a:pt x="1491305" y="4145425"/>
                  <a:pt x="1498722" y="4141015"/>
                  <a:pt x="1504094" y="4136748"/>
                </a:cubicBezTo>
                <a:lnTo>
                  <a:pt x="1504720" y="4135945"/>
                </a:lnTo>
                <a:lnTo>
                  <a:pt x="1505282" y="4136225"/>
                </a:lnTo>
                <a:lnTo>
                  <a:pt x="1509212" y="4130184"/>
                </a:lnTo>
                <a:lnTo>
                  <a:pt x="1513078" y="4125225"/>
                </a:lnTo>
                <a:lnTo>
                  <a:pt x="1511177" y="4123139"/>
                </a:lnTo>
                <a:lnTo>
                  <a:pt x="1512888" y="4123139"/>
                </a:lnTo>
                <a:lnTo>
                  <a:pt x="1511367" y="4120483"/>
                </a:lnTo>
                <a:lnTo>
                  <a:pt x="1511367" y="4118397"/>
                </a:lnTo>
                <a:cubicBezTo>
                  <a:pt x="1509680" y="4116368"/>
                  <a:pt x="1507836" y="4114452"/>
                  <a:pt x="1505852" y="4112707"/>
                </a:cubicBezTo>
                <a:lnTo>
                  <a:pt x="1496725" y="4114793"/>
                </a:lnTo>
                <a:lnTo>
                  <a:pt x="1496725" y="4119155"/>
                </a:lnTo>
                <a:cubicBezTo>
                  <a:pt x="1497314" y="4121488"/>
                  <a:pt x="1495894" y="4123859"/>
                  <a:pt x="1493553" y="4124447"/>
                </a:cubicBezTo>
                <a:cubicBezTo>
                  <a:pt x="1493532" y="4124447"/>
                  <a:pt x="1493513" y="4124466"/>
                  <a:pt x="1493492" y="4124466"/>
                </a:cubicBezTo>
                <a:lnTo>
                  <a:pt x="1489119" y="4125414"/>
                </a:lnTo>
                <a:lnTo>
                  <a:pt x="1486076" y="4112138"/>
                </a:lnTo>
                <a:lnTo>
                  <a:pt x="1490450" y="4109672"/>
                </a:lnTo>
                <a:lnTo>
                  <a:pt x="1489499" y="4105689"/>
                </a:lnTo>
                <a:lnTo>
                  <a:pt x="1492922" y="4104741"/>
                </a:lnTo>
                <a:cubicBezTo>
                  <a:pt x="1489560" y="4103489"/>
                  <a:pt x="1486040" y="4102730"/>
                  <a:pt x="1482463" y="4102465"/>
                </a:cubicBezTo>
                <a:close/>
                <a:moveTo>
                  <a:pt x="1064879" y="4102465"/>
                </a:moveTo>
                <a:cubicBezTo>
                  <a:pt x="1064879" y="4100758"/>
                  <a:pt x="1061075" y="4102465"/>
                  <a:pt x="1056892" y="4107396"/>
                </a:cubicBezTo>
                <a:cubicBezTo>
                  <a:pt x="1054825" y="4109634"/>
                  <a:pt x="1053037" y="4112119"/>
                  <a:pt x="1051568" y="4114793"/>
                </a:cubicBezTo>
                <a:cubicBezTo>
                  <a:pt x="1050073" y="4114395"/>
                  <a:pt x="1048498" y="4114395"/>
                  <a:pt x="1047004" y="4114793"/>
                </a:cubicBezTo>
                <a:lnTo>
                  <a:pt x="1047004" y="4119535"/>
                </a:lnTo>
                <a:lnTo>
                  <a:pt x="1050046" y="4119535"/>
                </a:lnTo>
                <a:cubicBezTo>
                  <a:pt x="1050046" y="4119535"/>
                  <a:pt x="1050046" y="4119535"/>
                  <a:pt x="1050046" y="4120673"/>
                </a:cubicBezTo>
                <a:cubicBezTo>
                  <a:pt x="1050430" y="4123366"/>
                  <a:pt x="1052931" y="4125244"/>
                  <a:pt x="1055635" y="4124865"/>
                </a:cubicBezTo>
                <a:cubicBezTo>
                  <a:pt x="1055673" y="4124865"/>
                  <a:pt x="1055713" y="4124845"/>
                  <a:pt x="1055751" y="4124845"/>
                </a:cubicBezTo>
                <a:cubicBezTo>
                  <a:pt x="1058413" y="4124845"/>
                  <a:pt x="1061836" y="4120104"/>
                  <a:pt x="1063167" y="4114983"/>
                </a:cubicBezTo>
                <a:cubicBezTo>
                  <a:pt x="1064160" y="4110886"/>
                  <a:pt x="1064732" y="4106676"/>
                  <a:pt x="1064879" y="4102465"/>
                </a:cubicBezTo>
                <a:close/>
                <a:moveTo>
                  <a:pt x="1607206" y="4102275"/>
                </a:moveTo>
                <a:lnTo>
                  <a:pt x="1607829" y="4103413"/>
                </a:lnTo>
                <a:lnTo>
                  <a:pt x="1607586" y="4103413"/>
                </a:lnTo>
                <a:lnTo>
                  <a:pt x="1607853" y="4103458"/>
                </a:lnTo>
                <a:lnTo>
                  <a:pt x="1608347" y="4104362"/>
                </a:lnTo>
                <a:cubicBezTo>
                  <a:pt x="1609488" y="4103982"/>
                  <a:pt x="1608537" y="4104172"/>
                  <a:pt x="1608727" y="4103603"/>
                </a:cubicBezTo>
                <a:lnTo>
                  <a:pt x="1607853" y="4103458"/>
                </a:lnTo>
                <a:lnTo>
                  <a:pt x="1607829" y="4103413"/>
                </a:lnTo>
                <a:lnTo>
                  <a:pt x="1608537" y="4103413"/>
                </a:lnTo>
                <a:close/>
                <a:moveTo>
                  <a:pt x="1158246" y="4100758"/>
                </a:moveTo>
                <a:cubicBezTo>
                  <a:pt x="1157105" y="4100758"/>
                  <a:pt x="1156344" y="4107017"/>
                  <a:pt x="1159957" y="4106069"/>
                </a:cubicBezTo>
                <a:lnTo>
                  <a:pt x="1159387" y="4104930"/>
                </a:lnTo>
                <a:cubicBezTo>
                  <a:pt x="1157865" y="4103793"/>
                  <a:pt x="1159387" y="4103224"/>
                  <a:pt x="1159387" y="4103034"/>
                </a:cubicBezTo>
                <a:lnTo>
                  <a:pt x="1159387" y="4102844"/>
                </a:lnTo>
                <a:cubicBezTo>
                  <a:pt x="1159387" y="4103793"/>
                  <a:pt x="1159387" y="4107207"/>
                  <a:pt x="1160527" y="4105310"/>
                </a:cubicBezTo>
                <a:cubicBezTo>
                  <a:pt x="1160527" y="4105310"/>
                  <a:pt x="1162619" y="4103413"/>
                  <a:pt x="1160908" y="4103982"/>
                </a:cubicBezTo>
                <a:lnTo>
                  <a:pt x="1159387" y="4102844"/>
                </a:lnTo>
                <a:lnTo>
                  <a:pt x="1159387" y="4100758"/>
                </a:lnTo>
                <a:cubicBezTo>
                  <a:pt x="1159387" y="4099999"/>
                  <a:pt x="1159387" y="4100758"/>
                  <a:pt x="1158246" y="4100758"/>
                </a:cubicBezTo>
                <a:close/>
                <a:moveTo>
                  <a:pt x="901344" y="4100758"/>
                </a:moveTo>
                <a:cubicBezTo>
                  <a:pt x="900013" y="4102086"/>
                  <a:pt x="899157" y="4105500"/>
                  <a:pt x="899442" y="4108606"/>
                </a:cubicBezTo>
                <a:lnTo>
                  <a:pt x="904185" y="4114360"/>
                </a:lnTo>
                <a:lnTo>
                  <a:pt x="903626" y="4115173"/>
                </a:lnTo>
                <a:lnTo>
                  <a:pt x="904386" y="4114604"/>
                </a:lnTo>
                <a:lnTo>
                  <a:pt x="904185" y="4114360"/>
                </a:lnTo>
                <a:lnTo>
                  <a:pt x="907500" y="4109530"/>
                </a:lnTo>
                <a:cubicBezTo>
                  <a:pt x="908665" y="4107491"/>
                  <a:pt x="909330" y="4104931"/>
                  <a:pt x="908379" y="4100758"/>
                </a:cubicBezTo>
                <a:close/>
                <a:moveTo>
                  <a:pt x="799990" y="4100379"/>
                </a:moveTo>
                <a:lnTo>
                  <a:pt x="791770" y="4120421"/>
                </a:lnTo>
                <a:lnTo>
                  <a:pt x="789912" y="4120673"/>
                </a:lnTo>
                <a:lnTo>
                  <a:pt x="791433" y="4121242"/>
                </a:lnTo>
                <a:lnTo>
                  <a:pt x="791770" y="4120421"/>
                </a:lnTo>
                <a:lnTo>
                  <a:pt x="804035" y="4118757"/>
                </a:lnTo>
                <a:cubicBezTo>
                  <a:pt x="805246" y="4117183"/>
                  <a:pt x="805955" y="4115268"/>
                  <a:pt x="806075" y="4113276"/>
                </a:cubicBezTo>
                <a:cubicBezTo>
                  <a:pt x="806448" y="4112631"/>
                  <a:pt x="806448" y="4111835"/>
                  <a:pt x="806075" y="4111189"/>
                </a:cubicBezTo>
                <a:cubicBezTo>
                  <a:pt x="806075" y="4106069"/>
                  <a:pt x="804364" y="4101137"/>
                  <a:pt x="799990" y="4100379"/>
                </a:cubicBezTo>
                <a:close/>
                <a:moveTo>
                  <a:pt x="4378552" y="4100189"/>
                </a:moveTo>
                <a:lnTo>
                  <a:pt x="4374940" y="4103793"/>
                </a:lnTo>
                <a:cubicBezTo>
                  <a:pt x="4375415" y="4103376"/>
                  <a:pt x="4375453" y="4102655"/>
                  <a:pt x="4375034" y="4102181"/>
                </a:cubicBezTo>
                <a:cubicBezTo>
                  <a:pt x="4375016" y="4102143"/>
                  <a:pt x="4374978" y="4102124"/>
                  <a:pt x="4374940" y="4102086"/>
                </a:cubicBezTo>
                <a:cubicBezTo>
                  <a:pt x="4374388" y="4101649"/>
                  <a:pt x="4373589" y="4101649"/>
                  <a:pt x="4373038" y="4102086"/>
                </a:cubicBezTo>
                <a:cubicBezTo>
                  <a:pt x="4372563" y="4102503"/>
                  <a:pt x="4372524" y="4103224"/>
                  <a:pt x="4372943" y="4103698"/>
                </a:cubicBezTo>
                <a:cubicBezTo>
                  <a:pt x="4372962" y="4103736"/>
                  <a:pt x="4373000" y="4103755"/>
                  <a:pt x="4373038" y="4103793"/>
                </a:cubicBezTo>
                <a:cubicBezTo>
                  <a:pt x="4374027" y="4105310"/>
                  <a:pt x="4376081" y="4105727"/>
                  <a:pt x="4377602" y="4104741"/>
                </a:cubicBezTo>
                <a:cubicBezTo>
                  <a:pt x="4379123" y="4103755"/>
                  <a:pt x="4379541" y="4101706"/>
                  <a:pt x="4378552" y="4100189"/>
                </a:cubicBezTo>
                <a:close/>
                <a:moveTo>
                  <a:pt x="785348" y="4099620"/>
                </a:moveTo>
                <a:cubicBezTo>
                  <a:pt x="784097" y="4100360"/>
                  <a:pt x="783675" y="4101972"/>
                  <a:pt x="784397" y="4103224"/>
                </a:cubicBezTo>
                <a:lnTo>
                  <a:pt x="782876" y="4102655"/>
                </a:lnTo>
                <a:cubicBezTo>
                  <a:pt x="783163" y="4104172"/>
                  <a:pt x="784557" y="4105253"/>
                  <a:pt x="786109" y="4105120"/>
                </a:cubicBezTo>
                <a:cubicBezTo>
                  <a:pt x="787609" y="4104930"/>
                  <a:pt x="788695" y="4103584"/>
                  <a:pt x="788581" y="4102086"/>
                </a:cubicBezTo>
                <a:cubicBezTo>
                  <a:pt x="788387" y="4100530"/>
                  <a:pt x="786960" y="4099412"/>
                  <a:pt x="785397" y="4099620"/>
                </a:cubicBezTo>
                <a:cubicBezTo>
                  <a:pt x="785382" y="4099620"/>
                  <a:pt x="785365" y="4099620"/>
                  <a:pt x="785348" y="4099620"/>
                </a:cubicBezTo>
                <a:close/>
                <a:moveTo>
                  <a:pt x="4421528" y="4098672"/>
                </a:moveTo>
                <a:lnTo>
                  <a:pt x="4420577" y="4099051"/>
                </a:lnTo>
                <a:lnTo>
                  <a:pt x="4420950" y="4099575"/>
                </a:lnTo>
                <a:lnTo>
                  <a:pt x="4413375" y="4111403"/>
                </a:lnTo>
                <a:cubicBezTo>
                  <a:pt x="4409358" y="4114367"/>
                  <a:pt x="4405459" y="4117449"/>
                  <a:pt x="4405935" y="4124845"/>
                </a:cubicBezTo>
                <a:cubicBezTo>
                  <a:pt x="4405935" y="4127880"/>
                  <a:pt x="4405935" y="4130915"/>
                  <a:pt x="4411069" y="4129966"/>
                </a:cubicBezTo>
                <a:cubicBezTo>
                  <a:pt x="4409358" y="4121005"/>
                  <a:pt x="4425510" y="4114497"/>
                  <a:pt x="4426231" y="4107002"/>
                </a:cubicBezTo>
                <a:lnTo>
                  <a:pt x="4420950" y="4099575"/>
                </a:lnTo>
                <a:close/>
                <a:moveTo>
                  <a:pt x="683234" y="4098672"/>
                </a:moveTo>
                <a:lnTo>
                  <a:pt x="677149" y="4103603"/>
                </a:lnTo>
                <a:lnTo>
                  <a:pt x="671461" y="4110823"/>
                </a:lnTo>
                <a:lnTo>
                  <a:pt x="671444" y="4110810"/>
                </a:lnTo>
                <a:lnTo>
                  <a:pt x="670873" y="4111569"/>
                </a:lnTo>
                <a:lnTo>
                  <a:pt x="671461" y="4110823"/>
                </a:lnTo>
                <a:lnTo>
                  <a:pt x="674239" y="4112897"/>
                </a:lnTo>
                <a:cubicBezTo>
                  <a:pt x="674258" y="4112897"/>
                  <a:pt x="674277" y="4112897"/>
                  <a:pt x="674296" y="4112897"/>
                </a:cubicBezTo>
                <a:cubicBezTo>
                  <a:pt x="675627" y="4112897"/>
                  <a:pt x="678290" y="4109483"/>
                  <a:pt x="680001" y="4105689"/>
                </a:cubicBezTo>
                <a:close/>
                <a:moveTo>
                  <a:pt x="1028178" y="4098103"/>
                </a:moveTo>
                <a:cubicBezTo>
                  <a:pt x="1023900" y="4101801"/>
                  <a:pt x="1028820" y="4109874"/>
                  <a:pt x="1034516" y="4110159"/>
                </a:cubicBezTo>
                <a:lnTo>
                  <a:pt x="1040077" y="4107436"/>
                </a:lnTo>
                <a:lnTo>
                  <a:pt x="1040158" y="4107586"/>
                </a:lnTo>
                <a:lnTo>
                  <a:pt x="1040158" y="4107396"/>
                </a:lnTo>
                <a:lnTo>
                  <a:pt x="1040077" y="4107436"/>
                </a:lnTo>
                <a:lnTo>
                  <a:pt x="1036379" y="4100569"/>
                </a:lnTo>
                <a:cubicBezTo>
                  <a:pt x="1034121" y="4099288"/>
                  <a:pt x="1031126" y="4098767"/>
                  <a:pt x="1028178" y="4098103"/>
                </a:cubicBezTo>
                <a:close/>
                <a:moveTo>
                  <a:pt x="1256937" y="4097723"/>
                </a:moveTo>
                <a:lnTo>
                  <a:pt x="1259491" y="4105367"/>
                </a:lnTo>
                <a:lnTo>
                  <a:pt x="1258793" y="4105620"/>
                </a:lnTo>
                <a:close/>
                <a:moveTo>
                  <a:pt x="2142854" y="4097605"/>
                </a:moveTo>
                <a:cubicBezTo>
                  <a:pt x="2138029" y="4098909"/>
                  <a:pt x="2132990" y="4101896"/>
                  <a:pt x="2129757" y="4105689"/>
                </a:cubicBezTo>
                <a:lnTo>
                  <a:pt x="2140596" y="4105689"/>
                </a:lnTo>
                <a:lnTo>
                  <a:pt x="2140596" y="4105879"/>
                </a:lnTo>
                <a:cubicBezTo>
                  <a:pt x="2147822" y="4108345"/>
                  <a:pt x="2151435" y="4111758"/>
                  <a:pt x="2154668" y="4099620"/>
                </a:cubicBezTo>
                <a:cubicBezTo>
                  <a:pt x="2152291" y="4096680"/>
                  <a:pt x="2147680" y="4096301"/>
                  <a:pt x="2142854" y="4097605"/>
                </a:cubicBezTo>
                <a:close/>
                <a:moveTo>
                  <a:pt x="848670" y="4097154"/>
                </a:moveTo>
                <a:lnTo>
                  <a:pt x="852093" y="4100189"/>
                </a:lnTo>
                <a:lnTo>
                  <a:pt x="852093" y="4100379"/>
                </a:lnTo>
                <a:cubicBezTo>
                  <a:pt x="850511" y="4099886"/>
                  <a:pt x="849246" y="4098710"/>
                  <a:pt x="848670" y="4097154"/>
                </a:cubicBezTo>
                <a:close/>
                <a:moveTo>
                  <a:pt x="4247344" y="4096396"/>
                </a:moveTo>
                <a:lnTo>
                  <a:pt x="4244492" y="4098482"/>
                </a:lnTo>
                <a:lnTo>
                  <a:pt x="4241449" y="4100758"/>
                </a:lnTo>
                <a:lnTo>
                  <a:pt x="4241449" y="4103224"/>
                </a:lnTo>
                <a:lnTo>
                  <a:pt x="4242020" y="4103224"/>
                </a:lnTo>
                <a:lnTo>
                  <a:pt x="4238597" y="4104741"/>
                </a:lnTo>
                <a:lnTo>
                  <a:pt x="4238597" y="4106827"/>
                </a:lnTo>
                <a:lnTo>
                  <a:pt x="4244112" y="4102465"/>
                </a:lnTo>
                <a:lnTo>
                  <a:pt x="4242971" y="4100948"/>
                </a:lnTo>
                <a:lnTo>
                  <a:pt x="4245062" y="4098672"/>
                </a:lnTo>
                <a:close/>
                <a:moveTo>
                  <a:pt x="2814702" y="4096206"/>
                </a:moveTo>
                <a:cubicBezTo>
                  <a:pt x="2809758" y="4118017"/>
                  <a:pt x="2830485" y="4097344"/>
                  <a:pt x="2814702" y="4096206"/>
                </a:cubicBezTo>
                <a:close/>
                <a:moveTo>
                  <a:pt x="4337669" y="4095827"/>
                </a:moveTo>
                <a:cubicBezTo>
                  <a:pt x="4337098" y="4096301"/>
                  <a:pt x="4337003" y="4097154"/>
                  <a:pt x="4337479" y="4097723"/>
                </a:cubicBezTo>
                <a:lnTo>
                  <a:pt x="4337669" y="4097913"/>
                </a:lnTo>
                <a:cubicBezTo>
                  <a:pt x="4338220" y="4098349"/>
                  <a:pt x="4339019" y="4098349"/>
                  <a:pt x="4339570" y="4097913"/>
                </a:cubicBezTo>
                <a:cubicBezTo>
                  <a:pt x="4340008" y="4097363"/>
                  <a:pt x="4340008" y="4096566"/>
                  <a:pt x="4339570" y="4096016"/>
                </a:cubicBezTo>
                <a:cubicBezTo>
                  <a:pt x="4339095" y="4095447"/>
                  <a:pt x="4338239" y="4095353"/>
                  <a:pt x="4337669" y="4095827"/>
                </a:cubicBezTo>
                <a:close/>
                <a:moveTo>
                  <a:pt x="3026727" y="4095827"/>
                </a:moveTo>
                <a:lnTo>
                  <a:pt x="3029009" y="4096965"/>
                </a:lnTo>
                <a:lnTo>
                  <a:pt x="3029770" y="4096775"/>
                </a:lnTo>
                <a:cubicBezTo>
                  <a:pt x="3030720" y="4096775"/>
                  <a:pt x="3031101" y="4099051"/>
                  <a:pt x="3031101" y="4099051"/>
                </a:cubicBezTo>
                <a:cubicBezTo>
                  <a:pt x="3029694" y="4099601"/>
                  <a:pt x="3028134" y="4099601"/>
                  <a:pt x="3026727" y="4099051"/>
                </a:cubicBezTo>
                <a:cubicBezTo>
                  <a:pt x="3026556" y="4097989"/>
                  <a:pt x="3026556" y="4096889"/>
                  <a:pt x="3026727" y="4095827"/>
                </a:cubicBezTo>
                <a:close/>
                <a:moveTo>
                  <a:pt x="1047004" y="4095447"/>
                </a:moveTo>
                <a:lnTo>
                  <a:pt x="1043771" y="4099620"/>
                </a:lnTo>
                <a:lnTo>
                  <a:pt x="1040348" y="4103982"/>
                </a:lnTo>
                <a:lnTo>
                  <a:pt x="1055561" y="4102086"/>
                </a:lnTo>
                <a:lnTo>
                  <a:pt x="1051377" y="4098861"/>
                </a:lnTo>
                <a:close/>
                <a:moveTo>
                  <a:pt x="1506423" y="4094878"/>
                </a:moveTo>
                <a:cubicBezTo>
                  <a:pt x="1506178" y="4096320"/>
                  <a:pt x="1506178" y="4097799"/>
                  <a:pt x="1506423" y="4099241"/>
                </a:cubicBezTo>
                <a:lnTo>
                  <a:pt x="1510796" y="4096016"/>
                </a:lnTo>
                <a:cubicBezTo>
                  <a:pt x="1509848" y="4095523"/>
                  <a:pt x="1508817" y="4095201"/>
                  <a:pt x="1507754" y="4095068"/>
                </a:cubicBezTo>
                <a:close/>
                <a:moveTo>
                  <a:pt x="4254190" y="4094689"/>
                </a:moveTo>
                <a:lnTo>
                  <a:pt x="4253239" y="4096396"/>
                </a:lnTo>
                <a:lnTo>
                  <a:pt x="4251718" y="4097534"/>
                </a:lnTo>
                <a:cubicBezTo>
                  <a:pt x="4252079" y="4097894"/>
                  <a:pt x="4252688" y="4097894"/>
                  <a:pt x="4253049" y="4097534"/>
                </a:cubicBezTo>
                <a:cubicBezTo>
                  <a:pt x="4253049" y="4097534"/>
                  <a:pt x="4254570" y="4095068"/>
                  <a:pt x="4254190" y="4094689"/>
                </a:cubicBezTo>
                <a:close/>
                <a:moveTo>
                  <a:pt x="877194" y="4094689"/>
                </a:moveTo>
                <a:cubicBezTo>
                  <a:pt x="875665" y="4094973"/>
                  <a:pt x="874598" y="4096358"/>
                  <a:pt x="874722" y="4097913"/>
                </a:cubicBezTo>
                <a:cubicBezTo>
                  <a:pt x="874916" y="4099468"/>
                  <a:pt x="876340" y="4100587"/>
                  <a:pt x="877905" y="4100379"/>
                </a:cubicBezTo>
                <a:cubicBezTo>
                  <a:pt x="877920" y="4100379"/>
                  <a:pt x="877937" y="4100379"/>
                  <a:pt x="877954" y="4100379"/>
                </a:cubicBezTo>
                <a:cubicBezTo>
                  <a:pt x="879455" y="4100189"/>
                  <a:pt x="880540" y="4098842"/>
                  <a:pt x="880426" y="4097344"/>
                </a:cubicBezTo>
                <a:cubicBezTo>
                  <a:pt x="880147" y="4095789"/>
                  <a:pt x="878778" y="4094670"/>
                  <a:pt x="877194" y="4094689"/>
                </a:cubicBezTo>
                <a:close/>
                <a:moveTo>
                  <a:pt x="4282903" y="4094309"/>
                </a:moveTo>
                <a:lnTo>
                  <a:pt x="4282903" y="4096585"/>
                </a:lnTo>
                <a:cubicBezTo>
                  <a:pt x="4282276" y="4098179"/>
                  <a:pt x="4281839" y="4099829"/>
                  <a:pt x="4281573" y="4101517"/>
                </a:cubicBezTo>
                <a:lnTo>
                  <a:pt x="4281573" y="4103982"/>
                </a:lnTo>
                <a:lnTo>
                  <a:pt x="4279100" y="4104362"/>
                </a:lnTo>
                <a:lnTo>
                  <a:pt x="4277009" y="4105500"/>
                </a:lnTo>
                <a:lnTo>
                  <a:pt x="4279290" y="4108345"/>
                </a:lnTo>
                <a:lnTo>
                  <a:pt x="4281953" y="4104551"/>
                </a:lnTo>
                <a:lnTo>
                  <a:pt x="4283664" y="4101327"/>
                </a:lnTo>
                <a:lnTo>
                  <a:pt x="4282523" y="4099810"/>
                </a:lnTo>
                <a:lnTo>
                  <a:pt x="4283664" y="4098292"/>
                </a:lnTo>
                <a:lnTo>
                  <a:pt x="4284805" y="4096585"/>
                </a:lnTo>
                <a:close/>
                <a:moveTo>
                  <a:pt x="2030495" y="4093930"/>
                </a:moveTo>
                <a:cubicBezTo>
                  <a:pt x="2025551" y="4115742"/>
                  <a:pt x="2046278" y="4095068"/>
                  <a:pt x="2030495" y="4093930"/>
                </a:cubicBezTo>
                <a:close/>
                <a:moveTo>
                  <a:pt x="4261036" y="4093740"/>
                </a:moveTo>
                <a:lnTo>
                  <a:pt x="4262366" y="4095258"/>
                </a:lnTo>
                <a:lnTo>
                  <a:pt x="4263888" y="4096965"/>
                </a:lnTo>
                <a:lnTo>
                  <a:pt x="4256092" y="4107017"/>
                </a:lnTo>
                <a:lnTo>
                  <a:pt x="4256282" y="4109483"/>
                </a:lnTo>
                <a:lnTo>
                  <a:pt x="4258373" y="4107017"/>
                </a:lnTo>
                <a:lnTo>
                  <a:pt x="4262747" y="4101896"/>
                </a:lnTo>
                <a:lnTo>
                  <a:pt x="4265029" y="4099241"/>
                </a:lnTo>
                <a:lnTo>
                  <a:pt x="4265029" y="4096775"/>
                </a:lnTo>
                <a:cubicBezTo>
                  <a:pt x="4265238" y="4096092"/>
                  <a:pt x="4265238" y="4095371"/>
                  <a:pt x="4265029" y="4094689"/>
                </a:cubicBezTo>
                <a:cubicBezTo>
                  <a:pt x="4264420" y="4094082"/>
                  <a:pt x="4263603" y="4093740"/>
                  <a:pt x="4262747" y="4093740"/>
                </a:cubicBezTo>
                <a:close/>
                <a:moveTo>
                  <a:pt x="4354212" y="4093171"/>
                </a:moveTo>
                <a:cubicBezTo>
                  <a:pt x="4349268" y="4114793"/>
                  <a:pt x="4369805" y="4094120"/>
                  <a:pt x="4354212" y="4093171"/>
                </a:cubicBezTo>
                <a:close/>
                <a:moveTo>
                  <a:pt x="1854030" y="4093171"/>
                </a:moveTo>
                <a:lnTo>
                  <a:pt x="1853860" y="4093361"/>
                </a:lnTo>
                <a:lnTo>
                  <a:pt x="1847564" y="4093361"/>
                </a:lnTo>
                <a:lnTo>
                  <a:pt x="1847564" y="4100379"/>
                </a:lnTo>
                <a:lnTo>
                  <a:pt x="1853860" y="4093361"/>
                </a:lnTo>
                <a:lnTo>
                  <a:pt x="1854790" y="4093361"/>
                </a:lnTo>
                <a:close/>
                <a:moveTo>
                  <a:pt x="1682128" y="4092792"/>
                </a:moveTo>
                <a:lnTo>
                  <a:pt x="1678705" y="4096965"/>
                </a:lnTo>
                <a:lnTo>
                  <a:pt x="1675472" y="4101327"/>
                </a:lnTo>
                <a:lnTo>
                  <a:pt x="1679656" y="4104551"/>
                </a:lnTo>
                <a:lnTo>
                  <a:pt x="1683839" y="4107776"/>
                </a:lnTo>
                <a:close/>
                <a:moveTo>
                  <a:pt x="5236540" y="4092413"/>
                </a:moveTo>
                <a:cubicBezTo>
                  <a:pt x="5236350" y="4097439"/>
                  <a:pt x="5232642" y="4098530"/>
                  <a:pt x="5228839" y="4099288"/>
                </a:cubicBezTo>
                <a:lnTo>
                  <a:pt x="5221857" y="4103410"/>
                </a:lnTo>
                <a:lnTo>
                  <a:pt x="5220947" y="4102844"/>
                </a:lnTo>
                <a:lnTo>
                  <a:pt x="5220567" y="4104172"/>
                </a:lnTo>
                <a:lnTo>
                  <a:pt x="5221857" y="4103410"/>
                </a:lnTo>
                <a:lnTo>
                  <a:pt x="5227287" y="4106789"/>
                </a:lnTo>
                <a:cubicBezTo>
                  <a:pt x="5235934" y="4106958"/>
                  <a:pt x="5248377" y="4097392"/>
                  <a:pt x="5236540" y="4092413"/>
                </a:cubicBezTo>
                <a:close/>
                <a:moveTo>
                  <a:pt x="5075477" y="4092413"/>
                </a:moveTo>
                <a:cubicBezTo>
                  <a:pt x="5070533" y="4114224"/>
                  <a:pt x="5091070" y="4093551"/>
                  <a:pt x="5075477" y="4092413"/>
                </a:cubicBezTo>
                <a:close/>
                <a:moveTo>
                  <a:pt x="1880775" y="4092128"/>
                </a:moveTo>
                <a:cubicBezTo>
                  <a:pt x="1880467" y="4092166"/>
                  <a:pt x="1880169" y="4092261"/>
                  <a:pt x="1879891" y="4092413"/>
                </a:cubicBezTo>
                <a:cubicBezTo>
                  <a:pt x="1878286" y="4092602"/>
                  <a:pt x="1877115" y="4094025"/>
                  <a:pt x="1877229" y="4095637"/>
                </a:cubicBezTo>
                <a:lnTo>
                  <a:pt x="1877989" y="4096206"/>
                </a:lnTo>
                <a:cubicBezTo>
                  <a:pt x="1878404" y="4097723"/>
                  <a:pt x="1879971" y="4098615"/>
                  <a:pt x="1881492" y="4098197"/>
                </a:cubicBezTo>
                <a:cubicBezTo>
                  <a:pt x="1881593" y="4098179"/>
                  <a:pt x="1881694" y="4098141"/>
                  <a:pt x="1881792" y="4098103"/>
                </a:cubicBezTo>
                <a:cubicBezTo>
                  <a:pt x="1883449" y="4097818"/>
                  <a:pt x="1884565" y="4096263"/>
                  <a:pt x="1884284" y="4094594"/>
                </a:cubicBezTo>
                <a:cubicBezTo>
                  <a:pt x="1884002" y="4092944"/>
                  <a:pt x="1882431" y="4091844"/>
                  <a:pt x="1880775" y="4092128"/>
                </a:cubicBezTo>
                <a:close/>
                <a:moveTo>
                  <a:pt x="2004337" y="4091977"/>
                </a:moveTo>
                <a:cubicBezTo>
                  <a:pt x="2002079" y="4091168"/>
                  <a:pt x="2000070" y="4091844"/>
                  <a:pt x="1999119" y="4094878"/>
                </a:cubicBezTo>
                <a:cubicBezTo>
                  <a:pt x="2013381" y="4091464"/>
                  <a:pt x="1995316" y="4119725"/>
                  <a:pt x="2009578" y="4115742"/>
                </a:cubicBezTo>
                <a:cubicBezTo>
                  <a:pt x="2020132" y="4110194"/>
                  <a:pt x="2011111" y="4094405"/>
                  <a:pt x="2004337" y="4091977"/>
                </a:cubicBezTo>
                <a:close/>
                <a:moveTo>
                  <a:pt x="4124883" y="4091844"/>
                </a:moveTo>
                <a:cubicBezTo>
                  <a:pt x="4118608" y="4091844"/>
                  <a:pt x="4115185" y="4093171"/>
                  <a:pt x="4114615" y="4096775"/>
                </a:cubicBezTo>
                <a:lnTo>
                  <a:pt x="4115375" y="4096585"/>
                </a:lnTo>
                <a:cubicBezTo>
                  <a:pt x="4118988" y="4100379"/>
                  <a:pt x="4126024" y="4099241"/>
                  <a:pt x="4124883" y="4091844"/>
                </a:cubicBezTo>
                <a:close/>
                <a:moveTo>
                  <a:pt x="540426" y="4090516"/>
                </a:moveTo>
                <a:cubicBezTo>
                  <a:pt x="516086" y="4081602"/>
                  <a:pt x="522171" y="4116880"/>
                  <a:pt x="540426" y="4110810"/>
                </a:cubicBezTo>
                <a:close/>
                <a:moveTo>
                  <a:pt x="1817710" y="4089947"/>
                </a:moveTo>
                <a:cubicBezTo>
                  <a:pt x="1816569" y="4089947"/>
                  <a:pt x="1815238" y="4092982"/>
                  <a:pt x="1814857" y="4095637"/>
                </a:cubicBezTo>
                <a:cubicBezTo>
                  <a:pt x="1814466" y="4097837"/>
                  <a:pt x="1814466" y="4100075"/>
                  <a:pt x="1814857" y="4102275"/>
                </a:cubicBezTo>
                <a:cubicBezTo>
                  <a:pt x="1814857" y="4102275"/>
                  <a:pt x="1814857" y="4102275"/>
                  <a:pt x="1816188" y="4100379"/>
                </a:cubicBezTo>
                <a:lnTo>
                  <a:pt x="1816188" y="4101706"/>
                </a:lnTo>
                <a:lnTo>
                  <a:pt x="1820942" y="4101137"/>
                </a:lnTo>
                <a:lnTo>
                  <a:pt x="1820942" y="4096775"/>
                </a:lnTo>
                <a:lnTo>
                  <a:pt x="1822273" y="4096775"/>
                </a:lnTo>
                <a:lnTo>
                  <a:pt x="1820942" y="4092982"/>
                </a:lnTo>
                <a:lnTo>
                  <a:pt x="1819801" y="4089947"/>
                </a:lnTo>
                <a:close/>
                <a:moveTo>
                  <a:pt x="843536" y="4089568"/>
                </a:moveTo>
                <a:cubicBezTo>
                  <a:pt x="842015" y="4098482"/>
                  <a:pt x="824520" y="4082740"/>
                  <a:pt x="827943" y="4105310"/>
                </a:cubicBezTo>
                <a:cubicBezTo>
                  <a:pt x="833267" y="4103603"/>
                  <a:pt x="843916" y="4107207"/>
                  <a:pt x="849811" y="4105879"/>
                </a:cubicBezTo>
                <a:lnTo>
                  <a:pt x="849051" y="4105879"/>
                </a:lnTo>
                <a:lnTo>
                  <a:pt x="847529" y="4110052"/>
                </a:lnTo>
                <a:lnTo>
                  <a:pt x="843346" y="4120673"/>
                </a:lnTo>
                <a:lnTo>
                  <a:pt x="851332" y="4122570"/>
                </a:lnTo>
                <a:lnTo>
                  <a:pt x="859319" y="4124656"/>
                </a:lnTo>
                <a:lnTo>
                  <a:pt x="856657" y="4096775"/>
                </a:lnTo>
                <a:lnTo>
                  <a:pt x="850001" y="4093930"/>
                </a:lnTo>
                <a:lnTo>
                  <a:pt x="847149" y="4092792"/>
                </a:lnTo>
                <a:cubicBezTo>
                  <a:pt x="846561" y="4091180"/>
                  <a:pt x="845206" y="4089966"/>
                  <a:pt x="843536" y="4089568"/>
                </a:cubicBezTo>
                <a:close/>
                <a:moveTo>
                  <a:pt x="3316906" y="4088999"/>
                </a:moveTo>
                <a:cubicBezTo>
                  <a:pt x="3332689" y="4095068"/>
                  <a:pt x="3311202" y="4116690"/>
                  <a:pt x="3316906" y="4088999"/>
                </a:cubicBezTo>
                <a:close/>
                <a:moveTo>
                  <a:pt x="3086246" y="4087861"/>
                </a:moveTo>
                <a:cubicBezTo>
                  <a:pt x="3083394" y="4091749"/>
                  <a:pt x="3082824" y="4095875"/>
                  <a:pt x="3084036" y="4099668"/>
                </a:cubicBezTo>
                <a:lnTo>
                  <a:pt x="3091643" y="4108467"/>
                </a:lnTo>
                <a:lnTo>
                  <a:pt x="3091571" y="4108724"/>
                </a:lnTo>
                <a:lnTo>
                  <a:pt x="3092521" y="4109483"/>
                </a:lnTo>
                <a:lnTo>
                  <a:pt x="3091643" y="4108467"/>
                </a:lnTo>
                <a:lnTo>
                  <a:pt x="3094684" y="4097581"/>
                </a:lnTo>
                <a:cubicBezTo>
                  <a:pt x="3093567" y="4093883"/>
                  <a:pt x="3090525" y="4090422"/>
                  <a:pt x="3086246" y="4087861"/>
                </a:cubicBezTo>
                <a:close/>
                <a:moveTo>
                  <a:pt x="5106853" y="4087292"/>
                </a:moveTo>
                <a:cubicBezTo>
                  <a:pt x="5101909" y="4108914"/>
                  <a:pt x="5122446" y="4088240"/>
                  <a:pt x="5106853" y="4087292"/>
                </a:cubicBezTo>
                <a:close/>
                <a:moveTo>
                  <a:pt x="1261120" y="4087198"/>
                </a:moveTo>
                <a:lnTo>
                  <a:pt x="1262261" y="4088620"/>
                </a:lnTo>
                <a:cubicBezTo>
                  <a:pt x="1261447" y="4089302"/>
                  <a:pt x="1260554" y="4089871"/>
                  <a:pt x="1259599" y="4090326"/>
                </a:cubicBezTo>
                <a:close/>
                <a:moveTo>
                  <a:pt x="1140941" y="4086912"/>
                </a:moveTo>
                <a:lnTo>
                  <a:pt x="1138469" y="4089947"/>
                </a:lnTo>
                <a:lnTo>
                  <a:pt x="1136378" y="4092792"/>
                </a:lnTo>
                <a:lnTo>
                  <a:pt x="1142082" y="4097344"/>
                </a:lnTo>
                <a:close/>
                <a:moveTo>
                  <a:pt x="2904456" y="4085395"/>
                </a:moveTo>
                <a:cubicBezTo>
                  <a:pt x="2898752" y="4112897"/>
                  <a:pt x="2920429" y="4091464"/>
                  <a:pt x="2904456" y="4085395"/>
                </a:cubicBezTo>
                <a:close/>
                <a:moveTo>
                  <a:pt x="906478" y="4085395"/>
                </a:moveTo>
                <a:cubicBezTo>
                  <a:pt x="904943" y="4085035"/>
                  <a:pt x="903411" y="4086002"/>
                  <a:pt x="903055" y="4087519"/>
                </a:cubicBezTo>
                <a:cubicBezTo>
                  <a:pt x="902956" y="4087956"/>
                  <a:pt x="902956" y="4088392"/>
                  <a:pt x="903055" y="4088809"/>
                </a:cubicBezTo>
                <a:lnTo>
                  <a:pt x="903245" y="4088430"/>
                </a:lnTo>
                <a:cubicBezTo>
                  <a:pt x="903336" y="4090004"/>
                  <a:pt x="904685" y="4091199"/>
                  <a:pt x="906257" y="4091104"/>
                </a:cubicBezTo>
                <a:cubicBezTo>
                  <a:pt x="906331" y="4091104"/>
                  <a:pt x="906404" y="4091104"/>
                  <a:pt x="906478" y="4091085"/>
                </a:cubicBezTo>
                <a:cubicBezTo>
                  <a:pt x="908052" y="4091085"/>
                  <a:pt x="909330" y="4089814"/>
                  <a:pt x="909330" y="4088240"/>
                </a:cubicBezTo>
                <a:cubicBezTo>
                  <a:pt x="909330" y="4086666"/>
                  <a:pt x="908052" y="4085395"/>
                  <a:pt x="906478" y="4085395"/>
                </a:cubicBezTo>
                <a:close/>
                <a:moveTo>
                  <a:pt x="806645" y="4085395"/>
                </a:moveTo>
                <a:cubicBezTo>
                  <a:pt x="805117" y="4085679"/>
                  <a:pt x="804050" y="4087064"/>
                  <a:pt x="804173" y="4088620"/>
                </a:cubicBezTo>
                <a:cubicBezTo>
                  <a:pt x="803527" y="4090061"/>
                  <a:pt x="804166" y="4091730"/>
                  <a:pt x="805602" y="4092375"/>
                </a:cubicBezTo>
                <a:cubicBezTo>
                  <a:pt x="806750" y="4092906"/>
                  <a:pt x="808102" y="4092602"/>
                  <a:pt x="808927" y="4091654"/>
                </a:cubicBezTo>
                <a:lnTo>
                  <a:pt x="807406" y="4091085"/>
                </a:lnTo>
                <a:cubicBezTo>
                  <a:pt x="808770" y="4091009"/>
                  <a:pt x="809819" y="4089852"/>
                  <a:pt x="809753" y="4088506"/>
                </a:cubicBezTo>
                <a:cubicBezTo>
                  <a:pt x="809745" y="4088354"/>
                  <a:pt x="809724" y="4088202"/>
                  <a:pt x="809688" y="4088050"/>
                </a:cubicBezTo>
                <a:cubicBezTo>
                  <a:pt x="809587" y="4086476"/>
                  <a:pt x="808229" y="4085300"/>
                  <a:pt x="806659" y="4085395"/>
                </a:cubicBezTo>
                <a:cubicBezTo>
                  <a:pt x="806653" y="4085395"/>
                  <a:pt x="806649" y="4085395"/>
                  <a:pt x="806645" y="4085395"/>
                </a:cubicBezTo>
                <a:close/>
                <a:moveTo>
                  <a:pt x="858178" y="4085016"/>
                </a:moveTo>
                <a:cubicBezTo>
                  <a:pt x="856649" y="4085300"/>
                  <a:pt x="855582" y="4086685"/>
                  <a:pt x="855706" y="4088240"/>
                </a:cubicBezTo>
                <a:cubicBezTo>
                  <a:pt x="855227" y="4089738"/>
                  <a:pt x="856054" y="4091332"/>
                  <a:pt x="857554" y="4091825"/>
                </a:cubicBezTo>
                <a:cubicBezTo>
                  <a:pt x="858492" y="4092109"/>
                  <a:pt x="859519" y="4091920"/>
                  <a:pt x="860270" y="4091275"/>
                </a:cubicBezTo>
                <a:lnTo>
                  <a:pt x="858748" y="4090706"/>
                </a:lnTo>
                <a:cubicBezTo>
                  <a:pt x="860312" y="4090516"/>
                  <a:pt x="861422" y="4089094"/>
                  <a:pt x="861228" y="4087538"/>
                </a:cubicBezTo>
                <a:cubicBezTo>
                  <a:pt x="861224" y="4087519"/>
                  <a:pt x="861222" y="4087500"/>
                  <a:pt x="861221" y="4087481"/>
                </a:cubicBezTo>
                <a:cubicBezTo>
                  <a:pt x="861023" y="4085983"/>
                  <a:pt x="859688" y="4084902"/>
                  <a:pt x="858178" y="4085016"/>
                </a:cubicBezTo>
                <a:close/>
                <a:moveTo>
                  <a:pt x="948312" y="4084826"/>
                </a:moveTo>
                <a:lnTo>
                  <a:pt x="948122" y="4085395"/>
                </a:lnTo>
                <a:cubicBezTo>
                  <a:pt x="946411" y="4092413"/>
                  <a:pt x="940516" y="4095258"/>
                  <a:pt x="942798" y="4106258"/>
                </a:cubicBezTo>
                <a:cubicBezTo>
                  <a:pt x="960863" y="4109483"/>
                  <a:pt x="963335" y="4085585"/>
                  <a:pt x="948312" y="4084826"/>
                </a:cubicBezTo>
                <a:close/>
                <a:moveTo>
                  <a:pt x="671634" y="4084826"/>
                </a:moveTo>
                <a:cubicBezTo>
                  <a:pt x="656041" y="4085395"/>
                  <a:pt x="646533" y="4091275"/>
                  <a:pt x="650146" y="4110810"/>
                </a:cubicBezTo>
                <a:lnTo>
                  <a:pt x="650717" y="4110810"/>
                </a:lnTo>
                <a:cubicBezTo>
                  <a:pt x="666690" y="4102086"/>
                  <a:pt x="662316" y="4097534"/>
                  <a:pt x="676958" y="4095068"/>
                </a:cubicBezTo>
                <a:cubicBezTo>
                  <a:pt x="672775" y="4093930"/>
                  <a:pt x="670873" y="4090706"/>
                  <a:pt x="671634" y="4084826"/>
                </a:cubicBezTo>
                <a:close/>
                <a:moveTo>
                  <a:pt x="6014514" y="4084678"/>
                </a:moveTo>
                <a:cubicBezTo>
                  <a:pt x="6010919" y="4084198"/>
                  <a:pt x="6007389" y="4085301"/>
                  <a:pt x="6004584" y="4088430"/>
                </a:cubicBezTo>
                <a:cubicBezTo>
                  <a:pt x="6023599" y="4101896"/>
                  <a:pt x="5998118" y="4116311"/>
                  <a:pt x="5988991" y="4119725"/>
                </a:cubicBezTo>
                <a:cubicBezTo>
                  <a:pt x="5996835" y="4125557"/>
                  <a:pt x="6003289" y="4119654"/>
                  <a:pt x="6009314" y="4123059"/>
                </a:cubicBezTo>
                <a:lnTo>
                  <a:pt x="6015059" y="4130134"/>
                </a:lnTo>
                <a:lnTo>
                  <a:pt x="6015043" y="4130156"/>
                </a:lnTo>
                <a:lnTo>
                  <a:pt x="6015232" y="4130346"/>
                </a:lnTo>
                <a:lnTo>
                  <a:pt x="6015059" y="4130134"/>
                </a:lnTo>
                <a:lnTo>
                  <a:pt x="6020951" y="4121953"/>
                </a:lnTo>
                <a:cubicBezTo>
                  <a:pt x="6023770" y="4120090"/>
                  <a:pt x="6027250" y="4119222"/>
                  <a:pt x="6030825" y="4119725"/>
                </a:cubicBezTo>
                <a:cubicBezTo>
                  <a:pt x="6036673" y="4101802"/>
                  <a:pt x="6025299" y="4086119"/>
                  <a:pt x="6014514" y="4084678"/>
                </a:cubicBezTo>
                <a:close/>
                <a:moveTo>
                  <a:pt x="4261226" y="4083878"/>
                </a:moveTo>
                <a:lnTo>
                  <a:pt x="4261226" y="4086533"/>
                </a:lnTo>
                <a:cubicBezTo>
                  <a:pt x="4262557" y="4086154"/>
                  <a:pt x="4262747" y="4087481"/>
                  <a:pt x="4263127" y="4087481"/>
                </a:cubicBezTo>
                <a:lnTo>
                  <a:pt x="4262176" y="4089189"/>
                </a:lnTo>
                <a:cubicBezTo>
                  <a:pt x="4262176" y="4089189"/>
                  <a:pt x="4262176" y="4089189"/>
                  <a:pt x="4263317" y="4087861"/>
                </a:cubicBezTo>
                <a:lnTo>
                  <a:pt x="4263317" y="4086533"/>
                </a:lnTo>
                <a:close/>
                <a:moveTo>
                  <a:pt x="4526304" y="4082171"/>
                </a:moveTo>
                <a:lnTo>
                  <a:pt x="4526304" y="4084636"/>
                </a:lnTo>
                <a:lnTo>
                  <a:pt x="4526304" y="4087102"/>
                </a:lnTo>
                <a:lnTo>
                  <a:pt x="4531058" y="4082171"/>
                </a:lnTo>
                <a:lnTo>
                  <a:pt x="4528776" y="4082171"/>
                </a:lnTo>
                <a:close/>
                <a:moveTo>
                  <a:pt x="1477139" y="4082171"/>
                </a:moveTo>
                <a:lnTo>
                  <a:pt x="1477139" y="4083119"/>
                </a:lnTo>
                <a:cubicBezTo>
                  <a:pt x="1476608" y="4084561"/>
                  <a:pt x="1475838" y="4085907"/>
                  <a:pt x="1474857" y="4087102"/>
                </a:cubicBezTo>
                <a:lnTo>
                  <a:pt x="1474857" y="4088809"/>
                </a:lnTo>
                <a:lnTo>
                  <a:pt x="1474857" y="4091844"/>
                </a:lnTo>
                <a:lnTo>
                  <a:pt x="1476378" y="4094689"/>
                </a:lnTo>
                <a:cubicBezTo>
                  <a:pt x="1478618" y="4093001"/>
                  <a:pt x="1479780" y="4090251"/>
                  <a:pt x="1479421" y="4087481"/>
                </a:cubicBezTo>
                <a:cubicBezTo>
                  <a:pt x="1479457" y="4086040"/>
                  <a:pt x="1479130" y="4084599"/>
                  <a:pt x="1478470" y="4083309"/>
                </a:cubicBezTo>
                <a:close/>
                <a:moveTo>
                  <a:pt x="1468582" y="4081222"/>
                </a:moveTo>
                <a:cubicBezTo>
                  <a:pt x="1465227" y="4083119"/>
                  <a:pt x="1463464" y="4086931"/>
                  <a:pt x="1464208" y="4090706"/>
                </a:cubicBezTo>
                <a:cubicBezTo>
                  <a:pt x="1464628" y="4093342"/>
                  <a:pt x="1466148" y="4095694"/>
                  <a:pt x="1468391" y="4097154"/>
                </a:cubicBezTo>
                <a:lnTo>
                  <a:pt x="1469532" y="4098482"/>
                </a:lnTo>
                <a:lnTo>
                  <a:pt x="1469532" y="4096965"/>
                </a:lnTo>
                <a:lnTo>
                  <a:pt x="1469532" y="4094878"/>
                </a:lnTo>
                <a:cubicBezTo>
                  <a:pt x="1469618" y="4094120"/>
                  <a:pt x="1469618" y="4093361"/>
                  <a:pt x="1469532" y="4092602"/>
                </a:cubicBezTo>
                <a:lnTo>
                  <a:pt x="1467060" y="4094120"/>
                </a:lnTo>
                <a:lnTo>
                  <a:pt x="1467060" y="4087861"/>
                </a:lnTo>
                <a:cubicBezTo>
                  <a:pt x="1467309" y="4086381"/>
                  <a:pt x="1467825" y="4084978"/>
                  <a:pt x="1468582" y="4083688"/>
                </a:cubicBezTo>
                <a:close/>
                <a:moveTo>
                  <a:pt x="795426" y="4081222"/>
                </a:moveTo>
                <a:cubicBezTo>
                  <a:pt x="793935" y="4081735"/>
                  <a:pt x="793137" y="4083347"/>
                  <a:pt x="793644" y="4084826"/>
                </a:cubicBezTo>
                <a:cubicBezTo>
                  <a:pt x="793665" y="4084902"/>
                  <a:pt x="793690" y="4084959"/>
                  <a:pt x="793715" y="4085016"/>
                </a:cubicBezTo>
                <a:lnTo>
                  <a:pt x="792194" y="4084447"/>
                </a:lnTo>
                <a:cubicBezTo>
                  <a:pt x="792388" y="4086002"/>
                  <a:pt x="793812" y="4087121"/>
                  <a:pt x="795377" y="4086912"/>
                </a:cubicBezTo>
                <a:cubicBezTo>
                  <a:pt x="795392" y="4086912"/>
                  <a:pt x="795409" y="4086912"/>
                  <a:pt x="795426" y="4086912"/>
                </a:cubicBezTo>
                <a:cubicBezTo>
                  <a:pt x="797001" y="4086912"/>
                  <a:pt x="798279" y="4085642"/>
                  <a:pt x="798279" y="4084067"/>
                </a:cubicBezTo>
                <a:cubicBezTo>
                  <a:pt x="798279" y="4082493"/>
                  <a:pt x="797001" y="4081222"/>
                  <a:pt x="795426" y="4081222"/>
                </a:cubicBezTo>
                <a:close/>
                <a:moveTo>
                  <a:pt x="4274537" y="4080843"/>
                </a:moveTo>
                <a:lnTo>
                  <a:pt x="4273586" y="4081427"/>
                </a:lnTo>
                <a:lnTo>
                  <a:pt x="4273586" y="4081222"/>
                </a:lnTo>
                <a:cubicBezTo>
                  <a:pt x="4273263" y="4080805"/>
                  <a:pt x="4272673" y="4080710"/>
                  <a:pt x="4272255" y="4081033"/>
                </a:cubicBezTo>
                <a:cubicBezTo>
                  <a:pt x="4271836" y="4081355"/>
                  <a:pt x="4271741" y="4081943"/>
                  <a:pt x="4272065" y="4082361"/>
                </a:cubicBezTo>
                <a:lnTo>
                  <a:pt x="4273586" y="4081427"/>
                </a:lnTo>
                <a:lnTo>
                  <a:pt x="4273586" y="4082550"/>
                </a:lnTo>
                <a:close/>
                <a:moveTo>
                  <a:pt x="4284995" y="4080653"/>
                </a:moveTo>
                <a:lnTo>
                  <a:pt x="4282143" y="4083119"/>
                </a:lnTo>
                <a:lnTo>
                  <a:pt x="4279100" y="4085774"/>
                </a:lnTo>
                <a:lnTo>
                  <a:pt x="4279100" y="4086912"/>
                </a:lnTo>
                <a:lnTo>
                  <a:pt x="4280051" y="4086912"/>
                </a:lnTo>
                <a:lnTo>
                  <a:pt x="4282523" y="4085205"/>
                </a:lnTo>
                <a:lnTo>
                  <a:pt x="4284995" y="4083498"/>
                </a:lnTo>
                <a:lnTo>
                  <a:pt x="4284995" y="4082171"/>
                </a:lnTo>
                <a:close/>
                <a:moveTo>
                  <a:pt x="1661781" y="4080274"/>
                </a:moveTo>
                <a:cubicBezTo>
                  <a:pt x="1660281" y="4080464"/>
                  <a:pt x="1659195" y="4081810"/>
                  <a:pt x="1659309" y="4083309"/>
                </a:cubicBezTo>
                <a:cubicBezTo>
                  <a:pt x="1659503" y="4084864"/>
                  <a:pt x="1660927" y="4085983"/>
                  <a:pt x="1662492" y="4085774"/>
                </a:cubicBezTo>
                <a:cubicBezTo>
                  <a:pt x="1662507" y="4085774"/>
                  <a:pt x="1662525" y="4085774"/>
                  <a:pt x="1662542" y="4085774"/>
                </a:cubicBezTo>
                <a:cubicBezTo>
                  <a:pt x="1663738" y="4085262"/>
                  <a:pt x="1664441" y="4084030"/>
                  <a:pt x="1664253" y="4082740"/>
                </a:cubicBezTo>
                <a:lnTo>
                  <a:pt x="1665014" y="4082740"/>
                </a:lnTo>
                <a:cubicBezTo>
                  <a:pt x="1664727" y="4081222"/>
                  <a:pt x="1663333" y="4080141"/>
                  <a:pt x="1661781" y="4080274"/>
                </a:cubicBezTo>
                <a:close/>
                <a:moveTo>
                  <a:pt x="1251042" y="4079895"/>
                </a:moveTo>
                <a:lnTo>
                  <a:pt x="1252563" y="4080128"/>
                </a:lnTo>
                <a:lnTo>
                  <a:pt x="1252563" y="4080274"/>
                </a:lnTo>
                <a:cubicBezTo>
                  <a:pt x="1252563" y="4080274"/>
                  <a:pt x="1250662" y="4079705"/>
                  <a:pt x="1251042" y="4079895"/>
                </a:cubicBezTo>
                <a:close/>
                <a:moveTo>
                  <a:pt x="2856727" y="4079515"/>
                </a:moveTo>
                <a:cubicBezTo>
                  <a:pt x="2850452" y="4080274"/>
                  <a:pt x="2841705" y="4077808"/>
                  <a:pt x="2840944" y="4084826"/>
                </a:cubicBezTo>
                <a:lnTo>
                  <a:pt x="2841134" y="4084826"/>
                </a:lnTo>
                <a:cubicBezTo>
                  <a:pt x="2846078" y="4087861"/>
                  <a:pt x="2860150" y="4096965"/>
                  <a:pt x="2856727" y="4079515"/>
                </a:cubicBezTo>
                <a:close/>
                <a:moveTo>
                  <a:pt x="1252563" y="4079215"/>
                </a:moveTo>
                <a:lnTo>
                  <a:pt x="1252785" y="4080162"/>
                </a:lnTo>
                <a:lnTo>
                  <a:pt x="1252563" y="4080128"/>
                </a:lnTo>
                <a:close/>
                <a:moveTo>
                  <a:pt x="2197985" y="4079212"/>
                </a:moveTo>
                <a:cubicBezTo>
                  <a:pt x="2193117" y="4080881"/>
                  <a:pt x="2190512" y="4086154"/>
                  <a:pt x="2192167" y="4091009"/>
                </a:cubicBezTo>
                <a:cubicBezTo>
                  <a:pt x="2193840" y="4095865"/>
                  <a:pt x="2199126" y="4098463"/>
                  <a:pt x="2203994" y="4096813"/>
                </a:cubicBezTo>
                <a:cubicBezTo>
                  <a:pt x="2204032" y="4096794"/>
                  <a:pt x="2204070" y="4096794"/>
                  <a:pt x="2204109" y="4096775"/>
                </a:cubicBezTo>
                <a:cubicBezTo>
                  <a:pt x="2208539" y="4095087"/>
                  <a:pt x="2210992" y="4090364"/>
                  <a:pt x="2209813" y="4085774"/>
                </a:cubicBezTo>
                <a:lnTo>
                  <a:pt x="2209813" y="4085016"/>
                </a:lnTo>
                <a:cubicBezTo>
                  <a:pt x="2208159" y="4080160"/>
                  <a:pt x="2202853" y="4077562"/>
                  <a:pt x="2197985" y="4079212"/>
                </a:cubicBezTo>
                <a:close/>
                <a:moveTo>
                  <a:pt x="1009733" y="4079136"/>
                </a:moveTo>
                <a:cubicBezTo>
                  <a:pt x="1004789" y="4100758"/>
                  <a:pt x="1025516" y="4079136"/>
                  <a:pt x="1009733" y="4079136"/>
                </a:cubicBezTo>
                <a:close/>
                <a:moveTo>
                  <a:pt x="2174634" y="4078946"/>
                </a:moveTo>
                <a:lnTo>
                  <a:pt x="2172352" y="4084067"/>
                </a:lnTo>
                <a:lnTo>
                  <a:pt x="2169880" y="4089189"/>
                </a:lnTo>
                <a:lnTo>
                  <a:pt x="2166457" y="4089189"/>
                </a:lnTo>
                <a:lnTo>
                  <a:pt x="2166457" y="4099620"/>
                </a:lnTo>
                <a:cubicBezTo>
                  <a:pt x="2171782" y="4099620"/>
                  <a:pt x="2172733" y="4103793"/>
                  <a:pt x="2176916" y="4104930"/>
                </a:cubicBezTo>
                <a:cubicBezTo>
                  <a:pt x="2176916" y="4098103"/>
                  <a:pt x="2183572" y="4097723"/>
                  <a:pt x="2182240" y="4089189"/>
                </a:cubicBezTo>
                <a:lnTo>
                  <a:pt x="2169880" y="4089189"/>
                </a:lnTo>
                <a:lnTo>
                  <a:pt x="2184903" y="4083878"/>
                </a:lnTo>
                <a:close/>
                <a:moveTo>
                  <a:pt x="5921485" y="4078188"/>
                </a:moveTo>
                <a:cubicBezTo>
                  <a:pt x="5916542" y="4099810"/>
                  <a:pt x="5937269" y="4079326"/>
                  <a:pt x="5921485" y="4078188"/>
                </a:cubicBezTo>
                <a:close/>
                <a:moveTo>
                  <a:pt x="1745070" y="4078188"/>
                </a:moveTo>
                <a:cubicBezTo>
                  <a:pt x="1744693" y="4078966"/>
                  <a:pt x="1744693" y="4079876"/>
                  <a:pt x="1745070" y="4080653"/>
                </a:cubicBezTo>
                <a:lnTo>
                  <a:pt x="1748928" y="4081548"/>
                </a:lnTo>
                <a:lnTo>
                  <a:pt x="1748683" y="4081792"/>
                </a:lnTo>
                <a:lnTo>
                  <a:pt x="1748990" y="4081562"/>
                </a:lnTo>
                <a:lnTo>
                  <a:pt x="1748998" y="4081564"/>
                </a:lnTo>
                <a:cubicBezTo>
                  <a:pt x="1749158" y="4081469"/>
                  <a:pt x="1749306" y="4081355"/>
                  <a:pt x="1749443" y="4081222"/>
                </a:cubicBezTo>
                <a:lnTo>
                  <a:pt x="1748990" y="4081562"/>
                </a:lnTo>
                <a:lnTo>
                  <a:pt x="1748928" y="4081548"/>
                </a:lnTo>
                <a:lnTo>
                  <a:pt x="1750204" y="4080274"/>
                </a:lnTo>
                <a:lnTo>
                  <a:pt x="1746401" y="4078188"/>
                </a:lnTo>
                <a:close/>
                <a:moveTo>
                  <a:pt x="1680036" y="4075912"/>
                </a:moveTo>
                <a:lnTo>
                  <a:pt x="1676803" y="4080084"/>
                </a:lnTo>
                <a:lnTo>
                  <a:pt x="1673381" y="4084447"/>
                </a:lnTo>
                <a:lnTo>
                  <a:pt x="1677564" y="4087671"/>
                </a:lnTo>
                <a:lnTo>
                  <a:pt x="1681938" y="4091085"/>
                </a:lnTo>
                <a:close/>
                <a:moveTo>
                  <a:pt x="3186079" y="4074845"/>
                </a:moveTo>
                <a:cubicBezTo>
                  <a:pt x="3182988" y="4076576"/>
                  <a:pt x="3180944" y="4081033"/>
                  <a:pt x="3181325" y="4088240"/>
                </a:cubicBezTo>
                <a:cubicBezTo>
                  <a:pt x="3188474" y="4089245"/>
                  <a:pt x="3195244" y="4084769"/>
                  <a:pt x="3197108" y="4077808"/>
                </a:cubicBezTo>
                <a:cubicBezTo>
                  <a:pt x="3193304" y="4074110"/>
                  <a:pt x="3189168" y="4073115"/>
                  <a:pt x="3186079" y="4074845"/>
                </a:cubicBezTo>
                <a:close/>
                <a:moveTo>
                  <a:pt x="2203158" y="4074774"/>
                </a:moveTo>
                <a:lnTo>
                  <a:pt x="2197643" y="4076481"/>
                </a:lnTo>
                <a:cubicBezTo>
                  <a:pt x="2198784" y="4080084"/>
                  <a:pt x="2201827" y="4077808"/>
                  <a:pt x="2203158" y="4075533"/>
                </a:cubicBezTo>
                <a:close/>
                <a:moveTo>
                  <a:pt x="587965" y="4074774"/>
                </a:moveTo>
                <a:cubicBezTo>
                  <a:pt x="572182" y="4092413"/>
                  <a:pt x="606981" y="4090706"/>
                  <a:pt x="587965" y="4074774"/>
                </a:cubicBezTo>
                <a:close/>
                <a:moveTo>
                  <a:pt x="1580204" y="4073446"/>
                </a:moveTo>
                <a:cubicBezTo>
                  <a:pt x="1575069" y="4095258"/>
                  <a:pt x="1595797" y="4074584"/>
                  <a:pt x="1580204" y="4073446"/>
                </a:cubicBezTo>
                <a:close/>
                <a:moveTo>
                  <a:pt x="772227" y="4073256"/>
                </a:moveTo>
                <a:cubicBezTo>
                  <a:pt x="770698" y="4073541"/>
                  <a:pt x="769631" y="4074926"/>
                  <a:pt x="769755" y="4076481"/>
                </a:cubicBezTo>
                <a:cubicBezTo>
                  <a:pt x="769949" y="4078036"/>
                  <a:pt x="771373" y="4079155"/>
                  <a:pt x="772938" y="4078946"/>
                </a:cubicBezTo>
                <a:cubicBezTo>
                  <a:pt x="772954" y="4078946"/>
                  <a:pt x="772971" y="4078946"/>
                  <a:pt x="772988" y="4078946"/>
                </a:cubicBezTo>
                <a:cubicBezTo>
                  <a:pt x="774562" y="4078946"/>
                  <a:pt x="775840" y="4077676"/>
                  <a:pt x="775840" y="4076102"/>
                </a:cubicBezTo>
                <a:cubicBezTo>
                  <a:pt x="775840" y="4074527"/>
                  <a:pt x="774562" y="4073256"/>
                  <a:pt x="772988" y="4073256"/>
                </a:cubicBezTo>
                <a:close/>
                <a:moveTo>
                  <a:pt x="4140286" y="4072687"/>
                </a:moveTo>
                <a:lnTo>
                  <a:pt x="4145014" y="4078513"/>
                </a:lnTo>
                <a:lnTo>
                  <a:pt x="4144327" y="4081958"/>
                </a:lnTo>
                <a:cubicBezTo>
                  <a:pt x="4145657" y="4082835"/>
                  <a:pt x="4148082" y="4083404"/>
                  <a:pt x="4149984" y="4084636"/>
                </a:cubicBezTo>
                <a:lnTo>
                  <a:pt x="4145014" y="4078513"/>
                </a:lnTo>
                <a:lnTo>
                  <a:pt x="4145230" y="4077429"/>
                </a:lnTo>
                <a:lnTo>
                  <a:pt x="4145420" y="4075912"/>
                </a:lnTo>
                <a:cubicBezTo>
                  <a:pt x="4141427" y="4076671"/>
                  <a:pt x="4141046" y="4074015"/>
                  <a:pt x="4140286" y="4072687"/>
                </a:cubicBezTo>
                <a:close/>
                <a:moveTo>
                  <a:pt x="2163909" y="4072593"/>
                </a:moveTo>
                <a:cubicBezTo>
                  <a:pt x="2163795" y="4072612"/>
                  <a:pt x="2163700" y="4072649"/>
                  <a:pt x="2163605" y="4072687"/>
                </a:cubicBezTo>
                <a:cubicBezTo>
                  <a:pt x="2162103" y="4073446"/>
                  <a:pt x="2161532" y="4075286"/>
                  <a:pt x="2162293" y="4076765"/>
                </a:cubicBezTo>
                <a:cubicBezTo>
                  <a:pt x="2162901" y="4077941"/>
                  <a:pt x="2164194" y="4078605"/>
                  <a:pt x="2165507" y="4078377"/>
                </a:cubicBezTo>
                <a:cubicBezTo>
                  <a:pt x="2167066" y="4077846"/>
                  <a:pt x="2167922" y="4076158"/>
                  <a:pt x="2167408" y="4074584"/>
                </a:cubicBezTo>
                <a:cubicBezTo>
                  <a:pt x="2166990" y="4073067"/>
                  <a:pt x="2165431" y="4072175"/>
                  <a:pt x="2163909" y="4072593"/>
                </a:cubicBezTo>
                <a:close/>
                <a:moveTo>
                  <a:pt x="2143639" y="4071739"/>
                </a:moveTo>
                <a:cubicBezTo>
                  <a:pt x="2140596" y="4074584"/>
                  <a:pt x="2142498" y="4080653"/>
                  <a:pt x="2145920" y="4083688"/>
                </a:cubicBezTo>
                <a:cubicBezTo>
                  <a:pt x="2148906" y="4080748"/>
                  <a:pt x="2148925" y="4075931"/>
                  <a:pt x="2145977" y="4072953"/>
                </a:cubicBezTo>
                <a:cubicBezTo>
                  <a:pt x="2145502" y="4072479"/>
                  <a:pt x="2144970" y="4072081"/>
                  <a:pt x="2144399" y="4071739"/>
                </a:cubicBezTo>
                <a:close/>
                <a:moveTo>
                  <a:pt x="5220947" y="4071549"/>
                </a:moveTo>
                <a:cubicBezTo>
                  <a:pt x="5216003" y="4093361"/>
                  <a:pt x="5236540" y="4072687"/>
                  <a:pt x="5220947" y="4071549"/>
                </a:cubicBezTo>
                <a:close/>
                <a:moveTo>
                  <a:pt x="2930027" y="4071215"/>
                </a:moveTo>
                <a:cubicBezTo>
                  <a:pt x="2930508" y="4073588"/>
                  <a:pt x="2945055" y="4087244"/>
                  <a:pt x="2935642" y="4074015"/>
                </a:cubicBezTo>
                <a:cubicBezTo>
                  <a:pt x="2931269" y="4070886"/>
                  <a:pt x="2929866" y="4070423"/>
                  <a:pt x="2930027" y="4071215"/>
                </a:cubicBezTo>
                <a:close/>
                <a:moveTo>
                  <a:pt x="4584492" y="4070980"/>
                </a:moveTo>
                <a:cubicBezTo>
                  <a:pt x="4567568" y="4087292"/>
                  <a:pt x="4603508" y="4079895"/>
                  <a:pt x="4584492" y="4070980"/>
                </a:cubicBezTo>
                <a:close/>
                <a:moveTo>
                  <a:pt x="1330524" y="4070576"/>
                </a:moveTo>
                <a:lnTo>
                  <a:pt x="1331098" y="4071170"/>
                </a:lnTo>
                <a:lnTo>
                  <a:pt x="1330528" y="4070601"/>
                </a:lnTo>
                <a:close/>
                <a:moveTo>
                  <a:pt x="650717" y="4069084"/>
                </a:moveTo>
                <a:cubicBezTo>
                  <a:pt x="630370" y="4081981"/>
                  <a:pt x="668021" y="4076671"/>
                  <a:pt x="650717" y="4069084"/>
                </a:cubicBezTo>
                <a:close/>
                <a:moveTo>
                  <a:pt x="1454130" y="4068705"/>
                </a:moveTo>
                <a:lnTo>
                  <a:pt x="1455145" y="4076796"/>
                </a:lnTo>
                <a:lnTo>
                  <a:pt x="1454700" y="4077239"/>
                </a:lnTo>
                <a:lnTo>
                  <a:pt x="1455271" y="4077808"/>
                </a:lnTo>
                <a:lnTo>
                  <a:pt x="1455145" y="4076796"/>
                </a:lnTo>
                <a:lnTo>
                  <a:pt x="1458503" y="4073446"/>
                </a:lnTo>
                <a:lnTo>
                  <a:pt x="1458503" y="4076481"/>
                </a:lnTo>
                <a:cubicBezTo>
                  <a:pt x="1460595" y="4073825"/>
                  <a:pt x="1461356" y="4069084"/>
                  <a:pt x="1454130" y="4068705"/>
                </a:cubicBezTo>
                <a:close/>
                <a:moveTo>
                  <a:pt x="1260170" y="4067377"/>
                </a:moveTo>
                <a:cubicBezTo>
                  <a:pt x="1259219" y="4067377"/>
                  <a:pt x="1260170" y="4070412"/>
                  <a:pt x="1261311" y="4070032"/>
                </a:cubicBezTo>
                <a:cubicBezTo>
                  <a:pt x="1262452" y="4069653"/>
                  <a:pt x="1261311" y="4069653"/>
                  <a:pt x="1261691" y="4069084"/>
                </a:cubicBezTo>
                <a:lnTo>
                  <a:pt x="1262642" y="4069084"/>
                </a:lnTo>
                <a:cubicBezTo>
                  <a:pt x="1261501" y="4069084"/>
                  <a:pt x="1260360" y="4067756"/>
                  <a:pt x="1262642" y="4067377"/>
                </a:cubicBezTo>
                <a:cubicBezTo>
                  <a:pt x="1264924" y="4066997"/>
                  <a:pt x="1261120" y="4067377"/>
                  <a:pt x="1260170" y="4067377"/>
                </a:cubicBezTo>
                <a:close/>
                <a:moveTo>
                  <a:pt x="3102029" y="4066428"/>
                </a:moveTo>
                <a:lnTo>
                  <a:pt x="3102029" y="4077808"/>
                </a:lnTo>
                <a:lnTo>
                  <a:pt x="3112488" y="4077808"/>
                </a:lnTo>
                <a:lnTo>
                  <a:pt x="3112488" y="4066428"/>
                </a:lnTo>
                <a:close/>
                <a:moveTo>
                  <a:pt x="1068301" y="4064532"/>
                </a:moveTo>
                <a:cubicBezTo>
                  <a:pt x="1047955" y="4077619"/>
                  <a:pt x="1085606" y="4072118"/>
                  <a:pt x="1068301" y="4064532"/>
                </a:cubicBezTo>
                <a:close/>
                <a:moveTo>
                  <a:pt x="775650" y="4063773"/>
                </a:moveTo>
                <a:cubicBezTo>
                  <a:pt x="770706" y="4085585"/>
                  <a:pt x="791243" y="4064911"/>
                  <a:pt x="775650" y="4063773"/>
                </a:cubicBezTo>
                <a:close/>
                <a:moveTo>
                  <a:pt x="1548067" y="4063584"/>
                </a:moveTo>
                <a:cubicBezTo>
                  <a:pt x="1547497" y="4062446"/>
                  <a:pt x="1547449" y="4062873"/>
                  <a:pt x="1547640" y="4063631"/>
                </a:cubicBezTo>
                <a:lnTo>
                  <a:pt x="1548420" y="4065224"/>
                </a:lnTo>
                <a:lnTo>
                  <a:pt x="1548482" y="4065514"/>
                </a:lnTo>
                <a:lnTo>
                  <a:pt x="1547687" y="4064721"/>
                </a:lnTo>
                <a:cubicBezTo>
                  <a:pt x="1545595" y="4066049"/>
                  <a:pt x="1546546" y="4069274"/>
                  <a:pt x="1547687" y="4071360"/>
                </a:cubicBezTo>
                <a:cubicBezTo>
                  <a:pt x="1548828" y="4073446"/>
                  <a:pt x="1547687" y="4069843"/>
                  <a:pt x="1549208" y="4068894"/>
                </a:cubicBezTo>
                <a:lnTo>
                  <a:pt x="1548482" y="4065514"/>
                </a:lnTo>
                <a:lnTo>
                  <a:pt x="1548638" y="4065670"/>
                </a:lnTo>
                <a:lnTo>
                  <a:pt x="1548420" y="4065224"/>
                </a:lnTo>
                <a:close/>
                <a:moveTo>
                  <a:pt x="677060" y="4062167"/>
                </a:moveTo>
                <a:cubicBezTo>
                  <a:pt x="675438" y="4062896"/>
                  <a:pt x="674011" y="4064769"/>
                  <a:pt x="672965" y="4068325"/>
                </a:cubicBezTo>
                <a:cubicBezTo>
                  <a:pt x="679050" y="4068325"/>
                  <a:pt x="686466" y="4084067"/>
                  <a:pt x="691981" y="4077998"/>
                </a:cubicBezTo>
                <a:lnTo>
                  <a:pt x="691981" y="4082361"/>
                </a:lnTo>
                <a:lnTo>
                  <a:pt x="702820" y="4081033"/>
                </a:lnTo>
                <a:lnTo>
                  <a:pt x="698636" y="4075722"/>
                </a:lnTo>
                <a:cubicBezTo>
                  <a:pt x="696354" y="4072877"/>
                  <a:pt x="693502" y="4070601"/>
                  <a:pt x="691981" y="4070791"/>
                </a:cubicBezTo>
                <a:cubicBezTo>
                  <a:pt x="690460" y="4070980"/>
                  <a:pt x="691981" y="4070791"/>
                  <a:pt x="691981" y="4071929"/>
                </a:cubicBezTo>
                <a:cubicBezTo>
                  <a:pt x="688558" y="4068088"/>
                  <a:pt x="681927" y="4059980"/>
                  <a:pt x="677060" y="4062167"/>
                </a:cubicBezTo>
                <a:close/>
                <a:moveTo>
                  <a:pt x="1531143" y="4062066"/>
                </a:moveTo>
                <a:cubicBezTo>
                  <a:pt x="1530002" y="4061308"/>
                  <a:pt x="1527530" y="4067756"/>
                  <a:pt x="1531143" y="4068136"/>
                </a:cubicBezTo>
                <a:cubicBezTo>
                  <a:pt x="1530493" y="4069065"/>
                  <a:pt x="1529795" y="4069937"/>
                  <a:pt x="1529052" y="4070791"/>
                </a:cubicBezTo>
                <a:lnTo>
                  <a:pt x="1529052" y="4078769"/>
                </a:lnTo>
                <a:lnTo>
                  <a:pt x="1529052" y="4078781"/>
                </a:lnTo>
                <a:lnTo>
                  <a:pt x="1529052" y="4078782"/>
                </a:lnTo>
                <a:lnTo>
                  <a:pt x="1529052" y="4081981"/>
                </a:lnTo>
                <a:cubicBezTo>
                  <a:pt x="1526385" y="4092337"/>
                  <a:pt x="1524917" y="4102958"/>
                  <a:pt x="1524678" y="4113655"/>
                </a:cubicBezTo>
                <a:cubicBezTo>
                  <a:pt x="1525032" y="4113447"/>
                  <a:pt x="1525465" y="4113447"/>
                  <a:pt x="1525819" y="4113655"/>
                </a:cubicBezTo>
                <a:cubicBezTo>
                  <a:pt x="1527340" y="4114983"/>
                  <a:pt x="1526770" y="4115742"/>
                  <a:pt x="1525819" y="4116690"/>
                </a:cubicBezTo>
                <a:cubicBezTo>
                  <a:pt x="1524868" y="4117638"/>
                  <a:pt x="1525819" y="4119535"/>
                  <a:pt x="1528101" y="4118586"/>
                </a:cubicBezTo>
                <a:cubicBezTo>
                  <a:pt x="1530383" y="4117638"/>
                  <a:pt x="1528101" y="4117259"/>
                  <a:pt x="1528101" y="4116500"/>
                </a:cubicBezTo>
                <a:cubicBezTo>
                  <a:pt x="1528101" y="4115742"/>
                  <a:pt x="1528101" y="4116500"/>
                  <a:pt x="1529242" y="4116500"/>
                </a:cubicBezTo>
                <a:cubicBezTo>
                  <a:pt x="1527720" y="4116500"/>
                  <a:pt x="1529242" y="4117828"/>
                  <a:pt x="1530383" y="4117638"/>
                </a:cubicBezTo>
                <a:lnTo>
                  <a:pt x="1532296" y="4119652"/>
                </a:lnTo>
                <a:lnTo>
                  <a:pt x="1532094" y="4120294"/>
                </a:lnTo>
                <a:lnTo>
                  <a:pt x="1533805" y="4121242"/>
                </a:lnTo>
                <a:lnTo>
                  <a:pt x="1532296" y="4119652"/>
                </a:lnTo>
                <a:lnTo>
                  <a:pt x="1535897" y="4108155"/>
                </a:lnTo>
                <a:lnTo>
                  <a:pt x="1529622" y="4109483"/>
                </a:lnTo>
                <a:cubicBezTo>
                  <a:pt x="1530953" y="4109483"/>
                  <a:pt x="1529622" y="4108345"/>
                  <a:pt x="1529622" y="4107586"/>
                </a:cubicBezTo>
                <a:cubicBezTo>
                  <a:pt x="1529622" y="4106827"/>
                  <a:pt x="1528481" y="4107586"/>
                  <a:pt x="1527720" y="4106638"/>
                </a:cubicBezTo>
                <a:cubicBezTo>
                  <a:pt x="1526960" y="4105689"/>
                  <a:pt x="1529052" y="4104362"/>
                  <a:pt x="1527720" y="4103413"/>
                </a:cubicBezTo>
                <a:cubicBezTo>
                  <a:pt x="1526389" y="4102465"/>
                  <a:pt x="1527720" y="4102275"/>
                  <a:pt x="1529432" y="4102086"/>
                </a:cubicBezTo>
                <a:cubicBezTo>
                  <a:pt x="1527530" y="4099430"/>
                  <a:pt x="1527340" y="4096775"/>
                  <a:pt x="1529432" y="4095068"/>
                </a:cubicBezTo>
                <a:cubicBezTo>
                  <a:pt x="1529432" y="4093551"/>
                  <a:pt x="1529432" y="4090895"/>
                  <a:pt x="1529432" y="4089947"/>
                </a:cubicBezTo>
                <a:cubicBezTo>
                  <a:pt x="1526389" y="4086912"/>
                  <a:pt x="1529432" y="4085395"/>
                  <a:pt x="1529432" y="4082361"/>
                </a:cubicBezTo>
                <a:cubicBezTo>
                  <a:pt x="1529432" y="4082361"/>
                  <a:pt x="1530953" y="4082361"/>
                  <a:pt x="1531714" y="4082361"/>
                </a:cubicBezTo>
                <a:lnTo>
                  <a:pt x="1529052" y="4078782"/>
                </a:lnTo>
                <a:lnTo>
                  <a:pt x="1529052" y="4078769"/>
                </a:lnTo>
                <a:lnTo>
                  <a:pt x="1529242" y="4074205"/>
                </a:lnTo>
                <a:cubicBezTo>
                  <a:pt x="1528481" y="4071360"/>
                  <a:pt x="1531524" y="4074205"/>
                  <a:pt x="1532664" y="4074205"/>
                </a:cubicBezTo>
                <a:cubicBezTo>
                  <a:pt x="1533805" y="4074205"/>
                  <a:pt x="1532664" y="4072687"/>
                  <a:pt x="1532664" y="4071739"/>
                </a:cubicBezTo>
                <a:lnTo>
                  <a:pt x="1530573" y="4070222"/>
                </a:lnTo>
                <a:cubicBezTo>
                  <a:pt x="1531904" y="4070222"/>
                  <a:pt x="1530573" y="4067946"/>
                  <a:pt x="1532474" y="4067946"/>
                </a:cubicBezTo>
                <a:cubicBezTo>
                  <a:pt x="1530953" y="4066808"/>
                  <a:pt x="1532474" y="4065290"/>
                  <a:pt x="1530763" y="4064153"/>
                </a:cubicBezTo>
                <a:cubicBezTo>
                  <a:pt x="1529052" y="4063015"/>
                  <a:pt x="1530763" y="4064153"/>
                  <a:pt x="1532284" y="4064153"/>
                </a:cubicBezTo>
                <a:cubicBezTo>
                  <a:pt x="1533805" y="4064153"/>
                  <a:pt x="1532284" y="4062825"/>
                  <a:pt x="1531143" y="4062066"/>
                </a:cubicBezTo>
                <a:close/>
                <a:moveTo>
                  <a:pt x="1655696" y="4061497"/>
                </a:moveTo>
                <a:lnTo>
                  <a:pt x="1649231" y="4070032"/>
                </a:lnTo>
                <a:lnTo>
                  <a:pt x="1653414" y="4073256"/>
                </a:lnTo>
                <a:lnTo>
                  <a:pt x="1657598" y="4076671"/>
                </a:lnTo>
                <a:close/>
                <a:moveTo>
                  <a:pt x="1507754" y="4061497"/>
                </a:moveTo>
                <a:cubicBezTo>
                  <a:pt x="1508054" y="4063261"/>
                  <a:pt x="1509726" y="4064437"/>
                  <a:pt x="1511485" y="4064134"/>
                </a:cubicBezTo>
                <a:cubicBezTo>
                  <a:pt x="1511844" y="4064077"/>
                  <a:pt x="1512190" y="4063944"/>
                  <a:pt x="1512508" y="4063773"/>
                </a:cubicBezTo>
                <a:lnTo>
                  <a:pt x="1511177" y="4063584"/>
                </a:lnTo>
                <a:lnTo>
                  <a:pt x="1511177" y="4061497"/>
                </a:lnTo>
                <a:close/>
                <a:moveTo>
                  <a:pt x="1637631" y="4061118"/>
                </a:moveTo>
                <a:cubicBezTo>
                  <a:pt x="1617284" y="4074205"/>
                  <a:pt x="1654935" y="4068705"/>
                  <a:pt x="1637631" y="4061118"/>
                </a:cubicBezTo>
                <a:close/>
                <a:moveTo>
                  <a:pt x="1329006" y="4061118"/>
                </a:moveTo>
                <a:lnTo>
                  <a:pt x="1330524" y="4070576"/>
                </a:lnTo>
                <a:lnTo>
                  <a:pt x="1326154" y="4066049"/>
                </a:lnTo>
                <a:cubicBezTo>
                  <a:pt x="1326154" y="4065101"/>
                  <a:pt x="1325393" y="4063584"/>
                  <a:pt x="1326154" y="4063204"/>
                </a:cubicBezTo>
                <a:cubicBezTo>
                  <a:pt x="1326915" y="4062825"/>
                  <a:pt x="1329006" y="4061118"/>
                  <a:pt x="1329006" y="4061118"/>
                </a:cubicBezTo>
                <a:close/>
                <a:moveTo>
                  <a:pt x="4542658" y="4060549"/>
                </a:moveTo>
                <a:lnTo>
                  <a:pt x="4542658" y="4070980"/>
                </a:lnTo>
                <a:lnTo>
                  <a:pt x="4553117" y="4070980"/>
                </a:lnTo>
                <a:lnTo>
                  <a:pt x="4553117" y="4060549"/>
                </a:lnTo>
                <a:close/>
                <a:moveTo>
                  <a:pt x="865214" y="4060170"/>
                </a:moveTo>
                <a:lnTo>
                  <a:pt x="861791" y="4064342"/>
                </a:lnTo>
                <a:lnTo>
                  <a:pt x="858558" y="4068515"/>
                </a:lnTo>
                <a:lnTo>
                  <a:pt x="873581" y="4066808"/>
                </a:lnTo>
                <a:lnTo>
                  <a:pt x="869397" y="4063394"/>
                </a:lnTo>
                <a:close/>
                <a:moveTo>
                  <a:pt x="1690709" y="4059956"/>
                </a:moveTo>
                <a:cubicBezTo>
                  <a:pt x="1690352" y="4059791"/>
                  <a:pt x="1690970" y="4060549"/>
                  <a:pt x="1692016" y="4061687"/>
                </a:cubicBezTo>
                <a:cubicBezTo>
                  <a:pt x="1696390" y="4065859"/>
                  <a:pt x="1704756" y="4073825"/>
                  <a:pt x="1695819" y="4063773"/>
                </a:cubicBezTo>
                <a:lnTo>
                  <a:pt x="1695249" y="4063773"/>
                </a:lnTo>
                <a:cubicBezTo>
                  <a:pt x="1692397" y="4061213"/>
                  <a:pt x="1691066" y="4060122"/>
                  <a:pt x="1690709" y="4059956"/>
                </a:cubicBezTo>
                <a:close/>
                <a:moveTo>
                  <a:pt x="1993985" y="4058842"/>
                </a:moveTo>
                <a:cubicBezTo>
                  <a:pt x="1976681" y="4066428"/>
                  <a:pt x="2014332" y="4071929"/>
                  <a:pt x="1993985" y="4058842"/>
                </a:cubicBezTo>
                <a:close/>
                <a:moveTo>
                  <a:pt x="1946826" y="4058842"/>
                </a:moveTo>
                <a:lnTo>
                  <a:pt x="1946826" y="4074395"/>
                </a:lnTo>
                <a:cubicBezTo>
                  <a:pt x="1950135" y="4075077"/>
                  <a:pt x="1953558" y="4073920"/>
                  <a:pt x="1955763" y="4071360"/>
                </a:cubicBezTo>
                <a:lnTo>
                  <a:pt x="1955763" y="4070032"/>
                </a:lnTo>
                <a:cubicBezTo>
                  <a:pt x="1955117" y="4066334"/>
                  <a:pt x="1955117" y="4062541"/>
                  <a:pt x="1955763" y="4058842"/>
                </a:cubicBezTo>
                <a:close/>
                <a:moveTo>
                  <a:pt x="3467511" y="4058083"/>
                </a:moveTo>
                <a:cubicBezTo>
                  <a:pt x="3462377" y="4079705"/>
                  <a:pt x="3483104" y="4059221"/>
                  <a:pt x="3467511" y="4058083"/>
                </a:cubicBezTo>
                <a:close/>
                <a:moveTo>
                  <a:pt x="4410689" y="4056566"/>
                </a:moveTo>
                <a:cubicBezTo>
                  <a:pt x="4409833" y="4063109"/>
                  <a:pt x="4406429" y="4069046"/>
                  <a:pt x="4401181" y="4073067"/>
                </a:cubicBezTo>
                <a:cubicBezTo>
                  <a:pt x="4401181" y="4071739"/>
                  <a:pt x="4399280" y="4070412"/>
                  <a:pt x="4398709" y="4073067"/>
                </a:cubicBezTo>
                <a:cubicBezTo>
                  <a:pt x="4404604" y="4079705"/>
                  <a:pt x="4411640" y="4077808"/>
                  <a:pt x="4424000" y="4075912"/>
                </a:cubicBezTo>
                <a:lnTo>
                  <a:pt x="4424951" y="4075533"/>
                </a:lnTo>
                <a:lnTo>
                  <a:pt x="4424951" y="4063584"/>
                </a:lnTo>
                <a:cubicBezTo>
                  <a:pt x="4415823" y="4065480"/>
                  <a:pt x="4417535" y="4056566"/>
                  <a:pt x="4410689" y="4056566"/>
                </a:cubicBezTo>
                <a:close/>
                <a:moveTo>
                  <a:pt x="1942453" y="4056566"/>
                </a:moveTo>
                <a:lnTo>
                  <a:pt x="1940741" y="4058652"/>
                </a:lnTo>
                <a:cubicBezTo>
                  <a:pt x="1940741" y="4059790"/>
                  <a:pt x="1939220" y="4061308"/>
                  <a:pt x="1939410" y="4061687"/>
                </a:cubicBezTo>
                <a:cubicBezTo>
                  <a:pt x="1939600" y="4062066"/>
                  <a:pt x="1941502" y="4061687"/>
                  <a:pt x="1942833" y="4061118"/>
                </a:cubicBezTo>
                <a:lnTo>
                  <a:pt x="1944164" y="4061118"/>
                </a:lnTo>
                <a:close/>
                <a:moveTo>
                  <a:pt x="5174739" y="4055997"/>
                </a:moveTo>
                <a:cubicBezTo>
                  <a:pt x="5174739" y="4059221"/>
                  <a:pt x="5174739" y="4062256"/>
                  <a:pt x="5169605" y="4061118"/>
                </a:cubicBezTo>
                <a:lnTo>
                  <a:pt x="5169605" y="4071549"/>
                </a:lnTo>
                <a:cubicBezTo>
                  <a:pt x="5181205" y="4081033"/>
                  <a:pt x="5183677" y="4055238"/>
                  <a:pt x="5173408" y="4057325"/>
                </a:cubicBezTo>
                <a:close/>
                <a:moveTo>
                  <a:pt x="662507" y="4055049"/>
                </a:moveTo>
                <a:cubicBezTo>
                  <a:pt x="657675" y="4055674"/>
                  <a:pt x="654271" y="4060094"/>
                  <a:pt x="654900" y="4064911"/>
                </a:cubicBezTo>
                <a:cubicBezTo>
                  <a:pt x="655495" y="4069767"/>
                  <a:pt x="659911" y="4073238"/>
                  <a:pt x="664788" y="4072687"/>
                </a:cubicBezTo>
                <a:cubicBezTo>
                  <a:pt x="669613" y="4071910"/>
                  <a:pt x="672967" y="4067472"/>
                  <a:pt x="672395" y="4062635"/>
                </a:cubicBezTo>
                <a:cubicBezTo>
                  <a:pt x="671765" y="4057818"/>
                  <a:pt x="667338" y="4054423"/>
                  <a:pt x="662507" y="4055049"/>
                </a:cubicBezTo>
                <a:close/>
                <a:moveTo>
                  <a:pt x="632652" y="4054669"/>
                </a:moveTo>
                <a:cubicBezTo>
                  <a:pt x="630427" y="4055276"/>
                  <a:pt x="628562" y="4056793"/>
                  <a:pt x="627518" y="4058842"/>
                </a:cubicBezTo>
                <a:lnTo>
                  <a:pt x="595762" y="4062635"/>
                </a:lnTo>
                <a:lnTo>
                  <a:pt x="608882" y="4072877"/>
                </a:lnTo>
                <a:lnTo>
                  <a:pt x="621433" y="4082740"/>
                </a:lnTo>
                <a:cubicBezTo>
                  <a:pt x="615728" y="4082740"/>
                  <a:pt x="612305" y="4095258"/>
                  <a:pt x="629990" y="4101706"/>
                </a:cubicBezTo>
                <a:cubicBezTo>
                  <a:pt x="629990" y="4088999"/>
                  <a:pt x="625616" y="4084067"/>
                  <a:pt x="622383" y="4082740"/>
                </a:cubicBezTo>
                <a:lnTo>
                  <a:pt x="629990" y="4073067"/>
                </a:lnTo>
                <a:cubicBezTo>
                  <a:pt x="631540" y="4073541"/>
                  <a:pt x="633194" y="4073541"/>
                  <a:pt x="634744" y="4073067"/>
                </a:cubicBezTo>
                <a:cubicBezTo>
                  <a:pt x="639366" y="4072194"/>
                  <a:pt x="642474" y="4067851"/>
                  <a:pt x="641779" y="4063204"/>
                </a:cubicBezTo>
                <a:lnTo>
                  <a:pt x="642540" y="4062825"/>
                </a:lnTo>
                <a:cubicBezTo>
                  <a:pt x="642304" y="4061232"/>
                  <a:pt x="641648" y="4059714"/>
                  <a:pt x="640639" y="4058462"/>
                </a:cubicBezTo>
                <a:lnTo>
                  <a:pt x="642730" y="4055807"/>
                </a:lnTo>
                <a:lnTo>
                  <a:pt x="638167" y="4055807"/>
                </a:lnTo>
                <a:cubicBezTo>
                  <a:pt x="636522" y="4054783"/>
                  <a:pt x="634567" y="4054385"/>
                  <a:pt x="632652" y="4054669"/>
                </a:cubicBezTo>
                <a:close/>
                <a:moveTo>
                  <a:pt x="1868862" y="4053531"/>
                </a:moveTo>
                <a:cubicBezTo>
                  <a:pt x="1863918" y="4075153"/>
                  <a:pt x="1884455" y="4054480"/>
                  <a:pt x="1868862" y="4053531"/>
                </a:cubicBezTo>
                <a:close/>
                <a:moveTo>
                  <a:pt x="1119454" y="4053342"/>
                </a:moveTo>
                <a:cubicBezTo>
                  <a:pt x="1117925" y="4053626"/>
                  <a:pt x="1116858" y="4055011"/>
                  <a:pt x="1116982" y="4056566"/>
                </a:cubicBezTo>
                <a:cubicBezTo>
                  <a:pt x="1117385" y="4058083"/>
                  <a:pt x="1118946" y="4058994"/>
                  <a:pt x="1120469" y="4058595"/>
                </a:cubicBezTo>
                <a:cubicBezTo>
                  <a:pt x="1121460" y="4058330"/>
                  <a:pt x="1122234" y="4057552"/>
                  <a:pt x="1122496" y="4056566"/>
                </a:cubicBezTo>
                <a:lnTo>
                  <a:pt x="1122496" y="4055997"/>
                </a:lnTo>
                <a:cubicBezTo>
                  <a:pt x="1122395" y="4054423"/>
                  <a:pt x="1121038" y="4053247"/>
                  <a:pt x="1119467" y="4053342"/>
                </a:cubicBezTo>
                <a:cubicBezTo>
                  <a:pt x="1119461" y="4053342"/>
                  <a:pt x="1119457" y="4053342"/>
                  <a:pt x="1119454" y="4053342"/>
                </a:cubicBezTo>
                <a:close/>
                <a:moveTo>
                  <a:pt x="3451728" y="4052962"/>
                </a:moveTo>
                <a:cubicBezTo>
                  <a:pt x="3446784" y="4074584"/>
                  <a:pt x="3467511" y="4053911"/>
                  <a:pt x="3451728" y="4052962"/>
                </a:cubicBezTo>
                <a:close/>
                <a:moveTo>
                  <a:pt x="5926239" y="4052014"/>
                </a:moveTo>
                <a:cubicBezTo>
                  <a:pt x="5943353" y="4059221"/>
                  <a:pt x="5945255" y="4082171"/>
                  <a:pt x="5952291" y="4098861"/>
                </a:cubicBezTo>
                <a:cubicBezTo>
                  <a:pt x="5958185" y="4094120"/>
                  <a:pt x="5954192" y="4079705"/>
                  <a:pt x="5968264" y="4083309"/>
                </a:cubicBezTo>
                <a:lnTo>
                  <a:pt x="5968074" y="4083119"/>
                </a:lnTo>
                <a:cubicBezTo>
                  <a:pt x="5961475" y="4065461"/>
                  <a:pt x="5945103" y="4053285"/>
                  <a:pt x="5926239" y="4052014"/>
                </a:cubicBezTo>
                <a:close/>
                <a:moveTo>
                  <a:pt x="1681310" y="4049055"/>
                </a:moveTo>
                <a:cubicBezTo>
                  <a:pt x="1680934" y="4049093"/>
                  <a:pt x="1680565" y="4049188"/>
                  <a:pt x="1680226" y="4049359"/>
                </a:cubicBezTo>
                <a:lnTo>
                  <a:pt x="1681367" y="4049359"/>
                </a:lnTo>
                <a:cubicBezTo>
                  <a:pt x="1679867" y="4049548"/>
                  <a:pt x="1678781" y="4050895"/>
                  <a:pt x="1678895" y="4052393"/>
                </a:cubicBezTo>
                <a:cubicBezTo>
                  <a:pt x="1679093" y="4053987"/>
                  <a:pt x="1680513" y="4055162"/>
                  <a:pt x="1682128" y="4055049"/>
                </a:cubicBezTo>
                <a:cubicBezTo>
                  <a:pt x="1683657" y="4054764"/>
                  <a:pt x="1684723" y="4053380"/>
                  <a:pt x="1684600" y="4051824"/>
                </a:cubicBezTo>
                <a:cubicBezTo>
                  <a:pt x="1684457" y="4050155"/>
                  <a:pt x="1682983" y="4048922"/>
                  <a:pt x="1681310" y="4049055"/>
                </a:cubicBezTo>
                <a:close/>
                <a:moveTo>
                  <a:pt x="4308194" y="4048600"/>
                </a:moveTo>
                <a:lnTo>
                  <a:pt x="4308194" y="4059031"/>
                </a:lnTo>
                <a:lnTo>
                  <a:pt x="4318653" y="4059031"/>
                </a:lnTo>
                <a:lnTo>
                  <a:pt x="4318653" y="4048600"/>
                </a:lnTo>
                <a:close/>
                <a:moveTo>
                  <a:pt x="4364101" y="4047841"/>
                </a:moveTo>
                <a:lnTo>
                  <a:pt x="4364101" y="4049169"/>
                </a:lnTo>
                <a:lnTo>
                  <a:pt x="4364101" y="4050497"/>
                </a:lnTo>
                <a:lnTo>
                  <a:pt x="4365812" y="4050497"/>
                </a:lnTo>
                <a:lnTo>
                  <a:pt x="4366573" y="4050686"/>
                </a:lnTo>
                <a:close/>
                <a:moveTo>
                  <a:pt x="1669768" y="4047083"/>
                </a:moveTo>
                <a:lnTo>
                  <a:pt x="1669788" y="4047545"/>
                </a:lnTo>
                <a:lnTo>
                  <a:pt x="1664824" y="4053911"/>
                </a:lnTo>
                <a:cubicBezTo>
                  <a:pt x="1663492" y="4059031"/>
                  <a:pt x="1663683" y="4062825"/>
                  <a:pt x="1664824" y="4062635"/>
                </a:cubicBezTo>
                <a:cubicBezTo>
                  <a:pt x="1665964" y="4062446"/>
                  <a:pt x="1668436" y="4059411"/>
                  <a:pt x="1670148" y="4055997"/>
                </a:cubicBezTo>
                <a:lnTo>
                  <a:pt x="1669788" y="4047545"/>
                </a:lnTo>
                <a:lnTo>
                  <a:pt x="1670148" y="4047083"/>
                </a:lnTo>
                <a:close/>
                <a:moveTo>
                  <a:pt x="790862" y="4047083"/>
                </a:moveTo>
                <a:cubicBezTo>
                  <a:pt x="789288" y="4047083"/>
                  <a:pt x="788010" y="4048354"/>
                  <a:pt x="788010" y="4049928"/>
                </a:cubicBezTo>
                <a:cubicBezTo>
                  <a:pt x="786960" y="4051236"/>
                  <a:pt x="787173" y="4053152"/>
                  <a:pt x="788486" y="4054195"/>
                </a:cubicBezTo>
                <a:cubicBezTo>
                  <a:pt x="789798" y="4055238"/>
                  <a:pt x="791714" y="4055030"/>
                  <a:pt x="792764" y="4053721"/>
                </a:cubicBezTo>
                <a:lnTo>
                  <a:pt x="791243" y="4053152"/>
                </a:lnTo>
                <a:cubicBezTo>
                  <a:pt x="792772" y="4052867"/>
                  <a:pt x="793838" y="4051483"/>
                  <a:pt x="793715" y="4049928"/>
                </a:cubicBezTo>
                <a:cubicBezTo>
                  <a:pt x="793715" y="4048354"/>
                  <a:pt x="792437" y="4047083"/>
                  <a:pt x="790862" y="4047083"/>
                </a:cubicBezTo>
                <a:close/>
                <a:moveTo>
                  <a:pt x="522551" y="4046893"/>
                </a:moveTo>
                <a:cubicBezTo>
                  <a:pt x="521195" y="4047064"/>
                  <a:pt x="520159" y="4048183"/>
                  <a:pt x="520079" y="4049548"/>
                </a:cubicBezTo>
                <a:lnTo>
                  <a:pt x="520079" y="4050117"/>
                </a:lnTo>
                <a:cubicBezTo>
                  <a:pt x="520448" y="4051559"/>
                  <a:pt x="521819" y="4052526"/>
                  <a:pt x="523312" y="4052393"/>
                </a:cubicBezTo>
                <a:cubicBezTo>
                  <a:pt x="524780" y="4052298"/>
                  <a:pt x="525896" y="4051047"/>
                  <a:pt x="525807" y="4049586"/>
                </a:cubicBezTo>
                <a:cubicBezTo>
                  <a:pt x="525803" y="4049510"/>
                  <a:pt x="525795" y="4049434"/>
                  <a:pt x="525784" y="4049359"/>
                </a:cubicBezTo>
                <a:cubicBezTo>
                  <a:pt x="525497" y="4047841"/>
                  <a:pt x="524103" y="4046760"/>
                  <a:pt x="522551" y="4046893"/>
                </a:cubicBezTo>
                <a:close/>
                <a:moveTo>
                  <a:pt x="2115876" y="4046703"/>
                </a:moveTo>
                <a:cubicBezTo>
                  <a:pt x="2108745" y="4053247"/>
                  <a:pt x="2115627" y="4063205"/>
                  <a:pt x="2122000" y="4065374"/>
                </a:cubicBezTo>
                <a:lnTo>
                  <a:pt x="2127332" y="4064582"/>
                </a:lnTo>
                <a:lnTo>
                  <a:pt x="2127665" y="4065670"/>
                </a:lnTo>
                <a:lnTo>
                  <a:pt x="2127665" y="4064532"/>
                </a:lnTo>
                <a:lnTo>
                  <a:pt x="2127332" y="4064582"/>
                </a:lnTo>
                <a:lnTo>
                  <a:pt x="2123981" y="4053626"/>
                </a:lnTo>
                <a:cubicBezTo>
                  <a:pt x="2122627" y="4049738"/>
                  <a:pt x="2120535" y="4046703"/>
                  <a:pt x="2115876" y="4046703"/>
                </a:cubicBezTo>
                <a:close/>
                <a:moveTo>
                  <a:pt x="4107579" y="4046134"/>
                </a:moveTo>
                <a:cubicBezTo>
                  <a:pt x="4105297" y="4060739"/>
                  <a:pt x="4117657" y="4060359"/>
                  <a:pt x="4127736" y="4062446"/>
                </a:cubicBezTo>
                <a:lnTo>
                  <a:pt x="4128496" y="4061687"/>
                </a:lnTo>
                <a:cubicBezTo>
                  <a:pt x="4130017" y="4048031"/>
                  <a:pt x="4121270" y="4044617"/>
                  <a:pt x="4107579" y="4046134"/>
                </a:cubicBezTo>
                <a:close/>
                <a:moveTo>
                  <a:pt x="1991323" y="4046134"/>
                </a:moveTo>
                <a:cubicBezTo>
                  <a:pt x="1989231" y="4049928"/>
                  <a:pt x="1986759" y="4053531"/>
                  <a:pt x="1984287" y="4057135"/>
                </a:cubicBezTo>
                <a:cubicBezTo>
                  <a:pt x="1984230" y="4057571"/>
                  <a:pt x="1984230" y="4058026"/>
                  <a:pt x="1984287" y="4058462"/>
                </a:cubicBezTo>
                <a:cubicBezTo>
                  <a:pt x="1984287" y="4059980"/>
                  <a:pt x="1989231" y="4059600"/>
                  <a:pt x="1993985" y="4058462"/>
                </a:cubicBezTo>
                <a:lnTo>
                  <a:pt x="2002352" y="4054859"/>
                </a:lnTo>
                <a:lnTo>
                  <a:pt x="1996837" y="4050497"/>
                </a:lnTo>
                <a:close/>
                <a:moveTo>
                  <a:pt x="885561" y="4046134"/>
                </a:moveTo>
                <a:lnTo>
                  <a:pt x="882328" y="4050307"/>
                </a:lnTo>
                <a:lnTo>
                  <a:pt x="879095" y="4054669"/>
                </a:lnTo>
                <a:lnTo>
                  <a:pt x="883279" y="4057894"/>
                </a:lnTo>
                <a:lnTo>
                  <a:pt x="887462" y="4061118"/>
                </a:lnTo>
                <a:close/>
                <a:moveTo>
                  <a:pt x="4631081" y="4045376"/>
                </a:moveTo>
                <a:cubicBezTo>
                  <a:pt x="4625947" y="4066997"/>
                  <a:pt x="4646674" y="4046514"/>
                  <a:pt x="4631081" y="4045376"/>
                </a:cubicBezTo>
                <a:close/>
                <a:moveTo>
                  <a:pt x="3211940" y="4045186"/>
                </a:moveTo>
                <a:cubicBezTo>
                  <a:pt x="3210019" y="4046628"/>
                  <a:pt x="3208574" y="4048619"/>
                  <a:pt x="3207756" y="4050876"/>
                </a:cubicBezTo>
                <a:cubicBezTo>
                  <a:pt x="3221828" y="4047083"/>
                  <a:pt x="3203953" y="4075343"/>
                  <a:pt x="3218215" y="4071549"/>
                </a:cubicBezTo>
                <a:cubicBezTo>
                  <a:pt x="3220497" y="4064153"/>
                  <a:pt x="3217835" y="4043289"/>
                  <a:pt x="3211750" y="4046514"/>
                </a:cubicBezTo>
                <a:close/>
                <a:moveTo>
                  <a:pt x="5061305" y="4044668"/>
                </a:moveTo>
                <a:cubicBezTo>
                  <a:pt x="5058696" y="4043242"/>
                  <a:pt x="5056319" y="4043289"/>
                  <a:pt x="5054560" y="4045565"/>
                </a:cubicBezTo>
                <a:cubicBezTo>
                  <a:pt x="5064068" y="4055238"/>
                  <a:pt x="5060645" y="4077808"/>
                  <a:pt x="5079280" y="4077808"/>
                </a:cubicBezTo>
                <a:lnTo>
                  <a:pt x="5080611" y="4076860"/>
                </a:lnTo>
                <a:cubicBezTo>
                  <a:pt x="5079043" y="4066476"/>
                  <a:pt x="5069131" y="4048944"/>
                  <a:pt x="5061305" y="4044668"/>
                </a:cubicBezTo>
                <a:close/>
                <a:moveTo>
                  <a:pt x="1212803" y="4043232"/>
                </a:moveTo>
                <a:cubicBezTo>
                  <a:pt x="1212745" y="4043251"/>
                  <a:pt x="1212687" y="4043270"/>
                  <a:pt x="1212630" y="4043289"/>
                </a:cubicBezTo>
                <a:cubicBezTo>
                  <a:pt x="1211140" y="4043801"/>
                  <a:pt x="1210341" y="4045414"/>
                  <a:pt x="1210849" y="4046893"/>
                </a:cubicBezTo>
                <a:cubicBezTo>
                  <a:pt x="1210870" y="4046969"/>
                  <a:pt x="1210894" y="4047026"/>
                  <a:pt x="1210919" y="4047083"/>
                </a:cubicBezTo>
                <a:cubicBezTo>
                  <a:pt x="1211467" y="4048676"/>
                  <a:pt x="1213199" y="4049510"/>
                  <a:pt x="1214787" y="4048960"/>
                </a:cubicBezTo>
                <a:cubicBezTo>
                  <a:pt x="1216377" y="4048410"/>
                  <a:pt x="1217219" y="4046684"/>
                  <a:pt x="1216671" y="4045110"/>
                </a:cubicBezTo>
                <a:cubicBezTo>
                  <a:pt x="1216124" y="4043517"/>
                  <a:pt x="1214391" y="4042682"/>
                  <a:pt x="1212803" y="4043232"/>
                </a:cubicBezTo>
                <a:close/>
                <a:moveTo>
                  <a:pt x="761768" y="4043100"/>
                </a:moveTo>
                <a:lnTo>
                  <a:pt x="758346" y="4047652"/>
                </a:lnTo>
                <a:lnTo>
                  <a:pt x="755113" y="4044996"/>
                </a:lnTo>
                <a:lnTo>
                  <a:pt x="751690" y="4049169"/>
                </a:lnTo>
                <a:lnTo>
                  <a:pt x="748458" y="4053342"/>
                </a:lnTo>
                <a:lnTo>
                  <a:pt x="754352" y="4053342"/>
                </a:lnTo>
                <a:lnTo>
                  <a:pt x="751500" y="4057135"/>
                </a:lnTo>
                <a:lnTo>
                  <a:pt x="741232" y="4070222"/>
                </a:lnTo>
                <a:lnTo>
                  <a:pt x="754352" y="4080464"/>
                </a:lnTo>
                <a:lnTo>
                  <a:pt x="767663" y="4088999"/>
                </a:lnTo>
                <a:lnTo>
                  <a:pt x="762909" y="4051066"/>
                </a:lnTo>
                <a:close/>
                <a:moveTo>
                  <a:pt x="2898942" y="4042341"/>
                </a:moveTo>
                <a:lnTo>
                  <a:pt x="2898371" y="4043100"/>
                </a:lnTo>
                <a:lnTo>
                  <a:pt x="2898935" y="4044041"/>
                </a:lnTo>
                <a:lnTo>
                  <a:pt x="2898915" y="4049172"/>
                </a:lnTo>
                <a:cubicBezTo>
                  <a:pt x="2895983" y="4055547"/>
                  <a:pt x="2887247" y="4060454"/>
                  <a:pt x="2898942" y="4063015"/>
                </a:cubicBezTo>
                <a:cubicBezTo>
                  <a:pt x="2899513" y="4061877"/>
                  <a:pt x="2902650" y="4057088"/>
                  <a:pt x="2904005" y="4052488"/>
                </a:cubicBezTo>
                <a:lnTo>
                  <a:pt x="2898935" y="4044041"/>
                </a:lnTo>
                <a:close/>
                <a:moveTo>
                  <a:pt x="5899617" y="4041203"/>
                </a:moveTo>
                <a:cubicBezTo>
                  <a:pt x="5899617" y="4049928"/>
                  <a:pt x="5885736" y="4045945"/>
                  <a:pt x="5884215" y="4053721"/>
                </a:cubicBezTo>
                <a:lnTo>
                  <a:pt x="5882883" y="4053721"/>
                </a:lnTo>
                <a:cubicBezTo>
                  <a:pt x="5878168" y="4052071"/>
                  <a:pt x="5872976" y="4054518"/>
                  <a:pt x="5871284" y="4059221"/>
                </a:cubicBezTo>
                <a:cubicBezTo>
                  <a:pt x="5869610" y="4063887"/>
                  <a:pt x="5872026" y="4069027"/>
                  <a:pt x="5876704" y="4070696"/>
                </a:cubicBezTo>
                <a:cubicBezTo>
                  <a:pt x="5881381" y="4072365"/>
                  <a:pt x="5886535" y="4069956"/>
                  <a:pt x="5888208" y="4065290"/>
                </a:cubicBezTo>
                <a:lnTo>
                  <a:pt x="5888588" y="4064342"/>
                </a:lnTo>
                <a:cubicBezTo>
                  <a:pt x="5888969" y="4062977"/>
                  <a:pt x="5888969" y="4061535"/>
                  <a:pt x="5888588" y="4060170"/>
                </a:cubicBezTo>
                <a:cubicBezTo>
                  <a:pt x="5897526" y="4062066"/>
                  <a:pt x="5911407" y="4045565"/>
                  <a:pt x="5899617" y="4041203"/>
                </a:cubicBezTo>
                <a:close/>
                <a:moveTo>
                  <a:pt x="1147853" y="4040994"/>
                </a:moveTo>
                <a:cubicBezTo>
                  <a:pt x="1147831" y="4040994"/>
                  <a:pt x="1147810" y="4041013"/>
                  <a:pt x="1147787" y="4041013"/>
                </a:cubicBezTo>
                <a:cubicBezTo>
                  <a:pt x="1146268" y="4041431"/>
                  <a:pt x="1145370" y="4042986"/>
                  <a:pt x="1145785" y="4044503"/>
                </a:cubicBezTo>
                <a:cubicBezTo>
                  <a:pt x="1145813" y="4044617"/>
                  <a:pt x="1145845" y="4044712"/>
                  <a:pt x="1145885" y="4044807"/>
                </a:cubicBezTo>
                <a:cubicBezTo>
                  <a:pt x="1146039" y="4046476"/>
                  <a:pt x="1147523" y="4047708"/>
                  <a:pt x="1149196" y="4047557"/>
                </a:cubicBezTo>
                <a:cubicBezTo>
                  <a:pt x="1149361" y="4047538"/>
                  <a:pt x="1149527" y="4047500"/>
                  <a:pt x="1149689" y="4047462"/>
                </a:cubicBezTo>
                <a:lnTo>
                  <a:pt x="1149689" y="4046703"/>
                </a:lnTo>
                <a:cubicBezTo>
                  <a:pt x="1151176" y="4046096"/>
                  <a:pt x="1151925" y="4044427"/>
                  <a:pt x="1151400" y="4042910"/>
                </a:cubicBezTo>
                <a:cubicBezTo>
                  <a:pt x="1150951" y="4041412"/>
                  <a:pt x="1149363" y="4040539"/>
                  <a:pt x="1147853" y="4040994"/>
                </a:cubicBezTo>
                <a:close/>
                <a:moveTo>
                  <a:pt x="3133405" y="4040444"/>
                </a:moveTo>
                <a:cubicBezTo>
                  <a:pt x="3130363" y="4040444"/>
                  <a:pt x="3126369" y="4040444"/>
                  <a:pt x="3124278" y="4042720"/>
                </a:cubicBezTo>
                <a:cubicBezTo>
                  <a:pt x="3123365" y="4043365"/>
                  <a:pt x="3122870" y="4044446"/>
                  <a:pt x="3122946" y="4045565"/>
                </a:cubicBezTo>
                <a:cubicBezTo>
                  <a:pt x="3122946" y="4045565"/>
                  <a:pt x="3124848" y="4047272"/>
                  <a:pt x="3125419" y="4047462"/>
                </a:cubicBezTo>
                <a:lnTo>
                  <a:pt x="3124468" y="4046134"/>
                </a:lnTo>
                <a:cubicBezTo>
                  <a:pt x="3129222" y="4047841"/>
                  <a:pt x="3128271" y="4054859"/>
                  <a:pt x="3133405" y="4055997"/>
                </a:cubicBezTo>
                <a:cubicBezTo>
                  <a:pt x="3135497" y="4048600"/>
                  <a:pt x="3139680" y="4047272"/>
                  <a:pt x="3133405" y="4040444"/>
                </a:cubicBezTo>
                <a:close/>
                <a:moveTo>
                  <a:pt x="3112488" y="4040444"/>
                </a:moveTo>
                <a:cubicBezTo>
                  <a:pt x="3106783" y="4067946"/>
                  <a:pt x="3128271" y="4046514"/>
                  <a:pt x="3112488" y="4040444"/>
                </a:cubicBezTo>
                <a:close/>
                <a:moveTo>
                  <a:pt x="3179685" y="4040421"/>
                </a:moveTo>
                <a:cubicBezTo>
                  <a:pt x="3173956" y="4039828"/>
                  <a:pt x="3168489" y="4040634"/>
                  <a:pt x="3164971" y="4044617"/>
                </a:cubicBezTo>
                <a:cubicBezTo>
                  <a:pt x="3168774" y="4052962"/>
                  <a:pt x="3188931" y="4052772"/>
                  <a:pt x="3195967" y="4044996"/>
                </a:cubicBezTo>
                <a:lnTo>
                  <a:pt x="3195967" y="4044617"/>
                </a:lnTo>
                <a:cubicBezTo>
                  <a:pt x="3191403" y="4043005"/>
                  <a:pt x="3185413" y="4041014"/>
                  <a:pt x="3179685" y="4040421"/>
                </a:cubicBezTo>
                <a:close/>
                <a:moveTo>
                  <a:pt x="852473" y="4038737"/>
                </a:moveTo>
                <a:lnTo>
                  <a:pt x="842585" y="4043669"/>
                </a:lnTo>
                <a:cubicBezTo>
                  <a:pt x="836527" y="4046476"/>
                  <a:pt x="830137" y="4048524"/>
                  <a:pt x="823569" y="4049738"/>
                </a:cubicBezTo>
                <a:cubicBezTo>
                  <a:pt x="819635" y="4050326"/>
                  <a:pt x="815872" y="4051749"/>
                  <a:pt x="812540" y="4053911"/>
                </a:cubicBezTo>
                <a:lnTo>
                  <a:pt x="811399" y="4053911"/>
                </a:lnTo>
                <a:cubicBezTo>
                  <a:pt x="811375" y="4054347"/>
                  <a:pt x="811375" y="4054802"/>
                  <a:pt x="811399" y="4055238"/>
                </a:cubicBezTo>
                <a:cubicBezTo>
                  <a:pt x="808979" y="4056680"/>
                  <a:pt x="806687" y="4058330"/>
                  <a:pt x="804554" y="4060170"/>
                </a:cubicBezTo>
                <a:lnTo>
                  <a:pt x="795046" y="4069084"/>
                </a:lnTo>
                <a:lnTo>
                  <a:pt x="802082" y="4072308"/>
                </a:lnTo>
                <a:lnTo>
                  <a:pt x="809118" y="4075533"/>
                </a:lnTo>
                <a:lnTo>
                  <a:pt x="807596" y="4063584"/>
                </a:lnTo>
                <a:lnTo>
                  <a:pt x="809878" y="4062256"/>
                </a:lnTo>
                <a:cubicBezTo>
                  <a:pt x="809878" y="4069653"/>
                  <a:pt x="815963" y="4066239"/>
                  <a:pt x="816534" y="4061308"/>
                </a:cubicBezTo>
                <a:lnTo>
                  <a:pt x="819386" y="4061308"/>
                </a:lnTo>
                <a:lnTo>
                  <a:pt x="832126" y="4059600"/>
                </a:lnTo>
                <a:lnTo>
                  <a:pt x="842205" y="4049169"/>
                </a:lnTo>
                <a:close/>
                <a:moveTo>
                  <a:pt x="910471" y="4038548"/>
                </a:moveTo>
                <a:cubicBezTo>
                  <a:pt x="908942" y="4038832"/>
                  <a:pt x="907876" y="4040217"/>
                  <a:pt x="907999" y="4041772"/>
                </a:cubicBezTo>
                <a:cubicBezTo>
                  <a:pt x="908286" y="4043289"/>
                  <a:pt x="909680" y="4044370"/>
                  <a:pt x="911232" y="4044238"/>
                </a:cubicBezTo>
                <a:cubicBezTo>
                  <a:pt x="912761" y="4043953"/>
                  <a:pt x="913827" y="4042569"/>
                  <a:pt x="913704" y="4041013"/>
                </a:cubicBezTo>
                <a:cubicBezTo>
                  <a:pt x="913126" y="4040236"/>
                  <a:pt x="912196" y="4039818"/>
                  <a:pt x="911232" y="4039875"/>
                </a:cubicBezTo>
                <a:close/>
                <a:moveTo>
                  <a:pt x="613636" y="4038358"/>
                </a:moveTo>
                <a:cubicBezTo>
                  <a:pt x="608502" y="4059980"/>
                  <a:pt x="629229" y="4039496"/>
                  <a:pt x="613636" y="4038358"/>
                </a:cubicBezTo>
                <a:close/>
                <a:moveTo>
                  <a:pt x="1826837" y="4037979"/>
                </a:moveTo>
                <a:cubicBezTo>
                  <a:pt x="1825470" y="4038642"/>
                  <a:pt x="1824489" y="4039913"/>
                  <a:pt x="1824175" y="4041393"/>
                </a:cubicBezTo>
                <a:lnTo>
                  <a:pt x="1824175" y="4044048"/>
                </a:lnTo>
                <a:lnTo>
                  <a:pt x="1821132" y="4044048"/>
                </a:lnTo>
                <a:lnTo>
                  <a:pt x="1818090" y="4044048"/>
                </a:lnTo>
                <a:lnTo>
                  <a:pt x="1821513" y="4045945"/>
                </a:lnTo>
                <a:lnTo>
                  <a:pt x="1823795" y="4046703"/>
                </a:lnTo>
                <a:lnTo>
                  <a:pt x="1826647" y="4044238"/>
                </a:lnTo>
                <a:lnTo>
                  <a:pt x="1829690" y="4041582"/>
                </a:lnTo>
                <a:lnTo>
                  <a:pt x="1829690" y="4039496"/>
                </a:lnTo>
                <a:cubicBezTo>
                  <a:pt x="1829324" y="4038301"/>
                  <a:pt x="1828050" y="4037618"/>
                  <a:pt x="1826845" y="4037979"/>
                </a:cubicBezTo>
                <a:cubicBezTo>
                  <a:pt x="1826843" y="4037979"/>
                  <a:pt x="1826839" y="4037979"/>
                  <a:pt x="1826837" y="4037979"/>
                </a:cubicBezTo>
                <a:close/>
                <a:moveTo>
                  <a:pt x="1089409" y="4037979"/>
                </a:moveTo>
                <a:cubicBezTo>
                  <a:pt x="1072105" y="4045565"/>
                  <a:pt x="1109756" y="4050876"/>
                  <a:pt x="1089409" y="4037979"/>
                </a:cubicBezTo>
                <a:close/>
                <a:moveTo>
                  <a:pt x="5864058" y="4036651"/>
                </a:moveTo>
                <a:lnTo>
                  <a:pt x="5864058" y="4047083"/>
                </a:lnTo>
                <a:lnTo>
                  <a:pt x="5874516" y="4047083"/>
                </a:lnTo>
                <a:lnTo>
                  <a:pt x="5874516" y="4036651"/>
                </a:lnTo>
                <a:close/>
                <a:moveTo>
                  <a:pt x="1205404" y="4036651"/>
                </a:moveTo>
                <a:cubicBezTo>
                  <a:pt x="1188290" y="4052962"/>
                  <a:pt x="1224420" y="4045376"/>
                  <a:pt x="1205404" y="4036651"/>
                </a:cubicBezTo>
                <a:close/>
                <a:moveTo>
                  <a:pt x="888033" y="4036462"/>
                </a:moveTo>
                <a:cubicBezTo>
                  <a:pt x="886470" y="4036651"/>
                  <a:pt x="885359" y="4038074"/>
                  <a:pt x="885553" y="4039629"/>
                </a:cubicBezTo>
                <a:cubicBezTo>
                  <a:pt x="885557" y="4039648"/>
                  <a:pt x="885559" y="4039667"/>
                  <a:pt x="885561" y="4039686"/>
                </a:cubicBezTo>
                <a:cubicBezTo>
                  <a:pt x="885850" y="4041184"/>
                  <a:pt x="887278" y="4042189"/>
                  <a:pt x="888793" y="4041962"/>
                </a:cubicBezTo>
                <a:cubicBezTo>
                  <a:pt x="890261" y="4041867"/>
                  <a:pt x="891378" y="4040615"/>
                  <a:pt x="891288" y="4039155"/>
                </a:cubicBezTo>
                <a:cubicBezTo>
                  <a:pt x="891284" y="4039079"/>
                  <a:pt x="891277" y="4039003"/>
                  <a:pt x="891265" y="4038927"/>
                </a:cubicBezTo>
                <a:cubicBezTo>
                  <a:pt x="890978" y="4037410"/>
                  <a:pt x="889584" y="4036329"/>
                  <a:pt x="888033" y="4036462"/>
                </a:cubicBezTo>
                <a:close/>
                <a:moveTo>
                  <a:pt x="4556539" y="4036272"/>
                </a:moveTo>
                <a:lnTo>
                  <a:pt x="4549123" y="4042151"/>
                </a:lnTo>
                <a:cubicBezTo>
                  <a:pt x="4544940" y="4045565"/>
                  <a:pt x="4542277" y="4048221"/>
                  <a:pt x="4543038" y="4048221"/>
                </a:cubicBezTo>
                <a:cubicBezTo>
                  <a:pt x="4545719" y="4047538"/>
                  <a:pt x="4548343" y="4046590"/>
                  <a:pt x="4550835" y="4045376"/>
                </a:cubicBezTo>
                <a:lnTo>
                  <a:pt x="4556539" y="4042151"/>
                </a:lnTo>
                <a:lnTo>
                  <a:pt x="4556539" y="4039306"/>
                </a:lnTo>
                <a:close/>
                <a:moveTo>
                  <a:pt x="4600275" y="4034565"/>
                </a:moveTo>
                <a:lnTo>
                  <a:pt x="4598374" y="4036462"/>
                </a:lnTo>
                <a:lnTo>
                  <a:pt x="4600224" y="4037686"/>
                </a:lnTo>
                <a:lnTo>
                  <a:pt x="4600014" y="4050473"/>
                </a:lnTo>
                <a:cubicBezTo>
                  <a:pt x="4600513" y="4055191"/>
                  <a:pt x="4602842" y="4058084"/>
                  <a:pt x="4610734" y="4055428"/>
                </a:cubicBezTo>
                <a:cubicBezTo>
                  <a:pt x="4610449" y="4050402"/>
                  <a:pt x="4609641" y="4045993"/>
                  <a:pt x="4607763" y="4042673"/>
                </a:cubicBezTo>
                <a:lnTo>
                  <a:pt x="4600224" y="4037686"/>
                </a:lnTo>
                <a:close/>
                <a:moveTo>
                  <a:pt x="434889" y="4033996"/>
                </a:moveTo>
                <a:lnTo>
                  <a:pt x="455236" y="4047462"/>
                </a:lnTo>
                <a:lnTo>
                  <a:pt x="448390" y="4062446"/>
                </a:lnTo>
                <a:close/>
                <a:moveTo>
                  <a:pt x="1811625" y="4033237"/>
                </a:moveTo>
                <a:cubicBezTo>
                  <a:pt x="1806681" y="4054859"/>
                  <a:pt x="1827408" y="4033237"/>
                  <a:pt x="1811625" y="4033237"/>
                </a:cubicBezTo>
                <a:close/>
                <a:moveTo>
                  <a:pt x="1738795" y="4033047"/>
                </a:moveTo>
                <a:cubicBezTo>
                  <a:pt x="1733850" y="4054669"/>
                  <a:pt x="1754577" y="4033047"/>
                  <a:pt x="1738795" y="4033047"/>
                </a:cubicBezTo>
                <a:close/>
                <a:moveTo>
                  <a:pt x="2154668" y="4029468"/>
                </a:moveTo>
                <a:cubicBezTo>
                  <a:pt x="2151578" y="4028733"/>
                  <a:pt x="2150104" y="4032194"/>
                  <a:pt x="2153146" y="4037030"/>
                </a:cubicBezTo>
                <a:lnTo>
                  <a:pt x="2153146" y="4037599"/>
                </a:lnTo>
                <a:cubicBezTo>
                  <a:pt x="2154611" y="4039363"/>
                  <a:pt x="2156265" y="4040957"/>
                  <a:pt x="2158090" y="4042341"/>
                </a:cubicBezTo>
                <a:cubicBezTo>
                  <a:pt x="2156588" y="4042948"/>
                  <a:pt x="2155790" y="4044579"/>
                  <a:pt x="2156189" y="4046134"/>
                </a:cubicBezTo>
                <a:cubicBezTo>
                  <a:pt x="2156797" y="4047614"/>
                  <a:pt x="2158471" y="4048372"/>
                  <a:pt x="2159992" y="4047841"/>
                </a:cubicBezTo>
                <a:cubicBezTo>
                  <a:pt x="2161323" y="4047481"/>
                  <a:pt x="2162141" y="4046153"/>
                  <a:pt x="2161894" y="4044807"/>
                </a:cubicBezTo>
                <a:lnTo>
                  <a:pt x="2165887" y="4047083"/>
                </a:lnTo>
                <a:cubicBezTo>
                  <a:pt x="2162464" y="4035134"/>
                  <a:pt x="2157758" y="4030203"/>
                  <a:pt x="2154668" y="4029468"/>
                </a:cubicBezTo>
                <a:close/>
                <a:moveTo>
                  <a:pt x="3425581" y="4029373"/>
                </a:moveTo>
                <a:cubicBezTo>
                  <a:pt x="3419971" y="4027168"/>
                  <a:pt x="3414361" y="4030203"/>
                  <a:pt x="3415027" y="4042531"/>
                </a:cubicBezTo>
                <a:cubicBezTo>
                  <a:pt x="3422843" y="4041393"/>
                  <a:pt x="3430792" y="4043460"/>
                  <a:pt x="3437086" y="4048221"/>
                </a:cubicBezTo>
                <a:lnTo>
                  <a:pt x="3436135" y="4047652"/>
                </a:lnTo>
                <a:cubicBezTo>
                  <a:pt x="3436801" y="4039022"/>
                  <a:pt x="3431191" y="4031578"/>
                  <a:pt x="3425581" y="4029373"/>
                </a:cubicBezTo>
                <a:close/>
                <a:moveTo>
                  <a:pt x="2932790" y="4027926"/>
                </a:moveTo>
                <a:cubicBezTo>
                  <a:pt x="2932790" y="4030582"/>
                  <a:pt x="2925373" y="4038358"/>
                  <a:pt x="2932029" y="4040824"/>
                </a:cubicBezTo>
                <a:lnTo>
                  <a:pt x="2932790" y="4042341"/>
                </a:lnTo>
                <a:cubicBezTo>
                  <a:pt x="2932790" y="4037979"/>
                  <a:pt x="2939635" y="4030392"/>
                  <a:pt x="2932790" y="4027926"/>
                </a:cubicBezTo>
                <a:close/>
                <a:moveTo>
                  <a:pt x="3305209" y="4027906"/>
                </a:moveTo>
                <a:cubicBezTo>
                  <a:pt x="3305331" y="4027713"/>
                  <a:pt x="3304214" y="4029966"/>
                  <a:pt x="3300743" y="4036841"/>
                </a:cubicBezTo>
                <a:cubicBezTo>
                  <a:pt x="3293327" y="4051066"/>
                  <a:pt x="3304844" y="4028484"/>
                  <a:pt x="3305209" y="4027906"/>
                </a:cubicBezTo>
                <a:close/>
                <a:moveTo>
                  <a:pt x="1695249" y="4027357"/>
                </a:moveTo>
                <a:cubicBezTo>
                  <a:pt x="1695249" y="4029254"/>
                  <a:pt x="1695249" y="4030582"/>
                  <a:pt x="1695249" y="4031909"/>
                </a:cubicBezTo>
                <a:lnTo>
                  <a:pt x="1694108" y="4031909"/>
                </a:lnTo>
                <a:lnTo>
                  <a:pt x="1691065" y="4031909"/>
                </a:lnTo>
                <a:lnTo>
                  <a:pt x="1693537" y="4033806"/>
                </a:lnTo>
                <a:lnTo>
                  <a:pt x="1695249" y="4035323"/>
                </a:lnTo>
                <a:lnTo>
                  <a:pt x="1691826" y="4036651"/>
                </a:lnTo>
                <a:cubicBezTo>
                  <a:pt x="1689375" y="4037694"/>
                  <a:pt x="1687173" y="4039249"/>
                  <a:pt x="1685360" y="4041203"/>
                </a:cubicBezTo>
                <a:lnTo>
                  <a:pt x="1682888" y="4044427"/>
                </a:lnTo>
                <a:lnTo>
                  <a:pt x="1684980" y="4044427"/>
                </a:lnTo>
                <a:lnTo>
                  <a:pt x="1686882" y="4045376"/>
                </a:lnTo>
                <a:lnTo>
                  <a:pt x="1692396" y="4039875"/>
                </a:lnTo>
                <a:lnTo>
                  <a:pt x="1695819" y="4036082"/>
                </a:lnTo>
                <a:cubicBezTo>
                  <a:pt x="1699052" y="4039875"/>
                  <a:pt x="1707609" y="4028116"/>
                  <a:pt x="1695819" y="4027357"/>
                </a:cubicBezTo>
                <a:close/>
                <a:moveTo>
                  <a:pt x="1789757" y="4026599"/>
                </a:moveTo>
                <a:lnTo>
                  <a:pt x="1789757" y="4028495"/>
                </a:lnTo>
                <a:lnTo>
                  <a:pt x="1789757" y="4030392"/>
                </a:lnTo>
                <a:lnTo>
                  <a:pt x="1789947" y="4032289"/>
                </a:lnTo>
                <a:lnTo>
                  <a:pt x="1791848" y="4032289"/>
                </a:lnTo>
                <a:close/>
                <a:moveTo>
                  <a:pt x="5911027" y="4026030"/>
                </a:moveTo>
                <a:lnTo>
                  <a:pt x="5911027" y="4036462"/>
                </a:lnTo>
                <a:lnTo>
                  <a:pt x="5921485" y="4036462"/>
                </a:lnTo>
                <a:lnTo>
                  <a:pt x="5921485" y="4026030"/>
                </a:lnTo>
                <a:close/>
                <a:moveTo>
                  <a:pt x="4338620" y="4026030"/>
                </a:moveTo>
                <a:lnTo>
                  <a:pt x="4340901" y="4029444"/>
                </a:lnTo>
                <a:lnTo>
                  <a:pt x="4337859" y="4031909"/>
                </a:lnTo>
                <a:lnTo>
                  <a:pt x="4338810" y="4031909"/>
                </a:lnTo>
                <a:lnTo>
                  <a:pt x="4339951" y="4031909"/>
                </a:lnTo>
                <a:lnTo>
                  <a:pt x="4341091" y="4030013"/>
                </a:lnTo>
                <a:cubicBezTo>
                  <a:pt x="4341396" y="4029026"/>
                  <a:pt x="4341396" y="4027964"/>
                  <a:pt x="4341091" y="4026978"/>
                </a:cubicBezTo>
                <a:lnTo>
                  <a:pt x="4341091" y="4026030"/>
                </a:lnTo>
                <a:close/>
                <a:moveTo>
                  <a:pt x="1531524" y="4025461"/>
                </a:moveTo>
                <a:cubicBezTo>
                  <a:pt x="1530772" y="4025442"/>
                  <a:pt x="1530061" y="4025802"/>
                  <a:pt x="1529622" y="4026409"/>
                </a:cubicBezTo>
                <a:lnTo>
                  <a:pt x="1534566" y="4029444"/>
                </a:lnTo>
                <a:cubicBezTo>
                  <a:pt x="1534566" y="4029444"/>
                  <a:pt x="1534566" y="4028495"/>
                  <a:pt x="1534566" y="4027926"/>
                </a:cubicBezTo>
                <a:cubicBezTo>
                  <a:pt x="1534368" y="4026428"/>
                  <a:pt x="1533033" y="4025347"/>
                  <a:pt x="1531524" y="4025461"/>
                </a:cubicBezTo>
                <a:close/>
                <a:moveTo>
                  <a:pt x="4332154" y="4025271"/>
                </a:moveTo>
                <a:lnTo>
                  <a:pt x="4332915" y="4026788"/>
                </a:lnTo>
                <a:lnTo>
                  <a:pt x="4332915" y="4028116"/>
                </a:lnTo>
                <a:lnTo>
                  <a:pt x="4334099" y="4028116"/>
                </a:lnTo>
                <a:lnTo>
                  <a:pt x="4334626" y="4028116"/>
                </a:lnTo>
                <a:lnTo>
                  <a:pt x="4334454" y="4027888"/>
                </a:lnTo>
                <a:lnTo>
                  <a:pt x="4333485" y="4026599"/>
                </a:lnTo>
                <a:close/>
                <a:moveTo>
                  <a:pt x="4532199" y="4024133"/>
                </a:moveTo>
                <a:cubicBezTo>
                  <a:pt x="4527255" y="4045755"/>
                  <a:pt x="4547982" y="4024133"/>
                  <a:pt x="4532199" y="4024133"/>
                </a:cubicBezTo>
                <a:close/>
                <a:moveTo>
                  <a:pt x="1998929" y="4023944"/>
                </a:moveTo>
                <a:cubicBezTo>
                  <a:pt x="1998054" y="4028002"/>
                  <a:pt x="1996571" y="4031890"/>
                  <a:pt x="1994556" y="4035513"/>
                </a:cubicBezTo>
                <a:lnTo>
                  <a:pt x="1996647" y="4037030"/>
                </a:lnTo>
                <a:cubicBezTo>
                  <a:pt x="1997674" y="4032725"/>
                  <a:pt x="1998435" y="4028344"/>
                  <a:pt x="1998929" y="4023944"/>
                </a:cubicBezTo>
                <a:close/>
                <a:moveTo>
                  <a:pt x="2034298" y="4023375"/>
                </a:moveTo>
                <a:lnTo>
                  <a:pt x="2010719" y="4031720"/>
                </a:lnTo>
                <a:lnTo>
                  <a:pt x="2014712" y="4033616"/>
                </a:lnTo>
                <a:cubicBezTo>
                  <a:pt x="2020303" y="4034698"/>
                  <a:pt x="2026045" y="4034698"/>
                  <a:pt x="2031636" y="4033616"/>
                </a:cubicBezTo>
                <a:lnTo>
                  <a:pt x="2044567" y="4031530"/>
                </a:lnTo>
                <a:lnTo>
                  <a:pt x="2039433" y="4027357"/>
                </a:lnTo>
                <a:close/>
                <a:moveTo>
                  <a:pt x="1073436" y="4022995"/>
                </a:moveTo>
                <a:cubicBezTo>
                  <a:pt x="1057653" y="4040444"/>
                  <a:pt x="1092451" y="4038737"/>
                  <a:pt x="1073436" y="4022995"/>
                </a:cubicBezTo>
                <a:close/>
                <a:moveTo>
                  <a:pt x="921881" y="4022806"/>
                </a:moveTo>
                <a:cubicBezTo>
                  <a:pt x="921310" y="4028306"/>
                  <a:pt x="912753" y="4033996"/>
                  <a:pt x="922071" y="4037789"/>
                </a:cubicBezTo>
                <a:lnTo>
                  <a:pt x="921881" y="4038358"/>
                </a:lnTo>
                <a:cubicBezTo>
                  <a:pt x="921881" y="4032289"/>
                  <a:pt x="931198" y="4026599"/>
                  <a:pt x="921881" y="4022806"/>
                </a:cubicBezTo>
                <a:close/>
                <a:moveTo>
                  <a:pt x="3503650" y="4022444"/>
                </a:moveTo>
                <a:cubicBezTo>
                  <a:pt x="3504104" y="4024773"/>
                  <a:pt x="3518758" y="4038358"/>
                  <a:pt x="3509345" y="4025271"/>
                </a:cubicBezTo>
                <a:cubicBezTo>
                  <a:pt x="3504924" y="4022142"/>
                  <a:pt x="3503498" y="4021668"/>
                  <a:pt x="3503650" y="4022444"/>
                </a:cubicBezTo>
                <a:close/>
                <a:moveTo>
                  <a:pt x="1175550" y="4021667"/>
                </a:moveTo>
                <a:lnTo>
                  <a:pt x="1175550" y="4030013"/>
                </a:lnTo>
                <a:lnTo>
                  <a:pt x="1175550" y="4038548"/>
                </a:lnTo>
                <a:lnTo>
                  <a:pt x="1180114" y="4040634"/>
                </a:lnTo>
                <a:lnTo>
                  <a:pt x="1184107" y="4042910"/>
                </a:lnTo>
                <a:lnTo>
                  <a:pt x="1179923" y="4032289"/>
                </a:lnTo>
                <a:close/>
                <a:moveTo>
                  <a:pt x="714229" y="4020909"/>
                </a:moveTo>
                <a:lnTo>
                  <a:pt x="696735" y="4038168"/>
                </a:lnTo>
                <a:lnTo>
                  <a:pt x="690840" y="4035513"/>
                </a:lnTo>
                <a:lnTo>
                  <a:pt x="684565" y="4032289"/>
                </a:lnTo>
                <a:lnTo>
                  <a:pt x="682283" y="4037030"/>
                </a:lnTo>
                <a:lnTo>
                  <a:pt x="680001" y="4041962"/>
                </a:lnTo>
                <a:lnTo>
                  <a:pt x="690650" y="4041962"/>
                </a:lnTo>
                <a:lnTo>
                  <a:pt x="701299" y="4041962"/>
                </a:lnTo>
                <a:lnTo>
                  <a:pt x="707574" y="4031530"/>
                </a:lnTo>
                <a:close/>
                <a:moveTo>
                  <a:pt x="1953045" y="4020456"/>
                </a:moveTo>
                <a:cubicBezTo>
                  <a:pt x="1941324" y="4021691"/>
                  <a:pt x="1931662" y="4028875"/>
                  <a:pt x="1913549" y="4024323"/>
                </a:cubicBezTo>
                <a:lnTo>
                  <a:pt x="1913549" y="4036082"/>
                </a:lnTo>
                <a:cubicBezTo>
                  <a:pt x="1924768" y="4037599"/>
                  <a:pt x="1932564" y="4043479"/>
                  <a:pt x="1942072" y="4045755"/>
                </a:cubicBezTo>
                <a:cubicBezTo>
                  <a:pt x="1943499" y="4031672"/>
                  <a:pt x="1954124" y="4035406"/>
                  <a:pt x="1960872" y="4030152"/>
                </a:cubicBezTo>
                <a:lnTo>
                  <a:pt x="1965361" y="4021805"/>
                </a:lnTo>
                <a:lnTo>
                  <a:pt x="1965842" y="4021857"/>
                </a:lnTo>
                <a:lnTo>
                  <a:pt x="1965842" y="4020909"/>
                </a:lnTo>
                <a:lnTo>
                  <a:pt x="1965361" y="4021805"/>
                </a:lnTo>
                <a:close/>
                <a:moveTo>
                  <a:pt x="3483104" y="4020150"/>
                </a:moveTo>
                <a:cubicBezTo>
                  <a:pt x="3478160" y="4041772"/>
                  <a:pt x="3498697" y="4021098"/>
                  <a:pt x="3483104" y="4020150"/>
                </a:cubicBezTo>
                <a:close/>
                <a:moveTo>
                  <a:pt x="4568900" y="4019012"/>
                </a:moveTo>
                <a:cubicBezTo>
                  <a:pt x="4548553" y="4031909"/>
                  <a:pt x="4586204" y="4026599"/>
                  <a:pt x="4568900" y="4019012"/>
                </a:cubicBezTo>
                <a:close/>
                <a:moveTo>
                  <a:pt x="795807" y="4018822"/>
                </a:moveTo>
                <a:cubicBezTo>
                  <a:pt x="796491" y="4019866"/>
                  <a:pt x="797491" y="4020662"/>
                  <a:pt x="798659" y="4021098"/>
                </a:cubicBezTo>
                <a:lnTo>
                  <a:pt x="798659" y="4025081"/>
                </a:lnTo>
                <a:lnTo>
                  <a:pt x="795807" y="4023754"/>
                </a:lnTo>
                <a:close/>
                <a:moveTo>
                  <a:pt x="2838282" y="4017874"/>
                </a:moveTo>
                <a:cubicBezTo>
                  <a:pt x="2836875" y="4018272"/>
                  <a:pt x="2836057" y="4019752"/>
                  <a:pt x="2836456" y="4021155"/>
                </a:cubicBezTo>
                <a:cubicBezTo>
                  <a:pt x="2836494" y="4021269"/>
                  <a:pt x="2836532" y="4021383"/>
                  <a:pt x="2836570" y="4021478"/>
                </a:cubicBezTo>
                <a:cubicBezTo>
                  <a:pt x="2836989" y="4022995"/>
                  <a:pt x="2838548" y="4023887"/>
                  <a:pt x="2840069" y="4023469"/>
                </a:cubicBezTo>
                <a:cubicBezTo>
                  <a:pt x="2840183" y="4023450"/>
                  <a:pt x="2840278" y="4023412"/>
                  <a:pt x="2840373" y="4023375"/>
                </a:cubicBezTo>
                <a:cubicBezTo>
                  <a:pt x="2841743" y="4022407"/>
                  <a:pt x="2842085" y="4020529"/>
                  <a:pt x="2841115" y="4019145"/>
                </a:cubicBezTo>
                <a:cubicBezTo>
                  <a:pt x="2840488" y="4018234"/>
                  <a:pt x="2839384" y="4017741"/>
                  <a:pt x="2838282" y="4017874"/>
                </a:cubicBezTo>
                <a:close/>
                <a:moveTo>
                  <a:pt x="519509" y="4016926"/>
                </a:moveTo>
                <a:lnTo>
                  <a:pt x="520130" y="4017622"/>
                </a:lnTo>
                <a:lnTo>
                  <a:pt x="530538" y="4043669"/>
                </a:lnTo>
                <a:cubicBezTo>
                  <a:pt x="535292" y="4038548"/>
                  <a:pt x="534009" y="4033949"/>
                  <a:pt x="530800" y="4029586"/>
                </a:cubicBezTo>
                <a:lnTo>
                  <a:pt x="520130" y="4017622"/>
                </a:lnTo>
                <a:lnTo>
                  <a:pt x="520079" y="4017495"/>
                </a:lnTo>
                <a:close/>
                <a:moveTo>
                  <a:pt x="1863918" y="4015978"/>
                </a:moveTo>
                <a:lnTo>
                  <a:pt x="1863918" y="4022616"/>
                </a:lnTo>
                <a:cubicBezTo>
                  <a:pt x="1864372" y="4025631"/>
                  <a:pt x="1863977" y="4028723"/>
                  <a:pt x="1862777" y="4031530"/>
                </a:cubicBezTo>
                <a:lnTo>
                  <a:pt x="1861065" y="4033806"/>
                </a:lnTo>
                <a:lnTo>
                  <a:pt x="1871714" y="4029064"/>
                </a:lnTo>
                <a:lnTo>
                  <a:pt x="1868672" y="4024323"/>
                </a:lnTo>
                <a:lnTo>
                  <a:pt x="1865439" y="4019581"/>
                </a:lnTo>
                <a:lnTo>
                  <a:pt x="1867721" y="4017874"/>
                </a:lnTo>
                <a:lnTo>
                  <a:pt x="1870003" y="4015978"/>
                </a:lnTo>
                <a:lnTo>
                  <a:pt x="1866960" y="4015978"/>
                </a:lnTo>
                <a:close/>
                <a:moveTo>
                  <a:pt x="1776446" y="4015978"/>
                </a:moveTo>
                <a:lnTo>
                  <a:pt x="1776751" y="4016089"/>
                </a:lnTo>
                <a:lnTo>
                  <a:pt x="1773974" y="4020150"/>
                </a:lnTo>
                <a:cubicBezTo>
                  <a:pt x="1773570" y="4021857"/>
                  <a:pt x="1772717" y="4023431"/>
                  <a:pt x="1771502" y="4024702"/>
                </a:cubicBezTo>
                <a:lnTo>
                  <a:pt x="1772642" y="4028495"/>
                </a:lnTo>
                <a:lnTo>
                  <a:pt x="1777016" y="4028495"/>
                </a:lnTo>
                <a:lnTo>
                  <a:pt x="1778537" y="4023564"/>
                </a:lnTo>
                <a:cubicBezTo>
                  <a:pt x="1778887" y="4021307"/>
                  <a:pt x="1778887" y="4018993"/>
                  <a:pt x="1778537" y="4016736"/>
                </a:cubicBezTo>
                <a:lnTo>
                  <a:pt x="1776751" y="4016089"/>
                </a:lnTo>
                <a:lnTo>
                  <a:pt x="1776826" y="4015978"/>
                </a:lnTo>
                <a:close/>
                <a:moveTo>
                  <a:pt x="1474857" y="4015788"/>
                </a:moveTo>
                <a:cubicBezTo>
                  <a:pt x="1469342" y="4043479"/>
                  <a:pt x="1490830" y="4022047"/>
                  <a:pt x="1474857" y="4015788"/>
                </a:cubicBezTo>
                <a:close/>
                <a:moveTo>
                  <a:pt x="744844" y="4015788"/>
                </a:moveTo>
                <a:cubicBezTo>
                  <a:pt x="744274" y="4027357"/>
                  <a:pt x="730012" y="4023564"/>
                  <a:pt x="733815" y="4037789"/>
                </a:cubicBezTo>
                <a:lnTo>
                  <a:pt x="734386" y="4036651"/>
                </a:lnTo>
                <a:cubicBezTo>
                  <a:pt x="747126" y="4041772"/>
                  <a:pt x="751690" y="4013322"/>
                  <a:pt x="744844" y="4015788"/>
                </a:cubicBezTo>
                <a:close/>
                <a:moveTo>
                  <a:pt x="3371598" y="4015266"/>
                </a:moveTo>
                <a:cubicBezTo>
                  <a:pt x="3368630" y="4015480"/>
                  <a:pt x="3365730" y="4017258"/>
                  <a:pt x="3362925" y="4021667"/>
                </a:cubicBezTo>
                <a:cubicBezTo>
                  <a:pt x="3386124" y="4015219"/>
                  <a:pt x="3390497" y="4052772"/>
                  <a:pt x="3400386" y="4027357"/>
                </a:cubicBezTo>
                <a:lnTo>
                  <a:pt x="3399435" y="4026788"/>
                </a:lnTo>
                <a:cubicBezTo>
                  <a:pt x="3390022" y="4028069"/>
                  <a:pt x="3380502" y="4014626"/>
                  <a:pt x="3371598" y="4015266"/>
                </a:cubicBezTo>
                <a:close/>
                <a:moveTo>
                  <a:pt x="1602262" y="4014839"/>
                </a:moveTo>
                <a:lnTo>
                  <a:pt x="1603715" y="4014839"/>
                </a:lnTo>
                <a:lnTo>
                  <a:pt x="1602262" y="4017116"/>
                </a:lnTo>
                <a:cubicBezTo>
                  <a:pt x="1602348" y="4016357"/>
                  <a:pt x="1602348" y="4015598"/>
                  <a:pt x="1602262" y="4014839"/>
                </a:cubicBezTo>
                <a:close/>
                <a:moveTo>
                  <a:pt x="1603973" y="4014434"/>
                </a:moveTo>
                <a:lnTo>
                  <a:pt x="1603973" y="4014839"/>
                </a:lnTo>
                <a:lnTo>
                  <a:pt x="1603715" y="4014839"/>
                </a:lnTo>
                <a:close/>
                <a:moveTo>
                  <a:pt x="4384828" y="4014081"/>
                </a:moveTo>
                <a:lnTo>
                  <a:pt x="4382736" y="4015788"/>
                </a:lnTo>
                <a:lnTo>
                  <a:pt x="4382736" y="4017305"/>
                </a:lnTo>
                <a:lnTo>
                  <a:pt x="4382736" y="4019012"/>
                </a:lnTo>
                <a:lnTo>
                  <a:pt x="4383877" y="4019012"/>
                </a:lnTo>
                <a:lnTo>
                  <a:pt x="4384828" y="4019012"/>
                </a:lnTo>
                <a:lnTo>
                  <a:pt x="4384828" y="4017874"/>
                </a:lnTo>
                <a:cubicBezTo>
                  <a:pt x="4385227" y="4016964"/>
                  <a:pt x="4385227" y="4015940"/>
                  <a:pt x="4384828" y="4015029"/>
                </a:cubicBezTo>
                <a:close/>
                <a:moveTo>
                  <a:pt x="1677374" y="4013891"/>
                </a:moveTo>
                <a:cubicBezTo>
                  <a:pt x="1677349" y="4014138"/>
                  <a:pt x="1677393" y="4014384"/>
                  <a:pt x="1677499" y="4014593"/>
                </a:cubicBezTo>
                <a:cubicBezTo>
                  <a:pt x="1677817" y="4015257"/>
                  <a:pt x="1678614" y="4015541"/>
                  <a:pt x="1679275" y="4015219"/>
                </a:cubicBezTo>
                <a:cubicBezTo>
                  <a:pt x="1678515" y="4015978"/>
                  <a:pt x="1676613" y="4013891"/>
                  <a:pt x="1677564" y="4013891"/>
                </a:cubicBezTo>
                <a:close/>
                <a:moveTo>
                  <a:pt x="2990977" y="4013322"/>
                </a:moveTo>
                <a:lnTo>
                  <a:pt x="2991168" y="4013322"/>
                </a:lnTo>
                <a:cubicBezTo>
                  <a:pt x="2991225" y="4013398"/>
                  <a:pt x="2991301" y="4013455"/>
                  <a:pt x="2991358" y="4013531"/>
                </a:cubicBezTo>
                <a:cubicBezTo>
                  <a:pt x="2995446" y="4018026"/>
                  <a:pt x="2995104" y="4024987"/>
                  <a:pt x="2990597" y="4029064"/>
                </a:cubicBezTo>
                <a:cubicBezTo>
                  <a:pt x="2988962" y="4027945"/>
                  <a:pt x="2987422" y="4026675"/>
                  <a:pt x="2986034" y="4025271"/>
                </a:cubicBezTo>
                <a:cubicBezTo>
                  <a:pt x="2989513" y="4022312"/>
                  <a:pt x="2991339" y="4017874"/>
                  <a:pt x="2990977" y="4013322"/>
                </a:cubicBezTo>
                <a:close/>
                <a:moveTo>
                  <a:pt x="2883539" y="4012184"/>
                </a:moveTo>
                <a:cubicBezTo>
                  <a:pt x="2878595" y="4033996"/>
                  <a:pt x="2899132" y="4013322"/>
                  <a:pt x="2883539" y="4012184"/>
                </a:cubicBezTo>
                <a:close/>
                <a:moveTo>
                  <a:pt x="3578752" y="4010857"/>
                </a:moveTo>
                <a:cubicBezTo>
                  <a:pt x="3570005" y="4024512"/>
                  <a:pt x="3595867" y="4026978"/>
                  <a:pt x="3593965" y="4016926"/>
                </a:cubicBezTo>
                <a:lnTo>
                  <a:pt x="3594345" y="4016167"/>
                </a:lnTo>
                <a:cubicBezTo>
                  <a:pt x="3587690" y="4016167"/>
                  <a:pt x="3587119" y="4009529"/>
                  <a:pt x="3578752" y="4010857"/>
                </a:cubicBezTo>
                <a:close/>
                <a:moveTo>
                  <a:pt x="3316906" y="4010857"/>
                </a:moveTo>
                <a:cubicBezTo>
                  <a:pt x="3325654" y="4008960"/>
                  <a:pt x="3324893" y="4028306"/>
                  <a:pt x="3315956" y="4027926"/>
                </a:cubicBezTo>
                <a:cubicBezTo>
                  <a:pt x="3314397" y="4027794"/>
                  <a:pt x="3312894" y="4027282"/>
                  <a:pt x="3311582" y="4026409"/>
                </a:cubicBezTo>
                <a:lnTo>
                  <a:pt x="3311582" y="4015978"/>
                </a:lnTo>
                <a:cubicBezTo>
                  <a:pt x="3316906" y="4016926"/>
                  <a:pt x="3316906" y="4013891"/>
                  <a:pt x="3316906" y="4010857"/>
                </a:cubicBezTo>
                <a:close/>
                <a:moveTo>
                  <a:pt x="718793" y="4010477"/>
                </a:moveTo>
                <a:lnTo>
                  <a:pt x="718793" y="4020909"/>
                </a:lnTo>
                <a:lnTo>
                  <a:pt x="729252" y="4020909"/>
                </a:lnTo>
                <a:lnTo>
                  <a:pt x="729252" y="4010477"/>
                </a:lnTo>
                <a:close/>
                <a:moveTo>
                  <a:pt x="1379018" y="4009908"/>
                </a:moveTo>
                <a:lnTo>
                  <a:pt x="1379208" y="4010667"/>
                </a:lnTo>
                <a:cubicBezTo>
                  <a:pt x="1380919" y="4014650"/>
                  <a:pt x="1379208" y="4018443"/>
                  <a:pt x="1381680" y="4021478"/>
                </a:cubicBezTo>
                <a:cubicBezTo>
                  <a:pt x="1383011" y="4033237"/>
                  <a:pt x="1383772" y="4044427"/>
                  <a:pt x="1384532" y="4055997"/>
                </a:cubicBezTo>
                <a:cubicBezTo>
                  <a:pt x="1384532" y="4059411"/>
                  <a:pt x="1386244" y="4063204"/>
                  <a:pt x="1384532" y="4066618"/>
                </a:cubicBezTo>
                <a:cubicBezTo>
                  <a:pt x="1385673" y="4080274"/>
                  <a:pt x="1386814" y="4094499"/>
                  <a:pt x="1387194" y="4107586"/>
                </a:cubicBezTo>
                <a:cubicBezTo>
                  <a:pt x="1386917" y="4108079"/>
                  <a:pt x="1386428" y="4108440"/>
                  <a:pt x="1385863" y="4108534"/>
                </a:cubicBezTo>
                <a:cubicBezTo>
                  <a:pt x="1387575" y="4114604"/>
                  <a:pt x="1385863" y="4121052"/>
                  <a:pt x="1389857" y="4127501"/>
                </a:cubicBezTo>
                <a:cubicBezTo>
                  <a:pt x="1389857" y="4127501"/>
                  <a:pt x="1388525" y="4125794"/>
                  <a:pt x="1387955" y="4127501"/>
                </a:cubicBezTo>
                <a:cubicBezTo>
                  <a:pt x="1387385" y="4129208"/>
                  <a:pt x="1387955" y="4130346"/>
                  <a:pt x="1390427" y="4129966"/>
                </a:cubicBezTo>
                <a:cubicBezTo>
                  <a:pt x="1388906" y="4128070"/>
                  <a:pt x="1391948" y="4129966"/>
                  <a:pt x="1392329" y="4128829"/>
                </a:cubicBezTo>
                <a:cubicBezTo>
                  <a:pt x="1392709" y="4127691"/>
                  <a:pt x="1390427" y="4128829"/>
                  <a:pt x="1390998" y="4127691"/>
                </a:cubicBezTo>
                <a:cubicBezTo>
                  <a:pt x="1391568" y="4126553"/>
                  <a:pt x="1390998" y="4128829"/>
                  <a:pt x="1392899" y="4127691"/>
                </a:cubicBezTo>
                <a:cubicBezTo>
                  <a:pt x="1394801" y="4126553"/>
                  <a:pt x="1392899" y="4125414"/>
                  <a:pt x="1393850" y="4125983"/>
                </a:cubicBezTo>
                <a:cubicBezTo>
                  <a:pt x="1392709" y="4125983"/>
                  <a:pt x="1393850" y="4124656"/>
                  <a:pt x="1392329" y="4123897"/>
                </a:cubicBezTo>
                <a:cubicBezTo>
                  <a:pt x="1392329" y="4120104"/>
                  <a:pt x="1392329" y="4116880"/>
                  <a:pt x="1392329" y="4113845"/>
                </a:cubicBezTo>
                <a:cubicBezTo>
                  <a:pt x="1387575" y="4111569"/>
                  <a:pt x="1392329" y="4106258"/>
                  <a:pt x="1388906" y="4102844"/>
                </a:cubicBezTo>
                <a:cubicBezTo>
                  <a:pt x="1391188" y="4094120"/>
                  <a:pt x="1386054" y="4085205"/>
                  <a:pt x="1388906" y="4077239"/>
                </a:cubicBezTo>
                <a:cubicBezTo>
                  <a:pt x="1386441" y="4072081"/>
                  <a:pt x="1386441" y="4066087"/>
                  <a:pt x="1388906" y="4060928"/>
                </a:cubicBezTo>
                <a:cubicBezTo>
                  <a:pt x="1385863" y="4058652"/>
                  <a:pt x="1388906" y="4055997"/>
                  <a:pt x="1386054" y="4053721"/>
                </a:cubicBezTo>
                <a:cubicBezTo>
                  <a:pt x="1386054" y="4047652"/>
                  <a:pt x="1388335" y="4043100"/>
                  <a:pt x="1384913" y="4037789"/>
                </a:cubicBezTo>
                <a:cubicBezTo>
                  <a:pt x="1384913" y="4033237"/>
                  <a:pt x="1384913" y="4029064"/>
                  <a:pt x="1386244" y="4024512"/>
                </a:cubicBezTo>
                <a:cubicBezTo>
                  <a:pt x="1380159" y="4018822"/>
                  <a:pt x="1384532" y="4011615"/>
                  <a:pt x="1379018" y="4009908"/>
                </a:cubicBezTo>
                <a:close/>
                <a:moveTo>
                  <a:pt x="819576" y="4008770"/>
                </a:moveTo>
                <a:lnTo>
                  <a:pt x="813681" y="4013512"/>
                </a:lnTo>
                <a:cubicBezTo>
                  <a:pt x="810258" y="4016167"/>
                  <a:pt x="807596" y="4019391"/>
                  <a:pt x="807786" y="4020719"/>
                </a:cubicBezTo>
                <a:cubicBezTo>
                  <a:pt x="807874" y="4022085"/>
                  <a:pt x="809051" y="4023109"/>
                  <a:pt x="810412" y="4023014"/>
                </a:cubicBezTo>
                <a:cubicBezTo>
                  <a:pt x="810489" y="4023014"/>
                  <a:pt x="810565" y="4023014"/>
                  <a:pt x="810639" y="4022995"/>
                </a:cubicBezTo>
                <a:cubicBezTo>
                  <a:pt x="810639" y="4022995"/>
                  <a:pt x="812540" y="4022237"/>
                  <a:pt x="813111" y="4020909"/>
                </a:cubicBezTo>
                <a:cubicBezTo>
                  <a:pt x="813111" y="4023185"/>
                  <a:pt x="811970" y="4025461"/>
                  <a:pt x="811590" y="4027737"/>
                </a:cubicBezTo>
                <a:lnTo>
                  <a:pt x="809498" y="4026030"/>
                </a:lnTo>
                <a:lnTo>
                  <a:pt x="806265" y="4030392"/>
                </a:lnTo>
                <a:lnTo>
                  <a:pt x="802842" y="4034565"/>
                </a:lnTo>
                <a:lnTo>
                  <a:pt x="811399" y="4033427"/>
                </a:lnTo>
                <a:cubicBezTo>
                  <a:pt x="811363" y="4038756"/>
                  <a:pt x="813571" y="4043839"/>
                  <a:pt x="817484" y="4047462"/>
                </a:cubicBezTo>
                <a:cubicBezTo>
                  <a:pt x="824901" y="4032858"/>
                  <a:pt x="814632" y="4021098"/>
                  <a:pt x="833267" y="4010857"/>
                </a:cubicBezTo>
                <a:cubicBezTo>
                  <a:pt x="830432" y="4007082"/>
                  <a:pt x="825068" y="4006324"/>
                  <a:pt x="821288" y="4009150"/>
                </a:cubicBezTo>
                <a:cubicBezTo>
                  <a:pt x="820639" y="4009643"/>
                  <a:pt x="820063" y="4010212"/>
                  <a:pt x="819576" y="4010857"/>
                </a:cubicBezTo>
                <a:close/>
                <a:moveTo>
                  <a:pt x="957577" y="4008134"/>
                </a:moveTo>
                <a:cubicBezTo>
                  <a:pt x="957119" y="4008866"/>
                  <a:pt x="955776" y="4011284"/>
                  <a:pt x="953066" y="4016357"/>
                </a:cubicBezTo>
                <a:lnTo>
                  <a:pt x="950784" y="4020909"/>
                </a:lnTo>
                <a:cubicBezTo>
                  <a:pt x="952353" y="4018918"/>
                  <a:pt x="958949" y="4005938"/>
                  <a:pt x="957577" y="4008134"/>
                </a:cubicBezTo>
                <a:close/>
                <a:moveTo>
                  <a:pt x="1899837" y="4007855"/>
                </a:moveTo>
                <a:cubicBezTo>
                  <a:pt x="1900203" y="4007277"/>
                  <a:pt x="1899098" y="4008059"/>
                  <a:pt x="1895104" y="4011615"/>
                </a:cubicBezTo>
                <a:cubicBezTo>
                  <a:pt x="1884408" y="4023564"/>
                  <a:pt x="1898741" y="4009588"/>
                  <a:pt x="1899837" y="4007855"/>
                </a:cubicBezTo>
                <a:close/>
                <a:moveTo>
                  <a:pt x="2851593" y="4007063"/>
                </a:moveTo>
                <a:cubicBezTo>
                  <a:pt x="2852163" y="4013607"/>
                  <a:pt x="2848776" y="4024738"/>
                  <a:pt x="2853705" y="4027654"/>
                </a:cubicBezTo>
                <a:lnTo>
                  <a:pt x="2861768" y="4027361"/>
                </a:lnTo>
                <a:lnTo>
                  <a:pt x="2862051" y="4027926"/>
                </a:lnTo>
                <a:lnTo>
                  <a:pt x="2861861" y="4027357"/>
                </a:lnTo>
                <a:lnTo>
                  <a:pt x="2861768" y="4027361"/>
                </a:lnTo>
                <a:close/>
                <a:moveTo>
                  <a:pt x="752641" y="4007063"/>
                </a:moveTo>
                <a:cubicBezTo>
                  <a:pt x="751082" y="4007291"/>
                  <a:pt x="749998" y="4008732"/>
                  <a:pt x="750218" y="4010288"/>
                </a:cubicBezTo>
                <a:cubicBezTo>
                  <a:pt x="750441" y="4011843"/>
                  <a:pt x="751886" y="4012924"/>
                  <a:pt x="753445" y="4012696"/>
                </a:cubicBezTo>
                <a:cubicBezTo>
                  <a:pt x="754986" y="4012469"/>
                  <a:pt x="756066" y="4011065"/>
                  <a:pt x="755874" y="4009529"/>
                </a:cubicBezTo>
                <a:cubicBezTo>
                  <a:pt x="755680" y="4007973"/>
                  <a:pt x="754255" y="4006855"/>
                  <a:pt x="752690" y="4007063"/>
                </a:cubicBezTo>
                <a:cubicBezTo>
                  <a:pt x="752675" y="4007063"/>
                  <a:pt x="752658" y="4007063"/>
                  <a:pt x="752641" y="4007063"/>
                </a:cubicBezTo>
                <a:close/>
                <a:moveTo>
                  <a:pt x="2047609" y="4006873"/>
                </a:moveTo>
                <a:lnTo>
                  <a:pt x="2043236" y="4012374"/>
                </a:lnTo>
                <a:cubicBezTo>
                  <a:pt x="2041144" y="4014536"/>
                  <a:pt x="2039870" y="4017343"/>
                  <a:pt x="2039623" y="4020340"/>
                </a:cubicBezTo>
                <a:cubicBezTo>
                  <a:pt x="2040193" y="4020909"/>
                  <a:pt x="2043046" y="4020909"/>
                  <a:pt x="2046278" y="4020909"/>
                </a:cubicBezTo>
                <a:lnTo>
                  <a:pt x="2051793" y="4018822"/>
                </a:lnTo>
                <a:close/>
                <a:moveTo>
                  <a:pt x="1654175" y="4006494"/>
                </a:moveTo>
                <a:cubicBezTo>
                  <a:pt x="1649231" y="4028116"/>
                  <a:pt x="1669958" y="4006494"/>
                  <a:pt x="1654175" y="4006494"/>
                </a:cubicBezTo>
                <a:close/>
                <a:moveTo>
                  <a:pt x="1202362" y="4006494"/>
                </a:moveTo>
                <a:lnTo>
                  <a:pt x="1198178" y="4015409"/>
                </a:lnTo>
                <a:lnTo>
                  <a:pt x="1193805" y="4024323"/>
                </a:lnTo>
                <a:lnTo>
                  <a:pt x="1198178" y="4026219"/>
                </a:lnTo>
                <a:lnTo>
                  <a:pt x="1201982" y="4028116"/>
                </a:lnTo>
                <a:lnTo>
                  <a:pt x="1204454" y="4022995"/>
                </a:lnTo>
                <a:cubicBezTo>
                  <a:pt x="1205701" y="4019505"/>
                  <a:pt x="1205701" y="4015674"/>
                  <a:pt x="1204454" y="4012184"/>
                </a:cubicBezTo>
                <a:close/>
                <a:moveTo>
                  <a:pt x="5911027" y="4005546"/>
                </a:moveTo>
                <a:cubicBezTo>
                  <a:pt x="5909125" y="4017495"/>
                  <a:pt x="5892582" y="4014839"/>
                  <a:pt x="5894863" y="4031151"/>
                </a:cubicBezTo>
                <a:lnTo>
                  <a:pt x="5895434" y="4031530"/>
                </a:lnTo>
                <a:cubicBezTo>
                  <a:pt x="5908935" y="4034185"/>
                  <a:pt x="5925098" y="4012563"/>
                  <a:pt x="5911027" y="4005546"/>
                </a:cubicBezTo>
                <a:close/>
                <a:moveTo>
                  <a:pt x="3135782" y="4003981"/>
                </a:moveTo>
                <a:cubicBezTo>
                  <a:pt x="3133025" y="4006731"/>
                  <a:pt x="3131504" y="4015124"/>
                  <a:pt x="3139490" y="4020909"/>
                </a:cubicBezTo>
                <a:cubicBezTo>
                  <a:pt x="3142533" y="4004124"/>
                  <a:pt x="3138539" y="4001231"/>
                  <a:pt x="3135782" y="4003981"/>
                </a:cubicBezTo>
                <a:close/>
                <a:moveTo>
                  <a:pt x="4780256" y="4002556"/>
                </a:moveTo>
                <a:cubicBezTo>
                  <a:pt x="4774578" y="4006281"/>
                  <a:pt x="4775077" y="4020435"/>
                  <a:pt x="4782636" y="4019012"/>
                </a:cubicBezTo>
                <a:cubicBezTo>
                  <a:pt x="4781685" y="4014081"/>
                  <a:pt x="4787960" y="4013512"/>
                  <a:pt x="4786629" y="4005167"/>
                </a:cubicBezTo>
                <a:lnTo>
                  <a:pt x="4787960" y="4003270"/>
                </a:lnTo>
                <a:cubicBezTo>
                  <a:pt x="4784728" y="4001231"/>
                  <a:pt x="4782149" y="4001314"/>
                  <a:pt x="4780256" y="4002556"/>
                </a:cubicBezTo>
                <a:close/>
                <a:moveTo>
                  <a:pt x="2093057" y="4001942"/>
                </a:moveTo>
                <a:cubicBezTo>
                  <a:pt x="2088113" y="4023564"/>
                  <a:pt x="2108650" y="4002891"/>
                  <a:pt x="2093057" y="4001942"/>
                </a:cubicBezTo>
                <a:close/>
                <a:moveTo>
                  <a:pt x="1806490" y="4001942"/>
                </a:moveTo>
                <a:cubicBezTo>
                  <a:pt x="1789186" y="4009529"/>
                  <a:pt x="1826837" y="4014839"/>
                  <a:pt x="1806490" y="4001942"/>
                </a:cubicBezTo>
                <a:close/>
                <a:moveTo>
                  <a:pt x="4560361" y="4001923"/>
                </a:moveTo>
                <a:lnTo>
                  <a:pt x="4560362" y="4001923"/>
                </a:lnTo>
                <a:lnTo>
                  <a:pt x="4560343" y="4001942"/>
                </a:lnTo>
                <a:cubicBezTo>
                  <a:pt x="4560343" y="4001942"/>
                  <a:pt x="4560361" y="4001923"/>
                  <a:pt x="4560361" y="4001923"/>
                </a:cubicBezTo>
                <a:close/>
                <a:moveTo>
                  <a:pt x="2266784" y="4001885"/>
                </a:moveTo>
                <a:cubicBezTo>
                  <a:pt x="2267925" y="4001715"/>
                  <a:pt x="2268971" y="4002511"/>
                  <a:pt x="2269142" y="4003649"/>
                </a:cubicBezTo>
                <a:cubicBezTo>
                  <a:pt x="2269161" y="4003706"/>
                  <a:pt x="2269180" y="4003744"/>
                  <a:pt x="2269180" y="4003801"/>
                </a:cubicBezTo>
                <a:cubicBezTo>
                  <a:pt x="2269446" y="4004920"/>
                  <a:pt x="2268743" y="4006039"/>
                  <a:pt x="2267621" y="4006304"/>
                </a:cubicBezTo>
                <a:cubicBezTo>
                  <a:pt x="2266423" y="4006532"/>
                  <a:pt x="2265244" y="4005793"/>
                  <a:pt x="2264959" y="4004598"/>
                </a:cubicBezTo>
                <a:cubicBezTo>
                  <a:pt x="2264940" y="4004541"/>
                  <a:pt x="2264921" y="4004503"/>
                  <a:pt x="2264921" y="4004446"/>
                </a:cubicBezTo>
                <a:cubicBezTo>
                  <a:pt x="2264654" y="4003327"/>
                  <a:pt x="2265358" y="4002208"/>
                  <a:pt x="2266480" y="4001942"/>
                </a:cubicBezTo>
                <a:cubicBezTo>
                  <a:pt x="2266575" y="4001904"/>
                  <a:pt x="2266670" y="4001885"/>
                  <a:pt x="2266784" y="4001885"/>
                </a:cubicBezTo>
                <a:close/>
                <a:moveTo>
                  <a:pt x="1494814" y="4001748"/>
                </a:moveTo>
                <a:lnTo>
                  <a:pt x="1495584" y="4002132"/>
                </a:lnTo>
                <a:cubicBezTo>
                  <a:pt x="1495875" y="4003194"/>
                  <a:pt x="1495875" y="4004294"/>
                  <a:pt x="1495584" y="4005356"/>
                </a:cubicBezTo>
                <a:lnTo>
                  <a:pt x="1493492" y="4003430"/>
                </a:lnTo>
                <a:lnTo>
                  <a:pt x="1493492" y="4002701"/>
                </a:lnTo>
                <a:cubicBezTo>
                  <a:pt x="1493964" y="4002435"/>
                  <a:pt x="1494544" y="4002435"/>
                  <a:pt x="1495013" y="4002701"/>
                </a:cubicBezTo>
                <a:close/>
                <a:moveTo>
                  <a:pt x="4394716" y="4001373"/>
                </a:moveTo>
                <a:lnTo>
                  <a:pt x="4393765" y="4001942"/>
                </a:lnTo>
                <a:cubicBezTo>
                  <a:pt x="4394221" y="4002701"/>
                  <a:pt x="4394545" y="4003535"/>
                  <a:pt x="4394716" y="4004408"/>
                </a:cubicBezTo>
                <a:lnTo>
                  <a:pt x="4394716" y="4003649"/>
                </a:lnTo>
                <a:cubicBezTo>
                  <a:pt x="4394716" y="4001373"/>
                  <a:pt x="4394716" y="4001373"/>
                  <a:pt x="4394716" y="4001373"/>
                </a:cubicBezTo>
                <a:close/>
                <a:moveTo>
                  <a:pt x="2161323" y="4000614"/>
                </a:moveTo>
                <a:cubicBezTo>
                  <a:pt x="2156189" y="4022237"/>
                  <a:pt x="2176916" y="4001563"/>
                  <a:pt x="2161323" y="4000614"/>
                </a:cubicBezTo>
                <a:close/>
                <a:moveTo>
                  <a:pt x="4560343" y="4000045"/>
                </a:moveTo>
                <a:cubicBezTo>
                  <a:pt x="4559905" y="4000596"/>
                  <a:pt x="4559905" y="4001392"/>
                  <a:pt x="4560343" y="4001942"/>
                </a:cubicBezTo>
                <a:cubicBezTo>
                  <a:pt x="4560856" y="4002473"/>
                  <a:pt x="4561693" y="4002473"/>
                  <a:pt x="4562225" y="4001961"/>
                </a:cubicBezTo>
                <a:cubicBezTo>
                  <a:pt x="4562225" y="4001961"/>
                  <a:pt x="4562244" y="4001942"/>
                  <a:pt x="4562244" y="4001942"/>
                </a:cubicBezTo>
                <a:lnTo>
                  <a:pt x="4560362" y="4001923"/>
                </a:lnTo>
                <a:lnTo>
                  <a:pt x="4562244" y="4000045"/>
                </a:lnTo>
                <a:cubicBezTo>
                  <a:pt x="4561693" y="3999609"/>
                  <a:pt x="4560894" y="3999609"/>
                  <a:pt x="4560343" y="4000045"/>
                </a:cubicBezTo>
                <a:close/>
                <a:moveTo>
                  <a:pt x="5962750" y="3999856"/>
                </a:moveTo>
                <a:lnTo>
                  <a:pt x="5962750" y="4015409"/>
                </a:lnTo>
                <a:cubicBezTo>
                  <a:pt x="5972447" y="4016357"/>
                  <a:pt x="5975300" y="4010477"/>
                  <a:pt x="5973398" y="4000045"/>
                </a:cubicBezTo>
                <a:lnTo>
                  <a:pt x="5973208" y="3999856"/>
                </a:lnTo>
                <a:close/>
                <a:moveTo>
                  <a:pt x="3092857" y="3999406"/>
                </a:moveTo>
                <a:cubicBezTo>
                  <a:pt x="3091286" y="3999086"/>
                  <a:pt x="3089479" y="4000568"/>
                  <a:pt x="3087197" y="4005167"/>
                </a:cubicBezTo>
                <a:lnTo>
                  <a:pt x="3086246" y="4004977"/>
                </a:lnTo>
                <a:cubicBezTo>
                  <a:pt x="3095564" y="4003460"/>
                  <a:pt x="3102600" y="4029634"/>
                  <a:pt x="3107163" y="4015409"/>
                </a:cubicBezTo>
                <a:cubicBezTo>
                  <a:pt x="3100175" y="4017543"/>
                  <a:pt x="3097573" y="4000366"/>
                  <a:pt x="3092857" y="3999406"/>
                </a:cubicBezTo>
                <a:close/>
                <a:moveTo>
                  <a:pt x="3239132" y="3998718"/>
                </a:moveTo>
                <a:cubicBezTo>
                  <a:pt x="3218595" y="4011615"/>
                  <a:pt x="3256437" y="4006304"/>
                  <a:pt x="3239132" y="3998718"/>
                </a:cubicBezTo>
                <a:close/>
                <a:moveTo>
                  <a:pt x="4574034" y="3998149"/>
                </a:moveTo>
                <a:cubicBezTo>
                  <a:pt x="4569090" y="4019771"/>
                  <a:pt x="4589817" y="3998149"/>
                  <a:pt x="4574034" y="3998149"/>
                </a:cubicBezTo>
                <a:close/>
                <a:moveTo>
                  <a:pt x="1480942" y="3997959"/>
                </a:moveTo>
                <a:cubicBezTo>
                  <a:pt x="1479021" y="3999685"/>
                  <a:pt x="1478034" y="4002227"/>
                  <a:pt x="1478280" y="4004787"/>
                </a:cubicBezTo>
                <a:lnTo>
                  <a:pt x="1479772" y="4004787"/>
                </a:lnTo>
                <a:lnTo>
                  <a:pt x="1479421" y="4005925"/>
                </a:lnTo>
                <a:lnTo>
                  <a:pt x="1482971" y="4005925"/>
                </a:lnTo>
                <a:lnTo>
                  <a:pt x="1486647" y="4008201"/>
                </a:lnTo>
                <a:cubicBezTo>
                  <a:pt x="1486647" y="4009339"/>
                  <a:pt x="1485125" y="4010667"/>
                  <a:pt x="1482653" y="4011236"/>
                </a:cubicBezTo>
                <a:cubicBezTo>
                  <a:pt x="1484363" y="4012810"/>
                  <a:pt x="1486601" y="4013683"/>
                  <a:pt x="1488928" y="4013701"/>
                </a:cubicBezTo>
                <a:lnTo>
                  <a:pt x="1489499" y="4013891"/>
                </a:lnTo>
                <a:lnTo>
                  <a:pt x="1491020" y="4012943"/>
                </a:lnTo>
                <a:lnTo>
                  <a:pt x="1488548" y="4005925"/>
                </a:lnTo>
                <a:lnTo>
                  <a:pt x="1483984" y="4005925"/>
                </a:lnTo>
                <a:lnTo>
                  <a:pt x="1482971" y="4005925"/>
                </a:lnTo>
                <a:lnTo>
                  <a:pt x="1481132" y="4004787"/>
                </a:lnTo>
                <a:lnTo>
                  <a:pt x="1479772" y="4004787"/>
                </a:lnTo>
                <a:lnTo>
                  <a:pt x="1480942" y="4000994"/>
                </a:lnTo>
                <a:lnTo>
                  <a:pt x="1482083" y="3997959"/>
                </a:lnTo>
                <a:close/>
                <a:moveTo>
                  <a:pt x="3379468" y="3996063"/>
                </a:moveTo>
                <a:cubicBezTo>
                  <a:pt x="3362354" y="4012374"/>
                  <a:pt x="3398484" y="4004787"/>
                  <a:pt x="3379468" y="3996063"/>
                </a:cubicBezTo>
                <a:close/>
                <a:moveTo>
                  <a:pt x="2005585" y="3995873"/>
                </a:moveTo>
                <a:lnTo>
                  <a:pt x="2000641" y="3997580"/>
                </a:lnTo>
                <a:lnTo>
                  <a:pt x="2000641" y="3998528"/>
                </a:lnTo>
                <a:lnTo>
                  <a:pt x="2002732" y="4007822"/>
                </a:lnTo>
                <a:cubicBezTo>
                  <a:pt x="2003303" y="4010705"/>
                  <a:pt x="2003303" y="4013664"/>
                  <a:pt x="2002732" y="4016547"/>
                </a:cubicBezTo>
                <a:close/>
                <a:moveTo>
                  <a:pt x="1345170" y="3995494"/>
                </a:moveTo>
                <a:lnTo>
                  <a:pt x="1351255" y="4002132"/>
                </a:lnTo>
                <a:cubicBezTo>
                  <a:pt x="1349543" y="4001942"/>
                  <a:pt x="1347832" y="4000235"/>
                  <a:pt x="1349543" y="4000804"/>
                </a:cubicBezTo>
                <a:cubicBezTo>
                  <a:pt x="1351255" y="4001373"/>
                  <a:pt x="1349543" y="4002701"/>
                  <a:pt x="1349543" y="4002701"/>
                </a:cubicBezTo>
                <a:lnTo>
                  <a:pt x="1348593" y="4003270"/>
                </a:lnTo>
                <a:cubicBezTo>
                  <a:pt x="1348617" y="4003023"/>
                  <a:pt x="1348574" y="4002777"/>
                  <a:pt x="1348467" y="4002568"/>
                </a:cubicBezTo>
                <a:cubicBezTo>
                  <a:pt x="1348150" y="4001904"/>
                  <a:pt x="1347353" y="4001620"/>
                  <a:pt x="1346691" y="4001942"/>
                </a:cubicBezTo>
                <a:cubicBezTo>
                  <a:pt x="1348022" y="4000425"/>
                  <a:pt x="1345170" y="3997770"/>
                  <a:pt x="1345170" y="3995494"/>
                </a:cubicBezTo>
                <a:close/>
                <a:moveTo>
                  <a:pt x="983872" y="3995494"/>
                </a:moveTo>
                <a:lnTo>
                  <a:pt x="980449" y="3999856"/>
                </a:lnTo>
                <a:lnTo>
                  <a:pt x="977216" y="4004029"/>
                </a:lnTo>
                <a:lnTo>
                  <a:pt x="981400" y="4007253"/>
                </a:lnTo>
                <a:lnTo>
                  <a:pt x="985583" y="4010667"/>
                </a:lnTo>
                <a:close/>
                <a:moveTo>
                  <a:pt x="2022699" y="3995114"/>
                </a:moveTo>
                <a:lnTo>
                  <a:pt x="2015283" y="3999477"/>
                </a:lnTo>
                <a:cubicBezTo>
                  <a:pt x="2011441" y="4001904"/>
                  <a:pt x="2009141" y="4006134"/>
                  <a:pt x="2009198" y="4010667"/>
                </a:cubicBezTo>
                <a:lnTo>
                  <a:pt x="2009198" y="4015029"/>
                </a:lnTo>
                <a:lnTo>
                  <a:pt x="2022318" y="4012374"/>
                </a:lnTo>
                <a:lnTo>
                  <a:pt x="2035439" y="4009908"/>
                </a:lnTo>
                <a:lnTo>
                  <a:pt x="2028974" y="4002511"/>
                </a:lnTo>
                <a:close/>
                <a:moveTo>
                  <a:pt x="3170866" y="3994735"/>
                </a:moveTo>
                <a:lnTo>
                  <a:pt x="3170866" y="3995683"/>
                </a:lnTo>
                <a:cubicBezTo>
                  <a:pt x="3175810" y="4004787"/>
                  <a:pt x="3170866" y="4023754"/>
                  <a:pt x="3186649" y="4021857"/>
                </a:cubicBezTo>
                <a:cubicBezTo>
                  <a:pt x="3186079" y="4007442"/>
                  <a:pt x="3185698" y="3993976"/>
                  <a:pt x="3170866" y="3994735"/>
                </a:cubicBezTo>
                <a:close/>
                <a:moveTo>
                  <a:pt x="1383011" y="3994735"/>
                </a:moveTo>
                <a:lnTo>
                  <a:pt x="1385293" y="4005736"/>
                </a:lnTo>
                <a:lnTo>
                  <a:pt x="1399364" y="3997390"/>
                </a:lnTo>
                <a:lnTo>
                  <a:pt x="1396512" y="3997770"/>
                </a:lnTo>
                <a:close/>
                <a:moveTo>
                  <a:pt x="2070561" y="3993616"/>
                </a:moveTo>
                <a:cubicBezTo>
                  <a:pt x="2069648" y="3994242"/>
                  <a:pt x="2069154" y="3995342"/>
                  <a:pt x="2069287" y="3996442"/>
                </a:cubicBezTo>
                <a:cubicBezTo>
                  <a:pt x="2069477" y="3998111"/>
                  <a:pt x="2070980" y="3999306"/>
                  <a:pt x="2072653" y="3999116"/>
                </a:cubicBezTo>
                <a:cubicBezTo>
                  <a:pt x="2074326" y="3998927"/>
                  <a:pt x="2075524" y="3997409"/>
                  <a:pt x="2075334" y="3995759"/>
                </a:cubicBezTo>
                <a:cubicBezTo>
                  <a:pt x="2075277" y="3995247"/>
                  <a:pt x="2075087" y="3994773"/>
                  <a:pt x="2074802" y="3994356"/>
                </a:cubicBezTo>
                <a:cubicBezTo>
                  <a:pt x="2073832" y="3992990"/>
                  <a:pt x="2071949" y="3992649"/>
                  <a:pt x="2070561" y="3993616"/>
                </a:cubicBezTo>
                <a:close/>
                <a:moveTo>
                  <a:pt x="1576971" y="3992269"/>
                </a:moveTo>
                <a:cubicBezTo>
                  <a:pt x="1578873" y="3992269"/>
                  <a:pt x="1576971" y="3995114"/>
                  <a:pt x="1579443" y="3994735"/>
                </a:cubicBezTo>
                <a:cubicBezTo>
                  <a:pt x="1578302" y="3993787"/>
                  <a:pt x="1580774" y="3994356"/>
                  <a:pt x="1580394" y="3993218"/>
                </a:cubicBezTo>
                <a:lnTo>
                  <a:pt x="1579443" y="3992269"/>
                </a:lnTo>
                <a:cubicBezTo>
                  <a:pt x="1579443" y="3992269"/>
                  <a:pt x="1578302" y="3989804"/>
                  <a:pt x="1576971" y="3992269"/>
                </a:cubicBezTo>
                <a:close/>
                <a:moveTo>
                  <a:pt x="1110136" y="3991700"/>
                </a:moveTo>
                <a:cubicBezTo>
                  <a:pt x="1093022" y="4007822"/>
                  <a:pt x="1129152" y="4000425"/>
                  <a:pt x="1110136" y="3991700"/>
                </a:cubicBezTo>
                <a:close/>
                <a:moveTo>
                  <a:pt x="1744119" y="3991321"/>
                </a:moveTo>
                <a:cubicBezTo>
                  <a:pt x="1739175" y="4012943"/>
                  <a:pt x="1759712" y="3992269"/>
                  <a:pt x="1744119" y="3991321"/>
                </a:cubicBezTo>
                <a:close/>
                <a:moveTo>
                  <a:pt x="2219701" y="3990942"/>
                </a:moveTo>
                <a:lnTo>
                  <a:pt x="2219701" y="4001942"/>
                </a:lnTo>
                <a:lnTo>
                  <a:pt x="2230160" y="4001942"/>
                </a:lnTo>
                <a:lnTo>
                  <a:pt x="2230160" y="3990942"/>
                </a:lnTo>
                <a:close/>
                <a:moveTo>
                  <a:pt x="3074907" y="3990171"/>
                </a:moveTo>
                <a:lnTo>
                  <a:pt x="3075215" y="3996858"/>
                </a:lnTo>
                <a:lnTo>
                  <a:pt x="3073125" y="3996253"/>
                </a:lnTo>
                <a:cubicBezTo>
                  <a:pt x="3071366" y="3994498"/>
                  <a:pt x="3070701" y="3992127"/>
                  <a:pt x="3072448" y="3990456"/>
                </a:cubicBezTo>
                <a:close/>
                <a:moveTo>
                  <a:pt x="3002197" y="3987338"/>
                </a:moveTo>
                <a:lnTo>
                  <a:pt x="3012655" y="3987338"/>
                </a:lnTo>
                <a:lnTo>
                  <a:pt x="3012655" y="3997580"/>
                </a:lnTo>
                <a:lnTo>
                  <a:pt x="3002197" y="3997580"/>
                </a:lnTo>
                <a:close/>
                <a:moveTo>
                  <a:pt x="4746126" y="3987148"/>
                </a:moveTo>
                <a:cubicBezTo>
                  <a:pt x="4740421" y="4014650"/>
                  <a:pt x="4761909" y="3993218"/>
                  <a:pt x="4746126" y="3987148"/>
                </a:cubicBezTo>
                <a:close/>
                <a:moveTo>
                  <a:pt x="5143452" y="3987086"/>
                </a:moveTo>
                <a:cubicBezTo>
                  <a:pt x="5143934" y="3989389"/>
                  <a:pt x="5158481" y="4003080"/>
                  <a:pt x="5149068" y="3989993"/>
                </a:cubicBezTo>
                <a:cubicBezTo>
                  <a:pt x="5144694" y="3986816"/>
                  <a:pt x="5143292" y="3986319"/>
                  <a:pt x="5143452" y="3987086"/>
                </a:cubicBezTo>
                <a:close/>
                <a:moveTo>
                  <a:pt x="1461862" y="3986978"/>
                </a:moveTo>
                <a:cubicBezTo>
                  <a:pt x="1460272" y="3987528"/>
                  <a:pt x="1459429" y="3989254"/>
                  <a:pt x="1459977" y="3990828"/>
                </a:cubicBezTo>
                <a:cubicBezTo>
                  <a:pt x="1460525" y="3992421"/>
                  <a:pt x="1462257" y="3993256"/>
                  <a:pt x="1463845" y="3992706"/>
                </a:cubicBezTo>
                <a:cubicBezTo>
                  <a:pt x="1463904" y="3992686"/>
                  <a:pt x="1463961" y="3992668"/>
                  <a:pt x="1464018" y="3992649"/>
                </a:cubicBezTo>
                <a:lnTo>
                  <a:pt x="1464398" y="3992080"/>
                </a:lnTo>
                <a:lnTo>
                  <a:pt x="1460595" y="3989804"/>
                </a:lnTo>
                <a:lnTo>
                  <a:pt x="1464398" y="3988855"/>
                </a:lnTo>
                <a:cubicBezTo>
                  <a:pt x="1464398" y="3988855"/>
                  <a:pt x="1464398" y="3988855"/>
                  <a:pt x="1465729" y="3988855"/>
                </a:cubicBezTo>
                <a:cubicBezTo>
                  <a:pt x="1465182" y="3987262"/>
                  <a:pt x="1463449" y="3986428"/>
                  <a:pt x="1461862" y="3986978"/>
                </a:cubicBezTo>
                <a:close/>
                <a:moveTo>
                  <a:pt x="980829" y="3986769"/>
                </a:moveTo>
                <a:cubicBezTo>
                  <a:pt x="960482" y="3999856"/>
                  <a:pt x="998134" y="3994356"/>
                  <a:pt x="980829" y="3986769"/>
                </a:cubicBezTo>
                <a:close/>
                <a:moveTo>
                  <a:pt x="1095304" y="3986390"/>
                </a:moveTo>
                <a:cubicBezTo>
                  <a:pt x="1090360" y="4008012"/>
                  <a:pt x="1111087" y="3987528"/>
                  <a:pt x="1095304" y="3986390"/>
                </a:cubicBezTo>
                <a:close/>
                <a:moveTo>
                  <a:pt x="885370" y="3985631"/>
                </a:moveTo>
                <a:cubicBezTo>
                  <a:pt x="868446" y="4001942"/>
                  <a:pt x="904386" y="3994356"/>
                  <a:pt x="885370" y="3985631"/>
                </a:cubicBezTo>
                <a:close/>
                <a:moveTo>
                  <a:pt x="2854728" y="3985107"/>
                </a:moveTo>
                <a:cubicBezTo>
                  <a:pt x="2849049" y="3988832"/>
                  <a:pt x="2849549" y="4002986"/>
                  <a:pt x="2857107" y="4001563"/>
                </a:cubicBezTo>
                <a:cubicBezTo>
                  <a:pt x="2857012" y="3998054"/>
                  <a:pt x="2858581" y="3996157"/>
                  <a:pt x="2859983" y="3994095"/>
                </a:cubicBezTo>
                <a:lnTo>
                  <a:pt x="2861831" y="3985766"/>
                </a:lnTo>
                <a:lnTo>
                  <a:pt x="2862432" y="3985821"/>
                </a:lnTo>
                <a:lnTo>
                  <a:pt x="2861861" y="3985631"/>
                </a:lnTo>
                <a:lnTo>
                  <a:pt x="2861831" y="3985766"/>
                </a:lnTo>
                <a:close/>
                <a:moveTo>
                  <a:pt x="2001591" y="3985062"/>
                </a:moveTo>
                <a:lnTo>
                  <a:pt x="2006916" y="3989045"/>
                </a:lnTo>
                <a:cubicBezTo>
                  <a:pt x="2009863" y="3991530"/>
                  <a:pt x="2013818" y="3992440"/>
                  <a:pt x="2017564" y="3991511"/>
                </a:cubicBezTo>
                <a:cubicBezTo>
                  <a:pt x="2020417" y="3990562"/>
                  <a:pt x="2022509" y="3988666"/>
                  <a:pt x="2022128" y="3987528"/>
                </a:cubicBezTo>
                <a:cubicBezTo>
                  <a:pt x="2021748" y="3986390"/>
                  <a:pt x="2016804" y="3985252"/>
                  <a:pt x="2011479" y="3985062"/>
                </a:cubicBezTo>
                <a:close/>
                <a:moveTo>
                  <a:pt x="1201601" y="3983545"/>
                </a:moveTo>
                <a:lnTo>
                  <a:pt x="1197038" y="3989235"/>
                </a:lnTo>
                <a:lnTo>
                  <a:pt x="1192093" y="3994735"/>
                </a:lnTo>
                <a:lnTo>
                  <a:pt x="1197228" y="3998718"/>
                </a:lnTo>
                <a:cubicBezTo>
                  <a:pt x="1199890" y="4000994"/>
                  <a:pt x="1203313" y="4002511"/>
                  <a:pt x="1204644" y="4001942"/>
                </a:cubicBezTo>
                <a:cubicBezTo>
                  <a:pt x="1205975" y="4001373"/>
                  <a:pt x="1205785" y="3997201"/>
                  <a:pt x="1204644" y="3992269"/>
                </a:cubicBezTo>
                <a:close/>
                <a:moveTo>
                  <a:pt x="1782531" y="3983355"/>
                </a:moveTo>
                <a:cubicBezTo>
                  <a:pt x="1781713" y="3986200"/>
                  <a:pt x="1780564" y="3988931"/>
                  <a:pt x="1779108" y="3991511"/>
                </a:cubicBezTo>
                <a:lnTo>
                  <a:pt x="1773783" y="4000994"/>
                </a:lnTo>
                <a:lnTo>
                  <a:pt x="1770551" y="4003839"/>
                </a:lnTo>
                <a:lnTo>
                  <a:pt x="1765607" y="4008201"/>
                </a:lnTo>
                <a:lnTo>
                  <a:pt x="1781390" y="4002132"/>
                </a:lnTo>
                <a:lnTo>
                  <a:pt x="1782531" y="3991700"/>
                </a:lnTo>
                <a:cubicBezTo>
                  <a:pt x="1782711" y="3988912"/>
                  <a:pt x="1782711" y="3986143"/>
                  <a:pt x="1782531" y="3983355"/>
                </a:cubicBezTo>
                <a:close/>
                <a:moveTo>
                  <a:pt x="1412485" y="3982976"/>
                </a:moveTo>
                <a:lnTo>
                  <a:pt x="1406210" y="3987148"/>
                </a:lnTo>
                <a:cubicBezTo>
                  <a:pt x="1410204" y="3990562"/>
                  <a:pt x="1414957" y="3989614"/>
                  <a:pt x="1412485" y="3982976"/>
                </a:cubicBezTo>
                <a:close/>
                <a:moveTo>
                  <a:pt x="3281728" y="3982407"/>
                </a:moveTo>
                <a:cubicBezTo>
                  <a:pt x="3283116" y="3982957"/>
                  <a:pt x="3284390" y="3983715"/>
                  <a:pt x="3285531" y="3984683"/>
                </a:cubicBezTo>
                <a:cubicBezTo>
                  <a:pt x="3284770" y="3986788"/>
                  <a:pt x="3283610" y="3988722"/>
                  <a:pt x="3282108" y="3990373"/>
                </a:cubicBezTo>
                <a:close/>
                <a:moveTo>
                  <a:pt x="2028784" y="3981838"/>
                </a:moveTo>
                <a:cubicBezTo>
                  <a:pt x="2027263" y="3981838"/>
                  <a:pt x="2028784" y="3984683"/>
                  <a:pt x="2031446" y="3987148"/>
                </a:cubicBezTo>
                <a:cubicBezTo>
                  <a:pt x="2033652" y="3989348"/>
                  <a:pt x="2036523" y="3990752"/>
                  <a:pt x="2039623" y="3991131"/>
                </a:cubicBezTo>
                <a:lnTo>
                  <a:pt x="2039623" y="3990562"/>
                </a:lnTo>
                <a:cubicBezTo>
                  <a:pt x="2041334" y="3990562"/>
                  <a:pt x="2039623" y="3987528"/>
                  <a:pt x="2037151" y="3985062"/>
                </a:cubicBezTo>
                <a:cubicBezTo>
                  <a:pt x="2034850" y="3982995"/>
                  <a:pt x="2031883" y="3981857"/>
                  <a:pt x="2028784" y="3981838"/>
                </a:cubicBezTo>
                <a:close/>
                <a:moveTo>
                  <a:pt x="1228604" y="3980889"/>
                </a:moveTo>
                <a:cubicBezTo>
                  <a:pt x="1227037" y="3981496"/>
                  <a:pt x="1226261" y="3983260"/>
                  <a:pt x="1226869" y="3984815"/>
                </a:cubicBezTo>
                <a:cubicBezTo>
                  <a:pt x="1226877" y="3984835"/>
                  <a:pt x="1226885" y="3984853"/>
                  <a:pt x="1226892" y="3984872"/>
                </a:cubicBezTo>
                <a:cubicBezTo>
                  <a:pt x="1226820" y="3986143"/>
                  <a:pt x="1227596" y="3987300"/>
                  <a:pt x="1228794" y="3987717"/>
                </a:cubicBezTo>
                <a:lnTo>
                  <a:pt x="1229745" y="3986579"/>
                </a:lnTo>
                <a:close/>
                <a:moveTo>
                  <a:pt x="4803553" y="3977286"/>
                </a:moveTo>
                <a:cubicBezTo>
                  <a:pt x="4803553" y="3984114"/>
                  <a:pt x="4794426" y="3982027"/>
                  <a:pt x="4793094" y="3987717"/>
                </a:cubicBezTo>
                <a:cubicBezTo>
                  <a:pt x="4797848" y="4001942"/>
                  <a:pt x="4816484" y="3982976"/>
                  <a:pt x="4802222" y="3979182"/>
                </a:cubicBezTo>
                <a:close/>
                <a:moveTo>
                  <a:pt x="704151" y="3977286"/>
                </a:moveTo>
                <a:lnTo>
                  <a:pt x="656992" y="3982976"/>
                </a:lnTo>
                <a:lnTo>
                  <a:pt x="670113" y="3993218"/>
                </a:lnTo>
                <a:cubicBezTo>
                  <a:pt x="668972" y="4002322"/>
                  <a:pt x="673536" y="4000994"/>
                  <a:pt x="675627" y="3997390"/>
                </a:cubicBezTo>
                <a:lnTo>
                  <a:pt x="682663" y="4003080"/>
                </a:lnTo>
                <a:cubicBezTo>
                  <a:pt x="681357" y="4004180"/>
                  <a:pt x="680204" y="4005470"/>
                  <a:pt x="679240" y="4006873"/>
                </a:cubicBezTo>
                <a:cubicBezTo>
                  <a:pt x="677128" y="4010970"/>
                  <a:pt x="676205" y="4015560"/>
                  <a:pt x="676578" y="4020150"/>
                </a:cubicBezTo>
                <a:lnTo>
                  <a:pt x="676578" y="4027168"/>
                </a:lnTo>
                <a:lnTo>
                  <a:pt x="690650" y="4025461"/>
                </a:lnTo>
                <a:cubicBezTo>
                  <a:pt x="693502" y="4029444"/>
                  <a:pt x="702630" y="4017495"/>
                  <a:pt x="690650" y="4016547"/>
                </a:cubicBezTo>
                <a:lnTo>
                  <a:pt x="690650" y="4014650"/>
                </a:lnTo>
                <a:lnTo>
                  <a:pt x="688748" y="4004977"/>
                </a:lnTo>
                <a:lnTo>
                  <a:pt x="695974" y="4004977"/>
                </a:lnTo>
                <a:lnTo>
                  <a:pt x="703200" y="4004977"/>
                </a:lnTo>
                <a:lnTo>
                  <a:pt x="701679" y="3993218"/>
                </a:lnTo>
                <a:lnTo>
                  <a:pt x="691981" y="3996063"/>
                </a:lnTo>
                <a:cubicBezTo>
                  <a:pt x="689100" y="3997997"/>
                  <a:pt x="686588" y="4000444"/>
                  <a:pt x="684565" y="4003270"/>
                </a:cubicBezTo>
                <a:lnTo>
                  <a:pt x="683614" y="4003270"/>
                </a:lnTo>
                <a:lnTo>
                  <a:pt x="693692" y="3990373"/>
                </a:lnTo>
                <a:close/>
                <a:moveTo>
                  <a:pt x="915035" y="3975958"/>
                </a:moveTo>
                <a:cubicBezTo>
                  <a:pt x="913460" y="3975958"/>
                  <a:pt x="912183" y="3977229"/>
                  <a:pt x="912183" y="3978803"/>
                </a:cubicBezTo>
                <a:cubicBezTo>
                  <a:pt x="912183" y="3980377"/>
                  <a:pt x="913460" y="3981648"/>
                  <a:pt x="915035" y="3981648"/>
                </a:cubicBezTo>
                <a:cubicBezTo>
                  <a:pt x="916609" y="3981648"/>
                  <a:pt x="917887" y="3980377"/>
                  <a:pt x="917887" y="3978803"/>
                </a:cubicBezTo>
                <a:cubicBezTo>
                  <a:pt x="917887" y="3977229"/>
                  <a:pt x="916609" y="3975958"/>
                  <a:pt x="915035" y="3975958"/>
                </a:cubicBezTo>
                <a:close/>
                <a:moveTo>
                  <a:pt x="1210539" y="3974061"/>
                </a:moveTo>
                <a:cubicBezTo>
                  <a:pt x="1210158" y="3982976"/>
                  <a:pt x="1209018" y="3993407"/>
                  <a:pt x="1220047" y="3990942"/>
                </a:cubicBezTo>
                <a:lnTo>
                  <a:pt x="1220997" y="3989804"/>
                </a:lnTo>
                <a:cubicBezTo>
                  <a:pt x="1222009" y="3982672"/>
                  <a:pt x="1217517" y="3975920"/>
                  <a:pt x="1210539" y="3974061"/>
                </a:cubicBezTo>
                <a:close/>
                <a:moveTo>
                  <a:pt x="1190953" y="3973303"/>
                </a:moveTo>
                <a:lnTo>
                  <a:pt x="1188481" y="3978234"/>
                </a:lnTo>
                <a:lnTo>
                  <a:pt x="1186199" y="3983355"/>
                </a:lnTo>
                <a:lnTo>
                  <a:pt x="1201031" y="3978045"/>
                </a:lnTo>
                <a:lnTo>
                  <a:pt x="1196087" y="3975579"/>
                </a:lnTo>
                <a:close/>
                <a:moveTo>
                  <a:pt x="1450326" y="3972544"/>
                </a:moveTo>
                <a:cubicBezTo>
                  <a:pt x="1450326" y="3972544"/>
                  <a:pt x="1450326" y="3975389"/>
                  <a:pt x="1452038" y="3975010"/>
                </a:cubicBezTo>
                <a:cubicBezTo>
                  <a:pt x="1453749" y="3974630"/>
                  <a:pt x="1453179" y="3973492"/>
                  <a:pt x="1451658" y="3973682"/>
                </a:cubicBezTo>
                <a:close/>
                <a:moveTo>
                  <a:pt x="1376736" y="3971975"/>
                </a:moveTo>
                <a:lnTo>
                  <a:pt x="1371031" y="3979182"/>
                </a:lnTo>
                <a:lnTo>
                  <a:pt x="1383772" y="3975199"/>
                </a:lnTo>
                <a:close/>
                <a:moveTo>
                  <a:pt x="4534291" y="3971596"/>
                </a:moveTo>
                <a:lnTo>
                  <a:pt x="4531629" y="3972923"/>
                </a:lnTo>
                <a:cubicBezTo>
                  <a:pt x="4529062" y="3974327"/>
                  <a:pt x="4526647" y="3975977"/>
                  <a:pt x="4524403" y="3977855"/>
                </a:cubicBezTo>
                <a:lnTo>
                  <a:pt x="4519839" y="3981458"/>
                </a:lnTo>
                <a:lnTo>
                  <a:pt x="4522691" y="3981458"/>
                </a:lnTo>
                <a:lnTo>
                  <a:pt x="4522691" y="3981838"/>
                </a:lnTo>
                <a:close/>
                <a:moveTo>
                  <a:pt x="2851022" y="3971193"/>
                </a:moveTo>
                <a:cubicBezTo>
                  <a:pt x="2845745" y="3970600"/>
                  <a:pt x="2839803" y="3972544"/>
                  <a:pt x="2839232" y="3976337"/>
                </a:cubicBezTo>
                <a:lnTo>
                  <a:pt x="2839803" y="3976527"/>
                </a:lnTo>
                <a:cubicBezTo>
                  <a:pt x="2842655" y="3976527"/>
                  <a:pt x="2842465" y="3980320"/>
                  <a:pt x="2842275" y="3983734"/>
                </a:cubicBezTo>
                <a:cubicBezTo>
                  <a:pt x="2847733" y="3982615"/>
                  <a:pt x="2853266" y="3981800"/>
                  <a:pt x="2858819" y="3981269"/>
                </a:cubicBezTo>
                <a:cubicBezTo>
                  <a:pt x="2860911" y="3974915"/>
                  <a:pt x="2856299" y="3971786"/>
                  <a:pt x="2851022" y="3971193"/>
                </a:cubicBezTo>
                <a:close/>
                <a:moveTo>
                  <a:pt x="4153787" y="3970268"/>
                </a:moveTo>
                <a:cubicBezTo>
                  <a:pt x="4148653" y="3991890"/>
                  <a:pt x="4169380" y="3971217"/>
                  <a:pt x="4153787" y="3970268"/>
                </a:cubicBezTo>
                <a:close/>
                <a:moveTo>
                  <a:pt x="1733660" y="3970268"/>
                </a:moveTo>
                <a:cubicBezTo>
                  <a:pt x="1728716" y="3992080"/>
                  <a:pt x="1749253" y="3971406"/>
                  <a:pt x="1733660" y="3970268"/>
                </a:cubicBezTo>
                <a:close/>
                <a:moveTo>
                  <a:pt x="1925719" y="3969889"/>
                </a:moveTo>
                <a:cubicBezTo>
                  <a:pt x="1918303" y="3985252"/>
                  <a:pt x="1949298" y="3985252"/>
                  <a:pt x="1941692" y="3969889"/>
                </a:cubicBezTo>
                <a:lnTo>
                  <a:pt x="1941502" y="3969889"/>
                </a:lnTo>
                <a:close/>
                <a:moveTo>
                  <a:pt x="524923" y="3967658"/>
                </a:moveTo>
                <a:cubicBezTo>
                  <a:pt x="525404" y="3970031"/>
                  <a:pt x="539951" y="3983687"/>
                  <a:pt x="530538" y="3970458"/>
                </a:cubicBezTo>
                <a:cubicBezTo>
                  <a:pt x="526165" y="3967329"/>
                  <a:pt x="524762" y="3966866"/>
                  <a:pt x="524923" y="3967658"/>
                </a:cubicBezTo>
                <a:close/>
                <a:moveTo>
                  <a:pt x="3218405" y="3967423"/>
                </a:moveTo>
                <a:cubicBezTo>
                  <a:pt x="3216884" y="3973512"/>
                  <a:pt x="3219603" y="3979865"/>
                  <a:pt x="3225061" y="3982976"/>
                </a:cubicBezTo>
                <a:lnTo>
                  <a:pt x="3225251" y="3981269"/>
                </a:lnTo>
                <a:cubicBezTo>
                  <a:pt x="3226297" y="3982027"/>
                  <a:pt x="3227438" y="3982596"/>
                  <a:pt x="3228674" y="3982976"/>
                </a:cubicBezTo>
                <a:cubicBezTo>
                  <a:pt x="3228769" y="3982350"/>
                  <a:pt x="3228769" y="3981705"/>
                  <a:pt x="3228674" y="3981079"/>
                </a:cubicBezTo>
                <a:cubicBezTo>
                  <a:pt x="3228674" y="3973303"/>
                  <a:pt x="3228674" y="3965147"/>
                  <a:pt x="3218405" y="3967423"/>
                </a:cubicBezTo>
                <a:close/>
                <a:moveTo>
                  <a:pt x="1445763" y="3967423"/>
                </a:moveTo>
                <a:lnTo>
                  <a:pt x="1446333" y="3968182"/>
                </a:lnTo>
                <a:cubicBezTo>
                  <a:pt x="1446714" y="3966095"/>
                  <a:pt x="1451277" y="3965716"/>
                  <a:pt x="1449946" y="3967423"/>
                </a:cubicBezTo>
                <a:cubicBezTo>
                  <a:pt x="1448615" y="3969130"/>
                  <a:pt x="1447094" y="3967423"/>
                  <a:pt x="1445763" y="3967423"/>
                </a:cubicBezTo>
                <a:close/>
                <a:moveTo>
                  <a:pt x="594193" y="3967304"/>
                </a:moveTo>
                <a:cubicBezTo>
                  <a:pt x="591008" y="3969035"/>
                  <a:pt x="588060" y="3975010"/>
                  <a:pt x="590627" y="3983734"/>
                </a:cubicBezTo>
                <a:cubicBezTo>
                  <a:pt x="587514" y="3986959"/>
                  <a:pt x="585060" y="3990771"/>
                  <a:pt x="583401" y="3994925"/>
                </a:cubicBezTo>
                <a:cubicBezTo>
                  <a:pt x="583491" y="3993597"/>
                  <a:pt x="583491" y="3992269"/>
                  <a:pt x="583401" y="3990942"/>
                </a:cubicBezTo>
                <a:lnTo>
                  <a:pt x="572943" y="3990942"/>
                </a:lnTo>
                <a:lnTo>
                  <a:pt x="572943" y="3999666"/>
                </a:lnTo>
                <a:cubicBezTo>
                  <a:pt x="570665" y="3995494"/>
                  <a:pt x="566297" y="3992876"/>
                  <a:pt x="561533" y="3992838"/>
                </a:cubicBezTo>
                <a:cubicBezTo>
                  <a:pt x="554419" y="3992212"/>
                  <a:pt x="548141" y="3997447"/>
                  <a:pt x="547509" y="4004541"/>
                </a:cubicBezTo>
                <a:cubicBezTo>
                  <a:pt x="547469" y="4004996"/>
                  <a:pt x="547452" y="4005470"/>
                  <a:pt x="547462" y="4005925"/>
                </a:cubicBezTo>
                <a:lnTo>
                  <a:pt x="548032" y="4006494"/>
                </a:lnTo>
                <a:cubicBezTo>
                  <a:pt x="548032" y="4013626"/>
                  <a:pt x="553821" y="4019391"/>
                  <a:pt x="560963" y="4019391"/>
                </a:cubicBezTo>
                <a:cubicBezTo>
                  <a:pt x="568105" y="4019391"/>
                  <a:pt x="573893" y="4013626"/>
                  <a:pt x="573893" y="4006494"/>
                </a:cubicBezTo>
                <a:cubicBezTo>
                  <a:pt x="576115" y="4006589"/>
                  <a:pt x="578290" y="4005849"/>
                  <a:pt x="579979" y="4004408"/>
                </a:cubicBezTo>
                <a:cubicBezTo>
                  <a:pt x="578598" y="4009984"/>
                  <a:pt x="578149" y="4015750"/>
                  <a:pt x="578647" y="4021478"/>
                </a:cubicBezTo>
                <a:lnTo>
                  <a:pt x="581880" y="4047841"/>
                </a:lnTo>
                <a:lnTo>
                  <a:pt x="598234" y="4034944"/>
                </a:lnTo>
                <a:cubicBezTo>
                  <a:pt x="608314" y="4024418"/>
                  <a:pt x="613130" y="4009946"/>
                  <a:pt x="611354" y="3995494"/>
                </a:cubicBezTo>
                <a:lnTo>
                  <a:pt x="608502" y="3968940"/>
                </a:lnTo>
                <a:lnTo>
                  <a:pt x="599184" y="3976337"/>
                </a:lnTo>
                <a:cubicBezTo>
                  <a:pt x="600801" y="3968087"/>
                  <a:pt x="597378" y="3965574"/>
                  <a:pt x="594193" y="3967304"/>
                </a:cubicBezTo>
                <a:close/>
                <a:moveTo>
                  <a:pt x="5043647" y="3963947"/>
                </a:moveTo>
                <a:cubicBezTo>
                  <a:pt x="5044173" y="3966250"/>
                  <a:pt x="5058791" y="3979942"/>
                  <a:pt x="5049236" y="3966854"/>
                </a:cubicBezTo>
                <a:cubicBezTo>
                  <a:pt x="5044862" y="3963677"/>
                  <a:pt x="5043472" y="3963179"/>
                  <a:pt x="5043647" y="3963947"/>
                </a:cubicBezTo>
                <a:close/>
                <a:moveTo>
                  <a:pt x="3467511" y="3963251"/>
                </a:moveTo>
                <a:cubicBezTo>
                  <a:pt x="3462377" y="3984872"/>
                  <a:pt x="3483104" y="3964389"/>
                  <a:pt x="3467511" y="3963251"/>
                </a:cubicBezTo>
                <a:close/>
                <a:moveTo>
                  <a:pt x="1645808" y="3961923"/>
                </a:moveTo>
                <a:lnTo>
                  <a:pt x="1647309" y="3967538"/>
                </a:lnTo>
                <a:lnTo>
                  <a:pt x="1647139" y="3967423"/>
                </a:lnTo>
                <a:lnTo>
                  <a:pt x="1647329" y="3967613"/>
                </a:lnTo>
                <a:lnTo>
                  <a:pt x="1647309" y="3967538"/>
                </a:lnTo>
                <a:lnTo>
                  <a:pt x="1654175" y="3972165"/>
                </a:lnTo>
                <a:cubicBezTo>
                  <a:pt x="1655696" y="3971786"/>
                  <a:pt x="1654175" y="3969509"/>
                  <a:pt x="1652844" y="3966664"/>
                </a:cubicBezTo>
                <a:cubicBezTo>
                  <a:pt x="1651197" y="3964237"/>
                  <a:pt x="1648677" y="3962549"/>
                  <a:pt x="1645808" y="3961923"/>
                </a:cubicBezTo>
                <a:close/>
                <a:moveTo>
                  <a:pt x="4730343" y="3960974"/>
                </a:moveTo>
                <a:cubicBezTo>
                  <a:pt x="4728821" y="3967992"/>
                  <a:pt x="4722926" y="3971027"/>
                  <a:pt x="4725209" y="3981838"/>
                </a:cubicBezTo>
                <a:cubicBezTo>
                  <a:pt x="4729468" y="3986029"/>
                  <a:pt x="4736333" y="3985973"/>
                  <a:pt x="4740535" y="3981724"/>
                </a:cubicBezTo>
                <a:cubicBezTo>
                  <a:pt x="4744738" y="3977456"/>
                  <a:pt x="4744681" y="3970610"/>
                  <a:pt x="4740421" y="3966437"/>
                </a:cubicBezTo>
                <a:cubicBezTo>
                  <a:pt x="4737417" y="3963478"/>
                  <a:pt x="4732967" y="3962530"/>
                  <a:pt x="4729012" y="3964009"/>
                </a:cubicBezTo>
                <a:close/>
                <a:moveTo>
                  <a:pt x="4501964" y="3960405"/>
                </a:moveTo>
                <a:lnTo>
                  <a:pt x="4499873" y="3961923"/>
                </a:lnTo>
                <a:lnTo>
                  <a:pt x="4501964" y="3962112"/>
                </a:lnTo>
                <a:close/>
                <a:moveTo>
                  <a:pt x="4505958" y="3959078"/>
                </a:moveTo>
                <a:lnTo>
                  <a:pt x="4505958" y="3960405"/>
                </a:lnTo>
                <a:cubicBezTo>
                  <a:pt x="4506148" y="3961278"/>
                  <a:pt x="4506148" y="3962188"/>
                  <a:pt x="4505958" y="3963061"/>
                </a:cubicBezTo>
                <a:lnTo>
                  <a:pt x="4505958" y="3964082"/>
                </a:lnTo>
                <a:lnTo>
                  <a:pt x="4505068" y="3964827"/>
                </a:lnTo>
                <a:lnTo>
                  <a:pt x="4501204" y="3965906"/>
                </a:lnTo>
                <a:lnTo>
                  <a:pt x="4502345" y="3965906"/>
                </a:lnTo>
                <a:lnTo>
                  <a:pt x="4501964" y="3967423"/>
                </a:lnTo>
                <a:lnTo>
                  <a:pt x="4505068" y="3964827"/>
                </a:lnTo>
                <a:lnTo>
                  <a:pt x="4505958" y="3964578"/>
                </a:lnTo>
                <a:lnTo>
                  <a:pt x="4505958" y="3964082"/>
                </a:lnTo>
                <a:lnTo>
                  <a:pt x="4507859" y="3962492"/>
                </a:lnTo>
                <a:close/>
                <a:moveTo>
                  <a:pt x="5001813" y="3958717"/>
                </a:moveTo>
                <a:cubicBezTo>
                  <a:pt x="5002339" y="3961046"/>
                  <a:pt x="5016957" y="3974631"/>
                  <a:pt x="5007401" y="3961543"/>
                </a:cubicBezTo>
                <a:cubicBezTo>
                  <a:pt x="5003028" y="3958414"/>
                  <a:pt x="5001637" y="3957940"/>
                  <a:pt x="5001813" y="3958717"/>
                </a:cubicBezTo>
                <a:close/>
                <a:moveTo>
                  <a:pt x="5858734" y="3958509"/>
                </a:moveTo>
                <a:cubicBezTo>
                  <a:pt x="5853789" y="3980131"/>
                  <a:pt x="5874516" y="3959457"/>
                  <a:pt x="5858734" y="3958509"/>
                </a:cubicBezTo>
                <a:close/>
                <a:moveTo>
                  <a:pt x="4034559" y="3958319"/>
                </a:moveTo>
                <a:cubicBezTo>
                  <a:pt x="4029615" y="3979941"/>
                  <a:pt x="4050342" y="3959268"/>
                  <a:pt x="4034559" y="3958319"/>
                </a:cubicBezTo>
                <a:close/>
                <a:moveTo>
                  <a:pt x="1447664" y="3958130"/>
                </a:moveTo>
                <a:lnTo>
                  <a:pt x="1447955" y="3959577"/>
                </a:lnTo>
                <a:lnTo>
                  <a:pt x="1447284" y="3959268"/>
                </a:lnTo>
                <a:lnTo>
                  <a:pt x="1448045" y="3960026"/>
                </a:lnTo>
                <a:lnTo>
                  <a:pt x="1447955" y="3959577"/>
                </a:lnTo>
                <a:lnTo>
                  <a:pt x="1449756" y="3960405"/>
                </a:lnTo>
                <a:cubicBezTo>
                  <a:pt x="1448235" y="3960405"/>
                  <a:pt x="1449756" y="3957561"/>
                  <a:pt x="1447664" y="3958130"/>
                </a:cubicBezTo>
                <a:close/>
                <a:moveTo>
                  <a:pt x="1402217" y="3958130"/>
                </a:moveTo>
                <a:cubicBezTo>
                  <a:pt x="1403421" y="3957902"/>
                  <a:pt x="1404596" y="3958642"/>
                  <a:pt x="1404879" y="3959836"/>
                </a:cubicBezTo>
                <a:cubicBezTo>
                  <a:pt x="1405026" y="3961012"/>
                  <a:pt x="1404305" y="3962131"/>
                  <a:pt x="1403168" y="3962492"/>
                </a:cubicBezTo>
                <a:cubicBezTo>
                  <a:pt x="1401964" y="3962738"/>
                  <a:pt x="1400789" y="3961980"/>
                  <a:pt x="1400505" y="3960785"/>
                </a:cubicBezTo>
                <a:cubicBezTo>
                  <a:pt x="1400477" y="3960690"/>
                  <a:pt x="1400456" y="3960595"/>
                  <a:pt x="1400441" y="3960481"/>
                </a:cubicBezTo>
                <a:cubicBezTo>
                  <a:pt x="1400277" y="3959343"/>
                  <a:pt x="1401074" y="3958300"/>
                  <a:pt x="1402217" y="3958130"/>
                </a:cubicBezTo>
                <a:close/>
                <a:moveTo>
                  <a:pt x="1193995" y="3955284"/>
                </a:moveTo>
                <a:lnTo>
                  <a:pt x="1193044" y="3956423"/>
                </a:lnTo>
                <a:lnTo>
                  <a:pt x="1193691" y="3955959"/>
                </a:lnTo>
                <a:lnTo>
                  <a:pt x="1192284" y="3959078"/>
                </a:lnTo>
                <a:cubicBezTo>
                  <a:pt x="1192824" y="3960633"/>
                  <a:pt x="1194512" y="3961487"/>
                  <a:pt x="1196087" y="3960974"/>
                </a:cubicBezTo>
                <a:cubicBezTo>
                  <a:pt x="1197574" y="3960368"/>
                  <a:pt x="1198323" y="3958699"/>
                  <a:pt x="1197798" y="3957181"/>
                </a:cubicBezTo>
                <a:cubicBezTo>
                  <a:pt x="1197174" y="3955740"/>
                  <a:pt x="1195495" y="3955076"/>
                  <a:pt x="1194048" y="3955702"/>
                </a:cubicBezTo>
                <a:lnTo>
                  <a:pt x="1193691" y="3955959"/>
                </a:lnTo>
                <a:close/>
                <a:moveTo>
                  <a:pt x="1483224" y="3954715"/>
                </a:moveTo>
                <a:lnTo>
                  <a:pt x="1483033" y="3954905"/>
                </a:lnTo>
                <a:cubicBezTo>
                  <a:pt x="1481537" y="3955512"/>
                  <a:pt x="1480725" y="3957143"/>
                  <a:pt x="1481132" y="3958699"/>
                </a:cubicBezTo>
                <a:cubicBezTo>
                  <a:pt x="1481672" y="3960254"/>
                  <a:pt x="1483361" y="3961107"/>
                  <a:pt x="1484935" y="3960595"/>
                </a:cubicBezTo>
                <a:cubicBezTo>
                  <a:pt x="1486454" y="3960178"/>
                  <a:pt x="1487352" y="3958623"/>
                  <a:pt x="1486937" y="3957105"/>
                </a:cubicBezTo>
                <a:cubicBezTo>
                  <a:pt x="1486909" y="3956992"/>
                  <a:pt x="1486875" y="3956897"/>
                  <a:pt x="1486837" y="3956802"/>
                </a:cubicBezTo>
                <a:cubicBezTo>
                  <a:pt x="1486377" y="3955266"/>
                  <a:pt x="1484792" y="3954355"/>
                  <a:pt x="1483224" y="3954715"/>
                </a:cubicBezTo>
                <a:close/>
                <a:moveTo>
                  <a:pt x="803603" y="3954526"/>
                </a:moveTo>
                <a:cubicBezTo>
                  <a:pt x="802240" y="3954602"/>
                  <a:pt x="801188" y="3955759"/>
                  <a:pt x="801256" y="3957105"/>
                </a:cubicBezTo>
                <a:cubicBezTo>
                  <a:pt x="801264" y="3957257"/>
                  <a:pt x="801285" y="3957409"/>
                  <a:pt x="801321" y="3957561"/>
                </a:cubicBezTo>
                <a:cubicBezTo>
                  <a:pt x="801410" y="3959021"/>
                  <a:pt x="802673" y="3960140"/>
                  <a:pt x="804141" y="3960045"/>
                </a:cubicBezTo>
                <a:cubicBezTo>
                  <a:pt x="804215" y="3960045"/>
                  <a:pt x="804289" y="3960045"/>
                  <a:pt x="804364" y="3960026"/>
                </a:cubicBezTo>
                <a:cubicBezTo>
                  <a:pt x="805927" y="3959836"/>
                  <a:pt x="807037" y="3958414"/>
                  <a:pt x="806843" y="3956859"/>
                </a:cubicBezTo>
                <a:cubicBezTo>
                  <a:pt x="806839" y="3956840"/>
                  <a:pt x="806838" y="3956821"/>
                  <a:pt x="806836" y="3956802"/>
                </a:cubicBezTo>
                <a:cubicBezTo>
                  <a:pt x="806309" y="3955550"/>
                  <a:pt x="804911" y="3954886"/>
                  <a:pt x="803603" y="3955284"/>
                </a:cubicBezTo>
                <a:close/>
                <a:moveTo>
                  <a:pt x="3384793" y="3954336"/>
                </a:moveTo>
                <a:cubicBezTo>
                  <a:pt x="3387645" y="3961923"/>
                  <a:pt x="3378707" y="3981269"/>
                  <a:pt x="3389927" y="3980510"/>
                </a:cubicBezTo>
                <a:cubicBezTo>
                  <a:pt x="3387074" y="3972923"/>
                  <a:pt x="3396012" y="3953388"/>
                  <a:pt x="3384793" y="3954336"/>
                </a:cubicBezTo>
                <a:close/>
                <a:moveTo>
                  <a:pt x="931769" y="3954336"/>
                </a:moveTo>
                <a:cubicBezTo>
                  <a:pt x="926825" y="3975958"/>
                  <a:pt x="947362" y="3955474"/>
                  <a:pt x="931769" y="3954336"/>
                </a:cubicBezTo>
                <a:close/>
                <a:moveTo>
                  <a:pt x="3145575" y="3953577"/>
                </a:moveTo>
                <a:cubicBezTo>
                  <a:pt x="3140631" y="3975199"/>
                  <a:pt x="3161168" y="3954715"/>
                  <a:pt x="3145575" y="3953577"/>
                </a:cubicBezTo>
                <a:close/>
                <a:moveTo>
                  <a:pt x="1622419" y="3953198"/>
                </a:moveTo>
                <a:cubicBezTo>
                  <a:pt x="1620890" y="3953483"/>
                  <a:pt x="1619823" y="3954867"/>
                  <a:pt x="1619947" y="3956423"/>
                </a:cubicBezTo>
                <a:cubicBezTo>
                  <a:pt x="1620144" y="3957921"/>
                  <a:pt x="1621479" y="3959002"/>
                  <a:pt x="1622989" y="3958888"/>
                </a:cubicBezTo>
                <a:cubicBezTo>
                  <a:pt x="1624563" y="3958888"/>
                  <a:pt x="1625845" y="3957617"/>
                  <a:pt x="1625847" y="3956043"/>
                </a:cubicBezTo>
                <a:cubicBezTo>
                  <a:pt x="1625847" y="3955986"/>
                  <a:pt x="1625845" y="3955910"/>
                  <a:pt x="1625841" y="3955854"/>
                </a:cubicBezTo>
                <a:lnTo>
                  <a:pt x="1625461" y="3955664"/>
                </a:lnTo>
                <a:cubicBezTo>
                  <a:pt x="1625263" y="3954166"/>
                  <a:pt x="1623928" y="3953084"/>
                  <a:pt x="1622419" y="3953198"/>
                </a:cubicBezTo>
                <a:close/>
                <a:moveTo>
                  <a:pt x="729252" y="3953198"/>
                </a:moveTo>
                <a:cubicBezTo>
                  <a:pt x="726019" y="3953198"/>
                  <a:pt x="722976" y="3953198"/>
                  <a:pt x="723927" y="3958509"/>
                </a:cubicBezTo>
                <a:cubicBezTo>
                  <a:pt x="739710" y="3959647"/>
                  <a:pt x="718793" y="3973113"/>
                  <a:pt x="723927" y="3977476"/>
                </a:cubicBezTo>
                <a:cubicBezTo>
                  <a:pt x="724121" y="3979031"/>
                  <a:pt x="725546" y="3980150"/>
                  <a:pt x="727110" y="3979941"/>
                </a:cubicBezTo>
                <a:cubicBezTo>
                  <a:pt x="727126" y="3979941"/>
                  <a:pt x="727143" y="3979941"/>
                  <a:pt x="727160" y="3979941"/>
                </a:cubicBezTo>
                <a:cubicBezTo>
                  <a:pt x="728116" y="3979789"/>
                  <a:pt x="728917" y="3979145"/>
                  <a:pt x="729252" y="3978234"/>
                </a:cubicBezTo>
                <a:cubicBezTo>
                  <a:pt x="731343" y="3970458"/>
                  <a:pt x="743513" y="3970648"/>
                  <a:pt x="739140" y="3954336"/>
                </a:cubicBezTo>
                <a:lnTo>
                  <a:pt x="739710" y="3953198"/>
                </a:lnTo>
                <a:close/>
                <a:moveTo>
                  <a:pt x="3520446" y="3952887"/>
                </a:moveTo>
                <a:cubicBezTo>
                  <a:pt x="3518794" y="3953163"/>
                  <a:pt x="3517284" y="3954858"/>
                  <a:pt x="3516001" y="3958888"/>
                </a:cubicBezTo>
                <a:cubicBezTo>
                  <a:pt x="3522656" y="3966095"/>
                  <a:pt x="3530262" y="3985062"/>
                  <a:pt x="3536918" y="3964009"/>
                </a:cubicBezTo>
                <a:cubicBezTo>
                  <a:pt x="3531641" y="3964009"/>
                  <a:pt x="3525402" y="3952061"/>
                  <a:pt x="3520446" y="3952887"/>
                </a:cubicBezTo>
                <a:close/>
                <a:moveTo>
                  <a:pt x="3301709" y="3952674"/>
                </a:moveTo>
                <a:cubicBezTo>
                  <a:pt x="3306424" y="3953412"/>
                  <a:pt x="3308065" y="3971406"/>
                  <a:pt x="3306068" y="3979372"/>
                </a:cubicBezTo>
                <a:cubicBezTo>
                  <a:pt x="3291806" y="3983165"/>
                  <a:pt x="3309871" y="3954905"/>
                  <a:pt x="3295609" y="3958699"/>
                </a:cubicBezTo>
                <a:lnTo>
                  <a:pt x="3295989" y="3958699"/>
                </a:lnTo>
                <a:cubicBezTo>
                  <a:pt x="3298223" y="3954100"/>
                  <a:pt x="3300137" y="3952428"/>
                  <a:pt x="3301709" y="3952674"/>
                </a:cubicBezTo>
                <a:close/>
                <a:moveTo>
                  <a:pt x="1524298" y="3951302"/>
                </a:moveTo>
                <a:cubicBezTo>
                  <a:pt x="1525439" y="3954526"/>
                  <a:pt x="1526199" y="3957561"/>
                  <a:pt x="1527530" y="3960405"/>
                </a:cubicBezTo>
                <a:cubicBezTo>
                  <a:pt x="1526389" y="3962112"/>
                  <a:pt x="1526770" y="3962112"/>
                  <a:pt x="1526389" y="3962112"/>
                </a:cubicBezTo>
                <a:cubicBezTo>
                  <a:pt x="1526009" y="3962112"/>
                  <a:pt x="1524678" y="3962112"/>
                  <a:pt x="1524678" y="3962112"/>
                </a:cubicBezTo>
                <a:lnTo>
                  <a:pt x="1522396" y="3966854"/>
                </a:lnTo>
                <a:cubicBezTo>
                  <a:pt x="1521770" y="3964351"/>
                  <a:pt x="1521010" y="3961885"/>
                  <a:pt x="1520114" y="3959457"/>
                </a:cubicBezTo>
                <a:cubicBezTo>
                  <a:pt x="1518973" y="3960595"/>
                  <a:pt x="1517452" y="3955854"/>
                  <a:pt x="1517452" y="3953957"/>
                </a:cubicBezTo>
                <a:cubicBezTo>
                  <a:pt x="1521255" y="3951871"/>
                  <a:pt x="1521255" y="3949215"/>
                  <a:pt x="1524298" y="3951302"/>
                </a:cubicBezTo>
                <a:close/>
                <a:moveTo>
                  <a:pt x="4876763" y="3951112"/>
                </a:moveTo>
                <a:lnTo>
                  <a:pt x="4876763" y="3966854"/>
                </a:lnTo>
                <a:cubicBezTo>
                  <a:pt x="4884750" y="3969320"/>
                  <a:pt x="4887032" y="3964009"/>
                  <a:pt x="4885891" y="3953009"/>
                </a:cubicBezTo>
                <a:lnTo>
                  <a:pt x="4887222" y="3951112"/>
                </a:lnTo>
                <a:close/>
                <a:moveTo>
                  <a:pt x="3280206" y="3949974"/>
                </a:moveTo>
                <a:lnTo>
                  <a:pt x="3284200" y="3951491"/>
                </a:lnTo>
                <a:cubicBezTo>
                  <a:pt x="3283040" y="3952648"/>
                  <a:pt x="3281689" y="3953615"/>
                  <a:pt x="3280206" y="3954336"/>
                </a:cubicBezTo>
                <a:close/>
                <a:moveTo>
                  <a:pt x="1501669" y="3949595"/>
                </a:moveTo>
                <a:cubicBezTo>
                  <a:pt x="1500908" y="3949595"/>
                  <a:pt x="1502239" y="3950543"/>
                  <a:pt x="1502239" y="3950543"/>
                </a:cubicBezTo>
                <a:cubicBezTo>
                  <a:pt x="1504141" y="3953198"/>
                  <a:pt x="1502239" y="3952629"/>
                  <a:pt x="1505472" y="3955474"/>
                </a:cubicBezTo>
                <a:cubicBezTo>
                  <a:pt x="1504331" y="3952440"/>
                  <a:pt x="1505472" y="3951681"/>
                  <a:pt x="1503761" y="3949595"/>
                </a:cubicBezTo>
                <a:cubicBezTo>
                  <a:pt x="1503761" y="3949595"/>
                  <a:pt x="1502430" y="3949595"/>
                  <a:pt x="1501669" y="3949595"/>
                </a:cubicBezTo>
                <a:close/>
                <a:moveTo>
                  <a:pt x="989196" y="3949405"/>
                </a:moveTo>
                <a:cubicBezTo>
                  <a:pt x="985773" y="3949215"/>
                  <a:pt x="980259" y="3949026"/>
                  <a:pt x="978167" y="3952629"/>
                </a:cubicBezTo>
                <a:lnTo>
                  <a:pt x="977216" y="3954146"/>
                </a:lnTo>
                <a:cubicBezTo>
                  <a:pt x="981780" y="3954146"/>
                  <a:pt x="981590" y="3960974"/>
                  <a:pt x="989196" y="3958888"/>
                </a:cubicBezTo>
                <a:close/>
                <a:moveTo>
                  <a:pt x="4586109" y="3946465"/>
                </a:moveTo>
                <a:cubicBezTo>
                  <a:pt x="4586071" y="3946484"/>
                  <a:pt x="4586052" y="3946522"/>
                  <a:pt x="4586014" y="3946560"/>
                </a:cubicBezTo>
                <a:cubicBezTo>
                  <a:pt x="4585538" y="3946977"/>
                  <a:pt x="4585500" y="3947698"/>
                  <a:pt x="4585918" y="3948172"/>
                </a:cubicBezTo>
                <a:cubicBezTo>
                  <a:pt x="4585938" y="3948210"/>
                  <a:pt x="4585976" y="3948229"/>
                  <a:pt x="4586014" y="3948267"/>
                </a:cubicBezTo>
                <a:cubicBezTo>
                  <a:pt x="4585462" y="3948551"/>
                  <a:pt x="4585234" y="3949234"/>
                  <a:pt x="4585519" y="3949803"/>
                </a:cubicBezTo>
                <a:cubicBezTo>
                  <a:pt x="4585595" y="3949936"/>
                  <a:pt x="4585709" y="3950069"/>
                  <a:pt x="4585824" y="3950164"/>
                </a:cubicBezTo>
                <a:lnTo>
                  <a:pt x="4587725" y="3948267"/>
                </a:lnTo>
                <a:cubicBezTo>
                  <a:pt x="4587725" y="3948267"/>
                  <a:pt x="4587725" y="3946939"/>
                  <a:pt x="4587725" y="3946560"/>
                </a:cubicBezTo>
                <a:cubicBezTo>
                  <a:pt x="4587307" y="3946086"/>
                  <a:pt x="4586584" y="3946048"/>
                  <a:pt x="4586109" y="3946465"/>
                </a:cubicBezTo>
                <a:close/>
                <a:moveTo>
                  <a:pt x="5127771" y="3946370"/>
                </a:moveTo>
                <a:cubicBezTo>
                  <a:pt x="5132905" y="3964009"/>
                  <a:pt x="5109516" y="3951871"/>
                  <a:pt x="5115220" y="3968751"/>
                </a:cubicBezTo>
                <a:lnTo>
                  <a:pt x="5117312" y="3967423"/>
                </a:lnTo>
                <a:cubicBezTo>
                  <a:pt x="5130433" y="3972923"/>
                  <a:pt x="5140511" y="3949784"/>
                  <a:pt x="5127771" y="3946370"/>
                </a:cubicBezTo>
                <a:close/>
                <a:moveTo>
                  <a:pt x="3112488" y="3946370"/>
                </a:moveTo>
                <a:cubicBezTo>
                  <a:pt x="3102980" y="3959078"/>
                  <a:pt x="3117052" y="3969509"/>
                  <a:pt x="3121615" y="3982407"/>
                </a:cubicBezTo>
                <a:cubicBezTo>
                  <a:pt x="3123118" y="3986579"/>
                  <a:pt x="3123118" y="3991131"/>
                  <a:pt x="3121615" y="3995304"/>
                </a:cubicBezTo>
                <a:cubicBezTo>
                  <a:pt x="3120627" y="3998396"/>
                  <a:pt x="3119086" y="4001297"/>
                  <a:pt x="3117052" y="4003839"/>
                </a:cubicBezTo>
                <a:cubicBezTo>
                  <a:pt x="3119295" y="4003573"/>
                  <a:pt x="3121482" y="4002929"/>
                  <a:pt x="3123517" y="4001942"/>
                </a:cubicBezTo>
                <a:lnTo>
                  <a:pt x="3122566" y="4001373"/>
                </a:lnTo>
                <a:cubicBezTo>
                  <a:pt x="3136638" y="3990562"/>
                  <a:pt x="3137589" y="3955474"/>
                  <a:pt x="3120094" y="3947887"/>
                </a:cubicBezTo>
                <a:cubicBezTo>
                  <a:pt x="3117660" y="3946958"/>
                  <a:pt x="3115093" y="3946446"/>
                  <a:pt x="3112488" y="3946370"/>
                </a:cubicBezTo>
                <a:close/>
                <a:moveTo>
                  <a:pt x="4074967" y="3945825"/>
                </a:moveTo>
                <a:cubicBezTo>
                  <a:pt x="4070261" y="3943478"/>
                  <a:pt x="4065174" y="3943526"/>
                  <a:pt x="4065935" y="3947698"/>
                </a:cubicBezTo>
                <a:cubicBezTo>
                  <a:pt x="4084380" y="3964009"/>
                  <a:pt x="4032277" y="3948836"/>
                  <a:pt x="4050342" y="3958319"/>
                </a:cubicBezTo>
                <a:cubicBezTo>
                  <a:pt x="4040644" y="3972354"/>
                  <a:pt x="4084570" y="3999856"/>
                  <a:pt x="4071259" y="3968751"/>
                </a:cubicBezTo>
                <a:cubicBezTo>
                  <a:pt x="4069928" y="3974251"/>
                  <a:pt x="4062512" y="3981269"/>
                  <a:pt x="4060800" y="3973872"/>
                </a:cubicBezTo>
                <a:cubicBezTo>
                  <a:pt x="4065364" y="3966285"/>
                  <a:pt x="4064984" y="3953767"/>
                  <a:pt x="4081717" y="3958319"/>
                </a:cubicBezTo>
                <a:cubicBezTo>
                  <a:pt x="4083999" y="3952914"/>
                  <a:pt x="4079673" y="3948172"/>
                  <a:pt x="4074967" y="3945825"/>
                </a:cubicBezTo>
                <a:close/>
                <a:moveTo>
                  <a:pt x="1380919" y="3944837"/>
                </a:moveTo>
                <a:lnTo>
                  <a:pt x="1380919" y="3945232"/>
                </a:lnTo>
                <a:lnTo>
                  <a:pt x="1380725" y="3945038"/>
                </a:lnTo>
                <a:close/>
                <a:moveTo>
                  <a:pt x="1779298" y="3943905"/>
                </a:moveTo>
                <a:cubicBezTo>
                  <a:pt x="1777587" y="3951871"/>
                  <a:pt x="1779298" y="3953957"/>
                  <a:pt x="1781199" y="3953767"/>
                </a:cubicBezTo>
                <a:cubicBezTo>
                  <a:pt x="1779248" y="3958262"/>
                  <a:pt x="1778277" y="3963099"/>
                  <a:pt x="1778347" y="3967992"/>
                </a:cubicBezTo>
                <a:lnTo>
                  <a:pt x="1778347" y="3971406"/>
                </a:lnTo>
                <a:cubicBezTo>
                  <a:pt x="1779629" y="3972392"/>
                  <a:pt x="1780779" y="3973549"/>
                  <a:pt x="1781770" y="3974820"/>
                </a:cubicBezTo>
                <a:cubicBezTo>
                  <a:pt x="1781800" y="3971994"/>
                  <a:pt x="1782183" y="3969206"/>
                  <a:pt x="1782911" y="3966475"/>
                </a:cubicBezTo>
                <a:cubicBezTo>
                  <a:pt x="1783909" y="3963023"/>
                  <a:pt x="1784295" y="3959438"/>
                  <a:pt x="1784052" y="3955854"/>
                </a:cubicBezTo>
                <a:cubicBezTo>
                  <a:pt x="1783481" y="3954336"/>
                  <a:pt x="1782341" y="3953577"/>
                  <a:pt x="1781580" y="3953767"/>
                </a:cubicBezTo>
                <a:lnTo>
                  <a:pt x="1781390" y="3953767"/>
                </a:lnTo>
                <a:cubicBezTo>
                  <a:pt x="1784813" y="3952819"/>
                  <a:pt x="1789186" y="3944663"/>
                  <a:pt x="1779298" y="3943905"/>
                </a:cubicBezTo>
                <a:close/>
                <a:moveTo>
                  <a:pt x="1378517" y="3943580"/>
                </a:moveTo>
                <a:lnTo>
                  <a:pt x="1379778" y="3944094"/>
                </a:lnTo>
                <a:lnTo>
                  <a:pt x="1380725" y="3945038"/>
                </a:lnTo>
                <a:lnTo>
                  <a:pt x="1380389" y="3945384"/>
                </a:lnTo>
                <a:close/>
                <a:moveTo>
                  <a:pt x="3399435" y="3943336"/>
                </a:moveTo>
                <a:cubicBezTo>
                  <a:pt x="3394490" y="3964958"/>
                  <a:pt x="3415027" y="3944474"/>
                  <a:pt x="3399435" y="3943336"/>
                </a:cubicBezTo>
                <a:close/>
                <a:moveTo>
                  <a:pt x="681444" y="3943165"/>
                </a:moveTo>
                <a:cubicBezTo>
                  <a:pt x="671710" y="3943961"/>
                  <a:pt x="664478" y="3952497"/>
                  <a:pt x="665290" y="3962207"/>
                </a:cubicBezTo>
                <a:cubicBezTo>
                  <a:pt x="666104" y="3971918"/>
                  <a:pt x="674652" y="3979125"/>
                  <a:pt x="684386" y="3978310"/>
                </a:cubicBezTo>
                <a:cubicBezTo>
                  <a:pt x="684637" y="3978291"/>
                  <a:pt x="684886" y="3978272"/>
                  <a:pt x="685135" y="3978234"/>
                </a:cubicBezTo>
                <a:cubicBezTo>
                  <a:pt x="690031" y="3977608"/>
                  <a:pt x="694208" y="3975062"/>
                  <a:pt x="697004" y="3971451"/>
                </a:cubicBezTo>
                <a:lnTo>
                  <a:pt x="700393" y="3958988"/>
                </a:lnTo>
                <a:lnTo>
                  <a:pt x="700538" y="3959268"/>
                </a:lnTo>
                <a:lnTo>
                  <a:pt x="700538" y="3958454"/>
                </a:lnTo>
                <a:lnTo>
                  <a:pt x="700585" y="3958281"/>
                </a:lnTo>
                <a:cubicBezTo>
                  <a:pt x="700570" y="3958167"/>
                  <a:pt x="700555" y="3958054"/>
                  <a:pt x="700538" y="3957940"/>
                </a:cubicBezTo>
                <a:lnTo>
                  <a:pt x="700538" y="3958454"/>
                </a:lnTo>
                <a:lnTo>
                  <a:pt x="700393" y="3958988"/>
                </a:lnTo>
                <a:lnTo>
                  <a:pt x="694337" y="3947269"/>
                </a:lnTo>
                <a:cubicBezTo>
                  <a:pt x="690881" y="3944355"/>
                  <a:pt x="686311" y="3942757"/>
                  <a:pt x="681444" y="3943165"/>
                </a:cubicBezTo>
                <a:close/>
                <a:moveTo>
                  <a:pt x="1524868" y="3943146"/>
                </a:moveTo>
                <a:cubicBezTo>
                  <a:pt x="1524868" y="3945612"/>
                  <a:pt x="1522776" y="3945422"/>
                  <a:pt x="1523537" y="3948077"/>
                </a:cubicBezTo>
                <a:lnTo>
                  <a:pt x="1520875" y="3948077"/>
                </a:lnTo>
                <a:cubicBezTo>
                  <a:pt x="1518566" y="3950714"/>
                  <a:pt x="1515796" y="3952895"/>
                  <a:pt x="1512698" y="3954526"/>
                </a:cubicBezTo>
                <a:lnTo>
                  <a:pt x="1510416" y="3952629"/>
                </a:lnTo>
                <a:cubicBezTo>
                  <a:pt x="1509275" y="3952629"/>
                  <a:pt x="1510416" y="3954715"/>
                  <a:pt x="1509465" y="3955664"/>
                </a:cubicBezTo>
                <a:cubicBezTo>
                  <a:pt x="1508515" y="3956612"/>
                  <a:pt x="1507754" y="3955664"/>
                  <a:pt x="1506993" y="3955664"/>
                </a:cubicBezTo>
                <a:cubicBezTo>
                  <a:pt x="1506233" y="3955664"/>
                  <a:pt x="1506993" y="3958888"/>
                  <a:pt x="1504141" y="3958888"/>
                </a:cubicBezTo>
                <a:cubicBezTo>
                  <a:pt x="1501289" y="3958888"/>
                  <a:pt x="1503190" y="3957181"/>
                  <a:pt x="1501859" y="3956423"/>
                </a:cubicBezTo>
                <a:cubicBezTo>
                  <a:pt x="1500528" y="3955664"/>
                  <a:pt x="1501859" y="3957561"/>
                  <a:pt x="1501859" y="3958130"/>
                </a:cubicBezTo>
                <a:cubicBezTo>
                  <a:pt x="1500157" y="3956631"/>
                  <a:pt x="1498309" y="3955284"/>
                  <a:pt x="1496345" y="3954146"/>
                </a:cubicBezTo>
                <a:cubicBezTo>
                  <a:pt x="1498056" y="3956612"/>
                  <a:pt x="1496345" y="3960026"/>
                  <a:pt x="1496345" y="3963820"/>
                </a:cubicBezTo>
                <a:cubicBezTo>
                  <a:pt x="1496345" y="3963820"/>
                  <a:pt x="1493492" y="3961543"/>
                  <a:pt x="1493872" y="3962681"/>
                </a:cubicBezTo>
                <a:cubicBezTo>
                  <a:pt x="1494253" y="3963820"/>
                  <a:pt x="1497295" y="3965147"/>
                  <a:pt x="1496915" y="3966475"/>
                </a:cubicBezTo>
                <a:cubicBezTo>
                  <a:pt x="1496535" y="3967802"/>
                  <a:pt x="1496915" y="3968561"/>
                  <a:pt x="1495584" y="3967992"/>
                </a:cubicBezTo>
                <a:cubicBezTo>
                  <a:pt x="1494253" y="3967423"/>
                  <a:pt x="1495584" y="3966095"/>
                  <a:pt x="1494063" y="3965147"/>
                </a:cubicBezTo>
                <a:cubicBezTo>
                  <a:pt x="1492541" y="3964199"/>
                  <a:pt x="1491971" y="3965147"/>
                  <a:pt x="1492732" y="3965147"/>
                </a:cubicBezTo>
                <a:cubicBezTo>
                  <a:pt x="1493492" y="3965147"/>
                  <a:pt x="1492732" y="3967802"/>
                  <a:pt x="1494253" y="3968751"/>
                </a:cubicBezTo>
                <a:cubicBezTo>
                  <a:pt x="1495774" y="3969699"/>
                  <a:pt x="1492161" y="3966285"/>
                  <a:pt x="1491400" y="3966854"/>
                </a:cubicBezTo>
                <a:cubicBezTo>
                  <a:pt x="1490640" y="3967423"/>
                  <a:pt x="1492541" y="3969130"/>
                  <a:pt x="1491400" y="3970079"/>
                </a:cubicBezTo>
                <a:cubicBezTo>
                  <a:pt x="1492539" y="3971880"/>
                  <a:pt x="1492539" y="3974156"/>
                  <a:pt x="1491400" y="3975958"/>
                </a:cubicBezTo>
                <a:cubicBezTo>
                  <a:pt x="1492359" y="3976774"/>
                  <a:pt x="1492475" y="3978215"/>
                  <a:pt x="1491657" y="3979163"/>
                </a:cubicBezTo>
                <a:cubicBezTo>
                  <a:pt x="1491300" y="3979581"/>
                  <a:pt x="1490803" y="3979865"/>
                  <a:pt x="1490260" y="3979941"/>
                </a:cubicBezTo>
                <a:lnTo>
                  <a:pt x="1494814" y="4001748"/>
                </a:lnTo>
                <a:lnTo>
                  <a:pt x="1484175" y="3996442"/>
                </a:lnTo>
                <a:lnTo>
                  <a:pt x="1493112" y="4003080"/>
                </a:lnTo>
                <a:lnTo>
                  <a:pt x="1493492" y="4003430"/>
                </a:lnTo>
                <a:lnTo>
                  <a:pt x="1493492" y="4007632"/>
                </a:lnTo>
                <a:cubicBezTo>
                  <a:pt x="1490640" y="4008960"/>
                  <a:pt x="1494823" y="4009339"/>
                  <a:pt x="1494823" y="4010477"/>
                </a:cubicBezTo>
                <a:cubicBezTo>
                  <a:pt x="1494823" y="4011615"/>
                  <a:pt x="1494823" y="4009339"/>
                  <a:pt x="1493492" y="4010477"/>
                </a:cubicBezTo>
                <a:cubicBezTo>
                  <a:pt x="1492161" y="4011615"/>
                  <a:pt x="1495013" y="4011995"/>
                  <a:pt x="1493492" y="4012753"/>
                </a:cubicBezTo>
                <a:cubicBezTo>
                  <a:pt x="1491971" y="4013512"/>
                  <a:pt x="1493492" y="4014270"/>
                  <a:pt x="1492161" y="4015598"/>
                </a:cubicBezTo>
                <a:cubicBezTo>
                  <a:pt x="1494823" y="4015598"/>
                  <a:pt x="1494633" y="4019960"/>
                  <a:pt x="1492161" y="4019581"/>
                </a:cubicBezTo>
                <a:cubicBezTo>
                  <a:pt x="1495204" y="4024512"/>
                  <a:pt x="1492161" y="4028116"/>
                  <a:pt x="1494823" y="4032858"/>
                </a:cubicBezTo>
                <a:cubicBezTo>
                  <a:pt x="1494823" y="4032858"/>
                  <a:pt x="1493492" y="4031151"/>
                  <a:pt x="1492922" y="4032858"/>
                </a:cubicBezTo>
                <a:cubicBezTo>
                  <a:pt x="1492351" y="4034565"/>
                  <a:pt x="1492922" y="4036272"/>
                  <a:pt x="1495013" y="4040065"/>
                </a:cubicBezTo>
                <a:cubicBezTo>
                  <a:pt x="1495013" y="4040065"/>
                  <a:pt x="1493872" y="4040065"/>
                  <a:pt x="1493302" y="4040065"/>
                </a:cubicBezTo>
                <a:cubicBezTo>
                  <a:pt x="1492732" y="4040065"/>
                  <a:pt x="1494633" y="4041772"/>
                  <a:pt x="1493302" y="4041962"/>
                </a:cubicBezTo>
                <a:cubicBezTo>
                  <a:pt x="1495964" y="4044048"/>
                  <a:pt x="1496345" y="4047083"/>
                  <a:pt x="1493302" y="4048221"/>
                </a:cubicBezTo>
                <a:lnTo>
                  <a:pt x="1494633" y="4048221"/>
                </a:lnTo>
                <a:cubicBezTo>
                  <a:pt x="1492922" y="4048221"/>
                  <a:pt x="1494633" y="4051635"/>
                  <a:pt x="1494633" y="4051255"/>
                </a:cubicBezTo>
                <a:cubicBezTo>
                  <a:pt x="1494633" y="4050876"/>
                  <a:pt x="1496915" y="4048790"/>
                  <a:pt x="1495964" y="4047841"/>
                </a:cubicBezTo>
                <a:cubicBezTo>
                  <a:pt x="1495013" y="4046893"/>
                  <a:pt x="1498246" y="4050307"/>
                  <a:pt x="1497105" y="4050497"/>
                </a:cubicBezTo>
                <a:lnTo>
                  <a:pt x="1498626" y="4051824"/>
                </a:lnTo>
                <a:cubicBezTo>
                  <a:pt x="1498626" y="4048600"/>
                  <a:pt x="1499957" y="4045186"/>
                  <a:pt x="1497295" y="4042341"/>
                </a:cubicBezTo>
                <a:cubicBezTo>
                  <a:pt x="1499007" y="4042341"/>
                  <a:pt x="1497295" y="4039117"/>
                  <a:pt x="1499007" y="4037599"/>
                </a:cubicBezTo>
                <a:cubicBezTo>
                  <a:pt x="1497820" y="4036954"/>
                  <a:pt x="1497086" y="4035722"/>
                  <a:pt x="1497105" y="4034375"/>
                </a:cubicBezTo>
                <a:cubicBezTo>
                  <a:pt x="1499007" y="4033237"/>
                  <a:pt x="1498436" y="4026978"/>
                  <a:pt x="1498436" y="4024512"/>
                </a:cubicBezTo>
                <a:cubicBezTo>
                  <a:pt x="1498436" y="4024512"/>
                  <a:pt x="1495204" y="4019960"/>
                  <a:pt x="1498436" y="4018822"/>
                </a:cubicBezTo>
                <a:cubicBezTo>
                  <a:pt x="1497944" y="4017590"/>
                  <a:pt x="1497373" y="4016376"/>
                  <a:pt x="1496725" y="4015219"/>
                </a:cubicBezTo>
                <a:cubicBezTo>
                  <a:pt x="1498817" y="4009719"/>
                  <a:pt x="1492732" y="4000994"/>
                  <a:pt x="1496725" y="3996252"/>
                </a:cubicBezTo>
                <a:cubicBezTo>
                  <a:pt x="1493492" y="3992838"/>
                  <a:pt x="1495204" y="3990752"/>
                  <a:pt x="1495584" y="3987528"/>
                </a:cubicBezTo>
                <a:cubicBezTo>
                  <a:pt x="1495584" y="3989235"/>
                  <a:pt x="1495584" y="3987528"/>
                  <a:pt x="1497105" y="3987528"/>
                </a:cubicBezTo>
                <a:cubicBezTo>
                  <a:pt x="1503897" y="3995930"/>
                  <a:pt x="1508239" y="4006039"/>
                  <a:pt x="1509655" y="4016736"/>
                </a:cubicBezTo>
                <a:cubicBezTo>
                  <a:pt x="1511103" y="4011217"/>
                  <a:pt x="1510283" y="4005337"/>
                  <a:pt x="1507374" y="4000425"/>
                </a:cubicBezTo>
                <a:cubicBezTo>
                  <a:pt x="1506197" y="3995285"/>
                  <a:pt x="1504736" y="3990221"/>
                  <a:pt x="1503000" y="3985252"/>
                </a:cubicBezTo>
                <a:cubicBezTo>
                  <a:pt x="1501098" y="3986769"/>
                  <a:pt x="1503000" y="3987907"/>
                  <a:pt x="1501479" y="3989424"/>
                </a:cubicBezTo>
                <a:cubicBezTo>
                  <a:pt x="1497676" y="3986769"/>
                  <a:pt x="1494633" y="3985441"/>
                  <a:pt x="1493302" y="3982786"/>
                </a:cubicBezTo>
                <a:cubicBezTo>
                  <a:pt x="1493302" y="3982786"/>
                  <a:pt x="1495013" y="3984114"/>
                  <a:pt x="1495584" y="3982786"/>
                </a:cubicBezTo>
                <a:cubicBezTo>
                  <a:pt x="1496154" y="3981458"/>
                  <a:pt x="1495584" y="3982786"/>
                  <a:pt x="1495584" y="3981648"/>
                </a:cubicBezTo>
                <a:cubicBezTo>
                  <a:pt x="1495584" y="3980510"/>
                  <a:pt x="1492732" y="3978993"/>
                  <a:pt x="1493492" y="3977476"/>
                </a:cubicBezTo>
                <a:cubicBezTo>
                  <a:pt x="1494253" y="3975958"/>
                  <a:pt x="1495394" y="3979182"/>
                  <a:pt x="1496725" y="3979182"/>
                </a:cubicBezTo>
                <a:cubicBezTo>
                  <a:pt x="1498056" y="3979182"/>
                  <a:pt x="1498056" y="3979182"/>
                  <a:pt x="1498436" y="3979182"/>
                </a:cubicBezTo>
                <a:cubicBezTo>
                  <a:pt x="1498817" y="3979182"/>
                  <a:pt x="1498436" y="3975389"/>
                  <a:pt x="1498436" y="3973113"/>
                </a:cubicBezTo>
                <a:cubicBezTo>
                  <a:pt x="1498436" y="3970837"/>
                  <a:pt x="1498436" y="3973113"/>
                  <a:pt x="1499767" y="3973113"/>
                </a:cubicBezTo>
                <a:cubicBezTo>
                  <a:pt x="1501098" y="3973113"/>
                  <a:pt x="1499767" y="3971975"/>
                  <a:pt x="1499767" y="3971406"/>
                </a:cubicBezTo>
                <a:cubicBezTo>
                  <a:pt x="1499767" y="3970837"/>
                  <a:pt x="1497676" y="3969889"/>
                  <a:pt x="1498436" y="3969130"/>
                </a:cubicBezTo>
                <a:cubicBezTo>
                  <a:pt x="1502430" y="3969130"/>
                  <a:pt x="1502430" y="3964768"/>
                  <a:pt x="1506803" y="3969130"/>
                </a:cubicBezTo>
                <a:cubicBezTo>
                  <a:pt x="1506803" y="3967992"/>
                  <a:pt x="1506803" y="3967044"/>
                  <a:pt x="1506803" y="3965906"/>
                </a:cubicBezTo>
                <a:cubicBezTo>
                  <a:pt x="1508515" y="3967802"/>
                  <a:pt x="1506803" y="3965906"/>
                  <a:pt x="1508705" y="3964199"/>
                </a:cubicBezTo>
                <a:cubicBezTo>
                  <a:pt x="1510606" y="3966513"/>
                  <a:pt x="1512384" y="3968902"/>
                  <a:pt x="1514029" y="3971406"/>
                </a:cubicBezTo>
                <a:lnTo>
                  <a:pt x="1512888" y="3973492"/>
                </a:lnTo>
                <a:lnTo>
                  <a:pt x="1507754" y="3984683"/>
                </a:lnTo>
                <a:lnTo>
                  <a:pt x="1516691" y="3986959"/>
                </a:lnTo>
                <a:cubicBezTo>
                  <a:pt x="1520373" y="3987888"/>
                  <a:pt x="1524126" y="3988533"/>
                  <a:pt x="1527911" y="3988855"/>
                </a:cubicBezTo>
                <a:cubicBezTo>
                  <a:pt x="1527911" y="3988855"/>
                  <a:pt x="1527911" y="3990562"/>
                  <a:pt x="1529622" y="3990183"/>
                </a:cubicBezTo>
                <a:cubicBezTo>
                  <a:pt x="1532303" y="3989481"/>
                  <a:pt x="1534697" y="3987945"/>
                  <a:pt x="1536468" y="3985821"/>
                </a:cubicBezTo>
                <a:cubicBezTo>
                  <a:pt x="1536468" y="3985821"/>
                  <a:pt x="1536468" y="3984683"/>
                  <a:pt x="1536468" y="3984114"/>
                </a:cubicBezTo>
                <a:cubicBezTo>
                  <a:pt x="1536918" y="3978253"/>
                  <a:pt x="1537744" y="3972430"/>
                  <a:pt x="1538940" y="3966664"/>
                </a:cubicBezTo>
                <a:cubicBezTo>
                  <a:pt x="1538940" y="3966664"/>
                  <a:pt x="1538940" y="3965147"/>
                  <a:pt x="1537418" y="3964389"/>
                </a:cubicBezTo>
                <a:cubicBezTo>
                  <a:pt x="1535897" y="3963630"/>
                  <a:pt x="1537418" y="3962492"/>
                  <a:pt x="1537418" y="3961354"/>
                </a:cubicBezTo>
                <a:cubicBezTo>
                  <a:pt x="1537418" y="3960216"/>
                  <a:pt x="1534756" y="3958319"/>
                  <a:pt x="1533045" y="3956043"/>
                </a:cubicBezTo>
                <a:cubicBezTo>
                  <a:pt x="1531333" y="3953767"/>
                  <a:pt x="1531714" y="3950733"/>
                  <a:pt x="1530383" y="3949405"/>
                </a:cubicBezTo>
                <a:cubicBezTo>
                  <a:pt x="1529052" y="3948077"/>
                  <a:pt x="1525819" y="3946370"/>
                  <a:pt x="1524868" y="3943146"/>
                </a:cubicBezTo>
                <a:close/>
                <a:moveTo>
                  <a:pt x="5905892" y="3942956"/>
                </a:moveTo>
                <a:cubicBezTo>
                  <a:pt x="5900758" y="3964578"/>
                  <a:pt x="5921485" y="3944094"/>
                  <a:pt x="5905892" y="3942956"/>
                </a:cubicBezTo>
                <a:close/>
                <a:moveTo>
                  <a:pt x="4521170" y="3942008"/>
                </a:moveTo>
                <a:lnTo>
                  <a:pt x="4522121" y="3944474"/>
                </a:lnTo>
                <a:lnTo>
                  <a:pt x="4522977" y="3944190"/>
                </a:lnTo>
                <a:lnTo>
                  <a:pt x="4523343" y="3944555"/>
                </a:lnTo>
                <a:lnTo>
                  <a:pt x="4520980" y="3947698"/>
                </a:lnTo>
                <a:lnTo>
                  <a:pt x="4520980" y="3948836"/>
                </a:lnTo>
                <a:lnTo>
                  <a:pt x="4520980" y="3949974"/>
                </a:lnTo>
                <a:lnTo>
                  <a:pt x="4522501" y="3948077"/>
                </a:lnTo>
                <a:lnTo>
                  <a:pt x="4523832" y="3946181"/>
                </a:lnTo>
                <a:lnTo>
                  <a:pt x="4523832" y="3945043"/>
                </a:lnTo>
                <a:lnTo>
                  <a:pt x="4523343" y="3944555"/>
                </a:lnTo>
                <a:lnTo>
                  <a:pt x="4523832" y="3943905"/>
                </a:lnTo>
                <a:lnTo>
                  <a:pt x="4522977" y="3944190"/>
                </a:lnTo>
                <a:lnTo>
                  <a:pt x="4522501" y="3943715"/>
                </a:lnTo>
                <a:close/>
                <a:moveTo>
                  <a:pt x="3078450" y="3941757"/>
                </a:moveTo>
                <a:lnTo>
                  <a:pt x="3078450" y="3947318"/>
                </a:lnTo>
                <a:lnTo>
                  <a:pt x="3075876" y="3947318"/>
                </a:lnTo>
                <a:close/>
                <a:moveTo>
                  <a:pt x="4592099" y="3941629"/>
                </a:moveTo>
                <a:cubicBezTo>
                  <a:pt x="4591718" y="3942198"/>
                  <a:pt x="4591718" y="3942956"/>
                  <a:pt x="4592099" y="3943525"/>
                </a:cubicBezTo>
                <a:cubicBezTo>
                  <a:pt x="4592574" y="3944094"/>
                  <a:pt x="4593430" y="3944189"/>
                  <a:pt x="4594000" y="3943715"/>
                </a:cubicBezTo>
                <a:cubicBezTo>
                  <a:pt x="4594571" y="3943241"/>
                  <a:pt x="4594666" y="3942387"/>
                  <a:pt x="4594190" y="3941818"/>
                </a:cubicBezTo>
                <a:lnTo>
                  <a:pt x="4594000" y="3941629"/>
                </a:lnTo>
                <a:cubicBezTo>
                  <a:pt x="4593430" y="3941249"/>
                  <a:pt x="4592669" y="3941249"/>
                  <a:pt x="4592099" y="3941629"/>
                </a:cubicBezTo>
                <a:close/>
                <a:moveTo>
                  <a:pt x="1787475" y="3941439"/>
                </a:moveTo>
                <a:cubicBezTo>
                  <a:pt x="1785908" y="3942046"/>
                  <a:pt x="1785132" y="3943810"/>
                  <a:pt x="1785740" y="3945365"/>
                </a:cubicBezTo>
                <a:cubicBezTo>
                  <a:pt x="1785748" y="3945384"/>
                  <a:pt x="1785756" y="3945403"/>
                  <a:pt x="1785763" y="3945422"/>
                </a:cubicBezTo>
                <a:cubicBezTo>
                  <a:pt x="1786727" y="3946787"/>
                  <a:pt x="1788625" y="3947129"/>
                  <a:pt x="1790000" y="3946162"/>
                </a:cubicBezTo>
                <a:cubicBezTo>
                  <a:pt x="1790915" y="3945536"/>
                  <a:pt x="1791405" y="3944436"/>
                  <a:pt x="1791278" y="3943336"/>
                </a:cubicBezTo>
                <a:cubicBezTo>
                  <a:pt x="1790738" y="3941780"/>
                  <a:pt x="1789049" y="3940927"/>
                  <a:pt x="1787475" y="3941439"/>
                </a:cubicBezTo>
                <a:close/>
                <a:moveTo>
                  <a:pt x="1380919" y="3941064"/>
                </a:moveTo>
                <a:lnTo>
                  <a:pt x="1382440" y="3942198"/>
                </a:lnTo>
                <a:cubicBezTo>
                  <a:pt x="1382560" y="3942463"/>
                  <a:pt x="1382625" y="3942767"/>
                  <a:pt x="1382631" y="3943070"/>
                </a:cubicBezTo>
                <a:lnTo>
                  <a:pt x="1380919" y="3944837"/>
                </a:lnTo>
                <a:close/>
                <a:moveTo>
                  <a:pt x="5995467" y="3940390"/>
                </a:moveTo>
                <a:lnTo>
                  <a:pt x="5997358" y="3941060"/>
                </a:lnTo>
                <a:lnTo>
                  <a:pt x="5996021" y="3941702"/>
                </a:lnTo>
                <a:close/>
                <a:moveTo>
                  <a:pt x="2083739" y="3939732"/>
                </a:moveTo>
                <a:lnTo>
                  <a:pt x="2086211" y="3946939"/>
                </a:lnTo>
                <a:lnTo>
                  <a:pt x="2083169" y="3949405"/>
                </a:lnTo>
                <a:cubicBezTo>
                  <a:pt x="2080868" y="3951169"/>
                  <a:pt x="2078301" y="3952591"/>
                  <a:pt x="2075562" y="3953577"/>
                </a:cubicBezTo>
                <a:lnTo>
                  <a:pt x="2070999" y="3955474"/>
                </a:lnTo>
                <a:lnTo>
                  <a:pt x="2075182" y="3955474"/>
                </a:lnTo>
                <a:lnTo>
                  <a:pt x="2079936" y="3956992"/>
                </a:lnTo>
                <a:lnTo>
                  <a:pt x="2086211" y="3953198"/>
                </a:lnTo>
                <a:cubicBezTo>
                  <a:pt x="2088854" y="3951946"/>
                  <a:pt x="2091136" y="3950050"/>
                  <a:pt x="2092867" y="3947698"/>
                </a:cubicBezTo>
                <a:lnTo>
                  <a:pt x="2092867" y="3945801"/>
                </a:lnTo>
                <a:lnTo>
                  <a:pt x="2088303" y="3942767"/>
                </a:lnTo>
                <a:close/>
                <a:moveTo>
                  <a:pt x="1485125" y="3939163"/>
                </a:moveTo>
                <a:cubicBezTo>
                  <a:pt x="1479230" y="3943336"/>
                  <a:pt x="1478090" y="3953198"/>
                  <a:pt x="1486837" y="3954526"/>
                </a:cubicBezTo>
                <a:cubicBezTo>
                  <a:pt x="1487027" y="3948267"/>
                  <a:pt x="1494443" y="3949026"/>
                  <a:pt x="1496725" y="3945043"/>
                </a:cubicBezTo>
                <a:lnTo>
                  <a:pt x="1492541" y="3942956"/>
                </a:lnTo>
                <a:close/>
                <a:moveTo>
                  <a:pt x="3358551" y="3938784"/>
                </a:moveTo>
                <a:lnTo>
                  <a:pt x="3358551" y="3949215"/>
                </a:lnTo>
                <a:lnTo>
                  <a:pt x="3369009" y="3949215"/>
                </a:lnTo>
                <a:lnTo>
                  <a:pt x="3369009" y="3938784"/>
                </a:lnTo>
                <a:close/>
                <a:moveTo>
                  <a:pt x="1162239" y="3937646"/>
                </a:moveTo>
                <a:cubicBezTo>
                  <a:pt x="1166803" y="3961923"/>
                  <a:pt x="1148738" y="3930438"/>
                  <a:pt x="1146456" y="3948077"/>
                </a:cubicBezTo>
                <a:cubicBezTo>
                  <a:pt x="1158626" y="3946370"/>
                  <a:pt x="1152351" y="3963061"/>
                  <a:pt x="1162239" y="3963630"/>
                </a:cubicBezTo>
                <a:cubicBezTo>
                  <a:pt x="1161098" y="3949405"/>
                  <a:pt x="1183536" y="3945043"/>
                  <a:pt x="1162619" y="3938784"/>
                </a:cubicBezTo>
                <a:close/>
                <a:moveTo>
                  <a:pt x="3170866" y="3937266"/>
                </a:moveTo>
                <a:cubicBezTo>
                  <a:pt x="3169535" y="3942956"/>
                  <a:pt x="3170866" y="3945801"/>
                  <a:pt x="3170866" y="3946750"/>
                </a:cubicBezTo>
                <a:cubicBezTo>
                  <a:pt x="3172387" y="3947887"/>
                  <a:pt x="3174669" y="3946750"/>
                  <a:pt x="3175810" y="3943905"/>
                </a:cubicBezTo>
                <a:cubicBezTo>
                  <a:pt x="3177084" y="3942406"/>
                  <a:pt x="3177008" y="3940187"/>
                  <a:pt x="3175620" y="3938784"/>
                </a:cubicBezTo>
                <a:lnTo>
                  <a:pt x="3175430" y="3938784"/>
                </a:lnTo>
                <a:cubicBezTo>
                  <a:pt x="3174099" y="3937816"/>
                  <a:pt x="3172501" y="3937285"/>
                  <a:pt x="3170866" y="3937266"/>
                </a:cubicBezTo>
                <a:close/>
                <a:moveTo>
                  <a:pt x="1492161" y="3937077"/>
                </a:moveTo>
                <a:lnTo>
                  <a:pt x="1496915" y="3943336"/>
                </a:lnTo>
                <a:lnTo>
                  <a:pt x="1497485" y="3942767"/>
                </a:lnTo>
                <a:cubicBezTo>
                  <a:pt x="1497759" y="3941515"/>
                  <a:pt x="1497759" y="3940225"/>
                  <a:pt x="1497485" y="3938973"/>
                </a:cubicBezTo>
                <a:cubicBezTo>
                  <a:pt x="1495873" y="3937949"/>
                  <a:pt x="1494055" y="3937304"/>
                  <a:pt x="1492161" y="3937077"/>
                </a:cubicBezTo>
                <a:close/>
                <a:moveTo>
                  <a:pt x="1460975" y="3937077"/>
                </a:moveTo>
                <a:lnTo>
                  <a:pt x="1457904" y="3941503"/>
                </a:lnTo>
                <a:lnTo>
                  <a:pt x="1457743" y="3941249"/>
                </a:lnTo>
                <a:lnTo>
                  <a:pt x="1457553" y="3942008"/>
                </a:lnTo>
                <a:lnTo>
                  <a:pt x="1457904" y="3941503"/>
                </a:lnTo>
                <a:lnTo>
                  <a:pt x="1460975" y="3946370"/>
                </a:lnTo>
                <a:cubicBezTo>
                  <a:pt x="1465539" y="3946370"/>
                  <a:pt x="1470293" y="3941439"/>
                  <a:pt x="1460975" y="3937077"/>
                </a:cubicBezTo>
                <a:close/>
                <a:moveTo>
                  <a:pt x="3006570" y="3936697"/>
                </a:moveTo>
                <a:lnTo>
                  <a:pt x="3006570" y="3936887"/>
                </a:lnTo>
                <a:lnTo>
                  <a:pt x="3006442" y="3936827"/>
                </a:lnTo>
                <a:close/>
                <a:moveTo>
                  <a:pt x="5022424" y="3936128"/>
                </a:moveTo>
                <a:lnTo>
                  <a:pt x="5022424" y="3937266"/>
                </a:lnTo>
                <a:lnTo>
                  <a:pt x="5022766" y="3937266"/>
                </a:lnTo>
                <a:lnTo>
                  <a:pt x="5022233" y="3938025"/>
                </a:lnTo>
                <a:lnTo>
                  <a:pt x="5023564" y="3937266"/>
                </a:lnTo>
                <a:lnTo>
                  <a:pt x="5022766" y="3937266"/>
                </a:lnTo>
                <a:lnTo>
                  <a:pt x="5023564" y="3936128"/>
                </a:lnTo>
                <a:close/>
                <a:moveTo>
                  <a:pt x="1321020" y="3935180"/>
                </a:moveTo>
                <a:lnTo>
                  <a:pt x="1321020" y="3937077"/>
                </a:lnTo>
                <a:lnTo>
                  <a:pt x="1322161" y="3942008"/>
                </a:lnTo>
                <a:lnTo>
                  <a:pt x="1324839" y="3945779"/>
                </a:lnTo>
                <a:lnTo>
                  <a:pt x="1325393" y="3947318"/>
                </a:lnTo>
                <a:lnTo>
                  <a:pt x="1325393" y="3946560"/>
                </a:lnTo>
                <a:lnTo>
                  <a:pt x="1324839" y="3945779"/>
                </a:lnTo>
                <a:close/>
                <a:moveTo>
                  <a:pt x="2169239" y="3934362"/>
                </a:moveTo>
                <a:cubicBezTo>
                  <a:pt x="2168347" y="3936887"/>
                  <a:pt x="2163177" y="3951681"/>
                  <a:pt x="2168169" y="3937456"/>
                </a:cubicBezTo>
                <a:cubicBezTo>
                  <a:pt x="2169358" y="3934042"/>
                  <a:pt x="2169536" y="3933521"/>
                  <a:pt x="2169239" y="3934362"/>
                </a:cubicBezTo>
                <a:close/>
                <a:moveTo>
                  <a:pt x="4609498" y="3934326"/>
                </a:moveTo>
                <a:cubicBezTo>
                  <a:pt x="4609460" y="3934346"/>
                  <a:pt x="4609441" y="3934383"/>
                  <a:pt x="4609403" y="3934421"/>
                </a:cubicBezTo>
                <a:cubicBezTo>
                  <a:pt x="4609403" y="3934421"/>
                  <a:pt x="4609403" y="3935749"/>
                  <a:pt x="4609403" y="3936128"/>
                </a:cubicBezTo>
                <a:lnTo>
                  <a:pt x="4609403" y="3936128"/>
                </a:lnTo>
                <a:lnTo>
                  <a:pt x="4609253" y="3936279"/>
                </a:lnTo>
                <a:lnTo>
                  <a:pt x="4609232" y="3936280"/>
                </a:lnTo>
                <a:cubicBezTo>
                  <a:pt x="4609232" y="3936299"/>
                  <a:pt x="4609213" y="3936299"/>
                  <a:pt x="4609213" y="3936318"/>
                </a:cubicBezTo>
                <a:lnTo>
                  <a:pt x="4609253" y="3936279"/>
                </a:lnTo>
                <a:lnTo>
                  <a:pt x="4611114" y="3936128"/>
                </a:lnTo>
                <a:lnTo>
                  <a:pt x="4609403" y="3936128"/>
                </a:lnTo>
                <a:lnTo>
                  <a:pt x="4611114" y="3934421"/>
                </a:lnTo>
                <a:cubicBezTo>
                  <a:pt x="4610696" y="3933947"/>
                  <a:pt x="4609973" y="3933909"/>
                  <a:pt x="4609498" y="3934326"/>
                </a:cubicBezTo>
                <a:close/>
                <a:moveTo>
                  <a:pt x="5026417" y="3933852"/>
                </a:moveTo>
                <a:cubicBezTo>
                  <a:pt x="5025904" y="3934535"/>
                  <a:pt x="5025904" y="3935446"/>
                  <a:pt x="5026417" y="3936128"/>
                </a:cubicBezTo>
                <a:cubicBezTo>
                  <a:pt x="5026778" y="3937020"/>
                  <a:pt x="5027805" y="3937437"/>
                  <a:pt x="5028699" y="3937077"/>
                </a:cubicBezTo>
                <a:cubicBezTo>
                  <a:pt x="5029593" y="3936716"/>
                  <a:pt x="5030011" y="3935692"/>
                  <a:pt x="5029650" y="3934801"/>
                </a:cubicBezTo>
                <a:lnTo>
                  <a:pt x="5028889" y="3934801"/>
                </a:lnTo>
                <a:cubicBezTo>
                  <a:pt x="5028452" y="3933871"/>
                  <a:pt x="5027368" y="3933454"/>
                  <a:pt x="5026417" y="3933852"/>
                </a:cubicBezTo>
                <a:close/>
                <a:moveTo>
                  <a:pt x="1534946" y="3933852"/>
                </a:moveTo>
                <a:lnTo>
                  <a:pt x="1531333" y="3938404"/>
                </a:lnTo>
                <a:lnTo>
                  <a:pt x="1536468" y="3942387"/>
                </a:lnTo>
                <a:cubicBezTo>
                  <a:pt x="1538749" y="3945043"/>
                  <a:pt x="1541982" y="3946560"/>
                  <a:pt x="1543503" y="3945991"/>
                </a:cubicBezTo>
                <a:lnTo>
                  <a:pt x="1544074" y="3946181"/>
                </a:lnTo>
                <a:cubicBezTo>
                  <a:pt x="1545215" y="3946181"/>
                  <a:pt x="1544074" y="3942767"/>
                  <a:pt x="1544074" y="3938973"/>
                </a:cubicBezTo>
                <a:lnTo>
                  <a:pt x="1542743" y="3938973"/>
                </a:lnTo>
                <a:cubicBezTo>
                  <a:pt x="1540841" y="3938973"/>
                  <a:pt x="1537418" y="3937077"/>
                  <a:pt x="1534946" y="3933852"/>
                </a:cubicBezTo>
                <a:close/>
                <a:moveTo>
                  <a:pt x="1358251" y="3932278"/>
                </a:moveTo>
                <a:cubicBezTo>
                  <a:pt x="1358199" y="3932297"/>
                  <a:pt x="1358150" y="3932316"/>
                  <a:pt x="1358100" y="3932335"/>
                </a:cubicBezTo>
                <a:lnTo>
                  <a:pt x="1356009" y="3932335"/>
                </a:lnTo>
                <a:lnTo>
                  <a:pt x="1358291" y="3938973"/>
                </a:lnTo>
                <a:lnTo>
                  <a:pt x="1360002" y="3936887"/>
                </a:lnTo>
                <a:lnTo>
                  <a:pt x="1360796" y="3933404"/>
                </a:lnTo>
                <a:lnTo>
                  <a:pt x="1360953" y="3933473"/>
                </a:lnTo>
                <a:lnTo>
                  <a:pt x="1360953" y="3932714"/>
                </a:lnTo>
                <a:lnTo>
                  <a:pt x="1360796" y="3933404"/>
                </a:lnTo>
                <a:close/>
                <a:moveTo>
                  <a:pt x="3201671" y="3930818"/>
                </a:moveTo>
                <a:cubicBezTo>
                  <a:pt x="3195891" y="3928599"/>
                  <a:pt x="3189406" y="3931500"/>
                  <a:pt x="3187182" y="3937266"/>
                </a:cubicBezTo>
                <a:cubicBezTo>
                  <a:pt x="3186250" y="3939694"/>
                  <a:pt x="3186193" y="3942387"/>
                  <a:pt x="3187029" y="3944853"/>
                </a:cubicBezTo>
                <a:cubicBezTo>
                  <a:pt x="3187942" y="3947394"/>
                  <a:pt x="3189863" y="3949462"/>
                  <a:pt x="3192354" y="3950543"/>
                </a:cubicBezTo>
                <a:cubicBezTo>
                  <a:pt x="3193571" y="3951264"/>
                  <a:pt x="3194940" y="3951643"/>
                  <a:pt x="3196347" y="3951681"/>
                </a:cubicBezTo>
                <a:cubicBezTo>
                  <a:pt x="3198629" y="3945991"/>
                  <a:pt x="3204524" y="3943146"/>
                  <a:pt x="3202432" y="3932145"/>
                </a:cubicBezTo>
                <a:close/>
                <a:moveTo>
                  <a:pt x="3508133" y="3929300"/>
                </a:moveTo>
                <a:cubicBezTo>
                  <a:pt x="3503783" y="3929538"/>
                  <a:pt x="3499838" y="3933947"/>
                  <a:pt x="3509345" y="3941818"/>
                </a:cubicBezTo>
                <a:cubicBezTo>
                  <a:pt x="3517236" y="3932999"/>
                  <a:pt x="3512483" y="3929063"/>
                  <a:pt x="3508133" y="3929300"/>
                </a:cubicBezTo>
                <a:close/>
                <a:moveTo>
                  <a:pt x="4575270" y="3928826"/>
                </a:moveTo>
                <a:cubicBezTo>
                  <a:pt x="4575232" y="3928845"/>
                  <a:pt x="4575213" y="3928883"/>
                  <a:pt x="4575175" y="3928921"/>
                </a:cubicBezTo>
                <a:cubicBezTo>
                  <a:pt x="4574737" y="3929471"/>
                  <a:pt x="4574737" y="3930268"/>
                  <a:pt x="4575175" y="3930818"/>
                </a:cubicBezTo>
                <a:cubicBezTo>
                  <a:pt x="4574623" y="3931102"/>
                  <a:pt x="4574395" y="3931785"/>
                  <a:pt x="4574680" y="3932354"/>
                </a:cubicBezTo>
                <a:cubicBezTo>
                  <a:pt x="4574756" y="3932487"/>
                  <a:pt x="4574870" y="3932620"/>
                  <a:pt x="4574984" y="3932714"/>
                </a:cubicBezTo>
                <a:lnTo>
                  <a:pt x="4576886" y="3930818"/>
                </a:lnTo>
                <a:cubicBezTo>
                  <a:pt x="4577419" y="3930306"/>
                  <a:pt x="4577419" y="3929471"/>
                  <a:pt x="4576905" y="3928940"/>
                </a:cubicBezTo>
                <a:cubicBezTo>
                  <a:pt x="4576905" y="3928940"/>
                  <a:pt x="4576886" y="3928921"/>
                  <a:pt x="4576886" y="3928921"/>
                </a:cubicBezTo>
                <a:cubicBezTo>
                  <a:pt x="4576468" y="3928447"/>
                  <a:pt x="4575745" y="3928409"/>
                  <a:pt x="4575270" y="3928826"/>
                </a:cubicBezTo>
                <a:close/>
                <a:moveTo>
                  <a:pt x="3114199" y="3927593"/>
                </a:moveTo>
                <a:cubicBezTo>
                  <a:pt x="3109065" y="3949215"/>
                  <a:pt x="3129792" y="3927593"/>
                  <a:pt x="3114199" y="3927593"/>
                </a:cubicBezTo>
                <a:close/>
                <a:moveTo>
                  <a:pt x="4755942" y="3927286"/>
                </a:moveTo>
                <a:cubicBezTo>
                  <a:pt x="4752876" y="3929016"/>
                  <a:pt x="4750879" y="3933473"/>
                  <a:pt x="4751260" y="3940680"/>
                </a:cubicBezTo>
                <a:cubicBezTo>
                  <a:pt x="4757402" y="3941211"/>
                  <a:pt x="4763221" y="3937779"/>
                  <a:pt x="4765712" y="3932145"/>
                </a:cubicBezTo>
                <a:lnTo>
                  <a:pt x="4767043" y="3930249"/>
                </a:lnTo>
                <a:cubicBezTo>
                  <a:pt x="4763145" y="3926551"/>
                  <a:pt x="4759009" y="3925555"/>
                  <a:pt x="4755942" y="3927286"/>
                </a:cubicBezTo>
                <a:close/>
                <a:moveTo>
                  <a:pt x="1539130" y="3927214"/>
                </a:moveTo>
                <a:lnTo>
                  <a:pt x="1536848" y="3930628"/>
                </a:lnTo>
                <a:cubicBezTo>
                  <a:pt x="1538388" y="3931292"/>
                  <a:pt x="1539854" y="3932126"/>
                  <a:pt x="1541222" y="3933094"/>
                </a:cubicBezTo>
                <a:close/>
                <a:moveTo>
                  <a:pt x="1997788" y="3926645"/>
                </a:moveTo>
                <a:cubicBezTo>
                  <a:pt x="1992844" y="3948456"/>
                  <a:pt x="2013571" y="3927783"/>
                  <a:pt x="1997788" y="3926645"/>
                </a:cubicBezTo>
                <a:close/>
                <a:moveTo>
                  <a:pt x="1408112" y="3926076"/>
                </a:moveTo>
                <a:lnTo>
                  <a:pt x="1409062" y="3926076"/>
                </a:lnTo>
                <a:cubicBezTo>
                  <a:pt x="1409800" y="3926304"/>
                  <a:pt x="1410378" y="3926873"/>
                  <a:pt x="1410597" y="3927612"/>
                </a:cubicBezTo>
                <a:cubicBezTo>
                  <a:pt x="1410958" y="3928807"/>
                  <a:pt x="1410270" y="3930078"/>
                  <a:pt x="1409062" y="3930438"/>
                </a:cubicBezTo>
                <a:cubicBezTo>
                  <a:pt x="1408966" y="3930476"/>
                  <a:pt x="1408867" y="3930495"/>
                  <a:pt x="1408766" y="3930495"/>
                </a:cubicBezTo>
                <a:cubicBezTo>
                  <a:pt x="1407623" y="3930666"/>
                  <a:pt x="1406564" y="3929869"/>
                  <a:pt x="1406400" y="3928731"/>
                </a:cubicBezTo>
                <a:cubicBezTo>
                  <a:pt x="1406372" y="3928636"/>
                  <a:pt x="1406351" y="3928542"/>
                  <a:pt x="1406336" y="3928428"/>
                </a:cubicBezTo>
                <a:cubicBezTo>
                  <a:pt x="1406172" y="3927290"/>
                  <a:pt x="1406969" y="3926247"/>
                  <a:pt x="1408112" y="3926076"/>
                </a:cubicBezTo>
                <a:close/>
                <a:moveTo>
                  <a:pt x="2135062" y="3925640"/>
                </a:moveTo>
                <a:cubicBezTo>
                  <a:pt x="2135005" y="3925659"/>
                  <a:pt x="2134948" y="3925678"/>
                  <a:pt x="2134891" y="3925697"/>
                </a:cubicBezTo>
                <a:cubicBezTo>
                  <a:pt x="2133408" y="3926209"/>
                  <a:pt x="2132610" y="3927821"/>
                  <a:pt x="2133104" y="3929300"/>
                </a:cubicBezTo>
                <a:cubicBezTo>
                  <a:pt x="2133123" y="3929376"/>
                  <a:pt x="2133161" y="3929433"/>
                  <a:pt x="2133180" y="3929490"/>
                </a:cubicBezTo>
                <a:cubicBezTo>
                  <a:pt x="2133731" y="3931083"/>
                  <a:pt x="2135462" y="3931918"/>
                  <a:pt x="2137040" y="3931368"/>
                </a:cubicBezTo>
                <a:cubicBezTo>
                  <a:pt x="2138638" y="3930818"/>
                  <a:pt x="2139474" y="3929092"/>
                  <a:pt x="2138923" y="3927518"/>
                </a:cubicBezTo>
                <a:cubicBezTo>
                  <a:pt x="2138390" y="3925924"/>
                  <a:pt x="2136660" y="3925090"/>
                  <a:pt x="2135062" y="3925640"/>
                </a:cubicBezTo>
                <a:close/>
                <a:moveTo>
                  <a:pt x="4554257" y="3925507"/>
                </a:moveTo>
                <a:lnTo>
                  <a:pt x="4554257" y="3927973"/>
                </a:lnTo>
                <a:lnTo>
                  <a:pt x="4554257" y="3930438"/>
                </a:lnTo>
                <a:lnTo>
                  <a:pt x="4559011" y="3925507"/>
                </a:lnTo>
                <a:lnTo>
                  <a:pt x="4556539" y="3925507"/>
                </a:lnTo>
                <a:close/>
                <a:moveTo>
                  <a:pt x="4606741" y="3925318"/>
                </a:moveTo>
                <a:lnTo>
                  <a:pt x="4606741" y="3930059"/>
                </a:lnTo>
                <a:lnTo>
                  <a:pt x="4609023" y="3930059"/>
                </a:lnTo>
                <a:lnTo>
                  <a:pt x="4611114" y="3930628"/>
                </a:lnTo>
                <a:close/>
                <a:moveTo>
                  <a:pt x="773368" y="3925318"/>
                </a:moveTo>
                <a:cubicBezTo>
                  <a:pt x="773368" y="3928921"/>
                  <a:pt x="772037" y="3930059"/>
                  <a:pt x="771086" y="3932335"/>
                </a:cubicBezTo>
                <a:lnTo>
                  <a:pt x="733055" y="3936887"/>
                </a:lnTo>
                <a:lnTo>
                  <a:pt x="758726" y="3978424"/>
                </a:lnTo>
                <a:cubicBezTo>
                  <a:pt x="761198" y="3982217"/>
                  <a:pt x="763670" y="3986010"/>
                  <a:pt x="766332" y="3989614"/>
                </a:cubicBezTo>
                <a:lnTo>
                  <a:pt x="763290" y="3991131"/>
                </a:lnTo>
                <a:cubicBezTo>
                  <a:pt x="758726" y="3993597"/>
                  <a:pt x="754923" y="3996442"/>
                  <a:pt x="755113" y="3997770"/>
                </a:cubicBezTo>
                <a:cubicBezTo>
                  <a:pt x="755303" y="3999097"/>
                  <a:pt x="757775" y="3999666"/>
                  <a:pt x="760818" y="3999287"/>
                </a:cubicBezTo>
                <a:cubicBezTo>
                  <a:pt x="764280" y="3998376"/>
                  <a:pt x="767186" y="3996025"/>
                  <a:pt x="768804" y="3992838"/>
                </a:cubicBezTo>
                <a:cubicBezTo>
                  <a:pt x="771086" y="3995873"/>
                  <a:pt x="773178" y="3998718"/>
                  <a:pt x="775460" y="4001373"/>
                </a:cubicBezTo>
                <a:cubicBezTo>
                  <a:pt x="774779" y="4001885"/>
                  <a:pt x="774144" y="4002454"/>
                  <a:pt x="773558" y="4003080"/>
                </a:cubicBezTo>
                <a:lnTo>
                  <a:pt x="773558" y="4001373"/>
                </a:lnTo>
                <a:lnTo>
                  <a:pt x="770325" y="4005546"/>
                </a:lnTo>
                <a:lnTo>
                  <a:pt x="767093" y="4009529"/>
                </a:lnTo>
                <a:cubicBezTo>
                  <a:pt x="763444" y="4012886"/>
                  <a:pt x="761033" y="4017362"/>
                  <a:pt x="760247" y="4022237"/>
                </a:cubicBezTo>
                <a:cubicBezTo>
                  <a:pt x="760247" y="4026409"/>
                  <a:pt x="769185" y="4029064"/>
                  <a:pt x="779263" y="4027737"/>
                </a:cubicBezTo>
                <a:lnTo>
                  <a:pt x="787440" y="4028116"/>
                </a:lnTo>
                <a:cubicBezTo>
                  <a:pt x="788535" y="4030335"/>
                  <a:pt x="790341" y="4032137"/>
                  <a:pt x="792574" y="4033237"/>
                </a:cubicBezTo>
                <a:lnTo>
                  <a:pt x="797898" y="4035703"/>
                </a:lnTo>
                <a:lnTo>
                  <a:pt x="800370" y="4026219"/>
                </a:lnTo>
                <a:lnTo>
                  <a:pt x="801511" y="4022047"/>
                </a:lnTo>
                <a:lnTo>
                  <a:pt x="801511" y="4018254"/>
                </a:lnTo>
                <a:cubicBezTo>
                  <a:pt x="805505" y="4016926"/>
                  <a:pt x="807786" y="4015219"/>
                  <a:pt x="806645" y="4013701"/>
                </a:cubicBezTo>
                <a:cubicBezTo>
                  <a:pt x="803502" y="4007139"/>
                  <a:pt x="800834" y="4000349"/>
                  <a:pt x="798659" y="3993407"/>
                </a:cubicBezTo>
                <a:cubicBezTo>
                  <a:pt x="798862" y="3992857"/>
                  <a:pt x="798862" y="3992250"/>
                  <a:pt x="798659" y="3991700"/>
                </a:cubicBezTo>
                <a:lnTo>
                  <a:pt x="792574" y="3972734"/>
                </a:lnTo>
                <a:lnTo>
                  <a:pt x="794285" y="3972734"/>
                </a:lnTo>
                <a:cubicBezTo>
                  <a:pt x="795814" y="3972449"/>
                  <a:pt x="796881" y="3971065"/>
                  <a:pt x="796757" y="3969509"/>
                </a:cubicBezTo>
                <a:cubicBezTo>
                  <a:pt x="796193" y="3968049"/>
                  <a:pt x="794542" y="3967309"/>
                  <a:pt x="793072" y="3967878"/>
                </a:cubicBezTo>
                <a:cubicBezTo>
                  <a:pt x="792317" y="3968163"/>
                  <a:pt x="791722" y="3968751"/>
                  <a:pt x="791433" y="3969509"/>
                </a:cubicBezTo>
                <a:lnTo>
                  <a:pt x="779453" y="3931576"/>
                </a:lnTo>
                <a:lnTo>
                  <a:pt x="777171" y="3931576"/>
                </a:lnTo>
                <a:cubicBezTo>
                  <a:pt x="777171" y="3928352"/>
                  <a:pt x="777171" y="3925128"/>
                  <a:pt x="773368" y="3925318"/>
                </a:cubicBezTo>
                <a:close/>
                <a:moveTo>
                  <a:pt x="5049236" y="3925128"/>
                </a:moveTo>
                <a:cubicBezTo>
                  <a:pt x="5028889" y="3938025"/>
                  <a:pt x="5066730" y="3932714"/>
                  <a:pt x="5049236" y="3925128"/>
                </a:cubicBezTo>
                <a:close/>
                <a:moveTo>
                  <a:pt x="1209588" y="3923041"/>
                </a:moveTo>
                <a:lnTo>
                  <a:pt x="1210729" y="3923990"/>
                </a:lnTo>
                <a:cubicBezTo>
                  <a:pt x="1207686" y="3937646"/>
                  <a:pt x="1214722" y="3934421"/>
                  <a:pt x="1216434" y="3930059"/>
                </a:cubicBezTo>
                <a:lnTo>
                  <a:pt x="1215293" y="3925507"/>
                </a:lnTo>
                <a:cubicBezTo>
                  <a:pt x="1213804" y="3923952"/>
                  <a:pt x="1211746" y="3923060"/>
                  <a:pt x="1209588" y="3923041"/>
                </a:cubicBezTo>
                <a:close/>
                <a:moveTo>
                  <a:pt x="1571266" y="3922093"/>
                </a:moveTo>
                <a:cubicBezTo>
                  <a:pt x="1569477" y="3931842"/>
                  <a:pt x="1568903" y="3941780"/>
                  <a:pt x="1569555" y="3951681"/>
                </a:cubicBezTo>
                <a:cubicBezTo>
                  <a:pt x="1568990" y="3952743"/>
                  <a:pt x="1568355" y="3953748"/>
                  <a:pt x="1567653" y="3954715"/>
                </a:cubicBezTo>
                <a:cubicBezTo>
                  <a:pt x="1567653" y="3959268"/>
                  <a:pt x="1566512" y="3960595"/>
                  <a:pt x="1564421" y="3964009"/>
                </a:cubicBezTo>
                <a:cubicBezTo>
                  <a:pt x="1562899" y="3964009"/>
                  <a:pt x="1561949" y="3961164"/>
                  <a:pt x="1560998" y="3960026"/>
                </a:cubicBezTo>
                <a:cubicBezTo>
                  <a:pt x="1561283" y="3959362"/>
                  <a:pt x="1561283" y="3958604"/>
                  <a:pt x="1560998" y="3957940"/>
                </a:cubicBezTo>
                <a:cubicBezTo>
                  <a:pt x="1560973" y="3956992"/>
                  <a:pt x="1560368" y="3956176"/>
                  <a:pt x="1559477" y="3955854"/>
                </a:cubicBezTo>
                <a:cubicBezTo>
                  <a:pt x="1559422" y="3950846"/>
                  <a:pt x="1558718" y="3945877"/>
                  <a:pt x="1557385" y="3941060"/>
                </a:cubicBezTo>
                <a:cubicBezTo>
                  <a:pt x="1555293" y="3942577"/>
                  <a:pt x="1557385" y="3945991"/>
                  <a:pt x="1553392" y="3946560"/>
                </a:cubicBezTo>
                <a:cubicBezTo>
                  <a:pt x="1553392" y="3952440"/>
                  <a:pt x="1553392" y="3958130"/>
                  <a:pt x="1554723" y="3963820"/>
                </a:cubicBezTo>
                <a:lnTo>
                  <a:pt x="1549969" y="3963820"/>
                </a:lnTo>
                <a:lnTo>
                  <a:pt x="1552821" y="3972165"/>
                </a:lnTo>
                <a:cubicBezTo>
                  <a:pt x="1552821" y="3973682"/>
                  <a:pt x="1554152" y="3975199"/>
                  <a:pt x="1554723" y="3976527"/>
                </a:cubicBezTo>
                <a:lnTo>
                  <a:pt x="1544454" y="3989235"/>
                </a:lnTo>
                <a:cubicBezTo>
                  <a:pt x="1538014" y="3998035"/>
                  <a:pt x="1535979" y="4009282"/>
                  <a:pt x="1538940" y="4019771"/>
                </a:cubicBezTo>
                <a:cubicBezTo>
                  <a:pt x="1539695" y="4021990"/>
                  <a:pt x="1540856" y="4024038"/>
                  <a:pt x="1542362" y="4025840"/>
                </a:cubicBezTo>
                <a:cubicBezTo>
                  <a:pt x="1542440" y="4034716"/>
                  <a:pt x="1541417" y="4043574"/>
                  <a:pt x="1539320" y="4052203"/>
                </a:cubicBezTo>
                <a:cubicBezTo>
                  <a:pt x="1538942" y="4053380"/>
                  <a:pt x="1538942" y="4054631"/>
                  <a:pt x="1539320" y="4055807"/>
                </a:cubicBezTo>
                <a:cubicBezTo>
                  <a:pt x="1538059" y="4056756"/>
                  <a:pt x="1537804" y="4058538"/>
                  <a:pt x="1538749" y="4059790"/>
                </a:cubicBezTo>
                <a:cubicBezTo>
                  <a:pt x="1538911" y="4059999"/>
                  <a:pt x="1539103" y="4060189"/>
                  <a:pt x="1539320" y="4060359"/>
                </a:cubicBezTo>
                <a:cubicBezTo>
                  <a:pt x="1540780" y="4058728"/>
                  <a:pt x="1541824" y="4056775"/>
                  <a:pt x="1542362" y="4054669"/>
                </a:cubicBezTo>
                <a:cubicBezTo>
                  <a:pt x="1544644" y="4053531"/>
                  <a:pt x="1544644" y="4057325"/>
                  <a:pt x="1544834" y="4058462"/>
                </a:cubicBezTo>
                <a:cubicBezTo>
                  <a:pt x="1548067" y="4054100"/>
                  <a:pt x="1546166" y="4051255"/>
                  <a:pt x="1549208" y="4046514"/>
                </a:cubicBezTo>
                <a:cubicBezTo>
                  <a:pt x="1548841" y="4041336"/>
                  <a:pt x="1548841" y="4036139"/>
                  <a:pt x="1549208" y="4030961"/>
                </a:cubicBezTo>
                <a:cubicBezTo>
                  <a:pt x="1552045" y="4031909"/>
                  <a:pt x="1555118" y="4031909"/>
                  <a:pt x="1557955" y="4030961"/>
                </a:cubicBezTo>
                <a:lnTo>
                  <a:pt x="1563850" y="4028875"/>
                </a:lnTo>
                <a:cubicBezTo>
                  <a:pt x="1563850" y="4032858"/>
                  <a:pt x="1563850" y="4037030"/>
                  <a:pt x="1565562" y="4040824"/>
                </a:cubicBezTo>
                <a:cubicBezTo>
                  <a:pt x="1566328" y="4036613"/>
                  <a:pt x="1566328" y="4032327"/>
                  <a:pt x="1565562" y="4028116"/>
                </a:cubicBezTo>
                <a:lnTo>
                  <a:pt x="1572027" y="4025840"/>
                </a:lnTo>
                <a:lnTo>
                  <a:pt x="1565371" y="4006873"/>
                </a:lnTo>
                <a:cubicBezTo>
                  <a:pt x="1565098" y="4004920"/>
                  <a:pt x="1565098" y="4002947"/>
                  <a:pt x="1565371" y="4000994"/>
                </a:cubicBezTo>
                <a:cubicBezTo>
                  <a:pt x="1560237" y="3998339"/>
                  <a:pt x="1563280" y="3992080"/>
                  <a:pt x="1565371" y="3987148"/>
                </a:cubicBezTo>
                <a:cubicBezTo>
                  <a:pt x="1566417" y="3990354"/>
                  <a:pt x="1566417" y="3993806"/>
                  <a:pt x="1565371" y="3997011"/>
                </a:cubicBezTo>
                <a:cubicBezTo>
                  <a:pt x="1569175" y="3998528"/>
                  <a:pt x="1567273" y="4000994"/>
                  <a:pt x="1569555" y="4003270"/>
                </a:cubicBezTo>
                <a:cubicBezTo>
                  <a:pt x="1573358" y="4001373"/>
                  <a:pt x="1569555" y="3993597"/>
                  <a:pt x="1573168" y="3992459"/>
                </a:cubicBezTo>
                <a:cubicBezTo>
                  <a:pt x="1572506" y="3990031"/>
                  <a:pt x="1572997" y="3987452"/>
                  <a:pt x="1574499" y="3985441"/>
                </a:cubicBezTo>
                <a:cubicBezTo>
                  <a:pt x="1577351" y="3987148"/>
                  <a:pt x="1576401" y="3989045"/>
                  <a:pt x="1577732" y="3990942"/>
                </a:cubicBezTo>
                <a:cubicBezTo>
                  <a:pt x="1578873" y="3989045"/>
                  <a:pt x="1577732" y="3988855"/>
                  <a:pt x="1578873" y="3987528"/>
                </a:cubicBezTo>
                <a:lnTo>
                  <a:pt x="1580964" y="3989045"/>
                </a:lnTo>
                <a:cubicBezTo>
                  <a:pt x="1582676" y="3984114"/>
                  <a:pt x="1580964" y="3976717"/>
                  <a:pt x="1582676" y="3970079"/>
                </a:cubicBezTo>
                <a:cubicBezTo>
                  <a:pt x="1584958" y="3970079"/>
                  <a:pt x="1582676" y="3974061"/>
                  <a:pt x="1584577" y="3975579"/>
                </a:cubicBezTo>
                <a:cubicBezTo>
                  <a:pt x="1583400" y="3981515"/>
                  <a:pt x="1584064" y="3987660"/>
                  <a:pt x="1586479" y="3993218"/>
                </a:cubicBezTo>
                <a:cubicBezTo>
                  <a:pt x="1585148" y="3994735"/>
                  <a:pt x="1586479" y="3998528"/>
                  <a:pt x="1586479" y="4000994"/>
                </a:cubicBezTo>
                <a:cubicBezTo>
                  <a:pt x="1586479" y="4003460"/>
                  <a:pt x="1586479" y="4003080"/>
                  <a:pt x="1588571" y="4003839"/>
                </a:cubicBezTo>
                <a:lnTo>
                  <a:pt x="1587430" y="4005167"/>
                </a:lnTo>
                <a:cubicBezTo>
                  <a:pt x="1589153" y="4009700"/>
                  <a:pt x="1589805" y="4014574"/>
                  <a:pt x="1589331" y="4019391"/>
                </a:cubicBezTo>
                <a:cubicBezTo>
                  <a:pt x="1592191" y="4022502"/>
                  <a:pt x="1594045" y="4026409"/>
                  <a:pt x="1594656" y="4030582"/>
                </a:cubicBezTo>
                <a:cubicBezTo>
                  <a:pt x="1595125" y="4033521"/>
                  <a:pt x="1595956" y="4036385"/>
                  <a:pt x="1597128" y="4039117"/>
                </a:cubicBezTo>
                <a:cubicBezTo>
                  <a:pt x="1598839" y="4039117"/>
                  <a:pt x="1597128" y="4037979"/>
                  <a:pt x="1597128" y="4037410"/>
                </a:cubicBezTo>
                <a:cubicBezTo>
                  <a:pt x="1598818" y="4046760"/>
                  <a:pt x="1599961" y="4056187"/>
                  <a:pt x="1600550" y="4065670"/>
                </a:cubicBezTo>
                <a:cubicBezTo>
                  <a:pt x="1606826" y="4073067"/>
                  <a:pt x="1603783" y="4081222"/>
                  <a:pt x="1606826" y="4088620"/>
                </a:cubicBezTo>
                <a:cubicBezTo>
                  <a:pt x="1606702" y="4085035"/>
                  <a:pt x="1607086" y="4081469"/>
                  <a:pt x="1607967" y="4077998"/>
                </a:cubicBezTo>
                <a:cubicBezTo>
                  <a:pt x="1606635" y="4077998"/>
                  <a:pt x="1607967" y="4077998"/>
                  <a:pt x="1606065" y="4076481"/>
                </a:cubicBezTo>
                <a:cubicBezTo>
                  <a:pt x="1604452" y="4067775"/>
                  <a:pt x="1604452" y="4058823"/>
                  <a:pt x="1606065" y="4050117"/>
                </a:cubicBezTo>
                <a:cubicBezTo>
                  <a:pt x="1606065" y="4050117"/>
                  <a:pt x="1604354" y="4050117"/>
                  <a:pt x="1602832" y="4051445"/>
                </a:cubicBezTo>
                <a:cubicBezTo>
                  <a:pt x="1602832" y="4046703"/>
                  <a:pt x="1602832" y="4042151"/>
                  <a:pt x="1602832" y="4037599"/>
                </a:cubicBezTo>
                <a:lnTo>
                  <a:pt x="1606255" y="4040255"/>
                </a:lnTo>
                <a:lnTo>
                  <a:pt x="1612720" y="4030392"/>
                </a:lnTo>
                <a:lnTo>
                  <a:pt x="1618996" y="4020719"/>
                </a:lnTo>
                <a:lnTo>
                  <a:pt x="1606255" y="4010857"/>
                </a:lnTo>
                <a:lnTo>
                  <a:pt x="1603973" y="4014434"/>
                </a:lnTo>
                <a:lnTo>
                  <a:pt x="1603973" y="4009908"/>
                </a:lnTo>
                <a:cubicBezTo>
                  <a:pt x="1602452" y="4011426"/>
                  <a:pt x="1601501" y="4012563"/>
                  <a:pt x="1599410" y="4012184"/>
                </a:cubicBezTo>
                <a:cubicBezTo>
                  <a:pt x="1598170" y="4003498"/>
                  <a:pt x="1598170" y="3994697"/>
                  <a:pt x="1599410" y="3986010"/>
                </a:cubicBezTo>
                <a:cubicBezTo>
                  <a:pt x="1601311" y="3988097"/>
                  <a:pt x="1603593" y="3991511"/>
                  <a:pt x="1606445" y="3991700"/>
                </a:cubicBezTo>
                <a:cubicBezTo>
                  <a:pt x="1607944" y="3996499"/>
                  <a:pt x="1611026" y="4000634"/>
                  <a:pt x="1615193" y="4003460"/>
                </a:cubicBezTo>
                <a:cubicBezTo>
                  <a:pt x="1615118" y="4004218"/>
                  <a:pt x="1615118" y="4004977"/>
                  <a:pt x="1615193" y="4005736"/>
                </a:cubicBezTo>
                <a:cubicBezTo>
                  <a:pt x="1615193" y="4005736"/>
                  <a:pt x="1615193" y="4006873"/>
                  <a:pt x="1615193" y="4007442"/>
                </a:cubicBezTo>
                <a:cubicBezTo>
                  <a:pt x="1615390" y="4008941"/>
                  <a:pt x="1616725" y="4010022"/>
                  <a:pt x="1618235" y="4009908"/>
                </a:cubicBezTo>
                <a:cubicBezTo>
                  <a:pt x="1619384" y="4009870"/>
                  <a:pt x="1620380" y="4009112"/>
                  <a:pt x="1620707" y="4008012"/>
                </a:cubicBezTo>
                <a:lnTo>
                  <a:pt x="1620327" y="4007822"/>
                </a:lnTo>
                <a:cubicBezTo>
                  <a:pt x="1620129" y="4006324"/>
                  <a:pt x="1618794" y="4005242"/>
                  <a:pt x="1617284" y="4005356"/>
                </a:cubicBezTo>
                <a:cubicBezTo>
                  <a:pt x="1615953" y="4001753"/>
                  <a:pt x="1613481" y="3998339"/>
                  <a:pt x="1614242" y="3994545"/>
                </a:cubicBezTo>
                <a:cubicBezTo>
                  <a:pt x="1616143" y="3994545"/>
                  <a:pt x="1616524" y="3996632"/>
                  <a:pt x="1618235" y="3996252"/>
                </a:cubicBezTo>
                <a:cubicBezTo>
                  <a:pt x="1619947" y="3995873"/>
                  <a:pt x="1618235" y="3994925"/>
                  <a:pt x="1618235" y="3993407"/>
                </a:cubicBezTo>
                <a:cubicBezTo>
                  <a:pt x="1618235" y="3991890"/>
                  <a:pt x="1618235" y="3991890"/>
                  <a:pt x="1619947" y="3992080"/>
                </a:cubicBezTo>
                <a:cubicBezTo>
                  <a:pt x="1620114" y="3990638"/>
                  <a:pt x="1620114" y="3989159"/>
                  <a:pt x="1619947" y="3987717"/>
                </a:cubicBezTo>
                <a:cubicBezTo>
                  <a:pt x="1620188" y="3986788"/>
                  <a:pt x="1620188" y="3985802"/>
                  <a:pt x="1619947" y="3984872"/>
                </a:cubicBezTo>
                <a:cubicBezTo>
                  <a:pt x="1615383" y="3976148"/>
                  <a:pt x="1610439" y="3958888"/>
                  <a:pt x="1596938" y="3952819"/>
                </a:cubicBezTo>
                <a:cubicBezTo>
                  <a:pt x="1596938" y="3949784"/>
                  <a:pt x="1595416" y="3946939"/>
                  <a:pt x="1596938" y="3943905"/>
                </a:cubicBezTo>
                <a:lnTo>
                  <a:pt x="1588761" y="3937077"/>
                </a:lnTo>
                <a:cubicBezTo>
                  <a:pt x="1587620" y="3938784"/>
                  <a:pt x="1588761" y="3940301"/>
                  <a:pt x="1588761" y="3942008"/>
                </a:cubicBezTo>
                <a:cubicBezTo>
                  <a:pt x="1586669" y="3940491"/>
                  <a:pt x="1588761" y="3938784"/>
                  <a:pt x="1587049" y="3937266"/>
                </a:cubicBezTo>
                <a:cubicBezTo>
                  <a:pt x="1585338" y="3935749"/>
                  <a:pt x="1584197" y="3940680"/>
                  <a:pt x="1581915" y="3940680"/>
                </a:cubicBezTo>
                <a:cubicBezTo>
                  <a:pt x="1581542" y="3937475"/>
                  <a:pt x="1581542" y="3934213"/>
                  <a:pt x="1581915" y="3931007"/>
                </a:cubicBezTo>
                <a:close/>
                <a:moveTo>
                  <a:pt x="896590" y="3922093"/>
                </a:moveTo>
                <a:cubicBezTo>
                  <a:pt x="894121" y="3925488"/>
                  <a:pt x="894876" y="3930230"/>
                  <a:pt x="898276" y="3932695"/>
                </a:cubicBezTo>
                <a:lnTo>
                  <a:pt x="899186" y="3933217"/>
                </a:lnTo>
                <a:lnTo>
                  <a:pt x="898872" y="3934042"/>
                </a:lnTo>
                <a:lnTo>
                  <a:pt x="899632" y="3933473"/>
                </a:lnTo>
                <a:lnTo>
                  <a:pt x="899186" y="3933217"/>
                </a:lnTo>
                <a:lnTo>
                  <a:pt x="901653" y="3926717"/>
                </a:lnTo>
                <a:cubicBezTo>
                  <a:pt x="901915" y="3923658"/>
                  <a:pt x="900869" y="3921050"/>
                  <a:pt x="896590" y="3922093"/>
                </a:cubicBezTo>
                <a:close/>
                <a:moveTo>
                  <a:pt x="1412364" y="3921126"/>
                </a:moveTo>
                <a:cubicBezTo>
                  <a:pt x="1413503" y="3920936"/>
                  <a:pt x="1414579" y="3921714"/>
                  <a:pt x="1414767" y="3922852"/>
                </a:cubicBezTo>
                <a:cubicBezTo>
                  <a:pt x="1414782" y="3922909"/>
                  <a:pt x="1414796" y="3922947"/>
                  <a:pt x="1414807" y="3923003"/>
                </a:cubicBezTo>
                <a:lnTo>
                  <a:pt x="1414541" y="3923431"/>
                </a:lnTo>
                <a:lnTo>
                  <a:pt x="1411332" y="3924280"/>
                </a:lnTo>
                <a:lnTo>
                  <a:pt x="1410584" y="3923800"/>
                </a:lnTo>
                <a:cubicBezTo>
                  <a:pt x="1410555" y="3923705"/>
                  <a:pt x="1410534" y="3923610"/>
                  <a:pt x="1410519" y="3923497"/>
                </a:cubicBezTo>
                <a:cubicBezTo>
                  <a:pt x="1410356" y="3922359"/>
                  <a:pt x="1411152" y="3921315"/>
                  <a:pt x="1412295" y="3921145"/>
                </a:cubicBezTo>
                <a:cubicBezTo>
                  <a:pt x="1412318" y="3921145"/>
                  <a:pt x="1412341" y="3921145"/>
                  <a:pt x="1412364" y="3921126"/>
                </a:cubicBezTo>
                <a:close/>
                <a:moveTo>
                  <a:pt x="2991221" y="3921018"/>
                </a:moveTo>
                <a:cubicBezTo>
                  <a:pt x="2994347" y="3921664"/>
                  <a:pt x="2996641" y="3929386"/>
                  <a:pt x="3000147" y="3933873"/>
                </a:cubicBezTo>
                <a:lnTo>
                  <a:pt x="3006442" y="3936827"/>
                </a:lnTo>
                <a:lnTo>
                  <a:pt x="3002580" y="3940728"/>
                </a:lnTo>
                <a:cubicBezTo>
                  <a:pt x="2998168" y="3939448"/>
                  <a:pt x="2992499" y="3925365"/>
                  <a:pt x="2985653" y="3926645"/>
                </a:cubicBezTo>
                <a:cubicBezTo>
                  <a:pt x="2987888" y="3922141"/>
                  <a:pt x="2989659" y="3920695"/>
                  <a:pt x="2991221" y="3921018"/>
                </a:cubicBezTo>
                <a:close/>
                <a:moveTo>
                  <a:pt x="1161785" y="3919076"/>
                </a:moveTo>
                <a:cubicBezTo>
                  <a:pt x="1162311" y="3921406"/>
                  <a:pt x="1176929" y="3934991"/>
                  <a:pt x="1167373" y="3921903"/>
                </a:cubicBezTo>
                <a:cubicBezTo>
                  <a:pt x="1163000" y="3918774"/>
                  <a:pt x="1161609" y="3918300"/>
                  <a:pt x="1161785" y="3919076"/>
                </a:cubicBezTo>
                <a:close/>
                <a:moveTo>
                  <a:pt x="1502239" y="3917921"/>
                </a:moveTo>
                <a:lnTo>
                  <a:pt x="1502239" y="3928162"/>
                </a:lnTo>
                <a:lnTo>
                  <a:pt x="1513649" y="3928162"/>
                </a:lnTo>
                <a:lnTo>
                  <a:pt x="1513649" y="3917921"/>
                </a:lnTo>
                <a:close/>
                <a:moveTo>
                  <a:pt x="4630320" y="3916024"/>
                </a:moveTo>
                <a:cubicBezTo>
                  <a:pt x="4629369" y="3916441"/>
                  <a:pt x="4628951" y="3917541"/>
                  <a:pt x="4629369" y="3918490"/>
                </a:cubicBezTo>
                <a:lnTo>
                  <a:pt x="4631081" y="3916972"/>
                </a:lnTo>
                <a:cubicBezTo>
                  <a:pt x="4630643" y="3917522"/>
                  <a:pt x="4630643" y="3918319"/>
                  <a:pt x="4631081" y="3918869"/>
                </a:cubicBezTo>
                <a:cubicBezTo>
                  <a:pt x="4631499" y="3919343"/>
                  <a:pt x="4632222" y="3919381"/>
                  <a:pt x="4632697" y="3918964"/>
                </a:cubicBezTo>
                <a:cubicBezTo>
                  <a:pt x="4632735" y="3918944"/>
                  <a:pt x="4632754" y="3918907"/>
                  <a:pt x="4632792" y="3918869"/>
                </a:cubicBezTo>
                <a:cubicBezTo>
                  <a:pt x="4633230" y="3918319"/>
                  <a:pt x="4633230" y="3917522"/>
                  <a:pt x="4632792" y="3916972"/>
                </a:cubicBezTo>
                <a:cubicBezTo>
                  <a:pt x="4632374" y="3916024"/>
                  <a:pt x="4631271" y="3915606"/>
                  <a:pt x="4630320" y="3916024"/>
                </a:cubicBezTo>
                <a:close/>
                <a:moveTo>
                  <a:pt x="4725209" y="3914127"/>
                </a:moveTo>
                <a:cubicBezTo>
                  <a:pt x="4697636" y="3914127"/>
                  <a:pt x="4719694" y="3935939"/>
                  <a:pt x="4725209" y="3914127"/>
                </a:cubicBezTo>
                <a:close/>
                <a:moveTo>
                  <a:pt x="921310" y="3914127"/>
                </a:moveTo>
                <a:cubicBezTo>
                  <a:pt x="920667" y="3918907"/>
                  <a:pt x="924026" y="3923288"/>
                  <a:pt x="928814" y="3923933"/>
                </a:cubicBezTo>
                <a:cubicBezTo>
                  <a:pt x="929415" y="3924009"/>
                  <a:pt x="930023" y="3924028"/>
                  <a:pt x="930628" y="3923990"/>
                </a:cubicBezTo>
                <a:lnTo>
                  <a:pt x="930818" y="3923610"/>
                </a:lnTo>
                <a:cubicBezTo>
                  <a:pt x="930713" y="3921069"/>
                  <a:pt x="931523" y="3918584"/>
                  <a:pt x="933100" y="3916593"/>
                </a:cubicBezTo>
                <a:cubicBezTo>
                  <a:pt x="929707" y="3914127"/>
                  <a:pt x="925412" y="3913217"/>
                  <a:pt x="921310" y="3914127"/>
                </a:cubicBezTo>
                <a:close/>
                <a:moveTo>
                  <a:pt x="5020712" y="3913748"/>
                </a:moveTo>
                <a:lnTo>
                  <a:pt x="5020712" y="3915013"/>
                </a:lnTo>
                <a:lnTo>
                  <a:pt x="5020142" y="3915644"/>
                </a:lnTo>
                <a:cubicBezTo>
                  <a:pt x="5020313" y="3915531"/>
                  <a:pt x="5020503" y="3915455"/>
                  <a:pt x="5020712" y="3915455"/>
                </a:cubicBezTo>
                <a:lnTo>
                  <a:pt x="5020712" y="3915013"/>
                </a:lnTo>
                <a:lnTo>
                  <a:pt x="5021853" y="3913748"/>
                </a:lnTo>
                <a:close/>
                <a:moveTo>
                  <a:pt x="5016719" y="3913558"/>
                </a:moveTo>
                <a:lnTo>
                  <a:pt x="5016719" y="3914696"/>
                </a:lnTo>
                <a:lnTo>
                  <a:pt x="5017062" y="3914696"/>
                </a:lnTo>
                <a:lnTo>
                  <a:pt x="5016627" y="3915315"/>
                </a:lnTo>
                <a:lnTo>
                  <a:pt x="5016567" y="3915341"/>
                </a:lnTo>
                <a:cubicBezTo>
                  <a:pt x="5016548" y="3915379"/>
                  <a:pt x="5016548" y="3915417"/>
                  <a:pt x="5016529" y="3915455"/>
                </a:cubicBezTo>
                <a:lnTo>
                  <a:pt x="5016627" y="3915315"/>
                </a:lnTo>
                <a:lnTo>
                  <a:pt x="5018050" y="3914696"/>
                </a:lnTo>
                <a:lnTo>
                  <a:pt x="5017062" y="3914696"/>
                </a:lnTo>
                <a:lnTo>
                  <a:pt x="5017860" y="3913558"/>
                </a:lnTo>
                <a:close/>
                <a:moveTo>
                  <a:pt x="1662922" y="3913558"/>
                </a:moveTo>
                <a:cubicBezTo>
                  <a:pt x="1657584" y="3915588"/>
                  <a:pt x="1653184" y="3919495"/>
                  <a:pt x="1650562" y="3924559"/>
                </a:cubicBezTo>
                <a:lnTo>
                  <a:pt x="1650752" y="3924559"/>
                </a:lnTo>
                <a:cubicBezTo>
                  <a:pt x="1647519" y="3929680"/>
                  <a:pt x="1645808" y="3934611"/>
                  <a:pt x="1647139" y="3935559"/>
                </a:cubicBezTo>
                <a:cubicBezTo>
                  <a:pt x="1648470" y="3936508"/>
                  <a:pt x="1653985" y="3931956"/>
                  <a:pt x="1659119" y="3925507"/>
                </a:cubicBezTo>
                <a:lnTo>
                  <a:pt x="1668817" y="3913558"/>
                </a:lnTo>
                <a:close/>
                <a:moveTo>
                  <a:pt x="5087267" y="3912989"/>
                </a:moveTo>
                <a:cubicBezTo>
                  <a:pt x="5087096" y="3913349"/>
                  <a:pt x="5087096" y="3913767"/>
                  <a:pt x="5087267" y="3914127"/>
                </a:cubicBezTo>
                <a:lnTo>
                  <a:pt x="5087267" y="3914127"/>
                </a:lnTo>
                <a:lnTo>
                  <a:pt x="5087077" y="3914317"/>
                </a:lnTo>
                <a:lnTo>
                  <a:pt x="5088598" y="3914127"/>
                </a:lnTo>
                <a:lnTo>
                  <a:pt x="5087267" y="3914127"/>
                </a:lnTo>
                <a:lnTo>
                  <a:pt x="5088408" y="3912989"/>
                </a:lnTo>
                <a:close/>
                <a:moveTo>
                  <a:pt x="1582676" y="3912610"/>
                </a:moveTo>
                <a:cubicBezTo>
                  <a:pt x="1581521" y="3913160"/>
                  <a:pt x="1580839" y="3914374"/>
                  <a:pt x="1580964" y="3915644"/>
                </a:cubicBezTo>
                <a:lnTo>
                  <a:pt x="1580204" y="3915834"/>
                </a:lnTo>
                <a:cubicBezTo>
                  <a:pt x="1580401" y="3917333"/>
                  <a:pt x="1581736" y="3918413"/>
                  <a:pt x="1583246" y="3918300"/>
                </a:cubicBezTo>
                <a:cubicBezTo>
                  <a:pt x="1584714" y="3918224"/>
                  <a:pt x="1585847" y="3916991"/>
                  <a:pt x="1585777" y="3915512"/>
                </a:cubicBezTo>
                <a:cubicBezTo>
                  <a:pt x="1585770" y="3915379"/>
                  <a:pt x="1585751" y="3915227"/>
                  <a:pt x="1585718" y="3915075"/>
                </a:cubicBezTo>
                <a:cubicBezTo>
                  <a:pt x="1585520" y="3913577"/>
                  <a:pt x="1584186" y="3912496"/>
                  <a:pt x="1582676" y="3912610"/>
                </a:cubicBezTo>
                <a:close/>
                <a:moveTo>
                  <a:pt x="2192699" y="3911851"/>
                </a:moveTo>
                <a:cubicBezTo>
                  <a:pt x="2191178" y="3926076"/>
                  <a:pt x="2194601" y="3934990"/>
                  <a:pt x="2208292" y="3933473"/>
                </a:cubicBezTo>
                <a:lnTo>
                  <a:pt x="2208292" y="3932714"/>
                </a:lnTo>
                <a:cubicBezTo>
                  <a:pt x="2209243" y="3919627"/>
                  <a:pt x="2196692" y="3920007"/>
                  <a:pt x="2192699" y="3911851"/>
                </a:cubicBezTo>
                <a:close/>
                <a:moveTo>
                  <a:pt x="4613396" y="3911662"/>
                </a:moveTo>
                <a:cubicBezTo>
                  <a:pt x="4613016" y="3912231"/>
                  <a:pt x="4613016" y="3912989"/>
                  <a:pt x="4613396" y="3913558"/>
                </a:cubicBezTo>
                <a:cubicBezTo>
                  <a:pt x="4613871" y="3914127"/>
                  <a:pt x="4614727" y="3914222"/>
                  <a:pt x="4615298" y="3913748"/>
                </a:cubicBezTo>
                <a:cubicBezTo>
                  <a:pt x="4615868" y="3913274"/>
                  <a:pt x="4615963" y="3912420"/>
                  <a:pt x="4615488" y="3911851"/>
                </a:cubicBezTo>
                <a:lnTo>
                  <a:pt x="4615298" y="3911662"/>
                </a:lnTo>
                <a:cubicBezTo>
                  <a:pt x="4614746" y="3911225"/>
                  <a:pt x="4613948" y="3911225"/>
                  <a:pt x="4613396" y="3911662"/>
                </a:cubicBezTo>
                <a:close/>
                <a:moveTo>
                  <a:pt x="987104" y="3911662"/>
                </a:moveTo>
                <a:cubicBezTo>
                  <a:pt x="985604" y="3911851"/>
                  <a:pt x="984518" y="3913198"/>
                  <a:pt x="984632" y="3914696"/>
                </a:cubicBezTo>
                <a:lnTo>
                  <a:pt x="988643" y="3915817"/>
                </a:lnTo>
                <a:lnTo>
                  <a:pt x="987104" y="3917351"/>
                </a:lnTo>
                <a:lnTo>
                  <a:pt x="988816" y="3915834"/>
                </a:lnTo>
                <a:cubicBezTo>
                  <a:pt x="988802" y="3915834"/>
                  <a:pt x="988789" y="3915853"/>
                  <a:pt x="988774" y="3915853"/>
                </a:cubicBezTo>
                <a:lnTo>
                  <a:pt x="988643" y="3915817"/>
                </a:lnTo>
                <a:lnTo>
                  <a:pt x="989957" y="3914506"/>
                </a:lnTo>
                <a:cubicBezTo>
                  <a:pt x="989957" y="3912932"/>
                  <a:pt x="988679" y="3911662"/>
                  <a:pt x="987104" y="3911662"/>
                </a:cubicBezTo>
                <a:close/>
                <a:moveTo>
                  <a:pt x="1194946" y="3911472"/>
                </a:moveTo>
                <a:lnTo>
                  <a:pt x="1194946" y="3921903"/>
                </a:lnTo>
                <a:lnTo>
                  <a:pt x="1205404" y="3921903"/>
                </a:lnTo>
                <a:lnTo>
                  <a:pt x="1205404" y="3911472"/>
                </a:lnTo>
                <a:close/>
                <a:moveTo>
                  <a:pt x="809664" y="3911354"/>
                </a:moveTo>
                <a:cubicBezTo>
                  <a:pt x="803793" y="3910571"/>
                  <a:pt x="798184" y="3913748"/>
                  <a:pt x="799800" y="3923231"/>
                </a:cubicBezTo>
                <a:cubicBezTo>
                  <a:pt x="808547" y="3926076"/>
                  <a:pt x="815203" y="3931956"/>
                  <a:pt x="821097" y="3923990"/>
                </a:cubicBezTo>
                <a:lnTo>
                  <a:pt x="821097" y="3923231"/>
                </a:lnTo>
                <a:cubicBezTo>
                  <a:pt x="821668" y="3916877"/>
                  <a:pt x="815535" y="3912136"/>
                  <a:pt x="809664" y="3911354"/>
                </a:cubicBezTo>
                <a:close/>
                <a:moveTo>
                  <a:pt x="3024826" y="3909765"/>
                </a:moveTo>
                <a:cubicBezTo>
                  <a:pt x="3026195" y="3909385"/>
                  <a:pt x="3027640" y="3909385"/>
                  <a:pt x="3029009" y="3909765"/>
                </a:cubicBezTo>
                <a:lnTo>
                  <a:pt x="3030530" y="3909765"/>
                </a:lnTo>
                <a:cubicBezTo>
                  <a:pt x="3028686" y="3915208"/>
                  <a:pt x="3025149" y="3919912"/>
                  <a:pt x="3020452" y="3923231"/>
                </a:cubicBezTo>
                <a:cubicBezTo>
                  <a:pt x="3018969" y="3924236"/>
                  <a:pt x="3017371" y="3925071"/>
                  <a:pt x="3015698" y="3925697"/>
                </a:cubicBezTo>
                <a:cubicBezTo>
                  <a:pt x="3017656" y="3923212"/>
                  <a:pt x="3019140" y="3920386"/>
                  <a:pt x="3020072" y="3917351"/>
                </a:cubicBezTo>
                <a:cubicBezTo>
                  <a:pt x="3021954" y="3915019"/>
                  <a:pt x="3023552" y="3912477"/>
                  <a:pt x="3024826" y="3909765"/>
                </a:cubicBezTo>
                <a:close/>
                <a:moveTo>
                  <a:pt x="2935832" y="3909575"/>
                </a:moveTo>
                <a:cubicBezTo>
                  <a:pt x="2930127" y="3937266"/>
                  <a:pt x="2951615" y="3915644"/>
                  <a:pt x="2935832" y="3909575"/>
                </a:cubicBezTo>
                <a:close/>
                <a:moveTo>
                  <a:pt x="4955108" y="3909385"/>
                </a:moveTo>
                <a:cubicBezTo>
                  <a:pt x="4950164" y="3931197"/>
                  <a:pt x="4970891" y="3910523"/>
                  <a:pt x="4955108" y="3909385"/>
                </a:cubicBezTo>
                <a:close/>
                <a:moveTo>
                  <a:pt x="1514409" y="3908519"/>
                </a:moveTo>
                <a:lnTo>
                  <a:pt x="1514639" y="3908766"/>
                </a:lnTo>
                <a:lnTo>
                  <a:pt x="1514151" y="3908879"/>
                </a:lnTo>
                <a:lnTo>
                  <a:pt x="1514149" y="3908873"/>
                </a:lnTo>
                <a:close/>
                <a:moveTo>
                  <a:pt x="915213" y="3908147"/>
                </a:moveTo>
                <a:cubicBezTo>
                  <a:pt x="914179" y="3908580"/>
                  <a:pt x="913324" y="3909907"/>
                  <a:pt x="913133" y="3912610"/>
                </a:cubicBezTo>
                <a:cubicBezTo>
                  <a:pt x="912390" y="3912382"/>
                  <a:pt x="911595" y="3912382"/>
                  <a:pt x="910851" y="3912610"/>
                </a:cubicBezTo>
                <a:cubicBezTo>
                  <a:pt x="907809" y="3915834"/>
                  <a:pt x="898681" y="3937266"/>
                  <a:pt x="910851" y="3938784"/>
                </a:cubicBezTo>
                <a:cubicBezTo>
                  <a:pt x="907048" y="3907110"/>
                  <a:pt x="924353" y="3942008"/>
                  <a:pt x="927205" y="3928162"/>
                </a:cubicBezTo>
                <a:lnTo>
                  <a:pt x="926444" y="3927404"/>
                </a:lnTo>
                <a:cubicBezTo>
                  <a:pt x="917887" y="3928731"/>
                  <a:pt x="918648" y="3920576"/>
                  <a:pt x="916176" y="3915455"/>
                </a:cubicBezTo>
                <a:cubicBezTo>
                  <a:pt x="923022" y="3913606"/>
                  <a:pt x="918315" y="3906849"/>
                  <a:pt x="915213" y="3908147"/>
                </a:cubicBezTo>
                <a:close/>
                <a:moveTo>
                  <a:pt x="1391568" y="3908058"/>
                </a:moveTo>
                <a:lnTo>
                  <a:pt x="1392009" y="3908154"/>
                </a:lnTo>
                <a:lnTo>
                  <a:pt x="1394801" y="3916972"/>
                </a:lnTo>
                <a:lnTo>
                  <a:pt x="1395942" y="3920196"/>
                </a:lnTo>
                <a:lnTo>
                  <a:pt x="1395942" y="3923610"/>
                </a:lnTo>
                <a:lnTo>
                  <a:pt x="1397273" y="3927783"/>
                </a:lnTo>
                <a:lnTo>
                  <a:pt x="1398794" y="3927404"/>
                </a:lnTo>
                <a:lnTo>
                  <a:pt x="1401076" y="3937266"/>
                </a:lnTo>
                <a:lnTo>
                  <a:pt x="1397273" y="3938215"/>
                </a:lnTo>
                <a:cubicBezTo>
                  <a:pt x="1396651" y="3938385"/>
                  <a:pt x="1395993" y="3938385"/>
                  <a:pt x="1395371" y="3938215"/>
                </a:cubicBezTo>
                <a:cubicBezTo>
                  <a:pt x="1396579" y="3938841"/>
                  <a:pt x="1397474" y="3939941"/>
                  <a:pt x="1397843" y="3941249"/>
                </a:cubicBezTo>
                <a:lnTo>
                  <a:pt x="1397843" y="3945612"/>
                </a:lnTo>
                <a:lnTo>
                  <a:pt x="1384342" y="3948646"/>
                </a:lnTo>
                <a:lnTo>
                  <a:pt x="1386054" y="3943715"/>
                </a:lnTo>
                <a:cubicBezTo>
                  <a:pt x="1386989" y="3941003"/>
                  <a:pt x="1389079" y="3938859"/>
                  <a:pt x="1391758" y="3937835"/>
                </a:cubicBezTo>
                <a:lnTo>
                  <a:pt x="1393279" y="3937835"/>
                </a:lnTo>
                <a:cubicBezTo>
                  <a:pt x="1391463" y="3936887"/>
                  <a:pt x="1389899" y="3935521"/>
                  <a:pt x="1388716" y="3933852"/>
                </a:cubicBezTo>
                <a:lnTo>
                  <a:pt x="1384913" y="3928162"/>
                </a:lnTo>
                <a:lnTo>
                  <a:pt x="1386814" y="3925128"/>
                </a:lnTo>
                <a:lnTo>
                  <a:pt x="1388145" y="3923610"/>
                </a:lnTo>
                <a:lnTo>
                  <a:pt x="1384949" y="3909514"/>
                </a:lnTo>
                <a:lnTo>
                  <a:pt x="1391568" y="3911093"/>
                </a:lnTo>
                <a:cubicBezTo>
                  <a:pt x="1391737" y="3910087"/>
                  <a:pt x="1391737" y="3909063"/>
                  <a:pt x="1391568" y="3908058"/>
                </a:cubicBezTo>
                <a:close/>
                <a:moveTo>
                  <a:pt x="3327745" y="3907110"/>
                </a:moveTo>
                <a:cubicBezTo>
                  <a:pt x="3345050" y="3914696"/>
                  <a:pt x="3307399" y="3920007"/>
                  <a:pt x="3327745" y="3907110"/>
                </a:cubicBezTo>
                <a:close/>
                <a:moveTo>
                  <a:pt x="853995" y="3907110"/>
                </a:moveTo>
                <a:lnTo>
                  <a:pt x="853995" y="3917731"/>
                </a:lnTo>
                <a:lnTo>
                  <a:pt x="864643" y="3917731"/>
                </a:lnTo>
                <a:lnTo>
                  <a:pt x="864643" y="3907110"/>
                </a:lnTo>
                <a:close/>
                <a:moveTo>
                  <a:pt x="3420352" y="3906920"/>
                </a:moveTo>
                <a:cubicBezTo>
                  <a:pt x="3419534" y="3913956"/>
                  <a:pt x="3423965" y="3920557"/>
                  <a:pt x="3430810" y="3922472"/>
                </a:cubicBezTo>
                <a:cubicBezTo>
                  <a:pt x="3431723" y="3915739"/>
                  <a:pt x="3427749" y="3909310"/>
                  <a:pt x="3421303" y="3907110"/>
                </a:cubicBezTo>
                <a:close/>
                <a:moveTo>
                  <a:pt x="1210919" y="3906730"/>
                </a:moveTo>
                <a:cubicBezTo>
                  <a:pt x="1210447" y="3909954"/>
                  <a:pt x="1210908" y="3913236"/>
                  <a:pt x="1212250" y="3916213"/>
                </a:cubicBezTo>
                <a:lnTo>
                  <a:pt x="1213391" y="3917162"/>
                </a:lnTo>
                <a:close/>
                <a:moveTo>
                  <a:pt x="1391378" y="3906161"/>
                </a:moveTo>
                <a:lnTo>
                  <a:pt x="1384532" y="3907678"/>
                </a:lnTo>
                <a:lnTo>
                  <a:pt x="1384949" y="3909514"/>
                </a:lnTo>
                <a:lnTo>
                  <a:pt x="1382821" y="3909006"/>
                </a:lnTo>
                <a:lnTo>
                  <a:pt x="1380919" y="3908058"/>
                </a:lnTo>
                <a:lnTo>
                  <a:pt x="1380919" y="3934042"/>
                </a:lnTo>
                <a:lnTo>
                  <a:pt x="1380919" y="3941064"/>
                </a:lnTo>
                <a:lnTo>
                  <a:pt x="1380075" y="3940434"/>
                </a:lnTo>
                <a:cubicBezTo>
                  <a:pt x="1379974" y="3940434"/>
                  <a:pt x="1379875" y="3940453"/>
                  <a:pt x="1379778" y="3940491"/>
                </a:cubicBezTo>
                <a:cubicBezTo>
                  <a:pt x="1378586" y="3940775"/>
                  <a:pt x="1377829" y="3941951"/>
                  <a:pt x="1378067" y="3943146"/>
                </a:cubicBezTo>
                <a:lnTo>
                  <a:pt x="1378517" y="3943580"/>
                </a:lnTo>
                <a:lnTo>
                  <a:pt x="1371411" y="3940680"/>
                </a:lnTo>
                <a:cubicBezTo>
                  <a:pt x="1369890" y="3941249"/>
                  <a:pt x="1371411" y="3943715"/>
                  <a:pt x="1374074" y="3946181"/>
                </a:cubicBezTo>
                <a:cubicBezTo>
                  <a:pt x="1376059" y="3947717"/>
                  <a:pt x="1378316" y="3948874"/>
                  <a:pt x="1380729" y="3949595"/>
                </a:cubicBezTo>
                <a:lnTo>
                  <a:pt x="1380729" y="3958888"/>
                </a:lnTo>
                <a:lnTo>
                  <a:pt x="1375405" y="3957750"/>
                </a:lnTo>
                <a:lnTo>
                  <a:pt x="1381870" y="3965147"/>
                </a:lnTo>
                <a:cubicBezTo>
                  <a:pt x="1385293" y="3969320"/>
                  <a:pt x="1389286" y="3972354"/>
                  <a:pt x="1390427" y="3971786"/>
                </a:cubicBezTo>
                <a:cubicBezTo>
                  <a:pt x="1391568" y="3971217"/>
                  <a:pt x="1391758" y="3968940"/>
                  <a:pt x="1390427" y="3966095"/>
                </a:cubicBezTo>
                <a:lnTo>
                  <a:pt x="1401266" y="3970079"/>
                </a:lnTo>
                <a:lnTo>
                  <a:pt x="1397083" y="3975579"/>
                </a:lnTo>
                <a:lnTo>
                  <a:pt x="1402597" y="3973492"/>
                </a:lnTo>
                <a:cubicBezTo>
                  <a:pt x="1403765" y="3973113"/>
                  <a:pt x="1404860" y="3972544"/>
                  <a:pt x="1405830" y="3971786"/>
                </a:cubicBezTo>
                <a:lnTo>
                  <a:pt x="1411154" y="3973682"/>
                </a:lnTo>
                <a:lnTo>
                  <a:pt x="1414577" y="3970648"/>
                </a:lnTo>
                <a:lnTo>
                  <a:pt x="1412485" y="3969320"/>
                </a:lnTo>
                <a:lnTo>
                  <a:pt x="1414577" y="3965716"/>
                </a:lnTo>
                <a:lnTo>
                  <a:pt x="1415908" y="3963630"/>
                </a:lnTo>
                <a:lnTo>
                  <a:pt x="1412866" y="3966664"/>
                </a:lnTo>
                <a:lnTo>
                  <a:pt x="1412866" y="3962302"/>
                </a:lnTo>
                <a:cubicBezTo>
                  <a:pt x="1412430" y="3959325"/>
                  <a:pt x="1413415" y="3956309"/>
                  <a:pt x="1415528" y="3954146"/>
                </a:cubicBezTo>
                <a:lnTo>
                  <a:pt x="1419141" y="3950543"/>
                </a:lnTo>
                <a:lnTo>
                  <a:pt x="1420282" y="3954905"/>
                </a:lnTo>
                <a:cubicBezTo>
                  <a:pt x="1420565" y="3957674"/>
                  <a:pt x="1419668" y="3960425"/>
                  <a:pt x="1417810" y="3962492"/>
                </a:cubicBezTo>
                <a:lnTo>
                  <a:pt x="1420472" y="3973682"/>
                </a:lnTo>
                <a:cubicBezTo>
                  <a:pt x="1420339" y="3976053"/>
                  <a:pt x="1419322" y="3978291"/>
                  <a:pt x="1417620" y="3979941"/>
                </a:cubicBezTo>
                <a:lnTo>
                  <a:pt x="1414957" y="3982596"/>
                </a:lnTo>
                <a:lnTo>
                  <a:pt x="1418951" y="3981269"/>
                </a:lnTo>
                <a:cubicBezTo>
                  <a:pt x="1420092" y="3983924"/>
                  <a:pt x="1423324" y="3981269"/>
                  <a:pt x="1424465" y="3979182"/>
                </a:cubicBezTo>
                <a:lnTo>
                  <a:pt x="1425986" y="3979182"/>
                </a:lnTo>
                <a:lnTo>
                  <a:pt x="1436825" y="3983146"/>
                </a:lnTo>
                <a:lnTo>
                  <a:pt x="1436825" y="3984701"/>
                </a:lnTo>
                <a:lnTo>
                  <a:pt x="1435304" y="3988286"/>
                </a:lnTo>
                <a:cubicBezTo>
                  <a:pt x="1433212" y="3989993"/>
                  <a:pt x="1431691" y="3989424"/>
                  <a:pt x="1429029" y="3988286"/>
                </a:cubicBezTo>
                <a:cubicBezTo>
                  <a:pt x="1427508" y="3990562"/>
                  <a:pt x="1429029" y="3992649"/>
                  <a:pt x="1427508" y="3994925"/>
                </a:cubicBezTo>
                <a:cubicBezTo>
                  <a:pt x="1425986" y="3997201"/>
                  <a:pt x="1424465" y="3997011"/>
                  <a:pt x="1422944" y="3998908"/>
                </a:cubicBezTo>
                <a:cubicBezTo>
                  <a:pt x="1421993" y="3997959"/>
                  <a:pt x="1421042" y="3998908"/>
                  <a:pt x="1420282" y="3998908"/>
                </a:cubicBezTo>
                <a:cubicBezTo>
                  <a:pt x="1419141" y="4004787"/>
                  <a:pt x="1415908" y="4002701"/>
                  <a:pt x="1413246" y="4008581"/>
                </a:cubicBezTo>
                <a:cubicBezTo>
                  <a:pt x="1412497" y="4008391"/>
                  <a:pt x="1411713" y="4008391"/>
                  <a:pt x="1410964" y="4008581"/>
                </a:cubicBezTo>
                <a:cubicBezTo>
                  <a:pt x="1410776" y="4008031"/>
                  <a:pt x="1410776" y="4007424"/>
                  <a:pt x="1410964" y="4006873"/>
                </a:cubicBezTo>
                <a:lnTo>
                  <a:pt x="1408302" y="3997580"/>
                </a:lnTo>
                <a:lnTo>
                  <a:pt x="1406590" y="3990562"/>
                </a:lnTo>
                <a:lnTo>
                  <a:pt x="1394991" y="3984872"/>
                </a:lnTo>
                <a:lnTo>
                  <a:pt x="1391758" y="3983355"/>
                </a:lnTo>
                <a:lnTo>
                  <a:pt x="1391758" y="3987717"/>
                </a:lnTo>
                <a:cubicBezTo>
                  <a:pt x="1392431" y="3989880"/>
                  <a:pt x="1392431" y="3992193"/>
                  <a:pt x="1391758" y="3994356"/>
                </a:cubicBezTo>
                <a:lnTo>
                  <a:pt x="1400886" y="3994356"/>
                </a:lnTo>
                <a:lnTo>
                  <a:pt x="1408492" y="4008391"/>
                </a:lnTo>
                <a:lnTo>
                  <a:pt x="1408492" y="4009529"/>
                </a:lnTo>
                <a:cubicBezTo>
                  <a:pt x="1409749" y="4012886"/>
                  <a:pt x="1408275" y="4016641"/>
                  <a:pt x="1405069" y="4018254"/>
                </a:cubicBezTo>
                <a:cubicBezTo>
                  <a:pt x="1405069" y="4020529"/>
                  <a:pt x="1405069" y="4022616"/>
                  <a:pt x="1403358" y="4025081"/>
                </a:cubicBezTo>
                <a:cubicBezTo>
                  <a:pt x="1401646" y="4027547"/>
                  <a:pt x="1403358" y="4026409"/>
                  <a:pt x="1403358" y="4027168"/>
                </a:cubicBezTo>
                <a:cubicBezTo>
                  <a:pt x="1403358" y="4027926"/>
                  <a:pt x="1403358" y="4028875"/>
                  <a:pt x="1401837" y="4029634"/>
                </a:cubicBezTo>
                <a:cubicBezTo>
                  <a:pt x="1401835" y="4033446"/>
                  <a:pt x="1401452" y="4037258"/>
                  <a:pt x="1400696" y="4041013"/>
                </a:cubicBezTo>
                <a:cubicBezTo>
                  <a:pt x="1400696" y="4042910"/>
                  <a:pt x="1398604" y="4043669"/>
                  <a:pt x="1398033" y="4045376"/>
                </a:cubicBezTo>
                <a:cubicBezTo>
                  <a:pt x="1397275" y="4052374"/>
                  <a:pt x="1397275" y="4059430"/>
                  <a:pt x="1398033" y="4066428"/>
                </a:cubicBezTo>
                <a:cubicBezTo>
                  <a:pt x="1396322" y="4069274"/>
                  <a:pt x="1398033" y="4072118"/>
                  <a:pt x="1398033" y="4074774"/>
                </a:cubicBezTo>
                <a:cubicBezTo>
                  <a:pt x="1397009" y="4079781"/>
                  <a:pt x="1397009" y="4084940"/>
                  <a:pt x="1398033" y="4089947"/>
                </a:cubicBezTo>
                <a:cubicBezTo>
                  <a:pt x="1398033" y="4091085"/>
                  <a:pt x="1396892" y="4089947"/>
                  <a:pt x="1396322" y="4091275"/>
                </a:cubicBezTo>
                <a:cubicBezTo>
                  <a:pt x="1396322" y="4098482"/>
                  <a:pt x="1398224" y="4106448"/>
                  <a:pt x="1397653" y="4113466"/>
                </a:cubicBezTo>
                <a:cubicBezTo>
                  <a:pt x="1398052" y="4118074"/>
                  <a:pt x="1398052" y="4122702"/>
                  <a:pt x="1397653" y="4127311"/>
                </a:cubicBezTo>
                <a:cubicBezTo>
                  <a:pt x="1397440" y="4131370"/>
                  <a:pt x="1398022" y="4135429"/>
                  <a:pt x="1399364" y="4139260"/>
                </a:cubicBezTo>
                <a:lnTo>
                  <a:pt x="1400886" y="4141157"/>
                </a:lnTo>
                <a:cubicBezTo>
                  <a:pt x="1399555" y="4142484"/>
                  <a:pt x="1400886" y="4144760"/>
                  <a:pt x="1399364" y="4147036"/>
                </a:cubicBezTo>
                <a:cubicBezTo>
                  <a:pt x="1397843" y="4149312"/>
                  <a:pt x="1400505" y="4147036"/>
                  <a:pt x="1401266" y="4147985"/>
                </a:cubicBezTo>
                <a:cubicBezTo>
                  <a:pt x="1402027" y="4148933"/>
                  <a:pt x="1401266" y="4149123"/>
                  <a:pt x="1401266" y="4149502"/>
                </a:cubicBezTo>
                <a:cubicBezTo>
                  <a:pt x="1401266" y="4149881"/>
                  <a:pt x="1401266" y="4149502"/>
                  <a:pt x="1399935" y="4149502"/>
                </a:cubicBezTo>
                <a:cubicBezTo>
                  <a:pt x="1398604" y="4149502"/>
                  <a:pt x="1402407" y="4153864"/>
                  <a:pt x="1399935" y="4155192"/>
                </a:cubicBezTo>
                <a:cubicBezTo>
                  <a:pt x="1397463" y="4156520"/>
                  <a:pt x="1402217" y="4155192"/>
                  <a:pt x="1401837" y="4156140"/>
                </a:cubicBezTo>
                <a:cubicBezTo>
                  <a:pt x="1401456" y="4157089"/>
                  <a:pt x="1401837" y="4156140"/>
                  <a:pt x="1400505" y="4156140"/>
                </a:cubicBezTo>
                <a:cubicBezTo>
                  <a:pt x="1399174" y="4156140"/>
                  <a:pt x="1400505" y="4156140"/>
                  <a:pt x="1400505" y="4157278"/>
                </a:cubicBezTo>
                <a:cubicBezTo>
                  <a:pt x="1400353" y="4160635"/>
                  <a:pt x="1401287" y="4163973"/>
                  <a:pt x="1403168" y="4166762"/>
                </a:cubicBezTo>
                <a:cubicBezTo>
                  <a:pt x="1403168" y="4166762"/>
                  <a:pt x="1403168" y="4166762"/>
                  <a:pt x="1401646" y="4166762"/>
                </a:cubicBezTo>
                <a:cubicBezTo>
                  <a:pt x="1400125" y="4166762"/>
                  <a:pt x="1401646" y="4167900"/>
                  <a:pt x="1401646" y="4168848"/>
                </a:cubicBezTo>
                <a:cubicBezTo>
                  <a:pt x="1401646" y="4168848"/>
                  <a:pt x="1401646" y="4170365"/>
                  <a:pt x="1401646" y="4171124"/>
                </a:cubicBezTo>
                <a:cubicBezTo>
                  <a:pt x="1401646" y="4171883"/>
                  <a:pt x="1401646" y="4171124"/>
                  <a:pt x="1400696" y="4171124"/>
                </a:cubicBezTo>
                <a:cubicBezTo>
                  <a:pt x="1399745" y="4171124"/>
                  <a:pt x="1400696" y="4175676"/>
                  <a:pt x="1402407" y="4178521"/>
                </a:cubicBezTo>
                <a:cubicBezTo>
                  <a:pt x="1402407" y="4178521"/>
                  <a:pt x="1400315" y="4177003"/>
                  <a:pt x="1401076" y="4178521"/>
                </a:cubicBezTo>
                <a:cubicBezTo>
                  <a:pt x="1401837" y="4180038"/>
                  <a:pt x="1402407" y="4178521"/>
                  <a:pt x="1401076" y="4179849"/>
                </a:cubicBezTo>
                <a:cubicBezTo>
                  <a:pt x="1399745" y="4181176"/>
                  <a:pt x="1401076" y="4178900"/>
                  <a:pt x="1399174" y="4178331"/>
                </a:cubicBezTo>
                <a:cubicBezTo>
                  <a:pt x="1397273" y="4177762"/>
                  <a:pt x="1398224" y="4179659"/>
                  <a:pt x="1399174" y="4180418"/>
                </a:cubicBezTo>
                <a:cubicBezTo>
                  <a:pt x="1400125" y="4181176"/>
                  <a:pt x="1399174" y="4179469"/>
                  <a:pt x="1400886" y="4180418"/>
                </a:cubicBezTo>
                <a:cubicBezTo>
                  <a:pt x="1402597" y="4181366"/>
                  <a:pt x="1402787" y="4182314"/>
                  <a:pt x="1402407" y="4183262"/>
                </a:cubicBezTo>
                <a:cubicBezTo>
                  <a:pt x="1402027" y="4184211"/>
                  <a:pt x="1400696" y="4183262"/>
                  <a:pt x="1399745" y="4181745"/>
                </a:cubicBezTo>
                <a:cubicBezTo>
                  <a:pt x="1399226" y="4182561"/>
                  <a:pt x="1399226" y="4183585"/>
                  <a:pt x="1399745" y="4184400"/>
                </a:cubicBezTo>
                <a:cubicBezTo>
                  <a:pt x="1398444" y="4185444"/>
                  <a:pt x="1397855" y="4187132"/>
                  <a:pt x="1398224" y="4188763"/>
                </a:cubicBezTo>
                <a:cubicBezTo>
                  <a:pt x="1398224" y="4188763"/>
                  <a:pt x="1396512" y="4187246"/>
                  <a:pt x="1395752" y="4187815"/>
                </a:cubicBezTo>
                <a:cubicBezTo>
                  <a:pt x="1398604" y="4192556"/>
                  <a:pt x="1395752" y="4198815"/>
                  <a:pt x="1401266" y="4202419"/>
                </a:cubicBezTo>
                <a:cubicBezTo>
                  <a:pt x="1401266" y="4202419"/>
                  <a:pt x="1399935" y="4202419"/>
                  <a:pt x="1399364" y="4203936"/>
                </a:cubicBezTo>
                <a:cubicBezTo>
                  <a:pt x="1398794" y="4205453"/>
                  <a:pt x="1401076" y="4206591"/>
                  <a:pt x="1399364" y="4207350"/>
                </a:cubicBezTo>
                <a:cubicBezTo>
                  <a:pt x="1402407" y="4215316"/>
                  <a:pt x="1400505" y="4224989"/>
                  <a:pt x="1403738" y="4232007"/>
                </a:cubicBezTo>
                <a:cubicBezTo>
                  <a:pt x="1403738" y="4232007"/>
                  <a:pt x="1403738" y="4232007"/>
                  <a:pt x="1402597" y="4232007"/>
                </a:cubicBezTo>
                <a:cubicBezTo>
                  <a:pt x="1403263" y="4238455"/>
                  <a:pt x="1404600" y="4244809"/>
                  <a:pt x="1406590" y="4250973"/>
                </a:cubicBezTo>
                <a:cubicBezTo>
                  <a:pt x="1406590" y="4252301"/>
                  <a:pt x="1404879" y="4255336"/>
                  <a:pt x="1406590" y="4256094"/>
                </a:cubicBezTo>
                <a:cubicBezTo>
                  <a:pt x="1405259" y="4256094"/>
                  <a:pt x="1406590" y="4258749"/>
                  <a:pt x="1406590" y="4259888"/>
                </a:cubicBezTo>
                <a:cubicBezTo>
                  <a:pt x="1404309" y="4263491"/>
                  <a:pt x="1406590" y="4269371"/>
                  <a:pt x="1408302" y="4273544"/>
                </a:cubicBezTo>
                <a:cubicBezTo>
                  <a:pt x="1408709" y="4281358"/>
                  <a:pt x="1409597" y="4289153"/>
                  <a:pt x="1410964" y="4296872"/>
                </a:cubicBezTo>
                <a:cubicBezTo>
                  <a:pt x="1412362" y="4299148"/>
                  <a:pt x="1412837" y="4301861"/>
                  <a:pt x="1412295" y="4304459"/>
                </a:cubicBezTo>
                <a:cubicBezTo>
                  <a:pt x="1412295" y="4304459"/>
                  <a:pt x="1414387" y="4305597"/>
                  <a:pt x="1413626" y="4306356"/>
                </a:cubicBezTo>
                <a:cubicBezTo>
                  <a:pt x="1412866" y="4307114"/>
                  <a:pt x="1413626" y="4308252"/>
                  <a:pt x="1413626" y="4308062"/>
                </a:cubicBezTo>
                <a:cubicBezTo>
                  <a:pt x="1414362" y="4313639"/>
                  <a:pt x="1416380" y="4318949"/>
                  <a:pt x="1419521" y="4323615"/>
                </a:cubicBezTo>
                <a:cubicBezTo>
                  <a:pt x="1419521" y="4324753"/>
                  <a:pt x="1419521" y="4325702"/>
                  <a:pt x="1418190" y="4327029"/>
                </a:cubicBezTo>
                <a:cubicBezTo>
                  <a:pt x="1416859" y="4328357"/>
                  <a:pt x="1418190" y="4328167"/>
                  <a:pt x="1419711" y="4328736"/>
                </a:cubicBezTo>
                <a:cubicBezTo>
                  <a:pt x="1417620" y="4328736"/>
                  <a:pt x="1420852" y="4331771"/>
                  <a:pt x="1418000" y="4333288"/>
                </a:cubicBezTo>
                <a:cubicBezTo>
                  <a:pt x="1419331" y="4334426"/>
                  <a:pt x="1418000" y="4335564"/>
                  <a:pt x="1419711" y="4336512"/>
                </a:cubicBezTo>
                <a:cubicBezTo>
                  <a:pt x="1421423" y="4337461"/>
                  <a:pt x="1419711" y="4336512"/>
                  <a:pt x="1418570" y="4336512"/>
                </a:cubicBezTo>
                <a:cubicBezTo>
                  <a:pt x="1417429" y="4336512"/>
                  <a:pt x="1419901" y="4339357"/>
                  <a:pt x="1418570" y="4342012"/>
                </a:cubicBezTo>
                <a:cubicBezTo>
                  <a:pt x="1417239" y="4344668"/>
                  <a:pt x="1420282" y="4342012"/>
                  <a:pt x="1421042" y="4342012"/>
                </a:cubicBezTo>
                <a:cubicBezTo>
                  <a:pt x="1421803" y="4342012"/>
                  <a:pt x="1421042" y="4344099"/>
                  <a:pt x="1421042" y="4345237"/>
                </a:cubicBezTo>
                <a:cubicBezTo>
                  <a:pt x="1421042" y="4346375"/>
                  <a:pt x="1421042" y="4345237"/>
                  <a:pt x="1419901" y="4345237"/>
                </a:cubicBezTo>
                <a:cubicBezTo>
                  <a:pt x="1418761" y="4345237"/>
                  <a:pt x="1419901" y="4348271"/>
                  <a:pt x="1422564" y="4349030"/>
                </a:cubicBezTo>
                <a:cubicBezTo>
                  <a:pt x="1419901" y="4349030"/>
                  <a:pt x="1422564" y="4354720"/>
                  <a:pt x="1423705" y="4355668"/>
                </a:cubicBezTo>
                <a:cubicBezTo>
                  <a:pt x="1422374" y="4356807"/>
                  <a:pt x="1423705" y="4357755"/>
                  <a:pt x="1423705" y="4358514"/>
                </a:cubicBezTo>
                <a:cubicBezTo>
                  <a:pt x="1423705" y="4359272"/>
                  <a:pt x="1423705" y="4359841"/>
                  <a:pt x="1423705" y="4360221"/>
                </a:cubicBezTo>
                <a:cubicBezTo>
                  <a:pt x="1423705" y="4360600"/>
                  <a:pt x="1423705" y="4361927"/>
                  <a:pt x="1423705" y="4362876"/>
                </a:cubicBezTo>
                <a:lnTo>
                  <a:pt x="1425226" y="4362876"/>
                </a:lnTo>
                <a:cubicBezTo>
                  <a:pt x="1423895" y="4362876"/>
                  <a:pt x="1425226" y="4366859"/>
                  <a:pt x="1426747" y="4366859"/>
                </a:cubicBezTo>
                <a:cubicBezTo>
                  <a:pt x="1428268" y="4366859"/>
                  <a:pt x="1425606" y="4371221"/>
                  <a:pt x="1428268" y="4372549"/>
                </a:cubicBezTo>
                <a:cubicBezTo>
                  <a:pt x="1427569" y="4376816"/>
                  <a:pt x="1428748" y="4381160"/>
                  <a:pt x="1431501" y="4384498"/>
                </a:cubicBezTo>
                <a:cubicBezTo>
                  <a:pt x="1429029" y="4385825"/>
                  <a:pt x="1433212" y="4387343"/>
                  <a:pt x="1431501" y="4387532"/>
                </a:cubicBezTo>
                <a:cubicBezTo>
                  <a:pt x="1433403" y="4387532"/>
                  <a:pt x="1433403" y="4387532"/>
                  <a:pt x="1431501" y="4388670"/>
                </a:cubicBezTo>
                <a:cubicBezTo>
                  <a:pt x="1429599" y="4389808"/>
                  <a:pt x="1432452" y="4391326"/>
                  <a:pt x="1433973" y="4390188"/>
                </a:cubicBezTo>
                <a:lnTo>
                  <a:pt x="1433973" y="4391201"/>
                </a:lnTo>
                <a:lnTo>
                  <a:pt x="1433688" y="4391895"/>
                </a:lnTo>
                <a:lnTo>
                  <a:pt x="1432832" y="4391895"/>
                </a:lnTo>
                <a:cubicBezTo>
                  <a:pt x="1431691" y="4392843"/>
                  <a:pt x="1435304" y="4394360"/>
                  <a:pt x="1432832" y="4393981"/>
                </a:cubicBezTo>
                <a:lnTo>
                  <a:pt x="1433688" y="4391895"/>
                </a:lnTo>
                <a:lnTo>
                  <a:pt x="1433973" y="4391895"/>
                </a:lnTo>
                <a:lnTo>
                  <a:pt x="1433973" y="4391201"/>
                </a:lnTo>
                <a:lnTo>
                  <a:pt x="1434710" y="4389405"/>
                </a:lnTo>
                <a:cubicBezTo>
                  <a:pt x="1434829" y="4389145"/>
                  <a:pt x="1434734" y="4389808"/>
                  <a:pt x="1435304" y="4390377"/>
                </a:cubicBezTo>
                <a:lnTo>
                  <a:pt x="1436255" y="4390377"/>
                </a:lnTo>
                <a:cubicBezTo>
                  <a:pt x="1437396" y="4390377"/>
                  <a:pt x="1436255" y="4389239"/>
                  <a:pt x="1436255" y="4388481"/>
                </a:cubicBezTo>
                <a:lnTo>
                  <a:pt x="1437789" y="4389399"/>
                </a:lnTo>
                <a:lnTo>
                  <a:pt x="1435114" y="4391326"/>
                </a:lnTo>
                <a:cubicBezTo>
                  <a:pt x="1433022" y="4392653"/>
                  <a:pt x="1436065" y="4393033"/>
                  <a:pt x="1436255" y="4393412"/>
                </a:cubicBezTo>
                <a:lnTo>
                  <a:pt x="1436255" y="4393222"/>
                </a:lnTo>
                <a:cubicBezTo>
                  <a:pt x="1437396" y="4393222"/>
                  <a:pt x="1436255" y="4391895"/>
                  <a:pt x="1436255" y="4391326"/>
                </a:cubicBezTo>
                <a:cubicBezTo>
                  <a:pt x="1433783" y="4393033"/>
                  <a:pt x="1437396" y="4393602"/>
                  <a:pt x="1437396" y="4393412"/>
                </a:cubicBezTo>
                <a:cubicBezTo>
                  <a:pt x="1437396" y="4393222"/>
                  <a:pt x="1435875" y="4395878"/>
                  <a:pt x="1438537" y="4395878"/>
                </a:cubicBezTo>
                <a:cubicBezTo>
                  <a:pt x="1437206" y="4394550"/>
                  <a:pt x="1438537" y="4389619"/>
                  <a:pt x="1438537" y="4388860"/>
                </a:cubicBezTo>
                <a:lnTo>
                  <a:pt x="1437813" y="4389382"/>
                </a:lnTo>
                <a:lnTo>
                  <a:pt x="1435684" y="4387912"/>
                </a:lnTo>
                <a:cubicBezTo>
                  <a:pt x="1434734" y="4386205"/>
                  <a:pt x="1437586" y="4387912"/>
                  <a:pt x="1435684" y="4386394"/>
                </a:cubicBezTo>
                <a:cubicBezTo>
                  <a:pt x="1433783" y="4384877"/>
                  <a:pt x="1437966" y="4383170"/>
                  <a:pt x="1438156" y="4385256"/>
                </a:cubicBezTo>
                <a:cubicBezTo>
                  <a:pt x="1438156" y="4385256"/>
                  <a:pt x="1438156" y="4384308"/>
                  <a:pt x="1439297" y="4384118"/>
                </a:cubicBezTo>
                <a:cubicBezTo>
                  <a:pt x="1440438" y="4383929"/>
                  <a:pt x="1437776" y="4384118"/>
                  <a:pt x="1436825" y="4382980"/>
                </a:cubicBezTo>
                <a:cubicBezTo>
                  <a:pt x="1435875" y="4381842"/>
                  <a:pt x="1439107" y="4380704"/>
                  <a:pt x="1437966" y="4379566"/>
                </a:cubicBezTo>
                <a:lnTo>
                  <a:pt x="1437016" y="4380198"/>
                </a:lnTo>
                <a:lnTo>
                  <a:pt x="1437016" y="4378429"/>
                </a:lnTo>
                <a:cubicBezTo>
                  <a:pt x="1437016" y="4378429"/>
                  <a:pt x="1434924" y="4376721"/>
                  <a:pt x="1435494" y="4378429"/>
                </a:cubicBezTo>
                <a:cubicBezTo>
                  <a:pt x="1436065" y="4380135"/>
                  <a:pt x="1434353" y="4378429"/>
                  <a:pt x="1433783" y="4378429"/>
                </a:cubicBezTo>
                <a:cubicBezTo>
                  <a:pt x="1433956" y="4377935"/>
                  <a:pt x="1433956" y="4377404"/>
                  <a:pt x="1433783" y="4376911"/>
                </a:cubicBezTo>
                <a:cubicBezTo>
                  <a:pt x="1433783" y="4376911"/>
                  <a:pt x="1434924" y="4378049"/>
                  <a:pt x="1435494" y="4376911"/>
                </a:cubicBezTo>
                <a:cubicBezTo>
                  <a:pt x="1436065" y="4375773"/>
                  <a:pt x="1435494" y="4372738"/>
                  <a:pt x="1433403" y="4370652"/>
                </a:cubicBezTo>
                <a:lnTo>
                  <a:pt x="1431958" y="4370298"/>
                </a:lnTo>
                <a:lnTo>
                  <a:pt x="1433212" y="4369324"/>
                </a:lnTo>
                <a:cubicBezTo>
                  <a:pt x="1434924" y="4369324"/>
                  <a:pt x="1433212" y="4369324"/>
                  <a:pt x="1431121" y="4369324"/>
                </a:cubicBezTo>
                <a:cubicBezTo>
                  <a:pt x="1429029" y="4369324"/>
                  <a:pt x="1429409" y="4366859"/>
                  <a:pt x="1431121" y="4366290"/>
                </a:cubicBezTo>
                <a:cubicBezTo>
                  <a:pt x="1429790" y="4365342"/>
                  <a:pt x="1429790" y="4366290"/>
                  <a:pt x="1431121" y="4364962"/>
                </a:cubicBezTo>
                <a:cubicBezTo>
                  <a:pt x="1432452" y="4363635"/>
                  <a:pt x="1428839" y="4363065"/>
                  <a:pt x="1429790" y="4361738"/>
                </a:cubicBezTo>
                <a:cubicBezTo>
                  <a:pt x="1430740" y="4360410"/>
                  <a:pt x="1429790" y="4363635"/>
                  <a:pt x="1431121" y="4362876"/>
                </a:cubicBezTo>
                <a:cubicBezTo>
                  <a:pt x="1432452" y="4362117"/>
                  <a:pt x="1428649" y="4357945"/>
                  <a:pt x="1429599" y="4356048"/>
                </a:cubicBezTo>
                <a:lnTo>
                  <a:pt x="1427070" y="4354066"/>
                </a:lnTo>
                <a:lnTo>
                  <a:pt x="1428459" y="4353962"/>
                </a:lnTo>
                <a:cubicBezTo>
                  <a:pt x="1428839" y="4353962"/>
                  <a:pt x="1428459" y="4350358"/>
                  <a:pt x="1425986" y="4350168"/>
                </a:cubicBezTo>
                <a:cubicBezTo>
                  <a:pt x="1425986" y="4350168"/>
                  <a:pt x="1427888" y="4347703"/>
                  <a:pt x="1425986" y="4346754"/>
                </a:cubicBezTo>
                <a:cubicBezTo>
                  <a:pt x="1424655" y="4348651"/>
                  <a:pt x="1423324" y="4346754"/>
                  <a:pt x="1423134" y="4345047"/>
                </a:cubicBezTo>
                <a:cubicBezTo>
                  <a:pt x="1422944" y="4343340"/>
                  <a:pt x="1425036" y="4343151"/>
                  <a:pt x="1424085" y="4341823"/>
                </a:cubicBezTo>
                <a:cubicBezTo>
                  <a:pt x="1423134" y="4340495"/>
                  <a:pt x="1423134" y="4341823"/>
                  <a:pt x="1422564" y="4341823"/>
                </a:cubicBezTo>
                <a:cubicBezTo>
                  <a:pt x="1423404" y="4340116"/>
                  <a:pt x="1423859" y="4338238"/>
                  <a:pt x="1423895" y="4336323"/>
                </a:cubicBezTo>
                <a:cubicBezTo>
                  <a:pt x="1425087" y="4336626"/>
                  <a:pt x="1426068" y="4337480"/>
                  <a:pt x="1426557" y="4338599"/>
                </a:cubicBezTo>
                <a:cubicBezTo>
                  <a:pt x="1426557" y="4337650"/>
                  <a:pt x="1426557" y="4336702"/>
                  <a:pt x="1426557" y="4335754"/>
                </a:cubicBezTo>
                <a:cubicBezTo>
                  <a:pt x="1426557" y="4334805"/>
                  <a:pt x="1426557" y="4335754"/>
                  <a:pt x="1425036" y="4335754"/>
                </a:cubicBezTo>
                <a:cubicBezTo>
                  <a:pt x="1423514" y="4335754"/>
                  <a:pt x="1425036" y="4332340"/>
                  <a:pt x="1425036" y="4334236"/>
                </a:cubicBezTo>
                <a:cubicBezTo>
                  <a:pt x="1426557" y="4332340"/>
                  <a:pt x="1422944" y="4332529"/>
                  <a:pt x="1422944" y="4330822"/>
                </a:cubicBezTo>
                <a:cubicBezTo>
                  <a:pt x="1422944" y="4329115"/>
                  <a:pt x="1424275" y="4330822"/>
                  <a:pt x="1424846" y="4330822"/>
                </a:cubicBezTo>
                <a:cubicBezTo>
                  <a:pt x="1425416" y="4330822"/>
                  <a:pt x="1422754" y="4330822"/>
                  <a:pt x="1423134" y="4329495"/>
                </a:cubicBezTo>
                <a:cubicBezTo>
                  <a:pt x="1423514" y="4328167"/>
                  <a:pt x="1424275" y="4329495"/>
                  <a:pt x="1424655" y="4329495"/>
                </a:cubicBezTo>
                <a:cubicBezTo>
                  <a:pt x="1425036" y="4329495"/>
                  <a:pt x="1421803" y="4325891"/>
                  <a:pt x="1424655" y="4325322"/>
                </a:cubicBezTo>
                <a:cubicBezTo>
                  <a:pt x="1427508" y="4324753"/>
                  <a:pt x="1423514" y="4325322"/>
                  <a:pt x="1422754" y="4325322"/>
                </a:cubicBezTo>
                <a:cubicBezTo>
                  <a:pt x="1425606" y="4321149"/>
                  <a:pt x="1419521" y="4315080"/>
                  <a:pt x="1421042" y="4310149"/>
                </a:cubicBezTo>
                <a:cubicBezTo>
                  <a:pt x="1421042" y="4309200"/>
                  <a:pt x="1419141" y="4310149"/>
                  <a:pt x="1419901" y="4309011"/>
                </a:cubicBezTo>
                <a:cubicBezTo>
                  <a:pt x="1420662" y="4307873"/>
                  <a:pt x="1421233" y="4309959"/>
                  <a:pt x="1421993" y="4309011"/>
                </a:cubicBezTo>
                <a:cubicBezTo>
                  <a:pt x="1420533" y="4307342"/>
                  <a:pt x="1420095" y="4305028"/>
                  <a:pt x="1420852" y="4302941"/>
                </a:cubicBezTo>
                <a:cubicBezTo>
                  <a:pt x="1420230" y="4302771"/>
                  <a:pt x="1419573" y="4302771"/>
                  <a:pt x="1418951" y="4302941"/>
                </a:cubicBezTo>
                <a:cubicBezTo>
                  <a:pt x="1421423" y="4301424"/>
                  <a:pt x="1418951" y="4298200"/>
                  <a:pt x="1418951" y="4295924"/>
                </a:cubicBezTo>
                <a:cubicBezTo>
                  <a:pt x="1418951" y="4293648"/>
                  <a:pt x="1418951" y="4295924"/>
                  <a:pt x="1420092" y="4295924"/>
                </a:cubicBezTo>
                <a:cubicBezTo>
                  <a:pt x="1421233" y="4295924"/>
                  <a:pt x="1418000" y="4291562"/>
                  <a:pt x="1420092" y="4291562"/>
                </a:cubicBezTo>
                <a:cubicBezTo>
                  <a:pt x="1420092" y="4290424"/>
                  <a:pt x="1418951" y="4291562"/>
                  <a:pt x="1418380" y="4291562"/>
                </a:cubicBezTo>
                <a:cubicBezTo>
                  <a:pt x="1417810" y="4291562"/>
                  <a:pt x="1418380" y="4290613"/>
                  <a:pt x="1418380" y="4290044"/>
                </a:cubicBezTo>
                <a:cubicBezTo>
                  <a:pt x="1418380" y="4289475"/>
                  <a:pt x="1420282" y="4290044"/>
                  <a:pt x="1421233" y="4290044"/>
                </a:cubicBezTo>
                <a:cubicBezTo>
                  <a:pt x="1420002" y="4289172"/>
                  <a:pt x="1419124" y="4287901"/>
                  <a:pt x="1418761" y="4286441"/>
                </a:cubicBezTo>
                <a:cubicBezTo>
                  <a:pt x="1418761" y="4286441"/>
                  <a:pt x="1417239" y="4287389"/>
                  <a:pt x="1416289" y="4286441"/>
                </a:cubicBezTo>
                <a:cubicBezTo>
                  <a:pt x="1415338" y="4285492"/>
                  <a:pt x="1416289" y="4286441"/>
                  <a:pt x="1416289" y="4285492"/>
                </a:cubicBezTo>
                <a:cubicBezTo>
                  <a:pt x="1416289" y="4284544"/>
                  <a:pt x="1417810" y="4286630"/>
                  <a:pt x="1418380" y="4285492"/>
                </a:cubicBezTo>
                <a:cubicBezTo>
                  <a:pt x="1418951" y="4284354"/>
                  <a:pt x="1415528" y="4285492"/>
                  <a:pt x="1415528" y="4283027"/>
                </a:cubicBezTo>
                <a:cubicBezTo>
                  <a:pt x="1415528" y="4280561"/>
                  <a:pt x="1415528" y="4283027"/>
                  <a:pt x="1415528" y="4284165"/>
                </a:cubicBezTo>
                <a:cubicBezTo>
                  <a:pt x="1415035" y="4283994"/>
                  <a:pt x="1414499" y="4283994"/>
                  <a:pt x="1414007" y="4284165"/>
                </a:cubicBezTo>
                <a:cubicBezTo>
                  <a:pt x="1415528" y="4282268"/>
                  <a:pt x="1414007" y="4281889"/>
                  <a:pt x="1414007" y="4280182"/>
                </a:cubicBezTo>
                <a:cubicBezTo>
                  <a:pt x="1413765" y="4277792"/>
                  <a:pt x="1413765" y="4275364"/>
                  <a:pt x="1414007" y="4272974"/>
                </a:cubicBezTo>
                <a:cubicBezTo>
                  <a:pt x="1414007" y="4271457"/>
                  <a:pt x="1414007" y="4270698"/>
                  <a:pt x="1414007" y="4269940"/>
                </a:cubicBezTo>
                <a:cubicBezTo>
                  <a:pt x="1415338" y="4269940"/>
                  <a:pt x="1414007" y="4268043"/>
                  <a:pt x="1415718" y="4266905"/>
                </a:cubicBezTo>
                <a:cubicBezTo>
                  <a:pt x="1414387" y="4264629"/>
                  <a:pt x="1415718" y="4261974"/>
                  <a:pt x="1413056" y="4259698"/>
                </a:cubicBezTo>
                <a:cubicBezTo>
                  <a:pt x="1414197" y="4258560"/>
                  <a:pt x="1409823" y="4254767"/>
                  <a:pt x="1413056" y="4254008"/>
                </a:cubicBezTo>
                <a:lnTo>
                  <a:pt x="1414144" y="4254289"/>
                </a:lnTo>
                <a:lnTo>
                  <a:pt x="1414387" y="4255715"/>
                </a:lnTo>
                <a:cubicBezTo>
                  <a:pt x="1413722" y="4255431"/>
                  <a:pt x="1414197" y="4254814"/>
                  <a:pt x="1414435" y="4254364"/>
                </a:cubicBezTo>
                <a:lnTo>
                  <a:pt x="1414144" y="4254289"/>
                </a:lnTo>
                <a:lnTo>
                  <a:pt x="1412866" y="4246801"/>
                </a:lnTo>
                <a:cubicBezTo>
                  <a:pt x="1412866" y="4246801"/>
                  <a:pt x="1414197" y="4247749"/>
                  <a:pt x="1414767" y="4246801"/>
                </a:cubicBezTo>
                <a:cubicBezTo>
                  <a:pt x="1415338" y="4245852"/>
                  <a:pt x="1414767" y="4242818"/>
                  <a:pt x="1412485" y="4242249"/>
                </a:cubicBezTo>
                <a:cubicBezTo>
                  <a:pt x="1410204" y="4241680"/>
                  <a:pt x="1414197" y="4239214"/>
                  <a:pt x="1412485" y="4238076"/>
                </a:cubicBezTo>
                <a:cubicBezTo>
                  <a:pt x="1414957" y="4237127"/>
                  <a:pt x="1410774" y="4232955"/>
                  <a:pt x="1412485" y="4233145"/>
                </a:cubicBezTo>
                <a:cubicBezTo>
                  <a:pt x="1411814" y="4232329"/>
                  <a:pt x="1411356" y="4231343"/>
                  <a:pt x="1411154" y="4230300"/>
                </a:cubicBezTo>
                <a:cubicBezTo>
                  <a:pt x="1412736" y="4226450"/>
                  <a:pt x="1412158" y="4222049"/>
                  <a:pt x="1409633" y="4218730"/>
                </a:cubicBezTo>
                <a:cubicBezTo>
                  <a:pt x="1411154" y="4218730"/>
                  <a:pt x="1409633" y="4217023"/>
                  <a:pt x="1411154" y="4217023"/>
                </a:cubicBezTo>
                <a:cubicBezTo>
                  <a:pt x="1412676" y="4217023"/>
                  <a:pt x="1409253" y="4217023"/>
                  <a:pt x="1408302" y="4215695"/>
                </a:cubicBezTo>
                <a:cubicBezTo>
                  <a:pt x="1407351" y="4214368"/>
                  <a:pt x="1408302" y="4214558"/>
                  <a:pt x="1408302" y="4213988"/>
                </a:cubicBezTo>
                <a:cubicBezTo>
                  <a:pt x="1408302" y="4213419"/>
                  <a:pt x="1408302" y="4215316"/>
                  <a:pt x="1406781" y="4214937"/>
                </a:cubicBezTo>
                <a:cubicBezTo>
                  <a:pt x="1405259" y="4214558"/>
                  <a:pt x="1408302" y="4213040"/>
                  <a:pt x="1408872" y="4213419"/>
                </a:cubicBezTo>
                <a:cubicBezTo>
                  <a:pt x="1409443" y="4213799"/>
                  <a:pt x="1408872" y="4208299"/>
                  <a:pt x="1406781" y="4207730"/>
                </a:cubicBezTo>
                <a:cubicBezTo>
                  <a:pt x="1406781" y="4207730"/>
                  <a:pt x="1406781" y="4207730"/>
                  <a:pt x="1408112" y="4206591"/>
                </a:cubicBezTo>
                <a:cubicBezTo>
                  <a:pt x="1407492" y="4205055"/>
                  <a:pt x="1406984" y="4203462"/>
                  <a:pt x="1406590" y="4201850"/>
                </a:cubicBezTo>
                <a:lnTo>
                  <a:pt x="1406590" y="4170555"/>
                </a:lnTo>
                <a:cubicBezTo>
                  <a:pt x="1406590" y="4170555"/>
                  <a:pt x="1406590" y="4170555"/>
                  <a:pt x="1405069" y="4170555"/>
                </a:cubicBezTo>
                <a:cubicBezTo>
                  <a:pt x="1403548" y="4170555"/>
                  <a:pt x="1405069" y="4165055"/>
                  <a:pt x="1405069" y="4162399"/>
                </a:cubicBezTo>
                <a:cubicBezTo>
                  <a:pt x="1401646" y="4158416"/>
                  <a:pt x="1405069" y="4153864"/>
                  <a:pt x="1401266" y="4149881"/>
                </a:cubicBezTo>
                <a:cubicBezTo>
                  <a:pt x="1403168" y="4148554"/>
                  <a:pt x="1401266" y="4148174"/>
                  <a:pt x="1403738" y="4146847"/>
                </a:cubicBezTo>
                <a:cubicBezTo>
                  <a:pt x="1403095" y="4143395"/>
                  <a:pt x="1402650" y="4139924"/>
                  <a:pt x="1402407" y="4136415"/>
                </a:cubicBezTo>
                <a:cubicBezTo>
                  <a:pt x="1402407" y="4136415"/>
                  <a:pt x="1403548" y="4136415"/>
                  <a:pt x="1403928" y="4136415"/>
                </a:cubicBezTo>
                <a:cubicBezTo>
                  <a:pt x="1402493" y="4124504"/>
                  <a:pt x="1402493" y="4112479"/>
                  <a:pt x="1403928" y="4100568"/>
                </a:cubicBezTo>
                <a:cubicBezTo>
                  <a:pt x="1405518" y="4110564"/>
                  <a:pt x="1406533" y="4120616"/>
                  <a:pt x="1406971" y="4130725"/>
                </a:cubicBezTo>
                <a:cubicBezTo>
                  <a:pt x="1407728" y="4131408"/>
                  <a:pt x="1408313" y="4132242"/>
                  <a:pt x="1408682" y="4133191"/>
                </a:cubicBezTo>
                <a:cubicBezTo>
                  <a:pt x="1408682" y="4133191"/>
                  <a:pt x="1407161" y="4134329"/>
                  <a:pt x="1406400" y="4135277"/>
                </a:cubicBezTo>
                <a:cubicBezTo>
                  <a:pt x="1406442" y="4140929"/>
                  <a:pt x="1407537" y="4146524"/>
                  <a:pt x="1409633" y="4151778"/>
                </a:cubicBezTo>
                <a:cubicBezTo>
                  <a:pt x="1409633" y="4151778"/>
                  <a:pt x="1409633" y="4151778"/>
                  <a:pt x="1409633" y="4153295"/>
                </a:cubicBezTo>
                <a:cubicBezTo>
                  <a:pt x="1409633" y="4154813"/>
                  <a:pt x="1410774" y="4155192"/>
                  <a:pt x="1411344" y="4155951"/>
                </a:cubicBezTo>
                <a:lnTo>
                  <a:pt x="1411344" y="4153864"/>
                </a:lnTo>
                <a:cubicBezTo>
                  <a:pt x="1411344" y="4152347"/>
                  <a:pt x="1411344" y="4150830"/>
                  <a:pt x="1413246" y="4150830"/>
                </a:cubicBezTo>
                <a:cubicBezTo>
                  <a:pt x="1412966" y="4149900"/>
                  <a:pt x="1412966" y="4148914"/>
                  <a:pt x="1413246" y="4147985"/>
                </a:cubicBezTo>
                <a:cubicBezTo>
                  <a:pt x="1418000" y="4151588"/>
                  <a:pt x="1416859" y="4154813"/>
                  <a:pt x="1417429" y="4159365"/>
                </a:cubicBezTo>
                <a:cubicBezTo>
                  <a:pt x="1418000" y="4163916"/>
                  <a:pt x="1420852" y="4170365"/>
                  <a:pt x="1417429" y="4173400"/>
                </a:cubicBezTo>
                <a:cubicBezTo>
                  <a:pt x="1419331" y="4175297"/>
                  <a:pt x="1416289" y="4180987"/>
                  <a:pt x="1420852" y="4180038"/>
                </a:cubicBezTo>
                <a:cubicBezTo>
                  <a:pt x="1419521" y="4180038"/>
                  <a:pt x="1419711" y="4181556"/>
                  <a:pt x="1418190" y="4181176"/>
                </a:cubicBezTo>
                <a:cubicBezTo>
                  <a:pt x="1416669" y="4180797"/>
                  <a:pt x="1419711" y="4183262"/>
                  <a:pt x="1418190" y="4183831"/>
                </a:cubicBezTo>
                <a:lnTo>
                  <a:pt x="1419711" y="4185159"/>
                </a:lnTo>
                <a:cubicBezTo>
                  <a:pt x="1418570" y="4186866"/>
                  <a:pt x="1419711" y="4191039"/>
                  <a:pt x="1419711" y="4189711"/>
                </a:cubicBezTo>
                <a:cubicBezTo>
                  <a:pt x="1419711" y="4188383"/>
                  <a:pt x="1419711" y="4193315"/>
                  <a:pt x="1419711" y="4192746"/>
                </a:cubicBezTo>
                <a:cubicBezTo>
                  <a:pt x="1419711" y="4192177"/>
                  <a:pt x="1419711" y="4194832"/>
                  <a:pt x="1420852" y="4195970"/>
                </a:cubicBezTo>
                <a:cubicBezTo>
                  <a:pt x="1421993" y="4197108"/>
                  <a:pt x="1420852" y="4205074"/>
                  <a:pt x="1422754" y="4206402"/>
                </a:cubicBezTo>
                <a:cubicBezTo>
                  <a:pt x="1420852" y="4210385"/>
                  <a:pt x="1422754" y="4213609"/>
                  <a:pt x="1422754" y="4218730"/>
                </a:cubicBezTo>
                <a:cubicBezTo>
                  <a:pt x="1422754" y="4218730"/>
                  <a:pt x="1424085" y="4217592"/>
                  <a:pt x="1424846" y="4218730"/>
                </a:cubicBezTo>
                <a:cubicBezTo>
                  <a:pt x="1425606" y="4219868"/>
                  <a:pt x="1424846" y="4220058"/>
                  <a:pt x="1424846" y="4220816"/>
                </a:cubicBezTo>
                <a:cubicBezTo>
                  <a:pt x="1424846" y="4221575"/>
                  <a:pt x="1424846" y="4219489"/>
                  <a:pt x="1423324" y="4220816"/>
                </a:cubicBezTo>
                <a:cubicBezTo>
                  <a:pt x="1421803" y="4222144"/>
                  <a:pt x="1423324" y="4224799"/>
                  <a:pt x="1424465" y="4224610"/>
                </a:cubicBezTo>
                <a:cubicBezTo>
                  <a:pt x="1424804" y="4223965"/>
                  <a:pt x="1424804" y="4223187"/>
                  <a:pt x="1424465" y="4222523"/>
                </a:cubicBezTo>
                <a:cubicBezTo>
                  <a:pt x="1425606" y="4222523"/>
                  <a:pt x="1424465" y="4222523"/>
                  <a:pt x="1425796" y="4223661"/>
                </a:cubicBezTo>
                <a:cubicBezTo>
                  <a:pt x="1427127" y="4224799"/>
                  <a:pt x="1425796" y="4222523"/>
                  <a:pt x="1425796" y="4221765"/>
                </a:cubicBezTo>
                <a:cubicBezTo>
                  <a:pt x="1425796" y="4221006"/>
                  <a:pt x="1425796" y="4223282"/>
                  <a:pt x="1426937" y="4223851"/>
                </a:cubicBezTo>
                <a:cubicBezTo>
                  <a:pt x="1428078" y="4224420"/>
                  <a:pt x="1426937" y="4220437"/>
                  <a:pt x="1425796" y="4221196"/>
                </a:cubicBezTo>
                <a:cubicBezTo>
                  <a:pt x="1424655" y="4221954"/>
                  <a:pt x="1424465" y="4218161"/>
                  <a:pt x="1425796" y="4216454"/>
                </a:cubicBezTo>
                <a:lnTo>
                  <a:pt x="1426177" y="4216454"/>
                </a:lnTo>
                <a:cubicBezTo>
                  <a:pt x="1428268" y="4217782"/>
                  <a:pt x="1425036" y="4215316"/>
                  <a:pt x="1426177" y="4214747"/>
                </a:cubicBezTo>
                <a:lnTo>
                  <a:pt x="1427230" y="4216454"/>
                </a:lnTo>
                <a:lnTo>
                  <a:pt x="1427698" y="4217213"/>
                </a:lnTo>
                <a:cubicBezTo>
                  <a:pt x="1429219" y="4217971"/>
                  <a:pt x="1427698" y="4215506"/>
                  <a:pt x="1428839" y="4214747"/>
                </a:cubicBezTo>
                <a:cubicBezTo>
                  <a:pt x="1425986" y="4210954"/>
                  <a:pt x="1423514" y="4205453"/>
                  <a:pt x="1425606" y="4202040"/>
                </a:cubicBezTo>
                <a:cubicBezTo>
                  <a:pt x="1424465" y="4200712"/>
                  <a:pt x="1424655" y="4198625"/>
                  <a:pt x="1422754" y="4198246"/>
                </a:cubicBezTo>
                <a:cubicBezTo>
                  <a:pt x="1424275" y="4196918"/>
                  <a:pt x="1422754" y="4195401"/>
                  <a:pt x="1425226" y="4195781"/>
                </a:cubicBezTo>
                <a:cubicBezTo>
                  <a:pt x="1427698" y="4196160"/>
                  <a:pt x="1425226" y="4194453"/>
                  <a:pt x="1425226" y="4193694"/>
                </a:cubicBezTo>
                <a:cubicBezTo>
                  <a:pt x="1427318" y="4196160"/>
                  <a:pt x="1425226" y="4193694"/>
                  <a:pt x="1427318" y="4193694"/>
                </a:cubicBezTo>
                <a:cubicBezTo>
                  <a:pt x="1429409" y="4193694"/>
                  <a:pt x="1428649" y="4196918"/>
                  <a:pt x="1429790" y="4195781"/>
                </a:cubicBezTo>
                <a:cubicBezTo>
                  <a:pt x="1430931" y="4194643"/>
                  <a:pt x="1427698" y="4194643"/>
                  <a:pt x="1427698" y="4192936"/>
                </a:cubicBezTo>
                <a:lnTo>
                  <a:pt x="1429029" y="4192936"/>
                </a:lnTo>
                <a:lnTo>
                  <a:pt x="1430170" y="4192936"/>
                </a:lnTo>
                <a:lnTo>
                  <a:pt x="1428657" y="4190034"/>
                </a:lnTo>
                <a:lnTo>
                  <a:pt x="1429599" y="4189521"/>
                </a:lnTo>
                <a:lnTo>
                  <a:pt x="1428390" y="4189521"/>
                </a:lnTo>
                <a:lnTo>
                  <a:pt x="1427698" y="4188194"/>
                </a:lnTo>
                <a:cubicBezTo>
                  <a:pt x="1427698" y="4188194"/>
                  <a:pt x="1429029" y="4188194"/>
                  <a:pt x="1429409" y="4186677"/>
                </a:cubicBezTo>
                <a:cubicBezTo>
                  <a:pt x="1428365" y="4183756"/>
                  <a:pt x="1427789" y="4180683"/>
                  <a:pt x="1427698" y="4177572"/>
                </a:cubicBezTo>
                <a:lnTo>
                  <a:pt x="1426367" y="4176434"/>
                </a:lnTo>
                <a:cubicBezTo>
                  <a:pt x="1428078" y="4171693"/>
                  <a:pt x="1424655" y="4167331"/>
                  <a:pt x="1427698" y="4162589"/>
                </a:cubicBezTo>
                <a:cubicBezTo>
                  <a:pt x="1425796" y="4157468"/>
                  <a:pt x="1427698" y="4152157"/>
                  <a:pt x="1424465" y="4147226"/>
                </a:cubicBezTo>
                <a:cubicBezTo>
                  <a:pt x="1426559" y="4143471"/>
                  <a:pt x="1427040" y="4139014"/>
                  <a:pt x="1425796" y="4134898"/>
                </a:cubicBezTo>
                <a:cubicBezTo>
                  <a:pt x="1425796" y="4134898"/>
                  <a:pt x="1425796" y="4133380"/>
                  <a:pt x="1425796" y="4133570"/>
                </a:cubicBezTo>
                <a:cubicBezTo>
                  <a:pt x="1425796" y="4133760"/>
                  <a:pt x="1424275" y="4132622"/>
                  <a:pt x="1423705" y="4133570"/>
                </a:cubicBezTo>
                <a:cubicBezTo>
                  <a:pt x="1423705" y="4133570"/>
                  <a:pt x="1424846" y="4135846"/>
                  <a:pt x="1425226" y="4136984"/>
                </a:cubicBezTo>
                <a:cubicBezTo>
                  <a:pt x="1423134" y="4135277"/>
                  <a:pt x="1425226" y="4138691"/>
                  <a:pt x="1423134" y="4138122"/>
                </a:cubicBezTo>
                <a:cubicBezTo>
                  <a:pt x="1422286" y="4133987"/>
                  <a:pt x="1421714" y="4129815"/>
                  <a:pt x="1421423" y="4125604"/>
                </a:cubicBezTo>
                <a:cubicBezTo>
                  <a:pt x="1423514" y="4125604"/>
                  <a:pt x="1421423" y="4122949"/>
                  <a:pt x="1421423" y="4121621"/>
                </a:cubicBezTo>
                <a:cubicBezTo>
                  <a:pt x="1421423" y="4120294"/>
                  <a:pt x="1423324" y="4121621"/>
                  <a:pt x="1424275" y="4123518"/>
                </a:cubicBezTo>
                <a:cubicBezTo>
                  <a:pt x="1425226" y="4125414"/>
                  <a:pt x="1424275" y="4126932"/>
                  <a:pt x="1425416" y="4128260"/>
                </a:cubicBezTo>
                <a:cubicBezTo>
                  <a:pt x="1427127" y="4125604"/>
                  <a:pt x="1425416" y="4124276"/>
                  <a:pt x="1427508" y="4121052"/>
                </a:cubicBezTo>
                <a:cubicBezTo>
                  <a:pt x="1427508" y="4120104"/>
                  <a:pt x="1426177" y="4119155"/>
                  <a:pt x="1427508" y="4118017"/>
                </a:cubicBezTo>
                <a:cubicBezTo>
                  <a:pt x="1425606" y="4114414"/>
                  <a:pt x="1427508" y="4112138"/>
                  <a:pt x="1426177" y="4108534"/>
                </a:cubicBezTo>
                <a:cubicBezTo>
                  <a:pt x="1425036" y="4110621"/>
                  <a:pt x="1426177" y="4114035"/>
                  <a:pt x="1424655" y="4114983"/>
                </a:cubicBezTo>
                <a:cubicBezTo>
                  <a:pt x="1424655" y="4112517"/>
                  <a:pt x="1422564" y="4107776"/>
                  <a:pt x="1426557" y="4106638"/>
                </a:cubicBezTo>
                <a:cubicBezTo>
                  <a:pt x="1425226" y="4106638"/>
                  <a:pt x="1426557" y="4106638"/>
                  <a:pt x="1424085" y="4106638"/>
                </a:cubicBezTo>
                <a:cubicBezTo>
                  <a:pt x="1425986" y="4100948"/>
                  <a:pt x="1420472" y="4092223"/>
                  <a:pt x="1424085" y="4086533"/>
                </a:cubicBezTo>
                <a:cubicBezTo>
                  <a:pt x="1422944" y="4086533"/>
                  <a:pt x="1424085" y="4085205"/>
                  <a:pt x="1424085" y="4084447"/>
                </a:cubicBezTo>
                <a:cubicBezTo>
                  <a:pt x="1424085" y="4083688"/>
                  <a:pt x="1424085" y="4084447"/>
                  <a:pt x="1425606" y="4084447"/>
                </a:cubicBezTo>
                <a:cubicBezTo>
                  <a:pt x="1425606" y="4078946"/>
                  <a:pt x="1423705" y="4072498"/>
                  <a:pt x="1428839" y="4067756"/>
                </a:cubicBezTo>
                <a:cubicBezTo>
                  <a:pt x="1427127" y="4063584"/>
                  <a:pt x="1431501" y="4059790"/>
                  <a:pt x="1428839" y="4056187"/>
                </a:cubicBezTo>
                <a:cubicBezTo>
                  <a:pt x="1428839" y="4056187"/>
                  <a:pt x="1428839" y="4054669"/>
                  <a:pt x="1428839" y="4054100"/>
                </a:cubicBezTo>
                <a:cubicBezTo>
                  <a:pt x="1428839" y="4053531"/>
                  <a:pt x="1430170" y="4052772"/>
                  <a:pt x="1431691" y="4052583"/>
                </a:cubicBezTo>
                <a:cubicBezTo>
                  <a:pt x="1429381" y="4050857"/>
                  <a:pt x="1428727" y="4047690"/>
                  <a:pt x="1430170" y="4045186"/>
                </a:cubicBezTo>
                <a:cubicBezTo>
                  <a:pt x="1432452" y="4045186"/>
                  <a:pt x="1431881" y="4049359"/>
                  <a:pt x="1433403" y="4051255"/>
                </a:cubicBezTo>
                <a:cubicBezTo>
                  <a:pt x="1435875" y="4047462"/>
                  <a:pt x="1432262" y="4042151"/>
                  <a:pt x="1437016" y="4041013"/>
                </a:cubicBezTo>
                <a:cubicBezTo>
                  <a:pt x="1438012" y="4046381"/>
                  <a:pt x="1439282" y="4051710"/>
                  <a:pt x="1440819" y="4056945"/>
                </a:cubicBezTo>
                <a:cubicBezTo>
                  <a:pt x="1443481" y="4053531"/>
                  <a:pt x="1440819" y="4049169"/>
                  <a:pt x="1442720" y="4046703"/>
                </a:cubicBezTo>
                <a:cubicBezTo>
                  <a:pt x="1442041" y="4042170"/>
                  <a:pt x="1441596" y="4037618"/>
                  <a:pt x="1441389" y="4033047"/>
                </a:cubicBezTo>
                <a:cubicBezTo>
                  <a:pt x="1441823" y="4033427"/>
                  <a:pt x="1442477" y="4033427"/>
                  <a:pt x="1442910" y="4033047"/>
                </a:cubicBezTo>
                <a:cubicBezTo>
                  <a:pt x="1443165" y="4026637"/>
                  <a:pt x="1442329" y="4020226"/>
                  <a:pt x="1440438" y="4014081"/>
                </a:cubicBezTo>
                <a:cubicBezTo>
                  <a:pt x="1440716" y="4013588"/>
                  <a:pt x="1441205" y="4013227"/>
                  <a:pt x="1441769" y="4013132"/>
                </a:cubicBezTo>
                <a:cubicBezTo>
                  <a:pt x="1440438" y="4008012"/>
                  <a:pt x="1437966" y="4002132"/>
                  <a:pt x="1440438" y="3997580"/>
                </a:cubicBezTo>
                <a:cubicBezTo>
                  <a:pt x="1441132" y="3997125"/>
                  <a:pt x="1442026" y="3997125"/>
                  <a:pt x="1442720" y="3997580"/>
                </a:cubicBezTo>
                <a:cubicBezTo>
                  <a:pt x="1444207" y="4000349"/>
                  <a:pt x="1445540" y="4003194"/>
                  <a:pt x="1446714" y="4006115"/>
                </a:cubicBezTo>
                <a:cubicBezTo>
                  <a:pt x="1446786" y="3999685"/>
                  <a:pt x="1445824" y="3993275"/>
                  <a:pt x="1443861" y="3987148"/>
                </a:cubicBezTo>
                <a:cubicBezTo>
                  <a:pt x="1443861" y="3987148"/>
                  <a:pt x="1443861" y="3989614"/>
                  <a:pt x="1441769" y="3988855"/>
                </a:cubicBezTo>
                <a:cubicBezTo>
                  <a:pt x="1439678" y="3988097"/>
                  <a:pt x="1440629" y="3987528"/>
                  <a:pt x="1441769" y="3986769"/>
                </a:cubicBezTo>
                <a:cubicBezTo>
                  <a:pt x="1442910" y="3986010"/>
                  <a:pt x="1442910" y="3986769"/>
                  <a:pt x="1443481" y="3986769"/>
                </a:cubicBezTo>
                <a:cubicBezTo>
                  <a:pt x="1444051" y="3986769"/>
                  <a:pt x="1440629" y="3986769"/>
                  <a:pt x="1438917" y="3984304"/>
                </a:cubicBezTo>
                <a:cubicBezTo>
                  <a:pt x="1438917" y="3984304"/>
                  <a:pt x="1439868" y="3986010"/>
                  <a:pt x="1438917" y="3986959"/>
                </a:cubicBezTo>
                <a:cubicBezTo>
                  <a:pt x="1438489" y="3987698"/>
                  <a:pt x="1437681" y="3988135"/>
                  <a:pt x="1436825" y="3988097"/>
                </a:cubicBezTo>
                <a:lnTo>
                  <a:pt x="1436825" y="3984701"/>
                </a:lnTo>
                <a:lnTo>
                  <a:pt x="1437396" y="3983355"/>
                </a:lnTo>
                <a:lnTo>
                  <a:pt x="1436825" y="3983146"/>
                </a:lnTo>
                <a:lnTo>
                  <a:pt x="1436825" y="3982976"/>
                </a:lnTo>
                <a:cubicBezTo>
                  <a:pt x="1437413" y="3982634"/>
                  <a:pt x="1438139" y="3982634"/>
                  <a:pt x="1438727" y="3982976"/>
                </a:cubicBezTo>
                <a:lnTo>
                  <a:pt x="1445002" y="3985252"/>
                </a:lnTo>
                <a:lnTo>
                  <a:pt x="1437206" y="3963061"/>
                </a:lnTo>
                <a:lnTo>
                  <a:pt x="1435494" y="3961354"/>
                </a:lnTo>
                <a:lnTo>
                  <a:pt x="1435494" y="3959078"/>
                </a:lnTo>
                <a:lnTo>
                  <a:pt x="1423705" y="3925886"/>
                </a:lnTo>
                <a:lnTo>
                  <a:pt x="1420852" y="3925886"/>
                </a:lnTo>
                <a:lnTo>
                  <a:pt x="1405259" y="3925886"/>
                </a:lnTo>
                <a:lnTo>
                  <a:pt x="1411332" y="3924280"/>
                </a:lnTo>
                <a:lnTo>
                  <a:pt x="1413246" y="3925507"/>
                </a:lnTo>
                <a:lnTo>
                  <a:pt x="1414541" y="3923431"/>
                </a:lnTo>
                <a:lnTo>
                  <a:pt x="1414577" y="3923421"/>
                </a:lnTo>
                <a:cubicBezTo>
                  <a:pt x="1416988" y="3922681"/>
                  <a:pt x="1419477" y="3922245"/>
                  <a:pt x="1421993" y="3922093"/>
                </a:cubicBezTo>
                <a:lnTo>
                  <a:pt x="1419331" y="3914127"/>
                </a:lnTo>
                <a:lnTo>
                  <a:pt x="1400315" y="3909954"/>
                </a:lnTo>
                <a:lnTo>
                  <a:pt x="1392009" y="3908154"/>
                </a:lnTo>
                <a:close/>
                <a:moveTo>
                  <a:pt x="3129032" y="3905782"/>
                </a:moveTo>
                <a:lnTo>
                  <a:pt x="3129032" y="3942198"/>
                </a:lnTo>
                <a:cubicBezTo>
                  <a:pt x="3146716" y="3945043"/>
                  <a:pt x="3137589" y="3920007"/>
                  <a:pt x="3144815" y="3911282"/>
                </a:cubicBezTo>
                <a:lnTo>
                  <a:pt x="3144815" y="3910903"/>
                </a:lnTo>
                <a:cubicBezTo>
                  <a:pt x="3139129" y="3910979"/>
                  <a:pt x="3133576" y="3909177"/>
                  <a:pt x="3129032" y="3905782"/>
                </a:cubicBezTo>
                <a:close/>
                <a:moveTo>
                  <a:pt x="3156818" y="3905213"/>
                </a:moveTo>
                <a:cubicBezTo>
                  <a:pt x="3152326" y="3906304"/>
                  <a:pt x="3147572" y="3911567"/>
                  <a:pt x="3156034" y="3917731"/>
                </a:cubicBezTo>
                <a:cubicBezTo>
                  <a:pt x="3165542" y="3907205"/>
                  <a:pt x="3161311" y="3904123"/>
                  <a:pt x="3156818" y="3905213"/>
                </a:cubicBezTo>
                <a:close/>
                <a:moveTo>
                  <a:pt x="792003" y="3905213"/>
                </a:moveTo>
                <a:lnTo>
                  <a:pt x="792194" y="3905972"/>
                </a:lnTo>
                <a:cubicBezTo>
                  <a:pt x="790726" y="3906047"/>
                  <a:pt x="789592" y="3907280"/>
                  <a:pt x="789663" y="3908760"/>
                </a:cubicBezTo>
                <a:cubicBezTo>
                  <a:pt x="789670" y="3908892"/>
                  <a:pt x="789689" y="3909044"/>
                  <a:pt x="789722" y="3909196"/>
                </a:cubicBezTo>
                <a:cubicBezTo>
                  <a:pt x="789790" y="3910562"/>
                  <a:pt x="790950" y="3911605"/>
                  <a:pt x="792313" y="3911529"/>
                </a:cubicBezTo>
                <a:cubicBezTo>
                  <a:pt x="792466" y="3911529"/>
                  <a:pt x="792616" y="3911510"/>
                  <a:pt x="792764" y="3911472"/>
                </a:cubicBezTo>
                <a:cubicBezTo>
                  <a:pt x="794232" y="3911377"/>
                  <a:pt x="795348" y="3910125"/>
                  <a:pt x="795259" y="3908665"/>
                </a:cubicBezTo>
                <a:cubicBezTo>
                  <a:pt x="795255" y="3908589"/>
                  <a:pt x="795247" y="3908513"/>
                  <a:pt x="795236" y="3908437"/>
                </a:cubicBezTo>
                <a:cubicBezTo>
                  <a:pt x="795462" y="3906882"/>
                  <a:pt x="794382" y="3905440"/>
                  <a:pt x="792823" y="3905213"/>
                </a:cubicBezTo>
                <a:cubicBezTo>
                  <a:pt x="792551" y="3905175"/>
                  <a:pt x="792275" y="3905175"/>
                  <a:pt x="792003" y="3905213"/>
                </a:cubicBezTo>
                <a:close/>
                <a:moveTo>
                  <a:pt x="2139835" y="3904834"/>
                </a:moveTo>
                <a:cubicBezTo>
                  <a:pt x="2138333" y="3905440"/>
                  <a:pt x="2137534" y="3907072"/>
                  <a:pt x="2137934" y="3908627"/>
                </a:cubicBezTo>
                <a:cubicBezTo>
                  <a:pt x="2138561" y="3910201"/>
                  <a:pt x="2140311" y="3911036"/>
                  <a:pt x="2141927" y="3910523"/>
                </a:cubicBezTo>
                <a:cubicBezTo>
                  <a:pt x="2143600" y="3910429"/>
                  <a:pt x="2144894" y="3909006"/>
                  <a:pt x="2144799" y="3907337"/>
                </a:cubicBezTo>
                <a:cubicBezTo>
                  <a:pt x="2144799" y="3907261"/>
                  <a:pt x="2144780" y="3907185"/>
                  <a:pt x="2144780" y="3907110"/>
                </a:cubicBezTo>
                <a:lnTo>
                  <a:pt x="2143639" y="3906730"/>
                </a:lnTo>
                <a:cubicBezTo>
                  <a:pt x="2143106" y="3905175"/>
                  <a:pt x="2141414" y="3904321"/>
                  <a:pt x="2139835" y="3904834"/>
                </a:cubicBezTo>
                <a:close/>
                <a:moveTo>
                  <a:pt x="4626137" y="3903696"/>
                </a:moveTo>
                <a:lnTo>
                  <a:pt x="4626137" y="3910713"/>
                </a:lnTo>
                <a:lnTo>
                  <a:pt x="4628609" y="3910334"/>
                </a:lnTo>
                <a:lnTo>
                  <a:pt x="4632602" y="3909006"/>
                </a:lnTo>
                <a:lnTo>
                  <a:pt x="4632602" y="3903696"/>
                </a:lnTo>
                <a:lnTo>
                  <a:pt x="4629369" y="3903696"/>
                </a:lnTo>
                <a:close/>
                <a:moveTo>
                  <a:pt x="1972307" y="3902557"/>
                </a:moveTo>
                <a:cubicBezTo>
                  <a:pt x="1972593" y="3906161"/>
                  <a:pt x="1970834" y="3910951"/>
                  <a:pt x="1969669" y="3915384"/>
                </a:cubicBezTo>
                <a:lnTo>
                  <a:pt x="1970540" y="3925427"/>
                </a:lnTo>
                <a:lnTo>
                  <a:pt x="1969835" y="3926455"/>
                </a:lnTo>
                <a:lnTo>
                  <a:pt x="1970596" y="3926076"/>
                </a:lnTo>
                <a:lnTo>
                  <a:pt x="1970540" y="3925427"/>
                </a:lnTo>
                <a:lnTo>
                  <a:pt x="1976158" y="3917233"/>
                </a:lnTo>
                <a:cubicBezTo>
                  <a:pt x="1978345" y="3914270"/>
                  <a:pt x="1980009" y="3910808"/>
                  <a:pt x="1979343" y="3905023"/>
                </a:cubicBezTo>
                <a:cubicBezTo>
                  <a:pt x="1976300" y="3905023"/>
                  <a:pt x="1976110" y="3901988"/>
                  <a:pt x="1972307" y="3902557"/>
                </a:cubicBezTo>
                <a:close/>
                <a:moveTo>
                  <a:pt x="3203383" y="3902368"/>
                </a:moveTo>
                <a:lnTo>
                  <a:pt x="3202432" y="3912800"/>
                </a:lnTo>
                <a:lnTo>
                  <a:pt x="3213651" y="3912800"/>
                </a:lnTo>
                <a:lnTo>
                  <a:pt x="3213651" y="3902368"/>
                </a:lnTo>
                <a:close/>
                <a:moveTo>
                  <a:pt x="1527530" y="3902178"/>
                </a:moveTo>
                <a:cubicBezTo>
                  <a:pt x="1526760" y="3902406"/>
                  <a:pt x="1526131" y="3902956"/>
                  <a:pt x="1525819" y="3903696"/>
                </a:cubicBezTo>
                <a:cubicBezTo>
                  <a:pt x="1522660" y="3906161"/>
                  <a:pt x="1521436" y="3910353"/>
                  <a:pt x="1522776" y="3914127"/>
                </a:cubicBezTo>
                <a:cubicBezTo>
                  <a:pt x="1523912" y="3916669"/>
                  <a:pt x="1526153" y="3918565"/>
                  <a:pt x="1528861" y="3919248"/>
                </a:cubicBezTo>
                <a:lnTo>
                  <a:pt x="1529812" y="3919248"/>
                </a:lnTo>
                <a:lnTo>
                  <a:pt x="1528291" y="3922283"/>
                </a:lnTo>
                <a:lnTo>
                  <a:pt x="1525819" y="3927404"/>
                </a:lnTo>
                <a:lnTo>
                  <a:pt x="1540841" y="3922093"/>
                </a:lnTo>
                <a:lnTo>
                  <a:pt x="1535707" y="3919627"/>
                </a:lnTo>
                <a:lnTo>
                  <a:pt x="1534566" y="3919627"/>
                </a:lnTo>
                <a:cubicBezTo>
                  <a:pt x="1539396" y="3918110"/>
                  <a:pt x="1542079" y="3912970"/>
                  <a:pt x="1540556" y="3908153"/>
                </a:cubicBezTo>
                <a:cubicBezTo>
                  <a:pt x="1539033" y="3903335"/>
                  <a:pt x="1533882" y="3900661"/>
                  <a:pt x="1529052" y="3902178"/>
                </a:cubicBezTo>
                <a:close/>
                <a:moveTo>
                  <a:pt x="1508515" y="3902178"/>
                </a:moveTo>
                <a:cubicBezTo>
                  <a:pt x="1499768" y="3905972"/>
                  <a:pt x="1504854" y="3909243"/>
                  <a:pt x="1509585" y="3909931"/>
                </a:cubicBezTo>
                <a:lnTo>
                  <a:pt x="1514151" y="3908879"/>
                </a:lnTo>
                <a:lnTo>
                  <a:pt x="1514219" y="3909196"/>
                </a:lnTo>
                <a:lnTo>
                  <a:pt x="1514980" y="3909196"/>
                </a:lnTo>
                <a:cubicBezTo>
                  <a:pt x="1515528" y="3910789"/>
                  <a:pt x="1517260" y="3911624"/>
                  <a:pt x="1518848" y="3911074"/>
                </a:cubicBezTo>
                <a:cubicBezTo>
                  <a:pt x="1520437" y="3910523"/>
                  <a:pt x="1521280" y="3908798"/>
                  <a:pt x="1520732" y="3907223"/>
                </a:cubicBezTo>
                <a:cubicBezTo>
                  <a:pt x="1520185" y="3905630"/>
                  <a:pt x="1518452" y="3904796"/>
                  <a:pt x="1516864" y="3905346"/>
                </a:cubicBezTo>
                <a:cubicBezTo>
                  <a:pt x="1516805" y="3905365"/>
                  <a:pt x="1516748" y="3905383"/>
                  <a:pt x="1516691" y="3905403"/>
                </a:cubicBezTo>
                <a:lnTo>
                  <a:pt x="1514409" y="3908519"/>
                </a:lnTo>
                <a:close/>
                <a:moveTo>
                  <a:pt x="1625601" y="3901888"/>
                </a:moveTo>
                <a:cubicBezTo>
                  <a:pt x="1623975" y="3900910"/>
                  <a:pt x="1621420" y="3900851"/>
                  <a:pt x="1617474" y="3902178"/>
                </a:cubicBezTo>
                <a:lnTo>
                  <a:pt x="1617094" y="3901988"/>
                </a:lnTo>
                <a:cubicBezTo>
                  <a:pt x="1615573" y="3913937"/>
                  <a:pt x="1618425" y="3920955"/>
                  <a:pt x="1627553" y="3922852"/>
                </a:cubicBezTo>
                <a:cubicBezTo>
                  <a:pt x="1626983" y="3916024"/>
                  <a:pt x="1630476" y="3904822"/>
                  <a:pt x="1625601" y="3901888"/>
                </a:cubicBezTo>
                <a:close/>
                <a:moveTo>
                  <a:pt x="1644096" y="3901799"/>
                </a:moveTo>
                <a:cubicBezTo>
                  <a:pt x="1642568" y="3902083"/>
                  <a:pt x="1641501" y="3903468"/>
                  <a:pt x="1641624" y="3905023"/>
                </a:cubicBezTo>
                <a:cubicBezTo>
                  <a:pt x="1642733" y="3906104"/>
                  <a:pt x="1644509" y="3906104"/>
                  <a:pt x="1645618" y="3905023"/>
                </a:cubicBezTo>
                <a:lnTo>
                  <a:pt x="1644857" y="3907489"/>
                </a:lnTo>
                <a:cubicBezTo>
                  <a:pt x="1646386" y="3907204"/>
                  <a:pt x="1647453" y="3905820"/>
                  <a:pt x="1647329" y="3904265"/>
                </a:cubicBezTo>
                <a:cubicBezTo>
                  <a:pt x="1647042" y="3902747"/>
                  <a:pt x="1645648" y="3901666"/>
                  <a:pt x="1644096" y="3901799"/>
                </a:cubicBezTo>
                <a:close/>
                <a:moveTo>
                  <a:pt x="904386" y="3901419"/>
                </a:moveTo>
                <a:cubicBezTo>
                  <a:pt x="904386" y="3904454"/>
                  <a:pt x="901344" y="3904834"/>
                  <a:pt x="902104" y="3908627"/>
                </a:cubicBezTo>
                <a:cubicBezTo>
                  <a:pt x="907809" y="3913369"/>
                  <a:pt x="908950" y="3901609"/>
                  <a:pt x="904386" y="3902557"/>
                </a:cubicBezTo>
                <a:close/>
                <a:moveTo>
                  <a:pt x="4086662" y="3901040"/>
                </a:moveTo>
                <a:cubicBezTo>
                  <a:pt x="4081717" y="3922662"/>
                  <a:pt x="4102445" y="3902178"/>
                  <a:pt x="4086662" y="3901040"/>
                </a:cubicBezTo>
                <a:close/>
                <a:moveTo>
                  <a:pt x="5806250" y="3900851"/>
                </a:moveTo>
                <a:lnTo>
                  <a:pt x="5806441" y="3901799"/>
                </a:lnTo>
                <a:cubicBezTo>
                  <a:pt x="5799595" y="3908816"/>
                  <a:pt x="5799405" y="3920765"/>
                  <a:pt x="5811575" y="3922662"/>
                </a:cubicBezTo>
                <a:cubicBezTo>
                  <a:pt x="5810434" y="3913937"/>
                  <a:pt x="5813286" y="3902557"/>
                  <a:pt x="5806250" y="3900851"/>
                </a:cubicBezTo>
                <a:close/>
                <a:moveTo>
                  <a:pt x="726970" y="3900851"/>
                </a:moveTo>
                <a:cubicBezTo>
                  <a:pt x="725694" y="3901666"/>
                  <a:pt x="725277" y="3903335"/>
                  <a:pt x="726019" y="3904644"/>
                </a:cubicBezTo>
                <a:lnTo>
                  <a:pt x="724498" y="3904075"/>
                </a:lnTo>
                <a:cubicBezTo>
                  <a:pt x="724696" y="3905573"/>
                  <a:pt x="726030" y="3906654"/>
                  <a:pt x="727540" y="3906541"/>
                </a:cubicBezTo>
                <a:cubicBezTo>
                  <a:pt x="729103" y="3906351"/>
                  <a:pt x="730214" y="3904928"/>
                  <a:pt x="730020" y="3903373"/>
                </a:cubicBezTo>
                <a:cubicBezTo>
                  <a:pt x="730016" y="3903354"/>
                  <a:pt x="730014" y="3903335"/>
                  <a:pt x="730012" y="3903316"/>
                </a:cubicBezTo>
                <a:cubicBezTo>
                  <a:pt x="729815" y="3901818"/>
                  <a:pt x="728480" y="3900737"/>
                  <a:pt x="726970" y="3900851"/>
                </a:cubicBezTo>
                <a:close/>
                <a:moveTo>
                  <a:pt x="1997788" y="3900661"/>
                </a:moveTo>
                <a:cubicBezTo>
                  <a:pt x="1992844" y="3922283"/>
                  <a:pt x="2013571" y="3901799"/>
                  <a:pt x="1997788" y="3900661"/>
                </a:cubicBezTo>
                <a:close/>
                <a:moveTo>
                  <a:pt x="5154202" y="3899523"/>
                </a:moveTo>
                <a:lnTo>
                  <a:pt x="5152491" y="3901040"/>
                </a:lnTo>
                <a:cubicBezTo>
                  <a:pt x="5152054" y="3901932"/>
                  <a:pt x="5152054" y="3902994"/>
                  <a:pt x="5152491" y="3903885"/>
                </a:cubicBezTo>
                <a:cubicBezTo>
                  <a:pt x="5152491" y="3903885"/>
                  <a:pt x="5154583" y="3905023"/>
                  <a:pt x="5156674" y="3903885"/>
                </a:cubicBezTo>
                <a:cubicBezTo>
                  <a:pt x="5157797" y="3904113"/>
                  <a:pt x="5158975" y="3904113"/>
                  <a:pt x="5160097" y="3903885"/>
                </a:cubicBezTo>
                <a:lnTo>
                  <a:pt x="5157055" y="3901609"/>
                </a:lnTo>
                <a:close/>
                <a:moveTo>
                  <a:pt x="4913274" y="3898954"/>
                </a:moveTo>
                <a:lnTo>
                  <a:pt x="4913274" y="3909385"/>
                </a:lnTo>
                <a:lnTo>
                  <a:pt x="4923922" y="3909385"/>
                </a:lnTo>
                <a:lnTo>
                  <a:pt x="4923922" y="3898954"/>
                </a:lnTo>
                <a:close/>
                <a:moveTo>
                  <a:pt x="1329957" y="3898195"/>
                </a:moveTo>
                <a:cubicBezTo>
                  <a:pt x="1329957" y="3898195"/>
                  <a:pt x="1329957" y="3899333"/>
                  <a:pt x="1329957" y="3899713"/>
                </a:cubicBezTo>
                <a:lnTo>
                  <a:pt x="1329957" y="3902557"/>
                </a:lnTo>
                <a:lnTo>
                  <a:pt x="1333000" y="3902368"/>
                </a:lnTo>
                <a:lnTo>
                  <a:pt x="1331478" y="3898195"/>
                </a:lnTo>
                <a:close/>
                <a:moveTo>
                  <a:pt x="1684790" y="3897057"/>
                </a:moveTo>
                <a:cubicBezTo>
                  <a:pt x="1684600" y="3902747"/>
                  <a:pt x="1685836" y="3906872"/>
                  <a:pt x="1688546" y="3909457"/>
                </a:cubicBezTo>
                <a:lnTo>
                  <a:pt x="1700533" y="3912457"/>
                </a:lnTo>
                <a:lnTo>
                  <a:pt x="1700573" y="3912610"/>
                </a:lnTo>
                <a:lnTo>
                  <a:pt x="1701143" y="3912610"/>
                </a:lnTo>
                <a:lnTo>
                  <a:pt x="1700533" y="3912457"/>
                </a:lnTo>
                <a:lnTo>
                  <a:pt x="1697317" y="3900211"/>
                </a:lnTo>
                <a:cubicBezTo>
                  <a:pt x="1694678" y="3897626"/>
                  <a:pt x="1690495" y="3896583"/>
                  <a:pt x="1684790" y="3897057"/>
                </a:cubicBezTo>
                <a:close/>
                <a:moveTo>
                  <a:pt x="2187375" y="3896298"/>
                </a:moveTo>
                <a:cubicBezTo>
                  <a:pt x="2170070" y="3903885"/>
                  <a:pt x="2207721" y="3909196"/>
                  <a:pt x="2187375" y="3896298"/>
                </a:cubicBezTo>
                <a:close/>
                <a:moveTo>
                  <a:pt x="739640" y="3894307"/>
                </a:moveTo>
                <a:cubicBezTo>
                  <a:pt x="739471" y="3894326"/>
                  <a:pt x="739303" y="3894364"/>
                  <a:pt x="739140" y="3894402"/>
                </a:cubicBezTo>
                <a:lnTo>
                  <a:pt x="739710" y="3894402"/>
                </a:lnTo>
                <a:cubicBezTo>
                  <a:pt x="738151" y="3894686"/>
                  <a:pt x="737023" y="3896052"/>
                  <a:pt x="737048" y="3897626"/>
                </a:cubicBezTo>
                <a:cubicBezTo>
                  <a:pt x="737335" y="3899144"/>
                  <a:pt x="738729" y="3900225"/>
                  <a:pt x="740281" y="3900092"/>
                </a:cubicBezTo>
                <a:cubicBezTo>
                  <a:pt x="741810" y="3899807"/>
                  <a:pt x="742876" y="3898423"/>
                  <a:pt x="742753" y="3896868"/>
                </a:cubicBezTo>
                <a:cubicBezTo>
                  <a:pt x="742603" y="3895312"/>
                  <a:pt x="741209" y="3894155"/>
                  <a:pt x="739640" y="3894307"/>
                </a:cubicBezTo>
                <a:close/>
                <a:moveTo>
                  <a:pt x="772798" y="3894023"/>
                </a:moveTo>
                <a:lnTo>
                  <a:pt x="770516" y="3899144"/>
                </a:lnTo>
                <a:lnTo>
                  <a:pt x="767473" y="3904265"/>
                </a:lnTo>
                <a:cubicBezTo>
                  <a:pt x="766754" y="3904796"/>
                  <a:pt x="766332" y="3905649"/>
                  <a:pt x="766332" y="3906541"/>
                </a:cubicBezTo>
                <a:cubicBezTo>
                  <a:pt x="767637" y="3906920"/>
                  <a:pt x="769021" y="3906920"/>
                  <a:pt x="770325" y="3906541"/>
                </a:cubicBezTo>
                <a:lnTo>
                  <a:pt x="776030" y="3910713"/>
                </a:lnTo>
                <a:lnTo>
                  <a:pt x="784968" y="3916972"/>
                </a:lnTo>
                <a:lnTo>
                  <a:pt x="784968" y="3912420"/>
                </a:lnTo>
                <a:cubicBezTo>
                  <a:pt x="783692" y="3908229"/>
                  <a:pt x="781554" y="3904359"/>
                  <a:pt x="778692" y="3901040"/>
                </a:cubicBezTo>
                <a:close/>
                <a:moveTo>
                  <a:pt x="1078950" y="3891936"/>
                </a:moveTo>
                <a:cubicBezTo>
                  <a:pt x="1061646" y="3899523"/>
                  <a:pt x="1099297" y="3905023"/>
                  <a:pt x="1078950" y="3891936"/>
                </a:cubicBezTo>
                <a:close/>
                <a:moveTo>
                  <a:pt x="2025361" y="3891178"/>
                </a:moveTo>
                <a:cubicBezTo>
                  <a:pt x="2027263" y="3900282"/>
                  <a:pt x="2027263" y="3911093"/>
                  <a:pt x="2037531" y="3912041"/>
                </a:cubicBezTo>
                <a:cubicBezTo>
                  <a:pt x="2038653" y="3912344"/>
                  <a:pt x="2039794" y="3912534"/>
                  <a:pt x="2040954" y="3912610"/>
                </a:cubicBezTo>
                <a:lnTo>
                  <a:pt x="2040954" y="3912041"/>
                </a:lnTo>
                <a:cubicBezTo>
                  <a:pt x="2040954" y="3898954"/>
                  <a:pt x="2032967" y="3895729"/>
                  <a:pt x="2025361" y="3891178"/>
                </a:cubicBezTo>
                <a:close/>
                <a:moveTo>
                  <a:pt x="813714" y="3891159"/>
                </a:moveTo>
                <a:cubicBezTo>
                  <a:pt x="813512" y="3891140"/>
                  <a:pt x="813310" y="3891159"/>
                  <a:pt x="813111" y="3891178"/>
                </a:cubicBezTo>
                <a:lnTo>
                  <a:pt x="813301" y="3891178"/>
                </a:lnTo>
                <a:cubicBezTo>
                  <a:pt x="811772" y="3891462"/>
                  <a:pt x="810705" y="3892847"/>
                  <a:pt x="810829" y="3894402"/>
                </a:cubicBezTo>
                <a:cubicBezTo>
                  <a:pt x="810829" y="3895976"/>
                  <a:pt x="812107" y="3897247"/>
                  <a:pt x="813681" y="3897247"/>
                </a:cubicBezTo>
                <a:cubicBezTo>
                  <a:pt x="815256" y="3897247"/>
                  <a:pt x="816534" y="3895976"/>
                  <a:pt x="816534" y="3894402"/>
                </a:cubicBezTo>
                <a:cubicBezTo>
                  <a:pt x="816652" y="3892733"/>
                  <a:pt x="815391" y="3891272"/>
                  <a:pt x="813714" y="3891159"/>
                </a:cubicBezTo>
                <a:close/>
                <a:moveTo>
                  <a:pt x="3488428" y="3889660"/>
                </a:moveTo>
                <a:cubicBezTo>
                  <a:pt x="3474166" y="3916213"/>
                  <a:pt x="3506493" y="3908627"/>
                  <a:pt x="3488428" y="3889660"/>
                </a:cubicBezTo>
                <a:close/>
                <a:moveTo>
                  <a:pt x="1472385" y="3889471"/>
                </a:moveTo>
                <a:cubicBezTo>
                  <a:pt x="1470974" y="3890078"/>
                  <a:pt x="1470181" y="3891576"/>
                  <a:pt x="1470483" y="3893074"/>
                </a:cubicBezTo>
                <a:lnTo>
                  <a:pt x="1470483" y="3893264"/>
                </a:lnTo>
                <a:cubicBezTo>
                  <a:pt x="1471099" y="3894743"/>
                  <a:pt x="1472765" y="3895502"/>
                  <a:pt x="1474286" y="3894971"/>
                </a:cubicBezTo>
                <a:cubicBezTo>
                  <a:pt x="1475806" y="3894554"/>
                  <a:pt x="1476703" y="3892998"/>
                  <a:pt x="1476289" y="3891481"/>
                </a:cubicBezTo>
                <a:cubicBezTo>
                  <a:pt x="1476260" y="3891367"/>
                  <a:pt x="1476226" y="3891272"/>
                  <a:pt x="1476188" y="3891178"/>
                </a:cubicBezTo>
                <a:cubicBezTo>
                  <a:pt x="1475572" y="3889698"/>
                  <a:pt x="1473906" y="3888940"/>
                  <a:pt x="1472385" y="3889471"/>
                </a:cubicBezTo>
                <a:close/>
                <a:moveTo>
                  <a:pt x="4798419" y="3888522"/>
                </a:moveTo>
                <a:cubicBezTo>
                  <a:pt x="4780924" y="3896109"/>
                  <a:pt x="4818766" y="3901419"/>
                  <a:pt x="4798419" y="3888522"/>
                </a:cubicBezTo>
                <a:close/>
                <a:moveTo>
                  <a:pt x="635605" y="3887986"/>
                </a:moveTo>
                <a:cubicBezTo>
                  <a:pt x="636729" y="3889720"/>
                  <a:pt x="650955" y="3903695"/>
                  <a:pt x="640258" y="3891747"/>
                </a:cubicBezTo>
                <a:cubicBezTo>
                  <a:pt x="636313" y="3888191"/>
                  <a:pt x="635231" y="3887409"/>
                  <a:pt x="635605" y="3887986"/>
                </a:cubicBezTo>
                <a:close/>
                <a:moveTo>
                  <a:pt x="688558" y="3887005"/>
                </a:moveTo>
                <a:lnTo>
                  <a:pt x="693122" y="3924938"/>
                </a:lnTo>
                <a:cubicBezTo>
                  <a:pt x="690840" y="3935370"/>
                  <a:pt x="707003" y="3945991"/>
                  <a:pt x="709095" y="3933663"/>
                </a:cubicBezTo>
                <a:cubicBezTo>
                  <a:pt x="703010" y="3933663"/>
                  <a:pt x="700728" y="3927783"/>
                  <a:pt x="696545" y="3924938"/>
                </a:cubicBezTo>
                <a:lnTo>
                  <a:pt x="710806" y="3923231"/>
                </a:lnTo>
                <a:cubicBezTo>
                  <a:pt x="719173" y="3921903"/>
                  <a:pt x="726589" y="3917351"/>
                  <a:pt x="726019" y="3912989"/>
                </a:cubicBezTo>
                <a:lnTo>
                  <a:pt x="726589" y="3912231"/>
                </a:lnTo>
                <a:cubicBezTo>
                  <a:pt x="726589" y="3908058"/>
                  <a:pt x="717272" y="3900661"/>
                  <a:pt x="707574" y="3895919"/>
                </a:cubicBezTo>
                <a:close/>
                <a:moveTo>
                  <a:pt x="1931043" y="3886626"/>
                </a:moveTo>
                <a:cubicBezTo>
                  <a:pt x="1915070" y="3904075"/>
                  <a:pt x="1950059" y="3902368"/>
                  <a:pt x="1931043" y="3886626"/>
                </a:cubicBezTo>
                <a:close/>
                <a:moveTo>
                  <a:pt x="434136" y="3885734"/>
                </a:moveTo>
                <a:cubicBezTo>
                  <a:pt x="432575" y="3885943"/>
                  <a:pt x="431491" y="3887384"/>
                  <a:pt x="431713" y="3888940"/>
                </a:cubicBezTo>
                <a:cubicBezTo>
                  <a:pt x="431932" y="3890476"/>
                  <a:pt x="433345" y="3891557"/>
                  <a:pt x="434889" y="3891367"/>
                </a:cubicBezTo>
                <a:cubicBezTo>
                  <a:pt x="436418" y="3891083"/>
                  <a:pt x="437484" y="3889698"/>
                  <a:pt x="437361" y="3888143"/>
                </a:cubicBezTo>
                <a:cubicBezTo>
                  <a:pt x="437138" y="3886588"/>
                  <a:pt x="435695" y="3885506"/>
                  <a:pt x="434136" y="3885734"/>
                </a:cubicBezTo>
                <a:close/>
                <a:moveTo>
                  <a:pt x="955728" y="3885677"/>
                </a:moveTo>
                <a:cubicBezTo>
                  <a:pt x="954260" y="3885772"/>
                  <a:pt x="953144" y="3887024"/>
                  <a:pt x="953234" y="3888484"/>
                </a:cubicBezTo>
                <a:cubicBezTo>
                  <a:pt x="953237" y="3888560"/>
                  <a:pt x="953245" y="3888636"/>
                  <a:pt x="953256" y="3888712"/>
                </a:cubicBezTo>
                <a:cubicBezTo>
                  <a:pt x="952853" y="3890229"/>
                  <a:pt x="953760" y="3891785"/>
                  <a:pt x="955283" y="3892183"/>
                </a:cubicBezTo>
                <a:cubicBezTo>
                  <a:pt x="956807" y="3892600"/>
                  <a:pt x="958368" y="3891690"/>
                  <a:pt x="958771" y="3890172"/>
                </a:cubicBezTo>
                <a:cubicBezTo>
                  <a:pt x="958898" y="3889698"/>
                  <a:pt x="958898" y="3889186"/>
                  <a:pt x="958771" y="3888712"/>
                </a:cubicBezTo>
                <a:lnTo>
                  <a:pt x="958771" y="3888143"/>
                </a:lnTo>
                <a:cubicBezTo>
                  <a:pt x="958573" y="3886645"/>
                  <a:pt x="957238" y="3885563"/>
                  <a:pt x="955728" y="3885677"/>
                </a:cubicBezTo>
                <a:close/>
                <a:moveTo>
                  <a:pt x="1647709" y="3884160"/>
                </a:moveTo>
                <a:cubicBezTo>
                  <a:pt x="1646181" y="3884444"/>
                  <a:pt x="1645114" y="3885829"/>
                  <a:pt x="1645237" y="3887384"/>
                </a:cubicBezTo>
                <a:cubicBezTo>
                  <a:pt x="1645397" y="3888560"/>
                  <a:pt x="1646331" y="3889509"/>
                  <a:pt x="1647519" y="3889660"/>
                </a:cubicBezTo>
                <a:cubicBezTo>
                  <a:pt x="1647373" y="3888484"/>
                  <a:pt x="1648092" y="3887365"/>
                  <a:pt x="1649231" y="3887005"/>
                </a:cubicBezTo>
                <a:cubicBezTo>
                  <a:pt x="1649834" y="3886721"/>
                  <a:pt x="1650528" y="3886721"/>
                  <a:pt x="1651132" y="3887005"/>
                </a:cubicBezTo>
                <a:cubicBezTo>
                  <a:pt x="1651132" y="3887005"/>
                  <a:pt x="1651703" y="3884350"/>
                  <a:pt x="1651512" y="3884160"/>
                </a:cubicBezTo>
                <a:lnTo>
                  <a:pt x="1650752" y="3886626"/>
                </a:lnTo>
                <a:cubicBezTo>
                  <a:pt x="1650554" y="3885127"/>
                  <a:pt x="1649219" y="3884046"/>
                  <a:pt x="1647709" y="3884160"/>
                </a:cubicBezTo>
                <a:close/>
                <a:moveTo>
                  <a:pt x="4709425" y="3882832"/>
                </a:moveTo>
                <a:cubicBezTo>
                  <a:pt x="4704481" y="3904454"/>
                  <a:pt x="4725209" y="3883781"/>
                  <a:pt x="4709425" y="3882832"/>
                </a:cubicBezTo>
                <a:close/>
                <a:moveTo>
                  <a:pt x="4678049" y="3882832"/>
                </a:moveTo>
                <a:cubicBezTo>
                  <a:pt x="4660745" y="3890419"/>
                  <a:pt x="4698396" y="3895729"/>
                  <a:pt x="4678049" y="3882832"/>
                </a:cubicBezTo>
                <a:close/>
                <a:moveTo>
                  <a:pt x="5157113" y="3882267"/>
                </a:moveTo>
                <a:lnTo>
                  <a:pt x="5159785" y="3885195"/>
                </a:lnTo>
                <a:lnTo>
                  <a:pt x="5159248" y="3886824"/>
                </a:lnTo>
                <a:close/>
                <a:moveTo>
                  <a:pt x="1827408" y="3881884"/>
                </a:moveTo>
                <a:cubicBezTo>
                  <a:pt x="1822463" y="3903506"/>
                  <a:pt x="1843000" y="3883022"/>
                  <a:pt x="1827408" y="3881884"/>
                </a:cubicBezTo>
                <a:close/>
                <a:moveTo>
                  <a:pt x="1722061" y="3881315"/>
                </a:moveTo>
                <a:lnTo>
                  <a:pt x="1722792" y="3881812"/>
                </a:lnTo>
                <a:lnTo>
                  <a:pt x="1712411" y="3894402"/>
                </a:lnTo>
                <a:cubicBezTo>
                  <a:pt x="1708513" y="3897911"/>
                  <a:pt x="1706468" y="3901420"/>
                  <a:pt x="1712743" y="3907489"/>
                </a:cubicBezTo>
                <a:cubicBezTo>
                  <a:pt x="1724438" y="3909054"/>
                  <a:pt x="1734742" y="3895789"/>
                  <a:pt x="1730981" y="3887379"/>
                </a:cubicBezTo>
                <a:lnTo>
                  <a:pt x="1722792" y="3881812"/>
                </a:lnTo>
                <a:lnTo>
                  <a:pt x="1723202" y="3881315"/>
                </a:lnTo>
                <a:close/>
                <a:moveTo>
                  <a:pt x="937473" y="3880936"/>
                </a:moveTo>
                <a:lnTo>
                  <a:pt x="937473" y="3891367"/>
                </a:lnTo>
                <a:lnTo>
                  <a:pt x="948122" y="3891367"/>
                </a:lnTo>
                <a:lnTo>
                  <a:pt x="948122" y="3880936"/>
                </a:lnTo>
                <a:close/>
                <a:moveTo>
                  <a:pt x="4033608" y="3879987"/>
                </a:moveTo>
                <a:lnTo>
                  <a:pt x="4034553" y="3881588"/>
                </a:lnTo>
                <a:lnTo>
                  <a:pt x="4034532" y="3886848"/>
                </a:lnTo>
                <a:cubicBezTo>
                  <a:pt x="4031599" y="3893276"/>
                  <a:pt x="4022864" y="3898291"/>
                  <a:pt x="4034559" y="3900851"/>
                </a:cubicBezTo>
                <a:cubicBezTo>
                  <a:pt x="4034844" y="3899239"/>
                  <a:pt x="4037886" y="3894212"/>
                  <a:pt x="4039218" y="3889495"/>
                </a:cubicBezTo>
                <a:lnTo>
                  <a:pt x="4034553" y="3881588"/>
                </a:lnTo>
                <a:lnTo>
                  <a:pt x="4034559" y="3879987"/>
                </a:lnTo>
                <a:close/>
                <a:moveTo>
                  <a:pt x="1785003" y="3879798"/>
                </a:moveTo>
                <a:lnTo>
                  <a:pt x="1785003" y="3890229"/>
                </a:lnTo>
                <a:cubicBezTo>
                  <a:pt x="1792229" y="3897626"/>
                  <a:pt x="1797553" y="3897437"/>
                  <a:pt x="1800405" y="3886626"/>
                </a:cubicBezTo>
                <a:lnTo>
                  <a:pt x="1800596" y="3885108"/>
                </a:lnTo>
                <a:cubicBezTo>
                  <a:pt x="1793940" y="3885108"/>
                  <a:pt x="1793370" y="3878470"/>
                  <a:pt x="1785003" y="3879798"/>
                </a:cubicBezTo>
                <a:close/>
                <a:moveTo>
                  <a:pt x="825661" y="3876384"/>
                </a:moveTo>
                <a:lnTo>
                  <a:pt x="822429" y="3880556"/>
                </a:lnTo>
                <a:lnTo>
                  <a:pt x="819006" y="3884729"/>
                </a:lnTo>
                <a:lnTo>
                  <a:pt x="823379" y="3888143"/>
                </a:lnTo>
                <a:lnTo>
                  <a:pt x="827563" y="3891367"/>
                </a:lnTo>
                <a:close/>
                <a:moveTo>
                  <a:pt x="1473957" y="3875985"/>
                </a:moveTo>
                <a:cubicBezTo>
                  <a:pt x="1473940" y="3875985"/>
                  <a:pt x="1473923" y="3876004"/>
                  <a:pt x="1473906" y="3876004"/>
                </a:cubicBezTo>
                <a:lnTo>
                  <a:pt x="1473906" y="3876194"/>
                </a:lnTo>
                <a:cubicBezTo>
                  <a:pt x="1472419" y="3876801"/>
                  <a:pt x="1471670" y="3878470"/>
                  <a:pt x="1472195" y="3879987"/>
                </a:cubicBezTo>
                <a:cubicBezTo>
                  <a:pt x="1472735" y="3881542"/>
                  <a:pt x="1474423" y="3882396"/>
                  <a:pt x="1475998" y="3881884"/>
                </a:cubicBezTo>
                <a:cubicBezTo>
                  <a:pt x="1477485" y="3881277"/>
                  <a:pt x="1478234" y="3879608"/>
                  <a:pt x="1477709" y="3878091"/>
                </a:cubicBezTo>
                <a:cubicBezTo>
                  <a:pt x="1477255" y="3876478"/>
                  <a:pt x="1475576" y="3875530"/>
                  <a:pt x="1473957" y="3875985"/>
                </a:cubicBezTo>
                <a:close/>
                <a:moveTo>
                  <a:pt x="3139490" y="3875957"/>
                </a:moveTo>
                <a:cubicBezTo>
                  <a:pt x="3139229" y="3875791"/>
                  <a:pt x="3139586" y="3876289"/>
                  <a:pt x="3141202" y="3878091"/>
                </a:cubicBezTo>
                <a:cubicBezTo>
                  <a:pt x="3146622" y="3882927"/>
                  <a:pt x="3140275" y="3876455"/>
                  <a:pt x="3139490" y="3875957"/>
                </a:cubicBezTo>
                <a:close/>
                <a:moveTo>
                  <a:pt x="3536918" y="3875435"/>
                </a:moveTo>
                <a:lnTo>
                  <a:pt x="3536918" y="3885867"/>
                </a:lnTo>
                <a:lnTo>
                  <a:pt x="3547377" y="3885867"/>
                </a:lnTo>
                <a:lnTo>
                  <a:pt x="3547377" y="3875435"/>
                </a:lnTo>
                <a:close/>
                <a:moveTo>
                  <a:pt x="1512502" y="3875360"/>
                </a:moveTo>
                <a:cubicBezTo>
                  <a:pt x="1512439" y="3875378"/>
                  <a:pt x="1512379" y="3875416"/>
                  <a:pt x="1512318" y="3875435"/>
                </a:cubicBezTo>
                <a:cubicBezTo>
                  <a:pt x="1510730" y="3875985"/>
                  <a:pt x="1509886" y="3877711"/>
                  <a:pt x="1510433" y="3879286"/>
                </a:cubicBezTo>
                <a:cubicBezTo>
                  <a:pt x="1510983" y="3880879"/>
                  <a:pt x="1512713" y="3881713"/>
                  <a:pt x="1514303" y="3881163"/>
                </a:cubicBezTo>
                <a:cubicBezTo>
                  <a:pt x="1515891" y="3880632"/>
                  <a:pt x="1516735" y="3878906"/>
                  <a:pt x="1516185" y="3877313"/>
                </a:cubicBezTo>
                <a:cubicBezTo>
                  <a:pt x="1516166" y="3877256"/>
                  <a:pt x="1516144" y="3877199"/>
                  <a:pt x="1516121" y="3877142"/>
                </a:cubicBezTo>
                <a:cubicBezTo>
                  <a:pt x="1515613" y="3875663"/>
                  <a:pt x="1513993" y="3874866"/>
                  <a:pt x="1512502" y="3875360"/>
                </a:cubicBezTo>
                <a:close/>
                <a:moveTo>
                  <a:pt x="4086662" y="3875056"/>
                </a:moveTo>
                <a:cubicBezTo>
                  <a:pt x="4080957" y="3902557"/>
                  <a:pt x="4102635" y="3881125"/>
                  <a:pt x="4086662" y="3875056"/>
                </a:cubicBezTo>
                <a:close/>
                <a:moveTo>
                  <a:pt x="3096705" y="3875056"/>
                </a:moveTo>
                <a:cubicBezTo>
                  <a:pt x="3079401" y="3882643"/>
                  <a:pt x="3117242" y="3887953"/>
                  <a:pt x="3096705" y="3875056"/>
                </a:cubicBezTo>
                <a:close/>
                <a:moveTo>
                  <a:pt x="1635729" y="3874487"/>
                </a:moveTo>
                <a:lnTo>
                  <a:pt x="1631356" y="3881505"/>
                </a:lnTo>
                <a:lnTo>
                  <a:pt x="1634208" y="3881505"/>
                </a:lnTo>
                <a:lnTo>
                  <a:pt x="1634208" y="3879987"/>
                </a:lnTo>
                <a:lnTo>
                  <a:pt x="1635729" y="3879987"/>
                </a:lnTo>
                <a:cubicBezTo>
                  <a:pt x="1637258" y="3879703"/>
                  <a:pt x="1638325" y="3878318"/>
                  <a:pt x="1638202" y="3876763"/>
                </a:cubicBezTo>
                <a:cubicBezTo>
                  <a:pt x="1637962" y="3875549"/>
                  <a:pt x="1636962" y="3874620"/>
                  <a:pt x="1635729" y="3874487"/>
                </a:cubicBezTo>
                <a:close/>
                <a:moveTo>
                  <a:pt x="3113439" y="3874108"/>
                </a:moveTo>
                <a:cubicBezTo>
                  <a:pt x="3110586" y="3878280"/>
                  <a:pt x="3116481" y="3886626"/>
                  <a:pt x="3117432" y="3880556"/>
                </a:cubicBezTo>
                <a:lnTo>
                  <a:pt x="3118192" y="3881125"/>
                </a:lnTo>
                <a:cubicBezTo>
                  <a:pt x="3114199" y="3881125"/>
                  <a:pt x="3116862" y="3874677"/>
                  <a:pt x="3113439" y="3874108"/>
                </a:cubicBezTo>
                <a:close/>
                <a:moveTo>
                  <a:pt x="1964511" y="3872590"/>
                </a:moveTo>
                <a:cubicBezTo>
                  <a:pt x="1963028" y="3873102"/>
                  <a:pt x="1962229" y="3874715"/>
                  <a:pt x="1962723" y="3876194"/>
                </a:cubicBezTo>
                <a:cubicBezTo>
                  <a:pt x="1962742" y="3876270"/>
                  <a:pt x="1962780" y="3876327"/>
                  <a:pt x="1962799" y="3876384"/>
                </a:cubicBezTo>
                <a:cubicBezTo>
                  <a:pt x="1963085" y="3877920"/>
                  <a:pt x="1964587" y="3878944"/>
                  <a:pt x="1966127" y="3878641"/>
                </a:cubicBezTo>
                <a:cubicBezTo>
                  <a:pt x="1966583" y="3878565"/>
                  <a:pt x="1967002" y="3878375"/>
                  <a:pt x="1967363" y="3878091"/>
                </a:cubicBezTo>
                <a:lnTo>
                  <a:pt x="1966602" y="3878091"/>
                </a:lnTo>
                <a:cubicBezTo>
                  <a:pt x="1967972" y="3877124"/>
                  <a:pt x="1968314" y="3875246"/>
                  <a:pt x="1967344" y="3873861"/>
                </a:cubicBezTo>
                <a:cubicBezTo>
                  <a:pt x="1966717" y="3872951"/>
                  <a:pt x="1965614" y="3872458"/>
                  <a:pt x="1964511" y="3872590"/>
                </a:cubicBezTo>
                <a:close/>
                <a:moveTo>
                  <a:pt x="1574879" y="3871073"/>
                </a:moveTo>
                <a:lnTo>
                  <a:pt x="1574879" y="3881505"/>
                </a:lnTo>
                <a:lnTo>
                  <a:pt x="1585338" y="3881505"/>
                </a:lnTo>
                <a:lnTo>
                  <a:pt x="1585338" y="3873539"/>
                </a:lnTo>
                <a:lnTo>
                  <a:pt x="1576591" y="3871073"/>
                </a:lnTo>
                <a:close/>
                <a:moveTo>
                  <a:pt x="1481512" y="3871073"/>
                </a:moveTo>
                <a:cubicBezTo>
                  <a:pt x="1476568" y="3892695"/>
                  <a:pt x="1497105" y="3872211"/>
                  <a:pt x="1481512" y="3871073"/>
                </a:cubicBezTo>
                <a:close/>
                <a:moveTo>
                  <a:pt x="1659309" y="3870883"/>
                </a:moveTo>
                <a:lnTo>
                  <a:pt x="1659879" y="3871007"/>
                </a:lnTo>
                <a:lnTo>
                  <a:pt x="1659879" y="3879418"/>
                </a:lnTo>
                <a:lnTo>
                  <a:pt x="1661020" y="3877332"/>
                </a:lnTo>
                <a:lnTo>
                  <a:pt x="1663683" y="3871832"/>
                </a:lnTo>
                <a:lnTo>
                  <a:pt x="1659879" y="3871007"/>
                </a:lnTo>
                <a:lnTo>
                  <a:pt x="1659879" y="3870883"/>
                </a:lnTo>
                <a:close/>
                <a:moveTo>
                  <a:pt x="5942403" y="3869556"/>
                </a:moveTo>
                <a:cubicBezTo>
                  <a:pt x="5937078" y="3882263"/>
                  <a:pt x="5965602" y="3886815"/>
                  <a:pt x="5962939" y="3879987"/>
                </a:cubicBezTo>
                <a:lnTo>
                  <a:pt x="5963320" y="3879987"/>
                </a:lnTo>
                <a:cubicBezTo>
                  <a:pt x="5953051" y="3879987"/>
                  <a:pt x="5956664" y="3865763"/>
                  <a:pt x="5942403" y="3869556"/>
                </a:cubicBezTo>
                <a:close/>
                <a:moveTo>
                  <a:pt x="1389476" y="3868987"/>
                </a:moveTo>
                <a:lnTo>
                  <a:pt x="1382631" y="3871452"/>
                </a:lnTo>
                <a:lnTo>
                  <a:pt x="1383391" y="3874108"/>
                </a:lnTo>
                <a:cubicBezTo>
                  <a:pt x="1384565" y="3875530"/>
                  <a:pt x="1386303" y="3876365"/>
                  <a:pt x="1388145" y="3876384"/>
                </a:cubicBezTo>
                <a:lnTo>
                  <a:pt x="1390807" y="3876384"/>
                </a:lnTo>
                <a:lnTo>
                  <a:pt x="1387765" y="3871832"/>
                </a:lnTo>
                <a:lnTo>
                  <a:pt x="1389476" y="3871832"/>
                </a:lnTo>
                <a:close/>
                <a:moveTo>
                  <a:pt x="5135472" y="3868588"/>
                </a:moveTo>
                <a:cubicBezTo>
                  <a:pt x="5135015" y="3868702"/>
                  <a:pt x="5134616" y="3868911"/>
                  <a:pt x="5134236" y="3869176"/>
                </a:cubicBezTo>
                <a:lnTo>
                  <a:pt x="5132144" y="3869176"/>
                </a:lnTo>
                <a:lnTo>
                  <a:pt x="5132144" y="3870694"/>
                </a:lnTo>
                <a:cubicBezTo>
                  <a:pt x="5132620" y="3871756"/>
                  <a:pt x="5133646" y="3872477"/>
                  <a:pt x="5134806" y="3872590"/>
                </a:cubicBezTo>
                <a:lnTo>
                  <a:pt x="5140131" y="3872780"/>
                </a:lnTo>
                <a:lnTo>
                  <a:pt x="5140131" y="3871263"/>
                </a:lnTo>
                <a:cubicBezTo>
                  <a:pt x="5139579" y="3869233"/>
                  <a:pt x="5137487" y="3868038"/>
                  <a:pt x="5135472" y="3868588"/>
                </a:cubicBezTo>
                <a:close/>
                <a:moveTo>
                  <a:pt x="1500148" y="3866901"/>
                </a:moveTo>
                <a:cubicBezTo>
                  <a:pt x="1499007" y="3872780"/>
                  <a:pt x="1499007" y="3878470"/>
                  <a:pt x="1504141" y="3878660"/>
                </a:cubicBezTo>
                <a:lnTo>
                  <a:pt x="1504902" y="3878660"/>
                </a:lnTo>
                <a:cubicBezTo>
                  <a:pt x="1504902" y="3872970"/>
                  <a:pt x="1504902" y="3867280"/>
                  <a:pt x="1500148" y="3866901"/>
                </a:cubicBezTo>
                <a:close/>
                <a:moveTo>
                  <a:pt x="2114164" y="3865763"/>
                </a:moveTo>
                <a:lnTo>
                  <a:pt x="2114164" y="3866901"/>
                </a:lnTo>
                <a:cubicBezTo>
                  <a:pt x="2112643" y="3873539"/>
                  <a:pt x="2114164" y="3876004"/>
                  <a:pt x="2114164" y="3876384"/>
                </a:cubicBezTo>
                <a:lnTo>
                  <a:pt x="2118158" y="3874108"/>
                </a:lnTo>
                <a:cubicBezTo>
                  <a:pt x="2120820" y="3870125"/>
                  <a:pt x="2120820" y="3866142"/>
                  <a:pt x="2114164" y="3865763"/>
                </a:cubicBezTo>
                <a:close/>
                <a:moveTo>
                  <a:pt x="2893807" y="3865004"/>
                </a:moveTo>
                <a:cubicBezTo>
                  <a:pt x="2890480" y="3865763"/>
                  <a:pt x="2886629" y="3865715"/>
                  <a:pt x="2883492" y="3866237"/>
                </a:cubicBezTo>
                <a:lnTo>
                  <a:pt x="2878283" y="3870246"/>
                </a:lnTo>
                <a:lnTo>
                  <a:pt x="2878025" y="3870125"/>
                </a:lnTo>
                <a:lnTo>
                  <a:pt x="2877454" y="3870883"/>
                </a:lnTo>
                <a:lnTo>
                  <a:pt x="2878283" y="3870246"/>
                </a:lnTo>
                <a:lnTo>
                  <a:pt x="2888982" y="3875246"/>
                </a:lnTo>
                <a:cubicBezTo>
                  <a:pt x="2892714" y="3875720"/>
                  <a:pt x="2895424" y="3873634"/>
                  <a:pt x="2893807" y="3865004"/>
                </a:cubicBezTo>
                <a:close/>
                <a:moveTo>
                  <a:pt x="2084025" y="3864387"/>
                </a:moveTo>
                <a:cubicBezTo>
                  <a:pt x="2081648" y="3862016"/>
                  <a:pt x="2073661" y="3863581"/>
                  <a:pt x="2067195" y="3876194"/>
                </a:cubicBezTo>
                <a:cubicBezTo>
                  <a:pt x="2083169" y="3873065"/>
                  <a:pt x="2086402" y="3866758"/>
                  <a:pt x="2084025" y="3864387"/>
                </a:cubicBezTo>
                <a:close/>
                <a:moveTo>
                  <a:pt x="3381750" y="3864055"/>
                </a:moveTo>
                <a:cubicBezTo>
                  <a:pt x="3401526" y="3869176"/>
                  <a:pt x="3383652" y="3896488"/>
                  <a:pt x="3371672" y="3879987"/>
                </a:cubicBezTo>
                <a:cubicBezTo>
                  <a:pt x="3368819" y="3868607"/>
                  <a:pt x="3382130" y="3872590"/>
                  <a:pt x="3382130" y="3864624"/>
                </a:cubicBezTo>
                <a:close/>
                <a:moveTo>
                  <a:pt x="5032883" y="3863866"/>
                </a:moveTo>
                <a:cubicBezTo>
                  <a:pt x="5028261" y="3862216"/>
                  <a:pt x="5023165" y="3864586"/>
                  <a:pt x="5021473" y="3869176"/>
                </a:cubicBezTo>
                <a:cubicBezTo>
                  <a:pt x="5019799" y="3873842"/>
                  <a:pt x="5022215" y="3878982"/>
                  <a:pt x="5026893" y="3880651"/>
                </a:cubicBezTo>
                <a:cubicBezTo>
                  <a:pt x="5031570" y="3882320"/>
                  <a:pt x="5036724" y="3879911"/>
                  <a:pt x="5038397" y="3875246"/>
                </a:cubicBezTo>
                <a:cubicBezTo>
                  <a:pt x="5038891" y="3870807"/>
                  <a:pt x="5035925" y="3866711"/>
                  <a:pt x="5031551" y="3865763"/>
                </a:cubicBezTo>
                <a:close/>
                <a:moveTo>
                  <a:pt x="1972878" y="3860642"/>
                </a:moveTo>
                <a:cubicBezTo>
                  <a:pt x="1955763" y="3876953"/>
                  <a:pt x="1991893" y="3869366"/>
                  <a:pt x="1972878" y="3860642"/>
                </a:cubicBezTo>
                <a:close/>
                <a:moveTo>
                  <a:pt x="792384" y="3860262"/>
                </a:moveTo>
                <a:cubicBezTo>
                  <a:pt x="790811" y="3860357"/>
                  <a:pt x="789619" y="3861722"/>
                  <a:pt x="789722" y="3863278"/>
                </a:cubicBezTo>
                <a:cubicBezTo>
                  <a:pt x="789722" y="3863297"/>
                  <a:pt x="789722" y="3863297"/>
                  <a:pt x="789722" y="3863297"/>
                </a:cubicBezTo>
                <a:cubicBezTo>
                  <a:pt x="789915" y="3864852"/>
                  <a:pt x="791342" y="3865971"/>
                  <a:pt x="792905" y="3865763"/>
                </a:cubicBezTo>
                <a:cubicBezTo>
                  <a:pt x="792920" y="3865763"/>
                  <a:pt x="792937" y="3865763"/>
                  <a:pt x="792954" y="3865763"/>
                </a:cubicBezTo>
                <a:lnTo>
                  <a:pt x="795318" y="3862641"/>
                </a:lnTo>
                <a:lnTo>
                  <a:pt x="795426" y="3862728"/>
                </a:lnTo>
                <a:lnTo>
                  <a:pt x="795236" y="3861969"/>
                </a:lnTo>
                <a:cubicBezTo>
                  <a:pt x="795305" y="3862159"/>
                  <a:pt x="795354" y="3862348"/>
                  <a:pt x="795381" y="3862557"/>
                </a:cubicBezTo>
                <a:lnTo>
                  <a:pt x="795318" y="3862641"/>
                </a:lnTo>
                <a:close/>
                <a:moveTo>
                  <a:pt x="5144314" y="3859314"/>
                </a:moveTo>
                <a:lnTo>
                  <a:pt x="5142032" y="3861400"/>
                </a:lnTo>
                <a:lnTo>
                  <a:pt x="5139940" y="3863676"/>
                </a:lnTo>
                <a:lnTo>
                  <a:pt x="5141081" y="3864814"/>
                </a:lnTo>
                <a:cubicBezTo>
                  <a:pt x="5141899" y="3865326"/>
                  <a:pt x="5142926" y="3865326"/>
                  <a:pt x="5143744" y="3864814"/>
                </a:cubicBezTo>
                <a:lnTo>
                  <a:pt x="5145265" y="3864814"/>
                </a:lnTo>
                <a:close/>
                <a:moveTo>
                  <a:pt x="5128227" y="3859295"/>
                </a:moveTo>
                <a:cubicBezTo>
                  <a:pt x="5128189" y="3859295"/>
                  <a:pt x="5128170" y="3859295"/>
                  <a:pt x="5128151" y="3859314"/>
                </a:cubicBezTo>
                <a:cubicBezTo>
                  <a:pt x="5127314" y="3858878"/>
                  <a:pt x="5126287" y="3859181"/>
                  <a:pt x="5125831" y="3860016"/>
                </a:cubicBezTo>
                <a:cubicBezTo>
                  <a:pt x="5125774" y="3860167"/>
                  <a:pt x="5125717" y="3860300"/>
                  <a:pt x="5125679" y="3860452"/>
                </a:cubicBezTo>
                <a:lnTo>
                  <a:pt x="5127200" y="3861590"/>
                </a:lnTo>
                <a:cubicBezTo>
                  <a:pt x="5127200" y="3861590"/>
                  <a:pt x="5128531" y="3862728"/>
                  <a:pt x="5129482" y="3862538"/>
                </a:cubicBezTo>
                <a:cubicBezTo>
                  <a:pt x="5130319" y="3862121"/>
                  <a:pt x="5130718" y="3861153"/>
                  <a:pt x="5130433" y="3860262"/>
                </a:cubicBezTo>
                <a:cubicBezTo>
                  <a:pt x="5130091" y="3859390"/>
                  <a:pt x="5129102" y="3858953"/>
                  <a:pt x="5128227" y="3859295"/>
                </a:cubicBezTo>
                <a:close/>
                <a:moveTo>
                  <a:pt x="3186649" y="3859124"/>
                </a:moveTo>
                <a:lnTo>
                  <a:pt x="3185902" y="3860642"/>
                </a:lnTo>
                <a:lnTo>
                  <a:pt x="3181515" y="3860642"/>
                </a:lnTo>
                <a:cubicBezTo>
                  <a:pt x="3176476" y="3861855"/>
                  <a:pt x="3172444" y="3865592"/>
                  <a:pt x="3170866" y="3870504"/>
                </a:cubicBezTo>
                <a:cubicBezTo>
                  <a:pt x="3174441" y="3870504"/>
                  <a:pt x="3177997" y="3870182"/>
                  <a:pt x="3181515" y="3869556"/>
                </a:cubicBezTo>
                <a:lnTo>
                  <a:pt x="3185902" y="3860642"/>
                </a:lnTo>
                <a:lnTo>
                  <a:pt x="3186649" y="3860642"/>
                </a:lnTo>
                <a:close/>
                <a:moveTo>
                  <a:pt x="3454960" y="3858935"/>
                </a:moveTo>
                <a:cubicBezTo>
                  <a:pt x="3470743" y="3858935"/>
                  <a:pt x="3450016" y="3880177"/>
                  <a:pt x="3454960" y="3858935"/>
                </a:cubicBezTo>
                <a:close/>
                <a:moveTo>
                  <a:pt x="3433716" y="3858386"/>
                </a:moveTo>
                <a:lnTo>
                  <a:pt x="3434043" y="3858935"/>
                </a:lnTo>
                <a:lnTo>
                  <a:pt x="3433663" y="3859693"/>
                </a:lnTo>
                <a:close/>
                <a:moveTo>
                  <a:pt x="4986674" y="3857227"/>
                </a:moveTo>
                <a:cubicBezTo>
                  <a:pt x="4988385" y="3869176"/>
                  <a:pt x="4976786" y="3895350"/>
                  <a:pt x="4995802" y="3890419"/>
                </a:cubicBezTo>
                <a:lnTo>
                  <a:pt x="4997133" y="3888522"/>
                </a:lnTo>
                <a:cubicBezTo>
                  <a:pt x="4992189" y="3879418"/>
                  <a:pt x="4995231" y="3862538"/>
                  <a:pt x="4986674" y="3857227"/>
                </a:cubicBezTo>
                <a:close/>
                <a:moveTo>
                  <a:pt x="467025" y="3855520"/>
                </a:moveTo>
                <a:cubicBezTo>
                  <a:pt x="461321" y="3883022"/>
                  <a:pt x="482808" y="3861590"/>
                  <a:pt x="467025" y="3855520"/>
                </a:cubicBezTo>
                <a:close/>
                <a:moveTo>
                  <a:pt x="2197985" y="3855171"/>
                </a:moveTo>
                <a:lnTo>
                  <a:pt x="2197833" y="3855331"/>
                </a:lnTo>
                <a:lnTo>
                  <a:pt x="2197617" y="3855192"/>
                </a:lnTo>
                <a:close/>
                <a:moveTo>
                  <a:pt x="5124348" y="3855141"/>
                </a:moveTo>
                <a:lnTo>
                  <a:pt x="5126059" y="3855520"/>
                </a:lnTo>
                <a:cubicBezTo>
                  <a:pt x="5126059" y="3855520"/>
                  <a:pt x="5126059" y="3855520"/>
                  <a:pt x="5126059" y="3856658"/>
                </a:cubicBezTo>
                <a:cubicBezTo>
                  <a:pt x="5126059" y="3857796"/>
                  <a:pt x="5126059" y="3856658"/>
                  <a:pt x="5127200" y="3856658"/>
                </a:cubicBezTo>
                <a:lnTo>
                  <a:pt x="5127200" y="3855520"/>
                </a:lnTo>
                <a:close/>
                <a:moveTo>
                  <a:pt x="5129862" y="3854762"/>
                </a:moveTo>
                <a:lnTo>
                  <a:pt x="5130243" y="3855900"/>
                </a:lnTo>
                <a:lnTo>
                  <a:pt x="5131384" y="3855900"/>
                </a:lnTo>
                <a:close/>
                <a:moveTo>
                  <a:pt x="877384" y="3854762"/>
                </a:moveTo>
                <a:cubicBezTo>
                  <a:pt x="875779" y="3854951"/>
                  <a:pt x="874608" y="3856374"/>
                  <a:pt x="874722" y="3857986"/>
                </a:cubicBezTo>
                <a:cubicBezTo>
                  <a:pt x="875009" y="3859504"/>
                  <a:pt x="876403" y="3860585"/>
                  <a:pt x="877954" y="3860452"/>
                </a:cubicBezTo>
                <a:cubicBezTo>
                  <a:pt x="879517" y="3860262"/>
                  <a:pt x="880628" y="3858840"/>
                  <a:pt x="880434" y="3857284"/>
                </a:cubicBezTo>
                <a:cubicBezTo>
                  <a:pt x="880430" y="3857265"/>
                  <a:pt x="880428" y="3857246"/>
                  <a:pt x="880426" y="3857227"/>
                </a:cubicBezTo>
                <a:cubicBezTo>
                  <a:pt x="880229" y="3855729"/>
                  <a:pt x="878894" y="3854648"/>
                  <a:pt x="877384" y="3854762"/>
                </a:cubicBezTo>
                <a:close/>
                <a:moveTo>
                  <a:pt x="377652" y="3854762"/>
                </a:moveTo>
                <a:cubicBezTo>
                  <a:pt x="376320" y="3866521"/>
                  <a:pt x="378983" y="3873728"/>
                  <a:pt x="388110" y="3875625"/>
                </a:cubicBezTo>
                <a:cubicBezTo>
                  <a:pt x="390202" y="3864245"/>
                  <a:pt x="387540" y="3856469"/>
                  <a:pt x="378222" y="3855331"/>
                </a:cubicBezTo>
                <a:close/>
                <a:moveTo>
                  <a:pt x="2985463" y="3854572"/>
                </a:moveTo>
                <a:cubicBezTo>
                  <a:pt x="2998584" y="3856658"/>
                  <a:pt x="2985463" y="3874487"/>
                  <a:pt x="2975004" y="3869935"/>
                </a:cubicBezTo>
                <a:cubicBezTo>
                  <a:pt x="2972152" y="3858745"/>
                  <a:pt x="2985463" y="3862728"/>
                  <a:pt x="2985463" y="3854572"/>
                </a:cubicBezTo>
                <a:close/>
                <a:moveTo>
                  <a:pt x="780974" y="3854572"/>
                </a:moveTo>
                <a:cubicBezTo>
                  <a:pt x="775840" y="3876194"/>
                  <a:pt x="796567" y="3854572"/>
                  <a:pt x="780974" y="3854572"/>
                </a:cubicBezTo>
                <a:close/>
                <a:moveTo>
                  <a:pt x="1401076" y="3854003"/>
                </a:moveTo>
                <a:lnTo>
                  <a:pt x="1401076" y="3856848"/>
                </a:lnTo>
                <a:lnTo>
                  <a:pt x="1399935" y="3860642"/>
                </a:lnTo>
                <a:lnTo>
                  <a:pt x="1403548" y="3860642"/>
                </a:lnTo>
                <a:cubicBezTo>
                  <a:pt x="1405058" y="3860888"/>
                  <a:pt x="1406602" y="3860888"/>
                  <a:pt x="1408112" y="3860642"/>
                </a:cubicBezTo>
                <a:cubicBezTo>
                  <a:pt x="1406018" y="3858991"/>
                  <a:pt x="1404600" y="3856620"/>
                  <a:pt x="1404118" y="3854003"/>
                </a:cubicBezTo>
                <a:close/>
                <a:moveTo>
                  <a:pt x="4118037" y="3853245"/>
                </a:moveTo>
                <a:cubicBezTo>
                  <a:pt x="4113093" y="3874866"/>
                  <a:pt x="4133630" y="3854193"/>
                  <a:pt x="4118037" y="3853245"/>
                </a:cubicBezTo>
                <a:close/>
                <a:moveTo>
                  <a:pt x="424689" y="3852239"/>
                </a:moveTo>
                <a:cubicBezTo>
                  <a:pt x="424474" y="3852220"/>
                  <a:pt x="424259" y="3852239"/>
                  <a:pt x="424050" y="3852296"/>
                </a:cubicBezTo>
                <a:cubicBezTo>
                  <a:pt x="422527" y="3852694"/>
                  <a:pt x="421620" y="3854250"/>
                  <a:pt x="422023" y="3855767"/>
                </a:cubicBezTo>
                <a:cubicBezTo>
                  <a:pt x="422285" y="3856772"/>
                  <a:pt x="423059" y="3857531"/>
                  <a:pt x="424050" y="3857796"/>
                </a:cubicBezTo>
                <a:cubicBezTo>
                  <a:pt x="425229" y="3858479"/>
                  <a:pt x="426742" y="3858081"/>
                  <a:pt x="427431" y="3856905"/>
                </a:cubicBezTo>
                <a:cubicBezTo>
                  <a:pt x="427779" y="3856317"/>
                  <a:pt x="427862" y="3855615"/>
                  <a:pt x="427663" y="3854951"/>
                </a:cubicBezTo>
                <a:lnTo>
                  <a:pt x="427092" y="3854762"/>
                </a:lnTo>
                <a:cubicBezTo>
                  <a:pt x="427129" y="3853396"/>
                  <a:pt x="426052" y="3852258"/>
                  <a:pt x="424689" y="3852239"/>
                </a:cubicBezTo>
                <a:close/>
                <a:moveTo>
                  <a:pt x="1510036" y="3850968"/>
                </a:moveTo>
                <a:cubicBezTo>
                  <a:pt x="1508549" y="3851576"/>
                  <a:pt x="1507799" y="3853245"/>
                  <a:pt x="1508324" y="3854762"/>
                </a:cubicBezTo>
                <a:cubicBezTo>
                  <a:pt x="1508764" y="3856033"/>
                  <a:pt x="1510032" y="3856829"/>
                  <a:pt x="1511367" y="3856658"/>
                </a:cubicBezTo>
                <a:lnTo>
                  <a:pt x="1512127" y="3856658"/>
                </a:lnTo>
                <a:cubicBezTo>
                  <a:pt x="1513615" y="3856052"/>
                  <a:pt x="1514364" y="3854383"/>
                  <a:pt x="1513839" y="3852865"/>
                </a:cubicBezTo>
                <a:cubicBezTo>
                  <a:pt x="1513299" y="3851310"/>
                  <a:pt x="1511610" y="3850456"/>
                  <a:pt x="1510036" y="3850968"/>
                </a:cubicBezTo>
                <a:close/>
                <a:moveTo>
                  <a:pt x="5926810" y="3848692"/>
                </a:moveTo>
                <a:cubicBezTo>
                  <a:pt x="5921676" y="3870314"/>
                  <a:pt x="5942403" y="3849830"/>
                  <a:pt x="5926810" y="3848692"/>
                </a:cubicBezTo>
                <a:close/>
                <a:moveTo>
                  <a:pt x="413591" y="3847555"/>
                </a:moveTo>
                <a:cubicBezTo>
                  <a:pt x="412260" y="3852676"/>
                  <a:pt x="407696" y="3854383"/>
                  <a:pt x="408837" y="3861969"/>
                </a:cubicBezTo>
                <a:cubicBezTo>
                  <a:pt x="416063" y="3863866"/>
                  <a:pt x="419486" y="3850210"/>
                  <a:pt x="414162" y="3847744"/>
                </a:cubicBezTo>
                <a:close/>
                <a:moveTo>
                  <a:pt x="1396512" y="3847365"/>
                </a:moveTo>
                <a:lnTo>
                  <a:pt x="1396512" y="3850210"/>
                </a:lnTo>
                <a:lnTo>
                  <a:pt x="1398224" y="3850210"/>
                </a:lnTo>
                <a:close/>
                <a:moveTo>
                  <a:pt x="5805959" y="3846814"/>
                </a:moveTo>
                <a:cubicBezTo>
                  <a:pt x="5806440" y="3849143"/>
                  <a:pt x="5820988" y="3862728"/>
                  <a:pt x="5811575" y="3849641"/>
                </a:cubicBezTo>
                <a:cubicBezTo>
                  <a:pt x="5807201" y="3846512"/>
                  <a:pt x="5805799" y="3846038"/>
                  <a:pt x="5805959" y="3846814"/>
                </a:cubicBezTo>
                <a:close/>
                <a:moveTo>
                  <a:pt x="5785333" y="3844520"/>
                </a:moveTo>
                <a:lnTo>
                  <a:pt x="5785333" y="3854951"/>
                </a:lnTo>
                <a:lnTo>
                  <a:pt x="5795792" y="3854951"/>
                </a:lnTo>
                <a:lnTo>
                  <a:pt x="5795792" y="3844520"/>
                </a:lnTo>
                <a:close/>
                <a:moveTo>
                  <a:pt x="3134356" y="3843571"/>
                </a:moveTo>
                <a:lnTo>
                  <a:pt x="3134051" y="3844393"/>
                </a:lnTo>
                <a:lnTo>
                  <a:pt x="3125307" y="3846469"/>
                </a:lnTo>
                <a:cubicBezTo>
                  <a:pt x="3122500" y="3848323"/>
                  <a:pt x="3120332" y="3851139"/>
                  <a:pt x="3119333" y="3854572"/>
                </a:cubicBezTo>
                <a:cubicBezTo>
                  <a:pt x="3123137" y="3854003"/>
                  <a:pt x="3127701" y="3854051"/>
                  <a:pt x="3130910" y="3852842"/>
                </a:cubicBezTo>
                <a:lnTo>
                  <a:pt x="3134051" y="3844393"/>
                </a:lnTo>
                <a:lnTo>
                  <a:pt x="3135116" y="3844140"/>
                </a:lnTo>
                <a:close/>
                <a:moveTo>
                  <a:pt x="1627951" y="3843311"/>
                </a:moveTo>
                <a:cubicBezTo>
                  <a:pt x="1621765" y="3845516"/>
                  <a:pt x="1625794" y="3861591"/>
                  <a:pt x="1637631" y="3847365"/>
                </a:cubicBezTo>
                <a:cubicBezTo>
                  <a:pt x="1633210" y="3843382"/>
                  <a:pt x="1630013" y="3842576"/>
                  <a:pt x="1627951" y="3843311"/>
                </a:cubicBezTo>
                <a:close/>
                <a:moveTo>
                  <a:pt x="1419521" y="3842813"/>
                </a:moveTo>
                <a:lnTo>
                  <a:pt x="1426177" y="3850210"/>
                </a:lnTo>
                <a:lnTo>
                  <a:pt x="1429526" y="3856223"/>
                </a:lnTo>
                <a:lnTo>
                  <a:pt x="1428078" y="3856469"/>
                </a:lnTo>
                <a:lnTo>
                  <a:pt x="1427589" y="3857772"/>
                </a:lnTo>
                <a:lnTo>
                  <a:pt x="1425036" y="3858555"/>
                </a:lnTo>
                <a:lnTo>
                  <a:pt x="1418570" y="3859504"/>
                </a:lnTo>
                <a:lnTo>
                  <a:pt x="1418570" y="3863676"/>
                </a:lnTo>
                <a:lnTo>
                  <a:pt x="1418570" y="3867659"/>
                </a:lnTo>
                <a:lnTo>
                  <a:pt x="1424846" y="3865383"/>
                </a:lnTo>
                <a:lnTo>
                  <a:pt x="1426367" y="3861021"/>
                </a:lnTo>
                <a:lnTo>
                  <a:pt x="1427589" y="3857772"/>
                </a:lnTo>
                <a:lnTo>
                  <a:pt x="1429980" y="3857038"/>
                </a:lnTo>
                <a:lnTo>
                  <a:pt x="1429526" y="3856223"/>
                </a:lnTo>
                <a:lnTo>
                  <a:pt x="1435875" y="3855141"/>
                </a:lnTo>
                <a:lnTo>
                  <a:pt x="1443861" y="3853624"/>
                </a:lnTo>
                <a:lnTo>
                  <a:pt x="1445953" y="3850399"/>
                </a:lnTo>
                <a:cubicBezTo>
                  <a:pt x="1446906" y="3848863"/>
                  <a:pt x="1447370" y="3847081"/>
                  <a:pt x="1447284" y="3845279"/>
                </a:cubicBezTo>
                <a:cubicBezTo>
                  <a:pt x="1446611" y="3844027"/>
                  <a:pt x="1445434" y="3843135"/>
                  <a:pt x="1444051" y="3842813"/>
                </a:cubicBezTo>
                <a:lnTo>
                  <a:pt x="1441389" y="3842813"/>
                </a:lnTo>
                <a:lnTo>
                  <a:pt x="1437396" y="3845848"/>
                </a:lnTo>
                <a:lnTo>
                  <a:pt x="1433403" y="3848882"/>
                </a:lnTo>
                <a:lnTo>
                  <a:pt x="1428649" y="3845468"/>
                </a:lnTo>
                <a:cubicBezTo>
                  <a:pt x="1426730" y="3843837"/>
                  <a:pt x="1424319" y="3842908"/>
                  <a:pt x="1421803" y="3842813"/>
                </a:cubicBezTo>
                <a:close/>
                <a:moveTo>
                  <a:pt x="5125489" y="3842244"/>
                </a:moveTo>
                <a:lnTo>
                  <a:pt x="5126059" y="3842813"/>
                </a:lnTo>
                <a:lnTo>
                  <a:pt x="5126059" y="3843951"/>
                </a:lnTo>
                <a:lnTo>
                  <a:pt x="5127200" y="3843951"/>
                </a:lnTo>
                <a:lnTo>
                  <a:pt x="5126059" y="3842813"/>
                </a:lnTo>
                <a:lnTo>
                  <a:pt x="5126059" y="3842623"/>
                </a:lnTo>
                <a:cubicBezTo>
                  <a:pt x="5127200" y="3842623"/>
                  <a:pt x="5127200" y="3842623"/>
                  <a:pt x="5127200" y="3842623"/>
                </a:cubicBezTo>
                <a:close/>
                <a:moveTo>
                  <a:pt x="1891871" y="3842054"/>
                </a:moveTo>
                <a:cubicBezTo>
                  <a:pt x="1890361" y="3842509"/>
                  <a:pt x="1889500" y="3844084"/>
                  <a:pt x="1889948" y="3845601"/>
                </a:cubicBezTo>
                <a:cubicBezTo>
                  <a:pt x="1889956" y="3845620"/>
                  <a:pt x="1889962" y="3845639"/>
                  <a:pt x="1889969" y="3845658"/>
                </a:cubicBezTo>
                <a:cubicBezTo>
                  <a:pt x="1890481" y="3846948"/>
                  <a:pt x="1891816" y="3847744"/>
                  <a:pt x="1893202" y="3847555"/>
                </a:cubicBezTo>
                <a:lnTo>
                  <a:pt x="1893772" y="3847555"/>
                </a:lnTo>
                <a:cubicBezTo>
                  <a:pt x="1895292" y="3847137"/>
                  <a:pt x="1896189" y="3845582"/>
                  <a:pt x="1895775" y="3844065"/>
                </a:cubicBezTo>
                <a:cubicBezTo>
                  <a:pt x="1895746" y="3843951"/>
                  <a:pt x="1895712" y="3843856"/>
                  <a:pt x="1895674" y="3843761"/>
                </a:cubicBezTo>
                <a:cubicBezTo>
                  <a:pt x="1895058" y="3842282"/>
                  <a:pt x="1893392" y="3841523"/>
                  <a:pt x="1891871" y="3842054"/>
                </a:cubicBezTo>
                <a:close/>
                <a:moveTo>
                  <a:pt x="4960432" y="3841675"/>
                </a:moveTo>
                <a:cubicBezTo>
                  <a:pt x="4946741" y="3840158"/>
                  <a:pt x="4943318" y="3848882"/>
                  <a:pt x="4944840" y="3862538"/>
                </a:cubicBezTo>
                <a:cubicBezTo>
                  <a:pt x="4957200" y="3865763"/>
                  <a:pt x="4965947" y="3862538"/>
                  <a:pt x="4964236" y="3848692"/>
                </a:cubicBezTo>
                <a:lnTo>
                  <a:pt x="4965567" y="3846796"/>
                </a:lnTo>
                <a:cubicBezTo>
                  <a:pt x="4962524" y="3846796"/>
                  <a:pt x="4959482" y="3846796"/>
                  <a:pt x="4960432" y="3841675"/>
                </a:cubicBezTo>
                <a:close/>
                <a:moveTo>
                  <a:pt x="1880149" y="3840385"/>
                </a:moveTo>
                <a:cubicBezTo>
                  <a:pt x="1879646" y="3840442"/>
                  <a:pt x="1879165" y="3840632"/>
                  <a:pt x="1878750" y="3840916"/>
                </a:cubicBezTo>
                <a:cubicBezTo>
                  <a:pt x="1877080" y="3841106"/>
                  <a:pt x="1875882" y="3842604"/>
                  <a:pt x="1876073" y="3844273"/>
                </a:cubicBezTo>
                <a:cubicBezTo>
                  <a:pt x="1876265" y="3845942"/>
                  <a:pt x="1877773" y="3847137"/>
                  <a:pt x="1879442" y="3846948"/>
                </a:cubicBezTo>
                <a:cubicBezTo>
                  <a:pt x="1879946" y="3846891"/>
                  <a:pt x="1880427" y="3846701"/>
                  <a:pt x="1880842" y="3846417"/>
                </a:cubicBezTo>
                <a:cubicBezTo>
                  <a:pt x="1882511" y="3846227"/>
                  <a:pt x="1883709" y="3844728"/>
                  <a:pt x="1883519" y="3843059"/>
                </a:cubicBezTo>
                <a:cubicBezTo>
                  <a:pt x="1883327" y="3841390"/>
                  <a:pt x="1881819" y="3840196"/>
                  <a:pt x="1880149" y="3840385"/>
                </a:cubicBezTo>
                <a:close/>
                <a:moveTo>
                  <a:pt x="2914725" y="3838830"/>
                </a:moveTo>
                <a:cubicBezTo>
                  <a:pt x="2899512" y="3831243"/>
                  <a:pt x="2899702" y="3862159"/>
                  <a:pt x="2909400" y="3860452"/>
                </a:cubicBezTo>
                <a:lnTo>
                  <a:pt x="2909400" y="3859693"/>
                </a:lnTo>
                <a:cubicBezTo>
                  <a:pt x="2908259" y="3849830"/>
                  <a:pt x="2915485" y="3848313"/>
                  <a:pt x="2914725" y="3838830"/>
                </a:cubicBezTo>
                <a:close/>
                <a:moveTo>
                  <a:pt x="1399935" y="3838830"/>
                </a:moveTo>
                <a:cubicBezTo>
                  <a:pt x="1399935" y="3840347"/>
                  <a:pt x="1399935" y="3841675"/>
                  <a:pt x="1399935" y="3842813"/>
                </a:cubicBezTo>
                <a:lnTo>
                  <a:pt x="1399935" y="3849261"/>
                </a:lnTo>
                <a:lnTo>
                  <a:pt x="1402027" y="3849261"/>
                </a:lnTo>
                <a:cubicBezTo>
                  <a:pt x="1402027" y="3845658"/>
                  <a:pt x="1402027" y="3842813"/>
                  <a:pt x="1403928" y="3842623"/>
                </a:cubicBezTo>
                <a:lnTo>
                  <a:pt x="1406590" y="3842623"/>
                </a:lnTo>
                <a:lnTo>
                  <a:pt x="1406590" y="3839589"/>
                </a:lnTo>
                <a:close/>
                <a:moveTo>
                  <a:pt x="380314" y="3838071"/>
                </a:moveTo>
                <a:cubicBezTo>
                  <a:pt x="379409" y="3839190"/>
                  <a:pt x="379059" y="3840651"/>
                  <a:pt x="379363" y="3842054"/>
                </a:cubicBezTo>
                <a:cubicBezTo>
                  <a:pt x="378753" y="3841296"/>
                  <a:pt x="377861" y="3840822"/>
                  <a:pt x="376891" y="3840727"/>
                </a:cubicBezTo>
                <a:cubicBezTo>
                  <a:pt x="375286" y="3840916"/>
                  <a:pt x="374115" y="3842339"/>
                  <a:pt x="374229" y="3843951"/>
                </a:cubicBezTo>
                <a:cubicBezTo>
                  <a:pt x="374516" y="3845468"/>
                  <a:pt x="375910" y="3846549"/>
                  <a:pt x="377461" y="3846417"/>
                </a:cubicBezTo>
                <a:cubicBezTo>
                  <a:pt x="378566" y="3846227"/>
                  <a:pt x="379460" y="3845411"/>
                  <a:pt x="379743" y="3844330"/>
                </a:cubicBezTo>
                <a:cubicBezTo>
                  <a:pt x="382215" y="3850210"/>
                  <a:pt x="389251" y="3858745"/>
                  <a:pt x="392674" y="3854951"/>
                </a:cubicBezTo>
                <a:lnTo>
                  <a:pt x="392104" y="3854762"/>
                </a:lnTo>
                <a:cubicBezTo>
                  <a:pt x="383546" y="3853814"/>
                  <a:pt x="388681" y="3839209"/>
                  <a:pt x="380314" y="3838071"/>
                </a:cubicBezTo>
                <a:close/>
                <a:moveTo>
                  <a:pt x="5122256" y="3837882"/>
                </a:moveTo>
                <a:lnTo>
                  <a:pt x="5120925" y="3840916"/>
                </a:lnTo>
                <a:lnTo>
                  <a:pt x="5122446" y="3840916"/>
                </a:lnTo>
                <a:lnTo>
                  <a:pt x="5123967" y="3840916"/>
                </a:lnTo>
                <a:close/>
                <a:moveTo>
                  <a:pt x="5101529" y="3836933"/>
                </a:moveTo>
                <a:cubicBezTo>
                  <a:pt x="5096014" y="3864624"/>
                  <a:pt x="5117502" y="3843192"/>
                  <a:pt x="5101529" y="3836933"/>
                </a:cubicBezTo>
                <a:close/>
                <a:moveTo>
                  <a:pt x="5125489" y="3835416"/>
                </a:moveTo>
                <a:cubicBezTo>
                  <a:pt x="5125108" y="3835795"/>
                  <a:pt x="5125869" y="3836554"/>
                  <a:pt x="5125869" y="3836554"/>
                </a:cubicBezTo>
                <a:lnTo>
                  <a:pt x="5125869" y="3835669"/>
                </a:lnTo>
                <a:lnTo>
                  <a:pt x="5127200" y="3836554"/>
                </a:lnTo>
                <a:cubicBezTo>
                  <a:pt x="5127200" y="3836554"/>
                  <a:pt x="5127200" y="3836554"/>
                  <a:pt x="5127200" y="3835416"/>
                </a:cubicBezTo>
                <a:cubicBezTo>
                  <a:pt x="5126801" y="3835131"/>
                  <a:pt x="5126268" y="3835131"/>
                  <a:pt x="5125869" y="3835416"/>
                </a:cubicBezTo>
                <a:lnTo>
                  <a:pt x="5125869" y="3835669"/>
                </a:lnTo>
                <a:close/>
                <a:moveTo>
                  <a:pt x="3428529" y="3834088"/>
                </a:moveTo>
                <a:cubicBezTo>
                  <a:pt x="3434233" y="3833614"/>
                  <a:pt x="3434804" y="3838166"/>
                  <a:pt x="3434305" y="3843761"/>
                </a:cubicBezTo>
                <a:lnTo>
                  <a:pt x="3433716" y="3858386"/>
                </a:lnTo>
                <a:lnTo>
                  <a:pt x="3428291" y="3849286"/>
                </a:lnTo>
                <a:cubicBezTo>
                  <a:pt x="3428719" y="3843809"/>
                  <a:pt x="3430145" y="3837408"/>
                  <a:pt x="3428529" y="3834088"/>
                </a:cubicBezTo>
                <a:close/>
                <a:moveTo>
                  <a:pt x="1364566" y="3833899"/>
                </a:moveTo>
                <a:lnTo>
                  <a:pt x="1364566" y="3837502"/>
                </a:lnTo>
                <a:lnTo>
                  <a:pt x="1360382" y="3835985"/>
                </a:lnTo>
                <a:lnTo>
                  <a:pt x="1358291" y="3835985"/>
                </a:lnTo>
                <a:lnTo>
                  <a:pt x="1356009" y="3836364"/>
                </a:lnTo>
                <a:lnTo>
                  <a:pt x="1357720" y="3840727"/>
                </a:lnTo>
                <a:lnTo>
                  <a:pt x="1362094" y="3842433"/>
                </a:lnTo>
                <a:lnTo>
                  <a:pt x="1366467" y="3843951"/>
                </a:lnTo>
                <a:close/>
                <a:moveTo>
                  <a:pt x="3631806" y="3833330"/>
                </a:moveTo>
                <a:cubicBezTo>
                  <a:pt x="3630285" y="3856469"/>
                  <a:pt x="3630475" y="3879039"/>
                  <a:pt x="3630285" y="3901419"/>
                </a:cubicBezTo>
                <a:cubicBezTo>
                  <a:pt x="3630285" y="3930818"/>
                  <a:pt x="3628574" y="3959836"/>
                  <a:pt x="3626482" y="3988666"/>
                </a:cubicBezTo>
                <a:cubicBezTo>
                  <a:pt x="3624580" y="4015598"/>
                  <a:pt x="3621728" y="4041962"/>
                  <a:pt x="3618115" y="4067946"/>
                </a:cubicBezTo>
                <a:cubicBezTo>
                  <a:pt x="3580084" y="4074205"/>
                  <a:pt x="3544144" y="4079705"/>
                  <a:pt x="3509726" y="4084636"/>
                </a:cubicBezTo>
                <a:lnTo>
                  <a:pt x="3475307" y="4089189"/>
                </a:lnTo>
                <a:cubicBezTo>
                  <a:pt x="3477589" y="4087481"/>
                  <a:pt x="3490520" y="4074395"/>
                  <a:pt x="3478730" y="4084826"/>
                </a:cubicBezTo>
                <a:cubicBezTo>
                  <a:pt x="3475687" y="4088240"/>
                  <a:pt x="3474927" y="4089189"/>
                  <a:pt x="3475117" y="4089189"/>
                </a:cubicBezTo>
                <a:lnTo>
                  <a:pt x="3469412" y="4089189"/>
                </a:lnTo>
                <a:cubicBezTo>
                  <a:pt x="3450397" y="4091654"/>
                  <a:pt x="3433473" y="4093740"/>
                  <a:pt x="3416168" y="4095827"/>
                </a:cubicBezTo>
                <a:cubicBezTo>
                  <a:pt x="3416263" y="4095333"/>
                  <a:pt x="3416263" y="4094802"/>
                  <a:pt x="3416168" y="4094309"/>
                </a:cubicBezTo>
                <a:lnTo>
                  <a:pt x="3405900" y="4094309"/>
                </a:lnTo>
                <a:lnTo>
                  <a:pt x="3405900" y="4096965"/>
                </a:lnTo>
                <a:cubicBezTo>
                  <a:pt x="3386884" y="4099241"/>
                  <a:pt x="3367869" y="4101137"/>
                  <a:pt x="3350945" y="4102844"/>
                </a:cubicBezTo>
                <a:cubicBezTo>
                  <a:pt x="3351059" y="4103527"/>
                  <a:pt x="3351059" y="4104248"/>
                  <a:pt x="3350945" y="4104930"/>
                </a:cubicBezTo>
                <a:lnTo>
                  <a:pt x="3345050" y="4104930"/>
                </a:lnTo>
                <a:lnTo>
                  <a:pt x="3345050" y="4103034"/>
                </a:lnTo>
                <a:lnTo>
                  <a:pt x="3341627" y="4103034"/>
                </a:lnTo>
                <a:lnTo>
                  <a:pt x="3341627" y="4092602"/>
                </a:lnTo>
                <a:lnTo>
                  <a:pt x="3337443" y="4092602"/>
                </a:lnTo>
                <a:lnTo>
                  <a:pt x="3337443" y="4082171"/>
                </a:lnTo>
                <a:lnTo>
                  <a:pt x="3341056" y="4082171"/>
                </a:lnTo>
                <a:lnTo>
                  <a:pt x="3341056" y="4074964"/>
                </a:lnTo>
                <a:cubicBezTo>
                  <a:pt x="3342806" y="4069065"/>
                  <a:pt x="3342388" y="4062749"/>
                  <a:pt x="3339915" y="4057135"/>
                </a:cubicBezTo>
                <a:lnTo>
                  <a:pt x="3339915" y="4041582"/>
                </a:lnTo>
                <a:lnTo>
                  <a:pt x="3343338" y="4041582"/>
                </a:lnTo>
                <a:lnTo>
                  <a:pt x="3343338" y="4031151"/>
                </a:lnTo>
                <a:lnTo>
                  <a:pt x="3339535" y="4031151"/>
                </a:lnTo>
                <a:lnTo>
                  <a:pt x="3337634" y="3991131"/>
                </a:lnTo>
                <a:cubicBezTo>
                  <a:pt x="3338603" y="3990050"/>
                  <a:pt x="3338603" y="3988419"/>
                  <a:pt x="3337634" y="3987338"/>
                </a:cubicBezTo>
                <a:lnTo>
                  <a:pt x="3336683" y="3966475"/>
                </a:lnTo>
                <a:cubicBezTo>
                  <a:pt x="3333070" y="3964578"/>
                  <a:pt x="3332880" y="3954526"/>
                  <a:pt x="3336683" y="3953577"/>
                </a:cubicBezTo>
                <a:lnTo>
                  <a:pt x="3333831" y="3892885"/>
                </a:lnTo>
                <a:cubicBezTo>
                  <a:pt x="3336892" y="3892107"/>
                  <a:pt x="3340087" y="3892107"/>
                  <a:pt x="3343148" y="3892885"/>
                </a:cubicBezTo>
                <a:cubicBezTo>
                  <a:pt x="3387265" y="3885298"/>
                  <a:pt x="3431761" y="3876573"/>
                  <a:pt x="3476258" y="3867280"/>
                </a:cubicBezTo>
                <a:cubicBezTo>
                  <a:pt x="3477798" y="3865421"/>
                  <a:pt x="3479662" y="3863885"/>
                  <a:pt x="3481773" y="3862728"/>
                </a:cubicBezTo>
                <a:cubicBezTo>
                  <a:pt x="3483313" y="3863240"/>
                  <a:pt x="3484701" y="3864150"/>
                  <a:pt x="3485766" y="3865383"/>
                </a:cubicBezTo>
                <a:lnTo>
                  <a:pt x="3525318" y="3857038"/>
                </a:lnTo>
                <a:cubicBezTo>
                  <a:pt x="3523436" y="3851424"/>
                  <a:pt x="3522789" y="3845468"/>
                  <a:pt x="3523417" y="3839589"/>
                </a:cubicBezTo>
                <a:cubicBezTo>
                  <a:pt x="3526840" y="3841675"/>
                  <a:pt x="3531594" y="3844140"/>
                  <a:pt x="3534636" y="3843192"/>
                </a:cubicBezTo>
                <a:cubicBezTo>
                  <a:pt x="3534636" y="3847175"/>
                  <a:pt x="3534636" y="3851348"/>
                  <a:pt x="3534636" y="3855141"/>
                </a:cubicBezTo>
                <a:lnTo>
                  <a:pt x="3539010" y="3854193"/>
                </a:lnTo>
                <a:lnTo>
                  <a:pt x="3599670" y="3840158"/>
                </a:lnTo>
                <a:cubicBezTo>
                  <a:pt x="3601818" y="3840764"/>
                  <a:pt x="3604139" y="3840196"/>
                  <a:pt x="3605755" y="3838640"/>
                </a:cubicBezTo>
                <a:lnTo>
                  <a:pt x="3624770" y="3834278"/>
                </a:lnTo>
                <a:cubicBezTo>
                  <a:pt x="3628574" y="3838261"/>
                  <a:pt x="3633708" y="3842054"/>
                  <a:pt x="3627623" y="3834278"/>
                </a:cubicBezTo>
                <a:close/>
                <a:moveTo>
                  <a:pt x="3523037" y="3833330"/>
                </a:moveTo>
                <a:cubicBezTo>
                  <a:pt x="3527791" y="3831243"/>
                  <a:pt x="3530453" y="3832761"/>
                  <a:pt x="3532164" y="3834657"/>
                </a:cubicBezTo>
                <a:cubicBezTo>
                  <a:pt x="3529045" y="3834505"/>
                  <a:pt x="3525927" y="3835018"/>
                  <a:pt x="3523037" y="3836175"/>
                </a:cubicBezTo>
                <a:cubicBezTo>
                  <a:pt x="3523132" y="3835226"/>
                  <a:pt x="3523132" y="3834278"/>
                  <a:pt x="3523037" y="3833330"/>
                </a:cubicBezTo>
                <a:close/>
                <a:moveTo>
                  <a:pt x="3355318" y="3833330"/>
                </a:moveTo>
                <a:lnTo>
                  <a:pt x="3365777" y="3833330"/>
                </a:lnTo>
                <a:lnTo>
                  <a:pt x="3365777" y="3843382"/>
                </a:lnTo>
                <a:lnTo>
                  <a:pt x="3355318" y="3843382"/>
                </a:lnTo>
                <a:lnTo>
                  <a:pt x="3355318" y="3839399"/>
                </a:lnTo>
                <a:lnTo>
                  <a:pt x="3358171" y="3834468"/>
                </a:lnTo>
                <a:lnTo>
                  <a:pt x="3355318" y="3834468"/>
                </a:lnTo>
                <a:close/>
                <a:moveTo>
                  <a:pt x="1910607" y="3830870"/>
                </a:moveTo>
                <a:cubicBezTo>
                  <a:pt x="1911731" y="3832559"/>
                  <a:pt x="1925957" y="3846464"/>
                  <a:pt x="1915260" y="3834657"/>
                </a:cubicBezTo>
                <a:cubicBezTo>
                  <a:pt x="1911315" y="3831101"/>
                  <a:pt x="1910233" y="3830307"/>
                  <a:pt x="1910607" y="3830870"/>
                </a:cubicBezTo>
                <a:close/>
                <a:moveTo>
                  <a:pt x="1319499" y="3830485"/>
                </a:moveTo>
                <a:cubicBezTo>
                  <a:pt x="1319499" y="3833330"/>
                  <a:pt x="1319499" y="3836175"/>
                  <a:pt x="1320830" y="3839020"/>
                </a:cubicBezTo>
                <a:lnTo>
                  <a:pt x="1322161" y="3838071"/>
                </a:lnTo>
                <a:close/>
                <a:moveTo>
                  <a:pt x="1351635" y="3829726"/>
                </a:moveTo>
                <a:lnTo>
                  <a:pt x="1342317" y="3832950"/>
                </a:lnTo>
                <a:lnTo>
                  <a:pt x="1337373" y="3834657"/>
                </a:lnTo>
                <a:cubicBezTo>
                  <a:pt x="1337080" y="3836307"/>
                  <a:pt x="1335789" y="3837597"/>
                  <a:pt x="1334141" y="3837882"/>
                </a:cubicBezTo>
                <a:lnTo>
                  <a:pt x="1334141" y="3841485"/>
                </a:lnTo>
                <a:lnTo>
                  <a:pt x="1334141" y="3846606"/>
                </a:lnTo>
                <a:lnTo>
                  <a:pt x="1342508" y="3846606"/>
                </a:lnTo>
                <a:cubicBezTo>
                  <a:pt x="1347071" y="3846606"/>
                  <a:pt x="1351255" y="3848124"/>
                  <a:pt x="1351445" y="3849072"/>
                </a:cubicBezTo>
                <a:cubicBezTo>
                  <a:pt x="1351987" y="3850153"/>
                  <a:pt x="1351987" y="3851405"/>
                  <a:pt x="1351445" y="3852486"/>
                </a:cubicBezTo>
                <a:lnTo>
                  <a:pt x="1349924" y="3854383"/>
                </a:lnTo>
                <a:lnTo>
                  <a:pt x="1338514" y="3854383"/>
                </a:lnTo>
                <a:lnTo>
                  <a:pt x="1338514" y="3857986"/>
                </a:lnTo>
                <a:lnTo>
                  <a:pt x="1330147" y="3859883"/>
                </a:lnTo>
                <a:lnTo>
                  <a:pt x="1330147" y="3852865"/>
                </a:lnTo>
                <a:lnTo>
                  <a:pt x="1330147" y="3850589"/>
                </a:lnTo>
                <a:lnTo>
                  <a:pt x="1326534" y="3846606"/>
                </a:lnTo>
                <a:lnTo>
                  <a:pt x="1323302" y="3843192"/>
                </a:lnTo>
                <a:cubicBezTo>
                  <a:pt x="1323302" y="3848882"/>
                  <a:pt x="1325013" y="3854193"/>
                  <a:pt x="1325774" y="3859504"/>
                </a:cubicBezTo>
                <a:lnTo>
                  <a:pt x="1327485" y="3859504"/>
                </a:lnTo>
                <a:lnTo>
                  <a:pt x="1326344" y="3862917"/>
                </a:lnTo>
                <a:cubicBezTo>
                  <a:pt x="1327866" y="3872590"/>
                  <a:pt x="1329197" y="3881884"/>
                  <a:pt x="1330147" y="3888333"/>
                </a:cubicBezTo>
                <a:cubicBezTo>
                  <a:pt x="1331085" y="3887346"/>
                  <a:pt x="1331684" y="3886076"/>
                  <a:pt x="1331859" y="3884729"/>
                </a:cubicBezTo>
                <a:lnTo>
                  <a:pt x="1338134" y="3889471"/>
                </a:lnTo>
                <a:lnTo>
                  <a:pt x="1350304" y="3885108"/>
                </a:lnTo>
                <a:lnTo>
                  <a:pt x="1350304" y="3880936"/>
                </a:lnTo>
                <a:lnTo>
                  <a:pt x="1350304" y="3879153"/>
                </a:lnTo>
                <a:lnTo>
                  <a:pt x="1350684" y="3878470"/>
                </a:lnTo>
                <a:lnTo>
                  <a:pt x="1351479" y="3877124"/>
                </a:lnTo>
                <a:lnTo>
                  <a:pt x="1367608" y="3882074"/>
                </a:lnTo>
                <a:lnTo>
                  <a:pt x="1367608" y="3884729"/>
                </a:lnTo>
                <a:cubicBezTo>
                  <a:pt x="1367024" y="3886246"/>
                  <a:pt x="1366642" y="3887839"/>
                  <a:pt x="1366467" y="3889471"/>
                </a:cubicBezTo>
                <a:lnTo>
                  <a:pt x="1360953" y="3890988"/>
                </a:lnTo>
                <a:lnTo>
                  <a:pt x="1353917" y="3892885"/>
                </a:lnTo>
                <a:lnTo>
                  <a:pt x="1355438" y="3897437"/>
                </a:lnTo>
                <a:lnTo>
                  <a:pt x="1359241" y="3892885"/>
                </a:lnTo>
                <a:lnTo>
                  <a:pt x="1357720" y="3903316"/>
                </a:lnTo>
                <a:lnTo>
                  <a:pt x="1352206" y="3906730"/>
                </a:lnTo>
                <a:lnTo>
                  <a:pt x="1346691" y="3910144"/>
                </a:lnTo>
                <a:lnTo>
                  <a:pt x="1343268" y="3916213"/>
                </a:lnTo>
                <a:lnTo>
                  <a:pt x="1338895" y="3914127"/>
                </a:lnTo>
                <a:lnTo>
                  <a:pt x="1336423" y="3919059"/>
                </a:lnTo>
                <a:lnTo>
                  <a:pt x="1334141" y="3924179"/>
                </a:lnTo>
                <a:lnTo>
                  <a:pt x="1340416" y="3921903"/>
                </a:lnTo>
                <a:cubicBezTo>
                  <a:pt x="1339634" y="3923497"/>
                  <a:pt x="1339243" y="3925261"/>
                  <a:pt x="1339275" y="3927024"/>
                </a:cubicBezTo>
                <a:lnTo>
                  <a:pt x="1339275" y="3928542"/>
                </a:lnTo>
                <a:cubicBezTo>
                  <a:pt x="1339275" y="3928542"/>
                  <a:pt x="1339275" y="3929869"/>
                  <a:pt x="1339275" y="3931197"/>
                </a:cubicBezTo>
                <a:lnTo>
                  <a:pt x="1335662" y="3942198"/>
                </a:lnTo>
                <a:cubicBezTo>
                  <a:pt x="1335770" y="3943013"/>
                  <a:pt x="1335770" y="3943848"/>
                  <a:pt x="1335662" y="3944663"/>
                </a:cubicBezTo>
                <a:lnTo>
                  <a:pt x="1343078" y="3956992"/>
                </a:lnTo>
                <a:cubicBezTo>
                  <a:pt x="1343780" y="3957143"/>
                  <a:pt x="1344354" y="3957636"/>
                  <a:pt x="1344599" y="3958319"/>
                </a:cubicBezTo>
                <a:lnTo>
                  <a:pt x="1345930" y="3958319"/>
                </a:lnTo>
                <a:lnTo>
                  <a:pt x="1345930" y="3951491"/>
                </a:lnTo>
                <a:lnTo>
                  <a:pt x="1345930" y="3935559"/>
                </a:lnTo>
                <a:cubicBezTo>
                  <a:pt x="1347646" y="3936773"/>
                  <a:pt x="1349724" y="3937380"/>
                  <a:pt x="1351825" y="3937266"/>
                </a:cubicBezTo>
                <a:cubicBezTo>
                  <a:pt x="1353347" y="3937266"/>
                  <a:pt x="1351825" y="3934232"/>
                  <a:pt x="1349163" y="3931956"/>
                </a:cubicBezTo>
                <a:cubicBezTo>
                  <a:pt x="1348113" y="3931064"/>
                  <a:pt x="1346965" y="3930306"/>
                  <a:pt x="1345740" y="3929680"/>
                </a:cubicBezTo>
                <a:lnTo>
                  <a:pt x="1345740" y="3927783"/>
                </a:lnTo>
                <a:lnTo>
                  <a:pt x="1347261" y="3927783"/>
                </a:lnTo>
                <a:lnTo>
                  <a:pt x="1348403" y="3922283"/>
                </a:lnTo>
                <a:lnTo>
                  <a:pt x="1348403" y="3920007"/>
                </a:lnTo>
                <a:lnTo>
                  <a:pt x="1348403" y="3917541"/>
                </a:lnTo>
                <a:lnTo>
                  <a:pt x="1351445" y="3914696"/>
                </a:lnTo>
                <a:cubicBezTo>
                  <a:pt x="1351255" y="3915189"/>
                  <a:pt x="1351255" y="3915720"/>
                  <a:pt x="1351445" y="3916213"/>
                </a:cubicBezTo>
                <a:cubicBezTo>
                  <a:pt x="1351859" y="3917731"/>
                  <a:pt x="1353426" y="3918622"/>
                  <a:pt x="1354948" y="3918205"/>
                </a:cubicBezTo>
                <a:cubicBezTo>
                  <a:pt x="1355048" y="3918186"/>
                  <a:pt x="1355149" y="3918148"/>
                  <a:pt x="1355248" y="3918110"/>
                </a:cubicBezTo>
                <a:cubicBezTo>
                  <a:pt x="1356735" y="3917503"/>
                  <a:pt x="1357484" y="3915834"/>
                  <a:pt x="1356960" y="3914317"/>
                </a:cubicBezTo>
                <a:cubicBezTo>
                  <a:pt x="1356509" y="3912970"/>
                  <a:pt x="1355128" y="3912155"/>
                  <a:pt x="1353727" y="3912420"/>
                </a:cubicBezTo>
                <a:lnTo>
                  <a:pt x="1356199" y="3910334"/>
                </a:lnTo>
                <a:lnTo>
                  <a:pt x="1364756" y="3903506"/>
                </a:lnTo>
                <a:lnTo>
                  <a:pt x="1363235" y="3898954"/>
                </a:lnTo>
                <a:lnTo>
                  <a:pt x="1366848" y="3897626"/>
                </a:lnTo>
                <a:cubicBezTo>
                  <a:pt x="1366848" y="3901609"/>
                  <a:pt x="1367798" y="3904644"/>
                  <a:pt x="1368559" y="3904834"/>
                </a:cubicBezTo>
                <a:cubicBezTo>
                  <a:pt x="1369320" y="3905023"/>
                  <a:pt x="1371792" y="3902368"/>
                  <a:pt x="1373693" y="3898195"/>
                </a:cubicBezTo>
                <a:cubicBezTo>
                  <a:pt x="1372400" y="3897114"/>
                  <a:pt x="1371362" y="3895749"/>
                  <a:pt x="1370651" y="3894212"/>
                </a:cubicBezTo>
                <a:lnTo>
                  <a:pt x="1370651" y="3890419"/>
                </a:lnTo>
                <a:lnTo>
                  <a:pt x="1378447" y="3888522"/>
                </a:lnTo>
                <a:cubicBezTo>
                  <a:pt x="1378822" y="3886588"/>
                  <a:pt x="1378822" y="3884577"/>
                  <a:pt x="1378447" y="3882643"/>
                </a:cubicBezTo>
                <a:cubicBezTo>
                  <a:pt x="1378447" y="3881505"/>
                  <a:pt x="1376355" y="3880936"/>
                  <a:pt x="1374644" y="3881125"/>
                </a:cubicBezTo>
                <a:lnTo>
                  <a:pt x="1373313" y="3878849"/>
                </a:lnTo>
                <a:lnTo>
                  <a:pt x="1373313" y="3877332"/>
                </a:lnTo>
                <a:lnTo>
                  <a:pt x="1366848" y="3877332"/>
                </a:lnTo>
                <a:lnTo>
                  <a:pt x="1366848" y="3873539"/>
                </a:lnTo>
                <a:lnTo>
                  <a:pt x="1352586" y="3875246"/>
                </a:lnTo>
                <a:lnTo>
                  <a:pt x="1351479" y="3877124"/>
                </a:lnTo>
                <a:lnTo>
                  <a:pt x="1350304" y="3876763"/>
                </a:lnTo>
                <a:lnTo>
                  <a:pt x="1350304" y="3879153"/>
                </a:lnTo>
                <a:lnTo>
                  <a:pt x="1349734" y="3880177"/>
                </a:lnTo>
                <a:lnTo>
                  <a:pt x="1340036" y="3880177"/>
                </a:lnTo>
                <a:lnTo>
                  <a:pt x="1340036" y="3877711"/>
                </a:lnTo>
                <a:cubicBezTo>
                  <a:pt x="1339914" y="3875360"/>
                  <a:pt x="1340370" y="3873008"/>
                  <a:pt x="1341367" y="3870883"/>
                </a:cubicBezTo>
                <a:cubicBezTo>
                  <a:pt x="1342508" y="3872211"/>
                  <a:pt x="1344409" y="3872780"/>
                  <a:pt x="1345360" y="3872021"/>
                </a:cubicBezTo>
                <a:cubicBezTo>
                  <a:pt x="1344771" y="3870599"/>
                  <a:pt x="1343468" y="3869594"/>
                  <a:pt x="1341937" y="3869366"/>
                </a:cubicBezTo>
                <a:lnTo>
                  <a:pt x="1341937" y="3867280"/>
                </a:lnTo>
                <a:lnTo>
                  <a:pt x="1345550" y="3859124"/>
                </a:lnTo>
                <a:lnTo>
                  <a:pt x="1357720" y="3854951"/>
                </a:lnTo>
                <a:lnTo>
                  <a:pt x="1353156" y="3842054"/>
                </a:lnTo>
                <a:lnTo>
                  <a:pt x="1343839" y="3845279"/>
                </a:lnTo>
                <a:lnTo>
                  <a:pt x="1346121" y="3839589"/>
                </a:lnTo>
                <a:lnTo>
                  <a:pt x="1348593" y="3833899"/>
                </a:lnTo>
                <a:lnTo>
                  <a:pt x="1351635" y="3832761"/>
                </a:lnTo>
                <a:close/>
                <a:moveTo>
                  <a:pt x="2129187" y="3829157"/>
                </a:moveTo>
                <a:cubicBezTo>
                  <a:pt x="2123482" y="3856848"/>
                  <a:pt x="2144970" y="3835416"/>
                  <a:pt x="2129187" y="3829157"/>
                </a:cubicBezTo>
                <a:close/>
                <a:moveTo>
                  <a:pt x="5822034" y="3828778"/>
                </a:moveTo>
                <a:cubicBezTo>
                  <a:pt x="5816328" y="3856469"/>
                  <a:pt x="5837816" y="3835037"/>
                  <a:pt x="5822034" y="3828778"/>
                </a:cubicBezTo>
                <a:close/>
                <a:moveTo>
                  <a:pt x="2031066" y="3828209"/>
                </a:moveTo>
                <a:lnTo>
                  <a:pt x="2025931" y="3833843"/>
                </a:lnTo>
                <a:lnTo>
                  <a:pt x="2025931" y="3833519"/>
                </a:lnTo>
                <a:lnTo>
                  <a:pt x="2025361" y="3834468"/>
                </a:lnTo>
                <a:lnTo>
                  <a:pt x="2025931" y="3833843"/>
                </a:lnTo>
                <a:lnTo>
                  <a:pt x="2025931" y="3843951"/>
                </a:lnTo>
                <a:cubicBezTo>
                  <a:pt x="2038672" y="3851917"/>
                  <a:pt x="2041144" y="3826122"/>
                  <a:pt x="2031066" y="3828209"/>
                </a:cubicBezTo>
                <a:close/>
                <a:moveTo>
                  <a:pt x="1352776" y="3828209"/>
                </a:moveTo>
                <a:lnTo>
                  <a:pt x="1352776" y="3828588"/>
                </a:lnTo>
                <a:lnTo>
                  <a:pt x="1353993" y="3829195"/>
                </a:lnTo>
                <a:lnTo>
                  <a:pt x="1355819" y="3830674"/>
                </a:lnTo>
                <a:lnTo>
                  <a:pt x="1356960" y="3830674"/>
                </a:lnTo>
                <a:lnTo>
                  <a:pt x="1353993" y="3829195"/>
                </a:lnTo>
                <a:close/>
                <a:moveTo>
                  <a:pt x="879666" y="3825364"/>
                </a:moveTo>
                <a:cubicBezTo>
                  <a:pt x="878091" y="3825364"/>
                  <a:pt x="876813" y="3826635"/>
                  <a:pt x="876813" y="3828209"/>
                </a:cubicBezTo>
                <a:cubicBezTo>
                  <a:pt x="876813" y="3829783"/>
                  <a:pt x="878091" y="3831054"/>
                  <a:pt x="879666" y="3831054"/>
                </a:cubicBezTo>
                <a:cubicBezTo>
                  <a:pt x="881227" y="3831262"/>
                  <a:pt x="882665" y="3830181"/>
                  <a:pt x="882878" y="3828626"/>
                </a:cubicBezTo>
                <a:cubicBezTo>
                  <a:pt x="882887" y="3828550"/>
                  <a:pt x="882895" y="3828474"/>
                  <a:pt x="882898" y="3828398"/>
                </a:cubicBezTo>
                <a:lnTo>
                  <a:pt x="882898" y="3827829"/>
                </a:lnTo>
                <a:cubicBezTo>
                  <a:pt x="882611" y="3826312"/>
                  <a:pt x="881217" y="3825231"/>
                  <a:pt x="879666" y="3825364"/>
                </a:cubicBezTo>
                <a:close/>
                <a:moveTo>
                  <a:pt x="5861999" y="3824475"/>
                </a:moveTo>
                <a:cubicBezTo>
                  <a:pt x="5857070" y="3824866"/>
                  <a:pt x="5859066" y="3846701"/>
                  <a:pt x="5869192" y="3833330"/>
                </a:cubicBezTo>
                <a:cubicBezTo>
                  <a:pt x="5866055" y="3826597"/>
                  <a:pt x="5863642" y="3824345"/>
                  <a:pt x="5861999" y="3824475"/>
                </a:cubicBezTo>
                <a:close/>
                <a:moveTo>
                  <a:pt x="760628" y="3824036"/>
                </a:moveTo>
                <a:cubicBezTo>
                  <a:pt x="755493" y="3845658"/>
                  <a:pt x="776220" y="3824036"/>
                  <a:pt x="760628" y="3824036"/>
                </a:cubicBezTo>
                <a:close/>
                <a:moveTo>
                  <a:pt x="640258" y="3824036"/>
                </a:moveTo>
                <a:cubicBezTo>
                  <a:pt x="634554" y="3851538"/>
                  <a:pt x="656231" y="3830105"/>
                  <a:pt x="640258" y="3824036"/>
                </a:cubicBezTo>
                <a:close/>
                <a:moveTo>
                  <a:pt x="370616" y="3823467"/>
                </a:moveTo>
                <a:cubicBezTo>
                  <a:pt x="373373" y="3827924"/>
                  <a:pt x="373849" y="3830675"/>
                  <a:pt x="374371" y="3833093"/>
                </a:cubicBezTo>
                <a:lnTo>
                  <a:pt x="377714" y="3839409"/>
                </a:lnTo>
                <a:lnTo>
                  <a:pt x="377652" y="3840158"/>
                </a:lnTo>
                <a:lnTo>
                  <a:pt x="378412" y="3840727"/>
                </a:lnTo>
                <a:lnTo>
                  <a:pt x="377714" y="3839409"/>
                </a:lnTo>
                <a:lnTo>
                  <a:pt x="378484" y="3830106"/>
                </a:lnTo>
                <a:cubicBezTo>
                  <a:pt x="376606" y="3827119"/>
                  <a:pt x="373278" y="3824700"/>
                  <a:pt x="370616" y="3823467"/>
                </a:cubicBezTo>
                <a:close/>
                <a:moveTo>
                  <a:pt x="5889729" y="3822708"/>
                </a:moveTo>
                <a:lnTo>
                  <a:pt x="5890139" y="3823266"/>
                </a:lnTo>
                <a:lnTo>
                  <a:pt x="5891179" y="3835923"/>
                </a:lnTo>
                <a:cubicBezTo>
                  <a:pt x="5887400" y="3846867"/>
                  <a:pt x="5873138" y="3852344"/>
                  <a:pt x="5884975" y="3859314"/>
                </a:cubicBezTo>
                <a:cubicBezTo>
                  <a:pt x="5886687" y="3852486"/>
                  <a:pt x="5896955" y="3840110"/>
                  <a:pt x="5895645" y="3830748"/>
                </a:cubicBezTo>
                <a:lnTo>
                  <a:pt x="5890139" y="3823266"/>
                </a:lnTo>
                <a:lnTo>
                  <a:pt x="5890109" y="3822898"/>
                </a:lnTo>
                <a:close/>
                <a:moveTo>
                  <a:pt x="1454320" y="3821001"/>
                </a:moveTo>
                <a:lnTo>
                  <a:pt x="1449756" y="3822708"/>
                </a:lnTo>
                <a:lnTo>
                  <a:pt x="1451848" y="3824415"/>
                </a:lnTo>
                <a:cubicBezTo>
                  <a:pt x="1452555" y="3825876"/>
                  <a:pt x="1454021" y="3826824"/>
                  <a:pt x="1455651" y="3826881"/>
                </a:cubicBezTo>
                <a:lnTo>
                  <a:pt x="1454320" y="3825743"/>
                </a:lnTo>
                <a:cubicBezTo>
                  <a:pt x="1454320" y="3825743"/>
                  <a:pt x="1454320" y="3824415"/>
                  <a:pt x="1454320" y="3823277"/>
                </a:cubicBezTo>
                <a:close/>
                <a:moveTo>
                  <a:pt x="5832037" y="3820750"/>
                </a:moveTo>
                <a:cubicBezTo>
                  <a:pt x="5832563" y="3823052"/>
                  <a:pt x="5847182" y="3836744"/>
                  <a:pt x="5837626" y="3823657"/>
                </a:cubicBezTo>
                <a:cubicBezTo>
                  <a:pt x="5833252" y="3820480"/>
                  <a:pt x="5831862" y="3819982"/>
                  <a:pt x="5832037" y="3820750"/>
                </a:cubicBezTo>
                <a:close/>
                <a:moveTo>
                  <a:pt x="3068169" y="3817808"/>
                </a:moveTo>
                <a:lnTo>
                  <a:pt x="3069046" y="3836849"/>
                </a:lnTo>
                <a:lnTo>
                  <a:pt x="3060195" y="3838071"/>
                </a:lnTo>
                <a:cubicBezTo>
                  <a:pt x="3060100" y="3830200"/>
                  <a:pt x="3062857" y="3825127"/>
                  <a:pt x="3066209" y="3820646"/>
                </a:cubicBezTo>
                <a:close/>
                <a:moveTo>
                  <a:pt x="3081112" y="3817208"/>
                </a:moveTo>
                <a:lnTo>
                  <a:pt x="3082063" y="3817398"/>
                </a:lnTo>
                <a:lnTo>
                  <a:pt x="3081735" y="3817526"/>
                </a:lnTo>
                <a:close/>
                <a:moveTo>
                  <a:pt x="833648" y="3814174"/>
                </a:moveTo>
                <a:cubicBezTo>
                  <a:pt x="833648" y="3817208"/>
                  <a:pt x="833648" y="3820243"/>
                  <a:pt x="828323" y="3819294"/>
                </a:cubicBezTo>
                <a:lnTo>
                  <a:pt x="828323" y="3829726"/>
                </a:lnTo>
                <a:cubicBezTo>
                  <a:pt x="826313" y="3830788"/>
                  <a:pt x="824560" y="3832286"/>
                  <a:pt x="823189" y="3834088"/>
                </a:cubicBezTo>
                <a:lnTo>
                  <a:pt x="820907" y="3839399"/>
                </a:lnTo>
                <a:lnTo>
                  <a:pt x="834599" y="3837882"/>
                </a:lnTo>
                <a:lnTo>
                  <a:pt x="826612" y="3849072"/>
                </a:lnTo>
                <a:lnTo>
                  <a:pt x="818816" y="3860073"/>
                </a:lnTo>
                <a:lnTo>
                  <a:pt x="840874" y="3857417"/>
                </a:lnTo>
                <a:lnTo>
                  <a:pt x="839352" y="3843192"/>
                </a:lnTo>
                <a:lnTo>
                  <a:pt x="837641" y="3828778"/>
                </a:lnTo>
                <a:lnTo>
                  <a:pt x="844867" y="3838261"/>
                </a:lnTo>
                <a:lnTo>
                  <a:pt x="851713" y="3847175"/>
                </a:lnTo>
                <a:lnTo>
                  <a:pt x="849621" y="3855710"/>
                </a:lnTo>
                <a:lnTo>
                  <a:pt x="847529" y="3864245"/>
                </a:lnTo>
                <a:lnTo>
                  <a:pt x="853044" y="3864245"/>
                </a:lnTo>
                <a:cubicBezTo>
                  <a:pt x="856276" y="3864245"/>
                  <a:pt x="859699" y="3859504"/>
                  <a:pt x="861030" y="3854383"/>
                </a:cubicBezTo>
                <a:lnTo>
                  <a:pt x="863312" y="3845089"/>
                </a:lnTo>
                <a:lnTo>
                  <a:pt x="856657" y="3839968"/>
                </a:lnTo>
                <a:lnTo>
                  <a:pt x="850001" y="3834657"/>
                </a:lnTo>
                <a:lnTo>
                  <a:pt x="851903" y="3827260"/>
                </a:lnTo>
                <a:lnTo>
                  <a:pt x="853804" y="3819863"/>
                </a:lnTo>
                <a:lnTo>
                  <a:pt x="839543" y="3824415"/>
                </a:lnTo>
                <a:cubicBezTo>
                  <a:pt x="839543" y="3819105"/>
                  <a:pt x="839543" y="3813035"/>
                  <a:pt x="833648" y="3814174"/>
                </a:cubicBezTo>
                <a:close/>
                <a:moveTo>
                  <a:pt x="3174963" y="3813869"/>
                </a:moveTo>
                <a:cubicBezTo>
                  <a:pt x="3174740" y="3813984"/>
                  <a:pt x="3173576" y="3814980"/>
                  <a:pt x="3170866" y="3817398"/>
                </a:cubicBezTo>
                <a:lnTo>
                  <a:pt x="3170866" y="3818346"/>
                </a:lnTo>
                <a:lnTo>
                  <a:pt x="3167823" y="3821950"/>
                </a:lnTo>
                <a:cubicBezTo>
                  <a:pt x="3167823" y="3821097"/>
                  <a:pt x="3175632" y="3813522"/>
                  <a:pt x="3174963" y="3813869"/>
                </a:cubicBezTo>
                <a:close/>
                <a:moveTo>
                  <a:pt x="2028213" y="3808673"/>
                </a:moveTo>
                <a:cubicBezTo>
                  <a:pt x="2028213" y="3812277"/>
                  <a:pt x="2027263" y="3816449"/>
                  <a:pt x="2030115" y="3816829"/>
                </a:cubicBezTo>
                <a:lnTo>
                  <a:pt x="2030685" y="3815880"/>
                </a:lnTo>
                <a:cubicBezTo>
                  <a:pt x="2032207" y="3813605"/>
                  <a:pt x="2036200" y="3807156"/>
                  <a:pt x="2028213" y="3808673"/>
                </a:cubicBezTo>
                <a:close/>
                <a:moveTo>
                  <a:pt x="3585788" y="3808294"/>
                </a:moveTo>
                <a:cubicBezTo>
                  <a:pt x="3604804" y="3817018"/>
                  <a:pt x="3568674" y="3824415"/>
                  <a:pt x="3585788" y="3808294"/>
                </a:cubicBezTo>
                <a:close/>
                <a:moveTo>
                  <a:pt x="5174359" y="3808104"/>
                </a:moveTo>
                <a:cubicBezTo>
                  <a:pt x="5157055" y="3815691"/>
                  <a:pt x="5194896" y="3821191"/>
                  <a:pt x="5174359" y="3808104"/>
                </a:cubicBezTo>
                <a:close/>
                <a:moveTo>
                  <a:pt x="1455651" y="3807535"/>
                </a:moveTo>
                <a:cubicBezTo>
                  <a:pt x="1450517" y="3829157"/>
                  <a:pt x="1471244" y="3808673"/>
                  <a:pt x="1455651" y="3807535"/>
                </a:cubicBezTo>
                <a:close/>
                <a:moveTo>
                  <a:pt x="2129757" y="3807346"/>
                </a:moveTo>
                <a:cubicBezTo>
                  <a:pt x="2129757" y="3813605"/>
                  <a:pt x="2128426" y="3821001"/>
                  <a:pt x="2134511" y="3821191"/>
                </a:cubicBezTo>
                <a:cubicBezTo>
                  <a:pt x="2138504" y="3817967"/>
                  <a:pt x="2139075" y="3805638"/>
                  <a:pt x="2129757" y="3807346"/>
                </a:cubicBezTo>
                <a:close/>
                <a:moveTo>
                  <a:pt x="1664824" y="3807346"/>
                </a:moveTo>
                <a:lnTo>
                  <a:pt x="1659879" y="3810949"/>
                </a:lnTo>
                <a:lnTo>
                  <a:pt x="1664824" y="3813605"/>
                </a:lnTo>
                <a:cubicBezTo>
                  <a:pt x="1664824" y="3811518"/>
                  <a:pt x="1664824" y="3809432"/>
                  <a:pt x="1664824" y="3807346"/>
                </a:cubicBezTo>
                <a:close/>
                <a:moveTo>
                  <a:pt x="5134236" y="3806397"/>
                </a:moveTo>
                <a:lnTo>
                  <a:pt x="5141652" y="3821760"/>
                </a:lnTo>
                <a:lnTo>
                  <a:pt x="5148878" y="3837123"/>
                </a:lnTo>
                <a:lnTo>
                  <a:pt x="5164280" y="3829726"/>
                </a:lnTo>
                <a:lnTo>
                  <a:pt x="5179684" y="3822519"/>
                </a:lnTo>
                <a:close/>
                <a:moveTo>
                  <a:pt x="1385293" y="3802793"/>
                </a:moveTo>
                <a:lnTo>
                  <a:pt x="1383582" y="3803931"/>
                </a:lnTo>
                <a:lnTo>
                  <a:pt x="1379208" y="3806966"/>
                </a:lnTo>
                <a:lnTo>
                  <a:pt x="1385293" y="3811708"/>
                </a:lnTo>
                <a:lnTo>
                  <a:pt x="1385293" y="3808673"/>
                </a:lnTo>
                <a:cubicBezTo>
                  <a:pt x="1385131" y="3806720"/>
                  <a:pt x="1385131" y="3804747"/>
                  <a:pt x="1385293" y="3802793"/>
                </a:cubicBezTo>
                <a:close/>
                <a:moveTo>
                  <a:pt x="1345550" y="3802793"/>
                </a:moveTo>
                <a:cubicBezTo>
                  <a:pt x="1343978" y="3802888"/>
                  <a:pt x="1342776" y="3804235"/>
                  <a:pt x="1342867" y="3805790"/>
                </a:cubicBezTo>
                <a:cubicBezTo>
                  <a:pt x="1342871" y="3805866"/>
                  <a:pt x="1342878" y="3805942"/>
                  <a:pt x="1342888" y="3806018"/>
                </a:cubicBezTo>
                <a:cubicBezTo>
                  <a:pt x="1343177" y="3807516"/>
                  <a:pt x="1344605" y="3808521"/>
                  <a:pt x="1346121" y="3808294"/>
                </a:cubicBezTo>
                <a:cubicBezTo>
                  <a:pt x="1347644" y="3808692"/>
                  <a:pt x="1349205" y="3807782"/>
                  <a:pt x="1349608" y="3806264"/>
                </a:cubicBezTo>
                <a:cubicBezTo>
                  <a:pt x="1350011" y="3804747"/>
                  <a:pt x="1349104" y="3803192"/>
                  <a:pt x="1347581" y="3802793"/>
                </a:cubicBezTo>
                <a:cubicBezTo>
                  <a:pt x="1347102" y="3802661"/>
                  <a:pt x="1346600" y="3802661"/>
                  <a:pt x="1346121" y="3802793"/>
                </a:cubicBezTo>
                <a:close/>
                <a:moveTo>
                  <a:pt x="1918125" y="3802536"/>
                </a:moveTo>
                <a:cubicBezTo>
                  <a:pt x="1912527" y="3806172"/>
                  <a:pt x="1913026" y="3820291"/>
                  <a:pt x="1920585" y="3818725"/>
                </a:cubicBezTo>
                <a:lnTo>
                  <a:pt x="1920585" y="3818915"/>
                </a:lnTo>
                <a:cubicBezTo>
                  <a:pt x="1920585" y="3812277"/>
                  <a:pt x="1927240" y="3811708"/>
                  <a:pt x="1925719" y="3803362"/>
                </a:cubicBezTo>
                <a:cubicBezTo>
                  <a:pt x="1922534" y="3801276"/>
                  <a:pt x="1919991" y="3801323"/>
                  <a:pt x="1918125" y="3802536"/>
                </a:cubicBezTo>
                <a:close/>
                <a:moveTo>
                  <a:pt x="3491280" y="3802225"/>
                </a:moveTo>
                <a:cubicBezTo>
                  <a:pt x="3501739" y="3799949"/>
                  <a:pt x="3501739" y="3808484"/>
                  <a:pt x="3501739" y="3816260"/>
                </a:cubicBezTo>
                <a:lnTo>
                  <a:pt x="3501739" y="3817587"/>
                </a:lnTo>
                <a:lnTo>
                  <a:pt x="3499647" y="3817587"/>
                </a:lnTo>
                <a:lnTo>
                  <a:pt x="3500028" y="3816829"/>
                </a:lnTo>
                <a:cubicBezTo>
                  <a:pt x="3494152" y="3814477"/>
                  <a:pt x="3490577" y="3808502"/>
                  <a:pt x="3491280" y="3802225"/>
                </a:cubicBezTo>
                <a:close/>
                <a:moveTo>
                  <a:pt x="1342127" y="3801656"/>
                </a:moveTo>
                <a:lnTo>
                  <a:pt x="1342127" y="3802414"/>
                </a:lnTo>
                <a:cubicBezTo>
                  <a:pt x="1341764" y="3802774"/>
                  <a:pt x="1341764" y="3803382"/>
                  <a:pt x="1342127" y="3803742"/>
                </a:cubicBezTo>
                <a:cubicBezTo>
                  <a:pt x="1342584" y="3804064"/>
                  <a:pt x="1343192" y="3804064"/>
                  <a:pt x="1343649" y="3803742"/>
                </a:cubicBezTo>
                <a:cubicBezTo>
                  <a:pt x="1344036" y="3803305"/>
                  <a:pt x="1344036" y="3802661"/>
                  <a:pt x="1343649" y="3802225"/>
                </a:cubicBezTo>
                <a:cubicBezTo>
                  <a:pt x="1343649" y="3802225"/>
                  <a:pt x="1342888" y="3801466"/>
                  <a:pt x="1342127" y="3801656"/>
                </a:cubicBezTo>
                <a:close/>
                <a:moveTo>
                  <a:pt x="1357910" y="3801087"/>
                </a:moveTo>
                <a:lnTo>
                  <a:pt x="1356009" y="3807535"/>
                </a:lnTo>
                <a:lnTo>
                  <a:pt x="1352776" y="3815880"/>
                </a:lnTo>
                <a:lnTo>
                  <a:pt x="1355058" y="3817398"/>
                </a:lnTo>
                <a:lnTo>
                  <a:pt x="1359051" y="3808673"/>
                </a:lnTo>
                <a:lnTo>
                  <a:pt x="1359051" y="3807535"/>
                </a:lnTo>
                <a:close/>
                <a:moveTo>
                  <a:pt x="1491971" y="3800897"/>
                </a:moveTo>
                <a:cubicBezTo>
                  <a:pt x="1491653" y="3801352"/>
                  <a:pt x="1491653" y="3801959"/>
                  <a:pt x="1491971" y="3802414"/>
                </a:cubicBezTo>
                <a:cubicBezTo>
                  <a:pt x="1492405" y="3802793"/>
                  <a:pt x="1493059" y="3802793"/>
                  <a:pt x="1493492" y="3802414"/>
                </a:cubicBezTo>
                <a:lnTo>
                  <a:pt x="1493492" y="3801087"/>
                </a:lnTo>
                <a:cubicBezTo>
                  <a:pt x="1493156" y="3801124"/>
                  <a:pt x="1492865" y="3801352"/>
                  <a:pt x="1492732" y="3801656"/>
                </a:cubicBezTo>
                <a:close/>
                <a:moveTo>
                  <a:pt x="1500908" y="3800518"/>
                </a:moveTo>
                <a:lnTo>
                  <a:pt x="1500908" y="3802035"/>
                </a:lnTo>
                <a:lnTo>
                  <a:pt x="1500908" y="3803552"/>
                </a:lnTo>
                <a:lnTo>
                  <a:pt x="1506042" y="3801656"/>
                </a:lnTo>
                <a:lnTo>
                  <a:pt x="1508324" y="3808104"/>
                </a:lnTo>
                <a:lnTo>
                  <a:pt x="1505092" y="3809432"/>
                </a:lnTo>
                <a:cubicBezTo>
                  <a:pt x="1502488" y="3810570"/>
                  <a:pt x="1500205" y="3812334"/>
                  <a:pt x="1498436" y="3814553"/>
                </a:cubicBezTo>
                <a:lnTo>
                  <a:pt x="1495204" y="3818725"/>
                </a:lnTo>
                <a:lnTo>
                  <a:pt x="1493112" y="3818725"/>
                </a:lnTo>
                <a:lnTo>
                  <a:pt x="1491210" y="3817587"/>
                </a:lnTo>
                <a:lnTo>
                  <a:pt x="1491210" y="3810949"/>
                </a:lnTo>
                <a:lnTo>
                  <a:pt x="1491210" y="3804311"/>
                </a:lnTo>
                <a:lnTo>
                  <a:pt x="1488738" y="3808294"/>
                </a:lnTo>
                <a:lnTo>
                  <a:pt x="1486266" y="3812466"/>
                </a:lnTo>
                <a:lnTo>
                  <a:pt x="1483224" y="3812277"/>
                </a:lnTo>
                <a:lnTo>
                  <a:pt x="1481322" y="3812277"/>
                </a:lnTo>
                <a:lnTo>
                  <a:pt x="1479230" y="3815880"/>
                </a:lnTo>
                <a:lnTo>
                  <a:pt x="1476948" y="3819484"/>
                </a:lnTo>
                <a:lnTo>
                  <a:pt x="1470483" y="3814932"/>
                </a:lnTo>
                <a:lnTo>
                  <a:pt x="1473526" y="3819294"/>
                </a:lnTo>
                <a:lnTo>
                  <a:pt x="1476758" y="3823657"/>
                </a:lnTo>
                <a:lnTo>
                  <a:pt x="1463067" y="3828398"/>
                </a:lnTo>
                <a:lnTo>
                  <a:pt x="1464969" y="3830864"/>
                </a:lnTo>
                <a:lnTo>
                  <a:pt x="1466870" y="3833140"/>
                </a:lnTo>
                <a:lnTo>
                  <a:pt x="1481893" y="3827829"/>
                </a:lnTo>
                <a:lnTo>
                  <a:pt x="1480752" y="3824415"/>
                </a:lnTo>
                <a:cubicBezTo>
                  <a:pt x="1479961" y="3822727"/>
                  <a:pt x="1479961" y="3820793"/>
                  <a:pt x="1480752" y="3819105"/>
                </a:cubicBezTo>
                <a:lnTo>
                  <a:pt x="1482463" y="3817018"/>
                </a:lnTo>
                <a:lnTo>
                  <a:pt x="1488168" y="3820432"/>
                </a:lnTo>
                <a:lnTo>
                  <a:pt x="1493872" y="3823846"/>
                </a:lnTo>
                <a:lnTo>
                  <a:pt x="1503190" y="3816829"/>
                </a:lnTo>
                <a:lnTo>
                  <a:pt x="1512508" y="3809621"/>
                </a:lnTo>
                <a:lnTo>
                  <a:pt x="1515170" y="3809621"/>
                </a:lnTo>
                <a:cubicBezTo>
                  <a:pt x="1517501" y="3809982"/>
                  <a:pt x="1519874" y="3809982"/>
                  <a:pt x="1522206" y="3809621"/>
                </a:cubicBezTo>
                <a:cubicBezTo>
                  <a:pt x="1522206" y="3806966"/>
                  <a:pt x="1524298" y="3804311"/>
                  <a:pt x="1525629" y="3801466"/>
                </a:cubicBezTo>
                <a:lnTo>
                  <a:pt x="1523727" y="3802414"/>
                </a:lnTo>
                <a:lnTo>
                  <a:pt x="1517262" y="3805259"/>
                </a:lnTo>
                <a:lnTo>
                  <a:pt x="1515170" y="3806207"/>
                </a:lnTo>
                <a:lnTo>
                  <a:pt x="1515170" y="3804311"/>
                </a:lnTo>
                <a:cubicBezTo>
                  <a:pt x="1515170" y="3803362"/>
                  <a:pt x="1511557" y="3802035"/>
                  <a:pt x="1507754" y="3801466"/>
                </a:cubicBezTo>
                <a:close/>
                <a:moveTo>
                  <a:pt x="2935832" y="3799949"/>
                </a:moveTo>
                <a:lnTo>
                  <a:pt x="2935832" y="3810380"/>
                </a:lnTo>
                <a:lnTo>
                  <a:pt x="2946291" y="3810380"/>
                </a:lnTo>
                <a:lnTo>
                  <a:pt x="2946291" y="3799949"/>
                </a:lnTo>
                <a:close/>
                <a:moveTo>
                  <a:pt x="1455461" y="3799569"/>
                </a:moveTo>
                <a:lnTo>
                  <a:pt x="1457743" y="3806018"/>
                </a:lnTo>
                <a:lnTo>
                  <a:pt x="1463638" y="3803931"/>
                </a:lnTo>
                <a:lnTo>
                  <a:pt x="1463638" y="3802225"/>
                </a:lnTo>
                <a:cubicBezTo>
                  <a:pt x="1463118" y="3801030"/>
                  <a:pt x="1462168" y="3800081"/>
                  <a:pt x="1460975" y="3799569"/>
                </a:cubicBezTo>
                <a:cubicBezTo>
                  <a:pt x="1459751" y="3799095"/>
                  <a:pt x="1458397" y="3799095"/>
                  <a:pt x="1457172" y="3799569"/>
                </a:cubicBezTo>
                <a:close/>
                <a:moveTo>
                  <a:pt x="2044377" y="3798431"/>
                </a:moveTo>
                <a:cubicBezTo>
                  <a:pt x="2044377" y="3805069"/>
                  <a:pt x="2040003" y="3808294"/>
                  <a:pt x="2039623" y="3814932"/>
                </a:cubicBezTo>
                <a:cubicBezTo>
                  <a:pt x="2044567" y="3815217"/>
                  <a:pt x="2048941" y="3815122"/>
                  <a:pt x="2051983" y="3813747"/>
                </a:cubicBezTo>
                <a:lnTo>
                  <a:pt x="2056139" y="3805322"/>
                </a:lnTo>
                <a:lnTo>
                  <a:pt x="2056356" y="3805449"/>
                </a:lnTo>
                <a:lnTo>
                  <a:pt x="2056356" y="3804880"/>
                </a:lnTo>
                <a:lnTo>
                  <a:pt x="2056139" y="3805322"/>
                </a:lnTo>
                <a:close/>
                <a:moveTo>
                  <a:pt x="1654175" y="3798052"/>
                </a:moveTo>
                <a:cubicBezTo>
                  <a:pt x="1654175" y="3798052"/>
                  <a:pt x="1654175" y="3798052"/>
                  <a:pt x="1654175" y="3799380"/>
                </a:cubicBezTo>
                <a:lnTo>
                  <a:pt x="1659879" y="3798052"/>
                </a:lnTo>
                <a:cubicBezTo>
                  <a:pt x="1658010" y="3797559"/>
                  <a:pt x="1656044" y="3797559"/>
                  <a:pt x="1654175" y="3798052"/>
                </a:cubicBezTo>
                <a:close/>
                <a:moveTo>
                  <a:pt x="1693918" y="3797483"/>
                </a:moveTo>
                <a:cubicBezTo>
                  <a:pt x="1685931" y="3802793"/>
                  <a:pt x="1685170" y="3825933"/>
                  <a:pt x="1686882" y="3833140"/>
                </a:cubicBezTo>
                <a:cubicBezTo>
                  <a:pt x="1694463" y="3830617"/>
                  <a:pt x="1700212" y="3824377"/>
                  <a:pt x="1702094" y="3816639"/>
                </a:cubicBezTo>
                <a:cubicBezTo>
                  <a:pt x="1701140" y="3816677"/>
                  <a:pt x="1700252" y="3816165"/>
                  <a:pt x="1699812" y="3815311"/>
                </a:cubicBezTo>
                <a:lnTo>
                  <a:pt x="1699242" y="3815311"/>
                </a:lnTo>
                <a:cubicBezTo>
                  <a:pt x="1699096" y="3814136"/>
                  <a:pt x="1699814" y="3813016"/>
                  <a:pt x="1700953" y="3812656"/>
                </a:cubicBezTo>
                <a:cubicBezTo>
                  <a:pt x="1701491" y="3812390"/>
                  <a:pt x="1702127" y="3812390"/>
                  <a:pt x="1702665" y="3812656"/>
                </a:cubicBezTo>
                <a:cubicBezTo>
                  <a:pt x="1703809" y="3806151"/>
                  <a:pt x="1700126" y="3799759"/>
                  <a:pt x="1693918" y="3797483"/>
                </a:cubicBezTo>
                <a:close/>
                <a:moveTo>
                  <a:pt x="1524488" y="3796914"/>
                </a:moveTo>
                <a:lnTo>
                  <a:pt x="1523727" y="3797862"/>
                </a:lnTo>
                <a:lnTo>
                  <a:pt x="1525629" y="3799569"/>
                </a:lnTo>
                <a:cubicBezTo>
                  <a:pt x="1526148" y="3798716"/>
                  <a:pt x="1526593" y="3797843"/>
                  <a:pt x="1526960" y="3796914"/>
                </a:cubicBezTo>
                <a:close/>
                <a:moveTo>
                  <a:pt x="1054230" y="3795586"/>
                </a:moveTo>
                <a:lnTo>
                  <a:pt x="1060315" y="3812656"/>
                </a:lnTo>
                <a:cubicBezTo>
                  <a:pt x="1064873" y="3810513"/>
                  <a:pt x="1066820" y="3805088"/>
                  <a:pt x="1064664" y="3800536"/>
                </a:cubicBezTo>
                <a:cubicBezTo>
                  <a:pt x="1062810" y="3796610"/>
                  <a:pt x="1058446" y="3794543"/>
                  <a:pt x="1054230" y="3795586"/>
                </a:cubicBezTo>
                <a:close/>
                <a:moveTo>
                  <a:pt x="1439868" y="3793310"/>
                </a:moveTo>
                <a:lnTo>
                  <a:pt x="1442530" y="3796534"/>
                </a:lnTo>
                <a:lnTo>
                  <a:pt x="1445192" y="3799569"/>
                </a:lnTo>
                <a:lnTo>
                  <a:pt x="1440058" y="3799569"/>
                </a:lnTo>
                <a:lnTo>
                  <a:pt x="1434924" y="3799569"/>
                </a:lnTo>
                <a:lnTo>
                  <a:pt x="1437776" y="3807725"/>
                </a:lnTo>
                <a:lnTo>
                  <a:pt x="1432642" y="3818156"/>
                </a:lnTo>
                <a:lnTo>
                  <a:pt x="1427508" y="3828398"/>
                </a:lnTo>
                <a:lnTo>
                  <a:pt x="1429409" y="3829347"/>
                </a:lnTo>
                <a:lnTo>
                  <a:pt x="1431311" y="3829347"/>
                </a:lnTo>
                <a:lnTo>
                  <a:pt x="1434544" y="3822898"/>
                </a:lnTo>
                <a:lnTo>
                  <a:pt x="1437966" y="3816449"/>
                </a:lnTo>
                <a:lnTo>
                  <a:pt x="1445383" y="3816449"/>
                </a:lnTo>
                <a:lnTo>
                  <a:pt x="1452228" y="3815501"/>
                </a:lnTo>
                <a:lnTo>
                  <a:pt x="1452228" y="3813035"/>
                </a:lnTo>
                <a:cubicBezTo>
                  <a:pt x="1450979" y="3813282"/>
                  <a:pt x="1449743" y="3812542"/>
                  <a:pt x="1449376" y="3811328"/>
                </a:cubicBezTo>
                <a:cubicBezTo>
                  <a:pt x="1449138" y="3810133"/>
                  <a:pt x="1449895" y="3808958"/>
                  <a:pt x="1451087" y="3808673"/>
                </a:cubicBezTo>
                <a:lnTo>
                  <a:pt x="1451087" y="3806397"/>
                </a:lnTo>
                <a:lnTo>
                  <a:pt x="1448045" y="3804880"/>
                </a:lnTo>
                <a:lnTo>
                  <a:pt x="1445002" y="3803362"/>
                </a:lnTo>
                <a:lnTo>
                  <a:pt x="1447284" y="3799569"/>
                </a:lnTo>
                <a:cubicBezTo>
                  <a:pt x="1448450" y="3797976"/>
                  <a:pt x="1449051" y="3796041"/>
                  <a:pt x="1448995" y="3794069"/>
                </a:cubicBezTo>
                <a:cubicBezTo>
                  <a:pt x="1447944" y="3793177"/>
                  <a:pt x="1446506" y="3792893"/>
                  <a:pt x="1445192" y="3793310"/>
                </a:cubicBezTo>
                <a:cubicBezTo>
                  <a:pt x="1444034" y="3792836"/>
                  <a:pt x="1442737" y="3792836"/>
                  <a:pt x="1441579" y="3793310"/>
                </a:cubicBezTo>
                <a:close/>
                <a:moveTo>
                  <a:pt x="833458" y="3792741"/>
                </a:moveTo>
                <a:cubicBezTo>
                  <a:pt x="826308" y="3791736"/>
                  <a:pt x="819529" y="3796212"/>
                  <a:pt x="817675" y="3803173"/>
                </a:cubicBezTo>
                <a:cubicBezTo>
                  <a:pt x="825851" y="3803173"/>
                  <a:pt x="835740" y="3803173"/>
                  <a:pt x="833458" y="3792741"/>
                </a:cubicBezTo>
                <a:close/>
                <a:moveTo>
                  <a:pt x="5800151" y="3792190"/>
                </a:moveTo>
                <a:cubicBezTo>
                  <a:pt x="5794472" y="3792102"/>
                  <a:pt x="5791656" y="3804975"/>
                  <a:pt x="5800926" y="3806966"/>
                </a:cubicBezTo>
                <a:lnTo>
                  <a:pt x="5801116" y="3807915"/>
                </a:lnTo>
                <a:cubicBezTo>
                  <a:pt x="5801116" y="3802793"/>
                  <a:pt x="5805300" y="3801845"/>
                  <a:pt x="5806441" y="3797483"/>
                </a:cubicBezTo>
                <a:cubicBezTo>
                  <a:pt x="5804254" y="3793690"/>
                  <a:pt x="5802043" y="3792220"/>
                  <a:pt x="5800151" y="3792190"/>
                </a:cubicBezTo>
                <a:close/>
                <a:moveTo>
                  <a:pt x="958201" y="3791982"/>
                </a:moveTo>
                <a:cubicBezTo>
                  <a:pt x="952686" y="3819674"/>
                  <a:pt x="974174" y="3798052"/>
                  <a:pt x="958201" y="3791982"/>
                </a:cubicBezTo>
                <a:close/>
                <a:moveTo>
                  <a:pt x="1741457" y="3791603"/>
                </a:moveTo>
                <a:lnTo>
                  <a:pt x="1736132" y="3796534"/>
                </a:lnTo>
                <a:lnTo>
                  <a:pt x="1729477" y="3802604"/>
                </a:lnTo>
                <a:lnTo>
                  <a:pt x="1723012" y="3801087"/>
                </a:lnTo>
                <a:lnTo>
                  <a:pt x="1716546" y="3799380"/>
                </a:lnTo>
                <a:lnTo>
                  <a:pt x="1715595" y="3797103"/>
                </a:lnTo>
                <a:lnTo>
                  <a:pt x="1715595" y="3799190"/>
                </a:lnTo>
                <a:lnTo>
                  <a:pt x="1715595" y="3803742"/>
                </a:lnTo>
                <a:lnTo>
                  <a:pt x="1717687" y="3805449"/>
                </a:lnTo>
                <a:lnTo>
                  <a:pt x="1719779" y="3807156"/>
                </a:lnTo>
                <a:lnTo>
                  <a:pt x="1728146" y="3804121"/>
                </a:lnTo>
                <a:lnTo>
                  <a:pt x="1729857" y="3806018"/>
                </a:lnTo>
                <a:lnTo>
                  <a:pt x="1733660" y="3799569"/>
                </a:lnTo>
                <a:close/>
                <a:moveTo>
                  <a:pt x="1578302" y="3790086"/>
                </a:moveTo>
                <a:lnTo>
                  <a:pt x="1582105" y="3797103"/>
                </a:lnTo>
                <a:lnTo>
                  <a:pt x="1580964" y="3794069"/>
                </a:lnTo>
                <a:cubicBezTo>
                  <a:pt x="1580732" y="3792400"/>
                  <a:pt x="1579753" y="3790939"/>
                  <a:pt x="1578302" y="3790086"/>
                </a:cubicBezTo>
                <a:close/>
                <a:moveTo>
                  <a:pt x="1386054" y="3787810"/>
                </a:moveTo>
                <a:lnTo>
                  <a:pt x="1388145" y="3796155"/>
                </a:lnTo>
                <a:cubicBezTo>
                  <a:pt x="1388925" y="3794353"/>
                  <a:pt x="1389376" y="3792419"/>
                  <a:pt x="1389476" y="3790465"/>
                </a:cubicBezTo>
                <a:cubicBezTo>
                  <a:pt x="1388556" y="3789327"/>
                  <a:pt x="1387385" y="3788417"/>
                  <a:pt x="1386054" y="3787810"/>
                </a:cubicBezTo>
                <a:close/>
                <a:moveTo>
                  <a:pt x="4137814" y="3787620"/>
                </a:moveTo>
                <a:cubicBezTo>
                  <a:pt x="4132109" y="3815311"/>
                  <a:pt x="4153597" y="3793879"/>
                  <a:pt x="4137814" y="3787620"/>
                </a:cubicBezTo>
                <a:close/>
                <a:moveTo>
                  <a:pt x="1312273" y="3787431"/>
                </a:moveTo>
                <a:lnTo>
                  <a:pt x="1313223" y="3793310"/>
                </a:lnTo>
                <a:lnTo>
                  <a:pt x="1314554" y="3791224"/>
                </a:lnTo>
                <a:lnTo>
                  <a:pt x="1315505" y="3791224"/>
                </a:lnTo>
                <a:cubicBezTo>
                  <a:pt x="1314750" y="3789726"/>
                  <a:pt x="1313642" y="3788417"/>
                  <a:pt x="1312273" y="3787431"/>
                </a:cubicBezTo>
                <a:close/>
                <a:moveTo>
                  <a:pt x="5075097" y="3787241"/>
                </a:moveTo>
                <a:cubicBezTo>
                  <a:pt x="5054750" y="3800328"/>
                  <a:pt x="5092401" y="3794828"/>
                  <a:pt x="5075097" y="3787241"/>
                </a:cubicBezTo>
                <a:close/>
                <a:moveTo>
                  <a:pt x="3098416" y="3786672"/>
                </a:moveTo>
                <a:cubicBezTo>
                  <a:pt x="3093472" y="3808294"/>
                  <a:pt x="3114199" y="3787810"/>
                  <a:pt x="3098416" y="3786672"/>
                </a:cubicBezTo>
                <a:close/>
                <a:moveTo>
                  <a:pt x="1334901" y="3786482"/>
                </a:moveTo>
                <a:lnTo>
                  <a:pt x="1326344" y="3789517"/>
                </a:lnTo>
                <a:lnTo>
                  <a:pt x="1328626" y="3791224"/>
                </a:lnTo>
                <a:lnTo>
                  <a:pt x="1330718" y="3793121"/>
                </a:lnTo>
                <a:lnTo>
                  <a:pt x="1325964" y="3791413"/>
                </a:lnTo>
                <a:lnTo>
                  <a:pt x="1321210" y="3789707"/>
                </a:lnTo>
                <a:lnTo>
                  <a:pt x="1320069" y="3791793"/>
                </a:lnTo>
                <a:lnTo>
                  <a:pt x="1320069" y="3793690"/>
                </a:lnTo>
                <a:lnTo>
                  <a:pt x="1322921" y="3793690"/>
                </a:lnTo>
                <a:lnTo>
                  <a:pt x="1325964" y="3793690"/>
                </a:lnTo>
                <a:lnTo>
                  <a:pt x="1332619" y="3795776"/>
                </a:lnTo>
                <a:lnTo>
                  <a:pt x="1332619" y="3799000"/>
                </a:lnTo>
                <a:lnTo>
                  <a:pt x="1332619" y="3802225"/>
                </a:lnTo>
                <a:lnTo>
                  <a:pt x="1327485" y="3802225"/>
                </a:lnTo>
                <a:lnTo>
                  <a:pt x="1325203" y="3802225"/>
                </a:lnTo>
                <a:lnTo>
                  <a:pt x="1319689" y="3802225"/>
                </a:lnTo>
                <a:lnTo>
                  <a:pt x="1319689" y="3807346"/>
                </a:lnTo>
                <a:lnTo>
                  <a:pt x="1324633" y="3808104"/>
                </a:lnTo>
                <a:lnTo>
                  <a:pt x="1324633" y="3814553"/>
                </a:lnTo>
                <a:lnTo>
                  <a:pt x="1324633" y="3818725"/>
                </a:lnTo>
                <a:cubicBezTo>
                  <a:pt x="1329006" y="3818725"/>
                  <a:pt x="1335662" y="3814742"/>
                  <a:pt x="1328056" y="3810190"/>
                </a:cubicBezTo>
                <a:lnTo>
                  <a:pt x="1329197" y="3808863"/>
                </a:lnTo>
                <a:lnTo>
                  <a:pt x="1333570" y="3807915"/>
                </a:lnTo>
                <a:lnTo>
                  <a:pt x="1338134" y="3806777"/>
                </a:lnTo>
                <a:lnTo>
                  <a:pt x="1341747" y="3800897"/>
                </a:lnTo>
                <a:lnTo>
                  <a:pt x="1345550" y="3795017"/>
                </a:lnTo>
                <a:lnTo>
                  <a:pt x="1340226" y="3795017"/>
                </a:lnTo>
                <a:lnTo>
                  <a:pt x="1334901" y="3795017"/>
                </a:lnTo>
                <a:lnTo>
                  <a:pt x="1334901" y="3790655"/>
                </a:lnTo>
                <a:close/>
                <a:moveTo>
                  <a:pt x="926634" y="3785724"/>
                </a:moveTo>
                <a:cubicBezTo>
                  <a:pt x="925060" y="3785780"/>
                  <a:pt x="923822" y="3787089"/>
                  <a:pt x="923870" y="3788644"/>
                </a:cubicBezTo>
                <a:cubicBezTo>
                  <a:pt x="923877" y="3788872"/>
                  <a:pt x="923911" y="3789100"/>
                  <a:pt x="923972" y="3789327"/>
                </a:cubicBezTo>
                <a:lnTo>
                  <a:pt x="924162" y="3788948"/>
                </a:lnTo>
                <a:cubicBezTo>
                  <a:pt x="924450" y="3790465"/>
                  <a:pt x="925843" y="3791546"/>
                  <a:pt x="927395" y="3791413"/>
                </a:cubicBezTo>
                <a:cubicBezTo>
                  <a:pt x="928924" y="3791129"/>
                  <a:pt x="929991" y="3789744"/>
                  <a:pt x="929867" y="3788189"/>
                </a:cubicBezTo>
                <a:cubicBezTo>
                  <a:pt x="929580" y="3786672"/>
                  <a:pt x="928186" y="3785591"/>
                  <a:pt x="926634" y="3785724"/>
                </a:cubicBezTo>
                <a:close/>
                <a:moveTo>
                  <a:pt x="2192699" y="3782310"/>
                </a:moveTo>
                <a:lnTo>
                  <a:pt x="2184387" y="3802850"/>
                </a:lnTo>
                <a:lnTo>
                  <a:pt x="2182240" y="3803173"/>
                </a:lnTo>
                <a:lnTo>
                  <a:pt x="2182369" y="3807837"/>
                </a:lnTo>
                <a:lnTo>
                  <a:pt x="2171592" y="3834468"/>
                </a:lnTo>
                <a:cubicBezTo>
                  <a:pt x="2181100" y="3836934"/>
                  <a:pt x="2182954" y="3831765"/>
                  <a:pt x="2182835" y="3824653"/>
                </a:cubicBezTo>
                <a:lnTo>
                  <a:pt x="2182369" y="3807837"/>
                </a:lnTo>
                <a:lnTo>
                  <a:pt x="2184387" y="3802850"/>
                </a:lnTo>
                <a:lnTo>
                  <a:pt x="2201471" y="3800281"/>
                </a:lnTo>
                <a:cubicBezTo>
                  <a:pt x="2206153" y="3799332"/>
                  <a:pt x="2209623" y="3796725"/>
                  <a:pt x="2213426" y="3787431"/>
                </a:cubicBezTo>
                <a:cubicBezTo>
                  <a:pt x="2194410" y="3795207"/>
                  <a:pt x="2204489" y="3798621"/>
                  <a:pt x="2192699" y="3782310"/>
                </a:cubicBezTo>
                <a:close/>
                <a:moveTo>
                  <a:pt x="576556" y="3782120"/>
                </a:moveTo>
                <a:cubicBezTo>
                  <a:pt x="578647" y="3794638"/>
                  <a:pt x="567048" y="3793310"/>
                  <a:pt x="571421" y="3808104"/>
                </a:cubicBezTo>
                <a:cubicBezTo>
                  <a:pt x="591008" y="3813415"/>
                  <a:pt x="592529" y="3782689"/>
                  <a:pt x="576936" y="3782310"/>
                </a:cubicBezTo>
                <a:close/>
                <a:moveTo>
                  <a:pt x="896685" y="3781646"/>
                </a:moveTo>
                <a:cubicBezTo>
                  <a:pt x="893928" y="3784396"/>
                  <a:pt x="892407" y="3792741"/>
                  <a:pt x="900393" y="3798431"/>
                </a:cubicBezTo>
                <a:cubicBezTo>
                  <a:pt x="903436" y="3781741"/>
                  <a:pt x="899443" y="3778896"/>
                  <a:pt x="896685" y="3781646"/>
                </a:cubicBezTo>
                <a:close/>
                <a:moveTo>
                  <a:pt x="4012691" y="3781551"/>
                </a:moveTo>
                <a:cubicBezTo>
                  <a:pt x="4011169" y="3784206"/>
                  <a:pt x="3999760" y="3801087"/>
                  <a:pt x="4012310" y="3801845"/>
                </a:cubicBezTo>
                <a:lnTo>
                  <a:pt x="4012691" y="3802414"/>
                </a:lnTo>
                <a:cubicBezTo>
                  <a:pt x="4014212" y="3799190"/>
                  <a:pt x="4025811" y="3782310"/>
                  <a:pt x="4012691" y="3781551"/>
                </a:cubicBezTo>
                <a:close/>
                <a:moveTo>
                  <a:pt x="5905892" y="3781361"/>
                </a:moveTo>
                <a:cubicBezTo>
                  <a:pt x="5900758" y="3802983"/>
                  <a:pt x="5921485" y="3782310"/>
                  <a:pt x="5905892" y="3781361"/>
                </a:cubicBezTo>
                <a:close/>
                <a:moveTo>
                  <a:pt x="1355628" y="3780982"/>
                </a:moveTo>
                <a:lnTo>
                  <a:pt x="1352586" y="3791413"/>
                </a:lnTo>
                <a:lnTo>
                  <a:pt x="1356199" y="3794448"/>
                </a:lnTo>
                <a:lnTo>
                  <a:pt x="1357720" y="3795586"/>
                </a:lnTo>
                <a:cubicBezTo>
                  <a:pt x="1356769" y="3790086"/>
                  <a:pt x="1356199" y="3785155"/>
                  <a:pt x="1355628" y="3780982"/>
                </a:cubicBezTo>
                <a:close/>
                <a:moveTo>
                  <a:pt x="405224" y="3780982"/>
                </a:moveTo>
                <a:lnTo>
                  <a:pt x="370996" y="3785155"/>
                </a:lnTo>
                <a:lnTo>
                  <a:pt x="384307" y="3810380"/>
                </a:lnTo>
                <a:cubicBezTo>
                  <a:pt x="391723" y="3824036"/>
                  <a:pt x="400851" y="3835037"/>
                  <a:pt x="404654" y="3834657"/>
                </a:cubicBezTo>
                <a:cubicBezTo>
                  <a:pt x="408457" y="3834278"/>
                  <a:pt x="410739" y="3821950"/>
                  <a:pt x="409027" y="3807535"/>
                </a:cubicBezTo>
                <a:lnTo>
                  <a:pt x="408457" y="3807346"/>
                </a:lnTo>
                <a:close/>
                <a:moveTo>
                  <a:pt x="5169129" y="3778858"/>
                </a:moveTo>
                <a:cubicBezTo>
                  <a:pt x="5169092" y="3778877"/>
                  <a:pt x="5169073" y="3778877"/>
                  <a:pt x="5169034" y="3778896"/>
                </a:cubicBezTo>
                <a:cubicBezTo>
                  <a:pt x="5166981" y="3779787"/>
                  <a:pt x="5166049" y="3782158"/>
                  <a:pt x="5166943" y="3784206"/>
                </a:cubicBezTo>
                <a:cubicBezTo>
                  <a:pt x="5167837" y="3786255"/>
                  <a:pt x="5170214" y="3787184"/>
                  <a:pt x="5172267" y="3786293"/>
                </a:cubicBezTo>
                <a:cubicBezTo>
                  <a:pt x="5174055" y="3785003"/>
                  <a:pt x="5174454" y="3782518"/>
                  <a:pt x="5173161" y="3780735"/>
                </a:cubicBezTo>
                <a:lnTo>
                  <a:pt x="5172755" y="3780331"/>
                </a:lnTo>
                <a:lnTo>
                  <a:pt x="5174359" y="3780982"/>
                </a:lnTo>
                <a:lnTo>
                  <a:pt x="5172267" y="3779844"/>
                </a:lnTo>
                <a:lnTo>
                  <a:pt x="5172755" y="3780331"/>
                </a:lnTo>
                <a:close/>
                <a:moveTo>
                  <a:pt x="2148773" y="3778706"/>
                </a:moveTo>
                <a:lnTo>
                  <a:pt x="2149153" y="3779465"/>
                </a:lnTo>
                <a:cubicBezTo>
                  <a:pt x="2149153" y="3785344"/>
                  <a:pt x="2149153" y="3791034"/>
                  <a:pt x="2146681" y="3793690"/>
                </a:cubicBezTo>
                <a:cubicBezTo>
                  <a:pt x="2149305" y="3793652"/>
                  <a:pt x="2151853" y="3794524"/>
                  <a:pt x="2153907" y="3796155"/>
                </a:cubicBezTo>
                <a:cubicBezTo>
                  <a:pt x="2156379" y="3793310"/>
                  <a:pt x="2155048" y="3780223"/>
                  <a:pt x="2148773" y="3778706"/>
                </a:cubicBezTo>
                <a:close/>
                <a:moveTo>
                  <a:pt x="1368559" y="3778137"/>
                </a:moveTo>
                <a:lnTo>
                  <a:pt x="1370270" y="3784016"/>
                </a:lnTo>
                <a:lnTo>
                  <a:pt x="1375215" y="3786672"/>
                </a:lnTo>
                <a:lnTo>
                  <a:pt x="1380919" y="3791034"/>
                </a:lnTo>
                <a:lnTo>
                  <a:pt x="1380919" y="3794259"/>
                </a:lnTo>
                <a:lnTo>
                  <a:pt x="1383201" y="3794259"/>
                </a:lnTo>
                <a:lnTo>
                  <a:pt x="1380729" y="3786482"/>
                </a:lnTo>
                <a:lnTo>
                  <a:pt x="1380539" y="3786482"/>
                </a:lnTo>
                <a:lnTo>
                  <a:pt x="1377687" y="3787620"/>
                </a:lnTo>
                <a:lnTo>
                  <a:pt x="1373693" y="3782879"/>
                </a:lnTo>
                <a:lnTo>
                  <a:pt x="1369700" y="3778137"/>
                </a:lnTo>
                <a:close/>
                <a:moveTo>
                  <a:pt x="1350513" y="3777739"/>
                </a:moveTo>
                <a:cubicBezTo>
                  <a:pt x="1350249" y="3777852"/>
                  <a:pt x="1350040" y="3778061"/>
                  <a:pt x="1349924" y="3778327"/>
                </a:cubicBezTo>
                <a:lnTo>
                  <a:pt x="1350494" y="3779654"/>
                </a:lnTo>
                <a:cubicBezTo>
                  <a:pt x="1350951" y="3779977"/>
                  <a:pt x="1351559" y="3779977"/>
                  <a:pt x="1352015" y="3779654"/>
                </a:cubicBezTo>
                <a:cubicBezTo>
                  <a:pt x="1352379" y="3779294"/>
                  <a:pt x="1352379" y="3778687"/>
                  <a:pt x="1352015" y="3778327"/>
                </a:cubicBezTo>
                <a:cubicBezTo>
                  <a:pt x="1351764" y="3777757"/>
                  <a:pt x="1351091" y="3777492"/>
                  <a:pt x="1350513" y="3777739"/>
                </a:cubicBezTo>
                <a:close/>
                <a:moveTo>
                  <a:pt x="3139680" y="3775482"/>
                </a:moveTo>
                <a:lnTo>
                  <a:pt x="3139680" y="3791224"/>
                </a:lnTo>
                <a:cubicBezTo>
                  <a:pt x="3148047" y="3791982"/>
                  <a:pt x="3150899" y="3787051"/>
                  <a:pt x="3150139" y="3778327"/>
                </a:cubicBezTo>
                <a:lnTo>
                  <a:pt x="3150139" y="3778137"/>
                </a:lnTo>
                <a:cubicBezTo>
                  <a:pt x="3150234" y="3777246"/>
                  <a:pt x="3150234" y="3776373"/>
                  <a:pt x="3150139" y="3775482"/>
                </a:cubicBezTo>
                <a:close/>
                <a:moveTo>
                  <a:pt x="547842" y="3775102"/>
                </a:moveTo>
                <a:lnTo>
                  <a:pt x="537574" y="3788189"/>
                </a:lnTo>
                <a:lnTo>
                  <a:pt x="527305" y="3801466"/>
                </a:lnTo>
                <a:lnTo>
                  <a:pt x="540426" y="3811708"/>
                </a:lnTo>
                <a:lnTo>
                  <a:pt x="542137" y="3813035"/>
                </a:lnTo>
                <a:cubicBezTo>
                  <a:pt x="531298" y="3813035"/>
                  <a:pt x="528256" y="3821191"/>
                  <a:pt x="529587" y="3833709"/>
                </a:cubicBezTo>
                <a:lnTo>
                  <a:pt x="540046" y="3833709"/>
                </a:lnTo>
                <a:cubicBezTo>
                  <a:pt x="553737" y="3828778"/>
                  <a:pt x="535292" y="3820812"/>
                  <a:pt x="543659" y="3814742"/>
                </a:cubicBezTo>
                <a:lnTo>
                  <a:pt x="548032" y="3818156"/>
                </a:lnTo>
                <a:cubicBezTo>
                  <a:pt x="547426" y="3819787"/>
                  <a:pt x="547104" y="3821533"/>
                  <a:pt x="547081" y="3823277"/>
                </a:cubicBezTo>
                <a:cubicBezTo>
                  <a:pt x="546977" y="3830409"/>
                  <a:pt x="552680" y="3836251"/>
                  <a:pt x="559820" y="3836364"/>
                </a:cubicBezTo>
                <a:cubicBezTo>
                  <a:pt x="559885" y="3836364"/>
                  <a:pt x="559947" y="3836364"/>
                  <a:pt x="560012" y="3836364"/>
                </a:cubicBezTo>
                <a:cubicBezTo>
                  <a:pt x="567255" y="3836573"/>
                  <a:pt x="573298" y="3830883"/>
                  <a:pt x="573509" y="3823657"/>
                </a:cubicBezTo>
                <a:cubicBezTo>
                  <a:pt x="573511" y="3823600"/>
                  <a:pt x="573513" y="3823524"/>
                  <a:pt x="573513" y="3823467"/>
                </a:cubicBezTo>
                <a:lnTo>
                  <a:pt x="573133" y="3823277"/>
                </a:lnTo>
                <a:cubicBezTo>
                  <a:pt x="573028" y="3816127"/>
                  <a:pt x="567185" y="3810380"/>
                  <a:pt x="560012" y="3810380"/>
                </a:cubicBezTo>
                <a:cubicBezTo>
                  <a:pt x="557266" y="3810475"/>
                  <a:pt x="554617" y="3811404"/>
                  <a:pt x="552406" y="3813035"/>
                </a:cubicBezTo>
                <a:close/>
                <a:moveTo>
                  <a:pt x="5848845" y="3775083"/>
                </a:moveTo>
                <a:cubicBezTo>
                  <a:pt x="5844282" y="3773547"/>
                  <a:pt x="5839319" y="3775899"/>
                  <a:pt x="5837626" y="3780413"/>
                </a:cubicBezTo>
                <a:cubicBezTo>
                  <a:pt x="5835972" y="3785117"/>
                  <a:pt x="5838425" y="3790295"/>
                  <a:pt x="5843141" y="3791982"/>
                </a:cubicBezTo>
                <a:cubicBezTo>
                  <a:pt x="5847819" y="3793557"/>
                  <a:pt x="5852896" y="3791053"/>
                  <a:pt x="5854474" y="3786387"/>
                </a:cubicBezTo>
                <a:cubicBezTo>
                  <a:pt x="5856033" y="3781722"/>
                  <a:pt x="5853523" y="3776657"/>
                  <a:pt x="5848845" y="3775083"/>
                </a:cubicBezTo>
                <a:close/>
                <a:moveTo>
                  <a:pt x="1765987" y="3774723"/>
                </a:moveTo>
                <a:lnTo>
                  <a:pt x="1763895" y="3778706"/>
                </a:lnTo>
                <a:lnTo>
                  <a:pt x="1767128" y="3777189"/>
                </a:lnTo>
                <a:cubicBezTo>
                  <a:pt x="1766559" y="3776468"/>
                  <a:pt x="1766170" y="3775614"/>
                  <a:pt x="1765987" y="3774723"/>
                </a:cubicBezTo>
                <a:close/>
                <a:moveTo>
                  <a:pt x="3167253" y="3774533"/>
                </a:moveTo>
                <a:cubicBezTo>
                  <a:pt x="3166492" y="3776051"/>
                  <a:pt x="3165161" y="3778327"/>
                  <a:pt x="3163830" y="3780413"/>
                </a:cubicBezTo>
                <a:lnTo>
                  <a:pt x="3165732" y="3777189"/>
                </a:lnTo>
                <a:close/>
                <a:moveTo>
                  <a:pt x="2091726" y="3774344"/>
                </a:moveTo>
                <a:cubicBezTo>
                  <a:pt x="2088113" y="3779275"/>
                  <a:pt x="2075182" y="3774344"/>
                  <a:pt x="2070428" y="3779085"/>
                </a:cubicBezTo>
                <a:cubicBezTo>
                  <a:pt x="2069591" y="3783220"/>
                  <a:pt x="2070409" y="3787506"/>
                  <a:pt x="2072710" y="3791034"/>
                </a:cubicBezTo>
                <a:cubicBezTo>
                  <a:pt x="2082408" y="3791034"/>
                  <a:pt x="2082408" y="3783258"/>
                  <a:pt x="2094198" y="3786293"/>
                </a:cubicBezTo>
                <a:cubicBezTo>
                  <a:pt x="2093057" y="3782499"/>
                  <a:pt x="2097240" y="3774344"/>
                  <a:pt x="2091726" y="3774344"/>
                </a:cubicBezTo>
                <a:close/>
                <a:moveTo>
                  <a:pt x="1711792" y="3774344"/>
                </a:moveTo>
                <a:lnTo>
                  <a:pt x="1709891" y="3779085"/>
                </a:lnTo>
                <a:lnTo>
                  <a:pt x="1711792" y="3779085"/>
                </a:lnTo>
                <a:lnTo>
                  <a:pt x="1713884" y="3780034"/>
                </a:lnTo>
                <a:close/>
                <a:moveTo>
                  <a:pt x="1408112" y="3772447"/>
                </a:moveTo>
                <a:cubicBezTo>
                  <a:pt x="1406904" y="3772864"/>
                  <a:pt x="1406265" y="3774192"/>
                  <a:pt x="1406686" y="3775387"/>
                </a:cubicBezTo>
                <a:cubicBezTo>
                  <a:pt x="1407106" y="3776601"/>
                  <a:pt x="1408425" y="3777226"/>
                  <a:pt x="1409633" y="3776809"/>
                </a:cubicBezTo>
                <a:cubicBezTo>
                  <a:pt x="1410766" y="3776373"/>
                  <a:pt x="1411352" y="3775121"/>
                  <a:pt x="1410964" y="3773964"/>
                </a:cubicBezTo>
                <a:cubicBezTo>
                  <a:pt x="1410599" y="3772770"/>
                  <a:pt x="1409325" y="3772087"/>
                  <a:pt x="1408119" y="3772447"/>
                </a:cubicBezTo>
                <a:cubicBezTo>
                  <a:pt x="1408117" y="3772447"/>
                  <a:pt x="1408114" y="3772447"/>
                  <a:pt x="1408112" y="3772447"/>
                </a:cubicBezTo>
                <a:close/>
                <a:moveTo>
                  <a:pt x="1820752" y="3772257"/>
                </a:moveTo>
                <a:lnTo>
                  <a:pt x="1817710" y="3775482"/>
                </a:lnTo>
                <a:lnTo>
                  <a:pt x="1817232" y="3776046"/>
                </a:lnTo>
                <a:lnTo>
                  <a:pt x="1813526" y="3780034"/>
                </a:lnTo>
                <a:lnTo>
                  <a:pt x="1813526" y="3780413"/>
                </a:lnTo>
                <a:lnTo>
                  <a:pt x="1817232" y="3776046"/>
                </a:lnTo>
                <a:close/>
                <a:moveTo>
                  <a:pt x="5140677" y="3772074"/>
                </a:moveTo>
                <a:cubicBezTo>
                  <a:pt x="5138538" y="3770847"/>
                  <a:pt x="5151588" y="3778422"/>
                  <a:pt x="5152871" y="3779275"/>
                </a:cubicBezTo>
                <a:lnTo>
                  <a:pt x="5148878" y="3776809"/>
                </a:lnTo>
                <a:cubicBezTo>
                  <a:pt x="5143791" y="3773869"/>
                  <a:pt x="5141391" y="3772483"/>
                  <a:pt x="5140677" y="3772074"/>
                </a:cubicBezTo>
                <a:close/>
                <a:moveTo>
                  <a:pt x="323077" y="3770930"/>
                </a:moveTo>
                <a:cubicBezTo>
                  <a:pt x="333836" y="3791603"/>
                  <a:pt x="350693" y="3808484"/>
                  <a:pt x="371376" y="3819294"/>
                </a:cubicBezTo>
                <a:lnTo>
                  <a:pt x="370616" y="3818725"/>
                </a:lnTo>
                <a:cubicBezTo>
                  <a:pt x="353311" y="3805638"/>
                  <a:pt x="343804" y="3772447"/>
                  <a:pt x="323077" y="3770930"/>
                </a:cubicBezTo>
                <a:close/>
                <a:moveTo>
                  <a:pt x="5864058" y="3770740"/>
                </a:moveTo>
                <a:lnTo>
                  <a:pt x="5864058" y="3786293"/>
                </a:lnTo>
                <a:cubicBezTo>
                  <a:pt x="5873376" y="3786293"/>
                  <a:pt x="5876228" y="3781172"/>
                  <a:pt x="5874516" y="3770740"/>
                </a:cubicBezTo>
                <a:close/>
                <a:moveTo>
                  <a:pt x="3202432" y="3770550"/>
                </a:moveTo>
                <a:lnTo>
                  <a:pt x="3202369" y="3772070"/>
                </a:lnTo>
                <a:lnTo>
                  <a:pt x="3192473" y="3772353"/>
                </a:lnTo>
                <a:cubicBezTo>
                  <a:pt x="3189407" y="3772874"/>
                  <a:pt x="3187030" y="3774154"/>
                  <a:pt x="3186649" y="3777189"/>
                </a:cubicBezTo>
                <a:cubicBezTo>
                  <a:pt x="3190215" y="3778470"/>
                  <a:pt x="3199235" y="3783804"/>
                  <a:pt x="3202079" y="3779109"/>
                </a:cubicBezTo>
                <a:lnTo>
                  <a:pt x="3202369" y="3772070"/>
                </a:lnTo>
                <a:lnTo>
                  <a:pt x="3202432" y="3772068"/>
                </a:lnTo>
                <a:close/>
                <a:moveTo>
                  <a:pt x="5803764" y="3770234"/>
                </a:moveTo>
                <a:cubicBezTo>
                  <a:pt x="5798014" y="3773550"/>
                  <a:pt x="5798549" y="3787668"/>
                  <a:pt x="5806250" y="3786103"/>
                </a:cubicBezTo>
                <a:lnTo>
                  <a:pt x="5806441" y="3787051"/>
                </a:lnTo>
                <a:cubicBezTo>
                  <a:pt x="5806441" y="3780413"/>
                  <a:pt x="5813096" y="3779844"/>
                  <a:pt x="5811575" y="3771499"/>
                </a:cubicBezTo>
                <a:cubicBezTo>
                  <a:pt x="5808295" y="3769223"/>
                  <a:pt x="5805680" y="3769128"/>
                  <a:pt x="5803764" y="3770234"/>
                </a:cubicBezTo>
                <a:close/>
                <a:moveTo>
                  <a:pt x="3021783" y="3770171"/>
                </a:moveTo>
                <a:cubicBezTo>
                  <a:pt x="3024559" y="3771556"/>
                  <a:pt x="3026917" y="3773661"/>
                  <a:pt x="3028629" y="3776240"/>
                </a:cubicBezTo>
                <a:cubicBezTo>
                  <a:pt x="3026195" y="3777113"/>
                  <a:pt x="3023608" y="3777568"/>
                  <a:pt x="3021022" y="3777568"/>
                </a:cubicBezTo>
                <a:cubicBezTo>
                  <a:pt x="3020813" y="3775614"/>
                  <a:pt x="3020813" y="3773642"/>
                  <a:pt x="3021022" y="3771688"/>
                </a:cubicBezTo>
                <a:lnTo>
                  <a:pt x="3020072" y="3771688"/>
                </a:lnTo>
                <a:cubicBezTo>
                  <a:pt x="3020642" y="3771309"/>
                  <a:pt x="3021783" y="3770171"/>
                  <a:pt x="3021783" y="3770171"/>
                </a:cubicBezTo>
                <a:close/>
                <a:moveTo>
                  <a:pt x="1452038" y="3769223"/>
                </a:moveTo>
                <a:lnTo>
                  <a:pt x="1454510" y="3770930"/>
                </a:lnTo>
                <a:lnTo>
                  <a:pt x="1452989" y="3775292"/>
                </a:lnTo>
                <a:cubicBezTo>
                  <a:pt x="1452034" y="3777852"/>
                  <a:pt x="1450467" y="3780128"/>
                  <a:pt x="1448425" y="3781930"/>
                </a:cubicBezTo>
                <a:lnTo>
                  <a:pt x="1445383" y="3784396"/>
                </a:lnTo>
                <a:lnTo>
                  <a:pt x="1434163" y="3781172"/>
                </a:lnTo>
                <a:lnTo>
                  <a:pt x="1436445" y="3784016"/>
                </a:lnTo>
                <a:lnTo>
                  <a:pt x="1438917" y="3786862"/>
                </a:lnTo>
                <a:lnTo>
                  <a:pt x="1448045" y="3786862"/>
                </a:lnTo>
                <a:lnTo>
                  <a:pt x="1454130" y="3780603"/>
                </a:lnTo>
                <a:lnTo>
                  <a:pt x="1460785" y="3775482"/>
                </a:lnTo>
                <a:lnTo>
                  <a:pt x="1460785" y="3773775"/>
                </a:lnTo>
                <a:cubicBezTo>
                  <a:pt x="1459188" y="3771840"/>
                  <a:pt x="1457174" y="3770285"/>
                  <a:pt x="1454890" y="3769223"/>
                </a:cubicBezTo>
                <a:cubicBezTo>
                  <a:pt x="1452038" y="3767705"/>
                  <a:pt x="1450707" y="3767326"/>
                  <a:pt x="1452038" y="3769223"/>
                </a:cubicBezTo>
                <a:close/>
                <a:moveTo>
                  <a:pt x="1424465" y="3769033"/>
                </a:moveTo>
                <a:lnTo>
                  <a:pt x="1421233" y="3773206"/>
                </a:lnTo>
                <a:lnTo>
                  <a:pt x="1419331" y="3777189"/>
                </a:lnTo>
                <a:lnTo>
                  <a:pt x="1434353" y="3775482"/>
                </a:lnTo>
                <a:lnTo>
                  <a:pt x="1431311" y="3773206"/>
                </a:lnTo>
                <a:lnTo>
                  <a:pt x="1433212" y="3774154"/>
                </a:lnTo>
                <a:lnTo>
                  <a:pt x="1434163" y="3772257"/>
                </a:lnTo>
                <a:lnTo>
                  <a:pt x="1434163" y="3770361"/>
                </a:lnTo>
                <a:lnTo>
                  <a:pt x="1428839" y="3772257"/>
                </a:lnTo>
                <a:close/>
                <a:moveTo>
                  <a:pt x="3324109" y="3768038"/>
                </a:moveTo>
                <a:cubicBezTo>
                  <a:pt x="3323990" y="3768797"/>
                  <a:pt x="3326224" y="3770646"/>
                  <a:pt x="3329267" y="3772637"/>
                </a:cubicBezTo>
                <a:cubicBezTo>
                  <a:pt x="3329267" y="3772637"/>
                  <a:pt x="3329267" y="3772637"/>
                  <a:pt x="3329267" y="3771119"/>
                </a:cubicBezTo>
                <a:cubicBezTo>
                  <a:pt x="3334591" y="3772068"/>
                  <a:pt x="3335732" y="3774344"/>
                  <a:pt x="3335162" y="3776809"/>
                </a:cubicBezTo>
                <a:lnTo>
                  <a:pt x="3335162" y="3776240"/>
                </a:lnTo>
                <a:cubicBezTo>
                  <a:pt x="3343338" y="3780603"/>
                  <a:pt x="3350945" y="3782689"/>
                  <a:pt x="3338204" y="3769981"/>
                </a:cubicBezTo>
                <a:cubicBezTo>
                  <a:pt x="3338204" y="3769981"/>
                  <a:pt x="3334021" y="3769981"/>
                  <a:pt x="3333070" y="3769981"/>
                </a:cubicBezTo>
                <a:cubicBezTo>
                  <a:pt x="3326699" y="3767611"/>
                  <a:pt x="3324227" y="3767279"/>
                  <a:pt x="3324109" y="3768038"/>
                </a:cubicBezTo>
                <a:close/>
                <a:moveTo>
                  <a:pt x="378222" y="3766947"/>
                </a:moveTo>
                <a:cubicBezTo>
                  <a:pt x="374229" y="3767705"/>
                  <a:pt x="367954" y="3766757"/>
                  <a:pt x="367763" y="3771878"/>
                </a:cubicBezTo>
                <a:lnTo>
                  <a:pt x="367763" y="3772257"/>
                </a:lnTo>
                <a:cubicBezTo>
                  <a:pt x="374799" y="3772257"/>
                  <a:pt x="372517" y="3781361"/>
                  <a:pt x="378222" y="3782689"/>
                </a:cubicBezTo>
                <a:cubicBezTo>
                  <a:pt x="380314" y="3775292"/>
                  <a:pt x="384497" y="3773775"/>
                  <a:pt x="378222" y="3766947"/>
                </a:cubicBezTo>
                <a:close/>
                <a:moveTo>
                  <a:pt x="1598991" y="3766440"/>
                </a:moveTo>
                <a:cubicBezTo>
                  <a:pt x="1595419" y="3768580"/>
                  <a:pt x="1594451" y="3775615"/>
                  <a:pt x="1596441" y="3779604"/>
                </a:cubicBezTo>
                <a:lnTo>
                  <a:pt x="1601556" y="3782240"/>
                </a:lnTo>
                <a:lnTo>
                  <a:pt x="1600931" y="3783637"/>
                </a:lnTo>
                <a:lnTo>
                  <a:pt x="1601691" y="3782310"/>
                </a:lnTo>
                <a:lnTo>
                  <a:pt x="1601556" y="3782240"/>
                </a:lnTo>
                <a:lnTo>
                  <a:pt x="1604164" y="3776406"/>
                </a:lnTo>
                <a:cubicBezTo>
                  <a:pt x="1605685" y="3774391"/>
                  <a:pt x="1607016" y="3772163"/>
                  <a:pt x="1606255" y="3767895"/>
                </a:cubicBezTo>
                <a:cubicBezTo>
                  <a:pt x="1603213" y="3765524"/>
                  <a:pt x="1600776" y="3765370"/>
                  <a:pt x="1598991" y="3766440"/>
                </a:cubicBezTo>
                <a:close/>
                <a:moveTo>
                  <a:pt x="1909175" y="3765809"/>
                </a:moveTo>
                <a:lnTo>
                  <a:pt x="1882743" y="3784775"/>
                </a:lnTo>
                <a:lnTo>
                  <a:pt x="1873806" y="3791413"/>
                </a:lnTo>
                <a:cubicBezTo>
                  <a:pt x="1868672" y="3788189"/>
                  <a:pt x="1862587" y="3787810"/>
                  <a:pt x="1863347" y="3792931"/>
                </a:cubicBezTo>
                <a:cubicBezTo>
                  <a:pt x="1865281" y="3792950"/>
                  <a:pt x="1867071" y="3793955"/>
                  <a:pt x="1868101" y="3795586"/>
                </a:cubicBezTo>
                <a:lnTo>
                  <a:pt x="1856502" y="3804121"/>
                </a:lnTo>
                <a:lnTo>
                  <a:pt x="1841669" y="3785155"/>
                </a:lnTo>
                <a:lnTo>
                  <a:pt x="1831211" y="3774344"/>
                </a:lnTo>
                <a:cubicBezTo>
                  <a:pt x="1831211" y="3770740"/>
                  <a:pt x="1829309" y="3767705"/>
                  <a:pt x="1825696" y="3767326"/>
                </a:cubicBezTo>
                <a:lnTo>
                  <a:pt x="1825696" y="3768843"/>
                </a:lnTo>
                <a:lnTo>
                  <a:pt x="1821703" y="3773016"/>
                </a:lnTo>
                <a:cubicBezTo>
                  <a:pt x="1821621" y="3773775"/>
                  <a:pt x="1821621" y="3774533"/>
                  <a:pt x="1821703" y="3775292"/>
                </a:cubicBezTo>
                <a:lnTo>
                  <a:pt x="1818470" y="3781361"/>
                </a:lnTo>
                <a:lnTo>
                  <a:pt x="1811625" y="3794259"/>
                </a:lnTo>
                <a:lnTo>
                  <a:pt x="1834443" y="3810570"/>
                </a:lnTo>
                <a:lnTo>
                  <a:pt x="1835584" y="3811518"/>
                </a:lnTo>
                <a:lnTo>
                  <a:pt x="1858403" y="3830485"/>
                </a:lnTo>
                <a:lnTo>
                  <a:pt x="1883884" y="3798241"/>
                </a:lnTo>
                <a:close/>
                <a:moveTo>
                  <a:pt x="1766177" y="3765619"/>
                </a:moveTo>
                <a:lnTo>
                  <a:pt x="1767508" y="3769033"/>
                </a:lnTo>
                <a:cubicBezTo>
                  <a:pt x="1767917" y="3768009"/>
                  <a:pt x="1768569" y="3767098"/>
                  <a:pt x="1769410" y="3766378"/>
                </a:cubicBezTo>
                <a:close/>
                <a:moveTo>
                  <a:pt x="1942643" y="3765050"/>
                </a:moveTo>
                <a:lnTo>
                  <a:pt x="1940171" y="3769981"/>
                </a:lnTo>
                <a:lnTo>
                  <a:pt x="1937889" y="3775102"/>
                </a:lnTo>
                <a:lnTo>
                  <a:pt x="1942833" y="3777378"/>
                </a:lnTo>
                <a:lnTo>
                  <a:pt x="1947967" y="3779844"/>
                </a:lnTo>
                <a:close/>
                <a:moveTo>
                  <a:pt x="1516501" y="3764291"/>
                </a:moveTo>
                <a:lnTo>
                  <a:pt x="1509846" y="3772826"/>
                </a:lnTo>
                <a:lnTo>
                  <a:pt x="1514219" y="3776051"/>
                </a:lnTo>
                <a:lnTo>
                  <a:pt x="1518403" y="3779275"/>
                </a:lnTo>
                <a:close/>
                <a:moveTo>
                  <a:pt x="1502620" y="3764291"/>
                </a:moveTo>
                <a:cubicBezTo>
                  <a:pt x="1501098" y="3762964"/>
                  <a:pt x="1498436" y="3765998"/>
                  <a:pt x="1497295" y="3771119"/>
                </a:cubicBezTo>
                <a:cubicBezTo>
                  <a:pt x="1497210" y="3772068"/>
                  <a:pt x="1497210" y="3773016"/>
                  <a:pt x="1497295" y="3773964"/>
                </a:cubicBezTo>
                <a:cubicBezTo>
                  <a:pt x="1497295" y="3773964"/>
                  <a:pt x="1499197" y="3774344"/>
                  <a:pt x="1499387" y="3775482"/>
                </a:cubicBezTo>
                <a:lnTo>
                  <a:pt x="1498817" y="3775482"/>
                </a:lnTo>
                <a:cubicBezTo>
                  <a:pt x="1499163" y="3776582"/>
                  <a:pt x="1498548" y="3777757"/>
                  <a:pt x="1497446" y="3778099"/>
                </a:cubicBezTo>
                <a:cubicBezTo>
                  <a:pt x="1497396" y="3778118"/>
                  <a:pt x="1497347" y="3778118"/>
                  <a:pt x="1497295" y="3778137"/>
                </a:cubicBezTo>
                <a:cubicBezTo>
                  <a:pt x="1497295" y="3778137"/>
                  <a:pt x="1497295" y="3779844"/>
                  <a:pt x="1497295" y="3779844"/>
                </a:cubicBezTo>
                <a:cubicBezTo>
                  <a:pt x="1497295" y="3779844"/>
                  <a:pt x="1500908" y="3776620"/>
                  <a:pt x="1502620" y="3773206"/>
                </a:cubicBezTo>
                <a:cubicBezTo>
                  <a:pt x="1504331" y="3769792"/>
                  <a:pt x="1504141" y="3765619"/>
                  <a:pt x="1502620" y="3764291"/>
                </a:cubicBezTo>
                <a:close/>
                <a:moveTo>
                  <a:pt x="1639342" y="3762395"/>
                </a:moveTo>
                <a:cubicBezTo>
                  <a:pt x="1637806" y="3762736"/>
                  <a:pt x="1636848" y="3764272"/>
                  <a:pt x="1637199" y="3765809"/>
                </a:cubicBezTo>
                <a:cubicBezTo>
                  <a:pt x="1637213" y="3765865"/>
                  <a:pt x="1637232" y="3765942"/>
                  <a:pt x="1637251" y="3765998"/>
                </a:cubicBezTo>
                <a:lnTo>
                  <a:pt x="1636110" y="3765619"/>
                </a:lnTo>
                <a:cubicBezTo>
                  <a:pt x="1636304" y="3767174"/>
                  <a:pt x="1637728" y="3768293"/>
                  <a:pt x="1639293" y="3768085"/>
                </a:cubicBezTo>
                <a:cubicBezTo>
                  <a:pt x="1639308" y="3768085"/>
                  <a:pt x="1639325" y="3768085"/>
                  <a:pt x="1639342" y="3768085"/>
                </a:cubicBezTo>
                <a:cubicBezTo>
                  <a:pt x="1640917" y="3768085"/>
                  <a:pt x="1642195" y="3766814"/>
                  <a:pt x="1642195" y="3765240"/>
                </a:cubicBezTo>
                <a:cubicBezTo>
                  <a:pt x="1642195" y="3763665"/>
                  <a:pt x="1640917" y="3762395"/>
                  <a:pt x="1639342" y="3762395"/>
                </a:cubicBezTo>
                <a:close/>
                <a:moveTo>
                  <a:pt x="1920585" y="3761447"/>
                </a:moveTo>
                <a:cubicBezTo>
                  <a:pt x="1912408" y="3774154"/>
                  <a:pt x="1938269" y="3776620"/>
                  <a:pt x="1936177" y="3766567"/>
                </a:cubicBezTo>
                <a:cubicBezTo>
                  <a:pt x="1929712" y="3766378"/>
                  <a:pt x="1929142" y="3759929"/>
                  <a:pt x="1920585" y="3761447"/>
                </a:cubicBezTo>
                <a:close/>
                <a:moveTo>
                  <a:pt x="5884975" y="3760308"/>
                </a:moveTo>
                <a:cubicBezTo>
                  <a:pt x="5867671" y="3767895"/>
                  <a:pt x="5905322" y="3773206"/>
                  <a:pt x="5884975" y="3760308"/>
                </a:cubicBezTo>
                <a:close/>
                <a:moveTo>
                  <a:pt x="1617195" y="3760125"/>
                </a:moveTo>
                <a:cubicBezTo>
                  <a:pt x="1618319" y="3761814"/>
                  <a:pt x="1632545" y="3775719"/>
                  <a:pt x="1621848" y="3763912"/>
                </a:cubicBezTo>
                <a:cubicBezTo>
                  <a:pt x="1617903" y="3760356"/>
                  <a:pt x="1616821" y="3759562"/>
                  <a:pt x="1617195" y="3760125"/>
                </a:cubicBezTo>
                <a:close/>
                <a:moveTo>
                  <a:pt x="317743" y="3759663"/>
                </a:moveTo>
                <a:cubicBezTo>
                  <a:pt x="317122" y="3759301"/>
                  <a:pt x="316326" y="3759692"/>
                  <a:pt x="315470" y="3761636"/>
                </a:cubicBezTo>
                <a:cubicBezTo>
                  <a:pt x="319892" y="3768607"/>
                  <a:pt x="319606" y="3760747"/>
                  <a:pt x="317743" y="3759663"/>
                </a:cubicBezTo>
                <a:close/>
                <a:moveTo>
                  <a:pt x="3432332" y="3759360"/>
                </a:moveTo>
                <a:cubicBezTo>
                  <a:pt x="3432141" y="3763817"/>
                  <a:pt x="3428814" y="3765050"/>
                  <a:pt x="3426009" y="3766591"/>
                </a:cubicBezTo>
                <a:lnTo>
                  <a:pt x="3422881" y="3775510"/>
                </a:lnTo>
                <a:lnTo>
                  <a:pt x="3421873" y="3774913"/>
                </a:lnTo>
                <a:lnTo>
                  <a:pt x="3422824" y="3775671"/>
                </a:lnTo>
                <a:lnTo>
                  <a:pt x="3422881" y="3775510"/>
                </a:lnTo>
                <a:lnTo>
                  <a:pt x="3431503" y="3780618"/>
                </a:lnTo>
                <a:cubicBezTo>
                  <a:pt x="3440817" y="3779986"/>
                  <a:pt x="3447164" y="3763485"/>
                  <a:pt x="3432332" y="3759360"/>
                </a:cubicBezTo>
                <a:close/>
                <a:moveTo>
                  <a:pt x="468356" y="3757843"/>
                </a:moveTo>
                <a:lnTo>
                  <a:pt x="471969" y="3787431"/>
                </a:lnTo>
                <a:cubicBezTo>
                  <a:pt x="470140" y="3790655"/>
                  <a:pt x="468552" y="3794012"/>
                  <a:pt x="467215" y="3797483"/>
                </a:cubicBezTo>
                <a:lnTo>
                  <a:pt x="466075" y="3798810"/>
                </a:lnTo>
                <a:lnTo>
                  <a:pt x="456757" y="3810759"/>
                </a:lnTo>
                <a:lnTo>
                  <a:pt x="456377" y="3810759"/>
                </a:lnTo>
                <a:cubicBezTo>
                  <a:pt x="449183" y="3811632"/>
                  <a:pt x="444056" y="3818156"/>
                  <a:pt x="444927" y="3825326"/>
                </a:cubicBezTo>
                <a:cubicBezTo>
                  <a:pt x="445654" y="3831300"/>
                  <a:pt x="450379" y="3836023"/>
                  <a:pt x="456377" y="3836743"/>
                </a:cubicBezTo>
                <a:cubicBezTo>
                  <a:pt x="463623" y="3836743"/>
                  <a:pt x="469497" y="3830883"/>
                  <a:pt x="469497" y="3823657"/>
                </a:cubicBezTo>
                <a:cubicBezTo>
                  <a:pt x="469501" y="3822272"/>
                  <a:pt x="469176" y="3820907"/>
                  <a:pt x="468547" y="3819674"/>
                </a:cubicBezTo>
                <a:cubicBezTo>
                  <a:pt x="470817" y="3821210"/>
                  <a:pt x="473426" y="3822196"/>
                  <a:pt x="476153" y="3822519"/>
                </a:cubicBezTo>
                <a:lnTo>
                  <a:pt x="479005" y="3846986"/>
                </a:lnTo>
                <a:lnTo>
                  <a:pt x="479005" y="3837882"/>
                </a:lnTo>
                <a:cubicBezTo>
                  <a:pt x="479287" y="3832856"/>
                  <a:pt x="478838" y="3827810"/>
                  <a:pt x="477674" y="3822898"/>
                </a:cubicBezTo>
                <a:cubicBezTo>
                  <a:pt x="481896" y="3823543"/>
                  <a:pt x="486193" y="3823543"/>
                  <a:pt x="490415" y="3822898"/>
                </a:cubicBezTo>
                <a:cubicBezTo>
                  <a:pt x="494528" y="3822139"/>
                  <a:pt x="498546" y="3820925"/>
                  <a:pt x="502394" y="3819294"/>
                </a:cubicBezTo>
                <a:lnTo>
                  <a:pt x="502204" y="3819484"/>
                </a:lnTo>
                <a:lnTo>
                  <a:pt x="523502" y="3809242"/>
                </a:lnTo>
                <a:lnTo>
                  <a:pt x="499542" y="3798241"/>
                </a:lnTo>
                <a:lnTo>
                  <a:pt x="475392" y="3787051"/>
                </a:lnTo>
                <a:lnTo>
                  <a:pt x="474251" y="3788189"/>
                </a:lnTo>
                <a:cubicBezTo>
                  <a:pt x="473761" y="3782120"/>
                  <a:pt x="472808" y="3776088"/>
                  <a:pt x="471399" y="3770171"/>
                </a:cubicBezTo>
                <a:close/>
                <a:moveTo>
                  <a:pt x="1987520" y="3757463"/>
                </a:moveTo>
                <a:cubicBezTo>
                  <a:pt x="1986037" y="3758070"/>
                  <a:pt x="1985276" y="3759739"/>
                  <a:pt x="1985808" y="3761257"/>
                </a:cubicBezTo>
                <a:cubicBezTo>
                  <a:pt x="1986341" y="3762812"/>
                  <a:pt x="1988033" y="3763665"/>
                  <a:pt x="1989611" y="3763153"/>
                </a:cubicBezTo>
                <a:cubicBezTo>
                  <a:pt x="1991095" y="3762547"/>
                  <a:pt x="1991855" y="3760877"/>
                  <a:pt x="1991323" y="3759360"/>
                </a:cubicBezTo>
                <a:cubicBezTo>
                  <a:pt x="1990714" y="3757862"/>
                  <a:pt x="1989079" y="3757065"/>
                  <a:pt x="1987520" y="3757463"/>
                </a:cubicBezTo>
                <a:close/>
                <a:moveTo>
                  <a:pt x="681522" y="3757463"/>
                </a:moveTo>
                <a:cubicBezTo>
                  <a:pt x="676578" y="3779085"/>
                  <a:pt x="697305" y="3758601"/>
                  <a:pt x="681522" y="3757463"/>
                </a:cubicBezTo>
                <a:close/>
                <a:moveTo>
                  <a:pt x="732935" y="3757406"/>
                </a:moveTo>
                <a:cubicBezTo>
                  <a:pt x="732783" y="3757406"/>
                  <a:pt x="732633" y="3757426"/>
                  <a:pt x="732484" y="3757463"/>
                </a:cubicBezTo>
                <a:cubicBezTo>
                  <a:pt x="731119" y="3757426"/>
                  <a:pt x="729984" y="3758506"/>
                  <a:pt x="729946" y="3759853"/>
                </a:cubicBezTo>
                <a:cubicBezTo>
                  <a:pt x="729940" y="3760081"/>
                  <a:pt x="729963" y="3760289"/>
                  <a:pt x="730012" y="3760498"/>
                </a:cubicBezTo>
                <a:cubicBezTo>
                  <a:pt x="729533" y="3761996"/>
                  <a:pt x="730360" y="3763590"/>
                  <a:pt x="731861" y="3764083"/>
                </a:cubicBezTo>
                <a:cubicBezTo>
                  <a:pt x="732798" y="3764367"/>
                  <a:pt x="733825" y="3764178"/>
                  <a:pt x="734576" y="3763533"/>
                </a:cubicBezTo>
                <a:lnTo>
                  <a:pt x="733055" y="3762964"/>
                </a:lnTo>
                <a:cubicBezTo>
                  <a:pt x="734618" y="3762774"/>
                  <a:pt x="735728" y="3761352"/>
                  <a:pt x="735534" y="3759796"/>
                </a:cubicBezTo>
                <a:cubicBezTo>
                  <a:pt x="735531" y="3759777"/>
                  <a:pt x="735529" y="3759758"/>
                  <a:pt x="735527" y="3759739"/>
                </a:cubicBezTo>
                <a:cubicBezTo>
                  <a:pt x="735458" y="3758374"/>
                  <a:pt x="734298" y="3757331"/>
                  <a:pt x="732935" y="3757406"/>
                </a:cubicBezTo>
                <a:close/>
                <a:moveTo>
                  <a:pt x="3996527" y="3757274"/>
                </a:moveTo>
                <a:cubicBezTo>
                  <a:pt x="3995006" y="3760119"/>
                  <a:pt x="3991583" y="3760688"/>
                  <a:pt x="3990822" y="3763912"/>
                </a:cubicBezTo>
                <a:lnTo>
                  <a:pt x="3991773" y="3764481"/>
                </a:lnTo>
                <a:cubicBezTo>
                  <a:pt x="4000140" y="3766567"/>
                  <a:pt x="4004324" y="3758601"/>
                  <a:pt x="3996527" y="3757274"/>
                </a:cubicBezTo>
                <a:close/>
                <a:moveTo>
                  <a:pt x="4055185" y="3757212"/>
                </a:moveTo>
                <a:cubicBezTo>
                  <a:pt x="4055666" y="3759514"/>
                  <a:pt x="4070213" y="3773206"/>
                  <a:pt x="4060800" y="3760119"/>
                </a:cubicBezTo>
                <a:cubicBezTo>
                  <a:pt x="4056427" y="3756942"/>
                  <a:pt x="4055024" y="3756444"/>
                  <a:pt x="4055185" y="3757212"/>
                </a:cubicBezTo>
                <a:close/>
                <a:moveTo>
                  <a:pt x="2150960" y="3757108"/>
                </a:moveTo>
                <a:lnTo>
                  <a:pt x="2151435" y="3758022"/>
                </a:lnTo>
                <a:lnTo>
                  <a:pt x="2151435" y="3758032"/>
                </a:lnTo>
                <a:cubicBezTo>
                  <a:pt x="2151435" y="3761447"/>
                  <a:pt x="2151435" y="3767136"/>
                  <a:pt x="2153907" y="3762774"/>
                </a:cubicBezTo>
                <a:lnTo>
                  <a:pt x="2151435" y="3758022"/>
                </a:lnTo>
                <a:lnTo>
                  <a:pt x="2151435" y="3757274"/>
                </a:lnTo>
                <a:cubicBezTo>
                  <a:pt x="2147917" y="3755567"/>
                  <a:pt x="2149153" y="3755852"/>
                  <a:pt x="2150960" y="3757108"/>
                </a:cubicBezTo>
                <a:close/>
                <a:moveTo>
                  <a:pt x="2056356" y="3756705"/>
                </a:moveTo>
                <a:cubicBezTo>
                  <a:pt x="2050652" y="3784396"/>
                  <a:pt x="2072140" y="3762964"/>
                  <a:pt x="2056356" y="3756705"/>
                </a:cubicBezTo>
                <a:close/>
                <a:moveTo>
                  <a:pt x="3505542" y="3756136"/>
                </a:moveTo>
                <a:cubicBezTo>
                  <a:pt x="3500598" y="3777947"/>
                  <a:pt x="3521325" y="3757274"/>
                  <a:pt x="3505542" y="3756136"/>
                </a:cubicBezTo>
                <a:close/>
                <a:moveTo>
                  <a:pt x="1869242" y="3755757"/>
                </a:moveTo>
                <a:cubicBezTo>
                  <a:pt x="1852128" y="3772068"/>
                  <a:pt x="1888258" y="3764481"/>
                  <a:pt x="1869242" y="3755757"/>
                </a:cubicBezTo>
                <a:close/>
                <a:moveTo>
                  <a:pt x="2077654" y="3755377"/>
                </a:moveTo>
                <a:cubicBezTo>
                  <a:pt x="2072520" y="3776999"/>
                  <a:pt x="2093247" y="3756515"/>
                  <a:pt x="2077654" y="3755377"/>
                </a:cubicBezTo>
                <a:close/>
                <a:moveTo>
                  <a:pt x="3218215" y="3755188"/>
                </a:moveTo>
                <a:cubicBezTo>
                  <a:pt x="3213651" y="3774344"/>
                  <a:pt x="3234949" y="3789896"/>
                  <a:pt x="3238942" y="3770550"/>
                </a:cubicBezTo>
                <a:lnTo>
                  <a:pt x="3238942" y="3769981"/>
                </a:lnTo>
                <a:cubicBezTo>
                  <a:pt x="3231716" y="3768464"/>
                  <a:pt x="3232477" y="3758981"/>
                  <a:pt x="3227723" y="3755188"/>
                </a:cubicBezTo>
                <a:cubicBezTo>
                  <a:pt x="3224699" y="3753841"/>
                  <a:pt x="3221239" y="3753841"/>
                  <a:pt x="3218215" y="3755188"/>
                </a:cubicBezTo>
                <a:close/>
                <a:moveTo>
                  <a:pt x="590057" y="3752911"/>
                </a:moveTo>
                <a:cubicBezTo>
                  <a:pt x="588528" y="3753196"/>
                  <a:pt x="587461" y="3754580"/>
                  <a:pt x="587585" y="3756136"/>
                </a:cubicBezTo>
                <a:cubicBezTo>
                  <a:pt x="587779" y="3757691"/>
                  <a:pt x="589203" y="3758810"/>
                  <a:pt x="590768" y="3758601"/>
                </a:cubicBezTo>
                <a:cubicBezTo>
                  <a:pt x="590783" y="3758601"/>
                  <a:pt x="590800" y="3758601"/>
                  <a:pt x="590817" y="3758601"/>
                </a:cubicBezTo>
                <a:cubicBezTo>
                  <a:pt x="592346" y="3758317"/>
                  <a:pt x="593413" y="3756932"/>
                  <a:pt x="593289" y="3755377"/>
                </a:cubicBezTo>
                <a:cubicBezTo>
                  <a:pt x="593002" y="3753860"/>
                  <a:pt x="591609" y="3752779"/>
                  <a:pt x="590057" y="3752911"/>
                </a:cubicBezTo>
                <a:close/>
                <a:moveTo>
                  <a:pt x="5153822" y="3751015"/>
                </a:moveTo>
                <a:lnTo>
                  <a:pt x="5138610" y="3757463"/>
                </a:lnTo>
                <a:cubicBezTo>
                  <a:pt x="5130243" y="3761067"/>
                  <a:pt x="5123967" y="3765429"/>
                  <a:pt x="5124728" y="3766947"/>
                </a:cubicBezTo>
                <a:cubicBezTo>
                  <a:pt x="5125489" y="3768464"/>
                  <a:pt x="5130052" y="3768085"/>
                  <a:pt x="5136898" y="3767705"/>
                </a:cubicBezTo>
                <a:lnTo>
                  <a:pt x="5138419" y="3768843"/>
                </a:lnTo>
                <a:lnTo>
                  <a:pt x="5151160" y="3768843"/>
                </a:lnTo>
                <a:lnTo>
                  <a:pt x="5152491" y="3759929"/>
                </a:lnTo>
                <a:close/>
                <a:moveTo>
                  <a:pt x="639688" y="3751015"/>
                </a:moveTo>
                <a:lnTo>
                  <a:pt x="639418" y="3751590"/>
                </a:lnTo>
                <a:lnTo>
                  <a:pt x="628020" y="3751851"/>
                </a:lnTo>
                <a:cubicBezTo>
                  <a:pt x="619258" y="3755709"/>
                  <a:pt x="617582" y="3767089"/>
                  <a:pt x="608312" y="3756705"/>
                </a:cubicBezTo>
                <a:cubicBezTo>
                  <a:pt x="610309" y="3774913"/>
                  <a:pt x="625783" y="3772210"/>
                  <a:pt x="634278" y="3762520"/>
                </a:cubicBezTo>
                <a:lnTo>
                  <a:pt x="639418" y="3751590"/>
                </a:lnTo>
                <a:lnTo>
                  <a:pt x="639688" y="3751584"/>
                </a:lnTo>
                <a:close/>
                <a:moveTo>
                  <a:pt x="517417" y="3750825"/>
                </a:moveTo>
                <a:lnTo>
                  <a:pt x="517417" y="3766378"/>
                </a:lnTo>
                <a:lnTo>
                  <a:pt x="533010" y="3766378"/>
                </a:lnTo>
                <a:cubicBezTo>
                  <a:pt x="533961" y="3754998"/>
                  <a:pt x="528826" y="3749877"/>
                  <a:pt x="517417" y="3750825"/>
                </a:cubicBezTo>
                <a:close/>
                <a:moveTo>
                  <a:pt x="422404" y="3750538"/>
                </a:moveTo>
                <a:cubicBezTo>
                  <a:pt x="420782" y="3749557"/>
                  <a:pt x="418251" y="3749497"/>
                  <a:pt x="414352" y="3750825"/>
                </a:cubicBezTo>
                <a:cubicBezTo>
                  <a:pt x="413877" y="3756800"/>
                  <a:pt x="414352" y="3761731"/>
                  <a:pt x="416087" y="3765335"/>
                </a:cubicBezTo>
                <a:lnTo>
                  <a:pt x="424813" y="3771478"/>
                </a:lnTo>
                <a:lnTo>
                  <a:pt x="424810" y="3771688"/>
                </a:lnTo>
                <a:lnTo>
                  <a:pt x="425381" y="3771878"/>
                </a:lnTo>
                <a:lnTo>
                  <a:pt x="424813" y="3771478"/>
                </a:lnTo>
                <a:lnTo>
                  <a:pt x="425001" y="3755780"/>
                </a:lnTo>
                <a:cubicBezTo>
                  <a:pt x="424740" y="3753421"/>
                  <a:pt x="424027" y="3751519"/>
                  <a:pt x="422404" y="3750538"/>
                </a:cubicBezTo>
                <a:close/>
                <a:moveTo>
                  <a:pt x="501634" y="3750446"/>
                </a:moveTo>
                <a:cubicBezTo>
                  <a:pt x="496690" y="3772068"/>
                  <a:pt x="517417" y="3750446"/>
                  <a:pt x="501634" y="3750446"/>
                </a:cubicBezTo>
                <a:close/>
                <a:moveTo>
                  <a:pt x="2106178" y="3750066"/>
                </a:moveTo>
                <a:lnTo>
                  <a:pt x="2105288" y="3751201"/>
                </a:lnTo>
                <a:lnTo>
                  <a:pt x="2098667" y="3751181"/>
                </a:lnTo>
                <a:cubicBezTo>
                  <a:pt x="2096670" y="3753623"/>
                  <a:pt x="2096005" y="3757274"/>
                  <a:pt x="2099142" y="3758412"/>
                </a:cubicBezTo>
                <a:cubicBezTo>
                  <a:pt x="2099237" y="3755567"/>
                  <a:pt x="2101186" y="3754808"/>
                  <a:pt x="2103017" y="3754097"/>
                </a:cubicBezTo>
                <a:lnTo>
                  <a:pt x="2105288" y="3751201"/>
                </a:lnTo>
                <a:lnTo>
                  <a:pt x="2106178" y="3751204"/>
                </a:lnTo>
                <a:close/>
                <a:moveTo>
                  <a:pt x="3105167" y="3749023"/>
                </a:moveTo>
                <a:cubicBezTo>
                  <a:pt x="3102410" y="3751774"/>
                  <a:pt x="3100889" y="3760119"/>
                  <a:pt x="3108875" y="3765809"/>
                </a:cubicBezTo>
                <a:cubicBezTo>
                  <a:pt x="3111918" y="3749118"/>
                  <a:pt x="3107924" y="3746273"/>
                  <a:pt x="3105167" y="3749023"/>
                </a:cubicBezTo>
                <a:close/>
                <a:moveTo>
                  <a:pt x="1718258" y="3748170"/>
                </a:moveTo>
                <a:lnTo>
                  <a:pt x="1714455" y="3751015"/>
                </a:lnTo>
                <a:lnTo>
                  <a:pt x="1716356" y="3751963"/>
                </a:lnTo>
                <a:lnTo>
                  <a:pt x="1718258" y="3751963"/>
                </a:lnTo>
                <a:lnTo>
                  <a:pt x="1718258" y="3750066"/>
                </a:lnTo>
                <a:close/>
                <a:moveTo>
                  <a:pt x="411499" y="3745514"/>
                </a:moveTo>
                <a:lnTo>
                  <a:pt x="411499" y="3745894"/>
                </a:lnTo>
                <a:cubicBezTo>
                  <a:pt x="409976" y="3746292"/>
                  <a:pt x="409069" y="3747847"/>
                  <a:pt x="409472" y="3749365"/>
                </a:cubicBezTo>
                <a:cubicBezTo>
                  <a:pt x="409735" y="3750370"/>
                  <a:pt x="410509" y="3751129"/>
                  <a:pt x="411499" y="3751394"/>
                </a:cubicBezTo>
                <a:cubicBezTo>
                  <a:pt x="413063" y="3751204"/>
                  <a:pt x="414173" y="3749782"/>
                  <a:pt x="413979" y="3748227"/>
                </a:cubicBezTo>
                <a:cubicBezTo>
                  <a:pt x="413975" y="3748208"/>
                  <a:pt x="413973" y="3748189"/>
                  <a:pt x="413972" y="3748170"/>
                </a:cubicBezTo>
                <a:cubicBezTo>
                  <a:pt x="413975" y="3746766"/>
                  <a:pt x="412895" y="3745609"/>
                  <a:pt x="411499" y="3745514"/>
                </a:cubicBezTo>
                <a:close/>
                <a:moveTo>
                  <a:pt x="2972533" y="3745325"/>
                </a:moveTo>
                <a:cubicBezTo>
                  <a:pt x="2969300" y="3751963"/>
                  <a:pt x="2973293" y="3765809"/>
                  <a:pt x="2959412" y="3762205"/>
                </a:cubicBezTo>
                <a:cubicBezTo>
                  <a:pt x="2959450" y="3761105"/>
                  <a:pt x="2959640" y="3760024"/>
                  <a:pt x="2959982" y="3758981"/>
                </a:cubicBezTo>
                <a:cubicBezTo>
                  <a:pt x="2962853" y="3756667"/>
                  <a:pt x="2965078" y="3753670"/>
                  <a:pt x="2966447" y="3750256"/>
                </a:cubicBezTo>
                <a:cubicBezTo>
                  <a:pt x="2965135" y="3749991"/>
                  <a:pt x="2963766" y="3749991"/>
                  <a:pt x="2962454" y="3750256"/>
                </a:cubicBezTo>
                <a:cubicBezTo>
                  <a:pt x="2962701" y="3749706"/>
                  <a:pt x="2963025" y="3749194"/>
                  <a:pt x="2963405" y="3748739"/>
                </a:cubicBezTo>
                <a:cubicBezTo>
                  <a:pt x="2966523" y="3747791"/>
                  <a:pt x="2969566" y="3746652"/>
                  <a:pt x="2972533" y="3745325"/>
                </a:cubicBezTo>
                <a:close/>
                <a:moveTo>
                  <a:pt x="5172362" y="3744642"/>
                </a:moveTo>
                <a:cubicBezTo>
                  <a:pt x="5167685" y="3743068"/>
                  <a:pt x="5162607" y="3745590"/>
                  <a:pt x="5161029" y="3750256"/>
                </a:cubicBezTo>
                <a:cubicBezTo>
                  <a:pt x="5159489" y="3754808"/>
                  <a:pt x="5161847" y="3759758"/>
                  <a:pt x="5166372" y="3761447"/>
                </a:cubicBezTo>
                <a:cubicBezTo>
                  <a:pt x="5170765" y="3762148"/>
                  <a:pt x="5175024" y="3759588"/>
                  <a:pt x="5176451" y="3755377"/>
                </a:cubicBezTo>
                <a:lnTo>
                  <a:pt x="5177972" y="3755946"/>
                </a:lnTo>
                <a:cubicBezTo>
                  <a:pt x="5179550" y="3751280"/>
                  <a:pt x="5177040" y="3746216"/>
                  <a:pt x="5172362" y="3744642"/>
                </a:cubicBezTo>
                <a:close/>
                <a:moveTo>
                  <a:pt x="1328246" y="3744376"/>
                </a:moveTo>
                <a:lnTo>
                  <a:pt x="1332619" y="3754049"/>
                </a:lnTo>
                <a:lnTo>
                  <a:pt x="1334331" y="3754049"/>
                </a:lnTo>
                <a:lnTo>
                  <a:pt x="1334331" y="3756894"/>
                </a:lnTo>
                <a:lnTo>
                  <a:pt x="1338895" y="3759170"/>
                </a:lnTo>
                <a:cubicBezTo>
                  <a:pt x="1340853" y="3759929"/>
                  <a:pt x="1342897" y="3760422"/>
                  <a:pt x="1344980" y="3760688"/>
                </a:cubicBezTo>
                <a:cubicBezTo>
                  <a:pt x="1344944" y="3759721"/>
                  <a:pt x="1345571" y="3758867"/>
                  <a:pt x="1346501" y="3758601"/>
                </a:cubicBezTo>
                <a:cubicBezTo>
                  <a:pt x="1347705" y="3758374"/>
                  <a:pt x="1348880" y="3759114"/>
                  <a:pt x="1349163" y="3760308"/>
                </a:cubicBezTo>
                <a:cubicBezTo>
                  <a:pt x="1349163" y="3760308"/>
                  <a:pt x="1349163" y="3760308"/>
                  <a:pt x="1349163" y="3761257"/>
                </a:cubicBezTo>
                <a:lnTo>
                  <a:pt x="1352586" y="3762584"/>
                </a:lnTo>
                <a:lnTo>
                  <a:pt x="1352586" y="3754808"/>
                </a:lnTo>
                <a:lnTo>
                  <a:pt x="1344790" y="3747791"/>
                </a:lnTo>
                <a:lnTo>
                  <a:pt x="1343649" y="3747791"/>
                </a:lnTo>
                <a:lnTo>
                  <a:pt x="1337754" y="3751773"/>
                </a:lnTo>
                <a:lnTo>
                  <a:pt x="1337754" y="3747601"/>
                </a:lnTo>
                <a:cubicBezTo>
                  <a:pt x="1337189" y="3745325"/>
                  <a:pt x="1334922" y="3743902"/>
                  <a:pt x="1332619" y="3744376"/>
                </a:cubicBezTo>
                <a:close/>
                <a:moveTo>
                  <a:pt x="455426" y="3744376"/>
                </a:moveTo>
                <a:cubicBezTo>
                  <a:pt x="451185" y="3744927"/>
                  <a:pt x="447970" y="3748454"/>
                  <a:pt x="447819" y="3752722"/>
                </a:cubicBezTo>
                <a:lnTo>
                  <a:pt x="442495" y="3752722"/>
                </a:lnTo>
                <a:cubicBezTo>
                  <a:pt x="441354" y="3758032"/>
                  <a:pt x="447629" y="3760688"/>
                  <a:pt x="452954" y="3761257"/>
                </a:cubicBezTo>
                <a:cubicBezTo>
                  <a:pt x="457333" y="3763286"/>
                  <a:pt x="462536" y="3761408"/>
                  <a:pt x="464578" y="3757027"/>
                </a:cubicBezTo>
                <a:cubicBezTo>
                  <a:pt x="465289" y="3755510"/>
                  <a:pt x="465544" y="3753822"/>
                  <a:pt x="465314" y="3752153"/>
                </a:cubicBezTo>
                <a:cubicBezTo>
                  <a:pt x="464626" y="3747354"/>
                  <a:pt x="460273" y="3743921"/>
                  <a:pt x="455426" y="3744376"/>
                </a:cubicBezTo>
                <a:close/>
                <a:moveTo>
                  <a:pt x="3144815" y="3744187"/>
                </a:moveTo>
                <a:cubicBezTo>
                  <a:pt x="3127510" y="3751773"/>
                  <a:pt x="3165161" y="3757274"/>
                  <a:pt x="3144815" y="3744187"/>
                </a:cubicBezTo>
                <a:close/>
                <a:moveTo>
                  <a:pt x="1726244" y="3742859"/>
                </a:moveTo>
                <a:lnTo>
                  <a:pt x="1724723" y="3746083"/>
                </a:lnTo>
                <a:cubicBezTo>
                  <a:pt x="1724723" y="3747791"/>
                  <a:pt x="1724723" y="3749498"/>
                  <a:pt x="1724723" y="3749687"/>
                </a:cubicBezTo>
                <a:cubicBezTo>
                  <a:pt x="1727305" y="3750104"/>
                  <a:pt x="1729937" y="3750104"/>
                  <a:pt x="1732519" y="3749687"/>
                </a:cubicBezTo>
                <a:lnTo>
                  <a:pt x="1738985" y="3749687"/>
                </a:lnTo>
                <a:lnTo>
                  <a:pt x="1736322" y="3742859"/>
                </a:lnTo>
                <a:close/>
                <a:moveTo>
                  <a:pt x="571866" y="3742802"/>
                </a:moveTo>
                <a:cubicBezTo>
                  <a:pt x="570343" y="3742385"/>
                  <a:pt x="568782" y="3743296"/>
                  <a:pt x="568379" y="3744813"/>
                </a:cubicBezTo>
                <a:cubicBezTo>
                  <a:pt x="568252" y="3745287"/>
                  <a:pt x="568252" y="3745799"/>
                  <a:pt x="568379" y="3746273"/>
                </a:cubicBezTo>
                <a:cubicBezTo>
                  <a:pt x="568782" y="3747791"/>
                  <a:pt x="570343" y="3748701"/>
                  <a:pt x="571866" y="3748303"/>
                </a:cubicBezTo>
                <a:cubicBezTo>
                  <a:pt x="572857" y="3748037"/>
                  <a:pt x="573631" y="3747260"/>
                  <a:pt x="573893" y="3746273"/>
                </a:cubicBezTo>
                <a:cubicBezTo>
                  <a:pt x="574297" y="3744756"/>
                  <a:pt x="573390" y="3743201"/>
                  <a:pt x="571866" y="3742802"/>
                </a:cubicBezTo>
                <a:close/>
                <a:moveTo>
                  <a:pt x="1798694" y="3741342"/>
                </a:moveTo>
                <a:lnTo>
                  <a:pt x="1794891" y="3745894"/>
                </a:lnTo>
                <a:lnTo>
                  <a:pt x="1791278" y="3750635"/>
                </a:lnTo>
                <a:lnTo>
                  <a:pt x="1796222" y="3754619"/>
                </a:lnTo>
                <a:cubicBezTo>
                  <a:pt x="1798095" y="3756363"/>
                  <a:pt x="1800386" y="3757615"/>
                  <a:pt x="1802877" y="3758222"/>
                </a:cubicBezTo>
                <a:cubicBezTo>
                  <a:pt x="1802877" y="3758222"/>
                  <a:pt x="1802877" y="3754049"/>
                  <a:pt x="1801546" y="3749498"/>
                </a:cubicBezTo>
                <a:close/>
                <a:moveTo>
                  <a:pt x="2864687" y="3740314"/>
                </a:moveTo>
                <a:cubicBezTo>
                  <a:pt x="2863038" y="3739315"/>
                  <a:pt x="2860483" y="3739256"/>
                  <a:pt x="2856537" y="3740583"/>
                </a:cubicBezTo>
                <a:lnTo>
                  <a:pt x="2857678" y="3741721"/>
                </a:lnTo>
                <a:cubicBezTo>
                  <a:pt x="2856347" y="3753480"/>
                  <a:pt x="2859009" y="3760688"/>
                  <a:pt x="2868136" y="3762584"/>
                </a:cubicBezTo>
                <a:cubicBezTo>
                  <a:pt x="2866425" y="3754761"/>
                  <a:pt x="2869634" y="3743310"/>
                  <a:pt x="2864687" y="3740314"/>
                </a:cubicBezTo>
                <a:close/>
                <a:moveTo>
                  <a:pt x="783446" y="3739824"/>
                </a:moveTo>
                <a:cubicBezTo>
                  <a:pt x="781923" y="3739426"/>
                  <a:pt x="780362" y="3740337"/>
                  <a:pt x="779959" y="3741854"/>
                </a:cubicBezTo>
                <a:cubicBezTo>
                  <a:pt x="779556" y="3743371"/>
                  <a:pt x="780463" y="3744927"/>
                  <a:pt x="781986" y="3745325"/>
                </a:cubicBezTo>
                <a:cubicBezTo>
                  <a:pt x="782465" y="3745458"/>
                  <a:pt x="782967" y="3745458"/>
                  <a:pt x="783446" y="3745325"/>
                </a:cubicBezTo>
                <a:cubicBezTo>
                  <a:pt x="785009" y="3745135"/>
                  <a:pt x="786120" y="3743713"/>
                  <a:pt x="785926" y="3742157"/>
                </a:cubicBezTo>
                <a:cubicBezTo>
                  <a:pt x="785922" y="3742138"/>
                  <a:pt x="785920" y="3742119"/>
                  <a:pt x="785918" y="3742101"/>
                </a:cubicBezTo>
                <a:cubicBezTo>
                  <a:pt x="785434" y="3741190"/>
                  <a:pt x="784487" y="3740602"/>
                  <a:pt x="783446" y="3740583"/>
                </a:cubicBezTo>
                <a:close/>
                <a:moveTo>
                  <a:pt x="1048525" y="3738307"/>
                </a:moveTo>
                <a:lnTo>
                  <a:pt x="1035594" y="3742859"/>
                </a:lnTo>
                <a:lnTo>
                  <a:pt x="1040158" y="3755946"/>
                </a:lnTo>
                <a:lnTo>
                  <a:pt x="1040158" y="3754049"/>
                </a:lnTo>
                <a:close/>
                <a:moveTo>
                  <a:pt x="386589" y="3737738"/>
                </a:moveTo>
                <a:cubicBezTo>
                  <a:pt x="385290" y="3742897"/>
                  <a:pt x="385735" y="3748180"/>
                  <a:pt x="387638" y="3752874"/>
                </a:cubicBezTo>
                <a:lnTo>
                  <a:pt x="396196" y="3763020"/>
                </a:lnTo>
                <a:lnTo>
                  <a:pt x="396097" y="3763912"/>
                </a:lnTo>
                <a:lnTo>
                  <a:pt x="397428" y="3764481"/>
                </a:lnTo>
                <a:lnTo>
                  <a:pt x="396196" y="3763020"/>
                </a:lnTo>
                <a:lnTo>
                  <a:pt x="397975" y="3746913"/>
                </a:lnTo>
                <a:cubicBezTo>
                  <a:pt x="396430" y="3741769"/>
                  <a:pt x="392674" y="3737928"/>
                  <a:pt x="386589" y="3737738"/>
                </a:cubicBezTo>
                <a:close/>
                <a:moveTo>
                  <a:pt x="1332810" y="3737169"/>
                </a:moveTo>
                <a:lnTo>
                  <a:pt x="1332810" y="3738497"/>
                </a:lnTo>
                <a:lnTo>
                  <a:pt x="1333951" y="3738497"/>
                </a:lnTo>
                <a:close/>
                <a:moveTo>
                  <a:pt x="5909110" y="3736259"/>
                </a:moveTo>
                <a:lnTo>
                  <a:pt x="5911748" y="3737845"/>
                </a:lnTo>
                <a:lnTo>
                  <a:pt x="5910810" y="3740277"/>
                </a:lnTo>
                <a:close/>
                <a:moveTo>
                  <a:pt x="3065329" y="3733755"/>
                </a:moveTo>
                <a:cubicBezTo>
                  <a:pt x="3064492" y="3740849"/>
                  <a:pt x="3068904" y="3747506"/>
                  <a:pt x="3075788" y="3749498"/>
                </a:cubicBezTo>
                <a:cubicBezTo>
                  <a:pt x="3076719" y="3742726"/>
                  <a:pt x="3072745" y="3736221"/>
                  <a:pt x="3066280" y="3733945"/>
                </a:cubicBezTo>
                <a:close/>
                <a:moveTo>
                  <a:pt x="1839007" y="3732997"/>
                </a:moveTo>
                <a:cubicBezTo>
                  <a:pt x="1837866" y="3742290"/>
                  <a:pt x="1820562" y="3749308"/>
                  <a:pt x="1832542" y="3755377"/>
                </a:cubicBezTo>
                <a:lnTo>
                  <a:pt x="1833303" y="3754429"/>
                </a:lnTo>
                <a:cubicBezTo>
                  <a:pt x="1833303" y="3751394"/>
                  <a:pt x="1836535" y="3747601"/>
                  <a:pt x="1839197" y="3743807"/>
                </a:cubicBezTo>
                <a:cubicBezTo>
                  <a:pt x="1842810" y="3746463"/>
                  <a:pt x="1855931" y="3740963"/>
                  <a:pt x="1843000" y="3734893"/>
                </a:cubicBezTo>
                <a:lnTo>
                  <a:pt x="1843000" y="3736031"/>
                </a:lnTo>
                <a:cubicBezTo>
                  <a:pt x="1842188" y="3734476"/>
                  <a:pt x="1840724" y="3733357"/>
                  <a:pt x="1839007" y="3732997"/>
                </a:cubicBezTo>
                <a:close/>
                <a:moveTo>
                  <a:pt x="2975575" y="3731858"/>
                </a:moveTo>
                <a:cubicBezTo>
                  <a:pt x="2990597" y="3726169"/>
                  <a:pt x="2994781" y="3755377"/>
                  <a:pt x="3001436" y="3742480"/>
                </a:cubicBezTo>
                <a:lnTo>
                  <a:pt x="3002387" y="3762774"/>
                </a:lnTo>
                <a:cubicBezTo>
                  <a:pt x="2994020" y="3762395"/>
                  <a:pt x="2992499" y="3755188"/>
                  <a:pt x="2989837" y="3749498"/>
                </a:cubicBezTo>
                <a:cubicBezTo>
                  <a:pt x="2993260" y="3747791"/>
                  <a:pt x="2995161" y="3744376"/>
                  <a:pt x="2987365" y="3740773"/>
                </a:cubicBezTo>
                <a:lnTo>
                  <a:pt x="2984893" y="3743239"/>
                </a:lnTo>
                <a:cubicBezTo>
                  <a:pt x="2983466" y="3742518"/>
                  <a:pt x="2981926" y="3742063"/>
                  <a:pt x="2980329" y="3741911"/>
                </a:cubicBezTo>
                <a:lnTo>
                  <a:pt x="2978427" y="3741911"/>
                </a:lnTo>
                <a:cubicBezTo>
                  <a:pt x="2980633" y="3741076"/>
                  <a:pt x="2982801" y="3740128"/>
                  <a:pt x="2984893" y="3739066"/>
                </a:cubicBezTo>
                <a:lnTo>
                  <a:pt x="2971201" y="3739066"/>
                </a:lnTo>
                <a:cubicBezTo>
                  <a:pt x="2973027" y="3736904"/>
                  <a:pt x="2974510" y="3734476"/>
                  <a:pt x="2975575" y="3731858"/>
                </a:cubicBezTo>
                <a:close/>
                <a:moveTo>
                  <a:pt x="1664824" y="3730152"/>
                </a:moveTo>
                <a:cubicBezTo>
                  <a:pt x="1659879" y="3751773"/>
                  <a:pt x="1680606" y="3731100"/>
                  <a:pt x="1664824" y="3730152"/>
                </a:cubicBezTo>
                <a:close/>
                <a:moveTo>
                  <a:pt x="3182085" y="3729583"/>
                </a:moveTo>
                <a:cubicBezTo>
                  <a:pt x="3183797" y="3750825"/>
                  <a:pt x="3174859" y="3729583"/>
                  <a:pt x="3161168" y="3734704"/>
                </a:cubicBezTo>
                <a:cubicBezTo>
                  <a:pt x="3163830" y="3749687"/>
                  <a:pt x="3180944" y="3751773"/>
                  <a:pt x="3186649" y="3765240"/>
                </a:cubicBezTo>
                <a:lnTo>
                  <a:pt x="3187410" y="3765998"/>
                </a:lnTo>
                <a:cubicBezTo>
                  <a:pt x="3185318" y="3757084"/>
                  <a:pt x="3195206" y="3752722"/>
                  <a:pt x="3187410" y="3750446"/>
                </a:cubicBezTo>
                <a:cubicBezTo>
                  <a:pt x="3187410" y="3753670"/>
                  <a:pt x="3187410" y="3756515"/>
                  <a:pt x="3182085" y="3755567"/>
                </a:cubicBezTo>
                <a:cubicBezTo>
                  <a:pt x="3179043" y="3746273"/>
                  <a:pt x="3197488" y="3733945"/>
                  <a:pt x="3182085" y="3729583"/>
                </a:cubicBezTo>
                <a:close/>
                <a:moveTo>
                  <a:pt x="3479871" y="3728824"/>
                </a:moveTo>
                <a:cubicBezTo>
                  <a:pt x="3482723" y="3736411"/>
                  <a:pt x="3473596" y="3755757"/>
                  <a:pt x="3485005" y="3754808"/>
                </a:cubicBezTo>
                <a:cubicBezTo>
                  <a:pt x="3481773" y="3747411"/>
                  <a:pt x="3490710" y="3727876"/>
                  <a:pt x="3479871" y="3728824"/>
                </a:cubicBezTo>
                <a:close/>
                <a:moveTo>
                  <a:pt x="3406280" y="3728445"/>
                </a:moveTo>
                <a:lnTo>
                  <a:pt x="3406280" y="3738876"/>
                </a:lnTo>
                <a:lnTo>
                  <a:pt x="3416739" y="3738876"/>
                </a:lnTo>
                <a:lnTo>
                  <a:pt x="3416739" y="3728445"/>
                </a:lnTo>
                <a:close/>
                <a:moveTo>
                  <a:pt x="562674" y="3727307"/>
                </a:moveTo>
                <a:lnTo>
                  <a:pt x="562824" y="3727605"/>
                </a:lnTo>
                <a:lnTo>
                  <a:pt x="562674" y="3727876"/>
                </a:lnTo>
                <a:close/>
                <a:moveTo>
                  <a:pt x="367763" y="3725220"/>
                </a:moveTo>
                <a:cubicBezTo>
                  <a:pt x="362819" y="3746842"/>
                  <a:pt x="383546" y="3726358"/>
                  <a:pt x="367763" y="3725220"/>
                </a:cubicBezTo>
                <a:close/>
                <a:moveTo>
                  <a:pt x="3998048" y="3724272"/>
                </a:moveTo>
                <a:cubicBezTo>
                  <a:pt x="3992914" y="3745894"/>
                  <a:pt x="4013641" y="3724272"/>
                  <a:pt x="3998048" y="3724272"/>
                </a:cubicBezTo>
                <a:close/>
                <a:moveTo>
                  <a:pt x="488133" y="3720289"/>
                </a:moveTo>
                <a:cubicBezTo>
                  <a:pt x="471589" y="3718961"/>
                  <a:pt x="470068" y="3732997"/>
                  <a:pt x="467215" y="3745704"/>
                </a:cubicBezTo>
                <a:lnTo>
                  <a:pt x="467215" y="3746273"/>
                </a:lnTo>
                <a:cubicBezTo>
                  <a:pt x="481097" y="3744566"/>
                  <a:pt x="484900" y="3732617"/>
                  <a:pt x="488133" y="3720289"/>
                </a:cubicBezTo>
                <a:close/>
                <a:moveTo>
                  <a:pt x="461891" y="3720289"/>
                </a:moveTo>
                <a:cubicBezTo>
                  <a:pt x="434508" y="3720289"/>
                  <a:pt x="456567" y="3742101"/>
                  <a:pt x="461891" y="3720289"/>
                </a:cubicBezTo>
                <a:close/>
                <a:moveTo>
                  <a:pt x="2092867" y="3719910"/>
                </a:moveTo>
                <a:cubicBezTo>
                  <a:pt x="2092012" y="3724320"/>
                  <a:pt x="2081101" y="3733103"/>
                  <a:pt x="2082198" y="3739860"/>
                </a:cubicBezTo>
                <a:lnTo>
                  <a:pt x="2087970" y="3745563"/>
                </a:lnTo>
                <a:lnTo>
                  <a:pt x="2087732" y="3745894"/>
                </a:lnTo>
                <a:lnTo>
                  <a:pt x="2088113" y="3745704"/>
                </a:lnTo>
                <a:lnTo>
                  <a:pt x="2087970" y="3745563"/>
                </a:lnTo>
                <a:lnTo>
                  <a:pt x="2096789" y="3733257"/>
                </a:lnTo>
                <a:cubicBezTo>
                  <a:pt x="2099856" y="3728397"/>
                  <a:pt x="2100759" y="3723419"/>
                  <a:pt x="2092867" y="3719910"/>
                </a:cubicBezTo>
                <a:close/>
                <a:moveTo>
                  <a:pt x="1580204" y="3719910"/>
                </a:moveTo>
                <a:cubicBezTo>
                  <a:pt x="1575069" y="3741532"/>
                  <a:pt x="1595797" y="3719910"/>
                  <a:pt x="1580204" y="3719910"/>
                </a:cubicBezTo>
                <a:close/>
                <a:moveTo>
                  <a:pt x="1983526" y="3719720"/>
                </a:moveTo>
                <a:lnTo>
                  <a:pt x="1983336" y="3719910"/>
                </a:lnTo>
                <a:cubicBezTo>
                  <a:pt x="1971356" y="3717444"/>
                  <a:pt x="1951770" y="3732997"/>
                  <a:pt x="1967553" y="3740773"/>
                </a:cubicBezTo>
                <a:cubicBezTo>
                  <a:pt x="1969265" y="3729962"/>
                  <a:pt x="1982005" y="3730341"/>
                  <a:pt x="1983526" y="3719720"/>
                </a:cubicBezTo>
                <a:close/>
                <a:moveTo>
                  <a:pt x="1858784" y="3719341"/>
                </a:moveTo>
                <a:lnTo>
                  <a:pt x="1858023" y="3719720"/>
                </a:lnTo>
                <a:cubicBezTo>
                  <a:pt x="1865021" y="3721294"/>
                  <a:pt x="1869797" y="3727762"/>
                  <a:pt x="1869242" y="3734893"/>
                </a:cubicBezTo>
                <a:cubicBezTo>
                  <a:pt x="1862343" y="3733053"/>
                  <a:pt x="1857875" y="3726396"/>
                  <a:pt x="1858784" y="3719341"/>
                </a:cubicBezTo>
                <a:close/>
                <a:moveTo>
                  <a:pt x="584542" y="3718582"/>
                </a:moveTo>
                <a:cubicBezTo>
                  <a:pt x="583533" y="3719322"/>
                  <a:pt x="583080" y="3720592"/>
                  <a:pt x="583401" y="3721806"/>
                </a:cubicBezTo>
                <a:lnTo>
                  <a:pt x="582070" y="3721806"/>
                </a:lnTo>
                <a:cubicBezTo>
                  <a:pt x="582293" y="3723361"/>
                  <a:pt x="583736" y="3724443"/>
                  <a:pt x="585295" y="3724215"/>
                </a:cubicBezTo>
                <a:cubicBezTo>
                  <a:pt x="586856" y="3724006"/>
                  <a:pt x="587940" y="3722565"/>
                  <a:pt x="587718" y="3721010"/>
                </a:cubicBezTo>
                <a:cubicBezTo>
                  <a:pt x="587499" y="3719473"/>
                  <a:pt x="586086" y="3718392"/>
                  <a:pt x="584542" y="3718582"/>
                </a:cubicBezTo>
                <a:close/>
                <a:moveTo>
                  <a:pt x="2213426" y="3715547"/>
                </a:moveTo>
                <a:cubicBezTo>
                  <a:pt x="2208482" y="3737169"/>
                  <a:pt x="2229209" y="3716685"/>
                  <a:pt x="2213426" y="3715547"/>
                </a:cubicBezTo>
                <a:close/>
                <a:moveTo>
                  <a:pt x="1370841" y="3714978"/>
                </a:moveTo>
                <a:lnTo>
                  <a:pt x="1370841" y="3717823"/>
                </a:lnTo>
                <a:cubicBezTo>
                  <a:pt x="1373201" y="3718449"/>
                  <a:pt x="1375239" y="3719948"/>
                  <a:pt x="1376546" y="3721996"/>
                </a:cubicBezTo>
                <a:cubicBezTo>
                  <a:pt x="1378000" y="3723912"/>
                  <a:pt x="1378801" y="3726225"/>
                  <a:pt x="1378828" y="3728634"/>
                </a:cubicBezTo>
                <a:cubicBezTo>
                  <a:pt x="1378828" y="3728634"/>
                  <a:pt x="1376165" y="3729962"/>
                  <a:pt x="1374074" y="3728634"/>
                </a:cubicBezTo>
                <a:cubicBezTo>
                  <a:pt x="1371316" y="3727781"/>
                  <a:pt x="1369130" y="3725656"/>
                  <a:pt x="1368179" y="3722944"/>
                </a:cubicBezTo>
                <a:lnTo>
                  <a:pt x="1366467" y="3722944"/>
                </a:lnTo>
                <a:lnTo>
                  <a:pt x="1361143" y="3721237"/>
                </a:lnTo>
                <a:lnTo>
                  <a:pt x="1361143" y="3718582"/>
                </a:lnTo>
                <a:lnTo>
                  <a:pt x="1357530" y="3725789"/>
                </a:lnTo>
                <a:lnTo>
                  <a:pt x="1353727" y="3726738"/>
                </a:lnTo>
                <a:cubicBezTo>
                  <a:pt x="1354478" y="3731593"/>
                  <a:pt x="1355493" y="3736411"/>
                  <a:pt x="1356769" y="3741152"/>
                </a:cubicBezTo>
                <a:lnTo>
                  <a:pt x="1365707" y="3772826"/>
                </a:lnTo>
                <a:cubicBezTo>
                  <a:pt x="1365707" y="3769412"/>
                  <a:pt x="1365707" y="3765998"/>
                  <a:pt x="1365707" y="3762584"/>
                </a:cubicBezTo>
                <a:lnTo>
                  <a:pt x="1370461" y="3764860"/>
                </a:lnTo>
                <a:lnTo>
                  <a:pt x="1372172" y="3761067"/>
                </a:lnTo>
                <a:lnTo>
                  <a:pt x="1364566" y="3736411"/>
                </a:lnTo>
                <a:lnTo>
                  <a:pt x="1379018" y="3732997"/>
                </a:lnTo>
                <a:lnTo>
                  <a:pt x="1389667" y="3756136"/>
                </a:lnTo>
                <a:lnTo>
                  <a:pt x="1399174" y="3750635"/>
                </a:lnTo>
                <a:lnTo>
                  <a:pt x="1393660" y="3735273"/>
                </a:lnTo>
                <a:cubicBezTo>
                  <a:pt x="1388259" y="3726377"/>
                  <a:pt x="1380311" y="3719322"/>
                  <a:pt x="1370841" y="3714978"/>
                </a:cubicBezTo>
                <a:close/>
                <a:moveTo>
                  <a:pt x="561343" y="3714978"/>
                </a:moveTo>
                <a:lnTo>
                  <a:pt x="562442" y="3716036"/>
                </a:lnTo>
                <a:lnTo>
                  <a:pt x="561914" y="3716496"/>
                </a:lnTo>
                <a:lnTo>
                  <a:pt x="560651" y="3715761"/>
                </a:lnTo>
                <a:close/>
                <a:moveTo>
                  <a:pt x="397808" y="3713840"/>
                </a:moveTo>
                <a:cubicBezTo>
                  <a:pt x="377461" y="3726927"/>
                  <a:pt x="415112" y="3721427"/>
                  <a:pt x="397808" y="3713840"/>
                </a:cubicBezTo>
                <a:close/>
                <a:moveTo>
                  <a:pt x="2101424" y="3713271"/>
                </a:moveTo>
                <a:cubicBezTo>
                  <a:pt x="2103896" y="3713840"/>
                  <a:pt x="2103896" y="3719151"/>
                  <a:pt x="2103896" y="3722755"/>
                </a:cubicBezTo>
                <a:lnTo>
                  <a:pt x="2103896" y="3721617"/>
                </a:lnTo>
                <a:cubicBezTo>
                  <a:pt x="2098381" y="3720858"/>
                  <a:pt x="2098381" y="3715168"/>
                  <a:pt x="2101424" y="3713271"/>
                </a:cubicBezTo>
                <a:close/>
                <a:moveTo>
                  <a:pt x="430135" y="3713271"/>
                </a:moveTo>
                <a:lnTo>
                  <a:pt x="432227" y="3715737"/>
                </a:lnTo>
                <a:cubicBezTo>
                  <a:pt x="432227" y="3716875"/>
                  <a:pt x="434128" y="3717823"/>
                  <a:pt x="434699" y="3717634"/>
                </a:cubicBezTo>
                <a:cubicBezTo>
                  <a:pt x="435269" y="3717444"/>
                  <a:pt x="435649" y="3716685"/>
                  <a:pt x="434699" y="3715358"/>
                </a:cubicBezTo>
                <a:lnTo>
                  <a:pt x="434699" y="3713271"/>
                </a:lnTo>
                <a:close/>
                <a:moveTo>
                  <a:pt x="961367" y="3713233"/>
                </a:moveTo>
                <a:cubicBezTo>
                  <a:pt x="961262" y="3713253"/>
                  <a:pt x="961157" y="3713253"/>
                  <a:pt x="961053" y="3713271"/>
                </a:cubicBezTo>
                <a:cubicBezTo>
                  <a:pt x="956232" y="3713954"/>
                  <a:pt x="952802" y="3718297"/>
                  <a:pt x="953256" y="3723134"/>
                </a:cubicBezTo>
                <a:cubicBezTo>
                  <a:pt x="953945" y="3727932"/>
                  <a:pt x="958297" y="3731365"/>
                  <a:pt x="963145" y="3730910"/>
                </a:cubicBezTo>
                <a:cubicBezTo>
                  <a:pt x="967855" y="3730512"/>
                  <a:pt x="971439" y="3726529"/>
                  <a:pt x="971321" y="3721806"/>
                </a:cubicBezTo>
                <a:lnTo>
                  <a:pt x="970941" y="3721048"/>
                </a:lnTo>
                <a:cubicBezTo>
                  <a:pt x="970460" y="3716249"/>
                  <a:pt x="966174" y="3712759"/>
                  <a:pt x="961367" y="3713233"/>
                </a:cubicBezTo>
                <a:close/>
                <a:moveTo>
                  <a:pt x="4097120" y="3712323"/>
                </a:moveTo>
                <a:cubicBezTo>
                  <a:pt x="4091225" y="3727496"/>
                  <a:pt x="4126404" y="3728445"/>
                  <a:pt x="4122601" y="3723703"/>
                </a:cubicBezTo>
                <a:lnTo>
                  <a:pt x="4123362" y="3722944"/>
                </a:lnTo>
                <a:cubicBezTo>
                  <a:pt x="4116516" y="3717444"/>
                  <a:pt x="4104346" y="3717634"/>
                  <a:pt x="4097120" y="3712323"/>
                </a:cubicBezTo>
                <a:close/>
                <a:moveTo>
                  <a:pt x="1612720" y="3710616"/>
                </a:moveTo>
                <a:lnTo>
                  <a:pt x="1615002" y="3717065"/>
                </a:lnTo>
                <a:lnTo>
                  <a:pt x="1617094" y="3717065"/>
                </a:lnTo>
                <a:cubicBezTo>
                  <a:pt x="1618393" y="3716553"/>
                  <a:pt x="1619330" y="3715396"/>
                  <a:pt x="1619566" y="3714030"/>
                </a:cubicBezTo>
                <a:lnTo>
                  <a:pt x="1619566" y="3711754"/>
                </a:lnTo>
                <a:lnTo>
                  <a:pt x="1617665" y="3711754"/>
                </a:lnTo>
                <a:cubicBezTo>
                  <a:pt x="1616507" y="3711280"/>
                  <a:pt x="1615210" y="3711280"/>
                  <a:pt x="1614052" y="3711754"/>
                </a:cubicBezTo>
                <a:close/>
                <a:moveTo>
                  <a:pt x="3133902" y="3710065"/>
                </a:moveTo>
                <a:cubicBezTo>
                  <a:pt x="3134428" y="3712394"/>
                  <a:pt x="3149046" y="3725979"/>
                  <a:pt x="3139490" y="3712892"/>
                </a:cubicBezTo>
                <a:cubicBezTo>
                  <a:pt x="3135117" y="3709763"/>
                  <a:pt x="3133726" y="3709289"/>
                  <a:pt x="3133902" y="3710065"/>
                </a:cubicBezTo>
                <a:close/>
                <a:moveTo>
                  <a:pt x="1894533" y="3709289"/>
                </a:moveTo>
                <a:cubicBezTo>
                  <a:pt x="1894533" y="3714409"/>
                  <a:pt x="1890350" y="3715547"/>
                  <a:pt x="1889399" y="3719720"/>
                </a:cubicBezTo>
                <a:cubicBezTo>
                  <a:pt x="1894913" y="3716875"/>
                  <a:pt x="1899667" y="3721996"/>
                  <a:pt x="1903470" y="3724462"/>
                </a:cubicBezTo>
                <a:lnTo>
                  <a:pt x="1909175" y="3719341"/>
                </a:lnTo>
                <a:cubicBezTo>
                  <a:pt x="1902520" y="3717634"/>
                  <a:pt x="1905562" y="3706633"/>
                  <a:pt x="1894533" y="3709289"/>
                </a:cubicBezTo>
                <a:close/>
                <a:moveTo>
                  <a:pt x="5759281" y="3708909"/>
                </a:moveTo>
                <a:cubicBezTo>
                  <a:pt x="5754337" y="3730531"/>
                  <a:pt x="5774874" y="3709857"/>
                  <a:pt x="5759281" y="3708909"/>
                </a:cubicBezTo>
                <a:close/>
                <a:moveTo>
                  <a:pt x="5352916" y="3708340"/>
                </a:moveTo>
                <a:cubicBezTo>
                  <a:pt x="5332569" y="3721237"/>
                  <a:pt x="5370221" y="3715927"/>
                  <a:pt x="5352916" y="3708340"/>
                </a:cubicBezTo>
                <a:close/>
                <a:moveTo>
                  <a:pt x="5879651" y="3708150"/>
                </a:moveTo>
                <a:cubicBezTo>
                  <a:pt x="5874707" y="3729772"/>
                  <a:pt x="5895434" y="3709099"/>
                  <a:pt x="5879651" y="3708150"/>
                </a:cubicBezTo>
                <a:close/>
                <a:moveTo>
                  <a:pt x="1798884" y="3708150"/>
                </a:moveTo>
                <a:cubicBezTo>
                  <a:pt x="1781580" y="3715737"/>
                  <a:pt x="1819421" y="3721048"/>
                  <a:pt x="1798884" y="3708150"/>
                </a:cubicBezTo>
                <a:close/>
                <a:moveTo>
                  <a:pt x="1277854" y="3708150"/>
                </a:moveTo>
                <a:lnTo>
                  <a:pt x="1274812" y="3714220"/>
                </a:lnTo>
                <a:lnTo>
                  <a:pt x="1279946" y="3718203"/>
                </a:lnTo>
                <a:lnTo>
                  <a:pt x="1284890" y="3713271"/>
                </a:lnTo>
                <a:lnTo>
                  <a:pt x="1281848" y="3711185"/>
                </a:lnTo>
                <a:cubicBezTo>
                  <a:pt x="1280438" y="3710275"/>
                  <a:pt x="1279102" y="3709269"/>
                  <a:pt x="1277854" y="3708150"/>
                </a:cubicBezTo>
                <a:close/>
                <a:moveTo>
                  <a:pt x="3113439" y="3707771"/>
                </a:moveTo>
                <a:lnTo>
                  <a:pt x="3113439" y="3718203"/>
                </a:lnTo>
                <a:lnTo>
                  <a:pt x="3123897" y="3718203"/>
                </a:lnTo>
                <a:lnTo>
                  <a:pt x="3123897" y="3707771"/>
                </a:lnTo>
                <a:close/>
                <a:moveTo>
                  <a:pt x="4970891" y="3706064"/>
                </a:moveTo>
                <a:cubicBezTo>
                  <a:pt x="4965186" y="3733755"/>
                  <a:pt x="4986864" y="3712133"/>
                  <a:pt x="4970891" y="3706064"/>
                </a:cubicBezTo>
                <a:close/>
                <a:moveTo>
                  <a:pt x="1314745" y="3704926"/>
                </a:moveTo>
                <a:cubicBezTo>
                  <a:pt x="1310942" y="3704926"/>
                  <a:pt x="1295729" y="3704926"/>
                  <a:pt x="1294018" y="3713461"/>
                </a:cubicBezTo>
                <a:lnTo>
                  <a:pt x="1303335" y="3711375"/>
                </a:lnTo>
                <a:lnTo>
                  <a:pt x="1301053" y="3714789"/>
                </a:lnTo>
                <a:lnTo>
                  <a:pt x="1298962" y="3718392"/>
                </a:lnTo>
                <a:lnTo>
                  <a:pt x="1296490" y="3716875"/>
                </a:lnTo>
                <a:cubicBezTo>
                  <a:pt x="1296490" y="3716875"/>
                  <a:pt x="1294968" y="3716875"/>
                  <a:pt x="1293447" y="3716875"/>
                </a:cubicBezTo>
                <a:cubicBezTo>
                  <a:pt x="1291926" y="3716875"/>
                  <a:pt x="1293447" y="3717823"/>
                  <a:pt x="1293447" y="3718392"/>
                </a:cubicBezTo>
                <a:cubicBezTo>
                  <a:pt x="1293959" y="3719682"/>
                  <a:pt x="1295113" y="3720630"/>
                  <a:pt x="1296490" y="3720858"/>
                </a:cubicBezTo>
                <a:lnTo>
                  <a:pt x="1299152" y="3719530"/>
                </a:lnTo>
                <a:lnTo>
                  <a:pt x="1299152" y="3721237"/>
                </a:lnTo>
                <a:cubicBezTo>
                  <a:pt x="1302670" y="3721712"/>
                  <a:pt x="1306854" y="3720384"/>
                  <a:pt x="1310205" y="3718108"/>
                </a:cubicBezTo>
                <a:lnTo>
                  <a:pt x="1315408" y="3710538"/>
                </a:lnTo>
                <a:lnTo>
                  <a:pt x="1317217" y="3709289"/>
                </a:lnTo>
                <a:lnTo>
                  <a:pt x="1316266" y="3709289"/>
                </a:lnTo>
                <a:lnTo>
                  <a:pt x="1315408" y="3710538"/>
                </a:lnTo>
                <a:lnTo>
                  <a:pt x="1314745" y="3710995"/>
                </a:lnTo>
                <a:close/>
                <a:moveTo>
                  <a:pt x="5798600" y="3704858"/>
                </a:moveTo>
                <a:cubicBezTo>
                  <a:pt x="5796184" y="3706290"/>
                  <a:pt x="5794651" y="3710522"/>
                  <a:pt x="5795792" y="3719341"/>
                </a:cubicBezTo>
                <a:cubicBezTo>
                  <a:pt x="5821035" y="3721475"/>
                  <a:pt x="5805846" y="3700564"/>
                  <a:pt x="5798600" y="3704858"/>
                </a:cubicBezTo>
                <a:close/>
                <a:moveTo>
                  <a:pt x="2862812" y="3703599"/>
                </a:moveTo>
                <a:cubicBezTo>
                  <a:pt x="2857678" y="3725220"/>
                  <a:pt x="2878405" y="3704736"/>
                  <a:pt x="2862812" y="3703599"/>
                </a:cubicBezTo>
                <a:close/>
                <a:moveTo>
                  <a:pt x="1827408" y="3703599"/>
                </a:moveTo>
                <a:cubicBezTo>
                  <a:pt x="1822463" y="3725220"/>
                  <a:pt x="1843000" y="3704736"/>
                  <a:pt x="1827408" y="3703599"/>
                </a:cubicBezTo>
                <a:close/>
                <a:moveTo>
                  <a:pt x="1747161" y="3703219"/>
                </a:moveTo>
                <a:lnTo>
                  <a:pt x="1743168" y="3705874"/>
                </a:lnTo>
                <a:lnTo>
                  <a:pt x="1739365" y="3708340"/>
                </a:lnTo>
                <a:lnTo>
                  <a:pt x="1741076" y="3709857"/>
                </a:lnTo>
                <a:lnTo>
                  <a:pt x="1742788" y="3711185"/>
                </a:lnTo>
                <a:lnTo>
                  <a:pt x="1745640" y="3708909"/>
                </a:lnTo>
                <a:cubicBezTo>
                  <a:pt x="1746241" y="3707657"/>
                  <a:pt x="1746309" y="3706216"/>
                  <a:pt x="1745830" y="3704926"/>
                </a:cubicBezTo>
                <a:lnTo>
                  <a:pt x="1747161" y="3704926"/>
                </a:lnTo>
                <a:close/>
                <a:moveTo>
                  <a:pt x="1600640" y="3702505"/>
                </a:moveTo>
                <a:cubicBezTo>
                  <a:pt x="1601121" y="3704879"/>
                  <a:pt x="1615668" y="3718535"/>
                  <a:pt x="1606255" y="3705305"/>
                </a:cubicBezTo>
                <a:cubicBezTo>
                  <a:pt x="1601882" y="3702176"/>
                  <a:pt x="1600480" y="3701713"/>
                  <a:pt x="1600640" y="3702505"/>
                </a:cubicBezTo>
                <a:close/>
                <a:moveTo>
                  <a:pt x="3296370" y="3702081"/>
                </a:moveTo>
                <a:cubicBezTo>
                  <a:pt x="3296370" y="3714409"/>
                  <a:pt x="3288573" y="3705495"/>
                  <a:pt x="3284009" y="3703030"/>
                </a:cubicBezTo>
                <a:cubicBezTo>
                  <a:pt x="3279446" y="3700564"/>
                  <a:pt x="3280206" y="3701891"/>
                  <a:pt x="3280777" y="3707392"/>
                </a:cubicBezTo>
                <a:cubicBezTo>
                  <a:pt x="3281062" y="3712095"/>
                  <a:pt x="3284808" y="3715832"/>
                  <a:pt x="3289524" y="3716116"/>
                </a:cubicBezTo>
                <a:cubicBezTo>
                  <a:pt x="3297701" y="3717444"/>
                  <a:pt x="3307208" y="3709857"/>
                  <a:pt x="3296370" y="3702650"/>
                </a:cubicBezTo>
                <a:close/>
                <a:moveTo>
                  <a:pt x="1854790" y="3702081"/>
                </a:moveTo>
                <a:lnTo>
                  <a:pt x="1854030" y="3702461"/>
                </a:lnTo>
                <a:lnTo>
                  <a:pt x="1853954" y="3703452"/>
                </a:lnTo>
                <a:lnTo>
                  <a:pt x="1848254" y="3712797"/>
                </a:lnTo>
                <a:cubicBezTo>
                  <a:pt x="1845948" y="3716638"/>
                  <a:pt x="1844617" y="3720479"/>
                  <a:pt x="1847564" y="3723513"/>
                </a:cubicBezTo>
                <a:cubicBezTo>
                  <a:pt x="1847089" y="3719625"/>
                  <a:pt x="1850559" y="3716306"/>
                  <a:pt x="1853222" y="3712987"/>
                </a:cubicBezTo>
                <a:lnTo>
                  <a:pt x="1853954" y="3703452"/>
                </a:lnTo>
                <a:close/>
                <a:moveTo>
                  <a:pt x="2911682" y="3701702"/>
                </a:moveTo>
                <a:lnTo>
                  <a:pt x="2910732" y="3702461"/>
                </a:lnTo>
                <a:lnTo>
                  <a:pt x="2912293" y="3703847"/>
                </a:lnTo>
                <a:lnTo>
                  <a:pt x="2916436" y="3718392"/>
                </a:lnTo>
                <a:cubicBezTo>
                  <a:pt x="2918243" y="3716401"/>
                  <a:pt x="2918766" y="3712323"/>
                  <a:pt x="2917862" y="3708791"/>
                </a:cubicBezTo>
                <a:lnTo>
                  <a:pt x="2912293" y="3703847"/>
                </a:lnTo>
                <a:close/>
                <a:moveTo>
                  <a:pt x="3636370" y="3701133"/>
                </a:moveTo>
                <a:cubicBezTo>
                  <a:pt x="3619256" y="3717444"/>
                  <a:pt x="3655386" y="3710047"/>
                  <a:pt x="3636370" y="3701133"/>
                </a:cubicBezTo>
                <a:close/>
                <a:moveTo>
                  <a:pt x="1661020" y="3701133"/>
                </a:moveTo>
                <a:lnTo>
                  <a:pt x="1656076" y="3702650"/>
                </a:lnTo>
                <a:lnTo>
                  <a:pt x="1651322" y="3703978"/>
                </a:lnTo>
                <a:lnTo>
                  <a:pt x="1643146" y="3719341"/>
                </a:lnTo>
                <a:lnTo>
                  <a:pt x="1645808" y="3716685"/>
                </a:lnTo>
                <a:cubicBezTo>
                  <a:pt x="1648364" y="3713992"/>
                  <a:pt x="1650482" y="3710920"/>
                  <a:pt x="1652083" y="3707581"/>
                </a:cubicBezTo>
                <a:lnTo>
                  <a:pt x="1650752" y="3710047"/>
                </a:lnTo>
                <a:cubicBezTo>
                  <a:pt x="1652444" y="3707600"/>
                  <a:pt x="1654570" y="3705476"/>
                  <a:pt x="1657027" y="3703788"/>
                </a:cubicBezTo>
                <a:close/>
                <a:moveTo>
                  <a:pt x="3542242" y="3698477"/>
                </a:moveTo>
                <a:cubicBezTo>
                  <a:pt x="3541406" y="3704679"/>
                  <a:pt x="3544829" y="3710654"/>
                  <a:pt x="3550609" y="3713082"/>
                </a:cubicBezTo>
                <a:lnTo>
                  <a:pt x="3552701" y="3714030"/>
                </a:lnTo>
                <a:cubicBezTo>
                  <a:pt x="3552606" y="3713594"/>
                  <a:pt x="3552606" y="3713138"/>
                  <a:pt x="3552701" y="3712702"/>
                </a:cubicBezTo>
                <a:cubicBezTo>
                  <a:pt x="3552321" y="3703788"/>
                  <a:pt x="3552701" y="3695253"/>
                  <a:pt x="3542242" y="3698477"/>
                </a:cubicBezTo>
                <a:close/>
                <a:moveTo>
                  <a:pt x="1407731" y="3698477"/>
                </a:moveTo>
                <a:lnTo>
                  <a:pt x="1407731" y="3708909"/>
                </a:lnTo>
                <a:lnTo>
                  <a:pt x="1418190" y="3708530"/>
                </a:lnTo>
                <a:lnTo>
                  <a:pt x="1418190" y="3698477"/>
                </a:lnTo>
                <a:close/>
                <a:moveTo>
                  <a:pt x="554878" y="3698477"/>
                </a:moveTo>
                <a:lnTo>
                  <a:pt x="560392" y="3711944"/>
                </a:lnTo>
                <a:lnTo>
                  <a:pt x="556589" y="3711944"/>
                </a:lnTo>
                <a:lnTo>
                  <a:pt x="552786" y="3710995"/>
                </a:lnTo>
                <a:lnTo>
                  <a:pt x="557350" y="3713840"/>
                </a:lnTo>
                <a:lnTo>
                  <a:pt x="560651" y="3715761"/>
                </a:lnTo>
                <a:lnTo>
                  <a:pt x="555663" y="3721404"/>
                </a:lnTo>
                <a:cubicBezTo>
                  <a:pt x="552882" y="3722755"/>
                  <a:pt x="550219" y="3724272"/>
                  <a:pt x="550694" y="3728824"/>
                </a:cubicBezTo>
                <a:cubicBezTo>
                  <a:pt x="548861" y="3730683"/>
                  <a:pt x="547956" y="3733243"/>
                  <a:pt x="548222" y="3735842"/>
                </a:cubicBezTo>
                <a:cubicBezTo>
                  <a:pt x="548376" y="3740754"/>
                  <a:pt x="552501" y="3744623"/>
                  <a:pt x="557433" y="3744471"/>
                </a:cubicBezTo>
                <a:cubicBezTo>
                  <a:pt x="562368" y="3744320"/>
                  <a:pt x="566242" y="3740204"/>
                  <a:pt x="566088" y="3735291"/>
                </a:cubicBezTo>
                <a:cubicBezTo>
                  <a:pt x="566072" y="3734779"/>
                  <a:pt x="566011" y="3734267"/>
                  <a:pt x="565907" y="3733755"/>
                </a:cubicBezTo>
                <a:lnTo>
                  <a:pt x="562824" y="3727605"/>
                </a:lnTo>
                <a:lnTo>
                  <a:pt x="566858" y="3720289"/>
                </a:lnTo>
                <a:lnTo>
                  <a:pt x="562442" y="3716036"/>
                </a:lnTo>
                <a:lnTo>
                  <a:pt x="563435" y="3715168"/>
                </a:lnTo>
                <a:cubicBezTo>
                  <a:pt x="564410" y="3714580"/>
                  <a:pt x="564935" y="3713461"/>
                  <a:pt x="564766" y="3712323"/>
                </a:cubicBezTo>
                <a:cubicBezTo>
                  <a:pt x="564766" y="3712323"/>
                  <a:pt x="563435" y="3707961"/>
                  <a:pt x="562294" y="3704736"/>
                </a:cubicBezTo>
                <a:lnTo>
                  <a:pt x="560012" y="3698477"/>
                </a:lnTo>
                <a:lnTo>
                  <a:pt x="557540" y="3698477"/>
                </a:lnTo>
                <a:close/>
                <a:moveTo>
                  <a:pt x="415112" y="3698477"/>
                </a:moveTo>
                <a:lnTo>
                  <a:pt x="416253" y="3709478"/>
                </a:lnTo>
                <a:lnTo>
                  <a:pt x="417204" y="3720479"/>
                </a:lnTo>
                <a:lnTo>
                  <a:pt x="419486" y="3719341"/>
                </a:lnTo>
                <a:lnTo>
                  <a:pt x="421958" y="3718203"/>
                </a:lnTo>
                <a:lnTo>
                  <a:pt x="421958" y="3700943"/>
                </a:lnTo>
                <a:lnTo>
                  <a:pt x="420247" y="3699615"/>
                </a:lnTo>
                <a:cubicBezTo>
                  <a:pt x="419149" y="3698800"/>
                  <a:pt x="417805" y="3698402"/>
                  <a:pt x="416444" y="3698477"/>
                </a:cubicBezTo>
                <a:close/>
                <a:moveTo>
                  <a:pt x="335627" y="3698288"/>
                </a:moveTo>
                <a:cubicBezTo>
                  <a:pt x="318323" y="3705874"/>
                  <a:pt x="356164" y="3711185"/>
                  <a:pt x="335627" y="3698288"/>
                </a:cubicBezTo>
                <a:close/>
                <a:moveTo>
                  <a:pt x="1124207" y="3694305"/>
                </a:moveTo>
                <a:lnTo>
                  <a:pt x="1093782" y="3714978"/>
                </a:lnTo>
                <a:lnTo>
                  <a:pt x="1063167" y="3736411"/>
                </a:lnTo>
                <a:lnTo>
                  <a:pt x="1099487" y="3781741"/>
                </a:lnTo>
                <a:lnTo>
                  <a:pt x="1118503" y="3806397"/>
                </a:lnTo>
                <a:lnTo>
                  <a:pt x="1089028" y="3811708"/>
                </a:lnTo>
                <a:lnTo>
                  <a:pt x="1059744" y="3817208"/>
                </a:lnTo>
                <a:lnTo>
                  <a:pt x="1092261" y="3907110"/>
                </a:lnTo>
                <a:lnTo>
                  <a:pt x="1097015" y="3909385"/>
                </a:lnTo>
                <a:lnTo>
                  <a:pt x="1099677" y="3909385"/>
                </a:lnTo>
                <a:cubicBezTo>
                  <a:pt x="1098346" y="3921145"/>
                  <a:pt x="1090550" y="3924559"/>
                  <a:pt x="1105002" y="3928352"/>
                </a:cubicBezTo>
                <a:cubicBezTo>
                  <a:pt x="1111087" y="3922283"/>
                  <a:pt x="1111847" y="3911662"/>
                  <a:pt x="1103100" y="3908437"/>
                </a:cubicBezTo>
                <a:lnTo>
                  <a:pt x="1161668" y="3897247"/>
                </a:lnTo>
                <a:cubicBezTo>
                  <a:pt x="1176371" y="3894364"/>
                  <a:pt x="1190909" y="3890685"/>
                  <a:pt x="1205214" y="3886246"/>
                </a:cubicBezTo>
                <a:lnTo>
                  <a:pt x="1205404" y="3885108"/>
                </a:lnTo>
                <a:lnTo>
                  <a:pt x="1202742" y="3873349"/>
                </a:lnTo>
                <a:lnTo>
                  <a:pt x="1177261" y="3861969"/>
                </a:lnTo>
                <a:lnTo>
                  <a:pt x="1134286" y="3843002"/>
                </a:lnTo>
                <a:lnTo>
                  <a:pt x="1176881" y="3828019"/>
                </a:lnTo>
                <a:lnTo>
                  <a:pt x="1166042" y="3797483"/>
                </a:lnTo>
                <a:lnTo>
                  <a:pt x="1150449" y="3800328"/>
                </a:lnTo>
                <a:lnTo>
                  <a:pt x="1158626" y="3785155"/>
                </a:lnTo>
                <a:lnTo>
                  <a:pt x="1174979" y="3754808"/>
                </a:lnTo>
                <a:lnTo>
                  <a:pt x="1162239" y="3699805"/>
                </a:lnTo>
                <a:lnTo>
                  <a:pt x="1139420" y="3718772"/>
                </a:lnTo>
                <a:lnTo>
                  <a:pt x="1114319" y="3740204"/>
                </a:lnTo>
                <a:lnTo>
                  <a:pt x="1119263" y="3717254"/>
                </a:lnTo>
                <a:close/>
                <a:moveTo>
                  <a:pt x="2131065" y="3692574"/>
                </a:moveTo>
                <a:cubicBezTo>
                  <a:pt x="2129330" y="3693926"/>
                  <a:pt x="2128617" y="3697814"/>
                  <a:pt x="2134131" y="3700184"/>
                </a:cubicBezTo>
                <a:cubicBezTo>
                  <a:pt x="2135557" y="3692408"/>
                  <a:pt x="2132800" y="3691223"/>
                  <a:pt x="2131065" y="3692574"/>
                </a:cubicBezTo>
                <a:close/>
                <a:moveTo>
                  <a:pt x="3087197" y="3692218"/>
                </a:moveTo>
                <a:cubicBezTo>
                  <a:pt x="3082253" y="3713840"/>
                  <a:pt x="3102980" y="3693356"/>
                  <a:pt x="3087197" y="3692218"/>
                </a:cubicBezTo>
                <a:close/>
                <a:moveTo>
                  <a:pt x="3730498" y="3692029"/>
                </a:moveTo>
                <a:cubicBezTo>
                  <a:pt x="3709961" y="3705116"/>
                  <a:pt x="3747802" y="3699805"/>
                  <a:pt x="3730498" y="3692029"/>
                </a:cubicBezTo>
                <a:close/>
                <a:moveTo>
                  <a:pt x="3327745" y="3691649"/>
                </a:moveTo>
                <a:cubicBezTo>
                  <a:pt x="3314625" y="3714599"/>
                  <a:pt x="3346761" y="3721427"/>
                  <a:pt x="3327745" y="3691649"/>
                </a:cubicBezTo>
                <a:close/>
                <a:moveTo>
                  <a:pt x="2898948" y="3691579"/>
                </a:moveTo>
                <a:cubicBezTo>
                  <a:pt x="2890088" y="3681408"/>
                  <a:pt x="2864381" y="3708150"/>
                  <a:pt x="2899322" y="3716116"/>
                </a:cubicBezTo>
                <a:cubicBezTo>
                  <a:pt x="2902983" y="3702460"/>
                  <a:pt x="2901901" y="3694969"/>
                  <a:pt x="2898948" y="3691579"/>
                </a:cubicBezTo>
                <a:close/>
                <a:moveTo>
                  <a:pt x="4939515" y="3690322"/>
                </a:moveTo>
                <a:cubicBezTo>
                  <a:pt x="4934571" y="3711944"/>
                  <a:pt x="4955108" y="3691460"/>
                  <a:pt x="4939515" y="3690322"/>
                </a:cubicBezTo>
                <a:close/>
                <a:moveTo>
                  <a:pt x="1617284" y="3690132"/>
                </a:moveTo>
                <a:cubicBezTo>
                  <a:pt x="1617284" y="3691649"/>
                  <a:pt x="1611389" y="3699426"/>
                  <a:pt x="1617284" y="3699805"/>
                </a:cubicBezTo>
                <a:cubicBezTo>
                  <a:pt x="1617284" y="3694874"/>
                  <a:pt x="1626032" y="3697529"/>
                  <a:pt x="1626792" y="3692598"/>
                </a:cubicBezTo>
                <a:cubicBezTo>
                  <a:pt x="1623369" y="3693546"/>
                  <a:pt x="1622609" y="3690322"/>
                  <a:pt x="1618425" y="3690512"/>
                </a:cubicBezTo>
                <a:close/>
                <a:moveTo>
                  <a:pt x="2226134" y="3688645"/>
                </a:moveTo>
                <a:cubicBezTo>
                  <a:pt x="2220474" y="3693179"/>
                  <a:pt x="2222221" y="3710569"/>
                  <a:pt x="2229209" y="3709289"/>
                </a:cubicBezTo>
                <a:lnTo>
                  <a:pt x="2229209" y="3710426"/>
                </a:lnTo>
                <a:cubicBezTo>
                  <a:pt x="2230921" y="3703409"/>
                  <a:pt x="2236625" y="3700374"/>
                  <a:pt x="2234343" y="3689563"/>
                </a:cubicBezTo>
                <a:cubicBezTo>
                  <a:pt x="2230730" y="3687050"/>
                  <a:pt x="2228021" y="3687133"/>
                  <a:pt x="2226134" y="3688645"/>
                </a:cubicBezTo>
                <a:close/>
                <a:moveTo>
                  <a:pt x="2092867" y="3688615"/>
                </a:moveTo>
                <a:cubicBezTo>
                  <a:pt x="2087923" y="3710237"/>
                  <a:pt x="2108460" y="3689563"/>
                  <a:pt x="2092867" y="3688615"/>
                </a:cubicBezTo>
                <a:close/>
                <a:moveTo>
                  <a:pt x="429155" y="3688141"/>
                </a:moveTo>
                <a:cubicBezTo>
                  <a:pt x="425524" y="3688544"/>
                  <a:pt x="422196" y="3690275"/>
                  <a:pt x="419866" y="3693736"/>
                </a:cubicBezTo>
                <a:cubicBezTo>
                  <a:pt x="437409" y="3688046"/>
                  <a:pt x="436446" y="3700706"/>
                  <a:pt x="442329" y="3706592"/>
                </a:cubicBezTo>
                <a:lnTo>
                  <a:pt x="451190" y="3709217"/>
                </a:lnTo>
                <a:lnTo>
                  <a:pt x="451242" y="3709478"/>
                </a:lnTo>
                <a:lnTo>
                  <a:pt x="451432" y="3709289"/>
                </a:lnTo>
                <a:lnTo>
                  <a:pt x="451190" y="3709217"/>
                </a:lnTo>
                <a:lnTo>
                  <a:pt x="449014" y="3698430"/>
                </a:lnTo>
                <a:cubicBezTo>
                  <a:pt x="444890" y="3691839"/>
                  <a:pt x="436416" y="3687335"/>
                  <a:pt x="429155" y="3688141"/>
                </a:cubicBezTo>
                <a:close/>
                <a:moveTo>
                  <a:pt x="3187386" y="3687904"/>
                </a:moveTo>
                <a:cubicBezTo>
                  <a:pt x="3185270" y="3690654"/>
                  <a:pt x="3185413" y="3695917"/>
                  <a:pt x="3191783" y="3702650"/>
                </a:cubicBezTo>
                <a:lnTo>
                  <a:pt x="3192924" y="3703409"/>
                </a:lnTo>
                <a:cubicBezTo>
                  <a:pt x="3194750" y="3700450"/>
                  <a:pt x="3195967" y="3697169"/>
                  <a:pt x="3196537" y="3693736"/>
                </a:cubicBezTo>
                <a:cubicBezTo>
                  <a:pt x="3197184" y="3691953"/>
                  <a:pt x="3197184" y="3690018"/>
                  <a:pt x="3196537" y="3688236"/>
                </a:cubicBezTo>
                <a:cubicBezTo>
                  <a:pt x="3193875" y="3684917"/>
                  <a:pt x="3189501" y="3685154"/>
                  <a:pt x="3187386" y="3687904"/>
                </a:cubicBezTo>
                <a:close/>
                <a:moveTo>
                  <a:pt x="1029890" y="3687477"/>
                </a:moveTo>
                <a:cubicBezTo>
                  <a:pt x="1024963" y="3687761"/>
                  <a:pt x="1021201" y="3691991"/>
                  <a:pt x="1021490" y="3696903"/>
                </a:cubicBezTo>
                <a:cubicBezTo>
                  <a:pt x="1021780" y="3701815"/>
                  <a:pt x="1026007" y="3705571"/>
                  <a:pt x="1030936" y="3705268"/>
                </a:cubicBezTo>
                <a:cubicBezTo>
                  <a:pt x="1031350" y="3705248"/>
                  <a:pt x="1031763" y="3705192"/>
                  <a:pt x="1032172" y="3705116"/>
                </a:cubicBezTo>
                <a:cubicBezTo>
                  <a:pt x="1037011" y="3704148"/>
                  <a:pt x="1040147" y="3699445"/>
                  <a:pt x="1039175" y="3694627"/>
                </a:cubicBezTo>
                <a:cubicBezTo>
                  <a:pt x="1038298" y="3690265"/>
                  <a:pt x="1034337" y="3687211"/>
                  <a:pt x="1029890" y="3687477"/>
                </a:cubicBezTo>
                <a:close/>
                <a:moveTo>
                  <a:pt x="3411414" y="3687097"/>
                </a:moveTo>
                <a:cubicBezTo>
                  <a:pt x="3409133" y="3698477"/>
                  <a:pt x="3399435" y="3715358"/>
                  <a:pt x="3416739" y="3718392"/>
                </a:cubicBezTo>
                <a:lnTo>
                  <a:pt x="3416739" y="3718013"/>
                </a:lnTo>
                <a:cubicBezTo>
                  <a:pt x="3418830" y="3707961"/>
                  <a:pt x="3427958" y="3704926"/>
                  <a:pt x="3427197" y="3691839"/>
                </a:cubicBezTo>
                <a:cubicBezTo>
                  <a:pt x="3426057" y="3691839"/>
                  <a:pt x="3425296" y="3691839"/>
                  <a:pt x="3424345" y="3691839"/>
                </a:cubicBezTo>
                <a:cubicBezTo>
                  <a:pt x="3419724" y="3691308"/>
                  <a:pt x="3415275" y="3689696"/>
                  <a:pt x="3411414" y="3687097"/>
                </a:cubicBezTo>
                <a:close/>
                <a:moveTo>
                  <a:pt x="1992654" y="3686908"/>
                </a:moveTo>
                <a:cubicBezTo>
                  <a:pt x="1992654" y="3694684"/>
                  <a:pt x="1990752" y="3705874"/>
                  <a:pt x="1997788" y="3707771"/>
                </a:cubicBezTo>
                <a:cubicBezTo>
                  <a:pt x="2005965" y="3702271"/>
                  <a:pt x="2005965" y="3689943"/>
                  <a:pt x="1993985" y="3688425"/>
                </a:cubicBezTo>
                <a:close/>
                <a:moveTo>
                  <a:pt x="569740" y="3686130"/>
                </a:moveTo>
                <a:cubicBezTo>
                  <a:pt x="569666" y="3686130"/>
                  <a:pt x="569594" y="3686130"/>
                  <a:pt x="569520" y="3686149"/>
                </a:cubicBezTo>
                <a:cubicBezTo>
                  <a:pt x="568368" y="3686775"/>
                  <a:pt x="567753" y="3688084"/>
                  <a:pt x="567999" y="3689374"/>
                </a:cubicBezTo>
                <a:lnTo>
                  <a:pt x="567048" y="3689374"/>
                </a:lnTo>
                <a:cubicBezTo>
                  <a:pt x="567335" y="3690891"/>
                  <a:pt x="568729" y="3691972"/>
                  <a:pt x="570280" y="3691839"/>
                </a:cubicBezTo>
                <a:cubicBezTo>
                  <a:pt x="571781" y="3691649"/>
                  <a:pt x="572867" y="3690303"/>
                  <a:pt x="572753" y="3688805"/>
                </a:cubicBezTo>
                <a:cubicBezTo>
                  <a:pt x="572661" y="3687230"/>
                  <a:pt x="571313" y="3686035"/>
                  <a:pt x="569740" y="3686130"/>
                </a:cubicBezTo>
                <a:close/>
                <a:moveTo>
                  <a:pt x="4929056" y="3685201"/>
                </a:moveTo>
                <a:cubicBezTo>
                  <a:pt x="4905857" y="3685201"/>
                  <a:pt x="4919549" y="3695443"/>
                  <a:pt x="4908139" y="3711185"/>
                </a:cubicBezTo>
                <a:cubicBezTo>
                  <a:pt x="4918028" y="3712513"/>
                  <a:pt x="4919739" y="3705305"/>
                  <a:pt x="4929056" y="3706064"/>
                </a:cubicBezTo>
                <a:close/>
                <a:moveTo>
                  <a:pt x="1821150" y="3684339"/>
                </a:moveTo>
                <a:cubicBezTo>
                  <a:pt x="1816070" y="3688828"/>
                  <a:pt x="1827408" y="3710948"/>
                  <a:pt x="1832542" y="3688046"/>
                </a:cubicBezTo>
                <a:cubicBezTo>
                  <a:pt x="1826362" y="3683304"/>
                  <a:pt x="1822844" y="3682842"/>
                  <a:pt x="1821150" y="3684339"/>
                </a:cubicBezTo>
                <a:close/>
                <a:moveTo>
                  <a:pt x="522551" y="3682735"/>
                </a:moveTo>
                <a:cubicBezTo>
                  <a:pt x="524453" y="3686339"/>
                  <a:pt x="523882" y="3689374"/>
                  <a:pt x="519509" y="3688425"/>
                </a:cubicBezTo>
                <a:lnTo>
                  <a:pt x="517417" y="3688236"/>
                </a:lnTo>
                <a:lnTo>
                  <a:pt x="517417" y="3698477"/>
                </a:lnTo>
                <a:cubicBezTo>
                  <a:pt x="530157" y="3706633"/>
                  <a:pt x="532820" y="3680839"/>
                  <a:pt x="522551" y="3682735"/>
                </a:cubicBezTo>
                <a:close/>
                <a:moveTo>
                  <a:pt x="1007261" y="3682546"/>
                </a:moveTo>
                <a:lnTo>
                  <a:pt x="1004028" y="3686718"/>
                </a:lnTo>
                <a:lnTo>
                  <a:pt x="1000605" y="3690891"/>
                </a:lnTo>
                <a:lnTo>
                  <a:pt x="1015818" y="3688994"/>
                </a:lnTo>
                <a:lnTo>
                  <a:pt x="1011444" y="3685770"/>
                </a:lnTo>
                <a:close/>
                <a:moveTo>
                  <a:pt x="2250260" y="3682160"/>
                </a:moveTo>
                <a:cubicBezTo>
                  <a:pt x="2242247" y="3686019"/>
                  <a:pt x="2241427" y="3702413"/>
                  <a:pt x="2250126" y="3703978"/>
                </a:cubicBezTo>
                <a:lnTo>
                  <a:pt x="2250126" y="3704357"/>
                </a:lnTo>
                <a:cubicBezTo>
                  <a:pt x="2252789" y="3696771"/>
                  <a:pt x="2257923" y="3691270"/>
                  <a:pt x="2260585" y="3683494"/>
                </a:cubicBezTo>
                <a:cubicBezTo>
                  <a:pt x="2256402" y="3680981"/>
                  <a:pt x="2252931" y="3680874"/>
                  <a:pt x="2250260" y="3682160"/>
                </a:cubicBezTo>
                <a:close/>
                <a:moveTo>
                  <a:pt x="5236160" y="3681787"/>
                </a:moveTo>
                <a:lnTo>
                  <a:pt x="5236186" y="3682166"/>
                </a:lnTo>
                <a:lnTo>
                  <a:pt x="5227413" y="3682166"/>
                </a:lnTo>
                <a:cubicBezTo>
                  <a:pt x="5227413" y="3688425"/>
                  <a:pt x="5218095" y="3694115"/>
                  <a:pt x="5227413" y="3697908"/>
                </a:cubicBezTo>
                <a:cubicBezTo>
                  <a:pt x="5235209" y="3680649"/>
                  <a:pt x="5233688" y="3715358"/>
                  <a:pt x="5248330" y="3708340"/>
                </a:cubicBezTo>
                <a:cubicBezTo>
                  <a:pt x="5250041" y="3695964"/>
                  <a:pt x="5240201" y="3696604"/>
                  <a:pt x="5236778" y="3690657"/>
                </a:cubicBezTo>
                <a:lnTo>
                  <a:pt x="5236186" y="3682166"/>
                </a:lnTo>
                <a:lnTo>
                  <a:pt x="5237872" y="3682166"/>
                </a:lnTo>
                <a:close/>
                <a:moveTo>
                  <a:pt x="1697340" y="3681787"/>
                </a:moveTo>
                <a:lnTo>
                  <a:pt x="1697340" y="3687287"/>
                </a:lnTo>
                <a:lnTo>
                  <a:pt x="1685931" y="3695633"/>
                </a:lnTo>
                <a:cubicBezTo>
                  <a:pt x="1681563" y="3699160"/>
                  <a:pt x="1676921" y="3702328"/>
                  <a:pt x="1672049" y="3705116"/>
                </a:cubicBezTo>
                <a:cubicBezTo>
                  <a:pt x="1668649" y="3707581"/>
                  <a:pt x="1665746" y="3710673"/>
                  <a:pt x="1663492" y="3714220"/>
                </a:cubicBezTo>
                <a:lnTo>
                  <a:pt x="1657598" y="3722186"/>
                </a:lnTo>
                <a:lnTo>
                  <a:pt x="1648660" y="3722186"/>
                </a:lnTo>
                <a:lnTo>
                  <a:pt x="1651512" y="3723703"/>
                </a:lnTo>
                <a:cubicBezTo>
                  <a:pt x="1654135" y="3724632"/>
                  <a:pt x="1656915" y="3725012"/>
                  <a:pt x="1659689" y="3724841"/>
                </a:cubicBezTo>
                <a:lnTo>
                  <a:pt x="1665014" y="3724841"/>
                </a:lnTo>
                <a:lnTo>
                  <a:pt x="1667866" y="3718772"/>
                </a:lnTo>
                <a:lnTo>
                  <a:pt x="1670718" y="3712892"/>
                </a:lnTo>
                <a:lnTo>
                  <a:pt x="1681367" y="3703788"/>
                </a:lnTo>
                <a:cubicBezTo>
                  <a:pt x="1685648" y="3699957"/>
                  <a:pt x="1690373" y="3696638"/>
                  <a:pt x="1695439" y="3693925"/>
                </a:cubicBezTo>
                <a:lnTo>
                  <a:pt x="1699812" y="3692408"/>
                </a:lnTo>
                <a:lnTo>
                  <a:pt x="1701524" y="3688805"/>
                </a:lnTo>
                <a:cubicBezTo>
                  <a:pt x="1702419" y="3687325"/>
                  <a:pt x="1702819" y="3685599"/>
                  <a:pt x="1702665" y="3683873"/>
                </a:cubicBezTo>
                <a:cubicBezTo>
                  <a:pt x="1702030" y="3682754"/>
                  <a:pt x="1700906" y="3681977"/>
                  <a:pt x="1699622" y="3681787"/>
                </a:cubicBezTo>
                <a:close/>
                <a:moveTo>
                  <a:pt x="1744600" y="3679734"/>
                </a:moveTo>
                <a:cubicBezTo>
                  <a:pt x="1745724" y="3681467"/>
                  <a:pt x="1759950" y="3695443"/>
                  <a:pt x="1749253" y="3683494"/>
                </a:cubicBezTo>
                <a:cubicBezTo>
                  <a:pt x="1745308" y="3679938"/>
                  <a:pt x="1744226" y="3679156"/>
                  <a:pt x="1744600" y="3679734"/>
                </a:cubicBezTo>
                <a:close/>
                <a:moveTo>
                  <a:pt x="1361713" y="3679511"/>
                </a:moveTo>
                <a:lnTo>
                  <a:pt x="1361789" y="3679789"/>
                </a:lnTo>
                <a:lnTo>
                  <a:pt x="1361713" y="3679890"/>
                </a:lnTo>
                <a:close/>
                <a:moveTo>
                  <a:pt x="682283" y="3679511"/>
                </a:moveTo>
                <a:lnTo>
                  <a:pt x="673726" y="3681787"/>
                </a:lnTo>
                <a:lnTo>
                  <a:pt x="675818" y="3688425"/>
                </a:lnTo>
                <a:lnTo>
                  <a:pt x="682283" y="3687477"/>
                </a:lnTo>
                <a:close/>
                <a:moveTo>
                  <a:pt x="717842" y="3678942"/>
                </a:moveTo>
                <a:lnTo>
                  <a:pt x="712708" y="3685011"/>
                </a:lnTo>
                <a:cubicBezTo>
                  <a:pt x="710247" y="3688160"/>
                  <a:pt x="708850" y="3692010"/>
                  <a:pt x="708715" y="3696012"/>
                </a:cubicBezTo>
                <a:lnTo>
                  <a:pt x="707193" y="3695443"/>
                </a:lnTo>
                <a:lnTo>
                  <a:pt x="707193" y="3697908"/>
                </a:lnTo>
                <a:lnTo>
                  <a:pt x="710046" y="3694874"/>
                </a:lnTo>
                <a:lnTo>
                  <a:pt x="712898" y="3691839"/>
                </a:lnTo>
                <a:lnTo>
                  <a:pt x="720695" y="3691839"/>
                </a:lnTo>
                <a:cubicBezTo>
                  <a:pt x="720695" y="3700374"/>
                  <a:pt x="726399" y="3696581"/>
                  <a:pt x="726970" y="3691839"/>
                </a:cubicBezTo>
                <a:lnTo>
                  <a:pt x="728301" y="3691839"/>
                </a:lnTo>
                <a:lnTo>
                  <a:pt x="728301" y="3690322"/>
                </a:lnTo>
                <a:lnTo>
                  <a:pt x="727160" y="3687097"/>
                </a:lnTo>
                <a:cubicBezTo>
                  <a:pt x="727757" y="3687837"/>
                  <a:pt x="728698" y="3688197"/>
                  <a:pt x="729632" y="3688046"/>
                </a:cubicBezTo>
                <a:cubicBezTo>
                  <a:pt x="731155" y="3687648"/>
                  <a:pt x="732062" y="3686092"/>
                  <a:pt x="731659" y="3684575"/>
                </a:cubicBezTo>
                <a:cubicBezTo>
                  <a:pt x="731397" y="3683570"/>
                  <a:pt x="730623" y="3682811"/>
                  <a:pt x="729632" y="3682546"/>
                </a:cubicBezTo>
                <a:cubicBezTo>
                  <a:pt x="728341" y="3682716"/>
                  <a:pt x="727323" y="3683721"/>
                  <a:pt x="727160" y="3685011"/>
                </a:cubicBezTo>
                <a:cubicBezTo>
                  <a:pt x="727135" y="3684575"/>
                  <a:pt x="727135" y="3684120"/>
                  <a:pt x="727160" y="3683684"/>
                </a:cubicBezTo>
                <a:lnTo>
                  <a:pt x="725639" y="3678942"/>
                </a:lnTo>
                <a:close/>
                <a:moveTo>
                  <a:pt x="593289" y="3678563"/>
                </a:moveTo>
                <a:cubicBezTo>
                  <a:pt x="588345" y="3700184"/>
                  <a:pt x="608882" y="3679511"/>
                  <a:pt x="593289" y="3678563"/>
                </a:cubicBezTo>
                <a:close/>
                <a:moveTo>
                  <a:pt x="5154012" y="3677804"/>
                </a:moveTo>
                <a:cubicBezTo>
                  <a:pt x="5141081" y="3677804"/>
                  <a:pt x="5122066" y="3698477"/>
                  <a:pt x="5131573" y="3702650"/>
                </a:cubicBezTo>
                <a:lnTo>
                  <a:pt x="5133095" y="3703788"/>
                </a:lnTo>
                <a:cubicBezTo>
                  <a:pt x="5139180" y="3687287"/>
                  <a:pt x="5154012" y="3704926"/>
                  <a:pt x="5154012" y="3677804"/>
                </a:cubicBezTo>
                <a:close/>
                <a:moveTo>
                  <a:pt x="5863677" y="3677614"/>
                </a:moveTo>
                <a:cubicBezTo>
                  <a:pt x="5870143" y="3693546"/>
                  <a:pt x="5846754" y="3680649"/>
                  <a:pt x="5853219" y="3698477"/>
                </a:cubicBezTo>
                <a:cubicBezTo>
                  <a:pt x="5863107" y="3699615"/>
                  <a:pt x="5883835" y="3674011"/>
                  <a:pt x="5863677" y="3677614"/>
                </a:cubicBezTo>
                <a:close/>
                <a:moveTo>
                  <a:pt x="1361333" y="3677614"/>
                </a:moveTo>
                <a:cubicBezTo>
                  <a:pt x="1358671" y="3676799"/>
                  <a:pt x="1355775" y="3677292"/>
                  <a:pt x="1353537" y="3678942"/>
                </a:cubicBezTo>
                <a:lnTo>
                  <a:pt x="1348212" y="3678942"/>
                </a:lnTo>
                <a:cubicBezTo>
                  <a:pt x="1349543" y="3688046"/>
                  <a:pt x="1350684" y="3696960"/>
                  <a:pt x="1351445" y="3703599"/>
                </a:cubicBezTo>
                <a:cubicBezTo>
                  <a:pt x="1351445" y="3706823"/>
                  <a:pt x="1351445" y="3710237"/>
                  <a:pt x="1352776" y="3713461"/>
                </a:cubicBezTo>
                <a:lnTo>
                  <a:pt x="1358481" y="3712133"/>
                </a:lnTo>
                <a:lnTo>
                  <a:pt x="1360763" y="3712133"/>
                </a:lnTo>
                <a:lnTo>
                  <a:pt x="1356769" y="3695253"/>
                </a:lnTo>
                <a:lnTo>
                  <a:pt x="1354297" y="3689563"/>
                </a:lnTo>
                <a:lnTo>
                  <a:pt x="1355248" y="3688425"/>
                </a:lnTo>
                <a:lnTo>
                  <a:pt x="1358671" y="3685011"/>
                </a:lnTo>
                <a:lnTo>
                  <a:pt x="1362284" y="3681597"/>
                </a:lnTo>
                <a:lnTo>
                  <a:pt x="1361789" y="3679789"/>
                </a:lnTo>
                <a:lnTo>
                  <a:pt x="1363425" y="3677614"/>
                </a:lnTo>
                <a:close/>
                <a:moveTo>
                  <a:pt x="3438137" y="3677268"/>
                </a:moveTo>
                <a:cubicBezTo>
                  <a:pt x="3439260" y="3679001"/>
                  <a:pt x="3453487" y="3692977"/>
                  <a:pt x="3442790" y="3681028"/>
                </a:cubicBezTo>
                <a:cubicBezTo>
                  <a:pt x="3438844" y="3677472"/>
                  <a:pt x="3437763" y="3676690"/>
                  <a:pt x="3438137" y="3677268"/>
                </a:cubicBezTo>
                <a:close/>
                <a:moveTo>
                  <a:pt x="832507" y="3677235"/>
                </a:moveTo>
                <a:cubicBezTo>
                  <a:pt x="815393" y="3693546"/>
                  <a:pt x="851522" y="3685959"/>
                  <a:pt x="832507" y="3677235"/>
                </a:cubicBezTo>
                <a:close/>
                <a:moveTo>
                  <a:pt x="3389927" y="3676666"/>
                </a:moveTo>
                <a:cubicBezTo>
                  <a:pt x="3390878" y="3676666"/>
                  <a:pt x="3387265" y="3694305"/>
                  <a:pt x="3384793" y="3692218"/>
                </a:cubicBezTo>
                <a:cubicBezTo>
                  <a:pt x="3397343" y="3704736"/>
                  <a:pt x="3398294" y="3675149"/>
                  <a:pt x="3389927" y="3676666"/>
                </a:cubicBezTo>
                <a:close/>
                <a:moveTo>
                  <a:pt x="2191772" y="3676524"/>
                </a:moveTo>
                <a:cubicBezTo>
                  <a:pt x="2181195" y="3676903"/>
                  <a:pt x="2168645" y="3681028"/>
                  <a:pt x="2158281" y="3686528"/>
                </a:cubicBezTo>
                <a:cubicBezTo>
                  <a:pt x="2154858" y="3679321"/>
                  <a:pt x="2150294" y="3682925"/>
                  <a:pt x="2152766" y="3689563"/>
                </a:cubicBezTo>
                <a:cubicBezTo>
                  <a:pt x="2149762" y="3691479"/>
                  <a:pt x="2146947" y="3693698"/>
                  <a:pt x="2144399" y="3696202"/>
                </a:cubicBezTo>
                <a:cubicBezTo>
                  <a:pt x="2151055" y="3692977"/>
                  <a:pt x="2151245" y="3694115"/>
                  <a:pt x="2149914" y="3696202"/>
                </a:cubicBezTo>
                <a:cubicBezTo>
                  <a:pt x="2152652" y="3695424"/>
                  <a:pt x="2155542" y="3695424"/>
                  <a:pt x="2158281" y="3696202"/>
                </a:cubicBezTo>
                <a:lnTo>
                  <a:pt x="2158281" y="3696960"/>
                </a:lnTo>
                <a:cubicBezTo>
                  <a:pt x="2160962" y="3699502"/>
                  <a:pt x="2162749" y="3702821"/>
                  <a:pt x="2163415" y="3706443"/>
                </a:cubicBezTo>
                <a:cubicBezTo>
                  <a:pt x="2185663" y="3709099"/>
                  <a:pt x="2216469" y="3701133"/>
                  <a:pt x="2213426" y="3688994"/>
                </a:cubicBezTo>
                <a:cubicBezTo>
                  <a:pt x="2210954" y="3679511"/>
                  <a:pt x="2202350" y="3676145"/>
                  <a:pt x="2191772" y="3676524"/>
                </a:cubicBezTo>
                <a:close/>
                <a:moveTo>
                  <a:pt x="998008" y="3674143"/>
                </a:moveTo>
                <a:cubicBezTo>
                  <a:pt x="997860" y="3674143"/>
                  <a:pt x="997709" y="3674162"/>
                  <a:pt x="997563" y="3674200"/>
                </a:cubicBezTo>
                <a:cubicBezTo>
                  <a:pt x="996200" y="3674276"/>
                  <a:pt x="995148" y="3675433"/>
                  <a:pt x="995216" y="3676780"/>
                </a:cubicBezTo>
                <a:cubicBezTo>
                  <a:pt x="995224" y="3676931"/>
                  <a:pt x="995245" y="3677083"/>
                  <a:pt x="995281" y="3677235"/>
                </a:cubicBezTo>
                <a:cubicBezTo>
                  <a:pt x="995382" y="3678809"/>
                  <a:pt x="996740" y="3679985"/>
                  <a:pt x="998310" y="3679890"/>
                </a:cubicBezTo>
                <a:cubicBezTo>
                  <a:pt x="998316" y="3679890"/>
                  <a:pt x="998320" y="3679890"/>
                  <a:pt x="998324" y="3679890"/>
                </a:cubicBezTo>
                <a:cubicBezTo>
                  <a:pt x="999974" y="3680213"/>
                  <a:pt x="1001568" y="3679131"/>
                  <a:pt x="1001885" y="3677482"/>
                </a:cubicBezTo>
                <a:cubicBezTo>
                  <a:pt x="1001912" y="3677330"/>
                  <a:pt x="1001931" y="3677197"/>
                  <a:pt x="1001937" y="3677045"/>
                </a:cubicBezTo>
                <a:lnTo>
                  <a:pt x="1000796" y="3676666"/>
                </a:lnTo>
                <a:cubicBezTo>
                  <a:pt x="1000725" y="3675205"/>
                  <a:pt x="999478" y="3674067"/>
                  <a:pt x="998008" y="3674143"/>
                </a:cubicBezTo>
                <a:close/>
                <a:moveTo>
                  <a:pt x="1790707" y="3672683"/>
                </a:moveTo>
                <a:lnTo>
                  <a:pt x="1786524" y="3677045"/>
                </a:lnTo>
                <a:cubicBezTo>
                  <a:pt x="1783860" y="3679947"/>
                  <a:pt x="1781620" y="3683190"/>
                  <a:pt x="1779868" y="3686718"/>
                </a:cubicBezTo>
                <a:lnTo>
                  <a:pt x="1777396" y="3692029"/>
                </a:lnTo>
                <a:lnTo>
                  <a:pt x="1766557" y="3693546"/>
                </a:lnTo>
                <a:lnTo>
                  <a:pt x="1769410" y="3701512"/>
                </a:lnTo>
                <a:lnTo>
                  <a:pt x="1771692" y="3701512"/>
                </a:lnTo>
                <a:cubicBezTo>
                  <a:pt x="1774820" y="3699748"/>
                  <a:pt x="1777699" y="3697586"/>
                  <a:pt x="1780249" y="3695064"/>
                </a:cubicBezTo>
                <a:lnTo>
                  <a:pt x="1786714" y="3689184"/>
                </a:lnTo>
                <a:lnTo>
                  <a:pt x="1785193" y="3684442"/>
                </a:lnTo>
                <a:lnTo>
                  <a:pt x="1789186" y="3681787"/>
                </a:lnTo>
                <a:lnTo>
                  <a:pt x="1792989" y="3679131"/>
                </a:lnTo>
                <a:close/>
                <a:moveTo>
                  <a:pt x="1554913" y="3672683"/>
                </a:moveTo>
                <a:lnTo>
                  <a:pt x="1554913" y="3683115"/>
                </a:lnTo>
                <a:lnTo>
                  <a:pt x="1565371" y="3683115"/>
                </a:lnTo>
                <a:lnTo>
                  <a:pt x="1565371" y="3672683"/>
                </a:lnTo>
                <a:close/>
                <a:moveTo>
                  <a:pt x="1631926" y="3672304"/>
                </a:moveTo>
                <a:cubicBezTo>
                  <a:pt x="1614622" y="3680080"/>
                  <a:pt x="1652463" y="3685390"/>
                  <a:pt x="1631926" y="3672304"/>
                </a:cubicBezTo>
                <a:close/>
                <a:moveTo>
                  <a:pt x="3348663" y="3670786"/>
                </a:moveTo>
                <a:cubicBezTo>
                  <a:pt x="3351705" y="3680649"/>
                  <a:pt x="3342388" y="3702081"/>
                  <a:pt x="3353987" y="3702650"/>
                </a:cubicBezTo>
                <a:lnTo>
                  <a:pt x="3353987" y="3701891"/>
                </a:lnTo>
                <a:cubicBezTo>
                  <a:pt x="3352276" y="3689943"/>
                  <a:pt x="3369009" y="3696202"/>
                  <a:pt x="3369580" y="3686339"/>
                </a:cubicBezTo>
                <a:lnTo>
                  <a:pt x="3353987" y="3686339"/>
                </a:lnTo>
                <a:cubicBezTo>
                  <a:pt x="3353987" y="3680080"/>
                  <a:pt x="3353987" y="3671545"/>
                  <a:pt x="3348663" y="3670786"/>
                </a:cubicBezTo>
                <a:close/>
                <a:moveTo>
                  <a:pt x="354072" y="3670597"/>
                </a:moveTo>
                <a:lnTo>
                  <a:pt x="354072" y="3670976"/>
                </a:lnTo>
                <a:cubicBezTo>
                  <a:pt x="353121" y="3670976"/>
                  <a:pt x="351410" y="3673252"/>
                  <a:pt x="350269" y="3675718"/>
                </a:cubicBezTo>
                <a:lnTo>
                  <a:pt x="348177" y="3680269"/>
                </a:lnTo>
                <a:lnTo>
                  <a:pt x="353121" y="3682546"/>
                </a:lnTo>
                <a:lnTo>
                  <a:pt x="354643" y="3679321"/>
                </a:lnTo>
                <a:cubicBezTo>
                  <a:pt x="355599" y="3677519"/>
                  <a:pt x="356059" y="3675490"/>
                  <a:pt x="355974" y="3673441"/>
                </a:cubicBezTo>
                <a:cubicBezTo>
                  <a:pt x="355784" y="3671735"/>
                  <a:pt x="354833" y="3670407"/>
                  <a:pt x="354072" y="3670597"/>
                </a:cubicBezTo>
                <a:close/>
                <a:moveTo>
                  <a:pt x="373848" y="3670407"/>
                </a:moveTo>
                <a:cubicBezTo>
                  <a:pt x="372453" y="3670502"/>
                  <a:pt x="371373" y="3671659"/>
                  <a:pt x="371376" y="3673062"/>
                </a:cubicBezTo>
                <a:lnTo>
                  <a:pt x="371376" y="3673441"/>
                </a:lnTo>
                <a:cubicBezTo>
                  <a:pt x="371447" y="3674902"/>
                  <a:pt x="372694" y="3676040"/>
                  <a:pt x="374164" y="3675964"/>
                </a:cubicBezTo>
                <a:cubicBezTo>
                  <a:pt x="374312" y="3675964"/>
                  <a:pt x="374463" y="3675945"/>
                  <a:pt x="374609" y="3675907"/>
                </a:cubicBezTo>
                <a:cubicBezTo>
                  <a:pt x="376068" y="3675718"/>
                  <a:pt x="377093" y="3674371"/>
                  <a:pt x="376899" y="3672930"/>
                </a:cubicBezTo>
                <a:cubicBezTo>
                  <a:pt x="376897" y="3672910"/>
                  <a:pt x="376893" y="3672892"/>
                  <a:pt x="376891" y="3672872"/>
                </a:cubicBezTo>
                <a:cubicBezTo>
                  <a:pt x="376693" y="3671374"/>
                  <a:pt x="375358" y="3670293"/>
                  <a:pt x="373848" y="3670407"/>
                </a:cubicBezTo>
                <a:close/>
                <a:moveTo>
                  <a:pt x="3166516" y="3669269"/>
                </a:moveTo>
                <a:cubicBezTo>
                  <a:pt x="3162024" y="3670360"/>
                  <a:pt x="3157270" y="3675623"/>
                  <a:pt x="3165732" y="3681787"/>
                </a:cubicBezTo>
                <a:cubicBezTo>
                  <a:pt x="3175239" y="3671261"/>
                  <a:pt x="3171009" y="3668179"/>
                  <a:pt x="3166516" y="3669269"/>
                </a:cubicBezTo>
                <a:close/>
                <a:moveTo>
                  <a:pt x="1683839" y="3666803"/>
                </a:moveTo>
                <a:cubicBezTo>
                  <a:pt x="1683839" y="3673062"/>
                  <a:pt x="1683839" y="3677045"/>
                  <a:pt x="1690875" y="3676287"/>
                </a:cubicBezTo>
                <a:lnTo>
                  <a:pt x="1690875" y="3666803"/>
                </a:lnTo>
                <a:close/>
                <a:moveTo>
                  <a:pt x="589677" y="3666614"/>
                </a:moveTo>
                <a:cubicBezTo>
                  <a:pt x="588176" y="3666803"/>
                  <a:pt x="587090" y="3668150"/>
                  <a:pt x="587204" y="3669648"/>
                </a:cubicBezTo>
                <a:cubicBezTo>
                  <a:pt x="587189" y="3671317"/>
                  <a:pt x="588539" y="3672702"/>
                  <a:pt x="590220" y="3672702"/>
                </a:cubicBezTo>
                <a:cubicBezTo>
                  <a:pt x="590762" y="3672721"/>
                  <a:pt x="591299" y="3672569"/>
                  <a:pt x="591768" y="3672304"/>
                </a:cubicBezTo>
                <a:lnTo>
                  <a:pt x="590437" y="3672304"/>
                </a:lnTo>
                <a:cubicBezTo>
                  <a:pt x="591966" y="3672019"/>
                  <a:pt x="593033" y="3670635"/>
                  <a:pt x="592909" y="3669079"/>
                </a:cubicBezTo>
                <a:cubicBezTo>
                  <a:pt x="592715" y="3667524"/>
                  <a:pt x="591291" y="3666405"/>
                  <a:pt x="589726" y="3666614"/>
                </a:cubicBezTo>
                <a:cubicBezTo>
                  <a:pt x="589711" y="3666614"/>
                  <a:pt x="589694" y="3666614"/>
                  <a:pt x="589677" y="3666614"/>
                </a:cubicBezTo>
                <a:close/>
                <a:moveTo>
                  <a:pt x="1276523" y="3666424"/>
                </a:moveTo>
                <a:lnTo>
                  <a:pt x="1274241" y="3666993"/>
                </a:lnTo>
                <a:lnTo>
                  <a:pt x="1275572" y="3667941"/>
                </a:lnTo>
                <a:lnTo>
                  <a:pt x="1281657" y="3673062"/>
                </a:lnTo>
                <a:lnTo>
                  <a:pt x="1277854" y="3668131"/>
                </a:lnTo>
                <a:close/>
                <a:moveTo>
                  <a:pt x="3379468" y="3666234"/>
                </a:moveTo>
                <a:cubicBezTo>
                  <a:pt x="3374524" y="3687856"/>
                  <a:pt x="3395061" y="3666234"/>
                  <a:pt x="3379468" y="3666234"/>
                </a:cubicBezTo>
                <a:close/>
                <a:moveTo>
                  <a:pt x="3134356" y="3666045"/>
                </a:moveTo>
                <a:cubicBezTo>
                  <a:pt x="3131618" y="3672114"/>
                  <a:pt x="3129564" y="3678487"/>
                  <a:pt x="3128271" y="3685011"/>
                </a:cubicBezTo>
                <a:cubicBezTo>
                  <a:pt x="3127757" y="3686813"/>
                  <a:pt x="3127111" y="3688596"/>
                  <a:pt x="3126369" y="3690322"/>
                </a:cubicBezTo>
                <a:cubicBezTo>
                  <a:pt x="3125171" y="3695272"/>
                  <a:pt x="3122433" y="3699710"/>
                  <a:pt x="3118573" y="3703030"/>
                </a:cubicBezTo>
                <a:cubicBezTo>
                  <a:pt x="3137589" y="3706823"/>
                  <a:pt x="3141202" y="3670217"/>
                  <a:pt x="3134356" y="3666234"/>
                </a:cubicBezTo>
                <a:close/>
                <a:moveTo>
                  <a:pt x="535101" y="3665665"/>
                </a:moveTo>
                <a:lnTo>
                  <a:pt x="529207" y="3673252"/>
                </a:lnTo>
                <a:lnTo>
                  <a:pt x="523502" y="3680649"/>
                </a:lnTo>
                <a:lnTo>
                  <a:pt x="526735" y="3683304"/>
                </a:lnTo>
                <a:lnTo>
                  <a:pt x="529967" y="3685770"/>
                </a:lnTo>
                <a:lnTo>
                  <a:pt x="533200" y="3681597"/>
                </a:lnTo>
                <a:cubicBezTo>
                  <a:pt x="535858" y="3678714"/>
                  <a:pt x="537288" y="3674902"/>
                  <a:pt x="537193" y="3670976"/>
                </a:cubicBezTo>
                <a:lnTo>
                  <a:pt x="535101" y="3671545"/>
                </a:lnTo>
                <a:close/>
                <a:moveTo>
                  <a:pt x="3705943" y="3663508"/>
                </a:moveTo>
                <a:cubicBezTo>
                  <a:pt x="3702877" y="3660450"/>
                  <a:pt x="3698361" y="3660640"/>
                  <a:pt x="3693797" y="3665476"/>
                </a:cubicBezTo>
                <a:lnTo>
                  <a:pt x="3693797" y="3675907"/>
                </a:lnTo>
                <a:cubicBezTo>
                  <a:pt x="3699426" y="3675831"/>
                  <a:pt x="3704922" y="3677633"/>
                  <a:pt x="3709390" y="3681028"/>
                </a:cubicBezTo>
                <a:cubicBezTo>
                  <a:pt x="3710626" y="3672873"/>
                  <a:pt x="3709010" y="3666566"/>
                  <a:pt x="3705943" y="3663508"/>
                </a:cubicBezTo>
                <a:close/>
                <a:moveTo>
                  <a:pt x="1152351" y="3663389"/>
                </a:moveTo>
                <a:cubicBezTo>
                  <a:pt x="1158626" y="3679511"/>
                  <a:pt x="1135237" y="3666234"/>
                  <a:pt x="1140941" y="3683115"/>
                </a:cubicBezTo>
                <a:lnTo>
                  <a:pt x="1140941" y="3683494"/>
                </a:lnTo>
                <a:cubicBezTo>
                  <a:pt x="1146245" y="3684841"/>
                  <a:pt x="1151801" y="3684841"/>
                  <a:pt x="1157105" y="3683494"/>
                </a:cubicBezTo>
                <a:close/>
                <a:moveTo>
                  <a:pt x="1885025" y="3662062"/>
                </a:moveTo>
                <a:cubicBezTo>
                  <a:pt x="1885025" y="3667562"/>
                  <a:pt x="1880842" y="3669079"/>
                  <a:pt x="1882553" y="3676287"/>
                </a:cubicBezTo>
                <a:cubicBezTo>
                  <a:pt x="1892822" y="3682735"/>
                  <a:pt x="1915070" y="3676287"/>
                  <a:pt x="1920585" y="3688236"/>
                </a:cubicBezTo>
                <a:cubicBezTo>
                  <a:pt x="1923247" y="3685770"/>
                  <a:pt x="1925529" y="3671166"/>
                  <a:pt x="1920585" y="3669269"/>
                </a:cubicBezTo>
                <a:cubicBezTo>
                  <a:pt x="1909746" y="3682925"/>
                  <a:pt x="1902900" y="3656751"/>
                  <a:pt x="1885025" y="3662062"/>
                </a:cubicBezTo>
                <a:close/>
                <a:moveTo>
                  <a:pt x="2933218" y="3661146"/>
                </a:moveTo>
                <a:lnTo>
                  <a:pt x="2930924" y="3661919"/>
                </a:lnTo>
                <a:lnTo>
                  <a:pt x="2930888" y="3661493"/>
                </a:lnTo>
                <a:lnTo>
                  <a:pt x="2929937" y="3662251"/>
                </a:lnTo>
                <a:lnTo>
                  <a:pt x="2930924" y="3661919"/>
                </a:lnTo>
                <a:lnTo>
                  <a:pt x="2932305" y="3678465"/>
                </a:lnTo>
                <a:cubicBezTo>
                  <a:pt x="2929212" y="3694282"/>
                  <a:pt x="2917482" y="3706871"/>
                  <a:pt x="2941156" y="3718392"/>
                </a:cubicBezTo>
                <a:cubicBezTo>
                  <a:pt x="2939179" y="3707543"/>
                  <a:pt x="2935718" y="3697017"/>
                  <a:pt x="2930888" y="3687097"/>
                </a:cubicBezTo>
                <a:lnTo>
                  <a:pt x="2946481" y="3687097"/>
                </a:lnTo>
                <a:cubicBezTo>
                  <a:pt x="2943771" y="3681408"/>
                  <a:pt x="2937425" y="3665049"/>
                  <a:pt x="2933218" y="3661146"/>
                </a:cubicBezTo>
                <a:close/>
                <a:moveTo>
                  <a:pt x="3411414" y="3660544"/>
                </a:moveTo>
                <a:cubicBezTo>
                  <a:pt x="3391068" y="3673631"/>
                  <a:pt x="3428719" y="3668321"/>
                  <a:pt x="3411414" y="3660544"/>
                </a:cubicBezTo>
                <a:close/>
                <a:moveTo>
                  <a:pt x="3243886" y="3660544"/>
                </a:moveTo>
                <a:cubicBezTo>
                  <a:pt x="3242859" y="3665020"/>
                  <a:pt x="3240996" y="3669269"/>
                  <a:pt x="3238372" y="3673062"/>
                </a:cubicBezTo>
                <a:cubicBezTo>
                  <a:pt x="3234569" y="3679511"/>
                  <a:pt x="3229434" y="3685959"/>
                  <a:pt x="3225251" y="3692029"/>
                </a:cubicBezTo>
                <a:cubicBezTo>
                  <a:pt x="3221067" y="3698098"/>
                  <a:pt x="3214983" y="3707581"/>
                  <a:pt x="3217835" y="3712702"/>
                </a:cubicBezTo>
                <a:cubicBezTo>
                  <a:pt x="3222208" y="3707961"/>
                  <a:pt x="3227533" y="3703030"/>
                  <a:pt x="3232477" y="3697908"/>
                </a:cubicBezTo>
                <a:lnTo>
                  <a:pt x="3234378" y="3696202"/>
                </a:lnTo>
                <a:cubicBezTo>
                  <a:pt x="3236090" y="3694874"/>
                  <a:pt x="3237611" y="3693356"/>
                  <a:pt x="3238942" y="3691649"/>
                </a:cubicBezTo>
                <a:lnTo>
                  <a:pt x="3238942" y="3691081"/>
                </a:lnTo>
                <a:cubicBezTo>
                  <a:pt x="3248260" y="3680459"/>
                  <a:pt x="3253584" y="3670028"/>
                  <a:pt x="3243886" y="3660544"/>
                </a:cubicBezTo>
                <a:close/>
                <a:moveTo>
                  <a:pt x="549363" y="3660165"/>
                </a:moveTo>
                <a:cubicBezTo>
                  <a:pt x="548127" y="3660620"/>
                  <a:pt x="547460" y="3661948"/>
                  <a:pt x="547842" y="3663200"/>
                </a:cubicBezTo>
                <a:lnTo>
                  <a:pt x="547081" y="3663200"/>
                </a:lnTo>
                <a:cubicBezTo>
                  <a:pt x="547171" y="3664660"/>
                  <a:pt x="548433" y="3665779"/>
                  <a:pt x="549901" y="3665684"/>
                </a:cubicBezTo>
                <a:cubicBezTo>
                  <a:pt x="549976" y="3665684"/>
                  <a:pt x="550050" y="3665684"/>
                  <a:pt x="550124" y="3665665"/>
                </a:cubicBezTo>
                <a:cubicBezTo>
                  <a:pt x="551624" y="3665476"/>
                  <a:pt x="552710" y="3664129"/>
                  <a:pt x="552596" y="3662631"/>
                </a:cubicBezTo>
                <a:cubicBezTo>
                  <a:pt x="552402" y="3661075"/>
                  <a:pt x="550978" y="3659956"/>
                  <a:pt x="549413" y="3660165"/>
                </a:cubicBezTo>
                <a:cubicBezTo>
                  <a:pt x="549397" y="3660165"/>
                  <a:pt x="549380" y="3660165"/>
                  <a:pt x="549363" y="3660165"/>
                </a:cubicBezTo>
                <a:close/>
                <a:moveTo>
                  <a:pt x="2964736" y="3659786"/>
                </a:moveTo>
                <a:cubicBezTo>
                  <a:pt x="2963842" y="3666803"/>
                  <a:pt x="2968330" y="3673385"/>
                  <a:pt x="2975195" y="3675149"/>
                </a:cubicBezTo>
                <a:cubicBezTo>
                  <a:pt x="2975689" y="3668397"/>
                  <a:pt x="2971296" y="3662270"/>
                  <a:pt x="2964736" y="3660544"/>
                </a:cubicBezTo>
                <a:close/>
                <a:moveTo>
                  <a:pt x="1647519" y="3659596"/>
                </a:moveTo>
                <a:cubicBezTo>
                  <a:pt x="1640674" y="3670028"/>
                  <a:pt x="1666535" y="3672493"/>
                  <a:pt x="1664443" y="3662251"/>
                </a:cubicBezTo>
                <a:lnTo>
                  <a:pt x="1663112" y="3664717"/>
                </a:lnTo>
                <a:cubicBezTo>
                  <a:pt x="1656457" y="3664717"/>
                  <a:pt x="1655886" y="3658079"/>
                  <a:pt x="1647519" y="3659596"/>
                </a:cubicBezTo>
                <a:close/>
                <a:moveTo>
                  <a:pt x="1309420" y="3659596"/>
                </a:moveTo>
                <a:lnTo>
                  <a:pt x="1302575" y="3661113"/>
                </a:lnTo>
                <a:cubicBezTo>
                  <a:pt x="1302575" y="3661113"/>
                  <a:pt x="1303906" y="3661113"/>
                  <a:pt x="1304096" y="3662820"/>
                </a:cubicBezTo>
                <a:cubicBezTo>
                  <a:pt x="1303567" y="3667903"/>
                  <a:pt x="1301945" y="3672835"/>
                  <a:pt x="1299342" y="3677235"/>
                </a:cubicBezTo>
                <a:lnTo>
                  <a:pt x="1293637" y="3688046"/>
                </a:lnTo>
                <a:lnTo>
                  <a:pt x="1284700" y="3676666"/>
                </a:lnTo>
                <a:lnTo>
                  <a:pt x="1276713" y="3674011"/>
                </a:lnTo>
                <a:lnTo>
                  <a:pt x="1266635" y="3670786"/>
                </a:lnTo>
                <a:lnTo>
                  <a:pt x="1268156" y="3677804"/>
                </a:lnTo>
                <a:cubicBezTo>
                  <a:pt x="1269862" y="3682508"/>
                  <a:pt x="1273656" y="3686149"/>
                  <a:pt x="1278425" y="3687666"/>
                </a:cubicBezTo>
                <a:lnTo>
                  <a:pt x="1286982" y="3690701"/>
                </a:lnTo>
                <a:lnTo>
                  <a:pt x="1280897" y="3702461"/>
                </a:lnTo>
                <a:lnTo>
                  <a:pt x="1285270" y="3705495"/>
                </a:lnTo>
                <a:lnTo>
                  <a:pt x="1289264" y="3708719"/>
                </a:lnTo>
                <a:lnTo>
                  <a:pt x="1309420" y="3688615"/>
                </a:lnTo>
                <a:lnTo>
                  <a:pt x="1312843" y="3685011"/>
                </a:lnTo>
                <a:cubicBezTo>
                  <a:pt x="1310537" y="3682356"/>
                  <a:pt x="1308789" y="3679264"/>
                  <a:pt x="1307709" y="3675907"/>
                </a:cubicBezTo>
                <a:lnTo>
                  <a:pt x="1306378" y="3670597"/>
                </a:lnTo>
                <a:lnTo>
                  <a:pt x="1310751" y="3669648"/>
                </a:lnTo>
                <a:cubicBezTo>
                  <a:pt x="1310751" y="3666424"/>
                  <a:pt x="1310751" y="3663010"/>
                  <a:pt x="1309420" y="3659596"/>
                </a:cubicBezTo>
                <a:close/>
                <a:moveTo>
                  <a:pt x="2176916" y="3658268"/>
                </a:moveTo>
                <a:cubicBezTo>
                  <a:pt x="2171972" y="3679890"/>
                  <a:pt x="2192509" y="3659217"/>
                  <a:pt x="2176916" y="3658268"/>
                </a:cubicBezTo>
                <a:close/>
                <a:moveTo>
                  <a:pt x="1737654" y="3657320"/>
                </a:moveTo>
                <a:lnTo>
                  <a:pt x="1739365" y="3662062"/>
                </a:lnTo>
                <a:lnTo>
                  <a:pt x="1741267" y="3666803"/>
                </a:lnTo>
                <a:lnTo>
                  <a:pt x="1716736" y="3682735"/>
                </a:lnTo>
                <a:lnTo>
                  <a:pt x="1717877" y="3686528"/>
                </a:lnTo>
                <a:lnTo>
                  <a:pt x="1724533" y="3682735"/>
                </a:lnTo>
                <a:lnTo>
                  <a:pt x="1738224" y="3674959"/>
                </a:lnTo>
                <a:lnTo>
                  <a:pt x="1745830" y="3670786"/>
                </a:lnTo>
                <a:lnTo>
                  <a:pt x="1745830" y="3667941"/>
                </a:lnTo>
                <a:cubicBezTo>
                  <a:pt x="1746209" y="3666121"/>
                  <a:pt x="1746209" y="3664262"/>
                  <a:pt x="1745830" y="3662441"/>
                </a:cubicBezTo>
                <a:cubicBezTo>
                  <a:pt x="1744811" y="3660677"/>
                  <a:pt x="1743193" y="3659331"/>
                  <a:pt x="1741267" y="3658648"/>
                </a:cubicBezTo>
                <a:close/>
                <a:moveTo>
                  <a:pt x="521981" y="3657320"/>
                </a:moveTo>
                <a:lnTo>
                  <a:pt x="513994" y="3661682"/>
                </a:lnTo>
                <a:cubicBezTo>
                  <a:pt x="509620" y="3663958"/>
                  <a:pt x="506007" y="3666803"/>
                  <a:pt x="506198" y="3668131"/>
                </a:cubicBezTo>
                <a:cubicBezTo>
                  <a:pt x="506388" y="3669459"/>
                  <a:pt x="512283" y="3670407"/>
                  <a:pt x="517037" y="3669838"/>
                </a:cubicBezTo>
                <a:lnTo>
                  <a:pt x="514945" y="3669269"/>
                </a:lnTo>
                <a:lnTo>
                  <a:pt x="523312" y="3668131"/>
                </a:lnTo>
                <a:close/>
                <a:moveTo>
                  <a:pt x="2852353" y="3656751"/>
                </a:moveTo>
                <a:cubicBezTo>
                  <a:pt x="2857488" y="3674011"/>
                  <a:pt x="2835429" y="3689184"/>
                  <a:pt x="2852353" y="3698477"/>
                </a:cubicBezTo>
                <a:cubicBezTo>
                  <a:pt x="2866235" y="3683494"/>
                  <a:pt x="2871369" y="3669269"/>
                  <a:pt x="2852353" y="3656751"/>
                </a:cubicBezTo>
                <a:close/>
                <a:moveTo>
                  <a:pt x="1763895" y="3656372"/>
                </a:moveTo>
                <a:cubicBezTo>
                  <a:pt x="1746781" y="3672683"/>
                  <a:pt x="1782911" y="3665096"/>
                  <a:pt x="1763895" y="3656372"/>
                </a:cubicBezTo>
                <a:close/>
                <a:moveTo>
                  <a:pt x="1793750" y="3655803"/>
                </a:moveTo>
                <a:cubicBezTo>
                  <a:pt x="1788616" y="3677425"/>
                  <a:pt x="1809343" y="3656751"/>
                  <a:pt x="1793750" y="3655803"/>
                </a:cubicBezTo>
                <a:close/>
                <a:moveTo>
                  <a:pt x="2789622" y="3654508"/>
                </a:moveTo>
                <a:cubicBezTo>
                  <a:pt x="2790719" y="3656242"/>
                  <a:pt x="2805052" y="3670217"/>
                  <a:pt x="2794355" y="3658268"/>
                </a:cubicBezTo>
                <a:cubicBezTo>
                  <a:pt x="2790362" y="3654712"/>
                  <a:pt x="2789257" y="3653930"/>
                  <a:pt x="2789622" y="3654508"/>
                </a:cubicBezTo>
                <a:close/>
                <a:moveTo>
                  <a:pt x="2087251" y="3654413"/>
                </a:moveTo>
                <a:cubicBezTo>
                  <a:pt x="2087733" y="3656716"/>
                  <a:pt x="2102280" y="3670407"/>
                  <a:pt x="2092867" y="3657320"/>
                </a:cubicBezTo>
                <a:cubicBezTo>
                  <a:pt x="2088494" y="3654144"/>
                  <a:pt x="2087091" y="3653646"/>
                  <a:pt x="2087251" y="3654413"/>
                </a:cubicBezTo>
                <a:close/>
                <a:moveTo>
                  <a:pt x="3897051" y="3653480"/>
                </a:moveTo>
                <a:cubicBezTo>
                  <a:pt x="3894460" y="3655661"/>
                  <a:pt x="3893462" y="3663105"/>
                  <a:pt x="3900498" y="3669269"/>
                </a:cubicBezTo>
                <a:cubicBezTo>
                  <a:pt x="3795341" y="3700564"/>
                  <a:pt x="3691325" y="3728255"/>
                  <a:pt x="3588070" y="3751394"/>
                </a:cubicBezTo>
                <a:lnTo>
                  <a:pt x="3586739" y="3751394"/>
                </a:lnTo>
                <a:cubicBezTo>
                  <a:pt x="3594345" y="3755377"/>
                  <a:pt x="3590542" y="3758981"/>
                  <a:pt x="3586739" y="3759929"/>
                </a:cubicBezTo>
                <a:cubicBezTo>
                  <a:pt x="3582936" y="3760877"/>
                  <a:pt x="3578182" y="3759929"/>
                  <a:pt x="3585218" y="3751773"/>
                </a:cubicBezTo>
                <a:lnTo>
                  <a:pt x="3583887" y="3751773"/>
                </a:lnTo>
                <a:cubicBezTo>
                  <a:pt x="3583887" y="3743239"/>
                  <a:pt x="3586739" y="3732807"/>
                  <a:pt x="3582556" y="3729014"/>
                </a:cubicBezTo>
                <a:cubicBezTo>
                  <a:pt x="3580768" y="3732352"/>
                  <a:pt x="3577536" y="3734647"/>
                  <a:pt x="3573808" y="3735273"/>
                </a:cubicBezTo>
                <a:cubicBezTo>
                  <a:pt x="3573067" y="3741664"/>
                  <a:pt x="3573732" y="3748132"/>
                  <a:pt x="3575710" y="3754239"/>
                </a:cubicBezTo>
                <a:lnTo>
                  <a:pt x="3536158" y="3762774"/>
                </a:lnTo>
                <a:cubicBezTo>
                  <a:pt x="3535093" y="3761541"/>
                  <a:pt x="3533704" y="3760631"/>
                  <a:pt x="3532164" y="3760119"/>
                </a:cubicBezTo>
                <a:cubicBezTo>
                  <a:pt x="3529996" y="3761276"/>
                  <a:pt x="3528076" y="3762831"/>
                  <a:pt x="3526459" y="3764671"/>
                </a:cubicBezTo>
                <a:cubicBezTo>
                  <a:pt x="3482343" y="3774154"/>
                  <a:pt x="3438664" y="3782689"/>
                  <a:pt x="3395441" y="3790275"/>
                </a:cubicBezTo>
                <a:lnTo>
                  <a:pt x="3393540" y="3790275"/>
                </a:lnTo>
                <a:cubicBezTo>
                  <a:pt x="3388520" y="3789081"/>
                  <a:pt x="3383233" y="3789972"/>
                  <a:pt x="3378898" y="3792741"/>
                </a:cubicBezTo>
                <a:lnTo>
                  <a:pt x="3367298" y="3794638"/>
                </a:lnTo>
                <a:cubicBezTo>
                  <a:pt x="3369732" y="3795643"/>
                  <a:pt x="3372280" y="3796288"/>
                  <a:pt x="3374904" y="3796534"/>
                </a:cubicBezTo>
                <a:lnTo>
                  <a:pt x="3377566" y="3796534"/>
                </a:lnTo>
                <a:cubicBezTo>
                  <a:pt x="3377928" y="3800650"/>
                  <a:pt x="3376920" y="3804785"/>
                  <a:pt x="3374714" y="3808294"/>
                </a:cubicBezTo>
                <a:cubicBezTo>
                  <a:pt x="3371101" y="3785534"/>
                  <a:pt x="3358361" y="3798621"/>
                  <a:pt x="3373003" y="3811139"/>
                </a:cubicBezTo>
                <a:cubicBezTo>
                  <a:pt x="3370303" y="3814439"/>
                  <a:pt x="3368287" y="3818232"/>
                  <a:pt x="3367108" y="3822329"/>
                </a:cubicBezTo>
                <a:cubicBezTo>
                  <a:pt x="3351705" y="3819674"/>
                  <a:pt x="3357790" y="3806207"/>
                  <a:pt x="3361023" y="3795207"/>
                </a:cubicBezTo>
                <a:lnTo>
                  <a:pt x="3344099" y="3797862"/>
                </a:lnTo>
                <a:cubicBezTo>
                  <a:pt x="3342578" y="3799209"/>
                  <a:pt x="3340296" y="3799209"/>
                  <a:pt x="3338775" y="3797862"/>
                </a:cubicBezTo>
                <a:lnTo>
                  <a:pt x="3292186" y="3805259"/>
                </a:lnTo>
                <a:lnTo>
                  <a:pt x="3287812" y="3805259"/>
                </a:lnTo>
                <a:lnTo>
                  <a:pt x="3256437" y="3809811"/>
                </a:lnTo>
                <a:lnTo>
                  <a:pt x="3256437" y="3804690"/>
                </a:lnTo>
                <a:lnTo>
                  <a:pt x="3245978" y="3804690"/>
                </a:lnTo>
                <a:lnTo>
                  <a:pt x="3245978" y="3811328"/>
                </a:lnTo>
                <a:lnTo>
                  <a:pt x="3238372" y="3812277"/>
                </a:lnTo>
                <a:lnTo>
                  <a:pt x="3246168" y="3982976"/>
                </a:lnTo>
                <a:lnTo>
                  <a:pt x="3246168" y="3987338"/>
                </a:lnTo>
                <a:lnTo>
                  <a:pt x="3247499" y="4015219"/>
                </a:lnTo>
                <a:lnTo>
                  <a:pt x="3247499" y="4023375"/>
                </a:lnTo>
                <a:lnTo>
                  <a:pt x="3248640" y="4046324"/>
                </a:lnTo>
                <a:cubicBezTo>
                  <a:pt x="3245407" y="4046324"/>
                  <a:pt x="3245598" y="4057514"/>
                  <a:pt x="3248640" y="4059221"/>
                </a:cubicBezTo>
                <a:lnTo>
                  <a:pt x="3253964" y="4174917"/>
                </a:lnTo>
                <a:lnTo>
                  <a:pt x="3250351" y="4174917"/>
                </a:lnTo>
                <a:lnTo>
                  <a:pt x="3250351" y="4185349"/>
                </a:lnTo>
                <a:lnTo>
                  <a:pt x="3254535" y="4185349"/>
                </a:lnTo>
                <a:lnTo>
                  <a:pt x="3254535" y="4197487"/>
                </a:lnTo>
                <a:lnTo>
                  <a:pt x="3264804" y="4197487"/>
                </a:lnTo>
                <a:cubicBezTo>
                  <a:pt x="3264804" y="4203557"/>
                  <a:pt x="3269748" y="4200712"/>
                  <a:pt x="3271269" y="4197487"/>
                </a:cubicBezTo>
                <a:lnTo>
                  <a:pt x="3286481" y="4197487"/>
                </a:lnTo>
                <a:lnTo>
                  <a:pt x="3294658" y="4197487"/>
                </a:lnTo>
                <a:cubicBezTo>
                  <a:pt x="3291045" y="4205643"/>
                  <a:pt x="3291045" y="4216454"/>
                  <a:pt x="3296940" y="4218540"/>
                </a:cubicBezTo>
                <a:cubicBezTo>
                  <a:pt x="3292947" y="4204315"/>
                  <a:pt x="3301694" y="4202988"/>
                  <a:pt x="3305687" y="4196918"/>
                </a:cubicBezTo>
                <a:lnTo>
                  <a:pt x="3345240" y="4194263"/>
                </a:lnTo>
                <a:cubicBezTo>
                  <a:pt x="3344765" y="4195363"/>
                  <a:pt x="3344384" y="4196520"/>
                  <a:pt x="3344099" y="4197677"/>
                </a:cubicBezTo>
                <a:cubicBezTo>
                  <a:pt x="3351325" y="4200902"/>
                  <a:pt x="3344099" y="4217782"/>
                  <a:pt x="3354558" y="4218540"/>
                </a:cubicBezTo>
                <a:cubicBezTo>
                  <a:pt x="3354558" y="4211902"/>
                  <a:pt x="3361213" y="4211333"/>
                  <a:pt x="3359692" y="4202988"/>
                </a:cubicBezTo>
                <a:cubicBezTo>
                  <a:pt x="3358190" y="4204050"/>
                  <a:pt x="3356402" y="4204638"/>
                  <a:pt x="3354558" y="4204695"/>
                </a:cubicBezTo>
                <a:cubicBezTo>
                  <a:pt x="3352466" y="4204088"/>
                  <a:pt x="3350793" y="4202533"/>
                  <a:pt x="3349994" y="4200522"/>
                </a:cubicBezTo>
                <a:cubicBezTo>
                  <a:pt x="3349119" y="4198417"/>
                  <a:pt x="3348358" y="4196255"/>
                  <a:pt x="3347712" y="4194074"/>
                </a:cubicBezTo>
                <a:lnTo>
                  <a:pt x="3349613" y="4194074"/>
                </a:lnTo>
                <a:lnTo>
                  <a:pt x="3354177" y="4194074"/>
                </a:lnTo>
                <a:cubicBezTo>
                  <a:pt x="3382511" y="4191987"/>
                  <a:pt x="3414077" y="4189142"/>
                  <a:pt x="3448115" y="4185728"/>
                </a:cubicBezTo>
                <a:cubicBezTo>
                  <a:pt x="3445262" y="4204695"/>
                  <a:pt x="3459334" y="4192746"/>
                  <a:pt x="3452869" y="4185728"/>
                </a:cubicBezTo>
                <a:cubicBezTo>
                  <a:pt x="3489569" y="4181935"/>
                  <a:pt x="3528931" y="4177383"/>
                  <a:pt x="3571717" y="4171693"/>
                </a:cubicBezTo>
                <a:cubicBezTo>
                  <a:pt x="3584838" y="4169986"/>
                  <a:pt x="3598339" y="4168279"/>
                  <a:pt x="3611840" y="4166193"/>
                </a:cubicBezTo>
                <a:cubicBezTo>
                  <a:pt x="3704827" y="4153106"/>
                  <a:pt x="3809603" y="4134898"/>
                  <a:pt x="3923697" y="4109293"/>
                </a:cubicBezTo>
                <a:cubicBezTo>
                  <a:pt x="3925922" y="4110621"/>
                  <a:pt x="3928698" y="4110621"/>
                  <a:pt x="3930923" y="4109293"/>
                </a:cubicBezTo>
                <a:cubicBezTo>
                  <a:pt x="3931474" y="4108705"/>
                  <a:pt x="3931874" y="4107984"/>
                  <a:pt x="3932064" y="4107207"/>
                </a:cubicBezTo>
                <a:lnTo>
                  <a:pt x="4060650" y="4077843"/>
                </a:lnTo>
                <a:lnTo>
                  <a:pt x="4060800" y="4078377"/>
                </a:lnTo>
                <a:lnTo>
                  <a:pt x="4060800" y="4077808"/>
                </a:lnTo>
                <a:lnTo>
                  <a:pt x="4060650" y="4077843"/>
                </a:lnTo>
                <a:lnTo>
                  <a:pt x="4055476" y="4059411"/>
                </a:lnTo>
                <a:lnTo>
                  <a:pt x="4059659" y="4059411"/>
                </a:lnTo>
                <a:lnTo>
                  <a:pt x="4072970" y="4060928"/>
                </a:lnTo>
                <a:lnTo>
                  <a:pt x="4074301" y="4049359"/>
                </a:lnTo>
                <a:lnTo>
                  <a:pt x="4066695" y="4049359"/>
                </a:lnTo>
                <a:cubicBezTo>
                  <a:pt x="4061960" y="4049321"/>
                  <a:pt x="4057320" y="4050705"/>
                  <a:pt x="4053384" y="4053342"/>
                </a:cubicBezTo>
                <a:lnTo>
                  <a:pt x="4034368" y="3985062"/>
                </a:lnTo>
                <a:lnTo>
                  <a:pt x="4039693" y="3985062"/>
                </a:lnTo>
                <a:lnTo>
                  <a:pt x="4039693" y="3974630"/>
                </a:lnTo>
                <a:lnTo>
                  <a:pt x="4031326" y="3974630"/>
                </a:lnTo>
                <a:lnTo>
                  <a:pt x="3999950" y="3869176"/>
                </a:lnTo>
                <a:cubicBezTo>
                  <a:pt x="4003183" y="3867090"/>
                  <a:pt x="4005655" y="3860831"/>
                  <a:pt x="3997288" y="3860073"/>
                </a:cubicBezTo>
                <a:lnTo>
                  <a:pt x="3938910" y="3658837"/>
                </a:lnTo>
                <a:lnTo>
                  <a:pt x="3903160" y="3669269"/>
                </a:lnTo>
                <a:cubicBezTo>
                  <a:pt x="3903826" y="3654380"/>
                  <a:pt x="3899642" y="3651298"/>
                  <a:pt x="3897051" y="3653480"/>
                </a:cubicBezTo>
                <a:close/>
                <a:moveTo>
                  <a:pt x="1717031" y="3653299"/>
                </a:moveTo>
                <a:cubicBezTo>
                  <a:pt x="1716995" y="3653318"/>
                  <a:pt x="1716961" y="3653318"/>
                  <a:pt x="1716927" y="3653337"/>
                </a:cubicBezTo>
                <a:cubicBezTo>
                  <a:pt x="1715793" y="3653773"/>
                  <a:pt x="1715207" y="3655025"/>
                  <a:pt x="1715595" y="3656182"/>
                </a:cubicBezTo>
                <a:cubicBezTo>
                  <a:pt x="1715997" y="3657377"/>
                  <a:pt x="1717292" y="3658022"/>
                  <a:pt x="1718486" y="3657605"/>
                </a:cubicBezTo>
                <a:cubicBezTo>
                  <a:pt x="1719680" y="3657206"/>
                  <a:pt x="1720323" y="3655916"/>
                  <a:pt x="1719921" y="3654721"/>
                </a:cubicBezTo>
                <a:cubicBezTo>
                  <a:pt x="1719520" y="3653546"/>
                  <a:pt x="1718225" y="3652901"/>
                  <a:pt x="1717031" y="3653299"/>
                </a:cubicBezTo>
                <a:close/>
                <a:moveTo>
                  <a:pt x="435840" y="3652389"/>
                </a:moveTo>
                <a:cubicBezTo>
                  <a:pt x="430895" y="3674011"/>
                  <a:pt x="451432" y="3653527"/>
                  <a:pt x="435840" y="3652389"/>
                </a:cubicBezTo>
                <a:close/>
                <a:moveTo>
                  <a:pt x="949882" y="3651607"/>
                </a:moveTo>
                <a:cubicBezTo>
                  <a:pt x="945698" y="3653954"/>
                  <a:pt x="942513" y="3659122"/>
                  <a:pt x="944509" y="3666045"/>
                </a:cubicBezTo>
                <a:cubicBezTo>
                  <a:pt x="953447" y="3665855"/>
                  <a:pt x="960102" y="3662820"/>
                  <a:pt x="961623" y="3654854"/>
                </a:cubicBezTo>
                <a:lnTo>
                  <a:pt x="961243" y="3654096"/>
                </a:lnTo>
                <a:cubicBezTo>
                  <a:pt x="959247" y="3649734"/>
                  <a:pt x="954065" y="3649259"/>
                  <a:pt x="949882" y="3651607"/>
                </a:cubicBezTo>
                <a:close/>
                <a:moveTo>
                  <a:pt x="1376926" y="3651440"/>
                </a:moveTo>
                <a:cubicBezTo>
                  <a:pt x="1371982" y="3673062"/>
                  <a:pt x="1392519" y="3652578"/>
                  <a:pt x="1376926" y="3651440"/>
                </a:cubicBezTo>
                <a:close/>
                <a:moveTo>
                  <a:pt x="3919514" y="3651061"/>
                </a:moveTo>
                <a:cubicBezTo>
                  <a:pt x="3914570" y="3672872"/>
                  <a:pt x="3935297" y="3652199"/>
                  <a:pt x="3919514" y="3651061"/>
                </a:cubicBezTo>
                <a:close/>
                <a:moveTo>
                  <a:pt x="3114199" y="3651061"/>
                </a:moveTo>
                <a:cubicBezTo>
                  <a:pt x="3111176" y="3655879"/>
                  <a:pt x="3109350" y="3661341"/>
                  <a:pt x="3108875" y="3666993"/>
                </a:cubicBezTo>
                <a:cubicBezTo>
                  <a:pt x="3107297" y="3675319"/>
                  <a:pt x="3107677" y="3683892"/>
                  <a:pt x="3110016" y="3692029"/>
                </a:cubicBezTo>
                <a:cubicBezTo>
                  <a:pt x="3110396" y="3694494"/>
                  <a:pt x="3111613" y="3696771"/>
                  <a:pt x="3113439" y="3698477"/>
                </a:cubicBezTo>
                <a:lnTo>
                  <a:pt x="3114199" y="3698098"/>
                </a:lnTo>
                <a:cubicBezTo>
                  <a:pt x="3107163" y="3679131"/>
                  <a:pt x="3129792" y="3662062"/>
                  <a:pt x="3114199" y="3651061"/>
                </a:cubicBezTo>
                <a:close/>
                <a:moveTo>
                  <a:pt x="1709701" y="3651061"/>
                </a:moveTo>
                <a:lnTo>
                  <a:pt x="1701524" y="3653527"/>
                </a:lnTo>
                <a:lnTo>
                  <a:pt x="1693537" y="3655992"/>
                </a:lnTo>
                <a:lnTo>
                  <a:pt x="1693537" y="3658837"/>
                </a:lnTo>
                <a:lnTo>
                  <a:pt x="1693537" y="3661682"/>
                </a:lnTo>
                <a:lnTo>
                  <a:pt x="1684600" y="3661682"/>
                </a:lnTo>
                <a:lnTo>
                  <a:pt x="1684600" y="3664148"/>
                </a:lnTo>
                <a:lnTo>
                  <a:pt x="1684600" y="3666424"/>
                </a:lnTo>
                <a:lnTo>
                  <a:pt x="1700003" y="3661113"/>
                </a:lnTo>
                <a:lnTo>
                  <a:pt x="1696199" y="3657889"/>
                </a:lnTo>
                <a:lnTo>
                  <a:pt x="1702855" y="3654475"/>
                </a:lnTo>
                <a:close/>
                <a:moveTo>
                  <a:pt x="511712" y="3650872"/>
                </a:moveTo>
                <a:lnTo>
                  <a:pt x="513424" y="3653147"/>
                </a:lnTo>
                <a:cubicBezTo>
                  <a:pt x="514228" y="3654077"/>
                  <a:pt x="515194" y="3654836"/>
                  <a:pt x="516276" y="3655423"/>
                </a:cubicBezTo>
                <a:cubicBezTo>
                  <a:pt x="516276" y="3655423"/>
                  <a:pt x="517227" y="3655423"/>
                  <a:pt x="516276" y="3654285"/>
                </a:cubicBezTo>
                <a:cubicBezTo>
                  <a:pt x="515325" y="3653147"/>
                  <a:pt x="515135" y="3652768"/>
                  <a:pt x="513614" y="3652009"/>
                </a:cubicBezTo>
                <a:close/>
                <a:moveTo>
                  <a:pt x="696370" y="3648403"/>
                </a:moveTo>
                <a:cubicBezTo>
                  <a:pt x="690852" y="3648714"/>
                  <a:pt x="688035" y="3661588"/>
                  <a:pt x="697305" y="3663579"/>
                </a:cubicBezTo>
                <a:cubicBezTo>
                  <a:pt x="697305" y="3660355"/>
                  <a:pt x="698351" y="3658506"/>
                  <a:pt x="699516" y="3656917"/>
                </a:cubicBezTo>
                <a:lnTo>
                  <a:pt x="701915" y="3652736"/>
                </a:lnTo>
                <a:lnTo>
                  <a:pt x="702440" y="3653147"/>
                </a:lnTo>
                <a:lnTo>
                  <a:pt x="702440" y="3651820"/>
                </a:lnTo>
                <a:lnTo>
                  <a:pt x="701915" y="3652736"/>
                </a:lnTo>
                <a:close/>
                <a:moveTo>
                  <a:pt x="2815843" y="3647837"/>
                </a:moveTo>
                <a:cubicBezTo>
                  <a:pt x="2801581" y="3661682"/>
                  <a:pt x="2822118" y="3659217"/>
                  <a:pt x="2821168" y="3673821"/>
                </a:cubicBezTo>
                <a:cubicBezTo>
                  <a:pt x="2818277" y="3674371"/>
                  <a:pt x="2816394" y="3677159"/>
                  <a:pt x="2816946" y="3680042"/>
                </a:cubicBezTo>
                <a:cubicBezTo>
                  <a:pt x="2817345" y="3682166"/>
                  <a:pt x="2819019" y="3683835"/>
                  <a:pt x="2821168" y="3684253"/>
                </a:cubicBezTo>
                <a:cubicBezTo>
                  <a:pt x="2819552" y="3677425"/>
                  <a:pt x="2821643" y="3674343"/>
                  <a:pt x="2823592" y="3671119"/>
                </a:cubicBezTo>
                <a:lnTo>
                  <a:pt x="2825142" y="3657301"/>
                </a:lnTo>
                <a:lnTo>
                  <a:pt x="2826302" y="3658268"/>
                </a:lnTo>
                <a:lnTo>
                  <a:pt x="2825161" y="3657131"/>
                </a:lnTo>
                <a:lnTo>
                  <a:pt x="2825142" y="3657301"/>
                </a:lnTo>
                <a:lnTo>
                  <a:pt x="2820645" y="3653550"/>
                </a:lnTo>
                <a:cubicBezTo>
                  <a:pt x="2819599" y="3651108"/>
                  <a:pt x="2818696" y="3648501"/>
                  <a:pt x="2815843" y="3647837"/>
                </a:cubicBezTo>
                <a:close/>
                <a:moveTo>
                  <a:pt x="802082" y="3647457"/>
                </a:moveTo>
                <a:cubicBezTo>
                  <a:pt x="786109" y="3664907"/>
                  <a:pt x="821097" y="3663200"/>
                  <a:pt x="802082" y="3647457"/>
                </a:cubicBezTo>
                <a:close/>
                <a:moveTo>
                  <a:pt x="538334" y="3647268"/>
                </a:moveTo>
                <a:cubicBezTo>
                  <a:pt x="533200" y="3668890"/>
                  <a:pt x="553927" y="3647268"/>
                  <a:pt x="538334" y="3647268"/>
                </a:cubicBezTo>
                <a:close/>
                <a:moveTo>
                  <a:pt x="900393" y="3646699"/>
                </a:moveTo>
                <a:cubicBezTo>
                  <a:pt x="870158" y="3649164"/>
                  <a:pt x="886702" y="3665665"/>
                  <a:pt x="900393" y="3646699"/>
                </a:cubicBezTo>
                <a:close/>
                <a:moveTo>
                  <a:pt x="3998048" y="3645940"/>
                </a:moveTo>
                <a:cubicBezTo>
                  <a:pt x="3980934" y="3662251"/>
                  <a:pt x="4017064" y="3654665"/>
                  <a:pt x="3998048" y="3645940"/>
                </a:cubicBezTo>
                <a:close/>
                <a:moveTo>
                  <a:pt x="3982265" y="3645940"/>
                </a:moveTo>
                <a:cubicBezTo>
                  <a:pt x="3981695" y="3645371"/>
                  <a:pt x="3978082" y="3663010"/>
                  <a:pt x="3976180" y="3660544"/>
                </a:cubicBezTo>
                <a:lnTo>
                  <a:pt x="3977131" y="3661493"/>
                </a:lnTo>
                <a:cubicBezTo>
                  <a:pt x="3989681" y="3674011"/>
                  <a:pt x="3990632" y="3644423"/>
                  <a:pt x="3982265" y="3645940"/>
                </a:cubicBezTo>
                <a:close/>
                <a:moveTo>
                  <a:pt x="1972878" y="3645750"/>
                </a:moveTo>
                <a:cubicBezTo>
                  <a:pt x="1959757" y="3653337"/>
                  <a:pt x="1982956" y="3676476"/>
                  <a:pt x="1988661" y="3662251"/>
                </a:cubicBezTo>
                <a:lnTo>
                  <a:pt x="1988470" y="3661303"/>
                </a:lnTo>
                <a:cubicBezTo>
                  <a:pt x="1978582" y="3661303"/>
                  <a:pt x="1984857" y="3644044"/>
                  <a:pt x="1972878" y="3645750"/>
                </a:cubicBezTo>
                <a:close/>
                <a:moveTo>
                  <a:pt x="1800405" y="3645181"/>
                </a:moveTo>
                <a:lnTo>
                  <a:pt x="1783481" y="3651820"/>
                </a:lnTo>
                <a:lnTo>
                  <a:pt x="1785003" y="3653906"/>
                </a:lnTo>
                <a:lnTo>
                  <a:pt x="1786524" y="3655803"/>
                </a:lnTo>
                <a:lnTo>
                  <a:pt x="1793750" y="3654096"/>
                </a:lnTo>
                <a:lnTo>
                  <a:pt x="1800405" y="3652389"/>
                </a:lnTo>
                <a:close/>
                <a:moveTo>
                  <a:pt x="3636370" y="3644233"/>
                </a:moveTo>
                <a:cubicBezTo>
                  <a:pt x="3628003" y="3652199"/>
                  <a:pt x="3632757" y="3654475"/>
                  <a:pt x="3636370" y="3653337"/>
                </a:cubicBezTo>
                <a:cubicBezTo>
                  <a:pt x="3639983" y="3652199"/>
                  <a:pt x="3645498" y="3649733"/>
                  <a:pt x="3636370" y="3645371"/>
                </a:cubicBezTo>
                <a:close/>
                <a:moveTo>
                  <a:pt x="289609" y="3642147"/>
                </a:moveTo>
                <a:lnTo>
                  <a:pt x="289609" y="3646888"/>
                </a:lnTo>
                <a:lnTo>
                  <a:pt x="296835" y="3646888"/>
                </a:lnTo>
                <a:cubicBezTo>
                  <a:pt x="296835" y="3642716"/>
                  <a:pt x="294363" y="3641388"/>
                  <a:pt x="289609" y="3642147"/>
                </a:cubicBezTo>
                <a:close/>
                <a:moveTo>
                  <a:pt x="3536918" y="3641578"/>
                </a:moveTo>
                <a:cubicBezTo>
                  <a:pt x="3531974" y="3663200"/>
                  <a:pt x="3552701" y="3641578"/>
                  <a:pt x="3536918" y="3641578"/>
                </a:cubicBezTo>
                <a:close/>
                <a:moveTo>
                  <a:pt x="1094543" y="3641578"/>
                </a:moveTo>
                <a:cubicBezTo>
                  <a:pt x="1094543" y="3646888"/>
                  <a:pt x="1090360" y="3647837"/>
                  <a:pt x="1089409" y="3652009"/>
                </a:cubicBezTo>
                <a:cubicBezTo>
                  <a:pt x="1094543" y="3652009"/>
                  <a:pt x="1095494" y="3656372"/>
                  <a:pt x="1099867" y="3657320"/>
                </a:cubicBezTo>
                <a:cubicBezTo>
                  <a:pt x="1099867" y="3652009"/>
                  <a:pt x="1104051" y="3651061"/>
                  <a:pt x="1105002" y="3646888"/>
                </a:cubicBezTo>
                <a:cubicBezTo>
                  <a:pt x="1099867" y="3646699"/>
                  <a:pt x="1098917" y="3642526"/>
                  <a:pt x="1094543" y="3641578"/>
                </a:cubicBezTo>
                <a:close/>
                <a:moveTo>
                  <a:pt x="353882" y="3641578"/>
                </a:moveTo>
                <a:lnTo>
                  <a:pt x="352931" y="3645371"/>
                </a:lnTo>
                <a:lnTo>
                  <a:pt x="352931" y="3648975"/>
                </a:lnTo>
                <a:lnTo>
                  <a:pt x="340571" y="3648975"/>
                </a:lnTo>
                <a:lnTo>
                  <a:pt x="342092" y="3651630"/>
                </a:lnTo>
                <a:lnTo>
                  <a:pt x="343613" y="3654475"/>
                </a:lnTo>
                <a:lnTo>
                  <a:pt x="341332" y="3656182"/>
                </a:lnTo>
                <a:cubicBezTo>
                  <a:pt x="340156" y="3657092"/>
                  <a:pt x="339459" y="3658496"/>
                  <a:pt x="339430" y="3659975"/>
                </a:cubicBezTo>
                <a:lnTo>
                  <a:pt x="339430" y="3662062"/>
                </a:lnTo>
                <a:lnTo>
                  <a:pt x="346466" y="3661113"/>
                </a:lnTo>
                <a:lnTo>
                  <a:pt x="346466" y="3656751"/>
                </a:lnTo>
                <a:lnTo>
                  <a:pt x="346466" y="3652389"/>
                </a:lnTo>
                <a:lnTo>
                  <a:pt x="352171" y="3651061"/>
                </a:lnTo>
                <a:lnTo>
                  <a:pt x="358636" y="3649544"/>
                </a:lnTo>
                <a:lnTo>
                  <a:pt x="358636" y="3641578"/>
                </a:lnTo>
                <a:close/>
                <a:moveTo>
                  <a:pt x="421578" y="3640629"/>
                </a:moveTo>
                <a:lnTo>
                  <a:pt x="421578" y="3645371"/>
                </a:lnTo>
                <a:lnTo>
                  <a:pt x="422431" y="3650303"/>
                </a:lnTo>
                <a:lnTo>
                  <a:pt x="421197" y="3650303"/>
                </a:lnTo>
                <a:lnTo>
                  <a:pt x="422529" y="3650872"/>
                </a:lnTo>
                <a:lnTo>
                  <a:pt x="422431" y="3650303"/>
                </a:lnTo>
                <a:lnTo>
                  <a:pt x="424240" y="3650303"/>
                </a:lnTo>
                <a:cubicBezTo>
                  <a:pt x="425565" y="3649088"/>
                  <a:pt x="426265" y="3647344"/>
                  <a:pt x="426142" y="3645561"/>
                </a:cubicBezTo>
                <a:cubicBezTo>
                  <a:pt x="426010" y="3643911"/>
                  <a:pt x="425090" y="3642431"/>
                  <a:pt x="423670" y="3641578"/>
                </a:cubicBezTo>
                <a:close/>
                <a:moveTo>
                  <a:pt x="3123897" y="3640440"/>
                </a:moveTo>
                <a:lnTo>
                  <a:pt x="3123897" y="3650682"/>
                </a:lnTo>
                <a:cubicBezTo>
                  <a:pt x="3127700" y="3653527"/>
                  <a:pt x="3131123" y="3654902"/>
                  <a:pt x="3133833" y="3654215"/>
                </a:cubicBezTo>
                <a:lnTo>
                  <a:pt x="3139395" y="3645520"/>
                </a:lnTo>
                <a:lnTo>
                  <a:pt x="3139490" y="3645561"/>
                </a:lnTo>
                <a:lnTo>
                  <a:pt x="3139490" y="3645371"/>
                </a:lnTo>
                <a:lnTo>
                  <a:pt x="3139395" y="3645520"/>
                </a:lnTo>
                <a:lnTo>
                  <a:pt x="3132336" y="3642432"/>
                </a:lnTo>
                <a:cubicBezTo>
                  <a:pt x="3130315" y="3640961"/>
                  <a:pt x="3128081" y="3639681"/>
                  <a:pt x="3123897" y="3640440"/>
                </a:cubicBezTo>
                <a:close/>
                <a:moveTo>
                  <a:pt x="307103" y="3640250"/>
                </a:moveTo>
                <a:lnTo>
                  <a:pt x="304251" y="3641578"/>
                </a:lnTo>
                <a:lnTo>
                  <a:pt x="300638" y="3649733"/>
                </a:lnTo>
                <a:lnTo>
                  <a:pt x="297025" y="3657699"/>
                </a:lnTo>
                <a:lnTo>
                  <a:pt x="299117" y="3657699"/>
                </a:lnTo>
                <a:cubicBezTo>
                  <a:pt x="300258" y="3657699"/>
                  <a:pt x="302349" y="3654854"/>
                  <a:pt x="303871" y="3651820"/>
                </a:cubicBezTo>
                <a:lnTo>
                  <a:pt x="306723" y="3646130"/>
                </a:lnTo>
                <a:lnTo>
                  <a:pt x="311097" y="3644802"/>
                </a:lnTo>
                <a:lnTo>
                  <a:pt x="314710" y="3642716"/>
                </a:lnTo>
                <a:lnTo>
                  <a:pt x="312808" y="3641198"/>
                </a:lnTo>
                <a:cubicBezTo>
                  <a:pt x="311038" y="3640345"/>
                  <a:pt x="309056" y="3640023"/>
                  <a:pt x="307103" y="3640250"/>
                </a:cubicBezTo>
                <a:close/>
                <a:moveTo>
                  <a:pt x="3014367" y="3638354"/>
                </a:moveTo>
                <a:lnTo>
                  <a:pt x="3020642" y="3638354"/>
                </a:lnTo>
                <a:lnTo>
                  <a:pt x="3020642" y="3644233"/>
                </a:lnTo>
                <a:lnTo>
                  <a:pt x="3014367" y="3644233"/>
                </a:lnTo>
                <a:close/>
                <a:moveTo>
                  <a:pt x="2789031" y="3637405"/>
                </a:moveTo>
                <a:cubicBezTo>
                  <a:pt x="2774769" y="3634560"/>
                  <a:pt x="2775150" y="3647078"/>
                  <a:pt x="2773058" y="3657131"/>
                </a:cubicBezTo>
                <a:lnTo>
                  <a:pt x="2773438" y="3658268"/>
                </a:lnTo>
                <a:cubicBezTo>
                  <a:pt x="2790172" y="3662820"/>
                  <a:pt x="2780664" y="3641198"/>
                  <a:pt x="2789031" y="3637405"/>
                </a:cubicBezTo>
                <a:close/>
                <a:moveTo>
                  <a:pt x="708334" y="3637405"/>
                </a:moveTo>
                <a:lnTo>
                  <a:pt x="704151" y="3652768"/>
                </a:lnTo>
                <a:lnTo>
                  <a:pt x="707954" y="3655803"/>
                </a:lnTo>
                <a:lnTo>
                  <a:pt x="711947" y="3658837"/>
                </a:lnTo>
                <a:lnTo>
                  <a:pt x="710046" y="3648026"/>
                </a:lnTo>
                <a:close/>
                <a:moveTo>
                  <a:pt x="405224" y="3636836"/>
                </a:moveTo>
                <a:lnTo>
                  <a:pt x="402752" y="3637974"/>
                </a:lnTo>
                <a:cubicBezTo>
                  <a:pt x="401421" y="3637974"/>
                  <a:pt x="400470" y="3639871"/>
                  <a:pt x="400661" y="3640629"/>
                </a:cubicBezTo>
                <a:cubicBezTo>
                  <a:pt x="400425" y="3641862"/>
                  <a:pt x="401237" y="3643057"/>
                  <a:pt x="402475" y="3643285"/>
                </a:cubicBezTo>
                <a:cubicBezTo>
                  <a:pt x="403192" y="3643437"/>
                  <a:pt x="403931" y="3643209"/>
                  <a:pt x="404464" y="3642716"/>
                </a:cubicBezTo>
                <a:lnTo>
                  <a:pt x="403133" y="3642147"/>
                </a:lnTo>
                <a:cubicBezTo>
                  <a:pt x="404083" y="3642147"/>
                  <a:pt x="405034" y="3640819"/>
                  <a:pt x="405224" y="3639491"/>
                </a:cubicBezTo>
                <a:close/>
                <a:moveTo>
                  <a:pt x="373088" y="3636647"/>
                </a:moveTo>
                <a:cubicBezTo>
                  <a:pt x="368144" y="3658268"/>
                  <a:pt x="388681" y="3637595"/>
                  <a:pt x="373088" y="3636647"/>
                </a:cubicBezTo>
                <a:close/>
                <a:moveTo>
                  <a:pt x="1507564" y="3636267"/>
                </a:moveTo>
                <a:cubicBezTo>
                  <a:pt x="1501859" y="3663958"/>
                  <a:pt x="1523347" y="3642336"/>
                  <a:pt x="1507564" y="3636267"/>
                </a:cubicBezTo>
                <a:close/>
                <a:moveTo>
                  <a:pt x="5811575" y="3635888"/>
                </a:moveTo>
                <a:cubicBezTo>
                  <a:pt x="5823745" y="3651440"/>
                  <a:pt x="5810243" y="3661493"/>
                  <a:pt x="5826977" y="3671545"/>
                </a:cubicBezTo>
                <a:lnTo>
                  <a:pt x="5827168" y="3672493"/>
                </a:lnTo>
                <a:cubicBezTo>
                  <a:pt x="5827168" y="3655613"/>
                  <a:pt x="5832302" y="3632474"/>
                  <a:pt x="5811575" y="3635888"/>
                </a:cubicBezTo>
                <a:close/>
                <a:moveTo>
                  <a:pt x="2915105" y="3635508"/>
                </a:moveTo>
                <a:cubicBezTo>
                  <a:pt x="2899892" y="3634560"/>
                  <a:pt x="2886391" y="3653147"/>
                  <a:pt x="2904646" y="3656372"/>
                </a:cubicBezTo>
                <a:cubicBezTo>
                  <a:pt x="2899892" y="3642906"/>
                  <a:pt x="2914154" y="3646699"/>
                  <a:pt x="2914154" y="3636267"/>
                </a:cubicBezTo>
                <a:close/>
                <a:moveTo>
                  <a:pt x="5373263" y="3635319"/>
                </a:moveTo>
                <a:cubicBezTo>
                  <a:pt x="5367558" y="3663010"/>
                  <a:pt x="5389236" y="3641578"/>
                  <a:pt x="5373263" y="3635319"/>
                </a:cubicBezTo>
                <a:close/>
                <a:moveTo>
                  <a:pt x="1773213" y="3635129"/>
                </a:moveTo>
                <a:cubicBezTo>
                  <a:pt x="1772104" y="3635452"/>
                  <a:pt x="1771465" y="3636609"/>
                  <a:pt x="1771787" y="3637709"/>
                </a:cubicBezTo>
                <a:cubicBezTo>
                  <a:pt x="1771813" y="3637803"/>
                  <a:pt x="1771844" y="3637898"/>
                  <a:pt x="1771882" y="3637974"/>
                </a:cubicBezTo>
                <a:cubicBezTo>
                  <a:pt x="1772042" y="3639226"/>
                  <a:pt x="1773182" y="3640098"/>
                  <a:pt x="1774434" y="3639947"/>
                </a:cubicBezTo>
                <a:cubicBezTo>
                  <a:pt x="1775683" y="3639795"/>
                  <a:pt x="1776567" y="3638638"/>
                  <a:pt x="1776409" y="3637405"/>
                </a:cubicBezTo>
                <a:cubicBezTo>
                  <a:pt x="1776366" y="3637064"/>
                  <a:pt x="1776250" y="3636741"/>
                  <a:pt x="1776065" y="3636457"/>
                </a:cubicBezTo>
                <a:cubicBezTo>
                  <a:pt x="1775675" y="3636419"/>
                  <a:pt x="1775280" y="3636476"/>
                  <a:pt x="1774924" y="3636647"/>
                </a:cubicBezTo>
                <a:close/>
                <a:moveTo>
                  <a:pt x="3746091" y="3634750"/>
                </a:moveTo>
                <a:lnTo>
                  <a:pt x="3746091" y="3645181"/>
                </a:lnTo>
                <a:lnTo>
                  <a:pt x="3756549" y="3645181"/>
                </a:lnTo>
                <a:lnTo>
                  <a:pt x="3756549" y="3634750"/>
                </a:lnTo>
                <a:close/>
                <a:moveTo>
                  <a:pt x="1751345" y="3634750"/>
                </a:moveTo>
                <a:lnTo>
                  <a:pt x="1748683" y="3640440"/>
                </a:lnTo>
                <a:cubicBezTo>
                  <a:pt x="1747352" y="3643475"/>
                  <a:pt x="1746591" y="3646130"/>
                  <a:pt x="1747161" y="3646509"/>
                </a:cubicBezTo>
                <a:cubicBezTo>
                  <a:pt x="1747732" y="3646888"/>
                  <a:pt x="1749443" y="3646509"/>
                  <a:pt x="1751155" y="3644613"/>
                </a:cubicBezTo>
                <a:lnTo>
                  <a:pt x="1754007" y="3642147"/>
                </a:lnTo>
                <a:close/>
                <a:moveTo>
                  <a:pt x="1757810" y="3634181"/>
                </a:moveTo>
                <a:cubicBezTo>
                  <a:pt x="1757181" y="3634181"/>
                  <a:pt x="1756669" y="3634693"/>
                  <a:pt x="1756669" y="3635319"/>
                </a:cubicBezTo>
                <a:cubicBezTo>
                  <a:pt x="1756669" y="3635945"/>
                  <a:pt x="1757181" y="3636457"/>
                  <a:pt x="1757810" y="3636457"/>
                </a:cubicBezTo>
                <a:lnTo>
                  <a:pt x="1757810" y="3635698"/>
                </a:lnTo>
                <a:cubicBezTo>
                  <a:pt x="1758267" y="3636021"/>
                  <a:pt x="1758875" y="3636021"/>
                  <a:pt x="1759331" y="3635698"/>
                </a:cubicBezTo>
                <a:cubicBezTo>
                  <a:pt x="1759649" y="3635243"/>
                  <a:pt x="1759649" y="3634636"/>
                  <a:pt x="1759331" y="3634181"/>
                </a:cubicBezTo>
                <a:cubicBezTo>
                  <a:pt x="1758898" y="3633801"/>
                  <a:pt x="1758244" y="3633801"/>
                  <a:pt x="1757810" y="3634181"/>
                </a:cubicBezTo>
                <a:close/>
                <a:moveTo>
                  <a:pt x="730773" y="3632663"/>
                </a:moveTo>
                <a:cubicBezTo>
                  <a:pt x="729273" y="3632853"/>
                  <a:pt x="728187" y="3634200"/>
                  <a:pt x="728301" y="3635698"/>
                </a:cubicBezTo>
                <a:cubicBezTo>
                  <a:pt x="728392" y="3637272"/>
                  <a:pt x="729740" y="3638467"/>
                  <a:pt x="731313" y="3638372"/>
                </a:cubicBezTo>
                <a:cubicBezTo>
                  <a:pt x="731387" y="3638372"/>
                  <a:pt x="731459" y="3638372"/>
                  <a:pt x="731534" y="3638354"/>
                </a:cubicBezTo>
                <a:cubicBezTo>
                  <a:pt x="733108" y="3638354"/>
                  <a:pt x="734386" y="3637083"/>
                  <a:pt x="734386" y="3635508"/>
                </a:cubicBezTo>
                <a:cubicBezTo>
                  <a:pt x="734386" y="3633934"/>
                  <a:pt x="733108" y="3632663"/>
                  <a:pt x="731534" y="3632663"/>
                </a:cubicBezTo>
                <a:close/>
                <a:moveTo>
                  <a:pt x="1606255" y="3632284"/>
                </a:moveTo>
                <a:cubicBezTo>
                  <a:pt x="1589141" y="3648595"/>
                  <a:pt x="1625271" y="3641198"/>
                  <a:pt x="1606255" y="3632284"/>
                </a:cubicBezTo>
                <a:close/>
                <a:moveTo>
                  <a:pt x="2867946" y="3630577"/>
                </a:moveTo>
                <a:cubicBezTo>
                  <a:pt x="2854825" y="3653527"/>
                  <a:pt x="2886962" y="3660355"/>
                  <a:pt x="2867946" y="3630577"/>
                </a:cubicBezTo>
                <a:close/>
                <a:moveTo>
                  <a:pt x="2830485" y="3630577"/>
                </a:moveTo>
                <a:cubicBezTo>
                  <a:pt x="2813181" y="3638164"/>
                  <a:pt x="2850832" y="3643664"/>
                  <a:pt x="2830485" y="3630577"/>
                </a:cubicBezTo>
                <a:close/>
                <a:moveTo>
                  <a:pt x="1710461" y="3630577"/>
                </a:moveTo>
                <a:cubicBezTo>
                  <a:pt x="1709320" y="3634750"/>
                  <a:pt x="1706088" y="3636647"/>
                  <a:pt x="1700003" y="3635888"/>
                </a:cubicBezTo>
                <a:lnTo>
                  <a:pt x="1700003" y="3646319"/>
                </a:lnTo>
                <a:cubicBezTo>
                  <a:pt x="1709510" y="3662631"/>
                  <a:pt x="1719018" y="3629250"/>
                  <a:pt x="1710461" y="3630577"/>
                </a:cubicBezTo>
                <a:close/>
                <a:moveTo>
                  <a:pt x="588536" y="3630577"/>
                </a:moveTo>
                <a:lnTo>
                  <a:pt x="585303" y="3634750"/>
                </a:lnTo>
                <a:lnTo>
                  <a:pt x="582070" y="3638922"/>
                </a:lnTo>
                <a:lnTo>
                  <a:pt x="586254" y="3642336"/>
                </a:lnTo>
                <a:lnTo>
                  <a:pt x="590437" y="3645561"/>
                </a:lnTo>
                <a:close/>
                <a:moveTo>
                  <a:pt x="3421303" y="3629439"/>
                </a:moveTo>
                <a:cubicBezTo>
                  <a:pt x="3419990" y="3630596"/>
                  <a:pt x="3418830" y="3631943"/>
                  <a:pt x="3417880" y="3633422"/>
                </a:cubicBezTo>
                <a:cubicBezTo>
                  <a:pt x="3411795" y="3644423"/>
                  <a:pt x="3438417" y="3637595"/>
                  <a:pt x="3422824" y="3629629"/>
                </a:cubicBezTo>
                <a:close/>
                <a:moveTo>
                  <a:pt x="2177677" y="3629250"/>
                </a:moveTo>
                <a:lnTo>
                  <a:pt x="2184903" y="3631715"/>
                </a:lnTo>
                <a:lnTo>
                  <a:pt x="2187375" y="3631715"/>
                </a:lnTo>
                <a:lnTo>
                  <a:pt x="2189657" y="3631715"/>
                </a:lnTo>
                <a:lnTo>
                  <a:pt x="2184903" y="3630767"/>
                </a:lnTo>
                <a:close/>
                <a:moveTo>
                  <a:pt x="2007676" y="3626594"/>
                </a:moveTo>
                <a:lnTo>
                  <a:pt x="2007676" y="3632853"/>
                </a:lnTo>
                <a:lnTo>
                  <a:pt x="2007486" y="3634560"/>
                </a:lnTo>
                <a:lnTo>
                  <a:pt x="2009198" y="3634560"/>
                </a:lnTo>
                <a:lnTo>
                  <a:pt x="2011099" y="3634560"/>
                </a:lnTo>
                <a:close/>
                <a:moveTo>
                  <a:pt x="1831781" y="3626405"/>
                </a:moveTo>
                <a:cubicBezTo>
                  <a:pt x="1830260" y="3632853"/>
                  <a:pt x="1824365" y="3635698"/>
                  <a:pt x="1826647" y="3646699"/>
                </a:cubicBezTo>
                <a:lnTo>
                  <a:pt x="1826647" y="3647268"/>
                </a:lnTo>
                <a:cubicBezTo>
                  <a:pt x="1841099" y="3655613"/>
                  <a:pt x="1841099" y="3624698"/>
                  <a:pt x="1831781" y="3626405"/>
                </a:cubicBezTo>
                <a:close/>
                <a:moveTo>
                  <a:pt x="325358" y="3625836"/>
                </a:moveTo>
                <a:cubicBezTo>
                  <a:pt x="324875" y="3629487"/>
                  <a:pt x="325831" y="3633020"/>
                  <a:pt x="327808" y="3635841"/>
                </a:cubicBezTo>
                <a:lnTo>
                  <a:pt x="335591" y="3641045"/>
                </a:lnTo>
                <a:lnTo>
                  <a:pt x="335627" y="3641388"/>
                </a:lnTo>
                <a:lnTo>
                  <a:pt x="336388" y="3641578"/>
                </a:lnTo>
                <a:lnTo>
                  <a:pt x="335591" y="3641045"/>
                </a:lnTo>
                <a:lnTo>
                  <a:pt x="334344" y="3629274"/>
                </a:lnTo>
                <a:cubicBezTo>
                  <a:pt x="333060" y="3625978"/>
                  <a:pt x="330493" y="3624129"/>
                  <a:pt x="325358" y="3625836"/>
                </a:cubicBezTo>
                <a:close/>
                <a:moveTo>
                  <a:pt x="498662" y="3625589"/>
                </a:moveTo>
                <a:cubicBezTo>
                  <a:pt x="498510" y="3625589"/>
                  <a:pt x="498359" y="3625608"/>
                  <a:pt x="498211" y="3625646"/>
                </a:cubicBezTo>
                <a:cubicBezTo>
                  <a:pt x="497116" y="3626462"/>
                  <a:pt x="496891" y="3627998"/>
                  <a:pt x="497707" y="3629098"/>
                </a:cubicBezTo>
                <a:cubicBezTo>
                  <a:pt x="497745" y="3629155"/>
                  <a:pt x="497787" y="3629193"/>
                  <a:pt x="497831" y="3629250"/>
                </a:cubicBezTo>
                <a:lnTo>
                  <a:pt x="495739" y="3628681"/>
                </a:lnTo>
                <a:cubicBezTo>
                  <a:pt x="495937" y="3630179"/>
                  <a:pt x="497272" y="3631260"/>
                  <a:pt x="498781" y="3631146"/>
                </a:cubicBezTo>
                <a:cubicBezTo>
                  <a:pt x="500345" y="3630957"/>
                  <a:pt x="501455" y="3629534"/>
                  <a:pt x="501261" y="3627979"/>
                </a:cubicBezTo>
                <a:cubicBezTo>
                  <a:pt x="501257" y="3627960"/>
                  <a:pt x="501255" y="3627941"/>
                  <a:pt x="501254" y="3627922"/>
                </a:cubicBezTo>
                <a:cubicBezTo>
                  <a:pt x="501185" y="3626556"/>
                  <a:pt x="500025" y="3625513"/>
                  <a:pt x="498662" y="3625589"/>
                </a:cubicBezTo>
                <a:close/>
                <a:moveTo>
                  <a:pt x="2003113" y="3624318"/>
                </a:moveTo>
                <a:cubicBezTo>
                  <a:pt x="1989802" y="3617490"/>
                  <a:pt x="1989992" y="3648406"/>
                  <a:pt x="1999119" y="3646699"/>
                </a:cubicBezTo>
                <a:lnTo>
                  <a:pt x="1997788" y="3645181"/>
                </a:lnTo>
                <a:cubicBezTo>
                  <a:pt x="1999500" y="3638164"/>
                  <a:pt x="2005204" y="3635129"/>
                  <a:pt x="2003113" y="3624318"/>
                </a:cubicBezTo>
                <a:close/>
                <a:moveTo>
                  <a:pt x="1787475" y="3623939"/>
                </a:moveTo>
                <a:cubicBezTo>
                  <a:pt x="1781770" y="3631905"/>
                  <a:pt x="1795461" y="3618059"/>
                  <a:pt x="1787475" y="3623939"/>
                </a:cubicBezTo>
                <a:close/>
                <a:moveTo>
                  <a:pt x="1271199" y="3622611"/>
                </a:moveTo>
                <a:lnTo>
                  <a:pt x="1272150" y="3627163"/>
                </a:lnTo>
                <a:cubicBezTo>
                  <a:pt x="1273359" y="3629610"/>
                  <a:pt x="1275196" y="3631715"/>
                  <a:pt x="1277474" y="3633232"/>
                </a:cubicBezTo>
                <a:cubicBezTo>
                  <a:pt x="1278141" y="3631260"/>
                  <a:pt x="1278141" y="3629136"/>
                  <a:pt x="1277474" y="3627163"/>
                </a:cubicBezTo>
                <a:cubicBezTo>
                  <a:pt x="1277474" y="3627163"/>
                  <a:pt x="1277474" y="3627163"/>
                  <a:pt x="1277474" y="3626215"/>
                </a:cubicBezTo>
                <a:close/>
                <a:moveTo>
                  <a:pt x="421197" y="3621853"/>
                </a:moveTo>
                <a:lnTo>
                  <a:pt x="423289" y="3625267"/>
                </a:lnTo>
                <a:cubicBezTo>
                  <a:pt x="437361" y="3644992"/>
                  <a:pt x="425571" y="3626215"/>
                  <a:pt x="423289" y="3622611"/>
                </a:cubicBezTo>
                <a:close/>
                <a:moveTo>
                  <a:pt x="5798021" y="3620170"/>
                </a:moveTo>
                <a:cubicBezTo>
                  <a:pt x="5798787" y="3620715"/>
                  <a:pt x="5801259" y="3622280"/>
                  <a:pt x="5806441" y="3625456"/>
                </a:cubicBezTo>
                <a:lnTo>
                  <a:pt x="5810243" y="3627732"/>
                </a:lnTo>
                <a:lnTo>
                  <a:pt x="5810054" y="3626784"/>
                </a:lnTo>
                <a:cubicBezTo>
                  <a:pt x="5808770" y="3626073"/>
                  <a:pt x="5795721" y="3618534"/>
                  <a:pt x="5798021" y="3620170"/>
                </a:cubicBezTo>
                <a:close/>
                <a:moveTo>
                  <a:pt x="1889399" y="3620146"/>
                </a:moveTo>
                <a:cubicBezTo>
                  <a:pt x="1889399" y="3623370"/>
                  <a:pt x="1889399" y="3626405"/>
                  <a:pt x="1884074" y="3625456"/>
                </a:cubicBezTo>
                <a:lnTo>
                  <a:pt x="1884074" y="3635888"/>
                </a:lnTo>
                <a:cubicBezTo>
                  <a:pt x="1897005" y="3644423"/>
                  <a:pt x="1899477" y="3618628"/>
                  <a:pt x="1889399" y="3620525"/>
                </a:cubicBezTo>
                <a:close/>
                <a:moveTo>
                  <a:pt x="413021" y="3620146"/>
                </a:moveTo>
                <a:cubicBezTo>
                  <a:pt x="408214" y="3620620"/>
                  <a:pt x="404707" y="3624906"/>
                  <a:pt x="405186" y="3629686"/>
                </a:cubicBezTo>
                <a:cubicBezTo>
                  <a:pt x="405198" y="3629800"/>
                  <a:pt x="405209" y="3629894"/>
                  <a:pt x="405224" y="3630008"/>
                </a:cubicBezTo>
                <a:cubicBezTo>
                  <a:pt x="405819" y="3634864"/>
                  <a:pt x="410235" y="3638334"/>
                  <a:pt x="415112" y="3637785"/>
                </a:cubicBezTo>
                <a:cubicBezTo>
                  <a:pt x="419925" y="3637348"/>
                  <a:pt x="423477" y="3633119"/>
                  <a:pt x="423050" y="3628320"/>
                </a:cubicBezTo>
                <a:cubicBezTo>
                  <a:pt x="423021" y="3627998"/>
                  <a:pt x="422974" y="3627675"/>
                  <a:pt x="422909" y="3627353"/>
                </a:cubicBezTo>
                <a:lnTo>
                  <a:pt x="422909" y="3627922"/>
                </a:lnTo>
                <a:cubicBezTo>
                  <a:pt x="422314" y="3623066"/>
                  <a:pt x="417898" y="3619596"/>
                  <a:pt x="413021" y="3620146"/>
                </a:cubicBezTo>
                <a:close/>
                <a:moveTo>
                  <a:pt x="510604" y="3620127"/>
                </a:moveTo>
                <a:cubicBezTo>
                  <a:pt x="510529" y="3620127"/>
                  <a:pt x="510455" y="3620127"/>
                  <a:pt x="510381" y="3620146"/>
                </a:cubicBezTo>
                <a:cubicBezTo>
                  <a:pt x="509242" y="3620411"/>
                  <a:pt x="508447" y="3621435"/>
                  <a:pt x="508479" y="3622611"/>
                </a:cubicBezTo>
                <a:lnTo>
                  <a:pt x="507148" y="3624508"/>
                </a:lnTo>
                <a:cubicBezTo>
                  <a:pt x="507112" y="3625873"/>
                  <a:pt x="508189" y="3627011"/>
                  <a:pt x="509552" y="3627030"/>
                </a:cubicBezTo>
                <a:cubicBezTo>
                  <a:pt x="509767" y="3627049"/>
                  <a:pt x="509982" y="3627030"/>
                  <a:pt x="510191" y="3626973"/>
                </a:cubicBezTo>
                <a:cubicBezTo>
                  <a:pt x="511682" y="3627486"/>
                  <a:pt x="513304" y="3626689"/>
                  <a:pt x="513813" y="3625210"/>
                </a:cubicBezTo>
                <a:cubicBezTo>
                  <a:pt x="514114" y="3624318"/>
                  <a:pt x="513969" y="3623370"/>
                  <a:pt x="513424" y="3622611"/>
                </a:cubicBezTo>
                <a:cubicBezTo>
                  <a:pt x="513334" y="3621151"/>
                  <a:pt x="512072" y="3620032"/>
                  <a:pt x="510604" y="3620127"/>
                </a:cubicBezTo>
                <a:close/>
                <a:moveTo>
                  <a:pt x="673536" y="3619956"/>
                </a:moveTo>
                <a:cubicBezTo>
                  <a:pt x="671824" y="3619008"/>
                  <a:pt x="670113" y="3621094"/>
                  <a:pt x="669162" y="3623560"/>
                </a:cubicBezTo>
                <a:lnTo>
                  <a:pt x="669162" y="3624887"/>
                </a:lnTo>
                <a:cubicBezTo>
                  <a:pt x="668314" y="3626860"/>
                  <a:pt x="667861" y="3628984"/>
                  <a:pt x="667831" y="3631146"/>
                </a:cubicBezTo>
                <a:cubicBezTo>
                  <a:pt x="667831" y="3632095"/>
                  <a:pt x="668782" y="3631146"/>
                  <a:pt x="669733" y="3628870"/>
                </a:cubicBezTo>
                <a:lnTo>
                  <a:pt x="671634" y="3624698"/>
                </a:lnTo>
                <a:lnTo>
                  <a:pt x="673726" y="3625646"/>
                </a:lnTo>
                <a:lnTo>
                  <a:pt x="675818" y="3626784"/>
                </a:lnTo>
                <a:lnTo>
                  <a:pt x="675818" y="3619956"/>
                </a:lnTo>
                <a:close/>
                <a:moveTo>
                  <a:pt x="3421303" y="3619197"/>
                </a:moveTo>
                <a:cubicBezTo>
                  <a:pt x="3415921" y="3618932"/>
                  <a:pt x="3410540" y="3619501"/>
                  <a:pt x="3405329" y="3620904"/>
                </a:cubicBezTo>
                <a:lnTo>
                  <a:pt x="3400956" y="3622042"/>
                </a:lnTo>
                <a:cubicBezTo>
                  <a:pt x="3386504" y="3627732"/>
                  <a:pt x="3381940" y="3641009"/>
                  <a:pt x="3389927" y="3650492"/>
                </a:cubicBezTo>
                <a:cubicBezTo>
                  <a:pt x="3390117" y="3636647"/>
                  <a:pt x="3394681" y="3631715"/>
                  <a:pt x="3400766" y="3629439"/>
                </a:cubicBezTo>
                <a:lnTo>
                  <a:pt x="3400195" y="3629439"/>
                </a:lnTo>
                <a:lnTo>
                  <a:pt x="3405710" y="3627922"/>
                </a:lnTo>
                <a:cubicBezTo>
                  <a:pt x="3411985" y="3626594"/>
                  <a:pt x="3418450" y="3625646"/>
                  <a:pt x="3421303" y="3619197"/>
                </a:cubicBezTo>
                <a:close/>
                <a:moveTo>
                  <a:pt x="3144815" y="3619008"/>
                </a:moveTo>
                <a:cubicBezTo>
                  <a:pt x="3139870" y="3640819"/>
                  <a:pt x="3160407" y="3620146"/>
                  <a:pt x="3144815" y="3619008"/>
                </a:cubicBezTo>
                <a:close/>
                <a:moveTo>
                  <a:pt x="3605945" y="3618818"/>
                </a:moveTo>
                <a:cubicBezTo>
                  <a:pt x="3600811" y="3640629"/>
                  <a:pt x="3621538" y="3619956"/>
                  <a:pt x="3605945" y="3618818"/>
                </a:cubicBezTo>
                <a:close/>
                <a:moveTo>
                  <a:pt x="3085105" y="3616993"/>
                </a:moveTo>
                <a:cubicBezTo>
                  <a:pt x="3080732" y="3617206"/>
                  <a:pt x="3076739" y="3621568"/>
                  <a:pt x="3086246" y="3629439"/>
                </a:cubicBezTo>
                <a:cubicBezTo>
                  <a:pt x="3094233" y="3620715"/>
                  <a:pt x="3089479" y="3616779"/>
                  <a:pt x="3085105" y="3616993"/>
                </a:cubicBezTo>
                <a:close/>
                <a:moveTo>
                  <a:pt x="434128" y="3616732"/>
                </a:moveTo>
                <a:lnTo>
                  <a:pt x="433938" y="3617680"/>
                </a:lnTo>
                <a:cubicBezTo>
                  <a:pt x="433413" y="3617661"/>
                  <a:pt x="432980" y="3618078"/>
                  <a:pt x="432968" y="3618609"/>
                </a:cubicBezTo>
                <a:cubicBezTo>
                  <a:pt x="432966" y="3618685"/>
                  <a:pt x="432974" y="3618742"/>
                  <a:pt x="432987" y="3618818"/>
                </a:cubicBezTo>
                <a:cubicBezTo>
                  <a:pt x="433341" y="3619027"/>
                  <a:pt x="433774" y="3619027"/>
                  <a:pt x="434128" y="3618818"/>
                </a:cubicBezTo>
                <a:cubicBezTo>
                  <a:pt x="434706" y="3618571"/>
                  <a:pt x="434971" y="3617889"/>
                  <a:pt x="434718" y="3617319"/>
                </a:cubicBezTo>
                <a:cubicBezTo>
                  <a:pt x="434604" y="3617054"/>
                  <a:pt x="434392" y="3616845"/>
                  <a:pt x="434128" y="3616732"/>
                </a:cubicBezTo>
                <a:close/>
                <a:moveTo>
                  <a:pt x="3495084" y="3615404"/>
                </a:moveTo>
                <a:cubicBezTo>
                  <a:pt x="3491280" y="3629629"/>
                  <a:pt x="3505542" y="3625836"/>
                  <a:pt x="3505542" y="3636267"/>
                </a:cubicBezTo>
                <a:cubicBezTo>
                  <a:pt x="3500408" y="3636267"/>
                  <a:pt x="3499077" y="3645371"/>
                  <a:pt x="3505542" y="3646699"/>
                </a:cubicBezTo>
                <a:cubicBezTo>
                  <a:pt x="3505827" y="3642906"/>
                  <a:pt x="3506208" y="3639492"/>
                  <a:pt x="3507634" y="3637263"/>
                </a:cubicBezTo>
                <a:lnTo>
                  <a:pt x="3515638" y="3635040"/>
                </a:lnTo>
                <a:lnTo>
                  <a:pt x="3516001" y="3636267"/>
                </a:lnTo>
                <a:lnTo>
                  <a:pt x="3516001" y="3634939"/>
                </a:lnTo>
                <a:lnTo>
                  <a:pt x="3515638" y="3635040"/>
                </a:lnTo>
                <a:lnTo>
                  <a:pt x="3511877" y="3622344"/>
                </a:lnTo>
                <a:cubicBezTo>
                  <a:pt x="3508817" y="3618567"/>
                  <a:pt x="3504315" y="3615954"/>
                  <a:pt x="3499096" y="3615404"/>
                </a:cubicBezTo>
                <a:cubicBezTo>
                  <a:pt x="3497765" y="3615271"/>
                  <a:pt x="3496414" y="3615271"/>
                  <a:pt x="3495084" y="3615404"/>
                </a:cubicBezTo>
                <a:close/>
                <a:moveTo>
                  <a:pt x="321745" y="3615025"/>
                </a:moveTo>
                <a:lnTo>
                  <a:pt x="320795" y="3618439"/>
                </a:lnTo>
                <a:lnTo>
                  <a:pt x="320795" y="3621853"/>
                </a:lnTo>
                <a:lnTo>
                  <a:pt x="321555" y="3623749"/>
                </a:lnTo>
                <a:cubicBezTo>
                  <a:pt x="322432" y="3624963"/>
                  <a:pt x="323854" y="3625684"/>
                  <a:pt x="325358" y="3625646"/>
                </a:cubicBezTo>
                <a:lnTo>
                  <a:pt x="327450" y="3625646"/>
                </a:lnTo>
                <a:lnTo>
                  <a:pt x="326309" y="3617301"/>
                </a:lnTo>
                <a:lnTo>
                  <a:pt x="324027" y="3616163"/>
                </a:lnTo>
                <a:close/>
                <a:moveTo>
                  <a:pt x="1365897" y="3614456"/>
                </a:moveTo>
                <a:lnTo>
                  <a:pt x="1356389" y="3615404"/>
                </a:lnTo>
                <a:cubicBezTo>
                  <a:pt x="1353727" y="3622611"/>
                  <a:pt x="1369130" y="3619766"/>
                  <a:pt x="1366467" y="3614456"/>
                </a:cubicBezTo>
                <a:close/>
                <a:moveTo>
                  <a:pt x="3866270" y="3613887"/>
                </a:moveTo>
                <a:cubicBezTo>
                  <a:pt x="3860565" y="3641578"/>
                  <a:pt x="3882243" y="3619956"/>
                  <a:pt x="3866270" y="3613887"/>
                </a:cubicBezTo>
                <a:close/>
                <a:moveTo>
                  <a:pt x="798469" y="3613507"/>
                </a:moveTo>
                <a:lnTo>
                  <a:pt x="796567" y="3615214"/>
                </a:lnTo>
                <a:cubicBezTo>
                  <a:pt x="795639" y="3615764"/>
                  <a:pt x="794957" y="3616637"/>
                  <a:pt x="794666" y="3617680"/>
                </a:cubicBezTo>
                <a:cubicBezTo>
                  <a:pt x="794666" y="3617680"/>
                  <a:pt x="794856" y="3617301"/>
                  <a:pt x="795997" y="3617301"/>
                </a:cubicBezTo>
                <a:lnTo>
                  <a:pt x="796187" y="3618059"/>
                </a:lnTo>
                <a:lnTo>
                  <a:pt x="798469" y="3618059"/>
                </a:lnTo>
                <a:close/>
                <a:moveTo>
                  <a:pt x="4050689" y="3612773"/>
                </a:moveTo>
                <a:cubicBezTo>
                  <a:pt x="4042284" y="3615511"/>
                  <a:pt x="4039788" y="3628064"/>
                  <a:pt x="4050342" y="3629629"/>
                </a:cubicBezTo>
                <a:cubicBezTo>
                  <a:pt x="4050342" y="3621473"/>
                  <a:pt x="4063652" y="3625646"/>
                  <a:pt x="4060800" y="3614076"/>
                </a:cubicBezTo>
                <a:cubicBezTo>
                  <a:pt x="4056950" y="3612037"/>
                  <a:pt x="4053491" y="3611860"/>
                  <a:pt x="4050689" y="3612773"/>
                </a:cubicBezTo>
                <a:close/>
                <a:moveTo>
                  <a:pt x="3631046" y="3610473"/>
                </a:moveTo>
                <a:cubicBezTo>
                  <a:pt x="3631046" y="3620904"/>
                  <a:pt x="3616784" y="3617111"/>
                  <a:pt x="3620587" y="3631336"/>
                </a:cubicBezTo>
                <a:cubicBezTo>
                  <a:pt x="3626102" y="3631526"/>
                  <a:pt x="3631996" y="3627163"/>
                  <a:pt x="3633898" y="3622611"/>
                </a:cubicBezTo>
                <a:cubicBezTo>
                  <a:pt x="3636370" y="3617870"/>
                  <a:pt x="3636560" y="3612369"/>
                  <a:pt x="3632757" y="3610473"/>
                </a:cubicBezTo>
                <a:cubicBezTo>
                  <a:pt x="3632186" y="3610378"/>
                  <a:pt x="3631616" y="3610378"/>
                  <a:pt x="3631046" y="3610473"/>
                </a:cubicBezTo>
                <a:close/>
                <a:moveTo>
                  <a:pt x="5333330" y="3610093"/>
                </a:moveTo>
                <a:lnTo>
                  <a:pt x="5334988" y="3610498"/>
                </a:lnTo>
                <a:lnTo>
                  <a:pt x="5323537" y="3615878"/>
                </a:lnTo>
                <a:cubicBezTo>
                  <a:pt x="5321864" y="3620544"/>
                  <a:pt x="5324278" y="3625684"/>
                  <a:pt x="5328956" y="3627353"/>
                </a:cubicBezTo>
                <a:cubicBezTo>
                  <a:pt x="5333673" y="3629003"/>
                  <a:pt x="5338863" y="3626556"/>
                  <a:pt x="5340556" y="3621853"/>
                </a:cubicBezTo>
                <a:cubicBezTo>
                  <a:pt x="5342172" y="3617206"/>
                  <a:pt x="5339719" y="3612123"/>
                  <a:pt x="5335041" y="3610511"/>
                </a:cubicBezTo>
                <a:lnTo>
                  <a:pt x="5334988" y="3610498"/>
                </a:lnTo>
                <a:lnTo>
                  <a:pt x="5335041" y="3610473"/>
                </a:lnTo>
                <a:close/>
                <a:moveTo>
                  <a:pt x="639688" y="3610093"/>
                </a:moveTo>
                <a:cubicBezTo>
                  <a:pt x="634744" y="3631905"/>
                  <a:pt x="655471" y="3611231"/>
                  <a:pt x="639688" y="3610093"/>
                </a:cubicBezTo>
                <a:close/>
                <a:moveTo>
                  <a:pt x="843156" y="3609904"/>
                </a:moveTo>
                <a:cubicBezTo>
                  <a:pt x="843156" y="3611611"/>
                  <a:pt x="843156" y="3612559"/>
                  <a:pt x="843156" y="3613697"/>
                </a:cubicBezTo>
                <a:lnTo>
                  <a:pt x="839543" y="3616542"/>
                </a:lnTo>
                <a:cubicBezTo>
                  <a:pt x="836880" y="3618818"/>
                  <a:pt x="834789" y="3621663"/>
                  <a:pt x="834979" y="3622991"/>
                </a:cubicBezTo>
                <a:cubicBezTo>
                  <a:pt x="835169" y="3624318"/>
                  <a:pt x="839352" y="3625267"/>
                  <a:pt x="844106" y="3624698"/>
                </a:cubicBezTo>
                <a:lnTo>
                  <a:pt x="843346" y="3623939"/>
                </a:lnTo>
                <a:lnTo>
                  <a:pt x="852093" y="3622801"/>
                </a:lnTo>
                <a:lnTo>
                  <a:pt x="847910" y="3617490"/>
                </a:lnTo>
                <a:cubicBezTo>
                  <a:pt x="849811" y="3614835"/>
                  <a:pt x="850382" y="3610473"/>
                  <a:pt x="843156" y="3609904"/>
                </a:cubicBezTo>
                <a:close/>
                <a:moveTo>
                  <a:pt x="3098416" y="3609335"/>
                </a:moveTo>
                <a:cubicBezTo>
                  <a:pt x="3093472" y="3631146"/>
                  <a:pt x="3114199" y="3610473"/>
                  <a:pt x="3098416" y="3609335"/>
                </a:cubicBezTo>
                <a:close/>
                <a:moveTo>
                  <a:pt x="5508845" y="3609145"/>
                </a:moveTo>
                <a:cubicBezTo>
                  <a:pt x="5503901" y="3630957"/>
                  <a:pt x="5524438" y="3610283"/>
                  <a:pt x="5508845" y="3609145"/>
                </a:cubicBezTo>
                <a:close/>
                <a:moveTo>
                  <a:pt x="4878588" y="3608799"/>
                </a:moveTo>
                <a:cubicBezTo>
                  <a:pt x="4872509" y="3611955"/>
                  <a:pt x="4873008" y="3626073"/>
                  <a:pt x="4880567" y="3624508"/>
                </a:cubicBezTo>
                <a:lnTo>
                  <a:pt x="4881517" y="3626025"/>
                </a:lnTo>
                <a:cubicBezTo>
                  <a:pt x="4881517" y="3619387"/>
                  <a:pt x="4888363" y="3618818"/>
                  <a:pt x="4886842" y="3610283"/>
                </a:cubicBezTo>
                <a:cubicBezTo>
                  <a:pt x="4883372" y="3607912"/>
                  <a:pt x="4880614" y="3607747"/>
                  <a:pt x="4878588" y="3608799"/>
                </a:cubicBezTo>
                <a:close/>
                <a:moveTo>
                  <a:pt x="1773213" y="3608576"/>
                </a:moveTo>
                <a:cubicBezTo>
                  <a:pt x="1767508" y="3636267"/>
                  <a:pt x="1788996" y="3614835"/>
                  <a:pt x="1773213" y="3608576"/>
                </a:cubicBezTo>
                <a:close/>
                <a:moveTo>
                  <a:pt x="516656" y="3607248"/>
                </a:moveTo>
                <a:cubicBezTo>
                  <a:pt x="515095" y="3607040"/>
                  <a:pt x="513656" y="3608121"/>
                  <a:pt x="513443" y="3609676"/>
                </a:cubicBezTo>
                <a:cubicBezTo>
                  <a:pt x="513414" y="3609885"/>
                  <a:pt x="513408" y="3610074"/>
                  <a:pt x="513424" y="3610283"/>
                </a:cubicBezTo>
                <a:cubicBezTo>
                  <a:pt x="513621" y="3611876"/>
                  <a:pt x="515042" y="3613052"/>
                  <a:pt x="516656" y="3612938"/>
                </a:cubicBezTo>
                <a:cubicBezTo>
                  <a:pt x="518231" y="3612938"/>
                  <a:pt x="519509" y="3611668"/>
                  <a:pt x="519509" y="3610093"/>
                </a:cubicBezTo>
                <a:cubicBezTo>
                  <a:pt x="519509" y="3608519"/>
                  <a:pt x="518231" y="3607248"/>
                  <a:pt x="516656" y="3607248"/>
                </a:cubicBezTo>
                <a:close/>
                <a:moveTo>
                  <a:pt x="5377256" y="3606679"/>
                </a:moveTo>
                <a:lnTo>
                  <a:pt x="5374784" y="3609524"/>
                </a:lnTo>
                <a:cubicBezTo>
                  <a:pt x="5375165" y="3609600"/>
                  <a:pt x="5375545" y="3609600"/>
                  <a:pt x="5375925" y="3609524"/>
                </a:cubicBezTo>
                <a:lnTo>
                  <a:pt x="5378207" y="3609524"/>
                </a:lnTo>
                <a:close/>
                <a:moveTo>
                  <a:pt x="3943910" y="3606167"/>
                </a:moveTo>
                <a:cubicBezTo>
                  <a:pt x="3942511" y="3605506"/>
                  <a:pt x="3941192" y="3606253"/>
                  <a:pt x="3940431" y="3609335"/>
                </a:cubicBezTo>
                <a:cubicBezTo>
                  <a:pt x="3939480" y="3614076"/>
                  <a:pt x="3943854" y="3615025"/>
                  <a:pt x="3944804" y="3619197"/>
                </a:cubicBezTo>
                <a:lnTo>
                  <a:pt x="3945755" y="3619766"/>
                </a:lnTo>
                <a:cubicBezTo>
                  <a:pt x="3942903" y="3619766"/>
                  <a:pt x="3939860" y="3624129"/>
                  <a:pt x="3945755" y="3625077"/>
                </a:cubicBezTo>
                <a:cubicBezTo>
                  <a:pt x="3953028" y="3622801"/>
                  <a:pt x="3948108" y="3608149"/>
                  <a:pt x="3943910" y="3606167"/>
                </a:cubicBezTo>
                <a:close/>
                <a:moveTo>
                  <a:pt x="2783897" y="3606110"/>
                </a:moveTo>
                <a:cubicBezTo>
                  <a:pt x="2778763" y="3627732"/>
                  <a:pt x="2799490" y="3607248"/>
                  <a:pt x="2783897" y="3606110"/>
                </a:cubicBezTo>
                <a:close/>
                <a:moveTo>
                  <a:pt x="2143639" y="3604972"/>
                </a:moveTo>
                <a:lnTo>
                  <a:pt x="2143639" y="3620525"/>
                </a:lnTo>
                <a:cubicBezTo>
                  <a:pt x="2136032" y="3623370"/>
                  <a:pt x="2116636" y="3614456"/>
                  <a:pt x="2117397" y="3625836"/>
                </a:cubicBezTo>
                <a:cubicBezTo>
                  <a:pt x="2125193" y="3628491"/>
                  <a:pt x="2130708" y="3633612"/>
                  <a:pt x="2138314" y="3636267"/>
                </a:cubicBezTo>
                <a:cubicBezTo>
                  <a:pt x="2144019" y="3630767"/>
                  <a:pt x="2160753" y="3612180"/>
                  <a:pt x="2145540" y="3604972"/>
                </a:cubicBezTo>
                <a:close/>
                <a:moveTo>
                  <a:pt x="1286602" y="3602696"/>
                </a:moveTo>
                <a:lnTo>
                  <a:pt x="1282038" y="3603645"/>
                </a:lnTo>
                <a:cubicBezTo>
                  <a:pt x="1282005" y="3604915"/>
                  <a:pt x="1282485" y="3606148"/>
                  <a:pt x="1283369" y="3607059"/>
                </a:cubicBezTo>
                <a:close/>
                <a:moveTo>
                  <a:pt x="269072" y="3602696"/>
                </a:moveTo>
                <a:cubicBezTo>
                  <a:pt x="267931" y="3602886"/>
                  <a:pt x="265839" y="3606869"/>
                  <a:pt x="264508" y="3611800"/>
                </a:cubicBezTo>
                <a:lnTo>
                  <a:pt x="262417" y="3620525"/>
                </a:lnTo>
                <a:lnTo>
                  <a:pt x="272305" y="3619197"/>
                </a:lnTo>
                <a:lnTo>
                  <a:pt x="272305" y="3610852"/>
                </a:lnTo>
                <a:cubicBezTo>
                  <a:pt x="272305" y="3606300"/>
                  <a:pt x="270213" y="3602507"/>
                  <a:pt x="269072" y="3602696"/>
                </a:cubicBezTo>
                <a:close/>
                <a:moveTo>
                  <a:pt x="889174" y="3601369"/>
                </a:moveTo>
                <a:lnTo>
                  <a:pt x="865404" y="3604214"/>
                </a:lnTo>
                <a:lnTo>
                  <a:pt x="868637" y="3606679"/>
                </a:lnTo>
                <a:cubicBezTo>
                  <a:pt x="873518" y="3609259"/>
                  <a:pt x="878903" y="3610757"/>
                  <a:pt x="884420" y="3611042"/>
                </a:cubicBezTo>
                <a:lnTo>
                  <a:pt x="896970" y="3611042"/>
                </a:lnTo>
                <a:lnTo>
                  <a:pt x="892977" y="3606300"/>
                </a:lnTo>
                <a:close/>
                <a:moveTo>
                  <a:pt x="2762980" y="3600610"/>
                </a:moveTo>
                <a:cubicBezTo>
                  <a:pt x="2730463" y="3602507"/>
                  <a:pt x="2761458" y="3630577"/>
                  <a:pt x="2767733" y="3641578"/>
                </a:cubicBezTo>
                <a:lnTo>
                  <a:pt x="2768114" y="3642336"/>
                </a:lnTo>
                <a:cubicBezTo>
                  <a:pt x="2782185" y="3627732"/>
                  <a:pt x="2758796" y="3620904"/>
                  <a:pt x="2762980" y="3600610"/>
                </a:cubicBezTo>
                <a:close/>
                <a:moveTo>
                  <a:pt x="3197108" y="3599851"/>
                </a:moveTo>
                <a:cubicBezTo>
                  <a:pt x="3191973" y="3621663"/>
                  <a:pt x="3212700" y="3600989"/>
                  <a:pt x="3197108" y="3599851"/>
                </a:cubicBezTo>
                <a:close/>
                <a:moveTo>
                  <a:pt x="2866995" y="3599282"/>
                </a:moveTo>
                <a:lnTo>
                  <a:pt x="2841240" y="3620284"/>
                </a:lnTo>
                <a:lnTo>
                  <a:pt x="2840944" y="3620146"/>
                </a:lnTo>
                <a:lnTo>
                  <a:pt x="2840944" y="3620525"/>
                </a:lnTo>
                <a:lnTo>
                  <a:pt x="2841240" y="3620284"/>
                </a:lnTo>
                <a:lnTo>
                  <a:pt x="2850844" y="3624754"/>
                </a:lnTo>
                <a:cubicBezTo>
                  <a:pt x="2859971" y="3624425"/>
                  <a:pt x="2866425" y="3610947"/>
                  <a:pt x="2866995" y="3599282"/>
                </a:cubicBezTo>
                <a:close/>
                <a:moveTo>
                  <a:pt x="3165732" y="3598524"/>
                </a:moveTo>
                <a:cubicBezTo>
                  <a:pt x="3161929" y="3604403"/>
                  <a:pt x="3165732" y="3608007"/>
                  <a:pt x="3170106" y="3609335"/>
                </a:cubicBezTo>
                <a:cubicBezTo>
                  <a:pt x="3174479" y="3610662"/>
                  <a:pt x="3182466" y="3609145"/>
                  <a:pt x="3181325" y="3603645"/>
                </a:cubicBezTo>
                <a:cubicBezTo>
                  <a:pt x="3176380" y="3603645"/>
                  <a:pt x="3174669" y="3599662"/>
                  <a:pt x="3170676" y="3598524"/>
                </a:cubicBezTo>
                <a:cubicBezTo>
                  <a:pt x="3169060" y="3598125"/>
                  <a:pt x="3167348" y="3598125"/>
                  <a:pt x="3165732" y="3598524"/>
                </a:cubicBezTo>
                <a:close/>
                <a:moveTo>
                  <a:pt x="5764226" y="3598334"/>
                </a:moveTo>
                <a:lnTo>
                  <a:pt x="5764416" y="3599282"/>
                </a:lnTo>
                <a:cubicBezTo>
                  <a:pt x="5761563" y="3609904"/>
                  <a:pt x="5748823" y="3609524"/>
                  <a:pt x="5759281" y="3620146"/>
                </a:cubicBezTo>
                <a:cubicBezTo>
                  <a:pt x="5765328" y="3621511"/>
                  <a:pt x="5771318" y="3617737"/>
                  <a:pt x="5772688" y="3611706"/>
                </a:cubicBezTo>
                <a:cubicBezTo>
                  <a:pt x="5774057" y="3605674"/>
                  <a:pt x="5770273" y="3599700"/>
                  <a:pt x="5764226" y="3598334"/>
                </a:cubicBezTo>
                <a:close/>
                <a:moveTo>
                  <a:pt x="1971737" y="3598145"/>
                </a:moveTo>
                <a:cubicBezTo>
                  <a:pt x="1966602" y="3619956"/>
                  <a:pt x="1987330" y="3599282"/>
                  <a:pt x="1971737" y="3598145"/>
                </a:cubicBezTo>
                <a:close/>
                <a:moveTo>
                  <a:pt x="5318118" y="3595679"/>
                </a:moveTo>
                <a:cubicBezTo>
                  <a:pt x="5317756" y="3596039"/>
                  <a:pt x="5317756" y="3596646"/>
                  <a:pt x="5318118" y="3597006"/>
                </a:cubicBezTo>
                <a:lnTo>
                  <a:pt x="5320970" y="3595868"/>
                </a:lnTo>
                <a:lnTo>
                  <a:pt x="5319829" y="3595679"/>
                </a:lnTo>
                <a:cubicBezTo>
                  <a:pt x="5319277" y="3595508"/>
                  <a:pt x="5318669" y="3595508"/>
                  <a:pt x="5318118" y="3595679"/>
                </a:cubicBezTo>
                <a:close/>
                <a:moveTo>
                  <a:pt x="5815568" y="3595299"/>
                </a:moveTo>
                <a:lnTo>
                  <a:pt x="5811004" y="3605921"/>
                </a:lnTo>
                <a:lnTo>
                  <a:pt x="5818040" y="3608576"/>
                </a:lnTo>
                <a:cubicBezTo>
                  <a:pt x="5822775" y="3610283"/>
                  <a:pt x="5827947" y="3610283"/>
                  <a:pt x="5832682" y="3608576"/>
                </a:cubicBezTo>
                <a:lnTo>
                  <a:pt x="5840288" y="3605352"/>
                </a:lnTo>
                <a:lnTo>
                  <a:pt x="5827928" y="3600420"/>
                </a:lnTo>
                <a:close/>
                <a:moveTo>
                  <a:pt x="5254605" y="3594541"/>
                </a:moveTo>
                <a:lnTo>
                  <a:pt x="5239202" y="3601938"/>
                </a:lnTo>
                <a:lnTo>
                  <a:pt x="5223800" y="3609145"/>
                </a:lnTo>
                <a:lnTo>
                  <a:pt x="5231216" y="3624508"/>
                </a:lnTo>
                <a:lnTo>
                  <a:pt x="5238442" y="3639871"/>
                </a:lnTo>
                <a:lnTo>
                  <a:pt x="5244527" y="3622611"/>
                </a:lnTo>
                <a:lnTo>
                  <a:pt x="5248330" y="3624887"/>
                </a:lnTo>
                <a:cubicBezTo>
                  <a:pt x="5247189" y="3615025"/>
                  <a:pt x="5254225" y="3613318"/>
                  <a:pt x="5253654" y="3604024"/>
                </a:cubicBezTo>
                <a:lnTo>
                  <a:pt x="5251182" y="3604214"/>
                </a:lnTo>
                <a:close/>
                <a:moveTo>
                  <a:pt x="5007591" y="3594161"/>
                </a:moveTo>
                <a:lnTo>
                  <a:pt x="4986294" y="3604024"/>
                </a:lnTo>
                <a:cubicBezTo>
                  <a:pt x="4974504" y="3609524"/>
                  <a:pt x="4965757" y="3615783"/>
                  <a:pt x="4967278" y="3618249"/>
                </a:cubicBezTo>
                <a:cubicBezTo>
                  <a:pt x="4974960" y="3625893"/>
                  <a:pt x="4983727" y="3632360"/>
                  <a:pt x="4993330" y="3637405"/>
                </a:cubicBezTo>
                <a:lnTo>
                  <a:pt x="4994661" y="3635508"/>
                </a:lnTo>
                <a:lnTo>
                  <a:pt x="5020903" y="3648216"/>
                </a:lnTo>
                <a:lnTo>
                  <a:pt x="5025086" y="3634181"/>
                </a:lnTo>
                <a:lnTo>
                  <a:pt x="5025086" y="3633043"/>
                </a:lnTo>
                <a:lnTo>
                  <a:pt x="5028318" y="3633043"/>
                </a:lnTo>
                <a:lnTo>
                  <a:pt x="5028318" y="3622611"/>
                </a:lnTo>
                <a:lnTo>
                  <a:pt x="5028318" y="3620146"/>
                </a:lnTo>
                <a:lnTo>
                  <a:pt x="5017860" y="3618439"/>
                </a:lnTo>
                <a:lnTo>
                  <a:pt x="5007591" y="3616921"/>
                </a:lnTo>
                <a:lnTo>
                  <a:pt x="5007591" y="3605541"/>
                </a:lnTo>
                <a:close/>
                <a:moveTo>
                  <a:pt x="1559286" y="3593972"/>
                </a:moveTo>
                <a:lnTo>
                  <a:pt x="1559286" y="3604403"/>
                </a:lnTo>
                <a:lnTo>
                  <a:pt x="1570696" y="3604403"/>
                </a:lnTo>
                <a:lnTo>
                  <a:pt x="1570696" y="3593972"/>
                </a:lnTo>
                <a:close/>
                <a:moveTo>
                  <a:pt x="5499895" y="3593605"/>
                </a:moveTo>
                <a:cubicBezTo>
                  <a:pt x="5497792" y="3592396"/>
                  <a:pt x="5510984" y="3600041"/>
                  <a:pt x="5512838" y="3601179"/>
                </a:cubicBezTo>
                <a:lnTo>
                  <a:pt x="5508845" y="3598713"/>
                </a:lnTo>
                <a:lnTo>
                  <a:pt x="5508084" y="3598334"/>
                </a:lnTo>
                <a:cubicBezTo>
                  <a:pt x="5502997" y="3595395"/>
                  <a:pt x="5500596" y="3594008"/>
                  <a:pt x="5499895" y="3593605"/>
                </a:cubicBezTo>
                <a:close/>
                <a:moveTo>
                  <a:pt x="5393800" y="3593592"/>
                </a:moveTo>
                <a:cubicBezTo>
                  <a:pt x="5388856" y="3615214"/>
                  <a:pt x="5409583" y="3594541"/>
                  <a:pt x="5393800" y="3593592"/>
                </a:cubicBezTo>
                <a:close/>
                <a:moveTo>
                  <a:pt x="290940" y="3591506"/>
                </a:moveTo>
                <a:cubicBezTo>
                  <a:pt x="289799" y="3591506"/>
                  <a:pt x="287517" y="3593592"/>
                  <a:pt x="285806" y="3596058"/>
                </a:cubicBezTo>
                <a:lnTo>
                  <a:pt x="282763" y="3600420"/>
                </a:lnTo>
                <a:lnTo>
                  <a:pt x="282763" y="3605541"/>
                </a:lnTo>
                <a:cubicBezTo>
                  <a:pt x="283208" y="3610017"/>
                  <a:pt x="283208" y="3614532"/>
                  <a:pt x="282763" y="3619008"/>
                </a:cubicBezTo>
                <a:cubicBezTo>
                  <a:pt x="281052" y="3617490"/>
                  <a:pt x="278770" y="3621853"/>
                  <a:pt x="278009" y="3628301"/>
                </a:cubicBezTo>
                <a:cubicBezTo>
                  <a:pt x="277249" y="3634750"/>
                  <a:pt x="278009" y="3640060"/>
                  <a:pt x="278009" y="3639871"/>
                </a:cubicBezTo>
                <a:cubicBezTo>
                  <a:pt x="278009" y="3639681"/>
                  <a:pt x="281622" y="3635508"/>
                  <a:pt x="282763" y="3630577"/>
                </a:cubicBezTo>
                <a:lnTo>
                  <a:pt x="285045" y="3635319"/>
                </a:lnTo>
                <a:lnTo>
                  <a:pt x="285996" y="3619008"/>
                </a:lnTo>
                <a:lnTo>
                  <a:pt x="285996" y="3602696"/>
                </a:lnTo>
                <a:lnTo>
                  <a:pt x="290370" y="3597765"/>
                </a:lnTo>
                <a:lnTo>
                  <a:pt x="292842" y="3591506"/>
                </a:lnTo>
                <a:close/>
                <a:moveTo>
                  <a:pt x="266029" y="3591506"/>
                </a:moveTo>
                <a:cubicBezTo>
                  <a:pt x="264833" y="3592018"/>
                  <a:pt x="264130" y="3593251"/>
                  <a:pt x="264318" y="3594541"/>
                </a:cubicBezTo>
                <a:lnTo>
                  <a:pt x="263557" y="3594541"/>
                </a:lnTo>
                <a:cubicBezTo>
                  <a:pt x="263755" y="3596134"/>
                  <a:pt x="265176" y="3597310"/>
                  <a:pt x="266790" y="3597196"/>
                </a:cubicBezTo>
                <a:cubicBezTo>
                  <a:pt x="268319" y="3596912"/>
                  <a:pt x="269386" y="3595527"/>
                  <a:pt x="269262" y="3593972"/>
                </a:cubicBezTo>
                <a:cubicBezTo>
                  <a:pt x="269068" y="3592417"/>
                  <a:pt x="267644" y="3591297"/>
                  <a:pt x="266079" y="3591506"/>
                </a:cubicBezTo>
                <a:cubicBezTo>
                  <a:pt x="266064" y="3591506"/>
                  <a:pt x="266047" y="3591506"/>
                  <a:pt x="266029" y="3591506"/>
                </a:cubicBezTo>
                <a:close/>
                <a:moveTo>
                  <a:pt x="796757" y="3589989"/>
                </a:moveTo>
                <a:cubicBezTo>
                  <a:pt x="779453" y="3597575"/>
                  <a:pt x="817104" y="3603076"/>
                  <a:pt x="796757" y="3589989"/>
                </a:cubicBezTo>
                <a:close/>
                <a:moveTo>
                  <a:pt x="610974" y="3589989"/>
                </a:moveTo>
                <a:cubicBezTo>
                  <a:pt x="609411" y="3590178"/>
                  <a:pt x="608300" y="3591601"/>
                  <a:pt x="608494" y="3593156"/>
                </a:cubicBezTo>
                <a:cubicBezTo>
                  <a:pt x="608498" y="3593175"/>
                  <a:pt x="608500" y="3593194"/>
                  <a:pt x="608502" y="3593213"/>
                </a:cubicBezTo>
                <a:cubicBezTo>
                  <a:pt x="608725" y="3594768"/>
                  <a:pt x="610168" y="3595850"/>
                  <a:pt x="611727" y="3595622"/>
                </a:cubicBezTo>
                <a:cubicBezTo>
                  <a:pt x="613288" y="3595413"/>
                  <a:pt x="614372" y="3593972"/>
                  <a:pt x="614150" y="3592417"/>
                </a:cubicBezTo>
                <a:cubicBezTo>
                  <a:pt x="613931" y="3590880"/>
                  <a:pt x="612518" y="3589799"/>
                  <a:pt x="610974" y="3589989"/>
                </a:cubicBezTo>
                <a:close/>
                <a:moveTo>
                  <a:pt x="5320970" y="3589799"/>
                </a:moveTo>
                <a:lnTo>
                  <a:pt x="5320019" y="3590178"/>
                </a:lnTo>
                <a:lnTo>
                  <a:pt x="5320007" y="3590207"/>
                </a:lnTo>
                <a:lnTo>
                  <a:pt x="5314695" y="3592455"/>
                </a:lnTo>
                <a:lnTo>
                  <a:pt x="5316787" y="3592455"/>
                </a:lnTo>
                <a:lnTo>
                  <a:pt x="5319068" y="3592455"/>
                </a:lnTo>
                <a:lnTo>
                  <a:pt x="5320007" y="3590207"/>
                </a:lnTo>
                <a:close/>
                <a:moveTo>
                  <a:pt x="3833753" y="3589799"/>
                </a:moveTo>
                <a:lnTo>
                  <a:pt x="3833753" y="3589989"/>
                </a:lnTo>
                <a:lnTo>
                  <a:pt x="3833763" y="3590001"/>
                </a:lnTo>
                <a:lnTo>
                  <a:pt x="3834347" y="3601488"/>
                </a:lnTo>
                <a:cubicBezTo>
                  <a:pt x="3834941" y="3604925"/>
                  <a:pt x="3836130" y="3607628"/>
                  <a:pt x="3838507" y="3608766"/>
                </a:cubicBezTo>
                <a:cubicBezTo>
                  <a:pt x="3840503" y="3606206"/>
                  <a:pt x="3841169" y="3601559"/>
                  <a:pt x="3840408" y="3597528"/>
                </a:cubicBezTo>
                <a:lnTo>
                  <a:pt x="3833763" y="3590001"/>
                </a:lnTo>
                <a:close/>
                <a:moveTo>
                  <a:pt x="2291961" y="3589609"/>
                </a:moveTo>
                <a:cubicBezTo>
                  <a:pt x="2271614" y="3602696"/>
                  <a:pt x="2309265" y="3597196"/>
                  <a:pt x="2291961" y="3589609"/>
                </a:cubicBezTo>
                <a:close/>
                <a:moveTo>
                  <a:pt x="586444" y="3589230"/>
                </a:moveTo>
                <a:cubicBezTo>
                  <a:pt x="586444" y="3597955"/>
                  <a:pt x="571992" y="3592265"/>
                  <a:pt x="570851" y="3599662"/>
                </a:cubicBezTo>
                <a:cubicBezTo>
                  <a:pt x="574845" y="3600516"/>
                  <a:pt x="577555" y="3602412"/>
                  <a:pt x="580645" y="3603811"/>
                </a:cubicBezTo>
                <a:lnTo>
                  <a:pt x="591768" y="3604881"/>
                </a:lnTo>
                <a:lnTo>
                  <a:pt x="591768" y="3604972"/>
                </a:lnTo>
                <a:lnTo>
                  <a:pt x="592719" y="3604972"/>
                </a:lnTo>
                <a:lnTo>
                  <a:pt x="591768" y="3604881"/>
                </a:lnTo>
                <a:lnTo>
                  <a:pt x="591768" y="3594541"/>
                </a:lnTo>
                <a:cubicBezTo>
                  <a:pt x="591768" y="3591317"/>
                  <a:pt x="591768" y="3588282"/>
                  <a:pt x="586444" y="3589230"/>
                </a:cubicBezTo>
                <a:close/>
                <a:moveTo>
                  <a:pt x="905337" y="3587902"/>
                </a:moveTo>
                <a:lnTo>
                  <a:pt x="900013" y="3592075"/>
                </a:lnTo>
                <a:lnTo>
                  <a:pt x="895524" y="3598102"/>
                </a:lnTo>
                <a:lnTo>
                  <a:pt x="895068" y="3597955"/>
                </a:lnTo>
                <a:lnTo>
                  <a:pt x="895068" y="3598713"/>
                </a:lnTo>
                <a:lnTo>
                  <a:pt x="895524" y="3598102"/>
                </a:lnTo>
                <a:lnTo>
                  <a:pt x="900963" y="3599851"/>
                </a:lnTo>
                <a:lnTo>
                  <a:pt x="906668" y="3599851"/>
                </a:lnTo>
                <a:close/>
                <a:moveTo>
                  <a:pt x="5257172" y="3587239"/>
                </a:moveTo>
                <a:cubicBezTo>
                  <a:pt x="5256222" y="3587182"/>
                  <a:pt x="5255423" y="3587902"/>
                  <a:pt x="5255366" y="3588851"/>
                </a:cubicBezTo>
                <a:lnTo>
                  <a:pt x="5257077" y="3589230"/>
                </a:lnTo>
                <a:cubicBezTo>
                  <a:pt x="5256697" y="3589666"/>
                  <a:pt x="5256697" y="3590311"/>
                  <a:pt x="5257077" y="3590748"/>
                </a:cubicBezTo>
                <a:cubicBezTo>
                  <a:pt x="5257077" y="3590748"/>
                  <a:pt x="5258028" y="3590748"/>
                  <a:pt x="5258788" y="3590748"/>
                </a:cubicBezTo>
                <a:cubicBezTo>
                  <a:pt x="5259549" y="3590748"/>
                  <a:pt x="5258788" y="3589609"/>
                  <a:pt x="5258788" y="3589040"/>
                </a:cubicBezTo>
                <a:cubicBezTo>
                  <a:pt x="5258846" y="3588092"/>
                  <a:pt x="5258123" y="3587296"/>
                  <a:pt x="5257172" y="3587239"/>
                </a:cubicBezTo>
                <a:close/>
                <a:moveTo>
                  <a:pt x="254050" y="3587144"/>
                </a:moveTo>
                <a:cubicBezTo>
                  <a:pt x="252490" y="3587371"/>
                  <a:pt x="251406" y="3588813"/>
                  <a:pt x="251627" y="3590368"/>
                </a:cubicBezTo>
                <a:cubicBezTo>
                  <a:pt x="251849" y="3591923"/>
                  <a:pt x="253295" y="3593004"/>
                  <a:pt x="254854" y="3592777"/>
                </a:cubicBezTo>
                <a:cubicBezTo>
                  <a:pt x="256394" y="3592549"/>
                  <a:pt x="257474" y="3591146"/>
                  <a:pt x="257282" y="3589609"/>
                </a:cubicBezTo>
                <a:cubicBezTo>
                  <a:pt x="257088" y="3588054"/>
                  <a:pt x="255664" y="3586935"/>
                  <a:pt x="254099" y="3587144"/>
                </a:cubicBezTo>
                <a:cubicBezTo>
                  <a:pt x="254084" y="3587144"/>
                  <a:pt x="254067" y="3587144"/>
                  <a:pt x="254050" y="3587144"/>
                </a:cubicBezTo>
                <a:close/>
                <a:moveTo>
                  <a:pt x="394766" y="3585627"/>
                </a:moveTo>
                <a:lnTo>
                  <a:pt x="392674" y="3587333"/>
                </a:lnTo>
                <a:cubicBezTo>
                  <a:pt x="391533" y="3588282"/>
                  <a:pt x="390772" y="3589230"/>
                  <a:pt x="390772" y="3589799"/>
                </a:cubicBezTo>
                <a:cubicBezTo>
                  <a:pt x="390772" y="3590368"/>
                  <a:pt x="391913" y="3589799"/>
                  <a:pt x="393054" y="3589799"/>
                </a:cubicBezTo>
                <a:lnTo>
                  <a:pt x="395336" y="3589799"/>
                </a:lnTo>
                <a:close/>
                <a:moveTo>
                  <a:pt x="3911117" y="3585239"/>
                </a:moveTo>
                <a:cubicBezTo>
                  <a:pt x="3903861" y="3577424"/>
                  <a:pt x="3889707" y="3600468"/>
                  <a:pt x="3914380" y="3605162"/>
                </a:cubicBezTo>
                <a:cubicBezTo>
                  <a:pt x="3915188" y="3593877"/>
                  <a:pt x="3913536" y="3587844"/>
                  <a:pt x="3911117" y="3585239"/>
                </a:cubicBezTo>
                <a:close/>
                <a:moveTo>
                  <a:pt x="671064" y="3584678"/>
                </a:moveTo>
                <a:cubicBezTo>
                  <a:pt x="666120" y="3606300"/>
                  <a:pt x="686847" y="3585627"/>
                  <a:pt x="671064" y="3584678"/>
                </a:cubicBezTo>
                <a:close/>
                <a:moveTo>
                  <a:pt x="2250126" y="3584489"/>
                </a:moveTo>
                <a:cubicBezTo>
                  <a:pt x="2238527" y="3599472"/>
                  <a:pt x="2259254" y="3603645"/>
                  <a:pt x="2260585" y="3584678"/>
                </a:cubicBezTo>
                <a:lnTo>
                  <a:pt x="2260585" y="3584489"/>
                </a:lnTo>
                <a:close/>
                <a:moveTo>
                  <a:pt x="3686524" y="3583760"/>
                </a:moveTo>
                <a:cubicBezTo>
                  <a:pt x="3681568" y="3584418"/>
                  <a:pt x="3683671" y="3606680"/>
                  <a:pt x="3693797" y="3592455"/>
                </a:cubicBezTo>
                <a:cubicBezTo>
                  <a:pt x="3690612" y="3585722"/>
                  <a:pt x="3688176" y="3583541"/>
                  <a:pt x="3686524" y="3583760"/>
                </a:cubicBezTo>
                <a:close/>
                <a:moveTo>
                  <a:pt x="3798384" y="3582592"/>
                </a:moveTo>
                <a:cubicBezTo>
                  <a:pt x="3778037" y="3577092"/>
                  <a:pt x="3772522" y="3608955"/>
                  <a:pt x="3787925" y="3608766"/>
                </a:cubicBezTo>
                <a:lnTo>
                  <a:pt x="3787925" y="3608576"/>
                </a:lnTo>
                <a:cubicBezTo>
                  <a:pt x="3787925" y="3595679"/>
                  <a:pt x="3796102" y="3592455"/>
                  <a:pt x="3798384" y="3582592"/>
                </a:cubicBezTo>
                <a:close/>
                <a:moveTo>
                  <a:pt x="4138955" y="3582023"/>
                </a:moveTo>
                <a:cubicBezTo>
                  <a:pt x="4118608" y="3595110"/>
                  <a:pt x="4156259" y="3589609"/>
                  <a:pt x="4138955" y="3582023"/>
                </a:cubicBezTo>
                <a:close/>
                <a:moveTo>
                  <a:pt x="3662422" y="3581643"/>
                </a:moveTo>
                <a:cubicBezTo>
                  <a:pt x="3645117" y="3589230"/>
                  <a:pt x="3682768" y="3594730"/>
                  <a:pt x="3662422" y="3581643"/>
                </a:cubicBezTo>
                <a:close/>
                <a:moveTo>
                  <a:pt x="5298817" y="3580600"/>
                </a:moveTo>
                <a:cubicBezTo>
                  <a:pt x="5297866" y="3580543"/>
                  <a:pt x="5297067" y="3581264"/>
                  <a:pt x="5297010" y="3582212"/>
                </a:cubicBezTo>
                <a:lnTo>
                  <a:pt x="5298721" y="3582592"/>
                </a:lnTo>
                <a:cubicBezTo>
                  <a:pt x="5298341" y="3583028"/>
                  <a:pt x="5298341" y="3583673"/>
                  <a:pt x="5298721" y="3584109"/>
                </a:cubicBezTo>
                <a:cubicBezTo>
                  <a:pt x="5299140" y="3584583"/>
                  <a:pt x="5299862" y="3584621"/>
                  <a:pt x="5300338" y="3584204"/>
                </a:cubicBezTo>
                <a:cubicBezTo>
                  <a:pt x="5300376" y="3584185"/>
                  <a:pt x="5300395" y="3584147"/>
                  <a:pt x="5300433" y="3584109"/>
                </a:cubicBezTo>
                <a:cubicBezTo>
                  <a:pt x="5300851" y="3583616"/>
                  <a:pt x="5300851" y="3582895"/>
                  <a:pt x="5300433" y="3582402"/>
                </a:cubicBezTo>
                <a:cubicBezTo>
                  <a:pt x="5300490" y="3581454"/>
                  <a:pt x="5299767" y="3580657"/>
                  <a:pt x="5298817" y="3580600"/>
                </a:cubicBezTo>
                <a:close/>
                <a:moveTo>
                  <a:pt x="930247" y="3579747"/>
                </a:moveTo>
                <a:cubicBezTo>
                  <a:pt x="928719" y="3580031"/>
                  <a:pt x="927652" y="3581416"/>
                  <a:pt x="927775" y="3582971"/>
                </a:cubicBezTo>
                <a:cubicBezTo>
                  <a:pt x="927973" y="3584469"/>
                  <a:pt x="929308" y="3585551"/>
                  <a:pt x="930818" y="3585437"/>
                </a:cubicBezTo>
                <a:cubicBezTo>
                  <a:pt x="932273" y="3585152"/>
                  <a:pt x="933317" y="3583881"/>
                  <a:pt x="933290" y="3582402"/>
                </a:cubicBezTo>
                <a:lnTo>
                  <a:pt x="933480" y="3582212"/>
                </a:lnTo>
                <a:cubicBezTo>
                  <a:pt x="933193" y="3580695"/>
                  <a:pt x="931799" y="3579614"/>
                  <a:pt x="930247" y="3579747"/>
                </a:cubicBezTo>
                <a:close/>
                <a:moveTo>
                  <a:pt x="5356720" y="3578988"/>
                </a:moveTo>
                <a:lnTo>
                  <a:pt x="5354818" y="3580316"/>
                </a:lnTo>
                <a:lnTo>
                  <a:pt x="5352916" y="3581833"/>
                </a:lnTo>
                <a:lnTo>
                  <a:pt x="5351966" y="3585627"/>
                </a:lnTo>
                <a:lnTo>
                  <a:pt x="5352916" y="3587333"/>
                </a:lnTo>
                <a:lnTo>
                  <a:pt x="5352916" y="3586764"/>
                </a:lnTo>
                <a:lnTo>
                  <a:pt x="5352916" y="3584109"/>
                </a:lnTo>
                <a:lnTo>
                  <a:pt x="5356720" y="3581264"/>
                </a:lnTo>
                <a:close/>
                <a:moveTo>
                  <a:pt x="4855466" y="3578988"/>
                </a:moveTo>
                <a:cubicBezTo>
                  <a:pt x="4849761" y="3606679"/>
                  <a:pt x="4871249" y="3585247"/>
                  <a:pt x="4855466" y="3578988"/>
                </a:cubicBezTo>
                <a:close/>
                <a:moveTo>
                  <a:pt x="5373453" y="3578609"/>
                </a:moveTo>
                <a:lnTo>
                  <a:pt x="5374784" y="3579557"/>
                </a:lnTo>
                <a:lnTo>
                  <a:pt x="5374784" y="3578609"/>
                </a:lnTo>
                <a:close/>
                <a:moveTo>
                  <a:pt x="3983597" y="3578040"/>
                </a:moveTo>
                <a:lnTo>
                  <a:pt x="3983597" y="3578609"/>
                </a:lnTo>
                <a:cubicBezTo>
                  <a:pt x="3982455" y="3580126"/>
                  <a:pt x="3978082" y="3589989"/>
                  <a:pt x="3983597" y="3590558"/>
                </a:cubicBezTo>
                <a:cubicBezTo>
                  <a:pt x="3985118" y="3588471"/>
                  <a:pt x="3989301" y="3578609"/>
                  <a:pt x="3983597" y="3578040"/>
                </a:cubicBezTo>
                <a:close/>
                <a:moveTo>
                  <a:pt x="2064533" y="3577661"/>
                </a:moveTo>
                <a:lnTo>
                  <a:pt x="2058448" y="3579937"/>
                </a:lnTo>
                <a:lnTo>
                  <a:pt x="2058448" y="3587713"/>
                </a:lnTo>
                <a:lnTo>
                  <a:pt x="2060540" y="3589230"/>
                </a:lnTo>
                <a:lnTo>
                  <a:pt x="2062442" y="3590748"/>
                </a:lnTo>
                <a:lnTo>
                  <a:pt x="2064533" y="3587333"/>
                </a:lnTo>
                <a:cubicBezTo>
                  <a:pt x="2065750" y="3585342"/>
                  <a:pt x="2066093" y="3582952"/>
                  <a:pt x="2065484" y="3580695"/>
                </a:cubicBezTo>
                <a:close/>
                <a:moveTo>
                  <a:pt x="5272860" y="3577471"/>
                </a:moveTo>
                <a:lnTo>
                  <a:pt x="5275298" y="3578943"/>
                </a:lnTo>
                <a:lnTo>
                  <a:pt x="5285030" y="3593592"/>
                </a:lnTo>
                <a:cubicBezTo>
                  <a:pt x="5285486" y="3589714"/>
                  <a:pt x="5284374" y="3586001"/>
                  <a:pt x="5282183" y="3583099"/>
                </a:cubicBezTo>
                <a:lnTo>
                  <a:pt x="5275298" y="3578943"/>
                </a:lnTo>
                <a:lnTo>
                  <a:pt x="5274572" y="3577850"/>
                </a:lnTo>
                <a:close/>
                <a:moveTo>
                  <a:pt x="272584" y="3575999"/>
                </a:moveTo>
                <a:cubicBezTo>
                  <a:pt x="273066" y="3578372"/>
                  <a:pt x="287613" y="3592028"/>
                  <a:pt x="278200" y="3578799"/>
                </a:cubicBezTo>
                <a:cubicBezTo>
                  <a:pt x="273827" y="3575670"/>
                  <a:pt x="272424" y="3575207"/>
                  <a:pt x="272584" y="3575999"/>
                </a:cubicBezTo>
                <a:close/>
                <a:moveTo>
                  <a:pt x="635314" y="3575195"/>
                </a:moveTo>
                <a:lnTo>
                  <a:pt x="634173" y="3577281"/>
                </a:lnTo>
                <a:lnTo>
                  <a:pt x="634173" y="3579557"/>
                </a:lnTo>
                <a:lnTo>
                  <a:pt x="636455" y="3580505"/>
                </a:lnTo>
                <a:lnTo>
                  <a:pt x="638547" y="3581643"/>
                </a:lnTo>
                <a:lnTo>
                  <a:pt x="639688" y="3579368"/>
                </a:lnTo>
                <a:lnTo>
                  <a:pt x="639688" y="3577281"/>
                </a:lnTo>
                <a:close/>
                <a:moveTo>
                  <a:pt x="875102" y="3573678"/>
                </a:moveTo>
                <a:lnTo>
                  <a:pt x="875102" y="3577092"/>
                </a:lnTo>
                <a:cubicBezTo>
                  <a:pt x="871679" y="3578799"/>
                  <a:pt x="869017" y="3581454"/>
                  <a:pt x="868827" y="3583920"/>
                </a:cubicBezTo>
                <a:lnTo>
                  <a:pt x="867876" y="3589230"/>
                </a:lnTo>
                <a:lnTo>
                  <a:pt x="880617" y="3589230"/>
                </a:lnTo>
                <a:lnTo>
                  <a:pt x="891455" y="3589230"/>
                </a:lnTo>
                <a:cubicBezTo>
                  <a:pt x="891455" y="3591696"/>
                  <a:pt x="892787" y="3593782"/>
                  <a:pt x="895829" y="3593972"/>
                </a:cubicBezTo>
                <a:cubicBezTo>
                  <a:pt x="903626" y="3586196"/>
                  <a:pt x="896780" y="3576333"/>
                  <a:pt x="884990" y="3573678"/>
                </a:cubicBezTo>
                <a:lnTo>
                  <a:pt x="883659" y="3573678"/>
                </a:lnTo>
                <a:cubicBezTo>
                  <a:pt x="880820" y="3573298"/>
                  <a:pt x="877941" y="3573298"/>
                  <a:pt x="875102" y="3573678"/>
                </a:cubicBezTo>
                <a:close/>
                <a:moveTo>
                  <a:pt x="995281" y="3573298"/>
                </a:moveTo>
                <a:cubicBezTo>
                  <a:pt x="982541" y="3579368"/>
                  <a:pt x="1001176" y="3597765"/>
                  <a:pt x="1005740" y="3583730"/>
                </a:cubicBezTo>
                <a:cubicBezTo>
                  <a:pt x="998894" y="3584678"/>
                  <a:pt x="1000986" y="3575005"/>
                  <a:pt x="995281" y="3573678"/>
                </a:cubicBezTo>
                <a:close/>
                <a:moveTo>
                  <a:pt x="3149949" y="3572160"/>
                </a:moveTo>
                <a:lnTo>
                  <a:pt x="3149949" y="3582592"/>
                </a:lnTo>
                <a:lnTo>
                  <a:pt x="3160407" y="3582592"/>
                </a:lnTo>
                <a:lnTo>
                  <a:pt x="3160407" y="3572160"/>
                </a:lnTo>
                <a:close/>
                <a:moveTo>
                  <a:pt x="691791" y="3571971"/>
                </a:moveTo>
                <a:cubicBezTo>
                  <a:pt x="690650" y="3571971"/>
                  <a:pt x="689319" y="3573298"/>
                  <a:pt x="688748" y="3574626"/>
                </a:cubicBezTo>
                <a:lnTo>
                  <a:pt x="687607" y="3576902"/>
                </a:lnTo>
                <a:lnTo>
                  <a:pt x="684755" y="3575764"/>
                </a:lnTo>
                <a:lnTo>
                  <a:pt x="682093" y="3574626"/>
                </a:lnTo>
                <a:lnTo>
                  <a:pt x="684945" y="3577092"/>
                </a:lnTo>
                <a:lnTo>
                  <a:pt x="687607" y="3579557"/>
                </a:lnTo>
                <a:lnTo>
                  <a:pt x="690840" y="3577850"/>
                </a:lnTo>
                <a:lnTo>
                  <a:pt x="694073" y="3576143"/>
                </a:lnTo>
                <a:lnTo>
                  <a:pt x="694073" y="3573867"/>
                </a:lnTo>
                <a:cubicBezTo>
                  <a:pt x="693974" y="3572710"/>
                  <a:pt x="692958" y="3571876"/>
                  <a:pt x="691808" y="3571971"/>
                </a:cubicBezTo>
                <a:cubicBezTo>
                  <a:pt x="691802" y="3571971"/>
                  <a:pt x="691796" y="3571971"/>
                  <a:pt x="691791" y="3571971"/>
                </a:cubicBezTo>
                <a:close/>
                <a:moveTo>
                  <a:pt x="3069610" y="3571879"/>
                </a:moveTo>
                <a:cubicBezTo>
                  <a:pt x="3061454" y="3577187"/>
                  <a:pt x="3062952" y="3596817"/>
                  <a:pt x="3070653" y="3598524"/>
                </a:cubicBezTo>
                <a:cubicBezTo>
                  <a:pt x="3076928" y="3591506"/>
                  <a:pt x="3076738" y="3579178"/>
                  <a:pt x="3082063" y="3572350"/>
                </a:cubicBezTo>
                <a:lnTo>
                  <a:pt x="3081112" y="3572540"/>
                </a:lnTo>
                <a:cubicBezTo>
                  <a:pt x="3076120" y="3569932"/>
                  <a:pt x="3072329" y="3570110"/>
                  <a:pt x="3069610" y="3571879"/>
                </a:cubicBezTo>
                <a:close/>
                <a:moveTo>
                  <a:pt x="2151266" y="3571055"/>
                </a:moveTo>
                <a:cubicBezTo>
                  <a:pt x="2152362" y="3572789"/>
                  <a:pt x="2166695" y="3586765"/>
                  <a:pt x="2155999" y="3574815"/>
                </a:cubicBezTo>
                <a:cubicBezTo>
                  <a:pt x="2152006" y="3571259"/>
                  <a:pt x="2150901" y="3570477"/>
                  <a:pt x="2151266" y="3571055"/>
                </a:cubicBezTo>
                <a:close/>
                <a:moveTo>
                  <a:pt x="1967173" y="3570833"/>
                </a:moveTo>
                <a:lnTo>
                  <a:pt x="1969645" y="3577471"/>
                </a:lnTo>
                <a:lnTo>
                  <a:pt x="1960708" y="3579557"/>
                </a:lnTo>
                <a:lnTo>
                  <a:pt x="1962799" y="3581074"/>
                </a:lnTo>
                <a:lnTo>
                  <a:pt x="1964701" y="3582781"/>
                </a:lnTo>
                <a:lnTo>
                  <a:pt x="1968694" y="3579368"/>
                </a:lnTo>
                <a:cubicBezTo>
                  <a:pt x="1970976" y="3577471"/>
                  <a:pt x="1972878" y="3574815"/>
                  <a:pt x="1972687" y="3573488"/>
                </a:cubicBezTo>
                <a:lnTo>
                  <a:pt x="1972687" y="3570833"/>
                </a:lnTo>
                <a:lnTo>
                  <a:pt x="1970025" y="3570833"/>
                </a:lnTo>
                <a:close/>
                <a:moveTo>
                  <a:pt x="1951390" y="3569695"/>
                </a:moveTo>
                <a:cubicBezTo>
                  <a:pt x="1950762" y="3569695"/>
                  <a:pt x="1950249" y="3570207"/>
                  <a:pt x="1950249" y="3570833"/>
                </a:cubicBezTo>
                <a:cubicBezTo>
                  <a:pt x="1950249" y="3571458"/>
                  <a:pt x="1950762" y="3571971"/>
                  <a:pt x="1951390" y="3571971"/>
                </a:cubicBezTo>
                <a:cubicBezTo>
                  <a:pt x="1952017" y="3571971"/>
                  <a:pt x="1952531" y="3571458"/>
                  <a:pt x="1952531" y="3570833"/>
                </a:cubicBezTo>
                <a:cubicBezTo>
                  <a:pt x="1952531" y="3570207"/>
                  <a:pt x="1952017" y="3569695"/>
                  <a:pt x="1951390" y="3569695"/>
                </a:cubicBezTo>
                <a:close/>
                <a:moveTo>
                  <a:pt x="862361" y="3569505"/>
                </a:moveTo>
                <a:cubicBezTo>
                  <a:pt x="859699" y="3569505"/>
                  <a:pt x="854565" y="3578230"/>
                  <a:pt x="851142" y="3588471"/>
                </a:cubicBezTo>
                <a:lnTo>
                  <a:pt x="844677" y="3606300"/>
                </a:lnTo>
                <a:lnTo>
                  <a:pt x="848480" y="3606300"/>
                </a:lnTo>
                <a:cubicBezTo>
                  <a:pt x="853930" y="3601350"/>
                  <a:pt x="858104" y="3595167"/>
                  <a:pt x="860650" y="3588282"/>
                </a:cubicBezTo>
                <a:lnTo>
                  <a:pt x="859889" y="3587523"/>
                </a:lnTo>
                <a:lnTo>
                  <a:pt x="867496" y="3569505"/>
                </a:lnTo>
                <a:close/>
                <a:moveTo>
                  <a:pt x="5379919" y="3568746"/>
                </a:moveTo>
                <a:lnTo>
                  <a:pt x="5372883" y="3571781"/>
                </a:lnTo>
                <a:lnTo>
                  <a:pt x="5372883" y="3573678"/>
                </a:lnTo>
                <a:lnTo>
                  <a:pt x="5372883" y="3574246"/>
                </a:lnTo>
                <a:cubicBezTo>
                  <a:pt x="5373206" y="3573374"/>
                  <a:pt x="5373738" y="3572597"/>
                  <a:pt x="5374404" y="3571971"/>
                </a:cubicBezTo>
                <a:lnTo>
                  <a:pt x="5375545" y="3570833"/>
                </a:lnTo>
                <a:lnTo>
                  <a:pt x="5380869" y="3570643"/>
                </a:lnTo>
                <a:lnTo>
                  <a:pt x="5379919" y="3569695"/>
                </a:lnTo>
                <a:close/>
                <a:moveTo>
                  <a:pt x="1512698" y="3568367"/>
                </a:moveTo>
                <a:lnTo>
                  <a:pt x="1512698" y="3584678"/>
                </a:lnTo>
                <a:cubicBezTo>
                  <a:pt x="1522206" y="3584678"/>
                  <a:pt x="1525058" y="3578988"/>
                  <a:pt x="1523347" y="3568367"/>
                </a:cubicBezTo>
                <a:lnTo>
                  <a:pt x="1523157" y="3568367"/>
                </a:lnTo>
                <a:close/>
                <a:moveTo>
                  <a:pt x="269072" y="3568367"/>
                </a:moveTo>
                <a:cubicBezTo>
                  <a:pt x="267823" y="3568803"/>
                  <a:pt x="267094" y="3570112"/>
                  <a:pt x="267361" y="3571402"/>
                </a:cubicBezTo>
                <a:lnTo>
                  <a:pt x="266600" y="3571402"/>
                </a:lnTo>
                <a:cubicBezTo>
                  <a:pt x="266798" y="3572900"/>
                  <a:pt x="268133" y="3573981"/>
                  <a:pt x="269642" y="3573867"/>
                </a:cubicBezTo>
                <a:cubicBezTo>
                  <a:pt x="271247" y="3573678"/>
                  <a:pt x="272419" y="3572255"/>
                  <a:pt x="272305" y="3570643"/>
                </a:cubicBezTo>
                <a:cubicBezTo>
                  <a:pt x="272016" y="3569145"/>
                  <a:pt x="270588" y="3568139"/>
                  <a:pt x="269072" y="3568367"/>
                </a:cubicBezTo>
                <a:close/>
                <a:moveTo>
                  <a:pt x="5514170" y="3567419"/>
                </a:moveTo>
                <a:cubicBezTo>
                  <a:pt x="5514170" y="3572729"/>
                  <a:pt x="5509796" y="3573678"/>
                  <a:pt x="5508845" y="3577850"/>
                </a:cubicBezTo>
                <a:cubicBezTo>
                  <a:pt x="5513409" y="3577471"/>
                  <a:pt x="5514550" y="3581833"/>
                  <a:pt x="5518543" y="3582781"/>
                </a:cubicBezTo>
                <a:lnTo>
                  <a:pt x="5519304" y="3583161"/>
                </a:lnTo>
                <a:cubicBezTo>
                  <a:pt x="5519304" y="3577850"/>
                  <a:pt x="5523487" y="3576902"/>
                  <a:pt x="5524628" y="3572729"/>
                </a:cubicBezTo>
                <a:cubicBezTo>
                  <a:pt x="5519304" y="3572729"/>
                  <a:pt x="5518353" y="3568556"/>
                  <a:pt x="5514170" y="3567419"/>
                </a:cubicBezTo>
                <a:close/>
                <a:moveTo>
                  <a:pt x="4918218" y="3563436"/>
                </a:moveTo>
                <a:cubicBezTo>
                  <a:pt x="4901103" y="3579747"/>
                  <a:pt x="4937234" y="3572160"/>
                  <a:pt x="4918218" y="3563436"/>
                </a:cubicBezTo>
                <a:close/>
                <a:moveTo>
                  <a:pt x="3113439" y="3562108"/>
                </a:moveTo>
                <a:cubicBezTo>
                  <a:pt x="3096325" y="3578419"/>
                  <a:pt x="3132454" y="3570833"/>
                  <a:pt x="3113439" y="3562108"/>
                </a:cubicBezTo>
                <a:close/>
                <a:moveTo>
                  <a:pt x="3631996" y="3561918"/>
                </a:moveTo>
                <a:lnTo>
                  <a:pt x="3633047" y="3562837"/>
                </a:lnTo>
                <a:lnTo>
                  <a:pt x="3632433" y="3563006"/>
                </a:lnTo>
                <a:close/>
                <a:moveTo>
                  <a:pt x="1097823" y="3560780"/>
                </a:moveTo>
                <a:cubicBezTo>
                  <a:pt x="1099392" y="3560685"/>
                  <a:pt x="1101579" y="3561729"/>
                  <a:pt x="1104431" y="3562677"/>
                </a:cubicBezTo>
                <a:cubicBezTo>
                  <a:pt x="1104431" y="3563246"/>
                  <a:pt x="1104431" y="3564384"/>
                  <a:pt x="1104431" y="3564384"/>
                </a:cubicBezTo>
                <a:lnTo>
                  <a:pt x="1094923" y="3565712"/>
                </a:lnTo>
                <a:cubicBezTo>
                  <a:pt x="1095304" y="3562108"/>
                  <a:pt x="1096255" y="3560875"/>
                  <a:pt x="1097823" y="3560780"/>
                </a:cubicBezTo>
                <a:close/>
                <a:moveTo>
                  <a:pt x="1954052" y="3560780"/>
                </a:moveTo>
                <a:lnTo>
                  <a:pt x="1954052" y="3567229"/>
                </a:lnTo>
                <a:lnTo>
                  <a:pt x="1953862" y="3567987"/>
                </a:lnTo>
                <a:lnTo>
                  <a:pt x="1955573" y="3567987"/>
                </a:lnTo>
                <a:lnTo>
                  <a:pt x="1957475" y="3568936"/>
                </a:lnTo>
                <a:lnTo>
                  <a:pt x="1955763" y="3564763"/>
                </a:lnTo>
                <a:close/>
                <a:moveTo>
                  <a:pt x="892787" y="3560780"/>
                </a:moveTo>
                <a:cubicBezTo>
                  <a:pt x="891265" y="3560970"/>
                  <a:pt x="891836" y="3563436"/>
                  <a:pt x="894118" y="3566470"/>
                </a:cubicBezTo>
                <a:cubicBezTo>
                  <a:pt x="895764" y="3568898"/>
                  <a:pt x="898284" y="3570586"/>
                  <a:pt x="901153" y="3571212"/>
                </a:cubicBezTo>
                <a:cubicBezTo>
                  <a:pt x="902675" y="3571781"/>
                  <a:pt x="902104" y="3569315"/>
                  <a:pt x="899822" y="3565712"/>
                </a:cubicBezTo>
                <a:cubicBezTo>
                  <a:pt x="897540" y="3562867"/>
                  <a:pt x="894308" y="3560591"/>
                  <a:pt x="892787" y="3560780"/>
                </a:cubicBezTo>
                <a:close/>
                <a:moveTo>
                  <a:pt x="2701485" y="3560529"/>
                </a:moveTo>
                <a:cubicBezTo>
                  <a:pt x="2702011" y="3562831"/>
                  <a:pt x="2716629" y="3576523"/>
                  <a:pt x="2707073" y="3563436"/>
                </a:cubicBezTo>
                <a:cubicBezTo>
                  <a:pt x="2702700" y="3560259"/>
                  <a:pt x="2701309" y="3559761"/>
                  <a:pt x="2701485" y="3560529"/>
                </a:cubicBezTo>
                <a:close/>
                <a:moveTo>
                  <a:pt x="5493442" y="3560022"/>
                </a:moveTo>
                <a:cubicBezTo>
                  <a:pt x="5493442" y="3560022"/>
                  <a:pt x="5491921" y="3560211"/>
                  <a:pt x="5491350" y="3561539"/>
                </a:cubicBezTo>
                <a:lnTo>
                  <a:pt x="5492111" y="3561918"/>
                </a:lnTo>
                <a:cubicBezTo>
                  <a:pt x="5492111" y="3563436"/>
                  <a:pt x="5490970" y="3564574"/>
                  <a:pt x="5492111" y="3564953"/>
                </a:cubicBezTo>
                <a:lnTo>
                  <a:pt x="5493442" y="3562867"/>
                </a:lnTo>
                <a:cubicBezTo>
                  <a:pt x="5493671" y="3561937"/>
                  <a:pt x="5493671" y="3560951"/>
                  <a:pt x="5493442" y="3560022"/>
                </a:cubicBezTo>
                <a:close/>
                <a:moveTo>
                  <a:pt x="2229209" y="3558694"/>
                </a:moveTo>
                <a:cubicBezTo>
                  <a:pt x="2212095" y="3575005"/>
                  <a:pt x="2248225" y="3567608"/>
                  <a:pt x="2229209" y="3558694"/>
                </a:cubicBezTo>
                <a:close/>
                <a:moveTo>
                  <a:pt x="2098952" y="3558694"/>
                </a:moveTo>
                <a:lnTo>
                  <a:pt x="2098571" y="3558884"/>
                </a:lnTo>
                <a:cubicBezTo>
                  <a:pt x="2098571" y="3558884"/>
                  <a:pt x="2096860" y="3560211"/>
                  <a:pt x="2095339" y="3563246"/>
                </a:cubicBezTo>
                <a:cubicBezTo>
                  <a:pt x="2094065" y="3565218"/>
                  <a:pt x="2093152" y="3567400"/>
                  <a:pt x="2092677" y="3569695"/>
                </a:cubicBezTo>
                <a:cubicBezTo>
                  <a:pt x="2092677" y="3569695"/>
                  <a:pt x="2094388" y="3568367"/>
                  <a:pt x="2096099" y="3565522"/>
                </a:cubicBezTo>
                <a:cubicBezTo>
                  <a:pt x="2097450" y="3563436"/>
                  <a:pt x="2098419" y="3561122"/>
                  <a:pt x="2098952" y="3558694"/>
                </a:cubicBezTo>
                <a:close/>
                <a:moveTo>
                  <a:pt x="2056356" y="3558504"/>
                </a:moveTo>
                <a:cubicBezTo>
                  <a:pt x="2028784" y="3558504"/>
                  <a:pt x="2050842" y="3580505"/>
                  <a:pt x="2056356" y="3558504"/>
                </a:cubicBezTo>
                <a:close/>
                <a:moveTo>
                  <a:pt x="1821323" y="3558504"/>
                </a:moveTo>
                <a:cubicBezTo>
                  <a:pt x="1820562" y="3573109"/>
                  <a:pt x="1800025" y="3581833"/>
                  <a:pt x="1826647" y="3584678"/>
                </a:cubicBezTo>
                <a:cubicBezTo>
                  <a:pt x="1823795" y="3577092"/>
                  <a:pt x="1832732" y="3557746"/>
                  <a:pt x="1821323" y="3558504"/>
                </a:cubicBezTo>
                <a:close/>
                <a:moveTo>
                  <a:pt x="865214" y="3558504"/>
                </a:moveTo>
                <a:lnTo>
                  <a:pt x="869397" y="3563436"/>
                </a:lnTo>
                <a:cubicBezTo>
                  <a:pt x="871630" y="3566338"/>
                  <a:pt x="875053" y="3568082"/>
                  <a:pt x="878715" y="3568177"/>
                </a:cubicBezTo>
                <a:cubicBezTo>
                  <a:pt x="881757" y="3568177"/>
                  <a:pt x="884039" y="3566470"/>
                  <a:pt x="883849" y="3565143"/>
                </a:cubicBezTo>
                <a:cubicBezTo>
                  <a:pt x="883659" y="3563815"/>
                  <a:pt x="879476" y="3561918"/>
                  <a:pt x="874341" y="3560780"/>
                </a:cubicBezTo>
                <a:close/>
                <a:moveTo>
                  <a:pt x="2925564" y="3557177"/>
                </a:moveTo>
                <a:cubicBezTo>
                  <a:pt x="2917216" y="3556684"/>
                  <a:pt x="2909248" y="3560648"/>
                  <a:pt x="2904646" y="3567608"/>
                </a:cubicBezTo>
                <a:cubicBezTo>
                  <a:pt x="2914535" y="3567608"/>
                  <a:pt x="2908259" y="3584868"/>
                  <a:pt x="2920429" y="3583350"/>
                </a:cubicBezTo>
                <a:cubicBezTo>
                  <a:pt x="2918452" y="3574664"/>
                  <a:pt x="2919954" y="3565541"/>
                  <a:pt x="2924613" y="3557935"/>
                </a:cubicBezTo>
                <a:close/>
                <a:moveTo>
                  <a:pt x="2680642" y="3556797"/>
                </a:moveTo>
                <a:cubicBezTo>
                  <a:pt x="2679044" y="3557347"/>
                  <a:pt x="2678207" y="3559073"/>
                  <a:pt x="2678759" y="3560648"/>
                </a:cubicBezTo>
                <a:cubicBezTo>
                  <a:pt x="2679310" y="3562241"/>
                  <a:pt x="2681041" y="3563075"/>
                  <a:pt x="2682619" y="3562525"/>
                </a:cubicBezTo>
                <a:cubicBezTo>
                  <a:pt x="2684217" y="3561994"/>
                  <a:pt x="2685053" y="3560268"/>
                  <a:pt x="2684502" y="3558675"/>
                </a:cubicBezTo>
                <a:cubicBezTo>
                  <a:pt x="2684483" y="3558618"/>
                  <a:pt x="2684464" y="3558561"/>
                  <a:pt x="2684445" y="3558504"/>
                </a:cubicBezTo>
                <a:cubicBezTo>
                  <a:pt x="2683931" y="3557233"/>
                  <a:pt x="2682562" y="3556513"/>
                  <a:pt x="2681212" y="3556797"/>
                </a:cubicBezTo>
                <a:close/>
                <a:moveTo>
                  <a:pt x="732104" y="3556797"/>
                </a:moveTo>
                <a:lnTo>
                  <a:pt x="732104" y="3563056"/>
                </a:lnTo>
                <a:cubicBezTo>
                  <a:pt x="731929" y="3565920"/>
                  <a:pt x="730940" y="3568689"/>
                  <a:pt x="729252" y="3571022"/>
                </a:cubicBezTo>
                <a:lnTo>
                  <a:pt x="726970" y="3572919"/>
                </a:lnTo>
                <a:lnTo>
                  <a:pt x="737238" y="3571781"/>
                </a:lnTo>
                <a:lnTo>
                  <a:pt x="735337" y="3566660"/>
                </a:lnTo>
                <a:lnTo>
                  <a:pt x="732674" y="3561728"/>
                </a:lnTo>
                <a:lnTo>
                  <a:pt x="735147" y="3560401"/>
                </a:lnTo>
                <a:lnTo>
                  <a:pt x="737619" y="3559263"/>
                </a:lnTo>
                <a:lnTo>
                  <a:pt x="734956" y="3557935"/>
                </a:lnTo>
                <a:close/>
                <a:moveTo>
                  <a:pt x="4050342" y="3556608"/>
                </a:moveTo>
                <a:cubicBezTo>
                  <a:pt x="4029805" y="3569695"/>
                  <a:pt x="4067646" y="3564384"/>
                  <a:pt x="4050342" y="3556608"/>
                </a:cubicBezTo>
                <a:close/>
                <a:moveTo>
                  <a:pt x="3934346" y="3556608"/>
                </a:moveTo>
                <a:lnTo>
                  <a:pt x="3935297" y="3558125"/>
                </a:lnTo>
                <a:cubicBezTo>
                  <a:pt x="3934289" y="3565256"/>
                  <a:pt x="3938776" y="3572009"/>
                  <a:pt x="3945755" y="3573867"/>
                </a:cubicBezTo>
                <a:cubicBezTo>
                  <a:pt x="3947391" y="3565977"/>
                  <a:pt x="3942294" y="3558239"/>
                  <a:pt x="3934365" y="3556608"/>
                </a:cubicBezTo>
                <a:cubicBezTo>
                  <a:pt x="3934365" y="3556608"/>
                  <a:pt x="3934346" y="3556608"/>
                  <a:pt x="3934346" y="3556608"/>
                </a:cubicBezTo>
                <a:close/>
                <a:moveTo>
                  <a:pt x="660605" y="3555090"/>
                </a:moveTo>
                <a:lnTo>
                  <a:pt x="659464" y="3556797"/>
                </a:lnTo>
                <a:lnTo>
                  <a:pt x="658133" y="3558315"/>
                </a:lnTo>
                <a:lnTo>
                  <a:pt x="659654" y="3559642"/>
                </a:lnTo>
                <a:lnTo>
                  <a:pt x="661366" y="3560970"/>
                </a:lnTo>
                <a:close/>
                <a:moveTo>
                  <a:pt x="2406435" y="3553383"/>
                </a:moveTo>
                <a:lnTo>
                  <a:pt x="2406435" y="3568936"/>
                </a:lnTo>
                <a:lnTo>
                  <a:pt x="2422028" y="3568936"/>
                </a:lnTo>
                <a:cubicBezTo>
                  <a:pt x="2422028" y="3557556"/>
                  <a:pt x="2417845" y="3552435"/>
                  <a:pt x="2406435" y="3553383"/>
                </a:cubicBezTo>
                <a:close/>
                <a:moveTo>
                  <a:pt x="2663147" y="3552814"/>
                </a:moveTo>
                <a:lnTo>
                  <a:pt x="2663455" y="3552978"/>
                </a:lnTo>
                <a:lnTo>
                  <a:pt x="2658798" y="3563439"/>
                </a:lnTo>
                <a:cubicBezTo>
                  <a:pt x="2660331" y="3576997"/>
                  <a:pt x="2676411" y="3595489"/>
                  <a:pt x="2668852" y="3584109"/>
                </a:cubicBezTo>
                <a:cubicBezTo>
                  <a:pt x="2665002" y="3570312"/>
                  <a:pt x="2673880" y="3562061"/>
                  <a:pt x="2670938" y="3556958"/>
                </a:cubicBezTo>
                <a:lnTo>
                  <a:pt x="2663455" y="3552978"/>
                </a:lnTo>
                <a:lnTo>
                  <a:pt x="2663528" y="3552814"/>
                </a:lnTo>
                <a:close/>
                <a:moveTo>
                  <a:pt x="320795" y="3552625"/>
                </a:moveTo>
                <a:cubicBezTo>
                  <a:pt x="317372" y="3555849"/>
                  <a:pt x="316041" y="3558125"/>
                  <a:pt x="316041" y="3559642"/>
                </a:cubicBezTo>
                <a:lnTo>
                  <a:pt x="307484" y="3560780"/>
                </a:lnTo>
                <a:lnTo>
                  <a:pt x="313569" y="3611421"/>
                </a:lnTo>
                <a:lnTo>
                  <a:pt x="328401" y="3608386"/>
                </a:lnTo>
                <a:lnTo>
                  <a:pt x="330873" y="3612749"/>
                </a:lnTo>
                <a:lnTo>
                  <a:pt x="330873" y="3608007"/>
                </a:lnTo>
                <a:lnTo>
                  <a:pt x="349889" y="3604403"/>
                </a:lnTo>
                <a:cubicBezTo>
                  <a:pt x="358826" y="3602602"/>
                  <a:pt x="367051" y="3599709"/>
                  <a:pt x="372969" y="3596509"/>
                </a:cubicBezTo>
                <a:lnTo>
                  <a:pt x="382064" y="3586924"/>
                </a:lnTo>
                <a:lnTo>
                  <a:pt x="382215" y="3587144"/>
                </a:lnTo>
                <a:lnTo>
                  <a:pt x="382215" y="3586764"/>
                </a:lnTo>
                <a:lnTo>
                  <a:pt x="382064" y="3586924"/>
                </a:lnTo>
                <a:lnTo>
                  <a:pt x="367573" y="3565901"/>
                </a:lnTo>
                <a:cubicBezTo>
                  <a:pt x="356523" y="3559396"/>
                  <a:pt x="343593" y="3556778"/>
                  <a:pt x="330873" y="3558504"/>
                </a:cubicBezTo>
                <a:lnTo>
                  <a:pt x="326119" y="3558504"/>
                </a:lnTo>
                <a:cubicBezTo>
                  <a:pt x="326119" y="3556797"/>
                  <a:pt x="326119" y="3554711"/>
                  <a:pt x="320795" y="3552625"/>
                </a:cubicBezTo>
                <a:close/>
                <a:moveTo>
                  <a:pt x="419296" y="3552245"/>
                </a:moveTo>
                <a:cubicBezTo>
                  <a:pt x="401992" y="3559832"/>
                  <a:pt x="439833" y="3565143"/>
                  <a:pt x="419296" y="3552245"/>
                </a:cubicBezTo>
                <a:close/>
                <a:moveTo>
                  <a:pt x="5549348" y="3551866"/>
                </a:moveTo>
                <a:lnTo>
                  <a:pt x="5545736" y="3553383"/>
                </a:lnTo>
                <a:lnTo>
                  <a:pt x="5547155" y="3554139"/>
                </a:lnTo>
                <a:lnTo>
                  <a:pt x="5546306" y="3555470"/>
                </a:lnTo>
                <a:cubicBezTo>
                  <a:pt x="5542199" y="3553137"/>
                  <a:pt x="5536969" y="3554559"/>
                  <a:pt x="5534630" y="3558656"/>
                </a:cubicBezTo>
                <a:cubicBezTo>
                  <a:pt x="5534060" y="3559661"/>
                  <a:pt x="5533698" y="3560761"/>
                  <a:pt x="5533565" y="3561918"/>
                </a:cubicBezTo>
                <a:cubicBezTo>
                  <a:pt x="5548778" y="3560591"/>
                  <a:pt x="5549538" y="3573678"/>
                  <a:pt x="5564751" y="3572350"/>
                </a:cubicBezTo>
                <a:cubicBezTo>
                  <a:pt x="5563800" y="3567561"/>
                  <a:pt x="5561447" y="3563294"/>
                  <a:pt x="5558131" y="3559986"/>
                </a:cubicBezTo>
                <a:lnTo>
                  <a:pt x="5547155" y="3554139"/>
                </a:lnTo>
                <a:lnTo>
                  <a:pt x="5547637" y="3553383"/>
                </a:lnTo>
                <a:close/>
                <a:moveTo>
                  <a:pt x="2377341" y="3551676"/>
                </a:moveTo>
                <a:lnTo>
                  <a:pt x="2376391" y="3554521"/>
                </a:lnTo>
                <a:cubicBezTo>
                  <a:pt x="2375687" y="3556589"/>
                  <a:pt x="2374432" y="3558410"/>
                  <a:pt x="2372778" y="3559832"/>
                </a:cubicBezTo>
                <a:lnTo>
                  <a:pt x="2369925" y="3562108"/>
                </a:lnTo>
                <a:lnTo>
                  <a:pt x="2356804" y="3561918"/>
                </a:lnTo>
                <a:lnTo>
                  <a:pt x="2358706" y="3564194"/>
                </a:lnTo>
                <a:lnTo>
                  <a:pt x="2360417" y="3566660"/>
                </a:lnTo>
                <a:lnTo>
                  <a:pt x="2377341" y="3560780"/>
                </a:lnTo>
                <a:lnTo>
                  <a:pt x="2377341" y="3556228"/>
                </a:lnTo>
                <a:close/>
                <a:moveTo>
                  <a:pt x="5505992" y="3551297"/>
                </a:moveTo>
                <a:lnTo>
                  <a:pt x="5505992" y="3552814"/>
                </a:lnTo>
                <a:lnTo>
                  <a:pt x="5505992" y="3555587"/>
                </a:lnTo>
                <a:lnTo>
                  <a:pt x="5505422" y="3555849"/>
                </a:lnTo>
                <a:lnTo>
                  <a:pt x="5505992" y="3555659"/>
                </a:lnTo>
                <a:lnTo>
                  <a:pt x="5505992" y="3555587"/>
                </a:lnTo>
                <a:lnTo>
                  <a:pt x="5507894" y="3554711"/>
                </a:lnTo>
                <a:lnTo>
                  <a:pt x="5507894" y="3551297"/>
                </a:lnTo>
                <a:lnTo>
                  <a:pt x="5506943" y="3551297"/>
                </a:lnTo>
                <a:close/>
                <a:moveTo>
                  <a:pt x="5364706" y="3549780"/>
                </a:moveTo>
                <a:lnTo>
                  <a:pt x="5360491" y="3551711"/>
                </a:lnTo>
                <a:lnTo>
                  <a:pt x="5360333" y="3551676"/>
                </a:lnTo>
                <a:lnTo>
                  <a:pt x="5359909" y="3551978"/>
                </a:lnTo>
                <a:lnTo>
                  <a:pt x="5357670" y="3553004"/>
                </a:lnTo>
                <a:lnTo>
                  <a:pt x="5350634" y="3556418"/>
                </a:lnTo>
                <a:lnTo>
                  <a:pt x="5353677" y="3556418"/>
                </a:lnTo>
                <a:lnTo>
                  <a:pt x="5359909" y="3551978"/>
                </a:lnTo>
                <a:lnTo>
                  <a:pt x="5360491" y="3551711"/>
                </a:lnTo>
                <a:lnTo>
                  <a:pt x="5362044" y="3552056"/>
                </a:lnTo>
                <a:lnTo>
                  <a:pt x="5367368" y="3549780"/>
                </a:lnTo>
                <a:lnTo>
                  <a:pt x="5366037" y="3549780"/>
                </a:lnTo>
                <a:close/>
                <a:moveTo>
                  <a:pt x="2364981" y="3549400"/>
                </a:moveTo>
                <a:lnTo>
                  <a:pt x="2361178" y="3553194"/>
                </a:lnTo>
                <a:lnTo>
                  <a:pt x="2363080" y="3553194"/>
                </a:lnTo>
                <a:lnTo>
                  <a:pt x="2364981" y="3553194"/>
                </a:lnTo>
                <a:lnTo>
                  <a:pt x="2364981" y="3551297"/>
                </a:lnTo>
                <a:close/>
                <a:moveTo>
                  <a:pt x="1933560" y="3548150"/>
                </a:moveTo>
                <a:cubicBezTo>
                  <a:pt x="1926100" y="3551049"/>
                  <a:pt x="1921393" y="3561682"/>
                  <a:pt x="1931233" y="3563246"/>
                </a:cubicBezTo>
                <a:lnTo>
                  <a:pt x="1931043" y="3564194"/>
                </a:lnTo>
                <a:cubicBezTo>
                  <a:pt x="1931043" y="3556039"/>
                  <a:pt x="1944354" y="3560022"/>
                  <a:pt x="1941502" y="3548452"/>
                </a:cubicBezTo>
                <a:cubicBezTo>
                  <a:pt x="1938840" y="3547077"/>
                  <a:pt x="1936047" y="3547184"/>
                  <a:pt x="1933560" y="3548150"/>
                </a:cubicBezTo>
                <a:close/>
                <a:moveTo>
                  <a:pt x="435840" y="3548073"/>
                </a:moveTo>
                <a:cubicBezTo>
                  <a:pt x="430135" y="3575764"/>
                  <a:pt x="451623" y="3554332"/>
                  <a:pt x="435840" y="3548073"/>
                </a:cubicBezTo>
                <a:close/>
                <a:moveTo>
                  <a:pt x="2647935" y="3547504"/>
                </a:moveTo>
                <a:cubicBezTo>
                  <a:pt x="2633483" y="3567419"/>
                  <a:pt x="2666950" y="3570453"/>
                  <a:pt x="2647935" y="3547504"/>
                </a:cubicBezTo>
                <a:close/>
                <a:moveTo>
                  <a:pt x="2589937" y="3547504"/>
                </a:moveTo>
                <a:cubicBezTo>
                  <a:pt x="2584993" y="3569315"/>
                  <a:pt x="2605530" y="3548642"/>
                  <a:pt x="2589937" y="3547504"/>
                </a:cubicBezTo>
                <a:close/>
                <a:moveTo>
                  <a:pt x="241119" y="3547124"/>
                </a:moveTo>
                <a:lnTo>
                  <a:pt x="250817" y="3553004"/>
                </a:lnTo>
                <a:lnTo>
                  <a:pt x="241309" y="3554521"/>
                </a:lnTo>
                <a:lnTo>
                  <a:pt x="234273" y="3555659"/>
                </a:lnTo>
                <a:lnTo>
                  <a:pt x="234273" y="3552814"/>
                </a:lnTo>
                <a:cubicBezTo>
                  <a:pt x="236865" y="3554009"/>
                  <a:pt x="239858" y="3554009"/>
                  <a:pt x="242450" y="3552814"/>
                </a:cubicBezTo>
                <a:cubicBezTo>
                  <a:pt x="241119" y="3550918"/>
                  <a:pt x="241119" y="3549021"/>
                  <a:pt x="241119" y="3547124"/>
                </a:cubicBezTo>
                <a:close/>
                <a:moveTo>
                  <a:pt x="2448270" y="3546745"/>
                </a:moveTo>
                <a:cubicBezTo>
                  <a:pt x="2436861" y="3547504"/>
                  <a:pt x="2431156" y="3551439"/>
                  <a:pt x="2431227" y="3555280"/>
                </a:cubicBezTo>
                <a:lnTo>
                  <a:pt x="2448270" y="3562988"/>
                </a:lnTo>
                <a:lnTo>
                  <a:pt x="2448270" y="3563815"/>
                </a:lnTo>
                <a:lnTo>
                  <a:pt x="2448840" y="3563246"/>
                </a:lnTo>
                <a:lnTo>
                  <a:pt x="2448270" y="3562988"/>
                </a:lnTo>
                <a:close/>
                <a:moveTo>
                  <a:pt x="348748" y="3545607"/>
                </a:moveTo>
                <a:lnTo>
                  <a:pt x="352361" y="3552625"/>
                </a:lnTo>
                <a:lnTo>
                  <a:pt x="348367" y="3551487"/>
                </a:lnTo>
                <a:lnTo>
                  <a:pt x="344374" y="3550349"/>
                </a:lnTo>
                <a:lnTo>
                  <a:pt x="345705" y="3553004"/>
                </a:lnTo>
                <a:lnTo>
                  <a:pt x="346846" y="3555659"/>
                </a:lnTo>
                <a:lnTo>
                  <a:pt x="353121" y="3555659"/>
                </a:lnTo>
                <a:lnTo>
                  <a:pt x="353121" y="3545607"/>
                </a:lnTo>
                <a:close/>
                <a:moveTo>
                  <a:pt x="5426721" y="3545512"/>
                </a:moveTo>
                <a:cubicBezTo>
                  <a:pt x="5423987" y="3548263"/>
                  <a:pt x="5422513" y="3556608"/>
                  <a:pt x="5430500" y="3562298"/>
                </a:cubicBezTo>
                <a:cubicBezTo>
                  <a:pt x="5433447" y="3545607"/>
                  <a:pt x="5429454" y="3542762"/>
                  <a:pt x="5426721" y="3545512"/>
                </a:cubicBezTo>
                <a:close/>
                <a:moveTo>
                  <a:pt x="5640243" y="3544090"/>
                </a:moveTo>
                <a:cubicBezTo>
                  <a:pt x="5607289" y="3567362"/>
                  <a:pt x="5574392" y="3590122"/>
                  <a:pt x="5541552" y="3612369"/>
                </a:cubicBezTo>
                <a:cubicBezTo>
                  <a:pt x="5537007" y="3612730"/>
                  <a:pt x="5532481" y="3611459"/>
                  <a:pt x="5528811" y="3608766"/>
                </a:cubicBezTo>
                <a:cubicBezTo>
                  <a:pt x="5528811" y="3612369"/>
                  <a:pt x="5530713" y="3615594"/>
                  <a:pt x="5531664" y="3618818"/>
                </a:cubicBezTo>
                <a:lnTo>
                  <a:pt x="5510937" y="3632853"/>
                </a:lnTo>
                <a:lnTo>
                  <a:pt x="5509416" y="3633801"/>
                </a:lnTo>
                <a:lnTo>
                  <a:pt x="5495534" y="3642716"/>
                </a:lnTo>
                <a:cubicBezTo>
                  <a:pt x="5494887" y="3641445"/>
                  <a:pt x="5493690" y="3640554"/>
                  <a:pt x="5492301" y="3640250"/>
                </a:cubicBezTo>
                <a:cubicBezTo>
                  <a:pt x="5489182" y="3641255"/>
                  <a:pt x="5487357" y="3644480"/>
                  <a:pt x="5488118" y="3647647"/>
                </a:cubicBezTo>
                <a:lnTo>
                  <a:pt x="5441529" y="3677614"/>
                </a:lnTo>
                <a:lnTo>
                  <a:pt x="5440008" y="3676666"/>
                </a:lnTo>
                <a:cubicBezTo>
                  <a:pt x="5435824" y="3678373"/>
                  <a:pt x="5434874" y="3680080"/>
                  <a:pt x="5435444" y="3681408"/>
                </a:cubicBezTo>
                <a:cubicBezTo>
                  <a:pt x="5337457" y="3743239"/>
                  <a:pt x="5239963" y="3800138"/>
                  <a:pt x="5142983" y="3852107"/>
                </a:cubicBezTo>
                <a:lnTo>
                  <a:pt x="5157113" y="3882267"/>
                </a:lnTo>
                <a:lnTo>
                  <a:pt x="5153822" y="3878660"/>
                </a:lnTo>
                <a:cubicBezTo>
                  <a:pt x="5151064" y="3892506"/>
                  <a:pt x="5155058" y="3894071"/>
                  <a:pt x="5157744" y="3891392"/>
                </a:cubicBezTo>
                <a:lnTo>
                  <a:pt x="5159248" y="3886824"/>
                </a:lnTo>
                <a:lnTo>
                  <a:pt x="5161999" y="3892695"/>
                </a:lnTo>
                <a:lnTo>
                  <a:pt x="5161999" y="3893833"/>
                </a:lnTo>
                <a:cubicBezTo>
                  <a:pt x="5161999" y="3893833"/>
                  <a:pt x="5161999" y="3893833"/>
                  <a:pt x="5163140" y="3893833"/>
                </a:cubicBezTo>
                <a:lnTo>
                  <a:pt x="5269437" y="4123139"/>
                </a:lnTo>
                <a:lnTo>
                  <a:pt x="5280276" y="4146467"/>
                </a:lnTo>
                <a:lnTo>
                  <a:pt x="5273241" y="4149881"/>
                </a:lnTo>
                <a:lnTo>
                  <a:pt x="5257838" y="4157089"/>
                </a:lnTo>
                <a:lnTo>
                  <a:pt x="5265064" y="4172452"/>
                </a:lnTo>
                <a:lnTo>
                  <a:pt x="5271818" y="4186444"/>
                </a:lnTo>
                <a:lnTo>
                  <a:pt x="5271548" y="4186297"/>
                </a:lnTo>
                <a:cubicBezTo>
                  <a:pt x="5270217" y="4186164"/>
                  <a:pt x="5268867" y="4186164"/>
                  <a:pt x="5267536" y="4186297"/>
                </a:cubicBezTo>
                <a:cubicBezTo>
                  <a:pt x="5267346" y="4202419"/>
                  <a:pt x="5282368" y="4200712"/>
                  <a:pt x="5288453" y="4208488"/>
                </a:cubicBezTo>
                <a:lnTo>
                  <a:pt x="5288453" y="4207161"/>
                </a:lnTo>
                <a:cubicBezTo>
                  <a:pt x="5289005" y="4201955"/>
                  <a:pt x="5287388" y="4197014"/>
                  <a:pt x="5284329" y="4193237"/>
                </a:cubicBezTo>
                <a:lnTo>
                  <a:pt x="5272779" y="4186966"/>
                </a:lnTo>
                <a:lnTo>
                  <a:pt x="5284080" y="4154813"/>
                </a:lnTo>
                <a:lnTo>
                  <a:pt x="5320589" y="4233714"/>
                </a:lnTo>
                <a:cubicBezTo>
                  <a:pt x="5320589" y="4239973"/>
                  <a:pt x="5321730" y="4241300"/>
                  <a:pt x="5323632" y="4240352"/>
                </a:cubicBezTo>
                <a:lnTo>
                  <a:pt x="5373453" y="4347703"/>
                </a:lnTo>
                <a:lnTo>
                  <a:pt x="5388095" y="4343909"/>
                </a:lnTo>
                <a:cubicBezTo>
                  <a:pt x="5389807" y="4346508"/>
                  <a:pt x="5391860" y="4348860"/>
                  <a:pt x="5394181" y="4350927"/>
                </a:cubicBezTo>
                <a:cubicBezTo>
                  <a:pt x="5394561" y="4348025"/>
                  <a:pt x="5394561" y="4345104"/>
                  <a:pt x="5394181" y="4342202"/>
                </a:cubicBezTo>
                <a:lnTo>
                  <a:pt x="5410534" y="4338030"/>
                </a:lnTo>
                <a:cubicBezTo>
                  <a:pt x="5410249" y="4342942"/>
                  <a:pt x="5414014" y="4347153"/>
                  <a:pt x="5418938" y="4347437"/>
                </a:cubicBezTo>
                <a:cubicBezTo>
                  <a:pt x="5422875" y="4347665"/>
                  <a:pt x="5426469" y="4345313"/>
                  <a:pt x="5427838" y="4341633"/>
                </a:cubicBezTo>
                <a:cubicBezTo>
                  <a:pt x="5428827" y="4339016"/>
                  <a:pt x="5428389" y="4336076"/>
                  <a:pt x="5426697" y="4333857"/>
                </a:cubicBezTo>
                <a:lnTo>
                  <a:pt x="5457312" y="4324753"/>
                </a:lnTo>
                <a:lnTo>
                  <a:pt x="5467201" y="4324753"/>
                </a:lnTo>
                <a:lnTo>
                  <a:pt x="5467201" y="4321718"/>
                </a:lnTo>
                <a:cubicBezTo>
                  <a:pt x="5481463" y="4317356"/>
                  <a:pt x="5495724" y="4312804"/>
                  <a:pt x="5510176" y="4307873"/>
                </a:cubicBezTo>
                <a:cubicBezTo>
                  <a:pt x="5511887" y="4309011"/>
                  <a:pt x="5513029" y="4307873"/>
                  <a:pt x="5513789" y="4306735"/>
                </a:cubicBezTo>
                <a:cubicBezTo>
                  <a:pt x="5538510" y="4298200"/>
                  <a:pt x="5563610" y="4288906"/>
                  <a:pt x="5588901" y="4278854"/>
                </a:cubicBezTo>
                <a:cubicBezTo>
                  <a:pt x="5604608" y="4290556"/>
                  <a:pt x="5619250" y="4303624"/>
                  <a:pt x="5632637" y="4317925"/>
                </a:cubicBezTo>
                <a:cubicBezTo>
                  <a:pt x="5643914" y="4331904"/>
                  <a:pt x="5656654" y="4344611"/>
                  <a:pt x="5670668" y="4355858"/>
                </a:cubicBezTo>
                <a:cubicBezTo>
                  <a:pt x="5669889" y="4347342"/>
                  <a:pt x="5668102" y="4338940"/>
                  <a:pt x="5665344" y="4330822"/>
                </a:cubicBezTo>
                <a:cubicBezTo>
                  <a:pt x="5654182" y="4308669"/>
                  <a:pt x="5638817" y="4288906"/>
                  <a:pt x="5620086" y="4272595"/>
                </a:cubicBezTo>
                <a:lnTo>
                  <a:pt x="5615523" y="4268233"/>
                </a:lnTo>
                <a:cubicBezTo>
                  <a:pt x="5642906" y="4256853"/>
                  <a:pt x="5670535" y="4244202"/>
                  <a:pt x="5698432" y="4230300"/>
                </a:cubicBezTo>
                <a:cubicBezTo>
                  <a:pt x="5703661" y="4238190"/>
                  <a:pt x="5710069" y="4245226"/>
                  <a:pt x="5717447" y="4251163"/>
                </a:cubicBezTo>
                <a:lnTo>
                  <a:pt x="5739315" y="4270129"/>
                </a:lnTo>
                <a:lnTo>
                  <a:pt x="5756809" y="4221386"/>
                </a:lnTo>
                <a:lnTo>
                  <a:pt x="5727906" y="4221386"/>
                </a:lnTo>
                <a:lnTo>
                  <a:pt x="5713073" y="4222334"/>
                </a:lnTo>
                <a:cubicBezTo>
                  <a:pt x="5738554" y="4209816"/>
                  <a:pt x="5764606" y="4196350"/>
                  <a:pt x="5790848" y="4182124"/>
                </a:cubicBezTo>
                <a:cubicBezTo>
                  <a:pt x="5790848" y="4190849"/>
                  <a:pt x="5785714" y="4204884"/>
                  <a:pt x="5795411" y="4204126"/>
                </a:cubicBezTo>
                <a:cubicBezTo>
                  <a:pt x="5797122" y="4183452"/>
                  <a:pt x="5814427" y="4210005"/>
                  <a:pt x="5811194" y="4188383"/>
                </a:cubicBezTo>
                <a:lnTo>
                  <a:pt x="5795411" y="4188383"/>
                </a:lnTo>
                <a:cubicBezTo>
                  <a:pt x="5795411" y="4185918"/>
                  <a:pt x="5795411" y="4182693"/>
                  <a:pt x="5793700" y="4180418"/>
                </a:cubicBezTo>
                <a:lnTo>
                  <a:pt x="5823555" y="4164106"/>
                </a:lnTo>
                <a:cubicBezTo>
                  <a:pt x="5825266" y="4173400"/>
                  <a:pt x="5824886" y="4184780"/>
                  <a:pt x="5837246" y="4183073"/>
                </a:cubicBezTo>
                <a:cubicBezTo>
                  <a:pt x="5833823" y="4176434"/>
                  <a:pt x="5835344" y="4164106"/>
                  <a:pt x="5830590" y="4159744"/>
                </a:cubicBezTo>
                <a:cubicBezTo>
                  <a:pt x="5849226" y="4148364"/>
                  <a:pt x="5867861" y="4137743"/>
                  <a:pt x="5886687" y="4125983"/>
                </a:cubicBezTo>
                <a:lnTo>
                  <a:pt x="5886496" y="4125794"/>
                </a:lnTo>
                <a:lnTo>
                  <a:pt x="5854930" y="4051255"/>
                </a:lnTo>
                <a:cubicBezTo>
                  <a:pt x="5855501" y="4047860"/>
                  <a:pt x="5854017" y="4044427"/>
                  <a:pt x="5851128" y="4042531"/>
                </a:cubicBezTo>
                <a:lnTo>
                  <a:pt x="5759662" y="3825933"/>
                </a:lnTo>
                <a:cubicBezTo>
                  <a:pt x="5761754" y="3820053"/>
                  <a:pt x="5766127" y="3816639"/>
                  <a:pt x="5764035" y="3806966"/>
                </a:cubicBezTo>
                <a:cubicBezTo>
                  <a:pt x="5758331" y="3803742"/>
                  <a:pt x="5754908" y="3806966"/>
                  <a:pt x="5753387" y="3811328"/>
                </a:cubicBezTo>
                <a:lnTo>
                  <a:pt x="5645378" y="3556039"/>
                </a:lnTo>
                <a:cubicBezTo>
                  <a:pt x="5647279" y="3554901"/>
                  <a:pt x="5660971" y="3540865"/>
                  <a:pt x="5649180" y="3551487"/>
                </a:cubicBezTo>
                <a:cubicBezTo>
                  <a:pt x="5645758" y="3555090"/>
                  <a:pt x="5644997" y="3556228"/>
                  <a:pt x="5645378" y="3556039"/>
                </a:cubicBezTo>
                <a:close/>
                <a:moveTo>
                  <a:pt x="2138885" y="3544090"/>
                </a:moveTo>
                <a:lnTo>
                  <a:pt x="2139022" y="3545125"/>
                </a:lnTo>
                <a:lnTo>
                  <a:pt x="2138885" y="3545228"/>
                </a:lnTo>
                <a:close/>
                <a:moveTo>
                  <a:pt x="2372397" y="3542193"/>
                </a:moveTo>
                <a:lnTo>
                  <a:pt x="2374109" y="3544469"/>
                </a:lnTo>
                <a:cubicBezTo>
                  <a:pt x="2375098" y="3545626"/>
                  <a:pt x="2376429" y="3546423"/>
                  <a:pt x="2377912" y="3546745"/>
                </a:cubicBezTo>
                <a:lnTo>
                  <a:pt x="2377912" y="3546555"/>
                </a:lnTo>
                <a:lnTo>
                  <a:pt x="2380764" y="3546555"/>
                </a:lnTo>
                <a:lnTo>
                  <a:pt x="2380764" y="3544469"/>
                </a:lnTo>
                <a:cubicBezTo>
                  <a:pt x="2379756" y="3542952"/>
                  <a:pt x="2378026" y="3542098"/>
                  <a:pt x="2376200" y="3542193"/>
                </a:cubicBezTo>
                <a:close/>
                <a:moveTo>
                  <a:pt x="1760235" y="3541470"/>
                </a:moveTo>
                <a:cubicBezTo>
                  <a:pt x="1757454" y="3541838"/>
                  <a:pt x="1754959" y="3543473"/>
                  <a:pt x="1753437" y="3546745"/>
                </a:cubicBezTo>
                <a:cubicBezTo>
                  <a:pt x="1760472" y="3552056"/>
                  <a:pt x="1763705" y="3560970"/>
                  <a:pt x="1774354" y="3562487"/>
                </a:cubicBezTo>
                <a:cubicBezTo>
                  <a:pt x="1779488" y="3550681"/>
                  <a:pt x="1768578" y="3540368"/>
                  <a:pt x="1760235" y="3541470"/>
                </a:cubicBezTo>
                <a:close/>
                <a:moveTo>
                  <a:pt x="831301" y="3541355"/>
                </a:moveTo>
                <a:cubicBezTo>
                  <a:pt x="829928" y="3541565"/>
                  <a:pt x="828799" y="3543047"/>
                  <a:pt x="827943" y="3546745"/>
                </a:cubicBezTo>
                <a:lnTo>
                  <a:pt x="828514" y="3548262"/>
                </a:lnTo>
                <a:cubicBezTo>
                  <a:pt x="831746" y="3549780"/>
                  <a:pt x="848670" y="3561349"/>
                  <a:pt x="849431" y="3548262"/>
                </a:cubicBezTo>
                <a:cubicBezTo>
                  <a:pt x="841730" y="3551535"/>
                  <a:pt x="835419" y="3540723"/>
                  <a:pt x="831301" y="3541355"/>
                </a:cubicBezTo>
                <a:close/>
                <a:moveTo>
                  <a:pt x="650717" y="3540486"/>
                </a:moveTo>
                <a:cubicBezTo>
                  <a:pt x="649576" y="3540486"/>
                  <a:pt x="648055" y="3542003"/>
                  <a:pt x="647294" y="3543710"/>
                </a:cubicBezTo>
                <a:cubicBezTo>
                  <a:pt x="646615" y="3545152"/>
                  <a:pt x="645566" y="3546404"/>
                  <a:pt x="644252" y="3547314"/>
                </a:cubicBezTo>
                <a:cubicBezTo>
                  <a:pt x="643451" y="3545247"/>
                  <a:pt x="641977" y="3543521"/>
                  <a:pt x="640068" y="3542383"/>
                </a:cubicBezTo>
                <a:cubicBezTo>
                  <a:pt x="621052" y="3551107"/>
                  <a:pt x="637216" y="3554142"/>
                  <a:pt x="642730" y="3550918"/>
                </a:cubicBezTo>
                <a:lnTo>
                  <a:pt x="643871" y="3550918"/>
                </a:lnTo>
                <a:lnTo>
                  <a:pt x="648245" y="3552435"/>
                </a:lnTo>
                <a:lnTo>
                  <a:pt x="650717" y="3548073"/>
                </a:lnTo>
                <a:cubicBezTo>
                  <a:pt x="651945" y="3546195"/>
                  <a:pt x="652725" y="3544052"/>
                  <a:pt x="652999" y="3541814"/>
                </a:cubicBezTo>
                <a:cubicBezTo>
                  <a:pt x="652721" y="3540828"/>
                  <a:pt x="651711" y="3540239"/>
                  <a:pt x="650717" y="3540486"/>
                </a:cubicBezTo>
                <a:close/>
                <a:moveTo>
                  <a:pt x="229710" y="3540486"/>
                </a:moveTo>
                <a:lnTo>
                  <a:pt x="231421" y="3541434"/>
                </a:lnTo>
                <a:cubicBezTo>
                  <a:pt x="231330" y="3542515"/>
                  <a:pt x="231330" y="3543577"/>
                  <a:pt x="231421" y="3544659"/>
                </a:cubicBezTo>
                <a:cubicBezTo>
                  <a:pt x="230850" y="3543331"/>
                  <a:pt x="230470" y="3541814"/>
                  <a:pt x="229710" y="3540486"/>
                </a:cubicBezTo>
                <a:close/>
                <a:moveTo>
                  <a:pt x="2548159" y="3540467"/>
                </a:moveTo>
                <a:cubicBezTo>
                  <a:pt x="2548140" y="3540467"/>
                  <a:pt x="2548121" y="3540486"/>
                  <a:pt x="2548102" y="3540486"/>
                </a:cubicBezTo>
                <a:lnTo>
                  <a:pt x="2548203" y="3540486"/>
                </a:lnTo>
                <a:lnTo>
                  <a:pt x="2548276" y="3540518"/>
                </a:lnTo>
                <a:lnTo>
                  <a:pt x="2546391" y="3544279"/>
                </a:lnTo>
                <a:cubicBezTo>
                  <a:pt x="2546999" y="3545759"/>
                  <a:pt x="2548673" y="3546518"/>
                  <a:pt x="2550194" y="3545987"/>
                </a:cubicBezTo>
                <a:cubicBezTo>
                  <a:pt x="2551753" y="3545455"/>
                  <a:pt x="2552590" y="3543767"/>
                  <a:pt x="2552096" y="3542193"/>
                </a:cubicBezTo>
                <a:lnTo>
                  <a:pt x="2548276" y="3540518"/>
                </a:lnTo>
                <a:lnTo>
                  <a:pt x="2548292" y="3540486"/>
                </a:lnTo>
                <a:lnTo>
                  <a:pt x="2548203" y="3540486"/>
                </a:lnTo>
                <a:close/>
                <a:moveTo>
                  <a:pt x="2747197" y="3538020"/>
                </a:moveTo>
                <a:cubicBezTo>
                  <a:pt x="2731413" y="3555659"/>
                  <a:pt x="2766212" y="3553952"/>
                  <a:pt x="2747197" y="3538020"/>
                </a:cubicBezTo>
                <a:close/>
                <a:moveTo>
                  <a:pt x="566668" y="3536503"/>
                </a:moveTo>
                <a:lnTo>
                  <a:pt x="568569" y="3538779"/>
                </a:lnTo>
                <a:lnTo>
                  <a:pt x="570280" y="3541055"/>
                </a:lnTo>
                <a:lnTo>
                  <a:pt x="566477" y="3541055"/>
                </a:lnTo>
                <a:cubicBezTo>
                  <a:pt x="563988" y="3541510"/>
                  <a:pt x="561644" y="3542554"/>
                  <a:pt x="559632" y="3544090"/>
                </a:cubicBezTo>
                <a:lnTo>
                  <a:pt x="556589" y="3546366"/>
                </a:lnTo>
                <a:lnTo>
                  <a:pt x="558301" y="3547693"/>
                </a:lnTo>
                <a:lnTo>
                  <a:pt x="559822" y="3548831"/>
                </a:lnTo>
                <a:lnTo>
                  <a:pt x="566097" y="3545797"/>
                </a:lnTo>
                <a:cubicBezTo>
                  <a:pt x="569520" y="3543710"/>
                  <a:pt x="572372" y="3541434"/>
                  <a:pt x="572182" y="3540486"/>
                </a:cubicBezTo>
                <a:cubicBezTo>
                  <a:pt x="571992" y="3539538"/>
                  <a:pt x="570851" y="3538400"/>
                  <a:pt x="569330" y="3537831"/>
                </a:cubicBezTo>
                <a:close/>
                <a:moveTo>
                  <a:pt x="1663112" y="3534417"/>
                </a:moveTo>
                <a:cubicBezTo>
                  <a:pt x="1645808" y="3542003"/>
                  <a:pt x="1683649" y="3547314"/>
                  <a:pt x="1663112" y="3534417"/>
                </a:cubicBezTo>
                <a:close/>
                <a:moveTo>
                  <a:pt x="420804" y="3533677"/>
                </a:moveTo>
                <a:cubicBezTo>
                  <a:pt x="419596" y="3533317"/>
                  <a:pt x="418324" y="3534000"/>
                  <a:pt x="417965" y="3535195"/>
                </a:cubicBezTo>
                <a:cubicBezTo>
                  <a:pt x="417837" y="3535631"/>
                  <a:pt x="417837" y="3536086"/>
                  <a:pt x="417965" y="3536503"/>
                </a:cubicBezTo>
                <a:cubicBezTo>
                  <a:pt x="418324" y="3537717"/>
                  <a:pt x="419596" y="3538400"/>
                  <a:pt x="420804" y="3538039"/>
                </a:cubicBezTo>
                <a:cubicBezTo>
                  <a:pt x="421542" y="3537812"/>
                  <a:pt x="422118" y="3537243"/>
                  <a:pt x="422338" y="3536503"/>
                </a:cubicBezTo>
                <a:cubicBezTo>
                  <a:pt x="422698" y="3535289"/>
                  <a:pt x="422011" y="3534037"/>
                  <a:pt x="420804" y="3533677"/>
                </a:cubicBezTo>
                <a:close/>
                <a:moveTo>
                  <a:pt x="952876" y="3532900"/>
                </a:moveTo>
                <a:lnTo>
                  <a:pt x="952876" y="3540107"/>
                </a:lnTo>
                <a:lnTo>
                  <a:pt x="949643" y="3541814"/>
                </a:lnTo>
                <a:cubicBezTo>
                  <a:pt x="947154" y="3542914"/>
                  <a:pt x="944534" y="3543672"/>
                  <a:pt x="941847" y="3544090"/>
                </a:cubicBezTo>
                <a:lnTo>
                  <a:pt x="941847" y="3536503"/>
                </a:lnTo>
                <a:lnTo>
                  <a:pt x="931769" y="3536503"/>
                </a:lnTo>
                <a:lnTo>
                  <a:pt x="931769" y="3546745"/>
                </a:lnTo>
                <a:lnTo>
                  <a:pt x="942227" y="3546745"/>
                </a:lnTo>
                <a:lnTo>
                  <a:pt x="944890" y="3548073"/>
                </a:lnTo>
                <a:lnTo>
                  <a:pt x="951545" y="3545797"/>
                </a:lnTo>
                <a:cubicBezTo>
                  <a:pt x="954298" y="3545171"/>
                  <a:pt x="956850" y="3543862"/>
                  <a:pt x="958961" y="3542003"/>
                </a:cubicBezTo>
                <a:lnTo>
                  <a:pt x="960102" y="3540296"/>
                </a:lnTo>
                <a:lnTo>
                  <a:pt x="956489" y="3536503"/>
                </a:lnTo>
                <a:close/>
                <a:moveTo>
                  <a:pt x="2380764" y="3532331"/>
                </a:moveTo>
                <a:cubicBezTo>
                  <a:pt x="2375820" y="3553952"/>
                  <a:pt x="2396547" y="3533279"/>
                  <a:pt x="2380764" y="3532331"/>
                </a:cubicBezTo>
                <a:close/>
                <a:moveTo>
                  <a:pt x="2851402" y="3531572"/>
                </a:moveTo>
                <a:cubicBezTo>
                  <a:pt x="2851402" y="3542383"/>
                  <a:pt x="2822879" y="3550538"/>
                  <a:pt x="2835619" y="3557556"/>
                </a:cubicBezTo>
                <a:cubicBezTo>
                  <a:pt x="2839803" y="3539728"/>
                  <a:pt x="2860340" y="3573867"/>
                  <a:pt x="2861861" y="3557935"/>
                </a:cubicBezTo>
                <a:lnTo>
                  <a:pt x="2861861" y="3557556"/>
                </a:lnTo>
                <a:cubicBezTo>
                  <a:pt x="2847980" y="3553573"/>
                  <a:pt x="2873461" y="3533089"/>
                  <a:pt x="2851402" y="3531572"/>
                </a:cubicBezTo>
                <a:close/>
                <a:moveTo>
                  <a:pt x="2646033" y="3531192"/>
                </a:moveTo>
                <a:cubicBezTo>
                  <a:pt x="2644512" y="3531610"/>
                  <a:pt x="2643618" y="3533165"/>
                  <a:pt x="2644036" y="3534682"/>
                </a:cubicBezTo>
                <a:cubicBezTo>
                  <a:pt x="2644056" y="3534796"/>
                  <a:pt x="2644094" y="3534891"/>
                  <a:pt x="2644132" y="3534986"/>
                </a:cubicBezTo>
                <a:cubicBezTo>
                  <a:pt x="2644740" y="3536465"/>
                  <a:pt x="2646413" y="3537224"/>
                  <a:pt x="2647935" y="3536693"/>
                </a:cubicBezTo>
                <a:cubicBezTo>
                  <a:pt x="2649437" y="3536086"/>
                  <a:pt x="2650236" y="3534455"/>
                  <a:pt x="2649836" y="3532900"/>
                </a:cubicBezTo>
                <a:cubicBezTo>
                  <a:pt x="2649228" y="3531420"/>
                  <a:pt x="2647554" y="3530661"/>
                  <a:pt x="2646033" y="3531192"/>
                </a:cubicBezTo>
                <a:close/>
                <a:moveTo>
                  <a:pt x="1455651" y="3531192"/>
                </a:moveTo>
                <a:cubicBezTo>
                  <a:pt x="1454130" y="3539348"/>
                  <a:pt x="1446714" y="3540676"/>
                  <a:pt x="1445192" y="3546745"/>
                </a:cubicBezTo>
                <a:cubicBezTo>
                  <a:pt x="1455841" y="3551487"/>
                  <a:pt x="1468582" y="3533279"/>
                  <a:pt x="1455651" y="3531192"/>
                </a:cubicBezTo>
                <a:close/>
                <a:moveTo>
                  <a:pt x="1004409" y="3531003"/>
                </a:moveTo>
                <a:lnTo>
                  <a:pt x="1004409" y="3532141"/>
                </a:lnTo>
                <a:cubicBezTo>
                  <a:pt x="1002804" y="3532331"/>
                  <a:pt x="1001632" y="3533753"/>
                  <a:pt x="1001746" y="3535365"/>
                </a:cubicBezTo>
                <a:cubicBezTo>
                  <a:pt x="1002034" y="3536882"/>
                  <a:pt x="1003427" y="3537964"/>
                  <a:pt x="1004979" y="3537831"/>
                </a:cubicBezTo>
                <a:cubicBezTo>
                  <a:pt x="1006508" y="3537546"/>
                  <a:pt x="1007575" y="3536162"/>
                  <a:pt x="1007451" y="3534606"/>
                </a:cubicBezTo>
                <a:cubicBezTo>
                  <a:pt x="1007879" y="3533089"/>
                  <a:pt x="1006999" y="3531515"/>
                  <a:pt x="1005483" y="3531098"/>
                </a:cubicBezTo>
                <a:cubicBezTo>
                  <a:pt x="1005133" y="3531003"/>
                  <a:pt x="1004770" y="3530965"/>
                  <a:pt x="1004409" y="3531003"/>
                </a:cubicBezTo>
                <a:close/>
                <a:moveTo>
                  <a:pt x="3066280" y="3530623"/>
                </a:moveTo>
                <a:lnTo>
                  <a:pt x="3066280" y="3541055"/>
                </a:lnTo>
                <a:lnTo>
                  <a:pt x="3076738" y="3541055"/>
                </a:lnTo>
                <a:lnTo>
                  <a:pt x="3076738" y="3530623"/>
                </a:lnTo>
                <a:close/>
                <a:moveTo>
                  <a:pt x="2616749" y="3530434"/>
                </a:moveTo>
                <a:cubicBezTo>
                  <a:pt x="2614847" y="3543938"/>
                  <a:pt x="2610055" y="3556873"/>
                  <a:pt x="2602677" y="3568367"/>
                </a:cubicBezTo>
                <a:cubicBezTo>
                  <a:pt x="2586533" y="3564763"/>
                  <a:pt x="2570123" y="3562411"/>
                  <a:pt x="2553617" y="3561349"/>
                </a:cubicBezTo>
                <a:cubicBezTo>
                  <a:pt x="2553617" y="3556418"/>
                  <a:pt x="2553617" y="3552245"/>
                  <a:pt x="2548673" y="3551297"/>
                </a:cubicBezTo>
                <a:cubicBezTo>
                  <a:pt x="2548673" y="3554332"/>
                  <a:pt x="2548673" y="3557746"/>
                  <a:pt x="2548673" y="3561160"/>
                </a:cubicBezTo>
                <a:cubicBezTo>
                  <a:pt x="2542968" y="3561160"/>
                  <a:pt x="2537263" y="3561160"/>
                  <a:pt x="2531559" y="3561160"/>
                </a:cubicBezTo>
                <a:cubicBezTo>
                  <a:pt x="2525854" y="3561160"/>
                  <a:pt x="2522051" y="3561160"/>
                  <a:pt x="2517297" y="3561160"/>
                </a:cubicBezTo>
                <a:cubicBezTo>
                  <a:pt x="2517677" y="3559661"/>
                  <a:pt x="2517677" y="3558106"/>
                  <a:pt x="2517297" y="3556608"/>
                </a:cubicBezTo>
                <a:cubicBezTo>
                  <a:pt x="2516422" y="3558410"/>
                  <a:pt x="2515186" y="3560022"/>
                  <a:pt x="2513684" y="3561349"/>
                </a:cubicBezTo>
                <a:cubicBezTo>
                  <a:pt x="2475234" y="3563455"/>
                  <a:pt x="2437488" y="3572445"/>
                  <a:pt x="2402252" y="3587902"/>
                </a:cubicBezTo>
                <a:cubicBezTo>
                  <a:pt x="2387610" y="3586006"/>
                  <a:pt x="2385898" y="3590937"/>
                  <a:pt x="2388561" y="3594541"/>
                </a:cubicBezTo>
                <a:cubicBezTo>
                  <a:pt x="2371523" y="3603057"/>
                  <a:pt x="2355302" y="3613090"/>
                  <a:pt x="2340071" y="3624508"/>
                </a:cubicBezTo>
                <a:cubicBezTo>
                  <a:pt x="2340071" y="3622042"/>
                  <a:pt x="2340071" y="3619577"/>
                  <a:pt x="2334366" y="3619197"/>
                </a:cubicBezTo>
                <a:cubicBezTo>
                  <a:pt x="2333035" y="3624698"/>
                  <a:pt x="2334366" y="3627542"/>
                  <a:pt x="2334366" y="3628681"/>
                </a:cubicBezTo>
                <a:lnTo>
                  <a:pt x="2329232" y="3632284"/>
                </a:lnTo>
                <a:cubicBezTo>
                  <a:pt x="2319914" y="3630767"/>
                  <a:pt x="2311927" y="3632284"/>
                  <a:pt x="2299377" y="3629819"/>
                </a:cubicBezTo>
                <a:cubicBezTo>
                  <a:pt x="2297076" y="3633270"/>
                  <a:pt x="2296258" y="3637519"/>
                  <a:pt x="2297095" y="3641578"/>
                </a:cubicBezTo>
                <a:cubicBezTo>
                  <a:pt x="2303484" y="3641274"/>
                  <a:pt x="2309874" y="3641843"/>
                  <a:pt x="2316111" y="3643285"/>
                </a:cubicBezTo>
                <a:cubicBezTo>
                  <a:pt x="2263285" y="3690663"/>
                  <a:pt x="2227802" y="3754277"/>
                  <a:pt x="2215328" y="3824036"/>
                </a:cubicBezTo>
                <a:lnTo>
                  <a:pt x="2212856" y="3822708"/>
                </a:lnTo>
                <a:cubicBezTo>
                  <a:pt x="2212856" y="3822708"/>
                  <a:pt x="2212856" y="3822708"/>
                  <a:pt x="2211525" y="3824036"/>
                </a:cubicBezTo>
                <a:cubicBezTo>
                  <a:pt x="2210194" y="3825364"/>
                  <a:pt x="2210003" y="3818156"/>
                  <a:pt x="2208102" y="3822708"/>
                </a:cubicBezTo>
                <a:cubicBezTo>
                  <a:pt x="2209243" y="3824415"/>
                  <a:pt x="2210003" y="3824984"/>
                  <a:pt x="2210574" y="3825174"/>
                </a:cubicBezTo>
                <a:cubicBezTo>
                  <a:pt x="2205249" y="3831623"/>
                  <a:pt x="2210574" y="3832950"/>
                  <a:pt x="2213997" y="3831812"/>
                </a:cubicBezTo>
                <a:cubicBezTo>
                  <a:pt x="2212856" y="3839209"/>
                  <a:pt x="2211905" y="3846796"/>
                  <a:pt x="2211334" y="3854383"/>
                </a:cubicBezTo>
                <a:lnTo>
                  <a:pt x="2197985" y="3855171"/>
                </a:lnTo>
                <a:lnTo>
                  <a:pt x="2204132" y="3848669"/>
                </a:lnTo>
                <a:cubicBezTo>
                  <a:pt x="2207104" y="3847223"/>
                  <a:pt x="2209718" y="3845374"/>
                  <a:pt x="2208292" y="3839589"/>
                </a:cubicBezTo>
                <a:cubicBezTo>
                  <a:pt x="2200163" y="3836175"/>
                  <a:pt x="2193104" y="3847590"/>
                  <a:pt x="2194013" y="3852871"/>
                </a:cubicBezTo>
                <a:lnTo>
                  <a:pt x="2197617" y="3855192"/>
                </a:lnTo>
                <a:lnTo>
                  <a:pt x="2175965" y="3856469"/>
                </a:lnTo>
                <a:cubicBezTo>
                  <a:pt x="2174444" y="3855426"/>
                  <a:pt x="2172771" y="3854591"/>
                  <a:pt x="2171021" y="3854003"/>
                </a:cubicBezTo>
                <a:cubicBezTo>
                  <a:pt x="2171021" y="3855141"/>
                  <a:pt x="2171021" y="3855900"/>
                  <a:pt x="2171021" y="3857038"/>
                </a:cubicBezTo>
                <a:cubicBezTo>
                  <a:pt x="2160563" y="3858043"/>
                  <a:pt x="2150389" y="3860926"/>
                  <a:pt x="2140976" y="3865573"/>
                </a:cubicBezTo>
                <a:cubicBezTo>
                  <a:pt x="2150104" y="3873539"/>
                  <a:pt x="2163035" y="3865573"/>
                  <a:pt x="2174064" y="3865573"/>
                </a:cubicBezTo>
                <a:cubicBezTo>
                  <a:pt x="2176003" y="3867716"/>
                  <a:pt x="2178513" y="3869290"/>
                  <a:pt x="2181290" y="3870125"/>
                </a:cubicBezTo>
                <a:cubicBezTo>
                  <a:pt x="2181290" y="3868797"/>
                  <a:pt x="2181290" y="3867849"/>
                  <a:pt x="2181290" y="3866711"/>
                </a:cubicBezTo>
                <a:cubicBezTo>
                  <a:pt x="2183362" y="3867678"/>
                  <a:pt x="2185169" y="3869119"/>
                  <a:pt x="2186614" y="3870883"/>
                </a:cubicBezTo>
                <a:cubicBezTo>
                  <a:pt x="2192585" y="3863809"/>
                  <a:pt x="2201751" y="3860243"/>
                  <a:pt x="2210954" y="3861400"/>
                </a:cubicBezTo>
                <a:cubicBezTo>
                  <a:pt x="2210954" y="3867849"/>
                  <a:pt x="2210954" y="3874297"/>
                  <a:pt x="2210954" y="3880367"/>
                </a:cubicBezTo>
                <a:cubicBezTo>
                  <a:pt x="2210954" y="3886436"/>
                  <a:pt x="2210954" y="3889471"/>
                  <a:pt x="2210954" y="3894212"/>
                </a:cubicBezTo>
                <a:cubicBezTo>
                  <a:pt x="2205440" y="3890419"/>
                  <a:pt x="2207912" y="3894212"/>
                  <a:pt x="2210954" y="3897247"/>
                </a:cubicBezTo>
                <a:cubicBezTo>
                  <a:pt x="2217096" y="4009662"/>
                  <a:pt x="2282111" y="4110545"/>
                  <a:pt x="2382095" y="4162779"/>
                </a:cubicBezTo>
                <a:cubicBezTo>
                  <a:pt x="2382209" y="4167691"/>
                  <a:pt x="2383655" y="4172470"/>
                  <a:pt x="2386279" y="4176624"/>
                </a:cubicBezTo>
                <a:cubicBezTo>
                  <a:pt x="2386279" y="4172641"/>
                  <a:pt x="2387610" y="4169038"/>
                  <a:pt x="2388180" y="4165813"/>
                </a:cubicBezTo>
                <a:cubicBezTo>
                  <a:pt x="2398639" y="4170934"/>
                  <a:pt x="2409288" y="4175486"/>
                  <a:pt x="2420317" y="4179659"/>
                </a:cubicBezTo>
                <a:cubicBezTo>
                  <a:pt x="2421382" y="4182618"/>
                  <a:pt x="2422713" y="4185482"/>
                  <a:pt x="2424310" y="4188194"/>
                </a:cubicBezTo>
                <a:lnTo>
                  <a:pt x="2431346" y="4200333"/>
                </a:lnTo>
                <a:lnTo>
                  <a:pt x="2427923" y="4188004"/>
                </a:lnTo>
                <a:cubicBezTo>
                  <a:pt x="2427296" y="4186013"/>
                  <a:pt x="2426801" y="4183983"/>
                  <a:pt x="2426402" y="4181935"/>
                </a:cubicBezTo>
                <a:cubicBezTo>
                  <a:pt x="2433057" y="4184211"/>
                  <a:pt x="2439713" y="4186297"/>
                  <a:pt x="2446559" y="4188004"/>
                </a:cubicBezTo>
                <a:lnTo>
                  <a:pt x="2452073" y="4196160"/>
                </a:lnTo>
                <a:lnTo>
                  <a:pt x="2439523" y="4200712"/>
                </a:lnTo>
                <a:lnTo>
                  <a:pt x="2441424" y="4206212"/>
                </a:lnTo>
                <a:cubicBezTo>
                  <a:pt x="2442261" y="4209171"/>
                  <a:pt x="2445284" y="4210916"/>
                  <a:pt x="2448270" y="4210195"/>
                </a:cubicBezTo>
                <a:cubicBezTo>
                  <a:pt x="2451312" y="4208754"/>
                  <a:pt x="2453784" y="4206364"/>
                  <a:pt x="2455306" y="4203367"/>
                </a:cubicBezTo>
                <a:cubicBezTo>
                  <a:pt x="2456142" y="4198929"/>
                  <a:pt x="2455819" y="4194358"/>
                  <a:pt x="2454355" y="4190090"/>
                </a:cubicBezTo>
                <a:cubicBezTo>
                  <a:pt x="2461010" y="4191797"/>
                  <a:pt x="2467666" y="4193315"/>
                  <a:pt x="2474512" y="4194453"/>
                </a:cubicBezTo>
                <a:lnTo>
                  <a:pt x="2496190" y="4197867"/>
                </a:lnTo>
                <a:cubicBezTo>
                  <a:pt x="2498281" y="4207730"/>
                  <a:pt x="2506648" y="4220627"/>
                  <a:pt x="2511592" y="4207919"/>
                </a:cubicBezTo>
                <a:cubicBezTo>
                  <a:pt x="2504176" y="4207919"/>
                  <a:pt x="2503606" y="4203177"/>
                  <a:pt x="2502084" y="4198246"/>
                </a:cubicBezTo>
                <a:cubicBezTo>
                  <a:pt x="2511782" y="4199194"/>
                  <a:pt x="2521100" y="4199763"/>
                  <a:pt x="2531368" y="4199763"/>
                </a:cubicBezTo>
                <a:cubicBezTo>
                  <a:pt x="2544584" y="4199650"/>
                  <a:pt x="2557800" y="4198758"/>
                  <a:pt x="2570921" y="4197108"/>
                </a:cubicBezTo>
                <a:cubicBezTo>
                  <a:pt x="2566547" y="4205643"/>
                  <a:pt x="2561413" y="4209436"/>
                  <a:pt x="2569020" y="4223661"/>
                </a:cubicBezTo>
                <a:cubicBezTo>
                  <a:pt x="2579098" y="4227075"/>
                  <a:pt x="2588035" y="4209816"/>
                  <a:pt x="2582711" y="4204695"/>
                </a:cubicBezTo>
                <a:cubicBezTo>
                  <a:pt x="2584441" y="4201926"/>
                  <a:pt x="2585107" y="4198625"/>
                  <a:pt x="2584612" y="4195401"/>
                </a:cubicBezTo>
                <a:lnTo>
                  <a:pt x="2594501" y="4193884"/>
                </a:lnTo>
                <a:cubicBezTo>
                  <a:pt x="2594501" y="4200522"/>
                  <a:pt x="2600395" y="4196350"/>
                  <a:pt x="2600966" y="4192366"/>
                </a:cubicBezTo>
                <a:lnTo>
                  <a:pt x="2610474" y="4189901"/>
                </a:lnTo>
                <a:cubicBezTo>
                  <a:pt x="2611425" y="4193694"/>
                  <a:pt x="2615228" y="4191608"/>
                  <a:pt x="2616368" y="4188383"/>
                </a:cubicBezTo>
                <a:cubicBezTo>
                  <a:pt x="2644825" y="4180607"/>
                  <a:pt x="2671923" y="4168971"/>
                  <a:pt x="2696945" y="4153907"/>
                </a:cubicBezTo>
                <a:lnTo>
                  <a:pt x="2725513" y="4130824"/>
                </a:lnTo>
                <a:lnTo>
                  <a:pt x="2732935" y="4129018"/>
                </a:lnTo>
                <a:cubicBezTo>
                  <a:pt x="2731623" y="4128734"/>
                  <a:pt x="2730253" y="4128734"/>
                  <a:pt x="2728941" y="4129018"/>
                </a:cubicBezTo>
                <a:lnTo>
                  <a:pt x="2727216" y="4129448"/>
                </a:lnTo>
                <a:lnTo>
                  <a:pt x="2765071" y="4098861"/>
                </a:lnTo>
                <a:lnTo>
                  <a:pt x="2773058" y="4098861"/>
                </a:lnTo>
                <a:lnTo>
                  <a:pt x="2773058" y="4090137"/>
                </a:lnTo>
                <a:cubicBezTo>
                  <a:pt x="2791998" y="4068325"/>
                  <a:pt x="2807933" y="4044086"/>
                  <a:pt x="2820407" y="4018064"/>
                </a:cubicBezTo>
                <a:cubicBezTo>
                  <a:pt x="2820407" y="4021857"/>
                  <a:pt x="2821738" y="4025081"/>
                  <a:pt x="2825161" y="4025840"/>
                </a:cubicBezTo>
                <a:cubicBezTo>
                  <a:pt x="2830409" y="4021326"/>
                  <a:pt x="2830999" y="4013417"/>
                  <a:pt x="2826473" y="4008182"/>
                </a:cubicBezTo>
                <a:cubicBezTo>
                  <a:pt x="2826073" y="4007708"/>
                  <a:pt x="2825636" y="4007272"/>
                  <a:pt x="2825161" y="4006873"/>
                </a:cubicBezTo>
                <a:cubicBezTo>
                  <a:pt x="2831455" y="3992117"/>
                  <a:pt x="2836608" y="3976906"/>
                  <a:pt x="2840564" y="3961354"/>
                </a:cubicBezTo>
                <a:cubicBezTo>
                  <a:pt x="2842161" y="3962245"/>
                  <a:pt x="2843891" y="3962814"/>
                  <a:pt x="2845698" y="3963061"/>
                </a:cubicBezTo>
                <a:cubicBezTo>
                  <a:pt x="2851783" y="3949215"/>
                  <a:pt x="2850071" y="3946939"/>
                  <a:pt x="2866425" y="3952629"/>
                </a:cubicBezTo>
                <a:cubicBezTo>
                  <a:pt x="2866425" y="3933663"/>
                  <a:pt x="2854065" y="3935370"/>
                  <a:pt x="2845318" y="3942198"/>
                </a:cubicBezTo>
                <a:cubicBezTo>
                  <a:pt x="2848512" y="3925754"/>
                  <a:pt x="2850357" y="3909063"/>
                  <a:pt x="2850832" y="3892316"/>
                </a:cubicBezTo>
                <a:cubicBezTo>
                  <a:pt x="2854635" y="3894023"/>
                  <a:pt x="2867566" y="3889850"/>
                  <a:pt x="2855966" y="3884919"/>
                </a:cubicBezTo>
                <a:cubicBezTo>
                  <a:pt x="2854179" y="3885981"/>
                  <a:pt x="2852505" y="3887252"/>
                  <a:pt x="2851022" y="3888712"/>
                </a:cubicBezTo>
                <a:cubicBezTo>
                  <a:pt x="2851022" y="3885867"/>
                  <a:pt x="2851022" y="3883022"/>
                  <a:pt x="2851022" y="3879987"/>
                </a:cubicBezTo>
                <a:lnTo>
                  <a:pt x="2855586" y="3879987"/>
                </a:lnTo>
                <a:lnTo>
                  <a:pt x="2855586" y="3869556"/>
                </a:lnTo>
                <a:lnTo>
                  <a:pt x="2852353" y="3869556"/>
                </a:lnTo>
                <a:cubicBezTo>
                  <a:pt x="2851821" y="3855577"/>
                  <a:pt x="2850433" y="3841637"/>
                  <a:pt x="2848170" y="3827829"/>
                </a:cubicBezTo>
                <a:cubicBezTo>
                  <a:pt x="2867185" y="3829726"/>
                  <a:pt x="2865474" y="3811328"/>
                  <a:pt x="2878215" y="3806966"/>
                </a:cubicBezTo>
                <a:lnTo>
                  <a:pt x="2862151" y="3803240"/>
                </a:lnTo>
                <a:lnTo>
                  <a:pt x="2862432" y="3802414"/>
                </a:lnTo>
                <a:lnTo>
                  <a:pt x="2861861" y="3803173"/>
                </a:lnTo>
                <a:lnTo>
                  <a:pt x="2862151" y="3803240"/>
                </a:lnTo>
                <a:lnTo>
                  <a:pt x="2859324" y="3811545"/>
                </a:lnTo>
                <a:cubicBezTo>
                  <a:pt x="2854992" y="3816462"/>
                  <a:pt x="2847932" y="3811377"/>
                  <a:pt x="2846648" y="3820053"/>
                </a:cubicBezTo>
                <a:cubicBezTo>
                  <a:pt x="2839594" y="3784036"/>
                  <a:pt x="2826340" y="3749516"/>
                  <a:pt x="2807476" y="3718013"/>
                </a:cubicBezTo>
                <a:cubicBezTo>
                  <a:pt x="2814702" y="3719341"/>
                  <a:pt x="2822308" y="3714978"/>
                  <a:pt x="2820597" y="3703219"/>
                </a:cubicBezTo>
                <a:cubicBezTo>
                  <a:pt x="2811470" y="3702081"/>
                  <a:pt x="2804814" y="3703219"/>
                  <a:pt x="2801581" y="3708340"/>
                </a:cubicBezTo>
                <a:cubicBezTo>
                  <a:pt x="2787262" y="3686073"/>
                  <a:pt x="2770205" y="3665684"/>
                  <a:pt x="2750810" y="3647647"/>
                </a:cubicBezTo>
                <a:cubicBezTo>
                  <a:pt x="2755754" y="3649733"/>
                  <a:pt x="2765071" y="3647647"/>
                  <a:pt x="2752711" y="3640629"/>
                </a:cubicBezTo>
                <a:cubicBezTo>
                  <a:pt x="2748908" y="3642336"/>
                  <a:pt x="2747767" y="3643854"/>
                  <a:pt x="2748147" y="3645181"/>
                </a:cubicBezTo>
                <a:cubicBezTo>
                  <a:pt x="2708975" y="3609562"/>
                  <a:pt x="2661645" y="3584090"/>
                  <a:pt x="2610284" y="3571022"/>
                </a:cubicBezTo>
                <a:cubicBezTo>
                  <a:pt x="2613174" y="3569429"/>
                  <a:pt x="2616330" y="3568386"/>
                  <a:pt x="2619601" y="3567987"/>
                </a:cubicBezTo>
                <a:lnTo>
                  <a:pt x="2621313" y="3567987"/>
                </a:lnTo>
                <a:lnTo>
                  <a:pt x="2626257" y="3570453"/>
                </a:lnTo>
                <a:lnTo>
                  <a:pt x="2621503" y="3556608"/>
                </a:lnTo>
                <a:cubicBezTo>
                  <a:pt x="2621503" y="3545417"/>
                  <a:pt x="2625306" y="3532141"/>
                  <a:pt x="2616749" y="3530434"/>
                </a:cubicBezTo>
                <a:close/>
                <a:moveTo>
                  <a:pt x="5527861" y="3529296"/>
                </a:moveTo>
                <a:lnTo>
                  <a:pt x="5527861" y="3530623"/>
                </a:lnTo>
                <a:lnTo>
                  <a:pt x="5529572" y="3532710"/>
                </a:lnTo>
                <a:close/>
                <a:moveTo>
                  <a:pt x="1554542" y="3528475"/>
                </a:moveTo>
                <a:cubicBezTo>
                  <a:pt x="1554997" y="3530778"/>
                  <a:pt x="1569651" y="3544469"/>
                  <a:pt x="1560237" y="3531382"/>
                </a:cubicBezTo>
                <a:cubicBezTo>
                  <a:pt x="1555816" y="3528206"/>
                  <a:pt x="1554390" y="3527708"/>
                  <a:pt x="1554542" y="3528475"/>
                </a:cubicBezTo>
                <a:close/>
                <a:moveTo>
                  <a:pt x="2773438" y="3527589"/>
                </a:moveTo>
                <a:cubicBezTo>
                  <a:pt x="2762029" y="3537451"/>
                  <a:pt x="2773058" y="3553194"/>
                  <a:pt x="2788651" y="3552814"/>
                </a:cubicBezTo>
                <a:lnTo>
                  <a:pt x="2789031" y="3553763"/>
                </a:lnTo>
                <a:cubicBezTo>
                  <a:pt x="2792644" y="3536124"/>
                  <a:pt x="2778192" y="3536693"/>
                  <a:pt x="2773438" y="3527589"/>
                </a:cubicBezTo>
                <a:close/>
                <a:moveTo>
                  <a:pt x="959532" y="3527210"/>
                </a:moveTo>
                <a:lnTo>
                  <a:pt x="978547" y="3542952"/>
                </a:lnTo>
                <a:cubicBezTo>
                  <a:pt x="989957" y="3552056"/>
                  <a:pt x="1002317" y="3557935"/>
                  <a:pt x="1006691" y="3556418"/>
                </a:cubicBezTo>
                <a:lnTo>
                  <a:pt x="1006691" y="3556039"/>
                </a:lnTo>
                <a:cubicBezTo>
                  <a:pt x="1010942" y="3554521"/>
                  <a:pt x="1013158" y="3549856"/>
                  <a:pt x="1011637" y="3545607"/>
                </a:cubicBezTo>
                <a:cubicBezTo>
                  <a:pt x="1011637" y="3545607"/>
                  <a:pt x="1011635" y="3545607"/>
                  <a:pt x="1011635" y="3545607"/>
                </a:cubicBezTo>
                <a:cubicBezTo>
                  <a:pt x="1010113" y="3541434"/>
                  <a:pt x="997753" y="3535555"/>
                  <a:pt x="984252" y="3532520"/>
                </a:cubicBezTo>
                <a:close/>
                <a:moveTo>
                  <a:pt x="2286637" y="3527020"/>
                </a:moveTo>
                <a:cubicBezTo>
                  <a:pt x="2256211" y="3533089"/>
                  <a:pt x="2286637" y="3563436"/>
                  <a:pt x="2286637" y="3527020"/>
                </a:cubicBezTo>
                <a:close/>
                <a:moveTo>
                  <a:pt x="2969742" y="3526109"/>
                </a:moveTo>
                <a:lnTo>
                  <a:pt x="2969870" y="3526261"/>
                </a:lnTo>
                <a:lnTo>
                  <a:pt x="2969680" y="3526261"/>
                </a:lnTo>
                <a:close/>
                <a:moveTo>
                  <a:pt x="3119143" y="3525692"/>
                </a:moveTo>
                <a:cubicBezTo>
                  <a:pt x="3118991" y="3527399"/>
                  <a:pt x="3118991" y="3529106"/>
                  <a:pt x="3119143" y="3530813"/>
                </a:cubicBezTo>
                <a:cubicBezTo>
                  <a:pt x="3118573" y="3532900"/>
                  <a:pt x="3118573" y="3534227"/>
                  <a:pt x="3118573" y="3534796"/>
                </a:cubicBezTo>
                <a:lnTo>
                  <a:pt x="3119143" y="3534986"/>
                </a:lnTo>
                <a:cubicBezTo>
                  <a:pt x="3122376" y="3537072"/>
                  <a:pt x="3129982" y="3526261"/>
                  <a:pt x="3119143" y="3525692"/>
                </a:cubicBezTo>
                <a:close/>
                <a:moveTo>
                  <a:pt x="2677789" y="3524934"/>
                </a:moveTo>
                <a:lnTo>
                  <a:pt x="2674176" y="3532331"/>
                </a:lnTo>
                <a:lnTo>
                  <a:pt x="2670753" y="3539728"/>
                </a:lnTo>
                <a:lnTo>
                  <a:pt x="2680452" y="3539728"/>
                </a:lnTo>
                <a:lnTo>
                  <a:pt x="2690149" y="3540296"/>
                </a:lnTo>
                <a:lnTo>
                  <a:pt x="2692812" y="3528158"/>
                </a:lnTo>
                <a:lnTo>
                  <a:pt x="2685396" y="3526451"/>
                </a:lnTo>
                <a:close/>
                <a:moveTo>
                  <a:pt x="2114497" y="3523346"/>
                </a:moveTo>
                <a:cubicBezTo>
                  <a:pt x="2110504" y="3523275"/>
                  <a:pt x="2106939" y="3524839"/>
                  <a:pt x="2108650" y="3528727"/>
                </a:cubicBezTo>
                <a:lnTo>
                  <a:pt x="2108650" y="3529865"/>
                </a:lnTo>
                <a:cubicBezTo>
                  <a:pt x="2111008" y="3531477"/>
                  <a:pt x="2113651" y="3532634"/>
                  <a:pt x="2116446" y="3533279"/>
                </a:cubicBezTo>
                <a:cubicBezTo>
                  <a:pt x="2117682" y="3531685"/>
                  <a:pt x="2119317" y="3530434"/>
                  <a:pt x="2121200" y="3529675"/>
                </a:cubicBezTo>
                <a:lnTo>
                  <a:pt x="2122911" y="3529675"/>
                </a:lnTo>
                <a:cubicBezTo>
                  <a:pt x="2123006" y="3529049"/>
                  <a:pt x="2123006" y="3528404"/>
                  <a:pt x="2122911" y="3527778"/>
                </a:cubicBezTo>
                <a:cubicBezTo>
                  <a:pt x="2122911" y="3525123"/>
                  <a:pt x="2118490" y="3523416"/>
                  <a:pt x="2114497" y="3523346"/>
                </a:cubicBezTo>
                <a:close/>
                <a:moveTo>
                  <a:pt x="2422218" y="3523037"/>
                </a:moveTo>
                <a:lnTo>
                  <a:pt x="2422218" y="3528916"/>
                </a:lnTo>
                <a:lnTo>
                  <a:pt x="2422218" y="3534606"/>
                </a:lnTo>
                <a:lnTo>
                  <a:pt x="2417464" y="3537641"/>
                </a:lnTo>
                <a:lnTo>
                  <a:pt x="2412711" y="3540676"/>
                </a:lnTo>
                <a:lnTo>
                  <a:pt x="2412711" y="3546176"/>
                </a:lnTo>
                <a:lnTo>
                  <a:pt x="2417274" y="3543331"/>
                </a:lnTo>
                <a:lnTo>
                  <a:pt x="2422979" y="3540296"/>
                </a:lnTo>
                <a:lnTo>
                  <a:pt x="2425831" y="3531762"/>
                </a:lnTo>
                <a:lnTo>
                  <a:pt x="2424120" y="3527399"/>
                </a:lnTo>
                <a:close/>
                <a:moveTo>
                  <a:pt x="2130137" y="3522657"/>
                </a:moveTo>
                <a:cubicBezTo>
                  <a:pt x="2129225" y="3526261"/>
                  <a:pt x="2127951" y="3529751"/>
                  <a:pt x="2126334" y="3533089"/>
                </a:cubicBezTo>
                <a:lnTo>
                  <a:pt x="2128616" y="3541624"/>
                </a:lnTo>
                <a:lnTo>
                  <a:pt x="2129757" y="3545987"/>
                </a:lnTo>
                <a:lnTo>
                  <a:pt x="2132800" y="3545987"/>
                </a:lnTo>
                <a:cubicBezTo>
                  <a:pt x="2134606" y="3549249"/>
                  <a:pt x="2137154" y="3552037"/>
                  <a:pt x="2140216" y="3554142"/>
                </a:cubicBezTo>
                <a:lnTo>
                  <a:pt x="2139022" y="3545125"/>
                </a:lnTo>
                <a:lnTo>
                  <a:pt x="2146681" y="3539348"/>
                </a:lnTo>
                <a:cubicBezTo>
                  <a:pt x="2146681" y="3529296"/>
                  <a:pt x="2135842" y="3527968"/>
                  <a:pt x="2130137" y="3522657"/>
                </a:cubicBezTo>
                <a:close/>
                <a:moveTo>
                  <a:pt x="2067195" y="3520761"/>
                </a:moveTo>
                <a:lnTo>
                  <a:pt x="2067195" y="3531192"/>
                </a:lnTo>
                <a:lnTo>
                  <a:pt x="2077654" y="3531192"/>
                </a:lnTo>
                <a:lnTo>
                  <a:pt x="2077654" y="3520761"/>
                </a:lnTo>
                <a:close/>
                <a:moveTo>
                  <a:pt x="5626609" y="3520552"/>
                </a:moveTo>
                <a:cubicBezTo>
                  <a:pt x="5626590" y="3520552"/>
                  <a:pt x="5626571" y="3520552"/>
                  <a:pt x="5626552" y="3520571"/>
                </a:cubicBezTo>
                <a:lnTo>
                  <a:pt x="5626552" y="3520951"/>
                </a:lnTo>
                <a:cubicBezTo>
                  <a:pt x="5626191" y="3521311"/>
                  <a:pt x="5626191" y="3521918"/>
                  <a:pt x="5626552" y="3522278"/>
                </a:cubicBezTo>
                <a:cubicBezTo>
                  <a:pt x="5626952" y="3522563"/>
                  <a:pt x="5627484" y="3522563"/>
                  <a:pt x="5627883" y="3522278"/>
                </a:cubicBezTo>
                <a:cubicBezTo>
                  <a:pt x="5628168" y="3521880"/>
                  <a:pt x="5628168" y="3521349"/>
                  <a:pt x="5627883" y="3520951"/>
                </a:cubicBezTo>
                <a:cubicBezTo>
                  <a:pt x="5627636" y="3520476"/>
                  <a:pt x="5627065" y="3520306"/>
                  <a:pt x="5626609" y="3520552"/>
                </a:cubicBezTo>
                <a:close/>
                <a:moveTo>
                  <a:pt x="234654" y="3520192"/>
                </a:moveTo>
                <a:cubicBezTo>
                  <a:pt x="233079" y="3520192"/>
                  <a:pt x="231801" y="3521463"/>
                  <a:pt x="231801" y="3523037"/>
                </a:cubicBezTo>
                <a:cubicBezTo>
                  <a:pt x="231999" y="3524535"/>
                  <a:pt x="233334" y="3525616"/>
                  <a:pt x="234844" y="3525503"/>
                </a:cubicBezTo>
                <a:cubicBezTo>
                  <a:pt x="236452" y="3525977"/>
                  <a:pt x="238149" y="3525066"/>
                  <a:pt x="238632" y="3523473"/>
                </a:cubicBezTo>
                <a:cubicBezTo>
                  <a:pt x="238637" y="3523454"/>
                  <a:pt x="238641" y="3523435"/>
                  <a:pt x="238647" y="3523416"/>
                </a:cubicBezTo>
                <a:lnTo>
                  <a:pt x="237506" y="3523037"/>
                </a:lnTo>
                <a:cubicBezTo>
                  <a:pt x="237506" y="3521463"/>
                  <a:pt x="236228" y="3520192"/>
                  <a:pt x="234654" y="3520192"/>
                </a:cubicBezTo>
                <a:close/>
                <a:moveTo>
                  <a:pt x="3787925" y="3520002"/>
                </a:moveTo>
                <a:lnTo>
                  <a:pt x="3788140" y="3520078"/>
                </a:lnTo>
                <a:lnTo>
                  <a:pt x="3787953" y="3520129"/>
                </a:lnTo>
                <a:close/>
                <a:moveTo>
                  <a:pt x="5638532" y="3518106"/>
                </a:moveTo>
                <a:lnTo>
                  <a:pt x="5637771" y="3520002"/>
                </a:lnTo>
                <a:lnTo>
                  <a:pt x="5639102" y="3523226"/>
                </a:lnTo>
                <a:lnTo>
                  <a:pt x="5640053" y="3520761"/>
                </a:lnTo>
                <a:cubicBezTo>
                  <a:pt x="5640053" y="3519433"/>
                  <a:pt x="5640053" y="3518106"/>
                  <a:pt x="5640053" y="3518106"/>
                </a:cubicBezTo>
                <a:cubicBezTo>
                  <a:pt x="5640053" y="3518106"/>
                  <a:pt x="5639102" y="3518106"/>
                  <a:pt x="5638532" y="3518106"/>
                </a:cubicBezTo>
                <a:close/>
                <a:moveTo>
                  <a:pt x="2442946" y="3516778"/>
                </a:moveTo>
                <a:cubicBezTo>
                  <a:pt x="2438002" y="3538590"/>
                  <a:pt x="2458729" y="3517916"/>
                  <a:pt x="2442946" y="3516778"/>
                </a:cubicBezTo>
                <a:close/>
                <a:moveTo>
                  <a:pt x="2726279" y="3516209"/>
                </a:moveTo>
                <a:cubicBezTo>
                  <a:pt x="2721335" y="3538020"/>
                  <a:pt x="2741872" y="3517347"/>
                  <a:pt x="2726279" y="3516209"/>
                </a:cubicBezTo>
                <a:close/>
                <a:moveTo>
                  <a:pt x="2563885" y="3516209"/>
                </a:moveTo>
                <a:lnTo>
                  <a:pt x="2564266" y="3516778"/>
                </a:lnTo>
                <a:cubicBezTo>
                  <a:pt x="2564266" y="3530244"/>
                  <a:pt x="2573774" y="3535744"/>
                  <a:pt x="2579858" y="3542952"/>
                </a:cubicBezTo>
                <a:cubicBezTo>
                  <a:pt x="2574724" y="3533279"/>
                  <a:pt x="2579668" y="3514312"/>
                  <a:pt x="2563885" y="3516209"/>
                </a:cubicBezTo>
                <a:close/>
                <a:moveTo>
                  <a:pt x="4970511" y="3516019"/>
                </a:moveTo>
                <a:cubicBezTo>
                  <a:pt x="4964806" y="3543710"/>
                  <a:pt x="4986484" y="3522278"/>
                  <a:pt x="4970511" y="3516019"/>
                </a:cubicBezTo>
                <a:close/>
                <a:moveTo>
                  <a:pt x="5618946" y="3515829"/>
                </a:moveTo>
                <a:lnTo>
                  <a:pt x="5614952" y="3516019"/>
                </a:lnTo>
                <a:lnTo>
                  <a:pt x="5614952" y="3519244"/>
                </a:lnTo>
                <a:lnTo>
                  <a:pt x="5621798" y="3515829"/>
                </a:lnTo>
                <a:close/>
                <a:moveTo>
                  <a:pt x="676388" y="3515450"/>
                </a:moveTo>
                <a:cubicBezTo>
                  <a:pt x="672775" y="3529485"/>
                  <a:pt x="687227" y="3525503"/>
                  <a:pt x="691981" y="3531192"/>
                </a:cubicBezTo>
                <a:lnTo>
                  <a:pt x="691981" y="3515450"/>
                </a:lnTo>
                <a:close/>
                <a:moveTo>
                  <a:pt x="3887187" y="3514881"/>
                </a:moveTo>
                <a:lnTo>
                  <a:pt x="3888138" y="3516398"/>
                </a:lnTo>
                <a:cubicBezTo>
                  <a:pt x="3887301" y="3523492"/>
                  <a:pt x="3891713" y="3530149"/>
                  <a:pt x="3898596" y="3532141"/>
                </a:cubicBezTo>
                <a:cubicBezTo>
                  <a:pt x="3900308" y="3524365"/>
                  <a:pt x="3895383" y="3516683"/>
                  <a:pt x="3887586" y="3514957"/>
                </a:cubicBezTo>
                <a:cubicBezTo>
                  <a:pt x="3887453" y="3514938"/>
                  <a:pt x="3887320" y="3514900"/>
                  <a:pt x="3887187" y="3514881"/>
                </a:cubicBezTo>
                <a:close/>
                <a:moveTo>
                  <a:pt x="386969" y="3514502"/>
                </a:moveTo>
                <a:lnTo>
                  <a:pt x="388110" y="3522278"/>
                </a:lnTo>
                <a:cubicBezTo>
                  <a:pt x="388110" y="3526641"/>
                  <a:pt x="390963" y="3530054"/>
                  <a:pt x="393435" y="3529675"/>
                </a:cubicBezTo>
                <a:cubicBezTo>
                  <a:pt x="396884" y="3529391"/>
                  <a:pt x="399957" y="3527399"/>
                  <a:pt x="401611" y="3524365"/>
                </a:cubicBezTo>
                <a:lnTo>
                  <a:pt x="400280" y="3523795"/>
                </a:lnTo>
                <a:lnTo>
                  <a:pt x="402752" y="3518295"/>
                </a:lnTo>
                <a:lnTo>
                  <a:pt x="394956" y="3516398"/>
                </a:lnTo>
                <a:close/>
                <a:moveTo>
                  <a:pt x="1013030" y="3513497"/>
                </a:moveTo>
                <a:cubicBezTo>
                  <a:pt x="1012882" y="3513497"/>
                  <a:pt x="1012732" y="3513516"/>
                  <a:pt x="1012585" y="3513554"/>
                </a:cubicBezTo>
                <a:cubicBezTo>
                  <a:pt x="1011117" y="3513649"/>
                  <a:pt x="1010001" y="3514900"/>
                  <a:pt x="1010091" y="3516361"/>
                </a:cubicBezTo>
                <a:cubicBezTo>
                  <a:pt x="1010094" y="3516436"/>
                  <a:pt x="1010102" y="3516512"/>
                  <a:pt x="1010113" y="3516588"/>
                </a:cubicBezTo>
                <a:cubicBezTo>
                  <a:pt x="1010530" y="3518106"/>
                  <a:pt x="1012100" y="3518997"/>
                  <a:pt x="1013620" y="3518580"/>
                </a:cubicBezTo>
                <a:lnTo>
                  <a:pt x="1013791" y="3518508"/>
                </a:lnTo>
                <a:lnTo>
                  <a:pt x="1013346" y="3519054"/>
                </a:lnTo>
                <a:lnTo>
                  <a:pt x="1014297" y="3518295"/>
                </a:lnTo>
                <a:lnTo>
                  <a:pt x="1013791" y="3518508"/>
                </a:lnTo>
                <a:lnTo>
                  <a:pt x="1015818" y="3516019"/>
                </a:lnTo>
                <a:cubicBezTo>
                  <a:pt x="1015748" y="3514559"/>
                  <a:pt x="1014500" y="3513421"/>
                  <a:pt x="1013030" y="3513497"/>
                </a:cubicBezTo>
                <a:close/>
                <a:moveTo>
                  <a:pt x="5651082" y="3512416"/>
                </a:moveTo>
                <a:cubicBezTo>
                  <a:pt x="5650664" y="3512264"/>
                  <a:pt x="5650188" y="3512416"/>
                  <a:pt x="5649941" y="3512795"/>
                </a:cubicBezTo>
                <a:lnTo>
                  <a:pt x="5651082" y="3513554"/>
                </a:lnTo>
                <a:cubicBezTo>
                  <a:pt x="5651481" y="3513838"/>
                  <a:pt x="5652014" y="3513838"/>
                  <a:pt x="5652413" y="3513554"/>
                </a:cubicBezTo>
                <a:cubicBezTo>
                  <a:pt x="5652585" y="3513193"/>
                  <a:pt x="5652585" y="3512776"/>
                  <a:pt x="5652413" y="3512416"/>
                </a:cubicBezTo>
                <a:cubicBezTo>
                  <a:pt x="5652014" y="3512131"/>
                  <a:pt x="5651481" y="3512131"/>
                  <a:pt x="5651082" y="3512416"/>
                </a:cubicBezTo>
                <a:close/>
                <a:moveTo>
                  <a:pt x="1590472" y="3512416"/>
                </a:moveTo>
                <a:cubicBezTo>
                  <a:pt x="1585528" y="3534037"/>
                  <a:pt x="1606255" y="3513554"/>
                  <a:pt x="1590472" y="3512416"/>
                </a:cubicBezTo>
                <a:close/>
                <a:moveTo>
                  <a:pt x="2830865" y="3512226"/>
                </a:moveTo>
                <a:cubicBezTo>
                  <a:pt x="2825921" y="3533848"/>
                  <a:pt x="2846458" y="3513364"/>
                  <a:pt x="2830865" y="3512226"/>
                </a:cubicBezTo>
                <a:close/>
                <a:moveTo>
                  <a:pt x="2176916" y="3512226"/>
                </a:moveTo>
                <a:cubicBezTo>
                  <a:pt x="2176156" y="3518485"/>
                  <a:pt x="2176631" y="3523796"/>
                  <a:pt x="2179032" y="3527352"/>
                </a:cubicBezTo>
                <a:lnTo>
                  <a:pt x="2192404" y="3531852"/>
                </a:lnTo>
                <a:lnTo>
                  <a:pt x="2192699" y="3533089"/>
                </a:lnTo>
                <a:lnTo>
                  <a:pt x="2192699" y="3531951"/>
                </a:lnTo>
                <a:lnTo>
                  <a:pt x="2192404" y="3531852"/>
                </a:lnTo>
                <a:lnTo>
                  <a:pt x="2189157" y="3518248"/>
                </a:lnTo>
                <a:cubicBezTo>
                  <a:pt x="2187232" y="3514075"/>
                  <a:pt x="2183857" y="3511373"/>
                  <a:pt x="2176916" y="3512226"/>
                </a:cubicBezTo>
                <a:close/>
                <a:moveTo>
                  <a:pt x="791623" y="3511847"/>
                </a:moveTo>
                <a:lnTo>
                  <a:pt x="791623" y="3527399"/>
                </a:lnTo>
                <a:cubicBezTo>
                  <a:pt x="800941" y="3527399"/>
                  <a:pt x="803793" y="3522278"/>
                  <a:pt x="802082" y="3511847"/>
                </a:cubicBezTo>
                <a:close/>
                <a:moveTo>
                  <a:pt x="3426627" y="3511670"/>
                </a:moveTo>
                <a:lnTo>
                  <a:pt x="3426627" y="3512036"/>
                </a:lnTo>
                <a:lnTo>
                  <a:pt x="3424932" y="3512036"/>
                </a:lnTo>
                <a:close/>
                <a:moveTo>
                  <a:pt x="2395977" y="3511657"/>
                </a:moveTo>
                <a:cubicBezTo>
                  <a:pt x="2398545" y="3516921"/>
                  <a:pt x="2394159" y="3529118"/>
                  <a:pt x="2396539" y="3534488"/>
                </a:cubicBezTo>
                <a:lnTo>
                  <a:pt x="2401358" y="3536909"/>
                </a:lnTo>
                <a:lnTo>
                  <a:pt x="2401111" y="3537641"/>
                </a:lnTo>
                <a:lnTo>
                  <a:pt x="2401682" y="3537072"/>
                </a:lnTo>
                <a:lnTo>
                  <a:pt x="2401358" y="3536909"/>
                </a:lnTo>
                <a:lnTo>
                  <a:pt x="2406246" y="3522373"/>
                </a:lnTo>
                <a:cubicBezTo>
                  <a:pt x="2405723" y="3516778"/>
                  <a:pt x="2402633" y="3511942"/>
                  <a:pt x="2395977" y="3511657"/>
                </a:cubicBezTo>
                <a:close/>
                <a:moveTo>
                  <a:pt x="3098797" y="3511278"/>
                </a:moveTo>
                <a:cubicBezTo>
                  <a:pt x="3095374" y="3520002"/>
                  <a:pt x="3099557" y="3520761"/>
                  <a:pt x="3101269" y="3518485"/>
                </a:cubicBezTo>
                <a:lnTo>
                  <a:pt x="3102029" y="3519054"/>
                </a:lnTo>
                <a:cubicBezTo>
                  <a:pt x="3104311" y="3517157"/>
                  <a:pt x="3105832" y="3512985"/>
                  <a:pt x="3102029" y="3511278"/>
                </a:cubicBezTo>
                <a:cubicBezTo>
                  <a:pt x="3100964" y="3511012"/>
                  <a:pt x="3099862" y="3511012"/>
                  <a:pt x="3098797" y="3511278"/>
                </a:cubicBezTo>
                <a:close/>
                <a:moveTo>
                  <a:pt x="1680416" y="3511088"/>
                </a:moveTo>
                <a:cubicBezTo>
                  <a:pt x="1680416" y="3514312"/>
                  <a:pt x="1680416" y="3517157"/>
                  <a:pt x="1675092" y="3516209"/>
                </a:cubicBezTo>
                <a:lnTo>
                  <a:pt x="1675092" y="3526641"/>
                </a:lnTo>
                <a:cubicBezTo>
                  <a:pt x="1688023" y="3534796"/>
                  <a:pt x="1690495" y="3509002"/>
                  <a:pt x="1680416" y="3511088"/>
                </a:cubicBezTo>
                <a:close/>
                <a:moveTo>
                  <a:pt x="272875" y="3511088"/>
                </a:moveTo>
                <a:cubicBezTo>
                  <a:pt x="260895" y="3546176"/>
                  <a:pt x="291891" y="3550918"/>
                  <a:pt x="272875" y="3511088"/>
                </a:cubicBezTo>
                <a:close/>
                <a:moveTo>
                  <a:pt x="235985" y="3510709"/>
                </a:moveTo>
                <a:cubicBezTo>
                  <a:pt x="231041" y="3532331"/>
                  <a:pt x="251578" y="3511847"/>
                  <a:pt x="235985" y="3510709"/>
                </a:cubicBezTo>
                <a:close/>
                <a:moveTo>
                  <a:pt x="852473" y="3510329"/>
                </a:moveTo>
                <a:cubicBezTo>
                  <a:pt x="835549" y="3526641"/>
                  <a:pt x="871489" y="3519054"/>
                  <a:pt x="852473" y="3510329"/>
                </a:cubicBezTo>
                <a:close/>
                <a:moveTo>
                  <a:pt x="5667055" y="3506915"/>
                </a:moveTo>
                <a:lnTo>
                  <a:pt x="5660590" y="3509570"/>
                </a:lnTo>
                <a:lnTo>
                  <a:pt x="5660590" y="3511278"/>
                </a:lnTo>
                <a:lnTo>
                  <a:pt x="5657928" y="3512985"/>
                </a:lnTo>
                <a:lnTo>
                  <a:pt x="5656597" y="3515071"/>
                </a:lnTo>
                <a:lnTo>
                  <a:pt x="5660020" y="3513743"/>
                </a:lnTo>
                <a:lnTo>
                  <a:pt x="5663442" y="3512416"/>
                </a:lnTo>
                <a:lnTo>
                  <a:pt x="5663442" y="3508812"/>
                </a:lnTo>
                <a:lnTo>
                  <a:pt x="5667055" y="3508812"/>
                </a:lnTo>
                <a:close/>
                <a:moveTo>
                  <a:pt x="1078950" y="3506915"/>
                </a:moveTo>
                <a:cubicBezTo>
                  <a:pt x="1086941" y="3525389"/>
                  <a:pt x="1092440" y="3544848"/>
                  <a:pt x="1095304" y="3564763"/>
                </a:cubicBezTo>
                <a:lnTo>
                  <a:pt x="1071154" y="3568556"/>
                </a:lnTo>
                <a:lnTo>
                  <a:pt x="1024375" y="3575574"/>
                </a:lnTo>
                <a:lnTo>
                  <a:pt x="1023234" y="3597765"/>
                </a:lnTo>
                <a:lnTo>
                  <a:pt x="1022093" y="3619956"/>
                </a:lnTo>
                <a:lnTo>
                  <a:pt x="996802" y="3602127"/>
                </a:lnTo>
                <a:lnTo>
                  <a:pt x="980639" y="3590748"/>
                </a:lnTo>
                <a:lnTo>
                  <a:pt x="997943" y="3639302"/>
                </a:lnTo>
                <a:cubicBezTo>
                  <a:pt x="997943" y="3642526"/>
                  <a:pt x="997943" y="3646699"/>
                  <a:pt x="999655" y="3647647"/>
                </a:cubicBezTo>
                <a:cubicBezTo>
                  <a:pt x="999942" y="3649164"/>
                  <a:pt x="1001336" y="3650246"/>
                  <a:pt x="1002887" y="3650113"/>
                </a:cubicBezTo>
                <a:cubicBezTo>
                  <a:pt x="1004450" y="3649923"/>
                  <a:pt x="1005561" y="3648501"/>
                  <a:pt x="1005365" y="3646945"/>
                </a:cubicBezTo>
                <a:cubicBezTo>
                  <a:pt x="1005363" y="3646926"/>
                  <a:pt x="1005361" y="3646908"/>
                  <a:pt x="1005359" y="3646888"/>
                </a:cubicBezTo>
                <a:cubicBezTo>
                  <a:pt x="1005107" y="3645864"/>
                  <a:pt x="1004300" y="3645049"/>
                  <a:pt x="1003268" y="3644802"/>
                </a:cubicBezTo>
                <a:lnTo>
                  <a:pt x="1003268" y="3643664"/>
                </a:lnTo>
                <a:cubicBezTo>
                  <a:pt x="1008623" y="3643550"/>
                  <a:pt x="1013960" y="3643038"/>
                  <a:pt x="1019241" y="3642147"/>
                </a:cubicBezTo>
                <a:cubicBezTo>
                  <a:pt x="1043634" y="3632929"/>
                  <a:pt x="1065426" y="3617965"/>
                  <a:pt x="1082753" y="3598524"/>
                </a:cubicBezTo>
                <a:lnTo>
                  <a:pt x="1098536" y="3581643"/>
                </a:lnTo>
                <a:cubicBezTo>
                  <a:pt x="1097991" y="3584090"/>
                  <a:pt x="1098962" y="3586632"/>
                  <a:pt x="1101008" y="3588092"/>
                </a:cubicBezTo>
                <a:cubicBezTo>
                  <a:pt x="1100058" y="3584678"/>
                  <a:pt x="1104051" y="3584678"/>
                  <a:pt x="1107284" y="3582212"/>
                </a:cubicBezTo>
                <a:lnTo>
                  <a:pt x="1108234" y="3582212"/>
                </a:lnTo>
                <a:cubicBezTo>
                  <a:pt x="1108234" y="3584868"/>
                  <a:pt x="1109565" y="3587523"/>
                  <a:pt x="1110136" y="3590558"/>
                </a:cubicBezTo>
                <a:cubicBezTo>
                  <a:pt x="1115841" y="3626025"/>
                  <a:pt x="1114319" y="3593403"/>
                  <a:pt x="1116791" y="3563056"/>
                </a:cubicBezTo>
                <a:lnTo>
                  <a:pt x="1118313" y="3561539"/>
                </a:lnTo>
                <a:lnTo>
                  <a:pt x="1116982" y="3561539"/>
                </a:lnTo>
                <a:cubicBezTo>
                  <a:pt x="1116982" y="3561539"/>
                  <a:pt x="1116982" y="3560022"/>
                  <a:pt x="1116982" y="3559453"/>
                </a:cubicBezTo>
                <a:cubicBezTo>
                  <a:pt x="1096254" y="3551487"/>
                  <a:pt x="1100438" y="3505967"/>
                  <a:pt x="1078950" y="3506915"/>
                </a:cubicBezTo>
                <a:close/>
                <a:moveTo>
                  <a:pt x="341712" y="3506157"/>
                </a:moveTo>
                <a:cubicBezTo>
                  <a:pt x="330873" y="3501225"/>
                  <a:pt x="318323" y="3519433"/>
                  <a:pt x="331253" y="3521520"/>
                </a:cubicBezTo>
                <a:lnTo>
                  <a:pt x="331253" y="3521899"/>
                </a:lnTo>
                <a:cubicBezTo>
                  <a:pt x="331253" y="3513743"/>
                  <a:pt x="344564" y="3517726"/>
                  <a:pt x="341712" y="3506157"/>
                </a:cubicBezTo>
                <a:close/>
                <a:moveTo>
                  <a:pt x="2710116" y="3505777"/>
                </a:moveTo>
                <a:lnTo>
                  <a:pt x="2709995" y="3507053"/>
                </a:lnTo>
                <a:lnTo>
                  <a:pt x="2700282" y="3509319"/>
                </a:lnTo>
                <a:cubicBezTo>
                  <a:pt x="2692919" y="3516636"/>
                  <a:pt x="2698232" y="3534702"/>
                  <a:pt x="2707073" y="3537831"/>
                </a:cubicBezTo>
                <a:lnTo>
                  <a:pt x="2709995" y="3507053"/>
                </a:lnTo>
                <a:lnTo>
                  <a:pt x="2712208" y="3506536"/>
                </a:lnTo>
                <a:close/>
                <a:moveTo>
                  <a:pt x="2657871" y="3505327"/>
                </a:moveTo>
                <a:cubicBezTo>
                  <a:pt x="2649504" y="3504545"/>
                  <a:pt x="2640233" y="3506631"/>
                  <a:pt x="2635194" y="3511088"/>
                </a:cubicBezTo>
                <a:lnTo>
                  <a:pt x="2631771" y="3511088"/>
                </a:lnTo>
                <a:lnTo>
                  <a:pt x="2631771" y="3521520"/>
                </a:lnTo>
                <a:lnTo>
                  <a:pt x="2643181" y="3521520"/>
                </a:lnTo>
                <a:lnTo>
                  <a:pt x="2643181" y="3517726"/>
                </a:lnTo>
                <a:cubicBezTo>
                  <a:pt x="2650977" y="3519433"/>
                  <a:pt x="2661055" y="3518485"/>
                  <a:pt x="2672655" y="3521520"/>
                </a:cubicBezTo>
                <a:cubicBezTo>
                  <a:pt x="2672655" y="3519623"/>
                  <a:pt x="2672655" y="3516778"/>
                  <a:pt x="2675127" y="3516778"/>
                </a:cubicBezTo>
                <a:cubicBezTo>
                  <a:pt x="2673701" y="3509761"/>
                  <a:pt x="2666238" y="3506110"/>
                  <a:pt x="2657871" y="3505327"/>
                </a:cubicBezTo>
                <a:close/>
                <a:moveTo>
                  <a:pt x="5519304" y="3505019"/>
                </a:moveTo>
                <a:cubicBezTo>
                  <a:pt x="5514359" y="3526641"/>
                  <a:pt x="5534897" y="3505967"/>
                  <a:pt x="5519304" y="3505019"/>
                </a:cubicBezTo>
                <a:close/>
                <a:moveTo>
                  <a:pt x="2899322" y="3505019"/>
                </a:moveTo>
                <a:lnTo>
                  <a:pt x="2898371" y="3505777"/>
                </a:lnTo>
                <a:lnTo>
                  <a:pt x="2900349" y="3506566"/>
                </a:lnTo>
                <a:lnTo>
                  <a:pt x="2909781" y="3520761"/>
                </a:lnTo>
                <a:cubicBezTo>
                  <a:pt x="2909591" y="3517063"/>
                  <a:pt x="2909495" y="3512748"/>
                  <a:pt x="2908069" y="3509642"/>
                </a:cubicBezTo>
                <a:lnTo>
                  <a:pt x="2900349" y="3506566"/>
                </a:lnTo>
                <a:close/>
                <a:moveTo>
                  <a:pt x="512853" y="3504639"/>
                </a:moveTo>
                <a:cubicBezTo>
                  <a:pt x="505437" y="3501794"/>
                  <a:pt x="497831" y="3508812"/>
                  <a:pt x="502204" y="3514312"/>
                </a:cubicBezTo>
                <a:lnTo>
                  <a:pt x="500873" y="3516588"/>
                </a:lnTo>
                <a:cubicBezTo>
                  <a:pt x="507909" y="3516588"/>
                  <a:pt x="508479" y="3508433"/>
                  <a:pt x="512853" y="3504639"/>
                </a:cubicBezTo>
                <a:close/>
                <a:moveTo>
                  <a:pt x="1982195" y="3504260"/>
                </a:moveTo>
                <a:cubicBezTo>
                  <a:pt x="1969265" y="3520382"/>
                  <a:pt x="1988661" y="3536124"/>
                  <a:pt x="1971737" y="3545987"/>
                </a:cubicBezTo>
                <a:cubicBezTo>
                  <a:pt x="1996647" y="3544659"/>
                  <a:pt x="1985618" y="3514502"/>
                  <a:pt x="1983526" y="3505777"/>
                </a:cubicBezTo>
                <a:close/>
                <a:moveTo>
                  <a:pt x="1606255" y="3501984"/>
                </a:moveTo>
                <a:cubicBezTo>
                  <a:pt x="1601311" y="3523606"/>
                  <a:pt x="1621848" y="3502932"/>
                  <a:pt x="1606255" y="3501984"/>
                </a:cubicBezTo>
                <a:close/>
                <a:moveTo>
                  <a:pt x="3379468" y="3500846"/>
                </a:moveTo>
                <a:cubicBezTo>
                  <a:pt x="3373763" y="3528537"/>
                  <a:pt x="3395441" y="3506915"/>
                  <a:pt x="3379468" y="3500846"/>
                </a:cubicBezTo>
                <a:close/>
                <a:moveTo>
                  <a:pt x="2365742" y="3500846"/>
                </a:moveTo>
                <a:cubicBezTo>
                  <a:pt x="2360037" y="3528537"/>
                  <a:pt x="2381525" y="3506915"/>
                  <a:pt x="2365742" y="3500846"/>
                </a:cubicBezTo>
                <a:close/>
                <a:moveTo>
                  <a:pt x="1444432" y="3500846"/>
                </a:moveTo>
                <a:cubicBezTo>
                  <a:pt x="1435544" y="3500353"/>
                  <a:pt x="1426791" y="3503179"/>
                  <a:pt x="1419901" y="3508812"/>
                </a:cubicBezTo>
                <a:lnTo>
                  <a:pt x="1419901" y="3513743"/>
                </a:lnTo>
                <a:lnTo>
                  <a:pt x="1426177" y="3516019"/>
                </a:lnTo>
                <a:lnTo>
                  <a:pt x="1432642" y="3511467"/>
                </a:lnTo>
                <a:cubicBezTo>
                  <a:pt x="1435084" y="3506574"/>
                  <a:pt x="1439296" y="3502762"/>
                  <a:pt x="1444432" y="3500846"/>
                </a:cubicBezTo>
                <a:close/>
                <a:moveTo>
                  <a:pt x="2343001" y="3500479"/>
                </a:moveTo>
                <a:cubicBezTo>
                  <a:pt x="2341058" y="3500929"/>
                  <a:pt x="2339501" y="3502553"/>
                  <a:pt x="2338930" y="3505777"/>
                </a:cubicBezTo>
                <a:lnTo>
                  <a:pt x="2338930" y="3506157"/>
                </a:lnTo>
                <a:cubicBezTo>
                  <a:pt x="2347297" y="3506157"/>
                  <a:pt x="2343113" y="3519623"/>
                  <a:pt x="2354713" y="3516588"/>
                </a:cubicBezTo>
                <a:cubicBezTo>
                  <a:pt x="2358136" y="3508338"/>
                  <a:pt x="2348830" y="3499127"/>
                  <a:pt x="2343001" y="3500479"/>
                </a:cubicBezTo>
                <a:close/>
                <a:moveTo>
                  <a:pt x="2968828" y="3499776"/>
                </a:moveTo>
                <a:cubicBezTo>
                  <a:pt x="2971511" y="3498060"/>
                  <a:pt x="2975243" y="3497953"/>
                  <a:pt x="2980139" y="3500656"/>
                </a:cubicBezTo>
                <a:cubicBezTo>
                  <a:pt x="2977477" y="3503976"/>
                  <a:pt x="2976193" y="3508670"/>
                  <a:pt x="2974909" y="3513388"/>
                </a:cubicBezTo>
                <a:lnTo>
                  <a:pt x="2969742" y="3526109"/>
                </a:lnTo>
                <a:lnTo>
                  <a:pt x="2964389" y="3519780"/>
                </a:lnTo>
                <a:cubicBezTo>
                  <a:pt x="2962291" y="3513076"/>
                  <a:pt x="2963462" y="3503208"/>
                  <a:pt x="2968828" y="3499776"/>
                </a:cubicBezTo>
                <a:close/>
                <a:moveTo>
                  <a:pt x="5651272" y="3499708"/>
                </a:moveTo>
                <a:lnTo>
                  <a:pt x="5648420" y="3501605"/>
                </a:lnTo>
                <a:lnTo>
                  <a:pt x="5642906" y="3505208"/>
                </a:lnTo>
                <a:lnTo>
                  <a:pt x="5640053" y="3507105"/>
                </a:lnTo>
                <a:lnTo>
                  <a:pt x="5640053" y="3508433"/>
                </a:lnTo>
                <a:cubicBezTo>
                  <a:pt x="5639958" y="3509248"/>
                  <a:pt x="5639958" y="3510083"/>
                  <a:pt x="5640053" y="3510898"/>
                </a:cubicBezTo>
                <a:cubicBezTo>
                  <a:pt x="5640509" y="3511638"/>
                  <a:pt x="5641289" y="3512131"/>
                  <a:pt x="5642145" y="3512226"/>
                </a:cubicBezTo>
                <a:lnTo>
                  <a:pt x="5643856" y="3512226"/>
                </a:lnTo>
                <a:lnTo>
                  <a:pt x="5642906" y="3510329"/>
                </a:lnTo>
                <a:lnTo>
                  <a:pt x="5641194" y="3508812"/>
                </a:lnTo>
                <a:lnTo>
                  <a:pt x="5651272" y="3501225"/>
                </a:lnTo>
                <a:close/>
                <a:moveTo>
                  <a:pt x="237664" y="3497413"/>
                </a:moveTo>
                <a:cubicBezTo>
                  <a:pt x="237611" y="3497413"/>
                  <a:pt x="237559" y="3497432"/>
                  <a:pt x="237506" y="3497432"/>
                </a:cubicBezTo>
                <a:cubicBezTo>
                  <a:pt x="236006" y="3497622"/>
                  <a:pt x="234920" y="3498968"/>
                  <a:pt x="235034" y="3500467"/>
                </a:cubicBezTo>
                <a:cubicBezTo>
                  <a:pt x="235152" y="3502041"/>
                  <a:pt x="236521" y="3503217"/>
                  <a:pt x="238094" y="3503084"/>
                </a:cubicBezTo>
                <a:cubicBezTo>
                  <a:pt x="239664" y="3502970"/>
                  <a:pt x="240841" y="3501605"/>
                  <a:pt x="240723" y="3500030"/>
                </a:cubicBezTo>
                <a:cubicBezTo>
                  <a:pt x="240604" y="3498475"/>
                  <a:pt x="239234" y="3497299"/>
                  <a:pt x="237664" y="3497413"/>
                </a:cubicBezTo>
                <a:close/>
                <a:moveTo>
                  <a:pt x="2610854" y="3495346"/>
                </a:moveTo>
                <a:cubicBezTo>
                  <a:pt x="2590697" y="3489656"/>
                  <a:pt x="2591838" y="3514312"/>
                  <a:pt x="2579478" y="3500656"/>
                </a:cubicBezTo>
                <a:cubicBezTo>
                  <a:pt x="2588986" y="3525123"/>
                  <a:pt x="2596973" y="3499898"/>
                  <a:pt x="2610854" y="3526641"/>
                </a:cubicBezTo>
                <a:close/>
                <a:moveTo>
                  <a:pt x="346276" y="3495346"/>
                </a:moveTo>
                <a:cubicBezTo>
                  <a:pt x="341332" y="3517157"/>
                  <a:pt x="362059" y="3496484"/>
                  <a:pt x="346276" y="3495346"/>
                </a:cubicBezTo>
                <a:close/>
                <a:moveTo>
                  <a:pt x="4824090" y="3494777"/>
                </a:moveTo>
                <a:cubicBezTo>
                  <a:pt x="4803743" y="3507864"/>
                  <a:pt x="4841394" y="3502363"/>
                  <a:pt x="4824090" y="3494777"/>
                </a:cubicBezTo>
                <a:close/>
                <a:moveTo>
                  <a:pt x="5627123" y="3494587"/>
                </a:moveTo>
                <a:lnTo>
                  <a:pt x="5623699" y="3497622"/>
                </a:lnTo>
                <a:lnTo>
                  <a:pt x="5621038" y="3500277"/>
                </a:lnTo>
                <a:lnTo>
                  <a:pt x="5621038" y="3501984"/>
                </a:lnTo>
                <a:lnTo>
                  <a:pt x="5619516" y="3503312"/>
                </a:lnTo>
                <a:lnTo>
                  <a:pt x="5617805" y="3504450"/>
                </a:lnTo>
                <a:lnTo>
                  <a:pt x="5619136" y="3507295"/>
                </a:lnTo>
                <a:lnTo>
                  <a:pt x="5620657" y="3505208"/>
                </a:lnTo>
                <a:cubicBezTo>
                  <a:pt x="5621722" y="3503937"/>
                  <a:pt x="5622616" y="3502534"/>
                  <a:pt x="5623319" y="3501036"/>
                </a:cubicBezTo>
                <a:lnTo>
                  <a:pt x="5624270" y="3498570"/>
                </a:lnTo>
                <a:lnTo>
                  <a:pt x="5626552" y="3498570"/>
                </a:lnTo>
                <a:lnTo>
                  <a:pt x="5629594" y="3498001"/>
                </a:lnTo>
                <a:lnTo>
                  <a:pt x="5628073" y="3494587"/>
                </a:lnTo>
                <a:close/>
                <a:moveTo>
                  <a:pt x="1816973" y="3493900"/>
                </a:moveTo>
                <a:cubicBezTo>
                  <a:pt x="1812480" y="3495014"/>
                  <a:pt x="1807726" y="3500277"/>
                  <a:pt x="1816188" y="3506346"/>
                </a:cubicBezTo>
                <a:cubicBezTo>
                  <a:pt x="1825696" y="3495820"/>
                  <a:pt x="1821465" y="3492785"/>
                  <a:pt x="1816973" y="3493900"/>
                </a:cubicBezTo>
                <a:close/>
                <a:moveTo>
                  <a:pt x="3129032" y="3493828"/>
                </a:moveTo>
                <a:cubicBezTo>
                  <a:pt x="3118573" y="3508812"/>
                  <a:pt x="3137589" y="3512985"/>
                  <a:pt x="3139490" y="3494018"/>
                </a:cubicBezTo>
                <a:lnTo>
                  <a:pt x="3139490" y="3493828"/>
                </a:lnTo>
                <a:close/>
                <a:moveTo>
                  <a:pt x="5641004" y="3490035"/>
                </a:moveTo>
                <a:lnTo>
                  <a:pt x="5639863" y="3491173"/>
                </a:lnTo>
                <a:cubicBezTo>
                  <a:pt x="5639863" y="3491173"/>
                  <a:pt x="5639863" y="3492690"/>
                  <a:pt x="5639863" y="3493070"/>
                </a:cubicBezTo>
                <a:lnTo>
                  <a:pt x="5642906" y="3490604"/>
                </a:lnTo>
                <a:close/>
                <a:moveTo>
                  <a:pt x="2427923" y="3489845"/>
                </a:moveTo>
                <a:lnTo>
                  <a:pt x="2427353" y="3490794"/>
                </a:lnTo>
                <a:cubicBezTo>
                  <a:pt x="2415373" y="3489276"/>
                  <a:pt x="2408337" y="3492121"/>
                  <a:pt x="2406435" y="3501225"/>
                </a:cubicBezTo>
                <a:cubicBezTo>
                  <a:pt x="2416133" y="3499518"/>
                  <a:pt x="2434008" y="3505967"/>
                  <a:pt x="2427923" y="3489845"/>
                </a:cubicBezTo>
                <a:close/>
                <a:moveTo>
                  <a:pt x="2020037" y="3489845"/>
                </a:moveTo>
                <a:cubicBezTo>
                  <a:pt x="2019447" y="3498172"/>
                  <a:pt x="2023459" y="3506175"/>
                  <a:pt x="2030495" y="3510709"/>
                </a:cubicBezTo>
                <a:cubicBezTo>
                  <a:pt x="2030001" y="3506839"/>
                  <a:pt x="2030952" y="3502932"/>
                  <a:pt x="2033157" y="3499708"/>
                </a:cubicBezTo>
                <a:lnTo>
                  <a:pt x="2031636" y="3499708"/>
                </a:lnTo>
                <a:lnTo>
                  <a:pt x="2033728" y="3496104"/>
                </a:lnTo>
                <a:lnTo>
                  <a:pt x="2035439" y="3493639"/>
                </a:lnTo>
                <a:cubicBezTo>
                  <a:pt x="2035439" y="3493639"/>
                  <a:pt x="2035439" y="3491932"/>
                  <a:pt x="2035439" y="3490794"/>
                </a:cubicBezTo>
                <a:close/>
                <a:moveTo>
                  <a:pt x="1899857" y="3489845"/>
                </a:moveTo>
                <a:cubicBezTo>
                  <a:pt x="1872285" y="3489845"/>
                  <a:pt x="1894343" y="3511847"/>
                  <a:pt x="1899857" y="3489845"/>
                </a:cubicBezTo>
                <a:close/>
                <a:moveTo>
                  <a:pt x="1512888" y="3489845"/>
                </a:moveTo>
                <a:cubicBezTo>
                  <a:pt x="1507944" y="3511467"/>
                  <a:pt x="1528481" y="3489845"/>
                  <a:pt x="1512888" y="3489845"/>
                </a:cubicBezTo>
                <a:close/>
                <a:moveTo>
                  <a:pt x="722596" y="3489845"/>
                </a:moveTo>
                <a:cubicBezTo>
                  <a:pt x="717652" y="3511467"/>
                  <a:pt x="738379" y="3489845"/>
                  <a:pt x="722596" y="3489845"/>
                </a:cubicBezTo>
                <a:close/>
                <a:moveTo>
                  <a:pt x="5564162" y="3487209"/>
                </a:moveTo>
                <a:cubicBezTo>
                  <a:pt x="5563819" y="3487342"/>
                  <a:pt x="5563553" y="3487607"/>
                  <a:pt x="5563420" y="3487949"/>
                </a:cubicBezTo>
                <a:lnTo>
                  <a:pt x="5565892" y="3489593"/>
                </a:lnTo>
                <a:lnTo>
                  <a:pt x="5565892" y="3489656"/>
                </a:lnTo>
                <a:lnTo>
                  <a:pt x="5566272" y="3489845"/>
                </a:lnTo>
                <a:lnTo>
                  <a:pt x="5565892" y="3489593"/>
                </a:lnTo>
                <a:lnTo>
                  <a:pt x="5565892" y="3487949"/>
                </a:lnTo>
                <a:cubicBezTo>
                  <a:pt x="5565626" y="3487266"/>
                  <a:pt x="5564846" y="3486944"/>
                  <a:pt x="5564162" y="3487209"/>
                </a:cubicBezTo>
                <a:close/>
                <a:moveTo>
                  <a:pt x="779857" y="3486526"/>
                </a:moveTo>
                <a:lnTo>
                  <a:pt x="769253" y="3488073"/>
                </a:lnTo>
                <a:lnTo>
                  <a:pt x="768804" y="3487380"/>
                </a:lnTo>
                <a:lnTo>
                  <a:pt x="768804" y="3488138"/>
                </a:lnTo>
                <a:lnTo>
                  <a:pt x="769253" y="3488073"/>
                </a:lnTo>
                <a:lnTo>
                  <a:pt x="774367" y="3495962"/>
                </a:lnTo>
                <a:cubicBezTo>
                  <a:pt x="777599" y="3496958"/>
                  <a:pt x="781735" y="3496294"/>
                  <a:pt x="785348" y="3494587"/>
                </a:cubicBezTo>
                <a:cubicBezTo>
                  <a:pt x="785348" y="3489940"/>
                  <a:pt x="783066" y="3487427"/>
                  <a:pt x="779857" y="3486526"/>
                </a:cubicBezTo>
                <a:close/>
                <a:moveTo>
                  <a:pt x="2647174" y="3486432"/>
                </a:moveTo>
                <a:cubicBezTo>
                  <a:pt x="2642040" y="3508243"/>
                  <a:pt x="2662767" y="3487570"/>
                  <a:pt x="2647174" y="3486432"/>
                </a:cubicBezTo>
                <a:close/>
                <a:moveTo>
                  <a:pt x="2632152" y="3485483"/>
                </a:moveTo>
                <a:cubicBezTo>
                  <a:pt x="2630630" y="3492501"/>
                  <a:pt x="2624165" y="3493828"/>
                  <a:pt x="2621313" y="3500656"/>
                </a:cubicBezTo>
                <a:lnTo>
                  <a:pt x="2621693" y="3501225"/>
                </a:lnTo>
                <a:cubicBezTo>
                  <a:pt x="2632532" y="3505777"/>
                  <a:pt x="2645272" y="3487570"/>
                  <a:pt x="2632152" y="3485483"/>
                </a:cubicBezTo>
                <a:close/>
                <a:moveTo>
                  <a:pt x="3395251" y="3485104"/>
                </a:moveTo>
                <a:cubicBezTo>
                  <a:pt x="3374714" y="3498191"/>
                  <a:pt x="3412556" y="3492880"/>
                  <a:pt x="3395251" y="3485104"/>
                </a:cubicBezTo>
                <a:close/>
                <a:moveTo>
                  <a:pt x="2527185" y="3484914"/>
                </a:moveTo>
                <a:cubicBezTo>
                  <a:pt x="2518628" y="3495346"/>
                  <a:pt x="2504556" y="3477517"/>
                  <a:pt x="2474892" y="3495346"/>
                </a:cubicBezTo>
                <a:cubicBezTo>
                  <a:pt x="2471032" y="3511334"/>
                  <a:pt x="2480920" y="3527418"/>
                  <a:pt x="2496950" y="3531249"/>
                </a:cubicBezTo>
                <a:cubicBezTo>
                  <a:pt x="2498319" y="3531591"/>
                  <a:pt x="2499726" y="3531818"/>
                  <a:pt x="2501133" y="3531951"/>
                </a:cubicBezTo>
                <a:cubicBezTo>
                  <a:pt x="2503891" y="3530491"/>
                  <a:pt x="2505355" y="3527418"/>
                  <a:pt x="2504747" y="3524365"/>
                </a:cubicBezTo>
                <a:lnTo>
                  <a:pt x="2515015" y="3520761"/>
                </a:lnTo>
                <a:lnTo>
                  <a:pt x="2509881" y="3518295"/>
                </a:lnTo>
                <a:lnTo>
                  <a:pt x="2504747" y="3515829"/>
                </a:lnTo>
                <a:lnTo>
                  <a:pt x="2502845" y="3520192"/>
                </a:lnTo>
                <a:cubicBezTo>
                  <a:pt x="2497330" y="3511847"/>
                  <a:pt x="2483829" y="3502932"/>
                  <a:pt x="2495809" y="3495346"/>
                </a:cubicBezTo>
                <a:cubicBezTo>
                  <a:pt x="2499232" y="3504639"/>
                  <a:pt x="2502845" y="3507295"/>
                  <a:pt x="2507028" y="3508433"/>
                </a:cubicBezTo>
                <a:lnTo>
                  <a:pt x="2501324" y="3510519"/>
                </a:lnTo>
                <a:lnTo>
                  <a:pt x="2503415" y="3512226"/>
                </a:lnTo>
                <a:cubicBezTo>
                  <a:pt x="2504765" y="3512757"/>
                  <a:pt x="2506249" y="3512757"/>
                  <a:pt x="2507599" y="3512226"/>
                </a:cubicBezTo>
                <a:cubicBezTo>
                  <a:pt x="2508626" y="3511581"/>
                  <a:pt x="2509101" y="3510348"/>
                  <a:pt x="2508740" y="3509191"/>
                </a:cubicBezTo>
                <a:lnTo>
                  <a:pt x="2508740" y="3507674"/>
                </a:lnTo>
                <a:cubicBezTo>
                  <a:pt x="2513437" y="3508091"/>
                  <a:pt x="2518077" y="3508907"/>
                  <a:pt x="2522621" y="3510140"/>
                </a:cubicBezTo>
                <a:cubicBezTo>
                  <a:pt x="2512163" y="3493449"/>
                  <a:pt x="2545630" y="3494018"/>
                  <a:pt x="2527185" y="3484914"/>
                </a:cubicBezTo>
                <a:close/>
                <a:moveTo>
                  <a:pt x="1089599" y="3484914"/>
                </a:moveTo>
                <a:cubicBezTo>
                  <a:pt x="1084845" y="3503312"/>
                  <a:pt x="1102910" y="3512605"/>
                  <a:pt x="1105002" y="3495346"/>
                </a:cubicBezTo>
                <a:lnTo>
                  <a:pt x="1105192" y="3495346"/>
                </a:lnTo>
                <a:cubicBezTo>
                  <a:pt x="1097776" y="3494208"/>
                  <a:pt x="1096445" y="3486811"/>
                  <a:pt x="1089599" y="3484914"/>
                </a:cubicBezTo>
                <a:close/>
                <a:moveTo>
                  <a:pt x="304251" y="3484914"/>
                </a:moveTo>
                <a:cubicBezTo>
                  <a:pt x="298736" y="3512605"/>
                  <a:pt x="320224" y="3491173"/>
                  <a:pt x="304251" y="3484914"/>
                </a:cubicBezTo>
                <a:close/>
                <a:moveTo>
                  <a:pt x="2336176" y="3483930"/>
                </a:moveTo>
                <a:cubicBezTo>
                  <a:pt x="2328483" y="3485388"/>
                  <a:pt x="2323385" y="3493781"/>
                  <a:pt x="2333796" y="3495346"/>
                </a:cubicBezTo>
                <a:lnTo>
                  <a:pt x="2333796" y="3495725"/>
                </a:lnTo>
                <a:cubicBezTo>
                  <a:pt x="2333796" y="3488897"/>
                  <a:pt x="2342923" y="3490983"/>
                  <a:pt x="2344254" y="3485293"/>
                </a:cubicBezTo>
                <a:cubicBezTo>
                  <a:pt x="2341592" y="3483729"/>
                  <a:pt x="2338740" y="3483444"/>
                  <a:pt x="2336176" y="3483930"/>
                </a:cubicBezTo>
                <a:close/>
                <a:moveTo>
                  <a:pt x="3161548" y="3483207"/>
                </a:moveTo>
                <a:lnTo>
                  <a:pt x="3161548" y="3483397"/>
                </a:lnTo>
                <a:lnTo>
                  <a:pt x="3161439" y="3483506"/>
                </a:lnTo>
                <a:close/>
                <a:moveTo>
                  <a:pt x="668021" y="3482638"/>
                </a:moveTo>
                <a:cubicBezTo>
                  <a:pt x="665365" y="3486469"/>
                  <a:pt x="663490" y="3490794"/>
                  <a:pt x="662507" y="3495346"/>
                </a:cubicBezTo>
                <a:lnTo>
                  <a:pt x="658703" y="3507864"/>
                </a:lnTo>
                <a:lnTo>
                  <a:pt x="653569" y="3507864"/>
                </a:lnTo>
                <a:lnTo>
                  <a:pt x="653569" y="3511467"/>
                </a:lnTo>
                <a:cubicBezTo>
                  <a:pt x="653082" y="3513914"/>
                  <a:pt x="653082" y="3516418"/>
                  <a:pt x="653569" y="3518864"/>
                </a:cubicBezTo>
                <a:lnTo>
                  <a:pt x="653569" y="3522657"/>
                </a:lnTo>
                <a:lnTo>
                  <a:pt x="646533" y="3527778"/>
                </a:lnTo>
                <a:lnTo>
                  <a:pt x="640829" y="3530813"/>
                </a:lnTo>
                <a:lnTo>
                  <a:pt x="649005" y="3530813"/>
                </a:lnTo>
                <a:lnTo>
                  <a:pt x="657563" y="3527778"/>
                </a:lnTo>
                <a:lnTo>
                  <a:pt x="660795" y="3518295"/>
                </a:lnTo>
                <a:cubicBezTo>
                  <a:pt x="662320" y="3514085"/>
                  <a:pt x="663279" y="3509685"/>
                  <a:pt x="663648" y="3505208"/>
                </a:cubicBezTo>
                <a:cubicBezTo>
                  <a:pt x="663946" y="3501567"/>
                  <a:pt x="664981" y="3498020"/>
                  <a:pt x="666690" y="3494777"/>
                </a:cubicBezTo>
                <a:cubicBezTo>
                  <a:pt x="668470" y="3491837"/>
                  <a:pt x="669573" y="3488518"/>
                  <a:pt x="669923" y="3485104"/>
                </a:cubicBezTo>
                <a:cubicBezTo>
                  <a:pt x="669923" y="3483776"/>
                  <a:pt x="669923" y="3482448"/>
                  <a:pt x="668021" y="3482638"/>
                </a:cubicBezTo>
                <a:close/>
                <a:moveTo>
                  <a:pt x="3453059" y="3480742"/>
                </a:moveTo>
                <a:cubicBezTo>
                  <a:pt x="3434043" y="3518675"/>
                  <a:pt x="3476448" y="3481879"/>
                  <a:pt x="3453059" y="3480742"/>
                </a:cubicBezTo>
                <a:close/>
                <a:moveTo>
                  <a:pt x="3421303" y="3480742"/>
                </a:moveTo>
                <a:cubicBezTo>
                  <a:pt x="3393920" y="3480742"/>
                  <a:pt x="3415788" y="3502743"/>
                  <a:pt x="3421303" y="3480742"/>
                </a:cubicBezTo>
                <a:close/>
                <a:moveTo>
                  <a:pt x="2234343" y="3480552"/>
                </a:moveTo>
                <a:cubicBezTo>
                  <a:pt x="2201636" y="3499518"/>
                  <a:pt x="2254880" y="3507674"/>
                  <a:pt x="2234343" y="3480552"/>
                </a:cubicBezTo>
                <a:close/>
                <a:moveTo>
                  <a:pt x="2611234" y="3480362"/>
                </a:moveTo>
                <a:cubicBezTo>
                  <a:pt x="2590888" y="3493259"/>
                  <a:pt x="2628539" y="3487949"/>
                  <a:pt x="2611234" y="3480362"/>
                </a:cubicBezTo>
                <a:close/>
                <a:moveTo>
                  <a:pt x="2395977" y="3480362"/>
                </a:moveTo>
                <a:cubicBezTo>
                  <a:pt x="2378863" y="3496673"/>
                  <a:pt x="2414992" y="3489087"/>
                  <a:pt x="2395977" y="3480362"/>
                </a:cubicBezTo>
                <a:close/>
                <a:moveTo>
                  <a:pt x="2255261" y="3480173"/>
                </a:moveTo>
                <a:cubicBezTo>
                  <a:pt x="2250317" y="3501794"/>
                  <a:pt x="2271044" y="3481121"/>
                  <a:pt x="2255261" y="3480173"/>
                </a:cubicBezTo>
                <a:close/>
                <a:moveTo>
                  <a:pt x="320795" y="3480173"/>
                </a:moveTo>
                <a:cubicBezTo>
                  <a:pt x="315090" y="3507864"/>
                  <a:pt x="336578" y="3486242"/>
                  <a:pt x="320795" y="3480173"/>
                </a:cubicBezTo>
                <a:close/>
                <a:moveTo>
                  <a:pt x="837641" y="3479034"/>
                </a:moveTo>
                <a:cubicBezTo>
                  <a:pt x="832697" y="3500656"/>
                  <a:pt x="853234" y="3479983"/>
                  <a:pt x="837641" y="3479034"/>
                </a:cubicBezTo>
                <a:close/>
                <a:moveTo>
                  <a:pt x="5764226" y="3478465"/>
                </a:moveTo>
                <a:lnTo>
                  <a:pt x="5764416" y="3479414"/>
                </a:lnTo>
                <a:cubicBezTo>
                  <a:pt x="5765747" y="3502553"/>
                  <a:pt x="5780769" y="3511847"/>
                  <a:pt x="5801116" y="3515829"/>
                </a:cubicBezTo>
                <a:cubicBezTo>
                  <a:pt x="5789611" y="3502629"/>
                  <a:pt x="5777289" y="3490149"/>
                  <a:pt x="5764226" y="3478465"/>
                </a:cubicBezTo>
                <a:close/>
                <a:moveTo>
                  <a:pt x="253479" y="3478276"/>
                </a:moveTo>
                <a:cubicBezTo>
                  <a:pt x="247657" y="3477309"/>
                  <a:pt x="241881" y="3480229"/>
                  <a:pt x="239217" y="3485483"/>
                </a:cubicBezTo>
                <a:cubicBezTo>
                  <a:pt x="245683" y="3483776"/>
                  <a:pt x="253289" y="3484345"/>
                  <a:pt x="254620" y="3478655"/>
                </a:cubicBezTo>
                <a:close/>
                <a:moveTo>
                  <a:pt x="4154738" y="3477707"/>
                </a:moveTo>
                <a:cubicBezTo>
                  <a:pt x="4137623" y="3494018"/>
                  <a:pt x="4173753" y="3486432"/>
                  <a:pt x="4154738" y="3477707"/>
                </a:cubicBezTo>
                <a:close/>
                <a:moveTo>
                  <a:pt x="1046362" y="3477257"/>
                </a:moveTo>
                <a:cubicBezTo>
                  <a:pt x="1042013" y="3477470"/>
                  <a:pt x="1038067" y="3481880"/>
                  <a:pt x="1047574" y="3489845"/>
                </a:cubicBezTo>
                <a:cubicBezTo>
                  <a:pt x="1055466" y="3481026"/>
                  <a:pt x="1050712" y="3477044"/>
                  <a:pt x="1046362" y="3477257"/>
                </a:cubicBezTo>
                <a:close/>
                <a:moveTo>
                  <a:pt x="3937983" y="3475692"/>
                </a:moveTo>
                <a:cubicBezTo>
                  <a:pt x="3935154" y="3478560"/>
                  <a:pt x="3936628" y="3488044"/>
                  <a:pt x="3950890" y="3495535"/>
                </a:cubicBezTo>
                <a:cubicBezTo>
                  <a:pt x="3947943" y="3476569"/>
                  <a:pt x="3940811" y="3472823"/>
                  <a:pt x="3937983" y="3475692"/>
                </a:cubicBezTo>
                <a:close/>
                <a:moveTo>
                  <a:pt x="907069" y="3475653"/>
                </a:moveTo>
                <a:cubicBezTo>
                  <a:pt x="908166" y="3477387"/>
                  <a:pt x="922499" y="3491363"/>
                  <a:pt x="911802" y="3479414"/>
                </a:cubicBezTo>
                <a:cubicBezTo>
                  <a:pt x="907809" y="3475858"/>
                  <a:pt x="906704" y="3475076"/>
                  <a:pt x="907069" y="3475653"/>
                </a:cubicBezTo>
                <a:close/>
                <a:moveTo>
                  <a:pt x="2432487" y="3475052"/>
                </a:moveTo>
                <a:cubicBezTo>
                  <a:pt x="2431346" y="3485104"/>
                  <a:pt x="2438382" y="3486621"/>
                  <a:pt x="2437811" y="3495915"/>
                </a:cubicBezTo>
                <a:cubicBezTo>
                  <a:pt x="2444372" y="3496769"/>
                  <a:pt x="2447319" y="3494255"/>
                  <a:pt x="2450481" y="3492027"/>
                </a:cubicBezTo>
                <a:lnTo>
                  <a:pt x="2463863" y="3489934"/>
                </a:lnTo>
                <a:lnTo>
                  <a:pt x="2463863" y="3490794"/>
                </a:lnTo>
                <a:lnTo>
                  <a:pt x="2464433" y="3489845"/>
                </a:lnTo>
                <a:lnTo>
                  <a:pt x="2463863" y="3489934"/>
                </a:lnTo>
                <a:lnTo>
                  <a:pt x="2463863" y="3475052"/>
                </a:lnTo>
                <a:cubicBezTo>
                  <a:pt x="2444847" y="3475052"/>
                  <a:pt x="2449030" y="3480931"/>
                  <a:pt x="2432487" y="3475052"/>
                </a:cubicBezTo>
                <a:close/>
                <a:moveTo>
                  <a:pt x="5641004" y="3473345"/>
                </a:moveTo>
                <a:lnTo>
                  <a:pt x="5642715" y="3476379"/>
                </a:lnTo>
                <a:lnTo>
                  <a:pt x="5647089" y="3476379"/>
                </a:lnTo>
                <a:lnTo>
                  <a:pt x="5647089" y="3475052"/>
                </a:lnTo>
                <a:cubicBezTo>
                  <a:pt x="5647089" y="3475052"/>
                  <a:pt x="5647089" y="3473534"/>
                  <a:pt x="5647089" y="3473345"/>
                </a:cubicBezTo>
                <a:cubicBezTo>
                  <a:pt x="5646024" y="3473174"/>
                  <a:pt x="5644921" y="3473174"/>
                  <a:pt x="5643856" y="3473345"/>
                </a:cubicBezTo>
                <a:close/>
                <a:moveTo>
                  <a:pt x="5597268" y="3473345"/>
                </a:moveTo>
                <a:lnTo>
                  <a:pt x="5597268" y="3483776"/>
                </a:lnTo>
                <a:lnTo>
                  <a:pt x="5607537" y="3483776"/>
                </a:lnTo>
                <a:lnTo>
                  <a:pt x="5607537" y="3473345"/>
                </a:lnTo>
                <a:close/>
                <a:moveTo>
                  <a:pt x="231611" y="3473155"/>
                </a:moveTo>
                <a:lnTo>
                  <a:pt x="237506" y="3476189"/>
                </a:lnTo>
                <a:lnTo>
                  <a:pt x="238647" y="3474672"/>
                </a:lnTo>
                <a:lnTo>
                  <a:pt x="239788" y="3473155"/>
                </a:lnTo>
                <a:lnTo>
                  <a:pt x="235795" y="3473155"/>
                </a:lnTo>
                <a:close/>
                <a:moveTo>
                  <a:pt x="5533185" y="3472586"/>
                </a:moveTo>
                <a:cubicBezTo>
                  <a:pt x="5532405" y="3472529"/>
                  <a:pt x="5531721" y="3473136"/>
                  <a:pt x="5531664" y="3473914"/>
                </a:cubicBezTo>
                <a:lnTo>
                  <a:pt x="5532805" y="3474293"/>
                </a:lnTo>
                <a:cubicBezTo>
                  <a:pt x="5532424" y="3474729"/>
                  <a:pt x="5532424" y="3475374"/>
                  <a:pt x="5532805" y="3475810"/>
                </a:cubicBezTo>
                <a:cubicBezTo>
                  <a:pt x="5533299" y="3476227"/>
                  <a:pt x="5534021" y="3476227"/>
                  <a:pt x="5534516" y="3475810"/>
                </a:cubicBezTo>
                <a:cubicBezTo>
                  <a:pt x="5534934" y="3475317"/>
                  <a:pt x="5534934" y="3474596"/>
                  <a:pt x="5534516" y="3474103"/>
                </a:cubicBezTo>
                <a:cubicBezTo>
                  <a:pt x="5534573" y="3473325"/>
                  <a:pt x="5533965" y="3472643"/>
                  <a:pt x="5533185" y="3472586"/>
                </a:cubicBezTo>
                <a:close/>
                <a:moveTo>
                  <a:pt x="676578" y="3472586"/>
                </a:moveTo>
                <a:cubicBezTo>
                  <a:pt x="675004" y="3472586"/>
                  <a:pt x="673726" y="3473857"/>
                  <a:pt x="673726" y="3475431"/>
                </a:cubicBezTo>
                <a:cubicBezTo>
                  <a:pt x="673726" y="3477005"/>
                  <a:pt x="675004" y="3478276"/>
                  <a:pt x="676578" y="3478276"/>
                </a:cubicBezTo>
                <a:cubicBezTo>
                  <a:pt x="678088" y="3478390"/>
                  <a:pt x="679423" y="3477309"/>
                  <a:pt x="679621" y="3475810"/>
                </a:cubicBezTo>
                <a:lnTo>
                  <a:pt x="679621" y="3475052"/>
                </a:lnTo>
                <a:cubicBezTo>
                  <a:pt x="679423" y="3473553"/>
                  <a:pt x="678088" y="3472472"/>
                  <a:pt x="676578" y="3472586"/>
                </a:cubicBezTo>
                <a:close/>
                <a:moveTo>
                  <a:pt x="5649941" y="3471637"/>
                </a:moveTo>
                <a:lnTo>
                  <a:pt x="5649941" y="3472586"/>
                </a:lnTo>
                <a:lnTo>
                  <a:pt x="5652223" y="3472586"/>
                </a:lnTo>
                <a:close/>
                <a:moveTo>
                  <a:pt x="5611339" y="3470879"/>
                </a:moveTo>
                <a:cubicBezTo>
                  <a:pt x="5611339" y="3470879"/>
                  <a:pt x="5611339" y="3472586"/>
                  <a:pt x="5611339" y="3474483"/>
                </a:cubicBezTo>
                <a:lnTo>
                  <a:pt x="5612861" y="3477896"/>
                </a:lnTo>
                <a:lnTo>
                  <a:pt x="5614382" y="3475810"/>
                </a:lnTo>
                <a:lnTo>
                  <a:pt x="5615713" y="3473914"/>
                </a:lnTo>
                <a:lnTo>
                  <a:pt x="5613431" y="3472207"/>
                </a:lnTo>
                <a:cubicBezTo>
                  <a:pt x="5613051" y="3470879"/>
                  <a:pt x="5611720" y="3470879"/>
                  <a:pt x="5611339" y="3470879"/>
                </a:cubicBezTo>
                <a:close/>
                <a:moveTo>
                  <a:pt x="2735963" y="3470778"/>
                </a:moveTo>
                <a:cubicBezTo>
                  <a:pt x="2735526" y="3471330"/>
                  <a:pt x="2724045" y="3494018"/>
                  <a:pt x="2731604" y="3479793"/>
                </a:cubicBezTo>
                <a:cubicBezTo>
                  <a:pt x="2735027" y="3472870"/>
                  <a:pt x="2736108" y="3470595"/>
                  <a:pt x="2735963" y="3470778"/>
                </a:cubicBezTo>
                <a:close/>
                <a:moveTo>
                  <a:pt x="2632152" y="3469930"/>
                </a:moveTo>
                <a:cubicBezTo>
                  <a:pt x="2627208" y="3491552"/>
                  <a:pt x="2647745" y="3471068"/>
                  <a:pt x="2632152" y="3469930"/>
                </a:cubicBezTo>
                <a:close/>
                <a:moveTo>
                  <a:pt x="3316716" y="3469551"/>
                </a:moveTo>
                <a:cubicBezTo>
                  <a:pt x="3311772" y="3491173"/>
                  <a:pt x="3332309" y="3470689"/>
                  <a:pt x="3316716" y="3469551"/>
                </a:cubicBezTo>
                <a:close/>
                <a:moveTo>
                  <a:pt x="2574344" y="3469361"/>
                </a:moveTo>
                <a:cubicBezTo>
                  <a:pt x="2561794" y="3486811"/>
                  <a:pt x="2542017" y="3468034"/>
                  <a:pt x="2532509" y="3474483"/>
                </a:cubicBezTo>
                <a:cubicBezTo>
                  <a:pt x="2542207" y="3485673"/>
                  <a:pt x="2543158" y="3505588"/>
                  <a:pt x="2563885" y="3505777"/>
                </a:cubicBezTo>
                <a:cubicBezTo>
                  <a:pt x="2576816" y="3491552"/>
                  <a:pt x="2565977" y="3483586"/>
                  <a:pt x="2574344" y="3469361"/>
                </a:cubicBezTo>
                <a:close/>
                <a:moveTo>
                  <a:pt x="2046658" y="3469361"/>
                </a:moveTo>
                <a:cubicBezTo>
                  <a:pt x="2032397" y="3495725"/>
                  <a:pt x="2065674" y="3488328"/>
                  <a:pt x="2046658" y="3469361"/>
                </a:cubicBezTo>
                <a:close/>
                <a:moveTo>
                  <a:pt x="1523157" y="3469361"/>
                </a:moveTo>
                <a:cubicBezTo>
                  <a:pt x="1518212" y="3490983"/>
                  <a:pt x="1538749" y="3470499"/>
                  <a:pt x="1523157" y="3469361"/>
                </a:cubicBezTo>
                <a:close/>
                <a:moveTo>
                  <a:pt x="1460595" y="3468982"/>
                </a:moveTo>
                <a:cubicBezTo>
                  <a:pt x="1453749" y="3476189"/>
                  <a:pt x="1453749" y="3488707"/>
                  <a:pt x="1465919" y="3489845"/>
                </a:cubicBezTo>
                <a:cubicBezTo>
                  <a:pt x="1465919" y="3482069"/>
                  <a:pt x="1467631" y="3470879"/>
                  <a:pt x="1460595" y="3468982"/>
                </a:cubicBezTo>
                <a:close/>
                <a:moveTo>
                  <a:pt x="2368784" y="3468034"/>
                </a:moveTo>
                <a:lnTo>
                  <a:pt x="2371066" y="3474483"/>
                </a:lnTo>
                <a:lnTo>
                  <a:pt x="2376961" y="3472586"/>
                </a:lnTo>
                <a:lnTo>
                  <a:pt x="2376961" y="3470689"/>
                </a:lnTo>
                <a:cubicBezTo>
                  <a:pt x="2376448" y="3469494"/>
                  <a:pt x="2375497" y="3468546"/>
                  <a:pt x="2374299" y="3468034"/>
                </a:cubicBezTo>
                <a:cubicBezTo>
                  <a:pt x="2373139" y="3467560"/>
                  <a:pt x="2371846" y="3467560"/>
                  <a:pt x="2370686" y="3468034"/>
                </a:cubicBezTo>
                <a:close/>
                <a:moveTo>
                  <a:pt x="5548207" y="3466327"/>
                </a:moveTo>
                <a:lnTo>
                  <a:pt x="5551060" y="3472586"/>
                </a:lnTo>
                <a:lnTo>
                  <a:pt x="5551060" y="3470310"/>
                </a:lnTo>
                <a:lnTo>
                  <a:pt x="5552771" y="3467275"/>
                </a:lnTo>
                <a:lnTo>
                  <a:pt x="5550490" y="3466327"/>
                </a:lnTo>
                <a:close/>
                <a:moveTo>
                  <a:pt x="961243" y="3466327"/>
                </a:moveTo>
                <a:cubicBezTo>
                  <a:pt x="957105" y="3465454"/>
                  <a:pt x="952789" y="3466270"/>
                  <a:pt x="949263" y="3468603"/>
                </a:cubicBezTo>
                <a:cubicBezTo>
                  <a:pt x="950784" y="3478086"/>
                  <a:pt x="951925" y="3485862"/>
                  <a:pt x="961623" y="3485862"/>
                </a:cubicBezTo>
                <a:lnTo>
                  <a:pt x="961243" y="3485293"/>
                </a:lnTo>
                <a:cubicBezTo>
                  <a:pt x="961243" y="3475241"/>
                  <a:pt x="965046" y="3473914"/>
                  <a:pt x="961243" y="3466327"/>
                </a:cubicBezTo>
                <a:close/>
                <a:moveTo>
                  <a:pt x="1941502" y="3464999"/>
                </a:moveTo>
                <a:cubicBezTo>
                  <a:pt x="1936368" y="3486811"/>
                  <a:pt x="1957095" y="3466137"/>
                  <a:pt x="1941502" y="3464999"/>
                </a:cubicBezTo>
                <a:close/>
                <a:moveTo>
                  <a:pt x="1694678" y="3463671"/>
                </a:moveTo>
                <a:cubicBezTo>
                  <a:pt x="1689734" y="3485483"/>
                  <a:pt x="1710461" y="3464809"/>
                  <a:pt x="1694678" y="3463671"/>
                </a:cubicBezTo>
                <a:close/>
                <a:moveTo>
                  <a:pt x="297097" y="3463444"/>
                </a:moveTo>
                <a:cubicBezTo>
                  <a:pt x="293579" y="3465974"/>
                  <a:pt x="292628" y="3473093"/>
                  <a:pt x="294624" y="3477093"/>
                </a:cubicBezTo>
                <a:lnTo>
                  <a:pt x="299257" y="3479474"/>
                </a:lnTo>
                <a:lnTo>
                  <a:pt x="299117" y="3479793"/>
                </a:lnTo>
                <a:lnTo>
                  <a:pt x="299877" y="3479793"/>
                </a:lnTo>
                <a:lnTo>
                  <a:pt x="299257" y="3479474"/>
                </a:lnTo>
                <a:lnTo>
                  <a:pt x="302255" y="3472634"/>
                </a:lnTo>
                <a:cubicBezTo>
                  <a:pt x="303728" y="3470595"/>
                  <a:pt x="305012" y="3468319"/>
                  <a:pt x="304251" y="3464051"/>
                </a:cubicBezTo>
                <a:cubicBezTo>
                  <a:pt x="301256" y="3462060"/>
                  <a:pt x="298856" y="3462178"/>
                  <a:pt x="297097" y="3463444"/>
                </a:cubicBezTo>
                <a:close/>
                <a:moveTo>
                  <a:pt x="5525008" y="3463102"/>
                </a:moveTo>
                <a:cubicBezTo>
                  <a:pt x="5519874" y="3484914"/>
                  <a:pt x="5540601" y="3464240"/>
                  <a:pt x="5525008" y="3463102"/>
                </a:cubicBezTo>
                <a:close/>
                <a:moveTo>
                  <a:pt x="5477469" y="3463102"/>
                </a:moveTo>
                <a:cubicBezTo>
                  <a:pt x="5471764" y="3490794"/>
                  <a:pt x="5493442" y="3469361"/>
                  <a:pt x="5477469" y="3463102"/>
                </a:cubicBezTo>
                <a:close/>
                <a:moveTo>
                  <a:pt x="3207566" y="3461965"/>
                </a:moveTo>
                <a:lnTo>
                  <a:pt x="3207566" y="3471637"/>
                </a:lnTo>
                <a:cubicBezTo>
                  <a:pt x="3208213" y="3472225"/>
                  <a:pt x="3209202" y="3472225"/>
                  <a:pt x="3209848" y="3471637"/>
                </a:cubicBezTo>
                <a:cubicBezTo>
                  <a:pt x="3213271" y="3470310"/>
                  <a:pt x="3216884" y="3462723"/>
                  <a:pt x="3207566" y="3461965"/>
                </a:cubicBezTo>
                <a:close/>
                <a:moveTo>
                  <a:pt x="551455" y="3461965"/>
                </a:moveTo>
                <a:cubicBezTo>
                  <a:pt x="552221" y="3469210"/>
                  <a:pt x="551377" y="3476512"/>
                  <a:pt x="548983" y="3483397"/>
                </a:cubicBezTo>
                <a:cubicBezTo>
                  <a:pt x="562484" y="3482638"/>
                  <a:pt x="565336" y="3463861"/>
                  <a:pt x="551455" y="3461965"/>
                </a:cubicBezTo>
                <a:close/>
                <a:moveTo>
                  <a:pt x="3477708" y="3460400"/>
                </a:moveTo>
                <a:cubicBezTo>
                  <a:pt x="3471028" y="3459120"/>
                  <a:pt x="3463992" y="3461870"/>
                  <a:pt x="3463517" y="3469930"/>
                </a:cubicBezTo>
                <a:cubicBezTo>
                  <a:pt x="3472398" y="3467958"/>
                  <a:pt x="3481715" y="3469589"/>
                  <a:pt x="3489379" y="3474483"/>
                </a:cubicBezTo>
                <a:lnTo>
                  <a:pt x="3489759" y="3475052"/>
                </a:lnTo>
                <a:cubicBezTo>
                  <a:pt x="3490710" y="3466991"/>
                  <a:pt x="3484387" y="3461681"/>
                  <a:pt x="3477708" y="3460400"/>
                </a:cubicBezTo>
                <a:close/>
                <a:moveTo>
                  <a:pt x="2176916" y="3460068"/>
                </a:moveTo>
                <a:cubicBezTo>
                  <a:pt x="2171972" y="3481690"/>
                  <a:pt x="2192509" y="3460068"/>
                  <a:pt x="2176916" y="3460068"/>
                </a:cubicBezTo>
                <a:close/>
                <a:moveTo>
                  <a:pt x="2757655" y="3459878"/>
                </a:moveTo>
                <a:cubicBezTo>
                  <a:pt x="2755183" y="3472396"/>
                  <a:pt x="2741682" y="3474672"/>
                  <a:pt x="2741492" y="3489845"/>
                </a:cubicBezTo>
                <a:lnTo>
                  <a:pt x="2741872" y="3491173"/>
                </a:lnTo>
                <a:cubicBezTo>
                  <a:pt x="2754423" y="3491173"/>
                  <a:pt x="2772677" y="3470120"/>
                  <a:pt x="2757655" y="3459878"/>
                </a:cubicBezTo>
                <a:close/>
                <a:moveTo>
                  <a:pt x="2964736" y="3459499"/>
                </a:moveTo>
                <a:lnTo>
                  <a:pt x="2975195" y="3459499"/>
                </a:lnTo>
                <a:lnTo>
                  <a:pt x="2975195" y="3469741"/>
                </a:lnTo>
                <a:lnTo>
                  <a:pt x="2964736" y="3469741"/>
                </a:lnTo>
                <a:close/>
                <a:moveTo>
                  <a:pt x="2783897" y="3459499"/>
                </a:moveTo>
                <a:cubicBezTo>
                  <a:pt x="2778763" y="3481121"/>
                  <a:pt x="2799490" y="3459499"/>
                  <a:pt x="2783897" y="3459499"/>
                </a:cubicBezTo>
                <a:close/>
                <a:moveTo>
                  <a:pt x="5649941" y="3459120"/>
                </a:moveTo>
                <a:lnTo>
                  <a:pt x="5650132" y="3459878"/>
                </a:lnTo>
                <a:lnTo>
                  <a:pt x="5650292" y="3459878"/>
                </a:lnTo>
                <a:lnTo>
                  <a:pt x="5651082" y="3461585"/>
                </a:lnTo>
                <a:lnTo>
                  <a:pt x="5651082" y="3459878"/>
                </a:lnTo>
                <a:lnTo>
                  <a:pt x="5650292" y="3459878"/>
                </a:lnTo>
                <a:close/>
                <a:moveTo>
                  <a:pt x="4939135" y="3459120"/>
                </a:moveTo>
                <a:cubicBezTo>
                  <a:pt x="4934191" y="3480742"/>
                  <a:pt x="4954728" y="3460258"/>
                  <a:pt x="4939135" y="3459120"/>
                </a:cubicBezTo>
                <a:close/>
                <a:moveTo>
                  <a:pt x="1863537" y="3458930"/>
                </a:moveTo>
                <a:lnTo>
                  <a:pt x="1863537" y="3469361"/>
                </a:lnTo>
                <a:lnTo>
                  <a:pt x="1873996" y="3469361"/>
                </a:lnTo>
                <a:lnTo>
                  <a:pt x="1873996" y="3458930"/>
                </a:lnTo>
                <a:close/>
                <a:moveTo>
                  <a:pt x="2147085" y="3458835"/>
                </a:moveTo>
                <a:cubicBezTo>
                  <a:pt x="2144352" y="3461585"/>
                  <a:pt x="2142878" y="3469930"/>
                  <a:pt x="2150865" y="3475620"/>
                </a:cubicBezTo>
                <a:cubicBezTo>
                  <a:pt x="2153812" y="3458930"/>
                  <a:pt x="2149819" y="3456085"/>
                  <a:pt x="2147085" y="3458835"/>
                </a:cubicBezTo>
                <a:close/>
                <a:moveTo>
                  <a:pt x="2506838" y="3458171"/>
                </a:moveTo>
                <a:cubicBezTo>
                  <a:pt x="2484590" y="3453430"/>
                  <a:pt x="2492006" y="3470879"/>
                  <a:pt x="2501133" y="3474483"/>
                </a:cubicBezTo>
                <a:lnTo>
                  <a:pt x="2501704" y="3473724"/>
                </a:lnTo>
                <a:cubicBezTo>
                  <a:pt x="2501647" y="3468110"/>
                  <a:pt x="2503453" y="3462647"/>
                  <a:pt x="2506838" y="3458171"/>
                </a:cubicBezTo>
                <a:close/>
                <a:moveTo>
                  <a:pt x="3990493" y="3458151"/>
                </a:moveTo>
                <a:cubicBezTo>
                  <a:pt x="3989135" y="3456453"/>
                  <a:pt x="3986449" y="3456085"/>
                  <a:pt x="3981315" y="3458171"/>
                </a:cubicBezTo>
                <a:cubicBezTo>
                  <a:pt x="3982456" y="3463577"/>
                  <a:pt x="3985736" y="3481785"/>
                  <a:pt x="3991075" y="3483430"/>
                </a:cubicBezTo>
                <a:lnTo>
                  <a:pt x="3996721" y="3478776"/>
                </a:lnTo>
                <a:lnTo>
                  <a:pt x="3997098" y="3479034"/>
                </a:lnTo>
                <a:lnTo>
                  <a:pt x="3997098" y="3478465"/>
                </a:lnTo>
                <a:lnTo>
                  <a:pt x="3996721" y="3478776"/>
                </a:lnTo>
                <a:lnTo>
                  <a:pt x="3991663" y="3475321"/>
                </a:lnTo>
                <a:cubicBezTo>
                  <a:pt x="3990612" y="3470266"/>
                  <a:pt x="3993209" y="3461547"/>
                  <a:pt x="3990493" y="3458151"/>
                </a:cubicBezTo>
                <a:close/>
                <a:moveTo>
                  <a:pt x="317491" y="3457531"/>
                </a:moveTo>
                <a:cubicBezTo>
                  <a:pt x="315566" y="3457839"/>
                  <a:pt x="313949" y="3459215"/>
                  <a:pt x="313569" y="3461965"/>
                </a:cubicBezTo>
                <a:cubicBezTo>
                  <a:pt x="317752" y="3461585"/>
                  <a:pt x="323267" y="3462723"/>
                  <a:pt x="323267" y="3459499"/>
                </a:cubicBezTo>
                <a:cubicBezTo>
                  <a:pt x="321651" y="3457982"/>
                  <a:pt x="319416" y="3457223"/>
                  <a:pt x="317491" y="3457531"/>
                </a:cubicBezTo>
                <a:close/>
                <a:moveTo>
                  <a:pt x="3118573" y="3457412"/>
                </a:moveTo>
                <a:cubicBezTo>
                  <a:pt x="3117052" y="3482069"/>
                  <a:pt x="3142913" y="3470879"/>
                  <a:pt x="3144815" y="3457602"/>
                </a:cubicBezTo>
                <a:lnTo>
                  <a:pt x="3144815" y="3457412"/>
                </a:lnTo>
                <a:cubicBezTo>
                  <a:pt x="3131694" y="3457412"/>
                  <a:pt x="3128651" y="3467086"/>
                  <a:pt x="3118573" y="3457412"/>
                </a:cubicBezTo>
                <a:close/>
                <a:moveTo>
                  <a:pt x="1679962" y="3456023"/>
                </a:moveTo>
                <a:cubicBezTo>
                  <a:pt x="1680488" y="3458325"/>
                  <a:pt x="1695106" y="3472017"/>
                  <a:pt x="1685551" y="3458930"/>
                </a:cubicBezTo>
                <a:cubicBezTo>
                  <a:pt x="1681178" y="3455753"/>
                  <a:pt x="1679787" y="3455255"/>
                  <a:pt x="1679962" y="3456023"/>
                </a:cubicBezTo>
                <a:close/>
                <a:moveTo>
                  <a:pt x="985393" y="3454757"/>
                </a:moveTo>
                <a:lnTo>
                  <a:pt x="985317" y="3456127"/>
                </a:lnTo>
                <a:lnTo>
                  <a:pt x="980592" y="3470429"/>
                </a:lnTo>
                <a:cubicBezTo>
                  <a:pt x="978595" y="3475479"/>
                  <a:pt x="977407" y="3480457"/>
                  <a:pt x="980639" y="3484535"/>
                </a:cubicBezTo>
                <a:cubicBezTo>
                  <a:pt x="981305" y="3477707"/>
                  <a:pt x="983349" y="3470832"/>
                  <a:pt x="984799" y="3465379"/>
                </a:cubicBezTo>
                <a:lnTo>
                  <a:pt x="985317" y="3456127"/>
                </a:lnTo>
                <a:lnTo>
                  <a:pt x="985393" y="3455895"/>
                </a:lnTo>
                <a:close/>
                <a:moveTo>
                  <a:pt x="3017790" y="3454568"/>
                </a:moveTo>
                <a:cubicBezTo>
                  <a:pt x="3023494" y="3454757"/>
                  <a:pt x="3023494" y="3457033"/>
                  <a:pt x="3023494" y="3459309"/>
                </a:cubicBezTo>
                <a:cubicBezTo>
                  <a:pt x="3021213" y="3459689"/>
                  <a:pt x="3019121" y="3458171"/>
                  <a:pt x="3017790" y="3456464"/>
                </a:cubicBezTo>
                <a:cubicBezTo>
                  <a:pt x="3017695" y="3455838"/>
                  <a:pt x="3017695" y="3455194"/>
                  <a:pt x="3017790" y="3454568"/>
                </a:cubicBezTo>
                <a:close/>
                <a:moveTo>
                  <a:pt x="2469187" y="3454188"/>
                </a:moveTo>
                <a:lnTo>
                  <a:pt x="2469187" y="3464620"/>
                </a:lnTo>
                <a:lnTo>
                  <a:pt x="2479646" y="3464620"/>
                </a:lnTo>
                <a:lnTo>
                  <a:pt x="2479646" y="3454188"/>
                </a:lnTo>
                <a:close/>
                <a:moveTo>
                  <a:pt x="5779628" y="3452861"/>
                </a:moveTo>
                <a:cubicBezTo>
                  <a:pt x="5779628" y="3452861"/>
                  <a:pt x="5779248" y="3451912"/>
                  <a:pt x="5779438" y="3453240"/>
                </a:cubicBezTo>
                <a:lnTo>
                  <a:pt x="5779628" y="3454188"/>
                </a:lnTo>
                <a:cubicBezTo>
                  <a:pt x="5780028" y="3454473"/>
                  <a:pt x="5780560" y="3454473"/>
                  <a:pt x="5780960" y="3454188"/>
                </a:cubicBezTo>
                <a:cubicBezTo>
                  <a:pt x="5781321" y="3453828"/>
                  <a:pt x="5781321" y="3453221"/>
                  <a:pt x="5780960" y="3452861"/>
                </a:cubicBezTo>
                <a:close/>
                <a:moveTo>
                  <a:pt x="330303" y="3452671"/>
                </a:moveTo>
                <a:cubicBezTo>
                  <a:pt x="329116" y="3452823"/>
                  <a:pt x="328180" y="3453771"/>
                  <a:pt x="328021" y="3454947"/>
                </a:cubicBezTo>
                <a:cubicBezTo>
                  <a:pt x="327070" y="3454947"/>
                  <a:pt x="325549" y="3454947"/>
                  <a:pt x="323837" y="3457602"/>
                </a:cubicBezTo>
                <a:cubicBezTo>
                  <a:pt x="327070" y="3460637"/>
                  <a:pt x="328781" y="3459499"/>
                  <a:pt x="329162" y="3457602"/>
                </a:cubicBezTo>
                <a:cubicBezTo>
                  <a:pt x="329542" y="3455706"/>
                  <a:pt x="330303" y="3457602"/>
                  <a:pt x="330873" y="3457602"/>
                </a:cubicBezTo>
                <a:lnTo>
                  <a:pt x="333151" y="3455156"/>
                </a:lnTo>
                <a:lnTo>
                  <a:pt x="333345" y="3455326"/>
                </a:lnTo>
                <a:lnTo>
                  <a:pt x="333345" y="3454947"/>
                </a:lnTo>
                <a:lnTo>
                  <a:pt x="333151" y="3455156"/>
                </a:lnTo>
                <a:lnTo>
                  <a:pt x="330316" y="3452671"/>
                </a:lnTo>
                <a:cubicBezTo>
                  <a:pt x="330310" y="3452671"/>
                  <a:pt x="330306" y="3452671"/>
                  <a:pt x="330303" y="3452671"/>
                </a:cubicBezTo>
                <a:close/>
                <a:moveTo>
                  <a:pt x="4348127" y="3452481"/>
                </a:moveTo>
                <a:cubicBezTo>
                  <a:pt x="4331013" y="3468793"/>
                  <a:pt x="4367143" y="3461396"/>
                  <a:pt x="4348127" y="3452481"/>
                </a:cubicBezTo>
                <a:close/>
                <a:moveTo>
                  <a:pt x="1967173" y="3452102"/>
                </a:moveTo>
                <a:lnTo>
                  <a:pt x="1963011" y="3467844"/>
                </a:lnTo>
                <a:lnTo>
                  <a:pt x="1961278" y="3467844"/>
                </a:lnTo>
                <a:lnTo>
                  <a:pt x="1962609" y="3469361"/>
                </a:lnTo>
                <a:lnTo>
                  <a:pt x="1963011" y="3467844"/>
                </a:lnTo>
                <a:lnTo>
                  <a:pt x="1977632" y="3467844"/>
                </a:lnTo>
                <a:lnTo>
                  <a:pt x="1977632" y="3457412"/>
                </a:lnTo>
                <a:cubicBezTo>
                  <a:pt x="1972307" y="3457412"/>
                  <a:pt x="1971356" y="3453240"/>
                  <a:pt x="1967173" y="3452102"/>
                </a:cubicBezTo>
                <a:close/>
                <a:moveTo>
                  <a:pt x="1778347" y="3452102"/>
                </a:moveTo>
                <a:cubicBezTo>
                  <a:pt x="1758000" y="3465189"/>
                  <a:pt x="1795651" y="3459689"/>
                  <a:pt x="1778347" y="3452102"/>
                </a:cubicBezTo>
                <a:close/>
                <a:moveTo>
                  <a:pt x="4023149" y="3451912"/>
                </a:moveTo>
                <a:cubicBezTo>
                  <a:pt x="4018205" y="3473724"/>
                  <a:pt x="4038932" y="3453050"/>
                  <a:pt x="4023149" y="3451912"/>
                </a:cubicBezTo>
                <a:close/>
                <a:moveTo>
                  <a:pt x="4186114" y="3451533"/>
                </a:moveTo>
                <a:cubicBezTo>
                  <a:pt x="4180979" y="3473345"/>
                  <a:pt x="4201707" y="3452671"/>
                  <a:pt x="4186114" y="3451533"/>
                </a:cubicBezTo>
                <a:close/>
                <a:moveTo>
                  <a:pt x="1104051" y="3450774"/>
                </a:moveTo>
                <a:cubicBezTo>
                  <a:pt x="1093592" y="3456464"/>
                  <a:pt x="1085035" y="3472965"/>
                  <a:pt x="1094733" y="3479793"/>
                </a:cubicBezTo>
                <a:cubicBezTo>
                  <a:pt x="1093402" y="3469361"/>
                  <a:pt x="1101579" y="3468224"/>
                  <a:pt x="1107093" y="3464620"/>
                </a:cubicBezTo>
                <a:lnTo>
                  <a:pt x="1107284" y="3464620"/>
                </a:lnTo>
                <a:close/>
                <a:moveTo>
                  <a:pt x="2599160" y="3450028"/>
                </a:moveTo>
                <a:cubicBezTo>
                  <a:pt x="2596783" y="3452185"/>
                  <a:pt x="2594881" y="3457081"/>
                  <a:pt x="2594881" y="3466137"/>
                </a:cubicBezTo>
                <a:cubicBezTo>
                  <a:pt x="2617700" y="3461728"/>
                  <a:pt x="2606291" y="3443555"/>
                  <a:pt x="2599160" y="3450028"/>
                </a:cubicBezTo>
                <a:close/>
                <a:moveTo>
                  <a:pt x="2281122" y="3449636"/>
                </a:moveTo>
                <a:cubicBezTo>
                  <a:pt x="2264008" y="3465948"/>
                  <a:pt x="2300138" y="3458361"/>
                  <a:pt x="2281122" y="3449636"/>
                </a:cubicBezTo>
                <a:close/>
                <a:moveTo>
                  <a:pt x="378222" y="3448878"/>
                </a:moveTo>
                <a:cubicBezTo>
                  <a:pt x="377606" y="3453202"/>
                  <a:pt x="377931" y="3457602"/>
                  <a:pt x="379173" y="3461775"/>
                </a:cubicBezTo>
                <a:cubicBezTo>
                  <a:pt x="374466" y="3462856"/>
                  <a:pt x="371530" y="3467541"/>
                  <a:pt x="372618" y="3472245"/>
                </a:cubicBezTo>
                <a:cubicBezTo>
                  <a:pt x="373675" y="3476815"/>
                  <a:pt x="378167" y="3479736"/>
                  <a:pt x="382786" y="3478845"/>
                </a:cubicBezTo>
                <a:cubicBezTo>
                  <a:pt x="385071" y="3478522"/>
                  <a:pt x="387129" y="3477289"/>
                  <a:pt x="388491" y="3475431"/>
                </a:cubicBezTo>
                <a:lnTo>
                  <a:pt x="388491" y="3475810"/>
                </a:lnTo>
                <a:cubicBezTo>
                  <a:pt x="386486" y="3478503"/>
                  <a:pt x="387051" y="3482297"/>
                  <a:pt x="389747" y="3484307"/>
                </a:cubicBezTo>
                <a:cubicBezTo>
                  <a:pt x="390069" y="3484535"/>
                  <a:pt x="390411" y="3484743"/>
                  <a:pt x="390772" y="3484914"/>
                </a:cubicBezTo>
                <a:cubicBezTo>
                  <a:pt x="390772" y="3492065"/>
                  <a:pt x="396530" y="3497906"/>
                  <a:pt x="403703" y="3498001"/>
                </a:cubicBezTo>
                <a:cubicBezTo>
                  <a:pt x="405768" y="3498020"/>
                  <a:pt x="407801" y="3497489"/>
                  <a:pt x="409598" y="3496484"/>
                </a:cubicBezTo>
                <a:lnTo>
                  <a:pt x="409598" y="3500656"/>
                </a:lnTo>
                <a:lnTo>
                  <a:pt x="420057" y="3500656"/>
                </a:lnTo>
                <a:lnTo>
                  <a:pt x="420057" y="3489845"/>
                </a:lnTo>
                <a:lnTo>
                  <a:pt x="415683" y="3489845"/>
                </a:lnTo>
                <a:cubicBezTo>
                  <a:pt x="416442" y="3488176"/>
                  <a:pt x="416832" y="3486375"/>
                  <a:pt x="416824" y="3484535"/>
                </a:cubicBezTo>
                <a:cubicBezTo>
                  <a:pt x="416824" y="3477403"/>
                  <a:pt x="411036" y="3471637"/>
                  <a:pt x="403895" y="3471637"/>
                </a:cubicBezTo>
                <a:cubicBezTo>
                  <a:pt x="403830" y="3471637"/>
                  <a:pt x="403768" y="3471637"/>
                  <a:pt x="403703" y="3471637"/>
                </a:cubicBezTo>
                <a:cubicBezTo>
                  <a:pt x="400524" y="3471676"/>
                  <a:pt x="397472" y="3472889"/>
                  <a:pt x="395146" y="3475052"/>
                </a:cubicBezTo>
                <a:cubicBezTo>
                  <a:pt x="393184" y="3474331"/>
                  <a:pt x="391023" y="3474331"/>
                  <a:pt x="389061" y="3475052"/>
                </a:cubicBezTo>
                <a:cubicBezTo>
                  <a:pt x="390242" y="3473250"/>
                  <a:pt x="390778" y="3471125"/>
                  <a:pt x="390582" y="3468982"/>
                </a:cubicBezTo>
                <a:cubicBezTo>
                  <a:pt x="390352" y="3467446"/>
                  <a:pt x="389692" y="3466004"/>
                  <a:pt x="388681" y="3464809"/>
                </a:cubicBezTo>
                <a:cubicBezTo>
                  <a:pt x="388681" y="3455706"/>
                  <a:pt x="391533" y="3444515"/>
                  <a:pt x="378222" y="3448878"/>
                </a:cubicBezTo>
                <a:close/>
                <a:moveTo>
                  <a:pt x="3389927" y="3448688"/>
                </a:moveTo>
                <a:cubicBezTo>
                  <a:pt x="3369580" y="3461585"/>
                  <a:pt x="3407231" y="3456275"/>
                  <a:pt x="3389927" y="3448688"/>
                </a:cubicBezTo>
                <a:close/>
                <a:moveTo>
                  <a:pt x="5763655" y="3448498"/>
                </a:moveTo>
                <a:lnTo>
                  <a:pt x="5761754" y="3451912"/>
                </a:lnTo>
                <a:lnTo>
                  <a:pt x="5758901" y="3454378"/>
                </a:lnTo>
                <a:cubicBezTo>
                  <a:pt x="5759624" y="3455212"/>
                  <a:pt x="5760537" y="3455876"/>
                  <a:pt x="5761563" y="3456275"/>
                </a:cubicBezTo>
                <a:lnTo>
                  <a:pt x="5761754" y="3456275"/>
                </a:lnTo>
                <a:lnTo>
                  <a:pt x="5761754" y="3456843"/>
                </a:lnTo>
                <a:lnTo>
                  <a:pt x="5762704" y="3456275"/>
                </a:lnTo>
                <a:lnTo>
                  <a:pt x="5761754" y="3456275"/>
                </a:lnTo>
                <a:lnTo>
                  <a:pt x="5761754" y="3455137"/>
                </a:lnTo>
                <a:cubicBezTo>
                  <a:pt x="5762115" y="3454017"/>
                  <a:pt x="5762704" y="3452994"/>
                  <a:pt x="5763465" y="3452102"/>
                </a:cubicBezTo>
                <a:lnTo>
                  <a:pt x="5764796" y="3450964"/>
                </a:lnTo>
                <a:lnTo>
                  <a:pt x="5767268" y="3450964"/>
                </a:lnTo>
                <a:lnTo>
                  <a:pt x="5769740" y="3450964"/>
                </a:lnTo>
                <a:lnTo>
                  <a:pt x="5768599" y="3449636"/>
                </a:lnTo>
                <a:lnTo>
                  <a:pt x="5767458" y="3448498"/>
                </a:lnTo>
                <a:close/>
                <a:moveTo>
                  <a:pt x="5707140" y="3447740"/>
                </a:moveTo>
                <a:cubicBezTo>
                  <a:pt x="5706951" y="3447835"/>
                  <a:pt x="5706760" y="3447967"/>
                  <a:pt x="5706608" y="3448119"/>
                </a:cubicBezTo>
                <a:lnTo>
                  <a:pt x="5707559" y="3448119"/>
                </a:lnTo>
                <a:lnTo>
                  <a:pt x="5707559" y="3449447"/>
                </a:lnTo>
                <a:cubicBezTo>
                  <a:pt x="5707559" y="3449447"/>
                  <a:pt x="5708510" y="3450964"/>
                  <a:pt x="5709080" y="3450964"/>
                </a:cubicBezTo>
                <a:lnTo>
                  <a:pt x="5710221" y="3450964"/>
                </a:lnTo>
                <a:lnTo>
                  <a:pt x="5710221" y="3448688"/>
                </a:lnTo>
                <a:cubicBezTo>
                  <a:pt x="5709632" y="3447569"/>
                  <a:pt x="5708263" y="3447152"/>
                  <a:pt x="5707140" y="3447740"/>
                </a:cubicBezTo>
                <a:close/>
                <a:moveTo>
                  <a:pt x="3924838" y="3447740"/>
                </a:moveTo>
                <a:cubicBezTo>
                  <a:pt x="3924267" y="3455326"/>
                  <a:pt x="3923127" y="3465189"/>
                  <a:pt x="3934346" y="3462723"/>
                </a:cubicBezTo>
                <a:lnTo>
                  <a:pt x="3935297" y="3463292"/>
                </a:lnTo>
                <a:cubicBezTo>
                  <a:pt x="3936114" y="3456256"/>
                  <a:pt x="3931684" y="3449655"/>
                  <a:pt x="3924838" y="3447740"/>
                </a:cubicBezTo>
                <a:close/>
                <a:moveTo>
                  <a:pt x="363390" y="3447740"/>
                </a:moveTo>
                <a:cubicBezTo>
                  <a:pt x="362036" y="3447550"/>
                  <a:pt x="360792" y="3448498"/>
                  <a:pt x="360610" y="3449864"/>
                </a:cubicBezTo>
                <a:cubicBezTo>
                  <a:pt x="360509" y="3450604"/>
                  <a:pt x="360762" y="3451362"/>
                  <a:pt x="361298" y="3451912"/>
                </a:cubicBezTo>
                <a:cubicBezTo>
                  <a:pt x="361283" y="3453373"/>
                  <a:pt x="362462" y="3454587"/>
                  <a:pt x="363934" y="3454587"/>
                </a:cubicBezTo>
                <a:cubicBezTo>
                  <a:pt x="364069" y="3454606"/>
                  <a:pt x="364206" y="3454587"/>
                  <a:pt x="364341" y="3454568"/>
                </a:cubicBezTo>
                <a:cubicBezTo>
                  <a:pt x="365869" y="3454283"/>
                  <a:pt x="366936" y="3452899"/>
                  <a:pt x="366813" y="3451343"/>
                </a:cubicBezTo>
                <a:cubicBezTo>
                  <a:pt x="366921" y="3449769"/>
                  <a:pt x="365734" y="3448422"/>
                  <a:pt x="364164" y="3448309"/>
                </a:cubicBezTo>
                <a:cubicBezTo>
                  <a:pt x="364158" y="3448309"/>
                  <a:pt x="364154" y="3448309"/>
                  <a:pt x="364150" y="3448309"/>
                </a:cubicBezTo>
                <a:close/>
                <a:moveTo>
                  <a:pt x="5641194" y="3447360"/>
                </a:moveTo>
                <a:lnTo>
                  <a:pt x="5638152" y="3449447"/>
                </a:lnTo>
                <a:cubicBezTo>
                  <a:pt x="5636783" y="3450167"/>
                  <a:pt x="5635566" y="3451135"/>
                  <a:pt x="5634539" y="3452292"/>
                </a:cubicBezTo>
                <a:cubicBezTo>
                  <a:pt x="5633074" y="3453259"/>
                  <a:pt x="5631458" y="3454037"/>
                  <a:pt x="5629785" y="3454568"/>
                </a:cubicBezTo>
                <a:lnTo>
                  <a:pt x="5625981" y="3455895"/>
                </a:lnTo>
                <a:lnTo>
                  <a:pt x="5625981" y="3459120"/>
                </a:lnTo>
                <a:lnTo>
                  <a:pt x="5624460" y="3460447"/>
                </a:lnTo>
                <a:lnTo>
                  <a:pt x="5623129" y="3461775"/>
                </a:lnTo>
                <a:lnTo>
                  <a:pt x="5625221" y="3466896"/>
                </a:lnTo>
                <a:lnTo>
                  <a:pt x="5627503" y="3466896"/>
                </a:lnTo>
                <a:lnTo>
                  <a:pt x="5626362" y="3464430"/>
                </a:lnTo>
                <a:lnTo>
                  <a:pt x="5629594" y="3457033"/>
                </a:lnTo>
                <a:lnTo>
                  <a:pt x="5633018" y="3457033"/>
                </a:lnTo>
                <a:lnTo>
                  <a:pt x="5637011" y="3455706"/>
                </a:lnTo>
                <a:lnTo>
                  <a:pt x="5639673" y="3453050"/>
                </a:lnTo>
                <a:lnTo>
                  <a:pt x="5642335" y="3450205"/>
                </a:lnTo>
                <a:lnTo>
                  <a:pt x="5645187" y="3450205"/>
                </a:lnTo>
                <a:lnTo>
                  <a:pt x="5648040" y="3450205"/>
                </a:lnTo>
                <a:lnTo>
                  <a:pt x="5648040" y="3448119"/>
                </a:lnTo>
                <a:lnTo>
                  <a:pt x="5647089" y="3448119"/>
                </a:lnTo>
                <a:lnTo>
                  <a:pt x="5643476" y="3449636"/>
                </a:lnTo>
                <a:lnTo>
                  <a:pt x="5642335" y="3448498"/>
                </a:lnTo>
                <a:close/>
                <a:moveTo>
                  <a:pt x="3092521" y="3447171"/>
                </a:moveTo>
                <a:cubicBezTo>
                  <a:pt x="3065519" y="3459878"/>
                  <a:pt x="3111537" y="3460637"/>
                  <a:pt x="3092521" y="3447171"/>
                </a:cubicBezTo>
                <a:close/>
                <a:moveTo>
                  <a:pt x="854945" y="3445274"/>
                </a:moveTo>
                <a:cubicBezTo>
                  <a:pt x="853445" y="3445464"/>
                  <a:pt x="852359" y="3446810"/>
                  <a:pt x="852473" y="3448309"/>
                </a:cubicBezTo>
                <a:cubicBezTo>
                  <a:pt x="852667" y="3449864"/>
                  <a:pt x="854092" y="3450983"/>
                  <a:pt x="855656" y="3450774"/>
                </a:cubicBezTo>
                <a:cubicBezTo>
                  <a:pt x="855672" y="3450774"/>
                  <a:pt x="855689" y="3450774"/>
                  <a:pt x="855706" y="3450774"/>
                </a:cubicBezTo>
                <a:cubicBezTo>
                  <a:pt x="857145" y="3451419"/>
                  <a:pt x="858830" y="3450774"/>
                  <a:pt x="859471" y="3449333"/>
                </a:cubicBezTo>
                <a:cubicBezTo>
                  <a:pt x="859589" y="3449067"/>
                  <a:pt x="859667" y="3448783"/>
                  <a:pt x="859699" y="3448498"/>
                </a:cubicBezTo>
                <a:lnTo>
                  <a:pt x="858178" y="3447740"/>
                </a:lnTo>
                <a:cubicBezTo>
                  <a:pt x="857984" y="3446184"/>
                  <a:pt x="856560" y="3445066"/>
                  <a:pt x="854995" y="3445274"/>
                </a:cubicBezTo>
                <a:cubicBezTo>
                  <a:pt x="854980" y="3445274"/>
                  <a:pt x="854962" y="3445274"/>
                  <a:pt x="854945" y="3445274"/>
                </a:cubicBezTo>
                <a:close/>
                <a:moveTo>
                  <a:pt x="217159" y="3445274"/>
                </a:moveTo>
                <a:cubicBezTo>
                  <a:pt x="216604" y="3445369"/>
                  <a:pt x="216201" y="3445843"/>
                  <a:pt x="216208" y="3446412"/>
                </a:cubicBezTo>
                <a:cubicBezTo>
                  <a:pt x="216208" y="3447038"/>
                  <a:pt x="216720" y="3447550"/>
                  <a:pt x="217349" y="3447550"/>
                </a:cubicBezTo>
                <a:cubicBezTo>
                  <a:pt x="217979" y="3447550"/>
                  <a:pt x="218490" y="3447038"/>
                  <a:pt x="218490" y="3446412"/>
                </a:cubicBezTo>
                <a:lnTo>
                  <a:pt x="218490" y="3446222"/>
                </a:lnTo>
                <a:cubicBezTo>
                  <a:pt x="218490" y="3446222"/>
                  <a:pt x="218490" y="3445084"/>
                  <a:pt x="217159" y="3445274"/>
                </a:cubicBezTo>
                <a:close/>
                <a:moveTo>
                  <a:pt x="446679" y="3444895"/>
                </a:moveTo>
                <a:lnTo>
                  <a:pt x="447629" y="3453240"/>
                </a:lnTo>
                <a:cubicBezTo>
                  <a:pt x="447629" y="3454947"/>
                  <a:pt x="447629" y="3456464"/>
                  <a:pt x="447629" y="3457602"/>
                </a:cubicBezTo>
                <a:lnTo>
                  <a:pt x="435459" y="3467465"/>
                </a:lnTo>
                <a:cubicBezTo>
                  <a:pt x="427598" y="3474312"/>
                  <a:pt x="423323" y="3484383"/>
                  <a:pt x="423860" y="3494777"/>
                </a:cubicBezTo>
                <a:cubicBezTo>
                  <a:pt x="424470" y="3503426"/>
                  <a:pt x="431907" y="3510007"/>
                  <a:pt x="440593" y="3509570"/>
                </a:cubicBezTo>
                <a:lnTo>
                  <a:pt x="455236" y="3507864"/>
                </a:lnTo>
                <a:lnTo>
                  <a:pt x="449531" y="3461206"/>
                </a:lnTo>
                <a:cubicBezTo>
                  <a:pt x="452379" y="3459423"/>
                  <a:pt x="455112" y="3457451"/>
                  <a:pt x="457708" y="3455326"/>
                </a:cubicBezTo>
                <a:lnTo>
                  <a:pt x="465314" y="3449636"/>
                </a:lnTo>
                <a:lnTo>
                  <a:pt x="455996" y="3447360"/>
                </a:lnTo>
                <a:close/>
                <a:moveTo>
                  <a:pt x="3123443" y="3444533"/>
                </a:moveTo>
                <a:cubicBezTo>
                  <a:pt x="3123969" y="3446863"/>
                  <a:pt x="3138587" y="3460447"/>
                  <a:pt x="3129032" y="3447360"/>
                </a:cubicBezTo>
                <a:cubicBezTo>
                  <a:pt x="3124658" y="3444231"/>
                  <a:pt x="3123268" y="3443757"/>
                  <a:pt x="3123443" y="3444533"/>
                </a:cubicBezTo>
                <a:close/>
                <a:moveTo>
                  <a:pt x="592719" y="3444515"/>
                </a:moveTo>
                <a:cubicBezTo>
                  <a:pt x="580549" y="3445084"/>
                  <a:pt x="568189" y="3446602"/>
                  <a:pt x="571802" y="3464051"/>
                </a:cubicBezTo>
                <a:lnTo>
                  <a:pt x="571802" y="3465379"/>
                </a:lnTo>
                <a:cubicBezTo>
                  <a:pt x="588155" y="3467844"/>
                  <a:pt x="586444" y="3452292"/>
                  <a:pt x="592719" y="3444515"/>
                </a:cubicBezTo>
                <a:close/>
                <a:moveTo>
                  <a:pt x="5587950" y="3442429"/>
                </a:moveTo>
                <a:lnTo>
                  <a:pt x="5578062" y="3457033"/>
                </a:lnTo>
                <a:lnTo>
                  <a:pt x="5567984" y="3471637"/>
                </a:lnTo>
                <a:lnTo>
                  <a:pt x="5578823" y="3462534"/>
                </a:lnTo>
                <a:lnTo>
                  <a:pt x="5587950" y="3454757"/>
                </a:lnTo>
                <a:cubicBezTo>
                  <a:pt x="5585858" y="3466896"/>
                  <a:pt x="5593085" y="3462913"/>
                  <a:pt x="5594035" y="3458171"/>
                </a:cubicBezTo>
                <a:lnTo>
                  <a:pt x="5596317" y="3460827"/>
                </a:lnTo>
                <a:lnTo>
                  <a:pt x="5603353" y="3468224"/>
                </a:lnTo>
                <a:lnTo>
                  <a:pt x="5606015" y="3462534"/>
                </a:lnTo>
                <a:lnTo>
                  <a:pt x="5608487" y="3456843"/>
                </a:lnTo>
                <a:lnTo>
                  <a:pt x="5598219" y="3449636"/>
                </a:lnTo>
                <a:close/>
                <a:moveTo>
                  <a:pt x="896614" y="3441173"/>
                </a:moveTo>
                <a:cubicBezTo>
                  <a:pt x="892121" y="3442287"/>
                  <a:pt x="887367" y="3447550"/>
                  <a:pt x="895829" y="3453619"/>
                </a:cubicBezTo>
                <a:cubicBezTo>
                  <a:pt x="905337" y="3443093"/>
                  <a:pt x="901106" y="3440058"/>
                  <a:pt x="896614" y="3441173"/>
                </a:cubicBezTo>
                <a:close/>
                <a:moveTo>
                  <a:pt x="5759472" y="3440343"/>
                </a:moveTo>
                <a:lnTo>
                  <a:pt x="5756809" y="3441481"/>
                </a:lnTo>
                <a:cubicBezTo>
                  <a:pt x="5756809" y="3441481"/>
                  <a:pt x="5756809" y="3441481"/>
                  <a:pt x="5757950" y="3442429"/>
                </a:cubicBezTo>
                <a:lnTo>
                  <a:pt x="5760233" y="3442429"/>
                </a:lnTo>
                <a:close/>
                <a:moveTo>
                  <a:pt x="2463863" y="3438636"/>
                </a:moveTo>
                <a:cubicBezTo>
                  <a:pt x="2458919" y="3460258"/>
                  <a:pt x="2479646" y="3439774"/>
                  <a:pt x="2463863" y="3438636"/>
                </a:cubicBezTo>
                <a:close/>
                <a:moveTo>
                  <a:pt x="2418035" y="3438256"/>
                </a:moveTo>
                <a:cubicBezTo>
                  <a:pt x="2413091" y="3459878"/>
                  <a:pt x="2433628" y="3439394"/>
                  <a:pt x="2418035" y="3438256"/>
                </a:cubicBezTo>
                <a:close/>
                <a:moveTo>
                  <a:pt x="2673606" y="3438067"/>
                </a:moveTo>
                <a:lnTo>
                  <a:pt x="2673226" y="3439584"/>
                </a:lnTo>
                <a:lnTo>
                  <a:pt x="2657633" y="3439584"/>
                </a:lnTo>
                <a:cubicBezTo>
                  <a:pt x="2650216" y="3453240"/>
                  <a:pt x="2681212" y="3453240"/>
                  <a:pt x="2673606" y="3438067"/>
                </a:cubicBezTo>
                <a:close/>
                <a:moveTo>
                  <a:pt x="4202568" y="3437507"/>
                </a:moveTo>
                <a:lnTo>
                  <a:pt x="4196832" y="3441203"/>
                </a:lnTo>
                <a:lnTo>
                  <a:pt x="4196572" y="3441101"/>
                </a:lnTo>
                <a:lnTo>
                  <a:pt x="4195812" y="3441860"/>
                </a:lnTo>
                <a:lnTo>
                  <a:pt x="4196832" y="3441203"/>
                </a:lnTo>
                <a:lnTo>
                  <a:pt x="4204066" y="3444041"/>
                </a:lnTo>
                <a:cubicBezTo>
                  <a:pt x="4207792" y="3450763"/>
                  <a:pt x="4203228" y="3465806"/>
                  <a:pt x="4217489" y="3461965"/>
                </a:cubicBezTo>
                <a:cubicBezTo>
                  <a:pt x="4220485" y="3451011"/>
                  <a:pt x="4210537" y="3437925"/>
                  <a:pt x="4202568" y="3437507"/>
                </a:cubicBezTo>
                <a:close/>
                <a:moveTo>
                  <a:pt x="2899322" y="3437308"/>
                </a:moveTo>
                <a:cubicBezTo>
                  <a:pt x="2894378" y="3458930"/>
                  <a:pt x="2915105" y="3438446"/>
                  <a:pt x="2899322" y="3437308"/>
                </a:cubicBezTo>
                <a:close/>
                <a:moveTo>
                  <a:pt x="5576160" y="3435411"/>
                </a:moveTo>
                <a:cubicBezTo>
                  <a:pt x="5576160" y="3435411"/>
                  <a:pt x="5575210" y="3436360"/>
                  <a:pt x="5576160" y="3437118"/>
                </a:cubicBezTo>
                <a:cubicBezTo>
                  <a:pt x="5576674" y="3437460"/>
                  <a:pt x="5577359" y="3437460"/>
                  <a:pt x="5577872" y="3437118"/>
                </a:cubicBezTo>
                <a:cubicBezTo>
                  <a:pt x="5578290" y="3436625"/>
                  <a:pt x="5578290" y="3435905"/>
                  <a:pt x="5577872" y="3435411"/>
                </a:cubicBezTo>
                <a:cubicBezTo>
                  <a:pt x="5577472" y="3435127"/>
                  <a:pt x="5576940" y="3435127"/>
                  <a:pt x="5576541" y="3435411"/>
                </a:cubicBezTo>
                <a:close/>
                <a:moveTo>
                  <a:pt x="4788245" y="3435127"/>
                </a:moveTo>
                <a:cubicBezTo>
                  <a:pt x="4785488" y="3437877"/>
                  <a:pt x="4783966" y="3446222"/>
                  <a:pt x="4791953" y="3451912"/>
                </a:cubicBezTo>
                <a:cubicBezTo>
                  <a:pt x="4794996" y="3435222"/>
                  <a:pt x="4791003" y="3432377"/>
                  <a:pt x="4788245" y="3435127"/>
                </a:cubicBezTo>
                <a:close/>
                <a:moveTo>
                  <a:pt x="5569790" y="3434937"/>
                </a:moveTo>
                <a:cubicBezTo>
                  <a:pt x="5569752" y="3434956"/>
                  <a:pt x="5569733" y="3434994"/>
                  <a:pt x="5569695" y="3435032"/>
                </a:cubicBezTo>
                <a:cubicBezTo>
                  <a:pt x="5569695" y="3435032"/>
                  <a:pt x="5569885" y="3435980"/>
                  <a:pt x="5570076" y="3436739"/>
                </a:cubicBezTo>
                <a:lnTo>
                  <a:pt x="5571406" y="3436739"/>
                </a:lnTo>
                <a:cubicBezTo>
                  <a:pt x="5571406" y="3436739"/>
                  <a:pt x="5572357" y="3436739"/>
                  <a:pt x="5571406" y="3435032"/>
                </a:cubicBezTo>
                <a:cubicBezTo>
                  <a:pt x="5570988" y="3434558"/>
                  <a:pt x="5570265" y="3434520"/>
                  <a:pt x="5569790" y="3434937"/>
                </a:cubicBezTo>
                <a:close/>
                <a:moveTo>
                  <a:pt x="561533" y="3434843"/>
                </a:moveTo>
                <a:lnTo>
                  <a:pt x="559822" y="3438067"/>
                </a:lnTo>
                <a:lnTo>
                  <a:pt x="560221" y="3438067"/>
                </a:lnTo>
                <a:lnTo>
                  <a:pt x="557374" y="3445061"/>
                </a:lnTo>
                <a:cubicBezTo>
                  <a:pt x="556209" y="3447645"/>
                  <a:pt x="556399" y="3447361"/>
                  <a:pt x="561343" y="3438067"/>
                </a:cubicBezTo>
                <a:lnTo>
                  <a:pt x="560221" y="3438067"/>
                </a:lnTo>
                <a:close/>
                <a:moveTo>
                  <a:pt x="2395977" y="3433515"/>
                </a:moveTo>
                <a:cubicBezTo>
                  <a:pt x="2393505" y="3435980"/>
                  <a:pt x="2384187" y="3457602"/>
                  <a:pt x="2395977" y="3458930"/>
                </a:cubicBezTo>
                <a:lnTo>
                  <a:pt x="2395977" y="3459499"/>
                </a:lnTo>
                <a:cubicBezTo>
                  <a:pt x="2399400" y="3449067"/>
                  <a:pt x="2414992" y="3437118"/>
                  <a:pt x="2395977" y="3433515"/>
                </a:cubicBezTo>
                <a:close/>
                <a:moveTo>
                  <a:pt x="5759472" y="3432946"/>
                </a:moveTo>
                <a:cubicBezTo>
                  <a:pt x="5759262" y="3433306"/>
                  <a:pt x="5759262" y="3433723"/>
                  <a:pt x="5759472" y="3434084"/>
                </a:cubicBezTo>
                <a:lnTo>
                  <a:pt x="5759472" y="3435032"/>
                </a:lnTo>
                <a:lnTo>
                  <a:pt x="5761754" y="3432946"/>
                </a:lnTo>
                <a:lnTo>
                  <a:pt x="5760803" y="3432946"/>
                </a:lnTo>
                <a:cubicBezTo>
                  <a:pt x="5760365" y="3432832"/>
                  <a:pt x="5759909" y="3432832"/>
                  <a:pt x="5759472" y="3432946"/>
                </a:cubicBezTo>
                <a:close/>
                <a:moveTo>
                  <a:pt x="1977632" y="3432946"/>
                </a:moveTo>
                <a:cubicBezTo>
                  <a:pt x="1974399" y="3461396"/>
                  <a:pt x="1989421" y="3435032"/>
                  <a:pt x="1999119" y="3432946"/>
                </a:cubicBezTo>
                <a:close/>
                <a:moveTo>
                  <a:pt x="5769550" y="3431049"/>
                </a:moveTo>
                <a:lnTo>
                  <a:pt x="5768219" y="3433894"/>
                </a:lnTo>
                <a:lnTo>
                  <a:pt x="5766888" y="3436739"/>
                </a:lnTo>
                <a:lnTo>
                  <a:pt x="5763845" y="3436739"/>
                </a:lnTo>
                <a:lnTo>
                  <a:pt x="5760803" y="3436739"/>
                </a:lnTo>
                <a:lnTo>
                  <a:pt x="5762324" y="3440153"/>
                </a:lnTo>
                <a:lnTo>
                  <a:pt x="5763655" y="3440153"/>
                </a:lnTo>
                <a:lnTo>
                  <a:pt x="5764986" y="3440153"/>
                </a:lnTo>
                <a:lnTo>
                  <a:pt x="5764035" y="3441860"/>
                </a:lnTo>
                <a:cubicBezTo>
                  <a:pt x="5763731" y="3442656"/>
                  <a:pt x="5763731" y="3443529"/>
                  <a:pt x="5764035" y="3444326"/>
                </a:cubicBezTo>
                <a:cubicBezTo>
                  <a:pt x="5764035" y="3444326"/>
                  <a:pt x="5764035" y="3444326"/>
                  <a:pt x="5765176" y="3444326"/>
                </a:cubicBezTo>
                <a:cubicBezTo>
                  <a:pt x="5765671" y="3444515"/>
                  <a:pt x="5766203" y="3444515"/>
                  <a:pt x="5766698" y="3444326"/>
                </a:cubicBezTo>
                <a:lnTo>
                  <a:pt x="5765367" y="3443188"/>
                </a:lnTo>
                <a:lnTo>
                  <a:pt x="5764226" y="3441860"/>
                </a:lnTo>
                <a:lnTo>
                  <a:pt x="5766507" y="3441860"/>
                </a:lnTo>
                <a:lnTo>
                  <a:pt x="5768599" y="3441860"/>
                </a:lnTo>
                <a:lnTo>
                  <a:pt x="5767268" y="3440343"/>
                </a:lnTo>
                <a:lnTo>
                  <a:pt x="5769170" y="3435601"/>
                </a:lnTo>
                <a:lnTo>
                  <a:pt x="5771071" y="3431049"/>
                </a:lnTo>
                <a:close/>
                <a:moveTo>
                  <a:pt x="592265" y="3430039"/>
                </a:moveTo>
                <a:cubicBezTo>
                  <a:pt x="592791" y="3432341"/>
                  <a:pt x="607409" y="3446033"/>
                  <a:pt x="597853" y="3432946"/>
                </a:cubicBezTo>
                <a:cubicBezTo>
                  <a:pt x="593480" y="3429769"/>
                  <a:pt x="592089" y="3429271"/>
                  <a:pt x="592265" y="3430039"/>
                </a:cubicBezTo>
                <a:close/>
                <a:moveTo>
                  <a:pt x="3374334" y="3427825"/>
                </a:moveTo>
                <a:cubicBezTo>
                  <a:pt x="3369199" y="3449447"/>
                  <a:pt x="3389927" y="3428963"/>
                  <a:pt x="3374334" y="3427825"/>
                </a:cubicBezTo>
                <a:close/>
                <a:moveTo>
                  <a:pt x="2046658" y="3427635"/>
                </a:moveTo>
                <a:cubicBezTo>
                  <a:pt x="2040954" y="3455326"/>
                  <a:pt x="2062442" y="3433894"/>
                  <a:pt x="2046658" y="3427635"/>
                </a:cubicBezTo>
                <a:close/>
                <a:moveTo>
                  <a:pt x="1413056" y="3426876"/>
                </a:moveTo>
                <a:cubicBezTo>
                  <a:pt x="1411344" y="3433894"/>
                  <a:pt x="1405450" y="3436739"/>
                  <a:pt x="1407731" y="3447740"/>
                </a:cubicBezTo>
                <a:cubicBezTo>
                  <a:pt x="1422944" y="3456843"/>
                  <a:pt x="1422754" y="3425928"/>
                  <a:pt x="1413626" y="3427635"/>
                </a:cubicBezTo>
                <a:close/>
                <a:moveTo>
                  <a:pt x="5691395" y="3426307"/>
                </a:moveTo>
                <a:cubicBezTo>
                  <a:pt x="5676944" y="3434653"/>
                  <a:pt x="5698812" y="3443757"/>
                  <a:pt x="5701664" y="3431428"/>
                </a:cubicBezTo>
                <a:lnTo>
                  <a:pt x="5701854" y="3431428"/>
                </a:lnTo>
                <a:cubicBezTo>
                  <a:pt x="5696530" y="3431428"/>
                  <a:pt x="5695579" y="3427256"/>
                  <a:pt x="5691395" y="3426307"/>
                </a:cubicBezTo>
                <a:close/>
                <a:moveTo>
                  <a:pt x="2495117" y="3425928"/>
                </a:moveTo>
                <a:cubicBezTo>
                  <a:pt x="2499850" y="3431618"/>
                  <a:pt x="2529800" y="3450964"/>
                  <a:pt x="2506268" y="3427635"/>
                </a:cubicBezTo>
                <a:lnTo>
                  <a:pt x="2506838" y="3426876"/>
                </a:lnTo>
                <a:cubicBezTo>
                  <a:pt x="2506838" y="3426876"/>
                  <a:pt x="2502655" y="3426876"/>
                  <a:pt x="2501704" y="3426876"/>
                </a:cubicBezTo>
                <a:cubicBezTo>
                  <a:pt x="2494764" y="3423652"/>
                  <a:pt x="2493539" y="3424031"/>
                  <a:pt x="2495117" y="3425928"/>
                </a:cubicBezTo>
                <a:close/>
                <a:moveTo>
                  <a:pt x="5536798" y="3424600"/>
                </a:moveTo>
                <a:cubicBezTo>
                  <a:pt x="5536380" y="3425094"/>
                  <a:pt x="5536380" y="3425814"/>
                  <a:pt x="5536798" y="3426307"/>
                </a:cubicBezTo>
                <a:lnTo>
                  <a:pt x="5538510" y="3426307"/>
                </a:lnTo>
                <a:cubicBezTo>
                  <a:pt x="5538852" y="3425795"/>
                  <a:pt x="5538852" y="3425113"/>
                  <a:pt x="5538510" y="3424600"/>
                </a:cubicBezTo>
                <a:cubicBezTo>
                  <a:pt x="5538510" y="3424600"/>
                  <a:pt x="5537558" y="3423652"/>
                  <a:pt x="5536798" y="3424600"/>
                </a:cubicBezTo>
                <a:close/>
                <a:moveTo>
                  <a:pt x="3521135" y="3422325"/>
                </a:moveTo>
                <a:cubicBezTo>
                  <a:pt x="3525318" y="3439205"/>
                  <a:pt x="3503450" y="3429532"/>
                  <a:pt x="3504972" y="3443188"/>
                </a:cubicBezTo>
                <a:lnTo>
                  <a:pt x="3505542" y="3443188"/>
                </a:lnTo>
                <a:cubicBezTo>
                  <a:pt x="3517332" y="3445843"/>
                  <a:pt x="3536918" y="3430290"/>
                  <a:pt x="3521135" y="3422325"/>
                </a:cubicBezTo>
                <a:close/>
                <a:moveTo>
                  <a:pt x="2056737" y="3422325"/>
                </a:moveTo>
                <a:lnTo>
                  <a:pt x="2056737" y="3432946"/>
                </a:lnTo>
                <a:lnTo>
                  <a:pt x="2067195" y="3432946"/>
                </a:lnTo>
                <a:lnTo>
                  <a:pt x="2067195" y="3422325"/>
                </a:lnTo>
                <a:close/>
                <a:moveTo>
                  <a:pt x="1732710" y="3422325"/>
                </a:moveTo>
                <a:cubicBezTo>
                  <a:pt x="1731759" y="3428584"/>
                  <a:pt x="1723202" y="3434274"/>
                  <a:pt x="1732519" y="3438067"/>
                </a:cubicBezTo>
                <a:lnTo>
                  <a:pt x="1732710" y="3438067"/>
                </a:lnTo>
                <a:cubicBezTo>
                  <a:pt x="1732710" y="3431808"/>
                  <a:pt x="1742027" y="3426307"/>
                  <a:pt x="1732710" y="3422325"/>
                </a:cubicBezTo>
                <a:close/>
                <a:moveTo>
                  <a:pt x="388871" y="3421756"/>
                </a:moveTo>
                <a:cubicBezTo>
                  <a:pt x="387308" y="3421945"/>
                  <a:pt x="386197" y="3423368"/>
                  <a:pt x="386391" y="3424923"/>
                </a:cubicBezTo>
                <a:cubicBezTo>
                  <a:pt x="386395" y="3424942"/>
                  <a:pt x="386397" y="3424961"/>
                  <a:pt x="386399" y="3424980"/>
                </a:cubicBezTo>
                <a:cubicBezTo>
                  <a:pt x="386199" y="3426535"/>
                  <a:pt x="387304" y="3427958"/>
                  <a:pt x="388867" y="3428166"/>
                </a:cubicBezTo>
                <a:cubicBezTo>
                  <a:pt x="389318" y="3428223"/>
                  <a:pt x="389774" y="3428166"/>
                  <a:pt x="390202" y="3428015"/>
                </a:cubicBezTo>
                <a:lnTo>
                  <a:pt x="389441" y="3427446"/>
                </a:lnTo>
                <a:cubicBezTo>
                  <a:pt x="390970" y="3427161"/>
                  <a:pt x="392037" y="3425776"/>
                  <a:pt x="391913" y="3424221"/>
                </a:cubicBezTo>
                <a:cubicBezTo>
                  <a:pt x="391716" y="3422723"/>
                  <a:pt x="390381" y="3421642"/>
                  <a:pt x="388871" y="3421756"/>
                </a:cubicBezTo>
                <a:close/>
                <a:moveTo>
                  <a:pt x="2161724" y="3419782"/>
                </a:moveTo>
                <a:cubicBezTo>
                  <a:pt x="2162821" y="3421542"/>
                  <a:pt x="2177154" y="3435411"/>
                  <a:pt x="2166457" y="3423462"/>
                </a:cubicBezTo>
                <a:cubicBezTo>
                  <a:pt x="2162464" y="3419954"/>
                  <a:pt x="2161359" y="3419195"/>
                  <a:pt x="2161724" y="3419782"/>
                </a:cubicBezTo>
                <a:close/>
                <a:moveTo>
                  <a:pt x="1689924" y="3419100"/>
                </a:moveTo>
                <a:cubicBezTo>
                  <a:pt x="1684600" y="3429532"/>
                  <a:pt x="1666535" y="3414169"/>
                  <a:pt x="1661401" y="3426118"/>
                </a:cubicBezTo>
                <a:cubicBezTo>
                  <a:pt x="1670338" y="3432946"/>
                  <a:pt x="1677184" y="3427256"/>
                  <a:pt x="1692396" y="3428584"/>
                </a:cubicBezTo>
                <a:cubicBezTo>
                  <a:pt x="1689354" y="3422704"/>
                  <a:pt x="1693537" y="3421187"/>
                  <a:pt x="1689924" y="3419100"/>
                </a:cubicBezTo>
                <a:close/>
                <a:moveTo>
                  <a:pt x="719364" y="3419100"/>
                </a:moveTo>
                <a:cubicBezTo>
                  <a:pt x="710806" y="3430290"/>
                  <a:pt x="733245" y="3422135"/>
                  <a:pt x="719364" y="3419100"/>
                </a:cubicBezTo>
                <a:close/>
                <a:moveTo>
                  <a:pt x="2328091" y="3418341"/>
                </a:moveTo>
                <a:cubicBezTo>
                  <a:pt x="2328091" y="3429721"/>
                  <a:pt x="2332464" y="3435032"/>
                  <a:pt x="2343874" y="3434084"/>
                </a:cubicBezTo>
                <a:lnTo>
                  <a:pt x="2343874" y="3418341"/>
                </a:lnTo>
                <a:close/>
                <a:moveTo>
                  <a:pt x="5655646" y="3416635"/>
                </a:moveTo>
                <a:cubicBezTo>
                  <a:pt x="5639863" y="3434274"/>
                  <a:pt x="5674662" y="3432377"/>
                  <a:pt x="5655646" y="3416635"/>
                </a:cubicBezTo>
                <a:close/>
                <a:moveTo>
                  <a:pt x="2651937" y="3415894"/>
                </a:moveTo>
                <a:cubicBezTo>
                  <a:pt x="2652392" y="3418223"/>
                  <a:pt x="2667046" y="3431808"/>
                  <a:pt x="2657633" y="3418721"/>
                </a:cubicBezTo>
                <a:cubicBezTo>
                  <a:pt x="2653212" y="3415592"/>
                  <a:pt x="2651786" y="3415118"/>
                  <a:pt x="2651937" y="3415894"/>
                </a:cubicBezTo>
                <a:close/>
                <a:moveTo>
                  <a:pt x="3139490" y="3415686"/>
                </a:moveTo>
                <a:lnTo>
                  <a:pt x="3139490" y="3415876"/>
                </a:lnTo>
                <a:lnTo>
                  <a:pt x="3139557" y="3415886"/>
                </a:lnTo>
                <a:lnTo>
                  <a:pt x="3149949" y="3446981"/>
                </a:lnTo>
                <a:cubicBezTo>
                  <a:pt x="3147667" y="3439015"/>
                  <a:pt x="3153621" y="3422728"/>
                  <a:pt x="3148719" y="3417162"/>
                </a:cubicBezTo>
                <a:lnTo>
                  <a:pt x="3139557" y="3415886"/>
                </a:lnTo>
                <a:close/>
                <a:moveTo>
                  <a:pt x="2568355" y="3414596"/>
                </a:moveTo>
                <a:cubicBezTo>
                  <a:pt x="2562888" y="3412509"/>
                  <a:pt x="2555994" y="3414928"/>
                  <a:pt x="2558561" y="3427635"/>
                </a:cubicBezTo>
                <a:lnTo>
                  <a:pt x="2559131" y="3428584"/>
                </a:lnTo>
                <a:lnTo>
                  <a:pt x="2569590" y="3428584"/>
                </a:lnTo>
                <a:cubicBezTo>
                  <a:pt x="2577862" y="3423273"/>
                  <a:pt x="2573822" y="3416682"/>
                  <a:pt x="2568355" y="3414596"/>
                </a:cubicBezTo>
                <a:close/>
                <a:moveTo>
                  <a:pt x="1609821" y="3413434"/>
                </a:moveTo>
                <a:cubicBezTo>
                  <a:pt x="1604021" y="3411988"/>
                  <a:pt x="1598459" y="3414359"/>
                  <a:pt x="1598649" y="3423652"/>
                </a:cubicBezTo>
                <a:cubicBezTo>
                  <a:pt x="1603403" y="3424221"/>
                  <a:pt x="1608252" y="3423747"/>
                  <a:pt x="1612555" y="3423392"/>
                </a:cubicBezTo>
                <a:lnTo>
                  <a:pt x="1620026" y="3423709"/>
                </a:lnTo>
                <a:lnTo>
                  <a:pt x="1622419" y="3426118"/>
                </a:lnTo>
                <a:lnTo>
                  <a:pt x="1623179" y="3423842"/>
                </a:lnTo>
                <a:lnTo>
                  <a:pt x="1620026" y="3423709"/>
                </a:lnTo>
                <a:close/>
                <a:moveTo>
                  <a:pt x="2135081" y="3413031"/>
                </a:moveTo>
                <a:cubicBezTo>
                  <a:pt x="2133294" y="3420049"/>
                  <a:pt x="2126467" y="3424563"/>
                  <a:pt x="2119298" y="3423462"/>
                </a:cubicBezTo>
                <a:lnTo>
                  <a:pt x="2119298" y="3439205"/>
                </a:lnTo>
                <a:cubicBezTo>
                  <a:pt x="2128426" y="3437118"/>
                  <a:pt x="2132800" y="3446981"/>
                  <a:pt x="2135081" y="3439205"/>
                </a:cubicBezTo>
                <a:cubicBezTo>
                  <a:pt x="2122721" y="3435222"/>
                  <a:pt x="2131849" y="3413979"/>
                  <a:pt x="2140216" y="3427635"/>
                </a:cubicBezTo>
                <a:lnTo>
                  <a:pt x="2140216" y="3418341"/>
                </a:lnTo>
                <a:cubicBezTo>
                  <a:pt x="2140216" y="3415117"/>
                  <a:pt x="2140216" y="3412082"/>
                  <a:pt x="2135081" y="3413031"/>
                </a:cubicBezTo>
                <a:close/>
                <a:moveTo>
                  <a:pt x="5774684" y="3412841"/>
                </a:moveTo>
                <a:lnTo>
                  <a:pt x="5774684" y="3414548"/>
                </a:lnTo>
                <a:lnTo>
                  <a:pt x="5774684" y="3416255"/>
                </a:lnTo>
                <a:lnTo>
                  <a:pt x="5773573" y="3416759"/>
                </a:lnTo>
                <a:lnTo>
                  <a:pt x="5772338" y="3413844"/>
                </a:lnTo>
                <a:close/>
                <a:moveTo>
                  <a:pt x="580986" y="3412551"/>
                </a:moveTo>
                <a:cubicBezTo>
                  <a:pt x="577495" y="3411550"/>
                  <a:pt x="573228" y="3412463"/>
                  <a:pt x="568759" y="3416635"/>
                </a:cubicBezTo>
                <a:lnTo>
                  <a:pt x="568759" y="3417962"/>
                </a:lnTo>
                <a:cubicBezTo>
                  <a:pt x="570009" y="3424657"/>
                  <a:pt x="572456" y="3431087"/>
                  <a:pt x="575985" y="3436929"/>
                </a:cubicBezTo>
                <a:cubicBezTo>
                  <a:pt x="594954" y="3435791"/>
                  <a:pt x="591460" y="3415556"/>
                  <a:pt x="580986" y="3412551"/>
                </a:cubicBezTo>
                <a:close/>
                <a:moveTo>
                  <a:pt x="533010" y="3412462"/>
                </a:moveTo>
                <a:cubicBezTo>
                  <a:pt x="517227" y="3430101"/>
                  <a:pt x="552025" y="3428394"/>
                  <a:pt x="533010" y="3412462"/>
                </a:cubicBezTo>
                <a:close/>
                <a:moveTo>
                  <a:pt x="4855466" y="3412082"/>
                </a:moveTo>
                <a:cubicBezTo>
                  <a:pt x="4849761" y="3439963"/>
                  <a:pt x="4871249" y="3418341"/>
                  <a:pt x="4855466" y="3412082"/>
                </a:cubicBezTo>
                <a:close/>
                <a:moveTo>
                  <a:pt x="3950890" y="3412082"/>
                </a:moveTo>
                <a:cubicBezTo>
                  <a:pt x="3945185" y="3439963"/>
                  <a:pt x="3966863" y="3418341"/>
                  <a:pt x="3950890" y="3412082"/>
                </a:cubicBezTo>
                <a:close/>
                <a:moveTo>
                  <a:pt x="655471" y="3411893"/>
                </a:moveTo>
                <a:cubicBezTo>
                  <a:pt x="640448" y="3410944"/>
                  <a:pt x="627518" y="3411324"/>
                  <a:pt x="629229" y="3427635"/>
                </a:cubicBezTo>
                <a:cubicBezTo>
                  <a:pt x="642540" y="3427635"/>
                  <a:pt x="648245" y="3418152"/>
                  <a:pt x="655471" y="3411893"/>
                </a:cubicBezTo>
                <a:close/>
                <a:moveTo>
                  <a:pt x="2527755" y="3411134"/>
                </a:moveTo>
                <a:cubicBezTo>
                  <a:pt x="2531749" y="3437308"/>
                  <a:pt x="2508740" y="3404306"/>
                  <a:pt x="2506838" y="3421566"/>
                </a:cubicBezTo>
                <a:cubicBezTo>
                  <a:pt x="2516346" y="3424600"/>
                  <a:pt x="2519389" y="3432946"/>
                  <a:pt x="2532509" y="3432946"/>
                </a:cubicBezTo>
                <a:lnTo>
                  <a:pt x="2533080" y="3432187"/>
                </a:lnTo>
                <a:cubicBezTo>
                  <a:pt x="2539926" y="3425169"/>
                  <a:pt x="2539926" y="3413221"/>
                  <a:pt x="2527755" y="3411134"/>
                </a:cubicBezTo>
                <a:close/>
                <a:moveTo>
                  <a:pt x="4876383" y="3406962"/>
                </a:moveTo>
                <a:cubicBezTo>
                  <a:pt x="4871439" y="3428584"/>
                  <a:pt x="4891976" y="3408100"/>
                  <a:pt x="4876383" y="3406962"/>
                </a:cubicBezTo>
                <a:close/>
                <a:moveTo>
                  <a:pt x="2412711" y="3406962"/>
                </a:moveTo>
                <a:lnTo>
                  <a:pt x="2412711" y="3417393"/>
                </a:lnTo>
                <a:lnTo>
                  <a:pt x="2423169" y="3417393"/>
                </a:lnTo>
                <a:lnTo>
                  <a:pt x="2423169" y="3406962"/>
                </a:lnTo>
                <a:close/>
                <a:moveTo>
                  <a:pt x="2752140" y="3406772"/>
                </a:moveTo>
                <a:lnTo>
                  <a:pt x="2751570" y="3407910"/>
                </a:lnTo>
                <a:cubicBezTo>
                  <a:pt x="2750904" y="3416255"/>
                  <a:pt x="2754936" y="3424297"/>
                  <a:pt x="2762029" y="3428773"/>
                </a:cubicBezTo>
                <a:cubicBezTo>
                  <a:pt x="2773818" y="3416824"/>
                  <a:pt x="2762789" y="3409807"/>
                  <a:pt x="2752140" y="3406772"/>
                </a:cubicBezTo>
                <a:close/>
                <a:moveTo>
                  <a:pt x="1727385" y="3406772"/>
                </a:moveTo>
                <a:cubicBezTo>
                  <a:pt x="1722441" y="3428394"/>
                  <a:pt x="1743168" y="3406772"/>
                  <a:pt x="1727385" y="3406772"/>
                </a:cubicBezTo>
                <a:close/>
                <a:moveTo>
                  <a:pt x="2867946" y="3406393"/>
                </a:moveTo>
                <a:cubicBezTo>
                  <a:pt x="2863002" y="3428015"/>
                  <a:pt x="2883729" y="3406393"/>
                  <a:pt x="2867946" y="3406393"/>
                </a:cubicBezTo>
                <a:close/>
                <a:moveTo>
                  <a:pt x="1966412" y="3405254"/>
                </a:moveTo>
                <a:cubicBezTo>
                  <a:pt x="1961849" y="3416066"/>
                  <a:pt x="1983717" y="3424221"/>
                  <a:pt x="1982195" y="3415686"/>
                </a:cubicBezTo>
                <a:cubicBezTo>
                  <a:pt x="1975160" y="3416824"/>
                  <a:pt x="1979343" y="3403927"/>
                  <a:pt x="1967743" y="3406772"/>
                </a:cubicBezTo>
                <a:close/>
                <a:moveTo>
                  <a:pt x="4571752" y="3403548"/>
                </a:moveTo>
                <a:cubicBezTo>
                  <a:pt x="4567378" y="3403785"/>
                  <a:pt x="4563385" y="3408195"/>
                  <a:pt x="4572893" y="3416066"/>
                </a:cubicBezTo>
                <a:cubicBezTo>
                  <a:pt x="4580880" y="3407246"/>
                  <a:pt x="4576126" y="3403311"/>
                  <a:pt x="4571752" y="3403548"/>
                </a:cubicBezTo>
                <a:close/>
                <a:moveTo>
                  <a:pt x="794095" y="3402789"/>
                </a:moveTo>
                <a:cubicBezTo>
                  <a:pt x="792532" y="3402979"/>
                  <a:pt x="791422" y="3404401"/>
                  <a:pt x="791616" y="3405956"/>
                </a:cubicBezTo>
                <a:cubicBezTo>
                  <a:pt x="791619" y="3405975"/>
                  <a:pt x="791621" y="3405994"/>
                  <a:pt x="791623" y="3406013"/>
                </a:cubicBezTo>
                <a:cubicBezTo>
                  <a:pt x="792129" y="3407208"/>
                  <a:pt x="793380" y="3407910"/>
                  <a:pt x="794666" y="3407720"/>
                </a:cubicBezTo>
                <a:lnTo>
                  <a:pt x="794856" y="3408479"/>
                </a:lnTo>
                <a:cubicBezTo>
                  <a:pt x="796362" y="3408195"/>
                  <a:pt x="797370" y="3406772"/>
                  <a:pt x="797138" y="3405254"/>
                </a:cubicBezTo>
                <a:cubicBezTo>
                  <a:pt x="796940" y="3403756"/>
                  <a:pt x="795605" y="3402675"/>
                  <a:pt x="794095" y="3402789"/>
                </a:cubicBezTo>
                <a:close/>
                <a:moveTo>
                  <a:pt x="2538214" y="3400703"/>
                </a:moveTo>
                <a:lnTo>
                  <a:pt x="2537644" y="3401461"/>
                </a:lnTo>
                <a:lnTo>
                  <a:pt x="2539100" y="3402471"/>
                </a:lnTo>
                <a:lnTo>
                  <a:pt x="2553997" y="3432187"/>
                </a:lnTo>
                <a:cubicBezTo>
                  <a:pt x="2553617" y="3424790"/>
                  <a:pt x="2553570" y="3417014"/>
                  <a:pt x="2551597" y="3411134"/>
                </a:cubicBezTo>
                <a:lnTo>
                  <a:pt x="2539100" y="3402471"/>
                </a:lnTo>
                <a:close/>
                <a:moveTo>
                  <a:pt x="5729997" y="3398237"/>
                </a:moveTo>
                <a:lnTo>
                  <a:pt x="5731709" y="3398237"/>
                </a:lnTo>
                <a:lnTo>
                  <a:pt x="5731709" y="3399375"/>
                </a:lnTo>
                <a:cubicBezTo>
                  <a:pt x="5731215" y="3399792"/>
                  <a:pt x="5730492" y="3399792"/>
                  <a:pt x="5729997" y="3399375"/>
                </a:cubicBezTo>
                <a:lnTo>
                  <a:pt x="5729427" y="3399375"/>
                </a:lnTo>
                <a:close/>
                <a:moveTo>
                  <a:pt x="1554485" y="3398048"/>
                </a:moveTo>
                <a:cubicBezTo>
                  <a:pt x="1554580" y="3398759"/>
                  <a:pt x="1556244" y="3400703"/>
                  <a:pt x="1558146" y="3402599"/>
                </a:cubicBezTo>
                <a:cubicBezTo>
                  <a:pt x="1555225" y="3402580"/>
                  <a:pt x="1552325" y="3403092"/>
                  <a:pt x="1549588" y="3404117"/>
                </a:cubicBezTo>
                <a:cubicBezTo>
                  <a:pt x="1551490" y="3417203"/>
                  <a:pt x="1578302" y="3420618"/>
                  <a:pt x="1580394" y="3407151"/>
                </a:cubicBezTo>
                <a:lnTo>
                  <a:pt x="1580584" y="3406582"/>
                </a:lnTo>
                <a:cubicBezTo>
                  <a:pt x="1572978" y="3406582"/>
                  <a:pt x="1567463" y="3403548"/>
                  <a:pt x="1561568" y="3402979"/>
                </a:cubicBezTo>
                <a:lnTo>
                  <a:pt x="1560237" y="3400892"/>
                </a:lnTo>
                <a:cubicBezTo>
                  <a:pt x="1555864" y="3397858"/>
                  <a:pt x="1554390" y="3397336"/>
                  <a:pt x="1554485" y="3398048"/>
                </a:cubicBezTo>
                <a:close/>
                <a:moveTo>
                  <a:pt x="3453059" y="3397289"/>
                </a:moveTo>
                <a:cubicBezTo>
                  <a:pt x="3453154" y="3400893"/>
                  <a:pt x="3452916" y="3405065"/>
                  <a:pt x="3454033" y="3408076"/>
                </a:cubicBezTo>
                <a:lnTo>
                  <a:pt x="3462778" y="3411743"/>
                </a:lnTo>
                <a:lnTo>
                  <a:pt x="3463517" y="3412841"/>
                </a:lnTo>
                <a:lnTo>
                  <a:pt x="3463137" y="3411893"/>
                </a:lnTo>
                <a:lnTo>
                  <a:pt x="3462778" y="3411743"/>
                </a:lnTo>
                <a:close/>
                <a:moveTo>
                  <a:pt x="781925" y="3397099"/>
                </a:moveTo>
                <a:cubicBezTo>
                  <a:pt x="780425" y="3397289"/>
                  <a:pt x="779339" y="3398635"/>
                  <a:pt x="779453" y="3400134"/>
                </a:cubicBezTo>
                <a:cubicBezTo>
                  <a:pt x="778972" y="3401404"/>
                  <a:pt x="779618" y="3402827"/>
                  <a:pt x="780896" y="3403301"/>
                </a:cubicBezTo>
                <a:cubicBezTo>
                  <a:pt x="781410" y="3403510"/>
                  <a:pt x="781973" y="3403510"/>
                  <a:pt x="782496" y="3403358"/>
                </a:cubicBezTo>
                <a:lnTo>
                  <a:pt x="782496" y="3402599"/>
                </a:lnTo>
                <a:cubicBezTo>
                  <a:pt x="784068" y="3402505"/>
                  <a:pt x="785260" y="3401139"/>
                  <a:pt x="785158" y="3399584"/>
                </a:cubicBezTo>
                <a:cubicBezTo>
                  <a:pt x="785158" y="3399565"/>
                  <a:pt x="785158" y="3399565"/>
                  <a:pt x="785158" y="3399565"/>
                </a:cubicBezTo>
                <a:cubicBezTo>
                  <a:pt x="784871" y="3398047"/>
                  <a:pt x="783477" y="3396966"/>
                  <a:pt x="781925" y="3397099"/>
                </a:cubicBezTo>
                <a:close/>
                <a:moveTo>
                  <a:pt x="3867220" y="3396530"/>
                </a:moveTo>
                <a:cubicBezTo>
                  <a:pt x="3862276" y="3418152"/>
                  <a:pt x="3883003" y="3397668"/>
                  <a:pt x="3867220" y="3396530"/>
                </a:cubicBezTo>
                <a:close/>
                <a:moveTo>
                  <a:pt x="3322041" y="3396530"/>
                </a:moveTo>
                <a:cubicBezTo>
                  <a:pt x="3304927" y="3412841"/>
                  <a:pt x="3341056" y="3405254"/>
                  <a:pt x="3322041" y="3396530"/>
                </a:cubicBezTo>
                <a:close/>
                <a:moveTo>
                  <a:pt x="2751089" y="3394651"/>
                </a:moveTo>
                <a:cubicBezTo>
                  <a:pt x="2751570" y="3396981"/>
                  <a:pt x="2766117" y="3410566"/>
                  <a:pt x="2756704" y="3397478"/>
                </a:cubicBezTo>
                <a:cubicBezTo>
                  <a:pt x="2752331" y="3394349"/>
                  <a:pt x="2750928" y="3393875"/>
                  <a:pt x="2751089" y="3394651"/>
                </a:cubicBezTo>
                <a:close/>
                <a:moveTo>
                  <a:pt x="4765902" y="3394633"/>
                </a:moveTo>
                <a:lnTo>
                  <a:pt x="4765712" y="3395013"/>
                </a:lnTo>
                <a:lnTo>
                  <a:pt x="4766021" y="3395101"/>
                </a:lnTo>
                <a:lnTo>
                  <a:pt x="4769064" y="3407104"/>
                </a:lnTo>
                <a:cubicBezTo>
                  <a:pt x="4771655" y="3409712"/>
                  <a:pt x="4775791" y="3410755"/>
                  <a:pt x="4781495" y="3410186"/>
                </a:cubicBezTo>
                <a:cubicBezTo>
                  <a:pt x="4781876" y="3404781"/>
                  <a:pt x="4780782" y="3400987"/>
                  <a:pt x="4778167" y="3398546"/>
                </a:cubicBezTo>
                <a:lnTo>
                  <a:pt x="4766021" y="3395101"/>
                </a:lnTo>
                <a:close/>
                <a:moveTo>
                  <a:pt x="3903921" y="3391409"/>
                </a:moveTo>
                <a:cubicBezTo>
                  <a:pt x="3898216" y="3419100"/>
                  <a:pt x="3919704" y="3397478"/>
                  <a:pt x="3903921" y="3391409"/>
                </a:cubicBezTo>
                <a:close/>
                <a:moveTo>
                  <a:pt x="5611720" y="3390461"/>
                </a:moveTo>
                <a:cubicBezTo>
                  <a:pt x="5611244" y="3390878"/>
                  <a:pt x="5611207" y="3391599"/>
                  <a:pt x="5611625" y="3392073"/>
                </a:cubicBezTo>
                <a:cubicBezTo>
                  <a:pt x="5611643" y="3392111"/>
                  <a:pt x="5611682" y="3392130"/>
                  <a:pt x="5611720" y="3392168"/>
                </a:cubicBezTo>
                <a:cubicBezTo>
                  <a:pt x="5612214" y="3392547"/>
                  <a:pt x="5612937" y="3392452"/>
                  <a:pt x="5613317" y="3391959"/>
                </a:cubicBezTo>
                <a:cubicBezTo>
                  <a:pt x="5613355" y="3391902"/>
                  <a:pt x="5613393" y="3391845"/>
                  <a:pt x="5613431" y="3391788"/>
                </a:cubicBezTo>
                <a:lnTo>
                  <a:pt x="5613431" y="3390461"/>
                </a:lnTo>
                <a:cubicBezTo>
                  <a:pt x="5612937" y="3390044"/>
                  <a:pt x="5612214" y="3390044"/>
                  <a:pt x="5611720" y="3390461"/>
                </a:cubicBezTo>
                <a:close/>
                <a:moveTo>
                  <a:pt x="3071604" y="3389892"/>
                </a:moveTo>
                <a:lnTo>
                  <a:pt x="3071604" y="3400323"/>
                </a:lnTo>
                <a:lnTo>
                  <a:pt x="3082063" y="3400323"/>
                </a:lnTo>
                <a:lnTo>
                  <a:pt x="3082063" y="3389892"/>
                </a:lnTo>
                <a:close/>
                <a:moveTo>
                  <a:pt x="2453594" y="3387995"/>
                </a:moveTo>
                <a:lnTo>
                  <a:pt x="2453594" y="3398426"/>
                </a:lnTo>
                <a:cubicBezTo>
                  <a:pt x="2453594" y="3401651"/>
                  <a:pt x="2453594" y="3404685"/>
                  <a:pt x="2458919" y="3403548"/>
                </a:cubicBezTo>
                <a:cubicBezTo>
                  <a:pt x="2460060" y="3396151"/>
                  <a:pt x="2467476" y="3394823"/>
                  <a:pt x="2469377" y="3387995"/>
                </a:cubicBezTo>
                <a:close/>
                <a:moveTo>
                  <a:pt x="5728286" y="3387805"/>
                </a:moveTo>
                <a:lnTo>
                  <a:pt x="5722011" y="3390461"/>
                </a:lnTo>
                <a:lnTo>
                  <a:pt x="5724293" y="3391409"/>
                </a:lnTo>
                <a:cubicBezTo>
                  <a:pt x="5722258" y="3392262"/>
                  <a:pt x="5721307" y="3394595"/>
                  <a:pt x="5722163" y="3396625"/>
                </a:cubicBezTo>
                <a:cubicBezTo>
                  <a:pt x="5722182" y="3396663"/>
                  <a:pt x="5722182" y="3396682"/>
                  <a:pt x="5722201" y="3396720"/>
                </a:cubicBezTo>
                <a:cubicBezTo>
                  <a:pt x="5722562" y="3397459"/>
                  <a:pt x="5723171" y="3398066"/>
                  <a:pt x="5723913" y="3398426"/>
                </a:cubicBezTo>
                <a:lnTo>
                  <a:pt x="5704897" y="3398426"/>
                </a:lnTo>
                <a:lnTo>
                  <a:pt x="5714594" y="3424790"/>
                </a:lnTo>
                <a:lnTo>
                  <a:pt x="5716116" y="3428773"/>
                </a:lnTo>
                <a:lnTo>
                  <a:pt x="5714214" y="3428773"/>
                </a:lnTo>
                <a:lnTo>
                  <a:pt x="5717067" y="3435032"/>
                </a:lnTo>
                <a:lnTo>
                  <a:pt x="5717067" y="3433704"/>
                </a:lnTo>
                <a:lnTo>
                  <a:pt x="5723913" y="3452671"/>
                </a:lnTo>
                <a:lnTo>
                  <a:pt x="5697100" y="3465379"/>
                </a:lnTo>
                <a:lnTo>
                  <a:pt x="5670478" y="3478086"/>
                </a:lnTo>
                <a:lnTo>
                  <a:pt x="5672190" y="3481879"/>
                </a:lnTo>
                <a:lnTo>
                  <a:pt x="5671049" y="3484535"/>
                </a:lnTo>
                <a:lnTo>
                  <a:pt x="5666865" y="3490983"/>
                </a:lnTo>
                <a:cubicBezTo>
                  <a:pt x="5665173" y="3492747"/>
                  <a:pt x="5663252" y="3494283"/>
                  <a:pt x="5661160" y="3495535"/>
                </a:cubicBezTo>
                <a:lnTo>
                  <a:pt x="5659259" y="3495535"/>
                </a:lnTo>
                <a:lnTo>
                  <a:pt x="5659259" y="3497053"/>
                </a:lnTo>
                <a:cubicBezTo>
                  <a:pt x="5659031" y="3497793"/>
                  <a:pt x="5659031" y="3498589"/>
                  <a:pt x="5659259" y="3499329"/>
                </a:cubicBezTo>
                <a:cubicBezTo>
                  <a:pt x="5659583" y="3499784"/>
                  <a:pt x="5660058" y="3500125"/>
                  <a:pt x="5660590" y="3500277"/>
                </a:cubicBezTo>
                <a:lnTo>
                  <a:pt x="5661731" y="3500277"/>
                </a:lnTo>
                <a:lnTo>
                  <a:pt x="5661731" y="3498001"/>
                </a:lnTo>
                <a:lnTo>
                  <a:pt x="5666485" y="3494018"/>
                </a:lnTo>
                <a:cubicBezTo>
                  <a:pt x="5668310" y="3492463"/>
                  <a:pt x="5670212" y="3491002"/>
                  <a:pt x="5672190" y="3489656"/>
                </a:cubicBezTo>
                <a:cubicBezTo>
                  <a:pt x="5673197" y="3488764"/>
                  <a:pt x="5674092" y="3487740"/>
                  <a:pt x="5674852" y="3486621"/>
                </a:cubicBezTo>
                <a:lnTo>
                  <a:pt x="5677134" y="3491363"/>
                </a:lnTo>
                <a:lnTo>
                  <a:pt x="5683028" y="3503881"/>
                </a:lnTo>
                <a:lnTo>
                  <a:pt x="5736463" y="3482638"/>
                </a:lnTo>
                <a:cubicBezTo>
                  <a:pt x="5765747" y="3471068"/>
                  <a:pt x="5778487" y="3463671"/>
                  <a:pt x="5764606" y="3464809"/>
                </a:cubicBezTo>
                <a:lnTo>
                  <a:pt x="5739695" y="3468034"/>
                </a:lnTo>
                <a:lnTo>
                  <a:pt x="5750154" y="3438256"/>
                </a:lnTo>
                <a:lnTo>
                  <a:pt x="5751675" y="3435032"/>
                </a:lnTo>
                <a:lnTo>
                  <a:pt x="5753196" y="3435980"/>
                </a:lnTo>
                <a:lnTo>
                  <a:pt x="5754718" y="3435980"/>
                </a:lnTo>
                <a:lnTo>
                  <a:pt x="5753196" y="3434274"/>
                </a:lnTo>
                <a:lnTo>
                  <a:pt x="5751866" y="3432377"/>
                </a:lnTo>
                <a:lnTo>
                  <a:pt x="5757570" y="3429911"/>
                </a:lnTo>
                <a:lnTo>
                  <a:pt x="5756620" y="3428963"/>
                </a:lnTo>
                <a:lnTo>
                  <a:pt x="5753767" y="3428963"/>
                </a:lnTo>
                <a:lnTo>
                  <a:pt x="5764796" y="3398237"/>
                </a:lnTo>
                <a:lnTo>
                  <a:pt x="5735132" y="3398237"/>
                </a:lnTo>
                <a:lnTo>
                  <a:pt x="5731709" y="3398237"/>
                </a:lnTo>
                <a:lnTo>
                  <a:pt x="5731709" y="3397858"/>
                </a:lnTo>
                <a:cubicBezTo>
                  <a:pt x="5731271" y="3397478"/>
                  <a:pt x="5730625" y="3397478"/>
                  <a:pt x="5730187" y="3397858"/>
                </a:cubicBezTo>
                <a:lnTo>
                  <a:pt x="5729997" y="3398237"/>
                </a:lnTo>
                <a:lnTo>
                  <a:pt x="5729237" y="3398237"/>
                </a:lnTo>
                <a:cubicBezTo>
                  <a:pt x="5730492" y="3397080"/>
                  <a:pt x="5730891" y="3395240"/>
                  <a:pt x="5730187" y="3393685"/>
                </a:cubicBezTo>
                <a:cubicBezTo>
                  <a:pt x="5729693" y="3392490"/>
                  <a:pt x="5728609" y="3391637"/>
                  <a:pt x="5727335" y="3391409"/>
                </a:cubicBezTo>
                <a:lnTo>
                  <a:pt x="5727335" y="3389892"/>
                </a:lnTo>
                <a:close/>
                <a:moveTo>
                  <a:pt x="1936177" y="3386857"/>
                </a:moveTo>
                <a:cubicBezTo>
                  <a:pt x="1918873" y="3394444"/>
                  <a:pt x="1956714" y="3399754"/>
                  <a:pt x="1936177" y="3386857"/>
                </a:cubicBezTo>
                <a:close/>
                <a:moveTo>
                  <a:pt x="2404133" y="3386747"/>
                </a:moveTo>
                <a:cubicBezTo>
                  <a:pt x="2395050" y="3386134"/>
                  <a:pt x="2383854" y="3396909"/>
                  <a:pt x="2395977" y="3402030"/>
                </a:cubicBezTo>
                <a:cubicBezTo>
                  <a:pt x="2395977" y="3397478"/>
                  <a:pt x="2399733" y="3396625"/>
                  <a:pt x="2403631" y="3395985"/>
                </a:cubicBezTo>
                <a:lnTo>
                  <a:pt x="2411369" y="3391651"/>
                </a:lnTo>
                <a:lnTo>
                  <a:pt x="2411570" y="3391788"/>
                </a:lnTo>
                <a:lnTo>
                  <a:pt x="2412140" y="3391219"/>
                </a:lnTo>
                <a:lnTo>
                  <a:pt x="2411369" y="3391651"/>
                </a:lnTo>
                <a:close/>
                <a:moveTo>
                  <a:pt x="1868482" y="3385529"/>
                </a:moveTo>
                <a:cubicBezTo>
                  <a:pt x="1868482" y="3385529"/>
                  <a:pt x="1865249" y="3403168"/>
                  <a:pt x="1863157" y="3401082"/>
                </a:cubicBezTo>
                <a:cubicBezTo>
                  <a:pt x="1875707" y="3413979"/>
                  <a:pt x="1876658" y="3384391"/>
                  <a:pt x="1868482" y="3385909"/>
                </a:cubicBezTo>
                <a:close/>
                <a:moveTo>
                  <a:pt x="2930888" y="3385150"/>
                </a:moveTo>
                <a:lnTo>
                  <a:pt x="2929937" y="3385909"/>
                </a:lnTo>
                <a:lnTo>
                  <a:pt x="2930835" y="3386359"/>
                </a:lnTo>
                <a:lnTo>
                  <a:pt x="2930175" y="3401343"/>
                </a:lnTo>
                <a:cubicBezTo>
                  <a:pt x="2929700" y="3407009"/>
                  <a:pt x="2930318" y="3411608"/>
                  <a:pt x="2936022" y="3411134"/>
                </a:cubicBezTo>
                <a:cubicBezTo>
                  <a:pt x="2933170" y="3406013"/>
                  <a:pt x="2937484" y="3393851"/>
                  <a:pt x="2935086" y="3388490"/>
                </a:cubicBezTo>
                <a:lnTo>
                  <a:pt x="2930835" y="3386359"/>
                </a:lnTo>
                <a:close/>
                <a:moveTo>
                  <a:pt x="3134356" y="3384581"/>
                </a:moveTo>
                <a:lnTo>
                  <a:pt x="3134356" y="3384771"/>
                </a:lnTo>
                <a:cubicBezTo>
                  <a:pt x="3132074" y="3394254"/>
                  <a:pt x="3134356" y="3395392"/>
                  <a:pt x="3137208" y="3394064"/>
                </a:cubicBezTo>
                <a:lnTo>
                  <a:pt x="3138920" y="3392547"/>
                </a:lnTo>
                <a:cubicBezTo>
                  <a:pt x="3141011" y="3389702"/>
                  <a:pt x="3141582" y="3385150"/>
                  <a:pt x="3134356" y="3384581"/>
                </a:cubicBezTo>
                <a:close/>
                <a:moveTo>
                  <a:pt x="4280241" y="3383822"/>
                </a:moveTo>
                <a:cubicBezTo>
                  <a:pt x="4275107" y="3405444"/>
                  <a:pt x="4295834" y="3384960"/>
                  <a:pt x="4280241" y="3383822"/>
                </a:cubicBezTo>
                <a:close/>
                <a:moveTo>
                  <a:pt x="2232442" y="3383253"/>
                </a:moveTo>
                <a:lnTo>
                  <a:pt x="2231309" y="3384503"/>
                </a:lnTo>
                <a:lnTo>
                  <a:pt x="2227403" y="3386193"/>
                </a:lnTo>
                <a:cubicBezTo>
                  <a:pt x="2226737" y="3387900"/>
                  <a:pt x="2226547" y="3390081"/>
                  <a:pt x="2225216" y="3391219"/>
                </a:cubicBezTo>
                <a:lnTo>
                  <a:pt x="2231309" y="3384503"/>
                </a:lnTo>
                <a:lnTo>
                  <a:pt x="2232442" y="3384012"/>
                </a:lnTo>
                <a:close/>
                <a:moveTo>
                  <a:pt x="430920" y="3383045"/>
                </a:moveTo>
                <a:cubicBezTo>
                  <a:pt x="430785" y="3383045"/>
                  <a:pt x="430650" y="3383045"/>
                  <a:pt x="430515" y="3383064"/>
                </a:cubicBezTo>
                <a:lnTo>
                  <a:pt x="430515" y="3383443"/>
                </a:lnTo>
                <a:cubicBezTo>
                  <a:pt x="429009" y="3383728"/>
                  <a:pt x="428001" y="3385150"/>
                  <a:pt x="428233" y="3386667"/>
                </a:cubicBezTo>
                <a:cubicBezTo>
                  <a:pt x="428431" y="3388166"/>
                  <a:pt x="429766" y="3389247"/>
                  <a:pt x="431276" y="3389133"/>
                </a:cubicBezTo>
                <a:cubicBezTo>
                  <a:pt x="432744" y="3389057"/>
                  <a:pt x="433877" y="3387824"/>
                  <a:pt x="433807" y="3386345"/>
                </a:cubicBezTo>
                <a:cubicBezTo>
                  <a:pt x="433799" y="3386212"/>
                  <a:pt x="433780" y="3386060"/>
                  <a:pt x="433748" y="3385909"/>
                </a:cubicBezTo>
                <a:cubicBezTo>
                  <a:pt x="433761" y="3384334"/>
                  <a:pt x="432497" y="3383045"/>
                  <a:pt x="430920" y="3383045"/>
                </a:cubicBezTo>
                <a:close/>
                <a:moveTo>
                  <a:pt x="5706798" y="3382116"/>
                </a:moveTo>
                <a:lnTo>
                  <a:pt x="5718018" y="3384603"/>
                </a:lnTo>
                <a:lnTo>
                  <a:pt x="5718018" y="3387236"/>
                </a:lnTo>
                <a:lnTo>
                  <a:pt x="5719539" y="3390840"/>
                </a:lnTo>
                <a:lnTo>
                  <a:pt x="5721250" y="3388374"/>
                </a:lnTo>
                <a:lnTo>
                  <a:pt x="5723152" y="3385909"/>
                </a:lnTo>
                <a:lnTo>
                  <a:pt x="5722201" y="3384391"/>
                </a:lnTo>
                <a:cubicBezTo>
                  <a:pt x="5721193" y="3383690"/>
                  <a:pt x="5720014" y="3383310"/>
                  <a:pt x="5718778" y="3383253"/>
                </a:cubicBezTo>
                <a:cubicBezTo>
                  <a:pt x="5718550" y="3383728"/>
                  <a:pt x="5718550" y="3384296"/>
                  <a:pt x="5718778" y="3384771"/>
                </a:cubicBezTo>
                <a:lnTo>
                  <a:pt x="5718018" y="3384603"/>
                </a:lnTo>
                <a:lnTo>
                  <a:pt x="5718018" y="3384581"/>
                </a:lnTo>
                <a:close/>
                <a:moveTo>
                  <a:pt x="441544" y="3382116"/>
                </a:moveTo>
                <a:cubicBezTo>
                  <a:pt x="440795" y="3382267"/>
                  <a:pt x="440122" y="3382665"/>
                  <a:pt x="439643" y="3383253"/>
                </a:cubicBezTo>
                <a:cubicBezTo>
                  <a:pt x="436172" y="3384790"/>
                  <a:pt x="434096" y="3388393"/>
                  <a:pt x="434508" y="3392168"/>
                </a:cubicBezTo>
                <a:lnTo>
                  <a:pt x="409598" y="3402220"/>
                </a:lnTo>
                <a:lnTo>
                  <a:pt x="376891" y="3415307"/>
                </a:lnTo>
                <a:lnTo>
                  <a:pt x="438882" y="3415307"/>
                </a:lnTo>
                <a:lnTo>
                  <a:pt x="436790" y="3417014"/>
                </a:lnTo>
                <a:lnTo>
                  <a:pt x="440593" y="3421756"/>
                </a:lnTo>
                <a:cubicBezTo>
                  <a:pt x="442126" y="3424051"/>
                  <a:pt x="444414" y="3425720"/>
                  <a:pt x="447059" y="3426497"/>
                </a:cubicBezTo>
                <a:cubicBezTo>
                  <a:pt x="448390" y="3426497"/>
                  <a:pt x="448960" y="3422135"/>
                  <a:pt x="448390" y="3417393"/>
                </a:cubicBezTo>
                <a:lnTo>
                  <a:pt x="448390" y="3415307"/>
                </a:lnTo>
                <a:lnTo>
                  <a:pt x="508289" y="3416255"/>
                </a:lnTo>
                <a:lnTo>
                  <a:pt x="475392" y="3402599"/>
                </a:lnTo>
                <a:lnTo>
                  <a:pt x="452193" y="3393306"/>
                </a:lnTo>
                <a:cubicBezTo>
                  <a:pt x="452389" y="3392111"/>
                  <a:pt x="452389" y="3390897"/>
                  <a:pt x="452193" y="3389702"/>
                </a:cubicBezTo>
                <a:cubicBezTo>
                  <a:pt x="451604" y="3385188"/>
                  <a:pt x="447627" y="3381888"/>
                  <a:pt x="443066" y="3382116"/>
                </a:cubicBezTo>
                <a:cubicBezTo>
                  <a:pt x="442577" y="3381926"/>
                  <a:pt x="442033" y="3381926"/>
                  <a:pt x="441544" y="3382116"/>
                </a:cubicBezTo>
                <a:close/>
                <a:moveTo>
                  <a:pt x="1015248" y="3381357"/>
                </a:moveTo>
                <a:cubicBezTo>
                  <a:pt x="998134" y="3397668"/>
                  <a:pt x="1034263" y="3390271"/>
                  <a:pt x="1015248" y="3381357"/>
                </a:cubicBezTo>
                <a:close/>
                <a:moveTo>
                  <a:pt x="4829414" y="3380977"/>
                </a:moveTo>
                <a:cubicBezTo>
                  <a:pt x="4824280" y="3402599"/>
                  <a:pt x="4845007" y="3380977"/>
                  <a:pt x="4829414" y="3380977"/>
                </a:cubicBezTo>
                <a:close/>
                <a:moveTo>
                  <a:pt x="1544074" y="3380788"/>
                </a:moveTo>
                <a:cubicBezTo>
                  <a:pt x="1539130" y="3402599"/>
                  <a:pt x="1559667" y="3381926"/>
                  <a:pt x="1544074" y="3380788"/>
                </a:cubicBezTo>
                <a:close/>
                <a:moveTo>
                  <a:pt x="4321886" y="3379650"/>
                </a:moveTo>
                <a:cubicBezTo>
                  <a:pt x="4316942" y="3401272"/>
                  <a:pt x="4337669" y="3379650"/>
                  <a:pt x="4321886" y="3379650"/>
                </a:cubicBezTo>
                <a:close/>
                <a:moveTo>
                  <a:pt x="1459074" y="3377753"/>
                </a:moveTo>
                <a:cubicBezTo>
                  <a:pt x="1446333" y="3384202"/>
                  <a:pt x="1442340" y="3420997"/>
                  <a:pt x="1449376" y="3430859"/>
                </a:cubicBezTo>
                <a:lnTo>
                  <a:pt x="1449566" y="3430101"/>
                </a:lnTo>
                <a:cubicBezTo>
                  <a:pt x="1453559" y="3415876"/>
                  <a:pt x="1468582" y="3390840"/>
                  <a:pt x="1459074" y="3377753"/>
                </a:cubicBezTo>
                <a:close/>
                <a:moveTo>
                  <a:pt x="5743499" y="3376236"/>
                </a:moveTo>
                <a:cubicBezTo>
                  <a:pt x="5743099" y="3376406"/>
                  <a:pt x="5742814" y="3376767"/>
                  <a:pt x="5742738" y="3377184"/>
                </a:cubicBezTo>
                <a:cubicBezTo>
                  <a:pt x="5742928" y="3377886"/>
                  <a:pt x="5743670" y="3378303"/>
                  <a:pt x="5744373" y="3378113"/>
                </a:cubicBezTo>
                <a:cubicBezTo>
                  <a:pt x="5745077" y="3377924"/>
                  <a:pt x="5745495" y="3377184"/>
                  <a:pt x="5745305" y="3376482"/>
                </a:cubicBezTo>
                <a:cubicBezTo>
                  <a:pt x="5745286" y="3376406"/>
                  <a:pt x="5745248" y="3376312"/>
                  <a:pt x="5745210" y="3376236"/>
                </a:cubicBezTo>
                <a:cubicBezTo>
                  <a:pt x="5744677" y="3375932"/>
                  <a:pt x="5744031" y="3375932"/>
                  <a:pt x="5743499" y="3376236"/>
                </a:cubicBezTo>
                <a:close/>
                <a:moveTo>
                  <a:pt x="3568104" y="3376046"/>
                </a:moveTo>
                <a:cubicBezTo>
                  <a:pt x="3568484" y="3382495"/>
                  <a:pt x="3546426" y="3391219"/>
                  <a:pt x="3562589" y="3396340"/>
                </a:cubicBezTo>
                <a:lnTo>
                  <a:pt x="3562969" y="3396909"/>
                </a:lnTo>
                <a:cubicBezTo>
                  <a:pt x="3562969" y="3389892"/>
                  <a:pt x="3584077" y="3381167"/>
                  <a:pt x="3568104" y="3376046"/>
                </a:cubicBezTo>
                <a:close/>
                <a:moveTo>
                  <a:pt x="2385518" y="3376046"/>
                </a:moveTo>
                <a:lnTo>
                  <a:pt x="2385518" y="3386478"/>
                </a:lnTo>
                <a:cubicBezTo>
                  <a:pt x="2392364" y="3385340"/>
                  <a:pt x="2398449" y="3384391"/>
                  <a:pt x="2395977" y="3376046"/>
                </a:cubicBezTo>
                <a:close/>
                <a:moveTo>
                  <a:pt x="2370876" y="3375667"/>
                </a:moveTo>
                <a:cubicBezTo>
                  <a:pt x="2370058" y="3382533"/>
                  <a:pt x="2374185" y="3389019"/>
                  <a:pt x="2380764" y="3391219"/>
                </a:cubicBezTo>
                <a:lnTo>
                  <a:pt x="2381335" y="3391409"/>
                </a:lnTo>
                <a:cubicBezTo>
                  <a:pt x="2381335" y="3383064"/>
                  <a:pt x="2381335" y="3372442"/>
                  <a:pt x="2370876" y="3375667"/>
                </a:cubicBezTo>
                <a:close/>
                <a:moveTo>
                  <a:pt x="5609058" y="3374908"/>
                </a:moveTo>
                <a:cubicBezTo>
                  <a:pt x="5588711" y="3387805"/>
                  <a:pt x="5626362" y="3382495"/>
                  <a:pt x="5609058" y="3374908"/>
                </a:cubicBezTo>
                <a:close/>
                <a:moveTo>
                  <a:pt x="975315" y="3374718"/>
                </a:moveTo>
                <a:lnTo>
                  <a:pt x="975315" y="3375857"/>
                </a:lnTo>
                <a:cubicBezTo>
                  <a:pt x="965997" y="3379081"/>
                  <a:pt x="963525" y="3396720"/>
                  <a:pt x="969990" y="3413790"/>
                </a:cubicBezTo>
                <a:cubicBezTo>
                  <a:pt x="976456" y="3430859"/>
                  <a:pt x="986154" y="3440722"/>
                  <a:pt x="994901" y="3441101"/>
                </a:cubicBezTo>
                <a:cubicBezTo>
                  <a:pt x="992999" y="3454757"/>
                  <a:pt x="1004979" y="3444136"/>
                  <a:pt x="999845" y="3439774"/>
                </a:cubicBezTo>
                <a:cubicBezTo>
                  <a:pt x="1008022" y="3435411"/>
                  <a:pt x="1009923" y="3418910"/>
                  <a:pt x="1003838" y="3401841"/>
                </a:cubicBezTo>
                <a:cubicBezTo>
                  <a:pt x="997753" y="3384771"/>
                  <a:pt x="984632" y="3371494"/>
                  <a:pt x="975315" y="3374718"/>
                </a:cubicBezTo>
                <a:close/>
                <a:moveTo>
                  <a:pt x="278245" y="3374301"/>
                </a:moveTo>
                <a:cubicBezTo>
                  <a:pt x="278165" y="3374320"/>
                  <a:pt x="278087" y="3374320"/>
                  <a:pt x="278009" y="3374339"/>
                </a:cubicBezTo>
                <a:lnTo>
                  <a:pt x="275727" y="3374339"/>
                </a:lnTo>
                <a:lnTo>
                  <a:pt x="276678" y="3381167"/>
                </a:lnTo>
                <a:lnTo>
                  <a:pt x="278580" y="3379460"/>
                </a:lnTo>
                <a:cubicBezTo>
                  <a:pt x="279645" y="3378644"/>
                  <a:pt x="280276" y="3377393"/>
                  <a:pt x="280291" y="3376046"/>
                </a:cubicBezTo>
                <a:cubicBezTo>
                  <a:pt x="280208" y="3375003"/>
                  <a:pt x="279293" y="3374225"/>
                  <a:pt x="278245" y="3374301"/>
                </a:cubicBezTo>
                <a:close/>
                <a:moveTo>
                  <a:pt x="1357150" y="3373960"/>
                </a:moveTo>
                <a:cubicBezTo>
                  <a:pt x="1355545" y="3374149"/>
                  <a:pt x="1354373" y="3375572"/>
                  <a:pt x="1354488" y="3377184"/>
                </a:cubicBezTo>
                <a:cubicBezTo>
                  <a:pt x="1354775" y="3378701"/>
                  <a:pt x="1356168" y="3379783"/>
                  <a:pt x="1357720" y="3379650"/>
                </a:cubicBezTo>
                <a:cubicBezTo>
                  <a:pt x="1359283" y="3379460"/>
                  <a:pt x="1360394" y="3378038"/>
                  <a:pt x="1360200" y="3376482"/>
                </a:cubicBezTo>
                <a:cubicBezTo>
                  <a:pt x="1360198" y="3376463"/>
                  <a:pt x="1360194" y="3376444"/>
                  <a:pt x="1360192" y="3376426"/>
                </a:cubicBezTo>
                <a:cubicBezTo>
                  <a:pt x="1360029" y="3375136"/>
                  <a:pt x="1359011" y="3374131"/>
                  <a:pt x="1357720" y="3373960"/>
                </a:cubicBezTo>
                <a:close/>
                <a:moveTo>
                  <a:pt x="547272" y="3372585"/>
                </a:moveTo>
                <a:cubicBezTo>
                  <a:pt x="544848" y="3373391"/>
                  <a:pt x="542233" y="3375003"/>
                  <a:pt x="541947" y="3376236"/>
                </a:cubicBezTo>
                <a:cubicBezTo>
                  <a:pt x="548983" y="3373391"/>
                  <a:pt x="552976" y="3383443"/>
                  <a:pt x="551455" y="3373770"/>
                </a:cubicBezTo>
                <a:cubicBezTo>
                  <a:pt x="551931" y="3371779"/>
                  <a:pt x="549697" y="3371779"/>
                  <a:pt x="547272" y="3372585"/>
                </a:cubicBezTo>
                <a:close/>
                <a:moveTo>
                  <a:pt x="2740921" y="3371304"/>
                </a:moveTo>
                <a:lnTo>
                  <a:pt x="2740921" y="3387047"/>
                </a:lnTo>
                <a:cubicBezTo>
                  <a:pt x="2750429" y="3387047"/>
                  <a:pt x="2753281" y="3381926"/>
                  <a:pt x="2751570" y="3371304"/>
                </a:cubicBezTo>
                <a:close/>
                <a:moveTo>
                  <a:pt x="577126" y="3371115"/>
                </a:moveTo>
                <a:lnTo>
                  <a:pt x="578647" y="3371115"/>
                </a:lnTo>
                <a:lnTo>
                  <a:pt x="577072" y="3371281"/>
                </a:lnTo>
                <a:close/>
                <a:moveTo>
                  <a:pt x="2297095" y="3370546"/>
                </a:moveTo>
                <a:cubicBezTo>
                  <a:pt x="2295574" y="3373391"/>
                  <a:pt x="2284165" y="3390271"/>
                  <a:pt x="2297095" y="3391219"/>
                </a:cubicBezTo>
                <a:lnTo>
                  <a:pt x="2297095" y="3391599"/>
                </a:lnTo>
                <a:cubicBezTo>
                  <a:pt x="2297095" y="3361252"/>
                  <a:pt x="2318203" y="3406203"/>
                  <a:pt x="2323337" y="3386288"/>
                </a:cubicBezTo>
                <a:cubicBezTo>
                  <a:pt x="2318393" y="3377374"/>
                  <a:pt x="2306983" y="3374908"/>
                  <a:pt x="2297095" y="3370546"/>
                </a:cubicBezTo>
                <a:close/>
                <a:moveTo>
                  <a:pt x="4912893" y="3370356"/>
                </a:moveTo>
                <a:cubicBezTo>
                  <a:pt x="4912684" y="3376691"/>
                  <a:pt x="4916601" y="3382438"/>
                  <a:pt x="4922591" y="3384581"/>
                </a:cubicBezTo>
                <a:lnTo>
                  <a:pt x="4923542" y="3386098"/>
                </a:lnTo>
                <a:cubicBezTo>
                  <a:pt x="4923542" y="3377943"/>
                  <a:pt x="4923542" y="3368080"/>
                  <a:pt x="4912893" y="3370356"/>
                </a:cubicBezTo>
                <a:close/>
                <a:moveTo>
                  <a:pt x="2533080" y="3369408"/>
                </a:moveTo>
                <a:cubicBezTo>
                  <a:pt x="2528136" y="3391219"/>
                  <a:pt x="2548673" y="3370546"/>
                  <a:pt x="2533080" y="3369408"/>
                </a:cubicBezTo>
                <a:close/>
                <a:moveTo>
                  <a:pt x="920610" y="3369047"/>
                </a:moveTo>
                <a:cubicBezTo>
                  <a:pt x="915592" y="3370204"/>
                  <a:pt x="912454" y="3375174"/>
                  <a:pt x="913601" y="3380181"/>
                </a:cubicBezTo>
                <a:cubicBezTo>
                  <a:pt x="913753" y="3380845"/>
                  <a:pt x="913980" y="3381490"/>
                  <a:pt x="914274" y="3382116"/>
                </a:cubicBezTo>
                <a:cubicBezTo>
                  <a:pt x="915980" y="3386914"/>
                  <a:pt x="921236" y="3389455"/>
                  <a:pt x="926064" y="3387805"/>
                </a:cubicBezTo>
                <a:cubicBezTo>
                  <a:pt x="930848" y="3386231"/>
                  <a:pt x="933442" y="3381072"/>
                  <a:pt x="931858" y="3376293"/>
                </a:cubicBezTo>
                <a:cubicBezTo>
                  <a:pt x="931830" y="3376217"/>
                  <a:pt x="931799" y="3376122"/>
                  <a:pt x="931769" y="3376046"/>
                </a:cubicBezTo>
                <a:cubicBezTo>
                  <a:pt x="930622" y="3371039"/>
                  <a:pt x="925627" y="3367909"/>
                  <a:pt x="920610" y="3369047"/>
                </a:cubicBezTo>
                <a:close/>
                <a:moveTo>
                  <a:pt x="615878" y="3368640"/>
                </a:moveTo>
                <a:cubicBezTo>
                  <a:pt x="612712" y="3367677"/>
                  <a:pt x="609178" y="3367919"/>
                  <a:pt x="606028" y="3369598"/>
                </a:cubicBezTo>
                <a:cubicBezTo>
                  <a:pt x="601875" y="3371816"/>
                  <a:pt x="599255" y="3376103"/>
                  <a:pt x="599184" y="3380788"/>
                </a:cubicBezTo>
                <a:cubicBezTo>
                  <a:pt x="599317" y="3384828"/>
                  <a:pt x="601364" y="3388545"/>
                  <a:pt x="604699" y="3390840"/>
                </a:cubicBezTo>
                <a:cubicBezTo>
                  <a:pt x="608502" y="3396530"/>
                  <a:pt x="616108" y="3399185"/>
                  <a:pt x="618200" y="3392357"/>
                </a:cubicBezTo>
                <a:cubicBezTo>
                  <a:pt x="624500" y="3389000"/>
                  <a:pt x="626885" y="3381186"/>
                  <a:pt x="623523" y="3374908"/>
                </a:cubicBezTo>
                <a:cubicBezTo>
                  <a:pt x="621842" y="3371769"/>
                  <a:pt x="619044" y="3369602"/>
                  <a:pt x="615878" y="3368640"/>
                </a:cubicBezTo>
                <a:close/>
                <a:moveTo>
                  <a:pt x="3296560" y="3368460"/>
                </a:moveTo>
                <a:cubicBezTo>
                  <a:pt x="3312152" y="3368460"/>
                  <a:pt x="3291616" y="3390081"/>
                  <a:pt x="3296560" y="3368460"/>
                </a:cubicBezTo>
                <a:close/>
                <a:moveTo>
                  <a:pt x="2490286" y="3365727"/>
                </a:moveTo>
                <a:cubicBezTo>
                  <a:pt x="2485160" y="3370262"/>
                  <a:pt x="2496427" y="3392453"/>
                  <a:pt x="2501704" y="3369408"/>
                </a:cubicBezTo>
                <a:cubicBezTo>
                  <a:pt x="2495524" y="3364667"/>
                  <a:pt x="2491994" y="3364216"/>
                  <a:pt x="2490286" y="3365727"/>
                </a:cubicBezTo>
                <a:close/>
                <a:moveTo>
                  <a:pt x="242260" y="3365614"/>
                </a:moveTo>
                <a:lnTo>
                  <a:pt x="242260" y="3370735"/>
                </a:lnTo>
                <a:lnTo>
                  <a:pt x="239598" y="3374339"/>
                </a:lnTo>
                <a:lnTo>
                  <a:pt x="236935" y="3377943"/>
                </a:lnTo>
                <a:lnTo>
                  <a:pt x="241119" y="3381357"/>
                </a:lnTo>
                <a:lnTo>
                  <a:pt x="245302" y="3384581"/>
                </a:lnTo>
                <a:lnTo>
                  <a:pt x="243401" y="3376046"/>
                </a:lnTo>
                <a:lnTo>
                  <a:pt x="252718" y="3376046"/>
                </a:lnTo>
                <a:lnTo>
                  <a:pt x="252718" y="3365614"/>
                </a:lnTo>
                <a:close/>
                <a:moveTo>
                  <a:pt x="1397273" y="3364666"/>
                </a:moveTo>
                <a:cubicBezTo>
                  <a:pt x="1393089" y="3393875"/>
                  <a:pt x="1419711" y="3385719"/>
                  <a:pt x="1418761" y="3365045"/>
                </a:cubicBezTo>
                <a:lnTo>
                  <a:pt x="1418190" y="3364666"/>
                </a:lnTo>
                <a:close/>
                <a:moveTo>
                  <a:pt x="627518" y="3364287"/>
                </a:moveTo>
                <a:cubicBezTo>
                  <a:pt x="627518" y="3367321"/>
                  <a:pt x="624475" y="3367511"/>
                  <a:pt x="625236" y="3371494"/>
                </a:cubicBezTo>
                <a:cubicBezTo>
                  <a:pt x="631891" y="3376046"/>
                  <a:pt x="633032" y="3363339"/>
                  <a:pt x="627518" y="3364287"/>
                </a:cubicBezTo>
                <a:close/>
                <a:moveTo>
                  <a:pt x="5622369" y="3363528"/>
                </a:moveTo>
                <a:lnTo>
                  <a:pt x="5618946" y="3364856"/>
                </a:lnTo>
                <a:lnTo>
                  <a:pt x="5615523" y="3366183"/>
                </a:lnTo>
                <a:lnTo>
                  <a:pt x="5615523" y="3370735"/>
                </a:lnTo>
                <a:cubicBezTo>
                  <a:pt x="5615161" y="3372670"/>
                  <a:pt x="5615161" y="3374680"/>
                  <a:pt x="5615523" y="3376615"/>
                </a:cubicBezTo>
                <a:cubicBezTo>
                  <a:pt x="5615637" y="3378095"/>
                  <a:pt x="5615447" y="3379574"/>
                  <a:pt x="5614952" y="3380977"/>
                </a:cubicBezTo>
                <a:lnTo>
                  <a:pt x="5614952" y="3381357"/>
                </a:lnTo>
                <a:cubicBezTo>
                  <a:pt x="5614686" y="3382931"/>
                  <a:pt x="5614686" y="3384524"/>
                  <a:pt x="5614952" y="3386098"/>
                </a:cubicBezTo>
                <a:cubicBezTo>
                  <a:pt x="5614952" y="3386098"/>
                  <a:pt x="5614952" y="3387047"/>
                  <a:pt x="5616093" y="3386098"/>
                </a:cubicBezTo>
                <a:cubicBezTo>
                  <a:pt x="5616512" y="3384031"/>
                  <a:pt x="5616512" y="3381907"/>
                  <a:pt x="5616093" y="3379839"/>
                </a:cubicBezTo>
                <a:lnTo>
                  <a:pt x="5616093" y="3373960"/>
                </a:lnTo>
                <a:lnTo>
                  <a:pt x="5618185" y="3373960"/>
                </a:lnTo>
                <a:lnTo>
                  <a:pt x="5618185" y="3372253"/>
                </a:lnTo>
                <a:cubicBezTo>
                  <a:pt x="5618280" y="3371247"/>
                  <a:pt x="5618280" y="3370223"/>
                  <a:pt x="5618185" y="3369218"/>
                </a:cubicBezTo>
                <a:lnTo>
                  <a:pt x="5618185" y="3367511"/>
                </a:lnTo>
                <a:lnTo>
                  <a:pt x="5620277" y="3365614"/>
                </a:lnTo>
                <a:close/>
                <a:moveTo>
                  <a:pt x="1878560" y="3361442"/>
                </a:moveTo>
                <a:lnTo>
                  <a:pt x="1877799" y="3361821"/>
                </a:lnTo>
                <a:lnTo>
                  <a:pt x="1878992" y="3362243"/>
                </a:lnTo>
                <a:lnTo>
                  <a:pt x="1884051" y="3371636"/>
                </a:lnTo>
                <a:cubicBezTo>
                  <a:pt x="1885121" y="3375761"/>
                  <a:pt x="1886737" y="3379270"/>
                  <a:pt x="1892822" y="3378132"/>
                </a:cubicBezTo>
                <a:cubicBezTo>
                  <a:pt x="1892252" y="3374150"/>
                  <a:pt x="1890160" y="3368887"/>
                  <a:pt x="1887379" y="3365212"/>
                </a:cubicBezTo>
                <a:lnTo>
                  <a:pt x="1878992" y="3362243"/>
                </a:lnTo>
                <a:close/>
                <a:moveTo>
                  <a:pt x="3410844" y="3360873"/>
                </a:moveTo>
                <a:cubicBezTo>
                  <a:pt x="3405900" y="3382495"/>
                  <a:pt x="3426437" y="3360873"/>
                  <a:pt x="3410844" y="3360873"/>
                </a:cubicBezTo>
                <a:close/>
                <a:moveTo>
                  <a:pt x="2328471" y="3360304"/>
                </a:moveTo>
                <a:cubicBezTo>
                  <a:pt x="2323527" y="3381926"/>
                  <a:pt x="2344254" y="3360304"/>
                  <a:pt x="2328471" y="3360304"/>
                </a:cubicBezTo>
                <a:close/>
                <a:moveTo>
                  <a:pt x="1812480" y="3359261"/>
                </a:moveTo>
                <a:cubicBezTo>
                  <a:pt x="1809723" y="3362011"/>
                  <a:pt x="1808202" y="3370356"/>
                  <a:pt x="1816188" y="3376046"/>
                </a:cubicBezTo>
                <a:cubicBezTo>
                  <a:pt x="1819231" y="3359356"/>
                  <a:pt x="1815238" y="3356511"/>
                  <a:pt x="1812480" y="3359261"/>
                </a:cubicBezTo>
                <a:close/>
                <a:moveTo>
                  <a:pt x="1997788" y="3358407"/>
                </a:moveTo>
                <a:cubicBezTo>
                  <a:pt x="1992844" y="3380029"/>
                  <a:pt x="2013571" y="3358407"/>
                  <a:pt x="1997788" y="3358407"/>
                </a:cubicBezTo>
                <a:close/>
                <a:moveTo>
                  <a:pt x="3083489" y="3357364"/>
                </a:moveTo>
                <a:cubicBezTo>
                  <a:pt x="3080732" y="3360114"/>
                  <a:pt x="3079211" y="3368460"/>
                  <a:pt x="3087197" y="3374149"/>
                </a:cubicBezTo>
                <a:cubicBezTo>
                  <a:pt x="3090240" y="3357459"/>
                  <a:pt x="3086246" y="3354614"/>
                  <a:pt x="3083489" y="3357364"/>
                </a:cubicBezTo>
                <a:close/>
                <a:moveTo>
                  <a:pt x="4720264" y="3357269"/>
                </a:moveTo>
                <a:cubicBezTo>
                  <a:pt x="4520410" y="3449959"/>
                  <a:pt x="4315839" y="3532198"/>
                  <a:pt x="4107389" y="3603645"/>
                </a:cubicBezTo>
                <a:lnTo>
                  <a:pt x="4217870" y="3982976"/>
                </a:lnTo>
                <a:lnTo>
                  <a:pt x="4211785" y="3982976"/>
                </a:lnTo>
                <a:lnTo>
                  <a:pt x="4211785" y="3993407"/>
                </a:lnTo>
                <a:lnTo>
                  <a:pt x="4221483" y="3993407"/>
                </a:lnTo>
                <a:lnTo>
                  <a:pt x="4231942" y="4030013"/>
                </a:lnTo>
                <a:cubicBezTo>
                  <a:pt x="4334436" y="4000235"/>
                  <a:pt x="4441114" y="3964768"/>
                  <a:pt x="4551595" y="3923421"/>
                </a:cubicBezTo>
                <a:lnTo>
                  <a:pt x="4552736" y="3923421"/>
                </a:lnTo>
                <a:cubicBezTo>
                  <a:pt x="4553269" y="3923724"/>
                  <a:pt x="4553915" y="3923724"/>
                  <a:pt x="4554447" y="3923421"/>
                </a:cubicBezTo>
                <a:lnTo>
                  <a:pt x="4554447" y="3922093"/>
                </a:lnTo>
                <a:cubicBezTo>
                  <a:pt x="4643194" y="3888712"/>
                  <a:pt x="4733328" y="3851348"/>
                  <a:pt x="4824851" y="3810001"/>
                </a:cubicBezTo>
                <a:lnTo>
                  <a:pt x="4824851" y="3819674"/>
                </a:lnTo>
                <a:lnTo>
                  <a:pt x="4835119" y="3818536"/>
                </a:lnTo>
                <a:lnTo>
                  <a:pt x="4845578" y="3817018"/>
                </a:lnTo>
                <a:lnTo>
                  <a:pt x="4849001" y="3828019"/>
                </a:lnTo>
                <a:lnTo>
                  <a:pt x="4852614" y="3838830"/>
                </a:lnTo>
                <a:lnTo>
                  <a:pt x="4870488" y="3823467"/>
                </a:lnTo>
                <a:cubicBezTo>
                  <a:pt x="4880376" y="3815122"/>
                  <a:pt x="4887032" y="3806587"/>
                  <a:pt x="4885321" y="3804500"/>
                </a:cubicBezTo>
                <a:cubicBezTo>
                  <a:pt x="4875718" y="3800157"/>
                  <a:pt x="4865525" y="3797217"/>
                  <a:pt x="4855086" y="3795776"/>
                </a:cubicBezTo>
                <a:cubicBezTo>
                  <a:pt x="4872961" y="3788758"/>
                  <a:pt x="4892166" y="3780034"/>
                  <a:pt x="4911562" y="3770740"/>
                </a:cubicBezTo>
                <a:lnTo>
                  <a:pt x="4912893" y="3768843"/>
                </a:lnTo>
                <a:lnTo>
                  <a:pt x="4890835" y="3721427"/>
                </a:lnTo>
                <a:cubicBezTo>
                  <a:pt x="4891862" y="3719966"/>
                  <a:pt x="4892451" y="3718260"/>
                  <a:pt x="4892547" y="3716496"/>
                </a:cubicBezTo>
                <a:lnTo>
                  <a:pt x="4887032" y="3716496"/>
                </a:lnTo>
                <a:lnTo>
                  <a:pt x="4780734" y="3486811"/>
                </a:lnTo>
                <a:cubicBezTo>
                  <a:pt x="4780734" y="3473345"/>
                  <a:pt x="4801081" y="3479414"/>
                  <a:pt x="4801651" y="3465948"/>
                </a:cubicBezTo>
                <a:cubicBezTo>
                  <a:pt x="4794426" y="3465948"/>
                  <a:pt x="4779783" y="3473345"/>
                  <a:pt x="4777311" y="3479793"/>
                </a:cubicBezTo>
                <a:close/>
                <a:moveTo>
                  <a:pt x="1596103" y="3357017"/>
                </a:moveTo>
                <a:cubicBezTo>
                  <a:pt x="1596629" y="3359320"/>
                  <a:pt x="1611247" y="3373012"/>
                  <a:pt x="1601691" y="3359924"/>
                </a:cubicBezTo>
                <a:cubicBezTo>
                  <a:pt x="1597318" y="3356748"/>
                  <a:pt x="1595927" y="3356250"/>
                  <a:pt x="1596103" y="3357017"/>
                </a:cubicBezTo>
                <a:close/>
                <a:moveTo>
                  <a:pt x="3955759" y="3356259"/>
                </a:moveTo>
                <a:cubicBezTo>
                  <a:pt x="3956285" y="3358561"/>
                  <a:pt x="3970904" y="3372253"/>
                  <a:pt x="3961348" y="3359166"/>
                </a:cubicBezTo>
                <a:cubicBezTo>
                  <a:pt x="3956974" y="3355989"/>
                  <a:pt x="3955584" y="3355491"/>
                  <a:pt x="3955759" y="3356259"/>
                </a:cubicBezTo>
                <a:close/>
                <a:moveTo>
                  <a:pt x="2312498" y="3355752"/>
                </a:moveTo>
                <a:cubicBezTo>
                  <a:pt x="2307554" y="3377374"/>
                  <a:pt x="2328091" y="3356890"/>
                  <a:pt x="2312498" y="3355752"/>
                </a:cubicBezTo>
                <a:close/>
                <a:moveTo>
                  <a:pt x="5578632" y="3354993"/>
                </a:moveTo>
                <a:lnTo>
                  <a:pt x="5574259" y="3356890"/>
                </a:lnTo>
                <a:lnTo>
                  <a:pt x="5575780" y="3358786"/>
                </a:lnTo>
                <a:lnTo>
                  <a:pt x="5577301" y="3360683"/>
                </a:lnTo>
                <a:lnTo>
                  <a:pt x="5575400" y="3362390"/>
                </a:lnTo>
                <a:lnTo>
                  <a:pt x="5578062" y="3362390"/>
                </a:lnTo>
                <a:lnTo>
                  <a:pt x="5578062" y="3359545"/>
                </a:lnTo>
                <a:cubicBezTo>
                  <a:pt x="5578195" y="3358654"/>
                  <a:pt x="5578519" y="3357819"/>
                  <a:pt x="5579013" y="3357080"/>
                </a:cubicBezTo>
                <a:lnTo>
                  <a:pt x="5578632" y="3356131"/>
                </a:lnTo>
                <a:close/>
                <a:moveTo>
                  <a:pt x="432805" y="3354671"/>
                </a:moveTo>
                <a:cubicBezTo>
                  <a:pt x="431243" y="3354879"/>
                  <a:pt x="430160" y="3356321"/>
                  <a:pt x="430382" y="3357876"/>
                </a:cubicBezTo>
                <a:cubicBezTo>
                  <a:pt x="430601" y="3359412"/>
                  <a:pt x="432014" y="3360493"/>
                  <a:pt x="433558" y="3360304"/>
                </a:cubicBezTo>
                <a:cubicBezTo>
                  <a:pt x="435087" y="3360019"/>
                  <a:pt x="436153" y="3358635"/>
                  <a:pt x="436030" y="3357080"/>
                </a:cubicBezTo>
                <a:cubicBezTo>
                  <a:pt x="435807" y="3355524"/>
                  <a:pt x="434364" y="3354443"/>
                  <a:pt x="432805" y="3354671"/>
                </a:cubicBezTo>
                <a:close/>
                <a:moveTo>
                  <a:pt x="3510296" y="3354614"/>
                </a:moveTo>
                <a:lnTo>
                  <a:pt x="3511168" y="3355225"/>
                </a:lnTo>
                <a:lnTo>
                  <a:pt x="3521135" y="3375477"/>
                </a:lnTo>
                <a:cubicBezTo>
                  <a:pt x="3521611" y="3369503"/>
                  <a:pt x="3521183" y="3364619"/>
                  <a:pt x="3519495" y="3361063"/>
                </a:cubicBezTo>
                <a:lnTo>
                  <a:pt x="3511168" y="3355225"/>
                </a:lnTo>
                <a:lnTo>
                  <a:pt x="3510867" y="3354614"/>
                </a:lnTo>
                <a:close/>
                <a:moveTo>
                  <a:pt x="1744309" y="3354614"/>
                </a:moveTo>
                <a:cubicBezTo>
                  <a:pt x="1739365" y="3376236"/>
                  <a:pt x="1759902" y="3355752"/>
                  <a:pt x="1744309" y="3354614"/>
                </a:cubicBezTo>
                <a:close/>
                <a:moveTo>
                  <a:pt x="1727195" y="3354614"/>
                </a:moveTo>
                <a:lnTo>
                  <a:pt x="1727378" y="3354916"/>
                </a:lnTo>
                <a:lnTo>
                  <a:pt x="1726839" y="3376117"/>
                </a:lnTo>
                <a:cubicBezTo>
                  <a:pt x="1726292" y="3383633"/>
                  <a:pt x="1726815" y="3390081"/>
                  <a:pt x="1732710" y="3391219"/>
                </a:cubicBezTo>
                <a:cubicBezTo>
                  <a:pt x="1734992" y="3384486"/>
                  <a:pt x="1737036" y="3377089"/>
                  <a:pt x="1736798" y="3370499"/>
                </a:cubicBezTo>
                <a:lnTo>
                  <a:pt x="1727378" y="3354916"/>
                </a:lnTo>
                <a:lnTo>
                  <a:pt x="1727385" y="3354614"/>
                </a:lnTo>
                <a:close/>
                <a:moveTo>
                  <a:pt x="1518022" y="3354614"/>
                </a:moveTo>
                <a:lnTo>
                  <a:pt x="1518972" y="3355054"/>
                </a:lnTo>
                <a:lnTo>
                  <a:pt x="1508729" y="3366824"/>
                </a:lnTo>
                <a:cubicBezTo>
                  <a:pt x="1507992" y="3371731"/>
                  <a:pt x="1509941" y="3376046"/>
                  <a:pt x="1514219" y="3375477"/>
                </a:cubicBezTo>
                <a:cubicBezTo>
                  <a:pt x="1512794" y="3375904"/>
                  <a:pt x="1522491" y="3362142"/>
                  <a:pt x="1522295" y="3356594"/>
                </a:cubicBezTo>
                <a:lnTo>
                  <a:pt x="1518972" y="3355054"/>
                </a:lnTo>
                <a:lnTo>
                  <a:pt x="1519354" y="3354614"/>
                </a:lnTo>
                <a:close/>
                <a:moveTo>
                  <a:pt x="654710" y="3353855"/>
                </a:moveTo>
                <a:cubicBezTo>
                  <a:pt x="648578" y="3355278"/>
                  <a:pt x="637311" y="3352006"/>
                  <a:pt x="634307" y="3356922"/>
                </a:cubicBezTo>
                <a:lnTo>
                  <a:pt x="634520" y="3363925"/>
                </a:lnTo>
                <a:lnTo>
                  <a:pt x="633793" y="3364287"/>
                </a:lnTo>
                <a:lnTo>
                  <a:pt x="634554" y="3365045"/>
                </a:lnTo>
                <a:lnTo>
                  <a:pt x="634520" y="3363925"/>
                </a:lnTo>
                <a:close/>
                <a:moveTo>
                  <a:pt x="5610959" y="3353476"/>
                </a:moveTo>
                <a:lnTo>
                  <a:pt x="5610008" y="3354993"/>
                </a:lnTo>
                <a:lnTo>
                  <a:pt x="5610959" y="3354993"/>
                </a:lnTo>
                <a:close/>
                <a:moveTo>
                  <a:pt x="4327210" y="3353476"/>
                </a:moveTo>
                <a:cubicBezTo>
                  <a:pt x="4322266" y="3375098"/>
                  <a:pt x="4342803" y="3354614"/>
                  <a:pt x="4327210" y="3353476"/>
                </a:cubicBezTo>
                <a:close/>
                <a:moveTo>
                  <a:pt x="3113439" y="3353286"/>
                </a:moveTo>
                <a:lnTo>
                  <a:pt x="3113439" y="3353476"/>
                </a:lnTo>
                <a:cubicBezTo>
                  <a:pt x="3102029" y="3364476"/>
                  <a:pt x="3116101" y="3368460"/>
                  <a:pt x="3113439" y="3384771"/>
                </a:cubicBezTo>
                <a:cubicBezTo>
                  <a:pt x="3130553" y="3386098"/>
                  <a:pt x="3128461" y="3368649"/>
                  <a:pt x="3139490" y="3363908"/>
                </a:cubicBezTo>
                <a:cubicBezTo>
                  <a:pt x="3126559" y="3353666"/>
                  <a:pt x="3121045" y="3368839"/>
                  <a:pt x="3113439" y="3353286"/>
                </a:cubicBezTo>
                <a:close/>
                <a:moveTo>
                  <a:pt x="584352" y="3352338"/>
                </a:moveTo>
                <a:cubicBezTo>
                  <a:pt x="569330" y="3354804"/>
                  <a:pt x="563815" y="3366752"/>
                  <a:pt x="553357" y="3373770"/>
                </a:cubicBezTo>
                <a:lnTo>
                  <a:pt x="577072" y="3371281"/>
                </a:lnTo>
                <a:lnTo>
                  <a:pt x="574464" y="3379270"/>
                </a:lnTo>
                <a:cubicBezTo>
                  <a:pt x="574464" y="3384581"/>
                  <a:pt x="570661" y="3386288"/>
                  <a:pt x="569710" y="3390461"/>
                </a:cubicBezTo>
                <a:lnTo>
                  <a:pt x="578077" y="3390461"/>
                </a:lnTo>
                <a:cubicBezTo>
                  <a:pt x="578938" y="3390764"/>
                  <a:pt x="579878" y="3390764"/>
                  <a:pt x="580739" y="3390461"/>
                </a:cubicBezTo>
                <a:lnTo>
                  <a:pt x="583782" y="3390461"/>
                </a:lnTo>
                <a:cubicBezTo>
                  <a:pt x="584200" y="3388583"/>
                  <a:pt x="584200" y="3386649"/>
                  <a:pt x="583782" y="3384771"/>
                </a:cubicBezTo>
                <a:cubicBezTo>
                  <a:pt x="586556" y="3380446"/>
                  <a:pt x="587448" y="3375174"/>
                  <a:pt x="586254" y="3370167"/>
                </a:cubicBezTo>
                <a:cubicBezTo>
                  <a:pt x="584814" y="3369313"/>
                  <a:pt x="583173" y="3368858"/>
                  <a:pt x="581500" y="3368839"/>
                </a:cubicBezTo>
                <a:cubicBezTo>
                  <a:pt x="585873" y="3365804"/>
                  <a:pt x="587775" y="3360683"/>
                  <a:pt x="584352" y="3352338"/>
                </a:cubicBezTo>
                <a:close/>
                <a:moveTo>
                  <a:pt x="1925238" y="3351801"/>
                </a:moveTo>
                <a:cubicBezTo>
                  <a:pt x="1925613" y="3351223"/>
                  <a:pt x="1924531" y="3352006"/>
                  <a:pt x="1920585" y="3355562"/>
                </a:cubicBezTo>
                <a:cubicBezTo>
                  <a:pt x="1909889" y="3367511"/>
                  <a:pt x="1924115" y="3353535"/>
                  <a:pt x="1925238" y="3351801"/>
                </a:cubicBezTo>
                <a:close/>
                <a:moveTo>
                  <a:pt x="1931043" y="3350441"/>
                </a:moveTo>
                <a:lnTo>
                  <a:pt x="1931043" y="3360873"/>
                </a:lnTo>
                <a:lnTo>
                  <a:pt x="1941502" y="3360873"/>
                </a:lnTo>
                <a:lnTo>
                  <a:pt x="1941502" y="3350441"/>
                </a:lnTo>
                <a:close/>
                <a:moveTo>
                  <a:pt x="2030495" y="3349114"/>
                </a:moveTo>
                <a:cubicBezTo>
                  <a:pt x="2030495" y="3355942"/>
                  <a:pt x="2021368" y="3353855"/>
                  <a:pt x="2020037" y="3359545"/>
                </a:cubicBezTo>
                <a:cubicBezTo>
                  <a:pt x="2026692" y="3360114"/>
                  <a:pt x="2027263" y="3366563"/>
                  <a:pt x="2035820" y="3365045"/>
                </a:cubicBezTo>
                <a:lnTo>
                  <a:pt x="2035820" y="3364666"/>
                </a:lnTo>
                <a:cubicBezTo>
                  <a:pt x="2035820" y="3358597"/>
                  <a:pt x="2035820" y="3349872"/>
                  <a:pt x="2030495" y="3349114"/>
                </a:cubicBezTo>
                <a:close/>
                <a:moveTo>
                  <a:pt x="4348127" y="3348355"/>
                </a:moveTo>
                <a:cubicBezTo>
                  <a:pt x="4343183" y="3369977"/>
                  <a:pt x="4363720" y="3349303"/>
                  <a:pt x="4348127" y="3348355"/>
                </a:cubicBezTo>
                <a:close/>
                <a:moveTo>
                  <a:pt x="303681" y="3347596"/>
                </a:moveTo>
                <a:lnTo>
                  <a:pt x="303681" y="3350252"/>
                </a:lnTo>
                <a:lnTo>
                  <a:pt x="297596" y="3373770"/>
                </a:lnTo>
                <a:lnTo>
                  <a:pt x="295123" y="3384012"/>
                </a:lnTo>
                <a:lnTo>
                  <a:pt x="294173" y="3382685"/>
                </a:lnTo>
                <a:cubicBezTo>
                  <a:pt x="291891" y="3379839"/>
                  <a:pt x="288848" y="3377753"/>
                  <a:pt x="287137" y="3377943"/>
                </a:cubicBezTo>
                <a:cubicBezTo>
                  <a:pt x="285425" y="3378132"/>
                  <a:pt x="287137" y="3380598"/>
                  <a:pt x="288658" y="3383443"/>
                </a:cubicBezTo>
                <a:cubicBezTo>
                  <a:pt x="290025" y="3385378"/>
                  <a:pt x="291855" y="3386952"/>
                  <a:pt x="293983" y="3387995"/>
                </a:cubicBezTo>
                <a:lnTo>
                  <a:pt x="293983" y="3391409"/>
                </a:lnTo>
                <a:lnTo>
                  <a:pt x="291320" y="3391409"/>
                </a:lnTo>
                <a:lnTo>
                  <a:pt x="291320" y="3395013"/>
                </a:lnTo>
                <a:lnTo>
                  <a:pt x="285235" y="3395013"/>
                </a:lnTo>
                <a:lnTo>
                  <a:pt x="288658" y="3401461"/>
                </a:lnTo>
                <a:lnTo>
                  <a:pt x="288658" y="3402599"/>
                </a:lnTo>
                <a:cubicBezTo>
                  <a:pt x="291130" y="3407151"/>
                  <a:pt x="294173" y="3410755"/>
                  <a:pt x="295314" y="3410565"/>
                </a:cubicBezTo>
                <a:cubicBezTo>
                  <a:pt x="296455" y="3410376"/>
                  <a:pt x="297215" y="3408100"/>
                  <a:pt x="297025" y="3405254"/>
                </a:cubicBezTo>
                <a:lnTo>
                  <a:pt x="306153" y="3411134"/>
                </a:lnTo>
                <a:lnTo>
                  <a:pt x="301018" y="3415497"/>
                </a:lnTo>
                <a:lnTo>
                  <a:pt x="306723" y="3415497"/>
                </a:lnTo>
                <a:lnTo>
                  <a:pt x="310146" y="3414359"/>
                </a:lnTo>
                <a:lnTo>
                  <a:pt x="313569" y="3416635"/>
                </a:lnTo>
                <a:cubicBezTo>
                  <a:pt x="306533" y="3417393"/>
                  <a:pt x="307674" y="3439394"/>
                  <a:pt x="315470" y="3438067"/>
                </a:cubicBezTo>
                <a:lnTo>
                  <a:pt x="316041" y="3438256"/>
                </a:lnTo>
                <a:cubicBezTo>
                  <a:pt x="317372" y="3433325"/>
                  <a:pt x="320414" y="3430290"/>
                  <a:pt x="321365" y="3425169"/>
                </a:cubicBezTo>
                <a:lnTo>
                  <a:pt x="328591" y="3424221"/>
                </a:lnTo>
                <a:lnTo>
                  <a:pt x="332394" y="3426687"/>
                </a:lnTo>
                <a:cubicBezTo>
                  <a:pt x="332394" y="3428584"/>
                  <a:pt x="335056" y="3429721"/>
                  <a:pt x="337909" y="3430290"/>
                </a:cubicBezTo>
                <a:lnTo>
                  <a:pt x="346466" y="3435791"/>
                </a:lnTo>
                <a:lnTo>
                  <a:pt x="337719" y="3363149"/>
                </a:lnTo>
                <a:lnTo>
                  <a:pt x="320605" y="3355373"/>
                </a:lnTo>
                <a:close/>
                <a:moveTo>
                  <a:pt x="5594986" y="3347407"/>
                </a:moveTo>
                <a:lnTo>
                  <a:pt x="5593275" y="3349114"/>
                </a:lnTo>
                <a:lnTo>
                  <a:pt x="5593275" y="3350062"/>
                </a:lnTo>
                <a:cubicBezTo>
                  <a:pt x="5593275" y="3350062"/>
                  <a:pt x="5593275" y="3350062"/>
                  <a:pt x="5594416" y="3350062"/>
                </a:cubicBezTo>
                <a:cubicBezTo>
                  <a:pt x="5595557" y="3350062"/>
                  <a:pt x="5594416" y="3349114"/>
                  <a:pt x="5595557" y="3348545"/>
                </a:cubicBezTo>
                <a:lnTo>
                  <a:pt x="5595557" y="3347407"/>
                </a:lnTo>
                <a:close/>
                <a:moveTo>
                  <a:pt x="5654125" y="3347217"/>
                </a:moveTo>
                <a:lnTo>
                  <a:pt x="5651843" y="3349493"/>
                </a:lnTo>
                <a:cubicBezTo>
                  <a:pt x="5650512" y="3348165"/>
                  <a:pt x="5649561" y="3349493"/>
                  <a:pt x="5649751" y="3349872"/>
                </a:cubicBezTo>
                <a:lnTo>
                  <a:pt x="5649941" y="3350631"/>
                </a:lnTo>
                <a:lnTo>
                  <a:pt x="5650512" y="3350631"/>
                </a:lnTo>
                <a:lnTo>
                  <a:pt x="5651463" y="3350631"/>
                </a:lnTo>
                <a:lnTo>
                  <a:pt x="5651653" y="3350631"/>
                </a:lnTo>
                <a:lnTo>
                  <a:pt x="5652223" y="3350631"/>
                </a:lnTo>
                <a:cubicBezTo>
                  <a:pt x="5653345" y="3350289"/>
                  <a:pt x="5654277" y="3349550"/>
                  <a:pt x="5654885" y="3348545"/>
                </a:cubicBezTo>
                <a:lnTo>
                  <a:pt x="5655836" y="3347217"/>
                </a:lnTo>
                <a:close/>
                <a:moveTo>
                  <a:pt x="5711286" y="3346800"/>
                </a:moveTo>
                <a:cubicBezTo>
                  <a:pt x="5711248" y="3346800"/>
                  <a:pt x="5711210" y="3346819"/>
                  <a:pt x="5711172" y="3346838"/>
                </a:cubicBezTo>
                <a:lnTo>
                  <a:pt x="5705087" y="3349493"/>
                </a:lnTo>
                <a:lnTo>
                  <a:pt x="5713454" y="3368460"/>
                </a:lnTo>
                <a:cubicBezTo>
                  <a:pt x="5712351" y="3369541"/>
                  <a:pt x="5711400" y="3370735"/>
                  <a:pt x="5710601" y="3372063"/>
                </a:cubicBezTo>
                <a:lnTo>
                  <a:pt x="5708320" y="3375288"/>
                </a:lnTo>
                <a:lnTo>
                  <a:pt x="5717067" y="3375288"/>
                </a:lnTo>
                <a:lnTo>
                  <a:pt x="5715546" y="3371873"/>
                </a:lnTo>
                <a:cubicBezTo>
                  <a:pt x="5715355" y="3371247"/>
                  <a:pt x="5715032" y="3370660"/>
                  <a:pt x="5714594" y="3370167"/>
                </a:cubicBezTo>
                <a:lnTo>
                  <a:pt x="5718778" y="3364287"/>
                </a:lnTo>
                <a:cubicBezTo>
                  <a:pt x="5721269" y="3360323"/>
                  <a:pt x="5721821" y="3355429"/>
                  <a:pt x="5720300" y="3351010"/>
                </a:cubicBezTo>
                <a:cubicBezTo>
                  <a:pt x="5718987" y="3347369"/>
                  <a:pt x="5714956" y="3345472"/>
                  <a:pt x="5711286" y="3346800"/>
                </a:cubicBezTo>
                <a:close/>
                <a:moveTo>
                  <a:pt x="2756704" y="3344941"/>
                </a:moveTo>
                <a:cubicBezTo>
                  <a:pt x="2739590" y="3361252"/>
                  <a:pt x="2775720" y="3353666"/>
                  <a:pt x="2756704" y="3344941"/>
                </a:cubicBezTo>
                <a:close/>
                <a:moveTo>
                  <a:pt x="389061" y="3344562"/>
                </a:moveTo>
                <a:lnTo>
                  <a:pt x="389061" y="3360304"/>
                </a:lnTo>
                <a:cubicBezTo>
                  <a:pt x="390388" y="3360437"/>
                  <a:pt x="391727" y="3360437"/>
                  <a:pt x="393054" y="3360304"/>
                </a:cubicBezTo>
                <a:cubicBezTo>
                  <a:pt x="391894" y="3360778"/>
                  <a:pt x="391139" y="3361897"/>
                  <a:pt x="391153" y="3363149"/>
                </a:cubicBezTo>
                <a:cubicBezTo>
                  <a:pt x="391440" y="3364666"/>
                  <a:pt x="392834" y="3365747"/>
                  <a:pt x="394385" y="3365614"/>
                </a:cubicBezTo>
                <a:cubicBezTo>
                  <a:pt x="395909" y="3365216"/>
                  <a:pt x="396816" y="3363661"/>
                  <a:pt x="396412" y="3362144"/>
                </a:cubicBezTo>
                <a:cubicBezTo>
                  <a:pt x="396150" y="3361138"/>
                  <a:pt x="395376" y="3360380"/>
                  <a:pt x="394385" y="3360114"/>
                </a:cubicBezTo>
                <a:lnTo>
                  <a:pt x="394005" y="3359545"/>
                </a:lnTo>
                <a:cubicBezTo>
                  <a:pt x="397032" y="3358483"/>
                  <a:pt x="399128" y="3355714"/>
                  <a:pt x="399329" y="3352527"/>
                </a:cubicBezTo>
                <a:cubicBezTo>
                  <a:pt x="400311" y="3352016"/>
                  <a:pt x="400904" y="3350972"/>
                  <a:pt x="400851" y="3349872"/>
                </a:cubicBezTo>
                <a:cubicBezTo>
                  <a:pt x="400642" y="3349114"/>
                  <a:pt x="400172" y="3348431"/>
                  <a:pt x="399520" y="3347976"/>
                </a:cubicBezTo>
                <a:cubicBezTo>
                  <a:pt x="399603" y="3346838"/>
                  <a:pt x="399603" y="3345699"/>
                  <a:pt x="399520" y="3344562"/>
                </a:cubicBezTo>
                <a:close/>
                <a:moveTo>
                  <a:pt x="1711792" y="3344182"/>
                </a:moveTo>
                <a:cubicBezTo>
                  <a:pt x="1697530" y="3340579"/>
                  <a:pt x="1701524" y="3354993"/>
                  <a:pt x="1695819" y="3359924"/>
                </a:cubicBezTo>
                <a:lnTo>
                  <a:pt x="1696009" y="3359924"/>
                </a:lnTo>
                <a:cubicBezTo>
                  <a:pt x="1715025" y="3351769"/>
                  <a:pt x="1699242" y="3377563"/>
                  <a:pt x="1711792" y="3375477"/>
                </a:cubicBezTo>
                <a:close/>
                <a:moveTo>
                  <a:pt x="2548673" y="3343803"/>
                </a:moveTo>
                <a:cubicBezTo>
                  <a:pt x="2531368" y="3351390"/>
                  <a:pt x="2569210" y="3356890"/>
                  <a:pt x="2548673" y="3343803"/>
                </a:cubicBezTo>
                <a:close/>
                <a:moveTo>
                  <a:pt x="2651168" y="3343613"/>
                </a:moveTo>
                <a:cubicBezTo>
                  <a:pt x="2646794" y="3343850"/>
                  <a:pt x="2642800" y="3348260"/>
                  <a:pt x="2652308" y="3356131"/>
                </a:cubicBezTo>
                <a:cubicBezTo>
                  <a:pt x="2660295" y="3347312"/>
                  <a:pt x="2655541" y="3343376"/>
                  <a:pt x="2651168" y="3343613"/>
                </a:cubicBezTo>
                <a:close/>
                <a:moveTo>
                  <a:pt x="901153" y="3343424"/>
                </a:moveTo>
                <a:cubicBezTo>
                  <a:pt x="899579" y="3343424"/>
                  <a:pt x="898301" y="3344694"/>
                  <a:pt x="898301" y="3346268"/>
                </a:cubicBezTo>
                <a:cubicBezTo>
                  <a:pt x="898301" y="3347843"/>
                  <a:pt x="899579" y="3349114"/>
                  <a:pt x="901153" y="3349114"/>
                </a:cubicBezTo>
                <a:lnTo>
                  <a:pt x="901914" y="3349114"/>
                </a:lnTo>
                <a:cubicBezTo>
                  <a:pt x="903397" y="3348753"/>
                  <a:pt x="904428" y="3347407"/>
                  <a:pt x="904386" y="3345889"/>
                </a:cubicBezTo>
                <a:cubicBezTo>
                  <a:pt x="904099" y="3344372"/>
                  <a:pt x="902705" y="3343291"/>
                  <a:pt x="901153" y="3343424"/>
                </a:cubicBezTo>
                <a:close/>
                <a:moveTo>
                  <a:pt x="5614572" y="3343234"/>
                </a:moveTo>
                <a:cubicBezTo>
                  <a:pt x="5609628" y="3354993"/>
                  <a:pt x="5612861" y="3357080"/>
                  <a:pt x="5615333" y="3357080"/>
                </a:cubicBezTo>
                <a:lnTo>
                  <a:pt x="5617044" y="3357080"/>
                </a:lnTo>
                <a:cubicBezTo>
                  <a:pt x="5616873" y="3358028"/>
                  <a:pt x="5616873" y="3358976"/>
                  <a:pt x="5617044" y="3359924"/>
                </a:cubicBezTo>
                <a:lnTo>
                  <a:pt x="5618185" y="3359924"/>
                </a:lnTo>
                <a:cubicBezTo>
                  <a:pt x="5618185" y="3359924"/>
                  <a:pt x="5618185" y="3359924"/>
                  <a:pt x="5619326" y="3358028"/>
                </a:cubicBezTo>
                <a:cubicBezTo>
                  <a:pt x="5619573" y="3357117"/>
                  <a:pt x="5620030" y="3356264"/>
                  <a:pt x="5620657" y="3355562"/>
                </a:cubicBezTo>
                <a:lnTo>
                  <a:pt x="5621798" y="3354424"/>
                </a:lnTo>
                <a:lnTo>
                  <a:pt x="5619516" y="3354424"/>
                </a:lnTo>
                <a:cubicBezTo>
                  <a:pt x="5621532" y="3350631"/>
                  <a:pt x="5620106" y="3345927"/>
                  <a:pt x="5616303" y="3343898"/>
                </a:cubicBezTo>
                <a:cubicBezTo>
                  <a:pt x="5615751" y="3343613"/>
                  <a:pt x="5615180" y="3343386"/>
                  <a:pt x="5614572" y="3343234"/>
                </a:cubicBezTo>
                <a:close/>
                <a:moveTo>
                  <a:pt x="4536383" y="3343044"/>
                </a:moveTo>
                <a:cubicBezTo>
                  <a:pt x="4531439" y="3364666"/>
                  <a:pt x="4551976" y="3344182"/>
                  <a:pt x="4536383" y="3343044"/>
                </a:cubicBezTo>
                <a:close/>
                <a:moveTo>
                  <a:pt x="1891881" y="3342412"/>
                </a:moveTo>
                <a:lnTo>
                  <a:pt x="1892061" y="3342475"/>
                </a:lnTo>
                <a:lnTo>
                  <a:pt x="1892061" y="3342855"/>
                </a:lnTo>
                <a:close/>
                <a:moveTo>
                  <a:pt x="2469377" y="3341148"/>
                </a:moveTo>
                <a:cubicBezTo>
                  <a:pt x="2453404" y="3337354"/>
                  <a:pt x="2450362" y="3346458"/>
                  <a:pt x="2438002" y="3346268"/>
                </a:cubicBezTo>
                <a:cubicBezTo>
                  <a:pt x="2436860" y="3362959"/>
                  <a:pt x="2457017" y="3358976"/>
                  <a:pt x="2464053" y="3367132"/>
                </a:cubicBezTo>
                <a:cubicBezTo>
                  <a:pt x="2452074" y="3347786"/>
                  <a:pt x="2458919" y="3351805"/>
                  <a:pt x="2467022" y="3351823"/>
                </a:cubicBezTo>
                <a:lnTo>
                  <a:pt x="2473664" y="3349857"/>
                </a:lnTo>
                <a:lnTo>
                  <a:pt x="2474512" y="3351579"/>
                </a:lnTo>
                <a:lnTo>
                  <a:pt x="2474892" y="3349493"/>
                </a:lnTo>
                <a:lnTo>
                  <a:pt x="2473664" y="3349857"/>
                </a:lnTo>
                <a:close/>
                <a:moveTo>
                  <a:pt x="5618185" y="3340958"/>
                </a:moveTo>
                <a:lnTo>
                  <a:pt x="5618185" y="3343044"/>
                </a:lnTo>
                <a:lnTo>
                  <a:pt x="5620277" y="3343044"/>
                </a:lnTo>
                <a:lnTo>
                  <a:pt x="5620277" y="3340958"/>
                </a:lnTo>
                <a:close/>
                <a:moveTo>
                  <a:pt x="856467" y="3340199"/>
                </a:moveTo>
                <a:lnTo>
                  <a:pt x="853234" y="3344372"/>
                </a:lnTo>
                <a:lnTo>
                  <a:pt x="850001" y="3348734"/>
                </a:lnTo>
                <a:lnTo>
                  <a:pt x="854185" y="3351958"/>
                </a:lnTo>
                <a:lnTo>
                  <a:pt x="858368" y="3355183"/>
                </a:lnTo>
                <a:close/>
                <a:moveTo>
                  <a:pt x="1878750" y="3340010"/>
                </a:moveTo>
                <a:cubicBezTo>
                  <a:pt x="1873616" y="3361632"/>
                  <a:pt x="1894343" y="3340010"/>
                  <a:pt x="1878750" y="3340010"/>
                </a:cubicBezTo>
                <a:close/>
                <a:moveTo>
                  <a:pt x="953447" y="3339630"/>
                </a:moveTo>
                <a:cubicBezTo>
                  <a:pt x="952115" y="3346458"/>
                  <a:pt x="944890" y="3347786"/>
                  <a:pt x="942988" y="3354614"/>
                </a:cubicBezTo>
                <a:lnTo>
                  <a:pt x="942988" y="3355183"/>
                </a:lnTo>
                <a:lnTo>
                  <a:pt x="958581" y="3355183"/>
                </a:lnTo>
                <a:cubicBezTo>
                  <a:pt x="958581" y="3349114"/>
                  <a:pt x="959532" y="3340389"/>
                  <a:pt x="953447" y="3339630"/>
                </a:cubicBezTo>
                <a:close/>
                <a:moveTo>
                  <a:pt x="2349388" y="3339441"/>
                </a:moveTo>
                <a:cubicBezTo>
                  <a:pt x="2338930" y="3360493"/>
                  <a:pt x="2370306" y="3382305"/>
                  <a:pt x="2359847" y="3370167"/>
                </a:cubicBezTo>
                <a:lnTo>
                  <a:pt x="2359847" y="3370546"/>
                </a:lnTo>
                <a:cubicBezTo>
                  <a:pt x="2345395" y="3359545"/>
                  <a:pt x="2369545" y="3342286"/>
                  <a:pt x="2349388" y="3339441"/>
                </a:cubicBezTo>
                <a:close/>
                <a:moveTo>
                  <a:pt x="4667020" y="3337354"/>
                </a:moveTo>
                <a:cubicBezTo>
                  <a:pt x="4649906" y="3353476"/>
                  <a:pt x="4686036" y="3346079"/>
                  <a:pt x="4667020" y="3337354"/>
                </a:cubicBezTo>
                <a:close/>
                <a:moveTo>
                  <a:pt x="2678550" y="3335268"/>
                </a:moveTo>
                <a:cubicBezTo>
                  <a:pt x="2658013" y="3348165"/>
                  <a:pt x="2695854" y="3342855"/>
                  <a:pt x="2678550" y="3335268"/>
                </a:cubicBezTo>
                <a:close/>
                <a:moveTo>
                  <a:pt x="2427353" y="3334320"/>
                </a:moveTo>
                <a:cubicBezTo>
                  <a:pt x="2422218" y="3355942"/>
                  <a:pt x="2442946" y="3335458"/>
                  <a:pt x="2427353" y="3334320"/>
                </a:cubicBezTo>
                <a:close/>
                <a:moveTo>
                  <a:pt x="3384793" y="3333940"/>
                </a:moveTo>
                <a:cubicBezTo>
                  <a:pt x="3379088" y="3361632"/>
                  <a:pt x="3400576" y="3340010"/>
                  <a:pt x="3384793" y="3333940"/>
                </a:cubicBezTo>
                <a:close/>
                <a:moveTo>
                  <a:pt x="5665154" y="3333561"/>
                </a:moveTo>
                <a:cubicBezTo>
                  <a:pt x="5633398" y="3329388"/>
                  <a:pt x="5661731" y="3357459"/>
                  <a:pt x="5665154" y="3333561"/>
                </a:cubicBezTo>
                <a:close/>
                <a:moveTo>
                  <a:pt x="1859544" y="3332992"/>
                </a:moveTo>
                <a:cubicBezTo>
                  <a:pt x="1840528" y="3334320"/>
                  <a:pt x="1821513" y="3345131"/>
                  <a:pt x="1828549" y="3363908"/>
                </a:cubicBezTo>
                <a:cubicBezTo>
                  <a:pt x="1840719" y="3361252"/>
                  <a:pt x="1851367" y="3357080"/>
                  <a:pt x="1863537" y="3352338"/>
                </a:cubicBezTo>
                <a:lnTo>
                  <a:pt x="1864298" y="3351958"/>
                </a:lnTo>
                <a:cubicBezTo>
                  <a:pt x="1866960" y="3341337"/>
                  <a:pt x="1860305" y="3340199"/>
                  <a:pt x="1859544" y="3332992"/>
                </a:cubicBezTo>
                <a:close/>
                <a:moveTo>
                  <a:pt x="4776360" y="3332044"/>
                </a:moveTo>
                <a:cubicBezTo>
                  <a:pt x="4768944" y="3373960"/>
                  <a:pt x="4798419" y="3351958"/>
                  <a:pt x="4776360" y="3332044"/>
                </a:cubicBezTo>
                <a:close/>
                <a:moveTo>
                  <a:pt x="5625411" y="3331854"/>
                </a:moveTo>
                <a:cubicBezTo>
                  <a:pt x="5625411" y="3331854"/>
                  <a:pt x="5624460" y="3331854"/>
                  <a:pt x="5625411" y="3333561"/>
                </a:cubicBezTo>
                <a:lnTo>
                  <a:pt x="5627123" y="3333283"/>
                </a:lnTo>
                <a:lnTo>
                  <a:pt x="5627123" y="3333561"/>
                </a:lnTo>
                <a:lnTo>
                  <a:pt x="5627275" y="3333258"/>
                </a:lnTo>
                <a:lnTo>
                  <a:pt x="5627275" y="3333258"/>
                </a:lnTo>
                <a:cubicBezTo>
                  <a:pt x="5627275" y="3333220"/>
                  <a:pt x="5627293" y="3333201"/>
                  <a:pt x="5627313" y="3333182"/>
                </a:cubicBezTo>
                <a:lnTo>
                  <a:pt x="5627275" y="3333258"/>
                </a:lnTo>
                <a:lnTo>
                  <a:pt x="5627123" y="3333283"/>
                </a:lnTo>
                <a:lnTo>
                  <a:pt x="5627123" y="3331854"/>
                </a:lnTo>
                <a:cubicBezTo>
                  <a:pt x="5626628" y="3331437"/>
                  <a:pt x="5625905" y="3331437"/>
                  <a:pt x="5625411" y="3331854"/>
                </a:cubicBezTo>
                <a:close/>
                <a:moveTo>
                  <a:pt x="435840" y="3331475"/>
                </a:moveTo>
                <a:cubicBezTo>
                  <a:pt x="434372" y="3331570"/>
                  <a:pt x="433255" y="3332821"/>
                  <a:pt x="433345" y="3334282"/>
                </a:cubicBezTo>
                <a:cubicBezTo>
                  <a:pt x="433349" y="3334358"/>
                  <a:pt x="433356" y="3334433"/>
                  <a:pt x="433368" y="3334509"/>
                </a:cubicBezTo>
                <a:cubicBezTo>
                  <a:pt x="433546" y="3336065"/>
                  <a:pt x="434961" y="3337184"/>
                  <a:pt x="436526" y="3337013"/>
                </a:cubicBezTo>
                <a:lnTo>
                  <a:pt x="436527" y="3337013"/>
                </a:lnTo>
                <a:lnTo>
                  <a:pt x="436410" y="3337165"/>
                </a:lnTo>
                <a:lnTo>
                  <a:pt x="437361" y="3336785"/>
                </a:lnTo>
                <a:lnTo>
                  <a:pt x="436527" y="3337013"/>
                </a:lnTo>
                <a:lnTo>
                  <a:pt x="438882" y="3333940"/>
                </a:lnTo>
                <a:cubicBezTo>
                  <a:pt x="438684" y="3332442"/>
                  <a:pt x="437349" y="3331361"/>
                  <a:pt x="435840" y="3331475"/>
                </a:cubicBezTo>
                <a:close/>
                <a:moveTo>
                  <a:pt x="4017560" y="3329217"/>
                </a:moveTo>
                <a:cubicBezTo>
                  <a:pt x="4018087" y="3331546"/>
                  <a:pt x="4032705" y="3345131"/>
                  <a:pt x="4023149" y="3332044"/>
                </a:cubicBezTo>
                <a:cubicBezTo>
                  <a:pt x="4018775" y="3328915"/>
                  <a:pt x="4017385" y="3328440"/>
                  <a:pt x="4017560" y="3329217"/>
                </a:cubicBezTo>
                <a:close/>
                <a:moveTo>
                  <a:pt x="2354332" y="3328819"/>
                </a:moveTo>
                <a:cubicBezTo>
                  <a:pt x="2348628" y="3328061"/>
                  <a:pt x="2346156" y="3330526"/>
                  <a:pt x="2346726" y="3335647"/>
                </a:cubicBezTo>
                <a:lnTo>
                  <a:pt x="2347297" y="3335837"/>
                </a:lnTo>
                <a:lnTo>
                  <a:pt x="2354332" y="3335837"/>
                </a:lnTo>
                <a:close/>
                <a:moveTo>
                  <a:pt x="2861861" y="3328630"/>
                </a:moveTo>
                <a:lnTo>
                  <a:pt x="2861608" y="3329758"/>
                </a:lnTo>
                <a:lnTo>
                  <a:pt x="2853949" y="3329641"/>
                </a:lnTo>
                <a:cubicBezTo>
                  <a:pt x="2848253" y="3334664"/>
                  <a:pt x="2850071" y="3351769"/>
                  <a:pt x="2856917" y="3350631"/>
                </a:cubicBezTo>
                <a:lnTo>
                  <a:pt x="2861608" y="3329758"/>
                </a:lnTo>
                <a:lnTo>
                  <a:pt x="2862241" y="3329768"/>
                </a:lnTo>
                <a:close/>
                <a:moveTo>
                  <a:pt x="1882553" y="3328250"/>
                </a:moveTo>
                <a:cubicBezTo>
                  <a:pt x="1884265" y="3330621"/>
                  <a:pt x="1886642" y="3332281"/>
                  <a:pt x="1888591" y="3334344"/>
                </a:cubicBezTo>
                <a:lnTo>
                  <a:pt x="1891881" y="3342412"/>
                </a:lnTo>
                <a:lnTo>
                  <a:pt x="1885025" y="3340010"/>
                </a:lnTo>
                <a:lnTo>
                  <a:pt x="1885025" y="3351958"/>
                </a:lnTo>
                <a:cubicBezTo>
                  <a:pt x="1896826" y="3350517"/>
                  <a:pt x="1908700" y="3349683"/>
                  <a:pt x="1920585" y="3349493"/>
                </a:cubicBezTo>
                <a:cubicBezTo>
                  <a:pt x="1920585" y="3340958"/>
                  <a:pt x="1912598" y="3335647"/>
                  <a:pt x="1904421" y="3332423"/>
                </a:cubicBezTo>
                <a:cubicBezTo>
                  <a:pt x="1904421" y="3331285"/>
                  <a:pt x="1903470" y="3329768"/>
                  <a:pt x="1899857" y="3328250"/>
                </a:cubicBezTo>
                <a:lnTo>
                  <a:pt x="1896815" y="3330147"/>
                </a:lnTo>
                <a:cubicBezTo>
                  <a:pt x="1892128" y="3329085"/>
                  <a:pt x="1887355" y="3328459"/>
                  <a:pt x="1882553" y="3328250"/>
                </a:cubicBezTo>
                <a:close/>
                <a:moveTo>
                  <a:pt x="5568364" y="3327492"/>
                </a:moveTo>
                <a:cubicBezTo>
                  <a:pt x="5568364" y="3327492"/>
                  <a:pt x="5568364" y="3328440"/>
                  <a:pt x="5568554" y="3329199"/>
                </a:cubicBezTo>
                <a:lnTo>
                  <a:pt x="5569885" y="3329199"/>
                </a:lnTo>
                <a:cubicBezTo>
                  <a:pt x="5570361" y="3328781"/>
                  <a:pt x="5570399" y="3328061"/>
                  <a:pt x="5569981" y="3327587"/>
                </a:cubicBezTo>
                <a:cubicBezTo>
                  <a:pt x="5569961" y="3327548"/>
                  <a:pt x="5569923" y="3327530"/>
                  <a:pt x="5569885" y="3327492"/>
                </a:cubicBezTo>
                <a:cubicBezTo>
                  <a:pt x="5569448" y="3327112"/>
                  <a:pt x="5568801" y="3327112"/>
                  <a:pt x="5568364" y="3327492"/>
                </a:cubicBezTo>
                <a:close/>
                <a:moveTo>
                  <a:pt x="314139" y="3325785"/>
                </a:moveTo>
                <a:lnTo>
                  <a:pt x="315280" y="3328250"/>
                </a:lnTo>
                <a:cubicBezTo>
                  <a:pt x="315955" y="3329843"/>
                  <a:pt x="317385" y="3330981"/>
                  <a:pt x="319083" y="3331285"/>
                </a:cubicBezTo>
                <a:lnTo>
                  <a:pt x="321745" y="3331285"/>
                </a:lnTo>
                <a:lnTo>
                  <a:pt x="320985" y="3325785"/>
                </a:lnTo>
                <a:close/>
                <a:moveTo>
                  <a:pt x="5594796" y="3325026"/>
                </a:moveTo>
                <a:lnTo>
                  <a:pt x="5595937" y="3327871"/>
                </a:lnTo>
                <a:lnTo>
                  <a:pt x="5596887" y="3327871"/>
                </a:lnTo>
                <a:lnTo>
                  <a:pt x="5597704" y="3325752"/>
                </a:lnTo>
                <a:lnTo>
                  <a:pt x="5597838" y="3325785"/>
                </a:lnTo>
                <a:lnTo>
                  <a:pt x="5597838" y="3325405"/>
                </a:lnTo>
                <a:lnTo>
                  <a:pt x="5597704" y="3325752"/>
                </a:lnTo>
                <a:close/>
                <a:moveTo>
                  <a:pt x="5675158" y="3324395"/>
                </a:moveTo>
                <a:cubicBezTo>
                  <a:pt x="5675684" y="3326697"/>
                  <a:pt x="5690302" y="3340389"/>
                  <a:pt x="5680747" y="3327302"/>
                </a:cubicBezTo>
                <a:cubicBezTo>
                  <a:pt x="5676373" y="3324125"/>
                  <a:pt x="5674983" y="3323627"/>
                  <a:pt x="5675158" y="3324395"/>
                </a:cubicBezTo>
                <a:close/>
                <a:moveTo>
                  <a:pt x="3432997" y="3322181"/>
                </a:moveTo>
                <a:cubicBezTo>
                  <a:pt x="3428529" y="3323272"/>
                  <a:pt x="3423775" y="3328535"/>
                  <a:pt x="3432142" y="3334699"/>
                </a:cubicBezTo>
                <a:cubicBezTo>
                  <a:pt x="3441649" y="3324173"/>
                  <a:pt x="3437466" y="3321091"/>
                  <a:pt x="3432997" y="3322181"/>
                </a:cubicBezTo>
                <a:close/>
                <a:moveTo>
                  <a:pt x="3166112" y="3322181"/>
                </a:moveTo>
                <a:lnTo>
                  <a:pt x="3167059" y="3322811"/>
                </a:lnTo>
                <a:lnTo>
                  <a:pt x="3166513" y="3330814"/>
                </a:lnTo>
                <a:cubicBezTo>
                  <a:pt x="3167752" y="3335375"/>
                  <a:pt x="3173243" y="3330574"/>
                  <a:pt x="3172958" y="3326733"/>
                </a:cubicBezTo>
                <a:lnTo>
                  <a:pt x="3167059" y="3322811"/>
                </a:lnTo>
                <a:lnTo>
                  <a:pt x="3167063" y="3322750"/>
                </a:lnTo>
                <a:close/>
                <a:moveTo>
                  <a:pt x="3467630" y="3321802"/>
                </a:moveTo>
                <a:cubicBezTo>
                  <a:pt x="3463280" y="3322039"/>
                  <a:pt x="3459334" y="3326449"/>
                  <a:pt x="3468842" y="3334320"/>
                </a:cubicBezTo>
                <a:cubicBezTo>
                  <a:pt x="3476734" y="3325501"/>
                  <a:pt x="3471980" y="3321565"/>
                  <a:pt x="3467630" y="3321802"/>
                </a:cubicBezTo>
                <a:close/>
                <a:moveTo>
                  <a:pt x="567238" y="3321422"/>
                </a:moveTo>
                <a:lnTo>
                  <a:pt x="573692" y="3328618"/>
                </a:lnTo>
                <a:lnTo>
                  <a:pt x="573684" y="3328630"/>
                </a:lnTo>
                <a:lnTo>
                  <a:pt x="572182" y="3328630"/>
                </a:lnTo>
                <a:cubicBezTo>
                  <a:pt x="570851" y="3328630"/>
                  <a:pt x="569330" y="3330526"/>
                  <a:pt x="572182" y="3330906"/>
                </a:cubicBezTo>
                <a:lnTo>
                  <a:pt x="573684" y="3328630"/>
                </a:lnTo>
                <a:lnTo>
                  <a:pt x="573703" y="3328630"/>
                </a:lnTo>
                <a:lnTo>
                  <a:pt x="573692" y="3328618"/>
                </a:lnTo>
                <a:lnTo>
                  <a:pt x="576936" y="3323699"/>
                </a:lnTo>
                <a:cubicBezTo>
                  <a:pt x="573703" y="3323699"/>
                  <a:pt x="572372" y="3320474"/>
                  <a:pt x="567238" y="3321422"/>
                </a:cubicBezTo>
                <a:close/>
                <a:moveTo>
                  <a:pt x="2969870" y="3321043"/>
                </a:moveTo>
                <a:lnTo>
                  <a:pt x="2980329" y="3321043"/>
                </a:lnTo>
                <a:lnTo>
                  <a:pt x="2980329" y="3331285"/>
                </a:lnTo>
                <a:lnTo>
                  <a:pt x="2969870" y="3331285"/>
                </a:lnTo>
                <a:close/>
                <a:moveTo>
                  <a:pt x="2761437" y="3320317"/>
                </a:moveTo>
                <a:cubicBezTo>
                  <a:pt x="2761803" y="3319739"/>
                  <a:pt x="2760697" y="3320522"/>
                  <a:pt x="2756704" y="3324078"/>
                </a:cubicBezTo>
                <a:cubicBezTo>
                  <a:pt x="2746008" y="3336027"/>
                  <a:pt x="2760341" y="3322051"/>
                  <a:pt x="2761437" y="3320317"/>
                </a:cubicBezTo>
                <a:close/>
                <a:moveTo>
                  <a:pt x="2600015" y="3320095"/>
                </a:moveTo>
                <a:cubicBezTo>
                  <a:pt x="2595071" y="3341906"/>
                  <a:pt x="2615798" y="3321233"/>
                  <a:pt x="2600015" y="3320095"/>
                </a:cubicBezTo>
                <a:close/>
                <a:moveTo>
                  <a:pt x="749028" y="3319146"/>
                </a:moveTo>
                <a:lnTo>
                  <a:pt x="739900" y="3329578"/>
                </a:lnTo>
                <a:lnTo>
                  <a:pt x="730773" y="3340199"/>
                </a:lnTo>
                <a:lnTo>
                  <a:pt x="748267" y="3361821"/>
                </a:lnTo>
                <a:lnTo>
                  <a:pt x="765572" y="3383633"/>
                </a:lnTo>
                <a:lnTo>
                  <a:pt x="795997" y="3358217"/>
                </a:lnTo>
                <a:lnTo>
                  <a:pt x="826422" y="3333182"/>
                </a:lnTo>
                <a:lnTo>
                  <a:pt x="797898" y="3345889"/>
                </a:lnTo>
                <a:lnTo>
                  <a:pt x="769185" y="3358597"/>
                </a:lnTo>
                <a:lnTo>
                  <a:pt x="759106" y="3338492"/>
                </a:lnTo>
                <a:close/>
                <a:moveTo>
                  <a:pt x="3893462" y="3318388"/>
                </a:moveTo>
                <a:cubicBezTo>
                  <a:pt x="3876158" y="3325974"/>
                  <a:pt x="3913809" y="3331285"/>
                  <a:pt x="3893462" y="3318388"/>
                </a:cubicBezTo>
                <a:close/>
                <a:moveTo>
                  <a:pt x="1936368" y="3318008"/>
                </a:moveTo>
                <a:lnTo>
                  <a:pt x="1936177" y="3318957"/>
                </a:lnTo>
                <a:cubicBezTo>
                  <a:pt x="1937318" y="3328250"/>
                  <a:pt x="1931043" y="3345131"/>
                  <a:pt x="1946636" y="3340010"/>
                </a:cubicBezTo>
                <a:cubicBezTo>
                  <a:pt x="1948347" y="3327112"/>
                  <a:pt x="1945685" y="3319146"/>
                  <a:pt x="1936368" y="3318008"/>
                </a:cubicBezTo>
                <a:close/>
                <a:moveTo>
                  <a:pt x="1874376" y="3317629"/>
                </a:moveTo>
                <a:cubicBezTo>
                  <a:pt x="1854030" y="3330716"/>
                  <a:pt x="1891681" y="3325405"/>
                  <a:pt x="1874376" y="3317629"/>
                </a:cubicBezTo>
                <a:close/>
                <a:moveTo>
                  <a:pt x="3065329" y="3317060"/>
                </a:moveTo>
                <a:cubicBezTo>
                  <a:pt x="3072935" y="3336027"/>
                  <a:pt x="3051067" y="3327112"/>
                  <a:pt x="3054870" y="3343044"/>
                </a:cubicBezTo>
                <a:cubicBezTo>
                  <a:pt x="3065709" y="3338113"/>
                  <a:pt x="3073315" y="3358407"/>
                  <a:pt x="3076738" y="3342855"/>
                </a:cubicBezTo>
                <a:lnTo>
                  <a:pt x="3075788" y="3343044"/>
                </a:lnTo>
                <a:cubicBezTo>
                  <a:pt x="3062096" y="3338872"/>
                  <a:pt x="3087577" y="3318577"/>
                  <a:pt x="3065329" y="3317060"/>
                </a:cubicBezTo>
                <a:close/>
                <a:moveTo>
                  <a:pt x="3034334" y="3315922"/>
                </a:moveTo>
                <a:cubicBezTo>
                  <a:pt x="3035874" y="3316017"/>
                  <a:pt x="3037376" y="3316472"/>
                  <a:pt x="3038707" y="3317250"/>
                </a:cubicBezTo>
                <a:cubicBezTo>
                  <a:pt x="3038707" y="3317250"/>
                  <a:pt x="3038707" y="3317250"/>
                  <a:pt x="3038707" y="3318388"/>
                </a:cubicBezTo>
                <a:cubicBezTo>
                  <a:pt x="3037452" y="3319526"/>
                  <a:pt x="3035969" y="3320379"/>
                  <a:pt x="3034334" y="3320853"/>
                </a:cubicBezTo>
                <a:cubicBezTo>
                  <a:pt x="3034181" y="3319222"/>
                  <a:pt x="3034181" y="3317572"/>
                  <a:pt x="3034334" y="3315922"/>
                </a:cubicBezTo>
                <a:close/>
                <a:moveTo>
                  <a:pt x="2288467" y="3314737"/>
                </a:moveTo>
                <a:cubicBezTo>
                  <a:pt x="2282976" y="3313741"/>
                  <a:pt x="2276749" y="3316871"/>
                  <a:pt x="2275798" y="3324457"/>
                </a:cubicBezTo>
                <a:cubicBezTo>
                  <a:pt x="2280932" y="3323319"/>
                  <a:pt x="2283927" y="3324505"/>
                  <a:pt x="2286803" y="3325904"/>
                </a:cubicBezTo>
                <a:lnTo>
                  <a:pt x="2296554" y="3328487"/>
                </a:lnTo>
                <a:lnTo>
                  <a:pt x="2296715" y="3329768"/>
                </a:lnTo>
                <a:lnTo>
                  <a:pt x="2297095" y="3328630"/>
                </a:lnTo>
                <a:lnTo>
                  <a:pt x="2296554" y="3328487"/>
                </a:lnTo>
                <a:lnTo>
                  <a:pt x="2295399" y="3319283"/>
                </a:lnTo>
                <a:cubicBezTo>
                  <a:pt x="2293774" y="3316764"/>
                  <a:pt x="2291212" y="3315235"/>
                  <a:pt x="2288467" y="3314737"/>
                </a:cubicBezTo>
                <a:close/>
                <a:moveTo>
                  <a:pt x="333915" y="3314025"/>
                </a:moveTo>
                <a:lnTo>
                  <a:pt x="332775" y="3316491"/>
                </a:lnTo>
                <a:lnTo>
                  <a:pt x="331443" y="3318957"/>
                </a:lnTo>
                <a:lnTo>
                  <a:pt x="334676" y="3320664"/>
                </a:lnTo>
                <a:cubicBezTo>
                  <a:pt x="336251" y="3321347"/>
                  <a:pt x="337916" y="3321802"/>
                  <a:pt x="339620" y="3321991"/>
                </a:cubicBezTo>
                <a:cubicBezTo>
                  <a:pt x="339620" y="3321991"/>
                  <a:pt x="339620" y="3321991"/>
                  <a:pt x="340571" y="3321991"/>
                </a:cubicBezTo>
                <a:cubicBezTo>
                  <a:pt x="342092" y="3329958"/>
                  <a:pt x="354262" y="3315733"/>
                  <a:pt x="340571" y="3314784"/>
                </a:cubicBezTo>
                <a:lnTo>
                  <a:pt x="340571" y="3316681"/>
                </a:lnTo>
                <a:lnTo>
                  <a:pt x="337148" y="3314025"/>
                </a:lnTo>
                <a:close/>
                <a:moveTo>
                  <a:pt x="414922" y="3313267"/>
                </a:moveTo>
                <a:cubicBezTo>
                  <a:pt x="397618" y="3320853"/>
                  <a:pt x="435269" y="3326354"/>
                  <a:pt x="414922" y="3313267"/>
                </a:cubicBezTo>
                <a:close/>
                <a:moveTo>
                  <a:pt x="5664964" y="3312887"/>
                </a:moveTo>
                <a:cubicBezTo>
                  <a:pt x="5664660" y="3313419"/>
                  <a:pt x="5664660" y="3314063"/>
                  <a:pt x="5664964" y="3314594"/>
                </a:cubicBezTo>
                <a:cubicBezTo>
                  <a:pt x="5665649" y="3314765"/>
                  <a:pt x="5666352" y="3314443"/>
                  <a:pt x="5666675" y="3313836"/>
                </a:cubicBezTo>
                <a:lnTo>
                  <a:pt x="5666675" y="3312887"/>
                </a:lnTo>
                <a:cubicBezTo>
                  <a:pt x="5666675" y="3312887"/>
                  <a:pt x="5666675" y="3312887"/>
                  <a:pt x="5664964" y="3312887"/>
                </a:cubicBezTo>
                <a:close/>
                <a:moveTo>
                  <a:pt x="3363875" y="3312887"/>
                </a:moveTo>
                <a:lnTo>
                  <a:pt x="3363875" y="3313077"/>
                </a:lnTo>
                <a:cubicBezTo>
                  <a:pt x="3356649" y="3319715"/>
                  <a:pt x="3355699" y="3338682"/>
                  <a:pt x="3369009" y="3339251"/>
                </a:cubicBezTo>
                <a:cubicBezTo>
                  <a:pt x="3365777" y="3331475"/>
                  <a:pt x="3375095" y="3311939"/>
                  <a:pt x="3363875" y="3312887"/>
                </a:cubicBezTo>
                <a:close/>
                <a:moveTo>
                  <a:pt x="3327745" y="3312887"/>
                </a:moveTo>
                <a:lnTo>
                  <a:pt x="3327175" y="3313077"/>
                </a:lnTo>
                <a:cubicBezTo>
                  <a:pt x="3327175" y="3325974"/>
                  <a:pt x="3326224" y="3338303"/>
                  <a:pt x="3337634" y="3339251"/>
                </a:cubicBezTo>
                <a:cubicBezTo>
                  <a:pt x="3340676" y="3326543"/>
                  <a:pt x="3345620" y="3314594"/>
                  <a:pt x="3327745" y="3312887"/>
                </a:cubicBezTo>
                <a:close/>
                <a:moveTo>
                  <a:pt x="585873" y="3312318"/>
                </a:moveTo>
                <a:cubicBezTo>
                  <a:pt x="580929" y="3314974"/>
                  <a:pt x="577554" y="3320664"/>
                  <a:pt x="577958" y="3325524"/>
                </a:cubicBezTo>
                <a:lnTo>
                  <a:pt x="591191" y="3332900"/>
                </a:lnTo>
                <a:lnTo>
                  <a:pt x="591198" y="3333182"/>
                </a:lnTo>
                <a:lnTo>
                  <a:pt x="592719" y="3333751"/>
                </a:lnTo>
                <a:lnTo>
                  <a:pt x="591191" y="3332900"/>
                </a:lnTo>
                <a:lnTo>
                  <a:pt x="590889" y="3320545"/>
                </a:lnTo>
                <a:cubicBezTo>
                  <a:pt x="590580" y="3316538"/>
                  <a:pt x="589486" y="3313267"/>
                  <a:pt x="585873" y="3312318"/>
                </a:cubicBezTo>
                <a:close/>
                <a:moveTo>
                  <a:pt x="5575971" y="3311560"/>
                </a:moveTo>
                <a:lnTo>
                  <a:pt x="5576160" y="3311743"/>
                </a:lnTo>
                <a:lnTo>
                  <a:pt x="5576160" y="3316491"/>
                </a:lnTo>
                <a:lnTo>
                  <a:pt x="5575019" y="3316491"/>
                </a:lnTo>
                <a:lnTo>
                  <a:pt x="5576160" y="3318577"/>
                </a:lnTo>
                <a:cubicBezTo>
                  <a:pt x="5574734" y="3330953"/>
                  <a:pt x="5583576" y="3323912"/>
                  <a:pt x="5581910" y="3317297"/>
                </a:cubicBezTo>
                <a:lnTo>
                  <a:pt x="5576160" y="3311743"/>
                </a:lnTo>
                <a:lnTo>
                  <a:pt x="5576160" y="3311560"/>
                </a:lnTo>
                <a:close/>
                <a:moveTo>
                  <a:pt x="375750" y="3309094"/>
                </a:moveTo>
                <a:lnTo>
                  <a:pt x="376609" y="3309522"/>
                </a:lnTo>
                <a:lnTo>
                  <a:pt x="376511" y="3309497"/>
                </a:lnTo>
                <a:lnTo>
                  <a:pt x="375446" y="3309239"/>
                </a:lnTo>
                <a:close/>
                <a:moveTo>
                  <a:pt x="2585373" y="3308715"/>
                </a:moveTo>
                <a:cubicBezTo>
                  <a:pt x="2580239" y="3330337"/>
                  <a:pt x="2600966" y="3308715"/>
                  <a:pt x="2585373" y="3308715"/>
                </a:cubicBezTo>
                <a:close/>
                <a:moveTo>
                  <a:pt x="1910126" y="3308715"/>
                </a:moveTo>
                <a:cubicBezTo>
                  <a:pt x="1904992" y="3330337"/>
                  <a:pt x="1925719" y="3308715"/>
                  <a:pt x="1910126" y="3308715"/>
                </a:cubicBezTo>
                <a:close/>
                <a:moveTo>
                  <a:pt x="2391793" y="3307956"/>
                </a:moveTo>
                <a:cubicBezTo>
                  <a:pt x="2371446" y="3320853"/>
                  <a:pt x="2409098" y="3315543"/>
                  <a:pt x="2391793" y="3307956"/>
                </a:cubicBezTo>
                <a:close/>
                <a:moveTo>
                  <a:pt x="1526960" y="3307766"/>
                </a:moveTo>
                <a:cubicBezTo>
                  <a:pt x="1525507" y="3308127"/>
                  <a:pt x="1524539" y="3309512"/>
                  <a:pt x="1524678" y="3310991"/>
                </a:cubicBezTo>
                <a:lnTo>
                  <a:pt x="1524488" y="3310991"/>
                </a:lnTo>
                <a:cubicBezTo>
                  <a:pt x="1524710" y="3312546"/>
                  <a:pt x="1526153" y="3313627"/>
                  <a:pt x="1527713" y="3313400"/>
                </a:cubicBezTo>
                <a:cubicBezTo>
                  <a:pt x="1529274" y="3313191"/>
                  <a:pt x="1530358" y="3311749"/>
                  <a:pt x="1530135" y="3310194"/>
                </a:cubicBezTo>
                <a:cubicBezTo>
                  <a:pt x="1529917" y="3308658"/>
                  <a:pt x="1528504" y="3307577"/>
                  <a:pt x="1526960" y="3307766"/>
                </a:cubicBezTo>
                <a:close/>
                <a:moveTo>
                  <a:pt x="874722" y="3307766"/>
                </a:moveTo>
                <a:cubicBezTo>
                  <a:pt x="869778" y="3329388"/>
                  <a:pt x="890505" y="3307766"/>
                  <a:pt x="874722" y="3307766"/>
                </a:cubicBezTo>
                <a:close/>
                <a:moveTo>
                  <a:pt x="2457615" y="3307450"/>
                </a:moveTo>
                <a:cubicBezTo>
                  <a:pt x="2451170" y="3311086"/>
                  <a:pt x="2451598" y="3324884"/>
                  <a:pt x="2459299" y="3323319"/>
                </a:cubicBezTo>
                <a:lnTo>
                  <a:pt x="2461200" y="3323699"/>
                </a:lnTo>
                <a:cubicBezTo>
                  <a:pt x="2461200" y="3317060"/>
                  <a:pt x="2467856" y="3316491"/>
                  <a:pt x="2466335" y="3308146"/>
                </a:cubicBezTo>
                <a:cubicBezTo>
                  <a:pt x="2462675" y="3306155"/>
                  <a:pt x="2459763" y="3306238"/>
                  <a:pt x="2457615" y="3307450"/>
                </a:cubicBezTo>
                <a:close/>
                <a:moveTo>
                  <a:pt x="801131" y="3307387"/>
                </a:moveTo>
                <a:cubicBezTo>
                  <a:pt x="799420" y="3310422"/>
                  <a:pt x="788010" y="3326354"/>
                  <a:pt x="801131" y="3328250"/>
                </a:cubicBezTo>
                <a:cubicBezTo>
                  <a:pt x="803223" y="3325405"/>
                  <a:pt x="814822" y="3308525"/>
                  <a:pt x="801892" y="3307766"/>
                </a:cubicBezTo>
                <a:close/>
                <a:moveTo>
                  <a:pt x="5666675" y="3307197"/>
                </a:moveTo>
                <a:lnTo>
                  <a:pt x="5666675" y="3308146"/>
                </a:lnTo>
                <a:lnTo>
                  <a:pt x="5668386" y="3308905"/>
                </a:lnTo>
                <a:cubicBezTo>
                  <a:pt x="5668805" y="3308411"/>
                  <a:pt x="5668805" y="3307691"/>
                  <a:pt x="5668386" y="3307197"/>
                </a:cubicBezTo>
                <a:cubicBezTo>
                  <a:pt x="5667892" y="3306780"/>
                  <a:pt x="5667170" y="3306780"/>
                  <a:pt x="5666675" y="3307197"/>
                </a:cubicBezTo>
                <a:close/>
                <a:moveTo>
                  <a:pt x="1720920" y="3306818"/>
                </a:moveTo>
                <a:cubicBezTo>
                  <a:pt x="1707419" y="3300180"/>
                  <a:pt x="1707609" y="3330147"/>
                  <a:pt x="1716736" y="3328630"/>
                </a:cubicBezTo>
                <a:lnTo>
                  <a:pt x="1715595" y="3327681"/>
                </a:lnTo>
                <a:cubicBezTo>
                  <a:pt x="1714455" y="3317819"/>
                  <a:pt x="1721490" y="3316112"/>
                  <a:pt x="1720920" y="3306818"/>
                </a:cubicBezTo>
                <a:close/>
                <a:moveTo>
                  <a:pt x="692171" y="3305870"/>
                </a:moveTo>
                <a:lnTo>
                  <a:pt x="692171" y="3309474"/>
                </a:lnTo>
                <a:cubicBezTo>
                  <a:pt x="684755" y="3308146"/>
                  <a:pt x="676388" y="3310801"/>
                  <a:pt x="676198" y="3319336"/>
                </a:cubicBezTo>
                <a:cubicBezTo>
                  <a:pt x="679393" y="3318634"/>
                  <a:pt x="682701" y="3318634"/>
                  <a:pt x="685896" y="3319336"/>
                </a:cubicBezTo>
                <a:lnTo>
                  <a:pt x="681332" y="3325026"/>
                </a:lnTo>
                <a:lnTo>
                  <a:pt x="673536" y="3325026"/>
                </a:lnTo>
                <a:lnTo>
                  <a:pt x="665739" y="3325026"/>
                </a:lnTo>
                <a:lnTo>
                  <a:pt x="658323" y="3329199"/>
                </a:lnTo>
                <a:lnTo>
                  <a:pt x="650717" y="3333371"/>
                </a:lnTo>
                <a:lnTo>
                  <a:pt x="645012" y="3330526"/>
                </a:lnTo>
                <a:lnTo>
                  <a:pt x="639498" y="3327681"/>
                </a:lnTo>
                <a:lnTo>
                  <a:pt x="639498" y="3325405"/>
                </a:lnTo>
                <a:lnTo>
                  <a:pt x="639498" y="3322940"/>
                </a:lnTo>
                <a:lnTo>
                  <a:pt x="637596" y="3326923"/>
                </a:lnTo>
                <a:lnTo>
                  <a:pt x="635885" y="3331095"/>
                </a:lnTo>
                <a:lnTo>
                  <a:pt x="637596" y="3332992"/>
                </a:lnTo>
                <a:lnTo>
                  <a:pt x="639117" y="3335078"/>
                </a:lnTo>
                <a:lnTo>
                  <a:pt x="647674" y="3333940"/>
                </a:lnTo>
                <a:lnTo>
                  <a:pt x="650907" y="3340199"/>
                </a:lnTo>
                <a:lnTo>
                  <a:pt x="658703" y="3337923"/>
                </a:lnTo>
                <a:cubicBezTo>
                  <a:pt x="662041" y="3336937"/>
                  <a:pt x="665287" y="3335666"/>
                  <a:pt x="668401" y="3334130"/>
                </a:cubicBezTo>
                <a:cubicBezTo>
                  <a:pt x="671978" y="3332745"/>
                  <a:pt x="675783" y="3332044"/>
                  <a:pt x="679621" y="3332044"/>
                </a:cubicBezTo>
                <a:lnTo>
                  <a:pt x="689129" y="3332044"/>
                </a:lnTo>
                <a:lnTo>
                  <a:pt x="689129" y="3328630"/>
                </a:lnTo>
                <a:lnTo>
                  <a:pt x="689129" y="3325026"/>
                </a:lnTo>
                <a:lnTo>
                  <a:pt x="692932" y="3323319"/>
                </a:lnTo>
                <a:cubicBezTo>
                  <a:pt x="695309" y="3322750"/>
                  <a:pt x="697116" y="3322276"/>
                  <a:pt x="698613" y="3320877"/>
                </a:cubicBezTo>
                <a:lnTo>
                  <a:pt x="701950" y="3313911"/>
                </a:lnTo>
                <a:lnTo>
                  <a:pt x="702440" y="3314215"/>
                </a:lnTo>
                <a:lnTo>
                  <a:pt x="702440" y="3312887"/>
                </a:lnTo>
                <a:lnTo>
                  <a:pt x="701950" y="3313911"/>
                </a:lnTo>
                <a:lnTo>
                  <a:pt x="696925" y="3310801"/>
                </a:lnTo>
                <a:lnTo>
                  <a:pt x="696925" y="3308146"/>
                </a:lnTo>
                <a:close/>
                <a:moveTo>
                  <a:pt x="506958" y="3305870"/>
                </a:moveTo>
                <a:cubicBezTo>
                  <a:pt x="506958" y="3305870"/>
                  <a:pt x="507339" y="3305680"/>
                  <a:pt x="507339" y="3306439"/>
                </a:cubicBezTo>
                <a:lnTo>
                  <a:pt x="506007" y="3307956"/>
                </a:lnTo>
                <a:lnTo>
                  <a:pt x="507148" y="3307956"/>
                </a:lnTo>
                <a:cubicBezTo>
                  <a:pt x="507673" y="3307975"/>
                  <a:pt x="508107" y="3307558"/>
                  <a:pt x="508118" y="3307027"/>
                </a:cubicBezTo>
                <a:cubicBezTo>
                  <a:pt x="508120" y="3306951"/>
                  <a:pt x="508112" y="3306894"/>
                  <a:pt x="508099" y="3306818"/>
                </a:cubicBezTo>
                <a:cubicBezTo>
                  <a:pt x="508006" y="3306268"/>
                  <a:pt x="507521" y="3305870"/>
                  <a:pt x="506958" y="3305870"/>
                </a:cubicBezTo>
                <a:close/>
                <a:moveTo>
                  <a:pt x="641970" y="3304922"/>
                </a:moveTo>
                <a:lnTo>
                  <a:pt x="639498" y="3308146"/>
                </a:lnTo>
                <a:lnTo>
                  <a:pt x="640448" y="3309474"/>
                </a:lnTo>
                <a:lnTo>
                  <a:pt x="641970" y="3310801"/>
                </a:lnTo>
                <a:close/>
                <a:moveTo>
                  <a:pt x="2899031" y="3304101"/>
                </a:moveTo>
                <a:cubicBezTo>
                  <a:pt x="2899512" y="3306403"/>
                  <a:pt x="2914059" y="3320095"/>
                  <a:pt x="2904646" y="3307008"/>
                </a:cubicBezTo>
                <a:cubicBezTo>
                  <a:pt x="2900273" y="3303831"/>
                  <a:pt x="2898870" y="3303333"/>
                  <a:pt x="2899031" y="3304101"/>
                </a:cubicBezTo>
                <a:close/>
                <a:moveTo>
                  <a:pt x="3447925" y="3303404"/>
                </a:moveTo>
                <a:cubicBezTo>
                  <a:pt x="3442790" y="3325026"/>
                  <a:pt x="3463517" y="3304542"/>
                  <a:pt x="3447925" y="3303404"/>
                </a:cubicBezTo>
                <a:close/>
                <a:moveTo>
                  <a:pt x="1469342" y="3303025"/>
                </a:moveTo>
                <a:cubicBezTo>
                  <a:pt x="1467842" y="3303215"/>
                  <a:pt x="1466756" y="3304561"/>
                  <a:pt x="1466870" y="3306059"/>
                </a:cubicBezTo>
                <a:cubicBezTo>
                  <a:pt x="1466870" y="3307634"/>
                  <a:pt x="1468148" y="3308905"/>
                  <a:pt x="1469723" y="3308905"/>
                </a:cubicBezTo>
                <a:cubicBezTo>
                  <a:pt x="1471297" y="3308905"/>
                  <a:pt x="1472575" y="3307634"/>
                  <a:pt x="1472575" y="3306059"/>
                </a:cubicBezTo>
                <a:cubicBezTo>
                  <a:pt x="1472377" y="3304466"/>
                  <a:pt x="1470957" y="3303290"/>
                  <a:pt x="1469342" y="3303404"/>
                </a:cubicBezTo>
                <a:close/>
                <a:moveTo>
                  <a:pt x="265459" y="3302835"/>
                </a:moveTo>
                <a:lnTo>
                  <a:pt x="263748" y="3305870"/>
                </a:lnTo>
                <a:cubicBezTo>
                  <a:pt x="262377" y="3309113"/>
                  <a:pt x="261605" y="3312584"/>
                  <a:pt x="261466" y="3316112"/>
                </a:cubicBezTo>
                <a:lnTo>
                  <a:pt x="261466" y="3323509"/>
                </a:lnTo>
                <a:lnTo>
                  <a:pt x="269642" y="3333182"/>
                </a:lnTo>
                <a:lnTo>
                  <a:pt x="282003" y="3331664"/>
                </a:lnTo>
                <a:lnTo>
                  <a:pt x="283524" y="3327871"/>
                </a:lnTo>
                <a:lnTo>
                  <a:pt x="285235" y="3324267"/>
                </a:lnTo>
                <a:lnTo>
                  <a:pt x="297786" y="3331285"/>
                </a:lnTo>
                <a:lnTo>
                  <a:pt x="297786" y="3338113"/>
                </a:lnTo>
                <a:lnTo>
                  <a:pt x="292461" y="3338113"/>
                </a:lnTo>
                <a:lnTo>
                  <a:pt x="285425" y="3338113"/>
                </a:lnTo>
                <a:lnTo>
                  <a:pt x="285425" y="3342665"/>
                </a:lnTo>
                <a:lnTo>
                  <a:pt x="289799" y="3339061"/>
                </a:lnTo>
                <a:lnTo>
                  <a:pt x="286186" y="3348545"/>
                </a:lnTo>
                <a:lnTo>
                  <a:pt x="280291" y="3350631"/>
                </a:lnTo>
                <a:lnTo>
                  <a:pt x="274587" y="3352717"/>
                </a:lnTo>
                <a:lnTo>
                  <a:pt x="270213" y="3357649"/>
                </a:lnTo>
                <a:lnTo>
                  <a:pt x="266410" y="3354614"/>
                </a:lnTo>
                <a:lnTo>
                  <a:pt x="263177" y="3358786"/>
                </a:lnTo>
                <a:lnTo>
                  <a:pt x="259944" y="3363149"/>
                </a:lnTo>
                <a:lnTo>
                  <a:pt x="266220" y="3362201"/>
                </a:lnTo>
                <a:cubicBezTo>
                  <a:pt x="265208" y="3363547"/>
                  <a:pt x="264495" y="3365102"/>
                  <a:pt x="264128" y="3366752"/>
                </a:cubicBezTo>
                <a:lnTo>
                  <a:pt x="264128" y="3368270"/>
                </a:lnTo>
                <a:cubicBezTo>
                  <a:pt x="264128" y="3368270"/>
                  <a:pt x="264128" y="3369598"/>
                  <a:pt x="264128" y="3370925"/>
                </a:cubicBezTo>
                <a:lnTo>
                  <a:pt x="258423" y="3380408"/>
                </a:lnTo>
                <a:cubicBezTo>
                  <a:pt x="253327" y="3388564"/>
                  <a:pt x="246900" y="3395809"/>
                  <a:pt x="239408" y="3401841"/>
                </a:cubicBezTo>
                <a:lnTo>
                  <a:pt x="233703" y="3401841"/>
                </a:lnTo>
                <a:lnTo>
                  <a:pt x="212215" y="3403358"/>
                </a:lnTo>
                <a:lnTo>
                  <a:pt x="227237" y="3407910"/>
                </a:lnTo>
                <a:lnTo>
                  <a:pt x="229519" y="3407910"/>
                </a:lnTo>
                <a:lnTo>
                  <a:pt x="225336" y="3409996"/>
                </a:lnTo>
                <a:lnTo>
                  <a:pt x="204609" y="3419669"/>
                </a:lnTo>
                <a:cubicBezTo>
                  <a:pt x="200045" y="3419669"/>
                  <a:pt x="198334" y="3421945"/>
                  <a:pt x="198334" y="3423842"/>
                </a:cubicBezTo>
                <a:lnTo>
                  <a:pt x="197003" y="3425359"/>
                </a:lnTo>
                <a:lnTo>
                  <a:pt x="195862" y="3427066"/>
                </a:lnTo>
                <a:lnTo>
                  <a:pt x="197383" y="3428394"/>
                </a:lnTo>
                <a:lnTo>
                  <a:pt x="199094" y="3429532"/>
                </a:lnTo>
                <a:lnTo>
                  <a:pt x="199094" y="3425549"/>
                </a:lnTo>
                <a:cubicBezTo>
                  <a:pt x="200486" y="3429285"/>
                  <a:pt x="204647" y="3431182"/>
                  <a:pt x="208387" y="3429797"/>
                </a:cubicBezTo>
                <a:cubicBezTo>
                  <a:pt x="209492" y="3429380"/>
                  <a:pt x="210481" y="3428697"/>
                  <a:pt x="211264" y="3427825"/>
                </a:cubicBezTo>
                <a:lnTo>
                  <a:pt x="214117" y="3431428"/>
                </a:lnTo>
                <a:lnTo>
                  <a:pt x="211166" y="3436754"/>
                </a:lnTo>
                <a:lnTo>
                  <a:pt x="210694" y="3436170"/>
                </a:lnTo>
                <a:lnTo>
                  <a:pt x="208743" y="3438426"/>
                </a:lnTo>
                <a:lnTo>
                  <a:pt x="198904" y="3436929"/>
                </a:lnTo>
                <a:lnTo>
                  <a:pt x="193580" y="3434653"/>
                </a:lnTo>
                <a:cubicBezTo>
                  <a:pt x="191868" y="3429721"/>
                  <a:pt x="190347" y="3424790"/>
                  <a:pt x="188636" y="3420049"/>
                </a:cubicBezTo>
                <a:lnTo>
                  <a:pt x="190727" y="3418341"/>
                </a:lnTo>
                <a:lnTo>
                  <a:pt x="192819" y="3416635"/>
                </a:lnTo>
                <a:cubicBezTo>
                  <a:pt x="194878" y="3415762"/>
                  <a:pt x="197058" y="3415174"/>
                  <a:pt x="199284" y="3414928"/>
                </a:cubicBezTo>
                <a:lnTo>
                  <a:pt x="203468" y="3414928"/>
                </a:lnTo>
                <a:lnTo>
                  <a:pt x="201947" y="3402410"/>
                </a:lnTo>
                <a:lnTo>
                  <a:pt x="197193" y="3402410"/>
                </a:lnTo>
                <a:lnTo>
                  <a:pt x="192629" y="3402410"/>
                </a:lnTo>
                <a:lnTo>
                  <a:pt x="192629" y="3401272"/>
                </a:lnTo>
                <a:lnTo>
                  <a:pt x="194721" y="3399944"/>
                </a:lnTo>
                <a:lnTo>
                  <a:pt x="200235" y="3396340"/>
                </a:lnTo>
                <a:lnTo>
                  <a:pt x="193770" y="3398426"/>
                </a:lnTo>
                <a:lnTo>
                  <a:pt x="193770" y="3395392"/>
                </a:lnTo>
                <a:lnTo>
                  <a:pt x="193770" y="3388564"/>
                </a:lnTo>
                <a:lnTo>
                  <a:pt x="184452" y="3389702"/>
                </a:lnTo>
                <a:lnTo>
                  <a:pt x="185783" y="3394444"/>
                </a:lnTo>
                <a:lnTo>
                  <a:pt x="186924" y="3399185"/>
                </a:lnTo>
                <a:lnTo>
                  <a:pt x="182741" y="3403737"/>
                </a:lnTo>
                <a:cubicBezTo>
                  <a:pt x="181029" y="3398426"/>
                  <a:pt x="179508" y="3393306"/>
                  <a:pt x="177797" y="3388185"/>
                </a:cubicBezTo>
                <a:lnTo>
                  <a:pt x="182360" y="3388185"/>
                </a:lnTo>
                <a:lnTo>
                  <a:pt x="182360" y="3385150"/>
                </a:lnTo>
                <a:cubicBezTo>
                  <a:pt x="181618" y="3382798"/>
                  <a:pt x="180154" y="3380750"/>
                  <a:pt x="178177" y="3379270"/>
                </a:cubicBezTo>
                <a:cubicBezTo>
                  <a:pt x="176500" y="3377905"/>
                  <a:pt x="175192" y="3376141"/>
                  <a:pt x="174374" y="3374149"/>
                </a:cubicBezTo>
                <a:lnTo>
                  <a:pt x="174374" y="3371684"/>
                </a:lnTo>
                <a:lnTo>
                  <a:pt x="180459" y="3371684"/>
                </a:lnTo>
                <a:lnTo>
                  <a:pt x="184642" y="3376805"/>
                </a:lnTo>
                <a:cubicBezTo>
                  <a:pt x="186257" y="3379005"/>
                  <a:pt x="188515" y="3380674"/>
                  <a:pt x="191108" y="3381546"/>
                </a:cubicBezTo>
                <a:lnTo>
                  <a:pt x="193199" y="3381546"/>
                </a:lnTo>
                <a:lnTo>
                  <a:pt x="194721" y="3375857"/>
                </a:lnTo>
                <a:lnTo>
                  <a:pt x="196052" y="3369977"/>
                </a:lnTo>
                <a:lnTo>
                  <a:pt x="203278" y="3369977"/>
                </a:lnTo>
                <a:lnTo>
                  <a:pt x="210504" y="3369977"/>
                </a:lnTo>
                <a:lnTo>
                  <a:pt x="215638" y="3373011"/>
                </a:lnTo>
                <a:cubicBezTo>
                  <a:pt x="210123" y="3373960"/>
                  <a:pt x="208222" y="3376236"/>
                  <a:pt x="208602" y="3378322"/>
                </a:cubicBezTo>
                <a:cubicBezTo>
                  <a:pt x="206117" y="3379043"/>
                  <a:pt x="204510" y="3381452"/>
                  <a:pt x="204799" y="3384012"/>
                </a:cubicBezTo>
                <a:cubicBezTo>
                  <a:pt x="204731" y="3387160"/>
                  <a:pt x="207227" y="3389759"/>
                  <a:pt x="210378" y="3389816"/>
                </a:cubicBezTo>
                <a:cubicBezTo>
                  <a:pt x="213527" y="3389892"/>
                  <a:pt x="216136" y="3387407"/>
                  <a:pt x="216206" y="3384259"/>
                </a:cubicBezTo>
                <a:cubicBezTo>
                  <a:pt x="216218" y="3383728"/>
                  <a:pt x="216155" y="3383196"/>
                  <a:pt x="216018" y="3382685"/>
                </a:cubicBezTo>
                <a:cubicBezTo>
                  <a:pt x="216018" y="3382685"/>
                  <a:pt x="216018" y="3382685"/>
                  <a:pt x="216018" y="3381736"/>
                </a:cubicBezTo>
                <a:cubicBezTo>
                  <a:pt x="218553" y="3380617"/>
                  <a:pt x="220491" y="3378493"/>
                  <a:pt x="221343" y="3375857"/>
                </a:cubicBezTo>
                <a:lnTo>
                  <a:pt x="226477" y="3378891"/>
                </a:lnTo>
                <a:lnTo>
                  <a:pt x="228188" y="3376046"/>
                </a:lnTo>
                <a:lnTo>
                  <a:pt x="230090" y="3374529"/>
                </a:lnTo>
                <a:lnTo>
                  <a:pt x="228188" y="3357080"/>
                </a:lnTo>
                <a:lnTo>
                  <a:pt x="224195" y="3355562"/>
                </a:lnTo>
                <a:lnTo>
                  <a:pt x="220582" y="3353855"/>
                </a:lnTo>
                <a:lnTo>
                  <a:pt x="221723" y="3351200"/>
                </a:lnTo>
                <a:cubicBezTo>
                  <a:pt x="222657" y="3349626"/>
                  <a:pt x="224275" y="3348563"/>
                  <a:pt x="226097" y="3348355"/>
                </a:cubicBezTo>
                <a:lnTo>
                  <a:pt x="229139" y="3348355"/>
                </a:lnTo>
                <a:lnTo>
                  <a:pt x="227808" y="3337354"/>
                </a:lnTo>
                <a:lnTo>
                  <a:pt x="232752" y="3337354"/>
                </a:lnTo>
                <a:cubicBezTo>
                  <a:pt x="238409" y="3337506"/>
                  <a:pt x="244028" y="3338322"/>
                  <a:pt x="249486" y="3339820"/>
                </a:cubicBezTo>
                <a:lnTo>
                  <a:pt x="261466" y="3342665"/>
                </a:lnTo>
                <a:lnTo>
                  <a:pt x="261466" y="3338492"/>
                </a:lnTo>
                <a:lnTo>
                  <a:pt x="252909" y="3335647"/>
                </a:lnTo>
                <a:lnTo>
                  <a:pt x="244352" y="3332802"/>
                </a:lnTo>
                <a:lnTo>
                  <a:pt x="244352" y="3328061"/>
                </a:lnTo>
                <a:cubicBezTo>
                  <a:pt x="244190" y="3325823"/>
                  <a:pt x="243325" y="3323699"/>
                  <a:pt x="241880" y="3321991"/>
                </a:cubicBezTo>
                <a:cubicBezTo>
                  <a:pt x="240535" y="3320455"/>
                  <a:pt x="239733" y="3318520"/>
                  <a:pt x="239598" y="3316491"/>
                </a:cubicBezTo>
                <a:lnTo>
                  <a:pt x="239598" y="3312508"/>
                </a:lnTo>
                <a:lnTo>
                  <a:pt x="246824" y="3308335"/>
                </a:lnTo>
                <a:lnTo>
                  <a:pt x="253859" y="3304353"/>
                </a:lnTo>
                <a:close/>
                <a:moveTo>
                  <a:pt x="1037306" y="3302456"/>
                </a:moveTo>
                <a:cubicBezTo>
                  <a:pt x="1026847" y="3297904"/>
                  <a:pt x="1013536" y="3315922"/>
                  <a:pt x="1026847" y="3318008"/>
                </a:cubicBezTo>
                <a:cubicBezTo>
                  <a:pt x="1028178" y="3310612"/>
                  <a:pt x="1035404" y="3309284"/>
                  <a:pt x="1037306" y="3302456"/>
                </a:cubicBezTo>
                <a:close/>
                <a:moveTo>
                  <a:pt x="3998048" y="3301697"/>
                </a:moveTo>
                <a:cubicBezTo>
                  <a:pt x="3986962" y="3302684"/>
                  <a:pt x="3977968" y="3311029"/>
                  <a:pt x="3976180" y="3321991"/>
                </a:cubicBezTo>
                <a:lnTo>
                  <a:pt x="3977131" y="3322560"/>
                </a:lnTo>
                <a:cubicBezTo>
                  <a:pt x="3989301" y="3320853"/>
                  <a:pt x="4001661" y="3319146"/>
                  <a:pt x="3998048" y="3301697"/>
                </a:cubicBezTo>
                <a:close/>
                <a:moveTo>
                  <a:pt x="5669718" y="3301508"/>
                </a:moveTo>
                <a:cubicBezTo>
                  <a:pt x="5669033" y="3301773"/>
                  <a:pt x="5668634" y="3302494"/>
                  <a:pt x="5668767" y="3303215"/>
                </a:cubicBezTo>
                <a:lnTo>
                  <a:pt x="5669718" y="3303215"/>
                </a:lnTo>
                <a:cubicBezTo>
                  <a:pt x="5669718" y="3303215"/>
                  <a:pt x="5670668" y="3303215"/>
                  <a:pt x="5671429" y="3303215"/>
                </a:cubicBezTo>
                <a:cubicBezTo>
                  <a:pt x="5671847" y="3302721"/>
                  <a:pt x="5671847" y="3302001"/>
                  <a:pt x="5671429" y="3301508"/>
                </a:cubicBezTo>
                <a:cubicBezTo>
                  <a:pt x="5670915" y="3301166"/>
                  <a:pt x="5670231" y="3301166"/>
                  <a:pt x="5669718" y="3301508"/>
                </a:cubicBezTo>
                <a:close/>
                <a:moveTo>
                  <a:pt x="2592504" y="3301504"/>
                </a:moveTo>
                <a:cubicBezTo>
                  <a:pt x="2590258" y="3301839"/>
                  <a:pt x="2588938" y="3302835"/>
                  <a:pt x="2589556" y="3304542"/>
                </a:cubicBezTo>
                <a:cubicBezTo>
                  <a:pt x="2594976" y="3303499"/>
                  <a:pt x="2596735" y="3306534"/>
                  <a:pt x="2598922" y="3309355"/>
                </a:cubicBezTo>
                <a:lnTo>
                  <a:pt x="2610050" y="3312649"/>
                </a:lnTo>
                <a:lnTo>
                  <a:pt x="2610474" y="3314974"/>
                </a:lnTo>
                <a:lnTo>
                  <a:pt x="2610854" y="3312887"/>
                </a:lnTo>
                <a:lnTo>
                  <a:pt x="2610050" y="3312649"/>
                </a:lnTo>
                <a:lnTo>
                  <a:pt x="2609024" y="3307023"/>
                </a:lnTo>
                <a:cubicBezTo>
                  <a:pt x="2605197" y="3302808"/>
                  <a:pt x="2596996" y="3300835"/>
                  <a:pt x="2592504" y="3301504"/>
                </a:cubicBezTo>
                <a:close/>
                <a:moveTo>
                  <a:pt x="4640969" y="3301318"/>
                </a:moveTo>
                <a:cubicBezTo>
                  <a:pt x="4635264" y="3329009"/>
                  <a:pt x="4656752" y="3307577"/>
                  <a:pt x="4640969" y="3301318"/>
                </a:cubicBezTo>
                <a:close/>
                <a:moveTo>
                  <a:pt x="1485696" y="3301318"/>
                </a:moveTo>
                <a:cubicBezTo>
                  <a:pt x="1484167" y="3301602"/>
                  <a:pt x="1483100" y="3302987"/>
                  <a:pt x="1483224" y="3304542"/>
                </a:cubicBezTo>
                <a:cubicBezTo>
                  <a:pt x="1483446" y="3306097"/>
                  <a:pt x="1484889" y="3307179"/>
                  <a:pt x="1486449" y="3306951"/>
                </a:cubicBezTo>
                <a:cubicBezTo>
                  <a:pt x="1488010" y="3306742"/>
                  <a:pt x="1489094" y="3305301"/>
                  <a:pt x="1488871" y="3303746"/>
                </a:cubicBezTo>
                <a:cubicBezTo>
                  <a:pt x="1488653" y="3302209"/>
                  <a:pt x="1487240" y="3301128"/>
                  <a:pt x="1485696" y="3301318"/>
                </a:cubicBezTo>
                <a:close/>
                <a:moveTo>
                  <a:pt x="1976871" y="3300938"/>
                </a:moveTo>
                <a:cubicBezTo>
                  <a:pt x="1971166" y="3328630"/>
                  <a:pt x="1992844" y="3307197"/>
                  <a:pt x="1976871" y="3300938"/>
                </a:cubicBezTo>
                <a:close/>
                <a:moveTo>
                  <a:pt x="1588571" y="3300749"/>
                </a:moveTo>
                <a:cubicBezTo>
                  <a:pt x="1587515" y="3301204"/>
                  <a:pt x="1586840" y="3302247"/>
                  <a:pt x="1586859" y="3303404"/>
                </a:cubicBezTo>
                <a:lnTo>
                  <a:pt x="1586099" y="3303784"/>
                </a:lnTo>
                <a:cubicBezTo>
                  <a:pt x="1586062" y="3305149"/>
                  <a:pt x="1587139" y="3306287"/>
                  <a:pt x="1588502" y="3306306"/>
                </a:cubicBezTo>
                <a:cubicBezTo>
                  <a:pt x="1588717" y="3306325"/>
                  <a:pt x="1588932" y="3306306"/>
                  <a:pt x="1589141" y="3306249"/>
                </a:cubicBezTo>
                <a:cubicBezTo>
                  <a:pt x="1590714" y="3306154"/>
                  <a:pt x="1591906" y="3304789"/>
                  <a:pt x="1591805" y="3303233"/>
                </a:cubicBezTo>
                <a:cubicBezTo>
                  <a:pt x="1591803" y="3303215"/>
                  <a:pt x="1591803" y="3303215"/>
                  <a:pt x="1591803" y="3303215"/>
                </a:cubicBezTo>
                <a:cubicBezTo>
                  <a:pt x="1591516" y="3301697"/>
                  <a:pt x="1590122" y="3300616"/>
                  <a:pt x="1588571" y="3300749"/>
                </a:cubicBezTo>
                <a:close/>
                <a:moveTo>
                  <a:pt x="5571597" y="3300180"/>
                </a:moveTo>
                <a:lnTo>
                  <a:pt x="5570456" y="3302456"/>
                </a:lnTo>
                <a:lnTo>
                  <a:pt x="5567223" y="3302456"/>
                </a:lnTo>
                <a:lnTo>
                  <a:pt x="5563800" y="3302456"/>
                </a:lnTo>
                <a:cubicBezTo>
                  <a:pt x="5564143" y="3303461"/>
                  <a:pt x="5564067" y="3304542"/>
                  <a:pt x="5563610" y="3305491"/>
                </a:cubicBezTo>
                <a:lnTo>
                  <a:pt x="5563230" y="3305491"/>
                </a:lnTo>
                <a:lnTo>
                  <a:pt x="5562279" y="3305491"/>
                </a:lnTo>
                <a:cubicBezTo>
                  <a:pt x="5561803" y="3305908"/>
                  <a:pt x="5561766" y="3306628"/>
                  <a:pt x="5562184" y="3307103"/>
                </a:cubicBezTo>
                <a:cubicBezTo>
                  <a:pt x="5562203" y="3307141"/>
                  <a:pt x="5562241" y="3307160"/>
                  <a:pt x="5562279" y="3307197"/>
                </a:cubicBezTo>
                <a:cubicBezTo>
                  <a:pt x="5562698" y="3307672"/>
                  <a:pt x="5563420" y="3307710"/>
                  <a:pt x="5563895" y="3307292"/>
                </a:cubicBezTo>
                <a:cubicBezTo>
                  <a:pt x="5563933" y="3307273"/>
                  <a:pt x="5563952" y="3307235"/>
                  <a:pt x="5563991" y="3307197"/>
                </a:cubicBezTo>
                <a:cubicBezTo>
                  <a:pt x="5564238" y="3306780"/>
                  <a:pt x="5564238" y="3306287"/>
                  <a:pt x="5563991" y="3305870"/>
                </a:cubicBezTo>
                <a:lnTo>
                  <a:pt x="5565322" y="3307766"/>
                </a:lnTo>
                <a:lnTo>
                  <a:pt x="5568554" y="3306439"/>
                </a:lnTo>
                <a:lnTo>
                  <a:pt x="5570076" y="3303215"/>
                </a:lnTo>
                <a:lnTo>
                  <a:pt x="5570456" y="3302456"/>
                </a:lnTo>
                <a:lnTo>
                  <a:pt x="5570646" y="3302456"/>
                </a:lnTo>
                <a:lnTo>
                  <a:pt x="5571597" y="3300749"/>
                </a:lnTo>
                <a:close/>
                <a:moveTo>
                  <a:pt x="5586999" y="3299232"/>
                </a:moveTo>
                <a:lnTo>
                  <a:pt x="5584337" y="3300369"/>
                </a:lnTo>
                <a:lnTo>
                  <a:pt x="5585098" y="3303594"/>
                </a:lnTo>
                <a:lnTo>
                  <a:pt x="5588711" y="3301697"/>
                </a:lnTo>
                <a:close/>
                <a:moveTo>
                  <a:pt x="989957" y="3298473"/>
                </a:moveTo>
                <a:cubicBezTo>
                  <a:pt x="984442" y="3325974"/>
                  <a:pt x="1005930" y="3304542"/>
                  <a:pt x="989957" y="3298473"/>
                </a:cubicBezTo>
                <a:close/>
                <a:moveTo>
                  <a:pt x="1925719" y="3298283"/>
                </a:moveTo>
                <a:cubicBezTo>
                  <a:pt x="1925719" y="3309663"/>
                  <a:pt x="1930092" y="3314784"/>
                  <a:pt x="1941502" y="3313836"/>
                </a:cubicBezTo>
                <a:lnTo>
                  <a:pt x="1941502" y="3298283"/>
                </a:lnTo>
                <a:close/>
                <a:moveTo>
                  <a:pt x="2145540" y="3297335"/>
                </a:moveTo>
                <a:cubicBezTo>
                  <a:pt x="2139835" y="3324836"/>
                  <a:pt x="2161513" y="3303404"/>
                  <a:pt x="2145540" y="3297335"/>
                </a:cubicBezTo>
                <a:close/>
                <a:moveTo>
                  <a:pt x="1785953" y="3296956"/>
                </a:moveTo>
                <a:cubicBezTo>
                  <a:pt x="1781009" y="3318577"/>
                  <a:pt x="1801546" y="3297904"/>
                  <a:pt x="1785953" y="3296956"/>
                </a:cubicBezTo>
                <a:close/>
                <a:moveTo>
                  <a:pt x="2503819" y="3296837"/>
                </a:moveTo>
                <a:cubicBezTo>
                  <a:pt x="2500325" y="3298900"/>
                  <a:pt x="2496570" y="3306439"/>
                  <a:pt x="2503035" y="3313267"/>
                </a:cubicBezTo>
                <a:cubicBezTo>
                  <a:pt x="2510546" y="3298189"/>
                  <a:pt x="2507314" y="3294775"/>
                  <a:pt x="2503819" y="3296837"/>
                </a:cubicBezTo>
                <a:close/>
                <a:moveTo>
                  <a:pt x="5619516" y="3296766"/>
                </a:moveTo>
                <a:cubicBezTo>
                  <a:pt x="5614002" y="3324267"/>
                  <a:pt x="5635489" y="3302835"/>
                  <a:pt x="5619516" y="3296766"/>
                </a:cubicBezTo>
                <a:close/>
                <a:moveTo>
                  <a:pt x="2925564" y="3296576"/>
                </a:moveTo>
                <a:cubicBezTo>
                  <a:pt x="2905217" y="3309474"/>
                  <a:pt x="2942868" y="3304163"/>
                  <a:pt x="2925564" y="3296576"/>
                </a:cubicBezTo>
                <a:close/>
                <a:moveTo>
                  <a:pt x="1605234" y="3295818"/>
                </a:moveTo>
                <a:cubicBezTo>
                  <a:pt x="1601074" y="3296766"/>
                  <a:pt x="1597508" y="3303404"/>
                  <a:pt x="1607016" y="3312887"/>
                </a:cubicBezTo>
                <a:cubicBezTo>
                  <a:pt x="1614147" y="3299611"/>
                  <a:pt x="1609393" y="3294869"/>
                  <a:pt x="1605234" y="3295818"/>
                </a:cubicBezTo>
                <a:close/>
                <a:moveTo>
                  <a:pt x="773558" y="3295249"/>
                </a:moveTo>
                <a:lnTo>
                  <a:pt x="772798" y="3295438"/>
                </a:lnTo>
                <a:cubicBezTo>
                  <a:pt x="772798" y="3298283"/>
                  <a:pt x="772798" y="3302077"/>
                  <a:pt x="775079" y="3302456"/>
                </a:cubicBezTo>
                <a:cubicBezTo>
                  <a:pt x="777361" y="3302835"/>
                  <a:pt x="781355" y="3293541"/>
                  <a:pt x="773558" y="3295249"/>
                </a:cubicBezTo>
                <a:close/>
                <a:moveTo>
                  <a:pt x="5644237" y="3294490"/>
                </a:moveTo>
                <a:cubicBezTo>
                  <a:pt x="5644237" y="3294490"/>
                  <a:pt x="5643096" y="3295628"/>
                  <a:pt x="5644237" y="3296197"/>
                </a:cubicBezTo>
                <a:cubicBezTo>
                  <a:pt x="5645378" y="3296766"/>
                  <a:pt x="5643856" y="3295628"/>
                  <a:pt x="5644617" y="3295438"/>
                </a:cubicBezTo>
                <a:lnTo>
                  <a:pt x="5645758" y="3296197"/>
                </a:lnTo>
                <a:cubicBezTo>
                  <a:pt x="5646176" y="3295704"/>
                  <a:pt x="5646176" y="3294983"/>
                  <a:pt x="5645758" y="3294490"/>
                </a:cubicBezTo>
                <a:cubicBezTo>
                  <a:pt x="5645321" y="3294110"/>
                  <a:pt x="5644674" y="3294110"/>
                  <a:pt x="5644237" y="3294490"/>
                </a:cubicBezTo>
                <a:close/>
                <a:moveTo>
                  <a:pt x="184519" y="3293704"/>
                </a:moveTo>
                <a:lnTo>
                  <a:pt x="185111" y="3294170"/>
                </a:lnTo>
                <a:lnTo>
                  <a:pt x="184452" y="3294680"/>
                </a:lnTo>
                <a:lnTo>
                  <a:pt x="182741" y="3296197"/>
                </a:lnTo>
                <a:lnTo>
                  <a:pt x="183882" y="3305870"/>
                </a:lnTo>
                <a:lnTo>
                  <a:pt x="179318" y="3311560"/>
                </a:lnTo>
                <a:lnTo>
                  <a:pt x="183501" y="3315163"/>
                </a:lnTo>
                <a:lnTo>
                  <a:pt x="187685" y="3318767"/>
                </a:lnTo>
                <a:lnTo>
                  <a:pt x="187685" y="3325405"/>
                </a:lnTo>
                <a:lnTo>
                  <a:pt x="184452" y="3327112"/>
                </a:lnTo>
                <a:lnTo>
                  <a:pt x="181220" y="3328819"/>
                </a:lnTo>
                <a:lnTo>
                  <a:pt x="182741" y="3330716"/>
                </a:lnTo>
                <a:lnTo>
                  <a:pt x="184072" y="3332423"/>
                </a:lnTo>
                <a:lnTo>
                  <a:pt x="211645" y="3326733"/>
                </a:lnTo>
                <a:lnTo>
                  <a:pt x="214497" y="3331095"/>
                </a:lnTo>
                <a:lnTo>
                  <a:pt x="217539" y="3335268"/>
                </a:lnTo>
                <a:lnTo>
                  <a:pt x="215448" y="3336785"/>
                </a:lnTo>
                <a:lnTo>
                  <a:pt x="213546" y="3338492"/>
                </a:lnTo>
                <a:lnTo>
                  <a:pt x="213546" y="3346838"/>
                </a:lnTo>
                <a:lnTo>
                  <a:pt x="211645" y="3346838"/>
                </a:lnTo>
                <a:cubicBezTo>
                  <a:pt x="210504" y="3347027"/>
                  <a:pt x="208982" y="3345699"/>
                  <a:pt x="208032" y="3343993"/>
                </a:cubicBezTo>
                <a:lnTo>
                  <a:pt x="206320" y="3340768"/>
                </a:lnTo>
                <a:lnTo>
                  <a:pt x="198143" y="3341906"/>
                </a:lnTo>
                <a:lnTo>
                  <a:pt x="195862" y="3345510"/>
                </a:lnTo>
                <a:lnTo>
                  <a:pt x="193390" y="3349114"/>
                </a:lnTo>
                <a:lnTo>
                  <a:pt x="189016" y="3349114"/>
                </a:lnTo>
                <a:lnTo>
                  <a:pt x="184642" y="3348165"/>
                </a:lnTo>
                <a:lnTo>
                  <a:pt x="172092" y="3351200"/>
                </a:lnTo>
                <a:lnTo>
                  <a:pt x="167718" y="3352338"/>
                </a:lnTo>
                <a:lnTo>
                  <a:pt x="160873" y="3329578"/>
                </a:lnTo>
                <a:lnTo>
                  <a:pt x="165436" y="3329578"/>
                </a:lnTo>
                <a:cubicBezTo>
                  <a:pt x="162014" y="3337923"/>
                  <a:pt x="185403" y="3331285"/>
                  <a:pt x="169810" y="3323888"/>
                </a:cubicBezTo>
                <a:lnTo>
                  <a:pt x="168859" y="3324836"/>
                </a:lnTo>
                <a:lnTo>
                  <a:pt x="168859" y="3322940"/>
                </a:lnTo>
                <a:lnTo>
                  <a:pt x="162394" y="3323888"/>
                </a:lnTo>
                <a:lnTo>
                  <a:pt x="159161" y="3323888"/>
                </a:lnTo>
                <a:cubicBezTo>
                  <a:pt x="156879" y="3316112"/>
                  <a:pt x="154407" y="3308146"/>
                  <a:pt x="152126" y="3300180"/>
                </a:cubicBezTo>
                <a:lnTo>
                  <a:pt x="158401" y="3300180"/>
                </a:lnTo>
                <a:lnTo>
                  <a:pt x="159161" y="3300180"/>
                </a:lnTo>
                <a:lnTo>
                  <a:pt x="159189" y="3300062"/>
                </a:lnTo>
                <a:lnTo>
                  <a:pt x="162204" y="3299611"/>
                </a:lnTo>
                <a:lnTo>
                  <a:pt x="162204" y="3298473"/>
                </a:lnTo>
                <a:close/>
                <a:moveTo>
                  <a:pt x="5623319" y="3293352"/>
                </a:moveTo>
                <a:lnTo>
                  <a:pt x="5630165" y="3307766"/>
                </a:lnTo>
                <a:lnTo>
                  <a:pt x="5632827" y="3314025"/>
                </a:lnTo>
                <a:lnTo>
                  <a:pt x="5638152" y="3324836"/>
                </a:lnTo>
                <a:lnTo>
                  <a:pt x="5653554" y="3317629"/>
                </a:lnTo>
                <a:lnTo>
                  <a:pt x="5668577" y="3309474"/>
                </a:lnTo>
                <a:close/>
                <a:moveTo>
                  <a:pt x="2343874" y="3293162"/>
                </a:moveTo>
                <a:cubicBezTo>
                  <a:pt x="2323527" y="3306249"/>
                  <a:pt x="2361178" y="3300749"/>
                  <a:pt x="2343874" y="3293162"/>
                </a:cubicBezTo>
                <a:close/>
                <a:moveTo>
                  <a:pt x="837641" y="3293162"/>
                </a:moveTo>
                <a:cubicBezTo>
                  <a:pt x="836067" y="3293162"/>
                  <a:pt x="834789" y="3294433"/>
                  <a:pt x="834789" y="3296007"/>
                </a:cubicBezTo>
                <a:cubicBezTo>
                  <a:pt x="834789" y="3297582"/>
                  <a:pt x="836067" y="3298852"/>
                  <a:pt x="837641" y="3298852"/>
                </a:cubicBezTo>
                <a:cubicBezTo>
                  <a:pt x="839216" y="3298852"/>
                  <a:pt x="840493" y="3297582"/>
                  <a:pt x="840493" y="3296007"/>
                </a:cubicBezTo>
                <a:cubicBezTo>
                  <a:pt x="840493" y="3294433"/>
                  <a:pt x="839216" y="3293162"/>
                  <a:pt x="837641" y="3293162"/>
                </a:cubicBezTo>
                <a:close/>
                <a:moveTo>
                  <a:pt x="3342958" y="3292024"/>
                </a:moveTo>
                <a:lnTo>
                  <a:pt x="3342958" y="3292214"/>
                </a:lnTo>
                <a:cubicBezTo>
                  <a:pt x="3330788" y="3288800"/>
                  <a:pt x="3331549" y="3312508"/>
                  <a:pt x="3342958" y="3307956"/>
                </a:cubicBezTo>
                <a:cubicBezTo>
                  <a:pt x="3346761" y="3305870"/>
                  <a:pt x="3349233" y="3293921"/>
                  <a:pt x="3342958" y="3292024"/>
                </a:cubicBezTo>
                <a:close/>
                <a:moveTo>
                  <a:pt x="2105037" y="3291835"/>
                </a:moveTo>
                <a:lnTo>
                  <a:pt x="2087352" y="3319336"/>
                </a:lnTo>
                <a:lnTo>
                  <a:pt x="2069667" y="3346838"/>
                </a:lnTo>
                <a:lnTo>
                  <a:pt x="2090775" y="3356511"/>
                </a:lnTo>
                <a:lnTo>
                  <a:pt x="2111882" y="3366183"/>
                </a:lnTo>
                <a:lnTo>
                  <a:pt x="2105797" y="3390840"/>
                </a:lnTo>
                <a:lnTo>
                  <a:pt x="2101614" y="3406772"/>
                </a:lnTo>
                <a:cubicBezTo>
                  <a:pt x="2099142" y="3395013"/>
                  <a:pt x="2098762" y="3381167"/>
                  <a:pt x="2082598" y="3382495"/>
                </a:cubicBezTo>
                <a:cubicBezTo>
                  <a:pt x="2084690" y="3395202"/>
                  <a:pt x="2073090" y="3393875"/>
                  <a:pt x="2077464" y="3408669"/>
                </a:cubicBezTo>
                <a:cubicBezTo>
                  <a:pt x="2089254" y="3415876"/>
                  <a:pt x="2096480" y="3395202"/>
                  <a:pt x="2098381" y="3408669"/>
                </a:cubicBezTo>
                <a:cubicBezTo>
                  <a:pt x="2098305" y="3410319"/>
                  <a:pt x="2098838" y="3411950"/>
                  <a:pt x="2099903" y="3413221"/>
                </a:cubicBezTo>
                <a:lnTo>
                  <a:pt x="2099903" y="3415307"/>
                </a:lnTo>
                <a:lnTo>
                  <a:pt x="2151245" y="3406772"/>
                </a:lnTo>
                <a:lnTo>
                  <a:pt x="2166267" y="3404117"/>
                </a:lnTo>
                <a:cubicBezTo>
                  <a:pt x="2163035" y="3421376"/>
                  <a:pt x="2178247" y="3406962"/>
                  <a:pt x="2169310" y="3404117"/>
                </a:cubicBezTo>
                <a:cubicBezTo>
                  <a:pt x="2188325" y="3399754"/>
                  <a:pt x="2202397" y="3393875"/>
                  <a:pt x="2201827" y="3389323"/>
                </a:cubicBezTo>
                <a:cubicBezTo>
                  <a:pt x="2188249" y="3368972"/>
                  <a:pt x="2171706" y="3350764"/>
                  <a:pt x="2152766" y="3335268"/>
                </a:cubicBezTo>
                <a:close/>
                <a:moveTo>
                  <a:pt x="2814702" y="3291645"/>
                </a:moveTo>
                <a:cubicBezTo>
                  <a:pt x="2783136" y="3287472"/>
                  <a:pt x="2811279" y="3315543"/>
                  <a:pt x="2814702" y="3291645"/>
                </a:cubicBezTo>
                <a:close/>
                <a:moveTo>
                  <a:pt x="1617284" y="3291645"/>
                </a:moveTo>
                <a:lnTo>
                  <a:pt x="1617284" y="3302077"/>
                </a:lnTo>
                <a:lnTo>
                  <a:pt x="1627743" y="3302077"/>
                </a:lnTo>
                <a:lnTo>
                  <a:pt x="1627743" y="3291645"/>
                </a:lnTo>
                <a:close/>
                <a:moveTo>
                  <a:pt x="3118573" y="3290507"/>
                </a:moveTo>
                <a:cubicBezTo>
                  <a:pt x="3118573" y="3308335"/>
                  <a:pt x="3129602" y="3316681"/>
                  <a:pt x="3133595" y="3331285"/>
                </a:cubicBezTo>
                <a:cubicBezTo>
                  <a:pt x="3133595" y="3332613"/>
                  <a:pt x="3133595" y="3333940"/>
                  <a:pt x="3134546" y="3335458"/>
                </a:cubicBezTo>
                <a:cubicBezTo>
                  <a:pt x="3135497" y="3341299"/>
                  <a:pt x="3135497" y="3347255"/>
                  <a:pt x="3134546" y="3353096"/>
                </a:cubicBezTo>
                <a:cubicBezTo>
                  <a:pt x="3142742" y="3342153"/>
                  <a:pt x="3144415" y="3327663"/>
                  <a:pt x="3138920" y="3315163"/>
                </a:cubicBezTo>
                <a:lnTo>
                  <a:pt x="3138920" y="3314974"/>
                </a:lnTo>
                <a:cubicBezTo>
                  <a:pt x="3137817" y="3310972"/>
                  <a:pt x="3136162" y="3307141"/>
                  <a:pt x="3133976" y="3303594"/>
                </a:cubicBezTo>
                <a:cubicBezTo>
                  <a:pt x="3130686" y="3297449"/>
                  <a:pt x="3125190" y="3292764"/>
                  <a:pt x="3118573" y="3290507"/>
                </a:cubicBezTo>
                <a:close/>
                <a:moveTo>
                  <a:pt x="729632" y="3290317"/>
                </a:moveTo>
                <a:lnTo>
                  <a:pt x="725258" y="3293921"/>
                </a:lnTo>
                <a:lnTo>
                  <a:pt x="720885" y="3297335"/>
                </a:lnTo>
                <a:lnTo>
                  <a:pt x="725258" y="3302266"/>
                </a:lnTo>
                <a:cubicBezTo>
                  <a:pt x="727350" y="3304922"/>
                  <a:pt x="729822" y="3307008"/>
                  <a:pt x="730773" y="3307008"/>
                </a:cubicBezTo>
                <a:cubicBezTo>
                  <a:pt x="731724" y="3307008"/>
                  <a:pt x="731724" y="3303025"/>
                  <a:pt x="730773" y="3298663"/>
                </a:cubicBezTo>
                <a:close/>
                <a:moveTo>
                  <a:pt x="485556" y="3290149"/>
                </a:moveTo>
                <a:cubicBezTo>
                  <a:pt x="482380" y="3289222"/>
                  <a:pt x="478849" y="3289502"/>
                  <a:pt x="475717" y="3291209"/>
                </a:cubicBezTo>
                <a:cubicBezTo>
                  <a:pt x="472127" y="3293162"/>
                  <a:pt x="469680" y="3296709"/>
                  <a:pt x="469117" y="3300749"/>
                </a:cubicBezTo>
                <a:cubicBezTo>
                  <a:pt x="469117" y="3300749"/>
                  <a:pt x="469117" y="3300749"/>
                  <a:pt x="469117" y="3302077"/>
                </a:cubicBezTo>
                <a:cubicBezTo>
                  <a:pt x="468811" y="3303764"/>
                  <a:pt x="468811" y="3305510"/>
                  <a:pt x="469117" y="3307197"/>
                </a:cubicBezTo>
                <a:lnTo>
                  <a:pt x="469117" y="3311370"/>
                </a:lnTo>
                <a:lnTo>
                  <a:pt x="471209" y="3311370"/>
                </a:lnTo>
                <a:cubicBezTo>
                  <a:pt x="474061" y="3315069"/>
                  <a:pt x="478967" y="3316510"/>
                  <a:pt x="483379" y="3314974"/>
                </a:cubicBezTo>
                <a:lnTo>
                  <a:pt x="480146" y="3319146"/>
                </a:lnTo>
                <a:lnTo>
                  <a:pt x="488513" y="3325785"/>
                </a:lnTo>
                <a:lnTo>
                  <a:pt x="488133" y="3313836"/>
                </a:lnTo>
                <a:cubicBezTo>
                  <a:pt x="494396" y="3310422"/>
                  <a:pt x="496697" y="3302570"/>
                  <a:pt x="493269" y="3296330"/>
                </a:cubicBezTo>
                <a:cubicBezTo>
                  <a:pt x="491555" y="3293210"/>
                  <a:pt x="488733" y="3291076"/>
                  <a:pt x="485556" y="3290149"/>
                </a:cubicBezTo>
                <a:close/>
                <a:moveTo>
                  <a:pt x="5706418" y="3288231"/>
                </a:moveTo>
                <a:cubicBezTo>
                  <a:pt x="5704498" y="3289236"/>
                  <a:pt x="5703737" y="3291607"/>
                  <a:pt x="5704706" y="3293541"/>
                </a:cubicBezTo>
                <a:lnTo>
                  <a:pt x="5704326" y="3293541"/>
                </a:lnTo>
                <a:cubicBezTo>
                  <a:pt x="5705087" y="3295495"/>
                  <a:pt x="5707274" y="3296481"/>
                  <a:pt x="5709232" y="3295723"/>
                </a:cubicBezTo>
                <a:cubicBezTo>
                  <a:pt x="5709308" y="3295685"/>
                  <a:pt x="5709384" y="3295666"/>
                  <a:pt x="5709460" y="3295628"/>
                </a:cubicBezTo>
                <a:cubicBezTo>
                  <a:pt x="5711495" y="3294774"/>
                  <a:pt x="5712446" y="3292441"/>
                  <a:pt x="5711590" y="3290412"/>
                </a:cubicBezTo>
                <a:cubicBezTo>
                  <a:pt x="5711590" y="3290374"/>
                  <a:pt x="5711571" y="3290355"/>
                  <a:pt x="5711552" y="3290317"/>
                </a:cubicBezTo>
                <a:cubicBezTo>
                  <a:pt x="5710677" y="3288364"/>
                  <a:pt x="5708415" y="3287434"/>
                  <a:pt x="5706418" y="3288231"/>
                </a:cubicBezTo>
                <a:close/>
                <a:moveTo>
                  <a:pt x="1533235" y="3288041"/>
                </a:moveTo>
                <a:lnTo>
                  <a:pt x="1529812" y="3292214"/>
                </a:lnTo>
                <a:lnTo>
                  <a:pt x="1526579" y="3296387"/>
                </a:lnTo>
                <a:lnTo>
                  <a:pt x="1530763" y="3299800"/>
                </a:lnTo>
                <a:lnTo>
                  <a:pt x="1534946" y="3303025"/>
                </a:lnTo>
                <a:close/>
                <a:moveTo>
                  <a:pt x="510571" y="3287283"/>
                </a:moveTo>
                <a:lnTo>
                  <a:pt x="509430" y="3289748"/>
                </a:lnTo>
                <a:lnTo>
                  <a:pt x="508289" y="3292024"/>
                </a:lnTo>
                <a:lnTo>
                  <a:pt x="510001" y="3294110"/>
                </a:lnTo>
                <a:cubicBezTo>
                  <a:pt x="510837" y="3295249"/>
                  <a:pt x="512197" y="3295893"/>
                  <a:pt x="513614" y="3295818"/>
                </a:cubicBezTo>
                <a:lnTo>
                  <a:pt x="515515" y="3295818"/>
                </a:lnTo>
                <a:lnTo>
                  <a:pt x="515135" y="3292404"/>
                </a:lnTo>
                <a:cubicBezTo>
                  <a:pt x="515004" y="3290754"/>
                  <a:pt x="514083" y="3289274"/>
                  <a:pt x="512663" y="3288421"/>
                </a:cubicBezTo>
                <a:close/>
                <a:moveTo>
                  <a:pt x="3322041" y="3287093"/>
                </a:moveTo>
                <a:cubicBezTo>
                  <a:pt x="3304736" y="3294680"/>
                  <a:pt x="3342388" y="3299990"/>
                  <a:pt x="3322041" y="3287093"/>
                </a:cubicBezTo>
                <a:close/>
                <a:moveTo>
                  <a:pt x="3452679" y="3286903"/>
                </a:moveTo>
                <a:lnTo>
                  <a:pt x="3450764" y="3288470"/>
                </a:lnTo>
                <a:lnTo>
                  <a:pt x="3441174" y="3291053"/>
                </a:lnTo>
                <a:cubicBezTo>
                  <a:pt x="3439035" y="3292120"/>
                  <a:pt x="3437371" y="3292120"/>
                  <a:pt x="3432142" y="3287852"/>
                </a:cubicBezTo>
                <a:lnTo>
                  <a:pt x="3432142" y="3298283"/>
                </a:lnTo>
                <a:cubicBezTo>
                  <a:pt x="3432142" y="3301318"/>
                  <a:pt x="3432142" y="3304353"/>
                  <a:pt x="3437466" y="3303404"/>
                </a:cubicBezTo>
                <a:cubicBezTo>
                  <a:pt x="3436420" y="3296956"/>
                  <a:pt x="3440081" y="3295249"/>
                  <a:pt x="3444074" y="3293945"/>
                </a:cubicBezTo>
                <a:lnTo>
                  <a:pt x="3450764" y="3288470"/>
                </a:lnTo>
                <a:lnTo>
                  <a:pt x="3453059" y="3287852"/>
                </a:lnTo>
                <a:close/>
                <a:moveTo>
                  <a:pt x="1696009" y="3286903"/>
                </a:moveTo>
                <a:cubicBezTo>
                  <a:pt x="1691065" y="3308525"/>
                  <a:pt x="1711792" y="3286903"/>
                  <a:pt x="1696009" y="3286903"/>
                </a:cubicBezTo>
                <a:close/>
                <a:moveTo>
                  <a:pt x="534341" y="3286903"/>
                </a:moveTo>
                <a:cubicBezTo>
                  <a:pt x="528256" y="3286903"/>
                  <a:pt x="519509" y="3285955"/>
                  <a:pt x="518748" y="3292024"/>
                </a:cubicBezTo>
                <a:cubicBezTo>
                  <a:pt x="524263" y="3295249"/>
                  <a:pt x="538714" y="3304163"/>
                  <a:pt x="535101" y="3286903"/>
                </a:cubicBezTo>
                <a:close/>
                <a:moveTo>
                  <a:pt x="5661541" y="3286334"/>
                </a:moveTo>
                <a:lnTo>
                  <a:pt x="5661287" y="3287093"/>
                </a:lnTo>
                <a:lnTo>
                  <a:pt x="5658879" y="3287093"/>
                </a:lnTo>
                <a:lnTo>
                  <a:pt x="5655266" y="3288610"/>
                </a:lnTo>
                <a:lnTo>
                  <a:pt x="5657167" y="3293162"/>
                </a:lnTo>
                <a:lnTo>
                  <a:pt x="5660210" y="3290317"/>
                </a:lnTo>
                <a:lnTo>
                  <a:pt x="5661287" y="3287093"/>
                </a:lnTo>
                <a:lnTo>
                  <a:pt x="5662682" y="3287093"/>
                </a:lnTo>
                <a:close/>
                <a:moveTo>
                  <a:pt x="3388976" y="3285955"/>
                </a:moveTo>
                <a:cubicBezTo>
                  <a:pt x="3388976" y="3300559"/>
                  <a:pt x="3399435" y="3290507"/>
                  <a:pt x="3388976" y="3285955"/>
                </a:cubicBezTo>
                <a:close/>
                <a:moveTo>
                  <a:pt x="5709460" y="3285765"/>
                </a:moveTo>
                <a:cubicBezTo>
                  <a:pt x="5709460" y="3285765"/>
                  <a:pt x="5709080" y="3285386"/>
                  <a:pt x="5709080" y="3285955"/>
                </a:cubicBezTo>
                <a:lnTo>
                  <a:pt x="5709651" y="3285955"/>
                </a:lnTo>
                <a:lnTo>
                  <a:pt x="5709651" y="3287283"/>
                </a:lnTo>
                <a:lnTo>
                  <a:pt x="5710601" y="3287283"/>
                </a:lnTo>
                <a:cubicBezTo>
                  <a:pt x="5710601" y="3287283"/>
                  <a:pt x="5710601" y="3286145"/>
                  <a:pt x="5710601" y="3285765"/>
                </a:cubicBezTo>
                <a:close/>
                <a:moveTo>
                  <a:pt x="5650702" y="3284248"/>
                </a:moveTo>
                <a:lnTo>
                  <a:pt x="5649751" y="3286524"/>
                </a:lnTo>
                <a:cubicBezTo>
                  <a:pt x="5649295" y="3287283"/>
                  <a:pt x="5648972" y="3288117"/>
                  <a:pt x="5648800" y="3288990"/>
                </a:cubicBezTo>
                <a:lnTo>
                  <a:pt x="5649941" y="3289748"/>
                </a:lnTo>
                <a:lnTo>
                  <a:pt x="5651082" y="3292214"/>
                </a:lnTo>
                <a:lnTo>
                  <a:pt x="5652604" y="3288231"/>
                </a:lnTo>
                <a:lnTo>
                  <a:pt x="5654125" y="3284248"/>
                </a:lnTo>
                <a:lnTo>
                  <a:pt x="5652413" y="3284248"/>
                </a:lnTo>
                <a:close/>
                <a:moveTo>
                  <a:pt x="5633398" y="3284248"/>
                </a:moveTo>
                <a:lnTo>
                  <a:pt x="5632637" y="3285007"/>
                </a:lnTo>
                <a:cubicBezTo>
                  <a:pt x="5632218" y="3285500"/>
                  <a:pt x="5632218" y="3286221"/>
                  <a:pt x="5632637" y="3286714"/>
                </a:cubicBezTo>
                <a:cubicBezTo>
                  <a:pt x="5633170" y="3287017"/>
                  <a:pt x="5633816" y="3287017"/>
                  <a:pt x="5634348" y="3286714"/>
                </a:cubicBezTo>
                <a:cubicBezTo>
                  <a:pt x="5634995" y="3286391"/>
                  <a:pt x="5635261" y="3285576"/>
                  <a:pt x="5634938" y="3284931"/>
                </a:cubicBezTo>
                <a:cubicBezTo>
                  <a:pt x="5634653" y="3284362"/>
                  <a:pt x="5634006" y="3284077"/>
                  <a:pt x="5633398" y="3284248"/>
                </a:cubicBezTo>
                <a:close/>
                <a:moveTo>
                  <a:pt x="5701284" y="3283110"/>
                </a:moveTo>
                <a:cubicBezTo>
                  <a:pt x="5700029" y="3283679"/>
                  <a:pt x="5699268" y="3284969"/>
                  <a:pt x="5699382" y="3286334"/>
                </a:cubicBezTo>
                <a:lnTo>
                  <a:pt x="5699953" y="3286334"/>
                </a:lnTo>
                <a:cubicBezTo>
                  <a:pt x="5700257" y="3287036"/>
                  <a:pt x="5700903" y="3287529"/>
                  <a:pt x="5701664" y="3287662"/>
                </a:cubicBezTo>
                <a:lnTo>
                  <a:pt x="5702615" y="3287662"/>
                </a:lnTo>
                <a:lnTo>
                  <a:pt x="5702615" y="3285576"/>
                </a:lnTo>
                <a:cubicBezTo>
                  <a:pt x="5702786" y="3284760"/>
                  <a:pt x="5702786" y="3283926"/>
                  <a:pt x="5702615" y="3283110"/>
                </a:cubicBezTo>
                <a:cubicBezTo>
                  <a:pt x="5702615" y="3283110"/>
                  <a:pt x="5701664" y="3283110"/>
                  <a:pt x="5701284" y="3283110"/>
                </a:cubicBezTo>
                <a:close/>
                <a:moveTo>
                  <a:pt x="2518628" y="3281972"/>
                </a:moveTo>
                <a:cubicBezTo>
                  <a:pt x="2523762" y="3300180"/>
                  <a:pt x="2513874" y="3309284"/>
                  <a:pt x="2522051" y="3318008"/>
                </a:cubicBezTo>
                <a:lnTo>
                  <a:pt x="2523952" y="3318388"/>
                </a:lnTo>
                <a:cubicBezTo>
                  <a:pt x="2532890" y="3299421"/>
                  <a:pt x="2534601" y="3295628"/>
                  <a:pt x="2518628" y="3281972"/>
                </a:cubicBezTo>
                <a:close/>
                <a:moveTo>
                  <a:pt x="1716736" y="3281213"/>
                </a:moveTo>
                <a:cubicBezTo>
                  <a:pt x="1696390" y="3294300"/>
                  <a:pt x="1734041" y="3288800"/>
                  <a:pt x="1716736" y="3281213"/>
                </a:cubicBezTo>
                <a:close/>
                <a:moveTo>
                  <a:pt x="5585597" y="3280858"/>
                </a:moveTo>
                <a:cubicBezTo>
                  <a:pt x="5582959" y="3283584"/>
                  <a:pt x="5582436" y="3290981"/>
                  <a:pt x="5591944" y="3294869"/>
                </a:cubicBezTo>
                <a:cubicBezTo>
                  <a:pt x="5592989" y="3280076"/>
                  <a:pt x="5588235" y="3278132"/>
                  <a:pt x="5585597" y="3280858"/>
                </a:cubicBezTo>
                <a:close/>
                <a:moveTo>
                  <a:pt x="4656562" y="3280455"/>
                </a:moveTo>
                <a:cubicBezTo>
                  <a:pt x="4650857" y="3308146"/>
                  <a:pt x="4672535" y="3286714"/>
                  <a:pt x="4656562" y="3280455"/>
                </a:cubicBezTo>
                <a:close/>
                <a:moveTo>
                  <a:pt x="4627584" y="3279658"/>
                </a:moveTo>
                <a:cubicBezTo>
                  <a:pt x="4621621" y="3283347"/>
                  <a:pt x="4622048" y="3297572"/>
                  <a:pt x="4629750" y="3296007"/>
                </a:cubicBezTo>
                <a:lnTo>
                  <a:pt x="4630510" y="3296197"/>
                </a:lnTo>
                <a:cubicBezTo>
                  <a:pt x="4630510" y="3289559"/>
                  <a:pt x="4637166" y="3288990"/>
                  <a:pt x="4635645" y="3280455"/>
                </a:cubicBezTo>
                <a:cubicBezTo>
                  <a:pt x="4632270" y="3278369"/>
                  <a:pt x="4629572" y="3278428"/>
                  <a:pt x="4627584" y="3279658"/>
                </a:cubicBezTo>
                <a:close/>
                <a:moveTo>
                  <a:pt x="1510298" y="3279317"/>
                </a:moveTo>
                <a:cubicBezTo>
                  <a:pt x="1507469" y="3282162"/>
                  <a:pt x="1508990" y="3291645"/>
                  <a:pt x="1523347" y="3299232"/>
                </a:cubicBezTo>
                <a:cubicBezTo>
                  <a:pt x="1520305" y="3280265"/>
                  <a:pt x="1513126" y="3276472"/>
                  <a:pt x="1510298" y="3279317"/>
                </a:cubicBezTo>
                <a:close/>
                <a:moveTo>
                  <a:pt x="3098416" y="3279127"/>
                </a:moveTo>
                <a:cubicBezTo>
                  <a:pt x="3093472" y="3300749"/>
                  <a:pt x="3114199" y="3280265"/>
                  <a:pt x="3098416" y="3279127"/>
                </a:cubicBezTo>
                <a:close/>
                <a:moveTo>
                  <a:pt x="2023008" y="3278463"/>
                </a:moveTo>
                <a:cubicBezTo>
                  <a:pt x="2015996" y="3279980"/>
                  <a:pt x="2011480" y="3286714"/>
                  <a:pt x="2020037" y="3296766"/>
                </a:cubicBezTo>
                <a:cubicBezTo>
                  <a:pt x="2020037" y="3290317"/>
                  <a:pt x="2021558" y="3284248"/>
                  <a:pt x="2030495" y="3286334"/>
                </a:cubicBezTo>
                <a:cubicBezTo>
                  <a:pt x="2028974" y="3295249"/>
                  <a:pt x="2037531" y="3300180"/>
                  <a:pt x="2040954" y="3292024"/>
                </a:cubicBezTo>
                <a:lnTo>
                  <a:pt x="2040954" y="3291455"/>
                </a:lnTo>
                <a:cubicBezTo>
                  <a:pt x="2039528" y="3280644"/>
                  <a:pt x="2030020" y="3276946"/>
                  <a:pt x="2023008" y="3278463"/>
                </a:cubicBezTo>
                <a:close/>
                <a:moveTo>
                  <a:pt x="3410844" y="3277420"/>
                </a:moveTo>
                <a:cubicBezTo>
                  <a:pt x="3396297" y="3282399"/>
                  <a:pt x="3404426" y="3302314"/>
                  <a:pt x="3413171" y="3307959"/>
                </a:cubicBezTo>
                <a:lnTo>
                  <a:pt x="3420235" y="3307791"/>
                </a:lnTo>
                <a:lnTo>
                  <a:pt x="3421303" y="3308715"/>
                </a:lnTo>
                <a:lnTo>
                  <a:pt x="3421303" y="3307766"/>
                </a:lnTo>
                <a:lnTo>
                  <a:pt x="3420235" y="3307791"/>
                </a:lnTo>
                <a:lnTo>
                  <a:pt x="3415497" y="3303692"/>
                </a:lnTo>
                <a:cubicBezTo>
                  <a:pt x="3413946" y="3294668"/>
                  <a:pt x="3421968" y="3276709"/>
                  <a:pt x="3410844" y="3277420"/>
                </a:cubicBezTo>
                <a:close/>
                <a:moveTo>
                  <a:pt x="3478730" y="3276472"/>
                </a:moveTo>
                <a:lnTo>
                  <a:pt x="3479110" y="3277420"/>
                </a:lnTo>
                <a:cubicBezTo>
                  <a:pt x="3473976" y="3285045"/>
                  <a:pt x="3472132" y="3294414"/>
                  <a:pt x="3473976" y="3303404"/>
                </a:cubicBezTo>
                <a:cubicBezTo>
                  <a:pt x="3489379" y="3310612"/>
                  <a:pt x="3487287" y="3275523"/>
                  <a:pt x="3478730" y="3276472"/>
                </a:cubicBezTo>
                <a:close/>
                <a:moveTo>
                  <a:pt x="5633968" y="3275903"/>
                </a:moveTo>
                <a:cubicBezTo>
                  <a:pt x="5633968" y="3275903"/>
                  <a:pt x="5633968" y="3277041"/>
                  <a:pt x="5633968" y="3277230"/>
                </a:cubicBezTo>
                <a:lnTo>
                  <a:pt x="5636060" y="3280265"/>
                </a:lnTo>
                <a:lnTo>
                  <a:pt x="5637771" y="3282731"/>
                </a:lnTo>
                <a:lnTo>
                  <a:pt x="5640053" y="3282731"/>
                </a:lnTo>
                <a:lnTo>
                  <a:pt x="5635109" y="3275903"/>
                </a:lnTo>
                <a:close/>
                <a:moveTo>
                  <a:pt x="431181" y="3274244"/>
                </a:moveTo>
                <a:cubicBezTo>
                  <a:pt x="429802" y="3275429"/>
                  <a:pt x="429564" y="3277800"/>
                  <a:pt x="429564" y="3280455"/>
                </a:cubicBezTo>
                <a:cubicBezTo>
                  <a:pt x="429009" y="3280549"/>
                  <a:pt x="428606" y="3281024"/>
                  <a:pt x="428614" y="3281593"/>
                </a:cubicBezTo>
                <a:cubicBezTo>
                  <a:pt x="428614" y="3281593"/>
                  <a:pt x="428614" y="3282731"/>
                  <a:pt x="429945" y="3281593"/>
                </a:cubicBezTo>
                <a:cubicBezTo>
                  <a:pt x="429945" y="3286334"/>
                  <a:pt x="429945" y="3290886"/>
                  <a:pt x="424430" y="3289938"/>
                </a:cubicBezTo>
                <a:lnTo>
                  <a:pt x="424430" y="3288041"/>
                </a:lnTo>
                <a:lnTo>
                  <a:pt x="426522" y="3281972"/>
                </a:lnTo>
                <a:lnTo>
                  <a:pt x="423289" y="3285196"/>
                </a:lnTo>
                <a:cubicBezTo>
                  <a:pt x="423289" y="3282351"/>
                  <a:pt x="422148" y="3280075"/>
                  <a:pt x="418916" y="3279886"/>
                </a:cubicBezTo>
                <a:cubicBezTo>
                  <a:pt x="416280" y="3282332"/>
                  <a:pt x="414595" y="3285613"/>
                  <a:pt x="414162" y="3289179"/>
                </a:cubicBezTo>
                <a:lnTo>
                  <a:pt x="411880" y="3291645"/>
                </a:lnTo>
                <a:lnTo>
                  <a:pt x="409218" y="3288800"/>
                </a:lnTo>
                <a:lnTo>
                  <a:pt x="406746" y="3285955"/>
                </a:lnTo>
                <a:lnTo>
                  <a:pt x="408837" y="3290507"/>
                </a:lnTo>
                <a:lnTo>
                  <a:pt x="410739" y="3295249"/>
                </a:lnTo>
                <a:lnTo>
                  <a:pt x="397048" y="3296956"/>
                </a:lnTo>
                <a:lnTo>
                  <a:pt x="398189" y="3299611"/>
                </a:lnTo>
                <a:lnTo>
                  <a:pt x="399520" y="3302077"/>
                </a:lnTo>
                <a:lnTo>
                  <a:pt x="413401" y="3302077"/>
                </a:lnTo>
                <a:lnTo>
                  <a:pt x="413401" y="3298852"/>
                </a:lnTo>
                <a:cubicBezTo>
                  <a:pt x="413169" y="3297031"/>
                  <a:pt x="413802" y="3295211"/>
                  <a:pt x="415112" y="3293921"/>
                </a:cubicBezTo>
                <a:cubicBezTo>
                  <a:pt x="420441" y="3302740"/>
                  <a:pt x="431422" y="3306363"/>
                  <a:pt x="440974" y="3302456"/>
                </a:cubicBezTo>
                <a:lnTo>
                  <a:pt x="440974" y="3296576"/>
                </a:lnTo>
                <a:lnTo>
                  <a:pt x="447439" y="3293541"/>
                </a:lnTo>
                <a:lnTo>
                  <a:pt x="449721" y="3294869"/>
                </a:lnTo>
                <a:cubicBezTo>
                  <a:pt x="453477" y="3296026"/>
                  <a:pt x="457388" y="3296614"/>
                  <a:pt x="461321" y="3296576"/>
                </a:cubicBezTo>
                <a:lnTo>
                  <a:pt x="470448" y="3296576"/>
                </a:lnTo>
                <a:lnTo>
                  <a:pt x="470448" y="3293541"/>
                </a:lnTo>
                <a:lnTo>
                  <a:pt x="470448" y="3290317"/>
                </a:lnTo>
                <a:lnTo>
                  <a:pt x="466265" y="3287283"/>
                </a:lnTo>
                <a:cubicBezTo>
                  <a:pt x="464591" y="3285974"/>
                  <a:pt x="462640" y="3285064"/>
                  <a:pt x="460560" y="3284627"/>
                </a:cubicBezTo>
                <a:lnTo>
                  <a:pt x="458849" y="3284627"/>
                </a:lnTo>
                <a:lnTo>
                  <a:pt x="460560" y="3286524"/>
                </a:lnTo>
                <a:lnTo>
                  <a:pt x="462081" y="3288610"/>
                </a:lnTo>
                <a:lnTo>
                  <a:pt x="457708" y="3288610"/>
                </a:lnTo>
                <a:lnTo>
                  <a:pt x="451052" y="3289938"/>
                </a:lnTo>
                <a:lnTo>
                  <a:pt x="448960" y="3289938"/>
                </a:lnTo>
                <a:lnTo>
                  <a:pt x="448960" y="3288041"/>
                </a:lnTo>
                <a:cubicBezTo>
                  <a:pt x="448960" y="3287093"/>
                  <a:pt x="446108" y="3285007"/>
                  <a:pt x="442685" y="3283869"/>
                </a:cubicBezTo>
                <a:lnTo>
                  <a:pt x="439643" y="3282731"/>
                </a:lnTo>
                <a:lnTo>
                  <a:pt x="439643" y="3275144"/>
                </a:lnTo>
                <a:cubicBezTo>
                  <a:pt x="435079" y="3273058"/>
                  <a:pt x="432560" y="3273058"/>
                  <a:pt x="431181" y="3274244"/>
                </a:cubicBezTo>
                <a:close/>
                <a:moveTo>
                  <a:pt x="5621627" y="3272849"/>
                </a:moveTo>
                <a:cubicBezTo>
                  <a:pt x="5621361" y="3273096"/>
                  <a:pt x="5621227" y="3273456"/>
                  <a:pt x="5621227" y="3273816"/>
                </a:cubicBezTo>
                <a:lnTo>
                  <a:pt x="5621798" y="3274575"/>
                </a:lnTo>
                <a:cubicBezTo>
                  <a:pt x="5622311" y="3274916"/>
                  <a:pt x="5622996" y="3274916"/>
                  <a:pt x="5623510" y="3274575"/>
                </a:cubicBezTo>
                <a:cubicBezTo>
                  <a:pt x="5623928" y="3274082"/>
                  <a:pt x="5623928" y="3273361"/>
                  <a:pt x="5623510" y="3272868"/>
                </a:cubicBezTo>
                <a:cubicBezTo>
                  <a:pt x="5622996" y="3272337"/>
                  <a:pt x="5622159" y="3272337"/>
                  <a:pt x="5621627" y="3272849"/>
                </a:cubicBezTo>
                <a:close/>
                <a:moveTo>
                  <a:pt x="5552391" y="3272299"/>
                </a:moveTo>
                <a:cubicBezTo>
                  <a:pt x="5551915" y="3272716"/>
                  <a:pt x="5551878" y="3273437"/>
                  <a:pt x="5552295" y="3273911"/>
                </a:cubicBezTo>
                <a:cubicBezTo>
                  <a:pt x="5552315" y="3273949"/>
                  <a:pt x="5552353" y="3273968"/>
                  <a:pt x="5552391" y="3274006"/>
                </a:cubicBezTo>
                <a:cubicBezTo>
                  <a:pt x="5552828" y="3274385"/>
                  <a:pt x="5553475" y="3274385"/>
                  <a:pt x="5553912" y="3274006"/>
                </a:cubicBezTo>
                <a:cubicBezTo>
                  <a:pt x="5553912" y="3274006"/>
                  <a:pt x="5554863" y="3274006"/>
                  <a:pt x="5553912" y="3272299"/>
                </a:cubicBezTo>
                <a:cubicBezTo>
                  <a:pt x="5553171" y="3272299"/>
                  <a:pt x="5552581" y="3272887"/>
                  <a:pt x="5552562" y="3273608"/>
                </a:cubicBezTo>
                <a:cubicBezTo>
                  <a:pt x="5552562" y="3273684"/>
                  <a:pt x="5552581" y="3273741"/>
                  <a:pt x="5552581" y="3273816"/>
                </a:cubicBezTo>
                <a:close/>
                <a:moveTo>
                  <a:pt x="2224075" y="3271541"/>
                </a:moveTo>
                <a:cubicBezTo>
                  <a:pt x="2227213" y="3277705"/>
                  <a:pt x="2228306" y="3286098"/>
                  <a:pt x="2230660" y="3293281"/>
                </a:cubicBezTo>
                <a:lnTo>
                  <a:pt x="2244661" y="3307621"/>
                </a:lnTo>
                <a:lnTo>
                  <a:pt x="2244802" y="3308146"/>
                </a:lnTo>
                <a:lnTo>
                  <a:pt x="2244802" y="3307766"/>
                </a:lnTo>
                <a:lnTo>
                  <a:pt x="2244661" y="3307621"/>
                </a:lnTo>
                <a:lnTo>
                  <a:pt x="2239152" y="3287183"/>
                </a:lnTo>
                <a:cubicBezTo>
                  <a:pt x="2235584" y="3280882"/>
                  <a:pt x="2230445" y="3275467"/>
                  <a:pt x="2224075" y="3271541"/>
                </a:cubicBezTo>
                <a:close/>
                <a:moveTo>
                  <a:pt x="2113784" y="3271351"/>
                </a:moveTo>
                <a:lnTo>
                  <a:pt x="2113784" y="3292214"/>
                </a:lnTo>
                <a:cubicBezTo>
                  <a:pt x="2125231" y="3293143"/>
                  <a:pt x="2136565" y="3289369"/>
                  <a:pt x="2145160" y="3281782"/>
                </a:cubicBezTo>
                <a:cubicBezTo>
                  <a:pt x="2128806" y="3284248"/>
                  <a:pt x="2124813" y="3274385"/>
                  <a:pt x="2113784" y="3271351"/>
                </a:cubicBezTo>
                <a:close/>
                <a:moveTo>
                  <a:pt x="3861041" y="3270794"/>
                </a:moveTo>
                <a:cubicBezTo>
                  <a:pt x="3858664" y="3272951"/>
                  <a:pt x="3856762" y="3277847"/>
                  <a:pt x="3856762" y="3286903"/>
                </a:cubicBezTo>
                <a:cubicBezTo>
                  <a:pt x="3879581" y="3282494"/>
                  <a:pt x="3868171" y="3264321"/>
                  <a:pt x="3861041" y="3270794"/>
                </a:cubicBezTo>
                <a:close/>
                <a:moveTo>
                  <a:pt x="2925564" y="3270402"/>
                </a:moveTo>
                <a:cubicBezTo>
                  <a:pt x="2920619" y="3292024"/>
                  <a:pt x="2941156" y="3271541"/>
                  <a:pt x="2925564" y="3270402"/>
                </a:cubicBezTo>
                <a:close/>
                <a:moveTo>
                  <a:pt x="1328436" y="3270402"/>
                </a:moveTo>
                <a:cubicBezTo>
                  <a:pt x="1326346" y="3276187"/>
                  <a:pt x="1327586" y="3282674"/>
                  <a:pt x="1331669" y="3287283"/>
                </a:cubicBezTo>
                <a:cubicBezTo>
                  <a:pt x="1327295" y="3287283"/>
                  <a:pt x="1320640" y="3287283"/>
                  <a:pt x="1314935" y="3287283"/>
                </a:cubicBezTo>
                <a:lnTo>
                  <a:pt x="1302004" y="3288610"/>
                </a:lnTo>
                <a:lnTo>
                  <a:pt x="1304476" y="3290697"/>
                </a:lnTo>
                <a:lnTo>
                  <a:pt x="1306948" y="3292593"/>
                </a:lnTo>
                <a:lnTo>
                  <a:pt x="1324253" y="3290697"/>
                </a:lnTo>
                <a:lnTo>
                  <a:pt x="1334521" y="3288990"/>
                </a:lnTo>
                <a:cubicBezTo>
                  <a:pt x="1336546" y="3289995"/>
                  <a:pt x="1338986" y="3289615"/>
                  <a:pt x="1340606" y="3288041"/>
                </a:cubicBezTo>
                <a:cubicBezTo>
                  <a:pt x="1342567" y="3286126"/>
                  <a:pt x="1343780" y="3283565"/>
                  <a:pt x="1344029" y="3280834"/>
                </a:cubicBezTo>
                <a:cubicBezTo>
                  <a:pt x="1336613" y="3279696"/>
                  <a:pt x="1335282" y="3272299"/>
                  <a:pt x="1328436" y="3270402"/>
                </a:cubicBezTo>
                <a:close/>
                <a:moveTo>
                  <a:pt x="1592374" y="3270213"/>
                </a:moveTo>
                <a:lnTo>
                  <a:pt x="1587620" y="3276282"/>
                </a:lnTo>
                <a:lnTo>
                  <a:pt x="1582676" y="3282541"/>
                </a:lnTo>
                <a:lnTo>
                  <a:pt x="1591803" y="3284817"/>
                </a:lnTo>
                <a:lnTo>
                  <a:pt x="1600931" y="3287093"/>
                </a:lnTo>
                <a:lnTo>
                  <a:pt x="1605875" y="3276282"/>
                </a:lnTo>
                <a:lnTo>
                  <a:pt x="1599219" y="3273247"/>
                </a:lnTo>
                <a:close/>
                <a:moveTo>
                  <a:pt x="3934346" y="3269833"/>
                </a:moveTo>
                <a:lnTo>
                  <a:pt x="3935297" y="3271351"/>
                </a:lnTo>
                <a:cubicBezTo>
                  <a:pt x="3928451" y="3287472"/>
                  <a:pt x="3950129" y="3300938"/>
                  <a:pt x="3956214" y="3286903"/>
                </a:cubicBezTo>
                <a:cubicBezTo>
                  <a:pt x="3941382" y="3287093"/>
                  <a:pt x="3951080" y="3265282"/>
                  <a:pt x="3934346" y="3269833"/>
                </a:cubicBezTo>
                <a:close/>
                <a:moveTo>
                  <a:pt x="3134356" y="3269644"/>
                </a:moveTo>
                <a:cubicBezTo>
                  <a:pt x="3129412" y="3291266"/>
                  <a:pt x="3149949" y="3270782"/>
                  <a:pt x="3134356" y="3269644"/>
                </a:cubicBezTo>
                <a:close/>
                <a:moveTo>
                  <a:pt x="567898" y="3269137"/>
                </a:moveTo>
                <a:cubicBezTo>
                  <a:pt x="551304" y="3265055"/>
                  <a:pt x="537050" y="3289071"/>
                  <a:pt x="564039" y="3294555"/>
                </a:cubicBezTo>
                <a:lnTo>
                  <a:pt x="583998" y="3295201"/>
                </a:lnTo>
                <a:lnTo>
                  <a:pt x="583972" y="3295249"/>
                </a:lnTo>
                <a:lnTo>
                  <a:pt x="585493" y="3295249"/>
                </a:lnTo>
                <a:lnTo>
                  <a:pt x="583998" y="3295201"/>
                </a:lnTo>
                <a:lnTo>
                  <a:pt x="586444" y="3290507"/>
                </a:lnTo>
                <a:cubicBezTo>
                  <a:pt x="581548" y="3276899"/>
                  <a:pt x="574536" y="3270770"/>
                  <a:pt x="567898" y="3269137"/>
                </a:cubicBezTo>
                <a:close/>
                <a:moveTo>
                  <a:pt x="1562519" y="3268885"/>
                </a:moveTo>
                <a:cubicBezTo>
                  <a:pt x="1560844" y="3268752"/>
                  <a:pt x="1559376" y="3269985"/>
                  <a:pt x="1559241" y="3271673"/>
                </a:cubicBezTo>
                <a:cubicBezTo>
                  <a:pt x="1559218" y="3271939"/>
                  <a:pt x="1559233" y="3272223"/>
                  <a:pt x="1559286" y="3272489"/>
                </a:cubicBezTo>
                <a:lnTo>
                  <a:pt x="1559857" y="3272109"/>
                </a:lnTo>
                <a:cubicBezTo>
                  <a:pt x="1560144" y="3273627"/>
                  <a:pt x="1561538" y="3274708"/>
                  <a:pt x="1563090" y="3274575"/>
                </a:cubicBezTo>
                <a:cubicBezTo>
                  <a:pt x="1564618" y="3274290"/>
                  <a:pt x="1565685" y="3272906"/>
                  <a:pt x="1565562" y="3271351"/>
                </a:cubicBezTo>
                <a:cubicBezTo>
                  <a:pt x="1565364" y="3269852"/>
                  <a:pt x="1564029" y="3268771"/>
                  <a:pt x="1562519" y="3268885"/>
                </a:cubicBezTo>
                <a:close/>
                <a:moveTo>
                  <a:pt x="1048353" y="3266808"/>
                </a:moveTo>
                <a:cubicBezTo>
                  <a:pt x="1042167" y="3269039"/>
                  <a:pt x="1046196" y="3285007"/>
                  <a:pt x="1058033" y="3270782"/>
                </a:cubicBezTo>
                <a:cubicBezTo>
                  <a:pt x="1053612" y="3266846"/>
                  <a:pt x="1050415" y="3266064"/>
                  <a:pt x="1048353" y="3266808"/>
                </a:cubicBezTo>
                <a:close/>
                <a:moveTo>
                  <a:pt x="3967813" y="3266230"/>
                </a:moveTo>
                <a:cubicBezTo>
                  <a:pt x="3964153" y="3266847"/>
                  <a:pt x="3959066" y="3269644"/>
                  <a:pt x="3960397" y="3275144"/>
                </a:cubicBezTo>
                <a:lnTo>
                  <a:pt x="3961348" y="3275713"/>
                </a:lnTo>
                <a:cubicBezTo>
                  <a:pt x="3972187" y="3281593"/>
                  <a:pt x="3972567" y="3281213"/>
                  <a:pt x="3966673" y="3270402"/>
                </a:cubicBezTo>
                <a:cubicBezTo>
                  <a:pt x="3973708" y="3267178"/>
                  <a:pt x="3971474" y="3265614"/>
                  <a:pt x="3967813" y="3266230"/>
                </a:cubicBezTo>
                <a:close/>
                <a:moveTo>
                  <a:pt x="2444086" y="3266230"/>
                </a:moveTo>
                <a:cubicBezTo>
                  <a:pt x="2455876" y="3286903"/>
                  <a:pt x="2435149" y="3278748"/>
                  <a:pt x="2434008" y="3297335"/>
                </a:cubicBezTo>
                <a:lnTo>
                  <a:pt x="2433628" y="3297525"/>
                </a:lnTo>
                <a:cubicBezTo>
                  <a:pt x="2443516" y="3296197"/>
                  <a:pt x="2445227" y="3303404"/>
                  <a:pt x="2454545" y="3302646"/>
                </a:cubicBezTo>
                <a:cubicBezTo>
                  <a:pt x="2465764" y="3289369"/>
                  <a:pt x="2448080" y="3261109"/>
                  <a:pt x="2444086" y="3266230"/>
                </a:cubicBezTo>
                <a:close/>
                <a:moveTo>
                  <a:pt x="2556987" y="3264146"/>
                </a:moveTo>
                <a:lnTo>
                  <a:pt x="2553804" y="3265840"/>
                </a:lnTo>
                <a:lnTo>
                  <a:pt x="2553997" y="3265661"/>
                </a:lnTo>
                <a:lnTo>
                  <a:pt x="2553427" y="3266040"/>
                </a:lnTo>
                <a:lnTo>
                  <a:pt x="2553804" y="3265840"/>
                </a:lnTo>
                <a:lnTo>
                  <a:pt x="2548530" y="3270711"/>
                </a:lnTo>
                <a:cubicBezTo>
                  <a:pt x="2545630" y="3271304"/>
                  <a:pt x="2541922" y="3271067"/>
                  <a:pt x="2538214" y="3270782"/>
                </a:cubicBezTo>
                <a:lnTo>
                  <a:pt x="2538214" y="3286524"/>
                </a:lnTo>
                <a:cubicBezTo>
                  <a:pt x="2553617" y="3295202"/>
                  <a:pt x="2558538" y="3270379"/>
                  <a:pt x="2556987" y="3264146"/>
                </a:cubicBezTo>
                <a:close/>
                <a:moveTo>
                  <a:pt x="769274" y="3263323"/>
                </a:moveTo>
                <a:cubicBezTo>
                  <a:pt x="769756" y="3265625"/>
                  <a:pt x="784303" y="3279317"/>
                  <a:pt x="774889" y="3266230"/>
                </a:cubicBezTo>
                <a:cubicBezTo>
                  <a:pt x="770516" y="3263053"/>
                  <a:pt x="769114" y="3262555"/>
                  <a:pt x="769274" y="3263323"/>
                </a:cubicBezTo>
                <a:close/>
                <a:moveTo>
                  <a:pt x="384307" y="3262626"/>
                </a:moveTo>
                <a:lnTo>
                  <a:pt x="386209" y="3266040"/>
                </a:lnTo>
                <a:lnTo>
                  <a:pt x="387920" y="3269454"/>
                </a:lnTo>
                <a:lnTo>
                  <a:pt x="383166" y="3269454"/>
                </a:lnTo>
                <a:lnTo>
                  <a:pt x="378222" y="3269454"/>
                </a:lnTo>
                <a:lnTo>
                  <a:pt x="379363" y="3277800"/>
                </a:lnTo>
                <a:lnTo>
                  <a:pt x="372327" y="3286334"/>
                </a:lnTo>
                <a:lnTo>
                  <a:pt x="365291" y="3294869"/>
                </a:lnTo>
                <a:lnTo>
                  <a:pt x="366813" y="3296007"/>
                </a:lnTo>
                <a:lnTo>
                  <a:pt x="368524" y="3297335"/>
                </a:lnTo>
                <a:lnTo>
                  <a:pt x="372898" y="3292024"/>
                </a:lnTo>
                <a:lnTo>
                  <a:pt x="377461" y="3286714"/>
                </a:lnTo>
                <a:lnTo>
                  <a:pt x="380314" y="3286145"/>
                </a:lnTo>
                <a:cubicBezTo>
                  <a:pt x="374322" y="3292062"/>
                  <a:pt x="369770" y="3299251"/>
                  <a:pt x="367003" y="3307197"/>
                </a:cubicBezTo>
                <a:lnTo>
                  <a:pt x="375446" y="3309239"/>
                </a:lnTo>
                <a:lnTo>
                  <a:pt x="371376" y="3311181"/>
                </a:lnTo>
                <a:lnTo>
                  <a:pt x="367003" y="3313077"/>
                </a:lnTo>
                <a:lnTo>
                  <a:pt x="363200" y="3308905"/>
                </a:lnTo>
                <a:cubicBezTo>
                  <a:pt x="361298" y="3306628"/>
                  <a:pt x="358636" y="3304922"/>
                  <a:pt x="357305" y="3305111"/>
                </a:cubicBezTo>
                <a:lnTo>
                  <a:pt x="355213" y="3305111"/>
                </a:lnTo>
                <a:lnTo>
                  <a:pt x="357495" y="3312129"/>
                </a:lnTo>
                <a:lnTo>
                  <a:pt x="359206" y="3320095"/>
                </a:lnTo>
                <a:lnTo>
                  <a:pt x="354072" y="3320095"/>
                </a:lnTo>
                <a:lnTo>
                  <a:pt x="349128" y="3320095"/>
                </a:lnTo>
                <a:lnTo>
                  <a:pt x="349128" y="3323888"/>
                </a:lnTo>
                <a:lnTo>
                  <a:pt x="349128" y="3327871"/>
                </a:lnTo>
                <a:lnTo>
                  <a:pt x="355403" y="3327871"/>
                </a:lnTo>
                <a:lnTo>
                  <a:pt x="357875" y="3324078"/>
                </a:lnTo>
                <a:lnTo>
                  <a:pt x="360157" y="3320284"/>
                </a:lnTo>
                <a:lnTo>
                  <a:pt x="367954" y="3320284"/>
                </a:lnTo>
                <a:lnTo>
                  <a:pt x="375750" y="3320284"/>
                </a:lnTo>
                <a:lnTo>
                  <a:pt x="378222" y="3317440"/>
                </a:lnTo>
                <a:cubicBezTo>
                  <a:pt x="379566" y="3316377"/>
                  <a:pt x="380396" y="3314784"/>
                  <a:pt x="380504" y="3313077"/>
                </a:cubicBezTo>
                <a:cubicBezTo>
                  <a:pt x="380209" y="3311768"/>
                  <a:pt x="379281" y="3310706"/>
                  <a:pt x="378032" y="3310232"/>
                </a:cubicBezTo>
                <a:lnTo>
                  <a:pt x="376609" y="3309522"/>
                </a:lnTo>
                <a:lnTo>
                  <a:pt x="386018" y="3311939"/>
                </a:lnTo>
                <a:cubicBezTo>
                  <a:pt x="389822" y="3296576"/>
                  <a:pt x="405034" y="3292973"/>
                  <a:pt x="407316" y="3276092"/>
                </a:cubicBezTo>
                <a:lnTo>
                  <a:pt x="402562" y="3276092"/>
                </a:lnTo>
                <a:cubicBezTo>
                  <a:pt x="402366" y="3275106"/>
                  <a:pt x="401826" y="3274234"/>
                  <a:pt x="401041" y="3273627"/>
                </a:cubicBezTo>
                <a:cubicBezTo>
                  <a:pt x="400065" y="3272887"/>
                  <a:pt x="398839" y="3272546"/>
                  <a:pt x="397618" y="3272678"/>
                </a:cubicBezTo>
                <a:lnTo>
                  <a:pt x="395716" y="3272678"/>
                </a:lnTo>
                <a:lnTo>
                  <a:pt x="395716" y="3276661"/>
                </a:lnTo>
                <a:lnTo>
                  <a:pt x="394576" y="3276661"/>
                </a:lnTo>
                <a:cubicBezTo>
                  <a:pt x="393100" y="3277098"/>
                  <a:pt x="391693" y="3277742"/>
                  <a:pt x="390392" y="3278558"/>
                </a:cubicBezTo>
                <a:lnTo>
                  <a:pt x="387920" y="3276472"/>
                </a:lnTo>
                <a:lnTo>
                  <a:pt x="385448" y="3274385"/>
                </a:lnTo>
                <a:lnTo>
                  <a:pt x="388300" y="3271351"/>
                </a:lnTo>
                <a:cubicBezTo>
                  <a:pt x="390012" y="3269644"/>
                  <a:pt x="391343" y="3267368"/>
                  <a:pt x="391153" y="3266609"/>
                </a:cubicBezTo>
                <a:cubicBezTo>
                  <a:pt x="391001" y="3265471"/>
                  <a:pt x="390381" y="3264428"/>
                  <a:pt x="389441" y="3263764"/>
                </a:cubicBezTo>
                <a:cubicBezTo>
                  <a:pt x="388441" y="3263044"/>
                  <a:pt x="387249" y="3262645"/>
                  <a:pt x="386018" y="3262626"/>
                </a:cubicBezTo>
                <a:close/>
                <a:moveTo>
                  <a:pt x="2616178" y="3260729"/>
                </a:moveTo>
                <a:lnTo>
                  <a:pt x="2616559" y="3261298"/>
                </a:lnTo>
                <a:cubicBezTo>
                  <a:pt x="2616559" y="3269075"/>
                  <a:pt x="2614657" y="3280265"/>
                  <a:pt x="2621693" y="3282162"/>
                </a:cubicBezTo>
                <a:cubicBezTo>
                  <a:pt x="2621693" y="3248970"/>
                  <a:pt x="2633292" y="3279506"/>
                  <a:pt x="2637476" y="3287472"/>
                </a:cubicBezTo>
                <a:cubicBezTo>
                  <a:pt x="2633673" y="3273247"/>
                  <a:pt x="2647745" y="3276851"/>
                  <a:pt x="2647935" y="3266609"/>
                </a:cubicBezTo>
                <a:cubicBezTo>
                  <a:pt x="2638446" y="3260786"/>
                  <a:pt x="2627132" y="3258681"/>
                  <a:pt x="2616178" y="3260729"/>
                </a:cubicBezTo>
                <a:close/>
                <a:moveTo>
                  <a:pt x="1365897" y="3260729"/>
                </a:moveTo>
                <a:cubicBezTo>
                  <a:pt x="1345550" y="3273816"/>
                  <a:pt x="1383201" y="3268316"/>
                  <a:pt x="1365897" y="3260729"/>
                </a:cubicBezTo>
                <a:close/>
                <a:moveTo>
                  <a:pt x="5626364" y="3260490"/>
                </a:moveTo>
                <a:lnTo>
                  <a:pt x="5626552" y="3260540"/>
                </a:lnTo>
                <a:lnTo>
                  <a:pt x="5626552" y="3260704"/>
                </a:lnTo>
                <a:close/>
                <a:moveTo>
                  <a:pt x="2816952" y="3260329"/>
                </a:moveTo>
                <a:cubicBezTo>
                  <a:pt x="2811291" y="3265424"/>
                  <a:pt x="2813039" y="3282493"/>
                  <a:pt x="2820027" y="3281213"/>
                </a:cubicBezTo>
                <a:cubicBezTo>
                  <a:pt x="2821738" y="3274575"/>
                  <a:pt x="2827443" y="3271730"/>
                  <a:pt x="2825161" y="3260729"/>
                </a:cubicBezTo>
                <a:lnTo>
                  <a:pt x="2825161" y="3260350"/>
                </a:lnTo>
                <a:cubicBezTo>
                  <a:pt x="2821548" y="3258264"/>
                  <a:pt x="2818838" y="3258631"/>
                  <a:pt x="2816952" y="3260329"/>
                </a:cubicBezTo>
                <a:close/>
                <a:moveTo>
                  <a:pt x="2915105" y="3259971"/>
                </a:moveTo>
                <a:cubicBezTo>
                  <a:pt x="2910161" y="3281593"/>
                  <a:pt x="2930698" y="3261109"/>
                  <a:pt x="2915105" y="3259971"/>
                </a:cubicBezTo>
                <a:close/>
                <a:moveTo>
                  <a:pt x="3898216" y="3259402"/>
                </a:moveTo>
                <a:lnTo>
                  <a:pt x="3898596" y="3260919"/>
                </a:lnTo>
                <a:cubicBezTo>
                  <a:pt x="3898596" y="3264144"/>
                  <a:pt x="3898596" y="3267178"/>
                  <a:pt x="3893462" y="3266230"/>
                </a:cubicBezTo>
                <a:lnTo>
                  <a:pt x="3893462" y="3276661"/>
                </a:lnTo>
                <a:cubicBezTo>
                  <a:pt x="3905252" y="3283110"/>
                  <a:pt x="3907914" y="3257316"/>
                  <a:pt x="3898216" y="3259402"/>
                </a:cubicBezTo>
                <a:close/>
                <a:moveTo>
                  <a:pt x="4755443" y="3259023"/>
                </a:moveTo>
                <a:cubicBezTo>
                  <a:pt x="4749739" y="3286714"/>
                  <a:pt x="4771226" y="3265282"/>
                  <a:pt x="4755443" y="3259023"/>
                </a:cubicBezTo>
                <a:close/>
                <a:moveTo>
                  <a:pt x="5615789" y="3258093"/>
                </a:moveTo>
                <a:cubicBezTo>
                  <a:pt x="5615085" y="3258283"/>
                  <a:pt x="5614667" y="3259023"/>
                  <a:pt x="5614857" y="3259724"/>
                </a:cubicBezTo>
                <a:cubicBezTo>
                  <a:pt x="5614876" y="3259800"/>
                  <a:pt x="5614915" y="3259895"/>
                  <a:pt x="5614952" y="3259971"/>
                </a:cubicBezTo>
                <a:lnTo>
                  <a:pt x="5615713" y="3260540"/>
                </a:lnTo>
                <a:cubicBezTo>
                  <a:pt x="5616208" y="3260957"/>
                  <a:pt x="5616930" y="3260957"/>
                  <a:pt x="5617425" y="3260540"/>
                </a:cubicBezTo>
                <a:cubicBezTo>
                  <a:pt x="5617748" y="3260085"/>
                  <a:pt x="5617748" y="3259478"/>
                  <a:pt x="5617425" y="3259023"/>
                </a:cubicBezTo>
                <a:cubicBezTo>
                  <a:pt x="5617234" y="3258321"/>
                  <a:pt x="5616493" y="3257903"/>
                  <a:pt x="5615789" y="3258093"/>
                </a:cubicBezTo>
                <a:close/>
                <a:moveTo>
                  <a:pt x="5624056" y="3257861"/>
                </a:moveTo>
                <a:lnTo>
                  <a:pt x="5626364" y="3260490"/>
                </a:lnTo>
                <a:lnTo>
                  <a:pt x="5623699" y="3259781"/>
                </a:lnTo>
                <a:lnTo>
                  <a:pt x="5624840" y="3260540"/>
                </a:lnTo>
                <a:cubicBezTo>
                  <a:pt x="5624423" y="3261033"/>
                  <a:pt x="5624423" y="3261754"/>
                  <a:pt x="5624840" y="3262247"/>
                </a:cubicBezTo>
                <a:cubicBezTo>
                  <a:pt x="5625354" y="3262588"/>
                  <a:pt x="5626039" y="3262588"/>
                  <a:pt x="5626552" y="3262247"/>
                </a:cubicBezTo>
                <a:lnTo>
                  <a:pt x="5626552" y="3260704"/>
                </a:lnTo>
                <a:lnTo>
                  <a:pt x="5629405" y="3263954"/>
                </a:lnTo>
                <a:cubicBezTo>
                  <a:pt x="5629214" y="3264826"/>
                  <a:pt x="5629214" y="3265737"/>
                  <a:pt x="5629405" y="3266609"/>
                </a:cubicBezTo>
                <a:cubicBezTo>
                  <a:pt x="5630412" y="3268525"/>
                  <a:pt x="5632675" y="3269416"/>
                  <a:pt x="5634729" y="3268695"/>
                </a:cubicBezTo>
                <a:cubicBezTo>
                  <a:pt x="5636725" y="3267785"/>
                  <a:pt x="5637600" y="3265414"/>
                  <a:pt x="5636687" y="3263404"/>
                </a:cubicBezTo>
                <a:lnTo>
                  <a:pt x="5636519" y="3263166"/>
                </a:lnTo>
                <a:lnTo>
                  <a:pt x="5637011" y="3263385"/>
                </a:lnTo>
                <a:lnTo>
                  <a:pt x="5635870" y="3262247"/>
                </a:lnTo>
                <a:lnTo>
                  <a:pt x="5636519" y="3263166"/>
                </a:lnTo>
                <a:lnTo>
                  <a:pt x="5632105" y="3261204"/>
                </a:lnTo>
                <a:cubicBezTo>
                  <a:pt x="5632029" y="3261242"/>
                  <a:pt x="5631953" y="3261260"/>
                  <a:pt x="5631877" y="3261298"/>
                </a:cubicBezTo>
                <a:cubicBezTo>
                  <a:pt x="5631877" y="3261298"/>
                  <a:pt x="5631877" y="3261298"/>
                  <a:pt x="5630926" y="3262247"/>
                </a:cubicBezTo>
                <a:lnTo>
                  <a:pt x="5629405" y="3260160"/>
                </a:lnTo>
                <a:cubicBezTo>
                  <a:pt x="5624271" y="3256462"/>
                  <a:pt x="5623272" y="3256462"/>
                  <a:pt x="5624056" y="3257861"/>
                </a:cubicBezTo>
                <a:close/>
                <a:moveTo>
                  <a:pt x="1469532" y="3257316"/>
                </a:moveTo>
                <a:cubicBezTo>
                  <a:pt x="1467969" y="3257505"/>
                  <a:pt x="1466859" y="3258928"/>
                  <a:pt x="1467053" y="3260483"/>
                </a:cubicBezTo>
                <a:cubicBezTo>
                  <a:pt x="1467055" y="3260502"/>
                  <a:pt x="1467058" y="3260521"/>
                  <a:pt x="1467060" y="3260540"/>
                </a:cubicBezTo>
                <a:cubicBezTo>
                  <a:pt x="1467429" y="3261981"/>
                  <a:pt x="1468800" y="3262949"/>
                  <a:pt x="1470293" y="3262816"/>
                </a:cubicBezTo>
                <a:cubicBezTo>
                  <a:pt x="1471649" y="3262645"/>
                  <a:pt x="1472685" y="3261526"/>
                  <a:pt x="1472765" y="3260160"/>
                </a:cubicBezTo>
                <a:lnTo>
                  <a:pt x="1472765" y="3259781"/>
                </a:lnTo>
                <a:cubicBezTo>
                  <a:pt x="1472571" y="3258226"/>
                  <a:pt x="1471147" y="3257107"/>
                  <a:pt x="1469582" y="3257316"/>
                </a:cubicBezTo>
                <a:cubicBezTo>
                  <a:pt x="1469567" y="3257316"/>
                  <a:pt x="1469549" y="3257316"/>
                  <a:pt x="1469532" y="3257316"/>
                </a:cubicBezTo>
                <a:close/>
                <a:moveTo>
                  <a:pt x="3458383" y="3256367"/>
                </a:moveTo>
                <a:cubicBezTo>
                  <a:pt x="3456672" y="3270213"/>
                  <a:pt x="3465609" y="3273627"/>
                  <a:pt x="3479110" y="3272109"/>
                </a:cubicBezTo>
                <a:lnTo>
                  <a:pt x="3479110" y="3256367"/>
                </a:lnTo>
                <a:close/>
                <a:moveTo>
                  <a:pt x="2533460" y="3255419"/>
                </a:moveTo>
                <a:cubicBezTo>
                  <a:pt x="2528516" y="3277230"/>
                  <a:pt x="2549053" y="3256557"/>
                  <a:pt x="2533460" y="3255419"/>
                </a:cubicBezTo>
                <a:close/>
                <a:moveTo>
                  <a:pt x="953447" y="3255419"/>
                </a:moveTo>
                <a:cubicBezTo>
                  <a:pt x="948503" y="3277230"/>
                  <a:pt x="969039" y="3256557"/>
                  <a:pt x="953447" y="3255419"/>
                </a:cubicBezTo>
                <a:close/>
                <a:moveTo>
                  <a:pt x="5694628" y="3252764"/>
                </a:moveTo>
                <a:lnTo>
                  <a:pt x="5696720" y="3258833"/>
                </a:lnTo>
                <a:lnTo>
                  <a:pt x="5696720" y="3260160"/>
                </a:lnTo>
                <a:lnTo>
                  <a:pt x="5697671" y="3260160"/>
                </a:lnTo>
                <a:lnTo>
                  <a:pt x="5699572" y="3260160"/>
                </a:lnTo>
                <a:lnTo>
                  <a:pt x="5698432" y="3257316"/>
                </a:lnTo>
                <a:lnTo>
                  <a:pt x="5698432" y="3255608"/>
                </a:lnTo>
                <a:close/>
                <a:moveTo>
                  <a:pt x="3358551" y="3250298"/>
                </a:moveTo>
                <a:lnTo>
                  <a:pt x="3358551" y="3250488"/>
                </a:lnTo>
                <a:cubicBezTo>
                  <a:pt x="3358551" y="3259212"/>
                  <a:pt x="3344099" y="3253332"/>
                  <a:pt x="3342958" y="3260919"/>
                </a:cubicBezTo>
                <a:cubicBezTo>
                  <a:pt x="3346761" y="3271730"/>
                  <a:pt x="3374334" y="3256936"/>
                  <a:pt x="3358551" y="3250298"/>
                </a:cubicBezTo>
                <a:close/>
                <a:moveTo>
                  <a:pt x="1722251" y="3250298"/>
                </a:moveTo>
                <a:cubicBezTo>
                  <a:pt x="1717307" y="3271920"/>
                  <a:pt x="1737844" y="3251436"/>
                  <a:pt x="1722251" y="3250298"/>
                </a:cubicBezTo>
                <a:close/>
                <a:moveTo>
                  <a:pt x="290940" y="3250108"/>
                </a:moveTo>
                <a:cubicBezTo>
                  <a:pt x="290940" y="3250108"/>
                  <a:pt x="289799" y="3250108"/>
                  <a:pt x="290940" y="3251436"/>
                </a:cubicBezTo>
                <a:cubicBezTo>
                  <a:pt x="291294" y="3251644"/>
                  <a:pt x="291727" y="3251644"/>
                  <a:pt x="292081" y="3251436"/>
                </a:cubicBezTo>
                <a:cubicBezTo>
                  <a:pt x="291916" y="3251322"/>
                  <a:pt x="291716" y="3251246"/>
                  <a:pt x="291511" y="3251246"/>
                </a:cubicBezTo>
                <a:lnTo>
                  <a:pt x="292081" y="3251246"/>
                </a:lnTo>
                <a:cubicBezTo>
                  <a:pt x="292081" y="3250620"/>
                  <a:pt x="291569" y="3250108"/>
                  <a:pt x="290940" y="3250108"/>
                </a:cubicBezTo>
                <a:close/>
                <a:moveTo>
                  <a:pt x="3198058" y="3249539"/>
                </a:moveTo>
                <a:cubicBezTo>
                  <a:pt x="3195415" y="3249748"/>
                  <a:pt x="3192886" y="3250601"/>
                  <a:pt x="3190642" y="3252005"/>
                </a:cubicBezTo>
                <a:cubicBezTo>
                  <a:pt x="3187124" y="3254470"/>
                  <a:pt x="3184139" y="3257638"/>
                  <a:pt x="3181895" y="3261298"/>
                </a:cubicBezTo>
                <a:cubicBezTo>
                  <a:pt x="3179613" y="3265338"/>
                  <a:pt x="3176076" y="3268544"/>
                  <a:pt x="3171817" y="3270402"/>
                </a:cubicBezTo>
                <a:cubicBezTo>
                  <a:pt x="3176076" y="3270478"/>
                  <a:pt x="3180260" y="3269435"/>
                  <a:pt x="3183987" y="3267368"/>
                </a:cubicBezTo>
                <a:lnTo>
                  <a:pt x="3184938" y="3267937"/>
                </a:lnTo>
                <a:cubicBezTo>
                  <a:pt x="3188342" y="3266192"/>
                  <a:pt x="3191232" y="3263575"/>
                  <a:pt x="3193304" y="3260350"/>
                </a:cubicBezTo>
                <a:cubicBezTo>
                  <a:pt x="3195339" y="3256955"/>
                  <a:pt x="3196937" y="3253332"/>
                  <a:pt x="3198058" y="3249539"/>
                </a:cubicBezTo>
                <a:close/>
                <a:moveTo>
                  <a:pt x="2964546" y="3249160"/>
                </a:moveTo>
                <a:cubicBezTo>
                  <a:pt x="2986794" y="3250677"/>
                  <a:pt x="2961123" y="3270782"/>
                  <a:pt x="2975004" y="3274954"/>
                </a:cubicBezTo>
                <a:lnTo>
                  <a:pt x="2975195" y="3274954"/>
                </a:lnTo>
                <a:cubicBezTo>
                  <a:pt x="2971772" y="3289938"/>
                  <a:pt x="2964166" y="3270592"/>
                  <a:pt x="2953897" y="3274765"/>
                </a:cubicBezTo>
                <a:cubicBezTo>
                  <a:pt x="2960743" y="3271541"/>
                  <a:pt x="2966257" y="3264713"/>
                  <a:pt x="2964546" y="3259591"/>
                </a:cubicBezTo>
                <a:cubicBezTo>
                  <a:pt x="2966447" y="3257505"/>
                  <a:pt x="2966637" y="3254470"/>
                  <a:pt x="2964546" y="3249160"/>
                </a:cubicBezTo>
                <a:close/>
                <a:moveTo>
                  <a:pt x="1484365" y="3249160"/>
                </a:moveTo>
                <a:cubicBezTo>
                  <a:pt x="1484309" y="3254224"/>
                  <a:pt x="1483606" y="3259250"/>
                  <a:pt x="1482273" y="3264144"/>
                </a:cubicBezTo>
                <a:cubicBezTo>
                  <a:pt x="1478850" y="3262247"/>
                  <a:pt x="1471244" y="3268506"/>
                  <a:pt x="1479611" y="3279317"/>
                </a:cubicBezTo>
                <a:lnTo>
                  <a:pt x="1478850" y="3278558"/>
                </a:lnTo>
                <a:cubicBezTo>
                  <a:pt x="1477857" y="3282977"/>
                  <a:pt x="1477285" y="3287491"/>
                  <a:pt x="1477139" y="3292024"/>
                </a:cubicBezTo>
                <a:cubicBezTo>
                  <a:pt x="1485696" y="3286524"/>
                  <a:pt x="1490260" y="3254091"/>
                  <a:pt x="1484365" y="3249160"/>
                </a:cubicBezTo>
                <a:close/>
                <a:moveTo>
                  <a:pt x="2003493" y="3248970"/>
                </a:moveTo>
                <a:cubicBezTo>
                  <a:pt x="2000070" y="3269075"/>
                  <a:pt x="2015663" y="3255988"/>
                  <a:pt x="2008817" y="3251626"/>
                </a:cubicBezTo>
                <a:lnTo>
                  <a:pt x="2007486" y="3250108"/>
                </a:lnTo>
                <a:cubicBezTo>
                  <a:pt x="2006269" y="3249426"/>
                  <a:pt x="2004900" y="3249046"/>
                  <a:pt x="2003493" y="3248970"/>
                </a:cubicBezTo>
                <a:close/>
                <a:moveTo>
                  <a:pt x="1982195" y="3248780"/>
                </a:moveTo>
                <a:cubicBezTo>
                  <a:pt x="1977632" y="3257316"/>
                  <a:pt x="1976491" y="3269644"/>
                  <a:pt x="1988661" y="3271161"/>
                </a:cubicBezTo>
                <a:lnTo>
                  <a:pt x="1987330" y="3269644"/>
                </a:lnTo>
                <a:cubicBezTo>
                  <a:pt x="1987330" y="3261867"/>
                  <a:pt x="1989231" y="3250677"/>
                  <a:pt x="1982195" y="3248780"/>
                </a:cubicBezTo>
                <a:close/>
                <a:moveTo>
                  <a:pt x="1914488" y="3246327"/>
                </a:moveTo>
                <a:cubicBezTo>
                  <a:pt x="1907428" y="3246006"/>
                  <a:pt x="1899620" y="3257315"/>
                  <a:pt x="1910316" y="3260729"/>
                </a:cubicBezTo>
                <a:lnTo>
                  <a:pt x="1910126" y="3261678"/>
                </a:lnTo>
                <a:cubicBezTo>
                  <a:pt x="1910126" y="3254850"/>
                  <a:pt x="1919253" y="3256936"/>
                  <a:pt x="1920585" y="3251246"/>
                </a:cubicBezTo>
                <a:cubicBezTo>
                  <a:pt x="1919112" y="3247832"/>
                  <a:pt x="1916842" y="3246433"/>
                  <a:pt x="1914488" y="3246327"/>
                </a:cubicBezTo>
                <a:close/>
                <a:moveTo>
                  <a:pt x="2281122" y="3246125"/>
                </a:moveTo>
                <a:cubicBezTo>
                  <a:pt x="2265149" y="3263764"/>
                  <a:pt x="2300138" y="3262057"/>
                  <a:pt x="2281122" y="3246125"/>
                </a:cubicBezTo>
                <a:close/>
                <a:moveTo>
                  <a:pt x="2168832" y="3245518"/>
                </a:moveTo>
                <a:cubicBezTo>
                  <a:pt x="2163154" y="3249314"/>
                  <a:pt x="2163653" y="3263432"/>
                  <a:pt x="2171211" y="3261867"/>
                </a:cubicBezTo>
                <a:lnTo>
                  <a:pt x="2171211" y="3259971"/>
                </a:lnTo>
                <a:cubicBezTo>
                  <a:pt x="2171249" y="3259345"/>
                  <a:pt x="2171249" y="3258700"/>
                  <a:pt x="2171211" y="3258074"/>
                </a:cubicBezTo>
                <a:cubicBezTo>
                  <a:pt x="2169538" y="3253162"/>
                  <a:pt x="2172048" y="3247794"/>
                  <a:pt x="2176916" y="3245936"/>
                </a:cubicBezTo>
                <a:lnTo>
                  <a:pt x="2176536" y="3246125"/>
                </a:lnTo>
                <a:cubicBezTo>
                  <a:pt x="2173304" y="3244134"/>
                  <a:pt x="2170725" y="3244252"/>
                  <a:pt x="2168832" y="3245518"/>
                </a:cubicBezTo>
                <a:close/>
                <a:moveTo>
                  <a:pt x="2370876" y="3245177"/>
                </a:moveTo>
                <a:lnTo>
                  <a:pt x="2370876" y="3255608"/>
                </a:lnTo>
                <a:lnTo>
                  <a:pt x="2381335" y="3255608"/>
                </a:lnTo>
                <a:lnTo>
                  <a:pt x="2381335" y="3245177"/>
                </a:lnTo>
                <a:close/>
                <a:moveTo>
                  <a:pt x="3332499" y="3244987"/>
                </a:moveTo>
                <a:lnTo>
                  <a:pt x="3332482" y="3245177"/>
                </a:lnTo>
                <a:lnTo>
                  <a:pt x="3322041" y="3245177"/>
                </a:lnTo>
                <a:lnTo>
                  <a:pt x="3322041" y="3260919"/>
                </a:lnTo>
                <a:cubicBezTo>
                  <a:pt x="3326699" y="3261583"/>
                  <a:pt x="3329742" y="3260255"/>
                  <a:pt x="3331406" y="3257434"/>
                </a:cubicBezTo>
                <a:lnTo>
                  <a:pt x="3332482" y="3245177"/>
                </a:lnTo>
                <a:lnTo>
                  <a:pt x="3332499" y="3245177"/>
                </a:lnTo>
                <a:close/>
                <a:moveTo>
                  <a:pt x="1465919" y="3244608"/>
                </a:moveTo>
                <a:cubicBezTo>
                  <a:pt x="1460785" y="3266419"/>
                  <a:pt x="1481512" y="3245746"/>
                  <a:pt x="1465919" y="3244608"/>
                </a:cubicBezTo>
                <a:close/>
                <a:moveTo>
                  <a:pt x="3924838" y="3244418"/>
                </a:moveTo>
                <a:cubicBezTo>
                  <a:pt x="3919133" y="3272109"/>
                  <a:pt x="3940621" y="3250488"/>
                  <a:pt x="3924838" y="3244418"/>
                </a:cubicBezTo>
                <a:close/>
                <a:moveTo>
                  <a:pt x="2904646" y="3244229"/>
                </a:moveTo>
                <a:cubicBezTo>
                  <a:pt x="2899702" y="3266040"/>
                  <a:pt x="2920239" y="3245367"/>
                  <a:pt x="2904646" y="3244229"/>
                </a:cubicBezTo>
                <a:close/>
                <a:moveTo>
                  <a:pt x="2067195" y="3243849"/>
                </a:moveTo>
                <a:lnTo>
                  <a:pt x="2067195" y="3244987"/>
                </a:lnTo>
                <a:lnTo>
                  <a:pt x="2067314" y="3245270"/>
                </a:lnTo>
                <a:lnTo>
                  <a:pt x="2068418" y="3258529"/>
                </a:lnTo>
                <a:cubicBezTo>
                  <a:pt x="2070243" y="3263096"/>
                  <a:pt x="2073404" y="3267131"/>
                  <a:pt x="2077654" y="3270023"/>
                </a:cubicBezTo>
                <a:lnTo>
                  <a:pt x="2067314" y="3245270"/>
                </a:lnTo>
                <a:close/>
                <a:moveTo>
                  <a:pt x="685896" y="3242711"/>
                </a:moveTo>
                <a:lnTo>
                  <a:pt x="681712" y="3244229"/>
                </a:lnTo>
                <a:lnTo>
                  <a:pt x="677529" y="3245936"/>
                </a:lnTo>
                <a:lnTo>
                  <a:pt x="678860" y="3247642"/>
                </a:lnTo>
                <a:lnTo>
                  <a:pt x="680191" y="3249350"/>
                </a:lnTo>
                <a:lnTo>
                  <a:pt x="683234" y="3247642"/>
                </a:lnTo>
                <a:cubicBezTo>
                  <a:pt x="684945" y="3247642"/>
                  <a:pt x="686276" y="3245367"/>
                  <a:pt x="686086" y="3244418"/>
                </a:cubicBezTo>
                <a:close/>
                <a:moveTo>
                  <a:pt x="614017" y="3241952"/>
                </a:moveTo>
                <a:cubicBezTo>
                  <a:pt x="605794" y="3258226"/>
                  <a:pt x="612358" y="3278065"/>
                  <a:pt x="628678" y="3286277"/>
                </a:cubicBezTo>
                <a:cubicBezTo>
                  <a:pt x="631087" y="3287491"/>
                  <a:pt x="633635" y="3288402"/>
                  <a:pt x="636265" y="3288990"/>
                </a:cubicBezTo>
                <a:cubicBezTo>
                  <a:pt x="631511" y="3295818"/>
                  <a:pt x="625046" y="3299421"/>
                  <a:pt x="639688" y="3303973"/>
                </a:cubicBezTo>
                <a:cubicBezTo>
                  <a:pt x="638357" y="3299800"/>
                  <a:pt x="641209" y="3295059"/>
                  <a:pt x="643491" y="3290697"/>
                </a:cubicBezTo>
                <a:cubicBezTo>
                  <a:pt x="649766" y="3291797"/>
                  <a:pt x="656138" y="3292233"/>
                  <a:pt x="662507" y="3292024"/>
                </a:cubicBezTo>
                <a:cubicBezTo>
                  <a:pt x="666310" y="3292024"/>
                  <a:pt x="668021" y="3288231"/>
                  <a:pt x="669733" y="3285386"/>
                </a:cubicBezTo>
                <a:lnTo>
                  <a:pt x="669733" y="3284248"/>
                </a:lnTo>
                <a:cubicBezTo>
                  <a:pt x="671153" y="3280569"/>
                  <a:pt x="674540" y="3277989"/>
                  <a:pt x="678480" y="3277610"/>
                </a:cubicBezTo>
                <a:cubicBezTo>
                  <a:pt x="687607" y="3278748"/>
                  <a:pt x="688938" y="3289369"/>
                  <a:pt x="704531" y="3285765"/>
                </a:cubicBezTo>
                <a:lnTo>
                  <a:pt x="704531" y="3287093"/>
                </a:lnTo>
                <a:cubicBezTo>
                  <a:pt x="704531" y="3279886"/>
                  <a:pt x="707384" y="3276661"/>
                  <a:pt x="708715" y="3271541"/>
                </a:cubicBezTo>
                <a:cubicBezTo>
                  <a:pt x="712138" y="3272489"/>
                  <a:pt x="718413" y="3262816"/>
                  <a:pt x="707764" y="3262057"/>
                </a:cubicBezTo>
                <a:cubicBezTo>
                  <a:pt x="707587" y="3263119"/>
                  <a:pt x="707587" y="3264219"/>
                  <a:pt x="707764" y="3265282"/>
                </a:cubicBezTo>
                <a:cubicBezTo>
                  <a:pt x="701342" y="3264466"/>
                  <a:pt x="694987" y="3263214"/>
                  <a:pt x="688748" y="3261488"/>
                </a:cubicBezTo>
                <a:cubicBezTo>
                  <a:pt x="692171" y="3261488"/>
                  <a:pt x="696545" y="3252384"/>
                  <a:pt x="686847" y="3251626"/>
                </a:cubicBezTo>
                <a:cubicBezTo>
                  <a:pt x="685516" y="3256936"/>
                  <a:pt x="686847" y="3259781"/>
                  <a:pt x="686847" y="3260919"/>
                </a:cubicBezTo>
                <a:cubicBezTo>
                  <a:pt x="660415" y="3252953"/>
                  <a:pt x="639307" y="3238728"/>
                  <a:pt x="614017" y="3241952"/>
                </a:cubicBezTo>
                <a:close/>
                <a:moveTo>
                  <a:pt x="399900" y="3241952"/>
                </a:moveTo>
                <a:lnTo>
                  <a:pt x="401801" y="3244229"/>
                </a:lnTo>
                <a:lnTo>
                  <a:pt x="399520" y="3247832"/>
                </a:lnTo>
                <a:cubicBezTo>
                  <a:pt x="398065" y="3250032"/>
                  <a:pt x="396110" y="3251853"/>
                  <a:pt x="393815" y="3253143"/>
                </a:cubicBezTo>
                <a:lnTo>
                  <a:pt x="390392" y="3254660"/>
                </a:lnTo>
                <a:lnTo>
                  <a:pt x="385448" y="3252005"/>
                </a:lnTo>
                <a:lnTo>
                  <a:pt x="380314" y="3250298"/>
                </a:lnTo>
                <a:lnTo>
                  <a:pt x="382025" y="3253332"/>
                </a:lnTo>
                <a:lnTo>
                  <a:pt x="383546" y="3256367"/>
                </a:lnTo>
                <a:lnTo>
                  <a:pt x="387920" y="3257316"/>
                </a:lnTo>
                <a:lnTo>
                  <a:pt x="392294" y="3257316"/>
                </a:lnTo>
                <a:lnTo>
                  <a:pt x="399520" y="3253901"/>
                </a:lnTo>
                <a:lnTo>
                  <a:pt x="406746" y="3250488"/>
                </a:lnTo>
                <a:lnTo>
                  <a:pt x="406746" y="3248780"/>
                </a:lnTo>
                <a:cubicBezTo>
                  <a:pt x="406746" y="3247832"/>
                  <a:pt x="404654" y="3245367"/>
                  <a:pt x="402182" y="3243280"/>
                </a:cubicBezTo>
                <a:cubicBezTo>
                  <a:pt x="399710" y="3241194"/>
                  <a:pt x="398759" y="3240625"/>
                  <a:pt x="399900" y="3241952"/>
                </a:cubicBezTo>
                <a:close/>
                <a:moveTo>
                  <a:pt x="378412" y="3241194"/>
                </a:moveTo>
                <a:lnTo>
                  <a:pt x="380314" y="3243280"/>
                </a:lnTo>
                <a:lnTo>
                  <a:pt x="381645" y="3244418"/>
                </a:lnTo>
                <a:lnTo>
                  <a:pt x="382976" y="3242711"/>
                </a:lnTo>
                <a:lnTo>
                  <a:pt x="384307" y="3241194"/>
                </a:lnTo>
                <a:close/>
                <a:moveTo>
                  <a:pt x="1863537" y="3241004"/>
                </a:moveTo>
                <a:cubicBezTo>
                  <a:pt x="1856121" y="3254660"/>
                  <a:pt x="1872665" y="3271161"/>
                  <a:pt x="1878940" y="3255419"/>
                </a:cubicBezTo>
                <a:lnTo>
                  <a:pt x="1876088" y="3255419"/>
                </a:lnTo>
                <a:cubicBezTo>
                  <a:pt x="1870898" y="3256216"/>
                  <a:pt x="1866040" y="3252669"/>
                  <a:pt x="1865236" y="3247491"/>
                </a:cubicBezTo>
                <a:cubicBezTo>
                  <a:pt x="1864886" y="3245253"/>
                  <a:pt x="1865363" y="3242939"/>
                  <a:pt x="1866580" y="3241004"/>
                </a:cubicBezTo>
                <a:cubicBezTo>
                  <a:pt x="1865576" y="3240796"/>
                  <a:pt x="1864542" y="3240796"/>
                  <a:pt x="1863537" y="3241004"/>
                </a:cubicBezTo>
                <a:close/>
                <a:moveTo>
                  <a:pt x="989957" y="3241004"/>
                </a:moveTo>
                <a:lnTo>
                  <a:pt x="989957" y="3251436"/>
                </a:lnTo>
                <a:lnTo>
                  <a:pt x="1000415" y="3251436"/>
                </a:lnTo>
                <a:lnTo>
                  <a:pt x="1000415" y="3241004"/>
                </a:lnTo>
                <a:close/>
                <a:moveTo>
                  <a:pt x="2461200" y="3240246"/>
                </a:moveTo>
                <a:cubicBezTo>
                  <a:pt x="2456066" y="3261867"/>
                  <a:pt x="2476793" y="3241383"/>
                  <a:pt x="2461200" y="3240246"/>
                </a:cubicBezTo>
                <a:close/>
                <a:moveTo>
                  <a:pt x="2418035" y="3240056"/>
                </a:moveTo>
                <a:cubicBezTo>
                  <a:pt x="2418035" y="3248022"/>
                  <a:pt x="2416704" y="3257885"/>
                  <a:pt x="2427923" y="3255419"/>
                </a:cubicBezTo>
                <a:lnTo>
                  <a:pt x="2428494" y="3255608"/>
                </a:lnTo>
                <a:cubicBezTo>
                  <a:pt x="2429311" y="3248572"/>
                  <a:pt x="2424881" y="3241972"/>
                  <a:pt x="2418035" y="3240056"/>
                </a:cubicBezTo>
                <a:close/>
                <a:moveTo>
                  <a:pt x="2402252" y="3240056"/>
                </a:moveTo>
                <a:lnTo>
                  <a:pt x="2402252" y="3250488"/>
                </a:lnTo>
                <a:lnTo>
                  <a:pt x="2412711" y="3250488"/>
                </a:lnTo>
                <a:lnTo>
                  <a:pt x="2412711" y="3240056"/>
                </a:lnTo>
                <a:close/>
                <a:moveTo>
                  <a:pt x="341141" y="3239866"/>
                </a:moveTo>
                <a:cubicBezTo>
                  <a:pt x="336197" y="3261488"/>
                  <a:pt x="356734" y="3241004"/>
                  <a:pt x="341141" y="3239866"/>
                </a:cubicBezTo>
                <a:close/>
                <a:moveTo>
                  <a:pt x="5673407" y="3239278"/>
                </a:moveTo>
                <a:cubicBezTo>
                  <a:pt x="5672893" y="3239373"/>
                  <a:pt x="5672418" y="3239582"/>
                  <a:pt x="5671999" y="3239866"/>
                </a:cubicBezTo>
                <a:cubicBezTo>
                  <a:pt x="5669908" y="3240568"/>
                  <a:pt x="5668786" y="3242844"/>
                  <a:pt x="5669508" y="3244911"/>
                </a:cubicBezTo>
                <a:cubicBezTo>
                  <a:pt x="5669508" y="3244949"/>
                  <a:pt x="5669527" y="3244968"/>
                  <a:pt x="5669527" y="3244987"/>
                </a:cubicBezTo>
                <a:lnTo>
                  <a:pt x="5669718" y="3244987"/>
                </a:lnTo>
                <a:cubicBezTo>
                  <a:pt x="5670573" y="3247017"/>
                  <a:pt x="5672912" y="3247965"/>
                  <a:pt x="5674947" y="3247111"/>
                </a:cubicBezTo>
                <a:cubicBezTo>
                  <a:pt x="5674985" y="3247093"/>
                  <a:pt x="5675004" y="3247093"/>
                  <a:pt x="5675042" y="3247073"/>
                </a:cubicBezTo>
                <a:cubicBezTo>
                  <a:pt x="5677210" y="3246618"/>
                  <a:pt x="5678579" y="3244513"/>
                  <a:pt x="5678122" y="3242351"/>
                </a:cubicBezTo>
                <a:cubicBezTo>
                  <a:pt x="5677685" y="3240208"/>
                  <a:pt x="5675556" y="3238823"/>
                  <a:pt x="5673407" y="3239278"/>
                </a:cubicBezTo>
                <a:close/>
                <a:moveTo>
                  <a:pt x="3379468" y="3239108"/>
                </a:moveTo>
                <a:cubicBezTo>
                  <a:pt x="3374524" y="3260729"/>
                  <a:pt x="3395061" y="3240246"/>
                  <a:pt x="3379468" y="3239108"/>
                </a:cubicBezTo>
                <a:close/>
                <a:moveTo>
                  <a:pt x="5692137" y="3237988"/>
                </a:moveTo>
                <a:cubicBezTo>
                  <a:pt x="5691795" y="3238121"/>
                  <a:pt x="5691529" y="3238387"/>
                  <a:pt x="5691395" y="3238728"/>
                </a:cubicBezTo>
                <a:lnTo>
                  <a:pt x="5692156" y="3240435"/>
                </a:lnTo>
                <a:cubicBezTo>
                  <a:pt x="5692651" y="3240852"/>
                  <a:pt x="5693373" y="3240852"/>
                  <a:pt x="5693867" y="3240435"/>
                </a:cubicBezTo>
                <a:cubicBezTo>
                  <a:pt x="5694172" y="3239904"/>
                  <a:pt x="5694172" y="3239259"/>
                  <a:pt x="5693867" y="3238728"/>
                </a:cubicBezTo>
                <a:cubicBezTo>
                  <a:pt x="5693601" y="3238045"/>
                  <a:pt x="5692822" y="3237723"/>
                  <a:pt x="5692137" y="3237988"/>
                </a:cubicBezTo>
                <a:close/>
                <a:moveTo>
                  <a:pt x="357305" y="3237021"/>
                </a:moveTo>
                <a:cubicBezTo>
                  <a:pt x="356166" y="3237287"/>
                  <a:pt x="355371" y="3238311"/>
                  <a:pt x="355403" y="3239487"/>
                </a:cubicBezTo>
                <a:cubicBezTo>
                  <a:pt x="355597" y="3240663"/>
                  <a:pt x="356679" y="3241497"/>
                  <a:pt x="357875" y="3241383"/>
                </a:cubicBezTo>
                <a:cubicBezTo>
                  <a:pt x="359028" y="3241308"/>
                  <a:pt x="359893" y="3240303"/>
                  <a:pt x="359807" y="3239145"/>
                </a:cubicBezTo>
                <a:cubicBezTo>
                  <a:pt x="359802" y="3239070"/>
                  <a:pt x="359792" y="3238994"/>
                  <a:pt x="359777" y="3238918"/>
                </a:cubicBezTo>
                <a:cubicBezTo>
                  <a:pt x="359467" y="3238216"/>
                  <a:pt x="358824" y="3237723"/>
                  <a:pt x="358065" y="3237590"/>
                </a:cubicBezTo>
                <a:close/>
                <a:moveTo>
                  <a:pt x="321175" y="3236073"/>
                </a:moveTo>
                <a:lnTo>
                  <a:pt x="312428" y="3237211"/>
                </a:lnTo>
                <a:lnTo>
                  <a:pt x="312428" y="3241573"/>
                </a:lnTo>
                <a:lnTo>
                  <a:pt x="318323" y="3241573"/>
                </a:lnTo>
                <a:lnTo>
                  <a:pt x="324027" y="3246315"/>
                </a:lnTo>
                <a:lnTo>
                  <a:pt x="329732" y="3251057"/>
                </a:lnTo>
                <a:lnTo>
                  <a:pt x="326690" y="3259023"/>
                </a:lnTo>
                <a:lnTo>
                  <a:pt x="323457" y="3266988"/>
                </a:lnTo>
                <a:lnTo>
                  <a:pt x="318703" y="3270023"/>
                </a:lnTo>
                <a:cubicBezTo>
                  <a:pt x="316337" y="3271464"/>
                  <a:pt x="313774" y="3272546"/>
                  <a:pt x="311097" y="3273247"/>
                </a:cubicBezTo>
                <a:lnTo>
                  <a:pt x="308244" y="3273247"/>
                </a:lnTo>
                <a:lnTo>
                  <a:pt x="305582" y="3281403"/>
                </a:lnTo>
                <a:lnTo>
                  <a:pt x="302730" y="3289559"/>
                </a:lnTo>
                <a:lnTo>
                  <a:pt x="299307" y="3287283"/>
                </a:lnTo>
                <a:lnTo>
                  <a:pt x="295694" y="3285196"/>
                </a:lnTo>
                <a:lnTo>
                  <a:pt x="295694" y="3291645"/>
                </a:lnTo>
                <a:lnTo>
                  <a:pt x="299497" y="3293921"/>
                </a:lnTo>
                <a:lnTo>
                  <a:pt x="303300" y="3296576"/>
                </a:lnTo>
                <a:lnTo>
                  <a:pt x="307674" y="3292973"/>
                </a:lnTo>
                <a:lnTo>
                  <a:pt x="310907" y="3290507"/>
                </a:lnTo>
                <a:lnTo>
                  <a:pt x="312238" y="3283869"/>
                </a:lnTo>
                <a:cubicBezTo>
                  <a:pt x="312717" y="3280777"/>
                  <a:pt x="313957" y="3277837"/>
                  <a:pt x="315851" y="3275334"/>
                </a:cubicBezTo>
                <a:cubicBezTo>
                  <a:pt x="318296" y="3273930"/>
                  <a:pt x="321025" y="3273096"/>
                  <a:pt x="323837" y="3272868"/>
                </a:cubicBezTo>
                <a:lnTo>
                  <a:pt x="329542" y="3272868"/>
                </a:lnTo>
                <a:lnTo>
                  <a:pt x="330493" y="3267937"/>
                </a:lnTo>
                <a:cubicBezTo>
                  <a:pt x="331385" y="3264485"/>
                  <a:pt x="332864" y="3261223"/>
                  <a:pt x="334866" y="3258264"/>
                </a:cubicBezTo>
                <a:cubicBezTo>
                  <a:pt x="336515" y="3256500"/>
                  <a:pt x="337692" y="3254338"/>
                  <a:pt x="338289" y="3252005"/>
                </a:cubicBezTo>
                <a:cubicBezTo>
                  <a:pt x="338289" y="3252005"/>
                  <a:pt x="336958" y="3249729"/>
                  <a:pt x="335247" y="3248401"/>
                </a:cubicBezTo>
                <a:cubicBezTo>
                  <a:pt x="333594" y="3247187"/>
                  <a:pt x="331597" y="3246524"/>
                  <a:pt x="329542" y="3246505"/>
                </a:cubicBezTo>
                <a:lnTo>
                  <a:pt x="326499" y="3246505"/>
                </a:lnTo>
                <a:lnTo>
                  <a:pt x="323837" y="3241383"/>
                </a:lnTo>
                <a:close/>
                <a:moveTo>
                  <a:pt x="5516261" y="3235504"/>
                </a:moveTo>
                <a:cubicBezTo>
                  <a:pt x="5515424" y="3235390"/>
                  <a:pt x="5514664" y="3235978"/>
                  <a:pt x="5514550" y="3236813"/>
                </a:cubicBezTo>
                <a:lnTo>
                  <a:pt x="5514550" y="3237211"/>
                </a:lnTo>
                <a:cubicBezTo>
                  <a:pt x="5514550" y="3237211"/>
                  <a:pt x="5515500" y="3238349"/>
                  <a:pt x="5516261" y="3237211"/>
                </a:cubicBezTo>
                <a:cubicBezTo>
                  <a:pt x="5516603" y="3236699"/>
                  <a:pt x="5516603" y="3236016"/>
                  <a:pt x="5516261" y="3235504"/>
                </a:cubicBezTo>
                <a:close/>
                <a:moveTo>
                  <a:pt x="268476" y="3235293"/>
                </a:moveTo>
                <a:lnTo>
                  <a:pt x="268502" y="3235314"/>
                </a:lnTo>
                <a:lnTo>
                  <a:pt x="268502" y="3235616"/>
                </a:lnTo>
                <a:lnTo>
                  <a:pt x="268311" y="3235504"/>
                </a:lnTo>
                <a:close/>
                <a:moveTo>
                  <a:pt x="575034" y="3234745"/>
                </a:moveTo>
                <a:cubicBezTo>
                  <a:pt x="569330" y="3262436"/>
                  <a:pt x="591008" y="3240814"/>
                  <a:pt x="575034" y="3234745"/>
                </a:cubicBezTo>
                <a:close/>
                <a:moveTo>
                  <a:pt x="1304476" y="3233987"/>
                </a:moveTo>
                <a:cubicBezTo>
                  <a:pt x="1303370" y="3235542"/>
                  <a:pt x="1301943" y="3236832"/>
                  <a:pt x="1300293" y="3237780"/>
                </a:cubicBezTo>
                <a:lnTo>
                  <a:pt x="1297060" y="3239297"/>
                </a:lnTo>
                <a:lnTo>
                  <a:pt x="1286602" y="3236642"/>
                </a:lnTo>
                <a:lnTo>
                  <a:pt x="1287742" y="3239297"/>
                </a:lnTo>
                <a:lnTo>
                  <a:pt x="1289074" y="3241952"/>
                </a:lnTo>
                <a:lnTo>
                  <a:pt x="1305807" y="3239866"/>
                </a:lnTo>
                <a:close/>
                <a:moveTo>
                  <a:pt x="2687297" y="3233797"/>
                </a:moveTo>
                <a:cubicBezTo>
                  <a:pt x="2678550" y="3247073"/>
                  <a:pt x="2703460" y="3235504"/>
                  <a:pt x="2687297" y="3233797"/>
                </a:cubicBezTo>
                <a:close/>
                <a:moveTo>
                  <a:pt x="465195" y="3233738"/>
                </a:moveTo>
                <a:cubicBezTo>
                  <a:pt x="461464" y="3234935"/>
                  <a:pt x="458088" y="3238017"/>
                  <a:pt x="455616" y="3243660"/>
                </a:cubicBezTo>
                <a:cubicBezTo>
                  <a:pt x="460370" y="3250108"/>
                  <a:pt x="480526" y="3241004"/>
                  <a:pt x="481858" y="3250867"/>
                </a:cubicBezTo>
                <a:cubicBezTo>
                  <a:pt x="483189" y="3260729"/>
                  <a:pt x="475582" y="3260540"/>
                  <a:pt x="477104" y="3269833"/>
                </a:cubicBezTo>
                <a:cubicBezTo>
                  <a:pt x="481097" y="3274954"/>
                  <a:pt x="487420" y="3276187"/>
                  <a:pt x="493909" y="3275429"/>
                </a:cubicBezTo>
                <a:lnTo>
                  <a:pt x="510320" y="3269572"/>
                </a:lnTo>
                <a:lnTo>
                  <a:pt x="510381" y="3270023"/>
                </a:lnTo>
                <a:lnTo>
                  <a:pt x="511712" y="3269075"/>
                </a:lnTo>
                <a:lnTo>
                  <a:pt x="510320" y="3269572"/>
                </a:lnTo>
                <a:lnTo>
                  <a:pt x="508099" y="3253332"/>
                </a:lnTo>
                <a:cubicBezTo>
                  <a:pt x="504867" y="3250298"/>
                  <a:pt x="501063" y="3256367"/>
                  <a:pt x="493647" y="3255608"/>
                </a:cubicBezTo>
                <a:cubicBezTo>
                  <a:pt x="490795" y="3243517"/>
                  <a:pt x="476391" y="3230146"/>
                  <a:pt x="465195" y="3233738"/>
                </a:cubicBezTo>
                <a:close/>
                <a:moveTo>
                  <a:pt x="2303941" y="3232280"/>
                </a:moveTo>
                <a:cubicBezTo>
                  <a:pt x="2300898" y="3235883"/>
                  <a:pt x="2291581" y="3253332"/>
                  <a:pt x="2302420" y="3234745"/>
                </a:cubicBezTo>
                <a:lnTo>
                  <a:pt x="2302229" y="3235504"/>
                </a:lnTo>
                <a:close/>
                <a:moveTo>
                  <a:pt x="304251" y="3231142"/>
                </a:moveTo>
                <a:lnTo>
                  <a:pt x="304061" y="3231331"/>
                </a:lnTo>
                <a:cubicBezTo>
                  <a:pt x="303536" y="3231312"/>
                  <a:pt x="303102" y="3231730"/>
                  <a:pt x="303091" y="3232261"/>
                </a:cubicBezTo>
                <a:cubicBezTo>
                  <a:pt x="303089" y="3232337"/>
                  <a:pt x="303097" y="3232393"/>
                  <a:pt x="303110" y="3232469"/>
                </a:cubicBezTo>
                <a:cubicBezTo>
                  <a:pt x="302859" y="3233038"/>
                  <a:pt x="303121" y="3233721"/>
                  <a:pt x="303700" y="3233968"/>
                </a:cubicBezTo>
                <a:cubicBezTo>
                  <a:pt x="304278" y="3234214"/>
                  <a:pt x="304951" y="3233949"/>
                  <a:pt x="305202" y="3233380"/>
                </a:cubicBezTo>
                <a:cubicBezTo>
                  <a:pt x="305329" y="3233095"/>
                  <a:pt x="305329" y="3232754"/>
                  <a:pt x="305202" y="3232469"/>
                </a:cubicBezTo>
                <a:cubicBezTo>
                  <a:pt x="305202" y="3232469"/>
                  <a:pt x="304251" y="3230952"/>
                  <a:pt x="304251" y="3231142"/>
                </a:cubicBezTo>
                <a:close/>
                <a:moveTo>
                  <a:pt x="4808497" y="3229814"/>
                </a:moveTo>
                <a:cubicBezTo>
                  <a:pt x="4808687" y="3237401"/>
                  <a:pt x="4802222" y="3254281"/>
                  <a:pt x="4818005" y="3248970"/>
                </a:cubicBezTo>
                <a:lnTo>
                  <a:pt x="4818956" y="3250677"/>
                </a:lnTo>
                <a:cubicBezTo>
                  <a:pt x="4819450" y="3242351"/>
                  <a:pt x="4815476" y="3234404"/>
                  <a:pt x="4808497" y="3229814"/>
                </a:cubicBezTo>
                <a:close/>
                <a:moveTo>
                  <a:pt x="1297440" y="3229624"/>
                </a:moveTo>
                <a:lnTo>
                  <a:pt x="1291736" y="3230193"/>
                </a:lnTo>
                <a:lnTo>
                  <a:pt x="1293447" y="3231521"/>
                </a:lnTo>
                <a:lnTo>
                  <a:pt x="1294968" y="3232849"/>
                </a:lnTo>
                <a:lnTo>
                  <a:pt x="1296299" y="3231142"/>
                </a:lnTo>
                <a:close/>
                <a:moveTo>
                  <a:pt x="1706468" y="3229435"/>
                </a:moveTo>
                <a:cubicBezTo>
                  <a:pt x="1705540" y="3236452"/>
                  <a:pt x="1709914" y="3243072"/>
                  <a:pt x="1716736" y="3244987"/>
                </a:cubicBezTo>
                <a:lnTo>
                  <a:pt x="1716927" y="3244987"/>
                </a:lnTo>
                <a:cubicBezTo>
                  <a:pt x="1716927" y="3236832"/>
                  <a:pt x="1716927" y="3226021"/>
                  <a:pt x="1706468" y="3229435"/>
                </a:cubicBezTo>
                <a:close/>
                <a:moveTo>
                  <a:pt x="948693" y="3229435"/>
                </a:moveTo>
                <a:lnTo>
                  <a:pt x="948693" y="3232469"/>
                </a:lnTo>
                <a:lnTo>
                  <a:pt x="948693" y="3235314"/>
                </a:lnTo>
                <a:lnTo>
                  <a:pt x="948693" y="3236452"/>
                </a:lnTo>
                <a:lnTo>
                  <a:pt x="950214" y="3237590"/>
                </a:lnTo>
                <a:close/>
                <a:moveTo>
                  <a:pt x="1397273" y="3229055"/>
                </a:moveTo>
                <a:cubicBezTo>
                  <a:pt x="1390237" y="3244608"/>
                  <a:pt x="1421233" y="3244608"/>
                  <a:pt x="1413626" y="3229435"/>
                </a:cubicBezTo>
                <a:lnTo>
                  <a:pt x="1413056" y="3229055"/>
                </a:lnTo>
                <a:close/>
                <a:moveTo>
                  <a:pt x="3254345" y="3228486"/>
                </a:moveTo>
                <a:cubicBezTo>
                  <a:pt x="3269938" y="3229624"/>
                  <a:pt x="3249401" y="3250108"/>
                  <a:pt x="3254345" y="3228486"/>
                </a:cubicBezTo>
                <a:close/>
                <a:moveTo>
                  <a:pt x="2653259" y="3227538"/>
                </a:moveTo>
                <a:cubicBezTo>
                  <a:pt x="2655921" y="3235921"/>
                  <a:pt x="2664897" y="3240568"/>
                  <a:pt x="2673321" y="3237913"/>
                </a:cubicBezTo>
                <a:lnTo>
                  <a:pt x="2680360" y="3232372"/>
                </a:lnTo>
                <a:lnTo>
                  <a:pt x="2681783" y="3232469"/>
                </a:lnTo>
                <a:lnTo>
                  <a:pt x="2682163" y="3230952"/>
                </a:lnTo>
                <a:lnTo>
                  <a:pt x="2680360" y="3232372"/>
                </a:lnTo>
                <a:lnTo>
                  <a:pt x="2668591" y="3231568"/>
                </a:lnTo>
                <a:cubicBezTo>
                  <a:pt x="2663908" y="3230004"/>
                  <a:pt x="2658869" y="3227918"/>
                  <a:pt x="2653259" y="3227538"/>
                </a:cubicBezTo>
                <a:close/>
                <a:moveTo>
                  <a:pt x="258613" y="3227538"/>
                </a:moveTo>
                <a:cubicBezTo>
                  <a:pt x="254158" y="3228031"/>
                  <a:pt x="250790" y="3231786"/>
                  <a:pt x="250817" y="3236263"/>
                </a:cubicBezTo>
                <a:lnTo>
                  <a:pt x="247584" y="3236263"/>
                </a:lnTo>
                <a:lnTo>
                  <a:pt x="231421" y="3238159"/>
                </a:lnTo>
                <a:lnTo>
                  <a:pt x="234083" y="3241383"/>
                </a:lnTo>
                <a:lnTo>
                  <a:pt x="244161" y="3240056"/>
                </a:lnTo>
                <a:lnTo>
                  <a:pt x="251387" y="3240056"/>
                </a:lnTo>
                <a:cubicBezTo>
                  <a:pt x="253327" y="3244589"/>
                  <a:pt x="258579" y="3246694"/>
                  <a:pt x="263118" y="3244741"/>
                </a:cubicBezTo>
                <a:cubicBezTo>
                  <a:pt x="266699" y="3243223"/>
                  <a:pt x="268876" y="3239563"/>
                  <a:pt x="268502" y="3235694"/>
                </a:cubicBezTo>
                <a:lnTo>
                  <a:pt x="268502" y="3235616"/>
                </a:lnTo>
                <a:lnTo>
                  <a:pt x="273826" y="3238728"/>
                </a:lnTo>
                <a:lnTo>
                  <a:pt x="279531" y="3241952"/>
                </a:lnTo>
                <a:lnTo>
                  <a:pt x="278200" y="3244987"/>
                </a:lnTo>
                <a:lnTo>
                  <a:pt x="276868" y="3247832"/>
                </a:lnTo>
                <a:lnTo>
                  <a:pt x="269262" y="3247832"/>
                </a:lnTo>
                <a:lnTo>
                  <a:pt x="261846" y="3247832"/>
                </a:lnTo>
                <a:lnTo>
                  <a:pt x="261846" y="3252953"/>
                </a:lnTo>
                <a:cubicBezTo>
                  <a:pt x="261975" y="3255210"/>
                  <a:pt x="262768" y="3257391"/>
                  <a:pt x="264128" y="3259212"/>
                </a:cubicBezTo>
                <a:lnTo>
                  <a:pt x="265649" y="3260350"/>
                </a:lnTo>
                <a:lnTo>
                  <a:pt x="272495" y="3255419"/>
                </a:lnTo>
                <a:cubicBezTo>
                  <a:pt x="270593" y="3262247"/>
                  <a:pt x="276298" y="3274385"/>
                  <a:pt x="283144" y="3272109"/>
                </a:cubicBezTo>
                <a:cubicBezTo>
                  <a:pt x="283144" y="3259402"/>
                  <a:pt x="276298" y="3260919"/>
                  <a:pt x="280862" y="3254091"/>
                </a:cubicBezTo>
                <a:lnTo>
                  <a:pt x="282953" y="3254091"/>
                </a:lnTo>
                <a:lnTo>
                  <a:pt x="287707" y="3249350"/>
                </a:lnTo>
                <a:lnTo>
                  <a:pt x="294173" y="3243849"/>
                </a:lnTo>
                <a:lnTo>
                  <a:pt x="289419" y="3241952"/>
                </a:lnTo>
                <a:lnTo>
                  <a:pt x="284475" y="3240056"/>
                </a:lnTo>
                <a:lnTo>
                  <a:pt x="284475" y="3236073"/>
                </a:lnTo>
                <a:lnTo>
                  <a:pt x="284475" y="3232090"/>
                </a:lnTo>
                <a:lnTo>
                  <a:pt x="275918" y="3233038"/>
                </a:lnTo>
                <a:lnTo>
                  <a:pt x="277439" y="3235125"/>
                </a:lnTo>
                <a:lnTo>
                  <a:pt x="279150" y="3237211"/>
                </a:lnTo>
                <a:lnTo>
                  <a:pt x="274967" y="3234745"/>
                </a:lnTo>
                <a:lnTo>
                  <a:pt x="270974" y="3232090"/>
                </a:lnTo>
                <a:lnTo>
                  <a:pt x="269642" y="3233797"/>
                </a:lnTo>
                <a:lnTo>
                  <a:pt x="268476" y="3235293"/>
                </a:lnTo>
                <a:close/>
                <a:moveTo>
                  <a:pt x="5624080" y="3226400"/>
                </a:moveTo>
                <a:lnTo>
                  <a:pt x="5632447" y="3245367"/>
                </a:lnTo>
                <a:lnTo>
                  <a:pt x="5635299" y="3238539"/>
                </a:lnTo>
                <a:lnTo>
                  <a:pt x="5638152" y="3231521"/>
                </a:lnTo>
                <a:lnTo>
                  <a:pt x="5631116" y="3228866"/>
                </a:lnTo>
                <a:close/>
                <a:moveTo>
                  <a:pt x="1434163" y="3225641"/>
                </a:moveTo>
                <a:lnTo>
                  <a:pt x="1430740" y="3230004"/>
                </a:lnTo>
                <a:lnTo>
                  <a:pt x="1427508" y="3234176"/>
                </a:lnTo>
                <a:lnTo>
                  <a:pt x="1442530" y="3232280"/>
                </a:lnTo>
                <a:lnTo>
                  <a:pt x="1438347" y="3229055"/>
                </a:lnTo>
                <a:close/>
                <a:moveTo>
                  <a:pt x="4829414" y="3224503"/>
                </a:moveTo>
                <a:lnTo>
                  <a:pt x="4829414" y="3234935"/>
                </a:lnTo>
                <a:lnTo>
                  <a:pt x="4839873" y="3234935"/>
                </a:lnTo>
                <a:lnTo>
                  <a:pt x="4839873" y="3224503"/>
                </a:lnTo>
                <a:close/>
                <a:moveTo>
                  <a:pt x="2626637" y="3224314"/>
                </a:moveTo>
                <a:cubicBezTo>
                  <a:pt x="2609333" y="3231900"/>
                  <a:pt x="2646984" y="3237211"/>
                  <a:pt x="2626637" y="3224314"/>
                </a:cubicBezTo>
                <a:close/>
                <a:moveTo>
                  <a:pt x="2129947" y="3224314"/>
                </a:moveTo>
                <a:cubicBezTo>
                  <a:pt x="2124813" y="3245936"/>
                  <a:pt x="2145540" y="3225262"/>
                  <a:pt x="2129947" y="3224314"/>
                </a:cubicBezTo>
                <a:close/>
                <a:moveTo>
                  <a:pt x="734576" y="3224314"/>
                </a:moveTo>
                <a:lnTo>
                  <a:pt x="729822" y="3227538"/>
                </a:lnTo>
                <a:cubicBezTo>
                  <a:pt x="727147" y="3229378"/>
                  <a:pt x="724718" y="3231540"/>
                  <a:pt x="722596" y="3233987"/>
                </a:cubicBezTo>
                <a:lnTo>
                  <a:pt x="721265" y="3234366"/>
                </a:lnTo>
                <a:lnTo>
                  <a:pt x="717652" y="3238728"/>
                </a:lnTo>
                <a:lnTo>
                  <a:pt x="712518" y="3238728"/>
                </a:lnTo>
                <a:lnTo>
                  <a:pt x="707384" y="3238728"/>
                </a:lnTo>
                <a:lnTo>
                  <a:pt x="707384" y="3246694"/>
                </a:lnTo>
                <a:lnTo>
                  <a:pt x="709665" y="3246694"/>
                </a:lnTo>
                <a:cubicBezTo>
                  <a:pt x="712917" y="3245575"/>
                  <a:pt x="716041" y="3244115"/>
                  <a:pt x="718983" y="3242332"/>
                </a:cubicBezTo>
                <a:lnTo>
                  <a:pt x="726209" y="3238159"/>
                </a:lnTo>
                <a:lnTo>
                  <a:pt x="726209" y="3234176"/>
                </a:lnTo>
                <a:lnTo>
                  <a:pt x="730393" y="3232469"/>
                </a:lnTo>
                <a:lnTo>
                  <a:pt x="734576" y="3230952"/>
                </a:lnTo>
                <a:close/>
                <a:moveTo>
                  <a:pt x="206320" y="3224314"/>
                </a:moveTo>
                <a:cubicBezTo>
                  <a:pt x="201376" y="3245936"/>
                  <a:pt x="221913" y="3225262"/>
                  <a:pt x="206320" y="3224314"/>
                </a:cubicBezTo>
                <a:close/>
                <a:moveTo>
                  <a:pt x="3123897" y="3223176"/>
                </a:moveTo>
                <a:lnTo>
                  <a:pt x="3123897" y="3233607"/>
                </a:lnTo>
                <a:lnTo>
                  <a:pt x="3134356" y="3233607"/>
                </a:lnTo>
                <a:lnTo>
                  <a:pt x="3134356" y="3223176"/>
                </a:lnTo>
                <a:close/>
                <a:moveTo>
                  <a:pt x="5602402" y="3222986"/>
                </a:moveTo>
                <a:cubicBezTo>
                  <a:pt x="5582055" y="3235883"/>
                  <a:pt x="5619706" y="3230573"/>
                  <a:pt x="5602402" y="3222986"/>
                </a:cubicBezTo>
                <a:close/>
                <a:moveTo>
                  <a:pt x="1304857" y="3222038"/>
                </a:moveTo>
                <a:lnTo>
                  <a:pt x="1305997" y="3224314"/>
                </a:lnTo>
                <a:cubicBezTo>
                  <a:pt x="1306682" y="3225850"/>
                  <a:pt x="1307998" y="3227026"/>
                  <a:pt x="1309611" y="3227538"/>
                </a:cubicBezTo>
                <a:lnTo>
                  <a:pt x="1309611" y="3227159"/>
                </a:lnTo>
                <a:lnTo>
                  <a:pt x="1312273" y="3227159"/>
                </a:lnTo>
                <a:lnTo>
                  <a:pt x="1312273" y="3225072"/>
                </a:lnTo>
                <a:cubicBezTo>
                  <a:pt x="1312273" y="3223934"/>
                  <a:pt x="1310561" y="3222607"/>
                  <a:pt x="1308469" y="3222038"/>
                </a:cubicBezTo>
                <a:close/>
                <a:moveTo>
                  <a:pt x="1357340" y="3220331"/>
                </a:moveTo>
                <a:lnTo>
                  <a:pt x="1356566" y="3224810"/>
                </a:lnTo>
                <a:lnTo>
                  <a:pt x="1355795" y="3226059"/>
                </a:lnTo>
                <a:lnTo>
                  <a:pt x="1351445" y="3227728"/>
                </a:lnTo>
                <a:lnTo>
                  <a:pt x="1346311" y="3229435"/>
                </a:lnTo>
                <a:lnTo>
                  <a:pt x="1346311" y="3232090"/>
                </a:lnTo>
                <a:lnTo>
                  <a:pt x="1342888" y="3234556"/>
                </a:lnTo>
                <a:lnTo>
                  <a:pt x="1347832" y="3232849"/>
                </a:lnTo>
                <a:lnTo>
                  <a:pt x="1352776" y="3230952"/>
                </a:lnTo>
                <a:lnTo>
                  <a:pt x="1355795" y="3226059"/>
                </a:lnTo>
                <a:lnTo>
                  <a:pt x="1356389" y="3225831"/>
                </a:lnTo>
                <a:lnTo>
                  <a:pt x="1356566" y="3224810"/>
                </a:lnTo>
                <a:lnTo>
                  <a:pt x="1357340" y="3223555"/>
                </a:lnTo>
                <a:close/>
                <a:moveTo>
                  <a:pt x="598994" y="3220331"/>
                </a:moveTo>
                <a:lnTo>
                  <a:pt x="588155" y="3233038"/>
                </a:lnTo>
                <a:lnTo>
                  <a:pt x="591198" y="3231521"/>
                </a:lnTo>
                <a:cubicBezTo>
                  <a:pt x="593407" y="3230042"/>
                  <a:pt x="595448" y="3228316"/>
                  <a:pt x="597283" y="3226400"/>
                </a:cubicBezTo>
                <a:cubicBezTo>
                  <a:pt x="599321" y="3224447"/>
                  <a:pt x="601708" y="3222910"/>
                  <a:pt x="604319" y="3221848"/>
                </a:cubicBezTo>
                <a:lnTo>
                  <a:pt x="608692" y="3220331"/>
                </a:lnTo>
                <a:lnTo>
                  <a:pt x="603748" y="3220331"/>
                </a:lnTo>
                <a:close/>
                <a:moveTo>
                  <a:pt x="562864" y="3219572"/>
                </a:moveTo>
                <a:lnTo>
                  <a:pt x="562864" y="3226021"/>
                </a:lnTo>
                <a:lnTo>
                  <a:pt x="564956" y="3226021"/>
                </a:lnTo>
                <a:cubicBezTo>
                  <a:pt x="566234" y="3225793"/>
                  <a:pt x="567308" y="3224940"/>
                  <a:pt x="567808" y="3223745"/>
                </a:cubicBezTo>
                <a:lnTo>
                  <a:pt x="568759" y="3221658"/>
                </a:lnTo>
                <a:lnTo>
                  <a:pt x="567238" y="3220520"/>
                </a:lnTo>
                <a:cubicBezTo>
                  <a:pt x="566145" y="3220065"/>
                  <a:pt x="564909" y="3220065"/>
                  <a:pt x="563815" y="3220520"/>
                </a:cubicBezTo>
                <a:close/>
                <a:moveTo>
                  <a:pt x="2508169" y="3219382"/>
                </a:moveTo>
                <a:cubicBezTo>
                  <a:pt x="2516346" y="3237780"/>
                  <a:pt x="2493907" y="3262247"/>
                  <a:pt x="2522051" y="3266040"/>
                </a:cubicBezTo>
                <a:lnTo>
                  <a:pt x="2523952" y="3266419"/>
                </a:lnTo>
                <a:cubicBezTo>
                  <a:pt x="2516346" y="3253143"/>
                  <a:pt x="2527375" y="3221279"/>
                  <a:pt x="2508169" y="3219382"/>
                </a:cubicBezTo>
                <a:close/>
                <a:moveTo>
                  <a:pt x="4913083" y="3219003"/>
                </a:moveTo>
                <a:cubicBezTo>
                  <a:pt x="4895779" y="3226590"/>
                  <a:pt x="4933621" y="3232090"/>
                  <a:pt x="4913083" y="3219003"/>
                </a:cubicBezTo>
                <a:close/>
                <a:moveTo>
                  <a:pt x="1439107" y="3219003"/>
                </a:moveTo>
                <a:lnTo>
                  <a:pt x="1432452" y="3219951"/>
                </a:lnTo>
                <a:lnTo>
                  <a:pt x="1433593" y="3221848"/>
                </a:lnTo>
                <a:cubicBezTo>
                  <a:pt x="1434496" y="3222929"/>
                  <a:pt x="1435797" y="3223612"/>
                  <a:pt x="1437206" y="3223745"/>
                </a:cubicBezTo>
                <a:cubicBezTo>
                  <a:pt x="1438345" y="3223479"/>
                  <a:pt x="1439140" y="3222455"/>
                  <a:pt x="1439107" y="3221279"/>
                </a:cubicBezTo>
                <a:close/>
                <a:moveTo>
                  <a:pt x="5554102" y="3218055"/>
                </a:moveTo>
                <a:cubicBezTo>
                  <a:pt x="5548398" y="3245746"/>
                  <a:pt x="5569885" y="3224314"/>
                  <a:pt x="5554102" y="3218055"/>
                </a:cubicBezTo>
                <a:close/>
                <a:moveTo>
                  <a:pt x="2349668" y="3216366"/>
                </a:moveTo>
                <a:cubicBezTo>
                  <a:pt x="2350149" y="3218695"/>
                  <a:pt x="2364696" y="3232280"/>
                  <a:pt x="2355283" y="3219193"/>
                </a:cubicBezTo>
                <a:cubicBezTo>
                  <a:pt x="2350910" y="3216064"/>
                  <a:pt x="2349507" y="3215589"/>
                  <a:pt x="2349668" y="3216366"/>
                </a:cubicBezTo>
                <a:close/>
                <a:moveTo>
                  <a:pt x="2647174" y="3215399"/>
                </a:moveTo>
                <a:cubicBezTo>
                  <a:pt x="2642040" y="3237021"/>
                  <a:pt x="2662767" y="3216348"/>
                  <a:pt x="2647174" y="3215399"/>
                </a:cubicBezTo>
                <a:close/>
                <a:moveTo>
                  <a:pt x="5508369" y="3215304"/>
                </a:moveTo>
                <a:cubicBezTo>
                  <a:pt x="5507742" y="3215873"/>
                  <a:pt x="5507704" y="3216860"/>
                  <a:pt x="5508275" y="3217486"/>
                </a:cubicBezTo>
                <a:lnTo>
                  <a:pt x="5508845" y="3215589"/>
                </a:lnTo>
                <a:cubicBezTo>
                  <a:pt x="5508464" y="3216025"/>
                  <a:pt x="5508464" y="3216670"/>
                  <a:pt x="5508845" y="3217106"/>
                </a:cubicBezTo>
                <a:cubicBezTo>
                  <a:pt x="5508845" y="3217106"/>
                  <a:pt x="5509986" y="3218244"/>
                  <a:pt x="5510556" y="3217106"/>
                </a:cubicBezTo>
                <a:cubicBezTo>
                  <a:pt x="5511127" y="3215968"/>
                  <a:pt x="5510556" y="3217106"/>
                  <a:pt x="5510556" y="3215399"/>
                </a:cubicBezTo>
                <a:cubicBezTo>
                  <a:pt x="5509986" y="3214773"/>
                  <a:pt x="5508997" y="3214735"/>
                  <a:pt x="5508369" y="3215304"/>
                </a:cubicBezTo>
                <a:close/>
                <a:moveTo>
                  <a:pt x="1910126" y="3214830"/>
                </a:moveTo>
                <a:cubicBezTo>
                  <a:pt x="1904992" y="3236452"/>
                  <a:pt x="1925719" y="3215779"/>
                  <a:pt x="1910126" y="3214830"/>
                </a:cubicBezTo>
                <a:close/>
                <a:moveTo>
                  <a:pt x="1889209" y="3214830"/>
                </a:moveTo>
                <a:cubicBezTo>
                  <a:pt x="1884074" y="3236452"/>
                  <a:pt x="1904801" y="3215779"/>
                  <a:pt x="1889209" y="3214830"/>
                </a:cubicBezTo>
                <a:close/>
                <a:moveTo>
                  <a:pt x="5532995" y="3213882"/>
                </a:moveTo>
                <a:lnTo>
                  <a:pt x="5532827" y="3214329"/>
                </a:lnTo>
                <a:lnTo>
                  <a:pt x="5532652" y="3214356"/>
                </a:lnTo>
                <a:cubicBezTo>
                  <a:pt x="5532444" y="3214660"/>
                  <a:pt x="5532348" y="3215039"/>
                  <a:pt x="5532424" y="3215399"/>
                </a:cubicBezTo>
                <a:lnTo>
                  <a:pt x="5532827" y="3214329"/>
                </a:lnTo>
                <a:lnTo>
                  <a:pt x="5532995" y="3214304"/>
                </a:lnTo>
                <a:lnTo>
                  <a:pt x="5532995" y="3215589"/>
                </a:lnTo>
                <a:cubicBezTo>
                  <a:pt x="5533432" y="3215968"/>
                  <a:pt x="5534079" y="3215968"/>
                  <a:pt x="5534516" y="3215589"/>
                </a:cubicBezTo>
                <a:cubicBezTo>
                  <a:pt x="5534897" y="3215153"/>
                  <a:pt x="5534897" y="3214508"/>
                  <a:pt x="5534516" y="3214072"/>
                </a:cubicBezTo>
                <a:lnTo>
                  <a:pt x="5532995" y="3214304"/>
                </a:lnTo>
                <a:close/>
                <a:moveTo>
                  <a:pt x="3515430" y="3213882"/>
                </a:moveTo>
                <a:lnTo>
                  <a:pt x="3516046" y="3214297"/>
                </a:lnTo>
                <a:lnTo>
                  <a:pt x="3517308" y="3225997"/>
                </a:lnTo>
                <a:cubicBezTo>
                  <a:pt x="3518615" y="3229293"/>
                  <a:pt x="3521230" y="3231142"/>
                  <a:pt x="3526459" y="3229435"/>
                </a:cubicBezTo>
                <a:cubicBezTo>
                  <a:pt x="3526849" y="3225831"/>
                  <a:pt x="3525860" y="3222360"/>
                  <a:pt x="3523890" y="3219582"/>
                </a:cubicBezTo>
                <a:lnTo>
                  <a:pt x="3516046" y="3214297"/>
                </a:lnTo>
                <a:lnTo>
                  <a:pt x="3516001" y="3213882"/>
                </a:lnTo>
                <a:close/>
                <a:moveTo>
                  <a:pt x="424810" y="3213882"/>
                </a:moveTo>
                <a:cubicBezTo>
                  <a:pt x="419866" y="3235504"/>
                  <a:pt x="440403" y="3214830"/>
                  <a:pt x="424810" y="3213882"/>
                </a:cubicBezTo>
                <a:close/>
                <a:moveTo>
                  <a:pt x="2240428" y="3213503"/>
                </a:moveTo>
                <a:cubicBezTo>
                  <a:pt x="2220082" y="3226400"/>
                  <a:pt x="2257733" y="3221089"/>
                  <a:pt x="2240428" y="3213503"/>
                </a:cubicBezTo>
                <a:close/>
                <a:moveTo>
                  <a:pt x="3192734" y="3213123"/>
                </a:moveTo>
                <a:lnTo>
                  <a:pt x="3192734" y="3214261"/>
                </a:lnTo>
                <a:cubicBezTo>
                  <a:pt x="3192639" y="3215968"/>
                  <a:pt x="3192639" y="3217675"/>
                  <a:pt x="3192734" y="3219382"/>
                </a:cubicBezTo>
                <a:cubicBezTo>
                  <a:pt x="3191783" y="3226969"/>
                  <a:pt x="3194636" y="3232280"/>
                  <a:pt x="3202432" y="3233418"/>
                </a:cubicBezTo>
                <a:lnTo>
                  <a:pt x="3203383" y="3233987"/>
                </a:lnTo>
                <a:cubicBezTo>
                  <a:pt x="3204714" y="3222038"/>
                  <a:pt x="3202052" y="3215020"/>
                  <a:pt x="3192734" y="3213123"/>
                </a:cubicBezTo>
                <a:close/>
                <a:moveTo>
                  <a:pt x="1620149" y="3212845"/>
                </a:moveTo>
                <a:cubicBezTo>
                  <a:pt x="1614551" y="3216668"/>
                  <a:pt x="1615050" y="3231000"/>
                  <a:pt x="1622609" y="3229435"/>
                </a:cubicBezTo>
                <a:lnTo>
                  <a:pt x="1622419" y="3229055"/>
                </a:lnTo>
                <a:cubicBezTo>
                  <a:pt x="1622419" y="3222417"/>
                  <a:pt x="1629264" y="3221848"/>
                  <a:pt x="1627743" y="3213503"/>
                </a:cubicBezTo>
                <a:cubicBezTo>
                  <a:pt x="1624558" y="3211464"/>
                  <a:pt x="1622015" y="3211571"/>
                  <a:pt x="1620149" y="3212845"/>
                </a:cubicBezTo>
                <a:close/>
                <a:moveTo>
                  <a:pt x="5510556" y="3211986"/>
                </a:moveTo>
                <a:lnTo>
                  <a:pt x="5510556" y="3213692"/>
                </a:lnTo>
                <a:cubicBezTo>
                  <a:pt x="5511717" y="3216025"/>
                  <a:pt x="5513485" y="3217998"/>
                  <a:pt x="5515691" y="3219382"/>
                </a:cubicBezTo>
                <a:lnTo>
                  <a:pt x="5516261" y="3217865"/>
                </a:lnTo>
                <a:lnTo>
                  <a:pt x="5519684" y="3220141"/>
                </a:lnTo>
                <a:lnTo>
                  <a:pt x="5519684" y="3217675"/>
                </a:lnTo>
                <a:lnTo>
                  <a:pt x="5519684" y="3215210"/>
                </a:lnTo>
                <a:lnTo>
                  <a:pt x="5515120" y="3213503"/>
                </a:lnTo>
                <a:close/>
                <a:moveTo>
                  <a:pt x="2025361" y="3211891"/>
                </a:moveTo>
                <a:cubicBezTo>
                  <a:pt x="2019229" y="3211132"/>
                  <a:pt x="2010624" y="3217486"/>
                  <a:pt x="2017945" y="3233228"/>
                </a:cubicBezTo>
                <a:cubicBezTo>
                  <a:pt x="2035154" y="3220521"/>
                  <a:pt x="2031494" y="3212649"/>
                  <a:pt x="2025361" y="3211891"/>
                </a:cubicBezTo>
                <a:close/>
                <a:moveTo>
                  <a:pt x="5535277" y="3211417"/>
                </a:moveTo>
                <a:cubicBezTo>
                  <a:pt x="5535277" y="3211417"/>
                  <a:pt x="5535086" y="3212175"/>
                  <a:pt x="5535467" y="3212744"/>
                </a:cubicBezTo>
                <a:lnTo>
                  <a:pt x="5535086" y="3213123"/>
                </a:lnTo>
                <a:cubicBezTo>
                  <a:pt x="5535086" y="3213123"/>
                  <a:pt x="5535086" y="3214072"/>
                  <a:pt x="5536798" y="3213123"/>
                </a:cubicBezTo>
                <a:cubicBezTo>
                  <a:pt x="5537216" y="3212630"/>
                  <a:pt x="5537216" y="3211909"/>
                  <a:pt x="5536798" y="3211417"/>
                </a:cubicBezTo>
                <a:cubicBezTo>
                  <a:pt x="5536361" y="3211037"/>
                  <a:pt x="5535714" y="3211037"/>
                  <a:pt x="5535277" y="3211417"/>
                </a:cubicBezTo>
                <a:close/>
                <a:moveTo>
                  <a:pt x="225907" y="3209724"/>
                </a:moveTo>
                <a:cubicBezTo>
                  <a:pt x="224433" y="3209295"/>
                  <a:pt x="223102" y="3210326"/>
                  <a:pt x="221913" y="3213882"/>
                </a:cubicBezTo>
                <a:cubicBezTo>
                  <a:pt x="235224" y="3217296"/>
                  <a:pt x="202897" y="3231142"/>
                  <a:pt x="227237" y="3234745"/>
                </a:cubicBezTo>
                <a:cubicBezTo>
                  <a:pt x="222103" y="3210468"/>
                  <a:pt x="240168" y="3241952"/>
                  <a:pt x="242450" y="3224314"/>
                </a:cubicBezTo>
                <a:lnTo>
                  <a:pt x="243020" y="3224314"/>
                </a:lnTo>
                <a:cubicBezTo>
                  <a:pt x="236033" y="3225452"/>
                  <a:pt x="230328" y="3211013"/>
                  <a:pt x="225907" y="3209724"/>
                </a:cubicBezTo>
                <a:close/>
                <a:moveTo>
                  <a:pt x="2260585" y="3208951"/>
                </a:moveTo>
                <a:cubicBezTo>
                  <a:pt x="2255641" y="3230573"/>
                  <a:pt x="2276178" y="3210089"/>
                  <a:pt x="2260585" y="3208951"/>
                </a:cubicBezTo>
                <a:close/>
                <a:moveTo>
                  <a:pt x="3405710" y="3208571"/>
                </a:moveTo>
                <a:lnTo>
                  <a:pt x="3405710" y="3224314"/>
                </a:lnTo>
                <a:cubicBezTo>
                  <a:pt x="3415027" y="3224314"/>
                  <a:pt x="3417880" y="3219003"/>
                  <a:pt x="3415978" y="3208571"/>
                </a:cubicBezTo>
                <a:close/>
                <a:moveTo>
                  <a:pt x="2528136" y="3208571"/>
                </a:moveTo>
                <a:cubicBezTo>
                  <a:pt x="2529087" y="3216348"/>
                  <a:pt x="2525283" y="3227917"/>
                  <a:pt x="2532509" y="3229435"/>
                </a:cubicBezTo>
                <a:lnTo>
                  <a:pt x="2533460" y="3229435"/>
                </a:lnTo>
                <a:cubicBezTo>
                  <a:pt x="2532509" y="3221658"/>
                  <a:pt x="2535362" y="3210468"/>
                  <a:pt x="2528136" y="3208571"/>
                </a:cubicBezTo>
                <a:close/>
                <a:moveTo>
                  <a:pt x="2444467" y="3208571"/>
                </a:moveTo>
                <a:cubicBezTo>
                  <a:pt x="2439523" y="3230193"/>
                  <a:pt x="2460250" y="3209709"/>
                  <a:pt x="2444467" y="3208571"/>
                </a:cubicBezTo>
                <a:close/>
                <a:moveTo>
                  <a:pt x="2328471" y="3208571"/>
                </a:moveTo>
                <a:lnTo>
                  <a:pt x="2328281" y="3208761"/>
                </a:lnTo>
                <a:cubicBezTo>
                  <a:pt x="2328281" y="3221848"/>
                  <a:pt x="2328281" y="3234176"/>
                  <a:pt x="2338739" y="3234935"/>
                </a:cubicBezTo>
                <a:cubicBezTo>
                  <a:pt x="2349959" y="3224314"/>
                  <a:pt x="2338930" y="3212365"/>
                  <a:pt x="2328471" y="3208571"/>
                </a:cubicBezTo>
                <a:close/>
                <a:moveTo>
                  <a:pt x="643491" y="3208382"/>
                </a:moveTo>
                <a:cubicBezTo>
                  <a:pt x="631511" y="3206864"/>
                  <a:pt x="624475" y="3209709"/>
                  <a:pt x="622574" y="3218814"/>
                </a:cubicBezTo>
                <a:cubicBezTo>
                  <a:pt x="625281" y="3219686"/>
                  <a:pt x="627894" y="3220824"/>
                  <a:pt x="630370" y="3222227"/>
                </a:cubicBezTo>
                <a:cubicBezTo>
                  <a:pt x="625688" y="3224503"/>
                  <a:pt x="620860" y="3226476"/>
                  <a:pt x="615918" y="3228107"/>
                </a:cubicBezTo>
                <a:cubicBezTo>
                  <a:pt x="612258" y="3229643"/>
                  <a:pt x="608907" y="3231824"/>
                  <a:pt x="606030" y="3234556"/>
                </a:cubicBezTo>
                <a:lnTo>
                  <a:pt x="598804" y="3240814"/>
                </a:lnTo>
                <a:lnTo>
                  <a:pt x="595001" y="3240814"/>
                </a:lnTo>
                <a:lnTo>
                  <a:pt x="591198" y="3238728"/>
                </a:lnTo>
                <a:lnTo>
                  <a:pt x="593670" y="3240814"/>
                </a:lnTo>
                <a:cubicBezTo>
                  <a:pt x="595936" y="3242218"/>
                  <a:pt x="598454" y="3243185"/>
                  <a:pt x="601086" y="3243660"/>
                </a:cubicBezTo>
                <a:lnTo>
                  <a:pt x="606030" y="3243660"/>
                </a:lnTo>
                <a:lnTo>
                  <a:pt x="609833" y="3238728"/>
                </a:lnTo>
                <a:lnTo>
                  <a:pt x="613826" y="3233607"/>
                </a:lnTo>
                <a:lnTo>
                  <a:pt x="624665" y="3227917"/>
                </a:lnTo>
                <a:cubicBezTo>
                  <a:pt x="628468" y="3226021"/>
                  <a:pt x="632652" y="3224314"/>
                  <a:pt x="635885" y="3222986"/>
                </a:cubicBezTo>
                <a:cubicBezTo>
                  <a:pt x="638397" y="3223460"/>
                  <a:pt x="640979" y="3223460"/>
                  <a:pt x="643491" y="3222986"/>
                </a:cubicBezTo>
                <a:lnTo>
                  <a:pt x="643491" y="3221469"/>
                </a:lnTo>
                <a:lnTo>
                  <a:pt x="645773" y="3218624"/>
                </a:lnTo>
                <a:cubicBezTo>
                  <a:pt x="646954" y="3217372"/>
                  <a:pt x="647690" y="3215779"/>
                  <a:pt x="647864" y="3214072"/>
                </a:cubicBezTo>
                <a:cubicBezTo>
                  <a:pt x="647864" y="3213123"/>
                  <a:pt x="646724" y="3211986"/>
                  <a:pt x="645583" y="3211417"/>
                </a:cubicBezTo>
                <a:lnTo>
                  <a:pt x="643491" y="3211417"/>
                </a:lnTo>
                <a:close/>
                <a:moveTo>
                  <a:pt x="1821703" y="3208192"/>
                </a:moveTo>
                <a:lnTo>
                  <a:pt x="1821323" y="3208571"/>
                </a:lnTo>
                <a:lnTo>
                  <a:pt x="1821572" y="3208782"/>
                </a:lnTo>
                <a:lnTo>
                  <a:pt x="1818661" y="3221824"/>
                </a:lnTo>
                <a:cubicBezTo>
                  <a:pt x="1818090" y="3224835"/>
                  <a:pt x="1819421" y="3226779"/>
                  <a:pt x="1827027" y="3229055"/>
                </a:cubicBezTo>
                <a:cubicBezTo>
                  <a:pt x="1830165" y="3225736"/>
                  <a:pt x="1831782" y="3220995"/>
                  <a:pt x="1831093" y="3216893"/>
                </a:cubicBezTo>
                <a:lnTo>
                  <a:pt x="1821572" y="3208782"/>
                </a:lnTo>
                <a:close/>
                <a:moveTo>
                  <a:pt x="728681" y="3207813"/>
                </a:moveTo>
                <a:cubicBezTo>
                  <a:pt x="722976" y="3235504"/>
                  <a:pt x="744464" y="3214072"/>
                  <a:pt x="728681" y="3207813"/>
                </a:cubicBezTo>
                <a:close/>
                <a:moveTo>
                  <a:pt x="5653174" y="3207244"/>
                </a:moveTo>
                <a:lnTo>
                  <a:pt x="5653174" y="3211227"/>
                </a:lnTo>
                <a:cubicBezTo>
                  <a:pt x="5653745" y="3213408"/>
                  <a:pt x="5654581" y="3215494"/>
                  <a:pt x="5655646" y="3217486"/>
                </a:cubicBezTo>
                <a:cubicBezTo>
                  <a:pt x="5652052" y="3218206"/>
                  <a:pt x="5648705" y="3219838"/>
                  <a:pt x="5645948" y="3222227"/>
                </a:cubicBezTo>
                <a:lnTo>
                  <a:pt x="5638912" y="3228486"/>
                </a:lnTo>
                <a:lnTo>
                  <a:pt x="5650702" y="3230193"/>
                </a:lnTo>
                <a:lnTo>
                  <a:pt x="5662492" y="3231900"/>
                </a:lnTo>
                <a:cubicBezTo>
                  <a:pt x="5663633" y="3234366"/>
                  <a:pt x="5664964" y="3237401"/>
                  <a:pt x="5666105" y="3239297"/>
                </a:cubicBezTo>
                <a:lnTo>
                  <a:pt x="5668957" y="3244229"/>
                </a:lnTo>
                <a:lnTo>
                  <a:pt x="5663062" y="3230573"/>
                </a:lnTo>
                <a:lnTo>
                  <a:pt x="5664773" y="3226210"/>
                </a:lnTo>
                <a:lnTo>
                  <a:pt x="5667246" y="3219951"/>
                </a:lnTo>
                <a:lnTo>
                  <a:pt x="5660971" y="3217486"/>
                </a:lnTo>
                <a:cubicBezTo>
                  <a:pt x="5659791" y="3217182"/>
                  <a:pt x="5658536" y="3217182"/>
                  <a:pt x="5657358" y="3217486"/>
                </a:cubicBezTo>
                <a:close/>
                <a:moveTo>
                  <a:pt x="1335059" y="3207066"/>
                </a:moveTo>
                <a:cubicBezTo>
                  <a:pt x="1332430" y="3207670"/>
                  <a:pt x="1335710" y="3215210"/>
                  <a:pt x="1339845" y="3209520"/>
                </a:cubicBezTo>
                <a:cubicBezTo>
                  <a:pt x="1337469" y="3207434"/>
                  <a:pt x="1335936" y="3206865"/>
                  <a:pt x="1335059" y="3207066"/>
                </a:cubicBezTo>
                <a:close/>
                <a:moveTo>
                  <a:pt x="1392329" y="3206675"/>
                </a:moveTo>
                <a:cubicBezTo>
                  <a:pt x="1388906" y="3210658"/>
                  <a:pt x="1367989" y="3202312"/>
                  <a:pt x="1361333" y="3209140"/>
                </a:cubicBezTo>
                <a:lnTo>
                  <a:pt x="1361333" y="3216158"/>
                </a:lnTo>
                <a:cubicBezTo>
                  <a:pt x="1363438" y="3217106"/>
                  <a:pt x="1365688" y="3217675"/>
                  <a:pt x="1367989" y="3217865"/>
                </a:cubicBezTo>
                <a:cubicBezTo>
                  <a:pt x="1380919" y="3220141"/>
                  <a:pt x="1394611" y="3215968"/>
                  <a:pt x="1392329" y="3207054"/>
                </a:cubicBezTo>
                <a:close/>
                <a:moveTo>
                  <a:pt x="535277" y="3204977"/>
                </a:moveTo>
                <a:cubicBezTo>
                  <a:pt x="527282" y="3205182"/>
                  <a:pt x="519795" y="3215495"/>
                  <a:pt x="517227" y="3224314"/>
                </a:cubicBezTo>
                <a:lnTo>
                  <a:pt x="519128" y="3224314"/>
                </a:lnTo>
                <a:cubicBezTo>
                  <a:pt x="519066" y="3229681"/>
                  <a:pt x="522429" y="3234480"/>
                  <a:pt x="527495" y="3236263"/>
                </a:cubicBezTo>
                <a:cubicBezTo>
                  <a:pt x="526257" y="3243129"/>
                  <a:pt x="526581" y="3250203"/>
                  <a:pt x="528446" y="3256936"/>
                </a:cubicBezTo>
                <a:cubicBezTo>
                  <a:pt x="564576" y="3249919"/>
                  <a:pt x="557920" y="3232659"/>
                  <a:pt x="546701" y="3227728"/>
                </a:cubicBezTo>
                <a:lnTo>
                  <a:pt x="545940" y="3227728"/>
                </a:lnTo>
                <a:cubicBezTo>
                  <a:pt x="546113" y="3226665"/>
                  <a:pt x="546113" y="3225565"/>
                  <a:pt x="545940" y="3224503"/>
                </a:cubicBezTo>
                <a:cubicBezTo>
                  <a:pt x="545832" y="3221886"/>
                  <a:pt x="544900" y="3219363"/>
                  <a:pt x="543278" y="3217296"/>
                </a:cubicBezTo>
                <a:cubicBezTo>
                  <a:pt x="544092" y="3214451"/>
                  <a:pt x="544092" y="3211417"/>
                  <a:pt x="543278" y="3208571"/>
                </a:cubicBezTo>
                <a:cubicBezTo>
                  <a:pt x="540664" y="3205963"/>
                  <a:pt x="537942" y="3204908"/>
                  <a:pt x="535277" y="3204977"/>
                </a:cubicBezTo>
                <a:close/>
                <a:moveTo>
                  <a:pt x="1749253" y="3203830"/>
                </a:moveTo>
                <a:cubicBezTo>
                  <a:pt x="1744309" y="3225452"/>
                  <a:pt x="1765036" y="3203830"/>
                  <a:pt x="1749253" y="3203830"/>
                </a:cubicBezTo>
                <a:close/>
                <a:moveTo>
                  <a:pt x="3536918" y="3203450"/>
                </a:moveTo>
                <a:lnTo>
                  <a:pt x="3536918" y="3213882"/>
                </a:lnTo>
                <a:lnTo>
                  <a:pt x="3547377" y="3213882"/>
                </a:lnTo>
                <a:lnTo>
                  <a:pt x="3547377" y="3203450"/>
                </a:lnTo>
                <a:close/>
                <a:moveTo>
                  <a:pt x="2543919" y="3203450"/>
                </a:moveTo>
                <a:cubicBezTo>
                  <a:pt x="2538784" y="3225072"/>
                  <a:pt x="2559512" y="3203450"/>
                  <a:pt x="2543919" y="3203450"/>
                </a:cubicBezTo>
                <a:close/>
                <a:moveTo>
                  <a:pt x="2909781" y="3203071"/>
                </a:moveTo>
                <a:lnTo>
                  <a:pt x="2909400" y="3203450"/>
                </a:lnTo>
                <a:lnTo>
                  <a:pt x="2910298" y="3203827"/>
                </a:lnTo>
                <a:lnTo>
                  <a:pt x="2920429" y="3218624"/>
                </a:lnTo>
                <a:cubicBezTo>
                  <a:pt x="2919669" y="3214736"/>
                  <a:pt x="2919574" y="3210326"/>
                  <a:pt x="2918338" y="3207196"/>
                </a:cubicBezTo>
                <a:lnTo>
                  <a:pt x="2910298" y="3203827"/>
                </a:lnTo>
                <a:close/>
                <a:moveTo>
                  <a:pt x="3326414" y="3202881"/>
                </a:moveTo>
                <a:cubicBezTo>
                  <a:pt x="3312723" y="3206296"/>
                  <a:pt x="3317477" y="3227917"/>
                  <a:pt x="3311582" y="3239108"/>
                </a:cubicBezTo>
                <a:cubicBezTo>
                  <a:pt x="3327745" y="3240814"/>
                  <a:pt x="3326414" y="3211986"/>
                  <a:pt x="3326414" y="3203640"/>
                </a:cubicBezTo>
                <a:close/>
                <a:moveTo>
                  <a:pt x="2851329" y="3201682"/>
                </a:moveTo>
                <a:cubicBezTo>
                  <a:pt x="2851855" y="3203984"/>
                  <a:pt x="2866473" y="3217676"/>
                  <a:pt x="2856917" y="3204589"/>
                </a:cubicBezTo>
                <a:cubicBezTo>
                  <a:pt x="2852544" y="3201412"/>
                  <a:pt x="2851153" y="3200914"/>
                  <a:pt x="2851329" y="3201682"/>
                </a:cubicBezTo>
                <a:close/>
                <a:moveTo>
                  <a:pt x="3067421" y="3201554"/>
                </a:moveTo>
                <a:cubicBezTo>
                  <a:pt x="3069322" y="3208761"/>
                  <a:pt x="3082253" y="3210468"/>
                  <a:pt x="3086436" y="3205347"/>
                </a:cubicBezTo>
                <a:cubicBezTo>
                  <a:pt x="3087463" y="3204323"/>
                  <a:pt x="3088129" y="3202995"/>
                  <a:pt x="3088338" y="3201554"/>
                </a:cubicBezTo>
                <a:close/>
                <a:moveTo>
                  <a:pt x="748267" y="3200795"/>
                </a:moveTo>
                <a:lnTo>
                  <a:pt x="739710" y="3202312"/>
                </a:lnTo>
                <a:lnTo>
                  <a:pt x="733815" y="3203261"/>
                </a:lnTo>
                <a:lnTo>
                  <a:pt x="733815" y="3205537"/>
                </a:lnTo>
                <a:lnTo>
                  <a:pt x="734956" y="3207623"/>
                </a:lnTo>
                <a:lnTo>
                  <a:pt x="748267" y="3207623"/>
                </a:lnTo>
                <a:lnTo>
                  <a:pt x="748267" y="3204209"/>
                </a:lnTo>
                <a:close/>
                <a:moveTo>
                  <a:pt x="2344634" y="3199847"/>
                </a:moveTo>
                <a:cubicBezTo>
                  <a:pt x="2339690" y="3221469"/>
                  <a:pt x="2360227" y="3200985"/>
                  <a:pt x="2344634" y="3199847"/>
                </a:cubicBezTo>
                <a:close/>
                <a:moveTo>
                  <a:pt x="887534" y="3199278"/>
                </a:moveTo>
                <a:cubicBezTo>
                  <a:pt x="877289" y="3199183"/>
                  <a:pt x="867496" y="3200700"/>
                  <a:pt x="863883" y="3205347"/>
                </a:cubicBezTo>
                <a:cubicBezTo>
                  <a:pt x="865784" y="3205347"/>
                  <a:pt x="866735" y="3207244"/>
                  <a:pt x="866355" y="3210089"/>
                </a:cubicBezTo>
                <a:cubicBezTo>
                  <a:pt x="881187" y="3202692"/>
                  <a:pt x="904386" y="3211417"/>
                  <a:pt x="913894" y="3202881"/>
                </a:cubicBezTo>
                <a:cubicBezTo>
                  <a:pt x="908475" y="3201080"/>
                  <a:pt x="897779" y="3199373"/>
                  <a:pt x="887534" y="3199278"/>
                </a:cubicBezTo>
                <a:close/>
                <a:moveTo>
                  <a:pt x="2296905" y="3198899"/>
                </a:moveTo>
                <a:cubicBezTo>
                  <a:pt x="2291961" y="3220520"/>
                  <a:pt x="2312688" y="3200037"/>
                  <a:pt x="2296905" y="3198899"/>
                </a:cubicBezTo>
                <a:close/>
                <a:moveTo>
                  <a:pt x="2637096" y="3198140"/>
                </a:moveTo>
                <a:cubicBezTo>
                  <a:pt x="2619982" y="3214451"/>
                  <a:pt x="2656111" y="3206864"/>
                  <a:pt x="2637096" y="3198140"/>
                </a:cubicBezTo>
                <a:close/>
                <a:moveTo>
                  <a:pt x="687797" y="3198140"/>
                </a:moveTo>
                <a:lnTo>
                  <a:pt x="687797" y="3202881"/>
                </a:lnTo>
                <a:lnTo>
                  <a:pt x="687797" y="3207813"/>
                </a:lnTo>
                <a:lnTo>
                  <a:pt x="661556" y="3217486"/>
                </a:lnTo>
                <a:lnTo>
                  <a:pt x="661556" y="3221279"/>
                </a:lnTo>
                <a:lnTo>
                  <a:pt x="668592" y="3219193"/>
                </a:lnTo>
                <a:lnTo>
                  <a:pt x="682853" y="3214641"/>
                </a:lnTo>
                <a:lnTo>
                  <a:pt x="692171" y="3212365"/>
                </a:lnTo>
                <a:lnTo>
                  <a:pt x="693502" y="3209709"/>
                </a:lnTo>
                <a:cubicBezTo>
                  <a:pt x="694198" y="3208097"/>
                  <a:pt x="694523" y="3206352"/>
                  <a:pt x="694453" y="3204589"/>
                </a:cubicBezTo>
                <a:cubicBezTo>
                  <a:pt x="693871" y="3202768"/>
                  <a:pt x="692658" y="3201231"/>
                  <a:pt x="691030" y="3200226"/>
                </a:cubicBezTo>
                <a:close/>
                <a:moveTo>
                  <a:pt x="3923516" y="3197873"/>
                </a:moveTo>
                <a:cubicBezTo>
                  <a:pt x="3920274" y="3197737"/>
                  <a:pt x="3916851" y="3198567"/>
                  <a:pt x="3913238" y="3200985"/>
                </a:cubicBezTo>
                <a:cubicBezTo>
                  <a:pt x="3923887" y="3200985"/>
                  <a:pt x="3937008" y="3212934"/>
                  <a:pt x="3946136" y="3211037"/>
                </a:cubicBezTo>
                <a:cubicBezTo>
                  <a:pt x="3941325" y="3216594"/>
                  <a:pt x="3937655" y="3223043"/>
                  <a:pt x="3935297" y="3230004"/>
                </a:cubicBezTo>
                <a:cubicBezTo>
                  <a:pt x="3942808" y="3233512"/>
                  <a:pt x="3951745" y="3230307"/>
                  <a:pt x="3955282" y="3222815"/>
                </a:cubicBezTo>
                <a:cubicBezTo>
                  <a:pt x="3955967" y="3221374"/>
                  <a:pt x="3956404" y="3219819"/>
                  <a:pt x="3956594" y="3218244"/>
                </a:cubicBezTo>
                <a:cubicBezTo>
                  <a:pt x="3962869" y="3222607"/>
                  <a:pt x="3964391" y="3214451"/>
                  <a:pt x="3956594" y="3213313"/>
                </a:cubicBezTo>
                <a:lnTo>
                  <a:pt x="3950865" y="3203681"/>
                </a:lnTo>
                <a:lnTo>
                  <a:pt x="3950890" y="3203640"/>
                </a:lnTo>
                <a:lnTo>
                  <a:pt x="3949939" y="3202123"/>
                </a:lnTo>
                <a:lnTo>
                  <a:pt x="3950865" y="3203681"/>
                </a:lnTo>
                <a:lnTo>
                  <a:pt x="3948037" y="3208382"/>
                </a:lnTo>
                <a:cubicBezTo>
                  <a:pt x="3941334" y="3207386"/>
                  <a:pt x="3933240" y="3198282"/>
                  <a:pt x="3923516" y="3197873"/>
                </a:cubicBezTo>
                <a:close/>
                <a:moveTo>
                  <a:pt x="5549538" y="3196812"/>
                </a:moveTo>
                <a:cubicBezTo>
                  <a:pt x="5549614" y="3197514"/>
                  <a:pt x="5549614" y="3198197"/>
                  <a:pt x="5549538" y="3198899"/>
                </a:cubicBezTo>
                <a:lnTo>
                  <a:pt x="5542883" y="3201743"/>
                </a:lnTo>
                <a:cubicBezTo>
                  <a:pt x="5538699" y="3203450"/>
                  <a:pt x="5536037" y="3206296"/>
                  <a:pt x="5536798" y="3208002"/>
                </a:cubicBezTo>
                <a:cubicBezTo>
                  <a:pt x="5537558" y="3209709"/>
                  <a:pt x="5542503" y="3211986"/>
                  <a:pt x="5547447" y="3212744"/>
                </a:cubicBezTo>
                <a:lnTo>
                  <a:pt x="5557145" y="3212555"/>
                </a:lnTo>
                <a:lnTo>
                  <a:pt x="5552581" y="3205347"/>
                </a:lnTo>
                <a:cubicBezTo>
                  <a:pt x="5554292" y="3202123"/>
                  <a:pt x="5555053" y="3199088"/>
                  <a:pt x="5549538" y="3196812"/>
                </a:cubicBezTo>
                <a:close/>
                <a:moveTo>
                  <a:pt x="5497436" y="3195295"/>
                </a:moveTo>
                <a:lnTo>
                  <a:pt x="5497088" y="3196452"/>
                </a:lnTo>
                <a:lnTo>
                  <a:pt x="5496903" y="3196566"/>
                </a:lnTo>
                <a:cubicBezTo>
                  <a:pt x="5496846" y="3196774"/>
                  <a:pt x="5496827" y="3196983"/>
                  <a:pt x="5496865" y="3197192"/>
                </a:cubicBezTo>
                <a:lnTo>
                  <a:pt x="5497088" y="3196452"/>
                </a:lnTo>
                <a:lnTo>
                  <a:pt x="5497378" y="3196272"/>
                </a:lnTo>
                <a:lnTo>
                  <a:pt x="5497340" y="3196907"/>
                </a:lnTo>
                <a:cubicBezTo>
                  <a:pt x="5497360" y="3196945"/>
                  <a:pt x="5497397" y="3196964"/>
                  <a:pt x="5497436" y="3197002"/>
                </a:cubicBezTo>
                <a:cubicBezTo>
                  <a:pt x="5497759" y="3197419"/>
                  <a:pt x="5498348" y="3197514"/>
                  <a:pt x="5498767" y="3197192"/>
                </a:cubicBezTo>
                <a:cubicBezTo>
                  <a:pt x="5498843" y="3197135"/>
                  <a:pt x="5498900" y="3197078"/>
                  <a:pt x="5498957" y="3197002"/>
                </a:cubicBezTo>
                <a:cubicBezTo>
                  <a:pt x="5499375" y="3196509"/>
                  <a:pt x="5499375" y="3195788"/>
                  <a:pt x="5498957" y="3195295"/>
                </a:cubicBezTo>
                <a:lnTo>
                  <a:pt x="5497378" y="3196272"/>
                </a:lnTo>
                <a:close/>
                <a:moveTo>
                  <a:pt x="5673331" y="3194347"/>
                </a:moveTo>
                <a:cubicBezTo>
                  <a:pt x="5673331" y="3194347"/>
                  <a:pt x="5672570" y="3195105"/>
                  <a:pt x="5672950" y="3195864"/>
                </a:cubicBezTo>
                <a:lnTo>
                  <a:pt x="5673140" y="3195864"/>
                </a:lnTo>
                <a:cubicBezTo>
                  <a:pt x="5673559" y="3196338"/>
                  <a:pt x="5674281" y="3196376"/>
                  <a:pt x="5674757" y="3195959"/>
                </a:cubicBezTo>
                <a:cubicBezTo>
                  <a:pt x="5674795" y="3195940"/>
                  <a:pt x="5674814" y="3195902"/>
                  <a:pt x="5674852" y="3195864"/>
                </a:cubicBezTo>
                <a:cubicBezTo>
                  <a:pt x="5675232" y="3195428"/>
                  <a:pt x="5675232" y="3194783"/>
                  <a:pt x="5674852" y="3194347"/>
                </a:cubicBezTo>
                <a:cubicBezTo>
                  <a:pt x="5674415" y="3193967"/>
                  <a:pt x="5673768" y="3193967"/>
                  <a:pt x="5673331" y="3194347"/>
                </a:cubicBezTo>
                <a:close/>
                <a:moveTo>
                  <a:pt x="2756704" y="3194157"/>
                </a:moveTo>
                <a:cubicBezTo>
                  <a:pt x="2751722" y="3190857"/>
                  <a:pt x="2744991" y="3192222"/>
                  <a:pt x="2741682" y="3197192"/>
                </a:cubicBezTo>
                <a:cubicBezTo>
                  <a:pt x="2738373" y="3202161"/>
                  <a:pt x="2739723" y="3208875"/>
                  <a:pt x="2744724" y="3212175"/>
                </a:cubicBezTo>
                <a:lnTo>
                  <a:pt x="2752081" y="3213868"/>
                </a:lnTo>
                <a:lnTo>
                  <a:pt x="2751570" y="3215020"/>
                </a:lnTo>
                <a:lnTo>
                  <a:pt x="2752140" y="3213882"/>
                </a:lnTo>
                <a:lnTo>
                  <a:pt x="2752081" y="3213868"/>
                </a:lnTo>
                <a:lnTo>
                  <a:pt x="2755563" y="3206011"/>
                </a:lnTo>
                <a:cubicBezTo>
                  <a:pt x="2756942" y="3203024"/>
                  <a:pt x="2757845" y="3199563"/>
                  <a:pt x="2756704" y="3194157"/>
                </a:cubicBezTo>
                <a:close/>
                <a:moveTo>
                  <a:pt x="2778572" y="3193967"/>
                </a:moveTo>
                <a:cubicBezTo>
                  <a:pt x="2773628" y="3215589"/>
                  <a:pt x="2794165" y="3194915"/>
                  <a:pt x="2778572" y="3193967"/>
                </a:cubicBezTo>
                <a:close/>
                <a:moveTo>
                  <a:pt x="585493" y="3193398"/>
                </a:moveTo>
                <a:cubicBezTo>
                  <a:pt x="583021" y="3207623"/>
                  <a:pt x="594811" y="3206485"/>
                  <a:pt x="592719" y="3219003"/>
                </a:cubicBezTo>
                <a:lnTo>
                  <a:pt x="590817" y="3219382"/>
                </a:lnTo>
                <a:cubicBezTo>
                  <a:pt x="598614" y="3218434"/>
                  <a:pt x="609833" y="3221279"/>
                  <a:pt x="611735" y="3214261"/>
                </a:cubicBezTo>
                <a:cubicBezTo>
                  <a:pt x="583782" y="3215589"/>
                  <a:pt x="613446" y="3191881"/>
                  <a:pt x="585493" y="3193398"/>
                </a:cubicBezTo>
                <a:close/>
                <a:moveTo>
                  <a:pt x="3434498" y="3192853"/>
                </a:moveTo>
                <a:cubicBezTo>
                  <a:pt x="3432902" y="3191798"/>
                  <a:pt x="3430430" y="3191691"/>
                  <a:pt x="3426627" y="3193019"/>
                </a:cubicBezTo>
                <a:lnTo>
                  <a:pt x="3427007" y="3193967"/>
                </a:lnTo>
                <a:cubicBezTo>
                  <a:pt x="3425486" y="3205727"/>
                  <a:pt x="3428148" y="3212934"/>
                  <a:pt x="3437466" y="3214830"/>
                </a:cubicBezTo>
                <a:cubicBezTo>
                  <a:pt x="3436182" y="3207718"/>
                  <a:pt x="3439284" y="3196018"/>
                  <a:pt x="3434498" y="3192853"/>
                </a:cubicBezTo>
                <a:close/>
                <a:moveTo>
                  <a:pt x="1012776" y="3192829"/>
                </a:moveTo>
                <a:lnTo>
                  <a:pt x="1004599" y="3193588"/>
                </a:lnTo>
                <a:lnTo>
                  <a:pt x="1004599" y="3197192"/>
                </a:lnTo>
                <a:lnTo>
                  <a:pt x="1004599" y="3200795"/>
                </a:lnTo>
                <a:lnTo>
                  <a:pt x="1006120" y="3202692"/>
                </a:lnTo>
                <a:lnTo>
                  <a:pt x="1007641" y="3204589"/>
                </a:lnTo>
                <a:lnTo>
                  <a:pt x="1010304" y="3201743"/>
                </a:lnTo>
                <a:cubicBezTo>
                  <a:pt x="1011859" y="3200169"/>
                  <a:pt x="1012743" y="3198064"/>
                  <a:pt x="1012776" y="3195864"/>
                </a:cubicBezTo>
                <a:close/>
                <a:moveTo>
                  <a:pt x="1791088" y="3192640"/>
                </a:moveTo>
                <a:cubicBezTo>
                  <a:pt x="1786144" y="3214261"/>
                  <a:pt x="1806871" y="3193588"/>
                  <a:pt x="1791088" y="3192640"/>
                </a:cubicBezTo>
                <a:close/>
                <a:moveTo>
                  <a:pt x="1455461" y="3192640"/>
                </a:moveTo>
                <a:cubicBezTo>
                  <a:pt x="1452827" y="3195219"/>
                  <a:pt x="1451209" y="3198652"/>
                  <a:pt x="1450897" y="3202312"/>
                </a:cubicBezTo>
                <a:cubicBezTo>
                  <a:pt x="1439317" y="3201364"/>
                  <a:pt x="1427679" y="3201364"/>
                  <a:pt x="1416098" y="3202312"/>
                </a:cubicBezTo>
                <a:cubicBezTo>
                  <a:pt x="1416098" y="3207813"/>
                  <a:pt x="1416098" y="3211227"/>
                  <a:pt x="1420852" y="3211796"/>
                </a:cubicBezTo>
                <a:cubicBezTo>
                  <a:pt x="1423324" y="3209520"/>
                  <a:pt x="1420852" y="3203071"/>
                  <a:pt x="1428078" y="3204778"/>
                </a:cubicBezTo>
                <a:cubicBezTo>
                  <a:pt x="1435816" y="3211303"/>
                  <a:pt x="1446023" y="3214148"/>
                  <a:pt x="1456031" y="3212555"/>
                </a:cubicBezTo>
                <a:cubicBezTo>
                  <a:pt x="1457478" y="3213218"/>
                  <a:pt x="1459017" y="3213673"/>
                  <a:pt x="1460595" y="3213882"/>
                </a:cubicBezTo>
                <a:lnTo>
                  <a:pt x="1460595" y="3212175"/>
                </a:lnTo>
                <a:cubicBezTo>
                  <a:pt x="1468112" y="3211378"/>
                  <a:pt x="1475684" y="3211246"/>
                  <a:pt x="1483224" y="3211796"/>
                </a:cubicBezTo>
                <a:lnTo>
                  <a:pt x="1482653" y="3211417"/>
                </a:lnTo>
                <a:cubicBezTo>
                  <a:pt x="1476139" y="3206713"/>
                  <a:pt x="1468426" y="3203963"/>
                  <a:pt x="1460405" y="3203450"/>
                </a:cubicBezTo>
                <a:cubicBezTo>
                  <a:pt x="1460405" y="3198140"/>
                  <a:pt x="1460405" y="3193588"/>
                  <a:pt x="1455461" y="3192640"/>
                </a:cubicBezTo>
                <a:close/>
                <a:moveTo>
                  <a:pt x="3898216" y="3192260"/>
                </a:moveTo>
                <a:lnTo>
                  <a:pt x="3896558" y="3193778"/>
                </a:lnTo>
                <a:lnTo>
                  <a:pt x="3867981" y="3193778"/>
                </a:lnTo>
                <a:cubicBezTo>
                  <a:pt x="3867554" y="3198472"/>
                  <a:pt x="3884774" y="3199646"/>
                  <a:pt x="3893412" y="3196658"/>
                </a:cubicBezTo>
                <a:lnTo>
                  <a:pt x="3896558" y="3193778"/>
                </a:lnTo>
                <a:lnTo>
                  <a:pt x="3898977" y="3193778"/>
                </a:lnTo>
                <a:close/>
                <a:moveTo>
                  <a:pt x="1654175" y="3190364"/>
                </a:moveTo>
                <a:cubicBezTo>
                  <a:pt x="1645618" y="3190364"/>
                  <a:pt x="1637821" y="3191502"/>
                  <a:pt x="1635159" y="3197571"/>
                </a:cubicBezTo>
                <a:cubicBezTo>
                  <a:pt x="1639342" y="3196243"/>
                  <a:pt x="1654365" y="3191881"/>
                  <a:pt x="1646949" y="3200037"/>
                </a:cubicBezTo>
                <a:cubicBezTo>
                  <a:pt x="1653224" y="3200037"/>
                  <a:pt x="1654745" y="3196622"/>
                  <a:pt x="1654175" y="3190364"/>
                </a:cubicBezTo>
                <a:close/>
                <a:moveTo>
                  <a:pt x="2107738" y="3189528"/>
                </a:moveTo>
                <a:cubicBezTo>
                  <a:pt x="2107782" y="3189226"/>
                  <a:pt x="2106653" y="3191407"/>
                  <a:pt x="2103325" y="3198330"/>
                </a:cubicBezTo>
                <a:cubicBezTo>
                  <a:pt x="2096908" y="3213693"/>
                  <a:pt x="2107604" y="3190435"/>
                  <a:pt x="2107738" y="3189528"/>
                </a:cubicBezTo>
                <a:close/>
                <a:moveTo>
                  <a:pt x="1360382" y="3187708"/>
                </a:moveTo>
                <a:cubicBezTo>
                  <a:pt x="1358481" y="3195484"/>
                  <a:pt x="1353537" y="3200795"/>
                  <a:pt x="1350114" y="3208571"/>
                </a:cubicBezTo>
                <a:cubicBezTo>
                  <a:pt x="1363235" y="3214072"/>
                  <a:pt x="1373313" y="3190933"/>
                  <a:pt x="1360382" y="3187708"/>
                </a:cubicBezTo>
                <a:close/>
                <a:moveTo>
                  <a:pt x="243020" y="3187708"/>
                </a:moveTo>
                <a:cubicBezTo>
                  <a:pt x="237886" y="3209330"/>
                  <a:pt x="258613" y="3188846"/>
                  <a:pt x="243020" y="3187708"/>
                </a:cubicBezTo>
                <a:close/>
                <a:moveTo>
                  <a:pt x="1554533" y="3187329"/>
                </a:moveTo>
                <a:lnTo>
                  <a:pt x="1554533" y="3197761"/>
                </a:lnTo>
                <a:lnTo>
                  <a:pt x="1564991" y="3197761"/>
                </a:lnTo>
                <a:lnTo>
                  <a:pt x="1564991" y="3187329"/>
                </a:lnTo>
                <a:close/>
                <a:moveTo>
                  <a:pt x="2077654" y="3186950"/>
                </a:moveTo>
                <a:cubicBezTo>
                  <a:pt x="2063963" y="3183915"/>
                  <a:pt x="2058638" y="3189036"/>
                  <a:pt x="2061871" y="3202692"/>
                </a:cubicBezTo>
                <a:cubicBezTo>
                  <a:pt x="2075943" y="3207054"/>
                  <a:pt x="2072710" y="3192640"/>
                  <a:pt x="2077654" y="3187708"/>
                </a:cubicBezTo>
                <a:close/>
                <a:moveTo>
                  <a:pt x="3851628" y="3186381"/>
                </a:moveTo>
                <a:lnTo>
                  <a:pt x="3851628" y="3196812"/>
                </a:lnTo>
                <a:lnTo>
                  <a:pt x="3860945" y="3198330"/>
                </a:lnTo>
                <a:cubicBezTo>
                  <a:pt x="3868932" y="3200226"/>
                  <a:pt x="3864368" y="3194536"/>
                  <a:pt x="3862086" y="3195864"/>
                </a:cubicBezTo>
                <a:lnTo>
                  <a:pt x="3862086" y="3186381"/>
                </a:lnTo>
                <a:close/>
                <a:moveTo>
                  <a:pt x="3202432" y="3186381"/>
                </a:moveTo>
                <a:lnTo>
                  <a:pt x="3202120" y="3187066"/>
                </a:lnTo>
                <a:lnTo>
                  <a:pt x="3189121" y="3188254"/>
                </a:lnTo>
                <a:cubicBezTo>
                  <a:pt x="3185603" y="3189889"/>
                  <a:pt x="3183322" y="3192829"/>
                  <a:pt x="3182276" y="3197381"/>
                </a:cubicBezTo>
                <a:cubicBezTo>
                  <a:pt x="3185699" y="3201364"/>
                  <a:pt x="3191308" y="3202692"/>
                  <a:pt x="3195777" y="3200985"/>
                </a:cubicBezTo>
                <a:lnTo>
                  <a:pt x="3202120" y="3187066"/>
                </a:lnTo>
                <a:lnTo>
                  <a:pt x="3203383" y="3186950"/>
                </a:lnTo>
                <a:close/>
                <a:moveTo>
                  <a:pt x="1042060" y="3186381"/>
                </a:moveTo>
                <a:cubicBezTo>
                  <a:pt x="1040788" y="3187708"/>
                  <a:pt x="1039757" y="3189245"/>
                  <a:pt x="1039017" y="3190933"/>
                </a:cubicBezTo>
                <a:cubicBezTo>
                  <a:pt x="1039017" y="3190933"/>
                  <a:pt x="1040729" y="3190933"/>
                  <a:pt x="1042440" y="3188088"/>
                </a:cubicBezTo>
                <a:close/>
                <a:moveTo>
                  <a:pt x="645773" y="3186381"/>
                </a:moveTo>
                <a:lnTo>
                  <a:pt x="644442" y="3188846"/>
                </a:lnTo>
                <a:lnTo>
                  <a:pt x="643301" y="3191502"/>
                </a:lnTo>
                <a:lnTo>
                  <a:pt x="634934" y="3190364"/>
                </a:lnTo>
                <a:lnTo>
                  <a:pt x="634934" y="3192450"/>
                </a:lnTo>
                <a:lnTo>
                  <a:pt x="633983" y="3194536"/>
                </a:lnTo>
                <a:lnTo>
                  <a:pt x="649386" y="3192640"/>
                </a:lnTo>
                <a:lnTo>
                  <a:pt x="647864" y="3189984"/>
                </a:lnTo>
                <a:lnTo>
                  <a:pt x="654900" y="3188277"/>
                </a:lnTo>
                <a:lnTo>
                  <a:pt x="661936" y="3186381"/>
                </a:lnTo>
                <a:lnTo>
                  <a:pt x="653759" y="3186381"/>
                </a:lnTo>
                <a:close/>
                <a:moveTo>
                  <a:pt x="728533" y="3186343"/>
                </a:moveTo>
                <a:cubicBezTo>
                  <a:pt x="728455" y="3186361"/>
                  <a:pt x="728377" y="3186361"/>
                  <a:pt x="728301" y="3186381"/>
                </a:cubicBezTo>
                <a:cubicBezTo>
                  <a:pt x="727148" y="3186456"/>
                  <a:pt x="726283" y="3187462"/>
                  <a:pt x="726369" y="3188619"/>
                </a:cubicBezTo>
                <a:cubicBezTo>
                  <a:pt x="726375" y="3188694"/>
                  <a:pt x="726384" y="3188771"/>
                  <a:pt x="726399" y="3188846"/>
                </a:cubicBezTo>
                <a:cubicBezTo>
                  <a:pt x="726593" y="3190022"/>
                  <a:pt x="727675" y="3190857"/>
                  <a:pt x="728871" y="3190743"/>
                </a:cubicBezTo>
                <a:cubicBezTo>
                  <a:pt x="730058" y="3190553"/>
                  <a:pt x="730889" y="3189472"/>
                  <a:pt x="730773" y="3188277"/>
                </a:cubicBezTo>
                <a:cubicBezTo>
                  <a:pt x="730687" y="3187120"/>
                  <a:pt x="729685" y="3186267"/>
                  <a:pt x="728533" y="3186343"/>
                </a:cubicBezTo>
                <a:close/>
                <a:moveTo>
                  <a:pt x="1762754" y="3186191"/>
                </a:moveTo>
                <a:cubicBezTo>
                  <a:pt x="1742407" y="3199278"/>
                  <a:pt x="1780059" y="3193778"/>
                  <a:pt x="1762754" y="3186191"/>
                </a:cubicBezTo>
                <a:close/>
                <a:moveTo>
                  <a:pt x="1880390" y="3185171"/>
                </a:moveTo>
                <a:cubicBezTo>
                  <a:pt x="1877705" y="3184010"/>
                  <a:pt x="1875328" y="3184010"/>
                  <a:pt x="1873426" y="3188656"/>
                </a:cubicBezTo>
                <a:cubicBezTo>
                  <a:pt x="1876659" y="3188562"/>
                  <a:pt x="1879701" y="3190648"/>
                  <a:pt x="1882411" y="3191597"/>
                </a:cubicBezTo>
                <a:lnTo>
                  <a:pt x="1888324" y="3188306"/>
                </a:lnTo>
                <a:lnTo>
                  <a:pt x="1889209" y="3188656"/>
                </a:lnTo>
                <a:lnTo>
                  <a:pt x="1889399" y="3187708"/>
                </a:lnTo>
                <a:lnTo>
                  <a:pt x="1888324" y="3188306"/>
                </a:lnTo>
                <a:close/>
                <a:moveTo>
                  <a:pt x="675556" y="3184982"/>
                </a:moveTo>
                <a:cubicBezTo>
                  <a:pt x="670113" y="3183014"/>
                  <a:pt x="663077" y="3185433"/>
                  <a:pt x="665549" y="3198140"/>
                </a:cubicBezTo>
                <a:lnTo>
                  <a:pt x="676008" y="3198140"/>
                </a:lnTo>
                <a:cubicBezTo>
                  <a:pt x="684850" y="3193304"/>
                  <a:pt x="681000" y="3186950"/>
                  <a:pt x="675556" y="3184982"/>
                </a:cubicBezTo>
                <a:close/>
                <a:moveTo>
                  <a:pt x="185071" y="3184911"/>
                </a:moveTo>
                <a:cubicBezTo>
                  <a:pt x="182266" y="3182113"/>
                  <a:pt x="174374" y="3183726"/>
                  <a:pt x="169810" y="3198140"/>
                </a:cubicBezTo>
                <a:cubicBezTo>
                  <a:pt x="185593" y="3194916"/>
                  <a:pt x="187875" y="3187708"/>
                  <a:pt x="185071" y="3184911"/>
                </a:cubicBezTo>
                <a:close/>
                <a:moveTo>
                  <a:pt x="2358469" y="3184354"/>
                </a:moveTo>
                <a:cubicBezTo>
                  <a:pt x="2353513" y="3184745"/>
                  <a:pt x="2355617" y="3206580"/>
                  <a:pt x="2365742" y="3193209"/>
                </a:cubicBezTo>
                <a:cubicBezTo>
                  <a:pt x="2362557" y="3186476"/>
                  <a:pt x="2360121" y="3184223"/>
                  <a:pt x="2358469" y="3184354"/>
                </a:cubicBezTo>
                <a:close/>
                <a:moveTo>
                  <a:pt x="2852353" y="3182587"/>
                </a:moveTo>
                <a:lnTo>
                  <a:pt x="2851441" y="3183753"/>
                </a:lnTo>
                <a:lnTo>
                  <a:pt x="2837545" y="3184887"/>
                </a:lnTo>
                <a:cubicBezTo>
                  <a:pt x="2834051" y="3186523"/>
                  <a:pt x="2831816" y="3189510"/>
                  <a:pt x="2830865" y="3194157"/>
                </a:cubicBezTo>
                <a:cubicBezTo>
                  <a:pt x="2836665" y="3194252"/>
                  <a:pt x="2841467" y="3193636"/>
                  <a:pt x="2845103" y="3191857"/>
                </a:cubicBezTo>
                <a:lnTo>
                  <a:pt x="2851441" y="3183753"/>
                </a:lnTo>
                <a:lnTo>
                  <a:pt x="2851783" y="3183725"/>
                </a:lnTo>
                <a:close/>
                <a:moveTo>
                  <a:pt x="200996" y="3182587"/>
                </a:moveTo>
                <a:cubicBezTo>
                  <a:pt x="180649" y="3195484"/>
                  <a:pt x="218490" y="3190174"/>
                  <a:pt x="200996" y="3182587"/>
                </a:cubicBezTo>
                <a:close/>
                <a:moveTo>
                  <a:pt x="1668627" y="3182208"/>
                </a:moveTo>
                <a:cubicBezTo>
                  <a:pt x="1648280" y="3195105"/>
                  <a:pt x="1685931" y="3189794"/>
                  <a:pt x="1668627" y="3182208"/>
                </a:cubicBezTo>
                <a:close/>
                <a:moveTo>
                  <a:pt x="5667436" y="3182018"/>
                </a:moveTo>
                <a:lnTo>
                  <a:pt x="5668006" y="3182018"/>
                </a:lnTo>
                <a:cubicBezTo>
                  <a:pt x="5668386" y="3182455"/>
                  <a:pt x="5668386" y="3183099"/>
                  <a:pt x="5668006" y="3183536"/>
                </a:cubicBezTo>
                <a:cubicBezTo>
                  <a:pt x="5667968" y="3183574"/>
                  <a:pt x="5667949" y="3183612"/>
                  <a:pt x="5667911" y="3183630"/>
                </a:cubicBezTo>
                <a:lnTo>
                  <a:pt x="5667436" y="3183603"/>
                </a:lnTo>
                <a:close/>
                <a:moveTo>
                  <a:pt x="3369009" y="3181829"/>
                </a:moveTo>
                <a:cubicBezTo>
                  <a:pt x="3362925" y="3181829"/>
                  <a:pt x="3354177" y="3180880"/>
                  <a:pt x="3353417" y="3186950"/>
                </a:cubicBezTo>
                <a:cubicBezTo>
                  <a:pt x="3358171" y="3190933"/>
                  <a:pt x="3372622" y="3199847"/>
                  <a:pt x="3369009" y="3182587"/>
                </a:cubicBezTo>
                <a:close/>
                <a:moveTo>
                  <a:pt x="712898" y="3181260"/>
                </a:moveTo>
                <a:cubicBezTo>
                  <a:pt x="712898" y="3181260"/>
                  <a:pt x="711757" y="3181260"/>
                  <a:pt x="711947" y="3182587"/>
                </a:cubicBezTo>
                <a:cubicBezTo>
                  <a:pt x="712041" y="3183137"/>
                  <a:pt x="712525" y="3183536"/>
                  <a:pt x="713088" y="3183536"/>
                </a:cubicBezTo>
                <a:cubicBezTo>
                  <a:pt x="713088" y="3183536"/>
                  <a:pt x="713088" y="3183536"/>
                  <a:pt x="713088" y="3182208"/>
                </a:cubicBezTo>
                <a:cubicBezTo>
                  <a:pt x="713309" y="3182018"/>
                  <a:pt x="713444" y="3181734"/>
                  <a:pt x="713469" y="3181449"/>
                </a:cubicBezTo>
                <a:close/>
                <a:moveTo>
                  <a:pt x="3098416" y="3181070"/>
                </a:moveTo>
                <a:cubicBezTo>
                  <a:pt x="3098226" y="3189415"/>
                  <a:pt x="3097085" y="3199278"/>
                  <a:pt x="3108114" y="3196812"/>
                </a:cubicBezTo>
                <a:lnTo>
                  <a:pt x="3108875" y="3196622"/>
                </a:lnTo>
                <a:cubicBezTo>
                  <a:pt x="3109788" y="3189567"/>
                  <a:pt x="3105319" y="3182910"/>
                  <a:pt x="3098416" y="3181070"/>
                </a:cubicBezTo>
                <a:close/>
                <a:moveTo>
                  <a:pt x="1982195" y="3181070"/>
                </a:moveTo>
                <a:cubicBezTo>
                  <a:pt x="1967934" y="3207433"/>
                  <a:pt x="2001211" y="3200037"/>
                  <a:pt x="1982195" y="3181070"/>
                </a:cubicBezTo>
                <a:close/>
                <a:moveTo>
                  <a:pt x="705862" y="3180501"/>
                </a:moveTo>
                <a:lnTo>
                  <a:pt x="702249" y="3185243"/>
                </a:lnTo>
                <a:cubicBezTo>
                  <a:pt x="699968" y="3186381"/>
                  <a:pt x="698636" y="3189225"/>
                  <a:pt x="699207" y="3189605"/>
                </a:cubicBezTo>
                <a:lnTo>
                  <a:pt x="702630" y="3189605"/>
                </a:lnTo>
                <a:lnTo>
                  <a:pt x="705862" y="3187898"/>
                </a:lnTo>
                <a:close/>
                <a:moveTo>
                  <a:pt x="5527861" y="3178604"/>
                </a:moveTo>
                <a:lnTo>
                  <a:pt x="5527480" y="3178984"/>
                </a:lnTo>
                <a:cubicBezTo>
                  <a:pt x="5527480" y="3178984"/>
                  <a:pt x="5526530" y="3178984"/>
                  <a:pt x="5527480" y="3180691"/>
                </a:cubicBezTo>
                <a:cubicBezTo>
                  <a:pt x="5527899" y="3181165"/>
                  <a:pt x="5528621" y="3181203"/>
                  <a:pt x="5529097" y="3180785"/>
                </a:cubicBezTo>
                <a:cubicBezTo>
                  <a:pt x="5529135" y="3180766"/>
                  <a:pt x="5529154" y="3180728"/>
                  <a:pt x="5529191" y="3180691"/>
                </a:cubicBezTo>
                <a:cubicBezTo>
                  <a:pt x="5529534" y="3180179"/>
                  <a:pt x="5529534" y="3179496"/>
                  <a:pt x="5529191" y="3178984"/>
                </a:cubicBezTo>
                <a:cubicBezTo>
                  <a:pt x="5528850" y="3178623"/>
                  <a:pt x="5528336" y="3178471"/>
                  <a:pt x="5527861" y="3178604"/>
                </a:cubicBezTo>
                <a:close/>
                <a:moveTo>
                  <a:pt x="995281" y="3178415"/>
                </a:moveTo>
                <a:cubicBezTo>
                  <a:pt x="990337" y="3200226"/>
                  <a:pt x="1010874" y="3179553"/>
                  <a:pt x="995281" y="3178415"/>
                </a:cubicBezTo>
                <a:close/>
                <a:moveTo>
                  <a:pt x="371757" y="3178225"/>
                </a:moveTo>
                <a:cubicBezTo>
                  <a:pt x="366052" y="3205916"/>
                  <a:pt x="387540" y="3184484"/>
                  <a:pt x="371757" y="3178225"/>
                </a:cubicBezTo>
                <a:close/>
                <a:moveTo>
                  <a:pt x="2522051" y="3177087"/>
                </a:moveTo>
                <a:cubicBezTo>
                  <a:pt x="2516917" y="3198899"/>
                  <a:pt x="2537644" y="3178225"/>
                  <a:pt x="2522051" y="3177087"/>
                </a:cubicBezTo>
                <a:close/>
                <a:moveTo>
                  <a:pt x="3882623" y="3175949"/>
                </a:moveTo>
                <a:cubicBezTo>
                  <a:pt x="3876919" y="3203640"/>
                  <a:pt x="3898406" y="3182208"/>
                  <a:pt x="3882623" y="3175949"/>
                </a:cubicBezTo>
                <a:close/>
                <a:moveTo>
                  <a:pt x="5545906" y="3175532"/>
                </a:moveTo>
                <a:cubicBezTo>
                  <a:pt x="5541856" y="3177258"/>
                  <a:pt x="5539955" y="3181923"/>
                  <a:pt x="5541685" y="3185982"/>
                </a:cubicBezTo>
                <a:cubicBezTo>
                  <a:pt x="5543416" y="3190022"/>
                  <a:pt x="5548093" y="3191919"/>
                  <a:pt x="5552163" y="3190193"/>
                </a:cubicBezTo>
                <a:cubicBezTo>
                  <a:pt x="5552182" y="3190193"/>
                  <a:pt x="5552182" y="3190174"/>
                  <a:pt x="5552201" y="3190174"/>
                </a:cubicBezTo>
                <a:cubicBezTo>
                  <a:pt x="5556346" y="3188694"/>
                  <a:pt x="5558514" y="3184124"/>
                  <a:pt x="5557012" y="3179989"/>
                </a:cubicBezTo>
                <a:cubicBezTo>
                  <a:pt x="5556936" y="3179780"/>
                  <a:pt x="5556860" y="3179572"/>
                  <a:pt x="5556764" y="3179363"/>
                </a:cubicBezTo>
                <a:lnTo>
                  <a:pt x="5556384" y="3179742"/>
                </a:lnTo>
                <a:cubicBezTo>
                  <a:pt x="5554654" y="3175702"/>
                  <a:pt x="5549976" y="3173806"/>
                  <a:pt x="5545906" y="3175532"/>
                </a:cubicBezTo>
                <a:close/>
                <a:moveTo>
                  <a:pt x="3260079" y="3175528"/>
                </a:moveTo>
                <a:lnTo>
                  <a:pt x="3259289" y="3176328"/>
                </a:lnTo>
                <a:lnTo>
                  <a:pt x="3259289" y="3175759"/>
                </a:lnTo>
                <a:close/>
                <a:moveTo>
                  <a:pt x="1477790" y="3173895"/>
                </a:moveTo>
                <a:cubicBezTo>
                  <a:pt x="1475154" y="3172998"/>
                  <a:pt x="1472671" y="3173768"/>
                  <a:pt x="1471054" y="3177277"/>
                </a:cubicBezTo>
                <a:lnTo>
                  <a:pt x="1470483" y="3177277"/>
                </a:lnTo>
                <a:cubicBezTo>
                  <a:pt x="1484935" y="3175001"/>
                  <a:pt x="1475427" y="3196243"/>
                  <a:pt x="1486266" y="3198140"/>
                </a:cubicBezTo>
                <a:cubicBezTo>
                  <a:pt x="1494966" y="3194299"/>
                  <a:pt x="1485696" y="3176589"/>
                  <a:pt x="1477790" y="3173895"/>
                </a:cubicBezTo>
                <a:close/>
                <a:moveTo>
                  <a:pt x="2580048" y="3173104"/>
                </a:moveTo>
                <a:lnTo>
                  <a:pt x="2580048" y="3183536"/>
                </a:lnTo>
                <a:lnTo>
                  <a:pt x="2590507" y="3183536"/>
                </a:lnTo>
                <a:lnTo>
                  <a:pt x="2590507" y="3173104"/>
                </a:lnTo>
                <a:close/>
                <a:moveTo>
                  <a:pt x="3316716" y="3172345"/>
                </a:moveTo>
                <a:lnTo>
                  <a:pt x="3316716" y="3182777"/>
                </a:lnTo>
                <a:lnTo>
                  <a:pt x="3327745" y="3182777"/>
                </a:lnTo>
                <a:lnTo>
                  <a:pt x="3327175" y="3172345"/>
                </a:lnTo>
                <a:close/>
                <a:moveTo>
                  <a:pt x="896019" y="3171776"/>
                </a:moveTo>
                <a:lnTo>
                  <a:pt x="896019" y="3187329"/>
                </a:lnTo>
                <a:cubicBezTo>
                  <a:pt x="905337" y="3187329"/>
                  <a:pt x="908189" y="3182208"/>
                  <a:pt x="906288" y="3171776"/>
                </a:cubicBezTo>
                <a:close/>
                <a:moveTo>
                  <a:pt x="5076048" y="3169880"/>
                </a:moveTo>
                <a:cubicBezTo>
                  <a:pt x="5075630" y="3169823"/>
                  <a:pt x="5075211" y="3169956"/>
                  <a:pt x="5074907" y="3170259"/>
                </a:cubicBezTo>
                <a:lnTo>
                  <a:pt x="5076238" y="3171587"/>
                </a:lnTo>
                <a:cubicBezTo>
                  <a:pt x="5076675" y="3171966"/>
                  <a:pt x="5077322" y="3171966"/>
                  <a:pt x="5077759" y="3171587"/>
                </a:cubicBezTo>
                <a:cubicBezTo>
                  <a:pt x="5078178" y="3171094"/>
                  <a:pt x="5078178" y="3170373"/>
                  <a:pt x="5077759" y="3169880"/>
                </a:cubicBezTo>
                <a:cubicBezTo>
                  <a:pt x="5077759" y="3169880"/>
                  <a:pt x="5076809" y="3169880"/>
                  <a:pt x="5076048" y="3169880"/>
                </a:cubicBezTo>
                <a:close/>
                <a:moveTo>
                  <a:pt x="3436705" y="3168931"/>
                </a:moveTo>
                <a:lnTo>
                  <a:pt x="3437517" y="3169674"/>
                </a:lnTo>
                <a:lnTo>
                  <a:pt x="3437086" y="3169880"/>
                </a:lnTo>
                <a:close/>
                <a:moveTo>
                  <a:pt x="5491541" y="3168742"/>
                </a:moveTo>
                <a:lnTo>
                  <a:pt x="5492111" y="3168931"/>
                </a:lnTo>
                <a:lnTo>
                  <a:pt x="5493062" y="3171018"/>
                </a:lnTo>
                <a:lnTo>
                  <a:pt x="5491541" y="3171018"/>
                </a:lnTo>
                <a:close/>
                <a:moveTo>
                  <a:pt x="3441840" y="3167604"/>
                </a:moveTo>
                <a:cubicBezTo>
                  <a:pt x="3435945" y="3168742"/>
                  <a:pt x="3427388" y="3167604"/>
                  <a:pt x="3427578" y="3174621"/>
                </a:cubicBezTo>
                <a:cubicBezTo>
                  <a:pt x="3434804" y="3172914"/>
                  <a:pt x="3434423" y="3178794"/>
                  <a:pt x="3441840" y="3177087"/>
                </a:cubicBezTo>
                <a:cubicBezTo>
                  <a:pt x="3441840" y="3174242"/>
                  <a:pt x="3440937" y="3172820"/>
                  <a:pt x="3439843" y="3171800"/>
                </a:cubicBezTo>
                <a:lnTo>
                  <a:pt x="3437517" y="3169674"/>
                </a:lnTo>
                <a:close/>
                <a:moveTo>
                  <a:pt x="2414042" y="3167604"/>
                </a:moveTo>
                <a:cubicBezTo>
                  <a:pt x="2409098" y="3189225"/>
                  <a:pt x="2429825" y="3168742"/>
                  <a:pt x="2414042" y="3167604"/>
                </a:cubicBezTo>
                <a:close/>
                <a:moveTo>
                  <a:pt x="3415978" y="3166845"/>
                </a:moveTo>
                <a:cubicBezTo>
                  <a:pt x="3411034" y="3188467"/>
                  <a:pt x="3431761" y="3167983"/>
                  <a:pt x="3415978" y="3166845"/>
                </a:cubicBezTo>
                <a:close/>
                <a:moveTo>
                  <a:pt x="566477" y="3166845"/>
                </a:moveTo>
                <a:cubicBezTo>
                  <a:pt x="561533" y="3188467"/>
                  <a:pt x="582260" y="3167983"/>
                  <a:pt x="566477" y="3166845"/>
                </a:cubicBezTo>
                <a:close/>
                <a:moveTo>
                  <a:pt x="3392051" y="3166321"/>
                </a:moveTo>
                <a:cubicBezTo>
                  <a:pt x="3391484" y="3166134"/>
                  <a:pt x="3390497" y="3166798"/>
                  <a:pt x="3388976" y="3169121"/>
                </a:cubicBezTo>
                <a:cubicBezTo>
                  <a:pt x="3391686" y="3175096"/>
                  <a:pt x="3393754" y="3166881"/>
                  <a:pt x="3392051" y="3166321"/>
                </a:cubicBezTo>
                <a:close/>
                <a:moveTo>
                  <a:pt x="5510937" y="3165897"/>
                </a:moveTo>
                <a:cubicBezTo>
                  <a:pt x="5509777" y="3166105"/>
                  <a:pt x="5509016" y="3167205"/>
                  <a:pt x="5509225" y="3168362"/>
                </a:cubicBezTo>
                <a:cubicBezTo>
                  <a:pt x="5509434" y="3169519"/>
                  <a:pt x="5510537" y="3170278"/>
                  <a:pt x="5511697" y="3170069"/>
                </a:cubicBezTo>
                <a:lnTo>
                  <a:pt x="5511127" y="3167604"/>
                </a:lnTo>
                <a:cubicBezTo>
                  <a:pt x="5511450" y="3168021"/>
                  <a:pt x="5512040" y="3168116"/>
                  <a:pt x="5512458" y="3167793"/>
                </a:cubicBezTo>
                <a:cubicBezTo>
                  <a:pt x="5512534" y="3167736"/>
                  <a:pt x="5512591" y="3167680"/>
                  <a:pt x="5512648" y="3167604"/>
                </a:cubicBezTo>
                <a:cubicBezTo>
                  <a:pt x="5513123" y="3167187"/>
                  <a:pt x="5513162" y="3166466"/>
                  <a:pt x="5512743" y="3165992"/>
                </a:cubicBezTo>
                <a:cubicBezTo>
                  <a:pt x="5512724" y="3165954"/>
                  <a:pt x="5512686" y="3165935"/>
                  <a:pt x="5512648" y="3165897"/>
                </a:cubicBezTo>
                <a:cubicBezTo>
                  <a:pt x="5512154" y="3165479"/>
                  <a:pt x="5511431" y="3165479"/>
                  <a:pt x="5510937" y="3165897"/>
                </a:cubicBezTo>
                <a:close/>
                <a:moveTo>
                  <a:pt x="921690" y="3165707"/>
                </a:moveTo>
                <a:lnTo>
                  <a:pt x="923022" y="3172345"/>
                </a:lnTo>
                <a:lnTo>
                  <a:pt x="914084" y="3173483"/>
                </a:lnTo>
                <a:lnTo>
                  <a:pt x="915605" y="3175380"/>
                </a:lnTo>
                <a:lnTo>
                  <a:pt x="917127" y="3177277"/>
                </a:lnTo>
                <a:lnTo>
                  <a:pt x="921690" y="3175001"/>
                </a:lnTo>
                <a:cubicBezTo>
                  <a:pt x="923809" y="3173995"/>
                  <a:pt x="925545" y="3172326"/>
                  <a:pt x="926634" y="3170259"/>
                </a:cubicBezTo>
                <a:lnTo>
                  <a:pt x="926634" y="3167983"/>
                </a:lnTo>
                <a:lnTo>
                  <a:pt x="924162" y="3166845"/>
                </a:lnTo>
                <a:close/>
                <a:moveTo>
                  <a:pt x="397532" y="3164504"/>
                </a:moveTo>
                <a:cubicBezTo>
                  <a:pt x="396489" y="3162637"/>
                  <a:pt x="400661" y="3199230"/>
                  <a:pt x="400661" y="3182587"/>
                </a:cubicBezTo>
                <a:cubicBezTo>
                  <a:pt x="398807" y="3170022"/>
                  <a:pt x="397880" y="3165126"/>
                  <a:pt x="397532" y="3164504"/>
                </a:cubicBezTo>
                <a:close/>
                <a:moveTo>
                  <a:pt x="5499337" y="3164190"/>
                </a:moveTo>
                <a:lnTo>
                  <a:pt x="5495154" y="3165897"/>
                </a:lnTo>
                <a:cubicBezTo>
                  <a:pt x="5494412" y="3165081"/>
                  <a:pt x="5493404" y="3164531"/>
                  <a:pt x="5492301" y="3164379"/>
                </a:cubicBezTo>
                <a:lnTo>
                  <a:pt x="5489639" y="3164379"/>
                </a:lnTo>
                <a:lnTo>
                  <a:pt x="5489639" y="3172345"/>
                </a:lnTo>
                <a:cubicBezTo>
                  <a:pt x="5488118" y="3173294"/>
                  <a:pt x="5487357" y="3174432"/>
                  <a:pt x="5488118" y="3175001"/>
                </a:cubicBezTo>
                <a:cubicBezTo>
                  <a:pt x="5490229" y="3177485"/>
                  <a:pt x="5492187" y="3180084"/>
                  <a:pt x="5494013" y="3182777"/>
                </a:cubicBezTo>
                <a:cubicBezTo>
                  <a:pt x="5495724" y="3184863"/>
                  <a:pt x="5497245" y="3187329"/>
                  <a:pt x="5498957" y="3189794"/>
                </a:cubicBezTo>
                <a:cubicBezTo>
                  <a:pt x="5498310" y="3190117"/>
                  <a:pt x="5498044" y="3190933"/>
                  <a:pt x="5498367" y="3191577"/>
                </a:cubicBezTo>
                <a:cubicBezTo>
                  <a:pt x="5498653" y="3192146"/>
                  <a:pt x="5499299" y="3192431"/>
                  <a:pt x="5499908" y="3192260"/>
                </a:cubicBezTo>
                <a:lnTo>
                  <a:pt x="5509796" y="3206675"/>
                </a:lnTo>
                <a:lnTo>
                  <a:pt x="5531284" y="3196622"/>
                </a:lnTo>
                <a:lnTo>
                  <a:pt x="5514930" y="3182018"/>
                </a:lnTo>
                <a:lnTo>
                  <a:pt x="5510366" y="3178035"/>
                </a:lnTo>
                <a:lnTo>
                  <a:pt x="5511507" y="3178035"/>
                </a:lnTo>
                <a:cubicBezTo>
                  <a:pt x="5513218" y="3176328"/>
                  <a:pt x="5514359" y="3174621"/>
                  <a:pt x="5514170" y="3174052"/>
                </a:cubicBezTo>
                <a:cubicBezTo>
                  <a:pt x="5513979" y="3173483"/>
                  <a:pt x="5512648" y="3174052"/>
                  <a:pt x="5511507" y="3174052"/>
                </a:cubicBezTo>
                <a:cubicBezTo>
                  <a:pt x="5510157" y="3174925"/>
                  <a:pt x="5509206" y="3176290"/>
                  <a:pt x="5508845" y="3177846"/>
                </a:cubicBezTo>
                <a:lnTo>
                  <a:pt x="5504851" y="3175001"/>
                </a:lnTo>
                <a:lnTo>
                  <a:pt x="5505803" y="3172725"/>
                </a:lnTo>
                <a:lnTo>
                  <a:pt x="5506753" y="3170638"/>
                </a:lnTo>
                <a:cubicBezTo>
                  <a:pt x="5507837" y="3168685"/>
                  <a:pt x="5508256" y="3166409"/>
                  <a:pt x="5507894" y="3164190"/>
                </a:cubicBezTo>
                <a:cubicBezTo>
                  <a:pt x="5507894" y="3162483"/>
                  <a:pt x="5503330" y="3162483"/>
                  <a:pt x="5499337" y="3164190"/>
                </a:cubicBezTo>
                <a:close/>
                <a:moveTo>
                  <a:pt x="3271269" y="3164190"/>
                </a:moveTo>
                <a:cubicBezTo>
                  <a:pt x="3272239" y="3166940"/>
                  <a:pt x="3274197" y="3169254"/>
                  <a:pt x="3276784" y="3170638"/>
                </a:cubicBezTo>
                <a:lnTo>
                  <a:pt x="3260079" y="3175528"/>
                </a:lnTo>
                <a:close/>
                <a:moveTo>
                  <a:pt x="5488308" y="3163052"/>
                </a:moveTo>
                <a:lnTo>
                  <a:pt x="5482033" y="3165707"/>
                </a:lnTo>
                <a:lnTo>
                  <a:pt x="5486406" y="3167414"/>
                </a:lnTo>
                <a:lnTo>
                  <a:pt x="5487357" y="3165328"/>
                </a:lnTo>
                <a:close/>
                <a:moveTo>
                  <a:pt x="2176916" y="3161724"/>
                </a:moveTo>
                <a:cubicBezTo>
                  <a:pt x="2171972" y="3183346"/>
                  <a:pt x="2192509" y="3162672"/>
                  <a:pt x="2176916" y="3161724"/>
                </a:cubicBezTo>
                <a:close/>
                <a:moveTo>
                  <a:pt x="905717" y="3160017"/>
                </a:moveTo>
                <a:cubicBezTo>
                  <a:pt x="905514" y="3160377"/>
                  <a:pt x="905514" y="3160795"/>
                  <a:pt x="905717" y="3161155"/>
                </a:cubicBezTo>
                <a:cubicBezTo>
                  <a:pt x="905717" y="3161155"/>
                  <a:pt x="906478" y="3162672"/>
                  <a:pt x="907048" y="3162483"/>
                </a:cubicBezTo>
                <a:lnTo>
                  <a:pt x="907048" y="3162103"/>
                </a:lnTo>
                <a:cubicBezTo>
                  <a:pt x="907252" y="3161743"/>
                  <a:pt x="907252" y="3161326"/>
                  <a:pt x="907048" y="3160965"/>
                </a:cubicBezTo>
                <a:cubicBezTo>
                  <a:pt x="906828" y="3160415"/>
                  <a:pt x="906309" y="3160055"/>
                  <a:pt x="905717" y="3160017"/>
                </a:cubicBezTo>
                <a:close/>
                <a:moveTo>
                  <a:pt x="3124753" y="3158500"/>
                </a:moveTo>
                <a:cubicBezTo>
                  <a:pt x="3120284" y="3159590"/>
                  <a:pt x="3115530" y="3164854"/>
                  <a:pt x="3123897" y="3171018"/>
                </a:cubicBezTo>
                <a:cubicBezTo>
                  <a:pt x="3133405" y="3160492"/>
                  <a:pt x="3129222" y="3157409"/>
                  <a:pt x="3124753" y="3158500"/>
                </a:cubicBezTo>
                <a:close/>
                <a:moveTo>
                  <a:pt x="911802" y="3156982"/>
                </a:moveTo>
                <a:lnTo>
                  <a:pt x="910851" y="3160017"/>
                </a:lnTo>
                <a:lnTo>
                  <a:pt x="912373" y="3161155"/>
                </a:lnTo>
                <a:lnTo>
                  <a:pt x="913894" y="3162293"/>
                </a:lnTo>
                <a:lnTo>
                  <a:pt x="911802" y="3158120"/>
                </a:lnTo>
                <a:close/>
                <a:moveTo>
                  <a:pt x="3195173" y="3156828"/>
                </a:moveTo>
                <a:cubicBezTo>
                  <a:pt x="3195206" y="3156757"/>
                  <a:pt x="3194541" y="3157883"/>
                  <a:pt x="3192734" y="3160965"/>
                </a:cubicBezTo>
                <a:lnTo>
                  <a:pt x="3187980" y="3169311"/>
                </a:lnTo>
                <a:cubicBezTo>
                  <a:pt x="3188693" y="3168031"/>
                  <a:pt x="3195075" y="3157042"/>
                  <a:pt x="3195173" y="3156828"/>
                </a:cubicBezTo>
                <a:close/>
                <a:moveTo>
                  <a:pt x="2827942" y="3156722"/>
                </a:moveTo>
                <a:cubicBezTo>
                  <a:pt x="2825874" y="3158784"/>
                  <a:pt x="2826492" y="3166371"/>
                  <a:pt x="2836000" y="3173294"/>
                </a:cubicBezTo>
                <a:cubicBezTo>
                  <a:pt x="2834764" y="3158121"/>
                  <a:pt x="2830010" y="3154659"/>
                  <a:pt x="2827942" y="3156722"/>
                </a:cubicBezTo>
                <a:close/>
                <a:moveTo>
                  <a:pt x="3919514" y="3156603"/>
                </a:moveTo>
                <a:cubicBezTo>
                  <a:pt x="3914570" y="3178225"/>
                  <a:pt x="3935297" y="3157741"/>
                  <a:pt x="3919514" y="3156603"/>
                </a:cubicBezTo>
                <a:close/>
                <a:moveTo>
                  <a:pt x="4991618" y="3156413"/>
                </a:moveTo>
                <a:cubicBezTo>
                  <a:pt x="4985914" y="3184105"/>
                  <a:pt x="5007591" y="3162672"/>
                  <a:pt x="4991618" y="3156413"/>
                </a:cubicBezTo>
                <a:close/>
                <a:moveTo>
                  <a:pt x="4813631" y="3155844"/>
                </a:moveTo>
                <a:cubicBezTo>
                  <a:pt x="4796327" y="3163431"/>
                  <a:pt x="4833978" y="3168931"/>
                  <a:pt x="4813631" y="3155844"/>
                </a:cubicBezTo>
                <a:close/>
                <a:moveTo>
                  <a:pt x="3285721" y="3155465"/>
                </a:moveTo>
                <a:cubicBezTo>
                  <a:pt x="3284827" y="3158784"/>
                  <a:pt x="3283477" y="3161990"/>
                  <a:pt x="3281728" y="3164948"/>
                </a:cubicBezTo>
                <a:lnTo>
                  <a:pt x="3281537" y="3164948"/>
                </a:lnTo>
                <a:cubicBezTo>
                  <a:pt x="3280396" y="3162559"/>
                  <a:pt x="3279693" y="3159998"/>
                  <a:pt x="3279446" y="3157362"/>
                </a:cubicBezTo>
                <a:cubicBezTo>
                  <a:pt x="3281385" y="3156300"/>
                  <a:pt x="3283515" y="3155655"/>
                  <a:pt x="3285721" y="3155465"/>
                </a:cubicBezTo>
                <a:close/>
                <a:moveTo>
                  <a:pt x="3887757" y="3155086"/>
                </a:moveTo>
                <a:cubicBezTo>
                  <a:pt x="3882813" y="3176708"/>
                  <a:pt x="3903540" y="3156224"/>
                  <a:pt x="3887757" y="3155086"/>
                </a:cubicBezTo>
                <a:close/>
                <a:moveTo>
                  <a:pt x="5078063" y="3154498"/>
                </a:moveTo>
                <a:cubicBezTo>
                  <a:pt x="5077493" y="3154782"/>
                  <a:pt x="5077208" y="3155427"/>
                  <a:pt x="5077379" y="3156034"/>
                </a:cubicBezTo>
                <a:lnTo>
                  <a:pt x="5078139" y="3156793"/>
                </a:lnTo>
                <a:cubicBezTo>
                  <a:pt x="5078139" y="3156793"/>
                  <a:pt x="5079280" y="3157931"/>
                  <a:pt x="5079851" y="3156793"/>
                </a:cubicBezTo>
                <a:cubicBezTo>
                  <a:pt x="5080269" y="3156300"/>
                  <a:pt x="5080269" y="3155579"/>
                  <a:pt x="5079851" y="3155086"/>
                </a:cubicBezTo>
                <a:cubicBezTo>
                  <a:pt x="5079527" y="3154441"/>
                  <a:pt x="5078710" y="3154175"/>
                  <a:pt x="5078063" y="3154498"/>
                </a:cubicBezTo>
                <a:close/>
                <a:moveTo>
                  <a:pt x="3338299" y="3154114"/>
                </a:moveTo>
                <a:cubicBezTo>
                  <a:pt x="3332072" y="3155276"/>
                  <a:pt x="3325654" y="3158121"/>
                  <a:pt x="3322041" y="3161724"/>
                </a:cubicBezTo>
                <a:lnTo>
                  <a:pt x="3322041" y="3161914"/>
                </a:lnTo>
                <a:cubicBezTo>
                  <a:pt x="3331739" y="3174052"/>
                  <a:pt x="3346191" y="3171966"/>
                  <a:pt x="3353417" y="3156603"/>
                </a:cubicBezTo>
                <a:cubicBezTo>
                  <a:pt x="3350564" y="3153474"/>
                  <a:pt x="3344527" y="3152952"/>
                  <a:pt x="3338299" y="3154114"/>
                </a:cubicBezTo>
                <a:close/>
                <a:moveTo>
                  <a:pt x="1311293" y="3153815"/>
                </a:moveTo>
                <a:cubicBezTo>
                  <a:pt x="1312442" y="3153682"/>
                  <a:pt x="1313476" y="3154517"/>
                  <a:pt x="1313604" y="3155655"/>
                </a:cubicBezTo>
                <a:cubicBezTo>
                  <a:pt x="1313619" y="3155712"/>
                  <a:pt x="1313632" y="3155750"/>
                  <a:pt x="1313646" y="3155807"/>
                </a:cubicBezTo>
                <a:cubicBezTo>
                  <a:pt x="1313906" y="3156926"/>
                  <a:pt x="1313208" y="3158045"/>
                  <a:pt x="1312083" y="3158310"/>
                </a:cubicBezTo>
                <a:cubicBezTo>
                  <a:pt x="1310879" y="3158538"/>
                  <a:pt x="1309704" y="3157798"/>
                  <a:pt x="1309420" y="3156603"/>
                </a:cubicBezTo>
                <a:cubicBezTo>
                  <a:pt x="1309405" y="3156546"/>
                  <a:pt x="1309392" y="3156508"/>
                  <a:pt x="1309379" y="3156451"/>
                </a:cubicBezTo>
                <a:cubicBezTo>
                  <a:pt x="1309118" y="3155332"/>
                  <a:pt x="1309816" y="3154213"/>
                  <a:pt x="1310942" y="3153948"/>
                </a:cubicBezTo>
                <a:lnTo>
                  <a:pt x="1310751" y="3153948"/>
                </a:lnTo>
                <a:cubicBezTo>
                  <a:pt x="1310924" y="3153872"/>
                  <a:pt x="1311107" y="3153834"/>
                  <a:pt x="1311293" y="3153815"/>
                </a:cubicBezTo>
                <a:close/>
                <a:moveTo>
                  <a:pt x="5490019" y="3153189"/>
                </a:moveTo>
                <a:cubicBezTo>
                  <a:pt x="5489335" y="3153455"/>
                  <a:pt x="5489012" y="3154232"/>
                  <a:pt x="5489278" y="3154915"/>
                </a:cubicBezTo>
                <a:cubicBezTo>
                  <a:pt x="5489411" y="3155256"/>
                  <a:pt x="5489677" y="3155522"/>
                  <a:pt x="5490019" y="3155655"/>
                </a:cubicBezTo>
                <a:cubicBezTo>
                  <a:pt x="5490704" y="3155920"/>
                  <a:pt x="5491483" y="3155598"/>
                  <a:pt x="5491750" y="3154915"/>
                </a:cubicBezTo>
                <a:cubicBezTo>
                  <a:pt x="5492016" y="3154232"/>
                  <a:pt x="5491693" y="3153455"/>
                  <a:pt x="5491008" y="3153189"/>
                </a:cubicBezTo>
                <a:cubicBezTo>
                  <a:pt x="5490685" y="3153056"/>
                  <a:pt x="5490342" y="3153056"/>
                  <a:pt x="5490019" y="3153189"/>
                </a:cubicBezTo>
                <a:close/>
                <a:moveTo>
                  <a:pt x="5541552" y="3153000"/>
                </a:moveTo>
                <a:lnTo>
                  <a:pt x="5535086" y="3155844"/>
                </a:lnTo>
                <a:lnTo>
                  <a:pt x="5537178" y="3159828"/>
                </a:lnTo>
                <a:lnTo>
                  <a:pt x="5539270" y="3163621"/>
                </a:lnTo>
                <a:lnTo>
                  <a:pt x="5536037" y="3163621"/>
                </a:lnTo>
                <a:lnTo>
                  <a:pt x="5533945" y="3165138"/>
                </a:lnTo>
                <a:lnTo>
                  <a:pt x="5536037" y="3169880"/>
                </a:lnTo>
                <a:lnTo>
                  <a:pt x="5539840" y="3167414"/>
                </a:lnTo>
                <a:cubicBezTo>
                  <a:pt x="5541191" y="3166598"/>
                  <a:pt x="5542370" y="3165498"/>
                  <a:pt x="5543263" y="3164190"/>
                </a:cubicBezTo>
                <a:lnTo>
                  <a:pt x="5540601" y="3171018"/>
                </a:lnTo>
                <a:lnTo>
                  <a:pt x="5537749" y="3178035"/>
                </a:lnTo>
                <a:lnTo>
                  <a:pt x="5556764" y="3169690"/>
                </a:lnTo>
                <a:lnTo>
                  <a:pt x="5549729" y="3166845"/>
                </a:lnTo>
                <a:lnTo>
                  <a:pt x="5542883" y="3164000"/>
                </a:lnTo>
                <a:cubicBezTo>
                  <a:pt x="5542959" y="3163298"/>
                  <a:pt x="5542959" y="3162615"/>
                  <a:pt x="5542883" y="3161914"/>
                </a:cubicBezTo>
                <a:cubicBezTo>
                  <a:pt x="5543359" y="3159979"/>
                  <a:pt x="5543359" y="3157969"/>
                  <a:pt x="5542883" y="3156034"/>
                </a:cubicBezTo>
                <a:close/>
                <a:moveTo>
                  <a:pt x="1316076" y="3152810"/>
                </a:moveTo>
                <a:lnTo>
                  <a:pt x="1316076" y="3159448"/>
                </a:lnTo>
                <a:lnTo>
                  <a:pt x="1322541" y="3159448"/>
                </a:lnTo>
                <a:lnTo>
                  <a:pt x="1322541" y="3157741"/>
                </a:lnTo>
                <a:cubicBezTo>
                  <a:pt x="1322378" y="3156451"/>
                  <a:pt x="1321689" y="3155294"/>
                  <a:pt x="1320640" y="3154517"/>
                </a:cubicBezTo>
                <a:cubicBezTo>
                  <a:pt x="1319592" y="3154156"/>
                  <a:pt x="1318455" y="3154156"/>
                  <a:pt x="1317407" y="3154517"/>
                </a:cubicBezTo>
                <a:close/>
                <a:moveTo>
                  <a:pt x="5063878" y="3152431"/>
                </a:moveTo>
                <a:cubicBezTo>
                  <a:pt x="5062832" y="3151596"/>
                  <a:pt x="5061292" y="3151767"/>
                  <a:pt x="5060455" y="3152810"/>
                </a:cubicBezTo>
                <a:lnTo>
                  <a:pt x="5061786" y="3154138"/>
                </a:lnTo>
                <a:cubicBezTo>
                  <a:pt x="5061368" y="3154631"/>
                  <a:pt x="5061368" y="3155351"/>
                  <a:pt x="5061786" y="3155844"/>
                </a:cubicBezTo>
                <a:cubicBezTo>
                  <a:pt x="5062053" y="3156527"/>
                  <a:pt x="5062832" y="3156850"/>
                  <a:pt x="5063517" y="3156584"/>
                </a:cubicBezTo>
                <a:cubicBezTo>
                  <a:pt x="5063859" y="3156451"/>
                  <a:pt x="5064125" y="3156186"/>
                  <a:pt x="5064258" y="3155844"/>
                </a:cubicBezTo>
                <a:cubicBezTo>
                  <a:pt x="5065095" y="3154801"/>
                  <a:pt x="5064924" y="3153265"/>
                  <a:pt x="5063878" y="3152431"/>
                </a:cubicBezTo>
                <a:close/>
                <a:moveTo>
                  <a:pt x="2616559" y="3151861"/>
                </a:moveTo>
                <a:cubicBezTo>
                  <a:pt x="2589747" y="3148447"/>
                  <a:pt x="2614657" y="3197002"/>
                  <a:pt x="2621313" y="3177277"/>
                </a:cubicBezTo>
                <a:lnTo>
                  <a:pt x="2621693" y="3177846"/>
                </a:lnTo>
                <a:cubicBezTo>
                  <a:pt x="2610474" y="3177846"/>
                  <a:pt x="2619411" y="3158879"/>
                  <a:pt x="2616559" y="3151861"/>
                </a:cubicBezTo>
                <a:close/>
                <a:moveTo>
                  <a:pt x="2637096" y="3151292"/>
                </a:moveTo>
                <a:cubicBezTo>
                  <a:pt x="2616559" y="3164190"/>
                  <a:pt x="2654400" y="3158879"/>
                  <a:pt x="2637096" y="3151292"/>
                </a:cubicBezTo>
                <a:close/>
                <a:moveTo>
                  <a:pt x="1816188" y="3151292"/>
                </a:moveTo>
                <a:cubicBezTo>
                  <a:pt x="1814097" y="3175190"/>
                  <a:pt x="1838437" y="3163241"/>
                  <a:pt x="1842240" y="3151292"/>
                </a:cubicBezTo>
                <a:close/>
                <a:moveTo>
                  <a:pt x="1418190" y="3151292"/>
                </a:moveTo>
                <a:cubicBezTo>
                  <a:pt x="1420900" y="3165233"/>
                  <a:pt x="1402645" y="3158263"/>
                  <a:pt x="1395273" y="3162708"/>
                </a:cubicBezTo>
                <a:lnTo>
                  <a:pt x="1392724" y="3172103"/>
                </a:lnTo>
                <a:lnTo>
                  <a:pt x="1392139" y="3172156"/>
                </a:lnTo>
                <a:lnTo>
                  <a:pt x="1392709" y="3172156"/>
                </a:lnTo>
                <a:lnTo>
                  <a:pt x="1392724" y="3172103"/>
                </a:lnTo>
                <a:lnTo>
                  <a:pt x="1404339" y="3171056"/>
                </a:lnTo>
                <a:cubicBezTo>
                  <a:pt x="1416015" y="3166655"/>
                  <a:pt x="1424751" y="3154279"/>
                  <a:pt x="1418190" y="3151292"/>
                </a:cubicBezTo>
                <a:close/>
                <a:moveTo>
                  <a:pt x="1780629" y="3150913"/>
                </a:moveTo>
                <a:lnTo>
                  <a:pt x="1780629" y="3161345"/>
                </a:lnTo>
                <a:lnTo>
                  <a:pt x="1791088" y="3161345"/>
                </a:lnTo>
                <a:lnTo>
                  <a:pt x="1791088" y="3150913"/>
                </a:lnTo>
                <a:close/>
                <a:moveTo>
                  <a:pt x="1303716" y="3150913"/>
                </a:moveTo>
                <a:cubicBezTo>
                  <a:pt x="1305997" y="3161155"/>
                  <a:pt x="1296680" y="3182587"/>
                  <a:pt x="1314174" y="3177277"/>
                </a:cubicBezTo>
                <a:lnTo>
                  <a:pt x="1314174" y="3176897"/>
                </a:lnTo>
                <a:lnTo>
                  <a:pt x="1314174" y="3150913"/>
                </a:lnTo>
                <a:close/>
                <a:moveTo>
                  <a:pt x="297596" y="3150154"/>
                </a:moveTo>
                <a:lnTo>
                  <a:pt x="290940" y="3176328"/>
                </a:lnTo>
                <a:lnTo>
                  <a:pt x="286757" y="3192829"/>
                </a:lnTo>
                <a:cubicBezTo>
                  <a:pt x="283282" y="3185660"/>
                  <a:pt x="275688" y="3181411"/>
                  <a:pt x="267741" y="3182208"/>
                </a:cubicBezTo>
                <a:cubicBezTo>
                  <a:pt x="265649" y="3195674"/>
                  <a:pt x="276108" y="3197002"/>
                  <a:pt x="284094" y="3201174"/>
                </a:cubicBezTo>
                <a:lnTo>
                  <a:pt x="284094" y="3203450"/>
                </a:lnTo>
                <a:lnTo>
                  <a:pt x="296645" y="3212365"/>
                </a:lnTo>
                <a:cubicBezTo>
                  <a:pt x="303614" y="3216519"/>
                  <a:pt x="311540" y="3218794"/>
                  <a:pt x="319654" y="3219003"/>
                </a:cubicBezTo>
                <a:lnTo>
                  <a:pt x="325549" y="3223745"/>
                </a:lnTo>
                <a:lnTo>
                  <a:pt x="327070" y="3221658"/>
                </a:lnTo>
                <a:cubicBezTo>
                  <a:pt x="329542" y="3224883"/>
                  <a:pt x="332965" y="3225641"/>
                  <a:pt x="335627" y="3218244"/>
                </a:cubicBezTo>
                <a:lnTo>
                  <a:pt x="355593" y="3215968"/>
                </a:lnTo>
                <a:lnTo>
                  <a:pt x="353692" y="3200416"/>
                </a:lnTo>
                <a:cubicBezTo>
                  <a:pt x="348134" y="3186324"/>
                  <a:pt x="337762" y="3174621"/>
                  <a:pt x="324408" y="3167414"/>
                </a:cubicBezTo>
                <a:close/>
                <a:moveTo>
                  <a:pt x="5042770" y="3149965"/>
                </a:moveTo>
                <a:lnTo>
                  <a:pt x="5044482" y="3151292"/>
                </a:lnTo>
                <a:cubicBezTo>
                  <a:pt x="5044482" y="3159448"/>
                  <a:pt x="5044482" y="3169311"/>
                  <a:pt x="5054940" y="3166845"/>
                </a:cubicBezTo>
                <a:cubicBezTo>
                  <a:pt x="5056386" y="3159012"/>
                  <a:pt x="5051194" y="3151501"/>
                  <a:pt x="5043341" y="3150060"/>
                </a:cubicBezTo>
                <a:cubicBezTo>
                  <a:pt x="5043151" y="3150022"/>
                  <a:pt x="5042961" y="3149984"/>
                  <a:pt x="5042770" y="3149965"/>
                </a:cubicBezTo>
                <a:close/>
                <a:moveTo>
                  <a:pt x="532775" y="3147241"/>
                </a:moveTo>
                <a:cubicBezTo>
                  <a:pt x="530359" y="3148673"/>
                  <a:pt x="528826" y="3152905"/>
                  <a:pt x="529967" y="3161724"/>
                </a:cubicBezTo>
                <a:cubicBezTo>
                  <a:pt x="555211" y="3163858"/>
                  <a:pt x="540022" y="3142947"/>
                  <a:pt x="532775" y="3147241"/>
                </a:cubicBezTo>
                <a:close/>
                <a:moveTo>
                  <a:pt x="3405710" y="3145982"/>
                </a:moveTo>
                <a:cubicBezTo>
                  <a:pt x="3400576" y="3167604"/>
                  <a:pt x="3421303" y="3147120"/>
                  <a:pt x="3405710" y="3145982"/>
                </a:cubicBezTo>
                <a:close/>
                <a:moveTo>
                  <a:pt x="2344254" y="3145982"/>
                </a:moveTo>
                <a:lnTo>
                  <a:pt x="2344634" y="3147689"/>
                </a:lnTo>
                <a:lnTo>
                  <a:pt x="2344634" y="3163431"/>
                </a:lnTo>
                <a:cubicBezTo>
                  <a:pt x="2366122" y="3161534"/>
                  <a:pt x="2357945" y="3148447"/>
                  <a:pt x="2344254" y="3145982"/>
                </a:cubicBezTo>
                <a:close/>
                <a:moveTo>
                  <a:pt x="1936177" y="3145982"/>
                </a:moveTo>
                <a:cubicBezTo>
                  <a:pt x="1943213" y="3171776"/>
                  <a:pt x="1960898" y="3154138"/>
                  <a:pt x="1936177" y="3145982"/>
                </a:cubicBezTo>
                <a:close/>
                <a:moveTo>
                  <a:pt x="645012" y="3145982"/>
                </a:moveTo>
                <a:cubicBezTo>
                  <a:pt x="631131" y="3146172"/>
                  <a:pt x="612115" y="3141240"/>
                  <a:pt x="618771" y="3161724"/>
                </a:cubicBezTo>
                <a:cubicBezTo>
                  <a:pt x="627898" y="3156793"/>
                  <a:pt x="646914" y="3161724"/>
                  <a:pt x="645012" y="3145982"/>
                </a:cubicBezTo>
                <a:close/>
                <a:moveTo>
                  <a:pt x="424810" y="3145982"/>
                </a:moveTo>
                <a:cubicBezTo>
                  <a:pt x="424900" y="3151691"/>
                  <a:pt x="423019" y="3157248"/>
                  <a:pt x="419486" y="3161724"/>
                </a:cubicBezTo>
                <a:cubicBezTo>
                  <a:pt x="437361" y="3164190"/>
                  <a:pt x="439833" y="3148447"/>
                  <a:pt x="425381" y="3145982"/>
                </a:cubicBezTo>
                <a:close/>
                <a:moveTo>
                  <a:pt x="2016091" y="3145294"/>
                </a:moveTo>
                <a:cubicBezTo>
                  <a:pt x="2011955" y="3145934"/>
                  <a:pt x="2008437" y="3148922"/>
                  <a:pt x="2007486" y="3154896"/>
                </a:cubicBezTo>
                <a:cubicBezTo>
                  <a:pt x="2017374" y="3155655"/>
                  <a:pt x="2028974" y="3158310"/>
                  <a:pt x="2030495" y="3151292"/>
                </a:cubicBezTo>
                <a:lnTo>
                  <a:pt x="2028403" y="3149775"/>
                </a:lnTo>
                <a:cubicBezTo>
                  <a:pt x="2024981" y="3146361"/>
                  <a:pt x="2020227" y="3144654"/>
                  <a:pt x="2016091" y="3145294"/>
                </a:cubicBezTo>
                <a:close/>
                <a:moveTo>
                  <a:pt x="5540031" y="3144844"/>
                </a:moveTo>
                <a:lnTo>
                  <a:pt x="5535467" y="3146361"/>
                </a:lnTo>
                <a:lnTo>
                  <a:pt x="5530903" y="3147879"/>
                </a:lnTo>
                <a:lnTo>
                  <a:pt x="5529572" y="3153189"/>
                </a:lnTo>
                <a:lnTo>
                  <a:pt x="5528051" y="3158500"/>
                </a:lnTo>
                <a:lnTo>
                  <a:pt x="5533375" y="3148637"/>
                </a:lnTo>
                <a:lnTo>
                  <a:pt x="5536988" y="3149585"/>
                </a:lnTo>
                <a:lnTo>
                  <a:pt x="5540031" y="3149585"/>
                </a:lnTo>
                <a:lnTo>
                  <a:pt x="5540031" y="3147120"/>
                </a:lnTo>
                <a:close/>
                <a:moveTo>
                  <a:pt x="2129947" y="3141430"/>
                </a:moveTo>
                <a:cubicBezTo>
                  <a:pt x="2127665" y="3150723"/>
                  <a:pt x="2118538" y="3153948"/>
                  <a:pt x="2119298" y="3167414"/>
                </a:cubicBezTo>
                <a:cubicBezTo>
                  <a:pt x="2139645" y="3173104"/>
                  <a:pt x="2145350" y="3141240"/>
                  <a:pt x="2129947" y="3141430"/>
                </a:cubicBezTo>
                <a:close/>
                <a:moveTo>
                  <a:pt x="3872545" y="3141051"/>
                </a:moveTo>
                <a:cubicBezTo>
                  <a:pt x="3867981" y="3145223"/>
                  <a:pt x="3854100" y="3138395"/>
                  <a:pt x="3850677" y="3155086"/>
                </a:cubicBezTo>
                <a:lnTo>
                  <a:pt x="3851628" y="3156603"/>
                </a:lnTo>
                <a:cubicBezTo>
                  <a:pt x="3859937" y="3153000"/>
                  <a:pt x="3869369" y="3153000"/>
                  <a:pt x="3877679" y="3156603"/>
                </a:cubicBezTo>
                <a:cubicBezTo>
                  <a:pt x="3877679" y="3150534"/>
                  <a:pt x="3877679" y="3141809"/>
                  <a:pt x="3872545" y="3141051"/>
                </a:cubicBezTo>
                <a:close/>
                <a:moveTo>
                  <a:pt x="5100388" y="3140861"/>
                </a:moveTo>
                <a:lnTo>
                  <a:pt x="5100388" y="3151292"/>
                </a:lnTo>
                <a:lnTo>
                  <a:pt x="5110846" y="3151292"/>
                </a:lnTo>
                <a:lnTo>
                  <a:pt x="5110846" y="3140861"/>
                </a:lnTo>
                <a:close/>
                <a:moveTo>
                  <a:pt x="2444467" y="3140861"/>
                </a:moveTo>
                <a:cubicBezTo>
                  <a:pt x="2439523" y="3162483"/>
                  <a:pt x="2460250" y="3141809"/>
                  <a:pt x="2444467" y="3140861"/>
                </a:cubicBezTo>
                <a:close/>
                <a:moveTo>
                  <a:pt x="507719" y="3140861"/>
                </a:moveTo>
                <a:cubicBezTo>
                  <a:pt x="491746" y="3158310"/>
                  <a:pt x="526735" y="3156603"/>
                  <a:pt x="507719" y="3140861"/>
                </a:cubicBezTo>
                <a:close/>
                <a:moveTo>
                  <a:pt x="937473" y="3140482"/>
                </a:moveTo>
                <a:cubicBezTo>
                  <a:pt x="932529" y="3162103"/>
                  <a:pt x="953256" y="3141430"/>
                  <a:pt x="937473" y="3140482"/>
                </a:cubicBezTo>
                <a:close/>
                <a:moveTo>
                  <a:pt x="759296" y="3140292"/>
                </a:moveTo>
                <a:lnTo>
                  <a:pt x="758536" y="3140482"/>
                </a:lnTo>
                <a:cubicBezTo>
                  <a:pt x="757642" y="3148751"/>
                  <a:pt x="759300" y="3157077"/>
                  <a:pt x="763290" y="3164379"/>
                </a:cubicBezTo>
                <a:cubicBezTo>
                  <a:pt x="770896" y="3164379"/>
                  <a:pt x="773748" y="3159069"/>
                  <a:pt x="772798" y="3150154"/>
                </a:cubicBezTo>
                <a:cubicBezTo>
                  <a:pt x="761959" y="3153379"/>
                  <a:pt x="768614" y="3138964"/>
                  <a:pt x="759296" y="3140292"/>
                </a:cubicBezTo>
                <a:close/>
                <a:moveTo>
                  <a:pt x="320224" y="3140292"/>
                </a:moveTo>
                <a:cubicBezTo>
                  <a:pt x="318703" y="3152431"/>
                  <a:pt x="309005" y="3162672"/>
                  <a:pt x="325549" y="3166276"/>
                </a:cubicBezTo>
                <a:cubicBezTo>
                  <a:pt x="326880" y="3155655"/>
                  <a:pt x="348558" y="3165138"/>
                  <a:pt x="346276" y="3150723"/>
                </a:cubicBezTo>
                <a:cubicBezTo>
                  <a:pt x="332204" y="3142568"/>
                  <a:pt x="329162" y="3165138"/>
                  <a:pt x="320795" y="3140861"/>
                </a:cubicBezTo>
                <a:close/>
                <a:moveTo>
                  <a:pt x="5483935" y="3139913"/>
                </a:moveTo>
                <a:cubicBezTo>
                  <a:pt x="5482984" y="3139799"/>
                  <a:pt x="5482147" y="3140482"/>
                  <a:pt x="5482033" y="3141430"/>
                </a:cubicBezTo>
                <a:cubicBezTo>
                  <a:pt x="5481919" y="3142378"/>
                  <a:pt x="5482603" y="3143213"/>
                  <a:pt x="5483554" y="3143326"/>
                </a:cubicBezTo>
                <a:lnTo>
                  <a:pt x="5484124" y="3141430"/>
                </a:lnTo>
                <a:cubicBezTo>
                  <a:pt x="5484562" y="3141809"/>
                  <a:pt x="5485208" y="3141809"/>
                  <a:pt x="5485646" y="3141430"/>
                </a:cubicBezTo>
                <a:cubicBezTo>
                  <a:pt x="5486026" y="3140994"/>
                  <a:pt x="5486026" y="3140349"/>
                  <a:pt x="5485646" y="3139913"/>
                </a:cubicBezTo>
                <a:cubicBezTo>
                  <a:pt x="5485152" y="3139495"/>
                  <a:pt x="5484428" y="3139495"/>
                  <a:pt x="5483935" y="3139913"/>
                </a:cubicBezTo>
                <a:close/>
                <a:moveTo>
                  <a:pt x="3934346" y="3139533"/>
                </a:moveTo>
                <a:lnTo>
                  <a:pt x="3935297" y="3141051"/>
                </a:lnTo>
                <a:cubicBezTo>
                  <a:pt x="3934631" y="3149396"/>
                  <a:pt x="3938662" y="3157438"/>
                  <a:pt x="3945755" y="3161914"/>
                </a:cubicBezTo>
                <a:cubicBezTo>
                  <a:pt x="3955263" y="3151103"/>
                  <a:pt x="3943473" y="3144085"/>
                  <a:pt x="3934346" y="3139533"/>
                </a:cubicBezTo>
                <a:close/>
                <a:moveTo>
                  <a:pt x="5477849" y="3139344"/>
                </a:moveTo>
                <a:cubicBezTo>
                  <a:pt x="5476861" y="3139344"/>
                  <a:pt x="5476043" y="3140159"/>
                  <a:pt x="5476043" y="3141145"/>
                </a:cubicBezTo>
                <a:cubicBezTo>
                  <a:pt x="5476043" y="3142132"/>
                  <a:pt x="5476861" y="3142947"/>
                  <a:pt x="5477849" y="3142947"/>
                </a:cubicBezTo>
                <a:lnTo>
                  <a:pt x="5478039" y="3141051"/>
                </a:lnTo>
                <a:cubicBezTo>
                  <a:pt x="5478477" y="3141430"/>
                  <a:pt x="5479123" y="3141430"/>
                  <a:pt x="5479561" y="3141051"/>
                </a:cubicBezTo>
                <a:cubicBezTo>
                  <a:pt x="5479979" y="3140557"/>
                  <a:pt x="5479979" y="3139837"/>
                  <a:pt x="5479561" y="3139344"/>
                </a:cubicBezTo>
                <a:cubicBezTo>
                  <a:pt x="5479028" y="3139040"/>
                  <a:pt x="5478382" y="3139040"/>
                  <a:pt x="5477849" y="3139344"/>
                </a:cubicBezTo>
                <a:close/>
                <a:moveTo>
                  <a:pt x="5494755" y="3138831"/>
                </a:moveTo>
                <a:cubicBezTo>
                  <a:pt x="5494032" y="3138964"/>
                  <a:pt x="5493537" y="3139647"/>
                  <a:pt x="5493671" y="3140368"/>
                </a:cubicBezTo>
                <a:cubicBezTo>
                  <a:pt x="5493708" y="3140633"/>
                  <a:pt x="5493842" y="3140861"/>
                  <a:pt x="5494013" y="3141051"/>
                </a:cubicBezTo>
                <a:lnTo>
                  <a:pt x="5494773" y="3141620"/>
                </a:lnTo>
                <a:cubicBezTo>
                  <a:pt x="5495211" y="3141999"/>
                  <a:pt x="5495857" y="3141999"/>
                  <a:pt x="5496295" y="3141620"/>
                </a:cubicBezTo>
                <a:cubicBezTo>
                  <a:pt x="5496713" y="3141126"/>
                  <a:pt x="5496713" y="3140406"/>
                  <a:pt x="5496295" y="3139913"/>
                </a:cubicBezTo>
                <a:cubicBezTo>
                  <a:pt x="5496161" y="3139192"/>
                  <a:pt x="5495477" y="3138699"/>
                  <a:pt x="5494755" y="3138831"/>
                </a:cubicBezTo>
                <a:close/>
                <a:moveTo>
                  <a:pt x="2647174" y="3137067"/>
                </a:moveTo>
                <a:cubicBezTo>
                  <a:pt x="2642040" y="3158879"/>
                  <a:pt x="2662767" y="3138206"/>
                  <a:pt x="2647174" y="3137067"/>
                </a:cubicBezTo>
                <a:close/>
                <a:moveTo>
                  <a:pt x="2966447" y="3135740"/>
                </a:moveTo>
                <a:lnTo>
                  <a:pt x="2973103" y="3135740"/>
                </a:lnTo>
                <a:lnTo>
                  <a:pt x="2973103" y="3141430"/>
                </a:lnTo>
                <a:lnTo>
                  <a:pt x="2971962" y="3141430"/>
                </a:lnTo>
                <a:cubicBezTo>
                  <a:pt x="2969243" y="3140633"/>
                  <a:pt x="2967151" y="3138471"/>
                  <a:pt x="2966447" y="3135740"/>
                </a:cubicBezTo>
                <a:close/>
                <a:moveTo>
                  <a:pt x="2397118" y="3135740"/>
                </a:moveTo>
                <a:cubicBezTo>
                  <a:pt x="2391983" y="3157551"/>
                  <a:pt x="2412711" y="3136878"/>
                  <a:pt x="2397118" y="3135740"/>
                </a:cubicBezTo>
                <a:close/>
                <a:moveTo>
                  <a:pt x="1455461" y="3135550"/>
                </a:moveTo>
                <a:cubicBezTo>
                  <a:pt x="1438347" y="3151861"/>
                  <a:pt x="1474476" y="3144464"/>
                  <a:pt x="1455461" y="3135550"/>
                </a:cubicBezTo>
                <a:close/>
                <a:moveTo>
                  <a:pt x="3388144" y="3134413"/>
                </a:moveTo>
                <a:cubicBezTo>
                  <a:pt x="3383984" y="3135361"/>
                  <a:pt x="3380419" y="3141999"/>
                  <a:pt x="3389927" y="3151482"/>
                </a:cubicBezTo>
                <a:cubicBezTo>
                  <a:pt x="3397058" y="3138206"/>
                  <a:pt x="3392304" y="3133464"/>
                  <a:pt x="3388144" y="3134413"/>
                </a:cubicBezTo>
                <a:close/>
                <a:moveTo>
                  <a:pt x="5495724" y="3134223"/>
                </a:moveTo>
                <a:lnTo>
                  <a:pt x="5502570" y="3150344"/>
                </a:lnTo>
                <a:lnTo>
                  <a:pt x="5503901" y="3153758"/>
                </a:lnTo>
                <a:lnTo>
                  <a:pt x="5504851" y="3151292"/>
                </a:lnTo>
                <a:lnTo>
                  <a:pt x="5506563" y="3151292"/>
                </a:lnTo>
                <a:lnTo>
                  <a:pt x="5507514" y="3149016"/>
                </a:lnTo>
                <a:lnTo>
                  <a:pt x="5508464" y="3146741"/>
                </a:lnTo>
                <a:lnTo>
                  <a:pt x="5506943" y="3148827"/>
                </a:lnTo>
                <a:lnTo>
                  <a:pt x="5506943" y="3146930"/>
                </a:lnTo>
                <a:lnTo>
                  <a:pt x="5509796" y="3139913"/>
                </a:lnTo>
                <a:lnTo>
                  <a:pt x="5502760" y="3137067"/>
                </a:lnTo>
                <a:close/>
                <a:moveTo>
                  <a:pt x="5471955" y="3132895"/>
                </a:moveTo>
                <a:lnTo>
                  <a:pt x="5471574" y="3133274"/>
                </a:lnTo>
                <a:cubicBezTo>
                  <a:pt x="5471156" y="3133767"/>
                  <a:pt x="5471156" y="3134488"/>
                  <a:pt x="5471574" y="3134981"/>
                </a:cubicBezTo>
                <a:cubicBezTo>
                  <a:pt x="5471992" y="3135455"/>
                  <a:pt x="5472715" y="3135493"/>
                  <a:pt x="5473191" y="3135076"/>
                </a:cubicBezTo>
                <a:cubicBezTo>
                  <a:pt x="5473228" y="3135057"/>
                  <a:pt x="5473248" y="3135019"/>
                  <a:pt x="5473285" y="3134981"/>
                </a:cubicBezTo>
                <a:cubicBezTo>
                  <a:pt x="5473666" y="3134545"/>
                  <a:pt x="5473666" y="3133900"/>
                  <a:pt x="5473285" y="3133464"/>
                </a:cubicBezTo>
                <a:cubicBezTo>
                  <a:pt x="5473285" y="3133464"/>
                  <a:pt x="5472715" y="3132705"/>
                  <a:pt x="5471955" y="3132895"/>
                </a:cubicBezTo>
                <a:close/>
                <a:moveTo>
                  <a:pt x="5542978" y="3132478"/>
                </a:moveTo>
                <a:cubicBezTo>
                  <a:pt x="5542940" y="3132497"/>
                  <a:pt x="5542921" y="3132497"/>
                  <a:pt x="5542883" y="3132516"/>
                </a:cubicBezTo>
                <a:cubicBezTo>
                  <a:pt x="5540924" y="3133274"/>
                  <a:pt x="5539935" y="3135455"/>
                  <a:pt x="5540696" y="3137409"/>
                </a:cubicBezTo>
                <a:cubicBezTo>
                  <a:pt x="5540734" y="3137485"/>
                  <a:pt x="5540753" y="3137561"/>
                  <a:pt x="5540791" y="3137636"/>
                </a:cubicBezTo>
                <a:cubicBezTo>
                  <a:pt x="5540791" y="3137636"/>
                  <a:pt x="5540791" y="3137636"/>
                  <a:pt x="5541932" y="3138775"/>
                </a:cubicBezTo>
                <a:cubicBezTo>
                  <a:pt x="5536988" y="3150534"/>
                  <a:pt x="5553532" y="3151672"/>
                  <a:pt x="5554863" y="3134602"/>
                </a:cubicBezTo>
                <a:lnTo>
                  <a:pt x="5548207" y="3134602"/>
                </a:lnTo>
                <a:cubicBezTo>
                  <a:pt x="5547352" y="3132572"/>
                  <a:pt x="5545013" y="3131624"/>
                  <a:pt x="5542978" y="3132478"/>
                </a:cubicBezTo>
                <a:close/>
                <a:moveTo>
                  <a:pt x="846808" y="3132264"/>
                </a:moveTo>
                <a:cubicBezTo>
                  <a:pt x="841647" y="3130086"/>
                  <a:pt x="838545" y="3142710"/>
                  <a:pt x="832126" y="3150534"/>
                </a:cubicBezTo>
                <a:cubicBezTo>
                  <a:pt x="838231" y="3150439"/>
                  <a:pt x="844169" y="3152525"/>
                  <a:pt x="848860" y="3156413"/>
                </a:cubicBezTo>
                <a:lnTo>
                  <a:pt x="847719" y="3155655"/>
                </a:lnTo>
                <a:cubicBezTo>
                  <a:pt x="847636" y="3150041"/>
                  <a:pt x="849442" y="3144559"/>
                  <a:pt x="852854" y="3140102"/>
                </a:cubicBezTo>
                <a:cubicBezTo>
                  <a:pt x="850477" y="3135361"/>
                  <a:pt x="848528" y="3132990"/>
                  <a:pt x="846808" y="3132264"/>
                </a:cubicBezTo>
                <a:close/>
                <a:moveTo>
                  <a:pt x="3327739" y="3131979"/>
                </a:moveTo>
                <a:cubicBezTo>
                  <a:pt x="3328791" y="3133713"/>
                  <a:pt x="3343053" y="3147689"/>
                  <a:pt x="3332499" y="3135740"/>
                </a:cubicBezTo>
                <a:cubicBezTo>
                  <a:pt x="3328506" y="3132184"/>
                  <a:pt x="3327389" y="3131402"/>
                  <a:pt x="3327739" y="3131979"/>
                </a:cubicBezTo>
                <a:close/>
                <a:moveTo>
                  <a:pt x="5485265" y="3131378"/>
                </a:moveTo>
                <a:cubicBezTo>
                  <a:pt x="5484562" y="3131567"/>
                  <a:pt x="5484144" y="3132307"/>
                  <a:pt x="5484334" y="3133009"/>
                </a:cubicBezTo>
                <a:cubicBezTo>
                  <a:pt x="5484524" y="3133711"/>
                  <a:pt x="5485265" y="3134128"/>
                  <a:pt x="5485969" y="3133938"/>
                </a:cubicBezTo>
                <a:cubicBezTo>
                  <a:pt x="5486045" y="3133919"/>
                  <a:pt x="5486140" y="3133881"/>
                  <a:pt x="5486216" y="3133843"/>
                </a:cubicBezTo>
                <a:lnTo>
                  <a:pt x="5486977" y="3133085"/>
                </a:lnTo>
                <a:cubicBezTo>
                  <a:pt x="5487395" y="3132591"/>
                  <a:pt x="5487395" y="3131871"/>
                  <a:pt x="5486977" y="3131378"/>
                </a:cubicBezTo>
                <a:cubicBezTo>
                  <a:pt x="5486444" y="3131074"/>
                  <a:pt x="5485798" y="3131074"/>
                  <a:pt x="5485265" y="3131378"/>
                </a:cubicBezTo>
                <a:close/>
                <a:moveTo>
                  <a:pt x="5582436" y="3130619"/>
                </a:moveTo>
                <a:lnTo>
                  <a:pt x="5577111" y="3138395"/>
                </a:lnTo>
                <a:cubicBezTo>
                  <a:pt x="5574449" y="3143213"/>
                  <a:pt x="5573898" y="3148903"/>
                  <a:pt x="5575590" y="3154138"/>
                </a:cubicBezTo>
                <a:cubicBezTo>
                  <a:pt x="5575590" y="3156603"/>
                  <a:pt x="5575590" y="3157741"/>
                  <a:pt x="5576921" y="3158120"/>
                </a:cubicBezTo>
                <a:lnTo>
                  <a:pt x="5581105" y="3167983"/>
                </a:lnTo>
                <a:lnTo>
                  <a:pt x="5586429" y="3160397"/>
                </a:lnTo>
                <a:cubicBezTo>
                  <a:pt x="5589395" y="3154422"/>
                  <a:pt x="5589395" y="3147404"/>
                  <a:pt x="5586429" y="3141430"/>
                </a:cubicBezTo>
                <a:close/>
                <a:moveTo>
                  <a:pt x="5531284" y="3130429"/>
                </a:moveTo>
                <a:lnTo>
                  <a:pt x="5526339" y="3132705"/>
                </a:lnTo>
                <a:lnTo>
                  <a:pt x="5528811" y="3134412"/>
                </a:lnTo>
                <a:cubicBezTo>
                  <a:pt x="5529762" y="3135228"/>
                  <a:pt x="5530979" y="3135702"/>
                  <a:pt x="5532234" y="3135740"/>
                </a:cubicBezTo>
                <a:cubicBezTo>
                  <a:pt x="5532234" y="3135740"/>
                  <a:pt x="5532234" y="3133843"/>
                  <a:pt x="5531664" y="3132516"/>
                </a:cubicBezTo>
                <a:lnTo>
                  <a:pt x="5531284" y="3132895"/>
                </a:lnTo>
                <a:close/>
                <a:moveTo>
                  <a:pt x="2040954" y="3130429"/>
                </a:moveTo>
                <a:lnTo>
                  <a:pt x="2041291" y="3130597"/>
                </a:lnTo>
                <a:lnTo>
                  <a:pt x="2037793" y="3144062"/>
                </a:lnTo>
                <a:cubicBezTo>
                  <a:pt x="2039861" y="3148068"/>
                  <a:pt x="2043996" y="3151862"/>
                  <a:pt x="2046658" y="3156413"/>
                </a:cubicBezTo>
                <a:cubicBezTo>
                  <a:pt x="2043616" y="3156413"/>
                  <a:pt x="2040573" y="3160586"/>
                  <a:pt x="2046658" y="3161724"/>
                </a:cubicBezTo>
                <a:cubicBezTo>
                  <a:pt x="2051935" y="3156603"/>
                  <a:pt x="2054111" y="3141560"/>
                  <a:pt x="2048852" y="3134359"/>
                </a:cubicBezTo>
                <a:lnTo>
                  <a:pt x="2041291" y="3130597"/>
                </a:lnTo>
                <a:lnTo>
                  <a:pt x="2041334" y="3130429"/>
                </a:lnTo>
                <a:close/>
                <a:moveTo>
                  <a:pt x="1355248" y="3130429"/>
                </a:moveTo>
                <a:lnTo>
                  <a:pt x="1355248" y="3145982"/>
                </a:lnTo>
                <a:cubicBezTo>
                  <a:pt x="1382250" y="3150154"/>
                  <a:pt x="1369130" y="3130809"/>
                  <a:pt x="1356009" y="3130429"/>
                </a:cubicBezTo>
                <a:close/>
                <a:moveTo>
                  <a:pt x="5476423" y="3129576"/>
                </a:moveTo>
                <a:cubicBezTo>
                  <a:pt x="5476385" y="3129595"/>
                  <a:pt x="5476366" y="3129633"/>
                  <a:pt x="5476328" y="3129671"/>
                </a:cubicBezTo>
                <a:cubicBezTo>
                  <a:pt x="5475948" y="3130107"/>
                  <a:pt x="5475948" y="3130752"/>
                  <a:pt x="5476328" y="3131188"/>
                </a:cubicBezTo>
                <a:cubicBezTo>
                  <a:pt x="5476328" y="3131188"/>
                  <a:pt x="5476518" y="3133464"/>
                  <a:pt x="5477849" y="3133274"/>
                </a:cubicBezTo>
                <a:lnTo>
                  <a:pt x="5478039" y="3131378"/>
                </a:lnTo>
                <a:cubicBezTo>
                  <a:pt x="5478458" y="3130885"/>
                  <a:pt x="5478458" y="3130164"/>
                  <a:pt x="5478039" y="3129671"/>
                </a:cubicBezTo>
                <a:cubicBezTo>
                  <a:pt x="5477621" y="3129196"/>
                  <a:pt x="5476898" y="3129159"/>
                  <a:pt x="5476423" y="3129576"/>
                </a:cubicBezTo>
                <a:close/>
                <a:moveTo>
                  <a:pt x="5101529" y="3128722"/>
                </a:moveTo>
                <a:cubicBezTo>
                  <a:pt x="5101206" y="3129177"/>
                  <a:pt x="5101206" y="3129785"/>
                  <a:pt x="5101529" y="3130239"/>
                </a:cubicBezTo>
                <a:cubicBezTo>
                  <a:pt x="5102156" y="3130391"/>
                  <a:pt x="5102784" y="3130069"/>
                  <a:pt x="5103050" y="3129481"/>
                </a:cubicBezTo>
                <a:lnTo>
                  <a:pt x="5103240" y="3130429"/>
                </a:lnTo>
                <a:cubicBezTo>
                  <a:pt x="5103659" y="3129936"/>
                  <a:pt x="5103659" y="3129215"/>
                  <a:pt x="5103240" y="3128722"/>
                </a:cubicBezTo>
                <a:cubicBezTo>
                  <a:pt x="5102746" y="3128305"/>
                  <a:pt x="5102023" y="3128305"/>
                  <a:pt x="5101529" y="3128722"/>
                </a:cubicBezTo>
                <a:close/>
                <a:moveTo>
                  <a:pt x="3415978" y="3125119"/>
                </a:moveTo>
                <a:cubicBezTo>
                  <a:pt x="3411034" y="3146741"/>
                  <a:pt x="3431761" y="3126257"/>
                  <a:pt x="3415978" y="3125119"/>
                </a:cubicBezTo>
                <a:close/>
                <a:moveTo>
                  <a:pt x="1554533" y="3124739"/>
                </a:moveTo>
                <a:cubicBezTo>
                  <a:pt x="1537418" y="3141051"/>
                  <a:pt x="1573548" y="3133464"/>
                  <a:pt x="1554533" y="3124739"/>
                </a:cubicBezTo>
                <a:close/>
                <a:moveTo>
                  <a:pt x="5607135" y="3124366"/>
                </a:moveTo>
                <a:cubicBezTo>
                  <a:pt x="5607500" y="3123803"/>
                  <a:pt x="5606395" y="3124597"/>
                  <a:pt x="5602402" y="3128153"/>
                </a:cubicBezTo>
                <a:cubicBezTo>
                  <a:pt x="5591705" y="3139960"/>
                  <a:pt x="5606039" y="3126055"/>
                  <a:pt x="5607135" y="3124366"/>
                </a:cubicBezTo>
                <a:close/>
                <a:moveTo>
                  <a:pt x="1962419" y="3124360"/>
                </a:moveTo>
                <a:cubicBezTo>
                  <a:pt x="1962419" y="3127584"/>
                  <a:pt x="1962419" y="3130619"/>
                  <a:pt x="1957095" y="3129671"/>
                </a:cubicBezTo>
                <a:lnTo>
                  <a:pt x="1957095" y="3140102"/>
                </a:lnTo>
                <a:cubicBezTo>
                  <a:pt x="1970215" y="3148447"/>
                  <a:pt x="1972687" y="3123032"/>
                  <a:pt x="1962609" y="3125119"/>
                </a:cubicBezTo>
                <a:close/>
                <a:moveTo>
                  <a:pt x="2847433" y="3124170"/>
                </a:moveTo>
                <a:cubicBezTo>
                  <a:pt x="2842941" y="3125261"/>
                  <a:pt x="2838187" y="3130524"/>
                  <a:pt x="2846648" y="3136688"/>
                </a:cubicBezTo>
                <a:cubicBezTo>
                  <a:pt x="2856156" y="3126162"/>
                  <a:pt x="2851925" y="3123080"/>
                  <a:pt x="2847433" y="3124170"/>
                </a:cubicBezTo>
                <a:close/>
                <a:moveTo>
                  <a:pt x="3144815" y="3123601"/>
                </a:moveTo>
                <a:cubicBezTo>
                  <a:pt x="3141582" y="3137826"/>
                  <a:pt x="3149188" y="3133843"/>
                  <a:pt x="3150519" y="3129291"/>
                </a:cubicBezTo>
                <a:cubicBezTo>
                  <a:pt x="3150709" y="3128476"/>
                  <a:pt x="3150633" y="3127603"/>
                  <a:pt x="3150329" y="3126826"/>
                </a:cubicBezTo>
                <a:lnTo>
                  <a:pt x="3150329" y="3126636"/>
                </a:lnTo>
                <a:cubicBezTo>
                  <a:pt x="3150329" y="3125119"/>
                  <a:pt x="3148237" y="3123981"/>
                  <a:pt x="3144815" y="3123601"/>
                </a:cubicBezTo>
                <a:close/>
                <a:moveTo>
                  <a:pt x="5606966" y="3121894"/>
                </a:moveTo>
                <a:cubicBezTo>
                  <a:pt x="5606281" y="3122160"/>
                  <a:pt x="5605958" y="3122937"/>
                  <a:pt x="5606225" y="3123620"/>
                </a:cubicBezTo>
                <a:cubicBezTo>
                  <a:pt x="5606357" y="3123962"/>
                  <a:pt x="5606624" y="3124227"/>
                  <a:pt x="5606966" y="3124360"/>
                </a:cubicBezTo>
                <a:cubicBezTo>
                  <a:pt x="5607650" y="3124493"/>
                  <a:pt x="5608297" y="3124075"/>
                  <a:pt x="5608487" y="3123412"/>
                </a:cubicBezTo>
                <a:lnTo>
                  <a:pt x="5608678" y="3121894"/>
                </a:lnTo>
                <a:cubicBezTo>
                  <a:pt x="5608678" y="3121894"/>
                  <a:pt x="5607726" y="3120946"/>
                  <a:pt x="5606966" y="3121894"/>
                </a:cubicBezTo>
                <a:close/>
                <a:moveTo>
                  <a:pt x="5071674" y="3121136"/>
                </a:moveTo>
                <a:lnTo>
                  <a:pt x="5066160" y="3124550"/>
                </a:lnTo>
                <a:lnTo>
                  <a:pt x="5068442" y="3125498"/>
                </a:lnTo>
                <a:lnTo>
                  <a:pt x="5070724" y="3125498"/>
                </a:lnTo>
                <a:lnTo>
                  <a:pt x="5071674" y="3123222"/>
                </a:lnTo>
                <a:close/>
                <a:moveTo>
                  <a:pt x="3285756" y="3121070"/>
                </a:moveTo>
                <a:lnTo>
                  <a:pt x="3291045" y="3139913"/>
                </a:lnTo>
                <a:cubicBezTo>
                  <a:pt x="3283629" y="3138775"/>
                  <a:pt x="3280206" y="3133654"/>
                  <a:pt x="3280206" y="3125498"/>
                </a:cubicBezTo>
                <a:close/>
                <a:moveTo>
                  <a:pt x="3285721" y="3120946"/>
                </a:moveTo>
                <a:lnTo>
                  <a:pt x="3285911" y="3120946"/>
                </a:lnTo>
                <a:lnTo>
                  <a:pt x="3285756" y="3121070"/>
                </a:lnTo>
                <a:close/>
                <a:moveTo>
                  <a:pt x="5561138" y="3120377"/>
                </a:moveTo>
                <a:lnTo>
                  <a:pt x="5559046" y="3125688"/>
                </a:lnTo>
                <a:cubicBezTo>
                  <a:pt x="5558305" y="3125498"/>
                  <a:pt x="5557506" y="3125498"/>
                  <a:pt x="5556764" y="3125688"/>
                </a:cubicBezTo>
                <a:cubicBezTo>
                  <a:pt x="5554844" y="3126693"/>
                  <a:pt x="5553950" y="3128950"/>
                  <a:pt x="5554672" y="3130998"/>
                </a:cubicBezTo>
                <a:cubicBezTo>
                  <a:pt x="5555072" y="3131662"/>
                  <a:pt x="5555585" y="3132231"/>
                  <a:pt x="5556194" y="3132705"/>
                </a:cubicBezTo>
                <a:lnTo>
                  <a:pt x="5556194" y="3134033"/>
                </a:lnTo>
                <a:lnTo>
                  <a:pt x="5558096" y="3134033"/>
                </a:lnTo>
                <a:cubicBezTo>
                  <a:pt x="5558894" y="3134298"/>
                  <a:pt x="5559769" y="3134298"/>
                  <a:pt x="5560568" y="3134033"/>
                </a:cubicBezTo>
                <a:cubicBezTo>
                  <a:pt x="5561366" y="3133672"/>
                  <a:pt x="5562032" y="3133085"/>
                  <a:pt x="5562469" y="3132326"/>
                </a:cubicBezTo>
                <a:lnTo>
                  <a:pt x="5575780" y="3126636"/>
                </a:lnTo>
                <a:close/>
                <a:moveTo>
                  <a:pt x="3379468" y="3119239"/>
                </a:moveTo>
                <a:cubicBezTo>
                  <a:pt x="3378137" y="3129860"/>
                  <a:pt x="3356269" y="3120377"/>
                  <a:pt x="3358551" y="3134792"/>
                </a:cubicBezTo>
                <a:cubicBezTo>
                  <a:pt x="3372432" y="3140102"/>
                  <a:pt x="3390307" y="3122843"/>
                  <a:pt x="3379468" y="3119998"/>
                </a:cubicBezTo>
                <a:close/>
                <a:moveTo>
                  <a:pt x="1698176" y="3119120"/>
                </a:moveTo>
                <a:cubicBezTo>
                  <a:pt x="1694735" y="3121705"/>
                  <a:pt x="1693778" y="3128841"/>
                  <a:pt x="1695804" y="3132847"/>
                </a:cubicBezTo>
                <a:lnTo>
                  <a:pt x="1700075" y="3135009"/>
                </a:lnTo>
                <a:lnTo>
                  <a:pt x="1700003" y="3135171"/>
                </a:lnTo>
                <a:lnTo>
                  <a:pt x="1701143" y="3135550"/>
                </a:lnTo>
                <a:lnTo>
                  <a:pt x="1700075" y="3135009"/>
                </a:lnTo>
                <a:lnTo>
                  <a:pt x="1703141" y="3128035"/>
                </a:lnTo>
                <a:cubicBezTo>
                  <a:pt x="1704614" y="3126020"/>
                  <a:pt x="1705898" y="3123791"/>
                  <a:pt x="1705137" y="3119618"/>
                </a:cubicBezTo>
                <a:cubicBezTo>
                  <a:pt x="1702237" y="3117674"/>
                  <a:pt x="1699896" y="3117828"/>
                  <a:pt x="1698176" y="3119120"/>
                </a:cubicBezTo>
                <a:close/>
                <a:moveTo>
                  <a:pt x="1982195" y="3118480"/>
                </a:moveTo>
                <a:lnTo>
                  <a:pt x="1982195" y="3128912"/>
                </a:lnTo>
                <a:lnTo>
                  <a:pt x="1992654" y="3128912"/>
                </a:lnTo>
                <a:lnTo>
                  <a:pt x="1992654" y="3118480"/>
                </a:lnTo>
                <a:close/>
                <a:moveTo>
                  <a:pt x="2999915" y="3117911"/>
                </a:moveTo>
                <a:cubicBezTo>
                  <a:pt x="3000866" y="3118367"/>
                  <a:pt x="3001703" y="3119011"/>
                  <a:pt x="3002387" y="3119808"/>
                </a:cubicBezTo>
                <a:lnTo>
                  <a:pt x="2999915" y="3120187"/>
                </a:lnTo>
                <a:close/>
                <a:moveTo>
                  <a:pt x="5533945" y="3115825"/>
                </a:moveTo>
                <a:cubicBezTo>
                  <a:pt x="5532424" y="3115825"/>
                  <a:pt x="5533565" y="3116773"/>
                  <a:pt x="5532424" y="3118670"/>
                </a:cubicBezTo>
                <a:lnTo>
                  <a:pt x="5532044" y="3119049"/>
                </a:lnTo>
                <a:lnTo>
                  <a:pt x="5532044" y="3122463"/>
                </a:lnTo>
                <a:lnTo>
                  <a:pt x="5533945" y="3119618"/>
                </a:lnTo>
                <a:cubicBezTo>
                  <a:pt x="5535086" y="3118101"/>
                  <a:pt x="5535847" y="3116394"/>
                  <a:pt x="5535467" y="3115825"/>
                </a:cubicBezTo>
                <a:cubicBezTo>
                  <a:pt x="5535086" y="3115256"/>
                  <a:pt x="5535467" y="3115825"/>
                  <a:pt x="5533945" y="3115825"/>
                </a:cubicBezTo>
                <a:close/>
                <a:moveTo>
                  <a:pt x="2684445" y="3115256"/>
                </a:moveTo>
                <a:lnTo>
                  <a:pt x="2684445" y="3125688"/>
                </a:lnTo>
                <a:lnTo>
                  <a:pt x="2694903" y="3125688"/>
                </a:lnTo>
                <a:lnTo>
                  <a:pt x="2694903" y="3115256"/>
                </a:lnTo>
                <a:close/>
                <a:moveTo>
                  <a:pt x="2574724" y="3115256"/>
                </a:moveTo>
                <a:cubicBezTo>
                  <a:pt x="2557420" y="3122843"/>
                  <a:pt x="2595071" y="3128343"/>
                  <a:pt x="2574724" y="3115256"/>
                </a:cubicBezTo>
                <a:close/>
                <a:moveTo>
                  <a:pt x="2071949" y="3115256"/>
                </a:moveTo>
                <a:cubicBezTo>
                  <a:pt x="2067005" y="3136878"/>
                  <a:pt x="2087542" y="3116394"/>
                  <a:pt x="2071949" y="3115256"/>
                </a:cubicBezTo>
                <a:close/>
                <a:moveTo>
                  <a:pt x="2182240" y="3114687"/>
                </a:moveTo>
                <a:cubicBezTo>
                  <a:pt x="2185454" y="3125991"/>
                  <a:pt x="2190740" y="3136612"/>
                  <a:pt x="2197833" y="3145982"/>
                </a:cubicBezTo>
                <a:cubicBezTo>
                  <a:pt x="2197833" y="3130239"/>
                  <a:pt x="2200876" y="3111652"/>
                  <a:pt x="2182240" y="3114687"/>
                </a:cubicBezTo>
                <a:close/>
                <a:moveTo>
                  <a:pt x="1934656" y="3114118"/>
                </a:moveTo>
                <a:cubicBezTo>
                  <a:pt x="1934656" y="3118670"/>
                  <a:pt x="1931994" y="3119429"/>
                  <a:pt x="1932374" y="3123791"/>
                </a:cubicBezTo>
                <a:cubicBezTo>
                  <a:pt x="1936748" y="3126826"/>
                  <a:pt x="1950059" y="3123601"/>
                  <a:pt x="1951580" y="3116584"/>
                </a:cubicBezTo>
                <a:lnTo>
                  <a:pt x="1951390" y="3116584"/>
                </a:lnTo>
                <a:cubicBezTo>
                  <a:pt x="1943974" y="3117722"/>
                  <a:pt x="1943023" y="3112221"/>
                  <a:pt x="1934656" y="3114118"/>
                </a:cubicBezTo>
                <a:close/>
                <a:moveTo>
                  <a:pt x="3182276" y="3113928"/>
                </a:moveTo>
                <a:cubicBezTo>
                  <a:pt x="3178282" y="3119049"/>
                  <a:pt x="3163260" y="3126826"/>
                  <a:pt x="3161168" y="3135550"/>
                </a:cubicBezTo>
                <a:cubicBezTo>
                  <a:pt x="3161168" y="3135550"/>
                  <a:pt x="3161168" y="3137067"/>
                  <a:pt x="3161168" y="3137826"/>
                </a:cubicBezTo>
                <a:cubicBezTo>
                  <a:pt x="3161757" y="3140956"/>
                  <a:pt x="3163716" y="3143668"/>
                  <a:pt x="3166492" y="3145223"/>
                </a:cubicBezTo>
                <a:cubicBezTo>
                  <a:pt x="3174479" y="3114308"/>
                  <a:pt x="3192163" y="3162483"/>
                  <a:pt x="3202432" y="3144654"/>
                </a:cubicBezTo>
                <a:lnTo>
                  <a:pt x="3203383" y="3145223"/>
                </a:lnTo>
                <a:cubicBezTo>
                  <a:pt x="3191973" y="3139154"/>
                  <a:pt x="3191023" y="3122653"/>
                  <a:pt x="3182276" y="3113928"/>
                </a:cubicBezTo>
                <a:close/>
                <a:moveTo>
                  <a:pt x="5183296" y="3111463"/>
                </a:moveTo>
                <a:lnTo>
                  <a:pt x="5181965" y="3120187"/>
                </a:lnTo>
                <a:lnTo>
                  <a:pt x="5181965" y="3121705"/>
                </a:lnTo>
                <a:lnTo>
                  <a:pt x="5178923" y="3123601"/>
                </a:lnTo>
                <a:cubicBezTo>
                  <a:pt x="5180311" y="3120624"/>
                  <a:pt x="5179455" y="3117077"/>
                  <a:pt x="5176831" y="3115066"/>
                </a:cubicBezTo>
                <a:lnTo>
                  <a:pt x="5177782" y="3115066"/>
                </a:lnTo>
                <a:close/>
                <a:moveTo>
                  <a:pt x="5492301" y="3110894"/>
                </a:moveTo>
                <a:cubicBezTo>
                  <a:pt x="5487167" y="3132516"/>
                  <a:pt x="5507894" y="3112032"/>
                  <a:pt x="5492301" y="3110894"/>
                </a:cubicBezTo>
                <a:close/>
                <a:moveTo>
                  <a:pt x="5457503" y="3110514"/>
                </a:moveTo>
                <a:lnTo>
                  <a:pt x="5460165" y="3116773"/>
                </a:lnTo>
                <a:lnTo>
                  <a:pt x="5461116" y="3114687"/>
                </a:lnTo>
                <a:lnTo>
                  <a:pt x="5461116" y="3112411"/>
                </a:lnTo>
                <a:lnTo>
                  <a:pt x="5458834" y="3111463"/>
                </a:lnTo>
                <a:close/>
                <a:moveTo>
                  <a:pt x="3489759" y="3110135"/>
                </a:moveTo>
                <a:cubicBezTo>
                  <a:pt x="3476258" y="3110837"/>
                  <a:pt x="3464221" y="3118841"/>
                  <a:pt x="3458383" y="3130998"/>
                </a:cubicBezTo>
                <a:cubicBezTo>
                  <a:pt x="3477399" y="3132516"/>
                  <a:pt x="3488618" y="3126257"/>
                  <a:pt x="3489379" y="3110514"/>
                </a:cubicBezTo>
                <a:close/>
                <a:moveTo>
                  <a:pt x="451432" y="3108997"/>
                </a:moveTo>
                <a:cubicBezTo>
                  <a:pt x="445918" y="3136688"/>
                  <a:pt x="467406" y="3115066"/>
                  <a:pt x="451432" y="3108997"/>
                </a:cubicBezTo>
                <a:close/>
                <a:moveTo>
                  <a:pt x="638357" y="3107290"/>
                </a:moveTo>
                <a:cubicBezTo>
                  <a:pt x="631334" y="3107593"/>
                  <a:pt x="625799" y="3113359"/>
                  <a:pt x="625806" y="3120377"/>
                </a:cubicBezTo>
                <a:lnTo>
                  <a:pt x="625426" y="3120377"/>
                </a:lnTo>
                <a:cubicBezTo>
                  <a:pt x="625426" y="3127603"/>
                  <a:pt x="631302" y="3133464"/>
                  <a:pt x="638549" y="3133464"/>
                </a:cubicBezTo>
                <a:cubicBezTo>
                  <a:pt x="645794" y="3133464"/>
                  <a:pt x="651668" y="3127603"/>
                  <a:pt x="651668" y="3120377"/>
                </a:cubicBezTo>
                <a:cubicBezTo>
                  <a:pt x="651668" y="3113151"/>
                  <a:pt x="645792" y="3107290"/>
                  <a:pt x="638545" y="3107290"/>
                </a:cubicBezTo>
                <a:cubicBezTo>
                  <a:pt x="638482" y="3107290"/>
                  <a:pt x="638419" y="3107290"/>
                  <a:pt x="638357" y="3107290"/>
                </a:cubicBezTo>
                <a:close/>
                <a:moveTo>
                  <a:pt x="5095444" y="3105962"/>
                </a:moveTo>
                <a:cubicBezTo>
                  <a:pt x="5095444" y="3105962"/>
                  <a:pt x="5094493" y="3105583"/>
                  <a:pt x="5094684" y="3106342"/>
                </a:cubicBezTo>
                <a:lnTo>
                  <a:pt x="5095444" y="3107670"/>
                </a:lnTo>
                <a:cubicBezTo>
                  <a:pt x="5095938" y="3108087"/>
                  <a:pt x="5096661" y="3108087"/>
                  <a:pt x="5097155" y="3107670"/>
                </a:cubicBezTo>
                <a:cubicBezTo>
                  <a:pt x="5097155" y="3107670"/>
                  <a:pt x="5098106" y="3106721"/>
                  <a:pt x="5097155" y="3105962"/>
                </a:cubicBezTo>
                <a:cubicBezTo>
                  <a:pt x="5096642" y="3105621"/>
                  <a:pt x="5095957" y="3105621"/>
                  <a:pt x="5095444" y="3105962"/>
                </a:cubicBezTo>
                <a:close/>
                <a:moveTo>
                  <a:pt x="989957" y="3105393"/>
                </a:moveTo>
                <a:cubicBezTo>
                  <a:pt x="985013" y="3127015"/>
                  <a:pt x="1005740" y="3106531"/>
                  <a:pt x="989957" y="3105393"/>
                </a:cubicBezTo>
                <a:close/>
                <a:moveTo>
                  <a:pt x="5544045" y="3104857"/>
                </a:moveTo>
                <a:cubicBezTo>
                  <a:pt x="5545141" y="3106591"/>
                  <a:pt x="5559474" y="3120567"/>
                  <a:pt x="5548778" y="3108618"/>
                </a:cubicBezTo>
                <a:cubicBezTo>
                  <a:pt x="5544785" y="3105062"/>
                  <a:pt x="5543679" y="3104279"/>
                  <a:pt x="5544045" y="3104857"/>
                </a:cubicBezTo>
                <a:close/>
                <a:moveTo>
                  <a:pt x="2516726" y="3104255"/>
                </a:moveTo>
                <a:lnTo>
                  <a:pt x="2516155" y="3105336"/>
                </a:lnTo>
                <a:lnTo>
                  <a:pt x="2502394" y="3109234"/>
                </a:lnTo>
                <a:cubicBezTo>
                  <a:pt x="2497854" y="3111652"/>
                  <a:pt x="2494383" y="3115161"/>
                  <a:pt x="2492576" y="3120377"/>
                </a:cubicBezTo>
                <a:cubicBezTo>
                  <a:pt x="2500658" y="3122274"/>
                  <a:pt x="2505935" y="3120946"/>
                  <a:pt x="2509572" y="3117793"/>
                </a:cubicBezTo>
                <a:lnTo>
                  <a:pt x="2516155" y="3105336"/>
                </a:lnTo>
                <a:lnTo>
                  <a:pt x="2518628" y="3104635"/>
                </a:lnTo>
                <a:close/>
                <a:moveTo>
                  <a:pt x="310907" y="3104255"/>
                </a:moveTo>
                <a:cubicBezTo>
                  <a:pt x="310494" y="3106569"/>
                  <a:pt x="310494" y="3108959"/>
                  <a:pt x="310907" y="3111273"/>
                </a:cubicBezTo>
                <a:cubicBezTo>
                  <a:pt x="302920" y="3111273"/>
                  <a:pt x="274206" y="3111273"/>
                  <a:pt x="243591" y="3111273"/>
                </a:cubicBezTo>
                <a:lnTo>
                  <a:pt x="183882" y="3113549"/>
                </a:lnTo>
                <a:lnTo>
                  <a:pt x="186164" y="3115256"/>
                </a:lnTo>
                <a:cubicBezTo>
                  <a:pt x="185996" y="3122937"/>
                  <a:pt x="189898" y="3130145"/>
                  <a:pt x="196432" y="3134223"/>
                </a:cubicBezTo>
                <a:cubicBezTo>
                  <a:pt x="197333" y="3130107"/>
                  <a:pt x="197333" y="3125821"/>
                  <a:pt x="196432" y="3121705"/>
                </a:cubicBezTo>
                <a:lnTo>
                  <a:pt x="214117" y="3138016"/>
                </a:lnTo>
                <a:lnTo>
                  <a:pt x="226287" y="3147499"/>
                </a:lnTo>
                <a:cubicBezTo>
                  <a:pt x="222293" y="3149016"/>
                  <a:pt x="218680" y="3155275"/>
                  <a:pt x="227237" y="3161724"/>
                </a:cubicBezTo>
                <a:cubicBezTo>
                  <a:pt x="229255" y="3158557"/>
                  <a:pt x="230613" y="3155010"/>
                  <a:pt x="231231" y="3151292"/>
                </a:cubicBezTo>
                <a:lnTo>
                  <a:pt x="244922" y="3162103"/>
                </a:lnTo>
                <a:lnTo>
                  <a:pt x="262417" y="3151103"/>
                </a:lnTo>
                <a:cubicBezTo>
                  <a:pt x="268882" y="3151103"/>
                  <a:pt x="274967" y="3151103"/>
                  <a:pt x="274587" y="3143326"/>
                </a:cubicBezTo>
                <a:lnTo>
                  <a:pt x="283144" y="3137826"/>
                </a:lnTo>
                <a:cubicBezTo>
                  <a:pt x="294224" y="3131624"/>
                  <a:pt x="304186" y="3123601"/>
                  <a:pt x="312618" y="3114118"/>
                </a:cubicBezTo>
                <a:cubicBezTo>
                  <a:pt x="316041" y="3114118"/>
                  <a:pt x="320985" y="3105014"/>
                  <a:pt x="310907" y="3104255"/>
                </a:cubicBezTo>
                <a:close/>
                <a:moveTo>
                  <a:pt x="896019" y="3103876"/>
                </a:moveTo>
                <a:cubicBezTo>
                  <a:pt x="890885" y="3125498"/>
                  <a:pt x="911612" y="3105014"/>
                  <a:pt x="896019" y="3103876"/>
                </a:cubicBezTo>
                <a:close/>
                <a:moveTo>
                  <a:pt x="534341" y="3103876"/>
                </a:moveTo>
                <a:cubicBezTo>
                  <a:pt x="529397" y="3125498"/>
                  <a:pt x="550124" y="3105014"/>
                  <a:pt x="534341" y="3103876"/>
                </a:cubicBezTo>
                <a:close/>
                <a:moveTo>
                  <a:pt x="5493062" y="3103497"/>
                </a:moveTo>
                <a:cubicBezTo>
                  <a:pt x="5492643" y="3103990"/>
                  <a:pt x="5492643" y="3104711"/>
                  <a:pt x="5493062" y="3105204"/>
                </a:cubicBezTo>
                <a:cubicBezTo>
                  <a:pt x="5493499" y="3105583"/>
                  <a:pt x="5494146" y="3105583"/>
                  <a:pt x="5494583" y="3105204"/>
                </a:cubicBezTo>
                <a:cubicBezTo>
                  <a:pt x="5494108" y="3106361"/>
                  <a:pt x="5494108" y="3107650"/>
                  <a:pt x="5494583" y="3108807"/>
                </a:cubicBezTo>
                <a:cubicBezTo>
                  <a:pt x="5495439" y="3110837"/>
                  <a:pt x="5497778" y="3111785"/>
                  <a:pt x="5499813" y="3110932"/>
                </a:cubicBezTo>
                <a:cubicBezTo>
                  <a:pt x="5499850" y="3110913"/>
                  <a:pt x="5499869" y="3110913"/>
                  <a:pt x="5499908" y="3110894"/>
                </a:cubicBezTo>
                <a:cubicBezTo>
                  <a:pt x="5501733" y="3109661"/>
                  <a:pt x="5502227" y="3107195"/>
                  <a:pt x="5501010" y="3105375"/>
                </a:cubicBezTo>
                <a:cubicBezTo>
                  <a:pt x="5500098" y="3104028"/>
                  <a:pt x="5498462" y="3103345"/>
                  <a:pt x="5496865" y="3103686"/>
                </a:cubicBezTo>
                <a:lnTo>
                  <a:pt x="5494773" y="3103497"/>
                </a:lnTo>
                <a:cubicBezTo>
                  <a:pt x="5494279" y="3103080"/>
                  <a:pt x="5493556" y="3103080"/>
                  <a:pt x="5493062" y="3103497"/>
                </a:cubicBezTo>
                <a:close/>
                <a:moveTo>
                  <a:pt x="3379468" y="3103497"/>
                </a:moveTo>
                <a:cubicBezTo>
                  <a:pt x="3374524" y="3125119"/>
                  <a:pt x="3395061" y="3104635"/>
                  <a:pt x="3379468" y="3103497"/>
                </a:cubicBezTo>
                <a:close/>
                <a:moveTo>
                  <a:pt x="3098416" y="3101790"/>
                </a:moveTo>
                <a:cubicBezTo>
                  <a:pt x="3093472" y="3123601"/>
                  <a:pt x="3114199" y="3102928"/>
                  <a:pt x="3098416" y="3101790"/>
                </a:cubicBezTo>
                <a:close/>
                <a:moveTo>
                  <a:pt x="5129862" y="3101411"/>
                </a:moveTo>
                <a:cubicBezTo>
                  <a:pt x="5128341" y="3102131"/>
                  <a:pt x="5127428" y="3103724"/>
                  <a:pt x="5127580" y="3105393"/>
                </a:cubicBezTo>
                <a:lnTo>
                  <a:pt x="5127771" y="3106721"/>
                </a:lnTo>
                <a:cubicBezTo>
                  <a:pt x="5128531" y="3108675"/>
                  <a:pt x="5130718" y="3109661"/>
                  <a:pt x="5132677" y="3108902"/>
                </a:cubicBezTo>
                <a:cubicBezTo>
                  <a:pt x="5132753" y="3108864"/>
                  <a:pt x="5132829" y="3108845"/>
                  <a:pt x="5132905" y="3108807"/>
                </a:cubicBezTo>
                <a:cubicBezTo>
                  <a:pt x="5134978" y="3107935"/>
                  <a:pt x="5135986" y="3105583"/>
                  <a:pt x="5135186" y="3103497"/>
                </a:cubicBezTo>
                <a:cubicBezTo>
                  <a:pt x="5134179" y="3101581"/>
                  <a:pt x="5131916" y="3100690"/>
                  <a:pt x="5129862" y="3101411"/>
                </a:cubicBezTo>
                <a:close/>
                <a:moveTo>
                  <a:pt x="3872545" y="3099324"/>
                </a:moveTo>
                <a:lnTo>
                  <a:pt x="3872545" y="3109756"/>
                </a:lnTo>
                <a:lnTo>
                  <a:pt x="3883003" y="3109756"/>
                </a:lnTo>
                <a:lnTo>
                  <a:pt x="3883003" y="3099324"/>
                </a:lnTo>
                <a:close/>
                <a:moveTo>
                  <a:pt x="3846303" y="3099324"/>
                </a:moveTo>
                <a:cubicBezTo>
                  <a:pt x="3828999" y="3106911"/>
                  <a:pt x="3866840" y="3112221"/>
                  <a:pt x="3846303" y="3099324"/>
                </a:cubicBezTo>
                <a:close/>
                <a:moveTo>
                  <a:pt x="2381335" y="3099324"/>
                </a:moveTo>
                <a:cubicBezTo>
                  <a:pt x="2376391" y="3120946"/>
                  <a:pt x="2397118" y="3099324"/>
                  <a:pt x="2381335" y="3099324"/>
                </a:cubicBezTo>
                <a:close/>
                <a:moveTo>
                  <a:pt x="1324443" y="3099324"/>
                </a:moveTo>
                <a:cubicBezTo>
                  <a:pt x="1307138" y="3106911"/>
                  <a:pt x="1344790" y="3112221"/>
                  <a:pt x="1324443" y="3099324"/>
                </a:cubicBezTo>
                <a:close/>
                <a:moveTo>
                  <a:pt x="1491971" y="3099134"/>
                </a:moveTo>
                <a:cubicBezTo>
                  <a:pt x="1474667" y="3106721"/>
                  <a:pt x="1512318" y="3112032"/>
                  <a:pt x="1491971" y="3099134"/>
                </a:cubicBezTo>
                <a:close/>
                <a:moveTo>
                  <a:pt x="1666725" y="3098565"/>
                </a:moveTo>
                <a:cubicBezTo>
                  <a:pt x="1666725" y="3100462"/>
                  <a:pt x="1665394" y="3103686"/>
                  <a:pt x="1664633" y="3107101"/>
                </a:cubicBezTo>
                <a:cubicBezTo>
                  <a:pt x="1657646" y="3106816"/>
                  <a:pt x="1656326" y="3120935"/>
                  <a:pt x="1659633" y="3127371"/>
                </a:cubicBezTo>
                <a:lnTo>
                  <a:pt x="1663424" y="3129781"/>
                </a:lnTo>
                <a:lnTo>
                  <a:pt x="1663302" y="3130050"/>
                </a:lnTo>
                <a:lnTo>
                  <a:pt x="1664443" y="3130429"/>
                </a:lnTo>
                <a:lnTo>
                  <a:pt x="1663424" y="3129781"/>
                </a:lnTo>
                <a:lnTo>
                  <a:pt x="1666725" y="3122463"/>
                </a:lnTo>
                <a:cubicBezTo>
                  <a:pt x="1671099" y="3117342"/>
                  <a:pt x="1674521" y="3103497"/>
                  <a:pt x="1666725" y="3098565"/>
                </a:cubicBezTo>
                <a:close/>
                <a:moveTo>
                  <a:pt x="3809413" y="3098186"/>
                </a:moveTo>
                <a:cubicBezTo>
                  <a:pt x="3796862" y="3096289"/>
                  <a:pt x="3789256" y="3098945"/>
                  <a:pt x="3787925" y="3108238"/>
                </a:cubicBezTo>
                <a:lnTo>
                  <a:pt x="3788495" y="3108618"/>
                </a:lnTo>
                <a:cubicBezTo>
                  <a:pt x="3795531" y="3110135"/>
                  <a:pt x="3798384" y="3116015"/>
                  <a:pt x="3809413" y="3113739"/>
                </a:cubicBezTo>
                <a:close/>
                <a:moveTo>
                  <a:pt x="5556764" y="3096858"/>
                </a:moveTo>
                <a:lnTo>
                  <a:pt x="5555624" y="3097238"/>
                </a:lnTo>
                <a:cubicBezTo>
                  <a:pt x="5555281" y="3097750"/>
                  <a:pt x="5555281" y="3098433"/>
                  <a:pt x="5555624" y="3098945"/>
                </a:cubicBezTo>
                <a:cubicBezTo>
                  <a:pt x="5556118" y="3099362"/>
                  <a:pt x="5556840" y="3099362"/>
                  <a:pt x="5557335" y="3098945"/>
                </a:cubicBezTo>
                <a:cubicBezTo>
                  <a:pt x="5557335" y="3098945"/>
                  <a:pt x="5558285" y="3097996"/>
                  <a:pt x="5557335" y="3097238"/>
                </a:cubicBezTo>
                <a:cubicBezTo>
                  <a:pt x="5557183" y="3097067"/>
                  <a:pt x="5556993" y="3096934"/>
                  <a:pt x="5556764" y="3096858"/>
                </a:cubicBezTo>
                <a:close/>
                <a:moveTo>
                  <a:pt x="2449337" y="3096227"/>
                </a:moveTo>
                <a:cubicBezTo>
                  <a:pt x="2449863" y="3098530"/>
                  <a:pt x="2464481" y="3112222"/>
                  <a:pt x="2454925" y="3099134"/>
                </a:cubicBezTo>
                <a:cubicBezTo>
                  <a:pt x="2450552" y="3095957"/>
                  <a:pt x="2449161" y="3095460"/>
                  <a:pt x="2449337" y="3096227"/>
                </a:cubicBezTo>
                <a:close/>
                <a:moveTo>
                  <a:pt x="5052658" y="3094772"/>
                </a:moveTo>
                <a:lnTo>
                  <a:pt x="5052591" y="3095246"/>
                </a:lnTo>
                <a:lnTo>
                  <a:pt x="5052469" y="3095152"/>
                </a:lnTo>
                <a:lnTo>
                  <a:pt x="5052542" y="3095589"/>
                </a:lnTo>
                <a:lnTo>
                  <a:pt x="5052469" y="3096100"/>
                </a:lnTo>
                <a:cubicBezTo>
                  <a:pt x="5052526" y="3096176"/>
                  <a:pt x="5052582" y="3096232"/>
                  <a:pt x="5052658" y="3096289"/>
                </a:cubicBezTo>
                <a:lnTo>
                  <a:pt x="5052542" y="3095589"/>
                </a:lnTo>
                <a:lnTo>
                  <a:pt x="5052591" y="3095246"/>
                </a:lnTo>
                <a:lnTo>
                  <a:pt x="5054180" y="3096479"/>
                </a:lnTo>
                <a:cubicBezTo>
                  <a:pt x="5054655" y="3096062"/>
                  <a:pt x="5054693" y="3095341"/>
                  <a:pt x="5054275" y="3094867"/>
                </a:cubicBezTo>
                <a:cubicBezTo>
                  <a:pt x="5054256" y="3094829"/>
                  <a:pt x="5054218" y="3094810"/>
                  <a:pt x="5054180" y="3094772"/>
                </a:cubicBezTo>
                <a:cubicBezTo>
                  <a:pt x="5053742" y="3094393"/>
                  <a:pt x="5053096" y="3094393"/>
                  <a:pt x="5052658" y="3094772"/>
                </a:cubicBezTo>
                <a:close/>
                <a:moveTo>
                  <a:pt x="2874545" y="3093938"/>
                </a:moveTo>
                <a:cubicBezTo>
                  <a:pt x="2874107" y="3094051"/>
                  <a:pt x="2873689" y="3094203"/>
                  <a:pt x="2873271" y="3094393"/>
                </a:cubicBezTo>
                <a:cubicBezTo>
                  <a:pt x="2868574" y="3096479"/>
                  <a:pt x="2866444" y="3101960"/>
                  <a:pt x="2868536" y="3106664"/>
                </a:cubicBezTo>
                <a:cubicBezTo>
                  <a:pt x="2870399" y="3110875"/>
                  <a:pt x="2875096" y="3113075"/>
                  <a:pt x="2879546" y="3111842"/>
                </a:cubicBezTo>
                <a:cubicBezTo>
                  <a:pt x="2884509" y="3110457"/>
                  <a:pt x="2887399" y="3105337"/>
                  <a:pt x="2886030" y="3100405"/>
                </a:cubicBezTo>
                <a:cubicBezTo>
                  <a:pt x="2884642" y="3095455"/>
                  <a:pt x="2879508" y="3092553"/>
                  <a:pt x="2874545" y="3093938"/>
                </a:cubicBezTo>
                <a:close/>
                <a:moveTo>
                  <a:pt x="3291045" y="3092876"/>
                </a:moveTo>
                <a:cubicBezTo>
                  <a:pt x="3293327" y="3109187"/>
                  <a:pt x="3277734" y="3111652"/>
                  <a:pt x="3269938" y="3103307"/>
                </a:cubicBezTo>
                <a:lnTo>
                  <a:pt x="3270698" y="3103307"/>
                </a:lnTo>
                <a:cubicBezTo>
                  <a:pt x="3270698" y="3094203"/>
                  <a:pt x="3278875" y="3091548"/>
                  <a:pt x="3291045" y="3092876"/>
                </a:cubicBezTo>
                <a:close/>
                <a:moveTo>
                  <a:pt x="5505117" y="3091847"/>
                </a:moveTo>
                <a:lnTo>
                  <a:pt x="5505305" y="3093065"/>
                </a:lnTo>
                <a:lnTo>
                  <a:pt x="5505194" y="3093065"/>
                </a:lnTo>
                <a:lnTo>
                  <a:pt x="5505042" y="3092562"/>
                </a:lnTo>
                <a:lnTo>
                  <a:pt x="5505042" y="3091870"/>
                </a:lnTo>
                <a:close/>
                <a:moveTo>
                  <a:pt x="5505042" y="3091358"/>
                </a:moveTo>
                <a:lnTo>
                  <a:pt x="5505042" y="3091870"/>
                </a:lnTo>
                <a:lnTo>
                  <a:pt x="5504851" y="3091927"/>
                </a:lnTo>
                <a:lnTo>
                  <a:pt x="5505042" y="3092562"/>
                </a:lnTo>
                <a:lnTo>
                  <a:pt x="5505042" y="3093065"/>
                </a:lnTo>
                <a:lnTo>
                  <a:pt x="5505194" y="3093065"/>
                </a:lnTo>
                <a:lnTo>
                  <a:pt x="5505422" y="3093824"/>
                </a:lnTo>
                <a:lnTo>
                  <a:pt x="5505305" y="3093065"/>
                </a:lnTo>
                <a:lnTo>
                  <a:pt x="5506753" y="3093065"/>
                </a:lnTo>
                <a:cubicBezTo>
                  <a:pt x="5507172" y="3092572"/>
                  <a:pt x="5507172" y="3091851"/>
                  <a:pt x="5506753" y="3091358"/>
                </a:cubicBezTo>
                <a:lnTo>
                  <a:pt x="5505117" y="3091847"/>
                </a:lnTo>
                <a:close/>
                <a:moveTo>
                  <a:pt x="5050377" y="3089651"/>
                </a:moveTo>
                <a:cubicBezTo>
                  <a:pt x="5050377" y="3089651"/>
                  <a:pt x="5048475" y="3089082"/>
                  <a:pt x="5048856" y="3089841"/>
                </a:cubicBezTo>
                <a:lnTo>
                  <a:pt x="5050567" y="3091168"/>
                </a:lnTo>
                <a:cubicBezTo>
                  <a:pt x="5051004" y="3091548"/>
                  <a:pt x="5051651" y="3091548"/>
                  <a:pt x="5052088" y="3091168"/>
                </a:cubicBezTo>
                <a:cubicBezTo>
                  <a:pt x="5052469" y="3090732"/>
                  <a:pt x="5052469" y="3090087"/>
                  <a:pt x="5052088" y="3089651"/>
                </a:cubicBezTo>
                <a:cubicBezTo>
                  <a:pt x="5051594" y="3089234"/>
                  <a:pt x="5050871" y="3089234"/>
                  <a:pt x="5050377" y="3089651"/>
                </a:cubicBezTo>
                <a:close/>
                <a:moveTo>
                  <a:pt x="2914154" y="3089651"/>
                </a:moveTo>
                <a:cubicBezTo>
                  <a:pt x="2900463" y="3086996"/>
                  <a:pt x="2900653" y="3099514"/>
                  <a:pt x="2898371" y="3110514"/>
                </a:cubicBezTo>
                <a:cubicBezTo>
                  <a:pt x="2912253" y="3112032"/>
                  <a:pt x="2915676" y="3103307"/>
                  <a:pt x="2914154" y="3089651"/>
                </a:cubicBezTo>
                <a:close/>
                <a:moveTo>
                  <a:pt x="1936177" y="3089651"/>
                </a:moveTo>
                <a:cubicBezTo>
                  <a:pt x="1930587" y="3087527"/>
                  <a:pt x="1924331" y="3090334"/>
                  <a:pt x="1922201" y="3095929"/>
                </a:cubicBezTo>
                <a:cubicBezTo>
                  <a:pt x="1920071" y="3101505"/>
                  <a:pt x="1922885" y="3107745"/>
                  <a:pt x="1928495" y="3109870"/>
                </a:cubicBezTo>
                <a:lnTo>
                  <a:pt x="1931061" y="3110474"/>
                </a:lnTo>
                <a:lnTo>
                  <a:pt x="1931043" y="3110514"/>
                </a:lnTo>
                <a:lnTo>
                  <a:pt x="1931233" y="3110514"/>
                </a:lnTo>
                <a:lnTo>
                  <a:pt x="1931061" y="3110474"/>
                </a:lnTo>
                <a:lnTo>
                  <a:pt x="1935036" y="3101505"/>
                </a:lnTo>
                <a:cubicBezTo>
                  <a:pt x="1936415" y="3098518"/>
                  <a:pt x="1937318" y="3095057"/>
                  <a:pt x="1936177" y="3089651"/>
                </a:cubicBezTo>
                <a:close/>
                <a:moveTo>
                  <a:pt x="2087732" y="3089272"/>
                </a:moveTo>
                <a:cubicBezTo>
                  <a:pt x="2070238" y="3096858"/>
                  <a:pt x="2108079" y="3102169"/>
                  <a:pt x="2087732" y="3089272"/>
                </a:cubicBezTo>
                <a:close/>
                <a:moveTo>
                  <a:pt x="5474046" y="3089082"/>
                </a:moveTo>
                <a:lnTo>
                  <a:pt x="5473666" y="3089462"/>
                </a:lnTo>
                <a:cubicBezTo>
                  <a:pt x="5473228" y="3089082"/>
                  <a:pt x="5472582" y="3089082"/>
                  <a:pt x="5472144" y="3089462"/>
                </a:cubicBezTo>
                <a:cubicBezTo>
                  <a:pt x="5471726" y="3089955"/>
                  <a:pt x="5471726" y="3090675"/>
                  <a:pt x="5472144" y="3091168"/>
                </a:cubicBezTo>
                <a:cubicBezTo>
                  <a:pt x="5472677" y="3091472"/>
                  <a:pt x="5473324" y="3091472"/>
                  <a:pt x="5473856" y="3091168"/>
                </a:cubicBezTo>
                <a:cubicBezTo>
                  <a:pt x="5474484" y="3090770"/>
                  <a:pt x="5474655" y="3089955"/>
                  <a:pt x="5474256" y="3089329"/>
                </a:cubicBezTo>
                <a:cubicBezTo>
                  <a:pt x="5474198" y="3089234"/>
                  <a:pt x="5474122" y="3089158"/>
                  <a:pt x="5474046" y="3089082"/>
                </a:cubicBezTo>
                <a:close/>
                <a:moveTo>
                  <a:pt x="223672" y="3088990"/>
                </a:moveTo>
                <a:cubicBezTo>
                  <a:pt x="217932" y="3093551"/>
                  <a:pt x="219679" y="3110514"/>
                  <a:pt x="226667" y="3110514"/>
                </a:cubicBezTo>
                <a:cubicBezTo>
                  <a:pt x="225526" y="3100652"/>
                  <a:pt x="232562" y="3098945"/>
                  <a:pt x="231991" y="3089651"/>
                </a:cubicBezTo>
                <a:cubicBezTo>
                  <a:pt x="228331" y="3087328"/>
                  <a:pt x="225585" y="3087470"/>
                  <a:pt x="223672" y="3088990"/>
                </a:cubicBezTo>
                <a:close/>
                <a:moveTo>
                  <a:pt x="5493252" y="3088893"/>
                </a:moveTo>
                <a:cubicBezTo>
                  <a:pt x="5492777" y="3089310"/>
                  <a:pt x="5492739" y="3090030"/>
                  <a:pt x="5493157" y="3090505"/>
                </a:cubicBezTo>
                <a:cubicBezTo>
                  <a:pt x="5493176" y="3090543"/>
                  <a:pt x="5493214" y="3090562"/>
                  <a:pt x="5493252" y="3090599"/>
                </a:cubicBezTo>
                <a:cubicBezTo>
                  <a:pt x="5493252" y="3090599"/>
                  <a:pt x="5494203" y="3090599"/>
                  <a:pt x="5494963" y="3090599"/>
                </a:cubicBezTo>
                <a:cubicBezTo>
                  <a:pt x="5494983" y="3090998"/>
                  <a:pt x="5495192" y="3091358"/>
                  <a:pt x="5495534" y="3091548"/>
                </a:cubicBezTo>
                <a:lnTo>
                  <a:pt x="5494773" y="3088893"/>
                </a:lnTo>
                <a:cubicBezTo>
                  <a:pt x="5494336" y="3088513"/>
                  <a:pt x="5493690" y="3088513"/>
                  <a:pt x="5493252" y="3088893"/>
                </a:cubicBezTo>
                <a:close/>
                <a:moveTo>
                  <a:pt x="5026797" y="3088893"/>
                </a:moveTo>
                <a:cubicBezTo>
                  <a:pt x="5025846" y="3094772"/>
                  <a:pt x="5018430" y="3096100"/>
                  <a:pt x="5016719" y="3102928"/>
                </a:cubicBezTo>
                <a:lnTo>
                  <a:pt x="5017860" y="3104255"/>
                </a:lnTo>
                <a:cubicBezTo>
                  <a:pt x="5024363" y="3106114"/>
                  <a:pt x="5031171" y="3102511"/>
                  <a:pt x="5033263" y="3096100"/>
                </a:cubicBezTo>
                <a:cubicBezTo>
                  <a:pt x="5033263" y="3096100"/>
                  <a:pt x="5034213" y="3095152"/>
                  <a:pt x="5033263" y="3094393"/>
                </a:cubicBezTo>
                <a:cubicBezTo>
                  <a:pt x="5032844" y="3094184"/>
                  <a:pt x="5032350" y="3094184"/>
                  <a:pt x="5031931" y="3094393"/>
                </a:cubicBezTo>
                <a:cubicBezTo>
                  <a:pt x="5031931" y="3091737"/>
                  <a:pt x="5030790" y="3089462"/>
                  <a:pt x="5026797" y="3088893"/>
                </a:cubicBezTo>
                <a:close/>
                <a:moveTo>
                  <a:pt x="3437466" y="3088703"/>
                </a:moveTo>
                <a:lnTo>
                  <a:pt x="3437466" y="3099134"/>
                </a:lnTo>
                <a:lnTo>
                  <a:pt x="3447925" y="3099134"/>
                </a:lnTo>
                <a:lnTo>
                  <a:pt x="3447925" y="3088703"/>
                </a:lnTo>
                <a:close/>
                <a:moveTo>
                  <a:pt x="1523157" y="3088324"/>
                </a:moveTo>
                <a:cubicBezTo>
                  <a:pt x="1521255" y="3100083"/>
                  <a:pt x="1538940" y="3117342"/>
                  <a:pt x="1544264" y="3104255"/>
                </a:cubicBezTo>
                <a:lnTo>
                  <a:pt x="1544074" y="3103876"/>
                </a:lnTo>
                <a:cubicBezTo>
                  <a:pt x="1533425" y="3102359"/>
                  <a:pt x="1533805" y="3089841"/>
                  <a:pt x="1523157" y="3088324"/>
                </a:cubicBezTo>
                <a:close/>
                <a:moveTo>
                  <a:pt x="5034023" y="3087755"/>
                </a:moveTo>
                <a:lnTo>
                  <a:pt x="5035164" y="3089082"/>
                </a:lnTo>
                <a:cubicBezTo>
                  <a:pt x="5034670" y="3088665"/>
                  <a:pt x="5033947" y="3088665"/>
                  <a:pt x="5033453" y="3089082"/>
                </a:cubicBezTo>
                <a:cubicBezTo>
                  <a:pt x="5033111" y="3089594"/>
                  <a:pt x="5033111" y="3090277"/>
                  <a:pt x="5033453" y="3090789"/>
                </a:cubicBezTo>
                <a:cubicBezTo>
                  <a:pt x="5033966" y="3091131"/>
                  <a:pt x="5034651" y="3091131"/>
                  <a:pt x="5035164" y="3090789"/>
                </a:cubicBezTo>
                <a:cubicBezTo>
                  <a:pt x="5036001" y="3090467"/>
                  <a:pt x="5036438" y="3089537"/>
                  <a:pt x="5036115" y="3088703"/>
                </a:cubicBezTo>
                <a:cubicBezTo>
                  <a:pt x="5035792" y="3087868"/>
                  <a:pt x="5034860" y="3087432"/>
                  <a:pt x="5034023" y="3087755"/>
                </a:cubicBezTo>
                <a:close/>
                <a:moveTo>
                  <a:pt x="3113439" y="3087565"/>
                </a:moveTo>
                <a:lnTo>
                  <a:pt x="3113439" y="3097996"/>
                </a:lnTo>
                <a:cubicBezTo>
                  <a:pt x="3113867" y="3098708"/>
                  <a:pt x="3126167" y="3105393"/>
                  <a:pt x="3131729" y="3101090"/>
                </a:cubicBezTo>
                <a:lnTo>
                  <a:pt x="3134302" y="3092673"/>
                </a:lnTo>
                <a:lnTo>
                  <a:pt x="3134356" y="3092686"/>
                </a:lnTo>
                <a:lnTo>
                  <a:pt x="3134356" y="3092496"/>
                </a:lnTo>
                <a:lnTo>
                  <a:pt x="3134302" y="3092673"/>
                </a:lnTo>
                <a:close/>
                <a:moveTo>
                  <a:pt x="3144815" y="3087186"/>
                </a:moveTo>
                <a:cubicBezTo>
                  <a:pt x="3139870" y="3108807"/>
                  <a:pt x="3160407" y="3088134"/>
                  <a:pt x="3144815" y="3087186"/>
                </a:cubicBezTo>
                <a:close/>
                <a:moveTo>
                  <a:pt x="1736513" y="3087186"/>
                </a:moveTo>
                <a:cubicBezTo>
                  <a:pt x="1739745" y="3096479"/>
                  <a:pt x="1721300" y="3108807"/>
                  <a:pt x="1736513" y="3113170"/>
                </a:cubicBezTo>
                <a:cubicBezTo>
                  <a:pt x="1743739" y="3106911"/>
                  <a:pt x="1756099" y="3092876"/>
                  <a:pt x="1737654" y="3088703"/>
                </a:cubicBezTo>
                <a:close/>
                <a:moveTo>
                  <a:pt x="1215483" y="3086806"/>
                </a:moveTo>
                <a:cubicBezTo>
                  <a:pt x="1216344" y="3088817"/>
                  <a:pt x="1216053" y="3091131"/>
                  <a:pt x="1214722" y="3092876"/>
                </a:cubicBezTo>
                <a:cubicBezTo>
                  <a:pt x="1215047" y="3091074"/>
                  <a:pt x="1215692" y="3089329"/>
                  <a:pt x="1216624" y="3087755"/>
                </a:cubicBezTo>
                <a:close/>
                <a:moveTo>
                  <a:pt x="5042961" y="3086427"/>
                </a:moveTo>
                <a:lnTo>
                  <a:pt x="5045623" y="3092686"/>
                </a:lnTo>
                <a:lnTo>
                  <a:pt x="5046574" y="3090599"/>
                </a:lnTo>
                <a:lnTo>
                  <a:pt x="5046574" y="3088324"/>
                </a:lnTo>
                <a:lnTo>
                  <a:pt x="5044482" y="3088324"/>
                </a:lnTo>
                <a:close/>
                <a:moveTo>
                  <a:pt x="1612816" y="3086237"/>
                </a:moveTo>
                <a:cubicBezTo>
                  <a:pt x="1608347" y="3087328"/>
                  <a:pt x="1603593" y="3092591"/>
                  <a:pt x="1611960" y="3098755"/>
                </a:cubicBezTo>
                <a:cubicBezTo>
                  <a:pt x="1621468" y="3088229"/>
                  <a:pt x="1617285" y="3085147"/>
                  <a:pt x="1612816" y="3086237"/>
                </a:cubicBezTo>
                <a:close/>
                <a:moveTo>
                  <a:pt x="5455601" y="3086048"/>
                </a:moveTo>
                <a:cubicBezTo>
                  <a:pt x="5454764" y="3085782"/>
                  <a:pt x="5453870" y="3086256"/>
                  <a:pt x="5453605" y="3087091"/>
                </a:cubicBezTo>
                <a:cubicBezTo>
                  <a:pt x="5453338" y="3087925"/>
                  <a:pt x="5453814" y="3088817"/>
                  <a:pt x="5454650" y="3089082"/>
                </a:cubicBezTo>
                <a:lnTo>
                  <a:pt x="5455030" y="3087186"/>
                </a:lnTo>
                <a:cubicBezTo>
                  <a:pt x="5455525" y="3087717"/>
                  <a:pt x="5456381" y="3087755"/>
                  <a:pt x="5456913" y="3087242"/>
                </a:cubicBezTo>
                <a:cubicBezTo>
                  <a:pt x="5457236" y="3086939"/>
                  <a:pt x="5457388" y="3086484"/>
                  <a:pt x="5457312" y="3086048"/>
                </a:cubicBezTo>
                <a:cubicBezTo>
                  <a:pt x="5456799" y="3085706"/>
                  <a:pt x="5456114" y="3085706"/>
                  <a:pt x="5455601" y="3086048"/>
                </a:cubicBezTo>
                <a:close/>
                <a:moveTo>
                  <a:pt x="5482413" y="3085478"/>
                </a:moveTo>
                <a:cubicBezTo>
                  <a:pt x="5482071" y="3085991"/>
                  <a:pt x="5482071" y="3086673"/>
                  <a:pt x="5482413" y="3087186"/>
                </a:cubicBezTo>
                <a:cubicBezTo>
                  <a:pt x="5482413" y="3087186"/>
                  <a:pt x="5483174" y="3089272"/>
                  <a:pt x="5483935" y="3089082"/>
                </a:cubicBezTo>
                <a:lnTo>
                  <a:pt x="5484124" y="3087186"/>
                </a:lnTo>
                <a:cubicBezTo>
                  <a:pt x="5484543" y="3086692"/>
                  <a:pt x="5484543" y="3085972"/>
                  <a:pt x="5484124" y="3085478"/>
                </a:cubicBezTo>
                <a:cubicBezTo>
                  <a:pt x="5483611" y="3085137"/>
                  <a:pt x="5482927" y="3085137"/>
                  <a:pt x="5482413" y="3085478"/>
                </a:cubicBezTo>
                <a:close/>
                <a:moveTo>
                  <a:pt x="3407469" y="3085005"/>
                </a:moveTo>
                <a:cubicBezTo>
                  <a:pt x="3401051" y="3084104"/>
                  <a:pt x="3394015" y="3086238"/>
                  <a:pt x="3389927" y="3088893"/>
                </a:cubicBezTo>
                <a:cubicBezTo>
                  <a:pt x="3400338" y="3095436"/>
                  <a:pt x="3406363" y="3089924"/>
                  <a:pt x="3413539" y="3092760"/>
                </a:cubicBezTo>
                <a:lnTo>
                  <a:pt x="3421146" y="3099005"/>
                </a:lnTo>
                <a:lnTo>
                  <a:pt x="3421303" y="3099324"/>
                </a:lnTo>
                <a:lnTo>
                  <a:pt x="3421303" y="3099134"/>
                </a:lnTo>
                <a:lnTo>
                  <a:pt x="3421146" y="3099005"/>
                </a:lnTo>
                <a:lnTo>
                  <a:pt x="3416186" y="3088946"/>
                </a:lnTo>
                <a:cubicBezTo>
                  <a:pt x="3413732" y="3086664"/>
                  <a:pt x="3410678" y="3085455"/>
                  <a:pt x="3407469" y="3085005"/>
                </a:cubicBezTo>
                <a:close/>
                <a:moveTo>
                  <a:pt x="2647174" y="3084909"/>
                </a:moveTo>
                <a:cubicBezTo>
                  <a:pt x="2642040" y="3106721"/>
                  <a:pt x="2662767" y="3086048"/>
                  <a:pt x="2647174" y="3084909"/>
                </a:cubicBezTo>
                <a:close/>
                <a:moveTo>
                  <a:pt x="133969" y="3084889"/>
                </a:moveTo>
                <a:cubicBezTo>
                  <a:pt x="133847" y="3084696"/>
                  <a:pt x="134964" y="3086949"/>
                  <a:pt x="138434" y="3093824"/>
                </a:cubicBezTo>
                <a:cubicBezTo>
                  <a:pt x="145850" y="3108049"/>
                  <a:pt x="134334" y="3085467"/>
                  <a:pt x="133969" y="3084889"/>
                </a:cubicBezTo>
                <a:close/>
                <a:moveTo>
                  <a:pt x="1709249" y="3083748"/>
                </a:moveTo>
                <a:cubicBezTo>
                  <a:pt x="1705185" y="3084009"/>
                  <a:pt x="1701904" y="3085100"/>
                  <a:pt x="1701143" y="3088703"/>
                </a:cubicBezTo>
                <a:lnTo>
                  <a:pt x="1701143" y="3089082"/>
                </a:lnTo>
                <a:cubicBezTo>
                  <a:pt x="1713123" y="3087375"/>
                  <a:pt x="1706848" y="3104066"/>
                  <a:pt x="1716736" y="3104635"/>
                </a:cubicBezTo>
                <a:cubicBezTo>
                  <a:pt x="1715595" y="3094772"/>
                  <a:pt x="1722631" y="3093255"/>
                  <a:pt x="1722061" y="3083771"/>
                </a:cubicBezTo>
                <a:cubicBezTo>
                  <a:pt x="1718163" y="3084056"/>
                  <a:pt x="1713314" y="3083487"/>
                  <a:pt x="1709249" y="3083748"/>
                </a:cubicBezTo>
                <a:close/>
                <a:moveTo>
                  <a:pt x="5231977" y="3083392"/>
                </a:moveTo>
                <a:cubicBezTo>
                  <a:pt x="5214862" y="3099703"/>
                  <a:pt x="5250992" y="3092306"/>
                  <a:pt x="5231977" y="3083392"/>
                </a:cubicBezTo>
                <a:close/>
                <a:moveTo>
                  <a:pt x="4923732" y="3083392"/>
                </a:moveTo>
                <a:cubicBezTo>
                  <a:pt x="4918598" y="3105014"/>
                  <a:pt x="4939325" y="3084530"/>
                  <a:pt x="4923732" y="3083392"/>
                </a:cubicBezTo>
                <a:close/>
                <a:moveTo>
                  <a:pt x="325549" y="3083392"/>
                </a:moveTo>
                <a:cubicBezTo>
                  <a:pt x="320414" y="3105204"/>
                  <a:pt x="341141" y="3084530"/>
                  <a:pt x="325549" y="3083392"/>
                </a:cubicBezTo>
                <a:close/>
                <a:moveTo>
                  <a:pt x="1848705" y="3083013"/>
                </a:moveTo>
                <a:cubicBezTo>
                  <a:pt x="1843000" y="3110704"/>
                  <a:pt x="1864488" y="3089272"/>
                  <a:pt x="1848705" y="3083013"/>
                </a:cubicBezTo>
                <a:close/>
                <a:moveTo>
                  <a:pt x="5038017" y="3082065"/>
                </a:moveTo>
                <a:cubicBezTo>
                  <a:pt x="5037237" y="3081704"/>
                  <a:pt x="5036286" y="3082045"/>
                  <a:pt x="5035925" y="3082823"/>
                </a:cubicBezTo>
                <a:lnTo>
                  <a:pt x="5037066" y="3084151"/>
                </a:lnTo>
                <a:cubicBezTo>
                  <a:pt x="5036590" y="3084568"/>
                  <a:pt x="5036552" y="3085289"/>
                  <a:pt x="5036971" y="3085763"/>
                </a:cubicBezTo>
                <a:cubicBezTo>
                  <a:pt x="5036989" y="3085801"/>
                  <a:pt x="5037028" y="3085820"/>
                  <a:pt x="5037066" y="3085858"/>
                </a:cubicBezTo>
                <a:cubicBezTo>
                  <a:pt x="5037066" y="3085858"/>
                  <a:pt x="5038017" y="3085858"/>
                  <a:pt x="5038777" y="3085858"/>
                </a:cubicBezTo>
                <a:cubicBezTo>
                  <a:pt x="5039196" y="3085365"/>
                  <a:pt x="5039196" y="3084644"/>
                  <a:pt x="5038777" y="3084151"/>
                </a:cubicBezTo>
                <a:cubicBezTo>
                  <a:pt x="5039138" y="3083373"/>
                  <a:pt x="5038796" y="3082425"/>
                  <a:pt x="5038017" y="3082065"/>
                </a:cubicBezTo>
                <a:close/>
                <a:moveTo>
                  <a:pt x="5464919" y="3080547"/>
                </a:moveTo>
                <a:cubicBezTo>
                  <a:pt x="5464862" y="3081002"/>
                  <a:pt x="5465090" y="3081458"/>
                  <a:pt x="5465489" y="3081685"/>
                </a:cubicBezTo>
                <a:lnTo>
                  <a:pt x="5465109" y="3082065"/>
                </a:lnTo>
                <a:cubicBezTo>
                  <a:pt x="5465546" y="3082444"/>
                  <a:pt x="5466193" y="3082444"/>
                  <a:pt x="5466630" y="3082065"/>
                </a:cubicBezTo>
                <a:cubicBezTo>
                  <a:pt x="5467010" y="3081628"/>
                  <a:pt x="5467010" y="3080983"/>
                  <a:pt x="5466630" y="3080547"/>
                </a:cubicBezTo>
                <a:cubicBezTo>
                  <a:pt x="5466630" y="3080547"/>
                  <a:pt x="5465489" y="3079409"/>
                  <a:pt x="5464919" y="3080547"/>
                </a:cubicBezTo>
                <a:close/>
                <a:moveTo>
                  <a:pt x="5235209" y="3080547"/>
                </a:moveTo>
                <a:cubicBezTo>
                  <a:pt x="5235133" y="3080604"/>
                  <a:pt x="5235076" y="3080661"/>
                  <a:pt x="5235019" y="3080737"/>
                </a:cubicBezTo>
                <a:cubicBezTo>
                  <a:pt x="5235019" y="3080737"/>
                  <a:pt x="5235019" y="3081685"/>
                  <a:pt x="5235019" y="3082444"/>
                </a:cubicBezTo>
                <a:cubicBezTo>
                  <a:pt x="5235532" y="3082122"/>
                  <a:pt x="5235760" y="3081496"/>
                  <a:pt x="5235589" y="3080927"/>
                </a:cubicBezTo>
                <a:lnTo>
                  <a:pt x="5236540" y="3082254"/>
                </a:lnTo>
                <a:cubicBezTo>
                  <a:pt x="5236920" y="3081818"/>
                  <a:pt x="5236920" y="3081173"/>
                  <a:pt x="5236540" y="3080737"/>
                </a:cubicBezTo>
                <a:cubicBezTo>
                  <a:pt x="5236217" y="3080320"/>
                  <a:pt x="5235628" y="3080225"/>
                  <a:pt x="5235209" y="3080547"/>
                </a:cubicBezTo>
                <a:close/>
                <a:moveTo>
                  <a:pt x="5042770" y="3078651"/>
                </a:moveTo>
                <a:cubicBezTo>
                  <a:pt x="5042295" y="3078518"/>
                  <a:pt x="5041782" y="3078670"/>
                  <a:pt x="5041439" y="3079030"/>
                </a:cubicBezTo>
                <a:lnTo>
                  <a:pt x="5042961" y="3080358"/>
                </a:lnTo>
                <a:cubicBezTo>
                  <a:pt x="5043398" y="3080737"/>
                  <a:pt x="5044044" y="3080737"/>
                  <a:pt x="5044482" y="3080358"/>
                </a:cubicBezTo>
                <a:cubicBezTo>
                  <a:pt x="5044900" y="3079864"/>
                  <a:pt x="5044900" y="3079144"/>
                  <a:pt x="5044482" y="3078651"/>
                </a:cubicBezTo>
                <a:cubicBezTo>
                  <a:pt x="5043968" y="3078309"/>
                  <a:pt x="5043284" y="3078309"/>
                  <a:pt x="5042770" y="3078651"/>
                </a:cubicBezTo>
                <a:close/>
                <a:moveTo>
                  <a:pt x="5223039" y="3077892"/>
                </a:moveTo>
                <a:lnTo>
                  <a:pt x="5223990" y="3078461"/>
                </a:lnTo>
                <a:cubicBezTo>
                  <a:pt x="5223572" y="3078954"/>
                  <a:pt x="5223572" y="3079675"/>
                  <a:pt x="5223990" y="3080168"/>
                </a:cubicBezTo>
                <a:cubicBezTo>
                  <a:pt x="5224484" y="3080585"/>
                  <a:pt x="5225207" y="3080585"/>
                  <a:pt x="5225701" y="3080168"/>
                </a:cubicBezTo>
                <a:cubicBezTo>
                  <a:pt x="5226120" y="3079675"/>
                  <a:pt x="5226120" y="3078954"/>
                  <a:pt x="5225701" y="3078461"/>
                </a:cubicBezTo>
                <a:cubicBezTo>
                  <a:pt x="5225701" y="3078461"/>
                  <a:pt x="5223800" y="3077702"/>
                  <a:pt x="5223039" y="3077892"/>
                </a:cubicBezTo>
                <a:close/>
                <a:moveTo>
                  <a:pt x="2250887" y="3077892"/>
                </a:moveTo>
                <a:cubicBezTo>
                  <a:pt x="2243775" y="3077057"/>
                  <a:pt x="2237101" y="3081458"/>
                  <a:pt x="2235104" y="3088324"/>
                </a:cubicBezTo>
                <a:cubicBezTo>
                  <a:pt x="2242710" y="3088134"/>
                  <a:pt x="2252598" y="3089272"/>
                  <a:pt x="2250126" y="3078271"/>
                </a:cubicBezTo>
                <a:close/>
                <a:moveTo>
                  <a:pt x="440974" y="3077702"/>
                </a:moveTo>
                <a:cubicBezTo>
                  <a:pt x="427473" y="3074478"/>
                  <a:pt x="421958" y="3079789"/>
                  <a:pt x="425381" y="3093255"/>
                </a:cubicBezTo>
                <a:cubicBezTo>
                  <a:pt x="437361" y="3094772"/>
                  <a:pt x="441925" y="3089651"/>
                  <a:pt x="440974" y="3078271"/>
                </a:cubicBezTo>
                <a:close/>
                <a:moveTo>
                  <a:pt x="5533185" y="3077323"/>
                </a:moveTo>
                <a:lnTo>
                  <a:pt x="5533185" y="3087755"/>
                </a:lnTo>
                <a:lnTo>
                  <a:pt x="5543644" y="3087755"/>
                </a:lnTo>
                <a:lnTo>
                  <a:pt x="5543644" y="3077323"/>
                </a:lnTo>
                <a:close/>
                <a:moveTo>
                  <a:pt x="2017945" y="3076754"/>
                </a:moveTo>
                <a:cubicBezTo>
                  <a:pt x="2020607" y="3091548"/>
                  <a:pt x="2020987" y="3105014"/>
                  <a:pt x="2035820" y="3104255"/>
                </a:cubicBezTo>
                <a:lnTo>
                  <a:pt x="2033728" y="3102738"/>
                </a:lnTo>
                <a:cubicBezTo>
                  <a:pt x="2036200" y="3086427"/>
                  <a:pt x="2027072" y="3081496"/>
                  <a:pt x="2017945" y="3076754"/>
                </a:cubicBezTo>
                <a:close/>
                <a:moveTo>
                  <a:pt x="5029269" y="3075616"/>
                </a:moveTo>
                <a:cubicBezTo>
                  <a:pt x="5028299" y="3077133"/>
                  <a:pt x="5027596" y="3078802"/>
                  <a:pt x="5027177" y="3080547"/>
                </a:cubicBezTo>
                <a:lnTo>
                  <a:pt x="5025086" y="3085858"/>
                </a:lnTo>
                <a:lnTo>
                  <a:pt x="5027938" y="3085858"/>
                </a:lnTo>
                <a:lnTo>
                  <a:pt x="5030600" y="3085858"/>
                </a:lnTo>
                <a:lnTo>
                  <a:pt x="5030600" y="3080547"/>
                </a:lnTo>
                <a:cubicBezTo>
                  <a:pt x="5030600" y="3077702"/>
                  <a:pt x="5029650" y="3075616"/>
                  <a:pt x="5029269" y="3075616"/>
                </a:cubicBezTo>
                <a:close/>
                <a:moveTo>
                  <a:pt x="847934" y="3075450"/>
                </a:moveTo>
                <a:cubicBezTo>
                  <a:pt x="845307" y="3074514"/>
                  <a:pt x="842259" y="3074650"/>
                  <a:pt x="840200" y="3076609"/>
                </a:cubicBezTo>
                <a:lnTo>
                  <a:pt x="838515" y="3087944"/>
                </a:lnTo>
                <a:lnTo>
                  <a:pt x="836880" y="3087944"/>
                </a:lnTo>
                <a:lnTo>
                  <a:pt x="838402" y="3088703"/>
                </a:lnTo>
                <a:lnTo>
                  <a:pt x="838515" y="3087944"/>
                </a:lnTo>
                <a:lnTo>
                  <a:pt x="847339" y="3087944"/>
                </a:lnTo>
                <a:cubicBezTo>
                  <a:pt x="856752" y="3083487"/>
                  <a:pt x="853187" y="3077323"/>
                  <a:pt x="847934" y="3075450"/>
                </a:cubicBezTo>
                <a:close/>
                <a:moveTo>
                  <a:pt x="5048475" y="3074288"/>
                </a:moveTo>
                <a:cubicBezTo>
                  <a:pt x="5047791" y="3074554"/>
                  <a:pt x="5047468" y="3075332"/>
                  <a:pt x="5047733" y="3076014"/>
                </a:cubicBezTo>
                <a:cubicBezTo>
                  <a:pt x="5047867" y="3076356"/>
                  <a:pt x="5048133" y="3076621"/>
                  <a:pt x="5048475" y="3076754"/>
                </a:cubicBezTo>
                <a:cubicBezTo>
                  <a:pt x="5049160" y="3076488"/>
                  <a:pt x="5049483" y="3075711"/>
                  <a:pt x="5049217" y="3075028"/>
                </a:cubicBezTo>
                <a:cubicBezTo>
                  <a:pt x="5049084" y="3074686"/>
                  <a:pt x="5048817" y="3074421"/>
                  <a:pt x="5048475" y="3074288"/>
                </a:cubicBezTo>
                <a:close/>
                <a:moveTo>
                  <a:pt x="5141156" y="3073976"/>
                </a:moveTo>
                <a:lnTo>
                  <a:pt x="5142800" y="3074632"/>
                </a:lnTo>
                <a:lnTo>
                  <a:pt x="5142793" y="3074668"/>
                </a:lnTo>
                <a:lnTo>
                  <a:pt x="5140891" y="3074668"/>
                </a:lnTo>
                <a:close/>
                <a:moveTo>
                  <a:pt x="5140511" y="3073719"/>
                </a:moveTo>
                <a:lnTo>
                  <a:pt x="5141255" y="3073719"/>
                </a:lnTo>
                <a:lnTo>
                  <a:pt x="5141156" y="3073976"/>
                </a:lnTo>
                <a:close/>
                <a:moveTo>
                  <a:pt x="5106678" y="3073355"/>
                </a:moveTo>
                <a:lnTo>
                  <a:pt x="5109896" y="3076564"/>
                </a:lnTo>
                <a:lnTo>
                  <a:pt x="5106121" y="3074971"/>
                </a:lnTo>
                <a:close/>
                <a:moveTo>
                  <a:pt x="5041630" y="3072581"/>
                </a:moveTo>
                <a:lnTo>
                  <a:pt x="5042961" y="3074668"/>
                </a:lnTo>
                <a:cubicBezTo>
                  <a:pt x="5042523" y="3074288"/>
                  <a:pt x="5041877" y="3074288"/>
                  <a:pt x="5041439" y="3074668"/>
                </a:cubicBezTo>
                <a:cubicBezTo>
                  <a:pt x="5041059" y="3075104"/>
                  <a:pt x="5041059" y="3075749"/>
                  <a:pt x="5041439" y="3076185"/>
                </a:cubicBezTo>
                <a:cubicBezTo>
                  <a:pt x="5041934" y="3076602"/>
                  <a:pt x="5042656" y="3076602"/>
                  <a:pt x="5043151" y="3076185"/>
                </a:cubicBezTo>
                <a:cubicBezTo>
                  <a:pt x="5044139" y="3075768"/>
                  <a:pt x="5044615" y="3074611"/>
                  <a:pt x="5044197" y="3073624"/>
                </a:cubicBezTo>
                <a:cubicBezTo>
                  <a:pt x="5043778" y="3072638"/>
                  <a:pt x="5042618" y="3072164"/>
                  <a:pt x="5041630" y="3072581"/>
                </a:cubicBezTo>
                <a:close/>
                <a:moveTo>
                  <a:pt x="2439332" y="3072581"/>
                </a:moveTo>
                <a:lnTo>
                  <a:pt x="2439332" y="3083961"/>
                </a:lnTo>
                <a:lnTo>
                  <a:pt x="2449791" y="3083961"/>
                </a:lnTo>
                <a:lnTo>
                  <a:pt x="2449791" y="3072581"/>
                </a:lnTo>
                <a:close/>
                <a:moveTo>
                  <a:pt x="1663302" y="3072581"/>
                </a:moveTo>
                <a:cubicBezTo>
                  <a:pt x="1654175" y="3071728"/>
                  <a:pt x="1650467" y="3075758"/>
                  <a:pt x="1650396" y="3080642"/>
                </a:cubicBezTo>
                <a:lnTo>
                  <a:pt x="1658392" y="3092468"/>
                </a:lnTo>
                <a:lnTo>
                  <a:pt x="1658168" y="3093445"/>
                </a:lnTo>
                <a:lnTo>
                  <a:pt x="1659309" y="3093824"/>
                </a:lnTo>
                <a:lnTo>
                  <a:pt x="1658392" y="3092468"/>
                </a:lnTo>
                <a:lnTo>
                  <a:pt x="1660593" y="3082871"/>
                </a:lnTo>
                <a:cubicBezTo>
                  <a:pt x="1662114" y="3080073"/>
                  <a:pt x="1663683" y="3077323"/>
                  <a:pt x="1663302" y="3072581"/>
                </a:cubicBezTo>
                <a:close/>
                <a:moveTo>
                  <a:pt x="655471" y="3072581"/>
                </a:moveTo>
                <a:cubicBezTo>
                  <a:pt x="650337" y="3094203"/>
                  <a:pt x="671064" y="3073719"/>
                  <a:pt x="655471" y="3072581"/>
                </a:cubicBezTo>
                <a:close/>
                <a:moveTo>
                  <a:pt x="5239393" y="3072392"/>
                </a:moveTo>
                <a:lnTo>
                  <a:pt x="5233118" y="3075237"/>
                </a:lnTo>
                <a:lnTo>
                  <a:pt x="5235399" y="3075237"/>
                </a:lnTo>
                <a:lnTo>
                  <a:pt x="5238252" y="3076944"/>
                </a:lnTo>
                <a:lnTo>
                  <a:pt x="5239393" y="3074668"/>
                </a:lnTo>
                <a:close/>
                <a:moveTo>
                  <a:pt x="3341175" y="3071823"/>
                </a:moveTo>
                <a:cubicBezTo>
                  <a:pt x="3337015" y="3072771"/>
                  <a:pt x="3333450" y="3079410"/>
                  <a:pt x="3342958" y="3088893"/>
                </a:cubicBezTo>
                <a:cubicBezTo>
                  <a:pt x="3350089" y="3075616"/>
                  <a:pt x="3345335" y="3070874"/>
                  <a:pt x="3341175" y="3071823"/>
                </a:cubicBezTo>
                <a:close/>
                <a:moveTo>
                  <a:pt x="5067111" y="3071253"/>
                </a:moveTo>
                <a:cubicBezTo>
                  <a:pt x="5066730" y="3071102"/>
                  <a:pt x="5066293" y="3071178"/>
                  <a:pt x="5065970" y="3071443"/>
                </a:cubicBezTo>
                <a:lnTo>
                  <a:pt x="5067301" y="3072771"/>
                </a:lnTo>
                <a:cubicBezTo>
                  <a:pt x="5067738" y="3073150"/>
                  <a:pt x="5068384" y="3073150"/>
                  <a:pt x="5068822" y="3072771"/>
                </a:cubicBezTo>
                <a:cubicBezTo>
                  <a:pt x="5069240" y="3072448"/>
                  <a:pt x="5069335" y="3071861"/>
                  <a:pt x="5069012" y="3071443"/>
                </a:cubicBezTo>
                <a:cubicBezTo>
                  <a:pt x="5068955" y="3071368"/>
                  <a:pt x="5068898" y="3071311"/>
                  <a:pt x="5068822" y="3071253"/>
                </a:cubicBezTo>
                <a:cubicBezTo>
                  <a:pt x="5068822" y="3071253"/>
                  <a:pt x="5068822" y="3071253"/>
                  <a:pt x="5067111" y="3071253"/>
                </a:cubicBezTo>
                <a:close/>
                <a:moveTo>
                  <a:pt x="5059124" y="3070305"/>
                </a:moveTo>
                <a:lnTo>
                  <a:pt x="5052849" y="3072961"/>
                </a:lnTo>
                <a:lnTo>
                  <a:pt x="5055891" y="3075426"/>
                </a:lnTo>
                <a:lnTo>
                  <a:pt x="5057983" y="3075426"/>
                </a:lnTo>
                <a:lnTo>
                  <a:pt x="5058173" y="3072581"/>
                </a:lnTo>
                <a:close/>
                <a:moveTo>
                  <a:pt x="5142706" y="3069931"/>
                </a:moveTo>
                <a:lnTo>
                  <a:pt x="5142793" y="3073719"/>
                </a:lnTo>
                <a:lnTo>
                  <a:pt x="5141255" y="3073719"/>
                </a:lnTo>
                <a:close/>
                <a:moveTo>
                  <a:pt x="2231871" y="3069547"/>
                </a:moveTo>
                <a:lnTo>
                  <a:pt x="2229970" y="3072581"/>
                </a:lnTo>
                <a:cubicBezTo>
                  <a:pt x="2219131" y="3091548"/>
                  <a:pt x="2229970" y="3073909"/>
                  <a:pt x="2231871" y="3069547"/>
                </a:cubicBezTo>
                <a:close/>
                <a:moveTo>
                  <a:pt x="5561138" y="3068219"/>
                </a:moveTo>
                <a:lnTo>
                  <a:pt x="5561138" y="3069926"/>
                </a:lnTo>
                <a:cubicBezTo>
                  <a:pt x="5561651" y="3070267"/>
                  <a:pt x="5562336" y="3070267"/>
                  <a:pt x="5562850" y="3069926"/>
                </a:cubicBezTo>
                <a:cubicBezTo>
                  <a:pt x="5562850" y="3069926"/>
                  <a:pt x="5562850" y="3068978"/>
                  <a:pt x="5562850" y="3068219"/>
                </a:cubicBezTo>
                <a:cubicBezTo>
                  <a:pt x="5562355" y="3067802"/>
                  <a:pt x="5561633" y="3067802"/>
                  <a:pt x="5561138" y="3068219"/>
                </a:cubicBezTo>
                <a:close/>
                <a:moveTo>
                  <a:pt x="2564456" y="3068219"/>
                </a:moveTo>
                <a:cubicBezTo>
                  <a:pt x="2547342" y="3084530"/>
                  <a:pt x="2583471" y="3076944"/>
                  <a:pt x="2564456" y="3068219"/>
                </a:cubicBezTo>
                <a:close/>
                <a:moveTo>
                  <a:pt x="733815" y="3067840"/>
                </a:moveTo>
                <a:lnTo>
                  <a:pt x="733815" y="3087944"/>
                </a:lnTo>
                <a:cubicBezTo>
                  <a:pt x="750930" y="3089841"/>
                  <a:pt x="754543" y="3064236"/>
                  <a:pt x="733815" y="3067840"/>
                </a:cubicBezTo>
                <a:close/>
                <a:moveTo>
                  <a:pt x="1626792" y="3067460"/>
                </a:moveTo>
                <a:cubicBezTo>
                  <a:pt x="1621848" y="3089082"/>
                  <a:pt x="1642385" y="3068409"/>
                  <a:pt x="1626792" y="3067460"/>
                </a:cubicBezTo>
                <a:close/>
                <a:moveTo>
                  <a:pt x="5026417" y="3066891"/>
                </a:moveTo>
                <a:cubicBezTo>
                  <a:pt x="5026341" y="3066948"/>
                  <a:pt x="5026284" y="3067005"/>
                  <a:pt x="5026227" y="3067081"/>
                </a:cubicBezTo>
                <a:cubicBezTo>
                  <a:pt x="5026227" y="3067081"/>
                  <a:pt x="5025276" y="3068029"/>
                  <a:pt x="5026227" y="3068788"/>
                </a:cubicBezTo>
                <a:cubicBezTo>
                  <a:pt x="5026569" y="3068428"/>
                  <a:pt x="5026702" y="3067935"/>
                  <a:pt x="5026607" y="3067460"/>
                </a:cubicBezTo>
                <a:lnTo>
                  <a:pt x="5027748" y="3068788"/>
                </a:lnTo>
                <a:cubicBezTo>
                  <a:pt x="5028166" y="3068295"/>
                  <a:pt x="5028166" y="3067574"/>
                  <a:pt x="5027748" y="3067081"/>
                </a:cubicBezTo>
                <a:cubicBezTo>
                  <a:pt x="5027425" y="3066664"/>
                  <a:pt x="5026835" y="3066569"/>
                  <a:pt x="5026417" y="3066891"/>
                </a:cubicBezTo>
                <a:close/>
                <a:moveTo>
                  <a:pt x="256331" y="3066512"/>
                </a:moveTo>
                <a:cubicBezTo>
                  <a:pt x="251530" y="3067043"/>
                  <a:pt x="248067" y="3071348"/>
                  <a:pt x="248598" y="3076147"/>
                </a:cubicBezTo>
                <a:cubicBezTo>
                  <a:pt x="248628" y="3076412"/>
                  <a:pt x="248670" y="3076678"/>
                  <a:pt x="248725" y="3076944"/>
                </a:cubicBezTo>
                <a:lnTo>
                  <a:pt x="248725" y="3076375"/>
                </a:lnTo>
                <a:cubicBezTo>
                  <a:pt x="249206" y="3081173"/>
                  <a:pt x="253492" y="3084663"/>
                  <a:pt x="258300" y="3084189"/>
                </a:cubicBezTo>
                <a:cubicBezTo>
                  <a:pt x="258404" y="3084170"/>
                  <a:pt x="258509" y="3084170"/>
                  <a:pt x="258613" y="3084151"/>
                </a:cubicBezTo>
                <a:cubicBezTo>
                  <a:pt x="263487" y="3083563"/>
                  <a:pt x="266969" y="3079163"/>
                  <a:pt x="266410" y="3074288"/>
                </a:cubicBezTo>
                <a:cubicBezTo>
                  <a:pt x="265630" y="3069452"/>
                  <a:pt x="261220" y="3066057"/>
                  <a:pt x="256331" y="3066512"/>
                </a:cubicBezTo>
                <a:close/>
                <a:moveTo>
                  <a:pt x="5579964" y="3066322"/>
                </a:moveTo>
                <a:cubicBezTo>
                  <a:pt x="5579964" y="3066322"/>
                  <a:pt x="5579964" y="3068788"/>
                  <a:pt x="5581295" y="3069736"/>
                </a:cubicBezTo>
                <a:lnTo>
                  <a:pt x="5581295" y="3068598"/>
                </a:lnTo>
                <a:cubicBezTo>
                  <a:pt x="5582626" y="3069547"/>
                  <a:pt x="5584337" y="3070116"/>
                  <a:pt x="5584908" y="3069736"/>
                </a:cubicBezTo>
                <a:cubicBezTo>
                  <a:pt x="5585478" y="3069357"/>
                  <a:pt x="5584908" y="3068598"/>
                  <a:pt x="5583767" y="3067650"/>
                </a:cubicBezTo>
                <a:cubicBezTo>
                  <a:pt x="5582683" y="3066797"/>
                  <a:pt x="5581352" y="3066322"/>
                  <a:pt x="5579964" y="3066322"/>
                </a:cubicBezTo>
                <a:close/>
                <a:moveTo>
                  <a:pt x="514280" y="3065753"/>
                </a:moveTo>
                <a:cubicBezTo>
                  <a:pt x="509811" y="3066844"/>
                  <a:pt x="505057" y="3072107"/>
                  <a:pt x="513424" y="3078271"/>
                </a:cubicBezTo>
                <a:cubicBezTo>
                  <a:pt x="522932" y="3067745"/>
                  <a:pt x="518748" y="3064663"/>
                  <a:pt x="514280" y="3065753"/>
                </a:cubicBezTo>
                <a:close/>
                <a:moveTo>
                  <a:pt x="5622075" y="3065753"/>
                </a:moveTo>
                <a:lnTo>
                  <a:pt x="5624270" y="3065753"/>
                </a:lnTo>
                <a:lnTo>
                  <a:pt x="5623221" y="3068465"/>
                </a:lnTo>
                <a:close/>
                <a:moveTo>
                  <a:pt x="1982196" y="3065232"/>
                </a:moveTo>
                <a:cubicBezTo>
                  <a:pt x="1977442" y="3066038"/>
                  <a:pt x="1972688" y="3072392"/>
                  <a:pt x="1982195" y="3081875"/>
                </a:cubicBezTo>
                <a:cubicBezTo>
                  <a:pt x="1991703" y="3069168"/>
                  <a:pt x="1986950" y="3064426"/>
                  <a:pt x="1982196" y="3065232"/>
                </a:cubicBezTo>
                <a:close/>
                <a:moveTo>
                  <a:pt x="5144676" y="3064786"/>
                </a:moveTo>
                <a:lnTo>
                  <a:pt x="5142706" y="3069931"/>
                </a:lnTo>
                <a:lnTo>
                  <a:pt x="5142608" y="3065712"/>
                </a:lnTo>
                <a:close/>
                <a:moveTo>
                  <a:pt x="5069792" y="3064217"/>
                </a:moveTo>
                <a:cubicBezTo>
                  <a:pt x="5069525" y="3064464"/>
                  <a:pt x="5069392" y="3064824"/>
                  <a:pt x="5069392" y="3065184"/>
                </a:cubicBezTo>
                <a:lnTo>
                  <a:pt x="5069963" y="3065943"/>
                </a:lnTo>
                <a:cubicBezTo>
                  <a:pt x="5069963" y="3065943"/>
                  <a:pt x="5070914" y="3065943"/>
                  <a:pt x="5071674" y="3065943"/>
                </a:cubicBezTo>
                <a:cubicBezTo>
                  <a:pt x="5072093" y="3065450"/>
                  <a:pt x="5072093" y="3064729"/>
                  <a:pt x="5071674" y="3064236"/>
                </a:cubicBezTo>
                <a:cubicBezTo>
                  <a:pt x="5071161" y="3063705"/>
                  <a:pt x="5070324" y="3063705"/>
                  <a:pt x="5069792" y="3064217"/>
                </a:cubicBezTo>
                <a:close/>
                <a:moveTo>
                  <a:pt x="5219616" y="3063857"/>
                </a:moveTo>
                <a:lnTo>
                  <a:pt x="5222279" y="3070116"/>
                </a:lnTo>
                <a:lnTo>
                  <a:pt x="5222279" y="3068029"/>
                </a:lnTo>
                <a:lnTo>
                  <a:pt x="5223229" y="3065753"/>
                </a:lnTo>
                <a:lnTo>
                  <a:pt x="5220947" y="3065753"/>
                </a:lnTo>
                <a:close/>
                <a:moveTo>
                  <a:pt x="5625792" y="3063288"/>
                </a:moveTo>
                <a:cubicBezTo>
                  <a:pt x="5626286" y="3062871"/>
                  <a:pt x="5627008" y="3062871"/>
                  <a:pt x="5627503" y="3063288"/>
                </a:cubicBezTo>
                <a:cubicBezTo>
                  <a:pt x="5628453" y="3064046"/>
                  <a:pt x="5627503" y="3064995"/>
                  <a:pt x="5627503" y="3064995"/>
                </a:cubicBezTo>
                <a:cubicBezTo>
                  <a:pt x="5627008" y="3065412"/>
                  <a:pt x="5626286" y="3065412"/>
                  <a:pt x="5625792" y="3064995"/>
                </a:cubicBezTo>
                <a:lnTo>
                  <a:pt x="5625601" y="3066133"/>
                </a:lnTo>
                <a:cubicBezTo>
                  <a:pt x="5625183" y="3065943"/>
                  <a:pt x="5624879" y="3065602"/>
                  <a:pt x="5624764" y="3065165"/>
                </a:cubicBezTo>
                <a:cubicBezTo>
                  <a:pt x="5624517" y="3064369"/>
                  <a:pt x="5624993" y="3063515"/>
                  <a:pt x="5625792" y="3063288"/>
                </a:cubicBezTo>
                <a:close/>
                <a:moveTo>
                  <a:pt x="5507514" y="3063288"/>
                </a:moveTo>
                <a:lnTo>
                  <a:pt x="5510176" y="3069547"/>
                </a:lnTo>
                <a:lnTo>
                  <a:pt x="5511127" y="3065564"/>
                </a:lnTo>
                <a:lnTo>
                  <a:pt x="5512077" y="3063288"/>
                </a:lnTo>
                <a:lnTo>
                  <a:pt x="5509796" y="3063288"/>
                </a:lnTo>
                <a:close/>
                <a:moveTo>
                  <a:pt x="1272340" y="3062529"/>
                </a:moveTo>
                <a:lnTo>
                  <a:pt x="1272338" y="3062628"/>
                </a:lnTo>
                <a:lnTo>
                  <a:pt x="1263497" y="3063548"/>
                </a:lnTo>
                <a:cubicBezTo>
                  <a:pt x="1260455" y="3064094"/>
                  <a:pt x="1258078" y="3065185"/>
                  <a:pt x="1257698" y="3067840"/>
                </a:cubicBezTo>
                <a:cubicBezTo>
                  <a:pt x="1260551" y="3070258"/>
                  <a:pt x="1269393" y="3075877"/>
                  <a:pt x="1272112" y="3071174"/>
                </a:cubicBezTo>
                <a:lnTo>
                  <a:pt x="1272338" y="3062628"/>
                </a:lnTo>
                <a:lnTo>
                  <a:pt x="1273290" y="3062529"/>
                </a:lnTo>
                <a:close/>
                <a:moveTo>
                  <a:pt x="3282645" y="3062514"/>
                </a:moveTo>
                <a:cubicBezTo>
                  <a:pt x="3282547" y="3062968"/>
                  <a:pt x="3276165" y="3073957"/>
                  <a:pt x="3275452" y="3075237"/>
                </a:cubicBezTo>
                <a:lnTo>
                  <a:pt x="3275452" y="3074668"/>
                </a:lnTo>
                <a:lnTo>
                  <a:pt x="3280206" y="3066322"/>
                </a:lnTo>
                <a:cubicBezTo>
                  <a:pt x="3282012" y="3063382"/>
                  <a:pt x="3282678" y="3062363"/>
                  <a:pt x="3282645" y="3062514"/>
                </a:cubicBezTo>
                <a:close/>
                <a:moveTo>
                  <a:pt x="5227774" y="3061979"/>
                </a:moveTo>
                <a:cubicBezTo>
                  <a:pt x="5227432" y="3062112"/>
                  <a:pt x="5227165" y="3062377"/>
                  <a:pt x="5227033" y="3062719"/>
                </a:cubicBezTo>
                <a:lnTo>
                  <a:pt x="5227793" y="3064426"/>
                </a:lnTo>
                <a:cubicBezTo>
                  <a:pt x="5228288" y="3064843"/>
                  <a:pt x="5229010" y="3064843"/>
                  <a:pt x="5229505" y="3064426"/>
                </a:cubicBezTo>
                <a:cubicBezTo>
                  <a:pt x="5229809" y="3063895"/>
                  <a:pt x="5229809" y="3063250"/>
                  <a:pt x="5229505" y="3062719"/>
                </a:cubicBezTo>
                <a:cubicBezTo>
                  <a:pt x="5229238" y="3062036"/>
                  <a:pt x="5228458" y="3061713"/>
                  <a:pt x="5227774" y="3061979"/>
                </a:cubicBezTo>
                <a:close/>
                <a:moveTo>
                  <a:pt x="4968324" y="3061202"/>
                </a:moveTo>
                <a:cubicBezTo>
                  <a:pt x="4966363" y="3061652"/>
                  <a:pt x="4964806" y="3063288"/>
                  <a:pt x="4964236" y="3066512"/>
                </a:cubicBezTo>
                <a:lnTo>
                  <a:pt x="4965376" y="3067840"/>
                </a:lnTo>
                <a:cubicBezTo>
                  <a:pt x="4973743" y="3067840"/>
                  <a:pt x="4969560" y="3081116"/>
                  <a:pt x="4981160" y="3078271"/>
                </a:cubicBezTo>
                <a:cubicBezTo>
                  <a:pt x="4983727" y="3069168"/>
                  <a:pt x="4974207" y="3059850"/>
                  <a:pt x="4968324" y="3061202"/>
                </a:cubicBezTo>
                <a:close/>
                <a:moveTo>
                  <a:pt x="2761548" y="3060867"/>
                </a:moveTo>
                <a:cubicBezTo>
                  <a:pt x="2762029" y="3063240"/>
                  <a:pt x="2776576" y="3076896"/>
                  <a:pt x="2767163" y="3063667"/>
                </a:cubicBezTo>
                <a:cubicBezTo>
                  <a:pt x="2762790" y="3060538"/>
                  <a:pt x="2761387" y="3060075"/>
                  <a:pt x="2761548" y="3060867"/>
                </a:cubicBezTo>
                <a:close/>
                <a:moveTo>
                  <a:pt x="5266585" y="3060632"/>
                </a:moveTo>
                <a:lnTo>
                  <a:pt x="5260310" y="3065184"/>
                </a:lnTo>
                <a:lnTo>
                  <a:pt x="5262401" y="3065184"/>
                </a:lnTo>
                <a:lnTo>
                  <a:pt x="5264683" y="3065184"/>
                </a:lnTo>
                <a:lnTo>
                  <a:pt x="5265634" y="3062908"/>
                </a:lnTo>
                <a:close/>
                <a:moveTo>
                  <a:pt x="5539061" y="3059513"/>
                </a:moveTo>
                <a:cubicBezTo>
                  <a:pt x="5538985" y="3059570"/>
                  <a:pt x="5538947" y="3059627"/>
                  <a:pt x="5538890" y="3059684"/>
                </a:cubicBezTo>
                <a:cubicBezTo>
                  <a:pt x="5538890" y="3059684"/>
                  <a:pt x="5539840" y="3060253"/>
                  <a:pt x="5540031" y="3061012"/>
                </a:cubicBezTo>
                <a:lnTo>
                  <a:pt x="5538890" y="3061391"/>
                </a:lnTo>
                <a:cubicBezTo>
                  <a:pt x="5539365" y="3061960"/>
                  <a:pt x="5540202" y="3062017"/>
                  <a:pt x="5540772" y="3061562"/>
                </a:cubicBezTo>
                <a:cubicBezTo>
                  <a:pt x="5541324" y="3061088"/>
                  <a:pt x="5541400" y="3060253"/>
                  <a:pt x="5540924" y="3059684"/>
                </a:cubicBezTo>
                <a:cubicBezTo>
                  <a:pt x="5540449" y="3059115"/>
                  <a:pt x="5539612" y="3059058"/>
                  <a:pt x="5539061" y="3059513"/>
                </a:cubicBezTo>
                <a:close/>
                <a:moveTo>
                  <a:pt x="1457101" y="3059044"/>
                </a:moveTo>
                <a:cubicBezTo>
                  <a:pt x="1454415" y="3057882"/>
                  <a:pt x="1452038" y="3057882"/>
                  <a:pt x="1450136" y="3062529"/>
                </a:cubicBezTo>
                <a:cubicBezTo>
                  <a:pt x="1456411" y="3063288"/>
                  <a:pt x="1461926" y="3072581"/>
                  <a:pt x="1465919" y="3062529"/>
                </a:cubicBezTo>
                <a:cubicBezTo>
                  <a:pt x="1462782" y="3062529"/>
                  <a:pt x="1459787" y="3060206"/>
                  <a:pt x="1457101" y="3059044"/>
                </a:cubicBezTo>
                <a:close/>
                <a:moveTo>
                  <a:pt x="2657633" y="3058925"/>
                </a:moveTo>
                <a:cubicBezTo>
                  <a:pt x="2641659" y="3076375"/>
                  <a:pt x="2676648" y="3074668"/>
                  <a:pt x="2657633" y="3058925"/>
                </a:cubicBezTo>
                <a:close/>
                <a:moveTo>
                  <a:pt x="5225701" y="3058167"/>
                </a:moveTo>
                <a:cubicBezTo>
                  <a:pt x="5225226" y="3058337"/>
                  <a:pt x="5224903" y="3058793"/>
                  <a:pt x="5224940" y="3059305"/>
                </a:cubicBezTo>
                <a:lnTo>
                  <a:pt x="5225892" y="3059874"/>
                </a:lnTo>
                <a:cubicBezTo>
                  <a:pt x="5226329" y="3060253"/>
                  <a:pt x="5226976" y="3060253"/>
                  <a:pt x="5227413" y="3059874"/>
                </a:cubicBezTo>
                <a:cubicBezTo>
                  <a:pt x="5227413" y="3059874"/>
                  <a:pt x="5227413" y="3058925"/>
                  <a:pt x="5227413" y="3058167"/>
                </a:cubicBezTo>
                <a:cubicBezTo>
                  <a:pt x="5226918" y="3057749"/>
                  <a:pt x="5226196" y="3057749"/>
                  <a:pt x="5225701" y="3058167"/>
                </a:cubicBezTo>
                <a:close/>
                <a:moveTo>
                  <a:pt x="111622" y="3057977"/>
                </a:moveTo>
                <a:lnTo>
                  <a:pt x="111622" y="3068409"/>
                </a:lnTo>
                <a:lnTo>
                  <a:pt x="122081" y="3068409"/>
                </a:lnTo>
                <a:lnTo>
                  <a:pt x="122081" y="3057977"/>
                </a:lnTo>
                <a:close/>
                <a:moveTo>
                  <a:pt x="5147357" y="3057787"/>
                </a:moveTo>
                <a:lnTo>
                  <a:pt x="5148307" y="3057787"/>
                </a:lnTo>
                <a:lnTo>
                  <a:pt x="5147927" y="3058546"/>
                </a:lnTo>
                <a:lnTo>
                  <a:pt x="5145482" y="3064425"/>
                </a:lnTo>
                <a:lnTo>
                  <a:pt x="5144676" y="3064786"/>
                </a:lnTo>
                <a:close/>
                <a:moveTo>
                  <a:pt x="5599930" y="3057598"/>
                </a:moveTo>
                <a:lnTo>
                  <a:pt x="5599359" y="3058356"/>
                </a:lnTo>
                <a:cubicBezTo>
                  <a:pt x="5598884" y="3058774"/>
                  <a:pt x="5598846" y="3059494"/>
                  <a:pt x="5599264" y="3059969"/>
                </a:cubicBezTo>
                <a:cubicBezTo>
                  <a:pt x="5599283" y="3060007"/>
                  <a:pt x="5599322" y="3060025"/>
                  <a:pt x="5599359" y="3060063"/>
                </a:cubicBezTo>
                <a:cubicBezTo>
                  <a:pt x="5599797" y="3060443"/>
                  <a:pt x="5600443" y="3060443"/>
                  <a:pt x="5600881" y="3060063"/>
                </a:cubicBezTo>
                <a:cubicBezTo>
                  <a:pt x="5601527" y="3059741"/>
                  <a:pt x="5601794" y="3058925"/>
                  <a:pt x="5601471" y="3058281"/>
                </a:cubicBezTo>
                <a:cubicBezTo>
                  <a:pt x="5601185" y="3057712"/>
                  <a:pt x="5600539" y="3057427"/>
                  <a:pt x="5599930" y="3057598"/>
                </a:cubicBezTo>
                <a:close/>
                <a:moveTo>
                  <a:pt x="3061145" y="3057218"/>
                </a:moveTo>
                <a:cubicBezTo>
                  <a:pt x="3059054" y="3070495"/>
                  <a:pt x="3071604" y="3095341"/>
                  <a:pt x="3080542" y="3082823"/>
                </a:cubicBezTo>
                <a:lnTo>
                  <a:pt x="3081302" y="3082634"/>
                </a:lnTo>
                <a:cubicBezTo>
                  <a:pt x="3071414" y="3077512"/>
                  <a:pt x="3082443" y="3051149"/>
                  <a:pt x="3061145" y="3057218"/>
                </a:cubicBezTo>
                <a:close/>
                <a:moveTo>
                  <a:pt x="5098106" y="3056649"/>
                </a:moveTo>
                <a:lnTo>
                  <a:pt x="5100958" y="3063098"/>
                </a:lnTo>
                <a:lnTo>
                  <a:pt x="5100958" y="3060632"/>
                </a:lnTo>
                <a:lnTo>
                  <a:pt x="5101909" y="3058546"/>
                </a:lnTo>
                <a:close/>
                <a:moveTo>
                  <a:pt x="171236" y="3056175"/>
                </a:moveTo>
                <a:cubicBezTo>
                  <a:pt x="168479" y="3058926"/>
                  <a:pt x="166958" y="3067271"/>
                  <a:pt x="174944" y="3072961"/>
                </a:cubicBezTo>
                <a:cubicBezTo>
                  <a:pt x="177987" y="3056270"/>
                  <a:pt x="173994" y="3053425"/>
                  <a:pt x="171236" y="3056175"/>
                </a:cubicBezTo>
                <a:close/>
                <a:moveTo>
                  <a:pt x="5444952" y="3055701"/>
                </a:moveTo>
                <a:cubicBezTo>
                  <a:pt x="5444230" y="3055872"/>
                  <a:pt x="5443792" y="3056592"/>
                  <a:pt x="5443963" y="3057313"/>
                </a:cubicBezTo>
                <a:cubicBezTo>
                  <a:pt x="5443982" y="3057332"/>
                  <a:pt x="5443982" y="3057370"/>
                  <a:pt x="5444002" y="3057408"/>
                </a:cubicBezTo>
                <a:lnTo>
                  <a:pt x="5445142" y="3057408"/>
                </a:lnTo>
                <a:cubicBezTo>
                  <a:pt x="5445579" y="3057787"/>
                  <a:pt x="5446227" y="3057787"/>
                  <a:pt x="5446663" y="3057408"/>
                </a:cubicBezTo>
                <a:cubicBezTo>
                  <a:pt x="5447082" y="3056915"/>
                  <a:pt x="5447082" y="3056194"/>
                  <a:pt x="5446663" y="3055701"/>
                </a:cubicBezTo>
                <a:cubicBezTo>
                  <a:pt x="5446150" y="3055360"/>
                  <a:pt x="5445466" y="3055360"/>
                  <a:pt x="5444952" y="3055701"/>
                </a:cubicBezTo>
                <a:close/>
                <a:moveTo>
                  <a:pt x="5033263" y="3055701"/>
                </a:moveTo>
                <a:lnTo>
                  <a:pt x="5021473" y="3060632"/>
                </a:lnTo>
                <a:lnTo>
                  <a:pt x="5028318" y="3060632"/>
                </a:lnTo>
                <a:lnTo>
                  <a:pt x="5030790" y="3058356"/>
                </a:lnTo>
                <a:close/>
                <a:moveTo>
                  <a:pt x="645417" y="3054753"/>
                </a:moveTo>
                <a:cubicBezTo>
                  <a:pt x="640924" y="3055844"/>
                  <a:pt x="636170" y="3061107"/>
                  <a:pt x="644632" y="3067271"/>
                </a:cubicBezTo>
                <a:cubicBezTo>
                  <a:pt x="654140" y="3056745"/>
                  <a:pt x="649909" y="3053663"/>
                  <a:pt x="645417" y="3054753"/>
                </a:cubicBezTo>
                <a:close/>
                <a:moveTo>
                  <a:pt x="5569125" y="3054753"/>
                </a:moveTo>
                <a:lnTo>
                  <a:pt x="5568269" y="3055891"/>
                </a:lnTo>
                <a:lnTo>
                  <a:pt x="5567984" y="3055891"/>
                </a:lnTo>
                <a:lnTo>
                  <a:pt x="5567984" y="3056270"/>
                </a:lnTo>
                <a:lnTo>
                  <a:pt x="5568269" y="3055891"/>
                </a:lnTo>
                <a:lnTo>
                  <a:pt x="5569125" y="3055891"/>
                </a:lnTo>
                <a:close/>
                <a:moveTo>
                  <a:pt x="5456552" y="3054184"/>
                </a:moveTo>
                <a:lnTo>
                  <a:pt x="5459975" y="3059494"/>
                </a:lnTo>
                <a:lnTo>
                  <a:pt x="5459975" y="3057408"/>
                </a:lnTo>
                <a:lnTo>
                  <a:pt x="5460925" y="3055132"/>
                </a:lnTo>
                <a:lnTo>
                  <a:pt x="5458643" y="3054184"/>
                </a:lnTo>
                <a:close/>
                <a:moveTo>
                  <a:pt x="2564456" y="3053046"/>
                </a:moveTo>
                <a:cubicBezTo>
                  <a:pt x="2559321" y="3074668"/>
                  <a:pt x="2580048" y="3054184"/>
                  <a:pt x="2564456" y="3053046"/>
                </a:cubicBezTo>
                <a:close/>
                <a:moveTo>
                  <a:pt x="5536037" y="3052477"/>
                </a:moveTo>
                <a:cubicBezTo>
                  <a:pt x="5535923" y="3052989"/>
                  <a:pt x="5536266" y="3053482"/>
                  <a:pt x="5536779" y="3053596"/>
                </a:cubicBezTo>
                <a:cubicBezTo>
                  <a:pt x="5536855" y="3053615"/>
                  <a:pt x="5536912" y="3053615"/>
                  <a:pt x="5536988" y="3053615"/>
                </a:cubicBezTo>
                <a:lnTo>
                  <a:pt x="5535847" y="3054184"/>
                </a:lnTo>
                <a:cubicBezTo>
                  <a:pt x="5535847" y="3054184"/>
                  <a:pt x="5536988" y="3055322"/>
                  <a:pt x="5537558" y="3054184"/>
                </a:cubicBezTo>
                <a:cubicBezTo>
                  <a:pt x="5538034" y="3053766"/>
                  <a:pt x="5538072" y="3053046"/>
                  <a:pt x="5537654" y="3052572"/>
                </a:cubicBezTo>
                <a:cubicBezTo>
                  <a:pt x="5537634" y="3052534"/>
                  <a:pt x="5537597" y="3052515"/>
                  <a:pt x="5537558" y="3052477"/>
                </a:cubicBezTo>
                <a:cubicBezTo>
                  <a:pt x="5537121" y="3052097"/>
                  <a:pt x="5536475" y="3052097"/>
                  <a:pt x="5536037" y="3052477"/>
                </a:cubicBezTo>
                <a:close/>
                <a:moveTo>
                  <a:pt x="3348092" y="3052287"/>
                </a:moveTo>
                <a:cubicBezTo>
                  <a:pt x="3343148" y="3073909"/>
                  <a:pt x="3363875" y="3053425"/>
                  <a:pt x="3348092" y="3052287"/>
                </a:cubicBezTo>
                <a:close/>
                <a:moveTo>
                  <a:pt x="409598" y="3052097"/>
                </a:moveTo>
                <a:lnTo>
                  <a:pt x="409555" y="3052135"/>
                </a:lnTo>
                <a:lnTo>
                  <a:pt x="398451" y="3052406"/>
                </a:lnTo>
                <a:cubicBezTo>
                  <a:pt x="394434" y="3052714"/>
                  <a:pt x="391153" y="3053805"/>
                  <a:pt x="390202" y="3057408"/>
                </a:cubicBezTo>
                <a:cubicBezTo>
                  <a:pt x="392959" y="3060822"/>
                  <a:pt x="396525" y="3061628"/>
                  <a:pt x="400043" y="3060514"/>
                </a:cubicBezTo>
                <a:lnTo>
                  <a:pt x="409555" y="3052135"/>
                </a:lnTo>
                <a:lnTo>
                  <a:pt x="411119" y="3052097"/>
                </a:lnTo>
                <a:close/>
                <a:moveTo>
                  <a:pt x="138434" y="3052097"/>
                </a:moveTo>
                <a:cubicBezTo>
                  <a:pt x="120940" y="3059684"/>
                  <a:pt x="158781" y="3065184"/>
                  <a:pt x="138434" y="3052097"/>
                </a:cubicBezTo>
                <a:close/>
                <a:moveTo>
                  <a:pt x="2873271" y="3051718"/>
                </a:moveTo>
                <a:cubicBezTo>
                  <a:pt x="2841514" y="3047545"/>
                  <a:pt x="2869848" y="3075616"/>
                  <a:pt x="2873271" y="3051718"/>
                </a:cubicBezTo>
                <a:close/>
                <a:moveTo>
                  <a:pt x="5605825" y="3051528"/>
                </a:moveTo>
                <a:lnTo>
                  <a:pt x="5608487" y="3057787"/>
                </a:lnTo>
                <a:lnTo>
                  <a:pt x="5609438" y="3055512"/>
                </a:lnTo>
                <a:lnTo>
                  <a:pt x="5610389" y="3053425"/>
                </a:lnTo>
                <a:lnTo>
                  <a:pt x="5608107" y="3052477"/>
                </a:lnTo>
                <a:close/>
                <a:moveTo>
                  <a:pt x="5273431" y="3051339"/>
                </a:moveTo>
                <a:cubicBezTo>
                  <a:pt x="5268296" y="3073150"/>
                  <a:pt x="5289024" y="3052477"/>
                  <a:pt x="5273431" y="3051339"/>
                </a:cubicBezTo>
                <a:close/>
                <a:moveTo>
                  <a:pt x="3306258" y="3051339"/>
                </a:moveTo>
                <a:cubicBezTo>
                  <a:pt x="3285911" y="3064426"/>
                  <a:pt x="3323562" y="3058925"/>
                  <a:pt x="3306258" y="3051339"/>
                </a:cubicBezTo>
                <a:close/>
                <a:moveTo>
                  <a:pt x="1662613" y="3051108"/>
                </a:moveTo>
                <a:cubicBezTo>
                  <a:pt x="1660961" y="3051375"/>
                  <a:pt x="1659452" y="3053046"/>
                  <a:pt x="1658168" y="3057029"/>
                </a:cubicBezTo>
                <a:cubicBezTo>
                  <a:pt x="1662542" y="3060253"/>
                  <a:pt x="1675092" y="3078461"/>
                  <a:pt x="1680226" y="3062529"/>
                </a:cubicBezTo>
                <a:lnTo>
                  <a:pt x="1679085" y="3062150"/>
                </a:lnTo>
                <a:cubicBezTo>
                  <a:pt x="1673808" y="3062150"/>
                  <a:pt x="1667569" y="3050308"/>
                  <a:pt x="1662613" y="3051108"/>
                </a:cubicBezTo>
                <a:close/>
                <a:moveTo>
                  <a:pt x="3898216" y="3050770"/>
                </a:moveTo>
                <a:cubicBezTo>
                  <a:pt x="3893272" y="3072581"/>
                  <a:pt x="3913999" y="3051908"/>
                  <a:pt x="3898216" y="3050770"/>
                </a:cubicBezTo>
                <a:close/>
                <a:moveTo>
                  <a:pt x="2364221" y="3050770"/>
                </a:moveTo>
                <a:cubicBezTo>
                  <a:pt x="2358516" y="3078461"/>
                  <a:pt x="2380004" y="3057029"/>
                  <a:pt x="2364221" y="3050770"/>
                </a:cubicBezTo>
                <a:close/>
                <a:moveTo>
                  <a:pt x="5042580" y="3049253"/>
                </a:moveTo>
                <a:lnTo>
                  <a:pt x="5037066" y="3055701"/>
                </a:lnTo>
                <a:cubicBezTo>
                  <a:pt x="5034423" y="3058679"/>
                  <a:pt x="5032996" y="3062529"/>
                  <a:pt x="5033072" y="3066512"/>
                </a:cubicBezTo>
                <a:cubicBezTo>
                  <a:pt x="5033072" y="3068409"/>
                  <a:pt x="5037826" y="3068409"/>
                  <a:pt x="5041820" y="3066512"/>
                </a:cubicBezTo>
                <a:lnTo>
                  <a:pt x="5043151" y="3066512"/>
                </a:lnTo>
                <a:cubicBezTo>
                  <a:pt x="5043512" y="3066986"/>
                  <a:pt x="5043968" y="3067366"/>
                  <a:pt x="5044482" y="3067650"/>
                </a:cubicBezTo>
                <a:cubicBezTo>
                  <a:pt x="5045490" y="3068504"/>
                  <a:pt x="5046764" y="3068959"/>
                  <a:pt x="5048095" y="3068978"/>
                </a:cubicBezTo>
                <a:cubicBezTo>
                  <a:pt x="5048095" y="3068978"/>
                  <a:pt x="5048095" y="3067650"/>
                  <a:pt x="5046764" y="3066702"/>
                </a:cubicBezTo>
                <a:lnTo>
                  <a:pt x="5044862" y="3066702"/>
                </a:lnTo>
                <a:lnTo>
                  <a:pt x="5049236" y="3064805"/>
                </a:lnTo>
                <a:close/>
                <a:moveTo>
                  <a:pt x="5051898" y="3047166"/>
                </a:moveTo>
                <a:cubicBezTo>
                  <a:pt x="5051309" y="3046844"/>
                  <a:pt x="5050586" y="3047014"/>
                  <a:pt x="5050186" y="3047545"/>
                </a:cubicBezTo>
                <a:lnTo>
                  <a:pt x="5051898" y="3048873"/>
                </a:lnTo>
                <a:cubicBezTo>
                  <a:pt x="5051898" y="3048873"/>
                  <a:pt x="5052849" y="3048873"/>
                  <a:pt x="5053610" y="3048873"/>
                </a:cubicBezTo>
                <a:cubicBezTo>
                  <a:pt x="5054028" y="3048380"/>
                  <a:pt x="5054028" y="3047659"/>
                  <a:pt x="5053610" y="3047166"/>
                </a:cubicBezTo>
                <a:cubicBezTo>
                  <a:pt x="5053096" y="3046825"/>
                  <a:pt x="5052411" y="3046825"/>
                  <a:pt x="5051898" y="3047166"/>
                </a:cubicBezTo>
                <a:close/>
                <a:moveTo>
                  <a:pt x="3332499" y="3047166"/>
                </a:moveTo>
                <a:cubicBezTo>
                  <a:pt x="3326795" y="3074857"/>
                  <a:pt x="3348282" y="3053235"/>
                  <a:pt x="3332499" y="3047166"/>
                </a:cubicBezTo>
                <a:close/>
                <a:moveTo>
                  <a:pt x="2082788" y="3046976"/>
                </a:moveTo>
                <a:lnTo>
                  <a:pt x="2082408" y="3047545"/>
                </a:lnTo>
                <a:cubicBezTo>
                  <a:pt x="2080126" y="3059684"/>
                  <a:pt x="2059399" y="3061581"/>
                  <a:pt x="2071949" y="3073530"/>
                </a:cubicBezTo>
                <a:cubicBezTo>
                  <a:pt x="2087923" y="3079220"/>
                  <a:pt x="2094768" y="3050959"/>
                  <a:pt x="2082788" y="3046976"/>
                </a:cubicBezTo>
                <a:close/>
                <a:moveTo>
                  <a:pt x="154027" y="3046976"/>
                </a:moveTo>
                <a:cubicBezTo>
                  <a:pt x="149083" y="3068598"/>
                  <a:pt x="169620" y="3046976"/>
                  <a:pt x="154027" y="3046976"/>
                </a:cubicBezTo>
                <a:close/>
                <a:moveTo>
                  <a:pt x="5177589" y="3046793"/>
                </a:moveTo>
                <a:cubicBezTo>
                  <a:pt x="5175654" y="3047249"/>
                  <a:pt x="5174121" y="3048873"/>
                  <a:pt x="5173598" y="3052097"/>
                </a:cubicBezTo>
                <a:cubicBezTo>
                  <a:pt x="5174359" y="3050959"/>
                  <a:pt x="5174930" y="3051528"/>
                  <a:pt x="5175690" y="3051718"/>
                </a:cubicBezTo>
                <a:lnTo>
                  <a:pt x="5175880" y="3053046"/>
                </a:lnTo>
                <a:cubicBezTo>
                  <a:pt x="5174606" y="3057199"/>
                  <a:pt x="5173655" y="3061448"/>
                  <a:pt x="5173028" y="3065753"/>
                </a:cubicBezTo>
                <a:lnTo>
                  <a:pt x="5170176" y="3083392"/>
                </a:lnTo>
                <a:lnTo>
                  <a:pt x="5178352" y="3084720"/>
                </a:lnTo>
                <a:lnTo>
                  <a:pt x="5186339" y="3085858"/>
                </a:lnTo>
                <a:lnTo>
                  <a:pt x="5183677" y="3067840"/>
                </a:lnTo>
                <a:cubicBezTo>
                  <a:pt x="5183163" y="3064198"/>
                  <a:pt x="5182460" y="3060594"/>
                  <a:pt x="5181585" y="3057029"/>
                </a:cubicBezTo>
                <a:cubicBezTo>
                  <a:pt x="5183543" y="3059627"/>
                  <a:pt x="5186282" y="3061543"/>
                  <a:pt x="5189381" y="3062529"/>
                </a:cubicBezTo>
                <a:cubicBezTo>
                  <a:pt x="5192804" y="3054563"/>
                  <a:pt x="5183391" y="3045424"/>
                  <a:pt x="5177589" y="3046793"/>
                </a:cubicBezTo>
                <a:close/>
                <a:moveTo>
                  <a:pt x="5022614" y="3046218"/>
                </a:moveTo>
                <a:cubicBezTo>
                  <a:pt x="5022195" y="3046711"/>
                  <a:pt x="5022195" y="3047432"/>
                  <a:pt x="5022614" y="3047925"/>
                </a:cubicBezTo>
                <a:cubicBezTo>
                  <a:pt x="5023089" y="3047678"/>
                  <a:pt x="5023336" y="3047128"/>
                  <a:pt x="5023184" y="3046597"/>
                </a:cubicBezTo>
                <a:lnTo>
                  <a:pt x="5024325" y="3047925"/>
                </a:lnTo>
                <a:cubicBezTo>
                  <a:pt x="5024744" y="3047432"/>
                  <a:pt x="5024744" y="3046711"/>
                  <a:pt x="5024325" y="3046218"/>
                </a:cubicBezTo>
                <a:cubicBezTo>
                  <a:pt x="5023812" y="3045876"/>
                  <a:pt x="5023127" y="3045876"/>
                  <a:pt x="5022614" y="3046218"/>
                </a:cubicBezTo>
                <a:close/>
                <a:moveTo>
                  <a:pt x="3814547" y="3045649"/>
                </a:moveTo>
                <a:cubicBezTo>
                  <a:pt x="3797623" y="3061960"/>
                  <a:pt x="3833563" y="3054373"/>
                  <a:pt x="3814547" y="3045649"/>
                </a:cubicBezTo>
                <a:close/>
                <a:moveTo>
                  <a:pt x="5042961" y="3045459"/>
                </a:moveTo>
                <a:cubicBezTo>
                  <a:pt x="5042371" y="3045042"/>
                  <a:pt x="5041534" y="3045174"/>
                  <a:pt x="5041097" y="3045763"/>
                </a:cubicBezTo>
                <a:cubicBezTo>
                  <a:pt x="5041097" y="3045800"/>
                  <a:pt x="5041078" y="3045820"/>
                  <a:pt x="5041059" y="3045838"/>
                </a:cubicBezTo>
                <a:lnTo>
                  <a:pt x="5042770" y="3047166"/>
                </a:lnTo>
                <a:cubicBezTo>
                  <a:pt x="5043265" y="3047584"/>
                  <a:pt x="5043987" y="3047584"/>
                  <a:pt x="5044482" y="3047166"/>
                </a:cubicBezTo>
                <a:cubicBezTo>
                  <a:pt x="5044900" y="3046673"/>
                  <a:pt x="5044900" y="3045952"/>
                  <a:pt x="5044482" y="3045459"/>
                </a:cubicBezTo>
                <a:cubicBezTo>
                  <a:pt x="5044026" y="3045137"/>
                  <a:pt x="5043417" y="3045137"/>
                  <a:pt x="5042961" y="3045459"/>
                </a:cubicBezTo>
                <a:close/>
                <a:moveTo>
                  <a:pt x="1762754" y="3045459"/>
                </a:moveTo>
                <a:cubicBezTo>
                  <a:pt x="1764276" y="3055132"/>
                  <a:pt x="1763135" y="3064995"/>
                  <a:pt x="1774354" y="3062529"/>
                </a:cubicBezTo>
                <a:lnTo>
                  <a:pt x="1773213" y="3061012"/>
                </a:lnTo>
                <a:cubicBezTo>
                  <a:pt x="1774038" y="3053975"/>
                  <a:pt x="1769602" y="3047375"/>
                  <a:pt x="1762754" y="3045459"/>
                </a:cubicBezTo>
                <a:close/>
                <a:moveTo>
                  <a:pt x="5532615" y="3043942"/>
                </a:moveTo>
                <a:cubicBezTo>
                  <a:pt x="5532272" y="3044454"/>
                  <a:pt x="5532272" y="3045137"/>
                  <a:pt x="5532615" y="3045649"/>
                </a:cubicBezTo>
                <a:cubicBezTo>
                  <a:pt x="5532957" y="3046180"/>
                  <a:pt x="5533660" y="3046313"/>
                  <a:pt x="5534193" y="3045971"/>
                </a:cubicBezTo>
                <a:cubicBezTo>
                  <a:pt x="5534497" y="3045782"/>
                  <a:pt x="5534687" y="3045440"/>
                  <a:pt x="5534706" y="3045080"/>
                </a:cubicBezTo>
                <a:lnTo>
                  <a:pt x="5534326" y="3045459"/>
                </a:lnTo>
                <a:cubicBezTo>
                  <a:pt x="5534706" y="3045023"/>
                  <a:pt x="5534706" y="3044378"/>
                  <a:pt x="5534326" y="3043942"/>
                </a:cubicBezTo>
                <a:cubicBezTo>
                  <a:pt x="5534326" y="3043942"/>
                  <a:pt x="5534326" y="3042994"/>
                  <a:pt x="5532615" y="3043942"/>
                </a:cubicBezTo>
                <a:close/>
                <a:moveTo>
                  <a:pt x="5601451" y="3043562"/>
                </a:moveTo>
                <a:cubicBezTo>
                  <a:pt x="5600748" y="3043752"/>
                  <a:pt x="5600329" y="3044492"/>
                  <a:pt x="5600519" y="3045194"/>
                </a:cubicBezTo>
                <a:cubicBezTo>
                  <a:pt x="5600710" y="3045895"/>
                  <a:pt x="5601432" y="3046313"/>
                  <a:pt x="5602155" y="3046123"/>
                </a:cubicBezTo>
                <a:cubicBezTo>
                  <a:pt x="5602231" y="3046104"/>
                  <a:pt x="5602326" y="3046066"/>
                  <a:pt x="5602402" y="3046028"/>
                </a:cubicBezTo>
                <a:cubicBezTo>
                  <a:pt x="5603048" y="3045706"/>
                  <a:pt x="5603315" y="3044890"/>
                  <a:pt x="5602992" y="3044245"/>
                </a:cubicBezTo>
                <a:cubicBezTo>
                  <a:pt x="5602706" y="3043676"/>
                  <a:pt x="5602060" y="3043392"/>
                  <a:pt x="5601451" y="3043562"/>
                </a:cubicBezTo>
                <a:close/>
                <a:moveTo>
                  <a:pt x="5615333" y="3043183"/>
                </a:moveTo>
                <a:lnTo>
                  <a:pt x="5615143" y="3044321"/>
                </a:lnTo>
                <a:cubicBezTo>
                  <a:pt x="5615713" y="3043942"/>
                  <a:pt x="5617425" y="3043752"/>
                  <a:pt x="5617425" y="3043752"/>
                </a:cubicBezTo>
                <a:cubicBezTo>
                  <a:pt x="5617273" y="3045137"/>
                  <a:pt x="5616740" y="3046445"/>
                  <a:pt x="5615903" y="3047545"/>
                </a:cubicBezTo>
                <a:lnTo>
                  <a:pt x="5614938" y="3048858"/>
                </a:lnTo>
                <a:lnTo>
                  <a:pt x="5613973" y="3046575"/>
                </a:lnTo>
                <a:close/>
                <a:moveTo>
                  <a:pt x="179698" y="3042994"/>
                </a:moveTo>
                <a:lnTo>
                  <a:pt x="179698" y="3053425"/>
                </a:lnTo>
                <a:lnTo>
                  <a:pt x="190157" y="3053425"/>
                </a:lnTo>
                <a:lnTo>
                  <a:pt x="190157" y="3042994"/>
                </a:lnTo>
                <a:close/>
                <a:moveTo>
                  <a:pt x="2424500" y="3042425"/>
                </a:moveTo>
                <a:cubicBezTo>
                  <a:pt x="2424500" y="3051149"/>
                  <a:pt x="2410048" y="3045459"/>
                  <a:pt x="2408907" y="3052856"/>
                </a:cubicBezTo>
                <a:cubicBezTo>
                  <a:pt x="2413833" y="3052932"/>
                  <a:pt x="2418605" y="3054525"/>
                  <a:pt x="2422599" y="3057408"/>
                </a:cubicBezTo>
                <a:lnTo>
                  <a:pt x="2424500" y="3058167"/>
                </a:lnTo>
                <a:cubicBezTo>
                  <a:pt x="2424500" y="3051908"/>
                  <a:pt x="2433818" y="3046407"/>
                  <a:pt x="2424500" y="3042425"/>
                </a:cubicBezTo>
                <a:close/>
                <a:moveTo>
                  <a:pt x="5255556" y="3042235"/>
                </a:moveTo>
                <a:cubicBezTo>
                  <a:pt x="5255556" y="3042235"/>
                  <a:pt x="5254415" y="3043942"/>
                  <a:pt x="5254225" y="3045459"/>
                </a:cubicBezTo>
                <a:lnTo>
                  <a:pt x="5253654" y="3048494"/>
                </a:lnTo>
                <a:lnTo>
                  <a:pt x="5261261" y="3045269"/>
                </a:lnTo>
                <a:lnTo>
                  <a:pt x="5258788" y="3043562"/>
                </a:lnTo>
                <a:cubicBezTo>
                  <a:pt x="5257876" y="3042785"/>
                  <a:pt x="5256754" y="3042311"/>
                  <a:pt x="5255556" y="3042235"/>
                </a:cubicBezTo>
                <a:close/>
                <a:moveTo>
                  <a:pt x="90705" y="3042235"/>
                </a:moveTo>
                <a:cubicBezTo>
                  <a:pt x="85761" y="3063857"/>
                  <a:pt x="106298" y="3043373"/>
                  <a:pt x="90705" y="3042235"/>
                </a:cubicBezTo>
                <a:close/>
                <a:moveTo>
                  <a:pt x="3856762" y="3041856"/>
                </a:moveTo>
                <a:cubicBezTo>
                  <a:pt x="3858283" y="3050201"/>
                  <a:pt x="3848775" y="3072581"/>
                  <a:pt x="3866270" y="3066512"/>
                </a:cubicBezTo>
                <a:lnTo>
                  <a:pt x="3867220" y="3068029"/>
                </a:lnTo>
                <a:cubicBezTo>
                  <a:pt x="3864368" y="3058736"/>
                  <a:pt x="3864558" y="3046407"/>
                  <a:pt x="3856762" y="3041856"/>
                </a:cubicBezTo>
                <a:close/>
                <a:moveTo>
                  <a:pt x="2171592" y="3041666"/>
                </a:moveTo>
                <a:cubicBezTo>
                  <a:pt x="2151245" y="3054753"/>
                  <a:pt x="2189086" y="3049253"/>
                  <a:pt x="2171592" y="3041666"/>
                </a:cubicBezTo>
                <a:close/>
                <a:moveTo>
                  <a:pt x="5572833" y="3041192"/>
                </a:moveTo>
                <a:cubicBezTo>
                  <a:pt x="5572357" y="3041609"/>
                  <a:pt x="5572319" y="3042330"/>
                  <a:pt x="5572738" y="3042804"/>
                </a:cubicBezTo>
                <a:lnTo>
                  <a:pt x="5572738" y="3042994"/>
                </a:lnTo>
                <a:cubicBezTo>
                  <a:pt x="5573232" y="3043411"/>
                  <a:pt x="5573954" y="3043411"/>
                  <a:pt x="5574449" y="3042994"/>
                </a:cubicBezTo>
                <a:cubicBezTo>
                  <a:pt x="5574867" y="3042500"/>
                  <a:pt x="5574867" y="3041780"/>
                  <a:pt x="5574449" y="3041287"/>
                </a:cubicBezTo>
                <a:cubicBezTo>
                  <a:pt x="5574031" y="3040812"/>
                  <a:pt x="5573308" y="3040774"/>
                  <a:pt x="5572833" y="3041192"/>
                </a:cubicBezTo>
                <a:close/>
                <a:moveTo>
                  <a:pt x="5449136" y="3039959"/>
                </a:moveTo>
                <a:lnTo>
                  <a:pt x="5448756" y="3040338"/>
                </a:lnTo>
                <a:cubicBezTo>
                  <a:pt x="5447691" y="3042254"/>
                  <a:pt x="5447101" y="3044397"/>
                  <a:pt x="5447044" y="3046597"/>
                </a:cubicBezTo>
                <a:cubicBezTo>
                  <a:pt x="5447044" y="3049821"/>
                  <a:pt x="5447044" y="3052097"/>
                  <a:pt x="5447044" y="3051908"/>
                </a:cubicBezTo>
                <a:cubicBezTo>
                  <a:pt x="5448128" y="3050011"/>
                  <a:pt x="5448660" y="3047830"/>
                  <a:pt x="5448565" y="3045649"/>
                </a:cubicBezTo>
                <a:cubicBezTo>
                  <a:pt x="5450086" y="3042045"/>
                  <a:pt x="5449896" y="3039769"/>
                  <a:pt x="5449136" y="3039959"/>
                </a:cubicBezTo>
                <a:close/>
                <a:moveTo>
                  <a:pt x="5546877" y="3039769"/>
                </a:moveTo>
                <a:cubicBezTo>
                  <a:pt x="5546877" y="3040395"/>
                  <a:pt x="5547371" y="3040907"/>
                  <a:pt x="5547998" y="3040926"/>
                </a:cubicBezTo>
                <a:cubicBezTo>
                  <a:pt x="5548074" y="3040926"/>
                  <a:pt x="5548131" y="3040926"/>
                  <a:pt x="5548207" y="3040907"/>
                </a:cubicBezTo>
                <a:lnTo>
                  <a:pt x="5547066" y="3041287"/>
                </a:lnTo>
                <a:cubicBezTo>
                  <a:pt x="5547504" y="3041666"/>
                  <a:pt x="5548150" y="3041666"/>
                  <a:pt x="5548588" y="3041287"/>
                </a:cubicBezTo>
                <a:cubicBezTo>
                  <a:pt x="5548968" y="3040850"/>
                  <a:pt x="5548968" y="3040205"/>
                  <a:pt x="5548588" y="3039769"/>
                </a:cubicBezTo>
                <a:cubicBezTo>
                  <a:pt x="5548588" y="3039769"/>
                  <a:pt x="5547447" y="3038631"/>
                  <a:pt x="5546877" y="3039769"/>
                </a:cubicBezTo>
                <a:close/>
                <a:moveTo>
                  <a:pt x="2385138" y="3039769"/>
                </a:moveTo>
                <a:cubicBezTo>
                  <a:pt x="2380194" y="3061391"/>
                  <a:pt x="2400731" y="3040907"/>
                  <a:pt x="2385138" y="3039769"/>
                </a:cubicBezTo>
                <a:close/>
                <a:moveTo>
                  <a:pt x="5603163" y="3038821"/>
                </a:moveTo>
                <a:lnTo>
                  <a:pt x="5605825" y="3045080"/>
                </a:lnTo>
                <a:lnTo>
                  <a:pt x="5606776" y="3042804"/>
                </a:lnTo>
                <a:lnTo>
                  <a:pt x="5607726" y="3040718"/>
                </a:lnTo>
                <a:lnTo>
                  <a:pt x="5605445" y="3040718"/>
                </a:lnTo>
                <a:close/>
                <a:moveTo>
                  <a:pt x="5008352" y="3037683"/>
                </a:moveTo>
                <a:cubicBezTo>
                  <a:pt x="5007934" y="3037626"/>
                  <a:pt x="5007515" y="3037759"/>
                  <a:pt x="5007211" y="3038062"/>
                </a:cubicBezTo>
                <a:lnTo>
                  <a:pt x="5008352" y="3039390"/>
                </a:lnTo>
                <a:cubicBezTo>
                  <a:pt x="5008771" y="3039864"/>
                  <a:pt x="5009493" y="3039902"/>
                  <a:pt x="5009968" y="3039485"/>
                </a:cubicBezTo>
                <a:cubicBezTo>
                  <a:pt x="5010007" y="3039466"/>
                  <a:pt x="5010025" y="3039428"/>
                  <a:pt x="5010063" y="3039390"/>
                </a:cubicBezTo>
                <a:cubicBezTo>
                  <a:pt x="5010063" y="3039390"/>
                  <a:pt x="5010063" y="3038441"/>
                  <a:pt x="5010063" y="3037683"/>
                </a:cubicBezTo>
                <a:cubicBezTo>
                  <a:pt x="5010063" y="3036924"/>
                  <a:pt x="5009113" y="3037683"/>
                  <a:pt x="5008352" y="3037683"/>
                </a:cubicBezTo>
                <a:close/>
                <a:moveTo>
                  <a:pt x="2799490" y="3037683"/>
                </a:moveTo>
                <a:cubicBezTo>
                  <a:pt x="2769255" y="3032182"/>
                  <a:pt x="2797208" y="3060253"/>
                  <a:pt x="2799490" y="3037683"/>
                </a:cubicBezTo>
                <a:close/>
                <a:moveTo>
                  <a:pt x="2475462" y="3036735"/>
                </a:moveTo>
                <a:cubicBezTo>
                  <a:pt x="2470518" y="3058356"/>
                  <a:pt x="2491245" y="3037683"/>
                  <a:pt x="2475462" y="3036735"/>
                </a:cubicBezTo>
                <a:close/>
                <a:moveTo>
                  <a:pt x="3458003" y="3036545"/>
                </a:moveTo>
                <a:lnTo>
                  <a:pt x="3458573" y="3036607"/>
                </a:lnTo>
                <a:lnTo>
                  <a:pt x="3458573" y="3062529"/>
                </a:lnTo>
                <a:cubicBezTo>
                  <a:pt x="3474927" y="3064995"/>
                  <a:pt x="3473215" y="3049442"/>
                  <a:pt x="3479300" y="3041666"/>
                </a:cubicBezTo>
                <a:cubicBezTo>
                  <a:pt x="3475497" y="3040907"/>
                  <a:pt x="3472882" y="3039153"/>
                  <a:pt x="3469864" y="3037825"/>
                </a:cubicBezTo>
                <a:lnTo>
                  <a:pt x="3458573" y="3036607"/>
                </a:lnTo>
                <a:lnTo>
                  <a:pt x="3458573" y="3036545"/>
                </a:lnTo>
                <a:close/>
                <a:moveTo>
                  <a:pt x="467976" y="3036545"/>
                </a:moveTo>
                <a:cubicBezTo>
                  <a:pt x="463032" y="3058167"/>
                  <a:pt x="483569" y="3037493"/>
                  <a:pt x="467976" y="3036545"/>
                </a:cubicBezTo>
                <a:close/>
                <a:moveTo>
                  <a:pt x="774889" y="3036355"/>
                </a:moveTo>
                <a:cubicBezTo>
                  <a:pt x="766332" y="3045459"/>
                  <a:pt x="772798" y="3051149"/>
                  <a:pt x="777932" y="3057787"/>
                </a:cubicBezTo>
                <a:lnTo>
                  <a:pt x="777171" y="3057598"/>
                </a:lnTo>
                <a:cubicBezTo>
                  <a:pt x="775840" y="3061581"/>
                  <a:pt x="772227" y="3063098"/>
                  <a:pt x="772798" y="3068788"/>
                </a:cubicBezTo>
                <a:cubicBezTo>
                  <a:pt x="777171" y="3070495"/>
                  <a:pt x="779643" y="3066512"/>
                  <a:pt x="780214" y="3062339"/>
                </a:cubicBezTo>
                <a:cubicBezTo>
                  <a:pt x="792384" y="3060632"/>
                  <a:pt x="804554" y="3058925"/>
                  <a:pt x="801131" y="3041476"/>
                </a:cubicBezTo>
                <a:cubicBezTo>
                  <a:pt x="782115" y="3052856"/>
                  <a:pt x="791433" y="3047735"/>
                  <a:pt x="774889" y="3036355"/>
                </a:cubicBezTo>
                <a:close/>
                <a:moveTo>
                  <a:pt x="906288" y="3036166"/>
                </a:moveTo>
                <a:cubicBezTo>
                  <a:pt x="905147" y="3040148"/>
                  <a:pt x="901914" y="3042235"/>
                  <a:pt x="896019" y="3041287"/>
                </a:cubicBezTo>
                <a:cubicBezTo>
                  <a:pt x="896019" y="3054373"/>
                  <a:pt x="907619" y="3053994"/>
                  <a:pt x="911612" y="3062150"/>
                </a:cubicBezTo>
                <a:cubicBezTo>
                  <a:pt x="908760" y="3054943"/>
                  <a:pt x="917697" y="3035597"/>
                  <a:pt x="906288" y="3036545"/>
                </a:cubicBezTo>
                <a:close/>
                <a:moveTo>
                  <a:pt x="885370" y="3036166"/>
                </a:moveTo>
                <a:cubicBezTo>
                  <a:pt x="878335" y="3042804"/>
                  <a:pt x="877384" y="3061770"/>
                  <a:pt x="890695" y="3062150"/>
                </a:cubicBezTo>
                <a:cubicBezTo>
                  <a:pt x="887842" y="3054943"/>
                  <a:pt x="896780" y="3035597"/>
                  <a:pt x="885370" y="3036545"/>
                </a:cubicBezTo>
                <a:close/>
                <a:moveTo>
                  <a:pt x="5443621" y="3035407"/>
                </a:moveTo>
                <a:lnTo>
                  <a:pt x="5436585" y="3038441"/>
                </a:lnTo>
                <a:lnTo>
                  <a:pt x="5438487" y="3043183"/>
                </a:lnTo>
                <a:lnTo>
                  <a:pt x="5445523" y="3040148"/>
                </a:lnTo>
                <a:close/>
                <a:moveTo>
                  <a:pt x="3049736" y="3035407"/>
                </a:moveTo>
                <a:cubicBezTo>
                  <a:pt x="3044031" y="3063098"/>
                  <a:pt x="3065519" y="3041476"/>
                  <a:pt x="3049736" y="3035407"/>
                </a:cubicBezTo>
                <a:close/>
                <a:moveTo>
                  <a:pt x="5568364" y="3034838"/>
                </a:moveTo>
                <a:lnTo>
                  <a:pt x="5563420" y="3036924"/>
                </a:lnTo>
                <a:lnTo>
                  <a:pt x="5565892" y="3038631"/>
                </a:lnTo>
                <a:cubicBezTo>
                  <a:pt x="5566919" y="3039447"/>
                  <a:pt x="5568193" y="3039921"/>
                  <a:pt x="5569505" y="3039959"/>
                </a:cubicBezTo>
                <a:cubicBezTo>
                  <a:pt x="5569505" y="3039959"/>
                  <a:pt x="5569505" y="3038441"/>
                  <a:pt x="5569505" y="3037303"/>
                </a:cubicBezTo>
                <a:close/>
                <a:moveTo>
                  <a:pt x="5262592" y="3033890"/>
                </a:moveTo>
                <a:lnTo>
                  <a:pt x="5264113" y="3036735"/>
                </a:lnTo>
                <a:lnTo>
                  <a:pt x="5265634" y="3039769"/>
                </a:lnTo>
                <a:lnTo>
                  <a:pt x="5267346" y="3039769"/>
                </a:lnTo>
                <a:lnTo>
                  <a:pt x="5267346" y="3039200"/>
                </a:lnTo>
                <a:lnTo>
                  <a:pt x="5265064" y="3036735"/>
                </a:lnTo>
                <a:close/>
                <a:moveTo>
                  <a:pt x="3026347" y="3032941"/>
                </a:moveTo>
                <a:cubicBezTo>
                  <a:pt x="3027488" y="3032562"/>
                  <a:pt x="3028629" y="3034648"/>
                  <a:pt x="3028629" y="3037683"/>
                </a:cubicBezTo>
                <a:cubicBezTo>
                  <a:pt x="3026271" y="3038404"/>
                  <a:pt x="3023761" y="3038404"/>
                  <a:pt x="3021403" y="3037683"/>
                </a:cubicBezTo>
                <a:lnTo>
                  <a:pt x="3023494" y="3036166"/>
                </a:lnTo>
                <a:cubicBezTo>
                  <a:pt x="3024635" y="3035274"/>
                  <a:pt x="3025605" y="3034193"/>
                  <a:pt x="3026347" y="3032941"/>
                </a:cubicBezTo>
                <a:close/>
                <a:moveTo>
                  <a:pt x="5244546" y="3032828"/>
                </a:moveTo>
                <a:cubicBezTo>
                  <a:pt x="5243938" y="3032657"/>
                  <a:pt x="5243291" y="3032941"/>
                  <a:pt x="5243006" y="3033510"/>
                </a:cubicBezTo>
                <a:lnTo>
                  <a:pt x="5243956" y="3034648"/>
                </a:lnTo>
                <a:cubicBezTo>
                  <a:pt x="5243576" y="3035084"/>
                  <a:pt x="5243576" y="3035729"/>
                  <a:pt x="5243956" y="3036166"/>
                </a:cubicBezTo>
                <a:cubicBezTo>
                  <a:pt x="5244394" y="3036545"/>
                  <a:pt x="5245040" y="3036545"/>
                  <a:pt x="5245478" y="3036166"/>
                </a:cubicBezTo>
                <a:cubicBezTo>
                  <a:pt x="5245896" y="3035672"/>
                  <a:pt x="5245896" y="3034952"/>
                  <a:pt x="5245478" y="3034459"/>
                </a:cubicBezTo>
                <a:cubicBezTo>
                  <a:pt x="5245668" y="3033757"/>
                  <a:pt x="5245250" y="3033017"/>
                  <a:pt x="5244546" y="3032828"/>
                </a:cubicBezTo>
                <a:close/>
                <a:moveTo>
                  <a:pt x="5612861" y="3032562"/>
                </a:moveTo>
                <a:cubicBezTo>
                  <a:pt x="5614572" y="3032562"/>
                  <a:pt x="5614572" y="3032562"/>
                  <a:pt x="5614572" y="3032562"/>
                </a:cubicBezTo>
                <a:cubicBezTo>
                  <a:pt x="5615009" y="3033112"/>
                  <a:pt x="5615009" y="3033908"/>
                  <a:pt x="5614572" y="3034459"/>
                </a:cubicBezTo>
                <a:cubicBezTo>
                  <a:pt x="5614059" y="3034800"/>
                  <a:pt x="5613374" y="3034800"/>
                  <a:pt x="5612861" y="3034459"/>
                </a:cubicBezTo>
                <a:lnTo>
                  <a:pt x="5612671" y="3035597"/>
                </a:lnTo>
                <a:cubicBezTo>
                  <a:pt x="5611834" y="3035540"/>
                  <a:pt x="5611187" y="3034819"/>
                  <a:pt x="5611244" y="3033984"/>
                </a:cubicBezTo>
                <a:cubicBezTo>
                  <a:pt x="5611302" y="3033150"/>
                  <a:pt x="5612024" y="3032505"/>
                  <a:pt x="5612861" y="3032562"/>
                </a:cubicBezTo>
                <a:close/>
                <a:moveTo>
                  <a:pt x="2898371" y="3032182"/>
                </a:moveTo>
                <a:cubicBezTo>
                  <a:pt x="2893427" y="3053994"/>
                  <a:pt x="2914154" y="3033320"/>
                  <a:pt x="2898371" y="3032182"/>
                </a:cubicBezTo>
                <a:close/>
                <a:moveTo>
                  <a:pt x="3316716" y="3031424"/>
                </a:moveTo>
                <a:cubicBezTo>
                  <a:pt x="3311012" y="3059115"/>
                  <a:pt x="3332689" y="3037683"/>
                  <a:pt x="3316716" y="3031424"/>
                </a:cubicBezTo>
                <a:close/>
                <a:moveTo>
                  <a:pt x="1643906" y="3031234"/>
                </a:moveTo>
                <a:lnTo>
                  <a:pt x="1643526" y="3041666"/>
                </a:lnTo>
                <a:lnTo>
                  <a:pt x="1654365" y="3041666"/>
                </a:lnTo>
                <a:lnTo>
                  <a:pt x="1654365" y="3031234"/>
                </a:lnTo>
                <a:close/>
                <a:moveTo>
                  <a:pt x="1403168" y="3031234"/>
                </a:moveTo>
                <a:cubicBezTo>
                  <a:pt x="1385673" y="3038821"/>
                  <a:pt x="1423514" y="3044321"/>
                  <a:pt x="1403168" y="3031234"/>
                </a:cubicBezTo>
                <a:close/>
                <a:moveTo>
                  <a:pt x="5429359" y="3031044"/>
                </a:moveTo>
                <a:lnTo>
                  <a:pt x="5432022" y="3037303"/>
                </a:lnTo>
                <a:lnTo>
                  <a:pt x="5433733" y="3032941"/>
                </a:lnTo>
                <a:lnTo>
                  <a:pt x="5431451" y="3031993"/>
                </a:lnTo>
                <a:close/>
                <a:moveTo>
                  <a:pt x="806265" y="3030855"/>
                </a:moveTo>
                <a:cubicBezTo>
                  <a:pt x="788961" y="3038441"/>
                  <a:pt x="826612" y="3043942"/>
                  <a:pt x="806265" y="3030855"/>
                </a:cubicBezTo>
                <a:close/>
                <a:moveTo>
                  <a:pt x="446298" y="3030665"/>
                </a:moveTo>
                <a:cubicBezTo>
                  <a:pt x="425951" y="3043752"/>
                  <a:pt x="463602" y="3038252"/>
                  <a:pt x="446298" y="3030665"/>
                </a:cubicBezTo>
                <a:close/>
                <a:moveTo>
                  <a:pt x="5282653" y="3030570"/>
                </a:moveTo>
                <a:cubicBezTo>
                  <a:pt x="5282026" y="3030305"/>
                  <a:pt x="5281303" y="3030608"/>
                  <a:pt x="5281037" y="3031234"/>
                </a:cubicBezTo>
                <a:lnTo>
                  <a:pt x="5281607" y="3032372"/>
                </a:lnTo>
                <a:cubicBezTo>
                  <a:pt x="5281227" y="3032808"/>
                  <a:pt x="5281227" y="3033453"/>
                  <a:pt x="5281607" y="3033890"/>
                </a:cubicBezTo>
                <a:cubicBezTo>
                  <a:pt x="5282102" y="3034307"/>
                  <a:pt x="5282824" y="3034307"/>
                  <a:pt x="5283319" y="3033890"/>
                </a:cubicBezTo>
                <a:cubicBezTo>
                  <a:pt x="5283623" y="3033359"/>
                  <a:pt x="5283623" y="3032714"/>
                  <a:pt x="5283319" y="3032182"/>
                </a:cubicBezTo>
                <a:cubicBezTo>
                  <a:pt x="5283585" y="3031557"/>
                  <a:pt x="5283281" y="3030836"/>
                  <a:pt x="5282653" y="3030570"/>
                </a:cubicBezTo>
                <a:close/>
                <a:moveTo>
                  <a:pt x="5556004" y="3030286"/>
                </a:moveTo>
                <a:lnTo>
                  <a:pt x="5553532" y="3031234"/>
                </a:lnTo>
                <a:cubicBezTo>
                  <a:pt x="5552048" y="3032088"/>
                  <a:pt x="5551003" y="3033548"/>
                  <a:pt x="5550679" y="3035217"/>
                </a:cubicBezTo>
                <a:lnTo>
                  <a:pt x="5550870" y="3038252"/>
                </a:lnTo>
                <a:lnTo>
                  <a:pt x="5553151" y="3037114"/>
                </a:lnTo>
                <a:cubicBezTo>
                  <a:pt x="5554692" y="3036336"/>
                  <a:pt x="5555756" y="3034838"/>
                  <a:pt x="5556004" y="3033131"/>
                </a:cubicBezTo>
                <a:close/>
                <a:moveTo>
                  <a:pt x="5441529" y="3029338"/>
                </a:moveTo>
                <a:lnTo>
                  <a:pt x="5441149" y="3029717"/>
                </a:lnTo>
                <a:cubicBezTo>
                  <a:pt x="5440578" y="3030191"/>
                  <a:pt x="5440521" y="3031026"/>
                  <a:pt x="5440978" y="3031595"/>
                </a:cubicBezTo>
                <a:cubicBezTo>
                  <a:pt x="5441453" y="3032145"/>
                  <a:pt x="5442290" y="3032220"/>
                  <a:pt x="5442861" y="3031746"/>
                </a:cubicBezTo>
                <a:cubicBezTo>
                  <a:pt x="5443431" y="3031272"/>
                  <a:pt x="5443507" y="3030438"/>
                  <a:pt x="5443032" y="3029887"/>
                </a:cubicBezTo>
                <a:cubicBezTo>
                  <a:pt x="5442974" y="3029831"/>
                  <a:pt x="5442918" y="3029774"/>
                  <a:pt x="5442861" y="3029717"/>
                </a:cubicBezTo>
                <a:cubicBezTo>
                  <a:pt x="5442556" y="3029300"/>
                  <a:pt x="5442005" y="3029148"/>
                  <a:pt x="5441529" y="3029338"/>
                </a:cubicBezTo>
                <a:close/>
                <a:moveTo>
                  <a:pt x="5575210" y="3029148"/>
                </a:moveTo>
                <a:lnTo>
                  <a:pt x="5575114" y="3030665"/>
                </a:lnTo>
                <a:lnTo>
                  <a:pt x="5575019" y="3030665"/>
                </a:lnTo>
                <a:lnTo>
                  <a:pt x="5575019" y="3032182"/>
                </a:lnTo>
                <a:lnTo>
                  <a:pt x="5575114" y="3030665"/>
                </a:lnTo>
                <a:lnTo>
                  <a:pt x="5576731" y="3030665"/>
                </a:lnTo>
                <a:cubicBezTo>
                  <a:pt x="5577111" y="3030229"/>
                  <a:pt x="5577111" y="3029584"/>
                  <a:pt x="5576731" y="3029148"/>
                </a:cubicBezTo>
                <a:cubicBezTo>
                  <a:pt x="5576294" y="3028769"/>
                  <a:pt x="5575647" y="3028769"/>
                  <a:pt x="5575210" y="3029148"/>
                </a:cubicBezTo>
                <a:close/>
                <a:moveTo>
                  <a:pt x="5246428" y="3029148"/>
                </a:moveTo>
                <a:lnTo>
                  <a:pt x="5246885" y="3029278"/>
                </a:lnTo>
                <a:lnTo>
                  <a:pt x="5248140" y="3031424"/>
                </a:lnTo>
                <a:cubicBezTo>
                  <a:pt x="5249471" y="3032372"/>
                  <a:pt x="5251182" y="3032941"/>
                  <a:pt x="5251753" y="3032562"/>
                </a:cubicBezTo>
                <a:cubicBezTo>
                  <a:pt x="5252323" y="3032182"/>
                  <a:pt x="5251753" y="3031424"/>
                  <a:pt x="5250421" y="3030286"/>
                </a:cubicBezTo>
                <a:lnTo>
                  <a:pt x="5246885" y="3029278"/>
                </a:lnTo>
                <a:lnTo>
                  <a:pt x="5246809" y="3029148"/>
                </a:lnTo>
                <a:close/>
                <a:moveTo>
                  <a:pt x="5585668" y="3028579"/>
                </a:moveTo>
                <a:lnTo>
                  <a:pt x="5583957" y="3029185"/>
                </a:lnTo>
                <a:lnTo>
                  <a:pt x="5583957" y="3028769"/>
                </a:lnTo>
                <a:lnTo>
                  <a:pt x="5583767" y="3029907"/>
                </a:lnTo>
                <a:cubicBezTo>
                  <a:pt x="5583748" y="3029660"/>
                  <a:pt x="5583786" y="3029413"/>
                  <a:pt x="5583900" y="3029205"/>
                </a:cubicBezTo>
                <a:lnTo>
                  <a:pt x="5583957" y="3029185"/>
                </a:lnTo>
                <a:lnTo>
                  <a:pt x="5583957" y="3030286"/>
                </a:lnTo>
                <a:cubicBezTo>
                  <a:pt x="5583957" y="3030286"/>
                  <a:pt x="5585098" y="3031424"/>
                  <a:pt x="5585668" y="3030286"/>
                </a:cubicBezTo>
                <a:cubicBezTo>
                  <a:pt x="5586087" y="3029793"/>
                  <a:pt x="5586087" y="3029072"/>
                  <a:pt x="5585668" y="3028579"/>
                </a:cubicBezTo>
                <a:close/>
                <a:moveTo>
                  <a:pt x="299687" y="3028579"/>
                </a:moveTo>
                <a:cubicBezTo>
                  <a:pt x="292444" y="3028787"/>
                  <a:pt x="286749" y="3034838"/>
                  <a:pt x="286966" y="3042045"/>
                </a:cubicBezTo>
                <a:cubicBezTo>
                  <a:pt x="287118" y="3047071"/>
                  <a:pt x="290139" y="3051566"/>
                  <a:pt x="294743" y="3053615"/>
                </a:cubicBezTo>
                <a:cubicBezTo>
                  <a:pt x="292271" y="3067840"/>
                  <a:pt x="302159" y="3060063"/>
                  <a:pt x="300068" y="3055132"/>
                </a:cubicBezTo>
                <a:lnTo>
                  <a:pt x="299687" y="3054563"/>
                </a:lnTo>
                <a:cubicBezTo>
                  <a:pt x="306881" y="3053691"/>
                  <a:pt x="312008" y="3047166"/>
                  <a:pt x="311137" y="3039997"/>
                </a:cubicBezTo>
                <a:cubicBezTo>
                  <a:pt x="310410" y="3034022"/>
                  <a:pt x="305685" y="3029300"/>
                  <a:pt x="299687" y="3028579"/>
                </a:cubicBezTo>
                <a:close/>
                <a:moveTo>
                  <a:pt x="5057603" y="3028200"/>
                </a:moveTo>
                <a:cubicBezTo>
                  <a:pt x="5057603" y="3028200"/>
                  <a:pt x="5056271" y="3028200"/>
                  <a:pt x="5058173" y="3029148"/>
                </a:cubicBezTo>
                <a:lnTo>
                  <a:pt x="5058934" y="3030476"/>
                </a:lnTo>
                <a:cubicBezTo>
                  <a:pt x="5059941" y="3031329"/>
                  <a:pt x="5061216" y="3031784"/>
                  <a:pt x="5062547" y="3031803"/>
                </a:cubicBezTo>
                <a:cubicBezTo>
                  <a:pt x="5062547" y="3031803"/>
                  <a:pt x="5062547" y="3030476"/>
                  <a:pt x="5061216" y="3029527"/>
                </a:cubicBezTo>
                <a:cubicBezTo>
                  <a:pt x="5060189" y="3028712"/>
                  <a:pt x="5058915" y="3028238"/>
                  <a:pt x="5057603" y="3028200"/>
                </a:cubicBezTo>
                <a:close/>
                <a:moveTo>
                  <a:pt x="2349769" y="3027820"/>
                </a:moveTo>
                <a:cubicBezTo>
                  <a:pt x="2344254" y="3055512"/>
                  <a:pt x="2365742" y="3033890"/>
                  <a:pt x="2349769" y="3027820"/>
                </a:cubicBezTo>
                <a:close/>
                <a:moveTo>
                  <a:pt x="1418761" y="3027062"/>
                </a:moveTo>
                <a:cubicBezTo>
                  <a:pt x="1413056" y="3054753"/>
                  <a:pt x="1434734" y="3033131"/>
                  <a:pt x="1418761" y="3027062"/>
                </a:cubicBezTo>
                <a:close/>
                <a:moveTo>
                  <a:pt x="5570076" y="3026303"/>
                </a:moveTo>
                <a:cubicBezTo>
                  <a:pt x="5569505" y="3026682"/>
                  <a:pt x="5568744" y="3028010"/>
                  <a:pt x="5568554" y="3029717"/>
                </a:cubicBezTo>
                <a:lnTo>
                  <a:pt x="5567223" y="3032562"/>
                </a:lnTo>
                <a:lnTo>
                  <a:pt x="5572167" y="3030476"/>
                </a:lnTo>
                <a:lnTo>
                  <a:pt x="5572167" y="3028200"/>
                </a:lnTo>
                <a:cubicBezTo>
                  <a:pt x="5572167" y="3026872"/>
                  <a:pt x="5570646" y="3025923"/>
                  <a:pt x="5570076" y="3026303"/>
                </a:cubicBezTo>
                <a:close/>
                <a:moveTo>
                  <a:pt x="5022994" y="3026113"/>
                </a:moveTo>
                <a:cubicBezTo>
                  <a:pt x="5002647" y="3039010"/>
                  <a:pt x="5040298" y="3033700"/>
                  <a:pt x="5022994" y="3026113"/>
                </a:cubicBezTo>
                <a:close/>
                <a:moveTo>
                  <a:pt x="5499337" y="3025923"/>
                </a:moveTo>
                <a:cubicBezTo>
                  <a:pt x="5496580" y="3026075"/>
                  <a:pt x="5493879" y="3026720"/>
                  <a:pt x="5491350" y="3027820"/>
                </a:cubicBezTo>
                <a:lnTo>
                  <a:pt x="5480702" y="3032372"/>
                </a:lnTo>
                <a:lnTo>
                  <a:pt x="5477279" y="3049063"/>
                </a:lnTo>
                <a:cubicBezTo>
                  <a:pt x="5476937" y="3049575"/>
                  <a:pt x="5476937" y="3050258"/>
                  <a:pt x="5477279" y="3050770"/>
                </a:cubicBezTo>
                <a:lnTo>
                  <a:pt x="5477279" y="3053046"/>
                </a:lnTo>
                <a:cubicBezTo>
                  <a:pt x="5475473" y="3061391"/>
                  <a:pt x="5474883" y="3069945"/>
                  <a:pt x="5475568" y="3078461"/>
                </a:cubicBezTo>
                <a:cubicBezTo>
                  <a:pt x="5475282" y="3079902"/>
                  <a:pt x="5475282" y="3081382"/>
                  <a:pt x="5475568" y="3082823"/>
                </a:cubicBezTo>
                <a:lnTo>
                  <a:pt x="5479181" y="3091548"/>
                </a:lnTo>
                <a:lnTo>
                  <a:pt x="5479181" y="3090599"/>
                </a:lnTo>
                <a:cubicBezTo>
                  <a:pt x="5479637" y="3090922"/>
                  <a:pt x="5480246" y="3090922"/>
                  <a:pt x="5480702" y="3090599"/>
                </a:cubicBezTo>
                <a:cubicBezTo>
                  <a:pt x="5481120" y="3090106"/>
                  <a:pt x="5481120" y="3089386"/>
                  <a:pt x="5480702" y="3088893"/>
                </a:cubicBezTo>
                <a:cubicBezTo>
                  <a:pt x="5480283" y="3088684"/>
                  <a:pt x="5479789" y="3088684"/>
                  <a:pt x="5479370" y="3088893"/>
                </a:cubicBezTo>
                <a:lnTo>
                  <a:pt x="5491731" y="3061960"/>
                </a:lnTo>
                <a:cubicBezTo>
                  <a:pt x="5497264" y="3051168"/>
                  <a:pt x="5501106" y="3039579"/>
                  <a:pt x="5503140" y="3027631"/>
                </a:cubicBezTo>
                <a:cubicBezTo>
                  <a:pt x="5502684" y="3026834"/>
                  <a:pt x="5501923" y="3026227"/>
                  <a:pt x="5501049" y="3025923"/>
                </a:cubicBezTo>
                <a:cubicBezTo>
                  <a:pt x="5500535" y="3025582"/>
                  <a:pt x="5499850" y="3025582"/>
                  <a:pt x="5499337" y="3025923"/>
                </a:cubicBezTo>
                <a:close/>
                <a:moveTo>
                  <a:pt x="1673761" y="3025734"/>
                </a:moveTo>
                <a:cubicBezTo>
                  <a:pt x="1668246" y="3053425"/>
                  <a:pt x="1689734" y="3031803"/>
                  <a:pt x="1673761" y="3025734"/>
                </a:cubicBezTo>
                <a:close/>
                <a:moveTo>
                  <a:pt x="3337634" y="3025354"/>
                </a:moveTo>
                <a:lnTo>
                  <a:pt x="3337634" y="3026113"/>
                </a:lnTo>
                <a:lnTo>
                  <a:pt x="3337889" y="3026290"/>
                </a:lnTo>
                <a:lnTo>
                  <a:pt x="3340183" y="3034716"/>
                </a:lnTo>
                <a:cubicBezTo>
                  <a:pt x="3347653" y="3042851"/>
                  <a:pt x="3366300" y="3045838"/>
                  <a:pt x="3363875" y="3030476"/>
                </a:cubicBezTo>
                <a:cubicBezTo>
                  <a:pt x="3355318" y="3033795"/>
                  <a:pt x="3351848" y="3034838"/>
                  <a:pt x="3348972" y="3033985"/>
                </a:cubicBezTo>
                <a:lnTo>
                  <a:pt x="3337889" y="3026290"/>
                </a:lnTo>
                <a:close/>
                <a:moveTo>
                  <a:pt x="3146241" y="3025070"/>
                </a:moveTo>
                <a:cubicBezTo>
                  <a:pt x="3143484" y="3027821"/>
                  <a:pt x="3141963" y="3036166"/>
                  <a:pt x="3149949" y="3041856"/>
                </a:cubicBezTo>
                <a:cubicBezTo>
                  <a:pt x="3152992" y="3025165"/>
                  <a:pt x="3148998" y="3022320"/>
                  <a:pt x="3146241" y="3025070"/>
                </a:cubicBezTo>
                <a:close/>
                <a:moveTo>
                  <a:pt x="5581466" y="3023856"/>
                </a:moveTo>
                <a:cubicBezTo>
                  <a:pt x="5581409" y="3023913"/>
                  <a:pt x="5581352" y="3023970"/>
                  <a:pt x="5581295" y="3024027"/>
                </a:cubicBezTo>
                <a:cubicBezTo>
                  <a:pt x="5580515" y="3023970"/>
                  <a:pt x="5579831" y="3024577"/>
                  <a:pt x="5579773" y="3025354"/>
                </a:cubicBezTo>
                <a:cubicBezTo>
                  <a:pt x="5579716" y="3026132"/>
                  <a:pt x="5580325" y="3026815"/>
                  <a:pt x="5581105" y="3026872"/>
                </a:cubicBezTo>
                <a:lnTo>
                  <a:pt x="5581295" y="3025734"/>
                </a:lnTo>
                <a:cubicBezTo>
                  <a:pt x="5581770" y="3026303"/>
                  <a:pt x="5582607" y="3026360"/>
                  <a:pt x="5583177" y="3025905"/>
                </a:cubicBezTo>
                <a:cubicBezTo>
                  <a:pt x="5583729" y="3025431"/>
                  <a:pt x="5583805" y="3024596"/>
                  <a:pt x="5583329" y="3024027"/>
                </a:cubicBezTo>
                <a:cubicBezTo>
                  <a:pt x="5582854" y="3023458"/>
                  <a:pt x="5582017" y="3023401"/>
                  <a:pt x="5581466" y="3023856"/>
                </a:cubicBezTo>
                <a:close/>
                <a:moveTo>
                  <a:pt x="5080231" y="3023837"/>
                </a:moveTo>
                <a:cubicBezTo>
                  <a:pt x="5080155" y="3023894"/>
                  <a:pt x="5080099" y="3023951"/>
                  <a:pt x="5080041" y="3024027"/>
                </a:cubicBezTo>
                <a:cubicBezTo>
                  <a:pt x="5079718" y="3023951"/>
                  <a:pt x="5079357" y="3024008"/>
                  <a:pt x="5079090" y="3024217"/>
                </a:cubicBezTo>
                <a:lnTo>
                  <a:pt x="5079851" y="3025544"/>
                </a:lnTo>
                <a:cubicBezTo>
                  <a:pt x="5080269" y="3026018"/>
                  <a:pt x="5080992" y="3026056"/>
                  <a:pt x="5081467" y="3025639"/>
                </a:cubicBezTo>
                <a:cubicBezTo>
                  <a:pt x="5081505" y="3025620"/>
                  <a:pt x="5081524" y="3025582"/>
                  <a:pt x="5081563" y="3025544"/>
                </a:cubicBezTo>
                <a:cubicBezTo>
                  <a:pt x="5081943" y="3025108"/>
                  <a:pt x="5081943" y="3024463"/>
                  <a:pt x="5081563" y="3024027"/>
                </a:cubicBezTo>
                <a:cubicBezTo>
                  <a:pt x="5081239" y="3023610"/>
                  <a:pt x="5080650" y="3023515"/>
                  <a:pt x="5080231" y="3023837"/>
                </a:cubicBezTo>
                <a:close/>
                <a:moveTo>
                  <a:pt x="104429" y="3023188"/>
                </a:moveTo>
                <a:cubicBezTo>
                  <a:pt x="99500" y="3023873"/>
                  <a:pt x="101497" y="3046028"/>
                  <a:pt x="111622" y="3031803"/>
                </a:cubicBezTo>
                <a:cubicBezTo>
                  <a:pt x="108485" y="3025117"/>
                  <a:pt x="106072" y="3022960"/>
                  <a:pt x="104429" y="3023188"/>
                </a:cubicBezTo>
                <a:close/>
                <a:moveTo>
                  <a:pt x="5491996" y="3022431"/>
                </a:moveTo>
                <a:lnTo>
                  <a:pt x="5492216" y="3023856"/>
                </a:lnTo>
                <a:lnTo>
                  <a:pt x="5492134" y="3023849"/>
                </a:lnTo>
                <a:lnTo>
                  <a:pt x="5491837" y="3022863"/>
                </a:lnTo>
                <a:lnTo>
                  <a:pt x="5491873" y="3022468"/>
                </a:lnTo>
                <a:close/>
                <a:moveTo>
                  <a:pt x="3295998" y="3022338"/>
                </a:moveTo>
                <a:lnTo>
                  <a:pt x="3296020" y="3022349"/>
                </a:lnTo>
                <a:lnTo>
                  <a:pt x="3296021" y="3022366"/>
                </a:lnTo>
                <a:close/>
                <a:moveTo>
                  <a:pt x="5491921" y="3021941"/>
                </a:moveTo>
                <a:lnTo>
                  <a:pt x="5491873" y="3022468"/>
                </a:lnTo>
                <a:lnTo>
                  <a:pt x="5491731" y="3022510"/>
                </a:lnTo>
                <a:lnTo>
                  <a:pt x="5491837" y="3022863"/>
                </a:lnTo>
                <a:lnTo>
                  <a:pt x="5491750" y="3023818"/>
                </a:lnTo>
                <a:lnTo>
                  <a:pt x="5492134" y="3023849"/>
                </a:lnTo>
                <a:lnTo>
                  <a:pt x="5492301" y="3024406"/>
                </a:lnTo>
                <a:lnTo>
                  <a:pt x="5492216" y="3023856"/>
                </a:lnTo>
                <a:lnTo>
                  <a:pt x="5493632" y="3023970"/>
                </a:lnTo>
                <a:cubicBezTo>
                  <a:pt x="5494203" y="3023496"/>
                  <a:pt x="5494279" y="3022661"/>
                  <a:pt x="5493803" y="3022111"/>
                </a:cubicBezTo>
                <a:cubicBezTo>
                  <a:pt x="5493747" y="3022054"/>
                  <a:pt x="5493690" y="3021997"/>
                  <a:pt x="5493632" y="3021941"/>
                </a:cubicBezTo>
                <a:lnTo>
                  <a:pt x="5491996" y="3022431"/>
                </a:lnTo>
                <a:close/>
                <a:moveTo>
                  <a:pt x="2574914" y="3021751"/>
                </a:moveTo>
                <a:cubicBezTo>
                  <a:pt x="2581380" y="3038631"/>
                  <a:pt x="2557990" y="3025734"/>
                  <a:pt x="2564456" y="3042614"/>
                </a:cubicBezTo>
                <a:cubicBezTo>
                  <a:pt x="2569971" y="3041097"/>
                  <a:pt x="2573964" y="3038062"/>
                  <a:pt x="2577767" y="3034862"/>
                </a:cubicBezTo>
                <a:lnTo>
                  <a:pt x="2588962" y="3026814"/>
                </a:lnTo>
                <a:lnTo>
                  <a:pt x="2590507" y="3027062"/>
                </a:lnTo>
                <a:lnTo>
                  <a:pt x="2589937" y="3026113"/>
                </a:lnTo>
                <a:lnTo>
                  <a:pt x="2588962" y="3026814"/>
                </a:lnTo>
                <a:lnTo>
                  <a:pt x="2586372" y="3026398"/>
                </a:lnTo>
                <a:cubicBezTo>
                  <a:pt x="2585373" y="3025734"/>
                  <a:pt x="2584898" y="3024407"/>
                  <a:pt x="2585373" y="3021751"/>
                </a:cubicBezTo>
                <a:close/>
                <a:moveTo>
                  <a:pt x="1910126" y="3021751"/>
                </a:moveTo>
                <a:cubicBezTo>
                  <a:pt x="1892822" y="3029338"/>
                  <a:pt x="1930473" y="3034838"/>
                  <a:pt x="1910126" y="3021751"/>
                </a:cubicBezTo>
                <a:close/>
                <a:moveTo>
                  <a:pt x="2605149" y="3021372"/>
                </a:moveTo>
                <a:lnTo>
                  <a:pt x="2606290" y="3031803"/>
                </a:lnTo>
                <a:lnTo>
                  <a:pt x="2616749" y="3031803"/>
                </a:lnTo>
                <a:lnTo>
                  <a:pt x="2616749" y="3021372"/>
                </a:lnTo>
                <a:close/>
                <a:moveTo>
                  <a:pt x="5602592" y="3021209"/>
                </a:moveTo>
                <a:lnTo>
                  <a:pt x="5602592" y="3024928"/>
                </a:lnTo>
                <a:lnTo>
                  <a:pt x="5601641" y="3024217"/>
                </a:lnTo>
                <a:lnTo>
                  <a:pt x="5601107" y="3023848"/>
                </a:lnTo>
                <a:lnTo>
                  <a:pt x="5602184" y="3021364"/>
                </a:lnTo>
                <a:close/>
                <a:moveTo>
                  <a:pt x="1851938" y="3020992"/>
                </a:moveTo>
                <a:cubicBezTo>
                  <a:pt x="1838247" y="3022130"/>
                  <a:pt x="1820752" y="3020992"/>
                  <a:pt x="1825886" y="3030476"/>
                </a:cubicBezTo>
                <a:cubicBezTo>
                  <a:pt x="1827598" y="3027631"/>
                  <a:pt x="1850036" y="3032182"/>
                  <a:pt x="1851558" y="3021372"/>
                </a:cubicBezTo>
                <a:close/>
                <a:moveTo>
                  <a:pt x="5596887" y="3020803"/>
                </a:moveTo>
                <a:cubicBezTo>
                  <a:pt x="5596887" y="3020803"/>
                  <a:pt x="5595557" y="3022889"/>
                  <a:pt x="5595176" y="3024785"/>
                </a:cubicBezTo>
                <a:lnTo>
                  <a:pt x="5594796" y="3027631"/>
                </a:lnTo>
                <a:lnTo>
                  <a:pt x="5596698" y="3024785"/>
                </a:lnTo>
                <a:cubicBezTo>
                  <a:pt x="5597838" y="3023268"/>
                  <a:pt x="5598599" y="3021372"/>
                  <a:pt x="5598219" y="3020803"/>
                </a:cubicBezTo>
                <a:cubicBezTo>
                  <a:pt x="5597858" y="3020442"/>
                  <a:pt x="5597249" y="3020442"/>
                  <a:pt x="5596887" y="3020803"/>
                </a:cubicBezTo>
                <a:close/>
                <a:moveTo>
                  <a:pt x="5023184" y="3020423"/>
                </a:moveTo>
                <a:cubicBezTo>
                  <a:pt x="5022709" y="3020328"/>
                  <a:pt x="5022215" y="3020461"/>
                  <a:pt x="5021853" y="3020803"/>
                </a:cubicBezTo>
                <a:lnTo>
                  <a:pt x="5022994" y="3022130"/>
                </a:lnTo>
                <a:cubicBezTo>
                  <a:pt x="5023545" y="3022567"/>
                  <a:pt x="5024344" y="3022567"/>
                  <a:pt x="5024896" y="3022130"/>
                </a:cubicBezTo>
                <a:cubicBezTo>
                  <a:pt x="5024896" y="3022130"/>
                  <a:pt x="5024896" y="3021182"/>
                  <a:pt x="5024896" y="3020423"/>
                </a:cubicBezTo>
                <a:cubicBezTo>
                  <a:pt x="5024401" y="3020006"/>
                  <a:pt x="5023679" y="3020006"/>
                  <a:pt x="5023184" y="3020423"/>
                </a:cubicBezTo>
                <a:close/>
                <a:moveTo>
                  <a:pt x="1611960" y="3020423"/>
                </a:moveTo>
                <a:cubicBezTo>
                  <a:pt x="1578873" y="3058356"/>
                  <a:pt x="1623940" y="3019475"/>
                  <a:pt x="1611960" y="3020423"/>
                </a:cubicBezTo>
                <a:close/>
                <a:moveTo>
                  <a:pt x="534341" y="3020423"/>
                </a:moveTo>
                <a:cubicBezTo>
                  <a:pt x="517037" y="3028010"/>
                  <a:pt x="554878" y="3033510"/>
                  <a:pt x="534341" y="3020423"/>
                </a:cubicBezTo>
                <a:close/>
                <a:moveTo>
                  <a:pt x="5478990" y="3020234"/>
                </a:moveTo>
                <a:cubicBezTo>
                  <a:pt x="5477583" y="3021315"/>
                  <a:pt x="5476423" y="3022680"/>
                  <a:pt x="5475568" y="3024217"/>
                </a:cubicBezTo>
                <a:lnTo>
                  <a:pt x="5473666" y="3029527"/>
                </a:lnTo>
                <a:lnTo>
                  <a:pt x="5475757" y="3029527"/>
                </a:lnTo>
                <a:lnTo>
                  <a:pt x="5477659" y="3029527"/>
                </a:lnTo>
                <a:lnTo>
                  <a:pt x="5478990" y="3024596"/>
                </a:lnTo>
                <a:cubicBezTo>
                  <a:pt x="5479941" y="3021941"/>
                  <a:pt x="5480131" y="3020044"/>
                  <a:pt x="5478990" y="3020234"/>
                </a:cubicBezTo>
                <a:close/>
                <a:moveTo>
                  <a:pt x="1718163" y="3020139"/>
                </a:moveTo>
                <a:cubicBezTo>
                  <a:pt x="1715406" y="3022889"/>
                  <a:pt x="1713884" y="3031234"/>
                  <a:pt x="1721871" y="3036924"/>
                </a:cubicBezTo>
                <a:cubicBezTo>
                  <a:pt x="1724914" y="3020234"/>
                  <a:pt x="1720920" y="3017389"/>
                  <a:pt x="1718163" y="3020139"/>
                </a:cubicBezTo>
                <a:close/>
                <a:moveTo>
                  <a:pt x="3269938" y="3019854"/>
                </a:moveTo>
                <a:cubicBezTo>
                  <a:pt x="3278685" y="3028579"/>
                  <a:pt x="3279636" y="3045080"/>
                  <a:pt x="3291045" y="3051149"/>
                </a:cubicBezTo>
                <a:lnTo>
                  <a:pt x="3290855" y="3051149"/>
                </a:lnTo>
                <a:cubicBezTo>
                  <a:pt x="3280587" y="3068978"/>
                  <a:pt x="3262902" y="3020613"/>
                  <a:pt x="3254345" y="3051149"/>
                </a:cubicBezTo>
                <a:cubicBezTo>
                  <a:pt x="3237041" y="3038821"/>
                  <a:pt x="3264423" y="3026872"/>
                  <a:pt x="3269938" y="3019854"/>
                </a:cubicBezTo>
                <a:close/>
                <a:moveTo>
                  <a:pt x="1752296" y="3019285"/>
                </a:moveTo>
                <a:cubicBezTo>
                  <a:pt x="1716356" y="3019285"/>
                  <a:pt x="1744689" y="3053804"/>
                  <a:pt x="1726054" y="3066322"/>
                </a:cubicBezTo>
                <a:cubicBezTo>
                  <a:pt x="1749443" y="3065184"/>
                  <a:pt x="1743739" y="3035597"/>
                  <a:pt x="1753437" y="3020803"/>
                </a:cubicBezTo>
                <a:close/>
                <a:moveTo>
                  <a:pt x="126336" y="3017792"/>
                </a:moveTo>
                <a:cubicBezTo>
                  <a:pt x="122366" y="3019333"/>
                  <a:pt x="118753" y="3025544"/>
                  <a:pt x="127405" y="3031803"/>
                </a:cubicBezTo>
                <a:cubicBezTo>
                  <a:pt x="134631" y="3019380"/>
                  <a:pt x="130305" y="3016251"/>
                  <a:pt x="126336" y="3017792"/>
                </a:cubicBezTo>
                <a:close/>
                <a:moveTo>
                  <a:pt x="5471955" y="3017199"/>
                </a:moveTo>
                <a:cubicBezTo>
                  <a:pt x="5471955" y="3017199"/>
                  <a:pt x="5470623" y="3019095"/>
                  <a:pt x="5470433" y="3020992"/>
                </a:cubicBezTo>
                <a:lnTo>
                  <a:pt x="5469863" y="3023837"/>
                </a:lnTo>
                <a:lnTo>
                  <a:pt x="5471955" y="3021182"/>
                </a:lnTo>
                <a:cubicBezTo>
                  <a:pt x="5472791" y="3020006"/>
                  <a:pt x="5473304" y="3018641"/>
                  <a:pt x="5473476" y="3017199"/>
                </a:cubicBezTo>
                <a:cubicBezTo>
                  <a:pt x="5473038" y="3016820"/>
                  <a:pt x="5472392" y="3016820"/>
                  <a:pt x="5471955" y="3017199"/>
                </a:cubicBezTo>
                <a:close/>
                <a:moveTo>
                  <a:pt x="2662767" y="3017199"/>
                </a:moveTo>
                <a:cubicBezTo>
                  <a:pt x="2657823" y="3038821"/>
                  <a:pt x="2678360" y="3018147"/>
                  <a:pt x="2662767" y="3017199"/>
                </a:cubicBezTo>
                <a:close/>
                <a:moveTo>
                  <a:pt x="333541" y="3016509"/>
                </a:moveTo>
                <a:cubicBezTo>
                  <a:pt x="330742" y="3015338"/>
                  <a:pt x="326357" y="3016061"/>
                  <a:pt x="320224" y="3020803"/>
                </a:cubicBezTo>
                <a:cubicBezTo>
                  <a:pt x="336055" y="3040575"/>
                  <a:pt x="341938" y="3020020"/>
                  <a:pt x="333541" y="3016509"/>
                </a:cubicBezTo>
                <a:close/>
                <a:moveTo>
                  <a:pt x="2328471" y="3016061"/>
                </a:moveTo>
                <a:cubicBezTo>
                  <a:pt x="2322957" y="3043752"/>
                  <a:pt x="2344444" y="3022130"/>
                  <a:pt x="2328471" y="3016061"/>
                </a:cubicBezTo>
                <a:close/>
                <a:moveTo>
                  <a:pt x="1868808" y="3015855"/>
                </a:moveTo>
                <a:cubicBezTo>
                  <a:pt x="1864298" y="3016512"/>
                  <a:pt x="1859965" y="3018375"/>
                  <a:pt x="1856312" y="3021372"/>
                </a:cubicBezTo>
                <a:lnTo>
                  <a:pt x="1856121" y="3022320"/>
                </a:lnTo>
                <a:cubicBezTo>
                  <a:pt x="1859734" y="3023458"/>
                  <a:pt x="1880461" y="3025544"/>
                  <a:pt x="1882363" y="3017578"/>
                </a:cubicBezTo>
                <a:cubicBezTo>
                  <a:pt x="1878005" y="3015748"/>
                  <a:pt x="1873318" y="3015198"/>
                  <a:pt x="1868808" y="3015855"/>
                </a:cubicBezTo>
                <a:close/>
                <a:moveTo>
                  <a:pt x="2229970" y="3015682"/>
                </a:moveTo>
                <a:cubicBezTo>
                  <a:pt x="2225026" y="3037303"/>
                  <a:pt x="2245563" y="3016630"/>
                  <a:pt x="2229970" y="3015682"/>
                </a:cubicBezTo>
                <a:close/>
                <a:moveTo>
                  <a:pt x="2197833" y="3015682"/>
                </a:moveTo>
                <a:cubicBezTo>
                  <a:pt x="2197833" y="3018906"/>
                  <a:pt x="2197833" y="3021751"/>
                  <a:pt x="2192699" y="3020803"/>
                </a:cubicBezTo>
                <a:lnTo>
                  <a:pt x="2192699" y="3031234"/>
                </a:lnTo>
                <a:cubicBezTo>
                  <a:pt x="2205820" y="3039390"/>
                  <a:pt x="2207912" y="3013595"/>
                  <a:pt x="2197833" y="3015682"/>
                </a:cubicBezTo>
                <a:close/>
                <a:moveTo>
                  <a:pt x="1942072" y="3015682"/>
                </a:moveTo>
                <a:cubicBezTo>
                  <a:pt x="1948728" y="3015682"/>
                  <a:pt x="1957665" y="3017199"/>
                  <a:pt x="1946636" y="3015682"/>
                </a:cubicBezTo>
                <a:close/>
                <a:moveTo>
                  <a:pt x="1512888" y="3015682"/>
                </a:moveTo>
                <a:lnTo>
                  <a:pt x="1512888" y="3017578"/>
                </a:lnTo>
                <a:cubicBezTo>
                  <a:pt x="1512888" y="3026872"/>
                  <a:pt x="1498817" y="3047925"/>
                  <a:pt x="1512888" y="3053994"/>
                </a:cubicBezTo>
                <a:cubicBezTo>
                  <a:pt x="1512318" y="3036924"/>
                  <a:pt x="1534946" y="3022130"/>
                  <a:pt x="1512888" y="3015682"/>
                </a:cubicBezTo>
                <a:close/>
                <a:moveTo>
                  <a:pt x="1491971" y="3015682"/>
                </a:moveTo>
                <a:cubicBezTo>
                  <a:pt x="1474857" y="3031993"/>
                  <a:pt x="1510987" y="3024406"/>
                  <a:pt x="1491971" y="3015682"/>
                </a:cubicBezTo>
                <a:close/>
                <a:moveTo>
                  <a:pt x="639307" y="3015113"/>
                </a:moveTo>
                <a:cubicBezTo>
                  <a:pt x="629039" y="3009612"/>
                  <a:pt x="614777" y="3023837"/>
                  <a:pt x="629229" y="3026113"/>
                </a:cubicBezTo>
                <a:lnTo>
                  <a:pt x="628849" y="3025544"/>
                </a:lnTo>
                <a:cubicBezTo>
                  <a:pt x="628849" y="3018527"/>
                  <a:pt x="637976" y="3020803"/>
                  <a:pt x="639307" y="3015113"/>
                </a:cubicBezTo>
                <a:close/>
                <a:moveTo>
                  <a:pt x="434129" y="3015018"/>
                </a:moveTo>
                <a:cubicBezTo>
                  <a:pt x="429945" y="3014544"/>
                  <a:pt x="426332" y="3019285"/>
                  <a:pt x="435840" y="3030665"/>
                </a:cubicBezTo>
                <a:cubicBezTo>
                  <a:pt x="443066" y="3021182"/>
                  <a:pt x="438312" y="3015492"/>
                  <a:pt x="434129" y="3015018"/>
                </a:cubicBezTo>
                <a:close/>
                <a:moveTo>
                  <a:pt x="5248349" y="3014752"/>
                </a:moveTo>
                <a:cubicBezTo>
                  <a:pt x="5247797" y="3015226"/>
                  <a:pt x="5247721" y="3016061"/>
                  <a:pt x="5248197" y="3016630"/>
                </a:cubicBezTo>
                <a:cubicBezTo>
                  <a:pt x="5248672" y="3017199"/>
                  <a:pt x="5249509" y="3017256"/>
                  <a:pt x="5250060" y="3016801"/>
                </a:cubicBezTo>
                <a:cubicBezTo>
                  <a:pt x="5250137" y="3016744"/>
                  <a:pt x="5250174" y="3016687"/>
                  <a:pt x="5250232" y="3016630"/>
                </a:cubicBezTo>
                <a:cubicBezTo>
                  <a:pt x="5250232" y="3016630"/>
                  <a:pt x="5250232" y="3015682"/>
                  <a:pt x="5250232" y="3014923"/>
                </a:cubicBezTo>
                <a:cubicBezTo>
                  <a:pt x="5249756" y="3014354"/>
                  <a:pt x="5248920" y="3014297"/>
                  <a:pt x="5248349" y="3014752"/>
                </a:cubicBezTo>
                <a:close/>
                <a:moveTo>
                  <a:pt x="3025451" y="3014433"/>
                </a:moveTo>
                <a:lnTo>
                  <a:pt x="3025574" y="3017124"/>
                </a:lnTo>
                <a:lnTo>
                  <a:pt x="3023430" y="3016607"/>
                </a:lnTo>
                <a:close/>
                <a:moveTo>
                  <a:pt x="5147166" y="3013216"/>
                </a:moveTo>
                <a:lnTo>
                  <a:pt x="5147927" y="3013975"/>
                </a:lnTo>
                <a:lnTo>
                  <a:pt x="5135757" y="3020234"/>
                </a:lnTo>
                <a:cubicBezTo>
                  <a:pt x="5132525" y="3021941"/>
                  <a:pt x="5128912" y="3023458"/>
                  <a:pt x="5125869" y="3024785"/>
                </a:cubicBezTo>
                <a:cubicBezTo>
                  <a:pt x="5133209" y="3021372"/>
                  <a:pt x="5140321" y="3017521"/>
                  <a:pt x="5147166" y="3013216"/>
                </a:cubicBezTo>
                <a:close/>
                <a:moveTo>
                  <a:pt x="5257476" y="3013007"/>
                </a:moveTo>
                <a:cubicBezTo>
                  <a:pt x="5257211" y="3013121"/>
                  <a:pt x="5257001" y="3013330"/>
                  <a:pt x="5256887" y="3013595"/>
                </a:cubicBezTo>
                <a:lnTo>
                  <a:pt x="5257267" y="3013595"/>
                </a:lnTo>
                <a:cubicBezTo>
                  <a:pt x="5256849" y="3014088"/>
                  <a:pt x="5256849" y="3014809"/>
                  <a:pt x="5257267" y="3015302"/>
                </a:cubicBezTo>
                <a:cubicBezTo>
                  <a:pt x="5257762" y="3015720"/>
                  <a:pt x="5258484" y="3015720"/>
                  <a:pt x="5258979" y="3015302"/>
                </a:cubicBezTo>
                <a:cubicBezTo>
                  <a:pt x="5259397" y="3014809"/>
                  <a:pt x="5259397" y="3014088"/>
                  <a:pt x="5258979" y="3013595"/>
                </a:cubicBezTo>
                <a:cubicBezTo>
                  <a:pt x="5258732" y="3013026"/>
                  <a:pt x="5258047" y="3012761"/>
                  <a:pt x="5257476" y="3013007"/>
                </a:cubicBezTo>
                <a:close/>
                <a:moveTo>
                  <a:pt x="5467391" y="3012647"/>
                </a:moveTo>
                <a:cubicBezTo>
                  <a:pt x="5466763" y="3012647"/>
                  <a:pt x="5466250" y="3013159"/>
                  <a:pt x="5466250" y="3013785"/>
                </a:cubicBezTo>
                <a:cubicBezTo>
                  <a:pt x="5466250" y="3013785"/>
                  <a:pt x="5468151" y="3015682"/>
                  <a:pt x="5468912" y="3015682"/>
                </a:cubicBezTo>
                <a:lnTo>
                  <a:pt x="5468531" y="3015302"/>
                </a:lnTo>
                <a:cubicBezTo>
                  <a:pt x="5468912" y="3014866"/>
                  <a:pt x="5468912" y="3014221"/>
                  <a:pt x="5468531" y="3013785"/>
                </a:cubicBezTo>
                <a:cubicBezTo>
                  <a:pt x="5468531" y="3013159"/>
                  <a:pt x="5468018" y="3012647"/>
                  <a:pt x="5467391" y="3012647"/>
                </a:cubicBezTo>
                <a:close/>
                <a:moveTo>
                  <a:pt x="2647174" y="3012078"/>
                </a:moveTo>
                <a:cubicBezTo>
                  <a:pt x="2642040" y="3033700"/>
                  <a:pt x="2662767" y="3013026"/>
                  <a:pt x="2647174" y="3012078"/>
                </a:cubicBezTo>
                <a:close/>
                <a:moveTo>
                  <a:pt x="707193" y="3010561"/>
                </a:moveTo>
                <a:cubicBezTo>
                  <a:pt x="702059" y="3032182"/>
                  <a:pt x="722786" y="3011509"/>
                  <a:pt x="707193" y="3010561"/>
                </a:cubicBezTo>
                <a:close/>
                <a:moveTo>
                  <a:pt x="5060645" y="3009992"/>
                </a:moveTo>
                <a:cubicBezTo>
                  <a:pt x="5060170" y="3009859"/>
                  <a:pt x="5059656" y="3010011"/>
                  <a:pt x="5059314" y="3010371"/>
                </a:cubicBezTo>
                <a:lnTo>
                  <a:pt x="5060645" y="3011699"/>
                </a:lnTo>
                <a:cubicBezTo>
                  <a:pt x="5060645" y="3011699"/>
                  <a:pt x="5061596" y="3012647"/>
                  <a:pt x="5062357" y="3011699"/>
                </a:cubicBezTo>
                <a:cubicBezTo>
                  <a:pt x="5062775" y="3011206"/>
                  <a:pt x="5062775" y="3010485"/>
                  <a:pt x="5062357" y="3009992"/>
                </a:cubicBezTo>
                <a:cubicBezTo>
                  <a:pt x="5061843" y="3009650"/>
                  <a:pt x="5061159" y="3009650"/>
                  <a:pt x="5060645" y="3009992"/>
                </a:cubicBezTo>
                <a:close/>
                <a:moveTo>
                  <a:pt x="5434874" y="3009043"/>
                </a:moveTo>
                <a:lnTo>
                  <a:pt x="5434494" y="3009423"/>
                </a:lnTo>
                <a:cubicBezTo>
                  <a:pt x="5432972" y="3012647"/>
                  <a:pt x="5421563" y="3029527"/>
                  <a:pt x="5434494" y="3030286"/>
                </a:cubicBezTo>
                <a:cubicBezTo>
                  <a:pt x="5429930" y="3020234"/>
                  <a:pt x="5450467" y="3012457"/>
                  <a:pt x="5434874" y="3009043"/>
                </a:cubicBezTo>
                <a:close/>
                <a:moveTo>
                  <a:pt x="3082063" y="3009043"/>
                </a:moveTo>
                <a:cubicBezTo>
                  <a:pt x="3081892" y="3010238"/>
                  <a:pt x="3081892" y="3011452"/>
                  <a:pt x="3082063" y="3012647"/>
                </a:cubicBezTo>
                <a:cubicBezTo>
                  <a:pt x="3080542" y="3025544"/>
                  <a:pt x="3092521" y="3014164"/>
                  <a:pt x="3086246" y="3010181"/>
                </a:cubicBezTo>
                <a:cubicBezTo>
                  <a:pt x="3084953" y="3009498"/>
                  <a:pt x="3083527" y="3009119"/>
                  <a:pt x="3082063" y="3009043"/>
                </a:cubicBezTo>
                <a:close/>
                <a:moveTo>
                  <a:pt x="2454735" y="3009043"/>
                </a:moveTo>
                <a:lnTo>
                  <a:pt x="2460250" y="3010561"/>
                </a:lnTo>
                <a:lnTo>
                  <a:pt x="2463863" y="3010561"/>
                </a:lnTo>
                <a:close/>
                <a:moveTo>
                  <a:pt x="5175880" y="3007905"/>
                </a:moveTo>
                <a:cubicBezTo>
                  <a:pt x="5175595" y="3007962"/>
                  <a:pt x="5175329" y="3008095"/>
                  <a:pt x="5175119" y="3008285"/>
                </a:cubicBezTo>
                <a:lnTo>
                  <a:pt x="5175880" y="3009612"/>
                </a:lnTo>
                <a:cubicBezTo>
                  <a:pt x="5176394" y="3009954"/>
                  <a:pt x="5177078" y="3009954"/>
                  <a:pt x="5177592" y="3009612"/>
                </a:cubicBezTo>
                <a:cubicBezTo>
                  <a:pt x="5177592" y="3009612"/>
                  <a:pt x="5178542" y="3009612"/>
                  <a:pt x="5177592" y="3007905"/>
                </a:cubicBezTo>
                <a:cubicBezTo>
                  <a:pt x="5177097" y="3007488"/>
                  <a:pt x="5176375" y="3007488"/>
                  <a:pt x="5175880" y="3007905"/>
                </a:cubicBezTo>
                <a:close/>
                <a:moveTo>
                  <a:pt x="3129792" y="3007905"/>
                </a:moveTo>
                <a:lnTo>
                  <a:pt x="3129032" y="3008854"/>
                </a:lnTo>
                <a:cubicBezTo>
                  <a:pt x="3125190" y="3011926"/>
                  <a:pt x="3122072" y="3015814"/>
                  <a:pt x="3119904" y="3020234"/>
                </a:cubicBezTo>
                <a:cubicBezTo>
                  <a:pt x="3117375" y="3025658"/>
                  <a:pt x="3113591" y="3030400"/>
                  <a:pt x="3108875" y="3034079"/>
                </a:cubicBezTo>
                <a:cubicBezTo>
                  <a:pt x="3114561" y="3034003"/>
                  <a:pt x="3120113" y="3035805"/>
                  <a:pt x="3124658" y="3039200"/>
                </a:cubicBezTo>
                <a:cubicBezTo>
                  <a:pt x="3124296" y="3034857"/>
                  <a:pt x="3125228" y="3030513"/>
                  <a:pt x="3127320" y="3026682"/>
                </a:cubicBezTo>
                <a:lnTo>
                  <a:pt x="3131313" y="3018716"/>
                </a:lnTo>
                <a:cubicBezTo>
                  <a:pt x="3133595" y="3013406"/>
                  <a:pt x="3134736" y="3009423"/>
                  <a:pt x="3129792" y="3007905"/>
                </a:cubicBezTo>
                <a:close/>
                <a:moveTo>
                  <a:pt x="3114199" y="3007905"/>
                </a:moveTo>
                <a:cubicBezTo>
                  <a:pt x="3099557" y="3005250"/>
                  <a:pt x="3088908" y="3028958"/>
                  <a:pt x="3097656" y="3029907"/>
                </a:cubicBezTo>
                <a:lnTo>
                  <a:pt x="3098416" y="3028769"/>
                </a:lnTo>
                <a:cubicBezTo>
                  <a:pt x="3096895" y="3015113"/>
                  <a:pt x="3118763" y="3024785"/>
                  <a:pt x="3114199" y="3007905"/>
                </a:cubicBezTo>
                <a:close/>
                <a:moveTo>
                  <a:pt x="2573964" y="3007336"/>
                </a:moveTo>
                <a:cubicBezTo>
                  <a:pt x="2569020" y="3010561"/>
                  <a:pt x="2569210" y="3020613"/>
                  <a:pt x="2577577" y="3018906"/>
                </a:cubicBezTo>
                <a:lnTo>
                  <a:pt x="2578718" y="3019285"/>
                </a:lnTo>
                <a:cubicBezTo>
                  <a:pt x="2578718" y="3013406"/>
                  <a:pt x="2578718" y="3007716"/>
                  <a:pt x="2573964" y="3007336"/>
                </a:cubicBezTo>
                <a:close/>
                <a:moveTo>
                  <a:pt x="5510369" y="3007073"/>
                </a:moveTo>
                <a:lnTo>
                  <a:pt x="5510439" y="3007526"/>
                </a:lnTo>
                <a:lnTo>
                  <a:pt x="5510333" y="3007526"/>
                </a:lnTo>
                <a:lnTo>
                  <a:pt x="5510233" y="3007185"/>
                </a:lnTo>
                <a:close/>
                <a:moveTo>
                  <a:pt x="205750" y="3006198"/>
                </a:moveTo>
                <a:lnTo>
                  <a:pt x="205750" y="3021751"/>
                </a:lnTo>
                <a:cubicBezTo>
                  <a:pt x="215067" y="3021751"/>
                  <a:pt x="217920" y="3016630"/>
                  <a:pt x="216208" y="3006198"/>
                </a:cubicBezTo>
                <a:close/>
                <a:moveTo>
                  <a:pt x="5257458" y="3006009"/>
                </a:moveTo>
                <a:lnTo>
                  <a:pt x="5250612" y="3008854"/>
                </a:lnTo>
                <a:lnTo>
                  <a:pt x="5250612" y="3010940"/>
                </a:lnTo>
                <a:cubicBezTo>
                  <a:pt x="5251087" y="3012211"/>
                  <a:pt x="5252513" y="3012856"/>
                  <a:pt x="5253787" y="3012382"/>
                </a:cubicBezTo>
                <a:cubicBezTo>
                  <a:pt x="5254092" y="3012268"/>
                  <a:pt x="5254377" y="3012097"/>
                  <a:pt x="5254605" y="3011888"/>
                </a:cubicBezTo>
                <a:lnTo>
                  <a:pt x="5254986" y="3011888"/>
                </a:lnTo>
                <a:cubicBezTo>
                  <a:pt x="5256259" y="3011149"/>
                  <a:pt x="5257153" y="3009916"/>
                  <a:pt x="5257458" y="3008474"/>
                </a:cubicBezTo>
                <a:close/>
                <a:moveTo>
                  <a:pt x="5272328" y="3005914"/>
                </a:moveTo>
                <a:cubicBezTo>
                  <a:pt x="5272252" y="3005952"/>
                  <a:pt x="5272176" y="3005971"/>
                  <a:pt x="5272100" y="3006009"/>
                </a:cubicBezTo>
                <a:cubicBezTo>
                  <a:pt x="5270141" y="3006767"/>
                  <a:pt x="5269152" y="3008949"/>
                  <a:pt x="5269913" y="3010902"/>
                </a:cubicBezTo>
                <a:cubicBezTo>
                  <a:pt x="5269951" y="3010978"/>
                  <a:pt x="5269970" y="3011054"/>
                  <a:pt x="5270008" y="3011130"/>
                </a:cubicBezTo>
                <a:cubicBezTo>
                  <a:pt x="5271073" y="3012533"/>
                  <a:pt x="5272917" y="3013064"/>
                  <a:pt x="5274572" y="3012457"/>
                </a:cubicBezTo>
                <a:lnTo>
                  <a:pt x="5275142" y="3013406"/>
                </a:lnTo>
                <a:cubicBezTo>
                  <a:pt x="5277177" y="3012552"/>
                  <a:pt x="5278127" y="3010219"/>
                  <a:pt x="5277272" y="3008190"/>
                </a:cubicBezTo>
                <a:cubicBezTo>
                  <a:pt x="5277253" y="3008152"/>
                  <a:pt x="5277253" y="3008133"/>
                  <a:pt x="5277234" y="3008095"/>
                </a:cubicBezTo>
                <a:cubicBezTo>
                  <a:pt x="5276473" y="3006141"/>
                  <a:pt x="5274286" y="3005155"/>
                  <a:pt x="5272328" y="3005914"/>
                </a:cubicBezTo>
                <a:close/>
                <a:moveTo>
                  <a:pt x="5510176" y="3005819"/>
                </a:moveTo>
                <a:cubicBezTo>
                  <a:pt x="5509757" y="3006312"/>
                  <a:pt x="5509757" y="3007033"/>
                  <a:pt x="5510176" y="3007526"/>
                </a:cubicBezTo>
                <a:lnTo>
                  <a:pt x="5510333" y="3007526"/>
                </a:lnTo>
                <a:lnTo>
                  <a:pt x="5510556" y="3008285"/>
                </a:lnTo>
                <a:lnTo>
                  <a:pt x="5510439" y="3007526"/>
                </a:lnTo>
                <a:lnTo>
                  <a:pt x="5511887" y="3007526"/>
                </a:lnTo>
                <a:cubicBezTo>
                  <a:pt x="5511887" y="3007526"/>
                  <a:pt x="5512838" y="3007526"/>
                  <a:pt x="5511887" y="3005819"/>
                </a:cubicBezTo>
                <a:lnTo>
                  <a:pt x="5510369" y="3007073"/>
                </a:lnTo>
                <a:close/>
                <a:moveTo>
                  <a:pt x="5471764" y="3005819"/>
                </a:moveTo>
                <a:lnTo>
                  <a:pt x="5471747" y="3006044"/>
                </a:lnTo>
                <a:lnTo>
                  <a:pt x="5471289" y="3006103"/>
                </a:lnTo>
                <a:cubicBezTo>
                  <a:pt x="5470756" y="3006786"/>
                  <a:pt x="5470890" y="3007754"/>
                  <a:pt x="5471574" y="3008285"/>
                </a:cubicBezTo>
                <a:lnTo>
                  <a:pt x="5471747" y="3006044"/>
                </a:lnTo>
                <a:lnTo>
                  <a:pt x="5471764" y="3006041"/>
                </a:lnTo>
                <a:lnTo>
                  <a:pt x="5471764" y="3007526"/>
                </a:lnTo>
                <a:cubicBezTo>
                  <a:pt x="5472259" y="3007943"/>
                  <a:pt x="5472981" y="3007943"/>
                  <a:pt x="5473476" y="3007526"/>
                </a:cubicBezTo>
                <a:cubicBezTo>
                  <a:pt x="5473476" y="3007526"/>
                  <a:pt x="5473476" y="3007526"/>
                  <a:pt x="5473476" y="3005819"/>
                </a:cubicBezTo>
                <a:lnTo>
                  <a:pt x="5471764" y="3006041"/>
                </a:lnTo>
                <a:close/>
                <a:moveTo>
                  <a:pt x="2731604" y="3005629"/>
                </a:moveTo>
                <a:cubicBezTo>
                  <a:pt x="2725899" y="3033320"/>
                  <a:pt x="2747387" y="3011888"/>
                  <a:pt x="2731604" y="3005629"/>
                </a:cubicBezTo>
                <a:close/>
                <a:moveTo>
                  <a:pt x="3415978" y="3005250"/>
                </a:moveTo>
                <a:cubicBezTo>
                  <a:pt x="3410464" y="3032941"/>
                  <a:pt x="3431951" y="3011509"/>
                  <a:pt x="3415978" y="3005250"/>
                </a:cubicBezTo>
                <a:close/>
                <a:moveTo>
                  <a:pt x="5517402" y="3005060"/>
                </a:moveTo>
                <a:cubicBezTo>
                  <a:pt x="5516242" y="3005212"/>
                  <a:pt x="5515443" y="3006274"/>
                  <a:pt x="5515595" y="3007431"/>
                </a:cubicBezTo>
                <a:cubicBezTo>
                  <a:pt x="5515747" y="3008588"/>
                  <a:pt x="5516812" y="3009385"/>
                  <a:pt x="5517972" y="3009233"/>
                </a:cubicBezTo>
                <a:lnTo>
                  <a:pt x="5517402" y="3006767"/>
                </a:lnTo>
                <a:cubicBezTo>
                  <a:pt x="5517820" y="3007241"/>
                  <a:pt x="5518543" y="3007280"/>
                  <a:pt x="5519018" y="3006862"/>
                </a:cubicBezTo>
                <a:cubicBezTo>
                  <a:pt x="5519056" y="3006843"/>
                  <a:pt x="5519075" y="3006805"/>
                  <a:pt x="5519113" y="3006767"/>
                </a:cubicBezTo>
                <a:cubicBezTo>
                  <a:pt x="5519113" y="3006767"/>
                  <a:pt x="5519113" y="3005629"/>
                  <a:pt x="5519113" y="3005060"/>
                </a:cubicBezTo>
                <a:cubicBezTo>
                  <a:pt x="5518600" y="3004719"/>
                  <a:pt x="5517915" y="3004719"/>
                  <a:pt x="5517402" y="3005060"/>
                </a:cubicBezTo>
                <a:close/>
                <a:moveTo>
                  <a:pt x="5072264" y="3005003"/>
                </a:moveTo>
                <a:cubicBezTo>
                  <a:pt x="5071940" y="3005307"/>
                  <a:pt x="5071788" y="3005762"/>
                  <a:pt x="5071864" y="3006198"/>
                </a:cubicBezTo>
                <a:lnTo>
                  <a:pt x="5072435" y="3006767"/>
                </a:lnTo>
                <a:cubicBezTo>
                  <a:pt x="5072853" y="3007241"/>
                  <a:pt x="5073576" y="3007280"/>
                  <a:pt x="5074051" y="3006862"/>
                </a:cubicBezTo>
                <a:cubicBezTo>
                  <a:pt x="5074089" y="3006843"/>
                  <a:pt x="5074109" y="3006805"/>
                  <a:pt x="5074146" y="3006767"/>
                </a:cubicBezTo>
                <a:cubicBezTo>
                  <a:pt x="5074146" y="3006767"/>
                  <a:pt x="5074146" y="3005819"/>
                  <a:pt x="5074146" y="3005060"/>
                </a:cubicBezTo>
                <a:cubicBezTo>
                  <a:pt x="5073652" y="3004529"/>
                  <a:pt x="5072796" y="3004491"/>
                  <a:pt x="5072264" y="3005003"/>
                </a:cubicBezTo>
                <a:close/>
                <a:moveTo>
                  <a:pt x="749598" y="3004871"/>
                </a:moveTo>
                <a:cubicBezTo>
                  <a:pt x="742753" y="3003449"/>
                  <a:pt x="738047" y="3004065"/>
                  <a:pt x="735432" y="3006720"/>
                </a:cubicBezTo>
                <a:lnTo>
                  <a:pt x="733859" y="3020423"/>
                </a:lnTo>
                <a:lnTo>
                  <a:pt x="733815" y="3020423"/>
                </a:lnTo>
                <a:lnTo>
                  <a:pt x="733815" y="3020803"/>
                </a:lnTo>
                <a:lnTo>
                  <a:pt x="733859" y="3020423"/>
                </a:lnTo>
                <a:lnTo>
                  <a:pt x="749598" y="3020423"/>
                </a:lnTo>
                <a:close/>
                <a:moveTo>
                  <a:pt x="664979" y="3002595"/>
                </a:moveTo>
                <a:cubicBezTo>
                  <a:pt x="657732" y="3002595"/>
                  <a:pt x="651858" y="3008455"/>
                  <a:pt x="651858" y="3015682"/>
                </a:cubicBezTo>
                <a:cubicBezTo>
                  <a:pt x="651641" y="3022908"/>
                  <a:pt x="657336" y="3028939"/>
                  <a:pt x="664579" y="3029148"/>
                </a:cubicBezTo>
                <a:cubicBezTo>
                  <a:pt x="664903" y="3029167"/>
                  <a:pt x="665226" y="3029167"/>
                  <a:pt x="665549" y="3029148"/>
                </a:cubicBezTo>
                <a:lnTo>
                  <a:pt x="664979" y="3028769"/>
                </a:lnTo>
                <a:cubicBezTo>
                  <a:pt x="672226" y="3028769"/>
                  <a:pt x="678099" y="3022908"/>
                  <a:pt x="678099" y="3015682"/>
                </a:cubicBezTo>
                <a:cubicBezTo>
                  <a:pt x="678099" y="3008455"/>
                  <a:pt x="672226" y="3002595"/>
                  <a:pt x="664979" y="3002595"/>
                </a:cubicBezTo>
                <a:close/>
                <a:moveTo>
                  <a:pt x="2307174" y="3001077"/>
                </a:moveTo>
                <a:lnTo>
                  <a:pt x="2307174" y="3011699"/>
                </a:lnTo>
                <a:lnTo>
                  <a:pt x="2317632" y="3011699"/>
                </a:lnTo>
                <a:lnTo>
                  <a:pt x="2317632" y="3001077"/>
                </a:lnTo>
                <a:close/>
                <a:moveTo>
                  <a:pt x="5571026" y="3000129"/>
                </a:moveTo>
                <a:cubicBezTo>
                  <a:pt x="5572738" y="2999181"/>
                  <a:pt x="5572738" y="3000129"/>
                  <a:pt x="5572738" y="3000129"/>
                </a:cubicBezTo>
                <a:cubicBezTo>
                  <a:pt x="5573156" y="3000622"/>
                  <a:pt x="5573156" y="3001343"/>
                  <a:pt x="5572738" y="3001836"/>
                </a:cubicBezTo>
                <a:cubicBezTo>
                  <a:pt x="5572224" y="3002177"/>
                  <a:pt x="5571540" y="3002177"/>
                  <a:pt x="5571026" y="3001836"/>
                </a:cubicBezTo>
                <a:lnTo>
                  <a:pt x="5571597" y="3003353"/>
                </a:lnTo>
                <a:cubicBezTo>
                  <a:pt x="5570703" y="3003505"/>
                  <a:pt x="5569847" y="3002917"/>
                  <a:pt x="5569695" y="3002026"/>
                </a:cubicBezTo>
                <a:cubicBezTo>
                  <a:pt x="5569543" y="3001134"/>
                  <a:pt x="5570133" y="3000281"/>
                  <a:pt x="5571026" y="3000129"/>
                </a:cubicBezTo>
                <a:close/>
                <a:moveTo>
                  <a:pt x="5097404" y="3000094"/>
                </a:moveTo>
                <a:lnTo>
                  <a:pt x="5098106" y="3000319"/>
                </a:lnTo>
                <a:cubicBezTo>
                  <a:pt x="5098543" y="2999939"/>
                  <a:pt x="5099190" y="2999939"/>
                  <a:pt x="5099627" y="3000319"/>
                </a:cubicBezTo>
                <a:cubicBezTo>
                  <a:pt x="5099798" y="3000508"/>
                  <a:pt x="5099932" y="3000736"/>
                  <a:pt x="5099970" y="3001001"/>
                </a:cubicBezTo>
                <a:cubicBezTo>
                  <a:pt x="5100102" y="3001722"/>
                  <a:pt x="5099608" y="3002405"/>
                  <a:pt x="5098886" y="3002538"/>
                </a:cubicBezTo>
                <a:cubicBezTo>
                  <a:pt x="5098163" y="3002670"/>
                  <a:pt x="5097478" y="3002177"/>
                  <a:pt x="5097345" y="3001457"/>
                </a:cubicBezTo>
                <a:lnTo>
                  <a:pt x="5096498" y="3000472"/>
                </a:lnTo>
                <a:close/>
                <a:moveTo>
                  <a:pt x="5045432" y="2999939"/>
                </a:moveTo>
                <a:cubicBezTo>
                  <a:pt x="5044843" y="2999617"/>
                  <a:pt x="5044120" y="2999788"/>
                  <a:pt x="5043721" y="3000319"/>
                </a:cubicBezTo>
                <a:lnTo>
                  <a:pt x="5045432" y="3001646"/>
                </a:lnTo>
                <a:cubicBezTo>
                  <a:pt x="5045965" y="3001950"/>
                  <a:pt x="5046612" y="3001950"/>
                  <a:pt x="5047144" y="3001646"/>
                </a:cubicBezTo>
                <a:cubicBezTo>
                  <a:pt x="5047562" y="3001153"/>
                  <a:pt x="5047562" y="3000433"/>
                  <a:pt x="5047144" y="2999939"/>
                </a:cubicBezTo>
                <a:cubicBezTo>
                  <a:pt x="5046650" y="2999522"/>
                  <a:pt x="5045927" y="2999522"/>
                  <a:pt x="5045432" y="2999939"/>
                </a:cubicBezTo>
                <a:close/>
                <a:moveTo>
                  <a:pt x="2538594" y="2999939"/>
                </a:moveTo>
                <a:lnTo>
                  <a:pt x="2538594" y="3010561"/>
                </a:lnTo>
                <a:lnTo>
                  <a:pt x="2549053" y="3010561"/>
                </a:lnTo>
                <a:lnTo>
                  <a:pt x="2549053" y="2999939"/>
                </a:lnTo>
                <a:close/>
                <a:moveTo>
                  <a:pt x="5460640" y="2999465"/>
                </a:moveTo>
                <a:cubicBezTo>
                  <a:pt x="5460602" y="2999484"/>
                  <a:pt x="5460583" y="2999522"/>
                  <a:pt x="5460545" y="2999560"/>
                </a:cubicBezTo>
                <a:cubicBezTo>
                  <a:pt x="5460165" y="2999996"/>
                  <a:pt x="5460165" y="3000641"/>
                  <a:pt x="5460545" y="3001077"/>
                </a:cubicBezTo>
                <a:cubicBezTo>
                  <a:pt x="5460964" y="3001684"/>
                  <a:pt x="5461800" y="3001817"/>
                  <a:pt x="5462409" y="3001381"/>
                </a:cubicBezTo>
                <a:cubicBezTo>
                  <a:pt x="5462580" y="3001267"/>
                  <a:pt x="5462732" y="3001096"/>
                  <a:pt x="5462827" y="3000888"/>
                </a:cubicBezTo>
                <a:lnTo>
                  <a:pt x="5462256" y="3001267"/>
                </a:lnTo>
                <a:cubicBezTo>
                  <a:pt x="5462561" y="3000736"/>
                  <a:pt x="5462561" y="3000091"/>
                  <a:pt x="5462256" y="2999560"/>
                </a:cubicBezTo>
                <a:cubicBezTo>
                  <a:pt x="5461838" y="2999086"/>
                  <a:pt x="5461116" y="2999048"/>
                  <a:pt x="5460640" y="2999465"/>
                </a:cubicBezTo>
                <a:close/>
                <a:moveTo>
                  <a:pt x="644632" y="2999370"/>
                </a:moveTo>
                <a:cubicBezTo>
                  <a:pt x="628659" y="3017009"/>
                  <a:pt x="663648" y="3015302"/>
                  <a:pt x="644632" y="2999370"/>
                </a:cubicBezTo>
                <a:close/>
                <a:moveTo>
                  <a:pt x="5222849" y="2999181"/>
                </a:moveTo>
                <a:cubicBezTo>
                  <a:pt x="5222088" y="2999560"/>
                  <a:pt x="5222849" y="3000508"/>
                  <a:pt x="5224180" y="3001267"/>
                </a:cubicBezTo>
                <a:cubicBezTo>
                  <a:pt x="5225036" y="3001570"/>
                  <a:pt x="5225948" y="3001646"/>
                  <a:pt x="5226842" y="3001457"/>
                </a:cubicBezTo>
                <a:lnTo>
                  <a:pt x="5227793" y="3002595"/>
                </a:lnTo>
                <a:cubicBezTo>
                  <a:pt x="5227793" y="3002595"/>
                  <a:pt x="5227793" y="3001267"/>
                  <a:pt x="5226462" y="3000319"/>
                </a:cubicBezTo>
                <a:cubicBezTo>
                  <a:pt x="5225131" y="2999370"/>
                  <a:pt x="5223610" y="2998801"/>
                  <a:pt x="5222849" y="2999181"/>
                </a:cubicBezTo>
                <a:close/>
                <a:moveTo>
                  <a:pt x="1384437" y="2998897"/>
                </a:moveTo>
                <a:cubicBezTo>
                  <a:pt x="1381680" y="3001647"/>
                  <a:pt x="1380159" y="3009992"/>
                  <a:pt x="1388145" y="3015682"/>
                </a:cubicBezTo>
                <a:cubicBezTo>
                  <a:pt x="1391188" y="2998992"/>
                  <a:pt x="1387195" y="2996147"/>
                  <a:pt x="1384437" y="2998897"/>
                </a:cubicBezTo>
                <a:close/>
                <a:moveTo>
                  <a:pt x="5233118" y="2998232"/>
                </a:moveTo>
                <a:cubicBezTo>
                  <a:pt x="5232699" y="2998726"/>
                  <a:pt x="5232699" y="2999446"/>
                  <a:pt x="5233118" y="2999939"/>
                </a:cubicBezTo>
                <a:cubicBezTo>
                  <a:pt x="5233555" y="2999655"/>
                  <a:pt x="5233783" y="2999124"/>
                  <a:pt x="5233688" y="2998612"/>
                </a:cubicBezTo>
                <a:lnTo>
                  <a:pt x="5234639" y="2999939"/>
                </a:lnTo>
                <a:cubicBezTo>
                  <a:pt x="5235057" y="2999446"/>
                  <a:pt x="5235057" y="2998726"/>
                  <a:pt x="5234639" y="2998232"/>
                </a:cubicBezTo>
                <a:cubicBezTo>
                  <a:pt x="5234201" y="2997853"/>
                  <a:pt x="5233555" y="2997853"/>
                  <a:pt x="5233118" y="2998232"/>
                </a:cubicBezTo>
                <a:close/>
                <a:moveTo>
                  <a:pt x="5123967" y="2998232"/>
                </a:moveTo>
                <a:lnTo>
                  <a:pt x="5128151" y="3011699"/>
                </a:lnTo>
                <a:lnTo>
                  <a:pt x="5121115" y="3012837"/>
                </a:lnTo>
                <a:cubicBezTo>
                  <a:pt x="5122731" y="3010769"/>
                  <a:pt x="5122731" y="3007886"/>
                  <a:pt x="5121115" y="3005819"/>
                </a:cubicBezTo>
                <a:lnTo>
                  <a:pt x="5121876" y="3005819"/>
                </a:lnTo>
                <a:cubicBezTo>
                  <a:pt x="5119594" y="3003353"/>
                  <a:pt x="5120735" y="2999939"/>
                  <a:pt x="5123967" y="2998232"/>
                </a:cubicBezTo>
                <a:close/>
                <a:moveTo>
                  <a:pt x="1657407" y="2997474"/>
                </a:moveTo>
                <a:cubicBezTo>
                  <a:pt x="1657978" y="3006388"/>
                  <a:pt x="1654365" y="3021182"/>
                  <a:pt x="1658929" y="3026113"/>
                </a:cubicBezTo>
                <a:lnTo>
                  <a:pt x="1659879" y="3026113"/>
                </a:lnTo>
                <a:cubicBezTo>
                  <a:pt x="1661971" y="3021561"/>
                  <a:pt x="1666725" y="2998043"/>
                  <a:pt x="1657407" y="2997474"/>
                </a:cubicBezTo>
                <a:close/>
                <a:moveTo>
                  <a:pt x="5476085" y="2996830"/>
                </a:moveTo>
                <a:lnTo>
                  <a:pt x="5476284" y="2997474"/>
                </a:lnTo>
                <a:lnTo>
                  <a:pt x="5476114" y="2997474"/>
                </a:lnTo>
                <a:lnTo>
                  <a:pt x="5475872" y="2997019"/>
                </a:lnTo>
                <a:close/>
                <a:moveTo>
                  <a:pt x="5161619" y="2996715"/>
                </a:moveTo>
                <a:lnTo>
                  <a:pt x="5163900" y="2999939"/>
                </a:lnTo>
                <a:lnTo>
                  <a:pt x="5166182" y="3003353"/>
                </a:lnTo>
                <a:lnTo>
                  <a:pt x="5168464" y="3003164"/>
                </a:lnTo>
                <a:cubicBezTo>
                  <a:pt x="5169700" y="3002462"/>
                  <a:pt x="5170480" y="3001172"/>
                  <a:pt x="5170556" y="2999750"/>
                </a:cubicBezTo>
                <a:lnTo>
                  <a:pt x="5170556" y="2996715"/>
                </a:lnTo>
                <a:close/>
                <a:moveTo>
                  <a:pt x="5216954" y="2996526"/>
                </a:moveTo>
                <a:cubicBezTo>
                  <a:pt x="5216878" y="2996582"/>
                  <a:pt x="5216821" y="2996639"/>
                  <a:pt x="5216764" y="2996715"/>
                </a:cubicBezTo>
                <a:cubicBezTo>
                  <a:pt x="5216764" y="2996715"/>
                  <a:pt x="5214672" y="2996715"/>
                  <a:pt x="5214862" y="2996715"/>
                </a:cubicBezTo>
                <a:lnTo>
                  <a:pt x="5216574" y="2998232"/>
                </a:lnTo>
                <a:cubicBezTo>
                  <a:pt x="5216992" y="2998706"/>
                  <a:pt x="5217715" y="2998744"/>
                  <a:pt x="5218190" y="2998327"/>
                </a:cubicBezTo>
                <a:cubicBezTo>
                  <a:pt x="5218228" y="2998308"/>
                  <a:pt x="5218247" y="2998270"/>
                  <a:pt x="5218285" y="2998232"/>
                </a:cubicBezTo>
                <a:cubicBezTo>
                  <a:pt x="5218666" y="2997796"/>
                  <a:pt x="5218666" y="2997151"/>
                  <a:pt x="5218285" y="2996715"/>
                </a:cubicBezTo>
                <a:cubicBezTo>
                  <a:pt x="5217962" y="2996298"/>
                  <a:pt x="5217373" y="2996203"/>
                  <a:pt x="5216954" y="2996526"/>
                </a:cubicBezTo>
                <a:close/>
                <a:moveTo>
                  <a:pt x="5475757" y="2995767"/>
                </a:moveTo>
                <a:cubicBezTo>
                  <a:pt x="5475282" y="2996184"/>
                  <a:pt x="5475244" y="2996905"/>
                  <a:pt x="5475662" y="2997379"/>
                </a:cubicBezTo>
                <a:cubicBezTo>
                  <a:pt x="5475681" y="2997417"/>
                  <a:pt x="5475720" y="2997436"/>
                  <a:pt x="5475757" y="2997474"/>
                </a:cubicBezTo>
                <a:lnTo>
                  <a:pt x="5476114" y="2997474"/>
                </a:lnTo>
                <a:lnTo>
                  <a:pt x="5476518" y="2998232"/>
                </a:lnTo>
                <a:lnTo>
                  <a:pt x="5476284" y="2997474"/>
                </a:lnTo>
                <a:lnTo>
                  <a:pt x="5477279" y="2997474"/>
                </a:lnTo>
                <a:cubicBezTo>
                  <a:pt x="5477279" y="2997474"/>
                  <a:pt x="5478230" y="2997474"/>
                  <a:pt x="5477279" y="2995767"/>
                </a:cubicBezTo>
                <a:lnTo>
                  <a:pt x="5476085" y="2996830"/>
                </a:lnTo>
                <a:close/>
                <a:moveTo>
                  <a:pt x="5374594" y="2994818"/>
                </a:moveTo>
                <a:lnTo>
                  <a:pt x="5369460" y="2996905"/>
                </a:lnTo>
                <a:lnTo>
                  <a:pt x="5371932" y="2998801"/>
                </a:lnTo>
                <a:cubicBezTo>
                  <a:pt x="5372997" y="2999541"/>
                  <a:pt x="5374252" y="2999996"/>
                  <a:pt x="5375545" y="3000129"/>
                </a:cubicBezTo>
                <a:cubicBezTo>
                  <a:pt x="5375545" y="3000129"/>
                  <a:pt x="5374214" y="2998422"/>
                  <a:pt x="5373643" y="2996715"/>
                </a:cubicBezTo>
                <a:lnTo>
                  <a:pt x="5374594" y="2997284"/>
                </a:lnTo>
                <a:close/>
                <a:moveTo>
                  <a:pt x="5090500" y="2994818"/>
                </a:moveTo>
                <a:cubicBezTo>
                  <a:pt x="5070153" y="3007716"/>
                  <a:pt x="5107994" y="3002405"/>
                  <a:pt x="5090500" y="2994818"/>
                </a:cubicBezTo>
                <a:close/>
                <a:moveTo>
                  <a:pt x="1261881" y="2994818"/>
                </a:moveTo>
                <a:lnTo>
                  <a:pt x="1261815" y="2994926"/>
                </a:lnTo>
                <a:lnTo>
                  <a:pt x="1246479" y="2996929"/>
                </a:lnTo>
                <a:cubicBezTo>
                  <a:pt x="1242771" y="2999323"/>
                  <a:pt x="1240964" y="3003638"/>
                  <a:pt x="1241725" y="3010561"/>
                </a:cubicBezTo>
                <a:cubicBezTo>
                  <a:pt x="1248380" y="3010940"/>
                  <a:pt x="1252278" y="3008901"/>
                  <a:pt x="1255083" y="3005819"/>
                </a:cubicBezTo>
                <a:lnTo>
                  <a:pt x="1261815" y="2994926"/>
                </a:lnTo>
                <a:lnTo>
                  <a:pt x="1262642" y="2994818"/>
                </a:lnTo>
                <a:close/>
                <a:moveTo>
                  <a:pt x="2512163" y="2994060"/>
                </a:moveTo>
                <a:cubicBezTo>
                  <a:pt x="2503035" y="3007147"/>
                  <a:pt x="2477934" y="3002974"/>
                  <a:pt x="2485350" y="3031234"/>
                </a:cubicBezTo>
                <a:lnTo>
                  <a:pt x="2485921" y="3030476"/>
                </a:lnTo>
                <a:cubicBezTo>
                  <a:pt x="2500753" y="3027631"/>
                  <a:pt x="2521100" y="3003353"/>
                  <a:pt x="2512163" y="2994060"/>
                </a:cubicBezTo>
                <a:close/>
                <a:moveTo>
                  <a:pt x="1691431" y="2992877"/>
                </a:moveTo>
                <a:cubicBezTo>
                  <a:pt x="1680690" y="2997865"/>
                  <a:pt x="1669815" y="3019522"/>
                  <a:pt x="1685360" y="3020803"/>
                </a:cubicBezTo>
                <a:cubicBezTo>
                  <a:pt x="1678705" y="3000319"/>
                  <a:pt x="1700763" y="3008285"/>
                  <a:pt x="1701143" y="2994818"/>
                </a:cubicBezTo>
                <a:cubicBezTo>
                  <a:pt x="1698576" y="2991404"/>
                  <a:pt x="1695011" y="2991214"/>
                  <a:pt x="1691431" y="2992877"/>
                </a:cubicBezTo>
                <a:close/>
                <a:moveTo>
                  <a:pt x="2964736" y="2991594"/>
                </a:moveTo>
                <a:lnTo>
                  <a:pt x="2965877" y="3018147"/>
                </a:lnTo>
                <a:cubicBezTo>
                  <a:pt x="2960020" y="3010883"/>
                  <a:pt x="2957168" y="3001646"/>
                  <a:pt x="2957890" y="2992353"/>
                </a:cubicBezTo>
                <a:lnTo>
                  <a:pt x="2959412" y="2992732"/>
                </a:lnTo>
                <a:cubicBezTo>
                  <a:pt x="2961123" y="2992106"/>
                  <a:pt x="2962910" y="2991708"/>
                  <a:pt x="2964736" y="2991594"/>
                </a:cubicBezTo>
                <a:close/>
                <a:moveTo>
                  <a:pt x="1266751" y="2991532"/>
                </a:moveTo>
                <a:cubicBezTo>
                  <a:pt x="1267277" y="2993835"/>
                  <a:pt x="1281895" y="3007526"/>
                  <a:pt x="1272340" y="2994439"/>
                </a:cubicBezTo>
                <a:cubicBezTo>
                  <a:pt x="1267967" y="2991262"/>
                  <a:pt x="1266576" y="2990765"/>
                  <a:pt x="1266751" y="2991532"/>
                </a:cubicBezTo>
                <a:close/>
                <a:moveTo>
                  <a:pt x="5215243" y="2991215"/>
                </a:moveTo>
                <a:lnTo>
                  <a:pt x="5215642" y="2992144"/>
                </a:lnTo>
                <a:lnTo>
                  <a:pt x="5214844" y="2991803"/>
                </a:lnTo>
                <a:cubicBezTo>
                  <a:pt x="5214501" y="2991936"/>
                  <a:pt x="5214235" y="2992201"/>
                  <a:pt x="5214102" y="2992542"/>
                </a:cubicBezTo>
                <a:cubicBezTo>
                  <a:pt x="5214634" y="2992846"/>
                  <a:pt x="5215281" y="2992846"/>
                  <a:pt x="5215813" y="2992542"/>
                </a:cubicBezTo>
                <a:lnTo>
                  <a:pt x="5215642" y="2992144"/>
                </a:lnTo>
                <a:lnTo>
                  <a:pt x="5216574" y="2992542"/>
                </a:lnTo>
                <a:close/>
                <a:moveTo>
                  <a:pt x="1981741" y="2990394"/>
                </a:moveTo>
                <a:cubicBezTo>
                  <a:pt x="1982267" y="2992696"/>
                  <a:pt x="1996885" y="3006388"/>
                  <a:pt x="1987330" y="2993301"/>
                </a:cubicBezTo>
                <a:cubicBezTo>
                  <a:pt x="1982957" y="2990124"/>
                  <a:pt x="1981566" y="2989626"/>
                  <a:pt x="1981741" y="2990394"/>
                </a:cubicBezTo>
                <a:close/>
                <a:moveTo>
                  <a:pt x="2573964" y="2988370"/>
                </a:moveTo>
                <a:cubicBezTo>
                  <a:pt x="2569970" y="2990456"/>
                  <a:pt x="2571872" y="2998991"/>
                  <a:pt x="2575104" y="3002215"/>
                </a:cubicBezTo>
                <a:lnTo>
                  <a:pt x="2576245" y="3002595"/>
                </a:lnTo>
                <a:cubicBezTo>
                  <a:pt x="2577196" y="2997284"/>
                  <a:pt x="2581760" y="2989698"/>
                  <a:pt x="2573964" y="2988370"/>
                </a:cubicBezTo>
                <a:close/>
                <a:moveTo>
                  <a:pt x="3175620" y="2987611"/>
                </a:moveTo>
                <a:cubicBezTo>
                  <a:pt x="3170676" y="3009423"/>
                  <a:pt x="3191213" y="2988749"/>
                  <a:pt x="3175620" y="2987611"/>
                </a:cubicBezTo>
                <a:close/>
                <a:moveTo>
                  <a:pt x="5401406" y="2987421"/>
                </a:moveTo>
                <a:cubicBezTo>
                  <a:pt x="5389807" y="2995198"/>
                  <a:pt x="5378017" y="3002785"/>
                  <a:pt x="5366037" y="3010371"/>
                </a:cubicBezTo>
                <a:lnTo>
                  <a:pt x="5364896" y="3010371"/>
                </a:lnTo>
                <a:lnTo>
                  <a:pt x="5360333" y="3013406"/>
                </a:lnTo>
                <a:cubicBezTo>
                  <a:pt x="5360333" y="3013406"/>
                  <a:pt x="5358811" y="3013406"/>
                  <a:pt x="5357670" y="3015492"/>
                </a:cubicBezTo>
                <a:lnTo>
                  <a:pt x="5337323" y="3028579"/>
                </a:lnTo>
                <a:cubicBezTo>
                  <a:pt x="5338655" y="3026151"/>
                  <a:pt x="5339263" y="3023382"/>
                  <a:pt x="5339035" y="3020613"/>
                </a:cubicBezTo>
                <a:lnTo>
                  <a:pt x="5358050" y="3012837"/>
                </a:lnTo>
                <a:lnTo>
                  <a:pt x="5351015" y="3009992"/>
                </a:lnTo>
                <a:lnTo>
                  <a:pt x="5343979" y="3007147"/>
                </a:lnTo>
                <a:lnTo>
                  <a:pt x="5341127" y="3014164"/>
                </a:lnTo>
                <a:lnTo>
                  <a:pt x="5339415" y="3018527"/>
                </a:lnTo>
                <a:cubicBezTo>
                  <a:pt x="5339510" y="3017768"/>
                  <a:pt x="5339510" y="3017009"/>
                  <a:pt x="5339415" y="3016251"/>
                </a:cubicBezTo>
                <a:lnTo>
                  <a:pt x="5328956" y="3016251"/>
                </a:lnTo>
                <a:lnTo>
                  <a:pt x="5328956" y="3031803"/>
                </a:lnTo>
                <a:cubicBezTo>
                  <a:pt x="5330478" y="3032012"/>
                  <a:pt x="5331999" y="3032012"/>
                  <a:pt x="5333520" y="3031803"/>
                </a:cubicBezTo>
                <a:cubicBezTo>
                  <a:pt x="5290355" y="3059115"/>
                  <a:pt x="5245478" y="3086237"/>
                  <a:pt x="5199270" y="3113170"/>
                </a:cubicBezTo>
                <a:cubicBezTo>
                  <a:pt x="5200182" y="3106873"/>
                  <a:pt x="5200182" y="3100500"/>
                  <a:pt x="5199270" y="3094203"/>
                </a:cubicBezTo>
                <a:cubicBezTo>
                  <a:pt x="5198319" y="3091927"/>
                  <a:pt x="5191663" y="3092686"/>
                  <a:pt x="5184627" y="3095721"/>
                </a:cubicBezTo>
                <a:cubicBezTo>
                  <a:pt x="5176432" y="3099742"/>
                  <a:pt x="5169320" y="3105659"/>
                  <a:pt x="5163900" y="3112980"/>
                </a:cubicBezTo>
                <a:lnTo>
                  <a:pt x="5155914" y="3124929"/>
                </a:lnTo>
                <a:lnTo>
                  <a:pt x="5163520" y="3122843"/>
                </a:lnTo>
                <a:cubicBezTo>
                  <a:pt x="5166392" y="3121989"/>
                  <a:pt x="5169187" y="3120908"/>
                  <a:pt x="5171887" y="3119618"/>
                </a:cubicBezTo>
                <a:cubicBezTo>
                  <a:pt x="5171050" y="3122539"/>
                  <a:pt x="5171393" y="3125669"/>
                  <a:pt x="5172838" y="3128343"/>
                </a:cubicBezTo>
                <a:cubicBezTo>
                  <a:pt x="5113699" y="3162483"/>
                  <a:pt x="5052278" y="3196053"/>
                  <a:pt x="4989146" y="3229055"/>
                </a:cubicBezTo>
                <a:cubicBezTo>
                  <a:pt x="4991428" y="3212232"/>
                  <a:pt x="4985819" y="3195314"/>
                  <a:pt x="4973934" y="3183156"/>
                </a:cubicBezTo>
                <a:cubicBezTo>
                  <a:pt x="4973458" y="3200454"/>
                  <a:pt x="4974923" y="3217770"/>
                  <a:pt x="4978307" y="3234745"/>
                </a:cubicBezTo>
                <a:cubicBezTo>
                  <a:pt x="4946741" y="3249729"/>
                  <a:pt x="4913844" y="3266609"/>
                  <a:pt x="4880187" y="3283300"/>
                </a:cubicBezTo>
                <a:lnTo>
                  <a:pt x="4881327" y="3284627"/>
                </a:lnTo>
                <a:lnTo>
                  <a:pt x="5000176" y="3541055"/>
                </a:lnTo>
                <a:cubicBezTo>
                  <a:pt x="4992569" y="3535934"/>
                  <a:pt x="4998654" y="3542952"/>
                  <a:pt x="5002647" y="3546366"/>
                </a:cubicBezTo>
                <a:lnTo>
                  <a:pt x="5070153" y="3692408"/>
                </a:lnTo>
                <a:cubicBezTo>
                  <a:pt x="5118966" y="3666367"/>
                  <a:pt x="5168027" y="3638922"/>
                  <a:pt x="5217334" y="3610093"/>
                </a:cubicBezTo>
                <a:lnTo>
                  <a:pt x="5221708" y="3610093"/>
                </a:lnTo>
                <a:lnTo>
                  <a:pt x="5221708" y="3607628"/>
                </a:lnTo>
                <a:lnTo>
                  <a:pt x="5242055" y="3595679"/>
                </a:lnTo>
                <a:lnTo>
                  <a:pt x="5244337" y="3595679"/>
                </a:lnTo>
                <a:lnTo>
                  <a:pt x="5244337" y="3593592"/>
                </a:lnTo>
                <a:lnTo>
                  <a:pt x="5266966" y="3580126"/>
                </a:lnTo>
                <a:lnTo>
                  <a:pt x="5285981" y="3569125"/>
                </a:lnTo>
                <a:lnTo>
                  <a:pt x="5291495" y="3565712"/>
                </a:lnTo>
                <a:cubicBezTo>
                  <a:pt x="5291248" y="3566281"/>
                  <a:pt x="5291515" y="3566963"/>
                  <a:pt x="5292085" y="3567210"/>
                </a:cubicBezTo>
                <a:cubicBezTo>
                  <a:pt x="5292655" y="3567456"/>
                  <a:pt x="5293340" y="3567191"/>
                  <a:pt x="5293587" y="3566622"/>
                </a:cubicBezTo>
                <a:cubicBezTo>
                  <a:pt x="5293720" y="3566338"/>
                  <a:pt x="5293720" y="3565996"/>
                  <a:pt x="5293587" y="3565712"/>
                </a:cubicBezTo>
                <a:cubicBezTo>
                  <a:pt x="5342648" y="3535555"/>
                  <a:pt x="5391708" y="3504260"/>
                  <a:pt x="5440769" y="3470879"/>
                </a:cubicBezTo>
                <a:cubicBezTo>
                  <a:pt x="5435444" y="3497811"/>
                  <a:pt x="5456362" y="3476948"/>
                  <a:pt x="5440769" y="3470879"/>
                </a:cubicBezTo>
                <a:cubicBezTo>
                  <a:pt x="5483935" y="3441670"/>
                  <a:pt x="5527290" y="3411513"/>
                  <a:pt x="5570265" y="3380029"/>
                </a:cubicBezTo>
                <a:lnTo>
                  <a:pt x="5532234" y="3292024"/>
                </a:lnTo>
                <a:cubicBezTo>
                  <a:pt x="5532234" y="3292024"/>
                  <a:pt x="5532234" y="3292024"/>
                  <a:pt x="5533185" y="3292024"/>
                </a:cubicBezTo>
                <a:cubicBezTo>
                  <a:pt x="5533565" y="3291588"/>
                  <a:pt x="5533565" y="3290943"/>
                  <a:pt x="5533185" y="3290507"/>
                </a:cubicBezTo>
                <a:cubicBezTo>
                  <a:pt x="5533185" y="3290507"/>
                  <a:pt x="5532234" y="3289559"/>
                  <a:pt x="5531474" y="3290507"/>
                </a:cubicBezTo>
                <a:lnTo>
                  <a:pt x="5484315" y="3178984"/>
                </a:lnTo>
                <a:lnTo>
                  <a:pt x="5484315" y="3178035"/>
                </a:lnTo>
                <a:cubicBezTo>
                  <a:pt x="5485228" y="3176897"/>
                  <a:pt x="5485760" y="3175513"/>
                  <a:pt x="5485836" y="3174052"/>
                </a:cubicBezTo>
                <a:cubicBezTo>
                  <a:pt x="5485399" y="3173673"/>
                  <a:pt x="5484752" y="3173673"/>
                  <a:pt x="5484315" y="3174052"/>
                </a:cubicBezTo>
                <a:cubicBezTo>
                  <a:pt x="5484315" y="3174052"/>
                  <a:pt x="5483174" y="3175949"/>
                  <a:pt x="5482793" y="3177846"/>
                </a:cubicBezTo>
                <a:lnTo>
                  <a:pt x="5476709" y="3163052"/>
                </a:lnTo>
                <a:cubicBezTo>
                  <a:pt x="5478990" y="3161515"/>
                  <a:pt x="5480987" y="3159581"/>
                  <a:pt x="5482603" y="3157362"/>
                </a:cubicBezTo>
                <a:lnTo>
                  <a:pt x="5485456" y="3152241"/>
                </a:lnTo>
                <a:lnTo>
                  <a:pt x="5482033" y="3152241"/>
                </a:lnTo>
                <a:lnTo>
                  <a:pt x="5478610" y="3152241"/>
                </a:lnTo>
                <a:lnTo>
                  <a:pt x="5480702" y="3157362"/>
                </a:lnTo>
                <a:lnTo>
                  <a:pt x="5475377" y="3159638"/>
                </a:lnTo>
                <a:lnTo>
                  <a:pt x="5459975" y="3123222"/>
                </a:lnTo>
                <a:lnTo>
                  <a:pt x="5464348" y="3123222"/>
                </a:lnTo>
                <a:lnTo>
                  <a:pt x="5464348" y="3121136"/>
                </a:lnTo>
                <a:lnTo>
                  <a:pt x="5465299" y="3119049"/>
                </a:lnTo>
                <a:lnTo>
                  <a:pt x="5460925" y="3121136"/>
                </a:lnTo>
                <a:lnTo>
                  <a:pt x="5458834" y="3122084"/>
                </a:lnTo>
                <a:lnTo>
                  <a:pt x="5429549" y="3052856"/>
                </a:lnTo>
                <a:lnTo>
                  <a:pt x="5429549" y="3050580"/>
                </a:lnTo>
                <a:lnTo>
                  <a:pt x="5428028" y="3050580"/>
                </a:lnTo>
                <a:close/>
                <a:moveTo>
                  <a:pt x="5295793" y="2986321"/>
                </a:moveTo>
                <a:cubicBezTo>
                  <a:pt x="5295527" y="2986359"/>
                  <a:pt x="5295299" y="2986492"/>
                  <a:pt x="5295108" y="2986663"/>
                </a:cubicBezTo>
                <a:lnTo>
                  <a:pt x="5294538" y="2987421"/>
                </a:lnTo>
                <a:cubicBezTo>
                  <a:pt x="5294158" y="2987858"/>
                  <a:pt x="5294158" y="2988503"/>
                  <a:pt x="5294538" y="2988939"/>
                </a:cubicBezTo>
                <a:cubicBezTo>
                  <a:pt x="5294956" y="2989413"/>
                  <a:pt x="5295679" y="2989451"/>
                  <a:pt x="5296155" y="2989034"/>
                </a:cubicBezTo>
                <a:cubicBezTo>
                  <a:pt x="5296192" y="2989015"/>
                  <a:pt x="5296212" y="2988977"/>
                  <a:pt x="5296249" y="2988939"/>
                </a:cubicBezTo>
                <a:cubicBezTo>
                  <a:pt x="5296972" y="2988806"/>
                  <a:pt x="5297448" y="2988123"/>
                  <a:pt x="5297333" y="2987403"/>
                </a:cubicBezTo>
                <a:cubicBezTo>
                  <a:pt x="5297200" y="2986682"/>
                  <a:pt x="5296516" y="2986189"/>
                  <a:pt x="5295793" y="2986321"/>
                </a:cubicBezTo>
                <a:close/>
                <a:moveTo>
                  <a:pt x="5512838" y="2985714"/>
                </a:moveTo>
                <a:cubicBezTo>
                  <a:pt x="5507704" y="3007526"/>
                  <a:pt x="5528431" y="2986852"/>
                  <a:pt x="5512838" y="2985714"/>
                </a:cubicBezTo>
                <a:close/>
                <a:moveTo>
                  <a:pt x="5279706" y="2985714"/>
                </a:moveTo>
                <a:lnTo>
                  <a:pt x="5279608" y="2986663"/>
                </a:lnTo>
                <a:lnTo>
                  <a:pt x="5278755" y="2986663"/>
                </a:lnTo>
                <a:cubicBezTo>
                  <a:pt x="5278755" y="2986663"/>
                  <a:pt x="5277424" y="2988560"/>
                  <a:pt x="5277234" y="2990646"/>
                </a:cubicBezTo>
                <a:lnTo>
                  <a:pt x="5277234" y="2993870"/>
                </a:lnTo>
                <a:lnTo>
                  <a:pt x="5279135" y="2991215"/>
                </a:lnTo>
                <a:lnTo>
                  <a:pt x="5279608" y="2986663"/>
                </a:lnTo>
                <a:lnTo>
                  <a:pt x="5280276" y="2986663"/>
                </a:lnTo>
                <a:close/>
                <a:moveTo>
                  <a:pt x="5283699" y="2985525"/>
                </a:moveTo>
                <a:lnTo>
                  <a:pt x="5284270" y="2986663"/>
                </a:lnTo>
                <a:cubicBezTo>
                  <a:pt x="5283852" y="2987156"/>
                  <a:pt x="5283852" y="2987877"/>
                  <a:pt x="5284270" y="2988370"/>
                </a:cubicBezTo>
                <a:cubicBezTo>
                  <a:pt x="5284688" y="2988844"/>
                  <a:pt x="5285411" y="2988882"/>
                  <a:pt x="5285886" y="2988465"/>
                </a:cubicBezTo>
                <a:cubicBezTo>
                  <a:pt x="5285924" y="2988446"/>
                  <a:pt x="5285943" y="2988408"/>
                  <a:pt x="5285981" y="2988370"/>
                </a:cubicBezTo>
                <a:cubicBezTo>
                  <a:pt x="5286361" y="2987934"/>
                  <a:pt x="5286361" y="2987289"/>
                  <a:pt x="5285981" y="2986852"/>
                </a:cubicBezTo>
                <a:cubicBezTo>
                  <a:pt x="5285981" y="2986852"/>
                  <a:pt x="5284460" y="2985335"/>
                  <a:pt x="5283699" y="2985525"/>
                </a:cubicBezTo>
                <a:close/>
                <a:moveTo>
                  <a:pt x="2317632" y="2985525"/>
                </a:moveTo>
                <a:cubicBezTo>
                  <a:pt x="2297285" y="2998422"/>
                  <a:pt x="2335127" y="2993111"/>
                  <a:pt x="2317632" y="2985525"/>
                </a:cubicBezTo>
                <a:close/>
                <a:moveTo>
                  <a:pt x="5344359" y="2985335"/>
                </a:moveTo>
                <a:lnTo>
                  <a:pt x="5338845" y="2987990"/>
                </a:lnTo>
                <a:lnTo>
                  <a:pt x="5341127" y="2988939"/>
                </a:lnTo>
                <a:lnTo>
                  <a:pt x="5343408" y="2989887"/>
                </a:lnTo>
                <a:lnTo>
                  <a:pt x="5343408" y="2987611"/>
                </a:lnTo>
                <a:close/>
                <a:moveTo>
                  <a:pt x="5222279" y="2985335"/>
                </a:moveTo>
                <a:cubicBezTo>
                  <a:pt x="5221803" y="2985752"/>
                  <a:pt x="5221765" y="2986473"/>
                  <a:pt x="5222183" y="2986947"/>
                </a:cubicBezTo>
                <a:cubicBezTo>
                  <a:pt x="5222203" y="2986985"/>
                  <a:pt x="5222240" y="2987004"/>
                  <a:pt x="5222279" y="2987042"/>
                </a:cubicBezTo>
                <a:cubicBezTo>
                  <a:pt x="5222279" y="2987042"/>
                  <a:pt x="5222279" y="2986663"/>
                  <a:pt x="5223039" y="2986473"/>
                </a:cubicBezTo>
                <a:lnTo>
                  <a:pt x="5223990" y="2987042"/>
                </a:lnTo>
                <a:cubicBezTo>
                  <a:pt x="5223990" y="2987042"/>
                  <a:pt x="5223990" y="2986094"/>
                  <a:pt x="5223990" y="2985335"/>
                </a:cubicBezTo>
                <a:cubicBezTo>
                  <a:pt x="5223496" y="2984918"/>
                  <a:pt x="5222773" y="2984918"/>
                  <a:pt x="5222279" y="2985335"/>
                </a:cubicBezTo>
                <a:close/>
                <a:moveTo>
                  <a:pt x="2043373" y="2984773"/>
                </a:moveTo>
                <a:cubicBezTo>
                  <a:pt x="2041073" y="2983546"/>
                  <a:pt x="2054122" y="2991120"/>
                  <a:pt x="2055406" y="2991973"/>
                </a:cubicBezTo>
                <a:lnTo>
                  <a:pt x="2055786" y="2991973"/>
                </a:lnTo>
                <a:lnTo>
                  <a:pt x="2051793" y="2989508"/>
                </a:lnTo>
                <a:cubicBezTo>
                  <a:pt x="2046612" y="2986568"/>
                  <a:pt x="2044140" y="2985182"/>
                  <a:pt x="2043373" y="2984773"/>
                </a:cubicBezTo>
                <a:close/>
                <a:moveTo>
                  <a:pt x="753972" y="2984577"/>
                </a:moveTo>
                <a:cubicBezTo>
                  <a:pt x="754638" y="2988560"/>
                  <a:pt x="754638" y="2993017"/>
                  <a:pt x="755874" y="2996170"/>
                </a:cubicBezTo>
                <a:lnTo>
                  <a:pt x="763972" y="2999446"/>
                </a:lnTo>
                <a:lnTo>
                  <a:pt x="764431" y="3000129"/>
                </a:lnTo>
                <a:lnTo>
                  <a:pt x="765191" y="2999939"/>
                </a:lnTo>
                <a:lnTo>
                  <a:pt x="763972" y="2999446"/>
                </a:lnTo>
                <a:close/>
                <a:moveTo>
                  <a:pt x="5080364" y="2984140"/>
                </a:moveTo>
                <a:cubicBezTo>
                  <a:pt x="5080307" y="2984159"/>
                  <a:pt x="5080269" y="2984178"/>
                  <a:pt x="5080231" y="2984197"/>
                </a:cubicBezTo>
                <a:cubicBezTo>
                  <a:pt x="5078425" y="2984557"/>
                  <a:pt x="5077151" y="2986151"/>
                  <a:pt x="5077189" y="2987990"/>
                </a:cubicBezTo>
                <a:lnTo>
                  <a:pt x="5078139" y="2989318"/>
                </a:lnTo>
                <a:cubicBezTo>
                  <a:pt x="5078900" y="2991272"/>
                  <a:pt x="5081087" y="2992258"/>
                  <a:pt x="5083046" y="2991499"/>
                </a:cubicBezTo>
                <a:cubicBezTo>
                  <a:pt x="5083122" y="2991461"/>
                  <a:pt x="5083198" y="2991442"/>
                  <a:pt x="5083274" y="2991404"/>
                </a:cubicBezTo>
                <a:cubicBezTo>
                  <a:pt x="5085309" y="2990551"/>
                  <a:pt x="5086259" y="2988218"/>
                  <a:pt x="5085404" y="2986189"/>
                </a:cubicBezTo>
                <a:cubicBezTo>
                  <a:pt x="5085385" y="2986151"/>
                  <a:pt x="5085385" y="2986132"/>
                  <a:pt x="5085365" y="2986094"/>
                </a:cubicBezTo>
                <a:cubicBezTo>
                  <a:pt x="5084529" y="2984178"/>
                  <a:pt x="5082285" y="2983306"/>
                  <a:pt x="5080364" y="2984140"/>
                </a:cubicBezTo>
                <a:close/>
                <a:moveTo>
                  <a:pt x="5533756" y="2984008"/>
                </a:moveTo>
                <a:lnTo>
                  <a:pt x="5528241" y="2986663"/>
                </a:lnTo>
                <a:lnTo>
                  <a:pt x="5530523" y="2987611"/>
                </a:lnTo>
                <a:lnTo>
                  <a:pt x="5532805" y="2988560"/>
                </a:lnTo>
                <a:lnTo>
                  <a:pt x="5533756" y="2986283"/>
                </a:lnTo>
                <a:close/>
                <a:moveTo>
                  <a:pt x="2251648" y="2984008"/>
                </a:moveTo>
                <a:lnTo>
                  <a:pt x="2251648" y="2994439"/>
                </a:lnTo>
                <a:lnTo>
                  <a:pt x="2262106" y="2994439"/>
                </a:lnTo>
                <a:lnTo>
                  <a:pt x="2262106" y="2984008"/>
                </a:lnTo>
                <a:close/>
                <a:moveTo>
                  <a:pt x="1596367" y="2984008"/>
                </a:moveTo>
                <a:cubicBezTo>
                  <a:pt x="1596367" y="2987042"/>
                  <a:pt x="1596367" y="2990077"/>
                  <a:pt x="1591043" y="2989129"/>
                </a:cubicBezTo>
                <a:lnTo>
                  <a:pt x="1591043" y="2999560"/>
                </a:lnTo>
                <a:cubicBezTo>
                  <a:pt x="1603973" y="3007716"/>
                  <a:pt x="1606445" y="2981921"/>
                  <a:pt x="1596367" y="2984008"/>
                </a:cubicBezTo>
                <a:close/>
                <a:moveTo>
                  <a:pt x="1559857" y="2984008"/>
                </a:moveTo>
                <a:cubicBezTo>
                  <a:pt x="1560427" y="2992542"/>
                  <a:pt x="1559286" y="3002405"/>
                  <a:pt x="1570506" y="2999939"/>
                </a:cubicBezTo>
                <a:lnTo>
                  <a:pt x="1570316" y="2999560"/>
                </a:lnTo>
                <a:cubicBezTo>
                  <a:pt x="1571059" y="2992542"/>
                  <a:pt x="1566655" y="2985980"/>
                  <a:pt x="1559857" y="2984008"/>
                </a:cubicBezTo>
                <a:close/>
                <a:moveTo>
                  <a:pt x="5529572" y="2983818"/>
                </a:moveTo>
                <a:lnTo>
                  <a:pt x="5530523" y="2984766"/>
                </a:lnTo>
                <a:lnTo>
                  <a:pt x="5529382" y="2985145"/>
                </a:lnTo>
                <a:cubicBezTo>
                  <a:pt x="5529781" y="2985430"/>
                  <a:pt x="5530314" y="2985430"/>
                  <a:pt x="5530713" y="2985145"/>
                </a:cubicBezTo>
                <a:cubicBezTo>
                  <a:pt x="5530998" y="2984747"/>
                  <a:pt x="5530998" y="2984216"/>
                  <a:pt x="5530713" y="2983818"/>
                </a:cubicBezTo>
                <a:close/>
                <a:moveTo>
                  <a:pt x="5449896" y="2983628"/>
                </a:moveTo>
                <a:lnTo>
                  <a:pt x="5443621" y="2986283"/>
                </a:lnTo>
                <a:lnTo>
                  <a:pt x="5445903" y="2986283"/>
                </a:lnTo>
                <a:lnTo>
                  <a:pt x="5449896" y="2988180"/>
                </a:lnTo>
                <a:lnTo>
                  <a:pt x="5449896" y="2985904"/>
                </a:lnTo>
                <a:close/>
                <a:moveTo>
                  <a:pt x="3050687" y="2983059"/>
                </a:moveTo>
                <a:lnTo>
                  <a:pt x="3050687" y="3003922"/>
                </a:lnTo>
                <a:cubicBezTo>
                  <a:pt x="3067801" y="3005060"/>
                  <a:pt x="3071414" y="2979455"/>
                  <a:pt x="3050687" y="2983059"/>
                </a:cubicBezTo>
                <a:close/>
                <a:moveTo>
                  <a:pt x="3855241" y="2982680"/>
                </a:moveTo>
                <a:lnTo>
                  <a:pt x="3853844" y="2983702"/>
                </a:lnTo>
                <a:lnTo>
                  <a:pt x="3849227" y="2982727"/>
                </a:lnTo>
                <a:cubicBezTo>
                  <a:pt x="3847634" y="2982964"/>
                  <a:pt x="3846778" y="2984482"/>
                  <a:pt x="3846683" y="2988939"/>
                </a:cubicBezTo>
                <a:lnTo>
                  <a:pt x="3853844" y="2983702"/>
                </a:lnTo>
                <a:lnTo>
                  <a:pt x="3856191" y="2984197"/>
                </a:lnTo>
                <a:close/>
                <a:moveTo>
                  <a:pt x="2438878" y="2982049"/>
                </a:moveTo>
                <a:cubicBezTo>
                  <a:pt x="2439404" y="2984351"/>
                  <a:pt x="2454022" y="2998043"/>
                  <a:pt x="2444467" y="2984956"/>
                </a:cubicBezTo>
                <a:cubicBezTo>
                  <a:pt x="2440094" y="2981779"/>
                  <a:pt x="2438703" y="2981281"/>
                  <a:pt x="2438878" y="2982049"/>
                </a:cubicBezTo>
                <a:close/>
                <a:moveTo>
                  <a:pt x="5301194" y="2980973"/>
                </a:moveTo>
                <a:lnTo>
                  <a:pt x="5301003" y="2982111"/>
                </a:lnTo>
                <a:cubicBezTo>
                  <a:pt x="5300623" y="2982547"/>
                  <a:pt x="5300623" y="2983192"/>
                  <a:pt x="5301003" y="2983628"/>
                </a:cubicBezTo>
                <a:cubicBezTo>
                  <a:pt x="5301441" y="2984008"/>
                  <a:pt x="5302087" y="2984008"/>
                  <a:pt x="5302525" y="2983628"/>
                </a:cubicBezTo>
                <a:cubicBezTo>
                  <a:pt x="5302943" y="2983135"/>
                  <a:pt x="5302943" y="2982414"/>
                  <a:pt x="5302525" y="2981921"/>
                </a:cubicBezTo>
                <a:cubicBezTo>
                  <a:pt x="5302430" y="2981295"/>
                  <a:pt x="5301840" y="2980878"/>
                  <a:pt x="5301232" y="2980973"/>
                </a:cubicBezTo>
                <a:cubicBezTo>
                  <a:pt x="5301213" y="2980973"/>
                  <a:pt x="5301213" y="2980973"/>
                  <a:pt x="5301194" y="2980973"/>
                </a:cubicBezTo>
                <a:close/>
                <a:moveTo>
                  <a:pt x="5489306" y="2980783"/>
                </a:moveTo>
                <a:lnTo>
                  <a:pt x="5491541" y="2980783"/>
                </a:lnTo>
                <a:lnTo>
                  <a:pt x="5491160" y="2983059"/>
                </a:lnTo>
                <a:cubicBezTo>
                  <a:pt x="5490381" y="2983533"/>
                  <a:pt x="5489354" y="2983268"/>
                  <a:pt x="5488878" y="2982490"/>
                </a:cubicBezTo>
                <a:close/>
                <a:moveTo>
                  <a:pt x="2560843" y="2980783"/>
                </a:moveTo>
                <a:lnTo>
                  <a:pt x="2561371" y="2981331"/>
                </a:lnTo>
                <a:lnTo>
                  <a:pt x="2554187" y="3009802"/>
                </a:lnTo>
                <a:cubicBezTo>
                  <a:pt x="2563886" y="3010513"/>
                  <a:pt x="2568556" y="2994688"/>
                  <a:pt x="2565954" y="2986091"/>
                </a:cubicBezTo>
                <a:lnTo>
                  <a:pt x="2561371" y="2981331"/>
                </a:lnTo>
                <a:lnTo>
                  <a:pt x="2561413" y="2981162"/>
                </a:lnTo>
                <a:close/>
                <a:moveTo>
                  <a:pt x="5437346" y="2979645"/>
                </a:moveTo>
                <a:cubicBezTo>
                  <a:pt x="5437346" y="2979835"/>
                  <a:pt x="5435444" y="2980593"/>
                  <a:pt x="5435254" y="2982301"/>
                </a:cubicBezTo>
                <a:lnTo>
                  <a:pt x="5434874" y="2983249"/>
                </a:lnTo>
                <a:cubicBezTo>
                  <a:pt x="5434874" y="2984956"/>
                  <a:pt x="5434874" y="2986663"/>
                  <a:pt x="5436015" y="2987042"/>
                </a:cubicBezTo>
                <a:cubicBezTo>
                  <a:pt x="5437156" y="2987421"/>
                  <a:pt x="5437536" y="2985714"/>
                  <a:pt x="5437346" y="2983439"/>
                </a:cubicBezTo>
                <a:cubicBezTo>
                  <a:pt x="5437156" y="2981162"/>
                  <a:pt x="5437346" y="2979455"/>
                  <a:pt x="5437346" y="2979645"/>
                </a:cubicBezTo>
                <a:close/>
                <a:moveTo>
                  <a:pt x="3484625" y="2979076"/>
                </a:moveTo>
                <a:cubicBezTo>
                  <a:pt x="3467511" y="2995387"/>
                  <a:pt x="3503641" y="2987990"/>
                  <a:pt x="3484625" y="2979076"/>
                </a:cubicBezTo>
                <a:close/>
                <a:moveTo>
                  <a:pt x="1372552" y="2979076"/>
                </a:moveTo>
                <a:cubicBezTo>
                  <a:pt x="1367418" y="3000888"/>
                  <a:pt x="1388145" y="2980214"/>
                  <a:pt x="1372552" y="2979076"/>
                </a:cubicBezTo>
                <a:close/>
                <a:moveTo>
                  <a:pt x="5414717" y="2978697"/>
                </a:moveTo>
                <a:cubicBezTo>
                  <a:pt x="5409773" y="3000508"/>
                  <a:pt x="5430310" y="2979835"/>
                  <a:pt x="5414717" y="2978697"/>
                </a:cubicBezTo>
                <a:close/>
                <a:moveTo>
                  <a:pt x="5490114" y="2978412"/>
                </a:moveTo>
                <a:cubicBezTo>
                  <a:pt x="5489430" y="2978735"/>
                  <a:pt x="5489126" y="2979531"/>
                  <a:pt x="5489449" y="2980214"/>
                </a:cubicBezTo>
                <a:lnTo>
                  <a:pt x="5489306" y="2980783"/>
                </a:lnTo>
                <a:lnTo>
                  <a:pt x="5482413" y="2980783"/>
                </a:lnTo>
                <a:cubicBezTo>
                  <a:pt x="5480892" y="2992732"/>
                  <a:pt x="5483554" y="2999750"/>
                  <a:pt x="5492871" y="3001646"/>
                </a:cubicBezTo>
                <a:cubicBezTo>
                  <a:pt x="5494393" y="2994629"/>
                  <a:pt x="5500288" y="2991594"/>
                  <a:pt x="5498006" y="2980783"/>
                </a:cubicBezTo>
                <a:lnTo>
                  <a:pt x="5491921" y="2980783"/>
                </a:lnTo>
                <a:cubicBezTo>
                  <a:pt x="5492263" y="2980271"/>
                  <a:pt x="5492263" y="2979588"/>
                  <a:pt x="5491921" y="2979076"/>
                </a:cubicBezTo>
                <a:cubicBezTo>
                  <a:pt x="5491598" y="2978393"/>
                  <a:pt x="5490799" y="2978090"/>
                  <a:pt x="5490114" y="2978412"/>
                </a:cubicBezTo>
                <a:close/>
                <a:moveTo>
                  <a:pt x="5294538" y="2977749"/>
                </a:moveTo>
                <a:lnTo>
                  <a:pt x="5294538" y="2979266"/>
                </a:lnTo>
                <a:cubicBezTo>
                  <a:pt x="5293835" y="2979455"/>
                  <a:pt x="5293416" y="2980195"/>
                  <a:pt x="5293607" y="2980897"/>
                </a:cubicBezTo>
                <a:cubicBezTo>
                  <a:pt x="5293796" y="2981599"/>
                  <a:pt x="5294538" y="2982016"/>
                  <a:pt x="5295242" y="2981826"/>
                </a:cubicBezTo>
                <a:cubicBezTo>
                  <a:pt x="5295318" y="2981807"/>
                  <a:pt x="5295413" y="2981770"/>
                  <a:pt x="5295489" y="2981732"/>
                </a:cubicBezTo>
                <a:cubicBezTo>
                  <a:pt x="5295793" y="2981201"/>
                  <a:pt x="5295793" y="2980555"/>
                  <a:pt x="5295489" y="2980024"/>
                </a:cubicBezTo>
                <a:cubicBezTo>
                  <a:pt x="5296021" y="2979512"/>
                  <a:pt x="5296021" y="2978678"/>
                  <a:pt x="5295508" y="2978147"/>
                </a:cubicBezTo>
                <a:cubicBezTo>
                  <a:pt x="5295260" y="2977881"/>
                  <a:pt x="5294900" y="2977749"/>
                  <a:pt x="5294538" y="2977749"/>
                </a:cubicBezTo>
                <a:close/>
                <a:moveTo>
                  <a:pt x="1767889" y="2977559"/>
                </a:moveTo>
                <a:cubicBezTo>
                  <a:pt x="1762690" y="2985221"/>
                  <a:pt x="1760837" y="2994667"/>
                  <a:pt x="1762754" y="3003733"/>
                </a:cubicBezTo>
                <a:cubicBezTo>
                  <a:pt x="1779678" y="3013216"/>
                  <a:pt x="1777587" y="2977749"/>
                  <a:pt x="1768459" y="2979076"/>
                </a:cubicBezTo>
                <a:close/>
                <a:moveTo>
                  <a:pt x="5511783" y="2976611"/>
                </a:moveTo>
                <a:lnTo>
                  <a:pt x="5512711" y="2976611"/>
                </a:lnTo>
                <a:lnTo>
                  <a:pt x="5511793" y="2976706"/>
                </a:lnTo>
                <a:close/>
                <a:moveTo>
                  <a:pt x="1392878" y="2975315"/>
                </a:moveTo>
                <a:cubicBezTo>
                  <a:pt x="1393244" y="2974737"/>
                  <a:pt x="1392139" y="2975520"/>
                  <a:pt x="1388145" y="2979076"/>
                </a:cubicBezTo>
                <a:cubicBezTo>
                  <a:pt x="1377449" y="2991025"/>
                  <a:pt x="1391782" y="2977049"/>
                  <a:pt x="1392878" y="2975315"/>
                </a:cubicBezTo>
                <a:close/>
                <a:moveTo>
                  <a:pt x="5334661" y="2975093"/>
                </a:moveTo>
                <a:cubicBezTo>
                  <a:pt x="5333881" y="2974733"/>
                  <a:pt x="5332931" y="2975074"/>
                  <a:pt x="5332569" y="2975852"/>
                </a:cubicBezTo>
                <a:lnTo>
                  <a:pt x="5333710" y="2977180"/>
                </a:lnTo>
                <a:cubicBezTo>
                  <a:pt x="5333710" y="2977180"/>
                  <a:pt x="5332569" y="2978318"/>
                  <a:pt x="5333710" y="2978886"/>
                </a:cubicBezTo>
                <a:cubicBezTo>
                  <a:pt x="5334205" y="2979304"/>
                  <a:pt x="5334927" y="2979304"/>
                  <a:pt x="5335422" y="2978886"/>
                </a:cubicBezTo>
                <a:cubicBezTo>
                  <a:pt x="5335840" y="2978393"/>
                  <a:pt x="5335840" y="2977673"/>
                  <a:pt x="5335422" y="2977180"/>
                </a:cubicBezTo>
                <a:cubicBezTo>
                  <a:pt x="5335783" y="2976402"/>
                  <a:pt x="5335441" y="2975454"/>
                  <a:pt x="5334661" y="2975093"/>
                </a:cubicBezTo>
                <a:close/>
                <a:moveTo>
                  <a:pt x="2700228" y="2973955"/>
                </a:moveTo>
                <a:cubicBezTo>
                  <a:pt x="2695093" y="2995577"/>
                  <a:pt x="2715821" y="2973955"/>
                  <a:pt x="2700228" y="2973955"/>
                </a:cubicBezTo>
                <a:close/>
                <a:moveTo>
                  <a:pt x="2359847" y="2973955"/>
                </a:moveTo>
                <a:lnTo>
                  <a:pt x="2359892" y="2975830"/>
                </a:lnTo>
                <a:lnTo>
                  <a:pt x="2342520" y="2984529"/>
                </a:lnTo>
                <a:cubicBezTo>
                  <a:pt x="2339501" y="2989461"/>
                  <a:pt x="2340642" y="2994914"/>
                  <a:pt x="2349769" y="2996526"/>
                </a:cubicBezTo>
                <a:cubicBezTo>
                  <a:pt x="2344635" y="2982443"/>
                  <a:pt x="2356508" y="2986284"/>
                  <a:pt x="2360037" y="2981963"/>
                </a:cubicBezTo>
                <a:lnTo>
                  <a:pt x="2359892" y="2975830"/>
                </a:lnTo>
                <a:lnTo>
                  <a:pt x="2360227" y="2975662"/>
                </a:lnTo>
                <a:close/>
                <a:moveTo>
                  <a:pt x="2083169" y="2973955"/>
                </a:moveTo>
                <a:cubicBezTo>
                  <a:pt x="2081267" y="2981732"/>
                  <a:pt x="2060350" y="2996715"/>
                  <a:pt x="2072710" y="2999939"/>
                </a:cubicBezTo>
                <a:cubicBezTo>
                  <a:pt x="2076893" y="2988749"/>
                  <a:pt x="2108460" y="2991025"/>
                  <a:pt x="2083169" y="2973955"/>
                </a:cubicBezTo>
                <a:close/>
                <a:moveTo>
                  <a:pt x="681142" y="2973955"/>
                </a:moveTo>
                <a:cubicBezTo>
                  <a:pt x="680317" y="2980992"/>
                  <a:pt x="684753" y="2987592"/>
                  <a:pt x="691601" y="2989508"/>
                </a:cubicBezTo>
                <a:cubicBezTo>
                  <a:pt x="691601" y="2981352"/>
                  <a:pt x="692742" y="2971490"/>
                  <a:pt x="681522" y="2973955"/>
                </a:cubicBezTo>
                <a:close/>
                <a:moveTo>
                  <a:pt x="5204784" y="2973386"/>
                </a:moveTo>
                <a:lnTo>
                  <a:pt x="5205545" y="2974714"/>
                </a:lnTo>
                <a:cubicBezTo>
                  <a:pt x="5205126" y="2974240"/>
                  <a:pt x="5204404" y="2974202"/>
                  <a:pt x="5203929" y="2974619"/>
                </a:cubicBezTo>
                <a:cubicBezTo>
                  <a:pt x="5203890" y="2974638"/>
                  <a:pt x="5203871" y="2974676"/>
                  <a:pt x="5203833" y="2974714"/>
                </a:cubicBezTo>
                <a:cubicBezTo>
                  <a:pt x="5203453" y="2975150"/>
                  <a:pt x="5203453" y="2975795"/>
                  <a:pt x="5203833" y="2976231"/>
                </a:cubicBezTo>
                <a:cubicBezTo>
                  <a:pt x="5203833" y="2976231"/>
                  <a:pt x="5204784" y="2977180"/>
                  <a:pt x="5205545" y="2976231"/>
                </a:cubicBezTo>
                <a:cubicBezTo>
                  <a:pt x="5206324" y="2976023"/>
                  <a:pt x="5206800" y="2975207"/>
                  <a:pt x="5206590" y="2974429"/>
                </a:cubicBezTo>
                <a:cubicBezTo>
                  <a:pt x="5206382" y="2973652"/>
                  <a:pt x="5205564" y="2973178"/>
                  <a:pt x="5204784" y="2973386"/>
                </a:cubicBezTo>
                <a:close/>
                <a:moveTo>
                  <a:pt x="3809413" y="2973007"/>
                </a:moveTo>
                <a:cubicBezTo>
                  <a:pt x="3802282" y="2972078"/>
                  <a:pt x="3795550" y="2976535"/>
                  <a:pt x="3793630" y="2983439"/>
                </a:cubicBezTo>
                <a:cubicBezTo>
                  <a:pt x="3799068" y="2983363"/>
                  <a:pt x="3804412" y="2985032"/>
                  <a:pt x="3808842" y="2988180"/>
                </a:cubicBezTo>
                <a:lnTo>
                  <a:pt x="3809413" y="2988560"/>
                </a:lnTo>
                <a:close/>
                <a:moveTo>
                  <a:pt x="5431261" y="2972627"/>
                </a:moveTo>
                <a:lnTo>
                  <a:pt x="5430881" y="2973007"/>
                </a:lnTo>
                <a:cubicBezTo>
                  <a:pt x="5430405" y="2973424"/>
                  <a:pt x="5430367" y="2974145"/>
                  <a:pt x="5430786" y="2974619"/>
                </a:cubicBezTo>
                <a:cubicBezTo>
                  <a:pt x="5430805" y="2974657"/>
                  <a:pt x="5430842" y="2974676"/>
                  <a:pt x="5430881" y="2974714"/>
                </a:cubicBezTo>
                <a:cubicBezTo>
                  <a:pt x="5431318" y="2975093"/>
                  <a:pt x="5431965" y="2975093"/>
                  <a:pt x="5432402" y="2974714"/>
                </a:cubicBezTo>
                <a:cubicBezTo>
                  <a:pt x="5432782" y="2974278"/>
                  <a:pt x="5432782" y="2973633"/>
                  <a:pt x="5432402" y="2973196"/>
                </a:cubicBezTo>
                <a:cubicBezTo>
                  <a:pt x="5432117" y="2972855"/>
                  <a:pt x="5431698" y="2972647"/>
                  <a:pt x="5431261" y="2972627"/>
                </a:cubicBezTo>
                <a:close/>
                <a:moveTo>
                  <a:pt x="3751415" y="2972627"/>
                </a:moveTo>
                <a:cubicBezTo>
                  <a:pt x="3735442" y="2990267"/>
                  <a:pt x="3770431" y="2988370"/>
                  <a:pt x="3751415" y="2972627"/>
                </a:cubicBezTo>
                <a:close/>
                <a:moveTo>
                  <a:pt x="5511507" y="2972248"/>
                </a:moveTo>
                <a:cubicBezTo>
                  <a:pt x="5511507" y="2972248"/>
                  <a:pt x="5511507" y="2973196"/>
                  <a:pt x="5511507" y="2973955"/>
                </a:cubicBezTo>
                <a:lnTo>
                  <a:pt x="5511783" y="2976611"/>
                </a:lnTo>
                <a:lnTo>
                  <a:pt x="5507133" y="2976611"/>
                </a:lnTo>
                <a:lnTo>
                  <a:pt x="5499717" y="2979645"/>
                </a:lnTo>
                <a:lnTo>
                  <a:pt x="5504851" y="2991594"/>
                </a:lnTo>
                <a:cubicBezTo>
                  <a:pt x="5504281" y="2992656"/>
                  <a:pt x="5504281" y="2993946"/>
                  <a:pt x="5504851" y="2995008"/>
                </a:cubicBezTo>
                <a:cubicBezTo>
                  <a:pt x="5505707" y="2997037"/>
                  <a:pt x="5508046" y="2997986"/>
                  <a:pt x="5510081" y="2997132"/>
                </a:cubicBezTo>
                <a:cubicBezTo>
                  <a:pt x="5510119" y="2997113"/>
                  <a:pt x="5510138" y="2997113"/>
                  <a:pt x="5510176" y="2997094"/>
                </a:cubicBezTo>
                <a:cubicBezTo>
                  <a:pt x="5512134" y="2996222"/>
                  <a:pt x="5513066" y="2993965"/>
                  <a:pt x="5512268" y="2991973"/>
                </a:cubicBezTo>
                <a:cubicBezTo>
                  <a:pt x="5511887" y="2991082"/>
                  <a:pt x="5511222" y="2990342"/>
                  <a:pt x="5510366" y="2989887"/>
                </a:cubicBezTo>
                <a:lnTo>
                  <a:pt x="5511887" y="2987421"/>
                </a:lnTo>
                <a:cubicBezTo>
                  <a:pt x="5514550" y="2984463"/>
                  <a:pt x="5515995" y="2980593"/>
                  <a:pt x="5515881" y="2976611"/>
                </a:cubicBezTo>
                <a:lnTo>
                  <a:pt x="5512711" y="2976611"/>
                </a:lnTo>
                <a:lnTo>
                  <a:pt x="5514550" y="2976421"/>
                </a:lnTo>
                <a:lnTo>
                  <a:pt x="5513218" y="2973955"/>
                </a:lnTo>
                <a:cubicBezTo>
                  <a:pt x="5513561" y="2973443"/>
                  <a:pt x="5513561" y="2972760"/>
                  <a:pt x="5513218" y="2972248"/>
                </a:cubicBezTo>
                <a:cubicBezTo>
                  <a:pt x="5512724" y="2971831"/>
                  <a:pt x="5512001" y="2971831"/>
                  <a:pt x="5511507" y="2972248"/>
                </a:cubicBezTo>
                <a:close/>
                <a:moveTo>
                  <a:pt x="5459975" y="2971869"/>
                </a:moveTo>
                <a:lnTo>
                  <a:pt x="5459933" y="2972408"/>
                </a:lnTo>
                <a:lnTo>
                  <a:pt x="5459461" y="2972571"/>
                </a:lnTo>
                <a:cubicBezTo>
                  <a:pt x="5459176" y="2973159"/>
                  <a:pt x="5459309" y="2973879"/>
                  <a:pt x="5459784" y="2974335"/>
                </a:cubicBezTo>
                <a:lnTo>
                  <a:pt x="5459933" y="2972408"/>
                </a:lnTo>
                <a:lnTo>
                  <a:pt x="5459975" y="2972394"/>
                </a:lnTo>
                <a:lnTo>
                  <a:pt x="5459975" y="2973576"/>
                </a:lnTo>
                <a:cubicBezTo>
                  <a:pt x="5460412" y="2973955"/>
                  <a:pt x="5461059" y="2973955"/>
                  <a:pt x="5461496" y="2973576"/>
                </a:cubicBezTo>
                <a:cubicBezTo>
                  <a:pt x="5461914" y="2973083"/>
                  <a:pt x="5461914" y="2972362"/>
                  <a:pt x="5461496" y="2971869"/>
                </a:cubicBezTo>
                <a:lnTo>
                  <a:pt x="5459975" y="2972394"/>
                </a:lnTo>
                <a:close/>
                <a:moveTo>
                  <a:pt x="5468132" y="2970750"/>
                </a:moveTo>
                <a:cubicBezTo>
                  <a:pt x="5467790" y="2970883"/>
                  <a:pt x="5467524" y="2971148"/>
                  <a:pt x="5467391" y="2971490"/>
                </a:cubicBezTo>
                <a:cubicBezTo>
                  <a:pt x="5467067" y="2972267"/>
                  <a:pt x="5467467" y="2973159"/>
                  <a:pt x="5468246" y="2973481"/>
                </a:cubicBezTo>
                <a:lnTo>
                  <a:pt x="5469863" y="2972790"/>
                </a:lnTo>
                <a:lnTo>
                  <a:pt x="5469863" y="2973007"/>
                </a:lnTo>
                <a:lnTo>
                  <a:pt x="5470243" y="2972627"/>
                </a:lnTo>
                <a:lnTo>
                  <a:pt x="5469863" y="2972790"/>
                </a:lnTo>
                <a:lnTo>
                  <a:pt x="5469863" y="2971490"/>
                </a:lnTo>
                <a:cubicBezTo>
                  <a:pt x="5469596" y="2970807"/>
                  <a:pt x="5468817" y="2970484"/>
                  <a:pt x="5468132" y="2970750"/>
                </a:cubicBezTo>
                <a:close/>
                <a:moveTo>
                  <a:pt x="5515120" y="2970162"/>
                </a:moveTo>
                <a:lnTo>
                  <a:pt x="5517972" y="2976421"/>
                </a:lnTo>
                <a:lnTo>
                  <a:pt x="5517972" y="2974145"/>
                </a:lnTo>
                <a:lnTo>
                  <a:pt x="5519684" y="2971110"/>
                </a:lnTo>
                <a:lnTo>
                  <a:pt x="5517402" y="2971110"/>
                </a:lnTo>
                <a:close/>
                <a:moveTo>
                  <a:pt x="5519874" y="2969593"/>
                </a:moveTo>
                <a:lnTo>
                  <a:pt x="5522156" y="2976042"/>
                </a:lnTo>
                <a:lnTo>
                  <a:pt x="5524628" y="2982490"/>
                </a:lnTo>
                <a:lnTo>
                  <a:pt x="5522917" y="2984956"/>
                </a:lnTo>
                <a:cubicBezTo>
                  <a:pt x="5522080" y="2986568"/>
                  <a:pt x="5522080" y="2988465"/>
                  <a:pt x="5522917" y="2990077"/>
                </a:cubicBezTo>
                <a:lnTo>
                  <a:pt x="5524057" y="2992732"/>
                </a:lnTo>
                <a:lnTo>
                  <a:pt x="5525389" y="2986094"/>
                </a:lnTo>
                <a:lnTo>
                  <a:pt x="5526910" y="2979266"/>
                </a:lnTo>
                <a:lnTo>
                  <a:pt x="5523107" y="2974335"/>
                </a:lnTo>
                <a:close/>
                <a:moveTo>
                  <a:pt x="2281502" y="2969024"/>
                </a:moveTo>
                <a:cubicBezTo>
                  <a:pt x="2281883" y="2979076"/>
                  <a:pt x="2267241" y="2975283"/>
                  <a:pt x="2271044" y="2989508"/>
                </a:cubicBezTo>
                <a:lnTo>
                  <a:pt x="2271044" y="2989887"/>
                </a:lnTo>
                <a:cubicBezTo>
                  <a:pt x="2274276" y="2991404"/>
                  <a:pt x="2291200" y="3002974"/>
                  <a:pt x="2291961" y="2989887"/>
                </a:cubicBezTo>
                <a:cubicBezTo>
                  <a:pt x="2277699" y="2993680"/>
                  <a:pt x="2295764" y="2965420"/>
                  <a:pt x="2281502" y="2969024"/>
                </a:cubicBezTo>
                <a:close/>
                <a:moveTo>
                  <a:pt x="3395251" y="2968834"/>
                </a:moveTo>
                <a:cubicBezTo>
                  <a:pt x="3390117" y="2990646"/>
                  <a:pt x="3410844" y="2969972"/>
                  <a:pt x="3395251" y="2968834"/>
                </a:cubicBezTo>
                <a:close/>
                <a:moveTo>
                  <a:pt x="2088493" y="2968834"/>
                </a:moveTo>
                <a:cubicBezTo>
                  <a:pt x="2082788" y="2976800"/>
                  <a:pt x="2096480" y="2963144"/>
                  <a:pt x="2088493" y="2968834"/>
                </a:cubicBezTo>
                <a:close/>
                <a:moveTo>
                  <a:pt x="1993985" y="2968834"/>
                </a:moveTo>
                <a:cubicBezTo>
                  <a:pt x="1981245" y="2966558"/>
                  <a:pt x="1982576" y="2977749"/>
                  <a:pt x="1967743" y="2973955"/>
                </a:cubicBezTo>
                <a:lnTo>
                  <a:pt x="1967743" y="2974145"/>
                </a:lnTo>
                <a:cubicBezTo>
                  <a:pt x="1967743" y="2981921"/>
                  <a:pt x="1965842" y="2993111"/>
                  <a:pt x="1973068" y="2995008"/>
                </a:cubicBezTo>
                <a:cubicBezTo>
                  <a:pt x="1973068" y="2980024"/>
                  <a:pt x="1995316" y="2985904"/>
                  <a:pt x="1993985" y="2968834"/>
                </a:cubicBezTo>
                <a:close/>
                <a:moveTo>
                  <a:pt x="3024445" y="2968265"/>
                </a:moveTo>
                <a:cubicBezTo>
                  <a:pt x="3023970" y="2974335"/>
                  <a:pt x="3023732" y="2980451"/>
                  <a:pt x="3025039" y="2985146"/>
                </a:cubicBezTo>
                <a:lnTo>
                  <a:pt x="3034405" y="2993069"/>
                </a:lnTo>
                <a:lnTo>
                  <a:pt x="3034714" y="2994439"/>
                </a:lnTo>
                <a:lnTo>
                  <a:pt x="3034904" y="2993491"/>
                </a:lnTo>
                <a:lnTo>
                  <a:pt x="3034405" y="2993069"/>
                </a:lnTo>
                <a:lnTo>
                  <a:pt x="3031362" y="2979574"/>
                </a:lnTo>
                <a:cubicBezTo>
                  <a:pt x="3030102" y="2974761"/>
                  <a:pt x="3028248" y="2970541"/>
                  <a:pt x="3024445" y="2968265"/>
                </a:cubicBezTo>
                <a:close/>
                <a:moveTo>
                  <a:pt x="885370" y="2968265"/>
                </a:moveTo>
                <a:lnTo>
                  <a:pt x="885370" y="2968645"/>
                </a:lnTo>
                <a:lnTo>
                  <a:pt x="885562" y="2968641"/>
                </a:lnTo>
                <a:lnTo>
                  <a:pt x="896019" y="2989129"/>
                </a:lnTo>
                <a:cubicBezTo>
                  <a:pt x="895021" y="2982585"/>
                  <a:pt x="898408" y="2971454"/>
                  <a:pt x="893506" y="2968458"/>
                </a:cubicBezTo>
                <a:lnTo>
                  <a:pt x="885562" y="2968641"/>
                </a:lnTo>
                <a:close/>
                <a:moveTo>
                  <a:pt x="774889" y="2968265"/>
                </a:moveTo>
                <a:cubicBezTo>
                  <a:pt x="773748" y="2988560"/>
                  <a:pt x="792764" y="2988749"/>
                  <a:pt x="795807" y="3004871"/>
                </a:cubicBezTo>
                <a:cubicBezTo>
                  <a:pt x="802082" y="2980593"/>
                  <a:pt x="787630" y="2976042"/>
                  <a:pt x="775650" y="2968645"/>
                </a:cubicBezTo>
                <a:close/>
                <a:moveTo>
                  <a:pt x="5476804" y="2967791"/>
                </a:moveTo>
                <a:cubicBezTo>
                  <a:pt x="5476765" y="2967810"/>
                  <a:pt x="5476746" y="2967848"/>
                  <a:pt x="5476709" y="2967886"/>
                </a:cubicBezTo>
                <a:cubicBezTo>
                  <a:pt x="5476328" y="2968322"/>
                  <a:pt x="5476328" y="2968967"/>
                  <a:pt x="5476709" y="2969403"/>
                </a:cubicBezTo>
                <a:cubicBezTo>
                  <a:pt x="5475967" y="2969821"/>
                  <a:pt x="5475720" y="2970750"/>
                  <a:pt x="5476138" y="2971490"/>
                </a:cubicBezTo>
                <a:cubicBezTo>
                  <a:pt x="5476557" y="2972229"/>
                  <a:pt x="5477488" y="2972476"/>
                  <a:pt x="5478230" y="2972059"/>
                </a:cubicBezTo>
                <a:lnTo>
                  <a:pt x="5478420" y="2969593"/>
                </a:lnTo>
                <a:cubicBezTo>
                  <a:pt x="5478420" y="2969593"/>
                  <a:pt x="5479561" y="2969593"/>
                  <a:pt x="5478420" y="2967886"/>
                </a:cubicBezTo>
                <a:cubicBezTo>
                  <a:pt x="5478002" y="2967412"/>
                  <a:pt x="5477279" y="2967374"/>
                  <a:pt x="5476804" y="2967791"/>
                </a:cubicBezTo>
                <a:close/>
                <a:moveTo>
                  <a:pt x="3772142" y="2967317"/>
                </a:moveTo>
                <a:lnTo>
                  <a:pt x="3772142" y="2977749"/>
                </a:lnTo>
                <a:lnTo>
                  <a:pt x="3782601" y="2977749"/>
                </a:lnTo>
                <a:lnTo>
                  <a:pt x="3782601" y="2967317"/>
                </a:lnTo>
                <a:close/>
                <a:moveTo>
                  <a:pt x="2385138" y="2966748"/>
                </a:moveTo>
                <a:lnTo>
                  <a:pt x="2385138" y="2977180"/>
                </a:lnTo>
                <a:lnTo>
                  <a:pt x="2395597" y="2977180"/>
                </a:lnTo>
                <a:lnTo>
                  <a:pt x="2395597" y="2966748"/>
                </a:lnTo>
                <a:close/>
                <a:moveTo>
                  <a:pt x="252220" y="2966511"/>
                </a:moveTo>
                <a:lnTo>
                  <a:pt x="247763" y="2970767"/>
                </a:lnTo>
                <a:lnTo>
                  <a:pt x="247584" y="2970731"/>
                </a:lnTo>
                <a:lnTo>
                  <a:pt x="247204" y="2971300"/>
                </a:lnTo>
                <a:lnTo>
                  <a:pt x="247763" y="2970767"/>
                </a:lnTo>
                <a:lnTo>
                  <a:pt x="253480" y="2971916"/>
                </a:lnTo>
                <a:cubicBezTo>
                  <a:pt x="255714" y="2971347"/>
                  <a:pt x="257948" y="2969972"/>
                  <a:pt x="259374" y="2968265"/>
                </a:cubicBezTo>
                <a:cubicBezTo>
                  <a:pt x="257948" y="2966938"/>
                  <a:pt x="254906" y="2966179"/>
                  <a:pt x="252220" y="2966511"/>
                </a:cubicBezTo>
                <a:close/>
                <a:moveTo>
                  <a:pt x="3129032" y="2966179"/>
                </a:moveTo>
                <a:cubicBezTo>
                  <a:pt x="3124087" y="2987990"/>
                  <a:pt x="3144815" y="2967317"/>
                  <a:pt x="3129032" y="2966179"/>
                </a:cubicBezTo>
                <a:close/>
                <a:moveTo>
                  <a:pt x="5483459" y="2964946"/>
                </a:moveTo>
                <a:cubicBezTo>
                  <a:pt x="5483421" y="2964965"/>
                  <a:pt x="5483402" y="2965003"/>
                  <a:pt x="5483364" y="2965041"/>
                </a:cubicBezTo>
                <a:cubicBezTo>
                  <a:pt x="5482831" y="2965534"/>
                  <a:pt x="5482793" y="2966388"/>
                  <a:pt x="5483307" y="2966919"/>
                </a:cubicBezTo>
                <a:cubicBezTo>
                  <a:pt x="5483611" y="2967241"/>
                  <a:pt x="5484068" y="2967393"/>
                  <a:pt x="5484505" y="2967317"/>
                </a:cubicBezTo>
                <a:lnTo>
                  <a:pt x="5485076" y="2966558"/>
                </a:lnTo>
                <a:cubicBezTo>
                  <a:pt x="5485456" y="2966122"/>
                  <a:pt x="5485456" y="2965477"/>
                  <a:pt x="5485076" y="2965041"/>
                </a:cubicBezTo>
                <a:cubicBezTo>
                  <a:pt x="5484657" y="2964567"/>
                  <a:pt x="5483935" y="2964529"/>
                  <a:pt x="5483459" y="2964946"/>
                </a:cubicBezTo>
                <a:close/>
                <a:moveTo>
                  <a:pt x="205750" y="2964851"/>
                </a:moveTo>
                <a:cubicBezTo>
                  <a:pt x="200806" y="2986473"/>
                  <a:pt x="221343" y="2965800"/>
                  <a:pt x="205750" y="2964851"/>
                </a:cubicBezTo>
                <a:close/>
                <a:moveTo>
                  <a:pt x="2596402" y="2963903"/>
                </a:moveTo>
                <a:cubicBezTo>
                  <a:pt x="2575865" y="2976800"/>
                  <a:pt x="2613706" y="2971490"/>
                  <a:pt x="2596402" y="2963903"/>
                </a:cubicBezTo>
                <a:close/>
                <a:moveTo>
                  <a:pt x="2328471" y="2963903"/>
                </a:moveTo>
                <a:cubicBezTo>
                  <a:pt x="2311547" y="2980214"/>
                  <a:pt x="2347487" y="2972627"/>
                  <a:pt x="2328471" y="2963903"/>
                </a:cubicBezTo>
                <a:close/>
                <a:moveTo>
                  <a:pt x="5491084" y="2963751"/>
                </a:moveTo>
                <a:cubicBezTo>
                  <a:pt x="5490818" y="2963789"/>
                  <a:pt x="5490590" y="2963922"/>
                  <a:pt x="5490400" y="2964093"/>
                </a:cubicBezTo>
                <a:cubicBezTo>
                  <a:pt x="5489145" y="2963827"/>
                  <a:pt x="5487909" y="2964643"/>
                  <a:pt x="5487642" y="2965894"/>
                </a:cubicBezTo>
                <a:cubicBezTo>
                  <a:pt x="5487376" y="2967146"/>
                  <a:pt x="5488194" y="2968379"/>
                  <a:pt x="5489449" y="2968645"/>
                </a:cubicBezTo>
                <a:lnTo>
                  <a:pt x="5489829" y="2966368"/>
                </a:lnTo>
                <a:cubicBezTo>
                  <a:pt x="5489829" y="2966368"/>
                  <a:pt x="5490780" y="2966368"/>
                  <a:pt x="5491541" y="2966368"/>
                </a:cubicBezTo>
                <a:cubicBezTo>
                  <a:pt x="5492263" y="2966236"/>
                  <a:pt x="5492758" y="2965553"/>
                  <a:pt x="5492624" y="2964832"/>
                </a:cubicBezTo>
                <a:cubicBezTo>
                  <a:pt x="5492491" y="2964112"/>
                  <a:pt x="5491807" y="2963619"/>
                  <a:pt x="5491084" y="2963751"/>
                </a:cubicBezTo>
                <a:close/>
                <a:moveTo>
                  <a:pt x="5222659" y="2962955"/>
                </a:moveTo>
                <a:lnTo>
                  <a:pt x="5223075" y="2964282"/>
                </a:lnTo>
                <a:lnTo>
                  <a:pt x="5221898" y="2964282"/>
                </a:lnTo>
                <a:cubicBezTo>
                  <a:pt x="5221556" y="2964794"/>
                  <a:pt x="5221556" y="2965477"/>
                  <a:pt x="5221898" y="2965989"/>
                </a:cubicBezTo>
                <a:cubicBezTo>
                  <a:pt x="5222392" y="2966406"/>
                  <a:pt x="5223115" y="2966406"/>
                  <a:pt x="5223610" y="2965989"/>
                </a:cubicBezTo>
                <a:lnTo>
                  <a:pt x="5223075" y="2964282"/>
                </a:lnTo>
                <a:lnTo>
                  <a:pt x="5223610" y="2964282"/>
                </a:lnTo>
                <a:close/>
                <a:moveTo>
                  <a:pt x="2888673" y="2962765"/>
                </a:moveTo>
                <a:cubicBezTo>
                  <a:pt x="2871559" y="2979076"/>
                  <a:pt x="2907689" y="2971490"/>
                  <a:pt x="2888673" y="2962765"/>
                </a:cubicBezTo>
                <a:close/>
                <a:moveTo>
                  <a:pt x="5465109" y="2960868"/>
                </a:moveTo>
                <a:lnTo>
                  <a:pt x="5460545" y="2962955"/>
                </a:lnTo>
                <a:lnTo>
                  <a:pt x="5462066" y="2966368"/>
                </a:lnTo>
                <a:lnTo>
                  <a:pt x="5465109" y="2968765"/>
                </a:lnTo>
                <a:lnTo>
                  <a:pt x="5465109" y="2969593"/>
                </a:lnTo>
                <a:lnTo>
                  <a:pt x="5465679" y="2969214"/>
                </a:lnTo>
                <a:lnTo>
                  <a:pt x="5465109" y="2968765"/>
                </a:lnTo>
                <a:lnTo>
                  <a:pt x="5465109" y="2965041"/>
                </a:lnTo>
                <a:close/>
                <a:moveTo>
                  <a:pt x="2793952" y="2960513"/>
                </a:moveTo>
                <a:cubicBezTo>
                  <a:pt x="2788698" y="2960868"/>
                  <a:pt x="2781805" y="2969498"/>
                  <a:pt x="2789031" y="2985335"/>
                </a:cubicBezTo>
                <a:cubicBezTo>
                  <a:pt x="2802818" y="2968076"/>
                  <a:pt x="2799205" y="2960157"/>
                  <a:pt x="2793952" y="2960513"/>
                </a:cubicBezTo>
                <a:close/>
                <a:moveTo>
                  <a:pt x="1863537" y="2959920"/>
                </a:moveTo>
                <a:cubicBezTo>
                  <a:pt x="1853412" y="2976563"/>
                  <a:pt x="1873664" y="2988939"/>
                  <a:pt x="1884021" y="2982324"/>
                </a:cubicBezTo>
                <a:lnTo>
                  <a:pt x="1889385" y="2969329"/>
                </a:lnTo>
                <a:lnTo>
                  <a:pt x="1889589" y="2969403"/>
                </a:lnTo>
                <a:lnTo>
                  <a:pt x="1889589" y="2968834"/>
                </a:lnTo>
                <a:lnTo>
                  <a:pt x="1889385" y="2969329"/>
                </a:lnTo>
                <a:close/>
                <a:moveTo>
                  <a:pt x="5211440" y="2959730"/>
                </a:moveTo>
                <a:cubicBezTo>
                  <a:pt x="5210736" y="2960584"/>
                  <a:pt x="5210337" y="2961665"/>
                  <a:pt x="5210299" y="2962765"/>
                </a:cubicBezTo>
                <a:lnTo>
                  <a:pt x="5210299" y="2965610"/>
                </a:lnTo>
                <a:lnTo>
                  <a:pt x="5212771" y="2965610"/>
                </a:lnTo>
                <a:lnTo>
                  <a:pt x="5214862" y="2966368"/>
                </a:lnTo>
                <a:lnTo>
                  <a:pt x="5213532" y="2962955"/>
                </a:lnTo>
                <a:cubicBezTo>
                  <a:pt x="5212580" y="2961058"/>
                  <a:pt x="5211630" y="2959541"/>
                  <a:pt x="5211440" y="2959730"/>
                </a:cubicBezTo>
                <a:close/>
                <a:moveTo>
                  <a:pt x="5478420" y="2958782"/>
                </a:moveTo>
                <a:cubicBezTo>
                  <a:pt x="5478078" y="2959294"/>
                  <a:pt x="5478078" y="2959977"/>
                  <a:pt x="5478420" y="2960489"/>
                </a:cubicBezTo>
                <a:cubicBezTo>
                  <a:pt x="5477735" y="2960906"/>
                  <a:pt x="5477526" y="2961798"/>
                  <a:pt x="5477945" y="2962481"/>
                </a:cubicBezTo>
                <a:cubicBezTo>
                  <a:pt x="5478362" y="2963163"/>
                  <a:pt x="5479257" y="2963372"/>
                  <a:pt x="5479941" y="2962955"/>
                </a:cubicBezTo>
                <a:lnTo>
                  <a:pt x="5480131" y="2960489"/>
                </a:lnTo>
                <a:cubicBezTo>
                  <a:pt x="5480131" y="2960489"/>
                  <a:pt x="5481082" y="2959541"/>
                  <a:pt x="5480131" y="2958782"/>
                </a:cubicBezTo>
                <a:cubicBezTo>
                  <a:pt x="5479637" y="2958365"/>
                  <a:pt x="5478914" y="2958365"/>
                  <a:pt x="5478420" y="2958782"/>
                </a:cubicBezTo>
                <a:close/>
                <a:moveTo>
                  <a:pt x="5352916" y="2958782"/>
                </a:moveTo>
                <a:lnTo>
                  <a:pt x="5353867" y="2959351"/>
                </a:lnTo>
                <a:cubicBezTo>
                  <a:pt x="5353449" y="2959844"/>
                  <a:pt x="5353449" y="2960565"/>
                  <a:pt x="5353867" y="2961058"/>
                </a:cubicBezTo>
                <a:cubicBezTo>
                  <a:pt x="5353867" y="2961058"/>
                  <a:pt x="5353867" y="2961058"/>
                  <a:pt x="5355579" y="2961058"/>
                </a:cubicBezTo>
                <a:cubicBezTo>
                  <a:pt x="5355997" y="2960565"/>
                  <a:pt x="5355997" y="2959844"/>
                  <a:pt x="5355579" y="2959351"/>
                </a:cubicBezTo>
                <a:cubicBezTo>
                  <a:pt x="5355579" y="2959351"/>
                  <a:pt x="5353677" y="2958782"/>
                  <a:pt x="5352916" y="2958782"/>
                </a:cubicBezTo>
                <a:close/>
                <a:moveTo>
                  <a:pt x="2862812" y="2958213"/>
                </a:moveTo>
                <a:cubicBezTo>
                  <a:pt x="2853779" y="2965041"/>
                  <a:pt x="2851992" y="2977900"/>
                  <a:pt x="2858838" y="2986909"/>
                </a:cubicBezTo>
                <a:cubicBezTo>
                  <a:pt x="2862108" y="2991215"/>
                  <a:pt x="2866957" y="2994060"/>
                  <a:pt x="2872320" y="2994818"/>
                </a:cubicBezTo>
                <a:lnTo>
                  <a:pt x="2873271" y="2994818"/>
                </a:lnTo>
                <a:cubicBezTo>
                  <a:pt x="2873271" y="2981883"/>
                  <a:pt x="2869638" y="2969214"/>
                  <a:pt x="2862812" y="2958213"/>
                </a:cubicBezTo>
                <a:close/>
                <a:moveTo>
                  <a:pt x="2684445" y="2958213"/>
                </a:moveTo>
                <a:cubicBezTo>
                  <a:pt x="2683475" y="2965212"/>
                  <a:pt x="2687753" y="2971888"/>
                  <a:pt x="2694523" y="2973955"/>
                </a:cubicBezTo>
                <a:lnTo>
                  <a:pt x="2694903" y="2973955"/>
                </a:lnTo>
                <a:cubicBezTo>
                  <a:pt x="2695835" y="2966843"/>
                  <a:pt x="2691366" y="2960129"/>
                  <a:pt x="2684445" y="2958213"/>
                </a:cubicBezTo>
                <a:close/>
                <a:moveTo>
                  <a:pt x="1497295" y="2958213"/>
                </a:moveTo>
                <a:lnTo>
                  <a:pt x="1497295" y="2979076"/>
                </a:lnTo>
                <a:cubicBezTo>
                  <a:pt x="1513649" y="2981542"/>
                  <a:pt x="1511937" y="2965989"/>
                  <a:pt x="1518022" y="2958782"/>
                </a:cubicBezTo>
                <a:lnTo>
                  <a:pt x="1517832" y="2958213"/>
                </a:lnTo>
                <a:close/>
                <a:moveTo>
                  <a:pt x="5326104" y="2957075"/>
                </a:moveTo>
                <a:cubicBezTo>
                  <a:pt x="5326104" y="2957075"/>
                  <a:pt x="5325914" y="2957075"/>
                  <a:pt x="5326104" y="2958782"/>
                </a:cubicBezTo>
                <a:cubicBezTo>
                  <a:pt x="5326599" y="2959199"/>
                  <a:pt x="5327321" y="2959199"/>
                  <a:pt x="5327815" y="2958782"/>
                </a:cubicBezTo>
                <a:cubicBezTo>
                  <a:pt x="5328158" y="2958270"/>
                  <a:pt x="5328158" y="2957587"/>
                  <a:pt x="5327815" y="2957075"/>
                </a:cubicBezTo>
                <a:cubicBezTo>
                  <a:pt x="5327321" y="2956658"/>
                  <a:pt x="5326599" y="2956658"/>
                  <a:pt x="5326104" y="2957075"/>
                </a:cubicBezTo>
                <a:close/>
                <a:moveTo>
                  <a:pt x="3798954" y="2956885"/>
                </a:moveTo>
                <a:cubicBezTo>
                  <a:pt x="3794010" y="2978697"/>
                  <a:pt x="3814547" y="2958023"/>
                  <a:pt x="3798954" y="2956885"/>
                </a:cubicBezTo>
                <a:close/>
                <a:moveTo>
                  <a:pt x="3003528" y="2956506"/>
                </a:moveTo>
                <a:cubicBezTo>
                  <a:pt x="3004422" y="2956866"/>
                  <a:pt x="3004840" y="2957891"/>
                  <a:pt x="3004479" y="2958782"/>
                </a:cubicBezTo>
                <a:lnTo>
                  <a:pt x="2999725" y="2959730"/>
                </a:lnTo>
                <a:cubicBezTo>
                  <a:pt x="2999687" y="2959635"/>
                  <a:pt x="2999668" y="2959522"/>
                  <a:pt x="2999649" y="2959408"/>
                </a:cubicBezTo>
                <a:cubicBezTo>
                  <a:pt x="2999497" y="2958478"/>
                  <a:pt x="3000124" y="2957606"/>
                  <a:pt x="3001056" y="2957454"/>
                </a:cubicBezTo>
                <a:lnTo>
                  <a:pt x="3001246" y="2957454"/>
                </a:lnTo>
                <a:cubicBezTo>
                  <a:pt x="3001607" y="2956563"/>
                  <a:pt x="3002634" y="2956145"/>
                  <a:pt x="3003528" y="2956506"/>
                </a:cubicBezTo>
                <a:close/>
                <a:moveTo>
                  <a:pt x="5434684" y="2954609"/>
                </a:moveTo>
                <a:lnTo>
                  <a:pt x="5430120" y="2956506"/>
                </a:lnTo>
                <a:lnTo>
                  <a:pt x="5431642" y="2959920"/>
                </a:lnTo>
                <a:lnTo>
                  <a:pt x="5434684" y="2962449"/>
                </a:lnTo>
                <a:lnTo>
                  <a:pt x="5434684" y="2963144"/>
                </a:lnTo>
                <a:lnTo>
                  <a:pt x="5435064" y="2962765"/>
                </a:lnTo>
                <a:lnTo>
                  <a:pt x="5434684" y="2962449"/>
                </a:lnTo>
                <a:lnTo>
                  <a:pt x="5434684" y="2958592"/>
                </a:lnTo>
                <a:close/>
                <a:moveTo>
                  <a:pt x="237126" y="2953471"/>
                </a:moveTo>
                <a:cubicBezTo>
                  <a:pt x="232182" y="2975093"/>
                  <a:pt x="252718" y="2954609"/>
                  <a:pt x="237126" y="2953471"/>
                </a:cubicBezTo>
                <a:close/>
                <a:moveTo>
                  <a:pt x="3395251" y="2953282"/>
                </a:moveTo>
                <a:cubicBezTo>
                  <a:pt x="3390117" y="2974904"/>
                  <a:pt x="3410844" y="2954420"/>
                  <a:pt x="3395251" y="2953282"/>
                </a:cubicBezTo>
                <a:close/>
                <a:moveTo>
                  <a:pt x="5498196" y="2953092"/>
                </a:moveTo>
                <a:cubicBezTo>
                  <a:pt x="5498196" y="2953092"/>
                  <a:pt x="5498196" y="2953092"/>
                  <a:pt x="5497055" y="2955178"/>
                </a:cubicBezTo>
                <a:cubicBezTo>
                  <a:pt x="5497055" y="2956316"/>
                  <a:pt x="5497055" y="2956885"/>
                  <a:pt x="5497055" y="2957834"/>
                </a:cubicBezTo>
                <a:lnTo>
                  <a:pt x="5497055" y="2960489"/>
                </a:lnTo>
                <a:cubicBezTo>
                  <a:pt x="5496675" y="2973386"/>
                  <a:pt x="5509225" y="2960489"/>
                  <a:pt x="5499908" y="2957644"/>
                </a:cubicBezTo>
                <a:lnTo>
                  <a:pt x="5499717" y="2955178"/>
                </a:lnTo>
                <a:cubicBezTo>
                  <a:pt x="5499717" y="2954230"/>
                  <a:pt x="5499717" y="2953471"/>
                  <a:pt x="5499717" y="2953092"/>
                </a:cubicBezTo>
                <a:cubicBezTo>
                  <a:pt x="5499280" y="2952713"/>
                  <a:pt x="5498633" y="2952713"/>
                  <a:pt x="5498196" y="2953092"/>
                </a:cubicBezTo>
                <a:close/>
                <a:moveTo>
                  <a:pt x="2512543" y="2953092"/>
                </a:moveTo>
                <a:cubicBezTo>
                  <a:pt x="2510071" y="2973765"/>
                  <a:pt x="2488963" y="2946833"/>
                  <a:pt x="2485350" y="2968645"/>
                </a:cubicBezTo>
                <a:lnTo>
                  <a:pt x="2486301" y="2968645"/>
                </a:lnTo>
                <a:cubicBezTo>
                  <a:pt x="2493775" y="2977066"/>
                  <a:pt x="2502655" y="2984121"/>
                  <a:pt x="2512543" y="2989508"/>
                </a:cubicBezTo>
                <a:cubicBezTo>
                  <a:pt x="2517297" y="2985145"/>
                  <a:pt x="2523572" y="2956316"/>
                  <a:pt x="2512543" y="2953092"/>
                </a:cubicBezTo>
                <a:close/>
                <a:moveTo>
                  <a:pt x="1915260" y="2953092"/>
                </a:moveTo>
                <a:lnTo>
                  <a:pt x="1915260" y="2963144"/>
                </a:lnTo>
                <a:lnTo>
                  <a:pt x="1900238" y="2959351"/>
                </a:lnTo>
                <a:lnTo>
                  <a:pt x="1891871" y="2978318"/>
                </a:lnTo>
                <a:lnTo>
                  <a:pt x="1883504" y="2996336"/>
                </a:lnTo>
                <a:lnTo>
                  <a:pt x="1919634" y="2991973"/>
                </a:lnTo>
                <a:cubicBezTo>
                  <a:pt x="1939600" y="2988749"/>
                  <a:pt x="1955954" y="2983628"/>
                  <a:pt x="1955383" y="2980024"/>
                </a:cubicBezTo>
                <a:lnTo>
                  <a:pt x="1955193" y="2980024"/>
                </a:lnTo>
                <a:cubicBezTo>
                  <a:pt x="1955193" y="2976042"/>
                  <a:pt x="1942262" y="2969972"/>
                  <a:pt x="1927240" y="2966179"/>
                </a:cubicBezTo>
                <a:lnTo>
                  <a:pt x="1916401" y="2963524"/>
                </a:lnTo>
                <a:lnTo>
                  <a:pt x="1925719" y="2963524"/>
                </a:lnTo>
                <a:lnTo>
                  <a:pt x="1925719" y="2953092"/>
                </a:lnTo>
                <a:close/>
                <a:moveTo>
                  <a:pt x="1413626" y="2953092"/>
                </a:moveTo>
                <a:cubicBezTo>
                  <a:pt x="1394611" y="2949488"/>
                  <a:pt x="1394611" y="2972059"/>
                  <a:pt x="1403168" y="2979076"/>
                </a:cubicBezTo>
                <a:cubicBezTo>
                  <a:pt x="1426177" y="2977749"/>
                  <a:pt x="1412676" y="2969972"/>
                  <a:pt x="1413626" y="2953092"/>
                </a:cubicBezTo>
                <a:close/>
                <a:moveTo>
                  <a:pt x="111622" y="2953092"/>
                </a:moveTo>
                <a:lnTo>
                  <a:pt x="111622" y="2953661"/>
                </a:lnTo>
                <a:cubicBezTo>
                  <a:pt x="110101" y="2965610"/>
                  <a:pt x="112953" y="2972627"/>
                  <a:pt x="122081" y="2974524"/>
                </a:cubicBezTo>
                <a:cubicBezTo>
                  <a:pt x="130257" y="2966179"/>
                  <a:pt x="127976" y="2950627"/>
                  <a:pt x="111622" y="2953092"/>
                </a:cubicBezTo>
                <a:close/>
                <a:moveTo>
                  <a:pt x="1602642" y="2952144"/>
                </a:moveTo>
                <a:lnTo>
                  <a:pt x="1601691" y="2953092"/>
                </a:lnTo>
                <a:lnTo>
                  <a:pt x="1602913" y="2954656"/>
                </a:lnTo>
                <a:lnTo>
                  <a:pt x="1603950" y="2964259"/>
                </a:lnTo>
                <a:cubicBezTo>
                  <a:pt x="1605257" y="2967554"/>
                  <a:pt x="1607872" y="2969403"/>
                  <a:pt x="1613101" y="2967696"/>
                </a:cubicBezTo>
                <a:lnTo>
                  <a:pt x="1602913" y="2954656"/>
                </a:lnTo>
                <a:close/>
                <a:moveTo>
                  <a:pt x="5235138" y="2951954"/>
                </a:moveTo>
                <a:cubicBezTo>
                  <a:pt x="5231168" y="2952713"/>
                  <a:pt x="5227983" y="2954799"/>
                  <a:pt x="5227983" y="2958213"/>
                </a:cubicBezTo>
                <a:cubicBezTo>
                  <a:pt x="5225606" y="2959541"/>
                  <a:pt x="5224028" y="2961950"/>
                  <a:pt x="5223800" y="2964662"/>
                </a:cubicBezTo>
                <a:lnTo>
                  <a:pt x="5224180" y="2964662"/>
                </a:lnTo>
                <a:cubicBezTo>
                  <a:pt x="5224827" y="2966198"/>
                  <a:pt x="5225968" y="2967469"/>
                  <a:pt x="5227413" y="2968265"/>
                </a:cubicBezTo>
                <a:cubicBezTo>
                  <a:pt x="5227033" y="2968701"/>
                  <a:pt x="5227033" y="2969346"/>
                  <a:pt x="5227413" y="2969783"/>
                </a:cubicBezTo>
                <a:cubicBezTo>
                  <a:pt x="5227413" y="2969783"/>
                  <a:pt x="5228364" y="2969783"/>
                  <a:pt x="5229124" y="2969783"/>
                </a:cubicBezTo>
                <a:cubicBezTo>
                  <a:pt x="5229600" y="2969365"/>
                  <a:pt x="5229638" y="2968645"/>
                  <a:pt x="5229219" y="2968170"/>
                </a:cubicBezTo>
                <a:cubicBezTo>
                  <a:pt x="5229200" y="2968132"/>
                  <a:pt x="5229162" y="2968114"/>
                  <a:pt x="5229124" y="2968076"/>
                </a:cubicBezTo>
                <a:cubicBezTo>
                  <a:pt x="5231178" y="2969043"/>
                  <a:pt x="5233536" y="2969043"/>
                  <a:pt x="5235589" y="2968076"/>
                </a:cubicBezTo>
                <a:cubicBezTo>
                  <a:pt x="5239488" y="2966406"/>
                  <a:pt x="5241408" y="2962006"/>
                  <a:pt x="5239963" y="2958023"/>
                </a:cubicBezTo>
                <a:cubicBezTo>
                  <a:pt x="5240914" y="2957549"/>
                  <a:pt x="5242055" y="2957549"/>
                  <a:pt x="5243006" y="2958023"/>
                </a:cubicBezTo>
                <a:lnTo>
                  <a:pt x="5237111" y="2972438"/>
                </a:lnTo>
                <a:lnTo>
                  <a:pt x="5234829" y="2978318"/>
                </a:lnTo>
                <a:cubicBezTo>
                  <a:pt x="5233973" y="2977881"/>
                  <a:pt x="5233136" y="2977369"/>
                  <a:pt x="5232357" y="2976800"/>
                </a:cubicBezTo>
                <a:cubicBezTo>
                  <a:pt x="5233118" y="2977635"/>
                  <a:pt x="5233802" y="2978526"/>
                  <a:pt x="5234448" y="2979455"/>
                </a:cubicBezTo>
                <a:lnTo>
                  <a:pt x="5228173" y="2994629"/>
                </a:lnTo>
                <a:lnTo>
                  <a:pt x="5240343" y="2994629"/>
                </a:lnTo>
                <a:cubicBezTo>
                  <a:pt x="5240343" y="3006767"/>
                  <a:pt x="5230646" y="3018147"/>
                  <a:pt x="5237491" y="3029338"/>
                </a:cubicBezTo>
                <a:cubicBezTo>
                  <a:pt x="5246999" y="3020234"/>
                  <a:pt x="5251297" y="3006976"/>
                  <a:pt x="5248900" y="2994060"/>
                </a:cubicBezTo>
                <a:cubicBezTo>
                  <a:pt x="5255404" y="2993320"/>
                  <a:pt x="5261793" y="2991803"/>
                  <a:pt x="5267916" y="2989508"/>
                </a:cubicBezTo>
                <a:lnTo>
                  <a:pt x="5278375" y="2985145"/>
                </a:lnTo>
                <a:lnTo>
                  <a:pt x="5274381" y="2976042"/>
                </a:lnTo>
                <a:lnTo>
                  <a:pt x="5274381" y="2975093"/>
                </a:lnTo>
                <a:lnTo>
                  <a:pt x="5274381" y="2973007"/>
                </a:lnTo>
                <a:lnTo>
                  <a:pt x="5272100" y="2973007"/>
                </a:lnTo>
                <a:cubicBezTo>
                  <a:pt x="5270388" y="2970693"/>
                  <a:pt x="5268543" y="2968474"/>
                  <a:pt x="5266585" y="2966368"/>
                </a:cubicBezTo>
                <a:lnTo>
                  <a:pt x="5269627" y="2965231"/>
                </a:lnTo>
                <a:lnTo>
                  <a:pt x="5267916" y="2954799"/>
                </a:lnTo>
                <a:lnTo>
                  <a:pt x="5265254" y="2954799"/>
                </a:lnTo>
                <a:lnTo>
                  <a:pt x="5262592" y="2954799"/>
                </a:lnTo>
                <a:lnTo>
                  <a:pt x="5263542" y="2956885"/>
                </a:lnTo>
                <a:cubicBezTo>
                  <a:pt x="5264284" y="2959029"/>
                  <a:pt x="5264665" y="2961267"/>
                  <a:pt x="5264683" y="2963524"/>
                </a:cubicBezTo>
                <a:lnTo>
                  <a:pt x="5264683" y="2965420"/>
                </a:lnTo>
                <a:cubicBezTo>
                  <a:pt x="5262858" y="2963619"/>
                  <a:pt x="5260900" y="2961968"/>
                  <a:pt x="5258788" y="2960489"/>
                </a:cubicBezTo>
                <a:lnTo>
                  <a:pt x="5246999" y="2952523"/>
                </a:lnTo>
                <a:lnTo>
                  <a:pt x="5246999" y="2953661"/>
                </a:lnTo>
                <a:cubicBezTo>
                  <a:pt x="5243861" y="2951765"/>
                  <a:pt x="5239107" y="2951196"/>
                  <a:pt x="5235138" y="2951954"/>
                </a:cubicBezTo>
                <a:close/>
                <a:moveTo>
                  <a:pt x="5313934" y="2951954"/>
                </a:moveTo>
                <a:cubicBezTo>
                  <a:pt x="5308800" y="2973576"/>
                  <a:pt x="5329527" y="2952902"/>
                  <a:pt x="5313934" y="2951954"/>
                </a:cubicBezTo>
                <a:close/>
                <a:moveTo>
                  <a:pt x="3097656" y="2951575"/>
                </a:moveTo>
                <a:lnTo>
                  <a:pt x="3097656" y="2951764"/>
                </a:lnTo>
                <a:lnTo>
                  <a:pt x="3097731" y="2951765"/>
                </a:lnTo>
                <a:lnTo>
                  <a:pt x="3101566" y="2961524"/>
                </a:lnTo>
                <a:cubicBezTo>
                  <a:pt x="3111513" y="2968609"/>
                  <a:pt x="3133976" y="2967080"/>
                  <a:pt x="3118573" y="2956696"/>
                </a:cubicBezTo>
                <a:cubicBezTo>
                  <a:pt x="3115293" y="2968503"/>
                  <a:pt x="3112547" y="2955984"/>
                  <a:pt x="3105844" y="2951868"/>
                </a:cubicBezTo>
                <a:lnTo>
                  <a:pt x="3097731" y="2951765"/>
                </a:lnTo>
                <a:close/>
                <a:moveTo>
                  <a:pt x="5517212" y="2949299"/>
                </a:moveTo>
                <a:cubicBezTo>
                  <a:pt x="5518353" y="2949299"/>
                  <a:pt x="5518543" y="2952144"/>
                  <a:pt x="5518353" y="2951764"/>
                </a:cubicBezTo>
                <a:lnTo>
                  <a:pt x="5517783" y="2951764"/>
                </a:lnTo>
                <a:lnTo>
                  <a:pt x="5517916" y="2953092"/>
                </a:lnTo>
                <a:lnTo>
                  <a:pt x="5517783" y="2953092"/>
                </a:lnTo>
                <a:lnTo>
                  <a:pt x="5518163" y="2955558"/>
                </a:lnTo>
                <a:lnTo>
                  <a:pt x="5517916" y="2953092"/>
                </a:lnTo>
                <a:lnTo>
                  <a:pt x="5518923" y="2953092"/>
                </a:lnTo>
                <a:cubicBezTo>
                  <a:pt x="5519208" y="2952694"/>
                  <a:pt x="5519208" y="2952163"/>
                  <a:pt x="5518923" y="2951764"/>
                </a:cubicBezTo>
                <a:lnTo>
                  <a:pt x="5518353" y="2951764"/>
                </a:lnTo>
                <a:lnTo>
                  <a:pt x="5517783" y="2949299"/>
                </a:lnTo>
                <a:close/>
                <a:moveTo>
                  <a:pt x="3874999" y="2948763"/>
                </a:moveTo>
                <a:cubicBezTo>
                  <a:pt x="3872818" y="2947865"/>
                  <a:pt x="3870025" y="2948635"/>
                  <a:pt x="3866840" y="2952144"/>
                </a:cubicBezTo>
                <a:cubicBezTo>
                  <a:pt x="3879771" y="2952144"/>
                  <a:pt x="3867981" y="2969403"/>
                  <a:pt x="3861706" y="2967696"/>
                </a:cubicBezTo>
                <a:lnTo>
                  <a:pt x="3851417" y="2957610"/>
                </a:lnTo>
                <a:lnTo>
                  <a:pt x="3851247" y="2957265"/>
                </a:lnTo>
                <a:lnTo>
                  <a:pt x="3850677" y="2956885"/>
                </a:lnTo>
                <a:lnTo>
                  <a:pt x="3851417" y="2957610"/>
                </a:lnTo>
                <a:lnTo>
                  <a:pt x="3857285" y="2969546"/>
                </a:lnTo>
                <a:cubicBezTo>
                  <a:pt x="3861468" y="2971490"/>
                  <a:pt x="3867126" y="2971964"/>
                  <a:pt x="3872165" y="2973007"/>
                </a:cubicBezTo>
                <a:cubicBezTo>
                  <a:pt x="3882576" y="2969166"/>
                  <a:pt x="3881542" y="2951457"/>
                  <a:pt x="3874999" y="2948763"/>
                </a:cubicBezTo>
                <a:close/>
                <a:moveTo>
                  <a:pt x="1721871" y="2948350"/>
                </a:moveTo>
                <a:cubicBezTo>
                  <a:pt x="1689924" y="2955368"/>
                  <a:pt x="1721871" y="2989887"/>
                  <a:pt x="1721871" y="2948350"/>
                </a:cubicBezTo>
                <a:close/>
                <a:moveTo>
                  <a:pt x="5426317" y="2948161"/>
                </a:moveTo>
                <a:cubicBezTo>
                  <a:pt x="5425841" y="2948217"/>
                  <a:pt x="5425423" y="2948502"/>
                  <a:pt x="5425176" y="2948919"/>
                </a:cubicBezTo>
                <a:lnTo>
                  <a:pt x="5426317" y="2949868"/>
                </a:lnTo>
                <a:cubicBezTo>
                  <a:pt x="5426811" y="2950285"/>
                  <a:pt x="5427534" y="2950285"/>
                  <a:pt x="5428028" y="2949868"/>
                </a:cubicBezTo>
                <a:cubicBezTo>
                  <a:pt x="5428028" y="2949868"/>
                  <a:pt x="5428979" y="2949868"/>
                  <a:pt x="5428028" y="2948161"/>
                </a:cubicBezTo>
                <a:cubicBezTo>
                  <a:pt x="5427534" y="2947743"/>
                  <a:pt x="5426811" y="2947743"/>
                  <a:pt x="5426317" y="2948161"/>
                </a:cubicBezTo>
                <a:close/>
                <a:moveTo>
                  <a:pt x="5432402" y="2947971"/>
                </a:moveTo>
                <a:lnTo>
                  <a:pt x="5430120" y="2948919"/>
                </a:lnTo>
                <a:lnTo>
                  <a:pt x="5432212" y="2954040"/>
                </a:lnTo>
                <a:lnTo>
                  <a:pt x="5433923" y="2951575"/>
                </a:lnTo>
                <a:cubicBezTo>
                  <a:pt x="5434741" y="2950550"/>
                  <a:pt x="5435216" y="2949280"/>
                  <a:pt x="5435254" y="2947971"/>
                </a:cubicBezTo>
                <a:cubicBezTo>
                  <a:pt x="5435254" y="2947971"/>
                  <a:pt x="5433733" y="2947971"/>
                  <a:pt x="5432402" y="2947971"/>
                </a:cubicBezTo>
                <a:close/>
                <a:moveTo>
                  <a:pt x="5274572" y="2947971"/>
                </a:moveTo>
                <a:lnTo>
                  <a:pt x="5278755" y="2950247"/>
                </a:lnTo>
                <a:lnTo>
                  <a:pt x="5269247" y="2954230"/>
                </a:lnTo>
                <a:lnTo>
                  <a:pt x="5272100" y="2957265"/>
                </a:lnTo>
                <a:lnTo>
                  <a:pt x="5274952" y="2960299"/>
                </a:lnTo>
                <a:lnTo>
                  <a:pt x="5276283" y="2958023"/>
                </a:lnTo>
                <a:lnTo>
                  <a:pt x="5283319" y="2974524"/>
                </a:lnTo>
                <a:lnTo>
                  <a:pt x="5285981" y="2967507"/>
                </a:lnTo>
                <a:lnTo>
                  <a:pt x="5288834" y="2960489"/>
                </a:lnTo>
                <a:lnTo>
                  <a:pt x="5281798" y="2957834"/>
                </a:lnTo>
                <a:lnTo>
                  <a:pt x="5277234" y="2955937"/>
                </a:lnTo>
                <a:lnTo>
                  <a:pt x="5278755" y="2953092"/>
                </a:lnTo>
                <a:lnTo>
                  <a:pt x="5282558" y="2954799"/>
                </a:lnTo>
                <a:lnTo>
                  <a:pt x="5286552" y="2956316"/>
                </a:lnTo>
                <a:lnTo>
                  <a:pt x="5286552" y="2954420"/>
                </a:lnTo>
                <a:lnTo>
                  <a:pt x="5286552" y="2952523"/>
                </a:lnTo>
                <a:lnTo>
                  <a:pt x="5279326" y="2949109"/>
                </a:lnTo>
                <a:cubicBezTo>
                  <a:pt x="5275142" y="2947212"/>
                  <a:pt x="5273050" y="2946643"/>
                  <a:pt x="5274572" y="2947971"/>
                </a:cubicBezTo>
                <a:close/>
                <a:moveTo>
                  <a:pt x="1742978" y="2947971"/>
                </a:moveTo>
                <a:cubicBezTo>
                  <a:pt x="1729667" y="2942281"/>
                  <a:pt x="1719779" y="2965420"/>
                  <a:pt x="1732519" y="2968645"/>
                </a:cubicBezTo>
                <a:cubicBezTo>
                  <a:pt x="1734801" y="2960489"/>
                  <a:pt x="1749443" y="2964282"/>
                  <a:pt x="1742978" y="2947971"/>
                </a:cubicBezTo>
                <a:close/>
                <a:moveTo>
                  <a:pt x="1429219" y="2947971"/>
                </a:moveTo>
                <a:lnTo>
                  <a:pt x="1429219" y="2948919"/>
                </a:lnTo>
                <a:cubicBezTo>
                  <a:pt x="1429219" y="2951954"/>
                  <a:pt x="1429219" y="2954989"/>
                  <a:pt x="1424085" y="2954040"/>
                </a:cubicBezTo>
                <a:lnTo>
                  <a:pt x="1424085" y="2964472"/>
                </a:lnTo>
                <a:cubicBezTo>
                  <a:pt x="1436825" y="2971679"/>
                  <a:pt x="1439488" y="2945695"/>
                  <a:pt x="1429219" y="2947971"/>
                </a:cubicBezTo>
                <a:close/>
                <a:moveTo>
                  <a:pt x="701869" y="2947971"/>
                </a:moveTo>
                <a:cubicBezTo>
                  <a:pt x="696925" y="2969593"/>
                  <a:pt x="717462" y="2947971"/>
                  <a:pt x="701869" y="2947971"/>
                </a:cubicBezTo>
                <a:close/>
                <a:moveTo>
                  <a:pt x="2399804" y="2947473"/>
                </a:moveTo>
                <a:cubicBezTo>
                  <a:pt x="2395835" y="2949014"/>
                  <a:pt x="2392174" y="2955273"/>
                  <a:pt x="2400731" y="2961627"/>
                </a:cubicBezTo>
                <a:cubicBezTo>
                  <a:pt x="2408052" y="2949109"/>
                  <a:pt x="2403774" y="2945932"/>
                  <a:pt x="2399804" y="2947473"/>
                </a:cubicBezTo>
                <a:close/>
                <a:moveTo>
                  <a:pt x="435840" y="2947402"/>
                </a:moveTo>
                <a:cubicBezTo>
                  <a:pt x="425001" y="2941902"/>
                  <a:pt x="410929" y="2956127"/>
                  <a:pt x="425381" y="2958782"/>
                </a:cubicBezTo>
                <a:lnTo>
                  <a:pt x="425381" y="2957644"/>
                </a:lnTo>
                <a:cubicBezTo>
                  <a:pt x="425381" y="2950816"/>
                  <a:pt x="434508" y="2952902"/>
                  <a:pt x="435840" y="2947402"/>
                </a:cubicBezTo>
                <a:close/>
                <a:moveTo>
                  <a:pt x="5473096" y="2947023"/>
                </a:moveTo>
                <a:lnTo>
                  <a:pt x="5475187" y="2951954"/>
                </a:lnTo>
                <a:lnTo>
                  <a:pt x="5472144" y="2951954"/>
                </a:lnTo>
                <a:lnTo>
                  <a:pt x="5469102" y="2951954"/>
                </a:lnTo>
                <a:lnTo>
                  <a:pt x="5472525" y="2959920"/>
                </a:lnTo>
                <a:lnTo>
                  <a:pt x="5474427" y="2956316"/>
                </a:lnTo>
                <a:cubicBezTo>
                  <a:pt x="5475815" y="2954097"/>
                  <a:pt x="5477469" y="2952049"/>
                  <a:pt x="5479370" y="2950247"/>
                </a:cubicBezTo>
                <a:lnTo>
                  <a:pt x="5482413" y="2947592"/>
                </a:lnTo>
                <a:lnTo>
                  <a:pt x="5477659" y="2947023"/>
                </a:lnTo>
                <a:close/>
                <a:moveTo>
                  <a:pt x="3835464" y="2946833"/>
                </a:moveTo>
                <a:cubicBezTo>
                  <a:pt x="3829569" y="2957644"/>
                  <a:pt x="3843641" y="2971869"/>
                  <a:pt x="3845923" y="2957265"/>
                </a:cubicBezTo>
                <a:cubicBezTo>
                  <a:pt x="3842690" y="2957265"/>
                  <a:pt x="3839838" y="2957265"/>
                  <a:pt x="3840789" y="2952144"/>
                </a:cubicBezTo>
                <a:cubicBezTo>
                  <a:pt x="3844782" y="2951006"/>
                  <a:pt x="3851057" y="2952144"/>
                  <a:pt x="3851247" y="2946833"/>
                </a:cubicBezTo>
                <a:close/>
                <a:moveTo>
                  <a:pt x="5204213" y="2945885"/>
                </a:moveTo>
                <a:lnTo>
                  <a:pt x="5205545" y="2947212"/>
                </a:lnTo>
                <a:cubicBezTo>
                  <a:pt x="5205050" y="2946795"/>
                  <a:pt x="5204328" y="2946795"/>
                  <a:pt x="5203833" y="2947212"/>
                </a:cubicBezTo>
                <a:cubicBezTo>
                  <a:pt x="5203453" y="2947649"/>
                  <a:pt x="5203453" y="2948294"/>
                  <a:pt x="5203833" y="2948730"/>
                </a:cubicBezTo>
                <a:cubicBezTo>
                  <a:pt x="5203833" y="2948730"/>
                  <a:pt x="5204974" y="2949868"/>
                  <a:pt x="5205545" y="2948730"/>
                </a:cubicBezTo>
                <a:cubicBezTo>
                  <a:pt x="5206324" y="2948369"/>
                  <a:pt x="5206666" y="2947421"/>
                  <a:pt x="5206305" y="2946643"/>
                </a:cubicBezTo>
                <a:cubicBezTo>
                  <a:pt x="5205944" y="2945866"/>
                  <a:pt x="5204993" y="2945524"/>
                  <a:pt x="5204213" y="2945885"/>
                </a:cubicBezTo>
                <a:close/>
                <a:moveTo>
                  <a:pt x="842874" y="2943532"/>
                </a:moveTo>
                <a:cubicBezTo>
                  <a:pt x="843239" y="2944332"/>
                  <a:pt x="854755" y="2967269"/>
                  <a:pt x="847339" y="2952333"/>
                </a:cubicBezTo>
                <a:cubicBezTo>
                  <a:pt x="843869" y="2945458"/>
                  <a:pt x="842752" y="2943265"/>
                  <a:pt x="842874" y="2943532"/>
                </a:cubicBezTo>
                <a:close/>
                <a:moveTo>
                  <a:pt x="1884074" y="2943229"/>
                </a:moveTo>
                <a:lnTo>
                  <a:pt x="1884074" y="2953661"/>
                </a:lnTo>
                <a:lnTo>
                  <a:pt x="1894533" y="2953661"/>
                </a:lnTo>
                <a:lnTo>
                  <a:pt x="1894533" y="2943229"/>
                </a:lnTo>
                <a:close/>
                <a:moveTo>
                  <a:pt x="3379468" y="2942850"/>
                </a:moveTo>
                <a:lnTo>
                  <a:pt x="3379468" y="2953282"/>
                </a:lnTo>
                <a:lnTo>
                  <a:pt x="3389927" y="2953282"/>
                </a:lnTo>
                <a:lnTo>
                  <a:pt x="3389927" y="2942850"/>
                </a:lnTo>
                <a:close/>
                <a:moveTo>
                  <a:pt x="2134701" y="2942850"/>
                </a:moveTo>
                <a:cubicBezTo>
                  <a:pt x="2129757" y="2964472"/>
                  <a:pt x="2150294" y="2942850"/>
                  <a:pt x="2134701" y="2942850"/>
                </a:cubicBezTo>
                <a:close/>
                <a:moveTo>
                  <a:pt x="2045209" y="2942486"/>
                </a:moveTo>
                <a:cubicBezTo>
                  <a:pt x="2043271" y="2942969"/>
                  <a:pt x="2041667" y="2944699"/>
                  <a:pt x="2040573" y="2948540"/>
                </a:cubicBezTo>
                <a:cubicBezTo>
                  <a:pt x="2044757" y="2948540"/>
                  <a:pt x="2046658" y="2952713"/>
                  <a:pt x="2045898" y="2958782"/>
                </a:cubicBezTo>
                <a:cubicBezTo>
                  <a:pt x="2051736" y="2958858"/>
                  <a:pt x="2057402" y="2956828"/>
                  <a:pt x="2061871" y="2953092"/>
                </a:cubicBezTo>
                <a:lnTo>
                  <a:pt x="2061491" y="2953661"/>
                </a:lnTo>
                <a:cubicBezTo>
                  <a:pt x="2062632" y="2957644"/>
                  <a:pt x="2061491" y="2963903"/>
                  <a:pt x="2066815" y="2964093"/>
                </a:cubicBezTo>
                <a:lnTo>
                  <a:pt x="2066815" y="2948540"/>
                </a:lnTo>
                <a:cubicBezTo>
                  <a:pt x="2059827" y="2950816"/>
                  <a:pt x="2051020" y="2941037"/>
                  <a:pt x="2045209" y="2942486"/>
                </a:cubicBezTo>
                <a:close/>
                <a:moveTo>
                  <a:pt x="2229970" y="2942281"/>
                </a:moveTo>
                <a:cubicBezTo>
                  <a:pt x="2224265" y="2969972"/>
                  <a:pt x="2245943" y="2948350"/>
                  <a:pt x="2229970" y="2942281"/>
                </a:cubicBezTo>
                <a:close/>
                <a:moveTo>
                  <a:pt x="5428028" y="2942091"/>
                </a:moveTo>
                <a:lnTo>
                  <a:pt x="5428436" y="2943040"/>
                </a:lnTo>
                <a:lnTo>
                  <a:pt x="5427458" y="2943040"/>
                </a:lnTo>
                <a:cubicBezTo>
                  <a:pt x="5427458" y="2943040"/>
                  <a:pt x="5426507" y="2943040"/>
                  <a:pt x="5427458" y="2944747"/>
                </a:cubicBezTo>
                <a:cubicBezTo>
                  <a:pt x="5427952" y="2945164"/>
                  <a:pt x="5428675" y="2945164"/>
                  <a:pt x="5429169" y="2944747"/>
                </a:cubicBezTo>
                <a:lnTo>
                  <a:pt x="5428436" y="2943040"/>
                </a:lnTo>
                <a:lnTo>
                  <a:pt x="5429169" y="2943040"/>
                </a:lnTo>
                <a:close/>
                <a:moveTo>
                  <a:pt x="1150829" y="2941333"/>
                </a:moveTo>
                <a:lnTo>
                  <a:pt x="1149689" y="2942660"/>
                </a:lnTo>
                <a:lnTo>
                  <a:pt x="1150829" y="2942091"/>
                </a:lnTo>
                <a:cubicBezTo>
                  <a:pt x="1150936" y="2942471"/>
                  <a:pt x="1150936" y="2942850"/>
                  <a:pt x="1150829" y="2943229"/>
                </a:cubicBezTo>
                <a:lnTo>
                  <a:pt x="1151970" y="2941333"/>
                </a:lnTo>
                <a:close/>
                <a:moveTo>
                  <a:pt x="312808" y="2940953"/>
                </a:moveTo>
                <a:lnTo>
                  <a:pt x="298356" y="2955558"/>
                </a:lnTo>
                <a:lnTo>
                  <a:pt x="283714" y="2969972"/>
                </a:lnTo>
                <a:lnTo>
                  <a:pt x="330493" y="2987801"/>
                </a:lnTo>
                <a:lnTo>
                  <a:pt x="377271" y="3005629"/>
                </a:lnTo>
                <a:lnTo>
                  <a:pt x="345135" y="2973196"/>
                </a:lnTo>
                <a:close/>
                <a:moveTo>
                  <a:pt x="5476898" y="2940384"/>
                </a:moveTo>
                <a:cubicBezTo>
                  <a:pt x="5476898" y="2940384"/>
                  <a:pt x="5475948" y="2941333"/>
                  <a:pt x="5476898" y="2942091"/>
                </a:cubicBezTo>
                <a:lnTo>
                  <a:pt x="5478478" y="2942091"/>
                </a:lnTo>
                <a:lnTo>
                  <a:pt x="5478420" y="2942850"/>
                </a:lnTo>
                <a:cubicBezTo>
                  <a:pt x="5478420" y="2942584"/>
                  <a:pt x="5478477" y="2942319"/>
                  <a:pt x="5478610" y="2942091"/>
                </a:cubicBezTo>
                <a:lnTo>
                  <a:pt x="5478478" y="2942091"/>
                </a:lnTo>
                <a:lnTo>
                  <a:pt x="5478610" y="2940384"/>
                </a:lnTo>
                <a:cubicBezTo>
                  <a:pt x="5478116" y="2939967"/>
                  <a:pt x="5477393" y="2939967"/>
                  <a:pt x="5476898" y="2940384"/>
                </a:cubicBezTo>
                <a:close/>
                <a:moveTo>
                  <a:pt x="2327990" y="2940322"/>
                </a:moveTo>
                <a:cubicBezTo>
                  <a:pt x="2328472" y="2942625"/>
                  <a:pt x="2343019" y="2956317"/>
                  <a:pt x="2333605" y="2943229"/>
                </a:cubicBezTo>
                <a:cubicBezTo>
                  <a:pt x="2329232" y="2940052"/>
                  <a:pt x="2327830" y="2939555"/>
                  <a:pt x="2327990" y="2940322"/>
                </a:cubicBezTo>
                <a:close/>
                <a:moveTo>
                  <a:pt x="5445142" y="2939815"/>
                </a:moveTo>
                <a:lnTo>
                  <a:pt x="5438867" y="2942471"/>
                </a:lnTo>
                <a:lnTo>
                  <a:pt x="5441529" y="2945126"/>
                </a:lnTo>
                <a:lnTo>
                  <a:pt x="5445142" y="2947013"/>
                </a:lnTo>
                <a:lnTo>
                  <a:pt x="5445142" y="2947592"/>
                </a:lnTo>
                <a:lnTo>
                  <a:pt x="5445523" y="2947212"/>
                </a:lnTo>
                <a:lnTo>
                  <a:pt x="5445142" y="2947013"/>
                </a:lnTo>
                <a:lnTo>
                  <a:pt x="5445142" y="2943609"/>
                </a:lnTo>
                <a:close/>
                <a:moveTo>
                  <a:pt x="5149277" y="2939758"/>
                </a:moveTo>
                <a:cubicBezTo>
                  <a:pt x="5148954" y="2940062"/>
                  <a:pt x="5148802" y="2940517"/>
                  <a:pt x="5148878" y="2940953"/>
                </a:cubicBezTo>
                <a:lnTo>
                  <a:pt x="5149448" y="2941522"/>
                </a:lnTo>
                <a:cubicBezTo>
                  <a:pt x="5149867" y="2941997"/>
                  <a:pt x="5150589" y="2942035"/>
                  <a:pt x="5151065" y="2941617"/>
                </a:cubicBezTo>
                <a:cubicBezTo>
                  <a:pt x="5151103" y="2941598"/>
                  <a:pt x="5151122" y="2941560"/>
                  <a:pt x="5151160" y="2941522"/>
                </a:cubicBezTo>
                <a:cubicBezTo>
                  <a:pt x="5151160" y="2941522"/>
                  <a:pt x="5151160" y="2940574"/>
                  <a:pt x="5151160" y="2939815"/>
                </a:cubicBezTo>
                <a:cubicBezTo>
                  <a:pt x="5150666" y="2939284"/>
                  <a:pt x="5149810" y="2939246"/>
                  <a:pt x="5149277" y="2939758"/>
                </a:cubicBezTo>
                <a:close/>
                <a:moveTo>
                  <a:pt x="5494393" y="2937919"/>
                </a:moveTo>
                <a:lnTo>
                  <a:pt x="5497436" y="2940953"/>
                </a:lnTo>
                <a:lnTo>
                  <a:pt x="5500288" y="2943988"/>
                </a:lnTo>
                <a:lnTo>
                  <a:pt x="5501809" y="2941712"/>
                </a:lnTo>
                <a:lnTo>
                  <a:pt x="5503330" y="2939626"/>
                </a:lnTo>
                <a:lnTo>
                  <a:pt x="5506183" y="2946074"/>
                </a:lnTo>
                <a:lnTo>
                  <a:pt x="5521395" y="2946074"/>
                </a:lnTo>
                <a:lnTo>
                  <a:pt x="5515881" y="2944557"/>
                </a:lnTo>
                <a:lnTo>
                  <a:pt x="5510176" y="2943229"/>
                </a:lnTo>
                <a:lnTo>
                  <a:pt x="5510176" y="2938488"/>
                </a:lnTo>
                <a:lnTo>
                  <a:pt x="5507514" y="2938488"/>
                </a:lnTo>
                <a:cubicBezTo>
                  <a:pt x="5504909" y="2938658"/>
                  <a:pt x="5502322" y="2938658"/>
                  <a:pt x="5499717" y="2938488"/>
                </a:cubicBezTo>
                <a:close/>
                <a:moveTo>
                  <a:pt x="259365" y="2937762"/>
                </a:moveTo>
                <a:cubicBezTo>
                  <a:pt x="258744" y="2937409"/>
                  <a:pt x="257948" y="2937824"/>
                  <a:pt x="257092" y="2939815"/>
                </a:cubicBezTo>
                <a:cubicBezTo>
                  <a:pt x="261514" y="2946786"/>
                  <a:pt x="261228" y="2938820"/>
                  <a:pt x="259365" y="2937762"/>
                </a:cubicBezTo>
                <a:close/>
                <a:moveTo>
                  <a:pt x="3405710" y="2937540"/>
                </a:moveTo>
                <a:cubicBezTo>
                  <a:pt x="3388215" y="2945126"/>
                  <a:pt x="3426057" y="2950627"/>
                  <a:pt x="3405710" y="2937540"/>
                </a:cubicBezTo>
                <a:close/>
                <a:moveTo>
                  <a:pt x="759296" y="2937540"/>
                </a:moveTo>
                <a:cubicBezTo>
                  <a:pt x="754162" y="2959351"/>
                  <a:pt x="774889" y="2938677"/>
                  <a:pt x="759296" y="2937540"/>
                </a:cubicBezTo>
                <a:close/>
                <a:moveTo>
                  <a:pt x="1910316" y="2937350"/>
                </a:moveTo>
                <a:cubicBezTo>
                  <a:pt x="1905182" y="2959161"/>
                  <a:pt x="1925909" y="2938488"/>
                  <a:pt x="1910316" y="2937350"/>
                </a:cubicBezTo>
                <a:close/>
                <a:moveTo>
                  <a:pt x="665549" y="2937350"/>
                </a:moveTo>
                <a:cubicBezTo>
                  <a:pt x="648435" y="2953661"/>
                  <a:pt x="684565" y="2946264"/>
                  <a:pt x="665549" y="2937350"/>
                </a:cubicBezTo>
                <a:close/>
                <a:moveTo>
                  <a:pt x="1816569" y="2936971"/>
                </a:moveTo>
                <a:cubicBezTo>
                  <a:pt x="1807821" y="2945126"/>
                  <a:pt x="1810293" y="2960679"/>
                  <a:pt x="1826647" y="2958782"/>
                </a:cubicBezTo>
                <a:lnTo>
                  <a:pt x="1827027" y="2957834"/>
                </a:lnTo>
                <a:cubicBezTo>
                  <a:pt x="1828358" y="2946074"/>
                  <a:pt x="1825696" y="2938867"/>
                  <a:pt x="1816569" y="2936971"/>
                </a:cubicBezTo>
                <a:close/>
                <a:moveTo>
                  <a:pt x="5458834" y="2936022"/>
                </a:moveTo>
                <a:lnTo>
                  <a:pt x="5462256" y="2941333"/>
                </a:lnTo>
                <a:lnTo>
                  <a:pt x="5463207" y="2939057"/>
                </a:lnTo>
                <a:lnTo>
                  <a:pt x="5463207" y="2936971"/>
                </a:lnTo>
                <a:lnTo>
                  <a:pt x="5461116" y="2936971"/>
                </a:lnTo>
                <a:close/>
                <a:moveTo>
                  <a:pt x="5429359" y="2935643"/>
                </a:moveTo>
                <a:cubicBezTo>
                  <a:pt x="5428846" y="2935605"/>
                  <a:pt x="5428389" y="2935927"/>
                  <a:pt x="5428218" y="2936402"/>
                </a:cubicBezTo>
                <a:lnTo>
                  <a:pt x="5429359" y="2937350"/>
                </a:lnTo>
                <a:cubicBezTo>
                  <a:pt x="5429854" y="2937767"/>
                  <a:pt x="5430577" y="2937767"/>
                  <a:pt x="5431070" y="2937350"/>
                </a:cubicBezTo>
                <a:cubicBezTo>
                  <a:pt x="5431489" y="2936857"/>
                  <a:pt x="5431489" y="2936136"/>
                  <a:pt x="5431070" y="2935643"/>
                </a:cubicBezTo>
                <a:cubicBezTo>
                  <a:pt x="5430577" y="2935225"/>
                  <a:pt x="5429854" y="2935225"/>
                  <a:pt x="5429359" y="2935643"/>
                </a:cubicBezTo>
                <a:close/>
                <a:moveTo>
                  <a:pt x="5153252" y="2935074"/>
                </a:moveTo>
                <a:lnTo>
                  <a:pt x="5156674" y="2945505"/>
                </a:lnTo>
                <a:lnTo>
                  <a:pt x="5148118" y="2957644"/>
                </a:lnTo>
                <a:lnTo>
                  <a:pt x="5139751" y="2969783"/>
                </a:lnTo>
                <a:lnTo>
                  <a:pt x="5131193" y="2966179"/>
                </a:lnTo>
                <a:lnTo>
                  <a:pt x="5124728" y="2962765"/>
                </a:lnTo>
                <a:cubicBezTo>
                  <a:pt x="5127010" y="2960868"/>
                  <a:pt x="5130052" y="2959541"/>
                  <a:pt x="5131573" y="2956885"/>
                </a:cubicBezTo>
                <a:cubicBezTo>
                  <a:pt x="5130623" y="2956696"/>
                  <a:pt x="5129672" y="2956696"/>
                  <a:pt x="5128721" y="2956885"/>
                </a:cubicBezTo>
                <a:lnTo>
                  <a:pt x="5130433" y="2955178"/>
                </a:lnTo>
                <a:lnTo>
                  <a:pt x="5138229" y="2947971"/>
                </a:lnTo>
                <a:lnTo>
                  <a:pt x="5136898" y="2944747"/>
                </a:lnTo>
                <a:close/>
                <a:moveTo>
                  <a:pt x="2850784" y="2934884"/>
                </a:moveTo>
                <a:cubicBezTo>
                  <a:pt x="2845222" y="2932750"/>
                  <a:pt x="2838282" y="2935169"/>
                  <a:pt x="2840944" y="2947971"/>
                </a:cubicBezTo>
                <a:lnTo>
                  <a:pt x="2841324" y="2949109"/>
                </a:lnTo>
                <a:lnTo>
                  <a:pt x="2852353" y="2949109"/>
                </a:lnTo>
                <a:cubicBezTo>
                  <a:pt x="2860530" y="2943704"/>
                  <a:pt x="2856347" y="2937018"/>
                  <a:pt x="2850784" y="2934884"/>
                </a:cubicBezTo>
                <a:close/>
                <a:moveTo>
                  <a:pt x="5370411" y="2934694"/>
                </a:moveTo>
                <a:lnTo>
                  <a:pt x="5375545" y="2938867"/>
                </a:lnTo>
                <a:lnTo>
                  <a:pt x="5380869" y="2943229"/>
                </a:lnTo>
                <a:lnTo>
                  <a:pt x="5382390" y="2939057"/>
                </a:lnTo>
                <a:lnTo>
                  <a:pt x="5376306" y="2936781"/>
                </a:lnTo>
                <a:close/>
                <a:moveTo>
                  <a:pt x="5444191" y="2933936"/>
                </a:moveTo>
                <a:cubicBezTo>
                  <a:pt x="5443621" y="2933670"/>
                  <a:pt x="5442937" y="2933936"/>
                  <a:pt x="5442670" y="2934505"/>
                </a:cubicBezTo>
                <a:lnTo>
                  <a:pt x="5443050" y="2935453"/>
                </a:lnTo>
                <a:cubicBezTo>
                  <a:pt x="5442480" y="2935927"/>
                  <a:pt x="5442423" y="2936762"/>
                  <a:pt x="5442879" y="2937331"/>
                </a:cubicBezTo>
                <a:cubicBezTo>
                  <a:pt x="5443355" y="2937881"/>
                  <a:pt x="5444191" y="2937957"/>
                  <a:pt x="5444762" y="2937483"/>
                </a:cubicBezTo>
                <a:cubicBezTo>
                  <a:pt x="5445332" y="2937008"/>
                  <a:pt x="5445390" y="2936174"/>
                  <a:pt x="5444933" y="2935624"/>
                </a:cubicBezTo>
                <a:cubicBezTo>
                  <a:pt x="5444876" y="2935567"/>
                  <a:pt x="5444819" y="2935510"/>
                  <a:pt x="5444762" y="2935453"/>
                </a:cubicBezTo>
                <a:cubicBezTo>
                  <a:pt x="5445028" y="2934884"/>
                  <a:pt x="5444762" y="2934201"/>
                  <a:pt x="5444191" y="2933936"/>
                </a:cubicBezTo>
                <a:close/>
                <a:moveTo>
                  <a:pt x="5492682" y="2933746"/>
                </a:moveTo>
                <a:lnTo>
                  <a:pt x="5491160" y="2933944"/>
                </a:lnTo>
                <a:lnTo>
                  <a:pt x="5491160" y="2933936"/>
                </a:lnTo>
                <a:lnTo>
                  <a:pt x="5491159" y="2933945"/>
                </a:lnTo>
                <a:lnTo>
                  <a:pt x="5490495" y="2934031"/>
                </a:lnTo>
                <a:cubicBezTo>
                  <a:pt x="5489962" y="2934713"/>
                  <a:pt x="5490095" y="2935681"/>
                  <a:pt x="5490780" y="2936212"/>
                </a:cubicBezTo>
                <a:lnTo>
                  <a:pt x="5491159" y="2933945"/>
                </a:lnTo>
                <a:lnTo>
                  <a:pt x="5491160" y="2933944"/>
                </a:lnTo>
                <a:lnTo>
                  <a:pt x="5491160" y="2935643"/>
                </a:lnTo>
                <a:cubicBezTo>
                  <a:pt x="5491617" y="2935965"/>
                  <a:pt x="5492225" y="2935965"/>
                  <a:pt x="5492682" y="2935643"/>
                </a:cubicBezTo>
                <a:cubicBezTo>
                  <a:pt x="5493119" y="2935093"/>
                  <a:pt x="5493119" y="2934296"/>
                  <a:pt x="5492682" y="2933746"/>
                </a:cubicBezTo>
                <a:close/>
                <a:moveTo>
                  <a:pt x="828514" y="2932987"/>
                </a:moveTo>
                <a:lnTo>
                  <a:pt x="828514" y="2943419"/>
                </a:lnTo>
                <a:lnTo>
                  <a:pt x="838972" y="2943419"/>
                </a:lnTo>
                <a:lnTo>
                  <a:pt x="838972" y="2932987"/>
                </a:lnTo>
                <a:close/>
                <a:moveTo>
                  <a:pt x="2654305" y="2932703"/>
                </a:moveTo>
                <a:cubicBezTo>
                  <a:pt x="2650359" y="2934268"/>
                  <a:pt x="2645748" y="2941428"/>
                  <a:pt x="2641849" y="2949488"/>
                </a:cubicBezTo>
                <a:lnTo>
                  <a:pt x="2662767" y="2949488"/>
                </a:lnTo>
                <a:cubicBezTo>
                  <a:pt x="2661531" y="2935169"/>
                  <a:pt x="2658251" y="2931138"/>
                  <a:pt x="2654305" y="2932703"/>
                </a:cubicBezTo>
                <a:close/>
                <a:moveTo>
                  <a:pt x="2565787" y="2932608"/>
                </a:moveTo>
                <a:cubicBezTo>
                  <a:pt x="2560653" y="2954230"/>
                  <a:pt x="2581380" y="2933556"/>
                  <a:pt x="2565787" y="2932608"/>
                </a:cubicBezTo>
                <a:close/>
                <a:moveTo>
                  <a:pt x="590817" y="2932229"/>
                </a:moveTo>
                <a:lnTo>
                  <a:pt x="590817" y="2942660"/>
                </a:lnTo>
                <a:lnTo>
                  <a:pt x="601276" y="2942660"/>
                </a:lnTo>
                <a:lnTo>
                  <a:pt x="601276" y="2932229"/>
                </a:lnTo>
                <a:close/>
                <a:moveTo>
                  <a:pt x="363009" y="2932229"/>
                </a:moveTo>
                <a:cubicBezTo>
                  <a:pt x="342663" y="2945126"/>
                  <a:pt x="380314" y="2939815"/>
                  <a:pt x="363009" y="2932229"/>
                </a:cubicBezTo>
                <a:close/>
                <a:moveTo>
                  <a:pt x="2532509" y="2932039"/>
                </a:moveTo>
                <a:cubicBezTo>
                  <a:pt x="2530798" y="2939057"/>
                  <a:pt x="2525093" y="2941902"/>
                  <a:pt x="2527185" y="2952902"/>
                </a:cubicBezTo>
                <a:cubicBezTo>
                  <a:pt x="2545060" y="2957075"/>
                  <a:pt x="2548102" y="2933177"/>
                  <a:pt x="2532509" y="2932229"/>
                </a:cubicBezTo>
                <a:close/>
                <a:moveTo>
                  <a:pt x="5449516" y="2931850"/>
                </a:moveTo>
                <a:lnTo>
                  <a:pt x="5451798" y="2936402"/>
                </a:lnTo>
                <a:lnTo>
                  <a:pt x="5453699" y="2940005"/>
                </a:lnTo>
                <a:lnTo>
                  <a:pt x="5453699" y="2932798"/>
                </a:lnTo>
                <a:lnTo>
                  <a:pt x="5451608" y="2932798"/>
                </a:lnTo>
                <a:close/>
                <a:moveTo>
                  <a:pt x="744274" y="2931850"/>
                </a:moveTo>
                <a:cubicBezTo>
                  <a:pt x="740676" y="2931414"/>
                  <a:pt x="737199" y="2932357"/>
                  <a:pt x="734412" y="2934289"/>
                </a:cubicBezTo>
                <a:lnTo>
                  <a:pt x="728961" y="2942251"/>
                </a:lnTo>
                <a:lnTo>
                  <a:pt x="728681" y="2942281"/>
                </a:lnTo>
                <a:lnTo>
                  <a:pt x="728681" y="2942660"/>
                </a:lnTo>
                <a:lnTo>
                  <a:pt x="728961" y="2942251"/>
                </a:lnTo>
                <a:lnTo>
                  <a:pt x="740828" y="2940977"/>
                </a:lnTo>
                <a:cubicBezTo>
                  <a:pt x="744132" y="2939673"/>
                  <a:pt x="745986" y="2937066"/>
                  <a:pt x="744274" y="2931850"/>
                </a:cubicBezTo>
                <a:close/>
                <a:moveTo>
                  <a:pt x="3369009" y="2931470"/>
                </a:moveTo>
                <a:cubicBezTo>
                  <a:pt x="3351705" y="2939057"/>
                  <a:pt x="3389356" y="2944368"/>
                  <a:pt x="3369009" y="2931470"/>
                </a:cubicBezTo>
                <a:close/>
                <a:moveTo>
                  <a:pt x="2024600" y="2931470"/>
                </a:moveTo>
                <a:cubicBezTo>
                  <a:pt x="2007106" y="2939057"/>
                  <a:pt x="2044947" y="2944368"/>
                  <a:pt x="2024600" y="2931470"/>
                </a:cubicBezTo>
                <a:close/>
                <a:moveTo>
                  <a:pt x="5519510" y="2930557"/>
                </a:moveTo>
                <a:lnTo>
                  <a:pt x="5519565" y="2930681"/>
                </a:lnTo>
                <a:lnTo>
                  <a:pt x="5519626" y="2931470"/>
                </a:lnTo>
                <a:lnTo>
                  <a:pt x="5519494" y="2931470"/>
                </a:lnTo>
                <a:lnTo>
                  <a:pt x="5519494" y="2930563"/>
                </a:lnTo>
                <a:close/>
                <a:moveTo>
                  <a:pt x="5555814" y="2930522"/>
                </a:moveTo>
                <a:cubicBezTo>
                  <a:pt x="5555814" y="2930522"/>
                  <a:pt x="5555814" y="2931281"/>
                  <a:pt x="5556004" y="2931660"/>
                </a:cubicBezTo>
                <a:lnTo>
                  <a:pt x="5556955" y="2931660"/>
                </a:lnTo>
                <a:cubicBezTo>
                  <a:pt x="5556955" y="2931660"/>
                  <a:pt x="5556955" y="2931660"/>
                  <a:pt x="5556955" y="2930522"/>
                </a:cubicBezTo>
                <a:close/>
                <a:moveTo>
                  <a:pt x="5519550" y="2930496"/>
                </a:moveTo>
                <a:lnTo>
                  <a:pt x="5519554" y="2930539"/>
                </a:lnTo>
                <a:lnTo>
                  <a:pt x="5519510" y="2930557"/>
                </a:lnTo>
                <a:lnTo>
                  <a:pt x="5519494" y="2930522"/>
                </a:lnTo>
                <a:close/>
                <a:moveTo>
                  <a:pt x="5505824" y="2930413"/>
                </a:moveTo>
                <a:lnTo>
                  <a:pt x="5505919" y="2931660"/>
                </a:lnTo>
                <a:lnTo>
                  <a:pt x="5505803" y="2931660"/>
                </a:lnTo>
                <a:lnTo>
                  <a:pt x="5505803" y="2930419"/>
                </a:lnTo>
                <a:close/>
                <a:moveTo>
                  <a:pt x="2932415" y="2930296"/>
                </a:moveTo>
                <a:lnTo>
                  <a:pt x="2933360" y="2931091"/>
                </a:lnTo>
                <a:lnTo>
                  <a:pt x="2932599" y="2931091"/>
                </a:lnTo>
                <a:close/>
                <a:moveTo>
                  <a:pt x="3238229" y="2930214"/>
                </a:moveTo>
                <a:cubicBezTo>
                  <a:pt x="3239513" y="2932229"/>
                  <a:pt x="3239988" y="2937255"/>
                  <a:pt x="3237991" y="2946833"/>
                </a:cubicBezTo>
                <a:lnTo>
                  <a:pt x="3236660" y="2945695"/>
                </a:lnTo>
                <a:cubicBezTo>
                  <a:pt x="3237022" y="2943571"/>
                  <a:pt x="3235710" y="2941504"/>
                  <a:pt x="3233618" y="2940953"/>
                </a:cubicBezTo>
                <a:lnTo>
                  <a:pt x="3233618" y="2931660"/>
                </a:lnTo>
                <a:cubicBezTo>
                  <a:pt x="3234854" y="2929194"/>
                  <a:pt x="3236946" y="2928198"/>
                  <a:pt x="3238229" y="2930214"/>
                </a:cubicBezTo>
                <a:close/>
                <a:moveTo>
                  <a:pt x="5392469" y="2930143"/>
                </a:moveTo>
                <a:cubicBezTo>
                  <a:pt x="5392488" y="2930181"/>
                  <a:pt x="5392488" y="2930199"/>
                  <a:pt x="5392507" y="2930237"/>
                </a:cubicBezTo>
                <a:lnTo>
                  <a:pt x="5392126" y="2931169"/>
                </a:lnTo>
                <a:close/>
                <a:moveTo>
                  <a:pt x="5521015" y="2929953"/>
                </a:moveTo>
                <a:cubicBezTo>
                  <a:pt x="5521395" y="2930389"/>
                  <a:pt x="5521395" y="2931034"/>
                  <a:pt x="5521015" y="2931470"/>
                </a:cubicBezTo>
                <a:lnTo>
                  <a:pt x="5519916" y="2931470"/>
                </a:lnTo>
                <a:lnTo>
                  <a:pt x="5519565" y="2930681"/>
                </a:lnTo>
                <a:lnTo>
                  <a:pt x="5519554" y="2930539"/>
                </a:lnTo>
                <a:close/>
                <a:moveTo>
                  <a:pt x="5507514" y="2929953"/>
                </a:moveTo>
                <a:lnTo>
                  <a:pt x="5505824" y="2930413"/>
                </a:lnTo>
                <a:lnTo>
                  <a:pt x="5505803" y="2930143"/>
                </a:lnTo>
                <a:lnTo>
                  <a:pt x="5505803" y="2930419"/>
                </a:lnTo>
                <a:lnTo>
                  <a:pt x="5505422" y="2930522"/>
                </a:lnTo>
                <a:cubicBezTo>
                  <a:pt x="5505003" y="2931261"/>
                  <a:pt x="5505251" y="2932191"/>
                  <a:pt x="5505992" y="2932608"/>
                </a:cubicBezTo>
                <a:lnTo>
                  <a:pt x="5505919" y="2931660"/>
                </a:lnTo>
                <a:lnTo>
                  <a:pt x="5507514" y="2931660"/>
                </a:lnTo>
                <a:cubicBezTo>
                  <a:pt x="5507989" y="2931243"/>
                  <a:pt x="5508027" y="2930522"/>
                  <a:pt x="5507609" y="2930048"/>
                </a:cubicBezTo>
                <a:cubicBezTo>
                  <a:pt x="5507590" y="2930010"/>
                  <a:pt x="5507552" y="2929991"/>
                  <a:pt x="5507514" y="2929953"/>
                </a:cubicBezTo>
                <a:close/>
                <a:moveTo>
                  <a:pt x="5431261" y="2928815"/>
                </a:moveTo>
                <a:cubicBezTo>
                  <a:pt x="5430690" y="2928341"/>
                  <a:pt x="5429835" y="2928435"/>
                  <a:pt x="5429359" y="2929004"/>
                </a:cubicBezTo>
                <a:lnTo>
                  <a:pt x="5430500" y="2929953"/>
                </a:lnTo>
                <a:cubicBezTo>
                  <a:pt x="5429854" y="2930275"/>
                  <a:pt x="5429588" y="2931091"/>
                  <a:pt x="5429911" y="2931736"/>
                </a:cubicBezTo>
                <a:cubicBezTo>
                  <a:pt x="5430196" y="2932305"/>
                  <a:pt x="5430842" y="2932589"/>
                  <a:pt x="5431451" y="2932418"/>
                </a:cubicBezTo>
                <a:cubicBezTo>
                  <a:pt x="5431926" y="2932001"/>
                  <a:pt x="5431965" y="2931281"/>
                  <a:pt x="5431546" y="2930806"/>
                </a:cubicBezTo>
                <a:cubicBezTo>
                  <a:pt x="5431527" y="2930768"/>
                  <a:pt x="5431489" y="2930749"/>
                  <a:pt x="5431451" y="2930712"/>
                </a:cubicBezTo>
                <a:cubicBezTo>
                  <a:pt x="5431926" y="2930143"/>
                  <a:pt x="5431831" y="2929289"/>
                  <a:pt x="5431261" y="2928815"/>
                </a:cubicBezTo>
                <a:close/>
                <a:moveTo>
                  <a:pt x="5557715" y="2927677"/>
                </a:moveTo>
                <a:lnTo>
                  <a:pt x="5558285" y="2928815"/>
                </a:lnTo>
                <a:lnTo>
                  <a:pt x="5559426" y="2928815"/>
                </a:lnTo>
                <a:lnTo>
                  <a:pt x="5559426" y="2927677"/>
                </a:lnTo>
                <a:close/>
                <a:moveTo>
                  <a:pt x="2824781" y="2927677"/>
                </a:moveTo>
                <a:lnTo>
                  <a:pt x="2817174" y="2943419"/>
                </a:lnTo>
                <a:lnTo>
                  <a:pt x="2815082" y="2947971"/>
                </a:lnTo>
                <a:cubicBezTo>
                  <a:pt x="2815368" y="2946586"/>
                  <a:pt x="2815368" y="2945183"/>
                  <a:pt x="2815082" y="2943799"/>
                </a:cubicBezTo>
                <a:cubicBezTo>
                  <a:pt x="2802532" y="2935832"/>
                  <a:pt x="2799870" y="2960679"/>
                  <a:pt x="2809568" y="2959351"/>
                </a:cubicBezTo>
                <a:lnTo>
                  <a:pt x="2825351" y="2966748"/>
                </a:lnTo>
                <a:lnTo>
                  <a:pt x="2841324" y="2974335"/>
                </a:lnTo>
                <a:close/>
                <a:moveTo>
                  <a:pt x="5221327" y="2927487"/>
                </a:moveTo>
                <a:lnTo>
                  <a:pt x="5222279" y="2928815"/>
                </a:lnTo>
                <a:cubicBezTo>
                  <a:pt x="5221860" y="2928341"/>
                  <a:pt x="5221138" y="2928303"/>
                  <a:pt x="5220662" y="2928720"/>
                </a:cubicBezTo>
                <a:cubicBezTo>
                  <a:pt x="5220624" y="2928739"/>
                  <a:pt x="5220605" y="2928777"/>
                  <a:pt x="5220567" y="2928815"/>
                </a:cubicBezTo>
                <a:cubicBezTo>
                  <a:pt x="5220187" y="2929251"/>
                  <a:pt x="5220187" y="2929896"/>
                  <a:pt x="5220567" y="2930332"/>
                </a:cubicBezTo>
                <a:cubicBezTo>
                  <a:pt x="5221004" y="2930712"/>
                  <a:pt x="5221651" y="2930712"/>
                  <a:pt x="5222088" y="2930332"/>
                </a:cubicBezTo>
                <a:cubicBezTo>
                  <a:pt x="5222868" y="2930123"/>
                  <a:pt x="5223343" y="2929308"/>
                  <a:pt x="5223134" y="2928530"/>
                </a:cubicBezTo>
                <a:cubicBezTo>
                  <a:pt x="5222925" y="2927753"/>
                  <a:pt x="5222107" y="2927279"/>
                  <a:pt x="5221327" y="2927487"/>
                </a:cubicBezTo>
                <a:close/>
                <a:moveTo>
                  <a:pt x="404274" y="2927108"/>
                </a:moveTo>
                <a:cubicBezTo>
                  <a:pt x="397027" y="2927108"/>
                  <a:pt x="391153" y="2932969"/>
                  <a:pt x="391153" y="2940195"/>
                </a:cubicBezTo>
                <a:cubicBezTo>
                  <a:pt x="391153" y="2947421"/>
                  <a:pt x="397027" y="2953282"/>
                  <a:pt x="404274" y="2953282"/>
                </a:cubicBezTo>
                <a:cubicBezTo>
                  <a:pt x="411517" y="2953073"/>
                  <a:pt x="417223" y="2947061"/>
                  <a:pt x="417020" y="2939835"/>
                </a:cubicBezTo>
                <a:lnTo>
                  <a:pt x="416947" y="2939118"/>
                </a:lnTo>
                <a:lnTo>
                  <a:pt x="417394" y="2940195"/>
                </a:lnTo>
                <a:lnTo>
                  <a:pt x="416824" y="2937919"/>
                </a:lnTo>
                <a:lnTo>
                  <a:pt x="416947" y="2939118"/>
                </a:lnTo>
                <a:lnTo>
                  <a:pt x="413552" y="2930942"/>
                </a:lnTo>
                <a:cubicBezTo>
                  <a:pt x="411177" y="2928573"/>
                  <a:pt x="407897" y="2927108"/>
                  <a:pt x="404274" y="2927108"/>
                </a:cubicBezTo>
                <a:close/>
                <a:moveTo>
                  <a:pt x="5398174" y="2926918"/>
                </a:moveTo>
                <a:lnTo>
                  <a:pt x="5392089" y="2929384"/>
                </a:lnTo>
                <a:cubicBezTo>
                  <a:pt x="5391043" y="2927829"/>
                  <a:pt x="5389027" y="2927279"/>
                  <a:pt x="5387335" y="2928056"/>
                </a:cubicBezTo>
                <a:cubicBezTo>
                  <a:pt x="5385300" y="2928910"/>
                  <a:pt x="5384350" y="2931243"/>
                  <a:pt x="5385205" y="2933272"/>
                </a:cubicBezTo>
                <a:cubicBezTo>
                  <a:pt x="5385224" y="2933310"/>
                  <a:pt x="5385224" y="2933329"/>
                  <a:pt x="5385243" y="2933367"/>
                </a:cubicBezTo>
                <a:cubicBezTo>
                  <a:pt x="5386118" y="2935320"/>
                  <a:pt x="5388380" y="2936250"/>
                  <a:pt x="5390377" y="2935453"/>
                </a:cubicBezTo>
                <a:lnTo>
                  <a:pt x="5392126" y="2931169"/>
                </a:lnTo>
                <a:lnTo>
                  <a:pt x="5392089" y="2931281"/>
                </a:lnTo>
                <a:lnTo>
                  <a:pt x="5393039" y="2931281"/>
                </a:lnTo>
                <a:lnTo>
                  <a:pt x="5394941" y="2931281"/>
                </a:lnTo>
                <a:lnTo>
                  <a:pt x="5397223" y="2931281"/>
                </a:lnTo>
                <a:lnTo>
                  <a:pt x="5397223" y="2929004"/>
                </a:lnTo>
                <a:close/>
                <a:moveTo>
                  <a:pt x="701869" y="2926918"/>
                </a:moveTo>
                <a:cubicBezTo>
                  <a:pt x="696164" y="2954609"/>
                  <a:pt x="717842" y="2933177"/>
                  <a:pt x="701869" y="2926918"/>
                </a:cubicBezTo>
                <a:close/>
                <a:moveTo>
                  <a:pt x="5338845" y="2926728"/>
                </a:moveTo>
                <a:lnTo>
                  <a:pt x="5352726" y="2946833"/>
                </a:lnTo>
                <a:lnTo>
                  <a:pt x="5366608" y="2967127"/>
                </a:lnTo>
                <a:lnTo>
                  <a:pt x="5361854" y="2978697"/>
                </a:lnTo>
                <a:lnTo>
                  <a:pt x="5357290" y="2990456"/>
                </a:lnTo>
                <a:lnTo>
                  <a:pt x="5371932" y="2990456"/>
                </a:lnTo>
                <a:lnTo>
                  <a:pt x="5373263" y="2990456"/>
                </a:lnTo>
                <a:cubicBezTo>
                  <a:pt x="5373263" y="2994818"/>
                  <a:pt x="5381440" y="2993491"/>
                  <a:pt x="5383151" y="2990456"/>
                </a:cubicBezTo>
                <a:lnTo>
                  <a:pt x="5386574" y="2990456"/>
                </a:lnTo>
                <a:lnTo>
                  <a:pt x="5388285" y="2985904"/>
                </a:lnTo>
                <a:cubicBezTo>
                  <a:pt x="5388761" y="2986170"/>
                  <a:pt x="5389331" y="2986170"/>
                  <a:pt x="5389807" y="2985904"/>
                </a:cubicBezTo>
                <a:cubicBezTo>
                  <a:pt x="5390130" y="2985449"/>
                  <a:pt x="5390130" y="2984842"/>
                  <a:pt x="5389807" y="2984387"/>
                </a:cubicBezTo>
                <a:cubicBezTo>
                  <a:pt x="5389807" y="2984387"/>
                  <a:pt x="5389236" y="2982490"/>
                  <a:pt x="5388666" y="2982490"/>
                </a:cubicBezTo>
                <a:lnTo>
                  <a:pt x="5389616" y="2982490"/>
                </a:lnTo>
                <a:lnTo>
                  <a:pt x="5392089" y="2976231"/>
                </a:lnTo>
                <a:lnTo>
                  <a:pt x="5375925" y="2983059"/>
                </a:lnTo>
                <a:lnTo>
                  <a:pt x="5374023" y="2975852"/>
                </a:lnTo>
                <a:lnTo>
                  <a:pt x="5369650" y="2956885"/>
                </a:lnTo>
                <a:lnTo>
                  <a:pt x="5362424" y="2930332"/>
                </a:lnTo>
                <a:lnTo>
                  <a:pt x="5350634" y="2928435"/>
                </a:lnTo>
                <a:close/>
                <a:moveTo>
                  <a:pt x="5490590" y="2926539"/>
                </a:moveTo>
                <a:cubicBezTo>
                  <a:pt x="5490210" y="2926975"/>
                  <a:pt x="5490210" y="2927620"/>
                  <a:pt x="5490590" y="2928056"/>
                </a:cubicBezTo>
                <a:lnTo>
                  <a:pt x="5491858" y="2928056"/>
                </a:lnTo>
                <a:lnTo>
                  <a:pt x="5491731" y="2928815"/>
                </a:lnTo>
                <a:cubicBezTo>
                  <a:pt x="5491826" y="2928492"/>
                  <a:pt x="5492016" y="2928227"/>
                  <a:pt x="5492301" y="2928056"/>
                </a:cubicBezTo>
                <a:lnTo>
                  <a:pt x="5491858" y="2928056"/>
                </a:lnTo>
                <a:lnTo>
                  <a:pt x="5492111" y="2926539"/>
                </a:lnTo>
                <a:cubicBezTo>
                  <a:pt x="5491674" y="2926159"/>
                  <a:pt x="5491027" y="2926159"/>
                  <a:pt x="5490590" y="2926539"/>
                </a:cubicBezTo>
                <a:close/>
                <a:moveTo>
                  <a:pt x="5359191" y="2926539"/>
                </a:moveTo>
                <a:cubicBezTo>
                  <a:pt x="5358488" y="2926520"/>
                  <a:pt x="5357841" y="2926994"/>
                  <a:pt x="5357670" y="2927677"/>
                </a:cubicBezTo>
                <a:lnTo>
                  <a:pt x="5358431" y="2927487"/>
                </a:lnTo>
                <a:cubicBezTo>
                  <a:pt x="5358621" y="2928189"/>
                  <a:pt x="5359362" y="2928606"/>
                  <a:pt x="5360066" y="2928417"/>
                </a:cubicBezTo>
                <a:cubicBezTo>
                  <a:pt x="5360770" y="2928227"/>
                  <a:pt x="5361188" y="2927487"/>
                  <a:pt x="5360998" y="2926785"/>
                </a:cubicBezTo>
                <a:cubicBezTo>
                  <a:pt x="5360979" y="2926710"/>
                  <a:pt x="5360941" y="2926615"/>
                  <a:pt x="5360903" y="2926539"/>
                </a:cubicBezTo>
                <a:cubicBezTo>
                  <a:pt x="5360409" y="2926122"/>
                  <a:pt x="5359686" y="2926122"/>
                  <a:pt x="5359191" y="2926539"/>
                </a:cubicBezTo>
                <a:close/>
                <a:moveTo>
                  <a:pt x="1147977" y="2926349"/>
                </a:moveTo>
                <a:cubicBezTo>
                  <a:pt x="1146984" y="2928170"/>
                  <a:pt x="1146155" y="2930066"/>
                  <a:pt x="1145505" y="2932039"/>
                </a:cubicBezTo>
                <a:lnTo>
                  <a:pt x="1152161" y="2932229"/>
                </a:lnTo>
                <a:cubicBezTo>
                  <a:pt x="1151088" y="2930066"/>
                  <a:pt x="1149675" y="2928075"/>
                  <a:pt x="1147977" y="2926349"/>
                </a:cubicBezTo>
                <a:close/>
                <a:moveTo>
                  <a:pt x="5509796" y="2925970"/>
                </a:moveTo>
                <a:cubicBezTo>
                  <a:pt x="5509225" y="2926349"/>
                  <a:pt x="5509796" y="2927108"/>
                  <a:pt x="5510937" y="2928056"/>
                </a:cubicBezTo>
                <a:lnTo>
                  <a:pt x="5513138" y="2928865"/>
                </a:lnTo>
                <a:lnTo>
                  <a:pt x="5513029" y="2929574"/>
                </a:lnTo>
                <a:cubicBezTo>
                  <a:pt x="5514550" y="2930522"/>
                  <a:pt x="5514550" y="2929384"/>
                  <a:pt x="5514550" y="2929384"/>
                </a:cubicBezTo>
                <a:lnTo>
                  <a:pt x="5513138" y="2928865"/>
                </a:lnTo>
                <a:lnTo>
                  <a:pt x="5513409" y="2927108"/>
                </a:lnTo>
                <a:cubicBezTo>
                  <a:pt x="5512077" y="2926159"/>
                  <a:pt x="5510366" y="2925591"/>
                  <a:pt x="5509796" y="2925970"/>
                </a:cubicBezTo>
                <a:close/>
                <a:moveTo>
                  <a:pt x="5439437" y="2925591"/>
                </a:moveTo>
                <a:lnTo>
                  <a:pt x="5432972" y="2928246"/>
                </a:lnTo>
                <a:lnTo>
                  <a:pt x="5432972" y="2932798"/>
                </a:lnTo>
                <a:cubicBezTo>
                  <a:pt x="5432972" y="2935263"/>
                  <a:pt x="5432972" y="2937540"/>
                  <a:pt x="5434494" y="2937729"/>
                </a:cubicBezTo>
                <a:cubicBezTo>
                  <a:pt x="5436015" y="2937919"/>
                  <a:pt x="5438487" y="2936022"/>
                  <a:pt x="5439437" y="2934315"/>
                </a:cubicBezTo>
                <a:lnTo>
                  <a:pt x="5439057" y="2935263"/>
                </a:lnTo>
                <a:lnTo>
                  <a:pt x="5442290" y="2932039"/>
                </a:lnTo>
                <a:close/>
                <a:moveTo>
                  <a:pt x="5252323" y="2925591"/>
                </a:moveTo>
                <a:cubicBezTo>
                  <a:pt x="5235019" y="2933367"/>
                  <a:pt x="5272670" y="2938677"/>
                  <a:pt x="5252323" y="2925591"/>
                </a:cubicBezTo>
                <a:close/>
                <a:moveTo>
                  <a:pt x="5565131" y="2923504"/>
                </a:moveTo>
                <a:cubicBezTo>
                  <a:pt x="5564884" y="2924073"/>
                  <a:pt x="5564960" y="2924718"/>
                  <a:pt x="5565322" y="2925211"/>
                </a:cubicBezTo>
                <a:lnTo>
                  <a:pt x="5566843" y="2925211"/>
                </a:lnTo>
                <a:cubicBezTo>
                  <a:pt x="5567147" y="2924680"/>
                  <a:pt x="5567147" y="2924035"/>
                  <a:pt x="5566843" y="2923504"/>
                </a:cubicBezTo>
                <a:cubicBezTo>
                  <a:pt x="5566348" y="2923087"/>
                  <a:pt x="5565626" y="2923087"/>
                  <a:pt x="5565131" y="2923504"/>
                </a:cubicBezTo>
                <a:close/>
                <a:moveTo>
                  <a:pt x="1465919" y="2923125"/>
                </a:moveTo>
                <a:lnTo>
                  <a:pt x="1465919" y="2933556"/>
                </a:lnTo>
                <a:lnTo>
                  <a:pt x="1471434" y="2933556"/>
                </a:lnTo>
                <a:cubicBezTo>
                  <a:pt x="1472111" y="2931281"/>
                  <a:pt x="1473900" y="2929498"/>
                  <a:pt x="1476188" y="2928815"/>
                </a:cubicBezTo>
                <a:lnTo>
                  <a:pt x="1476188" y="2923125"/>
                </a:lnTo>
                <a:close/>
                <a:moveTo>
                  <a:pt x="2349769" y="2922746"/>
                </a:moveTo>
                <a:cubicBezTo>
                  <a:pt x="2344825" y="2944368"/>
                  <a:pt x="2365552" y="2923884"/>
                  <a:pt x="2349769" y="2922746"/>
                </a:cubicBezTo>
                <a:close/>
                <a:moveTo>
                  <a:pt x="1445002" y="2922746"/>
                </a:moveTo>
                <a:cubicBezTo>
                  <a:pt x="1439868" y="2944368"/>
                  <a:pt x="1460595" y="2923884"/>
                  <a:pt x="1445002" y="2922746"/>
                </a:cubicBezTo>
                <a:close/>
                <a:moveTo>
                  <a:pt x="2275988" y="2922556"/>
                </a:moveTo>
                <a:lnTo>
                  <a:pt x="2275988" y="2932987"/>
                </a:lnTo>
                <a:lnTo>
                  <a:pt x="2286446" y="2932987"/>
                </a:lnTo>
                <a:lnTo>
                  <a:pt x="2286446" y="2922556"/>
                </a:lnTo>
                <a:close/>
                <a:moveTo>
                  <a:pt x="5517402" y="2922366"/>
                </a:moveTo>
                <a:lnTo>
                  <a:pt x="5520064" y="2928625"/>
                </a:lnTo>
                <a:lnTo>
                  <a:pt x="5520064" y="2926349"/>
                </a:lnTo>
                <a:lnTo>
                  <a:pt x="5521776" y="2923315"/>
                </a:lnTo>
                <a:lnTo>
                  <a:pt x="5519494" y="2923315"/>
                </a:lnTo>
                <a:close/>
                <a:moveTo>
                  <a:pt x="1884074" y="2922366"/>
                </a:moveTo>
                <a:cubicBezTo>
                  <a:pt x="1879130" y="2943988"/>
                  <a:pt x="1899857" y="2923504"/>
                  <a:pt x="1884074" y="2922366"/>
                </a:cubicBezTo>
                <a:close/>
                <a:moveTo>
                  <a:pt x="2741872" y="2922177"/>
                </a:moveTo>
                <a:cubicBezTo>
                  <a:pt x="2721525" y="2935074"/>
                  <a:pt x="2759367" y="2929763"/>
                  <a:pt x="2741872" y="2922177"/>
                </a:cubicBezTo>
                <a:close/>
                <a:moveTo>
                  <a:pt x="1931233" y="2921797"/>
                </a:moveTo>
                <a:cubicBezTo>
                  <a:pt x="1926099" y="2943419"/>
                  <a:pt x="1946826" y="2922935"/>
                  <a:pt x="1931233" y="2921797"/>
                </a:cubicBezTo>
                <a:close/>
                <a:moveTo>
                  <a:pt x="1344790" y="2921797"/>
                </a:moveTo>
                <a:cubicBezTo>
                  <a:pt x="1339845" y="2943419"/>
                  <a:pt x="1360382" y="2922935"/>
                  <a:pt x="1344790" y="2921797"/>
                </a:cubicBezTo>
                <a:close/>
                <a:moveTo>
                  <a:pt x="3429381" y="2921534"/>
                </a:moveTo>
                <a:cubicBezTo>
                  <a:pt x="3423703" y="2924939"/>
                  <a:pt x="3424202" y="2939199"/>
                  <a:pt x="3431761" y="2937350"/>
                </a:cubicBezTo>
                <a:lnTo>
                  <a:pt x="3431761" y="2938298"/>
                </a:lnTo>
                <a:cubicBezTo>
                  <a:pt x="3431761" y="2931660"/>
                  <a:pt x="3438417" y="2931091"/>
                  <a:pt x="3437086" y="2922746"/>
                </a:cubicBezTo>
                <a:cubicBezTo>
                  <a:pt x="3433853" y="2920470"/>
                  <a:pt x="3431274" y="2920399"/>
                  <a:pt x="3429381" y="2921534"/>
                </a:cubicBezTo>
                <a:close/>
                <a:moveTo>
                  <a:pt x="5513770" y="2921247"/>
                </a:moveTo>
                <a:cubicBezTo>
                  <a:pt x="5513713" y="2921304"/>
                  <a:pt x="5513656" y="2921361"/>
                  <a:pt x="5513599" y="2921418"/>
                </a:cubicBezTo>
                <a:cubicBezTo>
                  <a:pt x="5513599" y="2921418"/>
                  <a:pt x="5513599" y="2922366"/>
                  <a:pt x="5513599" y="2923125"/>
                </a:cubicBezTo>
                <a:cubicBezTo>
                  <a:pt x="5514074" y="2923694"/>
                  <a:pt x="5514911" y="2923751"/>
                  <a:pt x="5515482" y="2923296"/>
                </a:cubicBezTo>
                <a:cubicBezTo>
                  <a:pt x="5516033" y="2922821"/>
                  <a:pt x="5516109" y="2921987"/>
                  <a:pt x="5515634" y="2921418"/>
                </a:cubicBezTo>
                <a:cubicBezTo>
                  <a:pt x="5515158" y="2920849"/>
                  <a:pt x="5514322" y="2920792"/>
                  <a:pt x="5513770" y="2921247"/>
                </a:cubicBezTo>
                <a:close/>
                <a:moveTo>
                  <a:pt x="273255" y="2921228"/>
                </a:moveTo>
                <a:cubicBezTo>
                  <a:pt x="268311" y="2942850"/>
                  <a:pt x="289038" y="2922366"/>
                  <a:pt x="273255" y="2921228"/>
                </a:cubicBezTo>
                <a:close/>
                <a:moveTo>
                  <a:pt x="2953517" y="2921038"/>
                </a:moveTo>
                <a:cubicBezTo>
                  <a:pt x="2966257" y="2923504"/>
                  <a:pt x="2961693" y="2942660"/>
                  <a:pt x="2946671" y="2941712"/>
                </a:cubicBezTo>
                <a:lnTo>
                  <a:pt x="2946671" y="2922746"/>
                </a:lnTo>
                <a:lnTo>
                  <a:pt x="2948192" y="2925591"/>
                </a:lnTo>
                <a:close/>
                <a:moveTo>
                  <a:pt x="549363" y="2921038"/>
                </a:moveTo>
                <a:lnTo>
                  <a:pt x="545750" y="2923884"/>
                </a:lnTo>
                <a:lnTo>
                  <a:pt x="546511" y="2923884"/>
                </a:lnTo>
                <a:cubicBezTo>
                  <a:pt x="547526" y="2923011"/>
                  <a:pt x="548479" y="2922044"/>
                  <a:pt x="549363" y="2921038"/>
                </a:cubicBezTo>
                <a:close/>
                <a:moveTo>
                  <a:pt x="5419471" y="2920849"/>
                </a:moveTo>
                <a:lnTo>
                  <a:pt x="5426317" y="2935832"/>
                </a:lnTo>
                <a:lnTo>
                  <a:pt x="5426317" y="2931281"/>
                </a:lnTo>
                <a:cubicBezTo>
                  <a:pt x="5426012" y="2928701"/>
                  <a:pt x="5424948" y="2926254"/>
                  <a:pt x="5423275" y="2924263"/>
                </a:cubicBezTo>
                <a:close/>
                <a:moveTo>
                  <a:pt x="5469407" y="2920697"/>
                </a:moveTo>
                <a:cubicBezTo>
                  <a:pt x="5469140" y="2920735"/>
                  <a:pt x="5468912" y="2920868"/>
                  <a:pt x="5468722" y="2921038"/>
                </a:cubicBezTo>
                <a:cubicBezTo>
                  <a:pt x="5468722" y="2921038"/>
                  <a:pt x="5468722" y="2921987"/>
                  <a:pt x="5468722" y="2922746"/>
                </a:cubicBezTo>
                <a:cubicBezTo>
                  <a:pt x="5467885" y="2923011"/>
                  <a:pt x="5467410" y="2923902"/>
                  <a:pt x="5467676" y="2924737"/>
                </a:cubicBezTo>
                <a:cubicBezTo>
                  <a:pt x="5467942" y="2925571"/>
                  <a:pt x="5468836" y="2926046"/>
                  <a:pt x="5469673" y="2925780"/>
                </a:cubicBezTo>
                <a:lnTo>
                  <a:pt x="5469863" y="2923315"/>
                </a:lnTo>
                <a:cubicBezTo>
                  <a:pt x="5470585" y="2923182"/>
                  <a:pt x="5471080" y="2922499"/>
                  <a:pt x="5470947" y="2921778"/>
                </a:cubicBezTo>
                <a:cubicBezTo>
                  <a:pt x="5470814" y="2921058"/>
                  <a:pt x="5470129" y="2920564"/>
                  <a:pt x="5469407" y="2920697"/>
                </a:cubicBezTo>
                <a:close/>
                <a:moveTo>
                  <a:pt x="5200791" y="2920659"/>
                </a:moveTo>
                <a:cubicBezTo>
                  <a:pt x="5200220" y="2921133"/>
                  <a:pt x="5200163" y="2921968"/>
                  <a:pt x="5200620" y="2922537"/>
                </a:cubicBezTo>
                <a:cubicBezTo>
                  <a:pt x="5201095" y="2923087"/>
                  <a:pt x="5201932" y="2923163"/>
                  <a:pt x="5202502" y="2922689"/>
                </a:cubicBezTo>
                <a:cubicBezTo>
                  <a:pt x="5203073" y="2922215"/>
                  <a:pt x="5203149" y="2921380"/>
                  <a:pt x="5202673" y="2920830"/>
                </a:cubicBezTo>
                <a:cubicBezTo>
                  <a:pt x="5202616" y="2920773"/>
                  <a:pt x="5202559" y="2920716"/>
                  <a:pt x="5202502" y="2920659"/>
                </a:cubicBezTo>
                <a:cubicBezTo>
                  <a:pt x="5201989" y="2920318"/>
                  <a:pt x="5201304" y="2920318"/>
                  <a:pt x="5200791" y="2920659"/>
                </a:cubicBezTo>
                <a:close/>
                <a:moveTo>
                  <a:pt x="3814547" y="2920469"/>
                </a:moveTo>
                <a:lnTo>
                  <a:pt x="3813977" y="2920849"/>
                </a:lnTo>
                <a:lnTo>
                  <a:pt x="3814388" y="2921183"/>
                </a:lnTo>
                <a:lnTo>
                  <a:pt x="3811505" y="2934102"/>
                </a:lnTo>
                <a:cubicBezTo>
                  <a:pt x="3810934" y="2937113"/>
                  <a:pt x="3812266" y="2939057"/>
                  <a:pt x="3819872" y="2941333"/>
                </a:cubicBezTo>
                <a:cubicBezTo>
                  <a:pt x="3822914" y="2937824"/>
                  <a:pt x="3824483" y="2932940"/>
                  <a:pt x="3823770" y="2928815"/>
                </a:cubicBezTo>
                <a:lnTo>
                  <a:pt x="3814388" y="2921183"/>
                </a:lnTo>
                <a:close/>
                <a:moveTo>
                  <a:pt x="3730498" y="2920469"/>
                </a:moveTo>
                <a:cubicBezTo>
                  <a:pt x="3725364" y="2942091"/>
                  <a:pt x="3746091" y="2921418"/>
                  <a:pt x="3730498" y="2920469"/>
                </a:cubicBezTo>
                <a:close/>
                <a:moveTo>
                  <a:pt x="5378873" y="2918857"/>
                </a:moveTo>
                <a:cubicBezTo>
                  <a:pt x="5378835" y="2918876"/>
                  <a:pt x="5378816" y="2918914"/>
                  <a:pt x="5378777" y="2918952"/>
                </a:cubicBezTo>
                <a:cubicBezTo>
                  <a:pt x="5378397" y="2919389"/>
                  <a:pt x="5378397" y="2920033"/>
                  <a:pt x="5378777" y="2920469"/>
                </a:cubicBezTo>
                <a:lnTo>
                  <a:pt x="5380489" y="2919738"/>
                </a:lnTo>
                <a:lnTo>
                  <a:pt x="5380489" y="2920659"/>
                </a:lnTo>
                <a:lnTo>
                  <a:pt x="5381440" y="2919332"/>
                </a:lnTo>
                <a:lnTo>
                  <a:pt x="5380489" y="2919738"/>
                </a:lnTo>
                <a:lnTo>
                  <a:pt x="5380489" y="2918952"/>
                </a:lnTo>
                <a:cubicBezTo>
                  <a:pt x="5380071" y="2918478"/>
                  <a:pt x="5379348" y="2918440"/>
                  <a:pt x="5378873" y="2918857"/>
                </a:cubicBezTo>
                <a:close/>
                <a:moveTo>
                  <a:pt x="5226652" y="2918004"/>
                </a:moveTo>
                <a:cubicBezTo>
                  <a:pt x="5226139" y="2918364"/>
                  <a:pt x="5226005" y="2919066"/>
                  <a:pt x="5226367" y="2919578"/>
                </a:cubicBezTo>
                <a:cubicBezTo>
                  <a:pt x="5226386" y="2919635"/>
                  <a:pt x="5226424" y="2919673"/>
                  <a:pt x="5226462" y="2919711"/>
                </a:cubicBezTo>
                <a:lnTo>
                  <a:pt x="5226842" y="2919711"/>
                </a:lnTo>
                <a:cubicBezTo>
                  <a:pt x="5227280" y="2920090"/>
                  <a:pt x="5227926" y="2920090"/>
                  <a:pt x="5228364" y="2919711"/>
                </a:cubicBezTo>
                <a:cubicBezTo>
                  <a:pt x="5228364" y="2919711"/>
                  <a:pt x="5229314" y="2919711"/>
                  <a:pt x="5228364" y="2918004"/>
                </a:cubicBezTo>
                <a:cubicBezTo>
                  <a:pt x="5227869" y="2917587"/>
                  <a:pt x="5227146" y="2917587"/>
                  <a:pt x="5226652" y="2918004"/>
                </a:cubicBezTo>
                <a:close/>
                <a:moveTo>
                  <a:pt x="2302039" y="2917625"/>
                </a:moveTo>
                <a:lnTo>
                  <a:pt x="2302039" y="2933367"/>
                </a:lnTo>
                <a:lnTo>
                  <a:pt x="2317632" y="2933367"/>
                </a:lnTo>
                <a:cubicBezTo>
                  <a:pt x="2317632" y="2921987"/>
                  <a:pt x="2313449" y="2916676"/>
                  <a:pt x="2302039" y="2917625"/>
                </a:cubicBezTo>
                <a:close/>
                <a:moveTo>
                  <a:pt x="2414042" y="2917245"/>
                </a:moveTo>
                <a:cubicBezTo>
                  <a:pt x="2409098" y="2939057"/>
                  <a:pt x="2429825" y="2918383"/>
                  <a:pt x="2414042" y="2917245"/>
                </a:cubicBezTo>
                <a:close/>
                <a:moveTo>
                  <a:pt x="299117" y="2917245"/>
                </a:moveTo>
                <a:cubicBezTo>
                  <a:pt x="282003" y="2933556"/>
                  <a:pt x="318132" y="2926159"/>
                  <a:pt x="299117" y="2917245"/>
                </a:cubicBezTo>
                <a:close/>
                <a:moveTo>
                  <a:pt x="2171592" y="2916487"/>
                </a:moveTo>
                <a:cubicBezTo>
                  <a:pt x="2140026" y="2912314"/>
                  <a:pt x="2168169" y="2940574"/>
                  <a:pt x="2171592" y="2916487"/>
                </a:cubicBezTo>
                <a:close/>
                <a:moveTo>
                  <a:pt x="5505803" y="2916297"/>
                </a:moveTo>
                <a:lnTo>
                  <a:pt x="5505422" y="2918763"/>
                </a:lnTo>
                <a:lnTo>
                  <a:pt x="5505803" y="2918655"/>
                </a:lnTo>
                <a:lnTo>
                  <a:pt x="5505803" y="2919142"/>
                </a:lnTo>
                <a:lnTo>
                  <a:pt x="5506943" y="2921607"/>
                </a:lnTo>
                <a:lnTo>
                  <a:pt x="5511697" y="2919521"/>
                </a:lnTo>
                <a:lnTo>
                  <a:pt x="5509416" y="2917625"/>
                </a:lnTo>
                <a:lnTo>
                  <a:pt x="5505803" y="2918655"/>
                </a:lnTo>
                <a:close/>
                <a:moveTo>
                  <a:pt x="5422323" y="2916297"/>
                </a:moveTo>
                <a:lnTo>
                  <a:pt x="5418710" y="2918194"/>
                </a:lnTo>
                <a:lnTo>
                  <a:pt x="5414147" y="2920280"/>
                </a:lnTo>
                <a:lnTo>
                  <a:pt x="5421373" y="2920280"/>
                </a:lnTo>
                <a:lnTo>
                  <a:pt x="5422323" y="2918383"/>
                </a:lnTo>
                <a:close/>
                <a:moveTo>
                  <a:pt x="3076738" y="2915159"/>
                </a:moveTo>
                <a:cubicBezTo>
                  <a:pt x="3076016" y="2916525"/>
                  <a:pt x="3075046" y="2917757"/>
                  <a:pt x="3073886" y="2918763"/>
                </a:cubicBezTo>
                <a:lnTo>
                  <a:pt x="3073886" y="2918573"/>
                </a:lnTo>
                <a:cubicBezTo>
                  <a:pt x="3067611" y="2924073"/>
                  <a:pt x="3056391" y="2924642"/>
                  <a:pt x="3061145" y="2941143"/>
                </a:cubicBezTo>
                <a:cubicBezTo>
                  <a:pt x="3065728" y="2944026"/>
                  <a:pt x="3071775" y="2942755"/>
                  <a:pt x="3074837" y="2938298"/>
                </a:cubicBezTo>
                <a:cubicBezTo>
                  <a:pt x="3076814" y="2935605"/>
                  <a:pt x="3078127" y="2932494"/>
                  <a:pt x="3078640" y="2929194"/>
                </a:cubicBezTo>
                <a:cubicBezTo>
                  <a:pt x="3079971" y="2921797"/>
                  <a:pt x="3078640" y="2914400"/>
                  <a:pt x="3076738" y="2915159"/>
                </a:cubicBezTo>
                <a:close/>
                <a:moveTo>
                  <a:pt x="558515" y="2914827"/>
                </a:moveTo>
                <a:cubicBezTo>
                  <a:pt x="559965" y="2913595"/>
                  <a:pt x="559822" y="2913642"/>
                  <a:pt x="556019" y="2916487"/>
                </a:cubicBezTo>
                <a:lnTo>
                  <a:pt x="555258" y="2916487"/>
                </a:lnTo>
                <a:lnTo>
                  <a:pt x="551455" y="2920849"/>
                </a:lnTo>
                <a:cubicBezTo>
                  <a:pt x="554022" y="2918573"/>
                  <a:pt x="557065" y="2916060"/>
                  <a:pt x="558515" y="2914827"/>
                </a:cubicBezTo>
                <a:close/>
                <a:moveTo>
                  <a:pt x="285568" y="2914827"/>
                </a:moveTo>
                <a:cubicBezTo>
                  <a:pt x="285616" y="2913595"/>
                  <a:pt x="285426" y="2913358"/>
                  <a:pt x="284475" y="2915918"/>
                </a:cubicBezTo>
                <a:cubicBezTo>
                  <a:pt x="284475" y="2917435"/>
                  <a:pt x="284475" y="2919142"/>
                  <a:pt x="284475" y="2919142"/>
                </a:cubicBezTo>
                <a:lnTo>
                  <a:pt x="285235" y="2919711"/>
                </a:lnTo>
                <a:cubicBezTo>
                  <a:pt x="285235" y="2918289"/>
                  <a:pt x="285521" y="2916060"/>
                  <a:pt x="285568" y="2914827"/>
                </a:cubicBezTo>
                <a:close/>
                <a:moveTo>
                  <a:pt x="5219711" y="2914495"/>
                </a:moveTo>
                <a:cubicBezTo>
                  <a:pt x="5219674" y="2914514"/>
                  <a:pt x="5219654" y="2914552"/>
                  <a:pt x="5219616" y="2914590"/>
                </a:cubicBezTo>
                <a:cubicBezTo>
                  <a:pt x="5219293" y="2914552"/>
                  <a:pt x="5218951" y="2914609"/>
                  <a:pt x="5218666" y="2914779"/>
                </a:cubicBezTo>
                <a:lnTo>
                  <a:pt x="5219616" y="2916107"/>
                </a:lnTo>
                <a:cubicBezTo>
                  <a:pt x="5220035" y="2916581"/>
                  <a:pt x="5220757" y="2916619"/>
                  <a:pt x="5221233" y="2916202"/>
                </a:cubicBezTo>
                <a:cubicBezTo>
                  <a:pt x="5221271" y="2916183"/>
                  <a:pt x="5221290" y="2916145"/>
                  <a:pt x="5221327" y="2916107"/>
                </a:cubicBezTo>
                <a:cubicBezTo>
                  <a:pt x="5221708" y="2915671"/>
                  <a:pt x="5221708" y="2915026"/>
                  <a:pt x="5221327" y="2914590"/>
                </a:cubicBezTo>
                <a:cubicBezTo>
                  <a:pt x="5220910" y="2914116"/>
                  <a:pt x="5220187" y="2914078"/>
                  <a:pt x="5219711" y="2914495"/>
                </a:cubicBezTo>
                <a:close/>
                <a:moveTo>
                  <a:pt x="5334281" y="2914400"/>
                </a:moveTo>
                <a:lnTo>
                  <a:pt x="5337134" y="2920659"/>
                </a:lnTo>
                <a:lnTo>
                  <a:pt x="5338845" y="2917435"/>
                </a:lnTo>
                <a:lnTo>
                  <a:pt x="5338845" y="2915349"/>
                </a:lnTo>
                <a:lnTo>
                  <a:pt x="5336563" y="2914400"/>
                </a:lnTo>
                <a:close/>
                <a:moveTo>
                  <a:pt x="1656576" y="2914282"/>
                </a:moveTo>
                <a:cubicBezTo>
                  <a:pt x="1651893" y="2915207"/>
                  <a:pt x="1646664" y="2921798"/>
                  <a:pt x="1644477" y="2931281"/>
                </a:cubicBezTo>
                <a:lnTo>
                  <a:pt x="1665394" y="2931281"/>
                </a:lnTo>
                <a:cubicBezTo>
                  <a:pt x="1665394" y="2918099"/>
                  <a:pt x="1661258" y="2913357"/>
                  <a:pt x="1656576" y="2914282"/>
                </a:cubicBezTo>
                <a:close/>
                <a:moveTo>
                  <a:pt x="5461876" y="2912314"/>
                </a:moveTo>
                <a:lnTo>
                  <a:pt x="5462827" y="2918383"/>
                </a:lnTo>
                <a:lnTo>
                  <a:pt x="5462827" y="2924642"/>
                </a:lnTo>
                <a:lnTo>
                  <a:pt x="5464348" y="2921038"/>
                </a:lnTo>
                <a:lnTo>
                  <a:pt x="5465679" y="2917625"/>
                </a:lnTo>
                <a:close/>
                <a:moveTo>
                  <a:pt x="5320209" y="2912124"/>
                </a:moveTo>
                <a:cubicBezTo>
                  <a:pt x="5320304" y="2912447"/>
                  <a:pt x="5320495" y="2912712"/>
                  <a:pt x="5320780" y="2912883"/>
                </a:cubicBezTo>
                <a:lnTo>
                  <a:pt x="5320019" y="2914021"/>
                </a:lnTo>
                <a:cubicBezTo>
                  <a:pt x="5320513" y="2914438"/>
                  <a:pt x="5321236" y="2914438"/>
                  <a:pt x="5321730" y="2914021"/>
                </a:cubicBezTo>
                <a:cubicBezTo>
                  <a:pt x="5322168" y="2913471"/>
                  <a:pt x="5322168" y="2912674"/>
                  <a:pt x="5321730" y="2912124"/>
                </a:cubicBezTo>
                <a:cubicBezTo>
                  <a:pt x="5321293" y="2911745"/>
                  <a:pt x="5320647" y="2911745"/>
                  <a:pt x="5320209" y="2912124"/>
                </a:cubicBezTo>
                <a:close/>
                <a:moveTo>
                  <a:pt x="2405104" y="2912124"/>
                </a:moveTo>
                <a:cubicBezTo>
                  <a:pt x="2394836" y="2910607"/>
                  <a:pt x="2398829" y="2923315"/>
                  <a:pt x="2398068" y="2931091"/>
                </a:cubicBezTo>
                <a:cubicBezTo>
                  <a:pt x="2407957" y="2933367"/>
                  <a:pt x="2405865" y="2922556"/>
                  <a:pt x="2406055" y="2914021"/>
                </a:cubicBezTo>
                <a:close/>
                <a:moveTo>
                  <a:pt x="1894533" y="2911745"/>
                </a:moveTo>
                <a:cubicBezTo>
                  <a:pt x="1892251" y="2917435"/>
                  <a:pt x="1886546" y="2926918"/>
                  <a:pt x="1892061" y="2933177"/>
                </a:cubicBezTo>
                <a:cubicBezTo>
                  <a:pt x="1909175" y="2931281"/>
                  <a:pt x="1921725" y="2932608"/>
                  <a:pt x="1923056" y="2911745"/>
                </a:cubicBezTo>
                <a:cubicBezTo>
                  <a:pt x="1913587" y="2912978"/>
                  <a:pt x="1904003" y="2912978"/>
                  <a:pt x="1894533" y="2911745"/>
                </a:cubicBezTo>
                <a:close/>
                <a:moveTo>
                  <a:pt x="5360333" y="2911176"/>
                </a:moveTo>
                <a:lnTo>
                  <a:pt x="5354057" y="2913831"/>
                </a:lnTo>
                <a:lnTo>
                  <a:pt x="5358431" y="2915728"/>
                </a:lnTo>
                <a:lnTo>
                  <a:pt x="5359382" y="2913452"/>
                </a:lnTo>
                <a:close/>
                <a:moveTo>
                  <a:pt x="5564180" y="2910986"/>
                </a:moveTo>
                <a:lnTo>
                  <a:pt x="5581865" y="2952713"/>
                </a:lnTo>
                <a:lnTo>
                  <a:pt x="5575780" y="2949868"/>
                </a:lnTo>
                <a:lnTo>
                  <a:pt x="5568174" y="2949868"/>
                </a:lnTo>
                <a:cubicBezTo>
                  <a:pt x="5564067" y="2949394"/>
                  <a:pt x="5559921" y="2949394"/>
                  <a:pt x="5555814" y="2949868"/>
                </a:cubicBezTo>
                <a:lnTo>
                  <a:pt x="5552581" y="2932987"/>
                </a:lnTo>
                <a:lnTo>
                  <a:pt x="5550109" y="2916487"/>
                </a:lnTo>
                <a:lnTo>
                  <a:pt x="5559237" y="2912314"/>
                </a:lnTo>
                <a:cubicBezTo>
                  <a:pt x="5559598" y="2912447"/>
                  <a:pt x="5560016" y="2912447"/>
                  <a:pt x="5560378" y="2912314"/>
                </a:cubicBezTo>
                <a:cubicBezTo>
                  <a:pt x="5559674" y="2913717"/>
                  <a:pt x="5559103" y="2915178"/>
                  <a:pt x="5558666" y="2916676"/>
                </a:cubicBezTo>
                <a:lnTo>
                  <a:pt x="5557145" y="2921418"/>
                </a:lnTo>
                <a:lnTo>
                  <a:pt x="5559617" y="2921418"/>
                </a:lnTo>
                <a:cubicBezTo>
                  <a:pt x="5561233" y="2920223"/>
                  <a:pt x="5562089" y="2918289"/>
                  <a:pt x="5561899" y="2916297"/>
                </a:cubicBezTo>
                <a:cubicBezTo>
                  <a:pt x="5562108" y="2915102"/>
                  <a:pt x="5562108" y="2913888"/>
                  <a:pt x="5561899" y="2912693"/>
                </a:cubicBezTo>
                <a:close/>
                <a:moveTo>
                  <a:pt x="1832922" y="2910986"/>
                </a:moveTo>
                <a:lnTo>
                  <a:pt x="1832922" y="2921418"/>
                </a:lnTo>
                <a:lnTo>
                  <a:pt x="1843381" y="2921418"/>
                </a:lnTo>
                <a:lnTo>
                  <a:pt x="1843381" y="2910986"/>
                </a:lnTo>
                <a:close/>
                <a:moveTo>
                  <a:pt x="5508084" y="2910417"/>
                </a:moveTo>
                <a:cubicBezTo>
                  <a:pt x="5507552" y="2910910"/>
                  <a:pt x="5507514" y="2911764"/>
                  <a:pt x="5508027" y="2912295"/>
                </a:cubicBezTo>
                <a:cubicBezTo>
                  <a:pt x="5508332" y="2912617"/>
                  <a:pt x="5508788" y="2912769"/>
                  <a:pt x="5509225" y="2912693"/>
                </a:cubicBezTo>
                <a:lnTo>
                  <a:pt x="5509796" y="2911935"/>
                </a:lnTo>
                <a:cubicBezTo>
                  <a:pt x="5510176" y="2911498"/>
                  <a:pt x="5510176" y="2910854"/>
                  <a:pt x="5509796" y="2910417"/>
                </a:cubicBezTo>
                <a:cubicBezTo>
                  <a:pt x="5509796" y="2910417"/>
                  <a:pt x="5508845" y="2909279"/>
                  <a:pt x="5508084" y="2910417"/>
                </a:cubicBezTo>
                <a:close/>
                <a:moveTo>
                  <a:pt x="5281928" y="2910364"/>
                </a:moveTo>
                <a:cubicBezTo>
                  <a:pt x="5273086" y="2916890"/>
                  <a:pt x="5275047" y="2940432"/>
                  <a:pt x="5288453" y="2936022"/>
                </a:cubicBezTo>
                <a:lnTo>
                  <a:pt x="5289024" y="2937160"/>
                </a:lnTo>
                <a:cubicBezTo>
                  <a:pt x="5300433" y="2937160"/>
                  <a:pt x="5291495" y="2918194"/>
                  <a:pt x="5294348" y="2911176"/>
                </a:cubicBezTo>
                <a:cubicBezTo>
                  <a:pt x="5289023" y="2907904"/>
                  <a:pt x="5284876" y="2908189"/>
                  <a:pt x="5281928" y="2910364"/>
                </a:cubicBezTo>
                <a:close/>
                <a:moveTo>
                  <a:pt x="1865523" y="2909753"/>
                </a:moveTo>
                <a:cubicBezTo>
                  <a:pt x="1861271" y="2910626"/>
                  <a:pt x="1858268" y="2914438"/>
                  <a:pt x="1858403" y="2918763"/>
                </a:cubicBezTo>
                <a:cubicBezTo>
                  <a:pt x="1858998" y="2923618"/>
                  <a:pt x="1863414" y="2927089"/>
                  <a:pt x="1868291" y="2926539"/>
                </a:cubicBezTo>
                <a:cubicBezTo>
                  <a:pt x="1873099" y="2926065"/>
                  <a:pt x="1876605" y="2921778"/>
                  <a:pt x="1876126" y="2916999"/>
                </a:cubicBezTo>
                <a:cubicBezTo>
                  <a:pt x="1876114" y="2916885"/>
                  <a:pt x="1876103" y="2916790"/>
                  <a:pt x="1876088" y="2916676"/>
                </a:cubicBezTo>
                <a:cubicBezTo>
                  <a:pt x="1875086" y="2911859"/>
                  <a:pt x="1870356" y="2908748"/>
                  <a:pt x="1865523" y="2909753"/>
                </a:cubicBezTo>
                <a:close/>
                <a:moveTo>
                  <a:pt x="5426507" y="2909090"/>
                </a:moveTo>
                <a:lnTo>
                  <a:pt x="5426507" y="2913831"/>
                </a:lnTo>
                <a:lnTo>
                  <a:pt x="5426507" y="2918573"/>
                </a:lnTo>
                <a:lnTo>
                  <a:pt x="5432402" y="2920469"/>
                </a:lnTo>
                <a:lnTo>
                  <a:pt x="5436776" y="2921987"/>
                </a:lnTo>
                <a:lnTo>
                  <a:pt x="5434684" y="2917245"/>
                </a:lnTo>
                <a:cubicBezTo>
                  <a:pt x="5433543" y="2914590"/>
                  <a:pt x="5432402" y="2911745"/>
                  <a:pt x="5432022" y="2910607"/>
                </a:cubicBezTo>
                <a:cubicBezTo>
                  <a:pt x="5431508" y="2909431"/>
                  <a:pt x="5430234" y="2908805"/>
                  <a:pt x="5428979" y="2909090"/>
                </a:cubicBezTo>
                <a:close/>
                <a:moveTo>
                  <a:pt x="5394370" y="2908900"/>
                </a:moveTo>
                <a:cubicBezTo>
                  <a:pt x="5394351" y="2909033"/>
                  <a:pt x="5394351" y="2909146"/>
                  <a:pt x="5394370" y="2909279"/>
                </a:cubicBezTo>
                <a:lnTo>
                  <a:pt x="5394181" y="2910607"/>
                </a:lnTo>
                <a:cubicBezTo>
                  <a:pt x="5394675" y="2911024"/>
                  <a:pt x="5395397" y="2911024"/>
                  <a:pt x="5395892" y="2910607"/>
                </a:cubicBezTo>
                <a:cubicBezTo>
                  <a:pt x="5396310" y="2910114"/>
                  <a:pt x="5396310" y="2909393"/>
                  <a:pt x="5395892" y="2908900"/>
                </a:cubicBezTo>
                <a:cubicBezTo>
                  <a:pt x="5395454" y="2908521"/>
                  <a:pt x="5394808" y="2908521"/>
                  <a:pt x="5394370" y="2908900"/>
                </a:cubicBezTo>
                <a:close/>
                <a:moveTo>
                  <a:pt x="5213417" y="2908672"/>
                </a:moveTo>
                <a:cubicBezTo>
                  <a:pt x="5213379" y="2908672"/>
                  <a:pt x="5213360" y="2908691"/>
                  <a:pt x="5213341" y="2908710"/>
                </a:cubicBezTo>
                <a:lnTo>
                  <a:pt x="5214672" y="2910038"/>
                </a:lnTo>
                <a:cubicBezTo>
                  <a:pt x="5215185" y="2910569"/>
                  <a:pt x="5216022" y="2910569"/>
                  <a:pt x="5216555" y="2910057"/>
                </a:cubicBezTo>
                <a:cubicBezTo>
                  <a:pt x="5216821" y="2909810"/>
                  <a:pt x="5216954" y="2909450"/>
                  <a:pt x="5216954" y="2909090"/>
                </a:cubicBezTo>
                <a:cubicBezTo>
                  <a:pt x="5216954" y="2909090"/>
                  <a:pt x="5216954" y="2908141"/>
                  <a:pt x="5215243" y="2909090"/>
                </a:cubicBezTo>
                <a:cubicBezTo>
                  <a:pt x="5214862" y="2908464"/>
                  <a:pt x="5214026" y="2908274"/>
                  <a:pt x="5213417" y="2908672"/>
                </a:cubicBezTo>
                <a:close/>
                <a:moveTo>
                  <a:pt x="5457363" y="2907696"/>
                </a:moveTo>
                <a:lnTo>
                  <a:pt x="5457465" y="2908710"/>
                </a:lnTo>
                <a:lnTo>
                  <a:pt x="5457445" y="2908710"/>
                </a:lnTo>
                <a:lnTo>
                  <a:pt x="5457312" y="2907842"/>
                </a:lnTo>
                <a:lnTo>
                  <a:pt x="5457312" y="2907717"/>
                </a:lnTo>
                <a:close/>
                <a:moveTo>
                  <a:pt x="5298912" y="2907572"/>
                </a:moveTo>
                <a:cubicBezTo>
                  <a:pt x="5298988" y="2907781"/>
                  <a:pt x="5299121" y="2907990"/>
                  <a:pt x="5299292" y="2908141"/>
                </a:cubicBezTo>
                <a:lnTo>
                  <a:pt x="5299102" y="2909279"/>
                </a:lnTo>
                <a:cubicBezTo>
                  <a:pt x="5299615" y="2909621"/>
                  <a:pt x="5300300" y="2909621"/>
                  <a:pt x="5300813" y="2909279"/>
                </a:cubicBezTo>
                <a:cubicBezTo>
                  <a:pt x="5301118" y="2908748"/>
                  <a:pt x="5301118" y="2908103"/>
                  <a:pt x="5300813" y="2907572"/>
                </a:cubicBezTo>
                <a:cubicBezTo>
                  <a:pt x="5300262" y="2907136"/>
                  <a:pt x="5299463" y="2907136"/>
                  <a:pt x="5298912" y="2907572"/>
                </a:cubicBezTo>
                <a:close/>
                <a:moveTo>
                  <a:pt x="5472715" y="2907383"/>
                </a:moveTo>
                <a:lnTo>
                  <a:pt x="5475377" y="2913642"/>
                </a:lnTo>
                <a:lnTo>
                  <a:pt x="5476328" y="2911366"/>
                </a:lnTo>
                <a:lnTo>
                  <a:pt x="5476328" y="2909090"/>
                </a:lnTo>
                <a:lnTo>
                  <a:pt x="5474236" y="2909090"/>
                </a:lnTo>
                <a:close/>
                <a:moveTo>
                  <a:pt x="5434494" y="2907383"/>
                </a:moveTo>
                <a:lnTo>
                  <a:pt x="5437156" y="2913642"/>
                </a:lnTo>
                <a:lnTo>
                  <a:pt x="5438107" y="2911366"/>
                </a:lnTo>
                <a:lnTo>
                  <a:pt x="5438107" y="2909090"/>
                </a:lnTo>
                <a:lnTo>
                  <a:pt x="5436015" y="2909090"/>
                </a:lnTo>
                <a:close/>
                <a:moveTo>
                  <a:pt x="5459024" y="2907003"/>
                </a:moveTo>
                <a:lnTo>
                  <a:pt x="5457363" y="2907696"/>
                </a:lnTo>
                <a:lnTo>
                  <a:pt x="5457312" y="2907193"/>
                </a:lnTo>
                <a:lnTo>
                  <a:pt x="5457312" y="2907717"/>
                </a:lnTo>
                <a:lnTo>
                  <a:pt x="5457294" y="2907724"/>
                </a:lnTo>
                <a:lnTo>
                  <a:pt x="5457312" y="2907842"/>
                </a:lnTo>
                <a:lnTo>
                  <a:pt x="5457312" y="2908710"/>
                </a:lnTo>
                <a:lnTo>
                  <a:pt x="5457445" y="2908710"/>
                </a:lnTo>
                <a:lnTo>
                  <a:pt x="5457503" y="2909090"/>
                </a:lnTo>
                <a:lnTo>
                  <a:pt x="5457465" y="2908710"/>
                </a:lnTo>
                <a:lnTo>
                  <a:pt x="5459024" y="2908710"/>
                </a:lnTo>
                <a:cubicBezTo>
                  <a:pt x="5459366" y="2908198"/>
                  <a:pt x="5459366" y="2907515"/>
                  <a:pt x="5459024" y="2907003"/>
                </a:cubicBezTo>
                <a:close/>
                <a:moveTo>
                  <a:pt x="5364896" y="2906814"/>
                </a:moveTo>
                <a:lnTo>
                  <a:pt x="5367558" y="2913262"/>
                </a:lnTo>
                <a:lnTo>
                  <a:pt x="5367558" y="2910986"/>
                </a:lnTo>
                <a:lnTo>
                  <a:pt x="5368509" y="2908710"/>
                </a:lnTo>
                <a:lnTo>
                  <a:pt x="5366227" y="2908710"/>
                </a:lnTo>
                <a:close/>
                <a:moveTo>
                  <a:pt x="5488878" y="2906624"/>
                </a:moveTo>
                <a:lnTo>
                  <a:pt x="5486597" y="2907572"/>
                </a:lnTo>
                <a:cubicBezTo>
                  <a:pt x="5485094" y="2908407"/>
                  <a:pt x="5484048" y="2909867"/>
                  <a:pt x="5483744" y="2911555"/>
                </a:cubicBezTo>
                <a:lnTo>
                  <a:pt x="5483744" y="2914590"/>
                </a:lnTo>
                <a:lnTo>
                  <a:pt x="5486216" y="2913642"/>
                </a:lnTo>
                <a:cubicBezTo>
                  <a:pt x="5487661" y="2912750"/>
                  <a:pt x="5488707" y="2911309"/>
                  <a:pt x="5489069" y="2909659"/>
                </a:cubicBezTo>
                <a:close/>
                <a:moveTo>
                  <a:pt x="3144815" y="2906434"/>
                </a:moveTo>
                <a:cubicBezTo>
                  <a:pt x="3139870" y="2928056"/>
                  <a:pt x="3160407" y="2907383"/>
                  <a:pt x="3144815" y="2906434"/>
                </a:cubicBezTo>
                <a:close/>
                <a:moveTo>
                  <a:pt x="149728" y="2906351"/>
                </a:moveTo>
                <a:cubicBezTo>
                  <a:pt x="147479" y="2906257"/>
                  <a:pt x="145423" y="2907573"/>
                  <a:pt x="143568" y="2911366"/>
                </a:cubicBezTo>
                <a:cubicBezTo>
                  <a:pt x="165627" y="2914779"/>
                  <a:pt x="150604" y="2935074"/>
                  <a:pt x="159351" y="2942660"/>
                </a:cubicBezTo>
                <a:cubicBezTo>
                  <a:pt x="160302" y="2930332"/>
                  <a:pt x="176846" y="2932987"/>
                  <a:pt x="174374" y="2916487"/>
                </a:cubicBezTo>
                <a:lnTo>
                  <a:pt x="174944" y="2916487"/>
                </a:lnTo>
                <a:cubicBezTo>
                  <a:pt x="164961" y="2919616"/>
                  <a:pt x="156476" y="2906636"/>
                  <a:pt x="149728" y="2906351"/>
                </a:cubicBezTo>
                <a:close/>
                <a:moveTo>
                  <a:pt x="5303475" y="2906055"/>
                </a:moveTo>
                <a:cubicBezTo>
                  <a:pt x="5298341" y="2927677"/>
                  <a:pt x="5319068" y="2907003"/>
                  <a:pt x="5303475" y="2906055"/>
                </a:cubicBezTo>
                <a:close/>
                <a:moveTo>
                  <a:pt x="1455651" y="2906055"/>
                </a:moveTo>
                <a:cubicBezTo>
                  <a:pt x="1450517" y="2927866"/>
                  <a:pt x="1471244" y="2907193"/>
                  <a:pt x="1455651" y="2906055"/>
                </a:cubicBezTo>
                <a:close/>
                <a:moveTo>
                  <a:pt x="585493" y="2906055"/>
                </a:moveTo>
                <a:cubicBezTo>
                  <a:pt x="568189" y="2913831"/>
                  <a:pt x="605840" y="2919142"/>
                  <a:pt x="585493" y="2906055"/>
                </a:cubicBezTo>
                <a:close/>
                <a:moveTo>
                  <a:pt x="5511887" y="2905865"/>
                </a:moveTo>
                <a:cubicBezTo>
                  <a:pt x="5511469" y="2906358"/>
                  <a:pt x="5511469" y="2907079"/>
                  <a:pt x="5511887" y="2907572"/>
                </a:cubicBezTo>
                <a:cubicBezTo>
                  <a:pt x="5512021" y="2908293"/>
                  <a:pt x="5512705" y="2908786"/>
                  <a:pt x="5513428" y="2908653"/>
                </a:cubicBezTo>
                <a:cubicBezTo>
                  <a:pt x="5514150" y="2908521"/>
                  <a:pt x="5514645" y="2907838"/>
                  <a:pt x="5514511" y="2907117"/>
                </a:cubicBezTo>
                <a:cubicBezTo>
                  <a:pt x="5514474" y="2906851"/>
                  <a:pt x="5514341" y="2906624"/>
                  <a:pt x="5514170" y="2906434"/>
                </a:cubicBezTo>
                <a:lnTo>
                  <a:pt x="5513409" y="2905865"/>
                </a:lnTo>
                <a:cubicBezTo>
                  <a:pt x="5512971" y="2905486"/>
                  <a:pt x="5512325" y="2905486"/>
                  <a:pt x="5511887" y="2905865"/>
                </a:cubicBezTo>
                <a:close/>
                <a:moveTo>
                  <a:pt x="890695" y="2905676"/>
                </a:moveTo>
                <a:cubicBezTo>
                  <a:pt x="885751" y="2927487"/>
                  <a:pt x="906288" y="2906814"/>
                  <a:pt x="890695" y="2905676"/>
                </a:cubicBezTo>
                <a:close/>
                <a:moveTo>
                  <a:pt x="2922141" y="2905486"/>
                </a:moveTo>
                <a:cubicBezTo>
                  <a:pt x="2926039" y="2907667"/>
                  <a:pt x="2927941" y="2911792"/>
                  <a:pt x="2929224" y="2916510"/>
                </a:cubicBezTo>
                <a:lnTo>
                  <a:pt x="2932415" y="2930296"/>
                </a:lnTo>
                <a:lnTo>
                  <a:pt x="2923472" y="2922769"/>
                </a:lnTo>
                <a:cubicBezTo>
                  <a:pt x="2922094" y="2918052"/>
                  <a:pt x="2922141" y="2911840"/>
                  <a:pt x="2922141" y="2905486"/>
                </a:cubicBezTo>
                <a:close/>
                <a:moveTo>
                  <a:pt x="5463588" y="2904727"/>
                </a:moveTo>
                <a:cubicBezTo>
                  <a:pt x="5463207" y="2905164"/>
                  <a:pt x="5463207" y="2905808"/>
                  <a:pt x="5463588" y="2906245"/>
                </a:cubicBezTo>
                <a:cubicBezTo>
                  <a:pt x="5463588" y="2906245"/>
                  <a:pt x="5464348" y="2908710"/>
                  <a:pt x="5464919" y="2908331"/>
                </a:cubicBezTo>
                <a:lnTo>
                  <a:pt x="5465299" y="2906434"/>
                </a:lnTo>
                <a:cubicBezTo>
                  <a:pt x="5465299" y="2906434"/>
                  <a:pt x="5466250" y="2905486"/>
                  <a:pt x="5465299" y="2904727"/>
                </a:cubicBezTo>
                <a:cubicBezTo>
                  <a:pt x="5464805" y="2904310"/>
                  <a:pt x="5464082" y="2904310"/>
                  <a:pt x="5463588" y="2904727"/>
                </a:cubicBezTo>
                <a:close/>
                <a:moveTo>
                  <a:pt x="516466" y="2904538"/>
                </a:moveTo>
                <a:cubicBezTo>
                  <a:pt x="510761" y="2911555"/>
                  <a:pt x="514565" y="2924263"/>
                  <a:pt x="525974" y="2920849"/>
                </a:cubicBezTo>
                <a:lnTo>
                  <a:pt x="525974" y="2921228"/>
                </a:lnTo>
                <a:cubicBezTo>
                  <a:pt x="525974" y="2915538"/>
                  <a:pt x="530157" y="2914210"/>
                  <a:pt x="528446" y="2907003"/>
                </a:cubicBezTo>
                <a:cubicBezTo>
                  <a:pt x="524964" y="2904576"/>
                  <a:pt x="520629" y="2903684"/>
                  <a:pt x="516466" y="2904538"/>
                </a:cubicBezTo>
                <a:close/>
                <a:moveTo>
                  <a:pt x="5281132" y="2904064"/>
                </a:moveTo>
                <a:cubicBezTo>
                  <a:pt x="5281094" y="2904082"/>
                  <a:pt x="5281075" y="2904120"/>
                  <a:pt x="5281037" y="2904158"/>
                </a:cubicBezTo>
                <a:cubicBezTo>
                  <a:pt x="5281056" y="2904367"/>
                  <a:pt x="5281113" y="2904557"/>
                  <a:pt x="5281227" y="2904727"/>
                </a:cubicBezTo>
                <a:lnTo>
                  <a:pt x="5281227" y="2905865"/>
                </a:lnTo>
                <a:cubicBezTo>
                  <a:pt x="5281664" y="2906245"/>
                  <a:pt x="5282311" y="2906245"/>
                  <a:pt x="5282748" y="2905865"/>
                </a:cubicBezTo>
                <a:cubicBezTo>
                  <a:pt x="5282748" y="2905865"/>
                  <a:pt x="5283889" y="2904727"/>
                  <a:pt x="5282748" y="2904158"/>
                </a:cubicBezTo>
                <a:cubicBezTo>
                  <a:pt x="5282330" y="2903684"/>
                  <a:pt x="5281607" y="2903646"/>
                  <a:pt x="5281132" y="2904064"/>
                </a:cubicBezTo>
                <a:close/>
                <a:moveTo>
                  <a:pt x="5321921" y="2903969"/>
                </a:moveTo>
                <a:cubicBezTo>
                  <a:pt x="5321502" y="2904462"/>
                  <a:pt x="5321502" y="2905182"/>
                  <a:pt x="5321921" y="2905676"/>
                </a:cubicBezTo>
                <a:cubicBezTo>
                  <a:pt x="5322244" y="2906358"/>
                  <a:pt x="5323042" y="2906662"/>
                  <a:pt x="5323727" y="2906339"/>
                </a:cubicBezTo>
                <a:cubicBezTo>
                  <a:pt x="5324412" y="2906017"/>
                  <a:pt x="5324716" y="2905220"/>
                  <a:pt x="5324393" y="2904538"/>
                </a:cubicBezTo>
                <a:lnTo>
                  <a:pt x="5323442" y="2905676"/>
                </a:lnTo>
                <a:cubicBezTo>
                  <a:pt x="5323860" y="2905182"/>
                  <a:pt x="5323860" y="2904462"/>
                  <a:pt x="5323442" y="2903969"/>
                </a:cubicBezTo>
                <a:cubicBezTo>
                  <a:pt x="5322985" y="2903646"/>
                  <a:pt x="5322377" y="2903646"/>
                  <a:pt x="5321921" y="2903969"/>
                </a:cubicBezTo>
                <a:close/>
                <a:moveTo>
                  <a:pt x="5402167" y="2902831"/>
                </a:moveTo>
                <a:cubicBezTo>
                  <a:pt x="5401464" y="2902622"/>
                  <a:pt x="5400722" y="2903020"/>
                  <a:pt x="5400512" y="2903722"/>
                </a:cubicBezTo>
                <a:cubicBezTo>
                  <a:pt x="5400475" y="2903798"/>
                  <a:pt x="5400455" y="2903874"/>
                  <a:pt x="5400455" y="2903969"/>
                </a:cubicBezTo>
                <a:lnTo>
                  <a:pt x="5401406" y="2903969"/>
                </a:lnTo>
                <a:cubicBezTo>
                  <a:pt x="5401900" y="2904500"/>
                  <a:pt x="5402756" y="2904538"/>
                  <a:pt x="5403289" y="2904026"/>
                </a:cubicBezTo>
                <a:cubicBezTo>
                  <a:pt x="5403612" y="2903722"/>
                  <a:pt x="5403764" y="2903267"/>
                  <a:pt x="5403688" y="2902831"/>
                </a:cubicBezTo>
                <a:cubicBezTo>
                  <a:pt x="5403251" y="2902451"/>
                  <a:pt x="5402604" y="2902451"/>
                  <a:pt x="5402167" y="2902831"/>
                </a:cubicBezTo>
                <a:close/>
                <a:moveTo>
                  <a:pt x="5473856" y="2902641"/>
                </a:moveTo>
                <a:cubicBezTo>
                  <a:pt x="5473438" y="2903134"/>
                  <a:pt x="5473438" y="2903855"/>
                  <a:pt x="5473856" y="2904348"/>
                </a:cubicBezTo>
                <a:cubicBezTo>
                  <a:pt x="5473228" y="2904765"/>
                  <a:pt x="5473057" y="2905619"/>
                  <a:pt x="5473476" y="2906245"/>
                </a:cubicBezTo>
                <a:cubicBezTo>
                  <a:pt x="5473894" y="2906871"/>
                  <a:pt x="5474750" y="2907041"/>
                  <a:pt x="5475377" y="2906624"/>
                </a:cubicBezTo>
                <a:lnTo>
                  <a:pt x="5475568" y="2904158"/>
                </a:lnTo>
                <a:cubicBezTo>
                  <a:pt x="5475891" y="2903703"/>
                  <a:pt x="5475891" y="2903096"/>
                  <a:pt x="5475568" y="2902641"/>
                </a:cubicBezTo>
                <a:cubicBezTo>
                  <a:pt x="5475073" y="2902224"/>
                  <a:pt x="5474350" y="2902224"/>
                  <a:pt x="5473856" y="2902641"/>
                </a:cubicBezTo>
                <a:close/>
                <a:moveTo>
                  <a:pt x="96029" y="2901503"/>
                </a:moveTo>
                <a:cubicBezTo>
                  <a:pt x="82076" y="2898449"/>
                  <a:pt x="68291" y="2907269"/>
                  <a:pt x="65239" y="2921190"/>
                </a:cubicBezTo>
                <a:cubicBezTo>
                  <a:pt x="64785" y="2923258"/>
                  <a:pt x="64589" y="2925363"/>
                  <a:pt x="64653" y="2927487"/>
                </a:cubicBezTo>
                <a:cubicBezTo>
                  <a:pt x="95078" y="2928435"/>
                  <a:pt x="73210" y="2908141"/>
                  <a:pt x="96029" y="2901882"/>
                </a:cubicBezTo>
                <a:close/>
                <a:moveTo>
                  <a:pt x="2705362" y="2900934"/>
                </a:moveTo>
                <a:cubicBezTo>
                  <a:pt x="2700418" y="2922556"/>
                  <a:pt x="2721145" y="2901882"/>
                  <a:pt x="2705362" y="2900934"/>
                </a:cubicBezTo>
                <a:close/>
                <a:moveTo>
                  <a:pt x="3158126" y="2900744"/>
                </a:moveTo>
                <a:lnTo>
                  <a:pt x="3158126" y="2901882"/>
                </a:lnTo>
                <a:cubicBezTo>
                  <a:pt x="3158962" y="2902774"/>
                  <a:pt x="3159723" y="2903722"/>
                  <a:pt x="3160407" y="2904727"/>
                </a:cubicBezTo>
                <a:lnTo>
                  <a:pt x="3161548" y="2906434"/>
                </a:lnTo>
                <a:cubicBezTo>
                  <a:pt x="3160027" y="2903779"/>
                  <a:pt x="3158126" y="2900744"/>
                  <a:pt x="3158126" y="2900744"/>
                </a:cubicBezTo>
                <a:close/>
                <a:moveTo>
                  <a:pt x="5277062" y="2900498"/>
                </a:moveTo>
                <a:cubicBezTo>
                  <a:pt x="5276739" y="2900801"/>
                  <a:pt x="5276587" y="2901256"/>
                  <a:pt x="5276663" y="2901693"/>
                </a:cubicBezTo>
                <a:lnTo>
                  <a:pt x="5277424" y="2902262"/>
                </a:lnTo>
                <a:cubicBezTo>
                  <a:pt x="5277862" y="2902641"/>
                  <a:pt x="5278508" y="2902641"/>
                  <a:pt x="5278945" y="2902262"/>
                </a:cubicBezTo>
                <a:cubicBezTo>
                  <a:pt x="5278945" y="2902262"/>
                  <a:pt x="5279896" y="2901313"/>
                  <a:pt x="5278945" y="2900555"/>
                </a:cubicBezTo>
                <a:cubicBezTo>
                  <a:pt x="5278451" y="2900023"/>
                  <a:pt x="5277595" y="2899986"/>
                  <a:pt x="5277062" y="2900498"/>
                </a:cubicBezTo>
                <a:close/>
                <a:moveTo>
                  <a:pt x="5341678" y="2899625"/>
                </a:moveTo>
                <a:cubicBezTo>
                  <a:pt x="5341336" y="2899758"/>
                  <a:pt x="5341070" y="2900023"/>
                  <a:pt x="5340936" y="2900365"/>
                </a:cubicBezTo>
                <a:cubicBezTo>
                  <a:pt x="5340518" y="2901048"/>
                  <a:pt x="5340727" y="2901939"/>
                  <a:pt x="5341412" y="2902356"/>
                </a:cubicBezTo>
                <a:cubicBezTo>
                  <a:pt x="5342096" y="2902774"/>
                  <a:pt x="5342990" y="2902565"/>
                  <a:pt x="5343408" y="2901882"/>
                </a:cubicBezTo>
                <a:cubicBezTo>
                  <a:pt x="5343732" y="2901427"/>
                  <a:pt x="5343732" y="2900820"/>
                  <a:pt x="5343408" y="2900365"/>
                </a:cubicBezTo>
                <a:cubicBezTo>
                  <a:pt x="5343142" y="2899682"/>
                  <a:pt x="5342363" y="2899360"/>
                  <a:pt x="5341678" y="2899625"/>
                </a:cubicBezTo>
                <a:close/>
                <a:moveTo>
                  <a:pt x="5406369" y="2899587"/>
                </a:moveTo>
                <a:cubicBezTo>
                  <a:pt x="5406122" y="2899720"/>
                  <a:pt x="5405913" y="2899929"/>
                  <a:pt x="5405780" y="2900175"/>
                </a:cubicBezTo>
                <a:lnTo>
                  <a:pt x="5406921" y="2900175"/>
                </a:lnTo>
                <a:cubicBezTo>
                  <a:pt x="5406502" y="2900669"/>
                  <a:pt x="5406502" y="2901389"/>
                  <a:pt x="5406921" y="2901882"/>
                </a:cubicBezTo>
                <a:cubicBezTo>
                  <a:pt x="5407358" y="2902262"/>
                  <a:pt x="5408005" y="2902262"/>
                  <a:pt x="5408442" y="2901882"/>
                </a:cubicBezTo>
                <a:cubicBezTo>
                  <a:pt x="5408860" y="2901389"/>
                  <a:pt x="5408860" y="2900669"/>
                  <a:pt x="5408442" y="2900175"/>
                </a:cubicBezTo>
                <a:cubicBezTo>
                  <a:pt x="5408043" y="2899436"/>
                  <a:pt x="5407111" y="2899170"/>
                  <a:pt x="5406369" y="2899587"/>
                </a:cubicBezTo>
                <a:close/>
                <a:moveTo>
                  <a:pt x="2390272" y="2899037"/>
                </a:moveTo>
                <a:cubicBezTo>
                  <a:pt x="2377151" y="2899037"/>
                  <a:pt x="2377722" y="2910797"/>
                  <a:pt x="2369355" y="2914590"/>
                </a:cubicBezTo>
                <a:cubicBezTo>
                  <a:pt x="2381905" y="2928625"/>
                  <a:pt x="2383426" y="2907572"/>
                  <a:pt x="2391223" y="2901882"/>
                </a:cubicBezTo>
                <a:close/>
                <a:moveTo>
                  <a:pt x="5488878" y="2898658"/>
                </a:moveTo>
                <a:lnTo>
                  <a:pt x="5488684" y="2899693"/>
                </a:lnTo>
                <a:lnTo>
                  <a:pt x="5487928" y="2899986"/>
                </a:lnTo>
                <a:lnTo>
                  <a:pt x="5485633" y="2899986"/>
                </a:lnTo>
                <a:close/>
                <a:moveTo>
                  <a:pt x="5466915" y="2898374"/>
                </a:moveTo>
                <a:cubicBezTo>
                  <a:pt x="5466878" y="2898392"/>
                  <a:pt x="5466858" y="2898430"/>
                  <a:pt x="5466820" y="2898468"/>
                </a:cubicBezTo>
                <a:lnTo>
                  <a:pt x="5466208" y="2898813"/>
                </a:lnTo>
                <a:lnTo>
                  <a:pt x="5466060" y="2898468"/>
                </a:lnTo>
                <a:lnTo>
                  <a:pt x="5466035" y="2898910"/>
                </a:lnTo>
                <a:lnTo>
                  <a:pt x="5464633" y="2899701"/>
                </a:lnTo>
                <a:cubicBezTo>
                  <a:pt x="5464367" y="2900649"/>
                  <a:pt x="5464919" y="2901617"/>
                  <a:pt x="5465870" y="2901882"/>
                </a:cubicBezTo>
                <a:lnTo>
                  <a:pt x="5466035" y="2898910"/>
                </a:lnTo>
                <a:lnTo>
                  <a:pt x="5466208" y="2898813"/>
                </a:lnTo>
                <a:lnTo>
                  <a:pt x="5466801" y="2900194"/>
                </a:lnTo>
                <a:cubicBezTo>
                  <a:pt x="5467486" y="2900460"/>
                  <a:pt x="5468266" y="2900138"/>
                  <a:pt x="5468531" y="2899455"/>
                </a:cubicBezTo>
                <a:cubicBezTo>
                  <a:pt x="5468665" y="2899132"/>
                  <a:pt x="5468665" y="2898791"/>
                  <a:pt x="5468531" y="2898468"/>
                </a:cubicBezTo>
                <a:cubicBezTo>
                  <a:pt x="5468114" y="2897994"/>
                  <a:pt x="5467391" y="2897956"/>
                  <a:pt x="5466915" y="2898374"/>
                </a:cubicBezTo>
                <a:close/>
                <a:moveTo>
                  <a:pt x="5392545" y="2898298"/>
                </a:moveTo>
                <a:cubicBezTo>
                  <a:pt x="5391841" y="2898487"/>
                  <a:pt x="5391423" y="2899227"/>
                  <a:pt x="5391613" y="2899929"/>
                </a:cubicBezTo>
                <a:cubicBezTo>
                  <a:pt x="5391632" y="2900005"/>
                  <a:pt x="5391670" y="2900100"/>
                  <a:pt x="5391708" y="2900175"/>
                </a:cubicBezTo>
                <a:cubicBezTo>
                  <a:pt x="5391860" y="2900915"/>
                  <a:pt x="5392583" y="2901370"/>
                  <a:pt x="5393325" y="2901218"/>
                </a:cubicBezTo>
                <a:lnTo>
                  <a:pt x="5394181" y="2899898"/>
                </a:lnTo>
                <a:lnTo>
                  <a:pt x="5394181" y="2900934"/>
                </a:lnTo>
                <a:lnTo>
                  <a:pt x="5394370" y="2899606"/>
                </a:lnTo>
                <a:lnTo>
                  <a:pt x="5394181" y="2899898"/>
                </a:lnTo>
                <a:lnTo>
                  <a:pt x="5394181" y="2899227"/>
                </a:lnTo>
                <a:cubicBezTo>
                  <a:pt x="5393990" y="2898525"/>
                  <a:pt x="5393249" y="2898108"/>
                  <a:pt x="5392545" y="2898298"/>
                </a:cubicBezTo>
                <a:close/>
                <a:moveTo>
                  <a:pt x="5497245" y="2898279"/>
                </a:moveTo>
                <a:lnTo>
                  <a:pt x="5497524" y="2898279"/>
                </a:lnTo>
                <a:lnTo>
                  <a:pt x="5498577" y="2899037"/>
                </a:lnTo>
                <a:cubicBezTo>
                  <a:pt x="5498614" y="2899113"/>
                  <a:pt x="5498633" y="2899189"/>
                  <a:pt x="5498672" y="2899265"/>
                </a:cubicBezTo>
                <a:lnTo>
                  <a:pt x="5497735" y="2901361"/>
                </a:lnTo>
                <a:lnTo>
                  <a:pt x="5497245" y="2899986"/>
                </a:lnTo>
                <a:cubicBezTo>
                  <a:pt x="5496903" y="2899474"/>
                  <a:pt x="5496903" y="2898791"/>
                  <a:pt x="5497245" y="2898279"/>
                </a:cubicBezTo>
                <a:close/>
                <a:moveTo>
                  <a:pt x="5399695" y="2898279"/>
                </a:moveTo>
                <a:cubicBezTo>
                  <a:pt x="5399124" y="2898753"/>
                  <a:pt x="5399067" y="2899587"/>
                  <a:pt x="5399524" y="2900156"/>
                </a:cubicBezTo>
                <a:cubicBezTo>
                  <a:pt x="5399999" y="2900706"/>
                  <a:pt x="5400836" y="2900782"/>
                  <a:pt x="5401406" y="2900308"/>
                </a:cubicBezTo>
                <a:cubicBezTo>
                  <a:pt x="5401976" y="2899834"/>
                  <a:pt x="5402034" y="2899000"/>
                  <a:pt x="5401577" y="2898449"/>
                </a:cubicBezTo>
                <a:cubicBezTo>
                  <a:pt x="5401520" y="2898392"/>
                  <a:pt x="5401464" y="2898336"/>
                  <a:pt x="5401406" y="2898279"/>
                </a:cubicBezTo>
                <a:cubicBezTo>
                  <a:pt x="5400912" y="2897861"/>
                  <a:pt x="5400189" y="2897861"/>
                  <a:pt x="5399695" y="2898279"/>
                </a:cubicBezTo>
                <a:close/>
                <a:moveTo>
                  <a:pt x="611545" y="2897689"/>
                </a:moveTo>
                <a:cubicBezTo>
                  <a:pt x="611284" y="2897508"/>
                  <a:pt x="611640" y="2897994"/>
                  <a:pt x="613256" y="2899796"/>
                </a:cubicBezTo>
                <a:cubicBezTo>
                  <a:pt x="618676" y="2904775"/>
                  <a:pt x="612330" y="2898231"/>
                  <a:pt x="611545" y="2897689"/>
                </a:cubicBezTo>
                <a:close/>
                <a:moveTo>
                  <a:pt x="5382581" y="2897520"/>
                </a:moveTo>
                <a:lnTo>
                  <a:pt x="5385243" y="2903779"/>
                </a:lnTo>
                <a:lnTo>
                  <a:pt x="5386194" y="2901503"/>
                </a:lnTo>
                <a:lnTo>
                  <a:pt x="5387144" y="2899417"/>
                </a:lnTo>
                <a:lnTo>
                  <a:pt x="5384862" y="2897520"/>
                </a:lnTo>
                <a:close/>
                <a:moveTo>
                  <a:pt x="5461306" y="2896951"/>
                </a:moveTo>
                <a:cubicBezTo>
                  <a:pt x="5460374" y="2898070"/>
                  <a:pt x="5459841" y="2899474"/>
                  <a:pt x="5459784" y="2900934"/>
                </a:cubicBezTo>
                <a:lnTo>
                  <a:pt x="5459784" y="2904348"/>
                </a:lnTo>
                <a:lnTo>
                  <a:pt x="5461686" y="2901503"/>
                </a:lnTo>
                <a:cubicBezTo>
                  <a:pt x="5462104" y="2900858"/>
                  <a:pt x="5462428" y="2900156"/>
                  <a:pt x="5462637" y="2899417"/>
                </a:cubicBezTo>
                <a:lnTo>
                  <a:pt x="5462827" y="2896951"/>
                </a:lnTo>
                <a:cubicBezTo>
                  <a:pt x="5462371" y="2896629"/>
                  <a:pt x="5461762" y="2896629"/>
                  <a:pt x="5461306" y="2896951"/>
                </a:cubicBezTo>
                <a:close/>
                <a:moveTo>
                  <a:pt x="5436205" y="2896951"/>
                </a:moveTo>
                <a:cubicBezTo>
                  <a:pt x="5435787" y="2897444"/>
                  <a:pt x="5435787" y="2898165"/>
                  <a:pt x="5436205" y="2898658"/>
                </a:cubicBezTo>
                <a:cubicBezTo>
                  <a:pt x="5436700" y="2899189"/>
                  <a:pt x="5437555" y="2899227"/>
                  <a:pt x="5438088" y="2898715"/>
                </a:cubicBezTo>
                <a:cubicBezTo>
                  <a:pt x="5438411" y="2898411"/>
                  <a:pt x="5438563" y="2897956"/>
                  <a:pt x="5438487" y="2897520"/>
                </a:cubicBezTo>
                <a:lnTo>
                  <a:pt x="5437726" y="2898468"/>
                </a:lnTo>
                <a:cubicBezTo>
                  <a:pt x="5438107" y="2898032"/>
                  <a:pt x="5438107" y="2897387"/>
                  <a:pt x="5437726" y="2896951"/>
                </a:cubicBezTo>
                <a:cubicBezTo>
                  <a:pt x="5437289" y="2896572"/>
                  <a:pt x="5436643" y="2896572"/>
                  <a:pt x="5436205" y="2896951"/>
                </a:cubicBezTo>
                <a:close/>
                <a:moveTo>
                  <a:pt x="5430500" y="2895054"/>
                </a:moveTo>
                <a:lnTo>
                  <a:pt x="5424035" y="2898658"/>
                </a:lnTo>
                <a:lnTo>
                  <a:pt x="5426317" y="2899606"/>
                </a:lnTo>
                <a:lnTo>
                  <a:pt x="5428599" y="2899606"/>
                </a:lnTo>
                <a:lnTo>
                  <a:pt x="5429549" y="2897330"/>
                </a:lnTo>
                <a:close/>
                <a:moveTo>
                  <a:pt x="1205214" y="2895054"/>
                </a:moveTo>
                <a:cubicBezTo>
                  <a:pt x="1190002" y="2890692"/>
                  <a:pt x="1164140" y="2893916"/>
                  <a:pt x="1159957" y="2911745"/>
                </a:cubicBezTo>
                <a:cubicBezTo>
                  <a:pt x="1174219" y="2914400"/>
                  <a:pt x="1203503" y="2911745"/>
                  <a:pt x="1205214" y="2895054"/>
                </a:cubicBezTo>
                <a:close/>
                <a:moveTo>
                  <a:pt x="3264613" y="2894675"/>
                </a:moveTo>
                <a:cubicBezTo>
                  <a:pt x="3280206" y="2895813"/>
                  <a:pt x="3259669" y="2916487"/>
                  <a:pt x="3264613" y="2894675"/>
                </a:cubicBezTo>
                <a:close/>
                <a:moveTo>
                  <a:pt x="1617166" y="2894581"/>
                </a:moveTo>
                <a:cubicBezTo>
                  <a:pt x="1612673" y="2892352"/>
                  <a:pt x="1605970" y="2891925"/>
                  <a:pt x="1602642" y="2894865"/>
                </a:cubicBezTo>
                <a:cubicBezTo>
                  <a:pt x="1609298" y="2896951"/>
                  <a:pt x="1610629" y="2904348"/>
                  <a:pt x="1617474" y="2906055"/>
                </a:cubicBezTo>
                <a:lnTo>
                  <a:pt x="1618425" y="2905107"/>
                </a:lnTo>
                <a:cubicBezTo>
                  <a:pt x="1623940" y="2900840"/>
                  <a:pt x="1621658" y="2896809"/>
                  <a:pt x="1617166" y="2894581"/>
                </a:cubicBezTo>
                <a:close/>
                <a:moveTo>
                  <a:pt x="5413576" y="2894485"/>
                </a:moveTo>
                <a:lnTo>
                  <a:pt x="5417760" y="2903400"/>
                </a:lnTo>
                <a:lnTo>
                  <a:pt x="5417760" y="2896192"/>
                </a:lnTo>
                <a:lnTo>
                  <a:pt x="5415668" y="2896192"/>
                </a:lnTo>
                <a:close/>
                <a:moveTo>
                  <a:pt x="189676" y="2894234"/>
                </a:moveTo>
                <a:cubicBezTo>
                  <a:pt x="190157" y="2896536"/>
                  <a:pt x="204704" y="2910228"/>
                  <a:pt x="195291" y="2897141"/>
                </a:cubicBezTo>
                <a:cubicBezTo>
                  <a:pt x="190918" y="2893964"/>
                  <a:pt x="189515" y="2893466"/>
                  <a:pt x="189676" y="2894234"/>
                </a:cubicBezTo>
                <a:close/>
                <a:moveTo>
                  <a:pt x="5441510" y="2893784"/>
                </a:moveTo>
                <a:cubicBezTo>
                  <a:pt x="5440788" y="2893916"/>
                  <a:pt x="5440293" y="2894599"/>
                  <a:pt x="5440426" y="2895320"/>
                </a:cubicBezTo>
                <a:cubicBezTo>
                  <a:pt x="5440465" y="2895585"/>
                  <a:pt x="5440597" y="2895813"/>
                  <a:pt x="5440769" y="2896003"/>
                </a:cubicBezTo>
                <a:cubicBezTo>
                  <a:pt x="5440769" y="2896003"/>
                  <a:pt x="5441720" y="2896003"/>
                  <a:pt x="5442480" y="2896003"/>
                </a:cubicBezTo>
                <a:cubicBezTo>
                  <a:pt x="5443202" y="2895927"/>
                  <a:pt x="5443735" y="2895282"/>
                  <a:pt x="5443659" y="2894542"/>
                </a:cubicBezTo>
                <a:cubicBezTo>
                  <a:pt x="5443640" y="2894315"/>
                  <a:pt x="5443564" y="2894106"/>
                  <a:pt x="5443431" y="2893916"/>
                </a:cubicBezTo>
                <a:lnTo>
                  <a:pt x="5443050" y="2894865"/>
                </a:lnTo>
                <a:cubicBezTo>
                  <a:pt x="5442918" y="2894144"/>
                  <a:pt x="5442233" y="2893651"/>
                  <a:pt x="5441510" y="2893784"/>
                </a:cubicBezTo>
                <a:close/>
                <a:moveTo>
                  <a:pt x="5447424" y="2893537"/>
                </a:moveTo>
                <a:lnTo>
                  <a:pt x="5447044" y="2893916"/>
                </a:lnTo>
                <a:cubicBezTo>
                  <a:pt x="5446626" y="2894410"/>
                  <a:pt x="5446626" y="2895130"/>
                  <a:pt x="5447044" y="2895623"/>
                </a:cubicBezTo>
                <a:cubicBezTo>
                  <a:pt x="5447557" y="2895965"/>
                  <a:pt x="5448242" y="2895965"/>
                  <a:pt x="5448756" y="2895623"/>
                </a:cubicBezTo>
                <a:cubicBezTo>
                  <a:pt x="5449174" y="2895130"/>
                  <a:pt x="5449174" y="2894410"/>
                  <a:pt x="5448756" y="2893916"/>
                </a:cubicBezTo>
                <a:cubicBezTo>
                  <a:pt x="5448394" y="2893575"/>
                  <a:pt x="5447900" y="2893442"/>
                  <a:pt x="5447424" y="2893537"/>
                </a:cubicBezTo>
                <a:close/>
                <a:moveTo>
                  <a:pt x="1395895" y="2893187"/>
                </a:moveTo>
                <a:cubicBezTo>
                  <a:pt x="1390939" y="2893846"/>
                  <a:pt x="1393043" y="2916107"/>
                  <a:pt x="1403168" y="2901882"/>
                </a:cubicBezTo>
                <a:cubicBezTo>
                  <a:pt x="1399983" y="2895149"/>
                  <a:pt x="1397547" y="2892968"/>
                  <a:pt x="1395895" y="2893187"/>
                </a:cubicBezTo>
                <a:close/>
                <a:moveTo>
                  <a:pt x="756162" y="2893081"/>
                </a:moveTo>
                <a:cubicBezTo>
                  <a:pt x="756528" y="2893881"/>
                  <a:pt x="768044" y="2916818"/>
                  <a:pt x="760628" y="2901882"/>
                </a:cubicBezTo>
                <a:cubicBezTo>
                  <a:pt x="757158" y="2895007"/>
                  <a:pt x="756041" y="2892814"/>
                  <a:pt x="756162" y="2893081"/>
                </a:cubicBezTo>
                <a:close/>
                <a:moveTo>
                  <a:pt x="5455221" y="2892589"/>
                </a:moveTo>
                <a:lnTo>
                  <a:pt x="5455221" y="2902451"/>
                </a:lnTo>
                <a:lnTo>
                  <a:pt x="5459024" y="2892589"/>
                </a:lnTo>
                <a:lnTo>
                  <a:pt x="5457122" y="2892589"/>
                </a:lnTo>
                <a:close/>
                <a:moveTo>
                  <a:pt x="3843831" y="2892589"/>
                </a:moveTo>
                <a:lnTo>
                  <a:pt x="3843831" y="2897330"/>
                </a:lnTo>
                <a:lnTo>
                  <a:pt x="3848585" y="2897330"/>
                </a:lnTo>
                <a:lnTo>
                  <a:pt x="3848585" y="2892589"/>
                </a:lnTo>
                <a:close/>
                <a:moveTo>
                  <a:pt x="2191139" y="2892319"/>
                </a:moveTo>
                <a:cubicBezTo>
                  <a:pt x="2183072" y="2894711"/>
                  <a:pt x="2185141" y="2910038"/>
                  <a:pt x="2202397" y="2895813"/>
                </a:cubicBezTo>
                <a:cubicBezTo>
                  <a:pt x="2197643" y="2892162"/>
                  <a:pt x="2193828" y="2891522"/>
                  <a:pt x="2191139" y="2892319"/>
                </a:cubicBezTo>
                <a:close/>
                <a:moveTo>
                  <a:pt x="1429219" y="2891451"/>
                </a:moveTo>
                <a:cubicBezTo>
                  <a:pt x="1427698" y="2893727"/>
                  <a:pt x="1416289" y="2910607"/>
                  <a:pt x="1429219" y="2911366"/>
                </a:cubicBezTo>
                <a:lnTo>
                  <a:pt x="1429219" y="2912314"/>
                </a:lnTo>
                <a:cubicBezTo>
                  <a:pt x="1430740" y="2909090"/>
                  <a:pt x="1442340" y="2892209"/>
                  <a:pt x="1429219" y="2891451"/>
                </a:cubicBezTo>
                <a:close/>
                <a:moveTo>
                  <a:pt x="5537654" y="2891166"/>
                </a:moveTo>
                <a:cubicBezTo>
                  <a:pt x="5538129" y="2890749"/>
                  <a:pt x="5538852" y="2890787"/>
                  <a:pt x="5539270" y="2891261"/>
                </a:cubicBezTo>
                <a:cubicBezTo>
                  <a:pt x="5539650" y="2891697"/>
                  <a:pt x="5539650" y="2892342"/>
                  <a:pt x="5539270" y="2892778"/>
                </a:cubicBezTo>
                <a:cubicBezTo>
                  <a:pt x="5538775" y="2893196"/>
                  <a:pt x="5538053" y="2893196"/>
                  <a:pt x="5537558" y="2892778"/>
                </a:cubicBezTo>
                <a:cubicBezTo>
                  <a:pt x="5537178" y="2892342"/>
                  <a:pt x="5537178" y="2891697"/>
                  <a:pt x="5537558" y="2891261"/>
                </a:cubicBezTo>
                <a:cubicBezTo>
                  <a:pt x="5537597" y="2891223"/>
                  <a:pt x="5537616" y="2891185"/>
                  <a:pt x="5537654" y="2891166"/>
                </a:cubicBezTo>
                <a:close/>
                <a:moveTo>
                  <a:pt x="2581380" y="2890882"/>
                </a:moveTo>
                <a:cubicBezTo>
                  <a:pt x="2576436" y="2912504"/>
                  <a:pt x="2597163" y="2892020"/>
                  <a:pt x="2581380" y="2890882"/>
                </a:cubicBezTo>
                <a:close/>
                <a:moveTo>
                  <a:pt x="2600395" y="2890502"/>
                </a:moveTo>
                <a:lnTo>
                  <a:pt x="2600015" y="2892589"/>
                </a:lnTo>
                <a:cubicBezTo>
                  <a:pt x="2598494" y="2895813"/>
                  <a:pt x="2587084" y="2912693"/>
                  <a:pt x="2600015" y="2913452"/>
                </a:cubicBezTo>
                <a:cubicBezTo>
                  <a:pt x="2595451" y="2901882"/>
                  <a:pt x="2616178" y="2893916"/>
                  <a:pt x="2600395" y="2890502"/>
                </a:cubicBezTo>
                <a:close/>
                <a:moveTo>
                  <a:pt x="1287933" y="2890502"/>
                </a:moveTo>
                <a:cubicBezTo>
                  <a:pt x="1273671" y="2917056"/>
                  <a:pt x="1306948" y="2909469"/>
                  <a:pt x="1287933" y="2890502"/>
                </a:cubicBezTo>
                <a:close/>
                <a:moveTo>
                  <a:pt x="1151400" y="2890502"/>
                </a:moveTo>
                <a:cubicBezTo>
                  <a:pt x="1151400" y="2890502"/>
                  <a:pt x="1148167" y="2908141"/>
                  <a:pt x="1146076" y="2906055"/>
                </a:cubicBezTo>
                <a:cubicBezTo>
                  <a:pt x="1159957" y="2918573"/>
                  <a:pt x="1159957" y="2888985"/>
                  <a:pt x="1152161" y="2890502"/>
                </a:cubicBezTo>
                <a:close/>
                <a:moveTo>
                  <a:pt x="1575450" y="2890123"/>
                </a:moveTo>
                <a:cubicBezTo>
                  <a:pt x="1575450" y="2893347"/>
                  <a:pt x="1575450" y="2896192"/>
                  <a:pt x="1570316" y="2895434"/>
                </a:cubicBezTo>
                <a:lnTo>
                  <a:pt x="1570316" y="2905676"/>
                </a:lnTo>
                <a:cubicBezTo>
                  <a:pt x="1583056" y="2913831"/>
                  <a:pt x="1585528" y="2888037"/>
                  <a:pt x="1575450" y="2890123"/>
                </a:cubicBezTo>
                <a:close/>
                <a:moveTo>
                  <a:pt x="1314174" y="2890123"/>
                </a:moveTo>
                <a:cubicBezTo>
                  <a:pt x="1300673" y="2887088"/>
                  <a:pt x="1295159" y="2892209"/>
                  <a:pt x="1298581" y="2905676"/>
                </a:cubicBezTo>
                <a:cubicBezTo>
                  <a:pt x="1312083" y="2909659"/>
                  <a:pt x="1308660" y="2895434"/>
                  <a:pt x="1314174" y="2890502"/>
                </a:cubicBezTo>
                <a:close/>
                <a:moveTo>
                  <a:pt x="5353296" y="2889554"/>
                </a:moveTo>
                <a:lnTo>
                  <a:pt x="5351015" y="2890502"/>
                </a:lnTo>
                <a:lnTo>
                  <a:pt x="5353107" y="2895434"/>
                </a:lnTo>
                <a:lnTo>
                  <a:pt x="5354818" y="2892968"/>
                </a:lnTo>
                <a:cubicBezTo>
                  <a:pt x="5355616" y="2892001"/>
                  <a:pt x="5356073" y="2890806"/>
                  <a:pt x="5356149" y="2889554"/>
                </a:cubicBezTo>
                <a:cubicBezTo>
                  <a:pt x="5356149" y="2889554"/>
                  <a:pt x="5354628" y="2889554"/>
                  <a:pt x="5353296" y="2889554"/>
                </a:cubicBezTo>
                <a:close/>
                <a:moveTo>
                  <a:pt x="5277424" y="2889175"/>
                </a:moveTo>
                <a:cubicBezTo>
                  <a:pt x="5277386" y="2889364"/>
                  <a:pt x="5277386" y="2889554"/>
                  <a:pt x="5277424" y="2889744"/>
                </a:cubicBezTo>
                <a:lnTo>
                  <a:pt x="5277424" y="2890882"/>
                </a:lnTo>
                <a:cubicBezTo>
                  <a:pt x="5277918" y="2891299"/>
                  <a:pt x="5278641" y="2891299"/>
                  <a:pt x="5279135" y="2890882"/>
                </a:cubicBezTo>
                <a:cubicBezTo>
                  <a:pt x="5279135" y="2890882"/>
                  <a:pt x="5280086" y="2890882"/>
                  <a:pt x="5279135" y="2889175"/>
                </a:cubicBezTo>
                <a:cubicBezTo>
                  <a:pt x="5278622" y="2888833"/>
                  <a:pt x="5277938" y="2888833"/>
                  <a:pt x="5277424" y="2889175"/>
                </a:cubicBezTo>
                <a:close/>
                <a:moveTo>
                  <a:pt x="3134356" y="2889175"/>
                </a:moveTo>
                <a:lnTo>
                  <a:pt x="3134356" y="2890692"/>
                </a:lnTo>
                <a:cubicBezTo>
                  <a:pt x="3121425" y="2905107"/>
                  <a:pt x="3110967" y="2920280"/>
                  <a:pt x="3134356" y="2932418"/>
                </a:cubicBezTo>
                <a:cubicBezTo>
                  <a:pt x="3126940" y="2912693"/>
                  <a:pt x="3148998" y="2897520"/>
                  <a:pt x="3134356" y="2889175"/>
                </a:cubicBezTo>
                <a:close/>
                <a:moveTo>
                  <a:pt x="1788806" y="2888985"/>
                </a:moveTo>
                <a:cubicBezTo>
                  <a:pt x="1780249" y="2904491"/>
                  <a:pt x="1757359" y="2911354"/>
                  <a:pt x="1756316" y="2925499"/>
                </a:cubicBezTo>
                <a:lnTo>
                  <a:pt x="1762714" y="2939984"/>
                </a:lnTo>
                <a:lnTo>
                  <a:pt x="1762754" y="2941143"/>
                </a:lnTo>
                <a:lnTo>
                  <a:pt x="1763895" y="2942660"/>
                </a:lnTo>
                <a:lnTo>
                  <a:pt x="1762714" y="2939984"/>
                </a:lnTo>
                <a:lnTo>
                  <a:pt x="1762184" y="2924926"/>
                </a:lnTo>
                <a:cubicBezTo>
                  <a:pt x="1761709" y="2919236"/>
                  <a:pt x="1762279" y="2914590"/>
                  <a:pt x="1767889" y="2914969"/>
                </a:cubicBezTo>
                <a:cubicBezTo>
                  <a:pt x="1779108" y="2915728"/>
                  <a:pt x="1770931" y="2929574"/>
                  <a:pt x="1778347" y="2930712"/>
                </a:cubicBezTo>
                <a:cubicBezTo>
                  <a:pt x="1793179" y="2918573"/>
                  <a:pt x="1779488" y="2908521"/>
                  <a:pt x="1788806" y="2888985"/>
                </a:cubicBezTo>
                <a:close/>
                <a:moveTo>
                  <a:pt x="1707134" y="2888795"/>
                </a:moveTo>
                <a:cubicBezTo>
                  <a:pt x="1702665" y="2889886"/>
                  <a:pt x="1697911" y="2895149"/>
                  <a:pt x="1706278" y="2901313"/>
                </a:cubicBezTo>
                <a:cubicBezTo>
                  <a:pt x="1715786" y="2890787"/>
                  <a:pt x="1711602" y="2887705"/>
                  <a:pt x="1707134" y="2888795"/>
                </a:cubicBezTo>
                <a:close/>
                <a:moveTo>
                  <a:pt x="5469292" y="2888416"/>
                </a:moveTo>
                <a:lnTo>
                  <a:pt x="5467201" y="2893630"/>
                </a:lnTo>
                <a:lnTo>
                  <a:pt x="5467201" y="2891641"/>
                </a:lnTo>
                <a:lnTo>
                  <a:pt x="5467010" y="2894106"/>
                </a:lnTo>
                <a:lnTo>
                  <a:pt x="5467201" y="2893630"/>
                </a:lnTo>
                <a:lnTo>
                  <a:pt x="5467201" y="2895054"/>
                </a:lnTo>
                <a:lnTo>
                  <a:pt x="5469102" y="2892209"/>
                </a:lnTo>
                <a:cubicBezTo>
                  <a:pt x="5470053" y="2891147"/>
                  <a:pt x="5470661" y="2889820"/>
                  <a:pt x="5470814" y="2888416"/>
                </a:cubicBezTo>
                <a:cubicBezTo>
                  <a:pt x="5470357" y="2888094"/>
                  <a:pt x="5469749" y="2888094"/>
                  <a:pt x="5469292" y="2888416"/>
                </a:cubicBezTo>
                <a:close/>
                <a:moveTo>
                  <a:pt x="5419471" y="2886330"/>
                </a:moveTo>
                <a:lnTo>
                  <a:pt x="5418710" y="2887278"/>
                </a:lnTo>
                <a:cubicBezTo>
                  <a:pt x="5418387" y="2887733"/>
                  <a:pt x="5418387" y="2888340"/>
                  <a:pt x="5418710" y="2888795"/>
                </a:cubicBezTo>
                <a:cubicBezTo>
                  <a:pt x="5418977" y="2889478"/>
                  <a:pt x="5419757" y="2889801"/>
                  <a:pt x="5420441" y="2889535"/>
                </a:cubicBezTo>
                <a:cubicBezTo>
                  <a:pt x="5420783" y="2889402"/>
                  <a:pt x="5421050" y="2889137"/>
                  <a:pt x="5421183" y="2888795"/>
                </a:cubicBezTo>
                <a:cubicBezTo>
                  <a:pt x="5421867" y="2888321"/>
                  <a:pt x="5422038" y="2887392"/>
                  <a:pt x="5421563" y="2886709"/>
                </a:cubicBezTo>
                <a:cubicBezTo>
                  <a:pt x="5421087" y="2886026"/>
                  <a:pt x="5420156" y="2885856"/>
                  <a:pt x="5419471" y="2886330"/>
                </a:cubicBezTo>
                <a:close/>
                <a:moveTo>
                  <a:pt x="2804814" y="2886330"/>
                </a:moveTo>
                <a:cubicBezTo>
                  <a:pt x="2797398" y="2893727"/>
                  <a:pt x="2793024" y="2931281"/>
                  <a:pt x="2809568" y="2932229"/>
                </a:cubicBezTo>
                <a:lnTo>
                  <a:pt x="2809948" y="2933367"/>
                </a:lnTo>
                <a:cubicBezTo>
                  <a:pt x="2804244" y="2912314"/>
                  <a:pt x="2827062" y="2893158"/>
                  <a:pt x="2804814" y="2886330"/>
                </a:cubicBezTo>
                <a:close/>
                <a:moveTo>
                  <a:pt x="5409393" y="2885761"/>
                </a:moveTo>
                <a:cubicBezTo>
                  <a:pt x="5409317" y="2885818"/>
                  <a:pt x="5409260" y="2885875"/>
                  <a:pt x="5409203" y="2885951"/>
                </a:cubicBezTo>
                <a:cubicBezTo>
                  <a:pt x="5409203" y="2885951"/>
                  <a:pt x="5407872" y="2887847"/>
                  <a:pt x="5407682" y="2889744"/>
                </a:cubicBezTo>
                <a:lnTo>
                  <a:pt x="5407682" y="2893158"/>
                </a:lnTo>
                <a:lnTo>
                  <a:pt x="5409013" y="2889933"/>
                </a:lnTo>
                <a:cubicBezTo>
                  <a:pt x="5410020" y="2888833"/>
                  <a:pt x="5410610" y="2887430"/>
                  <a:pt x="5410724" y="2885951"/>
                </a:cubicBezTo>
                <a:cubicBezTo>
                  <a:pt x="5410401" y="2885533"/>
                  <a:pt x="5409811" y="2885438"/>
                  <a:pt x="5409393" y="2885761"/>
                </a:cubicBezTo>
                <a:close/>
                <a:moveTo>
                  <a:pt x="2901794" y="2885761"/>
                </a:moveTo>
                <a:lnTo>
                  <a:pt x="2894188" y="2888606"/>
                </a:lnTo>
                <a:lnTo>
                  <a:pt x="2899892" y="2904538"/>
                </a:lnTo>
                <a:lnTo>
                  <a:pt x="2902745" y="2900744"/>
                </a:lnTo>
                <a:cubicBezTo>
                  <a:pt x="2904570" y="2897994"/>
                  <a:pt x="2905008" y="2894561"/>
                  <a:pt x="2903886" y="2891451"/>
                </a:cubicBezTo>
                <a:close/>
                <a:moveTo>
                  <a:pt x="5351775" y="2885002"/>
                </a:moveTo>
                <a:cubicBezTo>
                  <a:pt x="5351433" y="2885514"/>
                  <a:pt x="5351433" y="2886197"/>
                  <a:pt x="5351775" y="2886709"/>
                </a:cubicBezTo>
                <a:cubicBezTo>
                  <a:pt x="5352079" y="2886823"/>
                  <a:pt x="5352422" y="2886823"/>
                  <a:pt x="5352726" y="2886709"/>
                </a:cubicBezTo>
                <a:lnTo>
                  <a:pt x="5353487" y="2886519"/>
                </a:lnTo>
                <a:cubicBezTo>
                  <a:pt x="5353867" y="2886083"/>
                  <a:pt x="5353867" y="2885438"/>
                  <a:pt x="5353487" y="2885002"/>
                </a:cubicBezTo>
                <a:cubicBezTo>
                  <a:pt x="5353487" y="2885002"/>
                  <a:pt x="5352346" y="2883864"/>
                  <a:pt x="5351775" y="2885002"/>
                </a:cubicBezTo>
                <a:close/>
                <a:moveTo>
                  <a:pt x="1911077" y="2884813"/>
                </a:moveTo>
                <a:cubicBezTo>
                  <a:pt x="1905942" y="2906624"/>
                  <a:pt x="1926670" y="2885951"/>
                  <a:pt x="1911077" y="2884813"/>
                </a:cubicBezTo>
                <a:close/>
                <a:moveTo>
                  <a:pt x="420057" y="2884623"/>
                </a:moveTo>
                <a:lnTo>
                  <a:pt x="420057" y="2895244"/>
                </a:lnTo>
                <a:lnTo>
                  <a:pt x="430515" y="2895244"/>
                </a:lnTo>
                <a:lnTo>
                  <a:pt x="430515" y="2884623"/>
                </a:lnTo>
                <a:close/>
                <a:moveTo>
                  <a:pt x="3363875" y="2884433"/>
                </a:moveTo>
                <a:cubicBezTo>
                  <a:pt x="3357029" y="2892209"/>
                  <a:pt x="3360642" y="2901882"/>
                  <a:pt x="3369009" y="2906055"/>
                </a:cubicBezTo>
                <a:lnTo>
                  <a:pt x="3369009" y="2905296"/>
                </a:lnTo>
                <a:cubicBezTo>
                  <a:pt x="3375855" y="2898468"/>
                  <a:pt x="3372242" y="2889554"/>
                  <a:pt x="3363875" y="2884433"/>
                </a:cubicBezTo>
                <a:close/>
                <a:moveTo>
                  <a:pt x="1518022" y="2884244"/>
                </a:moveTo>
                <a:cubicBezTo>
                  <a:pt x="1500148" y="2885382"/>
                  <a:pt x="1501098" y="2905486"/>
                  <a:pt x="1486837" y="2910417"/>
                </a:cubicBezTo>
                <a:cubicBezTo>
                  <a:pt x="1472955" y="2912124"/>
                  <a:pt x="1491591" y="2881209"/>
                  <a:pt x="1471054" y="2889554"/>
                </a:cubicBezTo>
                <a:cubicBezTo>
                  <a:pt x="1466680" y="2904348"/>
                  <a:pt x="1478470" y="2903020"/>
                  <a:pt x="1476188" y="2915538"/>
                </a:cubicBezTo>
                <a:cubicBezTo>
                  <a:pt x="1494063" y="2915728"/>
                  <a:pt x="1505092" y="2905107"/>
                  <a:pt x="1512888" y="2921797"/>
                </a:cubicBezTo>
                <a:lnTo>
                  <a:pt x="1512888" y="2920849"/>
                </a:lnTo>
                <a:cubicBezTo>
                  <a:pt x="1518022" y="2901882"/>
                  <a:pt x="1524107" y="2907193"/>
                  <a:pt x="1518022" y="2884244"/>
                </a:cubicBezTo>
                <a:close/>
                <a:moveTo>
                  <a:pt x="3082063" y="2883864"/>
                </a:moveTo>
                <a:cubicBezTo>
                  <a:pt x="3077119" y="2905676"/>
                  <a:pt x="3097656" y="2885002"/>
                  <a:pt x="3082063" y="2883864"/>
                </a:cubicBezTo>
                <a:close/>
                <a:moveTo>
                  <a:pt x="5446093" y="2883295"/>
                </a:moveTo>
                <a:cubicBezTo>
                  <a:pt x="5444895" y="2884604"/>
                  <a:pt x="5443830" y="2885988"/>
                  <a:pt x="5442861" y="2887468"/>
                </a:cubicBezTo>
                <a:lnTo>
                  <a:pt x="5440389" y="2891261"/>
                </a:lnTo>
                <a:lnTo>
                  <a:pt x="5448565" y="2887847"/>
                </a:lnTo>
                <a:lnTo>
                  <a:pt x="5447615" y="2885382"/>
                </a:lnTo>
                <a:cubicBezTo>
                  <a:pt x="5447615" y="2884244"/>
                  <a:pt x="5446474" y="2883295"/>
                  <a:pt x="5446093" y="2883295"/>
                </a:cubicBezTo>
                <a:close/>
                <a:moveTo>
                  <a:pt x="5246239" y="2883105"/>
                </a:moveTo>
                <a:lnTo>
                  <a:pt x="5246239" y="2889025"/>
                </a:lnTo>
                <a:lnTo>
                  <a:pt x="5244957" y="2885571"/>
                </a:lnTo>
                <a:close/>
                <a:moveTo>
                  <a:pt x="5326484" y="2882347"/>
                </a:moveTo>
                <a:cubicBezTo>
                  <a:pt x="5326066" y="2882840"/>
                  <a:pt x="5326066" y="2883561"/>
                  <a:pt x="5326484" y="2884054"/>
                </a:cubicBezTo>
                <a:lnTo>
                  <a:pt x="5328196" y="2883266"/>
                </a:lnTo>
                <a:lnTo>
                  <a:pt x="5328196" y="2884054"/>
                </a:lnTo>
                <a:lnTo>
                  <a:pt x="5328956" y="2882916"/>
                </a:lnTo>
                <a:lnTo>
                  <a:pt x="5328196" y="2883266"/>
                </a:lnTo>
                <a:lnTo>
                  <a:pt x="5328196" y="2882347"/>
                </a:lnTo>
                <a:cubicBezTo>
                  <a:pt x="5328196" y="2882347"/>
                  <a:pt x="5328196" y="2882347"/>
                  <a:pt x="5326484" y="2882347"/>
                </a:cubicBezTo>
                <a:close/>
                <a:moveTo>
                  <a:pt x="2092867" y="2880640"/>
                </a:moveTo>
                <a:cubicBezTo>
                  <a:pt x="2087923" y="2902262"/>
                  <a:pt x="2108460" y="2881778"/>
                  <a:pt x="2092867" y="2880640"/>
                </a:cubicBezTo>
                <a:close/>
                <a:moveTo>
                  <a:pt x="1884074" y="2880640"/>
                </a:moveTo>
                <a:cubicBezTo>
                  <a:pt x="1879130" y="2902262"/>
                  <a:pt x="1899857" y="2881778"/>
                  <a:pt x="1884074" y="2880640"/>
                </a:cubicBezTo>
                <a:close/>
                <a:moveTo>
                  <a:pt x="2496380" y="2880260"/>
                </a:moveTo>
                <a:cubicBezTo>
                  <a:pt x="2489724" y="2894296"/>
                  <a:pt x="2488013" y="2905107"/>
                  <a:pt x="2470328" y="2896003"/>
                </a:cubicBezTo>
                <a:cubicBezTo>
                  <a:pt x="2472040" y="2909279"/>
                  <a:pt x="2485921" y="2910797"/>
                  <a:pt x="2495809" y="2916487"/>
                </a:cubicBezTo>
                <a:lnTo>
                  <a:pt x="2496380" y="2916676"/>
                </a:lnTo>
                <a:cubicBezTo>
                  <a:pt x="2492006" y="2903020"/>
                  <a:pt x="2512163" y="2888226"/>
                  <a:pt x="2496380" y="2880260"/>
                </a:cubicBezTo>
                <a:close/>
                <a:moveTo>
                  <a:pt x="1952151" y="2880071"/>
                </a:moveTo>
                <a:cubicBezTo>
                  <a:pt x="1939790" y="2881778"/>
                  <a:pt x="1929522" y="2885382"/>
                  <a:pt x="1925909" y="2895813"/>
                </a:cubicBezTo>
                <a:cubicBezTo>
                  <a:pt x="1932945" y="2895813"/>
                  <a:pt x="1930663" y="2904917"/>
                  <a:pt x="1936368" y="2906055"/>
                </a:cubicBezTo>
                <a:cubicBezTo>
                  <a:pt x="1938079" y="2893916"/>
                  <a:pt x="1954623" y="2896382"/>
                  <a:pt x="1952151" y="2880071"/>
                </a:cubicBezTo>
                <a:close/>
                <a:moveTo>
                  <a:pt x="550124" y="2880071"/>
                </a:moveTo>
                <a:cubicBezTo>
                  <a:pt x="538334" y="2891261"/>
                  <a:pt x="551265" y="2891261"/>
                  <a:pt x="554688" y="2887278"/>
                </a:cubicBezTo>
                <a:cubicBezTo>
                  <a:pt x="551645" y="2891071"/>
                  <a:pt x="549744" y="2895244"/>
                  <a:pt x="556209" y="2897520"/>
                </a:cubicBezTo>
                <a:cubicBezTo>
                  <a:pt x="556970" y="2891830"/>
                  <a:pt x="569140" y="2886140"/>
                  <a:pt x="561723" y="2880829"/>
                </a:cubicBezTo>
                <a:lnTo>
                  <a:pt x="560963" y="2880829"/>
                </a:lnTo>
                <a:cubicBezTo>
                  <a:pt x="559632" y="2882347"/>
                  <a:pt x="556970" y="2884623"/>
                  <a:pt x="554878" y="2887088"/>
                </a:cubicBezTo>
                <a:cubicBezTo>
                  <a:pt x="556399" y="2885382"/>
                  <a:pt x="555829" y="2882726"/>
                  <a:pt x="550124" y="2880071"/>
                </a:cubicBezTo>
                <a:close/>
                <a:moveTo>
                  <a:pt x="5514359" y="2879881"/>
                </a:moveTo>
                <a:cubicBezTo>
                  <a:pt x="5514055" y="2880412"/>
                  <a:pt x="5514055" y="2881057"/>
                  <a:pt x="5514359" y="2881588"/>
                </a:cubicBezTo>
                <a:cubicBezTo>
                  <a:pt x="5513770" y="2882024"/>
                  <a:pt x="5513656" y="2882859"/>
                  <a:pt x="5514112" y="2883447"/>
                </a:cubicBezTo>
                <a:cubicBezTo>
                  <a:pt x="5514474" y="2883940"/>
                  <a:pt x="5515139" y="2884111"/>
                  <a:pt x="5515691" y="2883864"/>
                </a:cubicBezTo>
                <a:lnTo>
                  <a:pt x="5516071" y="2881398"/>
                </a:lnTo>
                <a:cubicBezTo>
                  <a:pt x="5516451" y="2880962"/>
                  <a:pt x="5516451" y="2880317"/>
                  <a:pt x="5516071" y="2879881"/>
                </a:cubicBezTo>
                <a:cubicBezTo>
                  <a:pt x="5515576" y="2879464"/>
                  <a:pt x="5514854" y="2879464"/>
                  <a:pt x="5514359" y="2879881"/>
                </a:cubicBezTo>
                <a:close/>
                <a:moveTo>
                  <a:pt x="5475757" y="2878743"/>
                </a:moveTo>
                <a:cubicBezTo>
                  <a:pt x="5473476" y="2878743"/>
                  <a:pt x="5471764" y="2878743"/>
                  <a:pt x="5471955" y="2879881"/>
                </a:cubicBezTo>
                <a:cubicBezTo>
                  <a:pt x="5473533" y="2880867"/>
                  <a:pt x="5475263" y="2881588"/>
                  <a:pt x="5477089" y="2881967"/>
                </a:cubicBezTo>
                <a:lnTo>
                  <a:pt x="5481843" y="2883485"/>
                </a:lnTo>
                <a:lnTo>
                  <a:pt x="5480892" y="2881019"/>
                </a:lnTo>
                <a:cubicBezTo>
                  <a:pt x="5479238" y="2879957"/>
                  <a:pt x="5477165" y="2879805"/>
                  <a:pt x="5475377" y="2880640"/>
                </a:cubicBezTo>
                <a:close/>
                <a:moveTo>
                  <a:pt x="343613" y="2878174"/>
                </a:moveTo>
                <a:lnTo>
                  <a:pt x="324598" y="2880260"/>
                </a:lnTo>
                <a:lnTo>
                  <a:pt x="347987" y="2899227"/>
                </a:lnTo>
                <a:lnTo>
                  <a:pt x="372137" y="2916866"/>
                </a:lnTo>
                <a:lnTo>
                  <a:pt x="388300" y="2896572"/>
                </a:lnTo>
                <a:lnTo>
                  <a:pt x="374989" y="2886140"/>
                </a:lnTo>
                <a:cubicBezTo>
                  <a:pt x="365774" y="2879938"/>
                  <a:pt x="354683" y="2877112"/>
                  <a:pt x="343613" y="2878174"/>
                </a:cubicBezTo>
                <a:close/>
                <a:moveTo>
                  <a:pt x="5302334" y="2877795"/>
                </a:moveTo>
                <a:lnTo>
                  <a:pt x="5304997" y="2884054"/>
                </a:lnTo>
                <a:lnTo>
                  <a:pt x="5305948" y="2881778"/>
                </a:lnTo>
                <a:lnTo>
                  <a:pt x="5305948" y="2879692"/>
                </a:lnTo>
                <a:close/>
                <a:moveTo>
                  <a:pt x="282573" y="2877795"/>
                </a:moveTo>
                <a:lnTo>
                  <a:pt x="281098" y="2884498"/>
                </a:lnTo>
                <a:lnTo>
                  <a:pt x="280101" y="2885002"/>
                </a:lnTo>
                <a:lnTo>
                  <a:pt x="280862" y="2885571"/>
                </a:lnTo>
                <a:lnTo>
                  <a:pt x="281098" y="2884498"/>
                </a:lnTo>
                <a:lnTo>
                  <a:pt x="285259" y="2882394"/>
                </a:lnTo>
                <a:cubicBezTo>
                  <a:pt x="285711" y="2880023"/>
                  <a:pt x="284855" y="2877321"/>
                  <a:pt x="282573" y="2877795"/>
                </a:cubicBezTo>
                <a:close/>
                <a:moveTo>
                  <a:pt x="5390568" y="2877416"/>
                </a:moveTo>
                <a:lnTo>
                  <a:pt x="5393420" y="2883674"/>
                </a:lnTo>
                <a:lnTo>
                  <a:pt x="5394370" y="2881398"/>
                </a:lnTo>
                <a:lnTo>
                  <a:pt x="5395131" y="2878364"/>
                </a:lnTo>
                <a:lnTo>
                  <a:pt x="5393039" y="2877416"/>
                </a:lnTo>
                <a:close/>
                <a:moveTo>
                  <a:pt x="5324317" y="2877017"/>
                </a:moveTo>
                <a:cubicBezTo>
                  <a:pt x="5323746" y="2877302"/>
                  <a:pt x="5323461" y="2877947"/>
                  <a:pt x="5323632" y="2878554"/>
                </a:cubicBezTo>
                <a:cubicBezTo>
                  <a:pt x="5323689" y="2879445"/>
                  <a:pt x="5324450" y="2880128"/>
                  <a:pt x="5325343" y="2880071"/>
                </a:cubicBezTo>
                <a:lnTo>
                  <a:pt x="5326104" y="2879218"/>
                </a:lnTo>
                <a:lnTo>
                  <a:pt x="5326104" y="2879312"/>
                </a:lnTo>
                <a:lnTo>
                  <a:pt x="5326865" y="2878364"/>
                </a:lnTo>
                <a:lnTo>
                  <a:pt x="5326104" y="2879218"/>
                </a:lnTo>
                <a:lnTo>
                  <a:pt x="5326104" y="2877605"/>
                </a:lnTo>
                <a:cubicBezTo>
                  <a:pt x="5325781" y="2876960"/>
                  <a:pt x="5324963" y="2876695"/>
                  <a:pt x="5324317" y="2877017"/>
                </a:cubicBezTo>
                <a:close/>
                <a:moveTo>
                  <a:pt x="5342268" y="2876657"/>
                </a:moveTo>
                <a:cubicBezTo>
                  <a:pt x="5340746" y="2883864"/>
                  <a:pt x="5326484" y="2880071"/>
                  <a:pt x="5330288" y="2894296"/>
                </a:cubicBezTo>
                <a:lnTo>
                  <a:pt x="5331428" y="2895623"/>
                </a:lnTo>
                <a:cubicBezTo>
                  <a:pt x="5338845" y="2896553"/>
                  <a:pt x="5346013" y="2892551"/>
                  <a:pt x="5349113" y="2885761"/>
                </a:cubicBezTo>
                <a:cubicBezTo>
                  <a:pt x="5350254" y="2884054"/>
                  <a:pt x="5351205" y="2882157"/>
                  <a:pt x="5352346" y="2880260"/>
                </a:cubicBezTo>
                <a:cubicBezTo>
                  <a:pt x="5351281" y="2880469"/>
                  <a:pt x="5350178" y="2880469"/>
                  <a:pt x="5349113" y="2880260"/>
                </a:cubicBezTo>
                <a:lnTo>
                  <a:pt x="5347021" y="2879312"/>
                </a:lnTo>
                <a:cubicBezTo>
                  <a:pt x="5345690" y="2878022"/>
                  <a:pt x="5344055" y="2877112"/>
                  <a:pt x="5342268" y="2876657"/>
                </a:cubicBezTo>
                <a:close/>
                <a:moveTo>
                  <a:pt x="969800" y="2876088"/>
                </a:moveTo>
                <a:cubicBezTo>
                  <a:pt x="966847" y="2878516"/>
                  <a:pt x="965111" y="2882119"/>
                  <a:pt x="965046" y="2885951"/>
                </a:cubicBezTo>
                <a:lnTo>
                  <a:pt x="974764" y="2897838"/>
                </a:lnTo>
                <a:lnTo>
                  <a:pt x="975124" y="2899417"/>
                </a:lnTo>
                <a:lnTo>
                  <a:pt x="975124" y="2898279"/>
                </a:lnTo>
                <a:lnTo>
                  <a:pt x="974764" y="2897838"/>
                </a:lnTo>
                <a:close/>
                <a:moveTo>
                  <a:pt x="2218751" y="2875898"/>
                </a:moveTo>
                <a:lnTo>
                  <a:pt x="2218751" y="2886330"/>
                </a:lnTo>
                <a:lnTo>
                  <a:pt x="2229209" y="2886330"/>
                </a:lnTo>
                <a:lnTo>
                  <a:pt x="2229209" y="2875898"/>
                </a:lnTo>
                <a:close/>
                <a:moveTo>
                  <a:pt x="2349769" y="2875708"/>
                </a:moveTo>
                <a:cubicBezTo>
                  <a:pt x="2344825" y="2897520"/>
                  <a:pt x="2365552" y="2876846"/>
                  <a:pt x="2349769" y="2875708"/>
                </a:cubicBezTo>
                <a:close/>
                <a:moveTo>
                  <a:pt x="1826647" y="2875519"/>
                </a:moveTo>
                <a:cubicBezTo>
                  <a:pt x="1826647" y="2878743"/>
                  <a:pt x="1826647" y="2881778"/>
                  <a:pt x="1821323" y="2880829"/>
                </a:cubicBezTo>
                <a:lnTo>
                  <a:pt x="1821323" y="2888037"/>
                </a:lnTo>
                <a:cubicBezTo>
                  <a:pt x="1816747" y="2888113"/>
                  <a:pt x="1812330" y="2889725"/>
                  <a:pt x="1808772" y="2892589"/>
                </a:cubicBezTo>
                <a:lnTo>
                  <a:pt x="1808772" y="2893347"/>
                </a:lnTo>
                <a:cubicBezTo>
                  <a:pt x="1811054" y="2917435"/>
                  <a:pt x="1826077" y="2888985"/>
                  <a:pt x="1832542" y="2905296"/>
                </a:cubicBezTo>
                <a:cubicBezTo>
                  <a:pt x="1838247" y="2898089"/>
                  <a:pt x="1835965" y="2892589"/>
                  <a:pt x="1831021" y="2889744"/>
                </a:cubicBezTo>
                <a:cubicBezTo>
                  <a:pt x="1834443" y="2884433"/>
                  <a:pt x="1833112" y="2874191"/>
                  <a:pt x="1826647" y="2875519"/>
                </a:cubicBezTo>
                <a:close/>
                <a:moveTo>
                  <a:pt x="2376581" y="2874760"/>
                </a:moveTo>
                <a:cubicBezTo>
                  <a:pt x="2374109" y="2876467"/>
                  <a:pt x="2368784" y="2875139"/>
                  <a:pt x="2368024" y="2878364"/>
                </a:cubicBezTo>
                <a:lnTo>
                  <a:pt x="2367073" y="2877036"/>
                </a:lnTo>
                <a:cubicBezTo>
                  <a:pt x="2372207" y="2882347"/>
                  <a:pt x="2369545" y="2896003"/>
                  <a:pt x="2381335" y="2893727"/>
                </a:cubicBezTo>
                <a:cubicBezTo>
                  <a:pt x="2380878" y="2887183"/>
                  <a:pt x="2379281" y="2880754"/>
                  <a:pt x="2376581" y="2874760"/>
                </a:cubicBezTo>
                <a:close/>
                <a:moveTo>
                  <a:pt x="122651" y="2874760"/>
                </a:moveTo>
                <a:cubicBezTo>
                  <a:pt x="93557" y="2879881"/>
                  <a:pt x="116756" y="2907003"/>
                  <a:pt x="133110" y="2911366"/>
                </a:cubicBezTo>
                <a:cubicBezTo>
                  <a:pt x="138054" y="2890882"/>
                  <a:pt x="114094" y="2898279"/>
                  <a:pt x="122651" y="2874760"/>
                </a:cubicBezTo>
                <a:close/>
                <a:moveTo>
                  <a:pt x="3825006" y="2873433"/>
                </a:moveTo>
                <a:lnTo>
                  <a:pt x="3824435" y="2873622"/>
                </a:lnTo>
                <a:lnTo>
                  <a:pt x="3825392" y="2874007"/>
                </a:lnTo>
                <a:lnTo>
                  <a:pt x="3835464" y="2888985"/>
                </a:lnTo>
                <a:cubicBezTo>
                  <a:pt x="3834989" y="2885002"/>
                  <a:pt x="3835036" y="2880545"/>
                  <a:pt x="3833800" y="2877392"/>
                </a:cubicBezTo>
                <a:lnTo>
                  <a:pt x="3825392" y="2874007"/>
                </a:lnTo>
                <a:close/>
                <a:moveTo>
                  <a:pt x="5292827" y="2873243"/>
                </a:moveTo>
                <a:lnTo>
                  <a:pt x="5287312" y="2876846"/>
                </a:lnTo>
                <a:lnTo>
                  <a:pt x="5289594" y="2876846"/>
                </a:lnTo>
                <a:lnTo>
                  <a:pt x="5291876" y="2877795"/>
                </a:lnTo>
                <a:lnTo>
                  <a:pt x="5291876" y="2875519"/>
                </a:lnTo>
                <a:close/>
                <a:moveTo>
                  <a:pt x="5492111" y="2873053"/>
                </a:moveTo>
                <a:lnTo>
                  <a:pt x="5493823" y="2873053"/>
                </a:lnTo>
                <a:lnTo>
                  <a:pt x="5495914" y="2879692"/>
                </a:lnTo>
                <a:lnTo>
                  <a:pt x="5498767" y="2888226"/>
                </a:lnTo>
                <a:lnTo>
                  <a:pt x="5495534" y="2888226"/>
                </a:lnTo>
                <a:lnTo>
                  <a:pt x="5493632" y="2888226"/>
                </a:lnTo>
                <a:lnTo>
                  <a:pt x="5492111" y="2884623"/>
                </a:lnTo>
                <a:lnTo>
                  <a:pt x="5492111" y="2880640"/>
                </a:lnTo>
                <a:cubicBezTo>
                  <a:pt x="5491731" y="2879464"/>
                  <a:pt x="5490818" y="2878554"/>
                  <a:pt x="5489639" y="2878174"/>
                </a:cubicBezTo>
                <a:close/>
                <a:moveTo>
                  <a:pt x="5420802" y="2873053"/>
                </a:moveTo>
                <a:lnTo>
                  <a:pt x="5420802" y="2882916"/>
                </a:lnTo>
                <a:lnTo>
                  <a:pt x="5422514" y="2878743"/>
                </a:lnTo>
                <a:lnTo>
                  <a:pt x="5424605" y="2874001"/>
                </a:lnTo>
                <a:lnTo>
                  <a:pt x="5422704" y="2874001"/>
                </a:lnTo>
                <a:close/>
                <a:moveTo>
                  <a:pt x="5405209" y="2872674"/>
                </a:moveTo>
                <a:lnTo>
                  <a:pt x="5402928" y="2873812"/>
                </a:lnTo>
                <a:cubicBezTo>
                  <a:pt x="5401939" y="2873129"/>
                  <a:pt x="5400570" y="2873395"/>
                  <a:pt x="5399885" y="2874381"/>
                </a:cubicBezTo>
                <a:cubicBezTo>
                  <a:pt x="5399200" y="2875367"/>
                  <a:pt x="5399467" y="2876733"/>
                  <a:pt x="5400455" y="2877416"/>
                </a:cubicBezTo>
                <a:lnTo>
                  <a:pt x="5401406" y="2877416"/>
                </a:lnTo>
                <a:cubicBezTo>
                  <a:pt x="5402224" y="2878914"/>
                  <a:pt x="5403707" y="2879900"/>
                  <a:pt x="5405400" y="2880071"/>
                </a:cubicBezTo>
                <a:lnTo>
                  <a:pt x="5408252" y="2880071"/>
                </a:lnTo>
                <a:close/>
                <a:moveTo>
                  <a:pt x="5361283" y="2871726"/>
                </a:moveTo>
                <a:lnTo>
                  <a:pt x="5354628" y="2874570"/>
                </a:lnTo>
                <a:lnTo>
                  <a:pt x="5357480" y="2877605"/>
                </a:lnTo>
                <a:cubicBezTo>
                  <a:pt x="5359191" y="2879312"/>
                  <a:pt x="5360713" y="2880640"/>
                  <a:pt x="5361093" y="2880450"/>
                </a:cubicBezTo>
                <a:lnTo>
                  <a:pt x="5361283" y="2880260"/>
                </a:lnTo>
                <a:cubicBezTo>
                  <a:pt x="5361739" y="2878838"/>
                  <a:pt x="5361739" y="2877321"/>
                  <a:pt x="5361283" y="2875898"/>
                </a:cubicBezTo>
                <a:close/>
                <a:moveTo>
                  <a:pt x="1921176" y="2871568"/>
                </a:moveTo>
                <a:cubicBezTo>
                  <a:pt x="1922273" y="2873302"/>
                  <a:pt x="1936606" y="2887278"/>
                  <a:pt x="1925909" y="2875329"/>
                </a:cubicBezTo>
                <a:cubicBezTo>
                  <a:pt x="1921916" y="2871773"/>
                  <a:pt x="1920811" y="2870991"/>
                  <a:pt x="1921176" y="2871568"/>
                </a:cubicBezTo>
                <a:close/>
                <a:moveTo>
                  <a:pt x="5294538" y="2870777"/>
                </a:moveTo>
                <a:cubicBezTo>
                  <a:pt x="5294557" y="2870986"/>
                  <a:pt x="5294614" y="2871175"/>
                  <a:pt x="5294728" y="2871346"/>
                </a:cubicBezTo>
                <a:lnTo>
                  <a:pt x="5294538" y="2872484"/>
                </a:lnTo>
                <a:cubicBezTo>
                  <a:pt x="5294956" y="2872958"/>
                  <a:pt x="5295679" y="2872996"/>
                  <a:pt x="5296155" y="2872579"/>
                </a:cubicBezTo>
                <a:cubicBezTo>
                  <a:pt x="5296192" y="2872560"/>
                  <a:pt x="5296212" y="2872522"/>
                  <a:pt x="5296249" y="2872484"/>
                </a:cubicBezTo>
                <a:cubicBezTo>
                  <a:pt x="5296249" y="2872484"/>
                  <a:pt x="5296249" y="2872484"/>
                  <a:pt x="5296249" y="2870777"/>
                </a:cubicBezTo>
                <a:cubicBezTo>
                  <a:pt x="5295755" y="2870360"/>
                  <a:pt x="5295032" y="2870360"/>
                  <a:pt x="5294538" y="2870777"/>
                </a:cubicBezTo>
                <a:close/>
                <a:moveTo>
                  <a:pt x="2751570" y="2870777"/>
                </a:moveTo>
                <a:cubicBezTo>
                  <a:pt x="2746436" y="2892399"/>
                  <a:pt x="2767163" y="2871915"/>
                  <a:pt x="2751570" y="2870777"/>
                </a:cubicBezTo>
                <a:close/>
                <a:moveTo>
                  <a:pt x="923022" y="2870398"/>
                </a:moveTo>
                <a:cubicBezTo>
                  <a:pt x="918077" y="2892020"/>
                  <a:pt x="938614" y="2871536"/>
                  <a:pt x="923022" y="2870398"/>
                </a:cubicBezTo>
                <a:close/>
                <a:moveTo>
                  <a:pt x="5468342" y="2870208"/>
                </a:moveTo>
                <a:lnTo>
                  <a:pt x="5470814" y="2870208"/>
                </a:lnTo>
                <a:lnTo>
                  <a:pt x="5471074" y="2870208"/>
                </a:lnTo>
                <a:lnTo>
                  <a:pt x="5468630" y="2870914"/>
                </a:lnTo>
                <a:close/>
                <a:moveTo>
                  <a:pt x="1293067" y="2869829"/>
                </a:moveTo>
                <a:cubicBezTo>
                  <a:pt x="1288123" y="2891451"/>
                  <a:pt x="1308660" y="2870967"/>
                  <a:pt x="1293067" y="2869829"/>
                </a:cubicBezTo>
                <a:close/>
                <a:moveTo>
                  <a:pt x="2328471" y="2869639"/>
                </a:moveTo>
                <a:lnTo>
                  <a:pt x="2328449" y="2870026"/>
                </a:lnTo>
                <a:lnTo>
                  <a:pt x="2320339" y="2872482"/>
                </a:lnTo>
                <a:cubicBezTo>
                  <a:pt x="2313627" y="2879052"/>
                  <a:pt x="2311595" y="2895197"/>
                  <a:pt x="2318012" y="2896192"/>
                </a:cubicBezTo>
                <a:cubicBezTo>
                  <a:pt x="2315160" y="2883817"/>
                  <a:pt x="2324715" y="2884030"/>
                  <a:pt x="2327987" y="2878189"/>
                </a:cubicBezTo>
                <a:lnTo>
                  <a:pt x="2328449" y="2870026"/>
                </a:lnTo>
                <a:lnTo>
                  <a:pt x="2328471" y="2870019"/>
                </a:lnTo>
                <a:close/>
                <a:moveTo>
                  <a:pt x="2532153" y="2869212"/>
                </a:moveTo>
                <a:cubicBezTo>
                  <a:pt x="2527423" y="2869687"/>
                  <a:pt x="2524523" y="2872010"/>
                  <a:pt x="2527185" y="2880071"/>
                </a:cubicBezTo>
                <a:lnTo>
                  <a:pt x="2527185" y="2879881"/>
                </a:lnTo>
                <a:cubicBezTo>
                  <a:pt x="2539165" y="2881398"/>
                  <a:pt x="2546201" y="2878554"/>
                  <a:pt x="2548102" y="2869449"/>
                </a:cubicBezTo>
                <a:cubicBezTo>
                  <a:pt x="2543443" y="2870113"/>
                  <a:pt x="2536883" y="2868738"/>
                  <a:pt x="2532153" y="2869212"/>
                </a:cubicBezTo>
                <a:close/>
                <a:moveTo>
                  <a:pt x="5385814" y="2868311"/>
                </a:moveTo>
                <a:cubicBezTo>
                  <a:pt x="5385814" y="2868311"/>
                  <a:pt x="5384482" y="2870398"/>
                  <a:pt x="5384102" y="2872295"/>
                </a:cubicBezTo>
                <a:lnTo>
                  <a:pt x="5384102" y="2874381"/>
                </a:lnTo>
                <a:lnTo>
                  <a:pt x="5377447" y="2871915"/>
                </a:lnTo>
                <a:lnTo>
                  <a:pt x="5377447" y="2871726"/>
                </a:lnTo>
                <a:lnTo>
                  <a:pt x="5376306" y="2871726"/>
                </a:lnTo>
                <a:lnTo>
                  <a:pt x="5373453" y="2878743"/>
                </a:lnTo>
                <a:lnTo>
                  <a:pt x="5370601" y="2885571"/>
                </a:lnTo>
                <a:lnTo>
                  <a:pt x="5374404" y="2884054"/>
                </a:lnTo>
                <a:lnTo>
                  <a:pt x="5374404" y="2892209"/>
                </a:lnTo>
                <a:lnTo>
                  <a:pt x="5377256" y="2892209"/>
                </a:lnTo>
                <a:lnTo>
                  <a:pt x="5380109" y="2892209"/>
                </a:lnTo>
                <a:lnTo>
                  <a:pt x="5378777" y="2889175"/>
                </a:lnTo>
                <a:cubicBezTo>
                  <a:pt x="5378283" y="2886728"/>
                  <a:pt x="5378283" y="2884224"/>
                  <a:pt x="5378777" y="2881778"/>
                </a:cubicBezTo>
                <a:lnTo>
                  <a:pt x="5390948" y="2876467"/>
                </a:lnTo>
                <a:lnTo>
                  <a:pt x="5384482" y="2873812"/>
                </a:lnTo>
                <a:lnTo>
                  <a:pt x="5385623" y="2872105"/>
                </a:lnTo>
                <a:cubicBezTo>
                  <a:pt x="5386555" y="2871062"/>
                  <a:pt x="5387087" y="2869715"/>
                  <a:pt x="5387144" y="2868311"/>
                </a:cubicBezTo>
                <a:cubicBezTo>
                  <a:pt x="5386783" y="2867951"/>
                  <a:pt x="5386175" y="2867951"/>
                  <a:pt x="5385814" y="2868311"/>
                </a:cubicBezTo>
                <a:close/>
                <a:moveTo>
                  <a:pt x="5478420" y="2867932"/>
                </a:moveTo>
                <a:cubicBezTo>
                  <a:pt x="5478914" y="2867515"/>
                  <a:pt x="5479637" y="2867515"/>
                  <a:pt x="5480131" y="2867932"/>
                </a:cubicBezTo>
                <a:lnTo>
                  <a:pt x="5480131" y="2869576"/>
                </a:lnTo>
                <a:lnTo>
                  <a:pt x="5479751" y="2868691"/>
                </a:lnTo>
                <a:lnTo>
                  <a:pt x="5478420" y="2868691"/>
                </a:lnTo>
                <a:close/>
                <a:moveTo>
                  <a:pt x="745130" y="2867174"/>
                </a:moveTo>
                <a:cubicBezTo>
                  <a:pt x="740661" y="2868264"/>
                  <a:pt x="735907" y="2873528"/>
                  <a:pt x="744274" y="2879692"/>
                </a:cubicBezTo>
                <a:cubicBezTo>
                  <a:pt x="753782" y="2869166"/>
                  <a:pt x="749599" y="2866083"/>
                  <a:pt x="745130" y="2867174"/>
                </a:cubicBezTo>
                <a:close/>
                <a:moveTo>
                  <a:pt x="729442" y="2866984"/>
                </a:moveTo>
                <a:lnTo>
                  <a:pt x="727160" y="2870777"/>
                </a:lnTo>
                <a:lnTo>
                  <a:pt x="724498" y="2876846"/>
                </a:lnTo>
                <a:cubicBezTo>
                  <a:pt x="724498" y="2875708"/>
                  <a:pt x="726209" y="2873622"/>
                  <a:pt x="727921" y="2870777"/>
                </a:cubicBezTo>
                <a:cubicBezTo>
                  <a:pt x="729632" y="2867932"/>
                  <a:pt x="727921" y="2870777"/>
                  <a:pt x="727921" y="2869639"/>
                </a:cubicBezTo>
                <a:close/>
                <a:moveTo>
                  <a:pt x="2960743" y="2866036"/>
                </a:moveTo>
                <a:lnTo>
                  <a:pt x="2960743" y="2879881"/>
                </a:lnTo>
                <a:lnTo>
                  <a:pt x="2959412" y="2879881"/>
                </a:lnTo>
                <a:cubicBezTo>
                  <a:pt x="2957586" y="2875329"/>
                  <a:pt x="2958080" y="2870170"/>
                  <a:pt x="2960743" y="2866036"/>
                </a:cubicBezTo>
                <a:close/>
                <a:moveTo>
                  <a:pt x="5399695" y="2865087"/>
                </a:moveTo>
                <a:cubicBezTo>
                  <a:pt x="5399276" y="2865580"/>
                  <a:pt x="5399276" y="2866301"/>
                  <a:pt x="5399695" y="2866794"/>
                </a:cubicBezTo>
                <a:cubicBezTo>
                  <a:pt x="5400208" y="2867136"/>
                  <a:pt x="5400893" y="2867136"/>
                  <a:pt x="5401406" y="2866794"/>
                </a:cubicBezTo>
                <a:cubicBezTo>
                  <a:pt x="5401635" y="2866093"/>
                  <a:pt x="5401254" y="2865353"/>
                  <a:pt x="5400551" y="2865125"/>
                </a:cubicBezTo>
                <a:cubicBezTo>
                  <a:pt x="5400532" y="2865106"/>
                  <a:pt x="5400494" y="2865087"/>
                  <a:pt x="5400455" y="2865087"/>
                </a:cubicBezTo>
                <a:close/>
                <a:moveTo>
                  <a:pt x="5366037" y="2864898"/>
                </a:moveTo>
                <a:cubicBezTo>
                  <a:pt x="5365067" y="2865391"/>
                  <a:pt x="5364592" y="2866510"/>
                  <a:pt x="5364896" y="2867553"/>
                </a:cubicBezTo>
                <a:cubicBezTo>
                  <a:pt x="5366151" y="2869222"/>
                  <a:pt x="5367692" y="2870626"/>
                  <a:pt x="5369460" y="2871726"/>
                </a:cubicBezTo>
                <a:lnTo>
                  <a:pt x="5373263" y="2875139"/>
                </a:lnTo>
                <a:lnTo>
                  <a:pt x="5370601" y="2870019"/>
                </a:lnTo>
                <a:lnTo>
                  <a:pt x="5367939" y="2864898"/>
                </a:lnTo>
                <a:close/>
                <a:moveTo>
                  <a:pt x="1548257" y="2864898"/>
                </a:moveTo>
                <a:cubicBezTo>
                  <a:pt x="1550159" y="2866415"/>
                  <a:pt x="1567273" y="2881209"/>
                  <a:pt x="1559857" y="2874381"/>
                </a:cubicBezTo>
                <a:close/>
                <a:moveTo>
                  <a:pt x="831904" y="2864311"/>
                </a:moveTo>
                <a:cubicBezTo>
                  <a:pt x="825567" y="2868454"/>
                  <a:pt x="834551" y="2884813"/>
                  <a:pt x="838402" y="2890502"/>
                </a:cubicBezTo>
                <a:lnTo>
                  <a:pt x="838972" y="2891261"/>
                </a:lnTo>
                <a:cubicBezTo>
                  <a:pt x="836880" y="2878743"/>
                  <a:pt x="848480" y="2879881"/>
                  <a:pt x="844106" y="2865087"/>
                </a:cubicBezTo>
                <a:cubicBezTo>
                  <a:pt x="837831" y="2862906"/>
                  <a:pt x="834016" y="2862930"/>
                  <a:pt x="831904" y="2864311"/>
                </a:cubicBezTo>
                <a:close/>
                <a:moveTo>
                  <a:pt x="5330097" y="2863949"/>
                </a:moveTo>
                <a:lnTo>
                  <a:pt x="5325154" y="2866036"/>
                </a:lnTo>
                <a:lnTo>
                  <a:pt x="5327626" y="2867742"/>
                </a:lnTo>
                <a:cubicBezTo>
                  <a:pt x="5328576" y="2868558"/>
                  <a:pt x="5329793" y="2869032"/>
                  <a:pt x="5331048" y="2869070"/>
                </a:cubicBezTo>
                <a:cubicBezTo>
                  <a:pt x="5331048" y="2869070"/>
                  <a:pt x="5331048" y="2867553"/>
                  <a:pt x="5331048" y="2866225"/>
                </a:cubicBezTo>
                <a:close/>
                <a:moveTo>
                  <a:pt x="2825161" y="2863949"/>
                </a:moveTo>
                <a:cubicBezTo>
                  <a:pt x="2823640" y="2867174"/>
                  <a:pt x="2812230" y="2884054"/>
                  <a:pt x="2825161" y="2884813"/>
                </a:cubicBezTo>
                <a:cubicBezTo>
                  <a:pt x="2829725" y="2876088"/>
                  <a:pt x="2842655" y="2869070"/>
                  <a:pt x="2825161" y="2863949"/>
                </a:cubicBezTo>
                <a:close/>
                <a:moveTo>
                  <a:pt x="1497295" y="2863949"/>
                </a:moveTo>
                <a:lnTo>
                  <a:pt x="1497295" y="2874381"/>
                </a:lnTo>
                <a:lnTo>
                  <a:pt x="1507564" y="2876657"/>
                </a:lnTo>
                <a:lnTo>
                  <a:pt x="1507564" y="2863949"/>
                </a:lnTo>
                <a:close/>
                <a:moveTo>
                  <a:pt x="5424035" y="2863570"/>
                </a:moveTo>
                <a:cubicBezTo>
                  <a:pt x="5422913" y="2869146"/>
                  <a:pt x="5423864" y="2874950"/>
                  <a:pt x="5426697" y="2879881"/>
                </a:cubicBezTo>
                <a:cubicBezTo>
                  <a:pt x="5426697" y="2881967"/>
                  <a:pt x="5426697" y="2883674"/>
                  <a:pt x="5427838" y="2883864"/>
                </a:cubicBezTo>
                <a:cubicBezTo>
                  <a:pt x="5428979" y="2884054"/>
                  <a:pt x="5429169" y="2883864"/>
                  <a:pt x="5430310" y="2882916"/>
                </a:cubicBezTo>
                <a:cubicBezTo>
                  <a:pt x="5433258" y="2884338"/>
                  <a:pt x="5436585" y="2884793"/>
                  <a:pt x="5439818" y="2884244"/>
                </a:cubicBezTo>
                <a:cubicBezTo>
                  <a:pt x="5440122" y="2882233"/>
                  <a:pt x="5440122" y="2880185"/>
                  <a:pt x="5439818" y="2878174"/>
                </a:cubicBezTo>
                <a:lnTo>
                  <a:pt x="5440769" y="2876088"/>
                </a:lnTo>
                <a:lnTo>
                  <a:pt x="5440769" y="2873812"/>
                </a:lnTo>
                <a:lnTo>
                  <a:pt x="5438677" y="2872864"/>
                </a:lnTo>
                <a:lnTo>
                  <a:pt x="5436395" y="2872864"/>
                </a:lnTo>
                <a:lnTo>
                  <a:pt x="5436395" y="2874001"/>
                </a:lnTo>
                <a:cubicBezTo>
                  <a:pt x="5433182" y="2869810"/>
                  <a:pt x="5429093" y="2866377"/>
                  <a:pt x="5424415" y="2863949"/>
                </a:cubicBezTo>
                <a:close/>
                <a:moveTo>
                  <a:pt x="5525959" y="2863286"/>
                </a:moveTo>
                <a:lnTo>
                  <a:pt x="5532234" y="2877985"/>
                </a:lnTo>
                <a:lnTo>
                  <a:pt x="5526029" y="2876974"/>
                </a:lnTo>
                <a:lnTo>
                  <a:pt x="5525959" y="2876467"/>
                </a:lnTo>
                <a:close/>
                <a:moveTo>
                  <a:pt x="3746091" y="2863191"/>
                </a:moveTo>
                <a:cubicBezTo>
                  <a:pt x="3728786" y="2860535"/>
                  <a:pt x="3724223" y="2893158"/>
                  <a:pt x="3740766" y="2894296"/>
                </a:cubicBezTo>
                <a:cubicBezTo>
                  <a:pt x="3736963" y="2878364"/>
                  <a:pt x="3746281" y="2875329"/>
                  <a:pt x="3746091" y="2863191"/>
                </a:cubicBezTo>
                <a:close/>
                <a:moveTo>
                  <a:pt x="5387905" y="2862242"/>
                </a:moveTo>
                <a:cubicBezTo>
                  <a:pt x="5387487" y="2862735"/>
                  <a:pt x="5387487" y="2863456"/>
                  <a:pt x="5387905" y="2863949"/>
                </a:cubicBezTo>
                <a:cubicBezTo>
                  <a:pt x="5388267" y="2864480"/>
                  <a:pt x="5388989" y="2864594"/>
                  <a:pt x="5389521" y="2864234"/>
                </a:cubicBezTo>
                <a:lnTo>
                  <a:pt x="5389639" y="2863571"/>
                </a:lnTo>
                <a:lnTo>
                  <a:pt x="5389616" y="2863949"/>
                </a:lnTo>
                <a:lnTo>
                  <a:pt x="5389807" y="2862621"/>
                </a:lnTo>
                <a:lnTo>
                  <a:pt x="5389639" y="2863571"/>
                </a:lnTo>
                <a:lnTo>
                  <a:pt x="5389712" y="2862337"/>
                </a:lnTo>
                <a:cubicBezTo>
                  <a:pt x="5389692" y="2862299"/>
                  <a:pt x="5389655" y="2862280"/>
                  <a:pt x="5389616" y="2862242"/>
                </a:cubicBezTo>
                <a:cubicBezTo>
                  <a:pt x="5389616" y="2862242"/>
                  <a:pt x="5388666" y="2862242"/>
                  <a:pt x="5387905" y="2862242"/>
                </a:cubicBezTo>
                <a:close/>
                <a:moveTo>
                  <a:pt x="5379728" y="2862242"/>
                </a:moveTo>
                <a:cubicBezTo>
                  <a:pt x="5379082" y="2862565"/>
                  <a:pt x="5378816" y="2863380"/>
                  <a:pt x="5379139" y="2864025"/>
                </a:cubicBezTo>
                <a:cubicBezTo>
                  <a:pt x="5379424" y="2864594"/>
                  <a:pt x="5380071" y="2864879"/>
                  <a:pt x="5380679" y="2864708"/>
                </a:cubicBezTo>
                <a:lnTo>
                  <a:pt x="5381440" y="2863949"/>
                </a:lnTo>
                <a:cubicBezTo>
                  <a:pt x="5381858" y="2863456"/>
                  <a:pt x="5381858" y="2862735"/>
                  <a:pt x="5381440" y="2862242"/>
                </a:cubicBezTo>
                <a:cubicBezTo>
                  <a:pt x="5380907" y="2861939"/>
                  <a:pt x="5380261" y="2861939"/>
                  <a:pt x="5379728" y="2862242"/>
                </a:cubicBezTo>
                <a:close/>
                <a:moveTo>
                  <a:pt x="5432402" y="2861863"/>
                </a:moveTo>
                <a:cubicBezTo>
                  <a:pt x="5431983" y="2862356"/>
                  <a:pt x="5431983" y="2863077"/>
                  <a:pt x="5432402" y="2863570"/>
                </a:cubicBezTo>
                <a:cubicBezTo>
                  <a:pt x="5432877" y="2864234"/>
                  <a:pt x="5433809" y="2864404"/>
                  <a:pt x="5434494" y="2863949"/>
                </a:cubicBezTo>
                <a:lnTo>
                  <a:pt x="5434113" y="2863570"/>
                </a:lnTo>
                <a:cubicBezTo>
                  <a:pt x="5434531" y="2863077"/>
                  <a:pt x="5434531" y="2862356"/>
                  <a:pt x="5434113" y="2861863"/>
                </a:cubicBezTo>
                <a:cubicBezTo>
                  <a:pt x="5434113" y="2861863"/>
                  <a:pt x="5433163" y="2860915"/>
                  <a:pt x="5432402" y="2861863"/>
                </a:cubicBezTo>
                <a:close/>
                <a:moveTo>
                  <a:pt x="2443525" y="2861718"/>
                </a:moveTo>
                <a:cubicBezTo>
                  <a:pt x="2443980" y="2864091"/>
                  <a:pt x="2458634" y="2877747"/>
                  <a:pt x="2449221" y="2864518"/>
                </a:cubicBezTo>
                <a:cubicBezTo>
                  <a:pt x="2444800" y="2861389"/>
                  <a:pt x="2443374" y="2860926"/>
                  <a:pt x="2443525" y="2861718"/>
                </a:cubicBezTo>
                <a:close/>
                <a:moveTo>
                  <a:pt x="947831" y="2861149"/>
                </a:moveTo>
                <a:cubicBezTo>
                  <a:pt x="948313" y="2863522"/>
                  <a:pt x="962860" y="2877178"/>
                  <a:pt x="953447" y="2863949"/>
                </a:cubicBezTo>
                <a:cubicBezTo>
                  <a:pt x="949074" y="2860820"/>
                  <a:pt x="947671" y="2860357"/>
                  <a:pt x="947831" y="2861149"/>
                </a:cubicBezTo>
                <a:close/>
                <a:moveTo>
                  <a:pt x="5414147" y="2860535"/>
                </a:moveTo>
                <a:lnTo>
                  <a:pt x="5414693" y="2861858"/>
                </a:lnTo>
                <a:lnTo>
                  <a:pt x="5413386" y="2864139"/>
                </a:lnTo>
                <a:cubicBezTo>
                  <a:pt x="5412930" y="2865884"/>
                  <a:pt x="5412930" y="2867705"/>
                  <a:pt x="5413386" y="2869449"/>
                </a:cubicBezTo>
                <a:cubicBezTo>
                  <a:pt x="5413386" y="2871157"/>
                  <a:pt x="5415668" y="2872295"/>
                  <a:pt x="5416619" y="2871726"/>
                </a:cubicBezTo>
                <a:lnTo>
                  <a:pt x="5418521" y="2871726"/>
                </a:lnTo>
                <a:lnTo>
                  <a:pt x="5416809" y="2866984"/>
                </a:lnTo>
                <a:lnTo>
                  <a:pt x="5414693" y="2861858"/>
                </a:lnTo>
                <a:lnTo>
                  <a:pt x="5414908" y="2861483"/>
                </a:lnTo>
                <a:close/>
                <a:moveTo>
                  <a:pt x="2773438" y="2860346"/>
                </a:moveTo>
                <a:cubicBezTo>
                  <a:pt x="2768304" y="2881967"/>
                  <a:pt x="2789031" y="2861483"/>
                  <a:pt x="2773438" y="2860346"/>
                </a:cubicBezTo>
                <a:close/>
                <a:moveTo>
                  <a:pt x="1873616" y="2859777"/>
                </a:moveTo>
                <a:cubicBezTo>
                  <a:pt x="1866009" y="2874950"/>
                  <a:pt x="1897005" y="2874950"/>
                  <a:pt x="1889399" y="2859777"/>
                </a:cubicBezTo>
                <a:close/>
                <a:moveTo>
                  <a:pt x="1161859" y="2859587"/>
                </a:moveTo>
                <a:lnTo>
                  <a:pt x="1161859" y="2870019"/>
                </a:lnTo>
                <a:lnTo>
                  <a:pt x="1172317" y="2870019"/>
                </a:lnTo>
                <a:lnTo>
                  <a:pt x="1172317" y="2859587"/>
                </a:lnTo>
                <a:close/>
                <a:moveTo>
                  <a:pt x="5314695" y="2859397"/>
                </a:moveTo>
                <a:lnTo>
                  <a:pt x="5312413" y="2860535"/>
                </a:lnTo>
                <a:cubicBezTo>
                  <a:pt x="5310435" y="2861749"/>
                  <a:pt x="5308762" y="2863361"/>
                  <a:pt x="5307469" y="2865277"/>
                </a:cubicBezTo>
                <a:lnTo>
                  <a:pt x="5304997" y="2869070"/>
                </a:lnTo>
                <a:lnTo>
                  <a:pt x="5307279" y="2868122"/>
                </a:lnTo>
                <a:cubicBezTo>
                  <a:pt x="5309237" y="2866832"/>
                  <a:pt x="5310929" y="2865144"/>
                  <a:pt x="5312222" y="2863191"/>
                </a:cubicBezTo>
                <a:close/>
                <a:moveTo>
                  <a:pt x="3379468" y="2859208"/>
                </a:moveTo>
                <a:lnTo>
                  <a:pt x="3379468" y="2859397"/>
                </a:lnTo>
                <a:cubicBezTo>
                  <a:pt x="3379468" y="2859397"/>
                  <a:pt x="3376235" y="2877036"/>
                  <a:pt x="3374334" y="2874950"/>
                </a:cubicBezTo>
                <a:cubicBezTo>
                  <a:pt x="3386884" y="2887468"/>
                  <a:pt x="3387835" y="2857690"/>
                  <a:pt x="3379468" y="2859208"/>
                </a:cubicBezTo>
                <a:close/>
                <a:moveTo>
                  <a:pt x="2647554" y="2859208"/>
                </a:moveTo>
                <a:cubicBezTo>
                  <a:pt x="2631581" y="2876846"/>
                  <a:pt x="2666570" y="2874950"/>
                  <a:pt x="2647554" y="2859208"/>
                </a:cubicBezTo>
                <a:close/>
                <a:moveTo>
                  <a:pt x="1800596" y="2859208"/>
                </a:moveTo>
                <a:cubicBezTo>
                  <a:pt x="1795651" y="2880829"/>
                  <a:pt x="1816378" y="2860346"/>
                  <a:pt x="1800596" y="2859208"/>
                </a:cubicBezTo>
                <a:close/>
                <a:moveTo>
                  <a:pt x="1241725" y="2859208"/>
                </a:moveTo>
                <a:cubicBezTo>
                  <a:pt x="1236780" y="2880829"/>
                  <a:pt x="1257507" y="2860346"/>
                  <a:pt x="1241725" y="2859208"/>
                </a:cubicBezTo>
                <a:close/>
                <a:moveTo>
                  <a:pt x="1528671" y="2855794"/>
                </a:moveTo>
                <a:cubicBezTo>
                  <a:pt x="1523537" y="2877605"/>
                  <a:pt x="1544264" y="2856932"/>
                  <a:pt x="1528671" y="2855794"/>
                </a:cubicBezTo>
                <a:close/>
                <a:moveTo>
                  <a:pt x="5309751" y="2855604"/>
                </a:moveTo>
                <a:cubicBezTo>
                  <a:pt x="5309922" y="2855888"/>
                  <a:pt x="5310188" y="2856078"/>
                  <a:pt x="5310511" y="2856173"/>
                </a:cubicBezTo>
                <a:lnTo>
                  <a:pt x="5309751" y="2857311"/>
                </a:lnTo>
                <a:cubicBezTo>
                  <a:pt x="5309751" y="2857311"/>
                  <a:pt x="5310701" y="2857311"/>
                  <a:pt x="5311462" y="2857311"/>
                </a:cubicBezTo>
                <a:cubicBezTo>
                  <a:pt x="5311881" y="2856818"/>
                  <a:pt x="5311881" y="2856097"/>
                  <a:pt x="5311462" y="2855604"/>
                </a:cubicBezTo>
                <a:cubicBezTo>
                  <a:pt x="5310949" y="2855263"/>
                  <a:pt x="5310264" y="2855263"/>
                  <a:pt x="5309751" y="2855604"/>
                </a:cubicBezTo>
                <a:close/>
                <a:moveTo>
                  <a:pt x="5405114" y="2855319"/>
                </a:moveTo>
                <a:cubicBezTo>
                  <a:pt x="5404373" y="2855376"/>
                  <a:pt x="5403821" y="2856002"/>
                  <a:pt x="5403878" y="2856742"/>
                </a:cubicBezTo>
                <a:lnTo>
                  <a:pt x="5405019" y="2856742"/>
                </a:lnTo>
                <a:cubicBezTo>
                  <a:pt x="5404639" y="2857178"/>
                  <a:pt x="5404639" y="2857823"/>
                  <a:pt x="5405019" y="2858259"/>
                </a:cubicBezTo>
                <a:cubicBezTo>
                  <a:pt x="5405342" y="2858677"/>
                  <a:pt x="5405932" y="2858771"/>
                  <a:pt x="5406350" y="2858449"/>
                </a:cubicBezTo>
                <a:cubicBezTo>
                  <a:pt x="5406426" y="2858392"/>
                  <a:pt x="5406483" y="2858335"/>
                  <a:pt x="5406541" y="2858259"/>
                </a:cubicBezTo>
                <a:cubicBezTo>
                  <a:pt x="5406541" y="2858259"/>
                  <a:pt x="5406541" y="2857311"/>
                  <a:pt x="5406541" y="2856552"/>
                </a:cubicBezTo>
                <a:cubicBezTo>
                  <a:pt x="5406483" y="2855813"/>
                  <a:pt x="5405856" y="2855263"/>
                  <a:pt x="5405114" y="2855319"/>
                </a:cubicBezTo>
                <a:close/>
                <a:moveTo>
                  <a:pt x="5320780" y="2854656"/>
                </a:moveTo>
                <a:lnTo>
                  <a:pt x="5320019" y="2854845"/>
                </a:lnTo>
                <a:cubicBezTo>
                  <a:pt x="5319582" y="2854466"/>
                  <a:pt x="5318935" y="2854466"/>
                  <a:pt x="5318498" y="2854845"/>
                </a:cubicBezTo>
                <a:cubicBezTo>
                  <a:pt x="5318080" y="2855339"/>
                  <a:pt x="5318080" y="2856059"/>
                  <a:pt x="5318498" y="2856552"/>
                </a:cubicBezTo>
                <a:cubicBezTo>
                  <a:pt x="5318992" y="2856970"/>
                  <a:pt x="5319715" y="2856970"/>
                  <a:pt x="5320209" y="2856552"/>
                </a:cubicBezTo>
                <a:cubicBezTo>
                  <a:pt x="5320818" y="2856419"/>
                  <a:pt x="5321217" y="2855794"/>
                  <a:pt x="5321065" y="2855187"/>
                </a:cubicBezTo>
                <a:cubicBezTo>
                  <a:pt x="5321027" y="2854997"/>
                  <a:pt x="5320932" y="2854807"/>
                  <a:pt x="5320780" y="2854656"/>
                </a:cubicBezTo>
                <a:close/>
                <a:moveTo>
                  <a:pt x="1575640" y="2853897"/>
                </a:moveTo>
                <a:lnTo>
                  <a:pt x="1576142" y="2854165"/>
                </a:lnTo>
                <a:lnTo>
                  <a:pt x="1571266" y="2859208"/>
                </a:lnTo>
                <a:lnTo>
                  <a:pt x="1571266" y="2869639"/>
                </a:lnTo>
                <a:cubicBezTo>
                  <a:pt x="1580251" y="2875756"/>
                  <a:pt x="1583888" y="2862776"/>
                  <a:pt x="1580893" y="2856703"/>
                </a:cubicBezTo>
                <a:lnTo>
                  <a:pt x="1576142" y="2854165"/>
                </a:lnTo>
                <a:lnTo>
                  <a:pt x="1576401" y="2853897"/>
                </a:lnTo>
                <a:close/>
                <a:moveTo>
                  <a:pt x="342282" y="2853897"/>
                </a:moveTo>
                <a:cubicBezTo>
                  <a:pt x="337338" y="2875708"/>
                  <a:pt x="357875" y="2855035"/>
                  <a:pt x="342282" y="2853897"/>
                </a:cubicBezTo>
                <a:close/>
                <a:moveTo>
                  <a:pt x="5340176" y="2853707"/>
                </a:moveTo>
                <a:lnTo>
                  <a:pt x="5334851" y="2857121"/>
                </a:lnTo>
                <a:lnTo>
                  <a:pt x="5336943" y="2858070"/>
                </a:lnTo>
                <a:lnTo>
                  <a:pt x="5339225" y="2858070"/>
                </a:lnTo>
                <a:lnTo>
                  <a:pt x="5340176" y="2855794"/>
                </a:lnTo>
                <a:close/>
                <a:moveTo>
                  <a:pt x="5425936" y="2853518"/>
                </a:moveTo>
                <a:cubicBezTo>
                  <a:pt x="5425594" y="2854030"/>
                  <a:pt x="5425594" y="2854713"/>
                  <a:pt x="5425936" y="2855224"/>
                </a:cubicBezTo>
                <a:cubicBezTo>
                  <a:pt x="5426507" y="2855680"/>
                  <a:pt x="5427344" y="2855604"/>
                  <a:pt x="5427819" y="2855035"/>
                </a:cubicBezTo>
                <a:cubicBezTo>
                  <a:pt x="5427895" y="2854921"/>
                  <a:pt x="5427971" y="2854788"/>
                  <a:pt x="5428028" y="2854656"/>
                </a:cubicBezTo>
                <a:lnTo>
                  <a:pt x="5427648" y="2855035"/>
                </a:lnTo>
                <a:cubicBezTo>
                  <a:pt x="5428028" y="2854599"/>
                  <a:pt x="5428028" y="2853954"/>
                  <a:pt x="5427648" y="2853518"/>
                </a:cubicBezTo>
                <a:cubicBezTo>
                  <a:pt x="5427648" y="2853518"/>
                  <a:pt x="5426507" y="2852380"/>
                  <a:pt x="5425936" y="2853518"/>
                </a:cubicBezTo>
                <a:close/>
                <a:moveTo>
                  <a:pt x="5417760" y="2853518"/>
                </a:moveTo>
                <a:lnTo>
                  <a:pt x="5417189" y="2854466"/>
                </a:lnTo>
                <a:cubicBezTo>
                  <a:pt x="5415839" y="2855016"/>
                  <a:pt x="5415173" y="2856571"/>
                  <a:pt x="5415744" y="2857937"/>
                </a:cubicBezTo>
                <a:cubicBezTo>
                  <a:pt x="5416296" y="2859283"/>
                  <a:pt x="5417855" y="2859928"/>
                  <a:pt x="5419224" y="2859378"/>
                </a:cubicBezTo>
                <a:cubicBezTo>
                  <a:pt x="5420574" y="2858828"/>
                  <a:pt x="5421221" y="2857273"/>
                  <a:pt x="5420669" y="2855907"/>
                </a:cubicBezTo>
                <a:cubicBezTo>
                  <a:pt x="5420650" y="2855870"/>
                  <a:pt x="5420631" y="2855832"/>
                  <a:pt x="5420612" y="2855794"/>
                </a:cubicBezTo>
                <a:cubicBezTo>
                  <a:pt x="5420422" y="2854409"/>
                  <a:pt x="5419167" y="2853404"/>
                  <a:pt x="5417760" y="2853518"/>
                </a:cubicBezTo>
                <a:close/>
                <a:moveTo>
                  <a:pt x="1838247" y="2853518"/>
                </a:moveTo>
                <a:lnTo>
                  <a:pt x="1838247" y="2863949"/>
                </a:lnTo>
                <a:lnTo>
                  <a:pt x="1848705" y="2863949"/>
                </a:lnTo>
                <a:lnTo>
                  <a:pt x="1848705" y="2853518"/>
                </a:lnTo>
                <a:close/>
                <a:moveTo>
                  <a:pt x="3176190" y="2853138"/>
                </a:moveTo>
                <a:cubicBezTo>
                  <a:pt x="3175145" y="2853631"/>
                  <a:pt x="3174118" y="2854200"/>
                  <a:pt x="3173148" y="2854845"/>
                </a:cubicBezTo>
                <a:lnTo>
                  <a:pt x="3174099" y="2855414"/>
                </a:lnTo>
                <a:cubicBezTo>
                  <a:pt x="3168394" y="2859777"/>
                  <a:pt x="3171246" y="2861294"/>
                  <a:pt x="3174099" y="2861104"/>
                </a:cubicBezTo>
                <a:cubicBezTo>
                  <a:pt x="3176951" y="2860915"/>
                  <a:pt x="3185318" y="2857311"/>
                  <a:pt x="3176190" y="2853138"/>
                </a:cubicBezTo>
                <a:close/>
                <a:moveTo>
                  <a:pt x="2887342" y="2852949"/>
                </a:moveTo>
                <a:lnTo>
                  <a:pt x="2881257" y="2855414"/>
                </a:lnTo>
                <a:lnTo>
                  <a:pt x="2886772" y="2870967"/>
                </a:lnTo>
                <a:lnTo>
                  <a:pt x="2890195" y="2869639"/>
                </a:lnTo>
                <a:cubicBezTo>
                  <a:pt x="2892096" y="2869639"/>
                  <a:pt x="2893617" y="2865277"/>
                  <a:pt x="2893807" y="2861483"/>
                </a:cubicBezTo>
                <a:cubicBezTo>
                  <a:pt x="2894074" y="2858639"/>
                  <a:pt x="2894074" y="2855794"/>
                  <a:pt x="2893807" y="2852949"/>
                </a:cubicBezTo>
                <a:cubicBezTo>
                  <a:pt x="2893807" y="2852000"/>
                  <a:pt x="2890575" y="2852949"/>
                  <a:pt x="2887342" y="2852949"/>
                </a:cubicBezTo>
                <a:close/>
                <a:moveTo>
                  <a:pt x="3160407" y="2852380"/>
                </a:moveTo>
                <a:cubicBezTo>
                  <a:pt x="3155463" y="2874191"/>
                  <a:pt x="3176190" y="2853518"/>
                  <a:pt x="3160407" y="2852380"/>
                </a:cubicBezTo>
                <a:close/>
                <a:moveTo>
                  <a:pt x="5354628" y="2852190"/>
                </a:moveTo>
                <a:cubicBezTo>
                  <a:pt x="5352460" y="2853214"/>
                  <a:pt x="5350711" y="2854959"/>
                  <a:pt x="5349683" y="2857121"/>
                </a:cubicBezTo>
                <a:lnTo>
                  <a:pt x="5348733" y="2860725"/>
                </a:lnTo>
                <a:lnTo>
                  <a:pt x="5351395" y="2866605"/>
                </a:lnTo>
                <a:lnTo>
                  <a:pt x="5354248" y="2872484"/>
                </a:lnTo>
                <a:lnTo>
                  <a:pt x="5354248" y="2861483"/>
                </a:lnTo>
                <a:lnTo>
                  <a:pt x="5357670" y="2868311"/>
                </a:lnTo>
                <a:lnTo>
                  <a:pt x="5358621" y="2860915"/>
                </a:lnTo>
                <a:cubicBezTo>
                  <a:pt x="5358849" y="2858013"/>
                  <a:pt x="5358849" y="2855092"/>
                  <a:pt x="5358621" y="2852190"/>
                </a:cubicBezTo>
                <a:cubicBezTo>
                  <a:pt x="5358621" y="2852190"/>
                  <a:pt x="5356529" y="2852190"/>
                  <a:pt x="5354628" y="2852190"/>
                </a:cubicBezTo>
                <a:close/>
                <a:moveTo>
                  <a:pt x="5304236" y="2852190"/>
                </a:moveTo>
                <a:cubicBezTo>
                  <a:pt x="5303856" y="2852531"/>
                  <a:pt x="5303647" y="2853006"/>
                  <a:pt x="5303666" y="2853518"/>
                </a:cubicBezTo>
                <a:lnTo>
                  <a:pt x="5303475" y="2854656"/>
                </a:lnTo>
                <a:cubicBezTo>
                  <a:pt x="5304008" y="2854959"/>
                  <a:pt x="5304655" y="2854959"/>
                  <a:pt x="5305187" y="2854656"/>
                </a:cubicBezTo>
                <a:cubicBezTo>
                  <a:pt x="5305833" y="2854333"/>
                  <a:pt x="5306100" y="2853518"/>
                  <a:pt x="5305776" y="2852873"/>
                </a:cubicBezTo>
                <a:cubicBezTo>
                  <a:pt x="5305491" y="2852304"/>
                  <a:pt x="5304844" y="2852019"/>
                  <a:pt x="5304236" y="2852190"/>
                </a:cubicBezTo>
                <a:close/>
                <a:moveTo>
                  <a:pt x="5438677" y="2849914"/>
                </a:moveTo>
                <a:lnTo>
                  <a:pt x="5438677" y="2858828"/>
                </a:lnTo>
                <a:lnTo>
                  <a:pt x="5440578" y="2856173"/>
                </a:lnTo>
                <a:lnTo>
                  <a:pt x="5442480" y="2853518"/>
                </a:lnTo>
                <a:lnTo>
                  <a:pt x="5443431" y="2859587"/>
                </a:lnTo>
                <a:lnTo>
                  <a:pt x="5444382" y="2865846"/>
                </a:lnTo>
                <a:lnTo>
                  <a:pt x="5444382" y="2859208"/>
                </a:lnTo>
                <a:lnTo>
                  <a:pt x="5444382" y="2852759"/>
                </a:lnTo>
                <a:lnTo>
                  <a:pt x="5440959" y="2851242"/>
                </a:lnTo>
                <a:close/>
                <a:moveTo>
                  <a:pt x="1455461" y="2849724"/>
                </a:moveTo>
                <a:cubicBezTo>
                  <a:pt x="1442150" y="2844983"/>
                  <a:pt x="1430931" y="2868691"/>
                  <a:pt x="1439678" y="2869639"/>
                </a:cubicBezTo>
                <a:lnTo>
                  <a:pt x="1439678" y="2870588"/>
                </a:lnTo>
                <a:cubicBezTo>
                  <a:pt x="1442530" y="2859777"/>
                  <a:pt x="1447854" y="2859587"/>
                  <a:pt x="1455461" y="2865277"/>
                </a:cubicBezTo>
                <a:close/>
                <a:moveTo>
                  <a:pt x="1680226" y="2848966"/>
                </a:moveTo>
                <a:cubicBezTo>
                  <a:pt x="1676043" y="2849914"/>
                  <a:pt x="1669958" y="2848966"/>
                  <a:pt x="1669768" y="2853897"/>
                </a:cubicBezTo>
                <a:lnTo>
                  <a:pt x="1669768" y="2854087"/>
                </a:lnTo>
                <a:cubicBezTo>
                  <a:pt x="1676613" y="2854087"/>
                  <a:pt x="1674521" y="2863380"/>
                  <a:pt x="1680226" y="2864518"/>
                </a:cubicBezTo>
                <a:cubicBezTo>
                  <a:pt x="1682318" y="2857121"/>
                  <a:pt x="1686501" y="2855794"/>
                  <a:pt x="1680226" y="2848966"/>
                </a:cubicBezTo>
                <a:close/>
                <a:moveTo>
                  <a:pt x="5402928" y="2848397"/>
                </a:moveTo>
                <a:lnTo>
                  <a:pt x="5405400" y="2854656"/>
                </a:lnTo>
                <a:lnTo>
                  <a:pt x="5406350" y="2852380"/>
                </a:lnTo>
                <a:lnTo>
                  <a:pt x="5407301" y="2850104"/>
                </a:lnTo>
                <a:lnTo>
                  <a:pt x="5405019" y="2849155"/>
                </a:lnTo>
                <a:close/>
                <a:moveTo>
                  <a:pt x="5461496" y="2848207"/>
                </a:moveTo>
                <a:lnTo>
                  <a:pt x="5469483" y="2849155"/>
                </a:lnTo>
                <a:lnTo>
                  <a:pt x="5469483" y="2850483"/>
                </a:lnTo>
                <a:lnTo>
                  <a:pt x="5469863" y="2851431"/>
                </a:lnTo>
                <a:lnTo>
                  <a:pt x="5478039" y="2852380"/>
                </a:lnTo>
                <a:lnTo>
                  <a:pt x="5472335" y="2852380"/>
                </a:lnTo>
                <a:lnTo>
                  <a:pt x="5467201" y="2852380"/>
                </a:lnTo>
                <a:lnTo>
                  <a:pt x="5461496" y="2852380"/>
                </a:lnTo>
                <a:cubicBezTo>
                  <a:pt x="5461800" y="2851014"/>
                  <a:pt x="5461800" y="2849573"/>
                  <a:pt x="5461496" y="2848207"/>
                </a:cubicBezTo>
                <a:close/>
                <a:moveTo>
                  <a:pt x="5425746" y="2845931"/>
                </a:moveTo>
                <a:lnTo>
                  <a:pt x="5425176" y="2846879"/>
                </a:lnTo>
                <a:cubicBezTo>
                  <a:pt x="5424681" y="2846462"/>
                  <a:pt x="5423959" y="2846462"/>
                  <a:pt x="5423464" y="2846879"/>
                </a:cubicBezTo>
                <a:cubicBezTo>
                  <a:pt x="5423122" y="2847391"/>
                  <a:pt x="5423122" y="2848074"/>
                  <a:pt x="5423464" y="2848586"/>
                </a:cubicBezTo>
                <a:cubicBezTo>
                  <a:pt x="5423959" y="2849004"/>
                  <a:pt x="5424681" y="2849004"/>
                  <a:pt x="5425176" y="2848586"/>
                </a:cubicBezTo>
                <a:cubicBezTo>
                  <a:pt x="5425176" y="2848586"/>
                  <a:pt x="5425936" y="2846690"/>
                  <a:pt x="5425746" y="2845931"/>
                </a:cubicBezTo>
                <a:close/>
                <a:moveTo>
                  <a:pt x="1998828" y="2845110"/>
                </a:moveTo>
                <a:cubicBezTo>
                  <a:pt x="1999310" y="2847413"/>
                  <a:pt x="2013857" y="2861105"/>
                  <a:pt x="2004444" y="2848017"/>
                </a:cubicBezTo>
                <a:cubicBezTo>
                  <a:pt x="2000071" y="2844840"/>
                  <a:pt x="1998668" y="2844343"/>
                  <a:pt x="1998828" y="2845110"/>
                </a:cubicBezTo>
                <a:close/>
                <a:moveTo>
                  <a:pt x="2841324" y="2844793"/>
                </a:moveTo>
                <a:cubicBezTo>
                  <a:pt x="2824210" y="2860915"/>
                  <a:pt x="2860340" y="2853518"/>
                  <a:pt x="2841324" y="2844793"/>
                </a:cubicBezTo>
                <a:close/>
                <a:moveTo>
                  <a:pt x="5441529" y="2844034"/>
                </a:moveTo>
                <a:cubicBezTo>
                  <a:pt x="5441111" y="2844527"/>
                  <a:pt x="5441111" y="2845248"/>
                  <a:pt x="5441529" y="2845741"/>
                </a:cubicBezTo>
                <a:lnTo>
                  <a:pt x="5443241" y="2845121"/>
                </a:lnTo>
                <a:lnTo>
                  <a:pt x="5443241" y="2845741"/>
                </a:lnTo>
                <a:lnTo>
                  <a:pt x="5443621" y="2844983"/>
                </a:lnTo>
                <a:lnTo>
                  <a:pt x="5443241" y="2845121"/>
                </a:lnTo>
                <a:lnTo>
                  <a:pt x="5443241" y="2844034"/>
                </a:lnTo>
                <a:cubicBezTo>
                  <a:pt x="5443241" y="2844034"/>
                  <a:pt x="5442290" y="2843086"/>
                  <a:pt x="5441529" y="2844034"/>
                </a:cubicBezTo>
                <a:close/>
                <a:moveTo>
                  <a:pt x="3395822" y="2843845"/>
                </a:moveTo>
                <a:cubicBezTo>
                  <a:pt x="3365396" y="2838155"/>
                  <a:pt x="3393540" y="2866415"/>
                  <a:pt x="3395822" y="2843845"/>
                </a:cubicBezTo>
                <a:close/>
                <a:moveTo>
                  <a:pt x="2911283" y="2843788"/>
                </a:moveTo>
                <a:cubicBezTo>
                  <a:pt x="2911226" y="2843807"/>
                  <a:pt x="2911169" y="2843826"/>
                  <a:pt x="2911112" y="2843845"/>
                </a:cubicBezTo>
                <a:cubicBezTo>
                  <a:pt x="2909952" y="2843921"/>
                  <a:pt x="2909096" y="2844926"/>
                  <a:pt x="2909172" y="2846083"/>
                </a:cubicBezTo>
                <a:cubicBezTo>
                  <a:pt x="2909191" y="2846348"/>
                  <a:pt x="2909267" y="2846633"/>
                  <a:pt x="2909400" y="2846879"/>
                </a:cubicBezTo>
                <a:lnTo>
                  <a:pt x="2909781" y="2846500"/>
                </a:lnTo>
                <a:cubicBezTo>
                  <a:pt x="2910218" y="2847524"/>
                  <a:pt x="2911397" y="2848036"/>
                  <a:pt x="2912443" y="2847638"/>
                </a:cubicBezTo>
                <a:cubicBezTo>
                  <a:pt x="2913432" y="2847296"/>
                  <a:pt x="2913945" y="2846196"/>
                  <a:pt x="2913603" y="2845210"/>
                </a:cubicBezTo>
                <a:cubicBezTo>
                  <a:pt x="2913603" y="2845210"/>
                  <a:pt x="2913584" y="2845191"/>
                  <a:pt x="2913584" y="2845172"/>
                </a:cubicBezTo>
                <a:cubicBezTo>
                  <a:pt x="2913337" y="2844148"/>
                  <a:pt x="2912291" y="2843541"/>
                  <a:pt x="2911283" y="2843788"/>
                </a:cubicBezTo>
                <a:close/>
                <a:moveTo>
                  <a:pt x="5389506" y="2843712"/>
                </a:moveTo>
                <a:lnTo>
                  <a:pt x="5392089" y="2845552"/>
                </a:lnTo>
                <a:lnTo>
                  <a:pt x="5394751" y="2847448"/>
                </a:lnTo>
                <a:lnTo>
                  <a:pt x="5392279" y="2849914"/>
                </a:lnTo>
                <a:lnTo>
                  <a:pt x="5389997" y="2844793"/>
                </a:lnTo>
                <a:lnTo>
                  <a:pt x="5387236" y="2845927"/>
                </a:lnTo>
                <a:lnTo>
                  <a:pt x="5387287" y="2845662"/>
                </a:lnTo>
                <a:close/>
                <a:moveTo>
                  <a:pt x="5389427" y="2843655"/>
                </a:moveTo>
                <a:lnTo>
                  <a:pt x="5389570" y="2843655"/>
                </a:lnTo>
                <a:lnTo>
                  <a:pt x="5389506" y="2843712"/>
                </a:lnTo>
                <a:close/>
                <a:moveTo>
                  <a:pt x="1360573" y="2843655"/>
                </a:moveTo>
                <a:cubicBezTo>
                  <a:pt x="1363805" y="2859966"/>
                  <a:pt x="1335282" y="2844983"/>
                  <a:pt x="1340416" y="2863949"/>
                </a:cubicBezTo>
                <a:lnTo>
                  <a:pt x="1339845" y="2864329"/>
                </a:lnTo>
                <a:cubicBezTo>
                  <a:pt x="1357150" y="2870777"/>
                  <a:pt x="1369510" y="2845362"/>
                  <a:pt x="1360573" y="2843655"/>
                </a:cubicBezTo>
                <a:close/>
                <a:moveTo>
                  <a:pt x="283524" y="2843655"/>
                </a:moveTo>
                <a:cubicBezTo>
                  <a:pt x="283524" y="2851811"/>
                  <a:pt x="283524" y="2861673"/>
                  <a:pt x="293983" y="2859208"/>
                </a:cubicBezTo>
                <a:cubicBezTo>
                  <a:pt x="295017" y="2852626"/>
                  <a:pt x="291402" y="2846196"/>
                  <a:pt x="285235" y="2843655"/>
                </a:cubicBezTo>
                <a:close/>
                <a:moveTo>
                  <a:pt x="5418330" y="2843276"/>
                </a:moveTo>
                <a:cubicBezTo>
                  <a:pt x="5418026" y="2843807"/>
                  <a:pt x="5418026" y="2844452"/>
                  <a:pt x="5418330" y="2844983"/>
                </a:cubicBezTo>
                <a:cubicBezTo>
                  <a:pt x="5418710" y="2845609"/>
                  <a:pt x="5419528" y="2845817"/>
                  <a:pt x="5420156" y="2845438"/>
                </a:cubicBezTo>
                <a:cubicBezTo>
                  <a:pt x="5420346" y="2845324"/>
                  <a:pt x="5420498" y="2845172"/>
                  <a:pt x="5420612" y="2844983"/>
                </a:cubicBezTo>
                <a:lnTo>
                  <a:pt x="5420042" y="2844983"/>
                </a:lnTo>
                <a:cubicBezTo>
                  <a:pt x="5420042" y="2844983"/>
                  <a:pt x="5421183" y="2843845"/>
                  <a:pt x="5420042" y="2843276"/>
                </a:cubicBezTo>
                <a:cubicBezTo>
                  <a:pt x="5419547" y="2842858"/>
                  <a:pt x="5418825" y="2842858"/>
                  <a:pt x="5418330" y="2843276"/>
                </a:cubicBezTo>
                <a:close/>
                <a:moveTo>
                  <a:pt x="1538940" y="2843276"/>
                </a:moveTo>
                <a:lnTo>
                  <a:pt x="1538940" y="2853707"/>
                </a:lnTo>
                <a:lnTo>
                  <a:pt x="1549398" y="2853707"/>
                </a:lnTo>
                <a:lnTo>
                  <a:pt x="1549398" y="2843276"/>
                </a:lnTo>
                <a:close/>
                <a:moveTo>
                  <a:pt x="796567" y="2842327"/>
                </a:moveTo>
                <a:cubicBezTo>
                  <a:pt x="789151" y="2859397"/>
                  <a:pt x="779263" y="2894865"/>
                  <a:pt x="801321" y="2901882"/>
                </a:cubicBezTo>
                <a:cubicBezTo>
                  <a:pt x="809943" y="2884224"/>
                  <a:pt x="812738" y="2864310"/>
                  <a:pt x="809308" y="2844983"/>
                </a:cubicBezTo>
                <a:lnTo>
                  <a:pt x="808547" y="2844603"/>
                </a:lnTo>
                <a:cubicBezTo>
                  <a:pt x="804409" y="2845457"/>
                  <a:pt x="800102" y="2844641"/>
                  <a:pt x="796567" y="2842327"/>
                </a:cubicBezTo>
                <a:close/>
                <a:moveTo>
                  <a:pt x="5523252" y="2840094"/>
                </a:moveTo>
                <a:lnTo>
                  <a:pt x="5530143" y="2842138"/>
                </a:lnTo>
                <a:lnTo>
                  <a:pt x="5527290" y="2849155"/>
                </a:lnTo>
                <a:lnTo>
                  <a:pt x="5526740" y="2850507"/>
                </a:lnTo>
                <a:lnTo>
                  <a:pt x="5526339" y="2849535"/>
                </a:lnTo>
                <a:cubicBezTo>
                  <a:pt x="5526625" y="2849933"/>
                  <a:pt x="5526625" y="2850464"/>
                  <a:pt x="5526339" y="2850862"/>
                </a:cubicBezTo>
                <a:cubicBezTo>
                  <a:pt x="5525902" y="2850938"/>
                  <a:pt x="5525446" y="2850786"/>
                  <a:pt x="5525141" y="2850464"/>
                </a:cubicBezTo>
                <a:cubicBezTo>
                  <a:pt x="5524628" y="2849933"/>
                  <a:pt x="5524666" y="2849080"/>
                  <a:pt x="5525198" y="2848586"/>
                </a:cubicBezTo>
                <a:cubicBezTo>
                  <a:pt x="5526530" y="2848586"/>
                  <a:pt x="5526530" y="2848586"/>
                  <a:pt x="5526530" y="2848586"/>
                </a:cubicBezTo>
                <a:lnTo>
                  <a:pt x="5525198" y="2845172"/>
                </a:lnTo>
                <a:lnTo>
                  <a:pt x="5522346" y="2845172"/>
                </a:lnTo>
                <a:lnTo>
                  <a:pt x="5524248" y="2842517"/>
                </a:lnTo>
                <a:close/>
                <a:moveTo>
                  <a:pt x="2197073" y="2838913"/>
                </a:moveTo>
                <a:cubicBezTo>
                  <a:pt x="2192129" y="2860535"/>
                  <a:pt x="2212666" y="2840051"/>
                  <a:pt x="2197073" y="2838913"/>
                </a:cubicBezTo>
                <a:close/>
                <a:moveTo>
                  <a:pt x="1863157" y="2838913"/>
                </a:moveTo>
                <a:lnTo>
                  <a:pt x="1873541" y="2853789"/>
                </a:lnTo>
                <a:lnTo>
                  <a:pt x="1873616" y="2854466"/>
                </a:lnTo>
                <a:lnTo>
                  <a:pt x="1873616" y="2853897"/>
                </a:lnTo>
                <a:lnTo>
                  <a:pt x="1873541" y="2853789"/>
                </a:lnTo>
                <a:lnTo>
                  <a:pt x="1872309" y="2842707"/>
                </a:lnTo>
                <a:cubicBezTo>
                  <a:pt x="1871002" y="2839530"/>
                  <a:pt x="1868387" y="2837681"/>
                  <a:pt x="1863157" y="2838913"/>
                </a:cubicBezTo>
                <a:close/>
                <a:moveTo>
                  <a:pt x="3051923" y="2838420"/>
                </a:moveTo>
                <a:cubicBezTo>
                  <a:pt x="3051828" y="2838458"/>
                  <a:pt x="3051733" y="2838496"/>
                  <a:pt x="3051638" y="2838534"/>
                </a:cubicBezTo>
                <a:cubicBezTo>
                  <a:pt x="3050649" y="2838875"/>
                  <a:pt x="3050135" y="2839975"/>
                  <a:pt x="3050478" y="2840962"/>
                </a:cubicBezTo>
                <a:cubicBezTo>
                  <a:pt x="3050478" y="2840962"/>
                  <a:pt x="3050497" y="2840981"/>
                  <a:pt x="3050497" y="2841000"/>
                </a:cubicBezTo>
                <a:cubicBezTo>
                  <a:pt x="3050858" y="2842100"/>
                  <a:pt x="3052037" y="2842688"/>
                  <a:pt x="3053140" y="2842327"/>
                </a:cubicBezTo>
                <a:cubicBezTo>
                  <a:pt x="3053140" y="2842327"/>
                  <a:pt x="3053159" y="2842327"/>
                  <a:pt x="3053159" y="2842327"/>
                </a:cubicBezTo>
                <a:cubicBezTo>
                  <a:pt x="3054186" y="2841891"/>
                  <a:pt x="3054699" y="2840715"/>
                  <a:pt x="3054300" y="2839672"/>
                </a:cubicBezTo>
                <a:cubicBezTo>
                  <a:pt x="3053996" y="2838667"/>
                  <a:pt x="3052931" y="2838117"/>
                  <a:pt x="3051923" y="2838420"/>
                </a:cubicBezTo>
                <a:close/>
                <a:moveTo>
                  <a:pt x="1659309" y="2838344"/>
                </a:moveTo>
                <a:cubicBezTo>
                  <a:pt x="1638962" y="2851431"/>
                  <a:pt x="1676613" y="2845931"/>
                  <a:pt x="1659309" y="2838344"/>
                </a:cubicBezTo>
                <a:close/>
                <a:moveTo>
                  <a:pt x="580359" y="2838344"/>
                </a:moveTo>
                <a:lnTo>
                  <a:pt x="580359" y="2848776"/>
                </a:lnTo>
                <a:lnTo>
                  <a:pt x="590817" y="2848776"/>
                </a:lnTo>
                <a:lnTo>
                  <a:pt x="590817" y="2838344"/>
                </a:lnTo>
                <a:close/>
                <a:moveTo>
                  <a:pt x="478435" y="2838344"/>
                </a:moveTo>
                <a:cubicBezTo>
                  <a:pt x="473300" y="2859966"/>
                  <a:pt x="494028" y="2839483"/>
                  <a:pt x="478435" y="2838344"/>
                </a:cubicBezTo>
                <a:close/>
                <a:moveTo>
                  <a:pt x="1559857" y="2837965"/>
                </a:moveTo>
                <a:cubicBezTo>
                  <a:pt x="1554152" y="2865656"/>
                  <a:pt x="1575640" y="2844224"/>
                  <a:pt x="1559857" y="2837965"/>
                </a:cubicBezTo>
                <a:close/>
                <a:moveTo>
                  <a:pt x="5510366" y="2836258"/>
                </a:moveTo>
                <a:cubicBezTo>
                  <a:pt x="5510385" y="2836751"/>
                  <a:pt x="5510689" y="2837188"/>
                  <a:pt x="5511127" y="2837396"/>
                </a:cubicBezTo>
                <a:lnTo>
                  <a:pt x="5510366" y="2837775"/>
                </a:lnTo>
                <a:cubicBezTo>
                  <a:pt x="5510785" y="2838250"/>
                  <a:pt x="5511507" y="2838288"/>
                  <a:pt x="5511982" y="2837870"/>
                </a:cubicBezTo>
                <a:cubicBezTo>
                  <a:pt x="5512021" y="2837851"/>
                  <a:pt x="5512040" y="2837813"/>
                  <a:pt x="5512077" y="2837775"/>
                </a:cubicBezTo>
                <a:cubicBezTo>
                  <a:pt x="5512458" y="2837339"/>
                  <a:pt x="5512458" y="2836694"/>
                  <a:pt x="5512077" y="2836258"/>
                </a:cubicBezTo>
                <a:cubicBezTo>
                  <a:pt x="5512077" y="2836258"/>
                  <a:pt x="5511127" y="2835310"/>
                  <a:pt x="5510366" y="2836258"/>
                </a:cubicBezTo>
                <a:close/>
                <a:moveTo>
                  <a:pt x="3035305" y="2834204"/>
                </a:moveTo>
                <a:cubicBezTo>
                  <a:pt x="3036402" y="2835938"/>
                  <a:pt x="3050735" y="2849914"/>
                  <a:pt x="3040038" y="2837965"/>
                </a:cubicBezTo>
                <a:cubicBezTo>
                  <a:pt x="3036045" y="2834409"/>
                  <a:pt x="3034940" y="2833627"/>
                  <a:pt x="3035305" y="2834204"/>
                </a:cubicBezTo>
                <a:close/>
                <a:moveTo>
                  <a:pt x="2281312" y="2833792"/>
                </a:moveTo>
                <a:cubicBezTo>
                  <a:pt x="2275607" y="2861483"/>
                  <a:pt x="2297095" y="2840051"/>
                  <a:pt x="2281312" y="2833792"/>
                </a:cubicBezTo>
                <a:close/>
                <a:moveTo>
                  <a:pt x="1967743" y="2833224"/>
                </a:moveTo>
                <a:cubicBezTo>
                  <a:pt x="1967743" y="2836448"/>
                  <a:pt x="1967743" y="2839483"/>
                  <a:pt x="1962609" y="2838534"/>
                </a:cubicBezTo>
                <a:lnTo>
                  <a:pt x="1962609" y="2848966"/>
                </a:lnTo>
                <a:cubicBezTo>
                  <a:pt x="1975350" y="2857121"/>
                  <a:pt x="1978012" y="2831137"/>
                  <a:pt x="1967743" y="2833224"/>
                </a:cubicBezTo>
                <a:close/>
                <a:moveTo>
                  <a:pt x="2024600" y="2832275"/>
                </a:moveTo>
                <a:cubicBezTo>
                  <a:pt x="2019466" y="2854087"/>
                  <a:pt x="2040193" y="2833413"/>
                  <a:pt x="2024600" y="2832275"/>
                </a:cubicBezTo>
                <a:close/>
                <a:moveTo>
                  <a:pt x="5334851" y="2832086"/>
                </a:moveTo>
                <a:cubicBezTo>
                  <a:pt x="5334433" y="2832029"/>
                  <a:pt x="5334015" y="2832161"/>
                  <a:pt x="5333710" y="2832465"/>
                </a:cubicBezTo>
                <a:lnTo>
                  <a:pt x="5334851" y="2833792"/>
                </a:lnTo>
                <a:cubicBezTo>
                  <a:pt x="5335365" y="2834134"/>
                  <a:pt x="5336049" y="2834134"/>
                  <a:pt x="5336563" y="2833792"/>
                </a:cubicBezTo>
                <a:cubicBezTo>
                  <a:pt x="5336981" y="2833299"/>
                  <a:pt x="5336981" y="2832578"/>
                  <a:pt x="5336563" y="2832086"/>
                </a:cubicBezTo>
                <a:cubicBezTo>
                  <a:pt x="5336563" y="2832086"/>
                  <a:pt x="5335612" y="2832086"/>
                  <a:pt x="5334851" y="2832086"/>
                </a:cubicBezTo>
                <a:close/>
                <a:moveTo>
                  <a:pt x="3788495" y="2831706"/>
                </a:moveTo>
                <a:cubicBezTo>
                  <a:pt x="3789066" y="2841000"/>
                  <a:pt x="3782601" y="2857880"/>
                  <a:pt x="3798384" y="2852569"/>
                </a:cubicBezTo>
                <a:lnTo>
                  <a:pt x="3798954" y="2852569"/>
                </a:lnTo>
                <a:lnTo>
                  <a:pt x="3798954" y="2831706"/>
                </a:lnTo>
                <a:close/>
                <a:moveTo>
                  <a:pt x="5382866" y="2830284"/>
                </a:moveTo>
                <a:cubicBezTo>
                  <a:pt x="5382828" y="2830303"/>
                  <a:pt x="5382809" y="2830340"/>
                  <a:pt x="5382771" y="2830378"/>
                </a:cubicBezTo>
                <a:cubicBezTo>
                  <a:pt x="5382866" y="2830530"/>
                  <a:pt x="5382999" y="2830663"/>
                  <a:pt x="5383151" y="2830758"/>
                </a:cubicBezTo>
                <a:lnTo>
                  <a:pt x="5382961" y="2832086"/>
                </a:lnTo>
                <a:cubicBezTo>
                  <a:pt x="5383398" y="2832465"/>
                  <a:pt x="5384045" y="2832465"/>
                  <a:pt x="5384482" y="2832086"/>
                </a:cubicBezTo>
                <a:cubicBezTo>
                  <a:pt x="5384901" y="2831592"/>
                  <a:pt x="5384901" y="2830872"/>
                  <a:pt x="5384482" y="2830378"/>
                </a:cubicBezTo>
                <a:cubicBezTo>
                  <a:pt x="5384064" y="2829904"/>
                  <a:pt x="5383341" y="2829866"/>
                  <a:pt x="5382866" y="2830284"/>
                </a:cubicBezTo>
                <a:close/>
                <a:moveTo>
                  <a:pt x="1763584" y="2830245"/>
                </a:moveTo>
                <a:lnTo>
                  <a:pt x="1755065" y="2837045"/>
                </a:lnTo>
                <a:lnTo>
                  <a:pt x="1752296" y="2836827"/>
                </a:lnTo>
                <a:lnTo>
                  <a:pt x="1753437" y="2838344"/>
                </a:lnTo>
                <a:lnTo>
                  <a:pt x="1755065" y="2837045"/>
                </a:lnTo>
                <a:lnTo>
                  <a:pt x="1761846" y="2837580"/>
                </a:lnTo>
                <a:cubicBezTo>
                  <a:pt x="1765679" y="2843963"/>
                  <a:pt x="1756195" y="2863523"/>
                  <a:pt x="1767889" y="2862811"/>
                </a:cubicBezTo>
                <a:cubicBezTo>
                  <a:pt x="1784718" y="2854276"/>
                  <a:pt x="1774485" y="2831019"/>
                  <a:pt x="1763584" y="2830245"/>
                </a:cubicBezTo>
                <a:close/>
                <a:moveTo>
                  <a:pt x="5356149" y="2830189"/>
                </a:moveTo>
                <a:lnTo>
                  <a:pt x="5362424" y="2836637"/>
                </a:lnTo>
                <a:lnTo>
                  <a:pt x="5360903" y="2838913"/>
                </a:lnTo>
                <a:lnTo>
                  <a:pt x="5360070" y="2840020"/>
                </a:lnTo>
                <a:lnTo>
                  <a:pt x="5359572" y="2840241"/>
                </a:lnTo>
                <a:lnTo>
                  <a:pt x="5359741" y="2840458"/>
                </a:lnTo>
                <a:lnTo>
                  <a:pt x="5359191" y="2841189"/>
                </a:lnTo>
                <a:lnTo>
                  <a:pt x="5362424" y="2848776"/>
                </a:lnTo>
                <a:lnTo>
                  <a:pt x="5365657" y="2856173"/>
                </a:lnTo>
                <a:lnTo>
                  <a:pt x="5365657" y="2852190"/>
                </a:lnTo>
                <a:lnTo>
                  <a:pt x="5365657" y="2848017"/>
                </a:lnTo>
                <a:lnTo>
                  <a:pt x="5359741" y="2840458"/>
                </a:lnTo>
                <a:lnTo>
                  <a:pt x="5360070" y="2840020"/>
                </a:lnTo>
                <a:lnTo>
                  <a:pt x="5364706" y="2837965"/>
                </a:lnTo>
                <a:lnTo>
                  <a:pt x="5361854" y="2831137"/>
                </a:lnTo>
                <a:lnTo>
                  <a:pt x="5358431" y="2831137"/>
                </a:lnTo>
                <a:close/>
                <a:moveTo>
                  <a:pt x="5325154" y="2829999"/>
                </a:moveTo>
                <a:cubicBezTo>
                  <a:pt x="5324070" y="2831896"/>
                  <a:pt x="5323537" y="2834077"/>
                  <a:pt x="5323632" y="2836258"/>
                </a:cubicBezTo>
                <a:lnTo>
                  <a:pt x="5323632" y="2842138"/>
                </a:lnTo>
                <a:lnTo>
                  <a:pt x="5319068" y="2842138"/>
                </a:lnTo>
                <a:lnTo>
                  <a:pt x="5316976" y="2848966"/>
                </a:lnTo>
                <a:lnTo>
                  <a:pt x="5313744" y="2854845"/>
                </a:lnTo>
                <a:lnTo>
                  <a:pt x="5319448" y="2850483"/>
                </a:lnTo>
                <a:lnTo>
                  <a:pt x="5324963" y="2846310"/>
                </a:lnTo>
                <a:lnTo>
                  <a:pt x="5324963" y="2850104"/>
                </a:lnTo>
                <a:lnTo>
                  <a:pt x="5324963" y="2853897"/>
                </a:lnTo>
                <a:lnTo>
                  <a:pt x="5330097" y="2843845"/>
                </a:lnTo>
                <a:lnTo>
                  <a:pt x="5328196" y="2841758"/>
                </a:lnTo>
                <a:lnTo>
                  <a:pt x="5326104" y="2839483"/>
                </a:lnTo>
                <a:lnTo>
                  <a:pt x="5326104" y="2834361"/>
                </a:lnTo>
                <a:cubicBezTo>
                  <a:pt x="5326104" y="2831706"/>
                  <a:pt x="5326104" y="2829620"/>
                  <a:pt x="5325154" y="2829999"/>
                </a:cubicBezTo>
                <a:close/>
                <a:moveTo>
                  <a:pt x="2602297" y="2829051"/>
                </a:moveTo>
                <a:cubicBezTo>
                  <a:pt x="2597353" y="2850673"/>
                  <a:pt x="2618080" y="2829999"/>
                  <a:pt x="2602297" y="2829051"/>
                </a:cubicBezTo>
                <a:close/>
                <a:moveTo>
                  <a:pt x="1408302" y="2828861"/>
                </a:moveTo>
                <a:cubicBezTo>
                  <a:pt x="1408302" y="2833982"/>
                  <a:pt x="1404118" y="2835120"/>
                  <a:pt x="1403168" y="2839293"/>
                </a:cubicBezTo>
                <a:cubicBezTo>
                  <a:pt x="1408302" y="2839293"/>
                  <a:pt x="1409253" y="2843465"/>
                  <a:pt x="1413626" y="2844603"/>
                </a:cubicBezTo>
                <a:cubicBezTo>
                  <a:pt x="1413626" y="2841474"/>
                  <a:pt x="1414672" y="2839672"/>
                  <a:pt x="1415837" y="2838107"/>
                </a:cubicBezTo>
                <a:lnTo>
                  <a:pt x="1418335" y="2833773"/>
                </a:lnTo>
                <a:lnTo>
                  <a:pt x="1418761" y="2833982"/>
                </a:lnTo>
                <a:lnTo>
                  <a:pt x="1418761" y="2833034"/>
                </a:lnTo>
                <a:lnTo>
                  <a:pt x="1418335" y="2833773"/>
                </a:lnTo>
                <a:close/>
                <a:moveTo>
                  <a:pt x="179508" y="2828292"/>
                </a:moveTo>
                <a:cubicBezTo>
                  <a:pt x="179508" y="2828292"/>
                  <a:pt x="179508" y="2829620"/>
                  <a:pt x="179508" y="2830378"/>
                </a:cubicBezTo>
                <a:lnTo>
                  <a:pt x="178177" y="2830378"/>
                </a:lnTo>
                <a:cubicBezTo>
                  <a:pt x="178210" y="2832958"/>
                  <a:pt x="179004" y="2835461"/>
                  <a:pt x="180459" y="2837586"/>
                </a:cubicBezTo>
                <a:cubicBezTo>
                  <a:pt x="182142" y="2841663"/>
                  <a:pt x="184984" y="2845153"/>
                  <a:pt x="188636" y="2847638"/>
                </a:cubicBezTo>
                <a:cubicBezTo>
                  <a:pt x="184067" y="2849800"/>
                  <a:pt x="181120" y="2854352"/>
                  <a:pt x="181029" y="2859397"/>
                </a:cubicBezTo>
                <a:cubicBezTo>
                  <a:pt x="181029" y="2866624"/>
                  <a:pt x="186904" y="2872484"/>
                  <a:pt x="194150" y="2872484"/>
                </a:cubicBezTo>
                <a:cubicBezTo>
                  <a:pt x="200665" y="2872427"/>
                  <a:pt x="206124" y="2867553"/>
                  <a:pt x="206891" y="2861104"/>
                </a:cubicBezTo>
                <a:cubicBezTo>
                  <a:pt x="216648" y="2858771"/>
                  <a:pt x="226239" y="2855794"/>
                  <a:pt x="235604" y="2852190"/>
                </a:cubicBezTo>
                <a:lnTo>
                  <a:pt x="235604" y="2838344"/>
                </a:lnTo>
                <a:cubicBezTo>
                  <a:pt x="217730" y="2836448"/>
                  <a:pt x="208792" y="2843655"/>
                  <a:pt x="207651" y="2858639"/>
                </a:cubicBezTo>
                <a:cubicBezTo>
                  <a:pt x="207201" y="2854409"/>
                  <a:pt x="204620" y="2850692"/>
                  <a:pt x="200806" y="2848776"/>
                </a:cubicBezTo>
                <a:cubicBezTo>
                  <a:pt x="201382" y="2841512"/>
                  <a:pt x="199435" y="2834286"/>
                  <a:pt x="195291" y="2828292"/>
                </a:cubicBezTo>
                <a:close/>
                <a:moveTo>
                  <a:pt x="173613" y="2828292"/>
                </a:moveTo>
                <a:cubicBezTo>
                  <a:pt x="165817" y="2828292"/>
                  <a:pt x="158020" y="2828292"/>
                  <a:pt x="159542" y="2837965"/>
                </a:cubicBezTo>
                <a:lnTo>
                  <a:pt x="171141" y="2837965"/>
                </a:lnTo>
                <a:cubicBezTo>
                  <a:pt x="170712" y="2834551"/>
                  <a:pt x="171595" y="2831099"/>
                  <a:pt x="173613" y="2828292"/>
                </a:cubicBezTo>
                <a:close/>
                <a:moveTo>
                  <a:pt x="5474427" y="2828102"/>
                </a:moveTo>
                <a:cubicBezTo>
                  <a:pt x="5473552" y="2829582"/>
                  <a:pt x="5472905" y="2831175"/>
                  <a:pt x="5472525" y="2832844"/>
                </a:cubicBezTo>
                <a:lnTo>
                  <a:pt x="5472525" y="2835689"/>
                </a:lnTo>
                <a:lnTo>
                  <a:pt x="5469863" y="2833603"/>
                </a:lnTo>
                <a:cubicBezTo>
                  <a:pt x="5467391" y="2831706"/>
                  <a:pt x="5463968" y="2830568"/>
                  <a:pt x="5463968" y="2830568"/>
                </a:cubicBezTo>
                <a:lnTo>
                  <a:pt x="5462637" y="2830568"/>
                </a:lnTo>
                <a:lnTo>
                  <a:pt x="5466440" y="2835689"/>
                </a:lnTo>
                <a:lnTo>
                  <a:pt x="5469102" y="2839103"/>
                </a:lnTo>
                <a:lnTo>
                  <a:pt x="5467771" y="2840241"/>
                </a:lnTo>
                <a:lnTo>
                  <a:pt x="5465299" y="2842327"/>
                </a:lnTo>
                <a:cubicBezTo>
                  <a:pt x="5464805" y="2841910"/>
                  <a:pt x="5464082" y="2841910"/>
                  <a:pt x="5463588" y="2842327"/>
                </a:cubicBezTo>
                <a:cubicBezTo>
                  <a:pt x="5463245" y="2842839"/>
                  <a:pt x="5463245" y="2843522"/>
                  <a:pt x="5463588" y="2844034"/>
                </a:cubicBezTo>
                <a:cubicBezTo>
                  <a:pt x="5463949" y="2844186"/>
                  <a:pt x="5464367" y="2844186"/>
                  <a:pt x="5464729" y="2844034"/>
                </a:cubicBezTo>
                <a:lnTo>
                  <a:pt x="5461116" y="2847259"/>
                </a:lnTo>
                <a:lnTo>
                  <a:pt x="5461116" y="2847448"/>
                </a:lnTo>
                <a:cubicBezTo>
                  <a:pt x="5459176" y="2845665"/>
                  <a:pt x="5456438" y="2845021"/>
                  <a:pt x="5453890" y="2845741"/>
                </a:cubicBezTo>
                <a:lnTo>
                  <a:pt x="5451037" y="2842226"/>
                </a:lnTo>
                <a:lnTo>
                  <a:pt x="5451037" y="2841758"/>
                </a:lnTo>
                <a:lnTo>
                  <a:pt x="5451037" y="2841415"/>
                </a:lnTo>
                <a:lnTo>
                  <a:pt x="5454650" y="2838155"/>
                </a:lnTo>
                <a:lnTo>
                  <a:pt x="5458834" y="2834551"/>
                </a:lnTo>
                <a:lnTo>
                  <a:pt x="5457883" y="2832465"/>
                </a:lnTo>
                <a:cubicBezTo>
                  <a:pt x="5457503" y="2831555"/>
                  <a:pt x="5456590" y="2830947"/>
                  <a:pt x="5455601" y="2830947"/>
                </a:cubicBezTo>
                <a:lnTo>
                  <a:pt x="5454460" y="2829430"/>
                </a:lnTo>
                <a:lnTo>
                  <a:pt x="5459784" y="2829430"/>
                </a:lnTo>
                <a:close/>
                <a:moveTo>
                  <a:pt x="1992844" y="2828102"/>
                </a:moveTo>
                <a:cubicBezTo>
                  <a:pt x="1991798" y="2828102"/>
                  <a:pt x="1990942" y="2828956"/>
                  <a:pt x="1990942" y="2829999"/>
                </a:cubicBezTo>
                <a:cubicBezTo>
                  <a:pt x="1990942" y="2831042"/>
                  <a:pt x="1991798" y="2831896"/>
                  <a:pt x="1992844" y="2831896"/>
                </a:cubicBezTo>
                <a:cubicBezTo>
                  <a:pt x="1993890" y="2831896"/>
                  <a:pt x="1994746" y="2831042"/>
                  <a:pt x="1994746" y="2829999"/>
                </a:cubicBezTo>
                <a:cubicBezTo>
                  <a:pt x="1994746" y="2828956"/>
                  <a:pt x="1993890" y="2828102"/>
                  <a:pt x="1992844" y="2828102"/>
                </a:cubicBezTo>
                <a:close/>
                <a:moveTo>
                  <a:pt x="1000415" y="2827913"/>
                </a:moveTo>
                <a:lnTo>
                  <a:pt x="1000415" y="2829051"/>
                </a:lnTo>
                <a:cubicBezTo>
                  <a:pt x="1000267" y="2830815"/>
                  <a:pt x="1000267" y="2832598"/>
                  <a:pt x="1000415" y="2834361"/>
                </a:cubicBezTo>
                <a:lnTo>
                  <a:pt x="1003648" y="2838344"/>
                </a:lnTo>
                <a:cubicBezTo>
                  <a:pt x="1006310" y="2835689"/>
                  <a:pt x="1009733" y="2828482"/>
                  <a:pt x="1000415" y="2827913"/>
                </a:cubicBezTo>
                <a:close/>
                <a:moveTo>
                  <a:pt x="2246323" y="2827533"/>
                </a:moveTo>
                <a:lnTo>
                  <a:pt x="2246323" y="2843276"/>
                </a:lnTo>
                <a:cubicBezTo>
                  <a:pt x="2254310" y="2844983"/>
                  <a:pt x="2257162" y="2838344"/>
                  <a:pt x="2255261" y="2827913"/>
                </a:cubicBezTo>
                <a:lnTo>
                  <a:pt x="2256782" y="2827533"/>
                </a:lnTo>
                <a:close/>
                <a:moveTo>
                  <a:pt x="5517592" y="2826016"/>
                </a:moveTo>
                <a:lnTo>
                  <a:pt x="5520064" y="2826016"/>
                </a:lnTo>
                <a:lnTo>
                  <a:pt x="5520064" y="2829809"/>
                </a:lnTo>
                <a:lnTo>
                  <a:pt x="5519555" y="2831101"/>
                </a:lnTo>
                <a:lnTo>
                  <a:pt x="5517550" y="2826224"/>
                </a:lnTo>
                <a:close/>
                <a:moveTo>
                  <a:pt x="3175620" y="2826016"/>
                </a:moveTo>
                <a:cubicBezTo>
                  <a:pt x="3170676" y="2847638"/>
                  <a:pt x="3191213" y="2827154"/>
                  <a:pt x="3175620" y="2826016"/>
                </a:cubicBezTo>
                <a:close/>
                <a:moveTo>
                  <a:pt x="5395511" y="2825258"/>
                </a:moveTo>
                <a:lnTo>
                  <a:pt x="5389997" y="2827723"/>
                </a:lnTo>
                <a:lnTo>
                  <a:pt x="5392089" y="2827723"/>
                </a:lnTo>
                <a:lnTo>
                  <a:pt x="5394181" y="2827723"/>
                </a:lnTo>
                <a:lnTo>
                  <a:pt x="5391708" y="2832844"/>
                </a:lnTo>
                <a:lnTo>
                  <a:pt x="5389997" y="2836068"/>
                </a:lnTo>
                <a:cubicBezTo>
                  <a:pt x="5388666" y="2835291"/>
                  <a:pt x="5387163" y="2834836"/>
                  <a:pt x="5385623" y="2834741"/>
                </a:cubicBezTo>
                <a:cubicBezTo>
                  <a:pt x="5383722" y="2842896"/>
                  <a:pt x="5385623" y="2844983"/>
                  <a:pt x="5387525" y="2844414"/>
                </a:cubicBezTo>
                <a:lnTo>
                  <a:pt x="5387287" y="2845662"/>
                </a:lnTo>
                <a:lnTo>
                  <a:pt x="5386764" y="2846121"/>
                </a:lnTo>
                <a:lnTo>
                  <a:pt x="5387236" y="2845927"/>
                </a:lnTo>
                <a:lnTo>
                  <a:pt x="5386764" y="2848397"/>
                </a:lnTo>
                <a:cubicBezTo>
                  <a:pt x="5385300" y="2848966"/>
                  <a:pt x="5383950" y="2849800"/>
                  <a:pt x="5382771" y="2850862"/>
                </a:cubicBezTo>
                <a:lnTo>
                  <a:pt x="5382771" y="2847638"/>
                </a:lnTo>
                <a:lnTo>
                  <a:pt x="5382771" y="2840620"/>
                </a:lnTo>
                <a:lnTo>
                  <a:pt x="5378968" y="2839293"/>
                </a:lnTo>
                <a:lnTo>
                  <a:pt x="5378968" y="2844603"/>
                </a:lnTo>
                <a:lnTo>
                  <a:pt x="5378968" y="2849914"/>
                </a:lnTo>
                <a:lnTo>
                  <a:pt x="5374975" y="2849914"/>
                </a:lnTo>
                <a:cubicBezTo>
                  <a:pt x="5376686" y="2848207"/>
                  <a:pt x="5376667" y="2845438"/>
                  <a:pt x="5374955" y="2843750"/>
                </a:cubicBezTo>
                <a:cubicBezTo>
                  <a:pt x="5374290" y="2843086"/>
                  <a:pt x="5373434" y="2842650"/>
                  <a:pt x="5372502" y="2842517"/>
                </a:cubicBezTo>
                <a:lnTo>
                  <a:pt x="5370030" y="2836827"/>
                </a:lnTo>
                <a:lnTo>
                  <a:pt x="5367748" y="2836827"/>
                </a:lnTo>
                <a:cubicBezTo>
                  <a:pt x="5366493" y="2837358"/>
                  <a:pt x="5365885" y="2838800"/>
                  <a:pt x="5366417" y="2840051"/>
                </a:cubicBezTo>
                <a:cubicBezTo>
                  <a:pt x="5367102" y="2841569"/>
                  <a:pt x="5368566" y="2842574"/>
                  <a:pt x="5370221" y="2842707"/>
                </a:cubicBezTo>
                <a:cubicBezTo>
                  <a:pt x="5369612" y="2844812"/>
                  <a:pt x="5369612" y="2847050"/>
                  <a:pt x="5370221" y="2849155"/>
                </a:cubicBezTo>
                <a:cubicBezTo>
                  <a:pt x="5370221" y="2849155"/>
                  <a:pt x="5370221" y="2850104"/>
                  <a:pt x="5370221" y="2850483"/>
                </a:cubicBezTo>
                <a:lnTo>
                  <a:pt x="5370221" y="2851431"/>
                </a:lnTo>
                <a:cubicBezTo>
                  <a:pt x="5371286" y="2852968"/>
                  <a:pt x="5373092" y="2853840"/>
                  <a:pt x="5374975" y="2853707"/>
                </a:cubicBezTo>
                <a:lnTo>
                  <a:pt x="5377066" y="2853707"/>
                </a:lnTo>
                <a:cubicBezTo>
                  <a:pt x="5379995" y="2856401"/>
                  <a:pt x="5383741" y="2858013"/>
                  <a:pt x="5387715" y="2858259"/>
                </a:cubicBezTo>
                <a:lnTo>
                  <a:pt x="5397033" y="2859777"/>
                </a:lnTo>
                <a:lnTo>
                  <a:pt x="5393039" y="2850293"/>
                </a:lnTo>
                <a:cubicBezTo>
                  <a:pt x="5394713" y="2849629"/>
                  <a:pt x="5395987" y="2848226"/>
                  <a:pt x="5396462" y="2846500"/>
                </a:cubicBezTo>
                <a:lnTo>
                  <a:pt x="5396462" y="2843655"/>
                </a:lnTo>
                <a:lnTo>
                  <a:pt x="5392849" y="2843655"/>
                </a:lnTo>
                <a:lnTo>
                  <a:pt x="5389570" y="2843655"/>
                </a:lnTo>
                <a:lnTo>
                  <a:pt x="5390164" y="2843134"/>
                </a:lnTo>
                <a:cubicBezTo>
                  <a:pt x="5390853" y="2841474"/>
                  <a:pt x="5390853" y="2839483"/>
                  <a:pt x="5389427" y="2838155"/>
                </a:cubicBezTo>
                <a:lnTo>
                  <a:pt x="5390568" y="2836827"/>
                </a:lnTo>
                <a:lnTo>
                  <a:pt x="5392849" y="2834172"/>
                </a:lnTo>
                <a:lnTo>
                  <a:pt x="5394561" y="2838155"/>
                </a:lnTo>
                <a:cubicBezTo>
                  <a:pt x="5394561" y="2840431"/>
                  <a:pt x="5396462" y="2841758"/>
                  <a:pt x="5396652" y="2841000"/>
                </a:cubicBezTo>
                <a:cubicBezTo>
                  <a:pt x="5397109" y="2838174"/>
                  <a:pt x="5397109" y="2835291"/>
                  <a:pt x="5396652" y="2832465"/>
                </a:cubicBezTo>
                <a:close/>
                <a:moveTo>
                  <a:pt x="5357670" y="2823930"/>
                </a:moveTo>
                <a:cubicBezTo>
                  <a:pt x="5357252" y="2824252"/>
                  <a:pt x="5357157" y="2824840"/>
                  <a:pt x="5357480" y="2825258"/>
                </a:cubicBezTo>
                <a:cubicBezTo>
                  <a:pt x="5357537" y="2825333"/>
                  <a:pt x="5357594" y="2825390"/>
                  <a:pt x="5357670" y="2825447"/>
                </a:cubicBezTo>
                <a:lnTo>
                  <a:pt x="5356149" y="2827913"/>
                </a:lnTo>
                <a:lnTo>
                  <a:pt x="5357670" y="2827913"/>
                </a:lnTo>
                <a:lnTo>
                  <a:pt x="5359191" y="2827913"/>
                </a:lnTo>
                <a:lnTo>
                  <a:pt x="5359191" y="2826585"/>
                </a:lnTo>
                <a:lnTo>
                  <a:pt x="5359191" y="2824878"/>
                </a:lnTo>
                <a:lnTo>
                  <a:pt x="5359191" y="2823930"/>
                </a:lnTo>
                <a:cubicBezTo>
                  <a:pt x="5358754" y="2823550"/>
                  <a:pt x="5358108" y="2823550"/>
                  <a:pt x="5357670" y="2823930"/>
                </a:cubicBezTo>
                <a:close/>
                <a:moveTo>
                  <a:pt x="5336943" y="2823550"/>
                </a:moveTo>
                <a:cubicBezTo>
                  <a:pt x="5336943" y="2823550"/>
                  <a:pt x="5335612" y="2825447"/>
                  <a:pt x="5335422" y="2827344"/>
                </a:cubicBezTo>
                <a:lnTo>
                  <a:pt x="5334851" y="2830189"/>
                </a:lnTo>
                <a:lnTo>
                  <a:pt x="5336943" y="2827533"/>
                </a:lnTo>
                <a:cubicBezTo>
                  <a:pt x="5337780" y="2826358"/>
                  <a:pt x="5338293" y="2824992"/>
                  <a:pt x="5338464" y="2823550"/>
                </a:cubicBezTo>
                <a:cubicBezTo>
                  <a:pt x="5338008" y="2823228"/>
                  <a:pt x="5337399" y="2823228"/>
                  <a:pt x="5336943" y="2823550"/>
                </a:cubicBezTo>
                <a:close/>
                <a:moveTo>
                  <a:pt x="1884074" y="2823171"/>
                </a:moveTo>
                <a:lnTo>
                  <a:pt x="1884074" y="2833603"/>
                </a:lnTo>
                <a:lnTo>
                  <a:pt x="1894533" y="2833603"/>
                </a:lnTo>
                <a:lnTo>
                  <a:pt x="1894533" y="2823171"/>
                </a:lnTo>
                <a:close/>
                <a:moveTo>
                  <a:pt x="1256747" y="2822223"/>
                </a:moveTo>
                <a:lnTo>
                  <a:pt x="1256747" y="2832655"/>
                </a:lnTo>
                <a:lnTo>
                  <a:pt x="1267205" y="2832655"/>
                </a:lnTo>
                <a:lnTo>
                  <a:pt x="1267205" y="2822223"/>
                </a:lnTo>
                <a:close/>
                <a:moveTo>
                  <a:pt x="5423845" y="2821843"/>
                </a:moveTo>
                <a:lnTo>
                  <a:pt x="5423845" y="2822360"/>
                </a:lnTo>
                <a:lnTo>
                  <a:pt x="5422970" y="2821863"/>
                </a:lnTo>
                <a:cubicBezTo>
                  <a:pt x="5422267" y="2822052"/>
                  <a:pt x="5421848" y="2822792"/>
                  <a:pt x="5422038" y="2823494"/>
                </a:cubicBezTo>
                <a:cubicBezTo>
                  <a:pt x="5422057" y="2823569"/>
                  <a:pt x="5422095" y="2823664"/>
                  <a:pt x="5422134" y="2823740"/>
                </a:cubicBezTo>
                <a:cubicBezTo>
                  <a:pt x="5422134" y="2823740"/>
                  <a:pt x="5422134" y="2823740"/>
                  <a:pt x="5423845" y="2823740"/>
                </a:cubicBezTo>
                <a:lnTo>
                  <a:pt x="5423845" y="2822360"/>
                </a:lnTo>
                <a:lnTo>
                  <a:pt x="5424605" y="2822792"/>
                </a:lnTo>
                <a:close/>
                <a:moveTo>
                  <a:pt x="5430500" y="2821085"/>
                </a:moveTo>
                <a:cubicBezTo>
                  <a:pt x="5430158" y="2821597"/>
                  <a:pt x="5430158" y="2822280"/>
                  <a:pt x="5430500" y="2822792"/>
                </a:cubicBezTo>
                <a:cubicBezTo>
                  <a:pt x="5430690" y="2822830"/>
                  <a:pt x="5430881" y="2822830"/>
                  <a:pt x="5431070" y="2822792"/>
                </a:cubicBezTo>
                <a:lnTo>
                  <a:pt x="5432212" y="2822792"/>
                </a:lnTo>
                <a:cubicBezTo>
                  <a:pt x="5432212" y="2822792"/>
                  <a:pt x="5433163" y="2821843"/>
                  <a:pt x="5432212" y="2821085"/>
                </a:cubicBezTo>
                <a:cubicBezTo>
                  <a:pt x="5431698" y="2820743"/>
                  <a:pt x="5431014" y="2820743"/>
                  <a:pt x="5430500" y="2821085"/>
                </a:cubicBezTo>
                <a:close/>
                <a:moveTo>
                  <a:pt x="5374975" y="2820326"/>
                </a:moveTo>
                <a:cubicBezTo>
                  <a:pt x="5374290" y="2820724"/>
                  <a:pt x="5373853" y="2821445"/>
                  <a:pt x="5373834" y="2822223"/>
                </a:cubicBezTo>
                <a:lnTo>
                  <a:pt x="5373643" y="2823550"/>
                </a:lnTo>
                <a:cubicBezTo>
                  <a:pt x="5374176" y="2824802"/>
                  <a:pt x="5375621" y="2825409"/>
                  <a:pt x="5376876" y="2824878"/>
                </a:cubicBezTo>
                <a:cubicBezTo>
                  <a:pt x="5378131" y="2824347"/>
                  <a:pt x="5378740" y="2822906"/>
                  <a:pt x="5378207" y="2821654"/>
                </a:cubicBezTo>
                <a:cubicBezTo>
                  <a:pt x="5377675" y="2820402"/>
                  <a:pt x="5376230" y="2819795"/>
                  <a:pt x="5374975" y="2820326"/>
                </a:cubicBezTo>
                <a:close/>
                <a:moveTo>
                  <a:pt x="564005" y="2818809"/>
                </a:moveTo>
                <a:cubicBezTo>
                  <a:pt x="560963" y="2822033"/>
                  <a:pt x="560963" y="2827723"/>
                  <a:pt x="566477" y="2828292"/>
                </a:cubicBezTo>
                <a:cubicBezTo>
                  <a:pt x="566477" y="2824688"/>
                  <a:pt x="566477" y="2819568"/>
                  <a:pt x="564005" y="2818809"/>
                </a:cubicBezTo>
                <a:close/>
                <a:moveTo>
                  <a:pt x="2002732" y="2817861"/>
                </a:moveTo>
                <a:lnTo>
                  <a:pt x="2004063" y="2828102"/>
                </a:lnTo>
                <a:lnTo>
                  <a:pt x="2008627" y="2822412"/>
                </a:lnTo>
                <a:lnTo>
                  <a:pt x="2005775" y="2820137"/>
                </a:lnTo>
                <a:close/>
                <a:moveTo>
                  <a:pt x="5408727" y="2817633"/>
                </a:moveTo>
                <a:cubicBezTo>
                  <a:pt x="5408690" y="2817652"/>
                  <a:pt x="5408670" y="2817652"/>
                  <a:pt x="5408632" y="2817671"/>
                </a:cubicBezTo>
                <a:cubicBezTo>
                  <a:pt x="5406902" y="2818278"/>
                  <a:pt x="5405875" y="2820042"/>
                  <a:pt x="5406160" y="2821843"/>
                </a:cubicBezTo>
                <a:lnTo>
                  <a:pt x="5407301" y="2821843"/>
                </a:lnTo>
                <a:cubicBezTo>
                  <a:pt x="5408081" y="2823683"/>
                  <a:pt x="5410115" y="2824670"/>
                  <a:pt x="5412055" y="2824119"/>
                </a:cubicBezTo>
                <a:lnTo>
                  <a:pt x="5413956" y="2828861"/>
                </a:lnTo>
                <a:lnTo>
                  <a:pt x="5414908" y="2826585"/>
                </a:lnTo>
                <a:lnTo>
                  <a:pt x="5414908" y="2824309"/>
                </a:lnTo>
                <a:lnTo>
                  <a:pt x="5412626" y="2824309"/>
                </a:lnTo>
                <a:cubicBezTo>
                  <a:pt x="5414090" y="2823285"/>
                  <a:pt x="5414641" y="2821407"/>
                  <a:pt x="5413956" y="2819757"/>
                </a:cubicBezTo>
                <a:cubicBezTo>
                  <a:pt x="5413101" y="2817728"/>
                  <a:pt x="5410762" y="2816779"/>
                  <a:pt x="5408727" y="2817633"/>
                </a:cubicBezTo>
                <a:close/>
                <a:moveTo>
                  <a:pt x="5412626" y="2817481"/>
                </a:moveTo>
                <a:lnTo>
                  <a:pt x="5416809" y="2819378"/>
                </a:lnTo>
                <a:lnTo>
                  <a:pt x="5420992" y="2820895"/>
                </a:lnTo>
                <a:lnTo>
                  <a:pt x="5420992" y="2819188"/>
                </a:lnTo>
                <a:lnTo>
                  <a:pt x="5422514" y="2817481"/>
                </a:lnTo>
                <a:close/>
                <a:moveTo>
                  <a:pt x="2710496" y="2817481"/>
                </a:moveTo>
                <a:cubicBezTo>
                  <a:pt x="2693192" y="2825068"/>
                  <a:pt x="2731033" y="2830378"/>
                  <a:pt x="2710496" y="2817481"/>
                </a:cubicBezTo>
                <a:close/>
                <a:moveTo>
                  <a:pt x="2486301" y="2817481"/>
                </a:moveTo>
                <a:lnTo>
                  <a:pt x="2486301" y="2843655"/>
                </a:lnTo>
                <a:cubicBezTo>
                  <a:pt x="2507599" y="2841948"/>
                  <a:pt x="2501324" y="2820516"/>
                  <a:pt x="2486301" y="2817481"/>
                </a:cubicBezTo>
                <a:close/>
                <a:moveTo>
                  <a:pt x="2191938" y="2817481"/>
                </a:moveTo>
                <a:cubicBezTo>
                  <a:pt x="2186804" y="2839103"/>
                  <a:pt x="2207531" y="2818619"/>
                  <a:pt x="2191938" y="2817481"/>
                </a:cubicBezTo>
                <a:close/>
                <a:moveTo>
                  <a:pt x="1439678" y="2817481"/>
                </a:moveTo>
                <a:lnTo>
                  <a:pt x="1439652" y="2818431"/>
                </a:lnTo>
                <a:lnTo>
                  <a:pt x="1429885" y="2818714"/>
                </a:lnTo>
                <a:cubicBezTo>
                  <a:pt x="1426843" y="2819236"/>
                  <a:pt x="1424466" y="2820516"/>
                  <a:pt x="1424085" y="2823550"/>
                </a:cubicBezTo>
                <a:cubicBezTo>
                  <a:pt x="1427651" y="2825400"/>
                  <a:pt x="1436671" y="2830876"/>
                  <a:pt x="1439435" y="2826137"/>
                </a:cubicBezTo>
                <a:lnTo>
                  <a:pt x="1439652" y="2818431"/>
                </a:lnTo>
                <a:lnTo>
                  <a:pt x="1439678" y="2818430"/>
                </a:lnTo>
                <a:close/>
                <a:moveTo>
                  <a:pt x="1287933" y="2817481"/>
                </a:moveTo>
                <a:cubicBezTo>
                  <a:pt x="1287933" y="2820706"/>
                  <a:pt x="1287933" y="2823550"/>
                  <a:pt x="1282608" y="2822602"/>
                </a:cubicBezTo>
                <a:lnTo>
                  <a:pt x="1282608" y="2833034"/>
                </a:lnTo>
                <a:cubicBezTo>
                  <a:pt x="1295729" y="2841189"/>
                  <a:pt x="1298201" y="2815395"/>
                  <a:pt x="1288123" y="2817481"/>
                </a:cubicBezTo>
                <a:close/>
                <a:moveTo>
                  <a:pt x="519509" y="2817481"/>
                </a:moveTo>
                <a:cubicBezTo>
                  <a:pt x="498972" y="2830378"/>
                  <a:pt x="536813" y="2825068"/>
                  <a:pt x="519509" y="2817481"/>
                </a:cubicBezTo>
                <a:close/>
                <a:moveTo>
                  <a:pt x="5395511" y="2816153"/>
                </a:moveTo>
                <a:cubicBezTo>
                  <a:pt x="5395511" y="2816153"/>
                  <a:pt x="5394561" y="2817481"/>
                  <a:pt x="5395892" y="2818430"/>
                </a:cubicBezTo>
                <a:lnTo>
                  <a:pt x="5396842" y="2818430"/>
                </a:lnTo>
                <a:cubicBezTo>
                  <a:pt x="5397850" y="2819283"/>
                  <a:pt x="5399124" y="2819738"/>
                  <a:pt x="5400455" y="2819757"/>
                </a:cubicBezTo>
                <a:cubicBezTo>
                  <a:pt x="5400455" y="2819757"/>
                  <a:pt x="5400455" y="2818430"/>
                  <a:pt x="5399124" y="2817481"/>
                </a:cubicBezTo>
                <a:cubicBezTo>
                  <a:pt x="5398117" y="2816628"/>
                  <a:pt x="5396842" y="2816173"/>
                  <a:pt x="5395511" y="2816153"/>
                </a:cubicBezTo>
                <a:close/>
                <a:moveTo>
                  <a:pt x="126761" y="2816008"/>
                </a:moveTo>
                <a:cubicBezTo>
                  <a:pt x="126217" y="2815822"/>
                  <a:pt x="125266" y="2816486"/>
                  <a:pt x="123792" y="2818809"/>
                </a:cubicBezTo>
                <a:cubicBezTo>
                  <a:pt x="126360" y="2824784"/>
                  <a:pt x="128392" y="2816568"/>
                  <a:pt x="126761" y="2816008"/>
                </a:cubicBezTo>
                <a:close/>
                <a:moveTo>
                  <a:pt x="5380504" y="2815666"/>
                </a:moveTo>
                <a:lnTo>
                  <a:pt x="5382201" y="2816343"/>
                </a:lnTo>
                <a:lnTo>
                  <a:pt x="5380028" y="2817297"/>
                </a:lnTo>
                <a:close/>
                <a:moveTo>
                  <a:pt x="224694" y="2815395"/>
                </a:moveTo>
                <a:cubicBezTo>
                  <a:pt x="220345" y="2815632"/>
                  <a:pt x="216399" y="2820042"/>
                  <a:pt x="225906" y="2827913"/>
                </a:cubicBezTo>
                <a:cubicBezTo>
                  <a:pt x="233798" y="2819094"/>
                  <a:pt x="229044" y="2815158"/>
                  <a:pt x="224694" y="2815395"/>
                </a:cubicBezTo>
                <a:close/>
                <a:moveTo>
                  <a:pt x="2298807" y="2815015"/>
                </a:moveTo>
                <a:lnTo>
                  <a:pt x="2296939" y="2818105"/>
                </a:lnTo>
                <a:lnTo>
                  <a:pt x="2297095" y="2817481"/>
                </a:lnTo>
                <a:cubicBezTo>
                  <a:pt x="2291676" y="2826775"/>
                  <a:pt x="2291533" y="2827059"/>
                  <a:pt x="2293031" y="2824570"/>
                </a:cubicBezTo>
                <a:lnTo>
                  <a:pt x="2296939" y="2818105"/>
                </a:lnTo>
                <a:lnTo>
                  <a:pt x="2296905" y="2818240"/>
                </a:lnTo>
                <a:close/>
                <a:moveTo>
                  <a:pt x="1026847" y="2813119"/>
                </a:moveTo>
                <a:cubicBezTo>
                  <a:pt x="1025889" y="2816267"/>
                  <a:pt x="1027129" y="2819662"/>
                  <a:pt x="1029890" y="2821464"/>
                </a:cubicBezTo>
                <a:lnTo>
                  <a:pt x="1034453" y="2817481"/>
                </a:lnTo>
                <a:lnTo>
                  <a:pt x="1035404" y="2816153"/>
                </a:lnTo>
                <a:lnTo>
                  <a:pt x="1031221" y="2814826"/>
                </a:lnTo>
                <a:close/>
                <a:moveTo>
                  <a:pt x="2134701" y="2812550"/>
                </a:moveTo>
                <a:cubicBezTo>
                  <a:pt x="2114354" y="2825447"/>
                  <a:pt x="2152005" y="2820137"/>
                  <a:pt x="2134701" y="2812550"/>
                </a:cubicBezTo>
                <a:close/>
                <a:moveTo>
                  <a:pt x="2512543" y="2812360"/>
                </a:moveTo>
                <a:cubicBezTo>
                  <a:pt x="2507599" y="2833982"/>
                  <a:pt x="2528136" y="2813309"/>
                  <a:pt x="2512543" y="2812360"/>
                </a:cubicBezTo>
                <a:close/>
                <a:moveTo>
                  <a:pt x="1272340" y="2811981"/>
                </a:moveTo>
                <a:cubicBezTo>
                  <a:pt x="1255035" y="2819568"/>
                  <a:pt x="1292687" y="2824878"/>
                  <a:pt x="1272340" y="2811981"/>
                </a:cubicBezTo>
                <a:close/>
                <a:moveTo>
                  <a:pt x="1321828" y="2811862"/>
                </a:moveTo>
                <a:cubicBezTo>
                  <a:pt x="1319784" y="2813925"/>
                  <a:pt x="1320450" y="2821464"/>
                  <a:pt x="1329957" y="2828292"/>
                </a:cubicBezTo>
                <a:cubicBezTo>
                  <a:pt x="1328626" y="2813214"/>
                  <a:pt x="1323873" y="2809800"/>
                  <a:pt x="1321828" y="2811862"/>
                </a:cubicBezTo>
                <a:close/>
                <a:moveTo>
                  <a:pt x="2040954" y="2811791"/>
                </a:moveTo>
                <a:cubicBezTo>
                  <a:pt x="2023649" y="2819378"/>
                  <a:pt x="2061301" y="2824688"/>
                  <a:pt x="2040954" y="2811791"/>
                </a:cubicBezTo>
                <a:close/>
                <a:moveTo>
                  <a:pt x="1999290" y="2811620"/>
                </a:moveTo>
                <a:cubicBezTo>
                  <a:pt x="1998264" y="2811734"/>
                  <a:pt x="1997503" y="2812645"/>
                  <a:pt x="1997598" y="2813688"/>
                </a:cubicBezTo>
                <a:cubicBezTo>
                  <a:pt x="1997579" y="2814636"/>
                  <a:pt x="1998321" y="2815414"/>
                  <a:pt x="1999271" y="2815433"/>
                </a:cubicBezTo>
                <a:cubicBezTo>
                  <a:pt x="1999404" y="2815433"/>
                  <a:pt x="1999557" y="2815433"/>
                  <a:pt x="1999690" y="2815395"/>
                </a:cubicBezTo>
                <a:cubicBezTo>
                  <a:pt x="2000736" y="2815281"/>
                  <a:pt x="2001496" y="2814352"/>
                  <a:pt x="2001382" y="2813309"/>
                </a:cubicBezTo>
                <a:cubicBezTo>
                  <a:pt x="2001268" y="2812265"/>
                  <a:pt x="2000336" y="2811507"/>
                  <a:pt x="1999290" y="2811620"/>
                </a:cubicBezTo>
                <a:close/>
                <a:moveTo>
                  <a:pt x="3248830" y="2811222"/>
                </a:moveTo>
                <a:lnTo>
                  <a:pt x="3248972" y="2811222"/>
                </a:lnTo>
                <a:lnTo>
                  <a:pt x="3249151" y="2811542"/>
                </a:lnTo>
                <a:cubicBezTo>
                  <a:pt x="3252681" y="2817730"/>
                  <a:pt x="3257815" y="2826585"/>
                  <a:pt x="3248830" y="2811222"/>
                </a:cubicBezTo>
                <a:close/>
                <a:moveTo>
                  <a:pt x="3232667" y="2811222"/>
                </a:moveTo>
                <a:cubicBezTo>
                  <a:pt x="3248260" y="2812360"/>
                  <a:pt x="3227723" y="2833034"/>
                  <a:pt x="3232667" y="2811222"/>
                </a:cubicBezTo>
                <a:close/>
                <a:moveTo>
                  <a:pt x="106488" y="2807619"/>
                </a:moveTo>
                <a:cubicBezTo>
                  <a:pt x="101387" y="2815035"/>
                  <a:pt x="99471" y="2824195"/>
                  <a:pt x="101163" y="2833034"/>
                </a:cubicBezTo>
                <a:lnTo>
                  <a:pt x="101163" y="2833603"/>
                </a:lnTo>
                <a:lnTo>
                  <a:pt x="122081" y="2833603"/>
                </a:lnTo>
                <a:cubicBezTo>
                  <a:pt x="120369" y="2821464"/>
                  <a:pt x="116756" y="2811222"/>
                  <a:pt x="106488" y="2807619"/>
                </a:cubicBezTo>
                <a:close/>
                <a:moveTo>
                  <a:pt x="3246739" y="2807239"/>
                </a:moveTo>
                <a:lnTo>
                  <a:pt x="3249021" y="2811222"/>
                </a:lnTo>
                <a:lnTo>
                  <a:pt x="3248972" y="2811222"/>
                </a:lnTo>
                <a:close/>
                <a:moveTo>
                  <a:pt x="5505319" y="2807228"/>
                </a:moveTo>
                <a:lnTo>
                  <a:pt x="5505803" y="2807429"/>
                </a:lnTo>
                <a:lnTo>
                  <a:pt x="5505803" y="2807938"/>
                </a:lnTo>
                <a:close/>
                <a:moveTo>
                  <a:pt x="1722061" y="2807050"/>
                </a:moveTo>
                <a:cubicBezTo>
                  <a:pt x="1719589" y="2823361"/>
                  <a:pt x="1726625" y="2830378"/>
                  <a:pt x="1742978" y="2827913"/>
                </a:cubicBezTo>
                <a:cubicBezTo>
                  <a:pt x="1744499" y="2820895"/>
                  <a:pt x="1750394" y="2818050"/>
                  <a:pt x="1748112" y="2807050"/>
                </a:cubicBezTo>
                <a:cubicBezTo>
                  <a:pt x="1735182" y="2807050"/>
                  <a:pt x="1731949" y="2816912"/>
                  <a:pt x="1722061" y="2807050"/>
                </a:cubicBezTo>
                <a:close/>
                <a:moveTo>
                  <a:pt x="3730498" y="2805722"/>
                </a:moveTo>
                <a:cubicBezTo>
                  <a:pt x="3714524" y="2823171"/>
                  <a:pt x="3749513" y="2821464"/>
                  <a:pt x="3730498" y="2805722"/>
                </a:cubicBezTo>
                <a:close/>
                <a:moveTo>
                  <a:pt x="2318414" y="2804047"/>
                </a:moveTo>
                <a:cubicBezTo>
                  <a:pt x="2319510" y="2805781"/>
                  <a:pt x="2333843" y="2819757"/>
                  <a:pt x="2323147" y="2807808"/>
                </a:cubicBezTo>
                <a:cubicBezTo>
                  <a:pt x="2319154" y="2804252"/>
                  <a:pt x="2318049" y="2803469"/>
                  <a:pt x="2318414" y="2804047"/>
                </a:cubicBezTo>
                <a:close/>
                <a:moveTo>
                  <a:pt x="5416238" y="2803636"/>
                </a:moveTo>
                <a:lnTo>
                  <a:pt x="5408252" y="2807050"/>
                </a:lnTo>
                <a:lnTo>
                  <a:pt x="5408252" y="2809705"/>
                </a:lnTo>
                <a:lnTo>
                  <a:pt x="5407301" y="2813878"/>
                </a:lnTo>
                <a:lnTo>
                  <a:pt x="5416049" y="2813878"/>
                </a:lnTo>
                <a:lnTo>
                  <a:pt x="5424796" y="2813878"/>
                </a:lnTo>
                <a:lnTo>
                  <a:pt x="5427077" y="2819378"/>
                </a:lnTo>
                <a:lnTo>
                  <a:pt x="5428789" y="2815205"/>
                </a:lnTo>
                <a:lnTo>
                  <a:pt x="5422514" y="2809325"/>
                </a:lnTo>
                <a:close/>
                <a:moveTo>
                  <a:pt x="5373263" y="2803256"/>
                </a:moveTo>
                <a:lnTo>
                  <a:pt x="5373932" y="2803534"/>
                </a:lnTo>
                <a:lnTo>
                  <a:pt x="5373474" y="2803734"/>
                </a:lnTo>
                <a:close/>
                <a:moveTo>
                  <a:pt x="5421343" y="2802982"/>
                </a:moveTo>
                <a:lnTo>
                  <a:pt x="5422864" y="2803221"/>
                </a:lnTo>
                <a:lnTo>
                  <a:pt x="5423036" y="2803400"/>
                </a:lnTo>
                <a:lnTo>
                  <a:pt x="5422927" y="2803727"/>
                </a:lnTo>
                <a:lnTo>
                  <a:pt x="5422704" y="2803636"/>
                </a:lnTo>
                <a:cubicBezTo>
                  <a:pt x="5422286" y="2803408"/>
                  <a:pt x="5421791" y="2803408"/>
                  <a:pt x="5421373" y="2803636"/>
                </a:cubicBezTo>
                <a:close/>
                <a:moveTo>
                  <a:pt x="2532509" y="2802687"/>
                </a:moveTo>
                <a:cubicBezTo>
                  <a:pt x="2512163" y="2815774"/>
                  <a:pt x="2549814" y="2810463"/>
                  <a:pt x="2532509" y="2802687"/>
                </a:cubicBezTo>
                <a:close/>
                <a:moveTo>
                  <a:pt x="1978582" y="2802308"/>
                </a:moveTo>
                <a:cubicBezTo>
                  <a:pt x="1973638" y="2824119"/>
                  <a:pt x="1994175" y="2803446"/>
                  <a:pt x="1978582" y="2802308"/>
                </a:cubicBezTo>
                <a:close/>
                <a:moveTo>
                  <a:pt x="1937128" y="2801360"/>
                </a:moveTo>
                <a:cubicBezTo>
                  <a:pt x="1918113" y="2797756"/>
                  <a:pt x="1914119" y="2809705"/>
                  <a:pt x="1916211" y="2827533"/>
                </a:cubicBezTo>
                <a:cubicBezTo>
                  <a:pt x="1932374" y="2829051"/>
                  <a:pt x="1928191" y="2809325"/>
                  <a:pt x="1936368" y="2801739"/>
                </a:cubicBezTo>
                <a:close/>
                <a:moveTo>
                  <a:pt x="3825006" y="2800980"/>
                </a:moveTo>
                <a:lnTo>
                  <a:pt x="3825006" y="2816533"/>
                </a:lnTo>
                <a:cubicBezTo>
                  <a:pt x="3831281" y="2816533"/>
                  <a:pt x="3839838" y="2817481"/>
                  <a:pt x="3840789" y="2811222"/>
                </a:cubicBezTo>
                <a:cubicBezTo>
                  <a:pt x="3832612" y="2811222"/>
                  <a:pt x="3836605" y="2798135"/>
                  <a:pt x="3825006" y="2800980"/>
                </a:cubicBezTo>
                <a:close/>
                <a:moveTo>
                  <a:pt x="5455791" y="2800601"/>
                </a:moveTo>
                <a:cubicBezTo>
                  <a:pt x="5455886" y="2801473"/>
                  <a:pt x="5456628" y="2802118"/>
                  <a:pt x="5457503" y="2802118"/>
                </a:cubicBezTo>
                <a:cubicBezTo>
                  <a:pt x="5457883" y="2801682"/>
                  <a:pt x="5457883" y="2801037"/>
                  <a:pt x="5457503" y="2800601"/>
                </a:cubicBezTo>
                <a:cubicBezTo>
                  <a:pt x="5457503" y="2800601"/>
                  <a:pt x="5456362" y="2799463"/>
                  <a:pt x="5455791" y="2800601"/>
                </a:cubicBezTo>
                <a:close/>
                <a:moveTo>
                  <a:pt x="1593515" y="2800601"/>
                </a:moveTo>
                <a:lnTo>
                  <a:pt x="1593705" y="2800980"/>
                </a:lnTo>
                <a:lnTo>
                  <a:pt x="1593631" y="2800950"/>
                </a:lnTo>
                <a:close/>
                <a:moveTo>
                  <a:pt x="321175" y="2797566"/>
                </a:moveTo>
                <a:cubicBezTo>
                  <a:pt x="327450" y="2809705"/>
                  <a:pt x="318132" y="2812929"/>
                  <a:pt x="326119" y="2817481"/>
                </a:cubicBezTo>
                <a:lnTo>
                  <a:pt x="326499" y="2818430"/>
                </a:lnTo>
                <a:cubicBezTo>
                  <a:pt x="326499" y="2807998"/>
                  <a:pt x="340761" y="2811791"/>
                  <a:pt x="336768" y="2797566"/>
                </a:cubicBezTo>
                <a:close/>
                <a:moveTo>
                  <a:pt x="1884074" y="2797187"/>
                </a:moveTo>
                <a:cubicBezTo>
                  <a:pt x="1866960" y="2813498"/>
                  <a:pt x="1903090" y="2805912"/>
                  <a:pt x="1884074" y="2797187"/>
                </a:cubicBezTo>
                <a:close/>
                <a:moveTo>
                  <a:pt x="2574344" y="2796618"/>
                </a:moveTo>
                <a:lnTo>
                  <a:pt x="2575840" y="2797387"/>
                </a:lnTo>
                <a:lnTo>
                  <a:pt x="2570921" y="2802118"/>
                </a:lnTo>
                <a:lnTo>
                  <a:pt x="2570921" y="2812740"/>
                </a:lnTo>
                <a:cubicBezTo>
                  <a:pt x="2579193" y="2818430"/>
                  <a:pt x="2582652" y="2805343"/>
                  <a:pt x="2579612" y="2799324"/>
                </a:cubicBezTo>
                <a:lnTo>
                  <a:pt x="2575840" y="2797387"/>
                </a:lnTo>
                <a:lnTo>
                  <a:pt x="2576245" y="2796997"/>
                </a:lnTo>
                <a:close/>
                <a:moveTo>
                  <a:pt x="2460250" y="2796618"/>
                </a:moveTo>
                <a:cubicBezTo>
                  <a:pt x="2455116" y="2818240"/>
                  <a:pt x="2475843" y="2797756"/>
                  <a:pt x="2460250" y="2796618"/>
                </a:cubicBezTo>
                <a:close/>
                <a:moveTo>
                  <a:pt x="5482033" y="2796049"/>
                </a:moveTo>
                <a:cubicBezTo>
                  <a:pt x="5482128" y="2796371"/>
                  <a:pt x="5482318" y="2796637"/>
                  <a:pt x="5482603" y="2796808"/>
                </a:cubicBezTo>
                <a:lnTo>
                  <a:pt x="5481463" y="2797187"/>
                </a:lnTo>
                <a:cubicBezTo>
                  <a:pt x="5481595" y="2797908"/>
                  <a:pt x="5482280" y="2798401"/>
                  <a:pt x="5483003" y="2798268"/>
                </a:cubicBezTo>
                <a:cubicBezTo>
                  <a:pt x="5483725" y="2798135"/>
                  <a:pt x="5484220" y="2797453"/>
                  <a:pt x="5484087" y="2796732"/>
                </a:cubicBezTo>
                <a:cubicBezTo>
                  <a:pt x="5484048" y="2796466"/>
                  <a:pt x="5483915" y="2796239"/>
                  <a:pt x="5483744" y="2796049"/>
                </a:cubicBezTo>
                <a:cubicBezTo>
                  <a:pt x="5483744" y="2796049"/>
                  <a:pt x="5482793" y="2796049"/>
                  <a:pt x="5482033" y="2796049"/>
                </a:cubicBezTo>
                <a:close/>
                <a:moveTo>
                  <a:pt x="394005" y="2796049"/>
                </a:moveTo>
                <a:cubicBezTo>
                  <a:pt x="388300" y="2823740"/>
                  <a:pt x="409788" y="2802118"/>
                  <a:pt x="394005" y="2796049"/>
                </a:cubicBezTo>
                <a:close/>
                <a:moveTo>
                  <a:pt x="247204" y="2794532"/>
                </a:moveTo>
                <a:cubicBezTo>
                  <a:pt x="239957" y="2794532"/>
                  <a:pt x="234083" y="2800392"/>
                  <a:pt x="234083" y="2807619"/>
                </a:cubicBezTo>
                <a:cubicBezTo>
                  <a:pt x="233977" y="2814750"/>
                  <a:pt x="239679" y="2820592"/>
                  <a:pt x="246822" y="2820706"/>
                </a:cubicBezTo>
                <a:cubicBezTo>
                  <a:pt x="246949" y="2820706"/>
                  <a:pt x="247077" y="2820706"/>
                  <a:pt x="247204" y="2820706"/>
                </a:cubicBezTo>
                <a:cubicBezTo>
                  <a:pt x="254451" y="2820706"/>
                  <a:pt x="260325" y="2814845"/>
                  <a:pt x="260325" y="2807619"/>
                </a:cubicBezTo>
                <a:cubicBezTo>
                  <a:pt x="260325" y="2800392"/>
                  <a:pt x="254451" y="2794532"/>
                  <a:pt x="247204" y="2794532"/>
                </a:cubicBezTo>
                <a:close/>
                <a:moveTo>
                  <a:pt x="5433163" y="2792635"/>
                </a:moveTo>
                <a:lnTo>
                  <a:pt x="5437916" y="2803825"/>
                </a:lnTo>
                <a:lnTo>
                  <a:pt x="5436966" y="2803825"/>
                </a:lnTo>
                <a:lnTo>
                  <a:pt x="5437916" y="2804963"/>
                </a:lnTo>
                <a:lnTo>
                  <a:pt x="5427251" y="2800636"/>
                </a:lnTo>
                <a:lnTo>
                  <a:pt x="5430881" y="2799084"/>
                </a:lnTo>
                <a:lnTo>
                  <a:pt x="5434303" y="2797566"/>
                </a:lnTo>
                <a:lnTo>
                  <a:pt x="5432574" y="2793542"/>
                </a:lnTo>
                <a:close/>
                <a:moveTo>
                  <a:pt x="1533805" y="2791497"/>
                </a:moveTo>
                <a:lnTo>
                  <a:pt x="1533635" y="2793464"/>
                </a:lnTo>
                <a:lnTo>
                  <a:pt x="1524440" y="2797258"/>
                </a:lnTo>
                <a:cubicBezTo>
                  <a:pt x="1522777" y="2799843"/>
                  <a:pt x="1522491" y="2803731"/>
                  <a:pt x="1523347" y="2808946"/>
                </a:cubicBezTo>
                <a:cubicBezTo>
                  <a:pt x="1508324" y="2807998"/>
                  <a:pt x="1494823" y="2808946"/>
                  <a:pt x="1497295" y="2824499"/>
                </a:cubicBezTo>
                <a:cubicBezTo>
                  <a:pt x="1508990" y="2843987"/>
                  <a:pt x="1526140" y="2829655"/>
                  <a:pt x="1532139" y="2810790"/>
                </a:cubicBezTo>
                <a:lnTo>
                  <a:pt x="1533635" y="2793464"/>
                </a:lnTo>
                <a:lnTo>
                  <a:pt x="1533805" y="2793394"/>
                </a:lnTo>
                <a:close/>
                <a:moveTo>
                  <a:pt x="5387947" y="2790169"/>
                </a:moveTo>
                <a:lnTo>
                  <a:pt x="5388285" y="2790169"/>
                </a:lnTo>
                <a:lnTo>
                  <a:pt x="5388285" y="2791876"/>
                </a:lnTo>
                <a:lnTo>
                  <a:pt x="5387765" y="2790791"/>
                </a:lnTo>
                <a:close/>
                <a:moveTo>
                  <a:pt x="1350735" y="2790119"/>
                </a:moveTo>
                <a:cubicBezTo>
                  <a:pt x="1345634" y="2789245"/>
                  <a:pt x="1340559" y="2790976"/>
                  <a:pt x="1335852" y="2796618"/>
                </a:cubicBezTo>
                <a:cubicBezTo>
                  <a:pt x="1369130" y="2792256"/>
                  <a:pt x="1355248" y="2835689"/>
                  <a:pt x="1388145" y="2833034"/>
                </a:cubicBezTo>
                <a:cubicBezTo>
                  <a:pt x="1381585" y="2818809"/>
                  <a:pt x="1366040" y="2792742"/>
                  <a:pt x="1350735" y="2790119"/>
                </a:cubicBezTo>
                <a:close/>
                <a:moveTo>
                  <a:pt x="1597698" y="2789980"/>
                </a:moveTo>
                <a:cubicBezTo>
                  <a:pt x="1596955" y="2790643"/>
                  <a:pt x="1596314" y="2791402"/>
                  <a:pt x="1595797" y="2792256"/>
                </a:cubicBezTo>
                <a:cubicBezTo>
                  <a:pt x="1594553" y="2791914"/>
                  <a:pt x="1593237" y="2791914"/>
                  <a:pt x="1591993" y="2792256"/>
                </a:cubicBezTo>
                <a:cubicBezTo>
                  <a:pt x="1590662" y="2796144"/>
                  <a:pt x="1590520" y="2798562"/>
                  <a:pt x="1590995" y="2799890"/>
                </a:cubicBezTo>
                <a:lnTo>
                  <a:pt x="1593631" y="2800950"/>
                </a:lnTo>
                <a:lnTo>
                  <a:pt x="1599029" y="2817291"/>
                </a:lnTo>
                <a:lnTo>
                  <a:pt x="1597318" y="2817291"/>
                </a:lnTo>
                <a:cubicBezTo>
                  <a:pt x="1597318" y="2828671"/>
                  <a:pt x="1601501" y="2833982"/>
                  <a:pt x="1612911" y="2832844"/>
                </a:cubicBezTo>
                <a:cubicBezTo>
                  <a:pt x="1612911" y="2824499"/>
                  <a:pt x="1611009" y="2819378"/>
                  <a:pt x="1604734" y="2817861"/>
                </a:cubicBezTo>
                <a:cubicBezTo>
                  <a:pt x="1608917" y="2811222"/>
                  <a:pt x="1599219" y="2797756"/>
                  <a:pt x="1597698" y="2789980"/>
                </a:cubicBezTo>
                <a:close/>
                <a:moveTo>
                  <a:pt x="5452178" y="2789221"/>
                </a:moveTo>
                <a:lnTo>
                  <a:pt x="5448945" y="2792445"/>
                </a:lnTo>
                <a:lnTo>
                  <a:pt x="5450657" y="2792445"/>
                </a:lnTo>
                <a:lnTo>
                  <a:pt x="5452178" y="2792445"/>
                </a:lnTo>
                <a:lnTo>
                  <a:pt x="5452178" y="2790738"/>
                </a:lnTo>
                <a:close/>
                <a:moveTo>
                  <a:pt x="5388666" y="2787704"/>
                </a:moveTo>
                <a:lnTo>
                  <a:pt x="5388666" y="2788652"/>
                </a:lnTo>
                <a:cubicBezTo>
                  <a:pt x="5389046" y="2789088"/>
                  <a:pt x="5389046" y="2789733"/>
                  <a:pt x="5388666" y="2790169"/>
                </a:cubicBezTo>
                <a:lnTo>
                  <a:pt x="5388285" y="2790169"/>
                </a:lnTo>
                <a:lnTo>
                  <a:pt x="5388285" y="2789009"/>
                </a:lnTo>
                <a:close/>
                <a:moveTo>
                  <a:pt x="5387144" y="2787135"/>
                </a:moveTo>
                <a:lnTo>
                  <a:pt x="5388285" y="2787135"/>
                </a:lnTo>
                <a:lnTo>
                  <a:pt x="5388285" y="2789009"/>
                </a:lnTo>
                <a:lnTo>
                  <a:pt x="5387947" y="2790169"/>
                </a:lnTo>
                <a:lnTo>
                  <a:pt x="5387467" y="2790169"/>
                </a:lnTo>
                <a:lnTo>
                  <a:pt x="5387315" y="2789853"/>
                </a:lnTo>
                <a:close/>
                <a:moveTo>
                  <a:pt x="5483174" y="2786376"/>
                </a:moveTo>
                <a:cubicBezTo>
                  <a:pt x="5482964" y="2787078"/>
                  <a:pt x="5483364" y="2787817"/>
                  <a:pt x="5484068" y="2788026"/>
                </a:cubicBezTo>
                <a:cubicBezTo>
                  <a:pt x="5484144" y="2788064"/>
                  <a:pt x="5484220" y="2788083"/>
                  <a:pt x="5484315" y="2788083"/>
                </a:cubicBezTo>
                <a:lnTo>
                  <a:pt x="5484885" y="2788083"/>
                </a:lnTo>
                <a:cubicBezTo>
                  <a:pt x="5485228" y="2787571"/>
                  <a:pt x="5485228" y="2786888"/>
                  <a:pt x="5484885" y="2786376"/>
                </a:cubicBezTo>
                <a:cubicBezTo>
                  <a:pt x="5484885" y="2786376"/>
                  <a:pt x="5484885" y="2785428"/>
                  <a:pt x="5483174" y="2786376"/>
                </a:cubicBezTo>
                <a:close/>
                <a:moveTo>
                  <a:pt x="1502239" y="2786186"/>
                </a:moveTo>
                <a:cubicBezTo>
                  <a:pt x="1481893" y="2799084"/>
                  <a:pt x="1519544" y="2793773"/>
                  <a:pt x="1502239" y="2786186"/>
                </a:cubicBezTo>
                <a:close/>
                <a:moveTo>
                  <a:pt x="137864" y="2786186"/>
                </a:moveTo>
                <a:lnTo>
                  <a:pt x="137864" y="2796618"/>
                </a:lnTo>
                <a:lnTo>
                  <a:pt x="148132" y="2796618"/>
                </a:lnTo>
                <a:lnTo>
                  <a:pt x="148132" y="2786186"/>
                </a:lnTo>
                <a:close/>
                <a:moveTo>
                  <a:pt x="161824" y="2785428"/>
                </a:moveTo>
                <a:cubicBezTo>
                  <a:pt x="161063" y="2788083"/>
                  <a:pt x="158401" y="2789980"/>
                  <a:pt x="159542" y="2795101"/>
                </a:cubicBezTo>
                <a:cubicBezTo>
                  <a:pt x="166197" y="2798704"/>
                  <a:pt x="166007" y="2784669"/>
                  <a:pt x="161824" y="2785428"/>
                </a:cubicBezTo>
                <a:close/>
                <a:moveTo>
                  <a:pt x="3067801" y="2784669"/>
                </a:moveTo>
                <a:cubicBezTo>
                  <a:pt x="3058293" y="2784669"/>
                  <a:pt x="3060955" y="2796618"/>
                  <a:pt x="3055821" y="2800980"/>
                </a:cubicBezTo>
                <a:cubicBezTo>
                  <a:pt x="3062572" y="2802934"/>
                  <a:pt x="3069646" y="2799046"/>
                  <a:pt x="3071604" y="2792313"/>
                </a:cubicBezTo>
                <a:cubicBezTo>
                  <a:pt x="3072270" y="2789999"/>
                  <a:pt x="3072270" y="2787552"/>
                  <a:pt x="3071604" y="2785238"/>
                </a:cubicBezTo>
                <a:lnTo>
                  <a:pt x="3071604" y="2784669"/>
                </a:lnTo>
                <a:close/>
                <a:moveTo>
                  <a:pt x="1995544" y="2784252"/>
                </a:moveTo>
                <a:cubicBezTo>
                  <a:pt x="1995468" y="2784271"/>
                  <a:pt x="1995392" y="2784271"/>
                  <a:pt x="1995316" y="2784290"/>
                </a:cubicBezTo>
                <a:cubicBezTo>
                  <a:pt x="1994346" y="2784536"/>
                  <a:pt x="1993662" y="2785390"/>
                  <a:pt x="1993605" y="2786376"/>
                </a:cubicBezTo>
                <a:cubicBezTo>
                  <a:pt x="1993681" y="2787419"/>
                  <a:pt x="1994613" y="2788197"/>
                  <a:pt x="1995658" y="2788121"/>
                </a:cubicBezTo>
                <a:cubicBezTo>
                  <a:pt x="1995735" y="2788102"/>
                  <a:pt x="1995811" y="2788102"/>
                  <a:pt x="1995887" y="2788083"/>
                </a:cubicBezTo>
                <a:cubicBezTo>
                  <a:pt x="1996723" y="2788709"/>
                  <a:pt x="1997921" y="2788557"/>
                  <a:pt x="1998549" y="2787723"/>
                </a:cubicBezTo>
                <a:cubicBezTo>
                  <a:pt x="1998758" y="2787438"/>
                  <a:pt x="1998891" y="2787097"/>
                  <a:pt x="1998929" y="2786755"/>
                </a:cubicBezTo>
                <a:lnTo>
                  <a:pt x="1997598" y="2785997"/>
                </a:lnTo>
                <a:cubicBezTo>
                  <a:pt x="1997522" y="2784954"/>
                  <a:pt x="1996590" y="2784176"/>
                  <a:pt x="1995544" y="2784252"/>
                </a:cubicBezTo>
                <a:close/>
                <a:moveTo>
                  <a:pt x="5473666" y="2783152"/>
                </a:moveTo>
                <a:lnTo>
                  <a:pt x="5475187" y="2783152"/>
                </a:lnTo>
                <a:lnTo>
                  <a:pt x="5475187" y="2783613"/>
                </a:lnTo>
                <a:lnTo>
                  <a:pt x="5474978" y="2784119"/>
                </a:lnTo>
                <a:cubicBezTo>
                  <a:pt x="5474445" y="2784631"/>
                  <a:pt x="5473609" y="2784631"/>
                  <a:pt x="5473096" y="2784100"/>
                </a:cubicBezTo>
                <a:lnTo>
                  <a:pt x="5474236" y="2783721"/>
                </a:lnTo>
                <a:cubicBezTo>
                  <a:pt x="5473989" y="2783588"/>
                  <a:pt x="5473799" y="2783398"/>
                  <a:pt x="5473666" y="2783152"/>
                </a:cubicBezTo>
                <a:close/>
                <a:moveTo>
                  <a:pt x="5458834" y="2782772"/>
                </a:moveTo>
                <a:lnTo>
                  <a:pt x="5458834" y="2783152"/>
                </a:lnTo>
                <a:lnTo>
                  <a:pt x="5457693" y="2783152"/>
                </a:lnTo>
                <a:close/>
                <a:moveTo>
                  <a:pt x="2008437" y="2782772"/>
                </a:moveTo>
                <a:cubicBezTo>
                  <a:pt x="2007391" y="2782848"/>
                  <a:pt x="2006612" y="2783778"/>
                  <a:pt x="2006688" y="2784821"/>
                </a:cubicBezTo>
                <a:cubicBezTo>
                  <a:pt x="2006707" y="2784897"/>
                  <a:pt x="2006707" y="2784972"/>
                  <a:pt x="2006726" y="2785048"/>
                </a:cubicBezTo>
                <a:cubicBezTo>
                  <a:pt x="2006022" y="2785826"/>
                  <a:pt x="2006098" y="2787040"/>
                  <a:pt x="2006878" y="2787723"/>
                </a:cubicBezTo>
                <a:cubicBezTo>
                  <a:pt x="2007410" y="2788197"/>
                  <a:pt x="2008152" y="2788330"/>
                  <a:pt x="2008817" y="2788083"/>
                </a:cubicBezTo>
                <a:lnTo>
                  <a:pt x="2008817" y="2786755"/>
                </a:lnTo>
                <a:cubicBezTo>
                  <a:pt x="2009863" y="2786679"/>
                  <a:pt x="2010643" y="2785750"/>
                  <a:pt x="2010567" y="2784707"/>
                </a:cubicBezTo>
                <a:cubicBezTo>
                  <a:pt x="2010548" y="2784631"/>
                  <a:pt x="2010548" y="2784555"/>
                  <a:pt x="2010529" y="2784479"/>
                </a:cubicBezTo>
                <a:cubicBezTo>
                  <a:pt x="2010529" y="2784479"/>
                  <a:pt x="2009388" y="2782772"/>
                  <a:pt x="2008437" y="2782772"/>
                </a:cubicBezTo>
                <a:close/>
                <a:moveTo>
                  <a:pt x="5457693" y="2782014"/>
                </a:moveTo>
                <a:lnTo>
                  <a:pt x="5458834" y="2782014"/>
                </a:lnTo>
                <a:lnTo>
                  <a:pt x="5458834" y="2782772"/>
                </a:lnTo>
                <a:close/>
                <a:moveTo>
                  <a:pt x="5448945" y="2782014"/>
                </a:moveTo>
                <a:cubicBezTo>
                  <a:pt x="5448945" y="2782014"/>
                  <a:pt x="5449896" y="2782393"/>
                  <a:pt x="5450086" y="2782772"/>
                </a:cubicBezTo>
                <a:lnTo>
                  <a:pt x="5448945" y="2783152"/>
                </a:lnTo>
                <a:close/>
                <a:moveTo>
                  <a:pt x="1465919" y="2781824"/>
                </a:moveTo>
                <a:cubicBezTo>
                  <a:pt x="1445383" y="2794911"/>
                  <a:pt x="1483224" y="2789600"/>
                  <a:pt x="1465919" y="2781824"/>
                </a:cubicBezTo>
                <a:close/>
                <a:moveTo>
                  <a:pt x="1622609" y="2780876"/>
                </a:moveTo>
                <a:cubicBezTo>
                  <a:pt x="1629454" y="2793963"/>
                  <a:pt x="1611009" y="2807050"/>
                  <a:pt x="1622609" y="2807050"/>
                </a:cubicBezTo>
                <a:cubicBezTo>
                  <a:pt x="1628694" y="2799273"/>
                  <a:pt x="1641624" y="2785048"/>
                  <a:pt x="1622609" y="2780876"/>
                </a:cubicBezTo>
                <a:close/>
                <a:moveTo>
                  <a:pt x="268121" y="2780307"/>
                </a:moveTo>
                <a:cubicBezTo>
                  <a:pt x="267170" y="2796239"/>
                  <a:pt x="288848" y="2800980"/>
                  <a:pt x="289419" y="2786186"/>
                </a:cubicBezTo>
                <a:lnTo>
                  <a:pt x="289038" y="2785617"/>
                </a:lnTo>
                <a:cubicBezTo>
                  <a:pt x="282003" y="2783910"/>
                  <a:pt x="279150" y="2778220"/>
                  <a:pt x="268121" y="2780307"/>
                </a:cubicBezTo>
                <a:close/>
                <a:moveTo>
                  <a:pt x="2644417" y="2780212"/>
                </a:moveTo>
                <a:cubicBezTo>
                  <a:pt x="2639530" y="2781577"/>
                  <a:pt x="2636677" y="2786623"/>
                  <a:pt x="2638046" y="2791497"/>
                </a:cubicBezTo>
                <a:cubicBezTo>
                  <a:pt x="2635384" y="2789980"/>
                  <a:pt x="2633292" y="2790169"/>
                  <a:pt x="2631771" y="2796618"/>
                </a:cubicBezTo>
                <a:cubicBezTo>
                  <a:pt x="2636715" y="2805343"/>
                  <a:pt x="2649076" y="2812740"/>
                  <a:pt x="2652689" y="2796618"/>
                </a:cubicBezTo>
                <a:cubicBezTo>
                  <a:pt x="2655731" y="2794247"/>
                  <a:pt x="2656948" y="2790226"/>
                  <a:pt x="2655731" y="2786566"/>
                </a:cubicBezTo>
                <a:cubicBezTo>
                  <a:pt x="2654362" y="2781691"/>
                  <a:pt x="2649304" y="2778846"/>
                  <a:pt x="2644417" y="2780212"/>
                </a:cubicBezTo>
                <a:close/>
                <a:moveTo>
                  <a:pt x="189016" y="2779928"/>
                </a:moveTo>
                <a:cubicBezTo>
                  <a:pt x="195862" y="2782962"/>
                  <a:pt x="204228" y="2786566"/>
                  <a:pt x="190157" y="2779928"/>
                </a:cubicBezTo>
                <a:close/>
                <a:moveTo>
                  <a:pt x="1110294" y="2777725"/>
                </a:moveTo>
                <a:cubicBezTo>
                  <a:pt x="1109019" y="2778766"/>
                  <a:pt x="1119644" y="2789221"/>
                  <a:pt x="1118503" y="2785807"/>
                </a:cubicBezTo>
                <a:lnTo>
                  <a:pt x="1119834" y="2785238"/>
                </a:lnTo>
                <a:lnTo>
                  <a:pt x="1118503" y="2783910"/>
                </a:lnTo>
                <a:cubicBezTo>
                  <a:pt x="1117925" y="2782772"/>
                  <a:pt x="1117223" y="2781691"/>
                  <a:pt x="1116411" y="2780686"/>
                </a:cubicBezTo>
                <a:cubicBezTo>
                  <a:pt x="1112466" y="2778078"/>
                  <a:pt x="1110719" y="2777379"/>
                  <a:pt x="1110294" y="2777725"/>
                </a:cubicBezTo>
                <a:close/>
                <a:moveTo>
                  <a:pt x="1826647" y="2776703"/>
                </a:moveTo>
                <a:cubicBezTo>
                  <a:pt x="1821703" y="2798325"/>
                  <a:pt x="1842240" y="2777651"/>
                  <a:pt x="1826647" y="2776703"/>
                </a:cubicBezTo>
                <a:close/>
                <a:moveTo>
                  <a:pt x="676388" y="2776513"/>
                </a:moveTo>
                <a:cubicBezTo>
                  <a:pt x="671254" y="2798135"/>
                  <a:pt x="691981" y="2777462"/>
                  <a:pt x="676388" y="2776513"/>
                </a:cubicBezTo>
                <a:close/>
                <a:moveTo>
                  <a:pt x="1779678" y="2775755"/>
                </a:moveTo>
                <a:cubicBezTo>
                  <a:pt x="1763135" y="2773289"/>
                  <a:pt x="1756099" y="2780307"/>
                  <a:pt x="1758571" y="2796618"/>
                </a:cubicBezTo>
                <a:lnTo>
                  <a:pt x="1758761" y="2796618"/>
                </a:lnTo>
                <a:lnTo>
                  <a:pt x="1779678" y="2796618"/>
                </a:lnTo>
                <a:close/>
                <a:moveTo>
                  <a:pt x="1659309" y="2775755"/>
                </a:moveTo>
                <a:cubicBezTo>
                  <a:pt x="1659309" y="2778979"/>
                  <a:pt x="1659309" y="2782014"/>
                  <a:pt x="1653985" y="2780876"/>
                </a:cubicBezTo>
                <a:lnTo>
                  <a:pt x="1653985" y="2791497"/>
                </a:lnTo>
                <a:cubicBezTo>
                  <a:pt x="1666915" y="2799463"/>
                  <a:pt x="1669387" y="2773669"/>
                  <a:pt x="1659309" y="2775755"/>
                </a:cubicBezTo>
                <a:close/>
                <a:moveTo>
                  <a:pt x="575034" y="2775755"/>
                </a:moveTo>
                <a:lnTo>
                  <a:pt x="575034" y="2786186"/>
                </a:lnTo>
                <a:lnTo>
                  <a:pt x="585493" y="2786186"/>
                </a:lnTo>
                <a:lnTo>
                  <a:pt x="585493" y="2775755"/>
                </a:lnTo>
                <a:close/>
                <a:moveTo>
                  <a:pt x="1942453" y="2775375"/>
                </a:moveTo>
                <a:cubicBezTo>
                  <a:pt x="1926479" y="2793014"/>
                  <a:pt x="1961468" y="2791118"/>
                  <a:pt x="1942453" y="2775375"/>
                </a:cubicBezTo>
                <a:close/>
                <a:moveTo>
                  <a:pt x="3783171" y="2774427"/>
                </a:moveTo>
                <a:cubicBezTo>
                  <a:pt x="3777657" y="2802118"/>
                  <a:pt x="3799144" y="2780497"/>
                  <a:pt x="3783171" y="2774427"/>
                </a:cubicBezTo>
                <a:close/>
                <a:moveTo>
                  <a:pt x="1519069" y="2773668"/>
                </a:moveTo>
                <a:cubicBezTo>
                  <a:pt x="1514600" y="2774759"/>
                  <a:pt x="1509846" y="2780022"/>
                  <a:pt x="1518212" y="2786186"/>
                </a:cubicBezTo>
                <a:cubicBezTo>
                  <a:pt x="1527720" y="2775660"/>
                  <a:pt x="1523537" y="2772578"/>
                  <a:pt x="1519069" y="2773668"/>
                </a:cubicBezTo>
                <a:close/>
                <a:moveTo>
                  <a:pt x="5457693" y="2771961"/>
                </a:moveTo>
                <a:lnTo>
                  <a:pt x="5455601" y="2777272"/>
                </a:lnTo>
                <a:lnTo>
                  <a:pt x="5454650" y="2777082"/>
                </a:lnTo>
                <a:close/>
                <a:moveTo>
                  <a:pt x="1199129" y="2771392"/>
                </a:moveTo>
                <a:cubicBezTo>
                  <a:pt x="1178783" y="2784479"/>
                  <a:pt x="1216434" y="2778979"/>
                  <a:pt x="1199129" y="2771392"/>
                </a:cubicBezTo>
                <a:close/>
                <a:moveTo>
                  <a:pt x="2005128" y="2771241"/>
                </a:moveTo>
                <a:cubicBezTo>
                  <a:pt x="2002941" y="2771468"/>
                  <a:pt x="2001344" y="2773441"/>
                  <a:pt x="2001572" y="2775622"/>
                </a:cubicBezTo>
                <a:cubicBezTo>
                  <a:pt x="2001572" y="2775660"/>
                  <a:pt x="2001591" y="2775717"/>
                  <a:pt x="2001591" y="2775755"/>
                </a:cubicBezTo>
                <a:cubicBezTo>
                  <a:pt x="2001363" y="2777841"/>
                  <a:pt x="2002865" y="2779719"/>
                  <a:pt x="2004938" y="2779946"/>
                </a:cubicBezTo>
                <a:cubicBezTo>
                  <a:pt x="2005280" y="2779984"/>
                  <a:pt x="2005623" y="2779984"/>
                  <a:pt x="2005965" y="2779928"/>
                </a:cubicBezTo>
                <a:lnTo>
                  <a:pt x="2005965" y="2779169"/>
                </a:lnTo>
                <a:cubicBezTo>
                  <a:pt x="2008152" y="2778941"/>
                  <a:pt x="2009749" y="2776987"/>
                  <a:pt x="2009521" y="2774787"/>
                </a:cubicBezTo>
                <a:cubicBezTo>
                  <a:pt x="2009293" y="2772606"/>
                  <a:pt x="2007315" y="2771013"/>
                  <a:pt x="2005128" y="2771241"/>
                </a:cubicBezTo>
                <a:close/>
                <a:moveTo>
                  <a:pt x="1960180" y="2770829"/>
                </a:moveTo>
                <a:cubicBezTo>
                  <a:pt x="1958747" y="2769650"/>
                  <a:pt x="1956382" y="2769401"/>
                  <a:pt x="1952151" y="2771013"/>
                </a:cubicBezTo>
                <a:cubicBezTo>
                  <a:pt x="1951713" y="2779226"/>
                  <a:pt x="1955706" y="2787021"/>
                  <a:pt x="1962609" y="2791497"/>
                </a:cubicBezTo>
                <a:lnTo>
                  <a:pt x="1962609" y="2792066"/>
                </a:lnTo>
                <a:cubicBezTo>
                  <a:pt x="1962609" y="2785048"/>
                  <a:pt x="1971737" y="2787135"/>
                  <a:pt x="1973068" y="2781445"/>
                </a:cubicBezTo>
                <a:cubicBezTo>
                  <a:pt x="1960375" y="2786281"/>
                  <a:pt x="1964476" y="2774368"/>
                  <a:pt x="1960180" y="2770829"/>
                </a:cubicBezTo>
                <a:close/>
                <a:moveTo>
                  <a:pt x="1900618" y="2770065"/>
                </a:moveTo>
                <a:cubicBezTo>
                  <a:pt x="1899477" y="2773669"/>
                  <a:pt x="1899097" y="2776703"/>
                  <a:pt x="1894533" y="2775755"/>
                </a:cubicBezTo>
                <a:lnTo>
                  <a:pt x="1895294" y="2775375"/>
                </a:lnTo>
                <a:lnTo>
                  <a:pt x="1895294" y="2785807"/>
                </a:lnTo>
                <a:cubicBezTo>
                  <a:pt x="1908224" y="2793963"/>
                  <a:pt x="1910696" y="2768168"/>
                  <a:pt x="1900618" y="2770065"/>
                </a:cubicBezTo>
                <a:close/>
                <a:moveTo>
                  <a:pt x="560392" y="2768737"/>
                </a:moveTo>
                <a:cubicBezTo>
                  <a:pt x="553145" y="2768737"/>
                  <a:pt x="547272" y="2774598"/>
                  <a:pt x="547272" y="2781824"/>
                </a:cubicBezTo>
                <a:cubicBezTo>
                  <a:pt x="547272" y="2789050"/>
                  <a:pt x="553145" y="2794911"/>
                  <a:pt x="560392" y="2794911"/>
                </a:cubicBezTo>
                <a:cubicBezTo>
                  <a:pt x="567639" y="2794911"/>
                  <a:pt x="573513" y="2789050"/>
                  <a:pt x="573513" y="2781824"/>
                </a:cubicBezTo>
                <a:cubicBezTo>
                  <a:pt x="573513" y="2774598"/>
                  <a:pt x="567639" y="2768737"/>
                  <a:pt x="560392" y="2768737"/>
                </a:cubicBezTo>
                <a:close/>
                <a:moveTo>
                  <a:pt x="5426697" y="2767789"/>
                </a:moveTo>
                <a:lnTo>
                  <a:pt x="5428028" y="2767789"/>
                </a:lnTo>
                <a:cubicBezTo>
                  <a:pt x="5426507" y="2769610"/>
                  <a:pt x="5425176" y="2771582"/>
                  <a:pt x="5424035" y="2773669"/>
                </a:cubicBezTo>
                <a:lnTo>
                  <a:pt x="5425556" y="2771203"/>
                </a:lnTo>
                <a:lnTo>
                  <a:pt x="5421183" y="2772910"/>
                </a:lnTo>
                <a:cubicBezTo>
                  <a:pt x="5418482" y="2772341"/>
                  <a:pt x="5415706" y="2772341"/>
                  <a:pt x="5413006" y="2772910"/>
                </a:cubicBezTo>
                <a:lnTo>
                  <a:pt x="5410343" y="2773858"/>
                </a:lnTo>
                <a:lnTo>
                  <a:pt x="5410343" y="2777841"/>
                </a:lnTo>
                <a:cubicBezTo>
                  <a:pt x="5409906" y="2777462"/>
                  <a:pt x="5409260" y="2777462"/>
                  <a:pt x="5408822" y="2777841"/>
                </a:cubicBezTo>
                <a:cubicBezTo>
                  <a:pt x="5408499" y="2778296"/>
                  <a:pt x="5408499" y="2778903"/>
                  <a:pt x="5408822" y="2779358"/>
                </a:cubicBezTo>
                <a:lnTo>
                  <a:pt x="5388666" y="2787704"/>
                </a:lnTo>
                <a:lnTo>
                  <a:pt x="5388666" y="2787135"/>
                </a:lnTo>
                <a:lnTo>
                  <a:pt x="5388285" y="2787135"/>
                </a:lnTo>
                <a:lnTo>
                  <a:pt x="5388285" y="2786376"/>
                </a:lnTo>
                <a:cubicBezTo>
                  <a:pt x="5388285" y="2786376"/>
                  <a:pt x="5389616" y="2786376"/>
                  <a:pt x="5390187" y="2784669"/>
                </a:cubicBezTo>
                <a:cubicBezTo>
                  <a:pt x="5390301" y="2783531"/>
                  <a:pt x="5390301" y="2782393"/>
                  <a:pt x="5390187" y="2781255"/>
                </a:cubicBezTo>
                <a:lnTo>
                  <a:pt x="5394751" y="2778220"/>
                </a:lnTo>
                <a:cubicBezTo>
                  <a:pt x="5403555" y="2773289"/>
                  <a:pt x="5413139" y="2769875"/>
                  <a:pt x="5423084" y="2768168"/>
                </a:cubicBezTo>
                <a:lnTo>
                  <a:pt x="5420042" y="2769496"/>
                </a:lnTo>
                <a:lnTo>
                  <a:pt x="5424986" y="2769496"/>
                </a:lnTo>
                <a:cubicBezTo>
                  <a:pt x="5425480" y="2769913"/>
                  <a:pt x="5426203" y="2769913"/>
                  <a:pt x="5426697" y="2769496"/>
                </a:cubicBezTo>
                <a:cubicBezTo>
                  <a:pt x="5427173" y="2769079"/>
                  <a:pt x="5427211" y="2768358"/>
                  <a:pt x="5426792" y="2767884"/>
                </a:cubicBezTo>
                <a:cubicBezTo>
                  <a:pt x="5426773" y="2767846"/>
                  <a:pt x="5426735" y="2767827"/>
                  <a:pt x="5426697" y="2767789"/>
                </a:cubicBezTo>
                <a:close/>
                <a:moveTo>
                  <a:pt x="384117" y="2767599"/>
                </a:moveTo>
                <a:cubicBezTo>
                  <a:pt x="380314" y="2769116"/>
                  <a:pt x="371376" y="2790169"/>
                  <a:pt x="383546" y="2791497"/>
                </a:cubicBezTo>
                <a:lnTo>
                  <a:pt x="384117" y="2793773"/>
                </a:lnTo>
                <a:cubicBezTo>
                  <a:pt x="387159" y="2790549"/>
                  <a:pt x="396287" y="2768927"/>
                  <a:pt x="384117" y="2767599"/>
                </a:cubicBezTo>
                <a:close/>
                <a:moveTo>
                  <a:pt x="5470623" y="2767220"/>
                </a:moveTo>
                <a:lnTo>
                  <a:pt x="5478420" y="2770444"/>
                </a:lnTo>
                <a:lnTo>
                  <a:pt x="5479941" y="2774048"/>
                </a:lnTo>
                <a:lnTo>
                  <a:pt x="5474617" y="2774996"/>
                </a:lnTo>
                <a:lnTo>
                  <a:pt x="5470623" y="2774996"/>
                </a:lnTo>
                <a:cubicBezTo>
                  <a:pt x="5470129" y="2774579"/>
                  <a:pt x="5469407" y="2774579"/>
                  <a:pt x="5468912" y="2774996"/>
                </a:cubicBezTo>
                <a:cubicBezTo>
                  <a:pt x="5468570" y="2775129"/>
                  <a:pt x="5468303" y="2775394"/>
                  <a:pt x="5468170" y="2775736"/>
                </a:cubicBezTo>
                <a:cubicBezTo>
                  <a:pt x="5467904" y="2776418"/>
                  <a:pt x="5468227" y="2777196"/>
                  <a:pt x="5468912" y="2777462"/>
                </a:cubicBezTo>
                <a:lnTo>
                  <a:pt x="5468912" y="2780307"/>
                </a:lnTo>
                <a:lnTo>
                  <a:pt x="5466820" y="2780307"/>
                </a:lnTo>
                <a:lnTo>
                  <a:pt x="5464729" y="2780307"/>
                </a:lnTo>
                <a:lnTo>
                  <a:pt x="5464729" y="2774807"/>
                </a:lnTo>
                <a:lnTo>
                  <a:pt x="5473666" y="2770065"/>
                </a:lnTo>
                <a:lnTo>
                  <a:pt x="5469483" y="2768358"/>
                </a:lnTo>
                <a:cubicBezTo>
                  <a:pt x="5470623" y="2768168"/>
                  <a:pt x="5470623" y="2767220"/>
                  <a:pt x="5470623" y="2767220"/>
                </a:cubicBezTo>
                <a:close/>
                <a:moveTo>
                  <a:pt x="3384793" y="2765323"/>
                </a:moveTo>
                <a:lnTo>
                  <a:pt x="3384719" y="2765511"/>
                </a:lnTo>
                <a:lnTo>
                  <a:pt x="3376765" y="2765329"/>
                </a:lnTo>
                <a:cubicBezTo>
                  <a:pt x="3372468" y="2768868"/>
                  <a:pt x="3376568" y="2780781"/>
                  <a:pt x="3363875" y="2775944"/>
                </a:cubicBezTo>
                <a:cubicBezTo>
                  <a:pt x="3361165" y="2790880"/>
                  <a:pt x="3374821" y="2782986"/>
                  <a:pt x="3381417" y="2773944"/>
                </a:cubicBezTo>
                <a:lnTo>
                  <a:pt x="3384719" y="2765511"/>
                </a:lnTo>
                <a:lnTo>
                  <a:pt x="3384793" y="2765513"/>
                </a:lnTo>
                <a:close/>
                <a:moveTo>
                  <a:pt x="5455791" y="2764944"/>
                </a:moveTo>
                <a:lnTo>
                  <a:pt x="5457503" y="2769116"/>
                </a:lnTo>
                <a:lnTo>
                  <a:pt x="5455030" y="2769116"/>
                </a:lnTo>
                <a:lnTo>
                  <a:pt x="5452749" y="2769116"/>
                </a:lnTo>
                <a:lnTo>
                  <a:pt x="5452558" y="2767410"/>
                </a:lnTo>
                <a:lnTo>
                  <a:pt x="5454080" y="2765892"/>
                </a:lnTo>
                <a:close/>
                <a:moveTo>
                  <a:pt x="637976" y="2764185"/>
                </a:moveTo>
                <a:cubicBezTo>
                  <a:pt x="637976" y="2786755"/>
                  <a:pt x="612115" y="2796808"/>
                  <a:pt x="618961" y="2818999"/>
                </a:cubicBezTo>
                <a:cubicBezTo>
                  <a:pt x="631087" y="2808036"/>
                  <a:pt x="643782" y="2797718"/>
                  <a:pt x="656992" y="2788083"/>
                </a:cubicBezTo>
                <a:cubicBezTo>
                  <a:pt x="651097" y="2779548"/>
                  <a:pt x="641779" y="2774617"/>
                  <a:pt x="637976" y="2764185"/>
                </a:cubicBezTo>
                <a:close/>
                <a:moveTo>
                  <a:pt x="2477982" y="2763095"/>
                </a:moveTo>
                <a:cubicBezTo>
                  <a:pt x="2474322" y="2761198"/>
                  <a:pt x="2468236" y="2763522"/>
                  <a:pt x="2470708" y="2775755"/>
                </a:cubicBezTo>
                <a:cubicBezTo>
                  <a:pt x="2482879" y="2771108"/>
                  <a:pt x="2481643" y="2764991"/>
                  <a:pt x="2477982" y="2763095"/>
                </a:cubicBezTo>
                <a:close/>
                <a:moveTo>
                  <a:pt x="2621512" y="2762985"/>
                </a:moveTo>
                <a:cubicBezTo>
                  <a:pt x="2621967" y="2765288"/>
                  <a:pt x="2636621" y="2778979"/>
                  <a:pt x="2627208" y="2765892"/>
                </a:cubicBezTo>
                <a:cubicBezTo>
                  <a:pt x="2622787" y="2762715"/>
                  <a:pt x="2621361" y="2762218"/>
                  <a:pt x="2621512" y="2762985"/>
                </a:cubicBezTo>
                <a:close/>
                <a:moveTo>
                  <a:pt x="5462447" y="2762289"/>
                </a:moveTo>
                <a:lnTo>
                  <a:pt x="5467961" y="2763616"/>
                </a:lnTo>
                <a:lnTo>
                  <a:pt x="5468912" y="2765703"/>
                </a:lnTo>
                <a:lnTo>
                  <a:pt x="5467961" y="2765703"/>
                </a:lnTo>
                <a:lnTo>
                  <a:pt x="5465870" y="2765703"/>
                </a:lnTo>
                <a:lnTo>
                  <a:pt x="5464729" y="2765703"/>
                </a:lnTo>
                <a:lnTo>
                  <a:pt x="5464158" y="2766272"/>
                </a:lnTo>
                <a:cubicBezTo>
                  <a:pt x="5463777" y="2766272"/>
                  <a:pt x="5464729" y="2763237"/>
                  <a:pt x="5464729" y="2763237"/>
                </a:cubicBezTo>
                <a:lnTo>
                  <a:pt x="5462447" y="2763237"/>
                </a:lnTo>
                <a:close/>
                <a:moveTo>
                  <a:pt x="488703" y="2761720"/>
                </a:moveTo>
                <a:cubicBezTo>
                  <a:pt x="489464" y="2775375"/>
                  <a:pt x="510381" y="2786376"/>
                  <a:pt x="518938" y="2778410"/>
                </a:cubicBezTo>
                <a:lnTo>
                  <a:pt x="519699" y="2778410"/>
                </a:lnTo>
                <a:cubicBezTo>
                  <a:pt x="517607" y="2764564"/>
                  <a:pt x="506198" y="2759444"/>
                  <a:pt x="488703" y="2761720"/>
                </a:cubicBezTo>
                <a:close/>
                <a:moveTo>
                  <a:pt x="2595261" y="2760202"/>
                </a:moveTo>
                <a:lnTo>
                  <a:pt x="2595888" y="2760802"/>
                </a:lnTo>
                <a:lnTo>
                  <a:pt x="2587869" y="2764233"/>
                </a:lnTo>
                <a:cubicBezTo>
                  <a:pt x="2584898" y="2765276"/>
                  <a:pt x="2582140" y="2767694"/>
                  <a:pt x="2580619" y="2776134"/>
                </a:cubicBezTo>
                <a:cubicBezTo>
                  <a:pt x="2589747" y="2779975"/>
                  <a:pt x="2601335" y="2771653"/>
                  <a:pt x="2600622" y="2765332"/>
                </a:cubicBezTo>
                <a:lnTo>
                  <a:pt x="2595888" y="2760802"/>
                </a:lnTo>
                <a:lnTo>
                  <a:pt x="2596402" y="2760582"/>
                </a:lnTo>
                <a:close/>
                <a:moveTo>
                  <a:pt x="2291961" y="2760202"/>
                </a:moveTo>
                <a:lnTo>
                  <a:pt x="2291771" y="2760961"/>
                </a:lnTo>
                <a:cubicBezTo>
                  <a:pt x="2291771" y="2760961"/>
                  <a:pt x="2288538" y="2778600"/>
                  <a:pt x="2286446" y="2776513"/>
                </a:cubicBezTo>
                <a:cubicBezTo>
                  <a:pt x="2299377" y="2788083"/>
                  <a:pt x="2300898" y="2758685"/>
                  <a:pt x="2291961" y="2760202"/>
                </a:cubicBezTo>
                <a:close/>
                <a:moveTo>
                  <a:pt x="1409062" y="2760202"/>
                </a:moveTo>
                <a:cubicBezTo>
                  <a:pt x="1395752" y="2760202"/>
                  <a:pt x="1390047" y="2769685"/>
                  <a:pt x="1383011" y="2775755"/>
                </a:cubicBezTo>
                <a:cubicBezTo>
                  <a:pt x="1401837" y="2758305"/>
                  <a:pt x="1416859" y="2789221"/>
                  <a:pt x="1424085" y="2780876"/>
                </a:cubicBezTo>
                <a:lnTo>
                  <a:pt x="1424846" y="2780876"/>
                </a:lnTo>
                <a:cubicBezTo>
                  <a:pt x="1420852" y="2772720"/>
                  <a:pt x="1408112" y="2773100"/>
                  <a:pt x="1409062" y="2760202"/>
                </a:cubicBezTo>
                <a:close/>
                <a:moveTo>
                  <a:pt x="1591043" y="2759823"/>
                </a:moveTo>
                <a:cubicBezTo>
                  <a:pt x="1586099" y="2781445"/>
                  <a:pt x="1606826" y="2760771"/>
                  <a:pt x="1591043" y="2759823"/>
                </a:cubicBezTo>
                <a:close/>
                <a:moveTo>
                  <a:pt x="2488596" y="2759485"/>
                </a:moveTo>
                <a:cubicBezTo>
                  <a:pt x="2482570" y="2763202"/>
                  <a:pt x="2483069" y="2777320"/>
                  <a:pt x="2491055" y="2775755"/>
                </a:cubicBezTo>
                <a:lnTo>
                  <a:pt x="2491626" y="2775755"/>
                </a:lnTo>
                <a:cubicBezTo>
                  <a:pt x="2491626" y="2769116"/>
                  <a:pt x="2498281" y="2768548"/>
                  <a:pt x="2496760" y="2760202"/>
                </a:cubicBezTo>
                <a:cubicBezTo>
                  <a:pt x="2493338" y="2758163"/>
                  <a:pt x="2490604" y="2758246"/>
                  <a:pt x="2488596" y="2759485"/>
                </a:cubicBezTo>
                <a:close/>
                <a:moveTo>
                  <a:pt x="2894188" y="2759444"/>
                </a:moveTo>
                <a:cubicBezTo>
                  <a:pt x="2888483" y="2786945"/>
                  <a:pt x="2910161" y="2765513"/>
                  <a:pt x="2894188" y="2759444"/>
                </a:cubicBezTo>
                <a:close/>
                <a:moveTo>
                  <a:pt x="3264613" y="2759064"/>
                </a:moveTo>
                <a:cubicBezTo>
                  <a:pt x="3281918" y="2766841"/>
                  <a:pt x="3244267" y="2772151"/>
                  <a:pt x="3264613" y="2759064"/>
                </a:cubicBezTo>
                <a:close/>
                <a:moveTo>
                  <a:pt x="3247689" y="2759064"/>
                </a:moveTo>
                <a:cubicBezTo>
                  <a:pt x="3263472" y="2760202"/>
                  <a:pt x="3242745" y="2780876"/>
                  <a:pt x="3247689" y="2759064"/>
                </a:cubicBezTo>
                <a:close/>
                <a:moveTo>
                  <a:pt x="1215863" y="2759064"/>
                </a:moveTo>
                <a:cubicBezTo>
                  <a:pt x="1198749" y="2775186"/>
                  <a:pt x="1234879" y="2767789"/>
                  <a:pt x="1215863" y="2759064"/>
                </a:cubicBezTo>
                <a:close/>
                <a:moveTo>
                  <a:pt x="2450932" y="2757167"/>
                </a:moveTo>
                <a:lnTo>
                  <a:pt x="2446749" y="2764564"/>
                </a:lnTo>
                <a:lnTo>
                  <a:pt x="2449221" y="2760392"/>
                </a:lnTo>
                <a:close/>
                <a:moveTo>
                  <a:pt x="1973828" y="2755840"/>
                </a:moveTo>
                <a:lnTo>
                  <a:pt x="1973828" y="2762099"/>
                </a:lnTo>
                <a:lnTo>
                  <a:pt x="1973828" y="2768168"/>
                </a:lnTo>
                <a:lnTo>
                  <a:pt x="1979913" y="2765133"/>
                </a:lnTo>
                <a:lnTo>
                  <a:pt x="1984667" y="2762478"/>
                </a:lnTo>
                <a:lnTo>
                  <a:pt x="1982956" y="2758875"/>
                </a:lnTo>
                <a:cubicBezTo>
                  <a:pt x="1981929" y="2756921"/>
                  <a:pt x="1979856" y="2755726"/>
                  <a:pt x="1977632" y="2755840"/>
                </a:cubicBezTo>
                <a:close/>
                <a:moveTo>
                  <a:pt x="1308850" y="2755081"/>
                </a:moveTo>
                <a:cubicBezTo>
                  <a:pt x="1294968" y="2753564"/>
                  <a:pt x="1291546" y="2762289"/>
                  <a:pt x="1293067" y="2775944"/>
                </a:cubicBezTo>
                <a:cubicBezTo>
                  <a:pt x="1309801" y="2767030"/>
                  <a:pt x="1314554" y="2795101"/>
                  <a:pt x="1319499" y="2780876"/>
                </a:cubicBezTo>
                <a:lnTo>
                  <a:pt x="1319308" y="2781066"/>
                </a:lnTo>
                <a:cubicBezTo>
                  <a:pt x="1310881" y="2775300"/>
                  <a:pt x="1306754" y="2765058"/>
                  <a:pt x="1308850" y="2755081"/>
                </a:cubicBezTo>
                <a:close/>
                <a:moveTo>
                  <a:pt x="1334331" y="2754892"/>
                </a:moveTo>
                <a:cubicBezTo>
                  <a:pt x="1336613" y="2762289"/>
                  <a:pt x="1331942" y="2776300"/>
                  <a:pt x="1336845" y="2780523"/>
                </a:cubicBezTo>
                <a:lnTo>
                  <a:pt x="1344783" y="2780845"/>
                </a:lnTo>
                <a:lnTo>
                  <a:pt x="1344790" y="2780876"/>
                </a:lnTo>
                <a:lnTo>
                  <a:pt x="1345550" y="2780876"/>
                </a:lnTo>
                <a:lnTo>
                  <a:pt x="1344783" y="2780845"/>
                </a:lnTo>
                <a:lnTo>
                  <a:pt x="1341415" y="2766106"/>
                </a:lnTo>
                <a:cubicBezTo>
                  <a:pt x="1340131" y="2761293"/>
                  <a:pt x="1338229" y="2757073"/>
                  <a:pt x="1334331" y="2754892"/>
                </a:cubicBezTo>
                <a:close/>
                <a:moveTo>
                  <a:pt x="111622" y="2754892"/>
                </a:moveTo>
                <a:cubicBezTo>
                  <a:pt x="94318" y="2762478"/>
                  <a:pt x="131969" y="2767789"/>
                  <a:pt x="111622" y="2754892"/>
                </a:cubicBezTo>
                <a:close/>
                <a:moveTo>
                  <a:pt x="1439678" y="2754323"/>
                </a:moveTo>
                <a:cubicBezTo>
                  <a:pt x="1434734" y="2775944"/>
                  <a:pt x="1455271" y="2755461"/>
                  <a:pt x="1439678" y="2754323"/>
                </a:cubicBezTo>
                <a:close/>
                <a:moveTo>
                  <a:pt x="2791883" y="2752474"/>
                </a:moveTo>
                <a:cubicBezTo>
                  <a:pt x="2787034" y="2752189"/>
                  <a:pt x="2781235" y="2755651"/>
                  <a:pt x="2778572" y="2761151"/>
                </a:cubicBezTo>
                <a:cubicBezTo>
                  <a:pt x="2785988" y="2762289"/>
                  <a:pt x="2787320" y="2769685"/>
                  <a:pt x="2794355" y="2771392"/>
                </a:cubicBezTo>
                <a:cubicBezTo>
                  <a:pt x="2794165" y="2767410"/>
                  <a:pt x="2795306" y="2764375"/>
                  <a:pt x="2799109" y="2765323"/>
                </a:cubicBezTo>
                <a:lnTo>
                  <a:pt x="2799490" y="2766272"/>
                </a:lnTo>
                <a:cubicBezTo>
                  <a:pt x="2800631" y="2756789"/>
                  <a:pt x="2796732" y="2752758"/>
                  <a:pt x="2791883" y="2752474"/>
                </a:cubicBezTo>
                <a:close/>
                <a:moveTo>
                  <a:pt x="216208" y="2750150"/>
                </a:moveTo>
                <a:cubicBezTo>
                  <a:pt x="211264" y="2771961"/>
                  <a:pt x="231801" y="2751288"/>
                  <a:pt x="216208" y="2750150"/>
                </a:cubicBezTo>
                <a:close/>
                <a:moveTo>
                  <a:pt x="2161323" y="2749581"/>
                </a:moveTo>
                <a:cubicBezTo>
                  <a:pt x="2155618" y="2777272"/>
                  <a:pt x="2177106" y="2755840"/>
                  <a:pt x="2161323" y="2749581"/>
                </a:cubicBezTo>
                <a:close/>
                <a:moveTo>
                  <a:pt x="1508134" y="2748253"/>
                </a:moveTo>
                <a:cubicBezTo>
                  <a:pt x="1505852" y="2758685"/>
                  <a:pt x="1484935" y="2771203"/>
                  <a:pt x="1497676" y="2753564"/>
                </a:cubicBezTo>
                <a:cubicBezTo>
                  <a:pt x="1481322" y="2746736"/>
                  <a:pt x="1468011" y="2768358"/>
                  <a:pt x="1481893" y="2774427"/>
                </a:cubicBezTo>
                <a:cubicBezTo>
                  <a:pt x="1489309" y="2769116"/>
                  <a:pt x="1529622" y="2769116"/>
                  <a:pt x="1507754" y="2750150"/>
                </a:cubicBezTo>
                <a:close/>
                <a:moveTo>
                  <a:pt x="317598" y="2746478"/>
                </a:moveTo>
                <a:cubicBezTo>
                  <a:pt x="315174" y="2747910"/>
                  <a:pt x="313617" y="2752142"/>
                  <a:pt x="314710" y="2760961"/>
                </a:cubicBezTo>
                <a:cubicBezTo>
                  <a:pt x="339953" y="2763095"/>
                  <a:pt x="324871" y="2742184"/>
                  <a:pt x="317598" y="2746478"/>
                </a:cubicBezTo>
                <a:close/>
                <a:moveTo>
                  <a:pt x="3313151" y="2745337"/>
                </a:moveTo>
                <a:cubicBezTo>
                  <a:pt x="3306543" y="2744128"/>
                  <a:pt x="3299507" y="2748633"/>
                  <a:pt x="3301124" y="2760202"/>
                </a:cubicBezTo>
                <a:lnTo>
                  <a:pt x="3301694" y="2759633"/>
                </a:lnTo>
                <a:cubicBezTo>
                  <a:pt x="3309072" y="2758590"/>
                  <a:pt x="3316564" y="2760430"/>
                  <a:pt x="3322611" y="2764754"/>
                </a:cubicBezTo>
                <a:cubicBezTo>
                  <a:pt x="3325939" y="2753469"/>
                  <a:pt x="3319759" y="2746546"/>
                  <a:pt x="3313151" y="2745337"/>
                </a:cubicBezTo>
                <a:close/>
                <a:moveTo>
                  <a:pt x="2229970" y="2744460"/>
                </a:moveTo>
                <a:cubicBezTo>
                  <a:pt x="2231301" y="2756978"/>
                  <a:pt x="2205820" y="2741615"/>
                  <a:pt x="2213426" y="2760202"/>
                </a:cubicBezTo>
                <a:lnTo>
                  <a:pt x="2214187" y="2760202"/>
                </a:lnTo>
                <a:cubicBezTo>
                  <a:pt x="2228639" y="2766841"/>
                  <a:pt x="2239858" y="2744839"/>
                  <a:pt x="2229970" y="2744460"/>
                </a:cubicBezTo>
                <a:close/>
                <a:moveTo>
                  <a:pt x="3433687" y="2743275"/>
                </a:moveTo>
                <a:cubicBezTo>
                  <a:pt x="3430953" y="2746025"/>
                  <a:pt x="3429480" y="2754418"/>
                  <a:pt x="3437466" y="2760202"/>
                </a:cubicBezTo>
                <a:cubicBezTo>
                  <a:pt x="3440414" y="2743417"/>
                  <a:pt x="3436420" y="2740524"/>
                  <a:pt x="3433687" y="2743275"/>
                </a:cubicBezTo>
                <a:close/>
                <a:moveTo>
                  <a:pt x="3730498" y="2743132"/>
                </a:moveTo>
                <a:cubicBezTo>
                  <a:pt x="3724793" y="2770823"/>
                  <a:pt x="3746281" y="2749391"/>
                  <a:pt x="3730498" y="2743132"/>
                </a:cubicBezTo>
                <a:close/>
                <a:moveTo>
                  <a:pt x="351600" y="2742943"/>
                </a:moveTo>
                <a:cubicBezTo>
                  <a:pt x="344353" y="2742943"/>
                  <a:pt x="338479" y="2748803"/>
                  <a:pt x="338479" y="2756030"/>
                </a:cubicBezTo>
                <a:cubicBezTo>
                  <a:pt x="338479" y="2763256"/>
                  <a:pt x="344353" y="2769116"/>
                  <a:pt x="351600" y="2769116"/>
                </a:cubicBezTo>
                <a:cubicBezTo>
                  <a:pt x="358847" y="2769116"/>
                  <a:pt x="364721" y="2763256"/>
                  <a:pt x="364721" y="2756030"/>
                </a:cubicBezTo>
                <a:cubicBezTo>
                  <a:pt x="364721" y="2748803"/>
                  <a:pt x="358847" y="2742943"/>
                  <a:pt x="351600" y="2742943"/>
                </a:cubicBezTo>
                <a:close/>
                <a:moveTo>
                  <a:pt x="1856502" y="2742753"/>
                </a:moveTo>
                <a:lnTo>
                  <a:pt x="1851938" y="2748633"/>
                </a:lnTo>
                <a:cubicBezTo>
                  <a:pt x="1850063" y="2745939"/>
                  <a:pt x="1847045" y="2744251"/>
                  <a:pt x="1843761" y="2744080"/>
                </a:cubicBezTo>
                <a:cubicBezTo>
                  <a:pt x="1843761" y="2748443"/>
                  <a:pt x="1843761" y="2753943"/>
                  <a:pt x="1843761" y="2758116"/>
                </a:cubicBezTo>
                <a:lnTo>
                  <a:pt x="1835394" y="2769116"/>
                </a:lnTo>
                <a:lnTo>
                  <a:pt x="1848515" y="2779358"/>
                </a:lnTo>
                <a:lnTo>
                  <a:pt x="1861826" y="2789600"/>
                </a:lnTo>
                <a:lnTo>
                  <a:pt x="1861826" y="2785807"/>
                </a:lnTo>
                <a:cubicBezTo>
                  <a:pt x="1863530" y="2788785"/>
                  <a:pt x="1866576" y="2790776"/>
                  <a:pt x="1870003" y="2791118"/>
                </a:cubicBezTo>
                <a:cubicBezTo>
                  <a:pt x="1870003" y="2777841"/>
                  <a:pt x="1902139" y="2767979"/>
                  <a:pt x="1885596" y="2754512"/>
                </a:cubicBezTo>
                <a:cubicBezTo>
                  <a:pt x="1884497" y="2764925"/>
                  <a:pt x="1875139" y="2772492"/>
                  <a:pt x="1864694" y="2771392"/>
                </a:cubicBezTo>
                <a:cubicBezTo>
                  <a:pt x="1863062" y="2771222"/>
                  <a:pt x="1861459" y="2770843"/>
                  <a:pt x="1859924" y="2770254"/>
                </a:cubicBezTo>
                <a:close/>
                <a:moveTo>
                  <a:pt x="1613009" y="2741348"/>
                </a:moveTo>
                <a:cubicBezTo>
                  <a:pt x="1613375" y="2742148"/>
                  <a:pt x="1624891" y="2765086"/>
                  <a:pt x="1617474" y="2750150"/>
                </a:cubicBezTo>
                <a:cubicBezTo>
                  <a:pt x="1614004" y="2743275"/>
                  <a:pt x="1612887" y="2741082"/>
                  <a:pt x="1613009" y="2741348"/>
                </a:cubicBezTo>
                <a:close/>
                <a:moveTo>
                  <a:pt x="2954461" y="2741008"/>
                </a:moveTo>
                <a:lnTo>
                  <a:pt x="2954277" y="2741425"/>
                </a:lnTo>
                <a:lnTo>
                  <a:pt x="2954277" y="2741046"/>
                </a:lnTo>
                <a:close/>
                <a:moveTo>
                  <a:pt x="1988661" y="2740477"/>
                </a:moveTo>
                <a:lnTo>
                  <a:pt x="1988693" y="2740491"/>
                </a:lnTo>
                <a:lnTo>
                  <a:pt x="1988661" y="2740573"/>
                </a:lnTo>
                <a:close/>
                <a:moveTo>
                  <a:pt x="1816188" y="2740098"/>
                </a:moveTo>
                <a:cubicBezTo>
                  <a:pt x="1814477" y="2751478"/>
                  <a:pt x="1804969" y="2761720"/>
                  <a:pt x="1821323" y="2765323"/>
                </a:cubicBezTo>
                <a:lnTo>
                  <a:pt x="1821323" y="2766272"/>
                </a:lnTo>
                <a:cubicBezTo>
                  <a:pt x="1828549" y="2759633"/>
                  <a:pt x="1829499" y="2740667"/>
                  <a:pt x="1816188" y="2740098"/>
                </a:cubicBezTo>
                <a:close/>
                <a:moveTo>
                  <a:pt x="915415" y="2740098"/>
                </a:moveTo>
                <a:cubicBezTo>
                  <a:pt x="906288" y="2754133"/>
                  <a:pt x="908379" y="2740098"/>
                  <a:pt x="893927" y="2742374"/>
                </a:cubicBezTo>
                <a:cubicBezTo>
                  <a:pt x="893062" y="2746527"/>
                  <a:pt x="893958" y="2750852"/>
                  <a:pt x="896400" y="2754323"/>
                </a:cubicBezTo>
                <a:cubicBezTo>
                  <a:pt x="906478" y="2756598"/>
                  <a:pt x="931769" y="2751478"/>
                  <a:pt x="916366" y="2740287"/>
                </a:cubicBezTo>
                <a:close/>
                <a:moveTo>
                  <a:pt x="1722061" y="2739149"/>
                </a:moveTo>
                <a:lnTo>
                  <a:pt x="1721871" y="2739529"/>
                </a:lnTo>
                <a:cubicBezTo>
                  <a:pt x="1707989" y="2738011"/>
                  <a:pt x="1708369" y="2750529"/>
                  <a:pt x="1706088" y="2760582"/>
                </a:cubicBezTo>
                <a:cubicBezTo>
                  <a:pt x="1723772" y="2765323"/>
                  <a:pt x="1723582" y="2752805"/>
                  <a:pt x="1722061" y="2739149"/>
                </a:cubicBezTo>
                <a:close/>
                <a:moveTo>
                  <a:pt x="1360382" y="2739149"/>
                </a:moveTo>
                <a:cubicBezTo>
                  <a:pt x="1355248" y="2749297"/>
                  <a:pt x="1356675" y="2757832"/>
                  <a:pt x="1360739" y="2765442"/>
                </a:cubicBezTo>
                <a:lnTo>
                  <a:pt x="1376033" y="2785041"/>
                </a:lnTo>
                <a:lnTo>
                  <a:pt x="1376165" y="2786186"/>
                </a:lnTo>
                <a:lnTo>
                  <a:pt x="1376926" y="2786186"/>
                </a:lnTo>
                <a:lnTo>
                  <a:pt x="1376033" y="2785041"/>
                </a:lnTo>
                <a:lnTo>
                  <a:pt x="1372909" y="2758045"/>
                </a:lnTo>
                <a:cubicBezTo>
                  <a:pt x="1371031" y="2749486"/>
                  <a:pt x="1367608" y="2742469"/>
                  <a:pt x="1360382" y="2739149"/>
                </a:cubicBezTo>
                <a:close/>
                <a:moveTo>
                  <a:pt x="1314174" y="2739149"/>
                </a:moveTo>
                <a:cubicBezTo>
                  <a:pt x="1309230" y="2760961"/>
                  <a:pt x="1329767" y="2740287"/>
                  <a:pt x="1314174" y="2739149"/>
                </a:cubicBezTo>
                <a:close/>
                <a:moveTo>
                  <a:pt x="2015663" y="2738391"/>
                </a:moveTo>
                <a:lnTo>
                  <a:pt x="2014142" y="2754133"/>
                </a:lnTo>
                <a:cubicBezTo>
                  <a:pt x="2023459" y="2754133"/>
                  <a:pt x="2026312" y="2749012"/>
                  <a:pt x="2024600" y="2738391"/>
                </a:cubicBezTo>
                <a:close/>
                <a:moveTo>
                  <a:pt x="85832" y="2735996"/>
                </a:moveTo>
                <a:cubicBezTo>
                  <a:pt x="83860" y="2737348"/>
                  <a:pt x="82243" y="2743322"/>
                  <a:pt x="83669" y="2751288"/>
                </a:cubicBezTo>
                <a:cubicBezTo>
                  <a:pt x="78292" y="2760354"/>
                  <a:pt x="77180" y="2771298"/>
                  <a:pt x="80627" y="2781255"/>
                </a:cubicBezTo>
                <a:cubicBezTo>
                  <a:pt x="75302" y="2783721"/>
                  <a:pt x="74542" y="2782962"/>
                  <a:pt x="68076" y="2770444"/>
                </a:cubicBezTo>
                <a:cubicBezTo>
                  <a:pt x="50772" y="2793394"/>
                  <a:pt x="95078" y="2788083"/>
                  <a:pt x="85571" y="2817481"/>
                </a:cubicBezTo>
                <a:lnTo>
                  <a:pt x="85571" y="2818050"/>
                </a:lnTo>
                <a:cubicBezTo>
                  <a:pt x="100973" y="2815964"/>
                  <a:pt x="97550" y="2795290"/>
                  <a:pt x="106488" y="2786755"/>
                </a:cubicBezTo>
                <a:cubicBezTo>
                  <a:pt x="96219" y="2785238"/>
                  <a:pt x="96029" y="2793773"/>
                  <a:pt x="90705" y="2797187"/>
                </a:cubicBezTo>
                <a:cubicBezTo>
                  <a:pt x="87472" y="2797187"/>
                  <a:pt x="84430" y="2797187"/>
                  <a:pt x="85571" y="2792066"/>
                </a:cubicBezTo>
                <a:cubicBezTo>
                  <a:pt x="85789" y="2790549"/>
                  <a:pt x="86377" y="2789126"/>
                  <a:pt x="87282" y="2787893"/>
                </a:cubicBezTo>
                <a:cubicBezTo>
                  <a:pt x="87201" y="2786945"/>
                  <a:pt x="87201" y="2785997"/>
                  <a:pt x="87282" y="2785048"/>
                </a:cubicBezTo>
                <a:cubicBezTo>
                  <a:pt x="90389" y="2782602"/>
                  <a:pt x="92813" y="2779396"/>
                  <a:pt x="94318" y="2775755"/>
                </a:cubicBezTo>
                <a:cubicBezTo>
                  <a:pt x="92813" y="2776115"/>
                  <a:pt x="91348" y="2776627"/>
                  <a:pt x="89944" y="2777272"/>
                </a:cubicBezTo>
                <a:cubicBezTo>
                  <a:pt x="94004" y="2769496"/>
                  <a:pt x="96032" y="2760809"/>
                  <a:pt x="95839" y="2752047"/>
                </a:cubicBezTo>
                <a:cubicBezTo>
                  <a:pt x="93177" y="2752047"/>
                  <a:pt x="92036" y="2749771"/>
                  <a:pt x="90134" y="2748443"/>
                </a:cubicBezTo>
                <a:cubicBezTo>
                  <a:pt x="90134" y="2737917"/>
                  <a:pt x="87805" y="2734645"/>
                  <a:pt x="85832" y="2735996"/>
                </a:cubicBezTo>
                <a:close/>
                <a:moveTo>
                  <a:pt x="3406762" y="2735469"/>
                </a:moveTo>
                <a:cubicBezTo>
                  <a:pt x="3407885" y="2737229"/>
                  <a:pt x="3422111" y="2751098"/>
                  <a:pt x="3411414" y="2739149"/>
                </a:cubicBezTo>
                <a:cubicBezTo>
                  <a:pt x="3407469" y="2735640"/>
                  <a:pt x="3406387" y="2734882"/>
                  <a:pt x="3406762" y="2735469"/>
                </a:cubicBezTo>
                <a:close/>
                <a:moveTo>
                  <a:pt x="2809948" y="2735166"/>
                </a:moveTo>
                <a:cubicBezTo>
                  <a:pt x="2789601" y="2748064"/>
                  <a:pt x="2827252" y="2742753"/>
                  <a:pt x="2809948" y="2735166"/>
                </a:cubicBezTo>
                <a:close/>
                <a:moveTo>
                  <a:pt x="1900618" y="2735166"/>
                </a:moveTo>
                <a:cubicBezTo>
                  <a:pt x="1895484" y="2756788"/>
                  <a:pt x="1916211" y="2735166"/>
                  <a:pt x="1900618" y="2735166"/>
                </a:cubicBezTo>
                <a:close/>
                <a:moveTo>
                  <a:pt x="2449791" y="2734597"/>
                </a:moveTo>
                <a:cubicBezTo>
                  <a:pt x="2437431" y="2733080"/>
                  <a:pt x="2432107" y="2738201"/>
                  <a:pt x="2434008" y="2750150"/>
                </a:cubicBezTo>
                <a:cubicBezTo>
                  <a:pt x="2448080" y="2753754"/>
                  <a:pt x="2444086" y="2739529"/>
                  <a:pt x="2449791" y="2734597"/>
                </a:cubicBezTo>
                <a:close/>
                <a:moveTo>
                  <a:pt x="1984287" y="2733649"/>
                </a:moveTo>
                <a:cubicBezTo>
                  <a:pt x="1981720" y="2744460"/>
                  <a:pt x="1985619" y="2744460"/>
                  <a:pt x="1988209" y="2741757"/>
                </a:cubicBezTo>
                <a:lnTo>
                  <a:pt x="1988661" y="2740573"/>
                </a:lnTo>
                <a:lnTo>
                  <a:pt x="1988661" y="2744460"/>
                </a:lnTo>
                <a:cubicBezTo>
                  <a:pt x="1989174" y="2746982"/>
                  <a:pt x="1990866" y="2749107"/>
                  <a:pt x="1993224" y="2750150"/>
                </a:cubicBezTo>
                <a:lnTo>
                  <a:pt x="1997598" y="2752236"/>
                </a:lnTo>
                <a:lnTo>
                  <a:pt x="1997598" y="2748253"/>
                </a:lnTo>
                <a:cubicBezTo>
                  <a:pt x="1997008" y="2745655"/>
                  <a:pt x="1995259" y="2743493"/>
                  <a:pt x="1992844" y="2742374"/>
                </a:cubicBezTo>
                <a:lnTo>
                  <a:pt x="1988693" y="2740491"/>
                </a:lnTo>
                <a:lnTo>
                  <a:pt x="1990144" y="2736690"/>
                </a:lnTo>
                <a:cubicBezTo>
                  <a:pt x="1989814" y="2735001"/>
                  <a:pt x="1988186" y="2733649"/>
                  <a:pt x="1984287" y="2733649"/>
                </a:cubicBezTo>
                <a:close/>
                <a:moveTo>
                  <a:pt x="728681" y="2733649"/>
                </a:moveTo>
                <a:cubicBezTo>
                  <a:pt x="723547" y="2755271"/>
                  <a:pt x="744274" y="2733649"/>
                  <a:pt x="728681" y="2733649"/>
                </a:cubicBezTo>
                <a:close/>
                <a:moveTo>
                  <a:pt x="2674082" y="2733459"/>
                </a:moveTo>
                <a:cubicBezTo>
                  <a:pt x="2669613" y="2734550"/>
                  <a:pt x="2664859" y="2739813"/>
                  <a:pt x="2673226" y="2745977"/>
                </a:cubicBezTo>
                <a:cubicBezTo>
                  <a:pt x="2682734" y="2735451"/>
                  <a:pt x="2678550" y="2732369"/>
                  <a:pt x="2674082" y="2733459"/>
                </a:cubicBezTo>
                <a:close/>
                <a:moveTo>
                  <a:pt x="3112298" y="2733459"/>
                </a:moveTo>
                <a:cubicBezTo>
                  <a:pt x="3109065" y="2733459"/>
                  <a:pt x="3106783" y="2738011"/>
                  <a:pt x="3108114" y="2748253"/>
                </a:cubicBezTo>
                <a:cubicBezTo>
                  <a:pt x="3122376" y="2749391"/>
                  <a:pt x="3123707" y="2743322"/>
                  <a:pt x="3120855" y="2738580"/>
                </a:cubicBezTo>
                <a:cubicBezTo>
                  <a:pt x="3118002" y="2733839"/>
                  <a:pt x="3115340" y="2732890"/>
                  <a:pt x="3112298" y="2733649"/>
                </a:cubicBezTo>
                <a:close/>
                <a:moveTo>
                  <a:pt x="3264613" y="2733080"/>
                </a:moveTo>
                <a:cubicBezTo>
                  <a:pt x="3280206" y="2734218"/>
                  <a:pt x="3259669" y="2754702"/>
                  <a:pt x="3264613" y="2733080"/>
                </a:cubicBezTo>
                <a:close/>
                <a:moveTo>
                  <a:pt x="1467581" y="2730377"/>
                </a:moveTo>
                <a:cubicBezTo>
                  <a:pt x="1465658" y="2729666"/>
                  <a:pt x="1463353" y="2730519"/>
                  <a:pt x="1460595" y="2734028"/>
                </a:cubicBezTo>
                <a:lnTo>
                  <a:pt x="1460785" y="2734028"/>
                </a:lnTo>
                <a:cubicBezTo>
                  <a:pt x="1464969" y="2732132"/>
                  <a:pt x="1462497" y="2766651"/>
                  <a:pt x="1476378" y="2749581"/>
                </a:cubicBezTo>
                <a:cubicBezTo>
                  <a:pt x="1475665" y="2748728"/>
                  <a:pt x="1473348" y="2732511"/>
                  <a:pt x="1467581" y="2730377"/>
                </a:cubicBezTo>
                <a:close/>
                <a:moveTo>
                  <a:pt x="2092867" y="2728907"/>
                </a:moveTo>
                <a:cubicBezTo>
                  <a:pt x="2075562" y="2736684"/>
                  <a:pt x="2113213" y="2741994"/>
                  <a:pt x="2092867" y="2728907"/>
                </a:cubicBezTo>
                <a:close/>
                <a:moveTo>
                  <a:pt x="1249783" y="2725730"/>
                </a:moveTo>
                <a:cubicBezTo>
                  <a:pt x="1248036" y="2724948"/>
                  <a:pt x="1246426" y="2724841"/>
                  <a:pt x="1244955" y="2726021"/>
                </a:cubicBezTo>
                <a:lnTo>
                  <a:pt x="1241152" y="2733652"/>
                </a:lnTo>
                <a:lnTo>
                  <a:pt x="1240964" y="2733649"/>
                </a:lnTo>
                <a:lnTo>
                  <a:pt x="1240964" y="2734028"/>
                </a:lnTo>
                <a:lnTo>
                  <a:pt x="1241152" y="2733652"/>
                </a:lnTo>
                <a:lnTo>
                  <a:pt x="1247843" y="2733756"/>
                </a:lnTo>
                <a:cubicBezTo>
                  <a:pt x="1254287" y="2736708"/>
                  <a:pt x="1259314" y="2745314"/>
                  <a:pt x="1261881" y="2733649"/>
                </a:cubicBezTo>
                <a:cubicBezTo>
                  <a:pt x="1257318" y="2731563"/>
                  <a:pt x="1253277" y="2727295"/>
                  <a:pt x="1249783" y="2725730"/>
                </a:cubicBezTo>
                <a:close/>
                <a:moveTo>
                  <a:pt x="2966067" y="2725114"/>
                </a:moveTo>
                <a:cubicBezTo>
                  <a:pt x="2965306" y="2729666"/>
                  <a:pt x="2964356" y="2734408"/>
                  <a:pt x="2964356" y="2738960"/>
                </a:cubicBezTo>
                <a:lnTo>
                  <a:pt x="2954461" y="2741008"/>
                </a:lnTo>
                <a:lnTo>
                  <a:pt x="2958532" y="2731776"/>
                </a:lnTo>
                <a:cubicBezTo>
                  <a:pt x="2959697" y="2728291"/>
                  <a:pt x="2961408" y="2725304"/>
                  <a:pt x="2966067" y="2725114"/>
                </a:cubicBezTo>
                <a:close/>
                <a:moveTo>
                  <a:pt x="2278270" y="2723407"/>
                </a:moveTo>
                <a:lnTo>
                  <a:pt x="2278080" y="2724166"/>
                </a:lnTo>
                <a:cubicBezTo>
                  <a:pt x="2277129" y="2724147"/>
                  <a:pt x="2276349" y="2724886"/>
                  <a:pt x="2276330" y="2725835"/>
                </a:cubicBezTo>
                <a:cubicBezTo>
                  <a:pt x="2276330" y="2725968"/>
                  <a:pt x="2276330" y="2726119"/>
                  <a:pt x="2276368" y="2726252"/>
                </a:cubicBezTo>
                <a:cubicBezTo>
                  <a:pt x="2276368" y="2727295"/>
                  <a:pt x="2277224" y="2728149"/>
                  <a:pt x="2278270" y="2728149"/>
                </a:cubicBezTo>
                <a:cubicBezTo>
                  <a:pt x="2279315" y="2728149"/>
                  <a:pt x="2280171" y="2727295"/>
                  <a:pt x="2280171" y="2726252"/>
                </a:cubicBezTo>
                <a:cubicBezTo>
                  <a:pt x="2280951" y="2725721"/>
                  <a:pt x="2281179" y="2724659"/>
                  <a:pt x="2280647" y="2723881"/>
                </a:cubicBezTo>
                <a:cubicBezTo>
                  <a:pt x="2280114" y="2723104"/>
                  <a:pt x="2279049" y="2722876"/>
                  <a:pt x="2278270" y="2723407"/>
                </a:cubicBezTo>
                <a:close/>
                <a:moveTo>
                  <a:pt x="3380039" y="2723028"/>
                </a:moveTo>
                <a:cubicBezTo>
                  <a:pt x="3384793" y="2736873"/>
                  <a:pt x="3357029" y="2741805"/>
                  <a:pt x="3374334" y="2750150"/>
                </a:cubicBezTo>
                <a:lnTo>
                  <a:pt x="3374904" y="2749012"/>
                </a:lnTo>
                <a:cubicBezTo>
                  <a:pt x="3376426" y="2742943"/>
                  <a:pt x="3395822" y="2730045"/>
                  <a:pt x="3380039" y="2723028"/>
                </a:cubicBezTo>
                <a:close/>
                <a:moveTo>
                  <a:pt x="3683339" y="2722838"/>
                </a:moveTo>
                <a:cubicBezTo>
                  <a:pt x="3678395" y="2744460"/>
                  <a:pt x="3698932" y="2723976"/>
                  <a:pt x="3683339" y="2722838"/>
                </a:cubicBezTo>
                <a:close/>
                <a:moveTo>
                  <a:pt x="3342958" y="2722838"/>
                </a:moveTo>
                <a:cubicBezTo>
                  <a:pt x="3341437" y="2726062"/>
                  <a:pt x="3329837" y="2742943"/>
                  <a:pt x="3342958" y="2743701"/>
                </a:cubicBezTo>
                <a:cubicBezTo>
                  <a:pt x="3338014" y="2734787"/>
                  <a:pt x="3358551" y="2727011"/>
                  <a:pt x="3342958" y="2723597"/>
                </a:cubicBezTo>
                <a:close/>
                <a:moveTo>
                  <a:pt x="1350114" y="2722506"/>
                </a:moveTo>
                <a:cubicBezTo>
                  <a:pt x="1345360" y="2723312"/>
                  <a:pt x="1340606" y="2729666"/>
                  <a:pt x="1350114" y="2739149"/>
                </a:cubicBezTo>
                <a:cubicBezTo>
                  <a:pt x="1359622" y="2726442"/>
                  <a:pt x="1354868" y="2721700"/>
                  <a:pt x="1350114" y="2722506"/>
                </a:cubicBezTo>
                <a:close/>
                <a:moveTo>
                  <a:pt x="2269903" y="2721321"/>
                </a:moveTo>
                <a:cubicBezTo>
                  <a:pt x="2269123" y="2721416"/>
                  <a:pt x="2268477" y="2721928"/>
                  <a:pt x="2268191" y="2722648"/>
                </a:cubicBezTo>
                <a:lnTo>
                  <a:pt x="2268191" y="2723028"/>
                </a:lnTo>
                <a:cubicBezTo>
                  <a:pt x="2268534" y="2724128"/>
                  <a:pt x="2269713" y="2724735"/>
                  <a:pt x="2270815" y="2724393"/>
                </a:cubicBezTo>
                <a:cubicBezTo>
                  <a:pt x="2271462" y="2724185"/>
                  <a:pt x="2271975" y="2723673"/>
                  <a:pt x="2272185" y="2723028"/>
                </a:cubicBezTo>
                <a:cubicBezTo>
                  <a:pt x="2271918" y="2722004"/>
                  <a:pt x="2270968" y="2721283"/>
                  <a:pt x="2269903" y="2721321"/>
                </a:cubicBezTo>
                <a:close/>
                <a:moveTo>
                  <a:pt x="1410097" y="2721019"/>
                </a:moveTo>
                <a:cubicBezTo>
                  <a:pt x="1399935" y="2721463"/>
                  <a:pt x="1389667" y="2729002"/>
                  <a:pt x="1382821" y="2725873"/>
                </a:cubicBezTo>
                <a:lnTo>
                  <a:pt x="1382060" y="2725873"/>
                </a:lnTo>
                <a:cubicBezTo>
                  <a:pt x="1382060" y="2747115"/>
                  <a:pt x="1420092" y="2742563"/>
                  <a:pt x="1420092" y="2723597"/>
                </a:cubicBezTo>
                <a:cubicBezTo>
                  <a:pt x="1416860" y="2721511"/>
                  <a:pt x="1413484" y="2720871"/>
                  <a:pt x="1410097" y="2721019"/>
                </a:cubicBezTo>
                <a:close/>
                <a:moveTo>
                  <a:pt x="1936938" y="2720942"/>
                </a:moveTo>
                <a:lnTo>
                  <a:pt x="1929332" y="2721890"/>
                </a:lnTo>
                <a:lnTo>
                  <a:pt x="1930663" y="2733459"/>
                </a:lnTo>
                <a:cubicBezTo>
                  <a:pt x="1922866" y="2733459"/>
                  <a:pt x="1917922" y="2736873"/>
                  <a:pt x="1916971" y="2744080"/>
                </a:cubicBezTo>
                <a:cubicBezTo>
                  <a:pt x="1920585" y="2748253"/>
                  <a:pt x="1939600" y="2764754"/>
                  <a:pt x="1946826" y="2750150"/>
                </a:cubicBezTo>
                <a:lnTo>
                  <a:pt x="1947587" y="2749202"/>
                </a:lnTo>
                <a:lnTo>
                  <a:pt x="1931994" y="2749202"/>
                </a:lnTo>
                <a:cubicBezTo>
                  <a:pt x="1931994" y="2742563"/>
                  <a:pt x="1938649" y="2741994"/>
                  <a:pt x="1937128" y="2733649"/>
                </a:cubicBezTo>
                <a:cubicBezTo>
                  <a:pt x="1936444" y="2733554"/>
                  <a:pt x="1935740" y="2733554"/>
                  <a:pt x="1935036" y="2733649"/>
                </a:cubicBezTo>
                <a:cubicBezTo>
                  <a:pt x="1936520" y="2731620"/>
                  <a:pt x="1937204" y="2729116"/>
                  <a:pt x="1936938" y="2726631"/>
                </a:cubicBezTo>
                <a:close/>
                <a:moveTo>
                  <a:pt x="911612" y="2720752"/>
                </a:moveTo>
                <a:cubicBezTo>
                  <a:pt x="908665" y="2721606"/>
                  <a:pt x="905575" y="2722222"/>
                  <a:pt x="903269" y="2723620"/>
                </a:cubicBezTo>
                <a:lnTo>
                  <a:pt x="900156" y="2730095"/>
                </a:lnTo>
                <a:lnTo>
                  <a:pt x="899632" y="2730235"/>
                </a:lnTo>
                <a:lnTo>
                  <a:pt x="899632" y="2731183"/>
                </a:lnTo>
                <a:lnTo>
                  <a:pt x="900156" y="2730095"/>
                </a:lnTo>
                <a:lnTo>
                  <a:pt x="908047" y="2727983"/>
                </a:lnTo>
                <a:cubicBezTo>
                  <a:pt x="909568" y="2725920"/>
                  <a:pt x="910281" y="2723028"/>
                  <a:pt x="911612" y="2720752"/>
                </a:cubicBezTo>
                <a:close/>
                <a:moveTo>
                  <a:pt x="1634969" y="2720372"/>
                </a:moveTo>
                <a:lnTo>
                  <a:pt x="1633067" y="2723597"/>
                </a:lnTo>
                <a:cubicBezTo>
                  <a:pt x="1622228" y="2742184"/>
                  <a:pt x="1632497" y="2724735"/>
                  <a:pt x="1635349" y="2720372"/>
                </a:cubicBezTo>
                <a:close/>
                <a:moveTo>
                  <a:pt x="1769811" y="2719836"/>
                </a:moveTo>
                <a:cubicBezTo>
                  <a:pt x="1770908" y="2721570"/>
                  <a:pt x="1785241" y="2735546"/>
                  <a:pt x="1774544" y="2723597"/>
                </a:cubicBezTo>
                <a:cubicBezTo>
                  <a:pt x="1770551" y="2720041"/>
                  <a:pt x="1769446" y="2719258"/>
                  <a:pt x="1769811" y="2719836"/>
                </a:cubicBezTo>
                <a:close/>
                <a:moveTo>
                  <a:pt x="1884074" y="2719045"/>
                </a:moveTo>
                <a:cubicBezTo>
                  <a:pt x="1884264" y="2732132"/>
                  <a:pt x="1881222" y="2750150"/>
                  <a:pt x="1894533" y="2750150"/>
                </a:cubicBezTo>
                <a:cubicBezTo>
                  <a:pt x="1895674" y="2735166"/>
                  <a:pt x="1893202" y="2723786"/>
                  <a:pt x="1884074" y="2719045"/>
                </a:cubicBezTo>
                <a:close/>
                <a:moveTo>
                  <a:pt x="1758761" y="2718476"/>
                </a:moveTo>
                <a:cubicBezTo>
                  <a:pt x="1753817" y="2740098"/>
                  <a:pt x="1774544" y="2718476"/>
                  <a:pt x="1758761" y="2718476"/>
                </a:cubicBezTo>
                <a:close/>
                <a:moveTo>
                  <a:pt x="1481322" y="2718476"/>
                </a:moveTo>
                <a:cubicBezTo>
                  <a:pt x="1476378" y="2740098"/>
                  <a:pt x="1496915" y="2718476"/>
                  <a:pt x="1481322" y="2718476"/>
                </a:cubicBezTo>
                <a:close/>
                <a:moveTo>
                  <a:pt x="278200" y="2718286"/>
                </a:moveTo>
                <a:lnTo>
                  <a:pt x="278200" y="2728718"/>
                </a:lnTo>
                <a:lnTo>
                  <a:pt x="288658" y="2728718"/>
                </a:lnTo>
                <a:lnTo>
                  <a:pt x="288658" y="2718286"/>
                </a:lnTo>
                <a:close/>
                <a:moveTo>
                  <a:pt x="3169695" y="2716947"/>
                </a:moveTo>
                <a:cubicBezTo>
                  <a:pt x="3167776" y="2717409"/>
                  <a:pt x="3166255" y="2719045"/>
                  <a:pt x="3165732" y="2722269"/>
                </a:cubicBezTo>
                <a:lnTo>
                  <a:pt x="3165922" y="2722838"/>
                </a:lnTo>
                <a:cubicBezTo>
                  <a:pt x="3173338" y="2724166"/>
                  <a:pt x="3174669" y="2731373"/>
                  <a:pt x="3181515" y="2733270"/>
                </a:cubicBezTo>
                <a:cubicBezTo>
                  <a:pt x="3184795" y="2724735"/>
                  <a:pt x="3175453" y="2715560"/>
                  <a:pt x="3169695" y="2716947"/>
                </a:cubicBezTo>
                <a:close/>
                <a:moveTo>
                  <a:pt x="84239" y="2716579"/>
                </a:moveTo>
                <a:lnTo>
                  <a:pt x="76253" y="2721321"/>
                </a:lnTo>
                <a:lnTo>
                  <a:pt x="80246" y="2719045"/>
                </a:lnTo>
                <a:close/>
                <a:moveTo>
                  <a:pt x="429945" y="2716010"/>
                </a:moveTo>
                <a:cubicBezTo>
                  <a:pt x="426322" y="2716010"/>
                  <a:pt x="423041" y="2717475"/>
                  <a:pt x="420666" y="2719844"/>
                </a:cubicBezTo>
                <a:lnTo>
                  <a:pt x="416860" y="2728997"/>
                </a:lnTo>
                <a:lnTo>
                  <a:pt x="416824" y="2728907"/>
                </a:lnTo>
                <a:lnTo>
                  <a:pt x="416824" y="2729083"/>
                </a:lnTo>
                <a:lnTo>
                  <a:pt x="416818" y="2729097"/>
                </a:lnTo>
                <a:cubicBezTo>
                  <a:pt x="416818" y="2729211"/>
                  <a:pt x="416820" y="2729344"/>
                  <a:pt x="416824" y="2729476"/>
                </a:cubicBezTo>
                <a:lnTo>
                  <a:pt x="416824" y="2729083"/>
                </a:lnTo>
                <a:lnTo>
                  <a:pt x="416860" y="2728997"/>
                </a:lnTo>
                <a:lnTo>
                  <a:pt x="420533" y="2738213"/>
                </a:lnTo>
                <a:cubicBezTo>
                  <a:pt x="422872" y="2740615"/>
                  <a:pt x="426131" y="2742127"/>
                  <a:pt x="429753" y="2742184"/>
                </a:cubicBezTo>
                <a:cubicBezTo>
                  <a:pt x="437000" y="2742279"/>
                  <a:pt x="442957" y="2736513"/>
                  <a:pt x="443064" y="2729287"/>
                </a:cubicBezTo>
                <a:cubicBezTo>
                  <a:pt x="443168" y="2722060"/>
                  <a:pt x="437380" y="2716124"/>
                  <a:pt x="430133" y="2716010"/>
                </a:cubicBezTo>
                <a:cubicBezTo>
                  <a:pt x="430070" y="2716010"/>
                  <a:pt x="430007" y="2716010"/>
                  <a:pt x="429945" y="2716010"/>
                </a:cubicBezTo>
                <a:close/>
                <a:moveTo>
                  <a:pt x="3364660" y="2715512"/>
                </a:moveTo>
                <a:cubicBezTo>
                  <a:pt x="3360167" y="2716627"/>
                  <a:pt x="3355413" y="2721890"/>
                  <a:pt x="3363875" y="2727959"/>
                </a:cubicBezTo>
                <a:cubicBezTo>
                  <a:pt x="3373383" y="2717433"/>
                  <a:pt x="3369152" y="2714398"/>
                  <a:pt x="3364660" y="2715512"/>
                </a:cubicBezTo>
                <a:close/>
                <a:moveTo>
                  <a:pt x="3224814" y="2714170"/>
                </a:moveTo>
                <a:cubicBezTo>
                  <a:pt x="3225441" y="2713620"/>
                  <a:pt x="3226411" y="2713677"/>
                  <a:pt x="3226962" y="2714303"/>
                </a:cubicBezTo>
                <a:cubicBezTo>
                  <a:pt x="3227514" y="2714891"/>
                  <a:pt x="3227514" y="2715801"/>
                  <a:pt x="3226962" y="2716389"/>
                </a:cubicBezTo>
                <a:cubicBezTo>
                  <a:pt x="3226278" y="2716901"/>
                  <a:pt x="3225365" y="2716901"/>
                  <a:pt x="3224680" y="2716389"/>
                </a:cubicBezTo>
                <a:lnTo>
                  <a:pt x="3224680" y="2714303"/>
                </a:lnTo>
                <a:cubicBezTo>
                  <a:pt x="3224718" y="2714246"/>
                  <a:pt x="3224776" y="2714208"/>
                  <a:pt x="3224814" y="2714170"/>
                </a:cubicBezTo>
                <a:close/>
                <a:moveTo>
                  <a:pt x="2260585" y="2713545"/>
                </a:moveTo>
                <a:cubicBezTo>
                  <a:pt x="2255641" y="2735166"/>
                  <a:pt x="2276178" y="2714683"/>
                  <a:pt x="2260585" y="2713545"/>
                </a:cubicBezTo>
                <a:close/>
                <a:moveTo>
                  <a:pt x="2481167" y="2713165"/>
                </a:moveTo>
                <a:cubicBezTo>
                  <a:pt x="2463863" y="2720752"/>
                  <a:pt x="2501514" y="2726062"/>
                  <a:pt x="2481167" y="2713165"/>
                </a:cubicBezTo>
                <a:close/>
                <a:moveTo>
                  <a:pt x="2088493" y="2713165"/>
                </a:moveTo>
                <a:cubicBezTo>
                  <a:pt x="2056737" y="2708993"/>
                  <a:pt x="2084880" y="2737063"/>
                  <a:pt x="2088493" y="2713165"/>
                </a:cubicBezTo>
                <a:close/>
                <a:moveTo>
                  <a:pt x="1314174" y="2713165"/>
                </a:moveTo>
                <a:cubicBezTo>
                  <a:pt x="1309230" y="2734787"/>
                  <a:pt x="1329767" y="2714303"/>
                  <a:pt x="1314174" y="2713165"/>
                </a:cubicBezTo>
                <a:close/>
                <a:moveTo>
                  <a:pt x="236365" y="2713165"/>
                </a:moveTo>
                <a:lnTo>
                  <a:pt x="236365" y="2734028"/>
                </a:lnTo>
                <a:lnTo>
                  <a:pt x="247204" y="2734028"/>
                </a:lnTo>
                <a:cubicBezTo>
                  <a:pt x="251578" y="2732890"/>
                  <a:pt x="253669" y="2729666"/>
                  <a:pt x="252718" y="2723597"/>
                </a:cubicBezTo>
                <a:lnTo>
                  <a:pt x="251958" y="2723597"/>
                </a:lnTo>
                <a:cubicBezTo>
                  <a:pt x="241689" y="2725114"/>
                  <a:pt x="241689" y="2716579"/>
                  <a:pt x="236365" y="2713165"/>
                </a:cubicBezTo>
                <a:close/>
                <a:moveTo>
                  <a:pt x="1911077" y="2712786"/>
                </a:moveTo>
                <a:cubicBezTo>
                  <a:pt x="1905942" y="2734408"/>
                  <a:pt x="1926670" y="2713924"/>
                  <a:pt x="1911077" y="2712786"/>
                </a:cubicBezTo>
                <a:close/>
                <a:moveTo>
                  <a:pt x="267741" y="2712596"/>
                </a:moveTo>
                <a:cubicBezTo>
                  <a:pt x="268734" y="2719974"/>
                  <a:pt x="266826" y="2727447"/>
                  <a:pt x="262417" y="2733459"/>
                </a:cubicBezTo>
                <a:cubicBezTo>
                  <a:pt x="277819" y="2742374"/>
                  <a:pt x="277819" y="2712217"/>
                  <a:pt x="268502" y="2713165"/>
                </a:cubicBezTo>
                <a:close/>
                <a:moveTo>
                  <a:pt x="474656" y="2712004"/>
                </a:moveTo>
                <a:cubicBezTo>
                  <a:pt x="471923" y="2714730"/>
                  <a:pt x="470449" y="2723028"/>
                  <a:pt x="478435" y="2728718"/>
                </a:cubicBezTo>
                <a:cubicBezTo>
                  <a:pt x="481383" y="2712122"/>
                  <a:pt x="477390" y="2709277"/>
                  <a:pt x="474656" y="2712004"/>
                </a:cubicBezTo>
                <a:close/>
                <a:moveTo>
                  <a:pt x="92242" y="2709470"/>
                </a:moveTo>
                <a:cubicBezTo>
                  <a:pt x="91264" y="2709325"/>
                  <a:pt x="89850" y="2709989"/>
                  <a:pt x="88043" y="2712217"/>
                </a:cubicBezTo>
                <a:cubicBezTo>
                  <a:pt x="94175" y="2717622"/>
                  <a:pt x="95174" y="2709906"/>
                  <a:pt x="92242" y="2709470"/>
                </a:cubicBezTo>
                <a:close/>
                <a:moveTo>
                  <a:pt x="1826647" y="2708993"/>
                </a:moveTo>
                <a:cubicBezTo>
                  <a:pt x="1821703" y="2730614"/>
                  <a:pt x="1842240" y="2709941"/>
                  <a:pt x="1826647" y="2708993"/>
                </a:cubicBezTo>
                <a:close/>
                <a:moveTo>
                  <a:pt x="2778572" y="2708613"/>
                </a:moveTo>
                <a:cubicBezTo>
                  <a:pt x="2773628" y="2730235"/>
                  <a:pt x="2794165" y="2709562"/>
                  <a:pt x="2778572" y="2708613"/>
                </a:cubicBezTo>
                <a:close/>
                <a:moveTo>
                  <a:pt x="2549053" y="2708044"/>
                </a:moveTo>
                <a:cubicBezTo>
                  <a:pt x="2548102" y="2716200"/>
                  <a:pt x="2548102" y="2726062"/>
                  <a:pt x="2558561" y="2723597"/>
                </a:cubicBezTo>
                <a:lnTo>
                  <a:pt x="2559512" y="2723597"/>
                </a:lnTo>
                <a:cubicBezTo>
                  <a:pt x="2560500" y="2716503"/>
                  <a:pt x="2556013" y="2709808"/>
                  <a:pt x="2549053" y="2708044"/>
                </a:cubicBezTo>
                <a:close/>
                <a:moveTo>
                  <a:pt x="2496760" y="2708044"/>
                </a:moveTo>
                <a:cubicBezTo>
                  <a:pt x="2501894" y="2721131"/>
                  <a:pt x="2504556" y="2737632"/>
                  <a:pt x="2516726" y="2744460"/>
                </a:cubicBezTo>
                <a:lnTo>
                  <a:pt x="2517677" y="2744460"/>
                </a:lnTo>
                <a:cubicBezTo>
                  <a:pt x="2519008" y="2737063"/>
                  <a:pt x="2526424" y="2735735"/>
                  <a:pt x="2528136" y="2728718"/>
                </a:cubicBezTo>
                <a:cubicBezTo>
                  <a:pt x="2516726" y="2722838"/>
                  <a:pt x="2510831" y="2711458"/>
                  <a:pt x="2496760" y="2708044"/>
                </a:cubicBezTo>
                <a:close/>
                <a:moveTo>
                  <a:pt x="701869" y="2708044"/>
                </a:moveTo>
                <a:cubicBezTo>
                  <a:pt x="684565" y="2715631"/>
                  <a:pt x="722216" y="2720942"/>
                  <a:pt x="701869" y="2708044"/>
                </a:cubicBezTo>
                <a:close/>
                <a:moveTo>
                  <a:pt x="3270736" y="2707779"/>
                </a:moveTo>
                <a:cubicBezTo>
                  <a:pt x="3271478" y="2707380"/>
                  <a:pt x="3272410" y="2707684"/>
                  <a:pt x="3272790" y="2708424"/>
                </a:cubicBezTo>
                <a:cubicBezTo>
                  <a:pt x="3273189" y="2709030"/>
                  <a:pt x="3273094" y="2709808"/>
                  <a:pt x="3272600" y="2710320"/>
                </a:cubicBezTo>
                <a:cubicBezTo>
                  <a:pt x="3271991" y="2710794"/>
                  <a:pt x="3271117" y="2710794"/>
                  <a:pt x="3270508" y="2710320"/>
                </a:cubicBezTo>
                <a:cubicBezTo>
                  <a:pt x="3270337" y="2710188"/>
                  <a:pt x="3270185" y="2710017"/>
                  <a:pt x="3270090" y="2709808"/>
                </a:cubicBezTo>
                <a:cubicBezTo>
                  <a:pt x="3269710" y="2709068"/>
                  <a:pt x="3269995" y="2708158"/>
                  <a:pt x="3270736" y="2707779"/>
                </a:cubicBezTo>
                <a:close/>
                <a:moveTo>
                  <a:pt x="3683339" y="2707286"/>
                </a:moveTo>
                <a:cubicBezTo>
                  <a:pt x="3678395" y="2728907"/>
                  <a:pt x="3698932" y="2707286"/>
                  <a:pt x="3683339" y="2707286"/>
                </a:cubicBezTo>
                <a:close/>
                <a:moveTo>
                  <a:pt x="2414042" y="2703492"/>
                </a:moveTo>
                <a:lnTo>
                  <a:pt x="2414042" y="2713924"/>
                </a:lnTo>
                <a:lnTo>
                  <a:pt x="2424500" y="2713924"/>
                </a:lnTo>
                <a:lnTo>
                  <a:pt x="2424500" y="2703492"/>
                </a:lnTo>
                <a:close/>
                <a:moveTo>
                  <a:pt x="2312688" y="2703492"/>
                </a:moveTo>
                <a:cubicBezTo>
                  <a:pt x="2295384" y="2711079"/>
                  <a:pt x="2333035" y="2716579"/>
                  <a:pt x="2312688" y="2703492"/>
                </a:cubicBezTo>
                <a:close/>
                <a:moveTo>
                  <a:pt x="3395822" y="2702923"/>
                </a:moveTo>
                <a:cubicBezTo>
                  <a:pt x="3375285" y="2716010"/>
                  <a:pt x="3413126" y="2710510"/>
                  <a:pt x="3395822" y="2702923"/>
                </a:cubicBezTo>
                <a:close/>
                <a:moveTo>
                  <a:pt x="2181480" y="2702734"/>
                </a:moveTo>
                <a:cubicBezTo>
                  <a:pt x="2175633" y="2709846"/>
                  <a:pt x="2175347" y="2724747"/>
                  <a:pt x="2182710" y="2731112"/>
                </a:cubicBezTo>
                <a:lnTo>
                  <a:pt x="2191828" y="2733774"/>
                </a:lnTo>
                <a:lnTo>
                  <a:pt x="2191938" y="2734028"/>
                </a:lnTo>
                <a:lnTo>
                  <a:pt x="2192699" y="2734028"/>
                </a:lnTo>
                <a:lnTo>
                  <a:pt x="2191828" y="2733774"/>
                </a:lnTo>
                <a:lnTo>
                  <a:pt x="2184713" y="2717385"/>
                </a:lnTo>
                <a:cubicBezTo>
                  <a:pt x="2184333" y="2712502"/>
                  <a:pt x="2184618" y="2707950"/>
                  <a:pt x="2181480" y="2702734"/>
                </a:cubicBezTo>
                <a:close/>
                <a:moveTo>
                  <a:pt x="1800405" y="2702734"/>
                </a:moveTo>
                <a:lnTo>
                  <a:pt x="1800556" y="2702819"/>
                </a:lnTo>
                <a:lnTo>
                  <a:pt x="1795177" y="2714090"/>
                </a:lnTo>
                <a:cubicBezTo>
                  <a:pt x="1793750" y="2718808"/>
                  <a:pt x="1794131" y="2723218"/>
                  <a:pt x="1800596" y="2723597"/>
                </a:cubicBezTo>
                <a:cubicBezTo>
                  <a:pt x="1796745" y="2716342"/>
                  <a:pt x="1807441" y="2710154"/>
                  <a:pt x="1806372" y="2706074"/>
                </a:cubicBezTo>
                <a:lnTo>
                  <a:pt x="1800556" y="2702819"/>
                </a:lnTo>
                <a:lnTo>
                  <a:pt x="1800596" y="2702734"/>
                </a:lnTo>
                <a:close/>
                <a:moveTo>
                  <a:pt x="817675" y="2702734"/>
                </a:moveTo>
                <a:cubicBezTo>
                  <a:pt x="812731" y="2724355"/>
                  <a:pt x="833267" y="2703872"/>
                  <a:pt x="817675" y="2702734"/>
                </a:cubicBezTo>
                <a:close/>
                <a:moveTo>
                  <a:pt x="184832" y="2702734"/>
                </a:moveTo>
                <a:cubicBezTo>
                  <a:pt x="178367" y="2702734"/>
                  <a:pt x="172472" y="2704251"/>
                  <a:pt x="174374" y="2713165"/>
                </a:cubicBezTo>
                <a:cubicBezTo>
                  <a:pt x="167718" y="2713165"/>
                  <a:pt x="167148" y="2706527"/>
                  <a:pt x="158781" y="2708044"/>
                </a:cubicBezTo>
                <a:cubicBezTo>
                  <a:pt x="154978" y="2731183"/>
                  <a:pt x="191298" y="2725114"/>
                  <a:pt x="184832" y="2702734"/>
                </a:cubicBezTo>
                <a:close/>
                <a:moveTo>
                  <a:pt x="1857260" y="2702496"/>
                </a:moveTo>
                <a:cubicBezTo>
                  <a:pt x="1855611" y="2702698"/>
                  <a:pt x="1854220" y="2704203"/>
                  <a:pt x="1853079" y="2708044"/>
                </a:cubicBezTo>
                <a:cubicBezTo>
                  <a:pt x="1874947" y="2709562"/>
                  <a:pt x="1849466" y="2729856"/>
                  <a:pt x="1863537" y="2734028"/>
                </a:cubicBezTo>
                <a:cubicBezTo>
                  <a:pt x="1865249" y="2721700"/>
                  <a:pt x="1882553" y="2724355"/>
                  <a:pt x="1879320" y="2708044"/>
                </a:cubicBezTo>
                <a:cubicBezTo>
                  <a:pt x="1869480" y="2713023"/>
                  <a:pt x="1862207" y="2701892"/>
                  <a:pt x="1857260" y="2702496"/>
                </a:cubicBezTo>
                <a:close/>
                <a:moveTo>
                  <a:pt x="1968504" y="2702354"/>
                </a:moveTo>
                <a:cubicBezTo>
                  <a:pt x="1968314" y="2722269"/>
                  <a:pt x="1973638" y="2717527"/>
                  <a:pt x="1967743" y="2734028"/>
                </a:cubicBezTo>
                <a:lnTo>
                  <a:pt x="1968504" y="2733649"/>
                </a:lnTo>
                <a:cubicBezTo>
                  <a:pt x="1984857" y="2741236"/>
                  <a:pt x="1984857" y="2695716"/>
                  <a:pt x="1968504" y="2702354"/>
                </a:cubicBezTo>
                <a:close/>
                <a:moveTo>
                  <a:pt x="2067005" y="2697613"/>
                </a:moveTo>
                <a:cubicBezTo>
                  <a:pt x="2046468" y="2710510"/>
                  <a:pt x="2084310" y="2705199"/>
                  <a:pt x="2067005" y="2697613"/>
                </a:cubicBezTo>
                <a:close/>
                <a:moveTo>
                  <a:pt x="122081" y="2697613"/>
                </a:moveTo>
                <a:cubicBezTo>
                  <a:pt x="130448" y="2740098"/>
                  <a:pt x="141096" y="2685284"/>
                  <a:pt x="122081" y="2697613"/>
                </a:cubicBezTo>
                <a:close/>
                <a:moveTo>
                  <a:pt x="2516726" y="2697423"/>
                </a:moveTo>
                <a:cubicBezTo>
                  <a:pt x="2511782" y="2719045"/>
                  <a:pt x="2532509" y="2698371"/>
                  <a:pt x="2516726" y="2697423"/>
                </a:cubicBezTo>
                <a:close/>
                <a:moveTo>
                  <a:pt x="893960" y="2693606"/>
                </a:moveTo>
                <a:cubicBezTo>
                  <a:pt x="889031" y="2694068"/>
                  <a:pt x="891028" y="2715868"/>
                  <a:pt x="901153" y="2702354"/>
                </a:cubicBezTo>
                <a:cubicBezTo>
                  <a:pt x="898016" y="2695669"/>
                  <a:pt x="895603" y="2693452"/>
                  <a:pt x="893960" y="2693606"/>
                </a:cubicBezTo>
                <a:close/>
                <a:moveTo>
                  <a:pt x="770156" y="2693366"/>
                </a:moveTo>
                <a:cubicBezTo>
                  <a:pt x="771253" y="2695028"/>
                  <a:pt x="785586" y="2709040"/>
                  <a:pt x="774889" y="2697233"/>
                </a:cubicBezTo>
                <a:cubicBezTo>
                  <a:pt x="770896" y="2693630"/>
                  <a:pt x="769791" y="2692812"/>
                  <a:pt x="770156" y="2693366"/>
                </a:cubicBezTo>
                <a:close/>
                <a:moveTo>
                  <a:pt x="314710" y="2693061"/>
                </a:moveTo>
                <a:cubicBezTo>
                  <a:pt x="309766" y="2714683"/>
                  <a:pt x="330493" y="2694199"/>
                  <a:pt x="314710" y="2693061"/>
                </a:cubicBezTo>
                <a:close/>
                <a:moveTo>
                  <a:pt x="1695819" y="2692681"/>
                </a:moveTo>
                <a:cubicBezTo>
                  <a:pt x="1690305" y="2720372"/>
                  <a:pt x="1711792" y="2698940"/>
                  <a:pt x="1695819" y="2692681"/>
                </a:cubicBezTo>
                <a:close/>
                <a:moveTo>
                  <a:pt x="1218525" y="2691733"/>
                </a:moveTo>
                <a:cubicBezTo>
                  <a:pt x="1216626" y="2692605"/>
                  <a:pt x="1214654" y="2693307"/>
                  <a:pt x="1212630" y="2693819"/>
                </a:cubicBezTo>
                <a:lnTo>
                  <a:pt x="1201221" y="2696475"/>
                </a:lnTo>
                <a:lnTo>
                  <a:pt x="1204834" y="2703492"/>
                </a:lnTo>
                <a:cubicBezTo>
                  <a:pt x="1211680" y="2700837"/>
                  <a:pt x="1221758" y="2702354"/>
                  <a:pt x="1220047" y="2693250"/>
                </a:cubicBezTo>
                <a:cubicBezTo>
                  <a:pt x="1220047" y="2693250"/>
                  <a:pt x="1220047" y="2693250"/>
                  <a:pt x="1218525" y="2691733"/>
                </a:cubicBezTo>
                <a:close/>
                <a:moveTo>
                  <a:pt x="3672880" y="2691543"/>
                </a:moveTo>
                <a:cubicBezTo>
                  <a:pt x="3653864" y="2729476"/>
                  <a:pt x="3696270" y="2692681"/>
                  <a:pt x="3672880" y="2691543"/>
                </a:cubicBezTo>
                <a:close/>
                <a:moveTo>
                  <a:pt x="3076738" y="2690974"/>
                </a:moveTo>
                <a:cubicBezTo>
                  <a:pt x="3071794" y="2712596"/>
                  <a:pt x="3092521" y="2691922"/>
                  <a:pt x="3076738" y="2690974"/>
                </a:cubicBezTo>
                <a:close/>
                <a:moveTo>
                  <a:pt x="1507754" y="2687560"/>
                </a:moveTo>
                <a:cubicBezTo>
                  <a:pt x="1502049" y="2715252"/>
                  <a:pt x="1523537" y="2693630"/>
                  <a:pt x="1507754" y="2687560"/>
                </a:cubicBezTo>
                <a:close/>
                <a:moveTo>
                  <a:pt x="1863537" y="2687181"/>
                </a:moveTo>
                <a:cubicBezTo>
                  <a:pt x="1858593" y="2708803"/>
                  <a:pt x="1879320" y="2687181"/>
                  <a:pt x="1863537" y="2687181"/>
                </a:cubicBezTo>
                <a:close/>
                <a:moveTo>
                  <a:pt x="1491781" y="2687181"/>
                </a:moveTo>
                <a:cubicBezTo>
                  <a:pt x="1475998" y="2704630"/>
                  <a:pt x="1510796" y="2702923"/>
                  <a:pt x="1491781" y="2687181"/>
                </a:cubicBezTo>
                <a:close/>
                <a:moveTo>
                  <a:pt x="1429219" y="2686612"/>
                </a:moveTo>
                <a:cubicBezTo>
                  <a:pt x="1424275" y="2708234"/>
                  <a:pt x="1444812" y="2686612"/>
                  <a:pt x="1429219" y="2686612"/>
                </a:cubicBezTo>
                <a:close/>
                <a:moveTo>
                  <a:pt x="1572978" y="2685095"/>
                </a:moveTo>
                <a:cubicBezTo>
                  <a:pt x="1557955" y="2686802"/>
                  <a:pt x="1540651" y="2713545"/>
                  <a:pt x="1557385" y="2723028"/>
                </a:cubicBezTo>
                <a:cubicBezTo>
                  <a:pt x="1554660" y="2726138"/>
                  <a:pt x="1553599" y="2730387"/>
                  <a:pt x="1554533" y="2734408"/>
                </a:cubicBezTo>
                <a:cubicBezTo>
                  <a:pt x="1570696" y="2738960"/>
                  <a:pt x="1577161" y="2708424"/>
                  <a:pt x="1570506" y="2708044"/>
                </a:cubicBezTo>
                <a:lnTo>
                  <a:pt x="1570316" y="2707665"/>
                </a:lnTo>
                <a:cubicBezTo>
                  <a:pt x="1570316" y="2714114"/>
                  <a:pt x="1564421" y="2716389"/>
                  <a:pt x="1560237" y="2719614"/>
                </a:cubicBezTo>
                <a:cubicBezTo>
                  <a:pt x="1565181" y="2708993"/>
                  <a:pt x="1575069" y="2702923"/>
                  <a:pt x="1572978" y="2685095"/>
                </a:cubicBezTo>
                <a:close/>
                <a:moveTo>
                  <a:pt x="1714924" y="2684997"/>
                </a:moveTo>
                <a:cubicBezTo>
                  <a:pt x="1713219" y="2686743"/>
                  <a:pt x="1712030" y="2690595"/>
                  <a:pt x="1711602" y="2697613"/>
                </a:cubicBezTo>
                <a:cubicBezTo>
                  <a:pt x="1727005" y="2685284"/>
                  <a:pt x="1730428" y="2707475"/>
                  <a:pt x="1737654" y="2697613"/>
                </a:cubicBezTo>
                <a:cubicBezTo>
                  <a:pt x="1729810" y="2693487"/>
                  <a:pt x="1720040" y="2679760"/>
                  <a:pt x="1714924" y="2684997"/>
                </a:cubicBezTo>
                <a:close/>
                <a:moveTo>
                  <a:pt x="1955383" y="2683388"/>
                </a:moveTo>
                <a:cubicBezTo>
                  <a:pt x="1954547" y="2682762"/>
                  <a:pt x="1953349" y="2682932"/>
                  <a:pt x="1952721" y="2683767"/>
                </a:cubicBezTo>
                <a:lnTo>
                  <a:pt x="1953482" y="2684336"/>
                </a:lnTo>
                <a:cubicBezTo>
                  <a:pt x="1952531" y="2684317"/>
                  <a:pt x="1951751" y="2685057"/>
                  <a:pt x="1951732" y="2686005"/>
                </a:cubicBezTo>
                <a:cubicBezTo>
                  <a:pt x="1951732" y="2686138"/>
                  <a:pt x="1951732" y="2686289"/>
                  <a:pt x="1951770" y="2686422"/>
                </a:cubicBezTo>
                <a:cubicBezTo>
                  <a:pt x="1951960" y="2687522"/>
                  <a:pt x="1952930" y="2688338"/>
                  <a:pt x="1954052" y="2688319"/>
                </a:cubicBezTo>
                <a:cubicBezTo>
                  <a:pt x="1955041" y="2687997"/>
                  <a:pt x="1955725" y="2687086"/>
                  <a:pt x="1955763" y="2686043"/>
                </a:cubicBezTo>
                <a:cubicBezTo>
                  <a:pt x="1956391" y="2685209"/>
                  <a:pt x="1956220" y="2684014"/>
                  <a:pt x="1955383" y="2683388"/>
                </a:cubicBezTo>
                <a:close/>
                <a:moveTo>
                  <a:pt x="153457" y="2682819"/>
                </a:moveTo>
                <a:cubicBezTo>
                  <a:pt x="123031" y="2677318"/>
                  <a:pt x="151365" y="2705389"/>
                  <a:pt x="153457" y="2682819"/>
                </a:cubicBezTo>
                <a:close/>
                <a:moveTo>
                  <a:pt x="2128388" y="2681529"/>
                </a:moveTo>
                <a:cubicBezTo>
                  <a:pt x="2127285" y="2681188"/>
                  <a:pt x="2126106" y="2681794"/>
                  <a:pt x="2125764" y="2682894"/>
                </a:cubicBezTo>
                <a:cubicBezTo>
                  <a:pt x="2125631" y="2683312"/>
                  <a:pt x="2125631" y="2683748"/>
                  <a:pt x="2125764" y="2684146"/>
                </a:cubicBezTo>
                <a:cubicBezTo>
                  <a:pt x="2126106" y="2685246"/>
                  <a:pt x="2127285" y="2685853"/>
                  <a:pt x="2128388" y="2685512"/>
                </a:cubicBezTo>
                <a:cubicBezTo>
                  <a:pt x="2129034" y="2685303"/>
                  <a:pt x="2129548" y="2684791"/>
                  <a:pt x="2129757" y="2684146"/>
                </a:cubicBezTo>
                <a:cubicBezTo>
                  <a:pt x="2130099" y="2683046"/>
                  <a:pt x="2129491" y="2681870"/>
                  <a:pt x="2128388" y="2681529"/>
                </a:cubicBezTo>
                <a:close/>
                <a:moveTo>
                  <a:pt x="3024445" y="2681491"/>
                </a:moveTo>
                <a:cubicBezTo>
                  <a:pt x="3002577" y="2710699"/>
                  <a:pt x="3033002" y="2696475"/>
                  <a:pt x="3024445" y="2681491"/>
                </a:cubicBezTo>
                <a:close/>
                <a:moveTo>
                  <a:pt x="3280422" y="2681332"/>
                </a:moveTo>
                <a:lnTo>
                  <a:pt x="3280424" y="2681382"/>
                </a:lnTo>
                <a:lnTo>
                  <a:pt x="3278305" y="2684146"/>
                </a:lnTo>
                <a:close/>
                <a:moveTo>
                  <a:pt x="2296053" y="2678922"/>
                </a:moveTo>
                <a:cubicBezTo>
                  <a:pt x="2290998" y="2683412"/>
                  <a:pt x="2302230" y="2705531"/>
                  <a:pt x="2307364" y="2682629"/>
                </a:cubicBezTo>
                <a:cubicBezTo>
                  <a:pt x="2301232" y="2677888"/>
                  <a:pt x="2297737" y="2677425"/>
                  <a:pt x="2296053" y="2678922"/>
                </a:cubicBezTo>
                <a:close/>
                <a:moveTo>
                  <a:pt x="3119164" y="2678299"/>
                </a:moveTo>
                <a:cubicBezTo>
                  <a:pt x="3120261" y="2680033"/>
                  <a:pt x="3134594" y="2694009"/>
                  <a:pt x="3123897" y="2682060"/>
                </a:cubicBezTo>
                <a:cubicBezTo>
                  <a:pt x="3119904" y="2678504"/>
                  <a:pt x="3118799" y="2677721"/>
                  <a:pt x="3119164" y="2678299"/>
                </a:cubicBezTo>
                <a:close/>
                <a:moveTo>
                  <a:pt x="3209278" y="2678267"/>
                </a:moveTo>
                <a:lnTo>
                  <a:pt x="3213841" y="2682250"/>
                </a:lnTo>
                <a:cubicBezTo>
                  <a:pt x="3217968" y="2685853"/>
                  <a:pt x="3221790" y="2689779"/>
                  <a:pt x="3225251" y="2694009"/>
                </a:cubicBezTo>
                <a:lnTo>
                  <a:pt x="3232097" y="2701785"/>
                </a:lnTo>
                <a:lnTo>
                  <a:pt x="3233237" y="2694388"/>
                </a:lnTo>
                <a:cubicBezTo>
                  <a:pt x="3233504" y="2691354"/>
                  <a:pt x="3234340" y="2688395"/>
                  <a:pt x="3235710" y="2685664"/>
                </a:cubicBezTo>
                <a:lnTo>
                  <a:pt x="3237421" y="2684336"/>
                </a:lnTo>
                <a:lnTo>
                  <a:pt x="3248450" y="2697802"/>
                </a:lnTo>
                <a:lnTo>
                  <a:pt x="3245217" y="2704630"/>
                </a:lnTo>
                <a:cubicBezTo>
                  <a:pt x="3243924" y="2707817"/>
                  <a:pt x="3241814" y="2710624"/>
                  <a:pt x="3239132" y="2712786"/>
                </a:cubicBezTo>
                <a:lnTo>
                  <a:pt x="3236280" y="2714114"/>
                </a:lnTo>
                <a:lnTo>
                  <a:pt x="3233427" y="2710889"/>
                </a:lnTo>
                <a:lnTo>
                  <a:pt x="3232667" y="2710889"/>
                </a:lnTo>
                <a:cubicBezTo>
                  <a:pt x="3230138" y="2708613"/>
                  <a:pt x="3227247" y="2706755"/>
                  <a:pt x="3224110" y="2705389"/>
                </a:cubicBezTo>
                <a:lnTo>
                  <a:pt x="3217645" y="2702923"/>
                </a:lnTo>
                <a:lnTo>
                  <a:pt x="3199960" y="2683957"/>
                </a:lnTo>
                <a:lnTo>
                  <a:pt x="3201481" y="2682250"/>
                </a:lnTo>
                <a:cubicBezTo>
                  <a:pt x="3202927" y="2681074"/>
                  <a:pt x="3204524" y="2680125"/>
                  <a:pt x="3206235" y="2679405"/>
                </a:cubicBezTo>
                <a:close/>
                <a:moveTo>
                  <a:pt x="2882778" y="2677698"/>
                </a:moveTo>
                <a:lnTo>
                  <a:pt x="2882778" y="2688129"/>
                </a:lnTo>
                <a:cubicBezTo>
                  <a:pt x="2882778" y="2691164"/>
                  <a:pt x="2882778" y="2694199"/>
                  <a:pt x="2888103" y="2693250"/>
                </a:cubicBezTo>
                <a:cubicBezTo>
                  <a:pt x="2889434" y="2685095"/>
                  <a:pt x="2899512" y="2689647"/>
                  <a:pt x="2903696" y="2693250"/>
                </a:cubicBezTo>
                <a:cubicBezTo>
                  <a:pt x="2908449" y="2676370"/>
                  <a:pt x="2886582" y="2685853"/>
                  <a:pt x="2882778" y="2677698"/>
                </a:cubicBezTo>
                <a:close/>
                <a:moveTo>
                  <a:pt x="1816188" y="2677698"/>
                </a:moveTo>
                <a:cubicBezTo>
                  <a:pt x="1815808" y="2679784"/>
                  <a:pt x="1815428" y="2682819"/>
                  <a:pt x="1810864" y="2681870"/>
                </a:cubicBezTo>
                <a:lnTo>
                  <a:pt x="1810864" y="2682819"/>
                </a:lnTo>
                <a:lnTo>
                  <a:pt x="1810864" y="2693250"/>
                </a:lnTo>
                <a:cubicBezTo>
                  <a:pt x="1823795" y="2701406"/>
                  <a:pt x="1826267" y="2675612"/>
                  <a:pt x="1816188" y="2677698"/>
                </a:cubicBezTo>
                <a:close/>
                <a:moveTo>
                  <a:pt x="2419366" y="2677508"/>
                </a:moveTo>
                <a:cubicBezTo>
                  <a:pt x="2413661" y="2705009"/>
                  <a:pt x="2435149" y="2683577"/>
                  <a:pt x="2419366" y="2677508"/>
                </a:cubicBezTo>
                <a:close/>
                <a:moveTo>
                  <a:pt x="184832" y="2676181"/>
                </a:moveTo>
                <a:cubicBezTo>
                  <a:pt x="179888" y="2697802"/>
                  <a:pt x="200425" y="2677129"/>
                  <a:pt x="184832" y="2676181"/>
                </a:cubicBezTo>
                <a:close/>
                <a:moveTo>
                  <a:pt x="858178" y="2675991"/>
                </a:moveTo>
                <a:cubicBezTo>
                  <a:pt x="853234" y="2697613"/>
                  <a:pt x="873771" y="2676939"/>
                  <a:pt x="858178" y="2675991"/>
                </a:cubicBezTo>
                <a:close/>
                <a:moveTo>
                  <a:pt x="2224355" y="2673842"/>
                </a:moveTo>
                <a:cubicBezTo>
                  <a:pt x="2224836" y="2676145"/>
                  <a:pt x="2239383" y="2689837"/>
                  <a:pt x="2229970" y="2676749"/>
                </a:cubicBezTo>
                <a:cubicBezTo>
                  <a:pt x="2225597" y="2673572"/>
                  <a:pt x="2224194" y="2673075"/>
                  <a:pt x="2224355" y="2673842"/>
                </a:cubicBezTo>
                <a:close/>
                <a:moveTo>
                  <a:pt x="2279791" y="2672577"/>
                </a:moveTo>
                <a:cubicBezTo>
                  <a:pt x="2278745" y="2672653"/>
                  <a:pt x="2277965" y="2673582"/>
                  <a:pt x="2278041" y="2674625"/>
                </a:cubicBezTo>
                <a:cubicBezTo>
                  <a:pt x="2278061" y="2674701"/>
                  <a:pt x="2278061" y="2674777"/>
                  <a:pt x="2278080" y="2674853"/>
                </a:cubicBezTo>
                <a:cubicBezTo>
                  <a:pt x="2278175" y="2675896"/>
                  <a:pt x="2279106" y="2676655"/>
                  <a:pt x="2280152" y="2676560"/>
                </a:cubicBezTo>
                <a:cubicBezTo>
                  <a:pt x="2280152" y="2676560"/>
                  <a:pt x="2280171" y="2676560"/>
                  <a:pt x="2280171" y="2676560"/>
                </a:cubicBezTo>
                <a:cubicBezTo>
                  <a:pt x="2281217" y="2676484"/>
                  <a:pt x="2281997" y="2675555"/>
                  <a:pt x="2281921" y="2674511"/>
                </a:cubicBezTo>
                <a:cubicBezTo>
                  <a:pt x="2281902" y="2674435"/>
                  <a:pt x="2281902" y="2674360"/>
                  <a:pt x="2281883" y="2674284"/>
                </a:cubicBezTo>
                <a:cubicBezTo>
                  <a:pt x="2281635" y="2673317"/>
                  <a:pt x="2280780" y="2672634"/>
                  <a:pt x="2279791" y="2672577"/>
                </a:cubicBezTo>
                <a:close/>
                <a:moveTo>
                  <a:pt x="1837106" y="2672387"/>
                </a:moveTo>
                <a:cubicBezTo>
                  <a:pt x="1831971" y="2694009"/>
                  <a:pt x="1852699" y="2673525"/>
                  <a:pt x="1837106" y="2672387"/>
                </a:cubicBezTo>
                <a:close/>
                <a:moveTo>
                  <a:pt x="2451681" y="2671154"/>
                </a:moveTo>
                <a:cubicBezTo>
                  <a:pt x="2450029" y="2670171"/>
                  <a:pt x="2447462" y="2670111"/>
                  <a:pt x="2443516" y="2671439"/>
                </a:cubicBezTo>
                <a:lnTo>
                  <a:pt x="2443896" y="2671628"/>
                </a:lnTo>
                <a:cubicBezTo>
                  <a:pt x="2442565" y="2683577"/>
                  <a:pt x="2445227" y="2690595"/>
                  <a:pt x="2454355" y="2692492"/>
                </a:cubicBezTo>
                <a:cubicBezTo>
                  <a:pt x="2453357" y="2685379"/>
                  <a:pt x="2456637" y="2674106"/>
                  <a:pt x="2451681" y="2671154"/>
                </a:cubicBezTo>
                <a:close/>
                <a:moveTo>
                  <a:pt x="2256782" y="2671059"/>
                </a:moveTo>
                <a:cubicBezTo>
                  <a:pt x="2243661" y="2667076"/>
                  <a:pt x="2232442" y="2690974"/>
                  <a:pt x="2241189" y="2691922"/>
                </a:cubicBezTo>
                <a:cubicBezTo>
                  <a:pt x="2238146" y="2678646"/>
                  <a:pt x="2260015" y="2688129"/>
                  <a:pt x="2255261" y="2671439"/>
                </a:cubicBezTo>
                <a:close/>
                <a:moveTo>
                  <a:pt x="3667556" y="2670680"/>
                </a:moveTo>
                <a:cubicBezTo>
                  <a:pt x="3662612" y="2692302"/>
                  <a:pt x="3683339" y="2671818"/>
                  <a:pt x="3667556" y="2670680"/>
                </a:cubicBezTo>
                <a:close/>
                <a:moveTo>
                  <a:pt x="2269960" y="2669504"/>
                </a:moveTo>
                <a:cubicBezTo>
                  <a:pt x="2269884" y="2669523"/>
                  <a:pt x="2269789" y="2669523"/>
                  <a:pt x="2269713" y="2669542"/>
                </a:cubicBezTo>
                <a:cubicBezTo>
                  <a:pt x="2267621" y="2669732"/>
                  <a:pt x="2266081" y="2671571"/>
                  <a:pt x="2266252" y="2673658"/>
                </a:cubicBezTo>
                <a:cubicBezTo>
                  <a:pt x="2266271" y="2673734"/>
                  <a:pt x="2266271" y="2673828"/>
                  <a:pt x="2266290" y="2673904"/>
                </a:cubicBezTo>
                <a:cubicBezTo>
                  <a:pt x="2266765" y="2675877"/>
                  <a:pt x="2268648" y="2677186"/>
                  <a:pt x="2270663" y="2676939"/>
                </a:cubicBezTo>
                <a:lnTo>
                  <a:pt x="2270663" y="2677318"/>
                </a:lnTo>
                <a:cubicBezTo>
                  <a:pt x="2272793" y="2677015"/>
                  <a:pt x="2274314" y="2675099"/>
                  <a:pt x="2274086" y="2672956"/>
                </a:cubicBezTo>
                <a:cubicBezTo>
                  <a:pt x="2273896" y="2670870"/>
                  <a:pt x="2272052" y="2669333"/>
                  <a:pt x="2269960" y="2669504"/>
                </a:cubicBezTo>
                <a:close/>
                <a:moveTo>
                  <a:pt x="1915724" y="2667797"/>
                </a:moveTo>
                <a:cubicBezTo>
                  <a:pt x="1912895" y="2667895"/>
                  <a:pt x="1909556" y="2669163"/>
                  <a:pt x="1905752" y="2672008"/>
                </a:cubicBezTo>
                <a:cubicBezTo>
                  <a:pt x="1906703" y="2683577"/>
                  <a:pt x="1910506" y="2693250"/>
                  <a:pt x="1920585" y="2697613"/>
                </a:cubicBezTo>
                <a:lnTo>
                  <a:pt x="1921535" y="2697233"/>
                </a:lnTo>
                <a:cubicBezTo>
                  <a:pt x="1922904" y="2695507"/>
                  <a:pt x="1923988" y="2693592"/>
                  <a:pt x="1924768" y="2691543"/>
                </a:cubicBezTo>
                <a:lnTo>
                  <a:pt x="1926099" y="2702544"/>
                </a:lnTo>
                <a:lnTo>
                  <a:pt x="1929522" y="2702544"/>
                </a:lnTo>
                <a:cubicBezTo>
                  <a:pt x="1931423" y="2702544"/>
                  <a:pt x="1933705" y="2699320"/>
                  <a:pt x="1934656" y="2695716"/>
                </a:cubicBezTo>
                <a:cubicBezTo>
                  <a:pt x="1935417" y="2693042"/>
                  <a:pt x="1935930" y="2690310"/>
                  <a:pt x="1936177" y="2687560"/>
                </a:cubicBezTo>
                <a:cubicBezTo>
                  <a:pt x="1936177" y="2687560"/>
                  <a:pt x="1933325" y="2686422"/>
                  <a:pt x="1930092" y="2687560"/>
                </a:cubicBezTo>
                <a:lnTo>
                  <a:pt x="1926099" y="2687560"/>
                </a:lnTo>
                <a:cubicBezTo>
                  <a:pt x="1928096" y="2677745"/>
                  <a:pt x="1924210" y="2667503"/>
                  <a:pt x="1915724" y="2667797"/>
                </a:cubicBezTo>
                <a:close/>
                <a:moveTo>
                  <a:pt x="2830865" y="2667266"/>
                </a:moveTo>
                <a:cubicBezTo>
                  <a:pt x="2825921" y="2689078"/>
                  <a:pt x="2846458" y="2668404"/>
                  <a:pt x="2830865" y="2667266"/>
                </a:cubicBezTo>
                <a:close/>
                <a:moveTo>
                  <a:pt x="1879320" y="2666128"/>
                </a:moveTo>
                <a:cubicBezTo>
                  <a:pt x="1858784" y="2679215"/>
                  <a:pt x="1896625" y="2673904"/>
                  <a:pt x="1879320" y="2666128"/>
                </a:cubicBezTo>
                <a:close/>
                <a:moveTo>
                  <a:pt x="507529" y="2664042"/>
                </a:moveTo>
                <a:cubicBezTo>
                  <a:pt x="500282" y="2664042"/>
                  <a:pt x="494408" y="2669902"/>
                  <a:pt x="494408" y="2677129"/>
                </a:cubicBezTo>
                <a:cubicBezTo>
                  <a:pt x="494408" y="2684355"/>
                  <a:pt x="500282" y="2690216"/>
                  <a:pt x="507529" y="2690216"/>
                </a:cubicBezTo>
                <a:cubicBezTo>
                  <a:pt x="514776" y="2690216"/>
                  <a:pt x="520650" y="2684355"/>
                  <a:pt x="520650" y="2677129"/>
                </a:cubicBezTo>
                <a:cubicBezTo>
                  <a:pt x="520463" y="2670339"/>
                  <a:pt x="515093" y="2664820"/>
                  <a:pt x="508289" y="2664421"/>
                </a:cubicBezTo>
                <a:close/>
                <a:moveTo>
                  <a:pt x="331824" y="2661956"/>
                </a:moveTo>
                <a:cubicBezTo>
                  <a:pt x="296455" y="2660628"/>
                  <a:pt x="328781" y="2693250"/>
                  <a:pt x="342282" y="2693250"/>
                </a:cubicBezTo>
                <a:cubicBezTo>
                  <a:pt x="345325" y="2674284"/>
                  <a:pt x="317562" y="2676181"/>
                  <a:pt x="331824" y="2661956"/>
                </a:cubicBezTo>
                <a:close/>
                <a:moveTo>
                  <a:pt x="844106" y="2661766"/>
                </a:moveTo>
                <a:cubicBezTo>
                  <a:pt x="848670" y="2670680"/>
                  <a:pt x="827943" y="2678456"/>
                  <a:pt x="843536" y="2681870"/>
                </a:cubicBezTo>
                <a:lnTo>
                  <a:pt x="844106" y="2682629"/>
                </a:lnTo>
                <a:cubicBezTo>
                  <a:pt x="853044" y="2677698"/>
                  <a:pt x="860650" y="2665369"/>
                  <a:pt x="844106" y="2661766"/>
                </a:cubicBezTo>
                <a:close/>
                <a:moveTo>
                  <a:pt x="1351445" y="2661576"/>
                </a:moveTo>
                <a:cubicBezTo>
                  <a:pt x="1334331" y="2695526"/>
                  <a:pt x="1366277" y="2682819"/>
                  <a:pt x="1351445" y="2661576"/>
                </a:cubicBezTo>
                <a:close/>
                <a:moveTo>
                  <a:pt x="1151210" y="2661007"/>
                </a:moveTo>
                <a:lnTo>
                  <a:pt x="1151210" y="2670111"/>
                </a:lnTo>
                <a:lnTo>
                  <a:pt x="1156724" y="2670111"/>
                </a:lnTo>
                <a:lnTo>
                  <a:pt x="1156534" y="2661007"/>
                </a:lnTo>
                <a:close/>
                <a:moveTo>
                  <a:pt x="195291" y="2660438"/>
                </a:moveTo>
                <a:cubicBezTo>
                  <a:pt x="174944" y="2673335"/>
                  <a:pt x="212595" y="2668025"/>
                  <a:pt x="195291" y="2660438"/>
                </a:cubicBezTo>
                <a:close/>
                <a:moveTo>
                  <a:pt x="1968504" y="2659300"/>
                </a:moveTo>
                <a:lnTo>
                  <a:pt x="1967743" y="2659679"/>
                </a:lnTo>
                <a:lnTo>
                  <a:pt x="1968779" y="2659679"/>
                </a:lnTo>
                <a:lnTo>
                  <a:pt x="1973448" y="2666128"/>
                </a:lnTo>
                <a:lnTo>
                  <a:pt x="1978392" y="2672577"/>
                </a:lnTo>
                <a:lnTo>
                  <a:pt x="1981815" y="2669922"/>
                </a:lnTo>
                <a:cubicBezTo>
                  <a:pt x="1983660" y="2668518"/>
                  <a:pt x="1984762" y="2666356"/>
                  <a:pt x="1984857" y="2664042"/>
                </a:cubicBezTo>
                <a:cubicBezTo>
                  <a:pt x="1984857" y="2662145"/>
                  <a:pt x="1980864" y="2660248"/>
                  <a:pt x="1976300" y="2659679"/>
                </a:cubicBezTo>
                <a:lnTo>
                  <a:pt x="1968779" y="2659679"/>
                </a:lnTo>
                <a:close/>
                <a:moveTo>
                  <a:pt x="2419366" y="2656455"/>
                </a:moveTo>
                <a:cubicBezTo>
                  <a:pt x="2414422" y="2678267"/>
                  <a:pt x="2434959" y="2657593"/>
                  <a:pt x="2419366" y="2656455"/>
                </a:cubicBezTo>
                <a:close/>
                <a:moveTo>
                  <a:pt x="3165732" y="2655317"/>
                </a:moveTo>
                <a:cubicBezTo>
                  <a:pt x="3148428" y="2662904"/>
                  <a:pt x="3186079" y="2668214"/>
                  <a:pt x="3165732" y="2655317"/>
                </a:cubicBezTo>
                <a:close/>
                <a:moveTo>
                  <a:pt x="1811244" y="2655317"/>
                </a:moveTo>
                <a:cubicBezTo>
                  <a:pt x="1798504" y="2654369"/>
                  <a:pt x="1793370" y="2661197"/>
                  <a:pt x="1794511" y="2674284"/>
                </a:cubicBezTo>
                <a:cubicBezTo>
                  <a:pt x="1806490" y="2674284"/>
                  <a:pt x="1812385" y="2667645"/>
                  <a:pt x="1811244" y="2655317"/>
                </a:cubicBezTo>
                <a:close/>
                <a:moveTo>
                  <a:pt x="1659309" y="2655317"/>
                </a:moveTo>
                <a:cubicBezTo>
                  <a:pt x="1640293" y="2650386"/>
                  <a:pt x="1648090" y="2684526"/>
                  <a:pt x="1659309" y="2681491"/>
                </a:cubicBezTo>
                <a:cubicBezTo>
                  <a:pt x="1669197" y="2672008"/>
                  <a:pt x="1659879" y="2668784"/>
                  <a:pt x="1659309" y="2655317"/>
                </a:cubicBezTo>
                <a:close/>
                <a:moveTo>
                  <a:pt x="1251422" y="2655317"/>
                </a:moveTo>
                <a:lnTo>
                  <a:pt x="1251422" y="2671059"/>
                </a:lnTo>
                <a:cubicBezTo>
                  <a:pt x="1260740" y="2671059"/>
                  <a:pt x="1263783" y="2665938"/>
                  <a:pt x="1261881" y="2655317"/>
                </a:cubicBezTo>
                <a:close/>
                <a:moveTo>
                  <a:pt x="744274" y="2655317"/>
                </a:moveTo>
                <a:cubicBezTo>
                  <a:pt x="727160" y="2671818"/>
                  <a:pt x="763290" y="2664231"/>
                  <a:pt x="744274" y="2655317"/>
                </a:cubicBezTo>
                <a:close/>
                <a:moveTo>
                  <a:pt x="3113439" y="2654369"/>
                </a:moveTo>
                <a:cubicBezTo>
                  <a:pt x="3108305" y="2675991"/>
                  <a:pt x="3129032" y="2654369"/>
                  <a:pt x="3113439" y="2654369"/>
                </a:cubicBezTo>
                <a:close/>
                <a:moveTo>
                  <a:pt x="256688" y="2651477"/>
                </a:moveTo>
                <a:cubicBezTo>
                  <a:pt x="251483" y="2649059"/>
                  <a:pt x="244162" y="2649628"/>
                  <a:pt x="237316" y="2652093"/>
                </a:cubicBezTo>
                <a:cubicBezTo>
                  <a:pt x="231421" y="2666887"/>
                  <a:pt x="253479" y="2678456"/>
                  <a:pt x="264128" y="2668784"/>
                </a:cubicBezTo>
                <a:lnTo>
                  <a:pt x="263367" y="2668784"/>
                </a:lnTo>
                <a:cubicBezTo>
                  <a:pt x="264984" y="2659301"/>
                  <a:pt x="261894" y="2653895"/>
                  <a:pt x="256688" y="2651477"/>
                </a:cubicBezTo>
                <a:close/>
                <a:moveTo>
                  <a:pt x="2862812" y="2650576"/>
                </a:moveTo>
                <a:cubicBezTo>
                  <a:pt x="2857678" y="2672197"/>
                  <a:pt x="2878405" y="2651713"/>
                  <a:pt x="2862812" y="2650576"/>
                </a:cubicBezTo>
                <a:close/>
                <a:moveTo>
                  <a:pt x="2835619" y="2650576"/>
                </a:moveTo>
                <a:lnTo>
                  <a:pt x="2836000" y="2651713"/>
                </a:lnTo>
                <a:cubicBezTo>
                  <a:pt x="2838472" y="2664516"/>
                  <a:pt x="2846021" y="2675801"/>
                  <a:pt x="2856917" y="2683008"/>
                </a:cubicBezTo>
                <a:cubicBezTo>
                  <a:pt x="2856156" y="2664990"/>
                  <a:pt x="2849881" y="2653800"/>
                  <a:pt x="2835619" y="2650576"/>
                </a:cubicBezTo>
                <a:close/>
                <a:moveTo>
                  <a:pt x="1449946" y="2650576"/>
                </a:moveTo>
                <a:cubicBezTo>
                  <a:pt x="1445002" y="2672197"/>
                  <a:pt x="1465539" y="2651713"/>
                  <a:pt x="1449946" y="2650576"/>
                </a:cubicBezTo>
                <a:close/>
                <a:moveTo>
                  <a:pt x="1580774" y="2650196"/>
                </a:moveTo>
                <a:cubicBezTo>
                  <a:pt x="1563660" y="2666507"/>
                  <a:pt x="1599790" y="2658921"/>
                  <a:pt x="1580774" y="2650196"/>
                </a:cubicBezTo>
                <a:close/>
                <a:moveTo>
                  <a:pt x="3214983" y="2649058"/>
                </a:moveTo>
                <a:cubicBezTo>
                  <a:pt x="3215572" y="2648508"/>
                  <a:pt x="3216485" y="2648508"/>
                  <a:pt x="3217074" y="2649058"/>
                </a:cubicBezTo>
                <a:lnTo>
                  <a:pt x="3217264" y="2649248"/>
                </a:lnTo>
                <a:cubicBezTo>
                  <a:pt x="3217530" y="2649779"/>
                  <a:pt x="3217474" y="2650405"/>
                  <a:pt x="3217112" y="2650879"/>
                </a:cubicBezTo>
                <a:cubicBezTo>
                  <a:pt x="3216599" y="2651543"/>
                  <a:pt x="3215648" y="2651657"/>
                  <a:pt x="3214983" y="2651145"/>
                </a:cubicBezTo>
                <a:cubicBezTo>
                  <a:pt x="3214906" y="2651088"/>
                  <a:pt x="3214830" y="2651012"/>
                  <a:pt x="3214754" y="2650917"/>
                </a:cubicBezTo>
                <a:cubicBezTo>
                  <a:pt x="3214298" y="2650348"/>
                  <a:pt x="3214412" y="2649513"/>
                  <a:pt x="3214983" y="2649058"/>
                </a:cubicBezTo>
                <a:close/>
                <a:moveTo>
                  <a:pt x="1116245" y="2647043"/>
                </a:moveTo>
                <a:cubicBezTo>
                  <a:pt x="1113179" y="2648774"/>
                  <a:pt x="1111182" y="2653231"/>
                  <a:pt x="1111657" y="2660438"/>
                </a:cubicBezTo>
                <a:cubicBezTo>
                  <a:pt x="1118081" y="2660685"/>
                  <a:pt x="1123894" y="2656664"/>
                  <a:pt x="1125919" y="2650576"/>
                </a:cubicBezTo>
                <a:lnTo>
                  <a:pt x="1127250" y="2650007"/>
                </a:lnTo>
                <a:cubicBezTo>
                  <a:pt x="1123447" y="2646309"/>
                  <a:pt x="1119311" y="2645313"/>
                  <a:pt x="1116245" y="2647043"/>
                </a:cubicBezTo>
                <a:close/>
                <a:moveTo>
                  <a:pt x="267741" y="2646213"/>
                </a:moveTo>
                <a:cubicBezTo>
                  <a:pt x="262797" y="2667835"/>
                  <a:pt x="283334" y="2647162"/>
                  <a:pt x="267741" y="2646213"/>
                </a:cubicBezTo>
                <a:close/>
                <a:moveTo>
                  <a:pt x="1414387" y="2645454"/>
                </a:moveTo>
                <a:cubicBezTo>
                  <a:pt x="1409253" y="2667076"/>
                  <a:pt x="1429980" y="2646403"/>
                  <a:pt x="1414387" y="2645454"/>
                </a:cubicBezTo>
                <a:close/>
                <a:moveTo>
                  <a:pt x="163915" y="2645075"/>
                </a:moveTo>
                <a:lnTo>
                  <a:pt x="163915" y="2655317"/>
                </a:lnTo>
                <a:lnTo>
                  <a:pt x="174374" y="2655317"/>
                </a:lnTo>
                <a:lnTo>
                  <a:pt x="174374" y="2645075"/>
                </a:lnTo>
                <a:close/>
                <a:moveTo>
                  <a:pt x="142998" y="2644886"/>
                </a:moveTo>
                <a:cubicBezTo>
                  <a:pt x="138054" y="2666507"/>
                  <a:pt x="158591" y="2645834"/>
                  <a:pt x="142998" y="2644886"/>
                </a:cubicBezTo>
                <a:close/>
                <a:moveTo>
                  <a:pt x="3817545" y="2643840"/>
                </a:moveTo>
                <a:cubicBezTo>
                  <a:pt x="3815914" y="2642859"/>
                  <a:pt x="3813359" y="2642799"/>
                  <a:pt x="3809413" y="2644127"/>
                </a:cubicBezTo>
                <a:cubicBezTo>
                  <a:pt x="3807321" y="2655317"/>
                  <a:pt x="3809983" y="2663663"/>
                  <a:pt x="3819301" y="2664990"/>
                </a:cubicBezTo>
                <a:lnTo>
                  <a:pt x="3819872" y="2664990"/>
                </a:lnTo>
                <a:cubicBezTo>
                  <a:pt x="3819016" y="2658020"/>
                  <a:pt x="3822439" y="2646782"/>
                  <a:pt x="3817545" y="2643840"/>
                </a:cubicBezTo>
                <a:close/>
                <a:moveTo>
                  <a:pt x="2270399" y="2643306"/>
                </a:moveTo>
                <a:cubicBezTo>
                  <a:pt x="2270925" y="2645609"/>
                  <a:pt x="2285543" y="2659301"/>
                  <a:pt x="2275988" y="2646213"/>
                </a:cubicBezTo>
                <a:cubicBezTo>
                  <a:pt x="2271615" y="2643036"/>
                  <a:pt x="2270224" y="2642539"/>
                  <a:pt x="2270399" y="2643306"/>
                </a:cubicBezTo>
                <a:close/>
                <a:moveTo>
                  <a:pt x="93747" y="2642230"/>
                </a:moveTo>
                <a:lnTo>
                  <a:pt x="92797" y="2642610"/>
                </a:lnTo>
                <a:lnTo>
                  <a:pt x="92784" y="2642745"/>
                </a:lnTo>
                <a:lnTo>
                  <a:pt x="79058" y="2650078"/>
                </a:lnTo>
                <a:cubicBezTo>
                  <a:pt x="77204" y="2655270"/>
                  <a:pt x="77489" y="2662999"/>
                  <a:pt x="77204" y="2673146"/>
                </a:cubicBezTo>
                <a:cubicBezTo>
                  <a:pt x="83402" y="2670870"/>
                  <a:pt x="88199" y="2666403"/>
                  <a:pt x="90997" y="2660922"/>
                </a:cubicBezTo>
                <a:lnTo>
                  <a:pt x="92784" y="2642745"/>
                </a:lnTo>
                <a:close/>
                <a:moveTo>
                  <a:pt x="2072710" y="2640144"/>
                </a:moveTo>
                <a:lnTo>
                  <a:pt x="2072710" y="2655317"/>
                </a:lnTo>
                <a:cubicBezTo>
                  <a:pt x="2078415" y="2655317"/>
                  <a:pt x="2087162" y="2656645"/>
                  <a:pt x="2088113" y="2650576"/>
                </a:cubicBezTo>
                <a:lnTo>
                  <a:pt x="2088493" y="2650576"/>
                </a:lnTo>
                <a:cubicBezTo>
                  <a:pt x="2080126" y="2650576"/>
                  <a:pt x="2084310" y="2637299"/>
                  <a:pt x="2072710" y="2640144"/>
                </a:cubicBezTo>
                <a:close/>
                <a:moveTo>
                  <a:pt x="70738" y="2639764"/>
                </a:moveTo>
                <a:cubicBezTo>
                  <a:pt x="65034" y="2667456"/>
                  <a:pt x="86712" y="2646023"/>
                  <a:pt x="70738" y="2639764"/>
                </a:cubicBezTo>
                <a:close/>
                <a:moveTo>
                  <a:pt x="3790679" y="2637901"/>
                </a:moveTo>
                <a:cubicBezTo>
                  <a:pt x="3785001" y="2641946"/>
                  <a:pt x="3785500" y="2656313"/>
                  <a:pt x="3793059" y="2655317"/>
                </a:cubicBezTo>
                <a:lnTo>
                  <a:pt x="3793059" y="2653989"/>
                </a:lnTo>
                <a:cubicBezTo>
                  <a:pt x="3793059" y="2647162"/>
                  <a:pt x="3799905" y="2646782"/>
                  <a:pt x="3798384" y="2638247"/>
                </a:cubicBezTo>
                <a:cubicBezTo>
                  <a:pt x="3795151" y="2636351"/>
                  <a:pt x="3792572" y="2636552"/>
                  <a:pt x="3790679" y="2637901"/>
                </a:cubicBezTo>
                <a:close/>
                <a:moveTo>
                  <a:pt x="1099867" y="2637299"/>
                </a:moveTo>
                <a:lnTo>
                  <a:pt x="1097586" y="2640334"/>
                </a:lnTo>
                <a:cubicBezTo>
                  <a:pt x="1098335" y="2640523"/>
                  <a:pt x="1099118" y="2640523"/>
                  <a:pt x="1099867" y="2640334"/>
                </a:cubicBezTo>
                <a:cubicBezTo>
                  <a:pt x="1099672" y="2639328"/>
                  <a:pt x="1099672" y="2638304"/>
                  <a:pt x="1099867" y="2637299"/>
                </a:cubicBezTo>
                <a:close/>
                <a:moveTo>
                  <a:pt x="1842240" y="2635023"/>
                </a:moveTo>
                <a:lnTo>
                  <a:pt x="1842106" y="2636001"/>
                </a:lnTo>
                <a:lnTo>
                  <a:pt x="1833814" y="2637871"/>
                </a:lnTo>
                <a:cubicBezTo>
                  <a:pt x="1828323" y="2642752"/>
                  <a:pt x="1830213" y="2655127"/>
                  <a:pt x="1826647" y="2661956"/>
                </a:cubicBezTo>
                <a:cubicBezTo>
                  <a:pt x="1833968" y="2661861"/>
                  <a:pt x="1837724" y="2658447"/>
                  <a:pt x="1839720" y="2653397"/>
                </a:cubicBezTo>
                <a:lnTo>
                  <a:pt x="1842106" y="2636001"/>
                </a:lnTo>
                <a:lnTo>
                  <a:pt x="1842240" y="2635971"/>
                </a:lnTo>
                <a:close/>
                <a:moveTo>
                  <a:pt x="896019" y="2635023"/>
                </a:moveTo>
                <a:lnTo>
                  <a:pt x="896019" y="2635402"/>
                </a:lnTo>
                <a:cubicBezTo>
                  <a:pt x="897731" y="2647541"/>
                  <a:pt x="901344" y="2657783"/>
                  <a:pt x="911612" y="2661387"/>
                </a:cubicBezTo>
                <a:cubicBezTo>
                  <a:pt x="912753" y="2646023"/>
                  <a:pt x="912753" y="2632557"/>
                  <a:pt x="896019" y="2635023"/>
                </a:cubicBezTo>
                <a:close/>
                <a:moveTo>
                  <a:pt x="288658" y="2635023"/>
                </a:moveTo>
                <a:cubicBezTo>
                  <a:pt x="287517" y="2639006"/>
                  <a:pt x="284285" y="2641092"/>
                  <a:pt x="278200" y="2640144"/>
                </a:cubicBezTo>
                <a:cubicBezTo>
                  <a:pt x="278200" y="2653041"/>
                  <a:pt x="277249" y="2665559"/>
                  <a:pt x="288658" y="2666128"/>
                </a:cubicBezTo>
                <a:cubicBezTo>
                  <a:pt x="275347" y="2650007"/>
                  <a:pt x="304251" y="2646023"/>
                  <a:pt x="289419" y="2635023"/>
                </a:cubicBezTo>
                <a:close/>
                <a:moveTo>
                  <a:pt x="3688663" y="2634264"/>
                </a:moveTo>
                <a:cubicBezTo>
                  <a:pt x="3670028" y="2629712"/>
                  <a:pt x="3668126" y="2653610"/>
                  <a:pt x="3683339" y="2655317"/>
                </a:cubicBezTo>
                <a:lnTo>
                  <a:pt x="3683339" y="2655128"/>
                </a:lnTo>
                <a:cubicBezTo>
                  <a:pt x="3685050" y="2648110"/>
                  <a:pt x="3690755" y="2645075"/>
                  <a:pt x="3688663" y="2634264"/>
                </a:cubicBezTo>
                <a:close/>
                <a:moveTo>
                  <a:pt x="373658" y="2631988"/>
                </a:moveTo>
                <a:cubicBezTo>
                  <a:pt x="368714" y="2653610"/>
                  <a:pt x="389251" y="2633126"/>
                  <a:pt x="373658" y="2631988"/>
                </a:cubicBezTo>
                <a:close/>
                <a:moveTo>
                  <a:pt x="1507754" y="2630661"/>
                </a:moveTo>
                <a:cubicBezTo>
                  <a:pt x="1487217" y="2643748"/>
                  <a:pt x="1525058" y="2638247"/>
                  <a:pt x="1507754" y="2630661"/>
                </a:cubicBezTo>
                <a:close/>
                <a:moveTo>
                  <a:pt x="2684445" y="2630471"/>
                </a:moveTo>
                <a:lnTo>
                  <a:pt x="2684445" y="2633695"/>
                </a:lnTo>
                <a:cubicBezTo>
                  <a:pt x="2678512" y="2634492"/>
                  <a:pt x="2672655" y="2635820"/>
                  <a:pt x="2666950" y="2637678"/>
                </a:cubicBezTo>
                <a:lnTo>
                  <a:pt x="2664098" y="2635782"/>
                </a:lnTo>
                <a:cubicBezTo>
                  <a:pt x="2659724" y="2637678"/>
                  <a:pt x="2658964" y="2639385"/>
                  <a:pt x="2659724" y="2640903"/>
                </a:cubicBezTo>
                <a:cubicBezTo>
                  <a:pt x="2655997" y="2642648"/>
                  <a:pt x="2652631" y="2645094"/>
                  <a:pt x="2649836" y="2648110"/>
                </a:cubicBezTo>
                <a:cubicBezTo>
                  <a:pt x="2666950" y="2649817"/>
                  <a:pt x="2720384" y="2657404"/>
                  <a:pt x="2736928" y="2633126"/>
                </a:cubicBezTo>
                <a:lnTo>
                  <a:pt x="2688438" y="2633126"/>
                </a:lnTo>
                <a:cubicBezTo>
                  <a:pt x="2687316" y="2631969"/>
                  <a:pt x="2685947" y="2631059"/>
                  <a:pt x="2684445" y="2630471"/>
                </a:cubicBezTo>
                <a:close/>
                <a:moveTo>
                  <a:pt x="1816188" y="2630471"/>
                </a:moveTo>
                <a:lnTo>
                  <a:pt x="1816188" y="2640903"/>
                </a:lnTo>
                <a:lnTo>
                  <a:pt x="1826647" y="2640903"/>
                </a:lnTo>
                <a:lnTo>
                  <a:pt x="1826647" y="2630471"/>
                </a:lnTo>
                <a:close/>
                <a:moveTo>
                  <a:pt x="2470708" y="2629712"/>
                </a:moveTo>
                <a:cubicBezTo>
                  <a:pt x="2453404" y="2637299"/>
                  <a:pt x="2491055" y="2642799"/>
                  <a:pt x="2470708" y="2629712"/>
                </a:cubicBezTo>
                <a:close/>
                <a:moveTo>
                  <a:pt x="859319" y="2629712"/>
                </a:moveTo>
                <a:lnTo>
                  <a:pt x="859889" y="2630471"/>
                </a:lnTo>
                <a:cubicBezTo>
                  <a:pt x="861030" y="2639764"/>
                  <a:pt x="854565" y="2656645"/>
                  <a:pt x="870348" y="2651334"/>
                </a:cubicBezTo>
                <a:cubicBezTo>
                  <a:pt x="871299" y="2638627"/>
                  <a:pt x="868446" y="2631040"/>
                  <a:pt x="859319" y="2629712"/>
                </a:cubicBezTo>
                <a:close/>
                <a:moveTo>
                  <a:pt x="3045172" y="2629333"/>
                </a:moveTo>
                <a:cubicBezTo>
                  <a:pt x="3040228" y="2650955"/>
                  <a:pt x="3060955" y="2630471"/>
                  <a:pt x="3045172" y="2629333"/>
                </a:cubicBezTo>
                <a:close/>
                <a:moveTo>
                  <a:pt x="1775495" y="2629333"/>
                </a:moveTo>
                <a:cubicBezTo>
                  <a:pt x="1775495" y="2637109"/>
                  <a:pt x="1777396" y="2648300"/>
                  <a:pt x="1770170" y="2650196"/>
                </a:cubicBezTo>
                <a:cubicBezTo>
                  <a:pt x="1762944" y="2652093"/>
                  <a:pt x="1766557" y="2632937"/>
                  <a:pt x="1754577" y="2634644"/>
                </a:cubicBezTo>
                <a:cubicBezTo>
                  <a:pt x="1752337" y="2649248"/>
                  <a:pt x="1762389" y="2662885"/>
                  <a:pt x="1777026" y="2665123"/>
                </a:cubicBezTo>
                <a:cubicBezTo>
                  <a:pt x="1783827" y="2666166"/>
                  <a:pt x="1790768" y="2664554"/>
                  <a:pt x="1796412" y="2660628"/>
                </a:cubicBezTo>
                <a:cubicBezTo>
                  <a:pt x="1781199" y="2650196"/>
                  <a:pt x="1797363" y="2634075"/>
                  <a:pt x="1810864" y="2645454"/>
                </a:cubicBezTo>
                <a:lnTo>
                  <a:pt x="1812005" y="2645075"/>
                </a:lnTo>
                <a:cubicBezTo>
                  <a:pt x="1813526" y="2619091"/>
                  <a:pt x="1787284" y="2635592"/>
                  <a:pt x="1780629" y="2645075"/>
                </a:cubicBezTo>
                <a:cubicBezTo>
                  <a:pt x="1777396" y="2633695"/>
                  <a:pt x="1795461" y="2628385"/>
                  <a:pt x="1775495" y="2629333"/>
                </a:cubicBezTo>
                <a:close/>
                <a:moveTo>
                  <a:pt x="1677184" y="2628954"/>
                </a:moveTo>
                <a:lnTo>
                  <a:pt x="1680226" y="2635023"/>
                </a:lnTo>
                <a:lnTo>
                  <a:pt x="1682128" y="2638816"/>
                </a:lnTo>
                <a:close/>
                <a:moveTo>
                  <a:pt x="1878179" y="2625919"/>
                </a:moveTo>
                <a:cubicBezTo>
                  <a:pt x="1863537" y="2625919"/>
                  <a:pt x="1849846" y="2626298"/>
                  <a:pt x="1851558" y="2642610"/>
                </a:cubicBezTo>
                <a:lnTo>
                  <a:pt x="1851938" y="2642610"/>
                </a:lnTo>
                <a:cubicBezTo>
                  <a:pt x="1866009" y="2642610"/>
                  <a:pt x="1876278" y="2638247"/>
                  <a:pt x="1878179" y="2625919"/>
                </a:cubicBezTo>
                <a:close/>
                <a:moveTo>
                  <a:pt x="2396381" y="2625730"/>
                </a:moveTo>
                <a:cubicBezTo>
                  <a:pt x="2391889" y="2626820"/>
                  <a:pt x="2387135" y="2632083"/>
                  <a:pt x="2395597" y="2638247"/>
                </a:cubicBezTo>
                <a:cubicBezTo>
                  <a:pt x="2405105" y="2627721"/>
                  <a:pt x="2400874" y="2624639"/>
                  <a:pt x="2396381" y="2625730"/>
                </a:cubicBezTo>
                <a:close/>
                <a:moveTo>
                  <a:pt x="1098346" y="2624971"/>
                </a:moveTo>
                <a:lnTo>
                  <a:pt x="1101008" y="2636351"/>
                </a:lnTo>
                <a:cubicBezTo>
                  <a:pt x="1102910" y="2633126"/>
                  <a:pt x="1106143" y="2631230"/>
                  <a:pt x="1105002" y="2624971"/>
                </a:cubicBezTo>
                <a:close/>
                <a:moveTo>
                  <a:pt x="1571266" y="2624591"/>
                </a:moveTo>
                <a:cubicBezTo>
                  <a:pt x="1554152" y="2640713"/>
                  <a:pt x="1590282" y="2633316"/>
                  <a:pt x="1571266" y="2624591"/>
                </a:cubicBezTo>
                <a:close/>
                <a:moveTo>
                  <a:pt x="2254934" y="2623981"/>
                </a:moveTo>
                <a:cubicBezTo>
                  <a:pt x="2236269" y="2623003"/>
                  <a:pt x="2210384" y="2625492"/>
                  <a:pt x="2217229" y="2646972"/>
                </a:cubicBezTo>
                <a:cubicBezTo>
                  <a:pt x="2231111" y="2648679"/>
                  <a:pt x="2276939" y="2648679"/>
                  <a:pt x="2268191" y="2625919"/>
                </a:cubicBezTo>
                <a:lnTo>
                  <a:pt x="2269713" y="2625540"/>
                </a:lnTo>
                <a:cubicBezTo>
                  <a:pt x="2266576" y="2625019"/>
                  <a:pt x="2261156" y="2624307"/>
                  <a:pt x="2254934" y="2623981"/>
                </a:cubicBezTo>
                <a:close/>
                <a:moveTo>
                  <a:pt x="1210919" y="2623833"/>
                </a:moveTo>
                <a:lnTo>
                  <a:pt x="1198369" y="2628764"/>
                </a:lnTo>
                <a:cubicBezTo>
                  <a:pt x="1197941" y="2631438"/>
                  <a:pt x="1196752" y="2633942"/>
                  <a:pt x="1194946" y="2635971"/>
                </a:cubicBezTo>
                <a:cubicBezTo>
                  <a:pt x="1201031" y="2635971"/>
                  <a:pt x="1209778" y="2635023"/>
                  <a:pt x="1210539" y="2641092"/>
                </a:cubicBezTo>
                <a:cubicBezTo>
                  <a:pt x="1211299" y="2647162"/>
                  <a:pt x="1210539" y="2651334"/>
                  <a:pt x="1215863" y="2651524"/>
                </a:cubicBezTo>
                <a:cubicBezTo>
                  <a:pt x="1219096" y="2637299"/>
                  <a:pt x="1212250" y="2632557"/>
                  <a:pt x="1210919" y="2623833"/>
                </a:cubicBezTo>
                <a:close/>
                <a:moveTo>
                  <a:pt x="3258142" y="2623433"/>
                </a:moveTo>
                <a:cubicBezTo>
                  <a:pt x="3263936" y="2622019"/>
                  <a:pt x="3273313" y="2631088"/>
                  <a:pt x="3269748" y="2639195"/>
                </a:cubicBezTo>
                <a:cubicBezTo>
                  <a:pt x="3262902" y="2637299"/>
                  <a:pt x="3261571" y="2630092"/>
                  <a:pt x="3254155" y="2628764"/>
                </a:cubicBezTo>
                <a:cubicBezTo>
                  <a:pt x="3254678" y="2625540"/>
                  <a:pt x="3256211" y="2623904"/>
                  <a:pt x="3258142" y="2623433"/>
                </a:cubicBezTo>
                <a:close/>
                <a:moveTo>
                  <a:pt x="680001" y="2622434"/>
                </a:moveTo>
                <a:cubicBezTo>
                  <a:pt x="675628" y="2622647"/>
                  <a:pt x="671634" y="2627057"/>
                  <a:pt x="681142" y="2635023"/>
                </a:cubicBezTo>
                <a:cubicBezTo>
                  <a:pt x="689129" y="2626204"/>
                  <a:pt x="684375" y="2622221"/>
                  <a:pt x="680001" y="2622434"/>
                </a:cubicBezTo>
                <a:close/>
                <a:moveTo>
                  <a:pt x="975568" y="2620362"/>
                </a:moveTo>
                <a:cubicBezTo>
                  <a:pt x="975356" y="2620362"/>
                  <a:pt x="975143" y="2620381"/>
                  <a:pt x="974934" y="2620419"/>
                </a:cubicBezTo>
                <a:cubicBezTo>
                  <a:pt x="975349" y="2622676"/>
                  <a:pt x="975349" y="2624990"/>
                  <a:pt x="974934" y="2627247"/>
                </a:cubicBezTo>
                <a:lnTo>
                  <a:pt x="980449" y="2624971"/>
                </a:lnTo>
                <a:cubicBezTo>
                  <a:pt x="980379" y="2622353"/>
                  <a:pt x="978192" y="2620286"/>
                  <a:pt x="975568" y="2620362"/>
                </a:cubicBezTo>
                <a:close/>
                <a:moveTo>
                  <a:pt x="1210729" y="2620229"/>
                </a:moveTo>
                <a:cubicBezTo>
                  <a:pt x="1207880" y="2619034"/>
                  <a:pt x="1204610" y="2619470"/>
                  <a:pt x="1202172" y="2621367"/>
                </a:cubicBezTo>
                <a:lnTo>
                  <a:pt x="1210729" y="2622695"/>
                </a:lnTo>
                <a:cubicBezTo>
                  <a:pt x="1210729" y="2622695"/>
                  <a:pt x="1210729" y="2621177"/>
                  <a:pt x="1210729" y="2620229"/>
                </a:cubicBezTo>
                <a:close/>
                <a:moveTo>
                  <a:pt x="2324858" y="2620039"/>
                </a:moveTo>
                <a:lnTo>
                  <a:pt x="2324797" y="2620713"/>
                </a:lnTo>
                <a:lnTo>
                  <a:pt x="2324668" y="2620798"/>
                </a:lnTo>
                <a:close/>
                <a:moveTo>
                  <a:pt x="953447" y="2619660"/>
                </a:moveTo>
                <a:lnTo>
                  <a:pt x="951735" y="2622505"/>
                </a:lnTo>
                <a:cubicBezTo>
                  <a:pt x="954968" y="2626109"/>
                  <a:pt x="956299" y="2626867"/>
                  <a:pt x="953637" y="2620039"/>
                </a:cubicBezTo>
                <a:close/>
                <a:moveTo>
                  <a:pt x="1403928" y="2619281"/>
                </a:moveTo>
                <a:cubicBezTo>
                  <a:pt x="1401076" y="2632937"/>
                  <a:pt x="1388145" y="2635023"/>
                  <a:pt x="1388145" y="2650576"/>
                </a:cubicBezTo>
                <a:cubicBezTo>
                  <a:pt x="1399555" y="2645834"/>
                  <a:pt x="1426177" y="2627057"/>
                  <a:pt x="1403928" y="2619281"/>
                </a:cubicBezTo>
                <a:close/>
                <a:moveTo>
                  <a:pt x="1618425" y="2618143"/>
                </a:moveTo>
                <a:cubicBezTo>
                  <a:pt x="1613481" y="2639764"/>
                  <a:pt x="1634018" y="2619281"/>
                  <a:pt x="1618425" y="2618143"/>
                </a:cubicBezTo>
                <a:close/>
                <a:moveTo>
                  <a:pt x="3798384" y="2617384"/>
                </a:moveTo>
                <a:cubicBezTo>
                  <a:pt x="3793440" y="2639195"/>
                  <a:pt x="3813977" y="2618522"/>
                  <a:pt x="3798384" y="2617384"/>
                </a:cubicBezTo>
                <a:close/>
                <a:moveTo>
                  <a:pt x="1927448" y="2616065"/>
                </a:moveTo>
                <a:cubicBezTo>
                  <a:pt x="1921262" y="2618297"/>
                  <a:pt x="1925291" y="2634264"/>
                  <a:pt x="1937128" y="2620039"/>
                </a:cubicBezTo>
                <a:cubicBezTo>
                  <a:pt x="1932707" y="2616104"/>
                  <a:pt x="1929510" y="2615321"/>
                  <a:pt x="1927448" y="2616065"/>
                </a:cubicBezTo>
                <a:close/>
                <a:moveTo>
                  <a:pt x="3239513" y="2616056"/>
                </a:moveTo>
                <a:lnTo>
                  <a:pt x="3246358" y="2618332"/>
                </a:lnTo>
                <a:lnTo>
                  <a:pt x="3242745" y="2621367"/>
                </a:lnTo>
                <a:cubicBezTo>
                  <a:pt x="3240654" y="2623074"/>
                  <a:pt x="3238372" y="2623264"/>
                  <a:pt x="3238372" y="2623264"/>
                </a:cubicBezTo>
                <a:cubicBezTo>
                  <a:pt x="3237896" y="2621917"/>
                  <a:pt x="3237896" y="2620438"/>
                  <a:pt x="3238372" y="2619091"/>
                </a:cubicBezTo>
                <a:close/>
                <a:moveTo>
                  <a:pt x="2490675" y="2615108"/>
                </a:moveTo>
                <a:cubicBezTo>
                  <a:pt x="2486054" y="2619679"/>
                  <a:pt x="2486016" y="2627133"/>
                  <a:pt x="2490599" y="2631742"/>
                </a:cubicBezTo>
                <a:lnTo>
                  <a:pt x="2501044" y="2634995"/>
                </a:lnTo>
                <a:lnTo>
                  <a:pt x="2501133" y="2635971"/>
                </a:lnTo>
                <a:lnTo>
                  <a:pt x="2501133" y="2635023"/>
                </a:lnTo>
                <a:lnTo>
                  <a:pt x="2501044" y="2634995"/>
                </a:lnTo>
                <a:lnTo>
                  <a:pt x="2499827" y="2621770"/>
                </a:lnTo>
                <a:cubicBezTo>
                  <a:pt x="2498187" y="2618285"/>
                  <a:pt x="2495239" y="2616057"/>
                  <a:pt x="2490675" y="2615108"/>
                </a:cubicBezTo>
                <a:close/>
                <a:moveTo>
                  <a:pt x="177773" y="2614824"/>
                </a:moveTo>
                <a:cubicBezTo>
                  <a:pt x="173661" y="2615488"/>
                  <a:pt x="170191" y="2618522"/>
                  <a:pt x="169240" y="2624591"/>
                </a:cubicBezTo>
                <a:cubicBezTo>
                  <a:pt x="176085" y="2631419"/>
                  <a:pt x="184832" y="2627816"/>
                  <a:pt x="190157" y="2619281"/>
                </a:cubicBezTo>
                <a:cubicBezTo>
                  <a:pt x="186639" y="2615867"/>
                  <a:pt x="181885" y="2614160"/>
                  <a:pt x="177773" y="2614824"/>
                </a:cubicBezTo>
                <a:close/>
                <a:moveTo>
                  <a:pt x="3139490" y="2614349"/>
                </a:moveTo>
                <a:cubicBezTo>
                  <a:pt x="3134546" y="2635971"/>
                  <a:pt x="3155273" y="2615298"/>
                  <a:pt x="3139490" y="2614349"/>
                </a:cubicBezTo>
                <a:close/>
                <a:moveTo>
                  <a:pt x="101163" y="2614160"/>
                </a:moveTo>
                <a:cubicBezTo>
                  <a:pt x="96219" y="2635782"/>
                  <a:pt x="116946" y="2614160"/>
                  <a:pt x="101163" y="2614160"/>
                </a:cubicBezTo>
                <a:close/>
                <a:moveTo>
                  <a:pt x="3699122" y="2613401"/>
                </a:moveTo>
                <a:cubicBezTo>
                  <a:pt x="3678585" y="2626298"/>
                  <a:pt x="3716426" y="2620988"/>
                  <a:pt x="3699122" y="2613401"/>
                </a:cubicBezTo>
                <a:close/>
                <a:moveTo>
                  <a:pt x="33277" y="2613401"/>
                </a:moveTo>
                <a:cubicBezTo>
                  <a:pt x="28143" y="2635023"/>
                  <a:pt x="48870" y="2613401"/>
                  <a:pt x="33277" y="2613401"/>
                </a:cubicBezTo>
                <a:close/>
                <a:moveTo>
                  <a:pt x="220962" y="2613022"/>
                </a:moveTo>
                <a:cubicBezTo>
                  <a:pt x="213715" y="2613022"/>
                  <a:pt x="207841" y="2618882"/>
                  <a:pt x="207841" y="2626109"/>
                </a:cubicBezTo>
                <a:cubicBezTo>
                  <a:pt x="207841" y="2633335"/>
                  <a:pt x="213715" y="2639195"/>
                  <a:pt x="220962" y="2639195"/>
                </a:cubicBezTo>
                <a:cubicBezTo>
                  <a:pt x="228209" y="2639195"/>
                  <a:pt x="234083" y="2633335"/>
                  <a:pt x="234083" y="2626109"/>
                </a:cubicBezTo>
                <a:cubicBezTo>
                  <a:pt x="234083" y="2618882"/>
                  <a:pt x="228209" y="2613022"/>
                  <a:pt x="220962" y="2613022"/>
                </a:cubicBezTo>
                <a:close/>
                <a:moveTo>
                  <a:pt x="933480" y="2612453"/>
                </a:moveTo>
                <a:lnTo>
                  <a:pt x="929297" y="2614160"/>
                </a:lnTo>
                <a:cubicBezTo>
                  <a:pt x="928916" y="2613970"/>
                  <a:pt x="930057" y="2614539"/>
                  <a:pt x="931769" y="2614160"/>
                </a:cubicBezTo>
                <a:lnTo>
                  <a:pt x="933480" y="2614918"/>
                </a:lnTo>
                <a:cubicBezTo>
                  <a:pt x="933400" y="2614103"/>
                  <a:pt x="933400" y="2613268"/>
                  <a:pt x="933480" y="2612453"/>
                </a:cubicBezTo>
                <a:close/>
                <a:moveTo>
                  <a:pt x="144543" y="2612358"/>
                </a:moveTo>
                <a:cubicBezTo>
                  <a:pt x="141810" y="2615108"/>
                  <a:pt x="140336" y="2623453"/>
                  <a:pt x="148322" y="2629143"/>
                </a:cubicBezTo>
                <a:cubicBezTo>
                  <a:pt x="151270" y="2612453"/>
                  <a:pt x="147277" y="2609608"/>
                  <a:pt x="144543" y="2612358"/>
                </a:cubicBezTo>
                <a:close/>
                <a:moveTo>
                  <a:pt x="236056" y="2612121"/>
                </a:moveTo>
                <a:cubicBezTo>
                  <a:pt x="235272" y="2610841"/>
                  <a:pt x="235129" y="2611315"/>
                  <a:pt x="236365" y="2615487"/>
                </a:cubicBezTo>
                <a:lnTo>
                  <a:pt x="238837" y="2620608"/>
                </a:lnTo>
                <a:lnTo>
                  <a:pt x="239598" y="2619281"/>
                </a:lnTo>
                <a:cubicBezTo>
                  <a:pt x="238267" y="2616436"/>
                  <a:pt x="236841" y="2613401"/>
                  <a:pt x="236056" y="2612121"/>
                </a:cubicBezTo>
                <a:close/>
                <a:moveTo>
                  <a:pt x="1637180" y="2612002"/>
                </a:moveTo>
                <a:cubicBezTo>
                  <a:pt x="1632830" y="2612215"/>
                  <a:pt x="1628884" y="2616625"/>
                  <a:pt x="1638392" y="2624591"/>
                </a:cubicBezTo>
                <a:cubicBezTo>
                  <a:pt x="1646284" y="2615772"/>
                  <a:pt x="1641530" y="2611789"/>
                  <a:pt x="1637180" y="2612002"/>
                </a:cubicBezTo>
                <a:close/>
                <a:moveTo>
                  <a:pt x="465884" y="2609229"/>
                </a:moveTo>
                <a:cubicBezTo>
                  <a:pt x="459990" y="2613591"/>
                  <a:pt x="468356" y="2632178"/>
                  <a:pt x="458849" y="2633126"/>
                </a:cubicBezTo>
                <a:cubicBezTo>
                  <a:pt x="444016" y="2623643"/>
                  <a:pt x="424430" y="2631988"/>
                  <a:pt x="430325" y="2656835"/>
                </a:cubicBezTo>
                <a:cubicBezTo>
                  <a:pt x="463032" y="2674284"/>
                  <a:pt x="472920" y="2644317"/>
                  <a:pt x="494408" y="2637868"/>
                </a:cubicBezTo>
                <a:lnTo>
                  <a:pt x="494408" y="2621177"/>
                </a:lnTo>
                <a:cubicBezTo>
                  <a:pt x="484828" y="2622145"/>
                  <a:pt x="475552" y="2617498"/>
                  <a:pt x="470638" y="2609229"/>
                </a:cubicBezTo>
                <a:close/>
                <a:moveTo>
                  <a:pt x="3400386" y="2609039"/>
                </a:moveTo>
                <a:cubicBezTo>
                  <a:pt x="3395441" y="2630661"/>
                  <a:pt x="3415978" y="2610177"/>
                  <a:pt x="3400386" y="2609039"/>
                </a:cubicBezTo>
                <a:close/>
                <a:moveTo>
                  <a:pt x="1810864" y="2608849"/>
                </a:moveTo>
                <a:lnTo>
                  <a:pt x="1810864" y="2609798"/>
                </a:lnTo>
                <a:cubicBezTo>
                  <a:pt x="1810864" y="2613022"/>
                  <a:pt x="1810864" y="2616056"/>
                  <a:pt x="1805730" y="2615108"/>
                </a:cubicBezTo>
                <a:lnTo>
                  <a:pt x="1805730" y="2625540"/>
                </a:lnTo>
                <a:cubicBezTo>
                  <a:pt x="1818470" y="2632557"/>
                  <a:pt x="1821132" y="2606763"/>
                  <a:pt x="1810864" y="2608849"/>
                </a:cubicBezTo>
                <a:close/>
                <a:moveTo>
                  <a:pt x="1050236" y="2607142"/>
                </a:moveTo>
                <a:lnTo>
                  <a:pt x="1046814" y="2612642"/>
                </a:lnTo>
                <a:lnTo>
                  <a:pt x="1046814" y="2613780"/>
                </a:lnTo>
                <a:lnTo>
                  <a:pt x="1048715" y="2610746"/>
                </a:lnTo>
                <a:lnTo>
                  <a:pt x="1050427" y="2617953"/>
                </a:lnTo>
                <a:cubicBezTo>
                  <a:pt x="1052804" y="2620343"/>
                  <a:pt x="1055346" y="2622562"/>
                  <a:pt x="1058033" y="2624591"/>
                </a:cubicBezTo>
                <a:lnTo>
                  <a:pt x="1058033" y="2624212"/>
                </a:lnTo>
                <a:cubicBezTo>
                  <a:pt x="1057949" y="2618541"/>
                  <a:pt x="1059756" y="2613003"/>
                  <a:pt x="1063167" y="2608470"/>
                </a:cubicBezTo>
                <a:cubicBezTo>
                  <a:pt x="1055941" y="2610936"/>
                  <a:pt x="1052328" y="2609798"/>
                  <a:pt x="1050236" y="2607142"/>
                </a:cubicBezTo>
                <a:close/>
                <a:moveTo>
                  <a:pt x="948122" y="2604866"/>
                </a:moveTo>
                <a:lnTo>
                  <a:pt x="938614" y="2609039"/>
                </a:lnTo>
                <a:lnTo>
                  <a:pt x="938614" y="2610177"/>
                </a:lnTo>
                <a:cubicBezTo>
                  <a:pt x="942393" y="2612092"/>
                  <a:pt x="945703" y="2614805"/>
                  <a:pt x="948312" y="2618143"/>
                </a:cubicBezTo>
                <a:lnTo>
                  <a:pt x="954207" y="2616815"/>
                </a:lnTo>
                <a:lnTo>
                  <a:pt x="954207" y="2615298"/>
                </a:lnTo>
                <a:lnTo>
                  <a:pt x="951925" y="2613401"/>
                </a:lnTo>
                <a:lnTo>
                  <a:pt x="946601" y="2609798"/>
                </a:lnTo>
                <a:lnTo>
                  <a:pt x="952496" y="2611694"/>
                </a:lnTo>
                <a:cubicBezTo>
                  <a:pt x="951787" y="2609020"/>
                  <a:pt x="950258" y="2606630"/>
                  <a:pt x="948122" y="2604866"/>
                </a:cubicBezTo>
                <a:close/>
                <a:moveTo>
                  <a:pt x="2296905" y="2604487"/>
                </a:moveTo>
                <a:cubicBezTo>
                  <a:pt x="2291390" y="2632178"/>
                  <a:pt x="2312878" y="2610556"/>
                  <a:pt x="2296905" y="2604487"/>
                </a:cubicBezTo>
                <a:close/>
                <a:moveTo>
                  <a:pt x="1507754" y="2603728"/>
                </a:moveTo>
                <a:lnTo>
                  <a:pt x="1507754" y="2604677"/>
                </a:lnTo>
                <a:cubicBezTo>
                  <a:pt x="1507754" y="2604677"/>
                  <a:pt x="1504521" y="2622315"/>
                  <a:pt x="1502430" y="2620229"/>
                </a:cubicBezTo>
                <a:cubicBezTo>
                  <a:pt x="1514980" y="2631799"/>
                  <a:pt x="1515931" y="2602211"/>
                  <a:pt x="1507754" y="2603728"/>
                </a:cubicBezTo>
                <a:close/>
                <a:moveTo>
                  <a:pt x="1481322" y="2603728"/>
                </a:moveTo>
                <a:cubicBezTo>
                  <a:pt x="1451087" y="2598228"/>
                  <a:pt x="1479040" y="2626298"/>
                  <a:pt x="1481322" y="2603728"/>
                </a:cubicBezTo>
                <a:close/>
                <a:moveTo>
                  <a:pt x="760628" y="2603728"/>
                </a:moveTo>
                <a:lnTo>
                  <a:pt x="760556" y="2604677"/>
                </a:lnTo>
                <a:lnTo>
                  <a:pt x="744844" y="2604677"/>
                </a:lnTo>
                <a:cubicBezTo>
                  <a:pt x="738712" y="2615345"/>
                  <a:pt x="754614" y="2618012"/>
                  <a:pt x="759980" y="2612278"/>
                </a:cubicBezTo>
                <a:lnTo>
                  <a:pt x="760556" y="2604677"/>
                </a:lnTo>
                <a:lnTo>
                  <a:pt x="760628" y="2604677"/>
                </a:lnTo>
                <a:close/>
                <a:moveTo>
                  <a:pt x="320795" y="2603728"/>
                </a:moveTo>
                <a:lnTo>
                  <a:pt x="321383" y="2603831"/>
                </a:lnTo>
                <a:lnTo>
                  <a:pt x="322762" y="2611786"/>
                </a:lnTo>
                <a:cubicBezTo>
                  <a:pt x="327665" y="2618925"/>
                  <a:pt x="340857" y="2622410"/>
                  <a:pt x="342282" y="2614160"/>
                </a:cubicBezTo>
                <a:cubicBezTo>
                  <a:pt x="337909" y="2613022"/>
                  <a:pt x="336625" y="2609087"/>
                  <a:pt x="334391" y="2606099"/>
                </a:cubicBezTo>
                <a:lnTo>
                  <a:pt x="321383" y="2603831"/>
                </a:lnTo>
                <a:lnTo>
                  <a:pt x="321365" y="2603728"/>
                </a:lnTo>
                <a:close/>
                <a:moveTo>
                  <a:pt x="518748" y="2603349"/>
                </a:moveTo>
                <a:cubicBezTo>
                  <a:pt x="513804" y="2624971"/>
                  <a:pt x="534341" y="2604297"/>
                  <a:pt x="518748" y="2603349"/>
                </a:cubicBezTo>
                <a:close/>
                <a:moveTo>
                  <a:pt x="404464" y="2603159"/>
                </a:moveTo>
                <a:cubicBezTo>
                  <a:pt x="387350" y="2619470"/>
                  <a:pt x="423479" y="2611884"/>
                  <a:pt x="404464" y="2603159"/>
                </a:cubicBezTo>
                <a:close/>
                <a:moveTo>
                  <a:pt x="1930853" y="2602590"/>
                </a:moveTo>
                <a:cubicBezTo>
                  <a:pt x="1916591" y="2602590"/>
                  <a:pt x="1900428" y="2610556"/>
                  <a:pt x="1902139" y="2620229"/>
                </a:cubicBezTo>
                <a:cubicBezTo>
                  <a:pt x="1902139" y="2620229"/>
                  <a:pt x="1902139" y="2620229"/>
                  <a:pt x="1900618" y="2620229"/>
                </a:cubicBezTo>
                <a:cubicBezTo>
                  <a:pt x="1895484" y="2637868"/>
                  <a:pt x="1909936" y="2625350"/>
                  <a:pt x="1904231" y="2620798"/>
                </a:cubicBezTo>
                <a:lnTo>
                  <a:pt x="1904992" y="2621367"/>
                </a:lnTo>
                <a:cubicBezTo>
                  <a:pt x="1913758" y="2619679"/>
                  <a:pt x="1922391" y="2617403"/>
                  <a:pt x="1930853" y="2614539"/>
                </a:cubicBezTo>
                <a:close/>
                <a:moveTo>
                  <a:pt x="3719849" y="2602401"/>
                </a:moveTo>
                <a:cubicBezTo>
                  <a:pt x="3714905" y="2624022"/>
                  <a:pt x="3735632" y="2602401"/>
                  <a:pt x="3719849" y="2602401"/>
                </a:cubicBezTo>
                <a:close/>
                <a:moveTo>
                  <a:pt x="2229209" y="2599176"/>
                </a:moveTo>
                <a:cubicBezTo>
                  <a:pt x="2224265" y="2620798"/>
                  <a:pt x="2244802" y="2600314"/>
                  <a:pt x="2229209" y="2599176"/>
                </a:cubicBezTo>
                <a:close/>
                <a:moveTo>
                  <a:pt x="927205" y="2598987"/>
                </a:moveTo>
                <a:lnTo>
                  <a:pt x="927205" y="2603349"/>
                </a:lnTo>
                <a:cubicBezTo>
                  <a:pt x="927783" y="2603539"/>
                  <a:pt x="928308" y="2603861"/>
                  <a:pt x="928726" y="2604297"/>
                </a:cubicBezTo>
                <a:lnTo>
                  <a:pt x="928726" y="2604866"/>
                </a:lnTo>
                <a:cubicBezTo>
                  <a:pt x="928726" y="2604866"/>
                  <a:pt x="928726" y="2604866"/>
                  <a:pt x="927205" y="2604866"/>
                </a:cubicBezTo>
                <a:lnTo>
                  <a:pt x="927205" y="2606573"/>
                </a:lnTo>
                <a:lnTo>
                  <a:pt x="929107" y="2606573"/>
                </a:lnTo>
                <a:lnTo>
                  <a:pt x="937283" y="2600504"/>
                </a:lnTo>
                <a:close/>
                <a:moveTo>
                  <a:pt x="2213426" y="2598418"/>
                </a:moveTo>
                <a:cubicBezTo>
                  <a:pt x="2207912" y="2626109"/>
                  <a:pt x="2229399" y="2604677"/>
                  <a:pt x="2213426" y="2598418"/>
                </a:cubicBezTo>
                <a:close/>
                <a:moveTo>
                  <a:pt x="2746246" y="2594434"/>
                </a:moveTo>
                <a:cubicBezTo>
                  <a:pt x="2745675" y="2600693"/>
                  <a:pt x="2738259" y="2602021"/>
                  <a:pt x="2736357" y="2608849"/>
                </a:cubicBezTo>
                <a:lnTo>
                  <a:pt x="2735787" y="2609987"/>
                </a:lnTo>
                <a:cubicBezTo>
                  <a:pt x="2746626" y="2614539"/>
                  <a:pt x="2759367" y="2596521"/>
                  <a:pt x="2746246" y="2594434"/>
                </a:cubicBezTo>
                <a:close/>
                <a:moveTo>
                  <a:pt x="1020382" y="2594055"/>
                </a:moveTo>
                <a:cubicBezTo>
                  <a:pt x="1015438" y="2615677"/>
                  <a:pt x="1036165" y="2595004"/>
                  <a:pt x="1020382" y="2594055"/>
                </a:cubicBezTo>
                <a:close/>
                <a:moveTo>
                  <a:pt x="1001007" y="2590647"/>
                </a:moveTo>
                <a:cubicBezTo>
                  <a:pt x="1002103" y="2592337"/>
                  <a:pt x="1016436" y="2606241"/>
                  <a:pt x="1005740" y="2594434"/>
                </a:cubicBezTo>
                <a:cubicBezTo>
                  <a:pt x="1001747" y="2590878"/>
                  <a:pt x="1000642" y="2590084"/>
                  <a:pt x="1001007" y="2590647"/>
                </a:cubicBezTo>
                <a:close/>
                <a:moveTo>
                  <a:pt x="3072745" y="2590641"/>
                </a:moveTo>
                <a:lnTo>
                  <a:pt x="3070083" y="2594245"/>
                </a:lnTo>
                <a:cubicBezTo>
                  <a:pt x="3074647" y="2596711"/>
                  <a:pt x="3070083" y="2600314"/>
                  <a:pt x="3067421" y="2604866"/>
                </a:cubicBezTo>
                <a:lnTo>
                  <a:pt x="3067421" y="2609039"/>
                </a:lnTo>
                <a:cubicBezTo>
                  <a:pt x="3067421" y="2610746"/>
                  <a:pt x="3067421" y="2612263"/>
                  <a:pt x="3067421" y="2613591"/>
                </a:cubicBezTo>
                <a:cubicBezTo>
                  <a:pt x="3084915" y="2613591"/>
                  <a:pt x="3079781" y="2594624"/>
                  <a:pt x="3072745" y="2590641"/>
                </a:cubicBezTo>
                <a:close/>
                <a:moveTo>
                  <a:pt x="141477" y="2589883"/>
                </a:moveTo>
                <a:lnTo>
                  <a:pt x="142998" y="2593676"/>
                </a:lnTo>
                <a:lnTo>
                  <a:pt x="142998" y="2592728"/>
                </a:lnTo>
                <a:close/>
                <a:moveTo>
                  <a:pt x="2145540" y="2589693"/>
                </a:moveTo>
                <a:cubicBezTo>
                  <a:pt x="2133085" y="2588982"/>
                  <a:pt x="2121200" y="2591305"/>
                  <a:pt x="2116256" y="2599935"/>
                </a:cubicBezTo>
                <a:cubicBezTo>
                  <a:pt x="2107128" y="2605245"/>
                  <a:pt x="2113784" y="2625350"/>
                  <a:pt x="2128046" y="2620608"/>
                </a:cubicBezTo>
                <a:lnTo>
                  <a:pt x="2128046" y="2608849"/>
                </a:lnTo>
                <a:cubicBezTo>
                  <a:pt x="2143677" y="2606327"/>
                  <a:pt x="2159612" y="2606459"/>
                  <a:pt x="2175205" y="2609229"/>
                </a:cubicBezTo>
                <a:cubicBezTo>
                  <a:pt x="2179959" y="2603918"/>
                  <a:pt x="2181099" y="2600504"/>
                  <a:pt x="2180529" y="2598607"/>
                </a:cubicBezTo>
                <a:cubicBezTo>
                  <a:pt x="2179959" y="2596711"/>
                  <a:pt x="2180529" y="2598607"/>
                  <a:pt x="2180529" y="2597659"/>
                </a:cubicBezTo>
                <a:lnTo>
                  <a:pt x="2179388" y="2597659"/>
                </a:lnTo>
                <a:lnTo>
                  <a:pt x="2178247" y="2597659"/>
                </a:lnTo>
                <a:cubicBezTo>
                  <a:pt x="2171021" y="2594150"/>
                  <a:pt x="2157996" y="2590404"/>
                  <a:pt x="2145540" y="2589693"/>
                </a:cubicBezTo>
                <a:close/>
                <a:moveTo>
                  <a:pt x="1742788" y="2588555"/>
                </a:moveTo>
                <a:cubicBezTo>
                  <a:pt x="1736781" y="2594965"/>
                  <a:pt x="1734170" y="2603823"/>
                  <a:pt x="1735752" y="2612453"/>
                </a:cubicBezTo>
                <a:cubicBezTo>
                  <a:pt x="1751155" y="2615867"/>
                  <a:pt x="1754387" y="2607142"/>
                  <a:pt x="1754007" y="2595004"/>
                </a:cubicBezTo>
                <a:lnTo>
                  <a:pt x="1752296" y="2593486"/>
                </a:lnTo>
                <a:cubicBezTo>
                  <a:pt x="1747542" y="2593486"/>
                  <a:pt x="1749253" y="2586848"/>
                  <a:pt x="1742788" y="2588555"/>
                </a:cubicBezTo>
                <a:close/>
                <a:moveTo>
                  <a:pt x="1785573" y="2588365"/>
                </a:moveTo>
                <a:cubicBezTo>
                  <a:pt x="1765226" y="2601452"/>
                  <a:pt x="1802877" y="2595952"/>
                  <a:pt x="1785573" y="2588365"/>
                </a:cubicBezTo>
                <a:close/>
                <a:moveTo>
                  <a:pt x="1439678" y="2587417"/>
                </a:moveTo>
                <a:cubicBezTo>
                  <a:pt x="1422564" y="2603728"/>
                  <a:pt x="1458693" y="2596142"/>
                  <a:pt x="1439678" y="2587417"/>
                </a:cubicBezTo>
                <a:close/>
                <a:moveTo>
                  <a:pt x="2501324" y="2587227"/>
                </a:moveTo>
                <a:lnTo>
                  <a:pt x="2501324" y="2596521"/>
                </a:lnTo>
                <a:cubicBezTo>
                  <a:pt x="2499175" y="2598455"/>
                  <a:pt x="2497596" y="2600959"/>
                  <a:pt x="2496760" y="2603728"/>
                </a:cubicBezTo>
                <a:cubicBezTo>
                  <a:pt x="2512543" y="2612453"/>
                  <a:pt x="2539926" y="2620039"/>
                  <a:pt x="2539355" y="2592538"/>
                </a:cubicBezTo>
                <a:lnTo>
                  <a:pt x="2539355" y="2592348"/>
                </a:lnTo>
                <a:cubicBezTo>
                  <a:pt x="2530209" y="2593600"/>
                  <a:pt x="2520929" y="2593600"/>
                  <a:pt x="2511782" y="2592348"/>
                </a:cubicBezTo>
                <a:cubicBezTo>
                  <a:pt x="2511877" y="2590641"/>
                  <a:pt x="2511877" y="2588934"/>
                  <a:pt x="2511782" y="2587227"/>
                </a:cubicBezTo>
                <a:close/>
                <a:moveTo>
                  <a:pt x="3746091" y="2586658"/>
                </a:moveTo>
                <a:cubicBezTo>
                  <a:pt x="3741147" y="2608280"/>
                  <a:pt x="3761684" y="2587796"/>
                  <a:pt x="3746091" y="2586658"/>
                </a:cubicBezTo>
                <a:close/>
                <a:moveTo>
                  <a:pt x="2432523" y="2586514"/>
                </a:moveTo>
                <a:cubicBezTo>
                  <a:pt x="2428737" y="2587474"/>
                  <a:pt x="2425318" y="2589873"/>
                  <a:pt x="2423169" y="2593486"/>
                </a:cubicBezTo>
                <a:cubicBezTo>
                  <a:pt x="2428494" y="2624022"/>
                  <a:pt x="2429064" y="2600504"/>
                  <a:pt x="2448840" y="2608849"/>
                </a:cubicBezTo>
                <a:lnTo>
                  <a:pt x="2449411" y="2609039"/>
                </a:lnTo>
                <a:cubicBezTo>
                  <a:pt x="2453708" y="2601813"/>
                  <a:pt x="2451331" y="2592462"/>
                  <a:pt x="2444086" y="2588176"/>
                </a:cubicBezTo>
                <a:cubicBezTo>
                  <a:pt x="2440464" y="2586033"/>
                  <a:pt x="2436310" y="2585554"/>
                  <a:pt x="2432523" y="2586514"/>
                </a:cubicBezTo>
                <a:close/>
                <a:moveTo>
                  <a:pt x="596712" y="2585331"/>
                </a:moveTo>
                <a:cubicBezTo>
                  <a:pt x="592529" y="2594814"/>
                  <a:pt x="596712" y="2605814"/>
                  <a:pt x="608502" y="2604487"/>
                </a:cubicBezTo>
                <a:cubicBezTo>
                  <a:pt x="609179" y="2602211"/>
                  <a:pt x="610968" y="2600428"/>
                  <a:pt x="613256" y="2599745"/>
                </a:cubicBezTo>
                <a:cubicBezTo>
                  <a:pt x="613256" y="2589883"/>
                  <a:pt x="608882" y="2583624"/>
                  <a:pt x="596712" y="2585331"/>
                </a:cubicBezTo>
                <a:close/>
                <a:moveTo>
                  <a:pt x="1564445" y="2585260"/>
                </a:moveTo>
                <a:cubicBezTo>
                  <a:pt x="1559002" y="2583292"/>
                  <a:pt x="1552061" y="2585710"/>
                  <a:pt x="1554723" y="2598418"/>
                </a:cubicBezTo>
                <a:lnTo>
                  <a:pt x="1565181" y="2598418"/>
                </a:lnTo>
                <a:cubicBezTo>
                  <a:pt x="1573834" y="2593582"/>
                  <a:pt x="1569888" y="2587228"/>
                  <a:pt x="1564445" y="2585260"/>
                </a:cubicBezTo>
                <a:close/>
                <a:moveTo>
                  <a:pt x="1959662" y="2583600"/>
                </a:moveTo>
                <a:cubicBezTo>
                  <a:pt x="1951390" y="2586658"/>
                  <a:pt x="1944640" y="2595288"/>
                  <a:pt x="1949869" y="2605056"/>
                </a:cubicBezTo>
                <a:cubicBezTo>
                  <a:pt x="1959300" y="2602192"/>
                  <a:pt x="1968561" y="2598835"/>
                  <a:pt x="1977632" y="2595004"/>
                </a:cubicBezTo>
                <a:lnTo>
                  <a:pt x="1978582" y="2595573"/>
                </a:lnTo>
                <a:cubicBezTo>
                  <a:pt x="1977727" y="2583055"/>
                  <a:pt x="1967934" y="2580542"/>
                  <a:pt x="1959662" y="2583600"/>
                </a:cubicBezTo>
                <a:close/>
                <a:moveTo>
                  <a:pt x="1523347" y="2582865"/>
                </a:moveTo>
                <a:lnTo>
                  <a:pt x="1523347" y="2582871"/>
                </a:lnTo>
                <a:lnTo>
                  <a:pt x="1513744" y="2583150"/>
                </a:lnTo>
                <a:cubicBezTo>
                  <a:pt x="1510702" y="2583671"/>
                  <a:pt x="1508325" y="2584952"/>
                  <a:pt x="1507944" y="2587986"/>
                </a:cubicBezTo>
                <a:cubicBezTo>
                  <a:pt x="1511367" y="2590404"/>
                  <a:pt x="1520352" y="2596023"/>
                  <a:pt x="1523107" y="2591400"/>
                </a:cubicBezTo>
                <a:lnTo>
                  <a:pt x="1523347" y="2582871"/>
                </a:lnTo>
                <a:lnTo>
                  <a:pt x="1523537" y="2582865"/>
                </a:lnTo>
                <a:close/>
                <a:moveTo>
                  <a:pt x="2548102" y="2582675"/>
                </a:moveTo>
                <a:cubicBezTo>
                  <a:pt x="2543158" y="2604297"/>
                  <a:pt x="2563885" y="2582675"/>
                  <a:pt x="2548102" y="2582675"/>
                </a:cubicBezTo>
                <a:close/>
                <a:moveTo>
                  <a:pt x="1197988" y="2580589"/>
                </a:moveTo>
                <a:cubicBezTo>
                  <a:pt x="1178973" y="2585331"/>
                  <a:pt x="1180684" y="2596142"/>
                  <a:pt x="1193234" y="2602021"/>
                </a:cubicBezTo>
                <a:cubicBezTo>
                  <a:pt x="1209208" y="2609987"/>
                  <a:pt x="1251803" y="2630092"/>
                  <a:pt x="1255035" y="2609229"/>
                </a:cubicBezTo>
                <a:cubicBezTo>
                  <a:pt x="1257127" y="2591590"/>
                  <a:pt x="1205785" y="2578692"/>
                  <a:pt x="1197988" y="2580589"/>
                </a:cubicBezTo>
                <a:close/>
                <a:moveTo>
                  <a:pt x="59139" y="2579949"/>
                </a:moveTo>
                <a:cubicBezTo>
                  <a:pt x="54766" y="2580162"/>
                  <a:pt x="50772" y="2584572"/>
                  <a:pt x="60280" y="2592538"/>
                </a:cubicBezTo>
                <a:cubicBezTo>
                  <a:pt x="68267" y="2583719"/>
                  <a:pt x="63513" y="2579736"/>
                  <a:pt x="59139" y="2579949"/>
                </a:cubicBezTo>
                <a:close/>
                <a:moveTo>
                  <a:pt x="2846648" y="2578692"/>
                </a:moveTo>
                <a:cubicBezTo>
                  <a:pt x="2841514" y="2600314"/>
                  <a:pt x="2862241" y="2579830"/>
                  <a:pt x="2846648" y="2578692"/>
                </a:cubicBezTo>
                <a:close/>
                <a:moveTo>
                  <a:pt x="640258" y="2578503"/>
                </a:moveTo>
                <a:cubicBezTo>
                  <a:pt x="639688" y="2585141"/>
                  <a:pt x="639878" y="2591210"/>
                  <a:pt x="647484" y="2590072"/>
                </a:cubicBezTo>
                <a:lnTo>
                  <a:pt x="647484" y="2578503"/>
                </a:lnTo>
                <a:close/>
                <a:moveTo>
                  <a:pt x="3129032" y="2577744"/>
                </a:moveTo>
                <a:cubicBezTo>
                  <a:pt x="3124087" y="2599366"/>
                  <a:pt x="3144815" y="2578882"/>
                  <a:pt x="3129032" y="2577744"/>
                </a:cubicBezTo>
                <a:close/>
                <a:moveTo>
                  <a:pt x="1669768" y="2577554"/>
                </a:moveTo>
                <a:lnTo>
                  <a:pt x="1669768" y="2587986"/>
                </a:lnTo>
                <a:lnTo>
                  <a:pt x="1680226" y="2587986"/>
                </a:lnTo>
                <a:lnTo>
                  <a:pt x="1680226" y="2577554"/>
                </a:lnTo>
                <a:close/>
                <a:moveTo>
                  <a:pt x="2723237" y="2577365"/>
                </a:moveTo>
                <a:cubicBezTo>
                  <a:pt x="2721335" y="2591779"/>
                  <a:pt x="2734076" y="2578882"/>
                  <a:pt x="2723237" y="2577365"/>
                </a:cubicBezTo>
                <a:close/>
                <a:moveTo>
                  <a:pt x="163387" y="2576811"/>
                </a:moveTo>
                <a:cubicBezTo>
                  <a:pt x="161467" y="2577294"/>
                  <a:pt x="159875" y="2579024"/>
                  <a:pt x="158781" y="2582865"/>
                </a:cubicBezTo>
                <a:cubicBezTo>
                  <a:pt x="177226" y="2583434"/>
                  <a:pt x="147562" y="2599935"/>
                  <a:pt x="163915" y="2598418"/>
                </a:cubicBezTo>
                <a:cubicBezTo>
                  <a:pt x="165436" y="2587606"/>
                  <a:pt x="182931" y="2593486"/>
                  <a:pt x="184832" y="2582865"/>
                </a:cubicBezTo>
                <a:cubicBezTo>
                  <a:pt x="177845" y="2585141"/>
                  <a:pt x="169145" y="2575362"/>
                  <a:pt x="163387" y="2576811"/>
                </a:cubicBezTo>
                <a:close/>
                <a:moveTo>
                  <a:pt x="2675840" y="2573026"/>
                </a:moveTo>
                <a:cubicBezTo>
                  <a:pt x="2664431" y="2572054"/>
                  <a:pt x="2650787" y="2575468"/>
                  <a:pt x="2641849" y="2575468"/>
                </a:cubicBezTo>
                <a:cubicBezTo>
                  <a:pt x="2642154" y="2577991"/>
                  <a:pt x="2643067" y="2580399"/>
                  <a:pt x="2644512" y="2582486"/>
                </a:cubicBezTo>
                <a:lnTo>
                  <a:pt x="2637096" y="2582486"/>
                </a:lnTo>
                <a:lnTo>
                  <a:pt x="2637096" y="2592917"/>
                </a:lnTo>
                <a:lnTo>
                  <a:pt x="2646603" y="2592917"/>
                </a:lnTo>
                <a:lnTo>
                  <a:pt x="2646603" y="2594624"/>
                </a:lnTo>
                <a:cubicBezTo>
                  <a:pt x="2641279" y="2597280"/>
                  <a:pt x="2631201" y="2594624"/>
                  <a:pt x="2629870" y="2601642"/>
                </a:cubicBezTo>
                <a:cubicBezTo>
                  <a:pt x="2646033" y="2610556"/>
                  <a:pt x="2674366" y="2603918"/>
                  <a:pt x="2696425" y="2597280"/>
                </a:cubicBezTo>
                <a:lnTo>
                  <a:pt x="2696425" y="2596900"/>
                </a:lnTo>
                <a:cubicBezTo>
                  <a:pt x="2696425" y="2579356"/>
                  <a:pt x="2687250" y="2573998"/>
                  <a:pt x="2675840" y="2573026"/>
                </a:cubicBezTo>
                <a:close/>
                <a:moveTo>
                  <a:pt x="575034" y="2572813"/>
                </a:moveTo>
                <a:lnTo>
                  <a:pt x="575034" y="2583244"/>
                </a:lnTo>
                <a:lnTo>
                  <a:pt x="585493" y="2583244"/>
                </a:lnTo>
                <a:lnTo>
                  <a:pt x="585493" y="2572813"/>
                </a:lnTo>
                <a:close/>
                <a:moveTo>
                  <a:pt x="1717497" y="2569019"/>
                </a:moveTo>
                <a:cubicBezTo>
                  <a:pt x="1712967" y="2569607"/>
                  <a:pt x="1709653" y="2573571"/>
                  <a:pt x="1709891" y="2578123"/>
                </a:cubicBezTo>
                <a:cubicBezTo>
                  <a:pt x="1707799" y="2584382"/>
                  <a:pt x="1713123" y="2591400"/>
                  <a:pt x="1718258" y="2594814"/>
                </a:cubicBezTo>
                <a:cubicBezTo>
                  <a:pt x="1721475" y="2592500"/>
                  <a:pt x="1723496" y="2588896"/>
                  <a:pt x="1723772" y="2584951"/>
                </a:cubicBezTo>
                <a:cubicBezTo>
                  <a:pt x="1724789" y="2584193"/>
                  <a:pt x="1725632" y="2583225"/>
                  <a:pt x="1726244" y="2582106"/>
                </a:cubicBezTo>
                <a:cubicBezTo>
                  <a:pt x="1733090" y="2584382"/>
                  <a:pt x="1740696" y="2583813"/>
                  <a:pt x="1737654" y="2572433"/>
                </a:cubicBezTo>
                <a:cubicBezTo>
                  <a:pt x="1734041" y="2572433"/>
                  <a:pt x="1729477" y="2572433"/>
                  <a:pt x="1725484" y="2572433"/>
                </a:cubicBezTo>
                <a:cubicBezTo>
                  <a:pt x="1723592" y="2569987"/>
                  <a:pt x="1720572" y="2568697"/>
                  <a:pt x="1717497" y="2569019"/>
                </a:cubicBezTo>
                <a:close/>
                <a:moveTo>
                  <a:pt x="2373925" y="2568940"/>
                </a:moveTo>
                <a:cubicBezTo>
                  <a:pt x="2373550" y="2568237"/>
                  <a:pt x="2373681" y="2568688"/>
                  <a:pt x="2374679" y="2571106"/>
                </a:cubicBezTo>
                <a:lnTo>
                  <a:pt x="2380194" y="2583055"/>
                </a:lnTo>
                <a:lnTo>
                  <a:pt x="2381145" y="2584382"/>
                </a:lnTo>
                <a:cubicBezTo>
                  <a:pt x="2380717" y="2583529"/>
                  <a:pt x="2375048" y="2571047"/>
                  <a:pt x="2373925" y="2568940"/>
                </a:cubicBezTo>
                <a:close/>
                <a:moveTo>
                  <a:pt x="1486055" y="2568646"/>
                </a:moveTo>
                <a:cubicBezTo>
                  <a:pt x="1486421" y="2568083"/>
                  <a:pt x="1485316" y="2568877"/>
                  <a:pt x="1481322" y="2572433"/>
                </a:cubicBezTo>
                <a:cubicBezTo>
                  <a:pt x="1470626" y="2584240"/>
                  <a:pt x="1484959" y="2570336"/>
                  <a:pt x="1486055" y="2568646"/>
                </a:cubicBezTo>
                <a:close/>
                <a:moveTo>
                  <a:pt x="1763895" y="2568071"/>
                </a:moveTo>
                <a:cubicBezTo>
                  <a:pt x="1758191" y="2595762"/>
                  <a:pt x="1779678" y="2574330"/>
                  <a:pt x="1763895" y="2568071"/>
                </a:cubicBezTo>
                <a:close/>
                <a:moveTo>
                  <a:pt x="2061681" y="2567123"/>
                </a:moveTo>
                <a:cubicBezTo>
                  <a:pt x="2062917" y="2572149"/>
                  <a:pt x="2063440" y="2577792"/>
                  <a:pt x="2065390" y="2581964"/>
                </a:cubicBezTo>
                <a:lnTo>
                  <a:pt x="2077422" y="2587872"/>
                </a:lnTo>
                <a:lnTo>
                  <a:pt x="2077464" y="2587986"/>
                </a:lnTo>
                <a:lnTo>
                  <a:pt x="2077654" y="2587986"/>
                </a:lnTo>
                <a:lnTo>
                  <a:pt x="2077422" y="2587872"/>
                </a:lnTo>
                <a:lnTo>
                  <a:pt x="2072425" y="2574354"/>
                </a:lnTo>
                <a:cubicBezTo>
                  <a:pt x="2069430" y="2571343"/>
                  <a:pt x="2065484" y="2569399"/>
                  <a:pt x="2061681" y="2567123"/>
                </a:cubicBezTo>
                <a:close/>
                <a:moveTo>
                  <a:pt x="1858023" y="2567123"/>
                </a:moveTo>
                <a:lnTo>
                  <a:pt x="1858403" y="2567376"/>
                </a:lnTo>
                <a:lnTo>
                  <a:pt x="1858403" y="2582865"/>
                </a:lnTo>
                <a:cubicBezTo>
                  <a:pt x="1871239" y="2584951"/>
                  <a:pt x="1874186" y="2581110"/>
                  <a:pt x="1872404" y="2576701"/>
                </a:cubicBezTo>
                <a:lnTo>
                  <a:pt x="1858403" y="2567376"/>
                </a:lnTo>
                <a:lnTo>
                  <a:pt x="1858403" y="2567123"/>
                </a:lnTo>
                <a:close/>
                <a:moveTo>
                  <a:pt x="1403928" y="2567123"/>
                </a:moveTo>
                <a:lnTo>
                  <a:pt x="1403928" y="2577554"/>
                </a:lnTo>
                <a:lnTo>
                  <a:pt x="1414387" y="2577554"/>
                </a:lnTo>
                <a:lnTo>
                  <a:pt x="1414387" y="2567123"/>
                </a:lnTo>
                <a:close/>
                <a:moveTo>
                  <a:pt x="272875" y="2567123"/>
                </a:moveTo>
                <a:cubicBezTo>
                  <a:pt x="275442" y="2582865"/>
                  <a:pt x="282813" y="2597431"/>
                  <a:pt x="293983" y="2608849"/>
                </a:cubicBezTo>
                <a:cubicBezTo>
                  <a:pt x="290179" y="2592159"/>
                  <a:pt x="302920" y="2592728"/>
                  <a:pt x="304251" y="2582865"/>
                </a:cubicBezTo>
                <a:cubicBezTo>
                  <a:pt x="281242" y="2590262"/>
                  <a:pt x="290750" y="2565226"/>
                  <a:pt x="272875" y="2567123"/>
                </a:cubicBezTo>
                <a:close/>
                <a:moveTo>
                  <a:pt x="795807" y="2566743"/>
                </a:moveTo>
                <a:cubicBezTo>
                  <a:pt x="775460" y="2579830"/>
                  <a:pt x="813111" y="2574330"/>
                  <a:pt x="795807" y="2566743"/>
                </a:cubicBezTo>
                <a:close/>
                <a:moveTo>
                  <a:pt x="3312152" y="2566554"/>
                </a:moveTo>
                <a:cubicBezTo>
                  <a:pt x="3294848" y="2574140"/>
                  <a:pt x="3332499" y="2579641"/>
                  <a:pt x="3312152" y="2566554"/>
                </a:cubicBezTo>
                <a:close/>
                <a:moveTo>
                  <a:pt x="669162" y="2566364"/>
                </a:moveTo>
                <a:cubicBezTo>
                  <a:pt x="663838" y="2572433"/>
                  <a:pt x="675247" y="2576227"/>
                  <a:pt x="681142" y="2578313"/>
                </a:cubicBezTo>
                <a:lnTo>
                  <a:pt x="681142" y="2573571"/>
                </a:lnTo>
                <a:cubicBezTo>
                  <a:pt x="681142" y="2572054"/>
                  <a:pt x="681142" y="2570726"/>
                  <a:pt x="678670" y="2571106"/>
                </a:cubicBezTo>
                <a:cubicBezTo>
                  <a:pt x="677149" y="2576985"/>
                  <a:pt x="671444" y="2567692"/>
                  <a:pt x="669162" y="2566364"/>
                </a:cubicBezTo>
                <a:close/>
                <a:moveTo>
                  <a:pt x="367161" y="2563715"/>
                </a:moveTo>
                <a:cubicBezTo>
                  <a:pt x="365244" y="2564171"/>
                  <a:pt x="363723" y="2565795"/>
                  <a:pt x="363200" y="2569019"/>
                </a:cubicBezTo>
                <a:cubicBezTo>
                  <a:pt x="367003" y="2568356"/>
                  <a:pt x="367859" y="2571201"/>
                  <a:pt x="369214" y="2573856"/>
                </a:cubicBezTo>
                <a:lnTo>
                  <a:pt x="378050" y="2577484"/>
                </a:lnTo>
                <a:lnTo>
                  <a:pt x="378793" y="2579451"/>
                </a:lnTo>
                <a:lnTo>
                  <a:pt x="378222" y="2577554"/>
                </a:lnTo>
                <a:lnTo>
                  <a:pt x="378050" y="2577484"/>
                </a:lnTo>
                <a:lnTo>
                  <a:pt x="373492" y="2565416"/>
                </a:lnTo>
                <a:cubicBezTo>
                  <a:pt x="371388" y="2563970"/>
                  <a:pt x="369077" y="2563258"/>
                  <a:pt x="367161" y="2563715"/>
                </a:cubicBezTo>
                <a:close/>
                <a:moveTo>
                  <a:pt x="1194946" y="2562950"/>
                </a:moveTo>
                <a:cubicBezTo>
                  <a:pt x="1190002" y="2584572"/>
                  <a:pt x="1210539" y="2562950"/>
                  <a:pt x="1194946" y="2562950"/>
                </a:cubicBezTo>
                <a:close/>
                <a:moveTo>
                  <a:pt x="2161323" y="2562002"/>
                </a:moveTo>
                <a:lnTo>
                  <a:pt x="2160563" y="2562571"/>
                </a:lnTo>
                <a:cubicBezTo>
                  <a:pt x="2159041" y="2574330"/>
                  <a:pt x="2161703" y="2581537"/>
                  <a:pt x="2170831" y="2583434"/>
                </a:cubicBezTo>
                <a:cubicBezTo>
                  <a:pt x="2171877" y="2575089"/>
                  <a:pt x="2168226" y="2566838"/>
                  <a:pt x="2161323" y="2562002"/>
                </a:cubicBezTo>
                <a:close/>
                <a:moveTo>
                  <a:pt x="38691" y="2560427"/>
                </a:moveTo>
                <a:cubicBezTo>
                  <a:pt x="38471" y="2560447"/>
                  <a:pt x="38251" y="2560465"/>
                  <a:pt x="38031" y="2560484"/>
                </a:cubicBezTo>
                <a:cubicBezTo>
                  <a:pt x="30890" y="2560484"/>
                  <a:pt x="25101" y="2566250"/>
                  <a:pt x="25101" y="2573382"/>
                </a:cubicBezTo>
                <a:cubicBezTo>
                  <a:pt x="25101" y="2580513"/>
                  <a:pt x="30890" y="2586279"/>
                  <a:pt x="38031" y="2586279"/>
                </a:cubicBezTo>
                <a:cubicBezTo>
                  <a:pt x="45277" y="2586393"/>
                  <a:pt x="51237" y="2580608"/>
                  <a:pt x="51342" y="2573382"/>
                </a:cubicBezTo>
                <a:lnTo>
                  <a:pt x="52293" y="2572623"/>
                </a:lnTo>
                <a:cubicBezTo>
                  <a:pt x="51912" y="2565511"/>
                  <a:pt x="45822" y="2560048"/>
                  <a:pt x="38691" y="2560427"/>
                </a:cubicBezTo>
                <a:close/>
                <a:moveTo>
                  <a:pt x="1496624" y="2559095"/>
                </a:moveTo>
                <a:cubicBezTo>
                  <a:pt x="1497106" y="2561397"/>
                  <a:pt x="1511653" y="2575089"/>
                  <a:pt x="1502239" y="2562002"/>
                </a:cubicBezTo>
                <a:cubicBezTo>
                  <a:pt x="1497866" y="2558825"/>
                  <a:pt x="1496464" y="2558327"/>
                  <a:pt x="1496624" y="2559095"/>
                </a:cubicBezTo>
                <a:close/>
                <a:moveTo>
                  <a:pt x="710997" y="2558967"/>
                </a:moveTo>
                <a:cubicBezTo>
                  <a:pt x="709095" y="2565795"/>
                  <a:pt x="703390" y="2568830"/>
                  <a:pt x="703961" y="2577934"/>
                </a:cubicBezTo>
                <a:cubicBezTo>
                  <a:pt x="716701" y="2579451"/>
                  <a:pt x="718983" y="2572244"/>
                  <a:pt x="718793" y="2561622"/>
                </a:cubicBezTo>
                <a:lnTo>
                  <a:pt x="718223" y="2561433"/>
                </a:lnTo>
                <a:cubicBezTo>
                  <a:pt x="715180" y="2561433"/>
                  <a:pt x="714990" y="2558398"/>
                  <a:pt x="710997" y="2558967"/>
                </a:cubicBezTo>
                <a:close/>
                <a:moveTo>
                  <a:pt x="2694523" y="2557071"/>
                </a:moveTo>
                <a:cubicBezTo>
                  <a:pt x="2689579" y="2578692"/>
                  <a:pt x="2710116" y="2558209"/>
                  <a:pt x="2694523" y="2557071"/>
                </a:cubicBezTo>
                <a:close/>
                <a:moveTo>
                  <a:pt x="1884455" y="2556691"/>
                </a:moveTo>
                <a:cubicBezTo>
                  <a:pt x="1879511" y="2578313"/>
                  <a:pt x="1900238" y="2557829"/>
                  <a:pt x="1884455" y="2556691"/>
                </a:cubicBezTo>
                <a:close/>
                <a:moveTo>
                  <a:pt x="1643526" y="2556691"/>
                </a:moveTo>
                <a:cubicBezTo>
                  <a:pt x="1642195" y="2570347"/>
                  <a:pt x="1645618" y="2579451"/>
                  <a:pt x="1659309" y="2577554"/>
                </a:cubicBezTo>
                <a:cubicBezTo>
                  <a:pt x="1657027" y="2567692"/>
                  <a:pt x="1657407" y="2555174"/>
                  <a:pt x="1643526" y="2556691"/>
                </a:cubicBezTo>
                <a:close/>
                <a:moveTo>
                  <a:pt x="321365" y="2556691"/>
                </a:moveTo>
                <a:cubicBezTo>
                  <a:pt x="316421" y="2578313"/>
                  <a:pt x="336958" y="2557829"/>
                  <a:pt x="321365" y="2556691"/>
                </a:cubicBezTo>
                <a:close/>
                <a:moveTo>
                  <a:pt x="3113439" y="2556312"/>
                </a:moveTo>
                <a:cubicBezTo>
                  <a:pt x="3101459" y="2556501"/>
                  <a:pt x="3098416" y="2563709"/>
                  <a:pt x="3100508" y="2570916"/>
                </a:cubicBezTo>
                <a:lnTo>
                  <a:pt x="3100508" y="2571864"/>
                </a:lnTo>
                <a:cubicBezTo>
                  <a:pt x="3101154" y="2573856"/>
                  <a:pt x="3102048" y="2575771"/>
                  <a:pt x="3103170" y="2577554"/>
                </a:cubicBezTo>
                <a:cubicBezTo>
                  <a:pt x="3106650" y="2582922"/>
                  <a:pt x="3112241" y="2586583"/>
                  <a:pt x="3118573" y="2587606"/>
                </a:cubicBezTo>
                <a:cubicBezTo>
                  <a:pt x="3112678" y="2569968"/>
                  <a:pt x="3108305" y="2579451"/>
                  <a:pt x="3113439" y="2556312"/>
                </a:cubicBezTo>
                <a:close/>
                <a:moveTo>
                  <a:pt x="3751415" y="2555363"/>
                </a:moveTo>
                <a:cubicBezTo>
                  <a:pt x="3746281" y="2576985"/>
                  <a:pt x="3767008" y="2556501"/>
                  <a:pt x="3751415" y="2555363"/>
                </a:cubicBezTo>
                <a:close/>
                <a:moveTo>
                  <a:pt x="3166683" y="2553277"/>
                </a:moveTo>
                <a:cubicBezTo>
                  <a:pt x="3168166" y="2557089"/>
                  <a:pt x="3171570" y="2559821"/>
                  <a:pt x="3175620" y="2560484"/>
                </a:cubicBezTo>
                <a:lnTo>
                  <a:pt x="3176190" y="2560484"/>
                </a:lnTo>
                <a:cubicBezTo>
                  <a:pt x="3176380" y="2558095"/>
                  <a:pt x="3176380" y="2555667"/>
                  <a:pt x="3176190" y="2553277"/>
                </a:cubicBezTo>
                <a:cubicBezTo>
                  <a:pt x="3173034" y="2553486"/>
                  <a:pt x="3169839" y="2553486"/>
                  <a:pt x="3166683" y="2553277"/>
                </a:cubicBezTo>
                <a:close/>
                <a:moveTo>
                  <a:pt x="1921535" y="2552708"/>
                </a:moveTo>
                <a:cubicBezTo>
                  <a:pt x="1920585" y="2560484"/>
                  <a:pt x="1906133" y="2554415"/>
                  <a:pt x="1904992" y="2562002"/>
                </a:cubicBezTo>
                <a:lnTo>
                  <a:pt x="1905752" y="2563140"/>
                </a:lnTo>
                <a:cubicBezTo>
                  <a:pt x="1911457" y="2562969"/>
                  <a:pt x="1917029" y="2564771"/>
                  <a:pt x="1921535" y="2568261"/>
                </a:cubicBezTo>
                <a:cubicBezTo>
                  <a:pt x="1921535" y="2562191"/>
                  <a:pt x="1930853" y="2556501"/>
                  <a:pt x="1921535" y="2552708"/>
                </a:cubicBezTo>
                <a:close/>
                <a:moveTo>
                  <a:pt x="2522051" y="2552519"/>
                </a:moveTo>
                <a:cubicBezTo>
                  <a:pt x="2516917" y="2574140"/>
                  <a:pt x="2537644" y="2553467"/>
                  <a:pt x="2522051" y="2552519"/>
                </a:cubicBezTo>
                <a:close/>
                <a:moveTo>
                  <a:pt x="1215863" y="2552519"/>
                </a:moveTo>
                <a:lnTo>
                  <a:pt x="1215863" y="2562950"/>
                </a:lnTo>
                <a:lnTo>
                  <a:pt x="1226322" y="2562950"/>
                </a:lnTo>
                <a:lnTo>
                  <a:pt x="1226322" y="2552519"/>
                </a:lnTo>
                <a:close/>
                <a:moveTo>
                  <a:pt x="2191938" y="2552139"/>
                </a:moveTo>
                <a:cubicBezTo>
                  <a:pt x="2190607" y="2556122"/>
                  <a:pt x="2187565" y="2558209"/>
                  <a:pt x="2181480" y="2557260"/>
                </a:cubicBezTo>
                <a:cubicBezTo>
                  <a:pt x="2183191" y="2569399"/>
                  <a:pt x="2186804" y="2579830"/>
                  <a:pt x="2197073" y="2583434"/>
                </a:cubicBezTo>
                <a:cubicBezTo>
                  <a:pt x="2197035" y="2577440"/>
                  <a:pt x="2199202" y="2571637"/>
                  <a:pt x="2203158" y="2567123"/>
                </a:cubicBezTo>
                <a:lnTo>
                  <a:pt x="2202397" y="2567692"/>
                </a:lnTo>
                <a:cubicBezTo>
                  <a:pt x="2195932" y="2567692"/>
                  <a:pt x="2189847" y="2566174"/>
                  <a:pt x="2191938" y="2557260"/>
                </a:cubicBezTo>
                <a:cubicBezTo>
                  <a:pt x="2194791" y="2557260"/>
                  <a:pt x="2197833" y="2553087"/>
                  <a:pt x="2191938" y="2552139"/>
                </a:cubicBezTo>
                <a:close/>
                <a:moveTo>
                  <a:pt x="2277699" y="2551191"/>
                </a:moveTo>
                <a:lnTo>
                  <a:pt x="2276178" y="2551570"/>
                </a:lnTo>
                <a:lnTo>
                  <a:pt x="2276807" y="2552453"/>
                </a:lnTo>
                <a:lnTo>
                  <a:pt x="2266433" y="2567123"/>
                </a:lnTo>
                <a:cubicBezTo>
                  <a:pt x="2262344" y="2572860"/>
                  <a:pt x="2260300" y="2578503"/>
                  <a:pt x="2267431" y="2582486"/>
                </a:cubicBezTo>
                <a:cubicBezTo>
                  <a:pt x="2270569" y="2578930"/>
                  <a:pt x="2282477" y="2568332"/>
                  <a:pt x="2281817" y="2559495"/>
                </a:cubicBezTo>
                <a:lnTo>
                  <a:pt x="2276807" y="2552453"/>
                </a:lnTo>
                <a:close/>
                <a:moveTo>
                  <a:pt x="195291" y="2551001"/>
                </a:moveTo>
                <a:cubicBezTo>
                  <a:pt x="195291" y="2558778"/>
                  <a:pt x="176275" y="2572244"/>
                  <a:pt x="190157" y="2576985"/>
                </a:cubicBezTo>
                <a:cubicBezTo>
                  <a:pt x="191678" y="2571485"/>
                  <a:pt x="211074" y="2557829"/>
                  <a:pt x="195291" y="2551570"/>
                </a:cubicBezTo>
                <a:close/>
                <a:moveTo>
                  <a:pt x="3015701" y="2548719"/>
                </a:moveTo>
                <a:lnTo>
                  <a:pt x="3015888" y="2548725"/>
                </a:lnTo>
                <a:lnTo>
                  <a:pt x="3015698" y="2548725"/>
                </a:lnTo>
                <a:close/>
                <a:moveTo>
                  <a:pt x="251958" y="2547587"/>
                </a:moveTo>
                <a:cubicBezTo>
                  <a:pt x="235034" y="2563898"/>
                  <a:pt x="270974" y="2556501"/>
                  <a:pt x="251958" y="2547587"/>
                </a:cubicBezTo>
                <a:close/>
                <a:moveTo>
                  <a:pt x="2501133" y="2547208"/>
                </a:moveTo>
                <a:lnTo>
                  <a:pt x="2501133" y="2557640"/>
                </a:lnTo>
                <a:cubicBezTo>
                  <a:pt x="2491055" y="2546260"/>
                  <a:pt x="2472040" y="2558398"/>
                  <a:pt x="2469758" y="2572433"/>
                </a:cubicBezTo>
                <a:lnTo>
                  <a:pt x="2469758" y="2573382"/>
                </a:lnTo>
                <a:cubicBezTo>
                  <a:pt x="2487633" y="2572244"/>
                  <a:pt x="2485350" y="2556122"/>
                  <a:pt x="2495809" y="2573382"/>
                </a:cubicBezTo>
                <a:cubicBezTo>
                  <a:pt x="2497330" y="2567123"/>
                  <a:pt x="2516917" y="2554415"/>
                  <a:pt x="2501133" y="2547208"/>
                </a:cubicBezTo>
                <a:close/>
                <a:moveTo>
                  <a:pt x="1695629" y="2547208"/>
                </a:moveTo>
                <a:cubicBezTo>
                  <a:pt x="1690114" y="2574899"/>
                  <a:pt x="1711602" y="2553467"/>
                  <a:pt x="1695629" y="2547208"/>
                </a:cubicBezTo>
                <a:close/>
                <a:moveTo>
                  <a:pt x="1846614" y="2546307"/>
                </a:moveTo>
                <a:cubicBezTo>
                  <a:pt x="1842430" y="2545928"/>
                  <a:pt x="1838817" y="2550907"/>
                  <a:pt x="1848325" y="2562381"/>
                </a:cubicBezTo>
                <a:cubicBezTo>
                  <a:pt x="1855551" y="2552424"/>
                  <a:pt x="1850797" y="2546686"/>
                  <a:pt x="1846614" y="2546307"/>
                </a:cubicBezTo>
                <a:close/>
                <a:moveTo>
                  <a:pt x="3453249" y="2546260"/>
                </a:moveTo>
                <a:cubicBezTo>
                  <a:pt x="3448305" y="2567881"/>
                  <a:pt x="3469032" y="2547397"/>
                  <a:pt x="3453249" y="2546260"/>
                </a:cubicBezTo>
                <a:close/>
                <a:moveTo>
                  <a:pt x="2999725" y="2546260"/>
                </a:moveTo>
                <a:cubicBezTo>
                  <a:pt x="3000314" y="2545709"/>
                  <a:pt x="3001227" y="2545709"/>
                  <a:pt x="3001817" y="2546260"/>
                </a:cubicBezTo>
                <a:lnTo>
                  <a:pt x="3002007" y="2546260"/>
                </a:lnTo>
                <a:cubicBezTo>
                  <a:pt x="3002539" y="2546961"/>
                  <a:pt x="3002463" y="2547929"/>
                  <a:pt x="3001817" y="2548535"/>
                </a:cubicBezTo>
                <a:cubicBezTo>
                  <a:pt x="3001208" y="2549010"/>
                  <a:pt x="3000333" y="2549010"/>
                  <a:pt x="2999725" y="2548535"/>
                </a:cubicBezTo>
                <a:cubicBezTo>
                  <a:pt x="2999668" y="2548497"/>
                  <a:pt x="2999630" y="2548441"/>
                  <a:pt x="2999592" y="2548403"/>
                </a:cubicBezTo>
                <a:cubicBezTo>
                  <a:pt x="2999040" y="2547777"/>
                  <a:pt x="2999097" y="2546810"/>
                  <a:pt x="2999725" y="2546260"/>
                </a:cubicBezTo>
                <a:close/>
                <a:moveTo>
                  <a:pt x="3011705" y="2545880"/>
                </a:moveTo>
                <a:cubicBezTo>
                  <a:pt x="3014367" y="2545880"/>
                  <a:pt x="3016839" y="2545311"/>
                  <a:pt x="3017219" y="2545880"/>
                </a:cubicBezTo>
                <a:lnTo>
                  <a:pt x="3015701" y="2548719"/>
                </a:lnTo>
                <a:lnTo>
                  <a:pt x="3010184" y="2548535"/>
                </a:lnTo>
                <a:lnTo>
                  <a:pt x="3006761" y="2547397"/>
                </a:lnTo>
                <a:close/>
                <a:moveTo>
                  <a:pt x="1606826" y="2545880"/>
                </a:moveTo>
                <a:cubicBezTo>
                  <a:pt x="1605875" y="2560484"/>
                  <a:pt x="1589712" y="2560295"/>
                  <a:pt x="1585908" y="2572054"/>
                </a:cubicBezTo>
                <a:cubicBezTo>
                  <a:pt x="1597318" y="2573951"/>
                  <a:pt x="1597318" y="2586469"/>
                  <a:pt x="1607016" y="2587986"/>
                </a:cubicBezTo>
                <a:lnTo>
                  <a:pt x="1606826" y="2587606"/>
                </a:lnTo>
                <a:cubicBezTo>
                  <a:pt x="1603973" y="2572623"/>
                  <a:pt x="1625841" y="2560295"/>
                  <a:pt x="1606826" y="2545880"/>
                </a:cubicBezTo>
                <a:close/>
                <a:moveTo>
                  <a:pt x="1419521" y="2545880"/>
                </a:moveTo>
                <a:cubicBezTo>
                  <a:pt x="1414577" y="2567502"/>
                  <a:pt x="1435114" y="2547018"/>
                  <a:pt x="1419521" y="2545880"/>
                </a:cubicBezTo>
                <a:close/>
                <a:moveTo>
                  <a:pt x="3306828" y="2545691"/>
                </a:moveTo>
                <a:cubicBezTo>
                  <a:pt x="3301884" y="2567312"/>
                  <a:pt x="3322611" y="2546828"/>
                  <a:pt x="3306828" y="2545691"/>
                </a:cubicBezTo>
                <a:close/>
                <a:moveTo>
                  <a:pt x="2109030" y="2545691"/>
                </a:moveTo>
                <a:cubicBezTo>
                  <a:pt x="2103896" y="2567312"/>
                  <a:pt x="2124623" y="2546828"/>
                  <a:pt x="2109030" y="2545691"/>
                </a:cubicBezTo>
                <a:close/>
                <a:moveTo>
                  <a:pt x="1942453" y="2541707"/>
                </a:moveTo>
                <a:cubicBezTo>
                  <a:pt x="1936748" y="2569209"/>
                  <a:pt x="1958236" y="2547777"/>
                  <a:pt x="1942453" y="2541707"/>
                </a:cubicBezTo>
                <a:close/>
                <a:moveTo>
                  <a:pt x="1806490" y="2541518"/>
                </a:moveTo>
                <a:cubicBezTo>
                  <a:pt x="1805581" y="2548573"/>
                  <a:pt x="1810050" y="2555231"/>
                  <a:pt x="1816949" y="2557071"/>
                </a:cubicBezTo>
                <a:cubicBezTo>
                  <a:pt x="1815618" y="2548535"/>
                  <a:pt x="1816949" y="2538673"/>
                  <a:pt x="1806490" y="2541518"/>
                </a:cubicBezTo>
                <a:close/>
                <a:moveTo>
                  <a:pt x="1711412" y="2541518"/>
                </a:moveTo>
                <a:cubicBezTo>
                  <a:pt x="1706468" y="2563140"/>
                  <a:pt x="1727005" y="2542466"/>
                  <a:pt x="1711412" y="2541518"/>
                </a:cubicBezTo>
                <a:close/>
                <a:moveTo>
                  <a:pt x="1680226" y="2541518"/>
                </a:moveTo>
                <a:cubicBezTo>
                  <a:pt x="1674521" y="2569019"/>
                  <a:pt x="1696199" y="2547587"/>
                  <a:pt x="1680226" y="2541518"/>
                </a:cubicBezTo>
                <a:close/>
                <a:moveTo>
                  <a:pt x="2355878" y="2540759"/>
                </a:moveTo>
                <a:cubicBezTo>
                  <a:pt x="2351385" y="2541850"/>
                  <a:pt x="2346631" y="2547113"/>
                  <a:pt x="2355093" y="2553277"/>
                </a:cubicBezTo>
                <a:cubicBezTo>
                  <a:pt x="2364601" y="2542751"/>
                  <a:pt x="2360370" y="2539669"/>
                  <a:pt x="2355878" y="2540759"/>
                </a:cubicBezTo>
                <a:close/>
                <a:moveTo>
                  <a:pt x="3113439" y="2540759"/>
                </a:moveTo>
                <a:cubicBezTo>
                  <a:pt x="3108305" y="2562381"/>
                  <a:pt x="3129032" y="2541707"/>
                  <a:pt x="3113439" y="2540759"/>
                </a:cubicBezTo>
                <a:close/>
                <a:moveTo>
                  <a:pt x="2046278" y="2540569"/>
                </a:moveTo>
                <a:cubicBezTo>
                  <a:pt x="2041144" y="2562191"/>
                  <a:pt x="2061871" y="2541518"/>
                  <a:pt x="2046278" y="2540569"/>
                </a:cubicBezTo>
                <a:close/>
                <a:moveTo>
                  <a:pt x="2091726" y="2540190"/>
                </a:moveTo>
                <a:lnTo>
                  <a:pt x="2091688" y="2540290"/>
                </a:lnTo>
                <a:lnTo>
                  <a:pt x="2066293" y="2544434"/>
                </a:lnTo>
                <a:cubicBezTo>
                  <a:pt x="2059019" y="2547635"/>
                  <a:pt x="2053695" y="2552993"/>
                  <a:pt x="2051983" y="2561622"/>
                </a:cubicBezTo>
                <a:cubicBezTo>
                  <a:pt x="2062394" y="2556928"/>
                  <a:pt x="2079544" y="2558635"/>
                  <a:pt x="2087468" y="2551220"/>
                </a:cubicBezTo>
                <a:lnTo>
                  <a:pt x="2091688" y="2540290"/>
                </a:lnTo>
                <a:lnTo>
                  <a:pt x="2092296" y="2540190"/>
                </a:lnTo>
                <a:close/>
                <a:moveTo>
                  <a:pt x="325478" y="2538981"/>
                </a:moveTo>
                <a:cubicBezTo>
                  <a:pt x="321128" y="2539194"/>
                  <a:pt x="317182" y="2543604"/>
                  <a:pt x="326690" y="2551570"/>
                </a:cubicBezTo>
                <a:cubicBezTo>
                  <a:pt x="334582" y="2542751"/>
                  <a:pt x="329828" y="2538768"/>
                  <a:pt x="325478" y="2538981"/>
                </a:cubicBezTo>
                <a:close/>
                <a:moveTo>
                  <a:pt x="2928986" y="2537345"/>
                </a:moveTo>
                <a:cubicBezTo>
                  <a:pt x="2930356" y="2537573"/>
                  <a:pt x="2931630" y="2538237"/>
                  <a:pt x="2932599" y="2539242"/>
                </a:cubicBezTo>
                <a:lnTo>
                  <a:pt x="2933170" y="2539242"/>
                </a:lnTo>
                <a:cubicBezTo>
                  <a:pt x="2934311" y="2540380"/>
                  <a:pt x="2934691" y="2541518"/>
                  <a:pt x="2933170" y="2540759"/>
                </a:cubicBezTo>
                <a:lnTo>
                  <a:pt x="2931649" y="2540759"/>
                </a:lnTo>
                <a:close/>
                <a:moveTo>
                  <a:pt x="236365" y="2537156"/>
                </a:moveTo>
                <a:cubicBezTo>
                  <a:pt x="231421" y="2558778"/>
                  <a:pt x="251958" y="2538294"/>
                  <a:pt x="236365" y="2537156"/>
                </a:cubicBezTo>
                <a:close/>
                <a:moveTo>
                  <a:pt x="3245407" y="2536966"/>
                </a:moveTo>
                <a:lnTo>
                  <a:pt x="3258148" y="2542276"/>
                </a:lnTo>
                <a:lnTo>
                  <a:pt x="3253204" y="2546260"/>
                </a:lnTo>
                <a:lnTo>
                  <a:pt x="3262522" y="2557450"/>
                </a:lnTo>
                <a:cubicBezTo>
                  <a:pt x="3266192" y="2561414"/>
                  <a:pt x="3269272" y="2565890"/>
                  <a:pt x="3271649" y="2570726"/>
                </a:cubicBezTo>
                <a:cubicBezTo>
                  <a:pt x="3270546" y="2572983"/>
                  <a:pt x="3268911" y="2574937"/>
                  <a:pt x="3266895" y="2576416"/>
                </a:cubicBezTo>
                <a:lnTo>
                  <a:pt x="3262141" y="2580210"/>
                </a:lnTo>
                <a:lnTo>
                  <a:pt x="3248070" y="2568640"/>
                </a:lnTo>
                <a:lnTo>
                  <a:pt x="3243506" y="2555363"/>
                </a:lnTo>
                <a:lnTo>
                  <a:pt x="3239132" y="2542087"/>
                </a:lnTo>
                <a:close/>
                <a:moveTo>
                  <a:pt x="1727005" y="2536776"/>
                </a:moveTo>
                <a:cubicBezTo>
                  <a:pt x="1711222" y="2554415"/>
                  <a:pt x="1746020" y="2552708"/>
                  <a:pt x="1727005" y="2536776"/>
                </a:cubicBezTo>
                <a:close/>
                <a:moveTo>
                  <a:pt x="137864" y="2535828"/>
                </a:moveTo>
                <a:cubicBezTo>
                  <a:pt x="118848" y="2534500"/>
                  <a:pt x="102304" y="2551001"/>
                  <a:pt x="111622" y="2562002"/>
                </a:cubicBezTo>
                <a:cubicBezTo>
                  <a:pt x="123792" y="2556691"/>
                  <a:pt x="135962" y="2551381"/>
                  <a:pt x="137864" y="2535828"/>
                </a:cubicBezTo>
                <a:close/>
                <a:moveTo>
                  <a:pt x="2964736" y="2535638"/>
                </a:moveTo>
                <a:lnTo>
                  <a:pt x="2965170" y="2535882"/>
                </a:lnTo>
                <a:lnTo>
                  <a:pt x="2964736" y="2536018"/>
                </a:lnTo>
                <a:close/>
                <a:moveTo>
                  <a:pt x="3719849" y="2534500"/>
                </a:moveTo>
                <a:cubicBezTo>
                  <a:pt x="3714905" y="2556312"/>
                  <a:pt x="3735632" y="2535638"/>
                  <a:pt x="3719849" y="2534500"/>
                </a:cubicBezTo>
                <a:close/>
                <a:moveTo>
                  <a:pt x="3418997" y="2533884"/>
                </a:moveTo>
                <a:cubicBezTo>
                  <a:pt x="3416977" y="2534500"/>
                  <a:pt x="3415123" y="2537725"/>
                  <a:pt x="3415408" y="2541518"/>
                </a:cubicBezTo>
                <a:lnTo>
                  <a:pt x="3416549" y="2541707"/>
                </a:lnTo>
                <a:lnTo>
                  <a:pt x="3421493" y="2539432"/>
                </a:lnTo>
                <a:lnTo>
                  <a:pt x="3423584" y="2541897"/>
                </a:lnTo>
                <a:cubicBezTo>
                  <a:pt x="3423204" y="2535259"/>
                  <a:pt x="3421017" y="2533268"/>
                  <a:pt x="3418997" y="2533884"/>
                </a:cubicBezTo>
                <a:close/>
                <a:moveTo>
                  <a:pt x="2971823" y="2533801"/>
                </a:moveTo>
                <a:cubicBezTo>
                  <a:pt x="2979034" y="2538104"/>
                  <a:pt x="2984132" y="2557877"/>
                  <a:pt x="2964736" y="2556312"/>
                </a:cubicBezTo>
                <a:cubicBezTo>
                  <a:pt x="2961028" y="2549057"/>
                  <a:pt x="2971653" y="2542976"/>
                  <a:pt x="2970619" y="2538949"/>
                </a:cubicBezTo>
                <a:lnTo>
                  <a:pt x="2965170" y="2535882"/>
                </a:lnTo>
                <a:close/>
                <a:moveTo>
                  <a:pt x="3398309" y="2532634"/>
                </a:moveTo>
                <a:cubicBezTo>
                  <a:pt x="3397640" y="2532663"/>
                  <a:pt x="3396820" y="2533647"/>
                  <a:pt x="3395822" y="2536018"/>
                </a:cubicBezTo>
                <a:cubicBezTo>
                  <a:pt x="3388215" y="2550243"/>
                  <a:pt x="3415788" y="2553846"/>
                  <a:pt x="3400386" y="2546260"/>
                </a:cubicBezTo>
                <a:lnTo>
                  <a:pt x="3400956" y="2546449"/>
                </a:lnTo>
                <a:cubicBezTo>
                  <a:pt x="3400956" y="2541044"/>
                  <a:pt x="3400314" y="2532544"/>
                  <a:pt x="3398309" y="2532634"/>
                </a:cubicBezTo>
                <a:close/>
                <a:moveTo>
                  <a:pt x="1042060" y="2531655"/>
                </a:moveTo>
                <a:lnTo>
                  <a:pt x="1042060" y="2541518"/>
                </a:lnTo>
                <a:lnTo>
                  <a:pt x="1044151" y="2541518"/>
                </a:lnTo>
                <a:lnTo>
                  <a:pt x="1045863" y="2541518"/>
                </a:lnTo>
                <a:lnTo>
                  <a:pt x="1052518" y="2539811"/>
                </a:lnTo>
                <a:lnTo>
                  <a:pt x="1052518" y="2531655"/>
                </a:lnTo>
                <a:close/>
                <a:moveTo>
                  <a:pt x="2129757" y="2530707"/>
                </a:moveTo>
                <a:cubicBezTo>
                  <a:pt x="2128426" y="2534690"/>
                  <a:pt x="2125383" y="2536776"/>
                  <a:pt x="2119108" y="2535828"/>
                </a:cubicBezTo>
                <a:cubicBezTo>
                  <a:pt x="2119108" y="2548915"/>
                  <a:pt x="2130898" y="2548535"/>
                  <a:pt x="2134891" y="2556691"/>
                </a:cubicBezTo>
                <a:cubicBezTo>
                  <a:pt x="2136222" y="2546828"/>
                  <a:pt x="2129757" y="2545311"/>
                  <a:pt x="2129757" y="2535828"/>
                </a:cubicBezTo>
                <a:cubicBezTo>
                  <a:pt x="2132610" y="2535828"/>
                  <a:pt x="2135652" y="2531655"/>
                  <a:pt x="2129757" y="2530707"/>
                </a:cubicBezTo>
                <a:close/>
                <a:moveTo>
                  <a:pt x="342282" y="2530707"/>
                </a:moveTo>
                <a:cubicBezTo>
                  <a:pt x="337338" y="2552329"/>
                  <a:pt x="357875" y="2530707"/>
                  <a:pt x="342282" y="2530707"/>
                </a:cubicBezTo>
                <a:close/>
                <a:moveTo>
                  <a:pt x="3029580" y="2530328"/>
                </a:moveTo>
                <a:lnTo>
                  <a:pt x="3031164" y="2531147"/>
                </a:lnTo>
                <a:lnTo>
                  <a:pt x="3029672" y="2538232"/>
                </a:lnTo>
                <a:close/>
                <a:moveTo>
                  <a:pt x="55145" y="2529948"/>
                </a:moveTo>
                <a:cubicBezTo>
                  <a:pt x="49441" y="2557640"/>
                  <a:pt x="70929" y="2536018"/>
                  <a:pt x="55145" y="2529948"/>
                </a:cubicBezTo>
                <a:close/>
                <a:moveTo>
                  <a:pt x="3012318" y="2529643"/>
                </a:moveTo>
                <a:lnTo>
                  <a:pt x="3012465" y="2529759"/>
                </a:lnTo>
                <a:lnTo>
                  <a:pt x="3012275" y="2529759"/>
                </a:lnTo>
                <a:close/>
                <a:moveTo>
                  <a:pt x="29760" y="2526842"/>
                </a:moveTo>
                <a:lnTo>
                  <a:pt x="23610" y="2530267"/>
                </a:lnTo>
                <a:lnTo>
                  <a:pt x="22819" y="2529948"/>
                </a:lnTo>
                <a:lnTo>
                  <a:pt x="22819" y="2530707"/>
                </a:lnTo>
                <a:lnTo>
                  <a:pt x="23610" y="2530267"/>
                </a:lnTo>
                <a:lnTo>
                  <a:pt x="31472" y="2533433"/>
                </a:lnTo>
                <a:cubicBezTo>
                  <a:pt x="34134" y="2534595"/>
                  <a:pt x="36511" y="2534595"/>
                  <a:pt x="38412" y="2529948"/>
                </a:cubicBezTo>
                <a:cubicBezTo>
                  <a:pt x="35370" y="2529948"/>
                  <a:pt x="32422" y="2527814"/>
                  <a:pt x="29760" y="2526842"/>
                </a:cubicBezTo>
                <a:close/>
                <a:moveTo>
                  <a:pt x="1916211" y="2526534"/>
                </a:moveTo>
                <a:cubicBezTo>
                  <a:pt x="1916591" y="2534690"/>
                  <a:pt x="1910126" y="2551570"/>
                  <a:pt x="1925909" y="2546260"/>
                </a:cubicBezTo>
                <a:lnTo>
                  <a:pt x="1926670" y="2547397"/>
                </a:lnTo>
                <a:cubicBezTo>
                  <a:pt x="1928191" y="2535448"/>
                  <a:pt x="1925338" y="2528431"/>
                  <a:pt x="1916211" y="2526534"/>
                </a:cubicBezTo>
                <a:close/>
                <a:moveTo>
                  <a:pt x="2532509" y="2526345"/>
                </a:moveTo>
                <a:cubicBezTo>
                  <a:pt x="2527565" y="2547966"/>
                  <a:pt x="2548102" y="2527483"/>
                  <a:pt x="2532509" y="2526345"/>
                </a:cubicBezTo>
                <a:close/>
                <a:moveTo>
                  <a:pt x="854565" y="2526155"/>
                </a:moveTo>
                <a:cubicBezTo>
                  <a:pt x="834599" y="2522551"/>
                  <a:pt x="838021" y="2541518"/>
                  <a:pt x="848860" y="2546260"/>
                </a:cubicBezTo>
                <a:lnTo>
                  <a:pt x="849431" y="2547018"/>
                </a:lnTo>
                <a:cubicBezTo>
                  <a:pt x="851142" y="2540001"/>
                  <a:pt x="856847" y="2537156"/>
                  <a:pt x="854565" y="2526155"/>
                </a:cubicBezTo>
                <a:close/>
                <a:moveTo>
                  <a:pt x="2554377" y="2520275"/>
                </a:moveTo>
                <a:cubicBezTo>
                  <a:pt x="2549243" y="2541897"/>
                  <a:pt x="2569970" y="2521224"/>
                  <a:pt x="2554377" y="2520275"/>
                </a:cubicBezTo>
                <a:close/>
                <a:moveTo>
                  <a:pt x="1664443" y="2520275"/>
                </a:moveTo>
                <a:lnTo>
                  <a:pt x="1664443" y="2530707"/>
                </a:lnTo>
                <a:lnTo>
                  <a:pt x="1674902" y="2530707"/>
                </a:lnTo>
                <a:lnTo>
                  <a:pt x="1674902" y="2520275"/>
                </a:lnTo>
                <a:close/>
                <a:moveTo>
                  <a:pt x="2318797" y="2520228"/>
                </a:moveTo>
                <a:cubicBezTo>
                  <a:pt x="2305225" y="2522978"/>
                  <a:pt x="2289394" y="2534595"/>
                  <a:pt x="2277509" y="2540949"/>
                </a:cubicBezTo>
                <a:cubicBezTo>
                  <a:pt x="2279030" y="2558778"/>
                  <a:pt x="2289299" y="2565226"/>
                  <a:pt x="2287017" y="2581348"/>
                </a:cubicBezTo>
                <a:cubicBezTo>
                  <a:pt x="2300708" y="2585710"/>
                  <a:pt x="2296335" y="2571675"/>
                  <a:pt x="2303560" y="2569399"/>
                </a:cubicBezTo>
                <a:cubicBezTo>
                  <a:pt x="2307174" y="2597659"/>
                  <a:pt x="2321625" y="2614918"/>
                  <a:pt x="2322576" y="2645265"/>
                </a:cubicBezTo>
                <a:lnTo>
                  <a:pt x="2324797" y="2620713"/>
                </a:lnTo>
                <a:lnTo>
                  <a:pt x="2333605" y="2614918"/>
                </a:lnTo>
                <a:cubicBezTo>
                  <a:pt x="2328661" y="2610367"/>
                  <a:pt x="2325429" y="2609987"/>
                  <a:pt x="2323337" y="2611315"/>
                </a:cubicBezTo>
                <a:cubicBezTo>
                  <a:pt x="2318393" y="2580968"/>
                  <a:pt x="2308505" y="2547777"/>
                  <a:pt x="2346536" y="2552708"/>
                </a:cubicBezTo>
                <a:cubicBezTo>
                  <a:pt x="2343684" y="2523595"/>
                  <a:pt x="2332370" y="2517478"/>
                  <a:pt x="2318797" y="2520228"/>
                </a:cubicBezTo>
                <a:close/>
                <a:moveTo>
                  <a:pt x="3730498" y="2518948"/>
                </a:moveTo>
                <a:cubicBezTo>
                  <a:pt x="3725364" y="2540569"/>
                  <a:pt x="3746091" y="2519896"/>
                  <a:pt x="3730498" y="2518948"/>
                </a:cubicBezTo>
                <a:close/>
                <a:moveTo>
                  <a:pt x="3160788" y="2518758"/>
                </a:moveTo>
                <a:cubicBezTo>
                  <a:pt x="3160388" y="2519991"/>
                  <a:pt x="3160141" y="2521262"/>
                  <a:pt x="3160027" y="2522551"/>
                </a:cubicBezTo>
                <a:lnTo>
                  <a:pt x="3160407" y="2522931"/>
                </a:lnTo>
                <a:cubicBezTo>
                  <a:pt x="3160407" y="2529759"/>
                  <a:pt x="3163260" y="2529190"/>
                  <a:pt x="3165542" y="2526345"/>
                </a:cubicBezTo>
                <a:cubicBezTo>
                  <a:pt x="3167823" y="2523500"/>
                  <a:pt x="3168014" y="2519137"/>
                  <a:pt x="3160788" y="2518758"/>
                </a:cubicBezTo>
                <a:close/>
                <a:moveTo>
                  <a:pt x="1095874" y="2518758"/>
                </a:moveTo>
                <a:lnTo>
                  <a:pt x="1092641" y="2522551"/>
                </a:lnTo>
                <a:lnTo>
                  <a:pt x="1087127" y="2528621"/>
                </a:lnTo>
                <a:lnTo>
                  <a:pt x="1093022" y="2529569"/>
                </a:lnTo>
                <a:cubicBezTo>
                  <a:pt x="1094026" y="2529797"/>
                  <a:pt x="1094988" y="2530176"/>
                  <a:pt x="1095874" y="2530707"/>
                </a:cubicBezTo>
                <a:close/>
                <a:moveTo>
                  <a:pt x="127521" y="2517368"/>
                </a:moveTo>
                <a:cubicBezTo>
                  <a:pt x="128047" y="2519671"/>
                  <a:pt x="142665" y="2533363"/>
                  <a:pt x="133110" y="2520275"/>
                </a:cubicBezTo>
                <a:cubicBezTo>
                  <a:pt x="128737" y="2517098"/>
                  <a:pt x="127346" y="2516601"/>
                  <a:pt x="127521" y="2517368"/>
                </a:cubicBezTo>
                <a:close/>
                <a:moveTo>
                  <a:pt x="1240203" y="2515344"/>
                </a:moveTo>
                <a:lnTo>
                  <a:pt x="1240203" y="2525776"/>
                </a:lnTo>
                <a:lnTo>
                  <a:pt x="1250662" y="2525776"/>
                </a:lnTo>
                <a:lnTo>
                  <a:pt x="1250662" y="2515344"/>
                </a:lnTo>
                <a:close/>
                <a:moveTo>
                  <a:pt x="1580964" y="2514965"/>
                </a:moveTo>
                <a:cubicBezTo>
                  <a:pt x="1560427" y="2527862"/>
                  <a:pt x="1598269" y="2522551"/>
                  <a:pt x="1580964" y="2514965"/>
                </a:cubicBezTo>
                <a:close/>
                <a:moveTo>
                  <a:pt x="2642420" y="2514585"/>
                </a:moveTo>
                <a:cubicBezTo>
                  <a:pt x="2640214" y="2514111"/>
                  <a:pt x="2638046" y="2515439"/>
                  <a:pt x="2637476" y="2517620"/>
                </a:cubicBezTo>
                <a:cubicBezTo>
                  <a:pt x="2637286" y="2518360"/>
                  <a:pt x="2637286" y="2519156"/>
                  <a:pt x="2637476" y="2519896"/>
                </a:cubicBezTo>
                <a:cubicBezTo>
                  <a:pt x="2637172" y="2522267"/>
                  <a:pt x="2636658" y="2524619"/>
                  <a:pt x="2635955" y="2526914"/>
                </a:cubicBezTo>
                <a:lnTo>
                  <a:pt x="2635955" y="2527862"/>
                </a:lnTo>
                <a:cubicBezTo>
                  <a:pt x="2634814" y="2531845"/>
                  <a:pt x="2633483" y="2535448"/>
                  <a:pt x="2632532" y="2534500"/>
                </a:cubicBezTo>
                <a:cubicBezTo>
                  <a:pt x="2641659" y="2545691"/>
                  <a:pt x="2644322" y="2529948"/>
                  <a:pt x="2641089" y="2522551"/>
                </a:cubicBezTo>
                <a:cubicBezTo>
                  <a:pt x="2643105" y="2522798"/>
                  <a:pt x="2644987" y="2521489"/>
                  <a:pt x="2645462" y="2519517"/>
                </a:cubicBezTo>
                <a:cubicBezTo>
                  <a:pt x="2645843" y="2517336"/>
                  <a:pt x="2644531" y="2515230"/>
                  <a:pt x="2642420" y="2514585"/>
                </a:cubicBezTo>
                <a:close/>
                <a:moveTo>
                  <a:pt x="1419521" y="2514585"/>
                </a:moveTo>
                <a:cubicBezTo>
                  <a:pt x="1414577" y="2536207"/>
                  <a:pt x="1435114" y="2515723"/>
                  <a:pt x="1419521" y="2514585"/>
                </a:cubicBezTo>
                <a:close/>
                <a:moveTo>
                  <a:pt x="3746091" y="2513637"/>
                </a:moveTo>
                <a:cubicBezTo>
                  <a:pt x="3741147" y="2535259"/>
                  <a:pt x="3761684" y="2514775"/>
                  <a:pt x="3746091" y="2513637"/>
                </a:cubicBezTo>
                <a:close/>
                <a:moveTo>
                  <a:pt x="3093282" y="2512499"/>
                </a:moveTo>
                <a:lnTo>
                  <a:pt x="3092521" y="2513637"/>
                </a:lnTo>
                <a:lnTo>
                  <a:pt x="3093282" y="2513937"/>
                </a:lnTo>
                <a:lnTo>
                  <a:pt x="3093282" y="2516482"/>
                </a:lnTo>
                <a:lnTo>
                  <a:pt x="3099747" y="2516482"/>
                </a:lnTo>
                <a:lnTo>
                  <a:pt x="3093282" y="2513937"/>
                </a:lnTo>
                <a:close/>
                <a:moveTo>
                  <a:pt x="185398" y="2510635"/>
                </a:moveTo>
                <a:cubicBezTo>
                  <a:pt x="186449" y="2512369"/>
                  <a:pt x="200711" y="2526345"/>
                  <a:pt x="190157" y="2514396"/>
                </a:cubicBezTo>
                <a:cubicBezTo>
                  <a:pt x="186164" y="2510840"/>
                  <a:pt x="185047" y="2510058"/>
                  <a:pt x="185398" y="2510635"/>
                </a:cubicBezTo>
                <a:close/>
                <a:moveTo>
                  <a:pt x="1832542" y="2510223"/>
                </a:moveTo>
                <a:cubicBezTo>
                  <a:pt x="1815618" y="2526345"/>
                  <a:pt x="1851558" y="2518948"/>
                  <a:pt x="1832542" y="2510223"/>
                </a:cubicBezTo>
                <a:close/>
                <a:moveTo>
                  <a:pt x="1785573" y="2510223"/>
                </a:moveTo>
                <a:lnTo>
                  <a:pt x="1785573" y="2520655"/>
                </a:lnTo>
                <a:lnTo>
                  <a:pt x="1796032" y="2520655"/>
                </a:lnTo>
                <a:lnTo>
                  <a:pt x="1796032" y="2510223"/>
                </a:lnTo>
                <a:close/>
                <a:moveTo>
                  <a:pt x="1701904" y="2510223"/>
                </a:moveTo>
                <a:cubicBezTo>
                  <a:pt x="1698862" y="2521224"/>
                  <a:pt x="1716736" y="2538483"/>
                  <a:pt x="1722061" y="2525396"/>
                </a:cubicBezTo>
                <a:lnTo>
                  <a:pt x="1722821" y="2525776"/>
                </a:lnTo>
                <a:cubicBezTo>
                  <a:pt x="1712173" y="2524258"/>
                  <a:pt x="1712553" y="2511740"/>
                  <a:pt x="1701904" y="2510223"/>
                </a:cubicBezTo>
                <a:close/>
                <a:moveTo>
                  <a:pt x="1156534" y="2510223"/>
                </a:moveTo>
                <a:cubicBezTo>
                  <a:pt x="1162952" y="2524590"/>
                  <a:pt x="1157069" y="2533943"/>
                  <a:pt x="1160465" y="2540522"/>
                </a:cubicBezTo>
                <a:lnTo>
                  <a:pt x="1167151" y="2545786"/>
                </a:lnTo>
                <a:lnTo>
                  <a:pt x="1166993" y="2546639"/>
                </a:lnTo>
                <a:lnTo>
                  <a:pt x="1167753" y="2546260"/>
                </a:lnTo>
                <a:lnTo>
                  <a:pt x="1167151" y="2545786"/>
                </a:lnTo>
                <a:lnTo>
                  <a:pt x="1170963" y="2525231"/>
                </a:lnTo>
                <a:cubicBezTo>
                  <a:pt x="1169322" y="2517241"/>
                  <a:pt x="1164616" y="2510318"/>
                  <a:pt x="1156534" y="2510223"/>
                </a:cubicBezTo>
                <a:close/>
                <a:moveTo>
                  <a:pt x="1933721" y="2510116"/>
                </a:moveTo>
                <a:cubicBezTo>
                  <a:pt x="1927704" y="2514846"/>
                  <a:pt x="1929522" y="2531845"/>
                  <a:pt x="1936368" y="2530707"/>
                </a:cubicBezTo>
                <a:lnTo>
                  <a:pt x="1937128" y="2531466"/>
                </a:lnTo>
                <a:cubicBezTo>
                  <a:pt x="1936120" y="2524087"/>
                  <a:pt x="1938022" y="2516596"/>
                  <a:pt x="1942453" y="2510602"/>
                </a:cubicBezTo>
                <a:cubicBezTo>
                  <a:pt x="1938603" y="2508326"/>
                  <a:pt x="1935726" y="2508540"/>
                  <a:pt x="1933721" y="2510116"/>
                </a:cubicBezTo>
                <a:close/>
                <a:moveTo>
                  <a:pt x="1465471" y="2510013"/>
                </a:moveTo>
                <a:cubicBezTo>
                  <a:pt x="1462010" y="2509844"/>
                  <a:pt x="1458551" y="2511314"/>
                  <a:pt x="1455651" y="2514965"/>
                </a:cubicBezTo>
                <a:cubicBezTo>
                  <a:pt x="1471434" y="2516292"/>
                  <a:pt x="1471434" y="2533742"/>
                  <a:pt x="1481512" y="2541518"/>
                </a:cubicBezTo>
                <a:lnTo>
                  <a:pt x="1481702" y="2541138"/>
                </a:lnTo>
                <a:cubicBezTo>
                  <a:pt x="1486266" y="2525776"/>
                  <a:pt x="1475856" y="2510519"/>
                  <a:pt x="1465471" y="2510013"/>
                </a:cubicBezTo>
                <a:close/>
                <a:moveTo>
                  <a:pt x="2072330" y="2509844"/>
                </a:moveTo>
                <a:cubicBezTo>
                  <a:pt x="2072710" y="2509654"/>
                  <a:pt x="2069097" y="2527483"/>
                  <a:pt x="2067195" y="2525396"/>
                </a:cubicBezTo>
                <a:cubicBezTo>
                  <a:pt x="2079746" y="2537914"/>
                  <a:pt x="2080697" y="2508326"/>
                  <a:pt x="2072330" y="2509844"/>
                </a:cubicBezTo>
                <a:close/>
                <a:moveTo>
                  <a:pt x="3646829" y="2509275"/>
                </a:moveTo>
                <a:cubicBezTo>
                  <a:pt x="3641694" y="2530897"/>
                  <a:pt x="3662422" y="2510223"/>
                  <a:pt x="3646829" y="2509275"/>
                </a:cubicBezTo>
                <a:close/>
                <a:moveTo>
                  <a:pt x="3333070" y="2509275"/>
                </a:moveTo>
                <a:cubicBezTo>
                  <a:pt x="3338965" y="2526724"/>
                  <a:pt x="3315575" y="2513827"/>
                  <a:pt x="3322041" y="2530707"/>
                </a:cubicBezTo>
                <a:lnTo>
                  <a:pt x="3322611" y="2530138"/>
                </a:lnTo>
                <a:cubicBezTo>
                  <a:pt x="3334211" y="2533931"/>
                  <a:pt x="3344099" y="2511171"/>
                  <a:pt x="3333070" y="2509275"/>
                </a:cubicBezTo>
                <a:close/>
                <a:moveTo>
                  <a:pt x="3476908" y="2508816"/>
                </a:moveTo>
                <a:cubicBezTo>
                  <a:pt x="3476210" y="2509323"/>
                  <a:pt x="3473738" y="2511124"/>
                  <a:pt x="3468461" y="2514965"/>
                </a:cubicBezTo>
                <a:lnTo>
                  <a:pt x="3468688" y="2514965"/>
                </a:lnTo>
                <a:lnTo>
                  <a:pt x="3463137" y="2519137"/>
                </a:lnTo>
                <a:lnTo>
                  <a:pt x="3469032" y="2514965"/>
                </a:lnTo>
                <a:lnTo>
                  <a:pt x="3468688" y="2514965"/>
                </a:lnTo>
                <a:lnTo>
                  <a:pt x="3474713" y="2510437"/>
                </a:lnTo>
                <a:cubicBezTo>
                  <a:pt x="3476531" y="2509097"/>
                  <a:pt x="3477607" y="2508309"/>
                  <a:pt x="3476908" y="2508816"/>
                </a:cubicBezTo>
                <a:close/>
                <a:moveTo>
                  <a:pt x="690460" y="2508137"/>
                </a:moveTo>
                <a:cubicBezTo>
                  <a:pt x="683213" y="2508137"/>
                  <a:pt x="677339" y="2513997"/>
                  <a:pt x="677339" y="2521224"/>
                </a:cubicBezTo>
                <a:cubicBezTo>
                  <a:pt x="677339" y="2528450"/>
                  <a:pt x="683213" y="2534310"/>
                  <a:pt x="690460" y="2534310"/>
                </a:cubicBezTo>
                <a:cubicBezTo>
                  <a:pt x="697707" y="2534310"/>
                  <a:pt x="703580" y="2528450"/>
                  <a:pt x="703580" y="2521224"/>
                </a:cubicBezTo>
                <a:cubicBezTo>
                  <a:pt x="703580" y="2513997"/>
                  <a:pt x="697707" y="2508137"/>
                  <a:pt x="690460" y="2508137"/>
                </a:cubicBezTo>
                <a:close/>
                <a:moveTo>
                  <a:pt x="2589271" y="2507473"/>
                </a:moveTo>
                <a:cubicBezTo>
                  <a:pt x="2588111" y="2507207"/>
                  <a:pt x="2586970" y="2507928"/>
                  <a:pt x="2586704" y="2509085"/>
                </a:cubicBezTo>
                <a:cubicBezTo>
                  <a:pt x="2586381" y="2509464"/>
                  <a:pt x="2586191" y="2509920"/>
                  <a:pt x="2586134" y="2510413"/>
                </a:cubicBezTo>
                <a:lnTo>
                  <a:pt x="2588225" y="2511551"/>
                </a:lnTo>
                <a:cubicBezTo>
                  <a:pt x="2589366" y="2511797"/>
                  <a:pt x="2590526" y="2511152"/>
                  <a:pt x="2590888" y="2510033"/>
                </a:cubicBezTo>
                <a:cubicBezTo>
                  <a:pt x="2591154" y="2508877"/>
                  <a:pt x="2590431" y="2507738"/>
                  <a:pt x="2589271" y="2507473"/>
                </a:cubicBezTo>
                <a:close/>
                <a:moveTo>
                  <a:pt x="3047303" y="2506919"/>
                </a:moveTo>
                <a:cubicBezTo>
                  <a:pt x="3044602" y="2506892"/>
                  <a:pt x="3056582" y="2514681"/>
                  <a:pt x="3063427" y="2517241"/>
                </a:cubicBezTo>
                <a:lnTo>
                  <a:pt x="3063237" y="2518189"/>
                </a:lnTo>
                <a:lnTo>
                  <a:pt x="3067040" y="2517051"/>
                </a:lnTo>
                <a:cubicBezTo>
                  <a:pt x="3065253" y="2514510"/>
                  <a:pt x="3063218" y="2512158"/>
                  <a:pt x="3060955" y="2510033"/>
                </a:cubicBezTo>
                <a:cubicBezTo>
                  <a:pt x="3060955" y="2510033"/>
                  <a:pt x="3056772" y="2510033"/>
                  <a:pt x="3055631" y="2510033"/>
                </a:cubicBezTo>
                <a:cubicBezTo>
                  <a:pt x="3050735" y="2507805"/>
                  <a:pt x="3048203" y="2506928"/>
                  <a:pt x="3047303" y="2506919"/>
                </a:cubicBezTo>
                <a:close/>
                <a:moveTo>
                  <a:pt x="445157" y="2506809"/>
                </a:moveTo>
                <a:lnTo>
                  <a:pt x="444206" y="2506999"/>
                </a:lnTo>
                <a:cubicBezTo>
                  <a:pt x="444206" y="2512878"/>
                  <a:pt x="444206" y="2518568"/>
                  <a:pt x="448960" y="2518948"/>
                </a:cubicBezTo>
                <a:cubicBezTo>
                  <a:pt x="448960" y="2514396"/>
                  <a:pt x="451623" y="2513637"/>
                  <a:pt x="451242" y="2509275"/>
                </a:cubicBezTo>
                <a:cubicBezTo>
                  <a:pt x="449151" y="2509085"/>
                  <a:pt x="448960" y="2506051"/>
                  <a:pt x="445157" y="2506809"/>
                </a:cubicBezTo>
                <a:close/>
                <a:moveTo>
                  <a:pt x="236365" y="2505861"/>
                </a:moveTo>
                <a:cubicBezTo>
                  <a:pt x="237031" y="2509275"/>
                  <a:pt x="237031" y="2513448"/>
                  <a:pt x="238219" y="2516482"/>
                </a:cubicBezTo>
                <a:lnTo>
                  <a:pt x="245450" y="2519535"/>
                </a:lnTo>
                <a:lnTo>
                  <a:pt x="246824" y="2521603"/>
                </a:lnTo>
                <a:lnTo>
                  <a:pt x="247204" y="2520275"/>
                </a:lnTo>
                <a:lnTo>
                  <a:pt x="245450" y="2519535"/>
                </a:lnTo>
                <a:close/>
                <a:moveTo>
                  <a:pt x="1853079" y="2504533"/>
                </a:moveTo>
                <a:lnTo>
                  <a:pt x="1853079" y="2514965"/>
                </a:lnTo>
                <a:lnTo>
                  <a:pt x="1863537" y="2514965"/>
                </a:lnTo>
                <a:lnTo>
                  <a:pt x="1863537" y="2504533"/>
                </a:lnTo>
                <a:close/>
                <a:moveTo>
                  <a:pt x="1267205" y="2504154"/>
                </a:moveTo>
                <a:cubicBezTo>
                  <a:pt x="1262280" y="2514054"/>
                  <a:pt x="1258761" y="2524581"/>
                  <a:pt x="1256747" y="2535448"/>
                </a:cubicBezTo>
                <a:cubicBezTo>
                  <a:pt x="1278995" y="2535828"/>
                  <a:pt x="1271199" y="2511361"/>
                  <a:pt x="1267205" y="2504533"/>
                </a:cubicBezTo>
                <a:close/>
                <a:moveTo>
                  <a:pt x="17494" y="2503774"/>
                </a:moveTo>
                <a:cubicBezTo>
                  <a:pt x="12550" y="2525586"/>
                  <a:pt x="33277" y="2504913"/>
                  <a:pt x="17494" y="2503774"/>
                </a:cubicBezTo>
                <a:close/>
                <a:moveTo>
                  <a:pt x="2390843" y="2503016"/>
                </a:moveTo>
                <a:cubicBezTo>
                  <a:pt x="2373538" y="2510602"/>
                  <a:pt x="2411379" y="2516103"/>
                  <a:pt x="2390843" y="2503016"/>
                </a:cubicBezTo>
                <a:close/>
                <a:moveTo>
                  <a:pt x="2270589" y="2502465"/>
                </a:moveTo>
                <a:cubicBezTo>
                  <a:pt x="2271115" y="2504794"/>
                  <a:pt x="2285733" y="2518379"/>
                  <a:pt x="2276178" y="2505292"/>
                </a:cubicBezTo>
                <a:cubicBezTo>
                  <a:pt x="2271805" y="2502163"/>
                  <a:pt x="2270414" y="2501688"/>
                  <a:pt x="2270589" y="2502465"/>
                </a:cubicBezTo>
                <a:close/>
                <a:moveTo>
                  <a:pt x="2166648" y="2502447"/>
                </a:moveTo>
                <a:lnTo>
                  <a:pt x="2165126" y="2505102"/>
                </a:lnTo>
                <a:lnTo>
                  <a:pt x="2165126" y="2505207"/>
                </a:lnTo>
                <a:lnTo>
                  <a:pt x="2164556" y="2506240"/>
                </a:lnTo>
                <a:lnTo>
                  <a:pt x="2161513" y="2512310"/>
                </a:lnTo>
                <a:lnTo>
                  <a:pt x="2165126" y="2506240"/>
                </a:lnTo>
                <a:lnTo>
                  <a:pt x="2165126" y="2505207"/>
                </a:lnTo>
                <a:close/>
                <a:moveTo>
                  <a:pt x="3011514" y="2500171"/>
                </a:moveTo>
                <a:cubicBezTo>
                  <a:pt x="3007331" y="2519327"/>
                  <a:pt x="3009613" y="2515913"/>
                  <a:pt x="3014177" y="2524638"/>
                </a:cubicBezTo>
                <a:lnTo>
                  <a:pt x="3012318" y="2529643"/>
                </a:lnTo>
                <a:lnTo>
                  <a:pt x="3001436" y="2521034"/>
                </a:lnTo>
                <a:cubicBezTo>
                  <a:pt x="3000238" y="2519289"/>
                  <a:pt x="2999344" y="2517374"/>
                  <a:pt x="2998774" y="2515344"/>
                </a:cubicBezTo>
                <a:cubicBezTo>
                  <a:pt x="2996492" y="2508326"/>
                  <a:pt x="2999535" y="2501309"/>
                  <a:pt x="3011514" y="2500171"/>
                </a:cubicBezTo>
                <a:close/>
                <a:moveTo>
                  <a:pt x="2663147" y="2499792"/>
                </a:moveTo>
                <a:cubicBezTo>
                  <a:pt x="2658203" y="2521413"/>
                  <a:pt x="2678740" y="2500740"/>
                  <a:pt x="2663147" y="2499792"/>
                </a:cubicBezTo>
                <a:close/>
                <a:moveTo>
                  <a:pt x="2593360" y="2499412"/>
                </a:moveTo>
                <a:lnTo>
                  <a:pt x="2595261" y="2500550"/>
                </a:lnTo>
                <a:cubicBezTo>
                  <a:pt x="2594272" y="2500228"/>
                  <a:pt x="2593188" y="2500759"/>
                  <a:pt x="2592865" y="2501764"/>
                </a:cubicBezTo>
                <a:cubicBezTo>
                  <a:pt x="2592827" y="2501859"/>
                  <a:pt x="2592808" y="2501972"/>
                  <a:pt x="2592789" y="2502067"/>
                </a:cubicBezTo>
                <a:cubicBezTo>
                  <a:pt x="2592466" y="2503054"/>
                  <a:pt x="2592998" y="2504135"/>
                  <a:pt x="2594006" y="2504457"/>
                </a:cubicBezTo>
                <a:cubicBezTo>
                  <a:pt x="2594101" y="2504495"/>
                  <a:pt x="2594215" y="2504514"/>
                  <a:pt x="2594310" y="2504533"/>
                </a:cubicBezTo>
                <a:cubicBezTo>
                  <a:pt x="2595394" y="2504685"/>
                  <a:pt x="2596421" y="2504040"/>
                  <a:pt x="2596782" y="2503016"/>
                </a:cubicBezTo>
                <a:cubicBezTo>
                  <a:pt x="2597771" y="2502067"/>
                  <a:pt x="2597828" y="2500493"/>
                  <a:pt x="2596878" y="2499507"/>
                </a:cubicBezTo>
                <a:cubicBezTo>
                  <a:pt x="2595927" y="2498521"/>
                  <a:pt x="2594349" y="2498464"/>
                  <a:pt x="2593360" y="2499412"/>
                </a:cubicBezTo>
                <a:close/>
                <a:moveTo>
                  <a:pt x="278960" y="2499412"/>
                </a:moveTo>
                <a:lnTo>
                  <a:pt x="278200" y="2500740"/>
                </a:lnTo>
                <a:cubicBezTo>
                  <a:pt x="276678" y="2511361"/>
                  <a:pt x="264128" y="2510792"/>
                  <a:pt x="262417" y="2521603"/>
                </a:cubicBezTo>
                <a:cubicBezTo>
                  <a:pt x="274777" y="2522551"/>
                  <a:pt x="292081" y="2504533"/>
                  <a:pt x="278960" y="2499412"/>
                </a:cubicBezTo>
                <a:close/>
                <a:moveTo>
                  <a:pt x="686392" y="2497264"/>
                </a:moveTo>
                <a:cubicBezTo>
                  <a:pt x="686918" y="2499566"/>
                  <a:pt x="701536" y="2513258"/>
                  <a:pt x="691981" y="2500171"/>
                </a:cubicBezTo>
                <a:cubicBezTo>
                  <a:pt x="687608" y="2496994"/>
                  <a:pt x="686217" y="2496496"/>
                  <a:pt x="686392" y="2497264"/>
                </a:cubicBezTo>
                <a:close/>
                <a:moveTo>
                  <a:pt x="549340" y="2496544"/>
                </a:moveTo>
                <a:cubicBezTo>
                  <a:pt x="544658" y="2499365"/>
                  <a:pt x="542518" y="2504818"/>
                  <a:pt x="547462" y="2511551"/>
                </a:cubicBezTo>
                <a:cubicBezTo>
                  <a:pt x="554878" y="2508706"/>
                  <a:pt x="557920" y="2513068"/>
                  <a:pt x="566477" y="2509085"/>
                </a:cubicBezTo>
                <a:lnTo>
                  <a:pt x="566477" y="2497326"/>
                </a:lnTo>
                <a:cubicBezTo>
                  <a:pt x="561248" y="2493533"/>
                  <a:pt x="554023" y="2493722"/>
                  <a:pt x="549340" y="2496544"/>
                </a:cubicBezTo>
                <a:close/>
                <a:moveTo>
                  <a:pt x="1769029" y="2495050"/>
                </a:moveTo>
                <a:cubicBezTo>
                  <a:pt x="1763399" y="2507663"/>
                  <a:pt x="1756384" y="2519630"/>
                  <a:pt x="1748112" y="2530707"/>
                </a:cubicBezTo>
                <a:lnTo>
                  <a:pt x="1748112" y="2531655"/>
                </a:lnTo>
                <a:cubicBezTo>
                  <a:pt x="1761613" y="2529000"/>
                  <a:pt x="1783101" y="2507757"/>
                  <a:pt x="1769029" y="2495050"/>
                </a:cubicBezTo>
                <a:close/>
                <a:moveTo>
                  <a:pt x="2616749" y="2494670"/>
                </a:moveTo>
                <a:cubicBezTo>
                  <a:pt x="2611615" y="2516292"/>
                  <a:pt x="2632342" y="2495808"/>
                  <a:pt x="2616749" y="2494670"/>
                </a:cubicBezTo>
                <a:close/>
                <a:moveTo>
                  <a:pt x="72453" y="2494081"/>
                </a:moveTo>
                <a:cubicBezTo>
                  <a:pt x="66436" y="2499175"/>
                  <a:pt x="68362" y="2516245"/>
                  <a:pt x="76063" y="2514965"/>
                </a:cubicBezTo>
                <a:cubicBezTo>
                  <a:pt x="75112" y="2507625"/>
                  <a:pt x="76942" y="2500171"/>
                  <a:pt x="81197" y="2494102"/>
                </a:cubicBezTo>
                <a:cubicBezTo>
                  <a:pt x="77347" y="2492016"/>
                  <a:pt x="74459" y="2492383"/>
                  <a:pt x="72453" y="2494081"/>
                </a:cubicBezTo>
                <a:close/>
                <a:moveTo>
                  <a:pt x="1989421" y="2493722"/>
                </a:moveTo>
                <a:lnTo>
                  <a:pt x="1988661" y="2494102"/>
                </a:lnTo>
                <a:lnTo>
                  <a:pt x="1988657" y="2494111"/>
                </a:lnTo>
                <a:lnTo>
                  <a:pt x="1975612" y="2500740"/>
                </a:lnTo>
                <a:cubicBezTo>
                  <a:pt x="1971737" y="2503822"/>
                  <a:pt x="1968124" y="2507189"/>
                  <a:pt x="1963370" y="2509464"/>
                </a:cubicBezTo>
                <a:cubicBezTo>
                  <a:pt x="1968314" y="2515060"/>
                  <a:pt x="1974732" y="2515155"/>
                  <a:pt x="1979866" y="2511883"/>
                </a:cubicBezTo>
                <a:lnTo>
                  <a:pt x="1988657" y="2494111"/>
                </a:lnTo>
                <a:close/>
                <a:moveTo>
                  <a:pt x="2094341" y="2493177"/>
                </a:moveTo>
                <a:cubicBezTo>
                  <a:pt x="2091584" y="2495903"/>
                  <a:pt x="2090110" y="2504249"/>
                  <a:pt x="2098191" y="2510033"/>
                </a:cubicBezTo>
                <a:cubicBezTo>
                  <a:pt x="2101139" y="2493343"/>
                  <a:pt x="2097098" y="2490450"/>
                  <a:pt x="2094341" y="2493177"/>
                </a:cubicBezTo>
                <a:close/>
                <a:moveTo>
                  <a:pt x="2182240" y="2493153"/>
                </a:moveTo>
                <a:cubicBezTo>
                  <a:pt x="2177106" y="2514775"/>
                  <a:pt x="2197833" y="2494291"/>
                  <a:pt x="2182240" y="2493153"/>
                </a:cubicBezTo>
                <a:close/>
                <a:moveTo>
                  <a:pt x="1050807" y="2489170"/>
                </a:moveTo>
                <a:cubicBezTo>
                  <a:pt x="1051086" y="2489113"/>
                  <a:pt x="1051376" y="2489113"/>
                  <a:pt x="1051655" y="2489170"/>
                </a:cubicBezTo>
                <a:cubicBezTo>
                  <a:pt x="1052787" y="2489398"/>
                  <a:pt x="1053513" y="2490517"/>
                  <a:pt x="1053279" y="2491636"/>
                </a:cubicBezTo>
                <a:cubicBezTo>
                  <a:pt x="1053307" y="2491731"/>
                  <a:pt x="1053328" y="2491826"/>
                  <a:pt x="1053344" y="2491939"/>
                </a:cubicBezTo>
                <a:cubicBezTo>
                  <a:pt x="1053507" y="2493077"/>
                  <a:pt x="1052710" y="2494121"/>
                  <a:pt x="1051568" y="2494291"/>
                </a:cubicBezTo>
                <a:cubicBezTo>
                  <a:pt x="1051292" y="2494405"/>
                  <a:pt x="1050997" y="2494481"/>
                  <a:pt x="1050697" y="2494481"/>
                </a:cubicBezTo>
                <a:cubicBezTo>
                  <a:pt x="1049436" y="2494500"/>
                  <a:pt x="1048398" y="2493495"/>
                  <a:pt x="1048375" y="2492243"/>
                </a:cubicBezTo>
                <a:cubicBezTo>
                  <a:pt x="1048354" y="2490991"/>
                  <a:pt x="1049356" y="2489948"/>
                  <a:pt x="1050617" y="2489929"/>
                </a:cubicBezTo>
                <a:close/>
                <a:moveTo>
                  <a:pt x="2800060" y="2488980"/>
                </a:moveTo>
                <a:cubicBezTo>
                  <a:pt x="2799889" y="2490175"/>
                  <a:pt x="2799889" y="2491389"/>
                  <a:pt x="2800060" y="2492584"/>
                </a:cubicBezTo>
                <a:cubicBezTo>
                  <a:pt x="2785418" y="2492584"/>
                  <a:pt x="2772677" y="2492584"/>
                  <a:pt x="2766783" y="2504343"/>
                </a:cubicBezTo>
                <a:cubicBezTo>
                  <a:pt x="2783326" y="2510223"/>
                  <a:pt x="2836570" y="2520655"/>
                  <a:pt x="2845318" y="2494860"/>
                </a:cubicBezTo>
                <a:cubicBezTo>
                  <a:pt x="2831854" y="2495505"/>
                  <a:pt x="2818353" y="2494879"/>
                  <a:pt x="2805004" y="2492964"/>
                </a:cubicBezTo>
                <a:lnTo>
                  <a:pt x="2805955" y="2492964"/>
                </a:lnTo>
                <a:cubicBezTo>
                  <a:pt x="2805955" y="2491067"/>
                  <a:pt x="2804434" y="2489170"/>
                  <a:pt x="2800060" y="2488980"/>
                </a:cubicBezTo>
                <a:close/>
                <a:moveTo>
                  <a:pt x="1597318" y="2488980"/>
                </a:moveTo>
                <a:cubicBezTo>
                  <a:pt x="1592374" y="2510602"/>
                  <a:pt x="1612911" y="2489929"/>
                  <a:pt x="1597318" y="2488980"/>
                </a:cubicBezTo>
                <a:close/>
                <a:moveTo>
                  <a:pt x="2976336" y="2488791"/>
                </a:moveTo>
                <a:lnTo>
                  <a:pt x="2983752" y="2488791"/>
                </a:lnTo>
                <a:lnTo>
                  <a:pt x="2980329" y="2491636"/>
                </a:lnTo>
                <a:cubicBezTo>
                  <a:pt x="2976963" y="2493381"/>
                  <a:pt x="2973274" y="2494348"/>
                  <a:pt x="2969490" y="2494481"/>
                </a:cubicBezTo>
                <a:lnTo>
                  <a:pt x="2962074" y="2494481"/>
                </a:lnTo>
                <a:lnTo>
                  <a:pt x="2965497" y="2491826"/>
                </a:lnTo>
                <a:cubicBezTo>
                  <a:pt x="2968786" y="2489910"/>
                  <a:pt x="2972513" y="2488867"/>
                  <a:pt x="2976336" y="2488791"/>
                </a:cubicBezTo>
                <a:close/>
                <a:moveTo>
                  <a:pt x="785348" y="2488601"/>
                </a:moveTo>
                <a:cubicBezTo>
                  <a:pt x="768234" y="2504913"/>
                  <a:pt x="804364" y="2497326"/>
                  <a:pt x="785348" y="2488601"/>
                </a:cubicBezTo>
                <a:close/>
                <a:moveTo>
                  <a:pt x="1460595" y="2488411"/>
                </a:moveTo>
                <a:cubicBezTo>
                  <a:pt x="1448425" y="2484808"/>
                  <a:pt x="1449376" y="2508706"/>
                  <a:pt x="1460595" y="2503964"/>
                </a:cubicBezTo>
                <a:cubicBezTo>
                  <a:pt x="1464208" y="2503585"/>
                  <a:pt x="1466870" y="2490688"/>
                  <a:pt x="1460595" y="2488980"/>
                </a:cubicBezTo>
                <a:close/>
                <a:moveTo>
                  <a:pt x="2270450" y="2488349"/>
                </a:moveTo>
                <a:cubicBezTo>
                  <a:pt x="2262392" y="2483753"/>
                  <a:pt x="2245991" y="2497800"/>
                  <a:pt x="2234724" y="2498085"/>
                </a:cubicBezTo>
                <a:cubicBezTo>
                  <a:pt x="2235237" y="2501423"/>
                  <a:pt x="2234419" y="2504818"/>
                  <a:pt x="2232442" y="2507568"/>
                </a:cubicBezTo>
                <a:cubicBezTo>
                  <a:pt x="2242045" y="2509085"/>
                  <a:pt x="2248178" y="2507615"/>
                  <a:pt x="2254192" y="2505505"/>
                </a:cubicBezTo>
                <a:lnTo>
                  <a:pt x="2274956" y="2499678"/>
                </a:lnTo>
                <a:lnTo>
                  <a:pt x="2275227" y="2500360"/>
                </a:lnTo>
                <a:lnTo>
                  <a:pt x="2275227" y="2499602"/>
                </a:lnTo>
                <a:lnTo>
                  <a:pt x="2274956" y="2499678"/>
                </a:lnTo>
                <a:close/>
                <a:moveTo>
                  <a:pt x="7036" y="2488222"/>
                </a:moveTo>
                <a:lnTo>
                  <a:pt x="7036" y="2498654"/>
                </a:lnTo>
                <a:lnTo>
                  <a:pt x="17494" y="2498654"/>
                </a:lnTo>
                <a:lnTo>
                  <a:pt x="17494" y="2488222"/>
                </a:lnTo>
                <a:close/>
                <a:moveTo>
                  <a:pt x="43736" y="2488032"/>
                </a:moveTo>
                <a:cubicBezTo>
                  <a:pt x="38602" y="2509654"/>
                  <a:pt x="59329" y="2488980"/>
                  <a:pt x="43736" y="2488032"/>
                </a:cubicBezTo>
                <a:close/>
                <a:moveTo>
                  <a:pt x="1091310" y="2487463"/>
                </a:moveTo>
                <a:cubicBezTo>
                  <a:pt x="1092699" y="2490877"/>
                  <a:pt x="1093718" y="2494443"/>
                  <a:pt x="1094353" y="2498085"/>
                </a:cubicBezTo>
                <a:lnTo>
                  <a:pt x="1095684" y="2506051"/>
                </a:lnTo>
                <a:lnTo>
                  <a:pt x="1095684" y="2499792"/>
                </a:lnTo>
                <a:lnTo>
                  <a:pt x="1099867" y="2499792"/>
                </a:lnTo>
                <a:lnTo>
                  <a:pt x="1099867" y="2489360"/>
                </a:lnTo>
                <a:lnTo>
                  <a:pt x="1095684" y="2489360"/>
                </a:lnTo>
                <a:close/>
                <a:moveTo>
                  <a:pt x="2891335" y="2486263"/>
                </a:moveTo>
                <a:lnTo>
                  <a:pt x="2891335" y="2489170"/>
                </a:lnTo>
                <a:lnTo>
                  <a:pt x="2887912" y="2489170"/>
                </a:lnTo>
                <a:lnTo>
                  <a:pt x="2887912" y="2488731"/>
                </a:lnTo>
                <a:close/>
                <a:moveTo>
                  <a:pt x="2453975" y="2484618"/>
                </a:moveTo>
                <a:cubicBezTo>
                  <a:pt x="2450362" y="2498654"/>
                  <a:pt x="2464813" y="2494670"/>
                  <a:pt x="2469758" y="2500360"/>
                </a:cubicBezTo>
                <a:cubicBezTo>
                  <a:pt x="2473371" y="2484618"/>
                  <a:pt x="2458919" y="2489360"/>
                  <a:pt x="2453975" y="2484618"/>
                </a:cubicBezTo>
                <a:close/>
                <a:moveTo>
                  <a:pt x="1748112" y="2484618"/>
                </a:moveTo>
                <a:cubicBezTo>
                  <a:pt x="1743168" y="2506240"/>
                  <a:pt x="1763895" y="2485756"/>
                  <a:pt x="1748112" y="2484618"/>
                </a:cubicBezTo>
                <a:close/>
                <a:moveTo>
                  <a:pt x="1816188" y="2484429"/>
                </a:moveTo>
                <a:lnTo>
                  <a:pt x="1816188" y="2494860"/>
                </a:lnTo>
                <a:lnTo>
                  <a:pt x="1826647" y="2494860"/>
                </a:lnTo>
                <a:lnTo>
                  <a:pt x="1826647" y="2484429"/>
                </a:lnTo>
                <a:close/>
                <a:moveTo>
                  <a:pt x="1509626" y="2484052"/>
                </a:moveTo>
                <a:cubicBezTo>
                  <a:pt x="1507730" y="2483160"/>
                  <a:pt x="1505377" y="2484333"/>
                  <a:pt x="1502239" y="2488980"/>
                </a:cubicBezTo>
                <a:cubicBezTo>
                  <a:pt x="1507564" y="2494670"/>
                  <a:pt x="1513649" y="2525396"/>
                  <a:pt x="1523157" y="2509844"/>
                </a:cubicBezTo>
                <a:cubicBezTo>
                  <a:pt x="1516882" y="2507995"/>
                  <a:pt x="1515313" y="2486728"/>
                  <a:pt x="1509626" y="2484052"/>
                </a:cubicBezTo>
                <a:close/>
                <a:moveTo>
                  <a:pt x="3113439" y="2483860"/>
                </a:moveTo>
                <a:cubicBezTo>
                  <a:pt x="3108305" y="2505482"/>
                  <a:pt x="3129032" y="2484998"/>
                  <a:pt x="3113439" y="2483860"/>
                </a:cubicBezTo>
                <a:close/>
                <a:moveTo>
                  <a:pt x="1286462" y="2483048"/>
                </a:moveTo>
                <a:cubicBezTo>
                  <a:pt x="1283928" y="2482722"/>
                  <a:pt x="1280802" y="2483955"/>
                  <a:pt x="1277664" y="2488222"/>
                </a:cubicBezTo>
                <a:cubicBezTo>
                  <a:pt x="1296348" y="2499033"/>
                  <a:pt x="1294065" y="2484026"/>
                  <a:pt x="1286462" y="2483048"/>
                </a:cubicBezTo>
                <a:close/>
                <a:moveTo>
                  <a:pt x="2773438" y="2479497"/>
                </a:moveTo>
                <a:cubicBezTo>
                  <a:pt x="2768304" y="2501119"/>
                  <a:pt x="2789031" y="2479497"/>
                  <a:pt x="2773438" y="2479497"/>
                </a:cubicBezTo>
                <a:close/>
                <a:moveTo>
                  <a:pt x="2896279" y="2478549"/>
                </a:moveTo>
                <a:cubicBezTo>
                  <a:pt x="2896717" y="2479990"/>
                  <a:pt x="2897287" y="2481394"/>
                  <a:pt x="2897991" y="2482721"/>
                </a:cubicBezTo>
                <a:lnTo>
                  <a:pt x="2898371" y="2478549"/>
                </a:lnTo>
                <a:close/>
                <a:moveTo>
                  <a:pt x="2704982" y="2478549"/>
                </a:moveTo>
                <a:lnTo>
                  <a:pt x="2704982" y="2478928"/>
                </a:lnTo>
                <a:cubicBezTo>
                  <a:pt x="2706883" y="2500740"/>
                  <a:pt x="2688058" y="2482532"/>
                  <a:pt x="2678930" y="2484049"/>
                </a:cubicBezTo>
                <a:cubicBezTo>
                  <a:pt x="2674366" y="2516861"/>
                  <a:pt x="2739590" y="2489929"/>
                  <a:pt x="2704982" y="2478549"/>
                </a:cubicBezTo>
                <a:close/>
                <a:moveTo>
                  <a:pt x="1632877" y="2478359"/>
                </a:moveTo>
                <a:cubicBezTo>
                  <a:pt x="1615953" y="2494670"/>
                  <a:pt x="1651893" y="2487084"/>
                  <a:pt x="1632877" y="2478359"/>
                </a:cubicBezTo>
                <a:close/>
                <a:moveTo>
                  <a:pt x="2008817" y="2477790"/>
                </a:moveTo>
                <a:cubicBezTo>
                  <a:pt x="2003873" y="2499412"/>
                  <a:pt x="2024410" y="2477790"/>
                  <a:pt x="2008817" y="2477790"/>
                </a:cubicBezTo>
                <a:close/>
                <a:moveTo>
                  <a:pt x="3004098" y="2477411"/>
                </a:moveTo>
                <a:cubicBezTo>
                  <a:pt x="3006304" y="2476539"/>
                  <a:pt x="3008738" y="2476539"/>
                  <a:pt x="3010944" y="2477411"/>
                </a:cubicBezTo>
                <a:lnTo>
                  <a:pt x="3014177" y="2479497"/>
                </a:lnTo>
                <a:lnTo>
                  <a:pt x="3011895" y="2481204"/>
                </a:lnTo>
                <a:lnTo>
                  <a:pt x="3012085" y="2481204"/>
                </a:lnTo>
                <a:cubicBezTo>
                  <a:pt x="3009936" y="2482513"/>
                  <a:pt x="3007255" y="2482589"/>
                  <a:pt x="3005049" y="2481394"/>
                </a:cubicBezTo>
                <a:lnTo>
                  <a:pt x="3000676" y="2478928"/>
                </a:lnTo>
                <a:close/>
                <a:moveTo>
                  <a:pt x="3098416" y="2476083"/>
                </a:moveTo>
                <a:cubicBezTo>
                  <a:pt x="3092902" y="2503774"/>
                  <a:pt x="3114389" y="2482152"/>
                  <a:pt x="3098416" y="2476083"/>
                </a:cubicBezTo>
                <a:close/>
                <a:moveTo>
                  <a:pt x="1201221" y="2474566"/>
                </a:moveTo>
                <a:lnTo>
                  <a:pt x="1183727" y="2492015"/>
                </a:lnTo>
                <a:lnTo>
                  <a:pt x="1166232" y="2509275"/>
                </a:lnTo>
                <a:lnTo>
                  <a:pt x="1236020" y="2509275"/>
                </a:lnTo>
                <a:lnTo>
                  <a:pt x="1218525" y="2492015"/>
                </a:lnTo>
                <a:close/>
                <a:moveTo>
                  <a:pt x="248856" y="2474335"/>
                </a:moveTo>
                <a:cubicBezTo>
                  <a:pt x="246800" y="2473357"/>
                  <a:pt x="244542" y="2474329"/>
                  <a:pt x="242450" y="2478549"/>
                </a:cubicBezTo>
                <a:lnTo>
                  <a:pt x="241689" y="2479877"/>
                </a:lnTo>
                <a:cubicBezTo>
                  <a:pt x="255761" y="2476083"/>
                  <a:pt x="237886" y="2504343"/>
                  <a:pt x="251958" y="2500740"/>
                </a:cubicBezTo>
                <a:cubicBezTo>
                  <a:pt x="259374" y="2497753"/>
                  <a:pt x="255025" y="2477269"/>
                  <a:pt x="248856" y="2474335"/>
                </a:cubicBezTo>
                <a:close/>
                <a:moveTo>
                  <a:pt x="1727005" y="2474187"/>
                </a:moveTo>
                <a:cubicBezTo>
                  <a:pt x="1721490" y="2501878"/>
                  <a:pt x="1742978" y="2480446"/>
                  <a:pt x="1727005" y="2474187"/>
                </a:cubicBezTo>
                <a:close/>
                <a:moveTo>
                  <a:pt x="2428874" y="2473238"/>
                </a:moveTo>
                <a:cubicBezTo>
                  <a:pt x="2423740" y="2494860"/>
                  <a:pt x="2444467" y="2474376"/>
                  <a:pt x="2428874" y="2473238"/>
                </a:cubicBezTo>
                <a:close/>
                <a:moveTo>
                  <a:pt x="1309040" y="2473238"/>
                </a:moveTo>
                <a:cubicBezTo>
                  <a:pt x="1291926" y="2489549"/>
                  <a:pt x="1328056" y="2482152"/>
                  <a:pt x="1309040" y="2473238"/>
                </a:cubicBezTo>
                <a:close/>
                <a:moveTo>
                  <a:pt x="321365" y="2473238"/>
                </a:moveTo>
                <a:cubicBezTo>
                  <a:pt x="304061" y="2480825"/>
                  <a:pt x="341712" y="2486325"/>
                  <a:pt x="321365" y="2473238"/>
                </a:cubicBezTo>
                <a:close/>
                <a:moveTo>
                  <a:pt x="158781" y="2473238"/>
                </a:moveTo>
                <a:lnTo>
                  <a:pt x="158781" y="2474187"/>
                </a:lnTo>
                <a:cubicBezTo>
                  <a:pt x="157450" y="2481584"/>
                  <a:pt x="150034" y="2483101"/>
                  <a:pt x="148322" y="2489929"/>
                </a:cubicBezTo>
                <a:cubicBezTo>
                  <a:pt x="158971" y="2493533"/>
                  <a:pt x="171141" y="2475325"/>
                  <a:pt x="158781" y="2473238"/>
                </a:cubicBezTo>
                <a:close/>
                <a:moveTo>
                  <a:pt x="3651963" y="2471911"/>
                </a:moveTo>
                <a:lnTo>
                  <a:pt x="3651963" y="2472669"/>
                </a:lnTo>
                <a:cubicBezTo>
                  <a:pt x="3639793" y="2469255"/>
                  <a:pt x="3640744" y="2493153"/>
                  <a:pt x="3651963" y="2488411"/>
                </a:cubicBezTo>
                <a:cubicBezTo>
                  <a:pt x="3656146" y="2485756"/>
                  <a:pt x="3658238" y="2473807"/>
                  <a:pt x="3651963" y="2471911"/>
                </a:cubicBezTo>
                <a:close/>
                <a:moveTo>
                  <a:pt x="683677" y="2470426"/>
                </a:moveTo>
                <a:cubicBezTo>
                  <a:pt x="662257" y="2472871"/>
                  <a:pt x="637549" y="2483291"/>
                  <a:pt x="615728" y="2487843"/>
                </a:cubicBezTo>
                <a:cubicBezTo>
                  <a:pt x="602037" y="2490498"/>
                  <a:pt x="579028" y="2484998"/>
                  <a:pt x="574084" y="2500171"/>
                </a:cubicBezTo>
                <a:cubicBezTo>
                  <a:pt x="573082" y="2499962"/>
                  <a:pt x="572043" y="2499962"/>
                  <a:pt x="571041" y="2500171"/>
                </a:cubicBezTo>
                <a:cubicBezTo>
                  <a:pt x="567428" y="2515534"/>
                  <a:pt x="576556" y="2509654"/>
                  <a:pt x="576746" y="2504533"/>
                </a:cubicBezTo>
                <a:cubicBezTo>
                  <a:pt x="617059" y="2496377"/>
                  <a:pt x="670683" y="2493722"/>
                  <a:pt x="704531" y="2471152"/>
                </a:cubicBezTo>
                <a:lnTo>
                  <a:pt x="703771" y="2471152"/>
                </a:lnTo>
                <a:cubicBezTo>
                  <a:pt x="697591" y="2469682"/>
                  <a:pt x="690817" y="2469611"/>
                  <a:pt x="683677" y="2470426"/>
                </a:cubicBezTo>
                <a:close/>
                <a:moveTo>
                  <a:pt x="1016389" y="2469255"/>
                </a:moveTo>
                <a:lnTo>
                  <a:pt x="1021333" y="2470962"/>
                </a:lnTo>
                <a:lnTo>
                  <a:pt x="1021523" y="2470962"/>
                </a:lnTo>
                <a:cubicBezTo>
                  <a:pt x="1024162" y="2471949"/>
                  <a:pt x="1026244" y="2474016"/>
                  <a:pt x="1027227" y="2476652"/>
                </a:cubicBezTo>
                <a:cubicBezTo>
                  <a:pt x="1027593" y="2478985"/>
                  <a:pt x="1026106" y="2481204"/>
                  <a:pt x="1023805" y="2481773"/>
                </a:cubicBezTo>
                <a:lnTo>
                  <a:pt x="1019431" y="2482721"/>
                </a:lnTo>
                <a:close/>
                <a:moveTo>
                  <a:pt x="2794355" y="2469066"/>
                </a:moveTo>
                <a:cubicBezTo>
                  <a:pt x="2789221" y="2490688"/>
                  <a:pt x="2809948" y="2470014"/>
                  <a:pt x="2794355" y="2469066"/>
                </a:cubicBezTo>
                <a:close/>
                <a:moveTo>
                  <a:pt x="2865474" y="2465652"/>
                </a:moveTo>
                <a:lnTo>
                  <a:pt x="2865391" y="2466410"/>
                </a:lnTo>
                <a:lnTo>
                  <a:pt x="2859199" y="2466410"/>
                </a:lnTo>
                <a:cubicBezTo>
                  <a:pt x="2857678" y="2472100"/>
                  <a:pt x="2854445" y="2478549"/>
                  <a:pt x="2863953" y="2478170"/>
                </a:cubicBezTo>
                <a:cubicBezTo>
                  <a:pt x="2863002" y="2475325"/>
                  <a:pt x="2863858" y="2474045"/>
                  <a:pt x="2864714" y="2472551"/>
                </a:cubicBezTo>
                <a:lnTo>
                  <a:pt x="2865391" y="2466410"/>
                </a:lnTo>
                <a:lnTo>
                  <a:pt x="2866425" y="2466410"/>
                </a:lnTo>
                <a:close/>
                <a:moveTo>
                  <a:pt x="419766" y="2464641"/>
                </a:moveTo>
                <a:cubicBezTo>
                  <a:pt x="420247" y="2466944"/>
                  <a:pt x="434794" y="2480636"/>
                  <a:pt x="425381" y="2467548"/>
                </a:cubicBezTo>
                <a:cubicBezTo>
                  <a:pt x="421008" y="2464371"/>
                  <a:pt x="419605" y="2463874"/>
                  <a:pt x="419766" y="2464641"/>
                </a:cubicBezTo>
                <a:close/>
                <a:moveTo>
                  <a:pt x="2459299" y="2462617"/>
                </a:moveTo>
                <a:cubicBezTo>
                  <a:pt x="2441995" y="2470204"/>
                  <a:pt x="2479646" y="2475704"/>
                  <a:pt x="2459299" y="2462617"/>
                </a:cubicBezTo>
                <a:close/>
                <a:moveTo>
                  <a:pt x="1282798" y="2462427"/>
                </a:moveTo>
                <a:cubicBezTo>
                  <a:pt x="1267966" y="2458255"/>
                  <a:pt x="1269297" y="2469824"/>
                  <a:pt x="1256747" y="2467738"/>
                </a:cubicBezTo>
                <a:cubicBezTo>
                  <a:pt x="1255035" y="2489360"/>
                  <a:pt x="1275192" y="2463945"/>
                  <a:pt x="1282798" y="2462807"/>
                </a:cubicBezTo>
                <a:close/>
                <a:moveTo>
                  <a:pt x="958201" y="2462238"/>
                </a:moveTo>
                <a:cubicBezTo>
                  <a:pt x="953256" y="2484049"/>
                  <a:pt x="973984" y="2463376"/>
                  <a:pt x="958201" y="2462238"/>
                </a:cubicBezTo>
                <a:close/>
                <a:moveTo>
                  <a:pt x="2360988" y="2461479"/>
                </a:moveTo>
                <a:lnTo>
                  <a:pt x="2360363" y="2462715"/>
                </a:lnTo>
                <a:lnTo>
                  <a:pt x="2335507" y="2469824"/>
                </a:lnTo>
                <a:lnTo>
                  <a:pt x="2334176" y="2469824"/>
                </a:lnTo>
                <a:cubicBezTo>
                  <a:pt x="2334176" y="2469824"/>
                  <a:pt x="2334176" y="2471342"/>
                  <a:pt x="2334176" y="2471911"/>
                </a:cubicBezTo>
                <a:cubicBezTo>
                  <a:pt x="2331628" y="2474756"/>
                  <a:pt x="2330373" y="2478549"/>
                  <a:pt x="2330753" y="2482342"/>
                </a:cubicBezTo>
                <a:lnTo>
                  <a:pt x="2333986" y="2482342"/>
                </a:lnTo>
                <a:cubicBezTo>
                  <a:pt x="2335317" y="2486136"/>
                  <a:pt x="2338549" y="2484429"/>
                  <a:pt x="2339881" y="2481015"/>
                </a:cubicBezTo>
                <a:cubicBezTo>
                  <a:pt x="2344920" y="2478739"/>
                  <a:pt x="2350292" y="2477222"/>
                  <a:pt x="2354357" y="2474590"/>
                </a:cubicBezTo>
                <a:lnTo>
                  <a:pt x="2360363" y="2462715"/>
                </a:lnTo>
                <a:lnTo>
                  <a:pt x="2361368" y="2462427"/>
                </a:lnTo>
                <a:close/>
                <a:moveTo>
                  <a:pt x="745035" y="2460803"/>
                </a:moveTo>
                <a:lnTo>
                  <a:pt x="745035" y="2460910"/>
                </a:lnTo>
                <a:lnTo>
                  <a:pt x="744654" y="2460910"/>
                </a:lnTo>
                <a:close/>
                <a:moveTo>
                  <a:pt x="256718" y="2460373"/>
                </a:moveTo>
                <a:cubicBezTo>
                  <a:pt x="257069" y="2459796"/>
                  <a:pt x="255952" y="2460578"/>
                  <a:pt x="251958" y="2464134"/>
                </a:cubicBezTo>
                <a:cubicBezTo>
                  <a:pt x="241404" y="2476083"/>
                  <a:pt x="255666" y="2462107"/>
                  <a:pt x="256718" y="2460373"/>
                </a:cubicBezTo>
                <a:close/>
                <a:moveTo>
                  <a:pt x="2716011" y="2459203"/>
                </a:moveTo>
                <a:cubicBezTo>
                  <a:pt x="2714680" y="2470583"/>
                  <a:pt x="2723427" y="2473997"/>
                  <a:pt x="2731223" y="2478549"/>
                </a:cubicBezTo>
                <a:lnTo>
                  <a:pt x="2731794" y="2480066"/>
                </a:lnTo>
                <a:cubicBezTo>
                  <a:pt x="2731794" y="2466979"/>
                  <a:pt x="2723617" y="2463755"/>
                  <a:pt x="2716011" y="2459203"/>
                </a:cubicBezTo>
                <a:close/>
                <a:moveTo>
                  <a:pt x="1926670" y="2458824"/>
                </a:moveTo>
                <a:cubicBezTo>
                  <a:pt x="1909936" y="2457875"/>
                  <a:pt x="1920585" y="2473049"/>
                  <a:pt x="1915450" y="2494102"/>
                </a:cubicBezTo>
                <a:lnTo>
                  <a:pt x="1916211" y="2495239"/>
                </a:lnTo>
                <a:cubicBezTo>
                  <a:pt x="1932374" y="2495239"/>
                  <a:pt x="1935227" y="2467548"/>
                  <a:pt x="1926670" y="2458824"/>
                </a:cubicBezTo>
                <a:close/>
                <a:moveTo>
                  <a:pt x="1716546" y="2458634"/>
                </a:moveTo>
                <a:lnTo>
                  <a:pt x="1716546" y="2469066"/>
                </a:lnTo>
                <a:lnTo>
                  <a:pt x="1727005" y="2469066"/>
                </a:lnTo>
                <a:lnTo>
                  <a:pt x="1727005" y="2458634"/>
                </a:lnTo>
                <a:close/>
                <a:moveTo>
                  <a:pt x="1711412" y="2458634"/>
                </a:moveTo>
                <a:cubicBezTo>
                  <a:pt x="1687452" y="2455599"/>
                  <a:pt x="1699622" y="2479877"/>
                  <a:pt x="1711412" y="2484618"/>
                </a:cubicBezTo>
                <a:close/>
                <a:moveTo>
                  <a:pt x="3627837" y="2457899"/>
                </a:moveTo>
                <a:cubicBezTo>
                  <a:pt x="3625198" y="2458065"/>
                  <a:pt x="3622964" y="2459867"/>
                  <a:pt x="3621728" y="2463186"/>
                </a:cubicBezTo>
                <a:lnTo>
                  <a:pt x="3621728" y="2463945"/>
                </a:lnTo>
                <a:cubicBezTo>
                  <a:pt x="3621728" y="2463945"/>
                  <a:pt x="3620777" y="2463945"/>
                  <a:pt x="3620397" y="2463945"/>
                </a:cubicBezTo>
                <a:cubicBezTo>
                  <a:pt x="3617811" y="2465083"/>
                  <a:pt x="3616632" y="2468117"/>
                  <a:pt x="3617773" y="2470697"/>
                </a:cubicBezTo>
                <a:cubicBezTo>
                  <a:pt x="3618780" y="2472954"/>
                  <a:pt x="3621234" y="2474168"/>
                  <a:pt x="3623629" y="2473618"/>
                </a:cubicBezTo>
                <a:cubicBezTo>
                  <a:pt x="3623629" y="2473618"/>
                  <a:pt x="3624580" y="2473618"/>
                  <a:pt x="3624961" y="2472480"/>
                </a:cubicBezTo>
                <a:cubicBezTo>
                  <a:pt x="3630380" y="2471607"/>
                  <a:pt x="3634830" y="2467700"/>
                  <a:pt x="3636370" y="2462427"/>
                </a:cubicBezTo>
                <a:cubicBezTo>
                  <a:pt x="3633517" y="2459203"/>
                  <a:pt x="3630475" y="2457733"/>
                  <a:pt x="3627837" y="2457899"/>
                </a:cubicBezTo>
                <a:close/>
                <a:moveTo>
                  <a:pt x="2542968" y="2457686"/>
                </a:moveTo>
                <a:lnTo>
                  <a:pt x="2542855" y="2458682"/>
                </a:lnTo>
                <a:lnTo>
                  <a:pt x="2531940" y="2463281"/>
                </a:lnTo>
                <a:cubicBezTo>
                  <a:pt x="2530466" y="2467027"/>
                  <a:pt x="2530038" y="2471816"/>
                  <a:pt x="2527185" y="2474187"/>
                </a:cubicBezTo>
                <a:cubicBezTo>
                  <a:pt x="2534031" y="2475325"/>
                  <a:pt x="2538737" y="2474566"/>
                  <a:pt x="2541352" y="2471840"/>
                </a:cubicBezTo>
                <a:lnTo>
                  <a:pt x="2542855" y="2458682"/>
                </a:lnTo>
                <a:lnTo>
                  <a:pt x="2542968" y="2458634"/>
                </a:lnTo>
                <a:close/>
                <a:moveTo>
                  <a:pt x="2129757" y="2457686"/>
                </a:moveTo>
                <a:cubicBezTo>
                  <a:pt x="2129757" y="2467928"/>
                  <a:pt x="2115305" y="2464324"/>
                  <a:pt x="2119108" y="2478549"/>
                </a:cubicBezTo>
                <a:cubicBezTo>
                  <a:pt x="2138695" y="2484618"/>
                  <a:pt x="2146301" y="2458824"/>
                  <a:pt x="2129757" y="2457686"/>
                </a:cubicBezTo>
                <a:close/>
                <a:moveTo>
                  <a:pt x="1225561" y="2457686"/>
                </a:moveTo>
                <a:cubicBezTo>
                  <a:pt x="1220427" y="2479308"/>
                  <a:pt x="1241154" y="2457686"/>
                  <a:pt x="1225561" y="2457686"/>
                </a:cubicBezTo>
                <a:close/>
                <a:moveTo>
                  <a:pt x="1401656" y="2456442"/>
                </a:moveTo>
                <a:cubicBezTo>
                  <a:pt x="1398509" y="2453751"/>
                  <a:pt x="1395181" y="2453466"/>
                  <a:pt x="1392709" y="2457686"/>
                </a:cubicBezTo>
                <a:lnTo>
                  <a:pt x="1391948" y="2457686"/>
                </a:lnTo>
                <a:cubicBezTo>
                  <a:pt x="1403358" y="2457686"/>
                  <a:pt x="1394040" y="2479687"/>
                  <a:pt x="1397083" y="2488980"/>
                </a:cubicBezTo>
                <a:cubicBezTo>
                  <a:pt x="1418904" y="2494244"/>
                  <a:pt x="1411095" y="2464514"/>
                  <a:pt x="1401656" y="2456442"/>
                </a:cubicBezTo>
                <a:close/>
                <a:moveTo>
                  <a:pt x="3264994" y="2456358"/>
                </a:moveTo>
                <a:lnTo>
                  <a:pt x="3264994" y="2466031"/>
                </a:lnTo>
                <a:cubicBezTo>
                  <a:pt x="3265184" y="2463110"/>
                  <a:pt x="3264994" y="2460170"/>
                  <a:pt x="3264423" y="2457306"/>
                </a:cubicBezTo>
                <a:close/>
                <a:moveTo>
                  <a:pt x="2388180" y="2454841"/>
                </a:moveTo>
                <a:lnTo>
                  <a:pt x="2399209" y="2460341"/>
                </a:lnTo>
                <a:lnTo>
                  <a:pt x="2390843" y="2456168"/>
                </a:lnTo>
                <a:close/>
                <a:moveTo>
                  <a:pt x="1544264" y="2454272"/>
                </a:moveTo>
                <a:cubicBezTo>
                  <a:pt x="1539320" y="2475893"/>
                  <a:pt x="1559857" y="2455410"/>
                  <a:pt x="1544264" y="2454272"/>
                </a:cubicBezTo>
                <a:close/>
                <a:moveTo>
                  <a:pt x="2863002" y="2453513"/>
                </a:moveTo>
                <a:cubicBezTo>
                  <a:pt x="2849881" y="2451047"/>
                  <a:pt x="2842275" y="2453703"/>
                  <a:pt x="2840944" y="2462807"/>
                </a:cubicBezTo>
                <a:lnTo>
                  <a:pt x="2842085" y="2463945"/>
                </a:lnTo>
                <a:cubicBezTo>
                  <a:pt x="2851402" y="2462807"/>
                  <a:pt x="2868326" y="2469255"/>
                  <a:pt x="2863002" y="2453513"/>
                </a:cubicBezTo>
                <a:close/>
                <a:moveTo>
                  <a:pt x="1768459" y="2452755"/>
                </a:moveTo>
                <a:lnTo>
                  <a:pt x="1769790" y="2468497"/>
                </a:lnTo>
                <a:cubicBezTo>
                  <a:pt x="1779298" y="2468497"/>
                  <a:pt x="1782150" y="2463186"/>
                  <a:pt x="1780249" y="2452755"/>
                </a:cubicBezTo>
                <a:close/>
                <a:moveTo>
                  <a:pt x="1376165" y="2452375"/>
                </a:moveTo>
                <a:cubicBezTo>
                  <a:pt x="1371221" y="2473997"/>
                  <a:pt x="1391758" y="2453513"/>
                  <a:pt x="1376165" y="2452375"/>
                </a:cubicBezTo>
                <a:close/>
                <a:moveTo>
                  <a:pt x="1146076" y="2452375"/>
                </a:moveTo>
                <a:cubicBezTo>
                  <a:pt x="1128961" y="2468686"/>
                  <a:pt x="1165091" y="2461100"/>
                  <a:pt x="1146076" y="2452375"/>
                </a:cubicBezTo>
                <a:close/>
                <a:moveTo>
                  <a:pt x="1879891" y="2451996"/>
                </a:moveTo>
                <a:cubicBezTo>
                  <a:pt x="1874757" y="2473618"/>
                  <a:pt x="1895484" y="2453134"/>
                  <a:pt x="1879891" y="2451996"/>
                </a:cubicBezTo>
                <a:close/>
                <a:moveTo>
                  <a:pt x="1005930" y="2450478"/>
                </a:moveTo>
                <a:cubicBezTo>
                  <a:pt x="1005930" y="2456168"/>
                  <a:pt x="1005930" y="2466031"/>
                  <a:pt x="1005930" y="2474187"/>
                </a:cubicBezTo>
                <a:lnTo>
                  <a:pt x="1005930" y="2476652"/>
                </a:lnTo>
                <a:lnTo>
                  <a:pt x="1007831" y="2473618"/>
                </a:lnTo>
                <a:lnTo>
                  <a:pt x="1010494" y="2485187"/>
                </a:lnTo>
                <a:lnTo>
                  <a:pt x="1007831" y="2484618"/>
                </a:lnTo>
                <a:lnTo>
                  <a:pt x="1007831" y="2489170"/>
                </a:lnTo>
                <a:cubicBezTo>
                  <a:pt x="1008041" y="2488468"/>
                  <a:pt x="1008632" y="2487956"/>
                  <a:pt x="1009353" y="2487843"/>
                </a:cubicBezTo>
                <a:cubicBezTo>
                  <a:pt x="1010537" y="2487691"/>
                  <a:pt x="1011657" y="2488411"/>
                  <a:pt x="1012015" y="2489549"/>
                </a:cubicBezTo>
                <a:cubicBezTo>
                  <a:pt x="1012253" y="2490744"/>
                  <a:pt x="1011496" y="2491920"/>
                  <a:pt x="1010304" y="2492205"/>
                </a:cubicBezTo>
                <a:cubicBezTo>
                  <a:pt x="1009364" y="2492395"/>
                  <a:pt x="1008402" y="2492015"/>
                  <a:pt x="1007831" y="2491257"/>
                </a:cubicBezTo>
                <a:lnTo>
                  <a:pt x="1007831" y="2493153"/>
                </a:lnTo>
                <a:lnTo>
                  <a:pt x="995281" y="2495998"/>
                </a:lnTo>
                <a:cubicBezTo>
                  <a:pt x="995519" y="2497193"/>
                  <a:pt x="994762" y="2498369"/>
                  <a:pt x="993570" y="2498654"/>
                </a:cubicBezTo>
                <a:cubicBezTo>
                  <a:pt x="992461" y="2498976"/>
                  <a:pt x="991299" y="2498350"/>
                  <a:pt x="990972" y="2497250"/>
                </a:cubicBezTo>
                <a:cubicBezTo>
                  <a:pt x="990944" y="2497136"/>
                  <a:pt x="990923" y="2497041"/>
                  <a:pt x="990908" y="2496946"/>
                </a:cubicBezTo>
                <a:lnTo>
                  <a:pt x="987485" y="2496946"/>
                </a:lnTo>
                <a:lnTo>
                  <a:pt x="979118" y="2491636"/>
                </a:lnTo>
                <a:lnTo>
                  <a:pt x="974934" y="2488980"/>
                </a:lnTo>
                <a:lnTo>
                  <a:pt x="978547" y="2495998"/>
                </a:lnTo>
                <a:cubicBezTo>
                  <a:pt x="980639" y="2499792"/>
                  <a:pt x="982731" y="2503585"/>
                  <a:pt x="983111" y="2504533"/>
                </a:cubicBezTo>
                <a:cubicBezTo>
                  <a:pt x="983491" y="2505482"/>
                  <a:pt x="983111" y="2504533"/>
                  <a:pt x="981590" y="2504533"/>
                </a:cubicBezTo>
                <a:lnTo>
                  <a:pt x="982731" y="2507947"/>
                </a:lnTo>
                <a:lnTo>
                  <a:pt x="987865" y="2507947"/>
                </a:lnTo>
                <a:cubicBezTo>
                  <a:pt x="998592" y="2508497"/>
                  <a:pt x="1009233" y="2510147"/>
                  <a:pt x="1019621" y="2512878"/>
                </a:cubicBezTo>
                <a:lnTo>
                  <a:pt x="1017720" y="2504913"/>
                </a:lnTo>
                <a:lnTo>
                  <a:pt x="1014677" y="2501878"/>
                </a:lnTo>
                <a:lnTo>
                  <a:pt x="1021333" y="2500171"/>
                </a:lnTo>
                <a:cubicBezTo>
                  <a:pt x="1025136" y="2500171"/>
                  <a:pt x="1028368" y="2500171"/>
                  <a:pt x="1028559" y="2500171"/>
                </a:cubicBezTo>
                <a:cubicBezTo>
                  <a:pt x="1028749" y="2500171"/>
                  <a:pt x="1027418" y="2503585"/>
                  <a:pt x="1025706" y="2505482"/>
                </a:cubicBezTo>
                <a:lnTo>
                  <a:pt x="1027608" y="2513827"/>
                </a:lnTo>
                <a:lnTo>
                  <a:pt x="1043391" y="2518568"/>
                </a:lnTo>
                <a:cubicBezTo>
                  <a:pt x="1043391" y="2517620"/>
                  <a:pt x="1043391" y="2517051"/>
                  <a:pt x="1044722" y="2516861"/>
                </a:cubicBezTo>
                <a:cubicBezTo>
                  <a:pt x="1045935" y="2516520"/>
                  <a:pt x="1047196" y="2517222"/>
                  <a:pt x="1047540" y="2518436"/>
                </a:cubicBezTo>
                <a:cubicBezTo>
                  <a:pt x="1047553" y="2518474"/>
                  <a:pt x="1047565" y="2518530"/>
                  <a:pt x="1047574" y="2518568"/>
                </a:cubicBezTo>
                <a:cubicBezTo>
                  <a:pt x="1047637" y="2519005"/>
                  <a:pt x="1047637" y="2519460"/>
                  <a:pt x="1047574" y="2519896"/>
                </a:cubicBezTo>
                <a:lnTo>
                  <a:pt x="1055751" y="2522741"/>
                </a:lnTo>
                <a:lnTo>
                  <a:pt x="1079330" y="2533173"/>
                </a:lnTo>
                <a:lnTo>
                  <a:pt x="1080471" y="2528810"/>
                </a:lnTo>
                <a:lnTo>
                  <a:pt x="1082943" y="2519327"/>
                </a:lnTo>
                <a:lnTo>
                  <a:pt x="1090360" y="2517620"/>
                </a:lnTo>
                <a:lnTo>
                  <a:pt x="1095684" y="2516482"/>
                </a:lnTo>
                <a:lnTo>
                  <a:pt x="1095684" y="2507378"/>
                </a:lnTo>
                <a:lnTo>
                  <a:pt x="1090740" y="2508326"/>
                </a:lnTo>
                <a:cubicBezTo>
                  <a:pt x="1088047" y="2509085"/>
                  <a:pt x="1085149" y="2508535"/>
                  <a:pt x="1082943" y="2506809"/>
                </a:cubicBezTo>
                <a:cubicBezTo>
                  <a:pt x="1081475" y="2501347"/>
                  <a:pt x="1081475" y="2495581"/>
                  <a:pt x="1082943" y="2490118"/>
                </a:cubicBezTo>
                <a:lnTo>
                  <a:pt x="1083894" y="2484618"/>
                </a:lnTo>
                <a:lnTo>
                  <a:pt x="1043771" y="2473997"/>
                </a:lnTo>
                <a:lnTo>
                  <a:pt x="1040158" y="2473049"/>
                </a:lnTo>
                <a:lnTo>
                  <a:pt x="1034644" y="2476842"/>
                </a:lnTo>
                <a:lnTo>
                  <a:pt x="1029319" y="2480446"/>
                </a:lnTo>
                <a:lnTo>
                  <a:pt x="1027418" y="2470393"/>
                </a:lnTo>
                <a:lnTo>
                  <a:pt x="1027418" y="2469445"/>
                </a:lnTo>
                <a:lnTo>
                  <a:pt x="1010113" y="2464893"/>
                </a:lnTo>
                <a:cubicBezTo>
                  <a:pt x="1014677" y="2462048"/>
                  <a:pt x="1021713" y="2461479"/>
                  <a:pt x="1021333" y="2453513"/>
                </a:cubicBezTo>
                <a:cubicBezTo>
                  <a:pt x="1016046" y="2453532"/>
                  <a:pt x="1010811" y="2452508"/>
                  <a:pt x="1005930" y="2450478"/>
                </a:cubicBezTo>
                <a:close/>
                <a:moveTo>
                  <a:pt x="1785119" y="2449928"/>
                </a:moveTo>
                <a:cubicBezTo>
                  <a:pt x="1785645" y="2452257"/>
                  <a:pt x="1800263" y="2465842"/>
                  <a:pt x="1790707" y="2452755"/>
                </a:cubicBezTo>
                <a:cubicBezTo>
                  <a:pt x="1786334" y="2449626"/>
                  <a:pt x="1784943" y="2449151"/>
                  <a:pt x="1785119" y="2449928"/>
                </a:cubicBezTo>
                <a:close/>
                <a:moveTo>
                  <a:pt x="2804814" y="2448202"/>
                </a:moveTo>
                <a:cubicBezTo>
                  <a:pt x="2784277" y="2461100"/>
                  <a:pt x="2822118" y="2455789"/>
                  <a:pt x="2804814" y="2448202"/>
                </a:cubicBezTo>
                <a:close/>
                <a:moveTo>
                  <a:pt x="127405" y="2447254"/>
                </a:moveTo>
                <a:cubicBezTo>
                  <a:pt x="128166" y="2464134"/>
                  <a:pt x="115045" y="2472290"/>
                  <a:pt x="137864" y="2473238"/>
                </a:cubicBezTo>
                <a:cubicBezTo>
                  <a:pt x="134821" y="2463945"/>
                  <a:pt x="135011" y="2451616"/>
                  <a:pt x="127405" y="2447254"/>
                </a:cubicBezTo>
                <a:close/>
                <a:moveTo>
                  <a:pt x="3258528" y="2446875"/>
                </a:moveTo>
                <a:lnTo>
                  <a:pt x="3258338" y="2447823"/>
                </a:lnTo>
                <a:cubicBezTo>
                  <a:pt x="3260316" y="2448487"/>
                  <a:pt x="3262046" y="2449739"/>
                  <a:pt x="3263282" y="2451427"/>
                </a:cubicBezTo>
                <a:lnTo>
                  <a:pt x="3257197" y="2451427"/>
                </a:lnTo>
                <a:cubicBezTo>
                  <a:pt x="3258528" y="2449909"/>
                  <a:pt x="3258528" y="2448392"/>
                  <a:pt x="3258528" y="2446875"/>
                </a:cubicBezTo>
                <a:close/>
                <a:moveTo>
                  <a:pt x="2631771" y="2446685"/>
                </a:moveTo>
                <a:cubicBezTo>
                  <a:pt x="2631771" y="2454841"/>
                  <a:pt x="2631771" y="2464703"/>
                  <a:pt x="2642230" y="2462238"/>
                </a:cubicBezTo>
                <a:cubicBezTo>
                  <a:pt x="2643143" y="2455182"/>
                  <a:pt x="2638674" y="2448525"/>
                  <a:pt x="2631771" y="2446685"/>
                </a:cubicBezTo>
                <a:close/>
                <a:moveTo>
                  <a:pt x="1439678" y="2446685"/>
                </a:moveTo>
                <a:cubicBezTo>
                  <a:pt x="1422564" y="2462996"/>
                  <a:pt x="1458693" y="2455410"/>
                  <a:pt x="1439678" y="2446685"/>
                </a:cubicBezTo>
                <a:close/>
                <a:moveTo>
                  <a:pt x="1350114" y="2446685"/>
                </a:moveTo>
                <a:lnTo>
                  <a:pt x="1354868" y="2449530"/>
                </a:lnTo>
                <a:lnTo>
                  <a:pt x="1358481" y="2451427"/>
                </a:lnTo>
                <a:lnTo>
                  <a:pt x="1355438" y="2449151"/>
                </a:lnTo>
                <a:close/>
                <a:moveTo>
                  <a:pt x="1820868" y="2445195"/>
                </a:moveTo>
                <a:cubicBezTo>
                  <a:pt x="1810698" y="2447089"/>
                  <a:pt x="1804351" y="2457544"/>
                  <a:pt x="1816188" y="2462238"/>
                </a:cubicBezTo>
                <a:cubicBezTo>
                  <a:pt x="1817520" y="2454651"/>
                  <a:pt x="1827598" y="2459203"/>
                  <a:pt x="1831781" y="2462807"/>
                </a:cubicBezTo>
                <a:lnTo>
                  <a:pt x="1831781" y="2446685"/>
                </a:lnTo>
                <a:cubicBezTo>
                  <a:pt x="1828073" y="2444883"/>
                  <a:pt x="1824258" y="2444563"/>
                  <a:pt x="1820868" y="2445195"/>
                </a:cubicBezTo>
                <a:close/>
                <a:moveTo>
                  <a:pt x="2441234" y="2444955"/>
                </a:moveTo>
                <a:cubicBezTo>
                  <a:pt x="2436148" y="2443745"/>
                  <a:pt x="2430395" y="2448487"/>
                  <a:pt x="2434008" y="2462807"/>
                </a:cubicBezTo>
                <a:lnTo>
                  <a:pt x="2444467" y="2462807"/>
                </a:lnTo>
                <a:cubicBezTo>
                  <a:pt x="2450742" y="2453324"/>
                  <a:pt x="2446321" y="2446164"/>
                  <a:pt x="2441234" y="2444955"/>
                </a:cubicBezTo>
                <a:close/>
                <a:moveTo>
                  <a:pt x="869397" y="2444409"/>
                </a:moveTo>
                <a:lnTo>
                  <a:pt x="870538" y="2444409"/>
                </a:lnTo>
                <a:lnTo>
                  <a:pt x="869397" y="2445547"/>
                </a:lnTo>
                <a:close/>
                <a:moveTo>
                  <a:pt x="3070823" y="2443114"/>
                </a:moveTo>
                <a:cubicBezTo>
                  <a:pt x="3071189" y="2442537"/>
                  <a:pt x="3070083" y="2443319"/>
                  <a:pt x="3066090" y="2446875"/>
                </a:cubicBezTo>
                <a:cubicBezTo>
                  <a:pt x="3055394" y="2458824"/>
                  <a:pt x="3069727" y="2444848"/>
                  <a:pt x="3070823" y="2443114"/>
                </a:cubicBezTo>
                <a:close/>
                <a:moveTo>
                  <a:pt x="639688" y="2442702"/>
                </a:moveTo>
                <a:cubicBezTo>
                  <a:pt x="622574" y="2459013"/>
                  <a:pt x="658703" y="2451427"/>
                  <a:pt x="639688" y="2442702"/>
                </a:cubicBezTo>
                <a:close/>
                <a:moveTo>
                  <a:pt x="3458573" y="2441943"/>
                </a:moveTo>
                <a:cubicBezTo>
                  <a:pt x="3452869" y="2469635"/>
                  <a:pt x="3474357" y="2448202"/>
                  <a:pt x="3458573" y="2441943"/>
                </a:cubicBezTo>
                <a:close/>
                <a:moveTo>
                  <a:pt x="90705" y="2441943"/>
                </a:moveTo>
                <a:cubicBezTo>
                  <a:pt x="92226" y="2452185"/>
                  <a:pt x="83669" y="2452375"/>
                  <a:pt x="80246" y="2457686"/>
                </a:cubicBezTo>
                <a:cubicBezTo>
                  <a:pt x="87662" y="2458824"/>
                  <a:pt x="88993" y="2466221"/>
                  <a:pt x="96029" y="2468117"/>
                </a:cubicBezTo>
                <a:cubicBezTo>
                  <a:pt x="97550" y="2455979"/>
                  <a:pt x="107058" y="2445547"/>
                  <a:pt x="90705" y="2441943"/>
                </a:cubicBezTo>
                <a:close/>
                <a:moveTo>
                  <a:pt x="1454127" y="2441567"/>
                </a:moveTo>
                <a:cubicBezTo>
                  <a:pt x="1452193" y="2441991"/>
                  <a:pt x="1450659" y="2443556"/>
                  <a:pt x="1450136" y="2446685"/>
                </a:cubicBezTo>
                <a:cubicBezTo>
                  <a:pt x="1458503" y="2446685"/>
                  <a:pt x="1454320" y="2459962"/>
                  <a:pt x="1465919" y="2457117"/>
                </a:cubicBezTo>
                <a:cubicBezTo>
                  <a:pt x="1469342" y="2449293"/>
                  <a:pt x="1459930" y="2440296"/>
                  <a:pt x="1454127" y="2441567"/>
                </a:cubicBezTo>
                <a:close/>
                <a:moveTo>
                  <a:pt x="205560" y="2440806"/>
                </a:moveTo>
                <a:cubicBezTo>
                  <a:pt x="200616" y="2462427"/>
                  <a:pt x="221152" y="2441943"/>
                  <a:pt x="205560" y="2440806"/>
                </a:cubicBezTo>
                <a:close/>
                <a:moveTo>
                  <a:pt x="3501929" y="2440426"/>
                </a:moveTo>
                <a:cubicBezTo>
                  <a:pt x="3502519" y="2439876"/>
                  <a:pt x="3503431" y="2439876"/>
                  <a:pt x="3504021" y="2440426"/>
                </a:cubicBezTo>
                <a:cubicBezTo>
                  <a:pt x="3504021" y="2441185"/>
                  <a:pt x="3504781" y="2442512"/>
                  <a:pt x="3504021" y="2442512"/>
                </a:cubicBezTo>
                <a:cubicBezTo>
                  <a:pt x="3503260" y="2442512"/>
                  <a:pt x="3501929" y="2442512"/>
                  <a:pt x="3501929" y="2442512"/>
                </a:cubicBezTo>
                <a:lnTo>
                  <a:pt x="3501739" y="2442512"/>
                </a:lnTo>
                <a:cubicBezTo>
                  <a:pt x="3501663" y="2442437"/>
                  <a:pt x="3501587" y="2442361"/>
                  <a:pt x="3501530" y="2442266"/>
                </a:cubicBezTo>
                <a:cubicBezTo>
                  <a:pt x="3501130" y="2441640"/>
                  <a:pt x="3501302" y="2440824"/>
                  <a:pt x="3501929" y="2440426"/>
                </a:cubicBezTo>
                <a:close/>
                <a:moveTo>
                  <a:pt x="1212440" y="2440237"/>
                </a:moveTo>
                <a:lnTo>
                  <a:pt x="1209208" y="2441754"/>
                </a:lnTo>
                <a:cubicBezTo>
                  <a:pt x="1209208" y="2444030"/>
                  <a:pt x="1211489" y="2445547"/>
                  <a:pt x="1215103" y="2445737"/>
                </a:cubicBezTo>
                <a:cubicBezTo>
                  <a:pt x="1214253" y="2444011"/>
                  <a:pt x="1214253" y="2441963"/>
                  <a:pt x="1215103" y="2440237"/>
                </a:cubicBezTo>
                <a:close/>
                <a:moveTo>
                  <a:pt x="2170430" y="2438752"/>
                </a:moveTo>
                <a:cubicBezTo>
                  <a:pt x="2170796" y="2438174"/>
                  <a:pt x="2169691" y="2438956"/>
                  <a:pt x="2165697" y="2442512"/>
                </a:cubicBezTo>
                <a:cubicBezTo>
                  <a:pt x="2155001" y="2454461"/>
                  <a:pt x="2169334" y="2440486"/>
                  <a:pt x="2170430" y="2438752"/>
                </a:cubicBezTo>
                <a:close/>
                <a:moveTo>
                  <a:pt x="3345240" y="2438530"/>
                </a:moveTo>
                <a:cubicBezTo>
                  <a:pt x="3340486" y="2443802"/>
                  <a:pt x="3337786" y="2450592"/>
                  <a:pt x="3337634" y="2457686"/>
                </a:cubicBezTo>
                <a:lnTo>
                  <a:pt x="3338204" y="2457117"/>
                </a:lnTo>
                <a:cubicBezTo>
                  <a:pt x="3346837" y="2455732"/>
                  <a:pt x="3354082" y="2449891"/>
                  <a:pt x="3357220" y="2441754"/>
                </a:cubicBezTo>
                <a:lnTo>
                  <a:pt x="3352846" y="2441754"/>
                </a:lnTo>
                <a:lnTo>
                  <a:pt x="3346191" y="2439478"/>
                </a:lnTo>
                <a:close/>
                <a:moveTo>
                  <a:pt x="2751570" y="2437960"/>
                </a:moveTo>
                <a:cubicBezTo>
                  <a:pt x="2733315" y="2430279"/>
                  <a:pt x="2726505" y="2450337"/>
                  <a:pt x="2734189" y="2459165"/>
                </a:cubicBezTo>
                <a:lnTo>
                  <a:pt x="2746588" y="2462741"/>
                </a:lnTo>
                <a:lnTo>
                  <a:pt x="2746246" y="2463945"/>
                </a:lnTo>
                <a:lnTo>
                  <a:pt x="2746816" y="2462807"/>
                </a:lnTo>
                <a:lnTo>
                  <a:pt x="2746588" y="2462741"/>
                </a:lnTo>
                <a:lnTo>
                  <a:pt x="2749693" y="2451807"/>
                </a:lnTo>
                <a:cubicBezTo>
                  <a:pt x="2751808" y="2448724"/>
                  <a:pt x="2753662" y="2445358"/>
                  <a:pt x="2751570" y="2437960"/>
                </a:cubicBezTo>
                <a:close/>
                <a:moveTo>
                  <a:pt x="2607621" y="2437960"/>
                </a:moveTo>
                <a:cubicBezTo>
                  <a:pt x="2602487" y="2459582"/>
                  <a:pt x="2623214" y="2438909"/>
                  <a:pt x="2607621" y="2437960"/>
                </a:cubicBezTo>
                <a:close/>
                <a:moveTo>
                  <a:pt x="1764656" y="2437202"/>
                </a:moveTo>
                <a:cubicBezTo>
                  <a:pt x="1759522" y="2458824"/>
                  <a:pt x="1780249" y="2438150"/>
                  <a:pt x="1764656" y="2437202"/>
                </a:cubicBezTo>
                <a:close/>
                <a:moveTo>
                  <a:pt x="2554377" y="2436822"/>
                </a:moveTo>
                <a:cubicBezTo>
                  <a:pt x="2549243" y="2458444"/>
                  <a:pt x="2569970" y="2437771"/>
                  <a:pt x="2554377" y="2436822"/>
                </a:cubicBezTo>
                <a:close/>
                <a:moveTo>
                  <a:pt x="2307554" y="2436822"/>
                </a:moveTo>
                <a:cubicBezTo>
                  <a:pt x="2302610" y="2458444"/>
                  <a:pt x="2323337" y="2437771"/>
                  <a:pt x="2307554" y="2436822"/>
                </a:cubicBezTo>
                <a:close/>
                <a:moveTo>
                  <a:pt x="1963370" y="2436822"/>
                </a:moveTo>
                <a:cubicBezTo>
                  <a:pt x="1958236" y="2458444"/>
                  <a:pt x="1978963" y="2437771"/>
                  <a:pt x="1963370" y="2436822"/>
                </a:cubicBezTo>
                <a:close/>
                <a:moveTo>
                  <a:pt x="1674902" y="2436822"/>
                </a:moveTo>
                <a:lnTo>
                  <a:pt x="1674902" y="2437202"/>
                </a:lnTo>
                <a:cubicBezTo>
                  <a:pt x="1677944" y="2446496"/>
                  <a:pt x="1677564" y="2458824"/>
                  <a:pt x="1685360" y="2463186"/>
                </a:cubicBezTo>
                <a:cubicBezTo>
                  <a:pt x="1684410" y="2446685"/>
                  <a:pt x="1697721" y="2437771"/>
                  <a:pt x="1674902" y="2436822"/>
                </a:cubicBezTo>
                <a:close/>
                <a:moveTo>
                  <a:pt x="1523537" y="2436822"/>
                </a:moveTo>
                <a:cubicBezTo>
                  <a:pt x="1518593" y="2458444"/>
                  <a:pt x="1539130" y="2437771"/>
                  <a:pt x="1523537" y="2436822"/>
                </a:cubicBezTo>
                <a:close/>
                <a:moveTo>
                  <a:pt x="169240" y="2436822"/>
                </a:moveTo>
                <a:cubicBezTo>
                  <a:pt x="152126" y="2453134"/>
                  <a:pt x="188255" y="2445547"/>
                  <a:pt x="169240" y="2436822"/>
                </a:cubicBezTo>
                <a:close/>
                <a:moveTo>
                  <a:pt x="3142729" y="2436298"/>
                </a:moveTo>
                <a:cubicBezTo>
                  <a:pt x="3141285" y="2436159"/>
                  <a:pt x="3140061" y="2437392"/>
                  <a:pt x="3139490" y="2440616"/>
                </a:cubicBezTo>
                <a:lnTo>
                  <a:pt x="3139490" y="2442133"/>
                </a:lnTo>
                <a:cubicBezTo>
                  <a:pt x="3148237" y="2442133"/>
                  <a:pt x="3142533" y="2456737"/>
                  <a:pt x="3149949" y="2457875"/>
                </a:cubicBezTo>
                <a:cubicBezTo>
                  <a:pt x="3153372" y="2449483"/>
                  <a:pt x="3147061" y="2436716"/>
                  <a:pt x="3142729" y="2436298"/>
                </a:cubicBezTo>
                <a:close/>
                <a:moveTo>
                  <a:pt x="3306828" y="2436253"/>
                </a:moveTo>
                <a:cubicBezTo>
                  <a:pt x="3289714" y="2452565"/>
                  <a:pt x="3325844" y="2444978"/>
                  <a:pt x="3306828" y="2436253"/>
                </a:cubicBezTo>
                <a:close/>
                <a:moveTo>
                  <a:pt x="1895484" y="2436253"/>
                </a:moveTo>
                <a:lnTo>
                  <a:pt x="1885025" y="2436822"/>
                </a:lnTo>
                <a:lnTo>
                  <a:pt x="1885025" y="2446685"/>
                </a:lnTo>
                <a:lnTo>
                  <a:pt x="1895484" y="2446685"/>
                </a:lnTo>
                <a:close/>
                <a:moveTo>
                  <a:pt x="3510867" y="2435305"/>
                </a:moveTo>
                <a:lnTo>
                  <a:pt x="3514099" y="2435874"/>
                </a:lnTo>
                <a:lnTo>
                  <a:pt x="3516951" y="2435874"/>
                </a:lnTo>
                <a:lnTo>
                  <a:pt x="3510867" y="2440995"/>
                </a:lnTo>
                <a:close/>
                <a:moveTo>
                  <a:pt x="451242" y="2433219"/>
                </a:moveTo>
                <a:cubicBezTo>
                  <a:pt x="449436" y="2435780"/>
                  <a:pt x="449151" y="2440189"/>
                  <a:pt x="449578" y="2444694"/>
                </a:cubicBezTo>
                <a:lnTo>
                  <a:pt x="452051" y="2456080"/>
                </a:lnTo>
                <a:lnTo>
                  <a:pt x="451242" y="2456927"/>
                </a:lnTo>
                <a:lnTo>
                  <a:pt x="452193" y="2456737"/>
                </a:lnTo>
                <a:lnTo>
                  <a:pt x="452051" y="2456080"/>
                </a:lnTo>
                <a:lnTo>
                  <a:pt x="458207" y="2449625"/>
                </a:lnTo>
                <a:cubicBezTo>
                  <a:pt x="458754" y="2445405"/>
                  <a:pt x="458183" y="2440047"/>
                  <a:pt x="458468" y="2435495"/>
                </a:cubicBezTo>
                <a:cubicBezTo>
                  <a:pt x="455426" y="2435495"/>
                  <a:pt x="455045" y="2432460"/>
                  <a:pt x="451242" y="2433219"/>
                </a:cubicBezTo>
                <a:close/>
                <a:moveTo>
                  <a:pt x="2275727" y="2432730"/>
                </a:moveTo>
                <a:cubicBezTo>
                  <a:pt x="2274479" y="2432081"/>
                  <a:pt x="2272993" y="2433266"/>
                  <a:pt x="2271044" y="2437581"/>
                </a:cubicBezTo>
                <a:cubicBezTo>
                  <a:pt x="2277605" y="2436301"/>
                  <a:pt x="2276357" y="2457318"/>
                  <a:pt x="2280377" y="2458865"/>
                </a:cubicBezTo>
                <a:lnTo>
                  <a:pt x="2286280" y="2452746"/>
                </a:lnTo>
                <a:lnTo>
                  <a:pt x="2286637" y="2453134"/>
                </a:lnTo>
                <a:lnTo>
                  <a:pt x="2286637" y="2452375"/>
                </a:lnTo>
                <a:lnTo>
                  <a:pt x="2286280" y="2452746"/>
                </a:lnTo>
                <a:lnTo>
                  <a:pt x="2282168" y="2448277"/>
                </a:lnTo>
                <a:cubicBezTo>
                  <a:pt x="2279767" y="2442664"/>
                  <a:pt x="2278222" y="2434028"/>
                  <a:pt x="2275727" y="2432730"/>
                </a:cubicBezTo>
                <a:close/>
                <a:moveTo>
                  <a:pt x="906858" y="2432460"/>
                </a:moveTo>
                <a:cubicBezTo>
                  <a:pt x="893737" y="2431322"/>
                  <a:pt x="870158" y="2433598"/>
                  <a:pt x="863883" y="2442512"/>
                </a:cubicBezTo>
                <a:lnTo>
                  <a:pt x="863883" y="2443081"/>
                </a:lnTo>
                <a:lnTo>
                  <a:pt x="863883" y="2446685"/>
                </a:lnTo>
                <a:cubicBezTo>
                  <a:pt x="870728" y="2449909"/>
                  <a:pt x="911992" y="2447634"/>
                  <a:pt x="906858" y="2432460"/>
                </a:cubicBezTo>
                <a:close/>
                <a:moveTo>
                  <a:pt x="278200" y="2432271"/>
                </a:moveTo>
                <a:cubicBezTo>
                  <a:pt x="266220" y="2427719"/>
                  <a:pt x="259374" y="2456358"/>
                  <a:pt x="268502" y="2457686"/>
                </a:cubicBezTo>
                <a:lnTo>
                  <a:pt x="267741" y="2458444"/>
                </a:lnTo>
                <a:cubicBezTo>
                  <a:pt x="274587" y="2450858"/>
                  <a:pt x="291701" y="2445357"/>
                  <a:pt x="278200" y="2432271"/>
                </a:cubicBezTo>
                <a:close/>
                <a:moveTo>
                  <a:pt x="2663147" y="2431891"/>
                </a:moveTo>
                <a:cubicBezTo>
                  <a:pt x="2658203" y="2453703"/>
                  <a:pt x="2678740" y="2433029"/>
                  <a:pt x="2663147" y="2431891"/>
                </a:cubicBezTo>
                <a:close/>
                <a:moveTo>
                  <a:pt x="1256747" y="2431132"/>
                </a:moveTo>
                <a:cubicBezTo>
                  <a:pt x="1251613" y="2452944"/>
                  <a:pt x="1272340" y="2432271"/>
                  <a:pt x="1256747" y="2431132"/>
                </a:cubicBezTo>
                <a:close/>
                <a:moveTo>
                  <a:pt x="3369580" y="2430943"/>
                </a:moveTo>
                <a:cubicBezTo>
                  <a:pt x="3364636" y="2452755"/>
                  <a:pt x="3385173" y="2432081"/>
                  <a:pt x="3369580" y="2430943"/>
                </a:cubicBezTo>
                <a:close/>
                <a:moveTo>
                  <a:pt x="696093" y="2429877"/>
                </a:moveTo>
                <a:cubicBezTo>
                  <a:pt x="691744" y="2430090"/>
                  <a:pt x="687798" y="2434452"/>
                  <a:pt x="697305" y="2442323"/>
                </a:cubicBezTo>
                <a:cubicBezTo>
                  <a:pt x="705197" y="2433599"/>
                  <a:pt x="700443" y="2429663"/>
                  <a:pt x="696093" y="2429877"/>
                </a:cubicBezTo>
                <a:close/>
                <a:moveTo>
                  <a:pt x="1937128" y="2427529"/>
                </a:moveTo>
                <a:cubicBezTo>
                  <a:pt x="1924768" y="2422408"/>
                  <a:pt x="1914880" y="2445547"/>
                  <a:pt x="1925909" y="2446685"/>
                </a:cubicBezTo>
                <a:lnTo>
                  <a:pt x="1926670" y="2448392"/>
                </a:lnTo>
                <a:cubicBezTo>
                  <a:pt x="1929522" y="2440616"/>
                  <a:pt x="1934466" y="2435305"/>
                  <a:pt x="1937128" y="2427529"/>
                </a:cubicBezTo>
                <a:close/>
                <a:moveTo>
                  <a:pt x="660605" y="2427150"/>
                </a:moveTo>
                <a:cubicBezTo>
                  <a:pt x="655661" y="2448771"/>
                  <a:pt x="676388" y="2427150"/>
                  <a:pt x="660605" y="2427150"/>
                </a:cubicBezTo>
                <a:close/>
                <a:moveTo>
                  <a:pt x="2067005" y="2426960"/>
                </a:moveTo>
                <a:cubicBezTo>
                  <a:pt x="2067062" y="2428174"/>
                  <a:pt x="2067195" y="2429369"/>
                  <a:pt x="2067386" y="2430563"/>
                </a:cubicBezTo>
                <a:lnTo>
                  <a:pt x="2067195" y="2430563"/>
                </a:lnTo>
                <a:lnTo>
                  <a:pt x="2060920" y="2430563"/>
                </a:lnTo>
                <a:cubicBezTo>
                  <a:pt x="2059399" y="2440047"/>
                  <a:pt x="2066245" y="2441185"/>
                  <a:pt x="2072710" y="2442512"/>
                </a:cubicBezTo>
                <a:cubicBezTo>
                  <a:pt x="2074269" y="2442892"/>
                  <a:pt x="2075905" y="2442892"/>
                  <a:pt x="2077464" y="2442512"/>
                </a:cubicBezTo>
                <a:cubicBezTo>
                  <a:pt x="2078206" y="2435495"/>
                  <a:pt x="2073813" y="2428932"/>
                  <a:pt x="2067005" y="2426960"/>
                </a:cubicBezTo>
                <a:close/>
                <a:moveTo>
                  <a:pt x="2867946" y="2426391"/>
                </a:moveTo>
                <a:lnTo>
                  <a:pt x="2867946" y="2436822"/>
                </a:lnTo>
                <a:lnTo>
                  <a:pt x="2878405" y="2436822"/>
                </a:lnTo>
                <a:lnTo>
                  <a:pt x="2878405" y="2426391"/>
                </a:lnTo>
                <a:close/>
                <a:moveTo>
                  <a:pt x="2364601" y="2426391"/>
                </a:moveTo>
                <a:cubicBezTo>
                  <a:pt x="2363080" y="2427927"/>
                  <a:pt x="2361844" y="2429729"/>
                  <a:pt x="2360988" y="2431702"/>
                </a:cubicBezTo>
                <a:cubicBezTo>
                  <a:pt x="2344444" y="2428667"/>
                  <a:pt x="2327901" y="2431702"/>
                  <a:pt x="2322957" y="2442512"/>
                </a:cubicBezTo>
                <a:cubicBezTo>
                  <a:pt x="2338930" y="2456168"/>
                  <a:pt x="2373728" y="2448392"/>
                  <a:pt x="2395977" y="2449720"/>
                </a:cubicBezTo>
                <a:cubicBezTo>
                  <a:pt x="2389207" y="2442114"/>
                  <a:pt x="2380346" y="2436633"/>
                  <a:pt x="2370496" y="2433978"/>
                </a:cubicBezTo>
                <a:cubicBezTo>
                  <a:pt x="2369412" y="2430867"/>
                  <a:pt x="2367339" y="2428212"/>
                  <a:pt x="2364601" y="2426391"/>
                </a:cubicBezTo>
                <a:close/>
                <a:moveTo>
                  <a:pt x="3045743" y="2425632"/>
                </a:moveTo>
                <a:lnTo>
                  <a:pt x="3036996" y="2433219"/>
                </a:lnTo>
                <a:lnTo>
                  <a:pt x="3037566" y="2428098"/>
                </a:lnTo>
                <a:close/>
                <a:moveTo>
                  <a:pt x="3500028" y="2425253"/>
                </a:moveTo>
                <a:cubicBezTo>
                  <a:pt x="3500617" y="2424703"/>
                  <a:pt x="3501530" y="2424703"/>
                  <a:pt x="3502119" y="2425253"/>
                </a:cubicBezTo>
                <a:lnTo>
                  <a:pt x="3503260" y="2425632"/>
                </a:lnTo>
                <a:cubicBezTo>
                  <a:pt x="3503336" y="2425784"/>
                  <a:pt x="3503374" y="2425974"/>
                  <a:pt x="3503393" y="2426144"/>
                </a:cubicBezTo>
                <a:cubicBezTo>
                  <a:pt x="3503412" y="2426865"/>
                  <a:pt x="3502861" y="2427491"/>
                  <a:pt x="3502119" y="2427529"/>
                </a:cubicBezTo>
                <a:cubicBezTo>
                  <a:pt x="3501530" y="2428079"/>
                  <a:pt x="3500617" y="2428079"/>
                  <a:pt x="3500028" y="2427529"/>
                </a:cubicBezTo>
                <a:cubicBezTo>
                  <a:pt x="3499438" y="2426884"/>
                  <a:pt x="3499438" y="2425898"/>
                  <a:pt x="3500028" y="2425253"/>
                </a:cubicBezTo>
                <a:close/>
                <a:moveTo>
                  <a:pt x="1215103" y="2424305"/>
                </a:moveTo>
                <a:lnTo>
                  <a:pt x="1213962" y="2426012"/>
                </a:lnTo>
                <a:lnTo>
                  <a:pt x="1215863" y="2426770"/>
                </a:lnTo>
                <a:lnTo>
                  <a:pt x="1220237" y="2426770"/>
                </a:lnTo>
                <a:cubicBezTo>
                  <a:pt x="1218887" y="2425348"/>
                  <a:pt x="1217059" y="2424475"/>
                  <a:pt x="1215103" y="2424305"/>
                </a:cubicBezTo>
                <a:close/>
                <a:moveTo>
                  <a:pt x="40967" y="2423789"/>
                </a:moveTo>
                <a:cubicBezTo>
                  <a:pt x="34015" y="2423309"/>
                  <a:pt x="26100" y="2430990"/>
                  <a:pt x="18826" y="2432271"/>
                </a:cubicBezTo>
                <a:cubicBezTo>
                  <a:pt x="21107" y="2449340"/>
                  <a:pt x="8177" y="2450668"/>
                  <a:pt x="9508" y="2465652"/>
                </a:cubicBezTo>
                <a:cubicBezTo>
                  <a:pt x="18445" y="2468497"/>
                  <a:pt x="21107" y="2477790"/>
                  <a:pt x="28524" y="2482152"/>
                </a:cubicBezTo>
                <a:cubicBezTo>
                  <a:pt x="28524" y="2474945"/>
                  <a:pt x="23199" y="2471531"/>
                  <a:pt x="21298" y="2465652"/>
                </a:cubicBezTo>
                <a:cubicBezTo>
                  <a:pt x="27573" y="2457496"/>
                  <a:pt x="36510" y="2452185"/>
                  <a:pt x="42215" y="2443650"/>
                </a:cubicBezTo>
                <a:cubicBezTo>
                  <a:pt x="45828" y="2447065"/>
                  <a:pt x="49441" y="2449530"/>
                  <a:pt x="43546" y="2441375"/>
                </a:cubicBezTo>
                <a:cubicBezTo>
                  <a:pt x="45883" y="2437107"/>
                  <a:pt x="47247" y="2432384"/>
                  <a:pt x="47539" y="2427529"/>
                </a:cubicBezTo>
                <a:cubicBezTo>
                  <a:pt x="45495" y="2425016"/>
                  <a:pt x="43285" y="2423949"/>
                  <a:pt x="40967" y="2423789"/>
                </a:cubicBezTo>
                <a:close/>
                <a:moveTo>
                  <a:pt x="1021713" y="2423356"/>
                </a:moveTo>
                <a:cubicBezTo>
                  <a:pt x="1022860" y="2423110"/>
                  <a:pt x="1024012" y="2423755"/>
                  <a:pt x="1024375" y="2424874"/>
                </a:cubicBezTo>
                <a:cubicBezTo>
                  <a:pt x="1024388" y="2424911"/>
                  <a:pt x="1024400" y="2424968"/>
                  <a:pt x="1024409" y="2425006"/>
                </a:cubicBezTo>
                <a:cubicBezTo>
                  <a:pt x="1024677" y="2426239"/>
                  <a:pt x="1023896" y="2427453"/>
                  <a:pt x="1022664" y="2427719"/>
                </a:cubicBezTo>
                <a:cubicBezTo>
                  <a:pt x="1022388" y="2427832"/>
                  <a:pt x="1022093" y="2427908"/>
                  <a:pt x="1021793" y="2427908"/>
                </a:cubicBezTo>
                <a:cubicBezTo>
                  <a:pt x="1020532" y="2427927"/>
                  <a:pt x="1019494" y="2426922"/>
                  <a:pt x="1019471" y="2425670"/>
                </a:cubicBezTo>
                <a:cubicBezTo>
                  <a:pt x="1019450" y="2424418"/>
                  <a:pt x="1020452" y="2423375"/>
                  <a:pt x="1021713" y="2423356"/>
                </a:cubicBezTo>
                <a:close/>
                <a:moveTo>
                  <a:pt x="3648659" y="2422882"/>
                </a:moveTo>
                <a:cubicBezTo>
                  <a:pt x="3644832" y="2422076"/>
                  <a:pt x="3639983" y="2422313"/>
                  <a:pt x="3635039" y="2423925"/>
                </a:cubicBezTo>
                <a:lnTo>
                  <a:pt x="3635039" y="2424684"/>
                </a:lnTo>
                <a:cubicBezTo>
                  <a:pt x="3625151" y="2428098"/>
                  <a:pt x="3618305" y="2434926"/>
                  <a:pt x="3620016" y="2440047"/>
                </a:cubicBezTo>
                <a:cubicBezTo>
                  <a:pt x="3621728" y="2445168"/>
                  <a:pt x="3631236" y="2446685"/>
                  <a:pt x="3641124" y="2443271"/>
                </a:cubicBezTo>
                <a:cubicBezTo>
                  <a:pt x="3651012" y="2439857"/>
                  <a:pt x="3657858" y="2433219"/>
                  <a:pt x="3656146" y="2428098"/>
                </a:cubicBezTo>
                <a:cubicBezTo>
                  <a:pt x="3655291" y="2425538"/>
                  <a:pt x="3652486" y="2423688"/>
                  <a:pt x="3648659" y="2422882"/>
                </a:cubicBezTo>
                <a:close/>
                <a:moveTo>
                  <a:pt x="3713954" y="2421839"/>
                </a:moveTo>
                <a:cubicBezTo>
                  <a:pt x="3711938" y="2423470"/>
                  <a:pt x="3710417" y="2425651"/>
                  <a:pt x="3709580" y="2428098"/>
                </a:cubicBezTo>
                <a:cubicBezTo>
                  <a:pt x="3711273" y="2430829"/>
                  <a:pt x="3710721" y="2434376"/>
                  <a:pt x="3708249" y="2436443"/>
                </a:cubicBezTo>
                <a:cubicBezTo>
                  <a:pt x="3708249" y="2436443"/>
                  <a:pt x="3708059" y="2436253"/>
                  <a:pt x="3706538" y="2436443"/>
                </a:cubicBezTo>
                <a:lnTo>
                  <a:pt x="3706538" y="2437012"/>
                </a:lnTo>
                <a:lnTo>
                  <a:pt x="3703495" y="2449909"/>
                </a:lnTo>
                <a:lnTo>
                  <a:pt x="3712243" y="2439478"/>
                </a:lnTo>
                <a:cubicBezTo>
                  <a:pt x="3717187" y="2433598"/>
                  <a:pt x="3720419" y="2426960"/>
                  <a:pt x="3719659" y="2424684"/>
                </a:cubicBezTo>
                <a:cubicBezTo>
                  <a:pt x="3718841" y="2422351"/>
                  <a:pt x="3716312" y="2421080"/>
                  <a:pt x="3713954" y="2421839"/>
                </a:cubicBezTo>
                <a:close/>
                <a:moveTo>
                  <a:pt x="3518473" y="2421649"/>
                </a:moveTo>
                <a:cubicBezTo>
                  <a:pt x="3519614" y="2420701"/>
                  <a:pt x="3522656" y="2421270"/>
                  <a:pt x="3525318" y="2422787"/>
                </a:cubicBezTo>
                <a:cubicBezTo>
                  <a:pt x="3528076" y="2424532"/>
                  <a:pt x="3530928" y="2426125"/>
                  <a:pt x="3533875" y="2427529"/>
                </a:cubicBezTo>
                <a:cubicBezTo>
                  <a:pt x="3536538" y="2428477"/>
                  <a:pt x="3536538" y="2430374"/>
                  <a:pt x="3536538" y="2430374"/>
                </a:cubicBezTo>
                <a:cubicBezTo>
                  <a:pt x="3533514" y="2431778"/>
                  <a:pt x="3530396" y="2432991"/>
                  <a:pt x="3527220" y="2433978"/>
                </a:cubicBezTo>
                <a:lnTo>
                  <a:pt x="3519234" y="2436633"/>
                </a:lnTo>
                <a:lnTo>
                  <a:pt x="3518473" y="2429994"/>
                </a:lnTo>
                <a:cubicBezTo>
                  <a:pt x="3517446" y="2427301"/>
                  <a:pt x="3517446" y="2424343"/>
                  <a:pt x="3518473" y="2421649"/>
                </a:cubicBezTo>
                <a:close/>
                <a:moveTo>
                  <a:pt x="2209053" y="2421080"/>
                </a:moveTo>
                <a:cubicBezTo>
                  <a:pt x="2203348" y="2448771"/>
                  <a:pt x="2225026" y="2427339"/>
                  <a:pt x="2209053" y="2421080"/>
                </a:cubicBezTo>
                <a:close/>
                <a:moveTo>
                  <a:pt x="1354297" y="2421080"/>
                </a:moveTo>
                <a:lnTo>
                  <a:pt x="1354752" y="2421833"/>
                </a:lnTo>
                <a:lnTo>
                  <a:pt x="1352396" y="2433219"/>
                </a:lnTo>
                <a:cubicBezTo>
                  <a:pt x="1356960" y="2433788"/>
                  <a:pt x="1358719" y="2431275"/>
                  <a:pt x="1358695" y="2428359"/>
                </a:cubicBezTo>
                <a:lnTo>
                  <a:pt x="1354752" y="2421833"/>
                </a:lnTo>
                <a:lnTo>
                  <a:pt x="1354868" y="2421270"/>
                </a:lnTo>
                <a:close/>
                <a:moveTo>
                  <a:pt x="1199319" y="2420322"/>
                </a:moveTo>
                <a:cubicBezTo>
                  <a:pt x="1199319" y="2423167"/>
                  <a:pt x="1200460" y="2425443"/>
                  <a:pt x="1204644" y="2426201"/>
                </a:cubicBezTo>
                <a:cubicBezTo>
                  <a:pt x="1204861" y="2424570"/>
                  <a:pt x="1205446" y="2423015"/>
                  <a:pt x="1206355" y="2421649"/>
                </a:cubicBezTo>
                <a:lnTo>
                  <a:pt x="1203123" y="2421649"/>
                </a:lnTo>
                <a:close/>
                <a:moveTo>
                  <a:pt x="3123787" y="2419999"/>
                </a:moveTo>
                <a:cubicBezTo>
                  <a:pt x="3123208" y="2418354"/>
                  <a:pt x="3121663" y="2418425"/>
                  <a:pt x="3118573" y="2421270"/>
                </a:cubicBezTo>
                <a:cubicBezTo>
                  <a:pt x="3124278" y="2433219"/>
                  <a:pt x="3102790" y="2444599"/>
                  <a:pt x="3118573" y="2451047"/>
                </a:cubicBezTo>
                <a:lnTo>
                  <a:pt x="3118573" y="2452565"/>
                </a:lnTo>
                <a:cubicBezTo>
                  <a:pt x="3118573" y="2445310"/>
                  <a:pt x="3125526" y="2424933"/>
                  <a:pt x="3123787" y="2419999"/>
                </a:cubicBezTo>
                <a:close/>
                <a:moveTo>
                  <a:pt x="795046" y="2417856"/>
                </a:moveTo>
                <a:cubicBezTo>
                  <a:pt x="790532" y="2428420"/>
                  <a:pt x="788141" y="2439762"/>
                  <a:pt x="788010" y="2451237"/>
                </a:cubicBezTo>
                <a:cubicBezTo>
                  <a:pt x="785454" y="2451939"/>
                  <a:pt x="782847" y="2452451"/>
                  <a:pt x="780214" y="2452755"/>
                </a:cubicBezTo>
                <a:cubicBezTo>
                  <a:pt x="780868" y="2450725"/>
                  <a:pt x="780868" y="2448525"/>
                  <a:pt x="780214" y="2446496"/>
                </a:cubicBezTo>
                <a:cubicBezTo>
                  <a:pt x="772798" y="2441943"/>
                  <a:pt x="768994" y="2448202"/>
                  <a:pt x="768804" y="2454082"/>
                </a:cubicBezTo>
                <a:lnTo>
                  <a:pt x="745035" y="2460803"/>
                </a:lnTo>
                <a:lnTo>
                  <a:pt x="745035" y="2457686"/>
                </a:lnTo>
                <a:cubicBezTo>
                  <a:pt x="737951" y="2456775"/>
                  <a:pt x="731288" y="2461232"/>
                  <a:pt x="729442" y="2468117"/>
                </a:cubicBezTo>
                <a:cubicBezTo>
                  <a:pt x="733597" y="2467890"/>
                  <a:pt x="737697" y="2467055"/>
                  <a:pt x="741612" y="2465652"/>
                </a:cubicBezTo>
                <a:cubicBezTo>
                  <a:pt x="770325" y="2465652"/>
                  <a:pt x="835740" y="2468117"/>
                  <a:pt x="847529" y="2439478"/>
                </a:cubicBezTo>
                <a:cubicBezTo>
                  <a:pt x="832126" y="2442702"/>
                  <a:pt x="813681" y="2449909"/>
                  <a:pt x="799990" y="2441754"/>
                </a:cubicBezTo>
                <a:cubicBezTo>
                  <a:pt x="797708" y="2434547"/>
                  <a:pt x="804934" y="2417666"/>
                  <a:pt x="795046" y="2417856"/>
                </a:cubicBezTo>
                <a:close/>
                <a:moveTo>
                  <a:pt x="2591838" y="2417097"/>
                </a:moveTo>
                <a:cubicBezTo>
                  <a:pt x="2590507" y="2424115"/>
                  <a:pt x="2589366" y="2433978"/>
                  <a:pt x="2600395" y="2431512"/>
                </a:cubicBezTo>
                <a:lnTo>
                  <a:pt x="2602297" y="2432650"/>
                </a:lnTo>
                <a:cubicBezTo>
                  <a:pt x="2603210" y="2425594"/>
                  <a:pt x="2598741" y="2418937"/>
                  <a:pt x="2591838" y="2417097"/>
                </a:cubicBezTo>
                <a:close/>
                <a:moveTo>
                  <a:pt x="1089409" y="2416339"/>
                </a:moveTo>
                <a:cubicBezTo>
                  <a:pt x="1072105" y="2423925"/>
                  <a:pt x="1109756" y="2429236"/>
                  <a:pt x="1089409" y="2416339"/>
                </a:cubicBezTo>
                <a:close/>
                <a:moveTo>
                  <a:pt x="354643" y="2416339"/>
                </a:moveTo>
                <a:lnTo>
                  <a:pt x="354863" y="2416793"/>
                </a:lnTo>
                <a:lnTo>
                  <a:pt x="346229" y="2427980"/>
                </a:lnTo>
                <a:cubicBezTo>
                  <a:pt x="345183" y="2433124"/>
                  <a:pt x="347132" y="2437961"/>
                  <a:pt x="355213" y="2437771"/>
                </a:cubicBezTo>
                <a:cubicBezTo>
                  <a:pt x="357020" y="2436159"/>
                  <a:pt x="359064" y="2431228"/>
                  <a:pt x="359563" y="2426486"/>
                </a:cubicBezTo>
                <a:lnTo>
                  <a:pt x="354863" y="2416793"/>
                </a:lnTo>
                <a:lnTo>
                  <a:pt x="355213" y="2416339"/>
                </a:lnTo>
                <a:close/>
                <a:moveTo>
                  <a:pt x="3469032" y="2415959"/>
                </a:moveTo>
                <a:cubicBezTo>
                  <a:pt x="3463898" y="2437581"/>
                  <a:pt x="3484625" y="2416908"/>
                  <a:pt x="3469032" y="2415959"/>
                </a:cubicBezTo>
                <a:close/>
                <a:moveTo>
                  <a:pt x="116946" y="2415959"/>
                </a:moveTo>
                <a:cubicBezTo>
                  <a:pt x="99452" y="2423546"/>
                  <a:pt x="137293" y="2428857"/>
                  <a:pt x="116946" y="2415959"/>
                </a:cubicBezTo>
                <a:close/>
                <a:moveTo>
                  <a:pt x="2400900" y="2415802"/>
                </a:moveTo>
                <a:cubicBezTo>
                  <a:pt x="2401266" y="2415225"/>
                  <a:pt x="2400161" y="2416007"/>
                  <a:pt x="2396167" y="2419563"/>
                </a:cubicBezTo>
                <a:cubicBezTo>
                  <a:pt x="2385471" y="2431512"/>
                  <a:pt x="2399804" y="2417536"/>
                  <a:pt x="2400900" y="2415802"/>
                </a:cubicBezTo>
                <a:close/>
                <a:moveTo>
                  <a:pt x="2852543" y="2415770"/>
                </a:moveTo>
                <a:cubicBezTo>
                  <a:pt x="2853133" y="2415220"/>
                  <a:pt x="2854046" y="2415220"/>
                  <a:pt x="2854635" y="2415770"/>
                </a:cubicBezTo>
                <a:cubicBezTo>
                  <a:pt x="2854806" y="2415902"/>
                  <a:pt x="2854958" y="2416073"/>
                  <a:pt x="2855053" y="2416282"/>
                </a:cubicBezTo>
                <a:cubicBezTo>
                  <a:pt x="2855434" y="2417021"/>
                  <a:pt x="2855149" y="2417932"/>
                  <a:pt x="2854407" y="2418311"/>
                </a:cubicBezTo>
                <a:cubicBezTo>
                  <a:pt x="2853665" y="2418709"/>
                  <a:pt x="2852734" y="2418406"/>
                  <a:pt x="2852353" y="2417666"/>
                </a:cubicBezTo>
                <a:cubicBezTo>
                  <a:pt x="2851954" y="2417059"/>
                  <a:pt x="2852049" y="2416282"/>
                  <a:pt x="2852543" y="2415770"/>
                </a:cubicBezTo>
                <a:close/>
                <a:moveTo>
                  <a:pt x="3508014" y="2413873"/>
                </a:moveTo>
                <a:lnTo>
                  <a:pt x="3510867" y="2413873"/>
                </a:lnTo>
                <a:lnTo>
                  <a:pt x="3514289" y="2414442"/>
                </a:lnTo>
                <a:lnTo>
                  <a:pt x="3508014" y="2419563"/>
                </a:lnTo>
                <a:close/>
                <a:moveTo>
                  <a:pt x="1528671" y="2412545"/>
                </a:moveTo>
                <a:lnTo>
                  <a:pt x="1528671" y="2422977"/>
                </a:lnTo>
                <a:lnTo>
                  <a:pt x="1539130" y="2422977"/>
                </a:lnTo>
                <a:lnTo>
                  <a:pt x="1539130" y="2412545"/>
                </a:lnTo>
                <a:close/>
                <a:moveTo>
                  <a:pt x="1014297" y="2412545"/>
                </a:moveTo>
                <a:cubicBezTo>
                  <a:pt x="1015501" y="2412318"/>
                  <a:pt x="1016676" y="2413057"/>
                  <a:pt x="1016959" y="2414252"/>
                </a:cubicBezTo>
                <a:cubicBezTo>
                  <a:pt x="1017105" y="2415428"/>
                  <a:pt x="1016387" y="2416547"/>
                  <a:pt x="1015248" y="2416908"/>
                </a:cubicBezTo>
                <a:cubicBezTo>
                  <a:pt x="1014044" y="2417135"/>
                  <a:pt x="1012869" y="2416396"/>
                  <a:pt x="1012585" y="2415201"/>
                </a:cubicBezTo>
                <a:cubicBezTo>
                  <a:pt x="1012439" y="2414025"/>
                  <a:pt x="1013158" y="2412906"/>
                  <a:pt x="1014297" y="2412545"/>
                </a:cubicBezTo>
                <a:close/>
                <a:moveTo>
                  <a:pt x="1706869" y="2412009"/>
                </a:moveTo>
                <a:cubicBezTo>
                  <a:pt x="1707966" y="2413743"/>
                  <a:pt x="1722299" y="2427719"/>
                  <a:pt x="1711602" y="2415770"/>
                </a:cubicBezTo>
                <a:cubicBezTo>
                  <a:pt x="1707609" y="2412214"/>
                  <a:pt x="1706504" y="2411432"/>
                  <a:pt x="1706869" y="2412009"/>
                </a:cubicBezTo>
                <a:close/>
                <a:moveTo>
                  <a:pt x="1764656" y="2411028"/>
                </a:moveTo>
                <a:cubicBezTo>
                  <a:pt x="1759522" y="2432650"/>
                  <a:pt x="1780249" y="2412166"/>
                  <a:pt x="1764656" y="2411028"/>
                </a:cubicBezTo>
                <a:close/>
                <a:moveTo>
                  <a:pt x="3139490" y="2410838"/>
                </a:moveTo>
                <a:cubicBezTo>
                  <a:pt x="3134546" y="2432650"/>
                  <a:pt x="3155273" y="2411976"/>
                  <a:pt x="3139490" y="2410838"/>
                </a:cubicBezTo>
                <a:close/>
                <a:moveTo>
                  <a:pt x="1409062" y="2410269"/>
                </a:moveTo>
                <a:cubicBezTo>
                  <a:pt x="1402597" y="2412261"/>
                  <a:pt x="1396940" y="2414726"/>
                  <a:pt x="1393113" y="2418781"/>
                </a:cubicBezTo>
                <a:lnTo>
                  <a:pt x="1388263" y="2436395"/>
                </a:lnTo>
                <a:lnTo>
                  <a:pt x="1388145" y="2436443"/>
                </a:lnTo>
                <a:lnTo>
                  <a:pt x="1388145" y="2436822"/>
                </a:lnTo>
                <a:lnTo>
                  <a:pt x="1388263" y="2436395"/>
                </a:lnTo>
                <a:lnTo>
                  <a:pt x="1404594" y="2429757"/>
                </a:lnTo>
                <a:cubicBezTo>
                  <a:pt x="1408160" y="2425348"/>
                  <a:pt x="1409728" y="2418804"/>
                  <a:pt x="1409062" y="2410269"/>
                </a:cubicBezTo>
                <a:close/>
                <a:moveTo>
                  <a:pt x="1215103" y="2409700"/>
                </a:moveTo>
                <a:cubicBezTo>
                  <a:pt x="1210478" y="2408164"/>
                  <a:pt x="1205389" y="2409681"/>
                  <a:pt x="1202362" y="2413494"/>
                </a:cubicBezTo>
                <a:lnTo>
                  <a:pt x="1207306" y="2415390"/>
                </a:lnTo>
                <a:lnTo>
                  <a:pt x="1211489" y="2415390"/>
                </a:lnTo>
                <a:cubicBezTo>
                  <a:pt x="1213165" y="2413835"/>
                  <a:pt x="1214408" y="2411882"/>
                  <a:pt x="1215103" y="2409700"/>
                </a:cubicBezTo>
                <a:close/>
                <a:moveTo>
                  <a:pt x="2749241" y="2409368"/>
                </a:moveTo>
                <a:cubicBezTo>
                  <a:pt x="2741825" y="2410791"/>
                  <a:pt x="2733791" y="2415296"/>
                  <a:pt x="2732174" y="2418615"/>
                </a:cubicBezTo>
                <a:lnTo>
                  <a:pt x="2731604" y="2418615"/>
                </a:lnTo>
                <a:cubicBezTo>
                  <a:pt x="2748527" y="2423736"/>
                  <a:pt x="2747957" y="2420322"/>
                  <a:pt x="2762599" y="2418615"/>
                </a:cubicBezTo>
                <a:cubicBezTo>
                  <a:pt x="2763455" y="2409606"/>
                  <a:pt x="2756657" y="2407946"/>
                  <a:pt x="2749241" y="2409368"/>
                </a:cubicBezTo>
                <a:close/>
                <a:moveTo>
                  <a:pt x="737809" y="2408752"/>
                </a:moveTo>
                <a:cubicBezTo>
                  <a:pt x="730393" y="2407614"/>
                  <a:pt x="727160" y="2410838"/>
                  <a:pt x="728301" y="2418235"/>
                </a:cubicBezTo>
                <a:lnTo>
                  <a:pt x="737809" y="2418235"/>
                </a:lnTo>
                <a:close/>
                <a:moveTo>
                  <a:pt x="3400584" y="2407849"/>
                </a:moveTo>
                <a:cubicBezTo>
                  <a:pt x="3401039" y="2410222"/>
                  <a:pt x="3415692" y="2423878"/>
                  <a:pt x="3406280" y="2410649"/>
                </a:cubicBezTo>
                <a:cubicBezTo>
                  <a:pt x="3401859" y="2407520"/>
                  <a:pt x="3400433" y="2407057"/>
                  <a:pt x="3400584" y="2407849"/>
                </a:cubicBezTo>
                <a:close/>
                <a:moveTo>
                  <a:pt x="2858438" y="2406097"/>
                </a:moveTo>
                <a:lnTo>
                  <a:pt x="2854445" y="2411597"/>
                </a:lnTo>
                <a:lnTo>
                  <a:pt x="2851973" y="2415390"/>
                </a:lnTo>
                <a:cubicBezTo>
                  <a:pt x="2850452" y="2417856"/>
                  <a:pt x="2852353" y="2422029"/>
                  <a:pt x="2856537" y="2421080"/>
                </a:cubicBezTo>
                <a:lnTo>
                  <a:pt x="2857678" y="2422218"/>
                </a:lnTo>
                <a:cubicBezTo>
                  <a:pt x="2857678" y="2416149"/>
                  <a:pt x="2863382" y="2415011"/>
                  <a:pt x="2863002" y="2408183"/>
                </a:cubicBezTo>
                <a:cubicBezTo>
                  <a:pt x="2862051" y="2407671"/>
                  <a:pt x="2861195" y="2406950"/>
                  <a:pt x="2860530" y="2406097"/>
                </a:cubicBezTo>
                <a:cubicBezTo>
                  <a:pt x="2859865" y="2405831"/>
                  <a:pt x="2859104" y="2405831"/>
                  <a:pt x="2858438" y="2406097"/>
                </a:cubicBezTo>
                <a:close/>
                <a:moveTo>
                  <a:pt x="2815653" y="2405528"/>
                </a:moveTo>
                <a:cubicBezTo>
                  <a:pt x="2810138" y="2433219"/>
                  <a:pt x="2831626" y="2411597"/>
                  <a:pt x="2815653" y="2405528"/>
                </a:cubicBezTo>
                <a:close/>
                <a:moveTo>
                  <a:pt x="289419" y="2405528"/>
                </a:moveTo>
                <a:lnTo>
                  <a:pt x="288658" y="2406855"/>
                </a:lnTo>
                <a:cubicBezTo>
                  <a:pt x="287137" y="2429425"/>
                  <a:pt x="298356" y="2435684"/>
                  <a:pt x="299117" y="2443271"/>
                </a:cubicBezTo>
                <a:cubicBezTo>
                  <a:pt x="312618" y="2428667"/>
                  <a:pt x="297786" y="2413494"/>
                  <a:pt x="289419" y="2405528"/>
                </a:cubicBezTo>
                <a:close/>
                <a:moveTo>
                  <a:pt x="1613342" y="2404402"/>
                </a:moveTo>
                <a:cubicBezTo>
                  <a:pt x="1613494" y="2402719"/>
                  <a:pt x="1613196" y="2402730"/>
                  <a:pt x="1612150" y="2405528"/>
                </a:cubicBezTo>
                <a:lnTo>
                  <a:pt x="1613101" y="2404579"/>
                </a:lnTo>
                <a:cubicBezTo>
                  <a:pt x="1604544" y="2413304"/>
                  <a:pt x="1591423" y="2417477"/>
                  <a:pt x="1592184" y="2435874"/>
                </a:cubicBezTo>
                <a:lnTo>
                  <a:pt x="1607967" y="2435874"/>
                </a:lnTo>
                <a:cubicBezTo>
                  <a:pt x="1608395" y="2429758"/>
                  <a:pt x="1612888" y="2409452"/>
                  <a:pt x="1613342" y="2404402"/>
                </a:cubicBezTo>
                <a:close/>
                <a:moveTo>
                  <a:pt x="3101116" y="2404352"/>
                </a:moveTo>
                <a:cubicBezTo>
                  <a:pt x="3100983" y="2404352"/>
                  <a:pt x="3100831" y="2404371"/>
                  <a:pt x="3100698" y="2404390"/>
                </a:cubicBezTo>
                <a:lnTo>
                  <a:pt x="3100508" y="2405338"/>
                </a:lnTo>
                <a:cubicBezTo>
                  <a:pt x="3100508" y="2407614"/>
                  <a:pt x="3103551" y="2410269"/>
                  <a:pt x="3105642" y="2408562"/>
                </a:cubicBezTo>
                <a:cubicBezTo>
                  <a:pt x="3105566" y="2406154"/>
                  <a:pt x="3103531" y="2404276"/>
                  <a:pt x="3101116" y="2404352"/>
                </a:cubicBezTo>
                <a:close/>
                <a:moveTo>
                  <a:pt x="3643026" y="2404010"/>
                </a:moveTo>
                <a:lnTo>
                  <a:pt x="3637511" y="2407045"/>
                </a:lnTo>
                <a:lnTo>
                  <a:pt x="3641314" y="2404959"/>
                </a:lnTo>
                <a:close/>
                <a:moveTo>
                  <a:pt x="3186459" y="2403821"/>
                </a:moveTo>
                <a:lnTo>
                  <a:pt x="3186649" y="2404390"/>
                </a:lnTo>
                <a:cubicBezTo>
                  <a:pt x="3186649" y="2416908"/>
                  <a:pt x="3217645" y="2423356"/>
                  <a:pt x="3219927" y="2411597"/>
                </a:cubicBezTo>
                <a:cubicBezTo>
                  <a:pt x="3203573" y="2413683"/>
                  <a:pt x="3201862" y="2401924"/>
                  <a:pt x="3186459" y="2403821"/>
                </a:cubicBezTo>
                <a:close/>
                <a:moveTo>
                  <a:pt x="1926188" y="2402905"/>
                </a:moveTo>
                <a:cubicBezTo>
                  <a:pt x="1926563" y="2402328"/>
                  <a:pt x="1925481" y="2403110"/>
                  <a:pt x="1921535" y="2406666"/>
                </a:cubicBezTo>
                <a:cubicBezTo>
                  <a:pt x="1910840" y="2418615"/>
                  <a:pt x="1925065" y="2404639"/>
                  <a:pt x="1926188" y="2402905"/>
                </a:cubicBezTo>
                <a:close/>
                <a:moveTo>
                  <a:pt x="2652317" y="2402621"/>
                </a:moveTo>
                <a:cubicBezTo>
                  <a:pt x="2652772" y="2404923"/>
                  <a:pt x="2667426" y="2418615"/>
                  <a:pt x="2658013" y="2405528"/>
                </a:cubicBezTo>
                <a:cubicBezTo>
                  <a:pt x="2653592" y="2402351"/>
                  <a:pt x="2652166" y="2401853"/>
                  <a:pt x="2652317" y="2402621"/>
                </a:cubicBezTo>
                <a:close/>
                <a:moveTo>
                  <a:pt x="1037116" y="2401165"/>
                </a:moveTo>
                <a:cubicBezTo>
                  <a:pt x="1039527" y="2400558"/>
                  <a:pt x="1041980" y="2402000"/>
                  <a:pt x="1042630" y="2404390"/>
                </a:cubicBezTo>
                <a:lnTo>
                  <a:pt x="1039838" y="2408876"/>
                </a:lnTo>
                <a:lnTo>
                  <a:pt x="1038452" y="2409406"/>
                </a:lnTo>
                <a:lnTo>
                  <a:pt x="1033883" y="2406476"/>
                </a:lnTo>
                <a:cubicBezTo>
                  <a:pt x="1033877" y="2406457"/>
                  <a:pt x="1033873" y="2406438"/>
                  <a:pt x="1033868" y="2406419"/>
                </a:cubicBezTo>
                <a:cubicBezTo>
                  <a:pt x="1033311" y="2404067"/>
                  <a:pt x="1034765" y="2401715"/>
                  <a:pt x="1037116" y="2401165"/>
                </a:cubicBezTo>
                <a:close/>
                <a:moveTo>
                  <a:pt x="645012" y="2400976"/>
                </a:moveTo>
                <a:cubicBezTo>
                  <a:pt x="627708" y="2408562"/>
                  <a:pt x="665359" y="2414063"/>
                  <a:pt x="645012" y="2400976"/>
                </a:cubicBezTo>
                <a:close/>
                <a:moveTo>
                  <a:pt x="838402" y="2400786"/>
                </a:moveTo>
                <a:cubicBezTo>
                  <a:pt x="833458" y="2422408"/>
                  <a:pt x="853995" y="2401924"/>
                  <a:pt x="838402" y="2400786"/>
                </a:cubicBezTo>
                <a:close/>
                <a:moveTo>
                  <a:pt x="1225561" y="2400217"/>
                </a:moveTo>
                <a:cubicBezTo>
                  <a:pt x="1220427" y="2421839"/>
                  <a:pt x="1241154" y="2401355"/>
                  <a:pt x="1225561" y="2400217"/>
                </a:cubicBezTo>
                <a:close/>
                <a:moveTo>
                  <a:pt x="2129947" y="2399648"/>
                </a:moveTo>
                <a:cubicBezTo>
                  <a:pt x="2119108" y="2395665"/>
                  <a:pt x="2106368" y="2413873"/>
                  <a:pt x="2119298" y="2415959"/>
                </a:cubicBezTo>
                <a:lnTo>
                  <a:pt x="2119298" y="2415390"/>
                </a:lnTo>
                <a:cubicBezTo>
                  <a:pt x="2119298" y="2407235"/>
                  <a:pt x="2132800" y="2411218"/>
                  <a:pt x="2129947" y="2399648"/>
                </a:cubicBezTo>
                <a:close/>
                <a:moveTo>
                  <a:pt x="2917387" y="2399269"/>
                </a:moveTo>
                <a:cubicBezTo>
                  <a:pt x="2911948" y="2401336"/>
                  <a:pt x="2907251" y="2404978"/>
                  <a:pt x="2903886" y="2409700"/>
                </a:cubicBezTo>
                <a:cubicBezTo>
                  <a:pt x="2901414" y="2413095"/>
                  <a:pt x="2897611" y="2415296"/>
                  <a:pt x="2893427" y="2415770"/>
                </a:cubicBezTo>
                <a:lnTo>
                  <a:pt x="2893427" y="2414821"/>
                </a:lnTo>
                <a:lnTo>
                  <a:pt x="2882969" y="2414821"/>
                </a:lnTo>
                <a:lnTo>
                  <a:pt x="2882969" y="2425253"/>
                </a:lnTo>
                <a:lnTo>
                  <a:pt x="2888863" y="2425253"/>
                </a:lnTo>
                <a:cubicBezTo>
                  <a:pt x="2886201" y="2435116"/>
                  <a:pt x="2878595" y="2442133"/>
                  <a:pt x="2881447" y="2451047"/>
                </a:cubicBezTo>
                <a:lnTo>
                  <a:pt x="2885631" y="2451047"/>
                </a:lnTo>
                <a:cubicBezTo>
                  <a:pt x="2896261" y="2443081"/>
                  <a:pt x="2904323" y="2432214"/>
                  <a:pt x="2908830" y="2419753"/>
                </a:cubicBezTo>
                <a:lnTo>
                  <a:pt x="2914344" y="2419753"/>
                </a:lnTo>
                <a:lnTo>
                  <a:pt x="2914344" y="2411218"/>
                </a:lnTo>
                <a:cubicBezTo>
                  <a:pt x="2915390" y="2409928"/>
                  <a:pt x="2916531" y="2408714"/>
                  <a:pt x="2917767" y="2407614"/>
                </a:cubicBezTo>
                <a:lnTo>
                  <a:pt x="2918338" y="2402683"/>
                </a:lnTo>
                <a:close/>
                <a:moveTo>
                  <a:pt x="3309977" y="2398650"/>
                </a:moveTo>
                <a:cubicBezTo>
                  <a:pt x="3306555" y="2397538"/>
                  <a:pt x="3301314" y="2408563"/>
                  <a:pt x="3311582" y="2415959"/>
                </a:cubicBezTo>
                <a:lnTo>
                  <a:pt x="3312152" y="2415390"/>
                </a:lnTo>
                <a:cubicBezTo>
                  <a:pt x="3312438" y="2411730"/>
                  <a:pt x="3312438" y="2408050"/>
                  <a:pt x="3312152" y="2404390"/>
                </a:cubicBezTo>
                <a:cubicBezTo>
                  <a:pt x="3312057" y="2400739"/>
                  <a:pt x="3311118" y="2399020"/>
                  <a:pt x="3309977" y="2398650"/>
                </a:cubicBezTo>
                <a:close/>
                <a:moveTo>
                  <a:pt x="946720" y="2397633"/>
                </a:moveTo>
                <a:cubicBezTo>
                  <a:pt x="942370" y="2397846"/>
                  <a:pt x="938424" y="2402209"/>
                  <a:pt x="947932" y="2410080"/>
                </a:cubicBezTo>
                <a:cubicBezTo>
                  <a:pt x="955824" y="2401355"/>
                  <a:pt x="951070" y="2397419"/>
                  <a:pt x="946720" y="2397633"/>
                </a:cubicBezTo>
                <a:close/>
                <a:moveTo>
                  <a:pt x="2560462" y="2395475"/>
                </a:moveTo>
                <a:cubicBezTo>
                  <a:pt x="2559683" y="2398074"/>
                  <a:pt x="2559683" y="2400843"/>
                  <a:pt x="2560462" y="2403441"/>
                </a:cubicBezTo>
                <a:cubicBezTo>
                  <a:pt x="2555632" y="2404807"/>
                  <a:pt x="2551468" y="2407823"/>
                  <a:pt x="2548673" y="2411976"/>
                </a:cubicBezTo>
                <a:cubicBezTo>
                  <a:pt x="2567927" y="2413399"/>
                  <a:pt x="2591779" y="2416528"/>
                  <a:pt x="2608599" y="2409923"/>
                </a:cubicBezTo>
                <a:lnTo>
                  <a:pt x="2622037" y="2400092"/>
                </a:lnTo>
                <a:lnTo>
                  <a:pt x="2624545" y="2400027"/>
                </a:lnTo>
                <a:lnTo>
                  <a:pt x="2622644" y="2399648"/>
                </a:lnTo>
                <a:lnTo>
                  <a:pt x="2622037" y="2400092"/>
                </a:lnTo>
                <a:lnTo>
                  <a:pt x="2566167" y="2401545"/>
                </a:lnTo>
                <a:cubicBezTo>
                  <a:pt x="2567118" y="2398889"/>
                  <a:pt x="2566167" y="2395855"/>
                  <a:pt x="2560462" y="2395475"/>
                </a:cubicBezTo>
                <a:close/>
                <a:moveTo>
                  <a:pt x="3098226" y="2395286"/>
                </a:moveTo>
                <a:cubicBezTo>
                  <a:pt x="3088148" y="2395665"/>
                  <a:pt x="3076738" y="2395665"/>
                  <a:pt x="3073315" y="2403631"/>
                </a:cubicBezTo>
                <a:lnTo>
                  <a:pt x="3073125" y="2404579"/>
                </a:lnTo>
                <a:lnTo>
                  <a:pt x="3077879" y="2400786"/>
                </a:lnTo>
                <a:lnTo>
                  <a:pt x="3088528" y="2406286"/>
                </a:lnTo>
                <a:cubicBezTo>
                  <a:pt x="3093605" y="2404769"/>
                  <a:pt x="3097370" y="2400502"/>
                  <a:pt x="3098226" y="2395286"/>
                </a:cubicBezTo>
                <a:close/>
                <a:moveTo>
                  <a:pt x="2343684" y="2395096"/>
                </a:moveTo>
                <a:cubicBezTo>
                  <a:pt x="2338739" y="2416718"/>
                  <a:pt x="2359276" y="2395096"/>
                  <a:pt x="2343684" y="2395096"/>
                </a:cubicBezTo>
                <a:close/>
                <a:moveTo>
                  <a:pt x="399139" y="2394527"/>
                </a:moveTo>
                <a:cubicBezTo>
                  <a:pt x="378793" y="2407424"/>
                  <a:pt x="416444" y="2402114"/>
                  <a:pt x="399139" y="2394527"/>
                </a:cubicBezTo>
                <a:close/>
                <a:moveTo>
                  <a:pt x="3550419" y="2392441"/>
                </a:moveTo>
                <a:lnTo>
                  <a:pt x="3553272" y="2392441"/>
                </a:lnTo>
                <a:lnTo>
                  <a:pt x="3555934" y="2392441"/>
                </a:lnTo>
                <a:lnTo>
                  <a:pt x="3550419" y="2397941"/>
                </a:lnTo>
                <a:close/>
                <a:moveTo>
                  <a:pt x="118848" y="2390165"/>
                </a:moveTo>
                <a:cubicBezTo>
                  <a:pt x="110338" y="2388211"/>
                  <a:pt x="101457" y="2391303"/>
                  <a:pt x="96029" y="2398131"/>
                </a:cubicBezTo>
                <a:cubicBezTo>
                  <a:pt x="96029" y="2396613"/>
                  <a:pt x="94128" y="2395286"/>
                  <a:pt x="90515" y="2395096"/>
                </a:cubicBezTo>
                <a:cubicBezTo>
                  <a:pt x="88043" y="2406476"/>
                  <a:pt x="92606" y="2406097"/>
                  <a:pt x="95078" y="2403062"/>
                </a:cubicBezTo>
                <a:cubicBezTo>
                  <a:pt x="94896" y="2404314"/>
                  <a:pt x="94896" y="2405604"/>
                  <a:pt x="95078" y="2406855"/>
                </a:cubicBezTo>
                <a:cubicBezTo>
                  <a:pt x="108389" y="2406855"/>
                  <a:pt x="119228" y="2404010"/>
                  <a:pt x="118848" y="2390165"/>
                </a:cubicBezTo>
                <a:close/>
                <a:moveTo>
                  <a:pt x="493267" y="2389785"/>
                </a:moveTo>
                <a:lnTo>
                  <a:pt x="493267" y="2405528"/>
                </a:lnTo>
                <a:cubicBezTo>
                  <a:pt x="502775" y="2406097"/>
                  <a:pt x="505627" y="2400407"/>
                  <a:pt x="503726" y="2389785"/>
                </a:cubicBezTo>
                <a:close/>
                <a:moveTo>
                  <a:pt x="1267205" y="2389406"/>
                </a:moveTo>
                <a:cubicBezTo>
                  <a:pt x="1267205" y="2397372"/>
                  <a:pt x="1265304" y="2408373"/>
                  <a:pt x="1272340" y="2410269"/>
                </a:cubicBezTo>
                <a:cubicBezTo>
                  <a:pt x="1279185" y="2403821"/>
                  <a:pt x="1279375" y="2391303"/>
                  <a:pt x="1267205" y="2389785"/>
                </a:cubicBezTo>
                <a:close/>
                <a:moveTo>
                  <a:pt x="3026917" y="2388458"/>
                </a:moveTo>
                <a:lnTo>
                  <a:pt x="3032432" y="2394717"/>
                </a:lnTo>
                <a:lnTo>
                  <a:pt x="3038137" y="2400976"/>
                </a:lnTo>
                <a:lnTo>
                  <a:pt x="3022924" y="2413494"/>
                </a:lnTo>
                <a:lnTo>
                  <a:pt x="3007901" y="2416149"/>
                </a:lnTo>
                <a:lnTo>
                  <a:pt x="2992879" y="2418615"/>
                </a:lnTo>
                <a:lnTo>
                  <a:pt x="3004289" y="2408752"/>
                </a:lnTo>
                <a:lnTo>
                  <a:pt x="3016972" y="2397508"/>
                </a:lnTo>
                <a:lnTo>
                  <a:pt x="3017029" y="2397562"/>
                </a:lnTo>
                <a:lnTo>
                  <a:pt x="3017050" y="2397439"/>
                </a:lnTo>
                <a:lnTo>
                  <a:pt x="3021403" y="2393579"/>
                </a:lnTo>
                <a:close/>
                <a:moveTo>
                  <a:pt x="3037946" y="2386561"/>
                </a:moveTo>
                <a:lnTo>
                  <a:pt x="3038224" y="2386922"/>
                </a:lnTo>
                <a:lnTo>
                  <a:pt x="3037946" y="2387320"/>
                </a:lnTo>
                <a:close/>
                <a:moveTo>
                  <a:pt x="1523157" y="2385423"/>
                </a:moveTo>
                <a:lnTo>
                  <a:pt x="1523312" y="2385701"/>
                </a:lnTo>
                <a:lnTo>
                  <a:pt x="1513839" y="2397372"/>
                </a:lnTo>
                <a:cubicBezTo>
                  <a:pt x="1511401" y="2401545"/>
                  <a:pt x="1509484" y="2406002"/>
                  <a:pt x="1508134" y="2410649"/>
                </a:cubicBezTo>
                <a:cubicBezTo>
                  <a:pt x="1511548" y="2408885"/>
                  <a:pt x="1514738" y="2406723"/>
                  <a:pt x="1517642" y="2404200"/>
                </a:cubicBezTo>
                <a:cubicBezTo>
                  <a:pt x="1521445" y="2404200"/>
                  <a:pt x="1522586" y="2408183"/>
                  <a:pt x="1528291" y="2406855"/>
                </a:cubicBezTo>
                <a:cubicBezTo>
                  <a:pt x="1528101" y="2402493"/>
                  <a:pt x="1528339" y="2397799"/>
                  <a:pt x="1527864" y="2393864"/>
                </a:cubicBezTo>
                <a:lnTo>
                  <a:pt x="1523312" y="2385701"/>
                </a:lnTo>
                <a:lnTo>
                  <a:pt x="1523537" y="2385423"/>
                </a:lnTo>
                <a:close/>
                <a:moveTo>
                  <a:pt x="283524" y="2385423"/>
                </a:moveTo>
                <a:cubicBezTo>
                  <a:pt x="266410" y="2401734"/>
                  <a:pt x="302540" y="2394148"/>
                  <a:pt x="283524" y="2385423"/>
                </a:cubicBezTo>
                <a:close/>
                <a:moveTo>
                  <a:pt x="1832542" y="2385044"/>
                </a:moveTo>
                <a:lnTo>
                  <a:pt x="1832542" y="2395475"/>
                </a:lnTo>
                <a:lnTo>
                  <a:pt x="1843000" y="2395475"/>
                </a:lnTo>
                <a:lnTo>
                  <a:pt x="1843000" y="2385044"/>
                </a:lnTo>
                <a:close/>
                <a:moveTo>
                  <a:pt x="2647554" y="2384665"/>
                </a:moveTo>
                <a:lnTo>
                  <a:pt x="2647554" y="2395096"/>
                </a:lnTo>
                <a:lnTo>
                  <a:pt x="2658013" y="2395096"/>
                </a:lnTo>
                <a:lnTo>
                  <a:pt x="2658013" y="2384665"/>
                </a:lnTo>
                <a:close/>
                <a:moveTo>
                  <a:pt x="926825" y="2384095"/>
                </a:moveTo>
                <a:lnTo>
                  <a:pt x="926825" y="2394527"/>
                </a:lnTo>
                <a:lnTo>
                  <a:pt x="937283" y="2394527"/>
                </a:lnTo>
                <a:lnTo>
                  <a:pt x="937283" y="2384095"/>
                </a:lnTo>
                <a:close/>
                <a:moveTo>
                  <a:pt x="70738" y="2383906"/>
                </a:moveTo>
                <a:cubicBezTo>
                  <a:pt x="56667" y="2380302"/>
                  <a:pt x="60660" y="2394717"/>
                  <a:pt x="55145" y="2399458"/>
                </a:cubicBezTo>
                <a:cubicBezTo>
                  <a:pt x="65604" y="2401165"/>
                  <a:pt x="70738" y="2396044"/>
                  <a:pt x="69788" y="2384665"/>
                </a:cubicBezTo>
                <a:close/>
                <a:moveTo>
                  <a:pt x="3041105" y="2382801"/>
                </a:moveTo>
                <a:cubicBezTo>
                  <a:pt x="3045410" y="2382828"/>
                  <a:pt x="3051828" y="2394669"/>
                  <a:pt x="3048405" y="2401924"/>
                </a:cubicBezTo>
                <a:cubicBezTo>
                  <a:pt x="3044602" y="2401355"/>
                  <a:pt x="3044127" y="2397514"/>
                  <a:pt x="3043533" y="2393816"/>
                </a:cubicBezTo>
                <a:lnTo>
                  <a:pt x="3038224" y="2386922"/>
                </a:lnTo>
                <a:close/>
                <a:moveTo>
                  <a:pt x="448960" y="2380681"/>
                </a:moveTo>
                <a:lnTo>
                  <a:pt x="454072" y="2388838"/>
                </a:lnTo>
                <a:lnTo>
                  <a:pt x="453714" y="2390354"/>
                </a:lnTo>
                <a:lnTo>
                  <a:pt x="454665" y="2389785"/>
                </a:lnTo>
                <a:lnTo>
                  <a:pt x="454072" y="2388838"/>
                </a:lnTo>
                <a:lnTo>
                  <a:pt x="455996" y="2380681"/>
                </a:lnTo>
                <a:close/>
                <a:moveTo>
                  <a:pt x="2897230" y="2380302"/>
                </a:moveTo>
                <a:lnTo>
                  <a:pt x="2892286" y="2383716"/>
                </a:lnTo>
                <a:lnTo>
                  <a:pt x="2890575" y="2385044"/>
                </a:lnTo>
                <a:cubicBezTo>
                  <a:pt x="2886201" y="2396234"/>
                  <a:pt x="2902555" y="2397182"/>
                  <a:pt x="2903696" y="2380302"/>
                </a:cubicBezTo>
                <a:close/>
                <a:moveTo>
                  <a:pt x="2449791" y="2379354"/>
                </a:moveTo>
                <a:cubicBezTo>
                  <a:pt x="2444086" y="2384285"/>
                  <a:pt x="2448080" y="2398320"/>
                  <a:pt x="2434008" y="2395096"/>
                </a:cubicBezTo>
                <a:cubicBezTo>
                  <a:pt x="2434008" y="2392062"/>
                  <a:pt x="2429825" y="2389217"/>
                  <a:pt x="2428874" y="2395096"/>
                </a:cubicBezTo>
                <a:cubicBezTo>
                  <a:pt x="2432867" y="2404010"/>
                  <a:pt x="2444276" y="2406476"/>
                  <a:pt x="2453975" y="2410649"/>
                </a:cubicBezTo>
                <a:lnTo>
                  <a:pt x="2454925" y="2410649"/>
                </a:lnTo>
                <a:cubicBezTo>
                  <a:pt x="2452073" y="2401545"/>
                  <a:pt x="2461200" y="2380112"/>
                  <a:pt x="2449791" y="2379354"/>
                </a:cubicBezTo>
                <a:close/>
                <a:moveTo>
                  <a:pt x="1586099" y="2379354"/>
                </a:moveTo>
                <a:cubicBezTo>
                  <a:pt x="1586099" y="2387699"/>
                  <a:pt x="1586099" y="2398320"/>
                  <a:pt x="1596557" y="2395096"/>
                </a:cubicBezTo>
                <a:cubicBezTo>
                  <a:pt x="1597400" y="2388003"/>
                  <a:pt x="1592975" y="2381345"/>
                  <a:pt x="1586099" y="2379354"/>
                </a:cubicBezTo>
                <a:close/>
                <a:moveTo>
                  <a:pt x="1340416" y="2379354"/>
                </a:moveTo>
                <a:lnTo>
                  <a:pt x="1340986" y="2380112"/>
                </a:lnTo>
                <a:cubicBezTo>
                  <a:pt x="1343839" y="2389406"/>
                  <a:pt x="1334521" y="2410838"/>
                  <a:pt x="1346121" y="2411407"/>
                </a:cubicBezTo>
                <a:cubicBezTo>
                  <a:pt x="1342508" y="2401545"/>
                  <a:pt x="1351825" y="2380112"/>
                  <a:pt x="1340416" y="2379354"/>
                </a:cubicBezTo>
                <a:close/>
                <a:moveTo>
                  <a:pt x="3083299" y="2377932"/>
                </a:moveTo>
                <a:cubicBezTo>
                  <a:pt x="3080542" y="2380682"/>
                  <a:pt x="3079021" y="2389027"/>
                  <a:pt x="3087007" y="2394717"/>
                </a:cubicBezTo>
                <a:cubicBezTo>
                  <a:pt x="3090050" y="2378027"/>
                  <a:pt x="3086056" y="2375182"/>
                  <a:pt x="3083299" y="2377932"/>
                </a:cubicBezTo>
                <a:close/>
                <a:moveTo>
                  <a:pt x="373658" y="2376509"/>
                </a:moveTo>
                <a:lnTo>
                  <a:pt x="373658" y="2386940"/>
                </a:lnTo>
                <a:lnTo>
                  <a:pt x="384117" y="2386940"/>
                </a:lnTo>
                <a:lnTo>
                  <a:pt x="384117" y="2376509"/>
                </a:lnTo>
                <a:close/>
                <a:moveTo>
                  <a:pt x="174882" y="2375593"/>
                </a:moveTo>
                <a:cubicBezTo>
                  <a:pt x="176050" y="2377327"/>
                  <a:pt x="190347" y="2391303"/>
                  <a:pt x="179508" y="2379354"/>
                </a:cubicBezTo>
                <a:cubicBezTo>
                  <a:pt x="175563" y="2375798"/>
                  <a:pt x="174493" y="2375016"/>
                  <a:pt x="174882" y="2375593"/>
                </a:cubicBezTo>
                <a:close/>
                <a:moveTo>
                  <a:pt x="3059624" y="2375561"/>
                </a:moveTo>
                <a:cubicBezTo>
                  <a:pt x="3060309" y="2375029"/>
                  <a:pt x="3061279" y="2375162"/>
                  <a:pt x="3061811" y="2375845"/>
                </a:cubicBezTo>
                <a:cubicBezTo>
                  <a:pt x="3062343" y="2376528"/>
                  <a:pt x="3062210" y="2377495"/>
                  <a:pt x="3061526" y="2378026"/>
                </a:cubicBezTo>
                <a:cubicBezTo>
                  <a:pt x="3060917" y="2378425"/>
                  <a:pt x="3060138" y="2378330"/>
                  <a:pt x="3059624" y="2377837"/>
                </a:cubicBezTo>
                <a:cubicBezTo>
                  <a:pt x="3059567" y="2377799"/>
                  <a:pt x="3059529" y="2377742"/>
                  <a:pt x="3059491" y="2377704"/>
                </a:cubicBezTo>
                <a:cubicBezTo>
                  <a:pt x="3058940" y="2377078"/>
                  <a:pt x="3058997" y="2376111"/>
                  <a:pt x="3059624" y="2375561"/>
                </a:cubicBezTo>
                <a:close/>
                <a:moveTo>
                  <a:pt x="272875" y="2374992"/>
                </a:moveTo>
                <a:cubicBezTo>
                  <a:pt x="255951" y="2391303"/>
                  <a:pt x="291891" y="2383716"/>
                  <a:pt x="272875" y="2374992"/>
                </a:cubicBezTo>
                <a:close/>
                <a:moveTo>
                  <a:pt x="1968504" y="2374233"/>
                </a:moveTo>
                <a:lnTo>
                  <a:pt x="1968504" y="2384665"/>
                </a:lnTo>
                <a:lnTo>
                  <a:pt x="1977632" y="2384665"/>
                </a:lnTo>
                <a:lnTo>
                  <a:pt x="1977632" y="2374233"/>
                </a:lnTo>
                <a:close/>
                <a:moveTo>
                  <a:pt x="1445192" y="2374233"/>
                </a:moveTo>
                <a:cubicBezTo>
                  <a:pt x="1439488" y="2401924"/>
                  <a:pt x="1460975" y="2380302"/>
                  <a:pt x="1445192" y="2374233"/>
                </a:cubicBezTo>
                <a:close/>
                <a:moveTo>
                  <a:pt x="2682543" y="2372905"/>
                </a:moveTo>
                <a:cubicBezTo>
                  <a:pt x="2681859" y="2373152"/>
                  <a:pt x="2681364" y="2373721"/>
                  <a:pt x="2681212" y="2374423"/>
                </a:cubicBezTo>
                <a:lnTo>
                  <a:pt x="2680261" y="2374802"/>
                </a:lnTo>
                <a:cubicBezTo>
                  <a:pt x="2679938" y="2375788"/>
                  <a:pt x="2680470" y="2376869"/>
                  <a:pt x="2681478" y="2377192"/>
                </a:cubicBezTo>
                <a:cubicBezTo>
                  <a:pt x="2681573" y="2377230"/>
                  <a:pt x="2681687" y="2377249"/>
                  <a:pt x="2681783" y="2377267"/>
                </a:cubicBezTo>
                <a:cubicBezTo>
                  <a:pt x="2682676" y="2377514"/>
                  <a:pt x="2683608" y="2377002"/>
                  <a:pt x="2683874" y="2376130"/>
                </a:cubicBezTo>
                <a:cubicBezTo>
                  <a:pt x="2680642" y="2395096"/>
                  <a:pt x="2699277" y="2376130"/>
                  <a:pt x="2683874" y="2374612"/>
                </a:cubicBezTo>
                <a:cubicBezTo>
                  <a:pt x="2683779" y="2373835"/>
                  <a:pt x="2683266" y="2373190"/>
                  <a:pt x="2682543" y="2372905"/>
                </a:cubicBezTo>
                <a:close/>
                <a:moveTo>
                  <a:pt x="873391" y="2371578"/>
                </a:moveTo>
                <a:cubicBezTo>
                  <a:pt x="871679" y="2379354"/>
                  <a:pt x="866165" y="2383716"/>
                  <a:pt x="871109" y="2392441"/>
                </a:cubicBezTo>
                <a:lnTo>
                  <a:pt x="871109" y="2393010"/>
                </a:lnTo>
                <a:cubicBezTo>
                  <a:pt x="880997" y="2393010"/>
                  <a:pt x="880807" y="2382199"/>
                  <a:pt x="880617" y="2371578"/>
                </a:cubicBezTo>
                <a:close/>
                <a:moveTo>
                  <a:pt x="1931994" y="2370060"/>
                </a:moveTo>
                <a:cubicBezTo>
                  <a:pt x="1926860" y="2391872"/>
                  <a:pt x="1947587" y="2371198"/>
                  <a:pt x="1931994" y="2370060"/>
                </a:cubicBezTo>
                <a:close/>
                <a:moveTo>
                  <a:pt x="2553427" y="2369871"/>
                </a:moveTo>
                <a:cubicBezTo>
                  <a:pt x="2534411" y="2364370"/>
                  <a:pt x="2545060" y="2388837"/>
                  <a:pt x="2527185" y="2385613"/>
                </a:cubicBezTo>
                <a:cubicBezTo>
                  <a:pt x="2524904" y="2399980"/>
                  <a:pt x="2538452" y="2389596"/>
                  <a:pt x="2549300" y="2383266"/>
                </a:cubicBezTo>
                <a:lnTo>
                  <a:pt x="2558175" y="2379517"/>
                </a:lnTo>
                <a:lnTo>
                  <a:pt x="2558561" y="2380302"/>
                </a:lnTo>
                <a:lnTo>
                  <a:pt x="2558561" y="2379354"/>
                </a:lnTo>
                <a:lnTo>
                  <a:pt x="2558175" y="2379517"/>
                </a:lnTo>
                <a:close/>
                <a:moveTo>
                  <a:pt x="1048253" y="2369744"/>
                </a:moveTo>
                <a:lnTo>
                  <a:pt x="1051843" y="2374052"/>
                </a:lnTo>
                <a:lnTo>
                  <a:pt x="1050177" y="2373925"/>
                </a:lnTo>
                <a:close/>
                <a:moveTo>
                  <a:pt x="3542623" y="2369681"/>
                </a:moveTo>
                <a:cubicBezTo>
                  <a:pt x="3544771" y="2369358"/>
                  <a:pt x="3546939" y="2369358"/>
                  <a:pt x="3549088" y="2369681"/>
                </a:cubicBezTo>
                <a:cubicBezTo>
                  <a:pt x="3549925" y="2372260"/>
                  <a:pt x="3549925" y="2375067"/>
                  <a:pt x="3549088" y="2377647"/>
                </a:cubicBezTo>
                <a:lnTo>
                  <a:pt x="3549088" y="2378216"/>
                </a:lnTo>
                <a:cubicBezTo>
                  <a:pt x="3548860" y="2379581"/>
                  <a:pt x="3548194" y="2380833"/>
                  <a:pt x="3547205" y="2381801"/>
                </a:cubicBezTo>
                <a:cubicBezTo>
                  <a:pt x="3544638" y="2384266"/>
                  <a:pt x="3540531" y="2384190"/>
                  <a:pt x="3538059" y="2381630"/>
                </a:cubicBezTo>
                <a:lnTo>
                  <a:pt x="3538059" y="2371388"/>
                </a:lnTo>
                <a:cubicBezTo>
                  <a:pt x="3540721" y="2371957"/>
                  <a:pt x="3542623" y="2371198"/>
                  <a:pt x="3542623" y="2369681"/>
                </a:cubicBezTo>
                <a:close/>
                <a:moveTo>
                  <a:pt x="2103706" y="2368922"/>
                </a:moveTo>
                <a:lnTo>
                  <a:pt x="2103325" y="2369112"/>
                </a:lnTo>
                <a:cubicBezTo>
                  <a:pt x="2102184" y="2375561"/>
                  <a:pt x="2097621" y="2372336"/>
                  <a:pt x="2092867" y="2369112"/>
                </a:cubicBezTo>
                <a:cubicBezTo>
                  <a:pt x="2095909" y="2378406"/>
                  <a:pt x="2086592" y="2399838"/>
                  <a:pt x="2098191" y="2400407"/>
                </a:cubicBezTo>
                <a:cubicBezTo>
                  <a:pt x="2096099" y="2388648"/>
                  <a:pt x="2114545" y="2371957"/>
                  <a:pt x="2103706" y="2368922"/>
                </a:cubicBezTo>
                <a:close/>
                <a:moveTo>
                  <a:pt x="2077654" y="2368922"/>
                </a:moveTo>
                <a:cubicBezTo>
                  <a:pt x="2069667" y="2370819"/>
                  <a:pt x="2058258" y="2367215"/>
                  <a:pt x="2056737" y="2374233"/>
                </a:cubicBezTo>
                <a:cubicBezTo>
                  <a:pt x="2064153" y="2375371"/>
                  <a:pt x="2065484" y="2382768"/>
                  <a:pt x="2072330" y="2384665"/>
                </a:cubicBezTo>
                <a:cubicBezTo>
                  <a:pt x="2072330" y="2381440"/>
                  <a:pt x="2072330" y="2378406"/>
                  <a:pt x="2077654" y="2379354"/>
                </a:cubicBezTo>
                <a:close/>
                <a:moveTo>
                  <a:pt x="1737654" y="2368922"/>
                </a:moveTo>
                <a:cubicBezTo>
                  <a:pt x="1717307" y="2382009"/>
                  <a:pt x="1754958" y="2376509"/>
                  <a:pt x="1737654" y="2368922"/>
                </a:cubicBezTo>
                <a:close/>
                <a:moveTo>
                  <a:pt x="3588641" y="2368543"/>
                </a:moveTo>
                <a:cubicBezTo>
                  <a:pt x="3568294" y="2381440"/>
                  <a:pt x="3605945" y="2376130"/>
                  <a:pt x="3588641" y="2368543"/>
                </a:cubicBezTo>
                <a:close/>
                <a:moveTo>
                  <a:pt x="3699122" y="2368353"/>
                </a:moveTo>
                <a:cubicBezTo>
                  <a:pt x="3693417" y="2395855"/>
                  <a:pt x="3714905" y="2374423"/>
                  <a:pt x="3699122" y="2368353"/>
                </a:cubicBezTo>
                <a:close/>
                <a:moveTo>
                  <a:pt x="3374904" y="2368353"/>
                </a:moveTo>
                <a:cubicBezTo>
                  <a:pt x="3360452" y="2367405"/>
                  <a:pt x="3357029" y="2376130"/>
                  <a:pt x="3358551" y="2389785"/>
                </a:cubicBezTo>
                <a:lnTo>
                  <a:pt x="3359121" y="2389217"/>
                </a:lnTo>
                <a:cubicBezTo>
                  <a:pt x="3373003" y="2390923"/>
                  <a:pt x="3376235" y="2382009"/>
                  <a:pt x="3374904" y="2368353"/>
                </a:cubicBezTo>
                <a:close/>
                <a:moveTo>
                  <a:pt x="2145540" y="2368353"/>
                </a:moveTo>
                <a:cubicBezTo>
                  <a:pt x="2119679" y="2360008"/>
                  <a:pt x="2132419" y="2401355"/>
                  <a:pt x="2145540" y="2400217"/>
                </a:cubicBezTo>
                <a:lnTo>
                  <a:pt x="2145540" y="2399648"/>
                </a:lnTo>
                <a:cubicBezTo>
                  <a:pt x="2148202" y="2383337"/>
                  <a:pt x="2134131" y="2379354"/>
                  <a:pt x="2145540" y="2368353"/>
                </a:cubicBezTo>
                <a:close/>
                <a:moveTo>
                  <a:pt x="3022243" y="2365583"/>
                </a:moveTo>
                <a:cubicBezTo>
                  <a:pt x="3023402" y="2368813"/>
                  <a:pt x="3020698" y="2378788"/>
                  <a:pt x="3018767" y="2387187"/>
                </a:cubicBezTo>
                <a:lnTo>
                  <a:pt x="3017050" y="2397439"/>
                </a:lnTo>
                <a:lnTo>
                  <a:pt x="3016972" y="2397508"/>
                </a:lnTo>
                <a:lnTo>
                  <a:pt x="3011200" y="2391961"/>
                </a:lnTo>
                <a:cubicBezTo>
                  <a:pt x="3010469" y="2385507"/>
                  <a:pt x="3021878" y="2376651"/>
                  <a:pt x="3017029" y="2366836"/>
                </a:cubicBezTo>
                <a:cubicBezTo>
                  <a:pt x="3020119" y="2364039"/>
                  <a:pt x="3021664" y="2363968"/>
                  <a:pt x="3022243" y="2365583"/>
                </a:cubicBezTo>
                <a:close/>
                <a:moveTo>
                  <a:pt x="1574879" y="2364181"/>
                </a:moveTo>
                <a:cubicBezTo>
                  <a:pt x="1569935" y="2385803"/>
                  <a:pt x="1590472" y="2365129"/>
                  <a:pt x="1574879" y="2364181"/>
                </a:cubicBezTo>
                <a:close/>
                <a:moveTo>
                  <a:pt x="90705" y="2363801"/>
                </a:moveTo>
                <a:cubicBezTo>
                  <a:pt x="64843" y="2389027"/>
                  <a:pt x="101544" y="2380681"/>
                  <a:pt x="90705" y="2363801"/>
                </a:cubicBezTo>
                <a:close/>
                <a:moveTo>
                  <a:pt x="3013416" y="2362474"/>
                </a:moveTo>
                <a:lnTo>
                  <a:pt x="3013606" y="2362474"/>
                </a:lnTo>
                <a:cubicBezTo>
                  <a:pt x="3014177" y="2362094"/>
                  <a:pt x="3014937" y="2362094"/>
                  <a:pt x="3015508" y="2362474"/>
                </a:cubicBezTo>
                <a:cubicBezTo>
                  <a:pt x="3015508" y="2363232"/>
                  <a:pt x="3015508" y="2364560"/>
                  <a:pt x="3015508" y="2364560"/>
                </a:cubicBezTo>
                <a:cubicBezTo>
                  <a:pt x="3015451" y="2364636"/>
                  <a:pt x="3015375" y="2364712"/>
                  <a:pt x="3015280" y="2364788"/>
                </a:cubicBezTo>
                <a:cubicBezTo>
                  <a:pt x="3014709" y="2365243"/>
                  <a:pt x="3013873" y="2365129"/>
                  <a:pt x="3013416" y="2364560"/>
                </a:cubicBezTo>
                <a:cubicBezTo>
                  <a:pt x="3012865" y="2363972"/>
                  <a:pt x="3012865" y="2363062"/>
                  <a:pt x="3013416" y="2362474"/>
                </a:cubicBezTo>
                <a:close/>
                <a:moveTo>
                  <a:pt x="1665204" y="2362094"/>
                </a:moveTo>
                <a:cubicBezTo>
                  <a:pt x="1663683" y="2365319"/>
                  <a:pt x="1652273" y="2382199"/>
                  <a:pt x="1665204" y="2382958"/>
                </a:cubicBezTo>
                <a:cubicBezTo>
                  <a:pt x="1659499" y="2374992"/>
                  <a:pt x="1680226" y="2367215"/>
                  <a:pt x="1664443" y="2363801"/>
                </a:cubicBezTo>
                <a:close/>
                <a:moveTo>
                  <a:pt x="701299" y="2362023"/>
                </a:moveTo>
                <a:cubicBezTo>
                  <a:pt x="696926" y="2362236"/>
                  <a:pt x="692932" y="2366646"/>
                  <a:pt x="702440" y="2374612"/>
                </a:cubicBezTo>
                <a:cubicBezTo>
                  <a:pt x="710427" y="2365793"/>
                  <a:pt x="705673" y="2361810"/>
                  <a:pt x="701299" y="2362023"/>
                </a:cubicBezTo>
                <a:close/>
                <a:moveTo>
                  <a:pt x="3200911" y="2361525"/>
                </a:moveTo>
                <a:cubicBezTo>
                  <a:pt x="3194636" y="2363422"/>
                  <a:pt x="3184747" y="2362474"/>
                  <a:pt x="3181705" y="2368164"/>
                </a:cubicBezTo>
                <a:lnTo>
                  <a:pt x="3181895" y="2368733"/>
                </a:lnTo>
                <a:cubicBezTo>
                  <a:pt x="3188931" y="2371198"/>
                  <a:pt x="3198439" y="2372716"/>
                  <a:pt x="3200911" y="2361525"/>
                </a:cubicBezTo>
                <a:close/>
                <a:moveTo>
                  <a:pt x="1309040" y="2361525"/>
                </a:moveTo>
                <a:cubicBezTo>
                  <a:pt x="1305047" y="2366267"/>
                  <a:pt x="1305997" y="2380492"/>
                  <a:pt x="1313794" y="2380492"/>
                </a:cubicBezTo>
                <a:cubicBezTo>
                  <a:pt x="1323492" y="2377647"/>
                  <a:pt x="1316646" y="2361525"/>
                  <a:pt x="1309040" y="2361525"/>
                </a:cubicBezTo>
                <a:close/>
                <a:moveTo>
                  <a:pt x="2271044" y="2359249"/>
                </a:moveTo>
                <a:cubicBezTo>
                  <a:pt x="2269047" y="2368733"/>
                  <a:pt x="2272470" y="2372953"/>
                  <a:pt x="2277295" y="2375869"/>
                </a:cubicBezTo>
                <a:lnTo>
                  <a:pt x="2290798" y="2383967"/>
                </a:lnTo>
                <a:lnTo>
                  <a:pt x="2291961" y="2385423"/>
                </a:lnTo>
                <a:lnTo>
                  <a:pt x="2291961" y="2384665"/>
                </a:lnTo>
                <a:lnTo>
                  <a:pt x="2290798" y="2383967"/>
                </a:lnTo>
                <a:close/>
                <a:moveTo>
                  <a:pt x="272875" y="2359249"/>
                </a:moveTo>
                <a:cubicBezTo>
                  <a:pt x="255571" y="2366836"/>
                  <a:pt x="293412" y="2372336"/>
                  <a:pt x="272875" y="2359249"/>
                </a:cubicBezTo>
                <a:close/>
                <a:moveTo>
                  <a:pt x="2176155" y="2359060"/>
                </a:moveTo>
                <a:cubicBezTo>
                  <a:pt x="2171211" y="2369491"/>
                  <a:pt x="2142117" y="2382389"/>
                  <a:pt x="2165697" y="2390354"/>
                </a:cubicBezTo>
                <a:cubicBezTo>
                  <a:pt x="2165127" y="2373996"/>
                  <a:pt x="2169904" y="2382389"/>
                  <a:pt x="2177864" y="2385047"/>
                </a:cubicBezTo>
                <a:lnTo>
                  <a:pt x="2186488" y="2384679"/>
                </a:lnTo>
                <a:lnTo>
                  <a:pt x="2186614" y="2385234"/>
                </a:lnTo>
                <a:lnTo>
                  <a:pt x="2186804" y="2384665"/>
                </a:lnTo>
                <a:lnTo>
                  <a:pt x="2186488" y="2384679"/>
                </a:lnTo>
                <a:lnTo>
                  <a:pt x="2183239" y="2370369"/>
                </a:lnTo>
                <a:cubicBezTo>
                  <a:pt x="2181956" y="2365556"/>
                  <a:pt x="2180054" y="2361336"/>
                  <a:pt x="2176155" y="2359060"/>
                </a:cubicBezTo>
                <a:close/>
                <a:moveTo>
                  <a:pt x="1868862" y="2358491"/>
                </a:moveTo>
                <a:cubicBezTo>
                  <a:pt x="1863157" y="2386182"/>
                  <a:pt x="1884645" y="2364750"/>
                  <a:pt x="1868862" y="2358491"/>
                </a:cubicBezTo>
                <a:close/>
                <a:moveTo>
                  <a:pt x="1094543" y="2358491"/>
                </a:moveTo>
                <a:lnTo>
                  <a:pt x="1094543" y="2359439"/>
                </a:lnTo>
                <a:cubicBezTo>
                  <a:pt x="1093701" y="2366533"/>
                  <a:pt x="1098126" y="2373190"/>
                  <a:pt x="1105002" y="2375181"/>
                </a:cubicBezTo>
                <a:cubicBezTo>
                  <a:pt x="1106458" y="2367746"/>
                  <a:pt x="1101887" y="2360444"/>
                  <a:pt x="1094543" y="2358491"/>
                </a:cubicBezTo>
                <a:close/>
                <a:moveTo>
                  <a:pt x="2496451" y="2358254"/>
                </a:moveTo>
                <a:cubicBezTo>
                  <a:pt x="2491483" y="2358870"/>
                  <a:pt x="2486301" y="2366457"/>
                  <a:pt x="2495809" y="2379164"/>
                </a:cubicBezTo>
                <a:cubicBezTo>
                  <a:pt x="2506173" y="2363991"/>
                  <a:pt x="2501419" y="2357637"/>
                  <a:pt x="2496451" y="2358254"/>
                </a:cubicBezTo>
                <a:close/>
                <a:moveTo>
                  <a:pt x="3048595" y="2356784"/>
                </a:moveTo>
                <a:cubicBezTo>
                  <a:pt x="3049185" y="2356234"/>
                  <a:pt x="3050097" y="2356234"/>
                  <a:pt x="3050687" y="2356784"/>
                </a:cubicBezTo>
                <a:lnTo>
                  <a:pt x="3050877" y="2356973"/>
                </a:lnTo>
                <a:cubicBezTo>
                  <a:pt x="3051143" y="2357504"/>
                  <a:pt x="3051086" y="2358130"/>
                  <a:pt x="3050725" y="2358605"/>
                </a:cubicBezTo>
                <a:cubicBezTo>
                  <a:pt x="3050211" y="2359268"/>
                  <a:pt x="3049261" y="2359382"/>
                  <a:pt x="3048595" y="2358870"/>
                </a:cubicBezTo>
                <a:cubicBezTo>
                  <a:pt x="3048044" y="2358282"/>
                  <a:pt x="3048044" y="2357372"/>
                  <a:pt x="3048595" y="2356784"/>
                </a:cubicBezTo>
                <a:close/>
                <a:moveTo>
                  <a:pt x="2291961" y="2354128"/>
                </a:moveTo>
                <a:cubicBezTo>
                  <a:pt x="2287017" y="2375750"/>
                  <a:pt x="2307554" y="2354128"/>
                  <a:pt x="2291961" y="2354128"/>
                </a:cubicBezTo>
                <a:close/>
                <a:moveTo>
                  <a:pt x="1303525" y="2353370"/>
                </a:moveTo>
                <a:cubicBezTo>
                  <a:pt x="1276143" y="2353370"/>
                  <a:pt x="1298011" y="2375371"/>
                  <a:pt x="1303525" y="2353370"/>
                </a:cubicBezTo>
                <a:close/>
                <a:moveTo>
                  <a:pt x="133110" y="2348059"/>
                </a:moveTo>
                <a:cubicBezTo>
                  <a:pt x="117327" y="2365698"/>
                  <a:pt x="152126" y="2363991"/>
                  <a:pt x="133110" y="2348059"/>
                </a:cubicBezTo>
                <a:close/>
                <a:moveTo>
                  <a:pt x="889744" y="2347869"/>
                </a:moveTo>
                <a:cubicBezTo>
                  <a:pt x="888413" y="2355456"/>
                  <a:pt x="881187" y="2356784"/>
                  <a:pt x="879285" y="2363612"/>
                </a:cubicBezTo>
                <a:lnTo>
                  <a:pt x="895068" y="2368620"/>
                </a:lnTo>
                <a:lnTo>
                  <a:pt x="895068" y="2368733"/>
                </a:lnTo>
                <a:lnTo>
                  <a:pt x="896019" y="2368922"/>
                </a:lnTo>
                <a:lnTo>
                  <a:pt x="895068" y="2368620"/>
                </a:lnTo>
                <a:lnTo>
                  <a:pt x="895045" y="2356096"/>
                </a:lnTo>
                <a:cubicBezTo>
                  <a:pt x="894593" y="2352089"/>
                  <a:pt x="893262" y="2348818"/>
                  <a:pt x="889744" y="2347869"/>
                </a:cubicBezTo>
                <a:close/>
                <a:moveTo>
                  <a:pt x="3625911" y="2347490"/>
                </a:moveTo>
                <a:cubicBezTo>
                  <a:pt x="3614692" y="2358301"/>
                  <a:pt x="3625911" y="2358680"/>
                  <a:pt x="3629905" y="2355266"/>
                </a:cubicBezTo>
                <a:cubicBezTo>
                  <a:pt x="3633898" y="2351852"/>
                  <a:pt x="3631996" y="2350714"/>
                  <a:pt x="3628193" y="2348059"/>
                </a:cubicBezTo>
                <a:lnTo>
                  <a:pt x="3628193" y="2348818"/>
                </a:lnTo>
                <a:close/>
                <a:moveTo>
                  <a:pt x="2695498" y="2347395"/>
                </a:moveTo>
                <a:cubicBezTo>
                  <a:pt x="2692765" y="2350146"/>
                  <a:pt x="2691291" y="2358491"/>
                  <a:pt x="2699277" y="2364181"/>
                </a:cubicBezTo>
                <a:cubicBezTo>
                  <a:pt x="2702225" y="2347490"/>
                  <a:pt x="2698232" y="2344645"/>
                  <a:pt x="2695498" y="2347395"/>
                </a:cubicBezTo>
                <a:close/>
                <a:moveTo>
                  <a:pt x="1114700" y="2343317"/>
                </a:moveTo>
                <a:cubicBezTo>
                  <a:pt x="1109185" y="2371009"/>
                  <a:pt x="1130673" y="2349387"/>
                  <a:pt x="1114700" y="2343317"/>
                </a:cubicBezTo>
                <a:close/>
                <a:moveTo>
                  <a:pt x="1633067" y="2342938"/>
                </a:moveTo>
                <a:cubicBezTo>
                  <a:pt x="1631736" y="2354887"/>
                  <a:pt x="1635349" y="2362474"/>
                  <a:pt x="1643526" y="2363801"/>
                </a:cubicBezTo>
                <a:cubicBezTo>
                  <a:pt x="1645047" y="2351852"/>
                  <a:pt x="1642385" y="2344835"/>
                  <a:pt x="1633067" y="2342938"/>
                </a:cubicBezTo>
                <a:close/>
                <a:moveTo>
                  <a:pt x="1612150" y="2342938"/>
                </a:moveTo>
                <a:cubicBezTo>
                  <a:pt x="1606635" y="2370629"/>
                  <a:pt x="1628123" y="2349007"/>
                  <a:pt x="1612150" y="2342938"/>
                </a:cubicBezTo>
                <a:close/>
                <a:moveTo>
                  <a:pt x="1397083" y="2342938"/>
                </a:moveTo>
                <a:cubicBezTo>
                  <a:pt x="1398984" y="2351852"/>
                  <a:pt x="1392519" y="2369112"/>
                  <a:pt x="1408302" y="2363801"/>
                </a:cubicBezTo>
                <a:lnTo>
                  <a:pt x="1407541" y="2363801"/>
                </a:lnTo>
                <a:cubicBezTo>
                  <a:pt x="1409062" y="2351852"/>
                  <a:pt x="1406210" y="2344835"/>
                  <a:pt x="1397083" y="2342938"/>
                </a:cubicBezTo>
                <a:close/>
                <a:moveTo>
                  <a:pt x="1277664" y="2342559"/>
                </a:moveTo>
                <a:cubicBezTo>
                  <a:pt x="1274527" y="2343128"/>
                  <a:pt x="1270819" y="2342986"/>
                  <a:pt x="1267776" y="2343460"/>
                </a:cubicBezTo>
                <a:lnTo>
                  <a:pt x="1262185" y="2347822"/>
                </a:lnTo>
                <a:lnTo>
                  <a:pt x="1261881" y="2347680"/>
                </a:lnTo>
                <a:lnTo>
                  <a:pt x="1261881" y="2348059"/>
                </a:lnTo>
                <a:lnTo>
                  <a:pt x="1262185" y="2347822"/>
                </a:lnTo>
                <a:lnTo>
                  <a:pt x="1272839" y="2352801"/>
                </a:lnTo>
                <a:cubicBezTo>
                  <a:pt x="1276571" y="2353275"/>
                  <a:pt x="1279281" y="2351189"/>
                  <a:pt x="1277664" y="2342559"/>
                </a:cubicBezTo>
                <a:close/>
                <a:moveTo>
                  <a:pt x="203424" y="2341513"/>
                </a:moveTo>
                <a:cubicBezTo>
                  <a:pt x="201792" y="2340532"/>
                  <a:pt x="199237" y="2340473"/>
                  <a:pt x="195291" y="2341800"/>
                </a:cubicBezTo>
                <a:cubicBezTo>
                  <a:pt x="193770" y="2354887"/>
                  <a:pt x="196622" y="2362474"/>
                  <a:pt x="205750" y="2363801"/>
                </a:cubicBezTo>
                <a:lnTo>
                  <a:pt x="205750" y="2362663"/>
                </a:lnTo>
                <a:cubicBezTo>
                  <a:pt x="204895" y="2355693"/>
                  <a:pt x="208317" y="2344456"/>
                  <a:pt x="203424" y="2341513"/>
                </a:cubicBezTo>
                <a:close/>
                <a:moveTo>
                  <a:pt x="220582" y="2339145"/>
                </a:moveTo>
                <a:cubicBezTo>
                  <a:pt x="219061" y="2348249"/>
                  <a:pt x="222674" y="2352279"/>
                  <a:pt x="227594" y="2355101"/>
                </a:cubicBezTo>
                <a:lnTo>
                  <a:pt x="241008" y="2362957"/>
                </a:lnTo>
                <a:lnTo>
                  <a:pt x="241689" y="2365129"/>
                </a:lnTo>
                <a:lnTo>
                  <a:pt x="242450" y="2363801"/>
                </a:lnTo>
                <a:lnTo>
                  <a:pt x="241008" y="2362957"/>
                </a:lnTo>
                <a:lnTo>
                  <a:pt x="236056" y="2347158"/>
                </a:lnTo>
                <a:cubicBezTo>
                  <a:pt x="232182" y="2343175"/>
                  <a:pt x="226667" y="2340852"/>
                  <a:pt x="220582" y="2339145"/>
                </a:cubicBezTo>
                <a:close/>
                <a:moveTo>
                  <a:pt x="314710" y="2338576"/>
                </a:moveTo>
                <a:cubicBezTo>
                  <a:pt x="297786" y="2354697"/>
                  <a:pt x="333725" y="2347300"/>
                  <a:pt x="314710" y="2338576"/>
                </a:cubicBezTo>
                <a:close/>
                <a:moveTo>
                  <a:pt x="3411414" y="2337817"/>
                </a:moveTo>
                <a:cubicBezTo>
                  <a:pt x="3384032" y="2337817"/>
                  <a:pt x="3405900" y="2359629"/>
                  <a:pt x="3411414" y="2337817"/>
                </a:cubicBezTo>
                <a:close/>
                <a:moveTo>
                  <a:pt x="2756704" y="2337817"/>
                </a:moveTo>
                <a:cubicBezTo>
                  <a:pt x="2751760" y="2359439"/>
                  <a:pt x="2772297" y="2337817"/>
                  <a:pt x="2756704" y="2337817"/>
                </a:cubicBezTo>
                <a:close/>
                <a:moveTo>
                  <a:pt x="2077654" y="2337817"/>
                </a:moveTo>
                <a:cubicBezTo>
                  <a:pt x="2078415" y="2345593"/>
                  <a:pt x="2075753" y="2356973"/>
                  <a:pt x="2082788" y="2358491"/>
                </a:cubicBezTo>
                <a:cubicBezTo>
                  <a:pt x="2089634" y="2351663"/>
                  <a:pt x="2089634" y="2339524"/>
                  <a:pt x="2077654" y="2337817"/>
                </a:cubicBezTo>
                <a:close/>
                <a:moveTo>
                  <a:pt x="1481322" y="2337817"/>
                </a:moveTo>
                <a:cubicBezTo>
                  <a:pt x="1476378" y="2359439"/>
                  <a:pt x="1496915" y="2337817"/>
                  <a:pt x="1481322" y="2337817"/>
                </a:cubicBezTo>
                <a:close/>
                <a:moveTo>
                  <a:pt x="1360382" y="2337817"/>
                </a:moveTo>
                <a:cubicBezTo>
                  <a:pt x="1354868" y="2365319"/>
                  <a:pt x="1376355" y="2343886"/>
                  <a:pt x="1360382" y="2337817"/>
                </a:cubicBezTo>
                <a:close/>
                <a:moveTo>
                  <a:pt x="1293067" y="2337817"/>
                </a:moveTo>
                <a:lnTo>
                  <a:pt x="1293067" y="2348059"/>
                </a:lnTo>
                <a:lnTo>
                  <a:pt x="1303525" y="2348059"/>
                </a:lnTo>
                <a:lnTo>
                  <a:pt x="1303525" y="2337817"/>
                </a:lnTo>
                <a:close/>
                <a:moveTo>
                  <a:pt x="493267" y="2337817"/>
                </a:moveTo>
                <a:cubicBezTo>
                  <a:pt x="488323" y="2359439"/>
                  <a:pt x="509050" y="2337817"/>
                  <a:pt x="493267" y="2337817"/>
                </a:cubicBezTo>
                <a:close/>
                <a:moveTo>
                  <a:pt x="2024600" y="2337058"/>
                </a:moveTo>
                <a:cubicBezTo>
                  <a:pt x="2007106" y="2344645"/>
                  <a:pt x="2044947" y="2349956"/>
                  <a:pt x="2024600" y="2337058"/>
                </a:cubicBezTo>
                <a:close/>
                <a:moveTo>
                  <a:pt x="3714715" y="2336869"/>
                </a:moveTo>
                <a:cubicBezTo>
                  <a:pt x="3709771" y="2358680"/>
                  <a:pt x="3730308" y="2338007"/>
                  <a:pt x="3714715" y="2336869"/>
                </a:cubicBezTo>
                <a:close/>
                <a:moveTo>
                  <a:pt x="421863" y="2333407"/>
                </a:moveTo>
                <a:cubicBezTo>
                  <a:pt x="419201" y="2332364"/>
                  <a:pt x="416824" y="2332601"/>
                  <a:pt x="414922" y="2337248"/>
                </a:cubicBezTo>
                <a:cubicBezTo>
                  <a:pt x="421007" y="2338386"/>
                  <a:pt x="426712" y="2346921"/>
                  <a:pt x="430515" y="2337817"/>
                </a:cubicBezTo>
                <a:lnTo>
                  <a:pt x="430515" y="2337248"/>
                </a:lnTo>
                <a:cubicBezTo>
                  <a:pt x="427473" y="2336774"/>
                  <a:pt x="424525" y="2334451"/>
                  <a:pt x="421863" y="2333407"/>
                </a:cubicBezTo>
                <a:close/>
                <a:moveTo>
                  <a:pt x="1926670" y="2333076"/>
                </a:moveTo>
                <a:cubicBezTo>
                  <a:pt x="1922866" y="2343317"/>
                  <a:pt x="1912978" y="2347300"/>
                  <a:pt x="1915450" y="2363801"/>
                </a:cubicBezTo>
                <a:lnTo>
                  <a:pt x="1916211" y="2364370"/>
                </a:lnTo>
                <a:cubicBezTo>
                  <a:pt x="1928951" y="2353370"/>
                  <a:pt x="1943213" y="2372526"/>
                  <a:pt x="1942453" y="2353939"/>
                </a:cubicBezTo>
                <a:cubicBezTo>
                  <a:pt x="1921725" y="2362284"/>
                  <a:pt x="1940551" y="2331368"/>
                  <a:pt x="1926670" y="2333076"/>
                </a:cubicBezTo>
                <a:close/>
                <a:moveTo>
                  <a:pt x="2145540" y="2332886"/>
                </a:moveTo>
                <a:lnTo>
                  <a:pt x="2144780" y="2333076"/>
                </a:lnTo>
                <a:cubicBezTo>
                  <a:pt x="2147822" y="2342179"/>
                  <a:pt x="2138504" y="2363612"/>
                  <a:pt x="2150104" y="2364370"/>
                </a:cubicBezTo>
                <a:cubicBezTo>
                  <a:pt x="2148773" y="2354697"/>
                  <a:pt x="2157140" y="2332886"/>
                  <a:pt x="2145540" y="2332886"/>
                </a:cubicBezTo>
                <a:close/>
                <a:moveTo>
                  <a:pt x="519509" y="2332886"/>
                </a:moveTo>
                <a:lnTo>
                  <a:pt x="519509" y="2343317"/>
                </a:lnTo>
                <a:lnTo>
                  <a:pt x="529967" y="2342938"/>
                </a:lnTo>
                <a:lnTo>
                  <a:pt x="529967" y="2332886"/>
                </a:lnTo>
                <a:close/>
                <a:moveTo>
                  <a:pt x="142998" y="2332507"/>
                </a:moveTo>
                <a:cubicBezTo>
                  <a:pt x="142998" y="2345593"/>
                  <a:pt x="150985" y="2348818"/>
                  <a:pt x="158781" y="2353370"/>
                </a:cubicBezTo>
                <a:cubicBezTo>
                  <a:pt x="156689" y="2344455"/>
                  <a:pt x="166387" y="2339903"/>
                  <a:pt x="158781" y="2337817"/>
                </a:cubicBezTo>
                <a:cubicBezTo>
                  <a:pt x="155738" y="2352801"/>
                  <a:pt x="150604" y="2329662"/>
                  <a:pt x="142998" y="2332507"/>
                </a:cubicBezTo>
                <a:close/>
                <a:moveTo>
                  <a:pt x="1911458" y="2332459"/>
                </a:moveTo>
                <a:cubicBezTo>
                  <a:pt x="1906894" y="2333502"/>
                  <a:pt x="1900428" y="2339809"/>
                  <a:pt x="1905752" y="2348249"/>
                </a:cubicBezTo>
                <a:cubicBezTo>
                  <a:pt x="1918683" y="2335636"/>
                  <a:pt x="1916021" y="2331416"/>
                  <a:pt x="1911458" y="2332459"/>
                </a:cubicBezTo>
                <a:close/>
                <a:moveTo>
                  <a:pt x="1701143" y="2332317"/>
                </a:moveTo>
                <a:lnTo>
                  <a:pt x="1701143" y="2342748"/>
                </a:lnTo>
                <a:cubicBezTo>
                  <a:pt x="1706278" y="2342748"/>
                  <a:pt x="1707419" y="2346921"/>
                  <a:pt x="1711602" y="2347869"/>
                </a:cubicBezTo>
                <a:cubicBezTo>
                  <a:pt x="1711412" y="2341421"/>
                  <a:pt x="1718258" y="2340852"/>
                  <a:pt x="1716736" y="2332886"/>
                </a:cubicBezTo>
                <a:lnTo>
                  <a:pt x="1716736" y="2332317"/>
                </a:lnTo>
                <a:close/>
                <a:moveTo>
                  <a:pt x="1815718" y="2332229"/>
                </a:moveTo>
                <a:cubicBezTo>
                  <a:pt x="1808636" y="2333128"/>
                  <a:pt x="1801711" y="2335257"/>
                  <a:pt x="1795271" y="2338576"/>
                </a:cubicBezTo>
                <a:cubicBezTo>
                  <a:pt x="1803448" y="2339145"/>
                  <a:pt x="1798884" y="2349197"/>
                  <a:pt x="1795271" y="2353370"/>
                </a:cubicBezTo>
                <a:lnTo>
                  <a:pt x="1795271" y="2354128"/>
                </a:lnTo>
                <a:cubicBezTo>
                  <a:pt x="1814287" y="2349956"/>
                  <a:pt x="1819611" y="2337248"/>
                  <a:pt x="1837106" y="2348818"/>
                </a:cubicBezTo>
                <a:cubicBezTo>
                  <a:pt x="1830450" y="2348818"/>
                  <a:pt x="1830450" y="2380681"/>
                  <a:pt x="1837106" y="2364560"/>
                </a:cubicBezTo>
                <a:lnTo>
                  <a:pt x="1837106" y="2348818"/>
                </a:lnTo>
                <a:lnTo>
                  <a:pt x="1837106" y="2333265"/>
                </a:lnTo>
                <a:cubicBezTo>
                  <a:pt x="1830038" y="2331663"/>
                  <a:pt x="1822799" y="2331331"/>
                  <a:pt x="1815718" y="2332229"/>
                </a:cubicBezTo>
                <a:close/>
                <a:moveTo>
                  <a:pt x="2945530" y="2331558"/>
                </a:moveTo>
                <a:lnTo>
                  <a:pt x="2945530" y="2341990"/>
                </a:lnTo>
                <a:lnTo>
                  <a:pt x="2955989" y="2341990"/>
                </a:lnTo>
                <a:lnTo>
                  <a:pt x="2955989" y="2331558"/>
                </a:lnTo>
                <a:close/>
                <a:moveTo>
                  <a:pt x="3636750" y="2328334"/>
                </a:moveTo>
                <a:cubicBezTo>
                  <a:pt x="3637169" y="2329074"/>
                  <a:pt x="3637549" y="2329832"/>
                  <a:pt x="3637891" y="2330610"/>
                </a:cubicBezTo>
                <a:lnTo>
                  <a:pt x="3638082" y="2329851"/>
                </a:lnTo>
                <a:cubicBezTo>
                  <a:pt x="3637682" y="2329301"/>
                  <a:pt x="3637226" y="2328808"/>
                  <a:pt x="3636750" y="2328334"/>
                </a:cubicBezTo>
                <a:close/>
                <a:moveTo>
                  <a:pt x="367193" y="2328144"/>
                </a:moveTo>
                <a:cubicBezTo>
                  <a:pt x="359016" y="2327006"/>
                  <a:pt x="356734" y="2331179"/>
                  <a:pt x="354643" y="2335351"/>
                </a:cubicBezTo>
                <a:lnTo>
                  <a:pt x="355213" y="2335351"/>
                </a:lnTo>
                <a:cubicBezTo>
                  <a:pt x="360157" y="2340283"/>
                  <a:pt x="364150" y="2332127"/>
                  <a:pt x="367193" y="2328144"/>
                </a:cubicBezTo>
                <a:close/>
                <a:moveTo>
                  <a:pt x="17494" y="2327575"/>
                </a:moveTo>
                <a:cubicBezTo>
                  <a:pt x="-9318" y="2338196"/>
                  <a:pt x="27002" y="2360767"/>
                  <a:pt x="17494" y="2374612"/>
                </a:cubicBezTo>
                <a:cubicBezTo>
                  <a:pt x="45828" y="2369302"/>
                  <a:pt x="26432" y="2338576"/>
                  <a:pt x="12360" y="2332886"/>
                </a:cubicBezTo>
                <a:cubicBezTo>
                  <a:pt x="15593" y="2332886"/>
                  <a:pt x="18445" y="2332886"/>
                  <a:pt x="17494" y="2327575"/>
                </a:cubicBezTo>
                <a:close/>
                <a:moveTo>
                  <a:pt x="728681" y="2326817"/>
                </a:moveTo>
                <a:cubicBezTo>
                  <a:pt x="711567" y="2343128"/>
                  <a:pt x="747697" y="2335731"/>
                  <a:pt x="728681" y="2326817"/>
                </a:cubicBezTo>
                <a:close/>
                <a:moveTo>
                  <a:pt x="3416549" y="2326627"/>
                </a:moveTo>
                <a:cubicBezTo>
                  <a:pt x="3423204" y="2326627"/>
                  <a:pt x="3433092" y="2328903"/>
                  <a:pt x="3421683" y="2326627"/>
                </a:cubicBezTo>
                <a:close/>
                <a:moveTo>
                  <a:pt x="3635039" y="2324540"/>
                </a:moveTo>
                <a:lnTo>
                  <a:pt x="3636750" y="2328144"/>
                </a:lnTo>
                <a:lnTo>
                  <a:pt x="3636750" y="2326627"/>
                </a:lnTo>
                <a:close/>
                <a:moveTo>
                  <a:pt x="1240203" y="2322454"/>
                </a:moveTo>
                <a:cubicBezTo>
                  <a:pt x="1235259" y="2344076"/>
                  <a:pt x="1255986" y="2322454"/>
                  <a:pt x="1240203" y="2322454"/>
                </a:cubicBezTo>
                <a:close/>
                <a:moveTo>
                  <a:pt x="1130483" y="2322454"/>
                </a:moveTo>
                <a:lnTo>
                  <a:pt x="1130483" y="2332886"/>
                </a:lnTo>
                <a:lnTo>
                  <a:pt x="1140941" y="2332886"/>
                </a:lnTo>
                <a:lnTo>
                  <a:pt x="1140941" y="2322454"/>
                </a:lnTo>
                <a:close/>
                <a:moveTo>
                  <a:pt x="2563885" y="2322075"/>
                </a:moveTo>
                <a:cubicBezTo>
                  <a:pt x="2543348" y="2334972"/>
                  <a:pt x="2581190" y="2329662"/>
                  <a:pt x="2563885" y="2322075"/>
                </a:cubicBezTo>
                <a:close/>
                <a:moveTo>
                  <a:pt x="391082" y="2321601"/>
                </a:moveTo>
                <a:cubicBezTo>
                  <a:pt x="386875" y="2322644"/>
                  <a:pt x="384022" y="2325869"/>
                  <a:pt x="385638" y="2332886"/>
                </a:cubicBezTo>
                <a:cubicBezTo>
                  <a:pt x="391560" y="2336471"/>
                  <a:pt x="399280" y="2334612"/>
                  <a:pt x="402883" y="2328694"/>
                </a:cubicBezTo>
                <a:cubicBezTo>
                  <a:pt x="403867" y="2327082"/>
                  <a:pt x="404471" y="2325280"/>
                  <a:pt x="404654" y="2323403"/>
                </a:cubicBezTo>
                <a:cubicBezTo>
                  <a:pt x="400851" y="2321696"/>
                  <a:pt x="395289" y="2320558"/>
                  <a:pt x="391082" y="2321601"/>
                </a:cubicBezTo>
                <a:close/>
                <a:moveTo>
                  <a:pt x="760057" y="2321506"/>
                </a:moveTo>
                <a:cubicBezTo>
                  <a:pt x="739520" y="2334403"/>
                  <a:pt x="777361" y="2329093"/>
                  <a:pt x="760057" y="2321506"/>
                </a:cubicBezTo>
                <a:close/>
                <a:moveTo>
                  <a:pt x="2270589" y="2319927"/>
                </a:moveTo>
                <a:cubicBezTo>
                  <a:pt x="2271115" y="2322229"/>
                  <a:pt x="2285733" y="2335921"/>
                  <a:pt x="2276178" y="2322834"/>
                </a:cubicBezTo>
                <a:cubicBezTo>
                  <a:pt x="2271805" y="2319657"/>
                  <a:pt x="2270414" y="2319159"/>
                  <a:pt x="2270589" y="2319927"/>
                </a:cubicBezTo>
                <a:close/>
                <a:moveTo>
                  <a:pt x="936190" y="2319681"/>
                </a:moveTo>
                <a:lnTo>
                  <a:pt x="927381" y="2322029"/>
                </a:lnTo>
                <a:lnTo>
                  <a:pt x="926825" y="2321506"/>
                </a:lnTo>
                <a:lnTo>
                  <a:pt x="927205" y="2322075"/>
                </a:lnTo>
                <a:lnTo>
                  <a:pt x="927381" y="2322029"/>
                </a:lnTo>
                <a:lnTo>
                  <a:pt x="933504" y="2327789"/>
                </a:lnTo>
                <a:cubicBezTo>
                  <a:pt x="934954" y="2330752"/>
                  <a:pt x="936808" y="2333360"/>
                  <a:pt x="942608" y="2331937"/>
                </a:cubicBezTo>
                <a:cubicBezTo>
                  <a:pt x="945080" y="2326817"/>
                  <a:pt x="940849" y="2322028"/>
                  <a:pt x="936190" y="2319681"/>
                </a:cubicBezTo>
                <a:close/>
                <a:moveTo>
                  <a:pt x="91849" y="2319121"/>
                </a:moveTo>
                <a:cubicBezTo>
                  <a:pt x="82945" y="2321032"/>
                  <a:pt x="75350" y="2335399"/>
                  <a:pt x="69788" y="2342938"/>
                </a:cubicBezTo>
                <a:cubicBezTo>
                  <a:pt x="69788" y="2340093"/>
                  <a:pt x="65604" y="2337058"/>
                  <a:pt x="64653" y="2342938"/>
                </a:cubicBezTo>
                <a:cubicBezTo>
                  <a:pt x="74922" y="2342938"/>
                  <a:pt x="71309" y="2357163"/>
                  <a:pt x="85571" y="2353370"/>
                </a:cubicBezTo>
                <a:cubicBezTo>
                  <a:pt x="81197" y="2334403"/>
                  <a:pt x="100783" y="2337438"/>
                  <a:pt x="101163" y="2322075"/>
                </a:cubicBezTo>
                <a:cubicBezTo>
                  <a:pt x="97931" y="2319230"/>
                  <a:pt x="94817" y="2318483"/>
                  <a:pt x="91849" y="2319121"/>
                </a:cubicBezTo>
                <a:close/>
                <a:moveTo>
                  <a:pt x="2600395" y="2316764"/>
                </a:moveTo>
                <a:cubicBezTo>
                  <a:pt x="2580048" y="2329851"/>
                  <a:pt x="2617700" y="2324351"/>
                  <a:pt x="2600395" y="2316764"/>
                </a:cubicBezTo>
                <a:close/>
                <a:moveTo>
                  <a:pt x="2501133" y="2316575"/>
                </a:moveTo>
                <a:cubicBezTo>
                  <a:pt x="2486491" y="2308419"/>
                  <a:pt x="2486682" y="2339334"/>
                  <a:pt x="2495809" y="2337817"/>
                </a:cubicBezTo>
                <a:lnTo>
                  <a:pt x="2495809" y="2337627"/>
                </a:lnTo>
                <a:cubicBezTo>
                  <a:pt x="2497520" y="2330420"/>
                  <a:pt x="2503225" y="2327575"/>
                  <a:pt x="2501133" y="2316575"/>
                </a:cubicBezTo>
                <a:close/>
                <a:moveTo>
                  <a:pt x="1058033" y="2312781"/>
                </a:moveTo>
                <a:cubicBezTo>
                  <a:pt x="1052328" y="2340472"/>
                  <a:pt x="1073816" y="2318851"/>
                  <a:pt x="1058033" y="2312781"/>
                </a:cubicBezTo>
                <a:close/>
                <a:moveTo>
                  <a:pt x="1346121" y="2312212"/>
                </a:moveTo>
                <a:cubicBezTo>
                  <a:pt x="1331669" y="2331179"/>
                  <a:pt x="1365136" y="2335162"/>
                  <a:pt x="1346121" y="2312212"/>
                </a:cubicBezTo>
                <a:close/>
                <a:moveTo>
                  <a:pt x="2725329" y="2311643"/>
                </a:moveTo>
                <a:cubicBezTo>
                  <a:pt x="2731642" y="2327936"/>
                  <a:pt x="2727515" y="2346409"/>
                  <a:pt x="2714870" y="2358491"/>
                </a:cubicBezTo>
                <a:cubicBezTo>
                  <a:pt x="2725329" y="2359818"/>
                  <a:pt x="2727040" y="2351852"/>
                  <a:pt x="2736357" y="2353370"/>
                </a:cubicBezTo>
                <a:lnTo>
                  <a:pt x="2735787" y="2353370"/>
                </a:lnTo>
                <a:cubicBezTo>
                  <a:pt x="2734076" y="2337627"/>
                  <a:pt x="2741682" y="2312781"/>
                  <a:pt x="2725329" y="2311643"/>
                </a:cubicBezTo>
                <a:close/>
                <a:moveTo>
                  <a:pt x="1161859" y="2311643"/>
                </a:moveTo>
                <a:cubicBezTo>
                  <a:pt x="1134286" y="2311643"/>
                  <a:pt x="1156344" y="2333645"/>
                  <a:pt x="1161859" y="2311643"/>
                </a:cubicBezTo>
                <a:close/>
                <a:moveTo>
                  <a:pt x="3099557" y="2309557"/>
                </a:moveTo>
                <a:cubicBezTo>
                  <a:pt x="3099044" y="2313426"/>
                  <a:pt x="3096287" y="2316612"/>
                  <a:pt x="3092521" y="2317713"/>
                </a:cubicBezTo>
                <a:cubicBezTo>
                  <a:pt x="3091513" y="2317144"/>
                  <a:pt x="3090297" y="2317144"/>
                  <a:pt x="3089289" y="2317713"/>
                </a:cubicBezTo>
                <a:lnTo>
                  <a:pt x="3088908" y="2317713"/>
                </a:lnTo>
                <a:cubicBezTo>
                  <a:pt x="3086075" y="2317731"/>
                  <a:pt x="3083261" y="2317352"/>
                  <a:pt x="3080542" y="2316575"/>
                </a:cubicBezTo>
                <a:cubicBezTo>
                  <a:pt x="3083584" y="2310885"/>
                  <a:pt x="3093282" y="2312023"/>
                  <a:pt x="3099557" y="2309557"/>
                </a:cubicBezTo>
                <a:close/>
                <a:moveTo>
                  <a:pt x="288658" y="2307660"/>
                </a:moveTo>
                <a:cubicBezTo>
                  <a:pt x="283714" y="2329472"/>
                  <a:pt x="304251" y="2308798"/>
                  <a:pt x="288658" y="2307660"/>
                </a:cubicBezTo>
                <a:close/>
                <a:moveTo>
                  <a:pt x="1759331" y="2306712"/>
                </a:moveTo>
                <a:cubicBezTo>
                  <a:pt x="1752771" y="2316101"/>
                  <a:pt x="1765678" y="2319835"/>
                  <a:pt x="1771660" y="2316874"/>
                </a:cubicBezTo>
                <a:lnTo>
                  <a:pt x="1774335" y="2311681"/>
                </a:lnTo>
                <a:lnTo>
                  <a:pt x="1775114" y="2312023"/>
                </a:lnTo>
                <a:lnTo>
                  <a:pt x="1774354" y="2311643"/>
                </a:lnTo>
                <a:lnTo>
                  <a:pt x="1774335" y="2311681"/>
                </a:lnTo>
                <a:lnTo>
                  <a:pt x="1767937" y="2308870"/>
                </a:lnTo>
                <a:cubicBezTo>
                  <a:pt x="1765892" y="2307376"/>
                  <a:pt x="1763610" y="2306048"/>
                  <a:pt x="1759331" y="2306712"/>
                </a:cubicBezTo>
                <a:close/>
                <a:moveTo>
                  <a:pt x="3421683" y="2306333"/>
                </a:moveTo>
                <a:lnTo>
                  <a:pt x="3421683" y="2316764"/>
                </a:lnTo>
                <a:lnTo>
                  <a:pt x="3432142" y="2316764"/>
                </a:lnTo>
                <a:lnTo>
                  <a:pt x="3432142" y="2306333"/>
                </a:lnTo>
                <a:close/>
                <a:moveTo>
                  <a:pt x="471399" y="2306333"/>
                </a:moveTo>
                <a:cubicBezTo>
                  <a:pt x="466455" y="2328144"/>
                  <a:pt x="487182" y="2307471"/>
                  <a:pt x="471399" y="2306333"/>
                </a:cubicBezTo>
                <a:close/>
                <a:moveTo>
                  <a:pt x="1623559" y="2305195"/>
                </a:moveTo>
                <a:cubicBezTo>
                  <a:pt x="1606255" y="2312971"/>
                  <a:pt x="1644096" y="2318282"/>
                  <a:pt x="1623559" y="2305195"/>
                </a:cubicBezTo>
                <a:close/>
                <a:moveTo>
                  <a:pt x="2028403" y="2304815"/>
                </a:moveTo>
                <a:cubicBezTo>
                  <a:pt x="2023459" y="2326627"/>
                  <a:pt x="2044186" y="2305953"/>
                  <a:pt x="2028403" y="2304815"/>
                </a:cubicBezTo>
                <a:close/>
                <a:moveTo>
                  <a:pt x="202042" y="2304081"/>
                </a:moveTo>
                <a:cubicBezTo>
                  <a:pt x="199285" y="2306807"/>
                  <a:pt x="197764" y="2315152"/>
                  <a:pt x="205750" y="2320937"/>
                </a:cubicBezTo>
                <a:cubicBezTo>
                  <a:pt x="208793" y="2304247"/>
                  <a:pt x="204800" y="2301354"/>
                  <a:pt x="202042" y="2304081"/>
                </a:cubicBezTo>
                <a:close/>
                <a:moveTo>
                  <a:pt x="1250116" y="2303749"/>
                </a:moveTo>
                <a:cubicBezTo>
                  <a:pt x="1247049" y="2305479"/>
                  <a:pt x="1245053" y="2309937"/>
                  <a:pt x="1245528" y="2317144"/>
                </a:cubicBezTo>
                <a:cubicBezTo>
                  <a:pt x="1252993" y="2318452"/>
                  <a:pt x="1260175" y="2313692"/>
                  <a:pt x="1261881" y="2306333"/>
                </a:cubicBezTo>
                <a:lnTo>
                  <a:pt x="1261120" y="2306712"/>
                </a:lnTo>
                <a:cubicBezTo>
                  <a:pt x="1257317" y="2303014"/>
                  <a:pt x="1253182" y="2302018"/>
                  <a:pt x="1250116" y="2303749"/>
                </a:cubicBezTo>
                <a:close/>
                <a:moveTo>
                  <a:pt x="1962889" y="2303533"/>
                </a:moveTo>
                <a:cubicBezTo>
                  <a:pt x="1963370" y="2305906"/>
                  <a:pt x="1977917" y="2319562"/>
                  <a:pt x="1968504" y="2306333"/>
                </a:cubicBezTo>
                <a:cubicBezTo>
                  <a:pt x="1964131" y="2303204"/>
                  <a:pt x="1962728" y="2302741"/>
                  <a:pt x="1962889" y="2303533"/>
                </a:cubicBezTo>
                <a:close/>
                <a:moveTo>
                  <a:pt x="3175049" y="2302160"/>
                </a:moveTo>
                <a:cubicBezTo>
                  <a:pt x="3173965" y="2303279"/>
                  <a:pt x="3172425" y="2303829"/>
                  <a:pt x="3170866" y="2303677"/>
                </a:cubicBezTo>
                <a:lnTo>
                  <a:pt x="3169535" y="2311643"/>
                </a:lnTo>
                <a:lnTo>
                  <a:pt x="3165972" y="2324176"/>
                </a:lnTo>
                <a:lnTo>
                  <a:pt x="3165922" y="2324161"/>
                </a:lnTo>
                <a:lnTo>
                  <a:pt x="3165922" y="2324351"/>
                </a:lnTo>
                <a:lnTo>
                  <a:pt x="3165972" y="2324176"/>
                </a:lnTo>
                <a:lnTo>
                  <a:pt x="3170866" y="2325679"/>
                </a:lnTo>
                <a:cubicBezTo>
                  <a:pt x="3166302" y="2316954"/>
                  <a:pt x="3172197" y="2311454"/>
                  <a:pt x="3176571" y="2306712"/>
                </a:cubicBezTo>
                <a:cubicBezTo>
                  <a:pt x="3175544" y="2305422"/>
                  <a:pt x="3175011" y="2303810"/>
                  <a:pt x="3175049" y="2302160"/>
                </a:cubicBezTo>
                <a:close/>
                <a:moveTo>
                  <a:pt x="1826647" y="2301970"/>
                </a:moveTo>
                <a:cubicBezTo>
                  <a:pt x="1812195" y="2320937"/>
                  <a:pt x="1845663" y="2324920"/>
                  <a:pt x="1826647" y="2301970"/>
                </a:cubicBezTo>
                <a:close/>
                <a:moveTo>
                  <a:pt x="2532509" y="2301212"/>
                </a:moveTo>
                <a:cubicBezTo>
                  <a:pt x="2527565" y="2322834"/>
                  <a:pt x="2548102" y="2302350"/>
                  <a:pt x="2532509" y="2301212"/>
                </a:cubicBezTo>
                <a:close/>
                <a:moveTo>
                  <a:pt x="2553427" y="2301022"/>
                </a:moveTo>
                <a:cubicBezTo>
                  <a:pt x="2536313" y="2317333"/>
                  <a:pt x="2572442" y="2309747"/>
                  <a:pt x="2553427" y="2301022"/>
                </a:cubicBezTo>
                <a:close/>
                <a:moveTo>
                  <a:pt x="3160407" y="2299694"/>
                </a:moveTo>
                <a:lnTo>
                  <a:pt x="3160407" y="2301401"/>
                </a:lnTo>
                <a:lnTo>
                  <a:pt x="3162879" y="2301401"/>
                </a:lnTo>
                <a:close/>
                <a:moveTo>
                  <a:pt x="770415" y="2297925"/>
                </a:moveTo>
                <a:cubicBezTo>
                  <a:pt x="770897" y="2300228"/>
                  <a:pt x="785444" y="2313920"/>
                  <a:pt x="776030" y="2300832"/>
                </a:cubicBezTo>
                <a:cubicBezTo>
                  <a:pt x="771657" y="2297655"/>
                  <a:pt x="770255" y="2297158"/>
                  <a:pt x="770415" y="2297925"/>
                </a:cubicBezTo>
                <a:close/>
                <a:moveTo>
                  <a:pt x="1890159" y="2296470"/>
                </a:moveTo>
                <a:cubicBezTo>
                  <a:pt x="1885025" y="2318282"/>
                  <a:pt x="1905752" y="2297608"/>
                  <a:pt x="1890159" y="2296470"/>
                </a:cubicBezTo>
                <a:close/>
                <a:moveTo>
                  <a:pt x="1543503" y="2296280"/>
                </a:moveTo>
                <a:cubicBezTo>
                  <a:pt x="1545785" y="2311833"/>
                  <a:pt x="1543503" y="2331558"/>
                  <a:pt x="1559286" y="2332886"/>
                </a:cubicBezTo>
                <a:cubicBezTo>
                  <a:pt x="1549969" y="2313919"/>
                  <a:pt x="1565942" y="2309178"/>
                  <a:pt x="1559286" y="2301591"/>
                </a:cubicBezTo>
                <a:cubicBezTo>
                  <a:pt x="1556244" y="2316764"/>
                  <a:pt x="1550919" y="2293625"/>
                  <a:pt x="1543503" y="2296280"/>
                </a:cubicBezTo>
                <a:close/>
                <a:moveTo>
                  <a:pt x="2160943" y="2295901"/>
                </a:moveTo>
                <a:cubicBezTo>
                  <a:pt x="2155809" y="2317713"/>
                  <a:pt x="2176536" y="2297039"/>
                  <a:pt x="2160943" y="2295901"/>
                </a:cubicBezTo>
                <a:close/>
                <a:moveTo>
                  <a:pt x="3667556" y="2294953"/>
                </a:moveTo>
                <a:lnTo>
                  <a:pt x="3667556" y="2305764"/>
                </a:lnTo>
                <a:lnTo>
                  <a:pt x="3678204" y="2305764"/>
                </a:lnTo>
                <a:lnTo>
                  <a:pt x="3678204" y="2294953"/>
                </a:lnTo>
                <a:close/>
                <a:moveTo>
                  <a:pt x="884420" y="2294763"/>
                </a:moveTo>
                <a:cubicBezTo>
                  <a:pt x="884420" y="2301022"/>
                  <a:pt x="884420" y="2309557"/>
                  <a:pt x="889744" y="2310505"/>
                </a:cubicBezTo>
                <a:cubicBezTo>
                  <a:pt x="889174" y="2301401"/>
                  <a:pt x="897731" y="2301212"/>
                  <a:pt x="901153" y="2295901"/>
                </a:cubicBezTo>
                <a:lnTo>
                  <a:pt x="900203" y="2294763"/>
                </a:lnTo>
                <a:close/>
                <a:moveTo>
                  <a:pt x="2450267" y="2294669"/>
                </a:moveTo>
                <a:cubicBezTo>
                  <a:pt x="2447510" y="2297419"/>
                  <a:pt x="2445989" y="2305764"/>
                  <a:pt x="2453975" y="2311454"/>
                </a:cubicBezTo>
                <a:cubicBezTo>
                  <a:pt x="2457018" y="2294764"/>
                  <a:pt x="2453025" y="2291919"/>
                  <a:pt x="2450267" y="2294669"/>
                </a:cubicBezTo>
                <a:close/>
                <a:moveTo>
                  <a:pt x="2187755" y="2290401"/>
                </a:moveTo>
                <a:cubicBezTo>
                  <a:pt x="2175965" y="2289832"/>
                  <a:pt x="2170831" y="2294953"/>
                  <a:pt x="2171592" y="2306333"/>
                </a:cubicBezTo>
                <a:lnTo>
                  <a:pt x="2171972" y="2305953"/>
                </a:lnTo>
                <a:cubicBezTo>
                  <a:pt x="2183381" y="2306902"/>
                  <a:pt x="2188706" y="2301781"/>
                  <a:pt x="2187755" y="2290401"/>
                </a:cubicBezTo>
                <a:close/>
                <a:moveTo>
                  <a:pt x="22819" y="2289832"/>
                </a:moveTo>
                <a:lnTo>
                  <a:pt x="22819" y="2305384"/>
                </a:lnTo>
                <a:cubicBezTo>
                  <a:pt x="32137" y="2307091"/>
                  <a:pt x="34989" y="2301212"/>
                  <a:pt x="33277" y="2290780"/>
                </a:cubicBezTo>
                <a:lnTo>
                  <a:pt x="33277" y="2289832"/>
                </a:lnTo>
                <a:close/>
                <a:moveTo>
                  <a:pt x="2647100" y="2287873"/>
                </a:moveTo>
                <a:cubicBezTo>
                  <a:pt x="2647626" y="2290176"/>
                  <a:pt x="2662244" y="2303867"/>
                  <a:pt x="2652689" y="2290780"/>
                </a:cubicBezTo>
                <a:cubicBezTo>
                  <a:pt x="2648316" y="2287603"/>
                  <a:pt x="2646925" y="2287106"/>
                  <a:pt x="2647100" y="2287873"/>
                </a:cubicBezTo>
                <a:close/>
                <a:moveTo>
                  <a:pt x="1210370" y="2286260"/>
                </a:moveTo>
                <a:cubicBezTo>
                  <a:pt x="1211466" y="2287994"/>
                  <a:pt x="1225799" y="2301970"/>
                  <a:pt x="1215103" y="2290021"/>
                </a:cubicBezTo>
                <a:cubicBezTo>
                  <a:pt x="1211110" y="2286465"/>
                  <a:pt x="1210004" y="2285683"/>
                  <a:pt x="1210370" y="2286260"/>
                </a:cubicBezTo>
                <a:close/>
                <a:moveTo>
                  <a:pt x="2239288" y="2286038"/>
                </a:moveTo>
                <a:lnTo>
                  <a:pt x="2239288" y="2296470"/>
                </a:lnTo>
                <a:lnTo>
                  <a:pt x="2249746" y="2296470"/>
                </a:lnTo>
                <a:lnTo>
                  <a:pt x="2249746" y="2286038"/>
                </a:lnTo>
                <a:close/>
                <a:moveTo>
                  <a:pt x="1414387" y="2285469"/>
                </a:moveTo>
                <a:cubicBezTo>
                  <a:pt x="1383962" y="2280159"/>
                  <a:pt x="1412105" y="2308229"/>
                  <a:pt x="1414387" y="2285469"/>
                </a:cubicBezTo>
                <a:close/>
                <a:moveTo>
                  <a:pt x="608502" y="2285469"/>
                </a:moveTo>
                <a:cubicBezTo>
                  <a:pt x="603558" y="2307281"/>
                  <a:pt x="624285" y="2286607"/>
                  <a:pt x="608502" y="2285469"/>
                </a:cubicBezTo>
                <a:close/>
                <a:moveTo>
                  <a:pt x="2460820" y="2285090"/>
                </a:moveTo>
                <a:lnTo>
                  <a:pt x="2460820" y="2285280"/>
                </a:lnTo>
                <a:lnTo>
                  <a:pt x="2460987" y="2285280"/>
                </a:lnTo>
                <a:lnTo>
                  <a:pt x="2471272" y="2296994"/>
                </a:lnTo>
                <a:cubicBezTo>
                  <a:pt x="2476028" y="2299339"/>
                  <a:pt x="2481681" y="2299875"/>
                  <a:pt x="2487100" y="2298044"/>
                </a:cubicBezTo>
                <a:cubicBezTo>
                  <a:pt x="2487937" y="2297760"/>
                  <a:pt x="2488754" y="2297418"/>
                  <a:pt x="2489534" y="2297039"/>
                </a:cubicBezTo>
                <a:cubicBezTo>
                  <a:pt x="2489724" y="2290875"/>
                  <a:pt x="2484400" y="2287082"/>
                  <a:pt x="2478101" y="2285256"/>
                </a:cubicBezTo>
                <a:lnTo>
                  <a:pt x="2460987" y="2285280"/>
                </a:lnTo>
                <a:close/>
                <a:moveTo>
                  <a:pt x="3211940" y="2284521"/>
                </a:moveTo>
                <a:cubicBezTo>
                  <a:pt x="3213518" y="2286930"/>
                  <a:pt x="3215762" y="2288846"/>
                  <a:pt x="3218405" y="2290021"/>
                </a:cubicBezTo>
                <a:lnTo>
                  <a:pt x="3217454" y="2285595"/>
                </a:lnTo>
                <a:lnTo>
                  <a:pt x="3217454" y="2285280"/>
                </a:lnTo>
                <a:lnTo>
                  <a:pt x="3217264" y="2284711"/>
                </a:lnTo>
                <a:lnTo>
                  <a:pt x="3217454" y="2285595"/>
                </a:lnTo>
                <a:lnTo>
                  <a:pt x="3217454" y="2286418"/>
                </a:lnTo>
                <a:cubicBezTo>
                  <a:pt x="3215534" y="2286076"/>
                  <a:pt x="3213670" y="2285432"/>
                  <a:pt x="3211940" y="2284521"/>
                </a:cubicBezTo>
                <a:close/>
                <a:moveTo>
                  <a:pt x="2380764" y="2284142"/>
                </a:moveTo>
                <a:cubicBezTo>
                  <a:pt x="2375250" y="2311833"/>
                  <a:pt x="2396737" y="2290401"/>
                  <a:pt x="2380764" y="2284142"/>
                </a:cubicBezTo>
                <a:close/>
                <a:moveTo>
                  <a:pt x="2271044" y="2281107"/>
                </a:moveTo>
                <a:lnTo>
                  <a:pt x="2281341" y="2295160"/>
                </a:lnTo>
                <a:lnTo>
                  <a:pt x="2281502" y="2296660"/>
                </a:lnTo>
                <a:lnTo>
                  <a:pt x="2281883" y="2295901"/>
                </a:lnTo>
                <a:lnTo>
                  <a:pt x="2281341" y="2295160"/>
                </a:lnTo>
                <a:lnTo>
                  <a:pt x="2280195" y="2284545"/>
                </a:lnTo>
                <a:cubicBezTo>
                  <a:pt x="2278888" y="2281249"/>
                  <a:pt x="2276273" y="2279400"/>
                  <a:pt x="2271044" y="2281107"/>
                </a:cubicBezTo>
                <a:close/>
                <a:moveTo>
                  <a:pt x="1711602" y="2280159"/>
                </a:moveTo>
                <a:cubicBezTo>
                  <a:pt x="1706658" y="2301781"/>
                  <a:pt x="1727195" y="2281297"/>
                  <a:pt x="1711602" y="2280159"/>
                </a:cubicBezTo>
                <a:close/>
                <a:moveTo>
                  <a:pt x="1632877" y="2280159"/>
                </a:moveTo>
                <a:cubicBezTo>
                  <a:pt x="1627933" y="2301781"/>
                  <a:pt x="1648660" y="2281297"/>
                  <a:pt x="1632877" y="2280159"/>
                </a:cubicBezTo>
                <a:close/>
                <a:moveTo>
                  <a:pt x="2940016" y="2278452"/>
                </a:moveTo>
                <a:lnTo>
                  <a:pt x="2940663" y="2279990"/>
                </a:lnTo>
                <a:lnTo>
                  <a:pt x="2940206" y="2280349"/>
                </a:lnTo>
                <a:lnTo>
                  <a:pt x="2940016" y="2280349"/>
                </a:lnTo>
                <a:close/>
                <a:moveTo>
                  <a:pt x="215448" y="2277314"/>
                </a:moveTo>
                <a:cubicBezTo>
                  <a:pt x="209743" y="2305005"/>
                  <a:pt x="231231" y="2283573"/>
                  <a:pt x="215448" y="2277314"/>
                </a:cubicBezTo>
                <a:close/>
                <a:moveTo>
                  <a:pt x="3117052" y="2276935"/>
                </a:moveTo>
                <a:lnTo>
                  <a:pt x="3117711" y="2277395"/>
                </a:lnTo>
                <a:lnTo>
                  <a:pt x="3117144" y="2278480"/>
                </a:lnTo>
                <a:lnTo>
                  <a:pt x="3117052" y="2278452"/>
                </a:lnTo>
                <a:close/>
                <a:moveTo>
                  <a:pt x="2286637" y="2275796"/>
                </a:moveTo>
                <a:lnTo>
                  <a:pt x="2286637" y="2286228"/>
                </a:lnTo>
                <a:lnTo>
                  <a:pt x="2297095" y="2286228"/>
                </a:lnTo>
                <a:lnTo>
                  <a:pt x="2297095" y="2275986"/>
                </a:lnTo>
                <a:close/>
                <a:moveTo>
                  <a:pt x="3625911" y="2274469"/>
                </a:moveTo>
                <a:cubicBezTo>
                  <a:pt x="3608417" y="2282245"/>
                  <a:pt x="3646258" y="2287556"/>
                  <a:pt x="3625911" y="2274469"/>
                </a:cubicBezTo>
                <a:close/>
                <a:moveTo>
                  <a:pt x="2008817" y="2274279"/>
                </a:moveTo>
                <a:cubicBezTo>
                  <a:pt x="2003873" y="2296091"/>
                  <a:pt x="2024410" y="2275417"/>
                  <a:pt x="2008817" y="2274279"/>
                </a:cubicBezTo>
                <a:close/>
                <a:moveTo>
                  <a:pt x="2618555" y="2273995"/>
                </a:moveTo>
                <a:cubicBezTo>
                  <a:pt x="2615798" y="2276745"/>
                  <a:pt x="2614277" y="2285090"/>
                  <a:pt x="2622263" y="2290780"/>
                </a:cubicBezTo>
                <a:cubicBezTo>
                  <a:pt x="2625306" y="2274090"/>
                  <a:pt x="2621313" y="2271245"/>
                  <a:pt x="2618555" y="2273995"/>
                </a:cubicBezTo>
                <a:close/>
                <a:moveTo>
                  <a:pt x="635840" y="2273479"/>
                </a:moveTo>
                <a:cubicBezTo>
                  <a:pt x="635065" y="2273272"/>
                  <a:pt x="634078" y="2273852"/>
                  <a:pt x="633032" y="2275986"/>
                </a:cubicBezTo>
                <a:cubicBezTo>
                  <a:pt x="638594" y="2281819"/>
                  <a:pt x="638167" y="2274102"/>
                  <a:pt x="635840" y="2273479"/>
                </a:cubicBezTo>
                <a:close/>
                <a:moveTo>
                  <a:pt x="65224" y="2273141"/>
                </a:moveTo>
                <a:cubicBezTo>
                  <a:pt x="57990" y="2272705"/>
                  <a:pt x="51775" y="2278205"/>
                  <a:pt x="51342" y="2285432"/>
                </a:cubicBezTo>
                <a:cubicBezTo>
                  <a:pt x="51311" y="2285944"/>
                  <a:pt x="51311" y="2286475"/>
                  <a:pt x="51342" y="2286987"/>
                </a:cubicBezTo>
                <a:lnTo>
                  <a:pt x="52293" y="2286228"/>
                </a:lnTo>
                <a:cubicBezTo>
                  <a:pt x="52294" y="2293454"/>
                  <a:pt x="58169" y="2299315"/>
                  <a:pt x="65415" y="2299315"/>
                </a:cubicBezTo>
                <a:cubicBezTo>
                  <a:pt x="72662" y="2299315"/>
                  <a:pt x="78536" y="2293454"/>
                  <a:pt x="78535" y="2286228"/>
                </a:cubicBezTo>
                <a:cubicBezTo>
                  <a:pt x="78534" y="2279002"/>
                  <a:pt x="72659" y="2273141"/>
                  <a:pt x="65413" y="2273141"/>
                </a:cubicBezTo>
                <a:cubicBezTo>
                  <a:pt x="65350" y="2273141"/>
                  <a:pt x="65287" y="2273141"/>
                  <a:pt x="65224" y="2273141"/>
                </a:cubicBezTo>
                <a:close/>
                <a:moveTo>
                  <a:pt x="518178" y="2270676"/>
                </a:moveTo>
                <a:cubicBezTo>
                  <a:pt x="518178" y="2276555"/>
                  <a:pt x="518178" y="2282245"/>
                  <a:pt x="522931" y="2282624"/>
                </a:cubicBezTo>
                <a:cubicBezTo>
                  <a:pt x="522931" y="2276176"/>
                  <a:pt x="532059" y="2280728"/>
                  <a:pt x="529967" y="2272951"/>
                </a:cubicBezTo>
                <a:cubicBezTo>
                  <a:pt x="525023" y="2274469"/>
                  <a:pt x="525594" y="2268968"/>
                  <a:pt x="518938" y="2271055"/>
                </a:cubicBezTo>
                <a:close/>
                <a:moveTo>
                  <a:pt x="2990407" y="2270296"/>
                </a:moveTo>
                <a:lnTo>
                  <a:pt x="2991708" y="2273262"/>
                </a:lnTo>
                <a:lnTo>
                  <a:pt x="2991168" y="2273710"/>
                </a:lnTo>
                <a:lnTo>
                  <a:pt x="2989778" y="2275310"/>
                </a:lnTo>
                <a:lnTo>
                  <a:pt x="2988506" y="2274659"/>
                </a:lnTo>
                <a:cubicBezTo>
                  <a:pt x="2989076" y="2273141"/>
                  <a:pt x="2990407" y="2271814"/>
                  <a:pt x="2990407" y="2270296"/>
                </a:cubicBezTo>
                <a:close/>
                <a:moveTo>
                  <a:pt x="2082788" y="2269917"/>
                </a:moveTo>
                <a:lnTo>
                  <a:pt x="2082788" y="2295332"/>
                </a:lnTo>
                <a:cubicBezTo>
                  <a:pt x="2104466" y="2300453"/>
                  <a:pt x="2098762" y="2269917"/>
                  <a:pt x="2082788" y="2269917"/>
                </a:cubicBezTo>
                <a:close/>
                <a:moveTo>
                  <a:pt x="3296370" y="2269727"/>
                </a:moveTo>
                <a:cubicBezTo>
                  <a:pt x="3282298" y="2264986"/>
                  <a:pt x="3286291" y="2279400"/>
                  <a:pt x="3280777" y="2284331"/>
                </a:cubicBezTo>
                <a:lnTo>
                  <a:pt x="3280777" y="2285469"/>
                </a:lnTo>
                <a:cubicBezTo>
                  <a:pt x="3294278" y="2288504"/>
                  <a:pt x="3299792" y="2283193"/>
                  <a:pt x="3296370" y="2269727"/>
                </a:cubicBezTo>
                <a:close/>
                <a:moveTo>
                  <a:pt x="1622419" y="2269727"/>
                </a:moveTo>
                <a:cubicBezTo>
                  <a:pt x="1617474" y="2291349"/>
                  <a:pt x="1638202" y="2270865"/>
                  <a:pt x="1622419" y="2269727"/>
                </a:cubicBezTo>
                <a:close/>
                <a:moveTo>
                  <a:pt x="2187755" y="2269538"/>
                </a:moveTo>
                <a:cubicBezTo>
                  <a:pt x="2167408" y="2282435"/>
                  <a:pt x="2205059" y="2277124"/>
                  <a:pt x="2187755" y="2269538"/>
                </a:cubicBezTo>
                <a:close/>
                <a:moveTo>
                  <a:pt x="2230065" y="2268589"/>
                </a:moveTo>
                <a:cubicBezTo>
                  <a:pt x="2225596" y="2269680"/>
                  <a:pt x="2220842" y="2274943"/>
                  <a:pt x="2229209" y="2281107"/>
                </a:cubicBezTo>
                <a:cubicBezTo>
                  <a:pt x="2238717" y="2270581"/>
                  <a:pt x="2234534" y="2267499"/>
                  <a:pt x="2230065" y="2268589"/>
                </a:cubicBezTo>
                <a:close/>
                <a:moveTo>
                  <a:pt x="3001314" y="2266732"/>
                </a:moveTo>
                <a:lnTo>
                  <a:pt x="3000992" y="2267553"/>
                </a:lnTo>
                <a:lnTo>
                  <a:pt x="3000676" y="2267262"/>
                </a:lnTo>
                <a:close/>
                <a:moveTo>
                  <a:pt x="3444808" y="2265789"/>
                </a:moveTo>
                <a:cubicBezTo>
                  <a:pt x="3444264" y="2265602"/>
                  <a:pt x="3443313" y="2266266"/>
                  <a:pt x="3441840" y="2268589"/>
                </a:cubicBezTo>
                <a:cubicBezTo>
                  <a:pt x="3444407" y="2274564"/>
                  <a:pt x="3446439" y="2266349"/>
                  <a:pt x="3444808" y="2265789"/>
                </a:cubicBezTo>
                <a:close/>
                <a:moveTo>
                  <a:pt x="3144624" y="2265555"/>
                </a:moveTo>
                <a:cubicBezTo>
                  <a:pt x="3145366" y="2267318"/>
                  <a:pt x="3145366" y="2269291"/>
                  <a:pt x="3144624" y="2271055"/>
                </a:cubicBezTo>
                <a:cubicBezTo>
                  <a:pt x="3144206" y="2272231"/>
                  <a:pt x="3143693" y="2273369"/>
                  <a:pt x="3143103" y="2274469"/>
                </a:cubicBezTo>
                <a:cubicBezTo>
                  <a:pt x="3141011" y="2275986"/>
                  <a:pt x="3137589" y="2279400"/>
                  <a:pt x="3139680" y="2281676"/>
                </a:cubicBezTo>
                <a:lnTo>
                  <a:pt x="3139490" y="2283193"/>
                </a:lnTo>
                <a:cubicBezTo>
                  <a:pt x="3140859" y="2284635"/>
                  <a:pt x="3142666" y="2285564"/>
                  <a:pt x="3144624" y="2285849"/>
                </a:cubicBezTo>
                <a:cubicBezTo>
                  <a:pt x="3144624" y="2284331"/>
                  <a:pt x="3147667" y="2280538"/>
                  <a:pt x="3149188" y="2276555"/>
                </a:cubicBezTo>
                <a:lnTo>
                  <a:pt x="3147096" y="2265555"/>
                </a:lnTo>
                <a:close/>
                <a:moveTo>
                  <a:pt x="1837106" y="2265365"/>
                </a:moveTo>
                <a:lnTo>
                  <a:pt x="1837106" y="2275986"/>
                </a:lnTo>
                <a:lnTo>
                  <a:pt x="1847564" y="2275796"/>
                </a:lnTo>
                <a:lnTo>
                  <a:pt x="1847564" y="2265365"/>
                </a:lnTo>
                <a:close/>
                <a:moveTo>
                  <a:pt x="859889" y="2265365"/>
                </a:moveTo>
                <a:cubicBezTo>
                  <a:pt x="854945" y="2287176"/>
                  <a:pt x="875482" y="2266503"/>
                  <a:pt x="859889" y="2265365"/>
                </a:cubicBezTo>
                <a:close/>
                <a:moveTo>
                  <a:pt x="3007711" y="2264606"/>
                </a:moveTo>
                <a:lnTo>
                  <a:pt x="3005049" y="2267831"/>
                </a:lnTo>
                <a:lnTo>
                  <a:pt x="3008852" y="2266503"/>
                </a:lnTo>
                <a:close/>
                <a:moveTo>
                  <a:pt x="2610854" y="2264606"/>
                </a:moveTo>
                <a:cubicBezTo>
                  <a:pt x="2583471" y="2264606"/>
                  <a:pt x="2605339" y="2286607"/>
                  <a:pt x="2610854" y="2264606"/>
                </a:cubicBezTo>
                <a:close/>
                <a:moveTo>
                  <a:pt x="1481322" y="2264606"/>
                </a:moveTo>
                <a:lnTo>
                  <a:pt x="1481322" y="2275986"/>
                </a:lnTo>
                <a:lnTo>
                  <a:pt x="1491781" y="2275038"/>
                </a:lnTo>
                <a:lnTo>
                  <a:pt x="1491781" y="2264606"/>
                </a:lnTo>
                <a:close/>
                <a:moveTo>
                  <a:pt x="325929" y="2264606"/>
                </a:moveTo>
                <a:cubicBezTo>
                  <a:pt x="323516" y="2265877"/>
                  <a:pt x="321434" y="2267698"/>
                  <a:pt x="319844" y="2269917"/>
                </a:cubicBezTo>
                <a:cubicBezTo>
                  <a:pt x="315052" y="2267565"/>
                  <a:pt x="309785" y="2266332"/>
                  <a:pt x="304441" y="2266313"/>
                </a:cubicBezTo>
                <a:cubicBezTo>
                  <a:pt x="304251" y="2307281"/>
                  <a:pt x="335056" y="2284711"/>
                  <a:pt x="323267" y="2272572"/>
                </a:cubicBezTo>
                <a:cubicBezTo>
                  <a:pt x="328211" y="2272572"/>
                  <a:pt x="335437" y="2268968"/>
                  <a:pt x="325929" y="2264606"/>
                </a:cubicBezTo>
                <a:close/>
                <a:moveTo>
                  <a:pt x="2501133" y="2264417"/>
                </a:moveTo>
                <a:cubicBezTo>
                  <a:pt x="2480597" y="2277504"/>
                  <a:pt x="2518438" y="2272193"/>
                  <a:pt x="2501133" y="2264417"/>
                </a:cubicBezTo>
                <a:close/>
                <a:moveTo>
                  <a:pt x="419676" y="2264037"/>
                </a:moveTo>
                <a:cubicBezTo>
                  <a:pt x="402372" y="2271814"/>
                  <a:pt x="440213" y="2277124"/>
                  <a:pt x="419676" y="2264037"/>
                </a:cubicBezTo>
                <a:close/>
                <a:moveTo>
                  <a:pt x="1384342" y="2263848"/>
                </a:moveTo>
                <a:cubicBezTo>
                  <a:pt x="1380836" y="2269063"/>
                  <a:pt x="1382237" y="2276138"/>
                  <a:pt x="1387472" y="2279628"/>
                </a:cubicBezTo>
                <a:cubicBezTo>
                  <a:pt x="1387987" y="2279988"/>
                  <a:pt x="1388531" y="2280273"/>
                  <a:pt x="1389096" y="2280538"/>
                </a:cubicBezTo>
                <a:cubicBezTo>
                  <a:pt x="1388145" y="2275986"/>
                  <a:pt x="1394230" y="2261951"/>
                  <a:pt x="1385103" y="2263848"/>
                </a:cubicBezTo>
                <a:close/>
                <a:moveTo>
                  <a:pt x="1944354" y="2263279"/>
                </a:moveTo>
                <a:lnTo>
                  <a:pt x="1950249" y="2266882"/>
                </a:lnTo>
                <a:lnTo>
                  <a:pt x="1947587" y="2265175"/>
                </a:lnTo>
                <a:close/>
                <a:moveTo>
                  <a:pt x="257668" y="2261439"/>
                </a:moveTo>
                <a:cubicBezTo>
                  <a:pt x="251918" y="2261135"/>
                  <a:pt x="246291" y="2263165"/>
                  <a:pt x="242070" y="2267072"/>
                </a:cubicBezTo>
                <a:cubicBezTo>
                  <a:pt x="239408" y="2277504"/>
                  <a:pt x="246063" y="2278831"/>
                  <a:pt x="246824" y="2286038"/>
                </a:cubicBezTo>
                <a:cubicBezTo>
                  <a:pt x="240088" y="2284407"/>
                  <a:pt x="232982" y="2286190"/>
                  <a:pt x="227808" y="2290780"/>
                </a:cubicBezTo>
                <a:lnTo>
                  <a:pt x="227808" y="2302729"/>
                </a:lnTo>
                <a:cubicBezTo>
                  <a:pt x="230398" y="2305460"/>
                  <a:pt x="233195" y="2308002"/>
                  <a:pt x="236175" y="2310316"/>
                </a:cubicBezTo>
                <a:cubicBezTo>
                  <a:pt x="236175" y="2310316"/>
                  <a:pt x="236175" y="2311454"/>
                  <a:pt x="236175" y="2312402"/>
                </a:cubicBezTo>
                <a:cubicBezTo>
                  <a:pt x="236934" y="2312497"/>
                  <a:pt x="237698" y="2312497"/>
                  <a:pt x="238457" y="2312402"/>
                </a:cubicBezTo>
                <a:cubicBezTo>
                  <a:pt x="259374" y="2325679"/>
                  <a:pt x="273255" y="2307281"/>
                  <a:pt x="298927" y="2303298"/>
                </a:cubicBezTo>
                <a:cubicBezTo>
                  <a:pt x="317372" y="2289832"/>
                  <a:pt x="296264" y="2272193"/>
                  <a:pt x="278580" y="2283004"/>
                </a:cubicBezTo>
                <a:lnTo>
                  <a:pt x="277819" y="2283763"/>
                </a:lnTo>
                <a:cubicBezTo>
                  <a:pt x="278435" y="2272041"/>
                  <a:pt x="269414" y="2262046"/>
                  <a:pt x="257668" y="2261439"/>
                </a:cubicBezTo>
                <a:close/>
                <a:moveTo>
                  <a:pt x="119276" y="2259556"/>
                </a:moveTo>
                <a:cubicBezTo>
                  <a:pt x="117232" y="2261619"/>
                  <a:pt x="117897" y="2269158"/>
                  <a:pt x="127405" y="2275986"/>
                </a:cubicBezTo>
                <a:cubicBezTo>
                  <a:pt x="126074" y="2260908"/>
                  <a:pt x="121320" y="2257494"/>
                  <a:pt x="119276" y="2259556"/>
                </a:cubicBezTo>
                <a:close/>
                <a:moveTo>
                  <a:pt x="2359276" y="2259485"/>
                </a:moveTo>
                <a:cubicBezTo>
                  <a:pt x="2345528" y="2259163"/>
                  <a:pt x="2334100" y="2270012"/>
                  <a:pt x="2333776" y="2283724"/>
                </a:cubicBezTo>
                <a:lnTo>
                  <a:pt x="2333796" y="2285400"/>
                </a:lnTo>
                <a:lnTo>
                  <a:pt x="2333225" y="2285469"/>
                </a:lnTo>
                <a:lnTo>
                  <a:pt x="2333796" y="2285469"/>
                </a:lnTo>
                <a:lnTo>
                  <a:pt x="2333796" y="2285400"/>
                </a:lnTo>
                <a:lnTo>
                  <a:pt x="2341334" y="2284480"/>
                </a:lnTo>
                <a:cubicBezTo>
                  <a:pt x="2346298" y="2280372"/>
                  <a:pt x="2344444" y="2269490"/>
                  <a:pt x="2359276" y="2275038"/>
                </a:cubicBezTo>
                <a:close/>
                <a:moveTo>
                  <a:pt x="90705" y="2259485"/>
                </a:moveTo>
                <a:cubicBezTo>
                  <a:pt x="90040" y="2263184"/>
                  <a:pt x="87901" y="2265365"/>
                  <a:pt x="85690" y="2267594"/>
                </a:cubicBezTo>
                <a:lnTo>
                  <a:pt x="80794" y="2275142"/>
                </a:lnTo>
                <a:lnTo>
                  <a:pt x="80246" y="2275038"/>
                </a:lnTo>
                <a:lnTo>
                  <a:pt x="80246" y="2275986"/>
                </a:lnTo>
                <a:lnTo>
                  <a:pt x="80794" y="2275142"/>
                </a:lnTo>
                <a:lnTo>
                  <a:pt x="90417" y="2276962"/>
                </a:lnTo>
                <a:cubicBezTo>
                  <a:pt x="98930" y="2283265"/>
                  <a:pt x="103351" y="2298557"/>
                  <a:pt x="111622" y="2285469"/>
                </a:cubicBezTo>
                <a:cubicBezTo>
                  <a:pt x="97550" y="2283952"/>
                  <a:pt x="102304" y="2263658"/>
                  <a:pt x="90705" y="2259485"/>
                </a:cubicBezTo>
                <a:close/>
                <a:moveTo>
                  <a:pt x="3609558" y="2258916"/>
                </a:moveTo>
                <a:cubicBezTo>
                  <a:pt x="3612600" y="2264796"/>
                  <a:pt x="3609558" y="2267451"/>
                  <a:pt x="3604424" y="2269158"/>
                </a:cubicBezTo>
                <a:cubicBezTo>
                  <a:pt x="3597198" y="2271434"/>
                  <a:pt x="3586169" y="2271434"/>
                  <a:pt x="3599670" y="2279021"/>
                </a:cubicBezTo>
                <a:lnTo>
                  <a:pt x="3599099" y="2279779"/>
                </a:lnTo>
                <a:cubicBezTo>
                  <a:pt x="3601210" y="2277921"/>
                  <a:pt x="3603568" y="2276385"/>
                  <a:pt x="3606135" y="2275227"/>
                </a:cubicBezTo>
                <a:cubicBezTo>
                  <a:pt x="3613741" y="2270865"/>
                  <a:pt x="3622869" y="2265555"/>
                  <a:pt x="3609558" y="2258916"/>
                </a:cubicBezTo>
                <a:close/>
                <a:moveTo>
                  <a:pt x="3221828" y="2258727"/>
                </a:moveTo>
                <a:cubicBezTo>
                  <a:pt x="3218957" y="2258727"/>
                  <a:pt x="3216142" y="2259656"/>
                  <a:pt x="3213841" y="2261382"/>
                </a:cubicBezTo>
                <a:cubicBezTo>
                  <a:pt x="3210875" y="2263829"/>
                  <a:pt x="3209087" y="2267413"/>
                  <a:pt x="3208897" y="2271245"/>
                </a:cubicBezTo>
                <a:lnTo>
                  <a:pt x="3209087" y="2271814"/>
                </a:lnTo>
                <a:cubicBezTo>
                  <a:pt x="3212054" y="2274924"/>
                  <a:pt x="3214678" y="2278357"/>
                  <a:pt x="3216884" y="2282055"/>
                </a:cubicBezTo>
                <a:lnTo>
                  <a:pt x="3216884" y="2284521"/>
                </a:lnTo>
                <a:cubicBezTo>
                  <a:pt x="3216884" y="2273900"/>
                  <a:pt x="3226202" y="2272572"/>
                  <a:pt x="3222779" y="2258727"/>
                </a:cubicBezTo>
                <a:close/>
                <a:moveTo>
                  <a:pt x="2619528" y="2258665"/>
                </a:moveTo>
                <a:cubicBezTo>
                  <a:pt x="2618984" y="2258502"/>
                  <a:pt x="2618033" y="2259201"/>
                  <a:pt x="2616559" y="2261572"/>
                </a:cubicBezTo>
                <a:cubicBezTo>
                  <a:pt x="2619127" y="2267404"/>
                  <a:pt x="2621159" y="2259153"/>
                  <a:pt x="2619528" y="2258665"/>
                </a:cubicBezTo>
                <a:close/>
                <a:moveTo>
                  <a:pt x="2532055" y="2256578"/>
                </a:moveTo>
                <a:cubicBezTo>
                  <a:pt x="2532581" y="2258881"/>
                  <a:pt x="2547199" y="2272573"/>
                  <a:pt x="2537644" y="2259485"/>
                </a:cubicBezTo>
                <a:cubicBezTo>
                  <a:pt x="2533271" y="2256308"/>
                  <a:pt x="2531880" y="2255811"/>
                  <a:pt x="2532055" y="2256578"/>
                </a:cubicBezTo>
                <a:close/>
                <a:moveTo>
                  <a:pt x="1094543" y="2255313"/>
                </a:moveTo>
                <a:cubicBezTo>
                  <a:pt x="1089599" y="2276935"/>
                  <a:pt x="1110326" y="2255313"/>
                  <a:pt x="1094543" y="2255313"/>
                </a:cubicBezTo>
                <a:close/>
                <a:moveTo>
                  <a:pt x="3019912" y="2254643"/>
                </a:moveTo>
                <a:lnTo>
                  <a:pt x="3020452" y="2254744"/>
                </a:lnTo>
                <a:lnTo>
                  <a:pt x="3019881" y="2254744"/>
                </a:lnTo>
                <a:close/>
                <a:moveTo>
                  <a:pt x="2139835" y="2254364"/>
                </a:moveTo>
                <a:cubicBezTo>
                  <a:pt x="2125003" y="2254364"/>
                  <a:pt x="2120820" y="2280728"/>
                  <a:pt x="2134701" y="2280349"/>
                </a:cubicBezTo>
                <a:cubicBezTo>
                  <a:pt x="2130708" y="2265555"/>
                  <a:pt x="2142498" y="2266882"/>
                  <a:pt x="2140216" y="2254364"/>
                </a:cubicBezTo>
                <a:close/>
                <a:moveTo>
                  <a:pt x="1544264" y="2250950"/>
                </a:moveTo>
                <a:cubicBezTo>
                  <a:pt x="1544264" y="2254175"/>
                  <a:pt x="1544264" y="2257020"/>
                  <a:pt x="1539130" y="2256261"/>
                </a:cubicBezTo>
                <a:lnTo>
                  <a:pt x="1539130" y="2266503"/>
                </a:lnTo>
                <a:cubicBezTo>
                  <a:pt x="1551870" y="2274659"/>
                  <a:pt x="1554342" y="2248864"/>
                  <a:pt x="1544264" y="2250950"/>
                </a:cubicBezTo>
                <a:close/>
                <a:moveTo>
                  <a:pt x="3093126" y="2249570"/>
                </a:moveTo>
                <a:lnTo>
                  <a:pt x="3094423" y="2249812"/>
                </a:lnTo>
                <a:lnTo>
                  <a:pt x="3093092" y="2249812"/>
                </a:lnTo>
                <a:close/>
                <a:moveTo>
                  <a:pt x="278960" y="2249054"/>
                </a:moveTo>
                <a:cubicBezTo>
                  <a:pt x="284855" y="2260623"/>
                  <a:pt x="284855" y="2277883"/>
                  <a:pt x="299877" y="2280349"/>
                </a:cubicBezTo>
                <a:cubicBezTo>
                  <a:pt x="299181" y="2266882"/>
                  <a:pt x="291155" y="2254876"/>
                  <a:pt x="278960" y="2249054"/>
                </a:cubicBezTo>
                <a:close/>
                <a:moveTo>
                  <a:pt x="727921" y="2248674"/>
                </a:moveTo>
                <a:lnTo>
                  <a:pt x="727921" y="2264227"/>
                </a:lnTo>
                <a:cubicBezTo>
                  <a:pt x="737238" y="2264227"/>
                  <a:pt x="740091" y="2259106"/>
                  <a:pt x="738379" y="2248674"/>
                </a:cubicBezTo>
                <a:close/>
                <a:moveTo>
                  <a:pt x="137864" y="2248485"/>
                </a:moveTo>
                <a:cubicBezTo>
                  <a:pt x="132730" y="2270107"/>
                  <a:pt x="153457" y="2249623"/>
                  <a:pt x="137864" y="2248485"/>
                </a:cubicBezTo>
                <a:close/>
                <a:moveTo>
                  <a:pt x="3059054" y="2248105"/>
                </a:moveTo>
                <a:cubicBezTo>
                  <a:pt x="3060385" y="2248105"/>
                  <a:pt x="3060385" y="2248105"/>
                  <a:pt x="3060385" y="2248105"/>
                </a:cubicBezTo>
                <a:cubicBezTo>
                  <a:pt x="3064948" y="2252278"/>
                  <a:pt x="3073696" y="2255502"/>
                  <a:pt x="3074837" y="2248105"/>
                </a:cubicBezTo>
                <a:cubicBezTo>
                  <a:pt x="3088718" y="2252657"/>
                  <a:pt x="3060955" y="2257589"/>
                  <a:pt x="3069702" y="2273710"/>
                </a:cubicBezTo>
                <a:lnTo>
                  <a:pt x="3069322" y="2274469"/>
                </a:lnTo>
                <a:cubicBezTo>
                  <a:pt x="3058483" y="2273710"/>
                  <a:pt x="3058103" y="2262710"/>
                  <a:pt x="3059054" y="2248105"/>
                </a:cubicBezTo>
                <a:close/>
                <a:moveTo>
                  <a:pt x="1050997" y="2247726"/>
                </a:moveTo>
                <a:lnTo>
                  <a:pt x="988816" y="2301212"/>
                </a:lnTo>
                <a:cubicBezTo>
                  <a:pt x="978167" y="2310695"/>
                  <a:pt x="969800" y="2318471"/>
                  <a:pt x="963525" y="2325109"/>
                </a:cubicBezTo>
                <a:cubicBezTo>
                  <a:pt x="962228" y="2323801"/>
                  <a:pt x="960674" y="2322758"/>
                  <a:pt x="958961" y="2322075"/>
                </a:cubicBezTo>
                <a:cubicBezTo>
                  <a:pt x="951925" y="2328713"/>
                  <a:pt x="954017" y="2331368"/>
                  <a:pt x="957250" y="2331558"/>
                </a:cubicBezTo>
                <a:cubicBezTo>
                  <a:pt x="949073" y="2341041"/>
                  <a:pt x="948883" y="2344645"/>
                  <a:pt x="958961" y="2339524"/>
                </a:cubicBezTo>
                <a:lnTo>
                  <a:pt x="991668" y="2322834"/>
                </a:lnTo>
                <a:lnTo>
                  <a:pt x="991668" y="2341800"/>
                </a:lnTo>
                <a:cubicBezTo>
                  <a:pt x="987289" y="2348287"/>
                  <a:pt x="985032" y="2355987"/>
                  <a:pt x="985203" y="2363801"/>
                </a:cubicBezTo>
                <a:cubicBezTo>
                  <a:pt x="987572" y="2363441"/>
                  <a:pt x="989805" y="2362455"/>
                  <a:pt x="991668" y="2360956"/>
                </a:cubicBezTo>
                <a:lnTo>
                  <a:pt x="991668" y="2393389"/>
                </a:lnTo>
                <a:cubicBezTo>
                  <a:pt x="975505" y="2385234"/>
                  <a:pt x="948312" y="2390165"/>
                  <a:pt x="954778" y="2418615"/>
                </a:cubicBezTo>
                <a:cubicBezTo>
                  <a:pt x="937854" y="2423736"/>
                  <a:pt x="921310" y="2414442"/>
                  <a:pt x="921500" y="2435305"/>
                </a:cubicBezTo>
                <a:cubicBezTo>
                  <a:pt x="931769" y="2439478"/>
                  <a:pt x="940516" y="2431132"/>
                  <a:pt x="953066" y="2430374"/>
                </a:cubicBezTo>
                <a:lnTo>
                  <a:pt x="950594" y="2422977"/>
                </a:lnTo>
                <a:lnTo>
                  <a:pt x="976456" y="2430943"/>
                </a:lnTo>
                <a:lnTo>
                  <a:pt x="977597" y="2430943"/>
                </a:lnTo>
                <a:cubicBezTo>
                  <a:pt x="966758" y="2416908"/>
                  <a:pt x="966377" y="2404200"/>
                  <a:pt x="990908" y="2415201"/>
                </a:cubicBezTo>
                <a:lnTo>
                  <a:pt x="990908" y="2418425"/>
                </a:lnTo>
                <a:lnTo>
                  <a:pt x="1003648" y="2415390"/>
                </a:lnTo>
                <a:lnTo>
                  <a:pt x="1003022" y="2417264"/>
                </a:lnTo>
                <a:lnTo>
                  <a:pt x="1002887" y="2417477"/>
                </a:lnTo>
                <a:lnTo>
                  <a:pt x="1002941" y="2417508"/>
                </a:lnTo>
                <a:lnTo>
                  <a:pt x="1001937" y="2420511"/>
                </a:lnTo>
                <a:lnTo>
                  <a:pt x="996930" y="2425506"/>
                </a:lnTo>
                <a:lnTo>
                  <a:pt x="995530" y="2426037"/>
                </a:lnTo>
                <a:lnTo>
                  <a:pt x="991098" y="2422977"/>
                </a:lnTo>
                <a:lnTo>
                  <a:pt x="991098" y="2427719"/>
                </a:lnTo>
                <a:lnTo>
                  <a:pt x="995530" y="2426037"/>
                </a:lnTo>
                <a:lnTo>
                  <a:pt x="996042" y="2426391"/>
                </a:lnTo>
                <a:lnTo>
                  <a:pt x="996930" y="2425506"/>
                </a:lnTo>
                <a:lnTo>
                  <a:pt x="1008592" y="2421080"/>
                </a:lnTo>
                <a:lnTo>
                  <a:pt x="1006500" y="2419563"/>
                </a:lnTo>
                <a:lnTo>
                  <a:pt x="1002941" y="2417508"/>
                </a:lnTo>
                <a:lnTo>
                  <a:pt x="1003022" y="2417264"/>
                </a:lnTo>
                <a:lnTo>
                  <a:pt x="1005169" y="2413873"/>
                </a:lnTo>
                <a:lnTo>
                  <a:pt x="1007261" y="2410269"/>
                </a:lnTo>
                <a:lnTo>
                  <a:pt x="1009733" y="2420701"/>
                </a:lnTo>
                <a:lnTo>
                  <a:pt x="1010874" y="2420701"/>
                </a:lnTo>
                <a:cubicBezTo>
                  <a:pt x="1011690" y="2420530"/>
                  <a:pt x="1012530" y="2420530"/>
                  <a:pt x="1013346" y="2420701"/>
                </a:cubicBezTo>
                <a:lnTo>
                  <a:pt x="1014677" y="2419373"/>
                </a:lnTo>
                <a:lnTo>
                  <a:pt x="1014677" y="2421839"/>
                </a:lnTo>
                <a:cubicBezTo>
                  <a:pt x="1018100" y="2425253"/>
                  <a:pt x="1017529" y="2432650"/>
                  <a:pt x="1026657" y="2430374"/>
                </a:cubicBezTo>
                <a:cubicBezTo>
                  <a:pt x="1028342" y="2424836"/>
                  <a:pt x="1025875" y="2418880"/>
                  <a:pt x="1020762" y="2416149"/>
                </a:cubicBezTo>
                <a:lnTo>
                  <a:pt x="1031221" y="2412166"/>
                </a:lnTo>
                <a:lnTo>
                  <a:pt x="1038452" y="2409406"/>
                </a:lnTo>
                <a:lnTo>
                  <a:pt x="1039207" y="2409890"/>
                </a:lnTo>
                <a:lnTo>
                  <a:pt x="1039838" y="2408876"/>
                </a:lnTo>
                <a:lnTo>
                  <a:pt x="1070964" y="2396993"/>
                </a:lnTo>
                <a:lnTo>
                  <a:pt x="1051843" y="2374052"/>
                </a:lnTo>
                <a:lnTo>
                  <a:pt x="1059174" y="2374612"/>
                </a:lnTo>
                <a:cubicBezTo>
                  <a:pt x="1059174" y="2367026"/>
                  <a:pt x="1060125" y="2359818"/>
                  <a:pt x="1056702" y="2356784"/>
                </a:cubicBezTo>
                <a:lnTo>
                  <a:pt x="1056702" y="2357922"/>
                </a:lnTo>
                <a:cubicBezTo>
                  <a:pt x="1050617" y="2357069"/>
                  <a:pt x="1047147" y="2362521"/>
                  <a:pt x="1047242" y="2367547"/>
                </a:cubicBezTo>
                <a:lnTo>
                  <a:pt x="1048253" y="2369744"/>
                </a:lnTo>
                <a:lnTo>
                  <a:pt x="1044722" y="2365508"/>
                </a:lnTo>
                <a:lnTo>
                  <a:pt x="1018670" y="2334024"/>
                </a:lnTo>
                <a:lnTo>
                  <a:pt x="1048905" y="2303867"/>
                </a:lnTo>
                <a:lnTo>
                  <a:pt x="1079140" y="2273710"/>
                </a:lnTo>
                <a:lnTo>
                  <a:pt x="1065069" y="2261761"/>
                </a:lnTo>
                <a:close/>
                <a:moveTo>
                  <a:pt x="1344790" y="2247157"/>
                </a:moveTo>
                <a:lnTo>
                  <a:pt x="1345395" y="2247654"/>
                </a:lnTo>
                <a:lnTo>
                  <a:pt x="1347191" y="2263350"/>
                </a:lnTo>
                <a:cubicBezTo>
                  <a:pt x="1349164" y="2267309"/>
                  <a:pt x="1352491" y="2269917"/>
                  <a:pt x="1357150" y="2271245"/>
                </a:cubicBezTo>
                <a:cubicBezTo>
                  <a:pt x="1356485" y="2265555"/>
                  <a:pt x="1356152" y="2259723"/>
                  <a:pt x="1354607" y="2255218"/>
                </a:cubicBezTo>
                <a:lnTo>
                  <a:pt x="1345395" y="2247654"/>
                </a:lnTo>
                <a:lnTo>
                  <a:pt x="1345360" y="2247347"/>
                </a:lnTo>
                <a:close/>
                <a:moveTo>
                  <a:pt x="3022354" y="2246778"/>
                </a:moveTo>
                <a:lnTo>
                  <a:pt x="3019912" y="2254643"/>
                </a:lnTo>
                <a:lnTo>
                  <a:pt x="3017409" y="2254175"/>
                </a:lnTo>
                <a:cubicBezTo>
                  <a:pt x="3016459" y="2253226"/>
                  <a:pt x="3016459" y="2251140"/>
                  <a:pt x="3016459" y="2251140"/>
                </a:cubicBezTo>
                <a:lnTo>
                  <a:pt x="3019501" y="2248864"/>
                </a:lnTo>
                <a:close/>
                <a:moveTo>
                  <a:pt x="436820" y="2246411"/>
                </a:moveTo>
                <a:cubicBezTo>
                  <a:pt x="433392" y="2249718"/>
                  <a:pt x="431847" y="2257210"/>
                  <a:pt x="435269" y="2271055"/>
                </a:cubicBezTo>
                <a:cubicBezTo>
                  <a:pt x="474347" y="2264227"/>
                  <a:pt x="447107" y="2236489"/>
                  <a:pt x="436820" y="2246411"/>
                </a:cubicBezTo>
                <a:close/>
                <a:moveTo>
                  <a:pt x="3688182" y="2245468"/>
                </a:moveTo>
                <a:cubicBezTo>
                  <a:pt x="3688663" y="2247797"/>
                  <a:pt x="3703210" y="2261382"/>
                  <a:pt x="3693797" y="2248295"/>
                </a:cubicBezTo>
                <a:cubicBezTo>
                  <a:pt x="3689423" y="2245166"/>
                  <a:pt x="3688021" y="2244691"/>
                  <a:pt x="3688182" y="2245468"/>
                </a:cubicBezTo>
                <a:close/>
                <a:moveTo>
                  <a:pt x="2563125" y="2244881"/>
                </a:moveTo>
                <a:cubicBezTo>
                  <a:pt x="2561033" y="2249054"/>
                  <a:pt x="2553617" y="2247916"/>
                  <a:pt x="2556089" y="2256640"/>
                </a:cubicBezTo>
                <a:cubicBezTo>
                  <a:pt x="2557249" y="2257114"/>
                  <a:pt x="2558542" y="2257114"/>
                  <a:pt x="2559702" y="2256640"/>
                </a:cubicBezTo>
                <a:cubicBezTo>
                  <a:pt x="2556317" y="2264341"/>
                  <a:pt x="2554187" y="2272534"/>
                  <a:pt x="2553427" y="2280918"/>
                </a:cubicBezTo>
                <a:cubicBezTo>
                  <a:pt x="2573583" y="2275986"/>
                  <a:pt x="2563125" y="2259296"/>
                  <a:pt x="2569020" y="2249054"/>
                </a:cubicBezTo>
                <a:cubicBezTo>
                  <a:pt x="2567479" y="2248959"/>
                  <a:pt x="2565939" y="2249357"/>
                  <a:pt x="2564646" y="2250192"/>
                </a:cubicBezTo>
                <a:cubicBezTo>
                  <a:pt x="2564646" y="2247916"/>
                  <a:pt x="2564646" y="2245640"/>
                  <a:pt x="2563125" y="2244881"/>
                </a:cubicBezTo>
                <a:close/>
                <a:moveTo>
                  <a:pt x="3184367" y="2243743"/>
                </a:moveTo>
                <a:lnTo>
                  <a:pt x="3184557" y="2244312"/>
                </a:lnTo>
                <a:lnTo>
                  <a:pt x="3190833" y="2255313"/>
                </a:lnTo>
                <a:cubicBezTo>
                  <a:pt x="3190833" y="2253985"/>
                  <a:pt x="3189121" y="2252088"/>
                  <a:pt x="3186839" y="2248295"/>
                </a:cubicBezTo>
                <a:cubicBezTo>
                  <a:pt x="3184557" y="2244502"/>
                  <a:pt x="3184557" y="2244122"/>
                  <a:pt x="3184367" y="2243743"/>
                </a:cubicBezTo>
                <a:close/>
                <a:moveTo>
                  <a:pt x="174374" y="2243743"/>
                </a:moveTo>
                <a:lnTo>
                  <a:pt x="174374" y="2259485"/>
                </a:lnTo>
                <a:cubicBezTo>
                  <a:pt x="183692" y="2260244"/>
                  <a:pt x="186544" y="2254364"/>
                  <a:pt x="184832" y="2243743"/>
                </a:cubicBezTo>
                <a:close/>
                <a:moveTo>
                  <a:pt x="2731223" y="2243553"/>
                </a:moveTo>
                <a:cubicBezTo>
                  <a:pt x="2731223" y="2250192"/>
                  <a:pt x="2729132" y="2260434"/>
                  <a:pt x="2732935" y="2264037"/>
                </a:cubicBezTo>
                <a:lnTo>
                  <a:pt x="2740731" y="2257589"/>
                </a:lnTo>
                <a:cubicBezTo>
                  <a:pt x="2739894" y="2251747"/>
                  <a:pt x="2736377" y="2246626"/>
                  <a:pt x="2731223" y="2243743"/>
                </a:cubicBezTo>
                <a:close/>
                <a:moveTo>
                  <a:pt x="905337" y="2243553"/>
                </a:moveTo>
                <a:cubicBezTo>
                  <a:pt x="905337" y="2250192"/>
                  <a:pt x="890315" y="2269158"/>
                  <a:pt x="900203" y="2269727"/>
                </a:cubicBezTo>
                <a:cubicBezTo>
                  <a:pt x="909901" y="2264417"/>
                  <a:pt x="927205" y="2249623"/>
                  <a:pt x="906288" y="2243743"/>
                </a:cubicBezTo>
                <a:close/>
                <a:moveTo>
                  <a:pt x="3021593" y="2239381"/>
                </a:moveTo>
                <a:cubicBezTo>
                  <a:pt x="3021593" y="2239381"/>
                  <a:pt x="3021973" y="2239950"/>
                  <a:pt x="3022163" y="2240329"/>
                </a:cubicBezTo>
                <a:lnTo>
                  <a:pt x="3021593" y="2240329"/>
                </a:lnTo>
                <a:close/>
                <a:moveTo>
                  <a:pt x="3072935" y="2239001"/>
                </a:moveTo>
                <a:lnTo>
                  <a:pt x="3077119" y="2243933"/>
                </a:lnTo>
                <a:lnTo>
                  <a:pt x="3074837" y="2245829"/>
                </a:lnTo>
                <a:cubicBezTo>
                  <a:pt x="3073506" y="2245829"/>
                  <a:pt x="3071604" y="2246398"/>
                  <a:pt x="3071604" y="2245829"/>
                </a:cubicBezTo>
                <a:cubicBezTo>
                  <a:pt x="3071604" y="2245260"/>
                  <a:pt x="3071604" y="2243364"/>
                  <a:pt x="3071604" y="2241467"/>
                </a:cubicBezTo>
                <a:close/>
                <a:moveTo>
                  <a:pt x="2511592" y="2238622"/>
                </a:moveTo>
                <a:cubicBezTo>
                  <a:pt x="2511003" y="2246948"/>
                  <a:pt x="2515015" y="2254952"/>
                  <a:pt x="2522051" y="2259485"/>
                </a:cubicBezTo>
                <a:cubicBezTo>
                  <a:pt x="2523572" y="2252468"/>
                  <a:pt x="2529467" y="2249433"/>
                  <a:pt x="2527185" y="2238622"/>
                </a:cubicBezTo>
                <a:close/>
                <a:moveTo>
                  <a:pt x="3593965" y="2238053"/>
                </a:moveTo>
                <a:cubicBezTo>
                  <a:pt x="3593965" y="2241277"/>
                  <a:pt x="3593965" y="2244312"/>
                  <a:pt x="3588641" y="2243174"/>
                </a:cubicBezTo>
                <a:lnTo>
                  <a:pt x="3588641" y="2253606"/>
                </a:lnTo>
                <a:cubicBezTo>
                  <a:pt x="3591132" y="2256014"/>
                  <a:pt x="3595106" y="2255939"/>
                  <a:pt x="3597521" y="2253454"/>
                </a:cubicBezTo>
                <a:cubicBezTo>
                  <a:pt x="3598282" y="2252657"/>
                  <a:pt x="3598833" y="2251652"/>
                  <a:pt x="3599099" y="2250571"/>
                </a:cubicBezTo>
                <a:cubicBezTo>
                  <a:pt x="3601001" y="2245640"/>
                  <a:pt x="3599099" y="2238812"/>
                  <a:pt x="3595486" y="2238243"/>
                </a:cubicBezTo>
                <a:cubicBezTo>
                  <a:pt x="3595486" y="2238053"/>
                  <a:pt x="3595106" y="2238053"/>
                  <a:pt x="3593965" y="2238053"/>
                </a:cubicBezTo>
                <a:close/>
                <a:moveTo>
                  <a:pt x="3094043" y="2238053"/>
                </a:moveTo>
                <a:lnTo>
                  <a:pt x="3094043" y="2242984"/>
                </a:lnTo>
                <a:lnTo>
                  <a:pt x="3093126" y="2249570"/>
                </a:lnTo>
                <a:lnTo>
                  <a:pt x="3091381" y="2249243"/>
                </a:lnTo>
                <a:cubicBezTo>
                  <a:pt x="3090221" y="2247176"/>
                  <a:pt x="3090221" y="2244672"/>
                  <a:pt x="3091381" y="2242605"/>
                </a:cubicBezTo>
                <a:close/>
                <a:moveTo>
                  <a:pt x="33277" y="2238053"/>
                </a:moveTo>
                <a:lnTo>
                  <a:pt x="33277" y="2248485"/>
                </a:lnTo>
                <a:lnTo>
                  <a:pt x="43736" y="2248105"/>
                </a:lnTo>
                <a:lnTo>
                  <a:pt x="43736" y="2238053"/>
                </a:lnTo>
                <a:close/>
                <a:moveTo>
                  <a:pt x="889744" y="2237863"/>
                </a:moveTo>
                <a:cubicBezTo>
                  <a:pt x="884800" y="2259485"/>
                  <a:pt x="905337" y="2237863"/>
                  <a:pt x="889744" y="2237863"/>
                </a:cubicBezTo>
                <a:close/>
                <a:moveTo>
                  <a:pt x="1952911" y="2233311"/>
                </a:moveTo>
                <a:cubicBezTo>
                  <a:pt x="1949298" y="2247347"/>
                  <a:pt x="1963750" y="2243553"/>
                  <a:pt x="1968504" y="2249054"/>
                </a:cubicBezTo>
                <a:lnTo>
                  <a:pt x="1968504" y="2233311"/>
                </a:lnTo>
                <a:close/>
                <a:moveTo>
                  <a:pt x="476723" y="2233311"/>
                </a:moveTo>
                <a:lnTo>
                  <a:pt x="476723" y="2243743"/>
                </a:lnTo>
                <a:lnTo>
                  <a:pt x="487182" y="2243743"/>
                </a:lnTo>
                <a:lnTo>
                  <a:pt x="487182" y="2233311"/>
                </a:lnTo>
                <a:close/>
                <a:moveTo>
                  <a:pt x="1675662" y="2231794"/>
                </a:moveTo>
                <a:cubicBezTo>
                  <a:pt x="1670718" y="2253606"/>
                  <a:pt x="1691445" y="2232932"/>
                  <a:pt x="1675662" y="2231794"/>
                </a:cubicBezTo>
                <a:close/>
                <a:moveTo>
                  <a:pt x="3647589" y="2231415"/>
                </a:moveTo>
                <a:lnTo>
                  <a:pt x="3643406" y="2239381"/>
                </a:lnTo>
                <a:cubicBezTo>
                  <a:pt x="3640801" y="2245374"/>
                  <a:pt x="3640382" y="2252088"/>
                  <a:pt x="3642265" y="2258347"/>
                </a:cubicBezTo>
                <a:lnTo>
                  <a:pt x="3645688" y="2268210"/>
                </a:lnTo>
                <a:lnTo>
                  <a:pt x="3653294" y="2253226"/>
                </a:lnTo>
                <a:lnTo>
                  <a:pt x="3660900" y="2238053"/>
                </a:lnTo>
                <a:close/>
                <a:moveTo>
                  <a:pt x="2364221" y="2231415"/>
                </a:moveTo>
                <a:cubicBezTo>
                  <a:pt x="2346916" y="2239191"/>
                  <a:pt x="2384567" y="2244502"/>
                  <a:pt x="2364221" y="2231415"/>
                </a:cubicBezTo>
                <a:close/>
                <a:moveTo>
                  <a:pt x="3016078" y="2231035"/>
                </a:moveTo>
                <a:lnTo>
                  <a:pt x="3016649" y="2231035"/>
                </a:lnTo>
                <a:cubicBezTo>
                  <a:pt x="3017162" y="2230865"/>
                  <a:pt x="3017714" y="2230922"/>
                  <a:pt x="3018170" y="2231225"/>
                </a:cubicBezTo>
                <a:cubicBezTo>
                  <a:pt x="3018721" y="2231813"/>
                  <a:pt x="3018721" y="2232724"/>
                  <a:pt x="3018170" y="2233311"/>
                </a:cubicBezTo>
                <a:cubicBezTo>
                  <a:pt x="3017580" y="2233861"/>
                  <a:pt x="3016668" y="2233861"/>
                  <a:pt x="3016078" y="2233311"/>
                </a:cubicBezTo>
                <a:cubicBezTo>
                  <a:pt x="3015565" y="2232629"/>
                  <a:pt x="3015565" y="2231718"/>
                  <a:pt x="3016078" y="2231035"/>
                </a:cubicBezTo>
                <a:close/>
                <a:moveTo>
                  <a:pt x="1363758" y="2229927"/>
                </a:moveTo>
                <a:cubicBezTo>
                  <a:pt x="1358802" y="2230586"/>
                  <a:pt x="1360906" y="2252847"/>
                  <a:pt x="1371031" y="2238622"/>
                </a:cubicBezTo>
                <a:cubicBezTo>
                  <a:pt x="1367846" y="2231889"/>
                  <a:pt x="1365410" y="2229708"/>
                  <a:pt x="1363758" y="2229927"/>
                </a:cubicBezTo>
                <a:close/>
                <a:moveTo>
                  <a:pt x="2249746" y="2228760"/>
                </a:moveTo>
                <a:cubicBezTo>
                  <a:pt x="2232442" y="2236346"/>
                  <a:pt x="2270093" y="2241657"/>
                  <a:pt x="2249746" y="2228760"/>
                </a:cubicBezTo>
                <a:close/>
                <a:moveTo>
                  <a:pt x="3234667" y="2228688"/>
                </a:moveTo>
                <a:cubicBezTo>
                  <a:pt x="3228507" y="2230893"/>
                  <a:pt x="3232430" y="2246967"/>
                  <a:pt x="3244267" y="2232742"/>
                </a:cubicBezTo>
                <a:cubicBezTo>
                  <a:pt x="3239893" y="2228759"/>
                  <a:pt x="3236720" y="2227953"/>
                  <a:pt x="3234667" y="2228688"/>
                </a:cubicBezTo>
                <a:close/>
                <a:moveTo>
                  <a:pt x="2683494" y="2228191"/>
                </a:moveTo>
                <a:lnTo>
                  <a:pt x="2683494" y="2238053"/>
                </a:lnTo>
                <a:lnTo>
                  <a:pt x="2693953" y="2238053"/>
                </a:lnTo>
                <a:lnTo>
                  <a:pt x="2693953" y="2228191"/>
                </a:lnTo>
                <a:close/>
                <a:moveTo>
                  <a:pt x="2652689" y="2228191"/>
                </a:moveTo>
                <a:cubicBezTo>
                  <a:pt x="2647745" y="2249812"/>
                  <a:pt x="2668472" y="2228191"/>
                  <a:pt x="2652689" y="2228191"/>
                </a:cubicBezTo>
                <a:close/>
                <a:moveTo>
                  <a:pt x="357875" y="2228191"/>
                </a:moveTo>
                <a:cubicBezTo>
                  <a:pt x="352931" y="2249812"/>
                  <a:pt x="373658" y="2228191"/>
                  <a:pt x="357875" y="2228191"/>
                </a:cubicBezTo>
                <a:close/>
                <a:moveTo>
                  <a:pt x="263177" y="2228191"/>
                </a:moveTo>
                <a:cubicBezTo>
                  <a:pt x="257564" y="2226123"/>
                  <a:pt x="251328" y="2228987"/>
                  <a:pt x="249252" y="2234582"/>
                </a:cubicBezTo>
                <a:cubicBezTo>
                  <a:pt x="247174" y="2240177"/>
                  <a:pt x="250041" y="2246398"/>
                  <a:pt x="255656" y="2248466"/>
                </a:cubicBezTo>
                <a:cubicBezTo>
                  <a:pt x="256427" y="2248750"/>
                  <a:pt x="257227" y="2248959"/>
                  <a:pt x="258043" y="2249054"/>
                </a:cubicBezTo>
                <a:cubicBezTo>
                  <a:pt x="256902" y="2239191"/>
                  <a:pt x="263938" y="2237484"/>
                  <a:pt x="263177" y="2228191"/>
                </a:cubicBezTo>
                <a:close/>
                <a:moveTo>
                  <a:pt x="80246" y="2228191"/>
                </a:moveTo>
                <a:cubicBezTo>
                  <a:pt x="73210" y="2240329"/>
                  <a:pt x="71689" y="2257020"/>
                  <a:pt x="64653" y="2269917"/>
                </a:cubicBezTo>
                <a:cubicBezTo>
                  <a:pt x="79486" y="2268968"/>
                  <a:pt x="83669" y="2230277"/>
                  <a:pt x="80246" y="2228191"/>
                </a:cubicBezTo>
                <a:close/>
                <a:moveTo>
                  <a:pt x="2764501" y="2228001"/>
                </a:moveTo>
                <a:lnTo>
                  <a:pt x="2763930" y="2229139"/>
                </a:lnTo>
                <a:lnTo>
                  <a:pt x="2755183" y="2231605"/>
                </a:lnTo>
                <a:lnTo>
                  <a:pt x="2747006" y="2234070"/>
                </a:lnTo>
                <a:lnTo>
                  <a:pt x="2748527" y="2238243"/>
                </a:lnTo>
                <a:cubicBezTo>
                  <a:pt x="2749193" y="2240614"/>
                  <a:pt x="2750962" y="2242529"/>
                  <a:pt x="2753281" y="2243364"/>
                </a:cubicBezTo>
                <a:cubicBezTo>
                  <a:pt x="2754993" y="2243364"/>
                  <a:pt x="2758226" y="2240708"/>
                  <a:pt x="2760507" y="2236725"/>
                </a:cubicBezTo>
                <a:cubicBezTo>
                  <a:pt x="2762105" y="2233937"/>
                  <a:pt x="2763436" y="2231016"/>
                  <a:pt x="2764501" y="2228001"/>
                </a:cubicBezTo>
                <a:close/>
                <a:moveTo>
                  <a:pt x="1591233" y="2228001"/>
                </a:moveTo>
                <a:cubicBezTo>
                  <a:pt x="1585718" y="2255692"/>
                  <a:pt x="1607206" y="2234070"/>
                  <a:pt x="1591233" y="2228001"/>
                </a:cubicBezTo>
                <a:close/>
                <a:moveTo>
                  <a:pt x="2155999" y="2227621"/>
                </a:moveTo>
                <a:lnTo>
                  <a:pt x="2155999" y="2228191"/>
                </a:lnTo>
                <a:lnTo>
                  <a:pt x="2156072" y="2228295"/>
                </a:lnTo>
                <a:lnTo>
                  <a:pt x="2157307" y="2239736"/>
                </a:lnTo>
                <a:cubicBezTo>
                  <a:pt x="2158614" y="2243032"/>
                  <a:pt x="2161228" y="2244881"/>
                  <a:pt x="2166457" y="2243174"/>
                </a:cubicBezTo>
                <a:lnTo>
                  <a:pt x="2156072" y="2228295"/>
                </a:lnTo>
                <a:close/>
                <a:moveTo>
                  <a:pt x="2773628" y="2224397"/>
                </a:moveTo>
                <a:cubicBezTo>
                  <a:pt x="2772697" y="2226616"/>
                  <a:pt x="2772449" y="2229044"/>
                  <a:pt x="2772868" y="2231415"/>
                </a:cubicBezTo>
                <a:lnTo>
                  <a:pt x="2773438" y="2232932"/>
                </a:lnTo>
                <a:lnTo>
                  <a:pt x="2779523" y="2228001"/>
                </a:lnTo>
                <a:cubicBezTo>
                  <a:pt x="2779523" y="2226294"/>
                  <a:pt x="2777431" y="2224777"/>
                  <a:pt x="2773628" y="2224397"/>
                </a:cubicBezTo>
                <a:close/>
                <a:moveTo>
                  <a:pt x="1073626" y="2223828"/>
                </a:moveTo>
                <a:cubicBezTo>
                  <a:pt x="1068682" y="2245640"/>
                  <a:pt x="1089409" y="2224966"/>
                  <a:pt x="1073626" y="2223828"/>
                </a:cubicBezTo>
                <a:close/>
                <a:moveTo>
                  <a:pt x="791813" y="2222880"/>
                </a:moveTo>
                <a:cubicBezTo>
                  <a:pt x="795807" y="2239570"/>
                  <a:pt x="783066" y="2239001"/>
                  <a:pt x="780974" y="2249054"/>
                </a:cubicBezTo>
                <a:lnTo>
                  <a:pt x="781355" y="2249054"/>
                </a:lnTo>
                <a:cubicBezTo>
                  <a:pt x="796757" y="2255313"/>
                  <a:pt x="803793" y="2227052"/>
                  <a:pt x="791813" y="2222880"/>
                </a:cubicBezTo>
                <a:close/>
                <a:moveTo>
                  <a:pt x="1632877" y="2222690"/>
                </a:moveTo>
                <a:cubicBezTo>
                  <a:pt x="1621658" y="2221932"/>
                  <a:pt x="1616334" y="2227242"/>
                  <a:pt x="1617474" y="2238053"/>
                </a:cubicBezTo>
                <a:lnTo>
                  <a:pt x="1617284" y="2238432"/>
                </a:lnTo>
                <a:lnTo>
                  <a:pt x="1632877" y="2238432"/>
                </a:lnTo>
                <a:close/>
                <a:moveTo>
                  <a:pt x="879285" y="2222311"/>
                </a:moveTo>
                <a:lnTo>
                  <a:pt x="879285" y="2232742"/>
                </a:lnTo>
                <a:lnTo>
                  <a:pt x="889744" y="2232742"/>
                </a:lnTo>
                <a:lnTo>
                  <a:pt x="889744" y="2222311"/>
                </a:lnTo>
                <a:close/>
                <a:moveTo>
                  <a:pt x="906668" y="2221932"/>
                </a:moveTo>
                <a:cubicBezTo>
                  <a:pt x="889744" y="2238243"/>
                  <a:pt x="925684" y="2230846"/>
                  <a:pt x="906668" y="2221932"/>
                </a:cubicBezTo>
                <a:close/>
                <a:moveTo>
                  <a:pt x="2866805" y="2220983"/>
                </a:moveTo>
                <a:cubicBezTo>
                  <a:pt x="2866615" y="2221742"/>
                  <a:pt x="2864713" y="2220604"/>
                  <a:pt x="2864904" y="2221932"/>
                </a:cubicBezTo>
                <a:lnTo>
                  <a:pt x="2866235" y="2222501"/>
                </a:lnTo>
                <a:cubicBezTo>
                  <a:pt x="2867185" y="2223638"/>
                  <a:pt x="2866235" y="2225535"/>
                  <a:pt x="2868707" y="2224207"/>
                </a:cubicBezTo>
                <a:cubicBezTo>
                  <a:pt x="2866805" y="2224207"/>
                  <a:pt x="2868707" y="2220793"/>
                  <a:pt x="2866805" y="2220983"/>
                </a:cubicBezTo>
                <a:close/>
                <a:moveTo>
                  <a:pt x="2626067" y="2220414"/>
                </a:moveTo>
                <a:lnTo>
                  <a:pt x="2627208" y="2220983"/>
                </a:lnTo>
                <a:cubicBezTo>
                  <a:pt x="2626219" y="2220661"/>
                  <a:pt x="2625135" y="2221192"/>
                  <a:pt x="2624811" y="2222197"/>
                </a:cubicBezTo>
                <a:cubicBezTo>
                  <a:pt x="2624773" y="2222292"/>
                  <a:pt x="2624755" y="2222406"/>
                  <a:pt x="2624735" y="2222501"/>
                </a:cubicBezTo>
                <a:cubicBezTo>
                  <a:pt x="2624488" y="2223601"/>
                  <a:pt x="2625173" y="2224682"/>
                  <a:pt x="2626257" y="2224966"/>
                </a:cubicBezTo>
                <a:cubicBezTo>
                  <a:pt x="2627360" y="2225213"/>
                  <a:pt x="2628444" y="2224530"/>
                  <a:pt x="2628729" y="2223449"/>
                </a:cubicBezTo>
                <a:cubicBezTo>
                  <a:pt x="2629375" y="2222501"/>
                  <a:pt x="2629128" y="2221192"/>
                  <a:pt x="2628158" y="2220547"/>
                </a:cubicBezTo>
                <a:cubicBezTo>
                  <a:pt x="2627531" y="2220130"/>
                  <a:pt x="2626732" y="2220092"/>
                  <a:pt x="2626067" y="2220414"/>
                </a:cubicBezTo>
                <a:close/>
                <a:moveTo>
                  <a:pt x="2464143" y="2219890"/>
                </a:moveTo>
                <a:cubicBezTo>
                  <a:pt x="2464624" y="2222263"/>
                  <a:pt x="2479171" y="2235919"/>
                  <a:pt x="2469758" y="2222690"/>
                </a:cubicBezTo>
                <a:cubicBezTo>
                  <a:pt x="2465385" y="2219561"/>
                  <a:pt x="2463982" y="2219098"/>
                  <a:pt x="2464143" y="2219890"/>
                </a:cubicBezTo>
                <a:close/>
                <a:moveTo>
                  <a:pt x="2523952" y="2219466"/>
                </a:moveTo>
                <a:lnTo>
                  <a:pt x="2517297" y="2231035"/>
                </a:lnTo>
                <a:lnTo>
                  <a:pt x="2522051" y="2222880"/>
                </a:lnTo>
                <a:cubicBezTo>
                  <a:pt x="2523001" y="2221173"/>
                  <a:pt x="2523762" y="2220035"/>
                  <a:pt x="2523952" y="2219466"/>
                </a:cubicBezTo>
                <a:close/>
                <a:moveTo>
                  <a:pt x="136901" y="2219170"/>
                </a:moveTo>
                <a:cubicBezTo>
                  <a:pt x="134833" y="2218672"/>
                  <a:pt x="133110" y="2219466"/>
                  <a:pt x="132539" y="2222311"/>
                </a:cubicBezTo>
                <a:cubicBezTo>
                  <a:pt x="141096" y="2223069"/>
                  <a:pt x="135392" y="2238053"/>
                  <a:pt x="142998" y="2238053"/>
                </a:cubicBezTo>
                <a:cubicBezTo>
                  <a:pt x="152411" y="2233786"/>
                  <a:pt x="143105" y="2220663"/>
                  <a:pt x="136901" y="2219170"/>
                </a:cubicBezTo>
                <a:close/>
                <a:moveTo>
                  <a:pt x="2671324" y="2218328"/>
                </a:moveTo>
                <a:cubicBezTo>
                  <a:pt x="2668605" y="2217968"/>
                  <a:pt x="2665866" y="2218878"/>
                  <a:pt x="2663908" y="2220793"/>
                </a:cubicBezTo>
                <a:lnTo>
                  <a:pt x="2660485" y="2224207"/>
                </a:lnTo>
                <a:lnTo>
                  <a:pt x="2664478" y="2224207"/>
                </a:lnTo>
                <a:cubicBezTo>
                  <a:pt x="2667198" y="2224511"/>
                  <a:pt x="2669898" y="2223601"/>
                  <a:pt x="2671894" y="2221742"/>
                </a:cubicBezTo>
                <a:lnTo>
                  <a:pt x="2675317" y="2218328"/>
                </a:lnTo>
                <a:close/>
                <a:moveTo>
                  <a:pt x="2637096" y="2218138"/>
                </a:moveTo>
                <a:cubicBezTo>
                  <a:pt x="2634852" y="2217645"/>
                  <a:pt x="2632608" y="2218973"/>
                  <a:pt x="2631962" y="2221173"/>
                </a:cubicBezTo>
                <a:cubicBezTo>
                  <a:pt x="2631486" y="2223430"/>
                  <a:pt x="2632931" y="2225630"/>
                  <a:pt x="2635194" y="2226104"/>
                </a:cubicBezTo>
                <a:cubicBezTo>
                  <a:pt x="2637229" y="2226730"/>
                  <a:pt x="2639416" y="2225649"/>
                  <a:pt x="2640138" y="2223638"/>
                </a:cubicBezTo>
                <a:lnTo>
                  <a:pt x="2640138" y="2223069"/>
                </a:lnTo>
                <a:cubicBezTo>
                  <a:pt x="2640519" y="2220888"/>
                  <a:pt x="2639206" y="2218783"/>
                  <a:pt x="2637096" y="2218138"/>
                </a:cubicBezTo>
                <a:close/>
                <a:moveTo>
                  <a:pt x="1288123" y="2217759"/>
                </a:moveTo>
                <a:cubicBezTo>
                  <a:pt x="1279946" y="2230656"/>
                  <a:pt x="1305807" y="2233122"/>
                  <a:pt x="1303716" y="2222880"/>
                </a:cubicBezTo>
                <a:cubicBezTo>
                  <a:pt x="1297060" y="2222880"/>
                  <a:pt x="1296490" y="2216242"/>
                  <a:pt x="1288123" y="2217759"/>
                </a:cubicBezTo>
                <a:close/>
                <a:moveTo>
                  <a:pt x="2595903" y="2217641"/>
                </a:moveTo>
                <a:cubicBezTo>
                  <a:pt x="2590935" y="2218233"/>
                  <a:pt x="2585753" y="2225820"/>
                  <a:pt x="2595261" y="2238622"/>
                </a:cubicBezTo>
                <a:cubicBezTo>
                  <a:pt x="2605625" y="2223449"/>
                  <a:pt x="2600871" y="2217048"/>
                  <a:pt x="2595903" y="2217641"/>
                </a:cubicBezTo>
                <a:close/>
                <a:moveTo>
                  <a:pt x="1194185" y="2217569"/>
                </a:moveTo>
                <a:cubicBezTo>
                  <a:pt x="1189241" y="2239191"/>
                  <a:pt x="1209778" y="2218707"/>
                  <a:pt x="1194185" y="2217569"/>
                </a:cubicBezTo>
                <a:close/>
                <a:moveTo>
                  <a:pt x="2281883" y="2212448"/>
                </a:moveTo>
                <a:lnTo>
                  <a:pt x="2281502" y="2213207"/>
                </a:lnTo>
                <a:cubicBezTo>
                  <a:pt x="2286066" y="2230087"/>
                  <a:pt x="2264198" y="2220414"/>
                  <a:pt x="2265910" y="2234070"/>
                </a:cubicBezTo>
                <a:cubicBezTo>
                  <a:pt x="2294433" y="2249623"/>
                  <a:pt x="2290250" y="2231225"/>
                  <a:pt x="2281883" y="2212448"/>
                </a:cubicBezTo>
                <a:close/>
                <a:moveTo>
                  <a:pt x="3275642" y="2212259"/>
                </a:moveTo>
                <a:lnTo>
                  <a:pt x="3270128" y="2224207"/>
                </a:lnTo>
                <a:cubicBezTo>
                  <a:pt x="3269177" y="2226104"/>
                  <a:pt x="3268417" y="2228191"/>
                  <a:pt x="3267466" y="2230087"/>
                </a:cubicBezTo>
                <a:cubicBezTo>
                  <a:pt x="3261000" y="2244122"/>
                  <a:pt x="3258148" y="2258347"/>
                  <a:pt x="3275452" y="2268589"/>
                </a:cubicBezTo>
                <a:lnTo>
                  <a:pt x="3275642" y="2269158"/>
                </a:lnTo>
                <a:cubicBezTo>
                  <a:pt x="3276784" y="2255502"/>
                  <a:pt x="3283058" y="2226673"/>
                  <a:pt x="3275642" y="2212259"/>
                </a:cubicBezTo>
                <a:close/>
                <a:moveTo>
                  <a:pt x="1395838" y="2211681"/>
                </a:moveTo>
                <a:cubicBezTo>
                  <a:pt x="1389928" y="2215637"/>
                  <a:pt x="1390570" y="2229756"/>
                  <a:pt x="1397843" y="2228191"/>
                </a:cubicBezTo>
                <a:lnTo>
                  <a:pt x="1398604" y="2227811"/>
                </a:lnTo>
                <a:cubicBezTo>
                  <a:pt x="1398604" y="2221173"/>
                  <a:pt x="1405259" y="2220604"/>
                  <a:pt x="1403928" y="2212069"/>
                </a:cubicBezTo>
                <a:cubicBezTo>
                  <a:pt x="1400506" y="2210172"/>
                  <a:pt x="1397808" y="2210362"/>
                  <a:pt x="1395838" y="2211681"/>
                </a:cubicBezTo>
                <a:close/>
                <a:moveTo>
                  <a:pt x="2630060" y="2209034"/>
                </a:moveTo>
                <a:cubicBezTo>
                  <a:pt x="2629071" y="2208712"/>
                  <a:pt x="2627987" y="2209243"/>
                  <a:pt x="2627664" y="2210248"/>
                </a:cubicBezTo>
                <a:cubicBezTo>
                  <a:pt x="2627626" y="2210343"/>
                  <a:pt x="2627607" y="2210457"/>
                  <a:pt x="2627588" y="2210552"/>
                </a:cubicBezTo>
                <a:cubicBezTo>
                  <a:pt x="2627417" y="2211215"/>
                  <a:pt x="2627569" y="2211898"/>
                  <a:pt x="2627968" y="2212448"/>
                </a:cubicBezTo>
                <a:lnTo>
                  <a:pt x="2629109" y="2213017"/>
                </a:lnTo>
                <a:cubicBezTo>
                  <a:pt x="2630155" y="2213491"/>
                  <a:pt x="2631410" y="2213036"/>
                  <a:pt x="2631885" y="2211993"/>
                </a:cubicBezTo>
                <a:cubicBezTo>
                  <a:pt x="2632361" y="2210931"/>
                  <a:pt x="2631904" y="2209698"/>
                  <a:pt x="2630839" y="2209224"/>
                </a:cubicBezTo>
                <a:cubicBezTo>
                  <a:pt x="2630592" y="2209110"/>
                  <a:pt x="2630326" y="2209053"/>
                  <a:pt x="2630060" y="2209034"/>
                </a:cubicBezTo>
                <a:close/>
                <a:moveTo>
                  <a:pt x="1094543" y="2208276"/>
                </a:moveTo>
                <a:cubicBezTo>
                  <a:pt x="1067731" y="2220793"/>
                  <a:pt x="1112608" y="2221742"/>
                  <a:pt x="1094543" y="2208276"/>
                </a:cubicBezTo>
                <a:close/>
                <a:moveTo>
                  <a:pt x="94128" y="2208276"/>
                </a:moveTo>
                <a:lnTo>
                  <a:pt x="97360" y="2212574"/>
                </a:lnTo>
                <a:lnTo>
                  <a:pt x="97360" y="2213586"/>
                </a:lnTo>
                <a:lnTo>
                  <a:pt x="96790" y="2213586"/>
                </a:lnTo>
                <a:cubicBezTo>
                  <a:pt x="106298" y="2226863"/>
                  <a:pt x="101544" y="2220035"/>
                  <a:pt x="98121" y="2213586"/>
                </a:cubicBezTo>
                <a:lnTo>
                  <a:pt x="97360" y="2212574"/>
                </a:lnTo>
                <a:lnTo>
                  <a:pt x="97360" y="2212448"/>
                </a:lnTo>
                <a:close/>
                <a:moveTo>
                  <a:pt x="1319499" y="2207707"/>
                </a:moveTo>
                <a:cubicBezTo>
                  <a:pt x="1302384" y="2224018"/>
                  <a:pt x="1338514" y="2216431"/>
                  <a:pt x="1319499" y="2207707"/>
                </a:cubicBezTo>
                <a:close/>
                <a:moveTo>
                  <a:pt x="3397723" y="2206948"/>
                </a:moveTo>
                <a:cubicBezTo>
                  <a:pt x="3403808" y="2207707"/>
                  <a:pt x="3406803" y="2211121"/>
                  <a:pt x="3407421" y="2215199"/>
                </a:cubicBezTo>
                <a:lnTo>
                  <a:pt x="3403506" y="2225692"/>
                </a:lnTo>
                <a:lnTo>
                  <a:pt x="3402355" y="2226917"/>
                </a:lnTo>
                <a:lnTo>
                  <a:pt x="3397842" y="2219466"/>
                </a:lnTo>
                <a:cubicBezTo>
                  <a:pt x="3397581" y="2215483"/>
                  <a:pt x="3398104" y="2210742"/>
                  <a:pt x="3397723" y="2206948"/>
                </a:cubicBezTo>
                <a:close/>
                <a:moveTo>
                  <a:pt x="3625911" y="2206758"/>
                </a:moveTo>
                <a:cubicBezTo>
                  <a:pt x="3608417" y="2214345"/>
                  <a:pt x="3646258" y="2219655"/>
                  <a:pt x="3625911" y="2206758"/>
                </a:cubicBezTo>
                <a:close/>
                <a:moveTo>
                  <a:pt x="3526459" y="2206758"/>
                </a:moveTo>
                <a:cubicBezTo>
                  <a:pt x="3520755" y="2234449"/>
                  <a:pt x="3542432" y="2213017"/>
                  <a:pt x="3526459" y="2206758"/>
                </a:cubicBezTo>
                <a:close/>
                <a:moveTo>
                  <a:pt x="3121806" y="2206569"/>
                </a:moveTo>
                <a:cubicBezTo>
                  <a:pt x="3123042" y="2210191"/>
                  <a:pt x="3123042" y="2214136"/>
                  <a:pt x="3121806" y="2217759"/>
                </a:cubicBezTo>
                <a:cubicBezTo>
                  <a:pt x="3121235" y="2217759"/>
                  <a:pt x="3119904" y="2216621"/>
                  <a:pt x="3119904" y="2217759"/>
                </a:cubicBezTo>
                <a:cubicBezTo>
                  <a:pt x="3120018" y="2218840"/>
                  <a:pt x="3120018" y="2219902"/>
                  <a:pt x="3119904" y="2220983"/>
                </a:cubicBezTo>
                <a:cubicBezTo>
                  <a:pt x="3115987" y="2225744"/>
                  <a:pt x="3114637" y="2232116"/>
                  <a:pt x="3116291" y="2238053"/>
                </a:cubicBezTo>
                <a:cubicBezTo>
                  <a:pt x="3114332" y="2236972"/>
                  <a:pt x="3112602" y="2235512"/>
                  <a:pt x="3111176" y="2233767"/>
                </a:cubicBezTo>
                <a:cubicBezTo>
                  <a:pt x="3105110" y="2226256"/>
                  <a:pt x="3106289" y="2215274"/>
                  <a:pt x="3113819" y="2209224"/>
                </a:cubicBezTo>
                <a:cubicBezTo>
                  <a:pt x="3116139" y="2207517"/>
                  <a:pt x="3118934" y="2206588"/>
                  <a:pt x="3121806" y="2206569"/>
                </a:cubicBezTo>
                <a:close/>
                <a:moveTo>
                  <a:pt x="2956996" y="2204482"/>
                </a:moveTo>
                <a:lnTo>
                  <a:pt x="2957700" y="2204482"/>
                </a:lnTo>
                <a:cubicBezTo>
                  <a:pt x="2957700" y="2203913"/>
                  <a:pt x="2957320" y="2204340"/>
                  <a:pt x="2957011" y="2204553"/>
                </a:cubicBezTo>
                <a:close/>
                <a:moveTo>
                  <a:pt x="1528671" y="2204103"/>
                </a:moveTo>
                <a:cubicBezTo>
                  <a:pt x="1529527" y="2209508"/>
                  <a:pt x="1526104" y="2220355"/>
                  <a:pt x="1530998" y="2223200"/>
                </a:cubicBezTo>
                <a:lnTo>
                  <a:pt x="1538955" y="2222887"/>
                </a:lnTo>
                <a:lnTo>
                  <a:pt x="1539130" y="2224777"/>
                </a:lnTo>
                <a:lnTo>
                  <a:pt x="1539130" y="2222880"/>
                </a:lnTo>
                <a:lnTo>
                  <a:pt x="1538955" y="2222887"/>
                </a:lnTo>
                <a:lnTo>
                  <a:pt x="1537823" y="2210670"/>
                </a:lnTo>
                <a:cubicBezTo>
                  <a:pt x="1536183" y="2207185"/>
                  <a:pt x="1533235" y="2204957"/>
                  <a:pt x="1528671" y="2204103"/>
                </a:cubicBezTo>
                <a:close/>
                <a:moveTo>
                  <a:pt x="1019512" y="2202690"/>
                </a:moveTo>
                <a:cubicBezTo>
                  <a:pt x="1015545" y="2204008"/>
                  <a:pt x="1012016" y="2207233"/>
                  <a:pt x="1009163" y="2213776"/>
                </a:cubicBezTo>
                <a:lnTo>
                  <a:pt x="1008212" y="2213586"/>
                </a:lnTo>
                <a:cubicBezTo>
                  <a:pt x="1017339" y="2223638"/>
                  <a:pt x="1059364" y="2220035"/>
                  <a:pt x="1060505" y="2204103"/>
                </a:cubicBezTo>
                <a:cubicBezTo>
                  <a:pt x="1047242" y="2211927"/>
                  <a:pt x="1031411" y="2198733"/>
                  <a:pt x="1019512" y="2202690"/>
                </a:cubicBezTo>
                <a:close/>
                <a:moveTo>
                  <a:pt x="875863" y="2202586"/>
                </a:moveTo>
                <a:cubicBezTo>
                  <a:pt x="873581" y="2210741"/>
                  <a:pt x="870728" y="2208276"/>
                  <a:pt x="873391" y="2219087"/>
                </a:cubicBezTo>
                <a:cubicBezTo>
                  <a:pt x="877954" y="2219087"/>
                  <a:pt x="878715" y="2216431"/>
                  <a:pt x="883089" y="2216810"/>
                </a:cubicBezTo>
                <a:cubicBezTo>
                  <a:pt x="883089" y="2209603"/>
                  <a:pt x="884420" y="2201068"/>
                  <a:pt x="875863" y="2202586"/>
                </a:cubicBezTo>
                <a:close/>
                <a:moveTo>
                  <a:pt x="2743964" y="2202206"/>
                </a:moveTo>
                <a:cubicBezTo>
                  <a:pt x="2742975" y="2201884"/>
                  <a:pt x="2741891" y="2202415"/>
                  <a:pt x="2741568" y="2203420"/>
                </a:cubicBezTo>
                <a:cubicBezTo>
                  <a:pt x="2741530" y="2203515"/>
                  <a:pt x="2741511" y="2203629"/>
                  <a:pt x="2741492" y="2203724"/>
                </a:cubicBezTo>
                <a:cubicBezTo>
                  <a:pt x="2741340" y="2204805"/>
                  <a:pt x="2741986" y="2205829"/>
                  <a:pt x="2743013" y="2206189"/>
                </a:cubicBezTo>
                <a:cubicBezTo>
                  <a:pt x="2744116" y="2206436"/>
                  <a:pt x="2745200" y="2205753"/>
                  <a:pt x="2745485" y="2204672"/>
                </a:cubicBezTo>
                <a:cubicBezTo>
                  <a:pt x="2745884" y="2203724"/>
                  <a:pt x="2745466" y="2202643"/>
                  <a:pt x="2744534" y="2202206"/>
                </a:cubicBezTo>
                <a:close/>
                <a:moveTo>
                  <a:pt x="2244422" y="2202206"/>
                </a:moveTo>
                <a:cubicBezTo>
                  <a:pt x="2238907" y="2229708"/>
                  <a:pt x="2260395" y="2208276"/>
                  <a:pt x="2244422" y="2202206"/>
                </a:cubicBezTo>
                <a:close/>
                <a:moveTo>
                  <a:pt x="1742978" y="2202206"/>
                </a:moveTo>
                <a:cubicBezTo>
                  <a:pt x="1738034" y="2223828"/>
                  <a:pt x="1758571" y="2202206"/>
                  <a:pt x="1742978" y="2202206"/>
                </a:cubicBezTo>
                <a:close/>
                <a:moveTo>
                  <a:pt x="2584612" y="2202017"/>
                </a:moveTo>
                <a:lnTo>
                  <a:pt x="2588606" y="2208655"/>
                </a:lnTo>
                <a:lnTo>
                  <a:pt x="2592028" y="2206569"/>
                </a:lnTo>
                <a:lnTo>
                  <a:pt x="2595261" y="2204672"/>
                </a:lnTo>
                <a:close/>
                <a:moveTo>
                  <a:pt x="2501133" y="2202017"/>
                </a:moveTo>
                <a:cubicBezTo>
                  <a:pt x="2495999" y="2223638"/>
                  <a:pt x="2516726" y="2202017"/>
                  <a:pt x="2501133" y="2202017"/>
                </a:cubicBezTo>
                <a:close/>
                <a:moveTo>
                  <a:pt x="738379" y="2201827"/>
                </a:moveTo>
                <a:cubicBezTo>
                  <a:pt x="733245" y="2223449"/>
                  <a:pt x="753972" y="2201827"/>
                  <a:pt x="738379" y="2201827"/>
                </a:cubicBezTo>
                <a:close/>
                <a:moveTo>
                  <a:pt x="3081112" y="2201448"/>
                </a:moveTo>
                <a:lnTo>
                  <a:pt x="3082823" y="2207517"/>
                </a:lnTo>
                <a:lnTo>
                  <a:pt x="3075598" y="2221742"/>
                </a:lnTo>
                <a:lnTo>
                  <a:pt x="3083584" y="2226294"/>
                </a:lnTo>
                <a:lnTo>
                  <a:pt x="3080351" y="2230466"/>
                </a:lnTo>
                <a:cubicBezTo>
                  <a:pt x="3078640" y="2232742"/>
                  <a:pt x="3075788" y="2234639"/>
                  <a:pt x="3075788" y="2234639"/>
                </a:cubicBezTo>
                <a:cubicBezTo>
                  <a:pt x="3074361" y="2229575"/>
                  <a:pt x="3073981" y="2224302"/>
                  <a:pt x="3074647" y="2219087"/>
                </a:cubicBezTo>
                <a:lnTo>
                  <a:pt x="3074647" y="2216431"/>
                </a:lnTo>
                <a:cubicBezTo>
                  <a:pt x="3075788" y="2214535"/>
                  <a:pt x="3077499" y="2213966"/>
                  <a:pt x="3078450" y="2212259"/>
                </a:cubicBezTo>
                <a:lnTo>
                  <a:pt x="3078640" y="2212259"/>
                </a:lnTo>
                <a:cubicBezTo>
                  <a:pt x="3080161" y="2208845"/>
                  <a:pt x="3080998" y="2205184"/>
                  <a:pt x="3081112" y="2201448"/>
                </a:cubicBezTo>
                <a:close/>
                <a:moveTo>
                  <a:pt x="2600966" y="2201448"/>
                </a:moveTo>
                <a:lnTo>
                  <a:pt x="2598464" y="2203053"/>
                </a:lnTo>
                <a:lnTo>
                  <a:pt x="2598304" y="2202775"/>
                </a:lnTo>
                <a:lnTo>
                  <a:pt x="2598304" y="2203155"/>
                </a:lnTo>
                <a:lnTo>
                  <a:pt x="2598464" y="2203053"/>
                </a:lnTo>
                <a:lnTo>
                  <a:pt x="2599825" y="2205431"/>
                </a:lnTo>
                <a:cubicBezTo>
                  <a:pt x="2600985" y="2205753"/>
                  <a:pt x="2602164" y="2205070"/>
                  <a:pt x="2602487" y="2203913"/>
                </a:cubicBezTo>
                <a:cubicBezTo>
                  <a:pt x="2602734" y="2202813"/>
                  <a:pt x="2602050" y="2201732"/>
                  <a:pt x="2600966" y="2201448"/>
                </a:cubicBezTo>
                <a:close/>
                <a:moveTo>
                  <a:pt x="2014142" y="2201448"/>
                </a:moveTo>
                <a:cubicBezTo>
                  <a:pt x="2009007" y="2223069"/>
                  <a:pt x="2029735" y="2201448"/>
                  <a:pt x="2014142" y="2201448"/>
                </a:cubicBezTo>
                <a:close/>
                <a:moveTo>
                  <a:pt x="1998359" y="2201448"/>
                </a:moveTo>
                <a:lnTo>
                  <a:pt x="1998359" y="2211690"/>
                </a:lnTo>
                <a:lnTo>
                  <a:pt x="2008817" y="2211690"/>
                </a:lnTo>
                <a:lnTo>
                  <a:pt x="2008817" y="2201448"/>
                </a:lnTo>
                <a:close/>
                <a:moveTo>
                  <a:pt x="977216" y="2201448"/>
                </a:moveTo>
                <a:cubicBezTo>
                  <a:pt x="972082" y="2205810"/>
                  <a:pt x="960482" y="2203534"/>
                  <a:pt x="962954" y="2215673"/>
                </a:cubicBezTo>
                <a:cubicBezTo>
                  <a:pt x="964856" y="2215673"/>
                  <a:pt x="965807" y="2217569"/>
                  <a:pt x="965426" y="2220414"/>
                </a:cubicBezTo>
                <a:cubicBezTo>
                  <a:pt x="971392" y="2221799"/>
                  <a:pt x="977652" y="2219997"/>
                  <a:pt x="981970" y="2215673"/>
                </a:cubicBezTo>
                <a:cubicBezTo>
                  <a:pt x="983491" y="2209414"/>
                  <a:pt x="982350" y="2204103"/>
                  <a:pt x="978167" y="2202017"/>
                </a:cubicBezTo>
                <a:close/>
                <a:moveTo>
                  <a:pt x="3756169" y="2201258"/>
                </a:moveTo>
                <a:lnTo>
                  <a:pt x="3766628" y="2201258"/>
                </a:lnTo>
                <a:lnTo>
                  <a:pt x="3766628" y="2211690"/>
                </a:lnTo>
                <a:lnTo>
                  <a:pt x="3756169" y="2211690"/>
                </a:lnTo>
                <a:close/>
                <a:moveTo>
                  <a:pt x="3148998" y="2200879"/>
                </a:moveTo>
                <a:cubicBezTo>
                  <a:pt x="3147096" y="2203344"/>
                  <a:pt x="3145956" y="2203344"/>
                  <a:pt x="3145956" y="2206379"/>
                </a:cubicBezTo>
                <a:lnTo>
                  <a:pt x="3145956" y="2206189"/>
                </a:lnTo>
                <a:cubicBezTo>
                  <a:pt x="3145347" y="2205696"/>
                  <a:pt x="3144891" y="2205032"/>
                  <a:pt x="3144624" y="2204293"/>
                </a:cubicBezTo>
                <a:cubicBezTo>
                  <a:pt x="3144909" y="2203610"/>
                  <a:pt x="3145309" y="2202984"/>
                  <a:pt x="3145765" y="2202396"/>
                </a:cubicBezTo>
                <a:cubicBezTo>
                  <a:pt x="3146811" y="2201827"/>
                  <a:pt x="3147895" y="2201315"/>
                  <a:pt x="3148998" y="2200879"/>
                </a:cubicBezTo>
                <a:close/>
                <a:moveTo>
                  <a:pt x="3427007" y="2200689"/>
                </a:moveTo>
                <a:lnTo>
                  <a:pt x="3435754" y="2230277"/>
                </a:lnTo>
                <a:lnTo>
                  <a:pt x="3437466" y="2230277"/>
                </a:lnTo>
                <a:lnTo>
                  <a:pt x="3441079" y="2242415"/>
                </a:lnTo>
                <a:lnTo>
                  <a:pt x="3439367" y="2242415"/>
                </a:lnTo>
                <a:lnTo>
                  <a:pt x="3456862" y="2301591"/>
                </a:lnTo>
                <a:cubicBezTo>
                  <a:pt x="3455341" y="2303108"/>
                  <a:pt x="3454580" y="2304626"/>
                  <a:pt x="3456862" y="2307281"/>
                </a:cubicBezTo>
                <a:lnTo>
                  <a:pt x="3458193" y="2307281"/>
                </a:lnTo>
                <a:lnTo>
                  <a:pt x="3482343" y="2388648"/>
                </a:lnTo>
                <a:cubicBezTo>
                  <a:pt x="3482343" y="2388648"/>
                  <a:pt x="3482343" y="2387509"/>
                  <a:pt x="3483294" y="2386940"/>
                </a:cubicBezTo>
                <a:lnTo>
                  <a:pt x="3485766" y="2394717"/>
                </a:lnTo>
                <a:lnTo>
                  <a:pt x="3484625" y="2396803"/>
                </a:lnTo>
                <a:lnTo>
                  <a:pt x="3487287" y="2405338"/>
                </a:lnTo>
                <a:cubicBezTo>
                  <a:pt x="3487287" y="2409321"/>
                  <a:pt x="3487287" y="2411218"/>
                  <a:pt x="3489189" y="2411787"/>
                </a:cubicBezTo>
                <a:lnTo>
                  <a:pt x="3495844" y="2434736"/>
                </a:lnTo>
                <a:lnTo>
                  <a:pt x="3495844" y="2435874"/>
                </a:lnTo>
                <a:lnTo>
                  <a:pt x="3506493" y="2472100"/>
                </a:lnTo>
                <a:lnTo>
                  <a:pt x="3508394" y="2472100"/>
                </a:lnTo>
                <a:cubicBezTo>
                  <a:pt x="3511399" y="2472252"/>
                  <a:pt x="3514289" y="2473238"/>
                  <a:pt x="3516761" y="2474945"/>
                </a:cubicBezTo>
                <a:lnTo>
                  <a:pt x="3518473" y="2477221"/>
                </a:lnTo>
                <a:lnTo>
                  <a:pt x="3511627" y="2483101"/>
                </a:lnTo>
                <a:lnTo>
                  <a:pt x="3504781" y="2488980"/>
                </a:lnTo>
                <a:lnTo>
                  <a:pt x="3503450" y="2487463"/>
                </a:lnTo>
                <a:cubicBezTo>
                  <a:pt x="3502576" y="2484960"/>
                  <a:pt x="3502119" y="2482342"/>
                  <a:pt x="3502119" y="2479687"/>
                </a:cubicBezTo>
                <a:cubicBezTo>
                  <a:pt x="3500180" y="2483708"/>
                  <a:pt x="3500693" y="2488487"/>
                  <a:pt x="3503450" y="2492015"/>
                </a:cubicBezTo>
                <a:cubicBezTo>
                  <a:pt x="3506227" y="2491313"/>
                  <a:pt x="3508908" y="2490308"/>
                  <a:pt x="3511437" y="2488980"/>
                </a:cubicBezTo>
                <a:lnTo>
                  <a:pt x="3523417" y="2529190"/>
                </a:lnTo>
                <a:cubicBezTo>
                  <a:pt x="3514099" y="2530328"/>
                  <a:pt x="3504401" y="2539052"/>
                  <a:pt x="3513909" y="2544173"/>
                </a:cubicBezTo>
                <a:cubicBezTo>
                  <a:pt x="3516571" y="2532604"/>
                  <a:pt x="3521325" y="2540949"/>
                  <a:pt x="3527791" y="2544173"/>
                </a:cubicBezTo>
                <a:lnTo>
                  <a:pt x="3530833" y="2554605"/>
                </a:lnTo>
                <a:cubicBezTo>
                  <a:pt x="3522466" y="2573571"/>
                  <a:pt x="3514860" y="2593865"/>
                  <a:pt x="3508394" y="2613591"/>
                </a:cubicBezTo>
                <a:cubicBezTo>
                  <a:pt x="3505333" y="2610954"/>
                  <a:pt x="3501948" y="2608716"/>
                  <a:pt x="3498316" y="2606952"/>
                </a:cubicBezTo>
                <a:lnTo>
                  <a:pt x="3498316" y="2627816"/>
                </a:lnTo>
                <a:lnTo>
                  <a:pt x="3503831" y="2627816"/>
                </a:lnTo>
                <a:cubicBezTo>
                  <a:pt x="3490615" y="2673810"/>
                  <a:pt x="3483199" y="2721283"/>
                  <a:pt x="3481773" y="2769116"/>
                </a:cubicBezTo>
                <a:cubicBezTo>
                  <a:pt x="3475687" y="2769116"/>
                  <a:pt x="3465990" y="2765703"/>
                  <a:pt x="3467511" y="2773479"/>
                </a:cubicBezTo>
                <a:cubicBezTo>
                  <a:pt x="3472341" y="2774256"/>
                  <a:pt x="3477304" y="2773592"/>
                  <a:pt x="3481773" y="2771582"/>
                </a:cubicBezTo>
                <a:cubicBezTo>
                  <a:pt x="3481012" y="2794494"/>
                  <a:pt x="3481773" y="2817424"/>
                  <a:pt x="3484054" y="2840241"/>
                </a:cubicBezTo>
                <a:cubicBezTo>
                  <a:pt x="3482438" y="2839217"/>
                  <a:pt x="3480631" y="2838572"/>
                  <a:pt x="3478730" y="2838344"/>
                </a:cubicBezTo>
                <a:cubicBezTo>
                  <a:pt x="3477589" y="2848776"/>
                  <a:pt x="3479681" y="2855604"/>
                  <a:pt x="3486336" y="2857311"/>
                </a:cubicBezTo>
                <a:cubicBezTo>
                  <a:pt x="3486336" y="2861673"/>
                  <a:pt x="3486336" y="2865846"/>
                  <a:pt x="3488048" y="2870019"/>
                </a:cubicBezTo>
                <a:cubicBezTo>
                  <a:pt x="3515621" y="3042614"/>
                  <a:pt x="3563160" y="3254470"/>
                  <a:pt x="3595676" y="3471448"/>
                </a:cubicBezTo>
                <a:lnTo>
                  <a:pt x="3525508" y="3489087"/>
                </a:lnTo>
                <a:lnTo>
                  <a:pt x="3468461" y="3502743"/>
                </a:lnTo>
                <a:lnTo>
                  <a:pt x="3467321" y="3502743"/>
                </a:lnTo>
                <a:lnTo>
                  <a:pt x="3462947" y="3503881"/>
                </a:lnTo>
                <a:lnTo>
                  <a:pt x="3454770" y="3505588"/>
                </a:lnTo>
                <a:lnTo>
                  <a:pt x="3426627" y="3511670"/>
                </a:lnTo>
                <a:lnTo>
                  <a:pt x="3426627" y="3501605"/>
                </a:lnTo>
                <a:lnTo>
                  <a:pt x="3415978" y="3501605"/>
                </a:lnTo>
                <a:lnTo>
                  <a:pt x="3415978" y="3512036"/>
                </a:lnTo>
                <a:lnTo>
                  <a:pt x="3424932" y="3512036"/>
                </a:lnTo>
                <a:lnTo>
                  <a:pt x="3397723" y="3517916"/>
                </a:lnTo>
                <a:cubicBezTo>
                  <a:pt x="3392589" y="3520761"/>
                  <a:pt x="3387645" y="3523606"/>
                  <a:pt x="3389166" y="3532900"/>
                </a:cubicBezTo>
                <a:lnTo>
                  <a:pt x="3384983" y="3532900"/>
                </a:lnTo>
                <a:cubicBezTo>
                  <a:pt x="3381446" y="3530016"/>
                  <a:pt x="3379887" y="3525370"/>
                  <a:pt x="3380989" y="3520951"/>
                </a:cubicBezTo>
                <a:cubicBezTo>
                  <a:pt x="3359692" y="3525313"/>
                  <a:pt x="3338585" y="3529485"/>
                  <a:pt x="3317477" y="3533279"/>
                </a:cubicBezTo>
                <a:lnTo>
                  <a:pt x="3317477" y="3516209"/>
                </a:lnTo>
                <a:cubicBezTo>
                  <a:pt x="3324513" y="3511278"/>
                  <a:pt x="3328696" y="3507105"/>
                  <a:pt x="3327745" y="3504450"/>
                </a:cubicBezTo>
                <a:cubicBezTo>
                  <a:pt x="3325635" y="3501131"/>
                  <a:pt x="3322858" y="3498286"/>
                  <a:pt x="3319569" y="3496104"/>
                </a:cubicBezTo>
                <a:cubicBezTo>
                  <a:pt x="3319911" y="3493183"/>
                  <a:pt x="3318599" y="3490339"/>
                  <a:pt x="3316146" y="3488707"/>
                </a:cubicBezTo>
                <a:lnTo>
                  <a:pt x="3316146" y="3482828"/>
                </a:lnTo>
                <a:lnTo>
                  <a:pt x="3306638" y="3486432"/>
                </a:lnTo>
                <a:cubicBezTo>
                  <a:pt x="3302074" y="3483207"/>
                  <a:pt x="3297130" y="3479793"/>
                  <a:pt x="3291425" y="3476189"/>
                </a:cubicBezTo>
                <a:cubicBezTo>
                  <a:pt x="3292909" y="3471732"/>
                  <a:pt x="3293365" y="3466991"/>
                  <a:pt x="3292757" y="3462344"/>
                </a:cubicBezTo>
                <a:cubicBezTo>
                  <a:pt x="3286481" y="3460637"/>
                  <a:pt x="3284009" y="3462344"/>
                  <a:pt x="3282678" y="3465758"/>
                </a:cubicBezTo>
                <a:lnTo>
                  <a:pt x="3282678" y="3442998"/>
                </a:lnTo>
                <a:lnTo>
                  <a:pt x="3260810" y="3438446"/>
                </a:lnTo>
                <a:lnTo>
                  <a:pt x="3260810" y="3451912"/>
                </a:lnTo>
                <a:lnTo>
                  <a:pt x="3259099" y="3451912"/>
                </a:lnTo>
                <a:lnTo>
                  <a:pt x="3257387" y="3415686"/>
                </a:lnTo>
                <a:cubicBezTo>
                  <a:pt x="3261000" y="3421756"/>
                  <a:pt x="3272790" y="3425738"/>
                  <a:pt x="3276403" y="3415686"/>
                </a:cubicBezTo>
                <a:cubicBezTo>
                  <a:pt x="3266135" y="3417203"/>
                  <a:pt x="3266135" y="3408669"/>
                  <a:pt x="3260810" y="3405254"/>
                </a:cubicBezTo>
                <a:cubicBezTo>
                  <a:pt x="3259270" y="3405975"/>
                  <a:pt x="3257958" y="3407094"/>
                  <a:pt x="3257007" y="3408479"/>
                </a:cubicBezTo>
                <a:lnTo>
                  <a:pt x="3255676" y="3376994"/>
                </a:lnTo>
                <a:lnTo>
                  <a:pt x="3258718" y="3368839"/>
                </a:lnTo>
                <a:lnTo>
                  <a:pt x="3311772" y="3399185"/>
                </a:lnTo>
                <a:lnTo>
                  <a:pt x="3309681" y="3356890"/>
                </a:lnTo>
                <a:cubicBezTo>
                  <a:pt x="3313294" y="3355562"/>
                  <a:pt x="3315575" y="3352338"/>
                  <a:pt x="3309681" y="3348734"/>
                </a:cubicBezTo>
                <a:lnTo>
                  <a:pt x="3307208" y="3298473"/>
                </a:lnTo>
                <a:cubicBezTo>
                  <a:pt x="3308749" y="3300199"/>
                  <a:pt x="3310993" y="3301109"/>
                  <a:pt x="3313294" y="3300938"/>
                </a:cubicBezTo>
                <a:cubicBezTo>
                  <a:pt x="3314435" y="3291076"/>
                  <a:pt x="3307399" y="3289369"/>
                  <a:pt x="3307969" y="3280075"/>
                </a:cubicBezTo>
                <a:lnTo>
                  <a:pt x="3306448" y="3280075"/>
                </a:lnTo>
                <a:lnTo>
                  <a:pt x="3306448" y="3263954"/>
                </a:lnTo>
                <a:cubicBezTo>
                  <a:pt x="3303862" y="3260255"/>
                  <a:pt x="3303862" y="3255324"/>
                  <a:pt x="3306448" y="3251626"/>
                </a:cubicBezTo>
                <a:lnTo>
                  <a:pt x="3305307" y="3225262"/>
                </a:lnTo>
                <a:cubicBezTo>
                  <a:pt x="3308863" y="3222152"/>
                  <a:pt x="3310403" y="3217334"/>
                  <a:pt x="3309300" y="3212744"/>
                </a:cubicBezTo>
                <a:lnTo>
                  <a:pt x="3304736" y="3212744"/>
                </a:lnTo>
                <a:lnTo>
                  <a:pt x="3302645" y="3168173"/>
                </a:lnTo>
                <a:cubicBezTo>
                  <a:pt x="3305478" y="3171795"/>
                  <a:pt x="3310403" y="3173047"/>
                  <a:pt x="3314625" y="3171207"/>
                </a:cubicBezTo>
                <a:cubicBezTo>
                  <a:pt x="3314625" y="3152241"/>
                  <a:pt x="3308730" y="3156224"/>
                  <a:pt x="3314625" y="3139913"/>
                </a:cubicBezTo>
                <a:cubicBezTo>
                  <a:pt x="3310327" y="3137636"/>
                  <a:pt x="3305060" y="3138319"/>
                  <a:pt x="3301504" y="3141620"/>
                </a:cubicBezTo>
                <a:lnTo>
                  <a:pt x="3299222" y="3094393"/>
                </a:lnTo>
                <a:cubicBezTo>
                  <a:pt x="3301314" y="3100462"/>
                  <a:pt x="3307399" y="3102359"/>
                  <a:pt x="3304166" y="3113359"/>
                </a:cubicBezTo>
                <a:cubicBezTo>
                  <a:pt x="3301314" y="3113359"/>
                  <a:pt x="3298081" y="3117722"/>
                  <a:pt x="3304166" y="3118670"/>
                </a:cubicBezTo>
                <a:cubicBezTo>
                  <a:pt x="3323182" y="3110704"/>
                  <a:pt x="3308349" y="3096479"/>
                  <a:pt x="3299032" y="3087375"/>
                </a:cubicBezTo>
                <a:lnTo>
                  <a:pt x="3296021" y="3022366"/>
                </a:lnTo>
                <a:lnTo>
                  <a:pt x="3299768" y="3027014"/>
                </a:lnTo>
                <a:cubicBezTo>
                  <a:pt x="3303548" y="3030760"/>
                  <a:pt x="3307969" y="3033890"/>
                  <a:pt x="3301694" y="3025165"/>
                </a:cubicBezTo>
                <a:lnTo>
                  <a:pt x="3296020" y="3022349"/>
                </a:lnTo>
                <a:lnTo>
                  <a:pt x="3295799" y="3017578"/>
                </a:lnTo>
                <a:lnTo>
                  <a:pt x="3288573" y="3018527"/>
                </a:lnTo>
                <a:cubicBezTo>
                  <a:pt x="3288877" y="3014373"/>
                  <a:pt x="3291539" y="3010750"/>
                  <a:pt x="3295419" y="3009233"/>
                </a:cubicBezTo>
                <a:lnTo>
                  <a:pt x="3289904" y="2891641"/>
                </a:lnTo>
                <a:lnTo>
                  <a:pt x="3288573" y="2893347"/>
                </a:lnTo>
                <a:cubicBezTo>
                  <a:pt x="3277164" y="2884244"/>
                  <a:pt x="3284580" y="2879692"/>
                  <a:pt x="3289524" y="2881209"/>
                </a:cubicBezTo>
                <a:lnTo>
                  <a:pt x="3287052" y="2828102"/>
                </a:lnTo>
                <a:cubicBezTo>
                  <a:pt x="3284447" y="2829942"/>
                  <a:pt x="3281309" y="2830872"/>
                  <a:pt x="3278114" y="2830758"/>
                </a:cubicBezTo>
                <a:cubicBezTo>
                  <a:pt x="3290855" y="2819947"/>
                  <a:pt x="3273361" y="2807619"/>
                  <a:pt x="3283249" y="2799463"/>
                </a:cubicBezTo>
                <a:cubicBezTo>
                  <a:pt x="3284238" y="2800392"/>
                  <a:pt x="3285131" y="2801397"/>
                  <a:pt x="3285911" y="2802498"/>
                </a:cubicBezTo>
                <a:lnTo>
                  <a:pt x="3280424" y="2681382"/>
                </a:lnTo>
                <a:lnTo>
                  <a:pt x="3280777" y="2680922"/>
                </a:lnTo>
                <a:lnTo>
                  <a:pt x="3284390" y="2676181"/>
                </a:lnTo>
                <a:lnTo>
                  <a:pt x="3280587" y="2681112"/>
                </a:lnTo>
                <a:lnTo>
                  <a:pt x="3280422" y="2681332"/>
                </a:lnTo>
                <a:lnTo>
                  <a:pt x="3277164" y="2609418"/>
                </a:lnTo>
                <a:cubicBezTo>
                  <a:pt x="3277164" y="2604297"/>
                  <a:pt x="3277164" y="2598987"/>
                  <a:pt x="3277164" y="2593865"/>
                </a:cubicBezTo>
                <a:lnTo>
                  <a:pt x="3270698" y="2598418"/>
                </a:lnTo>
                <a:cubicBezTo>
                  <a:pt x="3267466" y="2601073"/>
                  <a:pt x="3264423" y="2602780"/>
                  <a:pt x="3264043" y="2602401"/>
                </a:cubicBezTo>
                <a:cubicBezTo>
                  <a:pt x="3264195" y="2599081"/>
                  <a:pt x="3264899" y="2595819"/>
                  <a:pt x="3266135" y="2592728"/>
                </a:cubicBezTo>
                <a:lnTo>
                  <a:pt x="3268797" y="2583434"/>
                </a:lnTo>
                <a:lnTo>
                  <a:pt x="3274882" y="2590831"/>
                </a:lnTo>
                <a:cubicBezTo>
                  <a:pt x="3276555" y="2557184"/>
                  <a:pt x="3280358" y="2523670"/>
                  <a:pt x="3286291" y="2490498"/>
                </a:cubicBezTo>
                <a:cubicBezTo>
                  <a:pt x="3287375" y="2489474"/>
                  <a:pt x="3288326" y="2488336"/>
                  <a:pt x="3289144" y="2487084"/>
                </a:cubicBezTo>
                <a:cubicBezTo>
                  <a:pt x="3288611" y="2486420"/>
                  <a:pt x="3287965" y="2485832"/>
                  <a:pt x="3287242" y="2485377"/>
                </a:cubicBezTo>
                <a:cubicBezTo>
                  <a:pt x="3287242" y="2479687"/>
                  <a:pt x="3289144" y="2473997"/>
                  <a:pt x="3290285" y="2468497"/>
                </a:cubicBezTo>
                <a:cubicBezTo>
                  <a:pt x="3287812" y="2472100"/>
                  <a:pt x="3282678" y="2473238"/>
                  <a:pt x="3285531" y="2461100"/>
                </a:cubicBezTo>
                <a:cubicBezTo>
                  <a:pt x="3286862" y="2461195"/>
                  <a:pt x="3288174" y="2461574"/>
                  <a:pt x="3289334" y="2462238"/>
                </a:cubicBezTo>
                <a:cubicBezTo>
                  <a:pt x="3289429" y="2461346"/>
                  <a:pt x="3289429" y="2460474"/>
                  <a:pt x="3289334" y="2459582"/>
                </a:cubicBezTo>
                <a:lnTo>
                  <a:pt x="3292376" y="2459582"/>
                </a:lnTo>
                <a:cubicBezTo>
                  <a:pt x="3296370" y="2441754"/>
                  <a:pt x="3300743" y="2424115"/>
                  <a:pt x="3305878" y="2406476"/>
                </a:cubicBezTo>
                <a:cubicBezTo>
                  <a:pt x="3302112" y="2403233"/>
                  <a:pt x="3300382" y="2398245"/>
                  <a:pt x="3301314" y="2393389"/>
                </a:cubicBezTo>
                <a:lnTo>
                  <a:pt x="3308730" y="2393389"/>
                </a:lnTo>
                <a:cubicBezTo>
                  <a:pt x="3309148" y="2391663"/>
                  <a:pt x="3309661" y="2389956"/>
                  <a:pt x="3310251" y="2388268"/>
                </a:cubicBezTo>
                <a:cubicBezTo>
                  <a:pt x="3306600" y="2387870"/>
                  <a:pt x="3303957" y="2384589"/>
                  <a:pt x="3304375" y="2380947"/>
                </a:cubicBezTo>
                <a:cubicBezTo>
                  <a:pt x="3304489" y="2379752"/>
                  <a:pt x="3304965" y="2378614"/>
                  <a:pt x="3305687" y="2377647"/>
                </a:cubicBezTo>
                <a:cubicBezTo>
                  <a:pt x="3308216" y="2376812"/>
                  <a:pt x="3310955" y="2376812"/>
                  <a:pt x="3313484" y="2377647"/>
                </a:cubicBezTo>
                <a:cubicBezTo>
                  <a:pt x="3323695" y="2347187"/>
                  <a:pt x="3335580" y="2317295"/>
                  <a:pt x="3349043" y="2288125"/>
                </a:cubicBezTo>
                <a:cubicBezTo>
                  <a:pt x="3354748" y="2281107"/>
                  <a:pt x="3360262" y="2274090"/>
                  <a:pt x="3366157" y="2267262"/>
                </a:cubicBezTo>
                <a:cubicBezTo>
                  <a:pt x="3361783" y="2260813"/>
                  <a:pt x="3368629" y="2258347"/>
                  <a:pt x="3372432" y="2260244"/>
                </a:cubicBezTo>
                <a:lnTo>
                  <a:pt x="3385553" y="2245260"/>
                </a:lnTo>
                <a:cubicBezTo>
                  <a:pt x="3386143" y="2244578"/>
                  <a:pt x="3386770" y="2243952"/>
                  <a:pt x="3387455" y="2243364"/>
                </a:cubicBezTo>
                <a:cubicBezTo>
                  <a:pt x="3387740" y="2241543"/>
                  <a:pt x="3388539" y="2239836"/>
                  <a:pt x="3389736" y="2238432"/>
                </a:cubicBezTo>
                <a:lnTo>
                  <a:pt x="3391448" y="2235967"/>
                </a:lnTo>
                <a:lnTo>
                  <a:pt x="3392779" y="2237105"/>
                </a:lnTo>
                <a:lnTo>
                  <a:pt x="3402355" y="2226917"/>
                </a:lnTo>
                <a:lnTo>
                  <a:pt x="3402667" y="2227432"/>
                </a:lnTo>
                <a:lnTo>
                  <a:pt x="3402857" y="2227432"/>
                </a:lnTo>
                <a:lnTo>
                  <a:pt x="3403506" y="2225692"/>
                </a:lnTo>
                <a:lnTo>
                  <a:pt x="3418450" y="2209793"/>
                </a:lnTo>
                <a:close/>
                <a:moveTo>
                  <a:pt x="1675662" y="2200499"/>
                </a:moveTo>
                <a:cubicBezTo>
                  <a:pt x="1670718" y="2222121"/>
                  <a:pt x="1691445" y="2200499"/>
                  <a:pt x="1675662" y="2200499"/>
                </a:cubicBezTo>
                <a:close/>
                <a:moveTo>
                  <a:pt x="633962" y="2198529"/>
                </a:moveTo>
                <a:cubicBezTo>
                  <a:pt x="634328" y="2197974"/>
                  <a:pt x="633223" y="2198792"/>
                  <a:pt x="629229" y="2202396"/>
                </a:cubicBezTo>
                <a:cubicBezTo>
                  <a:pt x="618533" y="2214203"/>
                  <a:pt x="632866" y="2200191"/>
                  <a:pt x="633962" y="2198529"/>
                </a:cubicBezTo>
                <a:close/>
                <a:moveTo>
                  <a:pt x="2799490" y="2197844"/>
                </a:moveTo>
                <a:cubicBezTo>
                  <a:pt x="2767924" y="2202586"/>
                  <a:pt x="2798349" y="2232932"/>
                  <a:pt x="2799490" y="2197844"/>
                </a:cubicBezTo>
                <a:close/>
                <a:moveTo>
                  <a:pt x="1109565" y="2197275"/>
                </a:moveTo>
                <a:cubicBezTo>
                  <a:pt x="1104621" y="2218897"/>
                  <a:pt x="1125158" y="2198413"/>
                  <a:pt x="1109565" y="2197275"/>
                </a:cubicBezTo>
                <a:close/>
                <a:moveTo>
                  <a:pt x="1941692" y="2196896"/>
                </a:moveTo>
                <a:lnTo>
                  <a:pt x="1941540" y="2197569"/>
                </a:lnTo>
                <a:lnTo>
                  <a:pt x="1934749" y="2196937"/>
                </a:lnTo>
                <a:cubicBezTo>
                  <a:pt x="1929071" y="2200654"/>
                  <a:pt x="1929570" y="2214772"/>
                  <a:pt x="1937128" y="2213207"/>
                </a:cubicBezTo>
                <a:cubicBezTo>
                  <a:pt x="1936938" y="2209509"/>
                  <a:pt x="1938412" y="2207517"/>
                  <a:pt x="1939767" y="2205407"/>
                </a:cubicBezTo>
                <a:lnTo>
                  <a:pt x="1941540" y="2197569"/>
                </a:lnTo>
                <a:lnTo>
                  <a:pt x="1942453" y="2197654"/>
                </a:lnTo>
                <a:close/>
                <a:moveTo>
                  <a:pt x="926254" y="2196896"/>
                </a:moveTo>
                <a:cubicBezTo>
                  <a:pt x="922641" y="2198982"/>
                  <a:pt x="922071" y="2200120"/>
                  <a:pt x="923022" y="2202206"/>
                </a:cubicBezTo>
                <a:lnTo>
                  <a:pt x="922071" y="2202017"/>
                </a:lnTo>
                <a:cubicBezTo>
                  <a:pt x="921453" y="2201808"/>
                  <a:pt x="920787" y="2201808"/>
                  <a:pt x="920169" y="2202017"/>
                </a:cubicBezTo>
                <a:cubicBezTo>
                  <a:pt x="913514" y="2206948"/>
                  <a:pt x="916746" y="2214155"/>
                  <a:pt x="920169" y="2220983"/>
                </a:cubicBezTo>
                <a:cubicBezTo>
                  <a:pt x="927059" y="2219105"/>
                  <a:pt x="931124" y="2212031"/>
                  <a:pt x="929247" y="2205146"/>
                </a:cubicBezTo>
                <a:cubicBezTo>
                  <a:pt x="929204" y="2204994"/>
                  <a:pt x="929156" y="2204824"/>
                  <a:pt x="929107" y="2204672"/>
                </a:cubicBezTo>
                <a:cubicBezTo>
                  <a:pt x="933100" y="2204672"/>
                  <a:pt x="935382" y="2202586"/>
                  <a:pt x="926254" y="2196896"/>
                </a:cubicBezTo>
                <a:close/>
                <a:moveTo>
                  <a:pt x="326690" y="2196896"/>
                </a:moveTo>
                <a:cubicBezTo>
                  <a:pt x="309195" y="2204482"/>
                  <a:pt x="347036" y="2209793"/>
                  <a:pt x="326690" y="2196896"/>
                </a:cubicBezTo>
                <a:close/>
                <a:moveTo>
                  <a:pt x="268502" y="2196896"/>
                </a:moveTo>
                <a:cubicBezTo>
                  <a:pt x="262417" y="2196896"/>
                  <a:pt x="253669" y="2196896"/>
                  <a:pt x="252718" y="2202206"/>
                </a:cubicBezTo>
                <a:cubicBezTo>
                  <a:pt x="257663" y="2205241"/>
                  <a:pt x="272115" y="2214155"/>
                  <a:pt x="268502" y="2196896"/>
                </a:cubicBezTo>
                <a:close/>
                <a:moveTo>
                  <a:pt x="1711602" y="2196706"/>
                </a:moveTo>
                <a:cubicBezTo>
                  <a:pt x="1696960" y="2188550"/>
                  <a:pt x="1697150" y="2219087"/>
                  <a:pt x="1706278" y="2217759"/>
                </a:cubicBezTo>
                <a:lnTo>
                  <a:pt x="1706278" y="2217569"/>
                </a:lnTo>
                <a:cubicBezTo>
                  <a:pt x="1707989" y="2210552"/>
                  <a:pt x="1713694" y="2207517"/>
                  <a:pt x="1711602" y="2196706"/>
                </a:cubicBezTo>
                <a:close/>
                <a:moveTo>
                  <a:pt x="1611960" y="2196706"/>
                </a:moveTo>
                <a:cubicBezTo>
                  <a:pt x="1612721" y="2201732"/>
                  <a:pt x="1611295" y="2204672"/>
                  <a:pt x="1609773" y="2207517"/>
                </a:cubicBezTo>
                <a:lnTo>
                  <a:pt x="1607094" y="2217469"/>
                </a:lnTo>
                <a:lnTo>
                  <a:pt x="1606826" y="2217569"/>
                </a:lnTo>
                <a:lnTo>
                  <a:pt x="1607016" y="2217759"/>
                </a:lnTo>
                <a:lnTo>
                  <a:pt x="1607094" y="2217469"/>
                </a:lnTo>
                <a:lnTo>
                  <a:pt x="1616352" y="2214019"/>
                </a:lnTo>
                <a:cubicBezTo>
                  <a:pt x="1626353" y="2206925"/>
                  <a:pt x="1635873" y="2192629"/>
                  <a:pt x="1627743" y="2202017"/>
                </a:cubicBezTo>
                <a:cubicBezTo>
                  <a:pt x="1622027" y="2202112"/>
                  <a:pt x="1616453" y="2200234"/>
                  <a:pt x="1611960" y="2196706"/>
                </a:cubicBezTo>
                <a:close/>
                <a:moveTo>
                  <a:pt x="3316336" y="2196327"/>
                </a:moveTo>
                <a:lnTo>
                  <a:pt x="3316336" y="2212069"/>
                </a:lnTo>
                <a:lnTo>
                  <a:pt x="3324771" y="2208807"/>
                </a:lnTo>
                <a:lnTo>
                  <a:pt x="3324703" y="2209224"/>
                </a:lnTo>
                <a:lnTo>
                  <a:pt x="3325654" y="2208465"/>
                </a:lnTo>
                <a:lnTo>
                  <a:pt x="3324771" y="2208807"/>
                </a:lnTo>
                <a:lnTo>
                  <a:pt x="3326795" y="2196327"/>
                </a:lnTo>
                <a:close/>
                <a:moveTo>
                  <a:pt x="2701737" y="2196259"/>
                </a:moveTo>
                <a:cubicBezTo>
                  <a:pt x="2700656" y="2195829"/>
                  <a:pt x="2699658" y="2197322"/>
                  <a:pt x="2699277" y="2202206"/>
                </a:cubicBezTo>
                <a:cubicBezTo>
                  <a:pt x="2700228" y="2210552"/>
                  <a:pt x="2691100" y="2224777"/>
                  <a:pt x="2700228" y="2212448"/>
                </a:cubicBezTo>
                <a:lnTo>
                  <a:pt x="2699277" y="2212448"/>
                </a:lnTo>
                <a:cubicBezTo>
                  <a:pt x="2708976" y="2216147"/>
                  <a:pt x="2704982" y="2197548"/>
                  <a:pt x="2701737" y="2196259"/>
                </a:cubicBezTo>
                <a:close/>
                <a:moveTo>
                  <a:pt x="3081302" y="2194999"/>
                </a:moveTo>
                <a:cubicBezTo>
                  <a:pt x="3082633" y="2195568"/>
                  <a:pt x="3082633" y="2196706"/>
                  <a:pt x="3082633" y="2196706"/>
                </a:cubicBezTo>
                <a:lnTo>
                  <a:pt x="3081112" y="2196706"/>
                </a:lnTo>
                <a:close/>
                <a:moveTo>
                  <a:pt x="2541827" y="2194809"/>
                </a:moveTo>
                <a:cubicBezTo>
                  <a:pt x="2539355" y="2200310"/>
                  <a:pt x="2533650" y="2202396"/>
                  <a:pt x="2534601" y="2211500"/>
                </a:cubicBezTo>
                <a:cubicBezTo>
                  <a:pt x="2537948" y="2211083"/>
                  <a:pt x="2541314" y="2211898"/>
                  <a:pt x="2544109" y="2213776"/>
                </a:cubicBezTo>
                <a:cubicBezTo>
                  <a:pt x="2548102" y="2211121"/>
                  <a:pt x="2553427" y="2193482"/>
                  <a:pt x="2541827" y="2194809"/>
                </a:cubicBezTo>
                <a:close/>
                <a:moveTo>
                  <a:pt x="722986" y="2193689"/>
                </a:moveTo>
                <a:cubicBezTo>
                  <a:pt x="723441" y="2196019"/>
                  <a:pt x="738095" y="2209604"/>
                  <a:pt x="728681" y="2196516"/>
                </a:cubicBezTo>
                <a:cubicBezTo>
                  <a:pt x="724260" y="2193387"/>
                  <a:pt x="722834" y="2192913"/>
                  <a:pt x="722986" y="2193689"/>
                </a:cubicBezTo>
                <a:close/>
                <a:moveTo>
                  <a:pt x="3159837" y="2193482"/>
                </a:moveTo>
                <a:cubicBezTo>
                  <a:pt x="3158506" y="2194430"/>
                  <a:pt x="3159456" y="2196137"/>
                  <a:pt x="3158506" y="2196327"/>
                </a:cubicBezTo>
                <a:cubicBezTo>
                  <a:pt x="3157555" y="2196516"/>
                  <a:pt x="3154893" y="2198034"/>
                  <a:pt x="3154893" y="2198034"/>
                </a:cubicBezTo>
                <a:lnTo>
                  <a:pt x="3158316" y="2195758"/>
                </a:lnTo>
                <a:close/>
                <a:moveTo>
                  <a:pt x="2655161" y="2193102"/>
                </a:moveTo>
                <a:lnTo>
                  <a:pt x="2656111" y="2200120"/>
                </a:lnTo>
                <a:lnTo>
                  <a:pt x="2656111" y="2207138"/>
                </a:lnTo>
                <a:lnTo>
                  <a:pt x="2661816" y="2206758"/>
                </a:lnTo>
                <a:cubicBezTo>
                  <a:pt x="2664174" y="2206531"/>
                  <a:pt x="2666133" y="2204862"/>
                  <a:pt x="2666760" y="2202586"/>
                </a:cubicBezTo>
                <a:lnTo>
                  <a:pt x="2666760" y="2198603"/>
                </a:lnTo>
                <a:lnTo>
                  <a:pt x="2661055" y="2195947"/>
                </a:lnTo>
                <a:close/>
                <a:moveTo>
                  <a:pt x="3034334" y="2192533"/>
                </a:moveTo>
                <a:cubicBezTo>
                  <a:pt x="3034923" y="2191983"/>
                  <a:pt x="3035836" y="2191983"/>
                  <a:pt x="3036425" y="2192533"/>
                </a:cubicBezTo>
                <a:cubicBezTo>
                  <a:pt x="3036977" y="2193121"/>
                  <a:pt x="3036977" y="2194032"/>
                  <a:pt x="3036425" y="2194620"/>
                </a:cubicBezTo>
                <a:cubicBezTo>
                  <a:pt x="3036368" y="2194695"/>
                  <a:pt x="3036292" y="2194771"/>
                  <a:pt x="3036197" y="2194847"/>
                </a:cubicBezTo>
                <a:cubicBezTo>
                  <a:pt x="3035626" y="2195303"/>
                  <a:pt x="3034790" y="2195189"/>
                  <a:pt x="3034334" y="2194620"/>
                </a:cubicBezTo>
                <a:lnTo>
                  <a:pt x="3034524" y="2194620"/>
                </a:lnTo>
                <a:cubicBezTo>
                  <a:pt x="3034428" y="2194563"/>
                  <a:pt x="3034352" y="2194487"/>
                  <a:pt x="3034276" y="2194411"/>
                </a:cubicBezTo>
                <a:cubicBezTo>
                  <a:pt x="3033763" y="2193880"/>
                  <a:pt x="3033801" y="2193026"/>
                  <a:pt x="3034334" y="2192533"/>
                </a:cubicBezTo>
                <a:close/>
                <a:moveTo>
                  <a:pt x="2140026" y="2191585"/>
                </a:moveTo>
                <a:cubicBezTo>
                  <a:pt x="2124243" y="2196706"/>
                  <a:pt x="2104466" y="2197844"/>
                  <a:pt x="2098381" y="2212448"/>
                </a:cubicBezTo>
                <a:lnTo>
                  <a:pt x="2119116" y="2217713"/>
                </a:lnTo>
                <a:lnTo>
                  <a:pt x="2119108" y="2217759"/>
                </a:lnTo>
                <a:lnTo>
                  <a:pt x="2119298" y="2217759"/>
                </a:lnTo>
                <a:lnTo>
                  <a:pt x="2119116" y="2217713"/>
                </a:lnTo>
                <a:lnTo>
                  <a:pt x="2120665" y="2207748"/>
                </a:lnTo>
                <a:cubicBezTo>
                  <a:pt x="2125835" y="2201187"/>
                  <a:pt x="2139456" y="2202681"/>
                  <a:pt x="2140026" y="2191585"/>
                </a:cubicBezTo>
                <a:close/>
                <a:moveTo>
                  <a:pt x="1643906" y="2191395"/>
                </a:moveTo>
                <a:cubicBezTo>
                  <a:pt x="1638962" y="2213207"/>
                  <a:pt x="1659689" y="2192533"/>
                  <a:pt x="1643906" y="2191395"/>
                </a:cubicBezTo>
                <a:close/>
                <a:moveTo>
                  <a:pt x="1659309" y="2191206"/>
                </a:moveTo>
                <a:cubicBezTo>
                  <a:pt x="1654365" y="2213017"/>
                  <a:pt x="1674902" y="2192344"/>
                  <a:pt x="1659309" y="2191206"/>
                </a:cubicBezTo>
                <a:close/>
                <a:moveTo>
                  <a:pt x="807406" y="2191206"/>
                </a:moveTo>
                <a:cubicBezTo>
                  <a:pt x="802462" y="2213017"/>
                  <a:pt x="822999" y="2192344"/>
                  <a:pt x="807406" y="2191206"/>
                </a:cubicBezTo>
                <a:close/>
                <a:moveTo>
                  <a:pt x="958201" y="2191016"/>
                </a:moveTo>
                <a:cubicBezTo>
                  <a:pt x="941277" y="2207327"/>
                  <a:pt x="977216" y="2199930"/>
                  <a:pt x="958201" y="2191016"/>
                </a:cubicBezTo>
                <a:close/>
                <a:moveTo>
                  <a:pt x="2338549" y="2190826"/>
                </a:moveTo>
                <a:cubicBezTo>
                  <a:pt x="2329992" y="2189499"/>
                  <a:pt x="2325334" y="2191822"/>
                  <a:pt x="2322576" y="2196019"/>
                </a:cubicBezTo>
                <a:lnTo>
                  <a:pt x="2318276" y="2211501"/>
                </a:lnTo>
                <a:lnTo>
                  <a:pt x="2317632" y="2211690"/>
                </a:lnTo>
                <a:lnTo>
                  <a:pt x="2318012" y="2212448"/>
                </a:lnTo>
                <a:lnTo>
                  <a:pt x="2318276" y="2211501"/>
                </a:lnTo>
                <a:lnTo>
                  <a:pt x="2331592" y="2207577"/>
                </a:lnTo>
                <a:cubicBezTo>
                  <a:pt x="2335379" y="2204525"/>
                  <a:pt x="2337998" y="2200035"/>
                  <a:pt x="2338549" y="2194828"/>
                </a:cubicBezTo>
                <a:cubicBezTo>
                  <a:pt x="2338682" y="2193501"/>
                  <a:pt x="2338682" y="2192154"/>
                  <a:pt x="2338549" y="2190826"/>
                </a:cubicBezTo>
                <a:close/>
                <a:moveTo>
                  <a:pt x="3346761" y="2190257"/>
                </a:moveTo>
                <a:cubicBezTo>
                  <a:pt x="3345810" y="2189840"/>
                  <a:pt x="3344707" y="2190257"/>
                  <a:pt x="3344289" y="2191206"/>
                </a:cubicBezTo>
                <a:cubicBezTo>
                  <a:pt x="3343871" y="2192154"/>
                  <a:pt x="3344289" y="2193254"/>
                  <a:pt x="3345240" y="2193671"/>
                </a:cubicBezTo>
                <a:cubicBezTo>
                  <a:pt x="3343909" y="2194620"/>
                  <a:pt x="3344289" y="2191016"/>
                  <a:pt x="3345240" y="2191016"/>
                </a:cubicBezTo>
                <a:close/>
                <a:moveTo>
                  <a:pt x="2586894" y="2189499"/>
                </a:moveTo>
                <a:lnTo>
                  <a:pt x="2586134" y="2189878"/>
                </a:lnTo>
                <a:lnTo>
                  <a:pt x="2586192" y="2189931"/>
                </a:lnTo>
                <a:lnTo>
                  <a:pt x="2584422" y="2191016"/>
                </a:lnTo>
                <a:cubicBezTo>
                  <a:pt x="2584099" y="2192002"/>
                  <a:pt x="2584631" y="2193083"/>
                  <a:pt x="2585639" y="2193406"/>
                </a:cubicBezTo>
                <a:cubicBezTo>
                  <a:pt x="2585734" y="2193444"/>
                  <a:pt x="2585848" y="2193463"/>
                  <a:pt x="2585944" y="2193482"/>
                </a:cubicBezTo>
                <a:cubicBezTo>
                  <a:pt x="2587046" y="2193728"/>
                  <a:pt x="2588130" y="2193045"/>
                  <a:pt x="2588415" y="2191964"/>
                </a:cubicBezTo>
                <a:lnTo>
                  <a:pt x="2586192" y="2189931"/>
                </a:lnTo>
                <a:close/>
                <a:moveTo>
                  <a:pt x="3347692" y="2188244"/>
                </a:moveTo>
                <a:lnTo>
                  <a:pt x="3347712" y="2188361"/>
                </a:lnTo>
                <a:lnTo>
                  <a:pt x="3347638" y="2188312"/>
                </a:lnTo>
                <a:close/>
                <a:moveTo>
                  <a:pt x="859129" y="2187602"/>
                </a:moveTo>
                <a:lnTo>
                  <a:pt x="859141" y="2188123"/>
                </a:lnTo>
                <a:lnTo>
                  <a:pt x="849550" y="2216076"/>
                </a:lnTo>
                <a:cubicBezTo>
                  <a:pt x="845295" y="2224919"/>
                  <a:pt x="841539" y="2233406"/>
                  <a:pt x="842775" y="2242415"/>
                </a:cubicBezTo>
                <a:cubicBezTo>
                  <a:pt x="849241" y="2238907"/>
                  <a:pt x="855992" y="2229139"/>
                  <a:pt x="859795" y="2218281"/>
                </a:cubicBezTo>
                <a:lnTo>
                  <a:pt x="859141" y="2188123"/>
                </a:lnTo>
                <a:lnTo>
                  <a:pt x="859319" y="2187602"/>
                </a:lnTo>
                <a:close/>
                <a:moveTo>
                  <a:pt x="3241414" y="2187223"/>
                </a:moveTo>
                <a:cubicBezTo>
                  <a:pt x="3240273" y="2187507"/>
                  <a:pt x="3239189" y="2187962"/>
                  <a:pt x="3238181" y="2188550"/>
                </a:cubicBezTo>
                <a:cubicBezTo>
                  <a:pt x="3239893" y="2191585"/>
                  <a:pt x="3241414" y="2191964"/>
                  <a:pt x="3241414" y="2193671"/>
                </a:cubicBezTo>
                <a:lnTo>
                  <a:pt x="3240083" y="2193671"/>
                </a:lnTo>
                <a:lnTo>
                  <a:pt x="3235900" y="2194809"/>
                </a:lnTo>
                <a:cubicBezTo>
                  <a:pt x="3234949" y="2194240"/>
                  <a:pt x="3232667" y="2191016"/>
                  <a:pt x="3234949" y="2192913"/>
                </a:cubicBezTo>
                <a:cubicBezTo>
                  <a:pt x="3237231" y="2194809"/>
                  <a:pt x="3235900" y="2192913"/>
                  <a:pt x="3237231" y="2192913"/>
                </a:cubicBezTo>
                <a:lnTo>
                  <a:pt x="3233998" y="2192533"/>
                </a:lnTo>
                <a:cubicBezTo>
                  <a:pt x="3232667" y="2189119"/>
                  <a:pt x="3234188" y="2184567"/>
                  <a:pt x="3241414" y="2187223"/>
                </a:cubicBezTo>
                <a:close/>
                <a:moveTo>
                  <a:pt x="1863537" y="2186464"/>
                </a:moveTo>
                <a:cubicBezTo>
                  <a:pt x="1858023" y="2214155"/>
                  <a:pt x="1879511" y="2192723"/>
                  <a:pt x="1863537" y="2186464"/>
                </a:cubicBezTo>
                <a:close/>
                <a:moveTo>
                  <a:pt x="3115911" y="2185136"/>
                </a:moveTo>
                <a:cubicBezTo>
                  <a:pt x="3116481" y="2184567"/>
                  <a:pt x="3118383" y="2184378"/>
                  <a:pt x="3120475" y="2185136"/>
                </a:cubicBezTo>
                <a:cubicBezTo>
                  <a:pt x="3122566" y="2185895"/>
                  <a:pt x="3122566" y="2187223"/>
                  <a:pt x="3122566" y="2187223"/>
                </a:cubicBezTo>
                <a:cubicBezTo>
                  <a:pt x="3121121" y="2187887"/>
                  <a:pt x="3119448" y="2187887"/>
                  <a:pt x="3118002" y="2187223"/>
                </a:cubicBezTo>
                <a:cubicBezTo>
                  <a:pt x="3115911" y="2186654"/>
                  <a:pt x="3115911" y="2185136"/>
                  <a:pt x="3115911" y="2185136"/>
                </a:cubicBezTo>
                <a:close/>
                <a:moveTo>
                  <a:pt x="846008" y="2185136"/>
                </a:moveTo>
                <a:lnTo>
                  <a:pt x="843536" y="2187033"/>
                </a:lnTo>
                <a:lnTo>
                  <a:pt x="841444" y="2188740"/>
                </a:lnTo>
                <a:close/>
                <a:moveTo>
                  <a:pt x="3347142" y="2184947"/>
                </a:moveTo>
                <a:cubicBezTo>
                  <a:pt x="3347142" y="2183240"/>
                  <a:pt x="3347142" y="2186843"/>
                  <a:pt x="3347142" y="2187981"/>
                </a:cubicBezTo>
                <a:lnTo>
                  <a:pt x="3347638" y="2188312"/>
                </a:lnTo>
                <a:lnTo>
                  <a:pt x="3347142" y="2188930"/>
                </a:lnTo>
                <a:cubicBezTo>
                  <a:pt x="3348853" y="2188930"/>
                  <a:pt x="3347142" y="2192344"/>
                  <a:pt x="3347142" y="2190257"/>
                </a:cubicBezTo>
                <a:cubicBezTo>
                  <a:pt x="3346001" y="2190257"/>
                  <a:pt x="3347142" y="2191775"/>
                  <a:pt x="3347142" y="2192723"/>
                </a:cubicBezTo>
                <a:cubicBezTo>
                  <a:pt x="3347560" y="2192476"/>
                  <a:pt x="3348054" y="2192476"/>
                  <a:pt x="3348472" y="2192723"/>
                </a:cubicBezTo>
                <a:cubicBezTo>
                  <a:pt x="3348282" y="2189688"/>
                  <a:pt x="3353607" y="2186085"/>
                  <a:pt x="3349613" y="2186274"/>
                </a:cubicBezTo>
                <a:lnTo>
                  <a:pt x="3348663" y="2187033"/>
                </a:lnTo>
                <a:lnTo>
                  <a:pt x="3347692" y="2188244"/>
                </a:lnTo>
                <a:close/>
                <a:moveTo>
                  <a:pt x="3245978" y="2184567"/>
                </a:moveTo>
                <a:cubicBezTo>
                  <a:pt x="3247499" y="2185705"/>
                  <a:pt x="3245407" y="2187412"/>
                  <a:pt x="3245788" y="2185895"/>
                </a:cubicBezTo>
                <a:lnTo>
                  <a:pt x="3247309" y="2184567"/>
                </a:lnTo>
                <a:close/>
                <a:moveTo>
                  <a:pt x="2642230" y="2181153"/>
                </a:moveTo>
                <a:cubicBezTo>
                  <a:pt x="2624735" y="2175843"/>
                  <a:pt x="2634053" y="2197465"/>
                  <a:pt x="2631771" y="2207327"/>
                </a:cubicBezTo>
                <a:cubicBezTo>
                  <a:pt x="2649836" y="2210931"/>
                  <a:pt x="2650597" y="2189119"/>
                  <a:pt x="2643181" y="2181153"/>
                </a:cubicBezTo>
                <a:close/>
                <a:moveTo>
                  <a:pt x="662388" y="2181008"/>
                </a:moveTo>
                <a:cubicBezTo>
                  <a:pt x="660914" y="2180656"/>
                  <a:pt x="659227" y="2181106"/>
                  <a:pt x="657182" y="2182860"/>
                </a:cubicBezTo>
                <a:cubicBezTo>
                  <a:pt x="666500" y="2193102"/>
                  <a:pt x="661936" y="2202965"/>
                  <a:pt x="661936" y="2220793"/>
                </a:cubicBezTo>
                <a:cubicBezTo>
                  <a:pt x="670683" y="2220793"/>
                  <a:pt x="679240" y="2209603"/>
                  <a:pt x="676198" y="2204103"/>
                </a:cubicBezTo>
                <a:cubicBezTo>
                  <a:pt x="673536" y="2202396"/>
                  <a:pt x="669923" y="2202775"/>
                  <a:pt x="666500" y="2197275"/>
                </a:cubicBezTo>
                <a:lnTo>
                  <a:pt x="666690" y="2197275"/>
                </a:lnTo>
                <a:cubicBezTo>
                  <a:pt x="666690" y="2193292"/>
                  <a:pt x="673155" y="2195758"/>
                  <a:pt x="673726" y="2192344"/>
                </a:cubicBezTo>
                <a:cubicBezTo>
                  <a:pt x="669305" y="2190352"/>
                  <a:pt x="666809" y="2182066"/>
                  <a:pt x="662388" y="2181008"/>
                </a:cubicBezTo>
                <a:close/>
                <a:moveTo>
                  <a:pt x="1256747" y="2180774"/>
                </a:moveTo>
                <a:cubicBezTo>
                  <a:pt x="1239633" y="2197085"/>
                  <a:pt x="1275762" y="2189688"/>
                  <a:pt x="1256747" y="2180774"/>
                </a:cubicBezTo>
                <a:close/>
                <a:moveTo>
                  <a:pt x="3342197" y="2180584"/>
                </a:moveTo>
                <a:cubicBezTo>
                  <a:pt x="3341437" y="2181153"/>
                  <a:pt x="3343528" y="2181153"/>
                  <a:pt x="3343148" y="2181153"/>
                </a:cubicBezTo>
                <a:lnTo>
                  <a:pt x="3342197" y="2181912"/>
                </a:lnTo>
                <a:cubicBezTo>
                  <a:pt x="3342197" y="2181912"/>
                  <a:pt x="3342197" y="2181912"/>
                  <a:pt x="3342197" y="2183050"/>
                </a:cubicBezTo>
                <a:cubicBezTo>
                  <a:pt x="3342197" y="2184188"/>
                  <a:pt x="3343719" y="2183050"/>
                  <a:pt x="3344479" y="2181912"/>
                </a:cubicBezTo>
                <a:cubicBezTo>
                  <a:pt x="3345240" y="2180774"/>
                  <a:pt x="3342958" y="2180015"/>
                  <a:pt x="3342197" y="2180584"/>
                </a:cubicBezTo>
                <a:close/>
                <a:moveTo>
                  <a:pt x="879285" y="2180584"/>
                </a:moveTo>
                <a:cubicBezTo>
                  <a:pt x="874341" y="2202396"/>
                  <a:pt x="894878" y="2181722"/>
                  <a:pt x="879285" y="2180584"/>
                </a:cubicBezTo>
                <a:close/>
                <a:moveTo>
                  <a:pt x="3346571" y="2177739"/>
                </a:moveTo>
                <a:cubicBezTo>
                  <a:pt x="3348853" y="2179826"/>
                  <a:pt x="3346571" y="2179067"/>
                  <a:pt x="3345430" y="2179257"/>
                </a:cubicBezTo>
                <a:lnTo>
                  <a:pt x="3345430" y="2179446"/>
                </a:lnTo>
                <a:lnTo>
                  <a:pt x="3348441" y="2180621"/>
                </a:lnTo>
                <a:lnTo>
                  <a:pt x="3349233" y="2181842"/>
                </a:lnTo>
                <a:lnTo>
                  <a:pt x="3349233" y="2184188"/>
                </a:lnTo>
                <a:lnTo>
                  <a:pt x="3350755" y="2184188"/>
                </a:lnTo>
                <a:lnTo>
                  <a:pt x="3349233" y="2181842"/>
                </a:lnTo>
                <a:lnTo>
                  <a:pt x="3349233" y="2181533"/>
                </a:lnTo>
                <a:lnTo>
                  <a:pt x="3349804" y="2181153"/>
                </a:lnTo>
                <a:lnTo>
                  <a:pt x="3348441" y="2180621"/>
                </a:lnTo>
                <a:close/>
                <a:moveTo>
                  <a:pt x="266066" y="2177209"/>
                </a:moveTo>
                <a:cubicBezTo>
                  <a:pt x="263641" y="2178617"/>
                  <a:pt x="262084" y="2182813"/>
                  <a:pt x="263177" y="2191585"/>
                </a:cubicBezTo>
                <a:cubicBezTo>
                  <a:pt x="288421" y="2193861"/>
                  <a:pt x="273339" y="2172986"/>
                  <a:pt x="266066" y="2177209"/>
                </a:cubicBezTo>
                <a:close/>
                <a:moveTo>
                  <a:pt x="691981" y="2176791"/>
                </a:moveTo>
                <a:cubicBezTo>
                  <a:pt x="674677" y="2184378"/>
                  <a:pt x="712328" y="2189688"/>
                  <a:pt x="691981" y="2176791"/>
                </a:cubicBezTo>
                <a:close/>
                <a:moveTo>
                  <a:pt x="707764" y="2176412"/>
                </a:moveTo>
                <a:cubicBezTo>
                  <a:pt x="702059" y="2204103"/>
                  <a:pt x="723547" y="2182671"/>
                  <a:pt x="707764" y="2176412"/>
                </a:cubicBezTo>
                <a:close/>
                <a:moveTo>
                  <a:pt x="2579478" y="2176033"/>
                </a:moveTo>
                <a:cubicBezTo>
                  <a:pt x="2574534" y="2197654"/>
                  <a:pt x="2595261" y="2177170"/>
                  <a:pt x="2579478" y="2176033"/>
                </a:cubicBezTo>
                <a:close/>
                <a:moveTo>
                  <a:pt x="1455841" y="2175653"/>
                </a:moveTo>
                <a:cubicBezTo>
                  <a:pt x="1454320" y="2177170"/>
                  <a:pt x="1450326" y="2187033"/>
                  <a:pt x="1455841" y="2187602"/>
                </a:cubicBezTo>
                <a:cubicBezTo>
                  <a:pt x="1457553" y="2181533"/>
                  <a:pt x="1471434" y="2193102"/>
                  <a:pt x="1474857" y="2182860"/>
                </a:cubicBezTo>
                <a:cubicBezTo>
                  <a:pt x="1468011" y="2181153"/>
                  <a:pt x="1465729" y="2175463"/>
                  <a:pt x="1456602" y="2175653"/>
                </a:cubicBezTo>
                <a:close/>
                <a:moveTo>
                  <a:pt x="2488194" y="2175236"/>
                </a:moveTo>
                <a:cubicBezTo>
                  <a:pt x="2482570" y="2179032"/>
                  <a:pt x="2483069" y="2193150"/>
                  <a:pt x="2491055" y="2191585"/>
                </a:cubicBezTo>
                <a:lnTo>
                  <a:pt x="2490675" y="2191395"/>
                </a:lnTo>
                <a:cubicBezTo>
                  <a:pt x="2490675" y="2184757"/>
                  <a:pt x="2497330" y="2184188"/>
                  <a:pt x="2495809" y="2175843"/>
                </a:cubicBezTo>
                <a:cubicBezTo>
                  <a:pt x="2492624" y="2173852"/>
                  <a:pt x="2490069" y="2173970"/>
                  <a:pt x="2488194" y="2175236"/>
                </a:cubicBezTo>
                <a:close/>
                <a:moveTo>
                  <a:pt x="3118002" y="2174705"/>
                </a:moveTo>
                <a:cubicBezTo>
                  <a:pt x="3118592" y="2174155"/>
                  <a:pt x="3119505" y="2174155"/>
                  <a:pt x="3120094" y="2174705"/>
                </a:cubicBezTo>
                <a:cubicBezTo>
                  <a:pt x="3120113" y="2174724"/>
                  <a:pt x="3120132" y="2174743"/>
                  <a:pt x="3120151" y="2174762"/>
                </a:cubicBezTo>
                <a:cubicBezTo>
                  <a:pt x="3120722" y="2175369"/>
                  <a:pt x="3120703" y="2176336"/>
                  <a:pt x="3120094" y="2176905"/>
                </a:cubicBezTo>
                <a:cubicBezTo>
                  <a:pt x="3119486" y="2177493"/>
                  <a:pt x="3118516" y="2177455"/>
                  <a:pt x="3117945" y="2176848"/>
                </a:cubicBezTo>
                <a:cubicBezTo>
                  <a:pt x="3117375" y="2176241"/>
                  <a:pt x="3117394" y="2175274"/>
                  <a:pt x="3118002" y="2174705"/>
                </a:cubicBezTo>
                <a:close/>
                <a:moveTo>
                  <a:pt x="2961693" y="2173188"/>
                </a:moveTo>
                <a:cubicBezTo>
                  <a:pt x="2961693" y="2176791"/>
                  <a:pt x="2959031" y="2180205"/>
                  <a:pt x="2961693" y="2183998"/>
                </a:cubicBezTo>
                <a:cubicBezTo>
                  <a:pt x="2959602" y="2183998"/>
                  <a:pt x="2960553" y="2187412"/>
                  <a:pt x="2958841" y="2188740"/>
                </a:cubicBezTo>
                <a:cubicBezTo>
                  <a:pt x="2960001" y="2189707"/>
                  <a:pt x="2960515" y="2191244"/>
                  <a:pt x="2960172" y="2192723"/>
                </a:cubicBezTo>
                <a:cubicBezTo>
                  <a:pt x="2957890" y="2193671"/>
                  <a:pt x="2957320" y="2200499"/>
                  <a:pt x="2956749" y="2203344"/>
                </a:cubicBezTo>
                <a:lnTo>
                  <a:pt x="2956996" y="2204482"/>
                </a:lnTo>
                <a:lnTo>
                  <a:pt x="2956559" y="2204482"/>
                </a:lnTo>
                <a:cubicBezTo>
                  <a:pt x="2956559" y="2204482"/>
                  <a:pt x="2959221" y="2210172"/>
                  <a:pt x="2956559" y="2210931"/>
                </a:cubicBezTo>
                <a:cubicBezTo>
                  <a:pt x="2956559" y="2212259"/>
                  <a:pt x="2957700" y="2213966"/>
                  <a:pt x="2957890" y="2215293"/>
                </a:cubicBezTo>
                <a:cubicBezTo>
                  <a:pt x="2958080" y="2216621"/>
                  <a:pt x="2957890" y="2215293"/>
                  <a:pt x="2956940" y="2215293"/>
                </a:cubicBezTo>
                <a:cubicBezTo>
                  <a:pt x="2953327" y="2220793"/>
                  <a:pt x="2958271" y="2231605"/>
                  <a:pt x="2952376" y="2235967"/>
                </a:cubicBezTo>
                <a:cubicBezTo>
                  <a:pt x="2955228" y="2240329"/>
                  <a:pt x="2952376" y="2242415"/>
                  <a:pt x="2952376" y="2245829"/>
                </a:cubicBezTo>
                <a:cubicBezTo>
                  <a:pt x="2952376" y="2243933"/>
                  <a:pt x="2952376" y="2245829"/>
                  <a:pt x="2950664" y="2245829"/>
                </a:cubicBezTo>
                <a:cubicBezTo>
                  <a:pt x="2945302" y="2236308"/>
                  <a:pt x="2942792" y="2225440"/>
                  <a:pt x="2943438" y="2214535"/>
                </a:cubicBezTo>
                <a:cubicBezTo>
                  <a:pt x="2944579" y="2219466"/>
                  <a:pt x="2962454" y="2214535"/>
                  <a:pt x="2947812" y="2206948"/>
                </a:cubicBezTo>
                <a:cubicBezTo>
                  <a:pt x="2946880" y="2207745"/>
                  <a:pt x="2946062" y="2208617"/>
                  <a:pt x="2945340" y="2209603"/>
                </a:cubicBezTo>
                <a:cubicBezTo>
                  <a:pt x="2945340" y="2209603"/>
                  <a:pt x="2946671" y="2209603"/>
                  <a:pt x="2947051" y="2209603"/>
                </a:cubicBezTo>
                <a:cubicBezTo>
                  <a:pt x="2947603" y="2210191"/>
                  <a:pt x="2947603" y="2211102"/>
                  <a:pt x="2947051" y="2211690"/>
                </a:cubicBezTo>
                <a:cubicBezTo>
                  <a:pt x="2946462" y="2212240"/>
                  <a:pt x="2945549" y="2212240"/>
                  <a:pt x="2944960" y="2211690"/>
                </a:cubicBezTo>
                <a:cubicBezTo>
                  <a:pt x="2944960" y="2211690"/>
                  <a:pt x="2944960" y="2211690"/>
                  <a:pt x="2944960" y="2210172"/>
                </a:cubicBezTo>
                <a:cubicBezTo>
                  <a:pt x="2944218" y="2211121"/>
                  <a:pt x="2943685" y="2212221"/>
                  <a:pt x="2943438" y="2213396"/>
                </a:cubicBezTo>
                <a:lnTo>
                  <a:pt x="2943438" y="2214535"/>
                </a:lnTo>
                <a:lnTo>
                  <a:pt x="2943438" y="2230087"/>
                </a:lnTo>
                <a:cubicBezTo>
                  <a:pt x="2943553" y="2235986"/>
                  <a:pt x="2944066" y="2241884"/>
                  <a:pt x="2944960" y="2247726"/>
                </a:cubicBezTo>
                <a:cubicBezTo>
                  <a:pt x="2947242" y="2246398"/>
                  <a:pt x="2944960" y="2244691"/>
                  <a:pt x="2947432" y="2243364"/>
                </a:cubicBezTo>
                <a:cubicBezTo>
                  <a:pt x="2951045" y="2247157"/>
                  <a:pt x="2954277" y="2249054"/>
                  <a:pt x="2955038" y="2252468"/>
                </a:cubicBezTo>
                <a:cubicBezTo>
                  <a:pt x="2955038" y="2252468"/>
                  <a:pt x="2953517" y="2250571"/>
                  <a:pt x="2952756" y="2251140"/>
                </a:cubicBezTo>
                <a:cubicBezTo>
                  <a:pt x="2951996" y="2251709"/>
                  <a:pt x="2952756" y="2251140"/>
                  <a:pt x="2952756" y="2252468"/>
                </a:cubicBezTo>
                <a:cubicBezTo>
                  <a:pt x="2952756" y="2253795"/>
                  <a:pt x="2955418" y="2255882"/>
                  <a:pt x="2954277" y="2257399"/>
                </a:cubicBezTo>
                <a:cubicBezTo>
                  <a:pt x="2953136" y="2258916"/>
                  <a:pt x="2952376" y="2255123"/>
                  <a:pt x="2951045" y="2254933"/>
                </a:cubicBezTo>
                <a:cubicBezTo>
                  <a:pt x="2949713" y="2254744"/>
                  <a:pt x="2949713" y="2254933"/>
                  <a:pt x="2949143" y="2254933"/>
                </a:cubicBezTo>
                <a:cubicBezTo>
                  <a:pt x="2948573" y="2254933"/>
                  <a:pt x="2948002" y="2258916"/>
                  <a:pt x="2947622" y="2261382"/>
                </a:cubicBezTo>
                <a:cubicBezTo>
                  <a:pt x="2947242" y="2263848"/>
                  <a:pt x="2947622" y="2261382"/>
                  <a:pt x="2946481" y="2261382"/>
                </a:cubicBezTo>
                <a:cubicBezTo>
                  <a:pt x="2945340" y="2261382"/>
                  <a:pt x="2946481" y="2262710"/>
                  <a:pt x="2946481" y="2263279"/>
                </a:cubicBezTo>
                <a:cubicBezTo>
                  <a:pt x="2946481" y="2263848"/>
                  <a:pt x="2948383" y="2265365"/>
                  <a:pt x="2947622" y="2266124"/>
                </a:cubicBezTo>
                <a:cubicBezTo>
                  <a:pt x="2943058" y="2266124"/>
                  <a:pt x="2942107" y="2270107"/>
                  <a:pt x="2938114" y="2266124"/>
                </a:cubicBezTo>
                <a:cubicBezTo>
                  <a:pt x="2936783" y="2266124"/>
                  <a:pt x="2938114" y="2268400"/>
                  <a:pt x="2936593" y="2269348"/>
                </a:cubicBezTo>
                <a:cubicBezTo>
                  <a:pt x="2934881" y="2267072"/>
                  <a:pt x="2936593" y="2269348"/>
                  <a:pt x="2934121" y="2270865"/>
                </a:cubicBezTo>
                <a:cubicBezTo>
                  <a:pt x="2931078" y="2265555"/>
                  <a:pt x="2930888" y="2261951"/>
                  <a:pt x="2927846" y="2258727"/>
                </a:cubicBezTo>
                <a:cubicBezTo>
                  <a:pt x="2927674" y="2263506"/>
                  <a:pt x="2928131" y="2268286"/>
                  <a:pt x="2929176" y="2272951"/>
                </a:cubicBezTo>
                <a:cubicBezTo>
                  <a:pt x="2930508" y="2271814"/>
                  <a:pt x="2931839" y="2277693"/>
                  <a:pt x="2930888" y="2279590"/>
                </a:cubicBezTo>
                <a:cubicBezTo>
                  <a:pt x="2927085" y="2281297"/>
                  <a:pt x="2926324" y="2283952"/>
                  <a:pt x="2922711" y="2279590"/>
                </a:cubicBezTo>
                <a:cubicBezTo>
                  <a:pt x="2922464" y="2273483"/>
                  <a:pt x="2920829" y="2267527"/>
                  <a:pt x="2917957" y="2262141"/>
                </a:cubicBezTo>
                <a:cubicBezTo>
                  <a:pt x="2918718" y="2254895"/>
                  <a:pt x="2918718" y="2247574"/>
                  <a:pt x="2917957" y="2240329"/>
                </a:cubicBezTo>
                <a:cubicBezTo>
                  <a:pt x="2916816" y="2240329"/>
                  <a:pt x="2917957" y="2237294"/>
                  <a:pt x="2915866" y="2237674"/>
                </a:cubicBezTo>
                <a:cubicBezTo>
                  <a:pt x="2913774" y="2238053"/>
                  <a:pt x="2917006" y="2242415"/>
                  <a:pt x="2914344" y="2242605"/>
                </a:cubicBezTo>
                <a:cubicBezTo>
                  <a:pt x="2912614" y="2249035"/>
                  <a:pt x="2910522" y="2255370"/>
                  <a:pt x="2908069" y="2261572"/>
                </a:cubicBezTo>
                <a:cubicBezTo>
                  <a:pt x="2908069" y="2261572"/>
                  <a:pt x="2908069" y="2263279"/>
                  <a:pt x="2909210" y="2264227"/>
                </a:cubicBezTo>
                <a:cubicBezTo>
                  <a:pt x="2910351" y="2265175"/>
                  <a:pt x="2909210" y="2266693"/>
                  <a:pt x="2908069" y="2267451"/>
                </a:cubicBezTo>
                <a:cubicBezTo>
                  <a:pt x="2906928" y="2268210"/>
                  <a:pt x="2910351" y="2271434"/>
                  <a:pt x="2911872" y="2274279"/>
                </a:cubicBezTo>
                <a:cubicBezTo>
                  <a:pt x="2913394" y="2277124"/>
                  <a:pt x="2911872" y="2280349"/>
                  <a:pt x="2913394" y="2282245"/>
                </a:cubicBezTo>
                <a:cubicBezTo>
                  <a:pt x="2914915" y="2284142"/>
                  <a:pt x="2917767" y="2286418"/>
                  <a:pt x="2917957" y="2290021"/>
                </a:cubicBezTo>
                <a:cubicBezTo>
                  <a:pt x="2919098" y="2287556"/>
                  <a:pt x="2920810" y="2287935"/>
                  <a:pt x="2920619" y="2284900"/>
                </a:cubicBezTo>
                <a:cubicBezTo>
                  <a:pt x="2921494" y="2285488"/>
                  <a:pt x="2922464" y="2285944"/>
                  <a:pt x="2923472" y="2286228"/>
                </a:cubicBezTo>
                <a:cubicBezTo>
                  <a:pt x="2926552" y="2283857"/>
                  <a:pt x="2930032" y="2282055"/>
                  <a:pt x="2933740" y="2280918"/>
                </a:cubicBezTo>
                <a:lnTo>
                  <a:pt x="2935832" y="2283573"/>
                </a:lnTo>
                <a:cubicBezTo>
                  <a:pt x="2937163" y="2282435"/>
                  <a:pt x="2935832" y="2281297"/>
                  <a:pt x="2937543" y="2280349"/>
                </a:cubicBezTo>
                <a:lnTo>
                  <a:pt x="2940016" y="2280349"/>
                </a:lnTo>
                <a:lnTo>
                  <a:pt x="2940016" y="2285090"/>
                </a:lnTo>
                <a:lnTo>
                  <a:pt x="2941347" y="2285090"/>
                </a:lnTo>
                <a:cubicBezTo>
                  <a:pt x="2942297" y="2285090"/>
                  <a:pt x="2941537" y="2285280"/>
                  <a:pt x="2942488" y="2285280"/>
                </a:cubicBezTo>
                <a:lnTo>
                  <a:pt x="2942488" y="2284331"/>
                </a:lnTo>
                <a:lnTo>
                  <a:pt x="2940663" y="2279990"/>
                </a:lnTo>
                <a:lnTo>
                  <a:pt x="2943819" y="2277504"/>
                </a:lnTo>
                <a:cubicBezTo>
                  <a:pt x="2946100" y="2277883"/>
                  <a:pt x="2943819" y="2279590"/>
                  <a:pt x="2945910" y="2280728"/>
                </a:cubicBezTo>
                <a:cubicBezTo>
                  <a:pt x="2948002" y="2281866"/>
                  <a:pt x="2945910" y="2279210"/>
                  <a:pt x="2945910" y="2278641"/>
                </a:cubicBezTo>
                <a:cubicBezTo>
                  <a:pt x="2947394" y="2280728"/>
                  <a:pt x="2949124" y="2282643"/>
                  <a:pt x="2951045" y="2284331"/>
                </a:cubicBezTo>
                <a:cubicBezTo>
                  <a:pt x="2949713" y="2281107"/>
                  <a:pt x="2951045" y="2277693"/>
                  <a:pt x="2952186" y="2273521"/>
                </a:cubicBezTo>
                <a:cubicBezTo>
                  <a:pt x="2952186" y="2273521"/>
                  <a:pt x="2954848" y="2276555"/>
                  <a:pt x="2954658" y="2275227"/>
                </a:cubicBezTo>
                <a:cubicBezTo>
                  <a:pt x="2954467" y="2273900"/>
                  <a:pt x="2951425" y="2272003"/>
                  <a:pt x="2952186" y="2270486"/>
                </a:cubicBezTo>
                <a:cubicBezTo>
                  <a:pt x="2952946" y="2268968"/>
                  <a:pt x="2952186" y="2268400"/>
                  <a:pt x="2953897" y="2269158"/>
                </a:cubicBezTo>
                <a:cubicBezTo>
                  <a:pt x="2955608" y="2269917"/>
                  <a:pt x="2953897" y="2271245"/>
                  <a:pt x="2953897" y="2272572"/>
                </a:cubicBezTo>
                <a:cubicBezTo>
                  <a:pt x="2953897" y="2273900"/>
                  <a:pt x="2956179" y="2272572"/>
                  <a:pt x="2955608" y="2272572"/>
                </a:cubicBezTo>
                <a:cubicBezTo>
                  <a:pt x="2955038" y="2272572"/>
                  <a:pt x="2955608" y="2269727"/>
                  <a:pt x="2955608" y="2268400"/>
                </a:cubicBezTo>
                <a:cubicBezTo>
                  <a:pt x="2955608" y="2267072"/>
                  <a:pt x="2957130" y="2271434"/>
                  <a:pt x="2958271" y="2271055"/>
                </a:cubicBezTo>
                <a:cubicBezTo>
                  <a:pt x="2959412" y="2270676"/>
                  <a:pt x="2958271" y="2268400"/>
                  <a:pt x="2958271" y="2267451"/>
                </a:cubicBezTo>
                <a:cubicBezTo>
                  <a:pt x="2957681" y="2265156"/>
                  <a:pt x="2958594" y="2262729"/>
                  <a:pt x="2960553" y="2261382"/>
                </a:cubicBezTo>
                <a:cubicBezTo>
                  <a:pt x="2959412" y="2259296"/>
                  <a:pt x="2960553" y="2257020"/>
                  <a:pt x="2962644" y="2257209"/>
                </a:cubicBezTo>
                <a:cubicBezTo>
                  <a:pt x="2961408" y="2248598"/>
                  <a:pt x="2961408" y="2239836"/>
                  <a:pt x="2962644" y="2231225"/>
                </a:cubicBezTo>
                <a:cubicBezTo>
                  <a:pt x="2963120" y="2231472"/>
                  <a:pt x="2963690" y="2231472"/>
                  <a:pt x="2964166" y="2231225"/>
                </a:cubicBezTo>
                <a:cubicBezTo>
                  <a:pt x="2964166" y="2228570"/>
                  <a:pt x="2961884" y="2226673"/>
                  <a:pt x="2964166" y="2225725"/>
                </a:cubicBezTo>
                <a:cubicBezTo>
                  <a:pt x="2964166" y="2224587"/>
                  <a:pt x="2962834" y="2223449"/>
                  <a:pt x="2963215" y="2222311"/>
                </a:cubicBezTo>
                <a:cubicBezTo>
                  <a:pt x="2963595" y="2221173"/>
                  <a:pt x="2963215" y="2223638"/>
                  <a:pt x="2964546" y="2222311"/>
                </a:cubicBezTo>
                <a:cubicBezTo>
                  <a:pt x="2965877" y="2220983"/>
                  <a:pt x="2963215" y="2220414"/>
                  <a:pt x="2964546" y="2219655"/>
                </a:cubicBezTo>
                <a:cubicBezTo>
                  <a:pt x="2965877" y="2218897"/>
                  <a:pt x="2965877" y="2218138"/>
                  <a:pt x="2966637" y="2216810"/>
                </a:cubicBezTo>
                <a:cubicBezTo>
                  <a:pt x="2963785" y="2216810"/>
                  <a:pt x="2964926" y="2211500"/>
                  <a:pt x="2966637" y="2212448"/>
                </a:cubicBezTo>
                <a:cubicBezTo>
                  <a:pt x="2964166" y="2206379"/>
                  <a:pt x="2967969" y="2202965"/>
                  <a:pt x="2966637" y="2197275"/>
                </a:cubicBezTo>
                <a:cubicBezTo>
                  <a:pt x="2966637" y="2197275"/>
                  <a:pt x="2967779" y="2199361"/>
                  <a:pt x="2968539" y="2198223"/>
                </a:cubicBezTo>
                <a:cubicBezTo>
                  <a:pt x="2967684" y="2195853"/>
                  <a:pt x="2967684" y="2194857"/>
                  <a:pt x="2967898" y="2193885"/>
                </a:cubicBezTo>
                <a:lnTo>
                  <a:pt x="2968462" y="2190192"/>
                </a:lnTo>
                <a:lnTo>
                  <a:pt x="2970821" y="2194999"/>
                </a:lnTo>
                <a:lnTo>
                  <a:pt x="2968539" y="2189688"/>
                </a:lnTo>
                <a:lnTo>
                  <a:pt x="2968462" y="2190192"/>
                </a:lnTo>
                <a:lnTo>
                  <a:pt x="2966447" y="2186085"/>
                </a:lnTo>
                <a:lnTo>
                  <a:pt x="2967018" y="2185136"/>
                </a:lnTo>
                <a:lnTo>
                  <a:pt x="2965306" y="2185136"/>
                </a:lnTo>
                <a:cubicBezTo>
                  <a:pt x="2963785" y="2182671"/>
                  <a:pt x="2964166" y="2180015"/>
                  <a:pt x="2966447" y="2179446"/>
                </a:cubicBezTo>
                <a:lnTo>
                  <a:pt x="2965306" y="2178119"/>
                </a:lnTo>
                <a:cubicBezTo>
                  <a:pt x="2967208" y="2178119"/>
                  <a:pt x="2966828" y="2174515"/>
                  <a:pt x="2965306" y="2174705"/>
                </a:cubicBezTo>
                <a:cubicBezTo>
                  <a:pt x="2963785" y="2174894"/>
                  <a:pt x="2962264" y="2176981"/>
                  <a:pt x="2963215" y="2178119"/>
                </a:cubicBezTo>
                <a:cubicBezTo>
                  <a:pt x="2963215" y="2176412"/>
                  <a:pt x="2961123" y="2175084"/>
                  <a:pt x="2963215" y="2175084"/>
                </a:cubicBezTo>
                <a:close/>
                <a:moveTo>
                  <a:pt x="1695338" y="2172651"/>
                </a:moveTo>
                <a:cubicBezTo>
                  <a:pt x="1695713" y="2172074"/>
                  <a:pt x="1694631" y="2172856"/>
                  <a:pt x="1690685" y="2176412"/>
                </a:cubicBezTo>
                <a:cubicBezTo>
                  <a:pt x="1679989" y="2188361"/>
                  <a:pt x="1694215" y="2174385"/>
                  <a:pt x="1695338" y="2172651"/>
                </a:cubicBezTo>
                <a:close/>
                <a:moveTo>
                  <a:pt x="3089859" y="2172619"/>
                </a:moveTo>
                <a:lnTo>
                  <a:pt x="3091951" y="2175084"/>
                </a:lnTo>
                <a:cubicBezTo>
                  <a:pt x="3092046" y="2176222"/>
                  <a:pt x="3092046" y="2177360"/>
                  <a:pt x="3091951" y="2178498"/>
                </a:cubicBezTo>
                <a:lnTo>
                  <a:pt x="3089859" y="2178308"/>
                </a:lnTo>
                <a:close/>
                <a:moveTo>
                  <a:pt x="3344839" y="2172542"/>
                </a:moveTo>
                <a:lnTo>
                  <a:pt x="3345240" y="2172808"/>
                </a:lnTo>
                <a:lnTo>
                  <a:pt x="3344740" y="2172697"/>
                </a:lnTo>
                <a:close/>
                <a:moveTo>
                  <a:pt x="3420732" y="2172049"/>
                </a:moveTo>
                <a:lnTo>
                  <a:pt x="3422063" y="2176222"/>
                </a:lnTo>
                <a:lnTo>
                  <a:pt x="3418640" y="2176222"/>
                </a:lnTo>
                <a:cubicBezTo>
                  <a:pt x="3418583" y="2174572"/>
                  <a:pt x="3419382" y="2172998"/>
                  <a:pt x="3420732" y="2172049"/>
                </a:cubicBezTo>
                <a:close/>
                <a:moveTo>
                  <a:pt x="2736738" y="2170911"/>
                </a:moveTo>
                <a:lnTo>
                  <a:pt x="2735787" y="2174325"/>
                </a:lnTo>
                <a:cubicBezTo>
                  <a:pt x="2735787" y="2176412"/>
                  <a:pt x="2737499" y="2179636"/>
                  <a:pt x="2740731" y="2181912"/>
                </a:cubicBezTo>
                <a:cubicBezTo>
                  <a:pt x="2743032" y="2183619"/>
                  <a:pt x="2745523" y="2185080"/>
                  <a:pt x="2748147" y="2186274"/>
                </a:cubicBezTo>
                <a:cubicBezTo>
                  <a:pt x="2748147" y="2186274"/>
                  <a:pt x="2750429" y="2183998"/>
                  <a:pt x="2751190" y="2180584"/>
                </a:cubicBezTo>
                <a:lnTo>
                  <a:pt x="2752711" y="2174705"/>
                </a:lnTo>
                <a:close/>
                <a:moveTo>
                  <a:pt x="2067119" y="2170782"/>
                </a:moveTo>
                <a:cubicBezTo>
                  <a:pt x="2064985" y="2170995"/>
                  <a:pt x="2063060" y="2172572"/>
                  <a:pt x="2061871" y="2176033"/>
                </a:cubicBezTo>
                <a:cubicBezTo>
                  <a:pt x="2074421" y="2173946"/>
                  <a:pt x="2059019" y="2199741"/>
                  <a:pt x="2077654" y="2191585"/>
                </a:cubicBezTo>
                <a:cubicBezTo>
                  <a:pt x="2081791" y="2181770"/>
                  <a:pt x="2073519" y="2170141"/>
                  <a:pt x="2067119" y="2170782"/>
                </a:cubicBezTo>
                <a:close/>
                <a:moveTo>
                  <a:pt x="3346001" y="2170722"/>
                </a:moveTo>
                <a:lnTo>
                  <a:pt x="3344839" y="2172542"/>
                </a:lnTo>
                <a:lnTo>
                  <a:pt x="3344669" y="2172429"/>
                </a:lnTo>
                <a:lnTo>
                  <a:pt x="3343528" y="2172429"/>
                </a:lnTo>
                <a:lnTo>
                  <a:pt x="3342197" y="2172429"/>
                </a:lnTo>
                <a:cubicBezTo>
                  <a:pt x="3341437" y="2172429"/>
                  <a:pt x="3342197" y="2172429"/>
                  <a:pt x="3342197" y="2173756"/>
                </a:cubicBezTo>
                <a:cubicBezTo>
                  <a:pt x="3342197" y="2175084"/>
                  <a:pt x="3342197" y="2175463"/>
                  <a:pt x="3343528" y="2173756"/>
                </a:cubicBezTo>
                <a:cubicBezTo>
                  <a:pt x="3344859" y="2172049"/>
                  <a:pt x="3343528" y="2172808"/>
                  <a:pt x="3343528" y="2172429"/>
                </a:cubicBezTo>
                <a:lnTo>
                  <a:pt x="3344740" y="2172697"/>
                </a:lnTo>
                <a:lnTo>
                  <a:pt x="3344669" y="2172808"/>
                </a:lnTo>
                <a:lnTo>
                  <a:pt x="3345240" y="2172808"/>
                </a:lnTo>
                <a:lnTo>
                  <a:pt x="3347712" y="2172808"/>
                </a:lnTo>
                <a:cubicBezTo>
                  <a:pt x="3348472" y="2170911"/>
                  <a:pt x="3348472" y="2170911"/>
                  <a:pt x="3349233" y="2170722"/>
                </a:cubicBezTo>
                <a:lnTo>
                  <a:pt x="3347902" y="2170722"/>
                </a:lnTo>
                <a:cubicBezTo>
                  <a:pt x="3347313" y="2170418"/>
                  <a:pt x="3346590" y="2170418"/>
                  <a:pt x="3346001" y="2170722"/>
                </a:cubicBezTo>
                <a:close/>
                <a:moveTo>
                  <a:pt x="1895294" y="2170532"/>
                </a:moveTo>
                <a:cubicBezTo>
                  <a:pt x="1890350" y="2192154"/>
                  <a:pt x="1911077" y="2171480"/>
                  <a:pt x="1895294" y="2170532"/>
                </a:cubicBezTo>
                <a:close/>
                <a:moveTo>
                  <a:pt x="429564" y="2169015"/>
                </a:moveTo>
                <a:cubicBezTo>
                  <a:pt x="422318" y="2169015"/>
                  <a:pt x="416444" y="2174875"/>
                  <a:pt x="416444" y="2182102"/>
                </a:cubicBezTo>
                <a:cubicBezTo>
                  <a:pt x="416126" y="2189328"/>
                  <a:pt x="421736" y="2195435"/>
                  <a:pt x="428975" y="2195758"/>
                </a:cubicBezTo>
                <a:cubicBezTo>
                  <a:pt x="429298" y="2195758"/>
                  <a:pt x="429621" y="2195777"/>
                  <a:pt x="429945" y="2195758"/>
                </a:cubicBezTo>
                <a:lnTo>
                  <a:pt x="429564" y="2195189"/>
                </a:lnTo>
                <a:cubicBezTo>
                  <a:pt x="436811" y="2195189"/>
                  <a:pt x="442685" y="2189328"/>
                  <a:pt x="442685" y="2182102"/>
                </a:cubicBezTo>
                <a:cubicBezTo>
                  <a:pt x="442685" y="2174875"/>
                  <a:pt x="436811" y="2169015"/>
                  <a:pt x="429564" y="2169015"/>
                </a:cubicBezTo>
                <a:close/>
                <a:moveTo>
                  <a:pt x="3672509" y="2167246"/>
                </a:moveTo>
                <a:cubicBezTo>
                  <a:pt x="3672963" y="2169548"/>
                  <a:pt x="3687617" y="2183240"/>
                  <a:pt x="3678204" y="2170153"/>
                </a:cubicBezTo>
                <a:cubicBezTo>
                  <a:pt x="3673783" y="2166976"/>
                  <a:pt x="3672357" y="2166478"/>
                  <a:pt x="3672509" y="2167246"/>
                </a:cubicBezTo>
                <a:close/>
                <a:moveTo>
                  <a:pt x="1727005" y="2166549"/>
                </a:moveTo>
                <a:cubicBezTo>
                  <a:pt x="1722061" y="2188171"/>
                  <a:pt x="1742788" y="2167687"/>
                  <a:pt x="1727005" y="2166549"/>
                </a:cubicBezTo>
                <a:close/>
                <a:moveTo>
                  <a:pt x="1946826" y="2166360"/>
                </a:moveTo>
                <a:cubicBezTo>
                  <a:pt x="1941882" y="2187981"/>
                  <a:pt x="1962609" y="2167497"/>
                  <a:pt x="1946826" y="2166360"/>
                </a:cubicBezTo>
                <a:close/>
                <a:moveTo>
                  <a:pt x="1826077" y="2165980"/>
                </a:moveTo>
                <a:cubicBezTo>
                  <a:pt x="1821132" y="2187602"/>
                  <a:pt x="1841669" y="2167118"/>
                  <a:pt x="1826077" y="2165980"/>
                </a:cubicBezTo>
                <a:close/>
                <a:moveTo>
                  <a:pt x="54195" y="2165601"/>
                </a:moveTo>
                <a:cubicBezTo>
                  <a:pt x="44877" y="2168446"/>
                  <a:pt x="32327" y="2168256"/>
                  <a:pt x="27953" y="2176033"/>
                </a:cubicBezTo>
                <a:cubicBezTo>
                  <a:pt x="35369" y="2177360"/>
                  <a:pt x="36890" y="2184567"/>
                  <a:pt x="43736" y="2186464"/>
                </a:cubicBezTo>
                <a:cubicBezTo>
                  <a:pt x="39933" y="2172239"/>
                  <a:pt x="54005" y="2176033"/>
                  <a:pt x="54195" y="2165601"/>
                </a:cubicBezTo>
                <a:close/>
                <a:moveTo>
                  <a:pt x="3342958" y="2165032"/>
                </a:moveTo>
                <a:cubicBezTo>
                  <a:pt x="3342958" y="2166360"/>
                  <a:pt x="3342578" y="2166360"/>
                  <a:pt x="3342958" y="2166360"/>
                </a:cubicBezTo>
                <a:lnTo>
                  <a:pt x="3343740" y="2166360"/>
                </a:lnTo>
                <a:lnTo>
                  <a:pt x="3344479" y="2169015"/>
                </a:lnTo>
                <a:cubicBezTo>
                  <a:pt x="3344669" y="2170342"/>
                  <a:pt x="3345620" y="2168446"/>
                  <a:pt x="3346761" y="2167877"/>
                </a:cubicBezTo>
                <a:lnTo>
                  <a:pt x="3345430" y="2167877"/>
                </a:lnTo>
                <a:cubicBezTo>
                  <a:pt x="3345430" y="2166739"/>
                  <a:pt x="3344289" y="2167877"/>
                  <a:pt x="3344289" y="2166360"/>
                </a:cubicBezTo>
                <a:lnTo>
                  <a:pt x="3343740" y="2166360"/>
                </a:lnTo>
                <a:lnTo>
                  <a:pt x="3343647" y="2166028"/>
                </a:lnTo>
                <a:cubicBezTo>
                  <a:pt x="3343291" y="2165032"/>
                  <a:pt x="3342958" y="2164368"/>
                  <a:pt x="3342958" y="2165032"/>
                </a:cubicBezTo>
                <a:close/>
                <a:moveTo>
                  <a:pt x="1428078" y="2164463"/>
                </a:moveTo>
                <a:cubicBezTo>
                  <a:pt x="1424465" y="2178498"/>
                  <a:pt x="1450517" y="2186464"/>
                  <a:pt x="1451848" y="2181153"/>
                </a:cubicBezTo>
                <a:cubicBezTo>
                  <a:pt x="1440629" y="2178688"/>
                  <a:pt x="1437586" y="2168256"/>
                  <a:pt x="1428078" y="2164463"/>
                </a:cubicBezTo>
                <a:close/>
                <a:moveTo>
                  <a:pt x="2700228" y="2162187"/>
                </a:moveTo>
                <a:lnTo>
                  <a:pt x="2701749" y="2166739"/>
                </a:lnTo>
                <a:cubicBezTo>
                  <a:pt x="2703042" y="2169755"/>
                  <a:pt x="2705742" y="2171955"/>
                  <a:pt x="2708975" y="2172619"/>
                </a:cubicBezTo>
                <a:lnTo>
                  <a:pt x="2714680" y="2174136"/>
                </a:lnTo>
                <a:lnTo>
                  <a:pt x="2716581" y="2166170"/>
                </a:lnTo>
                <a:close/>
                <a:moveTo>
                  <a:pt x="1727956" y="2162187"/>
                </a:moveTo>
                <a:cubicBezTo>
                  <a:pt x="1732050" y="2168977"/>
                  <a:pt x="1736828" y="2175331"/>
                  <a:pt x="1742217" y="2181153"/>
                </a:cubicBezTo>
                <a:cubicBezTo>
                  <a:pt x="1742217" y="2182671"/>
                  <a:pt x="1740316" y="2183619"/>
                  <a:pt x="1737654" y="2182860"/>
                </a:cubicBezTo>
                <a:lnTo>
                  <a:pt x="1737654" y="2193292"/>
                </a:lnTo>
                <a:cubicBezTo>
                  <a:pt x="1744119" y="2197465"/>
                  <a:pt x="1747922" y="2193292"/>
                  <a:pt x="1748873" y="2187981"/>
                </a:cubicBezTo>
                <a:cubicBezTo>
                  <a:pt x="1775217" y="2211898"/>
                  <a:pt x="1807426" y="2228456"/>
                  <a:pt x="1842240" y="2235967"/>
                </a:cubicBezTo>
                <a:cubicBezTo>
                  <a:pt x="1838627" y="2252847"/>
                  <a:pt x="1851938" y="2241467"/>
                  <a:pt x="1846994" y="2235967"/>
                </a:cubicBezTo>
                <a:lnTo>
                  <a:pt x="1858403" y="2238053"/>
                </a:lnTo>
                <a:cubicBezTo>
                  <a:pt x="1850797" y="2246019"/>
                  <a:pt x="1878560" y="2241088"/>
                  <a:pt x="1863157" y="2234260"/>
                </a:cubicBezTo>
                <a:lnTo>
                  <a:pt x="1859924" y="2236725"/>
                </a:lnTo>
                <a:cubicBezTo>
                  <a:pt x="1831802" y="2190807"/>
                  <a:pt x="1781903" y="2162623"/>
                  <a:pt x="1727956" y="2162187"/>
                </a:cubicBezTo>
                <a:close/>
                <a:moveTo>
                  <a:pt x="1504141" y="2162187"/>
                </a:moveTo>
                <a:cubicBezTo>
                  <a:pt x="1504141" y="2163704"/>
                  <a:pt x="1498246" y="2171291"/>
                  <a:pt x="1504141" y="2171670"/>
                </a:cubicBezTo>
                <a:cubicBezTo>
                  <a:pt x="1502239" y="2166549"/>
                  <a:pt x="1511367" y="2162187"/>
                  <a:pt x="1504141" y="2162187"/>
                </a:cubicBezTo>
                <a:close/>
                <a:moveTo>
                  <a:pt x="2815082" y="2161238"/>
                </a:moveTo>
                <a:cubicBezTo>
                  <a:pt x="2782756" y="2161238"/>
                  <a:pt x="2805194" y="2183998"/>
                  <a:pt x="2815082" y="2161238"/>
                </a:cubicBezTo>
                <a:close/>
                <a:moveTo>
                  <a:pt x="2523762" y="2161238"/>
                </a:moveTo>
                <a:cubicBezTo>
                  <a:pt x="2503606" y="2156307"/>
                  <a:pt x="2499042" y="2191395"/>
                  <a:pt x="2518057" y="2190068"/>
                </a:cubicBezTo>
                <a:lnTo>
                  <a:pt x="2519008" y="2189878"/>
                </a:lnTo>
                <a:cubicBezTo>
                  <a:pt x="2520720" y="2179826"/>
                  <a:pt x="2529467" y="2172049"/>
                  <a:pt x="2523762" y="2161238"/>
                </a:cubicBezTo>
                <a:close/>
                <a:moveTo>
                  <a:pt x="3341817" y="2161049"/>
                </a:moveTo>
                <a:cubicBezTo>
                  <a:pt x="3342768" y="2161049"/>
                  <a:pt x="3340486" y="2162566"/>
                  <a:pt x="3341817" y="2163515"/>
                </a:cubicBezTo>
                <a:cubicBezTo>
                  <a:pt x="3343148" y="2164463"/>
                  <a:pt x="3343909" y="2164463"/>
                  <a:pt x="3344669" y="2162377"/>
                </a:cubicBezTo>
                <a:cubicBezTo>
                  <a:pt x="3344669" y="2162377"/>
                  <a:pt x="3344669" y="2164083"/>
                  <a:pt x="3346191" y="2163515"/>
                </a:cubicBezTo>
                <a:cubicBezTo>
                  <a:pt x="3347712" y="2162946"/>
                  <a:pt x="3346191" y="2163515"/>
                  <a:pt x="3347332" y="2163515"/>
                </a:cubicBezTo>
                <a:cubicBezTo>
                  <a:pt x="3348472" y="2163515"/>
                  <a:pt x="3346761" y="2162187"/>
                  <a:pt x="3343148" y="2161049"/>
                </a:cubicBezTo>
                <a:close/>
                <a:moveTo>
                  <a:pt x="2150865" y="2159721"/>
                </a:moveTo>
                <a:cubicBezTo>
                  <a:pt x="2151435" y="2173756"/>
                  <a:pt x="2151815" y="2187223"/>
                  <a:pt x="2166457" y="2186464"/>
                </a:cubicBezTo>
                <a:lnTo>
                  <a:pt x="2166457" y="2185895"/>
                </a:lnTo>
                <a:cubicBezTo>
                  <a:pt x="2168929" y="2169584"/>
                  <a:pt x="2159992" y="2164652"/>
                  <a:pt x="2150865" y="2159721"/>
                </a:cubicBezTo>
                <a:close/>
                <a:moveTo>
                  <a:pt x="2351626" y="2156429"/>
                </a:moveTo>
                <a:cubicBezTo>
                  <a:pt x="2349210" y="2157860"/>
                  <a:pt x="2347677" y="2162092"/>
                  <a:pt x="2348818" y="2170911"/>
                </a:cubicBezTo>
                <a:cubicBezTo>
                  <a:pt x="2374062" y="2173045"/>
                  <a:pt x="2358873" y="2152135"/>
                  <a:pt x="2351626" y="2156429"/>
                </a:cubicBezTo>
                <a:close/>
                <a:moveTo>
                  <a:pt x="623524" y="2155928"/>
                </a:moveTo>
                <a:lnTo>
                  <a:pt x="623524" y="2156687"/>
                </a:lnTo>
                <a:lnTo>
                  <a:pt x="623424" y="2155947"/>
                </a:lnTo>
                <a:close/>
                <a:moveTo>
                  <a:pt x="3094993" y="2155549"/>
                </a:moveTo>
                <a:lnTo>
                  <a:pt x="3094233" y="2158666"/>
                </a:lnTo>
                <a:lnTo>
                  <a:pt x="3093282" y="2162566"/>
                </a:lnTo>
                <a:cubicBezTo>
                  <a:pt x="3092331" y="2166549"/>
                  <a:pt x="3090430" y="2169774"/>
                  <a:pt x="3089669" y="2169584"/>
                </a:cubicBezTo>
                <a:cubicBezTo>
                  <a:pt x="3088908" y="2169394"/>
                  <a:pt x="3087768" y="2167877"/>
                  <a:pt x="3087768" y="2166739"/>
                </a:cubicBezTo>
                <a:cubicBezTo>
                  <a:pt x="3087768" y="2165601"/>
                  <a:pt x="3087007" y="2164463"/>
                  <a:pt x="3087768" y="2163325"/>
                </a:cubicBezTo>
                <a:cubicBezTo>
                  <a:pt x="3088528" y="2162187"/>
                  <a:pt x="3090049" y="2162187"/>
                  <a:pt x="3090049" y="2162187"/>
                </a:cubicBezTo>
                <a:cubicBezTo>
                  <a:pt x="3090145" y="2161106"/>
                  <a:pt x="3090145" y="2160044"/>
                  <a:pt x="3090049" y="2158963"/>
                </a:cubicBezTo>
                <a:lnTo>
                  <a:pt x="3090810" y="2158773"/>
                </a:lnTo>
                <a:lnTo>
                  <a:pt x="3094233" y="2156135"/>
                </a:lnTo>
                <a:close/>
                <a:moveTo>
                  <a:pt x="1874567" y="2155169"/>
                </a:moveTo>
                <a:cubicBezTo>
                  <a:pt x="1870763" y="2165791"/>
                  <a:pt x="1857833" y="2165411"/>
                  <a:pt x="1868482" y="2176033"/>
                </a:cubicBezTo>
                <a:lnTo>
                  <a:pt x="1869432" y="2176033"/>
                </a:lnTo>
                <a:cubicBezTo>
                  <a:pt x="1875046" y="2178100"/>
                  <a:pt x="1881281" y="2175236"/>
                  <a:pt x="1883357" y="2169641"/>
                </a:cubicBezTo>
                <a:cubicBezTo>
                  <a:pt x="1885436" y="2164046"/>
                  <a:pt x="1882566" y="2157824"/>
                  <a:pt x="1876953" y="2155757"/>
                </a:cubicBezTo>
                <a:cubicBezTo>
                  <a:pt x="1876183" y="2155473"/>
                  <a:pt x="1875382" y="2155264"/>
                  <a:pt x="1874567" y="2155169"/>
                </a:cubicBezTo>
                <a:close/>
                <a:moveTo>
                  <a:pt x="2474892" y="2154980"/>
                </a:moveTo>
                <a:cubicBezTo>
                  <a:pt x="2469948" y="2176601"/>
                  <a:pt x="2490675" y="2156118"/>
                  <a:pt x="2474892" y="2154980"/>
                </a:cubicBezTo>
                <a:close/>
                <a:moveTo>
                  <a:pt x="1079330" y="2154790"/>
                </a:moveTo>
                <a:cubicBezTo>
                  <a:pt x="1071534" y="2169963"/>
                  <a:pt x="1102720" y="2169963"/>
                  <a:pt x="1094923" y="2154790"/>
                </a:cubicBezTo>
                <a:close/>
                <a:moveTo>
                  <a:pt x="33087" y="2154790"/>
                </a:moveTo>
                <a:cubicBezTo>
                  <a:pt x="27953" y="2176412"/>
                  <a:pt x="48680" y="2155928"/>
                  <a:pt x="33087" y="2154790"/>
                </a:cubicBezTo>
                <a:close/>
                <a:moveTo>
                  <a:pt x="889744" y="2154411"/>
                </a:moveTo>
                <a:cubicBezTo>
                  <a:pt x="873961" y="2172049"/>
                  <a:pt x="908760" y="2170342"/>
                  <a:pt x="889744" y="2154411"/>
                </a:cubicBezTo>
                <a:close/>
                <a:moveTo>
                  <a:pt x="206701" y="2153083"/>
                </a:moveTo>
                <a:cubicBezTo>
                  <a:pt x="206501" y="2154619"/>
                  <a:pt x="206183" y="2156137"/>
                  <a:pt x="205750" y="2157635"/>
                </a:cubicBezTo>
                <a:lnTo>
                  <a:pt x="206130" y="2158773"/>
                </a:lnTo>
                <a:cubicBezTo>
                  <a:pt x="206510" y="2157256"/>
                  <a:pt x="206891" y="2154980"/>
                  <a:pt x="206701" y="2153083"/>
                </a:cubicBezTo>
                <a:close/>
                <a:moveTo>
                  <a:pt x="3099177" y="2152324"/>
                </a:moveTo>
                <a:cubicBezTo>
                  <a:pt x="3099272" y="2152381"/>
                  <a:pt x="3099348" y="2152419"/>
                  <a:pt x="3099443" y="2152476"/>
                </a:cubicBezTo>
                <a:cubicBezTo>
                  <a:pt x="3101269" y="2153709"/>
                  <a:pt x="3101744" y="2156193"/>
                  <a:pt x="3100508" y="2158014"/>
                </a:cubicBezTo>
                <a:cubicBezTo>
                  <a:pt x="3099938" y="2159057"/>
                  <a:pt x="3099082" y="2159911"/>
                  <a:pt x="3098036" y="2160480"/>
                </a:cubicBezTo>
                <a:close/>
                <a:moveTo>
                  <a:pt x="3346761" y="2152135"/>
                </a:moveTo>
                <a:cubicBezTo>
                  <a:pt x="3345240" y="2152135"/>
                  <a:pt x="3345620" y="2154221"/>
                  <a:pt x="3345620" y="2155359"/>
                </a:cubicBezTo>
                <a:cubicBezTo>
                  <a:pt x="3345620" y="2156497"/>
                  <a:pt x="3346951" y="2155359"/>
                  <a:pt x="3347332" y="2155359"/>
                </a:cubicBezTo>
                <a:cubicBezTo>
                  <a:pt x="3347712" y="2155359"/>
                  <a:pt x="3348092" y="2153083"/>
                  <a:pt x="3348092" y="2152135"/>
                </a:cubicBezTo>
                <a:close/>
                <a:moveTo>
                  <a:pt x="1682508" y="2151566"/>
                </a:moveTo>
                <a:cubicBezTo>
                  <a:pt x="1683839" y="2154980"/>
                  <a:pt x="1679656" y="2163894"/>
                  <a:pt x="1684790" y="2163515"/>
                </a:cubicBezTo>
                <a:cubicBezTo>
                  <a:pt x="1682318" y="2157824"/>
                  <a:pt x="1692396" y="2151566"/>
                  <a:pt x="1682698" y="2151945"/>
                </a:cubicBezTo>
                <a:close/>
                <a:moveTo>
                  <a:pt x="3776631" y="2151394"/>
                </a:moveTo>
                <a:cubicBezTo>
                  <a:pt x="3776456" y="2150617"/>
                  <a:pt x="3777846" y="2151092"/>
                  <a:pt x="3782220" y="2154221"/>
                </a:cubicBezTo>
                <a:cubicBezTo>
                  <a:pt x="3791776" y="2167308"/>
                  <a:pt x="3777157" y="2153723"/>
                  <a:pt x="3776631" y="2151394"/>
                </a:cubicBezTo>
                <a:close/>
                <a:moveTo>
                  <a:pt x="3295609" y="2151376"/>
                </a:moveTo>
                <a:cubicBezTo>
                  <a:pt x="3293441" y="2151774"/>
                  <a:pt x="3291597" y="2153178"/>
                  <a:pt x="3290665" y="2155169"/>
                </a:cubicBezTo>
                <a:lnTo>
                  <a:pt x="3295843" y="2163433"/>
                </a:lnTo>
                <a:lnTo>
                  <a:pt x="3295609" y="2163894"/>
                </a:lnTo>
                <a:lnTo>
                  <a:pt x="3296370" y="2164273"/>
                </a:lnTo>
                <a:lnTo>
                  <a:pt x="3295843" y="2163433"/>
                </a:lnTo>
                <a:lnTo>
                  <a:pt x="3300957" y="2153368"/>
                </a:lnTo>
                <a:cubicBezTo>
                  <a:pt x="3300458" y="2151424"/>
                  <a:pt x="3298176" y="2150902"/>
                  <a:pt x="3295609" y="2151376"/>
                </a:cubicBezTo>
                <a:close/>
                <a:moveTo>
                  <a:pt x="1397677" y="2151139"/>
                </a:moveTo>
                <a:cubicBezTo>
                  <a:pt x="1393708" y="2152656"/>
                  <a:pt x="1390047" y="2158868"/>
                  <a:pt x="1398604" y="2165222"/>
                </a:cubicBezTo>
                <a:cubicBezTo>
                  <a:pt x="1405925" y="2152799"/>
                  <a:pt x="1401647" y="2149622"/>
                  <a:pt x="1397677" y="2151139"/>
                </a:cubicBezTo>
                <a:close/>
                <a:moveTo>
                  <a:pt x="1695819" y="2149669"/>
                </a:moveTo>
                <a:lnTo>
                  <a:pt x="1695819" y="2149859"/>
                </a:lnTo>
                <a:lnTo>
                  <a:pt x="1695844" y="2149895"/>
                </a:lnTo>
                <a:lnTo>
                  <a:pt x="1697127" y="2161879"/>
                </a:lnTo>
                <a:cubicBezTo>
                  <a:pt x="1698434" y="2165174"/>
                  <a:pt x="1701049" y="2167023"/>
                  <a:pt x="1706278" y="2165411"/>
                </a:cubicBezTo>
                <a:lnTo>
                  <a:pt x="1695844" y="2149895"/>
                </a:lnTo>
                <a:close/>
                <a:moveTo>
                  <a:pt x="2589937" y="2149479"/>
                </a:moveTo>
                <a:cubicBezTo>
                  <a:pt x="2584993" y="2171291"/>
                  <a:pt x="2605530" y="2150617"/>
                  <a:pt x="2589937" y="2149479"/>
                </a:cubicBezTo>
                <a:close/>
                <a:moveTo>
                  <a:pt x="2311357" y="2149479"/>
                </a:moveTo>
                <a:lnTo>
                  <a:pt x="2318012" y="2155169"/>
                </a:lnTo>
                <a:lnTo>
                  <a:pt x="2320675" y="2157445"/>
                </a:lnTo>
                <a:lnTo>
                  <a:pt x="2317632" y="2154790"/>
                </a:lnTo>
                <a:close/>
                <a:moveTo>
                  <a:pt x="588084" y="2146871"/>
                </a:moveTo>
                <a:cubicBezTo>
                  <a:pt x="584305" y="2147014"/>
                  <a:pt x="580929" y="2148436"/>
                  <a:pt x="580929" y="2151945"/>
                </a:cubicBezTo>
                <a:cubicBezTo>
                  <a:pt x="580929" y="2158963"/>
                  <a:pt x="599375" y="2160101"/>
                  <a:pt x="597473" y="2149479"/>
                </a:cubicBezTo>
                <a:lnTo>
                  <a:pt x="597663" y="2149479"/>
                </a:lnTo>
                <a:cubicBezTo>
                  <a:pt x="596047" y="2147867"/>
                  <a:pt x="591863" y="2146729"/>
                  <a:pt x="588084" y="2146871"/>
                </a:cubicBezTo>
                <a:close/>
                <a:moveTo>
                  <a:pt x="3124658" y="2146634"/>
                </a:moveTo>
                <a:lnTo>
                  <a:pt x="3120284" y="2150617"/>
                </a:lnTo>
                <a:lnTo>
                  <a:pt x="3115911" y="2154411"/>
                </a:lnTo>
                <a:lnTo>
                  <a:pt x="3115911" y="2151755"/>
                </a:lnTo>
                <a:lnTo>
                  <a:pt x="3116481" y="2149290"/>
                </a:lnTo>
                <a:close/>
                <a:moveTo>
                  <a:pt x="1204053" y="2145989"/>
                </a:moveTo>
                <a:cubicBezTo>
                  <a:pt x="1204418" y="2145402"/>
                  <a:pt x="1203313" y="2146160"/>
                  <a:pt x="1199319" y="2149669"/>
                </a:cubicBezTo>
                <a:cubicBezTo>
                  <a:pt x="1188624" y="2161618"/>
                  <a:pt x="1202957" y="2147749"/>
                  <a:pt x="1204053" y="2145989"/>
                </a:cubicBezTo>
                <a:close/>
                <a:moveTo>
                  <a:pt x="2503300" y="2144717"/>
                </a:moveTo>
                <a:cubicBezTo>
                  <a:pt x="2497604" y="2149811"/>
                  <a:pt x="2499422" y="2166881"/>
                  <a:pt x="2506268" y="2165601"/>
                </a:cubicBezTo>
                <a:cubicBezTo>
                  <a:pt x="2505279" y="2158223"/>
                  <a:pt x="2507181" y="2150750"/>
                  <a:pt x="2511592" y="2144738"/>
                </a:cubicBezTo>
                <a:cubicBezTo>
                  <a:pt x="2507932" y="2142652"/>
                  <a:pt x="2505198" y="2143019"/>
                  <a:pt x="2503300" y="2144717"/>
                </a:cubicBezTo>
                <a:close/>
                <a:moveTo>
                  <a:pt x="2485350" y="2144548"/>
                </a:moveTo>
                <a:cubicBezTo>
                  <a:pt x="2468046" y="2152135"/>
                  <a:pt x="2505887" y="2157445"/>
                  <a:pt x="2485350" y="2144548"/>
                </a:cubicBezTo>
                <a:close/>
                <a:moveTo>
                  <a:pt x="1596557" y="2144548"/>
                </a:moveTo>
                <a:cubicBezTo>
                  <a:pt x="1591613" y="2166170"/>
                  <a:pt x="1612150" y="2145686"/>
                  <a:pt x="1596557" y="2144548"/>
                </a:cubicBezTo>
                <a:close/>
                <a:moveTo>
                  <a:pt x="2859769" y="2144358"/>
                </a:moveTo>
                <a:cubicBezTo>
                  <a:pt x="2857488" y="2146065"/>
                  <a:pt x="2854825" y="2147772"/>
                  <a:pt x="2852353" y="2149290"/>
                </a:cubicBezTo>
                <a:cubicBezTo>
                  <a:pt x="2851935" y="2150769"/>
                  <a:pt x="2851422" y="2152229"/>
                  <a:pt x="2850832" y="2153652"/>
                </a:cubicBezTo>
                <a:cubicBezTo>
                  <a:pt x="2850832" y="2153652"/>
                  <a:pt x="2852924" y="2153652"/>
                  <a:pt x="2854635" y="2153652"/>
                </a:cubicBezTo>
                <a:cubicBezTo>
                  <a:pt x="2853304" y="2160859"/>
                  <a:pt x="2852543" y="2168256"/>
                  <a:pt x="2850642" y="2175653"/>
                </a:cubicBezTo>
                <a:cubicBezTo>
                  <a:pt x="2849577" y="2176260"/>
                  <a:pt x="2848284" y="2176260"/>
                  <a:pt x="2847219" y="2175653"/>
                </a:cubicBezTo>
                <a:cubicBezTo>
                  <a:pt x="2847219" y="2178877"/>
                  <a:pt x="2850832" y="2179257"/>
                  <a:pt x="2852734" y="2181722"/>
                </a:cubicBezTo>
                <a:cubicBezTo>
                  <a:pt x="2850452" y="2185516"/>
                  <a:pt x="2847029" y="2187412"/>
                  <a:pt x="2848550" y="2192913"/>
                </a:cubicBezTo>
                <a:cubicBezTo>
                  <a:pt x="2847599" y="2194620"/>
                  <a:pt x="2847219" y="2192913"/>
                  <a:pt x="2846458" y="2192913"/>
                </a:cubicBezTo>
                <a:cubicBezTo>
                  <a:pt x="2845698" y="2192913"/>
                  <a:pt x="2846458" y="2196516"/>
                  <a:pt x="2845318" y="2198223"/>
                </a:cubicBezTo>
                <a:cubicBezTo>
                  <a:pt x="2847219" y="2197085"/>
                  <a:pt x="2848550" y="2195758"/>
                  <a:pt x="2850832" y="2196706"/>
                </a:cubicBezTo>
                <a:cubicBezTo>
                  <a:pt x="2850185" y="2206531"/>
                  <a:pt x="2848208" y="2216242"/>
                  <a:pt x="2844937" y="2225535"/>
                </a:cubicBezTo>
                <a:cubicBezTo>
                  <a:pt x="2843416" y="2222880"/>
                  <a:pt x="2841514" y="2218518"/>
                  <a:pt x="2838662" y="2217759"/>
                </a:cubicBezTo>
                <a:cubicBezTo>
                  <a:pt x="2837787" y="2212183"/>
                  <a:pt x="2835182" y="2207005"/>
                  <a:pt x="2831246" y="2202965"/>
                </a:cubicBezTo>
                <a:cubicBezTo>
                  <a:pt x="2830980" y="2200765"/>
                  <a:pt x="2830276" y="2198622"/>
                  <a:pt x="2829154" y="2196706"/>
                </a:cubicBezTo>
                <a:cubicBezTo>
                  <a:pt x="2828013" y="2202206"/>
                  <a:pt x="2832387" y="2208276"/>
                  <a:pt x="2830295" y="2213586"/>
                </a:cubicBezTo>
                <a:cubicBezTo>
                  <a:pt x="2828013" y="2213586"/>
                  <a:pt x="2828203" y="2210741"/>
                  <a:pt x="2826112" y="2210741"/>
                </a:cubicBezTo>
                <a:cubicBezTo>
                  <a:pt x="2824020" y="2210741"/>
                  <a:pt x="2826112" y="2212259"/>
                  <a:pt x="2826112" y="2214155"/>
                </a:cubicBezTo>
                <a:cubicBezTo>
                  <a:pt x="2826131" y="2214895"/>
                  <a:pt x="2825560" y="2215502"/>
                  <a:pt x="2824837" y="2215540"/>
                </a:cubicBezTo>
                <a:cubicBezTo>
                  <a:pt x="2824533" y="2215540"/>
                  <a:pt x="2824248" y="2215464"/>
                  <a:pt x="2824020" y="2215293"/>
                </a:cubicBezTo>
                <a:cubicBezTo>
                  <a:pt x="2823792" y="2216867"/>
                  <a:pt x="2823792" y="2218461"/>
                  <a:pt x="2824020" y="2220035"/>
                </a:cubicBezTo>
                <a:cubicBezTo>
                  <a:pt x="2824020" y="2222311"/>
                  <a:pt x="2824020" y="2221742"/>
                  <a:pt x="2824020" y="2223449"/>
                </a:cubicBezTo>
                <a:cubicBezTo>
                  <a:pt x="2827062" y="2233880"/>
                  <a:pt x="2829154" y="2253795"/>
                  <a:pt x="2843035" y="2263279"/>
                </a:cubicBezTo>
                <a:cubicBezTo>
                  <a:pt x="2841705" y="2266503"/>
                  <a:pt x="2843035" y="2269917"/>
                  <a:pt x="2841324" y="2273141"/>
                </a:cubicBezTo>
                <a:lnTo>
                  <a:pt x="2848740" y="2282245"/>
                </a:lnTo>
                <a:cubicBezTo>
                  <a:pt x="2850262" y="2280728"/>
                  <a:pt x="2848740" y="2278831"/>
                  <a:pt x="2850642" y="2277124"/>
                </a:cubicBezTo>
                <a:cubicBezTo>
                  <a:pt x="2852734" y="2279210"/>
                  <a:pt x="2850642" y="2280728"/>
                  <a:pt x="2850642" y="2282624"/>
                </a:cubicBezTo>
                <a:cubicBezTo>
                  <a:pt x="2850642" y="2284521"/>
                  <a:pt x="2854635" y="2279400"/>
                  <a:pt x="2857107" y="2279969"/>
                </a:cubicBezTo>
                <a:cubicBezTo>
                  <a:pt x="2856651" y="2283516"/>
                  <a:pt x="2855814" y="2287025"/>
                  <a:pt x="2854635" y="2290401"/>
                </a:cubicBezTo>
                <a:lnTo>
                  <a:pt x="2864523" y="2302539"/>
                </a:lnTo>
                <a:cubicBezTo>
                  <a:pt x="2868460" y="2292146"/>
                  <a:pt x="2871141" y="2281316"/>
                  <a:pt x="2872510" y="2270296"/>
                </a:cubicBezTo>
                <a:lnTo>
                  <a:pt x="2875172" y="2267641"/>
                </a:lnTo>
                <a:cubicBezTo>
                  <a:pt x="2874412" y="2261572"/>
                  <a:pt x="2876883" y="2260623"/>
                  <a:pt x="2879926" y="2257020"/>
                </a:cubicBezTo>
                <a:lnTo>
                  <a:pt x="2879926" y="2258347"/>
                </a:lnTo>
                <a:cubicBezTo>
                  <a:pt x="2881447" y="2258347"/>
                  <a:pt x="2882018" y="2261951"/>
                  <a:pt x="2882778" y="2263468"/>
                </a:cubicBezTo>
                <a:cubicBezTo>
                  <a:pt x="2883539" y="2264986"/>
                  <a:pt x="2884299" y="2262330"/>
                  <a:pt x="2883919" y="2261951"/>
                </a:cubicBezTo>
                <a:cubicBezTo>
                  <a:pt x="2885821" y="2268020"/>
                  <a:pt x="2881637" y="2276935"/>
                  <a:pt x="2883919" y="2285090"/>
                </a:cubicBezTo>
                <a:cubicBezTo>
                  <a:pt x="2886772" y="2283763"/>
                  <a:pt x="2886201" y="2279969"/>
                  <a:pt x="2889624" y="2279779"/>
                </a:cubicBezTo>
                <a:cubicBezTo>
                  <a:pt x="2890537" y="2264341"/>
                  <a:pt x="2892952" y="2249035"/>
                  <a:pt x="2896850" y="2234070"/>
                </a:cubicBezTo>
                <a:cubicBezTo>
                  <a:pt x="2898428" y="2233956"/>
                  <a:pt x="2900026" y="2233956"/>
                  <a:pt x="2901604" y="2234070"/>
                </a:cubicBezTo>
                <a:cubicBezTo>
                  <a:pt x="2901604" y="2230656"/>
                  <a:pt x="2901604" y="2227432"/>
                  <a:pt x="2903315" y="2224207"/>
                </a:cubicBezTo>
                <a:cubicBezTo>
                  <a:pt x="2905597" y="2224207"/>
                  <a:pt x="2904266" y="2228760"/>
                  <a:pt x="2905027" y="2230656"/>
                </a:cubicBezTo>
                <a:cubicBezTo>
                  <a:pt x="2905787" y="2232553"/>
                  <a:pt x="2906168" y="2226863"/>
                  <a:pt x="2909400" y="2227052"/>
                </a:cubicBezTo>
                <a:cubicBezTo>
                  <a:pt x="2910770" y="2223032"/>
                  <a:pt x="2911416" y="2218783"/>
                  <a:pt x="2911302" y="2214535"/>
                </a:cubicBezTo>
                <a:cubicBezTo>
                  <a:pt x="2916436" y="2212448"/>
                  <a:pt x="2913964" y="2202775"/>
                  <a:pt x="2917387" y="2201637"/>
                </a:cubicBezTo>
                <a:cubicBezTo>
                  <a:pt x="2918604" y="2189518"/>
                  <a:pt x="2921951" y="2177702"/>
                  <a:pt x="2927275" y="2166739"/>
                </a:cubicBezTo>
                <a:cubicBezTo>
                  <a:pt x="2927656" y="2165373"/>
                  <a:pt x="2927656" y="2163932"/>
                  <a:pt x="2927275" y="2162566"/>
                </a:cubicBezTo>
                <a:cubicBezTo>
                  <a:pt x="2928872" y="2162054"/>
                  <a:pt x="2929766" y="2160347"/>
                  <a:pt x="2929253" y="2158754"/>
                </a:cubicBezTo>
                <a:cubicBezTo>
                  <a:pt x="2929120" y="2158337"/>
                  <a:pt x="2928891" y="2157957"/>
                  <a:pt x="2928606" y="2157635"/>
                </a:cubicBezTo>
                <a:cubicBezTo>
                  <a:pt x="2926762" y="2159247"/>
                  <a:pt x="2925221" y="2161182"/>
                  <a:pt x="2924042" y="2163325"/>
                </a:cubicBezTo>
                <a:cubicBezTo>
                  <a:pt x="2921570" y="2163325"/>
                  <a:pt x="2922141" y="2159911"/>
                  <a:pt x="2922141" y="2158773"/>
                </a:cubicBezTo>
                <a:cubicBezTo>
                  <a:pt x="2917767" y="2162756"/>
                  <a:pt x="2919098" y="2166360"/>
                  <a:pt x="2914915" y="2170722"/>
                </a:cubicBezTo>
                <a:cubicBezTo>
                  <a:pt x="2912443" y="2185705"/>
                  <a:pt x="2904646" y="2202017"/>
                  <a:pt x="2902174" y="2215862"/>
                </a:cubicBezTo>
                <a:cubicBezTo>
                  <a:pt x="2899512" y="2215862"/>
                  <a:pt x="2902174" y="2213586"/>
                  <a:pt x="2899892" y="2212448"/>
                </a:cubicBezTo>
                <a:cubicBezTo>
                  <a:pt x="2897611" y="2211310"/>
                  <a:pt x="2898752" y="2216052"/>
                  <a:pt x="2897040" y="2217759"/>
                </a:cubicBezTo>
                <a:cubicBezTo>
                  <a:pt x="2895899" y="2216621"/>
                  <a:pt x="2897040" y="2215673"/>
                  <a:pt x="2894948" y="2214535"/>
                </a:cubicBezTo>
                <a:cubicBezTo>
                  <a:pt x="2893617" y="2217949"/>
                  <a:pt x="2896470" y="2219655"/>
                  <a:pt x="2897801" y="2223259"/>
                </a:cubicBezTo>
                <a:cubicBezTo>
                  <a:pt x="2896279" y="2220983"/>
                  <a:pt x="2893998" y="2221742"/>
                  <a:pt x="2890955" y="2220224"/>
                </a:cubicBezTo>
                <a:cubicBezTo>
                  <a:pt x="2890955" y="2210931"/>
                  <a:pt x="2896660" y="2202396"/>
                  <a:pt x="2897801" y="2193292"/>
                </a:cubicBezTo>
                <a:cubicBezTo>
                  <a:pt x="2897801" y="2191395"/>
                  <a:pt x="2896089" y="2194430"/>
                  <a:pt x="2895329" y="2193292"/>
                </a:cubicBezTo>
                <a:cubicBezTo>
                  <a:pt x="2891526" y="2186085"/>
                  <a:pt x="2897611" y="2180015"/>
                  <a:pt x="2895329" y="2172998"/>
                </a:cubicBezTo>
                <a:cubicBezTo>
                  <a:pt x="2889434" y="2185895"/>
                  <a:pt x="2893237" y="2202586"/>
                  <a:pt x="2885631" y="2216431"/>
                </a:cubicBezTo>
                <a:cubicBezTo>
                  <a:pt x="2890575" y="2220224"/>
                  <a:pt x="2885631" y="2226673"/>
                  <a:pt x="2882588" y="2231605"/>
                </a:cubicBezTo>
                <a:cubicBezTo>
                  <a:pt x="2882132" y="2227792"/>
                  <a:pt x="2882931" y="2223923"/>
                  <a:pt x="2884870" y="2220604"/>
                </a:cubicBezTo>
                <a:cubicBezTo>
                  <a:pt x="2880877" y="2218328"/>
                  <a:pt x="2883539" y="2215862"/>
                  <a:pt x="2881447" y="2213017"/>
                </a:cubicBezTo>
                <a:cubicBezTo>
                  <a:pt x="2876883" y="2214345"/>
                  <a:pt x="2879736" y="2223638"/>
                  <a:pt x="2875362" y="2224018"/>
                </a:cubicBezTo>
                <a:cubicBezTo>
                  <a:pt x="2875438" y="2226844"/>
                  <a:pt x="2874259" y="2229556"/>
                  <a:pt x="2872129" y="2231415"/>
                </a:cubicBezTo>
                <a:cubicBezTo>
                  <a:pt x="2869467" y="2229139"/>
                  <a:pt x="2870989" y="2227052"/>
                  <a:pt x="2869848" y="2224966"/>
                </a:cubicBezTo>
                <a:cubicBezTo>
                  <a:pt x="2868326" y="2226673"/>
                  <a:pt x="2869848" y="2227242"/>
                  <a:pt x="2867756" y="2228380"/>
                </a:cubicBezTo>
                <a:lnTo>
                  <a:pt x="2866045" y="2226104"/>
                </a:lnTo>
                <a:cubicBezTo>
                  <a:pt x="2863002" y="2231415"/>
                  <a:pt x="2864143" y="2239950"/>
                  <a:pt x="2860340" y="2246209"/>
                </a:cubicBezTo>
                <a:cubicBezTo>
                  <a:pt x="2857868" y="2245071"/>
                  <a:pt x="2860340" y="2241657"/>
                  <a:pt x="2859199" y="2239570"/>
                </a:cubicBezTo>
                <a:cubicBezTo>
                  <a:pt x="2861633" y="2233558"/>
                  <a:pt x="2862241" y="2226958"/>
                  <a:pt x="2860910" y="2220604"/>
                </a:cubicBezTo>
                <a:cubicBezTo>
                  <a:pt x="2862622" y="2219087"/>
                  <a:pt x="2860910" y="2214535"/>
                  <a:pt x="2863192" y="2212069"/>
                </a:cubicBezTo>
                <a:cubicBezTo>
                  <a:pt x="2865474" y="2209603"/>
                  <a:pt x="2863192" y="2209793"/>
                  <a:pt x="2861481" y="2208465"/>
                </a:cubicBezTo>
                <a:lnTo>
                  <a:pt x="2863002" y="2207327"/>
                </a:lnTo>
                <a:cubicBezTo>
                  <a:pt x="2862051" y="2201960"/>
                  <a:pt x="2862374" y="2196440"/>
                  <a:pt x="2863953" y="2191206"/>
                </a:cubicBezTo>
                <a:cubicBezTo>
                  <a:pt x="2858438" y="2183050"/>
                  <a:pt x="2861671" y="2175843"/>
                  <a:pt x="2859389" y="2167877"/>
                </a:cubicBezTo>
                <a:cubicBezTo>
                  <a:pt x="2857868" y="2167877"/>
                  <a:pt x="2859389" y="2169205"/>
                  <a:pt x="2858248" y="2169394"/>
                </a:cubicBezTo>
                <a:cubicBezTo>
                  <a:pt x="2858286" y="2161030"/>
                  <a:pt x="2858781" y="2152666"/>
                  <a:pt x="2859769" y="2144358"/>
                </a:cubicBezTo>
                <a:close/>
                <a:moveTo>
                  <a:pt x="3092521" y="2143031"/>
                </a:moveTo>
                <a:lnTo>
                  <a:pt x="3094423" y="2145496"/>
                </a:lnTo>
                <a:cubicBezTo>
                  <a:pt x="3096135" y="2147393"/>
                  <a:pt x="3096705" y="2149290"/>
                  <a:pt x="3096135" y="2149859"/>
                </a:cubicBezTo>
                <a:cubicBezTo>
                  <a:pt x="3095564" y="2150428"/>
                  <a:pt x="3093852" y="2148910"/>
                  <a:pt x="3091951" y="2147014"/>
                </a:cubicBezTo>
                <a:lnTo>
                  <a:pt x="3091571" y="2147772"/>
                </a:lnTo>
                <a:cubicBezTo>
                  <a:pt x="3091761" y="2146160"/>
                  <a:pt x="3092065" y="2144586"/>
                  <a:pt x="3092521" y="2143031"/>
                </a:cubicBezTo>
                <a:close/>
                <a:moveTo>
                  <a:pt x="2379813" y="2142841"/>
                </a:moveTo>
                <a:cubicBezTo>
                  <a:pt x="2370306" y="2152893"/>
                  <a:pt x="2365742" y="2173756"/>
                  <a:pt x="2380764" y="2181153"/>
                </a:cubicBezTo>
                <a:lnTo>
                  <a:pt x="2379813" y="2179257"/>
                </a:lnTo>
                <a:cubicBezTo>
                  <a:pt x="2374489" y="2164652"/>
                  <a:pt x="2388561" y="2143600"/>
                  <a:pt x="2379813" y="2142841"/>
                </a:cubicBezTo>
                <a:close/>
                <a:moveTo>
                  <a:pt x="1039207" y="2141893"/>
                </a:moveTo>
                <a:cubicBezTo>
                  <a:pt x="1020192" y="2141893"/>
                  <a:pt x="1008592" y="2149290"/>
                  <a:pt x="1012966" y="2172808"/>
                </a:cubicBezTo>
                <a:cubicBezTo>
                  <a:pt x="1022664" y="2172619"/>
                  <a:pt x="1018670" y="2159152"/>
                  <a:pt x="1025706" y="2156687"/>
                </a:cubicBezTo>
                <a:lnTo>
                  <a:pt x="1024755" y="2156118"/>
                </a:lnTo>
                <a:cubicBezTo>
                  <a:pt x="1031031" y="2159152"/>
                  <a:pt x="1031981" y="2161238"/>
                  <a:pt x="1039207" y="2158583"/>
                </a:cubicBezTo>
                <a:cubicBezTo>
                  <a:pt x="1042453" y="2153500"/>
                  <a:pt x="1042453" y="2146976"/>
                  <a:pt x="1039207" y="2141893"/>
                </a:cubicBezTo>
                <a:close/>
                <a:moveTo>
                  <a:pt x="645012" y="2140186"/>
                </a:moveTo>
                <a:cubicBezTo>
                  <a:pt x="639878" y="2161997"/>
                  <a:pt x="660605" y="2141324"/>
                  <a:pt x="645012" y="2140186"/>
                </a:cubicBezTo>
                <a:close/>
                <a:moveTo>
                  <a:pt x="3162062" y="2139579"/>
                </a:moveTo>
                <a:cubicBezTo>
                  <a:pt x="3162803" y="2139199"/>
                  <a:pt x="3163716" y="2139484"/>
                  <a:pt x="3164096" y="2140224"/>
                </a:cubicBezTo>
                <a:cubicBezTo>
                  <a:pt x="3164496" y="2140963"/>
                  <a:pt x="3164192" y="2141893"/>
                  <a:pt x="3163450" y="2142272"/>
                </a:cubicBezTo>
                <a:lnTo>
                  <a:pt x="3163450" y="2143220"/>
                </a:lnTo>
                <a:cubicBezTo>
                  <a:pt x="3163412" y="2143220"/>
                  <a:pt x="3163393" y="2143239"/>
                  <a:pt x="3163355" y="2143239"/>
                </a:cubicBezTo>
                <a:cubicBezTo>
                  <a:pt x="3162537" y="2143429"/>
                  <a:pt x="3161719" y="2142898"/>
                  <a:pt x="3161548" y="2142082"/>
                </a:cubicBezTo>
                <a:cubicBezTo>
                  <a:pt x="3160997" y="2141494"/>
                  <a:pt x="3160997" y="2140584"/>
                  <a:pt x="3161548" y="2139996"/>
                </a:cubicBezTo>
                <a:cubicBezTo>
                  <a:pt x="3161681" y="2139825"/>
                  <a:pt x="3161853" y="2139674"/>
                  <a:pt x="3162062" y="2139579"/>
                </a:cubicBezTo>
                <a:close/>
                <a:moveTo>
                  <a:pt x="1816188" y="2139427"/>
                </a:moveTo>
                <a:cubicBezTo>
                  <a:pt x="1792038" y="2137530"/>
                  <a:pt x="1804018" y="2162187"/>
                  <a:pt x="1816188" y="2165601"/>
                </a:cubicBezTo>
                <a:lnTo>
                  <a:pt x="1816188" y="2165222"/>
                </a:lnTo>
                <a:close/>
                <a:moveTo>
                  <a:pt x="625996" y="2139237"/>
                </a:moveTo>
                <a:cubicBezTo>
                  <a:pt x="623144" y="2142367"/>
                  <a:pt x="622241" y="2144453"/>
                  <a:pt x="622194" y="2146895"/>
                </a:cubicBezTo>
                <a:lnTo>
                  <a:pt x="623424" y="2155947"/>
                </a:lnTo>
                <a:lnTo>
                  <a:pt x="615538" y="2157445"/>
                </a:lnTo>
                <a:cubicBezTo>
                  <a:pt x="613351" y="2158441"/>
                  <a:pt x="611069" y="2159342"/>
                  <a:pt x="606981" y="2158394"/>
                </a:cubicBezTo>
                <a:cubicBezTo>
                  <a:pt x="606983" y="2160954"/>
                  <a:pt x="606112" y="2163420"/>
                  <a:pt x="604509" y="2165411"/>
                </a:cubicBezTo>
                <a:cubicBezTo>
                  <a:pt x="611354" y="2174515"/>
                  <a:pt x="623524" y="2168446"/>
                  <a:pt x="628278" y="2163135"/>
                </a:cubicBezTo>
                <a:cubicBezTo>
                  <a:pt x="628278" y="2166739"/>
                  <a:pt x="628278" y="2171291"/>
                  <a:pt x="633032" y="2170153"/>
                </a:cubicBezTo>
                <a:cubicBezTo>
                  <a:pt x="645963" y="2164463"/>
                  <a:pt x="637026" y="2148152"/>
                  <a:pt x="633032" y="2139237"/>
                </a:cubicBezTo>
                <a:close/>
                <a:moveTo>
                  <a:pt x="3083964" y="2137910"/>
                </a:moveTo>
                <a:cubicBezTo>
                  <a:pt x="3083204" y="2140755"/>
                  <a:pt x="3081682" y="2143220"/>
                  <a:pt x="3081682" y="2145686"/>
                </a:cubicBezTo>
                <a:lnTo>
                  <a:pt x="3081682" y="2143220"/>
                </a:lnTo>
                <a:lnTo>
                  <a:pt x="3081492" y="2143220"/>
                </a:lnTo>
                <a:cubicBezTo>
                  <a:pt x="3081778" y="2142139"/>
                  <a:pt x="3082215" y="2141115"/>
                  <a:pt x="3082823" y="2140186"/>
                </a:cubicBezTo>
                <a:close/>
                <a:moveTo>
                  <a:pt x="1417810" y="2137530"/>
                </a:moveTo>
                <a:cubicBezTo>
                  <a:pt x="1417810" y="2144548"/>
                  <a:pt x="1417810" y="2149669"/>
                  <a:pt x="1422564" y="2151945"/>
                </a:cubicBezTo>
                <a:cubicBezTo>
                  <a:pt x="1421803" y="2147014"/>
                  <a:pt x="1427127" y="2135444"/>
                  <a:pt x="1418570" y="2137530"/>
                </a:cubicBezTo>
                <a:close/>
                <a:moveTo>
                  <a:pt x="261703" y="2137175"/>
                </a:moveTo>
                <a:cubicBezTo>
                  <a:pt x="257045" y="2134733"/>
                  <a:pt x="251958" y="2134780"/>
                  <a:pt x="252718" y="2139427"/>
                </a:cubicBezTo>
                <a:lnTo>
                  <a:pt x="252338" y="2139427"/>
                </a:lnTo>
                <a:cubicBezTo>
                  <a:pt x="260705" y="2139427"/>
                  <a:pt x="256522" y="2152893"/>
                  <a:pt x="268121" y="2149859"/>
                </a:cubicBezTo>
                <a:cubicBezTo>
                  <a:pt x="270593" y="2144548"/>
                  <a:pt x="266362" y="2139617"/>
                  <a:pt x="261703" y="2137175"/>
                </a:cubicBezTo>
                <a:close/>
                <a:moveTo>
                  <a:pt x="2882873" y="2137080"/>
                </a:moveTo>
                <a:cubicBezTo>
                  <a:pt x="2880829" y="2138289"/>
                  <a:pt x="2878975" y="2141039"/>
                  <a:pt x="2877454" y="2145686"/>
                </a:cubicBezTo>
                <a:lnTo>
                  <a:pt x="2878405" y="2146634"/>
                </a:lnTo>
                <a:lnTo>
                  <a:pt x="2889434" y="2137720"/>
                </a:lnTo>
                <a:cubicBezTo>
                  <a:pt x="2887152" y="2136203"/>
                  <a:pt x="2884918" y="2135871"/>
                  <a:pt x="2882873" y="2137080"/>
                </a:cubicBezTo>
                <a:close/>
                <a:moveTo>
                  <a:pt x="3736202" y="2136582"/>
                </a:moveTo>
                <a:lnTo>
                  <a:pt x="3749513" y="2143220"/>
                </a:lnTo>
                <a:lnTo>
                  <a:pt x="3741907" y="2158394"/>
                </a:lnTo>
                <a:lnTo>
                  <a:pt x="3736583" y="2168635"/>
                </a:lnTo>
                <a:lnTo>
                  <a:pt x="3730878" y="2148531"/>
                </a:lnTo>
                <a:cubicBezTo>
                  <a:pt x="3731030" y="2147336"/>
                  <a:pt x="3731410" y="2146160"/>
                  <a:pt x="3732019" y="2145117"/>
                </a:cubicBezTo>
                <a:close/>
                <a:moveTo>
                  <a:pt x="3109826" y="2136203"/>
                </a:moveTo>
                <a:lnTo>
                  <a:pt x="3111157" y="2137720"/>
                </a:lnTo>
                <a:lnTo>
                  <a:pt x="3105262" y="2141893"/>
                </a:lnTo>
                <a:lnTo>
                  <a:pt x="3100888" y="2145117"/>
                </a:lnTo>
                <a:cubicBezTo>
                  <a:pt x="3100793" y="2143353"/>
                  <a:pt x="3100793" y="2141570"/>
                  <a:pt x="3100888" y="2139806"/>
                </a:cubicBezTo>
                <a:cubicBezTo>
                  <a:pt x="3101478" y="2139123"/>
                  <a:pt x="3102105" y="2138498"/>
                  <a:pt x="3102790" y="2137910"/>
                </a:cubicBezTo>
                <a:lnTo>
                  <a:pt x="3102980" y="2137910"/>
                </a:lnTo>
                <a:cubicBezTo>
                  <a:pt x="3105832" y="2136013"/>
                  <a:pt x="3109826" y="2136203"/>
                  <a:pt x="3109826" y="2136203"/>
                </a:cubicBezTo>
                <a:close/>
                <a:moveTo>
                  <a:pt x="3814547" y="2135254"/>
                </a:moveTo>
                <a:cubicBezTo>
                  <a:pt x="3794200" y="2148152"/>
                  <a:pt x="3831851" y="2142841"/>
                  <a:pt x="3814547" y="2135254"/>
                </a:cubicBezTo>
                <a:close/>
                <a:moveTo>
                  <a:pt x="2166077" y="2134306"/>
                </a:moveTo>
                <a:cubicBezTo>
                  <a:pt x="2161133" y="2155928"/>
                  <a:pt x="2181860" y="2135444"/>
                  <a:pt x="2166077" y="2134306"/>
                </a:cubicBezTo>
                <a:close/>
                <a:moveTo>
                  <a:pt x="2663147" y="2134116"/>
                </a:moveTo>
                <a:cubicBezTo>
                  <a:pt x="2657442" y="2161808"/>
                  <a:pt x="2679120" y="2140375"/>
                  <a:pt x="2663147" y="2134116"/>
                </a:cubicBezTo>
                <a:close/>
                <a:moveTo>
                  <a:pt x="1622609" y="2134116"/>
                </a:moveTo>
                <a:cubicBezTo>
                  <a:pt x="1623940" y="2142462"/>
                  <a:pt x="1621611" y="2147109"/>
                  <a:pt x="1619472" y="2151945"/>
                </a:cubicBezTo>
                <a:lnTo>
                  <a:pt x="1617495" y="2170716"/>
                </a:lnTo>
                <a:lnTo>
                  <a:pt x="1617474" y="2170722"/>
                </a:lnTo>
                <a:lnTo>
                  <a:pt x="1617474" y="2170911"/>
                </a:lnTo>
                <a:lnTo>
                  <a:pt x="1617495" y="2170716"/>
                </a:lnTo>
                <a:lnTo>
                  <a:pt x="1626647" y="2167830"/>
                </a:lnTo>
                <a:cubicBezTo>
                  <a:pt x="1632307" y="2158726"/>
                  <a:pt x="1628314" y="2135112"/>
                  <a:pt x="1622609" y="2134116"/>
                </a:cubicBezTo>
                <a:close/>
                <a:moveTo>
                  <a:pt x="1879891" y="2133927"/>
                </a:moveTo>
                <a:cubicBezTo>
                  <a:pt x="1874757" y="2155549"/>
                  <a:pt x="1895484" y="2135065"/>
                  <a:pt x="1879891" y="2133927"/>
                </a:cubicBezTo>
                <a:close/>
                <a:moveTo>
                  <a:pt x="3625911" y="2133737"/>
                </a:moveTo>
                <a:cubicBezTo>
                  <a:pt x="3608797" y="2150048"/>
                  <a:pt x="3644927" y="2142462"/>
                  <a:pt x="3625911" y="2133737"/>
                </a:cubicBezTo>
                <a:close/>
                <a:moveTo>
                  <a:pt x="43736" y="2133358"/>
                </a:moveTo>
                <a:cubicBezTo>
                  <a:pt x="44877" y="2143220"/>
                  <a:pt x="38031" y="2160480"/>
                  <a:pt x="54195" y="2155169"/>
                </a:cubicBezTo>
                <a:lnTo>
                  <a:pt x="54195" y="2154221"/>
                </a:lnTo>
                <a:cubicBezTo>
                  <a:pt x="55526" y="2142272"/>
                  <a:pt x="52864" y="2135254"/>
                  <a:pt x="43736" y="2133358"/>
                </a:cubicBezTo>
                <a:close/>
                <a:moveTo>
                  <a:pt x="3121977" y="2133187"/>
                </a:moveTo>
                <a:cubicBezTo>
                  <a:pt x="3122661" y="2132921"/>
                  <a:pt x="3123441" y="2133244"/>
                  <a:pt x="3123707" y="2133927"/>
                </a:cubicBezTo>
                <a:cubicBezTo>
                  <a:pt x="3124258" y="2134515"/>
                  <a:pt x="3124258" y="2135425"/>
                  <a:pt x="3123707" y="2136013"/>
                </a:cubicBezTo>
                <a:cubicBezTo>
                  <a:pt x="3123118" y="2136563"/>
                  <a:pt x="3122205" y="2136563"/>
                  <a:pt x="3121615" y="2136013"/>
                </a:cubicBezTo>
                <a:cubicBezTo>
                  <a:pt x="3121615" y="2135254"/>
                  <a:pt x="3121615" y="2133927"/>
                  <a:pt x="3121615" y="2133927"/>
                </a:cubicBezTo>
                <a:lnTo>
                  <a:pt x="3121235" y="2133927"/>
                </a:lnTo>
                <a:cubicBezTo>
                  <a:pt x="3121368" y="2133585"/>
                  <a:pt x="3121634" y="2133320"/>
                  <a:pt x="3121977" y="2133187"/>
                </a:cubicBezTo>
                <a:close/>
                <a:moveTo>
                  <a:pt x="2799490" y="2129944"/>
                </a:moveTo>
                <a:cubicBezTo>
                  <a:pt x="2777241" y="2130702"/>
                  <a:pt x="2781425" y="2141324"/>
                  <a:pt x="2788651" y="2145307"/>
                </a:cubicBezTo>
                <a:lnTo>
                  <a:pt x="2789031" y="2146255"/>
                </a:lnTo>
                <a:cubicBezTo>
                  <a:pt x="2785418" y="2163135"/>
                  <a:pt x="2797968" y="2152704"/>
                  <a:pt x="2793975" y="2147772"/>
                </a:cubicBezTo>
                <a:cubicBezTo>
                  <a:pt x="2797398" y="2147772"/>
                  <a:pt x="2800441" y="2146065"/>
                  <a:pt x="2800821" y="2140375"/>
                </a:cubicBezTo>
                <a:lnTo>
                  <a:pt x="2804814" y="2140375"/>
                </a:lnTo>
                <a:lnTo>
                  <a:pt x="2804814" y="2129944"/>
                </a:lnTo>
                <a:close/>
                <a:moveTo>
                  <a:pt x="632652" y="2129564"/>
                </a:moveTo>
                <a:lnTo>
                  <a:pt x="636265" y="2137530"/>
                </a:lnTo>
                <a:cubicBezTo>
                  <a:pt x="635611" y="2136241"/>
                  <a:pt x="635038" y="2134913"/>
                  <a:pt x="634554" y="2133547"/>
                </a:cubicBezTo>
                <a:close/>
                <a:moveTo>
                  <a:pt x="2108650" y="2129185"/>
                </a:moveTo>
                <a:cubicBezTo>
                  <a:pt x="2103516" y="2150807"/>
                  <a:pt x="2124243" y="2129185"/>
                  <a:pt x="2108650" y="2129185"/>
                </a:cubicBezTo>
                <a:close/>
                <a:moveTo>
                  <a:pt x="1439868" y="2129185"/>
                </a:moveTo>
                <a:cubicBezTo>
                  <a:pt x="1434924" y="2150807"/>
                  <a:pt x="1455461" y="2129185"/>
                  <a:pt x="1439868" y="2129185"/>
                </a:cubicBezTo>
                <a:close/>
                <a:moveTo>
                  <a:pt x="1716736" y="2128995"/>
                </a:moveTo>
                <a:cubicBezTo>
                  <a:pt x="1719969" y="2138289"/>
                  <a:pt x="1701524" y="2150807"/>
                  <a:pt x="1716736" y="2155169"/>
                </a:cubicBezTo>
                <a:lnTo>
                  <a:pt x="1716736" y="2154980"/>
                </a:lnTo>
                <a:cubicBezTo>
                  <a:pt x="1719779" y="2151755"/>
                  <a:pt x="1729097" y="2130323"/>
                  <a:pt x="1716736" y="2128995"/>
                </a:cubicBezTo>
                <a:close/>
                <a:moveTo>
                  <a:pt x="1900618" y="2128806"/>
                </a:moveTo>
                <a:cubicBezTo>
                  <a:pt x="1899426" y="2135785"/>
                  <a:pt x="1903566" y="2142576"/>
                  <a:pt x="1910316" y="2144738"/>
                </a:cubicBezTo>
                <a:lnTo>
                  <a:pt x="1911077" y="2144358"/>
                </a:lnTo>
                <a:cubicBezTo>
                  <a:pt x="1911894" y="2137322"/>
                  <a:pt x="1907464" y="2130721"/>
                  <a:pt x="1900618" y="2128806"/>
                </a:cubicBezTo>
                <a:close/>
                <a:moveTo>
                  <a:pt x="1140941" y="2128616"/>
                </a:moveTo>
                <a:lnTo>
                  <a:pt x="1140941" y="2144169"/>
                </a:lnTo>
                <a:cubicBezTo>
                  <a:pt x="1151020" y="2145496"/>
                  <a:pt x="1153872" y="2139617"/>
                  <a:pt x="1152161" y="2129185"/>
                </a:cubicBezTo>
                <a:lnTo>
                  <a:pt x="1153302" y="2128616"/>
                </a:lnTo>
                <a:close/>
                <a:moveTo>
                  <a:pt x="3060765" y="2127478"/>
                </a:moveTo>
                <a:cubicBezTo>
                  <a:pt x="3058864" y="2128237"/>
                  <a:pt x="3059244" y="2132220"/>
                  <a:pt x="3057723" y="2134116"/>
                </a:cubicBezTo>
                <a:lnTo>
                  <a:pt x="3057723" y="2133981"/>
                </a:lnTo>
                <a:close/>
                <a:moveTo>
                  <a:pt x="1533815" y="2126657"/>
                </a:moveTo>
                <a:cubicBezTo>
                  <a:pt x="1534270" y="2128960"/>
                  <a:pt x="1548924" y="2142652"/>
                  <a:pt x="1539510" y="2129564"/>
                </a:cubicBezTo>
                <a:cubicBezTo>
                  <a:pt x="1535089" y="2126387"/>
                  <a:pt x="1533663" y="2125890"/>
                  <a:pt x="1533815" y="2126657"/>
                </a:cubicBezTo>
                <a:close/>
                <a:moveTo>
                  <a:pt x="2448386" y="2126088"/>
                </a:moveTo>
                <a:cubicBezTo>
                  <a:pt x="2448912" y="2128391"/>
                  <a:pt x="2463530" y="2142083"/>
                  <a:pt x="2453975" y="2128995"/>
                </a:cubicBezTo>
                <a:cubicBezTo>
                  <a:pt x="2449602" y="2125818"/>
                  <a:pt x="2448211" y="2125321"/>
                  <a:pt x="2448386" y="2126088"/>
                </a:cubicBezTo>
                <a:close/>
                <a:moveTo>
                  <a:pt x="2527185" y="2124254"/>
                </a:moveTo>
                <a:cubicBezTo>
                  <a:pt x="2526234" y="2135634"/>
                  <a:pt x="2531559" y="2140944"/>
                  <a:pt x="2542968" y="2139806"/>
                </a:cubicBezTo>
                <a:lnTo>
                  <a:pt x="2542968" y="2124254"/>
                </a:lnTo>
                <a:close/>
                <a:moveTo>
                  <a:pt x="2129567" y="2123875"/>
                </a:moveTo>
                <a:cubicBezTo>
                  <a:pt x="2126239" y="2128617"/>
                  <a:pt x="2127380" y="2137199"/>
                  <a:pt x="2130779" y="2145520"/>
                </a:cubicBezTo>
                <a:lnTo>
                  <a:pt x="2145019" y="2164892"/>
                </a:lnTo>
                <a:lnTo>
                  <a:pt x="2145160" y="2165601"/>
                </a:lnTo>
                <a:lnTo>
                  <a:pt x="2145540" y="2165601"/>
                </a:lnTo>
                <a:lnTo>
                  <a:pt x="2145019" y="2164892"/>
                </a:lnTo>
                <a:lnTo>
                  <a:pt x="2140359" y="2141466"/>
                </a:lnTo>
                <a:cubicBezTo>
                  <a:pt x="2139361" y="2132836"/>
                  <a:pt x="2137364" y="2125297"/>
                  <a:pt x="2129567" y="2123875"/>
                </a:cubicBezTo>
                <a:close/>
                <a:moveTo>
                  <a:pt x="1936368" y="2123875"/>
                </a:moveTo>
                <a:cubicBezTo>
                  <a:pt x="1923247" y="2122926"/>
                  <a:pt x="1923817" y="2135634"/>
                  <a:pt x="1915450" y="2139427"/>
                </a:cubicBezTo>
                <a:cubicBezTo>
                  <a:pt x="1919634" y="2140755"/>
                  <a:pt x="1921535" y="2143789"/>
                  <a:pt x="1920775" y="2149859"/>
                </a:cubicBezTo>
                <a:cubicBezTo>
                  <a:pt x="1935417" y="2150807"/>
                  <a:pt x="1935797" y="2137151"/>
                  <a:pt x="1936368" y="2123875"/>
                </a:cubicBezTo>
                <a:close/>
                <a:moveTo>
                  <a:pt x="3151850" y="2123495"/>
                </a:moveTo>
                <a:lnTo>
                  <a:pt x="3151850" y="2129564"/>
                </a:lnTo>
                <a:lnTo>
                  <a:pt x="3153182" y="2128995"/>
                </a:lnTo>
                <a:lnTo>
                  <a:pt x="3150211" y="2134428"/>
                </a:lnTo>
                <a:lnTo>
                  <a:pt x="3149511" y="2134874"/>
                </a:lnTo>
                <a:lnTo>
                  <a:pt x="3147286" y="2131461"/>
                </a:lnTo>
                <a:cubicBezTo>
                  <a:pt x="3147058" y="2129318"/>
                  <a:pt x="3147743" y="2127175"/>
                  <a:pt x="3149188" y="2125581"/>
                </a:cubicBezTo>
                <a:close/>
                <a:moveTo>
                  <a:pt x="3083014" y="2121219"/>
                </a:moveTo>
                <a:cubicBezTo>
                  <a:pt x="3083641" y="2123267"/>
                  <a:pt x="3083641" y="2125430"/>
                  <a:pt x="3083014" y="2127478"/>
                </a:cubicBezTo>
                <a:lnTo>
                  <a:pt x="3084345" y="2127478"/>
                </a:lnTo>
                <a:cubicBezTo>
                  <a:pt x="3084211" y="2129394"/>
                  <a:pt x="3083698" y="2131271"/>
                  <a:pt x="3082823" y="2132978"/>
                </a:cubicBezTo>
                <a:cubicBezTo>
                  <a:pt x="3082823" y="2133168"/>
                  <a:pt x="3081873" y="2131840"/>
                  <a:pt x="3081873" y="2131840"/>
                </a:cubicBezTo>
                <a:close/>
                <a:moveTo>
                  <a:pt x="463888" y="2120816"/>
                </a:moveTo>
                <a:cubicBezTo>
                  <a:pt x="460085" y="2121029"/>
                  <a:pt x="456947" y="2122073"/>
                  <a:pt x="456377" y="2125771"/>
                </a:cubicBezTo>
                <a:cubicBezTo>
                  <a:pt x="472160" y="2128047"/>
                  <a:pt x="470448" y="2148152"/>
                  <a:pt x="489654" y="2147203"/>
                </a:cubicBezTo>
                <a:cubicBezTo>
                  <a:pt x="487562" y="2135823"/>
                  <a:pt x="478625" y="2131271"/>
                  <a:pt x="475392" y="2120840"/>
                </a:cubicBezTo>
                <a:cubicBezTo>
                  <a:pt x="472160" y="2121219"/>
                  <a:pt x="467691" y="2120603"/>
                  <a:pt x="463888" y="2120816"/>
                </a:cubicBezTo>
                <a:close/>
                <a:moveTo>
                  <a:pt x="3171817" y="2120650"/>
                </a:moveTo>
                <a:cubicBezTo>
                  <a:pt x="3174061" y="2123969"/>
                  <a:pt x="3173490" y="2128426"/>
                  <a:pt x="3170486" y="2131082"/>
                </a:cubicBezTo>
                <a:cubicBezTo>
                  <a:pt x="3169725" y="2129564"/>
                  <a:pt x="3168204" y="2129564"/>
                  <a:pt x="3168204" y="2129564"/>
                </a:cubicBezTo>
                <a:cubicBezTo>
                  <a:pt x="3168033" y="2130949"/>
                  <a:pt x="3168033" y="2132353"/>
                  <a:pt x="3168204" y="2133737"/>
                </a:cubicBezTo>
                <a:cubicBezTo>
                  <a:pt x="3158506" y="2142082"/>
                  <a:pt x="3139680" y="2150428"/>
                  <a:pt x="3141202" y="2166739"/>
                </a:cubicBezTo>
                <a:cubicBezTo>
                  <a:pt x="3133405" y="2162187"/>
                  <a:pt x="3125419" y="2158963"/>
                  <a:pt x="3125419" y="2146255"/>
                </a:cubicBezTo>
                <a:cubicBezTo>
                  <a:pt x="3130172" y="2145117"/>
                  <a:pt x="3133976" y="2143979"/>
                  <a:pt x="3137589" y="2142841"/>
                </a:cubicBezTo>
                <a:lnTo>
                  <a:pt x="3137018" y="2142841"/>
                </a:lnTo>
                <a:lnTo>
                  <a:pt x="3149511" y="2134874"/>
                </a:lnTo>
                <a:lnTo>
                  <a:pt x="3149759" y="2135254"/>
                </a:lnTo>
                <a:lnTo>
                  <a:pt x="3150211" y="2134428"/>
                </a:lnTo>
                <a:close/>
                <a:moveTo>
                  <a:pt x="3062667" y="2120271"/>
                </a:moveTo>
                <a:cubicBezTo>
                  <a:pt x="3064378" y="2121409"/>
                  <a:pt x="3065519" y="2121219"/>
                  <a:pt x="3065519" y="2124064"/>
                </a:cubicBezTo>
                <a:cubicBezTo>
                  <a:pt x="3065519" y="2126909"/>
                  <a:pt x="3063237" y="2127099"/>
                  <a:pt x="3060955" y="2128995"/>
                </a:cubicBezTo>
                <a:lnTo>
                  <a:pt x="3060955" y="2127857"/>
                </a:lnTo>
                <a:lnTo>
                  <a:pt x="3061526" y="2127668"/>
                </a:lnTo>
                <a:cubicBezTo>
                  <a:pt x="3061526" y="2126530"/>
                  <a:pt x="3062667" y="2126719"/>
                  <a:pt x="3062667" y="2125392"/>
                </a:cubicBezTo>
                <a:cubicBezTo>
                  <a:pt x="3062286" y="2123704"/>
                  <a:pt x="3062286" y="2121959"/>
                  <a:pt x="3062667" y="2120271"/>
                </a:cubicBezTo>
                <a:close/>
                <a:moveTo>
                  <a:pt x="859319" y="2119322"/>
                </a:moveTo>
                <a:cubicBezTo>
                  <a:pt x="854375" y="2140944"/>
                  <a:pt x="874912" y="2120271"/>
                  <a:pt x="859319" y="2119322"/>
                </a:cubicBezTo>
                <a:close/>
                <a:moveTo>
                  <a:pt x="102304" y="2118943"/>
                </a:moveTo>
                <a:cubicBezTo>
                  <a:pt x="98758" y="2117597"/>
                  <a:pt x="94745" y="2118583"/>
                  <a:pt x="92226" y="2121409"/>
                </a:cubicBezTo>
                <a:lnTo>
                  <a:pt x="92226" y="2121219"/>
                </a:lnTo>
                <a:cubicBezTo>
                  <a:pt x="87852" y="2126719"/>
                  <a:pt x="89374" y="2137720"/>
                  <a:pt x="85951" y="2144169"/>
                </a:cubicBezTo>
                <a:cubicBezTo>
                  <a:pt x="88140" y="2145003"/>
                  <a:pt x="90456" y="2145439"/>
                  <a:pt x="92797" y="2145496"/>
                </a:cubicBezTo>
                <a:cubicBezTo>
                  <a:pt x="94811" y="2155188"/>
                  <a:pt x="97414" y="2164747"/>
                  <a:pt x="100593" y="2174136"/>
                </a:cubicBezTo>
                <a:cubicBezTo>
                  <a:pt x="99731" y="2177626"/>
                  <a:pt x="99731" y="2181267"/>
                  <a:pt x="100593" y="2184757"/>
                </a:cubicBezTo>
                <a:lnTo>
                  <a:pt x="104016" y="2183429"/>
                </a:lnTo>
                <a:lnTo>
                  <a:pt x="121130" y="2230466"/>
                </a:lnTo>
                <a:lnTo>
                  <a:pt x="137674" y="2187602"/>
                </a:lnTo>
                <a:lnTo>
                  <a:pt x="146231" y="2164842"/>
                </a:lnTo>
                <a:cubicBezTo>
                  <a:pt x="148227" y="2163989"/>
                  <a:pt x="149341" y="2161846"/>
                  <a:pt x="148893" y="2159721"/>
                </a:cubicBezTo>
                <a:lnTo>
                  <a:pt x="154598" y="2144738"/>
                </a:lnTo>
                <a:lnTo>
                  <a:pt x="127976" y="2128237"/>
                </a:lnTo>
                <a:cubicBezTo>
                  <a:pt x="120226" y="2123249"/>
                  <a:pt x="111452" y="2120081"/>
                  <a:pt x="102304" y="2118943"/>
                </a:cubicBezTo>
                <a:close/>
                <a:moveTo>
                  <a:pt x="2735787" y="2118753"/>
                </a:moveTo>
                <a:lnTo>
                  <a:pt x="2735787" y="2129185"/>
                </a:lnTo>
                <a:lnTo>
                  <a:pt x="2746246" y="2129185"/>
                </a:lnTo>
                <a:lnTo>
                  <a:pt x="2746246" y="2118753"/>
                </a:lnTo>
                <a:close/>
                <a:moveTo>
                  <a:pt x="2434008" y="2118753"/>
                </a:moveTo>
                <a:cubicBezTo>
                  <a:pt x="2429064" y="2140375"/>
                  <a:pt x="2449791" y="2119702"/>
                  <a:pt x="2434008" y="2118753"/>
                </a:cubicBezTo>
                <a:close/>
                <a:moveTo>
                  <a:pt x="2312308" y="2118753"/>
                </a:moveTo>
                <a:lnTo>
                  <a:pt x="2312308" y="2139427"/>
                </a:lnTo>
                <a:cubicBezTo>
                  <a:pt x="2333415" y="2132409"/>
                  <a:pt x="2328851" y="2150807"/>
                  <a:pt x="2343684" y="2149859"/>
                </a:cubicBezTo>
                <a:cubicBezTo>
                  <a:pt x="2342162" y="2140944"/>
                  <a:pt x="2352051" y="2136582"/>
                  <a:pt x="2344254" y="2134306"/>
                </a:cubicBezTo>
                <a:lnTo>
                  <a:pt x="2343684" y="2134306"/>
                </a:lnTo>
                <a:cubicBezTo>
                  <a:pt x="2333986" y="2148721"/>
                  <a:pt x="2329802" y="2113822"/>
                  <a:pt x="2312308" y="2118753"/>
                </a:cubicBezTo>
                <a:close/>
                <a:moveTo>
                  <a:pt x="926254" y="2118564"/>
                </a:moveTo>
                <a:cubicBezTo>
                  <a:pt x="908950" y="2126150"/>
                  <a:pt x="946791" y="2131461"/>
                  <a:pt x="926254" y="2118564"/>
                </a:cubicBezTo>
                <a:close/>
                <a:moveTo>
                  <a:pt x="516466" y="2117616"/>
                </a:moveTo>
                <a:cubicBezTo>
                  <a:pt x="514184" y="2121978"/>
                  <a:pt x="516466" y="2125961"/>
                  <a:pt x="521600" y="2128426"/>
                </a:cubicBezTo>
                <a:cubicBezTo>
                  <a:pt x="521600" y="2128426"/>
                  <a:pt x="521600" y="2128426"/>
                  <a:pt x="521600" y="2129754"/>
                </a:cubicBezTo>
                <a:cubicBezTo>
                  <a:pt x="521621" y="2132751"/>
                  <a:pt x="522698" y="2135634"/>
                  <a:pt x="524643" y="2137910"/>
                </a:cubicBezTo>
                <a:cubicBezTo>
                  <a:pt x="524643" y="2145686"/>
                  <a:pt x="524643" y="2152704"/>
                  <a:pt x="535292" y="2148910"/>
                </a:cubicBezTo>
                <a:cubicBezTo>
                  <a:pt x="535292" y="2146824"/>
                  <a:pt x="535292" y="2144738"/>
                  <a:pt x="535292" y="2142651"/>
                </a:cubicBezTo>
                <a:cubicBezTo>
                  <a:pt x="541784" y="2142291"/>
                  <a:pt x="546994" y="2137170"/>
                  <a:pt x="547462" y="2130702"/>
                </a:cubicBezTo>
                <a:cubicBezTo>
                  <a:pt x="547462" y="2123476"/>
                  <a:pt x="541588" y="2117616"/>
                  <a:pt x="534341" y="2117616"/>
                </a:cubicBezTo>
                <a:cubicBezTo>
                  <a:pt x="532705" y="2117331"/>
                  <a:pt x="531032" y="2117331"/>
                  <a:pt x="529397" y="2117616"/>
                </a:cubicBezTo>
                <a:cubicBezTo>
                  <a:pt x="525472" y="2115055"/>
                  <a:pt x="520391" y="2115055"/>
                  <a:pt x="516466" y="2117616"/>
                </a:cubicBezTo>
                <a:close/>
                <a:moveTo>
                  <a:pt x="3265184" y="2117426"/>
                </a:moveTo>
                <a:cubicBezTo>
                  <a:pt x="3266135" y="2125202"/>
                  <a:pt x="3263282" y="2136392"/>
                  <a:pt x="3270508" y="2138289"/>
                </a:cubicBezTo>
                <a:cubicBezTo>
                  <a:pt x="3270508" y="2132030"/>
                  <a:pt x="3270508" y="2123305"/>
                  <a:pt x="3275642" y="2122547"/>
                </a:cubicBezTo>
                <a:cubicBezTo>
                  <a:pt x="3278685" y="2122167"/>
                  <a:pt x="3281728" y="2121788"/>
                  <a:pt x="3280777" y="2117426"/>
                </a:cubicBezTo>
                <a:close/>
                <a:moveTo>
                  <a:pt x="1010779" y="2116406"/>
                </a:moveTo>
                <a:cubicBezTo>
                  <a:pt x="1006310" y="2117521"/>
                  <a:pt x="1001556" y="2122831"/>
                  <a:pt x="1009923" y="2128995"/>
                </a:cubicBezTo>
                <a:cubicBezTo>
                  <a:pt x="1019431" y="2118374"/>
                  <a:pt x="1015248" y="2115292"/>
                  <a:pt x="1010779" y="2116406"/>
                </a:cubicBezTo>
                <a:close/>
                <a:moveTo>
                  <a:pt x="2239288" y="2113443"/>
                </a:moveTo>
                <a:cubicBezTo>
                  <a:pt x="2218941" y="2126340"/>
                  <a:pt x="2256592" y="2121029"/>
                  <a:pt x="2239288" y="2113443"/>
                </a:cubicBezTo>
                <a:close/>
                <a:moveTo>
                  <a:pt x="1041299" y="2113253"/>
                </a:moveTo>
                <a:cubicBezTo>
                  <a:pt x="1047384" y="2129754"/>
                  <a:pt x="1033122" y="2125961"/>
                  <a:pt x="1030840" y="2134116"/>
                </a:cubicBezTo>
                <a:cubicBezTo>
                  <a:pt x="1043010" y="2132599"/>
                  <a:pt x="1036735" y="2149290"/>
                  <a:pt x="1046623" y="2149669"/>
                </a:cubicBezTo>
                <a:cubicBezTo>
                  <a:pt x="1035404" y="2127668"/>
                  <a:pt x="1062597" y="2124254"/>
                  <a:pt x="1042250" y="2113443"/>
                </a:cubicBezTo>
                <a:close/>
                <a:moveTo>
                  <a:pt x="1256747" y="2113064"/>
                </a:moveTo>
                <a:cubicBezTo>
                  <a:pt x="1251613" y="2134685"/>
                  <a:pt x="1272340" y="2114202"/>
                  <a:pt x="1256747" y="2113064"/>
                </a:cubicBezTo>
                <a:close/>
                <a:moveTo>
                  <a:pt x="3369009" y="2111736"/>
                </a:moveTo>
                <a:cubicBezTo>
                  <a:pt x="3372432" y="2117995"/>
                  <a:pt x="3375047" y="2124349"/>
                  <a:pt x="3378184" y="2129897"/>
                </a:cubicBezTo>
                <a:lnTo>
                  <a:pt x="3389705" y="2142363"/>
                </a:lnTo>
                <a:lnTo>
                  <a:pt x="3389927" y="2143031"/>
                </a:lnTo>
                <a:lnTo>
                  <a:pt x="3390497" y="2143220"/>
                </a:lnTo>
                <a:lnTo>
                  <a:pt x="3389705" y="2142363"/>
                </a:lnTo>
                <a:lnTo>
                  <a:pt x="3383775" y="2124517"/>
                </a:lnTo>
                <a:cubicBezTo>
                  <a:pt x="3380157" y="2119105"/>
                  <a:pt x="3375104" y="2114648"/>
                  <a:pt x="3369009" y="2111736"/>
                </a:cubicBezTo>
                <a:close/>
                <a:moveTo>
                  <a:pt x="3141962" y="2110598"/>
                </a:moveTo>
                <a:lnTo>
                  <a:pt x="3147667" y="2116288"/>
                </a:lnTo>
                <a:lnTo>
                  <a:pt x="3144815" y="2116288"/>
                </a:lnTo>
                <a:lnTo>
                  <a:pt x="3141962" y="2116288"/>
                </a:lnTo>
                <a:close/>
                <a:moveTo>
                  <a:pt x="3087387" y="2110408"/>
                </a:moveTo>
                <a:lnTo>
                  <a:pt x="3089099" y="2112494"/>
                </a:lnTo>
                <a:cubicBezTo>
                  <a:pt x="3089099" y="2114202"/>
                  <a:pt x="3090049" y="2117616"/>
                  <a:pt x="3089099" y="2117616"/>
                </a:cubicBezTo>
                <a:cubicBezTo>
                  <a:pt x="3088148" y="2117616"/>
                  <a:pt x="3086627" y="2117616"/>
                  <a:pt x="3086627" y="2117616"/>
                </a:cubicBezTo>
                <a:cubicBezTo>
                  <a:pt x="3086094" y="2116212"/>
                  <a:pt x="3086094" y="2114657"/>
                  <a:pt x="3086627" y="2113253"/>
                </a:cubicBezTo>
                <a:close/>
                <a:moveTo>
                  <a:pt x="54765" y="2109080"/>
                </a:moveTo>
                <a:lnTo>
                  <a:pt x="54385" y="2109270"/>
                </a:lnTo>
                <a:cubicBezTo>
                  <a:pt x="54385" y="2118374"/>
                  <a:pt x="55336" y="2125771"/>
                  <a:pt x="66365" y="2123495"/>
                </a:cubicBezTo>
                <a:cubicBezTo>
                  <a:pt x="67696" y="2113633"/>
                  <a:pt x="64273" y="2108322"/>
                  <a:pt x="54765" y="2109080"/>
                </a:cubicBezTo>
                <a:close/>
                <a:moveTo>
                  <a:pt x="1445192" y="2108322"/>
                </a:moveTo>
                <a:cubicBezTo>
                  <a:pt x="1440058" y="2129944"/>
                  <a:pt x="1460785" y="2108322"/>
                  <a:pt x="1445192" y="2108322"/>
                </a:cubicBezTo>
                <a:close/>
                <a:moveTo>
                  <a:pt x="2491055" y="2108132"/>
                </a:moveTo>
                <a:lnTo>
                  <a:pt x="2491055" y="2118564"/>
                </a:lnTo>
                <a:lnTo>
                  <a:pt x="2501133" y="2118564"/>
                </a:lnTo>
                <a:lnTo>
                  <a:pt x="2501133" y="2108132"/>
                </a:lnTo>
                <a:close/>
                <a:moveTo>
                  <a:pt x="22629" y="2107943"/>
                </a:moveTo>
                <a:cubicBezTo>
                  <a:pt x="17494" y="2129564"/>
                  <a:pt x="38222" y="2107943"/>
                  <a:pt x="22629" y="2107943"/>
                </a:cubicBezTo>
                <a:close/>
                <a:moveTo>
                  <a:pt x="1570506" y="2107753"/>
                </a:moveTo>
                <a:cubicBezTo>
                  <a:pt x="1562899" y="2107753"/>
                  <a:pt x="1548828" y="2136203"/>
                  <a:pt x="1570506" y="2133737"/>
                </a:cubicBezTo>
                <a:cubicBezTo>
                  <a:pt x="1578302" y="2136582"/>
                  <a:pt x="1578302" y="2105287"/>
                  <a:pt x="1570506" y="2108322"/>
                </a:cubicBezTo>
                <a:close/>
                <a:moveTo>
                  <a:pt x="3055251" y="2104718"/>
                </a:moveTo>
                <a:lnTo>
                  <a:pt x="3054110" y="2105287"/>
                </a:lnTo>
                <a:lnTo>
                  <a:pt x="3054043" y="2105622"/>
                </a:lnTo>
                <a:lnTo>
                  <a:pt x="3053729" y="2105856"/>
                </a:lnTo>
                <a:cubicBezTo>
                  <a:pt x="3051448" y="2107563"/>
                  <a:pt x="3048975" y="2109080"/>
                  <a:pt x="3046884" y="2110408"/>
                </a:cubicBezTo>
                <a:cubicBezTo>
                  <a:pt x="3047455" y="2112495"/>
                  <a:pt x="3050545" y="2112637"/>
                  <a:pt x="3052850" y="2111546"/>
                </a:cubicBezTo>
                <a:lnTo>
                  <a:pt x="3054043" y="2105622"/>
                </a:lnTo>
                <a:close/>
                <a:moveTo>
                  <a:pt x="3348282" y="2103960"/>
                </a:moveTo>
                <a:cubicBezTo>
                  <a:pt x="3348282" y="2103960"/>
                  <a:pt x="3348282" y="2103960"/>
                  <a:pt x="3348282" y="2105287"/>
                </a:cubicBezTo>
                <a:cubicBezTo>
                  <a:pt x="3348282" y="2105287"/>
                  <a:pt x="3350374" y="2105287"/>
                  <a:pt x="3349613" y="2103960"/>
                </a:cubicBezTo>
                <a:close/>
                <a:moveTo>
                  <a:pt x="1340986" y="2103580"/>
                </a:moveTo>
                <a:cubicBezTo>
                  <a:pt x="1335282" y="2131271"/>
                  <a:pt x="1356769" y="2109839"/>
                  <a:pt x="1340986" y="2103580"/>
                </a:cubicBezTo>
                <a:close/>
                <a:moveTo>
                  <a:pt x="1412866" y="2103011"/>
                </a:moveTo>
                <a:cubicBezTo>
                  <a:pt x="1407731" y="2124633"/>
                  <a:pt x="1428459" y="2104149"/>
                  <a:pt x="1412866" y="2103011"/>
                </a:cubicBezTo>
                <a:close/>
                <a:moveTo>
                  <a:pt x="76063" y="2103011"/>
                </a:moveTo>
                <a:cubicBezTo>
                  <a:pt x="70929" y="2124633"/>
                  <a:pt x="91656" y="2104149"/>
                  <a:pt x="76063" y="2103011"/>
                </a:cubicBezTo>
                <a:close/>
                <a:moveTo>
                  <a:pt x="1761409" y="2102297"/>
                </a:moveTo>
                <a:cubicBezTo>
                  <a:pt x="1755766" y="2106022"/>
                  <a:pt x="1756194" y="2120176"/>
                  <a:pt x="1763895" y="2118753"/>
                </a:cubicBezTo>
                <a:cubicBezTo>
                  <a:pt x="1763895" y="2111925"/>
                  <a:pt x="1770551" y="2111357"/>
                  <a:pt x="1769029" y="2103011"/>
                </a:cubicBezTo>
                <a:cubicBezTo>
                  <a:pt x="1765844" y="2100972"/>
                  <a:pt x="1763289" y="2101055"/>
                  <a:pt x="1761409" y="2102297"/>
                </a:cubicBezTo>
                <a:close/>
                <a:moveTo>
                  <a:pt x="3221067" y="2100925"/>
                </a:moveTo>
                <a:cubicBezTo>
                  <a:pt x="3222018" y="2102158"/>
                  <a:pt x="3222018" y="2103865"/>
                  <a:pt x="3221067" y="2105098"/>
                </a:cubicBezTo>
                <a:cubicBezTo>
                  <a:pt x="3225061" y="2107943"/>
                  <a:pt x="3224680" y="2112874"/>
                  <a:pt x="3223920" y="2113822"/>
                </a:cubicBezTo>
                <a:cubicBezTo>
                  <a:pt x="3223159" y="2114770"/>
                  <a:pt x="3221638" y="2113822"/>
                  <a:pt x="3221638" y="2113822"/>
                </a:cubicBezTo>
                <a:cubicBezTo>
                  <a:pt x="3221828" y="2116591"/>
                  <a:pt x="3221828" y="2119379"/>
                  <a:pt x="3221638" y="2122167"/>
                </a:cubicBezTo>
                <a:lnTo>
                  <a:pt x="3216504" y="2121219"/>
                </a:lnTo>
                <a:cubicBezTo>
                  <a:pt x="3214983" y="2120271"/>
                  <a:pt x="3216504" y="2118753"/>
                  <a:pt x="3216504" y="2115908"/>
                </a:cubicBezTo>
                <a:cubicBezTo>
                  <a:pt x="3216504" y="2113064"/>
                  <a:pt x="3216504" y="2110219"/>
                  <a:pt x="3216504" y="2107184"/>
                </a:cubicBezTo>
                <a:close/>
                <a:moveTo>
                  <a:pt x="1227273" y="2099977"/>
                </a:moveTo>
                <a:cubicBezTo>
                  <a:pt x="1223901" y="2103429"/>
                  <a:pt x="1223973" y="2108948"/>
                  <a:pt x="1227434" y="2112305"/>
                </a:cubicBezTo>
                <a:lnTo>
                  <a:pt x="1236699" y="2113696"/>
                </a:lnTo>
                <a:lnTo>
                  <a:pt x="1236780" y="2114202"/>
                </a:lnTo>
                <a:lnTo>
                  <a:pt x="1237541" y="2113822"/>
                </a:lnTo>
                <a:lnTo>
                  <a:pt x="1236699" y="2113696"/>
                </a:lnTo>
                <a:lnTo>
                  <a:pt x="1234498" y="2099977"/>
                </a:lnTo>
                <a:close/>
                <a:moveTo>
                  <a:pt x="3099953" y="2099112"/>
                </a:moveTo>
                <a:lnTo>
                  <a:pt x="3099557" y="2105287"/>
                </a:lnTo>
                <a:lnTo>
                  <a:pt x="3096895" y="2105287"/>
                </a:lnTo>
                <a:cubicBezTo>
                  <a:pt x="3097123" y="2104396"/>
                  <a:pt x="3097503" y="2103561"/>
                  <a:pt x="3098036" y="2102822"/>
                </a:cubicBezTo>
                <a:cubicBezTo>
                  <a:pt x="3098036" y="2102822"/>
                  <a:pt x="3098036" y="2102822"/>
                  <a:pt x="3096515" y="2101684"/>
                </a:cubicBezTo>
                <a:close/>
                <a:moveTo>
                  <a:pt x="676388" y="2098649"/>
                </a:moveTo>
                <a:lnTo>
                  <a:pt x="676388" y="2109080"/>
                </a:lnTo>
                <a:lnTo>
                  <a:pt x="686847" y="2109080"/>
                </a:lnTo>
                <a:lnTo>
                  <a:pt x="686847" y="2098649"/>
                </a:lnTo>
                <a:close/>
                <a:moveTo>
                  <a:pt x="1852699" y="2097890"/>
                </a:moveTo>
                <a:lnTo>
                  <a:pt x="1853219" y="2098098"/>
                </a:lnTo>
                <a:lnTo>
                  <a:pt x="1863537" y="2113443"/>
                </a:lnTo>
                <a:cubicBezTo>
                  <a:pt x="1863537" y="2109365"/>
                  <a:pt x="1863537" y="2104861"/>
                  <a:pt x="1862183" y="2101684"/>
                </a:cubicBezTo>
                <a:lnTo>
                  <a:pt x="1853219" y="2098098"/>
                </a:lnTo>
                <a:lnTo>
                  <a:pt x="1853079" y="2097890"/>
                </a:lnTo>
                <a:close/>
                <a:moveTo>
                  <a:pt x="1057082" y="2097701"/>
                </a:moveTo>
                <a:cubicBezTo>
                  <a:pt x="1052138" y="2119322"/>
                  <a:pt x="1072675" y="2097701"/>
                  <a:pt x="1057082" y="2097701"/>
                </a:cubicBezTo>
                <a:close/>
                <a:moveTo>
                  <a:pt x="2595261" y="2097511"/>
                </a:moveTo>
                <a:cubicBezTo>
                  <a:pt x="2590127" y="2119133"/>
                  <a:pt x="2610854" y="2097511"/>
                  <a:pt x="2595261" y="2097511"/>
                </a:cubicBezTo>
                <a:close/>
                <a:moveTo>
                  <a:pt x="3586314" y="2097034"/>
                </a:moveTo>
                <a:cubicBezTo>
                  <a:pt x="3584683" y="2096053"/>
                  <a:pt x="3582128" y="2095994"/>
                  <a:pt x="3578182" y="2097321"/>
                </a:cubicBezTo>
                <a:cubicBezTo>
                  <a:pt x="3577706" y="2102822"/>
                  <a:pt x="3578182" y="2107516"/>
                  <a:pt x="3579917" y="2111001"/>
                </a:cubicBezTo>
                <a:lnTo>
                  <a:pt x="3588660" y="2117045"/>
                </a:lnTo>
                <a:lnTo>
                  <a:pt x="3588641" y="2118184"/>
                </a:lnTo>
                <a:lnTo>
                  <a:pt x="3589211" y="2117426"/>
                </a:lnTo>
                <a:lnTo>
                  <a:pt x="3588660" y="2117045"/>
                </a:lnTo>
                <a:lnTo>
                  <a:pt x="3588902" y="2102277"/>
                </a:lnTo>
                <a:cubicBezTo>
                  <a:pt x="3588653" y="2099918"/>
                  <a:pt x="3587945" y="2098015"/>
                  <a:pt x="3586314" y="2097034"/>
                </a:cubicBezTo>
                <a:close/>
                <a:moveTo>
                  <a:pt x="3100128" y="2096373"/>
                </a:moveTo>
                <a:lnTo>
                  <a:pt x="3100128" y="2098981"/>
                </a:lnTo>
                <a:lnTo>
                  <a:pt x="3099953" y="2099112"/>
                </a:lnTo>
                <a:close/>
                <a:moveTo>
                  <a:pt x="3405710" y="2096183"/>
                </a:moveTo>
                <a:cubicBezTo>
                  <a:pt x="3398008" y="2093054"/>
                  <a:pt x="3388917" y="2102407"/>
                  <a:pt x="3390388" y="2108159"/>
                </a:cubicBezTo>
                <a:lnTo>
                  <a:pt x="3395261" y="2111707"/>
                </a:lnTo>
                <a:lnTo>
                  <a:pt x="3395251" y="2111736"/>
                </a:lnTo>
                <a:lnTo>
                  <a:pt x="3395822" y="2112115"/>
                </a:lnTo>
                <a:lnTo>
                  <a:pt x="3395261" y="2111707"/>
                </a:lnTo>
                <a:lnTo>
                  <a:pt x="3398555" y="2102111"/>
                </a:lnTo>
                <a:cubicBezTo>
                  <a:pt x="3400956" y="2100166"/>
                  <a:pt x="3403999" y="2098839"/>
                  <a:pt x="3405710" y="2096183"/>
                </a:cubicBezTo>
                <a:close/>
                <a:moveTo>
                  <a:pt x="3348663" y="2096183"/>
                </a:moveTo>
                <a:cubicBezTo>
                  <a:pt x="3348663" y="2098459"/>
                  <a:pt x="3346571" y="2097890"/>
                  <a:pt x="3344859" y="2097511"/>
                </a:cubicBezTo>
                <a:cubicBezTo>
                  <a:pt x="3343148" y="2097132"/>
                  <a:pt x="3344859" y="2099028"/>
                  <a:pt x="3344859" y="2099977"/>
                </a:cubicBezTo>
                <a:cubicBezTo>
                  <a:pt x="3344859" y="2100925"/>
                  <a:pt x="3345810" y="2098080"/>
                  <a:pt x="3346951" y="2098839"/>
                </a:cubicBezTo>
                <a:cubicBezTo>
                  <a:pt x="3348092" y="2099597"/>
                  <a:pt x="3345810" y="2100166"/>
                  <a:pt x="3346951" y="2101115"/>
                </a:cubicBezTo>
                <a:cubicBezTo>
                  <a:pt x="3348092" y="2102063"/>
                  <a:pt x="3349804" y="2098080"/>
                  <a:pt x="3349994" y="2096183"/>
                </a:cubicBezTo>
                <a:close/>
                <a:moveTo>
                  <a:pt x="2948192" y="2094666"/>
                </a:moveTo>
                <a:cubicBezTo>
                  <a:pt x="2949143" y="2094666"/>
                  <a:pt x="2948192" y="2096183"/>
                  <a:pt x="2948192" y="2096942"/>
                </a:cubicBezTo>
                <a:cubicBezTo>
                  <a:pt x="2948192" y="2097701"/>
                  <a:pt x="2948192" y="2096942"/>
                  <a:pt x="2947051" y="2096942"/>
                </a:cubicBezTo>
                <a:cubicBezTo>
                  <a:pt x="2945910" y="2096942"/>
                  <a:pt x="2947051" y="2095045"/>
                  <a:pt x="2945720" y="2095425"/>
                </a:cubicBezTo>
                <a:cubicBezTo>
                  <a:pt x="2944389" y="2095804"/>
                  <a:pt x="2945720" y="2096942"/>
                  <a:pt x="2945720" y="2097511"/>
                </a:cubicBezTo>
                <a:cubicBezTo>
                  <a:pt x="2945720" y="2098080"/>
                  <a:pt x="2943629" y="2097511"/>
                  <a:pt x="2942678" y="2097511"/>
                </a:cubicBezTo>
                <a:cubicBezTo>
                  <a:pt x="2941727" y="2097511"/>
                  <a:pt x="2942678" y="2099028"/>
                  <a:pt x="2942678" y="2099977"/>
                </a:cubicBezTo>
                <a:cubicBezTo>
                  <a:pt x="2942678" y="2100925"/>
                  <a:pt x="2940586" y="2098270"/>
                  <a:pt x="2941156" y="2099977"/>
                </a:cubicBezTo>
                <a:cubicBezTo>
                  <a:pt x="2941727" y="2101684"/>
                  <a:pt x="2944199" y="2103580"/>
                  <a:pt x="2944960" y="2105287"/>
                </a:cubicBezTo>
                <a:cubicBezTo>
                  <a:pt x="2946100" y="2105287"/>
                  <a:pt x="2943819" y="2105287"/>
                  <a:pt x="2943438" y="2107184"/>
                </a:cubicBezTo>
                <a:cubicBezTo>
                  <a:pt x="2943058" y="2109080"/>
                  <a:pt x="2944579" y="2107184"/>
                  <a:pt x="2945150" y="2108701"/>
                </a:cubicBezTo>
                <a:cubicBezTo>
                  <a:pt x="2945720" y="2110219"/>
                  <a:pt x="2943438" y="2110788"/>
                  <a:pt x="2943629" y="2111925"/>
                </a:cubicBezTo>
                <a:cubicBezTo>
                  <a:pt x="2943819" y="2113064"/>
                  <a:pt x="2943629" y="2113064"/>
                  <a:pt x="2941347" y="2111925"/>
                </a:cubicBezTo>
                <a:cubicBezTo>
                  <a:pt x="2943058" y="2115339"/>
                  <a:pt x="2942488" y="2118184"/>
                  <a:pt x="2939635" y="2119702"/>
                </a:cubicBezTo>
                <a:cubicBezTo>
                  <a:pt x="2939635" y="2121598"/>
                  <a:pt x="2939635" y="2124443"/>
                  <a:pt x="2938114" y="2125202"/>
                </a:cubicBezTo>
                <a:cubicBezTo>
                  <a:pt x="2940776" y="2128995"/>
                  <a:pt x="2936213" y="2130133"/>
                  <a:pt x="2936213" y="2133358"/>
                </a:cubicBezTo>
                <a:cubicBezTo>
                  <a:pt x="2936213" y="2133358"/>
                  <a:pt x="2934311" y="2133358"/>
                  <a:pt x="2933550" y="2133358"/>
                </a:cubicBezTo>
                <a:cubicBezTo>
                  <a:pt x="2938304" y="2136203"/>
                  <a:pt x="2934501" y="2139617"/>
                  <a:pt x="2934501" y="2142841"/>
                </a:cubicBezTo>
                <a:cubicBezTo>
                  <a:pt x="2934501" y="2146065"/>
                  <a:pt x="2932219" y="2141513"/>
                  <a:pt x="2930888" y="2142841"/>
                </a:cubicBezTo>
                <a:cubicBezTo>
                  <a:pt x="2929557" y="2144169"/>
                  <a:pt x="2930888" y="2144548"/>
                  <a:pt x="2930888" y="2145496"/>
                </a:cubicBezTo>
                <a:lnTo>
                  <a:pt x="2932599" y="2147583"/>
                </a:lnTo>
                <a:cubicBezTo>
                  <a:pt x="2931078" y="2148531"/>
                  <a:pt x="2931459" y="2149859"/>
                  <a:pt x="2930127" y="2149669"/>
                </a:cubicBezTo>
                <a:cubicBezTo>
                  <a:pt x="2931649" y="2151376"/>
                  <a:pt x="2930127" y="2152704"/>
                  <a:pt x="2931268" y="2154221"/>
                </a:cubicBezTo>
                <a:cubicBezTo>
                  <a:pt x="2930755" y="2153879"/>
                  <a:pt x="2930070" y="2153879"/>
                  <a:pt x="2929557" y="2154221"/>
                </a:cubicBezTo>
                <a:cubicBezTo>
                  <a:pt x="2929557" y="2154221"/>
                  <a:pt x="2929557" y="2155928"/>
                  <a:pt x="2930508" y="2156687"/>
                </a:cubicBezTo>
                <a:cubicBezTo>
                  <a:pt x="2931459" y="2157445"/>
                  <a:pt x="2935452" y="2151376"/>
                  <a:pt x="2932409" y="2150238"/>
                </a:cubicBezTo>
                <a:cubicBezTo>
                  <a:pt x="2933284" y="2149252"/>
                  <a:pt x="2934311" y="2148417"/>
                  <a:pt x="2935452" y="2147772"/>
                </a:cubicBezTo>
                <a:cubicBezTo>
                  <a:pt x="2936650" y="2143789"/>
                  <a:pt x="2937601" y="2139731"/>
                  <a:pt x="2938304" y="2135634"/>
                </a:cubicBezTo>
                <a:cubicBezTo>
                  <a:pt x="2943343" y="2124842"/>
                  <a:pt x="2947184" y="2113519"/>
                  <a:pt x="2949713" y="2101873"/>
                </a:cubicBezTo>
                <a:cubicBezTo>
                  <a:pt x="2948383" y="2101873"/>
                  <a:pt x="2948192" y="2101873"/>
                  <a:pt x="2948383" y="2103011"/>
                </a:cubicBezTo>
                <a:cubicBezTo>
                  <a:pt x="2946861" y="2101873"/>
                  <a:pt x="2948383" y="2100735"/>
                  <a:pt x="2947242" y="2099597"/>
                </a:cubicBezTo>
                <a:cubicBezTo>
                  <a:pt x="2946100" y="2098459"/>
                  <a:pt x="2947242" y="2101684"/>
                  <a:pt x="2949143" y="2101684"/>
                </a:cubicBezTo>
                <a:lnTo>
                  <a:pt x="2950284" y="2101684"/>
                </a:lnTo>
                <a:cubicBezTo>
                  <a:pt x="2947432" y="2098080"/>
                  <a:pt x="2947432" y="2097511"/>
                  <a:pt x="2949143" y="2096563"/>
                </a:cubicBezTo>
                <a:lnTo>
                  <a:pt x="2950474" y="2097132"/>
                </a:lnTo>
                <a:cubicBezTo>
                  <a:pt x="2948953" y="2096183"/>
                  <a:pt x="2950474" y="2093718"/>
                  <a:pt x="2948192" y="2094666"/>
                </a:cubicBezTo>
                <a:close/>
                <a:moveTo>
                  <a:pt x="2883729" y="2093528"/>
                </a:moveTo>
                <a:lnTo>
                  <a:pt x="2883729" y="2103960"/>
                </a:lnTo>
                <a:lnTo>
                  <a:pt x="2894188" y="2103960"/>
                </a:lnTo>
                <a:lnTo>
                  <a:pt x="2894188" y="2093528"/>
                </a:lnTo>
                <a:close/>
                <a:moveTo>
                  <a:pt x="1085225" y="2093338"/>
                </a:moveTo>
                <a:cubicBezTo>
                  <a:pt x="1076288" y="2091442"/>
                  <a:pt x="1073626" y="2095994"/>
                  <a:pt x="1073436" y="2102822"/>
                </a:cubicBezTo>
                <a:cubicBezTo>
                  <a:pt x="1076828" y="2105287"/>
                  <a:pt x="1081124" y="2106198"/>
                  <a:pt x="1085225" y="2105287"/>
                </a:cubicBezTo>
                <a:close/>
                <a:moveTo>
                  <a:pt x="2852734" y="2093149"/>
                </a:moveTo>
                <a:cubicBezTo>
                  <a:pt x="2859769" y="2105287"/>
                  <a:pt x="2863192" y="2122547"/>
                  <a:pt x="2872320" y="2134306"/>
                </a:cubicBezTo>
                <a:lnTo>
                  <a:pt x="2873651" y="2134875"/>
                </a:lnTo>
                <a:cubicBezTo>
                  <a:pt x="2875933" y="2125012"/>
                  <a:pt x="2884870" y="2121788"/>
                  <a:pt x="2884109" y="2108891"/>
                </a:cubicBezTo>
                <a:cubicBezTo>
                  <a:pt x="2863763" y="2127857"/>
                  <a:pt x="2862622" y="2082148"/>
                  <a:pt x="2852734" y="2093149"/>
                </a:cubicBezTo>
                <a:close/>
                <a:moveTo>
                  <a:pt x="1120024" y="2092959"/>
                </a:moveTo>
                <a:cubicBezTo>
                  <a:pt x="1092451" y="2092959"/>
                  <a:pt x="1114510" y="2114960"/>
                  <a:pt x="1120024" y="2092959"/>
                </a:cubicBezTo>
                <a:close/>
                <a:moveTo>
                  <a:pt x="3270128" y="2092580"/>
                </a:moveTo>
                <a:cubicBezTo>
                  <a:pt x="3264423" y="2120271"/>
                  <a:pt x="3285911" y="2098839"/>
                  <a:pt x="3270128" y="2092580"/>
                </a:cubicBezTo>
                <a:close/>
                <a:moveTo>
                  <a:pt x="2563885" y="2092580"/>
                </a:moveTo>
                <a:cubicBezTo>
                  <a:pt x="2558751" y="2114202"/>
                  <a:pt x="2579478" y="2093718"/>
                  <a:pt x="2563885" y="2092580"/>
                </a:cubicBezTo>
                <a:close/>
                <a:moveTo>
                  <a:pt x="2281883" y="2092580"/>
                </a:moveTo>
                <a:lnTo>
                  <a:pt x="2281502" y="2093338"/>
                </a:lnTo>
                <a:cubicBezTo>
                  <a:pt x="2268572" y="2085183"/>
                  <a:pt x="2266100" y="2110977"/>
                  <a:pt x="2276178" y="2109080"/>
                </a:cubicBezTo>
                <a:cubicBezTo>
                  <a:pt x="2276558" y="2101494"/>
                  <a:pt x="2283024" y="2101115"/>
                  <a:pt x="2281883" y="2092580"/>
                </a:cubicBezTo>
                <a:close/>
                <a:moveTo>
                  <a:pt x="1958045" y="2092580"/>
                </a:moveTo>
                <a:cubicBezTo>
                  <a:pt x="1952341" y="2120271"/>
                  <a:pt x="1974019" y="2098839"/>
                  <a:pt x="1958045" y="2092580"/>
                </a:cubicBezTo>
                <a:close/>
                <a:moveTo>
                  <a:pt x="179508" y="2092580"/>
                </a:moveTo>
                <a:cubicBezTo>
                  <a:pt x="173894" y="2090512"/>
                  <a:pt x="167659" y="2093376"/>
                  <a:pt x="165582" y="2098971"/>
                </a:cubicBezTo>
                <a:cubicBezTo>
                  <a:pt x="163505" y="2104566"/>
                  <a:pt x="166373" y="2110788"/>
                  <a:pt x="171987" y="2112855"/>
                </a:cubicBezTo>
                <a:cubicBezTo>
                  <a:pt x="172758" y="2113139"/>
                  <a:pt x="173559" y="2113348"/>
                  <a:pt x="174374" y="2113443"/>
                </a:cubicBezTo>
                <a:cubicBezTo>
                  <a:pt x="173233" y="2103580"/>
                  <a:pt x="180269" y="2101873"/>
                  <a:pt x="179508" y="2092580"/>
                </a:cubicBezTo>
                <a:close/>
                <a:moveTo>
                  <a:pt x="2187755" y="2092200"/>
                </a:moveTo>
                <a:cubicBezTo>
                  <a:pt x="2170641" y="2108511"/>
                  <a:pt x="2206771" y="2100925"/>
                  <a:pt x="2187755" y="2092200"/>
                </a:cubicBezTo>
                <a:close/>
                <a:moveTo>
                  <a:pt x="2171972" y="2092200"/>
                </a:moveTo>
                <a:cubicBezTo>
                  <a:pt x="2157140" y="2084234"/>
                  <a:pt x="2157330" y="2115150"/>
                  <a:pt x="2166457" y="2113443"/>
                </a:cubicBezTo>
                <a:lnTo>
                  <a:pt x="2166838" y="2113064"/>
                </a:lnTo>
                <a:cubicBezTo>
                  <a:pt x="2168549" y="2106046"/>
                  <a:pt x="2174254" y="2103201"/>
                  <a:pt x="2171972" y="2092200"/>
                </a:cubicBezTo>
                <a:close/>
                <a:moveTo>
                  <a:pt x="2093247" y="2092011"/>
                </a:moveTo>
                <a:cubicBezTo>
                  <a:pt x="2076133" y="2108322"/>
                  <a:pt x="2112263" y="2100735"/>
                  <a:pt x="2093247" y="2092011"/>
                </a:cubicBezTo>
                <a:close/>
                <a:moveTo>
                  <a:pt x="1400125" y="2092011"/>
                </a:moveTo>
                <a:lnTo>
                  <a:pt x="1399364" y="2092390"/>
                </a:lnTo>
                <a:cubicBezTo>
                  <a:pt x="1404824" y="2094704"/>
                  <a:pt x="1408081" y="2100356"/>
                  <a:pt x="1407351" y="2106236"/>
                </a:cubicBezTo>
                <a:cubicBezTo>
                  <a:pt x="1402171" y="2103485"/>
                  <a:pt x="1399279" y="2097795"/>
                  <a:pt x="1400125" y="2092011"/>
                </a:cubicBezTo>
                <a:close/>
                <a:moveTo>
                  <a:pt x="461701" y="2092011"/>
                </a:moveTo>
                <a:cubicBezTo>
                  <a:pt x="456757" y="2113633"/>
                  <a:pt x="477484" y="2093149"/>
                  <a:pt x="461701" y="2092011"/>
                </a:cubicBezTo>
                <a:close/>
                <a:moveTo>
                  <a:pt x="793240" y="2091963"/>
                </a:moveTo>
                <a:cubicBezTo>
                  <a:pt x="790482" y="2094713"/>
                  <a:pt x="788961" y="2103106"/>
                  <a:pt x="796947" y="2108891"/>
                </a:cubicBezTo>
                <a:cubicBezTo>
                  <a:pt x="799990" y="2092106"/>
                  <a:pt x="795997" y="2089213"/>
                  <a:pt x="793240" y="2091963"/>
                </a:cubicBezTo>
                <a:close/>
                <a:moveTo>
                  <a:pt x="586824" y="2091631"/>
                </a:moveTo>
                <a:cubicBezTo>
                  <a:pt x="579684" y="2091517"/>
                  <a:pt x="573810" y="2097207"/>
                  <a:pt x="573705" y="2104339"/>
                </a:cubicBezTo>
                <a:cubicBezTo>
                  <a:pt x="573703" y="2104396"/>
                  <a:pt x="573703" y="2104472"/>
                  <a:pt x="573703" y="2104529"/>
                </a:cubicBezTo>
                <a:cubicBezTo>
                  <a:pt x="573599" y="2111755"/>
                  <a:pt x="579387" y="2117691"/>
                  <a:pt x="586632" y="2117805"/>
                </a:cubicBezTo>
                <a:cubicBezTo>
                  <a:pt x="593879" y="2117900"/>
                  <a:pt x="599837" y="2112134"/>
                  <a:pt x="599943" y="2104908"/>
                </a:cubicBezTo>
                <a:cubicBezTo>
                  <a:pt x="600048" y="2097682"/>
                  <a:pt x="594259" y="2091745"/>
                  <a:pt x="587012" y="2091631"/>
                </a:cubicBezTo>
                <a:cubicBezTo>
                  <a:pt x="586950" y="2091631"/>
                  <a:pt x="586887" y="2091631"/>
                  <a:pt x="586824" y="2091631"/>
                </a:cubicBezTo>
                <a:close/>
                <a:moveTo>
                  <a:pt x="3451081" y="2090304"/>
                </a:moveTo>
                <a:lnTo>
                  <a:pt x="3451537" y="2090304"/>
                </a:lnTo>
                <a:cubicBezTo>
                  <a:pt x="3450016" y="2091442"/>
                  <a:pt x="3453059" y="2094097"/>
                  <a:pt x="3451537" y="2094097"/>
                </a:cubicBezTo>
                <a:lnTo>
                  <a:pt x="3450796" y="2094652"/>
                </a:lnTo>
                <a:lnTo>
                  <a:pt x="3450587" y="2094476"/>
                </a:lnTo>
                <a:cubicBezTo>
                  <a:pt x="3449256" y="2094666"/>
                  <a:pt x="3449256" y="2092200"/>
                  <a:pt x="3449256" y="2092200"/>
                </a:cubicBezTo>
                <a:lnTo>
                  <a:pt x="3449256" y="2092011"/>
                </a:lnTo>
                <a:close/>
                <a:moveTo>
                  <a:pt x="891455" y="2090114"/>
                </a:moveTo>
                <a:lnTo>
                  <a:pt x="900393" y="2093907"/>
                </a:lnTo>
                <a:lnTo>
                  <a:pt x="896400" y="2092200"/>
                </a:lnTo>
                <a:close/>
                <a:moveTo>
                  <a:pt x="3452298" y="2089166"/>
                </a:moveTo>
                <a:lnTo>
                  <a:pt x="3451081" y="2090304"/>
                </a:lnTo>
                <a:lnTo>
                  <a:pt x="3450207" y="2090304"/>
                </a:lnTo>
                <a:cubicBezTo>
                  <a:pt x="3448875" y="2089355"/>
                  <a:pt x="3451728" y="2090304"/>
                  <a:pt x="3452298" y="2089166"/>
                </a:cubicBezTo>
                <a:close/>
                <a:moveTo>
                  <a:pt x="3145765" y="2086321"/>
                </a:moveTo>
                <a:lnTo>
                  <a:pt x="3145307" y="2087630"/>
                </a:lnTo>
                <a:lnTo>
                  <a:pt x="3141202" y="2091442"/>
                </a:lnTo>
                <a:lnTo>
                  <a:pt x="3130172" y="2101494"/>
                </a:lnTo>
                <a:lnTo>
                  <a:pt x="3131503" y="2104908"/>
                </a:lnTo>
                <a:lnTo>
                  <a:pt x="3132835" y="2108511"/>
                </a:lnTo>
                <a:lnTo>
                  <a:pt x="3137589" y="2103960"/>
                </a:lnTo>
                <a:lnTo>
                  <a:pt x="3137589" y="2100166"/>
                </a:lnTo>
                <a:lnTo>
                  <a:pt x="3139110" y="2102063"/>
                </a:lnTo>
                <a:lnTo>
                  <a:pt x="3140251" y="2102063"/>
                </a:lnTo>
                <a:lnTo>
                  <a:pt x="3145307" y="2087630"/>
                </a:lnTo>
                <a:lnTo>
                  <a:pt x="3146716" y="2086321"/>
                </a:lnTo>
                <a:close/>
                <a:moveTo>
                  <a:pt x="1204362" y="2083319"/>
                </a:moveTo>
                <a:cubicBezTo>
                  <a:pt x="1203718" y="2082966"/>
                  <a:pt x="1202886" y="2083381"/>
                  <a:pt x="1201982" y="2085372"/>
                </a:cubicBezTo>
                <a:cubicBezTo>
                  <a:pt x="1206546" y="2092343"/>
                  <a:pt x="1206297" y="2084377"/>
                  <a:pt x="1204362" y="2083319"/>
                </a:cubicBezTo>
                <a:close/>
                <a:moveTo>
                  <a:pt x="3856001" y="2083096"/>
                </a:moveTo>
                <a:lnTo>
                  <a:pt x="3856001" y="2093528"/>
                </a:lnTo>
                <a:lnTo>
                  <a:pt x="3866460" y="2093528"/>
                </a:lnTo>
                <a:lnTo>
                  <a:pt x="3866460" y="2083096"/>
                </a:lnTo>
                <a:close/>
                <a:moveTo>
                  <a:pt x="2783897" y="2083096"/>
                </a:moveTo>
                <a:cubicBezTo>
                  <a:pt x="2778763" y="2104718"/>
                  <a:pt x="2799490" y="2084234"/>
                  <a:pt x="2783897" y="2083096"/>
                </a:cubicBezTo>
                <a:close/>
                <a:moveTo>
                  <a:pt x="48870" y="2082148"/>
                </a:moveTo>
                <a:cubicBezTo>
                  <a:pt x="45067" y="2087648"/>
                  <a:pt x="28524" y="2106236"/>
                  <a:pt x="43736" y="2113443"/>
                </a:cubicBezTo>
                <a:cubicBezTo>
                  <a:pt x="42785" y="2093528"/>
                  <a:pt x="47920" y="2111546"/>
                  <a:pt x="59329" y="2108322"/>
                </a:cubicBezTo>
                <a:lnTo>
                  <a:pt x="59329" y="2107374"/>
                </a:lnTo>
                <a:cubicBezTo>
                  <a:pt x="57047" y="2099028"/>
                  <a:pt x="57047" y="2086321"/>
                  <a:pt x="48870" y="2082148"/>
                </a:cubicBezTo>
                <a:close/>
                <a:moveTo>
                  <a:pt x="1596557" y="2081958"/>
                </a:moveTo>
                <a:cubicBezTo>
                  <a:pt x="1591613" y="2103580"/>
                  <a:pt x="1612150" y="2083096"/>
                  <a:pt x="1596557" y="2081958"/>
                </a:cubicBezTo>
                <a:close/>
                <a:moveTo>
                  <a:pt x="3379468" y="2080441"/>
                </a:moveTo>
                <a:cubicBezTo>
                  <a:pt x="3383462" y="2093244"/>
                  <a:pt x="3372159" y="2091110"/>
                  <a:pt x="3366900" y="2095004"/>
                </a:cubicBezTo>
                <a:lnTo>
                  <a:pt x="3364815" y="2100679"/>
                </a:lnTo>
                <a:lnTo>
                  <a:pt x="3363875" y="2101304"/>
                </a:lnTo>
                <a:lnTo>
                  <a:pt x="3364446" y="2101684"/>
                </a:lnTo>
                <a:lnTo>
                  <a:pt x="3364815" y="2100679"/>
                </a:lnTo>
                <a:lnTo>
                  <a:pt x="3395251" y="2080441"/>
                </a:lnTo>
                <a:close/>
                <a:moveTo>
                  <a:pt x="2053314" y="2080062"/>
                </a:moveTo>
                <a:lnTo>
                  <a:pt x="2036010" y="2097321"/>
                </a:lnTo>
                <a:lnTo>
                  <a:pt x="2018896" y="2114581"/>
                </a:lnTo>
                <a:lnTo>
                  <a:pt x="1996647" y="2098459"/>
                </a:lnTo>
                <a:lnTo>
                  <a:pt x="1974589" y="2083476"/>
                </a:lnTo>
                <a:lnTo>
                  <a:pt x="1971737" y="2097890"/>
                </a:lnTo>
                <a:lnTo>
                  <a:pt x="1967743" y="2097890"/>
                </a:lnTo>
                <a:lnTo>
                  <a:pt x="1967743" y="2113443"/>
                </a:lnTo>
                <a:lnTo>
                  <a:pt x="1962799" y="2136961"/>
                </a:lnTo>
                <a:cubicBezTo>
                  <a:pt x="1960175" y="2148550"/>
                  <a:pt x="1958654" y="2160366"/>
                  <a:pt x="1958236" y="2172239"/>
                </a:cubicBezTo>
                <a:cubicBezTo>
                  <a:pt x="1957285" y="2175122"/>
                  <a:pt x="1956714" y="2178119"/>
                  <a:pt x="1956524" y="2181153"/>
                </a:cubicBezTo>
                <a:lnTo>
                  <a:pt x="1958616" y="2181153"/>
                </a:lnTo>
                <a:cubicBezTo>
                  <a:pt x="1958616" y="2188171"/>
                  <a:pt x="1960517" y="2192533"/>
                  <a:pt x="1962799" y="2193102"/>
                </a:cubicBezTo>
                <a:cubicBezTo>
                  <a:pt x="1987748" y="2187356"/>
                  <a:pt x="2011670" y="2177834"/>
                  <a:pt x="2033728" y="2164842"/>
                </a:cubicBezTo>
                <a:lnTo>
                  <a:pt x="2093817" y="2133737"/>
                </a:lnTo>
                <a:lnTo>
                  <a:pt x="2073280" y="2106615"/>
                </a:lnTo>
                <a:cubicBezTo>
                  <a:pt x="2073280" y="2102632"/>
                  <a:pt x="2073280" y="2099408"/>
                  <a:pt x="2067576" y="2099028"/>
                </a:cubicBezTo>
                <a:close/>
                <a:moveTo>
                  <a:pt x="3086627" y="2079682"/>
                </a:moveTo>
                <a:cubicBezTo>
                  <a:pt x="3085295" y="2079682"/>
                  <a:pt x="3084725" y="2079682"/>
                  <a:pt x="3085105" y="2081579"/>
                </a:cubicBezTo>
                <a:cubicBezTo>
                  <a:pt x="3085485" y="2083476"/>
                  <a:pt x="3085105" y="2081579"/>
                  <a:pt x="3086246" y="2081579"/>
                </a:cubicBezTo>
                <a:cubicBezTo>
                  <a:pt x="3086246" y="2080251"/>
                  <a:pt x="3087768" y="2080631"/>
                  <a:pt x="3087197" y="2079872"/>
                </a:cubicBezTo>
                <a:close/>
                <a:moveTo>
                  <a:pt x="3892511" y="2078924"/>
                </a:moveTo>
                <a:cubicBezTo>
                  <a:pt x="3891542" y="2079170"/>
                  <a:pt x="3890762" y="2079891"/>
                  <a:pt x="3890420" y="2080820"/>
                </a:cubicBezTo>
                <a:lnTo>
                  <a:pt x="3890420" y="2082148"/>
                </a:lnTo>
                <a:lnTo>
                  <a:pt x="3891941" y="2082148"/>
                </a:lnTo>
                <a:lnTo>
                  <a:pt x="3893462" y="2082148"/>
                </a:lnTo>
                <a:lnTo>
                  <a:pt x="3894413" y="2081010"/>
                </a:lnTo>
                <a:cubicBezTo>
                  <a:pt x="3894204" y="2080555"/>
                  <a:pt x="3893881" y="2080157"/>
                  <a:pt x="3893462" y="2079872"/>
                </a:cubicBezTo>
                <a:lnTo>
                  <a:pt x="3894223" y="2080062"/>
                </a:lnTo>
                <a:lnTo>
                  <a:pt x="3894223" y="2078924"/>
                </a:lnTo>
                <a:close/>
                <a:moveTo>
                  <a:pt x="1308449" y="2078387"/>
                </a:moveTo>
                <a:cubicBezTo>
                  <a:pt x="1308815" y="2077810"/>
                  <a:pt x="1307710" y="2078592"/>
                  <a:pt x="1303716" y="2082148"/>
                </a:cubicBezTo>
                <a:cubicBezTo>
                  <a:pt x="1293020" y="2094097"/>
                  <a:pt x="1307353" y="2080121"/>
                  <a:pt x="1308449" y="2078387"/>
                </a:cubicBezTo>
                <a:close/>
                <a:moveTo>
                  <a:pt x="3139300" y="2076079"/>
                </a:moveTo>
                <a:cubicBezTo>
                  <a:pt x="3139832" y="2075813"/>
                  <a:pt x="3140460" y="2075870"/>
                  <a:pt x="3140935" y="2076230"/>
                </a:cubicBezTo>
                <a:cubicBezTo>
                  <a:pt x="3141601" y="2076743"/>
                  <a:pt x="3141715" y="2077691"/>
                  <a:pt x="3141202" y="2078355"/>
                </a:cubicBezTo>
                <a:cubicBezTo>
                  <a:pt x="3140612" y="2078905"/>
                  <a:pt x="3139699" y="2078905"/>
                  <a:pt x="3139110" y="2078355"/>
                </a:cubicBezTo>
                <a:cubicBezTo>
                  <a:pt x="3138558" y="2077767"/>
                  <a:pt x="3138558" y="2076856"/>
                  <a:pt x="3139110" y="2076268"/>
                </a:cubicBezTo>
                <a:close/>
                <a:moveTo>
                  <a:pt x="3447925" y="2075699"/>
                </a:moveTo>
                <a:lnTo>
                  <a:pt x="3447925" y="2076079"/>
                </a:lnTo>
                <a:lnTo>
                  <a:pt x="3447925" y="2077596"/>
                </a:lnTo>
                <a:cubicBezTo>
                  <a:pt x="3447925" y="2077596"/>
                  <a:pt x="3447906" y="2077577"/>
                  <a:pt x="3447906" y="2077577"/>
                </a:cubicBezTo>
                <a:cubicBezTo>
                  <a:pt x="3447392" y="2077046"/>
                  <a:pt x="3447392" y="2076211"/>
                  <a:pt x="3447925" y="2075699"/>
                </a:cubicBezTo>
                <a:close/>
                <a:moveTo>
                  <a:pt x="1184642" y="2075626"/>
                </a:moveTo>
                <a:cubicBezTo>
                  <a:pt x="1180791" y="2076612"/>
                  <a:pt x="1178973" y="2084614"/>
                  <a:pt x="1187530" y="2082907"/>
                </a:cubicBezTo>
                <a:lnTo>
                  <a:pt x="1188861" y="2082338"/>
                </a:lnTo>
                <a:lnTo>
                  <a:pt x="1188861" y="2077596"/>
                </a:lnTo>
                <a:cubicBezTo>
                  <a:pt x="1187435" y="2075747"/>
                  <a:pt x="1185926" y="2075297"/>
                  <a:pt x="1184642" y="2075626"/>
                </a:cubicBezTo>
                <a:close/>
                <a:moveTo>
                  <a:pt x="3760932" y="2073172"/>
                </a:moveTo>
                <a:cubicBezTo>
                  <a:pt x="3760780" y="2072404"/>
                  <a:pt x="3762207" y="2072902"/>
                  <a:pt x="3766628" y="2076079"/>
                </a:cubicBezTo>
                <a:cubicBezTo>
                  <a:pt x="3776040" y="2089166"/>
                  <a:pt x="3761386" y="2075474"/>
                  <a:pt x="3760932" y="2073172"/>
                </a:cubicBezTo>
                <a:close/>
                <a:moveTo>
                  <a:pt x="3448305" y="2072854"/>
                </a:moveTo>
                <a:cubicBezTo>
                  <a:pt x="3448305" y="2074561"/>
                  <a:pt x="3447544" y="2074561"/>
                  <a:pt x="3448305" y="2074561"/>
                </a:cubicBezTo>
                <a:lnTo>
                  <a:pt x="3449232" y="2074561"/>
                </a:lnTo>
                <a:lnTo>
                  <a:pt x="3450777" y="2077406"/>
                </a:lnTo>
                <a:cubicBezTo>
                  <a:pt x="3450016" y="2077312"/>
                  <a:pt x="3449256" y="2077312"/>
                  <a:pt x="3448495" y="2077406"/>
                </a:cubicBezTo>
                <a:cubicBezTo>
                  <a:pt x="3448495" y="2077406"/>
                  <a:pt x="3447354" y="2077406"/>
                  <a:pt x="3448495" y="2075130"/>
                </a:cubicBezTo>
                <a:lnTo>
                  <a:pt x="3446816" y="2075336"/>
                </a:lnTo>
                <a:lnTo>
                  <a:pt x="3446403" y="2074699"/>
                </a:lnTo>
                <a:lnTo>
                  <a:pt x="3446403" y="2073234"/>
                </a:lnTo>
                <a:cubicBezTo>
                  <a:pt x="3446403" y="2073234"/>
                  <a:pt x="3445262" y="2072096"/>
                  <a:pt x="3445453" y="2073234"/>
                </a:cubicBezTo>
                <a:lnTo>
                  <a:pt x="3446403" y="2074699"/>
                </a:lnTo>
                <a:lnTo>
                  <a:pt x="3446403" y="2075130"/>
                </a:lnTo>
                <a:cubicBezTo>
                  <a:pt x="3446460" y="2075206"/>
                  <a:pt x="3446536" y="2075282"/>
                  <a:pt x="3446631" y="2075358"/>
                </a:cubicBezTo>
                <a:lnTo>
                  <a:pt x="3446816" y="2075336"/>
                </a:lnTo>
                <a:lnTo>
                  <a:pt x="3447544" y="2076458"/>
                </a:lnTo>
                <a:cubicBezTo>
                  <a:pt x="3448305" y="2077975"/>
                  <a:pt x="3446023" y="2080631"/>
                  <a:pt x="3447544" y="2080820"/>
                </a:cubicBezTo>
                <a:cubicBezTo>
                  <a:pt x="3447544" y="2080820"/>
                  <a:pt x="3450207" y="2082527"/>
                  <a:pt x="3449256" y="2083665"/>
                </a:cubicBezTo>
                <a:cubicBezTo>
                  <a:pt x="3450777" y="2083665"/>
                  <a:pt x="3447734" y="2083665"/>
                  <a:pt x="3446974" y="2083665"/>
                </a:cubicBezTo>
                <a:cubicBezTo>
                  <a:pt x="3446213" y="2083665"/>
                  <a:pt x="3446974" y="2085372"/>
                  <a:pt x="3448875" y="2086131"/>
                </a:cubicBezTo>
                <a:lnTo>
                  <a:pt x="3447964" y="2086910"/>
                </a:lnTo>
                <a:lnTo>
                  <a:pt x="3447544" y="2086700"/>
                </a:lnTo>
                <a:lnTo>
                  <a:pt x="3447544" y="2087269"/>
                </a:lnTo>
                <a:lnTo>
                  <a:pt x="3447964" y="2086910"/>
                </a:lnTo>
                <a:lnTo>
                  <a:pt x="3449826" y="2087838"/>
                </a:lnTo>
                <a:cubicBezTo>
                  <a:pt x="3452108" y="2087648"/>
                  <a:pt x="3447925" y="2088976"/>
                  <a:pt x="3447734" y="2090683"/>
                </a:cubicBezTo>
                <a:cubicBezTo>
                  <a:pt x="3447544" y="2092390"/>
                  <a:pt x="3449256" y="2090683"/>
                  <a:pt x="3448685" y="2090683"/>
                </a:cubicBezTo>
                <a:cubicBezTo>
                  <a:pt x="3448115" y="2090683"/>
                  <a:pt x="3448685" y="2094097"/>
                  <a:pt x="3448685" y="2095804"/>
                </a:cubicBezTo>
                <a:cubicBezTo>
                  <a:pt x="3448685" y="2096658"/>
                  <a:pt x="3449018" y="2096231"/>
                  <a:pt x="3449541" y="2095591"/>
                </a:cubicBezTo>
                <a:lnTo>
                  <a:pt x="3450796" y="2094652"/>
                </a:lnTo>
                <a:lnTo>
                  <a:pt x="3454200" y="2097511"/>
                </a:lnTo>
                <a:cubicBezTo>
                  <a:pt x="3460475" y="2091062"/>
                  <a:pt x="3460855" y="2080251"/>
                  <a:pt x="3451537" y="2077217"/>
                </a:cubicBezTo>
                <a:cubicBezTo>
                  <a:pt x="3451423" y="2076268"/>
                  <a:pt x="3451100" y="2075358"/>
                  <a:pt x="3450587" y="2074561"/>
                </a:cubicBezTo>
                <a:lnTo>
                  <a:pt x="3449232" y="2074561"/>
                </a:lnTo>
                <a:close/>
                <a:moveTo>
                  <a:pt x="520079" y="2071716"/>
                </a:moveTo>
                <a:cubicBezTo>
                  <a:pt x="515135" y="2093338"/>
                  <a:pt x="535672" y="2072854"/>
                  <a:pt x="520079" y="2071716"/>
                </a:cubicBezTo>
                <a:close/>
                <a:moveTo>
                  <a:pt x="3478350" y="2071337"/>
                </a:moveTo>
                <a:lnTo>
                  <a:pt x="3469793" y="2080631"/>
                </a:lnTo>
                <a:lnTo>
                  <a:pt x="3448115" y="2104149"/>
                </a:lnTo>
                <a:cubicBezTo>
                  <a:pt x="3448115" y="2102253"/>
                  <a:pt x="3448115" y="2100546"/>
                  <a:pt x="3447164" y="2098649"/>
                </a:cubicBezTo>
                <a:lnTo>
                  <a:pt x="3445833" y="2099787"/>
                </a:lnTo>
                <a:cubicBezTo>
                  <a:pt x="3445833" y="2101115"/>
                  <a:pt x="3447925" y="2099787"/>
                  <a:pt x="3446974" y="2101304"/>
                </a:cubicBezTo>
                <a:cubicBezTo>
                  <a:pt x="3446023" y="2102822"/>
                  <a:pt x="3445833" y="2101304"/>
                  <a:pt x="3445262" y="2101304"/>
                </a:cubicBezTo>
                <a:cubicBezTo>
                  <a:pt x="3445262" y="2101304"/>
                  <a:pt x="3445262" y="2104908"/>
                  <a:pt x="3445262" y="2106994"/>
                </a:cubicBezTo>
                <a:cubicBezTo>
                  <a:pt x="3445262" y="2109080"/>
                  <a:pt x="3445262" y="2104339"/>
                  <a:pt x="3446784" y="2105098"/>
                </a:cubicBezTo>
                <a:cubicBezTo>
                  <a:pt x="3448305" y="2105856"/>
                  <a:pt x="3446784" y="2105098"/>
                  <a:pt x="3446784" y="2106425"/>
                </a:cubicBezTo>
                <a:lnTo>
                  <a:pt x="3444882" y="2108511"/>
                </a:lnTo>
                <a:cubicBezTo>
                  <a:pt x="3444882" y="2107184"/>
                  <a:pt x="3443361" y="2108511"/>
                  <a:pt x="3443551" y="2106615"/>
                </a:cubicBezTo>
                <a:cubicBezTo>
                  <a:pt x="3443399" y="2106975"/>
                  <a:pt x="3443399" y="2107393"/>
                  <a:pt x="3443551" y="2107753"/>
                </a:cubicBezTo>
                <a:lnTo>
                  <a:pt x="3441840" y="2110219"/>
                </a:lnTo>
                <a:cubicBezTo>
                  <a:pt x="3440794" y="2111717"/>
                  <a:pt x="3440033" y="2113386"/>
                  <a:pt x="3439558" y="2115150"/>
                </a:cubicBezTo>
                <a:lnTo>
                  <a:pt x="3437846" y="2117236"/>
                </a:lnTo>
                <a:lnTo>
                  <a:pt x="3424726" y="2132220"/>
                </a:lnTo>
                <a:cubicBezTo>
                  <a:pt x="3420732" y="2130323"/>
                  <a:pt x="3414077" y="2132220"/>
                  <a:pt x="3418450" y="2139427"/>
                </a:cubicBezTo>
                <a:cubicBezTo>
                  <a:pt x="3409456" y="2150181"/>
                  <a:pt x="3400709" y="2160992"/>
                  <a:pt x="3392209" y="2171860"/>
                </a:cubicBezTo>
                <a:cubicBezTo>
                  <a:pt x="3390060" y="2167649"/>
                  <a:pt x="3385724" y="2165013"/>
                  <a:pt x="3380989" y="2165032"/>
                </a:cubicBezTo>
                <a:cubicBezTo>
                  <a:pt x="3383442" y="2169508"/>
                  <a:pt x="3385287" y="2174288"/>
                  <a:pt x="3386504" y="2179257"/>
                </a:cubicBezTo>
                <a:cubicBezTo>
                  <a:pt x="3344479" y="2233217"/>
                  <a:pt x="3307855" y="2291141"/>
                  <a:pt x="3277164" y="2352232"/>
                </a:cubicBezTo>
                <a:cubicBezTo>
                  <a:pt x="3279541" y="2354356"/>
                  <a:pt x="3281766" y="2356632"/>
                  <a:pt x="3283819" y="2359060"/>
                </a:cubicBezTo>
                <a:lnTo>
                  <a:pt x="3289334" y="2365508"/>
                </a:lnTo>
                <a:lnTo>
                  <a:pt x="3283439" y="2370250"/>
                </a:lnTo>
                <a:lnTo>
                  <a:pt x="3275642" y="2367784"/>
                </a:lnTo>
                <a:lnTo>
                  <a:pt x="3270508" y="2365888"/>
                </a:lnTo>
                <a:cubicBezTo>
                  <a:pt x="3253565" y="2400805"/>
                  <a:pt x="3238961" y="2436785"/>
                  <a:pt x="3226772" y="2473618"/>
                </a:cubicBezTo>
                <a:cubicBezTo>
                  <a:pt x="3224243" y="2472783"/>
                  <a:pt x="3221505" y="2472783"/>
                  <a:pt x="3218976" y="2473618"/>
                </a:cubicBezTo>
                <a:cubicBezTo>
                  <a:pt x="3216751" y="2476539"/>
                  <a:pt x="3217321" y="2480692"/>
                  <a:pt x="3220231" y="2482930"/>
                </a:cubicBezTo>
                <a:cubicBezTo>
                  <a:pt x="3221201" y="2483651"/>
                  <a:pt x="3222341" y="2484106"/>
                  <a:pt x="3223540" y="2484239"/>
                </a:cubicBezTo>
                <a:cubicBezTo>
                  <a:pt x="3223121" y="2485775"/>
                  <a:pt x="3222608" y="2487311"/>
                  <a:pt x="3222018" y="2488791"/>
                </a:cubicBezTo>
                <a:lnTo>
                  <a:pt x="3213651" y="2488791"/>
                </a:lnTo>
                <a:cubicBezTo>
                  <a:pt x="3212720" y="2493646"/>
                  <a:pt x="3214450" y="2498634"/>
                  <a:pt x="3218215" y="2501878"/>
                </a:cubicBezTo>
                <a:cubicBezTo>
                  <a:pt x="3213081" y="2519517"/>
                  <a:pt x="3208707" y="2537156"/>
                  <a:pt x="3204714" y="2554984"/>
                </a:cubicBezTo>
                <a:lnTo>
                  <a:pt x="3201671" y="2554984"/>
                </a:lnTo>
                <a:cubicBezTo>
                  <a:pt x="3201767" y="2555876"/>
                  <a:pt x="3201767" y="2556748"/>
                  <a:pt x="3201671" y="2557640"/>
                </a:cubicBezTo>
                <a:cubicBezTo>
                  <a:pt x="3200512" y="2556976"/>
                  <a:pt x="3199199" y="2556596"/>
                  <a:pt x="3197868" y="2556501"/>
                </a:cubicBezTo>
                <a:cubicBezTo>
                  <a:pt x="3197773" y="2556881"/>
                  <a:pt x="3197773" y="2557260"/>
                  <a:pt x="3197868" y="2557640"/>
                </a:cubicBezTo>
                <a:cubicBezTo>
                  <a:pt x="3197564" y="2559593"/>
                  <a:pt x="3197564" y="2561566"/>
                  <a:pt x="3197868" y="2563519"/>
                </a:cubicBezTo>
                <a:cubicBezTo>
                  <a:pt x="3197868" y="2567881"/>
                  <a:pt x="3201671" y="2566554"/>
                  <a:pt x="3203383" y="2563519"/>
                </a:cubicBezTo>
                <a:cubicBezTo>
                  <a:pt x="3193647" y="2610082"/>
                  <a:pt x="3188246" y="2657461"/>
                  <a:pt x="3187220" y="2705009"/>
                </a:cubicBezTo>
                <a:lnTo>
                  <a:pt x="3193304" y="2837775"/>
                </a:lnTo>
                <a:lnTo>
                  <a:pt x="3193304" y="2839103"/>
                </a:lnTo>
                <a:lnTo>
                  <a:pt x="3195967" y="2897330"/>
                </a:lnTo>
                <a:cubicBezTo>
                  <a:pt x="3195187" y="2896230"/>
                  <a:pt x="3194293" y="2895225"/>
                  <a:pt x="3193304" y="2894296"/>
                </a:cubicBezTo>
                <a:cubicBezTo>
                  <a:pt x="3183416" y="2902451"/>
                  <a:pt x="3200911" y="2914779"/>
                  <a:pt x="3188170" y="2925591"/>
                </a:cubicBezTo>
                <a:cubicBezTo>
                  <a:pt x="3191365" y="2925704"/>
                  <a:pt x="3194502" y="2924775"/>
                  <a:pt x="3197108" y="2922935"/>
                </a:cubicBezTo>
                <a:lnTo>
                  <a:pt x="3199199" y="2966937"/>
                </a:lnTo>
                <a:lnTo>
                  <a:pt x="3199199" y="2976042"/>
                </a:lnTo>
                <a:cubicBezTo>
                  <a:pt x="3194255" y="2974904"/>
                  <a:pt x="3187790" y="2979266"/>
                  <a:pt x="3199199" y="2988180"/>
                </a:cubicBezTo>
                <a:lnTo>
                  <a:pt x="3200530" y="2986473"/>
                </a:lnTo>
                <a:lnTo>
                  <a:pt x="3202622" y="3029907"/>
                </a:lnTo>
                <a:lnTo>
                  <a:pt x="3202622" y="3037683"/>
                </a:lnTo>
                <a:lnTo>
                  <a:pt x="3203953" y="3067840"/>
                </a:lnTo>
                <a:lnTo>
                  <a:pt x="3203953" y="3072581"/>
                </a:lnTo>
                <a:lnTo>
                  <a:pt x="3205475" y="3104445"/>
                </a:lnTo>
                <a:cubicBezTo>
                  <a:pt x="3201595" y="3105962"/>
                  <a:pt x="3198933" y="3109585"/>
                  <a:pt x="3198629" y="3113739"/>
                </a:cubicBezTo>
                <a:lnTo>
                  <a:pt x="3205855" y="3112790"/>
                </a:lnTo>
                <a:lnTo>
                  <a:pt x="3216504" y="3346648"/>
                </a:lnTo>
                <a:cubicBezTo>
                  <a:pt x="3213918" y="3350346"/>
                  <a:pt x="3213918" y="3355278"/>
                  <a:pt x="3216504" y="3358976"/>
                </a:cubicBezTo>
                <a:lnTo>
                  <a:pt x="3218976" y="3413979"/>
                </a:lnTo>
                <a:lnTo>
                  <a:pt x="3220497" y="3445653"/>
                </a:lnTo>
                <a:cubicBezTo>
                  <a:pt x="3219261" y="3447626"/>
                  <a:pt x="3219261" y="3450130"/>
                  <a:pt x="3220497" y="3452102"/>
                </a:cubicBezTo>
                <a:lnTo>
                  <a:pt x="3222208" y="3488518"/>
                </a:lnTo>
                <a:lnTo>
                  <a:pt x="3222208" y="3494587"/>
                </a:lnTo>
                <a:lnTo>
                  <a:pt x="3198439" y="3481121"/>
                </a:lnTo>
                <a:lnTo>
                  <a:pt x="3191783" y="3477138"/>
                </a:lnTo>
                <a:lnTo>
                  <a:pt x="3168964" y="3464240"/>
                </a:lnTo>
                <a:lnTo>
                  <a:pt x="3166112" y="3472396"/>
                </a:lnTo>
                <a:cubicBezTo>
                  <a:pt x="3154513" y="3472396"/>
                  <a:pt x="3147096" y="3488897"/>
                  <a:pt x="3155653" y="3489276"/>
                </a:cubicBezTo>
                <a:lnTo>
                  <a:pt x="3161439" y="3483506"/>
                </a:lnTo>
                <a:lnTo>
                  <a:pt x="3156985" y="3495725"/>
                </a:lnTo>
                <a:lnTo>
                  <a:pt x="3147477" y="3521330"/>
                </a:lnTo>
                <a:lnTo>
                  <a:pt x="3144815" y="3520002"/>
                </a:lnTo>
                <a:cubicBezTo>
                  <a:pt x="3141772" y="3523226"/>
                  <a:pt x="3132645" y="3544659"/>
                  <a:pt x="3144815" y="3545987"/>
                </a:cubicBezTo>
                <a:cubicBezTo>
                  <a:pt x="3142913" y="3540676"/>
                  <a:pt x="3148428" y="3534227"/>
                  <a:pt x="3150139" y="3528916"/>
                </a:cubicBezTo>
                <a:lnTo>
                  <a:pt x="3160598" y="3531192"/>
                </a:lnTo>
                <a:cubicBezTo>
                  <a:pt x="3157935" y="3531192"/>
                  <a:pt x="3155653" y="3532710"/>
                  <a:pt x="3155273" y="3535555"/>
                </a:cubicBezTo>
                <a:cubicBezTo>
                  <a:pt x="3163450" y="3535555"/>
                  <a:pt x="3159266" y="3549021"/>
                  <a:pt x="3170866" y="3545987"/>
                </a:cubicBezTo>
                <a:lnTo>
                  <a:pt x="3170866" y="3533469"/>
                </a:lnTo>
                <a:lnTo>
                  <a:pt x="3192734" y="3538020"/>
                </a:lnTo>
                <a:lnTo>
                  <a:pt x="3192734" y="3564574"/>
                </a:lnTo>
                <a:lnTo>
                  <a:pt x="3192734" y="3586764"/>
                </a:lnTo>
                <a:lnTo>
                  <a:pt x="3192734" y="3590937"/>
                </a:lnTo>
                <a:lnTo>
                  <a:pt x="3226962" y="3577850"/>
                </a:lnTo>
                <a:lnTo>
                  <a:pt x="3229434" y="3632284"/>
                </a:lnTo>
                <a:cubicBezTo>
                  <a:pt x="3228293" y="3640629"/>
                  <a:pt x="3231907" y="3640250"/>
                  <a:pt x="3234188" y="3637405"/>
                </a:cubicBezTo>
                <a:lnTo>
                  <a:pt x="3240654" y="3637405"/>
                </a:lnTo>
                <a:lnTo>
                  <a:pt x="3243316" y="3637405"/>
                </a:lnTo>
                <a:cubicBezTo>
                  <a:pt x="3244533" y="3638809"/>
                  <a:pt x="3246111" y="3639852"/>
                  <a:pt x="3247880" y="3640440"/>
                </a:cubicBezTo>
                <a:cubicBezTo>
                  <a:pt x="3250922" y="3641767"/>
                  <a:pt x="3254345" y="3640440"/>
                  <a:pt x="3255866" y="3636078"/>
                </a:cubicBezTo>
                <a:lnTo>
                  <a:pt x="3254915" y="3636078"/>
                </a:lnTo>
                <a:lnTo>
                  <a:pt x="3281728" y="3631905"/>
                </a:lnTo>
                <a:lnTo>
                  <a:pt x="3297130" y="3629629"/>
                </a:lnTo>
                <a:cubicBezTo>
                  <a:pt x="3312152" y="3627353"/>
                  <a:pt x="3326985" y="3625267"/>
                  <a:pt x="3342388" y="3622611"/>
                </a:cubicBezTo>
                <a:cubicBezTo>
                  <a:pt x="3338318" y="3630293"/>
                  <a:pt x="3337234" y="3639207"/>
                  <a:pt x="3339345" y="3647647"/>
                </a:cubicBezTo>
                <a:cubicBezTo>
                  <a:pt x="3339991" y="3651706"/>
                  <a:pt x="3340942" y="3655689"/>
                  <a:pt x="3342197" y="3659596"/>
                </a:cubicBezTo>
                <a:cubicBezTo>
                  <a:pt x="3342939" y="3662365"/>
                  <a:pt x="3343833" y="3665077"/>
                  <a:pt x="3344859" y="3667752"/>
                </a:cubicBezTo>
                <a:cubicBezTo>
                  <a:pt x="3359711" y="3658856"/>
                  <a:pt x="3364541" y="3639643"/>
                  <a:pt x="3355623" y="3624811"/>
                </a:cubicBezTo>
                <a:cubicBezTo>
                  <a:pt x="3354805" y="3623446"/>
                  <a:pt x="3353873" y="3622137"/>
                  <a:pt x="3352846" y="3620904"/>
                </a:cubicBezTo>
                <a:cubicBezTo>
                  <a:pt x="3395441" y="3613450"/>
                  <a:pt x="3438740" y="3605219"/>
                  <a:pt x="3482723" y="3596248"/>
                </a:cubicBezTo>
                <a:cubicBezTo>
                  <a:pt x="3481031" y="3602184"/>
                  <a:pt x="3484473" y="3608386"/>
                  <a:pt x="3490444" y="3610074"/>
                </a:cubicBezTo>
                <a:cubicBezTo>
                  <a:pt x="3490710" y="3610150"/>
                  <a:pt x="3490995" y="3610226"/>
                  <a:pt x="3491280" y="3610283"/>
                </a:cubicBezTo>
                <a:cubicBezTo>
                  <a:pt x="3488371" y="3603778"/>
                  <a:pt x="3491299" y="3596153"/>
                  <a:pt x="3497822" y="3593251"/>
                </a:cubicBezTo>
                <a:cubicBezTo>
                  <a:pt x="3498354" y="3593004"/>
                  <a:pt x="3498906" y="3592815"/>
                  <a:pt x="3499457" y="3592644"/>
                </a:cubicBezTo>
                <a:lnTo>
                  <a:pt x="3556504" y="3580126"/>
                </a:lnTo>
                <a:lnTo>
                  <a:pt x="3564681" y="3578230"/>
                </a:lnTo>
                <a:lnTo>
                  <a:pt x="3569245" y="3578230"/>
                </a:lnTo>
                <a:lnTo>
                  <a:pt x="3570386" y="3578230"/>
                </a:lnTo>
                <a:cubicBezTo>
                  <a:pt x="3589401" y="3573867"/>
                  <a:pt x="3608417" y="3569125"/>
                  <a:pt x="3627433" y="3564384"/>
                </a:cubicBezTo>
                <a:lnTo>
                  <a:pt x="3632433" y="3563006"/>
                </a:lnTo>
                <a:lnTo>
                  <a:pt x="3638174" y="3577281"/>
                </a:lnTo>
                <a:cubicBezTo>
                  <a:pt x="3642684" y="3582331"/>
                  <a:pt x="3646802" y="3578182"/>
                  <a:pt x="3643468" y="3571947"/>
                </a:cubicBezTo>
                <a:lnTo>
                  <a:pt x="3633047" y="3562837"/>
                </a:lnTo>
                <a:lnTo>
                  <a:pt x="3787953" y="3520129"/>
                </a:lnTo>
                <a:lnTo>
                  <a:pt x="3791301" y="3535081"/>
                </a:lnTo>
                <a:cubicBezTo>
                  <a:pt x="3792584" y="3539965"/>
                  <a:pt x="3794486" y="3544280"/>
                  <a:pt x="3798384" y="3546745"/>
                </a:cubicBezTo>
                <a:lnTo>
                  <a:pt x="3798384" y="3545987"/>
                </a:lnTo>
                <a:cubicBezTo>
                  <a:pt x="3802187" y="3541814"/>
                  <a:pt x="3814737" y="3512416"/>
                  <a:pt x="3803518" y="3525313"/>
                </a:cubicBezTo>
                <a:cubicBezTo>
                  <a:pt x="3801378" y="3536550"/>
                  <a:pt x="3797849" y="3526451"/>
                  <a:pt x="3793089" y="3521819"/>
                </a:cubicBezTo>
                <a:lnTo>
                  <a:pt x="3788140" y="3520078"/>
                </a:lnTo>
                <a:lnTo>
                  <a:pt x="3890230" y="3491932"/>
                </a:lnTo>
                <a:lnTo>
                  <a:pt x="3834704" y="3300749"/>
                </a:lnTo>
                <a:cubicBezTo>
                  <a:pt x="3837366" y="3303404"/>
                  <a:pt x="3853719" y="3299232"/>
                  <a:pt x="3840599" y="3293731"/>
                </a:cubicBezTo>
                <a:cubicBezTo>
                  <a:pt x="3836225" y="3296576"/>
                  <a:pt x="3834704" y="3298283"/>
                  <a:pt x="3834513" y="3299611"/>
                </a:cubicBezTo>
                <a:lnTo>
                  <a:pt x="3809793" y="3214641"/>
                </a:lnTo>
                <a:cubicBezTo>
                  <a:pt x="3809964" y="3214091"/>
                  <a:pt x="3809964" y="3213484"/>
                  <a:pt x="3809793" y="3212934"/>
                </a:cubicBezTo>
                <a:lnTo>
                  <a:pt x="3794010" y="3158120"/>
                </a:lnTo>
                <a:cubicBezTo>
                  <a:pt x="3795798" y="3157210"/>
                  <a:pt x="3797471" y="3156053"/>
                  <a:pt x="3798954" y="3154706"/>
                </a:cubicBezTo>
                <a:cubicBezTo>
                  <a:pt x="3797699" y="3151482"/>
                  <a:pt x="3794790" y="3149225"/>
                  <a:pt x="3791348" y="3148827"/>
                </a:cubicBezTo>
                <a:lnTo>
                  <a:pt x="3786214" y="3131567"/>
                </a:lnTo>
                <a:cubicBezTo>
                  <a:pt x="3791538" y="3131567"/>
                  <a:pt x="3795722" y="3129291"/>
                  <a:pt x="3794010" y="3121705"/>
                </a:cubicBezTo>
                <a:cubicBezTo>
                  <a:pt x="3790530" y="3121401"/>
                  <a:pt x="3787050" y="3122274"/>
                  <a:pt x="3784122" y="3124170"/>
                </a:cubicBezTo>
                <a:lnTo>
                  <a:pt x="3753126" y="3017199"/>
                </a:lnTo>
                <a:lnTo>
                  <a:pt x="3755979" y="3015302"/>
                </a:lnTo>
                <a:cubicBezTo>
                  <a:pt x="3760542" y="3018147"/>
                  <a:pt x="3770050" y="3015302"/>
                  <a:pt x="3768149" y="3007147"/>
                </a:cubicBezTo>
                <a:cubicBezTo>
                  <a:pt x="3765449" y="3007355"/>
                  <a:pt x="3762805" y="3008076"/>
                  <a:pt x="3760352" y="3009233"/>
                </a:cubicBezTo>
                <a:cubicBezTo>
                  <a:pt x="3762064" y="3005060"/>
                  <a:pt x="3761684" y="3001077"/>
                  <a:pt x="3757500" y="3001646"/>
                </a:cubicBezTo>
                <a:cubicBezTo>
                  <a:pt x="3756549" y="3007147"/>
                  <a:pt x="3752936" y="3005629"/>
                  <a:pt x="3748943" y="3002974"/>
                </a:cubicBezTo>
                <a:lnTo>
                  <a:pt x="3708059" y="2863949"/>
                </a:lnTo>
                <a:cubicBezTo>
                  <a:pt x="3708059" y="2863949"/>
                  <a:pt x="3708059" y="2863949"/>
                  <a:pt x="3706918" y="2863949"/>
                </a:cubicBezTo>
                <a:lnTo>
                  <a:pt x="3582746" y="2435684"/>
                </a:lnTo>
                <a:lnTo>
                  <a:pt x="3536918" y="2270676"/>
                </a:lnTo>
                <a:cubicBezTo>
                  <a:pt x="3539333" y="2266844"/>
                  <a:pt x="3539333" y="2261989"/>
                  <a:pt x="3536918" y="2258158"/>
                </a:cubicBezTo>
                <a:lnTo>
                  <a:pt x="3533875" y="2262520"/>
                </a:lnTo>
                <a:lnTo>
                  <a:pt x="3490710" y="2113633"/>
                </a:lnTo>
                <a:cubicBezTo>
                  <a:pt x="3495559" y="2112855"/>
                  <a:pt x="3500503" y="2112855"/>
                  <a:pt x="3505352" y="2113633"/>
                </a:cubicBezTo>
                <a:cubicBezTo>
                  <a:pt x="3505352" y="2107753"/>
                  <a:pt x="3505352" y="2102063"/>
                  <a:pt x="3502880" y="2099408"/>
                </a:cubicBezTo>
                <a:cubicBezTo>
                  <a:pt x="3499837" y="2102253"/>
                  <a:pt x="3493182" y="2101494"/>
                  <a:pt x="3487097" y="2101494"/>
                </a:cubicBezTo>
                <a:close/>
                <a:moveTo>
                  <a:pt x="3163830" y="2071147"/>
                </a:moveTo>
                <a:cubicBezTo>
                  <a:pt x="3161567" y="2072722"/>
                  <a:pt x="3159418" y="2074429"/>
                  <a:pt x="3157365" y="2076268"/>
                </a:cubicBezTo>
                <a:lnTo>
                  <a:pt x="3152231" y="2081389"/>
                </a:lnTo>
                <a:cubicBezTo>
                  <a:pt x="3154189" y="2082812"/>
                  <a:pt x="3155026" y="2085334"/>
                  <a:pt x="3154322" y="2087648"/>
                </a:cubicBezTo>
                <a:lnTo>
                  <a:pt x="3163830" y="2078544"/>
                </a:lnTo>
                <a:close/>
                <a:moveTo>
                  <a:pt x="896400" y="2071147"/>
                </a:moveTo>
                <a:cubicBezTo>
                  <a:pt x="891265" y="2092769"/>
                  <a:pt x="911992" y="2072285"/>
                  <a:pt x="896400" y="2071147"/>
                </a:cubicBezTo>
                <a:close/>
                <a:moveTo>
                  <a:pt x="162014" y="2070389"/>
                </a:moveTo>
                <a:cubicBezTo>
                  <a:pt x="151555" y="2070389"/>
                  <a:pt x="140146" y="2069061"/>
                  <a:pt x="142998" y="2082338"/>
                </a:cubicBezTo>
                <a:cubicBezTo>
                  <a:pt x="148703" y="2082338"/>
                  <a:pt x="150034" y="2086321"/>
                  <a:pt x="157260" y="2084614"/>
                </a:cubicBezTo>
                <a:cubicBezTo>
                  <a:pt x="158401" y="2080251"/>
                  <a:pt x="162964" y="2078355"/>
                  <a:pt x="161824" y="2070958"/>
                </a:cubicBezTo>
                <a:close/>
                <a:moveTo>
                  <a:pt x="3520870" y="2068320"/>
                </a:moveTo>
                <a:cubicBezTo>
                  <a:pt x="3521396" y="2070650"/>
                  <a:pt x="3536015" y="2084235"/>
                  <a:pt x="3526459" y="2071147"/>
                </a:cubicBezTo>
                <a:cubicBezTo>
                  <a:pt x="3522085" y="2068018"/>
                  <a:pt x="3520695" y="2067544"/>
                  <a:pt x="3520870" y="2068320"/>
                </a:cubicBezTo>
                <a:close/>
                <a:moveTo>
                  <a:pt x="2841684" y="2068145"/>
                </a:moveTo>
                <a:cubicBezTo>
                  <a:pt x="2842050" y="2067568"/>
                  <a:pt x="2840944" y="2068350"/>
                  <a:pt x="2836951" y="2071906"/>
                </a:cubicBezTo>
                <a:cubicBezTo>
                  <a:pt x="2826255" y="2083855"/>
                  <a:pt x="2840588" y="2069879"/>
                  <a:pt x="2841684" y="2068145"/>
                </a:cubicBezTo>
                <a:close/>
                <a:moveTo>
                  <a:pt x="1987425" y="2068113"/>
                </a:moveTo>
                <a:cubicBezTo>
                  <a:pt x="1982956" y="2069203"/>
                  <a:pt x="1978202" y="2074467"/>
                  <a:pt x="1986569" y="2080631"/>
                </a:cubicBezTo>
                <a:cubicBezTo>
                  <a:pt x="1996077" y="2070105"/>
                  <a:pt x="1991894" y="2067022"/>
                  <a:pt x="1987425" y="2068113"/>
                </a:cubicBezTo>
                <a:close/>
                <a:moveTo>
                  <a:pt x="2746837" y="2067956"/>
                </a:moveTo>
                <a:cubicBezTo>
                  <a:pt x="2747934" y="2069690"/>
                  <a:pt x="2762267" y="2083665"/>
                  <a:pt x="2751570" y="2071716"/>
                </a:cubicBezTo>
                <a:cubicBezTo>
                  <a:pt x="2747577" y="2068160"/>
                  <a:pt x="2746472" y="2067378"/>
                  <a:pt x="2746837" y="2067956"/>
                </a:cubicBezTo>
                <a:close/>
                <a:moveTo>
                  <a:pt x="3306068" y="2066026"/>
                </a:moveTo>
                <a:lnTo>
                  <a:pt x="3306068" y="2081579"/>
                </a:lnTo>
                <a:lnTo>
                  <a:pt x="3321660" y="2081579"/>
                </a:lnTo>
                <a:cubicBezTo>
                  <a:pt x="3321660" y="2081579"/>
                  <a:pt x="3321660" y="2081579"/>
                  <a:pt x="3321660" y="2080441"/>
                </a:cubicBezTo>
                <a:cubicBezTo>
                  <a:pt x="3322478" y="2075832"/>
                  <a:pt x="3320653" y="2071147"/>
                  <a:pt x="3316906" y="2068302"/>
                </a:cubicBezTo>
                <a:cubicBezTo>
                  <a:pt x="3313693" y="2066254"/>
                  <a:pt x="3309833" y="2065457"/>
                  <a:pt x="3306068" y="2066026"/>
                </a:cubicBezTo>
                <a:close/>
                <a:moveTo>
                  <a:pt x="3416168" y="2064888"/>
                </a:moveTo>
                <a:lnTo>
                  <a:pt x="3416168" y="2090873"/>
                </a:lnTo>
                <a:lnTo>
                  <a:pt x="3426627" y="2090873"/>
                </a:lnTo>
                <a:cubicBezTo>
                  <a:pt x="3438607" y="2086700"/>
                  <a:pt x="3423775" y="2066406"/>
                  <a:pt x="3416168" y="2064888"/>
                </a:cubicBezTo>
                <a:close/>
                <a:moveTo>
                  <a:pt x="3358361" y="2064888"/>
                </a:moveTo>
                <a:cubicBezTo>
                  <a:pt x="3357410" y="2076648"/>
                  <a:pt x="3337253" y="2087079"/>
                  <a:pt x="3347332" y="2093528"/>
                </a:cubicBezTo>
                <a:cubicBezTo>
                  <a:pt x="3349328" y="2094950"/>
                  <a:pt x="3351591" y="2095994"/>
                  <a:pt x="3353987" y="2096563"/>
                </a:cubicBezTo>
                <a:lnTo>
                  <a:pt x="3353417" y="2096183"/>
                </a:lnTo>
                <a:cubicBezTo>
                  <a:pt x="3353398" y="2095861"/>
                  <a:pt x="3353398" y="2095557"/>
                  <a:pt x="3353417" y="2095235"/>
                </a:cubicBezTo>
                <a:cubicBezTo>
                  <a:pt x="3355699" y="2086890"/>
                  <a:pt x="3372432" y="2071527"/>
                  <a:pt x="3358361" y="2064888"/>
                </a:cubicBezTo>
                <a:close/>
                <a:moveTo>
                  <a:pt x="430705" y="2064888"/>
                </a:moveTo>
                <a:cubicBezTo>
                  <a:pt x="427851" y="2064850"/>
                  <a:pt x="425058" y="2065723"/>
                  <a:pt x="422719" y="2067354"/>
                </a:cubicBezTo>
                <a:cubicBezTo>
                  <a:pt x="421914" y="2066766"/>
                  <a:pt x="421013" y="2066311"/>
                  <a:pt x="420057" y="2066026"/>
                </a:cubicBezTo>
                <a:cubicBezTo>
                  <a:pt x="420057" y="2067733"/>
                  <a:pt x="420057" y="2069440"/>
                  <a:pt x="420057" y="2070768"/>
                </a:cubicBezTo>
                <a:cubicBezTo>
                  <a:pt x="418564" y="2072892"/>
                  <a:pt x="417706" y="2075396"/>
                  <a:pt x="417584" y="2077975"/>
                </a:cubicBezTo>
                <a:cubicBezTo>
                  <a:pt x="417584" y="2085202"/>
                  <a:pt x="423458" y="2091062"/>
                  <a:pt x="430705" y="2091062"/>
                </a:cubicBezTo>
                <a:cubicBezTo>
                  <a:pt x="437952" y="2091062"/>
                  <a:pt x="443826" y="2085202"/>
                  <a:pt x="443826" y="2077975"/>
                </a:cubicBezTo>
                <a:cubicBezTo>
                  <a:pt x="443826" y="2070749"/>
                  <a:pt x="437952" y="2064888"/>
                  <a:pt x="430705" y="2064888"/>
                </a:cubicBezTo>
                <a:close/>
                <a:moveTo>
                  <a:pt x="229235" y="2063822"/>
                </a:moveTo>
                <a:cubicBezTo>
                  <a:pt x="225241" y="2064640"/>
                  <a:pt x="221890" y="2066281"/>
                  <a:pt x="220226" y="2068525"/>
                </a:cubicBezTo>
                <a:lnTo>
                  <a:pt x="221188" y="2075680"/>
                </a:lnTo>
                <a:lnTo>
                  <a:pt x="221152" y="2075699"/>
                </a:lnTo>
                <a:lnTo>
                  <a:pt x="221343" y="2076837"/>
                </a:lnTo>
                <a:lnTo>
                  <a:pt x="221188" y="2075680"/>
                </a:lnTo>
                <a:lnTo>
                  <a:pt x="228783" y="2071654"/>
                </a:lnTo>
                <a:cubicBezTo>
                  <a:pt x="234987" y="2074953"/>
                  <a:pt x="237554" y="2096468"/>
                  <a:pt x="242260" y="2101873"/>
                </a:cubicBezTo>
                <a:cubicBezTo>
                  <a:pt x="236555" y="2082907"/>
                  <a:pt x="255191" y="2087079"/>
                  <a:pt x="252528" y="2070578"/>
                </a:cubicBezTo>
                <a:cubicBezTo>
                  <a:pt x="247774" y="2063845"/>
                  <a:pt x="237221" y="2062186"/>
                  <a:pt x="229235" y="2063822"/>
                </a:cubicBezTo>
                <a:close/>
                <a:moveTo>
                  <a:pt x="2108650" y="2061285"/>
                </a:moveTo>
                <a:cubicBezTo>
                  <a:pt x="2102945" y="2088976"/>
                  <a:pt x="2124433" y="2067354"/>
                  <a:pt x="2108650" y="2061285"/>
                </a:cubicBezTo>
                <a:close/>
                <a:moveTo>
                  <a:pt x="3237611" y="2060147"/>
                </a:moveTo>
                <a:cubicBezTo>
                  <a:pt x="3237706" y="2061228"/>
                  <a:pt x="3237706" y="2062290"/>
                  <a:pt x="3237611" y="2063371"/>
                </a:cubicBezTo>
                <a:lnTo>
                  <a:pt x="3236280" y="2063371"/>
                </a:lnTo>
                <a:lnTo>
                  <a:pt x="3232287" y="2068302"/>
                </a:lnTo>
                <a:cubicBezTo>
                  <a:pt x="3232458" y="2067676"/>
                  <a:pt x="3232458" y="2067032"/>
                  <a:pt x="3232287" y="2066406"/>
                </a:cubicBezTo>
                <a:cubicBezTo>
                  <a:pt x="3231754" y="2067695"/>
                  <a:pt x="3231317" y="2069042"/>
                  <a:pt x="3230956" y="2070389"/>
                </a:cubicBezTo>
                <a:lnTo>
                  <a:pt x="3228674" y="2070389"/>
                </a:lnTo>
                <a:lnTo>
                  <a:pt x="3222779" y="2077596"/>
                </a:lnTo>
                <a:lnTo>
                  <a:pt x="3222779" y="2073044"/>
                </a:lnTo>
                <a:lnTo>
                  <a:pt x="3222779" y="2068682"/>
                </a:lnTo>
                <a:lnTo>
                  <a:pt x="3231716" y="2063371"/>
                </a:lnTo>
                <a:cubicBezTo>
                  <a:pt x="3231811" y="2064130"/>
                  <a:pt x="3231811" y="2064888"/>
                  <a:pt x="3231716" y="2065647"/>
                </a:cubicBezTo>
                <a:cubicBezTo>
                  <a:pt x="3233047" y="2064850"/>
                  <a:pt x="3233998" y="2063542"/>
                  <a:pt x="3234378" y="2062043"/>
                </a:cubicBezTo>
                <a:close/>
                <a:moveTo>
                  <a:pt x="1631285" y="2059649"/>
                </a:moveTo>
                <a:cubicBezTo>
                  <a:pt x="1627125" y="2060574"/>
                  <a:pt x="1623560" y="2067165"/>
                  <a:pt x="1633067" y="2076648"/>
                </a:cubicBezTo>
                <a:cubicBezTo>
                  <a:pt x="1640198" y="2063466"/>
                  <a:pt x="1635445" y="2058724"/>
                  <a:pt x="1631285" y="2059649"/>
                </a:cubicBezTo>
                <a:close/>
                <a:moveTo>
                  <a:pt x="2228258" y="2059388"/>
                </a:moveTo>
                <a:cubicBezTo>
                  <a:pt x="2213046" y="2058440"/>
                  <a:pt x="2199355" y="2077027"/>
                  <a:pt x="2217800" y="2080251"/>
                </a:cubicBezTo>
                <a:cubicBezTo>
                  <a:pt x="2221413" y="2074372"/>
                  <a:pt x="2226547" y="2069061"/>
                  <a:pt x="2229209" y="2061285"/>
                </a:cubicBezTo>
                <a:close/>
                <a:moveTo>
                  <a:pt x="310146" y="2059009"/>
                </a:moveTo>
                <a:cubicBezTo>
                  <a:pt x="301589" y="2056353"/>
                  <a:pt x="291130" y="2068302"/>
                  <a:pt x="283334" y="2066216"/>
                </a:cubicBezTo>
                <a:cubicBezTo>
                  <a:pt x="287327" y="2075510"/>
                  <a:pt x="301209" y="2075130"/>
                  <a:pt x="309385" y="2080441"/>
                </a:cubicBezTo>
                <a:cubicBezTo>
                  <a:pt x="313647" y="2076003"/>
                  <a:pt x="315489" y="2069782"/>
                  <a:pt x="314329" y="2063750"/>
                </a:cubicBezTo>
                <a:cubicBezTo>
                  <a:pt x="317942" y="2067164"/>
                  <a:pt x="321555" y="2069630"/>
                  <a:pt x="315470" y="2061285"/>
                </a:cubicBezTo>
                <a:cubicBezTo>
                  <a:pt x="310336" y="2057492"/>
                  <a:pt x="309385" y="2057681"/>
                  <a:pt x="310146" y="2059009"/>
                </a:cubicBezTo>
                <a:close/>
                <a:moveTo>
                  <a:pt x="3846303" y="2057871"/>
                </a:moveTo>
                <a:lnTo>
                  <a:pt x="3846303" y="2059009"/>
                </a:lnTo>
                <a:cubicBezTo>
                  <a:pt x="3846094" y="2059616"/>
                  <a:pt x="3846094" y="2060298"/>
                  <a:pt x="3846303" y="2060905"/>
                </a:cubicBezTo>
                <a:lnTo>
                  <a:pt x="3849156" y="2060336"/>
                </a:lnTo>
                <a:lnTo>
                  <a:pt x="3849156" y="2059198"/>
                </a:lnTo>
                <a:cubicBezTo>
                  <a:pt x="3848775" y="2058554"/>
                  <a:pt x="3848167" y="2058079"/>
                  <a:pt x="3847444" y="2057871"/>
                </a:cubicBezTo>
                <a:close/>
                <a:moveTo>
                  <a:pt x="2705552" y="2056543"/>
                </a:moveTo>
                <a:lnTo>
                  <a:pt x="2690530" y="2065647"/>
                </a:lnTo>
                <a:lnTo>
                  <a:pt x="2674937" y="2075699"/>
                </a:lnTo>
                <a:lnTo>
                  <a:pt x="2686726" y="2078544"/>
                </a:lnTo>
                <a:lnTo>
                  <a:pt x="2684064" y="2081958"/>
                </a:lnTo>
                <a:lnTo>
                  <a:pt x="2687487" y="2077596"/>
                </a:lnTo>
                <a:lnTo>
                  <a:pt x="2723807" y="2086321"/>
                </a:lnTo>
                <a:lnTo>
                  <a:pt x="2714680" y="2071337"/>
                </a:lnTo>
                <a:close/>
                <a:moveTo>
                  <a:pt x="2428874" y="2056164"/>
                </a:moveTo>
                <a:lnTo>
                  <a:pt x="2428874" y="2067354"/>
                </a:lnTo>
                <a:lnTo>
                  <a:pt x="2439332" y="2066595"/>
                </a:lnTo>
                <a:lnTo>
                  <a:pt x="2439332" y="2056164"/>
                </a:lnTo>
                <a:close/>
                <a:moveTo>
                  <a:pt x="38031" y="2056164"/>
                </a:moveTo>
                <a:cubicBezTo>
                  <a:pt x="32327" y="2083665"/>
                  <a:pt x="54005" y="2062233"/>
                  <a:pt x="38031" y="2056164"/>
                </a:cubicBezTo>
                <a:close/>
                <a:moveTo>
                  <a:pt x="2720765" y="2055974"/>
                </a:moveTo>
                <a:lnTo>
                  <a:pt x="2720765" y="2067354"/>
                </a:lnTo>
                <a:lnTo>
                  <a:pt x="2731223" y="2066216"/>
                </a:lnTo>
                <a:lnTo>
                  <a:pt x="2731223" y="2055974"/>
                </a:lnTo>
                <a:close/>
                <a:moveTo>
                  <a:pt x="1659309" y="2055784"/>
                </a:moveTo>
                <a:cubicBezTo>
                  <a:pt x="1654365" y="2077406"/>
                  <a:pt x="1674902" y="2055784"/>
                  <a:pt x="1659309" y="2055784"/>
                </a:cubicBezTo>
                <a:close/>
                <a:moveTo>
                  <a:pt x="3347902" y="2054836"/>
                </a:moveTo>
                <a:cubicBezTo>
                  <a:pt x="3342958" y="2076458"/>
                  <a:pt x="3363685" y="2054836"/>
                  <a:pt x="3347902" y="2054836"/>
                </a:cubicBezTo>
                <a:close/>
                <a:moveTo>
                  <a:pt x="1411344" y="2049525"/>
                </a:moveTo>
                <a:lnTo>
                  <a:pt x="1412243" y="2049960"/>
                </a:lnTo>
                <a:lnTo>
                  <a:pt x="1414387" y="2056733"/>
                </a:lnTo>
                <a:cubicBezTo>
                  <a:pt x="1414767" y="2055595"/>
                  <a:pt x="1416003" y="2053509"/>
                  <a:pt x="1416146" y="2051849"/>
                </a:cubicBezTo>
                <a:lnTo>
                  <a:pt x="1412243" y="2049960"/>
                </a:lnTo>
                <a:lnTo>
                  <a:pt x="1412105" y="2049525"/>
                </a:lnTo>
                <a:close/>
                <a:moveTo>
                  <a:pt x="1012419" y="2047748"/>
                </a:moveTo>
                <a:cubicBezTo>
                  <a:pt x="1008402" y="2047534"/>
                  <a:pt x="1003934" y="2050664"/>
                  <a:pt x="1004409" y="2056733"/>
                </a:cubicBezTo>
                <a:lnTo>
                  <a:pt x="1003458" y="2056543"/>
                </a:lnTo>
                <a:cubicBezTo>
                  <a:pt x="1008972" y="2056543"/>
                  <a:pt x="1010494" y="2060526"/>
                  <a:pt x="1017720" y="2058819"/>
                </a:cubicBezTo>
                <a:cubicBezTo>
                  <a:pt x="1020002" y="2051517"/>
                  <a:pt x="1016436" y="2047961"/>
                  <a:pt x="1012419" y="2047748"/>
                </a:cubicBezTo>
                <a:close/>
                <a:moveTo>
                  <a:pt x="1439678" y="2046111"/>
                </a:moveTo>
                <a:lnTo>
                  <a:pt x="1439678" y="2056733"/>
                </a:lnTo>
                <a:lnTo>
                  <a:pt x="1450136" y="2056733"/>
                </a:lnTo>
                <a:lnTo>
                  <a:pt x="1450136" y="2046111"/>
                </a:lnTo>
                <a:close/>
                <a:moveTo>
                  <a:pt x="1240203" y="2046111"/>
                </a:moveTo>
                <a:cubicBezTo>
                  <a:pt x="1223279" y="2062423"/>
                  <a:pt x="1259219" y="2054836"/>
                  <a:pt x="1240203" y="2046111"/>
                </a:cubicBezTo>
                <a:close/>
                <a:moveTo>
                  <a:pt x="2735787" y="2045732"/>
                </a:moveTo>
                <a:cubicBezTo>
                  <a:pt x="2730843" y="2067354"/>
                  <a:pt x="2751380" y="2045732"/>
                  <a:pt x="2735787" y="2045732"/>
                </a:cubicBezTo>
                <a:close/>
                <a:moveTo>
                  <a:pt x="3546426" y="2045163"/>
                </a:moveTo>
                <a:cubicBezTo>
                  <a:pt x="3541482" y="2066785"/>
                  <a:pt x="3562019" y="2045163"/>
                  <a:pt x="3546426" y="2045163"/>
                </a:cubicBezTo>
                <a:close/>
                <a:moveTo>
                  <a:pt x="2235580" y="2044500"/>
                </a:moveTo>
                <a:cubicBezTo>
                  <a:pt x="2232823" y="2047250"/>
                  <a:pt x="2231301" y="2055595"/>
                  <a:pt x="2239288" y="2061285"/>
                </a:cubicBezTo>
                <a:cubicBezTo>
                  <a:pt x="2242331" y="2044595"/>
                  <a:pt x="2238337" y="2041750"/>
                  <a:pt x="2235580" y="2044500"/>
                </a:cubicBezTo>
                <a:close/>
                <a:moveTo>
                  <a:pt x="477484" y="2039853"/>
                </a:moveTo>
                <a:cubicBezTo>
                  <a:pt x="473879" y="2039512"/>
                  <a:pt x="470419" y="2040507"/>
                  <a:pt x="467642" y="2042466"/>
                </a:cubicBezTo>
                <a:lnTo>
                  <a:pt x="462327" y="2050217"/>
                </a:lnTo>
                <a:lnTo>
                  <a:pt x="461701" y="2050284"/>
                </a:lnTo>
                <a:lnTo>
                  <a:pt x="461891" y="2050853"/>
                </a:lnTo>
                <a:lnTo>
                  <a:pt x="462327" y="2050217"/>
                </a:lnTo>
                <a:lnTo>
                  <a:pt x="473872" y="2048980"/>
                </a:lnTo>
                <a:cubicBezTo>
                  <a:pt x="477199" y="2047676"/>
                  <a:pt x="479101" y="2045069"/>
                  <a:pt x="477484" y="2039853"/>
                </a:cubicBezTo>
                <a:close/>
                <a:moveTo>
                  <a:pt x="2481180" y="2039676"/>
                </a:moveTo>
                <a:lnTo>
                  <a:pt x="2481737" y="2040232"/>
                </a:lnTo>
                <a:lnTo>
                  <a:pt x="2480787" y="2040232"/>
                </a:lnTo>
                <a:close/>
                <a:moveTo>
                  <a:pt x="3714524" y="2038904"/>
                </a:moveTo>
                <a:cubicBezTo>
                  <a:pt x="3733540" y="2047629"/>
                  <a:pt x="3697410" y="2055215"/>
                  <a:pt x="3714524" y="2038904"/>
                </a:cubicBezTo>
                <a:close/>
                <a:moveTo>
                  <a:pt x="2374679" y="2038525"/>
                </a:moveTo>
                <a:cubicBezTo>
                  <a:pt x="2369735" y="2060147"/>
                  <a:pt x="2390272" y="2039663"/>
                  <a:pt x="2374679" y="2038525"/>
                </a:cubicBezTo>
                <a:close/>
                <a:moveTo>
                  <a:pt x="3883954" y="2037577"/>
                </a:moveTo>
                <a:lnTo>
                  <a:pt x="3884098" y="2038618"/>
                </a:lnTo>
                <a:lnTo>
                  <a:pt x="3880127" y="2044096"/>
                </a:lnTo>
                <a:cubicBezTo>
                  <a:pt x="3877822" y="2045258"/>
                  <a:pt x="3875492" y="2046301"/>
                  <a:pt x="3875397" y="2049715"/>
                </a:cubicBezTo>
                <a:cubicBezTo>
                  <a:pt x="3879675" y="2051422"/>
                  <a:pt x="3883336" y="2049336"/>
                  <a:pt x="3885166" y="2046349"/>
                </a:cubicBezTo>
                <a:lnTo>
                  <a:pt x="3884098" y="2038618"/>
                </a:lnTo>
                <a:lnTo>
                  <a:pt x="3884715" y="2037766"/>
                </a:lnTo>
                <a:close/>
                <a:moveTo>
                  <a:pt x="843536" y="2035870"/>
                </a:moveTo>
                <a:cubicBezTo>
                  <a:pt x="838592" y="2057492"/>
                  <a:pt x="859319" y="2035870"/>
                  <a:pt x="843536" y="2035870"/>
                </a:cubicBezTo>
                <a:close/>
                <a:moveTo>
                  <a:pt x="3352163" y="2035523"/>
                </a:moveTo>
                <a:cubicBezTo>
                  <a:pt x="3348473" y="2033700"/>
                  <a:pt x="3345145" y="2034068"/>
                  <a:pt x="3342768" y="2039094"/>
                </a:cubicBezTo>
                <a:cubicBezTo>
                  <a:pt x="3357410" y="2044594"/>
                  <a:pt x="3371291" y="2077217"/>
                  <a:pt x="3390497" y="2059957"/>
                </a:cubicBezTo>
                <a:lnTo>
                  <a:pt x="3389736" y="2059957"/>
                </a:lnTo>
                <a:cubicBezTo>
                  <a:pt x="3381179" y="2059957"/>
                  <a:pt x="3386884" y="2045542"/>
                  <a:pt x="3379278" y="2044405"/>
                </a:cubicBezTo>
                <a:cubicBezTo>
                  <a:pt x="3377567" y="2066169"/>
                  <a:pt x="3363234" y="2040990"/>
                  <a:pt x="3352163" y="2035523"/>
                </a:cubicBezTo>
                <a:close/>
                <a:moveTo>
                  <a:pt x="247204" y="2035301"/>
                </a:moveTo>
                <a:cubicBezTo>
                  <a:pt x="235414" y="2031697"/>
                  <a:pt x="236175" y="2055595"/>
                  <a:pt x="247204" y="2050853"/>
                </a:cubicBezTo>
                <a:cubicBezTo>
                  <a:pt x="251387" y="2049146"/>
                  <a:pt x="253479" y="2037008"/>
                  <a:pt x="247204" y="2035301"/>
                </a:cubicBezTo>
                <a:close/>
                <a:moveTo>
                  <a:pt x="3840979" y="2034921"/>
                </a:moveTo>
                <a:lnTo>
                  <a:pt x="3840979" y="2037577"/>
                </a:lnTo>
                <a:lnTo>
                  <a:pt x="3840979" y="2040232"/>
                </a:lnTo>
                <a:lnTo>
                  <a:pt x="3850867" y="2044784"/>
                </a:lnTo>
                <a:lnTo>
                  <a:pt x="3849346" y="2043267"/>
                </a:lnTo>
                <a:cubicBezTo>
                  <a:pt x="3848262" y="2042166"/>
                  <a:pt x="3847045" y="2041218"/>
                  <a:pt x="3845733" y="2040422"/>
                </a:cubicBezTo>
                <a:cubicBezTo>
                  <a:pt x="3844421" y="2039530"/>
                  <a:pt x="3843318" y="2038354"/>
                  <a:pt x="3842500" y="2037008"/>
                </a:cubicBezTo>
                <a:close/>
                <a:moveTo>
                  <a:pt x="2161703" y="2034921"/>
                </a:moveTo>
                <a:cubicBezTo>
                  <a:pt x="2144209" y="2042508"/>
                  <a:pt x="2182050" y="2047819"/>
                  <a:pt x="2161703" y="2034921"/>
                </a:cubicBezTo>
                <a:close/>
                <a:moveTo>
                  <a:pt x="498591" y="2034732"/>
                </a:moveTo>
                <a:cubicBezTo>
                  <a:pt x="493457" y="2056353"/>
                  <a:pt x="514184" y="2034732"/>
                  <a:pt x="498591" y="2034732"/>
                </a:cubicBezTo>
                <a:close/>
                <a:moveTo>
                  <a:pt x="425381" y="2034732"/>
                </a:moveTo>
                <a:lnTo>
                  <a:pt x="425381" y="2044974"/>
                </a:lnTo>
                <a:lnTo>
                  <a:pt x="435840" y="2044974"/>
                </a:lnTo>
                <a:lnTo>
                  <a:pt x="435840" y="2034732"/>
                </a:lnTo>
                <a:close/>
                <a:moveTo>
                  <a:pt x="2441805" y="2032835"/>
                </a:moveTo>
                <a:lnTo>
                  <a:pt x="2442185" y="2033025"/>
                </a:lnTo>
                <a:cubicBezTo>
                  <a:pt x="2442204" y="2035604"/>
                  <a:pt x="2441405" y="2038127"/>
                  <a:pt x="2439903" y="2040232"/>
                </a:cubicBezTo>
                <a:cubicBezTo>
                  <a:pt x="2445988" y="2042318"/>
                  <a:pt x="2451312" y="2044025"/>
                  <a:pt x="2454165" y="2037766"/>
                </a:cubicBezTo>
                <a:cubicBezTo>
                  <a:pt x="2447889" y="2037956"/>
                  <a:pt x="2446368" y="2033783"/>
                  <a:pt x="2441805" y="2032835"/>
                </a:cubicBezTo>
                <a:close/>
                <a:moveTo>
                  <a:pt x="2081053" y="2031437"/>
                </a:moveTo>
                <a:cubicBezTo>
                  <a:pt x="2071427" y="2029421"/>
                  <a:pt x="2060730" y="2032172"/>
                  <a:pt x="2056737" y="2040422"/>
                </a:cubicBezTo>
                <a:lnTo>
                  <a:pt x="2057117" y="2040611"/>
                </a:lnTo>
                <a:cubicBezTo>
                  <a:pt x="2070808" y="2052370"/>
                  <a:pt x="2074421" y="2042129"/>
                  <a:pt x="2098952" y="2051043"/>
                </a:cubicBezTo>
                <a:cubicBezTo>
                  <a:pt x="2099237" y="2040232"/>
                  <a:pt x="2090680" y="2033452"/>
                  <a:pt x="2081053" y="2031437"/>
                </a:cubicBezTo>
                <a:close/>
                <a:moveTo>
                  <a:pt x="2726279" y="2029990"/>
                </a:moveTo>
                <a:cubicBezTo>
                  <a:pt x="2708975" y="2037577"/>
                  <a:pt x="2746626" y="2043077"/>
                  <a:pt x="2726279" y="2029990"/>
                </a:cubicBezTo>
                <a:close/>
                <a:moveTo>
                  <a:pt x="1963370" y="2029990"/>
                </a:moveTo>
                <a:cubicBezTo>
                  <a:pt x="1939600" y="2029421"/>
                  <a:pt x="1955573" y="2059388"/>
                  <a:pt x="1967743" y="2056164"/>
                </a:cubicBezTo>
                <a:lnTo>
                  <a:pt x="1968504" y="2056164"/>
                </a:lnTo>
                <a:cubicBezTo>
                  <a:pt x="1972878" y="2041370"/>
                  <a:pt x="1961088" y="2042508"/>
                  <a:pt x="1963370" y="2029990"/>
                </a:cubicBezTo>
                <a:close/>
                <a:moveTo>
                  <a:pt x="1036165" y="2029800"/>
                </a:moveTo>
                <a:cubicBezTo>
                  <a:pt x="1035640" y="2033546"/>
                  <a:pt x="1036632" y="2037169"/>
                  <a:pt x="1038685" y="2040035"/>
                </a:cubicBezTo>
                <a:lnTo>
                  <a:pt x="1046138" y="2044812"/>
                </a:lnTo>
                <a:lnTo>
                  <a:pt x="1046623" y="2045542"/>
                </a:lnTo>
                <a:lnTo>
                  <a:pt x="1047574" y="2045732"/>
                </a:lnTo>
                <a:lnTo>
                  <a:pt x="1046138" y="2044812"/>
                </a:lnTo>
                <a:close/>
                <a:moveTo>
                  <a:pt x="3782030" y="2029421"/>
                </a:moveTo>
                <a:lnTo>
                  <a:pt x="3782030" y="2029990"/>
                </a:lnTo>
                <a:cubicBezTo>
                  <a:pt x="3782030" y="2033214"/>
                  <a:pt x="3782030" y="2036249"/>
                  <a:pt x="3776896" y="2035301"/>
                </a:cubicBezTo>
                <a:lnTo>
                  <a:pt x="3776896" y="2045732"/>
                </a:lnTo>
                <a:cubicBezTo>
                  <a:pt x="3789827" y="2053698"/>
                  <a:pt x="3792299" y="2027904"/>
                  <a:pt x="3782030" y="2029421"/>
                </a:cubicBezTo>
                <a:close/>
                <a:moveTo>
                  <a:pt x="190157" y="2029421"/>
                </a:moveTo>
                <a:cubicBezTo>
                  <a:pt x="185023" y="2051043"/>
                  <a:pt x="205750" y="2030559"/>
                  <a:pt x="190157" y="2029421"/>
                </a:cubicBezTo>
                <a:close/>
                <a:moveTo>
                  <a:pt x="3484625" y="2028852"/>
                </a:moveTo>
                <a:cubicBezTo>
                  <a:pt x="3486336" y="2040801"/>
                  <a:pt x="3469603" y="2034542"/>
                  <a:pt x="3469032" y="2044405"/>
                </a:cubicBezTo>
                <a:lnTo>
                  <a:pt x="3469032" y="2044594"/>
                </a:lnTo>
                <a:cubicBezTo>
                  <a:pt x="3482153" y="2050094"/>
                  <a:pt x="3498697" y="2033594"/>
                  <a:pt x="3484625" y="2028852"/>
                </a:cubicBezTo>
                <a:close/>
                <a:moveTo>
                  <a:pt x="879285" y="2028852"/>
                </a:moveTo>
                <a:cubicBezTo>
                  <a:pt x="858939" y="2041939"/>
                  <a:pt x="896590" y="2036439"/>
                  <a:pt x="879285" y="2028852"/>
                </a:cubicBezTo>
                <a:close/>
                <a:moveTo>
                  <a:pt x="205750" y="2028852"/>
                </a:moveTo>
                <a:cubicBezTo>
                  <a:pt x="200045" y="2056543"/>
                  <a:pt x="221723" y="2035111"/>
                  <a:pt x="205750" y="2028852"/>
                </a:cubicBezTo>
                <a:close/>
                <a:moveTo>
                  <a:pt x="754543" y="2028093"/>
                </a:moveTo>
                <a:lnTo>
                  <a:pt x="755248" y="2028652"/>
                </a:lnTo>
                <a:lnTo>
                  <a:pt x="757395" y="2037577"/>
                </a:lnTo>
                <a:cubicBezTo>
                  <a:pt x="758536" y="2037956"/>
                  <a:pt x="759867" y="2035064"/>
                  <a:pt x="759891" y="2032337"/>
                </a:cubicBezTo>
                <a:lnTo>
                  <a:pt x="755248" y="2028652"/>
                </a:lnTo>
                <a:lnTo>
                  <a:pt x="755113" y="2028093"/>
                </a:lnTo>
                <a:close/>
                <a:moveTo>
                  <a:pt x="2549642" y="2026917"/>
                </a:moveTo>
                <a:cubicBezTo>
                  <a:pt x="2544641" y="2025685"/>
                  <a:pt x="2539583" y="2028738"/>
                  <a:pt x="2538366" y="2033726"/>
                </a:cubicBezTo>
                <a:cubicBezTo>
                  <a:pt x="2537149" y="2038715"/>
                  <a:pt x="2540211" y="2043741"/>
                  <a:pt x="2545212" y="2044955"/>
                </a:cubicBezTo>
                <a:cubicBezTo>
                  <a:pt x="2545212" y="2044974"/>
                  <a:pt x="2545231" y="2044974"/>
                  <a:pt x="2545250" y="2044974"/>
                </a:cubicBezTo>
                <a:cubicBezTo>
                  <a:pt x="2550213" y="2046055"/>
                  <a:pt x="2555157" y="2043039"/>
                  <a:pt x="2556469" y="2038146"/>
                </a:cubicBezTo>
                <a:cubicBezTo>
                  <a:pt x="2557686" y="2033157"/>
                  <a:pt x="2554625" y="2028131"/>
                  <a:pt x="2549642" y="2026917"/>
                </a:cubicBezTo>
                <a:close/>
                <a:moveTo>
                  <a:pt x="3238181" y="2025628"/>
                </a:moveTo>
                <a:cubicBezTo>
                  <a:pt x="3238049" y="2029649"/>
                  <a:pt x="3237079" y="2033575"/>
                  <a:pt x="3235329" y="2037197"/>
                </a:cubicBezTo>
                <a:lnTo>
                  <a:pt x="3235329" y="2037008"/>
                </a:lnTo>
                <a:cubicBezTo>
                  <a:pt x="3235329" y="2037766"/>
                  <a:pt x="3235139" y="2039473"/>
                  <a:pt x="3235139" y="2039473"/>
                </a:cubicBezTo>
                <a:lnTo>
                  <a:pt x="3231716" y="2034163"/>
                </a:lnTo>
                <a:lnTo>
                  <a:pt x="3230575" y="2032266"/>
                </a:lnTo>
                <a:close/>
                <a:moveTo>
                  <a:pt x="2465194" y="2023731"/>
                </a:moveTo>
                <a:lnTo>
                  <a:pt x="2456446" y="2061664"/>
                </a:lnTo>
                <a:cubicBezTo>
                  <a:pt x="2451503" y="2081958"/>
                  <a:pt x="2450742" y="2099597"/>
                  <a:pt x="2454545" y="2099597"/>
                </a:cubicBezTo>
                <a:cubicBezTo>
                  <a:pt x="2458348" y="2099597"/>
                  <a:pt x="2469187" y="2090304"/>
                  <a:pt x="2478125" y="2077027"/>
                </a:cubicBezTo>
                <a:lnTo>
                  <a:pt x="2488013" y="2062802"/>
                </a:lnTo>
                <a:lnTo>
                  <a:pt x="2494668" y="2053129"/>
                </a:lnTo>
                <a:lnTo>
                  <a:pt x="2486682" y="2044974"/>
                </a:lnTo>
                <a:cubicBezTo>
                  <a:pt x="2491588" y="2043760"/>
                  <a:pt x="2495448" y="2039985"/>
                  <a:pt x="2496760" y="2035111"/>
                </a:cubicBezTo>
                <a:cubicBezTo>
                  <a:pt x="2493052" y="2032266"/>
                  <a:pt x="2489439" y="2031223"/>
                  <a:pt x="2486563" y="2032053"/>
                </a:cubicBezTo>
                <a:lnTo>
                  <a:pt x="2481180" y="2039676"/>
                </a:lnTo>
                <a:lnTo>
                  <a:pt x="2480026" y="2038525"/>
                </a:lnTo>
                <a:close/>
                <a:moveTo>
                  <a:pt x="3971046" y="2019748"/>
                </a:moveTo>
                <a:cubicBezTo>
                  <a:pt x="3966102" y="2041370"/>
                  <a:pt x="3986829" y="2020886"/>
                  <a:pt x="3971046" y="2019748"/>
                </a:cubicBezTo>
                <a:close/>
                <a:moveTo>
                  <a:pt x="2754642" y="2019069"/>
                </a:moveTo>
                <a:cubicBezTo>
                  <a:pt x="2753080" y="2017057"/>
                  <a:pt x="2750382" y="2016808"/>
                  <a:pt x="2746246" y="2020696"/>
                </a:cubicBezTo>
                <a:cubicBezTo>
                  <a:pt x="2753805" y="2047012"/>
                  <a:pt x="2759331" y="2025106"/>
                  <a:pt x="2754642" y="2019069"/>
                </a:cubicBezTo>
                <a:close/>
                <a:moveTo>
                  <a:pt x="1874567" y="2018610"/>
                </a:moveTo>
                <a:cubicBezTo>
                  <a:pt x="1869622" y="2040232"/>
                  <a:pt x="1890350" y="2019748"/>
                  <a:pt x="1874567" y="2018610"/>
                </a:cubicBezTo>
                <a:close/>
                <a:moveTo>
                  <a:pt x="350459" y="2018610"/>
                </a:moveTo>
                <a:cubicBezTo>
                  <a:pt x="350003" y="2021645"/>
                  <a:pt x="351752" y="2024585"/>
                  <a:pt x="354643" y="2025628"/>
                </a:cubicBezTo>
                <a:lnTo>
                  <a:pt x="355213" y="2025628"/>
                </a:lnTo>
                <a:cubicBezTo>
                  <a:pt x="355213" y="2021834"/>
                  <a:pt x="355213" y="2017472"/>
                  <a:pt x="350459" y="2018610"/>
                </a:cubicBezTo>
                <a:close/>
                <a:moveTo>
                  <a:pt x="3421303" y="2017851"/>
                </a:moveTo>
                <a:cubicBezTo>
                  <a:pt x="3416359" y="2039473"/>
                  <a:pt x="3437086" y="2018989"/>
                  <a:pt x="3421303" y="2017851"/>
                </a:cubicBezTo>
                <a:close/>
                <a:moveTo>
                  <a:pt x="3314435" y="2017472"/>
                </a:moveTo>
                <a:cubicBezTo>
                  <a:pt x="3314529" y="2019426"/>
                  <a:pt x="3314529" y="2021398"/>
                  <a:pt x="3314435" y="2023352"/>
                </a:cubicBezTo>
                <a:lnTo>
                  <a:pt x="3314435" y="2024490"/>
                </a:lnTo>
                <a:lnTo>
                  <a:pt x="3314453" y="2026364"/>
                </a:lnTo>
                <a:lnTo>
                  <a:pt x="3314435" y="2026386"/>
                </a:lnTo>
                <a:cubicBezTo>
                  <a:pt x="3314435" y="2026386"/>
                  <a:pt x="3314453" y="2026367"/>
                  <a:pt x="3314453" y="2026367"/>
                </a:cubicBezTo>
                <a:lnTo>
                  <a:pt x="3314453" y="2026364"/>
                </a:lnTo>
                <a:lnTo>
                  <a:pt x="3317928" y="2022000"/>
                </a:lnTo>
                <a:cubicBezTo>
                  <a:pt x="3318285" y="2020127"/>
                  <a:pt x="3317477" y="2018231"/>
                  <a:pt x="3314435" y="2017472"/>
                </a:cubicBezTo>
                <a:close/>
                <a:moveTo>
                  <a:pt x="3395156" y="2014817"/>
                </a:moveTo>
                <a:cubicBezTo>
                  <a:pt x="3391591" y="2014532"/>
                  <a:pt x="3388310" y="2015196"/>
                  <a:pt x="3386504" y="2017662"/>
                </a:cubicBezTo>
                <a:cubicBezTo>
                  <a:pt x="3392399" y="2021645"/>
                  <a:pt x="3380989" y="2035680"/>
                  <a:pt x="3391258" y="2039094"/>
                </a:cubicBezTo>
                <a:cubicBezTo>
                  <a:pt x="3394015" y="2035377"/>
                  <a:pt x="3396544" y="2031526"/>
                  <a:pt x="3398864" y="2027524"/>
                </a:cubicBezTo>
                <a:cubicBezTo>
                  <a:pt x="3401431" y="2023655"/>
                  <a:pt x="3405501" y="2021038"/>
                  <a:pt x="3410083" y="2020317"/>
                </a:cubicBezTo>
                <a:lnTo>
                  <a:pt x="3409513" y="2019938"/>
                </a:lnTo>
                <a:cubicBezTo>
                  <a:pt x="3408258" y="2019046"/>
                  <a:pt x="3406927" y="2018288"/>
                  <a:pt x="3405520" y="2017662"/>
                </a:cubicBezTo>
                <a:cubicBezTo>
                  <a:pt x="3402573" y="2016334"/>
                  <a:pt x="3398722" y="2015101"/>
                  <a:pt x="3395156" y="2014817"/>
                </a:cubicBezTo>
                <a:close/>
                <a:moveTo>
                  <a:pt x="38031" y="2014437"/>
                </a:moveTo>
                <a:cubicBezTo>
                  <a:pt x="32327" y="2042129"/>
                  <a:pt x="54005" y="2020507"/>
                  <a:pt x="38031" y="2014437"/>
                </a:cubicBezTo>
                <a:close/>
                <a:moveTo>
                  <a:pt x="101163" y="2014248"/>
                </a:moveTo>
                <a:cubicBezTo>
                  <a:pt x="95078" y="2021265"/>
                  <a:pt x="95078" y="2033783"/>
                  <a:pt x="106488" y="2035301"/>
                </a:cubicBezTo>
                <a:lnTo>
                  <a:pt x="106488" y="2035111"/>
                </a:lnTo>
                <a:cubicBezTo>
                  <a:pt x="113143" y="2028093"/>
                  <a:pt x="113334" y="2016144"/>
                  <a:pt x="101163" y="2014248"/>
                </a:cubicBezTo>
                <a:close/>
                <a:moveTo>
                  <a:pt x="69788" y="2014248"/>
                </a:moveTo>
                <a:cubicBezTo>
                  <a:pt x="62041" y="2032930"/>
                  <a:pt x="64033" y="2054210"/>
                  <a:pt x="75112" y="2071147"/>
                </a:cubicBezTo>
                <a:cubicBezTo>
                  <a:pt x="76633" y="2053888"/>
                  <a:pt x="99832" y="2086890"/>
                  <a:pt x="96029" y="2060716"/>
                </a:cubicBezTo>
                <a:cubicBezTo>
                  <a:pt x="67316" y="2065647"/>
                  <a:pt x="80817" y="2027714"/>
                  <a:pt x="69788" y="2014437"/>
                </a:cubicBezTo>
                <a:close/>
                <a:moveTo>
                  <a:pt x="776030" y="2014058"/>
                </a:moveTo>
                <a:cubicBezTo>
                  <a:pt x="771086" y="2035680"/>
                  <a:pt x="791623" y="2015006"/>
                  <a:pt x="776030" y="2014058"/>
                </a:cubicBezTo>
                <a:close/>
                <a:moveTo>
                  <a:pt x="3834323" y="2013868"/>
                </a:moveTo>
                <a:cubicBezTo>
                  <a:pt x="3834323" y="2013868"/>
                  <a:pt x="3833182" y="2013868"/>
                  <a:pt x="3833182" y="2015386"/>
                </a:cubicBezTo>
                <a:lnTo>
                  <a:pt x="3833182" y="2016713"/>
                </a:lnTo>
                <a:lnTo>
                  <a:pt x="3836225" y="2016713"/>
                </a:lnTo>
                <a:lnTo>
                  <a:pt x="3840599" y="2022972"/>
                </a:lnTo>
                <a:cubicBezTo>
                  <a:pt x="3842576" y="2025381"/>
                  <a:pt x="3844306" y="2027980"/>
                  <a:pt x="3845733" y="2030749"/>
                </a:cubicBezTo>
                <a:cubicBezTo>
                  <a:pt x="3847045" y="2032569"/>
                  <a:pt x="3848661" y="2034182"/>
                  <a:pt x="3850487" y="2035490"/>
                </a:cubicBezTo>
                <a:lnTo>
                  <a:pt x="3854563" y="2038496"/>
                </a:lnTo>
                <a:lnTo>
                  <a:pt x="3854860" y="2041560"/>
                </a:lnTo>
                <a:lnTo>
                  <a:pt x="3854860" y="2038715"/>
                </a:lnTo>
                <a:lnTo>
                  <a:pt x="3854563" y="2038496"/>
                </a:lnTo>
                <a:lnTo>
                  <a:pt x="3854290" y="2035680"/>
                </a:lnTo>
                <a:lnTo>
                  <a:pt x="3855050" y="2036628"/>
                </a:lnTo>
                <a:lnTo>
                  <a:pt x="3855050" y="2033594"/>
                </a:lnTo>
                <a:lnTo>
                  <a:pt x="3851818" y="2032076"/>
                </a:lnTo>
                <a:lnTo>
                  <a:pt x="3848585" y="2030369"/>
                </a:lnTo>
                <a:lnTo>
                  <a:pt x="3844212" y="2025059"/>
                </a:lnTo>
                <a:cubicBezTo>
                  <a:pt x="3842177" y="2022650"/>
                  <a:pt x="3840389" y="2020051"/>
                  <a:pt x="3838887" y="2017282"/>
                </a:cubicBezTo>
                <a:lnTo>
                  <a:pt x="3838887" y="2014817"/>
                </a:lnTo>
                <a:lnTo>
                  <a:pt x="3836986" y="2013868"/>
                </a:lnTo>
                <a:cubicBezTo>
                  <a:pt x="3836130" y="2013565"/>
                  <a:pt x="3835179" y="2013565"/>
                  <a:pt x="3834323" y="2013868"/>
                </a:cubicBezTo>
                <a:close/>
                <a:moveTo>
                  <a:pt x="2470518" y="2013868"/>
                </a:moveTo>
                <a:cubicBezTo>
                  <a:pt x="2450172" y="2026766"/>
                  <a:pt x="2487823" y="2021455"/>
                  <a:pt x="2470518" y="2013868"/>
                </a:cubicBezTo>
                <a:close/>
                <a:moveTo>
                  <a:pt x="267741" y="2013868"/>
                </a:moveTo>
                <a:lnTo>
                  <a:pt x="257282" y="2015765"/>
                </a:lnTo>
                <a:lnTo>
                  <a:pt x="257282" y="2029421"/>
                </a:lnTo>
                <a:cubicBezTo>
                  <a:pt x="266600" y="2029421"/>
                  <a:pt x="269452" y="2024300"/>
                  <a:pt x="267741" y="2013868"/>
                </a:cubicBezTo>
                <a:close/>
                <a:moveTo>
                  <a:pt x="1296752" y="2013205"/>
                </a:moveTo>
                <a:cubicBezTo>
                  <a:pt x="1295112" y="2011972"/>
                  <a:pt x="1291831" y="2014248"/>
                  <a:pt x="1290595" y="2018041"/>
                </a:cubicBezTo>
                <a:cubicBezTo>
                  <a:pt x="1290595" y="2018041"/>
                  <a:pt x="1289074" y="2018041"/>
                  <a:pt x="1287552" y="2020886"/>
                </a:cubicBezTo>
                <a:cubicBezTo>
                  <a:pt x="1286031" y="2023731"/>
                  <a:pt x="1289264" y="2023352"/>
                  <a:pt x="1289834" y="2022972"/>
                </a:cubicBezTo>
                <a:cubicBezTo>
                  <a:pt x="1290156" y="2025419"/>
                  <a:pt x="1291295" y="2027695"/>
                  <a:pt x="1293067" y="2029421"/>
                </a:cubicBezTo>
                <a:cubicBezTo>
                  <a:pt x="1298392" y="2019179"/>
                  <a:pt x="1298392" y="2014437"/>
                  <a:pt x="1296752" y="2013205"/>
                </a:cubicBezTo>
                <a:close/>
                <a:moveTo>
                  <a:pt x="1836535" y="2009506"/>
                </a:moveTo>
                <a:cubicBezTo>
                  <a:pt x="1831401" y="2031128"/>
                  <a:pt x="1852128" y="2010644"/>
                  <a:pt x="1836535" y="2009506"/>
                </a:cubicBezTo>
                <a:close/>
                <a:moveTo>
                  <a:pt x="1544644" y="2009506"/>
                </a:moveTo>
                <a:cubicBezTo>
                  <a:pt x="1546546" y="2018989"/>
                  <a:pt x="1537038" y="2040611"/>
                  <a:pt x="1554723" y="2035301"/>
                </a:cubicBezTo>
                <a:lnTo>
                  <a:pt x="1555103" y="2035680"/>
                </a:lnTo>
                <a:cubicBezTo>
                  <a:pt x="1552251" y="2026386"/>
                  <a:pt x="1552441" y="2013868"/>
                  <a:pt x="1544644" y="2009506"/>
                </a:cubicBezTo>
                <a:close/>
                <a:moveTo>
                  <a:pt x="2134701" y="2009127"/>
                </a:moveTo>
                <a:cubicBezTo>
                  <a:pt x="2129757" y="2030749"/>
                  <a:pt x="2150294" y="2010265"/>
                  <a:pt x="2134701" y="2009127"/>
                </a:cubicBezTo>
                <a:close/>
                <a:moveTo>
                  <a:pt x="278960" y="2009127"/>
                </a:moveTo>
                <a:cubicBezTo>
                  <a:pt x="277249" y="2016144"/>
                  <a:pt x="271544" y="2019179"/>
                  <a:pt x="273636" y="2029990"/>
                </a:cubicBezTo>
                <a:cubicBezTo>
                  <a:pt x="288278" y="2038335"/>
                  <a:pt x="288278" y="2007420"/>
                  <a:pt x="278960" y="2009127"/>
                </a:cubicBezTo>
                <a:close/>
                <a:moveTo>
                  <a:pt x="2595261" y="2008747"/>
                </a:moveTo>
                <a:cubicBezTo>
                  <a:pt x="2587655" y="2019179"/>
                  <a:pt x="2600585" y="2027714"/>
                  <a:pt x="2584802" y="2034921"/>
                </a:cubicBezTo>
                <a:cubicBezTo>
                  <a:pt x="2600205" y="2056733"/>
                  <a:pt x="2608002" y="2014437"/>
                  <a:pt x="2595261" y="2009127"/>
                </a:cubicBezTo>
                <a:close/>
                <a:moveTo>
                  <a:pt x="2151245" y="2008747"/>
                </a:moveTo>
                <a:cubicBezTo>
                  <a:pt x="2145540" y="2036439"/>
                  <a:pt x="2167028" y="2015006"/>
                  <a:pt x="2151245" y="2008747"/>
                </a:cubicBezTo>
                <a:close/>
                <a:moveTo>
                  <a:pt x="1810864" y="2008747"/>
                </a:moveTo>
                <a:cubicBezTo>
                  <a:pt x="1805920" y="2030369"/>
                  <a:pt x="1826647" y="2009885"/>
                  <a:pt x="1810864" y="2008747"/>
                </a:cubicBezTo>
                <a:close/>
                <a:moveTo>
                  <a:pt x="3815878" y="2008558"/>
                </a:moveTo>
                <a:lnTo>
                  <a:pt x="3817209" y="2012920"/>
                </a:lnTo>
                <a:lnTo>
                  <a:pt x="3818540" y="2017282"/>
                </a:lnTo>
                <a:lnTo>
                  <a:pt x="3820062" y="2017282"/>
                </a:lnTo>
                <a:lnTo>
                  <a:pt x="3821583" y="2017282"/>
                </a:lnTo>
                <a:lnTo>
                  <a:pt x="3821583" y="2022214"/>
                </a:lnTo>
                <a:lnTo>
                  <a:pt x="3822153" y="2022214"/>
                </a:lnTo>
                <a:lnTo>
                  <a:pt x="3824435" y="2024300"/>
                </a:lnTo>
                <a:lnTo>
                  <a:pt x="3821583" y="2015955"/>
                </a:lnTo>
                <a:lnTo>
                  <a:pt x="3819491" y="2015955"/>
                </a:lnTo>
                <a:lnTo>
                  <a:pt x="3817589" y="2012161"/>
                </a:lnTo>
                <a:close/>
                <a:moveTo>
                  <a:pt x="2579478" y="2008558"/>
                </a:moveTo>
                <a:cubicBezTo>
                  <a:pt x="2579668" y="2008843"/>
                  <a:pt x="2578860" y="2013395"/>
                  <a:pt x="2577767" y="2017638"/>
                </a:cubicBezTo>
                <a:lnTo>
                  <a:pt x="2574575" y="2024383"/>
                </a:lnTo>
                <a:lnTo>
                  <a:pt x="2574344" y="2024300"/>
                </a:lnTo>
                <a:lnTo>
                  <a:pt x="2574344" y="2024869"/>
                </a:lnTo>
                <a:lnTo>
                  <a:pt x="2574575" y="2024383"/>
                </a:lnTo>
                <a:lnTo>
                  <a:pt x="2581618" y="2026908"/>
                </a:lnTo>
                <a:cubicBezTo>
                  <a:pt x="2586788" y="2023885"/>
                  <a:pt x="2585754" y="2007420"/>
                  <a:pt x="2579478" y="2008558"/>
                </a:cubicBezTo>
                <a:close/>
                <a:moveTo>
                  <a:pt x="3883003" y="2007420"/>
                </a:moveTo>
                <a:lnTo>
                  <a:pt x="3886046" y="2008558"/>
                </a:lnTo>
                <a:lnTo>
                  <a:pt x="3886046" y="2007420"/>
                </a:lnTo>
                <a:close/>
                <a:moveTo>
                  <a:pt x="1696770" y="2006282"/>
                </a:moveTo>
                <a:cubicBezTo>
                  <a:pt x="1689734" y="2013679"/>
                  <a:pt x="1679085" y="2027714"/>
                  <a:pt x="1684410" y="2040801"/>
                </a:cubicBezTo>
                <a:cubicBezTo>
                  <a:pt x="1684790" y="2047250"/>
                  <a:pt x="1689164" y="2045163"/>
                  <a:pt x="1690685" y="2041749"/>
                </a:cubicBezTo>
                <a:lnTo>
                  <a:pt x="1690495" y="2041370"/>
                </a:lnTo>
                <a:cubicBezTo>
                  <a:pt x="1700841" y="2039568"/>
                  <a:pt x="1707763" y="2029743"/>
                  <a:pt x="1705958" y="2019426"/>
                </a:cubicBezTo>
                <a:cubicBezTo>
                  <a:pt x="1704992" y="2013906"/>
                  <a:pt x="1701628" y="2009089"/>
                  <a:pt x="1696770" y="2006282"/>
                </a:cubicBezTo>
                <a:close/>
                <a:moveTo>
                  <a:pt x="1073626" y="2004954"/>
                </a:moveTo>
                <a:cubicBezTo>
                  <a:pt x="1068682" y="2026576"/>
                  <a:pt x="1089409" y="2004954"/>
                  <a:pt x="1073626" y="2004954"/>
                </a:cubicBezTo>
                <a:close/>
                <a:moveTo>
                  <a:pt x="2938114" y="2004764"/>
                </a:moveTo>
                <a:cubicBezTo>
                  <a:pt x="2933151" y="2003683"/>
                  <a:pt x="2928207" y="2006699"/>
                  <a:pt x="2926895" y="2011592"/>
                </a:cubicBezTo>
                <a:cubicBezTo>
                  <a:pt x="2925640" y="2016334"/>
                  <a:pt x="2928302" y="2021246"/>
                  <a:pt x="2932980" y="2022783"/>
                </a:cubicBezTo>
                <a:lnTo>
                  <a:pt x="2933930" y="2023731"/>
                </a:lnTo>
                <a:cubicBezTo>
                  <a:pt x="2939179" y="2024888"/>
                  <a:pt x="2944370" y="2021569"/>
                  <a:pt x="2945530" y="2016334"/>
                </a:cubicBezTo>
                <a:cubicBezTo>
                  <a:pt x="2946690" y="2011099"/>
                  <a:pt x="2943362" y="2005921"/>
                  <a:pt x="2938114" y="2004764"/>
                </a:cubicBezTo>
                <a:close/>
                <a:moveTo>
                  <a:pt x="1706278" y="2004006"/>
                </a:moveTo>
                <a:lnTo>
                  <a:pt x="1706088" y="2004954"/>
                </a:lnTo>
                <a:cubicBezTo>
                  <a:pt x="1700573" y="2018041"/>
                  <a:pt x="1723772" y="2028093"/>
                  <a:pt x="1727005" y="2015386"/>
                </a:cubicBezTo>
                <a:cubicBezTo>
                  <a:pt x="1716927" y="2014248"/>
                  <a:pt x="1720540" y="2000212"/>
                  <a:pt x="1706278" y="2004006"/>
                </a:cubicBezTo>
                <a:close/>
                <a:moveTo>
                  <a:pt x="1591233" y="2003816"/>
                </a:moveTo>
                <a:cubicBezTo>
                  <a:pt x="1574309" y="2020127"/>
                  <a:pt x="1610248" y="2012541"/>
                  <a:pt x="1591233" y="2003816"/>
                </a:cubicBezTo>
                <a:close/>
                <a:moveTo>
                  <a:pt x="3869693" y="2003247"/>
                </a:moveTo>
                <a:lnTo>
                  <a:pt x="3869693" y="2006471"/>
                </a:lnTo>
                <a:lnTo>
                  <a:pt x="3871784" y="2004385"/>
                </a:lnTo>
                <a:close/>
                <a:moveTo>
                  <a:pt x="1058580" y="2002584"/>
                </a:moveTo>
                <a:cubicBezTo>
                  <a:pt x="1055846" y="2005334"/>
                  <a:pt x="1054325" y="2013679"/>
                  <a:pt x="1062216" y="2019369"/>
                </a:cubicBezTo>
                <a:cubicBezTo>
                  <a:pt x="1065259" y="2002679"/>
                  <a:pt x="1061313" y="1999834"/>
                  <a:pt x="1058580" y="2002584"/>
                </a:cubicBezTo>
                <a:close/>
                <a:moveTo>
                  <a:pt x="3228674" y="2002488"/>
                </a:moveTo>
                <a:lnTo>
                  <a:pt x="3228674" y="2002678"/>
                </a:lnTo>
                <a:cubicBezTo>
                  <a:pt x="3230385" y="2003816"/>
                  <a:pt x="3229815" y="2007799"/>
                  <a:pt x="3230575" y="2010075"/>
                </a:cubicBezTo>
                <a:cubicBezTo>
                  <a:pt x="3228674" y="2007989"/>
                  <a:pt x="3229815" y="2004575"/>
                  <a:pt x="3228674" y="2002488"/>
                </a:cubicBezTo>
                <a:close/>
                <a:moveTo>
                  <a:pt x="3200150" y="2001730"/>
                </a:moveTo>
                <a:lnTo>
                  <a:pt x="3202812" y="2003626"/>
                </a:lnTo>
                <a:lnTo>
                  <a:pt x="3207947" y="2007420"/>
                </a:lnTo>
                <a:lnTo>
                  <a:pt x="3200530" y="2007420"/>
                </a:lnTo>
                <a:lnTo>
                  <a:pt x="3200530" y="2007230"/>
                </a:lnTo>
                <a:cubicBezTo>
                  <a:pt x="3199960" y="2007420"/>
                  <a:pt x="3197678" y="2003247"/>
                  <a:pt x="3200150" y="2002678"/>
                </a:cubicBezTo>
                <a:cubicBezTo>
                  <a:pt x="3200264" y="2002375"/>
                  <a:pt x="3200264" y="2002033"/>
                  <a:pt x="3200150" y="2001730"/>
                </a:cubicBezTo>
                <a:close/>
                <a:moveTo>
                  <a:pt x="3817399" y="2001540"/>
                </a:moveTo>
                <a:lnTo>
                  <a:pt x="3817399" y="2002488"/>
                </a:lnTo>
                <a:cubicBezTo>
                  <a:pt x="3816981" y="2002811"/>
                  <a:pt x="3816886" y="2003399"/>
                  <a:pt x="3817209" y="2003816"/>
                </a:cubicBezTo>
                <a:cubicBezTo>
                  <a:pt x="3817266" y="2003892"/>
                  <a:pt x="3817323" y="2003949"/>
                  <a:pt x="3817399" y="2004006"/>
                </a:cubicBezTo>
                <a:cubicBezTo>
                  <a:pt x="3817856" y="2004328"/>
                  <a:pt x="3818464" y="2004328"/>
                  <a:pt x="3818921" y="2004006"/>
                </a:cubicBezTo>
                <a:cubicBezTo>
                  <a:pt x="3819263" y="2003494"/>
                  <a:pt x="3819263" y="2002811"/>
                  <a:pt x="3818921" y="2002299"/>
                </a:cubicBezTo>
                <a:cubicBezTo>
                  <a:pt x="3818654" y="2001711"/>
                  <a:pt x="3818027" y="2001388"/>
                  <a:pt x="3817399" y="2001540"/>
                </a:cubicBezTo>
                <a:close/>
                <a:moveTo>
                  <a:pt x="1935036" y="2001540"/>
                </a:moveTo>
                <a:lnTo>
                  <a:pt x="1936220" y="2003596"/>
                </a:lnTo>
                <a:lnTo>
                  <a:pt x="1936748" y="2004575"/>
                </a:lnTo>
                <a:cubicBezTo>
                  <a:pt x="1941692" y="2013110"/>
                  <a:pt x="1942025" y="2013679"/>
                  <a:pt x="1940741" y="2011451"/>
                </a:cubicBezTo>
                <a:lnTo>
                  <a:pt x="1936220" y="2003596"/>
                </a:lnTo>
                <a:lnTo>
                  <a:pt x="1935417" y="2002109"/>
                </a:lnTo>
                <a:close/>
                <a:moveTo>
                  <a:pt x="1124778" y="2001350"/>
                </a:moveTo>
                <a:cubicBezTo>
                  <a:pt x="1124778" y="2004764"/>
                  <a:pt x="1121926" y="2005333"/>
                  <a:pt x="1124778" y="2008368"/>
                </a:cubicBezTo>
                <a:cubicBezTo>
                  <a:pt x="1139040" y="2017472"/>
                  <a:pt x="1175550" y="2030938"/>
                  <a:pt x="1190002" y="2018610"/>
                </a:cubicBezTo>
                <a:lnTo>
                  <a:pt x="1191333" y="2018041"/>
                </a:lnTo>
                <a:cubicBezTo>
                  <a:pt x="1177261" y="2005713"/>
                  <a:pt x="1138850" y="2005713"/>
                  <a:pt x="1124778" y="2001350"/>
                </a:cubicBezTo>
                <a:close/>
                <a:moveTo>
                  <a:pt x="482238" y="1999454"/>
                </a:moveTo>
                <a:lnTo>
                  <a:pt x="482238" y="2008937"/>
                </a:lnTo>
                <a:cubicBezTo>
                  <a:pt x="488513" y="2008937"/>
                  <a:pt x="490034" y="2005713"/>
                  <a:pt x="489274" y="1999454"/>
                </a:cubicBezTo>
                <a:close/>
                <a:moveTo>
                  <a:pt x="3250351" y="1998695"/>
                </a:moveTo>
                <a:cubicBezTo>
                  <a:pt x="3249021" y="1997367"/>
                  <a:pt x="3249591" y="2002488"/>
                  <a:pt x="3251683" y="2002488"/>
                </a:cubicBezTo>
                <a:cubicBezTo>
                  <a:pt x="3251683" y="2001161"/>
                  <a:pt x="3251683" y="2000023"/>
                  <a:pt x="3250351" y="1998695"/>
                </a:cubicBezTo>
                <a:close/>
                <a:moveTo>
                  <a:pt x="2684064" y="1998695"/>
                </a:moveTo>
                <a:lnTo>
                  <a:pt x="2684064" y="2024679"/>
                </a:lnTo>
                <a:cubicBezTo>
                  <a:pt x="2694143" y="2022214"/>
                  <a:pt x="2706503" y="2040611"/>
                  <a:pt x="2704982" y="2019369"/>
                </a:cubicBezTo>
                <a:cubicBezTo>
                  <a:pt x="2685966" y="2024679"/>
                  <a:pt x="2700228" y="1996229"/>
                  <a:pt x="2684064" y="1998695"/>
                </a:cubicBezTo>
                <a:close/>
                <a:moveTo>
                  <a:pt x="2181860" y="1998316"/>
                </a:moveTo>
                <a:cubicBezTo>
                  <a:pt x="2176726" y="2019938"/>
                  <a:pt x="2197453" y="1999454"/>
                  <a:pt x="2181860" y="1998316"/>
                </a:cubicBezTo>
                <a:close/>
                <a:moveTo>
                  <a:pt x="111622" y="1998316"/>
                </a:moveTo>
                <a:lnTo>
                  <a:pt x="111622" y="1998695"/>
                </a:lnTo>
                <a:lnTo>
                  <a:pt x="111817" y="1998833"/>
                </a:lnTo>
                <a:lnTo>
                  <a:pt x="116947" y="2012423"/>
                </a:lnTo>
                <a:cubicBezTo>
                  <a:pt x="121178" y="2015291"/>
                  <a:pt x="126264" y="2015196"/>
                  <a:pt x="127405" y="2008747"/>
                </a:cubicBezTo>
                <a:cubicBezTo>
                  <a:pt x="123602" y="2008273"/>
                  <a:pt x="121368" y="2006234"/>
                  <a:pt x="119229" y="2004077"/>
                </a:cubicBezTo>
                <a:lnTo>
                  <a:pt x="111817" y="1998833"/>
                </a:lnTo>
                <a:close/>
                <a:moveTo>
                  <a:pt x="3515430" y="1998126"/>
                </a:moveTo>
                <a:cubicBezTo>
                  <a:pt x="3515621" y="2003702"/>
                  <a:pt x="3513795" y="2009146"/>
                  <a:pt x="3510296" y="2013489"/>
                </a:cubicBezTo>
                <a:cubicBezTo>
                  <a:pt x="3508585" y="2013489"/>
                  <a:pt x="3507824" y="2011023"/>
                  <a:pt x="3504781" y="2011592"/>
                </a:cubicBezTo>
                <a:cubicBezTo>
                  <a:pt x="3500978" y="2017472"/>
                  <a:pt x="3512768" y="2018610"/>
                  <a:pt x="3512007" y="2014058"/>
                </a:cubicBezTo>
                <a:lnTo>
                  <a:pt x="3511247" y="2013868"/>
                </a:lnTo>
                <a:lnTo>
                  <a:pt x="3525889" y="2013868"/>
                </a:lnTo>
                <a:lnTo>
                  <a:pt x="3525889" y="2003437"/>
                </a:lnTo>
                <a:cubicBezTo>
                  <a:pt x="3520755" y="2003437"/>
                  <a:pt x="3519614" y="1999075"/>
                  <a:pt x="3515430" y="1998126"/>
                </a:cubicBezTo>
                <a:close/>
                <a:moveTo>
                  <a:pt x="3786404" y="1997178"/>
                </a:moveTo>
                <a:cubicBezTo>
                  <a:pt x="3780699" y="2000023"/>
                  <a:pt x="3771001" y="1999075"/>
                  <a:pt x="3769860" y="2006661"/>
                </a:cubicBezTo>
                <a:cubicBezTo>
                  <a:pt x="3774310" y="2010170"/>
                  <a:pt x="3780756" y="2009430"/>
                  <a:pt x="3784293" y="2004992"/>
                </a:cubicBezTo>
                <a:cubicBezTo>
                  <a:pt x="3786042" y="2002792"/>
                  <a:pt x="3786803" y="1999966"/>
                  <a:pt x="3786404" y="1997178"/>
                </a:cubicBezTo>
                <a:close/>
                <a:moveTo>
                  <a:pt x="1337563" y="1997178"/>
                </a:moveTo>
                <a:lnTo>
                  <a:pt x="1337183" y="1997557"/>
                </a:lnTo>
                <a:cubicBezTo>
                  <a:pt x="1356199" y="2021455"/>
                  <a:pt x="1371792" y="2047060"/>
                  <a:pt x="1388525" y="2072285"/>
                </a:cubicBezTo>
                <a:lnTo>
                  <a:pt x="1388145" y="2072285"/>
                </a:lnTo>
                <a:lnTo>
                  <a:pt x="1388145" y="2082717"/>
                </a:lnTo>
                <a:cubicBezTo>
                  <a:pt x="1388145" y="2085941"/>
                  <a:pt x="1388145" y="2088976"/>
                  <a:pt x="1393470" y="2088028"/>
                </a:cubicBezTo>
                <a:cubicBezTo>
                  <a:pt x="1393470" y="2084803"/>
                  <a:pt x="1393470" y="2081769"/>
                  <a:pt x="1398604" y="2082717"/>
                </a:cubicBezTo>
                <a:cubicBezTo>
                  <a:pt x="1399745" y="2086700"/>
                  <a:pt x="1398604" y="2092959"/>
                  <a:pt x="1403928" y="2093149"/>
                </a:cubicBezTo>
                <a:cubicBezTo>
                  <a:pt x="1405259" y="2080441"/>
                  <a:pt x="1402027" y="2072096"/>
                  <a:pt x="1390237" y="2072475"/>
                </a:cubicBezTo>
                <a:cubicBezTo>
                  <a:pt x="1379588" y="2040611"/>
                  <a:pt x="1363235" y="2004195"/>
                  <a:pt x="1337563" y="1997178"/>
                </a:cubicBezTo>
                <a:close/>
                <a:moveTo>
                  <a:pt x="1292886" y="1996248"/>
                </a:moveTo>
                <a:cubicBezTo>
                  <a:pt x="1293341" y="1998577"/>
                  <a:pt x="1307995" y="2012162"/>
                  <a:pt x="1298581" y="1999075"/>
                </a:cubicBezTo>
                <a:cubicBezTo>
                  <a:pt x="1294160" y="1995946"/>
                  <a:pt x="1292734" y="1995472"/>
                  <a:pt x="1292886" y="1996248"/>
                </a:cubicBezTo>
                <a:close/>
                <a:moveTo>
                  <a:pt x="3352276" y="1996229"/>
                </a:moveTo>
                <a:cubicBezTo>
                  <a:pt x="3352085" y="2004954"/>
                  <a:pt x="3358171" y="2002299"/>
                  <a:pt x="3359502" y="1998126"/>
                </a:cubicBezTo>
                <a:lnTo>
                  <a:pt x="3358171" y="1998695"/>
                </a:lnTo>
                <a:lnTo>
                  <a:pt x="3356269" y="1996229"/>
                </a:lnTo>
                <a:close/>
                <a:moveTo>
                  <a:pt x="3264804" y="1996040"/>
                </a:moveTo>
                <a:cubicBezTo>
                  <a:pt x="3263282" y="1997747"/>
                  <a:pt x="3267466" y="2000402"/>
                  <a:pt x="3264613" y="2000781"/>
                </a:cubicBezTo>
                <a:lnTo>
                  <a:pt x="3264804" y="2000781"/>
                </a:lnTo>
                <a:cubicBezTo>
                  <a:pt x="3265165" y="2000952"/>
                  <a:pt x="3265583" y="2000952"/>
                  <a:pt x="3265944" y="2000781"/>
                </a:cubicBezTo>
                <a:cubicBezTo>
                  <a:pt x="3264613" y="1999075"/>
                  <a:pt x="3265944" y="1998506"/>
                  <a:pt x="3265944" y="1997557"/>
                </a:cubicBezTo>
                <a:close/>
                <a:moveTo>
                  <a:pt x="3249971" y="1995092"/>
                </a:moveTo>
                <a:cubicBezTo>
                  <a:pt x="3249401" y="1995092"/>
                  <a:pt x="3249971" y="1996609"/>
                  <a:pt x="3249971" y="1997557"/>
                </a:cubicBezTo>
                <a:cubicBezTo>
                  <a:pt x="3249971" y="1998506"/>
                  <a:pt x="3251683" y="1996040"/>
                  <a:pt x="3251683" y="1995092"/>
                </a:cubicBezTo>
                <a:cubicBezTo>
                  <a:pt x="3251683" y="1995092"/>
                  <a:pt x="3250542" y="1995092"/>
                  <a:pt x="3249971" y="1995092"/>
                </a:cubicBezTo>
                <a:close/>
                <a:moveTo>
                  <a:pt x="3869883" y="1994523"/>
                </a:moveTo>
                <a:lnTo>
                  <a:pt x="3866270" y="1995850"/>
                </a:lnTo>
                <a:lnTo>
                  <a:pt x="3866270" y="2001350"/>
                </a:lnTo>
                <a:lnTo>
                  <a:pt x="3867981" y="2001350"/>
                </a:lnTo>
                <a:cubicBezTo>
                  <a:pt x="3867981" y="2001350"/>
                  <a:pt x="3868932" y="2001730"/>
                  <a:pt x="3869122" y="2001350"/>
                </a:cubicBezTo>
                <a:lnTo>
                  <a:pt x="3869883" y="2002299"/>
                </a:lnTo>
                <a:cubicBezTo>
                  <a:pt x="3870092" y="2000914"/>
                  <a:pt x="3870092" y="1999511"/>
                  <a:pt x="3869883" y="1998126"/>
                </a:cubicBezTo>
                <a:close/>
                <a:moveTo>
                  <a:pt x="3228674" y="1994523"/>
                </a:moveTo>
                <a:cubicBezTo>
                  <a:pt x="3229624" y="1996988"/>
                  <a:pt x="3227153" y="2000971"/>
                  <a:pt x="3230385" y="2002488"/>
                </a:cubicBezTo>
                <a:cubicBezTo>
                  <a:pt x="3228293" y="2000781"/>
                  <a:pt x="3232477" y="1996798"/>
                  <a:pt x="3228674" y="1994523"/>
                </a:cubicBezTo>
                <a:close/>
                <a:moveTo>
                  <a:pt x="278960" y="1993574"/>
                </a:moveTo>
                <a:lnTo>
                  <a:pt x="278960" y="2004006"/>
                </a:lnTo>
                <a:lnTo>
                  <a:pt x="289419" y="2004006"/>
                </a:lnTo>
                <a:lnTo>
                  <a:pt x="289419" y="1993574"/>
                </a:lnTo>
                <a:close/>
                <a:moveTo>
                  <a:pt x="544277" y="1993385"/>
                </a:moveTo>
                <a:cubicBezTo>
                  <a:pt x="542708" y="1994617"/>
                  <a:pt x="541567" y="1997083"/>
                  <a:pt x="540806" y="1999454"/>
                </a:cubicBezTo>
                <a:cubicBezTo>
                  <a:pt x="545750" y="2000212"/>
                  <a:pt x="549173" y="1998885"/>
                  <a:pt x="549744" y="1994712"/>
                </a:cubicBezTo>
                <a:lnTo>
                  <a:pt x="550314" y="1994712"/>
                </a:lnTo>
                <a:cubicBezTo>
                  <a:pt x="547842" y="1992152"/>
                  <a:pt x="545846" y="1992152"/>
                  <a:pt x="544277" y="1993385"/>
                </a:cubicBezTo>
                <a:close/>
                <a:moveTo>
                  <a:pt x="3918753" y="1992816"/>
                </a:moveTo>
                <a:cubicBezTo>
                  <a:pt x="3913809" y="2014437"/>
                  <a:pt x="3934536" y="1992816"/>
                  <a:pt x="3918753" y="1992816"/>
                </a:cubicBezTo>
                <a:close/>
                <a:moveTo>
                  <a:pt x="428136" y="1992511"/>
                </a:moveTo>
                <a:cubicBezTo>
                  <a:pt x="422458" y="1996289"/>
                  <a:pt x="422957" y="2010122"/>
                  <a:pt x="430515" y="2009127"/>
                </a:cubicBezTo>
                <a:lnTo>
                  <a:pt x="430515" y="2008558"/>
                </a:lnTo>
                <a:cubicBezTo>
                  <a:pt x="430515" y="2001920"/>
                  <a:pt x="437361" y="2001350"/>
                  <a:pt x="435840" y="1993005"/>
                </a:cubicBezTo>
                <a:cubicBezTo>
                  <a:pt x="432608" y="1991109"/>
                  <a:pt x="430029" y="1991251"/>
                  <a:pt x="428136" y="1992511"/>
                </a:cubicBezTo>
                <a:close/>
                <a:moveTo>
                  <a:pt x="2579858" y="1991488"/>
                </a:moveTo>
                <a:lnTo>
                  <a:pt x="2579591" y="1992253"/>
                </a:lnTo>
                <a:lnTo>
                  <a:pt x="2564361" y="1992579"/>
                </a:lnTo>
                <a:cubicBezTo>
                  <a:pt x="2559845" y="1993669"/>
                  <a:pt x="2557325" y="1995851"/>
                  <a:pt x="2560843" y="1999454"/>
                </a:cubicBezTo>
                <a:cubicBezTo>
                  <a:pt x="2561699" y="1997320"/>
                  <a:pt x="2572823" y="2001054"/>
                  <a:pt x="2577690" y="1997694"/>
                </a:cubicBezTo>
                <a:lnTo>
                  <a:pt x="2579591" y="1992253"/>
                </a:lnTo>
                <a:lnTo>
                  <a:pt x="2579858" y="1992247"/>
                </a:lnTo>
                <a:close/>
                <a:moveTo>
                  <a:pt x="3298842" y="1991298"/>
                </a:moveTo>
                <a:lnTo>
                  <a:pt x="3298842" y="1996229"/>
                </a:lnTo>
                <a:lnTo>
                  <a:pt x="3304736" y="2000212"/>
                </a:lnTo>
                <a:lnTo>
                  <a:pt x="3308159" y="1996419"/>
                </a:lnTo>
                <a:lnTo>
                  <a:pt x="3308159" y="1994523"/>
                </a:lnTo>
                <a:lnTo>
                  <a:pt x="3303405" y="1992816"/>
                </a:lnTo>
                <a:close/>
                <a:moveTo>
                  <a:pt x="3184747" y="1990919"/>
                </a:moveTo>
                <a:lnTo>
                  <a:pt x="3179043" y="1995471"/>
                </a:lnTo>
                <a:lnTo>
                  <a:pt x="3176951" y="2004195"/>
                </a:lnTo>
                <a:lnTo>
                  <a:pt x="3175620" y="2010454"/>
                </a:lnTo>
                <a:lnTo>
                  <a:pt x="3177522" y="2006471"/>
                </a:lnTo>
                <a:lnTo>
                  <a:pt x="3184747" y="1991867"/>
                </a:lnTo>
                <a:close/>
                <a:moveTo>
                  <a:pt x="3822153" y="1990539"/>
                </a:moveTo>
                <a:cubicBezTo>
                  <a:pt x="3821146" y="1991033"/>
                  <a:pt x="3820385" y="1991924"/>
                  <a:pt x="3820062" y="1993005"/>
                </a:cubicBezTo>
                <a:lnTo>
                  <a:pt x="3820062" y="1994902"/>
                </a:lnTo>
                <a:lnTo>
                  <a:pt x="3822534" y="1994902"/>
                </a:lnTo>
                <a:lnTo>
                  <a:pt x="3824435" y="1991867"/>
                </a:lnTo>
                <a:lnTo>
                  <a:pt x="3832802" y="2005523"/>
                </a:lnTo>
                <a:lnTo>
                  <a:pt x="3834894" y="2005523"/>
                </a:lnTo>
                <a:lnTo>
                  <a:pt x="3832992" y="2001920"/>
                </a:lnTo>
                <a:cubicBezTo>
                  <a:pt x="3831851" y="2000023"/>
                  <a:pt x="3830140" y="1996609"/>
                  <a:pt x="3828809" y="1994523"/>
                </a:cubicBezTo>
                <a:lnTo>
                  <a:pt x="3826717" y="1990539"/>
                </a:lnTo>
                <a:lnTo>
                  <a:pt x="3825006" y="1990539"/>
                </a:lnTo>
                <a:cubicBezTo>
                  <a:pt x="3824055" y="1990350"/>
                  <a:pt x="3823085" y="1990350"/>
                  <a:pt x="3822153" y="1990539"/>
                </a:cubicBezTo>
                <a:close/>
                <a:moveTo>
                  <a:pt x="3843641" y="1989970"/>
                </a:moveTo>
                <a:lnTo>
                  <a:pt x="3843071" y="1990539"/>
                </a:lnTo>
                <a:lnTo>
                  <a:pt x="3844500" y="1991318"/>
                </a:lnTo>
                <a:lnTo>
                  <a:pt x="3844972" y="1992057"/>
                </a:lnTo>
                <a:lnTo>
                  <a:pt x="3846493" y="1994143"/>
                </a:lnTo>
                <a:lnTo>
                  <a:pt x="3846493" y="1993195"/>
                </a:lnTo>
                <a:lnTo>
                  <a:pt x="3845162" y="1991678"/>
                </a:lnTo>
                <a:lnTo>
                  <a:pt x="3844500" y="1991318"/>
                </a:lnTo>
                <a:close/>
                <a:moveTo>
                  <a:pt x="2804814" y="1989212"/>
                </a:moveTo>
                <a:lnTo>
                  <a:pt x="2804814" y="1999643"/>
                </a:lnTo>
                <a:lnTo>
                  <a:pt x="2815082" y="1999643"/>
                </a:lnTo>
                <a:lnTo>
                  <a:pt x="2815082" y="1989212"/>
                </a:lnTo>
                <a:close/>
                <a:moveTo>
                  <a:pt x="743323" y="1988833"/>
                </a:moveTo>
                <a:cubicBezTo>
                  <a:pt x="738379" y="2010454"/>
                  <a:pt x="758916" y="1989970"/>
                  <a:pt x="743323" y="1988833"/>
                </a:cubicBezTo>
                <a:close/>
                <a:moveTo>
                  <a:pt x="399139" y="1988643"/>
                </a:moveTo>
                <a:cubicBezTo>
                  <a:pt x="398278" y="1992702"/>
                  <a:pt x="398278" y="1996912"/>
                  <a:pt x="399139" y="2000971"/>
                </a:cubicBezTo>
                <a:cubicBezTo>
                  <a:pt x="398008" y="2000080"/>
                  <a:pt x="396574" y="1999681"/>
                  <a:pt x="395146" y="1999833"/>
                </a:cubicBezTo>
                <a:cubicBezTo>
                  <a:pt x="391723" y="2007040"/>
                  <a:pt x="392294" y="2014437"/>
                  <a:pt x="399900" y="2016524"/>
                </a:cubicBezTo>
                <a:cubicBezTo>
                  <a:pt x="401366" y="2014760"/>
                  <a:pt x="402172" y="2012560"/>
                  <a:pt x="402182" y="2010265"/>
                </a:cubicBezTo>
                <a:cubicBezTo>
                  <a:pt x="404838" y="2016277"/>
                  <a:pt x="405633" y="2022953"/>
                  <a:pt x="404464" y="2029421"/>
                </a:cubicBezTo>
                <a:cubicBezTo>
                  <a:pt x="416824" y="2029421"/>
                  <a:pt x="420057" y="2018989"/>
                  <a:pt x="418345" y="2010454"/>
                </a:cubicBezTo>
                <a:cubicBezTo>
                  <a:pt x="419102" y="2011346"/>
                  <a:pt x="420224" y="2011820"/>
                  <a:pt x="421388" y="2011782"/>
                </a:cubicBezTo>
                <a:cubicBezTo>
                  <a:pt x="421388" y="2006092"/>
                  <a:pt x="426332" y="2001540"/>
                  <a:pt x="418916" y="1999833"/>
                </a:cubicBezTo>
                <a:cubicBezTo>
                  <a:pt x="417493" y="2001388"/>
                  <a:pt x="416742" y="2003418"/>
                  <a:pt x="416824" y="2005523"/>
                </a:cubicBezTo>
                <a:cubicBezTo>
                  <a:pt x="414331" y="1997178"/>
                  <a:pt x="407609" y="1990767"/>
                  <a:pt x="399139" y="1988643"/>
                </a:cubicBezTo>
                <a:close/>
                <a:moveTo>
                  <a:pt x="2427923" y="1988264"/>
                </a:moveTo>
                <a:lnTo>
                  <a:pt x="2428946" y="1988926"/>
                </a:lnTo>
                <a:lnTo>
                  <a:pt x="2430182" y="2000402"/>
                </a:lnTo>
                <a:cubicBezTo>
                  <a:pt x="2431489" y="2003721"/>
                  <a:pt x="2434103" y="2005618"/>
                  <a:pt x="2439332" y="2004006"/>
                </a:cubicBezTo>
                <a:cubicBezTo>
                  <a:pt x="2439751" y="2000308"/>
                  <a:pt x="2438724" y="1996751"/>
                  <a:pt x="2436680" y="1993930"/>
                </a:cubicBezTo>
                <a:lnTo>
                  <a:pt x="2428946" y="1988926"/>
                </a:lnTo>
                <a:lnTo>
                  <a:pt x="2428874" y="1988264"/>
                </a:lnTo>
                <a:close/>
                <a:moveTo>
                  <a:pt x="1774354" y="1988264"/>
                </a:moveTo>
                <a:cubicBezTo>
                  <a:pt x="1757240" y="2004575"/>
                  <a:pt x="1793370" y="1996988"/>
                  <a:pt x="1774354" y="1988264"/>
                </a:cubicBezTo>
                <a:close/>
                <a:moveTo>
                  <a:pt x="1507754" y="1988264"/>
                </a:moveTo>
                <a:lnTo>
                  <a:pt x="1508784" y="1988953"/>
                </a:lnTo>
                <a:lnTo>
                  <a:pt x="1518973" y="2004575"/>
                </a:lnTo>
                <a:cubicBezTo>
                  <a:pt x="1519564" y="2000801"/>
                  <a:pt x="1518629" y="1997126"/>
                  <a:pt x="1516612" y="1994193"/>
                </a:cubicBezTo>
                <a:lnTo>
                  <a:pt x="1508784" y="1988953"/>
                </a:lnTo>
                <a:lnTo>
                  <a:pt x="1508705" y="1988833"/>
                </a:lnTo>
                <a:close/>
                <a:moveTo>
                  <a:pt x="1795271" y="1987884"/>
                </a:moveTo>
                <a:cubicBezTo>
                  <a:pt x="1790137" y="2009506"/>
                  <a:pt x="1810864" y="1989022"/>
                  <a:pt x="1795271" y="1987884"/>
                </a:cubicBezTo>
                <a:close/>
                <a:moveTo>
                  <a:pt x="141096" y="1987315"/>
                </a:moveTo>
                <a:cubicBezTo>
                  <a:pt x="134765" y="1987410"/>
                  <a:pt x="129686" y="1992569"/>
                  <a:pt x="129687" y="1998885"/>
                </a:cubicBezTo>
                <a:cubicBezTo>
                  <a:pt x="129687" y="2005144"/>
                  <a:pt x="143188" y="2017851"/>
                  <a:pt x="159922" y="2029042"/>
                </a:cubicBezTo>
                <a:lnTo>
                  <a:pt x="167528" y="2033783"/>
                </a:lnTo>
                <a:cubicBezTo>
                  <a:pt x="165056" y="2038146"/>
                  <a:pt x="160112" y="2040232"/>
                  <a:pt x="158781" y="2045732"/>
                </a:cubicBezTo>
                <a:lnTo>
                  <a:pt x="174374" y="2045732"/>
                </a:lnTo>
                <a:cubicBezTo>
                  <a:pt x="174374" y="2043077"/>
                  <a:pt x="174374" y="2040232"/>
                  <a:pt x="174374" y="2037577"/>
                </a:cubicBezTo>
                <a:lnTo>
                  <a:pt x="190157" y="2048388"/>
                </a:lnTo>
                <a:lnTo>
                  <a:pt x="171141" y="2018420"/>
                </a:lnTo>
                <a:cubicBezTo>
                  <a:pt x="168265" y="2013679"/>
                  <a:pt x="165022" y="2009184"/>
                  <a:pt x="161443" y="2004954"/>
                </a:cubicBezTo>
                <a:lnTo>
                  <a:pt x="169049" y="2004954"/>
                </a:lnTo>
                <a:lnTo>
                  <a:pt x="169049" y="1994523"/>
                </a:lnTo>
                <a:lnTo>
                  <a:pt x="158781" y="1994523"/>
                </a:lnTo>
                <a:lnTo>
                  <a:pt x="158781" y="2001350"/>
                </a:lnTo>
                <a:cubicBezTo>
                  <a:pt x="152126" y="1992626"/>
                  <a:pt x="145090" y="1987315"/>
                  <a:pt x="141096" y="1987315"/>
                </a:cubicBezTo>
                <a:close/>
                <a:moveTo>
                  <a:pt x="3264233" y="1985419"/>
                </a:moveTo>
                <a:cubicBezTo>
                  <a:pt x="3263282" y="1985419"/>
                  <a:pt x="3265944" y="1987884"/>
                  <a:pt x="3265374" y="1988833"/>
                </a:cubicBezTo>
                <a:lnTo>
                  <a:pt x="3264891" y="1988448"/>
                </a:lnTo>
                <a:lnTo>
                  <a:pt x="3264804" y="1988074"/>
                </a:lnTo>
                <a:lnTo>
                  <a:pt x="3264423" y="1988074"/>
                </a:lnTo>
                <a:lnTo>
                  <a:pt x="3264891" y="1988448"/>
                </a:lnTo>
                <a:lnTo>
                  <a:pt x="3266705" y="1996229"/>
                </a:lnTo>
                <a:cubicBezTo>
                  <a:pt x="3269367" y="1995092"/>
                  <a:pt x="3266705" y="1993195"/>
                  <a:pt x="3266705" y="1991678"/>
                </a:cubicBezTo>
                <a:cubicBezTo>
                  <a:pt x="3266705" y="1990160"/>
                  <a:pt x="3266705" y="1987125"/>
                  <a:pt x="3266705" y="1985419"/>
                </a:cubicBezTo>
                <a:cubicBezTo>
                  <a:pt x="3266705" y="1983711"/>
                  <a:pt x="3265184" y="1985419"/>
                  <a:pt x="3264233" y="1985419"/>
                </a:cubicBezTo>
                <a:close/>
                <a:moveTo>
                  <a:pt x="1261049" y="1985253"/>
                </a:moveTo>
                <a:lnTo>
                  <a:pt x="1256879" y="1998285"/>
                </a:lnTo>
                <a:lnTo>
                  <a:pt x="1256747" y="1998316"/>
                </a:lnTo>
                <a:lnTo>
                  <a:pt x="1256747" y="1998695"/>
                </a:lnTo>
                <a:lnTo>
                  <a:pt x="1256879" y="1998285"/>
                </a:lnTo>
                <a:lnTo>
                  <a:pt x="1266507" y="1996023"/>
                </a:lnTo>
                <a:cubicBezTo>
                  <a:pt x="1269289" y="1994162"/>
                  <a:pt x="1271417" y="1991327"/>
                  <a:pt x="1272340" y="1987884"/>
                </a:cubicBezTo>
                <a:cubicBezTo>
                  <a:pt x="1268537" y="1984376"/>
                  <a:pt x="1264211" y="1983475"/>
                  <a:pt x="1261049" y="1985253"/>
                </a:cubicBezTo>
                <a:close/>
                <a:moveTo>
                  <a:pt x="3210799" y="1984660"/>
                </a:moveTo>
                <a:lnTo>
                  <a:pt x="3210799" y="1989591"/>
                </a:lnTo>
                <a:cubicBezTo>
                  <a:pt x="3213081" y="1988434"/>
                  <a:pt x="3215686" y="1988036"/>
                  <a:pt x="3218215" y="1988453"/>
                </a:cubicBezTo>
                <a:lnTo>
                  <a:pt x="3221067" y="1989970"/>
                </a:lnTo>
                <a:lnTo>
                  <a:pt x="3216694" y="1984660"/>
                </a:lnTo>
                <a:lnTo>
                  <a:pt x="3213651" y="1984660"/>
                </a:lnTo>
                <a:close/>
                <a:moveTo>
                  <a:pt x="3811505" y="1984470"/>
                </a:moveTo>
                <a:lnTo>
                  <a:pt x="3807511" y="1986557"/>
                </a:lnTo>
                <a:lnTo>
                  <a:pt x="3810554" y="1988074"/>
                </a:lnTo>
                <a:cubicBezTo>
                  <a:pt x="3812075" y="1988074"/>
                  <a:pt x="3813596" y="1989212"/>
                  <a:pt x="3813786" y="1988074"/>
                </a:cubicBezTo>
                <a:cubicBezTo>
                  <a:pt x="3813977" y="1986936"/>
                  <a:pt x="3813786" y="1986936"/>
                  <a:pt x="3812836" y="1985988"/>
                </a:cubicBezTo>
                <a:close/>
                <a:moveTo>
                  <a:pt x="2752140" y="1983143"/>
                </a:moveTo>
                <a:lnTo>
                  <a:pt x="2752521" y="1984091"/>
                </a:lnTo>
                <a:cubicBezTo>
                  <a:pt x="2752521" y="1997178"/>
                  <a:pt x="2760507" y="2000402"/>
                  <a:pt x="2768114" y="2004954"/>
                </a:cubicBezTo>
                <a:cubicBezTo>
                  <a:pt x="2768684" y="1991488"/>
                  <a:pt x="2759747" y="1987695"/>
                  <a:pt x="2752140" y="1983143"/>
                </a:cubicBezTo>
                <a:close/>
                <a:moveTo>
                  <a:pt x="598043" y="1983143"/>
                </a:moveTo>
                <a:lnTo>
                  <a:pt x="598043" y="1993574"/>
                </a:lnTo>
                <a:lnTo>
                  <a:pt x="608502" y="1993574"/>
                </a:lnTo>
                <a:lnTo>
                  <a:pt x="608502" y="1983143"/>
                </a:lnTo>
                <a:close/>
                <a:moveTo>
                  <a:pt x="2763740" y="1982005"/>
                </a:moveTo>
                <a:cubicBezTo>
                  <a:pt x="2763740" y="1984660"/>
                  <a:pt x="2763740" y="1988643"/>
                  <a:pt x="2766022" y="1989022"/>
                </a:cubicBezTo>
                <a:cubicBezTo>
                  <a:pt x="2766022" y="1985229"/>
                  <a:pt x="2772107" y="1987315"/>
                  <a:pt x="2770776" y="1982005"/>
                </a:cubicBezTo>
                <a:close/>
                <a:moveTo>
                  <a:pt x="2663147" y="1982005"/>
                </a:moveTo>
                <a:cubicBezTo>
                  <a:pt x="2656111" y="1989212"/>
                  <a:pt x="2637476" y="1984091"/>
                  <a:pt x="2632152" y="1991488"/>
                </a:cubicBezTo>
                <a:cubicBezTo>
                  <a:pt x="2639948" y="2004195"/>
                  <a:pt x="2655731" y="1991488"/>
                  <a:pt x="2665619" y="1996419"/>
                </a:cubicBezTo>
                <a:cubicBezTo>
                  <a:pt x="2665619" y="1991109"/>
                  <a:pt x="2670944" y="1983332"/>
                  <a:pt x="2663147" y="1982005"/>
                </a:cubicBezTo>
                <a:close/>
                <a:moveTo>
                  <a:pt x="934431" y="1980298"/>
                </a:moveTo>
                <a:cubicBezTo>
                  <a:pt x="929761" y="1985419"/>
                  <a:pt x="927975" y="1992550"/>
                  <a:pt x="929677" y="1999264"/>
                </a:cubicBezTo>
                <a:cubicBezTo>
                  <a:pt x="952876" y="2008558"/>
                  <a:pt x="960292" y="2033783"/>
                  <a:pt x="984442" y="2042129"/>
                </a:cubicBezTo>
                <a:cubicBezTo>
                  <a:pt x="981400" y="2023162"/>
                  <a:pt x="1000225" y="2027904"/>
                  <a:pt x="996232" y="2008747"/>
                </a:cubicBezTo>
                <a:cubicBezTo>
                  <a:pt x="987243" y="2001521"/>
                  <a:pt x="974415" y="2001521"/>
                  <a:pt x="965426" y="2008747"/>
                </a:cubicBezTo>
                <a:cubicBezTo>
                  <a:pt x="964881" y="2005940"/>
                  <a:pt x="963850" y="2003247"/>
                  <a:pt x="962384" y="2000781"/>
                </a:cubicBezTo>
                <a:cubicBezTo>
                  <a:pt x="964286" y="1997936"/>
                  <a:pt x="964666" y="1993764"/>
                  <a:pt x="957630" y="1993384"/>
                </a:cubicBezTo>
                <a:cubicBezTo>
                  <a:pt x="950777" y="1988188"/>
                  <a:pt x="943304" y="1983844"/>
                  <a:pt x="935382" y="1980487"/>
                </a:cubicBezTo>
                <a:close/>
                <a:moveTo>
                  <a:pt x="3352085" y="1980108"/>
                </a:moveTo>
                <a:cubicBezTo>
                  <a:pt x="3352085" y="1979918"/>
                  <a:pt x="3353226" y="1983522"/>
                  <a:pt x="3352085" y="1983522"/>
                </a:cubicBezTo>
                <a:lnTo>
                  <a:pt x="3353417" y="1982953"/>
                </a:lnTo>
                <a:cubicBezTo>
                  <a:pt x="3351705" y="1981625"/>
                  <a:pt x="3352085" y="1980298"/>
                  <a:pt x="3352085" y="1980108"/>
                </a:cubicBezTo>
                <a:close/>
                <a:moveTo>
                  <a:pt x="4038172" y="1978022"/>
                </a:moveTo>
                <a:lnTo>
                  <a:pt x="4038172" y="1980677"/>
                </a:lnTo>
                <a:lnTo>
                  <a:pt x="4039502" y="1980677"/>
                </a:lnTo>
                <a:lnTo>
                  <a:pt x="4040834" y="1980677"/>
                </a:lnTo>
                <a:lnTo>
                  <a:pt x="4040834" y="1979349"/>
                </a:lnTo>
                <a:lnTo>
                  <a:pt x="4041024" y="1978022"/>
                </a:lnTo>
                <a:lnTo>
                  <a:pt x="4039502" y="1978022"/>
                </a:lnTo>
                <a:close/>
                <a:moveTo>
                  <a:pt x="3268226" y="1977642"/>
                </a:moveTo>
                <a:cubicBezTo>
                  <a:pt x="3268797" y="1976694"/>
                  <a:pt x="3268036" y="1981056"/>
                  <a:pt x="3268607" y="1982384"/>
                </a:cubicBezTo>
                <a:cubicBezTo>
                  <a:pt x="3266135" y="1982763"/>
                  <a:pt x="3268607" y="1978970"/>
                  <a:pt x="3268607" y="1977642"/>
                </a:cubicBezTo>
                <a:close/>
                <a:moveTo>
                  <a:pt x="2611805" y="1977073"/>
                </a:moveTo>
                <a:cubicBezTo>
                  <a:pt x="2594691" y="1993384"/>
                  <a:pt x="2630821" y="1985798"/>
                  <a:pt x="2611805" y="1977073"/>
                </a:cubicBezTo>
                <a:close/>
                <a:moveTo>
                  <a:pt x="4016874" y="1975366"/>
                </a:moveTo>
                <a:cubicBezTo>
                  <a:pt x="4016589" y="1975765"/>
                  <a:pt x="4016589" y="1976296"/>
                  <a:pt x="4016874" y="1976694"/>
                </a:cubicBezTo>
                <a:cubicBezTo>
                  <a:pt x="4017368" y="1977510"/>
                  <a:pt x="4018205" y="1978060"/>
                  <a:pt x="4019156" y="1978211"/>
                </a:cubicBezTo>
                <a:cubicBezTo>
                  <a:pt x="4020392" y="1978610"/>
                  <a:pt x="4021514" y="1979330"/>
                  <a:pt x="4022388" y="1980298"/>
                </a:cubicBezTo>
                <a:lnTo>
                  <a:pt x="4023529" y="1981815"/>
                </a:lnTo>
                <a:lnTo>
                  <a:pt x="4023529" y="1976694"/>
                </a:lnTo>
                <a:lnTo>
                  <a:pt x="4023339" y="1975366"/>
                </a:lnTo>
                <a:lnTo>
                  <a:pt x="4020677" y="1975366"/>
                </a:lnTo>
                <a:cubicBezTo>
                  <a:pt x="4019422" y="1975044"/>
                  <a:pt x="4018129" y="1975044"/>
                  <a:pt x="4016874" y="1975366"/>
                </a:cubicBezTo>
                <a:close/>
                <a:moveTo>
                  <a:pt x="952306" y="1975366"/>
                </a:moveTo>
                <a:lnTo>
                  <a:pt x="951925" y="1975746"/>
                </a:lnTo>
                <a:lnTo>
                  <a:pt x="954151" y="1976127"/>
                </a:lnTo>
                <a:lnTo>
                  <a:pt x="990720" y="1991208"/>
                </a:lnTo>
                <a:cubicBezTo>
                  <a:pt x="1004201" y="1994409"/>
                  <a:pt x="1018188" y="1995490"/>
                  <a:pt x="1032172" y="1994333"/>
                </a:cubicBezTo>
                <a:lnTo>
                  <a:pt x="1032172" y="1998695"/>
                </a:lnTo>
                <a:lnTo>
                  <a:pt x="1042630" y="1998695"/>
                </a:lnTo>
                <a:lnTo>
                  <a:pt x="1042630" y="1991488"/>
                </a:lnTo>
                <a:lnTo>
                  <a:pt x="1042630" y="1990350"/>
                </a:lnTo>
                <a:lnTo>
                  <a:pt x="1037306" y="1990350"/>
                </a:lnTo>
                <a:lnTo>
                  <a:pt x="954151" y="1976127"/>
                </a:lnTo>
                <a:close/>
                <a:moveTo>
                  <a:pt x="373658" y="1974987"/>
                </a:moveTo>
                <a:cubicBezTo>
                  <a:pt x="368714" y="1996609"/>
                  <a:pt x="389251" y="1974987"/>
                  <a:pt x="373658" y="1974987"/>
                </a:cubicBezTo>
                <a:close/>
                <a:moveTo>
                  <a:pt x="1760045" y="1973944"/>
                </a:moveTo>
                <a:cubicBezTo>
                  <a:pt x="1755481" y="1975556"/>
                  <a:pt x="1752201" y="1980203"/>
                  <a:pt x="1753437" y="1988264"/>
                </a:cubicBezTo>
                <a:cubicBezTo>
                  <a:pt x="1761792" y="1988852"/>
                  <a:pt x="1769805" y="1984850"/>
                  <a:pt x="1774354" y="1977832"/>
                </a:cubicBezTo>
                <a:cubicBezTo>
                  <a:pt x="1770456" y="1973754"/>
                  <a:pt x="1764609" y="1972332"/>
                  <a:pt x="1760045" y="1973944"/>
                </a:cubicBezTo>
                <a:close/>
                <a:moveTo>
                  <a:pt x="2936970" y="1973843"/>
                </a:moveTo>
                <a:cubicBezTo>
                  <a:pt x="2933740" y="1975141"/>
                  <a:pt x="2930840" y="1979017"/>
                  <a:pt x="2929937" y="1987125"/>
                </a:cubicBezTo>
                <a:cubicBezTo>
                  <a:pt x="2959317" y="1989259"/>
                  <a:pt x="2946659" y="1969949"/>
                  <a:pt x="2936970" y="1973843"/>
                </a:cubicBezTo>
                <a:close/>
                <a:moveTo>
                  <a:pt x="39081" y="1973479"/>
                </a:moveTo>
                <a:cubicBezTo>
                  <a:pt x="32921" y="1975710"/>
                  <a:pt x="36843" y="1991678"/>
                  <a:pt x="48680" y="1977453"/>
                </a:cubicBezTo>
                <a:cubicBezTo>
                  <a:pt x="44307" y="1973517"/>
                  <a:pt x="41134" y="1972735"/>
                  <a:pt x="39081" y="1973479"/>
                </a:cubicBezTo>
                <a:close/>
                <a:moveTo>
                  <a:pt x="3886236" y="1973090"/>
                </a:moveTo>
                <a:lnTo>
                  <a:pt x="3879390" y="1975366"/>
                </a:lnTo>
                <a:lnTo>
                  <a:pt x="3879390" y="1978211"/>
                </a:lnTo>
                <a:lnTo>
                  <a:pt x="3882623" y="1978211"/>
                </a:lnTo>
                <a:lnTo>
                  <a:pt x="3891751" y="1982953"/>
                </a:lnTo>
                <a:lnTo>
                  <a:pt x="3891751" y="1987315"/>
                </a:lnTo>
                <a:lnTo>
                  <a:pt x="3891751" y="1991678"/>
                </a:lnTo>
                <a:lnTo>
                  <a:pt x="3894983" y="1995281"/>
                </a:lnTo>
                <a:lnTo>
                  <a:pt x="3898216" y="1999075"/>
                </a:lnTo>
                <a:lnTo>
                  <a:pt x="3898216" y="2002488"/>
                </a:lnTo>
                <a:lnTo>
                  <a:pt x="3897265" y="2006092"/>
                </a:lnTo>
                <a:lnTo>
                  <a:pt x="3899547" y="2006092"/>
                </a:lnTo>
                <a:lnTo>
                  <a:pt x="3900498" y="2004954"/>
                </a:lnTo>
                <a:lnTo>
                  <a:pt x="3900498" y="2003816"/>
                </a:lnTo>
                <a:lnTo>
                  <a:pt x="3898977" y="1999264"/>
                </a:lnTo>
                <a:lnTo>
                  <a:pt x="3900498" y="1997936"/>
                </a:lnTo>
                <a:lnTo>
                  <a:pt x="3902400" y="1997367"/>
                </a:lnTo>
                <a:lnTo>
                  <a:pt x="3900308" y="1993384"/>
                </a:lnTo>
                <a:cubicBezTo>
                  <a:pt x="3899357" y="1991659"/>
                  <a:pt x="3898292" y="1990008"/>
                  <a:pt x="3897075" y="1988453"/>
                </a:cubicBezTo>
                <a:cubicBezTo>
                  <a:pt x="3895896" y="1986594"/>
                  <a:pt x="3895059" y="1984527"/>
                  <a:pt x="3894603" y="1982384"/>
                </a:cubicBezTo>
                <a:lnTo>
                  <a:pt x="3893272" y="1977263"/>
                </a:lnTo>
                <a:lnTo>
                  <a:pt x="3889089" y="1977263"/>
                </a:lnTo>
                <a:lnTo>
                  <a:pt x="3887567" y="1975177"/>
                </a:lnTo>
                <a:close/>
                <a:moveTo>
                  <a:pt x="3982836" y="1972711"/>
                </a:moveTo>
                <a:cubicBezTo>
                  <a:pt x="3982836" y="1972711"/>
                  <a:pt x="3981505" y="1972711"/>
                  <a:pt x="3981695" y="1974228"/>
                </a:cubicBezTo>
                <a:cubicBezTo>
                  <a:pt x="3984186" y="1975158"/>
                  <a:pt x="3986829" y="1975670"/>
                  <a:pt x="3989491" y="1975746"/>
                </a:cubicBezTo>
                <a:lnTo>
                  <a:pt x="3996908" y="1975746"/>
                </a:lnTo>
                <a:lnTo>
                  <a:pt x="3996908" y="1978591"/>
                </a:lnTo>
                <a:lnTo>
                  <a:pt x="3998999" y="1978591"/>
                </a:lnTo>
                <a:cubicBezTo>
                  <a:pt x="4000387" y="1978875"/>
                  <a:pt x="4001795" y="1978875"/>
                  <a:pt x="4003183" y="1978591"/>
                </a:cubicBezTo>
                <a:lnTo>
                  <a:pt x="4005084" y="1978591"/>
                </a:lnTo>
                <a:lnTo>
                  <a:pt x="4007556" y="1981246"/>
                </a:lnTo>
                <a:lnTo>
                  <a:pt x="4010789" y="1981625"/>
                </a:lnTo>
                <a:lnTo>
                  <a:pt x="4009458" y="1977263"/>
                </a:lnTo>
                <a:lnTo>
                  <a:pt x="4008127" y="1972711"/>
                </a:lnTo>
                <a:lnTo>
                  <a:pt x="4002422" y="1972711"/>
                </a:lnTo>
                <a:cubicBezTo>
                  <a:pt x="3999912" y="1972237"/>
                  <a:pt x="3997326" y="1972237"/>
                  <a:pt x="3994816" y="1972711"/>
                </a:cubicBezTo>
                <a:cubicBezTo>
                  <a:pt x="3992800" y="1973128"/>
                  <a:pt x="3990746" y="1973128"/>
                  <a:pt x="3988731" y="1972711"/>
                </a:cubicBezTo>
                <a:cubicBezTo>
                  <a:pt x="3986791" y="1972332"/>
                  <a:pt x="3984776" y="1972332"/>
                  <a:pt x="3982836" y="1972711"/>
                </a:cubicBezTo>
                <a:close/>
                <a:moveTo>
                  <a:pt x="96029" y="1972521"/>
                </a:moveTo>
                <a:cubicBezTo>
                  <a:pt x="80817" y="1972521"/>
                  <a:pt x="61231" y="2000023"/>
                  <a:pt x="80246" y="2003816"/>
                </a:cubicBezTo>
                <a:cubicBezTo>
                  <a:pt x="82338" y="1990350"/>
                  <a:pt x="95078" y="1988264"/>
                  <a:pt x="96029" y="1972521"/>
                </a:cubicBezTo>
                <a:close/>
                <a:moveTo>
                  <a:pt x="3807511" y="1971573"/>
                </a:moveTo>
                <a:cubicBezTo>
                  <a:pt x="3807416" y="1971877"/>
                  <a:pt x="3807416" y="1972218"/>
                  <a:pt x="3807511" y="1972521"/>
                </a:cubicBezTo>
                <a:lnTo>
                  <a:pt x="3807511" y="1973090"/>
                </a:lnTo>
                <a:cubicBezTo>
                  <a:pt x="3807968" y="1973413"/>
                  <a:pt x="3808576" y="1973413"/>
                  <a:pt x="3809032" y="1973090"/>
                </a:cubicBezTo>
                <a:cubicBezTo>
                  <a:pt x="3809451" y="1972768"/>
                  <a:pt x="3809546" y="1972180"/>
                  <a:pt x="3809223" y="1971763"/>
                </a:cubicBezTo>
                <a:cubicBezTo>
                  <a:pt x="3809166" y="1971687"/>
                  <a:pt x="3809108" y="1971630"/>
                  <a:pt x="3809032" y="1971573"/>
                </a:cubicBezTo>
                <a:cubicBezTo>
                  <a:pt x="3808595" y="1971194"/>
                  <a:pt x="3807949" y="1971194"/>
                  <a:pt x="3807511" y="1971573"/>
                </a:cubicBezTo>
                <a:close/>
                <a:moveTo>
                  <a:pt x="1956566" y="1970990"/>
                </a:moveTo>
                <a:cubicBezTo>
                  <a:pt x="1947029" y="1970163"/>
                  <a:pt x="1944497" y="1985419"/>
                  <a:pt x="1967743" y="1978591"/>
                </a:cubicBezTo>
                <a:cubicBezTo>
                  <a:pt x="1963703" y="1973328"/>
                  <a:pt x="1959745" y="1971265"/>
                  <a:pt x="1956566" y="1970990"/>
                </a:cubicBezTo>
                <a:close/>
                <a:moveTo>
                  <a:pt x="1539510" y="1967780"/>
                </a:moveTo>
                <a:cubicBezTo>
                  <a:pt x="1534376" y="1989402"/>
                  <a:pt x="1555103" y="1968918"/>
                  <a:pt x="1539510" y="1967780"/>
                </a:cubicBezTo>
                <a:close/>
                <a:moveTo>
                  <a:pt x="1931614" y="1967400"/>
                </a:moveTo>
                <a:cubicBezTo>
                  <a:pt x="1920585" y="1962848"/>
                  <a:pt x="1907654" y="1980867"/>
                  <a:pt x="1920585" y="1983143"/>
                </a:cubicBezTo>
                <a:lnTo>
                  <a:pt x="1921155" y="1983143"/>
                </a:lnTo>
                <a:cubicBezTo>
                  <a:pt x="1922296" y="1975556"/>
                  <a:pt x="1929712" y="1974228"/>
                  <a:pt x="1931614" y="1967400"/>
                </a:cubicBezTo>
                <a:close/>
                <a:moveTo>
                  <a:pt x="482238" y="1967400"/>
                </a:moveTo>
                <a:cubicBezTo>
                  <a:pt x="464934" y="1974987"/>
                  <a:pt x="502585" y="1980487"/>
                  <a:pt x="482238" y="1967400"/>
                </a:cubicBezTo>
                <a:close/>
                <a:moveTo>
                  <a:pt x="273255" y="1967400"/>
                </a:moveTo>
                <a:cubicBezTo>
                  <a:pt x="267551" y="1968349"/>
                  <a:pt x="258804" y="1966452"/>
                  <a:pt x="258043" y="1972521"/>
                </a:cubicBezTo>
                <a:lnTo>
                  <a:pt x="257663" y="1972711"/>
                </a:lnTo>
                <a:cubicBezTo>
                  <a:pt x="262607" y="1975746"/>
                  <a:pt x="276678" y="1984850"/>
                  <a:pt x="273255" y="1967400"/>
                </a:cubicBezTo>
                <a:close/>
                <a:moveTo>
                  <a:pt x="3977321" y="1967211"/>
                </a:moveTo>
                <a:cubicBezTo>
                  <a:pt x="3977359" y="1967268"/>
                  <a:pt x="3977416" y="1967305"/>
                  <a:pt x="3977455" y="1967362"/>
                </a:cubicBezTo>
                <a:lnTo>
                  <a:pt x="3977450" y="1967394"/>
                </a:lnTo>
                <a:lnTo>
                  <a:pt x="3976199" y="1967381"/>
                </a:lnTo>
                <a:cubicBezTo>
                  <a:pt x="3976199" y="1967381"/>
                  <a:pt x="3976180" y="1967400"/>
                  <a:pt x="3976180" y="1967400"/>
                </a:cubicBezTo>
                <a:cubicBezTo>
                  <a:pt x="3975306" y="1967666"/>
                  <a:pt x="3974792" y="1968595"/>
                  <a:pt x="3975039" y="1969487"/>
                </a:cubicBezTo>
                <a:cubicBezTo>
                  <a:pt x="3975648" y="1969961"/>
                  <a:pt x="3976523" y="1969961"/>
                  <a:pt x="3977131" y="1969487"/>
                </a:cubicBezTo>
                <a:lnTo>
                  <a:pt x="3977450" y="1967394"/>
                </a:lnTo>
                <a:lnTo>
                  <a:pt x="3978082" y="1967400"/>
                </a:lnTo>
                <a:close/>
                <a:moveTo>
                  <a:pt x="4024861" y="1967021"/>
                </a:moveTo>
                <a:lnTo>
                  <a:pt x="4024861" y="1967377"/>
                </a:lnTo>
                <a:lnTo>
                  <a:pt x="4022769" y="1968159"/>
                </a:lnTo>
                <a:lnTo>
                  <a:pt x="4023720" y="1968159"/>
                </a:lnTo>
                <a:lnTo>
                  <a:pt x="4024861" y="1968159"/>
                </a:lnTo>
                <a:lnTo>
                  <a:pt x="4024861" y="1967377"/>
                </a:lnTo>
                <a:lnTo>
                  <a:pt x="4025811" y="1967021"/>
                </a:lnTo>
                <a:close/>
                <a:moveTo>
                  <a:pt x="1261881" y="1967021"/>
                </a:moveTo>
                <a:cubicBezTo>
                  <a:pt x="1256937" y="1988643"/>
                  <a:pt x="1277474" y="1968159"/>
                  <a:pt x="1261881" y="1967021"/>
                </a:cubicBezTo>
                <a:close/>
                <a:moveTo>
                  <a:pt x="1340416" y="1966831"/>
                </a:moveTo>
                <a:cubicBezTo>
                  <a:pt x="1340416" y="1970056"/>
                  <a:pt x="1340416" y="1973090"/>
                  <a:pt x="1335091" y="1972142"/>
                </a:cubicBezTo>
                <a:lnTo>
                  <a:pt x="1335091" y="1982574"/>
                </a:lnTo>
                <a:cubicBezTo>
                  <a:pt x="1348022" y="1991488"/>
                  <a:pt x="1350114" y="1965314"/>
                  <a:pt x="1340416" y="1967400"/>
                </a:cubicBezTo>
                <a:close/>
                <a:moveTo>
                  <a:pt x="1864108" y="1966452"/>
                </a:moveTo>
                <a:cubicBezTo>
                  <a:pt x="1863537" y="1967400"/>
                  <a:pt x="1859924" y="1985039"/>
                  <a:pt x="1858023" y="1983143"/>
                </a:cubicBezTo>
                <a:lnTo>
                  <a:pt x="1858974" y="1982194"/>
                </a:lnTo>
                <a:cubicBezTo>
                  <a:pt x="1871524" y="1994712"/>
                  <a:pt x="1872475" y="1964935"/>
                  <a:pt x="1864108" y="1966452"/>
                </a:cubicBezTo>
                <a:close/>
                <a:moveTo>
                  <a:pt x="299117" y="1963607"/>
                </a:moveTo>
                <a:cubicBezTo>
                  <a:pt x="297596" y="1972521"/>
                  <a:pt x="285235" y="1972521"/>
                  <a:pt x="289419" y="1988264"/>
                </a:cubicBezTo>
                <a:lnTo>
                  <a:pt x="288658" y="1989591"/>
                </a:lnTo>
                <a:cubicBezTo>
                  <a:pt x="301399" y="1993005"/>
                  <a:pt x="307674" y="1964745"/>
                  <a:pt x="299117" y="1963607"/>
                </a:cubicBezTo>
                <a:close/>
                <a:moveTo>
                  <a:pt x="3830710" y="1963417"/>
                </a:moveTo>
                <a:lnTo>
                  <a:pt x="3827478" y="1965124"/>
                </a:lnTo>
                <a:lnTo>
                  <a:pt x="3829759" y="1967400"/>
                </a:lnTo>
                <a:cubicBezTo>
                  <a:pt x="3831300" y="1968880"/>
                  <a:pt x="3833011" y="1970169"/>
                  <a:pt x="3834894" y="1971194"/>
                </a:cubicBezTo>
                <a:lnTo>
                  <a:pt x="3837746" y="1972521"/>
                </a:lnTo>
                <a:lnTo>
                  <a:pt x="3837746" y="1975556"/>
                </a:lnTo>
                <a:lnTo>
                  <a:pt x="3837746" y="1978401"/>
                </a:lnTo>
                <a:lnTo>
                  <a:pt x="3842310" y="1977073"/>
                </a:lnTo>
                <a:lnTo>
                  <a:pt x="3842310" y="1975746"/>
                </a:lnTo>
                <a:cubicBezTo>
                  <a:pt x="3841207" y="1974077"/>
                  <a:pt x="3840009" y="1972502"/>
                  <a:pt x="3838697" y="1971004"/>
                </a:cubicBezTo>
                <a:lnTo>
                  <a:pt x="3835655" y="1967590"/>
                </a:lnTo>
                <a:lnTo>
                  <a:pt x="3833372" y="1967590"/>
                </a:lnTo>
                <a:close/>
                <a:moveTo>
                  <a:pt x="3198629" y="1962659"/>
                </a:moveTo>
                <a:cubicBezTo>
                  <a:pt x="3196157" y="1965314"/>
                  <a:pt x="3198629" y="1969487"/>
                  <a:pt x="3199199" y="1970435"/>
                </a:cubicBezTo>
                <a:lnTo>
                  <a:pt x="3199960" y="1969676"/>
                </a:lnTo>
                <a:cubicBezTo>
                  <a:pt x="3199238" y="1967400"/>
                  <a:pt x="3198800" y="1965049"/>
                  <a:pt x="3198629" y="1962659"/>
                </a:cubicBezTo>
                <a:close/>
                <a:moveTo>
                  <a:pt x="2773058" y="1962279"/>
                </a:moveTo>
                <a:lnTo>
                  <a:pt x="2773438" y="1963228"/>
                </a:lnTo>
                <a:cubicBezTo>
                  <a:pt x="2773438" y="1966262"/>
                  <a:pt x="2773438" y="1969297"/>
                  <a:pt x="2768114" y="1968349"/>
                </a:cubicBezTo>
                <a:lnTo>
                  <a:pt x="2768114" y="1978780"/>
                </a:lnTo>
                <a:cubicBezTo>
                  <a:pt x="2780664" y="1985988"/>
                  <a:pt x="2783136" y="1960193"/>
                  <a:pt x="2773058" y="1962279"/>
                </a:cubicBezTo>
                <a:close/>
                <a:moveTo>
                  <a:pt x="3354177" y="1962090"/>
                </a:moveTo>
                <a:lnTo>
                  <a:pt x="3352846" y="1962659"/>
                </a:lnTo>
                <a:cubicBezTo>
                  <a:pt x="3352751" y="1963986"/>
                  <a:pt x="3352751" y="1965314"/>
                  <a:pt x="3352846" y="1966642"/>
                </a:cubicBezTo>
                <a:cubicBezTo>
                  <a:pt x="3355508" y="1965124"/>
                  <a:pt x="3355318" y="1962279"/>
                  <a:pt x="3354177" y="1962090"/>
                </a:cubicBezTo>
                <a:close/>
                <a:moveTo>
                  <a:pt x="1643336" y="1962090"/>
                </a:moveTo>
                <a:cubicBezTo>
                  <a:pt x="1637821" y="1989781"/>
                  <a:pt x="1659309" y="1968159"/>
                  <a:pt x="1643336" y="1962090"/>
                </a:cubicBezTo>
                <a:close/>
                <a:moveTo>
                  <a:pt x="990337" y="1961900"/>
                </a:moveTo>
                <a:cubicBezTo>
                  <a:pt x="985393" y="1983522"/>
                  <a:pt x="1006120" y="1962848"/>
                  <a:pt x="990337" y="1961900"/>
                </a:cubicBezTo>
                <a:close/>
                <a:moveTo>
                  <a:pt x="3568294" y="1961710"/>
                </a:moveTo>
                <a:cubicBezTo>
                  <a:pt x="3568009" y="1972095"/>
                  <a:pt x="3576174" y="1989414"/>
                  <a:pt x="3585087" y="1991183"/>
                </a:cubicBezTo>
                <a:lnTo>
                  <a:pt x="3593434" y="1987190"/>
                </a:lnTo>
                <a:lnTo>
                  <a:pt x="3594536" y="1987695"/>
                </a:lnTo>
                <a:lnTo>
                  <a:pt x="3593965" y="1986936"/>
                </a:lnTo>
                <a:lnTo>
                  <a:pt x="3593434" y="1987190"/>
                </a:lnTo>
                <a:lnTo>
                  <a:pt x="3585435" y="1983528"/>
                </a:lnTo>
                <a:cubicBezTo>
                  <a:pt x="3579775" y="1976043"/>
                  <a:pt x="3581843" y="1961142"/>
                  <a:pt x="3568294" y="1961710"/>
                </a:cubicBezTo>
                <a:close/>
                <a:moveTo>
                  <a:pt x="420057" y="1961710"/>
                </a:moveTo>
                <a:cubicBezTo>
                  <a:pt x="403133" y="1978022"/>
                  <a:pt x="439072" y="1970435"/>
                  <a:pt x="420057" y="1961710"/>
                </a:cubicBezTo>
                <a:close/>
                <a:moveTo>
                  <a:pt x="1885025" y="1961331"/>
                </a:moveTo>
                <a:lnTo>
                  <a:pt x="1885786" y="1961900"/>
                </a:lnTo>
                <a:cubicBezTo>
                  <a:pt x="1885786" y="1964745"/>
                  <a:pt x="1885786" y="1968728"/>
                  <a:pt x="1888068" y="1969107"/>
                </a:cubicBezTo>
                <a:cubicBezTo>
                  <a:pt x="1890350" y="1969487"/>
                  <a:pt x="1892822" y="1959814"/>
                  <a:pt x="1885025" y="1961331"/>
                </a:cubicBezTo>
                <a:close/>
                <a:moveTo>
                  <a:pt x="229710" y="1960003"/>
                </a:moveTo>
                <a:lnTo>
                  <a:pt x="229329" y="1960572"/>
                </a:lnTo>
                <a:lnTo>
                  <a:pt x="227998" y="1962659"/>
                </a:lnTo>
                <a:close/>
                <a:moveTo>
                  <a:pt x="1518709" y="1959941"/>
                </a:moveTo>
                <a:cubicBezTo>
                  <a:pt x="1519235" y="1962244"/>
                  <a:pt x="1533853" y="1975936"/>
                  <a:pt x="1524298" y="1962848"/>
                </a:cubicBezTo>
                <a:cubicBezTo>
                  <a:pt x="1519925" y="1959671"/>
                  <a:pt x="1518534" y="1959174"/>
                  <a:pt x="1518709" y="1959941"/>
                </a:cubicBezTo>
                <a:close/>
                <a:moveTo>
                  <a:pt x="3870833" y="1958296"/>
                </a:moveTo>
                <a:lnTo>
                  <a:pt x="3866460" y="1959814"/>
                </a:lnTo>
                <a:lnTo>
                  <a:pt x="3868932" y="1961900"/>
                </a:lnTo>
                <a:lnTo>
                  <a:pt x="3871404" y="1963986"/>
                </a:lnTo>
                <a:lnTo>
                  <a:pt x="3873686" y="1961900"/>
                </a:lnTo>
                <a:cubicBezTo>
                  <a:pt x="3874713" y="1960952"/>
                  <a:pt x="3875378" y="1959681"/>
                  <a:pt x="3875587" y="1958296"/>
                </a:cubicBezTo>
                <a:cubicBezTo>
                  <a:pt x="3875587" y="1958296"/>
                  <a:pt x="3873306" y="1958296"/>
                  <a:pt x="3870833" y="1958296"/>
                </a:cubicBezTo>
                <a:close/>
                <a:moveTo>
                  <a:pt x="3813216" y="1958107"/>
                </a:moveTo>
                <a:lnTo>
                  <a:pt x="3814927" y="1962848"/>
                </a:lnTo>
                <a:lnTo>
                  <a:pt x="3816639" y="1967400"/>
                </a:lnTo>
                <a:lnTo>
                  <a:pt x="3817780" y="1967400"/>
                </a:lnTo>
                <a:lnTo>
                  <a:pt x="3818921" y="1967400"/>
                </a:lnTo>
                <a:lnTo>
                  <a:pt x="3818921" y="1963797"/>
                </a:lnTo>
                <a:lnTo>
                  <a:pt x="3818921" y="1960003"/>
                </a:lnTo>
                <a:lnTo>
                  <a:pt x="3814927" y="1960003"/>
                </a:lnTo>
                <a:close/>
                <a:moveTo>
                  <a:pt x="2078034" y="1957158"/>
                </a:moveTo>
                <a:cubicBezTo>
                  <a:pt x="2071617" y="1966689"/>
                  <a:pt x="2084560" y="1970565"/>
                  <a:pt x="2090550" y="1967587"/>
                </a:cubicBezTo>
                <a:lnTo>
                  <a:pt x="2093238" y="1962298"/>
                </a:lnTo>
                <a:lnTo>
                  <a:pt x="2093627" y="1962469"/>
                </a:lnTo>
                <a:lnTo>
                  <a:pt x="2093247" y="1962279"/>
                </a:lnTo>
                <a:lnTo>
                  <a:pt x="2093238" y="1962298"/>
                </a:lnTo>
                <a:lnTo>
                  <a:pt x="2086473" y="1959316"/>
                </a:lnTo>
                <a:cubicBezTo>
                  <a:pt x="2084452" y="1957822"/>
                  <a:pt x="2082218" y="1956495"/>
                  <a:pt x="2078034" y="1957158"/>
                </a:cubicBezTo>
                <a:close/>
                <a:moveTo>
                  <a:pt x="3959827" y="1956969"/>
                </a:moveTo>
                <a:lnTo>
                  <a:pt x="3960570" y="1958237"/>
                </a:lnTo>
                <a:lnTo>
                  <a:pt x="3960480" y="1964019"/>
                </a:lnTo>
                <a:cubicBezTo>
                  <a:pt x="3957521" y="1970447"/>
                  <a:pt x="3948893" y="1975462"/>
                  <a:pt x="3960587" y="1978022"/>
                </a:cubicBezTo>
                <a:cubicBezTo>
                  <a:pt x="3960967" y="1976315"/>
                  <a:pt x="3964058" y="1971241"/>
                  <a:pt x="3965413" y="1966500"/>
                </a:cubicBezTo>
                <a:lnTo>
                  <a:pt x="3960570" y="1958237"/>
                </a:lnTo>
                <a:lnTo>
                  <a:pt x="3960587" y="1957158"/>
                </a:lnTo>
                <a:close/>
                <a:moveTo>
                  <a:pt x="2057117" y="1956589"/>
                </a:moveTo>
                <a:cubicBezTo>
                  <a:pt x="2051983" y="1978211"/>
                  <a:pt x="2072710" y="1957727"/>
                  <a:pt x="2057117" y="1956589"/>
                </a:cubicBezTo>
                <a:close/>
                <a:moveTo>
                  <a:pt x="132539" y="1956589"/>
                </a:moveTo>
                <a:cubicBezTo>
                  <a:pt x="112193" y="1969676"/>
                  <a:pt x="149844" y="1964176"/>
                  <a:pt x="132539" y="1956589"/>
                </a:cubicBezTo>
                <a:close/>
                <a:moveTo>
                  <a:pt x="1313984" y="1955262"/>
                </a:moveTo>
                <a:cubicBezTo>
                  <a:pt x="1313414" y="1954503"/>
                  <a:pt x="1314935" y="1956779"/>
                  <a:pt x="1316076" y="1959055"/>
                </a:cubicBezTo>
                <a:lnTo>
                  <a:pt x="1317217" y="1960762"/>
                </a:lnTo>
                <a:cubicBezTo>
                  <a:pt x="1317217" y="1960762"/>
                  <a:pt x="1314554" y="1956020"/>
                  <a:pt x="1313984" y="1955262"/>
                </a:cubicBezTo>
                <a:close/>
                <a:moveTo>
                  <a:pt x="3196917" y="1953175"/>
                </a:moveTo>
                <a:cubicBezTo>
                  <a:pt x="3196537" y="1956779"/>
                  <a:pt x="3195586" y="1960952"/>
                  <a:pt x="3197868" y="1962848"/>
                </a:cubicBezTo>
                <a:lnTo>
                  <a:pt x="3198629" y="1962090"/>
                </a:lnTo>
                <a:cubicBezTo>
                  <a:pt x="3198629" y="1959434"/>
                  <a:pt x="3198629" y="1955072"/>
                  <a:pt x="3196917" y="1953175"/>
                </a:cubicBezTo>
                <a:close/>
                <a:moveTo>
                  <a:pt x="4059849" y="1952796"/>
                </a:moveTo>
                <a:lnTo>
                  <a:pt x="4056046" y="1954124"/>
                </a:lnTo>
                <a:lnTo>
                  <a:pt x="4056046" y="1955262"/>
                </a:lnTo>
                <a:cubicBezTo>
                  <a:pt x="4056046" y="1955262"/>
                  <a:pt x="4057758" y="1956589"/>
                  <a:pt x="4059089" y="1956779"/>
                </a:cubicBezTo>
                <a:lnTo>
                  <a:pt x="4062585" y="1955451"/>
                </a:lnTo>
                <a:lnTo>
                  <a:pt x="4064033" y="1955451"/>
                </a:lnTo>
                <a:lnTo>
                  <a:pt x="4063082" y="1955262"/>
                </a:lnTo>
                <a:lnTo>
                  <a:pt x="4062585" y="1955451"/>
                </a:lnTo>
                <a:lnTo>
                  <a:pt x="4062322" y="1955451"/>
                </a:lnTo>
                <a:lnTo>
                  <a:pt x="4059849" y="1955451"/>
                </a:lnTo>
                <a:lnTo>
                  <a:pt x="4059849" y="1954124"/>
                </a:lnTo>
                <a:close/>
                <a:moveTo>
                  <a:pt x="2783897" y="1952796"/>
                </a:moveTo>
                <a:cubicBezTo>
                  <a:pt x="2778763" y="1974418"/>
                  <a:pt x="2799490" y="1952796"/>
                  <a:pt x="2783897" y="1952796"/>
                </a:cubicBezTo>
                <a:close/>
                <a:moveTo>
                  <a:pt x="737039" y="1952423"/>
                </a:moveTo>
                <a:cubicBezTo>
                  <a:pt x="735610" y="1952382"/>
                  <a:pt x="734386" y="1953697"/>
                  <a:pt x="733815" y="1956969"/>
                </a:cubicBezTo>
                <a:lnTo>
                  <a:pt x="732865" y="1957538"/>
                </a:lnTo>
                <a:cubicBezTo>
                  <a:pt x="741422" y="1957538"/>
                  <a:pt x="735717" y="1971952"/>
                  <a:pt x="743323" y="1973280"/>
                </a:cubicBezTo>
                <a:cubicBezTo>
                  <a:pt x="747460" y="1964888"/>
                  <a:pt x="741327" y="1952548"/>
                  <a:pt x="737039" y="1952423"/>
                </a:cubicBezTo>
                <a:close/>
                <a:moveTo>
                  <a:pt x="1826077" y="1952227"/>
                </a:moveTo>
                <a:cubicBezTo>
                  <a:pt x="1808962" y="1968538"/>
                  <a:pt x="1845092" y="1960952"/>
                  <a:pt x="1826077" y="1952227"/>
                </a:cubicBezTo>
                <a:close/>
                <a:moveTo>
                  <a:pt x="2276178" y="1951848"/>
                </a:moveTo>
                <a:lnTo>
                  <a:pt x="2276178" y="1952606"/>
                </a:lnTo>
                <a:cubicBezTo>
                  <a:pt x="2270283" y="1960383"/>
                  <a:pt x="2257162" y="1974418"/>
                  <a:pt x="2276178" y="1978591"/>
                </a:cubicBezTo>
                <a:cubicBezTo>
                  <a:pt x="2273135" y="1968538"/>
                  <a:pt x="2291581" y="1956210"/>
                  <a:pt x="2276178" y="1951848"/>
                </a:cubicBezTo>
                <a:close/>
                <a:moveTo>
                  <a:pt x="2715440" y="1951658"/>
                </a:moveTo>
                <a:cubicBezTo>
                  <a:pt x="2710496" y="1973280"/>
                  <a:pt x="2731033" y="1951658"/>
                  <a:pt x="2715440" y="1951658"/>
                </a:cubicBezTo>
                <a:close/>
                <a:moveTo>
                  <a:pt x="953827" y="1951468"/>
                </a:moveTo>
                <a:cubicBezTo>
                  <a:pt x="948883" y="1973090"/>
                  <a:pt x="969420" y="1951468"/>
                  <a:pt x="953827" y="1951468"/>
                </a:cubicBezTo>
                <a:close/>
                <a:moveTo>
                  <a:pt x="243211" y="1951089"/>
                </a:moveTo>
                <a:cubicBezTo>
                  <a:pt x="226097" y="1967400"/>
                  <a:pt x="262226" y="1959814"/>
                  <a:pt x="243211" y="1951089"/>
                </a:cubicBezTo>
                <a:close/>
                <a:moveTo>
                  <a:pt x="348344" y="1950971"/>
                </a:moveTo>
                <a:cubicBezTo>
                  <a:pt x="344850" y="1953033"/>
                  <a:pt x="341047" y="1960572"/>
                  <a:pt x="347417" y="1967400"/>
                </a:cubicBezTo>
                <a:cubicBezTo>
                  <a:pt x="355023" y="1952322"/>
                  <a:pt x="351838" y="1948908"/>
                  <a:pt x="348344" y="1950971"/>
                </a:cubicBezTo>
                <a:close/>
                <a:moveTo>
                  <a:pt x="384117" y="1948813"/>
                </a:moveTo>
                <a:cubicBezTo>
                  <a:pt x="367003" y="1965124"/>
                  <a:pt x="403133" y="1957538"/>
                  <a:pt x="384117" y="1948813"/>
                </a:cubicBezTo>
                <a:close/>
                <a:moveTo>
                  <a:pt x="3588641" y="1948434"/>
                </a:moveTo>
                <a:cubicBezTo>
                  <a:pt x="3589782" y="1948434"/>
                  <a:pt x="3590352" y="1947106"/>
                  <a:pt x="3589782" y="1948434"/>
                </a:cubicBezTo>
                <a:lnTo>
                  <a:pt x="3589656" y="1948671"/>
                </a:lnTo>
                <a:close/>
                <a:moveTo>
                  <a:pt x="1491300" y="1948061"/>
                </a:moveTo>
                <a:cubicBezTo>
                  <a:pt x="1491675" y="1947498"/>
                  <a:pt x="1490593" y="1948292"/>
                  <a:pt x="1486647" y="1951848"/>
                </a:cubicBezTo>
                <a:cubicBezTo>
                  <a:pt x="1475951" y="1963655"/>
                  <a:pt x="1490177" y="1949750"/>
                  <a:pt x="1491300" y="1948061"/>
                </a:cubicBezTo>
                <a:close/>
                <a:moveTo>
                  <a:pt x="3411795" y="1947296"/>
                </a:moveTo>
                <a:cubicBezTo>
                  <a:pt x="3410844" y="1946348"/>
                  <a:pt x="3413506" y="1951468"/>
                  <a:pt x="3411795" y="1950520"/>
                </a:cubicBezTo>
                <a:cubicBezTo>
                  <a:pt x="3411795" y="1950520"/>
                  <a:pt x="3411795" y="1951848"/>
                  <a:pt x="3411795" y="1951848"/>
                </a:cubicBezTo>
                <a:cubicBezTo>
                  <a:pt x="3411795" y="1951848"/>
                  <a:pt x="3413886" y="1955451"/>
                  <a:pt x="3414267" y="1954124"/>
                </a:cubicBezTo>
                <a:cubicBezTo>
                  <a:pt x="3414647" y="1952796"/>
                  <a:pt x="3413126" y="1952796"/>
                  <a:pt x="3414267" y="1952417"/>
                </a:cubicBezTo>
                <a:cubicBezTo>
                  <a:pt x="3415408" y="1952037"/>
                  <a:pt x="3416168" y="1954503"/>
                  <a:pt x="3415598" y="1952417"/>
                </a:cubicBezTo>
                <a:cubicBezTo>
                  <a:pt x="3415027" y="1950330"/>
                  <a:pt x="3413506" y="1952417"/>
                  <a:pt x="3414267" y="1950899"/>
                </a:cubicBezTo>
                <a:cubicBezTo>
                  <a:pt x="3415237" y="1950520"/>
                  <a:pt x="3416339" y="1950520"/>
                  <a:pt x="3417309" y="1950899"/>
                </a:cubicBezTo>
                <a:cubicBezTo>
                  <a:pt x="3414837" y="1949572"/>
                  <a:pt x="3415598" y="1950141"/>
                  <a:pt x="3417119" y="1949951"/>
                </a:cubicBezTo>
                <a:lnTo>
                  <a:pt x="3416168" y="1950710"/>
                </a:lnTo>
                <a:cubicBezTo>
                  <a:pt x="3416168" y="1950710"/>
                  <a:pt x="3416168" y="1948054"/>
                  <a:pt x="3414267" y="1948434"/>
                </a:cubicBezTo>
                <a:cubicBezTo>
                  <a:pt x="3414457" y="1948984"/>
                  <a:pt x="3414457" y="1949591"/>
                  <a:pt x="3414267" y="1950141"/>
                </a:cubicBezTo>
                <a:cubicBezTo>
                  <a:pt x="3412746" y="1950141"/>
                  <a:pt x="3412746" y="1948244"/>
                  <a:pt x="3411795" y="1947296"/>
                </a:cubicBezTo>
                <a:close/>
                <a:moveTo>
                  <a:pt x="2414042" y="1947296"/>
                </a:moveTo>
                <a:cubicBezTo>
                  <a:pt x="2408527" y="1974987"/>
                  <a:pt x="2430015" y="1953555"/>
                  <a:pt x="2414042" y="1947296"/>
                </a:cubicBezTo>
                <a:close/>
                <a:moveTo>
                  <a:pt x="4029424" y="1947106"/>
                </a:moveTo>
                <a:cubicBezTo>
                  <a:pt x="4029101" y="1947561"/>
                  <a:pt x="4029101" y="1948168"/>
                  <a:pt x="4029424" y="1948623"/>
                </a:cubicBezTo>
                <a:cubicBezTo>
                  <a:pt x="4029671" y="1949401"/>
                  <a:pt x="4030337" y="1949970"/>
                  <a:pt x="4031136" y="1950141"/>
                </a:cubicBezTo>
                <a:lnTo>
                  <a:pt x="4032657" y="1950141"/>
                </a:lnTo>
                <a:lnTo>
                  <a:pt x="4032657" y="1951848"/>
                </a:lnTo>
                <a:lnTo>
                  <a:pt x="4032657" y="1953365"/>
                </a:lnTo>
                <a:lnTo>
                  <a:pt x="4033798" y="1951468"/>
                </a:lnTo>
                <a:lnTo>
                  <a:pt x="4033418" y="1950330"/>
                </a:lnTo>
                <a:lnTo>
                  <a:pt x="4032086" y="1948813"/>
                </a:lnTo>
                <a:lnTo>
                  <a:pt x="4030755" y="1947106"/>
                </a:lnTo>
                <a:close/>
                <a:moveTo>
                  <a:pt x="2898371" y="1946537"/>
                </a:moveTo>
                <a:lnTo>
                  <a:pt x="2897921" y="1947519"/>
                </a:lnTo>
                <a:lnTo>
                  <a:pt x="2886653" y="1947794"/>
                </a:lnTo>
                <a:cubicBezTo>
                  <a:pt x="2882636" y="1948102"/>
                  <a:pt x="2879356" y="1949193"/>
                  <a:pt x="2878405" y="1952796"/>
                </a:cubicBezTo>
                <a:cubicBezTo>
                  <a:pt x="2887390" y="1952512"/>
                  <a:pt x="2891561" y="1957668"/>
                  <a:pt x="2895011" y="1953863"/>
                </a:cubicBezTo>
                <a:lnTo>
                  <a:pt x="2897921" y="1947519"/>
                </a:lnTo>
                <a:lnTo>
                  <a:pt x="2899322" y="1947485"/>
                </a:lnTo>
                <a:close/>
                <a:moveTo>
                  <a:pt x="1189241" y="1946537"/>
                </a:moveTo>
                <a:lnTo>
                  <a:pt x="1186959" y="1947865"/>
                </a:lnTo>
                <a:cubicBezTo>
                  <a:pt x="1176879" y="1944773"/>
                  <a:pt x="1165943" y="1946291"/>
                  <a:pt x="1157105" y="1952037"/>
                </a:cubicBezTo>
                <a:lnTo>
                  <a:pt x="1157295" y="1952037"/>
                </a:lnTo>
                <a:cubicBezTo>
                  <a:pt x="1154336" y="1955395"/>
                  <a:pt x="1154336" y="1960440"/>
                  <a:pt x="1157295" y="1963797"/>
                </a:cubicBezTo>
                <a:cubicBezTo>
                  <a:pt x="1168324" y="1960003"/>
                  <a:pt x="1188481" y="1965314"/>
                  <a:pt x="1192284" y="1954313"/>
                </a:cubicBezTo>
                <a:cubicBezTo>
                  <a:pt x="1196087" y="1954313"/>
                  <a:pt x="1198178" y="1952227"/>
                  <a:pt x="1189241" y="1946537"/>
                </a:cubicBezTo>
                <a:close/>
                <a:moveTo>
                  <a:pt x="3170106" y="1943313"/>
                </a:moveTo>
                <a:cubicBezTo>
                  <a:pt x="3170182" y="1945816"/>
                  <a:pt x="3169440" y="1948282"/>
                  <a:pt x="3168014" y="1950330"/>
                </a:cubicBezTo>
                <a:cubicBezTo>
                  <a:pt x="3170448" y="1949003"/>
                  <a:pt x="3171379" y="1945968"/>
                  <a:pt x="3170106" y="1943503"/>
                </a:cubicBezTo>
                <a:close/>
                <a:moveTo>
                  <a:pt x="3326985" y="1942365"/>
                </a:moveTo>
                <a:cubicBezTo>
                  <a:pt x="3325273" y="1942554"/>
                  <a:pt x="3327745" y="1946348"/>
                  <a:pt x="3328696" y="1945968"/>
                </a:cubicBezTo>
                <a:lnTo>
                  <a:pt x="3328696" y="1945209"/>
                </a:lnTo>
                <a:cubicBezTo>
                  <a:pt x="3328696" y="1945209"/>
                  <a:pt x="3328696" y="1942175"/>
                  <a:pt x="3326985" y="1942365"/>
                </a:cubicBezTo>
                <a:close/>
                <a:moveTo>
                  <a:pt x="415240" y="1942207"/>
                </a:moveTo>
                <a:cubicBezTo>
                  <a:pt x="416408" y="1943941"/>
                  <a:pt x="430705" y="1957917"/>
                  <a:pt x="419866" y="1945968"/>
                </a:cubicBezTo>
                <a:cubicBezTo>
                  <a:pt x="415921" y="1942412"/>
                  <a:pt x="414851" y="1941630"/>
                  <a:pt x="415240" y="1942207"/>
                </a:cubicBezTo>
                <a:close/>
                <a:moveTo>
                  <a:pt x="3165161" y="1941795"/>
                </a:moveTo>
                <a:lnTo>
                  <a:pt x="3165161" y="1946537"/>
                </a:lnTo>
                <a:cubicBezTo>
                  <a:pt x="3165637" y="1944963"/>
                  <a:pt x="3166264" y="1943427"/>
                  <a:pt x="3167063" y="1941985"/>
                </a:cubicBezTo>
                <a:lnTo>
                  <a:pt x="3167063" y="1941795"/>
                </a:lnTo>
                <a:cubicBezTo>
                  <a:pt x="3166435" y="1941682"/>
                  <a:pt x="3165789" y="1941682"/>
                  <a:pt x="3165161" y="1941795"/>
                </a:cubicBezTo>
                <a:close/>
                <a:moveTo>
                  <a:pt x="1381490" y="1941795"/>
                </a:moveTo>
                <a:cubicBezTo>
                  <a:pt x="1381170" y="1945371"/>
                  <a:pt x="1382213" y="1948789"/>
                  <a:pt x="1384218" y="1951502"/>
                </a:cubicBezTo>
                <a:lnTo>
                  <a:pt x="1391848" y="1956414"/>
                </a:lnTo>
                <a:lnTo>
                  <a:pt x="1391948" y="1957348"/>
                </a:lnTo>
                <a:lnTo>
                  <a:pt x="1392709" y="1956969"/>
                </a:lnTo>
                <a:lnTo>
                  <a:pt x="1391848" y="1956414"/>
                </a:lnTo>
                <a:lnTo>
                  <a:pt x="1390641" y="1945233"/>
                </a:lnTo>
                <a:cubicBezTo>
                  <a:pt x="1389334" y="1941937"/>
                  <a:pt x="1386719" y="1940088"/>
                  <a:pt x="1381490" y="1941795"/>
                </a:cubicBezTo>
                <a:close/>
                <a:moveTo>
                  <a:pt x="2705362" y="1941416"/>
                </a:moveTo>
                <a:cubicBezTo>
                  <a:pt x="2691480" y="1938192"/>
                  <a:pt x="2686156" y="1943503"/>
                  <a:pt x="2689389" y="1956969"/>
                </a:cubicBezTo>
                <a:lnTo>
                  <a:pt x="2689769" y="1956969"/>
                </a:lnTo>
                <a:cubicBezTo>
                  <a:pt x="2701179" y="1956969"/>
                  <a:pt x="2706313" y="1952796"/>
                  <a:pt x="2705362" y="1941416"/>
                </a:cubicBezTo>
                <a:close/>
                <a:moveTo>
                  <a:pt x="3531784" y="1941226"/>
                </a:moveTo>
                <a:cubicBezTo>
                  <a:pt x="3526650" y="1962848"/>
                  <a:pt x="3547377" y="1941226"/>
                  <a:pt x="3531784" y="1941226"/>
                </a:cubicBezTo>
                <a:close/>
                <a:moveTo>
                  <a:pt x="3495084" y="1941226"/>
                </a:moveTo>
                <a:cubicBezTo>
                  <a:pt x="3490139" y="1962848"/>
                  <a:pt x="3510676" y="1941226"/>
                  <a:pt x="3495084" y="1941226"/>
                </a:cubicBezTo>
                <a:close/>
                <a:moveTo>
                  <a:pt x="4090084" y="1941037"/>
                </a:moveTo>
                <a:lnTo>
                  <a:pt x="4092176" y="1945778"/>
                </a:lnTo>
                <a:lnTo>
                  <a:pt x="4095409" y="1944451"/>
                </a:lnTo>
                <a:lnTo>
                  <a:pt x="4094268" y="1941037"/>
                </a:lnTo>
                <a:lnTo>
                  <a:pt x="4092176" y="1941037"/>
                </a:lnTo>
                <a:close/>
                <a:moveTo>
                  <a:pt x="1810864" y="1941037"/>
                </a:moveTo>
                <a:cubicBezTo>
                  <a:pt x="1805920" y="1962659"/>
                  <a:pt x="1826647" y="1941037"/>
                  <a:pt x="1810864" y="1941037"/>
                </a:cubicBezTo>
                <a:close/>
                <a:moveTo>
                  <a:pt x="3409893" y="1940847"/>
                </a:moveTo>
                <a:lnTo>
                  <a:pt x="3413023" y="1941998"/>
                </a:lnTo>
                <a:lnTo>
                  <a:pt x="3414077" y="1942554"/>
                </a:lnTo>
                <a:lnTo>
                  <a:pt x="3413506" y="1942175"/>
                </a:lnTo>
                <a:lnTo>
                  <a:pt x="3413023" y="1941998"/>
                </a:lnTo>
                <a:lnTo>
                  <a:pt x="3410844" y="1940847"/>
                </a:lnTo>
                <a:cubicBezTo>
                  <a:pt x="3409893" y="1940847"/>
                  <a:pt x="3409893" y="1940847"/>
                  <a:pt x="3409893" y="1940847"/>
                </a:cubicBezTo>
                <a:close/>
                <a:moveTo>
                  <a:pt x="2637212" y="1938319"/>
                </a:moveTo>
                <a:cubicBezTo>
                  <a:pt x="2637738" y="1940622"/>
                  <a:pt x="2652356" y="1954314"/>
                  <a:pt x="2642800" y="1941226"/>
                </a:cubicBezTo>
                <a:cubicBezTo>
                  <a:pt x="2638427" y="1938049"/>
                  <a:pt x="2637036" y="1937552"/>
                  <a:pt x="2637212" y="1938319"/>
                </a:cubicBezTo>
                <a:close/>
                <a:moveTo>
                  <a:pt x="3589401" y="1937433"/>
                </a:moveTo>
                <a:lnTo>
                  <a:pt x="3590922" y="1939253"/>
                </a:lnTo>
                <a:lnTo>
                  <a:pt x="3590922" y="1939488"/>
                </a:lnTo>
                <a:lnTo>
                  <a:pt x="3589021" y="1938381"/>
                </a:lnTo>
                <a:cubicBezTo>
                  <a:pt x="3589211" y="1937054"/>
                  <a:pt x="3587500" y="1938381"/>
                  <a:pt x="3586549" y="1938381"/>
                </a:cubicBezTo>
                <a:cubicBezTo>
                  <a:pt x="3585598" y="1938381"/>
                  <a:pt x="3586549" y="1941795"/>
                  <a:pt x="3586549" y="1944071"/>
                </a:cubicBezTo>
                <a:lnTo>
                  <a:pt x="3589810" y="1945441"/>
                </a:lnTo>
                <a:lnTo>
                  <a:pt x="3590162" y="1946295"/>
                </a:lnTo>
                <a:lnTo>
                  <a:pt x="3590162" y="1947865"/>
                </a:lnTo>
                <a:lnTo>
                  <a:pt x="3589021" y="1946348"/>
                </a:lnTo>
                <a:cubicBezTo>
                  <a:pt x="3587309" y="1947675"/>
                  <a:pt x="3586549" y="1949762"/>
                  <a:pt x="3588070" y="1949003"/>
                </a:cubicBezTo>
                <a:cubicBezTo>
                  <a:pt x="3589592" y="1948244"/>
                  <a:pt x="3585788" y="1951848"/>
                  <a:pt x="3588070" y="1951658"/>
                </a:cubicBezTo>
                <a:lnTo>
                  <a:pt x="3589656" y="1948671"/>
                </a:lnTo>
                <a:lnTo>
                  <a:pt x="3590471" y="1948861"/>
                </a:lnTo>
                <a:cubicBezTo>
                  <a:pt x="3591540" y="1949098"/>
                  <a:pt x="3592348" y="1949382"/>
                  <a:pt x="3590732" y="1949572"/>
                </a:cubicBezTo>
                <a:lnTo>
                  <a:pt x="3590732" y="1950330"/>
                </a:lnTo>
                <a:cubicBezTo>
                  <a:pt x="3593205" y="1952796"/>
                  <a:pt x="3592634" y="1944640"/>
                  <a:pt x="3590732" y="1947675"/>
                </a:cubicBezTo>
                <a:lnTo>
                  <a:pt x="3590162" y="1946295"/>
                </a:lnTo>
                <a:lnTo>
                  <a:pt x="3590162" y="1945589"/>
                </a:lnTo>
                <a:lnTo>
                  <a:pt x="3589810" y="1945441"/>
                </a:lnTo>
                <a:lnTo>
                  <a:pt x="3589401" y="1944451"/>
                </a:lnTo>
                <a:lnTo>
                  <a:pt x="3590162" y="1943882"/>
                </a:lnTo>
                <a:lnTo>
                  <a:pt x="3590922" y="1943313"/>
                </a:lnTo>
                <a:lnTo>
                  <a:pt x="3590922" y="1939488"/>
                </a:lnTo>
                <a:lnTo>
                  <a:pt x="3591303" y="1939709"/>
                </a:lnTo>
                <a:lnTo>
                  <a:pt x="3590922" y="1939253"/>
                </a:lnTo>
                <a:lnTo>
                  <a:pt x="3590922" y="1938571"/>
                </a:lnTo>
                <a:cubicBezTo>
                  <a:pt x="3589401" y="1939899"/>
                  <a:pt x="3589972" y="1938571"/>
                  <a:pt x="3590922" y="1937433"/>
                </a:cubicBezTo>
                <a:cubicBezTo>
                  <a:pt x="3590428" y="1937585"/>
                  <a:pt x="3589896" y="1937585"/>
                  <a:pt x="3589401" y="1937433"/>
                </a:cubicBezTo>
                <a:close/>
                <a:moveTo>
                  <a:pt x="1266255" y="1937244"/>
                </a:moveTo>
                <a:cubicBezTo>
                  <a:pt x="1262261" y="1940278"/>
                  <a:pt x="1257507" y="1953555"/>
                  <a:pt x="1266255" y="1953555"/>
                </a:cubicBezTo>
                <a:lnTo>
                  <a:pt x="1266255" y="1953744"/>
                </a:lnTo>
                <a:cubicBezTo>
                  <a:pt x="1266255" y="1949003"/>
                  <a:pt x="1278235" y="1938571"/>
                  <a:pt x="1266255" y="1937244"/>
                </a:cubicBezTo>
                <a:close/>
                <a:moveTo>
                  <a:pt x="592719" y="1937054"/>
                </a:moveTo>
                <a:cubicBezTo>
                  <a:pt x="587775" y="1958676"/>
                  <a:pt x="608312" y="1938192"/>
                  <a:pt x="592719" y="1937054"/>
                </a:cubicBezTo>
                <a:close/>
                <a:moveTo>
                  <a:pt x="535672" y="1936106"/>
                </a:moveTo>
                <a:cubicBezTo>
                  <a:pt x="530728" y="1957727"/>
                  <a:pt x="551455" y="1937244"/>
                  <a:pt x="535672" y="1936106"/>
                </a:cubicBezTo>
                <a:close/>
                <a:moveTo>
                  <a:pt x="691220" y="1935347"/>
                </a:moveTo>
                <a:cubicBezTo>
                  <a:pt x="683975" y="1935233"/>
                  <a:pt x="678016" y="1941018"/>
                  <a:pt x="677909" y="1948244"/>
                </a:cubicBezTo>
                <a:lnTo>
                  <a:pt x="678099" y="1948244"/>
                </a:lnTo>
                <a:cubicBezTo>
                  <a:pt x="677995" y="1955470"/>
                  <a:pt x="683783" y="1961407"/>
                  <a:pt x="691028" y="1961521"/>
                </a:cubicBezTo>
                <a:cubicBezTo>
                  <a:pt x="698275" y="1961616"/>
                  <a:pt x="704233" y="1955850"/>
                  <a:pt x="704339" y="1948623"/>
                </a:cubicBezTo>
                <a:cubicBezTo>
                  <a:pt x="704444" y="1941397"/>
                  <a:pt x="698655" y="1935461"/>
                  <a:pt x="691409" y="1935347"/>
                </a:cubicBezTo>
                <a:cubicBezTo>
                  <a:pt x="691346" y="1935347"/>
                  <a:pt x="691283" y="1935347"/>
                  <a:pt x="691220" y="1935347"/>
                </a:cubicBezTo>
                <a:close/>
                <a:moveTo>
                  <a:pt x="1887307" y="1935157"/>
                </a:moveTo>
                <a:cubicBezTo>
                  <a:pt x="1884074" y="1938192"/>
                  <a:pt x="1885025" y="1945589"/>
                  <a:pt x="1885025" y="1951848"/>
                </a:cubicBezTo>
                <a:cubicBezTo>
                  <a:pt x="1890536" y="1955774"/>
                  <a:pt x="1897330" y="1957462"/>
                  <a:pt x="1904041" y="1956589"/>
                </a:cubicBezTo>
                <a:cubicBezTo>
                  <a:pt x="1902900" y="1945020"/>
                  <a:pt x="1901569" y="1933640"/>
                  <a:pt x="1887307" y="1935157"/>
                </a:cubicBezTo>
                <a:close/>
                <a:moveTo>
                  <a:pt x="1237351" y="1932881"/>
                </a:moveTo>
                <a:cubicBezTo>
                  <a:pt x="1232977" y="1937623"/>
                  <a:pt x="1224991" y="1950141"/>
                  <a:pt x="1237351" y="1951848"/>
                </a:cubicBezTo>
                <a:cubicBezTo>
                  <a:pt x="1237921" y="1945020"/>
                  <a:pt x="1248000" y="1936106"/>
                  <a:pt x="1237541" y="1932881"/>
                </a:cubicBezTo>
                <a:close/>
                <a:moveTo>
                  <a:pt x="1826077" y="1931364"/>
                </a:moveTo>
                <a:cubicBezTo>
                  <a:pt x="1821132" y="1952986"/>
                  <a:pt x="1841669" y="1931364"/>
                  <a:pt x="1826077" y="1931364"/>
                </a:cubicBezTo>
                <a:close/>
                <a:moveTo>
                  <a:pt x="3549682" y="1928471"/>
                </a:moveTo>
                <a:cubicBezTo>
                  <a:pt x="3545855" y="1928471"/>
                  <a:pt x="3541957" y="1934304"/>
                  <a:pt x="3541672" y="1945968"/>
                </a:cubicBezTo>
                <a:lnTo>
                  <a:pt x="3557265" y="1945968"/>
                </a:lnTo>
                <a:cubicBezTo>
                  <a:pt x="3557265" y="1934304"/>
                  <a:pt x="3553509" y="1928471"/>
                  <a:pt x="3549682" y="1928471"/>
                </a:cubicBezTo>
                <a:close/>
                <a:moveTo>
                  <a:pt x="4075442" y="1926622"/>
                </a:moveTo>
                <a:lnTo>
                  <a:pt x="4069547" y="1928898"/>
                </a:lnTo>
                <a:lnTo>
                  <a:pt x="4063652" y="1931174"/>
                </a:lnTo>
                <a:lnTo>
                  <a:pt x="4065364" y="1931174"/>
                </a:lnTo>
                <a:lnTo>
                  <a:pt x="4072780" y="1931174"/>
                </a:lnTo>
                <a:lnTo>
                  <a:pt x="4074111" y="1928709"/>
                </a:lnTo>
                <a:close/>
                <a:moveTo>
                  <a:pt x="2847219" y="1926622"/>
                </a:moveTo>
                <a:cubicBezTo>
                  <a:pt x="2829725" y="1934209"/>
                  <a:pt x="2867566" y="1939709"/>
                  <a:pt x="2847219" y="1926622"/>
                </a:cubicBezTo>
                <a:close/>
                <a:moveTo>
                  <a:pt x="2957320" y="1926243"/>
                </a:moveTo>
                <a:cubicBezTo>
                  <a:pt x="2936973" y="1939330"/>
                  <a:pt x="2974624" y="1933830"/>
                  <a:pt x="2957320" y="1926243"/>
                </a:cubicBezTo>
                <a:close/>
                <a:moveTo>
                  <a:pt x="722596" y="1925674"/>
                </a:moveTo>
                <a:cubicBezTo>
                  <a:pt x="717652" y="1947485"/>
                  <a:pt x="738379" y="1926812"/>
                  <a:pt x="722596" y="1925674"/>
                </a:cubicBezTo>
                <a:close/>
                <a:moveTo>
                  <a:pt x="111622" y="1925295"/>
                </a:moveTo>
                <a:cubicBezTo>
                  <a:pt x="94508" y="1941606"/>
                  <a:pt x="130638" y="1934019"/>
                  <a:pt x="111622" y="1925295"/>
                </a:cubicBezTo>
                <a:close/>
                <a:moveTo>
                  <a:pt x="1780249" y="1923208"/>
                </a:moveTo>
                <a:cubicBezTo>
                  <a:pt x="1765987" y="1927191"/>
                  <a:pt x="1764276" y="1943882"/>
                  <a:pt x="1746971" y="1944640"/>
                </a:cubicBezTo>
                <a:cubicBezTo>
                  <a:pt x="1746971" y="1951848"/>
                  <a:pt x="1745450" y="1960383"/>
                  <a:pt x="1754007" y="1959055"/>
                </a:cubicBezTo>
                <a:cubicBezTo>
                  <a:pt x="1762754" y="1948623"/>
                  <a:pt x="1783481" y="1937623"/>
                  <a:pt x="1780249" y="1923208"/>
                </a:cubicBezTo>
                <a:close/>
                <a:moveTo>
                  <a:pt x="565996" y="1921913"/>
                </a:moveTo>
                <a:cubicBezTo>
                  <a:pt x="566371" y="1921336"/>
                  <a:pt x="565289" y="1922118"/>
                  <a:pt x="561343" y="1925674"/>
                </a:cubicBezTo>
                <a:cubicBezTo>
                  <a:pt x="550647" y="1937623"/>
                  <a:pt x="564873" y="1923647"/>
                  <a:pt x="565996" y="1921913"/>
                </a:cubicBezTo>
                <a:close/>
                <a:moveTo>
                  <a:pt x="3118594" y="1921723"/>
                </a:moveTo>
                <a:cubicBezTo>
                  <a:pt x="3119691" y="1923457"/>
                  <a:pt x="3134024" y="1937433"/>
                  <a:pt x="3123327" y="1925484"/>
                </a:cubicBezTo>
                <a:cubicBezTo>
                  <a:pt x="3119334" y="1921928"/>
                  <a:pt x="3118229" y="1921146"/>
                  <a:pt x="3118594" y="1921723"/>
                </a:cubicBezTo>
                <a:close/>
                <a:moveTo>
                  <a:pt x="3180754" y="1920932"/>
                </a:moveTo>
                <a:cubicBezTo>
                  <a:pt x="3177141" y="1940089"/>
                  <a:pt x="3194636" y="1923208"/>
                  <a:pt x="3182085" y="1920932"/>
                </a:cubicBezTo>
                <a:close/>
                <a:moveTo>
                  <a:pt x="4024100" y="1920743"/>
                </a:moveTo>
                <a:lnTo>
                  <a:pt x="4025548" y="1928329"/>
                </a:lnTo>
                <a:lnTo>
                  <a:pt x="4025510" y="1928329"/>
                </a:lnTo>
                <a:lnTo>
                  <a:pt x="4024290" y="1924157"/>
                </a:lnTo>
                <a:lnTo>
                  <a:pt x="4021628" y="1925864"/>
                </a:lnTo>
                <a:lnTo>
                  <a:pt x="4018966" y="1927381"/>
                </a:lnTo>
                <a:lnTo>
                  <a:pt x="4018015" y="1926243"/>
                </a:lnTo>
                <a:lnTo>
                  <a:pt x="4017064" y="1924915"/>
                </a:lnTo>
                <a:lnTo>
                  <a:pt x="4017064" y="1926622"/>
                </a:lnTo>
                <a:lnTo>
                  <a:pt x="4017064" y="1928329"/>
                </a:lnTo>
                <a:lnTo>
                  <a:pt x="4020677" y="1928329"/>
                </a:lnTo>
                <a:cubicBezTo>
                  <a:pt x="4022217" y="1927855"/>
                  <a:pt x="4023891" y="1927855"/>
                  <a:pt x="4025431" y="1928329"/>
                </a:cubicBezTo>
                <a:lnTo>
                  <a:pt x="4025510" y="1928329"/>
                </a:lnTo>
                <a:lnTo>
                  <a:pt x="4025621" y="1928709"/>
                </a:lnTo>
                <a:lnTo>
                  <a:pt x="4025548" y="1928329"/>
                </a:lnTo>
                <a:lnTo>
                  <a:pt x="4026762" y="1928329"/>
                </a:lnTo>
                <a:cubicBezTo>
                  <a:pt x="4027276" y="1935973"/>
                  <a:pt x="4031649" y="1942820"/>
                  <a:pt x="4038362" y="1946537"/>
                </a:cubicBezTo>
                <a:lnTo>
                  <a:pt x="4039883" y="1946727"/>
                </a:lnTo>
                <a:cubicBezTo>
                  <a:pt x="4038172" y="1934588"/>
                  <a:pt x="4034368" y="1924346"/>
                  <a:pt x="4024100" y="1920743"/>
                </a:cubicBezTo>
                <a:close/>
                <a:moveTo>
                  <a:pt x="85380" y="1920174"/>
                </a:moveTo>
                <a:cubicBezTo>
                  <a:pt x="80246" y="1941795"/>
                  <a:pt x="100973" y="1920174"/>
                  <a:pt x="85380" y="1920174"/>
                </a:cubicBezTo>
                <a:close/>
                <a:moveTo>
                  <a:pt x="3586549" y="1919984"/>
                </a:moveTo>
                <a:cubicBezTo>
                  <a:pt x="3585959" y="1920667"/>
                  <a:pt x="3585883" y="1921672"/>
                  <a:pt x="3586359" y="1922450"/>
                </a:cubicBezTo>
                <a:lnTo>
                  <a:pt x="3586549" y="1922829"/>
                </a:lnTo>
                <a:cubicBezTo>
                  <a:pt x="3586549" y="1922829"/>
                  <a:pt x="3588641" y="1921122"/>
                  <a:pt x="3586549" y="1919984"/>
                </a:cubicBezTo>
                <a:close/>
                <a:moveTo>
                  <a:pt x="4058518" y="1918087"/>
                </a:moveTo>
                <a:cubicBezTo>
                  <a:pt x="4057606" y="1918334"/>
                  <a:pt x="4057073" y="1919282"/>
                  <a:pt x="4057320" y="1920193"/>
                </a:cubicBezTo>
                <a:cubicBezTo>
                  <a:pt x="4057586" y="1921103"/>
                  <a:pt x="4058518" y="1921634"/>
                  <a:pt x="4059431" y="1921369"/>
                </a:cubicBezTo>
                <a:cubicBezTo>
                  <a:pt x="4060344" y="1921122"/>
                  <a:pt x="4060876" y="1920193"/>
                  <a:pt x="4060629" y="1919282"/>
                </a:cubicBezTo>
                <a:cubicBezTo>
                  <a:pt x="4060629" y="1919263"/>
                  <a:pt x="4060610" y="1919244"/>
                  <a:pt x="4060610" y="1919225"/>
                </a:cubicBezTo>
                <a:cubicBezTo>
                  <a:pt x="4060268" y="1918410"/>
                  <a:pt x="4059393" y="1917936"/>
                  <a:pt x="4058518" y="1918087"/>
                </a:cubicBezTo>
                <a:close/>
                <a:moveTo>
                  <a:pt x="3921282" y="1915982"/>
                </a:moveTo>
                <a:cubicBezTo>
                  <a:pt x="3921263" y="1915982"/>
                  <a:pt x="3921244" y="1916001"/>
                  <a:pt x="3921225" y="1916001"/>
                </a:cubicBezTo>
                <a:cubicBezTo>
                  <a:pt x="3920331" y="1916266"/>
                  <a:pt x="3919761" y="1917158"/>
                  <a:pt x="3919894" y="1918087"/>
                </a:cubicBezTo>
                <a:lnTo>
                  <a:pt x="3920084" y="1918087"/>
                </a:lnTo>
                <a:cubicBezTo>
                  <a:pt x="3920331" y="1918998"/>
                  <a:pt x="3921282" y="1919529"/>
                  <a:pt x="3922195" y="1919282"/>
                </a:cubicBezTo>
                <a:cubicBezTo>
                  <a:pt x="3923108" y="1919017"/>
                  <a:pt x="3923640" y="1918087"/>
                  <a:pt x="3923374" y="1917177"/>
                </a:cubicBezTo>
                <a:cubicBezTo>
                  <a:pt x="3923127" y="1916266"/>
                  <a:pt x="3922195" y="1915735"/>
                  <a:pt x="3921282" y="1915982"/>
                </a:cubicBezTo>
                <a:close/>
                <a:moveTo>
                  <a:pt x="2631771" y="1915622"/>
                </a:moveTo>
                <a:cubicBezTo>
                  <a:pt x="2626827" y="1937244"/>
                  <a:pt x="2647364" y="1916760"/>
                  <a:pt x="2631771" y="1915622"/>
                </a:cubicBezTo>
                <a:close/>
                <a:moveTo>
                  <a:pt x="1140941" y="1915622"/>
                </a:moveTo>
                <a:cubicBezTo>
                  <a:pt x="1135997" y="1937244"/>
                  <a:pt x="1156534" y="1916760"/>
                  <a:pt x="1140941" y="1915622"/>
                </a:cubicBezTo>
                <a:close/>
                <a:moveTo>
                  <a:pt x="304251" y="1915622"/>
                </a:moveTo>
                <a:cubicBezTo>
                  <a:pt x="299307" y="1937244"/>
                  <a:pt x="320034" y="1916760"/>
                  <a:pt x="304251" y="1915622"/>
                </a:cubicBezTo>
                <a:close/>
                <a:moveTo>
                  <a:pt x="2214567" y="1913968"/>
                </a:moveTo>
                <a:cubicBezTo>
                  <a:pt x="2212428" y="1913038"/>
                  <a:pt x="2209148" y="1913203"/>
                  <a:pt x="2203918" y="1915242"/>
                </a:cubicBezTo>
                <a:cubicBezTo>
                  <a:pt x="2200876" y="1926812"/>
                  <a:pt x="2218751" y="1944071"/>
                  <a:pt x="2224836" y="1930985"/>
                </a:cubicBezTo>
                <a:cubicBezTo>
                  <a:pt x="2217135" y="1929420"/>
                  <a:pt x="2220985" y="1916760"/>
                  <a:pt x="2214567" y="1913968"/>
                </a:cubicBezTo>
                <a:close/>
                <a:moveTo>
                  <a:pt x="1385103" y="1913156"/>
                </a:moveTo>
                <a:lnTo>
                  <a:pt x="1385103" y="1927381"/>
                </a:lnTo>
                <a:cubicBezTo>
                  <a:pt x="1392519" y="1928329"/>
                  <a:pt x="1392329" y="1920743"/>
                  <a:pt x="1392329" y="1913725"/>
                </a:cubicBezTo>
                <a:lnTo>
                  <a:pt x="1392329" y="1913156"/>
                </a:lnTo>
                <a:close/>
                <a:moveTo>
                  <a:pt x="3240464" y="1912397"/>
                </a:moveTo>
                <a:cubicBezTo>
                  <a:pt x="3242175" y="1913915"/>
                  <a:pt x="3240464" y="1914863"/>
                  <a:pt x="3241985" y="1916570"/>
                </a:cubicBezTo>
                <a:cubicBezTo>
                  <a:pt x="3238752" y="1922070"/>
                  <a:pt x="3241985" y="1928329"/>
                  <a:pt x="3238562" y="1934019"/>
                </a:cubicBezTo>
                <a:cubicBezTo>
                  <a:pt x="3239703" y="1938002"/>
                  <a:pt x="3238562" y="1941795"/>
                  <a:pt x="3238562" y="1945778"/>
                </a:cubicBezTo>
                <a:cubicBezTo>
                  <a:pt x="3237098" y="1948301"/>
                  <a:pt x="3236622" y="1951279"/>
                  <a:pt x="3237231" y="1954124"/>
                </a:cubicBezTo>
                <a:cubicBezTo>
                  <a:pt x="3237231" y="1954124"/>
                  <a:pt x="3238372" y="1954124"/>
                  <a:pt x="3238752" y="1954124"/>
                </a:cubicBezTo>
                <a:cubicBezTo>
                  <a:pt x="3241794" y="1963228"/>
                  <a:pt x="3235519" y="1971573"/>
                  <a:pt x="3238752" y="1980677"/>
                </a:cubicBezTo>
                <a:cubicBezTo>
                  <a:pt x="3238562" y="1982251"/>
                  <a:pt x="3238562" y="1983844"/>
                  <a:pt x="3238752" y="1985419"/>
                </a:cubicBezTo>
                <a:cubicBezTo>
                  <a:pt x="3237516" y="1986747"/>
                  <a:pt x="3237516" y="1989023"/>
                  <a:pt x="3237397" y="1990991"/>
                </a:cubicBezTo>
                <a:lnTo>
                  <a:pt x="3235683" y="1994075"/>
                </a:lnTo>
                <a:lnTo>
                  <a:pt x="3235329" y="1992057"/>
                </a:lnTo>
                <a:cubicBezTo>
                  <a:pt x="3235329" y="1993574"/>
                  <a:pt x="3236660" y="1994712"/>
                  <a:pt x="3235329" y="1994712"/>
                </a:cubicBezTo>
                <a:lnTo>
                  <a:pt x="3235683" y="1994075"/>
                </a:lnTo>
                <a:lnTo>
                  <a:pt x="3236660" y="1999643"/>
                </a:lnTo>
                <a:cubicBezTo>
                  <a:pt x="3237991" y="2001161"/>
                  <a:pt x="3235710" y="1999643"/>
                  <a:pt x="3235329" y="1999643"/>
                </a:cubicBezTo>
                <a:cubicBezTo>
                  <a:pt x="3234949" y="1999643"/>
                  <a:pt x="3233998" y="2004385"/>
                  <a:pt x="3235329" y="2007040"/>
                </a:cubicBezTo>
                <a:cubicBezTo>
                  <a:pt x="3233998" y="2007040"/>
                  <a:pt x="3235329" y="2008558"/>
                  <a:pt x="3233998" y="2009316"/>
                </a:cubicBezTo>
                <a:cubicBezTo>
                  <a:pt x="3235139" y="2013925"/>
                  <a:pt x="3235843" y="2018610"/>
                  <a:pt x="3236090" y="2023352"/>
                </a:cubicBezTo>
                <a:lnTo>
                  <a:pt x="3234188" y="2024300"/>
                </a:lnTo>
                <a:cubicBezTo>
                  <a:pt x="3230765" y="2026197"/>
                  <a:pt x="3225251" y="2029421"/>
                  <a:pt x="3219736" y="2033025"/>
                </a:cubicBezTo>
                <a:cubicBezTo>
                  <a:pt x="3219736" y="2030369"/>
                  <a:pt x="3219736" y="2027714"/>
                  <a:pt x="3219736" y="2025059"/>
                </a:cubicBezTo>
                <a:cubicBezTo>
                  <a:pt x="3215553" y="2019558"/>
                  <a:pt x="3219736" y="2014058"/>
                  <a:pt x="3217645" y="2009696"/>
                </a:cubicBezTo>
                <a:cubicBezTo>
                  <a:pt x="3215287" y="2012996"/>
                  <a:pt x="3214260" y="2017055"/>
                  <a:pt x="3214792" y="2021076"/>
                </a:cubicBezTo>
                <a:cubicBezTo>
                  <a:pt x="3213385" y="2026329"/>
                  <a:pt x="3212815" y="2031773"/>
                  <a:pt x="3213081" y="2037197"/>
                </a:cubicBezTo>
                <a:lnTo>
                  <a:pt x="3206616" y="2041370"/>
                </a:lnTo>
                <a:lnTo>
                  <a:pt x="3205665" y="2041370"/>
                </a:lnTo>
                <a:cubicBezTo>
                  <a:pt x="3205665" y="2039473"/>
                  <a:pt x="3205665" y="2037577"/>
                  <a:pt x="3205665" y="2035490"/>
                </a:cubicBezTo>
                <a:cubicBezTo>
                  <a:pt x="3205665" y="2037766"/>
                  <a:pt x="3204714" y="2036818"/>
                  <a:pt x="3202812" y="2037197"/>
                </a:cubicBezTo>
                <a:cubicBezTo>
                  <a:pt x="3203098" y="2039265"/>
                  <a:pt x="3203098" y="2041389"/>
                  <a:pt x="3202812" y="2043456"/>
                </a:cubicBezTo>
                <a:cubicBezTo>
                  <a:pt x="3198819" y="2034163"/>
                  <a:pt x="3202812" y="2025628"/>
                  <a:pt x="3199009" y="2016334"/>
                </a:cubicBezTo>
                <a:lnTo>
                  <a:pt x="3201671" y="2015006"/>
                </a:lnTo>
                <a:lnTo>
                  <a:pt x="3211940" y="2007609"/>
                </a:lnTo>
                <a:cubicBezTo>
                  <a:pt x="3211350" y="2006965"/>
                  <a:pt x="3211350" y="2005978"/>
                  <a:pt x="3211940" y="2005333"/>
                </a:cubicBezTo>
                <a:cubicBezTo>
                  <a:pt x="3212548" y="2004859"/>
                  <a:pt x="3213423" y="2004859"/>
                  <a:pt x="3214032" y="2005333"/>
                </a:cubicBezTo>
                <a:cubicBezTo>
                  <a:pt x="3214203" y="2005694"/>
                  <a:pt x="3214203" y="2006111"/>
                  <a:pt x="3214032" y="2006471"/>
                </a:cubicBezTo>
                <a:lnTo>
                  <a:pt x="3222969" y="2000212"/>
                </a:lnTo>
                <a:lnTo>
                  <a:pt x="3225631" y="1998316"/>
                </a:lnTo>
                <a:lnTo>
                  <a:pt x="3223920" y="1996229"/>
                </a:lnTo>
                <a:cubicBezTo>
                  <a:pt x="3223749" y="1995604"/>
                  <a:pt x="3223749" y="1994959"/>
                  <a:pt x="3223920" y="1994333"/>
                </a:cubicBezTo>
                <a:cubicBezTo>
                  <a:pt x="3223920" y="1989402"/>
                  <a:pt x="3225821" y="1984470"/>
                  <a:pt x="3225821" y="1979539"/>
                </a:cubicBezTo>
                <a:lnTo>
                  <a:pt x="3228006" y="1989279"/>
                </a:lnTo>
                <a:lnTo>
                  <a:pt x="3227913" y="1989402"/>
                </a:lnTo>
                <a:cubicBezTo>
                  <a:pt x="3228560" y="1990843"/>
                  <a:pt x="3228940" y="1992379"/>
                  <a:pt x="3229054" y="1993953"/>
                </a:cubicBezTo>
                <a:lnTo>
                  <a:pt x="3228006" y="1989279"/>
                </a:lnTo>
                <a:lnTo>
                  <a:pt x="3229054" y="1987884"/>
                </a:lnTo>
                <a:cubicBezTo>
                  <a:pt x="3230195" y="1987505"/>
                  <a:pt x="3229054" y="1984660"/>
                  <a:pt x="3227533" y="1982953"/>
                </a:cubicBezTo>
                <a:cubicBezTo>
                  <a:pt x="3229434" y="1981625"/>
                  <a:pt x="3227533" y="1979918"/>
                  <a:pt x="3227533" y="1978780"/>
                </a:cubicBezTo>
                <a:cubicBezTo>
                  <a:pt x="3226240" y="1970283"/>
                  <a:pt x="3226886" y="1961578"/>
                  <a:pt x="3229434" y="1953365"/>
                </a:cubicBezTo>
                <a:cubicBezTo>
                  <a:pt x="3229396" y="1949648"/>
                  <a:pt x="3229853" y="1945949"/>
                  <a:pt x="3230765" y="1942365"/>
                </a:cubicBezTo>
                <a:lnTo>
                  <a:pt x="3231907" y="1942365"/>
                </a:lnTo>
                <a:cubicBezTo>
                  <a:pt x="3231545" y="1934038"/>
                  <a:pt x="3234645" y="1925939"/>
                  <a:pt x="3240464" y="1919984"/>
                </a:cubicBezTo>
                <a:cubicBezTo>
                  <a:pt x="3239722" y="1917518"/>
                  <a:pt x="3239722" y="1914863"/>
                  <a:pt x="3240464" y="1912397"/>
                </a:cubicBezTo>
                <a:close/>
                <a:moveTo>
                  <a:pt x="4089894" y="1911639"/>
                </a:moveTo>
                <a:cubicBezTo>
                  <a:pt x="4089095" y="1911885"/>
                  <a:pt x="4088620" y="1912720"/>
                  <a:pt x="4088867" y="1913516"/>
                </a:cubicBezTo>
                <a:cubicBezTo>
                  <a:pt x="4088886" y="1913592"/>
                  <a:pt x="4088905" y="1913668"/>
                  <a:pt x="4088943" y="1913725"/>
                </a:cubicBezTo>
                <a:cubicBezTo>
                  <a:pt x="4089191" y="1914446"/>
                  <a:pt x="4089894" y="1914901"/>
                  <a:pt x="4090655" y="1914863"/>
                </a:cubicBezTo>
                <a:lnTo>
                  <a:pt x="4088183" y="1916191"/>
                </a:lnTo>
                <a:lnTo>
                  <a:pt x="4089514" y="1920363"/>
                </a:lnTo>
                <a:lnTo>
                  <a:pt x="4093507" y="1922450"/>
                </a:lnTo>
                <a:lnTo>
                  <a:pt x="4093697" y="1922511"/>
                </a:lnTo>
                <a:lnTo>
                  <a:pt x="4093697" y="1922829"/>
                </a:lnTo>
                <a:lnTo>
                  <a:pt x="4095599" y="1924157"/>
                </a:lnTo>
                <a:lnTo>
                  <a:pt x="4097691" y="1925484"/>
                </a:lnTo>
                <a:lnTo>
                  <a:pt x="4098832" y="1924157"/>
                </a:lnTo>
                <a:lnTo>
                  <a:pt x="4093697" y="1922511"/>
                </a:lnTo>
                <a:lnTo>
                  <a:pt x="4093697" y="1918467"/>
                </a:lnTo>
                <a:lnTo>
                  <a:pt x="4093697" y="1914104"/>
                </a:lnTo>
                <a:lnTo>
                  <a:pt x="4091986" y="1914104"/>
                </a:lnTo>
                <a:cubicBezTo>
                  <a:pt x="4092214" y="1913687"/>
                  <a:pt x="4092214" y="1913194"/>
                  <a:pt x="4091986" y="1912777"/>
                </a:cubicBezTo>
                <a:cubicBezTo>
                  <a:pt x="4091720" y="1911904"/>
                  <a:pt x="4090788" y="1911392"/>
                  <a:pt x="4089894" y="1911639"/>
                </a:cubicBezTo>
                <a:close/>
                <a:moveTo>
                  <a:pt x="158615" y="1911639"/>
                </a:moveTo>
                <a:lnTo>
                  <a:pt x="146094" y="1913150"/>
                </a:lnTo>
                <a:lnTo>
                  <a:pt x="146040" y="1912966"/>
                </a:lnTo>
                <a:lnTo>
                  <a:pt x="146040" y="1913156"/>
                </a:lnTo>
                <a:lnTo>
                  <a:pt x="146094" y="1913150"/>
                </a:lnTo>
                <a:lnTo>
                  <a:pt x="148322" y="1920838"/>
                </a:lnTo>
                <a:cubicBezTo>
                  <a:pt x="150509" y="1924821"/>
                  <a:pt x="154027" y="1930037"/>
                  <a:pt x="158591" y="1936106"/>
                </a:cubicBezTo>
                <a:cubicBezTo>
                  <a:pt x="172488" y="1954010"/>
                  <a:pt x="187475" y="1971061"/>
                  <a:pt x="203468" y="1987125"/>
                </a:cubicBezTo>
                <a:lnTo>
                  <a:pt x="195291" y="1987125"/>
                </a:lnTo>
                <a:lnTo>
                  <a:pt x="195291" y="1997557"/>
                </a:lnTo>
                <a:lnTo>
                  <a:pt x="205750" y="1997557"/>
                </a:lnTo>
                <a:lnTo>
                  <a:pt x="205750" y="1988453"/>
                </a:lnTo>
                <a:lnTo>
                  <a:pt x="264318" y="2048577"/>
                </a:lnTo>
                <a:cubicBezTo>
                  <a:pt x="262584" y="2046756"/>
                  <a:pt x="260429" y="2045391"/>
                  <a:pt x="258043" y="2044594"/>
                </a:cubicBezTo>
                <a:cubicBezTo>
                  <a:pt x="257218" y="2051631"/>
                  <a:pt x="261654" y="2058231"/>
                  <a:pt x="268502" y="2060147"/>
                </a:cubicBezTo>
                <a:cubicBezTo>
                  <a:pt x="268863" y="2056581"/>
                  <a:pt x="267918" y="2053015"/>
                  <a:pt x="265839" y="2050094"/>
                </a:cubicBezTo>
                <a:lnTo>
                  <a:pt x="267170" y="2051422"/>
                </a:lnTo>
                <a:lnTo>
                  <a:pt x="237506" y="1994523"/>
                </a:lnTo>
                <a:cubicBezTo>
                  <a:pt x="223839" y="1966130"/>
                  <a:pt x="204413" y="1940885"/>
                  <a:pt x="180459" y="1920363"/>
                </a:cubicBezTo>
                <a:cubicBezTo>
                  <a:pt x="172568" y="1916096"/>
                  <a:pt x="164819" y="1913014"/>
                  <a:pt x="158615" y="1911639"/>
                </a:cubicBezTo>
                <a:close/>
                <a:moveTo>
                  <a:pt x="289419" y="1910121"/>
                </a:moveTo>
                <a:lnTo>
                  <a:pt x="288658" y="1911449"/>
                </a:lnTo>
                <a:cubicBezTo>
                  <a:pt x="274777" y="1909742"/>
                  <a:pt x="275157" y="1922260"/>
                  <a:pt x="272875" y="1932312"/>
                </a:cubicBezTo>
                <a:cubicBezTo>
                  <a:pt x="278559" y="1932236"/>
                  <a:pt x="284111" y="1934038"/>
                  <a:pt x="288658" y="1937433"/>
                </a:cubicBezTo>
                <a:cubicBezTo>
                  <a:pt x="296422" y="1930378"/>
                  <a:pt x="296983" y="1918391"/>
                  <a:pt x="289909" y="1910633"/>
                </a:cubicBezTo>
                <a:cubicBezTo>
                  <a:pt x="289750" y="1910463"/>
                  <a:pt x="289586" y="1910292"/>
                  <a:pt x="289419" y="1910121"/>
                </a:cubicBezTo>
                <a:close/>
                <a:moveTo>
                  <a:pt x="3922746" y="1909173"/>
                </a:moveTo>
                <a:cubicBezTo>
                  <a:pt x="3922024" y="1909306"/>
                  <a:pt x="3921548" y="1910008"/>
                  <a:pt x="3921681" y="1910728"/>
                </a:cubicBezTo>
                <a:cubicBezTo>
                  <a:pt x="3921700" y="1910842"/>
                  <a:pt x="3921738" y="1910956"/>
                  <a:pt x="3921796" y="1911070"/>
                </a:cubicBezTo>
                <a:cubicBezTo>
                  <a:pt x="3922062" y="1911942"/>
                  <a:pt x="3922993" y="1912454"/>
                  <a:pt x="3923887" y="1912208"/>
                </a:cubicBezTo>
                <a:cubicBezTo>
                  <a:pt x="3924458" y="1911582"/>
                  <a:pt x="3924534" y="1910652"/>
                  <a:pt x="3924077" y="1909932"/>
                </a:cubicBezTo>
                <a:lnTo>
                  <a:pt x="3924838" y="1909173"/>
                </a:lnTo>
                <a:cubicBezTo>
                  <a:pt x="3924229" y="1908699"/>
                  <a:pt x="3923355" y="1908699"/>
                  <a:pt x="3922746" y="1909173"/>
                </a:cubicBezTo>
                <a:close/>
                <a:moveTo>
                  <a:pt x="1473526" y="1909173"/>
                </a:moveTo>
                <a:cubicBezTo>
                  <a:pt x="1466279" y="1909173"/>
                  <a:pt x="1460405" y="1915034"/>
                  <a:pt x="1460405" y="1922260"/>
                </a:cubicBezTo>
                <a:cubicBezTo>
                  <a:pt x="1460405" y="1929486"/>
                  <a:pt x="1466279" y="1935347"/>
                  <a:pt x="1473526" y="1935347"/>
                </a:cubicBezTo>
                <a:cubicBezTo>
                  <a:pt x="1480759" y="1935764"/>
                  <a:pt x="1486964" y="1930264"/>
                  <a:pt x="1487384" y="1923038"/>
                </a:cubicBezTo>
                <a:cubicBezTo>
                  <a:pt x="1487399" y="1922772"/>
                  <a:pt x="1487407" y="1922525"/>
                  <a:pt x="1487407" y="1922260"/>
                </a:cubicBezTo>
                <a:lnTo>
                  <a:pt x="1486647" y="1922260"/>
                </a:lnTo>
                <a:cubicBezTo>
                  <a:pt x="1486647" y="1915034"/>
                  <a:pt x="1480773" y="1909173"/>
                  <a:pt x="1473526" y="1909173"/>
                </a:cubicBezTo>
                <a:close/>
                <a:moveTo>
                  <a:pt x="99173" y="1908684"/>
                </a:moveTo>
                <a:lnTo>
                  <a:pt x="93077" y="1913504"/>
                </a:lnTo>
                <a:lnTo>
                  <a:pt x="92606" y="1913346"/>
                </a:lnTo>
                <a:lnTo>
                  <a:pt x="92797" y="1913725"/>
                </a:lnTo>
                <a:lnTo>
                  <a:pt x="93077" y="1913504"/>
                </a:lnTo>
                <a:lnTo>
                  <a:pt x="114094" y="1920553"/>
                </a:lnTo>
                <a:cubicBezTo>
                  <a:pt x="121368" y="1913583"/>
                  <a:pt x="107998" y="1906826"/>
                  <a:pt x="99173" y="1908684"/>
                </a:cubicBezTo>
                <a:close/>
                <a:moveTo>
                  <a:pt x="3272220" y="1908225"/>
                </a:moveTo>
                <a:cubicBezTo>
                  <a:pt x="3272790" y="1910539"/>
                  <a:pt x="3272790" y="1912947"/>
                  <a:pt x="3272220" y="1915242"/>
                </a:cubicBezTo>
                <a:lnTo>
                  <a:pt x="3272410" y="1913915"/>
                </a:lnTo>
                <a:cubicBezTo>
                  <a:pt x="3272220" y="1911449"/>
                  <a:pt x="3270698" y="1908983"/>
                  <a:pt x="3272220" y="1908225"/>
                </a:cubicBezTo>
                <a:close/>
                <a:moveTo>
                  <a:pt x="3586169" y="1907656"/>
                </a:moveTo>
                <a:cubicBezTo>
                  <a:pt x="3586169" y="1906707"/>
                  <a:pt x="3584838" y="1908794"/>
                  <a:pt x="3584838" y="1909552"/>
                </a:cubicBezTo>
                <a:lnTo>
                  <a:pt x="3574759" y="1909173"/>
                </a:lnTo>
                <a:lnTo>
                  <a:pt x="3574759" y="1924726"/>
                </a:lnTo>
                <a:cubicBezTo>
                  <a:pt x="3583697" y="1924726"/>
                  <a:pt x="3586549" y="1919984"/>
                  <a:pt x="3585218" y="1910311"/>
                </a:cubicBezTo>
                <a:cubicBezTo>
                  <a:pt x="3585522" y="1910444"/>
                  <a:pt x="3585864" y="1910444"/>
                  <a:pt x="3586169" y="1910311"/>
                </a:cubicBezTo>
                <a:cubicBezTo>
                  <a:pt x="3586169" y="1909363"/>
                  <a:pt x="3586169" y="1908604"/>
                  <a:pt x="3586169" y="1907656"/>
                </a:cubicBezTo>
                <a:close/>
                <a:moveTo>
                  <a:pt x="3831661" y="1907466"/>
                </a:moveTo>
                <a:lnTo>
                  <a:pt x="3831661" y="1912208"/>
                </a:lnTo>
                <a:lnTo>
                  <a:pt x="3836605" y="1912208"/>
                </a:lnTo>
                <a:lnTo>
                  <a:pt x="3836605" y="1907466"/>
                </a:lnTo>
                <a:close/>
                <a:moveTo>
                  <a:pt x="1680533" y="1906456"/>
                </a:moveTo>
                <a:cubicBezTo>
                  <a:pt x="1681059" y="1908758"/>
                  <a:pt x="1695677" y="1922450"/>
                  <a:pt x="1686121" y="1909363"/>
                </a:cubicBezTo>
                <a:cubicBezTo>
                  <a:pt x="1681748" y="1906186"/>
                  <a:pt x="1680357" y="1905688"/>
                  <a:pt x="1680533" y="1906456"/>
                </a:cubicBezTo>
                <a:close/>
                <a:moveTo>
                  <a:pt x="3684670" y="1905569"/>
                </a:moveTo>
                <a:lnTo>
                  <a:pt x="3685621" y="1905569"/>
                </a:lnTo>
                <a:lnTo>
                  <a:pt x="3685621" y="1907276"/>
                </a:lnTo>
                <a:lnTo>
                  <a:pt x="3685964" y="1907466"/>
                </a:lnTo>
                <a:lnTo>
                  <a:pt x="3684670" y="1907466"/>
                </a:lnTo>
                <a:cubicBezTo>
                  <a:pt x="3684670" y="1906707"/>
                  <a:pt x="3684100" y="1905569"/>
                  <a:pt x="3684670" y="1905569"/>
                </a:cubicBezTo>
                <a:close/>
                <a:moveTo>
                  <a:pt x="1420615" y="1904858"/>
                </a:moveTo>
                <a:cubicBezTo>
                  <a:pt x="1416574" y="1904574"/>
                  <a:pt x="1413246" y="1905190"/>
                  <a:pt x="1409633" y="1908794"/>
                </a:cubicBezTo>
                <a:lnTo>
                  <a:pt x="1409633" y="1923019"/>
                </a:lnTo>
                <a:cubicBezTo>
                  <a:pt x="1417810" y="1925105"/>
                  <a:pt x="1426177" y="1930795"/>
                  <a:pt x="1435114" y="1925674"/>
                </a:cubicBezTo>
                <a:lnTo>
                  <a:pt x="1435875" y="1925295"/>
                </a:lnTo>
                <a:cubicBezTo>
                  <a:pt x="1437554" y="1919093"/>
                  <a:pt x="1437554" y="1912530"/>
                  <a:pt x="1435875" y="1906328"/>
                </a:cubicBezTo>
                <a:cubicBezTo>
                  <a:pt x="1429410" y="1906328"/>
                  <a:pt x="1424656" y="1905143"/>
                  <a:pt x="1420615" y="1904858"/>
                </a:cubicBezTo>
                <a:close/>
                <a:moveTo>
                  <a:pt x="2036770" y="1904621"/>
                </a:moveTo>
                <a:cubicBezTo>
                  <a:pt x="2034679" y="1915622"/>
                  <a:pt x="2018515" y="1908414"/>
                  <a:pt x="2020037" y="1920553"/>
                </a:cubicBezTo>
                <a:lnTo>
                  <a:pt x="2020987" y="1920363"/>
                </a:lnTo>
                <a:cubicBezTo>
                  <a:pt x="2035820" y="1927571"/>
                  <a:pt x="2052363" y="1911070"/>
                  <a:pt x="2036770" y="1904621"/>
                </a:cubicBezTo>
                <a:close/>
                <a:moveTo>
                  <a:pt x="400400" y="1904174"/>
                </a:moveTo>
                <a:lnTo>
                  <a:pt x="395370" y="1906418"/>
                </a:lnTo>
                <a:lnTo>
                  <a:pt x="395146" y="1905949"/>
                </a:lnTo>
                <a:lnTo>
                  <a:pt x="395146" y="1906518"/>
                </a:lnTo>
                <a:lnTo>
                  <a:pt x="395370" y="1906418"/>
                </a:lnTo>
                <a:lnTo>
                  <a:pt x="400955" y="1918147"/>
                </a:lnTo>
                <a:cubicBezTo>
                  <a:pt x="404314" y="1921174"/>
                  <a:pt x="408830" y="1922924"/>
                  <a:pt x="413707" y="1922677"/>
                </a:cubicBezTo>
                <a:cubicBezTo>
                  <a:pt x="413859" y="1922658"/>
                  <a:pt x="414010" y="1922658"/>
                  <a:pt x="414162" y="1922639"/>
                </a:cubicBezTo>
                <a:cubicBezTo>
                  <a:pt x="416641" y="1918334"/>
                  <a:pt x="417453" y="1913270"/>
                  <a:pt x="416444" y="1908414"/>
                </a:cubicBezTo>
                <a:cubicBezTo>
                  <a:pt x="408315" y="1910975"/>
                  <a:pt x="404999" y="1904467"/>
                  <a:pt x="400400" y="1904174"/>
                </a:cubicBezTo>
                <a:close/>
                <a:moveTo>
                  <a:pt x="3583293" y="1903996"/>
                </a:moveTo>
                <a:lnTo>
                  <a:pt x="3583316" y="1904014"/>
                </a:lnTo>
                <a:lnTo>
                  <a:pt x="3583316" y="1904052"/>
                </a:lnTo>
                <a:close/>
                <a:moveTo>
                  <a:pt x="3051257" y="1903862"/>
                </a:moveTo>
                <a:cubicBezTo>
                  <a:pt x="3045553" y="1931553"/>
                  <a:pt x="3067040" y="1910121"/>
                  <a:pt x="3051257" y="1903862"/>
                </a:cubicBezTo>
                <a:close/>
                <a:moveTo>
                  <a:pt x="1339037" y="1902834"/>
                </a:moveTo>
                <a:cubicBezTo>
                  <a:pt x="1333868" y="1904728"/>
                  <a:pt x="1332763" y="1914436"/>
                  <a:pt x="1336042" y="1918277"/>
                </a:cubicBezTo>
                <a:cubicBezTo>
                  <a:pt x="1332528" y="1921255"/>
                  <a:pt x="1331237" y="1926091"/>
                  <a:pt x="1332810" y="1930416"/>
                </a:cubicBezTo>
                <a:cubicBezTo>
                  <a:pt x="1338895" y="1935916"/>
                  <a:pt x="1348593" y="1930416"/>
                  <a:pt x="1354297" y="1927950"/>
                </a:cubicBezTo>
                <a:cubicBezTo>
                  <a:pt x="1356199" y="1921312"/>
                  <a:pt x="1350875" y="1921881"/>
                  <a:pt x="1351825" y="1916001"/>
                </a:cubicBezTo>
                <a:cubicBezTo>
                  <a:pt x="1348351" y="1915603"/>
                  <a:pt x="1344841" y="1915603"/>
                  <a:pt x="1341367" y="1916001"/>
                </a:cubicBezTo>
                <a:cubicBezTo>
                  <a:pt x="1343268" y="1912397"/>
                  <a:pt x="1346691" y="1910501"/>
                  <a:pt x="1345550" y="1904052"/>
                </a:cubicBezTo>
                <a:cubicBezTo>
                  <a:pt x="1342936" y="1902440"/>
                  <a:pt x="1340761" y="1902203"/>
                  <a:pt x="1339037" y="1902834"/>
                </a:cubicBezTo>
                <a:close/>
                <a:moveTo>
                  <a:pt x="3686191" y="1902345"/>
                </a:moveTo>
                <a:cubicBezTo>
                  <a:pt x="3687789" y="1901036"/>
                  <a:pt x="3690108" y="1901036"/>
                  <a:pt x="3691706" y="1902345"/>
                </a:cubicBezTo>
                <a:cubicBezTo>
                  <a:pt x="3693512" y="1904185"/>
                  <a:pt x="3693512" y="1907144"/>
                  <a:pt x="3691706" y="1908983"/>
                </a:cubicBezTo>
                <a:cubicBezTo>
                  <a:pt x="3690660" y="1909344"/>
                  <a:pt x="3689519" y="1909344"/>
                  <a:pt x="3688473" y="1908983"/>
                </a:cubicBezTo>
                <a:lnTo>
                  <a:pt x="3688473" y="1906499"/>
                </a:lnTo>
                <a:lnTo>
                  <a:pt x="3688758" y="1906067"/>
                </a:lnTo>
                <a:cubicBezTo>
                  <a:pt x="3689043" y="1905332"/>
                  <a:pt x="3689043" y="1904906"/>
                  <a:pt x="3688473" y="1905759"/>
                </a:cubicBezTo>
                <a:lnTo>
                  <a:pt x="3688473" y="1906499"/>
                </a:lnTo>
                <a:lnTo>
                  <a:pt x="3687332" y="1908225"/>
                </a:lnTo>
                <a:lnTo>
                  <a:pt x="3685964" y="1907466"/>
                </a:lnTo>
                <a:lnTo>
                  <a:pt x="3686191" y="1907466"/>
                </a:lnTo>
                <a:cubicBezTo>
                  <a:pt x="3685716" y="1907049"/>
                  <a:pt x="3685678" y="1906328"/>
                  <a:pt x="3686096" y="1905854"/>
                </a:cubicBezTo>
                <a:cubicBezTo>
                  <a:pt x="3686115" y="1905816"/>
                  <a:pt x="3686153" y="1905797"/>
                  <a:pt x="3686191" y="1905759"/>
                </a:cubicBezTo>
                <a:cubicBezTo>
                  <a:pt x="3686191" y="1905759"/>
                  <a:pt x="3687332" y="1905190"/>
                  <a:pt x="3685811" y="1905569"/>
                </a:cubicBezTo>
                <a:lnTo>
                  <a:pt x="3685621" y="1905569"/>
                </a:lnTo>
                <a:lnTo>
                  <a:pt x="3685621" y="1903293"/>
                </a:lnTo>
                <a:cubicBezTo>
                  <a:pt x="3683529" y="1903104"/>
                  <a:pt x="3685050" y="1903104"/>
                  <a:pt x="3686191" y="1902345"/>
                </a:cubicBezTo>
                <a:close/>
                <a:moveTo>
                  <a:pt x="4128306" y="1902155"/>
                </a:moveTo>
                <a:cubicBezTo>
                  <a:pt x="4127754" y="1902743"/>
                  <a:pt x="4127754" y="1903654"/>
                  <a:pt x="4128306" y="1904242"/>
                </a:cubicBezTo>
                <a:cubicBezTo>
                  <a:pt x="4128439" y="1904963"/>
                  <a:pt x="4129143" y="1905437"/>
                  <a:pt x="4129865" y="1905304"/>
                </a:cubicBezTo>
                <a:cubicBezTo>
                  <a:pt x="4129979" y="1905285"/>
                  <a:pt x="4130093" y="1905247"/>
                  <a:pt x="4130207" y="1905190"/>
                </a:cubicBezTo>
                <a:cubicBezTo>
                  <a:pt x="4130892" y="1904697"/>
                  <a:pt x="4131025" y="1903749"/>
                  <a:pt x="4130531" y="1903066"/>
                </a:cubicBezTo>
                <a:cubicBezTo>
                  <a:pt x="4130493" y="1903009"/>
                  <a:pt x="4130436" y="1902971"/>
                  <a:pt x="4130398" y="1902914"/>
                </a:cubicBezTo>
                <a:lnTo>
                  <a:pt x="4130398" y="1903293"/>
                </a:lnTo>
                <a:cubicBezTo>
                  <a:pt x="4130055" y="1902478"/>
                  <a:pt x="4129181" y="1902004"/>
                  <a:pt x="4128306" y="1902155"/>
                </a:cubicBezTo>
                <a:close/>
                <a:moveTo>
                  <a:pt x="3635466" y="1901918"/>
                </a:moveTo>
                <a:cubicBezTo>
                  <a:pt x="3633708" y="1900638"/>
                  <a:pt x="3631236" y="1903293"/>
                  <a:pt x="3630475" y="1907276"/>
                </a:cubicBezTo>
                <a:lnTo>
                  <a:pt x="3630285" y="1908225"/>
                </a:lnTo>
                <a:cubicBezTo>
                  <a:pt x="3629848" y="1912189"/>
                  <a:pt x="3631426" y="1916096"/>
                  <a:pt x="3634469" y="1918656"/>
                </a:cubicBezTo>
                <a:lnTo>
                  <a:pt x="3636180" y="1920174"/>
                </a:lnTo>
                <a:cubicBezTo>
                  <a:pt x="3638271" y="1908415"/>
                  <a:pt x="3637225" y="1903199"/>
                  <a:pt x="3635466" y="1901918"/>
                </a:cubicBezTo>
                <a:close/>
                <a:moveTo>
                  <a:pt x="3585598" y="1901017"/>
                </a:moveTo>
                <a:cubicBezTo>
                  <a:pt x="3584647" y="1900828"/>
                  <a:pt x="3585598" y="1901017"/>
                  <a:pt x="3585598" y="1902914"/>
                </a:cubicBezTo>
                <a:cubicBezTo>
                  <a:pt x="3585598" y="1904811"/>
                  <a:pt x="3583316" y="1902914"/>
                  <a:pt x="3584077" y="1904242"/>
                </a:cubicBezTo>
                <a:lnTo>
                  <a:pt x="3586458" y="1904790"/>
                </a:lnTo>
                <a:lnTo>
                  <a:pt x="3586549" y="1905190"/>
                </a:lnTo>
                <a:lnTo>
                  <a:pt x="3586549" y="1904811"/>
                </a:lnTo>
                <a:lnTo>
                  <a:pt x="3586458" y="1904790"/>
                </a:lnTo>
                <a:close/>
                <a:moveTo>
                  <a:pt x="1863537" y="1900069"/>
                </a:moveTo>
                <a:lnTo>
                  <a:pt x="1863537" y="1915622"/>
                </a:lnTo>
                <a:lnTo>
                  <a:pt x="1863537" y="1936106"/>
                </a:lnTo>
                <a:cubicBezTo>
                  <a:pt x="1873235" y="1931174"/>
                  <a:pt x="1881032" y="1951848"/>
                  <a:pt x="1884455" y="1936106"/>
                </a:cubicBezTo>
                <a:cubicBezTo>
                  <a:pt x="1875485" y="1931648"/>
                  <a:pt x="1868162" y="1924479"/>
                  <a:pt x="1863537" y="1915622"/>
                </a:cubicBezTo>
                <a:cubicBezTo>
                  <a:pt x="1882553" y="1920174"/>
                  <a:pt x="1872665" y="1898552"/>
                  <a:pt x="1863537" y="1900069"/>
                </a:cubicBezTo>
                <a:close/>
                <a:moveTo>
                  <a:pt x="3879771" y="1899690"/>
                </a:moveTo>
                <a:lnTo>
                  <a:pt x="3890230" y="1914294"/>
                </a:lnTo>
                <a:lnTo>
                  <a:pt x="3900688" y="1928709"/>
                </a:lnTo>
                <a:lnTo>
                  <a:pt x="3890610" y="1936675"/>
                </a:lnTo>
                <a:cubicBezTo>
                  <a:pt x="3886997" y="1929847"/>
                  <a:pt x="3878896" y="1926679"/>
                  <a:pt x="3871594" y="1929278"/>
                </a:cubicBezTo>
                <a:cubicBezTo>
                  <a:pt x="3871594" y="1926660"/>
                  <a:pt x="3872469" y="1924138"/>
                  <a:pt x="3874066" y="1922070"/>
                </a:cubicBezTo>
                <a:cubicBezTo>
                  <a:pt x="3869883" y="1923588"/>
                  <a:pt x="3859995" y="1919225"/>
                  <a:pt x="3859804" y="1924536"/>
                </a:cubicBezTo>
                <a:cubicBezTo>
                  <a:pt x="3871594" y="1931743"/>
                  <a:pt x="3878820" y="1932312"/>
                  <a:pt x="3885856" y="1940847"/>
                </a:cubicBezTo>
                <a:lnTo>
                  <a:pt x="3881482" y="1944261"/>
                </a:lnTo>
                <a:lnTo>
                  <a:pt x="3888518" y="1948244"/>
                </a:lnTo>
                <a:lnTo>
                  <a:pt x="3895554" y="1952037"/>
                </a:lnTo>
                <a:lnTo>
                  <a:pt x="3905632" y="1939899"/>
                </a:lnTo>
                <a:lnTo>
                  <a:pt x="3914760" y="1927950"/>
                </a:lnTo>
                <a:lnTo>
                  <a:pt x="3897265" y="1913915"/>
                </a:lnTo>
                <a:close/>
                <a:moveTo>
                  <a:pt x="1459834" y="1899690"/>
                </a:moveTo>
                <a:cubicBezTo>
                  <a:pt x="1454890" y="1921312"/>
                  <a:pt x="1475427" y="1899690"/>
                  <a:pt x="1459834" y="1899690"/>
                </a:cubicBezTo>
                <a:close/>
                <a:moveTo>
                  <a:pt x="142998" y="1899690"/>
                </a:moveTo>
                <a:cubicBezTo>
                  <a:pt x="122651" y="1912587"/>
                  <a:pt x="160302" y="1907276"/>
                  <a:pt x="142998" y="1899690"/>
                </a:cubicBezTo>
                <a:close/>
                <a:moveTo>
                  <a:pt x="3112868" y="1899500"/>
                </a:moveTo>
                <a:cubicBezTo>
                  <a:pt x="3107924" y="1921122"/>
                  <a:pt x="3128461" y="1899500"/>
                  <a:pt x="3112868" y="1899500"/>
                </a:cubicBezTo>
                <a:close/>
                <a:moveTo>
                  <a:pt x="54005" y="1899310"/>
                </a:moveTo>
                <a:cubicBezTo>
                  <a:pt x="48870" y="1920932"/>
                  <a:pt x="69597" y="1899310"/>
                  <a:pt x="54005" y="1899310"/>
                </a:cubicBezTo>
                <a:close/>
                <a:moveTo>
                  <a:pt x="2998964" y="1898741"/>
                </a:moveTo>
                <a:cubicBezTo>
                  <a:pt x="2994020" y="1920363"/>
                  <a:pt x="3014557" y="1898741"/>
                  <a:pt x="2998964" y="1898741"/>
                </a:cubicBezTo>
                <a:close/>
                <a:moveTo>
                  <a:pt x="3855241" y="1898552"/>
                </a:moveTo>
                <a:lnTo>
                  <a:pt x="3855241" y="1899500"/>
                </a:lnTo>
                <a:cubicBezTo>
                  <a:pt x="3855583" y="1900316"/>
                  <a:pt x="3856458" y="1900790"/>
                  <a:pt x="3857332" y="1900638"/>
                </a:cubicBezTo>
                <a:cubicBezTo>
                  <a:pt x="3858207" y="1900373"/>
                  <a:pt x="3858721" y="1899443"/>
                  <a:pt x="3858473" y="1898552"/>
                </a:cubicBezTo>
                <a:cubicBezTo>
                  <a:pt x="3857865" y="1898078"/>
                  <a:pt x="3856990" y="1898078"/>
                  <a:pt x="3856382" y="1898552"/>
                </a:cubicBezTo>
                <a:cubicBezTo>
                  <a:pt x="3856020" y="1898400"/>
                  <a:pt x="3855602" y="1898400"/>
                  <a:pt x="3855241" y="1898552"/>
                </a:cubicBezTo>
                <a:close/>
                <a:moveTo>
                  <a:pt x="79296" y="1897912"/>
                </a:moveTo>
                <a:cubicBezTo>
                  <a:pt x="76586" y="1897366"/>
                  <a:pt x="73211" y="1898078"/>
                  <a:pt x="71499" y="1899500"/>
                </a:cubicBezTo>
                <a:lnTo>
                  <a:pt x="71309" y="1899121"/>
                </a:lnTo>
                <a:cubicBezTo>
                  <a:pt x="71309" y="1909363"/>
                  <a:pt x="75492" y="1903483"/>
                  <a:pt x="83099" y="1903862"/>
                </a:cubicBezTo>
                <a:cubicBezTo>
                  <a:pt x="84050" y="1900259"/>
                  <a:pt x="82006" y="1898457"/>
                  <a:pt x="79296" y="1897912"/>
                </a:cubicBezTo>
                <a:close/>
                <a:moveTo>
                  <a:pt x="3586929" y="1896655"/>
                </a:moveTo>
                <a:lnTo>
                  <a:pt x="3586904" y="1897793"/>
                </a:lnTo>
                <a:lnTo>
                  <a:pt x="3585598" y="1897793"/>
                </a:lnTo>
                <a:cubicBezTo>
                  <a:pt x="3584932" y="1899310"/>
                  <a:pt x="3583697" y="1900543"/>
                  <a:pt x="3582175" y="1901207"/>
                </a:cubicBezTo>
                <a:lnTo>
                  <a:pt x="3583293" y="1903996"/>
                </a:lnTo>
                <a:lnTo>
                  <a:pt x="3583126" y="1903862"/>
                </a:lnTo>
                <a:cubicBezTo>
                  <a:pt x="3582308" y="1904393"/>
                  <a:pt x="3581928" y="1905380"/>
                  <a:pt x="3582175" y="1906328"/>
                </a:cubicBezTo>
                <a:lnTo>
                  <a:pt x="3582175" y="1906707"/>
                </a:lnTo>
                <a:cubicBezTo>
                  <a:pt x="3583506" y="1905380"/>
                  <a:pt x="3582175" y="1905380"/>
                  <a:pt x="3583506" y="1906707"/>
                </a:cubicBezTo>
                <a:lnTo>
                  <a:pt x="3585028" y="1905380"/>
                </a:lnTo>
                <a:lnTo>
                  <a:pt x="3583316" y="1904014"/>
                </a:lnTo>
                <a:lnTo>
                  <a:pt x="3583316" y="1901017"/>
                </a:lnTo>
                <a:cubicBezTo>
                  <a:pt x="3583316" y="1901017"/>
                  <a:pt x="3583316" y="1899690"/>
                  <a:pt x="3585218" y="1901017"/>
                </a:cubicBezTo>
                <a:cubicBezTo>
                  <a:pt x="3586169" y="1901681"/>
                  <a:pt x="3586644" y="1900970"/>
                  <a:pt x="3586858" y="1899903"/>
                </a:cubicBezTo>
                <a:lnTo>
                  <a:pt x="3586904" y="1897793"/>
                </a:lnTo>
                <a:lnTo>
                  <a:pt x="3586929" y="1897793"/>
                </a:lnTo>
                <a:close/>
                <a:moveTo>
                  <a:pt x="1843000" y="1896655"/>
                </a:moveTo>
                <a:lnTo>
                  <a:pt x="1847564" y="1900069"/>
                </a:lnTo>
                <a:lnTo>
                  <a:pt x="1848895" y="1900069"/>
                </a:lnTo>
                <a:close/>
                <a:moveTo>
                  <a:pt x="513424" y="1896655"/>
                </a:moveTo>
                <a:cubicBezTo>
                  <a:pt x="513424" y="1901207"/>
                  <a:pt x="510571" y="1901966"/>
                  <a:pt x="510952" y="1906138"/>
                </a:cubicBezTo>
                <a:cubicBezTo>
                  <a:pt x="515515" y="1906138"/>
                  <a:pt x="521220" y="1906138"/>
                  <a:pt x="520459" y="1899121"/>
                </a:cubicBezTo>
                <a:cubicBezTo>
                  <a:pt x="517902" y="1899121"/>
                  <a:pt x="515418" y="1898248"/>
                  <a:pt x="513424" y="1896655"/>
                </a:cubicBezTo>
                <a:close/>
                <a:moveTo>
                  <a:pt x="1973448" y="1894948"/>
                </a:moveTo>
                <a:cubicBezTo>
                  <a:pt x="1952911" y="1908035"/>
                  <a:pt x="1990752" y="1902535"/>
                  <a:pt x="1973448" y="1894948"/>
                </a:cubicBezTo>
                <a:close/>
                <a:moveTo>
                  <a:pt x="299117" y="1894758"/>
                </a:moveTo>
                <a:cubicBezTo>
                  <a:pt x="294173" y="1916380"/>
                  <a:pt x="314710" y="1895896"/>
                  <a:pt x="299117" y="1894758"/>
                </a:cubicBezTo>
                <a:close/>
                <a:moveTo>
                  <a:pt x="3352085" y="1894569"/>
                </a:moveTo>
                <a:cubicBezTo>
                  <a:pt x="3353226" y="1896978"/>
                  <a:pt x="3353226" y="1899747"/>
                  <a:pt x="3352085" y="1902155"/>
                </a:cubicBezTo>
                <a:lnTo>
                  <a:pt x="3353417" y="1901586"/>
                </a:lnTo>
                <a:cubicBezTo>
                  <a:pt x="3352257" y="1899443"/>
                  <a:pt x="3351781" y="1896996"/>
                  <a:pt x="3352085" y="1894569"/>
                </a:cubicBezTo>
                <a:close/>
                <a:moveTo>
                  <a:pt x="166577" y="1894000"/>
                </a:moveTo>
                <a:cubicBezTo>
                  <a:pt x="154027" y="1897034"/>
                  <a:pt x="147562" y="1894000"/>
                  <a:pt x="147562" y="1910501"/>
                </a:cubicBezTo>
                <a:cubicBezTo>
                  <a:pt x="154901" y="1906594"/>
                  <a:pt x="161370" y="1901226"/>
                  <a:pt x="166577" y="1894758"/>
                </a:cubicBezTo>
                <a:close/>
                <a:moveTo>
                  <a:pt x="3934536" y="1893620"/>
                </a:moveTo>
                <a:lnTo>
                  <a:pt x="3933775" y="1894379"/>
                </a:lnTo>
                <a:lnTo>
                  <a:pt x="3934169" y="1894502"/>
                </a:lnTo>
                <a:lnTo>
                  <a:pt x="3930828" y="1902535"/>
                </a:lnTo>
                <a:cubicBezTo>
                  <a:pt x="3931493" y="1903246"/>
                  <a:pt x="3934250" y="1901871"/>
                  <a:pt x="3939670" y="1898931"/>
                </a:cubicBezTo>
                <a:cubicBezTo>
                  <a:pt x="3943521" y="1911449"/>
                  <a:pt x="3944376" y="1901136"/>
                  <a:pt x="3939991" y="1896318"/>
                </a:cubicBezTo>
                <a:lnTo>
                  <a:pt x="3934169" y="1894502"/>
                </a:lnTo>
                <a:close/>
                <a:moveTo>
                  <a:pt x="2012050" y="1892482"/>
                </a:moveTo>
                <a:cubicBezTo>
                  <a:pt x="2006345" y="1900448"/>
                  <a:pt x="2020037" y="1886793"/>
                  <a:pt x="2012050" y="1892482"/>
                </a:cubicBezTo>
                <a:close/>
                <a:moveTo>
                  <a:pt x="1000415" y="1890207"/>
                </a:moveTo>
                <a:cubicBezTo>
                  <a:pt x="988816" y="1888310"/>
                  <a:pt x="983872" y="1893431"/>
                  <a:pt x="984823" y="1904811"/>
                </a:cubicBezTo>
                <a:lnTo>
                  <a:pt x="984823" y="1905759"/>
                </a:lnTo>
                <a:cubicBezTo>
                  <a:pt x="996232" y="1905759"/>
                  <a:pt x="1001366" y="1901586"/>
                  <a:pt x="1000415" y="1890207"/>
                </a:cubicBezTo>
                <a:close/>
                <a:moveTo>
                  <a:pt x="2684064" y="1889448"/>
                </a:moveTo>
                <a:cubicBezTo>
                  <a:pt x="2684083" y="1894990"/>
                  <a:pt x="2682277" y="1900391"/>
                  <a:pt x="2678930" y="1904811"/>
                </a:cubicBezTo>
                <a:lnTo>
                  <a:pt x="2678930" y="1905000"/>
                </a:lnTo>
                <a:cubicBezTo>
                  <a:pt x="2695093" y="1907466"/>
                  <a:pt x="2697946" y="1890965"/>
                  <a:pt x="2684064" y="1889448"/>
                </a:cubicBezTo>
                <a:close/>
                <a:moveTo>
                  <a:pt x="4001661" y="1889068"/>
                </a:moveTo>
                <a:cubicBezTo>
                  <a:pt x="3996717" y="1910690"/>
                  <a:pt x="4017445" y="1889068"/>
                  <a:pt x="4001661" y="1889068"/>
                </a:cubicBezTo>
                <a:close/>
                <a:moveTo>
                  <a:pt x="3561068" y="1888689"/>
                </a:moveTo>
                <a:lnTo>
                  <a:pt x="3560830" y="1889448"/>
                </a:lnTo>
                <a:lnTo>
                  <a:pt x="3560788" y="1889583"/>
                </a:lnTo>
                <a:lnTo>
                  <a:pt x="3559737" y="1891155"/>
                </a:lnTo>
                <a:cubicBezTo>
                  <a:pt x="3558786" y="1891155"/>
                  <a:pt x="3559737" y="1889068"/>
                  <a:pt x="3558406" y="1889637"/>
                </a:cubicBezTo>
                <a:cubicBezTo>
                  <a:pt x="3559927" y="1889637"/>
                  <a:pt x="3558406" y="1890965"/>
                  <a:pt x="3558406" y="1891724"/>
                </a:cubicBezTo>
                <a:cubicBezTo>
                  <a:pt x="3558406" y="1892482"/>
                  <a:pt x="3559547" y="1891724"/>
                  <a:pt x="3560117" y="1891724"/>
                </a:cubicBezTo>
                <a:lnTo>
                  <a:pt x="3560788" y="1889583"/>
                </a:lnTo>
                <a:lnTo>
                  <a:pt x="3560878" y="1889448"/>
                </a:lnTo>
                <a:close/>
                <a:moveTo>
                  <a:pt x="3272220" y="1886982"/>
                </a:moveTo>
                <a:cubicBezTo>
                  <a:pt x="3272220" y="1885654"/>
                  <a:pt x="3272220" y="1890017"/>
                  <a:pt x="3272220" y="1890017"/>
                </a:cubicBezTo>
                <a:lnTo>
                  <a:pt x="3273171" y="1888689"/>
                </a:lnTo>
                <a:cubicBezTo>
                  <a:pt x="3270698" y="1888879"/>
                  <a:pt x="3272220" y="1888310"/>
                  <a:pt x="3272220" y="1886982"/>
                </a:cubicBezTo>
                <a:close/>
                <a:moveTo>
                  <a:pt x="2271044" y="1884706"/>
                </a:moveTo>
                <a:cubicBezTo>
                  <a:pt x="2271329" y="1888405"/>
                  <a:pt x="2271139" y="1892767"/>
                  <a:pt x="2272328" y="1895896"/>
                </a:cubicBezTo>
                <a:lnTo>
                  <a:pt x="2280682" y="1899213"/>
                </a:lnTo>
                <a:lnTo>
                  <a:pt x="2281502" y="1900448"/>
                </a:lnTo>
                <a:lnTo>
                  <a:pt x="2281883" y="1899690"/>
                </a:lnTo>
                <a:lnTo>
                  <a:pt x="2280682" y="1899213"/>
                </a:lnTo>
                <a:close/>
                <a:moveTo>
                  <a:pt x="4040453" y="1884327"/>
                </a:moveTo>
                <a:lnTo>
                  <a:pt x="4041594" y="1885275"/>
                </a:lnTo>
                <a:lnTo>
                  <a:pt x="4041404" y="1885275"/>
                </a:lnTo>
                <a:lnTo>
                  <a:pt x="4042925" y="1885465"/>
                </a:lnTo>
                <a:lnTo>
                  <a:pt x="4042925" y="1885275"/>
                </a:lnTo>
                <a:lnTo>
                  <a:pt x="4042925" y="1884327"/>
                </a:lnTo>
                <a:close/>
                <a:moveTo>
                  <a:pt x="3680358" y="1883758"/>
                </a:moveTo>
                <a:lnTo>
                  <a:pt x="3681057" y="1883758"/>
                </a:lnTo>
                <a:lnTo>
                  <a:pt x="3681057" y="1886006"/>
                </a:lnTo>
                <a:lnTo>
                  <a:pt x="3680296" y="1885844"/>
                </a:lnTo>
                <a:close/>
                <a:moveTo>
                  <a:pt x="3441840" y="1883379"/>
                </a:moveTo>
                <a:cubicBezTo>
                  <a:pt x="3421493" y="1896465"/>
                  <a:pt x="3459144" y="1890965"/>
                  <a:pt x="3441840" y="1883379"/>
                </a:cubicBezTo>
                <a:close/>
                <a:moveTo>
                  <a:pt x="2595261" y="1883379"/>
                </a:moveTo>
                <a:cubicBezTo>
                  <a:pt x="2572062" y="1877689"/>
                  <a:pt x="2590507" y="1924346"/>
                  <a:pt x="2595261" y="1904811"/>
                </a:cubicBezTo>
                <a:lnTo>
                  <a:pt x="2595261" y="1904242"/>
                </a:lnTo>
                <a:cubicBezTo>
                  <a:pt x="2581760" y="1903104"/>
                  <a:pt x="2602297" y="1895327"/>
                  <a:pt x="2595261" y="1883379"/>
                </a:cubicBezTo>
                <a:close/>
                <a:moveTo>
                  <a:pt x="2380764" y="1883379"/>
                </a:moveTo>
                <a:lnTo>
                  <a:pt x="2380764" y="1899121"/>
                </a:lnTo>
                <a:cubicBezTo>
                  <a:pt x="2387039" y="1899121"/>
                  <a:pt x="2395597" y="1899121"/>
                  <a:pt x="2396547" y="1893810"/>
                </a:cubicBezTo>
                <a:cubicBezTo>
                  <a:pt x="2389131" y="1892672"/>
                  <a:pt x="2387610" y="1885275"/>
                  <a:pt x="2380764" y="1883379"/>
                </a:cubicBezTo>
                <a:close/>
                <a:moveTo>
                  <a:pt x="3681057" y="1883265"/>
                </a:moveTo>
                <a:lnTo>
                  <a:pt x="3681437" y="1883568"/>
                </a:lnTo>
                <a:lnTo>
                  <a:pt x="3681437" y="1883426"/>
                </a:lnTo>
                <a:lnTo>
                  <a:pt x="3681627" y="1883568"/>
                </a:lnTo>
                <a:lnTo>
                  <a:pt x="3681750" y="1883758"/>
                </a:lnTo>
                <a:lnTo>
                  <a:pt x="3681057" y="1883758"/>
                </a:lnTo>
                <a:close/>
                <a:moveTo>
                  <a:pt x="3680391" y="1882644"/>
                </a:moveTo>
                <a:lnTo>
                  <a:pt x="3681057" y="1883142"/>
                </a:lnTo>
                <a:lnTo>
                  <a:pt x="3681057" y="1883265"/>
                </a:lnTo>
                <a:lnTo>
                  <a:pt x="3680389" y="1882732"/>
                </a:lnTo>
                <a:close/>
                <a:moveTo>
                  <a:pt x="1697150" y="1881292"/>
                </a:moveTo>
                <a:lnTo>
                  <a:pt x="1695629" y="1884137"/>
                </a:lnTo>
                <a:lnTo>
                  <a:pt x="1695819" y="1884327"/>
                </a:lnTo>
                <a:cubicBezTo>
                  <a:pt x="1696194" y="1883287"/>
                  <a:pt x="1696639" y="1882273"/>
                  <a:pt x="1697150" y="1881292"/>
                </a:cubicBezTo>
                <a:close/>
                <a:moveTo>
                  <a:pt x="3681057" y="1880154"/>
                </a:moveTo>
                <a:cubicBezTo>
                  <a:pt x="3678585" y="1878826"/>
                  <a:pt x="3678965" y="1880534"/>
                  <a:pt x="3679536" y="1882051"/>
                </a:cubicBezTo>
                <a:lnTo>
                  <a:pt x="3680389" y="1882732"/>
                </a:lnTo>
                <a:lnTo>
                  <a:pt x="3680358" y="1883758"/>
                </a:lnTo>
                <a:lnTo>
                  <a:pt x="3680296" y="1883758"/>
                </a:lnTo>
                <a:lnTo>
                  <a:pt x="3680296" y="1885844"/>
                </a:lnTo>
                <a:lnTo>
                  <a:pt x="3680296" y="1886793"/>
                </a:lnTo>
                <a:cubicBezTo>
                  <a:pt x="3680106" y="1887172"/>
                  <a:pt x="3681057" y="1887362"/>
                  <a:pt x="3681057" y="1887362"/>
                </a:cubicBezTo>
                <a:lnTo>
                  <a:pt x="3681057" y="1886006"/>
                </a:lnTo>
                <a:lnTo>
                  <a:pt x="3682079" y="1886224"/>
                </a:lnTo>
                <a:cubicBezTo>
                  <a:pt x="3682435" y="1886887"/>
                  <a:pt x="3682768" y="1887646"/>
                  <a:pt x="3683719" y="1887172"/>
                </a:cubicBezTo>
                <a:lnTo>
                  <a:pt x="3683719" y="1886793"/>
                </a:lnTo>
                <a:lnTo>
                  <a:pt x="3681750" y="1883758"/>
                </a:lnTo>
                <a:lnTo>
                  <a:pt x="3682578" y="1883758"/>
                </a:lnTo>
                <a:cubicBezTo>
                  <a:pt x="3682578" y="1883758"/>
                  <a:pt x="3682578" y="1881103"/>
                  <a:pt x="3681437" y="1881482"/>
                </a:cubicBezTo>
                <a:lnTo>
                  <a:pt x="3681437" y="1883426"/>
                </a:lnTo>
                <a:lnTo>
                  <a:pt x="3681057" y="1883142"/>
                </a:lnTo>
                <a:close/>
                <a:moveTo>
                  <a:pt x="2904646" y="1879775"/>
                </a:moveTo>
                <a:cubicBezTo>
                  <a:pt x="2899702" y="1901397"/>
                  <a:pt x="2920239" y="1879775"/>
                  <a:pt x="2904646" y="1879775"/>
                </a:cubicBezTo>
                <a:close/>
                <a:moveTo>
                  <a:pt x="3887377" y="1879395"/>
                </a:moveTo>
                <a:lnTo>
                  <a:pt x="3879200" y="1882051"/>
                </a:lnTo>
                <a:lnTo>
                  <a:pt x="3882053" y="1883568"/>
                </a:lnTo>
                <a:lnTo>
                  <a:pt x="3884715" y="1884896"/>
                </a:lnTo>
                <a:lnTo>
                  <a:pt x="3886046" y="1882051"/>
                </a:lnTo>
                <a:close/>
                <a:moveTo>
                  <a:pt x="4023339" y="1879016"/>
                </a:moveTo>
                <a:cubicBezTo>
                  <a:pt x="4018395" y="1900638"/>
                  <a:pt x="4038932" y="1879016"/>
                  <a:pt x="4023339" y="1879016"/>
                </a:cubicBezTo>
                <a:close/>
                <a:moveTo>
                  <a:pt x="755113" y="1878826"/>
                </a:moveTo>
                <a:cubicBezTo>
                  <a:pt x="750169" y="1900448"/>
                  <a:pt x="770706" y="1878826"/>
                  <a:pt x="755113" y="1878826"/>
                </a:cubicBezTo>
                <a:close/>
                <a:moveTo>
                  <a:pt x="723357" y="1878826"/>
                </a:moveTo>
                <a:cubicBezTo>
                  <a:pt x="721645" y="1885844"/>
                  <a:pt x="723357" y="1888310"/>
                  <a:pt x="724688" y="1888310"/>
                </a:cubicBezTo>
                <a:cubicBezTo>
                  <a:pt x="726019" y="1888310"/>
                  <a:pt x="726399" y="1896465"/>
                  <a:pt x="733055" y="1894758"/>
                </a:cubicBezTo>
                <a:cubicBezTo>
                  <a:pt x="734386" y="1893241"/>
                  <a:pt x="738569" y="1883379"/>
                  <a:pt x="733055" y="1882809"/>
                </a:cubicBezTo>
                <a:cubicBezTo>
                  <a:pt x="733815" y="1885844"/>
                  <a:pt x="731343" y="1885654"/>
                  <a:pt x="728871" y="1885275"/>
                </a:cubicBezTo>
                <a:cubicBezTo>
                  <a:pt x="730012" y="1882620"/>
                  <a:pt x="728871" y="1879206"/>
                  <a:pt x="723357" y="1878826"/>
                </a:cubicBezTo>
                <a:close/>
                <a:moveTo>
                  <a:pt x="148322" y="1878826"/>
                </a:moveTo>
                <a:lnTo>
                  <a:pt x="148322" y="1882809"/>
                </a:lnTo>
                <a:lnTo>
                  <a:pt x="140526" y="1882809"/>
                </a:lnTo>
                <a:cubicBezTo>
                  <a:pt x="138815" y="1890776"/>
                  <a:pt x="142428" y="1893620"/>
                  <a:pt x="148322" y="1894379"/>
                </a:cubicBezTo>
                <a:lnTo>
                  <a:pt x="150034" y="1894379"/>
                </a:lnTo>
                <a:lnTo>
                  <a:pt x="163915" y="1894379"/>
                </a:lnTo>
                <a:cubicBezTo>
                  <a:pt x="164866" y="1882999"/>
                  <a:pt x="159732" y="1877878"/>
                  <a:pt x="148322" y="1878826"/>
                </a:cubicBezTo>
                <a:close/>
                <a:moveTo>
                  <a:pt x="3724793" y="1878637"/>
                </a:moveTo>
                <a:lnTo>
                  <a:pt x="3726885" y="1878637"/>
                </a:lnTo>
                <a:cubicBezTo>
                  <a:pt x="3731258" y="1881292"/>
                  <a:pt x="3732970" y="1883189"/>
                  <a:pt x="3732970" y="1884327"/>
                </a:cubicBezTo>
                <a:cubicBezTo>
                  <a:pt x="3733350" y="1887172"/>
                  <a:pt x="3727075" y="1886603"/>
                  <a:pt x="3722701" y="1883568"/>
                </a:cubicBezTo>
                <a:lnTo>
                  <a:pt x="3722701" y="1880534"/>
                </a:lnTo>
                <a:cubicBezTo>
                  <a:pt x="3723310" y="1879813"/>
                  <a:pt x="3724013" y="1879176"/>
                  <a:pt x="3724793" y="1878637"/>
                </a:cubicBezTo>
                <a:close/>
                <a:moveTo>
                  <a:pt x="4112903" y="1876551"/>
                </a:moveTo>
                <a:cubicBezTo>
                  <a:pt x="4112352" y="1877137"/>
                  <a:pt x="4112352" y="1878051"/>
                  <a:pt x="4112903" y="1878637"/>
                </a:cubicBezTo>
                <a:cubicBezTo>
                  <a:pt x="4113417" y="1879160"/>
                  <a:pt x="4114253" y="1879170"/>
                  <a:pt x="4114786" y="1878656"/>
                </a:cubicBezTo>
                <a:cubicBezTo>
                  <a:pt x="4114786" y="1878650"/>
                  <a:pt x="4114805" y="1878643"/>
                  <a:pt x="4114805" y="1878637"/>
                </a:cubicBezTo>
                <a:cubicBezTo>
                  <a:pt x="4114976" y="1878350"/>
                  <a:pt x="4115033" y="1878017"/>
                  <a:pt x="4114995" y="1877689"/>
                </a:cubicBezTo>
                <a:cubicBezTo>
                  <a:pt x="4114653" y="1876867"/>
                  <a:pt x="4113778" y="1876393"/>
                  <a:pt x="4112903" y="1876551"/>
                </a:cubicBezTo>
                <a:close/>
                <a:moveTo>
                  <a:pt x="3352085" y="1875792"/>
                </a:moveTo>
                <a:cubicBezTo>
                  <a:pt x="3352561" y="1878808"/>
                  <a:pt x="3352561" y="1881880"/>
                  <a:pt x="3352085" y="1884896"/>
                </a:cubicBezTo>
                <a:lnTo>
                  <a:pt x="3350564" y="1884896"/>
                </a:lnTo>
                <a:cubicBezTo>
                  <a:pt x="3350755" y="1887485"/>
                  <a:pt x="3350755" y="1890083"/>
                  <a:pt x="3350564" y="1892672"/>
                </a:cubicBezTo>
                <a:cubicBezTo>
                  <a:pt x="3354748" y="1891724"/>
                  <a:pt x="3354367" y="1886223"/>
                  <a:pt x="3352085" y="1884896"/>
                </a:cubicBezTo>
                <a:lnTo>
                  <a:pt x="3353607" y="1884327"/>
                </a:lnTo>
                <a:cubicBezTo>
                  <a:pt x="3351515" y="1881103"/>
                  <a:pt x="3352846" y="1877689"/>
                  <a:pt x="3352085" y="1875792"/>
                </a:cubicBezTo>
                <a:close/>
                <a:moveTo>
                  <a:pt x="4173653" y="1875351"/>
                </a:moveTo>
                <a:cubicBezTo>
                  <a:pt x="4174134" y="1877653"/>
                  <a:pt x="4188680" y="1891345"/>
                  <a:pt x="4179268" y="1878258"/>
                </a:cubicBezTo>
                <a:cubicBezTo>
                  <a:pt x="4174895" y="1875081"/>
                  <a:pt x="4173492" y="1874583"/>
                  <a:pt x="4173653" y="1875351"/>
                </a:cubicBezTo>
                <a:close/>
                <a:moveTo>
                  <a:pt x="3676683" y="1875223"/>
                </a:moveTo>
                <a:cubicBezTo>
                  <a:pt x="3675162" y="1875223"/>
                  <a:pt x="3678014" y="1877120"/>
                  <a:pt x="3676683" y="1878068"/>
                </a:cubicBezTo>
                <a:lnTo>
                  <a:pt x="3678171" y="1877697"/>
                </a:lnTo>
                <a:lnTo>
                  <a:pt x="3678204" y="1878258"/>
                </a:lnTo>
                <a:lnTo>
                  <a:pt x="3678204" y="1877878"/>
                </a:lnTo>
                <a:lnTo>
                  <a:pt x="3678204" y="1877689"/>
                </a:lnTo>
                <a:lnTo>
                  <a:pt x="3678171" y="1877697"/>
                </a:lnTo>
                <a:lnTo>
                  <a:pt x="3678110" y="1876651"/>
                </a:lnTo>
                <a:cubicBezTo>
                  <a:pt x="3678128" y="1876615"/>
                  <a:pt x="3678166" y="1876583"/>
                  <a:pt x="3678204" y="1876551"/>
                </a:cubicBezTo>
                <a:lnTo>
                  <a:pt x="3678204" y="1875223"/>
                </a:lnTo>
                <a:cubicBezTo>
                  <a:pt x="3677254" y="1875413"/>
                  <a:pt x="3678204" y="1875223"/>
                  <a:pt x="3676683" y="1875223"/>
                </a:cubicBezTo>
                <a:close/>
                <a:moveTo>
                  <a:pt x="535101" y="1873516"/>
                </a:moveTo>
                <a:lnTo>
                  <a:pt x="535040" y="1873669"/>
                </a:lnTo>
                <a:lnTo>
                  <a:pt x="525947" y="1875862"/>
                </a:lnTo>
                <a:cubicBezTo>
                  <a:pt x="523171" y="1877719"/>
                  <a:pt x="521038" y="1880533"/>
                  <a:pt x="520079" y="1883948"/>
                </a:cubicBezTo>
                <a:cubicBezTo>
                  <a:pt x="523882" y="1883758"/>
                  <a:pt x="528256" y="1883948"/>
                  <a:pt x="531370" y="1882786"/>
                </a:cubicBezTo>
                <a:lnTo>
                  <a:pt x="535040" y="1873669"/>
                </a:lnTo>
                <a:lnTo>
                  <a:pt x="535672" y="1873516"/>
                </a:lnTo>
                <a:close/>
                <a:moveTo>
                  <a:pt x="2689389" y="1873326"/>
                </a:moveTo>
                <a:cubicBezTo>
                  <a:pt x="2672275" y="1889637"/>
                  <a:pt x="2708404" y="1882240"/>
                  <a:pt x="2689389" y="1873326"/>
                </a:cubicBezTo>
                <a:close/>
                <a:moveTo>
                  <a:pt x="1403928" y="1873137"/>
                </a:moveTo>
                <a:cubicBezTo>
                  <a:pt x="1386814" y="1889448"/>
                  <a:pt x="1422944" y="1882051"/>
                  <a:pt x="1403928" y="1873137"/>
                </a:cubicBezTo>
                <a:close/>
                <a:moveTo>
                  <a:pt x="283486" y="1871350"/>
                </a:moveTo>
                <a:cubicBezTo>
                  <a:pt x="259624" y="1867554"/>
                  <a:pt x="228569" y="1877546"/>
                  <a:pt x="209173" y="1885085"/>
                </a:cubicBezTo>
                <a:cubicBezTo>
                  <a:pt x="215638" y="1905569"/>
                  <a:pt x="240739" y="1897034"/>
                  <a:pt x="261466" y="1899500"/>
                </a:cubicBezTo>
                <a:lnTo>
                  <a:pt x="261466" y="1908983"/>
                </a:lnTo>
                <a:cubicBezTo>
                  <a:pt x="267361" y="1908983"/>
                  <a:pt x="273065" y="1908983"/>
                  <a:pt x="273446" y="1904242"/>
                </a:cubicBezTo>
                <a:cubicBezTo>
                  <a:pt x="264698" y="1906518"/>
                  <a:pt x="268311" y="1890965"/>
                  <a:pt x="273446" y="1892293"/>
                </a:cubicBezTo>
                <a:cubicBezTo>
                  <a:pt x="285268" y="1896750"/>
                  <a:pt x="298554" y="1891595"/>
                  <a:pt x="304251" y="1880344"/>
                </a:cubicBezTo>
                <a:cubicBezTo>
                  <a:pt x="298594" y="1875413"/>
                  <a:pt x="291439" y="1872615"/>
                  <a:pt x="283486" y="1871350"/>
                </a:cubicBezTo>
                <a:close/>
                <a:moveTo>
                  <a:pt x="2600395" y="1868395"/>
                </a:moveTo>
                <a:cubicBezTo>
                  <a:pt x="2601536" y="1877689"/>
                  <a:pt x="2595071" y="1894379"/>
                  <a:pt x="2610854" y="1889258"/>
                </a:cubicBezTo>
                <a:cubicBezTo>
                  <a:pt x="2612375" y="1877309"/>
                  <a:pt x="2609713" y="1870292"/>
                  <a:pt x="2600395" y="1868395"/>
                </a:cubicBezTo>
                <a:close/>
                <a:moveTo>
                  <a:pt x="854375" y="1868395"/>
                </a:moveTo>
                <a:lnTo>
                  <a:pt x="854375" y="1868964"/>
                </a:lnTo>
                <a:cubicBezTo>
                  <a:pt x="848202" y="1872016"/>
                  <a:pt x="845207" y="1879121"/>
                  <a:pt x="847339" y="1885654"/>
                </a:cubicBezTo>
                <a:lnTo>
                  <a:pt x="856847" y="1885654"/>
                </a:lnTo>
                <a:cubicBezTo>
                  <a:pt x="860650" y="1881292"/>
                  <a:pt x="857417" y="1872378"/>
                  <a:pt x="854375" y="1868395"/>
                </a:cubicBezTo>
                <a:close/>
                <a:moveTo>
                  <a:pt x="2113404" y="1868205"/>
                </a:moveTo>
                <a:lnTo>
                  <a:pt x="2118335" y="1870573"/>
                </a:lnTo>
                <a:lnTo>
                  <a:pt x="2122151" y="1872568"/>
                </a:lnTo>
                <a:lnTo>
                  <a:pt x="2118538" y="1870671"/>
                </a:lnTo>
                <a:lnTo>
                  <a:pt x="2118335" y="1870573"/>
                </a:lnTo>
                <a:lnTo>
                  <a:pt x="2118158" y="1870481"/>
                </a:lnTo>
                <a:close/>
                <a:moveTo>
                  <a:pt x="3940051" y="1868016"/>
                </a:moveTo>
                <a:cubicBezTo>
                  <a:pt x="3939214" y="1867597"/>
                  <a:pt x="3938187" y="1867936"/>
                  <a:pt x="3937769" y="1868774"/>
                </a:cubicBezTo>
                <a:cubicBezTo>
                  <a:pt x="3937350" y="1869613"/>
                  <a:pt x="3937693" y="1870631"/>
                  <a:pt x="3938529" y="1871050"/>
                </a:cubicBezTo>
                <a:lnTo>
                  <a:pt x="3939100" y="1871050"/>
                </a:lnTo>
                <a:cubicBezTo>
                  <a:pt x="3939613" y="1871574"/>
                  <a:pt x="3940450" y="1871583"/>
                  <a:pt x="3940982" y="1871069"/>
                </a:cubicBezTo>
                <a:cubicBezTo>
                  <a:pt x="3940982" y="1871064"/>
                  <a:pt x="3941001" y="1871056"/>
                  <a:pt x="3941001" y="1871050"/>
                </a:cubicBezTo>
                <a:cubicBezTo>
                  <a:pt x="3941819" y="1870872"/>
                  <a:pt x="3942351" y="1870064"/>
                  <a:pt x="3942161" y="1869247"/>
                </a:cubicBezTo>
                <a:cubicBezTo>
                  <a:pt x="3942161" y="1869214"/>
                  <a:pt x="3942142" y="1869184"/>
                  <a:pt x="3942142" y="1869154"/>
                </a:cubicBezTo>
                <a:cubicBezTo>
                  <a:pt x="3941800" y="1868332"/>
                  <a:pt x="3940925" y="1867858"/>
                  <a:pt x="3940051" y="1868016"/>
                </a:cubicBezTo>
                <a:close/>
                <a:moveTo>
                  <a:pt x="404464" y="1867826"/>
                </a:moveTo>
                <a:lnTo>
                  <a:pt x="404830" y="1868063"/>
                </a:lnTo>
                <a:lnTo>
                  <a:pt x="404654" y="1868395"/>
                </a:lnTo>
                <a:close/>
                <a:moveTo>
                  <a:pt x="3376616" y="1867636"/>
                </a:moveTo>
                <a:cubicBezTo>
                  <a:pt x="3377395" y="1868499"/>
                  <a:pt x="3377395" y="1869806"/>
                  <a:pt x="3376616" y="1870671"/>
                </a:cubicBezTo>
                <a:lnTo>
                  <a:pt x="3378517" y="1870102"/>
                </a:lnTo>
                <a:cubicBezTo>
                  <a:pt x="3378137" y="1868964"/>
                  <a:pt x="3376616" y="1867636"/>
                  <a:pt x="3376616" y="1867636"/>
                </a:cubicBezTo>
                <a:close/>
                <a:moveTo>
                  <a:pt x="3426817" y="1867519"/>
                </a:moveTo>
                <a:cubicBezTo>
                  <a:pt x="3427426" y="1866942"/>
                  <a:pt x="3428395" y="1866969"/>
                  <a:pt x="3428966" y="1867578"/>
                </a:cubicBezTo>
                <a:cubicBezTo>
                  <a:pt x="3429536" y="1868186"/>
                  <a:pt x="3429517" y="1869146"/>
                  <a:pt x="3428909" y="1869723"/>
                </a:cubicBezTo>
                <a:cubicBezTo>
                  <a:pt x="3428300" y="1870197"/>
                  <a:pt x="3427426" y="1870197"/>
                  <a:pt x="3426817" y="1869723"/>
                </a:cubicBezTo>
                <a:cubicBezTo>
                  <a:pt x="3426798" y="1869704"/>
                  <a:pt x="3426779" y="1869685"/>
                  <a:pt x="3426760" y="1869664"/>
                </a:cubicBezTo>
                <a:cubicBezTo>
                  <a:pt x="3426190" y="1869055"/>
                  <a:pt x="3426209" y="1868095"/>
                  <a:pt x="3426817" y="1867519"/>
                </a:cubicBezTo>
                <a:close/>
                <a:moveTo>
                  <a:pt x="3207756" y="1867257"/>
                </a:moveTo>
                <a:cubicBezTo>
                  <a:pt x="3196917" y="1862705"/>
                  <a:pt x="3184177" y="1880723"/>
                  <a:pt x="3197298" y="1882809"/>
                </a:cubicBezTo>
                <a:cubicBezTo>
                  <a:pt x="3196917" y="1875792"/>
                  <a:pt x="3209848" y="1879965"/>
                  <a:pt x="3206996" y="1868395"/>
                </a:cubicBezTo>
                <a:close/>
                <a:moveTo>
                  <a:pt x="3536918" y="1867067"/>
                </a:moveTo>
                <a:lnTo>
                  <a:pt x="3536918" y="1868205"/>
                </a:lnTo>
                <a:cubicBezTo>
                  <a:pt x="3537089" y="1869654"/>
                  <a:pt x="3537089" y="1871119"/>
                  <a:pt x="3536918" y="1872568"/>
                </a:cubicBezTo>
                <a:cubicBezTo>
                  <a:pt x="3536918" y="1872568"/>
                  <a:pt x="3538439" y="1872568"/>
                  <a:pt x="3538820" y="1872568"/>
                </a:cubicBezTo>
                <a:cubicBezTo>
                  <a:pt x="3539390" y="1873021"/>
                  <a:pt x="3539504" y="1873855"/>
                  <a:pt x="3539048" y="1874432"/>
                </a:cubicBezTo>
                <a:cubicBezTo>
                  <a:pt x="3538972" y="1874515"/>
                  <a:pt x="3538896" y="1874589"/>
                  <a:pt x="3538820" y="1874654"/>
                </a:cubicBezTo>
                <a:cubicBezTo>
                  <a:pt x="3538306" y="1875005"/>
                  <a:pt x="3537622" y="1875005"/>
                  <a:pt x="3537108" y="1874654"/>
                </a:cubicBezTo>
                <a:cubicBezTo>
                  <a:pt x="3537108" y="1884327"/>
                  <a:pt x="3528171" y="1886034"/>
                  <a:pt x="3531404" y="1899500"/>
                </a:cubicBezTo>
                <a:cubicBezTo>
                  <a:pt x="3546996" y="1898931"/>
                  <a:pt x="3553272" y="1867826"/>
                  <a:pt x="3536918" y="1867067"/>
                </a:cubicBezTo>
                <a:close/>
                <a:moveTo>
                  <a:pt x="3675733" y="1864791"/>
                </a:moveTo>
                <a:cubicBezTo>
                  <a:pt x="3674972" y="1863084"/>
                  <a:pt x="3674401" y="1867636"/>
                  <a:pt x="3675733" y="1867257"/>
                </a:cubicBezTo>
                <a:cubicBezTo>
                  <a:pt x="3677064" y="1866878"/>
                  <a:pt x="3676493" y="1865929"/>
                  <a:pt x="3677064" y="1866309"/>
                </a:cubicBezTo>
                <a:cubicBezTo>
                  <a:pt x="3677064" y="1866309"/>
                  <a:pt x="3675923" y="1867826"/>
                  <a:pt x="3677064" y="1868585"/>
                </a:cubicBezTo>
                <a:cubicBezTo>
                  <a:pt x="3678204" y="1869343"/>
                  <a:pt x="3677064" y="1867067"/>
                  <a:pt x="3678204" y="1866498"/>
                </a:cubicBezTo>
                <a:cubicBezTo>
                  <a:pt x="3679346" y="1865929"/>
                  <a:pt x="3676493" y="1866498"/>
                  <a:pt x="3675733" y="1864791"/>
                </a:cubicBezTo>
                <a:close/>
                <a:moveTo>
                  <a:pt x="3096515" y="1862895"/>
                </a:moveTo>
                <a:cubicBezTo>
                  <a:pt x="3101649" y="1872568"/>
                  <a:pt x="3080922" y="1880344"/>
                  <a:pt x="3096515" y="1883758"/>
                </a:cubicBezTo>
                <a:cubicBezTo>
                  <a:pt x="3099557" y="1880723"/>
                  <a:pt x="3110206" y="1863843"/>
                  <a:pt x="3097085" y="1863084"/>
                </a:cubicBezTo>
                <a:close/>
                <a:moveTo>
                  <a:pt x="212215" y="1862326"/>
                </a:moveTo>
                <a:cubicBezTo>
                  <a:pt x="195101" y="1878637"/>
                  <a:pt x="231231" y="1871050"/>
                  <a:pt x="212215" y="1862326"/>
                </a:cubicBezTo>
                <a:close/>
                <a:moveTo>
                  <a:pt x="3947749" y="1861719"/>
                </a:moveTo>
                <a:cubicBezTo>
                  <a:pt x="3942071" y="1865515"/>
                  <a:pt x="3942570" y="1879633"/>
                  <a:pt x="3950129" y="1878068"/>
                </a:cubicBezTo>
                <a:cubicBezTo>
                  <a:pt x="3949749" y="1872188"/>
                  <a:pt x="3955263" y="1871619"/>
                  <a:pt x="3955263" y="1863084"/>
                </a:cubicBezTo>
                <a:lnTo>
                  <a:pt x="3955453" y="1862326"/>
                </a:lnTo>
                <a:cubicBezTo>
                  <a:pt x="3952220" y="1860335"/>
                  <a:pt x="3949642" y="1860453"/>
                  <a:pt x="3947749" y="1861719"/>
                </a:cubicBezTo>
                <a:close/>
                <a:moveTo>
                  <a:pt x="559251" y="1861377"/>
                </a:moveTo>
                <a:cubicBezTo>
                  <a:pt x="557066" y="1863718"/>
                  <a:pt x="556272" y="1867029"/>
                  <a:pt x="557160" y="1870102"/>
                </a:cubicBezTo>
                <a:cubicBezTo>
                  <a:pt x="556846" y="1869491"/>
                  <a:pt x="556464" y="1868918"/>
                  <a:pt x="556019" y="1868395"/>
                </a:cubicBezTo>
                <a:cubicBezTo>
                  <a:pt x="540996" y="1857584"/>
                  <a:pt x="560963" y="1878068"/>
                  <a:pt x="559061" y="1873137"/>
                </a:cubicBezTo>
                <a:cubicBezTo>
                  <a:pt x="560238" y="1874677"/>
                  <a:pt x="562064" y="1875587"/>
                  <a:pt x="564005" y="1875602"/>
                </a:cubicBezTo>
                <a:cubicBezTo>
                  <a:pt x="562104" y="1868964"/>
                  <a:pt x="567428" y="1869533"/>
                  <a:pt x="566477" y="1863653"/>
                </a:cubicBezTo>
                <a:cubicBezTo>
                  <a:pt x="563435" y="1863653"/>
                  <a:pt x="563245" y="1860619"/>
                  <a:pt x="559251" y="1861377"/>
                </a:cubicBezTo>
                <a:close/>
                <a:moveTo>
                  <a:pt x="948714" y="1860272"/>
                </a:moveTo>
                <a:cubicBezTo>
                  <a:pt x="949810" y="1862006"/>
                  <a:pt x="964143" y="1875982"/>
                  <a:pt x="953447" y="1864033"/>
                </a:cubicBezTo>
                <a:cubicBezTo>
                  <a:pt x="949454" y="1860477"/>
                  <a:pt x="948348" y="1859695"/>
                  <a:pt x="948714" y="1860272"/>
                </a:cubicBezTo>
                <a:close/>
                <a:moveTo>
                  <a:pt x="2669232" y="1857963"/>
                </a:moveTo>
                <a:cubicBezTo>
                  <a:pt x="2652498" y="1854170"/>
                  <a:pt x="2649266" y="1863274"/>
                  <a:pt x="2637096" y="1863084"/>
                </a:cubicBezTo>
                <a:lnTo>
                  <a:pt x="2637856" y="1863084"/>
                </a:lnTo>
                <a:cubicBezTo>
                  <a:pt x="2641469" y="1876740"/>
                  <a:pt x="2654970" y="1880913"/>
                  <a:pt x="2658774" y="1894379"/>
                </a:cubicBezTo>
                <a:cubicBezTo>
                  <a:pt x="2662386" y="1881861"/>
                  <a:pt x="2657823" y="1871809"/>
                  <a:pt x="2669232" y="1857963"/>
                </a:cubicBezTo>
                <a:close/>
                <a:moveTo>
                  <a:pt x="410430" y="1857513"/>
                </a:moveTo>
                <a:lnTo>
                  <a:pt x="405014" y="1867718"/>
                </a:lnTo>
                <a:lnTo>
                  <a:pt x="404464" y="1867826"/>
                </a:lnTo>
                <a:cubicBezTo>
                  <a:pt x="400756" y="1883900"/>
                  <a:pt x="411060" y="1876716"/>
                  <a:pt x="410107" y="1871480"/>
                </a:cubicBezTo>
                <a:lnTo>
                  <a:pt x="404830" y="1868063"/>
                </a:lnTo>
                <a:lnTo>
                  <a:pt x="405014" y="1867718"/>
                </a:lnTo>
                <a:lnTo>
                  <a:pt x="416063" y="1865550"/>
                </a:lnTo>
                <a:cubicBezTo>
                  <a:pt x="417204" y="1859102"/>
                  <a:pt x="413829" y="1856731"/>
                  <a:pt x="410430" y="1857513"/>
                </a:cubicBezTo>
                <a:close/>
                <a:moveTo>
                  <a:pt x="3218215" y="1856825"/>
                </a:moveTo>
                <a:cubicBezTo>
                  <a:pt x="3215914" y="1860778"/>
                  <a:pt x="3214488" y="1865174"/>
                  <a:pt x="3214032" y="1869723"/>
                </a:cubicBezTo>
                <a:lnTo>
                  <a:pt x="3222018" y="1863084"/>
                </a:lnTo>
                <a:cubicBezTo>
                  <a:pt x="3220953" y="1860884"/>
                  <a:pt x="3219679" y="1858790"/>
                  <a:pt x="3218215" y="1856825"/>
                </a:cubicBezTo>
                <a:close/>
                <a:moveTo>
                  <a:pt x="3876919" y="1856636"/>
                </a:moveTo>
                <a:cubicBezTo>
                  <a:pt x="3877527" y="1856161"/>
                  <a:pt x="3878402" y="1856161"/>
                  <a:pt x="3879010" y="1856636"/>
                </a:cubicBezTo>
                <a:lnTo>
                  <a:pt x="3878292" y="1857949"/>
                </a:lnTo>
                <a:lnTo>
                  <a:pt x="3877044" y="1858722"/>
                </a:lnTo>
                <a:lnTo>
                  <a:pt x="3875778" y="1858722"/>
                </a:lnTo>
                <a:cubicBezTo>
                  <a:pt x="3875530" y="1857833"/>
                  <a:pt x="3876044" y="1856909"/>
                  <a:pt x="3876919" y="1856636"/>
                </a:cubicBezTo>
                <a:close/>
                <a:moveTo>
                  <a:pt x="4177176" y="1856256"/>
                </a:moveTo>
                <a:cubicBezTo>
                  <a:pt x="4176435" y="1856660"/>
                  <a:pt x="4176035" y="1857514"/>
                  <a:pt x="4176225" y="1858343"/>
                </a:cubicBezTo>
                <a:cubicBezTo>
                  <a:pt x="4175541" y="1859285"/>
                  <a:pt x="4175750" y="1860602"/>
                  <a:pt x="4176701" y="1861283"/>
                </a:cubicBezTo>
                <a:cubicBezTo>
                  <a:pt x="4177652" y="1861963"/>
                  <a:pt x="4178964" y="1861751"/>
                  <a:pt x="4179648" y="1860808"/>
                </a:cubicBezTo>
                <a:lnTo>
                  <a:pt x="4179268" y="1859291"/>
                </a:lnTo>
                <a:cubicBezTo>
                  <a:pt x="4179800" y="1858777"/>
                  <a:pt x="4179800" y="1857937"/>
                  <a:pt x="4179287" y="1857413"/>
                </a:cubicBezTo>
                <a:cubicBezTo>
                  <a:pt x="4179287" y="1857408"/>
                  <a:pt x="4179268" y="1857400"/>
                  <a:pt x="4179268" y="1857394"/>
                </a:cubicBezTo>
                <a:cubicBezTo>
                  <a:pt x="4179002" y="1856514"/>
                  <a:pt x="4178070" y="1856010"/>
                  <a:pt x="4177176" y="1856256"/>
                </a:cubicBezTo>
                <a:close/>
                <a:moveTo>
                  <a:pt x="4207411" y="1855687"/>
                </a:moveTo>
                <a:cubicBezTo>
                  <a:pt x="4205187" y="1856833"/>
                  <a:pt x="4203228" y="1858451"/>
                  <a:pt x="4201707" y="1860429"/>
                </a:cubicBezTo>
                <a:lnTo>
                  <a:pt x="4198474" y="1864602"/>
                </a:lnTo>
                <a:lnTo>
                  <a:pt x="4201516" y="1864602"/>
                </a:lnTo>
                <a:lnTo>
                  <a:pt x="4204749" y="1864602"/>
                </a:lnTo>
                <a:lnTo>
                  <a:pt x="4207221" y="1859101"/>
                </a:lnTo>
                <a:lnTo>
                  <a:pt x="4209883" y="1855687"/>
                </a:lnTo>
                <a:close/>
                <a:moveTo>
                  <a:pt x="3577612" y="1855687"/>
                </a:moveTo>
                <a:cubicBezTo>
                  <a:pt x="3578372" y="1856825"/>
                  <a:pt x="3580464" y="1859291"/>
                  <a:pt x="3579133" y="1859291"/>
                </a:cubicBezTo>
                <a:cubicBezTo>
                  <a:pt x="3577802" y="1859291"/>
                  <a:pt x="3576090" y="1857394"/>
                  <a:pt x="3577802" y="1856067"/>
                </a:cubicBezTo>
                <a:close/>
                <a:moveTo>
                  <a:pt x="380570" y="1855178"/>
                </a:moveTo>
                <a:cubicBezTo>
                  <a:pt x="360050" y="1851337"/>
                  <a:pt x="318513" y="1865740"/>
                  <a:pt x="304251" y="1870861"/>
                </a:cubicBezTo>
                <a:cubicBezTo>
                  <a:pt x="315280" y="1872947"/>
                  <a:pt x="320224" y="1887172"/>
                  <a:pt x="320985" y="1892293"/>
                </a:cubicBezTo>
                <a:cubicBezTo>
                  <a:pt x="320985" y="1889448"/>
                  <a:pt x="324788" y="1889637"/>
                  <a:pt x="328211" y="1889827"/>
                </a:cubicBezTo>
                <a:cubicBezTo>
                  <a:pt x="330112" y="1883189"/>
                  <a:pt x="324788" y="1883758"/>
                  <a:pt x="325739" y="1878068"/>
                </a:cubicBezTo>
                <a:cubicBezTo>
                  <a:pt x="328296" y="1878070"/>
                  <a:pt x="330780" y="1877201"/>
                  <a:pt x="332775" y="1875602"/>
                </a:cubicBezTo>
                <a:cubicBezTo>
                  <a:pt x="334682" y="1877099"/>
                  <a:pt x="336462" y="1878747"/>
                  <a:pt x="338099" y="1880534"/>
                </a:cubicBezTo>
                <a:lnTo>
                  <a:pt x="338099" y="1891155"/>
                </a:lnTo>
                <a:cubicBezTo>
                  <a:pt x="337490" y="1890430"/>
                  <a:pt x="336787" y="1889793"/>
                  <a:pt x="336007" y="1889258"/>
                </a:cubicBezTo>
                <a:cubicBezTo>
                  <a:pt x="327640" y="1898552"/>
                  <a:pt x="333535" y="1902345"/>
                  <a:pt x="338099" y="1901586"/>
                </a:cubicBezTo>
                <a:lnTo>
                  <a:pt x="338099" y="1944071"/>
                </a:lnTo>
                <a:lnTo>
                  <a:pt x="355593" y="1926622"/>
                </a:lnTo>
                <a:lnTo>
                  <a:pt x="365101" y="1917139"/>
                </a:lnTo>
                <a:cubicBezTo>
                  <a:pt x="363447" y="1919775"/>
                  <a:pt x="362226" y="1922658"/>
                  <a:pt x="361488" y="1925674"/>
                </a:cubicBezTo>
                <a:cubicBezTo>
                  <a:pt x="368904" y="1928898"/>
                  <a:pt x="369285" y="1925674"/>
                  <a:pt x="378032" y="1925674"/>
                </a:cubicBezTo>
                <a:cubicBezTo>
                  <a:pt x="371781" y="1915603"/>
                  <a:pt x="373797" y="1902497"/>
                  <a:pt x="382786" y="1894758"/>
                </a:cubicBezTo>
                <a:cubicBezTo>
                  <a:pt x="374609" y="1889827"/>
                  <a:pt x="372327" y="1891534"/>
                  <a:pt x="361488" y="1892293"/>
                </a:cubicBezTo>
                <a:lnTo>
                  <a:pt x="361488" y="1897793"/>
                </a:lnTo>
                <a:lnTo>
                  <a:pt x="355593" y="1891913"/>
                </a:lnTo>
                <a:lnTo>
                  <a:pt x="348748" y="1885085"/>
                </a:lnTo>
                <a:cubicBezTo>
                  <a:pt x="349824" y="1885177"/>
                  <a:pt x="350904" y="1885177"/>
                  <a:pt x="351980" y="1885085"/>
                </a:cubicBezTo>
                <a:cubicBezTo>
                  <a:pt x="349508" y="1851894"/>
                  <a:pt x="394576" y="1895517"/>
                  <a:pt x="392294" y="1866119"/>
                </a:cubicBezTo>
                <a:cubicBezTo>
                  <a:pt x="391914" y="1859765"/>
                  <a:pt x="387409" y="1856458"/>
                  <a:pt x="380570" y="1855178"/>
                </a:cubicBezTo>
                <a:close/>
                <a:moveTo>
                  <a:pt x="2327925" y="1855024"/>
                </a:moveTo>
                <a:cubicBezTo>
                  <a:pt x="2324858" y="1856683"/>
                  <a:pt x="2322862" y="1861188"/>
                  <a:pt x="2323337" y="1868395"/>
                </a:cubicBezTo>
                <a:cubicBezTo>
                  <a:pt x="2330182" y="1869302"/>
                  <a:pt x="2336724" y="1865248"/>
                  <a:pt x="2338930" y="1858722"/>
                </a:cubicBezTo>
                <a:cubicBezTo>
                  <a:pt x="2335127" y="1854550"/>
                  <a:pt x="2330991" y="1853364"/>
                  <a:pt x="2327925" y="1855024"/>
                </a:cubicBezTo>
                <a:close/>
                <a:moveTo>
                  <a:pt x="936502" y="1854935"/>
                </a:moveTo>
                <a:cubicBezTo>
                  <a:pt x="936868" y="1854372"/>
                  <a:pt x="935763" y="1855166"/>
                  <a:pt x="931769" y="1858722"/>
                </a:cubicBezTo>
                <a:cubicBezTo>
                  <a:pt x="921073" y="1870529"/>
                  <a:pt x="935406" y="1856624"/>
                  <a:pt x="936502" y="1854935"/>
                </a:cubicBezTo>
                <a:close/>
                <a:moveTo>
                  <a:pt x="3673641" y="1854549"/>
                </a:moveTo>
                <a:lnTo>
                  <a:pt x="3673831" y="1854549"/>
                </a:lnTo>
                <a:lnTo>
                  <a:pt x="3673831" y="1855371"/>
                </a:lnTo>
                <a:lnTo>
                  <a:pt x="3673742" y="1855877"/>
                </a:lnTo>
                <a:lnTo>
                  <a:pt x="3673641" y="1855877"/>
                </a:lnTo>
                <a:lnTo>
                  <a:pt x="3673641" y="1855308"/>
                </a:lnTo>
                <a:close/>
                <a:moveTo>
                  <a:pt x="435459" y="1853601"/>
                </a:moveTo>
                <a:cubicBezTo>
                  <a:pt x="435745" y="1858438"/>
                  <a:pt x="435270" y="1858817"/>
                  <a:pt x="434081" y="1858177"/>
                </a:cubicBezTo>
                <a:lnTo>
                  <a:pt x="428665" y="1856702"/>
                </a:lnTo>
                <a:lnTo>
                  <a:pt x="428233" y="1856067"/>
                </a:lnTo>
                <a:lnTo>
                  <a:pt x="428423" y="1856636"/>
                </a:lnTo>
                <a:lnTo>
                  <a:pt x="428665" y="1856702"/>
                </a:lnTo>
                <a:lnTo>
                  <a:pt x="431585" y="1860998"/>
                </a:lnTo>
                <a:cubicBezTo>
                  <a:pt x="434318" y="1861045"/>
                  <a:pt x="437931" y="1860239"/>
                  <a:pt x="440213" y="1860808"/>
                </a:cubicBezTo>
                <a:cubicBezTo>
                  <a:pt x="440624" y="1857567"/>
                  <a:pt x="438606" y="1854510"/>
                  <a:pt x="435459" y="1853601"/>
                </a:cubicBezTo>
                <a:close/>
                <a:moveTo>
                  <a:pt x="2031446" y="1853411"/>
                </a:moveTo>
                <a:cubicBezTo>
                  <a:pt x="2025741" y="1881103"/>
                  <a:pt x="2047419" y="1859670"/>
                  <a:pt x="2031446" y="1853411"/>
                </a:cubicBezTo>
                <a:close/>
                <a:moveTo>
                  <a:pt x="3673641" y="1853222"/>
                </a:moveTo>
                <a:lnTo>
                  <a:pt x="3673641" y="1854549"/>
                </a:lnTo>
                <a:lnTo>
                  <a:pt x="3670408" y="1854549"/>
                </a:lnTo>
                <a:cubicBezTo>
                  <a:pt x="3670408" y="1854549"/>
                  <a:pt x="3671359" y="1856067"/>
                  <a:pt x="3671929" y="1855877"/>
                </a:cubicBezTo>
                <a:cubicBezTo>
                  <a:pt x="3672500" y="1855687"/>
                  <a:pt x="3671929" y="1855877"/>
                  <a:pt x="3671929" y="1854739"/>
                </a:cubicBezTo>
                <a:cubicBezTo>
                  <a:pt x="3672994" y="1856313"/>
                  <a:pt x="3673584" y="1858153"/>
                  <a:pt x="3673641" y="1860050"/>
                </a:cubicBezTo>
                <a:cubicBezTo>
                  <a:pt x="3673641" y="1860050"/>
                  <a:pt x="3672500" y="1861188"/>
                  <a:pt x="3672690" y="1861946"/>
                </a:cubicBezTo>
                <a:cubicBezTo>
                  <a:pt x="3672880" y="1862705"/>
                  <a:pt x="3674211" y="1863843"/>
                  <a:pt x="3675542" y="1863843"/>
                </a:cubicBezTo>
                <a:lnTo>
                  <a:pt x="3677064" y="1863843"/>
                </a:lnTo>
                <a:cubicBezTo>
                  <a:pt x="3678014" y="1862895"/>
                  <a:pt x="3675733" y="1858912"/>
                  <a:pt x="3674401" y="1857584"/>
                </a:cubicBezTo>
                <a:cubicBezTo>
                  <a:pt x="3674078" y="1858828"/>
                  <a:pt x="3674078" y="1860133"/>
                  <a:pt x="3674401" y="1861377"/>
                </a:cubicBezTo>
                <a:cubicBezTo>
                  <a:pt x="3674401" y="1861377"/>
                  <a:pt x="3674401" y="1857584"/>
                  <a:pt x="3672880" y="1855877"/>
                </a:cubicBezTo>
                <a:lnTo>
                  <a:pt x="3673641" y="1855877"/>
                </a:lnTo>
                <a:lnTo>
                  <a:pt x="3673641" y="1856446"/>
                </a:lnTo>
                <a:lnTo>
                  <a:pt x="3673742" y="1855877"/>
                </a:lnTo>
                <a:lnTo>
                  <a:pt x="3673831" y="1855877"/>
                </a:lnTo>
                <a:lnTo>
                  <a:pt x="3673831" y="1855371"/>
                </a:lnTo>
                <a:lnTo>
                  <a:pt x="3674211" y="1853222"/>
                </a:lnTo>
                <a:close/>
                <a:moveTo>
                  <a:pt x="247596" y="1853201"/>
                </a:moveTo>
                <a:lnTo>
                  <a:pt x="247782" y="1853237"/>
                </a:lnTo>
                <a:lnTo>
                  <a:pt x="247774" y="1853411"/>
                </a:lnTo>
                <a:close/>
                <a:moveTo>
                  <a:pt x="4040263" y="1853032"/>
                </a:moveTo>
                <a:lnTo>
                  <a:pt x="4037791" y="1855877"/>
                </a:lnTo>
                <a:lnTo>
                  <a:pt x="4035319" y="1858912"/>
                </a:lnTo>
                <a:lnTo>
                  <a:pt x="4037601" y="1861188"/>
                </a:lnTo>
                <a:cubicBezTo>
                  <a:pt x="4038723" y="1862309"/>
                  <a:pt x="4040206" y="1862984"/>
                  <a:pt x="4041785" y="1863084"/>
                </a:cubicBezTo>
                <a:cubicBezTo>
                  <a:pt x="4041785" y="1863084"/>
                  <a:pt x="4041785" y="1860429"/>
                  <a:pt x="4041785" y="1857774"/>
                </a:cubicBezTo>
                <a:close/>
                <a:moveTo>
                  <a:pt x="4204179" y="1852653"/>
                </a:moveTo>
                <a:lnTo>
                  <a:pt x="4205129" y="1853601"/>
                </a:lnTo>
                <a:cubicBezTo>
                  <a:pt x="4204388" y="1854005"/>
                  <a:pt x="4203988" y="1854859"/>
                  <a:pt x="4204179" y="1855687"/>
                </a:cubicBezTo>
                <a:cubicBezTo>
                  <a:pt x="4204768" y="1856241"/>
                  <a:pt x="4205681" y="1856241"/>
                  <a:pt x="4206270" y="1855687"/>
                </a:cubicBezTo>
                <a:cubicBezTo>
                  <a:pt x="4206803" y="1855175"/>
                  <a:pt x="4206803" y="1854333"/>
                  <a:pt x="4206289" y="1853810"/>
                </a:cubicBezTo>
                <a:cubicBezTo>
                  <a:pt x="4206289" y="1853804"/>
                  <a:pt x="4206270" y="1853796"/>
                  <a:pt x="4206270" y="1853791"/>
                </a:cubicBezTo>
                <a:cubicBezTo>
                  <a:pt x="4206004" y="1852911"/>
                  <a:pt x="4205072" y="1852406"/>
                  <a:pt x="4204179" y="1852653"/>
                </a:cubicBezTo>
                <a:close/>
                <a:moveTo>
                  <a:pt x="2124243" y="1852653"/>
                </a:moveTo>
                <a:cubicBezTo>
                  <a:pt x="2107128" y="1868964"/>
                  <a:pt x="2143258" y="1861377"/>
                  <a:pt x="2124243" y="1852653"/>
                </a:cubicBezTo>
                <a:close/>
                <a:moveTo>
                  <a:pt x="1905372" y="1852653"/>
                </a:moveTo>
                <a:lnTo>
                  <a:pt x="1905372" y="1863084"/>
                </a:lnTo>
                <a:lnTo>
                  <a:pt x="1915831" y="1863084"/>
                </a:lnTo>
                <a:lnTo>
                  <a:pt x="1915831" y="1852653"/>
                </a:lnTo>
                <a:close/>
                <a:moveTo>
                  <a:pt x="1816188" y="1852273"/>
                </a:moveTo>
                <a:cubicBezTo>
                  <a:pt x="1814188" y="1854741"/>
                  <a:pt x="1813113" y="1857825"/>
                  <a:pt x="1813146" y="1860998"/>
                </a:cubicBezTo>
                <a:cubicBezTo>
                  <a:pt x="1808398" y="1859959"/>
                  <a:pt x="1803429" y="1860774"/>
                  <a:pt x="1799264" y="1863274"/>
                </a:cubicBezTo>
                <a:cubicBezTo>
                  <a:pt x="1800786" y="1871430"/>
                  <a:pt x="1799264" y="1882240"/>
                  <a:pt x="1811244" y="1879965"/>
                </a:cubicBezTo>
                <a:cubicBezTo>
                  <a:pt x="1813522" y="1877819"/>
                  <a:pt x="1814941" y="1874919"/>
                  <a:pt x="1815238" y="1871809"/>
                </a:cubicBezTo>
                <a:cubicBezTo>
                  <a:pt x="1817164" y="1876325"/>
                  <a:pt x="1821737" y="1879138"/>
                  <a:pt x="1826647" y="1878826"/>
                </a:cubicBezTo>
                <a:lnTo>
                  <a:pt x="1826647" y="1878447"/>
                </a:lnTo>
                <a:cubicBezTo>
                  <a:pt x="1828720" y="1868421"/>
                  <a:pt x="1824607" y="1858128"/>
                  <a:pt x="1816188" y="1852273"/>
                </a:cubicBezTo>
                <a:close/>
                <a:moveTo>
                  <a:pt x="3350564" y="1851135"/>
                </a:moveTo>
                <a:cubicBezTo>
                  <a:pt x="3351705" y="1851515"/>
                  <a:pt x="3350564" y="1854549"/>
                  <a:pt x="3350564" y="1855877"/>
                </a:cubicBezTo>
                <a:lnTo>
                  <a:pt x="3351705" y="1855877"/>
                </a:lnTo>
                <a:cubicBezTo>
                  <a:pt x="3349994" y="1854170"/>
                  <a:pt x="3349423" y="1850756"/>
                  <a:pt x="3350564" y="1851135"/>
                </a:cubicBezTo>
                <a:close/>
                <a:moveTo>
                  <a:pt x="4008317" y="1850566"/>
                </a:moveTo>
                <a:lnTo>
                  <a:pt x="4008317" y="1853222"/>
                </a:lnTo>
                <a:cubicBezTo>
                  <a:pt x="4008127" y="1854549"/>
                  <a:pt x="4013451" y="1856446"/>
                  <a:pt x="4019346" y="1857394"/>
                </a:cubicBezTo>
                <a:lnTo>
                  <a:pt x="4020107" y="1857584"/>
                </a:lnTo>
                <a:lnTo>
                  <a:pt x="4030945" y="1859101"/>
                </a:lnTo>
                <a:lnTo>
                  <a:pt x="4030945" y="1857015"/>
                </a:lnTo>
                <a:cubicBezTo>
                  <a:pt x="4027485" y="1854665"/>
                  <a:pt x="4023511" y="1853169"/>
                  <a:pt x="4019346" y="1852653"/>
                </a:cubicBezTo>
                <a:close/>
                <a:moveTo>
                  <a:pt x="3575330" y="1849997"/>
                </a:moveTo>
                <a:cubicBezTo>
                  <a:pt x="3574569" y="1849997"/>
                  <a:pt x="3575330" y="1853411"/>
                  <a:pt x="3577041" y="1855308"/>
                </a:cubicBezTo>
                <a:cubicBezTo>
                  <a:pt x="3579133" y="1853791"/>
                  <a:pt x="3574949" y="1853411"/>
                  <a:pt x="3576661" y="1851515"/>
                </a:cubicBezTo>
                <a:lnTo>
                  <a:pt x="3577802" y="1851894"/>
                </a:lnTo>
                <a:lnTo>
                  <a:pt x="3577802" y="1849997"/>
                </a:lnTo>
                <a:cubicBezTo>
                  <a:pt x="3577802" y="1848859"/>
                  <a:pt x="3576090" y="1849997"/>
                  <a:pt x="3575330" y="1849997"/>
                </a:cubicBezTo>
                <a:close/>
                <a:moveTo>
                  <a:pt x="1591803" y="1848290"/>
                </a:moveTo>
                <a:lnTo>
                  <a:pt x="1591803" y="1917708"/>
                </a:lnTo>
                <a:lnTo>
                  <a:pt x="1609298" y="1900448"/>
                </a:lnTo>
                <a:lnTo>
                  <a:pt x="1624891" y="1884896"/>
                </a:lnTo>
                <a:lnTo>
                  <a:pt x="1626792" y="1882999"/>
                </a:lnTo>
                <a:close/>
                <a:moveTo>
                  <a:pt x="1259029" y="1847342"/>
                </a:moveTo>
                <a:cubicBezTo>
                  <a:pt x="1255235" y="1859655"/>
                  <a:pt x="1256969" y="1873004"/>
                  <a:pt x="1263783" y="1883948"/>
                </a:cubicBezTo>
                <a:cubicBezTo>
                  <a:pt x="1256709" y="1884926"/>
                  <a:pt x="1251770" y="1891439"/>
                  <a:pt x="1252752" y="1898495"/>
                </a:cubicBezTo>
                <a:cubicBezTo>
                  <a:pt x="1253735" y="1905550"/>
                  <a:pt x="1260265" y="1910482"/>
                  <a:pt x="1267339" y="1909495"/>
                </a:cubicBezTo>
                <a:cubicBezTo>
                  <a:pt x="1271391" y="1908927"/>
                  <a:pt x="1274939" y="1906499"/>
                  <a:pt x="1276904" y="1902914"/>
                </a:cubicBezTo>
                <a:cubicBezTo>
                  <a:pt x="1285208" y="1912473"/>
                  <a:pt x="1289075" y="1925067"/>
                  <a:pt x="1287552" y="1937623"/>
                </a:cubicBezTo>
                <a:lnTo>
                  <a:pt x="1287552" y="1938002"/>
                </a:lnTo>
                <a:cubicBezTo>
                  <a:pt x="1296701" y="1941701"/>
                  <a:pt x="1306927" y="1941701"/>
                  <a:pt x="1316076" y="1938002"/>
                </a:cubicBezTo>
                <a:cubicBezTo>
                  <a:pt x="1289800" y="1912985"/>
                  <a:pt x="1270193" y="1881823"/>
                  <a:pt x="1259029" y="1847342"/>
                </a:cubicBezTo>
                <a:close/>
                <a:moveTo>
                  <a:pt x="3350564" y="1845445"/>
                </a:moveTo>
                <a:cubicBezTo>
                  <a:pt x="3350298" y="1846760"/>
                  <a:pt x="3350298" y="1848114"/>
                  <a:pt x="3350564" y="1849428"/>
                </a:cubicBezTo>
                <a:lnTo>
                  <a:pt x="3351895" y="1849428"/>
                </a:lnTo>
                <a:cubicBezTo>
                  <a:pt x="3350374" y="1849428"/>
                  <a:pt x="3350564" y="1845445"/>
                  <a:pt x="3350564" y="1845445"/>
                </a:cubicBezTo>
                <a:close/>
                <a:moveTo>
                  <a:pt x="3576066" y="1845161"/>
                </a:moveTo>
                <a:cubicBezTo>
                  <a:pt x="3575377" y="1845635"/>
                  <a:pt x="3574759" y="1846584"/>
                  <a:pt x="3575710" y="1847342"/>
                </a:cubicBezTo>
                <a:cubicBezTo>
                  <a:pt x="3577612" y="1848859"/>
                  <a:pt x="3577041" y="1846014"/>
                  <a:pt x="3578372" y="1847342"/>
                </a:cubicBezTo>
                <a:lnTo>
                  <a:pt x="3578372" y="1848480"/>
                </a:lnTo>
                <a:cubicBezTo>
                  <a:pt x="3577231" y="1850187"/>
                  <a:pt x="3577992" y="1848859"/>
                  <a:pt x="3577041" y="1848859"/>
                </a:cubicBezTo>
                <a:cubicBezTo>
                  <a:pt x="3576090" y="1848859"/>
                  <a:pt x="3578372" y="1849239"/>
                  <a:pt x="3578372" y="1848859"/>
                </a:cubicBezTo>
                <a:lnTo>
                  <a:pt x="3578372" y="1848480"/>
                </a:lnTo>
                <a:lnTo>
                  <a:pt x="3579513" y="1848859"/>
                </a:lnTo>
                <a:cubicBezTo>
                  <a:pt x="3578182" y="1847721"/>
                  <a:pt x="3579513" y="1845256"/>
                  <a:pt x="3577802" y="1845256"/>
                </a:cubicBezTo>
                <a:cubicBezTo>
                  <a:pt x="3576090" y="1845256"/>
                  <a:pt x="3577802" y="1846583"/>
                  <a:pt x="3576851" y="1847152"/>
                </a:cubicBezTo>
                <a:cubicBezTo>
                  <a:pt x="3575900" y="1847721"/>
                  <a:pt x="3576851" y="1846204"/>
                  <a:pt x="3576851" y="1845825"/>
                </a:cubicBezTo>
                <a:cubicBezTo>
                  <a:pt x="3577517" y="1844687"/>
                  <a:pt x="3576756" y="1844687"/>
                  <a:pt x="3576066" y="1845161"/>
                </a:cubicBezTo>
                <a:close/>
                <a:moveTo>
                  <a:pt x="3668887" y="1844118"/>
                </a:moveTo>
                <a:lnTo>
                  <a:pt x="3669175" y="1844118"/>
                </a:lnTo>
                <a:lnTo>
                  <a:pt x="3670028" y="1845766"/>
                </a:lnTo>
                <a:lnTo>
                  <a:pt x="3670028" y="1846583"/>
                </a:lnTo>
                <a:cubicBezTo>
                  <a:pt x="3670028" y="1846204"/>
                  <a:pt x="3667746" y="1845066"/>
                  <a:pt x="3668887" y="1844118"/>
                </a:cubicBezTo>
                <a:close/>
                <a:moveTo>
                  <a:pt x="3669077" y="1843928"/>
                </a:moveTo>
                <a:cubicBezTo>
                  <a:pt x="3669077" y="1843928"/>
                  <a:pt x="3669077" y="1845635"/>
                  <a:pt x="3666985" y="1845825"/>
                </a:cubicBezTo>
                <a:cubicBezTo>
                  <a:pt x="3664893" y="1846014"/>
                  <a:pt x="3666985" y="1845825"/>
                  <a:pt x="3666985" y="1847342"/>
                </a:cubicBezTo>
                <a:lnTo>
                  <a:pt x="3670598" y="1849444"/>
                </a:lnTo>
                <a:lnTo>
                  <a:pt x="3670598" y="1849997"/>
                </a:lnTo>
                <a:lnTo>
                  <a:pt x="3669267" y="1849997"/>
                </a:lnTo>
                <a:lnTo>
                  <a:pt x="3669267" y="1850756"/>
                </a:lnTo>
                <a:lnTo>
                  <a:pt x="3669267" y="1854549"/>
                </a:lnTo>
                <a:cubicBezTo>
                  <a:pt x="3669267" y="1854549"/>
                  <a:pt x="3669267" y="1854549"/>
                  <a:pt x="3669267" y="1855498"/>
                </a:cubicBezTo>
                <a:cubicBezTo>
                  <a:pt x="3669267" y="1856446"/>
                  <a:pt x="3669267" y="1852463"/>
                  <a:pt x="3670979" y="1853032"/>
                </a:cubicBezTo>
                <a:cubicBezTo>
                  <a:pt x="3670979" y="1853032"/>
                  <a:pt x="3668507" y="1853032"/>
                  <a:pt x="3669267" y="1850756"/>
                </a:cubicBezTo>
                <a:cubicBezTo>
                  <a:pt x="3670028" y="1848480"/>
                  <a:pt x="3669267" y="1850756"/>
                  <a:pt x="3670598" y="1850756"/>
                </a:cubicBezTo>
                <a:lnTo>
                  <a:pt x="3670598" y="1849997"/>
                </a:lnTo>
                <a:lnTo>
                  <a:pt x="3670979" y="1849997"/>
                </a:lnTo>
                <a:lnTo>
                  <a:pt x="3671549" y="1849997"/>
                </a:lnTo>
                <a:lnTo>
                  <a:pt x="3670598" y="1849444"/>
                </a:lnTo>
                <a:lnTo>
                  <a:pt x="3670598" y="1846867"/>
                </a:lnTo>
                <a:lnTo>
                  <a:pt x="3672120" y="1849808"/>
                </a:lnTo>
                <a:cubicBezTo>
                  <a:pt x="3670598" y="1848480"/>
                  <a:pt x="3670598" y="1846394"/>
                  <a:pt x="3670598" y="1846394"/>
                </a:cubicBezTo>
                <a:lnTo>
                  <a:pt x="3670598" y="1846867"/>
                </a:lnTo>
                <a:lnTo>
                  <a:pt x="3670028" y="1845766"/>
                </a:lnTo>
                <a:lnTo>
                  <a:pt x="3670028" y="1844118"/>
                </a:lnTo>
                <a:lnTo>
                  <a:pt x="3669175" y="1844118"/>
                </a:lnTo>
                <a:close/>
                <a:moveTo>
                  <a:pt x="3839838" y="1843549"/>
                </a:moveTo>
                <a:lnTo>
                  <a:pt x="3842500" y="1851704"/>
                </a:lnTo>
                <a:lnTo>
                  <a:pt x="3837176" y="1848859"/>
                </a:lnTo>
                <a:close/>
                <a:moveTo>
                  <a:pt x="3835655" y="1843169"/>
                </a:moveTo>
                <a:cubicBezTo>
                  <a:pt x="3839458" y="1855498"/>
                  <a:pt x="3822153" y="1853980"/>
                  <a:pt x="3816639" y="1850187"/>
                </a:cubicBezTo>
                <a:cubicBezTo>
                  <a:pt x="3823313" y="1848882"/>
                  <a:pt x="3829741" y="1846511"/>
                  <a:pt x="3835655" y="1843169"/>
                </a:cubicBezTo>
                <a:close/>
                <a:moveTo>
                  <a:pt x="3861706" y="1842221"/>
                </a:moveTo>
                <a:lnTo>
                  <a:pt x="3866460" y="1842221"/>
                </a:lnTo>
                <a:lnTo>
                  <a:pt x="3866460" y="1846963"/>
                </a:lnTo>
                <a:lnTo>
                  <a:pt x="3861706" y="1846963"/>
                </a:lnTo>
                <a:close/>
                <a:moveTo>
                  <a:pt x="1863537" y="1842221"/>
                </a:moveTo>
                <a:cubicBezTo>
                  <a:pt x="1858023" y="1869912"/>
                  <a:pt x="1879511" y="1848480"/>
                  <a:pt x="1863537" y="1842221"/>
                </a:cubicBezTo>
                <a:close/>
                <a:moveTo>
                  <a:pt x="603178" y="1842221"/>
                </a:moveTo>
                <a:cubicBezTo>
                  <a:pt x="582641" y="1855308"/>
                  <a:pt x="620482" y="1849808"/>
                  <a:pt x="603178" y="1842221"/>
                </a:cubicBezTo>
                <a:close/>
                <a:moveTo>
                  <a:pt x="59139" y="1841842"/>
                </a:moveTo>
                <a:cubicBezTo>
                  <a:pt x="55526" y="1860050"/>
                  <a:pt x="79295" y="1862515"/>
                  <a:pt x="80246" y="1847532"/>
                </a:cubicBezTo>
                <a:lnTo>
                  <a:pt x="80056" y="1847152"/>
                </a:lnTo>
                <a:cubicBezTo>
                  <a:pt x="70168" y="1848290"/>
                  <a:pt x="68647" y="1841273"/>
                  <a:pt x="59139" y="1841842"/>
                </a:cubicBezTo>
                <a:close/>
                <a:moveTo>
                  <a:pt x="3039863" y="1841812"/>
                </a:moveTo>
                <a:cubicBezTo>
                  <a:pt x="3034345" y="1842079"/>
                  <a:pt x="3031528" y="1854881"/>
                  <a:pt x="3040799" y="1857015"/>
                </a:cubicBezTo>
                <a:cubicBezTo>
                  <a:pt x="3039658" y="1852653"/>
                  <a:pt x="3043841" y="1851704"/>
                  <a:pt x="3044792" y="1847532"/>
                </a:cubicBezTo>
                <a:lnTo>
                  <a:pt x="3045933" y="1846583"/>
                </a:lnTo>
                <a:cubicBezTo>
                  <a:pt x="3043841" y="1843027"/>
                  <a:pt x="3041702" y="1841723"/>
                  <a:pt x="3039863" y="1841812"/>
                </a:cubicBezTo>
                <a:close/>
                <a:moveTo>
                  <a:pt x="4002422" y="1841083"/>
                </a:moveTo>
                <a:cubicBezTo>
                  <a:pt x="4001376" y="1842790"/>
                  <a:pt x="4000844" y="1844768"/>
                  <a:pt x="4000901" y="1846773"/>
                </a:cubicBezTo>
                <a:lnTo>
                  <a:pt x="4000901" y="1852273"/>
                </a:lnTo>
                <a:lnTo>
                  <a:pt x="4003373" y="1849428"/>
                </a:lnTo>
                <a:cubicBezTo>
                  <a:pt x="4004552" y="1847784"/>
                  <a:pt x="4004970" y="1845711"/>
                  <a:pt x="4004514" y="1843738"/>
                </a:cubicBezTo>
                <a:lnTo>
                  <a:pt x="4004514" y="1843549"/>
                </a:lnTo>
                <a:cubicBezTo>
                  <a:pt x="4004514" y="1842031"/>
                  <a:pt x="4002992" y="1840893"/>
                  <a:pt x="4002422" y="1841083"/>
                </a:cubicBezTo>
                <a:close/>
                <a:moveTo>
                  <a:pt x="196432" y="1841083"/>
                </a:moveTo>
                <a:lnTo>
                  <a:pt x="196432" y="1851515"/>
                </a:lnTo>
                <a:lnTo>
                  <a:pt x="206891" y="1851515"/>
                </a:lnTo>
                <a:lnTo>
                  <a:pt x="206891" y="1841083"/>
                </a:lnTo>
                <a:close/>
                <a:moveTo>
                  <a:pt x="4192864" y="1840871"/>
                </a:moveTo>
                <a:cubicBezTo>
                  <a:pt x="4192826" y="1840876"/>
                  <a:pt x="4192807" y="1840884"/>
                  <a:pt x="4192769" y="1840893"/>
                </a:cubicBezTo>
                <a:cubicBezTo>
                  <a:pt x="4191894" y="1841167"/>
                  <a:pt x="4191381" y="1842092"/>
                  <a:pt x="4191628" y="1842980"/>
                </a:cubicBezTo>
                <a:cubicBezTo>
                  <a:pt x="4192218" y="1843534"/>
                  <a:pt x="4193130" y="1843534"/>
                  <a:pt x="4193720" y="1842980"/>
                </a:cubicBezTo>
                <a:cubicBezTo>
                  <a:pt x="4193891" y="1843691"/>
                  <a:pt x="4194614" y="1844125"/>
                  <a:pt x="4195336" y="1843951"/>
                </a:cubicBezTo>
                <a:cubicBezTo>
                  <a:pt x="4195584" y="1843886"/>
                  <a:pt x="4195831" y="1843746"/>
                  <a:pt x="4196002" y="1843549"/>
                </a:cubicBezTo>
                <a:lnTo>
                  <a:pt x="4194671" y="1842031"/>
                </a:lnTo>
                <a:cubicBezTo>
                  <a:pt x="4194499" y="1841212"/>
                  <a:pt x="4193682" y="1840692"/>
                  <a:pt x="4192864" y="1840871"/>
                </a:cubicBezTo>
                <a:close/>
                <a:moveTo>
                  <a:pt x="3669267" y="1840324"/>
                </a:moveTo>
                <a:cubicBezTo>
                  <a:pt x="3666985" y="1839945"/>
                  <a:pt x="3671739" y="1841842"/>
                  <a:pt x="3670028" y="1843549"/>
                </a:cubicBezTo>
                <a:cubicBezTo>
                  <a:pt x="3671169" y="1843549"/>
                  <a:pt x="3670028" y="1844876"/>
                  <a:pt x="3671549" y="1844687"/>
                </a:cubicBezTo>
                <a:cubicBezTo>
                  <a:pt x="3673070" y="1844497"/>
                  <a:pt x="3671549" y="1840704"/>
                  <a:pt x="3669267" y="1840324"/>
                </a:cubicBezTo>
                <a:close/>
                <a:moveTo>
                  <a:pt x="3578943" y="1840135"/>
                </a:moveTo>
                <a:cubicBezTo>
                  <a:pt x="3578182" y="1841770"/>
                  <a:pt x="3578752" y="1843716"/>
                  <a:pt x="3580274" y="1844687"/>
                </a:cubicBezTo>
                <a:lnTo>
                  <a:pt x="3582365" y="1842980"/>
                </a:lnTo>
                <a:lnTo>
                  <a:pt x="3580464" y="1841652"/>
                </a:lnTo>
                <a:cubicBezTo>
                  <a:pt x="3579912" y="1841195"/>
                  <a:pt x="3579399" y="1840687"/>
                  <a:pt x="3578943" y="1840135"/>
                </a:cubicBezTo>
                <a:close/>
                <a:moveTo>
                  <a:pt x="4229850" y="1839945"/>
                </a:moveTo>
                <a:cubicBezTo>
                  <a:pt x="4229032" y="1840123"/>
                  <a:pt x="4228500" y="1840931"/>
                  <a:pt x="4228690" y="1841749"/>
                </a:cubicBezTo>
                <a:cubicBezTo>
                  <a:pt x="4228690" y="1841781"/>
                  <a:pt x="4228709" y="1841811"/>
                  <a:pt x="4228709" y="1841842"/>
                </a:cubicBezTo>
                <a:cubicBezTo>
                  <a:pt x="4228405" y="1842731"/>
                  <a:pt x="4228861" y="1843704"/>
                  <a:pt x="4229755" y="1844015"/>
                </a:cubicBezTo>
                <a:cubicBezTo>
                  <a:pt x="4230648" y="1844324"/>
                  <a:pt x="4231637" y="1843854"/>
                  <a:pt x="4231942" y="1842965"/>
                </a:cubicBezTo>
                <a:cubicBezTo>
                  <a:pt x="4232075" y="1842600"/>
                  <a:pt x="4232075" y="1842206"/>
                  <a:pt x="4231942" y="1841842"/>
                </a:cubicBezTo>
                <a:lnTo>
                  <a:pt x="4231942" y="1839945"/>
                </a:lnTo>
                <a:cubicBezTo>
                  <a:pt x="4231333" y="1839471"/>
                  <a:pt x="4230458" y="1839471"/>
                  <a:pt x="4229850" y="1839945"/>
                </a:cubicBezTo>
                <a:close/>
                <a:moveTo>
                  <a:pt x="1130028" y="1839800"/>
                </a:moveTo>
                <a:cubicBezTo>
                  <a:pt x="1130554" y="1842173"/>
                  <a:pt x="1145172" y="1855829"/>
                  <a:pt x="1135617" y="1842600"/>
                </a:cubicBezTo>
                <a:cubicBezTo>
                  <a:pt x="1131244" y="1839471"/>
                  <a:pt x="1129853" y="1839008"/>
                  <a:pt x="1130028" y="1839800"/>
                </a:cubicBezTo>
                <a:close/>
                <a:moveTo>
                  <a:pt x="3590542" y="1839755"/>
                </a:moveTo>
                <a:lnTo>
                  <a:pt x="3588566" y="1841842"/>
                </a:lnTo>
                <a:lnTo>
                  <a:pt x="3585408" y="1843359"/>
                </a:lnTo>
                <a:lnTo>
                  <a:pt x="3581415" y="1845445"/>
                </a:lnTo>
                <a:lnTo>
                  <a:pt x="3584077" y="1846583"/>
                </a:lnTo>
                <a:lnTo>
                  <a:pt x="3588566" y="1841842"/>
                </a:lnTo>
                <a:lnTo>
                  <a:pt x="3590542" y="1840893"/>
                </a:lnTo>
                <a:close/>
                <a:moveTo>
                  <a:pt x="3479300" y="1839376"/>
                </a:moveTo>
                <a:lnTo>
                  <a:pt x="3473215" y="1845256"/>
                </a:lnTo>
                <a:lnTo>
                  <a:pt x="3468842" y="1842600"/>
                </a:lnTo>
                <a:cubicBezTo>
                  <a:pt x="3467511" y="1847152"/>
                  <a:pt x="3469412" y="1852273"/>
                  <a:pt x="3474166" y="1851325"/>
                </a:cubicBezTo>
                <a:lnTo>
                  <a:pt x="3474166" y="1851515"/>
                </a:lnTo>
                <a:cubicBezTo>
                  <a:pt x="3474166" y="1846014"/>
                  <a:pt x="3478540" y="1844497"/>
                  <a:pt x="3479300" y="1839376"/>
                </a:cubicBezTo>
                <a:close/>
                <a:moveTo>
                  <a:pt x="1830730" y="1838840"/>
                </a:moveTo>
                <a:cubicBezTo>
                  <a:pt x="1831105" y="1838262"/>
                  <a:pt x="1830023" y="1839044"/>
                  <a:pt x="1826077" y="1842600"/>
                </a:cubicBezTo>
                <a:cubicBezTo>
                  <a:pt x="1815381" y="1854549"/>
                  <a:pt x="1829607" y="1840574"/>
                  <a:pt x="1830730" y="1838840"/>
                </a:cubicBezTo>
                <a:close/>
                <a:moveTo>
                  <a:pt x="3576114" y="1838807"/>
                </a:moveTo>
                <a:cubicBezTo>
                  <a:pt x="3575519" y="1838760"/>
                  <a:pt x="3574854" y="1839187"/>
                  <a:pt x="3574569" y="1838997"/>
                </a:cubicBezTo>
                <a:cubicBezTo>
                  <a:pt x="3573999" y="1838618"/>
                  <a:pt x="3576471" y="1839755"/>
                  <a:pt x="3574949" y="1840704"/>
                </a:cubicBezTo>
                <a:lnTo>
                  <a:pt x="3575710" y="1841462"/>
                </a:lnTo>
                <a:lnTo>
                  <a:pt x="3575139" y="1841462"/>
                </a:lnTo>
                <a:cubicBezTo>
                  <a:pt x="3575139" y="1841462"/>
                  <a:pt x="3576661" y="1843738"/>
                  <a:pt x="3577612" y="1843738"/>
                </a:cubicBezTo>
                <a:cubicBezTo>
                  <a:pt x="3578562" y="1843738"/>
                  <a:pt x="3577612" y="1841083"/>
                  <a:pt x="3575900" y="1841462"/>
                </a:cubicBezTo>
                <a:cubicBezTo>
                  <a:pt x="3574189" y="1841842"/>
                  <a:pt x="3575900" y="1841462"/>
                  <a:pt x="3577231" y="1841462"/>
                </a:cubicBezTo>
                <a:cubicBezTo>
                  <a:pt x="3577231" y="1839376"/>
                  <a:pt x="3576708" y="1838855"/>
                  <a:pt x="3576114" y="1838807"/>
                </a:cubicBezTo>
                <a:close/>
                <a:moveTo>
                  <a:pt x="357305" y="1837859"/>
                </a:moveTo>
                <a:cubicBezTo>
                  <a:pt x="352361" y="1859481"/>
                  <a:pt x="373088" y="1837859"/>
                  <a:pt x="357305" y="1837859"/>
                </a:cubicBezTo>
                <a:close/>
                <a:moveTo>
                  <a:pt x="268692" y="1837859"/>
                </a:moveTo>
                <a:cubicBezTo>
                  <a:pt x="251578" y="1854170"/>
                  <a:pt x="287707" y="1846583"/>
                  <a:pt x="268692" y="1837859"/>
                </a:cubicBezTo>
                <a:close/>
                <a:moveTo>
                  <a:pt x="3347712" y="1837479"/>
                </a:moveTo>
                <a:cubicBezTo>
                  <a:pt x="3349994" y="1838618"/>
                  <a:pt x="3347332" y="1840135"/>
                  <a:pt x="3348853" y="1842600"/>
                </a:cubicBezTo>
                <a:lnTo>
                  <a:pt x="3350755" y="1842031"/>
                </a:lnTo>
                <a:cubicBezTo>
                  <a:pt x="3346761" y="1841273"/>
                  <a:pt x="3350945" y="1838428"/>
                  <a:pt x="3347712" y="1837479"/>
                </a:cubicBezTo>
                <a:close/>
                <a:moveTo>
                  <a:pt x="3149378" y="1836910"/>
                </a:moveTo>
                <a:cubicBezTo>
                  <a:pt x="3142304" y="1836004"/>
                  <a:pt x="3135630" y="1840461"/>
                  <a:pt x="3133785" y="1847342"/>
                </a:cubicBezTo>
                <a:cubicBezTo>
                  <a:pt x="3141962" y="1846963"/>
                  <a:pt x="3151850" y="1848101"/>
                  <a:pt x="3149378" y="1837100"/>
                </a:cubicBezTo>
                <a:close/>
                <a:moveTo>
                  <a:pt x="3999542" y="1836634"/>
                </a:moveTo>
                <a:lnTo>
                  <a:pt x="3999394" y="1837384"/>
                </a:lnTo>
                <a:lnTo>
                  <a:pt x="3999189" y="1837479"/>
                </a:lnTo>
                <a:close/>
                <a:moveTo>
                  <a:pt x="4191058" y="1835014"/>
                </a:moveTo>
                <a:lnTo>
                  <a:pt x="4183451" y="1839755"/>
                </a:lnTo>
                <a:lnTo>
                  <a:pt x="4188776" y="1842600"/>
                </a:lnTo>
                <a:close/>
                <a:moveTo>
                  <a:pt x="4014972" y="1833686"/>
                </a:moveTo>
                <a:lnTo>
                  <a:pt x="4006605" y="1840514"/>
                </a:lnTo>
                <a:lnTo>
                  <a:pt x="4009078" y="1844497"/>
                </a:lnTo>
                <a:cubicBezTo>
                  <a:pt x="4010066" y="1846604"/>
                  <a:pt x="4012082" y="1848044"/>
                  <a:pt x="4014402" y="1848290"/>
                </a:cubicBezTo>
                <a:lnTo>
                  <a:pt x="4017445" y="1848290"/>
                </a:lnTo>
                <a:lnTo>
                  <a:pt x="4016113" y="1840893"/>
                </a:lnTo>
                <a:close/>
                <a:moveTo>
                  <a:pt x="3440128" y="1833496"/>
                </a:moveTo>
                <a:lnTo>
                  <a:pt x="3443551" y="1836721"/>
                </a:lnTo>
                <a:cubicBezTo>
                  <a:pt x="3443646" y="1844562"/>
                  <a:pt x="3438873" y="1851647"/>
                  <a:pt x="3431571" y="1854549"/>
                </a:cubicBezTo>
                <a:lnTo>
                  <a:pt x="3423394" y="1863653"/>
                </a:lnTo>
                <a:lnTo>
                  <a:pt x="3415218" y="1872947"/>
                </a:lnTo>
                <a:lnTo>
                  <a:pt x="3418450" y="1874085"/>
                </a:lnTo>
                <a:lnTo>
                  <a:pt x="3421873" y="1875223"/>
                </a:lnTo>
                <a:lnTo>
                  <a:pt x="3416929" y="1879206"/>
                </a:lnTo>
                <a:lnTo>
                  <a:pt x="3419781" y="1880723"/>
                </a:lnTo>
                <a:lnTo>
                  <a:pt x="3425866" y="1875033"/>
                </a:lnTo>
                <a:cubicBezTo>
                  <a:pt x="3427273" y="1876537"/>
                  <a:pt x="3429042" y="1877649"/>
                  <a:pt x="3431000" y="1878258"/>
                </a:cubicBezTo>
                <a:cubicBezTo>
                  <a:pt x="3431000" y="1877120"/>
                  <a:pt x="3431000" y="1876171"/>
                  <a:pt x="3431000" y="1875033"/>
                </a:cubicBezTo>
                <a:cubicBezTo>
                  <a:pt x="3430544" y="1875610"/>
                  <a:pt x="3429708" y="1875708"/>
                  <a:pt x="3429137" y="1875255"/>
                </a:cubicBezTo>
                <a:cubicBezTo>
                  <a:pt x="3429042" y="1875191"/>
                  <a:pt x="3428966" y="1875115"/>
                  <a:pt x="3428909" y="1875033"/>
                </a:cubicBezTo>
                <a:cubicBezTo>
                  <a:pt x="3428243" y="1874521"/>
                  <a:pt x="3428129" y="1873567"/>
                  <a:pt x="3428643" y="1872905"/>
                </a:cubicBezTo>
                <a:cubicBezTo>
                  <a:pt x="3429156" y="1872241"/>
                  <a:pt x="3430107" y="1872120"/>
                  <a:pt x="3430772" y="1872632"/>
                </a:cubicBezTo>
                <a:cubicBezTo>
                  <a:pt x="3430944" y="1872767"/>
                  <a:pt x="3431096" y="1872939"/>
                  <a:pt x="3431191" y="1873137"/>
                </a:cubicBezTo>
                <a:cubicBezTo>
                  <a:pt x="3431191" y="1873137"/>
                  <a:pt x="3431191" y="1871430"/>
                  <a:pt x="3431191" y="1870481"/>
                </a:cubicBezTo>
                <a:cubicBezTo>
                  <a:pt x="3430696" y="1870895"/>
                  <a:pt x="3429974" y="1870895"/>
                  <a:pt x="3429479" y="1870481"/>
                </a:cubicBezTo>
                <a:cubicBezTo>
                  <a:pt x="3428852" y="1869927"/>
                  <a:pt x="3428795" y="1868968"/>
                  <a:pt x="3429346" y="1868340"/>
                </a:cubicBezTo>
                <a:cubicBezTo>
                  <a:pt x="3429384" y="1868293"/>
                  <a:pt x="3429441" y="1868247"/>
                  <a:pt x="3429479" y="1868205"/>
                </a:cubicBezTo>
                <a:cubicBezTo>
                  <a:pt x="3430088" y="1867731"/>
                  <a:pt x="3430962" y="1867731"/>
                  <a:pt x="3431571" y="1868205"/>
                </a:cubicBezTo>
                <a:lnTo>
                  <a:pt x="3433853" y="1866309"/>
                </a:lnTo>
                <a:lnTo>
                  <a:pt x="3450967" y="1851325"/>
                </a:lnTo>
                <a:lnTo>
                  <a:pt x="3464401" y="1841628"/>
                </a:lnTo>
                <a:lnTo>
                  <a:pt x="3464468" y="1841652"/>
                </a:lnTo>
                <a:lnTo>
                  <a:pt x="3465419" y="1840893"/>
                </a:lnTo>
                <a:lnTo>
                  <a:pt x="3464401" y="1841628"/>
                </a:lnTo>
                <a:lnTo>
                  <a:pt x="3443551" y="1834065"/>
                </a:lnTo>
                <a:cubicBezTo>
                  <a:pt x="3443551" y="1834065"/>
                  <a:pt x="3443551" y="1834065"/>
                  <a:pt x="3443551" y="1835393"/>
                </a:cubicBezTo>
                <a:lnTo>
                  <a:pt x="3441840" y="1833496"/>
                </a:lnTo>
                <a:close/>
                <a:moveTo>
                  <a:pt x="587395" y="1832738"/>
                </a:moveTo>
                <a:cubicBezTo>
                  <a:pt x="581690" y="1860429"/>
                  <a:pt x="603368" y="1838997"/>
                  <a:pt x="587395" y="1832738"/>
                </a:cubicBezTo>
                <a:close/>
                <a:moveTo>
                  <a:pt x="3955263" y="1831790"/>
                </a:moveTo>
                <a:cubicBezTo>
                  <a:pt x="3950129" y="1853411"/>
                  <a:pt x="3970856" y="1832927"/>
                  <a:pt x="3955263" y="1831790"/>
                </a:cubicBezTo>
                <a:close/>
                <a:moveTo>
                  <a:pt x="1763895" y="1831790"/>
                </a:moveTo>
                <a:lnTo>
                  <a:pt x="1763895" y="1842221"/>
                </a:lnTo>
                <a:lnTo>
                  <a:pt x="1774354" y="1842221"/>
                </a:lnTo>
                <a:lnTo>
                  <a:pt x="1774354" y="1831790"/>
                </a:lnTo>
                <a:close/>
                <a:moveTo>
                  <a:pt x="325168" y="1831031"/>
                </a:moveTo>
                <a:cubicBezTo>
                  <a:pt x="317921" y="1831031"/>
                  <a:pt x="312047" y="1836890"/>
                  <a:pt x="312047" y="1844118"/>
                </a:cubicBezTo>
                <a:cubicBezTo>
                  <a:pt x="311867" y="1845440"/>
                  <a:pt x="311867" y="1846779"/>
                  <a:pt x="312047" y="1848101"/>
                </a:cubicBezTo>
                <a:cubicBezTo>
                  <a:pt x="299497" y="1848101"/>
                  <a:pt x="285235" y="1843738"/>
                  <a:pt x="278960" y="1852653"/>
                </a:cubicBezTo>
                <a:lnTo>
                  <a:pt x="278580" y="1852653"/>
                </a:lnTo>
                <a:cubicBezTo>
                  <a:pt x="293032" y="1847532"/>
                  <a:pt x="293412" y="1882430"/>
                  <a:pt x="304631" y="1863084"/>
                </a:cubicBezTo>
                <a:cubicBezTo>
                  <a:pt x="289799" y="1848859"/>
                  <a:pt x="310146" y="1860619"/>
                  <a:pt x="317752" y="1854549"/>
                </a:cubicBezTo>
                <a:cubicBezTo>
                  <a:pt x="319874" y="1856205"/>
                  <a:pt x="322474" y="1857136"/>
                  <a:pt x="325168" y="1857205"/>
                </a:cubicBezTo>
                <a:cubicBezTo>
                  <a:pt x="332415" y="1857205"/>
                  <a:pt x="338289" y="1851346"/>
                  <a:pt x="338289" y="1844118"/>
                </a:cubicBezTo>
                <a:cubicBezTo>
                  <a:pt x="338289" y="1836890"/>
                  <a:pt x="332415" y="1831031"/>
                  <a:pt x="325168" y="1831031"/>
                </a:cubicBezTo>
                <a:close/>
                <a:moveTo>
                  <a:pt x="904196" y="1830272"/>
                </a:moveTo>
                <a:lnTo>
                  <a:pt x="903626" y="1831031"/>
                </a:lnTo>
                <a:cubicBezTo>
                  <a:pt x="904766" y="1832169"/>
                  <a:pt x="903626" y="1833876"/>
                  <a:pt x="905147" y="1835014"/>
                </a:cubicBezTo>
                <a:cubicBezTo>
                  <a:pt x="906668" y="1836152"/>
                  <a:pt x="905147" y="1832738"/>
                  <a:pt x="906858" y="1832169"/>
                </a:cubicBezTo>
                <a:cubicBezTo>
                  <a:pt x="905337" y="1831600"/>
                  <a:pt x="905907" y="1829703"/>
                  <a:pt x="904196" y="1830272"/>
                </a:cubicBezTo>
                <a:close/>
                <a:moveTo>
                  <a:pt x="3732970" y="1829703"/>
                </a:moveTo>
                <a:cubicBezTo>
                  <a:pt x="3732589" y="1829893"/>
                  <a:pt x="3732970" y="1829703"/>
                  <a:pt x="3735251" y="1831410"/>
                </a:cubicBezTo>
                <a:cubicBezTo>
                  <a:pt x="3736773" y="1833117"/>
                  <a:pt x="3737914" y="1833686"/>
                  <a:pt x="3738294" y="1833496"/>
                </a:cubicBezTo>
                <a:lnTo>
                  <a:pt x="3738294" y="1832548"/>
                </a:lnTo>
                <a:lnTo>
                  <a:pt x="3736393" y="1831031"/>
                </a:lnTo>
                <a:cubicBezTo>
                  <a:pt x="3734871" y="1831031"/>
                  <a:pt x="3733350" y="1829513"/>
                  <a:pt x="3732970" y="1829703"/>
                </a:cubicBezTo>
                <a:close/>
                <a:moveTo>
                  <a:pt x="4026762" y="1829324"/>
                </a:moveTo>
                <a:lnTo>
                  <a:pt x="4024480" y="1832169"/>
                </a:lnTo>
                <a:lnTo>
                  <a:pt x="4022198" y="1834824"/>
                </a:lnTo>
                <a:lnTo>
                  <a:pt x="4026572" y="1847911"/>
                </a:lnTo>
                <a:lnTo>
                  <a:pt x="4027523" y="1845635"/>
                </a:lnTo>
                <a:cubicBezTo>
                  <a:pt x="4028283" y="1842655"/>
                  <a:pt x="4028359" y="1839539"/>
                  <a:pt x="4027713" y="1836531"/>
                </a:cubicBezTo>
                <a:lnTo>
                  <a:pt x="4027713" y="1836341"/>
                </a:lnTo>
                <a:close/>
                <a:moveTo>
                  <a:pt x="2479625" y="1828029"/>
                </a:moveTo>
                <a:cubicBezTo>
                  <a:pt x="2479991" y="1827452"/>
                  <a:pt x="2478886" y="1828234"/>
                  <a:pt x="2474892" y="1831790"/>
                </a:cubicBezTo>
                <a:cubicBezTo>
                  <a:pt x="2464196" y="1843738"/>
                  <a:pt x="2478529" y="1829763"/>
                  <a:pt x="2479625" y="1828029"/>
                </a:cubicBezTo>
                <a:close/>
                <a:moveTo>
                  <a:pt x="535482" y="1827996"/>
                </a:moveTo>
                <a:lnTo>
                  <a:pt x="534341" y="1829134"/>
                </a:lnTo>
                <a:cubicBezTo>
                  <a:pt x="511142" y="1831221"/>
                  <a:pt x="484139" y="1842790"/>
                  <a:pt x="467786" y="1831410"/>
                </a:cubicBezTo>
                <a:cubicBezTo>
                  <a:pt x="483189" y="1875602"/>
                  <a:pt x="548983" y="1862515"/>
                  <a:pt x="577316" y="1852842"/>
                </a:cubicBezTo>
                <a:cubicBezTo>
                  <a:pt x="578647" y="1838049"/>
                  <a:pt x="565717" y="1837479"/>
                  <a:pt x="560582" y="1829134"/>
                </a:cubicBezTo>
                <a:cubicBezTo>
                  <a:pt x="551265" y="1830841"/>
                  <a:pt x="552406" y="1843169"/>
                  <a:pt x="541567" y="1843359"/>
                </a:cubicBezTo>
                <a:cubicBezTo>
                  <a:pt x="536433" y="1841083"/>
                  <a:pt x="529207" y="1834445"/>
                  <a:pt x="535482" y="1827996"/>
                </a:cubicBezTo>
                <a:close/>
                <a:moveTo>
                  <a:pt x="2920429" y="1827617"/>
                </a:moveTo>
                <a:cubicBezTo>
                  <a:pt x="2916227" y="1832982"/>
                  <a:pt x="2917178" y="1840730"/>
                  <a:pt x="2922559" y="1844922"/>
                </a:cubicBezTo>
                <a:cubicBezTo>
                  <a:pt x="2924670" y="1846566"/>
                  <a:pt x="2927256" y="1847481"/>
                  <a:pt x="2929937" y="1847532"/>
                </a:cubicBezTo>
                <a:lnTo>
                  <a:pt x="2930888" y="1848480"/>
                </a:lnTo>
                <a:cubicBezTo>
                  <a:pt x="2932219" y="1836531"/>
                  <a:pt x="2929557" y="1829513"/>
                  <a:pt x="2920429" y="1827617"/>
                </a:cubicBezTo>
                <a:close/>
                <a:moveTo>
                  <a:pt x="1412105" y="1827617"/>
                </a:moveTo>
                <a:lnTo>
                  <a:pt x="1411344" y="1827996"/>
                </a:lnTo>
                <a:lnTo>
                  <a:pt x="1412105" y="1828490"/>
                </a:lnTo>
                <a:lnTo>
                  <a:pt x="1412105" y="1834824"/>
                </a:lnTo>
                <a:cubicBezTo>
                  <a:pt x="1415243" y="1836721"/>
                  <a:pt x="1416812" y="1834113"/>
                  <a:pt x="1416716" y="1831482"/>
                </a:cubicBezTo>
                <a:lnTo>
                  <a:pt x="1412105" y="1828490"/>
                </a:lnTo>
                <a:close/>
                <a:moveTo>
                  <a:pt x="4038362" y="1826668"/>
                </a:moveTo>
                <a:lnTo>
                  <a:pt x="4039483" y="1827243"/>
                </a:lnTo>
                <a:lnTo>
                  <a:pt x="4034559" y="1831979"/>
                </a:lnTo>
                <a:lnTo>
                  <a:pt x="4034559" y="1842411"/>
                </a:lnTo>
                <a:cubicBezTo>
                  <a:pt x="4043116" y="1848386"/>
                  <a:pt x="4046645" y="1835370"/>
                  <a:pt x="4043624" y="1829368"/>
                </a:cubicBezTo>
                <a:lnTo>
                  <a:pt x="4039483" y="1827243"/>
                </a:lnTo>
                <a:lnTo>
                  <a:pt x="4039883" y="1826858"/>
                </a:lnTo>
                <a:close/>
                <a:moveTo>
                  <a:pt x="1963370" y="1826668"/>
                </a:moveTo>
                <a:cubicBezTo>
                  <a:pt x="1958236" y="1848290"/>
                  <a:pt x="1978963" y="1826668"/>
                  <a:pt x="1963370" y="1826668"/>
                </a:cubicBezTo>
                <a:close/>
                <a:moveTo>
                  <a:pt x="258043" y="1826668"/>
                </a:moveTo>
                <a:lnTo>
                  <a:pt x="257997" y="1827448"/>
                </a:lnTo>
                <a:lnTo>
                  <a:pt x="248336" y="1828287"/>
                </a:lnTo>
                <a:cubicBezTo>
                  <a:pt x="243042" y="1831949"/>
                  <a:pt x="240564" y="1840567"/>
                  <a:pt x="242162" y="1846791"/>
                </a:cubicBezTo>
                <a:lnTo>
                  <a:pt x="247596" y="1853201"/>
                </a:lnTo>
                <a:lnTo>
                  <a:pt x="237316" y="1851183"/>
                </a:lnTo>
                <a:cubicBezTo>
                  <a:pt x="228141" y="1849523"/>
                  <a:pt x="220392" y="1849998"/>
                  <a:pt x="219061" y="1858722"/>
                </a:cubicBezTo>
                <a:cubicBezTo>
                  <a:pt x="233132" y="1858722"/>
                  <a:pt x="260515" y="1875033"/>
                  <a:pt x="264128" y="1856446"/>
                </a:cubicBezTo>
                <a:lnTo>
                  <a:pt x="247782" y="1853237"/>
                </a:lnTo>
                <a:lnTo>
                  <a:pt x="248176" y="1844432"/>
                </a:lnTo>
                <a:cubicBezTo>
                  <a:pt x="250333" y="1840342"/>
                  <a:pt x="255330" y="1839121"/>
                  <a:pt x="257535" y="1835221"/>
                </a:cubicBezTo>
                <a:lnTo>
                  <a:pt x="257997" y="1827448"/>
                </a:lnTo>
                <a:lnTo>
                  <a:pt x="258233" y="1827427"/>
                </a:lnTo>
                <a:close/>
                <a:moveTo>
                  <a:pt x="4001661" y="1825910"/>
                </a:moveTo>
                <a:cubicBezTo>
                  <a:pt x="3990632" y="1826668"/>
                  <a:pt x="3974279" y="1847532"/>
                  <a:pt x="3986068" y="1852653"/>
                </a:cubicBezTo>
                <a:lnTo>
                  <a:pt x="3986068" y="1851894"/>
                </a:lnTo>
                <a:cubicBezTo>
                  <a:pt x="3986068" y="1845635"/>
                  <a:pt x="3991773" y="1848670"/>
                  <a:pt x="3996527" y="1851894"/>
                </a:cubicBezTo>
                <a:lnTo>
                  <a:pt x="3999394" y="1837384"/>
                </a:lnTo>
                <a:lnTo>
                  <a:pt x="4002042" y="1836152"/>
                </a:lnTo>
                <a:cubicBezTo>
                  <a:pt x="4003373" y="1834824"/>
                  <a:pt x="4004324" y="1832359"/>
                  <a:pt x="4003943" y="1831600"/>
                </a:cubicBezTo>
                <a:cubicBezTo>
                  <a:pt x="4003563" y="1830841"/>
                  <a:pt x="4002422" y="1831600"/>
                  <a:pt x="4001091" y="1833117"/>
                </a:cubicBezTo>
                <a:lnTo>
                  <a:pt x="4001091" y="1832927"/>
                </a:lnTo>
                <a:lnTo>
                  <a:pt x="3999542" y="1836634"/>
                </a:lnTo>
                <a:close/>
                <a:moveTo>
                  <a:pt x="4018585" y="1825341"/>
                </a:moveTo>
                <a:lnTo>
                  <a:pt x="4012120" y="1827427"/>
                </a:lnTo>
                <a:lnTo>
                  <a:pt x="4014972" y="1829893"/>
                </a:lnTo>
                <a:cubicBezTo>
                  <a:pt x="4016246" y="1831167"/>
                  <a:pt x="4017920" y="1831970"/>
                  <a:pt x="4019726" y="1832169"/>
                </a:cubicBezTo>
                <a:lnTo>
                  <a:pt x="4019726" y="1831979"/>
                </a:lnTo>
                <a:cubicBezTo>
                  <a:pt x="4019726" y="1831979"/>
                  <a:pt x="4020677" y="1830082"/>
                  <a:pt x="4019726" y="1828376"/>
                </a:cubicBezTo>
                <a:close/>
                <a:moveTo>
                  <a:pt x="3411605" y="1824962"/>
                </a:moveTo>
                <a:lnTo>
                  <a:pt x="3410083" y="1829513"/>
                </a:lnTo>
                <a:lnTo>
                  <a:pt x="3413126" y="1827048"/>
                </a:lnTo>
                <a:lnTo>
                  <a:pt x="3416359" y="1831221"/>
                </a:lnTo>
                <a:cubicBezTo>
                  <a:pt x="3418241" y="1833701"/>
                  <a:pt x="3419610" y="1836541"/>
                  <a:pt x="3420352" y="1839566"/>
                </a:cubicBezTo>
                <a:lnTo>
                  <a:pt x="3422253" y="1833686"/>
                </a:lnTo>
                <a:lnTo>
                  <a:pt x="3423775" y="1838618"/>
                </a:lnTo>
                <a:lnTo>
                  <a:pt x="3425486" y="1843738"/>
                </a:lnTo>
                <a:lnTo>
                  <a:pt x="3428909" y="1843738"/>
                </a:lnTo>
                <a:lnTo>
                  <a:pt x="3431761" y="1843738"/>
                </a:lnTo>
                <a:lnTo>
                  <a:pt x="3433092" y="1841462"/>
                </a:lnTo>
                <a:lnTo>
                  <a:pt x="3429670" y="1837290"/>
                </a:lnTo>
                <a:cubicBezTo>
                  <a:pt x="3429213" y="1837866"/>
                  <a:pt x="3428377" y="1837965"/>
                  <a:pt x="3427806" y="1837512"/>
                </a:cubicBezTo>
                <a:cubicBezTo>
                  <a:pt x="3427711" y="1837447"/>
                  <a:pt x="3427635" y="1837373"/>
                  <a:pt x="3427578" y="1837290"/>
                </a:cubicBezTo>
                <a:cubicBezTo>
                  <a:pt x="3427026" y="1836704"/>
                  <a:pt x="3427026" y="1835790"/>
                  <a:pt x="3427578" y="1835204"/>
                </a:cubicBezTo>
                <a:lnTo>
                  <a:pt x="3422063" y="1828376"/>
                </a:lnTo>
                <a:close/>
                <a:moveTo>
                  <a:pt x="3688093" y="1824393"/>
                </a:moveTo>
                <a:cubicBezTo>
                  <a:pt x="3667556" y="1821168"/>
                  <a:pt x="3674021" y="1840893"/>
                  <a:pt x="3682388" y="1851325"/>
                </a:cubicBezTo>
                <a:cubicBezTo>
                  <a:pt x="3683909" y="1854337"/>
                  <a:pt x="3686210" y="1856890"/>
                  <a:pt x="3689044" y="1858722"/>
                </a:cubicBezTo>
                <a:cubicBezTo>
                  <a:pt x="3691135" y="1858722"/>
                  <a:pt x="3692847" y="1858722"/>
                  <a:pt x="3693797" y="1856636"/>
                </a:cubicBezTo>
                <a:lnTo>
                  <a:pt x="3693797" y="1856256"/>
                </a:lnTo>
                <a:cubicBezTo>
                  <a:pt x="3692143" y="1856143"/>
                  <a:pt x="3690603" y="1855312"/>
                  <a:pt x="3689614" y="1853980"/>
                </a:cubicBezTo>
                <a:cubicBezTo>
                  <a:pt x="3687941" y="1850703"/>
                  <a:pt x="3687408" y="1846970"/>
                  <a:pt x="3688093" y="1843359"/>
                </a:cubicBezTo>
                <a:cubicBezTo>
                  <a:pt x="3689082" y="1837076"/>
                  <a:pt x="3689082" y="1830676"/>
                  <a:pt x="3688093" y="1824393"/>
                </a:cubicBezTo>
                <a:close/>
                <a:moveTo>
                  <a:pt x="3660710" y="1823444"/>
                </a:moveTo>
                <a:cubicBezTo>
                  <a:pt x="3660140" y="1823444"/>
                  <a:pt x="3660710" y="1824582"/>
                  <a:pt x="3660710" y="1825341"/>
                </a:cubicBezTo>
                <a:lnTo>
                  <a:pt x="3662612" y="1824319"/>
                </a:lnTo>
                <a:lnTo>
                  <a:pt x="3662612" y="1825341"/>
                </a:lnTo>
                <a:lnTo>
                  <a:pt x="3663372" y="1824393"/>
                </a:lnTo>
                <a:cubicBezTo>
                  <a:pt x="3662992" y="1824582"/>
                  <a:pt x="3664323" y="1824203"/>
                  <a:pt x="3663182" y="1824013"/>
                </a:cubicBezTo>
                <a:lnTo>
                  <a:pt x="3662612" y="1824319"/>
                </a:lnTo>
                <a:lnTo>
                  <a:pt x="3662612" y="1823444"/>
                </a:lnTo>
                <a:cubicBezTo>
                  <a:pt x="3661090" y="1826100"/>
                  <a:pt x="3661280" y="1823444"/>
                  <a:pt x="3660710" y="1823444"/>
                </a:cubicBezTo>
                <a:close/>
                <a:moveTo>
                  <a:pt x="4161013" y="1821168"/>
                </a:moveTo>
                <a:lnTo>
                  <a:pt x="4158731" y="1825531"/>
                </a:lnTo>
                <a:lnTo>
                  <a:pt x="4156639" y="1829893"/>
                </a:lnTo>
                <a:lnTo>
                  <a:pt x="4147892" y="1829893"/>
                </a:lnTo>
                <a:lnTo>
                  <a:pt x="4152076" y="1837290"/>
                </a:lnTo>
                <a:cubicBezTo>
                  <a:pt x="4153692" y="1840679"/>
                  <a:pt x="4156259" y="1843518"/>
                  <a:pt x="4159492" y="1845445"/>
                </a:cubicBezTo>
                <a:lnTo>
                  <a:pt x="4162724" y="1845445"/>
                </a:lnTo>
                <a:lnTo>
                  <a:pt x="4160252" y="1838428"/>
                </a:lnTo>
                <a:lnTo>
                  <a:pt x="4167478" y="1841462"/>
                </a:lnTo>
                <a:lnTo>
                  <a:pt x="4174704" y="1844687"/>
                </a:lnTo>
                <a:lnTo>
                  <a:pt x="4170521" y="1832548"/>
                </a:lnTo>
                <a:lnTo>
                  <a:pt x="4162724" y="1835014"/>
                </a:lnTo>
                <a:lnTo>
                  <a:pt x="4154928" y="1837669"/>
                </a:lnTo>
                <a:lnTo>
                  <a:pt x="4159492" y="1832548"/>
                </a:lnTo>
                <a:lnTo>
                  <a:pt x="4163865" y="1827427"/>
                </a:lnTo>
                <a:lnTo>
                  <a:pt x="4173944" y="1827427"/>
                </a:lnTo>
                <a:lnTo>
                  <a:pt x="4172803" y="1824393"/>
                </a:lnTo>
                <a:cubicBezTo>
                  <a:pt x="4171415" y="1822211"/>
                  <a:pt x="4168923" y="1820973"/>
                  <a:pt x="4166337" y="1821168"/>
                </a:cubicBezTo>
                <a:close/>
                <a:moveTo>
                  <a:pt x="2177296" y="1820979"/>
                </a:moveTo>
                <a:cubicBezTo>
                  <a:pt x="2177296" y="1848290"/>
                  <a:pt x="2148963" y="1823065"/>
                  <a:pt x="2156379" y="1862705"/>
                </a:cubicBezTo>
                <a:cubicBezTo>
                  <a:pt x="2167161" y="1850948"/>
                  <a:pt x="2179369" y="1840563"/>
                  <a:pt x="2192699" y="1831790"/>
                </a:cubicBezTo>
                <a:lnTo>
                  <a:pt x="2193079" y="1831410"/>
                </a:lnTo>
                <a:cubicBezTo>
                  <a:pt x="2182621" y="1832927"/>
                  <a:pt x="2182621" y="1824393"/>
                  <a:pt x="2177296" y="1820979"/>
                </a:cubicBezTo>
                <a:close/>
                <a:moveTo>
                  <a:pt x="2741682" y="1820789"/>
                </a:moveTo>
                <a:cubicBezTo>
                  <a:pt x="2738259" y="1825910"/>
                  <a:pt x="2730843" y="1833117"/>
                  <a:pt x="2736928" y="1839755"/>
                </a:cubicBezTo>
                <a:cubicBezTo>
                  <a:pt x="2745105" y="1838428"/>
                  <a:pt x="2748718" y="1823824"/>
                  <a:pt x="2741682" y="1820789"/>
                </a:cubicBezTo>
                <a:close/>
                <a:moveTo>
                  <a:pt x="3271649" y="1820220"/>
                </a:moveTo>
                <a:lnTo>
                  <a:pt x="3252634" y="1836721"/>
                </a:lnTo>
                <a:cubicBezTo>
                  <a:pt x="3250922" y="1841842"/>
                  <a:pt x="3255676" y="1846014"/>
                  <a:pt x="3254915" y="1851135"/>
                </a:cubicBezTo>
                <a:cubicBezTo>
                  <a:pt x="3253584" y="1851135"/>
                  <a:pt x="3252443" y="1851135"/>
                  <a:pt x="3251302" y="1849239"/>
                </a:cubicBezTo>
                <a:cubicBezTo>
                  <a:pt x="3250161" y="1847342"/>
                  <a:pt x="3251302" y="1846394"/>
                  <a:pt x="3249971" y="1846014"/>
                </a:cubicBezTo>
                <a:cubicBezTo>
                  <a:pt x="3250884" y="1849169"/>
                  <a:pt x="3251455" y="1852412"/>
                  <a:pt x="3251683" y="1855687"/>
                </a:cubicBezTo>
                <a:cubicBezTo>
                  <a:pt x="3253470" y="1862489"/>
                  <a:pt x="3254117" y="1869539"/>
                  <a:pt x="3253584" y="1876551"/>
                </a:cubicBezTo>
                <a:cubicBezTo>
                  <a:pt x="3254326" y="1882187"/>
                  <a:pt x="3254002" y="1887912"/>
                  <a:pt x="3252634" y="1893431"/>
                </a:cubicBezTo>
                <a:cubicBezTo>
                  <a:pt x="3252805" y="1895069"/>
                  <a:pt x="3252805" y="1896731"/>
                  <a:pt x="3252634" y="1898362"/>
                </a:cubicBezTo>
                <a:cubicBezTo>
                  <a:pt x="3252634" y="1898362"/>
                  <a:pt x="3252634" y="1899500"/>
                  <a:pt x="3251493" y="1900069"/>
                </a:cubicBezTo>
                <a:cubicBezTo>
                  <a:pt x="3253964" y="1905380"/>
                  <a:pt x="3249211" y="1910121"/>
                  <a:pt x="3252634" y="1915622"/>
                </a:cubicBezTo>
                <a:cubicBezTo>
                  <a:pt x="3260240" y="1903862"/>
                  <a:pt x="3255486" y="1888879"/>
                  <a:pt x="3260430" y="1877689"/>
                </a:cubicBezTo>
                <a:cubicBezTo>
                  <a:pt x="3257768" y="1875792"/>
                  <a:pt x="3260430" y="1874275"/>
                  <a:pt x="3260430" y="1872568"/>
                </a:cubicBezTo>
                <a:lnTo>
                  <a:pt x="3263092" y="1875223"/>
                </a:lnTo>
                <a:cubicBezTo>
                  <a:pt x="3265184" y="1873895"/>
                  <a:pt x="3264233" y="1872188"/>
                  <a:pt x="3264994" y="1870671"/>
                </a:cubicBezTo>
                <a:cubicBezTo>
                  <a:pt x="3269367" y="1874844"/>
                  <a:pt x="3264994" y="1881103"/>
                  <a:pt x="3267085" y="1886034"/>
                </a:cubicBezTo>
                <a:lnTo>
                  <a:pt x="3267085" y="1884896"/>
                </a:lnTo>
                <a:cubicBezTo>
                  <a:pt x="3266743" y="1891248"/>
                  <a:pt x="3267199" y="1897622"/>
                  <a:pt x="3268417" y="1903862"/>
                </a:cubicBezTo>
                <a:cubicBezTo>
                  <a:pt x="3270698" y="1897603"/>
                  <a:pt x="3268417" y="1890776"/>
                  <a:pt x="3271079" y="1884896"/>
                </a:cubicBezTo>
                <a:cubicBezTo>
                  <a:pt x="3271079" y="1882051"/>
                  <a:pt x="3272980" y="1877878"/>
                  <a:pt x="3271079" y="1875982"/>
                </a:cubicBezTo>
                <a:cubicBezTo>
                  <a:pt x="3269177" y="1874085"/>
                  <a:pt x="3271079" y="1875982"/>
                  <a:pt x="3271079" y="1875033"/>
                </a:cubicBezTo>
                <a:cubicBezTo>
                  <a:pt x="3271079" y="1874085"/>
                  <a:pt x="3272600" y="1875033"/>
                  <a:pt x="3273361" y="1875033"/>
                </a:cubicBezTo>
                <a:cubicBezTo>
                  <a:pt x="3274121" y="1875033"/>
                  <a:pt x="3271269" y="1871809"/>
                  <a:pt x="3271459" y="1870481"/>
                </a:cubicBezTo>
                <a:cubicBezTo>
                  <a:pt x="3271972" y="1870832"/>
                  <a:pt x="3272657" y="1870832"/>
                  <a:pt x="3273171" y="1870481"/>
                </a:cubicBezTo>
                <a:cubicBezTo>
                  <a:pt x="3273456" y="1867834"/>
                  <a:pt x="3273456" y="1865163"/>
                  <a:pt x="3273171" y="1862515"/>
                </a:cubicBezTo>
                <a:cubicBezTo>
                  <a:pt x="3273171" y="1849618"/>
                  <a:pt x="3273171" y="1834065"/>
                  <a:pt x="3271649" y="1820220"/>
                </a:cubicBezTo>
                <a:close/>
                <a:moveTo>
                  <a:pt x="559748" y="1819669"/>
                </a:moveTo>
                <a:cubicBezTo>
                  <a:pt x="560274" y="1821998"/>
                  <a:pt x="574892" y="1835583"/>
                  <a:pt x="565336" y="1822496"/>
                </a:cubicBezTo>
                <a:cubicBezTo>
                  <a:pt x="560963" y="1819367"/>
                  <a:pt x="559572" y="1818893"/>
                  <a:pt x="559748" y="1819669"/>
                </a:cubicBezTo>
                <a:close/>
                <a:moveTo>
                  <a:pt x="3584838" y="1819651"/>
                </a:moveTo>
                <a:cubicBezTo>
                  <a:pt x="3585864" y="1822339"/>
                  <a:pt x="3585864" y="1825309"/>
                  <a:pt x="3584838" y="1827996"/>
                </a:cubicBezTo>
                <a:lnTo>
                  <a:pt x="3584838" y="1828755"/>
                </a:lnTo>
                <a:cubicBezTo>
                  <a:pt x="3584609" y="1829730"/>
                  <a:pt x="3584286" y="1830682"/>
                  <a:pt x="3583887" y="1831600"/>
                </a:cubicBezTo>
                <a:cubicBezTo>
                  <a:pt x="3583259" y="1832903"/>
                  <a:pt x="3582556" y="1834170"/>
                  <a:pt x="3581795" y="1835393"/>
                </a:cubicBezTo>
                <a:lnTo>
                  <a:pt x="3583887" y="1835393"/>
                </a:lnTo>
                <a:lnTo>
                  <a:pt x="3590542" y="1835393"/>
                </a:lnTo>
                <a:lnTo>
                  <a:pt x="3593965" y="1835393"/>
                </a:lnTo>
                <a:cubicBezTo>
                  <a:pt x="3596551" y="1830122"/>
                  <a:pt x="3594345" y="1823763"/>
                  <a:pt x="3589059" y="1821189"/>
                </a:cubicBezTo>
                <a:cubicBezTo>
                  <a:pt x="3589059" y="1821181"/>
                  <a:pt x="3589040" y="1821176"/>
                  <a:pt x="3589021" y="1821168"/>
                </a:cubicBezTo>
                <a:cubicBezTo>
                  <a:pt x="3587728" y="1820406"/>
                  <a:pt x="3586321" y="1819892"/>
                  <a:pt x="3584838" y="1819651"/>
                </a:cubicBezTo>
                <a:close/>
                <a:moveTo>
                  <a:pt x="2154332" y="1819494"/>
                </a:moveTo>
                <a:cubicBezTo>
                  <a:pt x="2151198" y="1821133"/>
                  <a:pt x="2147775" y="1824867"/>
                  <a:pt x="2145160" y="1831790"/>
                </a:cubicBezTo>
                <a:cubicBezTo>
                  <a:pt x="2170546" y="1828518"/>
                  <a:pt x="2163736" y="1814577"/>
                  <a:pt x="2154332" y="1819494"/>
                </a:cubicBezTo>
                <a:close/>
                <a:moveTo>
                  <a:pt x="580739" y="1818513"/>
                </a:moveTo>
                <a:lnTo>
                  <a:pt x="580739" y="1819461"/>
                </a:lnTo>
                <a:cubicBezTo>
                  <a:pt x="580739" y="1822686"/>
                  <a:pt x="577316" y="1824013"/>
                  <a:pt x="578457" y="1828945"/>
                </a:cubicBezTo>
                <a:cubicBezTo>
                  <a:pt x="585113" y="1826858"/>
                  <a:pt x="584542" y="1832359"/>
                  <a:pt x="590247" y="1831221"/>
                </a:cubicBezTo>
                <a:cubicBezTo>
                  <a:pt x="592149" y="1820789"/>
                  <a:pt x="587585" y="1818703"/>
                  <a:pt x="580739" y="1818513"/>
                </a:cubicBezTo>
                <a:close/>
                <a:moveTo>
                  <a:pt x="2281883" y="1816237"/>
                </a:moveTo>
                <a:lnTo>
                  <a:pt x="2281502" y="1816996"/>
                </a:lnTo>
                <a:cubicBezTo>
                  <a:pt x="2267811" y="1813771"/>
                  <a:pt x="2262487" y="1819082"/>
                  <a:pt x="2265910" y="1832548"/>
                </a:cubicBezTo>
                <a:cubicBezTo>
                  <a:pt x="2279791" y="1835393"/>
                  <a:pt x="2275988" y="1820789"/>
                  <a:pt x="2281883" y="1816237"/>
                </a:cubicBezTo>
                <a:close/>
                <a:moveTo>
                  <a:pt x="1314174" y="1816237"/>
                </a:moveTo>
                <a:cubicBezTo>
                  <a:pt x="1309230" y="1837859"/>
                  <a:pt x="1329767" y="1816237"/>
                  <a:pt x="1314174" y="1816237"/>
                </a:cubicBezTo>
                <a:close/>
                <a:moveTo>
                  <a:pt x="299117" y="1816237"/>
                </a:moveTo>
                <a:cubicBezTo>
                  <a:pt x="300828" y="1824013"/>
                  <a:pt x="297976" y="1835393"/>
                  <a:pt x="304251" y="1837100"/>
                </a:cubicBezTo>
                <a:cubicBezTo>
                  <a:pt x="304251" y="1829324"/>
                  <a:pt x="306153" y="1818134"/>
                  <a:pt x="299117" y="1816237"/>
                </a:cubicBezTo>
                <a:close/>
                <a:moveTo>
                  <a:pt x="1283877" y="1815775"/>
                </a:moveTo>
                <a:cubicBezTo>
                  <a:pt x="1281075" y="1816984"/>
                  <a:pt x="1278805" y="1820031"/>
                  <a:pt x="1278044" y="1825531"/>
                </a:cubicBezTo>
                <a:lnTo>
                  <a:pt x="1278044" y="1825910"/>
                </a:lnTo>
                <a:cubicBezTo>
                  <a:pt x="1286982" y="1827427"/>
                  <a:pt x="1287742" y="1836910"/>
                  <a:pt x="1297060" y="1837859"/>
                </a:cubicBezTo>
                <a:cubicBezTo>
                  <a:pt x="1305475" y="1825057"/>
                  <a:pt x="1292283" y="1812147"/>
                  <a:pt x="1283877" y="1815775"/>
                </a:cubicBezTo>
                <a:close/>
                <a:moveTo>
                  <a:pt x="342282" y="1814151"/>
                </a:moveTo>
                <a:lnTo>
                  <a:pt x="352171" y="1816427"/>
                </a:lnTo>
                <a:lnTo>
                  <a:pt x="353311" y="1816427"/>
                </a:lnTo>
                <a:close/>
                <a:moveTo>
                  <a:pt x="4006282" y="1812428"/>
                </a:moveTo>
                <a:cubicBezTo>
                  <a:pt x="4006263" y="1812434"/>
                  <a:pt x="4006244" y="1812438"/>
                  <a:pt x="4006225" y="1812444"/>
                </a:cubicBezTo>
                <a:lnTo>
                  <a:pt x="4005158" y="1814572"/>
                </a:lnTo>
                <a:lnTo>
                  <a:pt x="4005084" y="1814530"/>
                </a:lnTo>
                <a:lnTo>
                  <a:pt x="4005084" y="1814720"/>
                </a:lnTo>
                <a:lnTo>
                  <a:pt x="4005158" y="1814572"/>
                </a:lnTo>
                <a:lnTo>
                  <a:pt x="4007195" y="1815719"/>
                </a:lnTo>
                <a:cubicBezTo>
                  <a:pt x="4008108" y="1815467"/>
                  <a:pt x="4008640" y="1814526"/>
                  <a:pt x="4008374" y="1813618"/>
                </a:cubicBezTo>
                <a:cubicBezTo>
                  <a:pt x="4008127" y="1812709"/>
                  <a:pt x="4007195" y="1812176"/>
                  <a:pt x="4006282" y="1812428"/>
                </a:cubicBezTo>
                <a:close/>
                <a:moveTo>
                  <a:pt x="3663372" y="1811495"/>
                </a:moveTo>
                <a:lnTo>
                  <a:pt x="3662612" y="1812444"/>
                </a:lnTo>
                <a:cubicBezTo>
                  <a:pt x="3661280" y="1813771"/>
                  <a:pt x="3660900" y="1814720"/>
                  <a:pt x="3659379" y="1814530"/>
                </a:cubicBezTo>
                <a:cubicBezTo>
                  <a:pt x="3657858" y="1814340"/>
                  <a:pt x="3659379" y="1815668"/>
                  <a:pt x="3659379" y="1816237"/>
                </a:cubicBezTo>
                <a:cubicBezTo>
                  <a:pt x="3659379" y="1816806"/>
                  <a:pt x="3660900" y="1816237"/>
                  <a:pt x="3661661" y="1816237"/>
                </a:cubicBezTo>
                <a:cubicBezTo>
                  <a:pt x="3662422" y="1816237"/>
                  <a:pt x="3661661" y="1816237"/>
                  <a:pt x="3660710" y="1815099"/>
                </a:cubicBezTo>
                <a:cubicBezTo>
                  <a:pt x="3661357" y="1814869"/>
                  <a:pt x="3661813" y="1814270"/>
                  <a:pt x="3661851" y="1813582"/>
                </a:cubicBezTo>
                <a:cubicBezTo>
                  <a:pt x="3662992" y="1813582"/>
                  <a:pt x="3661851" y="1814909"/>
                  <a:pt x="3661851" y="1815668"/>
                </a:cubicBezTo>
                <a:cubicBezTo>
                  <a:pt x="3661851" y="1816427"/>
                  <a:pt x="3663182" y="1812633"/>
                  <a:pt x="3663372" y="1811495"/>
                </a:cubicBezTo>
                <a:close/>
                <a:moveTo>
                  <a:pt x="644061" y="1811306"/>
                </a:moveTo>
                <a:lnTo>
                  <a:pt x="646343" y="1813582"/>
                </a:lnTo>
                <a:lnTo>
                  <a:pt x="640258" y="1816047"/>
                </a:lnTo>
                <a:cubicBezTo>
                  <a:pt x="642044" y="1814959"/>
                  <a:pt x="643388" y="1813282"/>
                  <a:pt x="644061" y="1811306"/>
                </a:cubicBezTo>
                <a:close/>
                <a:moveTo>
                  <a:pt x="4151030" y="1811021"/>
                </a:moveTo>
                <a:cubicBezTo>
                  <a:pt x="4150193" y="1811179"/>
                  <a:pt x="4149641" y="1811985"/>
                  <a:pt x="4149794" y="1812823"/>
                </a:cubicBezTo>
                <a:lnTo>
                  <a:pt x="4149794" y="1814340"/>
                </a:lnTo>
                <a:cubicBezTo>
                  <a:pt x="4150402" y="1814814"/>
                  <a:pt x="4151277" y="1814814"/>
                  <a:pt x="4151885" y="1814340"/>
                </a:cubicBezTo>
                <a:cubicBezTo>
                  <a:pt x="4152684" y="1813991"/>
                  <a:pt x="4153102" y="1813090"/>
                  <a:pt x="4152836" y="1812254"/>
                </a:cubicBezTo>
                <a:cubicBezTo>
                  <a:pt x="4152684" y="1811416"/>
                  <a:pt x="4151866" y="1810864"/>
                  <a:pt x="4151030" y="1811021"/>
                </a:cubicBezTo>
                <a:close/>
                <a:moveTo>
                  <a:pt x="160921" y="1810666"/>
                </a:moveTo>
                <a:cubicBezTo>
                  <a:pt x="155181" y="1815573"/>
                  <a:pt x="156928" y="1833070"/>
                  <a:pt x="163915" y="1831790"/>
                </a:cubicBezTo>
                <a:lnTo>
                  <a:pt x="163915" y="1831979"/>
                </a:lnTo>
                <a:cubicBezTo>
                  <a:pt x="162774" y="1822117"/>
                  <a:pt x="169810" y="1820410"/>
                  <a:pt x="169240" y="1811116"/>
                </a:cubicBezTo>
                <a:cubicBezTo>
                  <a:pt x="165580" y="1808793"/>
                  <a:pt x="162834" y="1809030"/>
                  <a:pt x="160921" y="1810666"/>
                </a:cubicBezTo>
                <a:close/>
                <a:moveTo>
                  <a:pt x="4165577" y="1810547"/>
                </a:moveTo>
                <a:cubicBezTo>
                  <a:pt x="4164626" y="1810862"/>
                  <a:pt x="4164112" y="1811880"/>
                  <a:pt x="4164436" y="1812823"/>
                </a:cubicBezTo>
                <a:lnTo>
                  <a:pt x="4166717" y="1813771"/>
                </a:lnTo>
                <a:cubicBezTo>
                  <a:pt x="4167326" y="1814245"/>
                  <a:pt x="4168201" y="1814245"/>
                  <a:pt x="4168809" y="1813771"/>
                </a:cubicBezTo>
                <a:cubicBezTo>
                  <a:pt x="4169684" y="1813498"/>
                  <a:pt x="4170197" y="1812573"/>
                  <a:pt x="4169950" y="1811685"/>
                </a:cubicBezTo>
                <a:cubicBezTo>
                  <a:pt x="4169342" y="1811211"/>
                  <a:pt x="4168467" y="1811211"/>
                  <a:pt x="4167858" y="1811685"/>
                </a:cubicBezTo>
                <a:cubicBezTo>
                  <a:pt x="4167535" y="1810742"/>
                  <a:pt x="4166527" y="1810232"/>
                  <a:pt x="4165577" y="1810547"/>
                </a:cubicBezTo>
                <a:close/>
                <a:moveTo>
                  <a:pt x="440974" y="1810357"/>
                </a:moveTo>
                <a:cubicBezTo>
                  <a:pt x="435459" y="1838049"/>
                  <a:pt x="456947" y="1816616"/>
                  <a:pt x="440974" y="1810357"/>
                </a:cubicBezTo>
                <a:close/>
                <a:moveTo>
                  <a:pt x="3659759" y="1807892"/>
                </a:moveTo>
                <a:lnTo>
                  <a:pt x="3659094" y="1808840"/>
                </a:lnTo>
                <a:lnTo>
                  <a:pt x="3658999" y="1808840"/>
                </a:lnTo>
                <a:close/>
                <a:moveTo>
                  <a:pt x="3382320" y="1807512"/>
                </a:moveTo>
                <a:cubicBezTo>
                  <a:pt x="3380989" y="1833496"/>
                  <a:pt x="3384222" y="1859860"/>
                  <a:pt x="3384793" y="1886034"/>
                </a:cubicBezTo>
                <a:cubicBezTo>
                  <a:pt x="3382320" y="1886034"/>
                  <a:pt x="3384793" y="1888310"/>
                  <a:pt x="3382701" y="1888879"/>
                </a:cubicBezTo>
                <a:cubicBezTo>
                  <a:pt x="3380609" y="1889448"/>
                  <a:pt x="3383842" y="1894758"/>
                  <a:pt x="3384222" y="1897414"/>
                </a:cubicBezTo>
                <a:cubicBezTo>
                  <a:pt x="3384412" y="1898742"/>
                  <a:pt x="3383984" y="1902250"/>
                  <a:pt x="3384008" y="1905593"/>
                </a:cubicBezTo>
                <a:lnTo>
                  <a:pt x="3385455" y="1909758"/>
                </a:lnTo>
                <a:lnTo>
                  <a:pt x="3386021" y="1914153"/>
                </a:lnTo>
                <a:lnTo>
                  <a:pt x="3385173" y="1916570"/>
                </a:lnTo>
                <a:cubicBezTo>
                  <a:pt x="3385458" y="1917158"/>
                  <a:pt x="3385933" y="1917613"/>
                  <a:pt x="3386504" y="1917898"/>
                </a:cubicBezTo>
                <a:lnTo>
                  <a:pt x="3386021" y="1914153"/>
                </a:lnTo>
                <a:lnTo>
                  <a:pt x="3386504" y="1912777"/>
                </a:lnTo>
                <a:lnTo>
                  <a:pt x="3385455" y="1909758"/>
                </a:lnTo>
                <a:lnTo>
                  <a:pt x="3384793" y="1904621"/>
                </a:lnTo>
                <a:cubicBezTo>
                  <a:pt x="3384793" y="1904621"/>
                  <a:pt x="3384793" y="1904621"/>
                  <a:pt x="3385933" y="1903104"/>
                </a:cubicBezTo>
                <a:cubicBezTo>
                  <a:pt x="3385933" y="1886982"/>
                  <a:pt x="3385933" y="1870861"/>
                  <a:pt x="3385933" y="1854549"/>
                </a:cubicBezTo>
                <a:cubicBezTo>
                  <a:pt x="3385933" y="1854549"/>
                  <a:pt x="3385933" y="1852653"/>
                  <a:pt x="3384602" y="1851515"/>
                </a:cubicBezTo>
                <a:cubicBezTo>
                  <a:pt x="3385933" y="1847902"/>
                  <a:pt x="3385933" y="1843938"/>
                  <a:pt x="3384602" y="1840324"/>
                </a:cubicBezTo>
                <a:cubicBezTo>
                  <a:pt x="3385344" y="1829335"/>
                  <a:pt x="3384583" y="1818295"/>
                  <a:pt x="3382320" y="1807512"/>
                </a:cubicBezTo>
                <a:close/>
                <a:moveTo>
                  <a:pt x="494408" y="1806564"/>
                </a:moveTo>
                <a:cubicBezTo>
                  <a:pt x="485661" y="1806564"/>
                  <a:pt x="480526" y="1808461"/>
                  <a:pt x="480336" y="1816047"/>
                </a:cubicBezTo>
                <a:cubicBezTo>
                  <a:pt x="486100" y="1814866"/>
                  <a:pt x="491158" y="1811457"/>
                  <a:pt x="494408" y="1806564"/>
                </a:cubicBezTo>
                <a:close/>
                <a:moveTo>
                  <a:pt x="2799109" y="1805805"/>
                </a:moveTo>
                <a:lnTo>
                  <a:pt x="2799026" y="1806754"/>
                </a:lnTo>
                <a:lnTo>
                  <a:pt x="2789031" y="1806754"/>
                </a:lnTo>
                <a:lnTo>
                  <a:pt x="2789031" y="1820789"/>
                </a:lnTo>
                <a:cubicBezTo>
                  <a:pt x="2793500" y="1821453"/>
                  <a:pt x="2796447" y="1820315"/>
                  <a:pt x="2798063" y="1817707"/>
                </a:cubicBezTo>
                <a:lnTo>
                  <a:pt x="2799026" y="1806754"/>
                </a:lnTo>
                <a:lnTo>
                  <a:pt x="2799490" y="1806754"/>
                </a:lnTo>
                <a:close/>
                <a:moveTo>
                  <a:pt x="3636180" y="1805426"/>
                </a:moveTo>
                <a:cubicBezTo>
                  <a:pt x="3642988" y="1807406"/>
                  <a:pt x="3647380" y="1813953"/>
                  <a:pt x="3646639" y="1820979"/>
                </a:cubicBezTo>
                <a:lnTo>
                  <a:pt x="3646829" y="1820789"/>
                </a:lnTo>
                <a:cubicBezTo>
                  <a:pt x="3639926" y="1819035"/>
                  <a:pt x="3635381" y="1812480"/>
                  <a:pt x="3636180" y="1805426"/>
                </a:cubicBezTo>
                <a:close/>
                <a:moveTo>
                  <a:pt x="2654923" y="1805307"/>
                </a:moveTo>
                <a:lnTo>
                  <a:pt x="2653662" y="1815855"/>
                </a:lnTo>
                <a:lnTo>
                  <a:pt x="2653639" y="1815858"/>
                </a:lnTo>
                <a:lnTo>
                  <a:pt x="2653639" y="1816047"/>
                </a:lnTo>
                <a:lnTo>
                  <a:pt x="2653662" y="1815855"/>
                </a:lnTo>
                <a:lnTo>
                  <a:pt x="2663266" y="1814673"/>
                </a:lnTo>
                <a:cubicBezTo>
                  <a:pt x="2665429" y="1813487"/>
                  <a:pt x="2666380" y="1811116"/>
                  <a:pt x="2665619" y="1806374"/>
                </a:cubicBezTo>
                <a:cubicBezTo>
                  <a:pt x="2662006" y="1805616"/>
                  <a:pt x="2657680" y="1804478"/>
                  <a:pt x="2654923" y="1805307"/>
                </a:cubicBezTo>
                <a:close/>
                <a:moveTo>
                  <a:pt x="2983181" y="1804857"/>
                </a:moveTo>
                <a:lnTo>
                  <a:pt x="2983181" y="1815289"/>
                </a:lnTo>
                <a:lnTo>
                  <a:pt x="3004098" y="1815289"/>
                </a:lnTo>
                <a:lnTo>
                  <a:pt x="3004098" y="1804857"/>
                </a:lnTo>
                <a:close/>
                <a:moveTo>
                  <a:pt x="3659759" y="1804667"/>
                </a:moveTo>
                <a:cubicBezTo>
                  <a:pt x="3659759" y="1804667"/>
                  <a:pt x="3659759" y="1807892"/>
                  <a:pt x="3657097" y="1807323"/>
                </a:cubicBezTo>
                <a:cubicBezTo>
                  <a:pt x="3658618" y="1808650"/>
                  <a:pt x="3655386" y="1811306"/>
                  <a:pt x="3657097" y="1811685"/>
                </a:cubicBezTo>
                <a:lnTo>
                  <a:pt x="3659094" y="1808840"/>
                </a:lnTo>
                <a:lnTo>
                  <a:pt x="3660900" y="1808840"/>
                </a:lnTo>
                <a:cubicBezTo>
                  <a:pt x="3661661" y="1807892"/>
                  <a:pt x="3662422" y="1806185"/>
                  <a:pt x="3660900" y="1804667"/>
                </a:cubicBezTo>
                <a:cubicBezTo>
                  <a:pt x="3659379" y="1803150"/>
                  <a:pt x="3659759" y="1808840"/>
                  <a:pt x="3659759" y="1804667"/>
                </a:cubicBezTo>
                <a:close/>
                <a:moveTo>
                  <a:pt x="860411" y="1803144"/>
                </a:moveTo>
                <a:lnTo>
                  <a:pt x="863122" y="1804098"/>
                </a:lnTo>
                <a:cubicBezTo>
                  <a:pt x="861411" y="1804098"/>
                  <a:pt x="863122" y="1804098"/>
                  <a:pt x="861791" y="1806374"/>
                </a:cubicBezTo>
                <a:cubicBezTo>
                  <a:pt x="861544" y="1805828"/>
                  <a:pt x="861224" y="1805318"/>
                  <a:pt x="860840" y="1804857"/>
                </a:cubicBezTo>
                <a:close/>
                <a:moveTo>
                  <a:pt x="3979603" y="1802581"/>
                </a:moveTo>
                <a:lnTo>
                  <a:pt x="3977892" y="1805047"/>
                </a:lnTo>
                <a:lnTo>
                  <a:pt x="3976371" y="1807512"/>
                </a:lnTo>
                <a:lnTo>
                  <a:pt x="3981124" y="1805995"/>
                </a:lnTo>
                <a:lnTo>
                  <a:pt x="3982455" y="1807702"/>
                </a:lnTo>
                <a:cubicBezTo>
                  <a:pt x="3983368" y="1809005"/>
                  <a:pt x="3984129" y="1810405"/>
                  <a:pt x="3984737" y="1811875"/>
                </a:cubicBezTo>
                <a:lnTo>
                  <a:pt x="3985688" y="1814340"/>
                </a:lnTo>
                <a:lnTo>
                  <a:pt x="3985688" y="1812064"/>
                </a:lnTo>
                <a:lnTo>
                  <a:pt x="3985688" y="1809788"/>
                </a:lnTo>
                <a:lnTo>
                  <a:pt x="3983597" y="1806374"/>
                </a:lnTo>
                <a:cubicBezTo>
                  <a:pt x="3982969" y="1804897"/>
                  <a:pt x="3981999" y="1803596"/>
                  <a:pt x="3980744" y="1802581"/>
                </a:cubicBezTo>
                <a:close/>
                <a:moveTo>
                  <a:pt x="860223" y="1802391"/>
                </a:moveTo>
                <a:lnTo>
                  <a:pt x="860411" y="1803144"/>
                </a:lnTo>
                <a:lnTo>
                  <a:pt x="859889" y="1802960"/>
                </a:lnTo>
                <a:close/>
                <a:moveTo>
                  <a:pt x="1586099" y="1800495"/>
                </a:moveTo>
                <a:cubicBezTo>
                  <a:pt x="1565752" y="1813582"/>
                  <a:pt x="1603403" y="1808081"/>
                  <a:pt x="1586099" y="1800495"/>
                </a:cubicBezTo>
                <a:close/>
                <a:moveTo>
                  <a:pt x="2684064" y="1800305"/>
                </a:moveTo>
                <a:cubicBezTo>
                  <a:pt x="2677599" y="1796132"/>
                  <a:pt x="2685205" y="1825341"/>
                  <a:pt x="2689389" y="1821168"/>
                </a:cubicBezTo>
                <a:cubicBezTo>
                  <a:pt x="2693572" y="1816996"/>
                  <a:pt x="2685586" y="1801822"/>
                  <a:pt x="2684064" y="1800495"/>
                </a:cubicBezTo>
                <a:close/>
                <a:moveTo>
                  <a:pt x="3045933" y="1799546"/>
                </a:moveTo>
                <a:cubicBezTo>
                  <a:pt x="3040989" y="1821168"/>
                  <a:pt x="3061716" y="1800684"/>
                  <a:pt x="3045933" y="1799546"/>
                </a:cubicBezTo>
                <a:close/>
                <a:moveTo>
                  <a:pt x="3396582" y="1797270"/>
                </a:moveTo>
                <a:cubicBezTo>
                  <a:pt x="3396582" y="1810547"/>
                  <a:pt x="3399625" y="1824013"/>
                  <a:pt x="3399244" y="1837290"/>
                </a:cubicBezTo>
                <a:cubicBezTo>
                  <a:pt x="3400386" y="1837290"/>
                  <a:pt x="3400386" y="1839376"/>
                  <a:pt x="3400195" y="1840135"/>
                </a:cubicBezTo>
                <a:lnTo>
                  <a:pt x="3398864" y="1841273"/>
                </a:lnTo>
                <a:cubicBezTo>
                  <a:pt x="3400918" y="1846972"/>
                  <a:pt x="3400918" y="1853212"/>
                  <a:pt x="3398864" y="1858912"/>
                </a:cubicBezTo>
                <a:cubicBezTo>
                  <a:pt x="3402610" y="1862794"/>
                  <a:pt x="3403789" y="1868469"/>
                  <a:pt x="3401907" y="1873516"/>
                </a:cubicBezTo>
                <a:cubicBezTo>
                  <a:pt x="3404721" y="1879415"/>
                  <a:pt x="3405786" y="1886000"/>
                  <a:pt x="3404949" y="1892482"/>
                </a:cubicBezTo>
                <a:cubicBezTo>
                  <a:pt x="3406375" y="1895978"/>
                  <a:pt x="3407155" y="1899709"/>
                  <a:pt x="3407231" y="1903483"/>
                </a:cubicBezTo>
                <a:cubicBezTo>
                  <a:pt x="3407231" y="1904811"/>
                  <a:pt x="3407231" y="1906328"/>
                  <a:pt x="3407231" y="1907466"/>
                </a:cubicBezTo>
                <a:cubicBezTo>
                  <a:pt x="3407802" y="1910216"/>
                  <a:pt x="3407802" y="1913061"/>
                  <a:pt x="3407231" y="1915811"/>
                </a:cubicBezTo>
                <a:cubicBezTo>
                  <a:pt x="3407231" y="1919036"/>
                  <a:pt x="3408562" y="1922450"/>
                  <a:pt x="3408752" y="1925105"/>
                </a:cubicBezTo>
                <a:cubicBezTo>
                  <a:pt x="3410083" y="1923967"/>
                  <a:pt x="3408752" y="1925105"/>
                  <a:pt x="3407231" y="1926243"/>
                </a:cubicBezTo>
                <a:cubicBezTo>
                  <a:pt x="3409323" y="1928709"/>
                  <a:pt x="3406090" y="1932312"/>
                  <a:pt x="3409893" y="1933830"/>
                </a:cubicBezTo>
                <a:lnTo>
                  <a:pt x="3409893" y="1935157"/>
                </a:lnTo>
                <a:lnTo>
                  <a:pt x="3410443" y="1938628"/>
                </a:lnTo>
                <a:lnTo>
                  <a:pt x="3409893" y="1938381"/>
                </a:lnTo>
                <a:lnTo>
                  <a:pt x="3410464" y="1938761"/>
                </a:lnTo>
                <a:lnTo>
                  <a:pt x="3410443" y="1938628"/>
                </a:lnTo>
                <a:lnTo>
                  <a:pt x="3413696" y="1940089"/>
                </a:lnTo>
                <a:cubicBezTo>
                  <a:pt x="3413696" y="1940089"/>
                  <a:pt x="3415978" y="1941795"/>
                  <a:pt x="3415218" y="1942554"/>
                </a:cubicBezTo>
                <a:cubicBezTo>
                  <a:pt x="3413506" y="1940089"/>
                  <a:pt x="3413316" y="1944830"/>
                  <a:pt x="3413506" y="1945778"/>
                </a:cubicBezTo>
                <a:cubicBezTo>
                  <a:pt x="3413696" y="1946727"/>
                  <a:pt x="3415027" y="1945778"/>
                  <a:pt x="3416739" y="1944451"/>
                </a:cubicBezTo>
                <a:cubicBezTo>
                  <a:pt x="3418450" y="1943123"/>
                  <a:pt x="3416739" y="1944451"/>
                  <a:pt x="3416739" y="1943313"/>
                </a:cubicBezTo>
                <a:lnTo>
                  <a:pt x="3414647" y="1940847"/>
                </a:lnTo>
                <a:cubicBezTo>
                  <a:pt x="3414647" y="1939520"/>
                  <a:pt x="3416168" y="1940847"/>
                  <a:pt x="3416168" y="1938951"/>
                </a:cubicBezTo>
                <a:cubicBezTo>
                  <a:pt x="3416168" y="1937054"/>
                  <a:pt x="3412746" y="1937812"/>
                  <a:pt x="3413886" y="1935347"/>
                </a:cubicBezTo>
                <a:lnTo>
                  <a:pt x="3413886" y="1928329"/>
                </a:lnTo>
                <a:cubicBezTo>
                  <a:pt x="3413886" y="1928329"/>
                  <a:pt x="3411985" y="1928329"/>
                  <a:pt x="3411224" y="1928329"/>
                </a:cubicBezTo>
                <a:cubicBezTo>
                  <a:pt x="3410464" y="1928329"/>
                  <a:pt x="3409703" y="1926053"/>
                  <a:pt x="3411224" y="1925105"/>
                </a:cubicBezTo>
                <a:lnTo>
                  <a:pt x="3412936" y="1925105"/>
                </a:lnTo>
                <a:cubicBezTo>
                  <a:pt x="3412365" y="1925105"/>
                  <a:pt x="3414077" y="1925105"/>
                  <a:pt x="3414457" y="1923777"/>
                </a:cubicBezTo>
                <a:cubicBezTo>
                  <a:pt x="3414837" y="1922450"/>
                  <a:pt x="3414457" y="1921881"/>
                  <a:pt x="3414457" y="1922070"/>
                </a:cubicBezTo>
                <a:cubicBezTo>
                  <a:pt x="3413506" y="1918391"/>
                  <a:pt x="3412879" y="1914654"/>
                  <a:pt x="3412556" y="1910880"/>
                </a:cubicBezTo>
                <a:cubicBezTo>
                  <a:pt x="3412556" y="1910880"/>
                  <a:pt x="3413506" y="1910880"/>
                  <a:pt x="3413506" y="1910880"/>
                </a:cubicBezTo>
                <a:cubicBezTo>
                  <a:pt x="3413506" y="1910880"/>
                  <a:pt x="3412175" y="1908983"/>
                  <a:pt x="3411795" y="1908035"/>
                </a:cubicBezTo>
                <a:cubicBezTo>
                  <a:pt x="3411224" y="1904393"/>
                  <a:pt x="3410920" y="1900714"/>
                  <a:pt x="3410844" y="1897034"/>
                </a:cubicBezTo>
                <a:cubicBezTo>
                  <a:pt x="3410844" y="1892482"/>
                  <a:pt x="3410844" y="1887741"/>
                  <a:pt x="3410844" y="1884896"/>
                </a:cubicBezTo>
                <a:cubicBezTo>
                  <a:pt x="3406660" y="1873516"/>
                  <a:pt x="3408372" y="1862705"/>
                  <a:pt x="3405329" y="1851515"/>
                </a:cubicBezTo>
                <a:cubicBezTo>
                  <a:pt x="3405082" y="1844783"/>
                  <a:pt x="3404436" y="1838071"/>
                  <a:pt x="3403428" y="1831410"/>
                </a:cubicBezTo>
                <a:lnTo>
                  <a:pt x="3404379" y="1831410"/>
                </a:lnTo>
                <a:lnTo>
                  <a:pt x="3404379" y="1829893"/>
                </a:lnTo>
                <a:cubicBezTo>
                  <a:pt x="3403428" y="1823065"/>
                  <a:pt x="3402097" y="1816237"/>
                  <a:pt x="3400766" y="1809219"/>
                </a:cubicBezTo>
                <a:cubicBezTo>
                  <a:pt x="3399435" y="1802202"/>
                  <a:pt x="3400766" y="1800495"/>
                  <a:pt x="3396582" y="1797270"/>
                </a:cubicBezTo>
                <a:close/>
                <a:moveTo>
                  <a:pt x="1028939" y="1797081"/>
                </a:moveTo>
                <a:lnTo>
                  <a:pt x="1026847" y="1800495"/>
                </a:lnTo>
                <a:cubicBezTo>
                  <a:pt x="1015438" y="1820789"/>
                  <a:pt x="1026847" y="1800495"/>
                  <a:pt x="1028939" y="1797081"/>
                </a:cubicBezTo>
                <a:close/>
                <a:moveTo>
                  <a:pt x="3800665" y="1796322"/>
                </a:moveTo>
                <a:lnTo>
                  <a:pt x="3804088" y="1796322"/>
                </a:lnTo>
                <a:lnTo>
                  <a:pt x="3804088" y="1805236"/>
                </a:lnTo>
                <a:cubicBezTo>
                  <a:pt x="3804963" y="1808834"/>
                  <a:pt x="3805287" y="1812544"/>
                  <a:pt x="3805039" y="1816237"/>
                </a:cubicBezTo>
                <a:cubicBezTo>
                  <a:pt x="3804659" y="1817185"/>
                  <a:pt x="3802567" y="1812823"/>
                  <a:pt x="3800475" y="1806754"/>
                </a:cubicBezTo>
                <a:lnTo>
                  <a:pt x="3797623" y="1798408"/>
                </a:lnTo>
                <a:close/>
                <a:moveTo>
                  <a:pt x="4116706" y="1795753"/>
                </a:moveTo>
                <a:cubicBezTo>
                  <a:pt x="4111762" y="1817375"/>
                  <a:pt x="4132299" y="1795753"/>
                  <a:pt x="4116706" y="1795753"/>
                </a:cubicBezTo>
                <a:close/>
                <a:moveTo>
                  <a:pt x="2025361" y="1795374"/>
                </a:moveTo>
                <a:lnTo>
                  <a:pt x="2025349" y="1795816"/>
                </a:lnTo>
                <a:lnTo>
                  <a:pt x="2016424" y="1796393"/>
                </a:lnTo>
                <a:cubicBezTo>
                  <a:pt x="2013381" y="1797033"/>
                  <a:pt x="2011004" y="1798314"/>
                  <a:pt x="2010529" y="1800874"/>
                </a:cubicBezTo>
                <a:cubicBezTo>
                  <a:pt x="2013524" y="1803008"/>
                  <a:pt x="2022402" y="1808556"/>
                  <a:pt x="2025130" y="1803915"/>
                </a:cubicBezTo>
                <a:lnTo>
                  <a:pt x="2025349" y="1795816"/>
                </a:lnTo>
                <a:lnTo>
                  <a:pt x="2026312" y="1795753"/>
                </a:lnTo>
                <a:close/>
                <a:moveTo>
                  <a:pt x="1799835" y="1795374"/>
                </a:moveTo>
                <a:cubicBezTo>
                  <a:pt x="1799930" y="1799452"/>
                  <a:pt x="1796840" y="1800447"/>
                  <a:pt x="1794036" y="1801870"/>
                </a:cubicBezTo>
                <a:lnTo>
                  <a:pt x="1789970" y="1810876"/>
                </a:lnTo>
                <a:lnTo>
                  <a:pt x="1789376" y="1810926"/>
                </a:lnTo>
                <a:lnTo>
                  <a:pt x="1789947" y="1810926"/>
                </a:lnTo>
                <a:lnTo>
                  <a:pt x="1789970" y="1810876"/>
                </a:lnTo>
                <a:lnTo>
                  <a:pt x="1796920" y="1810283"/>
                </a:lnTo>
                <a:cubicBezTo>
                  <a:pt x="1803615" y="1806220"/>
                  <a:pt x="1806966" y="1794236"/>
                  <a:pt x="1799835" y="1795374"/>
                </a:cubicBezTo>
                <a:close/>
                <a:moveTo>
                  <a:pt x="3554793" y="1794805"/>
                </a:moveTo>
                <a:cubicBezTo>
                  <a:pt x="3553842" y="1796512"/>
                  <a:pt x="3552891" y="1796322"/>
                  <a:pt x="3554793" y="1797460"/>
                </a:cubicBezTo>
                <a:cubicBezTo>
                  <a:pt x="3553462" y="1797460"/>
                  <a:pt x="3553462" y="1797460"/>
                  <a:pt x="3552701" y="1798598"/>
                </a:cubicBezTo>
                <a:cubicBezTo>
                  <a:pt x="3551940" y="1799736"/>
                  <a:pt x="3552701" y="1800115"/>
                  <a:pt x="3554222" y="1799736"/>
                </a:cubicBezTo>
                <a:cubicBezTo>
                  <a:pt x="3555744" y="1799357"/>
                  <a:pt x="3555934" y="1799736"/>
                  <a:pt x="3556504" y="1799736"/>
                </a:cubicBezTo>
                <a:cubicBezTo>
                  <a:pt x="3554032" y="1799736"/>
                  <a:pt x="3558215" y="1801064"/>
                  <a:pt x="3556504" y="1801064"/>
                </a:cubicBezTo>
                <a:cubicBezTo>
                  <a:pt x="3558025" y="1803150"/>
                  <a:pt x="3558976" y="1801064"/>
                  <a:pt x="3559737" y="1801064"/>
                </a:cubicBezTo>
                <a:cubicBezTo>
                  <a:pt x="3560498" y="1801064"/>
                  <a:pt x="3560688" y="1799926"/>
                  <a:pt x="3561829" y="1798977"/>
                </a:cubicBezTo>
                <a:lnTo>
                  <a:pt x="3560878" y="1799736"/>
                </a:lnTo>
                <a:cubicBezTo>
                  <a:pt x="3558786" y="1796512"/>
                  <a:pt x="3555173" y="1799736"/>
                  <a:pt x="3554793" y="1794805"/>
                </a:cubicBezTo>
                <a:close/>
                <a:moveTo>
                  <a:pt x="904386" y="1794615"/>
                </a:moveTo>
                <a:lnTo>
                  <a:pt x="903626" y="1795374"/>
                </a:lnTo>
                <a:cubicBezTo>
                  <a:pt x="903626" y="1798219"/>
                  <a:pt x="903626" y="1802202"/>
                  <a:pt x="906098" y="1802581"/>
                </a:cubicBezTo>
                <a:cubicBezTo>
                  <a:pt x="908570" y="1802960"/>
                  <a:pt x="912753" y="1792908"/>
                  <a:pt x="904386" y="1794615"/>
                </a:cubicBezTo>
                <a:close/>
                <a:moveTo>
                  <a:pt x="3520882" y="1794425"/>
                </a:moveTo>
                <a:lnTo>
                  <a:pt x="3520934" y="1794425"/>
                </a:lnTo>
                <a:lnTo>
                  <a:pt x="3520870" y="1795503"/>
                </a:lnTo>
                <a:lnTo>
                  <a:pt x="3520374" y="1795943"/>
                </a:lnTo>
                <a:close/>
                <a:moveTo>
                  <a:pt x="3520945" y="1794236"/>
                </a:moveTo>
                <a:lnTo>
                  <a:pt x="3520882" y="1794425"/>
                </a:lnTo>
                <a:lnTo>
                  <a:pt x="3518092" y="1794425"/>
                </a:lnTo>
                <a:cubicBezTo>
                  <a:pt x="3515335" y="1793039"/>
                  <a:pt x="3512103" y="1793039"/>
                  <a:pt x="3509345" y="1794425"/>
                </a:cubicBezTo>
                <a:lnTo>
                  <a:pt x="3506113" y="1796891"/>
                </a:lnTo>
                <a:lnTo>
                  <a:pt x="3509535" y="1804288"/>
                </a:lnTo>
                <a:lnTo>
                  <a:pt x="3514480" y="1800115"/>
                </a:lnTo>
                <a:lnTo>
                  <a:pt x="3514480" y="1801443"/>
                </a:lnTo>
                <a:cubicBezTo>
                  <a:pt x="3512578" y="1804098"/>
                  <a:pt x="3513148" y="1807512"/>
                  <a:pt x="3518092" y="1809599"/>
                </a:cubicBezTo>
                <a:cubicBezTo>
                  <a:pt x="3521040" y="1814708"/>
                  <a:pt x="3522789" y="1820412"/>
                  <a:pt x="3523227" y="1826289"/>
                </a:cubicBezTo>
                <a:cubicBezTo>
                  <a:pt x="3529121" y="1823254"/>
                  <a:pt x="3533115" y="1833307"/>
                  <a:pt x="3535207" y="1826289"/>
                </a:cubicBezTo>
                <a:cubicBezTo>
                  <a:pt x="3531327" y="1821809"/>
                  <a:pt x="3528418" y="1816580"/>
                  <a:pt x="3526650" y="1810926"/>
                </a:cubicBezTo>
                <a:cubicBezTo>
                  <a:pt x="3527981" y="1811021"/>
                  <a:pt x="3529312" y="1811021"/>
                  <a:pt x="3530643" y="1810926"/>
                </a:cubicBezTo>
                <a:cubicBezTo>
                  <a:pt x="3530643" y="1799736"/>
                  <a:pt x="3525318" y="1796891"/>
                  <a:pt x="3520755" y="1797460"/>
                </a:cubicBezTo>
                <a:lnTo>
                  <a:pt x="3520870" y="1795503"/>
                </a:lnTo>
                <a:lnTo>
                  <a:pt x="3522086" y="1794425"/>
                </a:lnTo>
                <a:lnTo>
                  <a:pt x="3520934" y="1794425"/>
                </a:lnTo>
                <a:close/>
                <a:moveTo>
                  <a:pt x="3207756" y="1794236"/>
                </a:moveTo>
                <a:cubicBezTo>
                  <a:pt x="3200150" y="1801822"/>
                  <a:pt x="3203763" y="1811116"/>
                  <a:pt x="3212130" y="1816237"/>
                </a:cubicBezTo>
                <a:lnTo>
                  <a:pt x="3212891" y="1815099"/>
                </a:lnTo>
                <a:cubicBezTo>
                  <a:pt x="3219736" y="1808081"/>
                  <a:pt x="3216123" y="1799357"/>
                  <a:pt x="3207756" y="1794236"/>
                </a:cubicBezTo>
                <a:close/>
                <a:moveTo>
                  <a:pt x="4296614" y="1793269"/>
                </a:moveTo>
                <a:cubicBezTo>
                  <a:pt x="4296614" y="1793274"/>
                  <a:pt x="4296595" y="1793282"/>
                  <a:pt x="4296595" y="1793287"/>
                </a:cubicBezTo>
                <a:cubicBezTo>
                  <a:pt x="4295720" y="1793561"/>
                  <a:pt x="4295207" y="1794486"/>
                  <a:pt x="4295454" y="1795374"/>
                </a:cubicBezTo>
                <a:cubicBezTo>
                  <a:pt x="4296062" y="1795848"/>
                  <a:pt x="4296937" y="1795848"/>
                  <a:pt x="4297546" y="1795374"/>
                </a:cubicBezTo>
                <a:cubicBezTo>
                  <a:pt x="4298135" y="1795928"/>
                  <a:pt x="4299048" y="1795928"/>
                  <a:pt x="4299637" y="1795374"/>
                </a:cubicBezTo>
                <a:lnTo>
                  <a:pt x="4298496" y="1793287"/>
                </a:lnTo>
                <a:cubicBezTo>
                  <a:pt x="4297983" y="1792764"/>
                  <a:pt x="4297146" y="1792754"/>
                  <a:pt x="4296614" y="1793269"/>
                </a:cubicBezTo>
                <a:close/>
                <a:moveTo>
                  <a:pt x="3656907" y="1791580"/>
                </a:moveTo>
                <a:cubicBezTo>
                  <a:pt x="3655766" y="1792718"/>
                  <a:pt x="3656907" y="1793287"/>
                  <a:pt x="3656907" y="1793098"/>
                </a:cubicBezTo>
                <a:lnTo>
                  <a:pt x="3658397" y="1793758"/>
                </a:lnTo>
                <a:lnTo>
                  <a:pt x="3658322" y="1794226"/>
                </a:lnTo>
                <a:lnTo>
                  <a:pt x="3657858" y="1794805"/>
                </a:lnTo>
                <a:cubicBezTo>
                  <a:pt x="3657858" y="1794805"/>
                  <a:pt x="3657858" y="1794805"/>
                  <a:pt x="3656527" y="1794805"/>
                </a:cubicBezTo>
                <a:cubicBezTo>
                  <a:pt x="3655196" y="1794805"/>
                  <a:pt x="3656527" y="1796132"/>
                  <a:pt x="3658048" y="1795943"/>
                </a:cubicBezTo>
                <a:lnTo>
                  <a:pt x="3658322" y="1794226"/>
                </a:lnTo>
                <a:lnTo>
                  <a:pt x="3658618" y="1793856"/>
                </a:lnTo>
                <a:lnTo>
                  <a:pt x="3658397" y="1793758"/>
                </a:lnTo>
                <a:lnTo>
                  <a:pt x="3658476" y="1793264"/>
                </a:lnTo>
                <a:cubicBezTo>
                  <a:pt x="3658143" y="1792054"/>
                  <a:pt x="3657477" y="1791011"/>
                  <a:pt x="3656907" y="1791580"/>
                </a:cubicBezTo>
                <a:close/>
                <a:moveTo>
                  <a:pt x="4122202" y="1791529"/>
                </a:moveTo>
                <a:cubicBezTo>
                  <a:pt x="4121289" y="1791781"/>
                  <a:pt x="4120757" y="1792722"/>
                  <a:pt x="4121023" y="1793631"/>
                </a:cubicBezTo>
                <a:cubicBezTo>
                  <a:pt x="4121270" y="1794539"/>
                  <a:pt x="4122202" y="1795072"/>
                  <a:pt x="4123115" y="1794820"/>
                </a:cubicBezTo>
                <a:cubicBezTo>
                  <a:pt x="4123134" y="1794814"/>
                  <a:pt x="4123153" y="1794810"/>
                  <a:pt x="4123172" y="1794805"/>
                </a:cubicBezTo>
                <a:lnTo>
                  <a:pt x="4124202" y="1792655"/>
                </a:lnTo>
                <a:lnTo>
                  <a:pt x="4124313" y="1792718"/>
                </a:lnTo>
                <a:lnTo>
                  <a:pt x="4124313" y="1792423"/>
                </a:lnTo>
                <a:lnTo>
                  <a:pt x="4124332" y="1792383"/>
                </a:lnTo>
                <a:cubicBezTo>
                  <a:pt x="4124332" y="1792369"/>
                  <a:pt x="4124313" y="1792354"/>
                  <a:pt x="4124313" y="1792339"/>
                </a:cubicBezTo>
                <a:lnTo>
                  <a:pt x="4124313" y="1792423"/>
                </a:lnTo>
                <a:lnTo>
                  <a:pt x="4124202" y="1792655"/>
                </a:lnTo>
                <a:close/>
                <a:moveTo>
                  <a:pt x="840113" y="1790442"/>
                </a:moveTo>
                <a:cubicBezTo>
                  <a:pt x="840113" y="1791960"/>
                  <a:pt x="840113" y="1792908"/>
                  <a:pt x="838402" y="1793287"/>
                </a:cubicBezTo>
                <a:cubicBezTo>
                  <a:pt x="841254" y="1794994"/>
                  <a:pt x="840303" y="1791391"/>
                  <a:pt x="841825" y="1791580"/>
                </a:cubicBezTo>
                <a:lnTo>
                  <a:pt x="841825" y="1791201"/>
                </a:lnTo>
                <a:cubicBezTo>
                  <a:pt x="841248" y="1791167"/>
                  <a:pt x="840668" y="1791231"/>
                  <a:pt x="840113" y="1791391"/>
                </a:cubicBezTo>
                <a:close/>
                <a:moveTo>
                  <a:pt x="487562" y="1790063"/>
                </a:moveTo>
                <a:cubicBezTo>
                  <a:pt x="481858" y="1817754"/>
                  <a:pt x="503345" y="1796322"/>
                  <a:pt x="487562" y="1790063"/>
                </a:cubicBezTo>
                <a:close/>
                <a:moveTo>
                  <a:pt x="190157" y="1790063"/>
                </a:moveTo>
                <a:cubicBezTo>
                  <a:pt x="185023" y="1811875"/>
                  <a:pt x="205750" y="1791201"/>
                  <a:pt x="190157" y="1790063"/>
                </a:cubicBezTo>
                <a:close/>
                <a:moveTo>
                  <a:pt x="3655006" y="1789494"/>
                </a:moveTo>
                <a:cubicBezTo>
                  <a:pt x="3655862" y="1789589"/>
                  <a:pt x="3654863" y="1789826"/>
                  <a:pt x="3654031" y="1790111"/>
                </a:cubicBezTo>
                <a:lnTo>
                  <a:pt x="3654040" y="1790442"/>
                </a:lnTo>
                <a:lnTo>
                  <a:pt x="3653104" y="1790442"/>
                </a:lnTo>
                <a:cubicBezTo>
                  <a:pt x="3652343" y="1790442"/>
                  <a:pt x="3654625" y="1791960"/>
                  <a:pt x="3653104" y="1793477"/>
                </a:cubicBezTo>
                <a:cubicBezTo>
                  <a:pt x="3651583" y="1794994"/>
                  <a:pt x="3653104" y="1791770"/>
                  <a:pt x="3654055" y="1791011"/>
                </a:cubicBezTo>
                <a:lnTo>
                  <a:pt x="3654040" y="1790442"/>
                </a:lnTo>
                <a:lnTo>
                  <a:pt x="3654815" y="1790442"/>
                </a:lnTo>
                <a:close/>
                <a:moveTo>
                  <a:pt x="635124" y="1789494"/>
                </a:moveTo>
                <a:cubicBezTo>
                  <a:pt x="634457" y="1790033"/>
                  <a:pt x="633880" y="1790672"/>
                  <a:pt x="633413" y="1791391"/>
                </a:cubicBezTo>
                <a:cubicBezTo>
                  <a:pt x="632106" y="1790361"/>
                  <a:pt x="630511" y="1789765"/>
                  <a:pt x="628849" y="1789684"/>
                </a:cubicBezTo>
                <a:cubicBezTo>
                  <a:pt x="627137" y="1797081"/>
                  <a:pt x="628849" y="1799357"/>
                  <a:pt x="630370" y="1799357"/>
                </a:cubicBezTo>
                <a:cubicBezTo>
                  <a:pt x="630518" y="1807101"/>
                  <a:pt x="633114" y="1814602"/>
                  <a:pt x="637786" y="1820789"/>
                </a:cubicBezTo>
                <a:cubicBezTo>
                  <a:pt x="632462" y="1820789"/>
                  <a:pt x="635314" y="1827617"/>
                  <a:pt x="630750" y="1827996"/>
                </a:cubicBezTo>
                <a:cubicBezTo>
                  <a:pt x="626187" y="1828376"/>
                  <a:pt x="628849" y="1818703"/>
                  <a:pt x="621243" y="1820789"/>
                </a:cubicBezTo>
                <a:cubicBezTo>
                  <a:pt x="615728" y="1826479"/>
                  <a:pt x="604699" y="1826479"/>
                  <a:pt x="602227" y="1835204"/>
                </a:cubicBezTo>
                <a:cubicBezTo>
                  <a:pt x="625616" y="1854170"/>
                  <a:pt x="652048" y="1839376"/>
                  <a:pt x="678290" y="1829703"/>
                </a:cubicBezTo>
                <a:cubicBezTo>
                  <a:pt x="678290" y="1833496"/>
                  <a:pt x="681903" y="1838618"/>
                  <a:pt x="691601" y="1842221"/>
                </a:cubicBezTo>
                <a:cubicBezTo>
                  <a:pt x="691306" y="1836673"/>
                  <a:pt x="689389" y="1831332"/>
                  <a:pt x="686086" y="1826858"/>
                </a:cubicBezTo>
                <a:cubicBezTo>
                  <a:pt x="695664" y="1823543"/>
                  <a:pt x="705845" y="1822314"/>
                  <a:pt x="715941" y="1823254"/>
                </a:cubicBezTo>
                <a:cubicBezTo>
                  <a:pt x="718603" y="1814340"/>
                  <a:pt x="710046" y="1816427"/>
                  <a:pt x="711187" y="1808840"/>
                </a:cubicBezTo>
                <a:cubicBezTo>
                  <a:pt x="697686" y="1808840"/>
                  <a:pt x="683614" y="1808840"/>
                  <a:pt x="670873" y="1808840"/>
                </a:cubicBezTo>
                <a:cubicBezTo>
                  <a:pt x="673346" y="1792718"/>
                  <a:pt x="661556" y="1791011"/>
                  <a:pt x="649766" y="1789873"/>
                </a:cubicBezTo>
                <a:cubicBezTo>
                  <a:pt x="649766" y="1803719"/>
                  <a:pt x="662507" y="1803150"/>
                  <a:pt x="668782" y="1808840"/>
                </a:cubicBezTo>
                <a:cubicBezTo>
                  <a:pt x="661044" y="1809128"/>
                  <a:pt x="653375" y="1810403"/>
                  <a:pt x="645963" y="1812633"/>
                </a:cubicBezTo>
                <a:lnTo>
                  <a:pt x="644061" y="1810168"/>
                </a:lnTo>
                <a:cubicBezTo>
                  <a:pt x="646724" y="1802012"/>
                  <a:pt x="644061" y="1788546"/>
                  <a:pt x="635124" y="1789494"/>
                </a:cubicBezTo>
                <a:close/>
                <a:moveTo>
                  <a:pt x="263843" y="1788901"/>
                </a:moveTo>
                <a:cubicBezTo>
                  <a:pt x="255951" y="1792434"/>
                  <a:pt x="249676" y="1802866"/>
                  <a:pt x="268692" y="1809599"/>
                </a:cubicBezTo>
                <a:cubicBezTo>
                  <a:pt x="281242" y="1788736"/>
                  <a:pt x="271734" y="1785369"/>
                  <a:pt x="263843" y="1788901"/>
                </a:cubicBezTo>
                <a:close/>
                <a:moveTo>
                  <a:pt x="4283284" y="1788735"/>
                </a:moveTo>
                <a:lnTo>
                  <a:pt x="4281953" y="1791391"/>
                </a:lnTo>
                <a:lnTo>
                  <a:pt x="4280622" y="1794236"/>
                </a:lnTo>
                <a:lnTo>
                  <a:pt x="4283284" y="1795563"/>
                </a:lnTo>
                <a:lnTo>
                  <a:pt x="4286136" y="1796891"/>
                </a:lnTo>
                <a:close/>
                <a:moveTo>
                  <a:pt x="728587" y="1788333"/>
                </a:moveTo>
                <a:cubicBezTo>
                  <a:pt x="730060" y="1788641"/>
                  <a:pt x="731724" y="1789305"/>
                  <a:pt x="734956" y="1788546"/>
                </a:cubicBezTo>
                <a:cubicBezTo>
                  <a:pt x="736858" y="1788925"/>
                  <a:pt x="733815" y="1790632"/>
                  <a:pt x="734956" y="1791391"/>
                </a:cubicBezTo>
                <a:cubicBezTo>
                  <a:pt x="736097" y="1792149"/>
                  <a:pt x="737238" y="1788735"/>
                  <a:pt x="737238" y="1788735"/>
                </a:cubicBezTo>
                <a:cubicBezTo>
                  <a:pt x="739520" y="1793098"/>
                  <a:pt x="745415" y="1791201"/>
                  <a:pt x="746556" y="1791201"/>
                </a:cubicBezTo>
                <a:cubicBezTo>
                  <a:pt x="747697" y="1791201"/>
                  <a:pt x="746176" y="1793667"/>
                  <a:pt x="747697" y="1791201"/>
                </a:cubicBezTo>
                <a:cubicBezTo>
                  <a:pt x="747697" y="1794236"/>
                  <a:pt x="751120" y="1792908"/>
                  <a:pt x="747697" y="1794236"/>
                </a:cubicBezTo>
                <a:cubicBezTo>
                  <a:pt x="750930" y="1794615"/>
                  <a:pt x="750359" y="1800305"/>
                  <a:pt x="755303" y="1800305"/>
                </a:cubicBezTo>
                <a:cubicBezTo>
                  <a:pt x="754923" y="1800684"/>
                  <a:pt x="753972" y="1801822"/>
                  <a:pt x="753972" y="1801822"/>
                </a:cubicBezTo>
                <a:lnTo>
                  <a:pt x="758726" y="1805047"/>
                </a:lnTo>
                <a:cubicBezTo>
                  <a:pt x="759024" y="1806422"/>
                  <a:pt x="759024" y="1807844"/>
                  <a:pt x="758726" y="1809219"/>
                </a:cubicBezTo>
                <a:lnTo>
                  <a:pt x="723357" y="1790253"/>
                </a:lnTo>
                <a:cubicBezTo>
                  <a:pt x="725829" y="1788072"/>
                  <a:pt x="727113" y="1788025"/>
                  <a:pt x="728587" y="1788333"/>
                </a:cubicBezTo>
                <a:close/>
                <a:moveTo>
                  <a:pt x="3721638" y="1787879"/>
                </a:moveTo>
                <a:cubicBezTo>
                  <a:pt x="3719540" y="1788119"/>
                  <a:pt x="3717282" y="1789447"/>
                  <a:pt x="3714715" y="1792529"/>
                </a:cubicBezTo>
                <a:cubicBezTo>
                  <a:pt x="3724223" y="1803719"/>
                  <a:pt x="3746091" y="1820789"/>
                  <a:pt x="3751415" y="1794046"/>
                </a:cubicBezTo>
                <a:lnTo>
                  <a:pt x="3751415" y="1793098"/>
                </a:lnTo>
                <a:cubicBezTo>
                  <a:pt x="3749570" y="1794689"/>
                  <a:pt x="3747536" y="1796028"/>
                  <a:pt x="3745330" y="1797081"/>
                </a:cubicBezTo>
                <a:cubicBezTo>
                  <a:pt x="3743638" y="1797433"/>
                  <a:pt x="3741888" y="1797433"/>
                  <a:pt x="3740196" y="1797081"/>
                </a:cubicBezTo>
                <a:cubicBezTo>
                  <a:pt x="3732780" y="1796228"/>
                  <a:pt x="3727931" y="1787159"/>
                  <a:pt x="3721638" y="1787879"/>
                </a:cubicBezTo>
                <a:close/>
                <a:moveTo>
                  <a:pt x="1923817" y="1787597"/>
                </a:moveTo>
                <a:cubicBezTo>
                  <a:pt x="1926670" y="1797081"/>
                  <a:pt x="1904611" y="1805805"/>
                  <a:pt x="1920585" y="1810926"/>
                </a:cubicBezTo>
                <a:lnTo>
                  <a:pt x="1918683" y="1808461"/>
                </a:lnTo>
                <a:cubicBezTo>
                  <a:pt x="1918683" y="1801633"/>
                  <a:pt x="1939790" y="1792718"/>
                  <a:pt x="1923817" y="1787597"/>
                </a:cubicBezTo>
                <a:close/>
                <a:moveTo>
                  <a:pt x="4126710" y="1786667"/>
                </a:moveTo>
                <a:cubicBezTo>
                  <a:pt x="4127237" y="1788996"/>
                  <a:pt x="4141855" y="1802581"/>
                  <a:pt x="4132299" y="1789494"/>
                </a:cubicBezTo>
                <a:cubicBezTo>
                  <a:pt x="4127926" y="1786365"/>
                  <a:pt x="4126535" y="1785891"/>
                  <a:pt x="4126710" y="1786667"/>
                </a:cubicBezTo>
                <a:close/>
                <a:moveTo>
                  <a:pt x="2031446" y="1786080"/>
                </a:moveTo>
                <a:lnTo>
                  <a:pt x="2031446" y="1796512"/>
                </a:lnTo>
                <a:lnTo>
                  <a:pt x="2041905" y="1796512"/>
                </a:lnTo>
                <a:lnTo>
                  <a:pt x="2041905" y="1786080"/>
                </a:lnTo>
                <a:close/>
                <a:moveTo>
                  <a:pt x="2291961" y="1785132"/>
                </a:moveTo>
                <a:cubicBezTo>
                  <a:pt x="2287017" y="1806754"/>
                  <a:pt x="2307554" y="1785132"/>
                  <a:pt x="2291961" y="1785132"/>
                </a:cubicBezTo>
                <a:close/>
                <a:moveTo>
                  <a:pt x="2113784" y="1784942"/>
                </a:moveTo>
                <a:lnTo>
                  <a:pt x="2113784" y="1795374"/>
                </a:lnTo>
                <a:lnTo>
                  <a:pt x="2124243" y="1795374"/>
                </a:lnTo>
                <a:lnTo>
                  <a:pt x="2124243" y="1784942"/>
                </a:lnTo>
                <a:close/>
                <a:moveTo>
                  <a:pt x="4038362" y="1784752"/>
                </a:moveTo>
                <a:cubicBezTo>
                  <a:pt x="4025336" y="1783804"/>
                  <a:pt x="4018348" y="1788072"/>
                  <a:pt x="4014854" y="1793074"/>
                </a:cubicBezTo>
                <a:lnTo>
                  <a:pt x="4012365" y="1805529"/>
                </a:lnTo>
                <a:lnTo>
                  <a:pt x="4012120" y="1805616"/>
                </a:lnTo>
                <a:lnTo>
                  <a:pt x="4012310" y="1805805"/>
                </a:lnTo>
                <a:lnTo>
                  <a:pt x="4012365" y="1805529"/>
                </a:lnTo>
                <a:lnTo>
                  <a:pt x="4029519" y="1799452"/>
                </a:lnTo>
                <a:cubicBezTo>
                  <a:pt x="4035557" y="1797650"/>
                  <a:pt x="4040168" y="1794425"/>
                  <a:pt x="4038362" y="1784752"/>
                </a:cubicBezTo>
                <a:close/>
                <a:moveTo>
                  <a:pt x="3569815" y="1784373"/>
                </a:moveTo>
                <a:cubicBezTo>
                  <a:pt x="3569245" y="1784752"/>
                  <a:pt x="3570576" y="1785701"/>
                  <a:pt x="3570005" y="1786080"/>
                </a:cubicBezTo>
                <a:lnTo>
                  <a:pt x="3570005" y="1786839"/>
                </a:lnTo>
                <a:cubicBezTo>
                  <a:pt x="3571336" y="1786839"/>
                  <a:pt x="3568864" y="1790253"/>
                  <a:pt x="3571336" y="1789873"/>
                </a:cubicBezTo>
                <a:cubicBezTo>
                  <a:pt x="3569815" y="1788356"/>
                  <a:pt x="3571336" y="1787977"/>
                  <a:pt x="3571336" y="1787028"/>
                </a:cubicBezTo>
                <a:cubicBezTo>
                  <a:pt x="3571336" y="1786080"/>
                  <a:pt x="3571336" y="1785891"/>
                  <a:pt x="3571336" y="1785511"/>
                </a:cubicBezTo>
                <a:cubicBezTo>
                  <a:pt x="3571336" y="1785511"/>
                  <a:pt x="3570386" y="1783994"/>
                  <a:pt x="3569815" y="1784373"/>
                </a:cubicBezTo>
                <a:close/>
                <a:moveTo>
                  <a:pt x="3651393" y="1782287"/>
                </a:moveTo>
                <a:cubicBezTo>
                  <a:pt x="3652533" y="1784563"/>
                  <a:pt x="3651393" y="1783994"/>
                  <a:pt x="3653484" y="1783614"/>
                </a:cubicBezTo>
                <a:cubicBezTo>
                  <a:pt x="3655576" y="1783235"/>
                  <a:pt x="3651963" y="1784563"/>
                  <a:pt x="3653484" y="1785891"/>
                </a:cubicBezTo>
                <a:lnTo>
                  <a:pt x="3654815" y="1784804"/>
                </a:lnTo>
                <a:lnTo>
                  <a:pt x="3654815" y="1785132"/>
                </a:lnTo>
                <a:lnTo>
                  <a:pt x="3655576" y="1784183"/>
                </a:lnTo>
                <a:lnTo>
                  <a:pt x="3654815" y="1784804"/>
                </a:lnTo>
                <a:lnTo>
                  <a:pt x="3654815" y="1783804"/>
                </a:lnTo>
                <a:cubicBezTo>
                  <a:pt x="3654815" y="1782477"/>
                  <a:pt x="3653864" y="1781149"/>
                  <a:pt x="3651393" y="1782287"/>
                </a:cubicBezTo>
                <a:close/>
                <a:moveTo>
                  <a:pt x="4265751" y="1781979"/>
                </a:moveTo>
                <a:cubicBezTo>
                  <a:pt x="4265637" y="1782002"/>
                  <a:pt x="4265523" y="1782042"/>
                  <a:pt x="4265409" y="1782097"/>
                </a:cubicBezTo>
                <a:cubicBezTo>
                  <a:pt x="4264687" y="1782349"/>
                  <a:pt x="4264230" y="1783046"/>
                  <a:pt x="4264268" y="1783804"/>
                </a:cubicBezTo>
                <a:cubicBezTo>
                  <a:pt x="4258963" y="1782128"/>
                  <a:pt x="4253296" y="1785060"/>
                  <a:pt x="4251623" y="1790351"/>
                </a:cubicBezTo>
                <a:cubicBezTo>
                  <a:pt x="4251318" y="1791302"/>
                  <a:pt x="4251166" y="1792292"/>
                  <a:pt x="4251147" y="1793287"/>
                </a:cubicBezTo>
                <a:cubicBezTo>
                  <a:pt x="4259514" y="1801822"/>
                  <a:pt x="4272065" y="1801822"/>
                  <a:pt x="4273586" y="1790063"/>
                </a:cubicBezTo>
                <a:lnTo>
                  <a:pt x="4272445" y="1787977"/>
                </a:lnTo>
                <a:cubicBezTo>
                  <a:pt x="4270924" y="1786634"/>
                  <a:pt x="4269193" y="1785545"/>
                  <a:pt x="4267311" y="1784752"/>
                </a:cubicBezTo>
                <a:cubicBezTo>
                  <a:pt x="4267311" y="1784752"/>
                  <a:pt x="4267311" y="1783614"/>
                  <a:pt x="4267311" y="1783046"/>
                </a:cubicBezTo>
                <a:cubicBezTo>
                  <a:pt x="4267178" y="1782325"/>
                  <a:pt x="4266493" y="1781847"/>
                  <a:pt x="4265751" y="1781979"/>
                </a:cubicBezTo>
                <a:close/>
                <a:moveTo>
                  <a:pt x="4278530" y="1781149"/>
                </a:moveTo>
                <a:lnTo>
                  <a:pt x="4270353" y="1783994"/>
                </a:lnTo>
                <a:lnTo>
                  <a:pt x="4273016" y="1785321"/>
                </a:lnTo>
                <a:lnTo>
                  <a:pt x="4275868" y="1786649"/>
                </a:lnTo>
                <a:lnTo>
                  <a:pt x="4277199" y="1783994"/>
                </a:lnTo>
                <a:close/>
                <a:moveTo>
                  <a:pt x="4299618" y="1780908"/>
                </a:moveTo>
                <a:cubicBezTo>
                  <a:pt x="4298706" y="1781160"/>
                  <a:pt x="4298173" y="1782101"/>
                  <a:pt x="4298439" y="1783009"/>
                </a:cubicBezTo>
                <a:cubicBezTo>
                  <a:pt x="4298687" y="1783918"/>
                  <a:pt x="4299618" y="1784451"/>
                  <a:pt x="4300531" y="1784199"/>
                </a:cubicBezTo>
                <a:cubicBezTo>
                  <a:pt x="4300550" y="1784193"/>
                  <a:pt x="4300569" y="1784189"/>
                  <a:pt x="4300588" y="1784183"/>
                </a:cubicBezTo>
                <a:cubicBezTo>
                  <a:pt x="4301273" y="1784690"/>
                  <a:pt x="4302186" y="1784690"/>
                  <a:pt x="4302870" y="1784183"/>
                </a:cubicBezTo>
                <a:lnTo>
                  <a:pt x="4301729" y="1782097"/>
                </a:lnTo>
                <a:cubicBezTo>
                  <a:pt x="4301482" y="1781189"/>
                  <a:pt x="4300531" y="1780656"/>
                  <a:pt x="4299618" y="1780908"/>
                </a:cubicBezTo>
                <a:close/>
                <a:moveTo>
                  <a:pt x="2939942" y="1780897"/>
                </a:moveTo>
                <a:cubicBezTo>
                  <a:pt x="2940468" y="1783199"/>
                  <a:pt x="2955086" y="1796891"/>
                  <a:pt x="2945530" y="1783804"/>
                </a:cubicBezTo>
                <a:cubicBezTo>
                  <a:pt x="2941157" y="1780627"/>
                  <a:pt x="2939766" y="1780129"/>
                  <a:pt x="2939942" y="1780897"/>
                </a:cubicBezTo>
                <a:close/>
                <a:moveTo>
                  <a:pt x="1497224" y="1779679"/>
                </a:moveTo>
                <a:cubicBezTo>
                  <a:pt x="1491163" y="1779916"/>
                  <a:pt x="1484650" y="1780390"/>
                  <a:pt x="1475617" y="1780390"/>
                </a:cubicBezTo>
                <a:cubicBezTo>
                  <a:pt x="1451848" y="1809978"/>
                  <a:pt x="1389476" y="1781528"/>
                  <a:pt x="1366087" y="1801822"/>
                </a:cubicBezTo>
                <a:cubicBezTo>
                  <a:pt x="1415528" y="1826668"/>
                  <a:pt x="1469532" y="1797081"/>
                  <a:pt x="1516121" y="1799357"/>
                </a:cubicBezTo>
                <a:lnTo>
                  <a:pt x="1516121" y="1780390"/>
                </a:lnTo>
                <a:cubicBezTo>
                  <a:pt x="1508895" y="1779442"/>
                  <a:pt x="1503286" y="1779442"/>
                  <a:pt x="1497224" y="1779679"/>
                </a:cubicBezTo>
                <a:close/>
                <a:moveTo>
                  <a:pt x="2434008" y="1779632"/>
                </a:moveTo>
                <a:cubicBezTo>
                  <a:pt x="2413661" y="1792718"/>
                  <a:pt x="2451312" y="1787218"/>
                  <a:pt x="2434008" y="1779632"/>
                </a:cubicBezTo>
                <a:close/>
                <a:moveTo>
                  <a:pt x="2359276" y="1779632"/>
                </a:moveTo>
                <a:cubicBezTo>
                  <a:pt x="2341972" y="1787218"/>
                  <a:pt x="2379813" y="1792718"/>
                  <a:pt x="2359276" y="1779632"/>
                </a:cubicBezTo>
                <a:close/>
                <a:moveTo>
                  <a:pt x="513424" y="1779632"/>
                </a:moveTo>
                <a:cubicBezTo>
                  <a:pt x="512092" y="1791580"/>
                  <a:pt x="514755" y="1798598"/>
                  <a:pt x="523882" y="1800495"/>
                </a:cubicBezTo>
                <a:cubicBezTo>
                  <a:pt x="536052" y="1789684"/>
                  <a:pt x="525023" y="1782856"/>
                  <a:pt x="513424" y="1779632"/>
                </a:cubicBezTo>
                <a:close/>
                <a:moveTo>
                  <a:pt x="2532509" y="1779442"/>
                </a:moveTo>
                <a:cubicBezTo>
                  <a:pt x="2527565" y="1801253"/>
                  <a:pt x="2548102" y="1780580"/>
                  <a:pt x="2532509" y="1779442"/>
                </a:cubicBezTo>
                <a:close/>
                <a:moveTo>
                  <a:pt x="1042250" y="1779063"/>
                </a:moveTo>
                <a:lnTo>
                  <a:pt x="1042250" y="1779632"/>
                </a:lnTo>
                <a:lnTo>
                  <a:pt x="1042323" y="1779738"/>
                </a:lnTo>
                <a:lnTo>
                  <a:pt x="1043558" y="1791201"/>
                </a:lnTo>
                <a:cubicBezTo>
                  <a:pt x="1044865" y="1794520"/>
                  <a:pt x="1047480" y="1796417"/>
                  <a:pt x="1052709" y="1794805"/>
                </a:cubicBezTo>
                <a:lnTo>
                  <a:pt x="1042323" y="1779738"/>
                </a:lnTo>
                <a:close/>
                <a:moveTo>
                  <a:pt x="777171" y="1776976"/>
                </a:moveTo>
                <a:lnTo>
                  <a:pt x="777742" y="1777261"/>
                </a:lnTo>
                <a:lnTo>
                  <a:pt x="777742" y="1777735"/>
                </a:lnTo>
                <a:close/>
                <a:moveTo>
                  <a:pt x="749789" y="1776976"/>
                </a:moveTo>
                <a:cubicBezTo>
                  <a:pt x="750549" y="1776976"/>
                  <a:pt x="751690" y="1775649"/>
                  <a:pt x="753402" y="1776976"/>
                </a:cubicBezTo>
                <a:cubicBezTo>
                  <a:pt x="753048" y="1779669"/>
                  <a:pt x="752278" y="1782292"/>
                  <a:pt x="751120" y="1784752"/>
                </a:cubicBezTo>
                <a:cubicBezTo>
                  <a:pt x="748838" y="1782856"/>
                  <a:pt x="750739" y="1781338"/>
                  <a:pt x="747507" y="1779442"/>
                </a:cubicBezTo>
                <a:cubicBezTo>
                  <a:pt x="748648" y="1778304"/>
                  <a:pt x="751500" y="1779632"/>
                  <a:pt x="752070" y="1778304"/>
                </a:cubicBezTo>
                <a:cubicBezTo>
                  <a:pt x="752641" y="1776976"/>
                  <a:pt x="749028" y="1776976"/>
                  <a:pt x="749789" y="1776976"/>
                </a:cubicBezTo>
                <a:close/>
                <a:moveTo>
                  <a:pt x="4080957" y="1775838"/>
                </a:moveTo>
                <a:cubicBezTo>
                  <a:pt x="4078428" y="1776508"/>
                  <a:pt x="4076907" y="1779102"/>
                  <a:pt x="4077572" y="1781634"/>
                </a:cubicBezTo>
                <a:cubicBezTo>
                  <a:pt x="4077610" y="1781790"/>
                  <a:pt x="4077667" y="1781945"/>
                  <a:pt x="4077724" y="1782097"/>
                </a:cubicBezTo>
                <a:cubicBezTo>
                  <a:pt x="4078599" y="1784297"/>
                  <a:pt x="4080900" y="1785570"/>
                  <a:pt x="4083239" y="1785132"/>
                </a:cubicBezTo>
                <a:lnTo>
                  <a:pt x="4084189" y="1785321"/>
                </a:lnTo>
                <a:cubicBezTo>
                  <a:pt x="4086814" y="1784432"/>
                  <a:pt x="4088221" y="1781587"/>
                  <a:pt x="4087327" y="1778968"/>
                </a:cubicBezTo>
                <a:cubicBezTo>
                  <a:pt x="4086433" y="1776348"/>
                  <a:pt x="4083581" y="1774949"/>
                  <a:pt x="4080957" y="1775838"/>
                </a:cubicBezTo>
                <a:close/>
                <a:moveTo>
                  <a:pt x="1968504" y="1774510"/>
                </a:moveTo>
                <a:cubicBezTo>
                  <a:pt x="1963560" y="1796132"/>
                  <a:pt x="1984097" y="1774510"/>
                  <a:pt x="1968504" y="1774510"/>
                </a:cubicBezTo>
                <a:close/>
                <a:moveTo>
                  <a:pt x="774129" y="1774321"/>
                </a:moveTo>
                <a:lnTo>
                  <a:pt x="774951" y="1774321"/>
                </a:lnTo>
                <a:lnTo>
                  <a:pt x="774330" y="1776008"/>
                </a:lnTo>
                <a:lnTo>
                  <a:pt x="774129" y="1775838"/>
                </a:lnTo>
                <a:cubicBezTo>
                  <a:pt x="774129" y="1774321"/>
                  <a:pt x="772227" y="1776597"/>
                  <a:pt x="774129" y="1774321"/>
                </a:cubicBezTo>
                <a:close/>
                <a:moveTo>
                  <a:pt x="4223996" y="1774226"/>
                </a:moveTo>
                <a:cubicBezTo>
                  <a:pt x="4219629" y="1776502"/>
                  <a:pt x="4218203" y="1786886"/>
                  <a:pt x="4226617" y="1788735"/>
                </a:cubicBezTo>
                <a:cubicBezTo>
                  <a:pt x="4226617" y="1784942"/>
                  <a:pt x="4230801" y="1783994"/>
                  <a:pt x="4231751" y="1779632"/>
                </a:cubicBezTo>
                <a:lnTo>
                  <a:pt x="4230420" y="1778114"/>
                </a:lnTo>
                <a:cubicBezTo>
                  <a:pt x="4231200" y="1777748"/>
                  <a:pt x="4231542" y="1776813"/>
                  <a:pt x="4231181" y="1776028"/>
                </a:cubicBezTo>
                <a:cubicBezTo>
                  <a:pt x="4230820" y="1775243"/>
                  <a:pt x="4229869" y="1774903"/>
                  <a:pt x="4229089" y="1775269"/>
                </a:cubicBezTo>
                <a:cubicBezTo>
                  <a:pt x="4227235" y="1773610"/>
                  <a:pt x="4225452" y="1773468"/>
                  <a:pt x="4223996" y="1774226"/>
                </a:cubicBezTo>
                <a:close/>
                <a:moveTo>
                  <a:pt x="2631771" y="1774131"/>
                </a:moveTo>
                <a:cubicBezTo>
                  <a:pt x="2626067" y="1801822"/>
                  <a:pt x="2647745" y="1780200"/>
                  <a:pt x="2631771" y="1774131"/>
                </a:cubicBezTo>
                <a:close/>
                <a:moveTo>
                  <a:pt x="3652343" y="1773562"/>
                </a:moveTo>
                <a:lnTo>
                  <a:pt x="3652343" y="1773941"/>
                </a:lnTo>
                <a:lnTo>
                  <a:pt x="3651909" y="1773941"/>
                </a:lnTo>
                <a:close/>
                <a:moveTo>
                  <a:pt x="1152921" y="1773183"/>
                </a:moveTo>
                <a:cubicBezTo>
                  <a:pt x="1151780" y="1775079"/>
                  <a:pt x="1149498" y="1777166"/>
                  <a:pt x="1149498" y="1779063"/>
                </a:cubicBezTo>
                <a:lnTo>
                  <a:pt x="1152161" y="1774510"/>
                </a:lnTo>
                <a:close/>
                <a:moveTo>
                  <a:pt x="3945375" y="1772993"/>
                </a:moveTo>
                <a:lnTo>
                  <a:pt x="3945375" y="1773183"/>
                </a:lnTo>
                <a:cubicBezTo>
                  <a:pt x="3947999" y="1772388"/>
                  <a:pt x="3950794" y="1773701"/>
                  <a:pt x="3951840" y="1776218"/>
                </a:cubicBezTo>
                <a:cubicBezTo>
                  <a:pt x="3951859" y="1776248"/>
                  <a:pt x="3951859" y="1776278"/>
                  <a:pt x="3951878" y="1776309"/>
                </a:cubicBezTo>
                <a:cubicBezTo>
                  <a:pt x="3952677" y="1778909"/>
                  <a:pt x="3951213" y="1781672"/>
                  <a:pt x="3948608" y="1782477"/>
                </a:cubicBezTo>
                <a:cubicBezTo>
                  <a:pt x="3945983" y="1783372"/>
                  <a:pt x="3943131" y="1782029"/>
                  <a:pt x="3942142" y="1779442"/>
                </a:cubicBezTo>
                <a:cubicBezTo>
                  <a:pt x="3941268" y="1776771"/>
                  <a:pt x="3942713" y="1773894"/>
                  <a:pt x="3945375" y="1772993"/>
                </a:cubicBezTo>
                <a:close/>
                <a:moveTo>
                  <a:pt x="4303631" y="1772804"/>
                </a:moveTo>
                <a:cubicBezTo>
                  <a:pt x="4303212" y="1773437"/>
                  <a:pt x="4303212" y="1774256"/>
                  <a:pt x="4303631" y="1774890"/>
                </a:cubicBezTo>
                <a:cubicBezTo>
                  <a:pt x="4303897" y="1775770"/>
                  <a:pt x="4304829" y="1776274"/>
                  <a:pt x="4305722" y="1776028"/>
                </a:cubicBezTo>
                <a:cubicBezTo>
                  <a:pt x="4306084" y="1776159"/>
                  <a:pt x="4306502" y="1776159"/>
                  <a:pt x="4306863" y="1776028"/>
                </a:cubicBezTo>
                <a:lnTo>
                  <a:pt x="4305722" y="1773941"/>
                </a:lnTo>
                <a:cubicBezTo>
                  <a:pt x="4305456" y="1773061"/>
                  <a:pt x="4304524" y="1772557"/>
                  <a:pt x="4303631" y="1772804"/>
                </a:cubicBezTo>
                <a:close/>
                <a:moveTo>
                  <a:pt x="442685" y="1771096"/>
                </a:moveTo>
                <a:lnTo>
                  <a:pt x="407696" y="1805805"/>
                </a:lnTo>
                <a:lnTo>
                  <a:pt x="421197" y="1805805"/>
                </a:lnTo>
                <a:cubicBezTo>
                  <a:pt x="406746" y="1807323"/>
                  <a:pt x="428233" y="1826289"/>
                  <a:pt x="430135" y="1805805"/>
                </a:cubicBezTo>
                <a:lnTo>
                  <a:pt x="477484" y="1805805"/>
                </a:lnTo>
                <a:lnTo>
                  <a:pt x="459990" y="1788546"/>
                </a:lnTo>
                <a:close/>
                <a:moveTo>
                  <a:pt x="3525223" y="1771002"/>
                </a:moveTo>
                <a:cubicBezTo>
                  <a:pt x="3525908" y="1770478"/>
                  <a:pt x="3526878" y="1770605"/>
                  <a:pt x="3527410" y="1771286"/>
                </a:cubicBezTo>
                <a:cubicBezTo>
                  <a:pt x="3527410" y="1772045"/>
                  <a:pt x="3527410" y="1773373"/>
                  <a:pt x="3527410" y="1773373"/>
                </a:cubicBezTo>
                <a:cubicBezTo>
                  <a:pt x="3527353" y="1773454"/>
                  <a:pt x="3527277" y="1773530"/>
                  <a:pt x="3527182" y="1773594"/>
                </a:cubicBezTo>
                <a:cubicBezTo>
                  <a:pt x="3526611" y="1774048"/>
                  <a:pt x="3525775" y="1773949"/>
                  <a:pt x="3525318" y="1773373"/>
                </a:cubicBezTo>
                <a:lnTo>
                  <a:pt x="3524938" y="1773183"/>
                </a:lnTo>
                <a:cubicBezTo>
                  <a:pt x="3524406" y="1772502"/>
                  <a:pt x="3524539" y="1771525"/>
                  <a:pt x="3525223" y="1771002"/>
                </a:cubicBezTo>
                <a:close/>
                <a:moveTo>
                  <a:pt x="2163653" y="1770551"/>
                </a:moveTo>
                <a:lnTo>
                  <a:pt x="2151528" y="1774305"/>
                </a:lnTo>
                <a:lnTo>
                  <a:pt x="2151245" y="1774131"/>
                </a:lnTo>
                <a:lnTo>
                  <a:pt x="2150865" y="1774510"/>
                </a:lnTo>
                <a:lnTo>
                  <a:pt x="2151528" y="1774305"/>
                </a:lnTo>
                <a:lnTo>
                  <a:pt x="2159256" y="1779063"/>
                </a:lnTo>
                <a:cubicBezTo>
                  <a:pt x="2161371" y="1781291"/>
                  <a:pt x="2163415" y="1783615"/>
                  <a:pt x="2166838" y="1784563"/>
                </a:cubicBezTo>
                <a:cubicBezTo>
                  <a:pt x="2166838" y="1777545"/>
                  <a:pt x="2175965" y="1779821"/>
                  <a:pt x="2177296" y="1774131"/>
                </a:cubicBezTo>
                <a:cubicBezTo>
                  <a:pt x="2172543" y="1773278"/>
                  <a:pt x="2168027" y="1771286"/>
                  <a:pt x="2163653" y="1770551"/>
                </a:cubicBezTo>
                <a:close/>
                <a:moveTo>
                  <a:pt x="2281502" y="1769959"/>
                </a:moveTo>
                <a:cubicBezTo>
                  <a:pt x="2276558" y="1791770"/>
                  <a:pt x="2297095" y="1771096"/>
                  <a:pt x="2281502" y="1769959"/>
                </a:cubicBezTo>
                <a:close/>
                <a:moveTo>
                  <a:pt x="3967433" y="1769390"/>
                </a:moveTo>
                <a:lnTo>
                  <a:pt x="3970476" y="1771096"/>
                </a:lnTo>
                <a:cubicBezTo>
                  <a:pt x="3970000" y="1772965"/>
                  <a:pt x="3970000" y="1774918"/>
                  <a:pt x="3970476" y="1776787"/>
                </a:cubicBezTo>
                <a:cubicBezTo>
                  <a:pt x="3970057" y="1777280"/>
                  <a:pt x="3970057" y="1778000"/>
                  <a:pt x="3970476" y="1778493"/>
                </a:cubicBezTo>
                <a:cubicBezTo>
                  <a:pt x="3968574" y="1779442"/>
                  <a:pt x="3967433" y="1778304"/>
                  <a:pt x="3967433" y="1772424"/>
                </a:cubicBezTo>
                <a:cubicBezTo>
                  <a:pt x="3967357" y="1771413"/>
                  <a:pt x="3967357" y="1770400"/>
                  <a:pt x="3967433" y="1769390"/>
                </a:cubicBezTo>
                <a:close/>
                <a:moveTo>
                  <a:pt x="2234343" y="1769200"/>
                </a:moveTo>
                <a:lnTo>
                  <a:pt x="2233963" y="1769769"/>
                </a:lnTo>
                <a:cubicBezTo>
                  <a:pt x="2231111" y="1780959"/>
                  <a:pt x="2216088" y="1798219"/>
                  <a:pt x="2233963" y="1801064"/>
                </a:cubicBezTo>
                <a:cubicBezTo>
                  <a:pt x="2228829" y="1787218"/>
                  <a:pt x="2250317" y="1775649"/>
                  <a:pt x="2234343" y="1769200"/>
                </a:cubicBezTo>
                <a:close/>
                <a:moveTo>
                  <a:pt x="1529052" y="1769200"/>
                </a:moveTo>
                <a:cubicBezTo>
                  <a:pt x="1523917" y="1791011"/>
                  <a:pt x="1544644" y="1770338"/>
                  <a:pt x="1529052" y="1769200"/>
                </a:cubicBezTo>
                <a:close/>
                <a:moveTo>
                  <a:pt x="1388145" y="1768441"/>
                </a:moveTo>
                <a:cubicBezTo>
                  <a:pt x="1388145" y="1772993"/>
                  <a:pt x="1388145" y="1778683"/>
                  <a:pt x="1394611" y="1777924"/>
                </a:cubicBezTo>
                <a:lnTo>
                  <a:pt x="1394611" y="1768441"/>
                </a:lnTo>
                <a:close/>
                <a:moveTo>
                  <a:pt x="1030840" y="1768441"/>
                </a:moveTo>
                <a:cubicBezTo>
                  <a:pt x="1026847" y="1771855"/>
                  <a:pt x="1028178" y="1780769"/>
                  <a:pt x="1035404" y="1780390"/>
                </a:cubicBezTo>
                <a:lnTo>
                  <a:pt x="1035594" y="1780390"/>
                </a:lnTo>
                <a:cubicBezTo>
                  <a:pt x="1035594" y="1774510"/>
                  <a:pt x="1035594" y="1768821"/>
                  <a:pt x="1030840" y="1768441"/>
                </a:cubicBezTo>
                <a:close/>
                <a:moveTo>
                  <a:pt x="3019881" y="1768252"/>
                </a:moveTo>
                <a:cubicBezTo>
                  <a:pt x="3014747" y="1790063"/>
                  <a:pt x="3035474" y="1769390"/>
                  <a:pt x="3019881" y="1768252"/>
                </a:cubicBezTo>
                <a:close/>
                <a:moveTo>
                  <a:pt x="3652533" y="1768062"/>
                </a:moveTo>
                <a:cubicBezTo>
                  <a:pt x="3652533" y="1768631"/>
                  <a:pt x="3653484" y="1769769"/>
                  <a:pt x="3652533" y="1770338"/>
                </a:cubicBezTo>
                <a:cubicBezTo>
                  <a:pt x="3651583" y="1770907"/>
                  <a:pt x="3653484" y="1771666"/>
                  <a:pt x="3652533" y="1772235"/>
                </a:cubicBezTo>
                <a:lnTo>
                  <a:pt x="3650755" y="1771008"/>
                </a:lnTo>
                <a:lnTo>
                  <a:pt x="3650061" y="1769227"/>
                </a:lnTo>
                <a:lnTo>
                  <a:pt x="3650061" y="1768252"/>
                </a:lnTo>
                <a:lnTo>
                  <a:pt x="3649681" y="1768252"/>
                </a:lnTo>
                <a:lnTo>
                  <a:pt x="3650061" y="1769227"/>
                </a:lnTo>
                <a:lnTo>
                  <a:pt x="3650061" y="1770528"/>
                </a:lnTo>
                <a:lnTo>
                  <a:pt x="3650755" y="1771008"/>
                </a:lnTo>
                <a:lnTo>
                  <a:pt x="3651012" y="1771666"/>
                </a:lnTo>
                <a:lnTo>
                  <a:pt x="3650632" y="1772614"/>
                </a:lnTo>
                <a:cubicBezTo>
                  <a:pt x="3650632" y="1772614"/>
                  <a:pt x="3650632" y="1771286"/>
                  <a:pt x="3651773" y="1772614"/>
                </a:cubicBezTo>
                <a:cubicBezTo>
                  <a:pt x="3652914" y="1773941"/>
                  <a:pt x="3651773" y="1772614"/>
                  <a:pt x="3651773" y="1773941"/>
                </a:cubicBezTo>
                <a:lnTo>
                  <a:pt x="3651909" y="1773941"/>
                </a:lnTo>
                <a:lnTo>
                  <a:pt x="3650822" y="1774890"/>
                </a:lnTo>
                <a:lnTo>
                  <a:pt x="3652343" y="1775058"/>
                </a:lnTo>
                <a:lnTo>
                  <a:pt x="3652343" y="1776028"/>
                </a:lnTo>
                <a:lnTo>
                  <a:pt x="3652533" y="1775079"/>
                </a:lnTo>
                <a:lnTo>
                  <a:pt x="3652343" y="1775058"/>
                </a:lnTo>
                <a:lnTo>
                  <a:pt x="3652343" y="1773941"/>
                </a:lnTo>
                <a:lnTo>
                  <a:pt x="3654055" y="1773941"/>
                </a:lnTo>
                <a:cubicBezTo>
                  <a:pt x="3653674" y="1773276"/>
                  <a:pt x="3653142" y="1772695"/>
                  <a:pt x="3652533" y="1772235"/>
                </a:cubicBezTo>
                <a:cubicBezTo>
                  <a:pt x="3653864" y="1772235"/>
                  <a:pt x="3652533" y="1767493"/>
                  <a:pt x="3652533" y="1768062"/>
                </a:cubicBezTo>
                <a:close/>
                <a:moveTo>
                  <a:pt x="3679155" y="1767872"/>
                </a:moveTo>
                <a:cubicBezTo>
                  <a:pt x="3674021" y="1789684"/>
                  <a:pt x="3694748" y="1769010"/>
                  <a:pt x="3679155" y="1767872"/>
                </a:cubicBezTo>
                <a:close/>
                <a:moveTo>
                  <a:pt x="4264325" y="1767804"/>
                </a:moveTo>
                <a:cubicBezTo>
                  <a:pt x="4263907" y="1768143"/>
                  <a:pt x="4263679" y="1768661"/>
                  <a:pt x="4263698" y="1769200"/>
                </a:cubicBezTo>
                <a:lnTo>
                  <a:pt x="4263698" y="1770148"/>
                </a:lnTo>
                <a:cubicBezTo>
                  <a:pt x="4264306" y="1770622"/>
                  <a:pt x="4265181" y="1770622"/>
                  <a:pt x="4265789" y="1770148"/>
                </a:cubicBezTo>
                <a:cubicBezTo>
                  <a:pt x="4266588" y="1769799"/>
                  <a:pt x="4267006" y="1768898"/>
                  <a:pt x="4266740" y="1768062"/>
                </a:cubicBezTo>
                <a:cubicBezTo>
                  <a:pt x="4266151" y="1767328"/>
                  <a:pt x="4265067" y="1767212"/>
                  <a:pt x="4264325" y="1767804"/>
                </a:cubicBezTo>
                <a:close/>
                <a:moveTo>
                  <a:pt x="4291460" y="1767683"/>
                </a:moveTo>
                <a:cubicBezTo>
                  <a:pt x="4290586" y="1767956"/>
                  <a:pt x="4290072" y="1768879"/>
                  <a:pt x="4290320" y="1769769"/>
                </a:cubicBezTo>
                <a:cubicBezTo>
                  <a:pt x="4290928" y="1770243"/>
                  <a:pt x="4291803" y="1770243"/>
                  <a:pt x="4292411" y="1769769"/>
                </a:cubicBezTo>
                <a:cubicBezTo>
                  <a:pt x="4293058" y="1770349"/>
                  <a:pt x="4294047" y="1770349"/>
                  <a:pt x="4294693" y="1769769"/>
                </a:cubicBezTo>
                <a:lnTo>
                  <a:pt x="4293552" y="1767683"/>
                </a:lnTo>
                <a:cubicBezTo>
                  <a:pt x="4292944" y="1767208"/>
                  <a:pt x="4292069" y="1767208"/>
                  <a:pt x="4291460" y="1767683"/>
                </a:cubicBezTo>
                <a:close/>
                <a:moveTo>
                  <a:pt x="3699122" y="1767493"/>
                </a:moveTo>
                <a:cubicBezTo>
                  <a:pt x="3693987" y="1789304"/>
                  <a:pt x="3714715" y="1768631"/>
                  <a:pt x="3699122" y="1767493"/>
                </a:cubicBezTo>
                <a:close/>
                <a:moveTo>
                  <a:pt x="208436" y="1767327"/>
                </a:moveTo>
                <a:cubicBezTo>
                  <a:pt x="205703" y="1770053"/>
                  <a:pt x="204229" y="1778399"/>
                  <a:pt x="212215" y="1784183"/>
                </a:cubicBezTo>
                <a:cubicBezTo>
                  <a:pt x="215163" y="1767493"/>
                  <a:pt x="211170" y="1764600"/>
                  <a:pt x="208436" y="1767327"/>
                </a:cubicBezTo>
                <a:close/>
                <a:moveTo>
                  <a:pt x="4318653" y="1766355"/>
                </a:moveTo>
                <a:cubicBezTo>
                  <a:pt x="4317873" y="1766746"/>
                  <a:pt x="4317417" y="1767576"/>
                  <a:pt x="4317512" y="1768441"/>
                </a:cubicBezTo>
                <a:cubicBezTo>
                  <a:pt x="4317931" y="1769285"/>
                  <a:pt x="4318957" y="1769628"/>
                  <a:pt x="4319813" y="1769208"/>
                </a:cubicBezTo>
                <a:cubicBezTo>
                  <a:pt x="4320440" y="1768887"/>
                  <a:pt x="4320821" y="1768204"/>
                  <a:pt x="4320745" y="1767493"/>
                </a:cubicBezTo>
                <a:cubicBezTo>
                  <a:pt x="4320402" y="1766672"/>
                  <a:pt x="4319528" y="1766197"/>
                  <a:pt x="4318653" y="1766355"/>
                </a:cubicBezTo>
                <a:close/>
                <a:moveTo>
                  <a:pt x="4034939" y="1765596"/>
                </a:moveTo>
                <a:cubicBezTo>
                  <a:pt x="4034140" y="1765945"/>
                  <a:pt x="4033722" y="1766846"/>
                  <a:pt x="4033988" y="1767683"/>
                </a:cubicBezTo>
                <a:cubicBezTo>
                  <a:pt x="4034159" y="1768502"/>
                  <a:pt x="4034977" y="1769022"/>
                  <a:pt x="4035795" y="1768843"/>
                </a:cubicBezTo>
                <a:cubicBezTo>
                  <a:pt x="4035833" y="1768838"/>
                  <a:pt x="4035852" y="1768830"/>
                  <a:pt x="4035890" y="1768821"/>
                </a:cubicBezTo>
                <a:cubicBezTo>
                  <a:pt x="4036707" y="1768479"/>
                  <a:pt x="4037183" y="1767610"/>
                  <a:pt x="4037031" y="1766734"/>
                </a:cubicBezTo>
                <a:cubicBezTo>
                  <a:pt x="4036764" y="1765854"/>
                  <a:pt x="4035833" y="1765350"/>
                  <a:pt x="4034939" y="1765596"/>
                </a:cubicBezTo>
                <a:close/>
                <a:moveTo>
                  <a:pt x="3646448" y="1765407"/>
                </a:moveTo>
                <a:lnTo>
                  <a:pt x="3648160" y="1768992"/>
                </a:lnTo>
                <a:lnTo>
                  <a:pt x="3648160" y="1770338"/>
                </a:lnTo>
                <a:lnTo>
                  <a:pt x="3648350" y="1769390"/>
                </a:lnTo>
                <a:lnTo>
                  <a:pt x="3648160" y="1768992"/>
                </a:lnTo>
                <a:lnTo>
                  <a:pt x="3648160" y="1768441"/>
                </a:lnTo>
                <a:cubicBezTo>
                  <a:pt x="3648160" y="1767872"/>
                  <a:pt x="3648160" y="1766924"/>
                  <a:pt x="3646448" y="1765407"/>
                </a:cubicBezTo>
                <a:close/>
                <a:moveTo>
                  <a:pt x="1753627" y="1764079"/>
                </a:moveTo>
                <a:cubicBezTo>
                  <a:pt x="1747922" y="1769390"/>
                  <a:pt x="1748112" y="1772235"/>
                  <a:pt x="1750014" y="1773183"/>
                </a:cubicBezTo>
                <a:cubicBezTo>
                  <a:pt x="1750014" y="1784563"/>
                  <a:pt x="1742407" y="1797081"/>
                  <a:pt x="1752486" y="1808840"/>
                </a:cubicBezTo>
                <a:lnTo>
                  <a:pt x="1767318" y="1807702"/>
                </a:lnTo>
                <a:cubicBezTo>
                  <a:pt x="1765996" y="1808330"/>
                  <a:pt x="1765021" y="1809511"/>
                  <a:pt x="1764656" y="1810926"/>
                </a:cubicBezTo>
                <a:cubicBezTo>
                  <a:pt x="1767889" y="1812444"/>
                  <a:pt x="1784813" y="1824013"/>
                  <a:pt x="1785573" y="1810926"/>
                </a:cubicBezTo>
                <a:cubicBezTo>
                  <a:pt x="1783512" y="1811270"/>
                  <a:pt x="1781456" y="1810283"/>
                  <a:pt x="1780439" y="1808461"/>
                </a:cubicBezTo>
                <a:cubicBezTo>
                  <a:pt x="1785573" y="1798788"/>
                  <a:pt x="1785193" y="1783614"/>
                  <a:pt x="1799455" y="1782666"/>
                </a:cubicBezTo>
                <a:cubicBezTo>
                  <a:pt x="1800464" y="1777805"/>
                  <a:pt x="1799652" y="1772745"/>
                  <a:pt x="1797173" y="1768441"/>
                </a:cubicBezTo>
                <a:cubicBezTo>
                  <a:pt x="1784052" y="1775649"/>
                  <a:pt x="1782531" y="1758579"/>
                  <a:pt x="1768459" y="1765976"/>
                </a:cubicBezTo>
                <a:cubicBezTo>
                  <a:pt x="1765036" y="1769769"/>
                  <a:pt x="1765416" y="1777166"/>
                  <a:pt x="1761423" y="1780390"/>
                </a:cubicBezTo>
                <a:cubicBezTo>
                  <a:pt x="1763515" y="1773941"/>
                  <a:pt x="1759902" y="1772993"/>
                  <a:pt x="1755528" y="1772993"/>
                </a:cubicBezTo>
                <a:cubicBezTo>
                  <a:pt x="1759331" y="1771666"/>
                  <a:pt x="1761804" y="1767872"/>
                  <a:pt x="1753627" y="1764079"/>
                </a:cubicBezTo>
                <a:close/>
                <a:moveTo>
                  <a:pt x="4052814" y="1763700"/>
                </a:moveTo>
                <a:cubicBezTo>
                  <a:pt x="4052015" y="1764049"/>
                  <a:pt x="4051596" y="1764949"/>
                  <a:pt x="4051863" y="1765786"/>
                </a:cubicBezTo>
                <a:cubicBezTo>
                  <a:pt x="4052129" y="1766666"/>
                  <a:pt x="4053061" y="1767170"/>
                  <a:pt x="4053955" y="1766924"/>
                </a:cubicBezTo>
                <a:cubicBezTo>
                  <a:pt x="4054715" y="1766372"/>
                  <a:pt x="4054886" y="1765304"/>
                  <a:pt x="4054335" y="1764540"/>
                </a:cubicBezTo>
                <a:lnTo>
                  <a:pt x="4054248" y="1764481"/>
                </a:lnTo>
                <a:lnTo>
                  <a:pt x="4054905" y="1764838"/>
                </a:lnTo>
                <a:lnTo>
                  <a:pt x="4053384" y="1763889"/>
                </a:lnTo>
                <a:lnTo>
                  <a:pt x="4054248" y="1764481"/>
                </a:lnTo>
                <a:close/>
                <a:moveTo>
                  <a:pt x="746176" y="1763320"/>
                </a:moveTo>
                <a:lnTo>
                  <a:pt x="746622" y="1765099"/>
                </a:lnTo>
                <a:lnTo>
                  <a:pt x="745415" y="1765786"/>
                </a:lnTo>
                <a:lnTo>
                  <a:pt x="745415" y="1763626"/>
                </a:lnTo>
                <a:close/>
                <a:moveTo>
                  <a:pt x="2601941" y="1762277"/>
                </a:moveTo>
                <a:cubicBezTo>
                  <a:pt x="2599208" y="1765028"/>
                  <a:pt x="2597734" y="1773373"/>
                  <a:pt x="2605720" y="1779063"/>
                </a:cubicBezTo>
                <a:cubicBezTo>
                  <a:pt x="2608668" y="1762372"/>
                  <a:pt x="2604675" y="1759527"/>
                  <a:pt x="2601941" y="1762277"/>
                </a:cubicBezTo>
                <a:close/>
                <a:moveTo>
                  <a:pt x="221343" y="1760475"/>
                </a:moveTo>
                <a:cubicBezTo>
                  <a:pt x="217636" y="1763884"/>
                  <a:pt x="217403" y="1769644"/>
                  <a:pt x="220820" y="1773340"/>
                </a:cubicBezTo>
                <a:cubicBezTo>
                  <a:pt x="223368" y="1776096"/>
                  <a:pt x="227350" y="1777012"/>
                  <a:pt x="230850" y="1775649"/>
                </a:cubicBezTo>
                <a:lnTo>
                  <a:pt x="230850" y="1774890"/>
                </a:lnTo>
                <a:cubicBezTo>
                  <a:pt x="235795" y="1766165"/>
                  <a:pt x="227998" y="1763889"/>
                  <a:pt x="221343" y="1760475"/>
                </a:cubicBezTo>
                <a:close/>
                <a:moveTo>
                  <a:pt x="1978582" y="1759337"/>
                </a:moveTo>
                <a:cubicBezTo>
                  <a:pt x="1973638" y="1781149"/>
                  <a:pt x="1994175" y="1760475"/>
                  <a:pt x="1978582" y="1759337"/>
                </a:cubicBezTo>
                <a:close/>
                <a:moveTo>
                  <a:pt x="3086056" y="1758768"/>
                </a:moveTo>
                <a:lnTo>
                  <a:pt x="3086056" y="1769200"/>
                </a:lnTo>
                <a:lnTo>
                  <a:pt x="3090239" y="1769200"/>
                </a:lnTo>
                <a:lnTo>
                  <a:pt x="3090239" y="1761613"/>
                </a:lnTo>
                <a:cubicBezTo>
                  <a:pt x="3089593" y="1761069"/>
                  <a:pt x="3089517" y="1760111"/>
                  <a:pt x="3090068" y="1759474"/>
                </a:cubicBezTo>
                <a:cubicBezTo>
                  <a:pt x="3090316" y="1759195"/>
                  <a:pt x="3090639" y="1759013"/>
                  <a:pt x="3091000" y="1758958"/>
                </a:cubicBezTo>
                <a:lnTo>
                  <a:pt x="3090430" y="1758768"/>
                </a:lnTo>
                <a:close/>
                <a:moveTo>
                  <a:pt x="710046" y="1757099"/>
                </a:moveTo>
                <a:lnTo>
                  <a:pt x="710046" y="1759527"/>
                </a:lnTo>
                <a:cubicBezTo>
                  <a:pt x="709684" y="1759698"/>
                  <a:pt x="709266" y="1759698"/>
                  <a:pt x="708905" y="1759527"/>
                </a:cubicBezTo>
                <a:close/>
                <a:moveTo>
                  <a:pt x="710046" y="1756113"/>
                </a:moveTo>
                <a:lnTo>
                  <a:pt x="710510" y="1756113"/>
                </a:lnTo>
                <a:lnTo>
                  <a:pt x="710046" y="1757099"/>
                </a:lnTo>
                <a:close/>
                <a:moveTo>
                  <a:pt x="221052" y="1755210"/>
                </a:moveTo>
                <a:cubicBezTo>
                  <a:pt x="221533" y="1757583"/>
                  <a:pt x="236080" y="1771239"/>
                  <a:pt x="226667" y="1758010"/>
                </a:cubicBezTo>
                <a:cubicBezTo>
                  <a:pt x="222294" y="1754881"/>
                  <a:pt x="220891" y="1754418"/>
                  <a:pt x="221052" y="1755210"/>
                </a:cubicBezTo>
                <a:close/>
                <a:moveTo>
                  <a:pt x="373088" y="1754406"/>
                </a:moveTo>
                <a:cubicBezTo>
                  <a:pt x="368144" y="1776028"/>
                  <a:pt x="388681" y="1755354"/>
                  <a:pt x="373088" y="1754406"/>
                </a:cubicBezTo>
                <a:close/>
                <a:moveTo>
                  <a:pt x="1225561" y="1754216"/>
                </a:moveTo>
                <a:cubicBezTo>
                  <a:pt x="1230553" y="1774416"/>
                  <a:pt x="1226774" y="1796429"/>
                  <a:pt x="1233637" y="1810174"/>
                </a:cubicBezTo>
                <a:lnTo>
                  <a:pt x="1244553" y="1820585"/>
                </a:lnTo>
                <a:lnTo>
                  <a:pt x="1244577" y="1820789"/>
                </a:lnTo>
                <a:lnTo>
                  <a:pt x="1244767" y="1820789"/>
                </a:lnTo>
                <a:lnTo>
                  <a:pt x="1244553" y="1820585"/>
                </a:lnTo>
                <a:lnTo>
                  <a:pt x="1240631" y="1787432"/>
                </a:lnTo>
                <a:cubicBezTo>
                  <a:pt x="1236020" y="1775506"/>
                  <a:pt x="1229555" y="1763605"/>
                  <a:pt x="1225561" y="1754216"/>
                </a:cubicBezTo>
                <a:close/>
                <a:moveTo>
                  <a:pt x="4057568" y="1754027"/>
                </a:moveTo>
                <a:lnTo>
                  <a:pt x="4056236" y="1756872"/>
                </a:lnTo>
                <a:lnTo>
                  <a:pt x="4054905" y="1759527"/>
                </a:lnTo>
                <a:lnTo>
                  <a:pt x="4060420" y="1762182"/>
                </a:lnTo>
                <a:close/>
                <a:moveTo>
                  <a:pt x="4372106" y="1752111"/>
                </a:moveTo>
                <a:cubicBezTo>
                  <a:pt x="4372106" y="1752117"/>
                  <a:pt x="4372087" y="1752124"/>
                  <a:pt x="4372087" y="1752130"/>
                </a:cubicBezTo>
                <a:cubicBezTo>
                  <a:pt x="4371212" y="1752403"/>
                  <a:pt x="4370699" y="1753327"/>
                  <a:pt x="4370946" y="1754216"/>
                </a:cubicBezTo>
                <a:cubicBezTo>
                  <a:pt x="4371555" y="1754690"/>
                  <a:pt x="4372429" y="1754690"/>
                  <a:pt x="4373038" y="1754216"/>
                </a:cubicBezTo>
                <a:cubicBezTo>
                  <a:pt x="4373646" y="1754250"/>
                  <a:pt x="4374217" y="1753962"/>
                  <a:pt x="4374559" y="1753458"/>
                </a:cubicBezTo>
                <a:lnTo>
                  <a:pt x="4373989" y="1752130"/>
                </a:lnTo>
                <a:cubicBezTo>
                  <a:pt x="4373475" y="1751607"/>
                  <a:pt x="4372639" y="1751597"/>
                  <a:pt x="4372106" y="1752111"/>
                </a:cubicBezTo>
                <a:close/>
                <a:moveTo>
                  <a:pt x="560202" y="1751182"/>
                </a:moveTo>
                <a:lnTo>
                  <a:pt x="560202" y="1759906"/>
                </a:lnTo>
                <a:lnTo>
                  <a:pt x="560851" y="1759259"/>
                </a:lnTo>
                <a:lnTo>
                  <a:pt x="561129" y="1762728"/>
                </a:lnTo>
                <a:cubicBezTo>
                  <a:pt x="561248" y="1765122"/>
                  <a:pt x="561248" y="1764932"/>
                  <a:pt x="561343" y="1758768"/>
                </a:cubicBezTo>
                <a:lnTo>
                  <a:pt x="560851" y="1759259"/>
                </a:lnTo>
                <a:close/>
                <a:moveTo>
                  <a:pt x="4020107" y="1749854"/>
                </a:moveTo>
                <a:cubicBezTo>
                  <a:pt x="4020487" y="1750613"/>
                  <a:pt x="4019536" y="1752509"/>
                  <a:pt x="4018205" y="1754216"/>
                </a:cubicBezTo>
                <a:lnTo>
                  <a:pt x="4018205" y="1754406"/>
                </a:lnTo>
                <a:cubicBezTo>
                  <a:pt x="4016874" y="1755923"/>
                  <a:pt x="4015733" y="1756492"/>
                  <a:pt x="4015353" y="1755544"/>
                </a:cubicBezTo>
                <a:cubicBezTo>
                  <a:pt x="4014972" y="1754596"/>
                  <a:pt x="4015923" y="1752509"/>
                  <a:pt x="4017254" y="1751182"/>
                </a:cubicBezTo>
                <a:cubicBezTo>
                  <a:pt x="4018585" y="1749854"/>
                  <a:pt x="4019726" y="1749095"/>
                  <a:pt x="4020107" y="1749854"/>
                </a:cubicBezTo>
                <a:close/>
                <a:moveTo>
                  <a:pt x="2281883" y="1748337"/>
                </a:moveTo>
                <a:lnTo>
                  <a:pt x="2281502" y="1749095"/>
                </a:lnTo>
                <a:cubicBezTo>
                  <a:pt x="2266860" y="1740750"/>
                  <a:pt x="2267050" y="1771666"/>
                  <a:pt x="2276178" y="1769959"/>
                </a:cubicBezTo>
                <a:cubicBezTo>
                  <a:pt x="2277889" y="1762182"/>
                  <a:pt x="2283784" y="1759337"/>
                  <a:pt x="2281883" y="1748337"/>
                </a:cubicBezTo>
                <a:close/>
                <a:moveTo>
                  <a:pt x="1083894" y="1748337"/>
                </a:moveTo>
                <a:cubicBezTo>
                  <a:pt x="1066590" y="1755923"/>
                  <a:pt x="1104431" y="1761424"/>
                  <a:pt x="1083894" y="1748337"/>
                </a:cubicBezTo>
                <a:close/>
                <a:moveTo>
                  <a:pt x="461891" y="1748337"/>
                </a:moveTo>
                <a:lnTo>
                  <a:pt x="461511" y="1748906"/>
                </a:lnTo>
                <a:cubicBezTo>
                  <a:pt x="461511" y="1761993"/>
                  <a:pt x="460560" y="1774321"/>
                  <a:pt x="471969" y="1775079"/>
                </a:cubicBezTo>
                <a:cubicBezTo>
                  <a:pt x="473110" y="1761613"/>
                  <a:pt x="473300" y="1749095"/>
                  <a:pt x="461891" y="1748337"/>
                </a:cubicBezTo>
                <a:close/>
                <a:moveTo>
                  <a:pt x="425001" y="1748337"/>
                </a:moveTo>
                <a:cubicBezTo>
                  <a:pt x="407696" y="1755923"/>
                  <a:pt x="445347" y="1761424"/>
                  <a:pt x="425001" y="1748337"/>
                </a:cubicBezTo>
                <a:close/>
                <a:moveTo>
                  <a:pt x="2704982" y="1748147"/>
                </a:moveTo>
                <a:lnTo>
                  <a:pt x="2704982" y="1758579"/>
                </a:lnTo>
                <a:lnTo>
                  <a:pt x="2715440" y="1758579"/>
                </a:lnTo>
                <a:lnTo>
                  <a:pt x="2715440" y="1748147"/>
                </a:lnTo>
                <a:close/>
                <a:moveTo>
                  <a:pt x="3555934" y="1747957"/>
                </a:moveTo>
                <a:lnTo>
                  <a:pt x="3557075" y="1747957"/>
                </a:lnTo>
                <a:lnTo>
                  <a:pt x="3558596" y="1749664"/>
                </a:lnTo>
                <a:lnTo>
                  <a:pt x="3557455" y="1749664"/>
                </a:lnTo>
                <a:close/>
                <a:moveTo>
                  <a:pt x="2595261" y="1747957"/>
                </a:moveTo>
                <a:cubicBezTo>
                  <a:pt x="2592124" y="1748621"/>
                  <a:pt x="2588416" y="1748526"/>
                  <a:pt x="2585373" y="1749024"/>
                </a:cubicBezTo>
                <a:lnTo>
                  <a:pt x="2579782" y="1753409"/>
                </a:lnTo>
                <a:lnTo>
                  <a:pt x="2579478" y="1753268"/>
                </a:lnTo>
                <a:lnTo>
                  <a:pt x="2579478" y="1753647"/>
                </a:lnTo>
                <a:lnTo>
                  <a:pt x="2579782" y="1753409"/>
                </a:lnTo>
                <a:lnTo>
                  <a:pt x="2590436" y="1758365"/>
                </a:lnTo>
                <a:cubicBezTo>
                  <a:pt x="2594168" y="1758816"/>
                  <a:pt x="2596878" y="1756682"/>
                  <a:pt x="2595261" y="1747957"/>
                </a:cubicBezTo>
                <a:close/>
                <a:moveTo>
                  <a:pt x="1837106" y="1747957"/>
                </a:moveTo>
                <a:cubicBezTo>
                  <a:pt x="1830830" y="1747957"/>
                  <a:pt x="1822273" y="1747957"/>
                  <a:pt x="1821323" y="1753268"/>
                </a:cubicBezTo>
                <a:lnTo>
                  <a:pt x="1823985" y="1754785"/>
                </a:lnTo>
                <a:cubicBezTo>
                  <a:pt x="1818929" y="1759423"/>
                  <a:pt x="1816034" y="1765951"/>
                  <a:pt x="1815998" y="1772804"/>
                </a:cubicBezTo>
                <a:cubicBezTo>
                  <a:pt x="1821882" y="1776191"/>
                  <a:pt x="1829130" y="1776191"/>
                  <a:pt x="1835014" y="1772804"/>
                </a:cubicBezTo>
                <a:cubicBezTo>
                  <a:pt x="1835356" y="1768020"/>
                  <a:pt x="1834907" y="1763214"/>
                  <a:pt x="1833683" y="1758579"/>
                </a:cubicBezTo>
                <a:lnTo>
                  <a:pt x="1833683" y="1758199"/>
                </a:lnTo>
                <a:cubicBezTo>
                  <a:pt x="1836725" y="1758199"/>
                  <a:pt x="1838627" y="1755544"/>
                  <a:pt x="1837106" y="1747957"/>
                </a:cubicBezTo>
                <a:close/>
                <a:moveTo>
                  <a:pt x="4300778" y="1747199"/>
                </a:moveTo>
                <a:cubicBezTo>
                  <a:pt x="4299903" y="1747472"/>
                  <a:pt x="4299390" y="1748397"/>
                  <a:pt x="4299637" y="1749285"/>
                </a:cubicBezTo>
                <a:cubicBezTo>
                  <a:pt x="4299067" y="1750438"/>
                  <a:pt x="4299523" y="1751838"/>
                  <a:pt x="4300683" y="1752414"/>
                </a:cubicBezTo>
                <a:cubicBezTo>
                  <a:pt x="4301843" y="1752991"/>
                  <a:pt x="4303250" y="1752525"/>
                  <a:pt x="4303821" y="1751371"/>
                </a:cubicBezTo>
                <a:lnTo>
                  <a:pt x="4302680" y="1749285"/>
                </a:lnTo>
                <a:cubicBezTo>
                  <a:pt x="4303231" y="1748701"/>
                  <a:pt x="4303231" y="1747785"/>
                  <a:pt x="4302680" y="1747199"/>
                </a:cubicBezTo>
                <a:cubicBezTo>
                  <a:pt x="4302128" y="1746755"/>
                  <a:pt x="4301330" y="1746755"/>
                  <a:pt x="4300778" y="1747199"/>
                </a:cubicBezTo>
                <a:close/>
                <a:moveTo>
                  <a:pt x="4173753" y="1746819"/>
                </a:moveTo>
                <a:lnTo>
                  <a:pt x="4173753" y="1763889"/>
                </a:lnTo>
                <a:cubicBezTo>
                  <a:pt x="4173316" y="1764443"/>
                  <a:pt x="4173316" y="1765232"/>
                  <a:pt x="4173753" y="1765786"/>
                </a:cubicBezTo>
                <a:cubicBezTo>
                  <a:pt x="4174020" y="1766565"/>
                  <a:pt x="4174875" y="1766986"/>
                  <a:pt x="4175655" y="1766734"/>
                </a:cubicBezTo>
                <a:cubicBezTo>
                  <a:pt x="4176530" y="1766461"/>
                  <a:pt x="4177043" y="1765537"/>
                  <a:pt x="4176796" y="1764648"/>
                </a:cubicBezTo>
                <a:cubicBezTo>
                  <a:pt x="4185163" y="1764648"/>
                  <a:pt x="4185924" y="1757441"/>
                  <a:pt x="4190867" y="1754406"/>
                </a:cubicBezTo>
                <a:cubicBezTo>
                  <a:pt x="4189917" y="1756492"/>
                  <a:pt x="4194100" y="1759527"/>
                  <a:pt x="4195051" y="1753647"/>
                </a:cubicBezTo>
                <a:lnTo>
                  <a:pt x="4194671" y="1752130"/>
                </a:lnTo>
                <a:cubicBezTo>
                  <a:pt x="4187635" y="1750423"/>
                  <a:pt x="4184783" y="1744733"/>
                  <a:pt x="4173753" y="1746819"/>
                </a:cubicBezTo>
                <a:close/>
                <a:moveTo>
                  <a:pt x="4138764" y="1746440"/>
                </a:moveTo>
                <a:cubicBezTo>
                  <a:pt x="4141617" y="1759906"/>
                  <a:pt x="4143709" y="1773752"/>
                  <a:pt x="4160062" y="1773183"/>
                </a:cubicBezTo>
                <a:lnTo>
                  <a:pt x="4160062" y="1772614"/>
                </a:lnTo>
                <a:cubicBezTo>
                  <a:pt x="4159187" y="1768796"/>
                  <a:pt x="4157856" y="1765099"/>
                  <a:pt x="4156069" y="1761613"/>
                </a:cubicBezTo>
                <a:cubicBezTo>
                  <a:pt x="4159301" y="1760096"/>
                  <a:pt x="4161013" y="1756682"/>
                  <a:pt x="4153217" y="1753078"/>
                </a:cubicBezTo>
                <a:lnTo>
                  <a:pt x="4152076" y="1754406"/>
                </a:lnTo>
                <a:cubicBezTo>
                  <a:pt x="4150744" y="1751751"/>
                  <a:pt x="4149413" y="1749285"/>
                  <a:pt x="4148272" y="1746440"/>
                </a:cubicBezTo>
                <a:close/>
                <a:moveTo>
                  <a:pt x="570661" y="1744354"/>
                </a:moveTo>
                <a:cubicBezTo>
                  <a:pt x="564956" y="1772045"/>
                  <a:pt x="586444" y="1750423"/>
                  <a:pt x="570661" y="1744354"/>
                </a:cubicBezTo>
                <a:close/>
                <a:moveTo>
                  <a:pt x="3195396" y="1743785"/>
                </a:moveTo>
                <a:lnTo>
                  <a:pt x="3197868" y="1745302"/>
                </a:lnTo>
                <a:cubicBezTo>
                  <a:pt x="3199542" y="1746451"/>
                  <a:pt x="3201063" y="1747787"/>
                  <a:pt x="3202432" y="1749285"/>
                </a:cubicBezTo>
                <a:lnTo>
                  <a:pt x="3202812" y="1750802"/>
                </a:lnTo>
                <a:cubicBezTo>
                  <a:pt x="3204638" y="1751091"/>
                  <a:pt x="3206501" y="1751091"/>
                  <a:pt x="3208327" y="1750802"/>
                </a:cubicBezTo>
                <a:cubicBezTo>
                  <a:pt x="3204904" y="1747789"/>
                  <a:pt x="3200987" y="1745412"/>
                  <a:pt x="3196727" y="1743785"/>
                </a:cubicBezTo>
                <a:close/>
                <a:moveTo>
                  <a:pt x="2684064" y="1743405"/>
                </a:moveTo>
                <a:cubicBezTo>
                  <a:pt x="2679120" y="1765027"/>
                  <a:pt x="2699657" y="1743405"/>
                  <a:pt x="2684064" y="1743405"/>
                </a:cubicBezTo>
                <a:close/>
                <a:moveTo>
                  <a:pt x="3641694" y="1743216"/>
                </a:moveTo>
                <a:cubicBezTo>
                  <a:pt x="3640363" y="1744543"/>
                  <a:pt x="3643596" y="1748906"/>
                  <a:pt x="3642836" y="1750423"/>
                </a:cubicBezTo>
                <a:lnTo>
                  <a:pt x="3642836" y="1751561"/>
                </a:lnTo>
                <a:cubicBezTo>
                  <a:pt x="3644547" y="1751561"/>
                  <a:pt x="3642836" y="1750233"/>
                  <a:pt x="3643786" y="1749664"/>
                </a:cubicBezTo>
                <a:cubicBezTo>
                  <a:pt x="3644737" y="1749095"/>
                  <a:pt x="3645307" y="1749664"/>
                  <a:pt x="3643786" y="1751371"/>
                </a:cubicBezTo>
                <a:cubicBezTo>
                  <a:pt x="3642265" y="1753078"/>
                  <a:pt x="3643786" y="1755923"/>
                  <a:pt x="3645117" y="1755923"/>
                </a:cubicBezTo>
                <a:cubicBezTo>
                  <a:pt x="3646448" y="1755923"/>
                  <a:pt x="3645117" y="1756872"/>
                  <a:pt x="3644166" y="1758579"/>
                </a:cubicBezTo>
                <a:cubicBezTo>
                  <a:pt x="3643216" y="1760286"/>
                  <a:pt x="3645117" y="1758579"/>
                  <a:pt x="3645688" y="1758579"/>
                </a:cubicBezTo>
                <a:cubicBezTo>
                  <a:pt x="3646258" y="1758579"/>
                  <a:pt x="3645688" y="1761613"/>
                  <a:pt x="3646829" y="1760855"/>
                </a:cubicBezTo>
                <a:cubicBezTo>
                  <a:pt x="3647970" y="1760096"/>
                  <a:pt x="3644927" y="1762941"/>
                  <a:pt x="3646829" y="1762372"/>
                </a:cubicBezTo>
                <a:cubicBezTo>
                  <a:pt x="3648730" y="1761803"/>
                  <a:pt x="3646829" y="1760475"/>
                  <a:pt x="3648540" y="1760855"/>
                </a:cubicBezTo>
                <a:cubicBezTo>
                  <a:pt x="3650252" y="1761234"/>
                  <a:pt x="3651012" y="1762182"/>
                  <a:pt x="3651012" y="1763889"/>
                </a:cubicBezTo>
                <a:cubicBezTo>
                  <a:pt x="3651012" y="1763889"/>
                  <a:pt x="3651012" y="1762372"/>
                  <a:pt x="3652533" y="1762562"/>
                </a:cubicBezTo>
                <a:cubicBezTo>
                  <a:pt x="3654055" y="1762751"/>
                  <a:pt x="3652533" y="1760475"/>
                  <a:pt x="3651393" y="1761234"/>
                </a:cubicBezTo>
                <a:cubicBezTo>
                  <a:pt x="3650252" y="1761993"/>
                  <a:pt x="3650252" y="1758389"/>
                  <a:pt x="3650061" y="1761234"/>
                </a:cubicBezTo>
                <a:cubicBezTo>
                  <a:pt x="3649681" y="1760470"/>
                  <a:pt x="3648996" y="1759914"/>
                  <a:pt x="3648160" y="1759717"/>
                </a:cubicBezTo>
                <a:cubicBezTo>
                  <a:pt x="3649681" y="1759717"/>
                  <a:pt x="3648160" y="1759717"/>
                  <a:pt x="3648160" y="1758389"/>
                </a:cubicBezTo>
                <a:cubicBezTo>
                  <a:pt x="3648940" y="1757754"/>
                  <a:pt x="3650042" y="1757754"/>
                  <a:pt x="3650822" y="1758389"/>
                </a:cubicBezTo>
                <a:cubicBezTo>
                  <a:pt x="3651012" y="1757131"/>
                  <a:pt x="3651012" y="1755853"/>
                  <a:pt x="3650822" y="1754596"/>
                </a:cubicBezTo>
                <a:cubicBezTo>
                  <a:pt x="3650328" y="1755009"/>
                  <a:pt x="3649605" y="1755009"/>
                  <a:pt x="3649110" y="1754596"/>
                </a:cubicBezTo>
                <a:cubicBezTo>
                  <a:pt x="3649110" y="1754596"/>
                  <a:pt x="3649110" y="1752889"/>
                  <a:pt x="3649110" y="1752130"/>
                </a:cubicBezTo>
                <a:cubicBezTo>
                  <a:pt x="3649110" y="1751371"/>
                  <a:pt x="3650061" y="1752130"/>
                  <a:pt x="3650061" y="1753837"/>
                </a:cubicBezTo>
                <a:lnTo>
                  <a:pt x="3650061" y="1747388"/>
                </a:lnTo>
                <a:cubicBezTo>
                  <a:pt x="3650061" y="1744543"/>
                  <a:pt x="3646258" y="1745302"/>
                  <a:pt x="3646829" y="1743216"/>
                </a:cubicBezTo>
                <a:cubicBezTo>
                  <a:pt x="3647399" y="1741129"/>
                  <a:pt x="3646829" y="1743216"/>
                  <a:pt x="3645498" y="1743216"/>
                </a:cubicBezTo>
                <a:cubicBezTo>
                  <a:pt x="3644166" y="1743216"/>
                  <a:pt x="3643026" y="1741888"/>
                  <a:pt x="3641694" y="1743216"/>
                </a:cubicBezTo>
                <a:close/>
                <a:moveTo>
                  <a:pt x="242450" y="1743216"/>
                </a:moveTo>
                <a:lnTo>
                  <a:pt x="242640" y="1743974"/>
                </a:lnTo>
                <a:cubicBezTo>
                  <a:pt x="233703" y="1755354"/>
                  <a:pt x="258043" y="1767114"/>
                  <a:pt x="258233" y="1785701"/>
                </a:cubicBezTo>
                <a:cubicBezTo>
                  <a:pt x="262797" y="1771286"/>
                  <a:pt x="261276" y="1747009"/>
                  <a:pt x="242450" y="1743216"/>
                </a:cubicBezTo>
                <a:close/>
                <a:moveTo>
                  <a:pt x="4307453" y="1743053"/>
                </a:moveTo>
                <a:cubicBezTo>
                  <a:pt x="4305608" y="1744122"/>
                  <a:pt x="4304600" y="1746230"/>
                  <a:pt x="4304962" y="1748337"/>
                </a:cubicBezTo>
                <a:cubicBezTo>
                  <a:pt x="4305855" y="1751000"/>
                  <a:pt x="4308746" y="1752437"/>
                  <a:pt x="4311427" y="1751561"/>
                </a:cubicBezTo>
                <a:cubicBezTo>
                  <a:pt x="4313215" y="1750910"/>
                  <a:pt x="4314489" y="1749285"/>
                  <a:pt x="4314660" y="1747388"/>
                </a:cubicBezTo>
                <a:cubicBezTo>
                  <a:pt x="4315135" y="1747660"/>
                  <a:pt x="4315706" y="1747660"/>
                  <a:pt x="4316181" y="1747388"/>
                </a:cubicBezTo>
                <a:cubicBezTo>
                  <a:pt x="4316961" y="1746857"/>
                  <a:pt x="4317170" y="1745795"/>
                  <a:pt x="4316637" y="1745016"/>
                </a:cubicBezTo>
                <a:cubicBezTo>
                  <a:pt x="4316599" y="1744983"/>
                  <a:pt x="4316580" y="1744953"/>
                  <a:pt x="4316561" y="1744923"/>
                </a:cubicBezTo>
                <a:cubicBezTo>
                  <a:pt x="4315972" y="1744369"/>
                  <a:pt x="4315059" y="1744369"/>
                  <a:pt x="4314470" y="1744923"/>
                </a:cubicBezTo>
                <a:cubicBezTo>
                  <a:pt x="4313043" y="1742474"/>
                  <a:pt x="4309906" y="1741636"/>
                  <a:pt x="4307453" y="1743053"/>
                </a:cubicBezTo>
                <a:close/>
                <a:moveTo>
                  <a:pt x="3557835" y="1742647"/>
                </a:moveTo>
                <a:cubicBezTo>
                  <a:pt x="3557341" y="1743861"/>
                  <a:pt x="3556713" y="1745008"/>
                  <a:pt x="3555934" y="1746061"/>
                </a:cubicBezTo>
                <a:cubicBezTo>
                  <a:pt x="3554983" y="1744923"/>
                  <a:pt x="3554983" y="1743216"/>
                  <a:pt x="3555934" y="1743216"/>
                </a:cubicBezTo>
                <a:cubicBezTo>
                  <a:pt x="3555934" y="1742836"/>
                  <a:pt x="3557835" y="1742647"/>
                  <a:pt x="3557835" y="1742647"/>
                </a:cubicBezTo>
                <a:close/>
                <a:moveTo>
                  <a:pt x="344564" y="1742267"/>
                </a:moveTo>
                <a:cubicBezTo>
                  <a:pt x="342663" y="1750802"/>
                  <a:pt x="349698" y="1754027"/>
                  <a:pt x="354072" y="1749475"/>
                </a:cubicBezTo>
                <a:cubicBezTo>
                  <a:pt x="355403" y="1743026"/>
                  <a:pt x="351410" y="1741509"/>
                  <a:pt x="345135" y="1742267"/>
                </a:cubicBezTo>
                <a:close/>
                <a:moveTo>
                  <a:pt x="4187254" y="1741698"/>
                </a:moveTo>
                <a:cubicBezTo>
                  <a:pt x="4186152" y="1741437"/>
                  <a:pt x="4185049" y="1742116"/>
                  <a:pt x="4184783" y="1743216"/>
                </a:cubicBezTo>
                <a:lnTo>
                  <a:pt x="4185733" y="1744164"/>
                </a:lnTo>
                <a:cubicBezTo>
                  <a:pt x="4185182" y="1744750"/>
                  <a:pt x="4185182" y="1745664"/>
                  <a:pt x="4185733" y="1746250"/>
                </a:cubicBezTo>
                <a:cubicBezTo>
                  <a:pt x="4186247" y="1746774"/>
                  <a:pt x="4187083" y="1746783"/>
                  <a:pt x="4187616" y="1746269"/>
                </a:cubicBezTo>
                <a:cubicBezTo>
                  <a:pt x="4187616" y="1746264"/>
                  <a:pt x="4187635" y="1746256"/>
                  <a:pt x="4187635" y="1746250"/>
                </a:cubicBezTo>
                <a:cubicBezTo>
                  <a:pt x="4188510" y="1745977"/>
                  <a:pt x="4189023" y="1745054"/>
                  <a:pt x="4188776" y="1744164"/>
                </a:cubicBezTo>
                <a:cubicBezTo>
                  <a:pt x="4189042" y="1743064"/>
                  <a:pt x="4188357" y="1741960"/>
                  <a:pt x="4187254" y="1741698"/>
                </a:cubicBezTo>
                <a:close/>
                <a:moveTo>
                  <a:pt x="3648730" y="1741509"/>
                </a:moveTo>
                <a:lnTo>
                  <a:pt x="3649110" y="1741917"/>
                </a:lnTo>
                <a:lnTo>
                  <a:pt x="3649110" y="1742457"/>
                </a:lnTo>
                <a:cubicBezTo>
                  <a:pt x="3650061" y="1742457"/>
                  <a:pt x="3649110" y="1742457"/>
                  <a:pt x="3649110" y="1744164"/>
                </a:cubicBezTo>
                <a:cubicBezTo>
                  <a:pt x="3649110" y="1745871"/>
                  <a:pt x="3650442" y="1744164"/>
                  <a:pt x="3651202" y="1744164"/>
                </a:cubicBezTo>
                <a:lnTo>
                  <a:pt x="3649110" y="1741917"/>
                </a:lnTo>
                <a:lnTo>
                  <a:pt x="3649110" y="1741509"/>
                </a:lnTo>
                <a:close/>
                <a:moveTo>
                  <a:pt x="4282903" y="1741129"/>
                </a:moveTo>
                <a:cubicBezTo>
                  <a:pt x="4281192" y="1748147"/>
                  <a:pt x="4275487" y="1750992"/>
                  <a:pt x="4277769" y="1761993"/>
                </a:cubicBezTo>
                <a:cubicBezTo>
                  <a:pt x="4293362" y="1772424"/>
                  <a:pt x="4293362" y="1741509"/>
                  <a:pt x="4284044" y="1743216"/>
                </a:cubicBezTo>
                <a:close/>
                <a:moveTo>
                  <a:pt x="3776135" y="1740371"/>
                </a:moveTo>
                <a:cubicBezTo>
                  <a:pt x="3766247" y="1748337"/>
                  <a:pt x="3784122" y="1752130"/>
                  <a:pt x="3784122" y="1747768"/>
                </a:cubicBezTo>
                <a:lnTo>
                  <a:pt x="3784312" y="1746250"/>
                </a:lnTo>
                <a:cubicBezTo>
                  <a:pt x="3784312" y="1744923"/>
                  <a:pt x="3782411" y="1743026"/>
                  <a:pt x="3778227" y="1740371"/>
                </a:cubicBezTo>
                <a:close/>
                <a:moveTo>
                  <a:pt x="2783897" y="1738853"/>
                </a:moveTo>
                <a:cubicBezTo>
                  <a:pt x="2763360" y="1751940"/>
                  <a:pt x="2801201" y="1746440"/>
                  <a:pt x="2783897" y="1738853"/>
                </a:cubicBezTo>
                <a:close/>
                <a:moveTo>
                  <a:pt x="2556089" y="1737336"/>
                </a:moveTo>
                <a:cubicBezTo>
                  <a:pt x="2543538" y="1768062"/>
                  <a:pt x="2558181" y="1809030"/>
                  <a:pt x="2560843" y="1839755"/>
                </a:cubicBezTo>
                <a:cubicBezTo>
                  <a:pt x="2582331" y="1815668"/>
                  <a:pt x="2568069" y="1761993"/>
                  <a:pt x="2556089" y="1737336"/>
                </a:cubicBezTo>
                <a:close/>
                <a:moveTo>
                  <a:pt x="882328" y="1735819"/>
                </a:moveTo>
                <a:cubicBezTo>
                  <a:pt x="880617" y="1743026"/>
                  <a:pt x="884610" y="1744543"/>
                  <a:pt x="884610" y="1750233"/>
                </a:cubicBezTo>
                <a:cubicBezTo>
                  <a:pt x="890505" y="1750233"/>
                  <a:pt x="896209" y="1750233"/>
                  <a:pt x="896590" y="1754975"/>
                </a:cubicBezTo>
                <a:cubicBezTo>
                  <a:pt x="891646" y="1756303"/>
                  <a:pt x="887462" y="1758579"/>
                  <a:pt x="889364" y="1766734"/>
                </a:cubicBezTo>
                <a:cubicBezTo>
                  <a:pt x="909473" y="1756777"/>
                  <a:pt x="920063" y="1767624"/>
                  <a:pt x="932043" y="1773029"/>
                </a:cubicBezTo>
                <a:lnTo>
                  <a:pt x="943347" y="1775335"/>
                </a:lnTo>
                <a:lnTo>
                  <a:pt x="944129" y="1776407"/>
                </a:lnTo>
                <a:lnTo>
                  <a:pt x="944890" y="1775649"/>
                </a:lnTo>
                <a:lnTo>
                  <a:pt x="943347" y="1775335"/>
                </a:lnTo>
                <a:lnTo>
                  <a:pt x="933323" y="1761584"/>
                </a:lnTo>
                <a:cubicBezTo>
                  <a:pt x="919587" y="1749688"/>
                  <a:pt x="898444" y="1745208"/>
                  <a:pt x="882328" y="1735819"/>
                </a:cubicBezTo>
                <a:close/>
                <a:moveTo>
                  <a:pt x="1590942" y="1735484"/>
                </a:moveTo>
                <a:cubicBezTo>
                  <a:pt x="1591424" y="1737857"/>
                  <a:pt x="1605971" y="1751513"/>
                  <a:pt x="1596557" y="1738284"/>
                </a:cubicBezTo>
                <a:cubicBezTo>
                  <a:pt x="1592184" y="1735155"/>
                  <a:pt x="1590782" y="1734692"/>
                  <a:pt x="1590942" y="1735484"/>
                </a:cubicBezTo>
                <a:close/>
                <a:moveTo>
                  <a:pt x="3568484" y="1734112"/>
                </a:moveTo>
                <a:lnTo>
                  <a:pt x="3573618" y="1740371"/>
                </a:lnTo>
                <a:lnTo>
                  <a:pt x="3570766" y="1740371"/>
                </a:lnTo>
                <a:lnTo>
                  <a:pt x="3568674" y="1740371"/>
                </a:lnTo>
                <a:cubicBezTo>
                  <a:pt x="3568750" y="1739995"/>
                  <a:pt x="3568750" y="1739608"/>
                  <a:pt x="3568674" y="1739233"/>
                </a:cubicBezTo>
                <a:lnTo>
                  <a:pt x="3568674" y="1737905"/>
                </a:lnTo>
                <a:close/>
                <a:moveTo>
                  <a:pt x="4238597" y="1733733"/>
                </a:moveTo>
                <a:lnTo>
                  <a:pt x="4230420" y="1736388"/>
                </a:lnTo>
                <a:lnTo>
                  <a:pt x="4235745" y="1739043"/>
                </a:lnTo>
                <a:lnTo>
                  <a:pt x="4237266" y="1736388"/>
                </a:lnTo>
                <a:close/>
                <a:moveTo>
                  <a:pt x="1256747" y="1733163"/>
                </a:moveTo>
                <a:cubicBezTo>
                  <a:pt x="1259599" y="1740371"/>
                  <a:pt x="1250662" y="1759717"/>
                  <a:pt x="1261881" y="1758768"/>
                </a:cubicBezTo>
                <a:lnTo>
                  <a:pt x="1261881" y="1759148"/>
                </a:lnTo>
                <a:cubicBezTo>
                  <a:pt x="1259029" y="1751561"/>
                  <a:pt x="1267966" y="1732215"/>
                  <a:pt x="1256747" y="1733163"/>
                </a:cubicBezTo>
                <a:close/>
                <a:moveTo>
                  <a:pt x="2987365" y="1732784"/>
                </a:moveTo>
                <a:lnTo>
                  <a:pt x="2987365" y="1732974"/>
                </a:lnTo>
                <a:cubicBezTo>
                  <a:pt x="2987365" y="1741129"/>
                  <a:pt x="2987365" y="1751940"/>
                  <a:pt x="2997823" y="1748526"/>
                </a:cubicBezTo>
                <a:cubicBezTo>
                  <a:pt x="2998831" y="1741395"/>
                  <a:pt x="2994343" y="1734633"/>
                  <a:pt x="2987365" y="1732784"/>
                </a:cubicBezTo>
                <a:close/>
                <a:moveTo>
                  <a:pt x="2244802" y="1732784"/>
                </a:moveTo>
                <a:lnTo>
                  <a:pt x="2244422" y="1733353"/>
                </a:lnTo>
                <a:cubicBezTo>
                  <a:pt x="2242900" y="1740371"/>
                  <a:pt x="2237006" y="1743216"/>
                  <a:pt x="2239288" y="1754216"/>
                </a:cubicBezTo>
                <a:cubicBezTo>
                  <a:pt x="2254120" y="1761993"/>
                  <a:pt x="2254120" y="1731077"/>
                  <a:pt x="2244802" y="1732784"/>
                </a:cubicBezTo>
                <a:close/>
                <a:moveTo>
                  <a:pt x="1812505" y="1732689"/>
                </a:moveTo>
                <a:cubicBezTo>
                  <a:pt x="1806348" y="1731931"/>
                  <a:pt x="1797743" y="1738285"/>
                  <a:pt x="1805159" y="1754027"/>
                </a:cubicBezTo>
                <a:cubicBezTo>
                  <a:pt x="1822369" y="1741319"/>
                  <a:pt x="1818661" y="1733448"/>
                  <a:pt x="1812505" y="1732689"/>
                </a:cubicBezTo>
                <a:close/>
                <a:moveTo>
                  <a:pt x="4199045" y="1731267"/>
                </a:moveTo>
                <a:cubicBezTo>
                  <a:pt x="4194100" y="1752889"/>
                  <a:pt x="4214637" y="1731267"/>
                  <a:pt x="4199045" y="1731267"/>
                </a:cubicBezTo>
                <a:close/>
                <a:moveTo>
                  <a:pt x="3116862" y="1730887"/>
                </a:moveTo>
                <a:lnTo>
                  <a:pt x="3116481" y="1731836"/>
                </a:lnTo>
                <a:cubicBezTo>
                  <a:pt x="3116595" y="1731428"/>
                  <a:pt x="3116862" y="1731085"/>
                  <a:pt x="3117242" y="1730887"/>
                </a:cubicBezTo>
                <a:close/>
                <a:moveTo>
                  <a:pt x="3983026" y="1728422"/>
                </a:moveTo>
                <a:cubicBezTo>
                  <a:pt x="3998809" y="1729560"/>
                  <a:pt x="3978082" y="1749664"/>
                  <a:pt x="3983026" y="1728422"/>
                </a:cubicBezTo>
                <a:close/>
                <a:moveTo>
                  <a:pt x="1897195" y="1727853"/>
                </a:moveTo>
                <a:cubicBezTo>
                  <a:pt x="1893392" y="1731456"/>
                  <a:pt x="1893582" y="1741509"/>
                  <a:pt x="1901949" y="1739802"/>
                </a:cubicBezTo>
                <a:cubicBezTo>
                  <a:pt x="1901949" y="1735250"/>
                  <a:pt x="1904611" y="1734491"/>
                  <a:pt x="1904231" y="1730319"/>
                </a:cubicBezTo>
                <a:cubicBezTo>
                  <a:pt x="1903280" y="1732594"/>
                  <a:pt x="1903090" y="1729560"/>
                  <a:pt x="1899287" y="1730319"/>
                </a:cubicBezTo>
                <a:close/>
                <a:moveTo>
                  <a:pt x="3997877" y="1727834"/>
                </a:moveTo>
                <a:cubicBezTo>
                  <a:pt x="3998410" y="1727320"/>
                  <a:pt x="3999246" y="1727329"/>
                  <a:pt x="3999760" y="1727853"/>
                </a:cubicBezTo>
                <a:cubicBezTo>
                  <a:pt x="4000026" y="1728689"/>
                  <a:pt x="3999608" y="1729590"/>
                  <a:pt x="3998809" y="1729939"/>
                </a:cubicBezTo>
                <a:cubicBezTo>
                  <a:pt x="3998200" y="1730413"/>
                  <a:pt x="3997326" y="1730413"/>
                  <a:pt x="3996717" y="1729939"/>
                </a:cubicBezTo>
                <a:lnTo>
                  <a:pt x="3996717" y="1731267"/>
                </a:lnTo>
                <a:cubicBezTo>
                  <a:pt x="3995767" y="1730952"/>
                  <a:pt x="3995253" y="1729933"/>
                  <a:pt x="3995576" y="1728991"/>
                </a:cubicBezTo>
                <a:cubicBezTo>
                  <a:pt x="3995900" y="1728048"/>
                  <a:pt x="3996908" y="1727538"/>
                  <a:pt x="3997858" y="1727853"/>
                </a:cubicBezTo>
                <a:cubicBezTo>
                  <a:pt x="3997858" y="1727847"/>
                  <a:pt x="3997877" y="1727839"/>
                  <a:pt x="3997877" y="1727834"/>
                </a:cubicBezTo>
                <a:close/>
                <a:moveTo>
                  <a:pt x="445918" y="1727474"/>
                </a:moveTo>
                <a:cubicBezTo>
                  <a:pt x="442685" y="1727474"/>
                  <a:pt x="439643" y="1727474"/>
                  <a:pt x="440593" y="1732784"/>
                </a:cubicBezTo>
                <a:cubicBezTo>
                  <a:pt x="452383" y="1734870"/>
                  <a:pt x="440593" y="1761424"/>
                  <a:pt x="456377" y="1758768"/>
                </a:cubicBezTo>
                <a:cubicBezTo>
                  <a:pt x="450862" y="1742457"/>
                  <a:pt x="456377" y="1747009"/>
                  <a:pt x="456377" y="1727474"/>
                </a:cubicBezTo>
                <a:close/>
                <a:moveTo>
                  <a:pt x="3118383" y="1727094"/>
                </a:moveTo>
                <a:cubicBezTo>
                  <a:pt x="3118383" y="1727094"/>
                  <a:pt x="3118383" y="1728611"/>
                  <a:pt x="3118383" y="1729370"/>
                </a:cubicBezTo>
                <a:lnTo>
                  <a:pt x="3120665" y="1727094"/>
                </a:lnTo>
                <a:cubicBezTo>
                  <a:pt x="3119923" y="1726817"/>
                  <a:pt x="3119124" y="1726817"/>
                  <a:pt x="3118383" y="1727094"/>
                </a:cubicBezTo>
                <a:close/>
                <a:moveTo>
                  <a:pt x="733815" y="1726905"/>
                </a:moveTo>
                <a:cubicBezTo>
                  <a:pt x="713469" y="1739991"/>
                  <a:pt x="751120" y="1734491"/>
                  <a:pt x="733815" y="1726905"/>
                </a:cubicBezTo>
                <a:close/>
                <a:moveTo>
                  <a:pt x="4403843" y="1725008"/>
                </a:moveTo>
                <a:cubicBezTo>
                  <a:pt x="4403026" y="1725349"/>
                  <a:pt x="4402550" y="1726218"/>
                  <a:pt x="4402702" y="1727094"/>
                </a:cubicBezTo>
                <a:cubicBezTo>
                  <a:pt x="4403311" y="1727568"/>
                  <a:pt x="4404186" y="1727568"/>
                  <a:pt x="4404794" y="1727094"/>
                </a:cubicBezTo>
                <a:cubicBezTo>
                  <a:pt x="4405574" y="1727216"/>
                  <a:pt x="4406315" y="1726720"/>
                  <a:pt x="4406505" y="1725956"/>
                </a:cubicBezTo>
                <a:lnTo>
                  <a:pt x="4405935" y="1726146"/>
                </a:lnTo>
                <a:cubicBezTo>
                  <a:pt x="4405593" y="1725325"/>
                  <a:pt x="4404718" y="1724850"/>
                  <a:pt x="4403843" y="1725008"/>
                </a:cubicBezTo>
                <a:close/>
                <a:moveTo>
                  <a:pt x="1887307" y="1725008"/>
                </a:moveTo>
                <a:cubicBezTo>
                  <a:pt x="1866770" y="1738095"/>
                  <a:pt x="1904611" y="1732594"/>
                  <a:pt x="1887307" y="1725008"/>
                </a:cubicBezTo>
                <a:close/>
                <a:moveTo>
                  <a:pt x="3547947" y="1723111"/>
                </a:moveTo>
                <a:cubicBezTo>
                  <a:pt x="3548518" y="1723111"/>
                  <a:pt x="3549658" y="1722163"/>
                  <a:pt x="3549658" y="1723111"/>
                </a:cubicBezTo>
                <a:cubicBezTo>
                  <a:pt x="3549658" y="1724060"/>
                  <a:pt x="3548518" y="1725197"/>
                  <a:pt x="3549658" y="1725766"/>
                </a:cubicBezTo>
                <a:cubicBezTo>
                  <a:pt x="3550799" y="1726335"/>
                  <a:pt x="3551940" y="1724439"/>
                  <a:pt x="3552891" y="1724439"/>
                </a:cubicBezTo>
                <a:cubicBezTo>
                  <a:pt x="3554127" y="1727504"/>
                  <a:pt x="3553766" y="1730979"/>
                  <a:pt x="3551940" y="1733733"/>
                </a:cubicBezTo>
                <a:cubicBezTo>
                  <a:pt x="3552891" y="1735060"/>
                  <a:pt x="3554793" y="1734112"/>
                  <a:pt x="3554793" y="1735060"/>
                </a:cubicBezTo>
                <a:cubicBezTo>
                  <a:pt x="3554793" y="1736008"/>
                  <a:pt x="3554793" y="1736957"/>
                  <a:pt x="3554793" y="1738095"/>
                </a:cubicBezTo>
                <a:lnTo>
                  <a:pt x="3554032" y="1738095"/>
                </a:lnTo>
                <a:cubicBezTo>
                  <a:pt x="3554755" y="1738681"/>
                  <a:pt x="3555287" y="1739474"/>
                  <a:pt x="3555553" y="1740371"/>
                </a:cubicBezTo>
                <a:lnTo>
                  <a:pt x="3551370" y="1741888"/>
                </a:lnTo>
                <a:lnTo>
                  <a:pt x="3545475" y="1744164"/>
                </a:lnTo>
                <a:lnTo>
                  <a:pt x="3548137" y="1752130"/>
                </a:lnTo>
                <a:lnTo>
                  <a:pt x="3550799" y="1760096"/>
                </a:lnTo>
                <a:lnTo>
                  <a:pt x="3547377" y="1762941"/>
                </a:lnTo>
                <a:cubicBezTo>
                  <a:pt x="3546711" y="1759349"/>
                  <a:pt x="3545817" y="1755800"/>
                  <a:pt x="3544715" y="1752320"/>
                </a:cubicBezTo>
                <a:cubicBezTo>
                  <a:pt x="3545095" y="1752320"/>
                  <a:pt x="3546045" y="1752320"/>
                  <a:pt x="3546045" y="1752320"/>
                </a:cubicBezTo>
                <a:cubicBezTo>
                  <a:pt x="3543326" y="1745143"/>
                  <a:pt x="3541729" y="1737596"/>
                  <a:pt x="3541292" y="1729939"/>
                </a:cubicBezTo>
                <a:cubicBezTo>
                  <a:pt x="3544106" y="1728323"/>
                  <a:pt x="3546407" y="1725958"/>
                  <a:pt x="3547947" y="1723111"/>
                </a:cubicBezTo>
                <a:close/>
                <a:moveTo>
                  <a:pt x="4009096" y="1723092"/>
                </a:moveTo>
                <a:cubicBezTo>
                  <a:pt x="4009629" y="1722578"/>
                  <a:pt x="4010466" y="1722588"/>
                  <a:pt x="4010979" y="1723111"/>
                </a:cubicBezTo>
                <a:cubicBezTo>
                  <a:pt x="4011816" y="1723373"/>
                  <a:pt x="4012291" y="1724264"/>
                  <a:pt x="4012025" y="1725103"/>
                </a:cubicBezTo>
                <a:cubicBezTo>
                  <a:pt x="4011759" y="1725941"/>
                  <a:pt x="4010865" y="1726408"/>
                  <a:pt x="4010028" y="1726146"/>
                </a:cubicBezTo>
                <a:cubicBezTo>
                  <a:pt x="4009154" y="1726303"/>
                  <a:pt x="4008279" y="1725829"/>
                  <a:pt x="4007937" y="1725008"/>
                </a:cubicBezTo>
                <a:cubicBezTo>
                  <a:pt x="4007937" y="1724978"/>
                  <a:pt x="4007918" y="1724947"/>
                  <a:pt x="4007918" y="1724915"/>
                </a:cubicBezTo>
                <a:cubicBezTo>
                  <a:pt x="4007727" y="1724097"/>
                  <a:pt x="4008260" y="1723289"/>
                  <a:pt x="4009078" y="1723111"/>
                </a:cubicBezTo>
                <a:cubicBezTo>
                  <a:pt x="4009078" y="1723105"/>
                  <a:pt x="4009096" y="1723098"/>
                  <a:pt x="4009096" y="1723092"/>
                </a:cubicBezTo>
                <a:close/>
                <a:moveTo>
                  <a:pt x="2831816" y="1722921"/>
                </a:moveTo>
                <a:cubicBezTo>
                  <a:pt x="2814512" y="1730508"/>
                  <a:pt x="2852163" y="1735819"/>
                  <a:pt x="2831816" y="1722921"/>
                </a:cubicBezTo>
                <a:close/>
                <a:moveTo>
                  <a:pt x="3310441" y="1722352"/>
                </a:moveTo>
                <a:cubicBezTo>
                  <a:pt x="3310536" y="1723426"/>
                  <a:pt x="3310536" y="1724503"/>
                  <a:pt x="3310441" y="1725577"/>
                </a:cubicBezTo>
                <a:lnTo>
                  <a:pt x="3312152" y="1730698"/>
                </a:lnTo>
                <a:lnTo>
                  <a:pt x="3308540" y="1732594"/>
                </a:lnTo>
                <a:cubicBezTo>
                  <a:pt x="3311829" y="1733687"/>
                  <a:pt x="3315385" y="1731914"/>
                  <a:pt x="3316469" y="1728634"/>
                </a:cubicBezTo>
                <a:cubicBezTo>
                  <a:pt x="3316583" y="1728317"/>
                  <a:pt x="3316659" y="1727993"/>
                  <a:pt x="3316716" y="1727663"/>
                </a:cubicBezTo>
                <a:lnTo>
                  <a:pt x="3313484" y="1725008"/>
                </a:lnTo>
                <a:close/>
                <a:moveTo>
                  <a:pt x="2181860" y="1722352"/>
                </a:moveTo>
                <a:cubicBezTo>
                  <a:pt x="2183762" y="1731836"/>
                  <a:pt x="2181005" y="1736814"/>
                  <a:pt x="2177867" y="1741485"/>
                </a:cubicBezTo>
                <a:lnTo>
                  <a:pt x="2171643" y="1758630"/>
                </a:lnTo>
                <a:lnTo>
                  <a:pt x="2171211" y="1758768"/>
                </a:lnTo>
                <a:lnTo>
                  <a:pt x="2171592" y="1758768"/>
                </a:lnTo>
                <a:lnTo>
                  <a:pt x="2171643" y="1758630"/>
                </a:lnTo>
                <a:lnTo>
                  <a:pt x="2183625" y="1754786"/>
                </a:lnTo>
                <a:cubicBezTo>
                  <a:pt x="2193840" y="1745895"/>
                  <a:pt x="2196407" y="1725482"/>
                  <a:pt x="2181860" y="1722352"/>
                </a:cubicBezTo>
                <a:close/>
                <a:moveTo>
                  <a:pt x="3314054" y="1720646"/>
                </a:moveTo>
                <a:lnTo>
                  <a:pt x="3315956" y="1723680"/>
                </a:lnTo>
                <a:lnTo>
                  <a:pt x="3317667" y="1723680"/>
                </a:lnTo>
                <a:lnTo>
                  <a:pt x="3317667" y="1722352"/>
                </a:lnTo>
                <a:close/>
                <a:moveTo>
                  <a:pt x="3637511" y="1720077"/>
                </a:moveTo>
                <a:lnTo>
                  <a:pt x="3637321" y="1721025"/>
                </a:lnTo>
                <a:cubicBezTo>
                  <a:pt x="3639793" y="1722163"/>
                  <a:pt x="3637321" y="1724439"/>
                  <a:pt x="3639983" y="1724439"/>
                </a:cubicBezTo>
                <a:cubicBezTo>
                  <a:pt x="3638842" y="1723111"/>
                  <a:pt x="3639983" y="1720266"/>
                  <a:pt x="3637701" y="1720077"/>
                </a:cubicBezTo>
                <a:close/>
                <a:moveTo>
                  <a:pt x="1847184" y="1717801"/>
                </a:moveTo>
                <a:cubicBezTo>
                  <a:pt x="1842240" y="1739422"/>
                  <a:pt x="1862777" y="1718938"/>
                  <a:pt x="1847184" y="1717801"/>
                </a:cubicBezTo>
                <a:close/>
                <a:moveTo>
                  <a:pt x="357305" y="1717801"/>
                </a:moveTo>
                <a:cubicBezTo>
                  <a:pt x="352361" y="1739422"/>
                  <a:pt x="373088" y="1718938"/>
                  <a:pt x="357305" y="1717801"/>
                </a:cubicBezTo>
                <a:close/>
                <a:moveTo>
                  <a:pt x="3634469" y="1717611"/>
                </a:moveTo>
                <a:cubicBezTo>
                  <a:pt x="3634469" y="1717611"/>
                  <a:pt x="3634469" y="1718749"/>
                  <a:pt x="3635419" y="1719318"/>
                </a:cubicBezTo>
                <a:cubicBezTo>
                  <a:pt x="3635857" y="1719174"/>
                  <a:pt x="3636313" y="1719174"/>
                  <a:pt x="3636750" y="1719318"/>
                </a:cubicBezTo>
                <a:cubicBezTo>
                  <a:pt x="3637131" y="1717421"/>
                  <a:pt x="3635609" y="1717801"/>
                  <a:pt x="3634659" y="1717611"/>
                </a:cubicBezTo>
                <a:close/>
                <a:moveTo>
                  <a:pt x="289038" y="1717042"/>
                </a:moveTo>
                <a:cubicBezTo>
                  <a:pt x="284094" y="1738664"/>
                  <a:pt x="304631" y="1718180"/>
                  <a:pt x="289038" y="1717042"/>
                </a:cubicBezTo>
                <a:close/>
                <a:moveTo>
                  <a:pt x="4225286" y="1715524"/>
                </a:moveTo>
                <a:lnTo>
                  <a:pt x="4225286" y="1725956"/>
                </a:lnTo>
                <a:lnTo>
                  <a:pt x="4235555" y="1725956"/>
                </a:lnTo>
                <a:lnTo>
                  <a:pt x="4235555" y="1715524"/>
                </a:lnTo>
                <a:close/>
                <a:moveTo>
                  <a:pt x="4001471" y="1715524"/>
                </a:moveTo>
                <a:lnTo>
                  <a:pt x="4003183" y="1720456"/>
                </a:lnTo>
                <a:lnTo>
                  <a:pt x="4004324" y="1723680"/>
                </a:lnTo>
                <a:lnTo>
                  <a:pt x="3998048" y="1722542"/>
                </a:lnTo>
                <a:lnTo>
                  <a:pt x="3991963" y="1722542"/>
                </a:lnTo>
                <a:lnTo>
                  <a:pt x="3990822" y="1724818"/>
                </a:lnTo>
                <a:lnTo>
                  <a:pt x="3989491" y="1727284"/>
                </a:lnTo>
                <a:lnTo>
                  <a:pt x="3983216" y="1727284"/>
                </a:lnTo>
                <a:lnTo>
                  <a:pt x="3976941" y="1727284"/>
                </a:lnTo>
                <a:lnTo>
                  <a:pt x="3952221" y="1736198"/>
                </a:lnTo>
                <a:lnTo>
                  <a:pt x="3927500" y="1744923"/>
                </a:lnTo>
                <a:lnTo>
                  <a:pt x="3924267" y="1735250"/>
                </a:lnTo>
                <a:lnTo>
                  <a:pt x="3932064" y="1739043"/>
                </a:lnTo>
                <a:lnTo>
                  <a:pt x="3939290" y="1733922"/>
                </a:lnTo>
                <a:lnTo>
                  <a:pt x="3939290" y="1734870"/>
                </a:lnTo>
                <a:cubicBezTo>
                  <a:pt x="3943378" y="1731043"/>
                  <a:pt x="3948075" y="1727904"/>
                  <a:pt x="3953171" y="1725577"/>
                </a:cubicBezTo>
                <a:lnTo>
                  <a:pt x="3980554" y="1719887"/>
                </a:lnTo>
                <a:lnTo>
                  <a:pt x="3994816" y="1716852"/>
                </a:lnTo>
                <a:close/>
                <a:moveTo>
                  <a:pt x="3636560" y="1714956"/>
                </a:moveTo>
                <a:cubicBezTo>
                  <a:pt x="3634469" y="1715335"/>
                  <a:pt x="3636560" y="1716094"/>
                  <a:pt x="3636560" y="1716663"/>
                </a:cubicBezTo>
                <a:lnTo>
                  <a:pt x="3637905" y="1716663"/>
                </a:lnTo>
                <a:lnTo>
                  <a:pt x="3638652" y="1717611"/>
                </a:lnTo>
                <a:lnTo>
                  <a:pt x="3638842" y="1716663"/>
                </a:lnTo>
                <a:lnTo>
                  <a:pt x="3637905" y="1716663"/>
                </a:lnTo>
                <a:close/>
                <a:moveTo>
                  <a:pt x="3148237" y="1713628"/>
                </a:moveTo>
                <a:lnTo>
                  <a:pt x="3136067" y="1719887"/>
                </a:lnTo>
                <a:lnTo>
                  <a:pt x="3136067" y="1720835"/>
                </a:lnTo>
                <a:cubicBezTo>
                  <a:pt x="3141050" y="1720513"/>
                  <a:pt x="3145575" y="1717835"/>
                  <a:pt x="3148237" y="1713628"/>
                </a:cubicBezTo>
                <a:close/>
                <a:moveTo>
                  <a:pt x="1036308" y="1713462"/>
                </a:moveTo>
                <a:cubicBezTo>
                  <a:pt x="1032362" y="1715003"/>
                  <a:pt x="1028749" y="1721215"/>
                  <a:pt x="1037306" y="1727474"/>
                </a:cubicBezTo>
                <a:cubicBezTo>
                  <a:pt x="1044532" y="1715051"/>
                  <a:pt x="1040254" y="1711921"/>
                  <a:pt x="1036308" y="1713462"/>
                </a:cubicBezTo>
                <a:close/>
                <a:moveTo>
                  <a:pt x="4144469" y="1712869"/>
                </a:moveTo>
                <a:cubicBezTo>
                  <a:pt x="4139335" y="1734491"/>
                  <a:pt x="4160062" y="1714007"/>
                  <a:pt x="4144469" y="1712869"/>
                </a:cubicBezTo>
                <a:close/>
                <a:moveTo>
                  <a:pt x="1893963" y="1712869"/>
                </a:moveTo>
                <a:cubicBezTo>
                  <a:pt x="1889018" y="1734491"/>
                  <a:pt x="1909746" y="1714007"/>
                  <a:pt x="1893963" y="1712869"/>
                </a:cubicBezTo>
                <a:close/>
                <a:moveTo>
                  <a:pt x="4350662" y="1712330"/>
                </a:moveTo>
                <a:cubicBezTo>
                  <a:pt x="4340830" y="1708613"/>
                  <a:pt x="4323645" y="1718180"/>
                  <a:pt x="4335767" y="1726146"/>
                </a:cubicBezTo>
                <a:cubicBezTo>
                  <a:pt x="4336566" y="1725797"/>
                  <a:pt x="4336984" y="1724896"/>
                  <a:pt x="4336718" y="1724060"/>
                </a:cubicBezTo>
                <a:cubicBezTo>
                  <a:pt x="4338620" y="1718559"/>
                  <a:pt x="4344134" y="1724060"/>
                  <a:pt x="4348888" y="1726525"/>
                </a:cubicBezTo>
                <a:cubicBezTo>
                  <a:pt x="4348279" y="1727102"/>
                  <a:pt x="4348261" y="1728061"/>
                  <a:pt x="4348831" y="1728670"/>
                </a:cubicBezTo>
                <a:cubicBezTo>
                  <a:pt x="4349287" y="1729150"/>
                  <a:pt x="4350010" y="1729279"/>
                  <a:pt x="4350599" y="1728991"/>
                </a:cubicBezTo>
                <a:cubicBezTo>
                  <a:pt x="4350599" y="1728991"/>
                  <a:pt x="4350599" y="1728991"/>
                  <a:pt x="4351550" y="1727853"/>
                </a:cubicBezTo>
                <a:cubicBezTo>
                  <a:pt x="4352501" y="1726715"/>
                  <a:pt x="4356874" y="1728042"/>
                  <a:pt x="4357255" y="1722352"/>
                </a:cubicBezTo>
                <a:lnTo>
                  <a:pt x="4356684" y="1721025"/>
                </a:lnTo>
                <a:cubicBezTo>
                  <a:pt x="4356399" y="1716283"/>
                  <a:pt x="4353939" y="1713569"/>
                  <a:pt x="4350662" y="1712330"/>
                </a:cubicBezTo>
                <a:close/>
                <a:moveTo>
                  <a:pt x="4367714" y="1712300"/>
                </a:moveTo>
                <a:lnTo>
                  <a:pt x="4362960" y="1714007"/>
                </a:lnTo>
                <a:lnTo>
                  <a:pt x="4369995" y="1714007"/>
                </a:lnTo>
                <a:lnTo>
                  <a:pt x="4377031" y="1714007"/>
                </a:lnTo>
                <a:lnTo>
                  <a:pt x="4372467" y="1715714"/>
                </a:lnTo>
                <a:lnTo>
                  <a:pt x="4367904" y="1717421"/>
                </a:lnTo>
                <a:lnTo>
                  <a:pt x="4364481" y="1731456"/>
                </a:lnTo>
                <a:lnTo>
                  <a:pt x="4361058" y="1745302"/>
                </a:lnTo>
                <a:lnTo>
                  <a:pt x="4369615" y="1728991"/>
                </a:lnTo>
                <a:lnTo>
                  <a:pt x="4378172" y="1714197"/>
                </a:lnTo>
                <a:cubicBezTo>
                  <a:pt x="4377355" y="1713379"/>
                  <a:pt x="4376385" y="1712735"/>
                  <a:pt x="4375320" y="1712300"/>
                </a:cubicBezTo>
                <a:cubicBezTo>
                  <a:pt x="4372867" y="1711384"/>
                  <a:pt x="4370167" y="1711384"/>
                  <a:pt x="4367714" y="1712300"/>
                </a:cubicBezTo>
                <a:close/>
                <a:moveTo>
                  <a:pt x="2459679" y="1712111"/>
                </a:moveTo>
                <a:cubicBezTo>
                  <a:pt x="2439332" y="1725008"/>
                  <a:pt x="2476983" y="1719697"/>
                  <a:pt x="2459679" y="1712111"/>
                </a:cubicBezTo>
                <a:close/>
                <a:moveTo>
                  <a:pt x="2108650" y="1711921"/>
                </a:moveTo>
                <a:cubicBezTo>
                  <a:pt x="2110932" y="1720930"/>
                  <a:pt x="2109078" y="1725956"/>
                  <a:pt x="2106962" y="1730769"/>
                </a:cubicBezTo>
                <a:lnTo>
                  <a:pt x="2103729" y="1748214"/>
                </a:lnTo>
                <a:lnTo>
                  <a:pt x="2103325" y="1748337"/>
                </a:lnTo>
                <a:lnTo>
                  <a:pt x="2103706" y="1748337"/>
                </a:lnTo>
                <a:lnTo>
                  <a:pt x="2103729" y="1748214"/>
                </a:lnTo>
                <a:lnTo>
                  <a:pt x="2112501" y="1745527"/>
                </a:lnTo>
                <a:cubicBezTo>
                  <a:pt x="2118170" y="1736459"/>
                  <a:pt x="2114212" y="1712775"/>
                  <a:pt x="2108650" y="1711921"/>
                </a:cubicBezTo>
                <a:close/>
                <a:moveTo>
                  <a:pt x="2977477" y="1710973"/>
                </a:moveTo>
                <a:lnTo>
                  <a:pt x="2977477" y="1721404"/>
                </a:lnTo>
                <a:lnTo>
                  <a:pt x="2987935" y="1721404"/>
                </a:lnTo>
                <a:lnTo>
                  <a:pt x="2987935" y="1710973"/>
                </a:lnTo>
                <a:close/>
                <a:moveTo>
                  <a:pt x="3633328" y="1709835"/>
                </a:moveTo>
                <a:lnTo>
                  <a:pt x="3634654" y="1712857"/>
                </a:lnTo>
                <a:lnTo>
                  <a:pt x="3634635" y="1712877"/>
                </a:lnTo>
                <a:lnTo>
                  <a:pt x="3634088" y="1713059"/>
                </a:lnTo>
                <a:lnTo>
                  <a:pt x="3634469" y="1713059"/>
                </a:lnTo>
                <a:lnTo>
                  <a:pt x="3634635" y="1712877"/>
                </a:lnTo>
                <a:lnTo>
                  <a:pt x="3634659" y="1712869"/>
                </a:lnTo>
                <a:lnTo>
                  <a:pt x="3634654" y="1712857"/>
                </a:lnTo>
                <a:lnTo>
                  <a:pt x="3636370" y="1710973"/>
                </a:lnTo>
                <a:cubicBezTo>
                  <a:pt x="3638272" y="1711921"/>
                  <a:pt x="3636370" y="1709455"/>
                  <a:pt x="3636370" y="1709835"/>
                </a:cubicBezTo>
                <a:cubicBezTo>
                  <a:pt x="3636370" y="1710214"/>
                  <a:pt x="3634088" y="1709835"/>
                  <a:pt x="3633328" y="1709835"/>
                </a:cubicBezTo>
                <a:close/>
                <a:moveTo>
                  <a:pt x="3353036" y="1708886"/>
                </a:moveTo>
                <a:cubicBezTo>
                  <a:pt x="3354025" y="1710775"/>
                  <a:pt x="3355090" y="1712611"/>
                  <a:pt x="3356269" y="1714387"/>
                </a:cubicBezTo>
                <a:lnTo>
                  <a:pt x="3357600" y="1713818"/>
                </a:lnTo>
                <a:cubicBezTo>
                  <a:pt x="3355984" y="1712257"/>
                  <a:pt x="3354462" y="1710610"/>
                  <a:pt x="3353036" y="1708886"/>
                </a:cubicBezTo>
                <a:close/>
                <a:moveTo>
                  <a:pt x="480907" y="1708886"/>
                </a:moveTo>
                <a:cubicBezTo>
                  <a:pt x="478054" y="1716283"/>
                  <a:pt x="479766" y="1715145"/>
                  <a:pt x="483189" y="1720835"/>
                </a:cubicBezTo>
                <a:cubicBezTo>
                  <a:pt x="489083" y="1720835"/>
                  <a:pt x="490605" y="1717042"/>
                  <a:pt x="492696" y="1713628"/>
                </a:cubicBezTo>
                <a:cubicBezTo>
                  <a:pt x="488133" y="1712680"/>
                  <a:pt x="486611" y="1708507"/>
                  <a:pt x="480907" y="1708886"/>
                </a:cubicBezTo>
                <a:close/>
                <a:moveTo>
                  <a:pt x="202164" y="1707870"/>
                </a:moveTo>
                <a:cubicBezTo>
                  <a:pt x="199237" y="1707594"/>
                  <a:pt x="196622" y="1708649"/>
                  <a:pt x="194530" y="1711921"/>
                </a:cubicBezTo>
                <a:cubicBezTo>
                  <a:pt x="199475" y="1720835"/>
                  <a:pt x="211835" y="1722352"/>
                  <a:pt x="215448" y="1732784"/>
                </a:cubicBezTo>
                <a:cubicBezTo>
                  <a:pt x="212595" y="1732784"/>
                  <a:pt x="209553" y="1736957"/>
                  <a:pt x="215448" y="1737905"/>
                </a:cubicBezTo>
                <a:cubicBezTo>
                  <a:pt x="214687" y="1725956"/>
                  <a:pt x="231231" y="1732215"/>
                  <a:pt x="231991" y="1722352"/>
                </a:cubicBezTo>
                <a:lnTo>
                  <a:pt x="231231" y="1722352"/>
                </a:lnTo>
                <a:cubicBezTo>
                  <a:pt x="222531" y="1721499"/>
                  <a:pt x="210943" y="1708697"/>
                  <a:pt x="202164" y="1707870"/>
                </a:cubicBezTo>
                <a:close/>
                <a:moveTo>
                  <a:pt x="3912478" y="1706990"/>
                </a:moveTo>
                <a:lnTo>
                  <a:pt x="3912478" y="1711731"/>
                </a:lnTo>
                <a:lnTo>
                  <a:pt x="3917232" y="1711731"/>
                </a:lnTo>
                <a:lnTo>
                  <a:pt x="3917232" y="1706990"/>
                </a:lnTo>
                <a:close/>
                <a:moveTo>
                  <a:pt x="2905978" y="1706990"/>
                </a:moveTo>
                <a:lnTo>
                  <a:pt x="2905506" y="1708093"/>
                </a:lnTo>
                <a:lnTo>
                  <a:pt x="2887912" y="1717042"/>
                </a:lnTo>
                <a:cubicBezTo>
                  <a:pt x="2894188" y="1717042"/>
                  <a:pt x="2891335" y="1726335"/>
                  <a:pt x="2897611" y="1726525"/>
                </a:cubicBezTo>
                <a:lnTo>
                  <a:pt x="2905506" y="1708093"/>
                </a:lnTo>
                <a:lnTo>
                  <a:pt x="2906928" y="1707369"/>
                </a:lnTo>
                <a:close/>
                <a:moveTo>
                  <a:pt x="404464" y="1706990"/>
                </a:moveTo>
                <a:cubicBezTo>
                  <a:pt x="403452" y="1714121"/>
                  <a:pt x="407944" y="1720883"/>
                  <a:pt x="414922" y="1722732"/>
                </a:cubicBezTo>
                <a:cubicBezTo>
                  <a:pt x="414352" y="1714197"/>
                  <a:pt x="415493" y="1704145"/>
                  <a:pt x="404464" y="1706990"/>
                </a:cubicBezTo>
                <a:close/>
                <a:moveTo>
                  <a:pt x="560582" y="1706610"/>
                </a:moveTo>
                <a:cubicBezTo>
                  <a:pt x="559352" y="1708018"/>
                  <a:pt x="558502" y="1709715"/>
                  <a:pt x="558110" y="1711542"/>
                </a:cubicBezTo>
                <a:cubicBezTo>
                  <a:pt x="556658" y="1711709"/>
                  <a:pt x="555190" y="1711709"/>
                  <a:pt x="553737" y="1711542"/>
                </a:cubicBezTo>
                <a:cubicBezTo>
                  <a:pt x="555638" y="1725956"/>
                  <a:pt x="540806" y="1724249"/>
                  <a:pt x="534151" y="1730698"/>
                </a:cubicBezTo>
                <a:lnTo>
                  <a:pt x="534151" y="1730319"/>
                </a:lnTo>
                <a:cubicBezTo>
                  <a:pt x="532243" y="1732124"/>
                  <a:pt x="531030" y="1734540"/>
                  <a:pt x="530728" y="1737146"/>
                </a:cubicBezTo>
                <a:cubicBezTo>
                  <a:pt x="534531" y="1737146"/>
                  <a:pt x="539095" y="1737146"/>
                  <a:pt x="537954" y="1741888"/>
                </a:cubicBezTo>
                <a:lnTo>
                  <a:pt x="539665" y="1741888"/>
                </a:lnTo>
                <a:cubicBezTo>
                  <a:pt x="546701" y="1737336"/>
                  <a:pt x="556399" y="1735250"/>
                  <a:pt x="563435" y="1730508"/>
                </a:cubicBezTo>
                <a:cubicBezTo>
                  <a:pt x="565679" y="1732621"/>
                  <a:pt x="568731" y="1733658"/>
                  <a:pt x="571802" y="1733353"/>
                </a:cubicBezTo>
                <a:cubicBezTo>
                  <a:pt x="570840" y="1730243"/>
                  <a:pt x="570079" y="1727075"/>
                  <a:pt x="569520" y="1723870"/>
                </a:cubicBezTo>
                <a:cubicBezTo>
                  <a:pt x="571526" y="1719126"/>
                  <a:pt x="571863" y="1713844"/>
                  <a:pt x="570471" y="1708886"/>
                </a:cubicBezTo>
                <a:cubicBezTo>
                  <a:pt x="568145" y="1708463"/>
                  <a:pt x="565745" y="1708795"/>
                  <a:pt x="563625" y="1709835"/>
                </a:cubicBezTo>
                <a:cubicBezTo>
                  <a:pt x="562815" y="1708585"/>
                  <a:pt x="561784" y="1707494"/>
                  <a:pt x="560582" y="1706610"/>
                </a:cubicBezTo>
                <a:close/>
                <a:moveTo>
                  <a:pt x="2631771" y="1706231"/>
                </a:moveTo>
                <a:cubicBezTo>
                  <a:pt x="2626827" y="1728042"/>
                  <a:pt x="2647364" y="1707369"/>
                  <a:pt x="2631771" y="1706231"/>
                </a:cubicBezTo>
                <a:close/>
                <a:moveTo>
                  <a:pt x="4366953" y="1706041"/>
                </a:moveTo>
                <a:lnTo>
                  <a:pt x="4366354" y="1708128"/>
                </a:lnTo>
                <a:lnTo>
                  <a:pt x="4365812" y="1708128"/>
                </a:lnTo>
                <a:lnTo>
                  <a:pt x="4366382" y="1708507"/>
                </a:lnTo>
                <a:cubicBezTo>
                  <a:pt x="4366344" y="1708461"/>
                  <a:pt x="4366325" y="1708412"/>
                  <a:pt x="4366287" y="1708363"/>
                </a:cubicBezTo>
                <a:lnTo>
                  <a:pt x="4366354" y="1708128"/>
                </a:lnTo>
                <a:lnTo>
                  <a:pt x="4367904" y="1708128"/>
                </a:lnTo>
                <a:cubicBezTo>
                  <a:pt x="4368778" y="1707854"/>
                  <a:pt x="4369292" y="1706929"/>
                  <a:pt x="4369045" y="1706041"/>
                </a:cubicBezTo>
                <a:cubicBezTo>
                  <a:pt x="4368436" y="1705567"/>
                  <a:pt x="4367562" y="1705567"/>
                  <a:pt x="4366953" y="1706041"/>
                </a:cubicBezTo>
                <a:close/>
                <a:moveTo>
                  <a:pt x="4054923" y="1705970"/>
                </a:moveTo>
                <a:cubicBezTo>
                  <a:pt x="4056546" y="1706563"/>
                  <a:pt x="4058756" y="1709028"/>
                  <a:pt x="4061561" y="1714576"/>
                </a:cubicBezTo>
                <a:lnTo>
                  <a:pt x="4060039" y="1716283"/>
                </a:lnTo>
                <a:cubicBezTo>
                  <a:pt x="4058994" y="1717495"/>
                  <a:pt x="4057606" y="1718356"/>
                  <a:pt x="4056046" y="1718749"/>
                </a:cubicBezTo>
                <a:lnTo>
                  <a:pt x="4056046" y="1718559"/>
                </a:lnTo>
                <a:cubicBezTo>
                  <a:pt x="4050484" y="1719271"/>
                  <a:pt x="4050057" y="1704192"/>
                  <a:pt x="4054923" y="1705970"/>
                </a:cubicBezTo>
                <a:close/>
                <a:moveTo>
                  <a:pt x="3030340" y="1705662"/>
                </a:moveTo>
                <a:cubicBezTo>
                  <a:pt x="3013226" y="1721973"/>
                  <a:pt x="3049356" y="1714576"/>
                  <a:pt x="3030340" y="1705662"/>
                </a:cubicBezTo>
                <a:close/>
                <a:moveTo>
                  <a:pt x="570661" y="1705283"/>
                </a:moveTo>
                <a:cubicBezTo>
                  <a:pt x="567808" y="1704714"/>
                  <a:pt x="570661" y="1706800"/>
                  <a:pt x="569330" y="1707748"/>
                </a:cubicBezTo>
                <a:lnTo>
                  <a:pt x="620672" y="1737526"/>
                </a:lnTo>
                <a:cubicBezTo>
                  <a:pt x="620944" y="1738423"/>
                  <a:pt x="621834" y="1738988"/>
                  <a:pt x="622764" y="1738853"/>
                </a:cubicBezTo>
                <a:lnTo>
                  <a:pt x="650717" y="1755165"/>
                </a:lnTo>
                <a:cubicBezTo>
                  <a:pt x="664610" y="1760925"/>
                  <a:pt x="677864" y="1768107"/>
                  <a:pt x="690269" y="1776597"/>
                </a:cubicBezTo>
                <a:cubicBezTo>
                  <a:pt x="693502" y="1778873"/>
                  <a:pt x="699397" y="1779063"/>
                  <a:pt x="700538" y="1782666"/>
                </a:cubicBezTo>
                <a:cubicBezTo>
                  <a:pt x="700538" y="1782666"/>
                  <a:pt x="700538" y="1781528"/>
                  <a:pt x="701869" y="1782666"/>
                </a:cubicBezTo>
                <a:cubicBezTo>
                  <a:pt x="691981" y="1788166"/>
                  <a:pt x="711757" y="1792149"/>
                  <a:pt x="709665" y="1787028"/>
                </a:cubicBezTo>
                <a:lnTo>
                  <a:pt x="752831" y="1810737"/>
                </a:lnTo>
                <a:cubicBezTo>
                  <a:pt x="746176" y="1810737"/>
                  <a:pt x="738379" y="1810737"/>
                  <a:pt x="738950" y="1817944"/>
                </a:cubicBezTo>
                <a:cubicBezTo>
                  <a:pt x="747317" y="1823254"/>
                  <a:pt x="752641" y="1817944"/>
                  <a:pt x="757965" y="1813392"/>
                </a:cubicBezTo>
                <a:cubicBezTo>
                  <a:pt x="769565" y="1819461"/>
                  <a:pt x="781165" y="1825531"/>
                  <a:pt x="793144" y="1831221"/>
                </a:cubicBezTo>
                <a:cubicBezTo>
                  <a:pt x="795932" y="1834416"/>
                  <a:pt x="799553" y="1836780"/>
                  <a:pt x="803603" y="1838049"/>
                </a:cubicBezTo>
                <a:cubicBezTo>
                  <a:pt x="803603" y="1839376"/>
                  <a:pt x="803603" y="1841273"/>
                  <a:pt x="803603" y="1842600"/>
                </a:cubicBezTo>
                <a:cubicBezTo>
                  <a:pt x="803603" y="1840704"/>
                  <a:pt x="806075" y="1844497"/>
                  <a:pt x="806645" y="1842600"/>
                </a:cubicBezTo>
                <a:lnTo>
                  <a:pt x="814252" y="1842600"/>
                </a:lnTo>
                <a:cubicBezTo>
                  <a:pt x="820337" y="1842600"/>
                  <a:pt x="823760" y="1849049"/>
                  <a:pt x="825851" y="1847721"/>
                </a:cubicBezTo>
                <a:cubicBezTo>
                  <a:pt x="843346" y="1860050"/>
                  <a:pt x="865024" y="1868774"/>
                  <a:pt x="881187" y="1880723"/>
                </a:cubicBezTo>
                <a:cubicBezTo>
                  <a:pt x="883849" y="1878637"/>
                  <a:pt x="885370" y="1882620"/>
                  <a:pt x="887272" y="1884137"/>
                </a:cubicBezTo>
                <a:cubicBezTo>
                  <a:pt x="894118" y="1889068"/>
                  <a:pt x="906288" y="1891913"/>
                  <a:pt x="911232" y="1898172"/>
                </a:cubicBezTo>
                <a:cubicBezTo>
                  <a:pt x="915986" y="1898172"/>
                  <a:pt x="919979" y="1906328"/>
                  <a:pt x="925684" y="1905190"/>
                </a:cubicBezTo>
                <a:cubicBezTo>
                  <a:pt x="925684" y="1906328"/>
                  <a:pt x="931769" y="1911449"/>
                  <a:pt x="935762" y="1910121"/>
                </a:cubicBezTo>
                <a:cubicBezTo>
                  <a:pt x="935669" y="1911259"/>
                  <a:pt x="935669" y="1912397"/>
                  <a:pt x="935762" y="1913535"/>
                </a:cubicBezTo>
                <a:cubicBezTo>
                  <a:pt x="935762" y="1912018"/>
                  <a:pt x="937283" y="1912208"/>
                  <a:pt x="938424" y="1913535"/>
                </a:cubicBezTo>
                <a:cubicBezTo>
                  <a:pt x="939565" y="1914863"/>
                  <a:pt x="938424" y="1915053"/>
                  <a:pt x="938424" y="1915622"/>
                </a:cubicBezTo>
                <a:cubicBezTo>
                  <a:pt x="938335" y="1916191"/>
                  <a:pt x="938335" y="1916760"/>
                  <a:pt x="938424" y="1917329"/>
                </a:cubicBezTo>
                <a:cubicBezTo>
                  <a:pt x="888983" y="1924157"/>
                  <a:pt x="937473" y="1974228"/>
                  <a:pt x="942227" y="1923208"/>
                </a:cubicBezTo>
                <a:cubicBezTo>
                  <a:pt x="948122" y="1929088"/>
                  <a:pt x="957440" y="1931553"/>
                  <a:pt x="958581" y="1926622"/>
                </a:cubicBezTo>
                <a:cubicBezTo>
                  <a:pt x="958581" y="1926622"/>
                  <a:pt x="959532" y="1926622"/>
                  <a:pt x="960292" y="1926622"/>
                </a:cubicBezTo>
                <a:cubicBezTo>
                  <a:pt x="961053" y="1926622"/>
                  <a:pt x="960292" y="1928140"/>
                  <a:pt x="959341" y="1928329"/>
                </a:cubicBezTo>
                <a:cubicBezTo>
                  <a:pt x="958391" y="1928519"/>
                  <a:pt x="961243" y="1927002"/>
                  <a:pt x="962574" y="1928329"/>
                </a:cubicBezTo>
                <a:cubicBezTo>
                  <a:pt x="964286" y="1932502"/>
                  <a:pt x="965807" y="1930226"/>
                  <a:pt x="968469" y="1934209"/>
                </a:cubicBezTo>
                <a:cubicBezTo>
                  <a:pt x="969610" y="1934209"/>
                  <a:pt x="968469" y="1931174"/>
                  <a:pt x="969800" y="1931933"/>
                </a:cubicBezTo>
                <a:cubicBezTo>
                  <a:pt x="971131" y="1932692"/>
                  <a:pt x="969800" y="1935157"/>
                  <a:pt x="972462" y="1936485"/>
                </a:cubicBezTo>
                <a:cubicBezTo>
                  <a:pt x="975124" y="1937812"/>
                  <a:pt x="972462" y="1934588"/>
                  <a:pt x="972462" y="1934778"/>
                </a:cubicBezTo>
                <a:cubicBezTo>
                  <a:pt x="977948" y="1940354"/>
                  <a:pt x="984389" y="1944925"/>
                  <a:pt x="991478" y="1948244"/>
                </a:cubicBezTo>
                <a:cubicBezTo>
                  <a:pt x="991478" y="1949951"/>
                  <a:pt x="988626" y="1949382"/>
                  <a:pt x="990147" y="1950520"/>
                </a:cubicBezTo>
                <a:cubicBezTo>
                  <a:pt x="991668" y="1951658"/>
                  <a:pt x="1000225" y="1952796"/>
                  <a:pt x="1001937" y="1956589"/>
                </a:cubicBezTo>
                <a:cubicBezTo>
                  <a:pt x="1004789" y="1953744"/>
                  <a:pt x="1005169" y="1957727"/>
                  <a:pt x="1006120" y="1959814"/>
                </a:cubicBezTo>
                <a:cubicBezTo>
                  <a:pt x="1007261" y="1957538"/>
                  <a:pt x="1007641" y="1961141"/>
                  <a:pt x="1009353" y="1959814"/>
                </a:cubicBezTo>
                <a:cubicBezTo>
                  <a:pt x="1011064" y="1958486"/>
                  <a:pt x="1010874" y="1961331"/>
                  <a:pt x="1009353" y="1962659"/>
                </a:cubicBezTo>
                <a:cubicBezTo>
                  <a:pt x="1011444" y="1964176"/>
                  <a:pt x="1011825" y="1959814"/>
                  <a:pt x="1014107" y="1962659"/>
                </a:cubicBezTo>
                <a:cubicBezTo>
                  <a:pt x="1016389" y="1965504"/>
                  <a:pt x="1011064" y="1963986"/>
                  <a:pt x="1012585" y="1965504"/>
                </a:cubicBezTo>
                <a:cubicBezTo>
                  <a:pt x="1014107" y="1967021"/>
                  <a:pt x="1016008" y="1967211"/>
                  <a:pt x="1014677" y="1968349"/>
                </a:cubicBezTo>
                <a:lnTo>
                  <a:pt x="1015818" y="1968349"/>
                </a:lnTo>
                <a:cubicBezTo>
                  <a:pt x="1015793" y="1967230"/>
                  <a:pt x="1016202" y="1966149"/>
                  <a:pt x="1016959" y="1965314"/>
                </a:cubicBezTo>
                <a:cubicBezTo>
                  <a:pt x="1018861" y="1966452"/>
                  <a:pt x="1020572" y="1965314"/>
                  <a:pt x="1019241" y="1967969"/>
                </a:cubicBezTo>
                <a:cubicBezTo>
                  <a:pt x="1019241" y="1967969"/>
                  <a:pt x="1018100" y="1967969"/>
                  <a:pt x="1017720" y="1966452"/>
                </a:cubicBezTo>
                <a:cubicBezTo>
                  <a:pt x="1017339" y="1964935"/>
                  <a:pt x="1017720" y="1968159"/>
                  <a:pt x="1017720" y="1969107"/>
                </a:cubicBezTo>
                <a:lnTo>
                  <a:pt x="1020001" y="1970435"/>
                </a:lnTo>
                <a:cubicBezTo>
                  <a:pt x="1020001" y="1966073"/>
                  <a:pt x="1025706" y="1970435"/>
                  <a:pt x="1022283" y="1971763"/>
                </a:cubicBezTo>
                <a:lnTo>
                  <a:pt x="1025136" y="1973470"/>
                </a:lnTo>
                <a:cubicBezTo>
                  <a:pt x="1026087" y="1971004"/>
                  <a:pt x="1022474" y="1973470"/>
                  <a:pt x="1025136" y="1970814"/>
                </a:cubicBezTo>
                <a:cubicBezTo>
                  <a:pt x="1023516" y="1969961"/>
                  <a:pt x="1022190" y="1968633"/>
                  <a:pt x="1021333" y="1967021"/>
                </a:cubicBezTo>
                <a:cubicBezTo>
                  <a:pt x="1025136" y="1967021"/>
                  <a:pt x="1025326" y="1971004"/>
                  <a:pt x="1027227" y="1972711"/>
                </a:cubicBezTo>
                <a:cubicBezTo>
                  <a:pt x="1026087" y="1975556"/>
                  <a:pt x="1026087" y="1971004"/>
                  <a:pt x="1024946" y="1972711"/>
                </a:cubicBezTo>
                <a:lnTo>
                  <a:pt x="1085225" y="2007799"/>
                </a:lnTo>
                <a:lnTo>
                  <a:pt x="1097966" y="1986177"/>
                </a:lnTo>
                <a:cubicBezTo>
                  <a:pt x="983872" y="1927191"/>
                  <a:pt x="871679" y="1867067"/>
                  <a:pt x="759487" y="1807702"/>
                </a:cubicBezTo>
                <a:cubicBezTo>
                  <a:pt x="761282" y="1806050"/>
                  <a:pt x="763337" y="1804705"/>
                  <a:pt x="765572" y="1803719"/>
                </a:cubicBezTo>
                <a:cubicBezTo>
                  <a:pt x="777171" y="1819651"/>
                  <a:pt x="794856" y="1809978"/>
                  <a:pt x="810829" y="1806564"/>
                </a:cubicBezTo>
                <a:cubicBezTo>
                  <a:pt x="811405" y="1806181"/>
                  <a:pt x="812154" y="1806181"/>
                  <a:pt x="812731" y="1806564"/>
                </a:cubicBezTo>
                <a:cubicBezTo>
                  <a:pt x="816796" y="1805618"/>
                  <a:pt x="821025" y="1805618"/>
                  <a:pt x="825091" y="1806564"/>
                </a:cubicBezTo>
                <a:cubicBezTo>
                  <a:pt x="815419" y="1809255"/>
                  <a:pt x="808684" y="1817982"/>
                  <a:pt x="808547" y="1827996"/>
                </a:cubicBezTo>
                <a:cubicBezTo>
                  <a:pt x="823138" y="1832302"/>
                  <a:pt x="838837" y="1830735"/>
                  <a:pt x="852283" y="1823634"/>
                </a:cubicBezTo>
                <a:cubicBezTo>
                  <a:pt x="852283" y="1823634"/>
                  <a:pt x="853804" y="1823634"/>
                  <a:pt x="854185" y="1825341"/>
                </a:cubicBezTo>
                <a:cubicBezTo>
                  <a:pt x="854185" y="1823824"/>
                  <a:pt x="854185" y="1822875"/>
                  <a:pt x="856086" y="1823444"/>
                </a:cubicBezTo>
                <a:cubicBezTo>
                  <a:pt x="855136" y="1824772"/>
                  <a:pt x="854375" y="1826100"/>
                  <a:pt x="856086" y="1826858"/>
                </a:cubicBezTo>
                <a:cubicBezTo>
                  <a:pt x="857798" y="1827617"/>
                  <a:pt x="856086" y="1826858"/>
                  <a:pt x="857798" y="1827996"/>
                </a:cubicBezTo>
                <a:cubicBezTo>
                  <a:pt x="859509" y="1829134"/>
                  <a:pt x="857798" y="1824393"/>
                  <a:pt x="860270" y="1826289"/>
                </a:cubicBezTo>
                <a:cubicBezTo>
                  <a:pt x="860270" y="1825341"/>
                  <a:pt x="860270" y="1824772"/>
                  <a:pt x="860270" y="1823824"/>
                </a:cubicBezTo>
                <a:cubicBezTo>
                  <a:pt x="861981" y="1825720"/>
                  <a:pt x="862552" y="1823824"/>
                  <a:pt x="864263" y="1823824"/>
                </a:cubicBezTo>
                <a:cubicBezTo>
                  <a:pt x="865834" y="1825762"/>
                  <a:pt x="867771" y="1827374"/>
                  <a:pt x="869968" y="1828565"/>
                </a:cubicBezTo>
                <a:cubicBezTo>
                  <a:pt x="871371" y="1827150"/>
                  <a:pt x="873659" y="1827141"/>
                  <a:pt x="875077" y="1828541"/>
                </a:cubicBezTo>
                <a:cubicBezTo>
                  <a:pt x="875085" y="1828548"/>
                  <a:pt x="875094" y="1828558"/>
                  <a:pt x="875102" y="1828565"/>
                </a:cubicBezTo>
                <a:cubicBezTo>
                  <a:pt x="875102" y="1827048"/>
                  <a:pt x="875102" y="1826100"/>
                  <a:pt x="876623" y="1825720"/>
                </a:cubicBezTo>
                <a:cubicBezTo>
                  <a:pt x="875292" y="1823824"/>
                  <a:pt x="876623" y="1821358"/>
                  <a:pt x="873200" y="1819841"/>
                </a:cubicBezTo>
                <a:cubicBezTo>
                  <a:pt x="875102" y="1818134"/>
                  <a:pt x="873200" y="1817375"/>
                  <a:pt x="873200" y="1815668"/>
                </a:cubicBezTo>
                <a:cubicBezTo>
                  <a:pt x="870919" y="1815668"/>
                  <a:pt x="869397" y="1810926"/>
                  <a:pt x="869397" y="1812823"/>
                </a:cubicBezTo>
                <a:cubicBezTo>
                  <a:pt x="869397" y="1814720"/>
                  <a:pt x="870538" y="1814909"/>
                  <a:pt x="869397" y="1816427"/>
                </a:cubicBezTo>
                <a:cubicBezTo>
                  <a:pt x="866045" y="1816191"/>
                  <a:pt x="863179" y="1813934"/>
                  <a:pt x="862171" y="1810737"/>
                </a:cubicBezTo>
                <a:cubicBezTo>
                  <a:pt x="863693" y="1812823"/>
                  <a:pt x="863122" y="1810737"/>
                  <a:pt x="862171" y="1809409"/>
                </a:cubicBezTo>
                <a:cubicBezTo>
                  <a:pt x="862171" y="1809409"/>
                  <a:pt x="862171" y="1807512"/>
                  <a:pt x="863883" y="1807702"/>
                </a:cubicBezTo>
                <a:cubicBezTo>
                  <a:pt x="863780" y="1808457"/>
                  <a:pt x="863780" y="1809223"/>
                  <a:pt x="863883" y="1809978"/>
                </a:cubicBezTo>
                <a:cubicBezTo>
                  <a:pt x="864833" y="1806754"/>
                  <a:pt x="865974" y="1809978"/>
                  <a:pt x="866545" y="1809978"/>
                </a:cubicBezTo>
                <a:cubicBezTo>
                  <a:pt x="867115" y="1809978"/>
                  <a:pt x="866545" y="1809978"/>
                  <a:pt x="866545" y="1808461"/>
                </a:cubicBezTo>
                <a:cubicBezTo>
                  <a:pt x="866545" y="1806943"/>
                  <a:pt x="866545" y="1808461"/>
                  <a:pt x="868066" y="1808461"/>
                </a:cubicBezTo>
                <a:cubicBezTo>
                  <a:pt x="869587" y="1808461"/>
                  <a:pt x="868066" y="1809599"/>
                  <a:pt x="868066" y="1809978"/>
                </a:cubicBezTo>
                <a:cubicBezTo>
                  <a:pt x="868066" y="1810357"/>
                  <a:pt x="869397" y="1809978"/>
                  <a:pt x="869968" y="1809978"/>
                </a:cubicBezTo>
                <a:cubicBezTo>
                  <a:pt x="870538" y="1809978"/>
                  <a:pt x="869968" y="1807323"/>
                  <a:pt x="872059" y="1805047"/>
                </a:cubicBezTo>
                <a:cubicBezTo>
                  <a:pt x="869778" y="1803340"/>
                  <a:pt x="868827" y="1806185"/>
                  <a:pt x="866735" y="1805047"/>
                </a:cubicBezTo>
                <a:cubicBezTo>
                  <a:pt x="864643" y="1803909"/>
                  <a:pt x="866735" y="1803529"/>
                  <a:pt x="866735" y="1803150"/>
                </a:cubicBezTo>
                <a:cubicBezTo>
                  <a:pt x="866735" y="1802771"/>
                  <a:pt x="864263" y="1803150"/>
                  <a:pt x="863693" y="1804478"/>
                </a:cubicBezTo>
                <a:cubicBezTo>
                  <a:pt x="863122" y="1805805"/>
                  <a:pt x="863693" y="1801443"/>
                  <a:pt x="861221" y="1800684"/>
                </a:cubicBezTo>
                <a:lnTo>
                  <a:pt x="860223" y="1802391"/>
                </a:lnTo>
                <a:lnTo>
                  <a:pt x="860080" y="1801822"/>
                </a:lnTo>
                <a:cubicBezTo>
                  <a:pt x="860268" y="1801269"/>
                  <a:pt x="860268" y="1800669"/>
                  <a:pt x="860080" y="1800115"/>
                </a:cubicBezTo>
                <a:lnTo>
                  <a:pt x="858558" y="1800115"/>
                </a:lnTo>
                <a:cubicBezTo>
                  <a:pt x="856297" y="1798177"/>
                  <a:pt x="853525" y="1796927"/>
                  <a:pt x="850572" y="1796512"/>
                </a:cubicBezTo>
                <a:cubicBezTo>
                  <a:pt x="847613" y="1796024"/>
                  <a:pt x="844593" y="1796024"/>
                  <a:pt x="841634" y="1796512"/>
                </a:cubicBezTo>
                <a:cubicBezTo>
                  <a:pt x="841634" y="1796512"/>
                  <a:pt x="841634" y="1795374"/>
                  <a:pt x="841634" y="1794805"/>
                </a:cubicBezTo>
                <a:cubicBezTo>
                  <a:pt x="838972" y="1798029"/>
                  <a:pt x="837261" y="1793667"/>
                  <a:pt x="834408" y="1794805"/>
                </a:cubicBezTo>
                <a:cubicBezTo>
                  <a:pt x="834408" y="1794805"/>
                  <a:pt x="834408" y="1794805"/>
                  <a:pt x="834408" y="1793667"/>
                </a:cubicBezTo>
                <a:cubicBezTo>
                  <a:pt x="835930" y="1794615"/>
                  <a:pt x="838782" y="1793667"/>
                  <a:pt x="838021" y="1791960"/>
                </a:cubicBezTo>
                <a:cubicBezTo>
                  <a:pt x="843614" y="1785014"/>
                  <a:pt x="848577" y="1777589"/>
                  <a:pt x="852854" y="1769769"/>
                </a:cubicBezTo>
                <a:cubicBezTo>
                  <a:pt x="828323" y="1774321"/>
                  <a:pt x="805695" y="1781528"/>
                  <a:pt x="783636" y="1789115"/>
                </a:cubicBezTo>
                <a:lnTo>
                  <a:pt x="784207" y="1789873"/>
                </a:lnTo>
                <a:cubicBezTo>
                  <a:pt x="784207" y="1789873"/>
                  <a:pt x="784207" y="1789873"/>
                  <a:pt x="783256" y="1789873"/>
                </a:cubicBezTo>
                <a:cubicBezTo>
                  <a:pt x="782305" y="1789873"/>
                  <a:pt x="779643" y="1789873"/>
                  <a:pt x="778883" y="1792149"/>
                </a:cubicBezTo>
                <a:cubicBezTo>
                  <a:pt x="780214" y="1788546"/>
                  <a:pt x="777361" y="1787977"/>
                  <a:pt x="776981" y="1786270"/>
                </a:cubicBezTo>
                <a:cubicBezTo>
                  <a:pt x="775460" y="1789684"/>
                  <a:pt x="773939" y="1786270"/>
                  <a:pt x="773368" y="1789684"/>
                </a:cubicBezTo>
                <a:cubicBezTo>
                  <a:pt x="770516" y="1788356"/>
                  <a:pt x="773368" y="1785511"/>
                  <a:pt x="773368" y="1783614"/>
                </a:cubicBezTo>
                <a:cubicBezTo>
                  <a:pt x="773368" y="1781718"/>
                  <a:pt x="771657" y="1788356"/>
                  <a:pt x="769565" y="1786080"/>
                </a:cubicBezTo>
                <a:cubicBezTo>
                  <a:pt x="771657" y="1783425"/>
                  <a:pt x="765191" y="1788735"/>
                  <a:pt x="763480" y="1784752"/>
                </a:cubicBezTo>
                <a:cubicBezTo>
                  <a:pt x="762149" y="1785891"/>
                  <a:pt x="763480" y="1789873"/>
                  <a:pt x="759487" y="1790063"/>
                </a:cubicBezTo>
                <a:cubicBezTo>
                  <a:pt x="755493" y="1790253"/>
                  <a:pt x="762339" y="1785511"/>
                  <a:pt x="759487" y="1787787"/>
                </a:cubicBezTo>
                <a:cubicBezTo>
                  <a:pt x="759487" y="1783235"/>
                  <a:pt x="763480" y="1784183"/>
                  <a:pt x="763290" y="1780011"/>
                </a:cubicBezTo>
                <a:cubicBezTo>
                  <a:pt x="765381" y="1780011"/>
                  <a:pt x="769755" y="1781718"/>
                  <a:pt x="770325" y="1777166"/>
                </a:cubicBezTo>
                <a:cubicBezTo>
                  <a:pt x="770325" y="1778493"/>
                  <a:pt x="770325" y="1780580"/>
                  <a:pt x="768804" y="1782477"/>
                </a:cubicBezTo>
                <a:cubicBezTo>
                  <a:pt x="772988" y="1782477"/>
                  <a:pt x="770516" y="1780769"/>
                  <a:pt x="772227" y="1776787"/>
                </a:cubicBezTo>
                <a:cubicBezTo>
                  <a:pt x="772227" y="1778493"/>
                  <a:pt x="773748" y="1779821"/>
                  <a:pt x="772227" y="1782097"/>
                </a:cubicBezTo>
                <a:cubicBezTo>
                  <a:pt x="773558" y="1780769"/>
                  <a:pt x="775270" y="1782097"/>
                  <a:pt x="776601" y="1780011"/>
                </a:cubicBezTo>
                <a:cubicBezTo>
                  <a:pt x="777932" y="1777924"/>
                  <a:pt x="774319" y="1778683"/>
                  <a:pt x="774319" y="1780011"/>
                </a:cubicBezTo>
                <a:cubicBezTo>
                  <a:pt x="775270" y="1777545"/>
                  <a:pt x="774604" y="1776976"/>
                  <a:pt x="774200" y="1776360"/>
                </a:cubicBezTo>
                <a:lnTo>
                  <a:pt x="774330" y="1776008"/>
                </a:lnTo>
                <a:lnTo>
                  <a:pt x="776601" y="1777924"/>
                </a:lnTo>
                <a:cubicBezTo>
                  <a:pt x="775650" y="1779821"/>
                  <a:pt x="776601" y="1780959"/>
                  <a:pt x="778692" y="1782287"/>
                </a:cubicBezTo>
                <a:cubicBezTo>
                  <a:pt x="779461" y="1781392"/>
                  <a:pt x="779868" y="1780242"/>
                  <a:pt x="779833" y="1779063"/>
                </a:cubicBezTo>
                <a:cubicBezTo>
                  <a:pt x="779833" y="1779063"/>
                  <a:pt x="782115" y="1780200"/>
                  <a:pt x="781355" y="1779063"/>
                </a:cubicBezTo>
                <a:lnTo>
                  <a:pt x="777742" y="1777261"/>
                </a:lnTo>
                <a:lnTo>
                  <a:pt x="777742" y="1774321"/>
                </a:lnTo>
                <a:lnTo>
                  <a:pt x="774951" y="1774321"/>
                </a:lnTo>
                <a:lnTo>
                  <a:pt x="775650" y="1772424"/>
                </a:lnTo>
                <a:cubicBezTo>
                  <a:pt x="771086" y="1772424"/>
                  <a:pt x="766713" y="1779063"/>
                  <a:pt x="772988" y="1770148"/>
                </a:cubicBezTo>
                <a:cubicBezTo>
                  <a:pt x="771657" y="1772045"/>
                  <a:pt x="769565" y="1770148"/>
                  <a:pt x="768234" y="1772045"/>
                </a:cubicBezTo>
                <a:cubicBezTo>
                  <a:pt x="768234" y="1766355"/>
                  <a:pt x="766142" y="1772045"/>
                  <a:pt x="765001" y="1767114"/>
                </a:cubicBezTo>
                <a:cubicBezTo>
                  <a:pt x="763290" y="1769769"/>
                  <a:pt x="762529" y="1767114"/>
                  <a:pt x="760628" y="1770528"/>
                </a:cubicBezTo>
                <a:cubicBezTo>
                  <a:pt x="757015" y="1769390"/>
                  <a:pt x="761578" y="1766165"/>
                  <a:pt x="759487" y="1764648"/>
                </a:cubicBezTo>
                <a:cubicBezTo>
                  <a:pt x="757395" y="1763131"/>
                  <a:pt x="756254" y="1764648"/>
                  <a:pt x="754923" y="1765786"/>
                </a:cubicBezTo>
                <a:cubicBezTo>
                  <a:pt x="753592" y="1766924"/>
                  <a:pt x="759296" y="1767872"/>
                  <a:pt x="754923" y="1771476"/>
                </a:cubicBezTo>
                <a:cubicBezTo>
                  <a:pt x="754923" y="1770338"/>
                  <a:pt x="754923" y="1768821"/>
                  <a:pt x="753972" y="1767872"/>
                </a:cubicBezTo>
                <a:lnTo>
                  <a:pt x="753972" y="1768631"/>
                </a:lnTo>
                <a:cubicBezTo>
                  <a:pt x="752261" y="1768631"/>
                  <a:pt x="750549" y="1771286"/>
                  <a:pt x="751310" y="1768631"/>
                </a:cubicBezTo>
                <a:cubicBezTo>
                  <a:pt x="748838" y="1768631"/>
                  <a:pt x="749789" y="1771096"/>
                  <a:pt x="747887" y="1773373"/>
                </a:cubicBezTo>
                <a:cubicBezTo>
                  <a:pt x="747887" y="1771476"/>
                  <a:pt x="745985" y="1773373"/>
                  <a:pt x="744274" y="1771476"/>
                </a:cubicBezTo>
                <a:cubicBezTo>
                  <a:pt x="745985" y="1770148"/>
                  <a:pt x="744274" y="1767303"/>
                  <a:pt x="747507" y="1768631"/>
                </a:cubicBezTo>
                <a:lnTo>
                  <a:pt x="746622" y="1765099"/>
                </a:lnTo>
                <a:lnTo>
                  <a:pt x="748077" y="1764269"/>
                </a:lnTo>
                <a:cubicBezTo>
                  <a:pt x="746746" y="1762751"/>
                  <a:pt x="746936" y="1763889"/>
                  <a:pt x="746556" y="1763889"/>
                </a:cubicBezTo>
                <a:cubicBezTo>
                  <a:pt x="746556" y="1763889"/>
                  <a:pt x="747507" y="1762372"/>
                  <a:pt x="746556" y="1761803"/>
                </a:cubicBezTo>
                <a:cubicBezTo>
                  <a:pt x="745605" y="1761234"/>
                  <a:pt x="746556" y="1761803"/>
                  <a:pt x="745415" y="1761803"/>
                </a:cubicBezTo>
                <a:lnTo>
                  <a:pt x="745415" y="1763626"/>
                </a:lnTo>
                <a:lnTo>
                  <a:pt x="743348" y="1764458"/>
                </a:lnTo>
                <a:cubicBezTo>
                  <a:pt x="742516" y="1765122"/>
                  <a:pt x="742278" y="1765976"/>
                  <a:pt x="744084" y="1766734"/>
                </a:cubicBezTo>
                <a:cubicBezTo>
                  <a:pt x="742182" y="1768821"/>
                  <a:pt x="741802" y="1764648"/>
                  <a:pt x="740281" y="1766734"/>
                </a:cubicBezTo>
                <a:cubicBezTo>
                  <a:pt x="738759" y="1768821"/>
                  <a:pt x="742943" y="1772045"/>
                  <a:pt x="738379" y="1771096"/>
                </a:cubicBezTo>
                <a:cubicBezTo>
                  <a:pt x="733815" y="1770148"/>
                  <a:pt x="740281" y="1769010"/>
                  <a:pt x="738379" y="1765976"/>
                </a:cubicBezTo>
                <a:cubicBezTo>
                  <a:pt x="736478" y="1762941"/>
                  <a:pt x="734386" y="1765976"/>
                  <a:pt x="732674" y="1769010"/>
                </a:cubicBezTo>
                <a:cubicBezTo>
                  <a:pt x="731534" y="1769010"/>
                  <a:pt x="733815" y="1766165"/>
                  <a:pt x="734386" y="1766165"/>
                </a:cubicBezTo>
                <a:cubicBezTo>
                  <a:pt x="734956" y="1766165"/>
                  <a:pt x="730202" y="1760475"/>
                  <a:pt x="729252" y="1764648"/>
                </a:cubicBezTo>
                <a:cubicBezTo>
                  <a:pt x="728111" y="1761613"/>
                  <a:pt x="730583" y="1761613"/>
                  <a:pt x="732104" y="1759527"/>
                </a:cubicBezTo>
                <a:cubicBezTo>
                  <a:pt x="729442" y="1759527"/>
                  <a:pt x="726019" y="1758010"/>
                  <a:pt x="723547" y="1759527"/>
                </a:cubicBezTo>
                <a:cubicBezTo>
                  <a:pt x="721075" y="1761044"/>
                  <a:pt x="722026" y="1765596"/>
                  <a:pt x="721265" y="1763510"/>
                </a:cubicBezTo>
                <a:cubicBezTo>
                  <a:pt x="721265" y="1766545"/>
                  <a:pt x="721265" y="1758958"/>
                  <a:pt x="719934" y="1758010"/>
                </a:cubicBezTo>
                <a:cubicBezTo>
                  <a:pt x="718603" y="1757061"/>
                  <a:pt x="717652" y="1756682"/>
                  <a:pt x="714610" y="1756492"/>
                </a:cubicBezTo>
                <a:cubicBezTo>
                  <a:pt x="714610" y="1756492"/>
                  <a:pt x="713278" y="1756492"/>
                  <a:pt x="712328" y="1756492"/>
                </a:cubicBezTo>
                <a:cubicBezTo>
                  <a:pt x="712408" y="1755925"/>
                  <a:pt x="712408" y="1755352"/>
                  <a:pt x="712328" y="1754785"/>
                </a:cubicBezTo>
                <a:cubicBezTo>
                  <a:pt x="712328" y="1754785"/>
                  <a:pt x="711187" y="1754785"/>
                  <a:pt x="710997" y="1756113"/>
                </a:cubicBezTo>
                <a:lnTo>
                  <a:pt x="710510" y="1756113"/>
                </a:lnTo>
                <a:lnTo>
                  <a:pt x="711757" y="1753458"/>
                </a:lnTo>
                <a:cubicBezTo>
                  <a:pt x="710616" y="1753458"/>
                  <a:pt x="709856" y="1754596"/>
                  <a:pt x="708144" y="1753458"/>
                </a:cubicBezTo>
                <a:cubicBezTo>
                  <a:pt x="706433" y="1752320"/>
                  <a:pt x="711377" y="1755734"/>
                  <a:pt x="708144" y="1755354"/>
                </a:cubicBezTo>
                <a:cubicBezTo>
                  <a:pt x="704912" y="1754975"/>
                  <a:pt x="704721" y="1752889"/>
                  <a:pt x="700918" y="1751940"/>
                </a:cubicBezTo>
                <a:cubicBezTo>
                  <a:pt x="695641" y="1750998"/>
                  <a:pt x="690304" y="1750427"/>
                  <a:pt x="684945" y="1750233"/>
                </a:cubicBezTo>
                <a:cubicBezTo>
                  <a:pt x="681142" y="1752509"/>
                  <a:pt x="676768" y="1752509"/>
                  <a:pt x="673536" y="1756682"/>
                </a:cubicBezTo>
                <a:cubicBezTo>
                  <a:pt x="671444" y="1754216"/>
                  <a:pt x="676198" y="1752699"/>
                  <a:pt x="675818" y="1750233"/>
                </a:cubicBezTo>
                <a:cubicBezTo>
                  <a:pt x="675437" y="1747768"/>
                  <a:pt x="673916" y="1751751"/>
                  <a:pt x="672965" y="1752509"/>
                </a:cubicBezTo>
                <a:cubicBezTo>
                  <a:pt x="672014" y="1753268"/>
                  <a:pt x="672965" y="1749095"/>
                  <a:pt x="671824" y="1747957"/>
                </a:cubicBezTo>
                <a:cubicBezTo>
                  <a:pt x="670683" y="1746819"/>
                  <a:pt x="664028" y="1747957"/>
                  <a:pt x="659084" y="1746630"/>
                </a:cubicBezTo>
                <a:cubicBezTo>
                  <a:pt x="658559" y="1745488"/>
                  <a:pt x="657601" y="1744602"/>
                  <a:pt x="656422" y="1744164"/>
                </a:cubicBezTo>
                <a:lnTo>
                  <a:pt x="664218" y="1739422"/>
                </a:lnTo>
                <a:lnTo>
                  <a:pt x="661175" y="1734681"/>
                </a:lnTo>
                <a:lnTo>
                  <a:pt x="658323" y="1729939"/>
                </a:lnTo>
                <a:lnTo>
                  <a:pt x="654710" y="1744733"/>
                </a:lnTo>
                <a:cubicBezTo>
                  <a:pt x="652327" y="1744483"/>
                  <a:pt x="650108" y="1743409"/>
                  <a:pt x="648435" y="1741698"/>
                </a:cubicBezTo>
                <a:cubicBezTo>
                  <a:pt x="645202" y="1746061"/>
                  <a:pt x="643491" y="1739802"/>
                  <a:pt x="642160" y="1745681"/>
                </a:cubicBezTo>
                <a:cubicBezTo>
                  <a:pt x="636455" y="1742267"/>
                  <a:pt x="631131" y="1739422"/>
                  <a:pt x="625806" y="1736767"/>
                </a:cubicBezTo>
                <a:cubicBezTo>
                  <a:pt x="628088" y="1734112"/>
                  <a:pt x="628849" y="1729370"/>
                  <a:pt x="621433" y="1728801"/>
                </a:cubicBezTo>
                <a:cubicBezTo>
                  <a:pt x="621195" y="1730628"/>
                  <a:pt x="621195" y="1732475"/>
                  <a:pt x="621433" y="1734301"/>
                </a:cubicBezTo>
                <a:cubicBezTo>
                  <a:pt x="614258" y="1731058"/>
                  <a:pt x="607384" y="1727187"/>
                  <a:pt x="600896" y="1722732"/>
                </a:cubicBezTo>
                <a:cubicBezTo>
                  <a:pt x="603178" y="1719508"/>
                  <a:pt x="604319" y="1722732"/>
                  <a:pt x="607171" y="1722732"/>
                </a:cubicBezTo>
                <a:cubicBezTo>
                  <a:pt x="606062" y="1720334"/>
                  <a:pt x="603727" y="1718734"/>
                  <a:pt x="601086" y="1718559"/>
                </a:cubicBezTo>
                <a:cubicBezTo>
                  <a:pt x="601086" y="1718559"/>
                  <a:pt x="602607" y="1716473"/>
                  <a:pt x="601086" y="1715904"/>
                </a:cubicBezTo>
                <a:cubicBezTo>
                  <a:pt x="599565" y="1715335"/>
                  <a:pt x="592909" y="1711731"/>
                  <a:pt x="590247" y="1713438"/>
                </a:cubicBezTo>
                <a:cubicBezTo>
                  <a:pt x="590247" y="1706990"/>
                  <a:pt x="580929" y="1710593"/>
                  <a:pt x="574464" y="1706421"/>
                </a:cubicBezTo>
                <a:cubicBezTo>
                  <a:pt x="573323" y="1708507"/>
                  <a:pt x="575415" y="1706421"/>
                  <a:pt x="574464" y="1709266"/>
                </a:cubicBezTo>
                <a:cubicBezTo>
                  <a:pt x="573513" y="1712111"/>
                  <a:pt x="573513" y="1705852"/>
                  <a:pt x="570661" y="1705283"/>
                </a:cubicBezTo>
                <a:close/>
                <a:moveTo>
                  <a:pt x="2916436" y="1705093"/>
                </a:moveTo>
                <a:cubicBezTo>
                  <a:pt x="2911112" y="1710973"/>
                  <a:pt x="2911492" y="1711542"/>
                  <a:pt x="2913013" y="1720835"/>
                </a:cubicBezTo>
                <a:lnTo>
                  <a:pt x="2913964" y="1721783"/>
                </a:lnTo>
                <a:cubicBezTo>
                  <a:pt x="2923662" y="1724628"/>
                  <a:pt x="2923662" y="1705093"/>
                  <a:pt x="2916436" y="1705093"/>
                </a:cubicBezTo>
                <a:close/>
                <a:moveTo>
                  <a:pt x="3890420" y="1704524"/>
                </a:moveTo>
                <a:lnTo>
                  <a:pt x="3887567" y="1710024"/>
                </a:lnTo>
                <a:lnTo>
                  <a:pt x="3893082" y="1712869"/>
                </a:lnTo>
                <a:close/>
                <a:moveTo>
                  <a:pt x="3886046" y="1704524"/>
                </a:moveTo>
                <a:cubicBezTo>
                  <a:pt x="3880151" y="1707908"/>
                  <a:pt x="3873724" y="1710280"/>
                  <a:pt x="3867030" y="1711542"/>
                </a:cubicBezTo>
                <a:cubicBezTo>
                  <a:pt x="3872165" y="1716852"/>
                  <a:pt x="3890039" y="1718369"/>
                  <a:pt x="3886046" y="1706990"/>
                </a:cubicBezTo>
                <a:close/>
                <a:moveTo>
                  <a:pt x="4331964" y="1703955"/>
                </a:moveTo>
                <a:lnTo>
                  <a:pt x="4331292" y="1705352"/>
                </a:lnTo>
                <a:lnTo>
                  <a:pt x="4331013" y="1705093"/>
                </a:lnTo>
                <a:lnTo>
                  <a:pt x="4331168" y="1705609"/>
                </a:lnTo>
                <a:lnTo>
                  <a:pt x="4330918" y="1706130"/>
                </a:lnTo>
                <a:cubicBezTo>
                  <a:pt x="4331032" y="1706481"/>
                  <a:pt x="4331279" y="1706785"/>
                  <a:pt x="4331584" y="1706990"/>
                </a:cubicBezTo>
                <a:lnTo>
                  <a:pt x="4331168" y="1705609"/>
                </a:lnTo>
                <a:lnTo>
                  <a:pt x="4331292" y="1705352"/>
                </a:lnTo>
                <a:lnTo>
                  <a:pt x="4332782" y="1706732"/>
                </a:lnTo>
                <a:cubicBezTo>
                  <a:pt x="4333732" y="1706696"/>
                  <a:pt x="4334474" y="1705901"/>
                  <a:pt x="4334436" y="1704960"/>
                </a:cubicBezTo>
                <a:cubicBezTo>
                  <a:pt x="4334417" y="1704592"/>
                  <a:pt x="4334284" y="1704241"/>
                  <a:pt x="4334056" y="1703955"/>
                </a:cubicBezTo>
                <a:cubicBezTo>
                  <a:pt x="4333447" y="1703481"/>
                  <a:pt x="4332572" y="1703481"/>
                  <a:pt x="4331964" y="1703955"/>
                </a:cubicBezTo>
                <a:close/>
                <a:moveTo>
                  <a:pt x="378222" y="1702248"/>
                </a:moveTo>
                <a:lnTo>
                  <a:pt x="378222" y="1717801"/>
                </a:lnTo>
                <a:cubicBezTo>
                  <a:pt x="387730" y="1717801"/>
                  <a:pt x="390582" y="1712680"/>
                  <a:pt x="388681" y="1702248"/>
                </a:cubicBezTo>
                <a:close/>
                <a:moveTo>
                  <a:pt x="2863192" y="1701679"/>
                </a:moveTo>
                <a:cubicBezTo>
                  <a:pt x="2846078" y="1717990"/>
                  <a:pt x="2882208" y="1710404"/>
                  <a:pt x="2863192" y="1701679"/>
                </a:cubicBezTo>
                <a:close/>
                <a:moveTo>
                  <a:pt x="4371897" y="1700920"/>
                </a:moveTo>
                <a:cubicBezTo>
                  <a:pt x="4371327" y="1700920"/>
                  <a:pt x="4373418" y="1703007"/>
                  <a:pt x="4376271" y="1703196"/>
                </a:cubicBezTo>
                <a:cubicBezTo>
                  <a:pt x="4379123" y="1703386"/>
                  <a:pt x="4382165" y="1704145"/>
                  <a:pt x="4381785" y="1703386"/>
                </a:cubicBezTo>
                <a:lnTo>
                  <a:pt x="4381215" y="1703007"/>
                </a:lnTo>
                <a:cubicBezTo>
                  <a:pt x="4380055" y="1701816"/>
                  <a:pt x="4378495" y="1701078"/>
                  <a:pt x="4376841" y="1700920"/>
                </a:cubicBezTo>
                <a:cubicBezTo>
                  <a:pt x="4374749" y="1700920"/>
                  <a:pt x="4372467" y="1700920"/>
                  <a:pt x="4371897" y="1700920"/>
                </a:cubicBezTo>
                <a:close/>
                <a:moveTo>
                  <a:pt x="743323" y="1700920"/>
                </a:moveTo>
                <a:lnTo>
                  <a:pt x="744654" y="1702248"/>
                </a:lnTo>
                <a:cubicBezTo>
                  <a:pt x="737409" y="1702144"/>
                  <a:pt x="731450" y="1707919"/>
                  <a:pt x="731345" y="1715145"/>
                </a:cubicBezTo>
                <a:cubicBezTo>
                  <a:pt x="731243" y="1722371"/>
                  <a:pt x="737031" y="1728316"/>
                  <a:pt x="744276" y="1728420"/>
                </a:cubicBezTo>
                <a:cubicBezTo>
                  <a:pt x="751523" y="1728522"/>
                  <a:pt x="757480" y="1722749"/>
                  <a:pt x="757585" y="1715523"/>
                </a:cubicBezTo>
                <a:cubicBezTo>
                  <a:pt x="757587" y="1715396"/>
                  <a:pt x="757587" y="1715270"/>
                  <a:pt x="757585" y="1715145"/>
                </a:cubicBezTo>
                <a:cubicBezTo>
                  <a:pt x="758245" y="1707947"/>
                  <a:pt x="752930" y="1701578"/>
                  <a:pt x="745713" y="1700920"/>
                </a:cubicBezTo>
                <a:cubicBezTo>
                  <a:pt x="744919" y="1700848"/>
                  <a:pt x="744118" y="1700848"/>
                  <a:pt x="743323" y="1700920"/>
                </a:cubicBezTo>
                <a:close/>
                <a:moveTo>
                  <a:pt x="712898" y="1700920"/>
                </a:moveTo>
                <a:cubicBezTo>
                  <a:pt x="706908" y="1700446"/>
                  <a:pt x="702012" y="1700920"/>
                  <a:pt x="698446" y="1702651"/>
                </a:cubicBezTo>
                <a:lnTo>
                  <a:pt x="692282" y="1711491"/>
                </a:lnTo>
                <a:lnTo>
                  <a:pt x="691981" y="1711352"/>
                </a:lnTo>
                <a:lnTo>
                  <a:pt x="691981" y="1711921"/>
                </a:lnTo>
                <a:lnTo>
                  <a:pt x="692282" y="1711491"/>
                </a:lnTo>
                <a:lnTo>
                  <a:pt x="700200" y="1715140"/>
                </a:lnTo>
                <a:cubicBezTo>
                  <a:pt x="711449" y="1719532"/>
                  <a:pt x="728207" y="1724297"/>
                  <a:pt x="718223" y="1716473"/>
                </a:cubicBezTo>
                <a:cubicBezTo>
                  <a:pt x="712138" y="1716473"/>
                  <a:pt x="712518" y="1708317"/>
                  <a:pt x="712898" y="1700920"/>
                </a:cubicBezTo>
                <a:close/>
                <a:moveTo>
                  <a:pt x="3113439" y="1700541"/>
                </a:moveTo>
                <a:cubicBezTo>
                  <a:pt x="3108495" y="1722163"/>
                  <a:pt x="3129032" y="1701489"/>
                  <a:pt x="3113439" y="1700541"/>
                </a:cubicBezTo>
                <a:close/>
                <a:moveTo>
                  <a:pt x="157070" y="1699403"/>
                </a:moveTo>
                <a:cubicBezTo>
                  <a:pt x="156309" y="1702627"/>
                  <a:pt x="153647" y="1703955"/>
                  <a:pt x="154788" y="1708886"/>
                </a:cubicBezTo>
                <a:cubicBezTo>
                  <a:pt x="161443" y="1712680"/>
                  <a:pt x="161253" y="1698644"/>
                  <a:pt x="157070" y="1699403"/>
                </a:cubicBezTo>
                <a:close/>
                <a:moveTo>
                  <a:pt x="1359138" y="1698419"/>
                </a:moveTo>
                <a:cubicBezTo>
                  <a:pt x="1357792" y="1699309"/>
                  <a:pt x="1357863" y="1701679"/>
                  <a:pt x="1361143" y="1706421"/>
                </a:cubicBezTo>
                <a:cubicBezTo>
                  <a:pt x="1379969" y="1706421"/>
                  <a:pt x="1363176" y="1695752"/>
                  <a:pt x="1359138" y="1698419"/>
                </a:cubicBezTo>
                <a:close/>
                <a:moveTo>
                  <a:pt x="3980744" y="1696558"/>
                </a:moveTo>
                <a:lnTo>
                  <a:pt x="3987970" y="1696558"/>
                </a:lnTo>
                <a:lnTo>
                  <a:pt x="3987970" y="1703576"/>
                </a:lnTo>
                <a:lnTo>
                  <a:pt x="3987970" y="1704903"/>
                </a:lnTo>
                <a:cubicBezTo>
                  <a:pt x="3981695" y="1706990"/>
                  <a:pt x="3979413" y="1703955"/>
                  <a:pt x="3980744" y="1696558"/>
                </a:cubicBezTo>
                <a:close/>
                <a:moveTo>
                  <a:pt x="1548828" y="1696558"/>
                </a:moveTo>
                <a:lnTo>
                  <a:pt x="1548828" y="1706990"/>
                </a:lnTo>
                <a:lnTo>
                  <a:pt x="1559286" y="1706990"/>
                </a:lnTo>
                <a:lnTo>
                  <a:pt x="1559286" y="1696558"/>
                </a:lnTo>
                <a:close/>
                <a:moveTo>
                  <a:pt x="3144054" y="1696368"/>
                </a:moveTo>
                <a:cubicBezTo>
                  <a:pt x="3144054" y="1704145"/>
                  <a:pt x="3131313" y="1701300"/>
                  <a:pt x="3123137" y="1701679"/>
                </a:cubicBezTo>
                <a:cubicBezTo>
                  <a:pt x="3123137" y="1713438"/>
                  <a:pt x="3127130" y="1718369"/>
                  <a:pt x="3132645" y="1719318"/>
                </a:cubicBezTo>
                <a:lnTo>
                  <a:pt x="3131313" y="1716852"/>
                </a:lnTo>
                <a:cubicBezTo>
                  <a:pt x="3130172" y="1714197"/>
                  <a:pt x="3129792" y="1711921"/>
                  <a:pt x="3130363" y="1711542"/>
                </a:cubicBezTo>
                <a:lnTo>
                  <a:pt x="3130363" y="1711352"/>
                </a:lnTo>
                <a:cubicBezTo>
                  <a:pt x="3131903" y="1711195"/>
                  <a:pt x="3133462" y="1711598"/>
                  <a:pt x="3134736" y="1712490"/>
                </a:cubicBezTo>
                <a:lnTo>
                  <a:pt x="3141772" y="1708697"/>
                </a:lnTo>
                <a:cubicBezTo>
                  <a:pt x="3141106" y="1707054"/>
                  <a:pt x="3141106" y="1705218"/>
                  <a:pt x="3141772" y="1703576"/>
                </a:cubicBezTo>
                <a:cubicBezTo>
                  <a:pt x="3142323" y="1701852"/>
                  <a:pt x="3143465" y="1700376"/>
                  <a:pt x="3145005" y="1699403"/>
                </a:cubicBezTo>
                <a:lnTo>
                  <a:pt x="3146336" y="1699403"/>
                </a:lnTo>
                <a:cubicBezTo>
                  <a:pt x="3145651" y="1698335"/>
                  <a:pt x="3144891" y="1697320"/>
                  <a:pt x="3144054" y="1696368"/>
                </a:cubicBezTo>
                <a:close/>
                <a:moveTo>
                  <a:pt x="2736357" y="1696179"/>
                </a:moveTo>
                <a:lnTo>
                  <a:pt x="2736809" y="1696360"/>
                </a:lnTo>
                <a:lnTo>
                  <a:pt x="2740482" y="1705736"/>
                </a:lnTo>
                <a:cubicBezTo>
                  <a:pt x="2740945" y="1714742"/>
                  <a:pt x="2734028" y="1722068"/>
                  <a:pt x="2741872" y="1727474"/>
                </a:cubicBezTo>
                <a:cubicBezTo>
                  <a:pt x="2749288" y="1721641"/>
                  <a:pt x="2754244" y="1707808"/>
                  <a:pt x="2747434" y="1700615"/>
                </a:cubicBezTo>
                <a:lnTo>
                  <a:pt x="2736809" y="1696360"/>
                </a:lnTo>
                <a:lnTo>
                  <a:pt x="2736738" y="1696179"/>
                </a:lnTo>
                <a:close/>
                <a:moveTo>
                  <a:pt x="2965877" y="1695989"/>
                </a:moveTo>
                <a:lnTo>
                  <a:pt x="2965306" y="1696937"/>
                </a:lnTo>
                <a:lnTo>
                  <a:pt x="2966686" y="1697541"/>
                </a:lnTo>
                <a:lnTo>
                  <a:pt x="2970821" y="1705472"/>
                </a:lnTo>
                <a:cubicBezTo>
                  <a:pt x="2970251" y="1703860"/>
                  <a:pt x="2970679" y="1701157"/>
                  <a:pt x="2970346" y="1699142"/>
                </a:cubicBezTo>
                <a:lnTo>
                  <a:pt x="2966686" y="1697541"/>
                </a:lnTo>
                <a:close/>
                <a:moveTo>
                  <a:pt x="2156379" y="1695799"/>
                </a:moveTo>
                <a:cubicBezTo>
                  <a:pt x="2157520" y="1705662"/>
                  <a:pt x="2150484" y="1707369"/>
                  <a:pt x="2151245" y="1716663"/>
                </a:cubicBezTo>
                <a:cubicBezTo>
                  <a:pt x="2160753" y="1714956"/>
                  <a:pt x="2173303" y="1715145"/>
                  <a:pt x="2171592" y="1701489"/>
                </a:cubicBezTo>
                <a:lnTo>
                  <a:pt x="2171972" y="1701110"/>
                </a:lnTo>
                <a:cubicBezTo>
                  <a:pt x="2166305" y="1701201"/>
                  <a:pt x="2160791" y="1699323"/>
                  <a:pt x="2156379" y="1695799"/>
                </a:cubicBezTo>
                <a:close/>
                <a:moveTo>
                  <a:pt x="4386026" y="1693455"/>
                </a:moveTo>
                <a:cubicBezTo>
                  <a:pt x="4385607" y="1693795"/>
                  <a:pt x="4385379" y="1694312"/>
                  <a:pt x="4385398" y="1694851"/>
                </a:cubicBezTo>
                <a:cubicBezTo>
                  <a:pt x="4385740" y="1695657"/>
                  <a:pt x="4386653" y="1696067"/>
                  <a:pt x="4387490" y="1695799"/>
                </a:cubicBezTo>
                <a:cubicBezTo>
                  <a:pt x="4388365" y="1695703"/>
                  <a:pt x="4389011" y="1694967"/>
                  <a:pt x="4389011" y="1694092"/>
                </a:cubicBezTo>
                <a:lnTo>
                  <a:pt x="4388441" y="1693713"/>
                </a:lnTo>
                <a:cubicBezTo>
                  <a:pt x="4387851" y="1692979"/>
                  <a:pt x="4386767" y="1692863"/>
                  <a:pt x="4386026" y="1693455"/>
                </a:cubicBezTo>
                <a:close/>
                <a:moveTo>
                  <a:pt x="3419021" y="1692954"/>
                </a:moveTo>
                <a:lnTo>
                  <a:pt x="3406851" y="1703955"/>
                </a:lnTo>
                <a:cubicBezTo>
                  <a:pt x="3406851" y="1704903"/>
                  <a:pt x="3406851" y="1705852"/>
                  <a:pt x="3406851" y="1706990"/>
                </a:cubicBezTo>
                <a:cubicBezTo>
                  <a:pt x="3406851" y="1708128"/>
                  <a:pt x="3408562" y="1705472"/>
                  <a:pt x="3409323" y="1706041"/>
                </a:cubicBezTo>
                <a:cubicBezTo>
                  <a:pt x="3410083" y="1706610"/>
                  <a:pt x="3409323" y="1710783"/>
                  <a:pt x="3409323" y="1712490"/>
                </a:cubicBezTo>
                <a:cubicBezTo>
                  <a:pt x="3409703" y="1712680"/>
                  <a:pt x="3406660" y="1714387"/>
                  <a:pt x="3407231" y="1716473"/>
                </a:cubicBezTo>
                <a:lnTo>
                  <a:pt x="3407802" y="1718369"/>
                </a:lnTo>
                <a:lnTo>
                  <a:pt x="3410844" y="1718369"/>
                </a:lnTo>
                <a:cubicBezTo>
                  <a:pt x="3412536" y="1721641"/>
                  <a:pt x="3412536" y="1725529"/>
                  <a:pt x="3410844" y="1728801"/>
                </a:cubicBezTo>
                <a:cubicBezTo>
                  <a:pt x="3412556" y="1731646"/>
                  <a:pt x="3415218" y="1735629"/>
                  <a:pt x="3412175" y="1738853"/>
                </a:cubicBezTo>
                <a:cubicBezTo>
                  <a:pt x="3413126" y="1738853"/>
                  <a:pt x="3413886" y="1738853"/>
                  <a:pt x="3414647" y="1740940"/>
                </a:cubicBezTo>
                <a:cubicBezTo>
                  <a:pt x="3415408" y="1743026"/>
                  <a:pt x="3414647" y="1742836"/>
                  <a:pt x="3413126" y="1743595"/>
                </a:cubicBezTo>
                <a:cubicBezTo>
                  <a:pt x="3417309" y="1750044"/>
                  <a:pt x="3415598" y="1759337"/>
                  <a:pt x="3418260" y="1765596"/>
                </a:cubicBezTo>
                <a:cubicBezTo>
                  <a:pt x="3418260" y="1766545"/>
                  <a:pt x="3417119" y="1767303"/>
                  <a:pt x="3418260" y="1768252"/>
                </a:cubicBezTo>
                <a:cubicBezTo>
                  <a:pt x="3421683" y="1772424"/>
                  <a:pt x="3420352" y="1775459"/>
                  <a:pt x="3423965" y="1778873"/>
                </a:cubicBezTo>
                <a:cubicBezTo>
                  <a:pt x="3423965" y="1759906"/>
                  <a:pt x="3419591" y="1740940"/>
                  <a:pt x="3420162" y="1723301"/>
                </a:cubicBezTo>
                <a:cubicBezTo>
                  <a:pt x="3421303" y="1725387"/>
                  <a:pt x="3420162" y="1729180"/>
                  <a:pt x="3422824" y="1730319"/>
                </a:cubicBezTo>
                <a:cubicBezTo>
                  <a:pt x="3422824" y="1727663"/>
                  <a:pt x="3423965" y="1725197"/>
                  <a:pt x="3422824" y="1722542"/>
                </a:cubicBezTo>
                <a:cubicBezTo>
                  <a:pt x="3421683" y="1719887"/>
                  <a:pt x="3422824" y="1720266"/>
                  <a:pt x="3422824" y="1719318"/>
                </a:cubicBezTo>
                <a:cubicBezTo>
                  <a:pt x="3421055" y="1710610"/>
                  <a:pt x="3419781" y="1701808"/>
                  <a:pt x="3419021" y="1692954"/>
                </a:cubicBezTo>
                <a:close/>
                <a:moveTo>
                  <a:pt x="675934" y="1692810"/>
                </a:moveTo>
                <a:cubicBezTo>
                  <a:pt x="676460" y="1695183"/>
                  <a:pt x="691078" y="1708839"/>
                  <a:pt x="681522" y="1695610"/>
                </a:cubicBezTo>
                <a:cubicBezTo>
                  <a:pt x="677149" y="1692481"/>
                  <a:pt x="675758" y="1692018"/>
                  <a:pt x="675934" y="1692810"/>
                </a:cubicBezTo>
                <a:close/>
                <a:moveTo>
                  <a:pt x="861937" y="1692154"/>
                </a:moveTo>
                <a:cubicBezTo>
                  <a:pt x="861161" y="1691947"/>
                  <a:pt x="860175" y="1692527"/>
                  <a:pt x="859129" y="1694661"/>
                </a:cubicBezTo>
                <a:cubicBezTo>
                  <a:pt x="864691" y="1700494"/>
                  <a:pt x="864263" y="1692777"/>
                  <a:pt x="861937" y="1692154"/>
                </a:cubicBezTo>
                <a:close/>
                <a:moveTo>
                  <a:pt x="592719" y="1691816"/>
                </a:moveTo>
                <a:cubicBezTo>
                  <a:pt x="593575" y="1698217"/>
                  <a:pt x="590152" y="1709206"/>
                  <a:pt x="595046" y="1712140"/>
                </a:cubicBezTo>
                <a:lnTo>
                  <a:pt x="603109" y="1711923"/>
                </a:lnTo>
                <a:lnTo>
                  <a:pt x="603178" y="1712680"/>
                </a:lnTo>
                <a:lnTo>
                  <a:pt x="603178" y="1711921"/>
                </a:lnTo>
                <a:lnTo>
                  <a:pt x="603109" y="1711923"/>
                </a:lnTo>
                <a:lnTo>
                  <a:pt x="601871" y="1698479"/>
                </a:lnTo>
                <a:cubicBezTo>
                  <a:pt x="600231" y="1694993"/>
                  <a:pt x="597283" y="1692765"/>
                  <a:pt x="592719" y="1691816"/>
                </a:cubicBezTo>
                <a:close/>
                <a:moveTo>
                  <a:pt x="357305" y="1691816"/>
                </a:moveTo>
                <a:cubicBezTo>
                  <a:pt x="352361" y="1713438"/>
                  <a:pt x="373088" y="1692954"/>
                  <a:pt x="357305" y="1691816"/>
                </a:cubicBezTo>
                <a:close/>
                <a:moveTo>
                  <a:pt x="3667556" y="1689730"/>
                </a:moveTo>
                <a:lnTo>
                  <a:pt x="3666795" y="1690678"/>
                </a:lnTo>
                <a:cubicBezTo>
                  <a:pt x="3666795" y="1698834"/>
                  <a:pt x="3666795" y="1709645"/>
                  <a:pt x="3677444" y="1706421"/>
                </a:cubicBezTo>
                <a:cubicBezTo>
                  <a:pt x="3678851" y="1699162"/>
                  <a:pt x="3674611" y="1691995"/>
                  <a:pt x="3667556" y="1689730"/>
                </a:cubicBezTo>
                <a:close/>
                <a:moveTo>
                  <a:pt x="3778227" y="1688213"/>
                </a:moveTo>
                <a:cubicBezTo>
                  <a:pt x="3778227" y="1691437"/>
                  <a:pt x="3778227" y="1694282"/>
                  <a:pt x="3772903" y="1693334"/>
                </a:cubicBezTo>
                <a:lnTo>
                  <a:pt x="3772903" y="1703955"/>
                </a:lnTo>
                <a:cubicBezTo>
                  <a:pt x="3785073" y="1713438"/>
                  <a:pt x="3787545" y="1688023"/>
                  <a:pt x="3777466" y="1689730"/>
                </a:cubicBezTo>
                <a:close/>
                <a:moveTo>
                  <a:pt x="1537609" y="1688023"/>
                </a:moveTo>
                <a:cubicBezTo>
                  <a:pt x="1524298" y="1685747"/>
                  <a:pt x="1516691" y="1693523"/>
                  <a:pt x="1499577" y="1695230"/>
                </a:cubicBezTo>
                <a:cubicBezTo>
                  <a:pt x="1499767" y="1715904"/>
                  <a:pt x="1521255" y="1703955"/>
                  <a:pt x="1532664" y="1711352"/>
                </a:cubicBezTo>
                <a:lnTo>
                  <a:pt x="1532855" y="1711921"/>
                </a:lnTo>
                <a:cubicBezTo>
                  <a:pt x="1532855" y="1702248"/>
                  <a:pt x="1537609" y="1697506"/>
                  <a:pt x="1537609" y="1688023"/>
                </a:cubicBezTo>
                <a:close/>
                <a:moveTo>
                  <a:pt x="159161" y="1688023"/>
                </a:moveTo>
                <a:cubicBezTo>
                  <a:pt x="157830" y="1690109"/>
                  <a:pt x="157830" y="1695230"/>
                  <a:pt x="157830" y="1694472"/>
                </a:cubicBezTo>
                <a:cubicBezTo>
                  <a:pt x="157830" y="1693713"/>
                  <a:pt x="159161" y="1691627"/>
                  <a:pt x="159161" y="1688023"/>
                </a:cubicBezTo>
                <a:close/>
                <a:moveTo>
                  <a:pt x="4404512" y="1687193"/>
                </a:moveTo>
                <a:cubicBezTo>
                  <a:pt x="4398352" y="1689398"/>
                  <a:pt x="4402275" y="1705472"/>
                  <a:pt x="4414112" y="1691247"/>
                </a:cubicBezTo>
                <a:cubicBezTo>
                  <a:pt x="4409738" y="1687264"/>
                  <a:pt x="4406565" y="1686458"/>
                  <a:pt x="4404512" y="1687193"/>
                </a:cubicBezTo>
                <a:close/>
                <a:moveTo>
                  <a:pt x="4180409" y="1686885"/>
                </a:moveTo>
                <a:lnTo>
                  <a:pt x="4180409" y="1697127"/>
                </a:lnTo>
                <a:lnTo>
                  <a:pt x="4190867" y="1697127"/>
                </a:lnTo>
                <a:lnTo>
                  <a:pt x="4190867" y="1686885"/>
                </a:lnTo>
                <a:close/>
                <a:moveTo>
                  <a:pt x="2915105" y="1686695"/>
                </a:moveTo>
                <a:cubicBezTo>
                  <a:pt x="2910161" y="1708507"/>
                  <a:pt x="2930698" y="1687833"/>
                  <a:pt x="2915105" y="1686695"/>
                </a:cubicBezTo>
                <a:close/>
                <a:moveTo>
                  <a:pt x="2414042" y="1686506"/>
                </a:moveTo>
                <a:cubicBezTo>
                  <a:pt x="2408527" y="1714197"/>
                  <a:pt x="2430015" y="1692765"/>
                  <a:pt x="2414042" y="1686506"/>
                </a:cubicBezTo>
                <a:close/>
                <a:moveTo>
                  <a:pt x="1868672" y="1685937"/>
                </a:moveTo>
                <a:cubicBezTo>
                  <a:pt x="1867911" y="1688023"/>
                  <a:pt x="1868101" y="1690299"/>
                  <a:pt x="1868291" y="1693713"/>
                </a:cubicBezTo>
                <a:lnTo>
                  <a:pt x="1868672" y="1693713"/>
                </a:lnTo>
                <a:cubicBezTo>
                  <a:pt x="1868672" y="1690868"/>
                  <a:pt x="1868672" y="1688213"/>
                  <a:pt x="1868672" y="1685937"/>
                </a:cubicBezTo>
                <a:close/>
                <a:moveTo>
                  <a:pt x="1485125" y="1684988"/>
                </a:moveTo>
                <a:cubicBezTo>
                  <a:pt x="1451277" y="1701300"/>
                  <a:pt x="1400315" y="1679678"/>
                  <a:pt x="1375595" y="1696937"/>
                </a:cubicBezTo>
                <a:cubicBezTo>
                  <a:pt x="1376215" y="1704240"/>
                  <a:pt x="1379617" y="1711028"/>
                  <a:pt x="1385103" y="1715904"/>
                </a:cubicBezTo>
                <a:cubicBezTo>
                  <a:pt x="1377557" y="1723784"/>
                  <a:pt x="1365285" y="1724763"/>
                  <a:pt x="1356579" y="1718180"/>
                </a:cubicBezTo>
                <a:cubicBezTo>
                  <a:pt x="1353537" y="1722921"/>
                  <a:pt x="1346311" y="1723680"/>
                  <a:pt x="1344790" y="1730129"/>
                </a:cubicBezTo>
                <a:cubicBezTo>
                  <a:pt x="1348593" y="1739422"/>
                  <a:pt x="1360953" y="1727853"/>
                  <a:pt x="1370841" y="1737336"/>
                </a:cubicBezTo>
                <a:cubicBezTo>
                  <a:pt x="1370841" y="1743216"/>
                  <a:pt x="1370841" y="1748906"/>
                  <a:pt x="1366087" y="1749285"/>
                </a:cubicBezTo>
                <a:cubicBezTo>
                  <a:pt x="1347071" y="1732784"/>
                  <a:pt x="1312083" y="1768252"/>
                  <a:pt x="1297060" y="1742078"/>
                </a:cubicBezTo>
                <a:cubicBezTo>
                  <a:pt x="1295200" y="1745740"/>
                  <a:pt x="1294101" y="1749740"/>
                  <a:pt x="1293827" y="1753837"/>
                </a:cubicBezTo>
                <a:cubicBezTo>
                  <a:pt x="1285270" y="1757630"/>
                  <a:pt x="1290214" y="1760855"/>
                  <a:pt x="1294968" y="1761424"/>
                </a:cubicBezTo>
                <a:cubicBezTo>
                  <a:pt x="1301434" y="1782856"/>
                  <a:pt x="1353537" y="1779252"/>
                  <a:pt x="1369130" y="1777924"/>
                </a:cubicBezTo>
                <a:cubicBezTo>
                  <a:pt x="1372992" y="1762325"/>
                  <a:pt x="1378538" y="1747191"/>
                  <a:pt x="1385673" y="1732784"/>
                </a:cubicBezTo>
                <a:cubicBezTo>
                  <a:pt x="1416945" y="1730833"/>
                  <a:pt x="1447516" y="1722711"/>
                  <a:pt x="1475617" y="1708886"/>
                </a:cubicBezTo>
                <a:cubicBezTo>
                  <a:pt x="1477329" y="1701679"/>
                  <a:pt x="1473145" y="1700162"/>
                  <a:pt x="1473145" y="1694661"/>
                </a:cubicBezTo>
                <a:cubicBezTo>
                  <a:pt x="1482273" y="1696558"/>
                  <a:pt x="1482463" y="1689540"/>
                  <a:pt x="1485125" y="1684988"/>
                </a:cubicBezTo>
                <a:close/>
                <a:moveTo>
                  <a:pt x="2787819" y="1684681"/>
                </a:moveTo>
                <a:cubicBezTo>
                  <a:pt x="2783469" y="1684894"/>
                  <a:pt x="2779523" y="1689256"/>
                  <a:pt x="2789031" y="1697127"/>
                </a:cubicBezTo>
                <a:cubicBezTo>
                  <a:pt x="2796923" y="1688403"/>
                  <a:pt x="2792169" y="1684467"/>
                  <a:pt x="2787819" y="1684681"/>
                </a:cubicBezTo>
                <a:close/>
                <a:moveTo>
                  <a:pt x="3733160" y="1684419"/>
                </a:moveTo>
                <a:lnTo>
                  <a:pt x="3732987" y="1684799"/>
                </a:lnTo>
                <a:lnTo>
                  <a:pt x="3732209" y="1684799"/>
                </a:lnTo>
                <a:lnTo>
                  <a:pt x="3732209" y="1686506"/>
                </a:lnTo>
                <a:lnTo>
                  <a:pt x="3732987" y="1684799"/>
                </a:lnTo>
                <a:lnTo>
                  <a:pt x="3733540" y="1684799"/>
                </a:lnTo>
                <a:close/>
                <a:moveTo>
                  <a:pt x="4474772" y="1683850"/>
                </a:moveTo>
                <a:lnTo>
                  <a:pt x="4469257" y="1687075"/>
                </a:lnTo>
                <a:lnTo>
                  <a:pt x="4463933" y="1690109"/>
                </a:lnTo>
                <a:lnTo>
                  <a:pt x="4472490" y="1691816"/>
                </a:lnTo>
                <a:lnTo>
                  <a:pt x="4481571" y="1691468"/>
                </a:lnTo>
                <a:lnTo>
                  <a:pt x="4481808" y="1691816"/>
                </a:lnTo>
                <a:lnTo>
                  <a:pt x="4482378" y="1691437"/>
                </a:lnTo>
                <a:lnTo>
                  <a:pt x="4481571" y="1691468"/>
                </a:lnTo>
                <a:lnTo>
                  <a:pt x="4478575" y="1687075"/>
                </a:lnTo>
                <a:close/>
                <a:moveTo>
                  <a:pt x="3741527" y="1683471"/>
                </a:moveTo>
                <a:lnTo>
                  <a:pt x="3741527" y="1693903"/>
                </a:lnTo>
                <a:lnTo>
                  <a:pt x="3752176" y="1693903"/>
                </a:lnTo>
                <a:lnTo>
                  <a:pt x="3752176" y="1683471"/>
                </a:lnTo>
                <a:close/>
                <a:moveTo>
                  <a:pt x="2176164" y="1682947"/>
                </a:moveTo>
                <a:cubicBezTo>
                  <a:pt x="2176619" y="1685320"/>
                  <a:pt x="2191273" y="1698976"/>
                  <a:pt x="2181860" y="1685747"/>
                </a:cubicBezTo>
                <a:cubicBezTo>
                  <a:pt x="2177439" y="1682618"/>
                  <a:pt x="2176013" y="1682155"/>
                  <a:pt x="2176164" y="1682947"/>
                </a:cubicBezTo>
                <a:close/>
                <a:moveTo>
                  <a:pt x="3737534" y="1682902"/>
                </a:moveTo>
                <a:lnTo>
                  <a:pt x="3737534" y="1689161"/>
                </a:lnTo>
                <a:lnTo>
                  <a:pt x="3738865" y="1689161"/>
                </a:lnTo>
                <a:lnTo>
                  <a:pt x="3740196" y="1689161"/>
                </a:lnTo>
                <a:lnTo>
                  <a:pt x="3738294" y="1683661"/>
                </a:lnTo>
                <a:close/>
                <a:moveTo>
                  <a:pt x="3623059" y="1682333"/>
                </a:moveTo>
                <a:lnTo>
                  <a:pt x="3627623" y="1685937"/>
                </a:lnTo>
                <a:cubicBezTo>
                  <a:pt x="3627699" y="1686631"/>
                  <a:pt x="3627699" y="1687329"/>
                  <a:pt x="3627623" y="1688023"/>
                </a:cubicBezTo>
                <a:lnTo>
                  <a:pt x="3623059" y="1688023"/>
                </a:lnTo>
                <a:lnTo>
                  <a:pt x="3623059" y="1685178"/>
                </a:lnTo>
                <a:close/>
                <a:moveTo>
                  <a:pt x="2549704" y="1681601"/>
                </a:moveTo>
                <a:cubicBezTo>
                  <a:pt x="2542885" y="1682606"/>
                  <a:pt x="2538927" y="1694519"/>
                  <a:pt x="2529087" y="1696937"/>
                </a:cubicBezTo>
                <a:cubicBezTo>
                  <a:pt x="2526177" y="1724010"/>
                  <a:pt x="2527774" y="1751375"/>
                  <a:pt x="2533840" y="1777924"/>
                </a:cubicBezTo>
                <a:cubicBezTo>
                  <a:pt x="2553997" y="1764079"/>
                  <a:pt x="2518247" y="1723870"/>
                  <a:pt x="2545820" y="1713628"/>
                </a:cubicBezTo>
                <a:cubicBezTo>
                  <a:pt x="2544489" y="1722163"/>
                  <a:pt x="2547912" y="1725956"/>
                  <a:pt x="2552856" y="1727853"/>
                </a:cubicBezTo>
                <a:cubicBezTo>
                  <a:pt x="2562364" y="1716852"/>
                  <a:pt x="2553997" y="1698265"/>
                  <a:pt x="2557800" y="1684988"/>
                </a:cubicBezTo>
                <a:cubicBezTo>
                  <a:pt x="2554568" y="1682143"/>
                  <a:pt x="2551977" y="1681266"/>
                  <a:pt x="2549704" y="1681601"/>
                </a:cubicBezTo>
                <a:close/>
                <a:moveTo>
                  <a:pt x="2861861" y="1680626"/>
                </a:moveTo>
                <a:lnTo>
                  <a:pt x="2860698" y="1683184"/>
                </a:lnTo>
                <a:lnTo>
                  <a:pt x="2835619" y="1706990"/>
                </a:lnTo>
                <a:cubicBezTo>
                  <a:pt x="2842665" y="1706444"/>
                  <a:pt x="2848978" y="1703367"/>
                  <a:pt x="2853653" y="1698670"/>
                </a:cubicBezTo>
                <a:lnTo>
                  <a:pt x="2860698" y="1683184"/>
                </a:lnTo>
                <a:lnTo>
                  <a:pt x="2863192" y="1680816"/>
                </a:lnTo>
                <a:close/>
                <a:moveTo>
                  <a:pt x="775650" y="1680626"/>
                </a:moveTo>
                <a:lnTo>
                  <a:pt x="775648" y="1680816"/>
                </a:lnTo>
                <a:lnTo>
                  <a:pt x="765857" y="1681456"/>
                </a:lnTo>
                <a:cubicBezTo>
                  <a:pt x="762815" y="1682096"/>
                  <a:pt x="760438" y="1683377"/>
                  <a:pt x="760057" y="1685937"/>
                </a:cubicBezTo>
                <a:cubicBezTo>
                  <a:pt x="763623" y="1688213"/>
                  <a:pt x="772857" y="1693796"/>
                  <a:pt x="775567" y="1689164"/>
                </a:cubicBezTo>
                <a:lnTo>
                  <a:pt x="775648" y="1680816"/>
                </a:lnTo>
                <a:lnTo>
                  <a:pt x="775650" y="1680816"/>
                </a:lnTo>
                <a:close/>
                <a:moveTo>
                  <a:pt x="342282" y="1680626"/>
                </a:moveTo>
                <a:cubicBezTo>
                  <a:pt x="336578" y="1708317"/>
                  <a:pt x="358065" y="1686695"/>
                  <a:pt x="342282" y="1680626"/>
                </a:cubicBezTo>
                <a:close/>
                <a:moveTo>
                  <a:pt x="2967018" y="1679678"/>
                </a:moveTo>
                <a:cubicBezTo>
                  <a:pt x="2961313" y="1707369"/>
                  <a:pt x="2982801" y="1685747"/>
                  <a:pt x="2967018" y="1679678"/>
                </a:cubicBezTo>
                <a:close/>
                <a:moveTo>
                  <a:pt x="3689044" y="1678540"/>
                </a:moveTo>
                <a:cubicBezTo>
                  <a:pt x="3688340" y="1678692"/>
                  <a:pt x="3687769" y="1679194"/>
                  <a:pt x="3687522" y="1679867"/>
                </a:cubicBezTo>
                <a:cubicBezTo>
                  <a:pt x="3687237" y="1680469"/>
                  <a:pt x="3687237" y="1681163"/>
                  <a:pt x="3687522" y="1681764"/>
                </a:cubicBezTo>
                <a:lnTo>
                  <a:pt x="3687522" y="1682902"/>
                </a:lnTo>
                <a:lnTo>
                  <a:pt x="3691135" y="1681574"/>
                </a:lnTo>
                <a:close/>
                <a:moveTo>
                  <a:pt x="4066505" y="1678350"/>
                </a:moveTo>
                <a:lnTo>
                  <a:pt x="4066505" y="1679298"/>
                </a:lnTo>
                <a:cubicBezTo>
                  <a:pt x="4070688" y="1679678"/>
                  <a:pt x="4071829" y="1683281"/>
                  <a:pt x="4071259" y="1687644"/>
                </a:cubicBezTo>
                <a:cubicBezTo>
                  <a:pt x="4064033" y="1689920"/>
                  <a:pt x="4066505" y="1682333"/>
                  <a:pt x="4066505" y="1678350"/>
                </a:cubicBezTo>
                <a:close/>
                <a:moveTo>
                  <a:pt x="2452216" y="1677710"/>
                </a:moveTo>
                <a:cubicBezTo>
                  <a:pt x="2448460" y="1677924"/>
                  <a:pt x="2445418" y="1687834"/>
                  <a:pt x="2454355" y="1706800"/>
                </a:cubicBezTo>
                <a:cubicBezTo>
                  <a:pt x="2460440" y="1686980"/>
                  <a:pt x="2455972" y="1677497"/>
                  <a:pt x="2452216" y="1677710"/>
                </a:cubicBezTo>
                <a:close/>
                <a:moveTo>
                  <a:pt x="3612410" y="1677022"/>
                </a:moveTo>
                <a:cubicBezTo>
                  <a:pt x="3613722" y="1675922"/>
                  <a:pt x="3615681" y="1676093"/>
                  <a:pt x="3616784" y="1677402"/>
                </a:cubicBezTo>
                <a:cubicBezTo>
                  <a:pt x="3617887" y="1678711"/>
                  <a:pt x="3617716" y="1680664"/>
                  <a:pt x="3616403" y="1681764"/>
                </a:cubicBezTo>
                <a:cubicBezTo>
                  <a:pt x="3615168" y="1682896"/>
                  <a:pt x="3613266" y="1682896"/>
                  <a:pt x="3612030" y="1681764"/>
                </a:cubicBezTo>
                <a:cubicBezTo>
                  <a:pt x="3611003" y="1680560"/>
                  <a:pt x="3611003" y="1678794"/>
                  <a:pt x="3612030" y="1677591"/>
                </a:cubicBezTo>
                <a:close/>
                <a:moveTo>
                  <a:pt x="645202" y="1676074"/>
                </a:moveTo>
                <a:lnTo>
                  <a:pt x="645202" y="1691816"/>
                </a:lnTo>
                <a:cubicBezTo>
                  <a:pt x="654520" y="1691816"/>
                  <a:pt x="657372" y="1686695"/>
                  <a:pt x="655661" y="1676074"/>
                </a:cubicBezTo>
                <a:close/>
                <a:moveTo>
                  <a:pt x="2122534" y="1676050"/>
                </a:moveTo>
                <a:cubicBezTo>
                  <a:pt x="2121093" y="1676027"/>
                  <a:pt x="2119869" y="1677354"/>
                  <a:pt x="2119298" y="1680626"/>
                </a:cubicBezTo>
                <a:lnTo>
                  <a:pt x="2118918" y="1681195"/>
                </a:lnTo>
                <a:cubicBezTo>
                  <a:pt x="2127665" y="1681195"/>
                  <a:pt x="2121961" y="1695610"/>
                  <a:pt x="2129567" y="1696748"/>
                </a:cubicBezTo>
                <a:cubicBezTo>
                  <a:pt x="2133133" y="1688355"/>
                  <a:pt x="2126857" y="1676121"/>
                  <a:pt x="2122534" y="1676050"/>
                </a:cubicBezTo>
                <a:close/>
                <a:moveTo>
                  <a:pt x="1559286" y="1675695"/>
                </a:moveTo>
                <a:cubicBezTo>
                  <a:pt x="1554152" y="1697506"/>
                  <a:pt x="1574879" y="1676833"/>
                  <a:pt x="1559286" y="1675695"/>
                </a:cubicBezTo>
                <a:close/>
                <a:moveTo>
                  <a:pt x="545560" y="1674936"/>
                </a:moveTo>
                <a:cubicBezTo>
                  <a:pt x="547747" y="1682523"/>
                  <a:pt x="545941" y="1686031"/>
                  <a:pt x="543849" y="1689208"/>
                </a:cubicBezTo>
                <a:lnTo>
                  <a:pt x="540547" y="1701055"/>
                </a:lnTo>
                <a:lnTo>
                  <a:pt x="540426" y="1701110"/>
                </a:lnTo>
                <a:lnTo>
                  <a:pt x="540426" y="1701489"/>
                </a:lnTo>
                <a:lnTo>
                  <a:pt x="540547" y="1701055"/>
                </a:lnTo>
                <a:lnTo>
                  <a:pt x="549438" y="1696994"/>
                </a:lnTo>
                <a:cubicBezTo>
                  <a:pt x="556221" y="1689588"/>
                  <a:pt x="555972" y="1674794"/>
                  <a:pt x="545560" y="1674936"/>
                </a:cubicBezTo>
                <a:close/>
                <a:moveTo>
                  <a:pt x="194911" y="1674936"/>
                </a:moveTo>
                <a:cubicBezTo>
                  <a:pt x="187664" y="1674936"/>
                  <a:pt x="181790" y="1680795"/>
                  <a:pt x="181790" y="1688023"/>
                </a:cubicBezTo>
                <a:cubicBezTo>
                  <a:pt x="181790" y="1695251"/>
                  <a:pt x="187664" y="1701110"/>
                  <a:pt x="194911" y="1701110"/>
                </a:cubicBezTo>
                <a:cubicBezTo>
                  <a:pt x="202158" y="1701110"/>
                  <a:pt x="208032" y="1695251"/>
                  <a:pt x="208032" y="1688023"/>
                </a:cubicBezTo>
                <a:cubicBezTo>
                  <a:pt x="208032" y="1680795"/>
                  <a:pt x="202158" y="1674936"/>
                  <a:pt x="194911" y="1674936"/>
                </a:cubicBezTo>
                <a:close/>
                <a:moveTo>
                  <a:pt x="3578182" y="1671902"/>
                </a:moveTo>
                <a:lnTo>
                  <a:pt x="3576828" y="1675955"/>
                </a:lnTo>
                <a:lnTo>
                  <a:pt x="3574379" y="1679109"/>
                </a:lnTo>
                <a:lnTo>
                  <a:pt x="3574914" y="1679332"/>
                </a:lnTo>
                <a:lnTo>
                  <a:pt x="3572287" y="1683661"/>
                </a:lnTo>
                <a:lnTo>
                  <a:pt x="3569435" y="1685937"/>
                </a:lnTo>
                <a:lnTo>
                  <a:pt x="3568294" y="1684799"/>
                </a:lnTo>
                <a:lnTo>
                  <a:pt x="3568294" y="1690109"/>
                </a:lnTo>
                <a:cubicBezTo>
                  <a:pt x="3570956" y="1692004"/>
                  <a:pt x="3573751" y="1693715"/>
                  <a:pt x="3576661" y="1695230"/>
                </a:cubicBezTo>
                <a:cubicBezTo>
                  <a:pt x="3578486" y="1694451"/>
                  <a:pt x="3580540" y="1694451"/>
                  <a:pt x="3582365" y="1695230"/>
                </a:cubicBezTo>
                <a:lnTo>
                  <a:pt x="3585788" y="1696368"/>
                </a:lnTo>
                <a:lnTo>
                  <a:pt x="3582175" y="1699403"/>
                </a:lnTo>
                <a:lnTo>
                  <a:pt x="3586169" y="1700920"/>
                </a:lnTo>
                <a:lnTo>
                  <a:pt x="3589782" y="1708886"/>
                </a:lnTo>
                <a:lnTo>
                  <a:pt x="3591113" y="1711921"/>
                </a:lnTo>
                <a:cubicBezTo>
                  <a:pt x="3591113" y="1711921"/>
                  <a:pt x="3591873" y="1709076"/>
                  <a:pt x="3592063" y="1709076"/>
                </a:cubicBezTo>
                <a:lnTo>
                  <a:pt x="3593965" y="1709076"/>
                </a:lnTo>
                <a:cubicBezTo>
                  <a:pt x="3594536" y="1709529"/>
                  <a:pt x="3594650" y="1710364"/>
                  <a:pt x="3594193" y="1710940"/>
                </a:cubicBezTo>
                <a:cubicBezTo>
                  <a:pt x="3594117" y="1711024"/>
                  <a:pt x="3594041" y="1711098"/>
                  <a:pt x="3593965" y="1711162"/>
                </a:cubicBezTo>
                <a:cubicBezTo>
                  <a:pt x="3593566" y="1711447"/>
                  <a:pt x="3593033" y="1711447"/>
                  <a:pt x="3592634" y="1711162"/>
                </a:cubicBezTo>
                <a:lnTo>
                  <a:pt x="3593965" y="1714197"/>
                </a:lnTo>
                <a:lnTo>
                  <a:pt x="3586359" y="1709455"/>
                </a:lnTo>
                <a:lnTo>
                  <a:pt x="3581225" y="1713628"/>
                </a:lnTo>
                <a:lnTo>
                  <a:pt x="3581225" y="1707938"/>
                </a:lnTo>
                <a:cubicBezTo>
                  <a:pt x="3580958" y="1707469"/>
                  <a:pt x="3580958" y="1706891"/>
                  <a:pt x="3581225" y="1706421"/>
                </a:cubicBezTo>
                <a:lnTo>
                  <a:pt x="3574759" y="1702438"/>
                </a:lnTo>
                <a:lnTo>
                  <a:pt x="3566392" y="1705093"/>
                </a:lnTo>
                <a:lnTo>
                  <a:pt x="3560498" y="1706990"/>
                </a:lnTo>
                <a:cubicBezTo>
                  <a:pt x="3560498" y="1705283"/>
                  <a:pt x="3560498" y="1703386"/>
                  <a:pt x="3560498" y="1702248"/>
                </a:cubicBezTo>
                <a:cubicBezTo>
                  <a:pt x="3560498" y="1701110"/>
                  <a:pt x="3557265" y="1696558"/>
                  <a:pt x="3560498" y="1696558"/>
                </a:cubicBezTo>
                <a:cubicBezTo>
                  <a:pt x="3558197" y="1690398"/>
                  <a:pt x="3556409" y="1684052"/>
                  <a:pt x="3555173" y="1677591"/>
                </a:cubicBezTo>
                <a:lnTo>
                  <a:pt x="3560688" y="1677591"/>
                </a:lnTo>
                <a:lnTo>
                  <a:pt x="3568104" y="1677591"/>
                </a:lnTo>
                <a:lnTo>
                  <a:pt x="3568104" y="1680247"/>
                </a:lnTo>
                <a:close/>
                <a:moveTo>
                  <a:pt x="2108650" y="1670763"/>
                </a:moveTo>
                <a:cubicBezTo>
                  <a:pt x="2103516" y="1692385"/>
                  <a:pt x="2124243" y="1670763"/>
                  <a:pt x="2108650" y="1670763"/>
                </a:cubicBezTo>
                <a:close/>
                <a:moveTo>
                  <a:pt x="1508705" y="1670763"/>
                </a:moveTo>
                <a:cubicBezTo>
                  <a:pt x="1503570" y="1692385"/>
                  <a:pt x="1524298" y="1670763"/>
                  <a:pt x="1508705" y="1670763"/>
                </a:cubicBezTo>
                <a:close/>
                <a:moveTo>
                  <a:pt x="1125158" y="1670574"/>
                </a:moveTo>
                <a:cubicBezTo>
                  <a:pt x="1120214" y="1692196"/>
                  <a:pt x="1140941" y="1670574"/>
                  <a:pt x="1125158" y="1670574"/>
                </a:cubicBezTo>
                <a:close/>
                <a:moveTo>
                  <a:pt x="430135" y="1670194"/>
                </a:moveTo>
                <a:cubicBezTo>
                  <a:pt x="413211" y="1686506"/>
                  <a:pt x="449151" y="1678919"/>
                  <a:pt x="430135" y="1670194"/>
                </a:cubicBezTo>
                <a:close/>
                <a:moveTo>
                  <a:pt x="2663147" y="1670005"/>
                </a:moveTo>
                <a:cubicBezTo>
                  <a:pt x="2646033" y="1686316"/>
                  <a:pt x="2682163" y="1678729"/>
                  <a:pt x="2663147" y="1670005"/>
                </a:cubicBezTo>
                <a:close/>
                <a:moveTo>
                  <a:pt x="2600395" y="1669815"/>
                </a:moveTo>
                <a:cubicBezTo>
                  <a:pt x="2586134" y="1667729"/>
                  <a:pt x="2570731" y="1688023"/>
                  <a:pt x="2584802" y="1696179"/>
                </a:cubicBezTo>
                <a:lnTo>
                  <a:pt x="2584802" y="1695799"/>
                </a:lnTo>
                <a:cubicBezTo>
                  <a:pt x="2586324" y="1683661"/>
                  <a:pt x="2602868" y="1686126"/>
                  <a:pt x="2600395" y="1669815"/>
                </a:cubicBezTo>
                <a:close/>
                <a:moveTo>
                  <a:pt x="450672" y="1669625"/>
                </a:moveTo>
                <a:cubicBezTo>
                  <a:pt x="433368" y="1677212"/>
                  <a:pt x="471209" y="1682523"/>
                  <a:pt x="450672" y="1669625"/>
                </a:cubicBezTo>
                <a:close/>
                <a:moveTo>
                  <a:pt x="3001130" y="1669226"/>
                </a:moveTo>
                <a:cubicBezTo>
                  <a:pt x="2995435" y="1674320"/>
                  <a:pt x="2997253" y="1691389"/>
                  <a:pt x="3004098" y="1690109"/>
                </a:cubicBezTo>
                <a:cubicBezTo>
                  <a:pt x="3001817" y="1681195"/>
                  <a:pt x="3008852" y="1679488"/>
                  <a:pt x="3008282" y="1670194"/>
                </a:cubicBezTo>
                <a:lnTo>
                  <a:pt x="3009423" y="1669246"/>
                </a:lnTo>
                <a:cubicBezTo>
                  <a:pt x="3005763" y="1667160"/>
                  <a:pt x="3003029" y="1667527"/>
                  <a:pt x="3001130" y="1669226"/>
                </a:cubicBezTo>
                <a:close/>
                <a:moveTo>
                  <a:pt x="4103395" y="1669056"/>
                </a:moveTo>
                <a:cubicBezTo>
                  <a:pt x="4118988" y="1670194"/>
                  <a:pt x="4098451" y="1690489"/>
                  <a:pt x="4103395" y="1669056"/>
                </a:cubicBezTo>
                <a:close/>
                <a:moveTo>
                  <a:pt x="3766628" y="1668867"/>
                </a:moveTo>
                <a:lnTo>
                  <a:pt x="3765275" y="1671901"/>
                </a:lnTo>
                <a:lnTo>
                  <a:pt x="3765106" y="1672091"/>
                </a:lnTo>
                <a:lnTo>
                  <a:pt x="3765106" y="1672281"/>
                </a:lnTo>
                <a:lnTo>
                  <a:pt x="3765275" y="1671901"/>
                </a:lnTo>
                <a:lnTo>
                  <a:pt x="3766628" y="1670384"/>
                </a:lnTo>
                <a:close/>
                <a:moveTo>
                  <a:pt x="4287467" y="1668108"/>
                </a:moveTo>
                <a:cubicBezTo>
                  <a:pt x="4288494" y="1671186"/>
                  <a:pt x="4288494" y="1674513"/>
                  <a:pt x="4287467" y="1677591"/>
                </a:cubicBezTo>
                <a:cubicBezTo>
                  <a:pt x="4285204" y="1677243"/>
                  <a:pt x="4282885" y="1677243"/>
                  <a:pt x="4280622" y="1677591"/>
                </a:cubicBezTo>
                <a:cubicBezTo>
                  <a:pt x="4279671" y="1677591"/>
                  <a:pt x="4280622" y="1679488"/>
                  <a:pt x="4284235" y="1681385"/>
                </a:cubicBezTo>
                <a:lnTo>
                  <a:pt x="4285186" y="1681385"/>
                </a:lnTo>
                <a:cubicBezTo>
                  <a:pt x="4284178" y="1682834"/>
                  <a:pt x="4283303" y="1684357"/>
                  <a:pt x="4282523" y="1685937"/>
                </a:cubicBezTo>
                <a:lnTo>
                  <a:pt x="4281382" y="1682523"/>
                </a:lnTo>
                <a:lnTo>
                  <a:pt x="4280051" y="1685368"/>
                </a:lnTo>
                <a:lnTo>
                  <a:pt x="4279671" y="1688971"/>
                </a:lnTo>
                <a:lnTo>
                  <a:pt x="4282333" y="1690299"/>
                </a:lnTo>
                <a:cubicBezTo>
                  <a:pt x="4282238" y="1691562"/>
                  <a:pt x="4282238" y="1692829"/>
                  <a:pt x="4282333" y="1694092"/>
                </a:cubicBezTo>
                <a:cubicBezTo>
                  <a:pt x="4292602" y="1692575"/>
                  <a:pt x="4292602" y="1701300"/>
                  <a:pt x="4297926" y="1704524"/>
                </a:cubicBezTo>
                <a:cubicBezTo>
                  <a:pt x="4297926" y="1689920"/>
                  <a:pt x="4302490" y="1668867"/>
                  <a:pt x="4287467" y="1668108"/>
                </a:cubicBezTo>
                <a:close/>
                <a:moveTo>
                  <a:pt x="4282143" y="1667919"/>
                </a:moveTo>
                <a:cubicBezTo>
                  <a:pt x="4281154" y="1667972"/>
                  <a:pt x="4280374" y="1668819"/>
                  <a:pt x="4280432" y="1669815"/>
                </a:cubicBezTo>
                <a:cubicBezTo>
                  <a:pt x="4280488" y="1670811"/>
                  <a:pt x="4281344" y="1671575"/>
                  <a:pt x="4282333" y="1671522"/>
                </a:cubicBezTo>
                <a:lnTo>
                  <a:pt x="4281192" y="1670005"/>
                </a:lnTo>
                <a:cubicBezTo>
                  <a:pt x="4281458" y="1670885"/>
                  <a:pt x="4282390" y="1671389"/>
                  <a:pt x="4283284" y="1671143"/>
                </a:cubicBezTo>
                <a:cubicBezTo>
                  <a:pt x="4284083" y="1670794"/>
                  <a:pt x="4284501" y="1669893"/>
                  <a:pt x="4284235" y="1669056"/>
                </a:cubicBezTo>
                <a:cubicBezTo>
                  <a:pt x="4283968" y="1668176"/>
                  <a:pt x="4283037" y="1667672"/>
                  <a:pt x="4282143" y="1667919"/>
                </a:cubicBezTo>
                <a:close/>
                <a:moveTo>
                  <a:pt x="750930" y="1666401"/>
                </a:moveTo>
                <a:cubicBezTo>
                  <a:pt x="733815" y="1682523"/>
                  <a:pt x="769945" y="1675126"/>
                  <a:pt x="750930" y="1666401"/>
                </a:cubicBezTo>
                <a:close/>
                <a:moveTo>
                  <a:pt x="3539390" y="1666022"/>
                </a:moveTo>
                <a:lnTo>
                  <a:pt x="3546236" y="1666022"/>
                </a:lnTo>
                <a:cubicBezTo>
                  <a:pt x="3546236" y="1666022"/>
                  <a:pt x="3544715" y="1675505"/>
                  <a:pt x="3546236" y="1673419"/>
                </a:cubicBezTo>
                <a:cubicBezTo>
                  <a:pt x="3546236" y="1674557"/>
                  <a:pt x="3544905" y="1677402"/>
                  <a:pt x="3543954" y="1677212"/>
                </a:cubicBezTo>
                <a:cubicBezTo>
                  <a:pt x="3543003" y="1677022"/>
                  <a:pt x="3543954" y="1672850"/>
                  <a:pt x="3541672" y="1672470"/>
                </a:cubicBezTo>
                <a:cubicBezTo>
                  <a:pt x="3542471" y="1673542"/>
                  <a:pt x="3542471" y="1675002"/>
                  <a:pt x="3541672" y="1676074"/>
                </a:cubicBezTo>
                <a:cubicBezTo>
                  <a:pt x="3540341" y="1673798"/>
                  <a:pt x="3540341" y="1676074"/>
                  <a:pt x="3539390" y="1676074"/>
                </a:cubicBezTo>
                <a:cubicBezTo>
                  <a:pt x="3538439" y="1676074"/>
                  <a:pt x="3539390" y="1669056"/>
                  <a:pt x="3539390" y="1671522"/>
                </a:cubicBezTo>
                <a:close/>
                <a:moveTo>
                  <a:pt x="1810293" y="1665453"/>
                </a:moveTo>
                <a:cubicBezTo>
                  <a:pt x="1805349" y="1687075"/>
                  <a:pt x="1826077" y="1665453"/>
                  <a:pt x="1810293" y="1665453"/>
                </a:cubicBezTo>
                <a:close/>
                <a:moveTo>
                  <a:pt x="3367869" y="1665074"/>
                </a:moveTo>
                <a:cubicBezTo>
                  <a:pt x="3367869" y="1666970"/>
                  <a:pt x="3367869" y="1668488"/>
                  <a:pt x="3367869" y="1670005"/>
                </a:cubicBezTo>
                <a:lnTo>
                  <a:pt x="3370721" y="1666211"/>
                </a:lnTo>
                <a:cubicBezTo>
                  <a:pt x="3370208" y="1665762"/>
                  <a:pt x="3369618" y="1665379"/>
                  <a:pt x="3369009" y="1665074"/>
                </a:cubicBezTo>
                <a:close/>
                <a:moveTo>
                  <a:pt x="1763325" y="1664884"/>
                </a:moveTo>
                <a:lnTo>
                  <a:pt x="1763325" y="1675315"/>
                </a:lnTo>
                <a:lnTo>
                  <a:pt x="1773783" y="1675315"/>
                </a:lnTo>
                <a:lnTo>
                  <a:pt x="1773783" y="1664884"/>
                </a:lnTo>
                <a:close/>
                <a:moveTo>
                  <a:pt x="3559927" y="1662987"/>
                </a:moveTo>
                <a:lnTo>
                  <a:pt x="3562019" y="1665453"/>
                </a:lnTo>
                <a:cubicBezTo>
                  <a:pt x="3564757" y="1667615"/>
                  <a:pt x="3568047" y="1668933"/>
                  <a:pt x="3571527" y="1669246"/>
                </a:cubicBezTo>
                <a:lnTo>
                  <a:pt x="3578943" y="1670194"/>
                </a:lnTo>
                <a:lnTo>
                  <a:pt x="3576661" y="1671902"/>
                </a:lnTo>
                <a:cubicBezTo>
                  <a:pt x="3573942" y="1673220"/>
                  <a:pt x="3570937" y="1673868"/>
                  <a:pt x="3567914" y="1673798"/>
                </a:cubicBezTo>
                <a:lnTo>
                  <a:pt x="3561258" y="1673798"/>
                </a:lnTo>
                <a:lnTo>
                  <a:pt x="3561258" y="1670763"/>
                </a:lnTo>
                <a:lnTo>
                  <a:pt x="3561258" y="1667729"/>
                </a:lnTo>
                <a:lnTo>
                  <a:pt x="3555934" y="1667729"/>
                </a:lnTo>
                <a:lnTo>
                  <a:pt x="3552891" y="1669056"/>
                </a:lnTo>
                <a:lnTo>
                  <a:pt x="3551750" y="1665453"/>
                </a:lnTo>
                <a:lnTo>
                  <a:pt x="3553272" y="1665453"/>
                </a:lnTo>
                <a:close/>
                <a:moveTo>
                  <a:pt x="4515466" y="1662229"/>
                </a:moveTo>
                <a:lnTo>
                  <a:pt x="4512613" y="1667729"/>
                </a:lnTo>
                <a:lnTo>
                  <a:pt x="4515466" y="1669056"/>
                </a:lnTo>
                <a:lnTo>
                  <a:pt x="4518128" y="1670384"/>
                </a:lnTo>
                <a:close/>
                <a:moveTo>
                  <a:pt x="1873705" y="1662167"/>
                </a:moveTo>
                <a:cubicBezTo>
                  <a:pt x="1874187" y="1664469"/>
                  <a:pt x="1888734" y="1678161"/>
                  <a:pt x="1879320" y="1665074"/>
                </a:cubicBezTo>
                <a:cubicBezTo>
                  <a:pt x="1874947" y="1661897"/>
                  <a:pt x="1873545" y="1661399"/>
                  <a:pt x="1873705" y="1662167"/>
                </a:cubicBezTo>
                <a:close/>
                <a:moveTo>
                  <a:pt x="3835655" y="1662039"/>
                </a:moveTo>
                <a:cubicBezTo>
                  <a:pt x="3818350" y="1669815"/>
                  <a:pt x="3856191" y="1675126"/>
                  <a:pt x="3835655" y="1662039"/>
                </a:cubicBezTo>
                <a:close/>
                <a:moveTo>
                  <a:pt x="3536346" y="1661574"/>
                </a:moveTo>
                <a:lnTo>
                  <a:pt x="3536419" y="1661731"/>
                </a:lnTo>
                <a:cubicBezTo>
                  <a:pt x="3536776" y="1663367"/>
                  <a:pt x="3537299" y="1664979"/>
                  <a:pt x="3539390" y="1665832"/>
                </a:cubicBezTo>
                <a:lnTo>
                  <a:pt x="3539390" y="1666022"/>
                </a:lnTo>
                <a:lnTo>
                  <a:pt x="3539200" y="1666022"/>
                </a:lnTo>
                <a:lnTo>
                  <a:pt x="3535207" y="1662418"/>
                </a:lnTo>
                <a:close/>
                <a:moveTo>
                  <a:pt x="1423324" y="1661280"/>
                </a:moveTo>
                <a:lnTo>
                  <a:pt x="1424235" y="1662915"/>
                </a:lnTo>
                <a:lnTo>
                  <a:pt x="1423943" y="1669270"/>
                </a:lnTo>
                <a:cubicBezTo>
                  <a:pt x="1424228" y="1671427"/>
                  <a:pt x="1425416" y="1672755"/>
                  <a:pt x="1429029" y="1671522"/>
                </a:cubicBezTo>
                <a:lnTo>
                  <a:pt x="1424235" y="1662915"/>
                </a:lnTo>
                <a:lnTo>
                  <a:pt x="1424275" y="1662039"/>
                </a:lnTo>
                <a:close/>
                <a:moveTo>
                  <a:pt x="475464" y="1660664"/>
                </a:moveTo>
                <a:cubicBezTo>
                  <a:pt x="471447" y="1659810"/>
                  <a:pt x="468166" y="1665548"/>
                  <a:pt x="477674" y="1680436"/>
                </a:cubicBezTo>
                <a:cubicBezTo>
                  <a:pt x="484235" y="1668962"/>
                  <a:pt x="479481" y="1661517"/>
                  <a:pt x="475464" y="1660664"/>
                </a:cubicBezTo>
                <a:close/>
                <a:moveTo>
                  <a:pt x="2047229" y="1660522"/>
                </a:moveTo>
                <a:cubicBezTo>
                  <a:pt x="2041524" y="1688213"/>
                  <a:pt x="2063012" y="1666591"/>
                  <a:pt x="2047229" y="1660522"/>
                </a:cubicBezTo>
                <a:close/>
                <a:moveTo>
                  <a:pt x="231231" y="1659763"/>
                </a:moveTo>
                <a:cubicBezTo>
                  <a:pt x="230322" y="1666828"/>
                  <a:pt x="234791" y="1673474"/>
                  <a:pt x="241689" y="1675315"/>
                </a:cubicBezTo>
                <a:cubicBezTo>
                  <a:pt x="242522" y="1668503"/>
                  <a:pt x="238487" y="1662029"/>
                  <a:pt x="231991" y="1659763"/>
                </a:cubicBezTo>
                <a:close/>
                <a:moveTo>
                  <a:pt x="788390" y="1659573"/>
                </a:moveTo>
                <a:cubicBezTo>
                  <a:pt x="795997" y="1680816"/>
                  <a:pt x="799800" y="1706990"/>
                  <a:pt x="823569" y="1713628"/>
                </a:cubicBezTo>
                <a:lnTo>
                  <a:pt x="824140" y="1714387"/>
                </a:lnTo>
                <a:cubicBezTo>
                  <a:pt x="818994" y="1692518"/>
                  <a:pt x="806349" y="1673129"/>
                  <a:pt x="788390" y="1659573"/>
                </a:cubicBezTo>
                <a:close/>
                <a:moveTo>
                  <a:pt x="2070999" y="1657677"/>
                </a:moveTo>
                <a:cubicBezTo>
                  <a:pt x="2070162" y="1666540"/>
                  <a:pt x="2074060" y="1675188"/>
                  <a:pt x="2081267" y="1680436"/>
                </a:cubicBezTo>
                <a:cubicBezTo>
                  <a:pt x="2079175" y="1690299"/>
                  <a:pt x="2079936" y="1702058"/>
                  <a:pt x="2083169" y="1702627"/>
                </a:cubicBezTo>
                <a:cubicBezTo>
                  <a:pt x="2088113" y="1694661"/>
                  <a:pt x="2094958" y="1689730"/>
                  <a:pt x="2097050" y="1683661"/>
                </a:cubicBezTo>
                <a:lnTo>
                  <a:pt x="2101405" y="1680262"/>
                </a:lnTo>
                <a:lnTo>
                  <a:pt x="2101804" y="1681385"/>
                </a:lnTo>
                <a:lnTo>
                  <a:pt x="2101424" y="1680247"/>
                </a:lnTo>
                <a:lnTo>
                  <a:pt x="2101405" y="1680262"/>
                </a:lnTo>
                <a:lnTo>
                  <a:pt x="2093390" y="1657724"/>
                </a:lnTo>
                <a:cubicBezTo>
                  <a:pt x="2087495" y="1653646"/>
                  <a:pt x="2079271" y="1653504"/>
                  <a:pt x="2070999" y="1657677"/>
                </a:cubicBezTo>
                <a:close/>
                <a:moveTo>
                  <a:pt x="4476103" y="1656918"/>
                </a:moveTo>
                <a:cubicBezTo>
                  <a:pt x="4476369" y="1658940"/>
                  <a:pt x="4475818" y="1660984"/>
                  <a:pt x="4474582" y="1662608"/>
                </a:cubicBezTo>
                <a:cubicBezTo>
                  <a:pt x="4474468" y="1663171"/>
                  <a:pt x="4474468" y="1663752"/>
                  <a:pt x="4474582" y="1664315"/>
                </a:cubicBezTo>
                <a:lnTo>
                  <a:pt x="4482378" y="1687644"/>
                </a:lnTo>
                <a:lnTo>
                  <a:pt x="4486562" y="1679109"/>
                </a:lnTo>
                <a:lnTo>
                  <a:pt x="4491506" y="1671143"/>
                </a:lnTo>
                <a:lnTo>
                  <a:pt x="4480476" y="1665643"/>
                </a:lnTo>
                <a:cubicBezTo>
                  <a:pt x="4482949" y="1664315"/>
                  <a:pt x="4483709" y="1661091"/>
                  <a:pt x="4483329" y="1656918"/>
                </a:cubicBezTo>
                <a:close/>
                <a:moveTo>
                  <a:pt x="3848015" y="1656918"/>
                </a:moveTo>
                <a:lnTo>
                  <a:pt x="3851818" y="1668488"/>
                </a:lnTo>
                <a:cubicBezTo>
                  <a:pt x="3853909" y="1674747"/>
                  <a:pt x="3856001" y="1679109"/>
                  <a:pt x="3856382" y="1678161"/>
                </a:cubicBezTo>
                <a:cubicBezTo>
                  <a:pt x="3856230" y="1674504"/>
                  <a:pt x="3855640" y="1670877"/>
                  <a:pt x="3854670" y="1667350"/>
                </a:cubicBezTo>
                <a:lnTo>
                  <a:pt x="3855431" y="1665832"/>
                </a:lnTo>
                <a:lnTo>
                  <a:pt x="3855431" y="1656918"/>
                </a:lnTo>
                <a:lnTo>
                  <a:pt x="3851818" y="1656918"/>
                </a:lnTo>
                <a:close/>
                <a:moveTo>
                  <a:pt x="4528586" y="1656539"/>
                </a:moveTo>
                <a:cubicBezTo>
                  <a:pt x="4527788" y="1656778"/>
                  <a:pt x="4527312" y="1657622"/>
                  <a:pt x="4527559" y="1658424"/>
                </a:cubicBezTo>
                <a:cubicBezTo>
                  <a:pt x="4527578" y="1658492"/>
                  <a:pt x="4527598" y="1658560"/>
                  <a:pt x="4527636" y="1658625"/>
                </a:cubicBezTo>
                <a:cubicBezTo>
                  <a:pt x="4528149" y="1659148"/>
                  <a:pt x="4528986" y="1659158"/>
                  <a:pt x="4529518" y="1658644"/>
                </a:cubicBezTo>
                <a:cubicBezTo>
                  <a:pt x="4529518" y="1658638"/>
                  <a:pt x="4529537" y="1658631"/>
                  <a:pt x="4529537" y="1658625"/>
                </a:cubicBezTo>
                <a:cubicBezTo>
                  <a:pt x="4530127" y="1658426"/>
                  <a:pt x="4530564" y="1657916"/>
                  <a:pt x="4530678" y="1657297"/>
                </a:cubicBezTo>
                <a:lnTo>
                  <a:pt x="4530678" y="1656539"/>
                </a:lnTo>
                <a:cubicBezTo>
                  <a:pt x="4530069" y="1656064"/>
                  <a:pt x="4529195" y="1656064"/>
                  <a:pt x="4528586" y="1656539"/>
                </a:cubicBezTo>
                <a:close/>
                <a:moveTo>
                  <a:pt x="1044865" y="1656136"/>
                </a:moveTo>
                <a:cubicBezTo>
                  <a:pt x="1042536" y="1655686"/>
                  <a:pt x="1039873" y="1656539"/>
                  <a:pt x="1040348" y="1658815"/>
                </a:cubicBezTo>
                <a:cubicBezTo>
                  <a:pt x="1041489" y="1659004"/>
                  <a:pt x="1042820" y="1659194"/>
                  <a:pt x="1042440" y="1661280"/>
                </a:cubicBezTo>
                <a:lnTo>
                  <a:pt x="1042630" y="1661280"/>
                </a:lnTo>
                <a:lnTo>
                  <a:pt x="1047384" y="1661280"/>
                </a:lnTo>
                <a:cubicBezTo>
                  <a:pt x="1049191" y="1658341"/>
                  <a:pt x="1047194" y="1656586"/>
                  <a:pt x="1044865" y="1656136"/>
                </a:cubicBezTo>
                <a:close/>
                <a:moveTo>
                  <a:pt x="730012" y="1655780"/>
                </a:moveTo>
                <a:cubicBezTo>
                  <a:pt x="724878" y="1677591"/>
                  <a:pt x="745605" y="1656918"/>
                  <a:pt x="730012" y="1655780"/>
                </a:cubicBezTo>
                <a:close/>
                <a:moveTo>
                  <a:pt x="1727195" y="1654452"/>
                </a:moveTo>
                <a:cubicBezTo>
                  <a:pt x="1720159" y="1662229"/>
                  <a:pt x="1716546" y="1695799"/>
                  <a:pt x="1732519" y="1696179"/>
                </a:cubicBezTo>
                <a:cubicBezTo>
                  <a:pt x="1726625" y="1675695"/>
                  <a:pt x="1748302" y="1659952"/>
                  <a:pt x="1727195" y="1654452"/>
                </a:cubicBezTo>
                <a:close/>
                <a:moveTo>
                  <a:pt x="3592063" y="1654263"/>
                </a:moveTo>
                <a:lnTo>
                  <a:pt x="3595867" y="1659004"/>
                </a:lnTo>
                <a:cubicBezTo>
                  <a:pt x="3596646" y="1659894"/>
                  <a:pt x="3597350" y="1660844"/>
                  <a:pt x="3597958" y="1661849"/>
                </a:cubicBezTo>
                <a:lnTo>
                  <a:pt x="3598719" y="1662229"/>
                </a:lnTo>
                <a:lnTo>
                  <a:pt x="3602712" y="1662229"/>
                </a:lnTo>
                <a:lnTo>
                  <a:pt x="3598719" y="1663746"/>
                </a:lnTo>
                <a:lnTo>
                  <a:pt x="3597198" y="1663746"/>
                </a:lnTo>
                <a:lnTo>
                  <a:pt x="3595296" y="1663746"/>
                </a:lnTo>
                <a:cubicBezTo>
                  <a:pt x="3591892" y="1665303"/>
                  <a:pt x="3588584" y="1667076"/>
                  <a:pt x="3585408" y="1669056"/>
                </a:cubicBezTo>
                <a:lnTo>
                  <a:pt x="3589211" y="1671712"/>
                </a:lnTo>
                <a:lnTo>
                  <a:pt x="3593585" y="1674747"/>
                </a:lnTo>
                <a:lnTo>
                  <a:pt x="3588070" y="1678350"/>
                </a:lnTo>
                <a:cubicBezTo>
                  <a:pt x="3585465" y="1680326"/>
                  <a:pt x="3582213" y="1681271"/>
                  <a:pt x="3578943" y="1681005"/>
                </a:cubicBezTo>
                <a:lnTo>
                  <a:pt x="3574914" y="1679332"/>
                </a:lnTo>
                <a:lnTo>
                  <a:pt x="3576661" y="1676453"/>
                </a:lnTo>
                <a:lnTo>
                  <a:pt x="3576828" y="1675955"/>
                </a:lnTo>
                <a:lnTo>
                  <a:pt x="3578943" y="1673229"/>
                </a:lnTo>
                <a:lnTo>
                  <a:pt x="3581605" y="1670953"/>
                </a:lnTo>
                <a:lnTo>
                  <a:pt x="3577041" y="1665453"/>
                </a:lnTo>
                <a:lnTo>
                  <a:pt x="3580084" y="1665453"/>
                </a:lnTo>
                <a:lnTo>
                  <a:pt x="3581645" y="1664155"/>
                </a:lnTo>
                <a:lnTo>
                  <a:pt x="3585788" y="1662987"/>
                </a:lnTo>
                <a:lnTo>
                  <a:pt x="3587119" y="1662987"/>
                </a:lnTo>
                <a:close/>
                <a:moveTo>
                  <a:pt x="3670028" y="1653694"/>
                </a:moveTo>
                <a:cubicBezTo>
                  <a:pt x="3670560" y="1654511"/>
                  <a:pt x="3671378" y="1655116"/>
                  <a:pt x="3672310" y="1655401"/>
                </a:cubicBezTo>
                <a:cubicBezTo>
                  <a:pt x="3675637" y="1657565"/>
                  <a:pt x="3678547" y="1660330"/>
                  <a:pt x="3680867" y="1663556"/>
                </a:cubicBezTo>
                <a:cubicBezTo>
                  <a:pt x="3680848" y="1663619"/>
                  <a:pt x="3680810" y="1663679"/>
                  <a:pt x="3680772" y="1663742"/>
                </a:cubicBezTo>
                <a:cubicBezTo>
                  <a:pt x="3679326" y="1666652"/>
                  <a:pt x="3675789" y="1667843"/>
                  <a:pt x="3672880" y="1666401"/>
                </a:cubicBezTo>
                <a:cubicBezTo>
                  <a:pt x="3673280" y="1664738"/>
                  <a:pt x="3672386" y="1663037"/>
                  <a:pt x="3670788" y="1662418"/>
                </a:cubicBezTo>
                <a:lnTo>
                  <a:pt x="3670788" y="1655401"/>
                </a:lnTo>
                <a:close/>
                <a:moveTo>
                  <a:pt x="4298496" y="1652935"/>
                </a:moveTo>
                <a:cubicBezTo>
                  <a:pt x="4281573" y="1669246"/>
                  <a:pt x="4317512" y="1661849"/>
                  <a:pt x="4298496" y="1652935"/>
                </a:cubicBezTo>
                <a:close/>
                <a:moveTo>
                  <a:pt x="2218751" y="1650090"/>
                </a:moveTo>
                <a:cubicBezTo>
                  <a:pt x="2218161" y="1658424"/>
                  <a:pt x="2222173" y="1666416"/>
                  <a:pt x="2229209" y="1670953"/>
                </a:cubicBezTo>
                <a:cubicBezTo>
                  <a:pt x="2237386" y="1662418"/>
                  <a:pt x="2235104" y="1646866"/>
                  <a:pt x="2218751" y="1650090"/>
                </a:cubicBezTo>
                <a:close/>
                <a:moveTo>
                  <a:pt x="1607016" y="1650090"/>
                </a:moveTo>
                <a:cubicBezTo>
                  <a:pt x="1605685" y="1657487"/>
                  <a:pt x="1598459" y="1658815"/>
                  <a:pt x="1596557" y="1665832"/>
                </a:cubicBezTo>
                <a:cubicBezTo>
                  <a:pt x="1607396" y="1669056"/>
                  <a:pt x="1619947" y="1651418"/>
                  <a:pt x="1607016" y="1650090"/>
                </a:cubicBezTo>
                <a:close/>
                <a:moveTo>
                  <a:pt x="760628" y="1650090"/>
                </a:moveTo>
                <a:cubicBezTo>
                  <a:pt x="743323" y="1657677"/>
                  <a:pt x="780974" y="1662987"/>
                  <a:pt x="760628" y="1650090"/>
                </a:cubicBezTo>
                <a:close/>
                <a:moveTo>
                  <a:pt x="409598" y="1650090"/>
                </a:moveTo>
                <a:cubicBezTo>
                  <a:pt x="404654" y="1671712"/>
                  <a:pt x="425381" y="1651038"/>
                  <a:pt x="409598" y="1650090"/>
                </a:cubicBezTo>
                <a:close/>
                <a:moveTo>
                  <a:pt x="399329" y="1650090"/>
                </a:moveTo>
                <a:cubicBezTo>
                  <a:pt x="382025" y="1657677"/>
                  <a:pt x="419866" y="1662987"/>
                  <a:pt x="399329" y="1650090"/>
                </a:cubicBezTo>
                <a:close/>
                <a:moveTo>
                  <a:pt x="378222" y="1650090"/>
                </a:moveTo>
                <a:lnTo>
                  <a:pt x="378222" y="1660522"/>
                </a:lnTo>
                <a:lnTo>
                  <a:pt x="388681" y="1660522"/>
                </a:lnTo>
                <a:lnTo>
                  <a:pt x="388681" y="1650090"/>
                </a:lnTo>
                <a:close/>
                <a:moveTo>
                  <a:pt x="371376" y="1650090"/>
                </a:moveTo>
                <a:cubicBezTo>
                  <a:pt x="371376" y="1652556"/>
                  <a:pt x="369475" y="1652935"/>
                  <a:pt x="368904" y="1654832"/>
                </a:cubicBezTo>
                <a:cubicBezTo>
                  <a:pt x="371376" y="1654832"/>
                  <a:pt x="371757" y="1656728"/>
                  <a:pt x="373658" y="1657297"/>
                </a:cubicBezTo>
                <a:cubicBezTo>
                  <a:pt x="373658" y="1654832"/>
                  <a:pt x="375560" y="1654452"/>
                  <a:pt x="376130" y="1652556"/>
                </a:cubicBezTo>
                <a:cubicBezTo>
                  <a:pt x="373658" y="1651797"/>
                  <a:pt x="373278" y="1650090"/>
                  <a:pt x="371376" y="1650090"/>
                </a:cubicBezTo>
                <a:close/>
                <a:moveTo>
                  <a:pt x="4166646" y="1649355"/>
                </a:moveTo>
                <a:cubicBezTo>
                  <a:pt x="4167193" y="1649900"/>
                  <a:pt x="4169284" y="1651987"/>
                  <a:pt x="4171281" y="1653883"/>
                </a:cubicBezTo>
                <a:lnTo>
                  <a:pt x="4171281" y="1654073"/>
                </a:lnTo>
                <a:cubicBezTo>
                  <a:pt x="4167098" y="1649806"/>
                  <a:pt x="4166099" y="1648810"/>
                  <a:pt x="4166646" y="1649355"/>
                </a:cubicBezTo>
                <a:close/>
                <a:moveTo>
                  <a:pt x="2631771" y="1649331"/>
                </a:moveTo>
                <a:cubicBezTo>
                  <a:pt x="2611425" y="1662229"/>
                  <a:pt x="2649076" y="1656918"/>
                  <a:pt x="2631771" y="1649331"/>
                </a:cubicBezTo>
                <a:close/>
                <a:moveTo>
                  <a:pt x="1630784" y="1648574"/>
                </a:moveTo>
                <a:cubicBezTo>
                  <a:pt x="1623539" y="1648574"/>
                  <a:pt x="1617665" y="1654435"/>
                  <a:pt x="1617665" y="1661661"/>
                </a:cubicBezTo>
                <a:cubicBezTo>
                  <a:pt x="1617665" y="1668890"/>
                  <a:pt x="1623540" y="1674748"/>
                  <a:pt x="1630787" y="1674748"/>
                </a:cubicBezTo>
                <a:cubicBezTo>
                  <a:pt x="1630850" y="1674748"/>
                  <a:pt x="1630913" y="1674747"/>
                  <a:pt x="1630976" y="1674747"/>
                </a:cubicBezTo>
                <a:cubicBezTo>
                  <a:pt x="1638148" y="1674747"/>
                  <a:pt x="1643992" y="1669003"/>
                  <a:pt x="1644096" y="1661849"/>
                </a:cubicBezTo>
                <a:lnTo>
                  <a:pt x="1643906" y="1661660"/>
                </a:lnTo>
                <a:cubicBezTo>
                  <a:pt x="1643906" y="1654431"/>
                  <a:pt x="1638030" y="1648573"/>
                  <a:pt x="1630784" y="1648574"/>
                </a:cubicBezTo>
                <a:close/>
                <a:moveTo>
                  <a:pt x="3546236" y="1648383"/>
                </a:moveTo>
                <a:lnTo>
                  <a:pt x="3546236" y="1652176"/>
                </a:lnTo>
                <a:cubicBezTo>
                  <a:pt x="3546236" y="1652176"/>
                  <a:pt x="3547757" y="1652176"/>
                  <a:pt x="3547377" y="1650659"/>
                </a:cubicBezTo>
                <a:cubicBezTo>
                  <a:pt x="3546996" y="1649142"/>
                  <a:pt x="3548518" y="1650090"/>
                  <a:pt x="3546236" y="1648383"/>
                </a:cubicBezTo>
                <a:close/>
                <a:moveTo>
                  <a:pt x="4356684" y="1648004"/>
                </a:moveTo>
                <a:cubicBezTo>
                  <a:pt x="4351740" y="1669625"/>
                  <a:pt x="4372277" y="1648952"/>
                  <a:pt x="4356684" y="1648004"/>
                </a:cubicBezTo>
                <a:close/>
                <a:moveTo>
                  <a:pt x="4240689" y="1647814"/>
                </a:moveTo>
                <a:cubicBezTo>
                  <a:pt x="4240689" y="1655590"/>
                  <a:pt x="4238787" y="1666780"/>
                  <a:pt x="4246013" y="1668677"/>
                </a:cubicBezTo>
                <a:cubicBezTo>
                  <a:pt x="4249759" y="1665633"/>
                  <a:pt x="4251813" y="1660975"/>
                  <a:pt x="4251528" y="1656159"/>
                </a:cubicBezTo>
                <a:lnTo>
                  <a:pt x="4250387" y="1654073"/>
                </a:lnTo>
                <a:cubicBezTo>
                  <a:pt x="4250938" y="1653487"/>
                  <a:pt x="4250938" y="1652573"/>
                  <a:pt x="4250387" y="1651987"/>
                </a:cubicBezTo>
                <a:cubicBezTo>
                  <a:pt x="4249873" y="1651463"/>
                  <a:pt x="4249037" y="1651454"/>
                  <a:pt x="4248504" y="1651968"/>
                </a:cubicBezTo>
                <a:cubicBezTo>
                  <a:pt x="4248504" y="1651973"/>
                  <a:pt x="4248485" y="1651981"/>
                  <a:pt x="4248485" y="1651987"/>
                </a:cubicBezTo>
                <a:cubicBezTo>
                  <a:pt x="4246641" y="1649513"/>
                  <a:pt x="4243769" y="1647987"/>
                  <a:pt x="4240689" y="1647814"/>
                </a:cubicBezTo>
                <a:close/>
                <a:moveTo>
                  <a:pt x="1396132" y="1647814"/>
                </a:moveTo>
                <a:cubicBezTo>
                  <a:pt x="1388885" y="1647795"/>
                  <a:pt x="1382996" y="1653639"/>
                  <a:pt x="1382977" y="1660867"/>
                </a:cubicBezTo>
                <a:cubicBezTo>
                  <a:pt x="1382975" y="1661195"/>
                  <a:pt x="1382986" y="1661523"/>
                  <a:pt x="1383011" y="1661849"/>
                </a:cubicBezTo>
                <a:lnTo>
                  <a:pt x="1383011" y="1661660"/>
                </a:lnTo>
                <a:cubicBezTo>
                  <a:pt x="1383083" y="1667480"/>
                  <a:pt x="1387058" y="1672533"/>
                  <a:pt x="1392709" y="1673988"/>
                </a:cubicBezTo>
                <a:cubicBezTo>
                  <a:pt x="1393297" y="1674542"/>
                  <a:pt x="1394215" y="1674542"/>
                  <a:pt x="1394801" y="1673988"/>
                </a:cubicBezTo>
                <a:lnTo>
                  <a:pt x="1396132" y="1673988"/>
                </a:lnTo>
                <a:cubicBezTo>
                  <a:pt x="1403379" y="1673988"/>
                  <a:pt x="1409253" y="1668129"/>
                  <a:pt x="1409253" y="1660901"/>
                </a:cubicBezTo>
                <a:cubicBezTo>
                  <a:pt x="1409253" y="1653673"/>
                  <a:pt x="1403379" y="1647814"/>
                  <a:pt x="1396132" y="1647814"/>
                </a:cubicBezTo>
                <a:close/>
                <a:moveTo>
                  <a:pt x="2340428" y="1647648"/>
                </a:moveTo>
                <a:cubicBezTo>
                  <a:pt x="2334984" y="1647435"/>
                  <a:pt x="2328852" y="1654737"/>
                  <a:pt x="2338359" y="1670194"/>
                </a:cubicBezTo>
                <a:cubicBezTo>
                  <a:pt x="2350624" y="1655590"/>
                  <a:pt x="2345871" y="1647861"/>
                  <a:pt x="2340428" y="1647648"/>
                </a:cubicBezTo>
                <a:close/>
                <a:moveTo>
                  <a:pt x="4534026" y="1645666"/>
                </a:moveTo>
                <a:cubicBezTo>
                  <a:pt x="4534552" y="1647968"/>
                  <a:pt x="4549171" y="1661660"/>
                  <a:pt x="4539615" y="1648573"/>
                </a:cubicBezTo>
                <a:cubicBezTo>
                  <a:pt x="4535241" y="1645396"/>
                  <a:pt x="4533851" y="1644898"/>
                  <a:pt x="4534026" y="1645666"/>
                </a:cubicBezTo>
                <a:close/>
                <a:moveTo>
                  <a:pt x="353811" y="1644329"/>
                </a:moveTo>
                <a:cubicBezTo>
                  <a:pt x="351220" y="1644116"/>
                  <a:pt x="349128" y="1644400"/>
                  <a:pt x="349318" y="1647055"/>
                </a:cubicBezTo>
                <a:cubicBezTo>
                  <a:pt x="354262" y="1647055"/>
                  <a:pt x="354072" y="1653504"/>
                  <a:pt x="358826" y="1654073"/>
                </a:cubicBezTo>
                <a:cubicBezTo>
                  <a:pt x="358368" y="1650710"/>
                  <a:pt x="359256" y="1647304"/>
                  <a:pt x="361298" y="1644590"/>
                </a:cubicBezTo>
                <a:cubicBezTo>
                  <a:pt x="359492" y="1645254"/>
                  <a:pt x="356402" y="1644542"/>
                  <a:pt x="353811" y="1644329"/>
                </a:cubicBezTo>
                <a:close/>
                <a:moveTo>
                  <a:pt x="430135" y="1644021"/>
                </a:moveTo>
                <a:cubicBezTo>
                  <a:pt x="409788" y="1657108"/>
                  <a:pt x="447629" y="1651607"/>
                  <a:pt x="430135" y="1644021"/>
                </a:cubicBezTo>
                <a:close/>
                <a:moveTo>
                  <a:pt x="4445488" y="1643831"/>
                </a:moveTo>
                <a:cubicBezTo>
                  <a:pt x="4440544" y="1665643"/>
                  <a:pt x="4461271" y="1644969"/>
                  <a:pt x="4445488" y="1643831"/>
                </a:cubicBezTo>
                <a:close/>
                <a:moveTo>
                  <a:pt x="4066695" y="1642314"/>
                </a:moveTo>
                <a:cubicBezTo>
                  <a:pt x="4084189" y="1649900"/>
                  <a:pt x="4046348" y="1655211"/>
                  <a:pt x="4066695" y="1642314"/>
                </a:cubicBezTo>
                <a:close/>
                <a:moveTo>
                  <a:pt x="3670028" y="1640607"/>
                </a:moveTo>
                <a:lnTo>
                  <a:pt x="3674211" y="1641745"/>
                </a:lnTo>
                <a:lnTo>
                  <a:pt x="3677634" y="1642883"/>
                </a:lnTo>
                <a:lnTo>
                  <a:pt x="3673831" y="1645917"/>
                </a:lnTo>
                <a:cubicBezTo>
                  <a:pt x="3671929" y="1647624"/>
                  <a:pt x="3668887" y="1648383"/>
                  <a:pt x="3668887" y="1647814"/>
                </a:cubicBezTo>
                <a:cubicBezTo>
                  <a:pt x="3668887" y="1647245"/>
                  <a:pt x="3668887" y="1645348"/>
                  <a:pt x="3668887" y="1643641"/>
                </a:cubicBezTo>
                <a:close/>
                <a:moveTo>
                  <a:pt x="4368854" y="1639469"/>
                </a:moveTo>
                <a:lnTo>
                  <a:pt x="4369045" y="1644210"/>
                </a:lnTo>
                <a:lnTo>
                  <a:pt x="4373608" y="1644210"/>
                </a:lnTo>
                <a:lnTo>
                  <a:pt x="4373608" y="1639469"/>
                </a:lnTo>
                <a:close/>
                <a:moveTo>
                  <a:pt x="195291" y="1639089"/>
                </a:moveTo>
                <a:cubicBezTo>
                  <a:pt x="182170" y="1637951"/>
                  <a:pt x="178938" y="1646866"/>
                  <a:pt x="174374" y="1654452"/>
                </a:cubicBezTo>
                <a:lnTo>
                  <a:pt x="174374" y="1654642"/>
                </a:lnTo>
                <a:cubicBezTo>
                  <a:pt x="184262" y="1653504"/>
                  <a:pt x="185973" y="1660522"/>
                  <a:pt x="195291" y="1659952"/>
                </a:cubicBezTo>
                <a:close/>
                <a:moveTo>
                  <a:pt x="3159837" y="1638710"/>
                </a:moveTo>
                <a:lnTo>
                  <a:pt x="3157745" y="1640227"/>
                </a:lnTo>
                <a:cubicBezTo>
                  <a:pt x="3158297" y="1640813"/>
                  <a:pt x="3158297" y="1641729"/>
                  <a:pt x="3157745" y="1642314"/>
                </a:cubicBezTo>
                <a:cubicBezTo>
                  <a:pt x="3157251" y="1642488"/>
                  <a:pt x="3156718" y="1642488"/>
                  <a:pt x="3156224" y="1642314"/>
                </a:cubicBezTo>
                <a:cubicBezTo>
                  <a:pt x="3146716" y="1650090"/>
                  <a:pt x="3175620" y="1645728"/>
                  <a:pt x="3159837" y="1638900"/>
                </a:cubicBezTo>
                <a:close/>
                <a:moveTo>
                  <a:pt x="2537644" y="1637951"/>
                </a:moveTo>
                <a:cubicBezTo>
                  <a:pt x="2522051" y="1645728"/>
                  <a:pt x="2529087" y="1660522"/>
                  <a:pt x="2542968" y="1665074"/>
                </a:cubicBezTo>
                <a:lnTo>
                  <a:pt x="2542968" y="1664125"/>
                </a:lnTo>
                <a:cubicBezTo>
                  <a:pt x="2534031" y="1650659"/>
                  <a:pt x="2548863" y="1645159"/>
                  <a:pt x="2537644" y="1637951"/>
                </a:cubicBezTo>
                <a:close/>
                <a:moveTo>
                  <a:pt x="956869" y="1637382"/>
                </a:moveTo>
                <a:lnTo>
                  <a:pt x="956869" y="1638331"/>
                </a:lnTo>
                <a:cubicBezTo>
                  <a:pt x="952306" y="1643262"/>
                  <a:pt x="937854" y="1638331"/>
                  <a:pt x="937854" y="1648004"/>
                </a:cubicBezTo>
                <a:cubicBezTo>
                  <a:pt x="941277" y="1648004"/>
                  <a:pt x="940706" y="1653125"/>
                  <a:pt x="942608" y="1655021"/>
                </a:cubicBezTo>
                <a:cubicBezTo>
                  <a:pt x="951735" y="1654073"/>
                  <a:pt x="968089" y="1643262"/>
                  <a:pt x="956869" y="1637382"/>
                </a:cubicBezTo>
                <a:close/>
                <a:moveTo>
                  <a:pt x="901914" y="1637382"/>
                </a:moveTo>
                <a:cubicBezTo>
                  <a:pt x="897350" y="1642124"/>
                  <a:pt x="898301" y="1655021"/>
                  <a:pt x="908950" y="1651797"/>
                </a:cubicBezTo>
                <a:cubicBezTo>
                  <a:pt x="909330" y="1644400"/>
                  <a:pt x="910471" y="1636055"/>
                  <a:pt x="902104" y="1637382"/>
                </a:cubicBezTo>
                <a:close/>
                <a:moveTo>
                  <a:pt x="3488048" y="1636244"/>
                </a:moveTo>
                <a:lnTo>
                  <a:pt x="3486813" y="1639137"/>
                </a:lnTo>
                <a:lnTo>
                  <a:pt x="3479681" y="1643072"/>
                </a:lnTo>
                <a:cubicBezTo>
                  <a:pt x="3481012" y="1642788"/>
                  <a:pt x="3483912" y="1642029"/>
                  <a:pt x="3486075" y="1640868"/>
                </a:cubicBezTo>
                <a:lnTo>
                  <a:pt x="3486813" y="1639137"/>
                </a:lnTo>
                <a:lnTo>
                  <a:pt x="3488618" y="1638141"/>
                </a:lnTo>
                <a:close/>
                <a:moveTo>
                  <a:pt x="4270353" y="1635675"/>
                </a:moveTo>
                <a:lnTo>
                  <a:pt x="4264649" y="1637382"/>
                </a:lnTo>
                <a:lnTo>
                  <a:pt x="4266550" y="1638520"/>
                </a:lnTo>
                <a:lnTo>
                  <a:pt x="4268452" y="1639469"/>
                </a:lnTo>
                <a:close/>
                <a:moveTo>
                  <a:pt x="3996147" y="1635296"/>
                </a:moveTo>
                <a:cubicBezTo>
                  <a:pt x="3993618" y="1635966"/>
                  <a:pt x="3992096" y="1638560"/>
                  <a:pt x="3992762" y="1641092"/>
                </a:cubicBezTo>
                <a:cubicBezTo>
                  <a:pt x="3992800" y="1641248"/>
                  <a:pt x="3992857" y="1641403"/>
                  <a:pt x="3992914" y="1641555"/>
                </a:cubicBezTo>
                <a:cubicBezTo>
                  <a:pt x="3993808" y="1644218"/>
                  <a:pt x="3996698" y="1645656"/>
                  <a:pt x="3999380" y="1644779"/>
                </a:cubicBezTo>
                <a:lnTo>
                  <a:pt x="4002522" y="1638289"/>
                </a:lnTo>
                <a:lnTo>
                  <a:pt x="4002612" y="1638331"/>
                </a:lnTo>
                <a:lnTo>
                  <a:pt x="4002422" y="1637951"/>
                </a:lnTo>
                <a:cubicBezTo>
                  <a:pt x="4002460" y="1638052"/>
                  <a:pt x="4002498" y="1638156"/>
                  <a:pt x="4002536" y="1638260"/>
                </a:cubicBezTo>
                <a:lnTo>
                  <a:pt x="4002522" y="1638289"/>
                </a:lnTo>
                <a:close/>
                <a:moveTo>
                  <a:pt x="518178" y="1634917"/>
                </a:moveTo>
                <a:cubicBezTo>
                  <a:pt x="514185" y="1633779"/>
                  <a:pt x="511998" y="1636719"/>
                  <a:pt x="511689" y="1639991"/>
                </a:cubicBezTo>
                <a:lnTo>
                  <a:pt x="515854" y="1646149"/>
                </a:lnTo>
                <a:lnTo>
                  <a:pt x="515705" y="1646866"/>
                </a:lnTo>
                <a:lnTo>
                  <a:pt x="516466" y="1647055"/>
                </a:lnTo>
                <a:lnTo>
                  <a:pt x="515854" y="1646149"/>
                </a:lnTo>
                <a:close/>
                <a:moveTo>
                  <a:pt x="1752866" y="1633779"/>
                </a:moveTo>
                <a:lnTo>
                  <a:pt x="1752866" y="1644021"/>
                </a:lnTo>
                <a:lnTo>
                  <a:pt x="1763325" y="1644021"/>
                </a:lnTo>
                <a:lnTo>
                  <a:pt x="1763325" y="1633779"/>
                </a:lnTo>
                <a:close/>
                <a:moveTo>
                  <a:pt x="1883504" y="1633589"/>
                </a:moveTo>
                <a:cubicBezTo>
                  <a:pt x="1863157" y="1646676"/>
                  <a:pt x="1900808" y="1641365"/>
                  <a:pt x="1883504" y="1633589"/>
                </a:cubicBezTo>
                <a:close/>
                <a:moveTo>
                  <a:pt x="722596" y="1633589"/>
                </a:moveTo>
                <a:cubicBezTo>
                  <a:pt x="717652" y="1655401"/>
                  <a:pt x="738379" y="1634727"/>
                  <a:pt x="722596" y="1633589"/>
                </a:cubicBezTo>
                <a:close/>
                <a:moveTo>
                  <a:pt x="2720765" y="1633399"/>
                </a:moveTo>
                <a:cubicBezTo>
                  <a:pt x="2715630" y="1655211"/>
                  <a:pt x="2736357" y="1634537"/>
                  <a:pt x="2720765" y="1633399"/>
                </a:cubicBezTo>
                <a:close/>
                <a:moveTo>
                  <a:pt x="4020867" y="1633210"/>
                </a:moveTo>
                <a:lnTo>
                  <a:pt x="4020915" y="1633589"/>
                </a:lnTo>
                <a:lnTo>
                  <a:pt x="4018775" y="1633589"/>
                </a:lnTo>
                <a:cubicBezTo>
                  <a:pt x="4018604" y="1634594"/>
                  <a:pt x="4018604" y="1635618"/>
                  <a:pt x="4018775" y="1636624"/>
                </a:cubicBezTo>
                <a:cubicBezTo>
                  <a:pt x="4017254" y="1643357"/>
                  <a:pt x="4019916" y="1643357"/>
                  <a:pt x="4021889" y="1641247"/>
                </a:cubicBezTo>
                <a:lnTo>
                  <a:pt x="4020915" y="1633589"/>
                </a:lnTo>
                <a:lnTo>
                  <a:pt x="4021628" y="1633589"/>
                </a:lnTo>
                <a:close/>
                <a:moveTo>
                  <a:pt x="4359537" y="1632261"/>
                </a:moveTo>
                <a:lnTo>
                  <a:pt x="4344477" y="1637033"/>
                </a:lnTo>
                <a:lnTo>
                  <a:pt x="4342803" y="1637003"/>
                </a:lnTo>
                <a:lnTo>
                  <a:pt x="4343374" y="1637382"/>
                </a:lnTo>
                <a:lnTo>
                  <a:pt x="4344477" y="1637033"/>
                </a:lnTo>
                <a:lnTo>
                  <a:pt x="4353523" y="1637193"/>
                </a:lnTo>
                <a:cubicBezTo>
                  <a:pt x="4356827" y="1636861"/>
                  <a:pt x="4359347" y="1635675"/>
                  <a:pt x="4359537" y="1632261"/>
                </a:cubicBezTo>
                <a:close/>
                <a:moveTo>
                  <a:pt x="3738104" y="1632261"/>
                </a:moveTo>
                <a:lnTo>
                  <a:pt x="3732970" y="1634727"/>
                </a:lnTo>
                <a:lnTo>
                  <a:pt x="3733540" y="1635486"/>
                </a:lnTo>
                <a:close/>
                <a:moveTo>
                  <a:pt x="975885" y="1631313"/>
                </a:moveTo>
                <a:cubicBezTo>
                  <a:pt x="972879" y="1630708"/>
                  <a:pt x="969861" y="1632294"/>
                  <a:pt x="968659" y="1635106"/>
                </a:cubicBezTo>
                <a:lnTo>
                  <a:pt x="968659" y="1636055"/>
                </a:lnTo>
                <a:cubicBezTo>
                  <a:pt x="972462" y="1636055"/>
                  <a:pt x="976836" y="1636055"/>
                  <a:pt x="975885" y="1631313"/>
                </a:cubicBezTo>
                <a:close/>
                <a:moveTo>
                  <a:pt x="3807036" y="1631290"/>
                </a:moveTo>
                <a:cubicBezTo>
                  <a:pt x="3806998" y="1631296"/>
                  <a:pt x="3806979" y="1631304"/>
                  <a:pt x="3806941" y="1631313"/>
                </a:cubicBezTo>
                <a:cubicBezTo>
                  <a:pt x="3806123" y="1631654"/>
                  <a:pt x="3805648" y="1632523"/>
                  <a:pt x="3805800" y="1633399"/>
                </a:cubicBezTo>
                <a:cubicBezTo>
                  <a:pt x="3806066" y="1634279"/>
                  <a:pt x="3806998" y="1634784"/>
                  <a:pt x="3807892" y="1634537"/>
                </a:cubicBezTo>
                <a:cubicBezTo>
                  <a:pt x="3807987" y="1634361"/>
                  <a:pt x="3808044" y="1634168"/>
                  <a:pt x="3808082" y="1633968"/>
                </a:cubicBezTo>
                <a:lnTo>
                  <a:pt x="3808842" y="1632451"/>
                </a:lnTo>
                <a:cubicBezTo>
                  <a:pt x="3808671" y="1631632"/>
                  <a:pt x="3807854" y="1631112"/>
                  <a:pt x="3807036" y="1631290"/>
                </a:cubicBezTo>
                <a:close/>
                <a:moveTo>
                  <a:pt x="266220" y="1631123"/>
                </a:moveTo>
                <a:cubicBezTo>
                  <a:pt x="267931" y="1638331"/>
                  <a:pt x="259754" y="1635675"/>
                  <a:pt x="261466" y="1642883"/>
                </a:cubicBezTo>
                <a:lnTo>
                  <a:pt x="270974" y="1642883"/>
                </a:lnTo>
                <a:cubicBezTo>
                  <a:pt x="270403" y="1637762"/>
                  <a:pt x="274587" y="1627899"/>
                  <a:pt x="266220" y="1631123"/>
                </a:cubicBezTo>
                <a:close/>
                <a:moveTo>
                  <a:pt x="2574154" y="1630554"/>
                </a:moveTo>
                <a:cubicBezTo>
                  <a:pt x="2562554" y="1629606"/>
                  <a:pt x="2561984" y="1640796"/>
                  <a:pt x="2546581" y="1637382"/>
                </a:cubicBezTo>
                <a:lnTo>
                  <a:pt x="2545630" y="1637572"/>
                </a:lnTo>
                <a:cubicBezTo>
                  <a:pt x="2532700" y="1677022"/>
                  <a:pt x="2597923" y="1662798"/>
                  <a:pt x="2574154" y="1630554"/>
                </a:cubicBezTo>
                <a:close/>
                <a:moveTo>
                  <a:pt x="4341852" y="1629227"/>
                </a:moveTo>
                <a:cubicBezTo>
                  <a:pt x="4341053" y="1629576"/>
                  <a:pt x="4340635" y="1630477"/>
                  <a:pt x="4340901" y="1631313"/>
                </a:cubicBezTo>
                <a:cubicBezTo>
                  <a:pt x="4340825" y="1632043"/>
                  <a:pt x="4341358" y="1632694"/>
                  <a:pt x="4342099" y="1632766"/>
                </a:cubicBezTo>
                <a:cubicBezTo>
                  <a:pt x="4342347" y="1632789"/>
                  <a:pt x="4342575" y="1632747"/>
                  <a:pt x="4342803" y="1632641"/>
                </a:cubicBezTo>
                <a:lnTo>
                  <a:pt x="4342803" y="1632261"/>
                </a:lnTo>
                <a:cubicBezTo>
                  <a:pt x="4343621" y="1632083"/>
                  <a:pt x="4344153" y="1631275"/>
                  <a:pt x="4343963" y="1630458"/>
                </a:cubicBezTo>
                <a:cubicBezTo>
                  <a:pt x="4343963" y="1630425"/>
                  <a:pt x="4343944" y="1630395"/>
                  <a:pt x="4343944" y="1630365"/>
                </a:cubicBezTo>
                <a:cubicBezTo>
                  <a:pt x="4343602" y="1629544"/>
                  <a:pt x="4342727" y="1629069"/>
                  <a:pt x="4341852" y="1629227"/>
                </a:cubicBezTo>
                <a:close/>
                <a:moveTo>
                  <a:pt x="2047229" y="1629227"/>
                </a:moveTo>
                <a:cubicBezTo>
                  <a:pt x="2042095" y="1650849"/>
                  <a:pt x="2062822" y="1630365"/>
                  <a:pt x="2047229" y="1629227"/>
                </a:cubicBezTo>
                <a:close/>
                <a:moveTo>
                  <a:pt x="399329" y="1629227"/>
                </a:moveTo>
                <a:cubicBezTo>
                  <a:pt x="378983" y="1642124"/>
                  <a:pt x="416634" y="1636813"/>
                  <a:pt x="399329" y="1629227"/>
                </a:cubicBezTo>
                <a:close/>
                <a:moveTo>
                  <a:pt x="3040418" y="1629037"/>
                </a:moveTo>
                <a:cubicBezTo>
                  <a:pt x="3039658" y="1633589"/>
                  <a:pt x="3035474" y="1634727"/>
                  <a:pt x="3034334" y="1638900"/>
                </a:cubicBezTo>
                <a:lnTo>
                  <a:pt x="3035094" y="1639469"/>
                </a:lnTo>
                <a:cubicBezTo>
                  <a:pt x="3040418" y="1639469"/>
                  <a:pt x="3041369" y="1643641"/>
                  <a:pt x="3045553" y="1644590"/>
                </a:cubicBezTo>
                <a:cubicBezTo>
                  <a:pt x="3045553" y="1639469"/>
                  <a:pt x="3049926" y="1638520"/>
                  <a:pt x="3050877" y="1634158"/>
                </a:cubicBezTo>
                <a:cubicBezTo>
                  <a:pt x="3045553" y="1634158"/>
                  <a:pt x="3044602" y="1629985"/>
                  <a:pt x="3040418" y="1629037"/>
                </a:cubicBezTo>
                <a:close/>
                <a:moveTo>
                  <a:pt x="2312308" y="1628468"/>
                </a:moveTo>
                <a:cubicBezTo>
                  <a:pt x="2318013" y="1638141"/>
                  <a:pt x="2306817" y="1645467"/>
                  <a:pt x="2307361" y="1650366"/>
                </a:cubicBezTo>
                <a:lnTo>
                  <a:pt x="2312471" y="1654150"/>
                </a:lnTo>
                <a:lnTo>
                  <a:pt x="2312308" y="1654452"/>
                </a:lnTo>
                <a:lnTo>
                  <a:pt x="2312878" y="1654452"/>
                </a:lnTo>
                <a:lnTo>
                  <a:pt x="2312471" y="1654150"/>
                </a:lnTo>
                <a:lnTo>
                  <a:pt x="2315172" y="1649118"/>
                </a:lnTo>
                <a:cubicBezTo>
                  <a:pt x="2319415" y="1650896"/>
                  <a:pt x="2326760" y="1668677"/>
                  <a:pt x="2327901" y="1654452"/>
                </a:cubicBezTo>
                <a:cubicBezTo>
                  <a:pt x="2311547" y="1657108"/>
                  <a:pt x="2324097" y="1630554"/>
                  <a:pt x="2312308" y="1628468"/>
                </a:cubicBezTo>
                <a:close/>
                <a:moveTo>
                  <a:pt x="1659309" y="1628089"/>
                </a:moveTo>
                <a:cubicBezTo>
                  <a:pt x="1653604" y="1655780"/>
                  <a:pt x="1675092" y="1634158"/>
                  <a:pt x="1659309" y="1628089"/>
                </a:cubicBezTo>
                <a:close/>
                <a:moveTo>
                  <a:pt x="362629" y="1627899"/>
                </a:moveTo>
                <a:lnTo>
                  <a:pt x="362629" y="1643452"/>
                </a:lnTo>
                <a:cubicBezTo>
                  <a:pt x="371947" y="1643452"/>
                  <a:pt x="374799" y="1638331"/>
                  <a:pt x="373088" y="1627899"/>
                </a:cubicBezTo>
                <a:close/>
                <a:moveTo>
                  <a:pt x="4141046" y="1626382"/>
                </a:moveTo>
                <a:cubicBezTo>
                  <a:pt x="4143709" y="1625610"/>
                  <a:pt x="4146523" y="1627013"/>
                  <a:pt x="4147512" y="1629606"/>
                </a:cubicBezTo>
                <a:lnTo>
                  <a:pt x="4147512" y="1628658"/>
                </a:lnTo>
                <a:cubicBezTo>
                  <a:pt x="4147664" y="1628948"/>
                  <a:pt x="4147778" y="1629251"/>
                  <a:pt x="4147854" y="1629564"/>
                </a:cubicBezTo>
                <a:cubicBezTo>
                  <a:pt x="4148615" y="1632290"/>
                  <a:pt x="4147017" y="1635110"/>
                  <a:pt x="4144279" y="1635865"/>
                </a:cubicBezTo>
                <a:cubicBezTo>
                  <a:pt x="4141617" y="1636637"/>
                  <a:pt x="4138802" y="1635233"/>
                  <a:pt x="4137814" y="1632641"/>
                </a:cubicBezTo>
                <a:cubicBezTo>
                  <a:pt x="4137053" y="1630029"/>
                  <a:pt x="4138479" y="1627281"/>
                  <a:pt x="4141046" y="1626382"/>
                </a:cubicBezTo>
                <a:close/>
                <a:moveTo>
                  <a:pt x="4066315" y="1625433"/>
                </a:moveTo>
                <a:lnTo>
                  <a:pt x="4062702" y="1628468"/>
                </a:lnTo>
                <a:lnTo>
                  <a:pt x="4067456" y="1629227"/>
                </a:lnTo>
                <a:cubicBezTo>
                  <a:pt x="4066961" y="1628000"/>
                  <a:pt x="4066581" y="1626729"/>
                  <a:pt x="4066315" y="1625433"/>
                </a:cubicBezTo>
                <a:close/>
                <a:moveTo>
                  <a:pt x="1040158" y="1625433"/>
                </a:moveTo>
                <a:cubicBezTo>
                  <a:pt x="1042250" y="1629606"/>
                  <a:pt x="1040158" y="1638331"/>
                  <a:pt x="1047194" y="1637382"/>
                </a:cubicBezTo>
                <a:lnTo>
                  <a:pt x="1047194" y="1625433"/>
                </a:lnTo>
                <a:close/>
                <a:moveTo>
                  <a:pt x="3697030" y="1625054"/>
                </a:moveTo>
                <a:lnTo>
                  <a:pt x="3697030" y="1628468"/>
                </a:lnTo>
                <a:cubicBezTo>
                  <a:pt x="3697410" y="1629896"/>
                  <a:pt x="3697410" y="1631402"/>
                  <a:pt x="3697030" y="1632830"/>
                </a:cubicBezTo>
                <a:lnTo>
                  <a:pt x="3696840" y="1631123"/>
                </a:lnTo>
                <a:cubicBezTo>
                  <a:pt x="3695604" y="1631977"/>
                  <a:pt x="3694159" y="1632440"/>
                  <a:pt x="3692657" y="1632451"/>
                </a:cubicBezTo>
                <a:lnTo>
                  <a:pt x="3689424" y="1631313"/>
                </a:lnTo>
                <a:close/>
                <a:moveTo>
                  <a:pt x="1848426" y="1624707"/>
                </a:moveTo>
                <a:cubicBezTo>
                  <a:pt x="1849550" y="1626441"/>
                  <a:pt x="1863776" y="1640417"/>
                  <a:pt x="1853079" y="1628468"/>
                </a:cubicBezTo>
                <a:cubicBezTo>
                  <a:pt x="1849134" y="1624912"/>
                  <a:pt x="1848052" y="1624130"/>
                  <a:pt x="1848426" y="1624707"/>
                </a:cubicBezTo>
                <a:close/>
                <a:moveTo>
                  <a:pt x="2408907" y="1623916"/>
                </a:moveTo>
                <a:cubicBezTo>
                  <a:pt x="2403963" y="1645728"/>
                  <a:pt x="2424500" y="1625054"/>
                  <a:pt x="2408907" y="1623916"/>
                </a:cubicBezTo>
                <a:close/>
                <a:moveTo>
                  <a:pt x="2193079" y="1622778"/>
                </a:moveTo>
                <a:cubicBezTo>
                  <a:pt x="2187375" y="1650469"/>
                  <a:pt x="2208862" y="1629037"/>
                  <a:pt x="2193079" y="1622778"/>
                </a:cubicBezTo>
                <a:close/>
                <a:moveTo>
                  <a:pt x="2268952" y="1622209"/>
                </a:moveTo>
                <a:cubicBezTo>
                  <a:pt x="2267431" y="1621853"/>
                  <a:pt x="2265910" y="1622782"/>
                  <a:pt x="2265529" y="1624295"/>
                </a:cubicBezTo>
                <a:cubicBezTo>
                  <a:pt x="2265073" y="1625798"/>
                  <a:pt x="2265910" y="1627389"/>
                  <a:pt x="2267431" y="1627848"/>
                </a:cubicBezTo>
                <a:cubicBezTo>
                  <a:pt x="2267488" y="1627867"/>
                  <a:pt x="2267564" y="1627884"/>
                  <a:pt x="2267621" y="1627899"/>
                </a:cubicBezTo>
                <a:lnTo>
                  <a:pt x="2271089" y="1625550"/>
                </a:lnTo>
                <a:lnTo>
                  <a:pt x="2271234" y="1625813"/>
                </a:lnTo>
                <a:lnTo>
                  <a:pt x="2271234" y="1625054"/>
                </a:lnTo>
                <a:cubicBezTo>
                  <a:pt x="2271234" y="1625200"/>
                  <a:pt x="2271215" y="1625346"/>
                  <a:pt x="2271177" y="1625490"/>
                </a:cubicBezTo>
                <a:lnTo>
                  <a:pt x="2271089" y="1625550"/>
                </a:lnTo>
                <a:lnTo>
                  <a:pt x="2269294" y="1622285"/>
                </a:lnTo>
                <a:cubicBezTo>
                  <a:pt x="2269180" y="1622253"/>
                  <a:pt x="2269066" y="1622228"/>
                  <a:pt x="2268952" y="1622209"/>
                </a:cubicBezTo>
                <a:close/>
                <a:moveTo>
                  <a:pt x="4072780" y="1621450"/>
                </a:moveTo>
                <a:lnTo>
                  <a:pt x="4078675" y="1625433"/>
                </a:lnTo>
                <a:lnTo>
                  <a:pt x="4079930" y="1624692"/>
                </a:lnTo>
                <a:lnTo>
                  <a:pt x="4083239" y="1626192"/>
                </a:lnTo>
                <a:lnTo>
                  <a:pt x="4082975" y="1622892"/>
                </a:lnTo>
                <a:lnTo>
                  <a:pt x="4083809" y="1622399"/>
                </a:lnTo>
                <a:lnTo>
                  <a:pt x="4082859" y="1621450"/>
                </a:lnTo>
                <a:lnTo>
                  <a:pt x="4082975" y="1622892"/>
                </a:lnTo>
                <a:lnTo>
                  <a:pt x="4079930" y="1624692"/>
                </a:lnTo>
                <a:close/>
                <a:moveTo>
                  <a:pt x="1059174" y="1620123"/>
                </a:moveTo>
                <a:cubicBezTo>
                  <a:pt x="1051948" y="1625623"/>
                  <a:pt x="1058603" y="1638520"/>
                  <a:pt x="1066210" y="1642124"/>
                </a:cubicBezTo>
                <a:lnTo>
                  <a:pt x="1066210" y="1641555"/>
                </a:lnTo>
                <a:lnTo>
                  <a:pt x="1066210" y="1622589"/>
                </a:lnTo>
                <a:cubicBezTo>
                  <a:pt x="1063652" y="1622590"/>
                  <a:pt x="1061169" y="1621722"/>
                  <a:pt x="1059174" y="1620123"/>
                </a:cubicBezTo>
                <a:close/>
                <a:moveTo>
                  <a:pt x="1023401" y="1619388"/>
                </a:moveTo>
                <a:cubicBezTo>
                  <a:pt x="1021333" y="1620692"/>
                  <a:pt x="1020097" y="1623632"/>
                  <a:pt x="1021142" y="1627899"/>
                </a:cubicBezTo>
                <a:cubicBezTo>
                  <a:pt x="1026847" y="1628468"/>
                  <a:pt x="1031221" y="1626951"/>
                  <a:pt x="1030650" y="1620692"/>
                </a:cubicBezTo>
                <a:cubicBezTo>
                  <a:pt x="1028369" y="1618416"/>
                  <a:pt x="1025469" y="1618084"/>
                  <a:pt x="1023401" y="1619388"/>
                </a:cubicBezTo>
                <a:close/>
                <a:moveTo>
                  <a:pt x="1542362" y="1618795"/>
                </a:moveTo>
                <a:cubicBezTo>
                  <a:pt x="1521065" y="1626761"/>
                  <a:pt x="1504331" y="1639658"/>
                  <a:pt x="1482843" y="1647435"/>
                </a:cubicBezTo>
                <a:cubicBezTo>
                  <a:pt x="1480752" y="1640607"/>
                  <a:pt x="1473336" y="1639469"/>
                  <a:pt x="1466300" y="1637762"/>
                </a:cubicBezTo>
                <a:cubicBezTo>
                  <a:pt x="1467631" y="1654832"/>
                  <a:pt x="1446714" y="1650090"/>
                  <a:pt x="1437586" y="1656539"/>
                </a:cubicBezTo>
                <a:lnTo>
                  <a:pt x="1437776" y="1656539"/>
                </a:lnTo>
                <a:cubicBezTo>
                  <a:pt x="1444745" y="1663177"/>
                  <a:pt x="1453333" y="1667884"/>
                  <a:pt x="1462687" y="1670194"/>
                </a:cubicBezTo>
                <a:cubicBezTo>
                  <a:pt x="1464162" y="1674598"/>
                  <a:pt x="1467207" y="1678310"/>
                  <a:pt x="1471244" y="1680626"/>
                </a:cubicBezTo>
                <a:cubicBezTo>
                  <a:pt x="1471244" y="1676264"/>
                  <a:pt x="1474096" y="1674367"/>
                  <a:pt x="1475617" y="1671333"/>
                </a:cubicBezTo>
                <a:cubicBezTo>
                  <a:pt x="1499659" y="1667422"/>
                  <a:pt x="1523151" y="1660673"/>
                  <a:pt x="1545595" y="1651228"/>
                </a:cubicBezTo>
                <a:lnTo>
                  <a:pt x="1549779" y="1654452"/>
                </a:lnTo>
                <a:cubicBezTo>
                  <a:pt x="1549931" y="1652844"/>
                  <a:pt x="1550248" y="1651255"/>
                  <a:pt x="1550729" y="1649711"/>
                </a:cubicBezTo>
                <a:cubicBezTo>
                  <a:pt x="1560467" y="1647198"/>
                  <a:pt x="1570553" y="1646300"/>
                  <a:pt x="1580584" y="1647055"/>
                </a:cubicBezTo>
                <a:cubicBezTo>
                  <a:pt x="1582486" y="1637003"/>
                  <a:pt x="1575830" y="1635675"/>
                  <a:pt x="1575830" y="1628089"/>
                </a:cubicBezTo>
                <a:cubicBezTo>
                  <a:pt x="1568484" y="1627916"/>
                  <a:pt x="1561142" y="1628616"/>
                  <a:pt x="1553962" y="1630175"/>
                </a:cubicBezTo>
                <a:cubicBezTo>
                  <a:pt x="1553222" y="1627560"/>
                  <a:pt x="1551775" y="1625196"/>
                  <a:pt x="1549779" y="1623347"/>
                </a:cubicBezTo>
                <a:cubicBezTo>
                  <a:pt x="1548073" y="1623167"/>
                  <a:pt x="1546350" y="1623167"/>
                  <a:pt x="1544644" y="1623347"/>
                </a:cubicBezTo>
                <a:close/>
                <a:moveTo>
                  <a:pt x="409598" y="1618795"/>
                </a:moveTo>
                <a:cubicBezTo>
                  <a:pt x="404654" y="1640417"/>
                  <a:pt x="425381" y="1618795"/>
                  <a:pt x="409598" y="1618795"/>
                </a:cubicBezTo>
                <a:close/>
                <a:moveTo>
                  <a:pt x="1952531" y="1618605"/>
                </a:moveTo>
                <a:lnTo>
                  <a:pt x="1952531" y="1629037"/>
                </a:lnTo>
                <a:lnTo>
                  <a:pt x="1962990" y="1629037"/>
                </a:lnTo>
                <a:lnTo>
                  <a:pt x="1962990" y="1618605"/>
                </a:lnTo>
                <a:close/>
                <a:moveTo>
                  <a:pt x="440974" y="1618036"/>
                </a:moveTo>
                <a:cubicBezTo>
                  <a:pt x="440974" y="1625813"/>
                  <a:pt x="439262" y="1637003"/>
                  <a:pt x="446298" y="1638900"/>
                </a:cubicBezTo>
                <a:cubicBezTo>
                  <a:pt x="453144" y="1631123"/>
                  <a:pt x="453144" y="1619554"/>
                  <a:pt x="440974" y="1618036"/>
                </a:cubicBezTo>
                <a:close/>
                <a:moveTo>
                  <a:pt x="2360798" y="1617278"/>
                </a:moveTo>
                <a:cubicBezTo>
                  <a:pt x="2360798" y="1618795"/>
                  <a:pt x="2362889" y="1620881"/>
                  <a:pt x="2364601" y="1623157"/>
                </a:cubicBezTo>
                <a:lnTo>
                  <a:pt x="2364619" y="1623178"/>
                </a:lnTo>
                <a:lnTo>
                  <a:pt x="2366693" y="1626382"/>
                </a:lnTo>
                <a:lnTo>
                  <a:pt x="2367263" y="1626382"/>
                </a:lnTo>
                <a:lnTo>
                  <a:pt x="2364619" y="1623178"/>
                </a:lnTo>
                <a:close/>
                <a:moveTo>
                  <a:pt x="4525544" y="1615571"/>
                </a:moveTo>
                <a:cubicBezTo>
                  <a:pt x="4524745" y="1615920"/>
                  <a:pt x="4524327" y="1616821"/>
                  <a:pt x="4524593" y="1617657"/>
                </a:cubicBezTo>
                <a:cubicBezTo>
                  <a:pt x="4524764" y="1618476"/>
                  <a:pt x="4525582" y="1618996"/>
                  <a:pt x="4526399" y="1618818"/>
                </a:cubicBezTo>
                <a:cubicBezTo>
                  <a:pt x="4526438" y="1618812"/>
                  <a:pt x="4526456" y="1618805"/>
                  <a:pt x="4526494" y="1618795"/>
                </a:cubicBezTo>
                <a:cubicBezTo>
                  <a:pt x="4527065" y="1618564"/>
                  <a:pt x="4527502" y="1618069"/>
                  <a:pt x="4527636" y="1617467"/>
                </a:cubicBezTo>
                <a:lnTo>
                  <a:pt x="4527636" y="1616709"/>
                </a:lnTo>
                <a:cubicBezTo>
                  <a:pt x="4527293" y="1615888"/>
                  <a:pt x="4526418" y="1615413"/>
                  <a:pt x="4525544" y="1615571"/>
                </a:cubicBezTo>
                <a:close/>
                <a:moveTo>
                  <a:pt x="529587" y="1613295"/>
                </a:moveTo>
                <a:cubicBezTo>
                  <a:pt x="500873" y="1621071"/>
                  <a:pt x="491365" y="1621261"/>
                  <a:pt x="477674" y="1638900"/>
                </a:cubicBezTo>
                <a:lnTo>
                  <a:pt x="477294" y="1639469"/>
                </a:lnTo>
                <a:cubicBezTo>
                  <a:pt x="500683" y="1632261"/>
                  <a:pt x="502585" y="1660522"/>
                  <a:pt x="492887" y="1670763"/>
                </a:cubicBezTo>
                <a:cubicBezTo>
                  <a:pt x="498192" y="1670648"/>
                  <a:pt x="503159" y="1668137"/>
                  <a:pt x="506388" y="1663936"/>
                </a:cubicBezTo>
                <a:cubicBezTo>
                  <a:pt x="505247" y="1675126"/>
                  <a:pt x="497831" y="1687833"/>
                  <a:pt x="507529" y="1691627"/>
                </a:cubicBezTo>
                <a:cubicBezTo>
                  <a:pt x="503726" y="1703196"/>
                  <a:pt x="495929" y="1708507"/>
                  <a:pt x="503345" y="1722921"/>
                </a:cubicBezTo>
                <a:cubicBezTo>
                  <a:pt x="509430" y="1711921"/>
                  <a:pt x="529967" y="1684988"/>
                  <a:pt x="513043" y="1673419"/>
                </a:cubicBezTo>
                <a:cubicBezTo>
                  <a:pt x="512691" y="1669017"/>
                  <a:pt x="510963" y="1664836"/>
                  <a:pt x="508099" y="1661470"/>
                </a:cubicBezTo>
                <a:cubicBezTo>
                  <a:pt x="514565" y="1650849"/>
                  <a:pt x="512853" y="1635296"/>
                  <a:pt x="503345" y="1639469"/>
                </a:cubicBezTo>
                <a:cubicBezTo>
                  <a:pt x="510571" y="1620502"/>
                  <a:pt x="527305" y="1626761"/>
                  <a:pt x="529587" y="1613295"/>
                </a:cubicBezTo>
                <a:close/>
                <a:moveTo>
                  <a:pt x="2062251" y="1612347"/>
                </a:moveTo>
                <a:cubicBezTo>
                  <a:pt x="2057307" y="1634158"/>
                  <a:pt x="2078034" y="1613484"/>
                  <a:pt x="2062251" y="1612347"/>
                </a:cubicBezTo>
                <a:close/>
                <a:moveTo>
                  <a:pt x="4071639" y="1612157"/>
                </a:moveTo>
                <a:cubicBezTo>
                  <a:pt x="4071259" y="1611398"/>
                  <a:pt x="4070118" y="1612157"/>
                  <a:pt x="4068787" y="1613484"/>
                </a:cubicBezTo>
                <a:cubicBezTo>
                  <a:pt x="4067494" y="1614658"/>
                  <a:pt x="4066752" y="1616301"/>
                  <a:pt x="4066695" y="1618036"/>
                </a:cubicBezTo>
                <a:cubicBezTo>
                  <a:pt x="4066695" y="1618036"/>
                  <a:pt x="4067456" y="1617278"/>
                  <a:pt x="4069357" y="1615571"/>
                </a:cubicBezTo>
                <a:lnTo>
                  <a:pt x="4069738" y="1616519"/>
                </a:lnTo>
                <a:cubicBezTo>
                  <a:pt x="4071069" y="1615002"/>
                  <a:pt x="4072019" y="1612916"/>
                  <a:pt x="4071639" y="1612157"/>
                </a:cubicBezTo>
                <a:close/>
                <a:moveTo>
                  <a:pt x="2380764" y="1612157"/>
                </a:moveTo>
                <a:cubicBezTo>
                  <a:pt x="2380764" y="1620123"/>
                  <a:pt x="2378863" y="1631123"/>
                  <a:pt x="2386089" y="1633020"/>
                </a:cubicBezTo>
                <a:cubicBezTo>
                  <a:pt x="2385138" y="1625813"/>
                  <a:pt x="2387990" y="1614433"/>
                  <a:pt x="2380764" y="1612157"/>
                </a:cubicBezTo>
                <a:close/>
                <a:moveTo>
                  <a:pt x="995900" y="1612086"/>
                </a:moveTo>
                <a:cubicBezTo>
                  <a:pt x="992287" y="1614955"/>
                  <a:pt x="990718" y="1619839"/>
                  <a:pt x="994901" y="1624106"/>
                </a:cubicBezTo>
                <a:cubicBezTo>
                  <a:pt x="1004219" y="1623916"/>
                  <a:pt x="1006120" y="1617088"/>
                  <a:pt x="1009163" y="1612157"/>
                </a:cubicBezTo>
                <a:cubicBezTo>
                  <a:pt x="1005170" y="1608364"/>
                  <a:pt x="999513" y="1609217"/>
                  <a:pt x="995900" y="1612086"/>
                </a:cubicBezTo>
                <a:close/>
                <a:moveTo>
                  <a:pt x="785918" y="1611967"/>
                </a:moveTo>
                <a:lnTo>
                  <a:pt x="785918" y="1621450"/>
                </a:lnTo>
                <a:lnTo>
                  <a:pt x="795426" y="1621450"/>
                </a:lnTo>
                <a:cubicBezTo>
                  <a:pt x="796567" y="1614053"/>
                  <a:pt x="789531" y="1614812"/>
                  <a:pt x="785918" y="1611967"/>
                </a:cubicBezTo>
                <a:close/>
                <a:moveTo>
                  <a:pt x="1204644" y="1611208"/>
                </a:moveTo>
                <a:lnTo>
                  <a:pt x="1204644" y="1621640"/>
                </a:lnTo>
                <a:lnTo>
                  <a:pt x="1215103" y="1621640"/>
                </a:lnTo>
                <a:lnTo>
                  <a:pt x="1215103" y="1612157"/>
                </a:lnTo>
                <a:close/>
                <a:moveTo>
                  <a:pt x="287137" y="1609691"/>
                </a:moveTo>
                <a:lnTo>
                  <a:pt x="287137" y="1625244"/>
                </a:lnTo>
                <a:cubicBezTo>
                  <a:pt x="283185" y="1630966"/>
                  <a:pt x="280405" y="1637413"/>
                  <a:pt x="278960" y="1644210"/>
                </a:cubicBezTo>
                <a:cubicBezTo>
                  <a:pt x="282157" y="1643797"/>
                  <a:pt x="285146" y="1642405"/>
                  <a:pt x="287517" y="1640227"/>
                </a:cubicBezTo>
                <a:cubicBezTo>
                  <a:pt x="291290" y="1660389"/>
                  <a:pt x="298769" y="1679680"/>
                  <a:pt x="309575" y="1697127"/>
                </a:cubicBezTo>
                <a:lnTo>
                  <a:pt x="312428" y="1701869"/>
                </a:lnTo>
                <a:lnTo>
                  <a:pt x="337719" y="1740940"/>
                </a:lnTo>
                <a:lnTo>
                  <a:pt x="337719" y="1713818"/>
                </a:lnTo>
                <a:cubicBezTo>
                  <a:pt x="334254" y="1690523"/>
                  <a:pt x="325613" y="1668296"/>
                  <a:pt x="312428" y="1648762"/>
                </a:cubicBezTo>
                <a:lnTo>
                  <a:pt x="309195" y="1644021"/>
                </a:lnTo>
                <a:cubicBezTo>
                  <a:pt x="310868" y="1642207"/>
                  <a:pt x="311815" y="1639846"/>
                  <a:pt x="311857" y="1637382"/>
                </a:cubicBezTo>
                <a:cubicBezTo>
                  <a:pt x="309340" y="1636277"/>
                  <a:pt x="306622" y="1635694"/>
                  <a:pt x="303871" y="1635675"/>
                </a:cubicBezTo>
                <a:lnTo>
                  <a:pt x="296645" y="1624485"/>
                </a:lnTo>
                <a:cubicBezTo>
                  <a:pt x="297607" y="1622279"/>
                  <a:pt x="298687" y="1620127"/>
                  <a:pt x="299877" y="1618036"/>
                </a:cubicBezTo>
                <a:cubicBezTo>
                  <a:pt x="297769" y="1618471"/>
                  <a:pt x="295722" y="1619173"/>
                  <a:pt x="293792" y="1620123"/>
                </a:cubicBezTo>
                <a:close/>
                <a:moveTo>
                  <a:pt x="2276960" y="1609289"/>
                </a:moveTo>
                <a:cubicBezTo>
                  <a:pt x="2275347" y="1609490"/>
                  <a:pt x="2273516" y="1610498"/>
                  <a:pt x="2271044" y="1612916"/>
                </a:cubicBezTo>
                <a:cubicBezTo>
                  <a:pt x="2269522" y="1625623"/>
                  <a:pt x="2279981" y="1626382"/>
                  <a:pt x="2290059" y="1628089"/>
                </a:cubicBezTo>
                <a:lnTo>
                  <a:pt x="2286066" y="1633968"/>
                </a:lnTo>
                <a:lnTo>
                  <a:pt x="2280552" y="1642124"/>
                </a:lnTo>
                <a:lnTo>
                  <a:pt x="2289299" y="1650849"/>
                </a:lnTo>
                <a:lnTo>
                  <a:pt x="2294813" y="1645348"/>
                </a:lnTo>
                <a:lnTo>
                  <a:pt x="2299567" y="1640038"/>
                </a:lnTo>
                <a:lnTo>
                  <a:pt x="2295384" y="1633020"/>
                </a:lnTo>
                <a:lnTo>
                  <a:pt x="2292151" y="1627899"/>
                </a:lnTo>
                <a:cubicBezTo>
                  <a:pt x="2292151" y="1622019"/>
                  <a:pt x="2298616" y="1621071"/>
                  <a:pt x="2297095" y="1612916"/>
                </a:cubicBezTo>
                <a:cubicBezTo>
                  <a:pt x="2284688" y="1615334"/>
                  <a:pt x="2281800" y="1608684"/>
                  <a:pt x="2276960" y="1609289"/>
                </a:cubicBezTo>
                <a:close/>
                <a:moveTo>
                  <a:pt x="2678930" y="1607605"/>
                </a:moveTo>
                <a:lnTo>
                  <a:pt x="2678930" y="1607794"/>
                </a:lnTo>
                <a:cubicBezTo>
                  <a:pt x="2678017" y="1614860"/>
                  <a:pt x="2682486" y="1621505"/>
                  <a:pt x="2689389" y="1623347"/>
                </a:cubicBezTo>
                <a:cubicBezTo>
                  <a:pt x="2690225" y="1616256"/>
                  <a:pt x="2685814" y="1609596"/>
                  <a:pt x="2678930" y="1607605"/>
                </a:cubicBezTo>
                <a:close/>
                <a:moveTo>
                  <a:pt x="2622073" y="1607605"/>
                </a:moveTo>
                <a:cubicBezTo>
                  <a:pt x="2617129" y="1629227"/>
                  <a:pt x="2637856" y="1608743"/>
                  <a:pt x="2622073" y="1607605"/>
                </a:cubicBezTo>
                <a:close/>
                <a:moveTo>
                  <a:pt x="236365" y="1607605"/>
                </a:moveTo>
                <a:lnTo>
                  <a:pt x="236365" y="1627709"/>
                </a:lnTo>
                <a:cubicBezTo>
                  <a:pt x="234663" y="1630075"/>
                  <a:pt x="233855" y="1632963"/>
                  <a:pt x="234083" y="1635865"/>
                </a:cubicBezTo>
                <a:lnTo>
                  <a:pt x="233323" y="1635865"/>
                </a:lnTo>
                <a:cubicBezTo>
                  <a:pt x="233368" y="1641530"/>
                  <a:pt x="237169" y="1646482"/>
                  <a:pt x="242640" y="1648004"/>
                </a:cubicBezTo>
                <a:cubicBezTo>
                  <a:pt x="235034" y="1654452"/>
                  <a:pt x="234654" y="1677971"/>
                  <a:pt x="258613" y="1661280"/>
                </a:cubicBezTo>
                <a:cubicBezTo>
                  <a:pt x="257261" y="1656100"/>
                  <a:pt x="254341" y="1651463"/>
                  <a:pt x="250246" y="1648004"/>
                </a:cubicBezTo>
                <a:lnTo>
                  <a:pt x="253479" y="1646486"/>
                </a:lnTo>
                <a:cubicBezTo>
                  <a:pt x="255095" y="1650354"/>
                  <a:pt x="258381" y="1653282"/>
                  <a:pt x="262417" y="1654452"/>
                </a:cubicBezTo>
                <a:cubicBezTo>
                  <a:pt x="262991" y="1649809"/>
                  <a:pt x="261209" y="1645187"/>
                  <a:pt x="257663" y="1642124"/>
                </a:cubicBezTo>
                <a:cubicBezTo>
                  <a:pt x="258716" y="1640199"/>
                  <a:pt x="259302" y="1638056"/>
                  <a:pt x="259374" y="1635865"/>
                </a:cubicBezTo>
                <a:cubicBezTo>
                  <a:pt x="259336" y="1629432"/>
                  <a:pt x="254550" y="1624009"/>
                  <a:pt x="248155" y="1623157"/>
                </a:cubicBezTo>
                <a:cubicBezTo>
                  <a:pt x="251007" y="1619554"/>
                  <a:pt x="252909" y="1615002"/>
                  <a:pt x="257282" y="1612726"/>
                </a:cubicBezTo>
                <a:cubicBezTo>
                  <a:pt x="246633" y="1603622"/>
                  <a:pt x="247014" y="1616709"/>
                  <a:pt x="236365" y="1607605"/>
                </a:cubicBezTo>
                <a:close/>
                <a:moveTo>
                  <a:pt x="4529822" y="1607392"/>
                </a:moveTo>
                <a:cubicBezTo>
                  <a:pt x="4529784" y="1607398"/>
                  <a:pt x="4529765" y="1607406"/>
                  <a:pt x="4529727" y="1607415"/>
                </a:cubicBezTo>
                <a:cubicBezTo>
                  <a:pt x="4528910" y="1607757"/>
                  <a:pt x="4528434" y="1608625"/>
                  <a:pt x="4528586" y="1609502"/>
                </a:cubicBezTo>
                <a:cubicBezTo>
                  <a:pt x="4529195" y="1609976"/>
                  <a:pt x="4530069" y="1609976"/>
                  <a:pt x="4530678" y="1609502"/>
                </a:cubicBezTo>
                <a:cubicBezTo>
                  <a:pt x="4531001" y="1609560"/>
                  <a:pt x="4531343" y="1609492"/>
                  <a:pt x="4531629" y="1609312"/>
                </a:cubicBezTo>
                <a:lnTo>
                  <a:pt x="4531629" y="1608553"/>
                </a:lnTo>
                <a:cubicBezTo>
                  <a:pt x="4531457" y="1607734"/>
                  <a:pt x="4530640" y="1607214"/>
                  <a:pt x="4529822" y="1607392"/>
                </a:cubicBezTo>
                <a:close/>
                <a:moveTo>
                  <a:pt x="4519554" y="1607392"/>
                </a:moveTo>
                <a:cubicBezTo>
                  <a:pt x="4519516" y="1607398"/>
                  <a:pt x="4519497" y="1607406"/>
                  <a:pt x="4519459" y="1607415"/>
                </a:cubicBezTo>
                <a:cubicBezTo>
                  <a:pt x="4518641" y="1607757"/>
                  <a:pt x="4518166" y="1608625"/>
                  <a:pt x="4518318" y="1609502"/>
                </a:cubicBezTo>
                <a:cubicBezTo>
                  <a:pt x="4518926" y="1609976"/>
                  <a:pt x="4519801" y="1609976"/>
                  <a:pt x="4520410" y="1609502"/>
                </a:cubicBezTo>
                <a:cubicBezTo>
                  <a:pt x="4520733" y="1609560"/>
                  <a:pt x="4521075" y="1609492"/>
                  <a:pt x="4521360" y="1609312"/>
                </a:cubicBezTo>
                <a:lnTo>
                  <a:pt x="4521360" y="1608553"/>
                </a:lnTo>
                <a:cubicBezTo>
                  <a:pt x="4521189" y="1607734"/>
                  <a:pt x="4520371" y="1607214"/>
                  <a:pt x="4519554" y="1607392"/>
                </a:cubicBezTo>
                <a:close/>
                <a:moveTo>
                  <a:pt x="2652689" y="1607226"/>
                </a:moveTo>
                <a:cubicBezTo>
                  <a:pt x="2647745" y="1628847"/>
                  <a:pt x="2668472" y="1608364"/>
                  <a:pt x="2652689" y="1607226"/>
                </a:cubicBezTo>
                <a:close/>
                <a:moveTo>
                  <a:pt x="2584802" y="1607226"/>
                </a:moveTo>
                <a:cubicBezTo>
                  <a:pt x="2584802" y="1615002"/>
                  <a:pt x="2582901" y="1626192"/>
                  <a:pt x="2589937" y="1628089"/>
                </a:cubicBezTo>
                <a:lnTo>
                  <a:pt x="2594120" y="1627520"/>
                </a:lnTo>
                <a:lnTo>
                  <a:pt x="2594120" y="1620123"/>
                </a:lnTo>
                <a:cubicBezTo>
                  <a:pt x="2595794" y="1614939"/>
                  <a:pt x="2592960" y="1609380"/>
                  <a:pt x="2587750" y="1607703"/>
                </a:cubicBezTo>
                <a:cubicBezTo>
                  <a:pt x="2586799" y="1607396"/>
                  <a:pt x="2585810" y="1607235"/>
                  <a:pt x="2584802" y="1607226"/>
                </a:cubicBezTo>
                <a:close/>
                <a:moveTo>
                  <a:pt x="2308847" y="1606734"/>
                </a:moveTo>
                <a:cubicBezTo>
                  <a:pt x="2307440" y="1606588"/>
                  <a:pt x="2306128" y="1607419"/>
                  <a:pt x="2305652" y="1608743"/>
                </a:cubicBezTo>
                <a:cubicBezTo>
                  <a:pt x="2305215" y="1610251"/>
                  <a:pt x="2306090" y="1611831"/>
                  <a:pt x="2307592" y="1612271"/>
                </a:cubicBezTo>
                <a:cubicBezTo>
                  <a:pt x="2307706" y="1612303"/>
                  <a:pt x="2307820" y="1612328"/>
                  <a:pt x="2307934" y="1612347"/>
                </a:cubicBezTo>
                <a:cubicBezTo>
                  <a:pt x="2309550" y="1612701"/>
                  <a:pt x="2311167" y="1611686"/>
                  <a:pt x="2311547" y="1610071"/>
                </a:cubicBezTo>
                <a:cubicBezTo>
                  <a:pt x="2311718" y="1608403"/>
                  <a:pt x="2310520" y="1606911"/>
                  <a:pt x="2308847" y="1606734"/>
                </a:cubicBezTo>
                <a:close/>
                <a:moveTo>
                  <a:pt x="3788686" y="1604760"/>
                </a:moveTo>
                <a:lnTo>
                  <a:pt x="3788686" y="1615192"/>
                </a:lnTo>
                <a:lnTo>
                  <a:pt x="3795912" y="1615192"/>
                </a:lnTo>
                <a:lnTo>
                  <a:pt x="3799144" y="1613295"/>
                </a:lnTo>
                <a:lnTo>
                  <a:pt x="3799144" y="1604760"/>
                </a:lnTo>
                <a:close/>
                <a:moveTo>
                  <a:pt x="4387606" y="1604399"/>
                </a:moveTo>
                <a:cubicBezTo>
                  <a:pt x="4388132" y="1606728"/>
                  <a:pt x="4402750" y="1620313"/>
                  <a:pt x="4393195" y="1607226"/>
                </a:cubicBezTo>
                <a:cubicBezTo>
                  <a:pt x="4388821" y="1604097"/>
                  <a:pt x="4387431" y="1603623"/>
                  <a:pt x="4387606" y="1604399"/>
                </a:cubicBezTo>
                <a:close/>
                <a:moveTo>
                  <a:pt x="1711412" y="1604380"/>
                </a:moveTo>
                <a:cubicBezTo>
                  <a:pt x="1695439" y="1621830"/>
                  <a:pt x="1730428" y="1620123"/>
                  <a:pt x="1711412" y="1604380"/>
                </a:cubicBezTo>
                <a:close/>
                <a:moveTo>
                  <a:pt x="4235174" y="1604191"/>
                </a:moveTo>
                <a:lnTo>
                  <a:pt x="4238217" y="1606657"/>
                </a:lnTo>
                <a:lnTo>
                  <a:pt x="4241259" y="1609122"/>
                </a:lnTo>
                <a:lnTo>
                  <a:pt x="4241259" y="1614812"/>
                </a:lnTo>
                <a:cubicBezTo>
                  <a:pt x="4240118" y="1615656"/>
                  <a:pt x="4239206" y="1616762"/>
                  <a:pt x="4238597" y="1618036"/>
                </a:cubicBezTo>
                <a:lnTo>
                  <a:pt x="4238026" y="1618036"/>
                </a:lnTo>
                <a:cubicBezTo>
                  <a:pt x="4237646" y="1619658"/>
                  <a:pt x="4237646" y="1621346"/>
                  <a:pt x="4238026" y="1622968"/>
                </a:cubicBezTo>
                <a:lnTo>
                  <a:pt x="4238026" y="1625623"/>
                </a:lnTo>
                <a:lnTo>
                  <a:pt x="4239358" y="1629606"/>
                </a:lnTo>
                <a:lnTo>
                  <a:pt x="4220342" y="1637951"/>
                </a:lnTo>
                <a:lnTo>
                  <a:pt x="4236125" y="1623726"/>
                </a:lnTo>
                <a:lnTo>
                  <a:pt x="4231181" y="1623726"/>
                </a:lnTo>
                <a:cubicBezTo>
                  <a:pt x="4227967" y="1624220"/>
                  <a:pt x="4224792" y="1624916"/>
                  <a:pt x="4221673" y="1625813"/>
                </a:cubicBezTo>
                <a:lnTo>
                  <a:pt x="4216919" y="1626951"/>
                </a:lnTo>
                <a:lnTo>
                  <a:pt x="4216919" y="1625813"/>
                </a:lnTo>
                <a:lnTo>
                  <a:pt x="4215778" y="1622399"/>
                </a:lnTo>
                <a:cubicBezTo>
                  <a:pt x="4214827" y="1619503"/>
                  <a:pt x="4214827" y="1616381"/>
                  <a:pt x="4215778" y="1613484"/>
                </a:cubicBezTo>
                <a:lnTo>
                  <a:pt x="4218060" y="1608933"/>
                </a:lnTo>
                <a:lnTo>
                  <a:pt x="4226047" y="1607036"/>
                </a:lnTo>
                <a:close/>
                <a:moveTo>
                  <a:pt x="1909746" y="1603432"/>
                </a:moveTo>
                <a:cubicBezTo>
                  <a:pt x="1892631" y="1619554"/>
                  <a:pt x="1928761" y="1612157"/>
                  <a:pt x="1909746" y="1603432"/>
                </a:cubicBezTo>
                <a:close/>
                <a:moveTo>
                  <a:pt x="200425" y="1602674"/>
                </a:moveTo>
                <a:cubicBezTo>
                  <a:pt x="183121" y="1610260"/>
                  <a:pt x="220962" y="1615571"/>
                  <a:pt x="200425" y="1602674"/>
                </a:cubicBezTo>
                <a:close/>
                <a:moveTo>
                  <a:pt x="3118573" y="1602484"/>
                </a:moveTo>
                <a:cubicBezTo>
                  <a:pt x="3113629" y="1624106"/>
                  <a:pt x="3134356" y="1603432"/>
                  <a:pt x="3118573" y="1602484"/>
                </a:cubicBezTo>
                <a:close/>
                <a:moveTo>
                  <a:pt x="3091951" y="1601725"/>
                </a:moveTo>
                <a:lnTo>
                  <a:pt x="3091951" y="1602484"/>
                </a:lnTo>
                <a:lnTo>
                  <a:pt x="3092048" y="1602621"/>
                </a:lnTo>
                <a:lnTo>
                  <a:pt x="3093258" y="1613840"/>
                </a:lnTo>
                <a:cubicBezTo>
                  <a:pt x="3094566" y="1617136"/>
                  <a:pt x="3097180" y="1618985"/>
                  <a:pt x="3102409" y="1617278"/>
                </a:cubicBezTo>
                <a:lnTo>
                  <a:pt x="3092048" y="1602621"/>
                </a:lnTo>
                <a:close/>
                <a:moveTo>
                  <a:pt x="3840028" y="1601156"/>
                </a:moveTo>
                <a:lnTo>
                  <a:pt x="3841406" y="1602359"/>
                </a:lnTo>
                <a:lnTo>
                  <a:pt x="3841169" y="1602674"/>
                </a:lnTo>
                <a:cubicBezTo>
                  <a:pt x="3841169" y="1603432"/>
                  <a:pt x="3841549" y="1602484"/>
                  <a:pt x="3841549" y="1602484"/>
                </a:cubicBezTo>
                <a:lnTo>
                  <a:pt x="3841406" y="1602359"/>
                </a:lnTo>
                <a:lnTo>
                  <a:pt x="3842310" y="1601156"/>
                </a:lnTo>
                <a:cubicBezTo>
                  <a:pt x="3842310" y="1601156"/>
                  <a:pt x="3840789" y="1601156"/>
                  <a:pt x="3840028" y="1601156"/>
                </a:cubicBezTo>
                <a:close/>
                <a:moveTo>
                  <a:pt x="4627183" y="1598224"/>
                </a:moveTo>
                <a:cubicBezTo>
                  <a:pt x="4626289" y="1597915"/>
                  <a:pt x="4625300" y="1598385"/>
                  <a:pt x="4624996" y="1599275"/>
                </a:cubicBezTo>
                <a:cubicBezTo>
                  <a:pt x="4624863" y="1599639"/>
                  <a:pt x="4624863" y="1600033"/>
                  <a:pt x="4624996" y="1600398"/>
                </a:cubicBezTo>
                <a:cubicBezTo>
                  <a:pt x="4625604" y="1600872"/>
                  <a:pt x="4626479" y="1600872"/>
                  <a:pt x="4627088" y="1600398"/>
                </a:cubicBezTo>
                <a:cubicBezTo>
                  <a:pt x="4627335" y="1600817"/>
                  <a:pt x="4627753" y="1601097"/>
                  <a:pt x="4628228" y="1601156"/>
                </a:cubicBezTo>
                <a:lnTo>
                  <a:pt x="4628228" y="1600398"/>
                </a:lnTo>
                <a:cubicBezTo>
                  <a:pt x="4628533" y="1599508"/>
                  <a:pt x="4628076" y="1598535"/>
                  <a:pt x="4627183" y="1598224"/>
                </a:cubicBezTo>
                <a:close/>
                <a:moveTo>
                  <a:pt x="3572858" y="1597173"/>
                </a:moveTo>
                <a:lnTo>
                  <a:pt x="3572858" y="1600967"/>
                </a:lnTo>
                <a:lnTo>
                  <a:pt x="3577612" y="1597173"/>
                </a:lnTo>
                <a:close/>
                <a:moveTo>
                  <a:pt x="2982040" y="1597173"/>
                </a:moveTo>
                <a:lnTo>
                  <a:pt x="2982040" y="1597363"/>
                </a:lnTo>
                <a:cubicBezTo>
                  <a:pt x="2981299" y="1604388"/>
                  <a:pt x="2985691" y="1610935"/>
                  <a:pt x="2992499" y="1612916"/>
                </a:cubicBezTo>
                <a:cubicBezTo>
                  <a:pt x="2992119" y="1604570"/>
                  <a:pt x="2993260" y="1594708"/>
                  <a:pt x="2982040" y="1597173"/>
                </a:cubicBezTo>
                <a:close/>
                <a:moveTo>
                  <a:pt x="2134701" y="1597173"/>
                </a:moveTo>
                <a:lnTo>
                  <a:pt x="2134701" y="1607605"/>
                </a:lnTo>
                <a:lnTo>
                  <a:pt x="2145160" y="1607605"/>
                </a:lnTo>
                <a:lnTo>
                  <a:pt x="2145160" y="1597173"/>
                </a:lnTo>
                <a:close/>
                <a:moveTo>
                  <a:pt x="1512888" y="1597173"/>
                </a:moveTo>
                <a:lnTo>
                  <a:pt x="1512966" y="1597310"/>
                </a:lnTo>
                <a:lnTo>
                  <a:pt x="1506067" y="1605732"/>
                </a:lnTo>
                <a:cubicBezTo>
                  <a:pt x="1502050" y="1606894"/>
                  <a:pt x="1497771" y="1607795"/>
                  <a:pt x="1497485" y="1612726"/>
                </a:cubicBezTo>
                <a:cubicBezTo>
                  <a:pt x="1503761" y="1624106"/>
                  <a:pt x="1514849" y="1610521"/>
                  <a:pt x="1515830" y="1602377"/>
                </a:cubicBezTo>
                <a:lnTo>
                  <a:pt x="1512966" y="1597310"/>
                </a:lnTo>
                <a:lnTo>
                  <a:pt x="1513078" y="1597173"/>
                </a:lnTo>
                <a:close/>
                <a:moveTo>
                  <a:pt x="4461271" y="1596984"/>
                </a:moveTo>
                <a:cubicBezTo>
                  <a:pt x="4440924" y="1609881"/>
                  <a:pt x="4478575" y="1604570"/>
                  <a:pt x="4461271" y="1596984"/>
                </a:cubicBezTo>
                <a:close/>
                <a:moveTo>
                  <a:pt x="3715285" y="1596984"/>
                </a:moveTo>
                <a:lnTo>
                  <a:pt x="3717986" y="1602371"/>
                </a:lnTo>
                <a:lnTo>
                  <a:pt x="3717947" y="1604001"/>
                </a:lnTo>
                <a:lnTo>
                  <a:pt x="3718708" y="1603812"/>
                </a:lnTo>
                <a:lnTo>
                  <a:pt x="3717986" y="1602371"/>
                </a:lnTo>
                <a:lnTo>
                  <a:pt x="3718042" y="1599995"/>
                </a:lnTo>
                <a:cubicBezTo>
                  <a:pt x="3717852" y="1598454"/>
                  <a:pt x="3717186" y="1597079"/>
                  <a:pt x="3715285" y="1596984"/>
                </a:cubicBezTo>
                <a:close/>
                <a:moveTo>
                  <a:pt x="1632877" y="1596984"/>
                </a:moveTo>
                <a:cubicBezTo>
                  <a:pt x="1631356" y="1600208"/>
                  <a:pt x="1619947" y="1617088"/>
                  <a:pt x="1632877" y="1617847"/>
                </a:cubicBezTo>
                <a:cubicBezTo>
                  <a:pt x="1626032" y="1606088"/>
                  <a:pt x="1646568" y="1598501"/>
                  <a:pt x="1633067" y="1597173"/>
                </a:cubicBezTo>
                <a:close/>
                <a:moveTo>
                  <a:pt x="3305497" y="1596794"/>
                </a:moveTo>
                <a:cubicBezTo>
                  <a:pt x="3275072" y="1591294"/>
                  <a:pt x="3303405" y="1619364"/>
                  <a:pt x="3305497" y="1596794"/>
                </a:cubicBezTo>
                <a:close/>
                <a:moveTo>
                  <a:pt x="644703" y="1596723"/>
                </a:moveTo>
                <a:lnTo>
                  <a:pt x="638626" y="1598952"/>
                </a:lnTo>
                <a:lnTo>
                  <a:pt x="637786" y="1598691"/>
                </a:lnTo>
                <a:lnTo>
                  <a:pt x="637786" y="1599260"/>
                </a:lnTo>
                <a:lnTo>
                  <a:pt x="638626" y="1598952"/>
                </a:lnTo>
                <a:lnTo>
                  <a:pt x="643349" y="1600422"/>
                </a:lnTo>
                <a:cubicBezTo>
                  <a:pt x="644347" y="1601820"/>
                  <a:pt x="645107" y="1603432"/>
                  <a:pt x="647484" y="1603432"/>
                </a:cubicBezTo>
                <a:cubicBezTo>
                  <a:pt x="649671" y="1599829"/>
                  <a:pt x="647532" y="1597505"/>
                  <a:pt x="644703" y="1596723"/>
                </a:cubicBezTo>
                <a:close/>
                <a:moveTo>
                  <a:pt x="4570991" y="1596415"/>
                </a:moveTo>
                <a:cubicBezTo>
                  <a:pt x="4566047" y="1618036"/>
                  <a:pt x="4586774" y="1597553"/>
                  <a:pt x="4570991" y="1596415"/>
                </a:cubicBezTo>
                <a:close/>
                <a:moveTo>
                  <a:pt x="3600430" y="1596415"/>
                </a:moveTo>
                <a:cubicBezTo>
                  <a:pt x="3603264" y="1603997"/>
                  <a:pt x="3605184" y="1611893"/>
                  <a:pt x="3606135" y="1619933"/>
                </a:cubicBezTo>
                <a:cubicBezTo>
                  <a:pt x="3606135" y="1621071"/>
                  <a:pt x="3610319" y="1625623"/>
                  <a:pt x="3609368" y="1628278"/>
                </a:cubicBezTo>
                <a:cubicBezTo>
                  <a:pt x="3613000" y="1635180"/>
                  <a:pt x="3614901" y="1642862"/>
                  <a:pt x="3614882" y="1650659"/>
                </a:cubicBezTo>
                <a:lnTo>
                  <a:pt x="3611840" y="1656728"/>
                </a:lnTo>
                <a:lnTo>
                  <a:pt x="3615643" y="1661849"/>
                </a:lnTo>
                <a:lnTo>
                  <a:pt x="3619446" y="1666970"/>
                </a:lnTo>
                <a:lnTo>
                  <a:pt x="3614502" y="1663366"/>
                </a:lnTo>
                <a:cubicBezTo>
                  <a:pt x="3612049" y="1661415"/>
                  <a:pt x="3609064" y="1660228"/>
                  <a:pt x="3605945" y="1659952"/>
                </a:cubicBezTo>
                <a:lnTo>
                  <a:pt x="3602332" y="1659952"/>
                </a:lnTo>
                <a:lnTo>
                  <a:pt x="3600621" y="1655590"/>
                </a:lnTo>
                <a:lnTo>
                  <a:pt x="3598909" y="1659194"/>
                </a:lnTo>
                <a:lnTo>
                  <a:pt x="3598909" y="1652745"/>
                </a:lnTo>
                <a:lnTo>
                  <a:pt x="3597008" y="1648193"/>
                </a:lnTo>
                <a:lnTo>
                  <a:pt x="3598339" y="1647055"/>
                </a:lnTo>
                <a:lnTo>
                  <a:pt x="3579323" y="1659763"/>
                </a:lnTo>
                <a:lnTo>
                  <a:pt x="3582365" y="1663556"/>
                </a:lnTo>
                <a:lnTo>
                  <a:pt x="3581645" y="1664155"/>
                </a:lnTo>
                <a:lnTo>
                  <a:pt x="3577041" y="1665453"/>
                </a:lnTo>
                <a:lnTo>
                  <a:pt x="3576851" y="1665453"/>
                </a:lnTo>
                <a:cubicBezTo>
                  <a:pt x="3576471" y="1663936"/>
                  <a:pt x="3576851" y="1662798"/>
                  <a:pt x="3576851" y="1661091"/>
                </a:cubicBezTo>
                <a:lnTo>
                  <a:pt x="3576851" y="1660142"/>
                </a:lnTo>
                <a:lnTo>
                  <a:pt x="3575139" y="1661091"/>
                </a:lnTo>
                <a:cubicBezTo>
                  <a:pt x="3575235" y="1662289"/>
                  <a:pt x="3575235" y="1663496"/>
                  <a:pt x="3575139" y="1664694"/>
                </a:cubicBezTo>
                <a:cubicBezTo>
                  <a:pt x="3568294" y="1666211"/>
                  <a:pt x="3566012" y="1662987"/>
                  <a:pt x="3565251" y="1658625"/>
                </a:cubicBezTo>
                <a:lnTo>
                  <a:pt x="3561448" y="1656349"/>
                </a:lnTo>
                <a:cubicBezTo>
                  <a:pt x="3558406" y="1654642"/>
                  <a:pt x="3555553" y="1652745"/>
                  <a:pt x="3553081" y="1651038"/>
                </a:cubicBezTo>
                <a:cubicBezTo>
                  <a:pt x="3550799" y="1652935"/>
                  <a:pt x="3548328" y="1654452"/>
                  <a:pt x="3545855" y="1656159"/>
                </a:cubicBezTo>
                <a:cubicBezTo>
                  <a:pt x="3545855" y="1655021"/>
                  <a:pt x="3548137" y="1656159"/>
                  <a:pt x="3545855" y="1653694"/>
                </a:cubicBezTo>
                <a:cubicBezTo>
                  <a:pt x="3543574" y="1651228"/>
                  <a:pt x="3544524" y="1655780"/>
                  <a:pt x="3543574" y="1656918"/>
                </a:cubicBezTo>
                <a:lnTo>
                  <a:pt x="3542623" y="1656918"/>
                </a:lnTo>
                <a:lnTo>
                  <a:pt x="3536346" y="1661574"/>
                </a:lnTo>
                <a:lnTo>
                  <a:pt x="3534446" y="1657487"/>
                </a:lnTo>
                <a:cubicBezTo>
                  <a:pt x="3531784" y="1663746"/>
                  <a:pt x="3536918" y="1671522"/>
                  <a:pt x="3539010" y="1679488"/>
                </a:cubicBezTo>
                <a:cubicBezTo>
                  <a:pt x="3534446" y="1677971"/>
                  <a:pt x="3535777" y="1671522"/>
                  <a:pt x="3530833" y="1669625"/>
                </a:cubicBezTo>
                <a:cubicBezTo>
                  <a:pt x="3532164" y="1666780"/>
                  <a:pt x="3525508" y="1661849"/>
                  <a:pt x="3528931" y="1662608"/>
                </a:cubicBezTo>
                <a:cubicBezTo>
                  <a:pt x="3527220" y="1660332"/>
                  <a:pt x="3525508" y="1658056"/>
                  <a:pt x="3525889" y="1655970"/>
                </a:cubicBezTo>
                <a:cubicBezTo>
                  <a:pt x="3523037" y="1655021"/>
                  <a:pt x="3524178" y="1651987"/>
                  <a:pt x="3523417" y="1650090"/>
                </a:cubicBezTo>
                <a:cubicBezTo>
                  <a:pt x="3522656" y="1648193"/>
                  <a:pt x="3520945" y="1647814"/>
                  <a:pt x="3520374" y="1645728"/>
                </a:cubicBezTo>
                <a:cubicBezTo>
                  <a:pt x="3519804" y="1643641"/>
                  <a:pt x="3518092" y="1637762"/>
                  <a:pt x="3517332" y="1635296"/>
                </a:cubicBezTo>
                <a:cubicBezTo>
                  <a:pt x="3516571" y="1632830"/>
                  <a:pt x="3517332" y="1631692"/>
                  <a:pt x="3517332" y="1630175"/>
                </a:cubicBezTo>
                <a:cubicBezTo>
                  <a:pt x="3517332" y="1628658"/>
                  <a:pt x="3515430" y="1630175"/>
                  <a:pt x="3515240" y="1628278"/>
                </a:cubicBezTo>
                <a:cubicBezTo>
                  <a:pt x="3513529" y="1621261"/>
                  <a:pt x="3512578" y="1614243"/>
                  <a:pt x="3511057" y="1607036"/>
                </a:cubicBezTo>
                <a:lnTo>
                  <a:pt x="3497175" y="1619527"/>
                </a:lnTo>
                <a:lnTo>
                  <a:pt x="3497175" y="1618985"/>
                </a:lnTo>
                <a:lnTo>
                  <a:pt x="3496321" y="1620296"/>
                </a:lnTo>
                <a:lnTo>
                  <a:pt x="3493562" y="1622778"/>
                </a:lnTo>
                <a:cubicBezTo>
                  <a:pt x="3493562" y="1622778"/>
                  <a:pt x="3493562" y="1622778"/>
                  <a:pt x="3494703" y="1622778"/>
                </a:cubicBezTo>
                <a:lnTo>
                  <a:pt x="3496321" y="1620296"/>
                </a:lnTo>
                <a:lnTo>
                  <a:pt x="3497175" y="1619527"/>
                </a:lnTo>
                <a:lnTo>
                  <a:pt x="3497175" y="1625813"/>
                </a:lnTo>
                <a:cubicBezTo>
                  <a:pt x="3497175" y="1625813"/>
                  <a:pt x="3495654" y="1623916"/>
                  <a:pt x="3494893" y="1624485"/>
                </a:cubicBezTo>
                <a:cubicBezTo>
                  <a:pt x="3494133" y="1625054"/>
                  <a:pt x="3497365" y="1629037"/>
                  <a:pt x="3494893" y="1630934"/>
                </a:cubicBezTo>
                <a:cubicBezTo>
                  <a:pt x="3496034" y="1633399"/>
                  <a:pt x="3497746" y="1630934"/>
                  <a:pt x="3498887" y="1632641"/>
                </a:cubicBezTo>
                <a:cubicBezTo>
                  <a:pt x="3492231" y="1640227"/>
                  <a:pt x="3491280" y="1653694"/>
                  <a:pt x="3482914" y="1657866"/>
                </a:cubicBezTo>
                <a:cubicBezTo>
                  <a:pt x="3482914" y="1659384"/>
                  <a:pt x="3482914" y="1660522"/>
                  <a:pt x="3484435" y="1662039"/>
                </a:cubicBezTo>
                <a:cubicBezTo>
                  <a:pt x="3484435" y="1658435"/>
                  <a:pt x="3488808" y="1657677"/>
                  <a:pt x="3488238" y="1654073"/>
                </a:cubicBezTo>
                <a:cubicBezTo>
                  <a:pt x="3488238" y="1655590"/>
                  <a:pt x="3490139" y="1654073"/>
                  <a:pt x="3491090" y="1652935"/>
                </a:cubicBezTo>
                <a:cubicBezTo>
                  <a:pt x="3492041" y="1651797"/>
                  <a:pt x="3492421" y="1652935"/>
                  <a:pt x="3492992" y="1654452"/>
                </a:cubicBezTo>
                <a:cubicBezTo>
                  <a:pt x="3491318" y="1657804"/>
                  <a:pt x="3489417" y="1661036"/>
                  <a:pt x="3487287" y="1664125"/>
                </a:cubicBezTo>
                <a:cubicBezTo>
                  <a:pt x="3481773" y="1670574"/>
                  <a:pt x="3473406" y="1677212"/>
                  <a:pt x="3472265" y="1686126"/>
                </a:cubicBezTo>
                <a:cubicBezTo>
                  <a:pt x="3469374" y="1689774"/>
                  <a:pt x="3467130" y="1693876"/>
                  <a:pt x="3465609" y="1698265"/>
                </a:cubicBezTo>
                <a:cubicBezTo>
                  <a:pt x="3465609" y="1698265"/>
                  <a:pt x="3464278" y="1702627"/>
                  <a:pt x="3466940" y="1702058"/>
                </a:cubicBezTo>
                <a:cubicBezTo>
                  <a:pt x="3469603" y="1701489"/>
                  <a:pt x="3470173" y="1698265"/>
                  <a:pt x="3470363" y="1698075"/>
                </a:cubicBezTo>
                <a:cubicBezTo>
                  <a:pt x="3475459" y="1689730"/>
                  <a:pt x="3481449" y="1681971"/>
                  <a:pt x="3488238" y="1674936"/>
                </a:cubicBezTo>
                <a:cubicBezTo>
                  <a:pt x="3489569" y="1671712"/>
                  <a:pt x="3495654" y="1660332"/>
                  <a:pt x="3500028" y="1661660"/>
                </a:cubicBezTo>
                <a:cubicBezTo>
                  <a:pt x="3504401" y="1662987"/>
                  <a:pt x="3500028" y="1665643"/>
                  <a:pt x="3502690" y="1667919"/>
                </a:cubicBezTo>
                <a:cubicBezTo>
                  <a:pt x="3501036" y="1672503"/>
                  <a:pt x="3498430" y="1676700"/>
                  <a:pt x="3495084" y="1680247"/>
                </a:cubicBezTo>
                <a:cubicBezTo>
                  <a:pt x="3495084" y="1681764"/>
                  <a:pt x="3496605" y="1680247"/>
                  <a:pt x="3497365" y="1681574"/>
                </a:cubicBezTo>
                <a:cubicBezTo>
                  <a:pt x="3496262" y="1684254"/>
                  <a:pt x="3494855" y="1686800"/>
                  <a:pt x="3493182" y="1689161"/>
                </a:cubicBezTo>
                <a:cubicBezTo>
                  <a:pt x="3493182" y="1690678"/>
                  <a:pt x="3495654" y="1690299"/>
                  <a:pt x="3494893" y="1691437"/>
                </a:cubicBezTo>
                <a:cubicBezTo>
                  <a:pt x="3489227" y="1697630"/>
                  <a:pt x="3484378" y="1704513"/>
                  <a:pt x="3480441" y="1711921"/>
                </a:cubicBezTo>
                <a:cubicBezTo>
                  <a:pt x="3478730" y="1711921"/>
                  <a:pt x="3475497" y="1715524"/>
                  <a:pt x="3476448" y="1717421"/>
                </a:cubicBezTo>
                <a:cubicBezTo>
                  <a:pt x="3478692" y="1716321"/>
                  <a:pt x="3480346" y="1714320"/>
                  <a:pt x="3481012" y="1711921"/>
                </a:cubicBezTo>
                <a:cubicBezTo>
                  <a:pt x="3485195" y="1710024"/>
                  <a:pt x="3488048" y="1703007"/>
                  <a:pt x="3493372" y="1700731"/>
                </a:cubicBezTo>
                <a:cubicBezTo>
                  <a:pt x="3498126" y="1703765"/>
                  <a:pt x="3501359" y="1694851"/>
                  <a:pt x="3503450" y="1691247"/>
                </a:cubicBezTo>
                <a:cubicBezTo>
                  <a:pt x="3504401" y="1693334"/>
                  <a:pt x="3504401" y="1690109"/>
                  <a:pt x="3505162" y="1691247"/>
                </a:cubicBezTo>
                <a:cubicBezTo>
                  <a:pt x="3505922" y="1692385"/>
                  <a:pt x="3501359" y="1697886"/>
                  <a:pt x="3499837" y="1699213"/>
                </a:cubicBezTo>
                <a:cubicBezTo>
                  <a:pt x="3498316" y="1700541"/>
                  <a:pt x="3497555" y="1704524"/>
                  <a:pt x="3495654" y="1707559"/>
                </a:cubicBezTo>
                <a:cubicBezTo>
                  <a:pt x="3494551" y="1709814"/>
                  <a:pt x="3493676" y="1712164"/>
                  <a:pt x="3492992" y="1714576"/>
                </a:cubicBezTo>
                <a:cubicBezTo>
                  <a:pt x="3490082" y="1720302"/>
                  <a:pt x="3486222" y="1725497"/>
                  <a:pt x="3481582" y="1729939"/>
                </a:cubicBezTo>
                <a:cubicBezTo>
                  <a:pt x="3482914" y="1732784"/>
                  <a:pt x="3476828" y="1733163"/>
                  <a:pt x="3478920" y="1737146"/>
                </a:cubicBezTo>
                <a:cubicBezTo>
                  <a:pt x="3481582" y="1733733"/>
                  <a:pt x="3483864" y="1732784"/>
                  <a:pt x="3483484" y="1730698"/>
                </a:cubicBezTo>
                <a:cubicBezTo>
                  <a:pt x="3487040" y="1727656"/>
                  <a:pt x="3490178" y="1724147"/>
                  <a:pt x="3492801" y="1720266"/>
                </a:cubicBezTo>
                <a:cubicBezTo>
                  <a:pt x="3495654" y="1720266"/>
                  <a:pt x="3497555" y="1717421"/>
                  <a:pt x="3498697" y="1715524"/>
                </a:cubicBezTo>
                <a:cubicBezTo>
                  <a:pt x="3498697" y="1717421"/>
                  <a:pt x="3500218" y="1715524"/>
                  <a:pt x="3500978" y="1715524"/>
                </a:cubicBezTo>
                <a:cubicBezTo>
                  <a:pt x="3501739" y="1715524"/>
                  <a:pt x="3498697" y="1717801"/>
                  <a:pt x="3498887" y="1718938"/>
                </a:cubicBezTo>
                <a:cubicBezTo>
                  <a:pt x="3495464" y="1718938"/>
                  <a:pt x="3496985" y="1724628"/>
                  <a:pt x="3494323" y="1723870"/>
                </a:cubicBezTo>
                <a:cubicBezTo>
                  <a:pt x="3491661" y="1723111"/>
                  <a:pt x="3495844" y="1723870"/>
                  <a:pt x="3496224" y="1725577"/>
                </a:cubicBezTo>
                <a:cubicBezTo>
                  <a:pt x="3496605" y="1727284"/>
                  <a:pt x="3496224" y="1723870"/>
                  <a:pt x="3497365" y="1723301"/>
                </a:cubicBezTo>
                <a:cubicBezTo>
                  <a:pt x="3498506" y="1722732"/>
                  <a:pt x="3498887" y="1724628"/>
                  <a:pt x="3499647" y="1724439"/>
                </a:cubicBezTo>
                <a:cubicBezTo>
                  <a:pt x="3499172" y="1723384"/>
                  <a:pt x="3499666" y="1722153"/>
                  <a:pt x="3500712" y="1721689"/>
                </a:cubicBezTo>
                <a:cubicBezTo>
                  <a:pt x="3500807" y="1721651"/>
                  <a:pt x="3500883" y="1721620"/>
                  <a:pt x="3500978" y="1721594"/>
                </a:cubicBezTo>
                <a:cubicBezTo>
                  <a:pt x="3502880" y="1724818"/>
                  <a:pt x="3500978" y="1725956"/>
                  <a:pt x="3498506" y="1728991"/>
                </a:cubicBezTo>
                <a:cubicBezTo>
                  <a:pt x="3499134" y="1729977"/>
                  <a:pt x="3499134" y="1731229"/>
                  <a:pt x="3498506" y="1732215"/>
                </a:cubicBezTo>
                <a:cubicBezTo>
                  <a:pt x="3496491" y="1736807"/>
                  <a:pt x="3493733" y="1741036"/>
                  <a:pt x="3490330" y="1744733"/>
                </a:cubicBezTo>
                <a:cubicBezTo>
                  <a:pt x="3487287" y="1749664"/>
                  <a:pt x="3485576" y="1755734"/>
                  <a:pt x="3482533" y="1757441"/>
                </a:cubicBezTo>
                <a:cubicBezTo>
                  <a:pt x="3479491" y="1759148"/>
                  <a:pt x="3479871" y="1761234"/>
                  <a:pt x="3477589" y="1762751"/>
                </a:cubicBezTo>
                <a:cubicBezTo>
                  <a:pt x="3475307" y="1764269"/>
                  <a:pt x="3475117" y="1766355"/>
                  <a:pt x="3476068" y="1769959"/>
                </a:cubicBezTo>
                <a:cubicBezTo>
                  <a:pt x="3485195" y="1761234"/>
                  <a:pt x="3492041" y="1750992"/>
                  <a:pt x="3501168" y="1742836"/>
                </a:cubicBezTo>
                <a:lnTo>
                  <a:pt x="3501168" y="1743974"/>
                </a:lnTo>
                <a:cubicBezTo>
                  <a:pt x="3498697" y="1748337"/>
                  <a:pt x="3491090" y="1755165"/>
                  <a:pt x="3490139" y="1761044"/>
                </a:cubicBezTo>
                <a:cubicBezTo>
                  <a:pt x="3495464" y="1761044"/>
                  <a:pt x="3497936" y="1751561"/>
                  <a:pt x="3502690" y="1752509"/>
                </a:cubicBezTo>
                <a:cubicBezTo>
                  <a:pt x="3502690" y="1752509"/>
                  <a:pt x="3502690" y="1754596"/>
                  <a:pt x="3504021" y="1755734"/>
                </a:cubicBezTo>
                <a:cubicBezTo>
                  <a:pt x="3507444" y="1753647"/>
                  <a:pt x="3508775" y="1748906"/>
                  <a:pt x="3511627" y="1750802"/>
                </a:cubicBezTo>
                <a:cubicBezTo>
                  <a:pt x="3516001" y="1747009"/>
                  <a:pt x="3518283" y="1740750"/>
                  <a:pt x="3523797" y="1737905"/>
                </a:cubicBezTo>
                <a:lnTo>
                  <a:pt x="3524748" y="1737905"/>
                </a:lnTo>
                <a:cubicBezTo>
                  <a:pt x="3522466" y="1742647"/>
                  <a:pt x="3518283" y="1744354"/>
                  <a:pt x="3518473" y="1749854"/>
                </a:cubicBezTo>
                <a:cubicBezTo>
                  <a:pt x="3521325" y="1748716"/>
                  <a:pt x="3519424" y="1751561"/>
                  <a:pt x="3521135" y="1753078"/>
                </a:cubicBezTo>
                <a:cubicBezTo>
                  <a:pt x="3522846" y="1754596"/>
                  <a:pt x="3523987" y="1750233"/>
                  <a:pt x="3525508" y="1750044"/>
                </a:cubicBezTo>
                <a:cubicBezTo>
                  <a:pt x="3527030" y="1749854"/>
                  <a:pt x="3521705" y="1754216"/>
                  <a:pt x="3524178" y="1756682"/>
                </a:cubicBezTo>
                <a:cubicBezTo>
                  <a:pt x="3527600" y="1754216"/>
                  <a:pt x="3528171" y="1751751"/>
                  <a:pt x="3531213" y="1750423"/>
                </a:cubicBezTo>
                <a:cubicBezTo>
                  <a:pt x="3532544" y="1753647"/>
                  <a:pt x="3528931" y="1756492"/>
                  <a:pt x="3528931" y="1759527"/>
                </a:cubicBezTo>
                <a:cubicBezTo>
                  <a:pt x="3527220" y="1759527"/>
                  <a:pt x="3523987" y="1762372"/>
                  <a:pt x="3523797" y="1765027"/>
                </a:cubicBezTo>
                <a:lnTo>
                  <a:pt x="3521135" y="1767114"/>
                </a:lnTo>
                <a:lnTo>
                  <a:pt x="3525318" y="1776407"/>
                </a:lnTo>
                <a:cubicBezTo>
                  <a:pt x="3526631" y="1779136"/>
                  <a:pt x="3527334" y="1782109"/>
                  <a:pt x="3527410" y="1785132"/>
                </a:cubicBezTo>
                <a:lnTo>
                  <a:pt x="3537869" y="1776976"/>
                </a:lnTo>
                <a:cubicBezTo>
                  <a:pt x="3537869" y="1778493"/>
                  <a:pt x="3539200" y="1780011"/>
                  <a:pt x="3539770" y="1781338"/>
                </a:cubicBezTo>
                <a:cubicBezTo>
                  <a:pt x="3539770" y="1781338"/>
                  <a:pt x="3538629" y="1786649"/>
                  <a:pt x="3541292" y="1788546"/>
                </a:cubicBezTo>
                <a:cubicBezTo>
                  <a:pt x="3543003" y="1786839"/>
                  <a:pt x="3541292" y="1782477"/>
                  <a:pt x="3541292" y="1779442"/>
                </a:cubicBezTo>
                <a:cubicBezTo>
                  <a:pt x="3541292" y="1779442"/>
                  <a:pt x="3542242" y="1779442"/>
                  <a:pt x="3542242" y="1779442"/>
                </a:cubicBezTo>
                <a:cubicBezTo>
                  <a:pt x="3542452" y="1777615"/>
                  <a:pt x="3542452" y="1775768"/>
                  <a:pt x="3542242" y="1773941"/>
                </a:cubicBezTo>
                <a:lnTo>
                  <a:pt x="3547186" y="1770148"/>
                </a:lnTo>
                <a:lnTo>
                  <a:pt x="3549468" y="1777545"/>
                </a:lnTo>
                <a:cubicBezTo>
                  <a:pt x="3549468" y="1777545"/>
                  <a:pt x="3549468" y="1776407"/>
                  <a:pt x="3549468" y="1776028"/>
                </a:cubicBezTo>
                <a:cubicBezTo>
                  <a:pt x="3549468" y="1775649"/>
                  <a:pt x="3551940" y="1778493"/>
                  <a:pt x="3551370" y="1776028"/>
                </a:cubicBezTo>
                <a:cubicBezTo>
                  <a:pt x="3550191" y="1773409"/>
                  <a:pt x="3549316" y="1770676"/>
                  <a:pt x="3548708" y="1767872"/>
                </a:cubicBezTo>
                <a:lnTo>
                  <a:pt x="3553272" y="1764458"/>
                </a:lnTo>
                <a:lnTo>
                  <a:pt x="3559356" y="1759717"/>
                </a:lnTo>
                <a:cubicBezTo>
                  <a:pt x="3560878" y="1765976"/>
                  <a:pt x="3561068" y="1772804"/>
                  <a:pt x="3562589" y="1776787"/>
                </a:cubicBezTo>
                <a:cubicBezTo>
                  <a:pt x="3562589" y="1776787"/>
                  <a:pt x="3562589" y="1775459"/>
                  <a:pt x="3564491" y="1776787"/>
                </a:cubicBezTo>
                <a:cubicBezTo>
                  <a:pt x="3564491" y="1773373"/>
                  <a:pt x="3562019" y="1771855"/>
                  <a:pt x="3564491" y="1769010"/>
                </a:cubicBezTo>
                <a:cubicBezTo>
                  <a:pt x="3564491" y="1770717"/>
                  <a:pt x="3566392" y="1770148"/>
                  <a:pt x="3567343" y="1770338"/>
                </a:cubicBezTo>
                <a:cubicBezTo>
                  <a:pt x="3568294" y="1770528"/>
                  <a:pt x="3568484" y="1772045"/>
                  <a:pt x="3567343" y="1772614"/>
                </a:cubicBezTo>
                <a:cubicBezTo>
                  <a:pt x="3566202" y="1773183"/>
                  <a:pt x="3567343" y="1770148"/>
                  <a:pt x="3565822" y="1770717"/>
                </a:cubicBezTo>
                <a:cubicBezTo>
                  <a:pt x="3564301" y="1771286"/>
                  <a:pt x="3565822" y="1776218"/>
                  <a:pt x="3567533" y="1777355"/>
                </a:cubicBezTo>
                <a:cubicBezTo>
                  <a:pt x="3569245" y="1778493"/>
                  <a:pt x="3568674" y="1777355"/>
                  <a:pt x="3570005" y="1777355"/>
                </a:cubicBezTo>
                <a:cubicBezTo>
                  <a:pt x="3570005" y="1775079"/>
                  <a:pt x="3566582" y="1774131"/>
                  <a:pt x="3569055" y="1771855"/>
                </a:cubicBezTo>
                <a:cubicBezTo>
                  <a:pt x="3569055" y="1771855"/>
                  <a:pt x="3570766" y="1773373"/>
                  <a:pt x="3570576" y="1774890"/>
                </a:cubicBezTo>
                <a:cubicBezTo>
                  <a:pt x="3572858" y="1772045"/>
                  <a:pt x="3567914" y="1768252"/>
                  <a:pt x="3570576" y="1765407"/>
                </a:cubicBezTo>
                <a:cubicBezTo>
                  <a:pt x="3569644" y="1762258"/>
                  <a:pt x="3569073" y="1759013"/>
                  <a:pt x="3568864" y="1755734"/>
                </a:cubicBezTo>
                <a:cubicBezTo>
                  <a:pt x="3568294" y="1755199"/>
                  <a:pt x="3567838" y="1754554"/>
                  <a:pt x="3567533" y="1753837"/>
                </a:cubicBezTo>
                <a:lnTo>
                  <a:pt x="3571336" y="1750992"/>
                </a:lnTo>
                <a:lnTo>
                  <a:pt x="3573999" y="1753078"/>
                </a:lnTo>
                <a:cubicBezTo>
                  <a:pt x="3577612" y="1756113"/>
                  <a:pt x="3581643" y="1758605"/>
                  <a:pt x="3585979" y="1760475"/>
                </a:cubicBezTo>
                <a:cubicBezTo>
                  <a:pt x="3595315" y="1766400"/>
                  <a:pt x="3607257" y="1766400"/>
                  <a:pt x="3616594" y="1760475"/>
                </a:cubicBezTo>
                <a:cubicBezTo>
                  <a:pt x="3610129" y="1764269"/>
                  <a:pt x="3606325" y="1760475"/>
                  <a:pt x="3595296" y="1760475"/>
                </a:cubicBezTo>
                <a:cubicBezTo>
                  <a:pt x="3593623" y="1753613"/>
                  <a:pt x="3589135" y="1747764"/>
                  <a:pt x="3582936" y="1744354"/>
                </a:cubicBezTo>
                <a:lnTo>
                  <a:pt x="3582746" y="1744354"/>
                </a:lnTo>
                <a:cubicBezTo>
                  <a:pt x="3599860" y="1732594"/>
                  <a:pt x="3616784" y="1720456"/>
                  <a:pt x="3633518" y="1708128"/>
                </a:cubicBezTo>
                <a:lnTo>
                  <a:pt x="3633518" y="1708886"/>
                </a:lnTo>
                <a:cubicBezTo>
                  <a:pt x="3635039" y="1708886"/>
                  <a:pt x="3636560" y="1707369"/>
                  <a:pt x="3635800" y="1707559"/>
                </a:cubicBezTo>
                <a:lnTo>
                  <a:pt x="3637321" y="1706421"/>
                </a:lnTo>
                <a:lnTo>
                  <a:pt x="3638462" y="1706421"/>
                </a:lnTo>
                <a:lnTo>
                  <a:pt x="3646639" y="1700351"/>
                </a:lnTo>
                <a:cubicBezTo>
                  <a:pt x="3670218" y="1683092"/>
                  <a:pt x="3693797" y="1666022"/>
                  <a:pt x="3717757" y="1649331"/>
                </a:cubicBezTo>
                <a:lnTo>
                  <a:pt x="3695509" y="1622399"/>
                </a:lnTo>
                <a:lnTo>
                  <a:pt x="3692657" y="1624675"/>
                </a:lnTo>
                <a:lnTo>
                  <a:pt x="3688853" y="1619933"/>
                </a:lnTo>
                <a:lnTo>
                  <a:pt x="3678014" y="1617657"/>
                </a:lnTo>
                <a:lnTo>
                  <a:pt x="3675923" y="1617657"/>
                </a:lnTo>
                <a:lnTo>
                  <a:pt x="3675923" y="1618795"/>
                </a:lnTo>
                <a:lnTo>
                  <a:pt x="3670788" y="1618795"/>
                </a:lnTo>
                <a:lnTo>
                  <a:pt x="3665654" y="1618795"/>
                </a:lnTo>
                <a:lnTo>
                  <a:pt x="3668887" y="1615950"/>
                </a:lnTo>
                <a:lnTo>
                  <a:pt x="3670028" y="1615950"/>
                </a:lnTo>
                <a:lnTo>
                  <a:pt x="3662992" y="1614433"/>
                </a:lnTo>
                <a:lnTo>
                  <a:pt x="3652914" y="1618605"/>
                </a:lnTo>
                <a:cubicBezTo>
                  <a:pt x="3652286" y="1620157"/>
                  <a:pt x="3651602" y="1621676"/>
                  <a:pt x="3650822" y="1623157"/>
                </a:cubicBezTo>
                <a:lnTo>
                  <a:pt x="3643596" y="1638141"/>
                </a:lnTo>
                <a:lnTo>
                  <a:pt x="3649110" y="1644779"/>
                </a:lnTo>
                <a:lnTo>
                  <a:pt x="3653864" y="1640986"/>
                </a:lnTo>
                <a:lnTo>
                  <a:pt x="3649301" y="1635486"/>
                </a:lnTo>
                <a:lnTo>
                  <a:pt x="3652153" y="1635486"/>
                </a:lnTo>
                <a:lnTo>
                  <a:pt x="3655006" y="1635486"/>
                </a:lnTo>
                <a:lnTo>
                  <a:pt x="3656717" y="1644021"/>
                </a:lnTo>
                <a:cubicBezTo>
                  <a:pt x="3657763" y="1647161"/>
                  <a:pt x="3657763" y="1650553"/>
                  <a:pt x="3656717" y="1653694"/>
                </a:cubicBezTo>
                <a:lnTo>
                  <a:pt x="3654815" y="1655211"/>
                </a:lnTo>
                <a:lnTo>
                  <a:pt x="3649491" y="1650469"/>
                </a:lnTo>
                <a:lnTo>
                  <a:pt x="3649491" y="1655401"/>
                </a:lnTo>
                <a:lnTo>
                  <a:pt x="3639032" y="1655401"/>
                </a:lnTo>
                <a:lnTo>
                  <a:pt x="3639032" y="1645159"/>
                </a:lnTo>
                <a:lnTo>
                  <a:pt x="3643216" y="1645159"/>
                </a:lnTo>
                <a:lnTo>
                  <a:pt x="3636370" y="1639089"/>
                </a:lnTo>
                <a:lnTo>
                  <a:pt x="3624390" y="1648762"/>
                </a:lnTo>
                <a:lnTo>
                  <a:pt x="3623059" y="1644210"/>
                </a:lnTo>
                <a:cubicBezTo>
                  <a:pt x="3623059" y="1641555"/>
                  <a:pt x="3620967" y="1639848"/>
                  <a:pt x="3620397" y="1640417"/>
                </a:cubicBezTo>
                <a:cubicBezTo>
                  <a:pt x="3619826" y="1640986"/>
                  <a:pt x="3620397" y="1640417"/>
                  <a:pt x="3619256" y="1642124"/>
                </a:cubicBezTo>
                <a:cubicBezTo>
                  <a:pt x="3615985" y="1635469"/>
                  <a:pt x="3613665" y="1628379"/>
                  <a:pt x="3612410" y="1621071"/>
                </a:cubicBezTo>
                <a:lnTo>
                  <a:pt x="3610319" y="1618605"/>
                </a:lnTo>
                <a:cubicBezTo>
                  <a:pt x="3610319" y="1617467"/>
                  <a:pt x="3610319" y="1616330"/>
                  <a:pt x="3610319" y="1615381"/>
                </a:cubicBezTo>
                <a:cubicBezTo>
                  <a:pt x="3605565" y="1608743"/>
                  <a:pt x="3606325" y="1602863"/>
                  <a:pt x="3602142" y="1596415"/>
                </a:cubicBezTo>
                <a:cubicBezTo>
                  <a:pt x="3602142" y="1596415"/>
                  <a:pt x="3601001" y="1596415"/>
                  <a:pt x="3600430" y="1596415"/>
                </a:cubicBezTo>
                <a:close/>
                <a:moveTo>
                  <a:pt x="1768709" y="1595653"/>
                </a:moveTo>
                <a:cubicBezTo>
                  <a:pt x="1764609" y="1596498"/>
                  <a:pt x="1761186" y="1598359"/>
                  <a:pt x="1758761" y="1601725"/>
                </a:cubicBezTo>
                <a:lnTo>
                  <a:pt x="1759522" y="1601725"/>
                </a:lnTo>
                <a:cubicBezTo>
                  <a:pt x="1767369" y="1614076"/>
                  <a:pt x="1780490" y="1622124"/>
                  <a:pt x="1795081" y="1623537"/>
                </a:cubicBezTo>
                <a:cubicBezTo>
                  <a:pt x="1802729" y="1624889"/>
                  <a:pt x="1810195" y="1627116"/>
                  <a:pt x="1817329" y="1630175"/>
                </a:cubicBezTo>
                <a:cubicBezTo>
                  <a:pt x="1818851" y="1619743"/>
                  <a:pt x="1831971" y="1620881"/>
                  <a:pt x="1826837" y="1603812"/>
                </a:cubicBezTo>
                <a:lnTo>
                  <a:pt x="1825696" y="1603812"/>
                </a:lnTo>
                <a:lnTo>
                  <a:pt x="1825696" y="1602294"/>
                </a:lnTo>
                <a:lnTo>
                  <a:pt x="1815238" y="1602294"/>
                </a:lnTo>
                <a:cubicBezTo>
                  <a:pt x="1799407" y="1599734"/>
                  <a:pt x="1781010" y="1593119"/>
                  <a:pt x="1768709" y="1595653"/>
                </a:cubicBezTo>
                <a:close/>
                <a:moveTo>
                  <a:pt x="518674" y="1594915"/>
                </a:moveTo>
                <a:cubicBezTo>
                  <a:pt x="519200" y="1597245"/>
                  <a:pt x="533818" y="1610830"/>
                  <a:pt x="524263" y="1597742"/>
                </a:cubicBezTo>
                <a:cubicBezTo>
                  <a:pt x="519890" y="1594613"/>
                  <a:pt x="518499" y="1594139"/>
                  <a:pt x="518674" y="1594915"/>
                </a:cubicBezTo>
                <a:close/>
                <a:moveTo>
                  <a:pt x="1996647" y="1594518"/>
                </a:moveTo>
                <a:cubicBezTo>
                  <a:pt x="1994365" y="1622019"/>
                  <a:pt x="2026312" y="1627899"/>
                  <a:pt x="2027453" y="1599260"/>
                </a:cubicBezTo>
                <a:cubicBezTo>
                  <a:pt x="2017184" y="1596984"/>
                  <a:pt x="2009007" y="1596035"/>
                  <a:pt x="1996647" y="1594518"/>
                </a:cubicBezTo>
                <a:close/>
                <a:moveTo>
                  <a:pt x="3730498" y="1593949"/>
                </a:moveTo>
                <a:lnTo>
                  <a:pt x="3729737" y="1594897"/>
                </a:lnTo>
                <a:cubicBezTo>
                  <a:pt x="3732209" y="1594328"/>
                  <a:pt x="3732209" y="1597553"/>
                  <a:pt x="3732209" y="1598122"/>
                </a:cubicBezTo>
                <a:cubicBezTo>
                  <a:pt x="3732209" y="1598691"/>
                  <a:pt x="3729737" y="1593190"/>
                  <a:pt x="3732209" y="1596794"/>
                </a:cubicBezTo>
                <a:cubicBezTo>
                  <a:pt x="3732970" y="1596035"/>
                  <a:pt x="3730498" y="1593949"/>
                  <a:pt x="3730498" y="1593949"/>
                </a:cubicBezTo>
                <a:close/>
                <a:moveTo>
                  <a:pt x="420268" y="1593412"/>
                </a:moveTo>
                <a:cubicBezTo>
                  <a:pt x="421364" y="1595146"/>
                  <a:pt x="435697" y="1609122"/>
                  <a:pt x="425001" y="1597173"/>
                </a:cubicBezTo>
                <a:cubicBezTo>
                  <a:pt x="421008" y="1593617"/>
                  <a:pt x="419902" y="1592835"/>
                  <a:pt x="420268" y="1593412"/>
                </a:cubicBezTo>
                <a:close/>
                <a:moveTo>
                  <a:pt x="4632317" y="1593103"/>
                </a:moveTo>
                <a:cubicBezTo>
                  <a:pt x="4631423" y="1592794"/>
                  <a:pt x="4630434" y="1593264"/>
                  <a:pt x="4630130" y="1594154"/>
                </a:cubicBezTo>
                <a:cubicBezTo>
                  <a:pt x="4629997" y="1594518"/>
                  <a:pt x="4629997" y="1594912"/>
                  <a:pt x="4630130" y="1595277"/>
                </a:cubicBezTo>
                <a:cubicBezTo>
                  <a:pt x="4630434" y="1596166"/>
                  <a:pt x="4631423" y="1596638"/>
                  <a:pt x="4632317" y="1596327"/>
                </a:cubicBezTo>
                <a:cubicBezTo>
                  <a:pt x="4632811" y="1596157"/>
                  <a:pt x="4633192" y="1595770"/>
                  <a:pt x="4633363" y="1595277"/>
                </a:cubicBezTo>
                <a:cubicBezTo>
                  <a:pt x="4633667" y="1594387"/>
                  <a:pt x="4633210" y="1593414"/>
                  <a:pt x="4632317" y="1593103"/>
                </a:cubicBezTo>
                <a:close/>
                <a:moveTo>
                  <a:pt x="4521931" y="1592621"/>
                </a:moveTo>
                <a:cubicBezTo>
                  <a:pt x="4521094" y="1592621"/>
                  <a:pt x="4520410" y="1593300"/>
                  <a:pt x="4520410" y="1594139"/>
                </a:cubicBezTo>
                <a:cubicBezTo>
                  <a:pt x="4520676" y="1595019"/>
                  <a:pt x="4521608" y="1595523"/>
                  <a:pt x="4522501" y="1595277"/>
                </a:cubicBezTo>
                <a:cubicBezTo>
                  <a:pt x="4522844" y="1595250"/>
                  <a:pt x="4523186" y="1595117"/>
                  <a:pt x="4523452" y="1594897"/>
                </a:cubicBezTo>
                <a:lnTo>
                  <a:pt x="4523452" y="1594139"/>
                </a:lnTo>
                <a:cubicBezTo>
                  <a:pt x="4523452" y="1593300"/>
                  <a:pt x="4522767" y="1592621"/>
                  <a:pt x="4521931" y="1592621"/>
                </a:cubicBezTo>
                <a:close/>
                <a:moveTo>
                  <a:pt x="2046278" y="1591863"/>
                </a:moveTo>
                <a:lnTo>
                  <a:pt x="2046218" y="1592621"/>
                </a:lnTo>
                <a:lnTo>
                  <a:pt x="2036770" y="1592621"/>
                </a:lnTo>
                <a:lnTo>
                  <a:pt x="2036770" y="1608364"/>
                </a:lnTo>
                <a:cubicBezTo>
                  <a:pt x="2040954" y="1608364"/>
                  <a:pt x="2043759" y="1606894"/>
                  <a:pt x="2045304" y="1604097"/>
                </a:cubicBezTo>
                <a:lnTo>
                  <a:pt x="2046218" y="1592621"/>
                </a:lnTo>
                <a:lnTo>
                  <a:pt x="2047229" y="1592621"/>
                </a:lnTo>
                <a:close/>
                <a:moveTo>
                  <a:pt x="3620777" y="1591104"/>
                </a:moveTo>
                <a:cubicBezTo>
                  <a:pt x="3619636" y="1593190"/>
                  <a:pt x="3619446" y="1595656"/>
                  <a:pt x="3619256" y="1597173"/>
                </a:cubicBezTo>
                <a:lnTo>
                  <a:pt x="3620016" y="1596415"/>
                </a:lnTo>
                <a:lnTo>
                  <a:pt x="3626672" y="1599260"/>
                </a:lnTo>
                <a:cubicBezTo>
                  <a:pt x="3626824" y="1595512"/>
                  <a:pt x="3624390" y="1592147"/>
                  <a:pt x="3620777" y="1591104"/>
                </a:cubicBezTo>
                <a:close/>
                <a:moveTo>
                  <a:pt x="4034368" y="1590914"/>
                </a:moveTo>
                <a:cubicBezTo>
                  <a:pt x="4029424" y="1612726"/>
                  <a:pt x="4050152" y="1592052"/>
                  <a:pt x="4034368" y="1590914"/>
                </a:cubicBezTo>
                <a:close/>
                <a:moveTo>
                  <a:pt x="833267" y="1590914"/>
                </a:moveTo>
                <a:cubicBezTo>
                  <a:pt x="812731" y="1604001"/>
                  <a:pt x="850572" y="1598691"/>
                  <a:pt x="833267" y="1590914"/>
                </a:cubicBezTo>
                <a:close/>
                <a:moveTo>
                  <a:pt x="4049010" y="1589776"/>
                </a:moveTo>
                <a:cubicBezTo>
                  <a:pt x="4048535" y="1590391"/>
                  <a:pt x="4048535" y="1591248"/>
                  <a:pt x="4049010" y="1591863"/>
                </a:cubicBezTo>
                <a:cubicBezTo>
                  <a:pt x="4049600" y="1592416"/>
                  <a:pt x="4050513" y="1592416"/>
                  <a:pt x="4051102" y="1591863"/>
                </a:cubicBezTo>
                <a:cubicBezTo>
                  <a:pt x="4050950" y="1591525"/>
                  <a:pt x="4050684" y="1591256"/>
                  <a:pt x="4050342" y="1591104"/>
                </a:cubicBezTo>
                <a:lnTo>
                  <a:pt x="4051102" y="1590914"/>
                </a:lnTo>
                <a:cubicBezTo>
                  <a:pt x="4050836" y="1590034"/>
                  <a:pt x="4049904" y="1589530"/>
                  <a:pt x="4049010" y="1589776"/>
                </a:cubicBezTo>
                <a:close/>
                <a:moveTo>
                  <a:pt x="896019" y="1586742"/>
                </a:moveTo>
                <a:cubicBezTo>
                  <a:pt x="895108" y="1590480"/>
                  <a:pt x="895108" y="1594383"/>
                  <a:pt x="896019" y="1598122"/>
                </a:cubicBezTo>
                <a:cubicBezTo>
                  <a:pt x="890379" y="1595853"/>
                  <a:pt x="884009" y="1596270"/>
                  <a:pt x="878715" y="1599260"/>
                </a:cubicBezTo>
                <a:cubicBezTo>
                  <a:pt x="878144" y="1604950"/>
                  <a:pt x="882328" y="1606277"/>
                  <a:pt x="880617" y="1613674"/>
                </a:cubicBezTo>
                <a:cubicBezTo>
                  <a:pt x="888983" y="1613674"/>
                  <a:pt x="899632" y="1615381"/>
                  <a:pt x="899632" y="1606467"/>
                </a:cubicBezTo>
                <a:lnTo>
                  <a:pt x="899632" y="1599449"/>
                </a:lnTo>
                <a:cubicBezTo>
                  <a:pt x="902648" y="1596684"/>
                  <a:pt x="902844" y="1592005"/>
                  <a:pt x="900071" y="1588997"/>
                </a:cubicBezTo>
                <a:cubicBezTo>
                  <a:pt x="898997" y="1587832"/>
                  <a:pt x="897577" y="1587041"/>
                  <a:pt x="896019" y="1586742"/>
                </a:cubicBezTo>
                <a:close/>
                <a:moveTo>
                  <a:pt x="4199235" y="1586552"/>
                </a:moveTo>
                <a:cubicBezTo>
                  <a:pt x="4201897" y="1587690"/>
                  <a:pt x="4204845" y="1589966"/>
                  <a:pt x="4207982" y="1589966"/>
                </a:cubicBezTo>
                <a:lnTo>
                  <a:pt x="4207982" y="1591294"/>
                </a:lnTo>
                <a:cubicBezTo>
                  <a:pt x="4204179" y="1600398"/>
                  <a:pt x="4198474" y="1592052"/>
                  <a:pt x="4192199" y="1589966"/>
                </a:cubicBezTo>
                <a:cubicBezTo>
                  <a:pt x="4194196" y="1585414"/>
                  <a:pt x="4196573" y="1585414"/>
                  <a:pt x="4199235" y="1586552"/>
                </a:cubicBezTo>
                <a:close/>
                <a:moveTo>
                  <a:pt x="3159837" y="1586552"/>
                </a:moveTo>
                <a:lnTo>
                  <a:pt x="3159837" y="1596984"/>
                </a:lnTo>
                <a:lnTo>
                  <a:pt x="3168204" y="1596984"/>
                </a:lnTo>
                <a:lnTo>
                  <a:pt x="3169915" y="1588638"/>
                </a:lnTo>
                <a:lnTo>
                  <a:pt x="3169915" y="1586552"/>
                </a:lnTo>
                <a:close/>
                <a:moveTo>
                  <a:pt x="3737724" y="1585983"/>
                </a:moveTo>
                <a:lnTo>
                  <a:pt x="3732970" y="1588449"/>
                </a:lnTo>
                <a:lnTo>
                  <a:pt x="3730688" y="1589587"/>
                </a:lnTo>
                <a:lnTo>
                  <a:pt x="3736583" y="1594328"/>
                </a:lnTo>
                <a:lnTo>
                  <a:pt x="3741337" y="1590345"/>
                </a:lnTo>
                <a:close/>
                <a:moveTo>
                  <a:pt x="401421" y="1585793"/>
                </a:moveTo>
                <a:lnTo>
                  <a:pt x="400604" y="1587573"/>
                </a:lnTo>
                <a:lnTo>
                  <a:pt x="400280" y="1587121"/>
                </a:lnTo>
                <a:lnTo>
                  <a:pt x="400280" y="1588276"/>
                </a:lnTo>
                <a:lnTo>
                  <a:pt x="399329" y="1590345"/>
                </a:lnTo>
                <a:lnTo>
                  <a:pt x="400280" y="1591294"/>
                </a:lnTo>
                <a:lnTo>
                  <a:pt x="400280" y="1588276"/>
                </a:lnTo>
                <a:lnTo>
                  <a:pt x="400604" y="1587573"/>
                </a:lnTo>
                <a:lnTo>
                  <a:pt x="401231" y="1588449"/>
                </a:lnTo>
                <a:cubicBezTo>
                  <a:pt x="401231" y="1585793"/>
                  <a:pt x="404844" y="1588449"/>
                  <a:pt x="403323" y="1585793"/>
                </a:cubicBezTo>
                <a:cubicBezTo>
                  <a:pt x="403323" y="1585793"/>
                  <a:pt x="402182" y="1585793"/>
                  <a:pt x="401421" y="1585793"/>
                </a:cubicBezTo>
                <a:close/>
                <a:moveTo>
                  <a:pt x="4463362" y="1585414"/>
                </a:moveTo>
                <a:cubicBezTo>
                  <a:pt x="4462564" y="1585763"/>
                  <a:pt x="4462146" y="1586664"/>
                  <a:pt x="4462412" y="1587500"/>
                </a:cubicBezTo>
                <a:cubicBezTo>
                  <a:pt x="4462678" y="1588380"/>
                  <a:pt x="4463610" y="1588885"/>
                  <a:pt x="4464503" y="1588638"/>
                </a:cubicBezTo>
                <a:cubicBezTo>
                  <a:pt x="4465245" y="1588234"/>
                  <a:pt x="4465644" y="1587381"/>
                  <a:pt x="4465454" y="1586552"/>
                </a:cubicBezTo>
                <a:cubicBezTo>
                  <a:pt x="4465169" y="1585975"/>
                  <a:pt x="4464579" y="1585607"/>
                  <a:pt x="4463933" y="1585604"/>
                </a:cubicBezTo>
                <a:close/>
                <a:moveTo>
                  <a:pt x="2345015" y="1583897"/>
                </a:moveTo>
                <a:lnTo>
                  <a:pt x="2343684" y="1586742"/>
                </a:lnTo>
                <a:cubicBezTo>
                  <a:pt x="2344387" y="1585843"/>
                  <a:pt x="2345034" y="1584892"/>
                  <a:pt x="2345585" y="1583897"/>
                </a:cubicBezTo>
                <a:close/>
                <a:moveTo>
                  <a:pt x="4060420" y="1583707"/>
                </a:moveTo>
                <a:cubicBezTo>
                  <a:pt x="4060001" y="1584341"/>
                  <a:pt x="4060001" y="1585160"/>
                  <a:pt x="4060420" y="1585793"/>
                </a:cubicBezTo>
                <a:cubicBezTo>
                  <a:pt x="4060686" y="1586673"/>
                  <a:pt x="4061618" y="1587178"/>
                  <a:pt x="4062512" y="1586931"/>
                </a:cubicBezTo>
                <a:cubicBezTo>
                  <a:pt x="4063253" y="1586341"/>
                  <a:pt x="4063367" y="1585268"/>
                  <a:pt x="4062778" y="1584532"/>
                </a:cubicBezTo>
                <a:cubicBezTo>
                  <a:pt x="4062474" y="1584160"/>
                  <a:pt x="4062036" y="1583929"/>
                  <a:pt x="4061561" y="1583897"/>
                </a:cubicBezTo>
                <a:lnTo>
                  <a:pt x="4062512" y="1584845"/>
                </a:lnTo>
                <a:cubicBezTo>
                  <a:pt x="4062246" y="1583965"/>
                  <a:pt x="4061314" y="1583460"/>
                  <a:pt x="4060420" y="1583707"/>
                </a:cubicBezTo>
                <a:close/>
                <a:moveTo>
                  <a:pt x="2300877" y="1583171"/>
                </a:moveTo>
                <a:cubicBezTo>
                  <a:pt x="2301243" y="1582593"/>
                  <a:pt x="2300138" y="1583375"/>
                  <a:pt x="2296144" y="1586931"/>
                </a:cubicBezTo>
                <a:cubicBezTo>
                  <a:pt x="2285449" y="1598880"/>
                  <a:pt x="2299781" y="1584904"/>
                  <a:pt x="2300877" y="1583171"/>
                </a:cubicBezTo>
                <a:close/>
                <a:moveTo>
                  <a:pt x="2228829" y="1582190"/>
                </a:moveTo>
                <a:cubicBezTo>
                  <a:pt x="2223885" y="1603812"/>
                  <a:pt x="2244422" y="1582190"/>
                  <a:pt x="2228829" y="1582190"/>
                </a:cubicBezTo>
                <a:close/>
                <a:moveTo>
                  <a:pt x="3712908" y="1581526"/>
                </a:moveTo>
                <a:lnTo>
                  <a:pt x="3713354" y="1582148"/>
                </a:lnTo>
                <a:lnTo>
                  <a:pt x="3713463" y="1582638"/>
                </a:lnTo>
                <a:lnTo>
                  <a:pt x="3712623" y="1581621"/>
                </a:lnTo>
                <a:close/>
                <a:moveTo>
                  <a:pt x="3316716" y="1581241"/>
                </a:moveTo>
                <a:cubicBezTo>
                  <a:pt x="3311772" y="1602863"/>
                  <a:pt x="3332309" y="1581241"/>
                  <a:pt x="3316716" y="1581241"/>
                </a:cubicBezTo>
                <a:close/>
                <a:moveTo>
                  <a:pt x="4409738" y="1580862"/>
                </a:moveTo>
                <a:cubicBezTo>
                  <a:pt x="4407133" y="1581666"/>
                  <a:pt x="4405669" y="1584430"/>
                  <a:pt x="4406467" y="1587030"/>
                </a:cubicBezTo>
                <a:cubicBezTo>
                  <a:pt x="4406487" y="1587060"/>
                  <a:pt x="4406487" y="1587091"/>
                  <a:pt x="4406505" y="1587121"/>
                </a:cubicBezTo>
                <a:cubicBezTo>
                  <a:pt x="4407723" y="1589672"/>
                  <a:pt x="4410803" y="1590749"/>
                  <a:pt x="4413351" y="1589528"/>
                </a:cubicBezTo>
                <a:cubicBezTo>
                  <a:pt x="4415405" y="1588545"/>
                  <a:pt x="4416565" y="1586330"/>
                  <a:pt x="4416204" y="1584086"/>
                </a:cubicBezTo>
                <a:cubicBezTo>
                  <a:pt x="4415310" y="1581423"/>
                  <a:pt x="4412419" y="1579986"/>
                  <a:pt x="4409738" y="1580862"/>
                </a:cubicBezTo>
                <a:close/>
                <a:moveTo>
                  <a:pt x="4338810" y="1580483"/>
                </a:moveTo>
                <a:lnTo>
                  <a:pt x="4330823" y="1596225"/>
                </a:lnTo>
                <a:lnTo>
                  <a:pt x="4328921" y="1600208"/>
                </a:lnTo>
                <a:lnTo>
                  <a:pt x="4354403" y="1587690"/>
                </a:lnTo>
                <a:close/>
                <a:moveTo>
                  <a:pt x="3711482" y="1579534"/>
                </a:moveTo>
                <a:cubicBezTo>
                  <a:pt x="3710151" y="1580862"/>
                  <a:pt x="3712813" y="1584276"/>
                  <a:pt x="3713954" y="1584845"/>
                </a:cubicBezTo>
                <a:lnTo>
                  <a:pt x="3713463" y="1582638"/>
                </a:lnTo>
                <a:lnTo>
                  <a:pt x="3715285" y="1584845"/>
                </a:lnTo>
                <a:lnTo>
                  <a:pt x="3713354" y="1582148"/>
                </a:lnTo>
                <a:lnTo>
                  <a:pt x="3713194" y="1581431"/>
                </a:lnTo>
                <a:lnTo>
                  <a:pt x="3712908" y="1581526"/>
                </a:lnTo>
                <a:close/>
                <a:moveTo>
                  <a:pt x="3433663" y="1579155"/>
                </a:moveTo>
                <a:lnTo>
                  <a:pt x="3436705" y="1580672"/>
                </a:lnTo>
                <a:lnTo>
                  <a:pt x="3443741" y="1580672"/>
                </a:lnTo>
                <a:cubicBezTo>
                  <a:pt x="3440375" y="1582157"/>
                  <a:pt x="3436439" y="1581566"/>
                  <a:pt x="3433663" y="1579155"/>
                </a:cubicBezTo>
                <a:close/>
                <a:moveTo>
                  <a:pt x="4052814" y="1578965"/>
                </a:moveTo>
                <a:lnTo>
                  <a:pt x="4045968" y="1580483"/>
                </a:lnTo>
                <a:lnTo>
                  <a:pt x="4031706" y="1583328"/>
                </a:lnTo>
                <a:lnTo>
                  <a:pt x="4004324" y="1589207"/>
                </a:lnTo>
                <a:cubicBezTo>
                  <a:pt x="3999475" y="1590677"/>
                  <a:pt x="3994854" y="1592851"/>
                  <a:pt x="3990632" y="1595656"/>
                </a:cubicBezTo>
                <a:lnTo>
                  <a:pt x="3983216" y="1600777"/>
                </a:lnTo>
                <a:lnTo>
                  <a:pt x="3979413" y="1598880"/>
                </a:lnTo>
                <a:lnTo>
                  <a:pt x="3975610" y="1596984"/>
                </a:lnTo>
                <a:lnTo>
                  <a:pt x="3978843" y="1606846"/>
                </a:lnTo>
                <a:lnTo>
                  <a:pt x="4003563" y="1597932"/>
                </a:lnTo>
                <a:lnTo>
                  <a:pt x="4028283" y="1589018"/>
                </a:lnTo>
                <a:lnTo>
                  <a:pt x="4029615" y="1589018"/>
                </a:lnTo>
                <a:lnTo>
                  <a:pt x="4034559" y="1589018"/>
                </a:lnTo>
                <a:lnTo>
                  <a:pt x="4040834" y="1589018"/>
                </a:lnTo>
                <a:lnTo>
                  <a:pt x="4041975" y="1586552"/>
                </a:lnTo>
                <a:lnTo>
                  <a:pt x="4043306" y="1584276"/>
                </a:lnTo>
                <a:lnTo>
                  <a:pt x="4049391" y="1584276"/>
                </a:lnTo>
                <a:lnTo>
                  <a:pt x="4055666" y="1587311"/>
                </a:lnTo>
                <a:lnTo>
                  <a:pt x="4054525" y="1584086"/>
                </a:lnTo>
                <a:close/>
                <a:moveTo>
                  <a:pt x="4565667" y="1578396"/>
                </a:moveTo>
                <a:lnTo>
                  <a:pt x="4561483" y="1581810"/>
                </a:lnTo>
                <a:lnTo>
                  <a:pt x="4557300" y="1585224"/>
                </a:lnTo>
                <a:lnTo>
                  <a:pt x="4560152" y="1586931"/>
                </a:lnTo>
                <a:lnTo>
                  <a:pt x="4538474" y="1594139"/>
                </a:lnTo>
                <a:lnTo>
                  <a:pt x="4547031" y="1598311"/>
                </a:lnTo>
                <a:lnTo>
                  <a:pt x="4555589" y="1602674"/>
                </a:lnTo>
                <a:lnTo>
                  <a:pt x="4559962" y="1594139"/>
                </a:lnTo>
                <a:lnTo>
                  <a:pt x="4562814" y="1588449"/>
                </a:lnTo>
                <a:lnTo>
                  <a:pt x="4566047" y="1590535"/>
                </a:lnTo>
                <a:lnTo>
                  <a:pt x="4563575" y="1595277"/>
                </a:lnTo>
                <a:lnTo>
                  <a:pt x="4561293" y="1600018"/>
                </a:lnTo>
                <a:lnTo>
                  <a:pt x="4563385" y="1601156"/>
                </a:lnTo>
                <a:lnTo>
                  <a:pt x="4565667" y="1602294"/>
                </a:lnTo>
                <a:lnTo>
                  <a:pt x="4570991" y="1593380"/>
                </a:lnTo>
                <a:cubicBezTo>
                  <a:pt x="4573844" y="1588449"/>
                  <a:pt x="4574604" y="1585983"/>
                  <a:pt x="4572893" y="1587690"/>
                </a:cubicBezTo>
                <a:lnTo>
                  <a:pt x="4569660" y="1590914"/>
                </a:lnTo>
                <a:close/>
                <a:moveTo>
                  <a:pt x="2532509" y="1578396"/>
                </a:moveTo>
                <a:lnTo>
                  <a:pt x="2537644" y="1580672"/>
                </a:lnTo>
                <a:lnTo>
                  <a:pt x="2541827" y="1582379"/>
                </a:lnTo>
                <a:close/>
                <a:moveTo>
                  <a:pt x="3709771" y="1577638"/>
                </a:moveTo>
                <a:lnTo>
                  <a:pt x="3712004" y="1579162"/>
                </a:lnTo>
                <a:lnTo>
                  <a:pt x="3712623" y="1580293"/>
                </a:lnTo>
                <a:lnTo>
                  <a:pt x="3713384" y="1580103"/>
                </a:lnTo>
                <a:lnTo>
                  <a:pt x="3712004" y="1579162"/>
                </a:lnTo>
                <a:lnTo>
                  <a:pt x="3711625" y="1578468"/>
                </a:lnTo>
                <a:cubicBezTo>
                  <a:pt x="3711054" y="1577638"/>
                  <a:pt x="3710341" y="1576974"/>
                  <a:pt x="3709771" y="1577638"/>
                </a:cubicBezTo>
                <a:close/>
                <a:moveTo>
                  <a:pt x="4209123" y="1577069"/>
                </a:moveTo>
                <a:cubicBezTo>
                  <a:pt x="4210016" y="1576822"/>
                  <a:pt x="4210948" y="1577327"/>
                  <a:pt x="4211215" y="1578207"/>
                </a:cubicBezTo>
                <a:lnTo>
                  <a:pt x="4211215" y="1577258"/>
                </a:lnTo>
                <a:cubicBezTo>
                  <a:pt x="4211994" y="1577258"/>
                  <a:pt x="4212641" y="1577896"/>
                  <a:pt x="4212641" y="1578681"/>
                </a:cubicBezTo>
                <a:cubicBezTo>
                  <a:pt x="4212641" y="1579466"/>
                  <a:pt x="4211994" y="1580103"/>
                  <a:pt x="4211215" y="1580103"/>
                </a:cubicBezTo>
                <a:cubicBezTo>
                  <a:pt x="4210378" y="1580371"/>
                  <a:pt x="4209465" y="1579961"/>
                  <a:pt x="4209123" y="1579155"/>
                </a:cubicBezTo>
                <a:cubicBezTo>
                  <a:pt x="4208647" y="1578541"/>
                  <a:pt x="4208647" y="1577683"/>
                  <a:pt x="4209123" y="1577069"/>
                </a:cubicBezTo>
                <a:close/>
                <a:moveTo>
                  <a:pt x="2434959" y="1577069"/>
                </a:moveTo>
                <a:cubicBezTo>
                  <a:pt x="2431156" y="1582569"/>
                  <a:pt x="2415943" y="1573465"/>
                  <a:pt x="2414042" y="1592621"/>
                </a:cubicBezTo>
                <a:cubicBezTo>
                  <a:pt x="2422979" y="1603432"/>
                  <a:pt x="2429064" y="1587311"/>
                  <a:pt x="2438382" y="1597173"/>
                </a:cubicBezTo>
                <a:lnTo>
                  <a:pt x="2440283" y="1597932"/>
                </a:lnTo>
                <a:cubicBezTo>
                  <a:pt x="2440417" y="1592284"/>
                  <a:pt x="2438515" y="1586772"/>
                  <a:pt x="2434959" y="1582379"/>
                </a:cubicBezTo>
                <a:cubicBezTo>
                  <a:pt x="2438002" y="1582379"/>
                  <a:pt x="2440854" y="1578017"/>
                  <a:pt x="2434959" y="1577069"/>
                </a:cubicBezTo>
                <a:close/>
                <a:moveTo>
                  <a:pt x="184832" y="1576500"/>
                </a:moveTo>
                <a:cubicBezTo>
                  <a:pt x="179888" y="1598122"/>
                  <a:pt x="200425" y="1577638"/>
                  <a:pt x="184832" y="1576500"/>
                </a:cubicBezTo>
                <a:close/>
                <a:moveTo>
                  <a:pt x="1285270" y="1575551"/>
                </a:moveTo>
                <a:lnTo>
                  <a:pt x="1285270" y="1575931"/>
                </a:lnTo>
                <a:lnTo>
                  <a:pt x="1285270" y="1582948"/>
                </a:lnTo>
                <a:cubicBezTo>
                  <a:pt x="1293067" y="1586173"/>
                  <a:pt x="1293067" y="1571948"/>
                  <a:pt x="1285270" y="1575551"/>
                </a:cubicBezTo>
                <a:close/>
                <a:moveTo>
                  <a:pt x="4493027" y="1574603"/>
                </a:moveTo>
                <a:cubicBezTo>
                  <a:pt x="4490441" y="1575747"/>
                  <a:pt x="4489262" y="1578770"/>
                  <a:pt x="4490403" y="1581357"/>
                </a:cubicBezTo>
                <a:cubicBezTo>
                  <a:pt x="4491411" y="1583605"/>
                  <a:pt x="4493864" y="1584830"/>
                  <a:pt x="4496260" y="1584276"/>
                </a:cubicBezTo>
                <a:cubicBezTo>
                  <a:pt x="4499036" y="1583724"/>
                  <a:pt x="4500842" y="1581029"/>
                  <a:pt x="4500291" y="1578254"/>
                </a:cubicBezTo>
                <a:cubicBezTo>
                  <a:pt x="4500234" y="1577979"/>
                  <a:pt x="4500158" y="1577710"/>
                  <a:pt x="4500063" y="1577448"/>
                </a:cubicBezTo>
                <a:lnTo>
                  <a:pt x="4499492" y="1577827"/>
                </a:lnTo>
                <a:cubicBezTo>
                  <a:pt x="4498598" y="1575164"/>
                  <a:pt x="4495708" y="1573727"/>
                  <a:pt x="4493027" y="1574603"/>
                </a:cubicBezTo>
                <a:close/>
                <a:moveTo>
                  <a:pt x="2604508" y="1573275"/>
                </a:moveTo>
                <a:cubicBezTo>
                  <a:pt x="2600158" y="1573512"/>
                  <a:pt x="2596212" y="1577922"/>
                  <a:pt x="2605720" y="1585793"/>
                </a:cubicBezTo>
                <a:cubicBezTo>
                  <a:pt x="2613612" y="1576974"/>
                  <a:pt x="2608858" y="1573038"/>
                  <a:pt x="2604508" y="1573275"/>
                </a:cubicBezTo>
                <a:close/>
                <a:moveTo>
                  <a:pt x="3709390" y="1573275"/>
                </a:moveTo>
                <a:lnTo>
                  <a:pt x="3710531" y="1574413"/>
                </a:lnTo>
                <a:lnTo>
                  <a:pt x="3714524" y="1578017"/>
                </a:lnTo>
                <a:lnTo>
                  <a:pt x="3712623" y="1573275"/>
                </a:lnTo>
                <a:close/>
                <a:moveTo>
                  <a:pt x="842585" y="1573086"/>
                </a:moveTo>
                <a:cubicBezTo>
                  <a:pt x="831556" y="1589966"/>
                  <a:pt x="854565" y="1604760"/>
                  <a:pt x="871109" y="1608933"/>
                </a:cubicBezTo>
                <a:cubicBezTo>
                  <a:pt x="876623" y="1589966"/>
                  <a:pt x="859319" y="1576879"/>
                  <a:pt x="842585" y="1573086"/>
                </a:cubicBezTo>
                <a:close/>
                <a:moveTo>
                  <a:pt x="2494342" y="1572944"/>
                </a:moveTo>
                <a:cubicBezTo>
                  <a:pt x="2493017" y="1571474"/>
                  <a:pt x="2489012" y="1573086"/>
                  <a:pt x="2480597" y="1581052"/>
                </a:cubicBezTo>
                <a:cubicBezTo>
                  <a:pt x="2478173" y="1609502"/>
                  <a:pt x="2498317" y="1577354"/>
                  <a:pt x="2494342" y="1572944"/>
                </a:cubicBezTo>
                <a:close/>
                <a:moveTo>
                  <a:pt x="3340328" y="1572386"/>
                </a:moveTo>
                <a:cubicBezTo>
                  <a:pt x="3335399" y="1572778"/>
                  <a:pt x="3337396" y="1594613"/>
                  <a:pt x="3347522" y="1581241"/>
                </a:cubicBezTo>
                <a:cubicBezTo>
                  <a:pt x="3344384" y="1574508"/>
                  <a:pt x="3341972" y="1572256"/>
                  <a:pt x="3340328" y="1572386"/>
                </a:cubicBezTo>
                <a:close/>
                <a:moveTo>
                  <a:pt x="1560237" y="1571758"/>
                </a:moveTo>
                <a:cubicBezTo>
                  <a:pt x="1555864" y="1575741"/>
                  <a:pt x="1555103" y="1578965"/>
                  <a:pt x="1556054" y="1581052"/>
                </a:cubicBezTo>
                <a:lnTo>
                  <a:pt x="1556244" y="1581052"/>
                </a:lnTo>
                <a:cubicBezTo>
                  <a:pt x="1547877" y="1585604"/>
                  <a:pt x="1537228" y="1589018"/>
                  <a:pt x="1535327" y="1600018"/>
                </a:cubicBezTo>
                <a:cubicBezTo>
                  <a:pt x="1546976" y="1602894"/>
                  <a:pt x="1558771" y="1595868"/>
                  <a:pt x="1561758" y="1584276"/>
                </a:cubicBezTo>
                <a:cubicBezTo>
                  <a:pt x="1566132" y="1584276"/>
                  <a:pt x="1569555" y="1579534"/>
                  <a:pt x="1560237" y="1571758"/>
                </a:cubicBezTo>
                <a:close/>
                <a:moveTo>
                  <a:pt x="2831816" y="1571189"/>
                </a:moveTo>
                <a:cubicBezTo>
                  <a:pt x="2826872" y="1593001"/>
                  <a:pt x="2847409" y="1572327"/>
                  <a:pt x="2831816" y="1571189"/>
                </a:cubicBezTo>
                <a:close/>
                <a:moveTo>
                  <a:pt x="507782" y="1571022"/>
                </a:moveTo>
                <a:cubicBezTo>
                  <a:pt x="500540" y="1571318"/>
                  <a:pt x="494914" y="1577414"/>
                  <a:pt x="495210" y="1584634"/>
                </a:cubicBezTo>
                <a:cubicBezTo>
                  <a:pt x="495285" y="1586419"/>
                  <a:pt x="495724" y="1588168"/>
                  <a:pt x="496500" y="1589776"/>
                </a:cubicBezTo>
                <a:cubicBezTo>
                  <a:pt x="494377" y="1588714"/>
                  <a:pt x="492147" y="1587887"/>
                  <a:pt x="489844" y="1587311"/>
                </a:cubicBezTo>
                <a:lnTo>
                  <a:pt x="477484" y="1582759"/>
                </a:lnTo>
                <a:lnTo>
                  <a:pt x="471779" y="1591104"/>
                </a:lnTo>
                <a:cubicBezTo>
                  <a:pt x="468531" y="1596020"/>
                  <a:pt x="466033" y="1601389"/>
                  <a:pt x="464363" y="1607036"/>
                </a:cubicBezTo>
                <a:lnTo>
                  <a:pt x="462462" y="1614622"/>
                </a:lnTo>
                <a:lnTo>
                  <a:pt x="485661" y="1614622"/>
                </a:lnTo>
                <a:lnTo>
                  <a:pt x="517987" y="1613295"/>
                </a:lnTo>
                <a:lnTo>
                  <a:pt x="527305" y="1613295"/>
                </a:lnTo>
                <a:lnTo>
                  <a:pt x="514755" y="1601915"/>
                </a:lnTo>
                <a:cubicBezTo>
                  <a:pt x="512952" y="1600143"/>
                  <a:pt x="510978" y="1598554"/>
                  <a:pt x="508860" y="1597173"/>
                </a:cubicBezTo>
                <a:cubicBezTo>
                  <a:pt x="516101" y="1596875"/>
                  <a:pt x="521728" y="1590782"/>
                  <a:pt x="521431" y="1583559"/>
                </a:cubicBezTo>
                <a:cubicBezTo>
                  <a:pt x="521133" y="1576339"/>
                  <a:pt x="515023" y="1570724"/>
                  <a:pt x="507782" y="1571022"/>
                </a:cubicBezTo>
                <a:close/>
                <a:moveTo>
                  <a:pt x="2323337" y="1570999"/>
                </a:moveTo>
                <a:cubicBezTo>
                  <a:pt x="2318393" y="1592811"/>
                  <a:pt x="2338930" y="1572137"/>
                  <a:pt x="2323337" y="1570999"/>
                </a:cubicBezTo>
                <a:close/>
                <a:moveTo>
                  <a:pt x="707003" y="1570999"/>
                </a:moveTo>
                <a:cubicBezTo>
                  <a:pt x="693122" y="1579534"/>
                  <a:pt x="703961" y="1591863"/>
                  <a:pt x="686086" y="1602484"/>
                </a:cubicBezTo>
                <a:cubicBezTo>
                  <a:pt x="697305" y="1613674"/>
                  <a:pt x="698636" y="1588449"/>
                  <a:pt x="722596" y="1597173"/>
                </a:cubicBezTo>
                <a:cubicBezTo>
                  <a:pt x="722596" y="1585035"/>
                  <a:pt x="718032" y="1574224"/>
                  <a:pt x="707764" y="1570999"/>
                </a:cubicBezTo>
                <a:close/>
                <a:moveTo>
                  <a:pt x="4269783" y="1570241"/>
                </a:moveTo>
                <a:lnTo>
                  <a:pt x="4270013" y="1571139"/>
                </a:lnTo>
                <a:lnTo>
                  <a:pt x="4269783" y="1571568"/>
                </a:lnTo>
                <a:close/>
                <a:moveTo>
                  <a:pt x="3680106" y="1570241"/>
                </a:moveTo>
                <a:cubicBezTo>
                  <a:pt x="3676683" y="1573086"/>
                  <a:pt x="3681437" y="1576120"/>
                  <a:pt x="3682388" y="1575362"/>
                </a:cubicBezTo>
                <a:lnTo>
                  <a:pt x="3682578" y="1575172"/>
                </a:lnTo>
                <a:cubicBezTo>
                  <a:pt x="3682578" y="1575172"/>
                  <a:pt x="3679916" y="1575172"/>
                  <a:pt x="3680486" y="1573275"/>
                </a:cubicBezTo>
                <a:cubicBezTo>
                  <a:pt x="3681057" y="1571379"/>
                  <a:pt x="3680486" y="1573275"/>
                  <a:pt x="3681817" y="1573275"/>
                </a:cubicBezTo>
                <a:cubicBezTo>
                  <a:pt x="3681475" y="1572153"/>
                  <a:pt x="3680886" y="1571117"/>
                  <a:pt x="3680106" y="1570241"/>
                </a:cubicBezTo>
                <a:close/>
                <a:moveTo>
                  <a:pt x="2176424" y="1570031"/>
                </a:moveTo>
                <a:cubicBezTo>
                  <a:pt x="2167423" y="1568007"/>
                  <a:pt x="2157920" y="1568203"/>
                  <a:pt x="2148773" y="1570810"/>
                </a:cubicBezTo>
                <a:cubicBezTo>
                  <a:pt x="2148145" y="1577222"/>
                  <a:pt x="2148925" y="1583694"/>
                  <a:pt x="2151055" y="1589776"/>
                </a:cubicBezTo>
                <a:cubicBezTo>
                  <a:pt x="2158661" y="1590914"/>
                  <a:pt x="2156569" y="1582569"/>
                  <a:pt x="2165317" y="1585035"/>
                </a:cubicBezTo>
                <a:cubicBezTo>
                  <a:pt x="2170451" y="1589397"/>
                  <a:pt x="2177487" y="1592052"/>
                  <a:pt x="2174824" y="1604001"/>
                </a:cubicBezTo>
                <a:cubicBezTo>
                  <a:pt x="2183762" y="1605708"/>
                  <a:pt x="2191748" y="1609502"/>
                  <a:pt x="2198784" y="1606467"/>
                </a:cubicBezTo>
                <a:cubicBezTo>
                  <a:pt x="2202967" y="1601915"/>
                  <a:pt x="2200496" y="1590725"/>
                  <a:pt x="2201066" y="1582569"/>
                </a:cubicBezTo>
                <a:cubicBezTo>
                  <a:pt x="2193926" y="1576298"/>
                  <a:pt x="2185426" y="1572054"/>
                  <a:pt x="2176424" y="1570031"/>
                </a:cubicBezTo>
                <a:close/>
                <a:moveTo>
                  <a:pt x="2965877" y="1569861"/>
                </a:moveTo>
                <a:cubicBezTo>
                  <a:pt x="2959602" y="1581431"/>
                  <a:pt x="2974624" y="1582948"/>
                  <a:pt x="2982040" y="1587500"/>
                </a:cubicBezTo>
                <a:lnTo>
                  <a:pt x="2982611" y="1586552"/>
                </a:lnTo>
                <a:cubicBezTo>
                  <a:pt x="2984512" y="1573465"/>
                  <a:pt x="2978998" y="1567585"/>
                  <a:pt x="2965877" y="1569861"/>
                </a:cubicBezTo>
                <a:close/>
                <a:moveTo>
                  <a:pt x="583401" y="1569482"/>
                </a:moveTo>
                <a:lnTo>
                  <a:pt x="579788" y="1585414"/>
                </a:lnTo>
                <a:lnTo>
                  <a:pt x="589296" y="1579534"/>
                </a:lnTo>
                <a:lnTo>
                  <a:pt x="586444" y="1574224"/>
                </a:lnTo>
                <a:close/>
                <a:moveTo>
                  <a:pt x="3804088" y="1568913"/>
                </a:moveTo>
                <a:cubicBezTo>
                  <a:pt x="3804735" y="1568333"/>
                  <a:pt x="3805724" y="1568333"/>
                  <a:pt x="3806370" y="1568913"/>
                </a:cubicBezTo>
                <a:cubicBezTo>
                  <a:pt x="3806960" y="1569562"/>
                  <a:pt x="3806960" y="1570540"/>
                  <a:pt x="3806370" y="1571189"/>
                </a:cubicBezTo>
                <a:lnTo>
                  <a:pt x="3805229" y="1571189"/>
                </a:lnTo>
                <a:cubicBezTo>
                  <a:pt x="3805020" y="1571164"/>
                  <a:pt x="3804811" y="1571098"/>
                  <a:pt x="3804621" y="1570990"/>
                </a:cubicBezTo>
                <a:cubicBezTo>
                  <a:pt x="3803898" y="1570565"/>
                  <a:pt x="3803670" y="1569636"/>
                  <a:pt x="3804088" y="1568913"/>
                </a:cubicBezTo>
                <a:close/>
                <a:moveTo>
                  <a:pt x="4676718" y="1568534"/>
                </a:moveTo>
                <a:lnTo>
                  <a:pt x="4690600" y="1572706"/>
                </a:lnTo>
                <a:lnTo>
                  <a:pt x="4683184" y="1577258"/>
                </a:lnTo>
                <a:cubicBezTo>
                  <a:pt x="4682423" y="1576014"/>
                  <a:pt x="4681606" y="1574812"/>
                  <a:pt x="4680712" y="1573655"/>
                </a:cubicBezTo>
                <a:close/>
                <a:moveTo>
                  <a:pt x="4673866" y="1568534"/>
                </a:moveTo>
                <a:lnTo>
                  <a:pt x="4676528" y="1568534"/>
                </a:lnTo>
                <a:lnTo>
                  <a:pt x="4676148" y="1569672"/>
                </a:lnTo>
                <a:lnTo>
                  <a:pt x="4676148" y="1581052"/>
                </a:lnTo>
                <a:lnTo>
                  <a:pt x="4677859" y="1581052"/>
                </a:lnTo>
                <a:lnTo>
                  <a:pt x="4666830" y="1587500"/>
                </a:lnTo>
                <a:cubicBezTo>
                  <a:pt x="4666963" y="1581852"/>
                  <a:pt x="4664244" y="1576511"/>
                  <a:pt x="4659604" y="1573275"/>
                </a:cubicBezTo>
                <a:close/>
                <a:moveTo>
                  <a:pt x="4106696" y="1567275"/>
                </a:moveTo>
                <a:cubicBezTo>
                  <a:pt x="4101910" y="1565523"/>
                  <a:pt x="4102017" y="1580815"/>
                  <a:pt x="4107579" y="1580103"/>
                </a:cubicBezTo>
                <a:cubicBezTo>
                  <a:pt x="4108720" y="1580103"/>
                  <a:pt x="4109861" y="1580103"/>
                  <a:pt x="4111382" y="1577638"/>
                </a:cubicBezTo>
                <a:lnTo>
                  <a:pt x="4112071" y="1574548"/>
                </a:lnTo>
                <a:lnTo>
                  <a:pt x="4113093" y="1575931"/>
                </a:lnTo>
                <a:lnTo>
                  <a:pt x="4112143" y="1574224"/>
                </a:lnTo>
                <a:lnTo>
                  <a:pt x="4112071" y="1574548"/>
                </a:lnTo>
                <a:close/>
                <a:moveTo>
                  <a:pt x="608312" y="1566258"/>
                </a:moveTo>
                <a:cubicBezTo>
                  <a:pt x="603368" y="1587880"/>
                  <a:pt x="624095" y="1567396"/>
                  <a:pt x="608312" y="1566258"/>
                </a:cubicBezTo>
                <a:close/>
                <a:moveTo>
                  <a:pt x="3362734" y="1565878"/>
                </a:moveTo>
                <a:cubicBezTo>
                  <a:pt x="3345240" y="1573465"/>
                  <a:pt x="3383081" y="1578776"/>
                  <a:pt x="3362734" y="1565878"/>
                </a:cubicBezTo>
                <a:close/>
                <a:moveTo>
                  <a:pt x="2852353" y="1565878"/>
                </a:moveTo>
                <a:cubicBezTo>
                  <a:pt x="2847409" y="1587500"/>
                  <a:pt x="2867946" y="1567017"/>
                  <a:pt x="2852353" y="1565878"/>
                </a:cubicBezTo>
                <a:close/>
                <a:moveTo>
                  <a:pt x="1445192" y="1565878"/>
                </a:moveTo>
                <a:cubicBezTo>
                  <a:pt x="1440058" y="1587500"/>
                  <a:pt x="1460785" y="1567017"/>
                  <a:pt x="1445192" y="1565878"/>
                </a:cubicBezTo>
                <a:close/>
                <a:moveTo>
                  <a:pt x="1240964" y="1565878"/>
                </a:moveTo>
                <a:lnTo>
                  <a:pt x="1241128" y="1565996"/>
                </a:lnTo>
                <a:lnTo>
                  <a:pt x="1238730" y="1576524"/>
                </a:lnTo>
                <a:cubicBezTo>
                  <a:pt x="1237209" y="1579345"/>
                  <a:pt x="1235640" y="1582095"/>
                  <a:pt x="1236020" y="1586742"/>
                </a:cubicBezTo>
                <a:cubicBezTo>
                  <a:pt x="1246717" y="1593001"/>
                  <a:pt x="1249391" y="1577175"/>
                  <a:pt x="1246129" y="1569592"/>
                </a:cubicBezTo>
                <a:lnTo>
                  <a:pt x="1241128" y="1565996"/>
                </a:lnTo>
                <a:lnTo>
                  <a:pt x="1241154" y="1565878"/>
                </a:lnTo>
                <a:close/>
                <a:moveTo>
                  <a:pt x="2296715" y="1565309"/>
                </a:moveTo>
                <a:lnTo>
                  <a:pt x="2291961" y="1568344"/>
                </a:lnTo>
                <a:lnTo>
                  <a:pt x="2287207" y="1571189"/>
                </a:lnTo>
                <a:lnTo>
                  <a:pt x="2302610" y="1574982"/>
                </a:lnTo>
                <a:lnTo>
                  <a:pt x="2299757" y="1570051"/>
                </a:lnTo>
                <a:close/>
                <a:moveTo>
                  <a:pt x="2390843" y="1565120"/>
                </a:moveTo>
                <a:cubicBezTo>
                  <a:pt x="2393410" y="1573465"/>
                  <a:pt x="2391271" y="1577495"/>
                  <a:pt x="2388965" y="1581431"/>
                </a:cubicBezTo>
                <a:lnTo>
                  <a:pt x="2386246" y="1596314"/>
                </a:lnTo>
                <a:lnTo>
                  <a:pt x="2385708" y="1596415"/>
                </a:lnTo>
                <a:lnTo>
                  <a:pt x="2386089" y="1597173"/>
                </a:lnTo>
                <a:lnTo>
                  <a:pt x="2386246" y="1596314"/>
                </a:lnTo>
                <a:lnTo>
                  <a:pt x="2400443" y="1593632"/>
                </a:lnTo>
                <a:cubicBezTo>
                  <a:pt x="2409490" y="1586422"/>
                  <a:pt x="2402680" y="1568676"/>
                  <a:pt x="2390843" y="1565120"/>
                </a:cubicBezTo>
                <a:close/>
                <a:moveTo>
                  <a:pt x="4281002" y="1564740"/>
                </a:moveTo>
                <a:cubicBezTo>
                  <a:pt x="4281211" y="1565806"/>
                  <a:pt x="4281211" y="1566899"/>
                  <a:pt x="4281002" y="1567965"/>
                </a:cubicBezTo>
                <a:cubicBezTo>
                  <a:pt x="4280432" y="1571948"/>
                  <a:pt x="4277959" y="1574034"/>
                  <a:pt x="4276628" y="1577448"/>
                </a:cubicBezTo>
                <a:cubicBezTo>
                  <a:pt x="4276514" y="1578138"/>
                  <a:pt x="4276514" y="1578844"/>
                  <a:pt x="4276628" y="1579534"/>
                </a:cubicBezTo>
                <a:lnTo>
                  <a:pt x="4274917" y="1579534"/>
                </a:lnTo>
                <a:cubicBezTo>
                  <a:pt x="4274917" y="1578586"/>
                  <a:pt x="4275297" y="1577638"/>
                  <a:pt x="4274917" y="1576879"/>
                </a:cubicBezTo>
                <a:cubicBezTo>
                  <a:pt x="4274537" y="1576120"/>
                  <a:pt x="4273206" y="1576689"/>
                  <a:pt x="4271874" y="1578396"/>
                </a:cubicBezTo>
                <a:lnTo>
                  <a:pt x="4270013" y="1571139"/>
                </a:lnTo>
                <a:lnTo>
                  <a:pt x="4273324" y="1564954"/>
                </a:lnTo>
                <a:cubicBezTo>
                  <a:pt x="4275202" y="1563508"/>
                  <a:pt x="4277770" y="1563128"/>
                  <a:pt x="4281002" y="1564740"/>
                </a:cubicBezTo>
                <a:close/>
                <a:moveTo>
                  <a:pt x="4235935" y="1563792"/>
                </a:moveTo>
                <a:cubicBezTo>
                  <a:pt x="4236543" y="1563318"/>
                  <a:pt x="4237418" y="1563318"/>
                  <a:pt x="4238026" y="1563792"/>
                </a:cubicBezTo>
                <a:lnTo>
                  <a:pt x="4238026" y="1565689"/>
                </a:lnTo>
                <a:cubicBezTo>
                  <a:pt x="4238160" y="1566053"/>
                  <a:pt x="4238160" y="1566447"/>
                  <a:pt x="4238026" y="1566812"/>
                </a:cubicBezTo>
                <a:cubicBezTo>
                  <a:pt x="4237722" y="1567701"/>
                  <a:pt x="4236733" y="1568172"/>
                  <a:pt x="4235840" y="1567862"/>
                </a:cubicBezTo>
                <a:cubicBezTo>
                  <a:pt x="4234946" y="1567551"/>
                  <a:pt x="4234490" y="1566578"/>
                  <a:pt x="4234794" y="1565689"/>
                </a:cubicBezTo>
                <a:cubicBezTo>
                  <a:pt x="4234794" y="1565658"/>
                  <a:pt x="4234775" y="1565628"/>
                  <a:pt x="4234775" y="1565596"/>
                </a:cubicBezTo>
                <a:cubicBezTo>
                  <a:pt x="4234585" y="1564778"/>
                  <a:pt x="4235117" y="1563970"/>
                  <a:pt x="4235935" y="1563792"/>
                </a:cubicBezTo>
                <a:close/>
                <a:moveTo>
                  <a:pt x="3182846" y="1563034"/>
                </a:moveTo>
                <a:cubicBezTo>
                  <a:pt x="3179423" y="1567206"/>
                  <a:pt x="3180374" y="1569672"/>
                  <a:pt x="3181705" y="1570241"/>
                </a:cubicBezTo>
                <a:lnTo>
                  <a:pt x="3182846" y="1571758"/>
                </a:lnTo>
                <a:close/>
                <a:moveTo>
                  <a:pt x="3692466" y="1562654"/>
                </a:moveTo>
                <a:lnTo>
                  <a:pt x="3692466" y="1562844"/>
                </a:lnTo>
                <a:lnTo>
                  <a:pt x="3692559" y="1562850"/>
                </a:lnTo>
                <a:lnTo>
                  <a:pt x="3694178" y="1566258"/>
                </a:lnTo>
                <a:cubicBezTo>
                  <a:pt x="3693702" y="1565842"/>
                  <a:pt x="3693664" y="1565124"/>
                  <a:pt x="3694083" y="1564651"/>
                </a:cubicBezTo>
                <a:cubicBezTo>
                  <a:pt x="3694102" y="1564615"/>
                  <a:pt x="3694140" y="1564583"/>
                  <a:pt x="3694178" y="1564551"/>
                </a:cubicBezTo>
                <a:lnTo>
                  <a:pt x="3695699" y="1566447"/>
                </a:lnTo>
                <a:cubicBezTo>
                  <a:pt x="3696840" y="1565309"/>
                  <a:pt x="3695699" y="1564171"/>
                  <a:pt x="3695699" y="1563034"/>
                </a:cubicBezTo>
                <a:lnTo>
                  <a:pt x="3692559" y="1562850"/>
                </a:lnTo>
                <a:close/>
                <a:moveTo>
                  <a:pt x="573323" y="1561706"/>
                </a:moveTo>
                <a:lnTo>
                  <a:pt x="570471" y="1574224"/>
                </a:lnTo>
                <a:cubicBezTo>
                  <a:pt x="567934" y="1571561"/>
                  <a:pt x="564452" y="1569994"/>
                  <a:pt x="560773" y="1569861"/>
                </a:cubicBezTo>
                <a:cubicBezTo>
                  <a:pt x="553634" y="1569632"/>
                  <a:pt x="547663" y="1575218"/>
                  <a:pt x="547433" y="1582338"/>
                </a:cubicBezTo>
                <a:cubicBezTo>
                  <a:pt x="547418" y="1582795"/>
                  <a:pt x="547427" y="1583252"/>
                  <a:pt x="547462" y="1583707"/>
                </a:cubicBezTo>
                <a:lnTo>
                  <a:pt x="547462" y="1583328"/>
                </a:lnTo>
                <a:cubicBezTo>
                  <a:pt x="547357" y="1590450"/>
                  <a:pt x="553060" y="1596308"/>
                  <a:pt x="560200" y="1596413"/>
                </a:cubicBezTo>
                <a:cubicBezTo>
                  <a:pt x="560265" y="1596415"/>
                  <a:pt x="560328" y="1596415"/>
                  <a:pt x="560392" y="1596415"/>
                </a:cubicBezTo>
                <a:cubicBezTo>
                  <a:pt x="567639" y="1596415"/>
                  <a:pt x="573513" y="1590556"/>
                  <a:pt x="573513" y="1583328"/>
                </a:cubicBezTo>
                <a:cubicBezTo>
                  <a:pt x="573409" y="1580589"/>
                  <a:pt x="572481" y="1577947"/>
                  <a:pt x="570851" y="1575741"/>
                </a:cubicBezTo>
                <a:lnTo>
                  <a:pt x="574274" y="1574224"/>
                </a:lnTo>
                <a:lnTo>
                  <a:pt x="579218" y="1571189"/>
                </a:lnTo>
                <a:lnTo>
                  <a:pt x="576175" y="1566447"/>
                </a:lnTo>
                <a:close/>
                <a:moveTo>
                  <a:pt x="4300398" y="1561326"/>
                </a:moveTo>
                <a:cubicBezTo>
                  <a:pt x="4303022" y="1560431"/>
                  <a:pt x="4305875" y="1561774"/>
                  <a:pt x="4306863" y="1564361"/>
                </a:cubicBezTo>
                <a:cubicBezTo>
                  <a:pt x="4306863" y="1564930"/>
                  <a:pt x="4306863" y="1566068"/>
                  <a:pt x="4306863" y="1566068"/>
                </a:cubicBezTo>
                <a:cubicBezTo>
                  <a:pt x="4306065" y="1565414"/>
                  <a:pt x="4305171" y="1564900"/>
                  <a:pt x="4304201" y="1564551"/>
                </a:cubicBezTo>
                <a:cubicBezTo>
                  <a:pt x="4304068" y="1566573"/>
                  <a:pt x="4304068" y="1568598"/>
                  <a:pt x="4304201" y="1570620"/>
                </a:cubicBezTo>
                <a:cubicBezTo>
                  <a:pt x="4301748" y="1571269"/>
                  <a:pt x="4299200" y="1569956"/>
                  <a:pt x="4298306" y="1567585"/>
                </a:cubicBezTo>
                <a:cubicBezTo>
                  <a:pt x="4298306" y="1566827"/>
                  <a:pt x="4298306" y="1565499"/>
                  <a:pt x="4298306" y="1565499"/>
                </a:cubicBezTo>
                <a:cubicBezTo>
                  <a:pt x="4298477" y="1564445"/>
                  <a:pt x="4298934" y="1563458"/>
                  <a:pt x="4299637" y="1562654"/>
                </a:cubicBezTo>
                <a:lnTo>
                  <a:pt x="4299637" y="1563982"/>
                </a:lnTo>
                <a:cubicBezTo>
                  <a:pt x="4300208" y="1563603"/>
                  <a:pt x="4300398" y="1561326"/>
                  <a:pt x="4300398" y="1561326"/>
                </a:cubicBezTo>
                <a:close/>
                <a:moveTo>
                  <a:pt x="3788305" y="1561326"/>
                </a:moveTo>
                <a:lnTo>
                  <a:pt x="3793630" y="1573465"/>
                </a:lnTo>
                <a:lnTo>
                  <a:pt x="3793630" y="1567965"/>
                </a:lnTo>
                <a:cubicBezTo>
                  <a:pt x="3793440" y="1563982"/>
                  <a:pt x="3794581" y="1563982"/>
                  <a:pt x="3794581" y="1563982"/>
                </a:cubicBezTo>
                <a:lnTo>
                  <a:pt x="3794581" y="1563034"/>
                </a:lnTo>
                <a:cubicBezTo>
                  <a:pt x="3796083" y="1565294"/>
                  <a:pt x="3797167" y="1567798"/>
                  <a:pt x="3797813" y="1570430"/>
                </a:cubicBezTo>
                <a:cubicBezTo>
                  <a:pt x="3797813" y="1573086"/>
                  <a:pt x="3797813" y="1575931"/>
                  <a:pt x="3797813" y="1575931"/>
                </a:cubicBezTo>
                <a:cubicBezTo>
                  <a:pt x="3794619" y="1575861"/>
                  <a:pt x="3791462" y="1575219"/>
                  <a:pt x="3788495" y="1574034"/>
                </a:cubicBezTo>
                <a:lnTo>
                  <a:pt x="3779938" y="1571379"/>
                </a:lnTo>
                <a:lnTo>
                  <a:pt x="3778988" y="1564361"/>
                </a:lnTo>
                <a:lnTo>
                  <a:pt x="3783551" y="1562844"/>
                </a:lnTo>
                <a:close/>
                <a:moveTo>
                  <a:pt x="153457" y="1560758"/>
                </a:moveTo>
                <a:cubicBezTo>
                  <a:pt x="139955" y="1589587"/>
                  <a:pt x="172472" y="1587311"/>
                  <a:pt x="153457" y="1560758"/>
                </a:cubicBezTo>
                <a:close/>
                <a:moveTo>
                  <a:pt x="3766247" y="1560568"/>
                </a:moveTo>
                <a:cubicBezTo>
                  <a:pt x="3768149" y="1560397"/>
                  <a:pt x="3769993" y="1561180"/>
                  <a:pt x="3771191" y="1562654"/>
                </a:cubicBezTo>
                <a:cubicBezTo>
                  <a:pt x="3772275" y="1563760"/>
                  <a:pt x="3772275" y="1565531"/>
                  <a:pt x="3771191" y="1566637"/>
                </a:cubicBezTo>
                <a:lnTo>
                  <a:pt x="3768719" y="1568723"/>
                </a:lnTo>
                <a:lnTo>
                  <a:pt x="3762634" y="1561326"/>
                </a:lnTo>
                <a:lnTo>
                  <a:pt x="3766247" y="1561326"/>
                </a:lnTo>
                <a:close/>
                <a:moveTo>
                  <a:pt x="3182085" y="1560568"/>
                </a:moveTo>
                <a:lnTo>
                  <a:pt x="3181325" y="1560758"/>
                </a:lnTo>
                <a:cubicBezTo>
                  <a:pt x="3186839" y="1561326"/>
                  <a:pt x="3187410" y="1564551"/>
                  <a:pt x="3186839" y="1567017"/>
                </a:cubicBezTo>
                <a:close/>
                <a:moveTo>
                  <a:pt x="431086" y="1560378"/>
                </a:moveTo>
                <a:cubicBezTo>
                  <a:pt x="431086" y="1562844"/>
                  <a:pt x="428614" y="1560378"/>
                  <a:pt x="427853" y="1563034"/>
                </a:cubicBezTo>
                <a:cubicBezTo>
                  <a:pt x="427092" y="1565689"/>
                  <a:pt x="427853" y="1564361"/>
                  <a:pt x="427853" y="1564930"/>
                </a:cubicBezTo>
                <a:cubicBezTo>
                  <a:pt x="427853" y="1565499"/>
                  <a:pt x="427853" y="1562275"/>
                  <a:pt x="428994" y="1563982"/>
                </a:cubicBezTo>
                <a:cubicBezTo>
                  <a:pt x="430135" y="1565689"/>
                  <a:pt x="433368" y="1559050"/>
                  <a:pt x="431466" y="1560378"/>
                </a:cubicBezTo>
                <a:close/>
                <a:moveTo>
                  <a:pt x="2579478" y="1560189"/>
                </a:moveTo>
                <a:lnTo>
                  <a:pt x="2579478" y="1560568"/>
                </a:lnTo>
                <a:lnTo>
                  <a:pt x="2579516" y="1560594"/>
                </a:lnTo>
                <a:lnTo>
                  <a:pt x="2580786" y="1574413"/>
                </a:lnTo>
                <a:cubicBezTo>
                  <a:pt x="2582426" y="1577922"/>
                  <a:pt x="2585373" y="1580198"/>
                  <a:pt x="2589937" y="1581241"/>
                </a:cubicBezTo>
                <a:cubicBezTo>
                  <a:pt x="2590698" y="1575457"/>
                  <a:pt x="2590365" y="1570620"/>
                  <a:pt x="2588701" y="1567064"/>
                </a:cubicBezTo>
                <a:lnTo>
                  <a:pt x="2579516" y="1560594"/>
                </a:lnTo>
                <a:close/>
                <a:moveTo>
                  <a:pt x="3677064" y="1559430"/>
                </a:moveTo>
                <a:cubicBezTo>
                  <a:pt x="3675352" y="1560947"/>
                  <a:pt x="3677064" y="1560947"/>
                  <a:pt x="3677064" y="1562464"/>
                </a:cubicBezTo>
                <a:lnTo>
                  <a:pt x="3678395" y="1561326"/>
                </a:lnTo>
                <a:close/>
                <a:moveTo>
                  <a:pt x="3735251" y="1559050"/>
                </a:moveTo>
                <a:lnTo>
                  <a:pt x="3736393" y="1560417"/>
                </a:lnTo>
                <a:lnTo>
                  <a:pt x="3736393" y="1561326"/>
                </a:lnTo>
                <a:lnTo>
                  <a:pt x="3734761" y="1559220"/>
                </a:lnTo>
                <a:close/>
                <a:moveTo>
                  <a:pt x="1986569" y="1559050"/>
                </a:moveTo>
                <a:cubicBezTo>
                  <a:pt x="1989041" y="1573655"/>
                  <a:pt x="1958045" y="1555067"/>
                  <a:pt x="1960517" y="1569482"/>
                </a:cubicBezTo>
                <a:cubicBezTo>
                  <a:pt x="1969265" y="1583707"/>
                  <a:pt x="2001401" y="1565878"/>
                  <a:pt x="1988661" y="1560568"/>
                </a:cubicBezTo>
                <a:close/>
                <a:moveTo>
                  <a:pt x="4031326" y="1558671"/>
                </a:moveTo>
                <a:cubicBezTo>
                  <a:pt x="4029805" y="1564551"/>
                  <a:pt x="4032277" y="1566827"/>
                  <a:pt x="4038362" y="1565499"/>
                </a:cubicBezTo>
                <a:lnTo>
                  <a:pt x="4039312" y="1565878"/>
                </a:lnTo>
                <a:lnTo>
                  <a:pt x="4039312" y="1558671"/>
                </a:lnTo>
                <a:close/>
                <a:moveTo>
                  <a:pt x="3751605" y="1558671"/>
                </a:moveTo>
                <a:lnTo>
                  <a:pt x="3757310" y="1558671"/>
                </a:lnTo>
                <a:lnTo>
                  <a:pt x="3760733" y="1559809"/>
                </a:lnTo>
                <a:lnTo>
                  <a:pt x="3758451" y="1561706"/>
                </a:lnTo>
                <a:cubicBezTo>
                  <a:pt x="3756663" y="1562650"/>
                  <a:pt x="3754534" y="1562650"/>
                  <a:pt x="3752746" y="1561706"/>
                </a:cubicBezTo>
                <a:lnTo>
                  <a:pt x="3749323" y="1560568"/>
                </a:lnTo>
                <a:close/>
                <a:moveTo>
                  <a:pt x="4465644" y="1558481"/>
                </a:moveTo>
                <a:lnTo>
                  <a:pt x="4461841" y="1559999"/>
                </a:lnTo>
                <a:lnTo>
                  <a:pt x="4456897" y="1562085"/>
                </a:lnTo>
                <a:lnTo>
                  <a:pt x="4456897" y="1563982"/>
                </a:lnTo>
                <a:cubicBezTo>
                  <a:pt x="4458000" y="1565829"/>
                  <a:pt x="4460073" y="1566865"/>
                  <a:pt x="4462222" y="1566637"/>
                </a:cubicBezTo>
                <a:lnTo>
                  <a:pt x="4468687" y="1566637"/>
                </a:lnTo>
                <a:lnTo>
                  <a:pt x="4463362" y="1564930"/>
                </a:lnTo>
                <a:lnTo>
                  <a:pt x="4458609" y="1563603"/>
                </a:lnTo>
                <a:lnTo>
                  <a:pt x="4461841" y="1561137"/>
                </a:lnTo>
                <a:close/>
                <a:moveTo>
                  <a:pt x="3791918" y="1557154"/>
                </a:moveTo>
                <a:cubicBezTo>
                  <a:pt x="3792679" y="1557154"/>
                  <a:pt x="3794010" y="1557154"/>
                  <a:pt x="3794010" y="1557154"/>
                </a:cubicBezTo>
                <a:lnTo>
                  <a:pt x="3794200" y="1557344"/>
                </a:lnTo>
                <a:cubicBezTo>
                  <a:pt x="3794371" y="1557478"/>
                  <a:pt x="3794523" y="1557651"/>
                  <a:pt x="3794619" y="1557848"/>
                </a:cubicBezTo>
                <a:cubicBezTo>
                  <a:pt x="3794999" y="1558593"/>
                  <a:pt x="3794714" y="1559508"/>
                  <a:pt x="3793972" y="1559893"/>
                </a:cubicBezTo>
                <a:cubicBezTo>
                  <a:pt x="3793231" y="1560278"/>
                  <a:pt x="3792299" y="1559986"/>
                  <a:pt x="3791918" y="1559240"/>
                </a:cubicBezTo>
                <a:cubicBezTo>
                  <a:pt x="3791367" y="1558654"/>
                  <a:pt x="3791367" y="1557740"/>
                  <a:pt x="3791918" y="1557154"/>
                </a:cubicBezTo>
                <a:close/>
                <a:moveTo>
                  <a:pt x="548826" y="1556804"/>
                </a:moveTo>
                <a:cubicBezTo>
                  <a:pt x="543897" y="1557463"/>
                  <a:pt x="545894" y="1579724"/>
                  <a:pt x="556019" y="1565499"/>
                </a:cubicBezTo>
                <a:cubicBezTo>
                  <a:pt x="552882" y="1558766"/>
                  <a:pt x="550469" y="1556585"/>
                  <a:pt x="548826" y="1556804"/>
                </a:cubicBezTo>
                <a:close/>
                <a:moveTo>
                  <a:pt x="4488083" y="1556775"/>
                </a:moveTo>
                <a:cubicBezTo>
                  <a:pt x="4487265" y="1557116"/>
                  <a:pt x="4486790" y="1557985"/>
                  <a:pt x="4486942" y="1558861"/>
                </a:cubicBezTo>
                <a:cubicBezTo>
                  <a:pt x="4487246" y="1559750"/>
                  <a:pt x="4488235" y="1560223"/>
                  <a:pt x="4489129" y="1559912"/>
                </a:cubicBezTo>
                <a:cubicBezTo>
                  <a:pt x="4489623" y="1559741"/>
                  <a:pt x="4490003" y="1559354"/>
                  <a:pt x="4490175" y="1558861"/>
                </a:cubicBezTo>
                <a:cubicBezTo>
                  <a:pt x="4490193" y="1557945"/>
                  <a:pt x="4489547" y="1557146"/>
                  <a:pt x="4488653" y="1556964"/>
                </a:cubicBezTo>
                <a:close/>
                <a:moveTo>
                  <a:pt x="4424570" y="1556775"/>
                </a:moveTo>
                <a:lnTo>
                  <a:pt x="4423239" y="1559430"/>
                </a:lnTo>
                <a:lnTo>
                  <a:pt x="4421908" y="1562085"/>
                </a:lnTo>
                <a:lnTo>
                  <a:pt x="4424570" y="1563413"/>
                </a:lnTo>
                <a:lnTo>
                  <a:pt x="4427423" y="1564930"/>
                </a:lnTo>
                <a:close/>
                <a:moveTo>
                  <a:pt x="2233963" y="1556016"/>
                </a:moveTo>
                <a:cubicBezTo>
                  <a:pt x="2229019" y="1577638"/>
                  <a:pt x="2249746" y="1557154"/>
                  <a:pt x="2233963" y="1556016"/>
                </a:cubicBezTo>
                <a:close/>
                <a:moveTo>
                  <a:pt x="463864" y="1555376"/>
                </a:moveTo>
                <a:lnTo>
                  <a:pt x="460130" y="1560216"/>
                </a:lnTo>
                <a:lnTo>
                  <a:pt x="458658" y="1560568"/>
                </a:lnTo>
                <a:lnTo>
                  <a:pt x="459419" y="1561137"/>
                </a:lnTo>
                <a:lnTo>
                  <a:pt x="460130" y="1560216"/>
                </a:lnTo>
                <a:lnTo>
                  <a:pt x="468166" y="1558292"/>
                </a:lnTo>
                <a:cubicBezTo>
                  <a:pt x="468547" y="1557154"/>
                  <a:pt x="466218" y="1555542"/>
                  <a:pt x="463864" y="1555376"/>
                </a:cubicBezTo>
                <a:close/>
                <a:moveTo>
                  <a:pt x="3102409" y="1555257"/>
                </a:moveTo>
                <a:cubicBezTo>
                  <a:pt x="3097275" y="1576879"/>
                  <a:pt x="3118002" y="1556395"/>
                  <a:pt x="3102409" y="1555257"/>
                </a:cubicBezTo>
                <a:close/>
                <a:moveTo>
                  <a:pt x="565527" y="1555257"/>
                </a:moveTo>
                <a:cubicBezTo>
                  <a:pt x="563952" y="1554891"/>
                  <a:pt x="562376" y="1555868"/>
                  <a:pt x="562009" y="1557438"/>
                </a:cubicBezTo>
                <a:cubicBezTo>
                  <a:pt x="561642" y="1559009"/>
                  <a:pt x="562621" y="1560581"/>
                  <a:pt x="564195" y="1560947"/>
                </a:cubicBezTo>
                <a:cubicBezTo>
                  <a:pt x="565764" y="1561315"/>
                  <a:pt x="567348" y="1560401"/>
                  <a:pt x="567808" y="1558861"/>
                </a:cubicBezTo>
                <a:cubicBezTo>
                  <a:pt x="568164" y="1557239"/>
                  <a:pt x="567147" y="1555635"/>
                  <a:pt x="565527" y="1555257"/>
                </a:cubicBezTo>
                <a:close/>
                <a:moveTo>
                  <a:pt x="3691516" y="1551843"/>
                </a:moveTo>
                <a:cubicBezTo>
                  <a:pt x="3691516" y="1553740"/>
                  <a:pt x="3691516" y="1551843"/>
                  <a:pt x="3689424" y="1552981"/>
                </a:cubicBezTo>
                <a:cubicBezTo>
                  <a:pt x="3687332" y="1554119"/>
                  <a:pt x="3693037" y="1556585"/>
                  <a:pt x="3689424" y="1556395"/>
                </a:cubicBezTo>
                <a:cubicBezTo>
                  <a:pt x="3692466" y="1559240"/>
                  <a:pt x="3694178" y="1555257"/>
                  <a:pt x="3691516" y="1552033"/>
                </a:cubicBezTo>
                <a:close/>
                <a:moveTo>
                  <a:pt x="4493978" y="1551085"/>
                </a:moveTo>
                <a:cubicBezTo>
                  <a:pt x="4492570" y="1551767"/>
                  <a:pt x="4491905" y="1553412"/>
                  <a:pt x="4492456" y="1554878"/>
                </a:cubicBezTo>
                <a:cubicBezTo>
                  <a:pt x="4493122" y="1556651"/>
                  <a:pt x="4494605" y="1557992"/>
                  <a:pt x="4496450" y="1558481"/>
                </a:cubicBezTo>
                <a:lnTo>
                  <a:pt x="4499492" y="1559999"/>
                </a:lnTo>
                <a:lnTo>
                  <a:pt x="4496640" y="1551085"/>
                </a:lnTo>
                <a:close/>
                <a:moveTo>
                  <a:pt x="1862777" y="1550895"/>
                </a:moveTo>
                <a:cubicBezTo>
                  <a:pt x="1863537" y="1558481"/>
                  <a:pt x="1849846" y="1555257"/>
                  <a:pt x="1852699" y="1565878"/>
                </a:cubicBezTo>
                <a:lnTo>
                  <a:pt x="1852318" y="1566637"/>
                </a:lnTo>
                <a:cubicBezTo>
                  <a:pt x="1863157" y="1571189"/>
                  <a:pt x="1875898" y="1553171"/>
                  <a:pt x="1862777" y="1550895"/>
                </a:cubicBezTo>
                <a:close/>
                <a:moveTo>
                  <a:pt x="4446438" y="1550705"/>
                </a:moveTo>
                <a:lnTo>
                  <a:pt x="4449671" y="1560758"/>
                </a:lnTo>
                <a:lnTo>
                  <a:pt x="4452143" y="1557723"/>
                </a:lnTo>
                <a:cubicBezTo>
                  <a:pt x="4453626" y="1556549"/>
                  <a:pt x="4454577" y="1554848"/>
                  <a:pt x="4454805" y="1552981"/>
                </a:cubicBezTo>
                <a:lnTo>
                  <a:pt x="4454235" y="1552792"/>
                </a:lnTo>
                <a:cubicBezTo>
                  <a:pt x="4454235" y="1552792"/>
                  <a:pt x="4452143" y="1551085"/>
                  <a:pt x="4450052" y="1550705"/>
                </a:cubicBezTo>
                <a:close/>
                <a:moveTo>
                  <a:pt x="1506661" y="1550374"/>
                </a:moveTo>
                <a:cubicBezTo>
                  <a:pt x="1489309" y="1549947"/>
                  <a:pt x="1471910" y="1552697"/>
                  <a:pt x="1456602" y="1561137"/>
                </a:cubicBezTo>
                <a:cubicBezTo>
                  <a:pt x="1454510" y="1571189"/>
                  <a:pt x="1461165" y="1572517"/>
                  <a:pt x="1461356" y="1580103"/>
                </a:cubicBezTo>
                <a:cubicBezTo>
                  <a:pt x="1483984" y="1576689"/>
                  <a:pt x="1504711" y="1572327"/>
                  <a:pt x="1520875" y="1584845"/>
                </a:cubicBezTo>
                <a:cubicBezTo>
                  <a:pt x="1526770" y="1571948"/>
                  <a:pt x="1543884" y="1573844"/>
                  <a:pt x="1556434" y="1572896"/>
                </a:cubicBezTo>
                <a:lnTo>
                  <a:pt x="1556434" y="1558671"/>
                </a:lnTo>
                <a:cubicBezTo>
                  <a:pt x="1541317" y="1554404"/>
                  <a:pt x="1524013" y="1550800"/>
                  <a:pt x="1506661" y="1550374"/>
                </a:cubicBezTo>
                <a:close/>
                <a:moveTo>
                  <a:pt x="2616178" y="1550136"/>
                </a:moveTo>
                <a:cubicBezTo>
                  <a:pt x="2611044" y="1571948"/>
                  <a:pt x="2631771" y="1551274"/>
                  <a:pt x="2616178" y="1550136"/>
                </a:cubicBezTo>
                <a:close/>
                <a:moveTo>
                  <a:pt x="2548102" y="1550136"/>
                </a:moveTo>
                <a:cubicBezTo>
                  <a:pt x="2543158" y="1571948"/>
                  <a:pt x="2563885" y="1551274"/>
                  <a:pt x="2548102" y="1550136"/>
                </a:cubicBezTo>
                <a:close/>
                <a:moveTo>
                  <a:pt x="4600846" y="1549567"/>
                </a:moveTo>
                <a:lnTo>
                  <a:pt x="4608832" y="1569672"/>
                </a:lnTo>
                <a:lnTo>
                  <a:pt x="4616819" y="1589966"/>
                </a:lnTo>
                <a:lnTo>
                  <a:pt x="4645723" y="1589966"/>
                </a:lnTo>
                <a:lnTo>
                  <a:pt x="4643441" y="1586742"/>
                </a:lnTo>
                <a:cubicBezTo>
                  <a:pt x="4643669" y="1586330"/>
                  <a:pt x="4643669" y="1585826"/>
                  <a:pt x="4643441" y="1585414"/>
                </a:cubicBezTo>
                <a:cubicBezTo>
                  <a:pt x="4643099" y="1584593"/>
                  <a:pt x="4642224" y="1584119"/>
                  <a:pt x="4641349" y="1584276"/>
                </a:cubicBezTo>
                <a:lnTo>
                  <a:pt x="4632222" y="1571758"/>
                </a:lnTo>
                <a:lnTo>
                  <a:pt x="4619101" y="1553930"/>
                </a:lnTo>
                <a:lnTo>
                  <a:pt x="4619481" y="1553930"/>
                </a:lnTo>
                <a:lnTo>
                  <a:pt x="4610924" y="1551843"/>
                </a:lnTo>
                <a:close/>
                <a:moveTo>
                  <a:pt x="1104241" y="1549378"/>
                </a:moveTo>
                <a:cubicBezTo>
                  <a:pt x="1104241" y="1561326"/>
                  <a:pt x="1093592" y="1570620"/>
                  <a:pt x="1099677" y="1580293"/>
                </a:cubicBezTo>
                <a:cubicBezTo>
                  <a:pt x="1130102" y="1568534"/>
                  <a:pt x="1195897" y="1603053"/>
                  <a:pt x="1201792" y="1556395"/>
                </a:cubicBezTo>
                <a:cubicBezTo>
                  <a:pt x="1195672" y="1550808"/>
                  <a:pt x="1186170" y="1551225"/>
                  <a:pt x="1180568" y="1557328"/>
                </a:cubicBezTo>
                <a:cubicBezTo>
                  <a:pt x="1179528" y="1558461"/>
                  <a:pt x="1178670" y="1559745"/>
                  <a:pt x="1178022" y="1561137"/>
                </a:cubicBezTo>
                <a:cubicBezTo>
                  <a:pt x="1155393" y="1545205"/>
                  <a:pt x="1125919" y="1564930"/>
                  <a:pt x="1104241" y="1549378"/>
                </a:cubicBezTo>
                <a:close/>
                <a:moveTo>
                  <a:pt x="3688853" y="1548619"/>
                </a:moveTo>
                <a:cubicBezTo>
                  <a:pt x="3688853" y="1548619"/>
                  <a:pt x="3689994" y="1548619"/>
                  <a:pt x="3688853" y="1550705"/>
                </a:cubicBezTo>
                <a:cubicBezTo>
                  <a:pt x="3688853" y="1550705"/>
                  <a:pt x="3688853" y="1550705"/>
                  <a:pt x="3689994" y="1550705"/>
                </a:cubicBezTo>
                <a:lnTo>
                  <a:pt x="3689994" y="1549432"/>
                </a:lnTo>
                <a:lnTo>
                  <a:pt x="3691516" y="1550516"/>
                </a:lnTo>
                <a:lnTo>
                  <a:pt x="3692276" y="1550705"/>
                </a:lnTo>
                <a:cubicBezTo>
                  <a:pt x="3691896" y="1551464"/>
                  <a:pt x="3689994" y="1549378"/>
                  <a:pt x="3689994" y="1549378"/>
                </a:cubicBezTo>
                <a:lnTo>
                  <a:pt x="3689994" y="1549432"/>
                </a:lnTo>
                <a:close/>
                <a:moveTo>
                  <a:pt x="3773796" y="1548198"/>
                </a:moveTo>
                <a:cubicBezTo>
                  <a:pt x="3774538" y="1547815"/>
                  <a:pt x="3775451" y="1548107"/>
                  <a:pt x="3775831" y="1548850"/>
                </a:cubicBezTo>
                <a:cubicBezTo>
                  <a:pt x="3776231" y="1549596"/>
                  <a:pt x="3775926" y="1550510"/>
                  <a:pt x="3775185" y="1550895"/>
                </a:cubicBezTo>
                <a:cubicBezTo>
                  <a:pt x="3774595" y="1551449"/>
                  <a:pt x="3773682" y="1551449"/>
                  <a:pt x="3773093" y="1550895"/>
                </a:cubicBezTo>
                <a:lnTo>
                  <a:pt x="3772712" y="1550895"/>
                </a:lnTo>
                <a:cubicBezTo>
                  <a:pt x="3772332" y="1550136"/>
                  <a:pt x="3773283" y="1548619"/>
                  <a:pt x="3773283" y="1548619"/>
                </a:cubicBezTo>
                <a:cubicBezTo>
                  <a:pt x="3773416" y="1548444"/>
                  <a:pt x="3773587" y="1548300"/>
                  <a:pt x="3773796" y="1548198"/>
                </a:cubicBezTo>
                <a:close/>
                <a:moveTo>
                  <a:pt x="810829" y="1547102"/>
                </a:moveTo>
                <a:cubicBezTo>
                  <a:pt x="790292" y="1547860"/>
                  <a:pt x="786109" y="1563603"/>
                  <a:pt x="780594" y="1577827"/>
                </a:cubicBezTo>
                <a:lnTo>
                  <a:pt x="782115" y="1578207"/>
                </a:lnTo>
                <a:cubicBezTo>
                  <a:pt x="789410" y="1584953"/>
                  <a:pt x="800682" y="1584953"/>
                  <a:pt x="807977" y="1578207"/>
                </a:cubicBezTo>
                <a:cubicBezTo>
                  <a:pt x="808927" y="1585604"/>
                  <a:pt x="818245" y="1576120"/>
                  <a:pt x="812731" y="1572517"/>
                </a:cubicBezTo>
                <a:cubicBezTo>
                  <a:pt x="818101" y="1564636"/>
                  <a:pt x="817313" y="1554100"/>
                  <a:pt x="810829" y="1547102"/>
                </a:cubicBezTo>
                <a:close/>
                <a:moveTo>
                  <a:pt x="4022769" y="1546912"/>
                </a:moveTo>
                <a:lnTo>
                  <a:pt x="4021438" y="1549567"/>
                </a:lnTo>
                <a:lnTo>
                  <a:pt x="4019916" y="1552412"/>
                </a:lnTo>
                <a:lnTo>
                  <a:pt x="4022769" y="1553740"/>
                </a:lnTo>
                <a:lnTo>
                  <a:pt x="4025431" y="1555067"/>
                </a:lnTo>
                <a:close/>
                <a:moveTo>
                  <a:pt x="4488140" y="1546517"/>
                </a:moveTo>
                <a:cubicBezTo>
                  <a:pt x="4488121" y="1546523"/>
                  <a:pt x="4488102" y="1546527"/>
                  <a:pt x="4488083" y="1546533"/>
                </a:cubicBezTo>
                <a:cubicBezTo>
                  <a:pt x="4487455" y="1547119"/>
                  <a:pt x="4487303" y="1548052"/>
                  <a:pt x="4487702" y="1548809"/>
                </a:cubicBezTo>
                <a:lnTo>
                  <a:pt x="4486942" y="1548619"/>
                </a:lnTo>
                <a:cubicBezTo>
                  <a:pt x="4487189" y="1549527"/>
                  <a:pt x="4488140" y="1550060"/>
                  <a:pt x="4489053" y="1549808"/>
                </a:cubicBezTo>
                <a:cubicBezTo>
                  <a:pt x="4489965" y="1549556"/>
                  <a:pt x="4490498" y="1548615"/>
                  <a:pt x="4490232" y="1547707"/>
                </a:cubicBezTo>
                <a:cubicBezTo>
                  <a:pt x="4489984" y="1546798"/>
                  <a:pt x="4489053" y="1546265"/>
                  <a:pt x="4488140" y="1546517"/>
                </a:cubicBezTo>
                <a:close/>
                <a:moveTo>
                  <a:pt x="572203" y="1546375"/>
                </a:moveTo>
                <a:cubicBezTo>
                  <a:pt x="573300" y="1548109"/>
                  <a:pt x="587633" y="1562085"/>
                  <a:pt x="576936" y="1550136"/>
                </a:cubicBezTo>
                <a:cubicBezTo>
                  <a:pt x="572943" y="1546580"/>
                  <a:pt x="571838" y="1545798"/>
                  <a:pt x="572203" y="1546375"/>
                </a:cubicBezTo>
                <a:close/>
                <a:moveTo>
                  <a:pt x="3884905" y="1546343"/>
                </a:moveTo>
                <a:lnTo>
                  <a:pt x="3884905" y="1547860"/>
                </a:lnTo>
                <a:lnTo>
                  <a:pt x="3886353" y="1549376"/>
                </a:lnTo>
                <a:lnTo>
                  <a:pt x="3886807" y="1550326"/>
                </a:lnTo>
                <a:cubicBezTo>
                  <a:pt x="3886902" y="1551085"/>
                  <a:pt x="3886712" y="1550279"/>
                  <a:pt x="3886355" y="1549378"/>
                </a:cubicBezTo>
                <a:lnTo>
                  <a:pt x="3886353" y="1549376"/>
                </a:lnTo>
                <a:close/>
                <a:moveTo>
                  <a:pt x="750930" y="1546343"/>
                </a:moveTo>
                <a:cubicBezTo>
                  <a:pt x="730393" y="1559240"/>
                  <a:pt x="768234" y="1553930"/>
                  <a:pt x="750930" y="1546343"/>
                </a:cubicBezTo>
                <a:close/>
                <a:moveTo>
                  <a:pt x="3636940" y="1545774"/>
                </a:moveTo>
                <a:lnTo>
                  <a:pt x="3637891" y="1546912"/>
                </a:lnTo>
                <a:lnTo>
                  <a:pt x="3639222" y="1545774"/>
                </a:lnTo>
                <a:lnTo>
                  <a:pt x="3638462" y="1545774"/>
                </a:lnTo>
                <a:close/>
                <a:moveTo>
                  <a:pt x="760628" y="1545774"/>
                </a:moveTo>
                <a:cubicBezTo>
                  <a:pt x="755493" y="1567396"/>
                  <a:pt x="776220" y="1546912"/>
                  <a:pt x="760628" y="1545774"/>
                </a:cubicBezTo>
                <a:close/>
                <a:moveTo>
                  <a:pt x="1826077" y="1545395"/>
                </a:moveTo>
                <a:lnTo>
                  <a:pt x="1826077" y="1555826"/>
                </a:lnTo>
                <a:lnTo>
                  <a:pt x="1836535" y="1555826"/>
                </a:lnTo>
                <a:lnTo>
                  <a:pt x="1836535" y="1545395"/>
                </a:lnTo>
                <a:close/>
                <a:moveTo>
                  <a:pt x="4385968" y="1545015"/>
                </a:moveTo>
                <a:cubicBezTo>
                  <a:pt x="4389866" y="1545300"/>
                  <a:pt x="4391494" y="1546781"/>
                  <a:pt x="4391824" y="1548509"/>
                </a:cubicBezTo>
                <a:lnTo>
                  <a:pt x="4389936" y="1553361"/>
                </a:lnTo>
                <a:lnTo>
                  <a:pt x="4389201" y="1553361"/>
                </a:lnTo>
                <a:lnTo>
                  <a:pt x="4385991" y="1553031"/>
                </a:lnTo>
                <a:close/>
                <a:moveTo>
                  <a:pt x="3687142" y="1545015"/>
                </a:moveTo>
                <a:cubicBezTo>
                  <a:pt x="3686381" y="1546153"/>
                  <a:pt x="3687142" y="1548429"/>
                  <a:pt x="3687142" y="1546912"/>
                </a:cubicBezTo>
                <a:cubicBezTo>
                  <a:pt x="3687142" y="1545395"/>
                  <a:pt x="3691135" y="1546533"/>
                  <a:pt x="3690184" y="1545205"/>
                </a:cubicBezTo>
                <a:lnTo>
                  <a:pt x="3689424" y="1545015"/>
                </a:lnTo>
                <a:cubicBezTo>
                  <a:pt x="3688473" y="1545015"/>
                  <a:pt x="3687903" y="1543877"/>
                  <a:pt x="3687142" y="1545015"/>
                </a:cubicBezTo>
                <a:close/>
                <a:moveTo>
                  <a:pt x="435459" y="1545015"/>
                </a:moveTo>
                <a:cubicBezTo>
                  <a:pt x="430515" y="1566637"/>
                  <a:pt x="451052" y="1546153"/>
                  <a:pt x="435459" y="1545015"/>
                </a:cubicBezTo>
                <a:close/>
                <a:moveTo>
                  <a:pt x="2710116" y="1544826"/>
                </a:moveTo>
                <a:cubicBezTo>
                  <a:pt x="2693192" y="1561137"/>
                  <a:pt x="2729132" y="1553550"/>
                  <a:pt x="2710116" y="1544826"/>
                </a:cubicBezTo>
                <a:close/>
                <a:moveTo>
                  <a:pt x="2145920" y="1544636"/>
                </a:moveTo>
                <a:cubicBezTo>
                  <a:pt x="2133370" y="1541601"/>
                  <a:pt x="2134131" y="1565309"/>
                  <a:pt x="2145540" y="1560568"/>
                </a:cubicBezTo>
                <a:lnTo>
                  <a:pt x="2145920" y="1560189"/>
                </a:lnTo>
                <a:cubicBezTo>
                  <a:pt x="2150104" y="1558481"/>
                  <a:pt x="2152196" y="1546343"/>
                  <a:pt x="2145920" y="1544636"/>
                </a:cubicBezTo>
                <a:close/>
                <a:moveTo>
                  <a:pt x="289419" y="1544446"/>
                </a:moveTo>
                <a:cubicBezTo>
                  <a:pt x="286066" y="1545021"/>
                  <a:pt x="282761" y="1545846"/>
                  <a:pt x="279531" y="1546912"/>
                </a:cubicBezTo>
                <a:cubicBezTo>
                  <a:pt x="273889" y="1542718"/>
                  <a:pt x="265906" y="1543879"/>
                  <a:pt x="261701" y="1549507"/>
                </a:cubicBezTo>
                <a:cubicBezTo>
                  <a:pt x="259973" y="1551820"/>
                  <a:pt x="259085" y="1554650"/>
                  <a:pt x="259184" y="1557533"/>
                </a:cubicBezTo>
                <a:lnTo>
                  <a:pt x="259374" y="1557723"/>
                </a:lnTo>
                <a:cubicBezTo>
                  <a:pt x="259306" y="1558544"/>
                  <a:pt x="259306" y="1559367"/>
                  <a:pt x="259374" y="1560189"/>
                </a:cubicBezTo>
                <a:cubicBezTo>
                  <a:pt x="249866" y="1574793"/>
                  <a:pt x="265649" y="1590725"/>
                  <a:pt x="278390" y="1577827"/>
                </a:cubicBezTo>
                <a:cubicBezTo>
                  <a:pt x="282953" y="1577827"/>
                  <a:pt x="286566" y="1577827"/>
                  <a:pt x="283334" y="1591863"/>
                </a:cubicBezTo>
                <a:cubicBezTo>
                  <a:pt x="289419" y="1591863"/>
                  <a:pt x="298166" y="1591863"/>
                  <a:pt x="298927" y="1586742"/>
                </a:cubicBezTo>
                <a:cubicBezTo>
                  <a:pt x="291130" y="1586742"/>
                  <a:pt x="294173" y="1574034"/>
                  <a:pt x="293792" y="1565878"/>
                </a:cubicBezTo>
                <a:cubicBezTo>
                  <a:pt x="290889" y="1566267"/>
                  <a:pt x="287947" y="1566267"/>
                  <a:pt x="285045" y="1565878"/>
                </a:cubicBezTo>
                <a:cubicBezTo>
                  <a:pt x="287481" y="1558969"/>
                  <a:pt x="288953" y="1551756"/>
                  <a:pt x="289419" y="1544446"/>
                </a:cubicBezTo>
                <a:close/>
                <a:moveTo>
                  <a:pt x="4589508" y="1543735"/>
                </a:moveTo>
                <a:cubicBezTo>
                  <a:pt x="4587868" y="1546296"/>
                  <a:pt x="4588866" y="1553266"/>
                  <a:pt x="4597423" y="1559620"/>
                </a:cubicBezTo>
                <a:cubicBezTo>
                  <a:pt x="4597423" y="1559620"/>
                  <a:pt x="4597423" y="1557912"/>
                  <a:pt x="4597423" y="1557154"/>
                </a:cubicBezTo>
                <a:cubicBezTo>
                  <a:pt x="4598336" y="1557372"/>
                  <a:pt x="4599268" y="1556807"/>
                  <a:pt x="4599477" y="1555889"/>
                </a:cubicBezTo>
                <a:cubicBezTo>
                  <a:pt x="4599534" y="1555682"/>
                  <a:pt x="4599553" y="1555468"/>
                  <a:pt x="4599515" y="1555257"/>
                </a:cubicBezTo>
                <a:cubicBezTo>
                  <a:pt x="4599172" y="1554451"/>
                  <a:pt x="4598260" y="1554041"/>
                  <a:pt x="4597423" y="1554309"/>
                </a:cubicBezTo>
                <a:cubicBezTo>
                  <a:pt x="4595427" y="1543024"/>
                  <a:pt x="4591148" y="1541175"/>
                  <a:pt x="4589508" y="1543735"/>
                </a:cubicBezTo>
                <a:close/>
                <a:moveTo>
                  <a:pt x="4471539" y="1543119"/>
                </a:moveTo>
                <a:cubicBezTo>
                  <a:pt x="4471539" y="1543119"/>
                  <a:pt x="4469828" y="1543119"/>
                  <a:pt x="4468497" y="1544636"/>
                </a:cubicBezTo>
                <a:lnTo>
                  <a:pt x="4467313" y="1548685"/>
                </a:lnTo>
                <a:lnTo>
                  <a:pt x="4466595" y="1548998"/>
                </a:lnTo>
                <a:lnTo>
                  <a:pt x="4467166" y="1549188"/>
                </a:lnTo>
                <a:lnTo>
                  <a:pt x="4467313" y="1548685"/>
                </a:lnTo>
                <a:lnTo>
                  <a:pt x="4469638" y="1547671"/>
                </a:lnTo>
                <a:cubicBezTo>
                  <a:pt x="4470797" y="1546423"/>
                  <a:pt x="4471463" y="1544812"/>
                  <a:pt x="4471539" y="1543119"/>
                </a:cubicBezTo>
                <a:close/>
                <a:moveTo>
                  <a:pt x="853704" y="1542188"/>
                </a:moveTo>
                <a:cubicBezTo>
                  <a:pt x="854185" y="1544517"/>
                  <a:pt x="868732" y="1558102"/>
                  <a:pt x="859319" y="1545015"/>
                </a:cubicBezTo>
                <a:cubicBezTo>
                  <a:pt x="854946" y="1541886"/>
                  <a:pt x="853544" y="1541412"/>
                  <a:pt x="853704" y="1542188"/>
                </a:cubicBezTo>
                <a:close/>
                <a:moveTo>
                  <a:pt x="4342423" y="1540618"/>
                </a:moveTo>
                <a:lnTo>
                  <a:pt x="4342039" y="1541474"/>
                </a:lnTo>
                <a:lnTo>
                  <a:pt x="4341616" y="1541292"/>
                </a:lnTo>
                <a:close/>
                <a:moveTo>
                  <a:pt x="304251" y="1539894"/>
                </a:moveTo>
                <a:cubicBezTo>
                  <a:pt x="307484" y="1548998"/>
                  <a:pt x="289038" y="1561516"/>
                  <a:pt x="304251" y="1565878"/>
                </a:cubicBezTo>
                <a:cubicBezTo>
                  <a:pt x="308054" y="1562654"/>
                  <a:pt x="317372" y="1541032"/>
                  <a:pt x="304251" y="1539894"/>
                </a:cubicBezTo>
                <a:close/>
                <a:moveTo>
                  <a:pt x="3822153" y="1539705"/>
                </a:moveTo>
                <a:lnTo>
                  <a:pt x="3825386" y="1543877"/>
                </a:lnTo>
                <a:lnTo>
                  <a:pt x="3828619" y="1547860"/>
                </a:lnTo>
                <a:lnTo>
                  <a:pt x="3823294" y="1546343"/>
                </a:lnTo>
                <a:lnTo>
                  <a:pt x="3817970" y="1544826"/>
                </a:lnTo>
                <a:lnTo>
                  <a:pt x="3819111" y="1548809"/>
                </a:lnTo>
                <a:cubicBezTo>
                  <a:pt x="3819852" y="1550738"/>
                  <a:pt x="3819491" y="1552915"/>
                  <a:pt x="3818160" y="1554499"/>
                </a:cubicBezTo>
                <a:lnTo>
                  <a:pt x="3816068" y="1556206"/>
                </a:lnTo>
                <a:lnTo>
                  <a:pt x="3811314" y="1550326"/>
                </a:lnTo>
                <a:cubicBezTo>
                  <a:pt x="3808652" y="1547102"/>
                  <a:pt x="3807701" y="1543498"/>
                  <a:pt x="3807701" y="1543498"/>
                </a:cubicBezTo>
                <a:cubicBezTo>
                  <a:pt x="3810249" y="1542343"/>
                  <a:pt x="3812931" y="1541514"/>
                  <a:pt x="3815688" y="1541032"/>
                </a:cubicBezTo>
                <a:close/>
                <a:moveTo>
                  <a:pt x="4116896" y="1539325"/>
                </a:moveTo>
                <a:lnTo>
                  <a:pt x="4117820" y="1541015"/>
                </a:lnTo>
                <a:lnTo>
                  <a:pt x="4117586" y="1547434"/>
                </a:lnTo>
                <a:cubicBezTo>
                  <a:pt x="4117895" y="1549567"/>
                  <a:pt x="4119083" y="1550895"/>
                  <a:pt x="4122601" y="1549757"/>
                </a:cubicBezTo>
                <a:lnTo>
                  <a:pt x="4117820" y="1541015"/>
                </a:lnTo>
                <a:lnTo>
                  <a:pt x="4117847" y="1540274"/>
                </a:lnTo>
                <a:close/>
                <a:moveTo>
                  <a:pt x="1616334" y="1537429"/>
                </a:moveTo>
                <a:lnTo>
                  <a:pt x="1616904" y="1537429"/>
                </a:lnTo>
                <a:lnTo>
                  <a:pt x="1614052" y="1540463"/>
                </a:lnTo>
                <a:cubicBezTo>
                  <a:pt x="1614242" y="1538946"/>
                  <a:pt x="1614812" y="1537429"/>
                  <a:pt x="1616334" y="1537429"/>
                </a:cubicBezTo>
                <a:close/>
                <a:moveTo>
                  <a:pt x="4463895" y="1536363"/>
                </a:moveTo>
                <a:cubicBezTo>
                  <a:pt x="4464617" y="1536230"/>
                  <a:pt x="4465321" y="1536708"/>
                  <a:pt x="4465454" y="1537429"/>
                </a:cubicBezTo>
                <a:lnTo>
                  <a:pt x="4465454" y="1537899"/>
                </a:lnTo>
                <a:lnTo>
                  <a:pt x="4463043" y="1539003"/>
                </a:lnTo>
                <a:lnTo>
                  <a:pt x="4462716" y="1538745"/>
                </a:lnTo>
                <a:cubicBezTo>
                  <a:pt x="4462316" y="1537888"/>
                  <a:pt x="4462697" y="1536875"/>
                  <a:pt x="4463552" y="1536480"/>
                </a:cubicBezTo>
                <a:cubicBezTo>
                  <a:pt x="4463667" y="1536425"/>
                  <a:pt x="4463781" y="1536385"/>
                  <a:pt x="4463895" y="1536363"/>
                </a:cubicBezTo>
                <a:close/>
                <a:moveTo>
                  <a:pt x="1303716" y="1534963"/>
                </a:moveTo>
                <a:cubicBezTo>
                  <a:pt x="1292306" y="1534963"/>
                  <a:pt x="1287172" y="1539136"/>
                  <a:pt x="1288123" y="1550516"/>
                </a:cubicBezTo>
                <a:lnTo>
                  <a:pt x="1303716" y="1550516"/>
                </a:lnTo>
                <a:close/>
                <a:moveTo>
                  <a:pt x="3002957" y="1534584"/>
                </a:moveTo>
                <a:lnTo>
                  <a:pt x="3002909" y="1534787"/>
                </a:lnTo>
                <a:lnTo>
                  <a:pt x="2990526" y="1538282"/>
                </a:lnTo>
                <a:cubicBezTo>
                  <a:pt x="2987935" y="1540748"/>
                  <a:pt x="2986890" y="1544636"/>
                  <a:pt x="2987365" y="1550326"/>
                </a:cubicBezTo>
                <a:cubicBezTo>
                  <a:pt x="2993070" y="1550800"/>
                  <a:pt x="2997348" y="1549710"/>
                  <a:pt x="3000010" y="1547078"/>
                </a:cubicBezTo>
                <a:lnTo>
                  <a:pt x="3002909" y="1534787"/>
                </a:lnTo>
                <a:lnTo>
                  <a:pt x="3002957" y="1534773"/>
                </a:lnTo>
                <a:close/>
                <a:moveTo>
                  <a:pt x="4438072" y="1534204"/>
                </a:moveTo>
                <a:cubicBezTo>
                  <a:pt x="4438699" y="1533787"/>
                  <a:pt x="4439536" y="1533787"/>
                  <a:pt x="4440163" y="1534204"/>
                </a:cubicBezTo>
                <a:cubicBezTo>
                  <a:pt x="4440410" y="1535094"/>
                  <a:pt x="4439897" y="1536018"/>
                  <a:pt x="4439022" y="1536291"/>
                </a:cubicBezTo>
                <a:cubicBezTo>
                  <a:pt x="4438471" y="1536734"/>
                  <a:pt x="4437672" y="1536734"/>
                  <a:pt x="4437121" y="1536291"/>
                </a:cubicBezTo>
                <a:cubicBezTo>
                  <a:pt x="4437083" y="1536226"/>
                  <a:pt x="4437064" y="1536158"/>
                  <a:pt x="4437045" y="1536090"/>
                </a:cubicBezTo>
                <a:cubicBezTo>
                  <a:pt x="4436797" y="1535287"/>
                  <a:pt x="4437273" y="1534443"/>
                  <a:pt x="4438072" y="1534204"/>
                </a:cubicBezTo>
                <a:close/>
                <a:moveTo>
                  <a:pt x="3687522" y="1533635"/>
                </a:moveTo>
                <a:cubicBezTo>
                  <a:pt x="3687522" y="1533635"/>
                  <a:pt x="3685621" y="1535342"/>
                  <a:pt x="3686001" y="1536291"/>
                </a:cubicBezTo>
                <a:cubicBezTo>
                  <a:pt x="3686381" y="1537239"/>
                  <a:pt x="3687332" y="1537998"/>
                  <a:pt x="3688283" y="1537429"/>
                </a:cubicBezTo>
                <a:cubicBezTo>
                  <a:pt x="3689234" y="1536860"/>
                  <a:pt x="3690565" y="1534394"/>
                  <a:pt x="3689044" y="1533825"/>
                </a:cubicBezTo>
                <a:close/>
                <a:moveTo>
                  <a:pt x="4617580" y="1532877"/>
                </a:moveTo>
                <a:cubicBezTo>
                  <a:pt x="4615488" y="1532877"/>
                  <a:pt x="4615488" y="1538756"/>
                  <a:pt x="4617580" y="1544257"/>
                </a:cubicBezTo>
                <a:lnTo>
                  <a:pt x="4620812" y="1553930"/>
                </a:lnTo>
                <a:lnTo>
                  <a:pt x="4638687" y="1553930"/>
                </a:lnTo>
                <a:lnTo>
                  <a:pt x="4658844" y="1555257"/>
                </a:lnTo>
                <a:lnTo>
                  <a:pt x="4639828" y="1543498"/>
                </a:lnTo>
                <a:cubicBezTo>
                  <a:pt x="4633134" y="1538618"/>
                  <a:pt x="4625585" y="1535016"/>
                  <a:pt x="4617580" y="1532877"/>
                </a:cubicBezTo>
                <a:close/>
                <a:moveTo>
                  <a:pt x="4367714" y="1531359"/>
                </a:moveTo>
                <a:lnTo>
                  <a:pt x="4365051" y="1536670"/>
                </a:lnTo>
                <a:lnTo>
                  <a:pt x="4362199" y="1535342"/>
                </a:lnTo>
                <a:lnTo>
                  <a:pt x="4359537" y="1534015"/>
                </a:lnTo>
                <a:close/>
                <a:moveTo>
                  <a:pt x="3684860" y="1530980"/>
                </a:moveTo>
                <a:cubicBezTo>
                  <a:pt x="3684385" y="1530222"/>
                  <a:pt x="3684908" y="1531265"/>
                  <a:pt x="3685407" y="1532261"/>
                </a:cubicBezTo>
                <a:lnTo>
                  <a:pt x="3685532" y="1532570"/>
                </a:lnTo>
                <a:lnTo>
                  <a:pt x="3685240" y="1532497"/>
                </a:lnTo>
                <a:cubicBezTo>
                  <a:pt x="3685240" y="1532497"/>
                  <a:pt x="3684290" y="1530980"/>
                  <a:pt x="3683719" y="1531359"/>
                </a:cubicBezTo>
                <a:cubicBezTo>
                  <a:pt x="3683149" y="1531739"/>
                  <a:pt x="3684670" y="1531359"/>
                  <a:pt x="3685811" y="1533256"/>
                </a:cubicBezTo>
                <a:lnTo>
                  <a:pt x="3685532" y="1532570"/>
                </a:lnTo>
                <a:lnTo>
                  <a:pt x="3686001" y="1532687"/>
                </a:lnTo>
                <a:cubicBezTo>
                  <a:pt x="3686381" y="1532308"/>
                  <a:pt x="3685811" y="1532497"/>
                  <a:pt x="3684860" y="1530980"/>
                </a:cubicBezTo>
                <a:close/>
                <a:moveTo>
                  <a:pt x="4702580" y="1530601"/>
                </a:moveTo>
                <a:lnTo>
                  <a:pt x="4694213" y="1533446"/>
                </a:lnTo>
                <a:lnTo>
                  <a:pt x="4697065" y="1534773"/>
                </a:lnTo>
                <a:lnTo>
                  <a:pt x="4699727" y="1536101"/>
                </a:lnTo>
                <a:lnTo>
                  <a:pt x="4701059" y="1533446"/>
                </a:lnTo>
                <a:close/>
                <a:moveTo>
                  <a:pt x="2799490" y="1530411"/>
                </a:moveTo>
                <a:cubicBezTo>
                  <a:pt x="2802912" y="1543688"/>
                  <a:pt x="2788651" y="1539894"/>
                  <a:pt x="2788651" y="1550136"/>
                </a:cubicBezTo>
                <a:lnTo>
                  <a:pt x="2789031" y="1551085"/>
                </a:lnTo>
                <a:cubicBezTo>
                  <a:pt x="2802342" y="1556775"/>
                  <a:pt x="2812230" y="1533635"/>
                  <a:pt x="2799490" y="1530411"/>
                </a:cubicBezTo>
                <a:close/>
                <a:moveTo>
                  <a:pt x="1743929" y="1529842"/>
                </a:moveTo>
                <a:cubicBezTo>
                  <a:pt x="1738985" y="1551464"/>
                  <a:pt x="1759522" y="1529842"/>
                  <a:pt x="1743929" y="1529842"/>
                </a:cubicBezTo>
                <a:close/>
                <a:moveTo>
                  <a:pt x="554572" y="1529673"/>
                </a:moveTo>
                <a:cubicBezTo>
                  <a:pt x="553808" y="1529095"/>
                  <a:pt x="552548" y="1530174"/>
                  <a:pt x="550884" y="1534204"/>
                </a:cubicBezTo>
                <a:cubicBezTo>
                  <a:pt x="551455" y="1541981"/>
                  <a:pt x="535672" y="1540463"/>
                  <a:pt x="545560" y="1545015"/>
                </a:cubicBezTo>
                <a:lnTo>
                  <a:pt x="545560" y="1544636"/>
                </a:lnTo>
                <a:cubicBezTo>
                  <a:pt x="554688" y="1548050"/>
                  <a:pt x="556863" y="1531407"/>
                  <a:pt x="554572" y="1529673"/>
                </a:cubicBezTo>
                <a:close/>
                <a:moveTo>
                  <a:pt x="1784242" y="1529463"/>
                </a:moveTo>
                <a:cubicBezTo>
                  <a:pt x="1784622" y="1537998"/>
                  <a:pt x="1770361" y="1532308"/>
                  <a:pt x="1768459" y="1539894"/>
                </a:cubicBezTo>
                <a:cubicBezTo>
                  <a:pt x="1774354" y="1552412"/>
                  <a:pt x="1795651" y="1531739"/>
                  <a:pt x="1784242" y="1529463"/>
                </a:cubicBezTo>
                <a:close/>
                <a:moveTo>
                  <a:pt x="3016459" y="1529273"/>
                </a:moveTo>
                <a:cubicBezTo>
                  <a:pt x="3018360" y="1530790"/>
                  <a:pt x="3016839" y="1532877"/>
                  <a:pt x="3015318" y="1534963"/>
                </a:cubicBezTo>
                <a:lnTo>
                  <a:pt x="3016459" y="1534015"/>
                </a:lnTo>
                <a:cubicBezTo>
                  <a:pt x="3023304" y="1536979"/>
                  <a:pt x="3031101" y="1536979"/>
                  <a:pt x="3037946" y="1534015"/>
                </a:cubicBezTo>
                <a:cubicBezTo>
                  <a:pt x="3031842" y="1529322"/>
                  <a:pt x="3023970" y="1527583"/>
                  <a:pt x="3016459" y="1529273"/>
                </a:cubicBezTo>
                <a:close/>
                <a:moveTo>
                  <a:pt x="4154547" y="1528894"/>
                </a:moveTo>
                <a:cubicBezTo>
                  <a:pt x="4149413" y="1550705"/>
                  <a:pt x="4170140" y="1530032"/>
                  <a:pt x="4154547" y="1528894"/>
                </a:cubicBezTo>
                <a:close/>
                <a:moveTo>
                  <a:pt x="3406280" y="1528894"/>
                </a:moveTo>
                <a:cubicBezTo>
                  <a:pt x="3403808" y="1537998"/>
                  <a:pt x="3405710" y="1539894"/>
                  <a:pt x="3407992" y="1538946"/>
                </a:cubicBezTo>
                <a:lnTo>
                  <a:pt x="3407802" y="1538187"/>
                </a:lnTo>
                <a:cubicBezTo>
                  <a:pt x="3407212" y="1537539"/>
                  <a:pt x="3407212" y="1536560"/>
                  <a:pt x="3407802" y="1535911"/>
                </a:cubicBezTo>
                <a:cubicBezTo>
                  <a:pt x="3408277" y="1535640"/>
                  <a:pt x="3408847" y="1535640"/>
                  <a:pt x="3409323" y="1535911"/>
                </a:cubicBezTo>
                <a:lnTo>
                  <a:pt x="3409323" y="1532308"/>
                </a:lnTo>
                <a:lnTo>
                  <a:pt x="3411795" y="1534773"/>
                </a:lnTo>
                <a:cubicBezTo>
                  <a:pt x="3412746" y="1532118"/>
                  <a:pt x="3411795" y="1529273"/>
                  <a:pt x="3406280" y="1528894"/>
                </a:cubicBezTo>
                <a:close/>
                <a:moveTo>
                  <a:pt x="2380764" y="1528894"/>
                </a:moveTo>
                <a:cubicBezTo>
                  <a:pt x="2375250" y="1556395"/>
                  <a:pt x="2396737" y="1534963"/>
                  <a:pt x="2380764" y="1528894"/>
                </a:cubicBezTo>
                <a:close/>
                <a:moveTo>
                  <a:pt x="681522" y="1528894"/>
                </a:moveTo>
                <a:cubicBezTo>
                  <a:pt x="676578" y="1550516"/>
                  <a:pt x="697305" y="1528894"/>
                  <a:pt x="681522" y="1528894"/>
                </a:cubicBezTo>
                <a:close/>
                <a:moveTo>
                  <a:pt x="4612255" y="1528704"/>
                </a:moveTo>
                <a:lnTo>
                  <a:pt x="4611297" y="1530790"/>
                </a:lnTo>
                <a:lnTo>
                  <a:pt x="4611114" y="1530790"/>
                </a:lnTo>
                <a:lnTo>
                  <a:pt x="4611685" y="1531549"/>
                </a:lnTo>
                <a:cubicBezTo>
                  <a:pt x="4611495" y="1531369"/>
                  <a:pt x="4611342" y="1531147"/>
                  <a:pt x="4611247" y="1530900"/>
                </a:cubicBezTo>
                <a:lnTo>
                  <a:pt x="4611297" y="1530790"/>
                </a:lnTo>
                <a:lnTo>
                  <a:pt x="4613206" y="1530790"/>
                </a:lnTo>
                <a:cubicBezTo>
                  <a:pt x="4614081" y="1530517"/>
                  <a:pt x="4614594" y="1529593"/>
                  <a:pt x="4614347" y="1528704"/>
                </a:cubicBezTo>
                <a:cubicBezTo>
                  <a:pt x="4613739" y="1528230"/>
                  <a:pt x="4612864" y="1528230"/>
                  <a:pt x="4612255" y="1528704"/>
                </a:cubicBezTo>
                <a:close/>
                <a:moveTo>
                  <a:pt x="2617129" y="1528704"/>
                </a:moveTo>
                <a:cubicBezTo>
                  <a:pt x="2612946" y="1529842"/>
                  <a:pt x="2606671" y="1528704"/>
                  <a:pt x="2606671" y="1533825"/>
                </a:cubicBezTo>
                <a:cubicBezTo>
                  <a:pt x="2612565" y="1534584"/>
                  <a:pt x="2610474" y="1543688"/>
                  <a:pt x="2616178" y="1545015"/>
                </a:cubicBezTo>
                <a:lnTo>
                  <a:pt x="2617129" y="1544257"/>
                </a:lnTo>
                <a:cubicBezTo>
                  <a:pt x="2619031" y="1536860"/>
                  <a:pt x="2623405" y="1535532"/>
                  <a:pt x="2617129" y="1528704"/>
                </a:cubicBezTo>
                <a:close/>
                <a:moveTo>
                  <a:pt x="3849156" y="1528135"/>
                </a:moveTo>
                <a:lnTo>
                  <a:pt x="3846874" y="1532118"/>
                </a:lnTo>
                <a:cubicBezTo>
                  <a:pt x="3844687" y="1535141"/>
                  <a:pt x="3842063" y="1537825"/>
                  <a:pt x="3839077" y="1540084"/>
                </a:cubicBezTo>
                <a:lnTo>
                  <a:pt x="3833563" y="1544067"/>
                </a:lnTo>
                <a:lnTo>
                  <a:pt x="3831281" y="1541222"/>
                </a:lnTo>
                <a:cubicBezTo>
                  <a:pt x="3830026" y="1539756"/>
                  <a:pt x="3829474" y="1537817"/>
                  <a:pt x="3829759" y="1535911"/>
                </a:cubicBezTo>
                <a:lnTo>
                  <a:pt x="3830140" y="1536291"/>
                </a:lnTo>
                <a:cubicBezTo>
                  <a:pt x="3832897" y="1533630"/>
                  <a:pt x="3836301" y="1531735"/>
                  <a:pt x="3840028" y="1530790"/>
                </a:cubicBezTo>
                <a:close/>
                <a:moveTo>
                  <a:pt x="3361783" y="1527945"/>
                </a:moveTo>
                <a:cubicBezTo>
                  <a:pt x="3361783" y="1530601"/>
                  <a:pt x="3361783" y="1534584"/>
                  <a:pt x="3364065" y="1534963"/>
                </a:cubicBezTo>
                <a:cubicBezTo>
                  <a:pt x="3366347" y="1535342"/>
                  <a:pt x="3370721" y="1526238"/>
                  <a:pt x="3362925" y="1527945"/>
                </a:cubicBezTo>
                <a:close/>
                <a:moveTo>
                  <a:pt x="3301789" y="1527851"/>
                </a:moveTo>
                <a:cubicBezTo>
                  <a:pt x="3299032" y="1530601"/>
                  <a:pt x="3297510" y="1538946"/>
                  <a:pt x="3305497" y="1544636"/>
                </a:cubicBezTo>
                <a:cubicBezTo>
                  <a:pt x="3308539" y="1527946"/>
                  <a:pt x="3304546" y="1525101"/>
                  <a:pt x="3301789" y="1527851"/>
                </a:cubicBezTo>
                <a:close/>
                <a:moveTo>
                  <a:pt x="4354022" y="1527756"/>
                </a:moveTo>
                <a:cubicBezTo>
                  <a:pt x="4355734" y="1527187"/>
                  <a:pt x="4354212" y="1529842"/>
                  <a:pt x="4350790" y="1533635"/>
                </a:cubicBezTo>
                <a:lnTo>
                  <a:pt x="4342423" y="1540618"/>
                </a:lnTo>
                <a:lnTo>
                  <a:pt x="4344704" y="1535532"/>
                </a:lnTo>
                <a:cubicBezTo>
                  <a:pt x="4347367" y="1532459"/>
                  <a:pt x="4350523" y="1529833"/>
                  <a:pt x="4354022" y="1527756"/>
                </a:cubicBezTo>
                <a:close/>
                <a:moveTo>
                  <a:pt x="4274917" y="1527566"/>
                </a:moveTo>
                <a:cubicBezTo>
                  <a:pt x="4275525" y="1527092"/>
                  <a:pt x="4276400" y="1527092"/>
                  <a:pt x="4277009" y="1527566"/>
                </a:cubicBezTo>
                <a:lnTo>
                  <a:pt x="4277009" y="1528894"/>
                </a:lnTo>
                <a:cubicBezTo>
                  <a:pt x="4276990" y="1529637"/>
                  <a:pt x="4276552" y="1530303"/>
                  <a:pt x="4275868" y="1530601"/>
                </a:cubicBezTo>
                <a:cubicBezTo>
                  <a:pt x="4274993" y="1530694"/>
                  <a:pt x="4274175" y="1530240"/>
                  <a:pt x="4273776" y="1529463"/>
                </a:cubicBezTo>
                <a:cubicBezTo>
                  <a:pt x="4273776" y="1529432"/>
                  <a:pt x="4273757" y="1529402"/>
                  <a:pt x="4273757" y="1529370"/>
                </a:cubicBezTo>
                <a:cubicBezTo>
                  <a:pt x="4273567" y="1528552"/>
                  <a:pt x="4274099" y="1527744"/>
                  <a:pt x="4274917" y="1527566"/>
                </a:cubicBezTo>
                <a:close/>
                <a:moveTo>
                  <a:pt x="4512233" y="1526618"/>
                </a:moveTo>
                <a:cubicBezTo>
                  <a:pt x="4511187" y="1526618"/>
                  <a:pt x="4510331" y="1527467"/>
                  <a:pt x="4510331" y="1528514"/>
                </a:cubicBezTo>
                <a:cubicBezTo>
                  <a:pt x="4510331" y="1529561"/>
                  <a:pt x="4511187" y="1530411"/>
                  <a:pt x="4512233" y="1530411"/>
                </a:cubicBezTo>
                <a:lnTo>
                  <a:pt x="4512233" y="1529652"/>
                </a:lnTo>
                <a:cubicBezTo>
                  <a:pt x="4512822" y="1530206"/>
                  <a:pt x="4513735" y="1530206"/>
                  <a:pt x="4514324" y="1529652"/>
                </a:cubicBezTo>
                <a:cubicBezTo>
                  <a:pt x="4514857" y="1529138"/>
                  <a:pt x="4514857" y="1528298"/>
                  <a:pt x="4514343" y="1527775"/>
                </a:cubicBezTo>
                <a:cubicBezTo>
                  <a:pt x="4514343" y="1527769"/>
                  <a:pt x="4514324" y="1527761"/>
                  <a:pt x="4514324" y="1527756"/>
                </a:cubicBezTo>
                <a:cubicBezTo>
                  <a:pt x="4514058" y="1526876"/>
                  <a:pt x="4513127" y="1526371"/>
                  <a:pt x="4512233" y="1526618"/>
                </a:cubicBezTo>
                <a:close/>
                <a:moveTo>
                  <a:pt x="3890458" y="1526016"/>
                </a:moveTo>
                <a:cubicBezTo>
                  <a:pt x="3891028" y="1525563"/>
                  <a:pt x="3891865" y="1525662"/>
                  <a:pt x="3892321" y="1526238"/>
                </a:cubicBezTo>
                <a:lnTo>
                  <a:pt x="3892702" y="1526428"/>
                </a:lnTo>
                <a:cubicBezTo>
                  <a:pt x="3893234" y="1527109"/>
                  <a:pt x="3893101" y="1528086"/>
                  <a:pt x="3892416" y="1528609"/>
                </a:cubicBezTo>
                <a:cubicBezTo>
                  <a:pt x="3891732" y="1529133"/>
                  <a:pt x="3890762" y="1529006"/>
                  <a:pt x="3890230" y="1528325"/>
                </a:cubicBezTo>
                <a:cubicBezTo>
                  <a:pt x="3890230" y="1527566"/>
                  <a:pt x="3890230" y="1526238"/>
                  <a:pt x="3890230" y="1526238"/>
                </a:cubicBezTo>
                <a:cubicBezTo>
                  <a:pt x="3890286" y="1526157"/>
                  <a:pt x="3890363" y="1526081"/>
                  <a:pt x="3890458" y="1526016"/>
                </a:cubicBezTo>
                <a:close/>
                <a:moveTo>
                  <a:pt x="2491055" y="1524152"/>
                </a:moveTo>
                <a:cubicBezTo>
                  <a:pt x="2473941" y="1540463"/>
                  <a:pt x="2510071" y="1532877"/>
                  <a:pt x="2491055" y="1524152"/>
                </a:cubicBezTo>
                <a:close/>
                <a:moveTo>
                  <a:pt x="288658" y="1524152"/>
                </a:moveTo>
                <a:cubicBezTo>
                  <a:pt x="282953" y="1551843"/>
                  <a:pt x="304631" y="1530411"/>
                  <a:pt x="288658" y="1524152"/>
                </a:cubicBezTo>
                <a:close/>
                <a:moveTo>
                  <a:pt x="257282" y="1524152"/>
                </a:moveTo>
                <a:cubicBezTo>
                  <a:pt x="252338" y="1545774"/>
                  <a:pt x="272875" y="1525290"/>
                  <a:pt x="257282" y="1524152"/>
                </a:cubicBezTo>
                <a:close/>
                <a:moveTo>
                  <a:pt x="4478955" y="1523773"/>
                </a:moveTo>
                <a:cubicBezTo>
                  <a:pt x="4479507" y="1523329"/>
                  <a:pt x="4480305" y="1523329"/>
                  <a:pt x="4480857" y="1523773"/>
                </a:cubicBezTo>
                <a:cubicBezTo>
                  <a:pt x="4480895" y="1523837"/>
                  <a:pt x="4480914" y="1523904"/>
                  <a:pt x="4480933" y="1523974"/>
                </a:cubicBezTo>
                <a:cubicBezTo>
                  <a:pt x="4481180" y="1524776"/>
                  <a:pt x="4480705" y="1525620"/>
                  <a:pt x="4479906" y="1525859"/>
                </a:cubicBezTo>
                <a:cubicBezTo>
                  <a:pt x="4479279" y="1526276"/>
                  <a:pt x="4478442" y="1526276"/>
                  <a:pt x="4477814" y="1525859"/>
                </a:cubicBezTo>
                <a:lnTo>
                  <a:pt x="4478005" y="1526997"/>
                </a:lnTo>
                <a:cubicBezTo>
                  <a:pt x="4477358" y="1526678"/>
                  <a:pt x="4476997" y="1525994"/>
                  <a:pt x="4477073" y="1525282"/>
                </a:cubicBezTo>
                <a:cubicBezTo>
                  <a:pt x="4477168" y="1524346"/>
                  <a:pt x="4478023" y="1523670"/>
                  <a:pt x="4478955" y="1523773"/>
                </a:cubicBezTo>
                <a:close/>
                <a:moveTo>
                  <a:pt x="4648195" y="1523583"/>
                </a:moveTo>
                <a:cubicBezTo>
                  <a:pt x="4647320" y="1523856"/>
                  <a:pt x="4646807" y="1524782"/>
                  <a:pt x="4647054" y="1525669"/>
                </a:cubicBezTo>
                <a:cubicBezTo>
                  <a:pt x="4647663" y="1526143"/>
                  <a:pt x="4648537" y="1526143"/>
                  <a:pt x="4649146" y="1525669"/>
                </a:cubicBezTo>
                <a:cubicBezTo>
                  <a:pt x="4650020" y="1525396"/>
                  <a:pt x="4650534" y="1524473"/>
                  <a:pt x="4650287" y="1523583"/>
                </a:cubicBezTo>
                <a:cubicBezTo>
                  <a:pt x="4649697" y="1523583"/>
                  <a:pt x="4649127" y="1523864"/>
                  <a:pt x="4648765" y="1524342"/>
                </a:cubicBezTo>
                <a:close/>
                <a:moveTo>
                  <a:pt x="2997443" y="1523583"/>
                </a:moveTo>
                <a:lnTo>
                  <a:pt x="3001056" y="1525669"/>
                </a:lnTo>
                <a:lnTo>
                  <a:pt x="3003338" y="1526807"/>
                </a:lnTo>
                <a:close/>
                <a:moveTo>
                  <a:pt x="3955453" y="1523204"/>
                </a:moveTo>
                <a:cubicBezTo>
                  <a:pt x="3949749" y="1550895"/>
                  <a:pt x="3971236" y="1529463"/>
                  <a:pt x="3955453" y="1523204"/>
                </a:cubicBezTo>
                <a:close/>
                <a:moveTo>
                  <a:pt x="4673277" y="1523152"/>
                </a:moveTo>
                <a:cubicBezTo>
                  <a:pt x="4672364" y="1523405"/>
                  <a:pt x="4671831" y="1524346"/>
                  <a:pt x="4672098" y="1525254"/>
                </a:cubicBezTo>
                <a:cubicBezTo>
                  <a:pt x="4672345" y="1526163"/>
                  <a:pt x="4673277" y="1526696"/>
                  <a:pt x="4674189" y="1526443"/>
                </a:cubicBezTo>
                <a:cubicBezTo>
                  <a:pt x="4674208" y="1526438"/>
                  <a:pt x="4674227" y="1526434"/>
                  <a:pt x="4674246" y="1526428"/>
                </a:cubicBezTo>
                <a:cubicBezTo>
                  <a:pt x="4674722" y="1525834"/>
                  <a:pt x="4674798" y="1525011"/>
                  <a:pt x="4674437" y="1524342"/>
                </a:cubicBezTo>
                <a:lnTo>
                  <a:pt x="4675387" y="1524342"/>
                </a:lnTo>
                <a:cubicBezTo>
                  <a:pt x="4675140" y="1523433"/>
                  <a:pt x="4674189" y="1522902"/>
                  <a:pt x="4673277" y="1523152"/>
                </a:cubicBezTo>
                <a:close/>
                <a:moveTo>
                  <a:pt x="4517557" y="1522824"/>
                </a:moveTo>
                <a:lnTo>
                  <a:pt x="4517557" y="1540843"/>
                </a:lnTo>
                <a:cubicBezTo>
                  <a:pt x="4517253" y="1551468"/>
                  <a:pt x="4518546" y="1562077"/>
                  <a:pt x="4521360" y="1572327"/>
                </a:cubicBezTo>
                <a:lnTo>
                  <a:pt x="4523262" y="1578207"/>
                </a:lnTo>
                <a:cubicBezTo>
                  <a:pt x="4520790" y="1580012"/>
                  <a:pt x="4518812" y="1582431"/>
                  <a:pt x="4517557" y="1585224"/>
                </a:cubicBezTo>
                <a:cubicBezTo>
                  <a:pt x="4516245" y="1587616"/>
                  <a:pt x="4517139" y="1590611"/>
                  <a:pt x="4519535" y="1591916"/>
                </a:cubicBezTo>
                <a:cubicBezTo>
                  <a:pt x="4519991" y="1592162"/>
                  <a:pt x="4520467" y="1592337"/>
                  <a:pt x="4520980" y="1592432"/>
                </a:cubicBezTo>
                <a:cubicBezTo>
                  <a:pt x="4521322" y="1591248"/>
                  <a:pt x="4521893" y="1590150"/>
                  <a:pt x="4522691" y="1589207"/>
                </a:cubicBezTo>
                <a:cubicBezTo>
                  <a:pt x="4523832" y="1589207"/>
                  <a:pt x="4524973" y="1590535"/>
                  <a:pt x="4525353" y="1590345"/>
                </a:cubicBezTo>
                <a:cubicBezTo>
                  <a:pt x="4526076" y="1590010"/>
                  <a:pt x="4526476" y="1589224"/>
                  <a:pt x="4526304" y="1588449"/>
                </a:cubicBezTo>
                <a:lnTo>
                  <a:pt x="4524973" y="1588449"/>
                </a:lnTo>
                <a:cubicBezTo>
                  <a:pt x="4525734" y="1585224"/>
                  <a:pt x="4529537" y="1584466"/>
                  <a:pt x="4532199" y="1582759"/>
                </a:cubicBezTo>
                <a:lnTo>
                  <a:pt x="4531629" y="1582000"/>
                </a:lnTo>
                <a:lnTo>
                  <a:pt x="4535622" y="1580483"/>
                </a:lnTo>
                <a:lnTo>
                  <a:pt x="4536763" y="1580483"/>
                </a:lnTo>
                <a:lnTo>
                  <a:pt x="4539235" y="1581810"/>
                </a:lnTo>
                <a:lnTo>
                  <a:pt x="4540566" y="1578965"/>
                </a:lnTo>
                <a:cubicBezTo>
                  <a:pt x="4543228" y="1577258"/>
                  <a:pt x="4546271" y="1574982"/>
                  <a:pt x="4549313" y="1572706"/>
                </a:cubicBezTo>
                <a:lnTo>
                  <a:pt x="4550454" y="1576500"/>
                </a:lnTo>
                <a:lnTo>
                  <a:pt x="4557110" y="1576500"/>
                </a:lnTo>
                <a:lnTo>
                  <a:pt x="4563955" y="1576500"/>
                </a:lnTo>
                <a:lnTo>
                  <a:pt x="4563955" y="1573275"/>
                </a:lnTo>
                <a:lnTo>
                  <a:pt x="4563955" y="1569861"/>
                </a:lnTo>
                <a:lnTo>
                  <a:pt x="4560913" y="1570810"/>
                </a:lnTo>
                <a:cubicBezTo>
                  <a:pt x="4558137" y="1571250"/>
                  <a:pt x="4555322" y="1571250"/>
                  <a:pt x="4552546" y="1570810"/>
                </a:cubicBezTo>
                <a:lnTo>
                  <a:pt x="4550074" y="1570810"/>
                </a:lnTo>
                <a:cubicBezTo>
                  <a:pt x="4552603" y="1568648"/>
                  <a:pt x="4554885" y="1566233"/>
                  <a:pt x="4556920" y="1563603"/>
                </a:cubicBezTo>
                <a:lnTo>
                  <a:pt x="4568329" y="1549757"/>
                </a:lnTo>
                <a:lnTo>
                  <a:pt x="4544750" y="1536291"/>
                </a:lnTo>
                <a:close/>
                <a:moveTo>
                  <a:pt x="4557490" y="1522255"/>
                </a:moveTo>
                <a:cubicBezTo>
                  <a:pt x="4555474" y="1522955"/>
                  <a:pt x="4553744" y="1524285"/>
                  <a:pt x="4552546" y="1526049"/>
                </a:cubicBezTo>
                <a:cubicBezTo>
                  <a:pt x="4553326" y="1525106"/>
                  <a:pt x="4553212" y="1523704"/>
                  <a:pt x="4552261" y="1522919"/>
                </a:cubicBezTo>
                <a:cubicBezTo>
                  <a:pt x="4551310" y="1522134"/>
                  <a:pt x="4549903" y="1522261"/>
                  <a:pt x="4549123" y="1523204"/>
                </a:cubicBezTo>
                <a:lnTo>
                  <a:pt x="4549313" y="1523583"/>
                </a:lnTo>
                <a:cubicBezTo>
                  <a:pt x="4548838" y="1524198"/>
                  <a:pt x="4548838" y="1525055"/>
                  <a:pt x="4549313" y="1525669"/>
                </a:cubicBezTo>
                <a:cubicBezTo>
                  <a:pt x="4549580" y="1526549"/>
                  <a:pt x="4550511" y="1527054"/>
                  <a:pt x="4551405" y="1526807"/>
                </a:cubicBezTo>
                <a:cubicBezTo>
                  <a:pt x="4549123" y="1531870"/>
                  <a:pt x="4551386" y="1537821"/>
                  <a:pt x="4556463" y="1540101"/>
                </a:cubicBezTo>
                <a:cubicBezTo>
                  <a:pt x="4561521" y="1542381"/>
                  <a:pt x="4567492" y="1540128"/>
                  <a:pt x="4569774" y="1535065"/>
                </a:cubicBezTo>
                <a:cubicBezTo>
                  <a:pt x="4570687" y="1533070"/>
                  <a:pt x="4570915" y="1530838"/>
                  <a:pt x="4570421" y="1528704"/>
                </a:cubicBezTo>
                <a:cubicBezTo>
                  <a:pt x="4568614" y="1523380"/>
                  <a:pt x="4562852" y="1520501"/>
                  <a:pt x="4557490" y="1522255"/>
                </a:cubicBezTo>
                <a:close/>
                <a:moveTo>
                  <a:pt x="4416394" y="1521876"/>
                </a:moveTo>
                <a:lnTo>
                  <a:pt x="4415062" y="1524531"/>
                </a:lnTo>
                <a:lnTo>
                  <a:pt x="4413731" y="1527376"/>
                </a:lnTo>
                <a:lnTo>
                  <a:pt x="4416394" y="1528704"/>
                </a:lnTo>
                <a:lnTo>
                  <a:pt x="4419056" y="1530032"/>
                </a:lnTo>
                <a:close/>
                <a:moveTo>
                  <a:pt x="2401682" y="1520738"/>
                </a:moveTo>
                <a:cubicBezTo>
                  <a:pt x="2396737" y="1542360"/>
                  <a:pt x="2417464" y="1520738"/>
                  <a:pt x="2401682" y="1520738"/>
                </a:cubicBezTo>
                <a:close/>
                <a:moveTo>
                  <a:pt x="4303631" y="1520548"/>
                </a:moveTo>
                <a:cubicBezTo>
                  <a:pt x="4304467" y="1520281"/>
                  <a:pt x="4305380" y="1520691"/>
                  <a:pt x="4305722" y="1521497"/>
                </a:cubicBezTo>
                <a:lnTo>
                  <a:pt x="4305722" y="1522824"/>
                </a:lnTo>
                <a:cubicBezTo>
                  <a:pt x="4305722" y="1523088"/>
                  <a:pt x="4305646" y="1523348"/>
                  <a:pt x="4305532" y="1523583"/>
                </a:cubicBezTo>
                <a:cubicBezTo>
                  <a:pt x="4305494" y="1523592"/>
                  <a:pt x="4305475" y="1523600"/>
                  <a:pt x="4305437" y="1523606"/>
                </a:cubicBezTo>
                <a:cubicBezTo>
                  <a:pt x="4304619" y="1523784"/>
                  <a:pt x="4303802" y="1523264"/>
                  <a:pt x="4303631" y="1522445"/>
                </a:cubicBezTo>
                <a:cubicBezTo>
                  <a:pt x="4303631" y="1522439"/>
                  <a:pt x="4303612" y="1522432"/>
                  <a:pt x="4303612" y="1522426"/>
                </a:cubicBezTo>
                <a:cubicBezTo>
                  <a:pt x="4303098" y="1521903"/>
                  <a:pt x="4303098" y="1521062"/>
                  <a:pt x="4303631" y="1520548"/>
                </a:cubicBezTo>
                <a:close/>
                <a:moveTo>
                  <a:pt x="4692692" y="1520169"/>
                </a:moveTo>
                <a:cubicBezTo>
                  <a:pt x="4692216" y="1520784"/>
                  <a:pt x="4692216" y="1521641"/>
                  <a:pt x="4692692" y="1522255"/>
                </a:cubicBezTo>
                <a:cubicBezTo>
                  <a:pt x="4692616" y="1522646"/>
                  <a:pt x="4692692" y="1523048"/>
                  <a:pt x="4692882" y="1523393"/>
                </a:cubicBezTo>
                <a:lnTo>
                  <a:pt x="4693832" y="1523393"/>
                </a:lnTo>
                <a:cubicBezTo>
                  <a:pt x="4694631" y="1523044"/>
                  <a:pt x="4695050" y="1522143"/>
                  <a:pt x="4694783" y="1521307"/>
                </a:cubicBezTo>
                <a:cubicBezTo>
                  <a:pt x="4694517" y="1520427"/>
                  <a:pt x="4693585" y="1519923"/>
                  <a:pt x="4692692" y="1520169"/>
                </a:cubicBezTo>
                <a:close/>
                <a:moveTo>
                  <a:pt x="2305842" y="1519790"/>
                </a:moveTo>
                <a:cubicBezTo>
                  <a:pt x="2304397" y="1519160"/>
                  <a:pt x="2302724" y="1519818"/>
                  <a:pt x="2302096" y="1521258"/>
                </a:cubicBezTo>
                <a:cubicBezTo>
                  <a:pt x="2301925" y="1521633"/>
                  <a:pt x="2301849" y="1522037"/>
                  <a:pt x="2301849" y="1522445"/>
                </a:cubicBezTo>
                <a:lnTo>
                  <a:pt x="2302229" y="1522066"/>
                </a:lnTo>
                <a:cubicBezTo>
                  <a:pt x="2301982" y="1523617"/>
                  <a:pt x="2303028" y="1525078"/>
                  <a:pt x="2304587" y="1525330"/>
                </a:cubicBezTo>
                <a:cubicBezTo>
                  <a:pt x="2306147" y="1525580"/>
                  <a:pt x="2307611" y="1524528"/>
                  <a:pt x="2307858" y="1522976"/>
                </a:cubicBezTo>
                <a:cubicBezTo>
                  <a:pt x="2308086" y="1521559"/>
                  <a:pt x="2307231" y="1520192"/>
                  <a:pt x="2305842" y="1519790"/>
                </a:cubicBezTo>
                <a:close/>
                <a:moveTo>
                  <a:pt x="1384342" y="1519790"/>
                </a:moveTo>
                <a:cubicBezTo>
                  <a:pt x="1382258" y="1530771"/>
                  <a:pt x="1386166" y="1542032"/>
                  <a:pt x="1394611" y="1549378"/>
                </a:cubicBezTo>
                <a:lnTo>
                  <a:pt x="1396132" y="1550895"/>
                </a:lnTo>
                <a:cubicBezTo>
                  <a:pt x="1404118" y="1540463"/>
                  <a:pt x="1396132" y="1531928"/>
                  <a:pt x="1393850" y="1519790"/>
                </a:cubicBezTo>
                <a:close/>
                <a:moveTo>
                  <a:pt x="4619481" y="1519410"/>
                </a:moveTo>
                <a:cubicBezTo>
                  <a:pt x="4618587" y="1519101"/>
                  <a:pt x="4617618" y="1519572"/>
                  <a:pt x="4617294" y="1520461"/>
                </a:cubicBezTo>
                <a:cubicBezTo>
                  <a:pt x="4616990" y="1521353"/>
                  <a:pt x="4617466" y="1522326"/>
                  <a:pt x="4618359" y="1522635"/>
                </a:cubicBezTo>
                <a:cubicBezTo>
                  <a:pt x="4618721" y="1522762"/>
                  <a:pt x="4619120" y="1522762"/>
                  <a:pt x="4619481" y="1522635"/>
                </a:cubicBezTo>
                <a:cubicBezTo>
                  <a:pt x="4620280" y="1522286"/>
                  <a:pt x="4620698" y="1521385"/>
                  <a:pt x="4620432" y="1520548"/>
                </a:cubicBezTo>
                <a:cubicBezTo>
                  <a:pt x="4620584" y="1520446"/>
                  <a:pt x="4620717" y="1520317"/>
                  <a:pt x="4620812" y="1520169"/>
                </a:cubicBezTo>
                <a:close/>
                <a:moveTo>
                  <a:pt x="1811625" y="1519031"/>
                </a:moveTo>
                <a:cubicBezTo>
                  <a:pt x="1814667" y="1533256"/>
                  <a:pt x="1800596" y="1529463"/>
                  <a:pt x="1800405" y="1539894"/>
                </a:cubicBezTo>
                <a:lnTo>
                  <a:pt x="1801166" y="1539894"/>
                </a:lnTo>
                <a:cubicBezTo>
                  <a:pt x="1814477" y="1545205"/>
                  <a:pt x="1824365" y="1522255"/>
                  <a:pt x="1811625" y="1519031"/>
                </a:cubicBezTo>
                <a:close/>
                <a:moveTo>
                  <a:pt x="843536" y="1519031"/>
                </a:moveTo>
                <a:cubicBezTo>
                  <a:pt x="838592" y="1540653"/>
                  <a:pt x="859319" y="1519031"/>
                  <a:pt x="843536" y="1519031"/>
                </a:cubicBezTo>
                <a:close/>
                <a:moveTo>
                  <a:pt x="2179198" y="1518652"/>
                </a:moveTo>
                <a:cubicBezTo>
                  <a:pt x="2172010" y="1519520"/>
                  <a:pt x="2166876" y="1526041"/>
                  <a:pt x="2167750" y="1533216"/>
                </a:cubicBezTo>
                <a:cubicBezTo>
                  <a:pt x="2168473" y="1539198"/>
                  <a:pt x="2173208" y="1543911"/>
                  <a:pt x="2179198" y="1544636"/>
                </a:cubicBezTo>
                <a:cubicBezTo>
                  <a:pt x="2186386" y="1545505"/>
                  <a:pt x="2192927" y="1540391"/>
                  <a:pt x="2193802" y="1533216"/>
                </a:cubicBezTo>
                <a:cubicBezTo>
                  <a:pt x="2194677" y="1526041"/>
                  <a:pt x="2189542" y="1519520"/>
                  <a:pt x="2182354" y="1518652"/>
                </a:cubicBezTo>
                <a:cubicBezTo>
                  <a:pt x="2181309" y="1518525"/>
                  <a:pt x="2180244" y="1518525"/>
                  <a:pt x="2179198" y="1518652"/>
                </a:cubicBezTo>
                <a:close/>
                <a:moveTo>
                  <a:pt x="497641" y="1518652"/>
                </a:moveTo>
                <a:cubicBezTo>
                  <a:pt x="497450" y="1519979"/>
                  <a:pt x="504106" y="1527376"/>
                  <a:pt x="512663" y="1534773"/>
                </a:cubicBezTo>
                <a:cubicBezTo>
                  <a:pt x="521220" y="1542170"/>
                  <a:pt x="529587" y="1547481"/>
                  <a:pt x="531679" y="1546533"/>
                </a:cubicBezTo>
                <a:cubicBezTo>
                  <a:pt x="533770" y="1545584"/>
                  <a:pt x="527115" y="1538756"/>
                  <a:pt x="518178" y="1531359"/>
                </a:cubicBezTo>
                <a:lnTo>
                  <a:pt x="517797" y="1531928"/>
                </a:lnTo>
                <a:cubicBezTo>
                  <a:pt x="520602" y="1528952"/>
                  <a:pt x="520457" y="1524270"/>
                  <a:pt x="517474" y="1521472"/>
                </a:cubicBezTo>
                <a:cubicBezTo>
                  <a:pt x="516453" y="1520514"/>
                  <a:pt x="515181" y="1519866"/>
                  <a:pt x="513804" y="1519600"/>
                </a:cubicBezTo>
                <a:cubicBezTo>
                  <a:pt x="513192" y="1522341"/>
                  <a:pt x="512872" y="1525138"/>
                  <a:pt x="512853" y="1527945"/>
                </a:cubicBezTo>
                <a:cubicBezTo>
                  <a:pt x="504676" y="1521497"/>
                  <a:pt x="497831" y="1517324"/>
                  <a:pt x="497641" y="1518652"/>
                </a:cubicBezTo>
                <a:close/>
                <a:moveTo>
                  <a:pt x="4601987" y="1518462"/>
                </a:moveTo>
                <a:cubicBezTo>
                  <a:pt x="4601188" y="1518695"/>
                  <a:pt x="4600713" y="1519537"/>
                  <a:pt x="4600960" y="1520342"/>
                </a:cubicBezTo>
                <a:lnTo>
                  <a:pt x="4601288" y="1520721"/>
                </a:lnTo>
                <a:lnTo>
                  <a:pt x="4601036" y="1520548"/>
                </a:lnTo>
                <a:lnTo>
                  <a:pt x="4601797" y="1521307"/>
                </a:lnTo>
                <a:lnTo>
                  <a:pt x="4601288" y="1520721"/>
                </a:lnTo>
                <a:lnTo>
                  <a:pt x="4602595" y="1521614"/>
                </a:lnTo>
                <a:cubicBezTo>
                  <a:pt x="4602709" y="1521592"/>
                  <a:pt x="4602823" y="1521552"/>
                  <a:pt x="4602938" y="1521497"/>
                </a:cubicBezTo>
                <a:cubicBezTo>
                  <a:pt x="4603812" y="1521224"/>
                  <a:pt x="4604326" y="1520300"/>
                  <a:pt x="4604078" y="1519410"/>
                </a:cubicBezTo>
                <a:cubicBezTo>
                  <a:pt x="4603736" y="1518604"/>
                  <a:pt x="4602823" y="1518195"/>
                  <a:pt x="4601987" y="1518462"/>
                </a:cubicBezTo>
                <a:close/>
                <a:moveTo>
                  <a:pt x="3903160" y="1518462"/>
                </a:moveTo>
                <a:cubicBezTo>
                  <a:pt x="3903560" y="1519060"/>
                  <a:pt x="3903464" y="1519850"/>
                  <a:pt x="3902970" y="1520359"/>
                </a:cubicBezTo>
                <a:cubicBezTo>
                  <a:pt x="3902209" y="1520359"/>
                  <a:pt x="3900878" y="1520359"/>
                  <a:pt x="3900878" y="1520359"/>
                </a:cubicBezTo>
                <a:cubicBezTo>
                  <a:pt x="3900612" y="1519835"/>
                  <a:pt x="3900669" y="1519202"/>
                  <a:pt x="3901030" y="1518735"/>
                </a:cubicBezTo>
                <a:cubicBezTo>
                  <a:pt x="3901544" y="1518071"/>
                  <a:pt x="3902495" y="1517950"/>
                  <a:pt x="3903160" y="1518462"/>
                </a:cubicBezTo>
                <a:close/>
                <a:moveTo>
                  <a:pt x="4557490" y="1517514"/>
                </a:moveTo>
                <a:cubicBezTo>
                  <a:pt x="4556768" y="1517766"/>
                  <a:pt x="4556311" y="1518462"/>
                  <a:pt x="4556349" y="1519221"/>
                </a:cubicBezTo>
                <a:lnTo>
                  <a:pt x="4556539" y="1519600"/>
                </a:lnTo>
                <a:cubicBezTo>
                  <a:pt x="4556882" y="1520406"/>
                  <a:pt x="4557794" y="1520816"/>
                  <a:pt x="4558631" y="1520548"/>
                </a:cubicBezTo>
                <a:cubicBezTo>
                  <a:pt x="4559373" y="1519957"/>
                  <a:pt x="4559487" y="1518883"/>
                  <a:pt x="4558897" y="1518149"/>
                </a:cubicBezTo>
                <a:cubicBezTo>
                  <a:pt x="4558555" y="1517728"/>
                  <a:pt x="4558022" y="1517493"/>
                  <a:pt x="4557490" y="1517514"/>
                </a:cubicBezTo>
                <a:close/>
                <a:moveTo>
                  <a:pt x="368501" y="1516779"/>
                </a:moveTo>
                <a:cubicBezTo>
                  <a:pt x="367716" y="1516376"/>
                  <a:pt x="367003" y="1516660"/>
                  <a:pt x="366052" y="1518462"/>
                </a:cubicBezTo>
                <a:lnTo>
                  <a:pt x="366052" y="1519221"/>
                </a:lnTo>
                <a:cubicBezTo>
                  <a:pt x="368144" y="1520359"/>
                  <a:pt x="370426" y="1521876"/>
                  <a:pt x="371376" y="1519221"/>
                </a:cubicBezTo>
                <a:cubicBezTo>
                  <a:pt x="370140" y="1518273"/>
                  <a:pt x="369285" y="1517182"/>
                  <a:pt x="368501" y="1516779"/>
                </a:cubicBezTo>
                <a:close/>
                <a:moveTo>
                  <a:pt x="3039964" y="1516693"/>
                </a:moveTo>
                <a:cubicBezTo>
                  <a:pt x="3040490" y="1518995"/>
                  <a:pt x="3055108" y="1532687"/>
                  <a:pt x="3045553" y="1519600"/>
                </a:cubicBezTo>
                <a:cubicBezTo>
                  <a:pt x="3041179" y="1516423"/>
                  <a:pt x="3039789" y="1515925"/>
                  <a:pt x="3039964" y="1516693"/>
                </a:cubicBezTo>
                <a:close/>
                <a:moveTo>
                  <a:pt x="1972043" y="1516124"/>
                </a:moveTo>
                <a:cubicBezTo>
                  <a:pt x="1972569" y="1518426"/>
                  <a:pt x="1987187" y="1532118"/>
                  <a:pt x="1977632" y="1519031"/>
                </a:cubicBezTo>
                <a:cubicBezTo>
                  <a:pt x="1973259" y="1515854"/>
                  <a:pt x="1971868" y="1515356"/>
                  <a:pt x="1972043" y="1516124"/>
                </a:cubicBezTo>
                <a:close/>
                <a:moveTo>
                  <a:pt x="4486181" y="1515807"/>
                </a:moveTo>
                <a:cubicBezTo>
                  <a:pt x="4486980" y="1515892"/>
                  <a:pt x="4487626" y="1516524"/>
                  <a:pt x="4487702" y="1517324"/>
                </a:cubicBezTo>
                <a:cubicBezTo>
                  <a:pt x="4487931" y="1517398"/>
                  <a:pt x="4488121" y="1517529"/>
                  <a:pt x="4488273" y="1517703"/>
                </a:cubicBezTo>
                <a:cubicBezTo>
                  <a:pt x="4487664" y="1518178"/>
                  <a:pt x="4486790" y="1518178"/>
                  <a:pt x="4486181" y="1517703"/>
                </a:cubicBezTo>
                <a:close/>
                <a:moveTo>
                  <a:pt x="3681247" y="1515617"/>
                </a:moveTo>
                <a:cubicBezTo>
                  <a:pt x="3681342" y="1517155"/>
                  <a:pt x="3681799" y="1518652"/>
                  <a:pt x="3682578" y="1519979"/>
                </a:cubicBezTo>
                <a:lnTo>
                  <a:pt x="3683339" y="1520169"/>
                </a:lnTo>
                <a:cubicBezTo>
                  <a:pt x="3682388" y="1519979"/>
                  <a:pt x="3679155" y="1515807"/>
                  <a:pt x="3681247" y="1515617"/>
                </a:cubicBezTo>
                <a:close/>
                <a:moveTo>
                  <a:pt x="3808462" y="1515427"/>
                </a:moveTo>
                <a:cubicBezTo>
                  <a:pt x="3809108" y="1514847"/>
                  <a:pt x="3810097" y="1514847"/>
                  <a:pt x="3810744" y="1515427"/>
                </a:cubicBezTo>
                <a:lnTo>
                  <a:pt x="3811695" y="1515427"/>
                </a:lnTo>
                <a:cubicBezTo>
                  <a:pt x="3811733" y="1515534"/>
                  <a:pt x="3811771" y="1515646"/>
                  <a:pt x="3811790" y="1515759"/>
                </a:cubicBezTo>
                <a:cubicBezTo>
                  <a:pt x="3811942" y="1516584"/>
                  <a:pt x="3811391" y="1517370"/>
                  <a:pt x="3810554" y="1517514"/>
                </a:cubicBezTo>
                <a:cubicBezTo>
                  <a:pt x="3809793" y="1517514"/>
                  <a:pt x="3808462" y="1517514"/>
                  <a:pt x="3808462" y="1517514"/>
                </a:cubicBezTo>
                <a:cubicBezTo>
                  <a:pt x="3807911" y="1516928"/>
                  <a:pt x="3807911" y="1516014"/>
                  <a:pt x="3808462" y="1515427"/>
                </a:cubicBezTo>
                <a:close/>
                <a:moveTo>
                  <a:pt x="4707714" y="1515238"/>
                </a:moveTo>
                <a:lnTo>
                  <a:pt x="4699347" y="1518083"/>
                </a:lnTo>
                <a:lnTo>
                  <a:pt x="4702199" y="1519410"/>
                </a:lnTo>
                <a:lnTo>
                  <a:pt x="4704862" y="1520738"/>
                </a:lnTo>
                <a:lnTo>
                  <a:pt x="4706383" y="1518083"/>
                </a:lnTo>
                <a:close/>
                <a:moveTo>
                  <a:pt x="4529784" y="1515223"/>
                </a:moveTo>
                <a:cubicBezTo>
                  <a:pt x="4529765" y="1515228"/>
                  <a:pt x="4529746" y="1515232"/>
                  <a:pt x="4529727" y="1515238"/>
                </a:cubicBezTo>
                <a:cubicBezTo>
                  <a:pt x="4528910" y="1515579"/>
                  <a:pt x="4528434" y="1516448"/>
                  <a:pt x="4528586" y="1517324"/>
                </a:cubicBezTo>
                <a:cubicBezTo>
                  <a:pt x="4528833" y="1518233"/>
                  <a:pt x="4529784" y="1518765"/>
                  <a:pt x="4530697" y="1518513"/>
                </a:cubicBezTo>
                <a:cubicBezTo>
                  <a:pt x="4531610" y="1518261"/>
                  <a:pt x="4532142" y="1517320"/>
                  <a:pt x="4531876" y="1516412"/>
                </a:cubicBezTo>
                <a:cubicBezTo>
                  <a:pt x="4531629" y="1515503"/>
                  <a:pt x="4530697" y="1514970"/>
                  <a:pt x="4529784" y="1515223"/>
                </a:cubicBezTo>
                <a:close/>
                <a:moveTo>
                  <a:pt x="4514134" y="1515048"/>
                </a:moveTo>
                <a:cubicBezTo>
                  <a:pt x="4513754" y="1514289"/>
                  <a:pt x="4512613" y="1515048"/>
                  <a:pt x="4511282" y="1516376"/>
                </a:cubicBezTo>
                <a:cubicBezTo>
                  <a:pt x="4510046" y="1517504"/>
                  <a:pt x="4509285" y="1519069"/>
                  <a:pt x="4509190" y="1520738"/>
                </a:cubicBezTo>
                <a:cubicBezTo>
                  <a:pt x="4509190" y="1520738"/>
                  <a:pt x="4510902" y="1521876"/>
                  <a:pt x="4512233" y="1520169"/>
                </a:cubicBezTo>
                <a:lnTo>
                  <a:pt x="4512233" y="1519410"/>
                </a:lnTo>
                <a:cubicBezTo>
                  <a:pt x="4513564" y="1517893"/>
                  <a:pt x="4514515" y="1515807"/>
                  <a:pt x="4514134" y="1515048"/>
                </a:cubicBezTo>
                <a:close/>
                <a:moveTo>
                  <a:pt x="3853149" y="1514669"/>
                </a:moveTo>
                <a:cubicBezTo>
                  <a:pt x="3853586" y="1516089"/>
                  <a:pt x="3853586" y="1517610"/>
                  <a:pt x="3853149" y="1519031"/>
                </a:cubicBezTo>
                <a:cubicBezTo>
                  <a:pt x="3853301" y="1520101"/>
                  <a:pt x="3853301" y="1521186"/>
                  <a:pt x="3853149" y="1522255"/>
                </a:cubicBezTo>
                <a:cubicBezTo>
                  <a:pt x="3852769" y="1522635"/>
                  <a:pt x="3850867" y="1521876"/>
                  <a:pt x="3848775" y="1520548"/>
                </a:cubicBezTo>
                <a:lnTo>
                  <a:pt x="3844972" y="1518462"/>
                </a:lnTo>
                <a:lnTo>
                  <a:pt x="3848205" y="1515807"/>
                </a:lnTo>
                <a:cubicBezTo>
                  <a:pt x="3850106" y="1514289"/>
                  <a:pt x="3853149" y="1514669"/>
                  <a:pt x="3853149" y="1514669"/>
                </a:cubicBezTo>
                <a:close/>
                <a:moveTo>
                  <a:pt x="2134701" y="1514289"/>
                </a:moveTo>
                <a:cubicBezTo>
                  <a:pt x="2114354" y="1527187"/>
                  <a:pt x="2152005" y="1521876"/>
                  <a:pt x="2134701" y="1514289"/>
                </a:cubicBezTo>
                <a:close/>
                <a:moveTo>
                  <a:pt x="1780249" y="1514100"/>
                </a:moveTo>
                <a:lnTo>
                  <a:pt x="1780249" y="1524531"/>
                </a:lnTo>
                <a:lnTo>
                  <a:pt x="1790707" y="1524531"/>
                </a:lnTo>
                <a:lnTo>
                  <a:pt x="1790707" y="1514100"/>
                </a:lnTo>
                <a:close/>
                <a:moveTo>
                  <a:pt x="2857488" y="1513720"/>
                </a:moveTo>
                <a:cubicBezTo>
                  <a:pt x="2840564" y="1530032"/>
                  <a:pt x="2876503" y="1522445"/>
                  <a:pt x="2857488" y="1513720"/>
                </a:cubicBezTo>
                <a:close/>
                <a:moveTo>
                  <a:pt x="4627658" y="1513341"/>
                </a:moveTo>
                <a:cubicBezTo>
                  <a:pt x="4626783" y="1513614"/>
                  <a:pt x="4626270" y="1514538"/>
                  <a:pt x="4626517" y="1515427"/>
                </a:cubicBezTo>
                <a:cubicBezTo>
                  <a:pt x="4627126" y="1515902"/>
                  <a:pt x="4628000" y="1515902"/>
                  <a:pt x="4628609" y="1515427"/>
                </a:cubicBezTo>
                <a:cubicBezTo>
                  <a:pt x="4629483" y="1515154"/>
                  <a:pt x="4629997" y="1514231"/>
                  <a:pt x="4629750" y="1513341"/>
                </a:cubicBezTo>
                <a:cubicBezTo>
                  <a:pt x="4629141" y="1513307"/>
                  <a:pt x="4628571" y="1513595"/>
                  <a:pt x="4628228" y="1514100"/>
                </a:cubicBezTo>
                <a:close/>
                <a:moveTo>
                  <a:pt x="4481617" y="1512962"/>
                </a:moveTo>
                <a:lnTo>
                  <a:pt x="4478955" y="1518272"/>
                </a:lnTo>
                <a:lnTo>
                  <a:pt x="4476103" y="1516945"/>
                </a:lnTo>
                <a:lnTo>
                  <a:pt x="4473441" y="1515617"/>
                </a:lnTo>
                <a:close/>
                <a:moveTo>
                  <a:pt x="2532509" y="1512772"/>
                </a:moveTo>
                <a:cubicBezTo>
                  <a:pt x="2527565" y="1534394"/>
                  <a:pt x="2548102" y="1513910"/>
                  <a:pt x="2532509" y="1512772"/>
                </a:cubicBezTo>
                <a:close/>
                <a:moveTo>
                  <a:pt x="4766473" y="1512013"/>
                </a:moveTo>
                <a:cubicBezTo>
                  <a:pt x="4764780" y="1512637"/>
                  <a:pt x="4763867" y="1514462"/>
                  <a:pt x="4764381" y="1516186"/>
                </a:cubicBezTo>
                <a:cubicBezTo>
                  <a:pt x="4765122" y="1517806"/>
                  <a:pt x="4767043" y="1518519"/>
                  <a:pt x="4768659" y="1517777"/>
                </a:cubicBezTo>
                <a:cubicBezTo>
                  <a:pt x="4770066" y="1517138"/>
                  <a:pt x="4770827" y="1515598"/>
                  <a:pt x="4770466" y="1514100"/>
                </a:cubicBezTo>
                <a:cubicBezTo>
                  <a:pt x="4769800" y="1512558"/>
                  <a:pt x="4768032" y="1511837"/>
                  <a:pt x="4766473" y="1512491"/>
                </a:cubicBezTo>
                <a:cubicBezTo>
                  <a:pt x="4766415" y="1512520"/>
                  <a:pt x="4766339" y="1512550"/>
                  <a:pt x="4766282" y="1512582"/>
                </a:cubicBezTo>
                <a:close/>
                <a:moveTo>
                  <a:pt x="4409548" y="1511824"/>
                </a:moveTo>
                <a:cubicBezTo>
                  <a:pt x="4410138" y="1511270"/>
                  <a:pt x="4411050" y="1511270"/>
                  <a:pt x="4411640" y="1511824"/>
                </a:cubicBezTo>
                <a:cubicBezTo>
                  <a:pt x="4412419" y="1512139"/>
                  <a:pt x="4412819" y="1513030"/>
                  <a:pt x="4412495" y="1513815"/>
                </a:cubicBezTo>
                <a:cubicBezTo>
                  <a:pt x="4412172" y="1514600"/>
                  <a:pt x="4411279" y="1514984"/>
                  <a:pt x="4410499" y="1514669"/>
                </a:cubicBezTo>
                <a:cubicBezTo>
                  <a:pt x="4410366" y="1514741"/>
                  <a:pt x="4410214" y="1514790"/>
                  <a:pt x="4410062" y="1514815"/>
                </a:cubicBezTo>
                <a:cubicBezTo>
                  <a:pt x="4409225" y="1514955"/>
                  <a:pt x="4408445" y="1514399"/>
                  <a:pt x="4408312" y="1513574"/>
                </a:cubicBezTo>
                <a:cubicBezTo>
                  <a:pt x="4408160" y="1512747"/>
                  <a:pt x="4408711" y="1511964"/>
                  <a:pt x="4409548" y="1511824"/>
                </a:cubicBezTo>
                <a:close/>
                <a:moveTo>
                  <a:pt x="4455756" y="1511445"/>
                </a:moveTo>
                <a:cubicBezTo>
                  <a:pt x="4458133" y="1510809"/>
                  <a:pt x="4460605" y="1512010"/>
                  <a:pt x="4461575" y="1514261"/>
                </a:cubicBezTo>
                <a:cubicBezTo>
                  <a:pt x="4462659" y="1516763"/>
                  <a:pt x="4461499" y="1519663"/>
                  <a:pt x="4458989" y="1520738"/>
                </a:cubicBezTo>
                <a:cubicBezTo>
                  <a:pt x="4456365" y="1521633"/>
                  <a:pt x="4453512" y="1520291"/>
                  <a:pt x="4452523" y="1517703"/>
                </a:cubicBezTo>
                <a:lnTo>
                  <a:pt x="4452143" y="1518652"/>
                </a:lnTo>
                <a:cubicBezTo>
                  <a:pt x="4451763" y="1518030"/>
                  <a:pt x="4451516" y="1517328"/>
                  <a:pt x="4451458" y="1516600"/>
                </a:cubicBezTo>
                <a:cubicBezTo>
                  <a:pt x="4451211" y="1513992"/>
                  <a:pt x="4453132" y="1511683"/>
                  <a:pt x="4455756" y="1511445"/>
                </a:cubicBezTo>
                <a:close/>
                <a:moveTo>
                  <a:pt x="282763" y="1510876"/>
                </a:moveTo>
                <a:cubicBezTo>
                  <a:pt x="281622" y="1510876"/>
                  <a:pt x="285235" y="1512582"/>
                  <a:pt x="283714" y="1513341"/>
                </a:cubicBezTo>
                <a:lnTo>
                  <a:pt x="282953" y="1513341"/>
                </a:lnTo>
                <a:cubicBezTo>
                  <a:pt x="283904" y="1513341"/>
                  <a:pt x="285616" y="1515807"/>
                  <a:pt x="286186" y="1514479"/>
                </a:cubicBezTo>
                <a:cubicBezTo>
                  <a:pt x="286757" y="1513151"/>
                  <a:pt x="288468" y="1511634"/>
                  <a:pt x="286186" y="1510876"/>
                </a:cubicBezTo>
                <a:cubicBezTo>
                  <a:pt x="284285" y="1514100"/>
                  <a:pt x="283904" y="1510876"/>
                  <a:pt x="282763" y="1510876"/>
                </a:cubicBezTo>
                <a:close/>
                <a:moveTo>
                  <a:pt x="3829607" y="1510843"/>
                </a:moveTo>
                <a:cubicBezTo>
                  <a:pt x="3830178" y="1510390"/>
                  <a:pt x="3831015" y="1510489"/>
                  <a:pt x="3831471" y="1511065"/>
                </a:cubicBezTo>
                <a:cubicBezTo>
                  <a:pt x="3831813" y="1511226"/>
                  <a:pt x="3832060" y="1511518"/>
                  <a:pt x="3832174" y="1511873"/>
                </a:cubicBezTo>
                <a:cubicBezTo>
                  <a:pt x="3832384" y="1512575"/>
                  <a:pt x="3831984" y="1513316"/>
                  <a:pt x="3831281" y="1513531"/>
                </a:cubicBezTo>
                <a:cubicBezTo>
                  <a:pt x="3830596" y="1514054"/>
                  <a:pt x="3829627" y="1513927"/>
                  <a:pt x="3829094" y="1513246"/>
                </a:cubicBezTo>
                <a:cubicBezTo>
                  <a:pt x="3828562" y="1512565"/>
                  <a:pt x="3828695" y="1511589"/>
                  <a:pt x="3829379" y="1511065"/>
                </a:cubicBezTo>
                <a:cubicBezTo>
                  <a:pt x="3829436" y="1510982"/>
                  <a:pt x="3829512" y="1510908"/>
                  <a:pt x="3829607" y="1510843"/>
                </a:cubicBezTo>
                <a:close/>
                <a:moveTo>
                  <a:pt x="4217418" y="1510402"/>
                </a:moveTo>
                <a:cubicBezTo>
                  <a:pt x="4217965" y="1511113"/>
                  <a:pt x="4220057" y="1513247"/>
                  <a:pt x="4222053" y="1515238"/>
                </a:cubicBezTo>
                <a:cubicBezTo>
                  <a:pt x="4226047" y="1519221"/>
                  <a:pt x="4228138" y="1519410"/>
                  <a:pt x="4222434" y="1513151"/>
                </a:cubicBezTo>
                <a:lnTo>
                  <a:pt x="4222053" y="1514100"/>
                </a:lnTo>
                <a:cubicBezTo>
                  <a:pt x="4217870" y="1510402"/>
                  <a:pt x="4216871" y="1509690"/>
                  <a:pt x="4217418" y="1510402"/>
                </a:cubicBezTo>
                <a:close/>
                <a:moveTo>
                  <a:pt x="3677824" y="1510306"/>
                </a:moveTo>
                <a:cubicBezTo>
                  <a:pt x="3677824" y="1509168"/>
                  <a:pt x="3680106" y="1512203"/>
                  <a:pt x="3678585" y="1512393"/>
                </a:cubicBezTo>
                <a:lnTo>
                  <a:pt x="3678585" y="1512013"/>
                </a:lnTo>
                <a:cubicBezTo>
                  <a:pt x="3679155" y="1512560"/>
                  <a:pt x="3679897" y="1512895"/>
                  <a:pt x="3680677" y="1512962"/>
                </a:cubicBezTo>
                <a:cubicBezTo>
                  <a:pt x="3680677" y="1512013"/>
                  <a:pt x="3678965" y="1509358"/>
                  <a:pt x="3677824" y="1510306"/>
                </a:cubicBezTo>
                <a:close/>
                <a:moveTo>
                  <a:pt x="4489034" y="1510117"/>
                </a:moveTo>
                <a:lnTo>
                  <a:pt x="4493597" y="1510117"/>
                </a:lnTo>
                <a:lnTo>
                  <a:pt x="4493597" y="1510876"/>
                </a:lnTo>
                <a:cubicBezTo>
                  <a:pt x="4498142" y="1511793"/>
                  <a:pt x="4502307" y="1514037"/>
                  <a:pt x="4505577" y="1517324"/>
                </a:cubicBezTo>
                <a:lnTo>
                  <a:pt x="4506718" y="1517324"/>
                </a:lnTo>
                <a:lnTo>
                  <a:pt x="4503486" y="1517893"/>
                </a:lnTo>
                <a:lnTo>
                  <a:pt x="4501013" y="1516565"/>
                </a:lnTo>
                <a:close/>
                <a:moveTo>
                  <a:pt x="4721215" y="1509927"/>
                </a:moveTo>
                <a:lnTo>
                  <a:pt x="4711897" y="1513151"/>
                </a:lnTo>
                <a:lnTo>
                  <a:pt x="4711897" y="1518462"/>
                </a:lnTo>
                <a:cubicBezTo>
                  <a:pt x="4711897" y="1521307"/>
                  <a:pt x="4711897" y="1523962"/>
                  <a:pt x="4713229" y="1524342"/>
                </a:cubicBezTo>
                <a:cubicBezTo>
                  <a:pt x="4714560" y="1524721"/>
                  <a:pt x="4716271" y="1521497"/>
                  <a:pt x="4718173" y="1517324"/>
                </a:cubicBezTo>
                <a:close/>
                <a:moveTo>
                  <a:pt x="2947812" y="1509358"/>
                </a:moveTo>
                <a:cubicBezTo>
                  <a:pt x="2949524" y="1514574"/>
                  <a:pt x="2955228" y="1516281"/>
                  <a:pt x="2961931" y="1517253"/>
                </a:cubicBezTo>
                <a:lnTo>
                  <a:pt x="2981292" y="1520609"/>
                </a:lnTo>
                <a:lnTo>
                  <a:pt x="2983371" y="1521307"/>
                </a:lnTo>
                <a:lnTo>
                  <a:pt x="2982040" y="1520738"/>
                </a:lnTo>
                <a:lnTo>
                  <a:pt x="2981292" y="1520609"/>
                </a:lnTo>
                <a:close/>
                <a:moveTo>
                  <a:pt x="3415978" y="1508789"/>
                </a:moveTo>
                <a:cubicBezTo>
                  <a:pt x="3400195" y="1526238"/>
                  <a:pt x="3434994" y="1524531"/>
                  <a:pt x="3415978" y="1508789"/>
                </a:cubicBezTo>
                <a:close/>
                <a:moveTo>
                  <a:pt x="356544" y="1508789"/>
                </a:moveTo>
                <a:cubicBezTo>
                  <a:pt x="350459" y="1511255"/>
                  <a:pt x="342092" y="1519410"/>
                  <a:pt x="349318" y="1527756"/>
                </a:cubicBezTo>
                <a:cubicBezTo>
                  <a:pt x="359967" y="1531170"/>
                  <a:pt x="368334" y="1511634"/>
                  <a:pt x="357115" y="1508789"/>
                </a:cubicBezTo>
                <a:close/>
                <a:moveTo>
                  <a:pt x="691220" y="1508599"/>
                </a:moveTo>
                <a:cubicBezTo>
                  <a:pt x="686276" y="1530221"/>
                  <a:pt x="706813" y="1508599"/>
                  <a:pt x="691220" y="1508599"/>
                </a:cubicBezTo>
                <a:close/>
                <a:moveTo>
                  <a:pt x="362297" y="1508268"/>
                </a:moveTo>
                <a:cubicBezTo>
                  <a:pt x="361346" y="1507556"/>
                  <a:pt x="360443" y="1507177"/>
                  <a:pt x="361298" y="1508599"/>
                </a:cubicBezTo>
                <a:cubicBezTo>
                  <a:pt x="362629" y="1507082"/>
                  <a:pt x="362249" y="1509737"/>
                  <a:pt x="363580" y="1509927"/>
                </a:cubicBezTo>
                <a:cubicBezTo>
                  <a:pt x="364246" y="1510022"/>
                  <a:pt x="363248" y="1508979"/>
                  <a:pt x="362297" y="1508268"/>
                </a:cubicBezTo>
                <a:close/>
                <a:moveTo>
                  <a:pt x="4012310" y="1508031"/>
                </a:moveTo>
                <a:lnTo>
                  <a:pt x="4013071" y="1508410"/>
                </a:lnTo>
                <a:cubicBezTo>
                  <a:pt x="4011550" y="1507530"/>
                  <a:pt x="4009648" y="1507530"/>
                  <a:pt x="4008127" y="1508410"/>
                </a:cubicBezTo>
                <a:cubicBezTo>
                  <a:pt x="4008127" y="1509548"/>
                  <a:pt x="4009648" y="1510496"/>
                  <a:pt x="4012500" y="1510686"/>
                </a:cubicBezTo>
                <a:cubicBezTo>
                  <a:pt x="4015353" y="1510876"/>
                  <a:pt x="4017635" y="1510686"/>
                  <a:pt x="4017445" y="1509737"/>
                </a:cubicBezTo>
                <a:cubicBezTo>
                  <a:pt x="4017254" y="1508789"/>
                  <a:pt x="4014212" y="1508599"/>
                  <a:pt x="4012310" y="1508031"/>
                </a:cubicBezTo>
                <a:close/>
                <a:moveTo>
                  <a:pt x="3395061" y="1507841"/>
                </a:moveTo>
                <a:lnTo>
                  <a:pt x="3395061" y="1523393"/>
                </a:lnTo>
                <a:cubicBezTo>
                  <a:pt x="3404379" y="1523393"/>
                  <a:pt x="3407231" y="1518272"/>
                  <a:pt x="3405520" y="1507841"/>
                </a:cubicBezTo>
                <a:close/>
                <a:moveTo>
                  <a:pt x="3779748" y="1507651"/>
                </a:moveTo>
                <a:cubicBezTo>
                  <a:pt x="3780433" y="1507128"/>
                  <a:pt x="3781403" y="1507255"/>
                  <a:pt x="3781935" y="1507936"/>
                </a:cubicBezTo>
                <a:cubicBezTo>
                  <a:pt x="3782467" y="1508617"/>
                  <a:pt x="3782335" y="1509593"/>
                  <a:pt x="3781650" y="1510117"/>
                </a:cubicBezTo>
                <a:lnTo>
                  <a:pt x="3779938" y="1510117"/>
                </a:lnTo>
                <a:cubicBezTo>
                  <a:pt x="3779577" y="1510009"/>
                  <a:pt x="3779292" y="1509758"/>
                  <a:pt x="3779121" y="1509425"/>
                </a:cubicBezTo>
                <a:cubicBezTo>
                  <a:pt x="3778816" y="1508764"/>
                  <a:pt x="3779083" y="1507970"/>
                  <a:pt x="3779748" y="1507651"/>
                </a:cubicBezTo>
                <a:close/>
                <a:moveTo>
                  <a:pt x="4765522" y="1507121"/>
                </a:moveTo>
                <a:lnTo>
                  <a:pt x="4765522" y="1507462"/>
                </a:lnTo>
                <a:cubicBezTo>
                  <a:pt x="4765484" y="1507397"/>
                  <a:pt x="4765465" y="1507331"/>
                  <a:pt x="4765446" y="1507260"/>
                </a:cubicBezTo>
                <a:close/>
                <a:moveTo>
                  <a:pt x="4711422" y="1506980"/>
                </a:moveTo>
                <a:cubicBezTo>
                  <a:pt x="4710928" y="1507150"/>
                  <a:pt x="4710547" y="1507537"/>
                  <a:pt x="4710376" y="1508031"/>
                </a:cubicBezTo>
                <a:cubicBezTo>
                  <a:pt x="4710129" y="1508831"/>
                  <a:pt x="4710585" y="1509681"/>
                  <a:pt x="4711384" y="1509927"/>
                </a:cubicBezTo>
                <a:cubicBezTo>
                  <a:pt x="4711669" y="1510016"/>
                  <a:pt x="4711992" y="1510016"/>
                  <a:pt x="4712278" y="1509927"/>
                </a:cubicBezTo>
                <a:lnTo>
                  <a:pt x="4712468" y="1509927"/>
                </a:lnTo>
                <a:cubicBezTo>
                  <a:pt x="4713286" y="1509749"/>
                  <a:pt x="4713818" y="1508941"/>
                  <a:pt x="4713628" y="1508123"/>
                </a:cubicBezTo>
                <a:cubicBezTo>
                  <a:pt x="4713628" y="1508091"/>
                  <a:pt x="4713609" y="1508061"/>
                  <a:pt x="4713609" y="1508031"/>
                </a:cubicBezTo>
                <a:cubicBezTo>
                  <a:pt x="4713305" y="1507141"/>
                  <a:pt x="4712316" y="1506669"/>
                  <a:pt x="4711422" y="1506980"/>
                </a:cubicBezTo>
                <a:close/>
                <a:moveTo>
                  <a:pt x="759296" y="1506513"/>
                </a:moveTo>
                <a:lnTo>
                  <a:pt x="759444" y="1507841"/>
                </a:lnTo>
                <a:lnTo>
                  <a:pt x="747317" y="1507841"/>
                </a:lnTo>
                <a:cubicBezTo>
                  <a:pt x="746134" y="1511312"/>
                  <a:pt x="747997" y="1515082"/>
                  <a:pt x="751477" y="1516262"/>
                </a:cubicBezTo>
                <a:cubicBezTo>
                  <a:pt x="754957" y="1517442"/>
                  <a:pt x="758737" y="1515583"/>
                  <a:pt x="759920" y="1512112"/>
                </a:cubicBezTo>
                <a:lnTo>
                  <a:pt x="759444" y="1507841"/>
                </a:lnTo>
                <a:lnTo>
                  <a:pt x="760628" y="1507841"/>
                </a:lnTo>
                <a:close/>
                <a:moveTo>
                  <a:pt x="597562" y="1506451"/>
                </a:moveTo>
                <a:cubicBezTo>
                  <a:pt x="598044" y="1508754"/>
                  <a:pt x="612591" y="1522445"/>
                  <a:pt x="603178" y="1509358"/>
                </a:cubicBezTo>
                <a:cubicBezTo>
                  <a:pt x="598805" y="1506181"/>
                  <a:pt x="597402" y="1505684"/>
                  <a:pt x="597562" y="1506451"/>
                </a:cubicBezTo>
                <a:close/>
                <a:moveTo>
                  <a:pt x="345135" y="1505375"/>
                </a:moveTo>
                <a:lnTo>
                  <a:pt x="345043" y="1505845"/>
                </a:lnTo>
                <a:lnTo>
                  <a:pt x="342330" y="1507770"/>
                </a:lnTo>
                <a:cubicBezTo>
                  <a:pt x="341237" y="1508789"/>
                  <a:pt x="340571" y="1510022"/>
                  <a:pt x="341522" y="1511445"/>
                </a:cubicBezTo>
                <a:cubicBezTo>
                  <a:pt x="341902" y="1510876"/>
                  <a:pt x="343328" y="1510117"/>
                  <a:pt x="344398" y="1509121"/>
                </a:cubicBezTo>
                <a:lnTo>
                  <a:pt x="345043" y="1505845"/>
                </a:lnTo>
                <a:lnTo>
                  <a:pt x="345705" y="1505375"/>
                </a:lnTo>
                <a:close/>
                <a:moveTo>
                  <a:pt x="1542933" y="1504427"/>
                </a:moveTo>
                <a:cubicBezTo>
                  <a:pt x="1537799" y="1512962"/>
                  <a:pt x="1522396" y="1511255"/>
                  <a:pt x="1508895" y="1511255"/>
                </a:cubicBezTo>
                <a:lnTo>
                  <a:pt x="1509655" y="1511255"/>
                </a:lnTo>
                <a:cubicBezTo>
                  <a:pt x="1506991" y="1515253"/>
                  <a:pt x="1505238" y="1519784"/>
                  <a:pt x="1504521" y="1524531"/>
                </a:cubicBezTo>
                <a:lnTo>
                  <a:pt x="1503190" y="1524531"/>
                </a:lnTo>
                <a:cubicBezTo>
                  <a:pt x="1500908" y="1534394"/>
                  <a:pt x="1503190" y="1535342"/>
                  <a:pt x="1506423" y="1533446"/>
                </a:cubicBezTo>
                <a:cubicBezTo>
                  <a:pt x="1517452" y="1548809"/>
                  <a:pt x="1567843" y="1531928"/>
                  <a:pt x="1542933" y="1504427"/>
                </a:cubicBezTo>
                <a:close/>
                <a:moveTo>
                  <a:pt x="2440450" y="1504285"/>
                </a:moveTo>
                <a:cubicBezTo>
                  <a:pt x="2434615" y="1503858"/>
                  <a:pt x="2428797" y="1505530"/>
                  <a:pt x="2424474" y="1509619"/>
                </a:cubicBezTo>
                <a:lnTo>
                  <a:pt x="2417524" y="1529293"/>
                </a:lnTo>
                <a:lnTo>
                  <a:pt x="2416894" y="1529463"/>
                </a:lnTo>
                <a:lnTo>
                  <a:pt x="2417464" y="1529463"/>
                </a:lnTo>
                <a:lnTo>
                  <a:pt x="2417524" y="1529293"/>
                </a:lnTo>
                <a:lnTo>
                  <a:pt x="2433218" y="1525062"/>
                </a:lnTo>
                <a:cubicBezTo>
                  <a:pt x="2445786" y="1528396"/>
                  <a:pt x="2449316" y="1548666"/>
                  <a:pt x="2463863" y="1529463"/>
                </a:cubicBezTo>
                <a:cubicBezTo>
                  <a:pt x="2463863" y="1514385"/>
                  <a:pt x="2452121" y="1505138"/>
                  <a:pt x="2440450" y="1504285"/>
                </a:cubicBezTo>
                <a:close/>
                <a:moveTo>
                  <a:pt x="4673676" y="1504237"/>
                </a:moveTo>
                <a:lnTo>
                  <a:pt x="4678240" y="1518272"/>
                </a:lnTo>
                <a:lnTo>
                  <a:pt x="4676909" y="1518272"/>
                </a:lnTo>
                <a:lnTo>
                  <a:pt x="4673866" y="1509168"/>
                </a:lnTo>
                <a:lnTo>
                  <a:pt x="4663217" y="1512582"/>
                </a:lnTo>
                <a:lnTo>
                  <a:pt x="4672155" y="1517134"/>
                </a:lnTo>
                <a:lnTo>
                  <a:pt x="4679191" y="1520738"/>
                </a:lnTo>
                <a:lnTo>
                  <a:pt x="4680332" y="1523962"/>
                </a:lnTo>
                <a:lnTo>
                  <a:pt x="4677859" y="1523962"/>
                </a:lnTo>
                <a:lnTo>
                  <a:pt x="4680712" y="1525480"/>
                </a:lnTo>
                <a:lnTo>
                  <a:pt x="4681662" y="1528514"/>
                </a:lnTo>
                <a:lnTo>
                  <a:pt x="4681662" y="1526618"/>
                </a:lnTo>
                <a:lnTo>
                  <a:pt x="4682994" y="1523962"/>
                </a:lnTo>
                <a:lnTo>
                  <a:pt x="4684325" y="1521117"/>
                </a:lnTo>
                <a:lnTo>
                  <a:pt x="4684325" y="1519979"/>
                </a:lnTo>
                <a:lnTo>
                  <a:pt x="4690790" y="1512772"/>
                </a:lnTo>
                <a:lnTo>
                  <a:pt x="4682233" y="1508599"/>
                </a:lnTo>
                <a:close/>
                <a:moveTo>
                  <a:pt x="4558060" y="1504237"/>
                </a:moveTo>
                <a:lnTo>
                  <a:pt x="4558060" y="1507272"/>
                </a:lnTo>
                <a:lnTo>
                  <a:pt x="4556539" y="1509737"/>
                </a:lnTo>
                <a:lnTo>
                  <a:pt x="4561103" y="1508220"/>
                </a:lnTo>
                <a:cubicBezTo>
                  <a:pt x="4563575" y="1508220"/>
                  <a:pt x="4565477" y="1506323"/>
                  <a:pt x="4565287" y="1505944"/>
                </a:cubicBezTo>
                <a:cubicBezTo>
                  <a:pt x="4564203" y="1505041"/>
                  <a:pt x="4562890" y="1504451"/>
                  <a:pt x="4561483" y="1504237"/>
                </a:cubicBezTo>
                <a:close/>
                <a:moveTo>
                  <a:pt x="4522501" y="1504048"/>
                </a:moveTo>
                <a:cubicBezTo>
                  <a:pt x="4521702" y="1504396"/>
                  <a:pt x="4521284" y="1505297"/>
                  <a:pt x="4521550" y="1506134"/>
                </a:cubicBezTo>
                <a:cubicBezTo>
                  <a:pt x="4521227" y="1506794"/>
                  <a:pt x="4521512" y="1507589"/>
                  <a:pt x="4522159" y="1507909"/>
                </a:cubicBezTo>
                <a:cubicBezTo>
                  <a:pt x="4522577" y="1508108"/>
                  <a:pt x="4523072" y="1508082"/>
                  <a:pt x="4523452" y="1507841"/>
                </a:cubicBezTo>
                <a:lnTo>
                  <a:pt x="4523452" y="1507082"/>
                </a:lnTo>
                <a:cubicBezTo>
                  <a:pt x="4524270" y="1506904"/>
                  <a:pt x="4524802" y="1506096"/>
                  <a:pt x="4524612" y="1505278"/>
                </a:cubicBezTo>
                <a:cubicBezTo>
                  <a:pt x="4524612" y="1505246"/>
                  <a:pt x="4524593" y="1505216"/>
                  <a:pt x="4524593" y="1505186"/>
                </a:cubicBezTo>
                <a:cubicBezTo>
                  <a:pt x="4524251" y="1504364"/>
                  <a:pt x="4523376" y="1503890"/>
                  <a:pt x="4522501" y="1504048"/>
                </a:cubicBezTo>
                <a:close/>
                <a:moveTo>
                  <a:pt x="561533" y="1504048"/>
                </a:moveTo>
                <a:cubicBezTo>
                  <a:pt x="544229" y="1511634"/>
                  <a:pt x="581880" y="1516945"/>
                  <a:pt x="561533" y="1504048"/>
                </a:cubicBezTo>
                <a:close/>
                <a:moveTo>
                  <a:pt x="4799560" y="1503858"/>
                </a:moveTo>
                <a:lnTo>
                  <a:pt x="4800905" y="1504395"/>
                </a:lnTo>
                <a:lnTo>
                  <a:pt x="4799827" y="1504656"/>
                </a:lnTo>
                <a:close/>
                <a:moveTo>
                  <a:pt x="3029960" y="1503858"/>
                </a:moveTo>
                <a:cubicBezTo>
                  <a:pt x="3025016" y="1525480"/>
                  <a:pt x="3045553" y="1504996"/>
                  <a:pt x="3029960" y="1503858"/>
                </a:cubicBezTo>
                <a:close/>
                <a:moveTo>
                  <a:pt x="3864083" y="1503763"/>
                </a:moveTo>
                <a:cubicBezTo>
                  <a:pt x="3864767" y="1503240"/>
                  <a:pt x="3865737" y="1503367"/>
                  <a:pt x="3866270" y="1504048"/>
                </a:cubicBezTo>
                <a:cubicBezTo>
                  <a:pt x="3866821" y="1504634"/>
                  <a:pt x="3866821" y="1505550"/>
                  <a:pt x="3866270" y="1506134"/>
                </a:cubicBezTo>
                <a:cubicBezTo>
                  <a:pt x="3866232" y="1506181"/>
                  <a:pt x="3866175" y="1506227"/>
                  <a:pt x="3866137" y="1506268"/>
                </a:cubicBezTo>
                <a:cubicBezTo>
                  <a:pt x="3865509" y="1506822"/>
                  <a:pt x="3864539" y="1506762"/>
                  <a:pt x="3863988" y="1506134"/>
                </a:cubicBezTo>
                <a:lnTo>
                  <a:pt x="3863798" y="1505944"/>
                </a:lnTo>
                <a:cubicBezTo>
                  <a:pt x="3863265" y="1505263"/>
                  <a:pt x="3863398" y="1504286"/>
                  <a:pt x="3864083" y="1503763"/>
                </a:cubicBezTo>
                <a:close/>
                <a:moveTo>
                  <a:pt x="1826077" y="1503668"/>
                </a:moveTo>
                <a:cubicBezTo>
                  <a:pt x="1805730" y="1516565"/>
                  <a:pt x="1843381" y="1511255"/>
                  <a:pt x="1826077" y="1503668"/>
                </a:cubicBezTo>
                <a:close/>
                <a:moveTo>
                  <a:pt x="4804694" y="1503478"/>
                </a:moveTo>
                <a:lnTo>
                  <a:pt x="4806405" y="1503478"/>
                </a:lnTo>
                <a:lnTo>
                  <a:pt x="4803363" y="1505375"/>
                </a:lnTo>
                <a:lnTo>
                  <a:pt x="4800905" y="1504395"/>
                </a:lnTo>
                <a:close/>
                <a:moveTo>
                  <a:pt x="3212130" y="1503478"/>
                </a:moveTo>
                <a:cubicBezTo>
                  <a:pt x="3207186" y="1525100"/>
                  <a:pt x="3227723" y="1504617"/>
                  <a:pt x="3212130" y="1503478"/>
                </a:cubicBezTo>
                <a:close/>
                <a:moveTo>
                  <a:pt x="2929655" y="1503322"/>
                </a:moveTo>
                <a:cubicBezTo>
                  <a:pt x="2929010" y="1502969"/>
                  <a:pt x="2928178" y="1503384"/>
                  <a:pt x="2927275" y="1505375"/>
                </a:cubicBezTo>
                <a:cubicBezTo>
                  <a:pt x="2931839" y="1512346"/>
                  <a:pt x="2931589" y="1504380"/>
                  <a:pt x="2929655" y="1503322"/>
                </a:cubicBezTo>
                <a:close/>
                <a:moveTo>
                  <a:pt x="3357410" y="1503289"/>
                </a:moveTo>
                <a:cubicBezTo>
                  <a:pt x="3352466" y="1504048"/>
                  <a:pt x="3343719" y="1502341"/>
                  <a:pt x="3342958" y="1508599"/>
                </a:cubicBezTo>
                <a:lnTo>
                  <a:pt x="3341817" y="1508599"/>
                </a:lnTo>
                <a:cubicBezTo>
                  <a:pt x="3346571" y="1511634"/>
                  <a:pt x="3360833" y="1520738"/>
                  <a:pt x="3357410" y="1503289"/>
                </a:cubicBezTo>
                <a:close/>
                <a:moveTo>
                  <a:pt x="2155809" y="1503289"/>
                </a:moveTo>
                <a:cubicBezTo>
                  <a:pt x="2139455" y="1512772"/>
                  <a:pt x="2172923" y="1522255"/>
                  <a:pt x="2171402" y="1513720"/>
                </a:cubicBezTo>
                <a:cubicBezTo>
                  <a:pt x="2167408" y="1512582"/>
                  <a:pt x="2165507" y="1509358"/>
                  <a:pt x="2166267" y="1503289"/>
                </a:cubicBezTo>
                <a:close/>
                <a:moveTo>
                  <a:pt x="383166" y="1503289"/>
                </a:moveTo>
                <a:cubicBezTo>
                  <a:pt x="368904" y="1529652"/>
                  <a:pt x="402182" y="1522255"/>
                  <a:pt x="383166" y="1503289"/>
                </a:cubicBezTo>
                <a:close/>
                <a:moveTo>
                  <a:pt x="4637926" y="1503099"/>
                </a:moveTo>
                <a:lnTo>
                  <a:pt x="4636969" y="1505186"/>
                </a:lnTo>
                <a:lnTo>
                  <a:pt x="4636785" y="1505186"/>
                </a:lnTo>
                <a:lnTo>
                  <a:pt x="4637356" y="1505944"/>
                </a:lnTo>
                <a:cubicBezTo>
                  <a:pt x="4637166" y="1505764"/>
                  <a:pt x="4637014" y="1505542"/>
                  <a:pt x="4636919" y="1505295"/>
                </a:cubicBezTo>
                <a:lnTo>
                  <a:pt x="4636969" y="1505186"/>
                </a:lnTo>
                <a:lnTo>
                  <a:pt x="4638877" y="1505186"/>
                </a:lnTo>
                <a:cubicBezTo>
                  <a:pt x="4639752" y="1504912"/>
                  <a:pt x="4640265" y="1503989"/>
                  <a:pt x="4640018" y="1503099"/>
                </a:cubicBezTo>
                <a:cubicBezTo>
                  <a:pt x="4639410" y="1502625"/>
                  <a:pt x="4638535" y="1502625"/>
                  <a:pt x="4637926" y="1503099"/>
                </a:cubicBezTo>
                <a:close/>
                <a:moveTo>
                  <a:pt x="2309836" y="1503099"/>
                </a:moveTo>
                <a:cubicBezTo>
                  <a:pt x="2308314" y="1502743"/>
                  <a:pt x="2306793" y="1503672"/>
                  <a:pt x="2306413" y="1505186"/>
                </a:cubicBezTo>
                <a:cubicBezTo>
                  <a:pt x="2305918" y="1506786"/>
                  <a:pt x="2306812" y="1508488"/>
                  <a:pt x="2308409" y="1508986"/>
                </a:cubicBezTo>
                <a:cubicBezTo>
                  <a:pt x="2310007" y="1509485"/>
                  <a:pt x="2311718" y="1508594"/>
                  <a:pt x="2312213" y="1506993"/>
                </a:cubicBezTo>
                <a:cubicBezTo>
                  <a:pt x="2312726" y="1505394"/>
                  <a:pt x="2311832" y="1503691"/>
                  <a:pt x="2310216" y="1503192"/>
                </a:cubicBezTo>
                <a:cubicBezTo>
                  <a:pt x="2310102" y="1503152"/>
                  <a:pt x="2309969" y="1503122"/>
                  <a:pt x="2309836" y="1503099"/>
                </a:cubicBezTo>
                <a:close/>
                <a:moveTo>
                  <a:pt x="4767613" y="1502909"/>
                </a:moveTo>
                <a:cubicBezTo>
                  <a:pt x="4766244" y="1503224"/>
                  <a:pt x="4765389" y="1504582"/>
                  <a:pt x="4765712" y="1505944"/>
                </a:cubicBezTo>
                <a:lnTo>
                  <a:pt x="4766473" y="1505375"/>
                </a:lnTo>
                <a:lnTo>
                  <a:pt x="4765522" y="1507121"/>
                </a:lnTo>
                <a:lnTo>
                  <a:pt x="4765522" y="1505375"/>
                </a:lnTo>
                <a:lnTo>
                  <a:pt x="4763810" y="1507272"/>
                </a:lnTo>
                <a:cubicBezTo>
                  <a:pt x="4762993" y="1508070"/>
                  <a:pt x="4762498" y="1509159"/>
                  <a:pt x="4762479" y="1510306"/>
                </a:cubicBezTo>
                <a:cubicBezTo>
                  <a:pt x="4762479" y="1510306"/>
                  <a:pt x="4763810" y="1510306"/>
                  <a:pt x="4764951" y="1510306"/>
                </a:cubicBezTo>
                <a:lnTo>
                  <a:pt x="4767043" y="1510306"/>
                </a:lnTo>
                <a:lnTo>
                  <a:pt x="4767043" y="1508031"/>
                </a:lnTo>
                <a:lnTo>
                  <a:pt x="4767994" y="1506892"/>
                </a:lnTo>
                <a:cubicBezTo>
                  <a:pt x="4768450" y="1507209"/>
                  <a:pt x="4769059" y="1507209"/>
                  <a:pt x="4769515" y="1506892"/>
                </a:cubicBezTo>
                <a:cubicBezTo>
                  <a:pt x="4770390" y="1506619"/>
                  <a:pt x="4770903" y="1505694"/>
                  <a:pt x="4770656" y="1504806"/>
                </a:cubicBezTo>
                <a:cubicBezTo>
                  <a:pt x="4770333" y="1503444"/>
                  <a:pt x="4768983" y="1502595"/>
                  <a:pt x="4767613" y="1502909"/>
                </a:cubicBezTo>
                <a:close/>
                <a:moveTo>
                  <a:pt x="4602367" y="1502530"/>
                </a:moveTo>
                <a:cubicBezTo>
                  <a:pt x="4597423" y="1524152"/>
                  <a:pt x="4617960" y="1503668"/>
                  <a:pt x="4602367" y="1502530"/>
                </a:cubicBezTo>
                <a:close/>
                <a:moveTo>
                  <a:pt x="3870643" y="1502530"/>
                </a:moveTo>
                <a:cubicBezTo>
                  <a:pt x="3871404" y="1502530"/>
                  <a:pt x="3872735" y="1501772"/>
                  <a:pt x="3872735" y="1502530"/>
                </a:cubicBezTo>
                <a:cubicBezTo>
                  <a:pt x="3872735" y="1503289"/>
                  <a:pt x="3872735" y="1504617"/>
                  <a:pt x="3872735" y="1504617"/>
                </a:cubicBezTo>
                <a:cubicBezTo>
                  <a:pt x="3872678" y="1504700"/>
                  <a:pt x="3872602" y="1504774"/>
                  <a:pt x="3872507" y="1504838"/>
                </a:cubicBezTo>
                <a:cubicBezTo>
                  <a:pt x="3871936" y="1505292"/>
                  <a:pt x="3871100" y="1505193"/>
                  <a:pt x="3870643" y="1504617"/>
                </a:cubicBezTo>
                <a:lnTo>
                  <a:pt x="3872165" y="1504617"/>
                </a:lnTo>
                <a:cubicBezTo>
                  <a:pt x="3871936" y="1504634"/>
                  <a:pt x="3871689" y="1504598"/>
                  <a:pt x="3871480" y="1504508"/>
                </a:cubicBezTo>
                <a:cubicBezTo>
                  <a:pt x="3870700" y="1504192"/>
                  <a:pt x="3870320" y="1503306"/>
                  <a:pt x="3870643" y="1502530"/>
                </a:cubicBezTo>
                <a:close/>
                <a:moveTo>
                  <a:pt x="4117847" y="1502341"/>
                </a:moveTo>
                <a:cubicBezTo>
                  <a:pt x="4097500" y="1515238"/>
                  <a:pt x="4135152" y="1509927"/>
                  <a:pt x="4117847" y="1502341"/>
                </a:cubicBezTo>
                <a:close/>
                <a:moveTo>
                  <a:pt x="2564711" y="1501778"/>
                </a:moveTo>
                <a:cubicBezTo>
                  <a:pt x="2561651" y="1503929"/>
                  <a:pt x="2559037" y="1509169"/>
                  <a:pt x="2558561" y="1519221"/>
                </a:cubicBezTo>
                <a:cubicBezTo>
                  <a:pt x="2587085" y="1516661"/>
                  <a:pt x="2573892" y="1495323"/>
                  <a:pt x="2564711" y="1501778"/>
                </a:cubicBezTo>
                <a:close/>
                <a:moveTo>
                  <a:pt x="4433888" y="1501582"/>
                </a:moveTo>
                <a:cubicBezTo>
                  <a:pt x="4434782" y="1501335"/>
                  <a:pt x="4435714" y="1501840"/>
                  <a:pt x="4435980" y="1502720"/>
                </a:cubicBezTo>
                <a:cubicBezTo>
                  <a:pt x="4436037" y="1502830"/>
                  <a:pt x="4436075" y="1502949"/>
                  <a:pt x="4436094" y="1503071"/>
                </a:cubicBezTo>
                <a:cubicBezTo>
                  <a:pt x="4436227" y="1503791"/>
                  <a:pt x="4435752" y="1504484"/>
                  <a:pt x="4435029" y="1504617"/>
                </a:cubicBezTo>
                <a:cubicBezTo>
                  <a:pt x="4434421" y="1505091"/>
                  <a:pt x="4433546" y="1505091"/>
                  <a:pt x="4432937" y="1504617"/>
                </a:cubicBezTo>
                <a:lnTo>
                  <a:pt x="4432937" y="1504806"/>
                </a:lnTo>
                <a:cubicBezTo>
                  <a:pt x="4432291" y="1504487"/>
                  <a:pt x="4431930" y="1503803"/>
                  <a:pt x="4432006" y="1503092"/>
                </a:cubicBezTo>
                <a:cubicBezTo>
                  <a:pt x="4432101" y="1502155"/>
                  <a:pt x="4432956" y="1501479"/>
                  <a:pt x="4433888" y="1501582"/>
                </a:cubicBezTo>
                <a:close/>
                <a:moveTo>
                  <a:pt x="2407386" y="1500444"/>
                </a:moveTo>
                <a:lnTo>
                  <a:pt x="2404914" y="1501772"/>
                </a:lnTo>
                <a:cubicBezTo>
                  <a:pt x="2403507" y="1502176"/>
                  <a:pt x="2402366" y="1503234"/>
                  <a:pt x="2401872" y="1504617"/>
                </a:cubicBezTo>
                <a:cubicBezTo>
                  <a:pt x="2401643" y="1505817"/>
                  <a:pt x="2402385" y="1506989"/>
                  <a:pt x="2403583" y="1507272"/>
                </a:cubicBezTo>
                <a:lnTo>
                  <a:pt x="2405865" y="1507272"/>
                </a:lnTo>
                <a:close/>
                <a:moveTo>
                  <a:pt x="4014972" y="1499495"/>
                </a:moveTo>
                <a:lnTo>
                  <a:pt x="4006605" y="1502151"/>
                </a:lnTo>
                <a:lnTo>
                  <a:pt x="4009458" y="1503478"/>
                </a:lnTo>
                <a:lnTo>
                  <a:pt x="4012120" y="1504806"/>
                </a:lnTo>
                <a:lnTo>
                  <a:pt x="4013451" y="1502151"/>
                </a:lnTo>
                <a:close/>
                <a:moveTo>
                  <a:pt x="287327" y="1499306"/>
                </a:moveTo>
                <a:cubicBezTo>
                  <a:pt x="287327" y="1508979"/>
                  <a:pt x="294363" y="1511255"/>
                  <a:pt x="303871" y="1511255"/>
                </a:cubicBezTo>
                <a:cubicBezTo>
                  <a:pt x="304251" y="1501772"/>
                  <a:pt x="295504" y="1501392"/>
                  <a:pt x="288088" y="1499306"/>
                </a:cubicBezTo>
                <a:close/>
                <a:moveTo>
                  <a:pt x="4355353" y="1498927"/>
                </a:moveTo>
                <a:cubicBezTo>
                  <a:pt x="4362579" y="1499306"/>
                  <a:pt x="4361628" y="1504427"/>
                  <a:pt x="4359727" y="1506703"/>
                </a:cubicBezTo>
                <a:cubicBezTo>
                  <a:pt x="4357825" y="1508979"/>
                  <a:pt x="4354593" y="1509737"/>
                  <a:pt x="4354593" y="1505375"/>
                </a:cubicBezTo>
                <a:cubicBezTo>
                  <a:pt x="4354441" y="1503198"/>
                  <a:pt x="4354707" y="1501009"/>
                  <a:pt x="4355353" y="1498927"/>
                </a:cubicBezTo>
                <a:close/>
                <a:moveTo>
                  <a:pt x="4477814" y="1498547"/>
                </a:moveTo>
                <a:lnTo>
                  <a:pt x="4478232" y="1498756"/>
                </a:lnTo>
                <a:lnTo>
                  <a:pt x="4477814" y="1499685"/>
                </a:lnTo>
                <a:close/>
                <a:moveTo>
                  <a:pt x="3118573" y="1498358"/>
                </a:moveTo>
                <a:cubicBezTo>
                  <a:pt x="3113629" y="1519979"/>
                  <a:pt x="3134356" y="1499306"/>
                  <a:pt x="3118573" y="1498358"/>
                </a:cubicBezTo>
                <a:close/>
                <a:moveTo>
                  <a:pt x="2982040" y="1498358"/>
                </a:moveTo>
                <a:cubicBezTo>
                  <a:pt x="2982040" y="1501392"/>
                  <a:pt x="2982040" y="1504427"/>
                  <a:pt x="2976906" y="1503478"/>
                </a:cubicBezTo>
                <a:lnTo>
                  <a:pt x="2976906" y="1513910"/>
                </a:lnTo>
                <a:cubicBezTo>
                  <a:pt x="2989837" y="1521876"/>
                  <a:pt x="2992309" y="1496082"/>
                  <a:pt x="2982040" y="1498358"/>
                </a:cubicBezTo>
                <a:close/>
                <a:moveTo>
                  <a:pt x="1549588" y="1498358"/>
                </a:moveTo>
                <a:cubicBezTo>
                  <a:pt x="1544454" y="1519979"/>
                  <a:pt x="1565181" y="1499306"/>
                  <a:pt x="1549588" y="1498358"/>
                </a:cubicBezTo>
                <a:close/>
                <a:moveTo>
                  <a:pt x="3253584" y="1498168"/>
                </a:moveTo>
                <a:cubicBezTo>
                  <a:pt x="3233237" y="1511065"/>
                  <a:pt x="3270888" y="1505754"/>
                  <a:pt x="3253584" y="1498168"/>
                </a:cubicBezTo>
                <a:close/>
                <a:moveTo>
                  <a:pt x="3149378" y="1497978"/>
                </a:moveTo>
                <a:cubicBezTo>
                  <a:pt x="3144434" y="1519600"/>
                  <a:pt x="3165161" y="1498927"/>
                  <a:pt x="3149378" y="1497978"/>
                </a:cubicBezTo>
                <a:close/>
                <a:moveTo>
                  <a:pt x="3384793" y="1497409"/>
                </a:moveTo>
                <a:cubicBezTo>
                  <a:pt x="3384793" y="1500065"/>
                  <a:pt x="3384793" y="1502815"/>
                  <a:pt x="3385316" y="1504949"/>
                </a:cubicBezTo>
                <a:lnTo>
                  <a:pt x="3387640" y="1507387"/>
                </a:lnTo>
                <a:lnTo>
                  <a:pt x="3387074" y="1509358"/>
                </a:lnTo>
                <a:lnTo>
                  <a:pt x="3388976" y="1508789"/>
                </a:lnTo>
                <a:lnTo>
                  <a:pt x="3387640" y="1507387"/>
                </a:lnTo>
                <a:lnTo>
                  <a:pt x="3388667" y="1503810"/>
                </a:lnTo>
                <a:cubicBezTo>
                  <a:pt x="3389642" y="1502388"/>
                  <a:pt x="3390497" y="1500823"/>
                  <a:pt x="3389546" y="1497409"/>
                </a:cubicBezTo>
                <a:close/>
                <a:moveTo>
                  <a:pt x="336388" y="1497220"/>
                </a:moveTo>
                <a:cubicBezTo>
                  <a:pt x="334486" y="1496082"/>
                  <a:pt x="336388" y="1499685"/>
                  <a:pt x="337719" y="1500444"/>
                </a:cubicBezTo>
                <a:cubicBezTo>
                  <a:pt x="339050" y="1501203"/>
                  <a:pt x="338860" y="1499495"/>
                  <a:pt x="338289" y="1498358"/>
                </a:cubicBezTo>
                <a:cubicBezTo>
                  <a:pt x="337338" y="1498358"/>
                  <a:pt x="338289" y="1498358"/>
                  <a:pt x="336388" y="1497220"/>
                </a:cubicBezTo>
                <a:close/>
                <a:moveTo>
                  <a:pt x="4580518" y="1495873"/>
                </a:moveTo>
                <a:cubicBezTo>
                  <a:pt x="4580518" y="1495879"/>
                  <a:pt x="4580499" y="1495886"/>
                  <a:pt x="4580499" y="1495892"/>
                </a:cubicBezTo>
                <a:cubicBezTo>
                  <a:pt x="4579681" y="1496070"/>
                  <a:pt x="4579149" y="1496878"/>
                  <a:pt x="4579339" y="1497696"/>
                </a:cubicBezTo>
                <a:cubicBezTo>
                  <a:pt x="4579339" y="1497728"/>
                  <a:pt x="4579358" y="1497758"/>
                  <a:pt x="4579358" y="1497789"/>
                </a:cubicBezTo>
                <a:cubicBezTo>
                  <a:pt x="4579206" y="1498731"/>
                  <a:pt x="4579834" y="1499623"/>
                  <a:pt x="4580784" y="1499780"/>
                </a:cubicBezTo>
                <a:cubicBezTo>
                  <a:pt x="4581735" y="1499937"/>
                  <a:pt x="4582629" y="1499300"/>
                  <a:pt x="4582781" y="1498358"/>
                </a:cubicBezTo>
                <a:cubicBezTo>
                  <a:pt x="4583085" y="1497830"/>
                  <a:pt x="4583085" y="1497180"/>
                  <a:pt x="4582781" y="1496651"/>
                </a:cubicBezTo>
                <a:lnTo>
                  <a:pt x="4582401" y="1495892"/>
                </a:lnTo>
                <a:cubicBezTo>
                  <a:pt x="4581887" y="1495368"/>
                  <a:pt x="4581050" y="1495359"/>
                  <a:pt x="4580518" y="1495873"/>
                </a:cubicBezTo>
                <a:close/>
                <a:moveTo>
                  <a:pt x="288611" y="1495655"/>
                </a:moveTo>
                <a:cubicBezTo>
                  <a:pt x="287660" y="1494896"/>
                  <a:pt x="286567" y="1494659"/>
                  <a:pt x="285235" y="1496271"/>
                </a:cubicBezTo>
                <a:cubicBezTo>
                  <a:pt x="288278" y="1496271"/>
                  <a:pt x="289419" y="1499685"/>
                  <a:pt x="291130" y="1498168"/>
                </a:cubicBezTo>
                <a:cubicBezTo>
                  <a:pt x="290370" y="1497694"/>
                  <a:pt x="289562" y="1496414"/>
                  <a:pt x="288611" y="1495655"/>
                </a:cubicBezTo>
                <a:close/>
                <a:moveTo>
                  <a:pt x="3463707" y="1495513"/>
                </a:moveTo>
                <a:cubicBezTo>
                  <a:pt x="3454390" y="1505186"/>
                  <a:pt x="3458954" y="1509927"/>
                  <a:pt x="3465229" y="1511065"/>
                </a:cubicBezTo>
                <a:lnTo>
                  <a:pt x="3465229" y="1506323"/>
                </a:lnTo>
                <a:lnTo>
                  <a:pt x="3463517" y="1496651"/>
                </a:lnTo>
                <a:lnTo>
                  <a:pt x="3465039" y="1496651"/>
                </a:lnTo>
                <a:cubicBezTo>
                  <a:pt x="3465039" y="1496651"/>
                  <a:pt x="3465039" y="1496651"/>
                  <a:pt x="3463707" y="1495513"/>
                </a:cubicBezTo>
                <a:close/>
                <a:moveTo>
                  <a:pt x="4641920" y="1494944"/>
                </a:moveTo>
                <a:cubicBezTo>
                  <a:pt x="4641178" y="1495535"/>
                  <a:pt x="4641064" y="1496611"/>
                  <a:pt x="4641653" y="1497343"/>
                </a:cubicBezTo>
                <a:cubicBezTo>
                  <a:pt x="4641996" y="1497764"/>
                  <a:pt x="4642528" y="1497999"/>
                  <a:pt x="4643061" y="1497978"/>
                </a:cubicBezTo>
                <a:cubicBezTo>
                  <a:pt x="4643859" y="1497629"/>
                  <a:pt x="4644278" y="1496728"/>
                  <a:pt x="4644011" y="1495892"/>
                </a:cubicBezTo>
                <a:cubicBezTo>
                  <a:pt x="4643574" y="1495560"/>
                  <a:pt x="4643004" y="1495488"/>
                  <a:pt x="4642490" y="1495702"/>
                </a:cubicBezTo>
                <a:close/>
                <a:moveTo>
                  <a:pt x="4245157" y="1494731"/>
                </a:moveTo>
                <a:cubicBezTo>
                  <a:pt x="4245119" y="1494737"/>
                  <a:pt x="4245100" y="1494744"/>
                  <a:pt x="4245062" y="1494754"/>
                </a:cubicBezTo>
                <a:cubicBezTo>
                  <a:pt x="4244245" y="1495095"/>
                  <a:pt x="4243769" y="1495964"/>
                  <a:pt x="4243921" y="1496840"/>
                </a:cubicBezTo>
                <a:cubicBezTo>
                  <a:pt x="4244511" y="1497394"/>
                  <a:pt x="4245424" y="1497394"/>
                  <a:pt x="4246013" y="1496840"/>
                </a:cubicBezTo>
                <a:cubicBezTo>
                  <a:pt x="4246736" y="1496912"/>
                  <a:pt x="4247401" y="1496379"/>
                  <a:pt x="4247477" y="1495651"/>
                </a:cubicBezTo>
                <a:cubicBezTo>
                  <a:pt x="4247496" y="1495408"/>
                  <a:pt x="4247458" y="1495164"/>
                  <a:pt x="4247344" y="1494944"/>
                </a:cubicBezTo>
                <a:lnTo>
                  <a:pt x="4246964" y="1495892"/>
                </a:lnTo>
                <a:cubicBezTo>
                  <a:pt x="4246793" y="1495072"/>
                  <a:pt x="4245975" y="1494553"/>
                  <a:pt x="4245157" y="1494731"/>
                </a:cubicBezTo>
                <a:close/>
                <a:moveTo>
                  <a:pt x="535101" y="1494564"/>
                </a:moveTo>
                <a:cubicBezTo>
                  <a:pt x="533770" y="1494564"/>
                  <a:pt x="532629" y="1494564"/>
                  <a:pt x="531869" y="1497409"/>
                </a:cubicBezTo>
                <a:cubicBezTo>
                  <a:pt x="531108" y="1500254"/>
                  <a:pt x="536052" y="1496271"/>
                  <a:pt x="535101" y="1494944"/>
                </a:cubicBezTo>
                <a:close/>
                <a:moveTo>
                  <a:pt x="1580204" y="1494375"/>
                </a:moveTo>
                <a:cubicBezTo>
                  <a:pt x="1584007" y="1496651"/>
                  <a:pt x="1585528" y="1500634"/>
                  <a:pt x="1582486" y="1503858"/>
                </a:cubicBezTo>
                <a:lnTo>
                  <a:pt x="1582676" y="1504048"/>
                </a:lnTo>
                <a:cubicBezTo>
                  <a:pt x="1577161" y="1503289"/>
                  <a:pt x="1577161" y="1498358"/>
                  <a:pt x="1580204" y="1494375"/>
                </a:cubicBezTo>
                <a:close/>
                <a:moveTo>
                  <a:pt x="844867" y="1494375"/>
                </a:moveTo>
                <a:cubicBezTo>
                  <a:pt x="844867" y="1499495"/>
                  <a:pt x="846959" y="1501961"/>
                  <a:pt x="852093" y="1501582"/>
                </a:cubicBezTo>
                <a:lnTo>
                  <a:pt x="852093" y="1494564"/>
                </a:lnTo>
                <a:close/>
                <a:moveTo>
                  <a:pt x="4480286" y="1494185"/>
                </a:moveTo>
                <a:cubicBezTo>
                  <a:pt x="4482549" y="1493428"/>
                  <a:pt x="4485021" y="1494384"/>
                  <a:pt x="4486181" y="1496461"/>
                </a:cubicBezTo>
                <a:cubicBezTo>
                  <a:pt x="4486657" y="1496250"/>
                  <a:pt x="4487208" y="1496250"/>
                  <a:pt x="4487702" y="1496461"/>
                </a:cubicBezTo>
                <a:cubicBezTo>
                  <a:pt x="4488045" y="1497047"/>
                  <a:pt x="4488045" y="1497771"/>
                  <a:pt x="4487702" y="1498358"/>
                </a:cubicBezTo>
                <a:cubicBezTo>
                  <a:pt x="4487170" y="1499977"/>
                  <a:pt x="4485896" y="1501246"/>
                  <a:pt x="4484280" y="1501772"/>
                </a:cubicBezTo>
                <a:lnTo>
                  <a:pt x="4478232" y="1498756"/>
                </a:lnTo>
                <a:close/>
                <a:moveTo>
                  <a:pt x="4678810" y="1493995"/>
                </a:moveTo>
                <a:lnTo>
                  <a:pt x="4679761" y="1496840"/>
                </a:lnTo>
                <a:cubicBezTo>
                  <a:pt x="4679761" y="1498358"/>
                  <a:pt x="4683374" y="1499685"/>
                  <a:pt x="4686416" y="1499875"/>
                </a:cubicBezTo>
                <a:cubicBezTo>
                  <a:pt x="4688527" y="1500508"/>
                  <a:pt x="4690771" y="1500508"/>
                  <a:pt x="4692882" y="1499875"/>
                </a:cubicBezTo>
                <a:cubicBezTo>
                  <a:pt x="4692882" y="1499875"/>
                  <a:pt x="4690219" y="1497789"/>
                  <a:pt x="4686226" y="1496840"/>
                </a:cubicBezTo>
                <a:close/>
                <a:moveTo>
                  <a:pt x="4614347" y="1493806"/>
                </a:moveTo>
                <a:lnTo>
                  <a:pt x="4613673" y="1496146"/>
                </a:lnTo>
                <a:lnTo>
                  <a:pt x="4613206" y="1495892"/>
                </a:lnTo>
                <a:lnTo>
                  <a:pt x="4613777" y="1496651"/>
                </a:lnTo>
                <a:cubicBezTo>
                  <a:pt x="4613701" y="1496565"/>
                  <a:pt x="4613643" y="1496476"/>
                  <a:pt x="4613605" y="1496381"/>
                </a:cubicBezTo>
                <a:lnTo>
                  <a:pt x="4613673" y="1496146"/>
                </a:lnTo>
                <a:lnTo>
                  <a:pt x="4615298" y="1497030"/>
                </a:lnTo>
                <a:cubicBezTo>
                  <a:pt x="4616134" y="1496609"/>
                  <a:pt x="4616496" y="1495585"/>
                  <a:pt x="4616058" y="1494741"/>
                </a:cubicBezTo>
                <a:cubicBezTo>
                  <a:pt x="4615754" y="1494101"/>
                  <a:pt x="4615051" y="1493728"/>
                  <a:pt x="4614347" y="1493806"/>
                </a:cubicBezTo>
                <a:close/>
                <a:moveTo>
                  <a:pt x="4546375" y="1493616"/>
                </a:moveTo>
                <a:lnTo>
                  <a:pt x="4547792" y="1493616"/>
                </a:lnTo>
                <a:lnTo>
                  <a:pt x="4547577" y="1494087"/>
                </a:lnTo>
                <a:close/>
                <a:moveTo>
                  <a:pt x="4360963" y="1493593"/>
                </a:moveTo>
                <a:cubicBezTo>
                  <a:pt x="4361781" y="1493415"/>
                  <a:pt x="4362598" y="1493935"/>
                  <a:pt x="4362769" y="1494754"/>
                </a:cubicBezTo>
                <a:cubicBezTo>
                  <a:pt x="4362826" y="1494864"/>
                  <a:pt x="4362864" y="1494983"/>
                  <a:pt x="4362884" y="1495105"/>
                </a:cubicBezTo>
                <a:cubicBezTo>
                  <a:pt x="4363017" y="1495826"/>
                  <a:pt x="4362541" y="1496518"/>
                  <a:pt x="4361819" y="1496651"/>
                </a:cubicBezTo>
                <a:lnTo>
                  <a:pt x="4360107" y="1496651"/>
                </a:lnTo>
                <a:cubicBezTo>
                  <a:pt x="4359879" y="1496381"/>
                  <a:pt x="4359746" y="1496049"/>
                  <a:pt x="4359727" y="1495702"/>
                </a:cubicBezTo>
                <a:cubicBezTo>
                  <a:pt x="4359575" y="1494826"/>
                  <a:pt x="4360050" y="1493957"/>
                  <a:pt x="4360868" y="1493616"/>
                </a:cubicBezTo>
                <a:cubicBezTo>
                  <a:pt x="4360906" y="1493606"/>
                  <a:pt x="4360925" y="1493599"/>
                  <a:pt x="4360963" y="1493593"/>
                </a:cubicBezTo>
                <a:close/>
                <a:moveTo>
                  <a:pt x="3055251" y="1493047"/>
                </a:moveTo>
                <a:cubicBezTo>
                  <a:pt x="3053920" y="1504996"/>
                  <a:pt x="3056582" y="1512013"/>
                  <a:pt x="3065709" y="1513910"/>
                </a:cubicBezTo>
                <a:cubicBezTo>
                  <a:pt x="3067040" y="1506323"/>
                  <a:pt x="3074456" y="1504996"/>
                  <a:pt x="3076168" y="1498358"/>
                </a:cubicBezTo>
                <a:cubicBezTo>
                  <a:pt x="3066280" y="1499495"/>
                  <a:pt x="3064758" y="1492478"/>
                  <a:pt x="3055251" y="1493047"/>
                </a:cubicBezTo>
                <a:close/>
                <a:moveTo>
                  <a:pt x="681712" y="1492668"/>
                </a:moveTo>
                <a:lnTo>
                  <a:pt x="655090" y="1493426"/>
                </a:lnTo>
                <a:cubicBezTo>
                  <a:pt x="637714" y="1495158"/>
                  <a:pt x="622089" y="1504732"/>
                  <a:pt x="612686" y="1519410"/>
                </a:cubicBezTo>
                <a:lnTo>
                  <a:pt x="596522" y="1545395"/>
                </a:lnTo>
                <a:lnTo>
                  <a:pt x="622764" y="1545395"/>
                </a:lnTo>
                <a:cubicBezTo>
                  <a:pt x="640420" y="1543604"/>
                  <a:pt x="656235" y="1533719"/>
                  <a:pt x="665549" y="1518652"/>
                </a:cubicBezTo>
                <a:close/>
                <a:moveTo>
                  <a:pt x="4092176" y="1492478"/>
                </a:moveTo>
                <a:lnTo>
                  <a:pt x="4092176" y="1502909"/>
                </a:lnTo>
                <a:lnTo>
                  <a:pt x="4102635" y="1502909"/>
                </a:lnTo>
                <a:lnTo>
                  <a:pt x="4102635" y="1492478"/>
                </a:lnTo>
                <a:close/>
                <a:moveTo>
                  <a:pt x="390012" y="1492288"/>
                </a:moveTo>
                <a:lnTo>
                  <a:pt x="390012" y="1547291"/>
                </a:lnTo>
                <a:lnTo>
                  <a:pt x="416063" y="1531359"/>
                </a:lnTo>
                <a:cubicBezTo>
                  <a:pt x="430515" y="1522445"/>
                  <a:pt x="442305" y="1510117"/>
                  <a:pt x="442305" y="1503668"/>
                </a:cubicBezTo>
                <a:cubicBezTo>
                  <a:pt x="442305" y="1497220"/>
                  <a:pt x="430515" y="1492288"/>
                  <a:pt x="416063" y="1492288"/>
                </a:cubicBezTo>
                <a:close/>
                <a:moveTo>
                  <a:pt x="2935072" y="1491719"/>
                </a:moveTo>
                <a:lnTo>
                  <a:pt x="2935072" y="1502151"/>
                </a:lnTo>
                <a:lnTo>
                  <a:pt x="2945530" y="1502151"/>
                </a:lnTo>
                <a:lnTo>
                  <a:pt x="2945530" y="1491719"/>
                </a:lnTo>
                <a:close/>
                <a:moveTo>
                  <a:pt x="4465701" y="1491531"/>
                </a:moveTo>
                <a:cubicBezTo>
                  <a:pt x="4466652" y="1491495"/>
                  <a:pt x="4467432" y="1492230"/>
                  <a:pt x="4467470" y="1493172"/>
                </a:cubicBezTo>
                <a:cubicBezTo>
                  <a:pt x="4467508" y="1494113"/>
                  <a:pt x="4466785" y="1494908"/>
                  <a:pt x="4465835" y="1494944"/>
                </a:cubicBezTo>
                <a:lnTo>
                  <a:pt x="4465835" y="1495702"/>
                </a:lnTo>
                <a:cubicBezTo>
                  <a:pt x="4465074" y="1495514"/>
                  <a:pt x="4464579" y="1494773"/>
                  <a:pt x="4464693" y="1493995"/>
                </a:cubicBezTo>
                <a:cubicBezTo>
                  <a:pt x="4464218" y="1493381"/>
                  <a:pt x="4464218" y="1492523"/>
                  <a:pt x="4464693" y="1491909"/>
                </a:cubicBezTo>
                <a:cubicBezTo>
                  <a:pt x="4464979" y="1491679"/>
                  <a:pt x="4465340" y="1491547"/>
                  <a:pt x="4465701" y="1491531"/>
                </a:cubicBezTo>
                <a:close/>
                <a:moveTo>
                  <a:pt x="1068682" y="1491530"/>
                </a:moveTo>
                <a:cubicBezTo>
                  <a:pt x="1058413" y="1492478"/>
                  <a:pt x="1057462" y="1501772"/>
                  <a:pt x="1066210" y="1504048"/>
                </a:cubicBezTo>
                <a:lnTo>
                  <a:pt x="1066210" y="1503478"/>
                </a:lnTo>
                <a:cubicBezTo>
                  <a:pt x="1066210" y="1497789"/>
                  <a:pt x="1070583" y="1498358"/>
                  <a:pt x="1068682" y="1491530"/>
                </a:cubicBezTo>
                <a:close/>
                <a:moveTo>
                  <a:pt x="3775375" y="1490961"/>
                </a:moveTo>
                <a:lnTo>
                  <a:pt x="3771762" y="1493806"/>
                </a:lnTo>
                <a:lnTo>
                  <a:pt x="3770241" y="1491909"/>
                </a:lnTo>
                <a:cubicBezTo>
                  <a:pt x="3768719" y="1509737"/>
                  <a:pt x="3781650" y="1498358"/>
                  <a:pt x="3776135" y="1490961"/>
                </a:cubicBezTo>
                <a:close/>
                <a:moveTo>
                  <a:pt x="4352501" y="1490581"/>
                </a:moveTo>
                <a:cubicBezTo>
                  <a:pt x="4353109" y="1490107"/>
                  <a:pt x="4353984" y="1490107"/>
                  <a:pt x="4354593" y="1490581"/>
                </a:cubicBezTo>
                <a:lnTo>
                  <a:pt x="4354593" y="1491530"/>
                </a:lnTo>
                <a:cubicBezTo>
                  <a:pt x="4354821" y="1491816"/>
                  <a:pt x="4354954" y="1492167"/>
                  <a:pt x="4354973" y="1492535"/>
                </a:cubicBezTo>
                <a:cubicBezTo>
                  <a:pt x="4355011" y="1493476"/>
                  <a:pt x="4354269" y="1494270"/>
                  <a:pt x="4353319" y="1494306"/>
                </a:cubicBezTo>
                <a:cubicBezTo>
                  <a:pt x="4352387" y="1494344"/>
                  <a:pt x="4351588" y="1493610"/>
                  <a:pt x="4351550" y="1492668"/>
                </a:cubicBezTo>
                <a:cubicBezTo>
                  <a:pt x="4351512" y="1492603"/>
                  <a:pt x="4351493" y="1492535"/>
                  <a:pt x="4351474" y="1492467"/>
                </a:cubicBezTo>
                <a:cubicBezTo>
                  <a:pt x="4351227" y="1491664"/>
                  <a:pt x="4351702" y="1490820"/>
                  <a:pt x="4352501" y="1490581"/>
                </a:cubicBezTo>
                <a:close/>
                <a:moveTo>
                  <a:pt x="263938" y="1490482"/>
                </a:moveTo>
                <a:lnTo>
                  <a:pt x="264133" y="1490724"/>
                </a:lnTo>
                <a:lnTo>
                  <a:pt x="263938" y="1490771"/>
                </a:lnTo>
                <a:close/>
                <a:moveTo>
                  <a:pt x="2394646" y="1489064"/>
                </a:moveTo>
                <a:lnTo>
                  <a:pt x="2391033" y="1504427"/>
                </a:lnTo>
                <a:lnTo>
                  <a:pt x="2395787" y="1501582"/>
                </a:lnTo>
                <a:lnTo>
                  <a:pt x="2400540" y="1498737"/>
                </a:lnTo>
                <a:lnTo>
                  <a:pt x="2397688" y="1493806"/>
                </a:lnTo>
                <a:close/>
                <a:moveTo>
                  <a:pt x="262797" y="1489064"/>
                </a:moveTo>
                <a:lnTo>
                  <a:pt x="263938" y="1489064"/>
                </a:lnTo>
                <a:lnTo>
                  <a:pt x="263938" y="1490482"/>
                </a:lnTo>
                <a:close/>
                <a:moveTo>
                  <a:pt x="4428754" y="1488685"/>
                </a:moveTo>
                <a:lnTo>
                  <a:pt x="4430655" y="1488685"/>
                </a:lnTo>
                <a:cubicBezTo>
                  <a:pt x="4430693" y="1488757"/>
                  <a:pt x="4430731" y="1488833"/>
                  <a:pt x="4430751" y="1488910"/>
                </a:cubicBezTo>
                <a:cubicBezTo>
                  <a:pt x="4430979" y="1489608"/>
                  <a:pt x="4430598" y="1490356"/>
                  <a:pt x="4429895" y="1490581"/>
                </a:cubicBezTo>
                <a:cubicBezTo>
                  <a:pt x="4429305" y="1491135"/>
                  <a:pt x="4428393" y="1491135"/>
                  <a:pt x="4427803" y="1490581"/>
                </a:cubicBezTo>
                <a:cubicBezTo>
                  <a:pt x="4427746" y="1490471"/>
                  <a:pt x="4427708" y="1490352"/>
                  <a:pt x="4427689" y="1490230"/>
                </a:cubicBezTo>
                <a:cubicBezTo>
                  <a:pt x="4427556" y="1489510"/>
                  <a:pt x="4428031" y="1488817"/>
                  <a:pt x="4428754" y="1488685"/>
                </a:cubicBezTo>
                <a:close/>
                <a:moveTo>
                  <a:pt x="3442220" y="1488305"/>
                </a:moveTo>
                <a:cubicBezTo>
                  <a:pt x="3437276" y="1510117"/>
                  <a:pt x="3458003" y="1489443"/>
                  <a:pt x="3442220" y="1488305"/>
                </a:cubicBezTo>
                <a:close/>
                <a:moveTo>
                  <a:pt x="1958996" y="1488305"/>
                </a:moveTo>
                <a:lnTo>
                  <a:pt x="1958996" y="1497789"/>
                </a:lnTo>
                <a:cubicBezTo>
                  <a:pt x="1967934" y="1499685"/>
                  <a:pt x="1974019" y="1499495"/>
                  <a:pt x="1973068" y="1492099"/>
                </a:cubicBezTo>
                <a:lnTo>
                  <a:pt x="1970976" y="1490581"/>
                </a:lnTo>
                <a:cubicBezTo>
                  <a:pt x="1967439" y="1488292"/>
                  <a:pt x="1963142" y="1487475"/>
                  <a:pt x="1958996" y="1488305"/>
                </a:cubicBezTo>
                <a:close/>
                <a:moveTo>
                  <a:pt x="1857643" y="1488305"/>
                </a:moveTo>
                <a:cubicBezTo>
                  <a:pt x="1854601" y="1495513"/>
                  <a:pt x="1854030" y="1501298"/>
                  <a:pt x="1856502" y="1505565"/>
                </a:cubicBezTo>
                <a:lnTo>
                  <a:pt x="1873238" y="1513540"/>
                </a:lnTo>
                <a:lnTo>
                  <a:pt x="1873235" y="1514479"/>
                </a:lnTo>
                <a:lnTo>
                  <a:pt x="1873616" y="1513720"/>
                </a:lnTo>
                <a:lnTo>
                  <a:pt x="1873238" y="1513540"/>
                </a:lnTo>
                <a:lnTo>
                  <a:pt x="1873277" y="1499963"/>
                </a:lnTo>
                <a:cubicBezTo>
                  <a:pt x="1871427" y="1495473"/>
                  <a:pt x="1867860" y="1491687"/>
                  <a:pt x="1863015" y="1489669"/>
                </a:cubicBezTo>
                <a:cubicBezTo>
                  <a:pt x="1861301" y="1488956"/>
                  <a:pt x="1859491" y="1488495"/>
                  <a:pt x="1857643" y="1488305"/>
                </a:cubicBezTo>
                <a:close/>
                <a:moveTo>
                  <a:pt x="4700868" y="1488116"/>
                </a:moveTo>
                <a:cubicBezTo>
                  <a:pt x="4700868" y="1488116"/>
                  <a:pt x="4699157" y="1488116"/>
                  <a:pt x="4697826" y="1489443"/>
                </a:cubicBezTo>
                <a:cubicBezTo>
                  <a:pt x="4696704" y="1490707"/>
                  <a:pt x="4696038" y="1492309"/>
                  <a:pt x="4695924" y="1493995"/>
                </a:cubicBezTo>
                <a:cubicBezTo>
                  <a:pt x="4695924" y="1493995"/>
                  <a:pt x="4696875" y="1494185"/>
                  <a:pt x="4698016" y="1492668"/>
                </a:cubicBezTo>
                <a:lnTo>
                  <a:pt x="4698967" y="1492668"/>
                </a:lnTo>
                <a:cubicBezTo>
                  <a:pt x="4700127" y="1491420"/>
                  <a:pt x="4700792" y="1489809"/>
                  <a:pt x="4700868" y="1488116"/>
                </a:cubicBezTo>
                <a:close/>
                <a:moveTo>
                  <a:pt x="4482188" y="1487926"/>
                </a:moveTo>
                <a:cubicBezTo>
                  <a:pt x="4481294" y="1490513"/>
                  <a:pt x="4479716" y="1492808"/>
                  <a:pt x="4477624" y="1494564"/>
                </a:cubicBezTo>
                <a:cubicBezTo>
                  <a:pt x="4474772" y="1498358"/>
                  <a:pt x="4471919" y="1498358"/>
                  <a:pt x="4471919" y="1498358"/>
                </a:cubicBezTo>
                <a:cubicBezTo>
                  <a:pt x="4472889" y="1495814"/>
                  <a:pt x="4474448" y="1493538"/>
                  <a:pt x="4476483" y="1491719"/>
                </a:cubicBezTo>
                <a:cubicBezTo>
                  <a:pt x="4479336" y="1487926"/>
                  <a:pt x="4482188" y="1487926"/>
                  <a:pt x="4482188" y="1487926"/>
                </a:cubicBezTo>
                <a:close/>
                <a:moveTo>
                  <a:pt x="3840979" y="1487926"/>
                </a:moveTo>
                <a:lnTo>
                  <a:pt x="3842310" y="1491719"/>
                </a:lnTo>
                <a:lnTo>
                  <a:pt x="3843641" y="1495513"/>
                </a:lnTo>
                <a:lnTo>
                  <a:pt x="3837556" y="1500634"/>
                </a:lnTo>
                <a:lnTo>
                  <a:pt x="3833563" y="1498358"/>
                </a:lnTo>
                <a:lnTo>
                  <a:pt x="3829759" y="1496082"/>
                </a:lnTo>
                <a:lnTo>
                  <a:pt x="3835274" y="1491909"/>
                </a:lnTo>
                <a:close/>
                <a:moveTo>
                  <a:pt x="4671965" y="1487547"/>
                </a:moveTo>
                <a:cubicBezTo>
                  <a:pt x="4666830" y="1509358"/>
                  <a:pt x="4687557" y="1488685"/>
                  <a:pt x="4671965" y="1487547"/>
                </a:cubicBezTo>
                <a:close/>
                <a:moveTo>
                  <a:pt x="1794701" y="1487547"/>
                </a:moveTo>
                <a:cubicBezTo>
                  <a:pt x="1794986" y="1492953"/>
                  <a:pt x="1791563" y="1494660"/>
                  <a:pt x="1788545" y="1496793"/>
                </a:cubicBezTo>
                <a:lnTo>
                  <a:pt x="1784847" y="1508494"/>
                </a:lnTo>
                <a:lnTo>
                  <a:pt x="1784242" y="1508599"/>
                </a:lnTo>
                <a:lnTo>
                  <a:pt x="1784813" y="1508599"/>
                </a:lnTo>
                <a:lnTo>
                  <a:pt x="1784847" y="1508494"/>
                </a:lnTo>
                <a:lnTo>
                  <a:pt x="1791848" y="1507272"/>
                </a:lnTo>
                <a:cubicBezTo>
                  <a:pt x="1792183" y="1507955"/>
                  <a:pt x="1792814" y="1508444"/>
                  <a:pt x="1793560" y="1508599"/>
                </a:cubicBezTo>
                <a:cubicBezTo>
                  <a:pt x="1795066" y="1509058"/>
                  <a:pt x="1796661" y="1508211"/>
                  <a:pt x="1797119" y="1506709"/>
                </a:cubicBezTo>
                <a:cubicBezTo>
                  <a:pt x="1797140" y="1506644"/>
                  <a:pt x="1797157" y="1506580"/>
                  <a:pt x="1797173" y="1506513"/>
                </a:cubicBezTo>
                <a:cubicBezTo>
                  <a:pt x="1797426" y="1505322"/>
                  <a:pt x="1796891" y="1504101"/>
                  <a:pt x="1795842" y="1503478"/>
                </a:cubicBezTo>
                <a:cubicBezTo>
                  <a:pt x="1800215" y="1497599"/>
                  <a:pt x="1801356" y="1488685"/>
                  <a:pt x="1794701" y="1487547"/>
                </a:cubicBezTo>
                <a:close/>
                <a:moveTo>
                  <a:pt x="1758000" y="1487547"/>
                </a:moveTo>
                <a:cubicBezTo>
                  <a:pt x="1757158" y="1494638"/>
                  <a:pt x="1761583" y="1501297"/>
                  <a:pt x="1768459" y="1503289"/>
                </a:cubicBezTo>
                <a:cubicBezTo>
                  <a:pt x="1768459" y="1495133"/>
                  <a:pt x="1768459" y="1484322"/>
                  <a:pt x="1758000" y="1487547"/>
                </a:cubicBezTo>
                <a:close/>
                <a:moveTo>
                  <a:pt x="4753637" y="1487452"/>
                </a:moveTo>
                <a:cubicBezTo>
                  <a:pt x="4751013" y="1488341"/>
                  <a:pt x="4749605" y="1491186"/>
                  <a:pt x="4750499" y="1493806"/>
                </a:cubicBezTo>
                <a:cubicBezTo>
                  <a:pt x="4751165" y="1496338"/>
                  <a:pt x="4753770" y="1497847"/>
                  <a:pt x="4756318" y="1497178"/>
                </a:cubicBezTo>
                <a:cubicBezTo>
                  <a:pt x="4756470" y="1497136"/>
                  <a:pt x="4756622" y="1497087"/>
                  <a:pt x="4756774" y="1497030"/>
                </a:cubicBezTo>
                <a:cubicBezTo>
                  <a:pt x="4759094" y="1496074"/>
                  <a:pt x="4760387" y="1493587"/>
                  <a:pt x="4759817" y="1491150"/>
                </a:cubicBezTo>
                <a:lnTo>
                  <a:pt x="4760007" y="1490581"/>
                </a:lnTo>
                <a:cubicBezTo>
                  <a:pt x="4759113" y="1487962"/>
                  <a:pt x="4756261" y="1486562"/>
                  <a:pt x="4753637" y="1487452"/>
                </a:cubicBezTo>
                <a:close/>
                <a:moveTo>
                  <a:pt x="2783517" y="1487357"/>
                </a:moveTo>
                <a:cubicBezTo>
                  <a:pt x="2778382" y="1509168"/>
                  <a:pt x="2799109" y="1488495"/>
                  <a:pt x="2783517" y="1487357"/>
                </a:cubicBezTo>
                <a:close/>
                <a:moveTo>
                  <a:pt x="1680226" y="1486788"/>
                </a:moveTo>
                <a:cubicBezTo>
                  <a:pt x="1668436" y="1482236"/>
                  <a:pt x="1661211" y="1493237"/>
                  <a:pt x="1661211" y="1502341"/>
                </a:cubicBezTo>
                <a:cubicBezTo>
                  <a:pt x="1641054" y="1505565"/>
                  <a:pt x="1620327" y="1505565"/>
                  <a:pt x="1594656" y="1506513"/>
                </a:cubicBezTo>
                <a:lnTo>
                  <a:pt x="1593895" y="1507462"/>
                </a:lnTo>
                <a:cubicBezTo>
                  <a:pt x="1591993" y="1525290"/>
                  <a:pt x="1591993" y="1541222"/>
                  <a:pt x="1605495" y="1548809"/>
                </a:cubicBezTo>
                <a:lnTo>
                  <a:pt x="1599790" y="1554309"/>
                </a:lnTo>
                <a:lnTo>
                  <a:pt x="1582295" y="1571568"/>
                </a:lnTo>
                <a:lnTo>
                  <a:pt x="1638011" y="1571568"/>
                </a:lnTo>
                <a:lnTo>
                  <a:pt x="1652083" y="1571568"/>
                </a:lnTo>
                <a:lnTo>
                  <a:pt x="1635349" y="1553361"/>
                </a:lnTo>
                <a:lnTo>
                  <a:pt x="1619186" y="1537239"/>
                </a:lnTo>
                <a:cubicBezTo>
                  <a:pt x="1623940" y="1537239"/>
                  <a:pt x="1629835" y="1535911"/>
                  <a:pt x="1635920" y="1535911"/>
                </a:cubicBezTo>
                <a:cubicBezTo>
                  <a:pt x="1638399" y="1537023"/>
                  <a:pt x="1641236" y="1537023"/>
                  <a:pt x="1643716" y="1535911"/>
                </a:cubicBezTo>
                <a:cubicBezTo>
                  <a:pt x="1647679" y="1536649"/>
                  <a:pt x="1651324" y="1538567"/>
                  <a:pt x="1654175" y="1541412"/>
                </a:cubicBezTo>
                <a:cubicBezTo>
                  <a:pt x="1656266" y="1531359"/>
                  <a:pt x="1664063" y="1537618"/>
                  <a:pt x="1675472" y="1534204"/>
                </a:cubicBezTo>
                <a:cubicBezTo>
                  <a:pt x="1679846" y="1521876"/>
                  <a:pt x="1688213" y="1515238"/>
                  <a:pt x="1682698" y="1498547"/>
                </a:cubicBezTo>
                <a:cubicBezTo>
                  <a:pt x="1678705" y="1498547"/>
                  <a:pt x="1674712" y="1500064"/>
                  <a:pt x="1670909" y="1500634"/>
                </a:cubicBezTo>
                <a:cubicBezTo>
                  <a:pt x="1674383" y="1496275"/>
                  <a:pt x="1677497" y="1491645"/>
                  <a:pt x="1680226" y="1486788"/>
                </a:cubicBezTo>
                <a:close/>
                <a:moveTo>
                  <a:pt x="4466785" y="1486598"/>
                </a:moveTo>
                <a:cubicBezTo>
                  <a:pt x="4467337" y="1486154"/>
                  <a:pt x="4468135" y="1486154"/>
                  <a:pt x="4468687" y="1486598"/>
                </a:cubicBezTo>
                <a:cubicBezTo>
                  <a:pt x="4468725" y="1486663"/>
                  <a:pt x="4468744" y="1486729"/>
                  <a:pt x="4468763" y="1486799"/>
                </a:cubicBezTo>
                <a:cubicBezTo>
                  <a:pt x="4469010" y="1487602"/>
                  <a:pt x="4468535" y="1488446"/>
                  <a:pt x="4467736" y="1488685"/>
                </a:cubicBezTo>
                <a:cubicBezTo>
                  <a:pt x="4467109" y="1489102"/>
                  <a:pt x="4466272" y="1489102"/>
                  <a:pt x="4465644" y="1488685"/>
                </a:cubicBezTo>
                <a:cubicBezTo>
                  <a:pt x="4465397" y="1487795"/>
                  <a:pt x="4465911" y="1486871"/>
                  <a:pt x="4466785" y="1486598"/>
                </a:cubicBezTo>
                <a:close/>
                <a:moveTo>
                  <a:pt x="2264344" y="1486412"/>
                </a:moveTo>
                <a:cubicBezTo>
                  <a:pt x="2262261" y="1485864"/>
                  <a:pt x="2259397" y="1486077"/>
                  <a:pt x="2255261" y="1487547"/>
                </a:cubicBezTo>
                <a:lnTo>
                  <a:pt x="2254310" y="1487926"/>
                </a:lnTo>
                <a:cubicBezTo>
                  <a:pt x="2248985" y="1501203"/>
                  <a:pt x="2271995" y="1511065"/>
                  <a:pt x="2275227" y="1498547"/>
                </a:cubicBezTo>
                <a:cubicBezTo>
                  <a:pt x="2269808" y="1496556"/>
                  <a:pt x="2270592" y="1488057"/>
                  <a:pt x="2264344" y="1486412"/>
                </a:cubicBezTo>
                <a:close/>
                <a:moveTo>
                  <a:pt x="4615108" y="1486409"/>
                </a:moveTo>
                <a:lnTo>
                  <a:pt x="4615108" y="1486788"/>
                </a:lnTo>
                <a:lnTo>
                  <a:pt x="4615897" y="1486788"/>
                </a:lnTo>
                <a:lnTo>
                  <a:pt x="4620242" y="1488874"/>
                </a:lnTo>
                <a:lnTo>
                  <a:pt x="4625376" y="1491530"/>
                </a:lnTo>
                <a:lnTo>
                  <a:pt x="4626517" y="1489064"/>
                </a:lnTo>
                <a:lnTo>
                  <a:pt x="4627658" y="1486788"/>
                </a:lnTo>
                <a:lnTo>
                  <a:pt x="4615897" y="1486788"/>
                </a:lnTo>
                <a:close/>
                <a:moveTo>
                  <a:pt x="1923817" y="1486029"/>
                </a:moveTo>
                <a:cubicBezTo>
                  <a:pt x="1918873" y="1507841"/>
                  <a:pt x="1939600" y="1487167"/>
                  <a:pt x="1923817" y="1486029"/>
                </a:cubicBezTo>
                <a:close/>
                <a:moveTo>
                  <a:pt x="4192104" y="1485432"/>
                </a:moveTo>
                <a:cubicBezTo>
                  <a:pt x="4192066" y="1485441"/>
                  <a:pt x="4192046" y="1485451"/>
                  <a:pt x="4192008" y="1485460"/>
                </a:cubicBezTo>
                <a:cubicBezTo>
                  <a:pt x="4189346" y="1486361"/>
                  <a:pt x="4187901" y="1489238"/>
                  <a:pt x="4188776" y="1491909"/>
                </a:cubicBezTo>
                <a:cubicBezTo>
                  <a:pt x="4189555" y="1494521"/>
                  <a:pt x="4192294" y="1496013"/>
                  <a:pt x="4194918" y="1495241"/>
                </a:cubicBezTo>
                <a:cubicBezTo>
                  <a:pt x="4195032" y="1495209"/>
                  <a:pt x="4195127" y="1495173"/>
                  <a:pt x="4195241" y="1495133"/>
                </a:cubicBezTo>
                <a:lnTo>
                  <a:pt x="4198253" y="1488669"/>
                </a:lnTo>
                <a:lnTo>
                  <a:pt x="4198284" y="1488685"/>
                </a:lnTo>
                <a:lnTo>
                  <a:pt x="4198266" y="1488640"/>
                </a:lnTo>
                <a:lnTo>
                  <a:pt x="4198303" y="1488561"/>
                </a:lnTo>
                <a:cubicBezTo>
                  <a:pt x="4198189" y="1488275"/>
                  <a:pt x="4198056" y="1488000"/>
                  <a:pt x="4197903" y="1487736"/>
                </a:cubicBezTo>
                <a:lnTo>
                  <a:pt x="4198266" y="1488640"/>
                </a:lnTo>
                <a:lnTo>
                  <a:pt x="4198253" y="1488669"/>
                </a:lnTo>
                <a:close/>
                <a:moveTo>
                  <a:pt x="3350374" y="1484891"/>
                </a:moveTo>
                <a:cubicBezTo>
                  <a:pt x="3347750" y="1485730"/>
                  <a:pt x="3346305" y="1488531"/>
                  <a:pt x="3347142" y="1491150"/>
                </a:cubicBezTo>
                <a:cubicBezTo>
                  <a:pt x="3347978" y="1493770"/>
                  <a:pt x="3350793" y="1495213"/>
                  <a:pt x="3353417" y="1494375"/>
                </a:cubicBezTo>
                <a:cubicBezTo>
                  <a:pt x="3356041" y="1493536"/>
                  <a:pt x="3357486" y="1490735"/>
                  <a:pt x="3356649" y="1488116"/>
                </a:cubicBezTo>
                <a:cubicBezTo>
                  <a:pt x="3355813" y="1485496"/>
                  <a:pt x="3352998" y="1484053"/>
                  <a:pt x="3350374" y="1484891"/>
                </a:cubicBezTo>
                <a:close/>
                <a:moveTo>
                  <a:pt x="3832802" y="1483943"/>
                </a:moveTo>
                <a:lnTo>
                  <a:pt x="3832802" y="1487547"/>
                </a:lnTo>
                <a:cubicBezTo>
                  <a:pt x="3833201" y="1489493"/>
                  <a:pt x="3832555" y="1491507"/>
                  <a:pt x="3831091" y="1492857"/>
                </a:cubicBezTo>
                <a:lnTo>
                  <a:pt x="3832042" y="1492857"/>
                </a:lnTo>
                <a:cubicBezTo>
                  <a:pt x="3831851" y="1493068"/>
                  <a:pt x="3831604" y="1493246"/>
                  <a:pt x="3831357" y="1493388"/>
                </a:cubicBezTo>
                <a:cubicBezTo>
                  <a:pt x="3829988" y="1494153"/>
                  <a:pt x="3828238" y="1493659"/>
                  <a:pt x="3827478" y="1492288"/>
                </a:cubicBezTo>
                <a:lnTo>
                  <a:pt x="3825386" y="1490012"/>
                </a:lnTo>
                <a:close/>
                <a:moveTo>
                  <a:pt x="4813441" y="1483184"/>
                </a:moveTo>
                <a:cubicBezTo>
                  <a:pt x="4812966" y="1483799"/>
                  <a:pt x="4812966" y="1484656"/>
                  <a:pt x="4813441" y="1485271"/>
                </a:cubicBezTo>
                <a:cubicBezTo>
                  <a:pt x="4813707" y="1486151"/>
                  <a:pt x="4814639" y="1486655"/>
                  <a:pt x="4815533" y="1486409"/>
                </a:cubicBezTo>
                <a:cubicBezTo>
                  <a:pt x="4815723" y="1485720"/>
                  <a:pt x="4815495" y="1484988"/>
                  <a:pt x="4814963" y="1484512"/>
                </a:cubicBezTo>
                <a:lnTo>
                  <a:pt x="4815533" y="1484322"/>
                </a:lnTo>
                <a:cubicBezTo>
                  <a:pt x="4815267" y="1483442"/>
                  <a:pt x="4814335" y="1482938"/>
                  <a:pt x="4813441" y="1483184"/>
                </a:cubicBezTo>
                <a:close/>
                <a:moveTo>
                  <a:pt x="313188" y="1483184"/>
                </a:moveTo>
                <a:cubicBezTo>
                  <a:pt x="311667" y="1484702"/>
                  <a:pt x="313188" y="1484891"/>
                  <a:pt x="313188" y="1485840"/>
                </a:cubicBezTo>
                <a:cubicBezTo>
                  <a:pt x="313188" y="1486788"/>
                  <a:pt x="317942" y="1486978"/>
                  <a:pt x="316992" y="1485271"/>
                </a:cubicBezTo>
                <a:lnTo>
                  <a:pt x="316611" y="1485271"/>
                </a:lnTo>
                <a:cubicBezTo>
                  <a:pt x="315660" y="1486788"/>
                  <a:pt x="314710" y="1481667"/>
                  <a:pt x="313188" y="1483184"/>
                </a:cubicBezTo>
                <a:close/>
                <a:moveTo>
                  <a:pt x="4783016" y="1482995"/>
                </a:moveTo>
                <a:cubicBezTo>
                  <a:pt x="4782446" y="1483943"/>
                  <a:pt x="4785108" y="1486788"/>
                  <a:pt x="4788531" y="1489254"/>
                </a:cubicBezTo>
                <a:cubicBezTo>
                  <a:pt x="4791953" y="1491719"/>
                  <a:pt x="4794616" y="1493426"/>
                  <a:pt x="4795186" y="1492478"/>
                </a:cubicBezTo>
                <a:lnTo>
                  <a:pt x="4795757" y="1491909"/>
                </a:lnTo>
                <a:cubicBezTo>
                  <a:pt x="4795757" y="1491909"/>
                  <a:pt x="4793665" y="1488116"/>
                  <a:pt x="4790242" y="1485650"/>
                </a:cubicBezTo>
                <a:cubicBezTo>
                  <a:pt x="4786819" y="1483184"/>
                  <a:pt x="4783587" y="1482046"/>
                  <a:pt x="4783016" y="1482995"/>
                </a:cubicBezTo>
                <a:close/>
                <a:moveTo>
                  <a:pt x="4409928" y="1482236"/>
                </a:moveTo>
                <a:cubicBezTo>
                  <a:pt x="4409833" y="1483871"/>
                  <a:pt x="4409168" y="1485419"/>
                  <a:pt x="4408027" y="1486598"/>
                </a:cubicBezTo>
                <a:lnTo>
                  <a:pt x="4406315" y="1486598"/>
                </a:lnTo>
                <a:cubicBezTo>
                  <a:pt x="4404984" y="1488116"/>
                  <a:pt x="4404984" y="1487926"/>
                  <a:pt x="4404984" y="1487926"/>
                </a:cubicBezTo>
                <a:cubicBezTo>
                  <a:pt x="4405098" y="1486299"/>
                  <a:pt x="4405783" y="1484760"/>
                  <a:pt x="4406886" y="1483564"/>
                </a:cubicBezTo>
                <a:cubicBezTo>
                  <a:pt x="4408217" y="1482236"/>
                  <a:pt x="4409928" y="1482236"/>
                  <a:pt x="4409928" y="1482236"/>
                </a:cubicBezTo>
                <a:close/>
                <a:moveTo>
                  <a:pt x="266199" y="1481344"/>
                </a:moveTo>
                <a:lnTo>
                  <a:pt x="267266" y="1482924"/>
                </a:lnTo>
                <a:cubicBezTo>
                  <a:pt x="267266" y="1484417"/>
                  <a:pt x="267266" y="1485935"/>
                  <a:pt x="268882" y="1485460"/>
                </a:cubicBezTo>
                <a:cubicBezTo>
                  <a:pt x="267741" y="1483753"/>
                  <a:pt x="270783" y="1482805"/>
                  <a:pt x="271734" y="1483184"/>
                </a:cubicBezTo>
                <a:cubicBezTo>
                  <a:pt x="272685" y="1483564"/>
                  <a:pt x="274206" y="1485081"/>
                  <a:pt x="272685" y="1486788"/>
                </a:cubicBezTo>
                <a:cubicBezTo>
                  <a:pt x="268502" y="1482805"/>
                  <a:pt x="267551" y="1490581"/>
                  <a:pt x="263938" y="1488685"/>
                </a:cubicBezTo>
                <a:cubicBezTo>
                  <a:pt x="263938" y="1487547"/>
                  <a:pt x="263938" y="1487167"/>
                  <a:pt x="263938" y="1487357"/>
                </a:cubicBezTo>
                <a:close/>
                <a:moveTo>
                  <a:pt x="2360037" y="1481288"/>
                </a:moveTo>
                <a:cubicBezTo>
                  <a:pt x="2365171" y="1493426"/>
                  <a:pt x="2352051" y="1502530"/>
                  <a:pt x="2351290" y="1508220"/>
                </a:cubicBezTo>
                <a:cubicBezTo>
                  <a:pt x="2344691" y="1512393"/>
                  <a:pt x="2337979" y="1515996"/>
                  <a:pt x="2331133" y="1519031"/>
                </a:cubicBezTo>
                <a:lnTo>
                  <a:pt x="2331133" y="1518272"/>
                </a:lnTo>
                <a:lnTo>
                  <a:pt x="2328471" y="1518272"/>
                </a:lnTo>
                <a:cubicBezTo>
                  <a:pt x="2293482" y="1533825"/>
                  <a:pt x="2256972" y="1547860"/>
                  <a:pt x="2232252" y="1573844"/>
                </a:cubicBezTo>
                <a:cubicBezTo>
                  <a:pt x="2246323" y="1567396"/>
                  <a:pt x="2261726" y="1559430"/>
                  <a:pt x="2277509" y="1551085"/>
                </a:cubicBezTo>
                <a:cubicBezTo>
                  <a:pt x="2278194" y="1553448"/>
                  <a:pt x="2279353" y="1555644"/>
                  <a:pt x="2280932" y="1557533"/>
                </a:cubicBezTo>
                <a:cubicBezTo>
                  <a:pt x="2280571" y="1559155"/>
                  <a:pt x="2281597" y="1560759"/>
                  <a:pt x="2283214" y="1561137"/>
                </a:cubicBezTo>
                <a:cubicBezTo>
                  <a:pt x="2283974" y="1561577"/>
                  <a:pt x="2284925" y="1561577"/>
                  <a:pt x="2285686" y="1561137"/>
                </a:cubicBezTo>
                <a:cubicBezTo>
                  <a:pt x="2290059" y="1564171"/>
                  <a:pt x="2295194" y="1564740"/>
                  <a:pt x="2297475" y="1558861"/>
                </a:cubicBezTo>
                <a:cubicBezTo>
                  <a:pt x="2288728" y="1560189"/>
                  <a:pt x="2289679" y="1551464"/>
                  <a:pt x="2287017" y="1546533"/>
                </a:cubicBezTo>
                <a:cubicBezTo>
                  <a:pt x="2301659" y="1538946"/>
                  <a:pt x="2316301" y="1531359"/>
                  <a:pt x="2330373" y="1524721"/>
                </a:cubicBezTo>
                <a:cubicBezTo>
                  <a:pt x="2333605" y="1530601"/>
                  <a:pt x="2341592" y="1531928"/>
                  <a:pt x="2344634" y="1538187"/>
                </a:cubicBezTo>
                <a:cubicBezTo>
                  <a:pt x="2346707" y="1532852"/>
                  <a:pt x="2349255" y="1527710"/>
                  <a:pt x="2352241" y="1522824"/>
                </a:cubicBezTo>
                <a:lnTo>
                  <a:pt x="2353382" y="1523773"/>
                </a:lnTo>
                <a:cubicBezTo>
                  <a:pt x="2355017" y="1524192"/>
                  <a:pt x="2356671" y="1523215"/>
                  <a:pt x="2357090" y="1521592"/>
                </a:cubicBezTo>
                <a:cubicBezTo>
                  <a:pt x="2357508" y="1519968"/>
                  <a:pt x="2356538" y="1518312"/>
                  <a:pt x="2354903" y="1517893"/>
                </a:cubicBezTo>
                <a:lnTo>
                  <a:pt x="2347106" y="1517893"/>
                </a:lnTo>
                <a:cubicBezTo>
                  <a:pt x="2353990" y="1514925"/>
                  <a:pt x="2361045" y="1512328"/>
                  <a:pt x="2368214" y="1510117"/>
                </a:cubicBezTo>
                <a:cubicBezTo>
                  <a:pt x="2368214" y="1506513"/>
                  <a:pt x="2368214" y="1501203"/>
                  <a:pt x="2365932" y="1500634"/>
                </a:cubicBezTo>
                <a:lnTo>
                  <a:pt x="2361748" y="1502720"/>
                </a:lnTo>
                <a:cubicBezTo>
                  <a:pt x="2366502" y="1495133"/>
                  <a:pt x="2369925" y="1486029"/>
                  <a:pt x="2360037" y="1481288"/>
                </a:cubicBezTo>
                <a:close/>
                <a:moveTo>
                  <a:pt x="266220" y="1481288"/>
                </a:moveTo>
                <a:lnTo>
                  <a:pt x="266199" y="1481344"/>
                </a:lnTo>
                <a:lnTo>
                  <a:pt x="266171" y="1481302"/>
                </a:lnTo>
                <a:close/>
                <a:moveTo>
                  <a:pt x="4458989" y="1481098"/>
                </a:moveTo>
                <a:lnTo>
                  <a:pt x="4461271" y="1487547"/>
                </a:lnTo>
                <a:lnTo>
                  <a:pt x="4457087" y="1490961"/>
                </a:lnTo>
                <a:lnTo>
                  <a:pt x="4452904" y="1494185"/>
                </a:lnTo>
                <a:lnTo>
                  <a:pt x="4450622" y="1493047"/>
                </a:lnTo>
                <a:lnTo>
                  <a:pt x="4448530" y="1492099"/>
                </a:lnTo>
                <a:lnTo>
                  <a:pt x="4453665" y="1486598"/>
                </a:lnTo>
                <a:close/>
                <a:moveTo>
                  <a:pt x="4523661" y="1480510"/>
                </a:moveTo>
                <a:cubicBezTo>
                  <a:pt x="4523661" y="1480516"/>
                  <a:pt x="4523642" y="1480523"/>
                  <a:pt x="4523642" y="1480529"/>
                </a:cubicBezTo>
                <a:lnTo>
                  <a:pt x="4523532" y="1481521"/>
                </a:lnTo>
                <a:lnTo>
                  <a:pt x="4523452" y="1481477"/>
                </a:lnTo>
                <a:lnTo>
                  <a:pt x="4523452" y="1482236"/>
                </a:lnTo>
                <a:lnTo>
                  <a:pt x="4523532" y="1481521"/>
                </a:lnTo>
                <a:lnTo>
                  <a:pt x="4525544" y="1482615"/>
                </a:lnTo>
                <a:cubicBezTo>
                  <a:pt x="4526095" y="1482029"/>
                  <a:pt x="4526095" y="1481115"/>
                  <a:pt x="4525544" y="1480529"/>
                </a:cubicBezTo>
                <a:cubicBezTo>
                  <a:pt x="4525030" y="1480006"/>
                  <a:pt x="4524194" y="1479996"/>
                  <a:pt x="4523661" y="1480510"/>
                </a:cubicBezTo>
                <a:close/>
                <a:moveTo>
                  <a:pt x="2501918" y="1480339"/>
                </a:moveTo>
                <a:cubicBezTo>
                  <a:pt x="2497426" y="1481430"/>
                  <a:pt x="2492672" y="1486693"/>
                  <a:pt x="2501133" y="1492857"/>
                </a:cubicBezTo>
                <a:cubicBezTo>
                  <a:pt x="2510641" y="1482331"/>
                  <a:pt x="2506411" y="1479249"/>
                  <a:pt x="2501918" y="1480339"/>
                </a:cubicBezTo>
                <a:close/>
                <a:moveTo>
                  <a:pt x="877322" y="1479394"/>
                </a:moveTo>
                <a:cubicBezTo>
                  <a:pt x="875138" y="1480423"/>
                  <a:pt x="873391" y="1483469"/>
                  <a:pt x="873391" y="1489823"/>
                </a:cubicBezTo>
                <a:cubicBezTo>
                  <a:pt x="894356" y="1491388"/>
                  <a:pt x="883874" y="1476309"/>
                  <a:pt x="877322" y="1479394"/>
                </a:cubicBezTo>
                <a:close/>
                <a:moveTo>
                  <a:pt x="4680902" y="1479012"/>
                </a:moveTo>
                <a:lnTo>
                  <a:pt x="4678430" y="1482046"/>
                </a:lnTo>
                <a:cubicBezTo>
                  <a:pt x="4676833" y="1483091"/>
                  <a:pt x="4675749" y="1484732"/>
                  <a:pt x="4675387" y="1486598"/>
                </a:cubicBezTo>
                <a:lnTo>
                  <a:pt x="4676338" y="1486598"/>
                </a:lnTo>
                <a:cubicBezTo>
                  <a:pt x="4676338" y="1486598"/>
                  <a:pt x="4678240" y="1487547"/>
                  <a:pt x="4679951" y="1486598"/>
                </a:cubicBezTo>
                <a:lnTo>
                  <a:pt x="4682994" y="1485650"/>
                </a:lnTo>
                <a:close/>
                <a:moveTo>
                  <a:pt x="523882" y="1479012"/>
                </a:moveTo>
                <a:cubicBezTo>
                  <a:pt x="517607" y="1485460"/>
                  <a:pt x="520459" y="1493237"/>
                  <a:pt x="527495" y="1497978"/>
                </a:cubicBezTo>
                <a:lnTo>
                  <a:pt x="527495" y="1499821"/>
                </a:lnTo>
                <a:lnTo>
                  <a:pt x="527495" y="1500064"/>
                </a:lnTo>
                <a:lnTo>
                  <a:pt x="527373" y="1499908"/>
                </a:lnTo>
                <a:lnTo>
                  <a:pt x="526164" y="1498358"/>
                </a:lnTo>
                <a:cubicBezTo>
                  <a:pt x="524833" y="1496651"/>
                  <a:pt x="523122" y="1499875"/>
                  <a:pt x="524453" y="1501203"/>
                </a:cubicBezTo>
                <a:cubicBezTo>
                  <a:pt x="518939" y="1499781"/>
                  <a:pt x="511760" y="1498785"/>
                  <a:pt x="505580" y="1500492"/>
                </a:cubicBezTo>
                <a:lnTo>
                  <a:pt x="492837" y="1515827"/>
                </a:lnTo>
                <a:lnTo>
                  <a:pt x="491936" y="1515807"/>
                </a:lnTo>
                <a:lnTo>
                  <a:pt x="492696" y="1515996"/>
                </a:lnTo>
                <a:lnTo>
                  <a:pt x="492837" y="1515827"/>
                </a:lnTo>
                <a:lnTo>
                  <a:pt x="517464" y="1516376"/>
                </a:lnTo>
                <a:cubicBezTo>
                  <a:pt x="525213" y="1513816"/>
                  <a:pt x="531203" y="1508695"/>
                  <a:pt x="532439" y="1501582"/>
                </a:cubicBezTo>
                <a:lnTo>
                  <a:pt x="527876" y="1501582"/>
                </a:lnTo>
                <a:cubicBezTo>
                  <a:pt x="527876" y="1501582"/>
                  <a:pt x="529207" y="1499495"/>
                  <a:pt x="530538" y="1497978"/>
                </a:cubicBezTo>
                <a:cubicBezTo>
                  <a:pt x="531869" y="1496461"/>
                  <a:pt x="529397" y="1497978"/>
                  <a:pt x="529397" y="1497978"/>
                </a:cubicBezTo>
                <a:cubicBezTo>
                  <a:pt x="530538" y="1486219"/>
                  <a:pt x="538524" y="1482805"/>
                  <a:pt x="523882" y="1479012"/>
                </a:cubicBezTo>
                <a:close/>
                <a:moveTo>
                  <a:pt x="4480382" y="1478989"/>
                </a:moveTo>
                <a:cubicBezTo>
                  <a:pt x="4481199" y="1478811"/>
                  <a:pt x="4482017" y="1479330"/>
                  <a:pt x="4482188" y="1480150"/>
                </a:cubicBezTo>
                <a:cubicBezTo>
                  <a:pt x="4482188" y="1480155"/>
                  <a:pt x="4482207" y="1480163"/>
                  <a:pt x="4482207" y="1480169"/>
                </a:cubicBezTo>
                <a:cubicBezTo>
                  <a:pt x="4482721" y="1480692"/>
                  <a:pt x="4482721" y="1481532"/>
                  <a:pt x="4482188" y="1482046"/>
                </a:cubicBezTo>
                <a:cubicBezTo>
                  <a:pt x="4481598" y="1482600"/>
                  <a:pt x="4480686" y="1482600"/>
                  <a:pt x="4480096" y="1482046"/>
                </a:cubicBezTo>
                <a:lnTo>
                  <a:pt x="4480096" y="1482615"/>
                </a:lnTo>
                <a:cubicBezTo>
                  <a:pt x="4479526" y="1482397"/>
                  <a:pt x="4479088" y="1481921"/>
                  <a:pt x="4478936" y="1481333"/>
                </a:cubicBezTo>
                <a:cubicBezTo>
                  <a:pt x="4478670" y="1480320"/>
                  <a:pt x="4479279" y="1479281"/>
                  <a:pt x="4480286" y="1479012"/>
                </a:cubicBezTo>
                <a:cubicBezTo>
                  <a:pt x="4480324" y="1479002"/>
                  <a:pt x="4480344" y="1478995"/>
                  <a:pt x="4480382" y="1478989"/>
                </a:cubicBezTo>
                <a:close/>
                <a:moveTo>
                  <a:pt x="3864939" y="1477684"/>
                </a:moveTo>
                <a:cubicBezTo>
                  <a:pt x="3866156" y="1477510"/>
                  <a:pt x="3867392" y="1477640"/>
                  <a:pt x="3868552" y="1478063"/>
                </a:cubicBezTo>
                <a:lnTo>
                  <a:pt x="3871974" y="1479201"/>
                </a:lnTo>
                <a:lnTo>
                  <a:pt x="3866840" y="1483374"/>
                </a:lnTo>
                <a:lnTo>
                  <a:pt x="3864939" y="1480908"/>
                </a:lnTo>
                <a:cubicBezTo>
                  <a:pt x="3864939" y="1479770"/>
                  <a:pt x="3864939" y="1477684"/>
                  <a:pt x="3864939" y="1477684"/>
                </a:cubicBezTo>
                <a:close/>
                <a:moveTo>
                  <a:pt x="4622524" y="1477494"/>
                </a:moveTo>
                <a:lnTo>
                  <a:pt x="4621567" y="1479581"/>
                </a:lnTo>
                <a:lnTo>
                  <a:pt x="4621383" y="1479581"/>
                </a:lnTo>
                <a:lnTo>
                  <a:pt x="4621953" y="1480339"/>
                </a:lnTo>
                <a:cubicBezTo>
                  <a:pt x="4621763" y="1480159"/>
                  <a:pt x="4621611" y="1479937"/>
                  <a:pt x="4621516" y="1479691"/>
                </a:cubicBezTo>
                <a:lnTo>
                  <a:pt x="4621567" y="1479581"/>
                </a:lnTo>
                <a:lnTo>
                  <a:pt x="4623474" y="1479581"/>
                </a:lnTo>
                <a:cubicBezTo>
                  <a:pt x="4624349" y="1479307"/>
                  <a:pt x="4624863" y="1478384"/>
                  <a:pt x="4624615" y="1477494"/>
                </a:cubicBezTo>
                <a:cubicBezTo>
                  <a:pt x="4623988" y="1477077"/>
                  <a:pt x="4623151" y="1477077"/>
                  <a:pt x="4622524" y="1477494"/>
                </a:cubicBezTo>
                <a:close/>
                <a:moveTo>
                  <a:pt x="675627" y="1477494"/>
                </a:moveTo>
                <a:cubicBezTo>
                  <a:pt x="669923" y="1505186"/>
                  <a:pt x="691410" y="1483753"/>
                  <a:pt x="675627" y="1477494"/>
                </a:cubicBezTo>
                <a:close/>
                <a:moveTo>
                  <a:pt x="3118573" y="1477305"/>
                </a:moveTo>
                <a:cubicBezTo>
                  <a:pt x="3101269" y="1485081"/>
                  <a:pt x="3139110" y="1490392"/>
                  <a:pt x="3118573" y="1477305"/>
                </a:cubicBezTo>
                <a:close/>
                <a:moveTo>
                  <a:pt x="2574344" y="1477115"/>
                </a:moveTo>
                <a:lnTo>
                  <a:pt x="2574344" y="1491340"/>
                </a:lnTo>
                <a:lnTo>
                  <a:pt x="2589937" y="1491340"/>
                </a:lnTo>
                <a:cubicBezTo>
                  <a:pt x="2590888" y="1481477"/>
                  <a:pt x="2586134" y="1476167"/>
                  <a:pt x="2574344" y="1477115"/>
                </a:cubicBezTo>
                <a:close/>
                <a:moveTo>
                  <a:pt x="4510141" y="1476356"/>
                </a:moveTo>
                <a:lnTo>
                  <a:pt x="4504056" y="1483564"/>
                </a:lnTo>
                <a:lnTo>
                  <a:pt x="4503486" y="1482805"/>
                </a:lnTo>
                <a:lnTo>
                  <a:pt x="4500633" y="1478443"/>
                </a:lnTo>
                <a:close/>
                <a:moveTo>
                  <a:pt x="3875207" y="1475977"/>
                </a:moveTo>
                <a:cubicBezTo>
                  <a:pt x="3876405" y="1474957"/>
                  <a:pt x="3878193" y="1474957"/>
                  <a:pt x="3879390" y="1475977"/>
                </a:cubicBezTo>
                <a:cubicBezTo>
                  <a:pt x="3879410" y="1476000"/>
                  <a:pt x="3879448" y="1476024"/>
                  <a:pt x="3879467" y="1476049"/>
                </a:cubicBezTo>
                <a:cubicBezTo>
                  <a:pt x="3880626" y="1477253"/>
                  <a:pt x="3880608" y="1479175"/>
                  <a:pt x="3879390" y="1480339"/>
                </a:cubicBezTo>
                <a:lnTo>
                  <a:pt x="3880912" y="1480339"/>
                </a:lnTo>
                <a:cubicBezTo>
                  <a:pt x="3880665" y="1480719"/>
                  <a:pt x="3880341" y="1481045"/>
                  <a:pt x="3879942" y="1481297"/>
                </a:cubicBezTo>
                <a:cubicBezTo>
                  <a:pt x="3878383" y="1482340"/>
                  <a:pt x="3876253" y="1481912"/>
                  <a:pt x="3875207" y="1480339"/>
                </a:cubicBezTo>
                <a:cubicBezTo>
                  <a:pt x="3874066" y="1479107"/>
                  <a:pt x="3874066" y="1477210"/>
                  <a:pt x="3875207" y="1475977"/>
                </a:cubicBezTo>
                <a:close/>
                <a:moveTo>
                  <a:pt x="1961778" y="1475669"/>
                </a:moveTo>
                <a:cubicBezTo>
                  <a:pt x="1957428" y="1475882"/>
                  <a:pt x="1953482" y="1480245"/>
                  <a:pt x="1962990" y="1488116"/>
                </a:cubicBezTo>
                <a:cubicBezTo>
                  <a:pt x="1970881" y="1479391"/>
                  <a:pt x="1966127" y="1475455"/>
                  <a:pt x="1961778" y="1475669"/>
                </a:cubicBezTo>
                <a:close/>
                <a:moveTo>
                  <a:pt x="2961123" y="1475598"/>
                </a:moveTo>
                <a:cubicBezTo>
                  <a:pt x="2944199" y="1491909"/>
                  <a:pt x="2980139" y="1484512"/>
                  <a:pt x="2961123" y="1475598"/>
                </a:cubicBezTo>
                <a:close/>
                <a:moveTo>
                  <a:pt x="4348317" y="1475408"/>
                </a:moveTo>
                <a:lnTo>
                  <a:pt x="4349458" y="1478632"/>
                </a:lnTo>
                <a:lnTo>
                  <a:pt x="4347177" y="1477494"/>
                </a:lnTo>
                <a:close/>
                <a:moveTo>
                  <a:pt x="3860945" y="1472942"/>
                </a:moveTo>
                <a:cubicBezTo>
                  <a:pt x="3861554" y="1472468"/>
                  <a:pt x="3862428" y="1472468"/>
                  <a:pt x="3863037" y="1472942"/>
                </a:cubicBezTo>
                <a:cubicBezTo>
                  <a:pt x="3863075" y="1472984"/>
                  <a:pt x="3863132" y="1473030"/>
                  <a:pt x="3863170" y="1473077"/>
                </a:cubicBezTo>
                <a:cubicBezTo>
                  <a:pt x="3863722" y="1473705"/>
                  <a:pt x="3863665" y="1474665"/>
                  <a:pt x="3863037" y="1475218"/>
                </a:cubicBezTo>
                <a:cubicBezTo>
                  <a:pt x="3862428" y="1475693"/>
                  <a:pt x="3861554" y="1475693"/>
                  <a:pt x="3860945" y="1475218"/>
                </a:cubicBezTo>
                <a:lnTo>
                  <a:pt x="3860185" y="1475218"/>
                </a:lnTo>
                <a:cubicBezTo>
                  <a:pt x="3860109" y="1475112"/>
                  <a:pt x="3860052" y="1474996"/>
                  <a:pt x="3860013" y="1474877"/>
                </a:cubicBezTo>
                <a:cubicBezTo>
                  <a:pt x="3859728" y="1474086"/>
                  <a:pt x="3860147" y="1473219"/>
                  <a:pt x="3860945" y="1472942"/>
                </a:cubicBezTo>
                <a:close/>
                <a:moveTo>
                  <a:pt x="4818195" y="1472753"/>
                </a:moveTo>
                <a:lnTo>
                  <a:pt x="4812490" y="1474649"/>
                </a:lnTo>
                <a:lnTo>
                  <a:pt x="4814392" y="1474649"/>
                </a:lnTo>
                <a:lnTo>
                  <a:pt x="4816294" y="1474649"/>
                </a:lnTo>
                <a:close/>
                <a:moveTo>
                  <a:pt x="1288123" y="1472373"/>
                </a:moveTo>
                <a:cubicBezTo>
                  <a:pt x="1282989" y="1493995"/>
                  <a:pt x="1303716" y="1473511"/>
                  <a:pt x="1288123" y="1472373"/>
                </a:cubicBezTo>
                <a:close/>
                <a:moveTo>
                  <a:pt x="3416867" y="1472353"/>
                </a:moveTo>
                <a:cubicBezTo>
                  <a:pt x="3415087" y="1471793"/>
                  <a:pt x="3413078" y="1473085"/>
                  <a:pt x="3410844" y="1477305"/>
                </a:cubicBezTo>
                <a:cubicBezTo>
                  <a:pt x="3427197" y="1475787"/>
                  <a:pt x="3397533" y="1492478"/>
                  <a:pt x="3415978" y="1493047"/>
                </a:cubicBezTo>
                <a:cubicBezTo>
                  <a:pt x="3415978" y="1489823"/>
                  <a:pt x="3416929" y="1486978"/>
                  <a:pt x="3421303" y="1487736"/>
                </a:cubicBezTo>
                <a:cubicBezTo>
                  <a:pt x="3422824" y="1491719"/>
                  <a:pt x="3421493" y="1498358"/>
                  <a:pt x="3426627" y="1498358"/>
                </a:cubicBezTo>
                <a:cubicBezTo>
                  <a:pt x="3425486" y="1492384"/>
                  <a:pt x="3422206" y="1474033"/>
                  <a:pt x="3416867" y="1472353"/>
                </a:cubicBezTo>
                <a:close/>
                <a:moveTo>
                  <a:pt x="2313259" y="1472184"/>
                </a:moveTo>
                <a:cubicBezTo>
                  <a:pt x="2308314" y="1493806"/>
                  <a:pt x="2328851" y="1473322"/>
                  <a:pt x="2313259" y="1472184"/>
                </a:cubicBezTo>
                <a:close/>
                <a:moveTo>
                  <a:pt x="4801651" y="1471994"/>
                </a:moveTo>
                <a:cubicBezTo>
                  <a:pt x="4801328" y="1472449"/>
                  <a:pt x="4801328" y="1473056"/>
                  <a:pt x="4801651" y="1473511"/>
                </a:cubicBezTo>
                <a:cubicBezTo>
                  <a:pt x="4802051" y="1473796"/>
                  <a:pt x="4802583" y="1473796"/>
                  <a:pt x="4802983" y="1473511"/>
                </a:cubicBezTo>
                <a:cubicBezTo>
                  <a:pt x="4803135" y="1472990"/>
                  <a:pt x="4802887" y="1472434"/>
                  <a:pt x="4802412" y="1472184"/>
                </a:cubicBezTo>
                <a:lnTo>
                  <a:pt x="4802983" y="1471994"/>
                </a:lnTo>
                <a:cubicBezTo>
                  <a:pt x="4802583" y="1471710"/>
                  <a:pt x="4802051" y="1471710"/>
                  <a:pt x="4801651" y="1471994"/>
                </a:cubicBezTo>
                <a:close/>
                <a:moveTo>
                  <a:pt x="466455" y="1471425"/>
                </a:moveTo>
                <a:cubicBezTo>
                  <a:pt x="450482" y="1489064"/>
                  <a:pt x="485471" y="1487167"/>
                  <a:pt x="466455" y="1471425"/>
                </a:cubicBezTo>
                <a:close/>
                <a:moveTo>
                  <a:pt x="302730" y="1471235"/>
                </a:moveTo>
                <a:cubicBezTo>
                  <a:pt x="301209" y="1471235"/>
                  <a:pt x="302730" y="1474270"/>
                  <a:pt x="302730" y="1475598"/>
                </a:cubicBezTo>
                <a:cubicBezTo>
                  <a:pt x="302730" y="1476925"/>
                  <a:pt x="302730" y="1475598"/>
                  <a:pt x="304441" y="1476736"/>
                </a:cubicBezTo>
                <a:lnTo>
                  <a:pt x="304251" y="1475029"/>
                </a:lnTo>
                <a:cubicBezTo>
                  <a:pt x="301399" y="1473322"/>
                  <a:pt x="305202" y="1472942"/>
                  <a:pt x="304251" y="1471235"/>
                </a:cubicBezTo>
                <a:cubicBezTo>
                  <a:pt x="303300" y="1469528"/>
                  <a:pt x="304251" y="1471235"/>
                  <a:pt x="302730" y="1471235"/>
                </a:cubicBezTo>
                <a:close/>
                <a:moveTo>
                  <a:pt x="4445488" y="1470477"/>
                </a:moveTo>
                <a:cubicBezTo>
                  <a:pt x="4445735" y="1471366"/>
                  <a:pt x="4445222" y="1472290"/>
                  <a:pt x="4444347" y="1472563"/>
                </a:cubicBezTo>
                <a:lnTo>
                  <a:pt x="4444157" y="1472563"/>
                </a:lnTo>
                <a:cubicBezTo>
                  <a:pt x="4443586" y="1472753"/>
                  <a:pt x="4442635" y="1471994"/>
                  <a:pt x="4442635" y="1471994"/>
                </a:cubicBezTo>
                <a:cubicBezTo>
                  <a:pt x="4443643" y="1471603"/>
                  <a:pt x="4444594" y="1471095"/>
                  <a:pt x="4445488" y="1470477"/>
                </a:cubicBezTo>
                <a:close/>
                <a:moveTo>
                  <a:pt x="2746816" y="1470097"/>
                </a:moveTo>
                <a:cubicBezTo>
                  <a:pt x="2729702" y="1486409"/>
                  <a:pt x="2765832" y="1478822"/>
                  <a:pt x="2746816" y="1470097"/>
                </a:cubicBezTo>
                <a:close/>
                <a:moveTo>
                  <a:pt x="4841204" y="1469908"/>
                </a:moveTo>
                <a:lnTo>
                  <a:pt x="4841204" y="1471172"/>
                </a:lnTo>
                <a:lnTo>
                  <a:pt x="4839303" y="1471804"/>
                </a:lnTo>
                <a:lnTo>
                  <a:pt x="4841204" y="1471615"/>
                </a:lnTo>
                <a:lnTo>
                  <a:pt x="4841204" y="1471172"/>
                </a:lnTo>
                <a:lnTo>
                  <a:pt x="4845007" y="1469908"/>
                </a:lnTo>
                <a:lnTo>
                  <a:pt x="4843106" y="1469908"/>
                </a:lnTo>
                <a:close/>
                <a:moveTo>
                  <a:pt x="2087923" y="1468580"/>
                </a:moveTo>
                <a:cubicBezTo>
                  <a:pt x="2087523" y="1470776"/>
                  <a:pt x="2087523" y="1473022"/>
                  <a:pt x="2087923" y="1475218"/>
                </a:cubicBezTo>
                <a:cubicBezTo>
                  <a:pt x="2084766" y="1475886"/>
                  <a:pt x="2081952" y="1477631"/>
                  <a:pt x="2079936" y="1480150"/>
                </a:cubicBezTo>
                <a:lnTo>
                  <a:pt x="2078225" y="1478822"/>
                </a:lnTo>
                <a:cubicBezTo>
                  <a:pt x="2076703" y="1472184"/>
                  <a:pt x="2066435" y="1475598"/>
                  <a:pt x="2061681" y="1477115"/>
                </a:cubicBezTo>
                <a:cubicBezTo>
                  <a:pt x="2059970" y="1489064"/>
                  <a:pt x="2065674" y="1493806"/>
                  <a:pt x="2063963" y="1505754"/>
                </a:cubicBezTo>
                <a:cubicBezTo>
                  <a:pt x="2087732" y="1502530"/>
                  <a:pt x="2116636" y="1517893"/>
                  <a:pt x="2113974" y="1481857"/>
                </a:cubicBezTo>
                <a:cubicBezTo>
                  <a:pt x="2107794" y="1477724"/>
                  <a:pt x="2100891" y="1474765"/>
                  <a:pt x="2093627" y="1473132"/>
                </a:cubicBezTo>
                <a:lnTo>
                  <a:pt x="2093437" y="1474839"/>
                </a:lnTo>
                <a:cubicBezTo>
                  <a:pt x="2094578" y="1472184"/>
                  <a:pt x="2093437" y="1468959"/>
                  <a:pt x="2087923" y="1468580"/>
                </a:cubicBezTo>
                <a:close/>
                <a:moveTo>
                  <a:pt x="3144815" y="1468390"/>
                </a:moveTo>
                <a:cubicBezTo>
                  <a:pt x="3127510" y="1475977"/>
                  <a:pt x="3165161" y="1481288"/>
                  <a:pt x="3144815" y="1468390"/>
                </a:cubicBezTo>
                <a:close/>
                <a:moveTo>
                  <a:pt x="4510521" y="1468201"/>
                </a:moveTo>
                <a:lnTo>
                  <a:pt x="4513564" y="1468959"/>
                </a:lnTo>
                <a:cubicBezTo>
                  <a:pt x="4514914" y="1469168"/>
                  <a:pt x="4516169" y="1469762"/>
                  <a:pt x="4517177" y="1470666"/>
                </a:cubicBezTo>
                <a:cubicBezTo>
                  <a:pt x="4517044" y="1471694"/>
                  <a:pt x="4516644" y="1472671"/>
                  <a:pt x="4516036" y="1473511"/>
                </a:cubicBezTo>
                <a:cubicBezTo>
                  <a:pt x="4515085" y="1471615"/>
                  <a:pt x="4515466" y="1471615"/>
                  <a:pt x="4515085" y="1471615"/>
                </a:cubicBezTo>
                <a:cubicBezTo>
                  <a:pt x="4514705" y="1471615"/>
                  <a:pt x="4513754" y="1472563"/>
                  <a:pt x="4512423" y="1473891"/>
                </a:cubicBezTo>
                <a:close/>
                <a:moveTo>
                  <a:pt x="1675282" y="1468201"/>
                </a:moveTo>
                <a:lnTo>
                  <a:pt x="1674521" y="1469149"/>
                </a:lnTo>
                <a:cubicBezTo>
                  <a:pt x="1672983" y="1468810"/>
                  <a:pt x="1671460" y="1469779"/>
                  <a:pt x="1671122" y="1471313"/>
                </a:cubicBezTo>
                <a:cubicBezTo>
                  <a:pt x="1671112" y="1471351"/>
                  <a:pt x="1671104" y="1471387"/>
                  <a:pt x="1671099" y="1471425"/>
                </a:cubicBezTo>
                <a:cubicBezTo>
                  <a:pt x="1670732" y="1472996"/>
                  <a:pt x="1671711" y="1474568"/>
                  <a:pt x="1673286" y="1474934"/>
                </a:cubicBezTo>
                <a:cubicBezTo>
                  <a:pt x="1674860" y="1475300"/>
                  <a:pt x="1676436" y="1474323"/>
                  <a:pt x="1676803" y="1472753"/>
                </a:cubicBezTo>
                <a:cubicBezTo>
                  <a:pt x="1677796" y="1471533"/>
                  <a:pt x="1677608" y="1469741"/>
                  <a:pt x="1676385" y="1468751"/>
                </a:cubicBezTo>
                <a:cubicBezTo>
                  <a:pt x="1676062" y="1468489"/>
                  <a:pt x="1675685" y="1468301"/>
                  <a:pt x="1675282" y="1468201"/>
                </a:cubicBezTo>
                <a:close/>
                <a:moveTo>
                  <a:pt x="4330761" y="1467821"/>
                </a:moveTo>
                <a:lnTo>
                  <a:pt x="4331394" y="1467821"/>
                </a:lnTo>
                <a:lnTo>
                  <a:pt x="4331394" y="1468201"/>
                </a:lnTo>
                <a:lnTo>
                  <a:pt x="4330853" y="1468093"/>
                </a:lnTo>
                <a:close/>
                <a:moveTo>
                  <a:pt x="1627172" y="1467821"/>
                </a:moveTo>
                <a:cubicBezTo>
                  <a:pt x="1621468" y="1495323"/>
                  <a:pt x="1643146" y="1473891"/>
                  <a:pt x="1627172" y="1467821"/>
                </a:cubicBezTo>
                <a:close/>
                <a:moveTo>
                  <a:pt x="1478280" y="1467821"/>
                </a:moveTo>
                <a:cubicBezTo>
                  <a:pt x="1474667" y="1471425"/>
                  <a:pt x="1475617" y="1479391"/>
                  <a:pt x="1475617" y="1484891"/>
                </a:cubicBezTo>
                <a:lnTo>
                  <a:pt x="1475998" y="1484322"/>
                </a:lnTo>
                <a:cubicBezTo>
                  <a:pt x="1481893" y="1491150"/>
                  <a:pt x="1496725" y="1489064"/>
                  <a:pt x="1504521" y="1493995"/>
                </a:cubicBezTo>
                <a:cubicBezTo>
                  <a:pt x="1506423" y="1483943"/>
                  <a:pt x="1517832" y="1478822"/>
                  <a:pt x="1511747" y="1467821"/>
                </a:cubicBezTo>
                <a:cubicBezTo>
                  <a:pt x="1500612" y="1468770"/>
                  <a:pt x="1489415" y="1468770"/>
                  <a:pt x="1478280" y="1467821"/>
                </a:cubicBezTo>
                <a:close/>
                <a:moveTo>
                  <a:pt x="4850332" y="1467632"/>
                </a:moveTo>
                <a:cubicBezTo>
                  <a:pt x="4849704" y="1467266"/>
                  <a:pt x="4848887" y="1467478"/>
                  <a:pt x="4848525" y="1468106"/>
                </a:cubicBezTo>
                <a:cubicBezTo>
                  <a:pt x="4848164" y="1468734"/>
                  <a:pt x="4848373" y="1469542"/>
                  <a:pt x="4849001" y="1469908"/>
                </a:cubicBezTo>
                <a:cubicBezTo>
                  <a:pt x="4849400" y="1470192"/>
                  <a:pt x="4849932" y="1470192"/>
                  <a:pt x="4850332" y="1469908"/>
                </a:cubicBezTo>
                <a:cubicBezTo>
                  <a:pt x="4850959" y="1469908"/>
                  <a:pt x="4851473" y="1469397"/>
                  <a:pt x="4851473" y="1468770"/>
                </a:cubicBezTo>
                <a:cubicBezTo>
                  <a:pt x="4851473" y="1468142"/>
                  <a:pt x="4850959" y="1467632"/>
                  <a:pt x="4850332" y="1467632"/>
                </a:cubicBezTo>
                <a:close/>
                <a:moveTo>
                  <a:pt x="3437086" y="1467632"/>
                </a:moveTo>
                <a:cubicBezTo>
                  <a:pt x="3431951" y="1489254"/>
                  <a:pt x="3452679" y="1467632"/>
                  <a:pt x="3437086" y="1467632"/>
                </a:cubicBezTo>
                <a:close/>
                <a:moveTo>
                  <a:pt x="1847184" y="1467632"/>
                </a:moveTo>
                <a:cubicBezTo>
                  <a:pt x="1842240" y="1489254"/>
                  <a:pt x="1862777" y="1467632"/>
                  <a:pt x="1847184" y="1467632"/>
                </a:cubicBezTo>
                <a:close/>
                <a:moveTo>
                  <a:pt x="639688" y="1467632"/>
                </a:moveTo>
                <a:cubicBezTo>
                  <a:pt x="633983" y="1495133"/>
                  <a:pt x="655661" y="1473701"/>
                  <a:pt x="639688" y="1467632"/>
                </a:cubicBezTo>
                <a:close/>
                <a:moveTo>
                  <a:pt x="3230397" y="1467487"/>
                </a:moveTo>
                <a:cubicBezTo>
                  <a:pt x="3230040" y="1467122"/>
                  <a:pt x="3246691" y="1488495"/>
                  <a:pt x="3237991" y="1477115"/>
                </a:cubicBezTo>
                <a:cubicBezTo>
                  <a:pt x="3232524" y="1470145"/>
                  <a:pt x="3230515" y="1467608"/>
                  <a:pt x="3230397" y="1467487"/>
                </a:cubicBezTo>
                <a:close/>
                <a:moveTo>
                  <a:pt x="4488083" y="1467252"/>
                </a:moveTo>
                <a:lnTo>
                  <a:pt x="4492266" y="1468959"/>
                </a:lnTo>
                <a:cubicBezTo>
                  <a:pt x="4493826" y="1469219"/>
                  <a:pt x="4495309" y="1469802"/>
                  <a:pt x="4496640" y="1470666"/>
                </a:cubicBezTo>
                <a:cubicBezTo>
                  <a:pt x="4496830" y="1471046"/>
                  <a:pt x="4494168" y="1472184"/>
                  <a:pt x="4490745" y="1473322"/>
                </a:cubicBezTo>
                <a:lnTo>
                  <a:pt x="4489414" y="1473322"/>
                </a:lnTo>
                <a:lnTo>
                  <a:pt x="4488083" y="1472184"/>
                </a:lnTo>
                <a:lnTo>
                  <a:pt x="4486371" y="1474270"/>
                </a:lnTo>
                <a:lnTo>
                  <a:pt x="4484660" y="1474270"/>
                </a:lnTo>
                <a:lnTo>
                  <a:pt x="4486181" y="1471046"/>
                </a:lnTo>
                <a:close/>
                <a:moveTo>
                  <a:pt x="4285186" y="1466873"/>
                </a:moveTo>
                <a:lnTo>
                  <a:pt x="4276058" y="1469908"/>
                </a:lnTo>
                <a:lnTo>
                  <a:pt x="4266930" y="1472942"/>
                </a:lnTo>
                <a:lnTo>
                  <a:pt x="4264839" y="1477494"/>
                </a:lnTo>
                <a:cubicBezTo>
                  <a:pt x="4263793" y="1480504"/>
                  <a:pt x="4263793" y="1483778"/>
                  <a:pt x="4264839" y="1486788"/>
                </a:cubicBezTo>
                <a:lnTo>
                  <a:pt x="4265980" y="1490012"/>
                </a:lnTo>
                <a:lnTo>
                  <a:pt x="4265980" y="1491340"/>
                </a:lnTo>
                <a:lnTo>
                  <a:pt x="4270733" y="1490012"/>
                </a:lnTo>
                <a:lnTo>
                  <a:pt x="4280432" y="1487926"/>
                </a:lnTo>
                <a:lnTo>
                  <a:pt x="4285186" y="1487926"/>
                </a:lnTo>
                <a:lnTo>
                  <a:pt x="4277389" y="1495133"/>
                </a:lnTo>
                <a:lnTo>
                  <a:pt x="4269593" y="1502341"/>
                </a:lnTo>
                <a:lnTo>
                  <a:pt x="4292602" y="1492668"/>
                </a:lnTo>
                <a:lnTo>
                  <a:pt x="4295834" y="1485650"/>
                </a:lnTo>
                <a:lnTo>
                  <a:pt x="4299447" y="1475977"/>
                </a:lnTo>
                <a:lnTo>
                  <a:pt x="4293362" y="1482236"/>
                </a:lnTo>
                <a:lnTo>
                  <a:pt x="4287277" y="1488495"/>
                </a:lnTo>
                <a:lnTo>
                  <a:pt x="4288989" y="1480908"/>
                </a:lnTo>
                <a:lnTo>
                  <a:pt x="4291270" y="1480908"/>
                </a:lnTo>
                <a:lnTo>
                  <a:pt x="4291270" y="1471994"/>
                </a:lnTo>
                <a:lnTo>
                  <a:pt x="4288228" y="1469528"/>
                </a:lnTo>
                <a:close/>
                <a:moveTo>
                  <a:pt x="2804054" y="1466873"/>
                </a:moveTo>
                <a:cubicBezTo>
                  <a:pt x="2798919" y="1488495"/>
                  <a:pt x="2819646" y="1466873"/>
                  <a:pt x="2804054" y="1466873"/>
                </a:cubicBezTo>
                <a:close/>
                <a:moveTo>
                  <a:pt x="1695629" y="1466683"/>
                </a:moveTo>
                <a:cubicBezTo>
                  <a:pt x="1690685" y="1488305"/>
                  <a:pt x="1711412" y="1466683"/>
                  <a:pt x="1695629" y="1466683"/>
                </a:cubicBezTo>
                <a:close/>
                <a:moveTo>
                  <a:pt x="4122411" y="1466304"/>
                </a:moveTo>
                <a:cubicBezTo>
                  <a:pt x="4119178" y="1466304"/>
                  <a:pt x="4116136" y="1469528"/>
                  <a:pt x="4115756" y="1471235"/>
                </a:cubicBezTo>
                <a:lnTo>
                  <a:pt x="4115756" y="1474080"/>
                </a:lnTo>
                <a:lnTo>
                  <a:pt x="4118228" y="1474080"/>
                </a:lnTo>
                <a:lnTo>
                  <a:pt x="4118246" y="1476546"/>
                </a:lnTo>
                <a:lnTo>
                  <a:pt x="4117847" y="1476546"/>
                </a:lnTo>
                <a:lnTo>
                  <a:pt x="4118250" y="1476998"/>
                </a:lnTo>
                <a:lnTo>
                  <a:pt x="4118322" y="1486812"/>
                </a:lnTo>
                <a:cubicBezTo>
                  <a:pt x="4119986" y="1491340"/>
                  <a:pt x="4122411" y="1495987"/>
                  <a:pt x="4122982" y="1500254"/>
                </a:cubicBezTo>
                <a:lnTo>
                  <a:pt x="4139715" y="1500254"/>
                </a:lnTo>
                <a:lnTo>
                  <a:pt x="4147447" y="1483037"/>
                </a:lnTo>
                <a:lnTo>
                  <a:pt x="4148463" y="1483374"/>
                </a:lnTo>
                <a:lnTo>
                  <a:pt x="4147892" y="1482046"/>
                </a:lnTo>
                <a:lnTo>
                  <a:pt x="4147447" y="1483037"/>
                </a:lnTo>
                <a:lnTo>
                  <a:pt x="4134201" y="1478632"/>
                </a:lnTo>
                <a:cubicBezTo>
                  <a:pt x="4134201" y="1481477"/>
                  <a:pt x="4134201" y="1485460"/>
                  <a:pt x="4131919" y="1485840"/>
                </a:cubicBezTo>
                <a:cubicBezTo>
                  <a:pt x="4127925" y="1485840"/>
                  <a:pt x="4125358" y="1484512"/>
                  <a:pt x="4123314" y="1482687"/>
                </a:cubicBezTo>
                <a:lnTo>
                  <a:pt x="4118250" y="1476998"/>
                </a:lnTo>
                <a:lnTo>
                  <a:pt x="4118246" y="1476546"/>
                </a:lnTo>
                <a:lnTo>
                  <a:pt x="4121840" y="1476546"/>
                </a:lnTo>
                <a:lnTo>
                  <a:pt x="4128876" y="1478253"/>
                </a:lnTo>
                <a:lnTo>
                  <a:pt x="4128876" y="1472942"/>
                </a:lnTo>
                <a:cubicBezTo>
                  <a:pt x="4129105" y="1470737"/>
                  <a:pt x="4129105" y="1468510"/>
                  <a:pt x="4128876" y="1466304"/>
                </a:cubicBezTo>
                <a:cubicBezTo>
                  <a:pt x="4128876" y="1466304"/>
                  <a:pt x="4125644" y="1466304"/>
                  <a:pt x="4122411" y="1466304"/>
                </a:cubicBezTo>
                <a:close/>
                <a:moveTo>
                  <a:pt x="1108805" y="1466304"/>
                </a:moveTo>
                <a:cubicBezTo>
                  <a:pt x="1101558" y="1466304"/>
                  <a:pt x="1095684" y="1472163"/>
                  <a:pt x="1095684" y="1479391"/>
                </a:cubicBezTo>
                <a:cubicBezTo>
                  <a:pt x="1095684" y="1486619"/>
                  <a:pt x="1101558" y="1492478"/>
                  <a:pt x="1108805" y="1492478"/>
                </a:cubicBezTo>
                <a:cubicBezTo>
                  <a:pt x="1116052" y="1492478"/>
                  <a:pt x="1121926" y="1486619"/>
                  <a:pt x="1121926" y="1479391"/>
                </a:cubicBezTo>
                <a:cubicBezTo>
                  <a:pt x="1121926" y="1472163"/>
                  <a:pt x="1116052" y="1466304"/>
                  <a:pt x="1108805" y="1466304"/>
                </a:cubicBezTo>
                <a:close/>
                <a:moveTo>
                  <a:pt x="3864996" y="1465297"/>
                </a:moveTo>
                <a:cubicBezTo>
                  <a:pt x="3865604" y="1464720"/>
                  <a:pt x="3866574" y="1464747"/>
                  <a:pt x="3867144" y="1465356"/>
                </a:cubicBezTo>
                <a:cubicBezTo>
                  <a:pt x="3867734" y="1465965"/>
                  <a:pt x="3867696" y="1466924"/>
                  <a:pt x="3867088" y="1467501"/>
                </a:cubicBezTo>
                <a:cubicBezTo>
                  <a:pt x="3866479" y="1468078"/>
                  <a:pt x="3865509" y="1468051"/>
                  <a:pt x="3864939" y="1467442"/>
                </a:cubicBezTo>
                <a:lnTo>
                  <a:pt x="3865129" y="1467442"/>
                </a:lnTo>
                <a:cubicBezTo>
                  <a:pt x="3865034" y="1467383"/>
                  <a:pt x="3864958" y="1467313"/>
                  <a:pt x="3864881" y="1467232"/>
                </a:cubicBezTo>
                <a:cubicBezTo>
                  <a:pt x="3864368" y="1466697"/>
                  <a:pt x="3864406" y="1465856"/>
                  <a:pt x="3864939" y="1465356"/>
                </a:cubicBezTo>
                <a:cubicBezTo>
                  <a:pt x="3864958" y="1465335"/>
                  <a:pt x="3864977" y="1465316"/>
                  <a:pt x="3864996" y="1465297"/>
                </a:cubicBezTo>
                <a:close/>
                <a:moveTo>
                  <a:pt x="2379813" y="1464976"/>
                </a:moveTo>
                <a:cubicBezTo>
                  <a:pt x="2373158" y="1471804"/>
                  <a:pt x="2372968" y="1483943"/>
                  <a:pt x="2385138" y="1485650"/>
                </a:cubicBezTo>
                <a:cubicBezTo>
                  <a:pt x="2385138" y="1479391"/>
                  <a:pt x="2387990" y="1468390"/>
                  <a:pt x="2380764" y="1466873"/>
                </a:cubicBezTo>
                <a:close/>
                <a:moveTo>
                  <a:pt x="4638613" y="1463207"/>
                </a:moveTo>
                <a:cubicBezTo>
                  <a:pt x="4639139" y="1465510"/>
                  <a:pt x="4653757" y="1479202"/>
                  <a:pt x="4644202" y="1466114"/>
                </a:cubicBezTo>
                <a:cubicBezTo>
                  <a:pt x="4639828" y="1462937"/>
                  <a:pt x="4638438" y="1462440"/>
                  <a:pt x="4638613" y="1463207"/>
                </a:cubicBezTo>
                <a:close/>
                <a:moveTo>
                  <a:pt x="4756965" y="1462890"/>
                </a:moveTo>
                <a:lnTo>
                  <a:pt x="4756965" y="1466494"/>
                </a:lnTo>
                <a:lnTo>
                  <a:pt x="4756014" y="1470097"/>
                </a:lnTo>
                <a:lnTo>
                  <a:pt x="4763050" y="1467821"/>
                </a:lnTo>
                <a:lnTo>
                  <a:pt x="4762099" y="1471425"/>
                </a:lnTo>
                <a:lnTo>
                  <a:pt x="4762099" y="1475218"/>
                </a:lnTo>
                <a:lnTo>
                  <a:pt x="4767233" y="1472563"/>
                </a:lnTo>
                <a:cubicBezTo>
                  <a:pt x="4769496" y="1474279"/>
                  <a:pt x="4772710" y="1473849"/>
                  <a:pt x="4774421" y="1471601"/>
                </a:cubicBezTo>
                <a:cubicBezTo>
                  <a:pt x="4775467" y="1470253"/>
                  <a:pt x="4775752" y="1468481"/>
                  <a:pt x="4775220" y="1466873"/>
                </a:cubicBezTo>
                <a:lnTo>
                  <a:pt x="4774459" y="1462890"/>
                </a:lnTo>
                <a:lnTo>
                  <a:pt x="4771607" y="1462890"/>
                </a:lnTo>
                <a:cubicBezTo>
                  <a:pt x="4770162" y="1462232"/>
                  <a:pt x="4768488" y="1462232"/>
                  <a:pt x="4767043" y="1462890"/>
                </a:cubicBezTo>
                <a:lnTo>
                  <a:pt x="4765712" y="1462890"/>
                </a:lnTo>
                <a:close/>
                <a:moveTo>
                  <a:pt x="4701154" y="1462867"/>
                </a:moveTo>
                <a:cubicBezTo>
                  <a:pt x="4701116" y="1462873"/>
                  <a:pt x="4701097" y="1462881"/>
                  <a:pt x="4701059" y="1462890"/>
                </a:cubicBezTo>
                <a:cubicBezTo>
                  <a:pt x="4700013" y="1462780"/>
                  <a:pt x="4699081" y="1463535"/>
                  <a:pt x="4698967" y="1464576"/>
                </a:cubicBezTo>
                <a:cubicBezTo>
                  <a:pt x="4698948" y="1464709"/>
                  <a:pt x="4698948" y="1464844"/>
                  <a:pt x="4698967" y="1464976"/>
                </a:cubicBezTo>
                <a:lnTo>
                  <a:pt x="4699918" y="1464976"/>
                </a:lnTo>
                <a:cubicBezTo>
                  <a:pt x="4700260" y="1465783"/>
                  <a:pt x="4701173" y="1466192"/>
                  <a:pt x="4702009" y="1465925"/>
                </a:cubicBezTo>
                <a:cubicBezTo>
                  <a:pt x="4702732" y="1465792"/>
                  <a:pt x="4703207" y="1465100"/>
                  <a:pt x="4703074" y="1464379"/>
                </a:cubicBezTo>
                <a:cubicBezTo>
                  <a:pt x="4703055" y="1464258"/>
                  <a:pt x="4703017" y="1464138"/>
                  <a:pt x="4702960" y="1464028"/>
                </a:cubicBezTo>
                <a:cubicBezTo>
                  <a:pt x="4702789" y="1463209"/>
                  <a:pt x="4701971" y="1462689"/>
                  <a:pt x="4701154" y="1462867"/>
                </a:cubicBezTo>
                <a:close/>
                <a:moveTo>
                  <a:pt x="597853" y="1462321"/>
                </a:moveTo>
                <a:cubicBezTo>
                  <a:pt x="580549" y="1469908"/>
                  <a:pt x="618200" y="1475408"/>
                  <a:pt x="597853" y="1462321"/>
                </a:cubicBezTo>
                <a:close/>
                <a:moveTo>
                  <a:pt x="3096684" y="1462247"/>
                </a:moveTo>
                <a:cubicBezTo>
                  <a:pt x="3097050" y="1461693"/>
                  <a:pt x="3095944" y="1462511"/>
                  <a:pt x="3091951" y="1466114"/>
                </a:cubicBezTo>
                <a:cubicBezTo>
                  <a:pt x="3081255" y="1477921"/>
                  <a:pt x="3095588" y="1463910"/>
                  <a:pt x="3096684" y="1462247"/>
                </a:cubicBezTo>
                <a:close/>
                <a:moveTo>
                  <a:pt x="1873996" y="1461562"/>
                </a:moveTo>
                <a:cubicBezTo>
                  <a:pt x="1853649" y="1474649"/>
                  <a:pt x="1891300" y="1469149"/>
                  <a:pt x="1873996" y="1461562"/>
                </a:cubicBezTo>
                <a:close/>
                <a:moveTo>
                  <a:pt x="1827408" y="1461562"/>
                </a:moveTo>
                <a:cubicBezTo>
                  <a:pt x="1813526" y="1460424"/>
                  <a:pt x="1813906" y="1473322"/>
                  <a:pt x="1806490" y="1477115"/>
                </a:cubicBezTo>
                <a:cubicBezTo>
                  <a:pt x="1814667" y="1477115"/>
                  <a:pt x="1810484" y="1490581"/>
                  <a:pt x="1822083" y="1487547"/>
                </a:cubicBezTo>
                <a:cubicBezTo>
                  <a:pt x="1827978" y="1471235"/>
                  <a:pt x="1820562" y="1473891"/>
                  <a:pt x="1827408" y="1461562"/>
                </a:cubicBezTo>
                <a:close/>
                <a:moveTo>
                  <a:pt x="1737654" y="1461562"/>
                </a:moveTo>
                <a:cubicBezTo>
                  <a:pt x="1732710" y="1483184"/>
                  <a:pt x="1753437" y="1462700"/>
                  <a:pt x="1737654" y="1461562"/>
                </a:cubicBezTo>
                <a:close/>
                <a:moveTo>
                  <a:pt x="3860185" y="1460993"/>
                </a:moveTo>
                <a:lnTo>
                  <a:pt x="3863607" y="1460993"/>
                </a:lnTo>
                <a:lnTo>
                  <a:pt x="3866460" y="1460993"/>
                </a:lnTo>
                <a:lnTo>
                  <a:pt x="3860185" y="1466114"/>
                </a:lnTo>
                <a:lnTo>
                  <a:pt x="3860185" y="1463269"/>
                </a:lnTo>
                <a:close/>
                <a:moveTo>
                  <a:pt x="366242" y="1460993"/>
                </a:moveTo>
                <a:cubicBezTo>
                  <a:pt x="365050" y="1461733"/>
                  <a:pt x="364015" y="1462699"/>
                  <a:pt x="363200" y="1463838"/>
                </a:cubicBezTo>
                <a:cubicBezTo>
                  <a:pt x="364531" y="1463649"/>
                  <a:pt x="362819" y="1464976"/>
                  <a:pt x="363770" y="1465735"/>
                </a:cubicBezTo>
                <a:lnTo>
                  <a:pt x="363770" y="1466494"/>
                </a:lnTo>
                <a:cubicBezTo>
                  <a:pt x="364721" y="1464218"/>
                  <a:pt x="367383" y="1461562"/>
                  <a:pt x="366242" y="1460993"/>
                </a:cubicBezTo>
                <a:close/>
                <a:moveTo>
                  <a:pt x="4681282" y="1460424"/>
                </a:moveTo>
                <a:cubicBezTo>
                  <a:pt x="4679571" y="1460424"/>
                  <a:pt x="4678620" y="1462511"/>
                  <a:pt x="4679191" y="1463838"/>
                </a:cubicBezTo>
                <a:cubicBezTo>
                  <a:pt x="4680617" y="1466224"/>
                  <a:pt x="4682195" y="1468506"/>
                  <a:pt x="4683945" y="1470666"/>
                </a:cubicBezTo>
                <a:lnTo>
                  <a:pt x="4686987" y="1474080"/>
                </a:lnTo>
                <a:cubicBezTo>
                  <a:pt x="4686987" y="1474080"/>
                  <a:pt x="4686987" y="1474080"/>
                  <a:pt x="4686987" y="1475029"/>
                </a:cubicBezTo>
                <a:cubicBezTo>
                  <a:pt x="4684952" y="1476485"/>
                  <a:pt x="4683279" y="1478361"/>
                  <a:pt x="4682043" y="1480529"/>
                </a:cubicBezTo>
                <a:lnTo>
                  <a:pt x="4685846" y="1480529"/>
                </a:lnTo>
                <a:lnTo>
                  <a:pt x="4683945" y="1488495"/>
                </a:lnTo>
                <a:lnTo>
                  <a:pt x="4704291" y="1481667"/>
                </a:lnTo>
                <a:cubicBezTo>
                  <a:pt x="4707524" y="1481667"/>
                  <a:pt x="4709616" y="1479391"/>
                  <a:pt x="4707524" y="1471994"/>
                </a:cubicBezTo>
                <a:lnTo>
                  <a:pt x="4700108" y="1471994"/>
                </a:lnTo>
                <a:cubicBezTo>
                  <a:pt x="4698206" y="1467442"/>
                  <a:pt x="4695354" y="1464407"/>
                  <a:pt x="4693262" y="1465166"/>
                </a:cubicBezTo>
                <a:cubicBezTo>
                  <a:pt x="4691494" y="1466194"/>
                  <a:pt x="4690163" y="1467804"/>
                  <a:pt x="4689459" y="1469718"/>
                </a:cubicBezTo>
                <a:lnTo>
                  <a:pt x="4687367" y="1469718"/>
                </a:lnTo>
                <a:lnTo>
                  <a:pt x="4684325" y="1460424"/>
                </a:lnTo>
                <a:close/>
                <a:moveTo>
                  <a:pt x="267931" y="1460424"/>
                </a:moveTo>
                <a:cubicBezTo>
                  <a:pt x="266029" y="1462890"/>
                  <a:pt x="271544" y="1463649"/>
                  <a:pt x="270783" y="1465925"/>
                </a:cubicBezTo>
                <a:cubicBezTo>
                  <a:pt x="272115" y="1465356"/>
                  <a:pt x="276298" y="1464787"/>
                  <a:pt x="274206" y="1462511"/>
                </a:cubicBezTo>
                <a:cubicBezTo>
                  <a:pt x="272115" y="1464218"/>
                  <a:pt x="270213" y="1461373"/>
                  <a:pt x="267931" y="1460424"/>
                </a:cubicBezTo>
                <a:close/>
                <a:moveTo>
                  <a:pt x="4449899" y="1460258"/>
                </a:moveTo>
                <a:cubicBezTo>
                  <a:pt x="4450774" y="1459683"/>
                  <a:pt x="4451953" y="1459928"/>
                  <a:pt x="4452523" y="1460804"/>
                </a:cubicBezTo>
                <a:lnTo>
                  <a:pt x="4452523" y="1461562"/>
                </a:lnTo>
                <a:cubicBezTo>
                  <a:pt x="4452257" y="1462342"/>
                  <a:pt x="4451402" y="1462763"/>
                  <a:pt x="4450622" y="1462511"/>
                </a:cubicBezTo>
                <a:cubicBezTo>
                  <a:pt x="4450014" y="1462985"/>
                  <a:pt x="4449139" y="1462985"/>
                  <a:pt x="4448530" y="1462511"/>
                </a:cubicBezTo>
                <a:cubicBezTo>
                  <a:pt x="4448283" y="1461621"/>
                  <a:pt x="4448796" y="1460697"/>
                  <a:pt x="4449671" y="1460424"/>
                </a:cubicBezTo>
                <a:cubicBezTo>
                  <a:pt x="4449747" y="1460364"/>
                  <a:pt x="4449804" y="1460307"/>
                  <a:pt x="4449899" y="1460258"/>
                </a:cubicBezTo>
                <a:close/>
                <a:moveTo>
                  <a:pt x="4717412" y="1460235"/>
                </a:moveTo>
                <a:cubicBezTo>
                  <a:pt x="4714826" y="1461100"/>
                  <a:pt x="4713419" y="1463895"/>
                  <a:pt x="4714293" y="1466477"/>
                </a:cubicBezTo>
                <a:cubicBezTo>
                  <a:pt x="4714313" y="1466547"/>
                  <a:pt x="4714351" y="1466615"/>
                  <a:pt x="4714369" y="1466683"/>
                </a:cubicBezTo>
                <a:cubicBezTo>
                  <a:pt x="4715263" y="1469244"/>
                  <a:pt x="4718078" y="1470600"/>
                  <a:pt x="4720645" y="1469718"/>
                </a:cubicBezTo>
                <a:lnTo>
                  <a:pt x="4721596" y="1469718"/>
                </a:lnTo>
                <a:cubicBezTo>
                  <a:pt x="4721500" y="1470283"/>
                  <a:pt x="4721500" y="1470860"/>
                  <a:pt x="4721596" y="1471425"/>
                </a:cubicBezTo>
                <a:cubicBezTo>
                  <a:pt x="4722489" y="1474088"/>
                  <a:pt x="4725379" y="1475526"/>
                  <a:pt x="4728061" y="1474649"/>
                </a:cubicBezTo>
                <a:cubicBezTo>
                  <a:pt x="4730362" y="1473688"/>
                  <a:pt x="4731579" y="1471167"/>
                  <a:pt x="4730913" y="1468770"/>
                </a:cubicBezTo>
                <a:lnTo>
                  <a:pt x="4731103" y="1468201"/>
                </a:lnTo>
                <a:cubicBezTo>
                  <a:pt x="4730305" y="1465598"/>
                  <a:pt x="4727528" y="1464142"/>
                  <a:pt x="4724923" y="1464948"/>
                </a:cubicBezTo>
                <a:cubicBezTo>
                  <a:pt x="4724885" y="1464957"/>
                  <a:pt x="4724866" y="1464967"/>
                  <a:pt x="4724828" y="1464976"/>
                </a:cubicBezTo>
                <a:lnTo>
                  <a:pt x="4723877" y="1464976"/>
                </a:lnTo>
                <a:cubicBezTo>
                  <a:pt x="4723991" y="1464476"/>
                  <a:pt x="4723991" y="1463960"/>
                  <a:pt x="4723877" y="1463459"/>
                </a:cubicBezTo>
                <a:cubicBezTo>
                  <a:pt x="4722984" y="1460796"/>
                  <a:pt x="4720093" y="1459359"/>
                  <a:pt x="4717412" y="1460235"/>
                </a:cubicBezTo>
                <a:close/>
                <a:moveTo>
                  <a:pt x="4647054" y="1460045"/>
                </a:moveTo>
                <a:cubicBezTo>
                  <a:pt x="4646578" y="1460660"/>
                  <a:pt x="4646578" y="1461517"/>
                  <a:pt x="4647054" y="1462131"/>
                </a:cubicBezTo>
                <a:cubicBezTo>
                  <a:pt x="4647663" y="1462606"/>
                  <a:pt x="4648537" y="1462606"/>
                  <a:pt x="4649146" y="1462131"/>
                </a:cubicBezTo>
                <a:cubicBezTo>
                  <a:pt x="4649697" y="1461748"/>
                  <a:pt x="4649925" y="1461056"/>
                  <a:pt x="4649716" y="1460424"/>
                </a:cubicBezTo>
                <a:lnTo>
                  <a:pt x="4649146" y="1460045"/>
                </a:lnTo>
                <a:cubicBezTo>
                  <a:pt x="4648556" y="1459491"/>
                  <a:pt x="4647643" y="1459491"/>
                  <a:pt x="4647054" y="1460045"/>
                </a:cubicBezTo>
                <a:close/>
                <a:moveTo>
                  <a:pt x="932149" y="1459855"/>
                </a:moveTo>
                <a:cubicBezTo>
                  <a:pt x="929297" y="1459286"/>
                  <a:pt x="931769" y="1462890"/>
                  <a:pt x="931769" y="1463459"/>
                </a:cubicBezTo>
                <a:lnTo>
                  <a:pt x="932149" y="1463459"/>
                </a:lnTo>
                <a:cubicBezTo>
                  <a:pt x="932149" y="1462131"/>
                  <a:pt x="935001" y="1460424"/>
                  <a:pt x="932149" y="1459855"/>
                </a:cubicBezTo>
                <a:close/>
                <a:moveTo>
                  <a:pt x="4153335" y="1459476"/>
                </a:moveTo>
                <a:cubicBezTo>
                  <a:pt x="4148986" y="1459713"/>
                  <a:pt x="4145040" y="1464123"/>
                  <a:pt x="4154547" y="1471994"/>
                </a:cubicBezTo>
                <a:cubicBezTo>
                  <a:pt x="4162439" y="1463175"/>
                  <a:pt x="4157685" y="1459239"/>
                  <a:pt x="4153335" y="1459476"/>
                </a:cubicBezTo>
                <a:close/>
                <a:moveTo>
                  <a:pt x="926825" y="1459286"/>
                </a:moveTo>
                <a:cubicBezTo>
                  <a:pt x="924543" y="1460424"/>
                  <a:pt x="927585" y="1460424"/>
                  <a:pt x="927015" y="1461942"/>
                </a:cubicBezTo>
                <a:lnTo>
                  <a:pt x="926825" y="1461942"/>
                </a:lnTo>
                <a:cubicBezTo>
                  <a:pt x="926825" y="1461942"/>
                  <a:pt x="926825" y="1463459"/>
                  <a:pt x="926825" y="1464028"/>
                </a:cubicBezTo>
                <a:cubicBezTo>
                  <a:pt x="927427" y="1463753"/>
                  <a:pt x="928123" y="1463753"/>
                  <a:pt x="928726" y="1464028"/>
                </a:cubicBezTo>
                <a:cubicBezTo>
                  <a:pt x="929677" y="1461942"/>
                  <a:pt x="928726" y="1460614"/>
                  <a:pt x="926825" y="1459286"/>
                </a:cubicBezTo>
                <a:close/>
                <a:moveTo>
                  <a:pt x="1690495" y="1458718"/>
                </a:moveTo>
                <a:cubicBezTo>
                  <a:pt x="1688926" y="1458350"/>
                  <a:pt x="1687342" y="1459264"/>
                  <a:pt x="1686882" y="1460804"/>
                </a:cubicBezTo>
                <a:cubicBezTo>
                  <a:pt x="1686441" y="1462312"/>
                  <a:pt x="1687310" y="1463892"/>
                  <a:pt x="1688823" y="1464332"/>
                </a:cubicBezTo>
                <a:cubicBezTo>
                  <a:pt x="1688935" y="1464364"/>
                  <a:pt x="1689048" y="1464388"/>
                  <a:pt x="1689164" y="1464407"/>
                </a:cubicBezTo>
                <a:cubicBezTo>
                  <a:pt x="1690685" y="1464764"/>
                  <a:pt x="1692212" y="1463835"/>
                  <a:pt x="1692586" y="1462321"/>
                </a:cubicBezTo>
                <a:cubicBezTo>
                  <a:pt x="1692164" y="1461126"/>
                  <a:pt x="1691002" y="1460352"/>
                  <a:pt x="1689734" y="1460424"/>
                </a:cubicBezTo>
                <a:close/>
                <a:moveTo>
                  <a:pt x="1659309" y="1458338"/>
                </a:moveTo>
                <a:cubicBezTo>
                  <a:pt x="1657740" y="1457970"/>
                  <a:pt x="1656156" y="1458884"/>
                  <a:pt x="1655696" y="1460424"/>
                </a:cubicBezTo>
                <a:cubicBezTo>
                  <a:pt x="1655439" y="1462027"/>
                  <a:pt x="1656417" y="1463571"/>
                  <a:pt x="1657978" y="1464028"/>
                </a:cubicBezTo>
                <a:cubicBezTo>
                  <a:pt x="1659552" y="1464394"/>
                  <a:pt x="1661129" y="1463417"/>
                  <a:pt x="1661496" y="1461847"/>
                </a:cubicBezTo>
                <a:cubicBezTo>
                  <a:pt x="1661863" y="1460277"/>
                  <a:pt x="1660883" y="1458704"/>
                  <a:pt x="1659309" y="1458338"/>
                </a:cubicBezTo>
                <a:close/>
                <a:moveTo>
                  <a:pt x="482998" y="1458338"/>
                </a:moveTo>
                <a:cubicBezTo>
                  <a:pt x="482048" y="1458338"/>
                  <a:pt x="482998" y="1461942"/>
                  <a:pt x="482998" y="1463269"/>
                </a:cubicBezTo>
                <a:cubicBezTo>
                  <a:pt x="483500" y="1461589"/>
                  <a:pt x="485045" y="1460434"/>
                  <a:pt x="486802" y="1460424"/>
                </a:cubicBezTo>
                <a:cubicBezTo>
                  <a:pt x="485851" y="1461752"/>
                  <a:pt x="487943" y="1462131"/>
                  <a:pt x="486802" y="1463269"/>
                </a:cubicBezTo>
                <a:cubicBezTo>
                  <a:pt x="485661" y="1464407"/>
                  <a:pt x="485090" y="1465545"/>
                  <a:pt x="486802" y="1465735"/>
                </a:cubicBezTo>
                <a:cubicBezTo>
                  <a:pt x="488513" y="1465925"/>
                  <a:pt x="488133" y="1463838"/>
                  <a:pt x="488703" y="1465735"/>
                </a:cubicBezTo>
                <a:cubicBezTo>
                  <a:pt x="489274" y="1467632"/>
                  <a:pt x="488703" y="1464028"/>
                  <a:pt x="490224" y="1464407"/>
                </a:cubicBezTo>
                <a:cubicBezTo>
                  <a:pt x="491746" y="1464787"/>
                  <a:pt x="489274" y="1465925"/>
                  <a:pt x="490224" y="1466304"/>
                </a:cubicBezTo>
                <a:cubicBezTo>
                  <a:pt x="491175" y="1466683"/>
                  <a:pt x="491365" y="1461562"/>
                  <a:pt x="490224" y="1462511"/>
                </a:cubicBezTo>
                <a:cubicBezTo>
                  <a:pt x="489083" y="1463459"/>
                  <a:pt x="489083" y="1464407"/>
                  <a:pt x="488513" y="1463838"/>
                </a:cubicBezTo>
                <a:cubicBezTo>
                  <a:pt x="491365" y="1460993"/>
                  <a:pt x="485661" y="1462321"/>
                  <a:pt x="488513" y="1460993"/>
                </a:cubicBezTo>
                <a:lnTo>
                  <a:pt x="485280" y="1458338"/>
                </a:lnTo>
                <a:cubicBezTo>
                  <a:pt x="485280" y="1462511"/>
                  <a:pt x="483949" y="1458338"/>
                  <a:pt x="482998" y="1458338"/>
                </a:cubicBezTo>
                <a:close/>
                <a:moveTo>
                  <a:pt x="920740" y="1457959"/>
                </a:moveTo>
                <a:cubicBezTo>
                  <a:pt x="918268" y="1457959"/>
                  <a:pt x="917887" y="1460993"/>
                  <a:pt x="917697" y="1463080"/>
                </a:cubicBezTo>
                <a:lnTo>
                  <a:pt x="920740" y="1464407"/>
                </a:lnTo>
                <a:cubicBezTo>
                  <a:pt x="921287" y="1462293"/>
                  <a:pt x="921287" y="1460074"/>
                  <a:pt x="920740" y="1457959"/>
                </a:cubicBezTo>
                <a:close/>
                <a:moveTo>
                  <a:pt x="2041905" y="1457200"/>
                </a:moveTo>
                <a:cubicBezTo>
                  <a:pt x="2041353" y="1463711"/>
                  <a:pt x="2045251" y="1469783"/>
                  <a:pt x="2051412" y="1471994"/>
                </a:cubicBezTo>
                <a:lnTo>
                  <a:pt x="2052363" y="1472753"/>
                </a:lnTo>
                <a:cubicBezTo>
                  <a:pt x="2052363" y="1464597"/>
                  <a:pt x="2052363" y="1453786"/>
                  <a:pt x="2041905" y="1457200"/>
                </a:cubicBezTo>
                <a:close/>
                <a:moveTo>
                  <a:pt x="475202" y="1456821"/>
                </a:moveTo>
                <a:cubicBezTo>
                  <a:pt x="474632" y="1456821"/>
                  <a:pt x="472350" y="1460424"/>
                  <a:pt x="474251" y="1460424"/>
                </a:cubicBezTo>
                <a:cubicBezTo>
                  <a:pt x="474251" y="1458528"/>
                  <a:pt x="477104" y="1460424"/>
                  <a:pt x="478245" y="1458907"/>
                </a:cubicBezTo>
                <a:cubicBezTo>
                  <a:pt x="479385" y="1457390"/>
                  <a:pt x="478245" y="1457579"/>
                  <a:pt x="477104" y="1456821"/>
                </a:cubicBezTo>
                <a:cubicBezTo>
                  <a:pt x="475963" y="1456062"/>
                  <a:pt x="475773" y="1456821"/>
                  <a:pt x="475202" y="1456821"/>
                </a:cubicBezTo>
                <a:close/>
                <a:moveTo>
                  <a:pt x="4534101" y="1456441"/>
                </a:moveTo>
                <a:lnTo>
                  <a:pt x="4532580" y="1459097"/>
                </a:lnTo>
                <a:lnTo>
                  <a:pt x="4531248" y="1461752"/>
                </a:lnTo>
                <a:lnTo>
                  <a:pt x="4528586" y="1460424"/>
                </a:lnTo>
                <a:lnTo>
                  <a:pt x="4525924" y="1459097"/>
                </a:lnTo>
                <a:close/>
                <a:moveTo>
                  <a:pt x="4503296" y="1456441"/>
                </a:moveTo>
                <a:lnTo>
                  <a:pt x="4501774" y="1459097"/>
                </a:lnTo>
                <a:lnTo>
                  <a:pt x="4500443" y="1461752"/>
                </a:lnTo>
                <a:lnTo>
                  <a:pt x="4497781" y="1460424"/>
                </a:lnTo>
                <a:lnTo>
                  <a:pt x="4494929" y="1459097"/>
                </a:lnTo>
                <a:close/>
                <a:moveTo>
                  <a:pt x="3102409" y="1456252"/>
                </a:moveTo>
                <a:lnTo>
                  <a:pt x="3102409" y="1466683"/>
                </a:lnTo>
                <a:lnTo>
                  <a:pt x="3112868" y="1466683"/>
                </a:lnTo>
                <a:lnTo>
                  <a:pt x="3112868" y="1456252"/>
                </a:lnTo>
                <a:close/>
                <a:moveTo>
                  <a:pt x="4112143" y="1455114"/>
                </a:moveTo>
                <a:lnTo>
                  <a:pt x="4113093" y="1456062"/>
                </a:lnTo>
                <a:cubicBezTo>
                  <a:pt x="4113017" y="1456946"/>
                  <a:pt x="4113017" y="1457834"/>
                  <a:pt x="4113093" y="1458718"/>
                </a:cubicBezTo>
                <a:cubicBezTo>
                  <a:pt x="4112580" y="1458194"/>
                  <a:pt x="4111743" y="1458184"/>
                  <a:pt x="4111211" y="1458698"/>
                </a:cubicBezTo>
                <a:cubicBezTo>
                  <a:pt x="4111211" y="1458704"/>
                  <a:pt x="4111192" y="1458712"/>
                  <a:pt x="4111192" y="1458718"/>
                </a:cubicBezTo>
                <a:cubicBezTo>
                  <a:pt x="4110640" y="1459302"/>
                  <a:pt x="4110640" y="1460218"/>
                  <a:pt x="4111192" y="1460804"/>
                </a:cubicBezTo>
                <a:cubicBezTo>
                  <a:pt x="4111800" y="1461278"/>
                  <a:pt x="4112675" y="1461278"/>
                  <a:pt x="4113283" y="1460804"/>
                </a:cubicBezTo>
                <a:cubicBezTo>
                  <a:pt x="4110621" y="1472753"/>
                  <a:pt x="4126404" y="1456062"/>
                  <a:pt x="4112143" y="1455114"/>
                </a:cubicBezTo>
                <a:close/>
                <a:moveTo>
                  <a:pt x="4684667" y="1454676"/>
                </a:moveTo>
                <a:cubicBezTo>
                  <a:pt x="4684629" y="1454693"/>
                  <a:pt x="4684572" y="1454712"/>
                  <a:pt x="4684515" y="1454734"/>
                </a:cubicBezTo>
                <a:cubicBezTo>
                  <a:pt x="4683735" y="1454441"/>
                  <a:pt x="4682861" y="1454837"/>
                  <a:pt x="4682556" y="1455622"/>
                </a:cubicBezTo>
                <a:cubicBezTo>
                  <a:pt x="4682404" y="1456013"/>
                  <a:pt x="4682423" y="1456445"/>
                  <a:pt x="4682613" y="1456821"/>
                </a:cubicBezTo>
                <a:lnTo>
                  <a:pt x="4683564" y="1456821"/>
                </a:lnTo>
                <a:cubicBezTo>
                  <a:pt x="4683849" y="1457718"/>
                  <a:pt x="4684819" y="1458215"/>
                  <a:pt x="4685713" y="1457927"/>
                </a:cubicBezTo>
                <a:cubicBezTo>
                  <a:pt x="4686607" y="1457640"/>
                  <a:pt x="4687120" y="1456680"/>
                  <a:pt x="4686816" y="1455781"/>
                </a:cubicBezTo>
                <a:cubicBezTo>
                  <a:pt x="4686530" y="1454884"/>
                  <a:pt x="4685580" y="1454387"/>
                  <a:pt x="4684667" y="1454676"/>
                </a:cubicBezTo>
                <a:close/>
                <a:moveTo>
                  <a:pt x="4654104" y="1454470"/>
                </a:moveTo>
                <a:lnTo>
                  <a:pt x="4657455" y="1455998"/>
                </a:lnTo>
                <a:lnTo>
                  <a:pt x="4658844" y="1456762"/>
                </a:lnTo>
                <a:lnTo>
                  <a:pt x="4658844" y="1460424"/>
                </a:lnTo>
                <a:lnTo>
                  <a:pt x="4654541" y="1458160"/>
                </a:lnTo>
                <a:close/>
                <a:moveTo>
                  <a:pt x="4654090" y="1454355"/>
                </a:moveTo>
                <a:lnTo>
                  <a:pt x="4654104" y="1454470"/>
                </a:lnTo>
                <a:lnTo>
                  <a:pt x="4653968" y="1454408"/>
                </a:lnTo>
                <a:close/>
                <a:moveTo>
                  <a:pt x="4518888" y="1454048"/>
                </a:moveTo>
                <a:cubicBezTo>
                  <a:pt x="4519497" y="1453471"/>
                  <a:pt x="4520467" y="1453498"/>
                  <a:pt x="4521037" y="1454107"/>
                </a:cubicBezTo>
                <a:cubicBezTo>
                  <a:pt x="4521608" y="1454715"/>
                  <a:pt x="4521588" y="1455675"/>
                  <a:pt x="4520980" y="1456252"/>
                </a:cubicBezTo>
                <a:lnTo>
                  <a:pt x="4521170" y="1457390"/>
                </a:lnTo>
                <a:cubicBezTo>
                  <a:pt x="4521113" y="1457413"/>
                  <a:pt x="4521056" y="1457433"/>
                  <a:pt x="4520999" y="1457451"/>
                </a:cubicBezTo>
                <a:cubicBezTo>
                  <a:pt x="4520086" y="1457697"/>
                  <a:pt x="4519135" y="1457162"/>
                  <a:pt x="4518888" y="1456252"/>
                </a:cubicBezTo>
                <a:cubicBezTo>
                  <a:pt x="4518869" y="1456233"/>
                  <a:pt x="4518850" y="1456214"/>
                  <a:pt x="4518831" y="1456193"/>
                </a:cubicBezTo>
                <a:cubicBezTo>
                  <a:pt x="4518261" y="1455584"/>
                  <a:pt x="4518280" y="1454624"/>
                  <a:pt x="4518888" y="1454048"/>
                </a:cubicBezTo>
                <a:close/>
                <a:moveTo>
                  <a:pt x="2798919" y="1453786"/>
                </a:moveTo>
                <a:cubicBezTo>
                  <a:pt x="2789031" y="1453786"/>
                  <a:pt x="2783897" y="1456252"/>
                  <a:pt x="2784467" y="1465735"/>
                </a:cubicBezTo>
                <a:cubicBezTo>
                  <a:pt x="2793214" y="1471046"/>
                  <a:pt x="2804814" y="1465166"/>
                  <a:pt x="2798919" y="1453976"/>
                </a:cubicBezTo>
                <a:close/>
                <a:moveTo>
                  <a:pt x="2839732" y="1453715"/>
                </a:moveTo>
                <a:cubicBezTo>
                  <a:pt x="2835382" y="1453928"/>
                  <a:pt x="2831436" y="1458338"/>
                  <a:pt x="2840944" y="1466304"/>
                </a:cubicBezTo>
                <a:cubicBezTo>
                  <a:pt x="2848836" y="1457485"/>
                  <a:pt x="2844082" y="1453502"/>
                  <a:pt x="2839732" y="1453715"/>
                </a:cubicBezTo>
                <a:close/>
                <a:moveTo>
                  <a:pt x="4647257" y="1453596"/>
                </a:moveTo>
                <a:lnTo>
                  <a:pt x="4652188" y="1453596"/>
                </a:lnTo>
                <a:lnTo>
                  <a:pt x="4653968" y="1454408"/>
                </a:lnTo>
                <a:lnTo>
                  <a:pt x="4650463" y="1455923"/>
                </a:lnTo>
                <a:lnTo>
                  <a:pt x="4647456" y="1454165"/>
                </a:lnTo>
                <a:close/>
                <a:moveTo>
                  <a:pt x="377741" y="1453333"/>
                </a:moveTo>
                <a:cubicBezTo>
                  <a:pt x="378116" y="1452779"/>
                  <a:pt x="377034" y="1453597"/>
                  <a:pt x="373088" y="1457200"/>
                </a:cubicBezTo>
                <a:cubicBezTo>
                  <a:pt x="362392" y="1469007"/>
                  <a:pt x="376618" y="1454996"/>
                  <a:pt x="377741" y="1453333"/>
                </a:cubicBezTo>
                <a:close/>
                <a:moveTo>
                  <a:pt x="3394580" y="1452776"/>
                </a:moveTo>
                <a:cubicBezTo>
                  <a:pt x="3395061" y="1455078"/>
                  <a:pt x="3409608" y="1468770"/>
                  <a:pt x="3400195" y="1455683"/>
                </a:cubicBezTo>
                <a:cubicBezTo>
                  <a:pt x="3395822" y="1452506"/>
                  <a:pt x="3394419" y="1452008"/>
                  <a:pt x="3394580" y="1452776"/>
                </a:cubicBezTo>
                <a:close/>
                <a:moveTo>
                  <a:pt x="909901" y="1452648"/>
                </a:moveTo>
                <a:cubicBezTo>
                  <a:pt x="908760" y="1455873"/>
                  <a:pt x="908570" y="1455683"/>
                  <a:pt x="906098" y="1456441"/>
                </a:cubicBezTo>
                <a:lnTo>
                  <a:pt x="908808" y="1457343"/>
                </a:lnTo>
                <a:lnTo>
                  <a:pt x="908760" y="1457390"/>
                </a:lnTo>
                <a:lnTo>
                  <a:pt x="908950" y="1457390"/>
                </a:lnTo>
                <a:lnTo>
                  <a:pt x="908808" y="1457343"/>
                </a:lnTo>
                <a:lnTo>
                  <a:pt x="910661" y="1455493"/>
                </a:lnTo>
                <a:cubicBezTo>
                  <a:pt x="911612" y="1455683"/>
                  <a:pt x="911802" y="1457010"/>
                  <a:pt x="912183" y="1455493"/>
                </a:cubicBezTo>
                <a:cubicBezTo>
                  <a:pt x="912563" y="1453976"/>
                  <a:pt x="910851" y="1453407"/>
                  <a:pt x="909901" y="1452648"/>
                </a:cubicBezTo>
                <a:close/>
                <a:moveTo>
                  <a:pt x="4772367" y="1452079"/>
                </a:moveTo>
                <a:cubicBezTo>
                  <a:pt x="4771569" y="1452428"/>
                  <a:pt x="4771150" y="1453329"/>
                  <a:pt x="4771417" y="1454165"/>
                </a:cubicBezTo>
                <a:cubicBezTo>
                  <a:pt x="4771683" y="1455046"/>
                  <a:pt x="4772615" y="1455550"/>
                  <a:pt x="4773508" y="1455304"/>
                </a:cubicBezTo>
                <a:cubicBezTo>
                  <a:pt x="4773870" y="1454888"/>
                  <a:pt x="4774022" y="1454323"/>
                  <a:pt x="4773889" y="1453786"/>
                </a:cubicBezTo>
                <a:lnTo>
                  <a:pt x="4774459" y="1453217"/>
                </a:lnTo>
                <a:cubicBezTo>
                  <a:pt x="4774193" y="1452337"/>
                  <a:pt x="4773261" y="1451833"/>
                  <a:pt x="4772367" y="1452079"/>
                </a:cubicBezTo>
                <a:close/>
                <a:moveTo>
                  <a:pt x="1831211" y="1451510"/>
                </a:moveTo>
                <a:cubicBezTo>
                  <a:pt x="1825696" y="1479201"/>
                  <a:pt x="1847184" y="1457769"/>
                  <a:pt x="1831211" y="1451510"/>
                </a:cubicBezTo>
                <a:close/>
                <a:moveTo>
                  <a:pt x="1498056" y="1451131"/>
                </a:moveTo>
                <a:cubicBezTo>
                  <a:pt x="1492351" y="1478822"/>
                  <a:pt x="1513839" y="1457390"/>
                  <a:pt x="1498056" y="1451131"/>
                </a:cubicBezTo>
                <a:close/>
                <a:moveTo>
                  <a:pt x="4731293" y="1450941"/>
                </a:moveTo>
                <a:lnTo>
                  <a:pt x="4734716" y="1453786"/>
                </a:lnTo>
                <a:cubicBezTo>
                  <a:pt x="4736028" y="1455055"/>
                  <a:pt x="4737683" y="1455912"/>
                  <a:pt x="4739470" y="1456252"/>
                </a:cubicBezTo>
                <a:cubicBezTo>
                  <a:pt x="4739908" y="1455960"/>
                  <a:pt x="4740136" y="1455440"/>
                  <a:pt x="4740041" y="1454924"/>
                </a:cubicBezTo>
                <a:lnTo>
                  <a:pt x="4740231" y="1454355"/>
                </a:lnTo>
                <a:cubicBezTo>
                  <a:pt x="4740231" y="1454355"/>
                  <a:pt x="4737949" y="1452648"/>
                  <a:pt x="4735667" y="1452079"/>
                </a:cubicBezTo>
                <a:close/>
                <a:moveTo>
                  <a:pt x="1624320" y="1450751"/>
                </a:moveTo>
                <a:cubicBezTo>
                  <a:pt x="1622989" y="1451890"/>
                  <a:pt x="1625461" y="1458718"/>
                  <a:pt x="1630025" y="1466304"/>
                </a:cubicBezTo>
                <a:lnTo>
                  <a:pt x="1638202" y="1479960"/>
                </a:lnTo>
                <a:lnTo>
                  <a:pt x="1639533" y="1473891"/>
                </a:lnTo>
                <a:cubicBezTo>
                  <a:pt x="1639588" y="1468220"/>
                  <a:pt x="1637635" y="1462714"/>
                  <a:pt x="1634018" y="1458338"/>
                </a:cubicBezTo>
                <a:cubicBezTo>
                  <a:pt x="1630785" y="1453217"/>
                  <a:pt x="1626412" y="1449803"/>
                  <a:pt x="1625081" y="1450751"/>
                </a:cubicBezTo>
                <a:close/>
                <a:moveTo>
                  <a:pt x="339620" y="1450562"/>
                </a:moveTo>
                <a:cubicBezTo>
                  <a:pt x="340000" y="1451890"/>
                  <a:pt x="339810" y="1454355"/>
                  <a:pt x="338289" y="1454355"/>
                </a:cubicBezTo>
                <a:lnTo>
                  <a:pt x="339050" y="1454355"/>
                </a:lnTo>
                <a:cubicBezTo>
                  <a:pt x="337338" y="1452838"/>
                  <a:pt x="339240" y="1449234"/>
                  <a:pt x="339620" y="1450562"/>
                </a:cubicBezTo>
                <a:close/>
                <a:moveTo>
                  <a:pt x="479956" y="1450372"/>
                </a:moveTo>
                <a:cubicBezTo>
                  <a:pt x="478625" y="1448855"/>
                  <a:pt x="478054" y="1456062"/>
                  <a:pt x="476153" y="1454165"/>
                </a:cubicBezTo>
                <a:cubicBezTo>
                  <a:pt x="474251" y="1452269"/>
                  <a:pt x="476153" y="1455493"/>
                  <a:pt x="476153" y="1456062"/>
                </a:cubicBezTo>
                <a:cubicBezTo>
                  <a:pt x="476153" y="1456631"/>
                  <a:pt x="478245" y="1454545"/>
                  <a:pt x="478625" y="1456062"/>
                </a:cubicBezTo>
                <a:cubicBezTo>
                  <a:pt x="479005" y="1457579"/>
                  <a:pt x="480526" y="1453976"/>
                  <a:pt x="481477" y="1453786"/>
                </a:cubicBezTo>
                <a:lnTo>
                  <a:pt x="481477" y="1453217"/>
                </a:lnTo>
                <a:cubicBezTo>
                  <a:pt x="479956" y="1451700"/>
                  <a:pt x="479385" y="1453217"/>
                  <a:pt x="478245" y="1453217"/>
                </a:cubicBezTo>
                <a:cubicBezTo>
                  <a:pt x="477104" y="1453217"/>
                  <a:pt x="481287" y="1451890"/>
                  <a:pt x="479956" y="1450372"/>
                </a:cubicBezTo>
                <a:close/>
                <a:moveTo>
                  <a:pt x="4070308" y="1449803"/>
                </a:moveTo>
                <a:lnTo>
                  <a:pt x="4071259" y="1450751"/>
                </a:lnTo>
                <a:cubicBezTo>
                  <a:pt x="4071259" y="1453976"/>
                  <a:pt x="4070308" y="1457010"/>
                  <a:pt x="4065935" y="1456062"/>
                </a:cubicBezTo>
                <a:lnTo>
                  <a:pt x="4065935" y="1466494"/>
                </a:lnTo>
                <a:cubicBezTo>
                  <a:pt x="4077914" y="1473511"/>
                  <a:pt x="4080386" y="1447717"/>
                  <a:pt x="4070308" y="1449803"/>
                </a:cubicBezTo>
                <a:close/>
                <a:moveTo>
                  <a:pt x="458658" y="1449234"/>
                </a:moveTo>
                <a:cubicBezTo>
                  <a:pt x="458658" y="1447717"/>
                  <a:pt x="455045" y="1449234"/>
                  <a:pt x="456567" y="1451700"/>
                </a:cubicBezTo>
                <a:cubicBezTo>
                  <a:pt x="458088" y="1454165"/>
                  <a:pt x="456567" y="1450562"/>
                  <a:pt x="457708" y="1451700"/>
                </a:cubicBezTo>
                <a:cubicBezTo>
                  <a:pt x="458849" y="1452838"/>
                  <a:pt x="457708" y="1453407"/>
                  <a:pt x="459419" y="1454165"/>
                </a:cubicBezTo>
                <a:cubicBezTo>
                  <a:pt x="461891" y="1451320"/>
                  <a:pt x="459039" y="1451890"/>
                  <a:pt x="459419" y="1450941"/>
                </a:cubicBezTo>
                <a:lnTo>
                  <a:pt x="458658" y="1450751"/>
                </a:lnTo>
                <a:cubicBezTo>
                  <a:pt x="459609" y="1450751"/>
                  <a:pt x="458658" y="1450751"/>
                  <a:pt x="458658" y="1449234"/>
                </a:cubicBezTo>
                <a:close/>
                <a:moveTo>
                  <a:pt x="4696875" y="1449045"/>
                </a:moveTo>
                <a:lnTo>
                  <a:pt x="4695544" y="1451890"/>
                </a:lnTo>
                <a:lnTo>
                  <a:pt x="4695354" y="1454545"/>
                </a:lnTo>
                <a:lnTo>
                  <a:pt x="4698016" y="1455873"/>
                </a:lnTo>
                <a:lnTo>
                  <a:pt x="4700868" y="1457200"/>
                </a:lnTo>
                <a:close/>
                <a:moveTo>
                  <a:pt x="4117942" y="1448752"/>
                </a:moveTo>
                <a:cubicBezTo>
                  <a:pt x="4117448" y="1448923"/>
                  <a:pt x="4117068" y="1449310"/>
                  <a:pt x="4116896" y="1449803"/>
                </a:cubicBezTo>
                <a:cubicBezTo>
                  <a:pt x="4117106" y="1450275"/>
                  <a:pt x="4117524" y="1450624"/>
                  <a:pt x="4118037" y="1450751"/>
                </a:cubicBezTo>
                <a:lnTo>
                  <a:pt x="4118988" y="1451700"/>
                </a:lnTo>
                <a:cubicBezTo>
                  <a:pt x="4119806" y="1451522"/>
                  <a:pt x="4120338" y="1450714"/>
                  <a:pt x="4120148" y="1449896"/>
                </a:cubicBezTo>
                <a:cubicBezTo>
                  <a:pt x="4120148" y="1449864"/>
                  <a:pt x="4120129" y="1449833"/>
                  <a:pt x="4120129" y="1449803"/>
                </a:cubicBezTo>
                <a:cubicBezTo>
                  <a:pt x="4119825" y="1448914"/>
                  <a:pt x="4118836" y="1448441"/>
                  <a:pt x="4117942" y="1448752"/>
                </a:cubicBezTo>
                <a:close/>
                <a:moveTo>
                  <a:pt x="3470808" y="1448704"/>
                </a:moveTo>
                <a:cubicBezTo>
                  <a:pt x="3470042" y="1448488"/>
                  <a:pt x="3469079" y="1449045"/>
                  <a:pt x="3468081" y="1451131"/>
                </a:cubicBezTo>
                <a:cubicBezTo>
                  <a:pt x="3473643" y="1456963"/>
                  <a:pt x="3473108" y="1449353"/>
                  <a:pt x="3470808" y="1448704"/>
                </a:cubicBezTo>
                <a:close/>
                <a:moveTo>
                  <a:pt x="4861399" y="1448096"/>
                </a:moveTo>
                <a:lnTo>
                  <a:pt x="4861551" y="1448096"/>
                </a:lnTo>
                <a:lnTo>
                  <a:pt x="4861551" y="1449045"/>
                </a:lnTo>
                <a:lnTo>
                  <a:pt x="4860030" y="1451131"/>
                </a:lnTo>
                <a:close/>
                <a:moveTo>
                  <a:pt x="4857748" y="1448096"/>
                </a:moveTo>
                <a:lnTo>
                  <a:pt x="4859649" y="1448096"/>
                </a:lnTo>
                <a:lnTo>
                  <a:pt x="4859840" y="1448096"/>
                </a:lnTo>
                <a:lnTo>
                  <a:pt x="4859840" y="1454734"/>
                </a:lnTo>
                <a:lnTo>
                  <a:pt x="4857368" y="1453596"/>
                </a:lnTo>
                <a:lnTo>
                  <a:pt x="4855999" y="1452852"/>
                </a:lnTo>
                <a:lnTo>
                  <a:pt x="4856607" y="1450182"/>
                </a:lnTo>
                <a:lnTo>
                  <a:pt x="4857748" y="1450182"/>
                </a:lnTo>
                <a:close/>
                <a:moveTo>
                  <a:pt x="4850141" y="1447906"/>
                </a:moveTo>
                <a:lnTo>
                  <a:pt x="4852043" y="1453596"/>
                </a:lnTo>
                <a:lnTo>
                  <a:pt x="4853945" y="1447906"/>
                </a:lnTo>
                <a:lnTo>
                  <a:pt x="4852043" y="1447906"/>
                </a:lnTo>
                <a:close/>
                <a:moveTo>
                  <a:pt x="1544855" y="1447560"/>
                </a:moveTo>
                <a:cubicBezTo>
                  <a:pt x="1545952" y="1449294"/>
                  <a:pt x="1560285" y="1463269"/>
                  <a:pt x="1549588" y="1451320"/>
                </a:cubicBezTo>
                <a:cubicBezTo>
                  <a:pt x="1545595" y="1447764"/>
                  <a:pt x="1544490" y="1446982"/>
                  <a:pt x="1544855" y="1447560"/>
                </a:cubicBezTo>
                <a:close/>
                <a:moveTo>
                  <a:pt x="4249365" y="1447266"/>
                </a:moveTo>
                <a:cubicBezTo>
                  <a:pt x="4246679" y="1446105"/>
                  <a:pt x="4244302" y="1446105"/>
                  <a:pt x="4242400" y="1450751"/>
                </a:cubicBezTo>
                <a:cubicBezTo>
                  <a:pt x="4245728" y="1450657"/>
                  <a:pt x="4248771" y="1452743"/>
                  <a:pt x="4251599" y="1453692"/>
                </a:cubicBezTo>
                <a:lnTo>
                  <a:pt x="4257851" y="1450620"/>
                </a:lnTo>
                <a:lnTo>
                  <a:pt x="4258183" y="1450751"/>
                </a:lnTo>
                <a:lnTo>
                  <a:pt x="4259514" y="1449803"/>
                </a:lnTo>
                <a:lnTo>
                  <a:pt x="4257851" y="1450620"/>
                </a:lnTo>
                <a:close/>
                <a:moveTo>
                  <a:pt x="306723" y="1447148"/>
                </a:moveTo>
                <a:cubicBezTo>
                  <a:pt x="305673" y="1447148"/>
                  <a:pt x="304821" y="1447998"/>
                  <a:pt x="304821" y="1449045"/>
                </a:cubicBezTo>
                <a:lnTo>
                  <a:pt x="308625" y="1449045"/>
                </a:lnTo>
                <a:cubicBezTo>
                  <a:pt x="308625" y="1447998"/>
                  <a:pt x="307773" y="1447148"/>
                  <a:pt x="306723" y="1447148"/>
                </a:cubicBezTo>
                <a:close/>
                <a:moveTo>
                  <a:pt x="4083049" y="1446579"/>
                </a:moveTo>
                <a:cubicBezTo>
                  <a:pt x="4082630" y="1447212"/>
                  <a:pt x="4082630" y="1448032"/>
                  <a:pt x="4083049" y="1448665"/>
                </a:cubicBezTo>
                <a:cubicBezTo>
                  <a:pt x="4083315" y="1449545"/>
                  <a:pt x="4084247" y="1450050"/>
                  <a:pt x="4085140" y="1449803"/>
                </a:cubicBezTo>
                <a:cubicBezTo>
                  <a:pt x="4085882" y="1449213"/>
                  <a:pt x="4085996" y="1448140"/>
                  <a:pt x="4085406" y="1447404"/>
                </a:cubicBezTo>
                <a:cubicBezTo>
                  <a:pt x="4085102" y="1447032"/>
                  <a:pt x="4084665" y="1446803"/>
                  <a:pt x="4084189" y="1446769"/>
                </a:cubicBezTo>
                <a:lnTo>
                  <a:pt x="4085140" y="1447717"/>
                </a:lnTo>
                <a:cubicBezTo>
                  <a:pt x="4084874" y="1446837"/>
                  <a:pt x="4083942" y="1446332"/>
                  <a:pt x="4083049" y="1446579"/>
                </a:cubicBezTo>
                <a:close/>
                <a:moveTo>
                  <a:pt x="1754387" y="1446389"/>
                </a:moveTo>
                <a:cubicBezTo>
                  <a:pt x="1733850" y="1459286"/>
                  <a:pt x="1771692" y="1453976"/>
                  <a:pt x="1754387" y="1446389"/>
                </a:cubicBezTo>
                <a:close/>
                <a:moveTo>
                  <a:pt x="4493407" y="1446200"/>
                </a:moveTo>
                <a:lnTo>
                  <a:pt x="4493407" y="1446389"/>
                </a:lnTo>
                <a:cubicBezTo>
                  <a:pt x="4493883" y="1446473"/>
                  <a:pt x="4494282" y="1446748"/>
                  <a:pt x="4494548" y="1447148"/>
                </a:cubicBezTo>
                <a:cubicBezTo>
                  <a:pt x="4495023" y="1447762"/>
                  <a:pt x="4495023" y="1448620"/>
                  <a:pt x="4494548" y="1449234"/>
                </a:cubicBezTo>
                <a:cubicBezTo>
                  <a:pt x="4494016" y="1449255"/>
                  <a:pt x="4493483" y="1449020"/>
                  <a:pt x="4493141" y="1448599"/>
                </a:cubicBezTo>
                <a:cubicBezTo>
                  <a:pt x="4492552" y="1447867"/>
                  <a:pt x="4492666" y="1446791"/>
                  <a:pt x="4493407" y="1446200"/>
                </a:cubicBezTo>
                <a:close/>
                <a:moveTo>
                  <a:pt x="1429219" y="1446010"/>
                </a:moveTo>
                <a:lnTo>
                  <a:pt x="1429026" y="1446763"/>
                </a:lnTo>
                <a:lnTo>
                  <a:pt x="1417501" y="1446698"/>
                </a:lnTo>
                <a:cubicBezTo>
                  <a:pt x="1413484" y="1447101"/>
                  <a:pt x="1410204" y="1448381"/>
                  <a:pt x="1409253" y="1451890"/>
                </a:cubicBezTo>
                <a:cubicBezTo>
                  <a:pt x="1416669" y="1453217"/>
                  <a:pt x="1418190" y="1460424"/>
                  <a:pt x="1425036" y="1462321"/>
                </a:cubicBezTo>
                <a:lnTo>
                  <a:pt x="1429026" y="1446763"/>
                </a:lnTo>
                <a:lnTo>
                  <a:pt x="1430170" y="1446769"/>
                </a:lnTo>
                <a:close/>
                <a:moveTo>
                  <a:pt x="2861861" y="1445441"/>
                </a:moveTo>
                <a:cubicBezTo>
                  <a:pt x="2844557" y="1453027"/>
                  <a:pt x="2882208" y="1458338"/>
                  <a:pt x="2861861" y="1445441"/>
                </a:cubicBezTo>
                <a:close/>
                <a:moveTo>
                  <a:pt x="4666070" y="1444493"/>
                </a:moveTo>
                <a:lnTo>
                  <a:pt x="4668922" y="1445631"/>
                </a:lnTo>
                <a:cubicBezTo>
                  <a:pt x="4667971" y="1446769"/>
                  <a:pt x="4667971" y="1446769"/>
                  <a:pt x="4667971" y="1446769"/>
                </a:cubicBezTo>
                <a:lnTo>
                  <a:pt x="4667971" y="1446389"/>
                </a:lnTo>
                <a:cubicBezTo>
                  <a:pt x="4667287" y="1446695"/>
                  <a:pt x="4666469" y="1446454"/>
                  <a:pt x="4666070" y="1445820"/>
                </a:cubicBezTo>
                <a:cubicBezTo>
                  <a:pt x="4665899" y="1445395"/>
                  <a:pt x="4665899" y="1444917"/>
                  <a:pt x="4666070" y="1444493"/>
                </a:cubicBezTo>
                <a:close/>
                <a:moveTo>
                  <a:pt x="4838922" y="1444303"/>
                </a:moveTo>
                <a:lnTo>
                  <a:pt x="4838922" y="1445631"/>
                </a:lnTo>
                <a:cubicBezTo>
                  <a:pt x="4838922" y="1445631"/>
                  <a:pt x="4838922" y="1445631"/>
                  <a:pt x="4840253" y="1445631"/>
                </a:cubicBezTo>
                <a:cubicBezTo>
                  <a:pt x="4840805" y="1445538"/>
                  <a:pt x="4841204" y="1445054"/>
                  <a:pt x="4841204" y="1444493"/>
                </a:cubicBezTo>
                <a:lnTo>
                  <a:pt x="4840444" y="1444303"/>
                </a:lnTo>
                <a:cubicBezTo>
                  <a:pt x="4839987" y="1443986"/>
                  <a:pt x="4839379" y="1443986"/>
                  <a:pt x="4838922" y="1444303"/>
                </a:cubicBezTo>
                <a:close/>
                <a:moveTo>
                  <a:pt x="4735857" y="1443544"/>
                </a:moveTo>
                <a:cubicBezTo>
                  <a:pt x="4734906" y="1443611"/>
                  <a:pt x="4734203" y="1444426"/>
                  <a:pt x="4734279" y="1445367"/>
                </a:cubicBezTo>
                <a:cubicBezTo>
                  <a:pt x="4734298" y="1445841"/>
                  <a:pt x="4734526" y="1446281"/>
                  <a:pt x="4734906" y="1446579"/>
                </a:cubicBezTo>
                <a:cubicBezTo>
                  <a:pt x="4735496" y="1447133"/>
                  <a:pt x="4736409" y="1447133"/>
                  <a:pt x="4736998" y="1446579"/>
                </a:cubicBezTo>
                <a:cubicBezTo>
                  <a:pt x="4737778" y="1446310"/>
                  <a:pt x="4738196" y="1445467"/>
                  <a:pt x="4737949" y="1444682"/>
                </a:cubicBezTo>
                <a:cubicBezTo>
                  <a:pt x="4737683" y="1443802"/>
                  <a:pt x="4736751" y="1443298"/>
                  <a:pt x="4735857" y="1443544"/>
                </a:cubicBezTo>
                <a:close/>
                <a:moveTo>
                  <a:pt x="4852994" y="1442217"/>
                </a:moveTo>
                <a:lnTo>
                  <a:pt x="4854895" y="1447906"/>
                </a:lnTo>
                <a:lnTo>
                  <a:pt x="4856607" y="1442217"/>
                </a:lnTo>
                <a:lnTo>
                  <a:pt x="4854705" y="1442217"/>
                </a:lnTo>
                <a:close/>
                <a:moveTo>
                  <a:pt x="3233258" y="1442143"/>
                </a:moveTo>
                <a:cubicBezTo>
                  <a:pt x="3234354" y="1443805"/>
                  <a:pt x="3248687" y="1457817"/>
                  <a:pt x="3237991" y="1446010"/>
                </a:cubicBezTo>
                <a:cubicBezTo>
                  <a:pt x="3233998" y="1442406"/>
                  <a:pt x="3232892" y="1441588"/>
                  <a:pt x="3233258" y="1442143"/>
                </a:cubicBezTo>
                <a:close/>
                <a:moveTo>
                  <a:pt x="4534291" y="1442027"/>
                </a:moveTo>
                <a:lnTo>
                  <a:pt x="4535812" y="1446010"/>
                </a:lnTo>
                <a:lnTo>
                  <a:pt x="4535812" y="1446200"/>
                </a:lnTo>
                <a:cubicBezTo>
                  <a:pt x="4536079" y="1447833"/>
                  <a:pt x="4536269" y="1449479"/>
                  <a:pt x="4536383" y="1451131"/>
                </a:cubicBezTo>
                <a:lnTo>
                  <a:pt x="4534291" y="1451131"/>
                </a:lnTo>
                <a:close/>
                <a:moveTo>
                  <a:pt x="4859840" y="1441458"/>
                </a:moveTo>
                <a:lnTo>
                  <a:pt x="4861741" y="1447337"/>
                </a:lnTo>
                <a:lnTo>
                  <a:pt x="4861399" y="1448096"/>
                </a:lnTo>
                <a:lnTo>
                  <a:pt x="4859840" y="1448096"/>
                </a:lnTo>
                <a:close/>
                <a:moveTo>
                  <a:pt x="4788340" y="1441458"/>
                </a:moveTo>
                <a:cubicBezTo>
                  <a:pt x="4787523" y="1441636"/>
                  <a:pt x="4786990" y="1442444"/>
                  <a:pt x="4787180" y="1443262"/>
                </a:cubicBezTo>
                <a:cubicBezTo>
                  <a:pt x="4787180" y="1443294"/>
                  <a:pt x="4787200" y="1443324"/>
                  <a:pt x="4787200" y="1443355"/>
                </a:cubicBezTo>
                <a:cubicBezTo>
                  <a:pt x="4787542" y="1444176"/>
                  <a:pt x="4788416" y="1444650"/>
                  <a:pt x="4789291" y="1444493"/>
                </a:cubicBezTo>
                <a:cubicBezTo>
                  <a:pt x="4790242" y="1444529"/>
                  <a:pt x="4791041" y="1443795"/>
                  <a:pt x="4791060" y="1442854"/>
                </a:cubicBezTo>
                <a:cubicBezTo>
                  <a:pt x="4791098" y="1442313"/>
                  <a:pt x="4790851" y="1441797"/>
                  <a:pt x="4790432" y="1441458"/>
                </a:cubicBezTo>
                <a:cubicBezTo>
                  <a:pt x="4789824" y="1440984"/>
                  <a:pt x="4788949" y="1440984"/>
                  <a:pt x="4788340" y="1441458"/>
                </a:cubicBezTo>
                <a:close/>
                <a:moveTo>
                  <a:pt x="3437086" y="1441458"/>
                </a:moveTo>
                <a:cubicBezTo>
                  <a:pt x="3431951" y="1463080"/>
                  <a:pt x="3452679" y="1442596"/>
                  <a:pt x="3437086" y="1441458"/>
                </a:cubicBezTo>
                <a:close/>
                <a:moveTo>
                  <a:pt x="3071034" y="1441458"/>
                </a:moveTo>
                <a:lnTo>
                  <a:pt x="3071034" y="1451890"/>
                </a:lnTo>
                <a:lnTo>
                  <a:pt x="3081492" y="1451890"/>
                </a:lnTo>
                <a:lnTo>
                  <a:pt x="3081492" y="1441458"/>
                </a:lnTo>
                <a:close/>
                <a:moveTo>
                  <a:pt x="4419626" y="1441268"/>
                </a:moveTo>
                <a:cubicBezTo>
                  <a:pt x="4420235" y="1440794"/>
                  <a:pt x="4421110" y="1440794"/>
                  <a:pt x="4421718" y="1441268"/>
                </a:cubicBezTo>
                <a:cubicBezTo>
                  <a:pt x="4421965" y="1442156"/>
                  <a:pt x="4421452" y="1443081"/>
                  <a:pt x="4420577" y="1443355"/>
                </a:cubicBezTo>
                <a:lnTo>
                  <a:pt x="4419626" y="1443355"/>
                </a:lnTo>
                <a:cubicBezTo>
                  <a:pt x="4419075" y="1442768"/>
                  <a:pt x="4419075" y="1441854"/>
                  <a:pt x="4419626" y="1441268"/>
                </a:cubicBezTo>
                <a:close/>
                <a:moveTo>
                  <a:pt x="1438156" y="1441268"/>
                </a:moveTo>
                <a:cubicBezTo>
                  <a:pt x="1436540" y="1444682"/>
                  <a:pt x="1434686" y="1449756"/>
                  <a:pt x="1434092" y="1454521"/>
                </a:cubicBezTo>
                <a:lnTo>
                  <a:pt x="1437221" y="1464732"/>
                </a:lnTo>
                <a:lnTo>
                  <a:pt x="1435875" y="1465166"/>
                </a:lnTo>
                <a:lnTo>
                  <a:pt x="1437586" y="1465925"/>
                </a:lnTo>
                <a:lnTo>
                  <a:pt x="1437221" y="1464732"/>
                </a:lnTo>
                <a:lnTo>
                  <a:pt x="1446607" y="1461699"/>
                </a:lnTo>
                <a:cubicBezTo>
                  <a:pt x="1453844" y="1455422"/>
                  <a:pt x="1450707" y="1442691"/>
                  <a:pt x="1438156" y="1441268"/>
                </a:cubicBezTo>
                <a:close/>
                <a:moveTo>
                  <a:pt x="4657512" y="1440889"/>
                </a:moveTo>
                <a:lnTo>
                  <a:pt x="4660745" y="1442406"/>
                </a:lnTo>
                <a:cubicBezTo>
                  <a:pt x="4659680" y="1442586"/>
                  <a:pt x="4658577" y="1442586"/>
                  <a:pt x="4657512" y="1442406"/>
                </a:cubicBezTo>
                <a:close/>
                <a:moveTo>
                  <a:pt x="311477" y="1440699"/>
                </a:moveTo>
                <a:cubicBezTo>
                  <a:pt x="309575" y="1440699"/>
                  <a:pt x="308054" y="1440699"/>
                  <a:pt x="307103" y="1442975"/>
                </a:cubicBezTo>
                <a:cubicBezTo>
                  <a:pt x="308511" y="1443814"/>
                  <a:pt x="309686" y="1444986"/>
                  <a:pt x="310526" y="1446389"/>
                </a:cubicBezTo>
                <a:cubicBezTo>
                  <a:pt x="312996" y="1446402"/>
                  <a:pt x="315404" y="1445604"/>
                  <a:pt x="317372" y="1444113"/>
                </a:cubicBezTo>
                <a:lnTo>
                  <a:pt x="316611" y="1444113"/>
                </a:lnTo>
                <a:cubicBezTo>
                  <a:pt x="314900" y="1442406"/>
                  <a:pt x="313569" y="1444113"/>
                  <a:pt x="313188" y="1442027"/>
                </a:cubicBezTo>
                <a:cubicBezTo>
                  <a:pt x="312808" y="1439941"/>
                  <a:pt x="313188" y="1445441"/>
                  <a:pt x="311477" y="1444872"/>
                </a:cubicBezTo>
                <a:cubicBezTo>
                  <a:pt x="309766" y="1444303"/>
                  <a:pt x="309575" y="1443165"/>
                  <a:pt x="311477" y="1440699"/>
                </a:cubicBezTo>
                <a:close/>
                <a:moveTo>
                  <a:pt x="4389391" y="1440510"/>
                </a:moveTo>
                <a:lnTo>
                  <a:pt x="4404984" y="1447906"/>
                </a:lnTo>
                <a:lnTo>
                  <a:pt x="4379313" y="1460424"/>
                </a:lnTo>
                <a:lnTo>
                  <a:pt x="4381405" y="1456441"/>
                </a:lnTo>
                <a:close/>
                <a:moveTo>
                  <a:pt x="544799" y="1440510"/>
                </a:moveTo>
                <a:cubicBezTo>
                  <a:pt x="548651" y="1450467"/>
                  <a:pt x="541484" y="1470880"/>
                  <a:pt x="546324" y="1479104"/>
                </a:cubicBezTo>
                <a:lnTo>
                  <a:pt x="555259" y="1482166"/>
                </a:lnTo>
                <a:lnTo>
                  <a:pt x="555258" y="1482236"/>
                </a:lnTo>
                <a:lnTo>
                  <a:pt x="556019" y="1482426"/>
                </a:lnTo>
                <a:lnTo>
                  <a:pt x="555259" y="1482166"/>
                </a:lnTo>
                <a:lnTo>
                  <a:pt x="555591" y="1455897"/>
                </a:lnTo>
                <a:cubicBezTo>
                  <a:pt x="555211" y="1447575"/>
                  <a:pt x="552976" y="1441079"/>
                  <a:pt x="544799" y="1440510"/>
                </a:cubicBezTo>
                <a:close/>
                <a:moveTo>
                  <a:pt x="4745175" y="1440130"/>
                </a:moveTo>
                <a:lnTo>
                  <a:pt x="4741182" y="1441458"/>
                </a:lnTo>
                <a:lnTo>
                  <a:pt x="4744224" y="1450562"/>
                </a:lnTo>
                <a:lnTo>
                  <a:pt x="4746316" y="1447337"/>
                </a:lnTo>
                <a:cubicBezTo>
                  <a:pt x="4750499" y="1448855"/>
                  <a:pt x="4759627" y="1445251"/>
                  <a:pt x="4749358" y="1441458"/>
                </a:cubicBezTo>
                <a:lnTo>
                  <a:pt x="4749549" y="1440130"/>
                </a:lnTo>
                <a:cubicBezTo>
                  <a:pt x="4749549" y="1440130"/>
                  <a:pt x="4747267" y="1440130"/>
                  <a:pt x="4745175" y="1440130"/>
                </a:cubicBezTo>
                <a:close/>
                <a:moveTo>
                  <a:pt x="1593325" y="1440130"/>
                </a:moveTo>
                <a:cubicBezTo>
                  <a:pt x="1589712" y="1442027"/>
                  <a:pt x="1586289" y="1443734"/>
                  <a:pt x="1585908" y="1445251"/>
                </a:cubicBezTo>
                <a:cubicBezTo>
                  <a:pt x="1585528" y="1446769"/>
                  <a:pt x="1588190" y="1447148"/>
                  <a:pt x="1591803" y="1445251"/>
                </a:cubicBezTo>
                <a:cubicBezTo>
                  <a:pt x="1595416" y="1443355"/>
                  <a:pt x="1599029" y="1441458"/>
                  <a:pt x="1599410" y="1440320"/>
                </a:cubicBezTo>
                <a:lnTo>
                  <a:pt x="1599219" y="1440130"/>
                </a:lnTo>
                <a:cubicBezTo>
                  <a:pt x="1599219" y="1438613"/>
                  <a:pt x="1596938" y="1438234"/>
                  <a:pt x="1593325" y="1440130"/>
                </a:cubicBezTo>
                <a:close/>
                <a:moveTo>
                  <a:pt x="475749" y="1439585"/>
                </a:moveTo>
                <a:cubicBezTo>
                  <a:pt x="472350" y="1439040"/>
                  <a:pt x="468262" y="1439941"/>
                  <a:pt x="466455" y="1441458"/>
                </a:cubicBezTo>
                <a:cubicBezTo>
                  <a:pt x="468356" y="1453217"/>
                  <a:pt x="473110" y="1449614"/>
                  <a:pt x="480907" y="1446389"/>
                </a:cubicBezTo>
                <a:cubicBezTo>
                  <a:pt x="481858" y="1442122"/>
                  <a:pt x="479148" y="1440130"/>
                  <a:pt x="475749" y="1439585"/>
                </a:cubicBezTo>
                <a:close/>
                <a:moveTo>
                  <a:pt x="4707904" y="1439372"/>
                </a:moveTo>
                <a:cubicBezTo>
                  <a:pt x="4705432" y="1441219"/>
                  <a:pt x="4703626" y="1443814"/>
                  <a:pt x="4702770" y="1446769"/>
                </a:cubicBezTo>
                <a:lnTo>
                  <a:pt x="4701249" y="1453786"/>
                </a:lnTo>
                <a:lnTo>
                  <a:pt x="4706953" y="1447717"/>
                </a:lnTo>
                <a:cubicBezTo>
                  <a:pt x="4706250" y="1450478"/>
                  <a:pt x="4705090" y="1453103"/>
                  <a:pt x="4703531" y="1455493"/>
                </a:cubicBezTo>
                <a:lnTo>
                  <a:pt x="4704481" y="1455493"/>
                </a:lnTo>
                <a:lnTo>
                  <a:pt x="4706383" y="1456821"/>
                </a:lnTo>
                <a:lnTo>
                  <a:pt x="4709425" y="1459286"/>
                </a:lnTo>
                <a:lnTo>
                  <a:pt x="4711707" y="1456631"/>
                </a:lnTo>
                <a:lnTo>
                  <a:pt x="4711707" y="1455493"/>
                </a:lnTo>
                <a:lnTo>
                  <a:pt x="4718363" y="1455493"/>
                </a:lnTo>
                <a:lnTo>
                  <a:pt x="4718363" y="1445062"/>
                </a:lnTo>
                <a:lnTo>
                  <a:pt x="4716842" y="1445062"/>
                </a:lnTo>
                <a:cubicBezTo>
                  <a:pt x="4716575" y="1444181"/>
                  <a:pt x="4715644" y="1443677"/>
                  <a:pt x="4714750" y="1443923"/>
                </a:cubicBezTo>
                <a:cubicBezTo>
                  <a:pt x="4714750" y="1443923"/>
                  <a:pt x="4712468" y="1442027"/>
                  <a:pt x="4711137" y="1441079"/>
                </a:cubicBezTo>
                <a:cubicBezTo>
                  <a:pt x="4711194" y="1440512"/>
                  <a:pt x="4711194" y="1439939"/>
                  <a:pt x="4711137" y="1439372"/>
                </a:cubicBezTo>
                <a:cubicBezTo>
                  <a:pt x="4711137" y="1439372"/>
                  <a:pt x="4709425" y="1439372"/>
                  <a:pt x="4707904" y="1439372"/>
                </a:cubicBezTo>
                <a:close/>
                <a:moveTo>
                  <a:pt x="4814012" y="1439182"/>
                </a:moveTo>
                <a:lnTo>
                  <a:pt x="4817434" y="1443355"/>
                </a:lnTo>
                <a:cubicBezTo>
                  <a:pt x="4819336" y="1445631"/>
                  <a:pt x="4821428" y="1447337"/>
                  <a:pt x="4821998" y="1446958"/>
                </a:cubicBezTo>
                <a:cubicBezTo>
                  <a:pt x="4822569" y="1446579"/>
                  <a:pt x="4822188" y="1444872"/>
                  <a:pt x="4821808" y="1443165"/>
                </a:cubicBezTo>
                <a:lnTo>
                  <a:pt x="4822379" y="1442975"/>
                </a:lnTo>
                <a:cubicBezTo>
                  <a:pt x="4821390" y="1441105"/>
                  <a:pt x="4819678" y="1439732"/>
                  <a:pt x="4817625" y="1439182"/>
                </a:cubicBezTo>
                <a:close/>
                <a:moveTo>
                  <a:pt x="4842535" y="1438992"/>
                </a:moveTo>
                <a:lnTo>
                  <a:pt x="4841584" y="1440889"/>
                </a:lnTo>
                <a:lnTo>
                  <a:pt x="4843676" y="1447337"/>
                </a:lnTo>
                <a:lnTo>
                  <a:pt x="4846148" y="1444493"/>
                </a:lnTo>
                <a:lnTo>
                  <a:pt x="4847669" y="1442217"/>
                </a:lnTo>
                <a:lnTo>
                  <a:pt x="4849191" y="1447148"/>
                </a:lnTo>
                <a:lnTo>
                  <a:pt x="4849951" y="1442217"/>
                </a:lnTo>
                <a:lnTo>
                  <a:pt x="4848050" y="1442217"/>
                </a:lnTo>
                <a:lnTo>
                  <a:pt x="4847669" y="1442217"/>
                </a:lnTo>
                <a:lnTo>
                  <a:pt x="4846719" y="1442217"/>
                </a:lnTo>
                <a:cubicBezTo>
                  <a:pt x="4846890" y="1441725"/>
                  <a:pt x="4846890" y="1441190"/>
                  <a:pt x="4846719" y="1440699"/>
                </a:cubicBezTo>
                <a:lnTo>
                  <a:pt x="4845768" y="1440699"/>
                </a:lnTo>
                <a:close/>
                <a:moveTo>
                  <a:pt x="4390222" y="1438953"/>
                </a:moveTo>
                <a:lnTo>
                  <a:pt x="4390722" y="1439751"/>
                </a:lnTo>
                <a:cubicBezTo>
                  <a:pt x="4390133" y="1440090"/>
                  <a:pt x="4389410" y="1440090"/>
                  <a:pt x="4388821" y="1439751"/>
                </a:cubicBezTo>
                <a:close/>
                <a:moveTo>
                  <a:pt x="4443719" y="1438918"/>
                </a:moveTo>
                <a:cubicBezTo>
                  <a:pt x="4444556" y="1438454"/>
                  <a:pt x="4445583" y="1438742"/>
                  <a:pt x="4446058" y="1439561"/>
                </a:cubicBezTo>
                <a:cubicBezTo>
                  <a:pt x="4446134" y="1440272"/>
                  <a:pt x="4445754" y="1440953"/>
                  <a:pt x="4445107" y="1441268"/>
                </a:cubicBezTo>
                <a:lnTo>
                  <a:pt x="4443206" y="1441268"/>
                </a:lnTo>
                <a:cubicBezTo>
                  <a:pt x="4443206" y="1441263"/>
                  <a:pt x="4443187" y="1441255"/>
                  <a:pt x="4443187" y="1441249"/>
                </a:cubicBezTo>
                <a:cubicBezTo>
                  <a:pt x="4442673" y="1440726"/>
                  <a:pt x="4442673" y="1439886"/>
                  <a:pt x="4443206" y="1439372"/>
                </a:cubicBezTo>
                <a:cubicBezTo>
                  <a:pt x="4443339" y="1439188"/>
                  <a:pt x="4443529" y="1439032"/>
                  <a:pt x="4443719" y="1438918"/>
                </a:cubicBezTo>
                <a:close/>
                <a:moveTo>
                  <a:pt x="2746816" y="1438803"/>
                </a:moveTo>
                <a:cubicBezTo>
                  <a:pt x="2736395" y="1437528"/>
                  <a:pt x="2726907" y="1444921"/>
                  <a:pt x="2725633" y="1455319"/>
                </a:cubicBezTo>
                <a:cubicBezTo>
                  <a:pt x="2725367" y="1457401"/>
                  <a:pt x="2725461" y="1459510"/>
                  <a:pt x="2725899" y="1461562"/>
                </a:cubicBezTo>
                <a:lnTo>
                  <a:pt x="2725899" y="1459666"/>
                </a:lnTo>
                <a:cubicBezTo>
                  <a:pt x="2737879" y="1461373"/>
                  <a:pt x="2744915" y="1458148"/>
                  <a:pt x="2746626" y="1449803"/>
                </a:cubicBezTo>
                <a:lnTo>
                  <a:pt x="2748908" y="1449803"/>
                </a:lnTo>
                <a:lnTo>
                  <a:pt x="2748908" y="1445062"/>
                </a:lnTo>
                <a:lnTo>
                  <a:pt x="2746816" y="1445062"/>
                </a:lnTo>
                <a:cubicBezTo>
                  <a:pt x="2747006" y="1442979"/>
                  <a:pt x="2747006" y="1440885"/>
                  <a:pt x="2746816" y="1438803"/>
                </a:cubicBezTo>
                <a:close/>
                <a:moveTo>
                  <a:pt x="4389772" y="1438234"/>
                </a:moveTo>
                <a:lnTo>
                  <a:pt x="4391483" y="1438234"/>
                </a:lnTo>
                <a:lnTo>
                  <a:pt x="4390222" y="1438953"/>
                </a:lnTo>
                <a:close/>
                <a:moveTo>
                  <a:pt x="4835328" y="1438025"/>
                </a:moveTo>
                <a:cubicBezTo>
                  <a:pt x="4835062" y="1438139"/>
                  <a:pt x="4834853" y="1438349"/>
                  <a:pt x="4834739" y="1438613"/>
                </a:cubicBezTo>
                <a:cubicBezTo>
                  <a:pt x="4835176" y="1439000"/>
                  <a:pt x="4835823" y="1439000"/>
                  <a:pt x="4836260" y="1438613"/>
                </a:cubicBezTo>
                <a:cubicBezTo>
                  <a:pt x="4836431" y="1438736"/>
                  <a:pt x="4836621" y="1438803"/>
                  <a:pt x="4836831" y="1438803"/>
                </a:cubicBezTo>
                <a:lnTo>
                  <a:pt x="4836831" y="1438613"/>
                </a:lnTo>
                <a:cubicBezTo>
                  <a:pt x="4836583" y="1438036"/>
                  <a:pt x="4835899" y="1437773"/>
                  <a:pt x="4835328" y="1438025"/>
                </a:cubicBezTo>
                <a:close/>
                <a:moveTo>
                  <a:pt x="4849951" y="1437285"/>
                </a:moveTo>
                <a:lnTo>
                  <a:pt x="4850935" y="1438613"/>
                </a:lnTo>
                <a:lnTo>
                  <a:pt x="4849951" y="1438613"/>
                </a:lnTo>
                <a:lnTo>
                  <a:pt x="4851092" y="1438803"/>
                </a:lnTo>
                <a:cubicBezTo>
                  <a:pt x="4851092" y="1438801"/>
                  <a:pt x="4851073" y="1438801"/>
                  <a:pt x="4851073" y="1438799"/>
                </a:cubicBezTo>
                <a:lnTo>
                  <a:pt x="4850935" y="1438613"/>
                </a:lnTo>
                <a:lnTo>
                  <a:pt x="4851282" y="1438613"/>
                </a:lnTo>
                <a:cubicBezTo>
                  <a:pt x="4851282" y="1438613"/>
                  <a:pt x="4851282" y="1438613"/>
                  <a:pt x="4851282" y="1437285"/>
                </a:cubicBezTo>
                <a:cubicBezTo>
                  <a:pt x="4850883" y="1437001"/>
                  <a:pt x="4850351" y="1437001"/>
                  <a:pt x="4849951" y="1437285"/>
                </a:cubicBezTo>
                <a:close/>
                <a:moveTo>
                  <a:pt x="707003" y="1436337"/>
                </a:moveTo>
                <a:cubicBezTo>
                  <a:pt x="689889" y="1452648"/>
                  <a:pt x="726019" y="1445062"/>
                  <a:pt x="707003" y="1436337"/>
                </a:cubicBezTo>
                <a:close/>
                <a:moveTo>
                  <a:pt x="2302800" y="1435768"/>
                </a:moveTo>
                <a:lnTo>
                  <a:pt x="2302800" y="1446200"/>
                </a:lnTo>
                <a:lnTo>
                  <a:pt x="2313259" y="1446200"/>
                </a:lnTo>
                <a:lnTo>
                  <a:pt x="2313259" y="1435768"/>
                </a:lnTo>
                <a:close/>
                <a:moveTo>
                  <a:pt x="4261796" y="1435578"/>
                </a:moveTo>
                <a:lnTo>
                  <a:pt x="4261416" y="1436906"/>
                </a:lnTo>
                <a:cubicBezTo>
                  <a:pt x="4261150" y="1436026"/>
                  <a:pt x="4260218" y="1435521"/>
                  <a:pt x="4259324" y="1435768"/>
                </a:cubicBezTo>
                <a:cubicBezTo>
                  <a:pt x="4258849" y="1436382"/>
                  <a:pt x="4258849" y="1437240"/>
                  <a:pt x="4259324" y="1437854"/>
                </a:cubicBezTo>
                <a:cubicBezTo>
                  <a:pt x="4259590" y="1438734"/>
                  <a:pt x="4260522" y="1439239"/>
                  <a:pt x="4261416" y="1438992"/>
                </a:cubicBezTo>
                <a:cubicBezTo>
                  <a:pt x="4262404" y="1438655"/>
                  <a:pt x="4262937" y="1437577"/>
                  <a:pt x="4262614" y="1436585"/>
                </a:cubicBezTo>
                <a:cubicBezTo>
                  <a:pt x="4262462" y="1436166"/>
                  <a:pt x="4262176" y="1435810"/>
                  <a:pt x="4261796" y="1435578"/>
                </a:cubicBezTo>
                <a:close/>
                <a:moveTo>
                  <a:pt x="2950664" y="1435578"/>
                </a:moveTo>
                <a:cubicBezTo>
                  <a:pt x="2945150" y="1463080"/>
                  <a:pt x="2966637" y="1441648"/>
                  <a:pt x="2950664" y="1435578"/>
                </a:cubicBezTo>
                <a:close/>
                <a:moveTo>
                  <a:pt x="2113974" y="1435578"/>
                </a:moveTo>
                <a:cubicBezTo>
                  <a:pt x="2102945" y="1448286"/>
                  <a:pt x="2106558" y="1446579"/>
                  <a:pt x="2108840" y="1466873"/>
                </a:cubicBezTo>
                <a:cubicBezTo>
                  <a:pt x="2124623" y="1456062"/>
                  <a:pt x="2138885" y="1476356"/>
                  <a:pt x="2140026" y="1451131"/>
                </a:cubicBezTo>
                <a:cubicBezTo>
                  <a:pt x="2123482" y="1446769"/>
                  <a:pt x="2123862" y="1459286"/>
                  <a:pt x="2113974" y="1461562"/>
                </a:cubicBezTo>
                <a:cubicBezTo>
                  <a:pt x="2110741" y="1452269"/>
                  <a:pt x="2129757" y="1439941"/>
                  <a:pt x="2114164" y="1435578"/>
                </a:cubicBezTo>
                <a:close/>
                <a:moveTo>
                  <a:pt x="1664443" y="1435578"/>
                </a:moveTo>
                <a:lnTo>
                  <a:pt x="1663683" y="1436527"/>
                </a:lnTo>
                <a:cubicBezTo>
                  <a:pt x="1663683" y="1444682"/>
                  <a:pt x="1663683" y="1455493"/>
                  <a:pt x="1674141" y="1452079"/>
                </a:cubicBezTo>
                <a:cubicBezTo>
                  <a:pt x="1675651" y="1444908"/>
                  <a:pt x="1671454" y="1437767"/>
                  <a:pt x="1664443" y="1435578"/>
                </a:cubicBezTo>
                <a:close/>
                <a:moveTo>
                  <a:pt x="4753922" y="1434630"/>
                </a:moveTo>
                <a:lnTo>
                  <a:pt x="4752591" y="1437475"/>
                </a:lnTo>
                <a:lnTo>
                  <a:pt x="4750880" y="1440130"/>
                </a:lnTo>
                <a:lnTo>
                  <a:pt x="4753922" y="1441458"/>
                </a:lnTo>
                <a:lnTo>
                  <a:pt x="4756774" y="1442975"/>
                </a:lnTo>
                <a:close/>
                <a:moveTo>
                  <a:pt x="4725209" y="1434440"/>
                </a:moveTo>
                <a:lnTo>
                  <a:pt x="4716842" y="1437096"/>
                </a:lnTo>
                <a:lnTo>
                  <a:pt x="4719694" y="1438613"/>
                </a:lnTo>
                <a:lnTo>
                  <a:pt x="4722356" y="1439941"/>
                </a:lnTo>
                <a:lnTo>
                  <a:pt x="4723687" y="1437096"/>
                </a:lnTo>
                <a:close/>
                <a:moveTo>
                  <a:pt x="4511662" y="1434440"/>
                </a:moveTo>
                <a:lnTo>
                  <a:pt x="4516226" y="1436716"/>
                </a:lnTo>
                <a:lnTo>
                  <a:pt x="4514324" y="1441458"/>
                </a:lnTo>
                <a:lnTo>
                  <a:pt x="4516416" y="1442975"/>
                </a:lnTo>
                <a:lnTo>
                  <a:pt x="4514515" y="1444113"/>
                </a:lnTo>
                <a:lnTo>
                  <a:pt x="4511472" y="1444113"/>
                </a:lnTo>
                <a:cubicBezTo>
                  <a:pt x="4507726" y="1443628"/>
                  <a:pt x="4504037" y="1442803"/>
                  <a:pt x="4500443" y="1441648"/>
                </a:cubicBezTo>
                <a:lnTo>
                  <a:pt x="4500443" y="1441458"/>
                </a:lnTo>
                <a:cubicBezTo>
                  <a:pt x="4499302" y="1441458"/>
                  <a:pt x="4501013" y="1441458"/>
                  <a:pt x="4504246" y="1441458"/>
                </a:cubicBezTo>
                <a:lnTo>
                  <a:pt x="4510331" y="1441458"/>
                </a:lnTo>
                <a:lnTo>
                  <a:pt x="4508430" y="1435578"/>
                </a:lnTo>
                <a:close/>
                <a:moveTo>
                  <a:pt x="2846268" y="1434440"/>
                </a:moveTo>
                <a:cubicBezTo>
                  <a:pt x="2828774" y="1442027"/>
                  <a:pt x="2866615" y="1447337"/>
                  <a:pt x="2846268" y="1434440"/>
                </a:cubicBezTo>
                <a:close/>
                <a:moveTo>
                  <a:pt x="1066210" y="1434440"/>
                </a:moveTo>
                <a:cubicBezTo>
                  <a:pt x="1063167" y="1438234"/>
                  <a:pt x="1063167" y="1443923"/>
                  <a:pt x="1068682" y="1444493"/>
                </a:cubicBezTo>
                <a:lnTo>
                  <a:pt x="1068682" y="1443923"/>
                </a:lnTo>
                <a:cubicBezTo>
                  <a:pt x="1068682" y="1440320"/>
                  <a:pt x="1068682" y="1435199"/>
                  <a:pt x="1066210" y="1434440"/>
                </a:cubicBezTo>
                <a:close/>
                <a:moveTo>
                  <a:pt x="4863262" y="1433302"/>
                </a:moveTo>
                <a:cubicBezTo>
                  <a:pt x="4863871" y="1432828"/>
                  <a:pt x="4864746" y="1432828"/>
                  <a:pt x="4865354" y="1433302"/>
                </a:cubicBezTo>
                <a:cubicBezTo>
                  <a:pt x="4865772" y="1433936"/>
                  <a:pt x="4865772" y="1434755"/>
                  <a:pt x="4865354" y="1435389"/>
                </a:cubicBezTo>
                <a:cubicBezTo>
                  <a:pt x="4864460" y="1435635"/>
                  <a:pt x="4863529" y="1435131"/>
                  <a:pt x="4863262" y="1434251"/>
                </a:cubicBezTo>
                <a:cubicBezTo>
                  <a:pt x="4863148" y="1433945"/>
                  <a:pt x="4863148" y="1433608"/>
                  <a:pt x="4863262" y="1433302"/>
                </a:cubicBezTo>
                <a:close/>
                <a:moveTo>
                  <a:pt x="4852233" y="1432923"/>
                </a:moveTo>
                <a:lnTo>
                  <a:pt x="4854040" y="1432923"/>
                </a:lnTo>
                <a:lnTo>
                  <a:pt x="4853659" y="1433682"/>
                </a:lnTo>
                <a:close/>
                <a:moveTo>
                  <a:pt x="4854209" y="1432587"/>
                </a:moveTo>
                <a:lnTo>
                  <a:pt x="4854325" y="1432923"/>
                </a:lnTo>
                <a:lnTo>
                  <a:pt x="4854040" y="1432923"/>
                </a:lnTo>
                <a:close/>
                <a:moveTo>
                  <a:pt x="2458538" y="1432544"/>
                </a:moveTo>
                <a:cubicBezTo>
                  <a:pt x="2458158" y="1435389"/>
                  <a:pt x="2454165" y="1438044"/>
                  <a:pt x="2458538" y="1439751"/>
                </a:cubicBezTo>
                <a:cubicBezTo>
                  <a:pt x="2458538" y="1436906"/>
                  <a:pt x="2462722" y="1434251"/>
                  <a:pt x="2458538" y="1432544"/>
                </a:cubicBezTo>
                <a:close/>
                <a:moveTo>
                  <a:pt x="4579358" y="1432164"/>
                </a:moveTo>
                <a:lnTo>
                  <a:pt x="4583351" y="1432544"/>
                </a:lnTo>
                <a:lnTo>
                  <a:pt x="4583351" y="1434061"/>
                </a:lnTo>
                <a:lnTo>
                  <a:pt x="4590197" y="1432164"/>
                </a:lnTo>
                <a:lnTo>
                  <a:pt x="4584873" y="1436716"/>
                </a:lnTo>
                <a:close/>
                <a:moveTo>
                  <a:pt x="2480597" y="1431975"/>
                </a:moveTo>
                <a:lnTo>
                  <a:pt x="2479836" y="1432544"/>
                </a:lnTo>
                <a:lnTo>
                  <a:pt x="2480436" y="1432646"/>
                </a:lnTo>
                <a:lnTo>
                  <a:pt x="2478315" y="1441458"/>
                </a:lnTo>
                <a:cubicBezTo>
                  <a:pt x="2480597" y="1442949"/>
                  <a:pt x="2483658" y="1442309"/>
                  <a:pt x="2485160" y="1440032"/>
                </a:cubicBezTo>
                <a:cubicBezTo>
                  <a:pt x="2486663" y="1437752"/>
                  <a:pt x="2486016" y="1434694"/>
                  <a:pt x="2483734" y="1433204"/>
                </a:cubicBezTo>
                <a:lnTo>
                  <a:pt x="2480436" y="1432646"/>
                </a:lnTo>
                <a:close/>
                <a:moveTo>
                  <a:pt x="4595331" y="1431785"/>
                </a:moveTo>
                <a:cubicBezTo>
                  <a:pt x="4596168" y="1431597"/>
                  <a:pt x="4597024" y="1431986"/>
                  <a:pt x="4597423" y="1432733"/>
                </a:cubicBezTo>
                <a:cubicBezTo>
                  <a:pt x="4597670" y="1433623"/>
                  <a:pt x="4597157" y="1434546"/>
                  <a:pt x="4596282" y="1434820"/>
                </a:cubicBezTo>
                <a:cubicBezTo>
                  <a:pt x="4595673" y="1435294"/>
                  <a:pt x="4594799" y="1435294"/>
                  <a:pt x="4594190" y="1434820"/>
                </a:cubicBezTo>
                <a:lnTo>
                  <a:pt x="4594000" y="1435389"/>
                </a:lnTo>
                <a:cubicBezTo>
                  <a:pt x="4593011" y="1435023"/>
                  <a:pt x="4592498" y="1433919"/>
                  <a:pt x="4592859" y="1432923"/>
                </a:cubicBezTo>
                <a:cubicBezTo>
                  <a:pt x="4593220" y="1431927"/>
                  <a:pt x="4594343" y="1431419"/>
                  <a:pt x="4595331" y="1431785"/>
                </a:cubicBezTo>
                <a:close/>
                <a:moveTo>
                  <a:pt x="1102910" y="1431785"/>
                </a:moveTo>
                <a:cubicBezTo>
                  <a:pt x="1099107" y="1431216"/>
                  <a:pt x="1097348" y="1432259"/>
                  <a:pt x="1095827" y="1433326"/>
                </a:cubicBezTo>
                <a:lnTo>
                  <a:pt x="1091487" y="1434617"/>
                </a:lnTo>
                <a:lnTo>
                  <a:pt x="1091120" y="1434251"/>
                </a:lnTo>
                <a:lnTo>
                  <a:pt x="1090169" y="1435009"/>
                </a:lnTo>
                <a:lnTo>
                  <a:pt x="1091487" y="1434617"/>
                </a:lnTo>
                <a:lnTo>
                  <a:pt x="1100628" y="1443734"/>
                </a:lnTo>
                <a:cubicBezTo>
                  <a:pt x="1102923" y="1440200"/>
                  <a:pt x="1103743" y="1435912"/>
                  <a:pt x="1102910" y="1431785"/>
                </a:cubicBezTo>
                <a:close/>
                <a:moveTo>
                  <a:pt x="4855276" y="1431595"/>
                </a:moveTo>
                <a:cubicBezTo>
                  <a:pt x="4855637" y="1431233"/>
                  <a:pt x="4856245" y="1431233"/>
                  <a:pt x="4856607" y="1431595"/>
                </a:cubicBezTo>
                <a:lnTo>
                  <a:pt x="4858128" y="1431785"/>
                </a:lnTo>
                <a:cubicBezTo>
                  <a:pt x="4858204" y="1432022"/>
                  <a:pt x="4858185" y="1432278"/>
                  <a:pt x="4858071" y="1432500"/>
                </a:cubicBezTo>
                <a:cubicBezTo>
                  <a:pt x="4857843" y="1432968"/>
                  <a:pt x="4857272" y="1433158"/>
                  <a:pt x="4856797" y="1432923"/>
                </a:cubicBezTo>
                <a:cubicBezTo>
                  <a:pt x="4856360" y="1433310"/>
                  <a:pt x="4855713" y="1433310"/>
                  <a:pt x="4855276" y="1432923"/>
                </a:cubicBezTo>
                <a:cubicBezTo>
                  <a:pt x="4854991" y="1432527"/>
                  <a:pt x="4854991" y="1431992"/>
                  <a:pt x="4855276" y="1431595"/>
                </a:cubicBezTo>
                <a:close/>
                <a:moveTo>
                  <a:pt x="4806786" y="1431595"/>
                </a:moveTo>
                <a:lnTo>
                  <a:pt x="4803363" y="1434440"/>
                </a:lnTo>
                <a:cubicBezTo>
                  <a:pt x="4801671" y="1435673"/>
                  <a:pt x="4800663" y="1437655"/>
                  <a:pt x="4800701" y="1439751"/>
                </a:cubicBezTo>
                <a:cubicBezTo>
                  <a:pt x="4800701" y="1441079"/>
                  <a:pt x="4803553" y="1442217"/>
                  <a:pt x="4806025" y="1442406"/>
                </a:cubicBezTo>
                <a:lnTo>
                  <a:pt x="4810399" y="1442596"/>
                </a:lnTo>
                <a:close/>
                <a:moveTo>
                  <a:pt x="4437881" y="1431406"/>
                </a:moveTo>
                <a:cubicBezTo>
                  <a:pt x="4456897" y="1440130"/>
                  <a:pt x="4420958" y="1447527"/>
                  <a:pt x="4437881" y="1431406"/>
                </a:cubicBezTo>
                <a:close/>
                <a:moveTo>
                  <a:pt x="1721871" y="1431216"/>
                </a:moveTo>
                <a:cubicBezTo>
                  <a:pt x="1716927" y="1452838"/>
                  <a:pt x="1737463" y="1432354"/>
                  <a:pt x="1721871" y="1431216"/>
                </a:cubicBezTo>
                <a:close/>
                <a:moveTo>
                  <a:pt x="4799180" y="1431026"/>
                </a:moveTo>
                <a:cubicBezTo>
                  <a:pt x="4798362" y="1431205"/>
                  <a:pt x="4797829" y="1432013"/>
                  <a:pt x="4798020" y="1432830"/>
                </a:cubicBezTo>
                <a:cubicBezTo>
                  <a:pt x="4798020" y="1432862"/>
                  <a:pt x="4798039" y="1432893"/>
                  <a:pt x="4798039" y="1432923"/>
                </a:cubicBezTo>
                <a:cubicBezTo>
                  <a:pt x="4798476" y="1433262"/>
                  <a:pt x="4799027" y="1433399"/>
                  <a:pt x="4799560" y="1433302"/>
                </a:cubicBezTo>
                <a:lnTo>
                  <a:pt x="4800130" y="1433113"/>
                </a:lnTo>
                <a:cubicBezTo>
                  <a:pt x="4801005" y="1432840"/>
                  <a:pt x="4801519" y="1431914"/>
                  <a:pt x="4801271" y="1431026"/>
                </a:cubicBezTo>
                <a:cubicBezTo>
                  <a:pt x="4800663" y="1430552"/>
                  <a:pt x="4799788" y="1430552"/>
                  <a:pt x="4799180" y="1431026"/>
                </a:cubicBezTo>
                <a:close/>
                <a:moveTo>
                  <a:pt x="3352276" y="1430268"/>
                </a:moveTo>
                <a:cubicBezTo>
                  <a:pt x="3346571" y="1457959"/>
                  <a:pt x="3368059" y="1436527"/>
                  <a:pt x="3352276" y="1430268"/>
                </a:cubicBezTo>
                <a:close/>
                <a:moveTo>
                  <a:pt x="3056011" y="1430268"/>
                </a:moveTo>
                <a:cubicBezTo>
                  <a:pt x="3042700" y="1430268"/>
                  <a:pt x="3029199" y="1430268"/>
                  <a:pt x="3029960" y="1446010"/>
                </a:cubicBezTo>
                <a:cubicBezTo>
                  <a:pt x="3045933" y="1441458"/>
                  <a:pt x="3045362" y="1454165"/>
                  <a:pt x="3055251" y="1456441"/>
                </a:cubicBezTo>
                <a:lnTo>
                  <a:pt x="3056011" y="1457010"/>
                </a:lnTo>
                <a:close/>
                <a:moveTo>
                  <a:pt x="1487597" y="1430268"/>
                </a:moveTo>
                <a:lnTo>
                  <a:pt x="1487597" y="1441458"/>
                </a:lnTo>
                <a:lnTo>
                  <a:pt x="1496154" y="1441458"/>
                </a:lnTo>
                <a:cubicBezTo>
                  <a:pt x="1495787" y="1443028"/>
                  <a:pt x="1496767" y="1444601"/>
                  <a:pt x="1498341" y="1444967"/>
                </a:cubicBezTo>
                <a:cubicBezTo>
                  <a:pt x="1499916" y="1445333"/>
                  <a:pt x="1501492" y="1444356"/>
                  <a:pt x="1501859" y="1442786"/>
                </a:cubicBezTo>
                <a:cubicBezTo>
                  <a:pt x="1502300" y="1441386"/>
                  <a:pt x="1501521" y="1439895"/>
                  <a:pt x="1500117" y="1439457"/>
                </a:cubicBezTo>
                <a:cubicBezTo>
                  <a:pt x="1500003" y="1439421"/>
                  <a:pt x="1499885" y="1439392"/>
                  <a:pt x="1499767" y="1439372"/>
                </a:cubicBezTo>
                <a:cubicBezTo>
                  <a:pt x="1499111" y="1438742"/>
                  <a:pt x="1498161" y="1438524"/>
                  <a:pt x="1497295" y="1438803"/>
                </a:cubicBezTo>
                <a:lnTo>
                  <a:pt x="1498056" y="1438803"/>
                </a:lnTo>
                <a:lnTo>
                  <a:pt x="1498056" y="1430268"/>
                </a:lnTo>
                <a:close/>
                <a:moveTo>
                  <a:pt x="4110051" y="1429699"/>
                </a:moveTo>
                <a:lnTo>
                  <a:pt x="4108720" y="1432544"/>
                </a:lnTo>
                <a:lnTo>
                  <a:pt x="4107199" y="1435199"/>
                </a:lnTo>
                <a:lnTo>
                  <a:pt x="4110051" y="1436527"/>
                </a:lnTo>
                <a:lnTo>
                  <a:pt x="4112713" y="1438044"/>
                </a:lnTo>
                <a:close/>
                <a:moveTo>
                  <a:pt x="4852898" y="1428798"/>
                </a:moveTo>
                <a:lnTo>
                  <a:pt x="4855466" y="1430078"/>
                </a:lnTo>
                <a:lnTo>
                  <a:pt x="4854209" y="1432587"/>
                </a:lnTo>
                <a:close/>
                <a:moveTo>
                  <a:pt x="2494288" y="1427802"/>
                </a:moveTo>
                <a:lnTo>
                  <a:pt x="2494288" y="1429319"/>
                </a:lnTo>
                <a:cubicBezTo>
                  <a:pt x="2490295" y="1435389"/>
                  <a:pt x="2484780" y="1439941"/>
                  <a:pt x="2489534" y="1448286"/>
                </a:cubicBezTo>
                <a:cubicBezTo>
                  <a:pt x="2506192" y="1447546"/>
                  <a:pt x="2522697" y="1451630"/>
                  <a:pt x="2537073" y="1460045"/>
                </a:cubicBezTo>
                <a:cubicBezTo>
                  <a:pt x="2549243" y="1431216"/>
                  <a:pt x="2496190" y="1449045"/>
                  <a:pt x="2494288" y="1427802"/>
                </a:cubicBezTo>
                <a:close/>
                <a:moveTo>
                  <a:pt x="4787770" y="1427612"/>
                </a:moveTo>
                <a:lnTo>
                  <a:pt x="4784157" y="1430457"/>
                </a:lnTo>
                <a:cubicBezTo>
                  <a:pt x="4782256" y="1432164"/>
                  <a:pt x="4780734" y="1433871"/>
                  <a:pt x="4780924" y="1434251"/>
                </a:cubicBezTo>
                <a:cubicBezTo>
                  <a:pt x="4781114" y="1434630"/>
                  <a:pt x="4783396" y="1434251"/>
                  <a:pt x="4785868" y="1435389"/>
                </a:cubicBezTo>
                <a:lnTo>
                  <a:pt x="4790432" y="1435578"/>
                </a:lnTo>
                <a:close/>
                <a:moveTo>
                  <a:pt x="4850142" y="1427423"/>
                </a:moveTo>
                <a:lnTo>
                  <a:pt x="4852423" y="1427423"/>
                </a:lnTo>
                <a:lnTo>
                  <a:pt x="4852898" y="1428798"/>
                </a:lnTo>
                <a:close/>
                <a:moveTo>
                  <a:pt x="4849001" y="1426854"/>
                </a:moveTo>
                <a:lnTo>
                  <a:pt x="4850142" y="1427423"/>
                </a:lnTo>
                <a:lnTo>
                  <a:pt x="4848724" y="1427423"/>
                </a:lnTo>
                <a:close/>
                <a:moveTo>
                  <a:pt x="4810399" y="1426854"/>
                </a:moveTo>
                <a:cubicBezTo>
                  <a:pt x="4809600" y="1427203"/>
                  <a:pt x="4809182" y="1428104"/>
                  <a:pt x="4809448" y="1428940"/>
                </a:cubicBezTo>
                <a:cubicBezTo>
                  <a:pt x="4810037" y="1429670"/>
                  <a:pt x="4811121" y="1429780"/>
                  <a:pt x="4811863" y="1429185"/>
                </a:cubicBezTo>
                <a:cubicBezTo>
                  <a:pt x="4811882" y="1429168"/>
                  <a:pt x="4811901" y="1429149"/>
                  <a:pt x="4811920" y="1429130"/>
                </a:cubicBezTo>
                <a:lnTo>
                  <a:pt x="4812490" y="1428940"/>
                </a:lnTo>
                <a:cubicBezTo>
                  <a:pt x="4813042" y="1428354"/>
                  <a:pt x="4813042" y="1427438"/>
                  <a:pt x="4812490" y="1426854"/>
                </a:cubicBezTo>
                <a:cubicBezTo>
                  <a:pt x="4811882" y="1426380"/>
                  <a:pt x="4811007" y="1426380"/>
                  <a:pt x="4810399" y="1426854"/>
                </a:cubicBezTo>
                <a:close/>
                <a:moveTo>
                  <a:pt x="3339155" y="1426854"/>
                </a:moveTo>
                <a:cubicBezTo>
                  <a:pt x="3338585" y="1427802"/>
                  <a:pt x="3338014" y="1428371"/>
                  <a:pt x="3336873" y="1430647"/>
                </a:cubicBezTo>
                <a:cubicBezTo>
                  <a:pt x="3335732" y="1432923"/>
                  <a:pt x="3333450" y="1435199"/>
                  <a:pt x="3333450" y="1436716"/>
                </a:cubicBezTo>
                <a:lnTo>
                  <a:pt x="3333450" y="1437475"/>
                </a:lnTo>
                <a:cubicBezTo>
                  <a:pt x="3335010" y="1435299"/>
                  <a:pt x="3336398" y="1433018"/>
                  <a:pt x="3337634" y="1430647"/>
                </a:cubicBezTo>
                <a:cubicBezTo>
                  <a:pt x="3337691" y="1430270"/>
                  <a:pt x="3337691" y="1429886"/>
                  <a:pt x="3337634" y="1429509"/>
                </a:cubicBezTo>
                <a:close/>
                <a:moveTo>
                  <a:pt x="2238708" y="1426371"/>
                </a:moveTo>
                <a:cubicBezTo>
                  <a:pt x="2233583" y="1430860"/>
                  <a:pt x="2244850" y="1452980"/>
                  <a:pt x="2250126" y="1430078"/>
                </a:cubicBezTo>
                <a:cubicBezTo>
                  <a:pt x="2243946" y="1425336"/>
                  <a:pt x="2240417" y="1424874"/>
                  <a:pt x="2238708" y="1426371"/>
                </a:cubicBezTo>
                <a:close/>
                <a:moveTo>
                  <a:pt x="4615678" y="1425905"/>
                </a:moveTo>
                <a:cubicBezTo>
                  <a:pt x="4616553" y="1426074"/>
                  <a:pt x="4617466" y="1426074"/>
                  <a:pt x="4618340" y="1425905"/>
                </a:cubicBezTo>
                <a:cubicBezTo>
                  <a:pt x="4618340" y="1427233"/>
                  <a:pt x="4618340" y="1427233"/>
                  <a:pt x="4618340" y="1427233"/>
                </a:cubicBezTo>
                <a:lnTo>
                  <a:pt x="4615868" y="1430078"/>
                </a:lnTo>
                <a:close/>
                <a:moveTo>
                  <a:pt x="3484054" y="1425147"/>
                </a:moveTo>
                <a:lnTo>
                  <a:pt x="3484625" y="1427043"/>
                </a:lnTo>
                <a:cubicBezTo>
                  <a:pt x="3487477" y="1434630"/>
                  <a:pt x="3478540" y="1453976"/>
                  <a:pt x="3489949" y="1453027"/>
                </a:cubicBezTo>
                <a:cubicBezTo>
                  <a:pt x="3486527" y="1443544"/>
                  <a:pt x="3495464" y="1424198"/>
                  <a:pt x="3484054" y="1425147"/>
                </a:cubicBezTo>
                <a:close/>
                <a:moveTo>
                  <a:pt x="2412140" y="1425147"/>
                </a:moveTo>
                <a:lnTo>
                  <a:pt x="2412140" y="1425905"/>
                </a:lnTo>
                <a:cubicBezTo>
                  <a:pt x="2413471" y="1435768"/>
                  <a:pt x="2406245" y="1437285"/>
                  <a:pt x="2407006" y="1446769"/>
                </a:cubicBezTo>
                <a:cubicBezTo>
                  <a:pt x="2421458" y="1454355"/>
                  <a:pt x="2421458" y="1423440"/>
                  <a:pt x="2412140" y="1425147"/>
                </a:cubicBezTo>
                <a:close/>
                <a:moveTo>
                  <a:pt x="2067195" y="1425147"/>
                </a:moveTo>
                <a:lnTo>
                  <a:pt x="2067005" y="1426285"/>
                </a:lnTo>
                <a:cubicBezTo>
                  <a:pt x="2067005" y="1439182"/>
                  <a:pt x="2074992" y="1442596"/>
                  <a:pt x="2082598" y="1447148"/>
                </a:cubicBezTo>
                <a:cubicBezTo>
                  <a:pt x="2084310" y="1432354"/>
                  <a:pt x="2080887" y="1423440"/>
                  <a:pt x="2067195" y="1425147"/>
                </a:cubicBezTo>
                <a:close/>
                <a:moveTo>
                  <a:pt x="1863537" y="1425147"/>
                </a:moveTo>
                <a:cubicBezTo>
                  <a:pt x="1866009" y="1432733"/>
                  <a:pt x="1857072" y="1452079"/>
                  <a:pt x="1868482" y="1451131"/>
                </a:cubicBezTo>
                <a:lnTo>
                  <a:pt x="1868862" y="1451131"/>
                </a:lnTo>
                <a:cubicBezTo>
                  <a:pt x="1866009" y="1443544"/>
                  <a:pt x="1874947" y="1424198"/>
                  <a:pt x="1863537" y="1425147"/>
                </a:cubicBezTo>
                <a:close/>
                <a:moveTo>
                  <a:pt x="2801540" y="1424963"/>
                </a:moveTo>
                <a:cubicBezTo>
                  <a:pt x="2800904" y="1424566"/>
                  <a:pt x="2800108" y="1425858"/>
                  <a:pt x="2798729" y="1430268"/>
                </a:cubicBezTo>
                <a:cubicBezTo>
                  <a:pt x="2805955" y="1433492"/>
                  <a:pt x="2798729" y="1450372"/>
                  <a:pt x="2809188" y="1451131"/>
                </a:cubicBezTo>
                <a:cubicBezTo>
                  <a:pt x="2809948" y="1444493"/>
                  <a:pt x="2816224" y="1443923"/>
                  <a:pt x="2814322" y="1435578"/>
                </a:cubicBezTo>
                <a:cubicBezTo>
                  <a:pt x="2803911" y="1442549"/>
                  <a:pt x="2803448" y="1426155"/>
                  <a:pt x="2801540" y="1424963"/>
                </a:cubicBezTo>
                <a:close/>
                <a:moveTo>
                  <a:pt x="4331584" y="1423819"/>
                </a:moveTo>
                <a:lnTo>
                  <a:pt x="4330443" y="1425147"/>
                </a:lnTo>
                <a:cubicBezTo>
                  <a:pt x="4323977" y="1420974"/>
                  <a:pt x="4319984" y="1425147"/>
                  <a:pt x="4319223" y="1431026"/>
                </a:cubicBezTo>
                <a:cubicBezTo>
                  <a:pt x="4318463" y="1436906"/>
                  <a:pt x="4319223" y="1439751"/>
                  <a:pt x="4323407" y="1440510"/>
                </a:cubicBezTo>
                <a:lnTo>
                  <a:pt x="4325309" y="1440510"/>
                </a:lnTo>
                <a:cubicBezTo>
                  <a:pt x="4325175" y="1439757"/>
                  <a:pt x="4325175" y="1438987"/>
                  <a:pt x="4325309" y="1438234"/>
                </a:cubicBezTo>
                <a:cubicBezTo>
                  <a:pt x="4326640" y="1434820"/>
                  <a:pt x="4329112" y="1432733"/>
                  <a:pt x="4329682" y="1428561"/>
                </a:cubicBezTo>
                <a:cubicBezTo>
                  <a:pt x="4330975" y="1427335"/>
                  <a:pt x="4331679" y="1425602"/>
                  <a:pt x="4331584" y="1423819"/>
                </a:cubicBezTo>
                <a:close/>
                <a:moveTo>
                  <a:pt x="4285394" y="1423553"/>
                </a:moveTo>
                <a:cubicBezTo>
                  <a:pt x="4285318" y="1423574"/>
                  <a:pt x="4285242" y="1423599"/>
                  <a:pt x="4285186" y="1423629"/>
                </a:cubicBezTo>
                <a:cubicBezTo>
                  <a:pt x="4284748" y="1424183"/>
                  <a:pt x="4284748" y="1424972"/>
                  <a:pt x="4285186" y="1425526"/>
                </a:cubicBezTo>
                <a:lnTo>
                  <a:pt x="4286910" y="1425383"/>
                </a:lnTo>
                <a:lnTo>
                  <a:pt x="4286326" y="1426664"/>
                </a:lnTo>
                <a:lnTo>
                  <a:pt x="4287467" y="1425336"/>
                </a:lnTo>
                <a:lnTo>
                  <a:pt x="4286910" y="1425383"/>
                </a:lnTo>
                <a:lnTo>
                  <a:pt x="4287277" y="1424578"/>
                </a:lnTo>
                <a:cubicBezTo>
                  <a:pt x="4287030" y="1423773"/>
                  <a:pt x="4286193" y="1423316"/>
                  <a:pt x="4285394" y="1423553"/>
                </a:cubicBezTo>
                <a:close/>
                <a:moveTo>
                  <a:pt x="1120975" y="1423060"/>
                </a:moveTo>
                <a:cubicBezTo>
                  <a:pt x="1118693" y="1428750"/>
                  <a:pt x="1111467" y="1429319"/>
                  <a:pt x="1113939" y="1439751"/>
                </a:cubicBezTo>
                <a:cubicBezTo>
                  <a:pt x="1124588" y="1441458"/>
                  <a:pt x="1127060" y="1435578"/>
                  <a:pt x="1128201" y="1427802"/>
                </a:cubicBezTo>
                <a:cubicBezTo>
                  <a:pt x="1124778" y="1427802"/>
                  <a:pt x="1124207" y="1423819"/>
                  <a:pt x="1120975" y="1423060"/>
                </a:cubicBezTo>
                <a:close/>
                <a:moveTo>
                  <a:pt x="4770086" y="1422491"/>
                </a:moveTo>
                <a:lnTo>
                  <a:pt x="4768564" y="1425147"/>
                </a:lnTo>
                <a:lnTo>
                  <a:pt x="4767233" y="1427992"/>
                </a:lnTo>
                <a:lnTo>
                  <a:pt x="4769895" y="1429319"/>
                </a:lnTo>
                <a:lnTo>
                  <a:pt x="4772748" y="1430647"/>
                </a:lnTo>
                <a:close/>
                <a:moveTo>
                  <a:pt x="3468461" y="1422491"/>
                </a:moveTo>
                <a:lnTo>
                  <a:pt x="3468461" y="1426095"/>
                </a:lnTo>
                <a:lnTo>
                  <a:pt x="3452679" y="1426095"/>
                </a:lnTo>
                <a:cubicBezTo>
                  <a:pt x="3451157" y="1439751"/>
                  <a:pt x="3454580" y="1448476"/>
                  <a:pt x="3468461" y="1446958"/>
                </a:cubicBezTo>
                <a:lnTo>
                  <a:pt x="3472769" y="1425833"/>
                </a:lnTo>
                <a:lnTo>
                  <a:pt x="3473596" y="1426474"/>
                </a:lnTo>
                <a:lnTo>
                  <a:pt x="3473025" y="1424578"/>
                </a:lnTo>
                <a:lnTo>
                  <a:pt x="3472769" y="1425833"/>
                </a:lnTo>
                <a:close/>
                <a:moveTo>
                  <a:pt x="1493682" y="1422491"/>
                </a:moveTo>
                <a:cubicBezTo>
                  <a:pt x="1494432" y="1425454"/>
                  <a:pt x="1496095" y="1428107"/>
                  <a:pt x="1498436" y="1430078"/>
                </a:cubicBezTo>
                <a:cubicBezTo>
                  <a:pt x="1501289" y="1432923"/>
                  <a:pt x="1505282" y="1434440"/>
                  <a:pt x="1507183" y="1433302"/>
                </a:cubicBezTo>
                <a:cubicBezTo>
                  <a:pt x="1509085" y="1432164"/>
                  <a:pt x="1507183" y="1428750"/>
                  <a:pt x="1502430" y="1425716"/>
                </a:cubicBezTo>
                <a:cubicBezTo>
                  <a:pt x="1497676" y="1422681"/>
                  <a:pt x="1494063" y="1420595"/>
                  <a:pt x="1493682" y="1422491"/>
                </a:cubicBezTo>
                <a:close/>
                <a:moveTo>
                  <a:pt x="1468962" y="1422491"/>
                </a:moveTo>
                <a:lnTo>
                  <a:pt x="1459264" y="1428371"/>
                </a:lnTo>
                <a:lnTo>
                  <a:pt x="1474857" y="1431975"/>
                </a:lnTo>
                <a:lnTo>
                  <a:pt x="1471814" y="1427233"/>
                </a:lnTo>
                <a:close/>
                <a:moveTo>
                  <a:pt x="4350238" y="1422038"/>
                </a:moveTo>
                <a:cubicBezTo>
                  <a:pt x="4350162" y="1422061"/>
                  <a:pt x="4350105" y="1422085"/>
                  <a:pt x="4350029" y="1422112"/>
                </a:cubicBezTo>
                <a:cubicBezTo>
                  <a:pt x="4350029" y="1422112"/>
                  <a:pt x="4348888" y="1422112"/>
                  <a:pt x="4348317" y="1423440"/>
                </a:cubicBezTo>
                <a:cubicBezTo>
                  <a:pt x="4347500" y="1424249"/>
                  <a:pt x="4347025" y="1425333"/>
                  <a:pt x="4346987" y="1426474"/>
                </a:cubicBezTo>
                <a:cubicBezTo>
                  <a:pt x="4346987" y="1426474"/>
                  <a:pt x="4346987" y="1427802"/>
                  <a:pt x="4346987" y="1428371"/>
                </a:cubicBezTo>
                <a:cubicBezTo>
                  <a:pt x="4347880" y="1431034"/>
                  <a:pt x="4350770" y="1432472"/>
                  <a:pt x="4353452" y="1431595"/>
                </a:cubicBezTo>
                <a:cubicBezTo>
                  <a:pt x="4356380" y="1431722"/>
                  <a:pt x="4358871" y="1429450"/>
                  <a:pt x="4359004" y="1426520"/>
                </a:cubicBezTo>
                <a:cubicBezTo>
                  <a:pt x="4359042" y="1425581"/>
                  <a:pt x="4358833" y="1424650"/>
                  <a:pt x="4358396" y="1423819"/>
                </a:cubicBezTo>
                <a:lnTo>
                  <a:pt x="4356494" y="1425147"/>
                </a:lnTo>
                <a:cubicBezTo>
                  <a:pt x="4355620" y="1422563"/>
                  <a:pt x="4352824" y="1421173"/>
                  <a:pt x="4350238" y="1422038"/>
                </a:cubicBezTo>
                <a:close/>
                <a:moveTo>
                  <a:pt x="4662559" y="1420958"/>
                </a:moveTo>
                <a:lnTo>
                  <a:pt x="4663217" y="1421922"/>
                </a:lnTo>
                <a:lnTo>
                  <a:pt x="4658083" y="1421922"/>
                </a:lnTo>
                <a:lnTo>
                  <a:pt x="4657449" y="1420974"/>
                </a:lnTo>
                <a:lnTo>
                  <a:pt x="4662457" y="1420974"/>
                </a:lnTo>
                <a:close/>
                <a:moveTo>
                  <a:pt x="4008317" y="1420215"/>
                </a:moveTo>
                <a:cubicBezTo>
                  <a:pt x="4009648" y="1420215"/>
                  <a:pt x="4009648" y="1420215"/>
                  <a:pt x="4009648" y="1420215"/>
                </a:cubicBezTo>
                <a:lnTo>
                  <a:pt x="4007176" y="1422112"/>
                </a:lnTo>
                <a:cubicBezTo>
                  <a:pt x="4007176" y="1422082"/>
                  <a:pt x="4007157" y="1422051"/>
                  <a:pt x="4007157" y="1422019"/>
                </a:cubicBezTo>
                <a:cubicBezTo>
                  <a:pt x="4006967" y="1421202"/>
                  <a:pt x="4007499" y="1420394"/>
                  <a:pt x="4008317" y="1420215"/>
                </a:cubicBezTo>
                <a:close/>
                <a:moveTo>
                  <a:pt x="1826077" y="1420215"/>
                </a:moveTo>
                <a:cubicBezTo>
                  <a:pt x="1808962" y="1436527"/>
                  <a:pt x="1845092" y="1428940"/>
                  <a:pt x="1826077" y="1420215"/>
                </a:cubicBezTo>
                <a:close/>
                <a:moveTo>
                  <a:pt x="4101684" y="1420026"/>
                </a:moveTo>
                <a:cubicBezTo>
                  <a:pt x="4100809" y="1420299"/>
                  <a:pt x="4100296" y="1421222"/>
                  <a:pt x="4100543" y="1422112"/>
                </a:cubicBezTo>
                <a:cubicBezTo>
                  <a:pt x="4100866" y="1422372"/>
                  <a:pt x="4101265" y="1422507"/>
                  <a:pt x="4101684" y="1422491"/>
                </a:cubicBezTo>
                <a:lnTo>
                  <a:pt x="4102635" y="1423060"/>
                </a:lnTo>
                <a:cubicBezTo>
                  <a:pt x="4103434" y="1422821"/>
                  <a:pt x="4103909" y="1421977"/>
                  <a:pt x="4103662" y="1421175"/>
                </a:cubicBezTo>
                <a:cubicBezTo>
                  <a:pt x="4103642" y="1421105"/>
                  <a:pt x="4103624" y="1421039"/>
                  <a:pt x="4103586" y="1420974"/>
                </a:cubicBezTo>
                <a:cubicBezTo>
                  <a:pt x="4103319" y="1420194"/>
                  <a:pt x="4102464" y="1419773"/>
                  <a:pt x="4101684" y="1420026"/>
                </a:cubicBezTo>
                <a:close/>
                <a:moveTo>
                  <a:pt x="4617580" y="1419077"/>
                </a:moveTo>
                <a:lnTo>
                  <a:pt x="4618721" y="1420405"/>
                </a:lnTo>
                <a:lnTo>
                  <a:pt x="4617580" y="1420405"/>
                </a:lnTo>
                <a:cubicBezTo>
                  <a:pt x="4617523" y="1419965"/>
                  <a:pt x="4617523" y="1419517"/>
                  <a:pt x="4617580" y="1419077"/>
                </a:cubicBezTo>
                <a:close/>
                <a:moveTo>
                  <a:pt x="4812167" y="1418872"/>
                </a:moveTo>
                <a:cubicBezTo>
                  <a:pt x="4812148" y="1418878"/>
                  <a:pt x="4812129" y="1418882"/>
                  <a:pt x="4812110" y="1418888"/>
                </a:cubicBezTo>
                <a:cubicBezTo>
                  <a:pt x="4811292" y="1419229"/>
                  <a:pt x="4810817" y="1420098"/>
                  <a:pt x="4810969" y="1420974"/>
                </a:cubicBezTo>
                <a:cubicBezTo>
                  <a:pt x="4811216" y="1421883"/>
                  <a:pt x="4812167" y="1422414"/>
                  <a:pt x="4813080" y="1422163"/>
                </a:cubicBezTo>
                <a:cubicBezTo>
                  <a:pt x="4813993" y="1421911"/>
                  <a:pt x="4814525" y="1420970"/>
                  <a:pt x="4814259" y="1420062"/>
                </a:cubicBezTo>
                <a:cubicBezTo>
                  <a:pt x="4814012" y="1419153"/>
                  <a:pt x="4813080" y="1418620"/>
                  <a:pt x="4812167" y="1418872"/>
                </a:cubicBezTo>
                <a:close/>
                <a:moveTo>
                  <a:pt x="1450707" y="1418698"/>
                </a:moveTo>
                <a:lnTo>
                  <a:pt x="1445953" y="1421733"/>
                </a:lnTo>
                <a:lnTo>
                  <a:pt x="1441199" y="1424578"/>
                </a:lnTo>
                <a:lnTo>
                  <a:pt x="1456602" y="1428371"/>
                </a:lnTo>
                <a:lnTo>
                  <a:pt x="1453749" y="1423440"/>
                </a:lnTo>
                <a:close/>
                <a:moveTo>
                  <a:pt x="4130017" y="1418319"/>
                </a:moveTo>
                <a:cubicBezTo>
                  <a:pt x="4129276" y="1418911"/>
                  <a:pt x="4129162" y="1419986"/>
                  <a:pt x="4129751" y="1420718"/>
                </a:cubicBezTo>
                <a:cubicBezTo>
                  <a:pt x="4130093" y="1421139"/>
                  <a:pt x="4130626" y="1421374"/>
                  <a:pt x="4131158" y="1421353"/>
                </a:cubicBezTo>
                <a:lnTo>
                  <a:pt x="4132109" y="1420405"/>
                </a:lnTo>
                <a:cubicBezTo>
                  <a:pt x="4132584" y="1419790"/>
                  <a:pt x="4132584" y="1418933"/>
                  <a:pt x="4132109" y="1418319"/>
                </a:cubicBezTo>
                <a:cubicBezTo>
                  <a:pt x="4131501" y="1417844"/>
                  <a:pt x="4130626" y="1417844"/>
                  <a:pt x="4130017" y="1418319"/>
                </a:cubicBezTo>
                <a:close/>
                <a:moveTo>
                  <a:pt x="4739090" y="1418129"/>
                </a:moveTo>
                <a:cubicBezTo>
                  <a:pt x="4739984" y="1417883"/>
                  <a:pt x="4740915" y="1418387"/>
                  <a:pt x="4741182" y="1419267"/>
                </a:cubicBezTo>
                <a:cubicBezTo>
                  <a:pt x="4741182" y="1419273"/>
                  <a:pt x="4741201" y="1419280"/>
                  <a:pt x="4741201" y="1419286"/>
                </a:cubicBezTo>
                <a:cubicBezTo>
                  <a:pt x="4741714" y="1419809"/>
                  <a:pt x="4741714" y="1420650"/>
                  <a:pt x="4741182" y="1421164"/>
                </a:cubicBezTo>
                <a:cubicBezTo>
                  <a:pt x="4740592" y="1421717"/>
                  <a:pt x="4739680" y="1421717"/>
                  <a:pt x="4739090" y="1421164"/>
                </a:cubicBezTo>
                <a:lnTo>
                  <a:pt x="4739090" y="1420974"/>
                </a:lnTo>
                <a:cubicBezTo>
                  <a:pt x="4738900" y="1420849"/>
                  <a:pt x="4738729" y="1420686"/>
                  <a:pt x="4738615" y="1420496"/>
                </a:cubicBezTo>
                <a:cubicBezTo>
                  <a:pt x="4738082" y="1419709"/>
                  <a:pt x="4738310" y="1418651"/>
                  <a:pt x="4739090" y="1418129"/>
                </a:cubicBezTo>
                <a:close/>
                <a:moveTo>
                  <a:pt x="4009648" y="1417750"/>
                </a:moveTo>
                <a:lnTo>
                  <a:pt x="4010409" y="1417750"/>
                </a:lnTo>
                <a:cubicBezTo>
                  <a:pt x="4010998" y="1417848"/>
                  <a:pt x="4011588" y="1418040"/>
                  <a:pt x="4012120" y="1418319"/>
                </a:cubicBezTo>
                <a:lnTo>
                  <a:pt x="4009648" y="1419836"/>
                </a:lnTo>
                <a:cubicBezTo>
                  <a:pt x="4009572" y="1419142"/>
                  <a:pt x="4009572" y="1418444"/>
                  <a:pt x="4009648" y="1417750"/>
                </a:cubicBezTo>
                <a:close/>
                <a:moveTo>
                  <a:pt x="4139145" y="1416991"/>
                </a:moveTo>
                <a:lnTo>
                  <a:pt x="4134961" y="1425147"/>
                </a:lnTo>
                <a:lnTo>
                  <a:pt x="4141237" y="1427612"/>
                </a:lnTo>
                <a:lnTo>
                  <a:pt x="4147512" y="1430078"/>
                </a:lnTo>
                <a:lnTo>
                  <a:pt x="4149603" y="1425905"/>
                </a:lnTo>
                <a:lnTo>
                  <a:pt x="4151505" y="1421922"/>
                </a:lnTo>
                <a:lnTo>
                  <a:pt x="4145420" y="1419457"/>
                </a:lnTo>
                <a:close/>
                <a:moveTo>
                  <a:pt x="1614242" y="1416991"/>
                </a:moveTo>
                <a:lnTo>
                  <a:pt x="1613481" y="1417939"/>
                </a:lnTo>
                <a:cubicBezTo>
                  <a:pt x="1611874" y="1417683"/>
                  <a:pt x="1610326" y="1418658"/>
                  <a:pt x="1609868" y="1420215"/>
                </a:cubicBezTo>
                <a:cubicBezTo>
                  <a:pt x="1609499" y="1421780"/>
                  <a:pt x="1610416" y="1423360"/>
                  <a:pt x="1611960" y="1423819"/>
                </a:cubicBezTo>
                <a:cubicBezTo>
                  <a:pt x="1613236" y="1424743"/>
                  <a:pt x="1615018" y="1424458"/>
                  <a:pt x="1615944" y="1423187"/>
                </a:cubicBezTo>
                <a:cubicBezTo>
                  <a:pt x="1616489" y="1422438"/>
                  <a:pt x="1616634" y="1421471"/>
                  <a:pt x="1616334" y="1420595"/>
                </a:cubicBezTo>
                <a:cubicBezTo>
                  <a:pt x="1616702" y="1419030"/>
                  <a:pt x="1615786" y="1417450"/>
                  <a:pt x="1614242" y="1416991"/>
                </a:cubicBezTo>
                <a:close/>
                <a:moveTo>
                  <a:pt x="4573653" y="1416801"/>
                </a:moveTo>
                <a:lnTo>
                  <a:pt x="4580689" y="1425336"/>
                </a:lnTo>
                <a:lnTo>
                  <a:pt x="4577076" y="1425336"/>
                </a:lnTo>
                <a:lnTo>
                  <a:pt x="4573463" y="1425336"/>
                </a:lnTo>
                <a:lnTo>
                  <a:pt x="4573463" y="1426664"/>
                </a:lnTo>
                <a:lnTo>
                  <a:pt x="4572513" y="1426664"/>
                </a:lnTo>
                <a:cubicBezTo>
                  <a:pt x="4572094" y="1425175"/>
                  <a:pt x="4572094" y="1423601"/>
                  <a:pt x="4572513" y="1422112"/>
                </a:cubicBezTo>
                <a:close/>
                <a:moveTo>
                  <a:pt x="297025" y="1416422"/>
                </a:moveTo>
                <a:cubicBezTo>
                  <a:pt x="295123" y="1416422"/>
                  <a:pt x="293412" y="1415284"/>
                  <a:pt x="292461" y="1417750"/>
                </a:cubicBezTo>
                <a:cubicBezTo>
                  <a:pt x="291511" y="1420215"/>
                  <a:pt x="294743" y="1417750"/>
                  <a:pt x="295314" y="1419457"/>
                </a:cubicBezTo>
                <a:cubicBezTo>
                  <a:pt x="296335" y="1418945"/>
                  <a:pt x="297192" y="1418156"/>
                  <a:pt x="297786" y="1417181"/>
                </a:cubicBezTo>
                <a:close/>
                <a:moveTo>
                  <a:pt x="4689649" y="1416232"/>
                </a:moveTo>
                <a:lnTo>
                  <a:pt x="4691931" y="1416232"/>
                </a:lnTo>
                <a:lnTo>
                  <a:pt x="4691931" y="1417939"/>
                </a:lnTo>
                <a:lnTo>
                  <a:pt x="4689269" y="1417939"/>
                </a:lnTo>
                <a:close/>
                <a:moveTo>
                  <a:pt x="571041" y="1415474"/>
                </a:moveTo>
                <a:lnTo>
                  <a:pt x="566287" y="1418319"/>
                </a:lnTo>
                <a:lnTo>
                  <a:pt x="561533" y="1421353"/>
                </a:lnTo>
                <a:lnTo>
                  <a:pt x="576936" y="1424957"/>
                </a:lnTo>
                <a:lnTo>
                  <a:pt x="574084" y="1420215"/>
                </a:lnTo>
                <a:close/>
                <a:moveTo>
                  <a:pt x="4499112" y="1415284"/>
                </a:moveTo>
                <a:cubicBezTo>
                  <a:pt x="4499873" y="1416801"/>
                  <a:pt x="4501394" y="1418698"/>
                  <a:pt x="4501394" y="1420026"/>
                </a:cubicBezTo>
                <a:lnTo>
                  <a:pt x="4501394" y="1421733"/>
                </a:lnTo>
                <a:lnTo>
                  <a:pt x="4498922" y="1415474"/>
                </a:lnTo>
                <a:close/>
                <a:moveTo>
                  <a:pt x="1762564" y="1414336"/>
                </a:moveTo>
                <a:cubicBezTo>
                  <a:pt x="1755317" y="1414336"/>
                  <a:pt x="1749443" y="1420194"/>
                  <a:pt x="1749443" y="1427423"/>
                </a:cubicBezTo>
                <a:cubicBezTo>
                  <a:pt x="1749443" y="1434651"/>
                  <a:pt x="1755317" y="1440510"/>
                  <a:pt x="1762564" y="1440510"/>
                </a:cubicBezTo>
                <a:cubicBezTo>
                  <a:pt x="1769811" y="1440510"/>
                  <a:pt x="1775685" y="1434651"/>
                  <a:pt x="1775685" y="1427423"/>
                </a:cubicBezTo>
                <a:cubicBezTo>
                  <a:pt x="1775685" y="1420194"/>
                  <a:pt x="1769811" y="1414336"/>
                  <a:pt x="1762564" y="1414336"/>
                </a:cubicBezTo>
                <a:close/>
                <a:moveTo>
                  <a:pt x="4567568" y="1414146"/>
                </a:moveTo>
                <a:lnTo>
                  <a:pt x="4567568" y="1416612"/>
                </a:lnTo>
                <a:lnTo>
                  <a:pt x="4569660" y="1416232"/>
                </a:lnTo>
                <a:lnTo>
                  <a:pt x="4571371" y="1421164"/>
                </a:lnTo>
                <a:lnTo>
                  <a:pt x="4568900" y="1420026"/>
                </a:lnTo>
                <a:lnTo>
                  <a:pt x="4566237" y="1417939"/>
                </a:lnTo>
                <a:lnTo>
                  <a:pt x="4566237" y="1416801"/>
                </a:lnTo>
                <a:close/>
                <a:moveTo>
                  <a:pt x="2297095" y="1414146"/>
                </a:moveTo>
                <a:cubicBezTo>
                  <a:pt x="2288538" y="1418698"/>
                  <a:pt x="2256782" y="1425905"/>
                  <a:pt x="2271044" y="1435578"/>
                </a:cubicBezTo>
                <a:lnTo>
                  <a:pt x="2271044" y="1435009"/>
                </a:lnTo>
                <a:cubicBezTo>
                  <a:pt x="2275227" y="1423440"/>
                  <a:pt x="2295574" y="1428181"/>
                  <a:pt x="2297095" y="1414146"/>
                </a:cubicBezTo>
                <a:close/>
                <a:moveTo>
                  <a:pt x="3968574" y="1412629"/>
                </a:moveTo>
                <a:cubicBezTo>
                  <a:pt x="3978843" y="1410542"/>
                  <a:pt x="3976180" y="1435958"/>
                  <a:pt x="3963440" y="1427992"/>
                </a:cubicBezTo>
                <a:lnTo>
                  <a:pt x="3963440" y="1417750"/>
                </a:lnTo>
                <a:cubicBezTo>
                  <a:pt x="3968574" y="1418698"/>
                  <a:pt x="3968574" y="1415663"/>
                  <a:pt x="3968574" y="1412629"/>
                </a:cubicBezTo>
                <a:close/>
                <a:moveTo>
                  <a:pt x="4653139" y="1411870"/>
                </a:moveTo>
                <a:lnTo>
                  <a:pt x="4655801" y="1418508"/>
                </a:lnTo>
                <a:lnTo>
                  <a:pt x="4657449" y="1420974"/>
                </a:lnTo>
                <a:lnTo>
                  <a:pt x="4655801" y="1420974"/>
                </a:lnTo>
                <a:lnTo>
                  <a:pt x="4657512" y="1421922"/>
                </a:lnTo>
                <a:lnTo>
                  <a:pt x="4655041" y="1421922"/>
                </a:lnTo>
                <a:lnTo>
                  <a:pt x="4653900" y="1421922"/>
                </a:lnTo>
                <a:cubicBezTo>
                  <a:pt x="4651238" y="1420595"/>
                  <a:pt x="4649336" y="1418508"/>
                  <a:pt x="4649336" y="1417181"/>
                </a:cubicBezTo>
                <a:lnTo>
                  <a:pt x="4649336" y="1414715"/>
                </a:lnTo>
                <a:lnTo>
                  <a:pt x="4642680" y="1414715"/>
                </a:lnTo>
                <a:lnTo>
                  <a:pt x="4646864" y="1413577"/>
                </a:lnTo>
                <a:close/>
                <a:moveTo>
                  <a:pt x="2238723" y="1411417"/>
                </a:moveTo>
                <a:cubicBezTo>
                  <a:pt x="2239074" y="1410862"/>
                  <a:pt x="2237957" y="1411680"/>
                  <a:pt x="2233963" y="1415284"/>
                </a:cubicBezTo>
                <a:cubicBezTo>
                  <a:pt x="2223409" y="1427091"/>
                  <a:pt x="2237671" y="1413079"/>
                  <a:pt x="2238723" y="1411417"/>
                </a:cubicBezTo>
                <a:close/>
                <a:moveTo>
                  <a:pt x="3264423" y="1410542"/>
                </a:moveTo>
                <a:cubicBezTo>
                  <a:pt x="3259479" y="1432164"/>
                  <a:pt x="3280016" y="1411680"/>
                  <a:pt x="3264423" y="1410542"/>
                </a:cubicBezTo>
                <a:close/>
                <a:moveTo>
                  <a:pt x="2508930" y="1410353"/>
                </a:moveTo>
                <a:lnTo>
                  <a:pt x="2507409" y="1416991"/>
                </a:lnTo>
                <a:lnTo>
                  <a:pt x="2509310" y="1416991"/>
                </a:lnTo>
                <a:cubicBezTo>
                  <a:pt x="2510470" y="1417427"/>
                  <a:pt x="2511763" y="1417427"/>
                  <a:pt x="2512923" y="1416991"/>
                </a:cubicBezTo>
                <a:cubicBezTo>
                  <a:pt x="2513988" y="1416329"/>
                  <a:pt x="2514787" y="1415326"/>
                  <a:pt x="2515205" y="1414146"/>
                </a:cubicBezTo>
                <a:lnTo>
                  <a:pt x="2515205" y="1412249"/>
                </a:lnTo>
                <a:close/>
                <a:moveTo>
                  <a:pt x="1632010" y="1410199"/>
                </a:moveTo>
                <a:cubicBezTo>
                  <a:pt x="1631178" y="1409606"/>
                  <a:pt x="1629787" y="1410685"/>
                  <a:pt x="1627933" y="1414715"/>
                </a:cubicBezTo>
                <a:lnTo>
                  <a:pt x="1627172" y="1415663"/>
                </a:lnTo>
                <a:cubicBezTo>
                  <a:pt x="1624320" y="1420215"/>
                  <a:pt x="1611389" y="1438423"/>
                  <a:pt x="1621848" y="1426095"/>
                </a:cubicBezTo>
                <a:cubicBezTo>
                  <a:pt x="1631974" y="1428798"/>
                  <a:pt x="1634506" y="1411977"/>
                  <a:pt x="1632010" y="1410199"/>
                </a:cubicBezTo>
                <a:close/>
                <a:moveTo>
                  <a:pt x="4633933" y="1410163"/>
                </a:moveTo>
                <a:cubicBezTo>
                  <a:pt x="4634770" y="1409896"/>
                  <a:pt x="4635683" y="1410305"/>
                  <a:pt x="4636025" y="1411111"/>
                </a:cubicBezTo>
                <a:cubicBezTo>
                  <a:pt x="4636329" y="1411639"/>
                  <a:pt x="4636329" y="1412291"/>
                  <a:pt x="4636025" y="1412818"/>
                </a:cubicBezTo>
                <a:cubicBezTo>
                  <a:pt x="4637508" y="1414772"/>
                  <a:pt x="4638174" y="1417213"/>
                  <a:pt x="4637926" y="1419646"/>
                </a:cubicBezTo>
                <a:cubicBezTo>
                  <a:pt x="4638021" y="1420212"/>
                  <a:pt x="4638021" y="1420788"/>
                  <a:pt x="4637926" y="1421353"/>
                </a:cubicBezTo>
                <a:cubicBezTo>
                  <a:pt x="4636976" y="1424957"/>
                  <a:pt x="4634504" y="1427043"/>
                  <a:pt x="4630130" y="1427043"/>
                </a:cubicBezTo>
                <a:lnTo>
                  <a:pt x="4629179" y="1427043"/>
                </a:lnTo>
                <a:lnTo>
                  <a:pt x="4627658" y="1427043"/>
                </a:lnTo>
                <a:lnTo>
                  <a:pt x="4624806" y="1425526"/>
                </a:lnTo>
                <a:lnTo>
                  <a:pt x="4626327" y="1422871"/>
                </a:lnTo>
                <a:lnTo>
                  <a:pt x="4624996" y="1422681"/>
                </a:lnTo>
                <a:cubicBezTo>
                  <a:pt x="4627012" y="1421666"/>
                  <a:pt x="4628000" y="1419326"/>
                  <a:pt x="4627278" y="1417181"/>
                </a:cubicBezTo>
                <a:cubicBezTo>
                  <a:pt x="4628989" y="1416991"/>
                  <a:pt x="4630320" y="1416422"/>
                  <a:pt x="4630320" y="1415094"/>
                </a:cubicBezTo>
                <a:cubicBezTo>
                  <a:pt x="4630434" y="1414085"/>
                  <a:pt x="4630434" y="1413069"/>
                  <a:pt x="4630320" y="1412060"/>
                </a:cubicBezTo>
                <a:cubicBezTo>
                  <a:pt x="4631176" y="1411756"/>
                  <a:pt x="4632127" y="1411756"/>
                  <a:pt x="4632982" y="1412060"/>
                </a:cubicBezTo>
                <a:cubicBezTo>
                  <a:pt x="4632735" y="1411275"/>
                  <a:pt x="4633154" y="1410432"/>
                  <a:pt x="4633933" y="1410163"/>
                </a:cubicBezTo>
                <a:close/>
                <a:moveTo>
                  <a:pt x="3468461" y="1410163"/>
                </a:moveTo>
                <a:lnTo>
                  <a:pt x="3468461" y="1419267"/>
                </a:lnTo>
                <a:lnTo>
                  <a:pt x="3469412" y="1417939"/>
                </a:lnTo>
                <a:lnTo>
                  <a:pt x="3473025" y="1414146"/>
                </a:lnTo>
                <a:cubicBezTo>
                  <a:pt x="3471865" y="1412456"/>
                  <a:pt x="3470287" y="1411085"/>
                  <a:pt x="3468461" y="1410163"/>
                </a:cubicBezTo>
                <a:close/>
                <a:moveTo>
                  <a:pt x="1409253" y="1409594"/>
                </a:moveTo>
                <a:cubicBezTo>
                  <a:pt x="1404309" y="1431216"/>
                  <a:pt x="1425036" y="1410732"/>
                  <a:pt x="1409253" y="1409594"/>
                </a:cubicBezTo>
                <a:close/>
                <a:moveTo>
                  <a:pt x="440593" y="1409404"/>
                </a:moveTo>
                <a:cubicBezTo>
                  <a:pt x="432987" y="1422491"/>
                  <a:pt x="458849" y="1424767"/>
                  <a:pt x="456377" y="1414715"/>
                </a:cubicBezTo>
                <a:cubicBezTo>
                  <a:pt x="449721" y="1414715"/>
                  <a:pt x="449151" y="1407887"/>
                  <a:pt x="440593" y="1409404"/>
                </a:cubicBezTo>
                <a:close/>
                <a:moveTo>
                  <a:pt x="2809378" y="1409215"/>
                </a:moveTo>
                <a:lnTo>
                  <a:pt x="2819824" y="1424843"/>
                </a:lnTo>
                <a:lnTo>
                  <a:pt x="2819836" y="1424957"/>
                </a:lnTo>
                <a:lnTo>
                  <a:pt x="2820027" y="1425147"/>
                </a:lnTo>
                <a:lnTo>
                  <a:pt x="2819824" y="1424843"/>
                </a:lnTo>
                <a:lnTo>
                  <a:pt x="2818529" y="1412748"/>
                </a:lnTo>
                <a:cubicBezTo>
                  <a:pt x="2817222" y="1409452"/>
                  <a:pt x="2814607" y="1407603"/>
                  <a:pt x="2809378" y="1409215"/>
                </a:cubicBezTo>
                <a:close/>
                <a:moveTo>
                  <a:pt x="4237266" y="1409025"/>
                </a:moveTo>
                <a:cubicBezTo>
                  <a:pt x="4232132" y="1430647"/>
                  <a:pt x="4252859" y="1410163"/>
                  <a:pt x="4237266" y="1409025"/>
                </a:cubicBezTo>
                <a:close/>
                <a:moveTo>
                  <a:pt x="4606741" y="1408835"/>
                </a:moveTo>
                <a:cubicBezTo>
                  <a:pt x="4606988" y="1409770"/>
                  <a:pt x="4607368" y="1410666"/>
                  <a:pt x="4607882" y="1411491"/>
                </a:cubicBezTo>
                <a:cubicBezTo>
                  <a:pt x="4609802" y="1414613"/>
                  <a:pt x="4610677" y="1418271"/>
                  <a:pt x="4610354" y="1421922"/>
                </a:cubicBezTo>
                <a:cubicBezTo>
                  <a:pt x="4606208" y="1418762"/>
                  <a:pt x="4602386" y="1415204"/>
                  <a:pt x="4598944" y="1411301"/>
                </a:cubicBezTo>
                <a:close/>
                <a:moveTo>
                  <a:pt x="2270473" y="1408835"/>
                </a:moveTo>
                <a:cubicBezTo>
                  <a:pt x="2268572" y="1417939"/>
                  <a:pt x="2275607" y="1417939"/>
                  <a:pt x="2279981" y="1420595"/>
                </a:cubicBezTo>
                <a:lnTo>
                  <a:pt x="2279981" y="1408835"/>
                </a:lnTo>
                <a:close/>
                <a:moveTo>
                  <a:pt x="1476188" y="1408646"/>
                </a:moveTo>
                <a:cubicBezTo>
                  <a:pt x="1474406" y="1408016"/>
                  <a:pt x="1472449" y="1408945"/>
                  <a:pt x="1471818" y="1410723"/>
                </a:cubicBezTo>
                <a:cubicBezTo>
                  <a:pt x="1471816" y="1410726"/>
                  <a:pt x="1471816" y="1410728"/>
                  <a:pt x="1471814" y="1410732"/>
                </a:cubicBezTo>
                <a:lnTo>
                  <a:pt x="1472575" y="1410732"/>
                </a:lnTo>
                <a:cubicBezTo>
                  <a:pt x="1472219" y="1412354"/>
                  <a:pt x="1473237" y="1413958"/>
                  <a:pt x="1474857" y="1414336"/>
                </a:cubicBezTo>
                <a:cubicBezTo>
                  <a:pt x="1474857" y="1414336"/>
                  <a:pt x="1475998" y="1414336"/>
                  <a:pt x="1476378" y="1414336"/>
                </a:cubicBezTo>
                <a:cubicBezTo>
                  <a:pt x="1476378" y="1427043"/>
                  <a:pt x="1490450" y="1411491"/>
                  <a:pt x="1477709" y="1409784"/>
                </a:cubicBezTo>
                <a:cubicBezTo>
                  <a:pt x="1477327" y="1409260"/>
                  <a:pt x="1476798" y="1408864"/>
                  <a:pt x="1476188" y="1408646"/>
                </a:cubicBezTo>
                <a:close/>
                <a:moveTo>
                  <a:pt x="2856537" y="1408266"/>
                </a:moveTo>
                <a:lnTo>
                  <a:pt x="2856537" y="1424009"/>
                </a:lnTo>
                <a:cubicBezTo>
                  <a:pt x="2866045" y="1424009"/>
                  <a:pt x="2868897" y="1418698"/>
                  <a:pt x="2866995" y="1408266"/>
                </a:cubicBezTo>
                <a:close/>
                <a:moveTo>
                  <a:pt x="4849001" y="1408077"/>
                </a:moveTo>
                <a:cubicBezTo>
                  <a:pt x="4849362" y="1407715"/>
                  <a:pt x="4849970" y="1407715"/>
                  <a:pt x="4850332" y="1408077"/>
                </a:cubicBezTo>
                <a:lnTo>
                  <a:pt x="4850332" y="1408266"/>
                </a:lnTo>
                <a:cubicBezTo>
                  <a:pt x="4850522" y="1409025"/>
                  <a:pt x="4850522" y="1409404"/>
                  <a:pt x="4850522" y="1409404"/>
                </a:cubicBezTo>
                <a:cubicBezTo>
                  <a:pt x="4850065" y="1409721"/>
                  <a:pt x="4849457" y="1409721"/>
                  <a:pt x="4849001" y="1409404"/>
                </a:cubicBezTo>
                <a:cubicBezTo>
                  <a:pt x="4848715" y="1409008"/>
                  <a:pt x="4848715" y="1408473"/>
                  <a:pt x="4849001" y="1408077"/>
                </a:cubicBezTo>
                <a:close/>
                <a:moveTo>
                  <a:pt x="4199520" y="1407785"/>
                </a:moveTo>
                <a:cubicBezTo>
                  <a:pt x="4199025" y="1407955"/>
                  <a:pt x="4198645" y="1408342"/>
                  <a:pt x="4198474" y="1408835"/>
                </a:cubicBezTo>
                <a:cubicBezTo>
                  <a:pt x="4198778" y="1409516"/>
                  <a:pt x="4199444" y="1409960"/>
                  <a:pt x="4200185" y="1409973"/>
                </a:cubicBezTo>
                <a:lnTo>
                  <a:pt x="4200566" y="1410922"/>
                </a:lnTo>
                <a:cubicBezTo>
                  <a:pt x="4201383" y="1410580"/>
                  <a:pt x="4201859" y="1409712"/>
                  <a:pt x="4201707" y="1408835"/>
                </a:cubicBezTo>
                <a:cubicBezTo>
                  <a:pt x="4201402" y="1407946"/>
                  <a:pt x="4200413" y="1407474"/>
                  <a:pt x="4199520" y="1407785"/>
                </a:cubicBezTo>
                <a:close/>
                <a:moveTo>
                  <a:pt x="4579358" y="1407697"/>
                </a:moveTo>
                <a:lnTo>
                  <a:pt x="4580879" y="1409594"/>
                </a:lnTo>
                <a:lnTo>
                  <a:pt x="4576316" y="1409594"/>
                </a:lnTo>
                <a:close/>
                <a:moveTo>
                  <a:pt x="4565287" y="1407697"/>
                </a:moveTo>
                <a:lnTo>
                  <a:pt x="4569470" y="1407697"/>
                </a:lnTo>
                <a:cubicBezTo>
                  <a:pt x="4570972" y="1407982"/>
                  <a:pt x="4572379" y="1408562"/>
                  <a:pt x="4573653" y="1409404"/>
                </a:cubicBezTo>
                <a:cubicBezTo>
                  <a:pt x="4573844" y="1409784"/>
                  <a:pt x="4571181" y="1410922"/>
                  <a:pt x="4567759" y="1412060"/>
                </a:cubicBezTo>
                <a:lnTo>
                  <a:pt x="4565096" y="1412060"/>
                </a:lnTo>
                <a:lnTo>
                  <a:pt x="4562624" y="1412060"/>
                </a:lnTo>
                <a:lnTo>
                  <a:pt x="4562624" y="1410732"/>
                </a:lnTo>
                <a:lnTo>
                  <a:pt x="4563765" y="1408835"/>
                </a:lnTo>
                <a:close/>
                <a:moveTo>
                  <a:pt x="4834929" y="1407318"/>
                </a:moveTo>
                <a:lnTo>
                  <a:pt x="4836831" y="1412060"/>
                </a:lnTo>
                <a:lnTo>
                  <a:pt x="4838732" y="1408266"/>
                </a:lnTo>
                <a:lnTo>
                  <a:pt x="4836831" y="1407318"/>
                </a:lnTo>
                <a:close/>
                <a:moveTo>
                  <a:pt x="3455721" y="1406370"/>
                </a:moveTo>
                <a:lnTo>
                  <a:pt x="3455142" y="1407128"/>
                </a:lnTo>
                <a:lnTo>
                  <a:pt x="3451157" y="1407128"/>
                </a:lnTo>
                <a:cubicBezTo>
                  <a:pt x="3451328" y="1407878"/>
                  <a:pt x="3451328" y="1408655"/>
                  <a:pt x="3451157" y="1409404"/>
                </a:cubicBezTo>
                <a:lnTo>
                  <a:pt x="3451157" y="1411680"/>
                </a:lnTo>
                <a:lnTo>
                  <a:pt x="3444882" y="1409973"/>
                </a:lnTo>
                <a:cubicBezTo>
                  <a:pt x="3444844" y="1410605"/>
                  <a:pt x="3444844" y="1411238"/>
                  <a:pt x="3444882" y="1411870"/>
                </a:cubicBezTo>
                <a:cubicBezTo>
                  <a:pt x="3446689" y="1413957"/>
                  <a:pt x="3448971" y="1413814"/>
                  <a:pt x="3451015" y="1412534"/>
                </a:cubicBezTo>
                <a:lnTo>
                  <a:pt x="3455142" y="1407128"/>
                </a:lnTo>
                <a:lnTo>
                  <a:pt x="3455721" y="1407128"/>
                </a:lnTo>
                <a:close/>
                <a:moveTo>
                  <a:pt x="361298" y="1406370"/>
                </a:moveTo>
                <a:cubicBezTo>
                  <a:pt x="355213" y="1406370"/>
                  <a:pt x="356734" y="1423629"/>
                  <a:pt x="366052" y="1423060"/>
                </a:cubicBezTo>
                <a:cubicBezTo>
                  <a:pt x="369515" y="1417685"/>
                  <a:pt x="367952" y="1410527"/>
                  <a:pt x="362563" y="1407073"/>
                </a:cubicBezTo>
                <a:cubicBezTo>
                  <a:pt x="362156" y="1406812"/>
                  <a:pt x="361734" y="1406578"/>
                  <a:pt x="361298" y="1406370"/>
                </a:cubicBezTo>
                <a:close/>
                <a:moveTo>
                  <a:pt x="4495119" y="1405990"/>
                </a:moveTo>
                <a:lnTo>
                  <a:pt x="4496640" y="1409784"/>
                </a:lnTo>
                <a:cubicBezTo>
                  <a:pt x="4496640" y="1408646"/>
                  <a:pt x="4495689" y="1407508"/>
                  <a:pt x="4495119" y="1406180"/>
                </a:cubicBezTo>
                <a:close/>
                <a:moveTo>
                  <a:pt x="4760958" y="1405611"/>
                </a:moveTo>
                <a:lnTo>
                  <a:pt x="4762099" y="1408835"/>
                </a:lnTo>
                <a:cubicBezTo>
                  <a:pt x="4763145" y="1410383"/>
                  <a:pt x="4764799" y="1411415"/>
                  <a:pt x="4766663" y="1411680"/>
                </a:cubicBezTo>
                <a:lnTo>
                  <a:pt x="4766663" y="1412629"/>
                </a:lnTo>
                <a:lnTo>
                  <a:pt x="4770466" y="1412629"/>
                </a:lnTo>
                <a:lnTo>
                  <a:pt x="4769515" y="1409594"/>
                </a:lnTo>
                <a:cubicBezTo>
                  <a:pt x="4768545" y="1407667"/>
                  <a:pt x="4766834" y="1406226"/>
                  <a:pt x="4764761" y="1405611"/>
                </a:cubicBezTo>
                <a:close/>
                <a:moveTo>
                  <a:pt x="4683564" y="1405611"/>
                </a:moveTo>
                <a:cubicBezTo>
                  <a:pt x="4683564" y="1407128"/>
                  <a:pt x="4684895" y="1408835"/>
                  <a:pt x="4685656" y="1410542"/>
                </a:cubicBezTo>
                <a:lnTo>
                  <a:pt x="4688318" y="1409594"/>
                </a:lnTo>
                <a:lnTo>
                  <a:pt x="4685466" y="1407128"/>
                </a:lnTo>
                <a:close/>
                <a:moveTo>
                  <a:pt x="4843296" y="1405232"/>
                </a:moveTo>
                <a:cubicBezTo>
                  <a:pt x="4843011" y="1405628"/>
                  <a:pt x="4843011" y="1406163"/>
                  <a:pt x="4843296" y="1406560"/>
                </a:cubicBezTo>
                <a:cubicBezTo>
                  <a:pt x="4843752" y="1406876"/>
                  <a:pt x="4844361" y="1406876"/>
                  <a:pt x="4844817" y="1406560"/>
                </a:cubicBezTo>
                <a:cubicBezTo>
                  <a:pt x="4845026" y="1406207"/>
                  <a:pt x="4845026" y="1405774"/>
                  <a:pt x="4844817" y="1405421"/>
                </a:cubicBezTo>
                <a:lnTo>
                  <a:pt x="4844817" y="1405232"/>
                </a:lnTo>
                <a:cubicBezTo>
                  <a:pt x="4844361" y="1404915"/>
                  <a:pt x="4843752" y="1404915"/>
                  <a:pt x="4843296" y="1405232"/>
                </a:cubicBezTo>
                <a:close/>
                <a:moveTo>
                  <a:pt x="1379398" y="1405232"/>
                </a:moveTo>
                <a:cubicBezTo>
                  <a:pt x="1377941" y="1404987"/>
                  <a:pt x="1376538" y="1405892"/>
                  <a:pt x="1376165" y="1407318"/>
                </a:cubicBezTo>
                <a:cubicBezTo>
                  <a:pt x="1374834" y="1407128"/>
                  <a:pt x="1377116" y="1410922"/>
                  <a:pt x="1380349" y="1413956"/>
                </a:cubicBezTo>
                <a:lnTo>
                  <a:pt x="1381300" y="1415474"/>
                </a:lnTo>
                <a:lnTo>
                  <a:pt x="1387004" y="1421164"/>
                </a:lnTo>
                <a:lnTo>
                  <a:pt x="1384342" y="1413577"/>
                </a:lnTo>
                <a:cubicBezTo>
                  <a:pt x="1383011" y="1409404"/>
                  <a:pt x="1380729" y="1405611"/>
                  <a:pt x="1379398" y="1405232"/>
                </a:cubicBezTo>
                <a:close/>
                <a:moveTo>
                  <a:pt x="3515430" y="1405042"/>
                </a:moveTo>
                <a:cubicBezTo>
                  <a:pt x="3500978" y="1424009"/>
                  <a:pt x="3534446" y="1427802"/>
                  <a:pt x="3515430" y="1405042"/>
                </a:cubicBezTo>
                <a:close/>
                <a:moveTo>
                  <a:pt x="2427353" y="1404283"/>
                </a:moveTo>
                <a:cubicBezTo>
                  <a:pt x="2427124" y="1406045"/>
                  <a:pt x="2427124" y="1407832"/>
                  <a:pt x="2427353" y="1409594"/>
                </a:cubicBezTo>
                <a:lnTo>
                  <a:pt x="2425261" y="1408266"/>
                </a:lnTo>
                <a:lnTo>
                  <a:pt x="2425261" y="1419077"/>
                </a:lnTo>
                <a:lnTo>
                  <a:pt x="2430966" y="1426285"/>
                </a:lnTo>
                <a:lnTo>
                  <a:pt x="2435529" y="1426285"/>
                </a:lnTo>
                <a:lnTo>
                  <a:pt x="2439332" y="1427992"/>
                </a:lnTo>
                <a:lnTo>
                  <a:pt x="2434198" y="1425147"/>
                </a:lnTo>
                <a:lnTo>
                  <a:pt x="2429254" y="1422302"/>
                </a:lnTo>
                <a:lnTo>
                  <a:pt x="2429254" y="1413956"/>
                </a:lnTo>
                <a:cubicBezTo>
                  <a:pt x="2432677" y="1413956"/>
                  <a:pt x="2437241" y="1404852"/>
                  <a:pt x="2427353" y="1404283"/>
                </a:cubicBezTo>
                <a:close/>
                <a:moveTo>
                  <a:pt x="1492161" y="1403714"/>
                </a:moveTo>
                <a:lnTo>
                  <a:pt x="1487407" y="1406749"/>
                </a:lnTo>
                <a:lnTo>
                  <a:pt x="1482653" y="1409594"/>
                </a:lnTo>
                <a:lnTo>
                  <a:pt x="1498056" y="1413198"/>
                </a:lnTo>
                <a:close/>
                <a:moveTo>
                  <a:pt x="4814772" y="1403525"/>
                </a:moveTo>
                <a:lnTo>
                  <a:pt x="4819717" y="1405990"/>
                </a:lnTo>
                <a:lnTo>
                  <a:pt x="4824470" y="1408456"/>
                </a:lnTo>
                <a:lnTo>
                  <a:pt x="4825611" y="1406370"/>
                </a:lnTo>
                <a:lnTo>
                  <a:pt x="4826752" y="1405042"/>
                </a:lnTo>
                <a:lnTo>
                  <a:pt x="4823900" y="1403525"/>
                </a:lnTo>
                <a:cubicBezTo>
                  <a:pt x="4821998" y="1402859"/>
                  <a:pt x="4819907" y="1402859"/>
                  <a:pt x="4818005" y="1403525"/>
                </a:cubicBezTo>
                <a:close/>
                <a:moveTo>
                  <a:pt x="2030115" y="1403525"/>
                </a:moveTo>
                <a:lnTo>
                  <a:pt x="2029925" y="1404852"/>
                </a:lnTo>
                <a:cubicBezTo>
                  <a:pt x="2039471" y="1415633"/>
                  <a:pt x="2055178" y="1418529"/>
                  <a:pt x="2067956" y="1411870"/>
                </a:cubicBezTo>
                <a:cubicBezTo>
                  <a:pt x="2065104" y="1411870"/>
                  <a:pt x="2066625" y="1409215"/>
                  <a:pt x="2067956" y="1407128"/>
                </a:cubicBezTo>
                <a:cubicBezTo>
                  <a:pt x="2056204" y="1401376"/>
                  <a:pt x="2042741" y="1400094"/>
                  <a:pt x="2030115" y="1403525"/>
                </a:cubicBezTo>
                <a:close/>
                <a:moveTo>
                  <a:pt x="1810864" y="1403525"/>
                </a:moveTo>
                <a:cubicBezTo>
                  <a:pt x="1796412" y="1422491"/>
                  <a:pt x="1829880" y="1426285"/>
                  <a:pt x="1810864" y="1403525"/>
                </a:cubicBezTo>
                <a:close/>
                <a:moveTo>
                  <a:pt x="1711412" y="1403525"/>
                </a:moveTo>
                <a:cubicBezTo>
                  <a:pt x="1706468" y="1425147"/>
                  <a:pt x="1727005" y="1403525"/>
                  <a:pt x="1711412" y="1403525"/>
                </a:cubicBezTo>
                <a:close/>
                <a:moveTo>
                  <a:pt x="488133" y="1403525"/>
                </a:moveTo>
                <a:cubicBezTo>
                  <a:pt x="483189" y="1425147"/>
                  <a:pt x="503726" y="1403525"/>
                  <a:pt x="488133" y="1403525"/>
                </a:cubicBezTo>
                <a:close/>
                <a:moveTo>
                  <a:pt x="304251" y="1403525"/>
                </a:moveTo>
                <a:cubicBezTo>
                  <a:pt x="307294" y="1411111"/>
                  <a:pt x="298166" y="1430457"/>
                  <a:pt x="309575" y="1429509"/>
                </a:cubicBezTo>
                <a:cubicBezTo>
                  <a:pt x="307484" y="1422491"/>
                  <a:pt x="316421" y="1403525"/>
                  <a:pt x="304251" y="1403525"/>
                </a:cubicBezTo>
                <a:close/>
                <a:moveTo>
                  <a:pt x="2846268" y="1403146"/>
                </a:moveTo>
                <a:cubicBezTo>
                  <a:pt x="2840564" y="1430647"/>
                  <a:pt x="2862051" y="1409215"/>
                  <a:pt x="2846268" y="1403146"/>
                </a:cubicBezTo>
                <a:close/>
                <a:moveTo>
                  <a:pt x="4434078" y="1402956"/>
                </a:moveTo>
                <a:cubicBezTo>
                  <a:pt x="4429134" y="1424578"/>
                  <a:pt x="4449861" y="1402956"/>
                  <a:pt x="4434078" y="1402956"/>
                </a:cubicBezTo>
                <a:close/>
                <a:moveTo>
                  <a:pt x="2752140" y="1402387"/>
                </a:moveTo>
                <a:cubicBezTo>
                  <a:pt x="2747006" y="1424009"/>
                  <a:pt x="2767733" y="1402387"/>
                  <a:pt x="2752140" y="1402387"/>
                </a:cubicBezTo>
                <a:close/>
                <a:moveTo>
                  <a:pt x="4785678" y="1401628"/>
                </a:moveTo>
                <a:lnTo>
                  <a:pt x="4782065" y="1405990"/>
                </a:lnTo>
                <a:lnTo>
                  <a:pt x="4782065" y="1406939"/>
                </a:lnTo>
                <a:lnTo>
                  <a:pt x="4779783" y="1409784"/>
                </a:lnTo>
                <a:lnTo>
                  <a:pt x="4783206" y="1408646"/>
                </a:lnTo>
                <a:cubicBezTo>
                  <a:pt x="4786819" y="1412818"/>
                  <a:pt x="4795567" y="1420595"/>
                  <a:pt x="4787580" y="1408646"/>
                </a:cubicBezTo>
                <a:lnTo>
                  <a:pt x="4785298" y="1407128"/>
                </a:lnTo>
                <a:lnTo>
                  <a:pt x="4786629" y="1407128"/>
                </a:lnTo>
                <a:cubicBezTo>
                  <a:pt x="4788721" y="1406180"/>
                  <a:pt x="4791953" y="1404473"/>
                  <a:pt x="4791953" y="1403525"/>
                </a:cubicBezTo>
                <a:cubicBezTo>
                  <a:pt x="4791953" y="1403525"/>
                  <a:pt x="4790242" y="1402007"/>
                  <a:pt x="4788531" y="1401628"/>
                </a:cubicBezTo>
                <a:close/>
                <a:moveTo>
                  <a:pt x="4620812" y="1401438"/>
                </a:moveTo>
                <a:cubicBezTo>
                  <a:pt x="4628038" y="1401818"/>
                  <a:pt x="4628228" y="1405990"/>
                  <a:pt x="4626137" y="1408835"/>
                </a:cubicBezTo>
                <a:cubicBezTo>
                  <a:pt x="4624045" y="1411680"/>
                  <a:pt x="4620812" y="1412439"/>
                  <a:pt x="4620812" y="1405990"/>
                </a:cubicBezTo>
                <a:cubicBezTo>
                  <a:pt x="4620660" y="1404477"/>
                  <a:pt x="4620660" y="1402952"/>
                  <a:pt x="4620812" y="1401438"/>
                </a:cubicBezTo>
                <a:close/>
                <a:moveTo>
                  <a:pt x="4612065" y="1401249"/>
                </a:moveTo>
                <a:lnTo>
                  <a:pt x="4612445" y="1401249"/>
                </a:lnTo>
                <a:cubicBezTo>
                  <a:pt x="4612483" y="1401607"/>
                  <a:pt x="4612331" y="1401958"/>
                  <a:pt x="4612065" y="1402197"/>
                </a:cubicBezTo>
                <a:close/>
                <a:moveTo>
                  <a:pt x="1352015" y="1400301"/>
                </a:moveTo>
                <a:cubicBezTo>
                  <a:pt x="1351825" y="1401628"/>
                  <a:pt x="1353727" y="1405042"/>
                  <a:pt x="1356579" y="1407887"/>
                </a:cubicBezTo>
                <a:cubicBezTo>
                  <a:pt x="1359432" y="1410732"/>
                  <a:pt x="1363425" y="1412439"/>
                  <a:pt x="1365326" y="1411301"/>
                </a:cubicBezTo>
                <a:lnTo>
                  <a:pt x="1365326" y="1411111"/>
                </a:lnTo>
                <a:cubicBezTo>
                  <a:pt x="1367228" y="1409973"/>
                  <a:pt x="1365326" y="1406370"/>
                  <a:pt x="1360573" y="1403335"/>
                </a:cubicBezTo>
                <a:cubicBezTo>
                  <a:pt x="1355819" y="1400301"/>
                  <a:pt x="1352206" y="1398973"/>
                  <a:pt x="1352015" y="1400301"/>
                </a:cubicBezTo>
                <a:close/>
                <a:moveTo>
                  <a:pt x="1337754" y="1400111"/>
                </a:moveTo>
                <a:cubicBezTo>
                  <a:pt x="1336497" y="1399164"/>
                  <a:pt x="1334707" y="1399415"/>
                  <a:pt x="1333758" y="1400668"/>
                </a:cubicBezTo>
                <a:cubicBezTo>
                  <a:pt x="1333424" y="1401112"/>
                  <a:pt x="1333226" y="1401643"/>
                  <a:pt x="1333190" y="1402197"/>
                </a:cubicBezTo>
                <a:lnTo>
                  <a:pt x="1334141" y="1402197"/>
                </a:lnTo>
                <a:cubicBezTo>
                  <a:pt x="1333700" y="1403705"/>
                  <a:pt x="1334569" y="1405285"/>
                  <a:pt x="1336082" y="1405725"/>
                </a:cubicBezTo>
                <a:cubicBezTo>
                  <a:pt x="1336194" y="1405757"/>
                  <a:pt x="1336307" y="1405782"/>
                  <a:pt x="1336423" y="1405801"/>
                </a:cubicBezTo>
                <a:cubicBezTo>
                  <a:pt x="1337997" y="1406167"/>
                  <a:pt x="1339574" y="1405190"/>
                  <a:pt x="1339940" y="1403620"/>
                </a:cubicBezTo>
                <a:cubicBezTo>
                  <a:pt x="1340307" y="1402049"/>
                  <a:pt x="1339328" y="1400477"/>
                  <a:pt x="1337754" y="1400111"/>
                </a:cubicBezTo>
                <a:close/>
                <a:moveTo>
                  <a:pt x="4761695" y="1399993"/>
                </a:moveTo>
                <a:lnTo>
                  <a:pt x="4761590" y="1400563"/>
                </a:lnTo>
                <a:lnTo>
                  <a:pt x="4761338" y="1400680"/>
                </a:lnTo>
                <a:close/>
                <a:moveTo>
                  <a:pt x="2322957" y="1398593"/>
                </a:moveTo>
                <a:cubicBezTo>
                  <a:pt x="2322957" y="1403146"/>
                  <a:pt x="2320294" y="1403904"/>
                  <a:pt x="2320675" y="1408266"/>
                </a:cubicBezTo>
                <a:cubicBezTo>
                  <a:pt x="2327140" y="1406560"/>
                  <a:pt x="2342733" y="1413577"/>
                  <a:pt x="2341972" y="1403525"/>
                </a:cubicBezTo>
                <a:cubicBezTo>
                  <a:pt x="2336458" y="1396697"/>
                  <a:pt x="2332654" y="1402007"/>
                  <a:pt x="2322957" y="1398593"/>
                </a:cubicBezTo>
                <a:close/>
                <a:moveTo>
                  <a:pt x="3448115" y="1398214"/>
                </a:moveTo>
                <a:lnTo>
                  <a:pt x="3448115" y="1398220"/>
                </a:lnTo>
                <a:lnTo>
                  <a:pt x="3448112" y="1398221"/>
                </a:lnTo>
                <a:close/>
                <a:moveTo>
                  <a:pt x="4846719" y="1396435"/>
                </a:moveTo>
                <a:lnTo>
                  <a:pt x="4846719" y="1396507"/>
                </a:lnTo>
                <a:lnTo>
                  <a:pt x="4846695" y="1396444"/>
                </a:lnTo>
                <a:close/>
                <a:moveTo>
                  <a:pt x="4803307" y="1396295"/>
                </a:moveTo>
                <a:lnTo>
                  <a:pt x="4803363" y="1396318"/>
                </a:lnTo>
                <a:lnTo>
                  <a:pt x="4803199" y="1396620"/>
                </a:lnTo>
                <a:close/>
                <a:moveTo>
                  <a:pt x="4569850" y="1396128"/>
                </a:moveTo>
                <a:lnTo>
                  <a:pt x="4570421" y="1396128"/>
                </a:lnTo>
                <a:cubicBezTo>
                  <a:pt x="4571162" y="1396337"/>
                  <a:pt x="4571581" y="1397101"/>
                  <a:pt x="4571371" y="1397835"/>
                </a:cubicBezTo>
                <a:cubicBezTo>
                  <a:pt x="4571162" y="1398569"/>
                  <a:pt x="4570402" y="1398992"/>
                  <a:pt x="4569660" y="1398783"/>
                </a:cubicBezTo>
                <a:cubicBezTo>
                  <a:pt x="4569261" y="1399068"/>
                  <a:pt x="4568728" y="1399068"/>
                  <a:pt x="4568329" y="1398783"/>
                </a:cubicBezTo>
                <a:close/>
                <a:moveTo>
                  <a:pt x="3531784" y="1395748"/>
                </a:moveTo>
                <a:cubicBezTo>
                  <a:pt x="3511247" y="1408646"/>
                  <a:pt x="3549088" y="1403335"/>
                  <a:pt x="3531784" y="1395748"/>
                </a:cubicBezTo>
                <a:close/>
                <a:moveTo>
                  <a:pt x="3934346" y="1394800"/>
                </a:moveTo>
                <a:lnTo>
                  <a:pt x="3919704" y="1402766"/>
                </a:lnTo>
                <a:cubicBezTo>
                  <a:pt x="3919704" y="1406749"/>
                  <a:pt x="3919704" y="1409594"/>
                  <a:pt x="3922746" y="1408646"/>
                </a:cubicBezTo>
                <a:cubicBezTo>
                  <a:pt x="3924458" y="1402007"/>
                  <a:pt x="3934156" y="1403146"/>
                  <a:pt x="3934346" y="1394800"/>
                </a:cubicBezTo>
                <a:close/>
                <a:moveTo>
                  <a:pt x="1668275" y="1394296"/>
                </a:moveTo>
                <a:cubicBezTo>
                  <a:pt x="1666664" y="1393816"/>
                  <a:pt x="1664970" y="1394730"/>
                  <a:pt x="1664489" y="1396335"/>
                </a:cubicBezTo>
                <a:cubicBezTo>
                  <a:pt x="1664472" y="1396391"/>
                  <a:pt x="1664457" y="1396450"/>
                  <a:pt x="1664443" y="1396507"/>
                </a:cubicBezTo>
                <a:cubicBezTo>
                  <a:pt x="1664544" y="1398004"/>
                  <a:pt x="1665791" y="1399166"/>
                  <a:pt x="1667296" y="1399162"/>
                </a:cubicBezTo>
                <a:lnTo>
                  <a:pt x="1666535" y="1400111"/>
                </a:lnTo>
                <a:cubicBezTo>
                  <a:pt x="1668146" y="1400591"/>
                  <a:pt x="1669840" y="1399676"/>
                  <a:pt x="1670321" y="1398070"/>
                </a:cubicBezTo>
                <a:cubicBezTo>
                  <a:pt x="1670800" y="1396464"/>
                  <a:pt x="1669885" y="1394774"/>
                  <a:pt x="1668275" y="1394296"/>
                </a:cubicBezTo>
                <a:close/>
                <a:moveTo>
                  <a:pt x="4843486" y="1394042"/>
                </a:moveTo>
                <a:lnTo>
                  <a:pt x="4845768" y="1394042"/>
                </a:lnTo>
                <a:lnTo>
                  <a:pt x="4846695" y="1396444"/>
                </a:lnTo>
                <a:lnTo>
                  <a:pt x="4845958" y="1396697"/>
                </a:lnTo>
                <a:lnTo>
                  <a:pt x="4847669" y="1400301"/>
                </a:lnTo>
                <a:lnTo>
                  <a:pt x="4850141" y="1406560"/>
                </a:lnTo>
                <a:lnTo>
                  <a:pt x="4846170" y="1404920"/>
                </a:lnTo>
                <a:lnTo>
                  <a:pt x="4842535" y="1394990"/>
                </a:lnTo>
                <a:lnTo>
                  <a:pt x="4841965" y="1395701"/>
                </a:lnTo>
                <a:lnTo>
                  <a:pt x="4841965" y="1395369"/>
                </a:lnTo>
                <a:cubicBezTo>
                  <a:pt x="4842326" y="1394783"/>
                  <a:pt x="4842859" y="1394320"/>
                  <a:pt x="4843486" y="1394042"/>
                </a:cubicBezTo>
                <a:close/>
                <a:moveTo>
                  <a:pt x="4667039" y="1394023"/>
                </a:moveTo>
                <a:cubicBezTo>
                  <a:pt x="4667572" y="1393509"/>
                  <a:pt x="4668409" y="1393518"/>
                  <a:pt x="4668922" y="1394042"/>
                </a:cubicBezTo>
                <a:cubicBezTo>
                  <a:pt x="4669112" y="1394610"/>
                  <a:pt x="4668352" y="1395938"/>
                  <a:pt x="4668352" y="1395938"/>
                </a:cubicBezTo>
                <a:lnTo>
                  <a:pt x="4666070" y="1395938"/>
                </a:lnTo>
                <a:cubicBezTo>
                  <a:pt x="4665823" y="1395153"/>
                  <a:pt x="4666241" y="1394311"/>
                  <a:pt x="4667020" y="1394042"/>
                </a:cubicBezTo>
                <a:cubicBezTo>
                  <a:pt x="4667020" y="1394036"/>
                  <a:pt x="4667039" y="1394028"/>
                  <a:pt x="4667039" y="1394023"/>
                </a:cubicBezTo>
                <a:close/>
                <a:moveTo>
                  <a:pt x="2390652" y="1393852"/>
                </a:moveTo>
                <a:cubicBezTo>
                  <a:pt x="2390082" y="1403525"/>
                  <a:pt x="2397118" y="1405232"/>
                  <a:pt x="2395977" y="1414715"/>
                </a:cubicBezTo>
                <a:cubicBezTo>
                  <a:pt x="2385138" y="1409973"/>
                  <a:pt x="2376961" y="1431785"/>
                  <a:pt x="2385518" y="1430268"/>
                </a:cubicBezTo>
                <a:cubicBezTo>
                  <a:pt x="2395597" y="1425147"/>
                  <a:pt x="2411760" y="1399352"/>
                  <a:pt x="2390652" y="1393852"/>
                </a:cubicBezTo>
                <a:close/>
                <a:moveTo>
                  <a:pt x="874722" y="1393852"/>
                </a:moveTo>
                <a:cubicBezTo>
                  <a:pt x="869778" y="1415474"/>
                  <a:pt x="890505" y="1394800"/>
                  <a:pt x="874722" y="1393852"/>
                </a:cubicBezTo>
                <a:close/>
                <a:moveTo>
                  <a:pt x="4833978" y="1393473"/>
                </a:moveTo>
                <a:cubicBezTo>
                  <a:pt x="4834434" y="1393156"/>
                  <a:pt x="4835043" y="1393156"/>
                  <a:pt x="4835499" y="1393473"/>
                </a:cubicBezTo>
                <a:cubicBezTo>
                  <a:pt x="4835785" y="1393869"/>
                  <a:pt x="4835785" y="1394404"/>
                  <a:pt x="4835499" y="1394800"/>
                </a:cubicBezTo>
                <a:cubicBezTo>
                  <a:pt x="4835138" y="1395162"/>
                  <a:pt x="4834530" y="1395162"/>
                  <a:pt x="4834168" y="1394800"/>
                </a:cubicBezTo>
                <a:lnTo>
                  <a:pt x="4834168" y="1394990"/>
                </a:lnTo>
                <a:cubicBezTo>
                  <a:pt x="4833978" y="1394231"/>
                  <a:pt x="4833978" y="1393473"/>
                  <a:pt x="4833978" y="1393473"/>
                </a:cubicBezTo>
                <a:close/>
                <a:moveTo>
                  <a:pt x="2145920" y="1393473"/>
                </a:moveTo>
                <a:cubicBezTo>
                  <a:pt x="2140976" y="1415094"/>
                  <a:pt x="2161513" y="1394421"/>
                  <a:pt x="2145920" y="1393473"/>
                </a:cubicBezTo>
                <a:close/>
                <a:moveTo>
                  <a:pt x="3449066" y="1393093"/>
                </a:moveTo>
                <a:cubicBezTo>
                  <a:pt x="3449655" y="1392539"/>
                  <a:pt x="3450568" y="1392539"/>
                  <a:pt x="3451157" y="1393093"/>
                </a:cubicBezTo>
                <a:cubicBezTo>
                  <a:pt x="3451709" y="1393679"/>
                  <a:pt x="3451709" y="1394593"/>
                  <a:pt x="3451157" y="1395179"/>
                </a:cubicBezTo>
                <a:cubicBezTo>
                  <a:pt x="3450587" y="1395712"/>
                  <a:pt x="3449731" y="1395790"/>
                  <a:pt x="3449066" y="1395369"/>
                </a:cubicBezTo>
                <a:cubicBezTo>
                  <a:pt x="3448552" y="1394694"/>
                  <a:pt x="3448552" y="1393766"/>
                  <a:pt x="3449066" y="1393093"/>
                </a:cubicBezTo>
                <a:close/>
                <a:moveTo>
                  <a:pt x="1564801" y="1393093"/>
                </a:moveTo>
                <a:cubicBezTo>
                  <a:pt x="1563194" y="1392837"/>
                  <a:pt x="1561646" y="1393812"/>
                  <a:pt x="1561188" y="1395369"/>
                </a:cubicBezTo>
                <a:cubicBezTo>
                  <a:pt x="1561011" y="1397036"/>
                  <a:pt x="1562224" y="1398529"/>
                  <a:pt x="1563896" y="1398705"/>
                </a:cubicBezTo>
                <a:cubicBezTo>
                  <a:pt x="1565295" y="1398851"/>
                  <a:pt x="1566615" y="1398021"/>
                  <a:pt x="1567083" y="1396697"/>
                </a:cubicBezTo>
                <a:cubicBezTo>
                  <a:pt x="1567340" y="1395094"/>
                  <a:pt x="1566362" y="1393550"/>
                  <a:pt x="1564801" y="1393093"/>
                </a:cubicBezTo>
                <a:close/>
                <a:moveTo>
                  <a:pt x="4847669" y="1392904"/>
                </a:moveTo>
                <a:lnTo>
                  <a:pt x="4851473" y="1394800"/>
                </a:lnTo>
                <a:lnTo>
                  <a:pt x="4846719" y="1396435"/>
                </a:lnTo>
                <a:lnTo>
                  <a:pt x="4846719" y="1394800"/>
                </a:lnTo>
                <a:close/>
                <a:moveTo>
                  <a:pt x="4192579" y="1392904"/>
                </a:moveTo>
                <a:lnTo>
                  <a:pt x="4185924" y="1395179"/>
                </a:lnTo>
                <a:lnTo>
                  <a:pt x="4189346" y="1397645"/>
                </a:lnTo>
                <a:cubicBezTo>
                  <a:pt x="4190468" y="1398768"/>
                  <a:pt x="4191952" y="1399441"/>
                  <a:pt x="4193530" y="1399542"/>
                </a:cubicBezTo>
                <a:cubicBezTo>
                  <a:pt x="4193530" y="1399542"/>
                  <a:pt x="4194481" y="1397645"/>
                  <a:pt x="4193530" y="1395938"/>
                </a:cubicBezTo>
                <a:close/>
                <a:moveTo>
                  <a:pt x="4486657" y="1392501"/>
                </a:moveTo>
                <a:lnTo>
                  <a:pt x="4487793" y="1393231"/>
                </a:lnTo>
                <a:lnTo>
                  <a:pt x="4488719" y="1396421"/>
                </a:lnTo>
                <a:lnTo>
                  <a:pt x="4486562" y="1395748"/>
                </a:lnTo>
                <a:cubicBezTo>
                  <a:pt x="4486200" y="1395876"/>
                  <a:pt x="4485801" y="1395876"/>
                  <a:pt x="4485440" y="1395748"/>
                </a:cubicBezTo>
                <a:cubicBezTo>
                  <a:pt x="4484546" y="1395439"/>
                  <a:pt x="4484071" y="1394466"/>
                  <a:pt x="4484375" y="1393575"/>
                </a:cubicBezTo>
                <a:cubicBezTo>
                  <a:pt x="4484698" y="1392685"/>
                  <a:pt x="4485668" y="1392215"/>
                  <a:pt x="4486562" y="1392524"/>
                </a:cubicBezTo>
                <a:cubicBezTo>
                  <a:pt x="4486600" y="1392515"/>
                  <a:pt x="4486618" y="1392507"/>
                  <a:pt x="4486657" y="1392501"/>
                </a:cubicBezTo>
                <a:close/>
                <a:moveTo>
                  <a:pt x="1407161" y="1392145"/>
                </a:moveTo>
                <a:cubicBezTo>
                  <a:pt x="1405535" y="1391790"/>
                  <a:pt x="1403926" y="1392805"/>
                  <a:pt x="1403548" y="1394421"/>
                </a:cubicBezTo>
                <a:cubicBezTo>
                  <a:pt x="1403192" y="1396042"/>
                  <a:pt x="1404210" y="1397647"/>
                  <a:pt x="1405830" y="1398024"/>
                </a:cubicBezTo>
                <a:cubicBezTo>
                  <a:pt x="1407081" y="1397846"/>
                  <a:pt x="1408034" y="1396816"/>
                  <a:pt x="1408112" y="1395559"/>
                </a:cubicBezTo>
                <a:lnTo>
                  <a:pt x="1409253" y="1395748"/>
                </a:lnTo>
                <a:cubicBezTo>
                  <a:pt x="1409713" y="1394246"/>
                  <a:pt x="1408863" y="1392655"/>
                  <a:pt x="1407357" y="1392196"/>
                </a:cubicBezTo>
                <a:cubicBezTo>
                  <a:pt x="1407292" y="1392177"/>
                  <a:pt x="1407228" y="1392160"/>
                  <a:pt x="1407161" y="1392145"/>
                </a:cubicBezTo>
                <a:close/>
                <a:moveTo>
                  <a:pt x="3190639" y="1392121"/>
                </a:moveTo>
                <a:cubicBezTo>
                  <a:pt x="3188848" y="1391161"/>
                  <a:pt x="3187410" y="1391481"/>
                  <a:pt x="3186839" y="1393662"/>
                </a:cubicBezTo>
                <a:cubicBezTo>
                  <a:pt x="3196347" y="1397266"/>
                  <a:pt x="3182846" y="1424767"/>
                  <a:pt x="3201671" y="1419836"/>
                </a:cubicBezTo>
                <a:lnTo>
                  <a:pt x="3202432" y="1419646"/>
                </a:lnTo>
                <a:cubicBezTo>
                  <a:pt x="3204571" y="1409404"/>
                  <a:pt x="3196014" y="1395002"/>
                  <a:pt x="3190639" y="1392121"/>
                </a:cubicBezTo>
                <a:close/>
                <a:moveTo>
                  <a:pt x="1914399" y="1391013"/>
                </a:moveTo>
                <a:cubicBezTo>
                  <a:pt x="1914774" y="1390450"/>
                  <a:pt x="1913692" y="1391244"/>
                  <a:pt x="1909746" y="1394800"/>
                </a:cubicBezTo>
                <a:cubicBezTo>
                  <a:pt x="1899050" y="1406607"/>
                  <a:pt x="1913276" y="1392702"/>
                  <a:pt x="1914399" y="1391013"/>
                </a:cubicBezTo>
                <a:close/>
                <a:moveTo>
                  <a:pt x="1415386" y="1390106"/>
                </a:moveTo>
                <a:cubicBezTo>
                  <a:pt x="1412581" y="1389015"/>
                  <a:pt x="1410204" y="1389205"/>
                  <a:pt x="1408302" y="1393852"/>
                </a:cubicBezTo>
                <a:lnTo>
                  <a:pt x="1409253" y="1394042"/>
                </a:lnTo>
                <a:cubicBezTo>
                  <a:pt x="1415528" y="1394042"/>
                  <a:pt x="1421042" y="1403146"/>
                  <a:pt x="1425036" y="1394042"/>
                </a:cubicBezTo>
                <a:cubicBezTo>
                  <a:pt x="1421423" y="1393568"/>
                  <a:pt x="1418191" y="1391197"/>
                  <a:pt x="1415386" y="1390106"/>
                </a:cubicBezTo>
                <a:close/>
                <a:moveTo>
                  <a:pt x="4614157" y="1390059"/>
                </a:moveTo>
                <a:cubicBezTo>
                  <a:pt x="4615108" y="1390059"/>
                  <a:pt x="4615108" y="1390059"/>
                  <a:pt x="4615108" y="1390059"/>
                </a:cubicBezTo>
                <a:lnTo>
                  <a:pt x="4616248" y="1391007"/>
                </a:lnTo>
                <a:cubicBezTo>
                  <a:pt x="4616515" y="1391843"/>
                  <a:pt x="4616096" y="1392744"/>
                  <a:pt x="4615298" y="1393093"/>
                </a:cubicBezTo>
                <a:cubicBezTo>
                  <a:pt x="4614765" y="1393114"/>
                  <a:pt x="4614233" y="1392879"/>
                  <a:pt x="4613891" y="1392458"/>
                </a:cubicBezTo>
                <a:cubicBezTo>
                  <a:pt x="4613301" y="1391726"/>
                  <a:pt x="4613415" y="1390650"/>
                  <a:pt x="4614157" y="1390059"/>
                </a:cubicBezTo>
                <a:close/>
                <a:moveTo>
                  <a:pt x="2915981" y="1389318"/>
                </a:moveTo>
                <a:cubicBezTo>
                  <a:pt x="2915438" y="1389146"/>
                  <a:pt x="2914487" y="1389822"/>
                  <a:pt x="2913013" y="1392145"/>
                </a:cubicBezTo>
                <a:cubicBezTo>
                  <a:pt x="2915580" y="1397977"/>
                  <a:pt x="2917613" y="1389833"/>
                  <a:pt x="2915981" y="1389318"/>
                </a:cubicBezTo>
                <a:close/>
                <a:moveTo>
                  <a:pt x="518938" y="1389300"/>
                </a:moveTo>
                <a:cubicBezTo>
                  <a:pt x="513994" y="1410922"/>
                  <a:pt x="534531" y="1390438"/>
                  <a:pt x="518938" y="1389300"/>
                </a:cubicBezTo>
                <a:close/>
                <a:moveTo>
                  <a:pt x="4672915" y="1389110"/>
                </a:moveTo>
                <a:cubicBezTo>
                  <a:pt x="4673277" y="1388907"/>
                  <a:pt x="4673695" y="1388907"/>
                  <a:pt x="4674056" y="1389110"/>
                </a:cubicBezTo>
                <a:cubicBezTo>
                  <a:pt x="4674113" y="1389220"/>
                  <a:pt x="4674151" y="1389340"/>
                  <a:pt x="4674170" y="1389461"/>
                </a:cubicBezTo>
                <a:cubicBezTo>
                  <a:pt x="4674304" y="1390182"/>
                  <a:pt x="4673828" y="1390874"/>
                  <a:pt x="4673105" y="1391007"/>
                </a:cubicBezTo>
                <a:lnTo>
                  <a:pt x="4671774" y="1391007"/>
                </a:lnTo>
                <a:cubicBezTo>
                  <a:pt x="4671774" y="1390977"/>
                  <a:pt x="4671755" y="1390946"/>
                  <a:pt x="4671755" y="1390914"/>
                </a:cubicBezTo>
                <a:cubicBezTo>
                  <a:pt x="4671565" y="1390096"/>
                  <a:pt x="4672098" y="1389288"/>
                  <a:pt x="4672915" y="1389110"/>
                </a:cubicBezTo>
                <a:close/>
                <a:moveTo>
                  <a:pt x="4417154" y="1388731"/>
                </a:moveTo>
                <a:lnTo>
                  <a:pt x="4408978" y="1391386"/>
                </a:lnTo>
                <a:lnTo>
                  <a:pt x="4411640" y="1392714"/>
                </a:lnTo>
                <a:lnTo>
                  <a:pt x="4414492" y="1394042"/>
                </a:lnTo>
                <a:close/>
                <a:moveTo>
                  <a:pt x="2548102" y="1388541"/>
                </a:moveTo>
                <a:cubicBezTo>
                  <a:pt x="2543158" y="1410163"/>
                  <a:pt x="2563885" y="1389679"/>
                  <a:pt x="2548102" y="1388541"/>
                </a:cubicBezTo>
                <a:close/>
                <a:moveTo>
                  <a:pt x="1339465" y="1388541"/>
                </a:moveTo>
                <a:lnTo>
                  <a:pt x="1340373" y="1388568"/>
                </a:lnTo>
                <a:lnTo>
                  <a:pt x="1336898" y="1390722"/>
                </a:lnTo>
                <a:cubicBezTo>
                  <a:pt x="1336531" y="1392293"/>
                  <a:pt x="1337510" y="1393865"/>
                  <a:pt x="1339085" y="1394231"/>
                </a:cubicBezTo>
                <a:cubicBezTo>
                  <a:pt x="1340596" y="1394671"/>
                  <a:pt x="1342181" y="1393802"/>
                  <a:pt x="1342620" y="1392295"/>
                </a:cubicBezTo>
                <a:cubicBezTo>
                  <a:pt x="1342654" y="1392183"/>
                  <a:pt x="1342679" y="1392069"/>
                  <a:pt x="1342698" y="1391955"/>
                </a:cubicBezTo>
                <a:cubicBezTo>
                  <a:pt x="1343032" y="1390419"/>
                  <a:pt x="1342055" y="1388905"/>
                  <a:pt x="1340515" y="1388572"/>
                </a:cubicBezTo>
                <a:lnTo>
                  <a:pt x="1340373" y="1388568"/>
                </a:lnTo>
                <a:lnTo>
                  <a:pt x="1340416" y="1388541"/>
                </a:lnTo>
                <a:close/>
                <a:moveTo>
                  <a:pt x="1315361" y="1388463"/>
                </a:moveTo>
                <a:cubicBezTo>
                  <a:pt x="1313775" y="1387906"/>
                  <a:pt x="1312037" y="1388735"/>
                  <a:pt x="1311478" y="1390315"/>
                </a:cubicBezTo>
                <a:cubicBezTo>
                  <a:pt x="1311400" y="1390538"/>
                  <a:pt x="1311347" y="1390772"/>
                  <a:pt x="1311322" y="1391007"/>
                </a:cubicBezTo>
                <a:cubicBezTo>
                  <a:pt x="1310982" y="1392541"/>
                  <a:pt x="1311953" y="1394060"/>
                  <a:pt x="1313491" y="1394398"/>
                </a:cubicBezTo>
                <a:cubicBezTo>
                  <a:pt x="1313530" y="1394408"/>
                  <a:pt x="1313566" y="1394415"/>
                  <a:pt x="1313604" y="1394421"/>
                </a:cubicBezTo>
                <a:cubicBezTo>
                  <a:pt x="1315110" y="1394880"/>
                  <a:pt x="1316705" y="1394032"/>
                  <a:pt x="1317165" y="1392530"/>
                </a:cubicBezTo>
                <a:cubicBezTo>
                  <a:pt x="1317184" y="1392465"/>
                  <a:pt x="1317202" y="1392401"/>
                  <a:pt x="1317217" y="1392335"/>
                </a:cubicBezTo>
                <a:cubicBezTo>
                  <a:pt x="1317776" y="1390755"/>
                  <a:pt x="1316945" y="1389021"/>
                  <a:pt x="1315361" y="1388463"/>
                </a:cubicBezTo>
                <a:close/>
                <a:moveTo>
                  <a:pt x="4209123" y="1387403"/>
                </a:moveTo>
                <a:cubicBezTo>
                  <a:pt x="4208305" y="1387582"/>
                  <a:pt x="4207773" y="1388390"/>
                  <a:pt x="4207963" y="1389207"/>
                </a:cubicBezTo>
                <a:cubicBezTo>
                  <a:pt x="4207963" y="1389239"/>
                  <a:pt x="4207982" y="1389269"/>
                  <a:pt x="4207982" y="1389300"/>
                </a:cubicBezTo>
                <a:cubicBezTo>
                  <a:pt x="4208286" y="1390189"/>
                  <a:pt x="4209275" y="1390660"/>
                  <a:pt x="4210169" y="1390351"/>
                </a:cubicBezTo>
                <a:cubicBezTo>
                  <a:pt x="4210663" y="1390180"/>
                  <a:pt x="4211043" y="1389793"/>
                  <a:pt x="4211215" y="1389300"/>
                </a:cubicBezTo>
                <a:lnTo>
                  <a:pt x="4211215" y="1388351"/>
                </a:lnTo>
                <a:cubicBezTo>
                  <a:pt x="4210872" y="1387545"/>
                  <a:pt x="4209959" y="1387136"/>
                  <a:pt x="4209123" y="1387403"/>
                </a:cubicBezTo>
                <a:close/>
                <a:moveTo>
                  <a:pt x="2893998" y="1387403"/>
                </a:moveTo>
                <a:cubicBezTo>
                  <a:pt x="2886600" y="1389766"/>
                  <a:pt x="2882512" y="1397668"/>
                  <a:pt x="2884889" y="1405050"/>
                </a:cubicBezTo>
                <a:cubicBezTo>
                  <a:pt x="2885326" y="1406400"/>
                  <a:pt x="2885954" y="1407677"/>
                  <a:pt x="2886772" y="1408835"/>
                </a:cubicBezTo>
                <a:cubicBezTo>
                  <a:pt x="2895139" y="1408266"/>
                  <a:pt x="2905597" y="1392904"/>
                  <a:pt x="2893998" y="1387403"/>
                </a:cubicBezTo>
                <a:close/>
                <a:moveTo>
                  <a:pt x="1870503" y="1387261"/>
                </a:moveTo>
                <a:cubicBezTo>
                  <a:pt x="1866533" y="1386455"/>
                  <a:pt x="1861922" y="1388067"/>
                  <a:pt x="1861446" y="1392145"/>
                </a:cubicBezTo>
                <a:cubicBezTo>
                  <a:pt x="1866200" y="1393473"/>
                  <a:pt x="1867911" y="1398024"/>
                  <a:pt x="1875327" y="1396887"/>
                </a:cubicBezTo>
                <a:lnTo>
                  <a:pt x="1875707" y="1396887"/>
                </a:lnTo>
                <a:cubicBezTo>
                  <a:pt x="1877799" y="1391292"/>
                  <a:pt x="1874472" y="1388067"/>
                  <a:pt x="1870503" y="1387261"/>
                </a:cubicBezTo>
                <a:close/>
                <a:moveTo>
                  <a:pt x="4404604" y="1386645"/>
                </a:moveTo>
                <a:lnTo>
                  <a:pt x="4402702" y="1388921"/>
                </a:lnTo>
                <a:cubicBezTo>
                  <a:pt x="4399165" y="1391026"/>
                  <a:pt x="4396009" y="1393721"/>
                  <a:pt x="4393385" y="1396887"/>
                </a:cubicBezTo>
                <a:cubicBezTo>
                  <a:pt x="4389962" y="1400680"/>
                  <a:pt x="4388441" y="1403335"/>
                  <a:pt x="4390152" y="1402766"/>
                </a:cubicBezTo>
                <a:cubicBezTo>
                  <a:pt x="4393689" y="1400661"/>
                  <a:pt x="4396846" y="1397966"/>
                  <a:pt x="4399470" y="1394800"/>
                </a:cubicBezTo>
                <a:cubicBezTo>
                  <a:pt x="4404794" y="1388731"/>
                  <a:pt x="4406125" y="1386076"/>
                  <a:pt x="4404604" y="1386645"/>
                </a:cubicBezTo>
                <a:close/>
                <a:moveTo>
                  <a:pt x="4323502" y="1386622"/>
                </a:moveTo>
                <a:cubicBezTo>
                  <a:pt x="4323464" y="1386627"/>
                  <a:pt x="4323445" y="1386635"/>
                  <a:pt x="4323407" y="1386645"/>
                </a:cubicBezTo>
                <a:cubicBezTo>
                  <a:pt x="4322475" y="1386747"/>
                  <a:pt x="4321791" y="1387591"/>
                  <a:pt x="4321886" y="1388528"/>
                </a:cubicBezTo>
                <a:cubicBezTo>
                  <a:pt x="4322000" y="1389465"/>
                  <a:pt x="4322837" y="1390140"/>
                  <a:pt x="4323787" y="1390038"/>
                </a:cubicBezTo>
                <a:cubicBezTo>
                  <a:pt x="4323977" y="1390017"/>
                  <a:pt x="4324167" y="1389958"/>
                  <a:pt x="4324358" y="1389869"/>
                </a:cubicBezTo>
                <a:lnTo>
                  <a:pt x="4325309" y="1389869"/>
                </a:lnTo>
                <a:cubicBezTo>
                  <a:pt x="4325784" y="1389254"/>
                  <a:pt x="4325784" y="1388397"/>
                  <a:pt x="4325309" y="1387783"/>
                </a:cubicBezTo>
                <a:cubicBezTo>
                  <a:pt x="4325137" y="1386963"/>
                  <a:pt x="4324320" y="1386444"/>
                  <a:pt x="4323502" y="1386622"/>
                </a:cubicBezTo>
                <a:close/>
                <a:moveTo>
                  <a:pt x="929368" y="1386550"/>
                </a:moveTo>
                <a:cubicBezTo>
                  <a:pt x="907619" y="1389300"/>
                  <a:pt x="884135" y="1400680"/>
                  <a:pt x="875863" y="1411111"/>
                </a:cubicBezTo>
                <a:cubicBezTo>
                  <a:pt x="903245" y="1421164"/>
                  <a:pt x="939565" y="1392145"/>
                  <a:pt x="965236" y="1414715"/>
                </a:cubicBezTo>
                <a:lnTo>
                  <a:pt x="965236" y="1433682"/>
                </a:lnTo>
                <a:cubicBezTo>
                  <a:pt x="963299" y="1437149"/>
                  <a:pt x="962819" y="1441242"/>
                  <a:pt x="963905" y="1445062"/>
                </a:cubicBezTo>
                <a:lnTo>
                  <a:pt x="965236" y="1445062"/>
                </a:lnTo>
                <a:lnTo>
                  <a:pt x="965236" y="1456821"/>
                </a:lnTo>
                <a:cubicBezTo>
                  <a:pt x="964149" y="1455787"/>
                  <a:pt x="962935" y="1454896"/>
                  <a:pt x="961623" y="1454165"/>
                </a:cubicBezTo>
                <a:cubicBezTo>
                  <a:pt x="945080" y="1475029"/>
                  <a:pt x="941277" y="1508599"/>
                  <a:pt x="913894" y="1518462"/>
                </a:cubicBezTo>
                <a:cubicBezTo>
                  <a:pt x="917568" y="1536494"/>
                  <a:pt x="918401" y="1554988"/>
                  <a:pt x="916366" y="1573275"/>
                </a:cubicBezTo>
                <a:cubicBezTo>
                  <a:pt x="931579" y="1546912"/>
                  <a:pt x="938614" y="1517703"/>
                  <a:pt x="951925" y="1490012"/>
                </a:cubicBezTo>
                <a:cubicBezTo>
                  <a:pt x="962405" y="1488980"/>
                  <a:pt x="970517" y="1480402"/>
                  <a:pt x="970941" y="1469908"/>
                </a:cubicBezTo>
                <a:lnTo>
                  <a:pt x="982731" y="1457959"/>
                </a:lnTo>
                <a:lnTo>
                  <a:pt x="1000225" y="1440699"/>
                </a:lnTo>
                <a:lnTo>
                  <a:pt x="991668" y="1432164"/>
                </a:lnTo>
                <a:cubicBezTo>
                  <a:pt x="1002209" y="1437323"/>
                  <a:pt x="1013403" y="1441023"/>
                  <a:pt x="1024946" y="1443165"/>
                </a:cubicBezTo>
                <a:cubicBezTo>
                  <a:pt x="1028956" y="1443986"/>
                  <a:pt x="1033025" y="1444493"/>
                  <a:pt x="1037116" y="1444682"/>
                </a:cubicBezTo>
                <a:cubicBezTo>
                  <a:pt x="1047004" y="1411870"/>
                  <a:pt x="996993" y="1420595"/>
                  <a:pt x="977977" y="1419267"/>
                </a:cubicBezTo>
                <a:lnTo>
                  <a:pt x="972462" y="1413767"/>
                </a:lnTo>
                <a:cubicBezTo>
                  <a:pt x="971131" y="1389680"/>
                  <a:pt x="951117" y="1383800"/>
                  <a:pt x="929368" y="1386550"/>
                </a:cubicBezTo>
                <a:close/>
                <a:moveTo>
                  <a:pt x="1382821" y="1386455"/>
                </a:moveTo>
                <a:lnTo>
                  <a:pt x="1384342" y="1387972"/>
                </a:lnTo>
                <a:cubicBezTo>
                  <a:pt x="1382735" y="1387716"/>
                  <a:pt x="1381187" y="1388691"/>
                  <a:pt x="1380729" y="1390248"/>
                </a:cubicBezTo>
                <a:cubicBezTo>
                  <a:pt x="1380288" y="1391756"/>
                  <a:pt x="1381157" y="1393336"/>
                  <a:pt x="1382671" y="1393776"/>
                </a:cubicBezTo>
                <a:cubicBezTo>
                  <a:pt x="1382783" y="1393808"/>
                  <a:pt x="1382895" y="1393833"/>
                  <a:pt x="1383011" y="1393852"/>
                </a:cubicBezTo>
                <a:cubicBezTo>
                  <a:pt x="1384637" y="1394206"/>
                  <a:pt x="1386246" y="1393192"/>
                  <a:pt x="1386624" y="1391576"/>
                </a:cubicBezTo>
                <a:cubicBezTo>
                  <a:pt x="1387879" y="1390309"/>
                  <a:pt x="1387868" y="1388268"/>
                  <a:pt x="1386599" y="1387016"/>
                </a:cubicBezTo>
                <a:cubicBezTo>
                  <a:pt x="1385597" y="1386028"/>
                  <a:pt x="1384068" y="1385801"/>
                  <a:pt x="1382821" y="1386455"/>
                </a:cubicBezTo>
                <a:close/>
                <a:moveTo>
                  <a:pt x="1327866" y="1385696"/>
                </a:moveTo>
                <a:cubicBezTo>
                  <a:pt x="1326240" y="1385342"/>
                  <a:pt x="1324631" y="1386356"/>
                  <a:pt x="1324253" y="1387972"/>
                </a:cubicBezTo>
                <a:cubicBezTo>
                  <a:pt x="1324076" y="1389558"/>
                  <a:pt x="1325023" y="1391054"/>
                  <a:pt x="1326534" y="1391576"/>
                </a:cubicBezTo>
                <a:cubicBezTo>
                  <a:pt x="1328160" y="1391931"/>
                  <a:pt x="1329769" y="1390916"/>
                  <a:pt x="1330147" y="1389300"/>
                </a:cubicBezTo>
                <a:cubicBezTo>
                  <a:pt x="1330503" y="1387678"/>
                  <a:pt x="1329486" y="1386074"/>
                  <a:pt x="1327866" y="1385696"/>
                </a:cubicBezTo>
                <a:close/>
                <a:moveTo>
                  <a:pt x="4802602" y="1385317"/>
                </a:moveTo>
                <a:lnTo>
                  <a:pt x="4802858" y="1386082"/>
                </a:lnTo>
                <a:lnTo>
                  <a:pt x="4802177" y="1386265"/>
                </a:lnTo>
                <a:lnTo>
                  <a:pt x="4800628" y="1386265"/>
                </a:lnTo>
                <a:close/>
                <a:moveTo>
                  <a:pt x="3456291" y="1385317"/>
                </a:moveTo>
                <a:lnTo>
                  <a:pt x="3430620" y="1393852"/>
                </a:lnTo>
                <a:lnTo>
                  <a:pt x="3439177" y="1397645"/>
                </a:lnTo>
                <a:lnTo>
                  <a:pt x="3442790" y="1399542"/>
                </a:lnTo>
                <a:lnTo>
                  <a:pt x="3443741" y="1399542"/>
                </a:lnTo>
                <a:lnTo>
                  <a:pt x="3448112" y="1398221"/>
                </a:lnTo>
                <a:lnTo>
                  <a:pt x="3447164" y="1400301"/>
                </a:lnTo>
                <a:lnTo>
                  <a:pt x="3448115" y="1400301"/>
                </a:lnTo>
                <a:lnTo>
                  <a:pt x="3448115" y="1398220"/>
                </a:lnTo>
                <a:lnTo>
                  <a:pt x="3450016" y="1397645"/>
                </a:lnTo>
                <a:lnTo>
                  <a:pt x="3451918" y="1393852"/>
                </a:lnTo>
                <a:close/>
                <a:moveTo>
                  <a:pt x="4806405" y="1385127"/>
                </a:moveTo>
                <a:cubicBezTo>
                  <a:pt x="4807547" y="1385127"/>
                  <a:pt x="4807547" y="1385127"/>
                  <a:pt x="4807547" y="1385127"/>
                </a:cubicBezTo>
                <a:cubicBezTo>
                  <a:pt x="4807699" y="1386004"/>
                  <a:pt x="4807223" y="1386872"/>
                  <a:pt x="4806405" y="1387214"/>
                </a:cubicBezTo>
                <a:lnTo>
                  <a:pt x="4805264" y="1392904"/>
                </a:lnTo>
                <a:lnTo>
                  <a:pt x="4804832" y="1391734"/>
                </a:lnTo>
                <a:lnTo>
                  <a:pt x="4805835" y="1388731"/>
                </a:lnTo>
                <a:cubicBezTo>
                  <a:pt x="4804504" y="1388731"/>
                  <a:pt x="4804694" y="1389300"/>
                  <a:pt x="4804504" y="1388731"/>
                </a:cubicBezTo>
                <a:cubicBezTo>
                  <a:pt x="4804314" y="1388162"/>
                  <a:pt x="4805645" y="1386265"/>
                  <a:pt x="4805645" y="1386265"/>
                </a:cubicBezTo>
                <a:lnTo>
                  <a:pt x="4802919" y="1386265"/>
                </a:lnTo>
                <a:lnTo>
                  <a:pt x="4802858" y="1386082"/>
                </a:lnTo>
                <a:close/>
                <a:moveTo>
                  <a:pt x="1425910" y="1384708"/>
                </a:moveTo>
                <a:cubicBezTo>
                  <a:pt x="1424355" y="1384458"/>
                  <a:pt x="1422889" y="1385510"/>
                  <a:pt x="1422638" y="1387062"/>
                </a:cubicBezTo>
                <a:cubicBezTo>
                  <a:pt x="1422406" y="1388479"/>
                  <a:pt x="1423273" y="1389846"/>
                  <a:pt x="1424655" y="1390248"/>
                </a:cubicBezTo>
                <a:cubicBezTo>
                  <a:pt x="1426161" y="1390707"/>
                  <a:pt x="1427757" y="1389859"/>
                  <a:pt x="1428217" y="1388357"/>
                </a:cubicBezTo>
                <a:cubicBezTo>
                  <a:pt x="1428236" y="1388293"/>
                  <a:pt x="1428253" y="1388228"/>
                  <a:pt x="1428268" y="1388162"/>
                </a:cubicBezTo>
                <a:lnTo>
                  <a:pt x="1428268" y="1387972"/>
                </a:lnTo>
                <a:cubicBezTo>
                  <a:pt x="1428521" y="1386421"/>
                  <a:pt x="1427464" y="1384960"/>
                  <a:pt x="1425910" y="1384708"/>
                </a:cubicBezTo>
                <a:close/>
                <a:moveTo>
                  <a:pt x="3888518" y="1384558"/>
                </a:moveTo>
                <a:lnTo>
                  <a:pt x="3888518" y="1385507"/>
                </a:lnTo>
                <a:lnTo>
                  <a:pt x="3886807" y="1385507"/>
                </a:lnTo>
                <a:cubicBezTo>
                  <a:pt x="3883384" y="1402197"/>
                  <a:pt x="3899357" y="1386645"/>
                  <a:pt x="3888518" y="1384558"/>
                </a:cubicBezTo>
                <a:close/>
                <a:moveTo>
                  <a:pt x="1612911" y="1384558"/>
                </a:moveTo>
                <a:lnTo>
                  <a:pt x="1610629" y="1390059"/>
                </a:lnTo>
                <a:cubicBezTo>
                  <a:pt x="1609359" y="1389123"/>
                  <a:pt x="1607834" y="1388594"/>
                  <a:pt x="1606255" y="1388541"/>
                </a:cubicBezTo>
                <a:cubicBezTo>
                  <a:pt x="1604163" y="1397456"/>
                  <a:pt x="1606255" y="1398973"/>
                  <a:pt x="1608727" y="1398024"/>
                </a:cubicBezTo>
                <a:lnTo>
                  <a:pt x="1608727" y="1399542"/>
                </a:lnTo>
                <a:lnTo>
                  <a:pt x="1613481" y="1396697"/>
                </a:lnTo>
                <a:lnTo>
                  <a:pt x="1618425" y="1393662"/>
                </a:lnTo>
                <a:lnTo>
                  <a:pt x="1616334" y="1388921"/>
                </a:lnTo>
                <a:close/>
                <a:moveTo>
                  <a:pt x="3510296" y="1384179"/>
                </a:moveTo>
                <a:cubicBezTo>
                  <a:pt x="3492992" y="1391765"/>
                  <a:pt x="3530643" y="1397076"/>
                  <a:pt x="3510296" y="1384179"/>
                </a:cubicBezTo>
                <a:close/>
                <a:moveTo>
                  <a:pt x="4168144" y="1384156"/>
                </a:moveTo>
                <a:cubicBezTo>
                  <a:pt x="4168106" y="1384162"/>
                  <a:pt x="4168087" y="1384169"/>
                  <a:pt x="4168049" y="1384179"/>
                </a:cubicBezTo>
                <a:cubicBezTo>
                  <a:pt x="4167231" y="1384520"/>
                  <a:pt x="4166755" y="1385389"/>
                  <a:pt x="4166908" y="1386265"/>
                </a:cubicBezTo>
                <a:cubicBezTo>
                  <a:pt x="4167497" y="1386819"/>
                  <a:pt x="4168410" y="1386819"/>
                  <a:pt x="4169000" y="1386265"/>
                </a:cubicBezTo>
                <a:lnTo>
                  <a:pt x="4169304" y="1384902"/>
                </a:lnTo>
                <a:lnTo>
                  <a:pt x="4169950" y="1385317"/>
                </a:lnTo>
                <a:lnTo>
                  <a:pt x="4169380" y="1384558"/>
                </a:lnTo>
                <a:lnTo>
                  <a:pt x="4169304" y="1384902"/>
                </a:lnTo>
                <a:close/>
                <a:moveTo>
                  <a:pt x="1350875" y="1383989"/>
                </a:moveTo>
                <a:lnTo>
                  <a:pt x="1350875" y="1394421"/>
                </a:lnTo>
                <a:lnTo>
                  <a:pt x="1361143" y="1394421"/>
                </a:lnTo>
                <a:lnTo>
                  <a:pt x="1361143" y="1383989"/>
                </a:lnTo>
                <a:close/>
                <a:moveTo>
                  <a:pt x="4531628" y="1383431"/>
                </a:moveTo>
                <a:lnTo>
                  <a:pt x="4531343" y="1385981"/>
                </a:lnTo>
                <a:cubicBezTo>
                  <a:pt x="4530564" y="1386609"/>
                  <a:pt x="4529404" y="1386481"/>
                  <a:pt x="4528776" y="1385696"/>
                </a:cubicBezTo>
                <a:lnTo>
                  <a:pt x="4527784" y="1385156"/>
                </a:lnTo>
                <a:close/>
                <a:moveTo>
                  <a:pt x="3352276" y="1383420"/>
                </a:moveTo>
                <a:cubicBezTo>
                  <a:pt x="3347142" y="1405042"/>
                  <a:pt x="3367869" y="1383420"/>
                  <a:pt x="3352276" y="1383420"/>
                </a:cubicBezTo>
                <a:close/>
                <a:moveTo>
                  <a:pt x="2176726" y="1383420"/>
                </a:moveTo>
                <a:lnTo>
                  <a:pt x="2176726" y="1388921"/>
                </a:lnTo>
                <a:cubicBezTo>
                  <a:pt x="2170736" y="1390102"/>
                  <a:pt x="2166438" y="1395352"/>
                  <a:pt x="2166457" y="1401438"/>
                </a:cubicBezTo>
                <a:lnTo>
                  <a:pt x="2166267" y="1401438"/>
                </a:lnTo>
                <a:cubicBezTo>
                  <a:pt x="2166153" y="1408456"/>
                  <a:pt x="2171782" y="1414230"/>
                  <a:pt x="2178818" y="1414336"/>
                </a:cubicBezTo>
                <a:cubicBezTo>
                  <a:pt x="2178951" y="1414338"/>
                  <a:pt x="2179065" y="1414338"/>
                  <a:pt x="2179198" y="1414336"/>
                </a:cubicBezTo>
                <a:cubicBezTo>
                  <a:pt x="2186234" y="1414586"/>
                  <a:pt x="2192129" y="1409105"/>
                  <a:pt x="2192395" y="1402091"/>
                </a:cubicBezTo>
                <a:cubicBezTo>
                  <a:pt x="2192528" y="1397884"/>
                  <a:pt x="2190588" y="1393875"/>
                  <a:pt x="2187184" y="1391386"/>
                </a:cubicBezTo>
                <a:lnTo>
                  <a:pt x="2187184" y="1383420"/>
                </a:lnTo>
                <a:close/>
                <a:moveTo>
                  <a:pt x="2528136" y="1383231"/>
                </a:moveTo>
                <a:lnTo>
                  <a:pt x="2527185" y="1383420"/>
                </a:lnTo>
                <a:lnTo>
                  <a:pt x="2528661" y="1384011"/>
                </a:lnTo>
                <a:lnTo>
                  <a:pt x="2538594" y="1398783"/>
                </a:lnTo>
                <a:cubicBezTo>
                  <a:pt x="2537929" y="1394800"/>
                  <a:pt x="2537881" y="1390343"/>
                  <a:pt x="2536598" y="1387190"/>
                </a:cubicBezTo>
                <a:lnTo>
                  <a:pt x="2528661" y="1384011"/>
                </a:lnTo>
                <a:close/>
                <a:moveTo>
                  <a:pt x="3473786" y="1382851"/>
                </a:moveTo>
                <a:lnTo>
                  <a:pt x="3473586" y="1383610"/>
                </a:lnTo>
                <a:lnTo>
                  <a:pt x="3471504" y="1383610"/>
                </a:lnTo>
                <a:lnTo>
                  <a:pt x="3467321" y="1384748"/>
                </a:lnTo>
                <a:cubicBezTo>
                  <a:pt x="3467130" y="1391386"/>
                  <a:pt x="3469507" y="1392619"/>
                  <a:pt x="3471551" y="1391339"/>
                </a:cubicBezTo>
                <a:lnTo>
                  <a:pt x="3473586" y="1383610"/>
                </a:lnTo>
                <a:lnTo>
                  <a:pt x="3473596" y="1383610"/>
                </a:lnTo>
                <a:close/>
                <a:moveTo>
                  <a:pt x="2693762" y="1382662"/>
                </a:moveTo>
                <a:cubicBezTo>
                  <a:pt x="2688818" y="1404283"/>
                  <a:pt x="2709355" y="1382662"/>
                  <a:pt x="2693762" y="1382662"/>
                </a:cubicBezTo>
                <a:close/>
                <a:moveTo>
                  <a:pt x="4689269" y="1382282"/>
                </a:moveTo>
                <a:lnTo>
                  <a:pt x="4687557" y="1383989"/>
                </a:lnTo>
                <a:lnTo>
                  <a:pt x="4689269" y="1383989"/>
                </a:lnTo>
                <a:close/>
                <a:moveTo>
                  <a:pt x="4354593" y="1382282"/>
                </a:moveTo>
                <a:lnTo>
                  <a:pt x="4353261" y="1384558"/>
                </a:lnTo>
                <a:cubicBezTo>
                  <a:pt x="4354136" y="1384285"/>
                  <a:pt x="4354650" y="1383361"/>
                  <a:pt x="4354403" y="1382472"/>
                </a:cubicBezTo>
                <a:cubicBezTo>
                  <a:pt x="4353775" y="1382055"/>
                  <a:pt x="4352938" y="1382055"/>
                  <a:pt x="4352311" y="1382472"/>
                </a:cubicBezTo>
                <a:cubicBezTo>
                  <a:pt x="4351436" y="1382745"/>
                  <a:pt x="4350923" y="1383669"/>
                  <a:pt x="4351170" y="1384558"/>
                </a:cubicBezTo>
                <a:cubicBezTo>
                  <a:pt x="4351797" y="1385501"/>
                  <a:pt x="4353071" y="1385755"/>
                  <a:pt x="4354022" y="1385127"/>
                </a:cubicBezTo>
                <a:cubicBezTo>
                  <a:pt x="4354973" y="1384499"/>
                  <a:pt x="4355220" y="1383225"/>
                  <a:pt x="4354593" y="1382282"/>
                </a:cubicBezTo>
                <a:close/>
                <a:moveTo>
                  <a:pt x="2866995" y="1382282"/>
                </a:moveTo>
                <a:cubicBezTo>
                  <a:pt x="2846648" y="1395179"/>
                  <a:pt x="2884490" y="1389869"/>
                  <a:pt x="2866995" y="1382282"/>
                </a:cubicBezTo>
                <a:close/>
                <a:moveTo>
                  <a:pt x="4726539" y="1382093"/>
                </a:moveTo>
                <a:lnTo>
                  <a:pt x="4726730" y="1382093"/>
                </a:lnTo>
                <a:lnTo>
                  <a:pt x="4726692" y="1382169"/>
                </a:lnTo>
                <a:close/>
                <a:moveTo>
                  <a:pt x="4197523" y="1381144"/>
                </a:moveTo>
                <a:cubicBezTo>
                  <a:pt x="4196724" y="1381493"/>
                  <a:pt x="4196306" y="1382394"/>
                  <a:pt x="4196572" y="1383231"/>
                </a:cubicBezTo>
                <a:cubicBezTo>
                  <a:pt x="4197086" y="1383581"/>
                  <a:pt x="4197770" y="1383581"/>
                  <a:pt x="4198284" y="1383231"/>
                </a:cubicBezTo>
                <a:lnTo>
                  <a:pt x="4198664" y="1384179"/>
                </a:lnTo>
                <a:cubicBezTo>
                  <a:pt x="4199444" y="1383910"/>
                  <a:pt x="4199862" y="1383068"/>
                  <a:pt x="4199615" y="1382282"/>
                </a:cubicBezTo>
                <a:cubicBezTo>
                  <a:pt x="4199349" y="1381402"/>
                  <a:pt x="4198417" y="1380898"/>
                  <a:pt x="4197523" y="1381144"/>
                </a:cubicBezTo>
                <a:close/>
                <a:moveTo>
                  <a:pt x="581069" y="1380223"/>
                </a:moveTo>
                <a:cubicBezTo>
                  <a:pt x="579884" y="1380765"/>
                  <a:pt x="589582" y="1390296"/>
                  <a:pt x="589867" y="1388731"/>
                </a:cubicBezTo>
                <a:lnTo>
                  <a:pt x="579979" y="1398593"/>
                </a:lnTo>
                <a:lnTo>
                  <a:pt x="564005" y="1414336"/>
                </a:lnTo>
                <a:lnTo>
                  <a:pt x="605460" y="1412818"/>
                </a:lnTo>
                <a:lnTo>
                  <a:pt x="609833" y="1415663"/>
                </a:lnTo>
                <a:lnTo>
                  <a:pt x="617249" y="1420784"/>
                </a:lnTo>
                <a:lnTo>
                  <a:pt x="621433" y="1418129"/>
                </a:lnTo>
                <a:cubicBezTo>
                  <a:pt x="623677" y="1416587"/>
                  <a:pt x="625399" y="1414406"/>
                  <a:pt x="626377" y="1411870"/>
                </a:cubicBezTo>
                <a:lnTo>
                  <a:pt x="664408" y="1410353"/>
                </a:lnTo>
                <a:lnTo>
                  <a:pt x="630180" y="1396697"/>
                </a:lnTo>
                <a:lnTo>
                  <a:pt x="595571" y="1383041"/>
                </a:lnTo>
                <a:lnTo>
                  <a:pt x="589867" y="1388731"/>
                </a:lnTo>
                <a:cubicBezTo>
                  <a:pt x="589867" y="1388731"/>
                  <a:pt x="589867" y="1386645"/>
                  <a:pt x="586634" y="1383420"/>
                </a:cubicBezTo>
                <a:cubicBezTo>
                  <a:pt x="583069" y="1380860"/>
                  <a:pt x="581464" y="1380042"/>
                  <a:pt x="581069" y="1380223"/>
                </a:cubicBezTo>
                <a:close/>
                <a:moveTo>
                  <a:pt x="4702199" y="1380196"/>
                </a:moveTo>
                <a:lnTo>
                  <a:pt x="4698967" y="1381524"/>
                </a:lnTo>
                <a:lnTo>
                  <a:pt x="4702199" y="1381524"/>
                </a:lnTo>
                <a:close/>
                <a:moveTo>
                  <a:pt x="2431281" y="1380113"/>
                </a:moveTo>
                <a:cubicBezTo>
                  <a:pt x="2428565" y="1380137"/>
                  <a:pt x="2425261" y="1382330"/>
                  <a:pt x="2422028" y="1388541"/>
                </a:cubicBezTo>
                <a:cubicBezTo>
                  <a:pt x="2442280" y="1399495"/>
                  <a:pt x="2439428" y="1380042"/>
                  <a:pt x="2431281" y="1380113"/>
                </a:cubicBezTo>
                <a:close/>
                <a:moveTo>
                  <a:pt x="4037791" y="1379627"/>
                </a:moveTo>
                <a:lnTo>
                  <a:pt x="4044066" y="1382093"/>
                </a:lnTo>
                <a:lnTo>
                  <a:pt x="4050342" y="1384558"/>
                </a:lnTo>
                <a:lnTo>
                  <a:pt x="4046538" y="1387783"/>
                </a:lnTo>
                <a:lnTo>
                  <a:pt x="4044447" y="1391765"/>
                </a:lnTo>
                <a:lnTo>
                  <a:pt x="4040073" y="1390059"/>
                </a:lnTo>
                <a:lnTo>
                  <a:pt x="4033798" y="1387783"/>
                </a:lnTo>
                <a:close/>
                <a:moveTo>
                  <a:pt x="4827323" y="1379437"/>
                </a:moveTo>
                <a:lnTo>
                  <a:pt x="4828274" y="1379437"/>
                </a:lnTo>
                <a:lnTo>
                  <a:pt x="4826942" y="1382472"/>
                </a:lnTo>
                <a:lnTo>
                  <a:pt x="4827133" y="1380955"/>
                </a:lnTo>
                <a:lnTo>
                  <a:pt x="4825421" y="1380955"/>
                </a:lnTo>
                <a:lnTo>
                  <a:pt x="4823520" y="1380955"/>
                </a:lnTo>
                <a:close/>
                <a:moveTo>
                  <a:pt x="561790" y="1379096"/>
                </a:moveTo>
                <a:cubicBezTo>
                  <a:pt x="558204" y="1380179"/>
                  <a:pt x="555032" y="1382627"/>
                  <a:pt x="553125" y="1386182"/>
                </a:cubicBezTo>
                <a:cubicBezTo>
                  <a:pt x="551771" y="1388706"/>
                  <a:pt x="551191" y="1391570"/>
                  <a:pt x="551455" y="1394421"/>
                </a:cubicBezTo>
                <a:cubicBezTo>
                  <a:pt x="557985" y="1398624"/>
                  <a:pt x="566694" y="1396750"/>
                  <a:pt x="570908" y="1390237"/>
                </a:cubicBezTo>
                <a:cubicBezTo>
                  <a:pt x="572830" y="1387265"/>
                  <a:pt x="573557" y="1383678"/>
                  <a:pt x="572943" y="1380196"/>
                </a:cubicBezTo>
                <a:cubicBezTo>
                  <a:pt x="569378" y="1378294"/>
                  <a:pt x="565377" y="1378012"/>
                  <a:pt x="561790" y="1379096"/>
                </a:cubicBezTo>
                <a:close/>
                <a:moveTo>
                  <a:pt x="2670373" y="1379058"/>
                </a:moveTo>
                <a:cubicBezTo>
                  <a:pt x="2666190" y="1385317"/>
                  <a:pt x="2665239" y="1394610"/>
                  <a:pt x="2651357" y="1391007"/>
                </a:cubicBezTo>
                <a:cubicBezTo>
                  <a:pt x="2660105" y="1406939"/>
                  <a:pt x="2632342" y="1421922"/>
                  <a:pt x="2636905" y="1438613"/>
                </a:cubicBezTo>
                <a:cubicBezTo>
                  <a:pt x="2636905" y="1436716"/>
                  <a:pt x="2644892" y="1431406"/>
                  <a:pt x="2644132" y="1436337"/>
                </a:cubicBezTo>
                <a:cubicBezTo>
                  <a:pt x="2643371" y="1441268"/>
                  <a:pt x="2638807" y="1444303"/>
                  <a:pt x="2635575" y="1449045"/>
                </a:cubicBezTo>
                <a:cubicBezTo>
                  <a:pt x="2634529" y="1446588"/>
                  <a:pt x="2633254" y="1444238"/>
                  <a:pt x="2631771" y="1442027"/>
                </a:cubicBezTo>
                <a:cubicBezTo>
                  <a:pt x="2631771" y="1446010"/>
                  <a:pt x="2631771" y="1450372"/>
                  <a:pt x="2631771" y="1454545"/>
                </a:cubicBezTo>
                <a:cubicBezTo>
                  <a:pt x="2622263" y="1469528"/>
                  <a:pt x="2614657" y="1487167"/>
                  <a:pt x="2627588" y="1502909"/>
                </a:cubicBezTo>
                <a:cubicBezTo>
                  <a:pt x="2623575" y="1506545"/>
                  <a:pt x="2622206" y="1512275"/>
                  <a:pt x="2624165" y="1517324"/>
                </a:cubicBezTo>
                <a:cubicBezTo>
                  <a:pt x="2621008" y="1521117"/>
                  <a:pt x="2621008" y="1526618"/>
                  <a:pt x="2624165" y="1530411"/>
                </a:cubicBezTo>
                <a:lnTo>
                  <a:pt x="2628158" y="1525480"/>
                </a:lnTo>
                <a:cubicBezTo>
                  <a:pt x="2636715" y="1540653"/>
                  <a:pt x="2655731" y="1554499"/>
                  <a:pt x="2664669" y="1544446"/>
                </a:cubicBezTo>
                <a:cubicBezTo>
                  <a:pt x="2660295" y="1543147"/>
                  <a:pt x="2656320" y="1540803"/>
                  <a:pt x="2653069" y="1537618"/>
                </a:cubicBezTo>
                <a:lnTo>
                  <a:pt x="2663147" y="1539136"/>
                </a:lnTo>
                <a:cubicBezTo>
                  <a:pt x="2664098" y="1543308"/>
                  <a:pt x="2666950" y="1544446"/>
                  <a:pt x="2673416" y="1540274"/>
                </a:cubicBezTo>
                <a:cubicBezTo>
                  <a:pt x="2679120" y="1540274"/>
                  <a:pt x="2684445" y="1540274"/>
                  <a:pt x="2689959" y="1541222"/>
                </a:cubicBezTo>
                <a:cubicBezTo>
                  <a:pt x="2687278" y="1545288"/>
                  <a:pt x="2685757" y="1550013"/>
                  <a:pt x="2685586" y="1554878"/>
                </a:cubicBezTo>
                <a:cubicBezTo>
                  <a:pt x="2695093" y="1560378"/>
                  <a:pt x="2698326" y="1549188"/>
                  <a:pt x="2696805" y="1541222"/>
                </a:cubicBezTo>
                <a:cubicBezTo>
                  <a:pt x="2740408" y="1538957"/>
                  <a:pt x="2783497" y="1530921"/>
                  <a:pt x="2824971" y="1517324"/>
                </a:cubicBezTo>
                <a:cubicBezTo>
                  <a:pt x="2823259" y="1522824"/>
                  <a:pt x="2824971" y="1530221"/>
                  <a:pt x="2830485" y="1529083"/>
                </a:cubicBezTo>
                <a:cubicBezTo>
                  <a:pt x="2830485" y="1522635"/>
                  <a:pt x="2836380" y="1521686"/>
                  <a:pt x="2835619" y="1514479"/>
                </a:cubicBezTo>
                <a:lnTo>
                  <a:pt x="2921630" y="1499462"/>
                </a:lnTo>
                <a:lnTo>
                  <a:pt x="2923662" y="1500444"/>
                </a:lnTo>
                <a:lnTo>
                  <a:pt x="2922521" y="1499306"/>
                </a:lnTo>
                <a:lnTo>
                  <a:pt x="2921630" y="1499462"/>
                </a:lnTo>
                <a:lnTo>
                  <a:pt x="2892714" y="1485484"/>
                </a:lnTo>
                <a:cubicBezTo>
                  <a:pt x="2879879" y="1483232"/>
                  <a:pt x="2865855" y="1482805"/>
                  <a:pt x="2854635" y="1481477"/>
                </a:cubicBezTo>
                <a:cubicBezTo>
                  <a:pt x="2852163" y="1490392"/>
                  <a:pt x="2863572" y="1485271"/>
                  <a:pt x="2861861" y="1493426"/>
                </a:cubicBezTo>
                <a:cubicBezTo>
                  <a:pt x="2830675" y="1514100"/>
                  <a:pt x="2785798" y="1519410"/>
                  <a:pt x="2744154" y="1523393"/>
                </a:cubicBezTo>
                <a:cubicBezTo>
                  <a:pt x="2756742" y="1519537"/>
                  <a:pt x="2764767" y="1507230"/>
                  <a:pt x="2763170" y="1494185"/>
                </a:cubicBezTo>
                <a:cubicBezTo>
                  <a:pt x="2750619" y="1500444"/>
                  <a:pt x="2736357" y="1504617"/>
                  <a:pt x="2736928" y="1523962"/>
                </a:cubicBezTo>
                <a:cubicBezTo>
                  <a:pt x="2713843" y="1525497"/>
                  <a:pt x="2690853" y="1528346"/>
                  <a:pt x="2668091" y="1532497"/>
                </a:cubicBezTo>
                <a:cubicBezTo>
                  <a:pt x="2668091" y="1524531"/>
                  <a:pt x="2675127" y="1515238"/>
                  <a:pt x="2682163" y="1522445"/>
                </a:cubicBezTo>
                <a:cubicBezTo>
                  <a:pt x="2676268" y="1512772"/>
                  <a:pt x="2677409" y="1495892"/>
                  <a:pt x="2663147" y="1494185"/>
                </a:cubicBezTo>
                <a:cubicBezTo>
                  <a:pt x="2663965" y="1507554"/>
                  <a:pt x="2663337" y="1520973"/>
                  <a:pt x="2661246" y="1534204"/>
                </a:cubicBezTo>
                <a:cubicBezTo>
                  <a:pt x="2657385" y="1535115"/>
                  <a:pt x="2653563" y="1536255"/>
                  <a:pt x="2649836" y="1537618"/>
                </a:cubicBezTo>
                <a:cubicBezTo>
                  <a:pt x="2645406" y="1532992"/>
                  <a:pt x="2642078" y="1527412"/>
                  <a:pt x="2640138" y="1521307"/>
                </a:cubicBezTo>
                <a:cubicBezTo>
                  <a:pt x="2641717" y="1521952"/>
                  <a:pt x="2643086" y="1522999"/>
                  <a:pt x="2644132" y="1524342"/>
                </a:cubicBezTo>
                <a:cubicBezTo>
                  <a:pt x="2653335" y="1505514"/>
                  <a:pt x="2663680" y="1487272"/>
                  <a:pt x="2675127" y="1469718"/>
                </a:cubicBezTo>
                <a:cubicBezTo>
                  <a:pt x="2678360" y="1470856"/>
                  <a:pt x="2680832" y="1472753"/>
                  <a:pt x="2684064" y="1474080"/>
                </a:cubicBezTo>
                <a:cubicBezTo>
                  <a:pt x="2684064" y="1476925"/>
                  <a:pt x="2682923" y="1479391"/>
                  <a:pt x="2678930" y="1478443"/>
                </a:cubicBezTo>
                <a:lnTo>
                  <a:pt x="2678930" y="1488874"/>
                </a:lnTo>
                <a:cubicBezTo>
                  <a:pt x="2691100" y="1496651"/>
                  <a:pt x="2693953" y="1473701"/>
                  <a:pt x="2685205" y="1473511"/>
                </a:cubicBezTo>
                <a:cubicBezTo>
                  <a:pt x="2700988" y="1446010"/>
                  <a:pt x="2707073" y="1435578"/>
                  <a:pt x="2698897" y="1400490"/>
                </a:cubicBezTo>
                <a:cubicBezTo>
                  <a:pt x="2682543" y="1400490"/>
                  <a:pt x="2685396" y="1381524"/>
                  <a:pt x="2670373" y="1379058"/>
                </a:cubicBezTo>
                <a:close/>
                <a:moveTo>
                  <a:pt x="2626637" y="1378110"/>
                </a:moveTo>
                <a:cubicBezTo>
                  <a:pt x="2626637" y="1381334"/>
                  <a:pt x="2626637" y="1384369"/>
                  <a:pt x="2621313" y="1383420"/>
                </a:cubicBezTo>
                <a:lnTo>
                  <a:pt x="2621313" y="1393852"/>
                </a:lnTo>
                <a:cubicBezTo>
                  <a:pt x="2634243" y="1401818"/>
                  <a:pt x="2636715" y="1376023"/>
                  <a:pt x="2626637" y="1378110"/>
                </a:cubicBezTo>
                <a:close/>
                <a:moveTo>
                  <a:pt x="388300" y="1378110"/>
                </a:moveTo>
                <a:cubicBezTo>
                  <a:pt x="370996" y="1385696"/>
                  <a:pt x="408837" y="1391197"/>
                  <a:pt x="388300" y="1378110"/>
                </a:cubicBezTo>
                <a:close/>
                <a:moveTo>
                  <a:pt x="4732054" y="1377730"/>
                </a:moveTo>
                <a:cubicBezTo>
                  <a:pt x="4729772" y="1380575"/>
                  <a:pt x="4727871" y="1383420"/>
                  <a:pt x="4725779" y="1386265"/>
                </a:cubicBezTo>
                <a:lnTo>
                  <a:pt x="4724067" y="1386265"/>
                </a:lnTo>
                <a:lnTo>
                  <a:pt x="4724067" y="1383989"/>
                </a:lnTo>
                <a:cubicBezTo>
                  <a:pt x="4724581" y="1384340"/>
                  <a:pt x="4725265" y="1384340"/>
                  <a:pt x="4725779" y="1383989"/>
                </a:cubicBezTo>
                <a:lnTo>
                  <a:pt x="4726692" y="1382169"/>
                </a:lnTo>
                <a:lnTo>
                  <a:pt x="4726920" y="1382282"/>
                </a:lnTo>
                <a:cubicBezTo>
                  <a:pt x="4728821" y="1380575"/>
                  <a:pt x="4730533" y="1378868"/>
                  <a:pt x="4732054" y="1377730"/>
                </a:cubicBezTo>
                <a:close/>
                <a:moveTo>
                  <a:pt x="3050116" y="1377351"/>
                </a:moveTo>
                <a:lnTo>
                  <a:pt x="3050116" y="1393093"/>
                </a:lnTo>
                <a:cubicBezTo>
                  <a:pt x="3059434" y="1394421"/>
                  <a:pt x="3061526" y="1388541"/>
                  <a:pt x="3061526" y="1378110"/>
                </a:cubicBezTo>
                <a:lnTo>
                  <a:pt x="3060575" y="1377351"/>
                </a:lnTo>
                <a:close/>
                <a:moveTo>
                  <a:pt x="4692692" y="1376972"/>
                </a:moveTo>
                <a:cubicBezTo>
                  <a:pt x="4691741" y="1377038"/>
                  <a:pt x="4691037" y="1377854"/>
                  <a:pt x="4691113" y="1378794"/>
                </a:cubicBezTo>
                <a:cubicBezTo>
                  <a:pt x="4691132" y="1379268"/>
                  <a:pt x="4691361" y="1379709"/>
                  <a:pt x="4691741" y="1380006"/>
                </a:cubicBezTo>
                <a:cubicBezTo>
                  <a:pt x="4692254" y="1380530"/>
                  <a:pt x="4693091" y="1380539"/>
                  <a:pt x="4693623" y="1380025"/>
                </a:cubicBezTo>
                <a:cubicBezTo>
                  <a:pt x="4693623" y="1380019"/>
                  <a:pt x="4693642" y="1380012"/>
                  <a:pt x="4693642" y="1380006"/>
                </a:cubicBezTo>
                <a:cubicBezTo>
                  <a:pt x="4694460" y="1379828"/>
                  <a:pt x="4694993" y="1379020"/>
                  <a:pt x="4694802" y="1378203"/>
                </a:cubicBezTo>
                <a:cubicBezTo>
                  <a:pt x="4694802" y="1378170"/>
                  <a:pt x="4694783" y="1378140"/>
                  <a:pt x="4694783" y="1378110"/>
                </a:cubicBezTo>
                <a:cubicBezTo>
                  <a:pt x="4694441" y="1377288"/>
                  <a:pt x="4693566" y="1376814"/>
                  <a:pt x="4692692" y="1376972"/>
                </a:cubicBezTo>
                <a:close/>
                <a:moveTo>
                  <a:pt x="2117831" y="1376032"/>
                </a:moveTo>
                <a:cubicBezTo>
                  <a:pt x="2110576" y="1376628"/>
                  <a:pt x="2116637" y="1395654"/>
                  <a:pt x="2129757" y="1383420"/>
                </a:cubicBezTo>
                <a:cubicBezTo>
                  <a:pt x="2124148" y="1377683"/>
                  <a:pt x="2120250" y="1375834"/>
                  <a:pt x="2117831" y="1376032"/>
                </a:cubicBezTo>
                <a:close/>
                <a:moveTo>
                  <a:pt x="1835014" y="1376023"/>
                </a:moveTo>
                <a:lnTo>
                  <a:pt x="1830260" y="1378868"/>
                </a:lnTo>
                <a:lnTo>
                  <a:pt x="1825506" y="1381903"/>
                </a:lnTo>
                <a:lnTo>
                  <a:pt x="1840909" y="1385507"/>
                </a:lnTo>
                <a:lnTo>
                  <a:pt x="1838056" y="1380765"/>
                </a:lnTo>
                <a:close/>
                <a:moveTo>
                  <a:pt x="2648363" y="1375716"/>
                </a:moveTo>
                <a:cubicBezTo>
                  <a:pt x="2645273" y="1373368"/>
                  <a:pt x="2638427" y="1377446"/>
                  <a:pt x="2637096" y="1394990"/>
                </a:cubicBezTo>
                <a:cubicBezTo>
                  <a:pt x="2650787" y="1386835"/>
                  <a:pt x="2651453" y="1378063"/>
                  <a:pt x="2648363" y="1375716"/>
                </a:cubicBezTo>
                <a:close/>
                <a:moveTo>
                  <a:pt x="601656" y="1375265"/>
                </a:moveTo>
                <a:cubicBezTo>
                  <a:pt x="600088" y="1374897"/>
                  <a:pt x="598504" y="1375811"/>
                  <a:pt x="598043" y="1377351"/>
                </a:cubicBezTo>
                <a:lnTo>
                  <a:pt x="600699" y="1380720"/>
                </a:lnTo>
                <a:lnTo>
                  <a:pt x="600325" y="1380955"/>
                </a:lnTo>
                <a:lnTo>
                  <a:pt x="601086" y="1380955"/>
                </a:lnTo>
                <a:cubicBezTo>
                  <a:pt x="601014" y="1380951"/>
                  <a:pt x="600941" y="1380945"/>
                  <a:pt x="600869" y="1380936"/>
                </a:cubicBezTo>
                <a:lnTo>
                  <a:pt x="600699" y="1380720"/>
                </a:lnTo>
                <a:lnTo>
                  <a:pt x="603938" y="1378679"/>
                </a:lnTo>
                <a:cubicBezTo>
                  <a:pt x="604279" y="1377144"/>
                  <a:pt x="603307" y="1375625"/>
                  <a:pt x="601769" y="1375287"/>
                </a:cubicBezTo>
                <a:cubicBezTo>
                  <a:pt x="601731" y="1375278"/>
                  <a:pt x="601694" y="1375270"/>
                  <a:pt x="601656" y="1375265"/>
                </a:cubicBezTo>
                <a:close/>
                <a:moveTo>
                  <a:pt x="4823520" y="1375075"/>
                </a:moveTo>
                <a:cubicBezTo>
                  <a:pt x="4823272" y="1375652"/>
                  <a:pt x="4823538" y="1376321"/>
                  <a:pt x="4824109" y="1376573"/>
                </a:cubicBezTo>
                <a:cubicBezTo>
                  <a:pt x="4824679" y="1376824"/>
                  <a:pt x="4825364" y="1376560"/>
                  <a:pt x="4825611" y="1375985"/>
                </a:cubicBezTo>
                <a:cubicBezTo>
                  <a:pt x="4825744" y="1375695"/>
                  <a:pt x="4825744" y="1375365"/>
                  <a:pt x="4825611" y="1375075"/>
                </a:cubicBezTo>
                <a:cubicBezTo>
                  <a:pt x="4825250" y="1374713"/>
                  <a:pt x="4824641" y="1374713"/>
                  <a:pt x="4824280" y="1375075"/>
                </a:cubicBezTo>
                <a:close/>
                <a:moveTo>
                  <a:pt x="2946386" y="1374885"/>
                </a:moveTo>
                <a:cubicBezTo>
                  <a:pt x="2941917" y="1375976"/>
                  <a:pt x="2937163" y="1381239"/>
                  <a:pt x="2945530" y="1387403"/>
                </a:cubicBezTo>
                <a:cubicBezTo>
                  <a:pt x="2955038" y="1376877"/>
                  <a:pt x="2950855" y="1373795"/>
                  <a:pt x="2946386" y="1374885"/>
                </a:cubicBezTo>
                <a:close/>
                <a:moveTo>
                  <a:pt x="2299187" y="1374885"/>
                </a:moveTo>
                <a:cubicBezTo>
                  <a:pt x="2289109" y="1374885"/>
                  <a:pt x="2287968" y="1385696"/>
                  <a:pt x="2287397" y="1396318"/>
                </a:cubicBezTo>
                <a:cubicBezTo>
                  <a:pt x="2295954" y="1394610"/>
                  <a:pt x="2320484" y="1400680"/>
                  <a:pt x="2306413" y="1417750"/>
                </a:cubicBezTo>
                <a:cubicBezTo>
                  <a:pt x="2310729" y="1422082"/>
                  <a:pt x="2316986" y="1423874"/>
                  <a:pt x="2322957" y="1422491"/>
                </a:cubicBezTo>
                <a:cubicBezTo>
                  <a:pt x="2322957" y="1408077"/>
                  <a:pt x="2316111" y="1408266"/>
                  <a:pt x="2320675" y="1393852"/>
                </a:cubicBezTo>
                <a:lnTo>
                  <a:pt x="2318773" y="1393852"/>
                </a:lnTo>
                <a:cubicBezTo>
                  <a:pt x="2319914" y="1391197"/>
                  <a:pt x="2317822" y="1388921"/>
                  <a:pt x="2312878" y="1388541"/>
                </a:cubicBezTo>
                <a:lnTo>
                  <a:pt x="2312878" y="1389679"/>
                </a:lnTo>
                <a:cubicBezTo>
                  <a:pt x="2306413" y="1386645"/>
                  <a:pt x="2300328" y="1383420"/>
                  <a:pt x="2299187" y="1374885"/>
                </a:cubicBezTo>
                <a:close/>
                <a:moveTo>
                  <a:pt x="4717222" y="1374696"/>
                </a:moveTo>
                <a:cubicBezTo>
                  <a:pt x="4716994" y="1376331"/>
                  <a:pt x="4716271" y="1377855"/>
                  <a:pt x="4715130" y="1379058"/>
                </a:cubicBezTo>
                <a:cubicBezTo>
                  <a:pt x="4713799" y="1380386"/>
                  <a:pt x="4712278" y="1380386"/>
                  <a:pt x="4712278" y="1380386"/>
                </a:cubicBezTo>
                <a:cubicBezTo>
                  <a:pt x="4711897" y="1379627"/>
                  <a:pt x="4712848" y="1377351"/>
                  <a:pt x="4714179" y="1376023"/>
                </a:cubicBezTo>
                <a:cubicBezTo>
                  <a:pt x="4715510" y="1374696"/>
                  <a:pt x="4717222" y="1374696"/>
                  <a:pt x="4717222" y="1374696"/>
                </a:cubicBezTo>
                <a:close/>
                <a:moveTo>
                  <a:pt x="2448080" y="1374506"/>
                </a:moveTo>
                <a:cubicBezTo>
                  <a:pt x="2446311" y="1374730"/>
                  <a:pt x="2444714" y="1375697"/>
                  <a:pt x="2443706" y="1377161"/>
                </a:cubicBezTo>
                <a:lnTo>
                  <a:pt x="2442375" y="1379437"/>
                </a:lnTo>
                <a:lnTo>
                  <a:pt x="2444467" y="1379437"/>
                </a:lnTo>
                <a:cubicBezTo>
                  <a:pt x="2446178" y="1380765"/>
                  <a:pt x="2448080" y="1379437"/>
                  <a:pt x="2449411" y="1377730"/>
                </a:cubicBezTo>
                <a:lnTo>
                  <a:pt x="2448840" y="1377730"/>
                </a:lnTo>
                <a:lnTo>
                  <a:pt x="2450932" y="1374506"/>
                </a:lnTo>
                <a:close/>
                <a:moveTo>
                  <a:pt x="4533340" y="1373368"/>
                </a:moveTo>
                <a:cubicBezTo>
                  <a:pt x="4532542" y="1373717"/>
                  <a:pt x="4532123" y="1374618"/>
                  <a:pt x="4532389" y="1375454"/>
                </a:cubicBezTo>
                <a:cubicBezTo>
                  <a:pt x="4532427" y="1376397"/>
                  <a:pt x="4533226" y="1377131"/>
                  <a:pt x="4534158" y="1377093"/>
                </a:cubicBezTo>
                <a:cubicBezTo>
                  <a:pt x="4535109" y="1377057"/>
                  <a:pt x="4535850" y="1376262"/>
                  <a:pt x="4535812" y="1375322"/>
                </a:cubicBezTo>
                <a:cubicBezTo>
                  <a:pt x="4535793" y="1374954"/>
                  <a:pt x="4535660" y="1374603"/>
                  <a:pt x="4535432" y="1374316"/>
                </a:cubicBezTo>
                <a:lnTo>
                  <a:pt x="4535432" y="1373368"/>
                </a:lnTo>
                <a:cubicBezTo>
                  <a:pt x="4534823" y="1372894"/>
                  <a:pt x="4533949" y="1372894"/>
                  <a:pt x="4533340" y="1373368"/>
                </a:cubicBezTo>
                <a:close/>
                <a:moveTo>
                  <a:pt x="4169950" y="1373178"/>
                </a:moveTo>
                <a:lnTo>
                  <a:pt x="4162724" y="1375454"/>
                </a:lnTo>
                <a:lnTo>
                  <a:pt x="4164055" y="1375454"/>
                </a:lnTo>
                <a:lnTo>
                  <a:pt x="4165387" y="1375454"/>
                </a:lnTo>
                <a:lnTo>
                  <a:pt x="4168239" y="1376972"/>
                </a:lnTo>
                <a:lnTo>
                  <a:pt x="4169570" y="1374127"/>
                </a:lnTo>
                <a:close/>
                <a:moveTo>
                  <a:pt x="4203988" y="1372989"/>
                </a:moveTo>
                <a:cubicBezTo>
                  <a:pt x="4203171" y="1373167"/>
                  <a:pt x="4202638" y="1373975"/>
                  <a:pt x="4202828" y="1374792"/>
                </a:cubicBezTo>
                <a:cubicBezTo>
                  <a:pt x="4202828" y="1374825"/>
                  <a:pt x="4202848" y="1374855"/>
                  <a:pt x="4202848" y="1374885"/>
                </a:cubicBezTo>
                <a:cubicBezTo>
                  <a:pt x="4202543" y="1375775"/>
                  <a:pt x="4203000" y="1376748"/>
                  <a:pt x="4203893" y="1377059"/>
                </a:cubicBezTo>
                <a:cubicBezTo>
                  <a:pt x="4204787" y="1377368"/>
                  <a:pt x="4205776" y="1376898"/>
                  <a:pt x="4206080" y="1376008"/>
                </a:cubicBezTo>
                <a:cubicBezTo>
                  <a:pt x="4206213" y="1375644"/>
                  <a:pt x="4206213" y="1375249"/>
                  <a:pt x="4206080" y="1374885"/>
                </a:cubicBezTo>
                <a:lnTo>
                  <a:pt x="4206080" y="1372989"/>
                </a:lnTo>
                <a:cubicBezTo>
                  <a:pt x="4205472" y="1372514"/>
                  <a:pt x="4204597" y="1372514"/>
                  <a:pt x="4203988" y="1372989"/>
                </a:cubicBezTo>
                <a:close/>
                <a:moveTo>
                  <a:pt x="968659" y="1372989"/>
                </a:moveTo>
                <a:lnTo>
                  <a:pt x="968994" y="1373260"/>
                </a:lnTo>
                <a:lnTo>
                  <a:pt x="963525" y="1376735"/>
                </a:lnTo>
                <a:cubicBezTo>
                  <a:pt x="962432" y="1378774"/>
                  <a:pt x="961719" y="1381145"/>
                  <a:pt x="959912" y="1382472"/>
                </a:cubicBezTo>
                <a:cubicBezTo>
                  <a:pt x="967328" y="1383610"/>
                  <a:pt x="969610" y="1379627"/>
                  <a:pt x="971702" y="1375454"/>
                </a:cubicBezTo>
                <a:lnTo>
                  <a:pt x="968994" y="1373260"/>
                </a:lnTo>
                <a:lnTo>
                  <a:pt x="969420" y="1372989"/>
                </a:lnTo>
                <a:close/>
                <a:moveTo>
                  <a:pt x="2705933" y="1372230"/>
                </a:moveTo>
                <a:cubicBezTo>
                  <a:pt x="2705837" y="1374311"/>
                  <a:pt x="2706674" y="1376325"/>
                  <a:pt x="2708214" y="1377730"/>
                </a:cubicBezTo>
                <a:lnTo>
                  <a:pt x="2704982" y="1376213"/>
                </a:lnTo>
                <a:cubicBezTo>
                  <a:pt x="2707910" y="1385522"/>
                  <a:pt x="2711409" y="1394641"/>
                  <a:pt x="2715440" y="1403525"/>
                </a:cubicBezTo>
                <a:cubicBezTo>
                  <a:pt x="2721525" y="1397160"/>
                  <a:pt x="2721297" y="1387075"/>
                  <a:pt x="2714908" y="1381000"/>
                </a:cubicBezTo>
                <a:cubicBezTo>
                  <a:pt x="2713672" y="1379817"/>
                  <a:pt x="2712246" y="1378840"/>
                  <a:pt x="2710686" y="1378110"/>
                </a:cubicBezTo>
                <a:cubicBezTo>
                  <a:pt x="2710686" y="1374696"/>
                  <a:pt x="2710686" y="1371282"/>
                  <a:pt x="2705933" y="1372230"/>
                </a:cubicBezTo>
                <a:close/>
                <a:moveTo>
                  <a:pt x="2321682" y="1371332"/>
                </a:moveTo>
                <a:lnTo>
                  <a:pt x="2318305" y="1372857"/>
                </a:lnTo>
                <a:lnTo>
                  <a:pt x="2318012" y="1372420"/>
                </a:lnTo>
                <a:lnTo>
                  <a:pt x="2318012" y="1372989"/>
                </a:lnTo>
                <a:lnTo>
                  <a:pt x="2318305" y="1372857"/>
                </a:lnTo>
                <a:lnTo>
                  <a:pt x="2322217" y="1378694"/>
                </a:lnTo>
                <a:cubicBezTo>
                  <a:pt x="2323670" y="1387664"/>
                  <a:pt x="2319534" y="1402102"/>
                  <a:pt x="2333796" y="1398404"/>
                </a:cubicBezTo>
                <a:cubicBezTo>
                  <a:pt x="2335935" y="1388020"/>
                  <a:pt x="2327057" y="1374008"/>
                  <a:pt x="2321682" y="1371332"/>
                </a:cubicBezTo>
                <a:close/>
                <a:moveTo>
                  <a:pt x="866355" y="1370713"/>
                </a:moveTo>
                <a:cubicBezTo>
                  <a:pt x="866355" y="1380196"/>
                  <a:pt x="870919" y="1383610"/>
                  <a:pt x="880617" y="1382472"/>
                </a:cubicBezTo>
                <a:lnTo>
                  <a:pt x="880617" y="1370713"/>
                </a:lnTo>
                <a:cubicBezTo>
                  <a:pt x="876095" y="1368617"/>
                  <a:pt x="870877" y="1368617"/>
                  <a:pt x="866355" y="1370713"/>
                </a:cubicBezTo>
                <a:close/>
                <a:moveTo>
                  <a:pt x="4528776" y="1370523"/>
                </a:moveTo>
                <a:lnTo>
                  <a:pt x="4520600" y="1373368"/>
                </a:lnTo>
                <a:lnTo>
                  <a:pt x="4523262" y="1374696"/>
                </a:lnTo>
                <a:lnTo>
                  <a:pt x="4526114" y="1376023"/>
                </a:lnTo>
                <a:close/>
                <a:moveTo>
                  <a:pt x="2920239" y="1370523"/>
                </a:moveTo>
                <a:cubicBezTo>
                  <a:pt x="2920239" y="1373558"/>
                  <a:pt x="2917197" y="1373747"/>
                  <a:pt x="2917767" y="1377541"/>
                </a:cubicBezTo>
                <a:cubicBezTo>
                  <a:pt x="2923662" y="1381524"/>
                  <a:pt x="2924803" y="1369764"/>
                  <a:pt x="2920239" y="1370713"/>
                </a:cubicBezTo>
                <a:close/>
                <a:moveTo>
                  <a:pt x="4179268" y="1370144"/>
                </a:moveTo>
                <a:lnTo>
                  <a:pt x="4171091" y="1372799"/>
                </a:lnTo>
                <a:lnTo>
                  <a:pt x="4173753" y="1374127"/>
                </a:lnTo>
                <a:lnTo>
                  <a:pt x="4176416" y="1375454"/>
                </a:lnTo>
                <a:lnTo>
                  <a:pt x="4177747" y="1372799"/>
                </a:lnTo>
                <a:close/>
                <a:moveTo>
                  <a:pt x="4845388" y="1369006"/>
                </a:moveTo>
                <a:lnTo>
                  <a:pt x="4849381" y="1378868"/>
                </a:lnTo>
                <a:lnTo>
                  <a:pt x="4842155" y="1374696"/>
                </a:lnTo>
                <a:close/>
                <a:moveTo>
                  <a:pt x="4460890" y="1369006"/>
                </a:moveTo>
                <a:lnTo>
                  <a:pt x="4461841" y="1369006"/>
                </a:lnTo>
                <a:cubicBezTo>
                  <a:pt x="4462412" y="1369844"/>
                  <a:pt x="4462202" y="1370990"/>
                  <a:pt x="4461366" y="1371566"/>
                </a:cubicBezTo>
                <a:lnTo>
                  <a:pt x="4460890" y="1371478"/>
                </a:lnTo>
                <a:close/>
                <a:moveTo>
                  <a:pt x="4503200" y="1368788"/>
                </a:moveTo>
                <a:cubicBezTo>
                  <a:pt x="4503162" y="1368797"/>
                  <a:pt x="4503143" y="1368807"/>
                  <a:pt x="4503105" y="1368816"/>
                </a:cubicBezTo>
                <a:cubicBezTo>
                  <a:pt x="4500443" y="1369717"/>
                  <a:pt x="4498998" y="1372594"/>
                  <a:pt x="4499873" y="1375265"/>
                </a:cubicBezTo>
                <a:cubicBezTo>
                  <a:pt x="4500671" y="1377867"/>
                  <a:pt x="4503448" y="1379323"/>
                  <a:pt x="4506053" y="1378517"/>
                </a:cubicBezTo>
                <a:cubicBezTo>
                  <a:pt x="4506091" y="1378508"/>
                  <a:pt x="4506110" y="1378498"/>
                  <a:pt x="4506148" y="1378489"/>
                </a:cubicBezTo>
                <a:cubicBezTo>
                  <a:pt x="4508924" y="1379037"/>
                  <a:pt x="4511624" y="1377231"/>
                  <a:pt x="4512176" y="1374457"/>
                </a:cubicBezTo>
                <a:cubicBezTo>
                  <a:pt x="4512290" y="1373910"/>
                  <a:pt x="4512309" y="1373351"/>
                  <a:pt x="4512233" y="1372799"/>
                </a:cubicBezTo>
                <a:lnTo>
                  <a:pt x="4509380" y="1372040"/>
                </a:lnTo>
                <a:cubicBezTo>
                  <a:pt x="4508582" y="1369438"/>
                  <a:pt x="4505805" y="1367981"/>
                  <a:pt x="4503200" y="1368788"/>
                </a:cubicBezTo>
                <a:close/>
                <a:moveTo>
                  <a:pt x="1775114" y="1368057"/>
                </a:moveTo>
                <a:cubicBezTo>
                  <a:pt x="1758000" y="1384369"/>
                  <a:pt x="1794130" y="1376782"/>
                  <a:pt x="1775114" y="1368057"/>
                </a:cubicBezTo>
                <a:close/>
                <a:moveTo>
                  <a:pt x="1591993" y="1368057"/>
                </a:moveTo>
                <a:cubicBezTo>
                  <a:pt x="1584577" y="1365402"/>
                  <a:pt x="1586289" y="1371851"/>
                  <a:pt x="1582486" y="1372799"/>
                </a:cubicBezTo>
                <a:cubicBezTo>
                  <a:pt x="1582486" y="1371471"/>
                  <a:pt x="1580584" y="1370144"/>
                  <a:pt x="1580204" y="1372799"/>
                </a:cubicBezTo>
                <a:cubicBezTo>
                  <a:pt x="1584767" y="1372799"/>
                  <a:pt x="1583056" y="1379437"/>
                  <a:pt x="1589712" y="1377541"/>
                </a:cubicBezTo>
                <a:cubicBezTo>
                  <a:pt x="1589331" y="1373368"/>
                  <a:pt x="1592564" y="1372609"/>
                  <a:pt x="1592184" y="1368247"/>
                </a:cubicBezTo>
                <a:close/>
                <a:moveTo>
                  <a:pt x="1350875" y="1367868"/>
                </a:moveTo>
                <a:cubicBezTo>
                  <a:pt x="1349363" y="1367428"/>
                  <a:pt x="1347779" y="1368294"/>
                  <a:pt x="1347338" y="1369804"/>
                </a:cubicBezTo>
                <a:cubicBezTo>
                  <a:pt x="1347305" y="1369916"/>
                  <a:pt x="1347280" y="1370028"/>
                  <a:pt x="1347261" y="1370144"/>
                </a:cubicBezTo>
                <a:cubicBezTo>
                  <a:pt x="1346906" y="1371765"/>
                  <a:pt x="1347923" y="1373370"/>
                  <a:pt x="1349543" y="1373747"/>
                </a:cubicBezTo>
                <a:lnTo>
                  <a:pt x="1352836" y="1371246"/>
                </a:lnTo>
                <a:lnTo>
                  <a:pt x="1352966" y="1371471"/>
                </a:lnTo>
                <a:lnTo>
                  <a:pt x="1352966" y="1371147"/>
                </a:lnTo>
                <a:lnTo>
                  <a:pt x="1352836" y="1371246"/>
                </a:lnTo>
                <a:close/>
                <a:moveTo>
                  <a:pt x="4710947" y="1367851"/>
                </a:moveTo>
                <a:lnTo>
                  <a:pt x="4710947" y="1372420"/>
                </a:lnTo>
                <a:cubicBezTo>
                  <a:pt x="4710947" y="1372420"/>
                  <a:pt x="4709806" y="1371092"/>
                  <a:pt x="4709045" y="1372420"/>
                </a:cubicBezTo>
                <a:cubicBezTo>
                  <a:pt x="4708170" y="1372693"/>
                  <a:pt x="4707657" y="1373617"/>
                  <a:pt x="4707904" y="1374506"/>
                </a:cubicBezTo>
                <a:cubicBezTo>
                  <a:pt x="4708341" y="1375344"/>
                  <a:pt x="4709368" y="1375672"/>
                  <a:pt x="4710205" y="1375242"/>
                </a:cubicBezTo>
                <a:cubicBezTo>
                  <a:pt x="4710528" y="1375079"/>
                  <a:pt x="4710776" y="1374821"/>
                  <a:pt x="4710947" y="1374506"/>
                </a:cubicBezTo>
                <a:lnTo>
                  <a:pt x="4710947" y="1384558"/>
                </a:lnTo>
                <a:cubicBezTo>
                  <a:pt x="4713628" y="1385188"/>
                  <a:pt x="4716442" y="1385188"/>
                  <a:pt x="4719123" y="1384558"/>
                </a:cubicBezTo>
                <a:cubicBezTo>
                  <a:pt x="4719085" y="1384938"/>
                  <a:pt x="4719085" y="1385317"/>
                  <a:pt x="4719123" y="1385696"/>
                </a:cubicBezTo>
                <a:lnTo>
                  <a:pt x="4710947" y="1386834"/>
                </a:lnTo>
                <a:lnTo>
                  <a:pt x="4698777" y="1388351"/>
                </a:lnTo>
                <a:lnTo>
                  <a:pt x="4695354" y="1387024"/>
                </a:lnTo>
                <a:lnTo>
                  <a:pt x="4691741" y="1387024"/>
                </a:lnTo>
                <a:lnTo>
                  <a:pt x="4691741" y="1390059"/>
                </a:lnTo>
                <a:lnTo>
                  <a:pt x="4684325" y="1390059"/>
                </a:lnTo>
                <a:lnTo>
                  <a:pt x="4684325" y="1392335"/>
                </a:lnTo>
                <a:cubicBezTo>
                  <a:pt x="4682746" y="1394019"/>
                  <a:pt x="4680541" y="1394980"/>
                  <a:pt x="4678240" y="1394990"/>
                </a:cubicBezTo>
                <a:lnTo>
                  <a:pt x="4682803" y="1403335"/>
                </a:lnTo>
                <a:lnTo>
                  <a:pt x="4687557" y="1401818"/>
                </a:lnTo>
                <a:lnTo>
                  <a:pt x="4690790" y="1411301"/>
                </a:lnTo>
                <a:lnTo>
                  <a:pt x="4689839" y="1411301"/>
                </a:lnTo>
                <a:lnTo>
                  <a:pt x="4686036" y="1414146"/>
                </a:lnTo>
                <a:lnTo>
                  <a:pt x="4682423" y="1417181"/>
                </a:lnTo>
                <a:lnTo>
                  <a:pt x="4682423" y="1413956"/>
                </a:lnTo>
                <a:lnTo>
                  <a:pt x="4682423" y="1410542"/>
                </a:lnTo>
                <a:lnTo>
                  <a:pt x="4676528" y="1412249"/>
                </a:lnTo>
                <a:cubicBezTo>
                  <a:pt x="4675958" y="1411257"/>
                  <a:pt x="4675330" y="1410307"/>
                  <a:pt x="4674627" y="1409404"/>
                </a:cubicBezTo>
                <a:lnTo>
                  <a:pt x="4672725" y="1409404"/>
                </a:lnTo>
                <a:lnTo>
                  <a:pt x="4674056" y="1413387"/>
                </a:lnTo>
                <a:lnTo>
                  <a:pt x="4665689" y="1415663"/>
                </a:lnTo>
                <a:lnTo>
                  <a:pt x="4674437" y="1415663"/>
                </a:lnTo>
                <a:lnTo>
                  <a:pt x="4675387" y="1418888"/>
                </a:lnTo>
                <a:lnTo>
                  <a:pt x="4662559" y="1420958"/>
                </a:lnTo>
                <a:lnTo>
                  <a:pt x="4659985" y="1417181"/>
                </a:lnTo>
                <a:lnTo>
                  <a:pt x="4666260" y="1411301"/>
                </a:lnTo>
                <a:lnTo>
                  <a:pt x="4672535" y="1405611"/>
                </a:lnTo>
                <a:cubicBezTo>
                  <a:pt x="4671546" y="1404503"/>
                  <a:pt x="4670462" y="1403489"/>
                  <a:pt x="4669302" y="1402576"/>
                </a:cubicBezTo>
                <a:lnTo>
                  <a:pt x="4668161" y="1401438"/>
                </a:lnTo>
                <a:cubicBezTo>
                  <a:pt x="4670120" y="1401744"/>
                  <a:pt x="4672098" y="1401744"/>
                  <a:pt x="4674056" y="1401438"/>
                </a:cubicBezTo>
                <a:cubicBezTo>
                  <a:pt x="4674037" y="1399604"/>
                  <a:pt x="4673125" y="1397897"/>
                  <a:pt x="4671584" y="1396887"/>
                </a:cubicBezTo>
                <a:cubicBezTo>
                  <a:pt x="4673866" y="1393592"/>
                  <a:pt x="4676699" y="1390707"/>
                  <a:pt x="4679951" y="1388351"/>
                </a:cubicBezTo>
                <a:cubicBezTo>
                  <a:pt x="4682062" y="1386639"/>
                  <a:pt x="4684363" y="1385175"/>
                  <a:pt x="4686797" y="1383989"/>
                </a:cubicBezTo>
                <a:lnTo>
                  <a:pt x="4683564" y="1378110"/>
                </a:lnTo>
                <a:lnTo>
                  <a:pt x="4691551" y="1374885"/>
                </a:lnTo>
                <a:close/>
                <a:moveTo>
                  <a:pt x="4215493" y="1367845"/>
                </a:moveTo>
                <a:cubicBezTo>
                  <a:pt x="4215455" y="1367851"/>
                  <a:pt x="4215436" y="1367858"/>
                  <a:pt x="4215398" y="1367868"/>
                </a:cubicBezTo>
                <a:cubicBezTo>
                  <a:pt x="4214523" y="1368141"/>
                  <a:pt x="4214010" y="1369066"/>
                  <a:pt x="4214257" y="1369954"/>
                </a:cubicBezTo>
                <a:cubicBezTo>
                  <a:pt x="4214257" y="1370897"/>
                  <a:pt x="4215018" y="1371661"/>
                  <a:pt x="4215968" y="1371661"/>
                </a:cubicBezTo>
                <a:lnTo>
                  <a:pt x="4217305" y="1370328"/>
                </a:lnTo>
                <a:lnTo>
                  <a:pt x="4217299" y="1370902"/>
                </a:lnTo>
                <a:lnTo>
                  <a:pt x="4217680" y="1369954"/>
                </a:lnTo>
                <a:lnTo>
                  <a:pt x="4217305" y="1370328"/>
                </a:lnTo>
                <a:lnTo>
                  <a:pt x="4217319" y="1369025"/>
                </a:lnTo>
                <a:cubicBezTo>
                  <a:pt x="4217319" y="1369019"/>
                  <a:pt x="4217299" y="1369011"/>
                  <a:pt x="4217299" y="1369006"/>
                </a:cubicBezTo>
                <a:cubicBezTo>
                  <a:pt x="4217128" y="1368186"/>
                  <a:pt x="4216311" y="1367667"/>
                  <a:pt x="4215493" y="1367845"/>
                </a:cubicBezTo>
                <a:close/>
                <a:moveTo>
                  <a:pt x="4750119" y="1367299"/>
                </a:moveTo>
                <a:cubicBezTo>
                  <a:pt x="4750728" y="1366825"/>
                  <a:pt x="4751602" y="1366825"/>
                  <a:pt x="4752211" y="1367299"/>
                </a:cubicBezTo>
                <a:cubicBezTo>
                  <a:pt x="4752363" y="1368175"/>
                  <a:pt x="4751888" y="1369044"/>
                  <a:pt x="4751070" y="1369385"/>
                </a:cubicBezTo>
                <a:lnTo>
                  <a:pt x="4751070" y="1369006"/>
                </a:lnTo>
                <a:cubicBezTo>
                  <a:pt x="4750480" y="1369482"/>
                  <a:pt x="4749643" y="1369558"/>
                  <a:pt x="4748978" y="1369195"/>
                </a:cubicBezTo>
                <a:cubicBezTo>
                  <a:pt x="4748978" y="1369165"/>
                  <a:pt x="4748959" y="1369135"/>
                  <a:pt x="4748959" y="1369102"/>
                </a:cubicBezTo>
                <a:cubicBezTo>
                  <a:pt x="4748769" y="1368285"/>
                  <a:pt x="4749301" y="1367477"/>
                  <a:pt x="4750119" y="1367299"/>
                </a:cubicBezTo>
                <a:close/>
                <a:moveTo>
                  <a:pt x="4712468" y="1367299"/>
                </a:moveTo>
                <a:cubicBezTo>
                  <a:pt x="4713799" y="1367299"/>
                  <a:pt x="4714940" y="1368437"/>
                  <a:pt x="4714940" y="1369006"/>
                </a:cubicBezTo>
                <a:cubicBezTo>
                  <a:pt x="4714522" y="1368803"/>
                  <a:pt x="4714027" y="1368803"/>
                  <a:pt x="4713609" y="1369006"/>
                </a:cubicBezTo>
                <a:lnTo>
                  <a:pt x="4711496" y="1367652"/>
                </a:lnTo>
                <a:close/>
                <a:moveTo>
                  <a:pt x="4710947" y="1367299"/>
                </a:moveTo>
                <a:lnTo>
                  <a:pt x="4711496" y="1367652"/>
                </a:lnTo>
                <a:lnTo>
                  <a:pt x="4710947" y="1367851"/>
                </a:lnTo>
                <a:close/>
                <a:moveTo>
                  <a:pt x="4536193" y="1367299"/>
                </a:moveTo>
                <a:lnTo>
                  <a:pt x="4542277" y="1370523"/>
                </a:lnTo>
                <a:cubicBezTo>
                  <a:pt x="4544274" y="1369685"/>
                  <a:pt x="4546385" y="1369173"/>
                  <a:pt x="4548553" y="1369006"/>
                </a:cubicBezTo>
                <a:lnTo>
                  <a:pt x="4545130" y="1368247"/>
                </a:lnTo>
                <a:cubicBezTo>
                  <a:pt x="4543723" y="1367735"/>
                  <a:pt x="4542259" y="1367416"/>
                  <a:pt x="4540756" y="1367299"/>
                </a:cubicBezTo>
                <a:close/>
                <a:moveTo>
                  <a:pt x="2280552" y="1367299"/>
                </a:moveTo>
                <a:cubicBezTo>
                  <a:pt x="2278935" y="1366944"/>
                  <a:pt x="2277319" y="1367959"/>
                  <a:pt x="2276939" y="1369575"/>
                </a:cubicBezTo>
                <a:cubicBezTo>
                  <a:pt x="2276596" y="1371109"/>
                  <a:pt x="2277566" y="1372628"/>
                  <a:pt x="2279106" y="1372966"/>
                </a:cubicBezTo>
                <a:cubicBezTo>
                  <a:pt x="2279144" y="1372975"/>
                  <a:pt x="2279182" y="1372983"/>
                  <a:pt x="2279220" y="1372989"/>
                </a:cubicBezTo>
                <a:cubicBezTo>
                  <a:pt x="2280628" y="1373427"/>
                  <a:pt x="2282168" y="1372788"/>
                  <a:pt x="2282833" y="1371471"/>
                </a:cubicBezTo>
                <a:lnTo>
                  <a:pt x="2282833" y="1370902"/>
                </a:lnTo>
                <a:cubicBezTo>
                  <a:pt x="2283271" y="1369394"/>
                  <a:pt x="2282396" y="1367815"/>
                  <a:pt x="2280894" y="1367375"/>
                </a:cubicBezTo>
                <a:cubicBezTo>
                  <a:pt x="2280780" y="1367342"/>
                  <a:pt x="2280666" y="1367318"/>
                  <a:pt x="2280552" y="1367299"/>
                </a:cubicBezTo>
                <a:close/>
                <a:moveTo>
                  <a:pt x="2731223" y="1366919"/>
                </a:moveTo>
                <a:lnTo>
                  <a:pt x="2731223" y="1367678"/>
                </a:lnTo>
                <a:cubicBezTo>
                  <a:pt x="2737765" y="1369626"/>
                  <a:pt x="2742043" y="1375875"/>
                  <a:pt x="2741492" y="1382662"/>
                </a:cubicBezTo>
                <a:cubicBezTo>
                  <a:pt x="2734646" y="1380663"/>
                  <a:pt x="2730273" y="1373977"/>
                  <a:pt x="2731223" y="1366919"/>
                </a:cubicBezTo>
                <a:close/>
                <a:moveTo>
                  <a:pt x="288658" y="1366919"/>
                </a:moveTo>
                <a:lnTo>
                  <a:pt x="299262" y="1387355"/>
                </a:lnTo>
                <a:lnTo>
                  <a:pt x="299117" y="1387783"/>
                </a:lnTo>
                <a:lnTo>
                  <a:pt x="299877" y="1388541"/>
                </a:lnTo>
                <a:lnTo>
                  <a:pt x="299262" y="1387355"/>
                </a:lnTo>
                <a:lnTo>
                  <a:pt x="300855" y="1382632"/>
                </a:lnTo>
                <a:cubicBezTo>
                  <a:pt x="305464" y="1377885"/>
                  <a:pt x="315661" y="1374364"/>
                  <a:pt x="304251" y="1372230"/>
                </a:cubicBezTo>
                <a:cubicBezTo>
                  <a:pt x="299307" y="1389490"/>
                  <a:pt x="293983" y="1366350"/>
                  <a:pt x="288658" y="1366919"/>
                </a:cubicBezTo>
                <a:close/>
                <a:moveTo>
                  <a:pt x="4236981" y="1366897"/>
                </a:moveTo>
                <a:cubicBezTo>
                  <a:pt x="4236943" y="1366902"/>
                  <a:pt x="4236924" y="1366910"/>
                  <a:pt x="4236886" y="1366919"/>
                </a:cubicBezTo>
                <a:cubicBezTo>
                  <a:pt x="4236144" y="1367333"/>
                  <a:pt x="4235821" y="1368218"/>
                  <a:pt x="4236125" y="1369006"/>
                </a:cubicBezTo>
                <a:lnTo>
                  <a:pt x="4235745" y="1369954"/>
                </a:lnTo>
                <a:cubicBezTo>
                  <a:pt x="4236353" y="1370428"/>
                  <a:pt x="4237228" y="1370428"/>
                  <a:pt x="4237836" y="1369954"/>
                </a:cubicBezTo>
                <a:cubicBezTo>
                  <a:pt x="4238559" y="1369821"/>
                  <a:pt x="4239034" y="1369129"/>
                  <a:pt x="4238901" y="1368408"/>
                </a:cubicBezTo>
                <a:cubicBezTo>
                  <a:pt x="4238882" y="1368287"/>
                  <a:pt x="4238844" y="1368167"/>
                  <a:pt x="4238787" y="1368057"/>
                </a:cubicBezTo>
                <a:cubicBezTo>
                  <a:pt x="4238616" y="1367238"/>
                  <a:pt x="4237798" y="1366718"/>
                  <a:pt x="4236981" y="1366897"/>
                </a:cubicBezTo>
                <a:close/>
                <a:moveTo>
                  <a:pt x="1222138" y="1366730"/>
                </a:moveTo>
                <a:cubicBezTo>
                  <a:pt x="1220554" y="1366172"/>
                  <a:pt x="1218816" y="1367001"/>
                  <a:pt x="1218257" y="1368581"/>
                </a:cubicBezTo>
                <a:cubicBezTo>
                  <a:pt x="1217698" y="1370163"/>
                  <a:pt x="1218529" y="1371896"/>
                  <a:pt x="1220113" y="1372454"/>
                </a:cubicBezTo>
                <a:cubicBezTo>
                  <a:pt x="1220338" y="1372532"/>
                  <a:pt x="1220571" y="1372585"/>
                  <a:pt x="1220807" y="1372609"/>
                </a:cubicBezTo>
                <a:cubicBezTo>
                  <a:pt x="1222391" y="1373167"/>
                  <a:pt x="1224129" y="1372338"/>
                  <a:pt x="1224688" y="1370758"/>
                </a:cubicBezTo>
                <a:cubicBezTo>
                  <a:pt x="1225247" y="1369176"/>
                  <a:pt x="1224416" y="1367443"/>
                  <a:pt x="1222832" y="1366885"/>
                </a:cubicBezTo>
                <a:cubicBezTo>
                  <a:pt x="1222608" y="1366807"/>
                  <a:pt x="1222374" y="1366754"/>
                  <a:pt x="1222138" y="1366730"/>
                </a:cubicBezTo>
                <a:close/>
                <a:moveTo>
                  <a:pt x="4253809" y="1365992"/>
                </a:moveTo>
                <a:cubicBezTo>
                  <a:pt x="4253619" y="1366013"/>
                  <a:pt x="4253429" y="1366072"/>
                  <a:pt x="4253239" y="1366161"/>
                </a:cubicBezTo>
                <a:cubicBezTo>
                  <a:pt x="4252403" y="1366582"/>
                  <a:pt x="4252041" y="1367606"/>
                  <a:pt x="4252479" y="1368450"/>
                </a:cubicBezTo>
                <a:cubicBezTo>
                  <a:pt x="4252783" y="1369089"/>
                  <a:pt x="4253486" y="1369463"/>
                  <a:pt x="4254190" y="1369385"/>
                </a:cubicBezTo>
                <a:cubicBezTo>
                  <a:pt x="4255122" y="1369283"/>
                  <a:pt x="4255806" y="1368439"/>
                  <a:pt x="4255711" y="1367502"/>
                </a:cubicBezTo>
                <a:cubicBezTo>
                  <a:pt x="4255597" y="1366565"/>
                  <a:pt x="4254760" y="1365888"/>
                  <a:pt x="4253809" y="1365992"/>
                </a:cubicBezTo>
                <a:close/>
                <a:moveTo>
                  <a:pt x="4727680" y="1364833"/>
                </a:moveTo>
                <a:lnTo>
                  <a:pt x="4729202" y="1369195"/>
                </a:lnTo>
                <a:cubicBezTo>
                  <a:pt x="4726901" y="1370711"/>
                  <a:pt x="4724315" y="1371743"/>
                  <a:pt x="4721596" y="1372230"/>
                </a:cubicBezTo>
                <a:cubicBezTo>
                  <a:pt x="4720055" y="1371906"/>
                  <a:pt x="4718762" y="1370842"/>
                  <a:pt x="4718173" y="1369385"/>
                </a:cubicBezTo>
                <a:lnTo>
                  <a:pt x="4718173" y="1367109"/>
                </a:lnTo>
                <a:lnTo>
                  <a:pt x="4725209" y="1365592"/>
                </a:lnTo>
                <a:close/>
                <a:moveTo>
                  <a:pt x="1447854" y="1364833"/>
                </a:moveTo>
                <a:cubicBezTo>
                  <a:pt x="1446333" y="1364454"/>
                  <a:pt x="1444622" y="1366730"/>
                  <a:pt x="1444051" y="1369954"/>
                </a:cubicBezTo>
                <a:lnTo>
                  <a:pt x="1442530" y="1375834"/>
                </a:lnTo>
                <a:lnTo>
                  <a:pt x="1454890" y="1378679"/>
                </a:lnTo>
                <a:lnTo>
                  <a:pt x="1452608" y="1372040"/>
                </a:lnTo>
                <a:cubicBezTo>
                  <a:pt x="1451468" y="1368437"/>
                  <a:pt x="1449376" y="1365212"/>
                  <a:pt x="1447854" y="1364833"/>
                </a:cubicBezTo>
                <a:close/>
                <a:moveTo>
                  <a:pt x="1335683" y="1363917"/>
                </a:moveTo>
                <a:cubicBezTo>
                  <a:pt x="1336780" y="1365651"/>
                  <a:pt x="1351113" y="1379627"/>
                  <a:pt x="1340416" y="1367678"/>
                </a:cubicBezTo>
                <a:cubicBezTo>
                  <a:pt x="1336423" y="1364122"/>
                  <a:pt x="1335318" y="1363340"/>
                  <a:pt x="1335683" y="1363917"/>
                </a:cubicBezTo>
                <a:close/>
                <a:moveTo>
                  <a:pt x="3288944" y="1363592"/>
                </a:moveTo>
                <a:cubicBezTo>
                  <a:pt x="3283819" y="1368081"/>
                  <a:pt x="3295086" y="1390201"/>
                  <a:pt x="3300363" y="1367299"/>
                </a:cubicBezTo>
                <a:cubicBezTo>
                  <a:pt x="3294183" y="1362557"/>
                  <a:pt x="3290653" y="1362095"/>
                  <a:pt x="3288944" y="1363592"/>
                </a:cubicBezTo>
                <a:close/>
                <a:moveTo>
                  <a:pt x="894878" y="1363505"/>
                </a:moveTo>
                <a:lnTo>
                  <a:pt x="894878" y="1380196"/>
                </a:lnTo>
                <a:cubicBezTo>
                  <a:pt x="907809" y="1384558"/>
                  <a:pt x="909520" y="1369764"/>
                  <a:pt x="904386" y="1363505"/>
                </a:cubicBezTo>
                <a:close/>
                <a:moveTo>
                  <a:pt x="4828274" y="1363316"/>
                </a:moveTo>
                <a:lnTo>
                  <a:pt x="4831696" y="1365023"/>
                </a:lnTo>
                <a:lnTo>
                  <a:pt x="4828464" y="1363695"/>
                </a:lnTo>
                <a:close/>
                <a:moveTo>
                  <a:pt x="1412866" y="1363316"/>
                </a:moveTo>
                <a:cubicBezTo>
                  <a:pt x="1411240" y="1362961"/>
                  <a:pt x="1409631" y="1363976"/>
                  <a:pt x="1409253" y="1365592"/>
                </a:cubicBezTo>
                <a:cubicBezTo>
                  <a:pt x="1408897" y="1367213"/>
                  <a:pt x="1409914" y="1368818"/>
                  <a:pt x="1411535" y="1369195"/>
                </a:cubicBezTo>
                <a:cubicBezTo>
                  <a:pt x="1413206" y="1369372"/>
                  <a:pt x="1414703" y="1368162"/>
                  <a:pt x="1414879" y="1366494"/>
                </a:cubicBezTo>
                <a:cubicBezTo>
                  <a:pt x="1415026" y="1365099"/>
                  <a:pt x="1414193" y="1363782"/>
                  <a:pt x="1412866" y="1363316"/>
                </a:cubicBezTo>
                <a:close/>
                <a:moveTo>
                  <a:pt x="842681" y="1363102"/>
                </a:moveTo>
                <a:lnTo>
                  <a:pt x="835518" y="1363497"/>
                </a:lnTo>
                <a:lnTo>
                  <a:pt x="835359" y="1363316"/>
                </a:lnTo>
                <a:lnTo>
                  <a:pt x="835359" y="1363505"/>
                </a:lnTo>
                <a:lnTo>
                  <a:pt x="835518" y="1363497"/>
                </a:lnTo>
                <a:lnTo>
                  <a:pt x="843688" y="1372799"/>
                </a:lnTo>
                <a:cubicBezTo>
                  <a:pt x="844080" y="1372826"/>
                  <a:pt x="844473" y="1372826"/>
                  <a:pt x="844867" y="1372799"/>
                </a:cubicBezTo>
                <a:cubicBezTo>
                  <a:pt x="846103" y="1368247"/>
                  <a:pt x="844820" y="1364833"/>
                  <a:pt x="842681" y="1363102"/>
                </a:cubicBezTo>
                <a:close/>
                <a:moveTo>
                  <a:pt x="4558116" y="1363008"/>
                </a:moveTo>
                <a:lnTo>
                  <a:pt x="4558631" y="1363316"/>
                </a:lnTo>
                <a:lnTo>
                  <a:pt x="4556322" y="1364422"/>
                </a:lnTo>
                <a:lnTo>
                  <a:pt x="4555589" y="1364074"/>
                </a:lnTo>
                <a:close/>
                <a:moveTo>
                  <a:pt x="2751659" y="1362954"/>
                </a:moveTo>
                <a:cubicBezTo>
                  <a:pt x="2752140" y="1365284"/>
                  <a:pt x="2766688" y="1378869"/>
                  <a:pt x="2757275" y="1365781"/>
                </a:cubicBezTo>
                <a:cubicBezTo>
                  <a:pt x="2752901" y="1362652"/>
                  <a:pt x="2751499" y="1362178"/>
                  <a:pt x="2751659" y="1362954"/>
                </a:cubicBezTo>
                <a:close/>
                <a:moveTo>
                  <a:pt x="690269" y="1362747"/>
                </a:moveTo>
                <a:cubicBezTo>
                  <a:pt x="683466" y="1363137"/>
                  <a:pt x="678096" y="1368660"/>
                  <a:pt x="677909" y="1375454"/>
                </a:cubicBezTo>
                <a:lnTo>
                  <a:pt x="677149" y="1375834"/>
                </a:lnTo>
                <a:cubicBezTo>
                  <a:pt x="677149" y="1383062"/>
                  <a:pt x="683023" y="1388921"/>
                  <a:pt x="690269" y="1388921"/>
                </a:cubicBezTo>
                <a:cubicBezTo>
                  <a:pt x="697516" y="1388921"/>
                  <a:pt x="703390" y="1383062"/>
                  <a:pt x="703390" y="1375834"/>
                </a:cubicBezTo>
                <a:cubicBezTo>
                  <a:pt x="703390" y="1368605"/>
                  <a:pt x="697516" y="1362747"/>
                  <a:pt x="690269" y="1362747"/>
                </a:cubicBezTo>
                <a:close/>
                <a:moveTo>
                  <a:pt x="975124" y="1362557"/>
                </a:moveTo>
                <a:cubicBezTo>
                  <a:pt x="970180" y="1384179"/>
                  <a:pt x="990717" y="1362557"/>
                  <a:pt x="975124" y="1362557"/>
                </a:cubicBezTo>
                <a:close/>
                <a:moveTo>
                  <a:pt x="741612" y="1362367"/>
                </a:moveTo>
                <a:cubicBezTo>
                  <a:pt x="735147" y="1362367"/>
                  <a:pt x="730202" y="1374127"/>
                  <a:pt x="730202" y="1388351"/>
                </a:cubicBezTo>
                <a:lnTo>
                  <a:pt x="730202" y="1414336"/>
                </a:lnTo>
                <a:lnTo>
                  <a:pt x="758155" y="1414336"/>
                </a:lnTo>
                <a:cubicBezTo>
                  <a:pt x="751597" y="1419151"/>
                  <a:pt x="750005" y="1428265"/>
                  <a:pt x="754543" y="1435009"/>
                </a:cubicBezTo>
                <a:cubicBezTo>
                  <a:pt x="764431" y="1435009"/>
                  <a:pt x="768044" y="1426854"/>
                  <a:pt x="766522" y="1414336"/>
                </a:cubicBezTo>
                <a:lnTo>
                  <a:pt x="785538" y="1414336"/>
                </a:lnTo>
                <a:lnTo>
                  <a:pt x="769375" y="1388351"/>
                </a:lnTo>
                <a:cubicBezTo>
                  <a:pt x="760628" y="1374127"/>
                  <a:pt x="748077" y="1362367"/>
                  <a:pt x="741612" y="1362367"/>
                </a:cubicBezTo>
                <a:close/>
                <a:moveTo>
                  <a:pt x="3645878" y="1362178"/>
                </a:moveTo>
                <a:cubicBezTo>
                  <a:pt x="3635800" y="1366919"/>
                  <a:pt x="3644927" y="1370713"/>
                  <a:pt x="3649681" y="1370333"/>
                </a:cubicBezTo>
                <a:lnTo>
                  <a:pt x="3649491" y="1369954"/>
                </a:lnTo>
                <a:lnTo>
                  <a:pt x="3651583" y="1367678"/>
                </a:lnTo>
                <a:lnTo>
                  <a:pt x="3647589" y="1363316"/>
                </a:lnTo>
                <a:close/>
                <a:moveTo>
                  <a:pt x="1953592" y="1362006"/>
                </a:moveTo>
                <a:lnTo>
                  <a:pt x="1948259" y="1366477"/>
                </a:lnTo>
                <a:lnTo>
                  <a:pt x="1944734" y="1366161"/>
                </a:lnTo>
                <a:lnTo>
                  <a:pt x="1946826" y="1367678"/>
                </a:lnTo>
                <a:lnTo>
                  <a:pt x="1948259" y="1366477"/>
                </a:lnTo>
                <a:lnTo>
                  <a:pt x="1953137" y="1366914"/>
                </a:lnTo>
                <a:cubicBezTo>
                  <a:pt x="1958164" y="1371057"/>
                  <a:pt x="1955383" y="1383041"/>
                  <a:pt x="1965652" y="1381903"/>
                </a:cubicBezTo>
                <a:cubicBezTo>
                  <a:pt x="1972355" y="1370950"/>
                  <a:pt x="1961837" y="1360637"/>
                  <a:pt x="1953592" y="1362006"/>
                </a:cubicBezTo>
                <a:close/>
                <a:moveTo>
                  <a:pt x="1831781" y="1361988"/>
                </a:moveTo>
                <a:cubicBezTo>
                  <a:pt x="1831781" y="1363126"/>
                  <a:pt x="1833493" y="1366730"/>
                  <a:pt x="1836345" y="1369575"/>
                </a:cubicBezTo>
                <a:cubicBezTo>
                  <a:pt x="1839197" y="1372420"/>
                  <a:pt x="1843191" y="1373747"/>
                  <a:pt x="1845092" y="1372609"/>
                </a:cubicBezTo>
                <a:cubicBezTo>
                  <a:pt x="1846994" y="1371471"/>
                  <a:pt x="1845092" y="1368057"/>
                  <a:pt x="1840338" y="1365023"/>
                </a:cubicBezTo>
                <a:cubicBezTo>
                  <a:pt x="1835584" y="1361988"/>
                  <a:pt x="1832542" y="1360660"/>
                  <a:pt x="1832352" y="1361988"/>
                </a:cubicBezTo>
                <a:close/>
                <a:moveTo>
                  <a:pt x="4749929" y="1361040"/>
                </a:moveTo>
                <a:lnTo>
                  <a:pt x="4749929" y="1362367"/>
                </a:lnTo>
                <a:lnTo>
                  <a:pt x="4748788" y="1362367"/>
                </a:lnTo>
                <a:close/>
                <a:moveTo>
                  <a:pt x="4482378" y="1360850"/>
                </a:moveTo>
                <a:cubicBezTo>
                  <a:pt x="4481636" y="1361442"/>
                  <a:pt x="4481522" y="1362517"/>
                  <a:pt x="4482112" y="1363249"/>
                </a:cubicBezTo>
                <a:cubicBezTo>
                  <a:pt x="4482454" y="1363670"/>
                  <a:pt x="4482987" y="1363906"/>
                  <a:pt x="4483519" y="1363885"/>
                </a:cubicBezTo>
                <a:cubicBezTo>
                  <a:pt x="4484356" y="1364723"/>
                  <a:pt x="4485725" y="1364723"/>
                  <a:pt x="4486562" y="1363885"/>
                </a:cubicBezTo>
                <a:cubicBezTo>
                  <a:pt x="4487398" y="1363046"/>
                  <a:pt x="4487398" y="1361688"/>
                  <a:pt x="4486562" y="1360850"/>
                </a:cubicBezTo>
                <a:lnTo>
                  <a:pt x="4484470" y="1360850"/>
                </a:lnTo>
                <a:cubicBezTo>
                  <a:pt x="4483861" y="1360376"/>
                  <a:pt x="4482987" y="1360376"/>
                  <a:pt x="4482378" y="1360850"/>
                </a:cubicBezTo>
                <a:close/>
                <a:moveTo>
                  <a:pt x="4841014" y="1359333"/>
                </a:moveTo>
                <a:lnTo>
                  <a:pt x="4841014" y="1362747"/>
                </a:lnTo>
                <a:lnTo>
                  <a:pt x="4839920" y="1360020"/>
                </a:lnTo>
                <a:close/>
                <a:moveTo>
                  <a:pt x="4826942" y="1358953"/>
                </a:moveTo>
                <a:lnTo>
                  <a:pt x="4828083" y="1360281"/>
                </a:lnTo>
                <a:lnTo>
                  <a:pt x="4826942" y="1360281"/>
                </a:lnTo>
                <a:close/>
                <a:moveTo>
                  <a:pt x="1540461" y="1358574"/>
                </a:moveTo>
                <a:cubicBezTo>
                  <a:pt x="1537538" y="1361588"/>
                  <a:pt x="1537538" y="1366371"/>
                  <a:pt x="1540461" y="1369385"/>
                </a:cubicBezTo>
                <a:lnTo>
                  <a:pt x="1536277" y="1371851"/>
                </a:lnTo>
                <a:lnTo>
                  <a:pt x="1543503" y="1381713"/>
                </a:lnTo>
                <a:lnTo>
                  <a:pt x="1550919" y="1391386"/>
                </a:lnTo>
                <a:lnTo>
                  <a:pt x="1564801" y="1383041"/>
                </a:lnTo>
                <a:lnTo>
                  <a:pt x="1557385" y="1373178"/>
                </a:lnTo>
                <a:lnTo>
                  <a:pt x="1549969" y="1363505"/>
                </a:lnTo>
                <a:lnTo>
                  <a:pt x="1542743" y="1367868"/>
                </a:lnTo>
                <a:cubicBezTo>
                  <a:pt x="1542743" y="1363885"/>
                  <a:pt x="1544644" y="1358195"/>
                  <a:pt x="1540461" y="1358574"/>
                </a:cubicBezTo>
                <a:close/>
                <a:moveTo>
                  <a:pt x="3160966" y="1358477"/>
                </a:moveTo>
                <a:cubicBezTo>
                  <a:pt x="3159338" y="1358717"/>
                  <a:pt x="3157365" y="1359902"/>
                  <a:pt x="3154703" y="1362557"/>
                </a:cubicBezTo>
                <a:lnTo>
                  <a:pt x="3154703" y="1372989"/>
                </a:lnTo>
                <a:cubicBezTo>
                  <a:pt x="3167823" y="1365592"/>
                  <a:pt x="3171056" y="1375644"/>
                  <a:pt x="3175620" y="1367678"/>
                </a:cubicBezTo>
                <a:cubicBezTo>
                  <a:pt x="3167633" y="1365544"/>
                  <a:pt x="3165851" y="1357756"/>
                  <a:pt x="3160966" y="1358477"/>
                </a:cubicBezTo>
                <a:close/>
                <a:moveTo>
                  <a:pt x="4403083" y="1358195"/>
                </a:moveTo>
                <a:cubicBezTo>
                  <a:pt x="4402683" y="1360391"/>
                  <a:pt x="4402683" y="1362637"/>
                  <a:pt x="4403083" y="1364833"/>
                </a:cubicBezTo>
                <a:lnTo>
                  <a:pt x="4408025" y="1364087"/>
                </a:lnTo>
                <a:lnTo>
                  <a:pt x="4407456" y="1366161"/>
                </a:lnTo>
                <a:lnTo>
                  <a:pt x="4409358" y="1363885"/>
                </a:lnTo>
                <a:lnTo>
                  <a:pt x="4408025" y="1364087"/>
                </a:lnTo>
                <a:lnTo>
                  <a:pt x="4408764" y="1361396"/>
                </a:lnTo>
                <a:cubicBezTo>
                  <a:pt x="4408312" y="1359807"/>
                  <a:pt x="4406696" y="1358480"/>
                  <a:pt x="4403083" y="1358195"/>
                </a:cubicBezTo>
                <a:close/>
                <a:moveTo>
                  <a:pt x="1925338" y="1358195"/>
                </a:moveTo>
                <a:cubicBezTo>
                  <a:pt x="1912598" y="1378489"/>
                  <a:pt x="1929712" y="1399352"/>
                  <a:pt x="1930663" y="1412818"/>
                </a:cubicBezTo>
                <a:cubicBezTo>
                  <a:pt x="1930663" y="1405801"/>
                  <a:pt x="1936938" y="1403525"/>
                  <a:pt x="1946256" y="1405232"/>
                </a:cubicBezTo>
                <a:cubicBezTo>
                  <a:pt x="1947967" y="1387403"/>
                  <a:pt x="1937508" y="1382093"/>
                  <a:pt x="1941692" y="1362557"/>
                </a:cubicBezTo>
                <a:lnTo>
                  <a:pt x="1941121" y="1363505"/>
                </a:lnTo>
                <a:cubicBezTo>
                  <a:pt x="1935398" y="1363625"/>
                  <a:pt x="1929826" y="1361747"/>
                  <a:pt x="1925338" y="1358195"/>
                </a:cubicBezTo>
                <a:close/>
                <a:moveTo>
                  <a:pt x="4205319" y="1357436"/>
                </a:moveTo>
                <a:lnTo>
                  <a:pt x="4205391" y="1357436"/>
                </a:lnTo>
                <a:lnTo>
                  <a:pt x="4205406" y="1357508"/>
                </a:lnTo>
                <a:close/>
                <a:moveTo>
                  <a:pt x="1868482" y="1357246"/>
                </a:moveTo>
                <a:lnTo>
                  <a:pt x="1868482" y="1358005"/>
                </a:lnTo>
                <a:cubicBezTo>
                  <a:pt x="1857072" y="1362747"/>
                  <a:pt x="1853269" y="1380196"/>
                  <a:pt x="1873616" y="1378868"/>
                </a:cubicBezTo>
                <a:cubicBezTo>
                  <a:pt x="1872665" y="1370333"/>
                  <a:pt x="1875517" y="1358953"/>
                  <a:pt x="1868482" y="1357246"/>
                </a:cubicBezTo>
                <a:close/>
                <a:moveTo>
                  <a:pt x="4831316" y="1356488"/>
                </a:moveTo>
                <a:cubicBezTo>
                  <a:pt x="4831107" y="1356907"/>
                  <a:pt x="4831107" y="1357396"/>
                  <a:pt x="4831316" y="1357815"/>
                </a:cubicBezTo>
                <a:lnTo>
                  <a:pt x="4830365" y="1357815"/>
                </a:lnTo>
                <a:lnTo>
                  <a:pt x="4826942" y="1358953"/>
                </a:lnTo>
                <a:lnTo>
                  <a:pt x="4826942" y="1358195"/>
                </a:lnTo>
                <a:close/>
                <a:moveTo>
                  <a:pt x="1615573" y="1356488"/>
                </a:moveTo>
                <a:cubicBezTo>
                  <a:pt x="1613966" y="1356232"/>
                  <a:pt x="1612418" y="1357207"/>
                  <a:pt x="1611960" y="1358764"/>
                </a:cubicBezTo>
                <a:lnTo>
                  <a:pt x="1614353" y="1362278"/>
                </a:lnTo>
                <a:lnTo>
                  <a:pt x="1614242" y="1362367"/>
                </a:lnTo>
                <a:lnTo>
                  <a:pt x="1615002" y="1362367"/>
                </a:lnTo>
                <a:cubicBezTo>
                  <a:pt x="1614793" y="1362371"/>
                  <a:pt x="1614584" y="1362352"/>
                  <a:pt x="1614377" y="1362314"/>
                </a:cubicBezTo>
                <a:lnTo>
                  <a:pt x="1614353" y="1362278"/>
                </a:lnTo>
                <a:lnTo>
                  <a:pt x="1617587" y="1359667"/>
                </a:lnTo>
                <a:cubicBezTo>
                  <a:pt x="1617733" y="1358271"/>
                  <a:pt x="1616900" y="1356954"/>
                  <a:pt x="1615573" y="1356488"/>
                </a:cubicBezTo>
                <a:close/>
                <a:moveTo>
                  <a:pt x="4812871" y="1355919"/>
                </a:moveTo>
                <a:lnTo>
                  <a:pt x="4816674" y="1357626"/>
                </a:lnTo>
                <a:lnTo>
                  <a:pt x="4816674" y="1359333"/>
                </a:lnTo>
                <a:lnTo>
                  <a:pt x="4819907" y="1359333"/>
                </a:lnTo>
                <a:lnTo>
                  <a:pt x="4823329" y="1361040"/>
                </a:lnTo>
                <a:lnTo>
                  <a:pt x="4823329" y="1362178"/>
                </a:lnTo>
                <a:lnTo>
                  <a:pt x="4826752" y="1363505"/>
                </a:lnTo>
                <a:lnTo>
                  <a:pt x="4826752" y="1364643"/>
                </a:lnTo>
                <a:lnTo>
                  <a:pt x="4822569" y="1364643"/>
                </a:lnTo>
                <a:lnTo>
                  <a:pt x="4819146" y="1364643"/>
                </a:lnTo>
                <a:cubicBezTo>
                  <a:pt x="4818747" y="1364359"/>
                  <a:pt x="4818214" y="1364359"/>
                  <a:pt x="4817815" y="1364643"/>
                </a:cubicBezTo>
                <a:cubicBezTo>
                  <a:pt x="4817187" y="1364643"/>
                  <a:pt x="4816674" y="1365154"/>
                  <a:pt x="4816674" y="1365781"/>
                </a:cubicBezTo>
                <a:cubicBezTo>
                  <a:pt x="4816674" y="1366409"/>
                  <a:pt x="4817187" y="1366919"/>
                  <a:pt x="4817815" y="1366919"/>
                </a:cubicBezTo>
                <a:lnTo>
                  <a:pt x="4819526" y="1369954"/>
                </a:lnTo>
                <a:lnTo>
                  <a:pt x="4821428" y="1372799"/>
                </a:lnTo>
                <a:cubicBezTo>
                  <a:pt x="4822550" y="1371775"/>
                  <a:pt x="4823938" y="1371056"/>
                  <a:pt x="4825421" y="1370713"/>
                </a:cubicBezTo>
                <a:lnTo>
                  <a:pt x="4830745" y="1369006"/>
                </a:lnTo>
                <a:lnTo>
                  <a:pt x="4830745" y="1371661"/>
                </a:lnTo>
                <a:cubicBezTo>
                  <a:pt x="4829985" y="1370794"/>
                  <a:pt x="4828673" y="1370705"/>
                  <a:pt x="4827798" y="1371464"/>
                </a:cubicBezTo>
                <a:cubicBezTo>
                  <a:pt x="4826923" y="1372221"/>
                  <a:pt x="4826828" y="1373539"/>
                  <a:pt x="4827589" y="1374407"/>
                </a:cubicBezTo>
                <a:cubicBezTo>
                  <a:pt x="4828102" y="1374976"/>
                  <a:pt x="4828863" y="1375232"/>
                  <a:pt x="4829604" y="1375075"/>
                </a:cubicBezTo>
                <a:lnTo>
                  <a:pt x="4829604" y="1376592"/>
                </a:lnTo>
                <a:lnTo>
                  <a:pt x="4829604" y="1378110"/>
                </a:lnTo>
                <a:lnTo>
                  <a:pt x="4828464" y="1378110"/>
                </a:lnTo>
                <a:lnTo>
                  <a:pt x="4827323" y="1378110"/>
                </a:lnTo>
                <a:lnTo>
                  <a:pt x="4818766" y="1380386"/>
                </a:lnTo>
                <a:lnTo>
                  <a:pt x="4818766" y="1378679"/>
                </a:lnTo>
                <a:lnTo>
                  <a:pt x="4818766" y="1377351"/>
                </a:lnTo>
                <a:lnTo>
                  <a:pt x="4818766" y="1375265"/>
                </a:lnTo>
                <a:cubicBezTo>
                  <a:pt x="4818956" y="1374538"/>
                  <a:pt x="4819355" y="1373880"/>
                  <a:pt x="4819907" y="1373368"/>
                </a:cubicBezTo>
                <a:cubicBezTo>
                  <a:pt x="4819907" y="1373368"/>
                  <a:pt x="4819907" y="1373368"/>
                  <a:pt x="4818575" y="1373368"/>
                </a:cubicBezTo>
                <a:cubicBezTo>
                  <a:pt x="4818214" y="1373006"/>
                  <a:pt x="4817606" y="1373006"/>
                  <a:pt x="4817244" y="1373368"/>
                </a:cubicBezTo>
                <a:lnTo>
                  <a:pt x="4813061" y="1370902"/>
                </a:lnTo>
                <a:cubicBezTo>
                  <a:pt x="4812662" y="1370618"/>
                  <a:pt x="4812129" y="1370618"/>
                  <a:pt x="4811730" y="1370902"/>
                </a:cubicBezTo>
                <a:lnTo>
                  <a:pt x="4807356" y="1367678"/>
                </a:lnTo>
                <a:lnTo>
                  <a:pt x="4804504" y="1366540"/>
                </a:lnTo>
                <a:cubicBezTo>
                  <a:pt x="4805017" y="1364355"/>
                  <a:pt x="4805017" y="1362087"/>
                  <a:pt x="4804504" y="1359902"/>
                </a:cubicBezTo>
                <a:lnTo>
                  <a:pt x="4804504" y="1356298"/>
                </a:lnTo>
                <a:lnTo>
                  <a:pt x="4806786" y="1356298"/>
                </a:lnTo>
                <a:lnTo>
                  <a:pt x="4811350" y="1358574"/>
                </a:lnTo>
                <a:close/>
                <a:moveTo>
                  <a:pt x="3546045" y="1355919"/>
                </a:moveTo>
                <a:cubicBezTo>
                  <a:pt x="3539789" y="1356165"/>
                  <a:pt x="3533913" y="1358898"/>
                  <a:pt x="3529692" y="1363505"/>
                </a:cubicBezTo>
                <a:lnTo>
                  <a:pt x="3530262" y="1365402"/>
                </a:lnTo>
                <a:cubicBezTo>
                  <a:pt x="3528855" y="1364843"/>
                  <a:pt x="3527296" y="1364843"/>
                  <a:pt x="3525889" y="1365402"/>
                </a:cubicBezTo>
                <a:cubicBezTo>
                  <a:pt x="3523303" y="1366267"/>
                  <a:pt x="3521896" y="1369063"/>
                  <a:pt x="3522770" y="1371644"/>
                </a:cubicBezTo>
                <a:cubicBezTo>
                  <a:pt x="3522789" y="1371714"/>
                  <a:pt x="3522827" y="1371782"/>
                  <a:pt x="3522846" y="1371851"/>
                </a:cubicBezTo>
                <a:cubicBezTo>
                  <a:pt x="3523455" y="1373482"/>
                  <a:pt x="3524919" y="1374648"/>
                  <a:pt x="3526650" y="1374885"/>
                </a:cubicBezTo>
                <a:lnTo>
                  <a:pt x="3528551" y="1374885"/>
                </a:lnTo>
                <a:cubicBezTo>
                  <a:pt x="3537546" y="1372427"/>
                  <a:pt x="3544334" y="1365061"/>
                  <a:pt x="3546045" y="1355919"/>
                </a:cubicBezTo>
                <a:close/>
                <a:moveTo>
                  <a:pt x="2192319" y="1355539"/>
                </a:moveTo>
                <a:cubicBezTo>
                  <a:pt x="2188325" y="1359712"/>
                  <a:pt x="2193650" y="1366350"/>
                  <a:pt x="2197073" y="1369954"/>
                </a:cubicBezTo>
                <a:cubicBezTo>
                  <a:pt x="2204489" y="1362178"/>
                  <a:pt x="2224836" y="1372989"/>
                  <a:pt x="2229970" y="1382472"/>
                </a:cubicBezTo>
                <a:cubicBezTo>
                  <a:pt x="2229970" y="1379248"/>
                  <a:pt x="2233203" y="1379058"/>
                  <a:pt x="2234534" y="1376972"/>
                </a:cubicBezTo>
                <a:cubicBezTo>
                  <a:pt x="2237386" y="1383041"/>
                  <a:pt x="2240048" y="1376972"/>
                  <a:pt x="2238527" y="1375075"/>
                </a:cubicBezTo>
                <a:cubicBezTo>
                  <a:pt x="2240809" y="1372420"/>
                  <a:pt x="2241760" y="1367488"/>
                  <a:pt x="2234153" y="1366919"/>
                </a:cubicBezTo>
                <a:cubicBezTo>
                  <a:pt x="2234153" y="1369006"/>
                  <a:pt x="2234153" y="1370523"/>
                  <a:pt x="2234153" y="1371851"/>
                </a:cubicBezTo>
                <a:cubicBezTo>
                  <a:pt x="2221223" y="1364127"/>
                  <a:pt x="2207075" y="1358616"/>
                  <a:pt x="2192319" y="1355539"/>
                </a:cubicBezTo>
                <a:close/>
                <a:moveTo>
                  <a:pt x="4236752" y="1354214"/>
                </a:moveTo>
                <a:cubicBezTo>
                  <a:pt x="4236391" y="1354229"/>
                  <a:pt x="4236030" y="1354362"/>
                  <a:pt x="4235745" y="1354591"/>
                </a:cubicBezTo>
                <a:cubicBezTo>
                  <a:pt x="4234946" y="1354940"/>
                  <a:pt x="4234528" y="1355841"/>
                  <a:pt x="4234794" y="1356677"/>
                </a:cubicBezTo>
                <a:cubicBezTo>
                  <a:pt x="4235288" y="1357358"/>
                  <a:pt x="4236239" y="1357514"/>
                  <a:pt x="4236924" y="1357026"/>
                </a:cubicBezTo>
                <a:cubicBezTo>
                  <a:pt x="4237057" y="1356930"/>
                  <a:pt x="4237171" y="1356812"/>
                  <a:pt x="4237266" y="1356677"/>
                </a:cubicBezTo>
                <a:lnTo>
                  <a:pt x="4236886" y="1357626"/>
                </a:lnTo>
                <a:cubicBezTo>
                  <a:pt x="4237836" y="1357590"/>
                  <a:pt x="4238559" y="1356795"/>
                  <a:pt x="4238521" y="1355854"/>
                </a:cubicBezTo>
                <a:cubicBezTo>
                  <a:pt x="4238483" y="1354912"/>
                  <a:pt x="4237703" y="1354178"/>
                  <a:pt x="4236752" y="1354214"/>
                </a:cubicBezTo>
                <a:close/>
                <a:moveTo>
                  <a:pt x="4292411" y="1354212"/>
                </a:moveTo>
                <a:cubicBezTo>
                  <a:pt x="4291993" y="1354845"/>
                  <a:pt x="4291993" y="1355665"/>
                  <a:pt x="4292411" y="1356298"/>
                </a:cubicBezTo>
                <a:lnTo>
                  <a:pt x="4293783" y="1355648"/>
                </a:lnTo>
                <a:lnTo>
                  <a:pt x="4293552" y="1356108"/>
                </a:lnTo>
                <a:lnTo>
                  <a:pt x="4294062" y="1355516"/>
                </a:lnTo>
                <a:lnTo>
                  <a:pt x="4294598" y="1355261"/>
                </a:lnTo>
                <a:cubicBezTo>
                  <a:pt x="4294655" y="1355107"/>
                  <a:pt x="4294693" y="1354944"/>
                  <a:pt x="4294693" y="1354781"/>
                </a:cubicBezTo>
                <a:lnTo>
                  <a:pt x="4294062" y="1355516"/>
                </a:lnTo>
                <a:lnTo>
                  <a:pt x="4293783" y="1355648"/>
                </a:lnTo>
                <a:lnTo>
                  <a:pt x="4294503" y="1354212"/>
                </a:lnTo>
                <a:cubicBezTo>
                  <a:pt x="4294199" y="1354073"/>
                  <a:pt x="4293857" y="1354073"/>
                  <a:pt x="4293552" y="1354212"/>
                </a:cubicBezTo>
                <a:close/>
                <a:moveTo>
                  <a:pt x="1323207" y="1354117"/>
                </a:moveTo>
                <a:cubicBezTo>
                  <a:pt x="1321632" y="1353751"/>
                  <a:pt x="1320056" y="1354728"/>
                  <a:pt x="1319689" y="1356298"/>
                </a:cubicBezTo>
                <a:cubicBezTo>
                  <a:pt x="1319333" y="1357920"/>
                  <a:pt x="1320351" y="1359524"/>
                  <a:pt x="1321971" y="1359902"/>
                </a:cubicBezTo>
                <a:cubicBezTo>
                  <a:pt x="1323509" y="1360241"/>
                  <a:pt x="1325032" y="1359272"/>
                  <a:pt x="1325371" y="1357738"/>
                </a:cubicBezTo>
                <a:cubicBezTo>
                  <a:pt x="1325380" y="1357700"/>
                  <a:pt x="1325388" y="1357664"/>
                  <a:pt x="1325393" y="1357626"/>
                </a:cubicBezTo>
                <a:cubicBezTo>
                  <a:pt x="1325760" y="1356055"/>
                  <a:pt x="1324781" y="1354483"/>
                  <a:pt x="1323207" y="1354117"/>
                </a:cubicBezTo>
                <a:close/>
                <a:moveTo>
                  <a:pt x="4223194" y="1353453"/>
                </a:moveTo>
                <a:cubicBezTo>
                  <a:pt x="4220912" y="1352884"/>
                  <a:pt x="4218821" y="1353453"/>
                  <a:pt x="4218250" y="1354591"/>
                </a:cubicBezTo>
                <a:cubicBezTo>
                  <a:pt x="4217680" y="1355729"/>
                  <a:pt x="4219772" y="1356488"/>
                  <a:pt x="4222624" y="1356677"/>
                </a:cubicBezTo>
                <a:lnTo>
                  <a:pt x="4226641" y="1355247"/>
                </a:lnTo>
                <a:lnTo>
                  <a:pt x="4227568" y="1355729"/>
                </a:lnTo>
                <a:lnTo>
                  <a:pt x="4227948" y="1354781"/>
                </a:lnTo>
                <a:lnTo>
                  <a:pt x="4226641" y="1355247"/>
                </a:lnTo>
                <a:close/>
                <a:moveTo>
                  <a:pt x="4763297" y="1352735"/>
                </a:moveTo>
                <a:lnTo>
                  <a:pt x="4788150" y="1356867"/>
                </a:lnTo>
                <a:lnTo>
                  <a:pt x="4788150" y="1359333"/>
                </a:lnTo>
                <a:lnTo>
                  <a:pt x="4792714" y="1361798"/>
                </a:lnTo>
                <a:lnTo>
                  <a:pt x="4788531" y="1363316"/>
                </a:lnTo>
                <a:lnTo>
                  <a:pt x="4790432" y="1369385"/>
                </a:lnTo>
                <a:cubicBezTo>
                  <a:pt x="4791573" y="1372609"/>
                  <a:pt x="4792904" y="1374885"/>
                  <a:pt x="4793665" y="1375075"/>
                </a:cubicBezTo>
                <a:lnTo>
                  <a:pt x="4792144" y="1375075"/>
                </a:lnTo>
                <a:lnTo>
                  <a:pt x="4789862" y="1376213"/>
                </a:lnTo>
                <a:cubicBezTo>
                  <a:pt x="4789862" y="1376213"/>
                  <a:pt x="4788721" y="1377730"/>
                  <a:pt x="4787200" y="1378299"/>
                </a:cubicBezTo>
                <a:lnTo>
                  <a:pt x="4784157" y="1378299"/>
                </a:lnTo>
                <a:lnTo>
                  <a:pt x="4778643" y="1380955"/>
                </a:lnTo>
                <a:lnTo>
                  <a:pt x="4780354" y="1386265"/>
                </a:lnTo>
                <a:lnTo>
                  <a:pt x="4794426" y="1386265"/>
                </a:lnTo>
                <a:lnTo>
                  <a:pt x="4800628" y="1386265"/>
                </a:lnTo>
                <a:lnTo>
                  <a:pt x="4798655" y="1387213"/>
                </a:lnTo>
                <a:lnTo>
                  <a:pt x="4794426" y="1388351"/>
                </a:lnTo>
                <a:lnTo>
                  <a:pt x="4797468" y="1387783"/>
                </a:lnTo>
                <a:lnTo>
                  <a:pt x="4798655" y="1387213"/>
                </a:lnTo>
                <a:lnTo>
                  <a:pt x="4802177" y="1386265"/>
                </a:lnTo>
                <a:lnTo>
                  <a:pt x="4802919" y="1386265"/>
                </a:lnTo>
                <a:lnTo>
                  <a:pt x="4803933" y="1389300"/>
                </a:lnTo>
                <a:lnTo>
                  <a:pt x="4804832" y="1391734"/>
                </a:lnTo>
                <a:lnTo>
                  <a:pt x="4803307" y="1396295"/>
                </a:lnTo>
                <a:lnTo>
                  <a:pt x="4801154" y="1395394"/>
                </a:lnTo>
                <a:lnTo>
                  <a:pt x="4801271" y="1395179"/>
                </a:lnTo>
                <a:lnTo>
                  <a:pt x="4800920" y="1395296"/>
                </a:lnTo>
                <a:lnTo>
                  <a:pt x="4800891" y="1395284"/>
                </a:lnTo>
                <a:cubicBezTo>
                  <a:pt x="4800815" y="1395309"/>
                  <a:pt x="4800758" y="1395337"/>
                  <a:pt x="4800701" y="1395369"/>
                </a:cubicBezTo>
                <a:lnTo>
                  <a:pt x="4800920" y="1395296"/>
                </a:lnTo>
                <a:lnTo>
                  <a:pt x="4801154" y="1395394"/>
                </a:lnTo>
                <a:lnTo>
                  <a:pt x="4800130" y="1397266"/>
                </a:lnTo>
                <a:cubicBezTo>
                  <a:pt x="4800549" y="1398110"/>
                  <a:pt x="4801575" y="1398453"/>
                  <a:pt x="4802431" y="1398032"/>
                </a:cubicBezTo>
                <a:lnTo>
                  <a:pt x="4803199" y="1396620"/>
                </a:lnTo>
                <a:lnTo>
                  <a:pt x="4803173" y="1396697"/>
                </a:lnTo>
                <a:cubicBezTo>
                  <a:pt x="4805264" y="1395800"/>
                  <a:pt x="4807280" y="1394787"/>
                  <a:pt x="4809258" y="1393662"/>
                </a:cubicBezTo>
                <a:cubicBezTo>
                  <a:pt x="4810608" y="1395635"/>
                  <a:pt x="4812528" y="1397154"/>
                  <a:pt x="4814772" y="1398024"/>
                </a:cubicBezTo>
                <a:cubicBezTo>
                  <a:pt x="4819925" y="1398956"/>
                  <a:pt x="4825212" y="1398956"/>
                  <a:pt x="4830365" y="1398024"/>
                </a:cubicBezTo>
                <a:lnTo>
                  <a:pt x="4841014" y="1396887"/>
                </a:lnTo>
                <a:lnTo>
                  <a:pt x="4841965" y="1395701"/>
                </a:lnTo>
                <a:lnTo>
                  <a:pt x="4841965" y="1396887"/>
                </a:lnTo>
                <a:lnTo>
                  <a:pt x="4838922" y="1402197"/>
                </a:lnTo>
                <a:lnTo>
                  <a:pt x="4844627" y="1404283"/>
                </a:lnTo>
                <a:lnTo>
                  <a:pt x="4846170" y="1404920"/>
                </a:lnTo>
                <a:lnTo>
                  <a:pt x="4846909" y="1406939"/>
                </a:lnTo>
                <a:lnTo>
                  <a:pt x="4845768" y="1406939"/>
                </a:lnTo>
                <a:lnTo>
                  <a:pt x="4850902" y="1422681"/>
                </a:lnTo>
                <a:cubicBezTo>
                  <a:pt x="4848963" y="1422165"/>
                  <a:pt x="4846947" y="1422165"/>
                  <a:pt x="4845007" y="1422681"/>
                </a:cubicBezTo>
                <a:cubicBezTo>
                  <a:pt x="4841813" y="1422747"/>
                  <a:pt x="4838713" y="1421670"/>
                  <a:pt x="4836260" y="1419646"/>
                </a:cubicBezTo>
                <a:lnTo>
                  <a:pt x="4830365" y="1415663"/>
                </a:lnTo>
                <a:lnTo>
                  <a:pt x="4831316" y="1418698"/>
                </a:lnTo>
                <a:cubicBezTo>
                  <a:pt x="4832248" y="1420894"/>
                  <a:pt x="4833750" y="1422797"/>
                  <a:pt x="4835690" y="1424198"/>
                </a:cubicBezTo>
                <a:cubicBezTo>
                  <a:pt x="4839721" y="1426163"/>
                  <a:pt x="4844133" y="1427261"/>
                  <a:pt x="4848620" y="1427423"/>
                </a:cubicBezTo>
                <a:lnTo>
                  <a:pt x="4848724" y="1427423"/>
                </a:lnTo>
                <a:lnTo>
                  <a:pt x="4845842" y="1433339"/>
                </a:lnTo>
                <a:lnTo>
                  <a:pt x="4845768" y="1433302"/>
                </a:lnTo>
                <a:lnTo>
                  <a:pt x="4845768" y="1433492"/>
                </a:lnTo>
                <a:lnTo>
                  <a:pt x="4845842" y="1433339"/>
                </a:lnTo>
                <a:lnTo>
                  <a:pt x="4852233" y="1436527"/>
                </a:lnTo>
                <a:lnTo>
                  <a:pt x="4853659" y="1433682"/>
                </a:lnTo>
                <a:lnTo>
                  <a:pt x="4855086" y="1434440"/>
                </a:lnTo>
                <a:lnTo>
                  <a:pt x="4858698" y="1445441"/>
                </a:lnTo>
                <a:lnTo>
                  <a:pt x="4857748" y="1447337"/>
                </a:lnTo>
                <a:lnTo>
                  <a:pt x="4855276" y="1452459"/>
                </a:lnTo>
                <a:lnTo>
                  <a:pt x="4855999" y="1452852"/>
                </a:lnTo>
                <a:lnTo>
                  <a:pt x="4855656" y="1454355"/>
                </a:lnTo>
                <a:lnTo>
                  <a:pt x="4855656" y="1458528"/>
                </a:lnTo>
                <a:lnTo>
                  <a:pt x="4851473" y="1455304"/>
                </a:lnTo>
                <a:lnTo>
                  <a:pt x="4847479" y="1451890"/>
                </a:lnTo>
                <a:lnTo>
                  <a:pt x="4845578" y="1450182"/>
                </a:lnTo>
                <a:cubicBezTo>
                  <a:pt x="4844779" y="1449357"/>
                  <a:pt x="4843676" y="1448881"/>
                  <a:pt x="4842535" y="1448855"/>
                </a:cubicBezTo>
                <a:cubicBezTo>
                  <a:pt x="4842535" y="1448855"/>
                  <a:pt x="4842535" y="1449993"/>
                  <a:pt x="4842535" y="1451320"/>
                </a:cubicBezTo>
                <a:lnTo>
                  <a:pt x="4840253" y="1451320"/>
                </a:lnTo>
                <a:cubicBezTo>
                  <a:pt x="4839207" y="1450943"/>
                  <a:pt x="4838067" y="1450943"/>
                  <a:pt x="4837021" y="1451320"/>
                </a:cubicBezTo>
                <a:lnTo>
                  <a:pt x="4836070" y="1451320"/>
                </a:lnTo>
                <a:lnTo>
                  <a:pt x="4833027" y="1454924"/>
                </a:lnTo>
                <a:lnTo>
                  <a:pt x="4829985" y="1458528"/>
                </a:lnTo>
                <a:lnTo>
                  <a:pt x="4833218" y="1458528"/>
                </a:lnTo>
                <a:cubicBezTo>
                  <a:pt x="4832780" y="1459647"/>
                  <a:pt x="4832400" y="1460785"/>
                  <a:pt x="4832077" y="1461942"/>
                </a:cubicBezTo>
                <a:lnTo>
                  <a:pt x="4831092" y="1461228"/>
                </a:lnTo>
                <a:lnTo>
                  <a:pt x="4831316" y="1460424"/>
                </a:lnTo>
                <a:lnTo>
                  <a:pt x="4829985" y="1460424"/>
                </a:lnTo>
                <a:lnTo>
                  <a:pt x="4831092" y="1461228"/>
                </a:lnTo>
                <a:lnTo>
                  <a:pt x="4830365" y="1463838"/>
                </a:lnTo>
                <a:lnTo>
                  <a:pt x="4827133" y="1477115"/>
                </a:lnTo>
                <a:lnTo>
                  <a:pt x="4836070" y="1466683"/>
                </a:lnTo>
                <a:cubicBezTo>
                  <a:pt x="4836640" y="1466035"/>
                  <a:pt x="4837154" y="1465337"/>
                  <a:pt x="4837591" y="1464597"/>
                </a:cubicBezTo>
                <a:cubicBezTo>
                  <a:pt x="4838123" y="1464083"/>
                  <a:pt x="4838123" y="1463243"/>
                  <a:pt x="4837610" y="1462719"/>
                </a:cubicBezTo>
                <a:cubicBezTo>
                  <a:pt x="4837610" y="1462714"/>
                  <a:pt x="4837591" y="1462706"/>
                  <a:pt x="4837591" y="1462700"/>
                </a:cubicBezTo>
                <a:cubicBezTo>
                  <a:pt x="4838979" y="1460825"/>
                  <a:pt x="4840120" y="1458786"/>
                  <a:pt x="4841014" y="1456631"/>
                </a:cubicBezTo>
                <a:cubicBezTo>
                  <a:pt x="4841375" y="1456263"/>
                  <a:pt x="4841375" y="1455671"/>
                  <a:pt x="4841014" y="1455304"/>
                </a:cubicBezTo>
                <a:cubicBezTo>
                  <a:pt x="4841337" y="1454188"/>
                  <a:pt x="4841337" y="1453005"/>
                  <a:pt x="4841014" y="1451890"/>
                </a:cubicBezTo>
                <a:lnTo>
                  <a:pt x="4845388" y="1450372"/>
                </a:lnTo>
                <a:lnTo>
                  <a:pt x="4846719" y="1454165"/>
                </a:lnTo>
                <a:lnTo>
                  <a:pt x="4845768" y="1456062"/>
                </a:lnTo>
                <a:lnTo>
                  <a:pt x="4845768" y="1457959"/>
                </a:lnTo>
                <a:lnTo>
                  <a:pt x="4848620" y="1457959"/>
                </a:lnTo>
                <a:lnTo>
                  <a:pt x="4849951" y="1461562"/>
                </a:lnTo>
                <a:lnTo>
                  <a:pt x="4851663" y="1461562"/>
                </a:lnTo>
                <a:lnTo>
                  <a:pt x="4851663" y="1463269"/>
                </a:lnTo>
                <a:lnTo>
                  <a:pt x="4850712" y="1465166"/>
                </a:lnTo>
                <a:lnTo>
                  <a:pt x="4856417" y="1463269"/>
                </a:lnTo>
                <a:lnTo>
                  <a:pt x="4854515" y="1463269"/>
                </a:lnTo>
                <a:lnTo>
                  <a:pt x="4852804" y="1463269"/>
                </a:lnTo>
                <a:lnTo>
                  <a:pt x="4857558" y="1461752"/>
                </a:lnTo>
                <a:lnTo>
                  <a:pt x="4864594" y="1459666"/>
                </a:lnTo>
                <a:lnTo>
                  <a:pt x="4861361" y="1462511"/>
                </a:lnTo>
                <a:lnTo>
                  <a:pt x="4860410" y="1462511"/>
                </a:lnTo>
                <a:lnTo>
                  <a:pt x="4860410" y="1464028"/>
                </a:lnTo>
                <a:lnTo>
                  <a:pt x="4859459" y="1464028"/>
                </a:lnTo>
                <a:lnTo>
                  <a:pt x="4859459" y="1465545"/>
                </a:lnTo>
                <a:lnTo>
                  <a:pt x="4858318" y="1465545"/>
                </a:lnTo>
                <a:lnTo>
                  <a:pt x="4857368" y="1465545"/>
                </a:lnTo>
                <a:lnTo>
                  <a:pt x="4857368" y="1467442"/>
                </a:lnTo>
                <a:cubicBezTo>
                  <a:pt x="4852614" y="1471425"/>
                  <a:pt x="4846909" y="1475977"/>
                  <a:pt x="4840063" y="1480908"/>
                </a:cubicBezTo>
                <a:cubicBezTo>
                  <a:pt x="4839379" y="1480722"/>
                  <a:pt x="4838656" y="1480722"/>
                  <a:pt x="4837971" y="1480908"/>
                </a:cubicBezTo>
                <a:lnTo>
                  <a:pt x="4833598" y="1479770"/>
                </a:lnTo>
                <a:lnTo>
                  <a:pt x="4837021" y="1482615"/>
                </a:lnTo>
                <a:lnTo>
                  <a:pt x="4837971" y="1482615"/>
                </a:lnTo>
                <a:lnTo>
                  <a:pt x="4828464" y="1489254"/>
                </a:lnTo>
                <a:lnTo>
                  <a:pt x="4821238" y="1488116"/>
                </a:lnTo>
                <a:lnTo>
                  <a:pt x="4824661" y="1492099"/>
                </a:lnTo>
                <a:lnTo>
                  <a:pt x="4821998" y="1493995"/>
                </a:lnTo>
                <a:lnTo>
                  <a:pt x="4820287" y="1496082"/>
                </a:lnTo>
                <a:lnTo>
                  <a:pt x="4816294" y="1496082"/>
                </a:lnTo>
                <a:lnTo>
                  <a:pt x="4818575" y="1497409"/>
                </a:lnTo>
                <a:lnTo>
                  <a:pt x="4812300" y="1501392"/>
                </a:lnTo>
                <a:lnTo>
                  <a:pt x="4814392" y="1497409"/>
                </a:lnTo>
                <a:lnTo>
                  <a:pt x="4818575" y="1488874"/>
                </a:lnTo>
                <a:lnTo>
                  <a:pt x="4809258" y="1492099"/>
                </a:lnTo>
                <a:lnTo>
                  <a:pt x="4809258" y="1491150"/>
                </a:lnTo>
                <a:lnTo>
                  <a:pt x="4803553" y="1493047"/>
                </a:lnTo>
                <a:lnTo>
                  <a:pt x="4791573" y="1497030"/>
                </a:lnTo>
                <a:lnTo>
                  <a:pt x="4798419" y="1500444"/>
                </a:lnTo>
                <a:cubicBezTo>
                  <a:pt x="4798286" y="1501005"/>
                  <a:pt x="4798286" y="1501589"/>
                  <a:pt x="4798419" y="1502151"/>
                </a:cubicBezTo>
                <a:lnTo>
                  <a:pt x="4798419" y="1504996"/>
                </a:lnTo>
                <a:lnTo>
                  <a:pt x="4799827" y="1504656"/>
                </a:lnTo>
                <a:lnTo>
                  <a:pt x="4800701" y="1507272"/>
                </a:lnTo>
                <a:lnTo>
                  <a:pt x="4797088" y="1509358"/>
                </a:lnTo>
                <a:lnTo>
                  <a:pt x="4796137" y="1509358"/>
                </a:lnTo>
                <a:cubicBezTo>
                  <a:pt x="4795928" y="1509777"/>
                  <a:pt x="4795928" y="1510267"/>
                  <a:pt x="4796137" y="1510686"/>
                </a:cubicBezTo>
                <a:lnTo>
                  <a:pt x="4783587" y="1518462"/>
                </a:lnTo>
                <a:lnTo>
                  <a:pt x="4787770" y="1510306"/>
                </a:lnTo>
                <a:lnTo>
                  <a:pt x="4785488" y="1508979"/>
                </a:lnTo>
                <a:lnTo>
                  <a:pt x="4783016" y="1507841"/>
                </a:lnTo>
                <a:lnTo>
                  <a:pt x="4788911" y="1505944"/>
                </a:lnTo>
                <a:lnTo>
                  <a:pt x="4787010" y="1499875"/>
                </a:lnTo>
                <a:cubicBezTo>
                  <a:pt x="4785545" y="1496057"/>
                  <a:pt x="4783435" y="1492525"/>
                  <a:pt x="4780734" y="1489443"/>
                </a:cubicBezTo>
                <a:cubicBezTo>
                  <a:pt x="4781476" y="1487951"/>
                  <a:pt x="4781476" y="1486194"/>
                  <a:pt x="4780734" y="1484702"/>
                </a:cubicBezTo>
                <a:cubicBezTo>
                  <a:pt x="4779841" y="1482135"/>
                  <a:pt x="4777083" y="1480721"/>
                  <a:pt x="4774459" y="1481477"/>
                </a:cubicBezTo>
                <a:cubicBezTo>
                  <a:pt x="4776456" y="1479387"/>
                  <a:pt x="4778243" y="1477100"/>
                  <a:pt x="4779783" y="1474649"/>
                </a:cubicBezTo>
                <a:lnTo>
                  <a:pt x="4782446" y="1470477"/>
                </a:lnTo>
                <a:lnTo>
                  <a:pt x="4782446" y="1477115"/>
                </a:lnTo>
                <a:lnTo>
                  <a:pt x="4791953" y="1477115"/>
                </a:lnTo>
                <a:lnTo>
                  <a:pt x="4791953" y="1474649"/>
                </a:lnTo>
                <a:lnTo>
                  <a:pt x="4793285" y="1474649"/>
                </a:lnTo>
                <a:lnTo>
                  <a:pt x="4796137" y="1475977"/>
                </a:lnTo>
                <a:lnTo>
                  <a:pt x="4797468" y="1473322"/>
                </a:lnTo>
                <a:lnTo>
                  <a:pt x="4798799" y="1470477"/>
                </a:lnTo>
                <a:lnTo>
                  <a:pt x="4791953" y="1472753"/>
                </a:lnTo>
                <a:lnTo>
                  <a:pt x="4791953" y="1466114"/>
                </a:lnTo>
                <a:lnTo>
                  <a:pt x="4790622" y="1466114"/>
                </a:lnTo>
                <a:cubicBezTo>
                  <a:pt x="4791592" y="1465439"/>
                  <a:pt x="4792049" y="1464229"/>
                  <a:pt x="4791763" y="1463080"/>
                </a:cubicBezTo>
                <a:cubicBezTo>
                  <a:pt x="4790432" y="1461149"/>
                  <a:pt x="4788226" y="1460011"/>
                  <a:pt x="4785868" y="1460045"/>
                </a:cubicBezTo>
                <a:lnTo>
                  <a:pt x="4780734" y="1460045"/>
                </a:lnTo>
                <a:lnTo>
                  <a:pt x="4783967" y="1463838"/>
                </a:lnTo>
                <a:cubicBezTo>
                  <a:pt x="4784727" y="1464863"/>
                  <a:pt x="4785697" y="1465705"/>
                  <a:pt x="4786819" y="1466304"/>
                </a:cubicBezTo>
                <a:lnTo>
                  <a:pt x="4783777" y="1466304"/>
                </a:lnTo>
                <a:lnTo>
                  <a:pt x="4781875" y="1466304"/>
                </a:lnTo>
                <a:lnTo>
                  <a:pt x="4781875" y="1467442"/>
                </a:lnTo>
                <a:lnTo>
                  <a:pt x="4778072" y="1469718"/>
                </a:lnTo>
                <a:cubicBezTo>
                  <a:pt x="4774497" y="1472095"/>
                  <a:pt x="4771607" y="1475364"/>
                  <a:pt x="4769705" y="1479201"/>
                </a:cubicBezTo>
                <a:lnTo>
                  <a:pt x="4767613" y="1484702"/>
                </a:lnTo>
                <a:lnTo>
                  <a:pt x="4770656" y="1483564"/>
                </a:lnTo>
                <a:cubicBezTo>
                  <a:pt x="4770086" y="1484762"/>
                  <a:pt x="4770086" y="1486158"/>
                  <a:pt x="4770656" y="1487357"/>
                </a:cubicBezTo>
                <a:cubicBezTo>
                  <a:pt x="4771455" y="1489959"/>
                  <a:pt x="4774231" y="1491416"/>
                  <a:pt x="4776836" y="1490610"/>
                </a:cubicBezTo>
                <a:cubicBezTo>
                  <a:pt x="4776874" y="1490600"/>
                  <a:pt x="4776893" y="1490591"/>
                  <a:pt x="4776931" y="1490581"/>
                </a:cubicBezTo>
                <a:lnTo>
                  <a:pt x="4778262" y="1490581"/>
                </a:lnTo>
                <a:lnTo>
                  <a:pt x="4782065" y="1497409"/>
                </a:lnTo>
                <a:lnTo>
                  <a:pt x="4775980" y="1497409"/>
                </a:lnTo>
                <a:lnTo>
                  <a:pt x="4769705" y="1497409"/>
                </a:lnTo>
                <a:lnTo>
                  <a:pt x="4771987" y="1502720"/>
                </a:lnTo>
                <a:lnTo>
                  <a:pt x="4774079" y="1508220"/>
                </a:lnTo>
                <a:lnTo>
                  <a:pt x="4777692" y="1505186"/>
                </a:lnTo>
                <a:lnTo>
                  <a:pt x="4781114" y="1502341"/>
                </a:lnTo>
                <a:lnTo>
                  <a:pt x="4781114" y="1513531"/>
                </a:lnTo>
                <a:lnTo>
                  <a:pt x="4778643" y="1513531"/>
                </a:lnTo>
                <a:cubicBezTo>
                  <a:pt x="4777121" y="1513531"/>
                  <a:pt x="4773508" y="1516565"/>
                  <a:pt x="4770466" y="1521117"/>
                </a:cubicBezTo>
                <a:lnTo>
                  <a:pt x="4765141" y="1528704"/>
                </a:lnTo>
                <a:lnTo>
                  <a:pt x="4760197" y="1531739"/>
                </a:lnTo>
                <a:lnTo>
                  <a:pt x="4763240" y="1520928"/>
                </a:lnTo>
                <a:lnTo>
                  <a:pt x="4760768" y="1515238"/>
                </a:lnTo>
                <a:lnTo>
                  <a:pt x="4758296" y="1509358"/>
                </a:lnTo>
                <a:lnTo>
                  <a:pt x="4752591" y="1510876"/>
                </a:lnTo>
                <a:lnTo>
                  <a:pt x="4746886" y="1512203"/>
                </a:lnTo>
                <a:lnTo>
                  <a:pt x="4749168" y="1518652"/>
                </a:lnTo>
                <a:lnTo>
                  <a:pt x="4743844" y="1516755"/>
                </a:lnTo>
                <a:cubicBezTo>
                  <a:pt x="4740611" y="1515617"/>
                  <a:pt x="4738329" y="1515427"/>
                  <a:pt x="4738710" y="1516755"/>
                </a:cubicBezTo>
                <a:lnTo>
                  <a:pt x="4738710" y="1518652"/>
                </a:lnTo>
                <a:lnTo>
                  <a:pt x="4729772" y="1518652"/>
                </a:lnTo>
                <a:lnTo>
                  <a:pt x="4720835" y="1518652"/>
                </a:lnTo>
                <a:lnTo>
                  <a:pt x="4723497" y="1522066"/>
                </a:lnTo>
                <a:lnTo>
                  <a:pt x="4725969" y="1525480"/>
                </a:lnTo>
                <a:lnTo>
                  <a:pt x="4725969" y="1536860"/>
                </a:lnTo>
                <a:lnTo>
                  <a:pt x="4725969" y="1548240"/>
                </a:lnTo>
                <a:lnTo>
                  <a:pt x="4728061" y="1546722"/>
                </a:lnTo>
                <a:cubicBezTo>
                  <a:pt x="4731351" y="1545747"/>
                  <a:pt x="4734849" y="1545747"/>
                  <a:pt x="4738139" y="1546722"/>
                </a:cubicBezTo>
                <a:lnTo>
                  <a:pt x="4725018" y="1554499"/>
                </a:lnTo>
                <a:lnTo>
                  <a:pt x="4725018" y="1541412"/>
                </a:lnTo>
                <a:lnTo>
                  <a:pt x="4717792" y="1542739"/>
                </a:lnTo>
                <a:lnTo>
                  <a:pt x="4718933" y="1541601"/>
                </a:lnTo>
                <a:cubicBezTo>
                  <a:pt x="4721177" y="1540031"/>
                  <a:pt x="4722584" y="1537512"/>
                  <a:pt x="4722736" y="1534773"/>
                </a:cubicBezTo>
                <a:cubicBezTo>
                  <a:pt x="4722128" y="1533290"/>
                  <a:pt x="4720455" y="1532543"/>
                  <a:pt x="4718933" y="1533066"/>
                </a:cubicBezTo>
                <a:cubicBezTo>
                  <a:pt x="4716936" y="1533789"/>
                  <a:pt x="4715491" y="1535528"/>
                  <a:pt x="4715130" y="1537618"/>
                </a:cubicBezTo>
                <a:lnTo>
                  <a:pt x="4715130" y="1541412"/>
                </a:lnTo>
                <a:lnTo>
                  <a:pt x="4702960" y="1545395"/>
                </a:lnTo>
                <a:lnTo>
                  <a:pt x="4674437" y="1552981"/>
                </a:lnTo>
                <a:lnTo>
                  <a:pt x="4646864" y="1560758"/>
                </a:lnTo>
                <a:lnTo>
                  <a:pt x="4644772" y="1569861"/>
                </a:lnTo>
                <a:lnTo>
                  <a:pt x="4642680" y="1578965"/>
                </a:lnTo>
                <a:lnTo>
                  <a:pt x="4654660" y="1574793"/>
                </a:lnTo>
                <a:cubicBezTo>
                  <a:pt x="4664168" y="1573465"/>
                  <a:pt x="4662266" y="1583707"/>
                  <a:pt x="4666070" y="1588259"/>
                </a:cubicBezTo>
                <a:lnTo>
                  <a:pt x="4651998" y="1596225"/>
                </a:lnTo>
                <a:cubicBezTo>
                  <a:pt x="4651637" y="1595440"/>
                  <a:pt x="4650686" y="1595100"/>
                  <a:pt x="4649906" y="1595466"/>
                </a:cubicBezTo>
                <a:cubicBezTo>
                  <a:pt x="4649127" y="1595832"/>
                  <a:pt x="4648784" y="1596767"/>
                  <a:pt x="4649146" y="1597553"/>
                </a:cubicBezTo>
                <a:lnTo>
                  <a:pt x="4602557" y="1624485"/>
                </a:lnTo>
                <a:cubicBezTo>
                  <a:pt x="4602557" y="1622968"/>
                  <a:pt x="4600465" y="1621640"/>
                  <a:pt x="4596853" y="1621261"/>
                </a:cubicBezTo>
                <a:cubicBezTo>
                  <a:pt x="4596415" y="1623580"/>
                  <a:pt x="4596415" y="1625959"/>
                  <a:pt x="4596853" y="1628278"/>
                </a:cubicBezTo>
                <a:lnTo>
                  <a:pt x="4560533" y="1649521"/>
                </a:lnTo>
                <a:cubicBezTo>
                  <a:pt x="4560114" y="1649343"/>
                  <a:pt x="4559620" y="1649343"/>
                  <a:pt x="4559201" y="1649521"/>
                </a:cubicBezTo>
                <a:cubicBezTo>
                  <a:pt x="4558593" y="1649768"/>
                  <a:pt x="4558194" y="1650380"/>
                  <a:pt x="4558251" y="1651038"/>
                </a:cubicBezTo>
                <a:cubicBezTo>
                  <a:pt x="4534481" y="1664884"/>
                  <a:pt x="4509761" y="1679298"/>
                  <a:pt x="4484470" y="1694472"/>
                </a:cubicBezTo>
                <a:lnTo>
                  <a:pt x="4481808" y="1694472"/>
                </a:lnTo>
                <a:lnTo>
                  <a:pt x="4472300" y="1692006"/>
                </a:lnTo>
                <a:lnTo>
                  <a:pt x="4468306" y="1695230"/>
                </a:lnTo>
                <a:lnTo>
                  <a:pt x="4464123" y="1698644"/>
                </a:lnTo>
                <a:lnTo>
                  <a:pt x="4466025" y="1704145"/>
                </a:lnTo>
                <a:lnTo>
                  <a:pt x="4467166" y="1705662"/>
                </a:lnTo>
                <a:lnTo>
                  <a:pt x="4461081" y="1709266"/>
                </a:lnTo>
                <a:cubicBezTo>
                  <a:pt x="4460263" y="1705197"/>
                  <a:pt x="4460263" y="1701006"/>
                  <a:pt x="4461081" y="1696937"/>
                </a:cubicBezTo>
                <a:cubicBezTo>
                  <a:pt x="4462602" y="1692196"/>
                  <a:pt x="4462792" y="1688782"/>
                  <a:pt x="4461081" y="1689161"/>
                </a:cubicBezTo>
                <a:cubicBezTo>
                  <a:pt x="4459160" y="1690724"/>
                  <a:pt x="4457639" y="1692746"/>
                  <a:pt x="4456707" y="1695041"/>
                </a:cubicBezTo>
                <a:cubicBezTo>
                  <a:pt x="4455034" y="1699587"/>
                  <a:pt x="4454520" y="1704471"/>
                  <a:pt x="4455186" y="1709266"/>
                </a:cubicBezTo>
                <a:lnTo>
                  <a:pt x="4455186" y="1711731"/>
                </a:lnTo>
                <a:lnTo>
                  <a:pt x="4451763" y="1713818"/>
                </a:lnTo>
                <a:lnTo>
                  <a:pt x="4454425" y="1710973"/>
                </a:lnTo>
                <a:cubicBezTo>
                  <a:pt x="4440163" y="1698265"/>
                  <a:pt x="4438642" y="1718559"/>
                  <a:pt x="4446819" y="1716852"/>
                </a:cubicBezTo>
                <a:cubicBezTo>
                  <a:pt x="4421471" y="1731898"/>
                  <a:pt x="4396104" y="1747388"/>
                  <a:pt x="4370756" y="1763320"/>
                </a:cubicBezTo>
                <a:lnTo>
                  <a:pt x="4335577" y="1785132"/>
                </a:lnTo>
                <a:cubicBezTo>
                  <a:pt x="4335159" y="1784599"/>
                  <a:pt x="4334645" y="1784149"/>
                  <a:pt x="4334056" y="1783804"/>
                </a:cubicBezTo>
                <a:cubicBezTo>
                  <a:pt x="4332953" y="1785124"/>
                  <a:pt x="4331926" y="1786518"/>
                  <a:pt x="4331013" y="1787977"/>
                </a:cubicBezTo>
                <a:lnTo>
                  <a:pt x="4321315" y="1794236"/>
                </a:lnTo>
                <a:lnTo>
                  <a:pt x="4321315" y="1790632"/>
                </a:lnTo>
                <a:lnTo>
                  <a:pt x="4306293" y="1795563"/>
                </a:lnTo>
                <a:lnTo>
                  <a:pt x="4306293" y="1799736"/>
                </a:lnTo>
                <a:lnTo>
                  <a:pt x="4305342" y="1803909"/>
                </a:lnTo>
                <a:lnTo>
                  <a:pt x="4307053" y="1800874"/>
                </a:lnTo>
                <a:lnTo>
                  <a:pt x="4308765" y="1797839"/>
                </a:lnTo>
                <a:lnTo>
                  <a:pt x="4314660" y="1798788"/>
                </a:lnTo>
                <a:lnTo>
                  <a:pt x="4289559" y="1814909"/>
                </a:lnTo>
                <a:lnTo>
                  <a:pt x="4289559" y="1812823"/>
                </a:lnTo>
                <a:lnTo>
                  <a:pt x="4275487" y="1803719"/>
                </a:lnTo>
                <a:lnTo>
                  <a:pt x="4279481" y="1808650"/>
                </a:lnTo>
                <a:cubicBezTo>
                  <a:pt x="4281591" y="1811749"/>
                  <a:pt x="4283360" y="1815053"/>
                  <a:pt x="4284805" y="1818513"/>
                </a:cubicBezTo>
                <a:lnTo>
                  <a:pt x="4269973" y="1828186"/>
                </a:lnTo>
                <a:cubicBezTo>
                  <a:pt x="4268889" y="1827598"/>
                  <a:pt x="4267748" y="1827152"/>
                  <a:pt x="4266550" y="1826858"/>
                </a:cubicBezTo>
                <a:lnTo>
                  <a:pt x="4262176" y="1826858"/>
                </a:lnTo>
                <a:lnTo>
                  <a:pt x="4265599" y="1829703"/>
                </a:lnTo>
                <a:lnTo>
                  <a:pt x="4267501" y="1830841"/>
                </a:lnTo>
                <a:lnTo>
                  <a:pt x="4240499" y="1845445"/>
                </a:lnTo>
                <a:cubicBezTo>
                  <a:pt x="4239928" y="1845062"/>
                  <a:pt x="4239167" y="1845062"/>
                  <a:pt x="4238597" y="1845445"/>
                </a:cubicBezTo>
                <a:cubicBezTo>
                  <a:pt x="4237779" y="1845787"/>
                  <a:pt x="4237304" y="1846655"/>
                  <a:pt x="4237456" y="1847532"/>
                </a:cubicBezTo>
                <a:lnTo>
                  <a:pt x="4228519" y="1853411"/>
                </a:lnTo>
                <a:lnTo>
                  <a:pt x="4218821" y="1858912"/>
                </a:lnTo>
                <a:cubicBezTo>
                  <a:pt x="4179268" y="1885465"/>
                  <a:pt x="4139335" y="1912966"/>
                  <a:pt x="4099973" y="1941416"/>
                </a:cubicBezTo>
                <a:lnTo>
                  <a:pt x="4099973" y="1942744"/>
                </a:lnTo>
                <a:lnTo>
                  <a:pt x="4079626" y="1957538"/>
                </a:lnTo>
                <a:cubicBezTo>
                  <a:pt x="4076393" y="1952227"/>
                  <a:pt x="4072970" y="1949192"/>
                  <a:pt x="4069547" y="1951848"/>
                </a:cubicBezTo>
                <a:cubicBezTo>
                  <a:pt x="4071677" y="1954788"/>
                  <a:pt x="4073179" y="1958145"/>
                  <a:pt x="4073921" y="1961710"/>
                </a:cubicBezTo>
                <a:cubicBezTo>
                  <a:pt x="4059469" y="1972332"/>
                  <a:pt x="4045017" y="1983332"/>
                  <a:pt x="4030565" y="1994143"/>
                </a:cubicBezTo>
                <a:cubicBezTo>
                  <a:pt x="4027332" y="1991469"/>
                  <a:pt x="4026268" y="1986993"/>
                  <a:pt x="4027903" y="1983143"/>
                </a:cubicBezTo>
                <a:lnTo>
                  <a:pt x="4012310" y="1983143"/>
                </a:lnTo>
                <a:cubicBezTo>
                  <a:pt x="4014782" y="1996040"/>
                  <a:pt x="4019536" y="1996798"/>
                  <a:pt x="4025241" y="1998506"/>
                </a:cubicBezTo>
                <a:cubicBezTo>
                  <a:pt x="3999893" y="2017472"/>
                  <a:pt x="3975172" y="2036951"/>
                  <a:pt x="3951080" y="2056922"/>
                </a:cubicBezTo>
                <a:cubicBezTo>
                  <a:pt x="3951080" y="2056922"/>
                  <a:pt x="3951080" y="2056922"/>
                  <a:pt x="3949558" y="2056922"/>
                </a:cubicBezTo>
                <a:cubicBezTo>
                  <a:pt x="3949787" y="2057662"/>
                  <a:pt x="3949787" y="2058459"/>
                  <a:pt x="3949558" y="2059198"/>
                </a:cubicBezTo>
                <a:lnTo>
                  <a:pt x="3921796" y="2082338"/>
                </a:lnTo>
                <a:cubicBezTo>
                  <a:pt x="3922138" y="2073385"/>
                  <a:pt x="3916699" y="2065211"/>
                  <a:pt x="3908294" y="2062043"/>
                </a:cubicBezTo>
                <a:cubicBezTo>
                  <a:pt x="3910957" y="2070389"/>
                  <a:pt x="3911337" y="2081010"/>
                  <a:pt x="3917042" y="2086321"/>
                </a:cubicBezTo>
                <a:lnTo>
                  <a:pt x="3911907" y="2090683"/>
                </a:lnTo>
                <a:lnTo>
                  <a:pt x="3905822" y="2092769"/>
                </a:lnTo>
                <a:lnTo>
                  <a:pt x="3908104" y="2093907"/>
                </a:lnTo>
                <a:lnTo>
                  <a:pt x="3896505" y="2103960"/>
                </a:lnTo>
                <a:lnTo>
                  <a:pt x="3895554" y="2103960"/>
                </a:lnTo>
                <a:lnTo>
                  <a:pt x="3895554" y="2105287"/>
                </a:lnTo>
                <a:cubicBezTo>
                  <a:pt x="3846874" y="2147393"/>
                  <a:pt x="3800475" y="2191016"/>
                  <a:pt x="3757310" y="2235967"/>
                </a:cubicBezTo>
                <a:cubicBezTo>
                  <a:pt x="3774234" y="2217000"/>
                  <a:pt x="3791728" y="2198034"/>
                  <a:pt x="3809983" y="2179067"/>
                </a:cubicBezTo>
                <a:lnTo>
                  <a:pt x="3803898" y="2158014"/>
                </a:lnTo>
                <a:lnTo>
                  <a:pt x="3742858" y="1948054"/>
                </a:lnTo>
                <a:lnTo>
                  <a:pt x="3748753" y="1943882"/>
                </a:lnTo>
                <a:cubicBezTo>
                  <a:pt x="3746528" y="1944508"/>
                  <a:pt x="3744227" y="1944830"/>
                  <a:pt x="3741907" y="1944830"/>
                </a:cubicBezTo>
                <a:lnTo>
                  <a:pt x="3738484" y="1932692"/>
                </a:lnTo>
                <a:cubicBezTo>
                  <a:pt x="3747992" y="1923588"/>
                  <a:pt x="3766437" y="1923019"/>
                  <a:pt x="3779938" y="1917898"/>
                </a:cubicBezTo>
                <a:cubicBezTo>
                  <a:pt x="3781460" y="1919605"/>
                  <a:pt x="3781650" y="1920363"/>
                  <a:pt x="3781650" y="1921122"/>
                </a:cubicBezTo>
                <a:cubicBezTo>
                  <a:pt x="3791158" y="1914484"/>
                  <a:pt x="3800665" y="1908225"/>
                  <a:pt x="3810364" y="1902155"/>
                </a:cubicBezTo>
                <a:cubicBezTo>
                  <a:pt x="3818540" y="1903293"/>
                  <a:pt x="3822914" y="1907845"/>
                  <a:pt x="3830901" y="1908983"/>
                </a:cubicBezTo>
                <a:cubicBezTo>
                  <a:pt x="3830121" y="1902952"/>
                  <a:pt x="3826337" y="1897736"/>
                  <a:pt x="3820822" y="1895138"/>
                </a:cubicBezTo>
                <a:lnTo>
                  <a:pt x="3836795" y="1884517"/>
                </a:lnTo>
                <a:cubicBezTo>
                  <a:pt x="3831281" y="1867826"/>
                  <a:pt x="3846874" y="1854549"/>
                  <a:pt x="3860945" y="1850377"/>
                </a:cubicBezTo>
                <a:cubicBezTo>
                  <a:pt x="3861212" y="1857937"/>
                  <a:pt x="3859367" y="1865419"/>
                  <a:pt x="3855621" y="1871999"/>
                </a:cubicBezTo>
                <a:lnTo>
                  <a:pt x="3877044" y="1858722"/>
                </a:lnTo>
                <a:lnTo>
                  <a:pt x="3877869" y="1858722"/>
                </a:lnTo>
                <a:lnTo>
                  <a:pt x="3878292" y="1857949"/>
                </a:lnTo>
                <a:lnTo>
                  <a:pt x="4005274" y="1779252"/>
                </a:lnTo>
                <a:lnTo>
                  <a:pt x="4005274" y="1773373"/>
                </a:lnTo>
                <a:lnTo>
                  <a:pt x="4005274" y="1765976"/>
                </a:lnTo>
                <a:lnTo>
                  <a:pt x="4008127" y="1770907"/>
                </a:lnTo>
                <a:lnTo>
                  <a:pt x="4010028" y="1774131"/>
                </a:lnTo>
                <a:lnTo>
                  <a:pt x="4021628" y="1767493"/>
                </a:lnTo>
                <a:lnTo>
                  <a:pt x="4013641" y="1765976"/>
                </a:lnTo>
                <a:lnTo>
                  <a:pt x="4018395" y="1762372"/>
                </a:lnTo>
                <a:lnTo>
                  <a:pt x="4022959" y="1758579"/>
                </a:lnTo>
                <a:lnTo>
                  <a:pt x="4029044" y="1762562"/>
                </a:lnTo>
                <a:cubicBezTo>
                  <a:pt x="4038172" y="1757061"/>
                  <a:pt x="4048060" y="1751940"/>
                  <a:pt x="4056617" y="1746630"/>
                </a:cubicBezTo>
                <a:cubicBezTo>
                  <a:pt x="4057662" y="1748955"/>
                  <a:pt x="4060249" y="1750165"/>
                  <a:pt x="4062702" y="1749475"/>
                </a:cubicBezTo>
                <a:cubicBezTo>
                  <a:pt x="4065231" y="1748428"/>
                  <a:pt x="4066619" y="1745678"/>
                  <a:pt x="4065935" y="1743026"/>
                </a:cubicBezTo>
                <a:cubicBezTo>
                  <a:pt x="4065193" y="1741336"/>
                  <a:pt x="4063596" y="1740177"/>
                  <a:pt x="4061751" y="1739991"/>
                </a:cubicBezTo>
                <a:cubicBezTo>
                  <a:pt x="4061751" y="1739991"/>
                  <a:pt x="4061751" y="1739991"/>
                  <a:pt x="4062702" y="1738853"/>
                </a:cubicBezTo>
                <a:lnTo>
                  <a:pt x="4065554" y="1736577"/>
                </a:lnTo>
                <a:lnTo>
                  <a:pt x="4067075" y="1740750"/>
                </a:lnTo>
                <a:cubicBezTo>
                  <a:pt x="4093317" y="1725577"/>
                  <a:pt x="4119882" y="1710720"/>
                  <a:pt x="4146751" y="1696179"/>
                </a:cubicBezTo>
                <a:lnTo>
                  <a:pt x="4143328" y="1694661"/>
                </a:lnTo>
                <a:lnTo>
                  <a:pt x="4134961" y="1690489"/>
                </a:lnTo>
                <a:lnTo>
                  <a:pt x="4160633" y="1682143"/>
                </a:lnTo>
                <a:lnTo>
                  <a:pt x="4156259" y="1690489"/>
                </a:lnTo>
                <a:lnTo>
                  <a:pt x="4163485" y="1686506"/>
                </a:lnTo>
                <a:lnTo>
                  <a:pt x="4160252" y="1686506"/>
                </a:lnTo>
                <a:lnTo>
                  <a:pt x="4165006" y="1684799"/>
                </a:lnTo>
                <a:cubicBezTo>
                  <a:pt x="4166394" y="1684619"/>
                  <a:pt x="4167802" y="1684619"/>
                  <a:pt x="4169190" y="1684799"/>
                </a:cubicBezTo>
                <a:lnTo>
                  <a:pt x="4202277" y="1667539"/>
                </a:lnTo>
                <a:cubicBezTo>
                  <a:pt x="4201402" y="1667742"/>
                  <a:pt x="4200489" y="1667742"/>
                  <a:pt x="4199615" y="1667539"/>
                </a:cubicBezTo>
                <a:cubicBezTo>
                  <a:pt x="4203988" y="1656349"/>
                  <a:pt x="4216919" y="1653694"/>
                  <a:pt x="4230991" y="1652176"/>
                </a:cubicBezTo>
                <a:lnTo>
                  <a:pt x="4254380" y="1640038"/>
                </a:lnTo>
                <a:cubicBezTo>
                  <a:pt x="4250577" y="1640038"/>
                  <a:pt x="4248295" y="1637951"/>
                  <a:pt x="4257232" y="1632261"/>
                </a:cubicBezTo>
                <a:cubicBezTo>
                  <a:pt x="4260655" y="1633779"/>
                  <a:pt x="4261796" y="1635106"/>
                  <a:pt x="4261986" y="1636244"/>
                </a:cubicBezTo>
                <a:lnTo>
                  <a:pt x="4266170" y="1634158"/>
                </a:lnTo>
                <a:lnTo>
                  <a:pt x="4267311" y="1628847"/>
                </a:lnTo>
                <a:lnTo>
                  <a:pt x="4272065" y="1627330"/>
                </a:lnTo>
                <a:lnTo>
                  <a:pt x="4277389" y="1628468"/>
                </a:lnTo>
                <a:lnTo>
                  <a:pt x="4286136" y="1624106"/>
                </a:lnTo>
                <a:cubicBezTo>
                  <a:pt x="4284824" y="1621526"/>
                  <a:pt x="4283683" y="1618865"/>
                  <a:pt x="4282713" y="1616140"/>
                </a:cubicBezTo>
                <a:lnTo>
                  <a:pt x="4286897" y="1614812"/>
                </a:lnTo>
                <a:lnTo>
                  <a:pt x="4281953" y="1600018"/>
                </a:lnTo>
                <a:lnTo>
                  <a:pt x="4292411" y="1608174"/>
                </a:lnTo>
                <a:cubicBezTo>
                  <a:pt x="4295435" y="1610782"/>
                  <a:pt x="4298230" y="1613636"/>
                  <a:pt x="4300778" y="1616709"/>
                </a:cubicBezTo>
                <a:lnTo>
                  <a:pt x="4326640" y="1603622"/>
                </a:lnTo>
                <a:lnTo>
                  <a:pt x="4327780" y="1595466"/>
                </a:lnTo>
                <a:cubicBezTo>
                  <a:pt x="4328294" y="1595990"/>
                  <a:pt x="4329131" y="1595999"/>
                  <a:pt x="4329663" y="1595485"/>
                </a:cubicBezTo>
                <a:cubicBezTo>
                  <a:pt x="4329663" y="1595480"/>
                  <a:pt x="4329682" y="1595472"/>
                  <a:pt x="4329682" y="1595466"/>
                </a:cubicBezTo>
                <a:cubicBezTo>
                  <a:pt x="4330500" y="1595288"/>
                  <a:pt x="4331032" y="1594480"/>
                  <a:pt x="4330842" y="1593663"/>
                </a:cubicBezTo>
                <a:cubicBezTo>
                  <a:pt x="4330842" y="1593630"/>
                  <a:pt x="4330823" y="1593600"/>
                  <a:pt x="4330823" y="1593570"/>
                </a:cubicBezTo>
                <a:cubicBezTo>
                  <a:pt x="4330557" y="1592690"/>
                  <a:pt x="4329625" y="1592185"/>
                  <a:pt x="4328731" y="1592432"/>
                </a:cubicBezTo>
                <a:lnTo>
                  <a:pt x="4331203" y="1574603"/>
                </a:lnTo>
                <a:lnTo>
                  <a:pt x="4331203" y="1568154"/>
                </a:lnTo>
                <a:lnTo>
                  <a:pt x="4333295" y="1553930"/>
                </a:lnTo>
                <a:cubicBezTo>
                  <a:pt x="4332896" y="1553715"/>
                  <a:pt x="4332554" y="1553385"/>
                  <a:pt x="4332344" y="1552981"/>
                </a:cubicBezTo>
                <a:cubicBezTo>
                  <a:pt x="4332173" y="1552206"/>
                  <a:pt x="4332572" y="1551420"/>
                  <a:pt x="4333295" y="1551085"/>
                </a:cubicBezTo>
                <a:lnTo>
                  <a:pt x="4334817" y="1541412"/>
                </a:lnTo>
                <a:lnTo>
                  <a:pt x="4334817" y="1538377"/>
                </a:lnTo>
                <a:lnTo>
                  <a:pt x="4341616" y="1541292"/>
                </a:lnTo>
                <a:lnTo>
                  <a:pt x="4341472" y="1541412"/>
                </a:lnTo>
                <a:lnTo>
                  <a:pt x="4341472" y="1542739"/>
                </a:lnTo>
                <a:lnTo>
                  <a:pt x="4342039" y="1541474"/>
                </a:lnTo>
                <a:lnTo>
                  <a:pt x="4356494" y="1547671"/>
                </a:lnTo>
                <a:cubicBezTo>
                  <a:pt x="4359327" y="1548972"/>
                  <a:pt x="4362237" y="1550051"/>
                  <a:pt x="4365241" y="1550895"/>
                </a:cubicBezTo>
                <a:lnTo>
                  <a:pt x="4385991" y="1553031"/>
                </a:lnTo>
                <a:lnTo>
                  <a:pt x="4385995" y="1554217"/>
                </a:lnTo>
                <a:cubicBezTo>
                  <a:pt x="4386972" y="1555310"/>
                  <a:pt x="4388595" y="1554747"/>
                  <a:pt x="4389890" y="1553479"/>
                </a:cubicBezTo>
                <a:lnTo>
                  <a:pt x="4389936" y="1553361"/>
                </a:lnTo>
                <a:lnTo>
                  <a:pt x="4399660" y="1553361"/>
                </a:lnTo>
                <a:lnTo>
                  <a:pt x="4388251" y="1522635"/>
                </a:lnTo>
                <a:lnTo>
                  <a:pt x="4402892" y="1522635"/>
                </a:lnTo>
                <a:lnTo>
                  <a:pt x="4411640" y="1522635"/>
                </a:lnTo>
                <a:lnTo>
                  <a:pt x="4411640" y="1520548"/>
                </a:lnTo>
                <a:lnTo>
                  <a:pt x="4411640" y="1517324"/>
                </a:lnTo>
                <a:lnTo>
                  <a:pt x="4430655" y="1511065"/>
                </a:lnTo>
                <a:lnTo>
                  <a:pt x="4430655" y="1515807"/>
                </a:lnTo>
                <a:cubicBezTo>
                  <a:pt x="4429857" y="1516046"/>
                  <a:pt x="4429381" y="1516890"/>
                  <a:pt x="4429629" y="1517692"/>
                </a:cubicBezTo>
                <a:cubicBezTo>
                  <a:pt x="4429648" y="1517760"/>
                  <a:pt x="4429667" y="1517829"/>
                  <a:pt x="4429705" y="1517893"/>
                </a:cubicBezTo>
                <a:cubicBezTo>
                  <a:pt x="4429971" y="1518673"/>
                  <a:pt x="4430827" y="1519094"/>
                  <a:pt x="4431606" y="1518841"/>
                </a:cubicBezTo>
                <a:lnTo>
                  <a:pt x="4433698" y="1528135"/>
                </a:lnTo>
                <a:cubicBezTo>
                  <a:pt x="4435029" y="1533825"/>
                  <a:pt x="4437501" y="1541791"/>
                  <a:pt x="4439973" y="1549567"/>
                </a:cubicBezTo>
                <a:lnTo>
                  <a:pt x="4463043" y="1539003"/>
                </a:lnTo>
                <a:lnTo>
                  <a:pt x="4463692" y="1539515"/>
                </a:lnTo>
                <a:lnTo>
                  <a:pt x="4463362" y="1539515"/>
                </a:lnTo>
                <a:lnTo>
                  <a:pt x="4463933" y="1539705"/>
                </a:lnTo>
                <a:lnTo>
                  <a:pt x="4463692" y="1539515"/>
                </a:lnTo>
                <a:lnTo>
                  <a:pt x="4465454" y="1539515"/>
                </a:lnTo>
                <a:lnTo>
                  <a:pt x="4465454" y="1537899"/>
                </a:lnTo>
                <a:lnTo>
                  <a:pt x="4500443" y="1521876"/>
                </a:lnTo>
                <a:lnTo>
                  <a:pt x="4504436" y="1519979"/>
                </a:lnTo>
                <a:lnTo>
                  <a:pt x="4506718" y="1517324"/>
                </a:lnTo>
                <a:lnTo>
                  <a:pt x="4513944" y="1514100"/>
                </a:lnTo>
                <a:lnTo>
                  <a:pt x="4511853" y="1514100"/>
                </a:lnTo>
                <a:lnTo>
                  <a:pt x="4501964" y="1509548"/>
                </a:lnTo>
                <a:lnTo>
                  <a:pt x="4503105" y="1507462"/>
                </a:lnTo>
                <a:lnTo>
                  <a:pt x="4503105" y="1505375"/>
                </a:lnTo>
                <a:lnTo>
                  <a:pt x="4511472" y="1510496"/>
                </a:lnTo>
                <a:lnTo>
                  <a:pt x="4516036" y="1513720"/>
                </a:lnTo>
                <a:lnTo>
                  <a:pt x="4520029" y="1512013"/>
                </a:lnTo>
                <a:lnTo>
                  <a:pt x="4516796" y="1507082"/>
                </a:lnTo>
                <a:lnTo>
                  <a:pt x="4514134" y="1505754"/>
                </a:lnTo>
                <a:lnTo>
                  <a:pt x="4511472" y="1504427"/>
                </a:lnTo>
                <a:lnTo>
                  <a:pt x="4514324" y="1504427"/>
                </a:lnTo>
                <a:lnTo>
                  <a:pt x="4514324" y="1503099"/>
                </a:lnTo>
                <a:lnTo>
                  <a:pt x="4514324" y="1488305"/>
                </a:lnTo>
                <a:cubicBezTo>
                  <a:pt x="4514629" y="1484391"/>
                  <a:pt x="4514629" y="1480461"/>
                  <a:pt x="4514324" y="1476546"/>
                </a:cubicBezTo>
                <a:lnTo>
                  <a:pt x="4521740" y="1475029"/>
                </a:lnTo>
                <a:lnTo>
                  <a:pt x="4520410" y="1475029"/>
                </a:lnTo>
                <a:lnTo>
                  <a:pt x="4517747" y="1473701"/>
                </a:lnTo>
                <a:cubicBezTo>
                  <a:pt x="4518546" y="1474008"/>
                  <a:pt x="4519421" y="1474008"/>
                  <a:pt x="4520219" y="1473701"/>
                </a:cubicBezTo>
                <a:lnTo>
                  <a:pt x="4525163" y="1472184"/>
                </a:lnTo>
                <a:lnTo>
                  <a:pt x="4523832" y="1474839"/>
                </a:lnTo>
                <a:lnTo>
                  <a:pt x="4523832" y="1476356"/>
                </a:lnTo>
                <a:lnTo>
                  <a:pt x="4530298" y="1475029"/>
                </a:lnTo>
                <a:lnTo>
                  <a:pt x="4530298" y="1479201"/>
                </a:lnTo>
                <a:lnTo>
                  <a:pt x="4529347" y="1481288"/>
                </a:lnTo>
                <a:lnTo>
                  <a:pt x="4527826" y="1483943"/>
                </a:lnTo>
                <a:lnTo>
                  <a:pt x="4530107" y="1485081"/>
                </a:lnTo>
                <a:lnTo>
                  <a:pt x="4530107" y="1487357"/>
                </a:lnTo>
                <a:lnTo>
                  <a:pt x="4545890" y="1493426"/>
                </a:lnTo>
                <a:lnTo>
                  <a:pt x="4546375" y="1493616"/>
                </a:lnTo>
                <a:lnTo>
                  <a:pt x="4545700" y="1493616"/>
                </a:lnTo>
                <a:cubicBezTo>
                  <a:pt x="4544902" y="1493855"/>
                  <a:pt x="4544426" y="1494699"/>
                  <a:pt x="4544674" y="1495501"/>
                </a:cubicBezTo>
                <a:cubicBezTo>
                  <a:pt x="4544692" y="1495571"/>
                  <a:pt x="4544712" y="1495638"/>
                  <a:pt x="4544750" y="1495702"/>
                </a:cubicBezTo>
                <a:cubicBezTo>
                  <a:pt x="4545339" y="1496256"/>
                  <a:pt x="4546252" y="1496256"/>
                  <a:pt x="4546841" y="1495702"/>
                </a:cubicBezTo>
                <a:lnTo>
                  <a:pt x="4547577" y="1494087"/>
                </a:lnTo>
                <a:lnTo>
                  <a:pt x="4561864" y="1499685"/>
                </a:lnTo>
                <a:lnTo>
                  <a:pt x="4576506" y="1488495"/>
                </a:lnTo>
                <a:cubicBezTo>
                  <a:pt x="4577152" y="1491251"/>
                  <a:pt x="4579910" y="1492967"/>
                  <a:pt x="4582667" y="1492332"/>
                </a:cubicBezTo>
                <a:cubicBezTo>
                  <a:pt x="4585424" y="1491695"/>
                  <a:pt x="4587154" y="1488944"/>
                  <a:pt x="4586508" y="1486189"/>
                </a:cubicBezTo>
                <a:cubicBezTo>
                  <a:pt x="4586432" y="1485874"/>
                  <a:pt x="4586337" y="1485566"/>
                  <a:pt x="4586204" y="1485271"/>
                </a:cubicBezTo>
                <a:cubicBezTo>
                  <a:pt x="4586204" y="1485271"/>
                  <a:pt x="4586204" y="1485271"/>
                  <a:pt x="4586204" y="1483943"/>
                </a:cubicBezTo>
                <a:lnTo>
                  <a:pt x="4588486" y="1479581"/>
                </a:lnTo>
                <a:lnTo>
                  <a:pt x="4602177" y="1469149"/>
                </a:lnTo>
                <a:lnTo>
                  <a:pt x="4610164" y="1463080"/>
                </a:lnTo>
                <a:lnTo>
                  <a:pt x="4610164" y="1464407"/>
                </a:lnTo>
                <a:lnTo>
                  <a:pt x="4613206" y="1462131"/>
                </a:lnTo>
                <a:lnTo>
                  <a:pt x="4613206" y="1460993"/>
                </a:lnTo>
                <a:lnTo>
                  <a:pt x="4625947" y="1451320"/>
                </a:lnTo>
                <a:lnTo>
                  <a:pt x="4627088" y="1452838"/>
                </a:lnTo>
                <a:lnTo>
                  <a:pt x="4632222" y="1449234"/>
                </a:lnTo>
                <a:lnTo>
                  <a:pt x="4629940" y="1448096"/>
                </a:lnTo>
                <a:lnTo>
                  <a:pt x="4632792" y="1446200"/>
                </a:lnTo>
                <a:lnTo>
                  <a:pt x="4632792" y="1447906"/>
                </a:lnTo>
                <a:lnTo>
                  <a:pt x="4634504" y="1446769"/>
                </a:lnTo>
                <a:cubicBezTo>
                  <a:pt x="4635340" y="1446467"/>
                  <a:pt x="4636025" y="1445854"/>
                  <a:pt x="4636405" y="1445062"/>
                </a:cubicBezTo>
                <a:lnTo>
                  <a:pt x="4642871" y="1440510"/>
                </a:lnTo>
                <a:lnTo>
                  <a:pt x="4645533" y="1448665"/>
                </a:lnTo>
                <a:lnTo>
                  <a:pt x="4647257" y="1453596"/>
                </a:lnTo>
                <a:lnTo>
                  <a:pt x="4646484" y="1453596"/>
                </a:lnTo>
                <a:lnTo>
                  <a:pt x="4647456" y="1454165"/>
                </a:lnTo>
                <a:lnTo>
                  <a:pt x="4648385" y="1456821"/>
                </a:lnTo>
                <a:lnTo>
                  <a:pt x="4650463" y="1455923"/>
                </a:lnTo>
                <a:lnTo>
                  <a:pt x="4651998" y="1456821"/>
                </a:lnTo>
                <a:lnTo>
                  <a:pt x="4654541" y="1458160"/>
                </a:lnTo>
                <a:lnTo>
                  <a:pt x="4655231" y="1463981"/>
                </a:lnTo>
                <a:cubicBezTo>
                  <a:pt x="4656800" y="1464313"/>
                  <a:pt x="4658939" y="1462416"/>
                  <a:pt x="4659795" y="1460235"/>
                </a:cubicBezTo>
                <a:lnTo>
                  <a:pt x="4666260" y="1461373"/>
                </a:lnTo>
                <a:cubicBezTo>
                  <a:pt x="4670443" y="1461373"/>
                  <a:pt x="4673676" y="1461373"/>
                  <a:pt x="4673486" y="1461373"/>
                </a:cubicBezTo>
                <a:cubicBezTo>
                  <a:pt x="4671641" y="1459688"/>
                  <a:pt x="4669436" y="1458456"/>
                  <a:pt x="4667020" y="1457769"/>
                </a:cubicBezTo>
                <a:lnTo>
                  <a:pt x="4660935" y="1455304"/>
                </a:lnTo>
                <a:lnTo>
                  <a:pt x="4659985" y="1457390"/>
                </a:lnTo>
                <a:lnTo>
                  <a:pt x="4658844" y="1456762"/>
                </a:lnTo>
                <a:lnTo>
                  <a:pt x="4658844" y="1456631"/>
                </a:lnTo>
                <a:lnTo>
                  <a:pt x="4657455" y="1455998"/>
                </a:lnTo>
                <a:lnTo>
                  <a:pt x="4654470" y="1454355"/>
                </a:lnTo>
                <a:lnTo>
                  <a:pt x="4663788" y="1450372"/>
                </a:lnTo>
                <a:lnTo>
                  <a:pt x="4663788" y="1449045"/>
                </a:lnTo>
                <a:lnTo>
                  <a:pt x="4671774" y="1452079"/>
                </a:lnTo>
                <a:lnTo>
                  <a:pt x="4681662" y="1443923"/>
                </a:lnTo>
                <a:lnTo>
                  <a:pt x="4690790" y="1436527"/>
                </a:lnTo>
                <a:lnTo>
                  <a:pt x="4691931" y="1441458"/>
                </a:lnTo>
                <a:lnTo>
                  <a:pt x="4698586" y="1439182"/>
                </a:lnTo>
                <a:lnTo>
                  <a:pt x="4696305" y="1431216"/>
                </a:lnTo>
                <a:lnTo>
                  <a:pt x="4709616" y="1420405"/>
                </a:lnTo>
                <a:lnTo>
                  <a:pt x="4701059" y="1420405"/>
                </a:lnTo>
                <a:cubicBezTo>
                  <a:pt x="4700450" y="1419931"/>
                  <a:pt x="4699575" y="1419931"/>
                  <a:pt x="4698967" y="1420405"/>
                </a:cubicBezTo>
                <a:cubicBezTo>
                  <a:pt x="4698320" y="1420635"/>
                  <a:pt x="4697864" y="1421234"/>
                  <a:pt x="4697826" y="1421922"/>
                </a:cubicBezTo>
                <a:lnTo>
                  <a:pt x="4693642" y="1421922"/>
                </a:lnTo>
                <a:lnTo>
                  <a:pt x="4693642" y="1419267"/>
                </a:lnTo>
                <a:lnTo>
                  <a:pt x="4691931" y="1419267"/>
                </a:lnTo>
                <a:cubicBezTo>
                  <a:pt x="4693852" y="1417587"/>
                  <a:pt x="4695962" y="1416124"/>
                  <a:pt x="4698206" y="1414905"/>
                </a:cubicBezTo>
                <a:lnTo>
                  <a:pt x="4702389" y="1414905"/>
                </a:lnTo>
                <a:lnTo>
                  <a:pt x="4703340" y="1416043"/>
                </a:lnTo>
                <a:lnTo>
                  <a:pt x="4706193" y="1419267"/>
                </a:lnTo>
                <a:lnTo>
                  <a:pt x="4706193" y="1415853"/>
                </a:lnTo>
                <a:cubicBezTo>
                  <a:pt x="4708475" y="1415694"/>
                  <a:pt x="4710756" y="1415694"/>
                  <a:pt x="4713039" y="1415853"/>
                </a:cubicBezTo>
                <a:lnTo>
                  <a:pt x="4709045" y="1417370"/>
                </a:lnTo>
                <a:lnTo>
                  <a:pt x="4713609" y="1417370"/>
                </a:lnTo>
                <a:cubicBezTo>
                  <a:pt x="4714731" y="1419495"/>
                  <a:pt x="4715434" y="1421811"/>
                  <a:pt x="4715701" y="1424198"/>
                </a:cubicBezTo>
                <a:lnTo>
                  <a:pt x="4718933" y="1424198"/>
                </a:lnTo>
                <a:lnTo>
                  <a:pt x="4720074" y="1424198"/>
                </a:lnTo>
                <a:cubicBezTo>
                  <a:pt x="4719237" y="1422228"/>
                  <a:pt x="4718534" y="1420200"/>
                  <a:pt x="4717982" y="1418129"/>
                </a:cubicBezTo>
                <a:cubicBezTo>
                  <a:pt x="4720569" y="1419100"/>
                  <a:pt x="4723041" y="1420306"/>
                  <a:pt x="4725399" y="1421733"/>
                </a:cubicBezTo>
                <a:lnTo>
                  <a:pt x="4722356" y="1425716"/>
                </a:lnTo>
                <a:lnTo>
                  <a:pt x="4724448" y="1425716"/>
                </a:lnTo>
                <a:lnTo>
                  <a:pt x="4720264" y="1428371"/>
                </a:lnTo>
                <a:lnTo>
                  <a:pt x="4718173" y="1431026"/>
                </a:lnTo>
                <a:lnTo>
                  <a:pt x="4725779" y="1428181"/>
                </a:lnTo>
                <a:lnTo>
                  <a:pt x="4729012" y="1425905"/>
                </a:lnTo>
                <a:lnTo>
                  <a:pt x="4729012" y="1423060"/>
                </a:lnTo>
                <a:lnTo>
                  <a:pt x="4738900" y="1429319"/>
                </a:lnTo>
                <a:lnTo>
                  <a:pt x="4738900" y="1431595"/>
                </a:lnTo>
                <a:lnTo>
                  <a:pt x="4740611" y="1430078"/>
                </a:lnTo>
                <a:lnTo>
                  <a:pt x="4741942" y="1430078"/>
                </a:lnTo>
                <a:lnTo>
                  <a:pt x="4743463" y="1427043"/>
                </a:lnTo>
                <a:lnTo>
                  <a:pt x="4747076" y="1424198"/>
                </a:lnTo>
                <a:lnTo>
                  <a:pt x="4748978" y="1426664"/>
                </a:lnTo>
                <a:lnTo>
                  <a:pt x="4750880" y="1429130"/>
                </a:lnTo>
                <a:lnTo>
                  <a:pt x="4754493" y="1424767"/>
                </a:lnTo>
                <a:lnTo>
                  <a:pt x="4758106" y="1420405"/>
                </a:lnTo>
                <a:lnTo>
                  <a:pt x="4747267" y="1420405"/>
                </a:lnTo>
                <a:lnTo>
                  <a:pt x="4752971" y="1409594"/>
                </a:lnTo>
                <a:lnTo>
                  <a:pt x="4762479" y="1402956"/>
                </a:lnTo>
                <a:lnTo>
                  <a:pt x="4761148" y="1402956"/>
                </a:lnTo>
                <a:lnTo>
                  <a:pt x="4761590" y="1400563"/>
                </a:lnTo>
                <a:lnTo>
                  <a:pt x="4764190" y="1399352"/>
                </a:lnTo>
                <a:cubicBezTo>
                  <a:pt x="4765522" y="1398024"/>
                  <a:pt x="4766473" y="1396318"/>
                  <a:pt x="4766092" y="1395559"/>
                </a:cubicBezTo>
                <a:cubicBezTo>
                  <a:pt x="4766092" y="1395559"/>
                  <a:pt x="4764951" y="1395559"/>
                  <a:pt x="4764000" y="1395559"/>
                </a:cubicBezTo>
                <a:lnTo>
                  <a:pt x="4761695" y="1399993"/>
                </a:lnTo>
                <a:lnTo>
                  <a:pt x="4762479" y="1395748"/>
                </a:lnTo>
                <a:lnTo>
                  <a:pt x="4764501" y="1389194"/>
                </a:lnTo>
                <a:lnTo>
                  <a:pt x="4764951" y="1388984"/>
                </a:lnTo>
                <a:lnTo>
                  <a:pt x="4766473" y="1394042"/>
                </a:lnTo>
                <a:lnTo>
                  <a:pt x="4766473" y="1395748"/>
                </a:lnTo>
                <a:lnTo>
                  <a:pt x="4766473" y="1397835"/>
                </a:lnTo>
                <a:lnTo>
                  <a:pt x="4767994" y="1402766"/>
                </a:lnTo>
                <a:lnTo>
                  <a:pt x="4773508" y="1402766"/>
                </a:lnTo>
                <a:lnTo>
                  <a:pt x="4778833" y="1402766"/>
                </a:lnTo>
                <a:lnTo>
                  <a:pt x="4775980" y="1401249"/>
                </a:lnTo>
                <a:lnTo>
                  <a:pt x="4772938" y="1399732"/>
                </a:lnTo>
                <a:lnTo>
                  <a:pt x="4774839" y="1395369"/>
                </a:lnTo>
                <a:lnTo>
                  <a:pt x="4775790" y="1392524"/>
                </a:lnTo>
                <a:lnTo>
                  <a:pt x="4778072" y="1391007"/>
                </a:lnTo>
                <a:lnTo>
                  <a:pt x="4778072" y="1389869"/>
                </a:lnTo>
                <a:cubicBezTo>
                  <a:pt x="4777711" y="1390072"/>
                  <a:pt x="4777292" y="1390072"/>
                  <a:pt x="4776931" y="1389869"/>
                </a:cubicBezTo>
                <a:cubicBezTo>
                  <a:pt x="4776665" y="1389399"/>
                  <a:pt x="4776665" y="1388822"/>
                  <a:pt x="4776931" y="1388351"/>
                </a:cubicBezTo>
                <a:cubicBezTo>
                  <a:pt x="4776513" y="1386808"/>
                  <a:pt x="4775999" y="1385287"/>
                  <a:pt x="4775410" y="1383800"/>
                </a:cubicBezTo>
                <a:cubicBezTo>
                  <a:pt x="4776284" y="1383527"/>
                  <a:pt x="4776798" y="1382603"/>
                  <a:pt x="4776551" y="1381713"/>
                </a:cubicBezTo>
                <a:cubicBezTo>
                  <a:pt x="4775942" y="1381239"/>
                  <a:pt x="4775068" y="1381239"/>
                  <a:pt x="4774459" y="1381713"/>
                </a:cubicBezTo>
                <a:cubicBezTo>
                  <a:pt x="4773908" y="1382299"/>
                  <a:pt x="4773908" y="1383214"/>
                  <a:pt x="4774459" y="1383800"/>
                </a:cubicBezTo>
                <a:cubicBezTo>
                  <a:pt x="4774725" y="1384636"/>
                  <a:pt x="4774307" y="1385537"/>
                  <a:pt x="4773508" y="1385886"/>
                </a:cubicBezTo>
                <a:cubicBezTo>
                  <a:pt x="4772957" y="1386330"/>
                  <a:pt x="4772158" y="1386330"/>
                  <a:pt x="4771607" y="1385886"/>
                </a:cubicBezTo>
                <a:lnTo>
                  <a:pt x="4764951" y="1388984"/>
                </a:lnTo>
                <a:lnTo>
                  <a:pt x="4764761" y="1388351"/>
                </a:lnTo>
                <a:lnTo>
                  <a:pt x="4764501" y="1389194"/>
                </a:lnTo>
                <a:lnTo>
                  <a:pt x="4763050" y="1389869"/>
                </a:lnTo>
                <a:lnTo>
                  <a:pt x="4763050" y="1388351"/>
                </a:lnTo>
                <a:lnTo>
                  <a:pt x="4752781" y="1385886"/>
                </a:lnTo>
                <a:cubicBezTo>
                  <a:pt x="4751488" y="1384909"/>
                  <a:pt x="4750518" y="1383595"/>
                  <a:pt x="4749929" y="1382093"/>
                </a:cubicBezTo>
                <a:lnTo>
                  <a:pt x="4748788" y="1378868"/>
                </a:lnTo>
                <a:lnTo>
                  <a:pt x="4751260" y="1380196"/>
                </a:lnTo>
                <a:lnTo>
                  <a:pt x="4750309" y="1377351"/>
                </a:lnTo>
                <a:lnTo>
                  <a:pt x="4757916" y="1374885"/>
                </a:lnTo>
                <a:lnTo>
                  <a:pt x="4757916" y="1371661"/>
                </a:lnTo>
                <a:lnTo>
                  <a:pt x="4757916" y="1364454"/>
                </a:lnTo>
                <a:lnTo>
                  <a:pt x="4759246" y="1361798"/>
                </a:lnTo>
                <a:lnTo>
                  <a:pt x="4760578" y="1359143"/>
                </a:lnTo>
                <a:lnTo>
                  <a:pt x="4757535" y="1360091"/>
                </a:lnTo>
                <a:lnTo>
                  <a:pt x="4757535" y="1354914"/>
                </a:lnTo>
                <a:lnTo>
                  <a:pt x="4762669" y="1356298"/>
                </a:lnTo>
                <a:lnTo>
                  <a:pt x="4762669" y="1353832"/>
                </a:lnTo>
                <a:close/>
                <a:moveTo>
                  <a:pt x="3029960" y="1352694"/>
                </a:moveTo>
                <a:cubicBezTo>
                  <a:pt x="3025776" y="1365592"/>
                  <a:pt x="3018550" y="1378868"/>
                  <a:pt x="3039658" y="1378110"/>
                </a:cubicBezTo>
                <a:lnTo>
                  <a:pt x="3040418" y="1378679"/>
                </a:lnTo>
                <a:cubicBezTo>
                  <a:pt x="3037566" y="1369385"/>
                  <a:pt x="3037756" y="1357057"/>
                  <a:pt x="3029960" y="1352694"/>
                </a:cubicBezTo>
                <a:close/>
                <a:moveTo>
                  <a:pt x="4757916" y="1352505"/>
                </a:moveTo>
                <a:lnTo>
                  <a:pt x="4758928" y="1352505"/>
                </a:lnTo>
                <a:lnTo>
                  <a:pt x="4757535" y="1353263"/>
                </a:lnTo>
                <a:lnTo>
                  <a:pt x="4757535" y="1354914"/>
                </a:lnTo>
                <a:lnTo>
                  <a:pt x="4755633" y="1354401"/>
                </a:lnTo>
                <a:close/>
                <a:moveTo>
                  <a:pt x="4241164" y="1352482"/>
                </a:moveTo>
                <a:cubicBezTo>
                  <a:pt x="4241126" y="1352488"/>
                  <a:pt x="4241107" y="1352495"/>
                  <a:pt x="4241069" y="1352505"/>
                </a:cubicBezTo>
                <a:cubicBezTo>
                  <a:pt x="4240251" y="1352846"/>
                  <a:pt x="4239776" y="1353715"/>
                  <a:pt x="4239928" y="1354591"/>
                </a:cubicBezTo>
                <a:cubicBezTo>
                  <a:pt x="4239928" y="1355534"/>
                  <a:pt x="4240689" y="1356298"/>
                  <a:pt x="4241639" y="1356298"/>
                </a:cubicBezTo>
                <a:lnTo>
                  <a:pt x="4242977" y="1354964"/>
                </a:lnTo>
                <a:lnTo>
                  <a:pt x="4242971" y="1355539"/>
                </a:lnTo>
                <a:lnTo>
                  <a:pt x="4243351" y="1354591"/>
                </a:lnTo>
                <a:lnTo>
                  <a:pt x="4242977" y="1354964"/>
                </a:lnTo>
                <a:lnTo>
                  <a:pt x="4242990" y="1353662"/>
                </a:lnTo>
                <a:cubicBezTo>
                  <a:pt x="4242990" y="1353656"/>
                  <a:pt x="4242971" y="1353648"/>
                  <a:pt x="4242971" y="1353643"/>
                </a:cubicBezTo>
                <a:cubicBezTo>
                  <a:pt x="4242800" y="1352823"/>
                  <a:pt x="4241982" y="1352304"/>
                  <a:pt x="4241164" y="1352482"/>
                </a:cubicBezTo>
                <a:close/>
                <a:moveTo>
                  <a:pt x="4759627" y="1352125"/>
                </a:moveTo>
                <a:lnTo>
                  <a:pt x="4760578" y="1352283"/>
                </a:lnTo>
                <a:lnTo>
                  <a:pt x="4760578" y="1352505"/>
                </a:lnTo>
                <a:lnTo>
                  <a:pt x="4758928" y="1352505"/>
                </a:lnTo>
                <a:close/>
                <a:moveTo>
                  <a:pt x="911612" y="1352125"/>
                </a:moveTo>
                <a:cubicBezTo>
                  <a:pt x="906668" y="1373747"/>
                  <a:pt x="927205" y="1352125"/>
                  <a:pt x="911612" y="1352125"/>
                </a:cubicBezTo>
                <a:close/>
                <a:moveTo>
                  <a:pt x="2717223" y="1351865"/>
                </a:moveTo>
                <a:cubicBezTo>
                  <a:pt x="2714537" y="1350703"/>
                  <a:pt x="2712113" y="1350703"/>
                  <a:pt x="2710116" y="1355350"/>
                </a:cubicBezTo>
                <a:cubicBezTo>
                  <a:pt x="2716391" y="1358005"/>
                  <a:pt x="2722096" y="1366540"/>
                  <a:pt x="2725899" y="1357246"/>
                </a:cubicBezTo>
                <a:lnTo>
                  <a:pt x="2725899" y="1355350"/>
                </a:lnTo>
                <a:cubicBezTo>
                  <a:pt x="2722857" y="1355350"/>
                  <a:pt x="2719909" y="1353027"/>
                  <a:pt x="2717223" y="1351865"/>
                </a:cubicBezTo>
                <a:close/>
                <a:moveTo>
                  <a:pt x="2987365" y="1351556"/>
                </a:moveTo>
                <a:cubicBezTo>
                  <a:pt x="2982420" y="1373178"/>
                  <a:pt x="3002957" y="1351556"/>
                  <a:pt x="2987365" y="1351556"/>
                </a:cubicBezTo>
                <a:close/>
                <a:moveTo>
                  <a:pt x="1481893" y="1351556"/>
                </a:moveTo>
                <a:cubicBezTo>
                  <a:pt x="1476948" y="1373178"/>
                  <a:pt x="1497485" y="1351556"/>
                  <a:pt x="1481893" y="1351556"/>
                </a:cubicBezTo>
                <a:close/>
                <a:moveTo>
                  <a:pt x="4836450" y="1351367"/>
                </a:moveTo>
                <a:lnTo>
                  <a:pt x="4839920" y="1360020"/>
                </a:lnTo>
                <a:lnTo>
                  <a:pt x="4835880" y="1362557"/>
                </a:lnTo>
                <a:lnTo>
                  <a:pt x="4834929" y="1359712"/>
                </a:lnTo>
                <a:cubicBezTo>
                  <a:pt x="4834720" y="1359145"/>
                  <a:pt x="4834320" y="1358673"/>
                  <a:pt x="4833788" y="1358384"/>
                </a:cubicBezTo>
                <a:cubicBezTo>
                  <a:pt x="4833788" y="1358383"/>
                  <a:pt x="4833807" y="1358379"/>
                  <a:pt x="4833807" y="1358377"/>
                </a:cubicBezTo>
                <a:cubicBezTo>
                  <a:pt x="4834910" y="1358005"/>
                  <a:pt x="4835499" y="1356820"/>
                  <a:pt x="4835119" y="1355729"/>
                </a:cubicBezTo>
                <a:cubicBezTo>
                  <a:pt x="4834929" y="1354832"/>
                  <a:pt x="4834130" y="1354193"/>
                  <a:pt x="4833218" y="1354212"/>
                </a:cubicBezTo>
                <a:close/>
                <a:moveTo>
                  <a:pt x="2592694" y="1351248"/>
                </a:moveTo>
                <a:cubicBezTo>
                  <a:pt x="2587026" y="1355125"/>
                  <a:pt x="2587560" y="1369243"/>
                  <a:pt x="2595261" y="1367678"/>
                </a:cubicBezTo>
                <a:lnTo>
                  <a:pt x="2595261" y="1367299"/>
                </a:lnTo>
                <a:cubicBezTo>
                  <a:pt x="2595261" y="1360660"/>
                  <a:pt x="2601917" y="1360091"/>
                  <a:pt x="2600395" y="1351746"/>
                </a:cubicBezTo>
                <a:cubicBezTo>
                  <a:pt x="2597163" y="1349802"/>
                  <a:pt x="2594584" y="1349956"/>
                  <a:pt x="2592694" y="1351248"/>
                </a:cubicBezTo>
                <a:close/>
                <a:moveTo>
                  <a:pt x="3412556" y="1350988"/>
                </a:moveTo>
                <a:lnTo>
                  <a:pt x="3409323" y="1351367"/>
                </a:lnTo>
                <a:lnTo>
                  <a:pt x="3410844" y="1355729"/>
                </a:lnTo>
                <a:lnTo>
                  <a:pt x="3419591" y="1352694"/>
                </a:lnTo>
                <a:lnTo>
                  <a:pt x="3417690" y="1350988"/>
                </a:lnTo>
                <a:cubicBezTo>
                  <a:pt x="3416054" y="1350233"/>
                  <a:pt x="3414191" y="1350233"/>
                  <a:pt x="3412556" y="1350988"/>
                </a:cubicBezTo>
                <a:close/>
                <a:moveTo>
                  <a:pt x="4408407" y="1350608"/>
                </a:moveTo>
                <a:cubicBezTo>
                  <a:pt x="4407989" y="1351264"/>
                  <a:pt x="4408065" y="1352124"/>
                  <a:pt x="4408597" y="1352694"/>
                </a:cubicBezTo>
                <a:lnTo>
                  <a:pt x="4407456" y="1352694"/>
                </a:lnTo>
                <a:cubicBezTo>
                  <a:pt x="4407703" y="1353499"/>
                  <a:pt x="4408540" y="1353956"/>
                  <a:pt x="4409339" y="1353719"/>
                </a:cubicBezTo>
                <a:cubicBezTo>
                  <a:pt x="4409415" y="1353698"/>
                  <a:pt x="4409491" y="1353673"/>
                  <a:pt x="4409548" y="1353643"/>
                </a:cubicBezTo>
                <a:cubicBezTo>
                  <a:pt x="4410271" y="1353510"/>
                  <a:pt x="4410746" y="1352818"/>
                  <a:pt x="4410613" y="1352097"/>
                </a:cubicBezTo>
                <a:cubicBezTo>
                  <a:pt x="4410594" y="1351976"/>
                  <a:pt x="4410556" y="1351856"/>
                  <a:pt x="4410499" y="1351746"/>
                </a:cubicBezTo>
                <a:cubicBezTo>
                  <a:pt x="4410232" y="1350866"/>
                  <a:pt x="4409301" y="1350362"/>
                  <a:pt x="4408407" y="1350608"/>
                </a:cubicBezTo>
                <a:close/>
                <a:moveTo>
                  <a:pt x="1635779" y="1350009"/>
                </a:moveTo>
                <a:cubicBezTo>
                  <a:pt x="1634144" y="1349628"/>
                  <a:pt x="1632506" y="1350642"/>
                  <a:pt x="1632126" y="1352275"/>
                </a:cubicBezTo>
                <a:cubicBezTo>
                  <a:pt x="1632122" y="1352289"/>
                  <a:pt x="1632120" y="1352302"/>
                  <a:pt x="1632117" y="1352315"/>
                </a:cubicBezTo>
                <a:cubicBezTo>
                  <a:pt x="1632314" y="1353916"/>
                  <a:pt x="1633735" y="1355084"/>
                  <a:pt x="1635349" y="1354970"/>
                </a:cubicBezTo>
                <a:lnTo>
                  <a:pt x="1634398" y="1355919"/>
                </a:lnTo>
                <a:cubicBezTo>
                  <a:pt x="1636036" y="1356298"/>
                  <a:pt x="1637671" y="1355283"/>
                  <a:pt x="1638051" y="1353652"/>
                </a:cubicBezTo>
                <a:cubicBezTo>
                  <a:pt x="1638434" y="1352019"/>
                  <a:pt x="1637416" y="1350388"/>
                  <a:pt x="1635779" y="1350009"/>
                </a:cubicBezTo>
                <a:close/>
                <a:moveTo>
                  <a:pt x="4589056" y="1349849"/>
                </a:moveTo>
                <a:lnTo>
                  <a:pt x="4596092" y="1349849"/>
                </a:lnTo>
                <a:lnTo>
                  <a:pt x="4589056" y="1352694"/>
                </a:lnTo>
                <a:close/>
                <a:moveTo>
                  <a:pt x="4512423" y="1349849"/>
                </a:moveTo>
                <a:cubicBezTo>
                  <a:pt x="4511871" y="1350435"/>
                  <a:pt x="4511871" y="1351350"/>
                  <a:pt x="4512423" y="1351936"/>
                </a:cubicBezTo>
                <a:cubicBezTo>
                  <a:pt x="4512936" y="1352459"/>
                  <a:pt x="4513773" y="1352469"/>
                  <a:pt x="4514305" y="1351955"/>
                </a:cubicBezTo>
                <a:cubicBezTo>
                  <a:pt x="4514305" y="1351949"/>
                  <a:pt x="4514324" y="1351941"/>
                  <a:pt x="4514324" y="1351936"/>
                </a:cubicBezTo>
                <a:cubicBezTo>
                  <a:pt x="4514895" y="1352683"/>
                  <a:pt x="4515979" y="1352821"/>
                  <a:pt x="4516720" y="1352245"/>
                </a:cubicBezTo>
                <a:cubicBezTo>
                  <a:pt x="4517234" y="1351860"/>
                  <a:pt x="4517481" y="1351230"/>
                  <a:pt x="4517367" y="1350608"/>
                </a:cubicBezTo>
                <a:lnTo>
                  <a:pt x="4514515" y="1349849"/>
                </a:lnTo>
                <a:cubicBezTo>
                  <a:pt x="4513906" y="1349375"/>
                  <a:pt x="4513031" y="1349375"/>
                  <a:pt x="4512423" y="1349849"/>
                </a:cubicBezTo>
                <a:close/>
                <a:moveTo>
                  <a:pt x="4273966" y="1349849"/>
                </a:moveTo>
                <a:cubicBezTo>
                  <a:pt x="4273434" y="1350363"/>
                  <a:pt x="4273434" y="1351204"/>
                  <a:pt x="4273947" y="1351727"/>
                </a:cubicBezTo>
                <a:cubicBezTo>
                  <a:pt x="4273947" y="1351733"/>
                  <a:pt x="4273966" y="1351740"/>
                  <a:pt x="4273966" y="1351746"/>
                </a:cubicBezTo>
                <a:lnTo>
                  <a:pt x="4275493" y="1351089"/>
                </a:lnTo>
                <a:lnTo>
                  <a:pt x="4275107" y="1351936"/>
                </a:lnTo>
                <a:lnTo>
                  <a:pt x="4276036" y="1350855"/>
                </a:lnTo>
                <a:lnTo>
                  <a:pt x="4276191" y="1350788"/>
                </a:lnTo>
                <a:cubicBezTo>
                  <a:pt x="4276210" y="1350730"/>
                  <a:pt x="4276229" y="1350669"/>
                  <a:pt x="4276248" y="1350608"/>
                </a:cubicBezTo>
                <a:lnTo>
                  <a:pt x="4276036" y="1350855"/>
                </a:lnTo>
                <a:lnTo>
                  <a:pt x="4275493" y="1351089"/>
                </a:lnTo>
                <a:lnTo>
                  <a:pt x="4276058" y="1349849"/>
                </a:lnTo>
                <a:cubicBezTo>
                  <a:pt x="4275468" y="1349296"/>
                  <a:pt x="4274556" y="1349296"/>
                  <a:pt x="4273966" y="1349849"/>
                </a:cubicBezTo>
                <a:close/>
                <a:moveTo>
                  <a:pt x="4528016" y="1349660"/>
                </a:moveTo>
                <a:cubicBezTo>
                  <a:pt x="4525430" y="1350525"/>
                  <a:pt x="4524023" y="1353320"/>
                  <a:pt x="4524897" y="1355902"/>
                </a:cubicBezTo>
                <a:cubicBezTo>
                  <a:pt x="4524916" y="1355972"/>
                  <a:pt x="4524954" y="1356040"/>
                  <a:pt x="4524973" y="1356108"/>
                </a:cubicBezTo>
                <a:cubicBezTo>
                  <a:pt x="4525715" y="1358728"/>
                  <a:pt x="4528453" y="1360243"/>
                  <a:pt x="4531077" y="1359496"/>
                </a:cubicBezTo>
                <a:cubicBezTo>
                  <a:pt x="4533207" y="1358895"/>
                  <a:pt x="4534652" y="1356973"/>
                  <a:pt x="4534671" y="1354781"/>
                </a:cubicBezTo>
                <a:cubicBezTo>
                  <a:pt x="4534937" y="1355932"/>
                  <a:pt x="4536079" y="1356655"/>
                  <a:pt x="4537238" y="1356393"/>
                </a:cubicBezTo>
                <a:cubicBezTo>
                  <a:pt x="4538398" y="1356131"/>
                  <a:pt x="4539121" y="1354984"/>
                  <a:pt x="4538855" y="1353832"/>
                </a:cubicBezTo>
                <a:lnTo>
                  <a:pt x="4535432" y="1353074"/>
                </a:lnTo>
                <a:cubicBezTo>
                  <a:pt x="4535337" y="1352416"/>
                  <a:pt x="4534766" y="1351928"/>
                  <a:pt x="4534101" y="1351936"/>
                </a:cubicBezTo>
                <a:cubicBezTo>
                  <a:pt x="4532865" y="1349830"/>
                  <a:pt x="4530336" y="1348878"/>
                  <a:pt x="4528016" y="1349660"/>
                </a:cubicBezTo>
                <a:close/>
                <a:moveTo>
                  <a:pt x="4233653" y="1349470"/>
                </a:moveTo>
                <a:cubicBezTo>
                  <a:pt x="4233216" y="1350024"/>
                  <a:pt x="4233216" y="1350813"/>
                  <a:pt x="4233653" y="1351367"/>
                </a:cubicBezTo>
                <a:cubicBezTo>
                  <a:pt x="4234261" y="1351401"/>
                  <a:pt x="4234832" y="1351113"/>
                  <a:pt x="4235174" y="1350608"/>
                </a:cubicBezTo>
                <a:lnTo>
                  <a:pt x="4234794" y="1351556"/>
                </a:lnTo>
                <a:cubicBezTo>
                  <a:pt x="4235593" y="1351207"/>
                  <a:pt x="4236011" y="1350307"/>
                  <a:pt x="4235745" y="1349470"/>
                </a:cubicBezTo>
                <a:cubicBezTo>
                  <a:pt x="4235155" y="1348916"/>
                  <a:pt x="4234243" y="1348916"/>
                  <a:pt x="4233653" y="1349470"/>
                </a:cubicBezTo>
                <a:close/>
                <a:moveTo>
                  <a:pt x="2172733" y="1349280"/>
                </a:moveTo>
                <a:cubicBezTo>
                  <a:pt x="2176346" y="1362936"/>
                  <a:pt x="2186614" y="1352694"/>
                  <a:pt x="2172733" y="1349280"/>
                </a:cubicBezTo>
                <a:close/>
                <a:moveTo>
                  <a:pt x="4399470" y="1348711"/>
                </a:moveTo>
                <a:cubicBezTo>
                  <a:pt x="4398671" y="1349060"/>
                  <a:pt x="4398253" y="1349961"/>
                  <a:pt x="4398519" y="1350798"/>
                </a:cubicBezTo>
                <a:cubicBezTo>
                  <a:pt x="4398690" y="1351617"/>
                  <a:pt x="4399508" y="1352137"/>
                  <a:pt x="4400325" y="1351958"/>
                </a:cubicBezTo>
                <a:cubicBezTo>
                  <a:pt x="4400363" y="1351953"/>
                  <a:pt x="4400383" y="1351945"/>
                  <a:pt x="4400421" y="1351936"/>
                </a:cubicBezTo>
                <a:cubicBezTo>
                  <a:pt x="4401314" y="1351627"/>
                  <a:pt x="4401790" y="1350654"/>
                  <a:pt x="4401466" y="1349762"/>
                </a:cubicBezTo>
                <a:cubicBezTo>
                  <a:pt x="4401295" y="1349271"/>
                  <a:pt x="4400915" y="1348882"/>
                  <a:pt x="4400421" y="1348711"/>
                </a:cubicBezTo>
                <a:close/>
                <a:moveTo>
                  <a:pt x="2658013" y="1347953"/>
                </a:moveTo>
                <a:cubicBezTo>
                  <a:pt x="2637476" y="1360850"/>
                  <a:pt x="2675317" y="1355539"/>
                  <a:pt x="2658013" y="1347953"/>
                </a:cubicBezTo>
                <a:close/>
                <a:moveTo>
                  <a:pt x="3515430" y="1347574"/>
                </a:moveTo>
                <a:cubicBezTo>
                  <a:pt x="3510486" y="1369195"/>
                  <a:pt x="3531213" y="1348711"/>
                  <a:pt x="3515430" y="1347574"/>
                </a:cubicBezTo>
                <a:close/>
                <a:moveTo>
                  <a:pt x="4764190" y="1347384"/>
                </a:moveTo>
                <a:lnTo>
                  <a:pt x="4764190" y="1351177"/>
                </a:lnTo>
                <a:lnTo>
                  <a:pt x="4763297" y="1352735"/>
                </a:lnTo>
                <a:lnTo>
                  <a:pt x="4760578" y="1352283"/>
                </a:lnTo>
                <a:lnTo>
                  <a:pt x="4760578" y="1349849"/>
                </a:lnTo>
                <a:close/>
                <a:moveTo>
                  <a:pt x="4247249" y="1347361"/>
                </a:moveTo>
                <a:cubicBezTo>
                  <a:pt x="4247211" y="1347367"/>
                  <a:pt x="4247192" y="1347374"/>
                  <a:pt x="4247154" y="1347384"/>
                </a:cubicBezTo>
                <a:cubicBezTo>
                  <a:pt x="4246337" y="1347725"/>
                  <a:pt x="4245861" y="1348594"/>
                  <a:pt x="4246013" y="1349470"/>
                </a:cubicBezTo>
                <a:cubicBezTo>
                  <a:pt x="4246660" y="1350151"/>
                  <a:pt x="4247743" y="1350174"/>
                  <a:pt x="4248428" y="1349521"/>
                </a:cubicBezTo>
                <a:cubicBezTo>
                  <a:pt x="4248447" y="1349504"/>
                  <a:pt x="4248466" y="1349487"/>
                  <a:pt x="4248485" y="1349470"/>
                </a:cubicBezTo>
                <a:lnTo>
                  <a:pt x="4248105" y="1350418"/>
                </a:lnTo>
                <a:cubicBezTo>
                  <a:pt x="4248828" y="1350286"/>
                  <a:pt x="4249303" y="1349593"/>
                  <a:pt x="4249170" y="1348873"/>
                </a:cubicBezTo>
                <a:cubicBezTo>
                  <a:pt x="4249151" y="1348751"/>
                  <a:pt x="4249113" y="1348632"/>
                  <a:pt x="4249056" y="1348522"/>
                </a:cubicBezTo>
                <a:cubicBezTo>
                  <a:pt x="4248884" y="1347702"/>
                  <a:pt x="4248067" y="1347183"/>
                  <a:pt x="4247249" y="1347361"/>
                </a:cubicBezTo>
                <a:close/>
                <a:moveTo>
                  <a:pt x="2924613" y="1346625"/>
                </a:moveTo>
                <a:cubicBezTo>
                  <a:pt x="2924613" y="1349849"/>
                  <a:pt x="2924613" y="1352884"/>
                  <a:pt x="2919479" y="1351936"/>
                </a:cubicBezTo>
                <a:lnTo>
                  <a:pt x="2919479" y="1362367"/>
                </a:lnTo>
                <a:cubicBezTo>
                  <a:pt x="2932219" y="1370523"/>
                  <a:pt x="2934691" y="1344729"/>
                  <a:pt x="2924613" y="1346625"/>
                </a:cubicBezTo>
                <a:close/>
                <a:moveTo>
                  <a:pt x="2778192" y="1346625"/>
                </a:moveTo>
                <a:cubicBezTo>
                  <a:pt x="2773248" y="1368247"/>
                  <a:pt x="2793785" y="1347763"/>
                  <a:pt x="2778192" y="1346625"/>
                </a:cubicBezTo>
                <a:close/>
                <a:moveTo>
                  <a:pt x="1694488" y="1346625"/>
                </a:moveTo>
                <a:cubicBezTo>
                  <a:pt x="1690685" y="1350229"/>
                  <a:pt x="1691065" y="1360281"/>
                  <a:pt x="1699242" y="1358574"/>
                </a:cubicBezTo>
                <a:cubicBezTo>
                  <a:pt x="1698291" y="1354212"/>
                  <a:pt x="1702475" y="1344349"/>
                  <a:pt x="1694488" y="1346625"/>
                </a:cubicBezTo>
                <a:close/>
                <a:moveTo>
                  <a:pt x="1392709" y="1346625"/>
                </a:moveTo>
                <a:cubicBezTo>
                  <a:pt x="1387575" y="1368247"/>
                  <a:pt x="1408302" y="1347763"/>
                  <a:pt x="1392709" y="1346625"/>
                </a:cubicBezTo>
                <a:close/>
                <a:moveTo>
                  <a:pt x="346846" y="1346246"/>
                </a:moveTo>
                <a:cubicBezTo>
                  <a:pt x="346179" y="1349994"/>
                  <a:pt x="343973" y="1353294"/>
                  <a:pt x="340761" y="1355350"/>
                </a:cubicBezTo>
                <a:lnTo>
                  <a:pt x="338479" y="1353074"/>
                </a:lnTo>
                <a:lnTo>
                  <a:pt x="338479" y="1357246"/>
                </a:lnTo>
                <a:cubicBezTo>
                  <a:pt x="334741" y="1359323"/>
                  <a:pt x="332101" y="1362927"/>
                  <a:pt x="331253" y="1367109"/>
                </a:cubicBezTo>
                <a:lnTo>
                  <a:pt x="338479" y="1367678"/>
                </a:lnTo>
                <a:lnTo>
                  <a:pt x="338479" y="1422491"/>
                </a:lnTo>
                <a:lnTo>
                  <a:pt x="355974" y="1405232"/>
                </a:lnTo>
                <a:lnTo>
                  <a:pt x="373468" y="1387783"/>
                </a:lnTo>
                <a:lnTo>
                  <a:pt x="355974" y="1370333"/>
                </a:lnTo>
                <a:lnTo>
                  <a:pt x="345705" y="1360091"/>
                </a:lnTo>
                <a:cubicBezTo>
                  <a:pt x="347226" y="1352315"/>
                  <a:pt x="357495" y="1347194"/>
                  <a:pt x="346846" y="1346246"/>
                </a:cubicBezTo>
                <a:close/>
                <a:moveTo>
                  <a:pt x="1017149" y="1346056"/>
                </a:moveTo>
                <a:lnTo>
                  <a:pt x="1013156" y="1347574"/>
                </a:lnTo>
                <a:cubicBezTo>
                  <a:pt x="1013156" y="1347574"/>
                  <a:pt x="1012395" y="1348711"/>
                  <a:pt x="1012015" y="1349660"/>
                </a:cubicBezTo>
                <a:lnTo>
                  <a:pt x="1012776" y="1349660"/>
                </a:lnTo>
                <a:cubicBezTo>
                  <a:pt x="1016198" y="1352125"/>
                  <a:pt x="1015628" y="1348332"/>
                  <a:pt x="1017149" y="1346056"/>
                </a:cubicBezTo>
                <a:close/>
                <a:moveTo>
                  <a:pt x="4321125" y="1345487"/>
                </a:moveTo>
                <a:lnTo>
                  <a:pt x="4319984" y="1346815"/>
                </a:lnTo>
                <a:cubicBezTo>
                  <a:pt x="4321315" y="1356108"/>
                  <a:pt x="4314850" y="1372989"/>
                  <a:pt x="4330443" y="1367678"/>
                </a:cubicBezTo>
                <a:cubicBezTo>
                  <a:pt x="4333105" y="1354591"/>
                  <a:pt x="4330443" y="1346625"/>
                  <a:pt x="4321125" y="1345487"/>
                </a:cubicBezTo>
                <a:close/>
                <a:moveTo>
                  <a:pt x="1055561" y="1345487"/>
                </a:moveTo>
                <a:cubicBezTo>
                  <a:pt x="1054420" y="1345108"/>
                  <a:pt x="1054610" y="1345487"/>
                  <a:pt x="1054040" y="1346815"/>
                </a:cubicBezTo>
                <a:cubicBezTo>
                  <a:pt x="1053469" y="1348142"/>
                  <a:pt x="1058413" y="1348332"/>
                  <a:pt x="1055751" y="1349849"/>
                </a:cubicBezTo>
                <a:lnTo>
                  <a:pt x="1055751" y="1350039"/>
                </a:lnTo>
                <a:cubicBezTo>
                  <a:pt x="1056892" y="1350039"/>
                  <a:pt x="1058033" y="1351177"/>
                  <a:pt x="1058794" y="1350039"/>
                </a:cubicBezTo>
                <a:cubicBezTo>
                  <a:pt x="1059554" y="1348901"/>
                  <a:pt x="1058794" y="1349091"/>
                  <a:pt x="1058794" y="1348522"/>
                </a:cubicBezTo>
                <a:cubicBezTo>
                  <a:pt x="1057896" y="1347756"/>
                  <a:pt x="1056744" y="1347350"/>
                  <a:pt x="1055561" y="1347384"/>
                </a:cubicBezTo>
                <a:cubicBezTo>
                  <a:pt x="1055561" y="1347384"/>
                  <a:pt x="1056702" y="1345866"/>
                  <a:pt x="1055561" y="1345487"/>
                </a:cubicBezTo>
                <a:close/>
                <a:moveTo>
                  <a:pt x="4476940" y="1345180"/>
                </a:moveTo>
                <a:cubicBezTo>
                  <a:pt x="4476179" y="1345755"/>
                  <a:pt x="4476046" y="1346828"/>
                  <a:pt x="4476635" y="1347574"/>
                </a:cubicBezTo>
                <a:cubicBezTo>
                  <a:pt x="4477206" y="1348319"/>
                  <a:pt x="4478271" y="1348457"/>
                  <a:pt x="4479031" y="1347881"/>
                </a:cubicBezTo>
                <a:cubicBezTo>
                  <a:pt x="4479145" y="1347792"/>
                  <a:pt x="4479240" y="1347689"/>
                  <a:pt x="4479336" y="1347574"/>
                </a:cubicBezTo>
                <a:cubicBezTo>
                  <a:pt x="4480248" y="1347814"/>
                  <a:pt x="4481180" y="1347270"/>
                  <a:pt x="4481427" y="1346360"/>
                </a:cubicBezTo>
                <a:cubicBezTo>
                  <a:pt x="4481503" y="1346073"/>
                  <a:pt x="4481503" y="1345774"/>
                  <a:pt x="4481427" y="1345487"/>
                </a:cubicBezTo>
                <a:lnTo>
                  <a:pt x="4479336" y="1345487"/>
                </a:lnTo>
                <a:cubicBezTo>
                  <a:pt x="4478765" y="1344742"/>
                  <a:pt x="4477681" y="1344603"/>
                  <a:pt x="4476940" y="1345180"/>
                </a:cubicBezTo>
                <a:close/>
                <a:moveTo>
                  <a:pt x="4529727" y="1344539"/>
                </a:moveTo>
                <a:lnTo>
                  <a:pt x="4526848" y="1349033"/>
                </a:lnTo>
                <a:lnTo>
                  <a:pt x="4524213" y="1348332"/>
                </a:lnTo>
                <a:cubicBezTo>
                  <a:pt x="4522216" y="1350248"/>
                  <a:pt x="4520657" y="1352579"/>
                  <a:pt x="4519649" y="1355160"/>
                </a:cubicBezTo>
                <a:cubicBezTo>
                  <a:pt x="4519649" y="1356108"/>
                  <a:pt x="4522501" y="1355160"/>
                  <a:pt x="4525353" y="1351367"/>
                </a:cubicBezTo>
                <a:lnTo>
                  <a:pt x="4526848" y="1349033"/>
                </a:lnTo>
                <a:lnTo>
                  <a:pt x="4527065" y="1349091"/>
                </a:lnTo>
                <a:cubicBezTo>
                  <a:pt x="4529917" y="1346625"/>
                  <a:pt x="4529347" y="1343590"/>
                  <a:pt x="4529727" y="1344539"/>
                </a:cubicBezTo>
                <a:close/>
                <a:moveTo>
                  <a:pt x="3388596" y="1344160"/>
                </a:moveTo>
                <a:cubicBezTo>
                  <a:pt x="3387911" y="1344036"/>
                  <a:pt x="3387265" y="1344448"/>
                  <a:pt x="3387074" y="1345108"/>
                </a:cubicBezTo>
                <a:lnTo>
                  <a:pt x="3387074" y="1345487"/>
                </a:lnTo>
                <a:cubicBezTo>
                  <a:pt x="3387531" y="1345804"/>
                  <a:pt x="3388139" y="1345804"/>
                  <a:pt x="3388596" y="1345487"/>
                </a:cubicBezTo>
                <a:cubicBezTo>
                  <a:pt x="3388881" y="1345091"/>
                  <a:pt x="3388881" y="1344556"/>
                  <a:pt x="3388596" y="1344160"/>
                </a:cubicBezTo>
                <a:close/>
                <a:moveTo>
                  <a:pt x="1048715" y="1343590"/>
                </a:moveTo>
                <a:cubicBezTo>
                  <a:pt x="1047574" y="1343590"/>
                  <a:pt x="1046053" y="1343590"/>
                  <a:pt x="1045292" y="1345487"/>
                </a:cubicBezTo>
                <a:cubicBezTo>
                  <a:pt x="1044532" y="1347384"/>
                  <a:pt x="1049856" y="1346625"/>
                  <a:pt x="1051187" y="1346625"/>
                </a:cubicBezTo>
                <a:cubicBezTo>
                  <a:pt x="1051187" y="1345487"/>
                  <a:pt x="1051187" y="1344349"/>
                  <a:pt x="1049856" y="1343590"/>
                </a:cubicBezTo>
                <a:cubicBezTo>
                  <a:pt x="1048335" y="1345866"/>
                  <a:pt x="1049856" y="1343590"/>
                  <a:pt x="1048715" y="1343590"/>
                </a:cubicBezTo>
                <a:close/>
                <a:moveTo>
                  <a:pt x="4599895" y="1343021"/>
                </a:moveTo>
                <a:lnTo>
                  <a:pt x="4601416" y="1348142"/>
                </a:lnTo>
                <a:lnTo>
                  <a:pt x="4597423" y="1349849"/>
                </a:lnTo>
                <a:cubicBezTo>
                  <a:pt x="4598088" y="1348920"/>
                  <a:pt x="4598602" y="1347898"/>
                  <a:pt x="4598944" y="1346815"/>
                </a:cubicBezTo>
                <a:lnTo>
                  <a:pt x="4598944" y="1345677"/>
                </a:lnTo>
                <a:lnTo>
                  <a:pt x="4599895" y="1345297"/>
                </a:lnTo>
                <a:cubicBezTo>
                  <a:pt x="4600066" y="1344937"/>
                  <a:pt x="4600066" y="1344520"/>
                  <a:pt x="4599895" y="1344160"/>
                </a:cubicBezTo>
                <a:close/>
                <a:moveTo>
                  <a:pt x="2046088" y="1342832"/>
                </a:moveTo>
                <a:cubicBezTo>
                  <a:pt x="2028594" y="1350418"/>
                  <a:pt x="2066435" y="1355729"/>
                  <a:pt x="2046088" y="1342832"/>
                </a:cubicBezTo>
                <a:close/>
                <a:moveTo>
                  <a:pt x="944890" y="1342073"/>
                </a:moveTo>
                <a:lnTo>
                  <a:pt x="944994" y="1342348"/>
                </a:lnTo>
                <a:lnTo>
                  <a:pt x="938957" y="1344880"/>
                </a:lnTo>
                <a:cubicBezTo>
                  <a:pt x="937886" y="1347499"/>
                  <a:pt x="939147" y="1350489"/>
                  <a:pt x="941771" y="1351556"/>
                </a:cubicBezTo>
                <a:cubicBezTo>
                  <a:pt x="943015" y="1352063"/>
                  <a:pt x="944407" y="1352063"/>
                  <a:pt x="945650" y="1351556"/>
                </a:cubicBezTo>
                <a:cubicBezTo>
                  <a:pt x="945175" y="1348332"/>
                  <a:pt x="945983" y="1347099"/>
                  <a:pt x="946411" y="1346104"/>
                </a:cubicBezTo>
                <a:lnTo>
                  <a:pt x="944994" y="1342348"/>
                </a:lnTo>
                <a:lnTo>
                  <a:pt x="945650" y="1342073"/>
                </a:lnTo>
                <a:close/>
                <a:moveTo>
                  <a:pt x="4513374" y="1341694"/>
                </a:moveTo>
                <a:cubicBezTo>
                  <a:pt x="4512575" y="1342043"/>
                  <a:pt x="4512157" y="1342944"/>
                  <a:pt x="4512423" y="1343780"/>
                </a:cubicBezTo>
                <a:cubicBezTo>
                  <a:pt x="4513031" y="1344254"/>
                  <a:pt x="4513906" y="1344254"/>
                  <a:pt x="4514515" y="1343780"/>
                </a:cubicBezTo>
                <a:cubicBezTo>
                  <a:pt x="4514572" y="1344827"/>
                  <a:pt x="4515466" y="1345635"/>
                  <a:pt x="4516511" y="1345582"/>
                </a:cubicBezTo>
                <a:cubicBezTo>
                  <a:pt x="4517557" y="1345529"/>
                  <a:pt x="4518375" y="1344637"/>
                  <a:pt x="4518318" y="1343590"/>
                </a:cubicBezTo>
                <a:lnTo>
                  <a:pt x="4515466" y="1342832"/>
                </a:lnTo>
                <a:cubicBezTo>
                  <a:pt x="4515199" y="1341952"/>
                  <a:pt x="4514267" y="1341447"/>
                  <a:pt x="4513374" y="1341694"/>
                </a:cubicBezTo>
                <a:close/>
                <a:moveTo>
                  <a:pt x="1078760" y="1341694"/>
                </a:moveTo>
                <a:lnTo>
                  <a:pt x="1078760" y="1357246"/>
                </a:lnTo>
                <a:cubicBezTo>
                  <a:pt x="1088268" y="1358005"/>
                  <a:pt x="1091120" y="1352125"/>
                  <a:pt x="1089409" y="1341694"/>
                </a:cubicBezTo>
                <a:lnTo>
                  <a:pt x="1089219" y="1341694"/>
                </a:lnTo>
                <a:close/>
                <a:moveTo>
                  <a:pt x="4334817" y="1341125"/>
                </a:moveTo>
                <a:lnTo>
                  <a:pt x="4333295" y="1343970"/>
                </a:lnTo>
                <a:lnTo>
                  <a:pt x="4331964" y="1346625"/>
                </a:lnTo>
                <a:lnTo>
                  <a:pt x="4335577" y="1346625"/>
                </a:lnTo>
                <a:lnTo>
                  <a:pt x="4337479" y="1349470"/>
                </a:lnTo>
                <a:close/>
                <a:moveTo>
                  <a:pt x="1448045" y="1340746"/>
                </a:moveTo>
                <a:cubicBezTo>
                  <a:pt x="1446533" y="1340306"/>
                  <a:pt x="1444949" y="1341172"/>
                  <a:pt x="1444510" y="1342682"/>
                </a:cubicBezTo>
                <a:cubicBezTo>
                  <a:pt x="1444475" y="1342794"/>
                  <a:pt x="1444451" y="1342906"/>
                  <a:pt x="1444432" y="1343021"/>
                </a:cubicBezTo>
                <a:cubicBezTo>
                  <a:pt x="1444179" y="1344573"/>
                  <a:pt x="1445236" y="1346033"/>
                  <a:pt x="1446792" y="1346286"/>
                </a:cubicBezTo>
                <a:cubicBezTo>
                  <a:pt x="1448345" y="1346536"/>
                  <a:pt x="1449811" y="1345483"/>
                  <a:pt x="1450062" y="1343932"/>
                </a:cubicBezTo>
                <a:cubicBezTo>
                  <a:pt x="1450294" y="1342515"/>
                  <a:pt x="1449427" y="1341148"/>
                  <a:pt x="1448045" y="1340746"/>
                </a:cubicBezTo>
                <a:close/>
                <a:moveTo>
                  <a:pt x="1486355" y="1339356"/>
                </a:moveTo>
                <a:cubicBezTo>
                  <a:pt x="1486837" y="1341658"/>
                  <a:pt x="1501384" y="1355350"/>
                  <a:pt x="1491971" y="1342263"/>
                </a:cubicBezTo>
                <a:cubicBezTo>
                  <a:pt x="1487598" y="1339086"/>
                  <a:pt x="1486195" y="1338588"/>
                  <a:pt x="1486355" y="1339356"/>
                </a:cubicBezTo>
                <a:close/>
                <a:moveTo>
                  <a:pt x="4456707" y="1339038"/>
                </a:moveTo>
                <a:cubicBezTo>
                  <a:pt x="4456707" y="1339038"/>
                  <a:pt x="4454995" y="1339038"/>
                  <a:pt x="4453665" y="1340366"/>
                </a:cubicBezTo>
                <a:cubicBezTo>
                  <a:pt x="4452333" y="1341694"/>
                  <a:pt x="4451382" y="1343970"/>
                  <a:pt x="4451763" y="1344918"/>
                </a:cubicBezTo>
                <a:cubicBezTo>
                  <a:pt x="4452143" y="1345866"/>
                  <a:pt x="4453284" y="1344918"/>
                  <a:pt x="4454615" y="1343401"/>
                </a:cubicBezTo>
                <a:cubicBezTo>
                  <a:pt x="4456650" y="1342728"/>
                  <a:pt x="4458209" y="1341094"/>
                  <a:pt x="4458799" y="1339038"/>
                </a:cubicBezTo>
                <a:close/>
                <a:moveTo>
                  <a:pt x="4507479" y="1337711"/>
                </a:moveTo>
                <a:lnTo>
                  <a:pt x="4502154" y="1343211"/>
                </a:lnTo>
                <a:lnTo>
                  <a:pt x="4497020" y="1348711"/>
                </a:lnTo>
                <a:lnTo>
                  <a:pt x="4499112" y="1349849"/>
                </a:lnTo>
                <a:lnTo>
                  <a:pt x="4501394" y="1350988"/>
                </a:lnTo>
                <a:lnTo>
                  <a:pt x="4505577" y="1347574"/>
                </a:lnTo>
                <a:lnTo>
                  <a:pt x="4509761" y="1344160"/>
                </a:lnTo>
                <a:close/>
                <a:moveTo>
                  <a:pt x="3129052" y="1337528"/>
                </a:moveTo>
                <a:cubicBezTo>
                  <a:pt x="3130149" y="1339217"/>
                  <a:pt x="3144482" y="1353122"/>
                  <a:pt x="3133785" y="1341315"/>
                </a:cubicBezTo>
                <a:cubicBezTo>
                  <a:pt x="3129792" y="1337759"/>
                  <a:pt x="3128687" y="1336965"/>
                  <a:pt x="3129052" y="1337528"/>
                </a:cubicBezTo>
                <a:close/>
                <a:moveTo>
                  <a:pt x="1523537" y="1337521"/>
                </a:moveTo>
                <a:cubicBezTo>
                  <a:pt x="1518581" y="1344867"/>
                  <a:pt x="1516610" y="1353815"/>
                  <a:pt x="1518022" y="1362557"/>
                </a:cubicBezTo>
                <a:lnTo>
                  <a:pt x="1518212" y="1363695"/>
                </a:lnTo>
                <a:cubicBezTo>
                  <a:pt x="1534186" y="1371661"/>
                  <a:pt x="1532094" y="1336573"/>
                  <a:pt x="1523537" y="1337521"/>
                </a:cubicBezTo>
                <a:close/>
                <a:moveTo>
                  <a:pt x="1737654" y="1337332"/>
                </a:moveTo>
                <a:cubicBezTo>
                  <a:pt x="1735752" y="1351746"/>
                  <a:pt x="1748492" y="1338849"/>
                  <a:pt x="1737654" y="1337332"/>
                </a:cubicBezTo>
                <a:close/>
                <a:moveTo>
                  <a:pt x="1065829" y="1337332"/>
                </a:moveTo>
                <a:lnTo>
                  <a:pt x="1061071" y="1339132"/>
                </a:lnTo>
                <a:lnTo>
                  <a:pt x="1059935" y="1338849"/>
                </a:lnTo>
                <a:lnTo>
                  <a:pt x="1060315" y="1339418"/>
                </a:lnTo>
                <a:lnTo>
                  <a:pt x="1061071" y="1339132"/>
                </a:lnTo>
                <a:lnTo>
                  <a:pt x="1064498" y="1339987"/>
                </a:lnTo>
                <a:cubicBezTo>
                  <a:pt x="1066020" y="1341125"/>
                  <a:pt x="1059364" y="1342263"/>
                  <a:pt x="1061836" y="1342263"/>
                </a:cubicBezTo>
                <a:cubicBezTo>
                  <a:pt x="1064308" y="1342263"/>
                  <a:pt x="1064118" y="1342263"/>
                  <a:pt x="1065829" y="1342263"/>
                </a:cubicBezTo>
                <a:cubicBezTo>
                  <a:pt x="1068872" y="1338849"/>
                  <a:pt x="1062977" y="1340556"/>
                  <a:pt x="1065829" y="1337332"/>
                </a:cubicBezTo>
                <a:close/>
                <a:moveTo>
                  <a:pt x="3505485" y="1337007"/>
                </a:moveTo>
                <a:cubicBezTo>
                  <a:pt x="3506113" y="1336453"/>
                  <a:pt x="3507082" y="1336514"/>
                  <a:pt x="3507634" y="1337142"/>
                </a:cubicBezTo>
                <a:cubicBezTo>
                  <a:pt x="3508185" y="1337728"/>
                  <a:pt x="3508185" y="1338642"/>
                  <a:pt x="3507634" y="1339228"/>
                </a:cubicBezTo>
                <a:cubicBezTo>
                  <a:pt x="3507596" y="1339283"/>
                  <a:pt x="3507558" y="1339334"/>
                  <a:pt x="3507501" y="1339382"/>
                </a:cubicBezTo>
                <a:cubicBezTo>
                  <a:pt x="3506911" y="1339985"/>
                  <a:pt x="3505960" y="1340000"/>
                  <a:pt x="3505352" y="1339418"/>
                </a:cubicBezTo>
                <a:cubicBezTo>
                  <a:pt x="3504763" y="1338769"/>
                  <a:pt x="3504763" y="1337791"/>
                  <a:pt x="3505352" y="1337142"/>
                </a:cubicBezTo>
                <a:cubicBezTo>
                  <a:pt x="3505390" y="1337094"/>
                  <a:pt x="3505447" y="1337049"/>
                  <a:pt x="3505485" y="1337007"/>
                </a:cubicBezTo>
                <a:close/>
                <a:moveTo>
                  <a:pt x="4527826" y="1336573"/>
                </a:moveTo>
                <a:cubicBezTo>
                  <a:pt x="4527027" y="1336922"/>
                  <a:pt x="4526609" y="1337823"/>
                  <a:pt x="4526875" y="1338659"/>
                </a:cubicBezTo>
                <a:cubicBezTo>
                  <a:pt x="4526399" y="1340283"/>
                  <a:pt x="4527331" y="1341980"/>
                  <a:pt x="4528967" y="1342452"/>
                </a:cubicBezTo>
                <a:cubicBezTo>
                  <a:pt x="4530602" y="1342925"/>
                  <a:pt x="4532294" y="1341990"/>
                  <a:pt x="4532770" y="1340366"/>
                </a:cubicBezTo>
                <a:lnTo>
                  <a:pt x="4529917" y="1339607"/>
                </a:lnTo>
                <a:cubicBezTo>
                  <a:pt x="4530450" y="1339093"/>
                  <a:pt x="4530450" y="1338253"/>
                  <a:pt x="4529936" y="1337730"/>
                </a:cubicBezTo>
                <a:cubicBezTo>
                  <a:pt x="4529936" y="1337724"/>
                  <a:pt x="4529917" y="1337716"/>
                  <a:pt x="4529917" y="1337711"/>
                </a:cubicBezTo>
                <a:cubicBezTo>
                  <a:pt x="4529651" y="1336831"/>
                  <a:pt x="4528719" y="1336326"/>
                  <a:pt x="4527826" y="1336573"/>
                </a:cubicBezTo>
                <a:close/>
                <a:moveTo>
                  <a:pt x="535101" y="1336383"/>
                </a:moveTo>
                <a:lnTo>
                  <a:pt x="534531" y="1337142"/>
                </a:lnTo>
                <a:cubicBezTo>
                  <a:pt x="518748" y="1329176"/>
                  <a:pt x="520840" y="1364074"/>
                  <a:pt x="529397" y="1363316"/>
                </a:cubicBezTo>
                <a:cubicBezTo>
                  <a:pt x="527876" y="1349849"/>
                  <a:pt x="539475" y="1351177"/>
                  <a:pt x="535101" y="1336383"/>
                </a:cubicBezTo>
                <a:close/>
                <a:moveTo>
                  <a:pt x="1247714" y="1336288"/>
                </a:moveTo>
                <a:cubicBezTo>
                  <a:pt x="1246140" y="1335922"/>
                  <a:pt x="1244564" y="1336899"/>
                  <a:pt x="1244197" y="1338470"/>
                </a:cubicBezTo>
                <a:lnTo>
                  <a:pt x="1246547" y="1342028"/>
                </a:lnTo>
                <a:lnTo>
                  <a:pt x="1246478" y="1342073"/>
                </a:lnTo>
                <a:lnTo>
                  <a:pt x="1246668" y="1342073"/>
                </a:lnTo>
                <a:cubicBezTo>
                  <a:pt x="1246634" y="1342067"/>
                  <a:pt x="1246598" y="1342060"/>
                  <a:pt x="1246564" y="1342054"/>
                </a:cubicBezTo>
                <a:lnTo>
                  <a:pt x="1246547" y="1342028"/>
                </a:lnTo>
                <a:lnTo>
                  <a:pt x="1249901" y="1339797"/>
                </a:lnTo>
                <a:cubicBezTo>
                  <a:pt x="1250268" y="1338227"/>
                  <a:pt x="1249289" y="1336654"/>
                  <a:pt x="1247714" y="1336288"/>
                </a:cubicBezTo>
                <a:close/>
                <a:moveTo>
                  <a:pt x="2338930" y="1336193"/>
                </a:moveTo>
                <a:lnTo>
                  <a:pt x="2338930" y="1346625"/>
                </a:lnTo>
                <a:lnTo>
                  <a:pt x="2349388" y="1346625"/>
                </a:lnTo>
                <a:lnTo>
                  <a:pt x="2349388" y="1336193"/>
                </a:lnTo>
                <a:close/>
                <a:moveTo>
                  <a:pt x="1070013" y="1336193"/>
                </a:moveTo>
                <a:cubicBezTo>
                  <a:pt x="1068387" y="1335839"/>
                  <a:pt x="1066778" y="1336854"/>
                  <a:pt x="1066400" y="1338470"/>
                </a:cubicBezTo>
                <a:cubicBezTo>
                  <a:pt x="1065767" y="1340023"/>
                  <a:pt x="1066518" y="1341792"/>
                  <a:pt x="1068073" y="1342424"/>
                </a:cubicBezTo>
                <a:cubicBezTo>
                  <a:pt x="1068389" y="1342551"/>
                  <a:pt x="1068724" y="1342625"/>
                  <a:pt x="1069062" y="1342642"/>
                </a:cubicBezTo>
                <a:lnTo>
                  <a:pt x="1068682" y="1342073"/>
                </a:lnTo>
                <a:cubicBezTo>
                  <a:pt x="1070271" y="1342250"/>
                  <a:pt x="1071772" y="1341305"/>
                  <a:pt x="1072295" y="1339797"/>
                </a:cubicBezTo>
                <a:cubicBezTo>
                  <a:pt x="1072551" y="1338194"/>
                  <a:pt x="1071574" y="1336651"/>
                  <a:pt x="1070013" y="1336193"/>
                </a:cubicBezTo>
                <a:close/>
                <a:moveTo>
                  <a:pt x="2056166" y="1336004"/>
                </a:moveTo>
                <a:cubicBezTo>
                  <a:pt x="2055596" y="1336383"/>
                  <a:pt x="2050271" y="1344160"/>
                  <a:pt x="2056356" y="1344539"/>
                </a:cubicBezTo>
                <a:lnTo>
                  <a:pt x="2056166" y="1345677"/>
                </a:lnTo>
                <a:cubicBezTo>
                  <a:pt x="2056166" y="1344160"/>
                  <a:pt x="2062061" y="1336383"/>
                  <a:pt x="2056166" y="1336004"/>
                </a:cubicBezTo>
                <a:close/>
                <a:moveTo>
                  <a:pt x="575034" y="1332969"/>
                </a:moveTo>
                <a:cubicBezTo>
                  <a:pt x="573713" y="1332628"/>
                  <a:pt x="572365" y="1333419"/>
                  <a:pt x="572022" y="1334739"/>
                </a:cubicBezTo>
                <a:cubicBezTo>
                  <a:pt x="572011" y="1334781"/>
                  <a:pt x="572001" y="1334822"/>
                  <a:pt x="571992" y="1334866"/>
                </a:cubicBezTo>
                <a:cubicBezTo>
                  <a:pt x="571992" y="1336383"/>
                  <a:pt x="573893" y="1339987"/>
                  <a:pt x="576936" y="1343211"/>
                </a:cubicBezTo>
                <a:lnTo>
                  <a:pt x="582641" y="1348901"/>
                </a:lnTo>
                <a:lnTo>
                  <a:pt x="580169" y="1341125"/>
                </a:lnTo>
                <a:cubicBezTo>
                  <a:pt x="578838" y="1336952"/>
                  <a:pt x="576556" y="1333349"/>
                  <a:pt x="575034" y="1332969"/>
                </a:cubicBezTo>
                <a:close/>
                <a:moveTo>
                  <a:pt x="1053849" y="1332590"/>
                </a:moveTo>
                <a:cubicBezTo>
                  <a:pt x="1050807" y="1332590"/>
                  <a:pt x="1051758" y="1333918"/>
                  <a:pt x="1050997" y="1334866"/>
                </a:cubicBezTo>
                <a:cubicBezTo>
                  <a:pt x="1053469" y="1335814"/>
                  <a:pt x="1053659" y="1335056"/>
                  <a:pt x="1055371" y="1335814"/>
                </a:cubicBezTo>
                <a:lnTo>
                  <a:pt x="1055371" y="1335245"/>
                </a:lnTo>
                <a:cubicBezTo>
                  <a:pt x="1055371" y="1336763"/>
                  <a:pt x="1056892" y="1332590"/>
                  <a:pt x="1053849" y="1332590"/>
                </a:cubicBezTo>
                <a:close/>
                <a:moveTo>
                  <a:pt x="1812766" y="1332400"/>
                </a:moveTo>
                <a:cubicBezTo>
                  <a:pt x="1812560" y="1333895"/>
                  <a:pt x="1812178" y="1335359"/>
                  <a:pt x="1811625" y="1336763"/>
                </a:cubicBezTo>
                <a:lnTo>
                  <a:pt x="1810103" y="1336763"/>
                </a:lnTo>
                <a:cubicBezTo>
                  <a:pt x="1807441" y="1348332"/>
                  <a:pt x="1812005" y="1347763"/>
                  <a:pt x="1814667" y="1344729"/>
                </a:cubicBezTo>
                <a:cubicBezTo>
                  <a:pt x="1819231" y="1341504"/>
                  <a:pt x="1819611" y="1332779"/>
                  <a:pt x="1813526" y="1332590"/>
                </a:cubicBezTo>
                <a:close/>
                <a:moveTo>
                  <a:pt x="3371482" y="1331831"/>
                </a:moveTo>
                <a:cubicBezTo>
                  <a:pt x="3370911" y="1331642"/>
                  <a:pt x="3370341" y="1333918"/>
                  <a:pt x="3370531" y="1336383"/>
                </a:cubicBezTo>
                <a:lnTo>
                  <a:pt x="3370531" y="1340556"/>
                </a:lnTo>
                <a:lnTo>
                  <a:pt x="3373953" y="1336952"/>
                </a:lnTo>
                <a:lnTo>
                  <a:pt x="3376996" y="1333349"/>
                </a:lnTo>
                <a:lnTo>
                  <a:pt x="3375095" y="1331831"/>
                </a:lnTo>
                <a:cubicBezTo>
                  <a:pt x="3373935" y="1331336"/>
                  <a:pt x="3372641" y="1331336"/>
                  <a:pt x="3371482" y="1331831"/>
                </a:cubicBezTo>
                <a:close/>
                <a:moveTo>
                  <a:pt x="4295986" y="1331334"/>
                </a:moveTo>
                <a:cubicBezTo>
                  <a:pt x="4295872" y="1331357"/>
                  <a:pt x="4295758" y="1331397"/>
                  <a:pt x="4295644" y="1331452"/>
                </a:cubicBezTo>
                <a:cubicBezTo>
                  <a:pt x="4294769" y="1331725"/>
                  <a:pt x="4294256" y="1332649"/>
                  <a:pt x="4294503" y="1333538"/>
                </a:cubicBezTo>
                <a:lnTo>
                  <a:pt x="4296853" y="1334013"/>
                </a:lnTo>
                <a:lnTo>
                  <a:pt x="4296595" y="1334487"/>
                </a:lnTo>
                <a:lnTo>
                  <a:pt x="4297546" y="1333159"/>
                </a:lnTo>
                <a:cubicBezTo>
                  <a:pt x="4297412" y="1333512"/>
                  <a:pt x="4297184" y="1333813"/>
                  <a:pt x="4296880" y="1334018"/>
                </a:cubicBezTo>
                <a:lnTo>
                  <a:pt x="4296853" y="1334013"/>
                </a:lnTo>
                <a:lnTo>
                  <a:pt x="4297622" y="1332601"/>
                </a:lnTo>
                <a:cubicBezTo>
                  <a:pt x="4297603" y="1332533"/>
                  <a:pt x="4297584" y="1332465"/>
                  <a:pt x="4297546" y="1332400"/>
                </a:cubicBezTo>
                <a:cubicBezTo>
                  <a:pt x="4297412" y="1331679"/>
                  <a:pt x="4296709" y="1331202"/>
                  <a:pt x="4295986" y="1331334"/>
                </a:cubicBezTo>
                <a:close/>
                <a:moveTo>
                  <a:pt x="3232667" y="1331262"/>
                </a:moveTo>
                <a:cubicBezTo>
                  <a:pt x="3219546" y="1331262"/>
                  <a:pt x="3216313" y="1339228"/>
                  <a:pt x="3211750" y="1346815"/>
                </a:cubicBezTo>
                <a:cubicBezTo>
                  <a:pt x="3225251" y="1347763"/>
                  <a:pt x="3224870" y="1335245"/>
                  <a:pt x="3232667" y="1331262"/>
                </a:cubicBezTo>
                <a:close/>
                <a:moveTo>
                  <a:pt x="4398709" y="1330883"/>
                </a:moveTo>
                <a:lnTo>
                  <a:pt x="4397188" y="1333538"/>
                </a:lnTo>
                <a:lnTo>
                  <a:pt x="4395857" y="1336383"/>
                </a:lnTo>
                <a:lnTo>
                  <a:pt x="4398709" y="1337711"/>
                </a:lnTo>
                <a:lnTo>
                  <a:pt x="4401371" y="1339038"/>
                </a:lnTo>
                <a:close/>
                <a:moveTo>
                  <a:pt x="909140" y="1330883"/>
                </a:moveTo>
                <a:cubicBezTo>
                  <a:pt x="904785" y="1337553"/>
                  <a:pt x="906676" y="1346483"/>
                  <a:pt x="913363" y="1350828"/>
                </a:cubicBezTo>
                <a:cubicBezTo>
                  <a:pt x="914303" y="1351439"/>
                  <a:pt x="915311" y="1351938"/>
                  <a:pt x="916366" y="1352315"/>
                </a:cubicBezTo>
                <a:cubicBezTo>
                  <a:pt x="916746" y="1349660"/>
                  <a:pt x="918268" y="1348901"/>
                  <a:pt x="921120" y="1349280"/>
                </a:cubicBezTo>
                <a:cubicBezTo>
                  <a:pt x="922280" y="1347570"/>
                  <a:pt x="923060" y="1345628"/>
                  <a:pt x="923402" y="1343590"/>
                </a:cubicBezTo>
                <a:cubicBezTo>
                  <a:pt x="924543" y="1341125"/>
                  <a:pt x="923402" y="1339228"/>
                  <a:pt x="925113" y="1336573"/>
                </a:cubicBezTo>
                <a:cubicBezTo>
                  <a:pt x="924256" y="1336252"/>
                  <a:pt x="923309" y="1336252"/>
                  <a:pt x="922451" y="1336573"/>
                </a:cubicBezTo>
                <a:cubicBezTo>
                  <a:pt x="922645" y="1337383"/>
                  <a:pt x="922645" y="1338229"/>
                  <a:pt x="922451" y="1339038"/>
                </a:cubicBezTo>
                <a:cubicBezTo>
                  <a:pt x="919798" y="1334139"/>
                  <a:pt x="914721" y="1331029"/>
                  <a:pt x="909140" y="1330883"/>
                </a:cubicBezTo>
                <a:close/>
                <a:moveTo>
                  <a:pt x="1022283" y="1330314"/>
                </a:moveTo>
                <a:cubicBezTo>
                  <a:pt x="1021106" y="1332453"/>
                  <a:pt x="1020703" y="1334930"/>
                  <a:pt x="1021142" y="1337332"/>
                </a:cubicBezTo>
                <a:cubicBezTo>
                  <a:pt x="1022093" y="1337332"/>
                  <a:pt x="1024755" y="1333918"/>
                  <a:pt x="1023805" y="1332779"/>
                </a:cubicBezTo>
                <a:cubicBezTo>
                  <a:pt x="1022854" y="1331642"/>
                  <a:pt x="1023424" y="1332590"/>
                  <a:pt x="1022664" y="1332779"/>
                </a:cubicBezTo>
                <a:lnTo>
                  <a:pt x="1022283" y="1332779"/>
                </a:lnTo>
                <a:cubicBezTo>
                  <a:pt x="1022283" y="1331452"/>
                  <a:pt x="1024375" y="1331642"/>
                  <a:pt x="1022283" y="1330314"/>
                </a:cubicBezTo>
                <a:close/>
                <a:moveTo>
                  <a:pt x="2491055" y="1330124"/>
                </a:moveTo>
                <a:lnTo>
                  <a:pt x="2491055" y="1339607"/>
                </a:lnTo>
                <a:cubicBezTo>
                  <a:pt x="2494877" y="1339958"/>
                  <a:pt x="2498547" y="1338120"/>
                  <a:pt x="2500563" y="1334866"/>
                </a:cubicBezTo>
                <a:cubicBezTo>
                  <a:pt x="2498433" y="1334086"/>
                  <a:pt x="2496380" y="1333068"/>
                  <a:pt x="2494478" y="1331831"/>
                </a:cubicBezTo>
                <a:close/>
                <a:moveTo>
                  <a:pt x="4431930" y="1329019"/>
                </a:moveTo>
                <a:cubicBezTo>
                  <a:pt x="4431036" y="1329305"/>
                  <a:pt x="4430522" y="1330265"/>
                  <a:pt x="4430827" y="1331164"/>
                </a:cubicBezTo>
                <a:cubicBezTo>
                  <a:pt x="4431112" y="1332061"/>
                  <a:pt x="4432063" y="1332558"/>
                  <a:pt x="4432975" y="1332269"/>
                </a:cubicBezTo>
                <a:cubicBezTo>
                  <a:pt x="4433013" y="1332252"/>
                  <a:pt x="4433070" y="1332233"/>
                  <a:pt x="4433128" y="1332211"/>
                </a:cubicBezTo>
                <a:cubicBezTo>
                  <a:pt x="4434040" y="1332451"/>
                  <a:pt x="4434972" y="1331907"/>
                  <a:pt x="4435219" y="1330997"/>
                </a:cubicBezTo>
                <a:cubicBezTo>
                  <a:pt x="4435295" y="1330710"/>
                  <a:pt x="4435295" y="1330411"/>
                  <a:pt x="4435219" y="1330124"/>
                </a:cubicBezTo>
                <a:lnTo>
                  <a:pt x="4434078" y="1330124"/>
                </a:lnTo>
                <a:cubicBezTo>
                  <a:pt x="4433793" y="1329225"/>
                  <a:pt x="4432823" y="1328730"/>
                  <a:pt x="4431930" y="1329019"/>
                </a:cubicBezTo>
                <a:close/>
                <a:moveTo>
                  <a:pt x="1047764" y="1327848"/>
                </a:moveTo>
                <a:cubicBezTo>
                  <a:pt x="1048905" y="1327848"/>
                  <a:pt x="1046053" y="1327848"/>
                  <a:pt x="1047764" y="1330124"/>
                </a:cubicBezTo>
                <a:lnTo>
                  <a:pt x="1049480" y="1328869"/>
                </a:lnTo>
                <a:lnTo>
                  <a:pt x="1049595" y="1328892"/>
                </a:lnTo>
                <a:cubicBezTo>
                  <a:pt x="1050142" y="1329176"/>
                  <a:pt x="1050617" y="1329271"/>
                  <a:pt x="1050617" y="1328038"/>
                </a:cubicBezTo>
                <a:lnTo>
                  <a:pt x="1049480" y="1328869"/>
                </a:lnTo>
                <a:lnTo>
                  <a:pt x="1048145" y="1328607"/>
                </a:lnTo>
                <a:close/>
                <a:moveTo>
                  <a:pt x="849621" y="1327659"/>
                </a:moveTo>
                <a:cubicBezTo>
                  <a:pt x="848290" y="1336952"/>
                  <a:pt x="854945" y="1338090"/>
                  <a:pt x="861601" y="1339418"/>
                </a:cubicBezTo>
                <a:cubicBezTo>
                  <a:pt x="863312" y="1330124"/>
                  <a:pt x="859319" y="1326141"/>
                  <a:pt x="849621" y="1327659"/>
                </a:cubicBezTo>
                <a:close/>
                <a:moveTo>
                  <a:pt x="3314530" y="1327185"/>
                </a:moveTo>
                <a:cubicBezTo>
                  <a:pt x="3310869" y="1328417"/>
                  <a:pt x="3306829" y="1330883"/>
                  <a:pt x="3300363" y="1330883"/>
                </a:cubicBezTo>
                <a:cubicBezTo>
                  <a:pt x="3299222" y="1340746"/>
                  <a:pt x="3306258" y="1342263"/>
                  <a:pt x="3305497" y="1351746"/>
                </a:cubicBezTo>
                <a:cubicBezTo>
                  <a:pt x="3322611" y="1354401"/>
                  <a:pt x="3321090" y="1338849"/>
                  <a:pt x="3327745" y="1331262"/>
                </a:cubicBezTo>
                <a:lnTo>
                  <a:pt x="3326414" y="1330883"/>
                </a:lnTo>
                <a:cubicBezTo>
                  <a:pt x="3321470" y="1325952"/>
                  <a:pt x="3318190" y="1325952"/>
                  <a:pt x="3314530" y="1327185"/>
                </a:cubicBezTo>
                <a:close/>
                <a:moveTo>
                  <a:pt x="4491696" y="1327090"/>
                </a:moveTo>
                <a:cubicBezTo>
                  <a:pt x="4490821" y="1327363"/>
                  <a:pt x="4490308" y="1328286"/>
                  <a:pt x="4490555" y="1329176"/>
                </a:cubicBezTo>
                <a:cubicBezTo>
                  <a:pt x="4491182" y="1329593"/>
                  <a:pt x="4492019" y="1329593"/>
                  <a:pt x="4492646" y="1329176"/>
                </a:cubicBezTo>
                <a:cubicBezTo>
                  <a:pt x="4493065" y="1330065"/>
                  <a:pt x="4494130" y="1330449"/>
                  <a:pt x="4495023" y="1330029"/>
                </a:cubicBezTo>
                <a:cubicBezTo>
                  <a:pt x="4495917" y="1329610"/>
                  <a:pt x="4496298" y="1328548"/>
                  <a:pt x="4495879" y="1327659"/>
                </a:cubicBezTo>
                <a:lnTo>
                  <a:pt x="4493788" y="1327090"/>
                </a:lnTo>
                <a:cubicBezTo>
                  <a:pt x="4493179" y="1326615"/>
                  <a:pt x="4492304" y="1326615"/>
                  <a:pt x="4491696" y="1327090"/>
                </a:cubicBezTo>
                <a:close/>
                <a:moveTo>
                  <a:pt x="2406435" y="1326331"/>
                </a:moveTo>
                <a:lnTo>
                  <a:pt x="2406435" y="1342073"/>
                </a:lnTo>
                <a:cubicBezTo>
                  <a:pt x="2415753" y="1342073"/>
                  <a:pt x="2418605" y="1336763"/>
                  <a:pt x="2416894" y="1326331"/>
                </a:cubicBezTo>
                <a:close/>
                <a:moveTo>
                  <a:pt x="4375700" y="1326141"/>
                </a:moveTo>
                <a:lnTo>
                  <a:pt x="4373798" y="1328417"/>
                </a:lnTo>
                <a:cubicBezTo>
                  <a:pt x="4373532" y="1327537"/>
                  <a:pt x="4372601" y="1327033"/>
                  <a:pt x="4371707" y="1327279"/>
                </a:cubicBezTo>
                <a:cubicBezTo>
                  <a:pt x="4370965" y="1327871"/>
                  <a:pt x="4370851" y="1328946"/>
                  <a:pt x="4371441" y="1329680"/>
                </a:cubicBezTo>
                <a:cubicBezTo>
                  <a:pt x="4371783" y="1330100"/>
                  <a:pt x="4372315" y="1330335"/>
                  <a:pt x="4372848" y="1330314"/>
                </a:cubicBezTo>
                <a:cubicBezTo>
                  <a:pt x="4374008" y="1331099"/>
                  <a:pt x="4375586" y="1330801"/>
                  <a:pt x="4376366" y="1329650"/>
                </a:cubicBezTo>
                <a:cubicBezTo>
                  <a:pt x="4377145" y="1328497"/>
                  <a:pt x="4376860" y="1326927"/>
                  <a:pt x="4375700" y="1326141"/>
                </a:cubicBezTo>
                <a:close/>
                <a:moveTo>
                  <a:pt x="2395977" y="1325952"/>
                </a:moveTo>
                <a:cubicBezTo>
                  <a:pt x="2395977" y="1329176"/>
                  <a:pt x="2395977" y="1332211"/>
                  <a:pt x="2390652" y="1331262"/>
                </a:cubicBezTo>
                <a:lnTo>
                  <a:pt x="2390652" y="1341694"/>
                </a:lnTo>
                <a:cubicBezTo>
                  <a:pt x="2404154" y="1349849"/>
                  <a:pt x="2406625" y="1323865"/>
                  <a:pt x="2395977" y="1325952"/>
                </a:cubicBezTo>
                <a:close/>
                <a:moveTo>
                  <a:pt x="1502239" y="1325952"/>
                </a:moveTo>
                <a:cubicBezTo>
                  <a:pt x="1501397" y="1333043"/>
                  <a:pt x="1505822" y="1339702"/>
                  <a:pt x="1512698" y="1341694"/>
                </a:cubicBezTo>
                <a:cubicBezTo>
                  <a:pt x="1512318" y="1333349"/>
                  <a:pt x="1513649" y="1323486"/>
                  <a:pt x="1502239" y="1325952"/>
                </a:cubicBezTo>
                <a:close/>
                <a:moveTo>
                  <a:pt x="3393730" y="1325762"/>
                </a:moveTo>
                <a:cubicBezTo>
                  <a:pt x="3388082" y="1335156"/>
                  <a:pt x="3386181" y="1346329"/>
                  <a:pt x="3388406" y="1357057"/>
                </a:cubicBezTo>
                <a:cubicBezTo>
                  <a:pt x="3388234" y="1357677"/>
                  <a:pt x="3388234" y="1358333"/>
                  <a:pt x="3388406" y="1358953"/>
                </a:cubicBezTo>
                <a:lnTo>
                  <a:pt x="3388406" y="1360471"/>
                </a:lnTo>
                <a:cubicBezTo>
                  <a:pt x="3375456" y="1362181"/>
                  <a:pt x="3362734" y="1365167"/>
                  <a:pt x="3350374" y="1369385"/>
                </a:cubicBezTo>
                <a:cubicBezTo>
                  <a:pt x="3359882" y="1357246"/>
                  <a:pt x="3345810" y="1348332"/>
                  <a:pt x="3340296" y="1373937"/>
                </a:cubicBezTo>
                <a:lnTo>
                  <a:pt x="3338014" y="1375265"/>
                </a:lnTo>
                <a:lnTo>
                  <a:pt x="3339915" y="1375265"/>
                </a:lnTo>
                <a:cubicBezTo>
                  <a:pt x="3339820" y="1375830"/>
                  <a:pt x="3339820" y="1376406"/>
                  <a:pt x="3339915" y="1376972"/>
                </a:cubicBezTo>
                <a:lnTo>
                  <a:pt x="3341627" y="1376972"/>
                </a:lnTo>
                <a:cubicBezTo>
                  <a:pt x="3363495" y="1387783"/>
                  <a:pt x="3396392" y="1375454"/>
                  <a:pt x="3410464" y="1358764"/>
                </a:cubicBezTo>
                <a:lnTo>
                  <a:pt x="3408562" y="1359333"/>
                </a:lnTo>
                <a:cubicBezTo>
                  <a:pt x="3405520" y="1359333"/>
                  <a:pt x="3401907" y="1359333"/>
                  <a:pt x="3398103" y="1359333"/>
                </a:cubicBezTo>
                <a:lnTo>
                  <a:pt x="3398103" y="1357436"/>
                </a:lnTo>
                <a:cubicBezTo>
                  <a:pt x="3398103" y="1357436"/>
                  <a:pt x="3397153" y="1357436"/>
                  <a:pt x="3396392" y="1356108"/>
                </a:cubicBezTo>
                <a:cubicBezTo>
                  <a:pt x="3403238" y="1349470"/>
                  <a:pt x="3400005" y="1325952"/>
                  <a:pt x="3393730" y="1325762"/>
                </a:cubicBezTo>
                <a:close/>
                <a:moveTo>
                  <a:pt x="4381975" y="1324055"/>
                </a:moveTo>
                <a:lnTo>
                  <a:pt x="4380074" y="1326331"/>
                </a:lnTo>
                <a:cubicBezTo>
                  <a:pt x="4379826" y="1325422"/>
                  <a:pt x="4378876" y="1324889"/>
                  <a:pt x="4377963" y="1325142"/>
                </a:cubicBezTo>
                <a:cubicBezTo>
                  <a:pt x="4377050" y="1325394"/>
                  <a:pt x="4376518" y="1326335"/>
                  <a:pt x="4376784" y="1327243"/>
                </a:cubicBezTo>
                <a:cubicBezTo>
                  <a:pt x="4377031" y="1328152"/>
                  <a:pt x="4377963" y="1328685"/>
                  <a:pt x="4378876" y="1328432"/>
                </a:cubicBezTo>
                <a:cubicBezTo>
                  <a:pt x="4378895" y="1328427"/>
                  <a:pt x="4378914" y="1328423"/>
                  <a:pt x="4378933" y="1328417"/>
                </a:cubicBezTo>
                <a:cubicBezTo>
                  <a:pt x="4380150" y="1329256"/>
                  <a:pt x="4381804" y="1328958"/>
                  <a:pt x="4382641" y="1327753"/>
                </a:cubicBezTo>
                <a:cubicBezTo>
                  <a:pt x="4383477" y="1326549"/>
                  <a:pt x="4383192" y="1324893"/>
                  <a:pt x="4381975" y="1324055"/>
                </a:cubicBezTo>
                <a:close/>
                <a:moveTo>
                  <a:pt x="4217680" y="1323486"/>
                </a:moveTo>
                <a:cubicBezTo>
                  <a:pt x="4218212" y="1323181"/>
                  <a:pt x="4218859" y="1323181"/>
                  <a:pt x="4219391" y="1323486"/>
                </a:cubicBezTo>
                <a:cubicBezTo>
                  <a:pt x="4219429" y="1323550"/>
                  <a:pt x="4219448" y="1323617"/>
                  <a:pt x="4219467" y="1323687"/>
                </a:cubicBezTo>
                <a:cubicBezTo>
                  <a:pt x="4219714" y="1324489"/>
                  <a:pt x="4219239" y="1325333"/>
                  <a:pt x="4218440" y="1325572"/>
                </a:cubicBezTo>
                <a:lnTo>
                  <a:pt x="4217680" y="1326521"/>
                </a:lnTo>
                <a:cubicBezTo>
                  <a:pt x="4217585" y="1325512"/>
                  <a:pt x="4217585" y="1324495"/>
                  <a:pt x="4217680" y="1323486"/>
                </a:cubicBezTo>
                <a:close/>
                <a:moveTo>
                  <a:pt x="4535242" y="1323296"/>
                </a:moveTo>
                <a:lnTo>
                  <a:pt x="4533340" y="1326900"/>
                </a:lnTo>
                <a:lnTo>
                  <a:pt x="4531819" y="1330124"/>
                </a:lnTo>
                <a:lnTo>
                  <a:pt x="4533910" y="1330124"/>
                </a:lnTo>
                <a:lnTo>
                  <a:pt x="4537904" y="1328797"/>
                </a:lnTo>
                <a:cubicBezTo>
                  <a:pt x="4540015" y="1328254"/>
                  <a:pt x="4541992" y="1327355"/>
                  <a:pt x="4543799" y="1326141"/>
                </a:cubicBezTo>
                <a:cubicBezTo>
                  <a:pt x="4542468" y="1325276"/>
                  <a:pt x="4540984" y="1324694"/>
                  <a:pt x="4539425" y="1324434"/>
                </a:cubicBezTo>
                <a:close/>
                <a:moveTo>
                  <a:pt x="1056441" y="1323273"/>
                </a:moveTo>
                <a:cubicBezTo>
                  <a:pt x="1055942" y="1322538"/>
                  <a:pt x="1055466" y="1323012"/>
                  <a:pt x="1055561" y="1326141"/>
                </a:cubicBezTo>
                <a:cubicBezTo>
                  <a:pt x="1057082" y="1324814"/>
                  <a:pt x="1055561" y="1327659"/>
                  <a:pt x="1057462" y="1327848"/>
                </a:cubicBezTo>
                <a:cubicBezTo>
                  <a:pt x="1056882" y="1328256"/>
                  <a:pt x="1056476" y="1328865"/>
                  <a:pt x="1056321" y="1329555"/>
                </a:cubicBezTo>
                <a:cubicBezTo>
                  <a:pt x="1055955" y="1331126"/>
                  <a:pt x="1056934" y="1332698"/>
                  <a:pt x="1058508" y="1333064"/>
                </a:cubicBezTo>
                <a:lnTo>
                  <a:pt x="1061865" y="1330984"/>
                </a:lnTo>
                <a:lnTo>
                  <a:pt x="1062026" y="1331262"/>
                </a:lnTo>
                <a:lnTo>
                  <a:pt x="1062026" y="1330883"/>
                </a:lnTo>
                <a:lnTo>
                  <a:pt x="1061865" y="1330984"/>
                </a:lnTo>
                <a:lnTo>
                  <a:pt x="1059935" y="1327659"/>
                </a:lnTo>
                <a:cubicBezTo>
                  <a:pt x="1059136" y="1327368"/>
                  <a:pt x="1058261" y="1327368"/>
                  <a:pt x="1057462" y="1327659"/>
                </a:cubicBezTo>
                <a:cubicBezTo>
                  <a:pt x="1057462" y="1325952"/>
                  <a:pt x="1056940" y="1324008"/>
                  <a:pt x="1056441" y="1323273"/>
                </a:cubicBezTo>
                <a:close/>
                <a:moveTo>
                  <a:pt x="4646674" y="1322917"/>
                </a:moveTo>
                <a:lnTo>
                  <a:pt x="4644396" y="1325907"/>
                </a:lnTo>
                <a:lnTo>
                  <a:pt x="4642659" y="1326522"/>
                </a:lnTo>
                <a:lnTo>
                  <a:pt x="4641920" y="1324434"/>
                </a:lnTo>
                <a:close/>
                <a:moveTo>
                  <a:pt x="4272088" y="1322372"/>
                </a:moveTo>
                <a:cubicBezTo>
                  <a:pt x="4268119" y="1323913"/>
                  <a:pt x="4264459" y="1330124"/>
                  <a:pt x="4273016" y="1336383"/>
                </a:cubicBezTo>
                <a:cubicBezTo>
                  <a:pt x="4280337" y="1323960"/>
                  <a:pt x="4276058" y="1320831"/>
                  <a:pt x="4272088" y="1322372"/>
                </a:cubicBezTo>
                <a:close/>
                <a:moveTo>
                  <a:pt x="4397378" y="1322158"/>
                </a:moveTo>
                <a:cubicBezTo>
                  <a:pt x="4396960" y="1322792"/>
                  <a:pt x="4396960" y="1323611"/>
                  <a:pt x="4397378" y="1324245"/>
                </a:cubicBezTo>
                <a:lnTo>
                  <a:pt x="4398792" y="1324797"/>
                </a:lnTo>
                <a:lnTo>
                  <a:pt x="4398519" y="1325193"/>
                </a:lnTo>
                <a:lnTo>
                  <a:pt x="4398836" y="1324814"/>
                </a:lnTo>
                <a:lnTo>
                  <a:pt x="4399565" y="1325098"/>
                </a:lnTo>
                <a:cubicBezTo>
                  <a:pt x="4400401" y="1324732"/>
                  <a:pt x="4400782" y="1323755"/>
                  <a:pt x="4400421" y="1322917"/>
                </a:cubicBezTo>
                <a:lnTo>
                  <a:pt x="4398836" y="1324814"/>
                </a:lnTo>
                <a:lnTo>
                  <a:pt x="4398792" y="1324797"/>
                </a:lnTo>
                <a:lnTo>
                  <a:pt x="4399584" y="1323647"/>
                </a:lnTo>
                <a:cubicBezTo>
                  <a:pt x="4399565" y="1323526"/>
                  <a:pt x="4399527" y="1323406"/>
                  <a:pt x="4399470" y="1323296"/>
                </a:cubicBezTo>
                <a:cubicBezTo>
                  <a:pt x="4399203" y="1322416"/>
                  <a:pt x="4398272" y="1321912"/>
                  <a:pt x="4397378" y="1322158"/>
                </a:cubicBezTo>
                <a:close/>
                <a:moveTo>
                  <a:pt x="4226997" y="1322158"/>
                </a:moveTo>
                <a:lnTo>
                  <a:pt x="4229089" y="1322917"/>
                </a:lnTo>
                <a:lnTo>
                  <a:pt x="4225666" y="1324814"/>
                </a:lnTo>
                <a:close/>
                <a:moveTo>
                  <a:pt x="1481512" y="1321400"/>
                </a:moveTo>
                <a:cubicBezTo>
                  <a:pt x="1476568" y="1343021"/>
                  <a:pt x="1497105" y="1321400"/>
                  <a:pt x="1481512" y="1321400"/>
                </a:cubicBezTo>
                <a:close/>
                <a:moveTo>
                  <a:pt x="1047384" y="1321020"/>
                </a:moveTo>
                <a:lnTo>
                  <a:pt x="1046184" y="1323865"/>
                </a:lnTo>
                <a:lnTo>
                  <a:pt x="1046053" y="1323865"/>
                </a:lnTo>
                <a:lnTo>
                  <a:pt x="1045863" y="1324624"/>
                </a:lnTo>
                <a:lnTo>
                  <a:pt x="1046184" y="1323865"/>
                </a:lnTo>
                <a:lnTo>
                  <a:pt x="1049666" y="1323865"/>
                </a:lnTo>
                <a:cubicBezTo>
                  <a:pt x="1050617" y="1323865"/>
                  <a:pt x="1049666" y="1318934"/>
                  <a:pt x="1047384" y="1321020"/>
                </a:cubicBezTo>
                <a:close/>
                <a:moveTo>
                  <a:pt x="3640540" y="1320786"/>
                </a:moveTo>
                <a:lnTo>
                  <a:pt x="3641124" y="1321210"/>
                </a:lnTo>
                <a:cubicBezTo>
                  <a:pt x="3641200" y="1321823"/>
                  <a:pt x="3640896" y="1322424"/>
                  <a:pt x="3640363" y="1322727"/>
                </a:cubicBezTo>
                <a:cubicBezTo>
                  <a:pt x="3639774" y="1323281"/>
                  <a:pt x="3638861" y="1323281"/>
                  <a:pt x="3638272" y="1322727"/>
                </a:cubicBezTo>
                <a:lnTo>
                  <a:pt x="3638228" y="1322646"/>
                </a:lnTo>
                <a:close/>
                <a:moveTo>
                  <a:pt x="3426627" y="1320641"/>
                </a:moveTo>
                <a:lnTo>
                  <a:pt x="3424726" y="1322158"/>
                </a:lnTo>
                <a:cubicBezTo>
                  <a:pt x="3424060" y="1323129"/>
                  <a:pt x="3424060" y="1324411"/>
                  <a:pt x="3424726" y="1325383"/>
                </a:cubicBezTo>
                <a:lnTo>
                  <a:pt x="3424155" y="1326141"/>
                </a:lnTo>
                <a:lnTo>
                  <a:pt x="3415978" y="1326141"/>
                </a:lnTo>
                <a:lnTo>
                  <a:pt x="3415978" y="1341884"/>
                </a:lnTo>
                <a:cubicBezTo>
                  <a:pt x="3425296" y="1341884"/>
                  <a:pt x="3428148" y="1336763"/>
                  <a:pt x="3426627" y="1326710"/>
                </a:cubicBezTo>
                <a:lnTo>
                  <a:pt x="3427958" y="1326710"/>
                </a:lnTo>
                <a:lnTo>
                  <a:pt x="3431571" y="1326710"/>
                </a:lnTo>
                <a:lnTo>
                  <a:pt x="3429099" y="1323676"/>
                </a:lnTo>
                <a:close/>
                <a:moveTo>
                  <a:pt x="1438917" y="1320451"/>
                </a:moveTo>
                <a:cubicBezTo>
                  <a:pt x="1438435" y="1324156"/>
                  <a:pt x="1439412" y="1327737"/>
                  <a:pt x="1441423" y="1330593"/>
                </a:cubicBezTo>
                <a:lnTo>
                  <a:pt x="1449361" y="1335868"/>
                </a:lnTo>
                <a:lnTo>
                  <a:pt x="1449376" y="1336004"/>
                </a:lnTo>
                <a:lnTo>
                  <a:pt x="1450136" y="1336383"/>
                </a:lnTo>
                <a:lnTo>
                  <a:pt x="1449361" y="1335868"/>
                </a:lnTo>
                <a:lnTo>
                  <a:pt x="1448069" y="1324245"/>
                </a:lnTo>
                <a:cubicBezTo>
                  <a:pt x="1446762" y="1321068"/>
                  <a:pt x="1444147" y="1319219"/>
                  <a:pt x="1438917" y="1320451"/>
                </a:cubicBezTo>
                <a:close/>
                <a:moveTo>
                  <a:pt x="1030840" y="1320262"/>
                </a:moveTo>
                <a:cubicBezTo>
                  <a:pt x="1030840" y="1321589"/>
                  <a:pt x="1028178" y="1320262"/>
                  <a:pt x="1029509" y="1322538"/>
                </a:cubicBezTo>
                <a:cubicBezTo>
                  <a:pt x="1029509" y="1322538"/>
                  <a:pt x="1028178" y="1322538"/>
                  <a:pt x="1028178" y="1322538"/>
                </a:cubicBezTo>
                <a:cubicBezTo>
                  <a:pt x="1029504" y="1326321"/>
                  <a:pt x="1031573" y="1329804"/>
                  <a:pt x="1034263" y="1332779"/>
                </a:cubicBezTo>
                <a:lnTo>
                  <a:pt x="1040729" y="1341504"/>
                </a:lnTo>
                <a:lnTo>
                  <a:pt x="1045483" y="1336952"/>
                </a:lnTo>
                <a:lnTo>
                  <a:pt x="1050046" y="1332400"/>
                </a:lnTo>
                <a:lnTo>
                  <a:pt x="1038827" y="1327659"/>
                </a:lnTo>
                <a:lnTo>
                  <a:pt x="1033883" y="1325193"/>
                </a:lnTo>
                <a:cubicBezTo>
                  <a:pt x="1034069" y="1324381"/>
                  <a:pt x="1034069" y="1323539"/>
                  <a:pt x="1033883" y="1322727"/>
                </a:cubicBezTo>
                <a:cubicBezTo>
                  <a:pt x="1033710" y="1323628"/>
                  <a:pt x="1033052" y="1324358"/>
                  <a:pt x="1032172" y="1324624"/>
                </a:cubicBezTo>
                <a:lnTo>
                  <a:pt x="1031791" y="1323865"/>
                </a:lnTo>
                <a:cubicBezTo>
                  <a:pt x="1032303" y="1323395"/>
                  <a:pt x="1032693" y="1322809"/>
                  <a:pt x="1032932" y="1322158"/>
                </a:cubicBezTo>
                <a:cubicBezTo>
                  <a:pt x="1032035" y="1321787"/>
                  <a:pt x="1031297" y="1321117"/>
                  <a:pt x="1030840" y="1320262"/>
                </a:cubicBezTo>
                <a:close/>
                <a:moveTo>
                  <a:pt x="1690495" y="1320072"/>
                </a:moveTo>
                <a:cubicBezTo>
                  <a:pt x="1685551" y="1341694"/>
                  <a:pt x="1706088" y="1320072"/>
                  <a:pt x="1690495" y="1320072"/>
                </a:cubicBezTo>
                <a:close/>
                <a:moveTo>
                  <a:pt x="3643786" y="1318175"/>
                </a:moveTo>
                <a:lnTo>
                  <a:pt x="3640540" y="1320786"/>
                </a:lnTo>
                <a:lnTo>
                  <a:pt x="3639165" y="1319787"/>
                </a:lnTo>
                <a:cubicBezTo>
                  <a:pt x="3638234" y="1319933"/>
                  <a:pt x="3637587" y="1320806"/>
                  <a:pt x="3637739" y="1321737"/>
                </a:cubicBezTo>
                <a:lnTo>
                  <a:pt x="3638228" y="1322646"/>
                </a:lnTo>
                <a:lnTo>
                  <a:pt x="3631996" y="1327659"/>
                </a:lnTo>
                <a:lnTo>
                  <a:pt x="3631996" y="1330693"/>
                </a:lnTo>
                <a:cubicBezTo>
                  <a:pt x="3631939" y="1333356"/>
                  <a:pt x="3633651" y="1335740"/>
                  <a:pt x="3636180" y="1336573"/>
                </a:cubicBezTo>
                <a:cubicBezTo>
                  <a:pt x="3633708" y="1327659"/>
                  <a:pt x="3643216" y="1327659"/>
                  <a:pt x="3643786" y="1318175"/>
                </a:cubicBezTo>
                <a:close/>
                <a:moveTo>
                  <a:pt x="4434364" y="1317773"/>
                </a:moveTo>
                <a:cubicBezTo>
                  <a:pt x="4434325" y="1317779"/>
                  <a:pt x="4434306" y="1317786"/>
                  <a:pt x="4434268" y="1317796"/>
                </a:cubicBezTo>
                <a:cubicBezTo>
                  <a:pt x="4433375" y="1317487"/>
                  <a:pt x="4432405" y="1317957"/>
                  <a:pt x="4432082" y="1318847"/>
                </a:cubicBezTo>
                <a:cubicBezTo>
                  <a:pt x="4431777" y="1319738"/>
                  <a:pt x="4432253" y="1320711"/>
                  <a:pt x="4433146" y="1321020"/>
                </a:cubicBezTo>
                <a:cubicBezTo>
                  <a:pt x="4433508" y="1321147"/>
                  <a:pt x="4433907" y="1321147"/>
                  <a:pt x="4434268" y="1321020"/>
                </a:cubicBezTo>
                <a:cubicBezTo>
                  <a:pt x="4434839" y="1322120"/>
                  <a:pt x="4436208" y="1322545"/>
                  <a:pt x="4437311" y="1321969"/>
                </a:cubicBezTo>
                <a:cubicBezTo>
                  <a:pt x="4438414" y="1321392"/>
                  <a:pt x="4438832" y="1320034"/>
                  <a:pt x="4438262" y="1318934"/>
                </a:cubicBezTo>
                <a:lnTo>
                  <a:pt x="4436170" y="1318934"/>
                </a:lnTo>
                <a:cubicBezTo>
                  <a:pt x="4435999" y="1318115"/>
                  <a:pt x="4435181" y="1317595"/>
                  <a:pt x="4434364" y="1317773"/>
                </a:cubicBezTo>
                <a:close/>
                <a:moveTo>
                  <a:pt x="504260" y="1317764"/>
                </a:moveTo>
                <a:cubicBezTo>
                  <a:pt x="499858" y="1319139"/>
                  <a:pt x="494456" y="1322230"/>
                  <a:pt x="487943" y="1327659"/>
                </a:cubicBezTo>
                <a:cubicBezTo>
                  <a:pt x="516894" y="1382591"/>
                  <a:pt x="535072" y="1308138"/>
                  <a:pt x="504260" y="1317764"/>
                </a:cubicBezTo>
                <a:close/>
                <a:moveTo>
                  <a:pt x="4498256" y="1316825"/>
                </a:moveTo>
                <a:cubicBezTo>
                  <a:pt x="4498218" y="1316831"/>
                  <a:pt x="4498199" y="1316838"/>
                  <a:pt x="4498161" y="1316848"/>
                </a:cubicBezTo>
                <a:cubicBezTo>
                  <a:pt x="4497286" y="1317121"/>
                  <a:pt x="4496773" y="1318045"/>
                  <a:pt x="4497020" y="1318934"/>
                </a:cubicBezTo>
                <a:cubicBezTo>
                  <a:pt x="4496754" y="1320296"/>
                  <a:pt x="4497648" y="1321612"/>
                  <a:pt x="4499017" y="1321874"/>
                </a:cubicBezTo>
                <a:cubicBezTo>
                  <a:pt x="4500386" y="1322136"/>
                  <a:pt x="4501698" y="1321244"/>
                  <a:pt x="4501964" y="1319882"/>
                </a:cubicBezTo>
                <a:lnTo>
                  <a:pt x="4499112" y="1319882"/>
                </a:lnTo>
                <a:cubicBezTo>
                  <a:pt x="4499835" y="1319750"/>
                  <a:pt x="4500310" y="1319057"/>
                  <a:pt x="4500177" y="1318337"/>
                </a:cubicBezTo>
                <a:cubicBezTo>
                  <a:pt x="4500158" y="1318215"/>
                  <a:pt x="4500120" y="1318096"/>
                  <a:pt x="4500063" y="1317986"/>
                </a:cubicBezTo>
                <a:cubicBezTo>
                  <a:pt x="4499892" y="1317166"/>
                  <a:pt x="4499074" y="1316647"/>
                  <a:pt x="4498256" y="1316825"/>
                </a:cubicBezTo>
                <a:close/>
                <a:moveTo>
                  <a:pt x="4384638" y="1316279"/>
                </a:moveTo>
                <a:lnTo>
                  <a:pt x="4376461" y="1318934"/>
                </a:lnTo>
                <a:lnTo>
                  <a:pt x="4379123" y="1320262"/>
                </a:lnTo>
                <a:lnTo>
                  <a:pt x="4381785" y="1321589"/>
                </a:lnTo>
                <a:lnTo>
                  <a:pt x="4383306" y="1318934"/>
                </a:lnTo>
                <a:close/>
                <a:moveTo>
                  <a:pt x="2453975" y="1316279"/>
                </a:moveTo>
                <a:cubicBezTo>
                  <a:pt x="2452701" y="1317145"/>
                  <a:pt x="2451503" y="1318096"/>
                  <a:pt x="2450362" y="1319124"/>
                </a:cubicBezTo>
                <a:cubicBezTo>
                  <a:pt x="2449164" y="1318517"/>
                  <a:pt x="2447757" y="1318517"/>
                  <a:pt x="2446559" y="1319124"/>
                </a:cubicBezTo>
                <a:cubicBezTo>
                  <a:pt x="2445988" y="1323676"/>
                  <a:pt x="2447129" y="1327659"/>
                  <a:pt x="2451312" y="1327659"/>
                </a:cubicBezTo>
                <a:lnTo>
                  <a:pt x="2451312" y="1324055"/>
                </a:lnTo>
                <a:cubicBezTo>
                  <a:pt x="2456256" y="1324055"/>
                  <a:pt x="2463673" y="1320451"/>
                  <a:pt x="2453975" y="1316279"/>
                </a:cubicBezTo>
                <a:close/>
                <a:moveTo>
                  <a:pt x="2543919" y="1315330"/>
                </a:moveTo>
                <a:cubicBezTo>
                  <a:pt x="2539051" y="1310556"/>
                  <a:pt x="2531235" y="1310621"/>
                  <a:pt x="2526443" y="1315474"/>
                </a:cubicBezTo>
                <a:cubicBezTo>
                  <a:pt x="2523762" y="1318191"/>
                  <a:pt x="2522488" y="1321988"/>
                  <a:pt x="2523001" y="1325762"/>
                </a:cubicBezTo>
                <a:cubicBezTo>
                  <a:pt x="2531178" y="1335625"/>
                  <a:pt x="2538214" y="1324624"/>
                  <a:pt x="2542968" y="1315520"/>
                </a:cubicBezTo>
                <a:close/>
                <a:moveTo>
                  <a:pt x="2221119" y="1315073"/>
                </a:moveTo>
                <a:cubicBezTo>
                  <a:pt x="2217631" y="1317426"/>
                  <a:pt x="2216769" y="1324532"/>
                  <a:pt x="2219033" y="1328545"/>
                </a:cubicBezTo>
                <a:lnTo>
                  <a:pt x="2223619" y="1330692"/>
                </a:lnTo>
                <a:lnTo>
                  <a:pt x="2223124" y="1331831"/>
                </a:lnTo>
                <a:lnTo>
                  <a:pt x="2224836" y="1331262"/>
                </a:lnTo>
                <a:lnTo>
                  <a:pt x="2223619" y="1330692"/>
                </a:lnTo>
                <a:lnTo>
                  <a:pt x="2226262" y="1324600"/>
                </a:lnTo>
                <a:cubicBezTo>
                  <a:pt x="2227736" y="1322585"/>
                  <a:pt x="2229019" y="1320357"/>
                  <a:pt x="2228258" y="1316089"/>
                </a:cubicBezTo>
                <a:cubicBezTo>
                  <a:pt x="2225264" y="1313908"/>
                  <a:pt x="2222863" y="1313896"/>
                  <a:pt x="2221119" y="1315073"/>
                </a:cubicBezTo>
                <a:close/>
                <a:moveTo>
                  <a:pt x="1056797" y="1314856"/>
                </a:moveTo>
                <a:cubicBezTo>
                  <a:pt x="1055222" y="1314490"/>
                  <a:pt x="1053646" y="1315467"/>
                  <a:pt x="1053279" y="1317037"/>
                </a:cubicBezTo>
                <a:cubicBezTo>
                  <a:pt x="1052912" y="1318608"/>
                  <a:pt x="1053891" y="1320180"/>
                  <a:pt x="1055466" y="1320546"/>
                </a:cubicBezTo>
                <a:cubicBezTo>
                  <a:pt x="1057040" y="1320912"/>
                  <a:pt x="1058617" y="1319935"/>
                  <a:pt x="1058984" y="1318365"/>
                </a:cubicBezTo>
                <a:cubicBezTo>
                  <a:pt x="1059351" y="1316795"/>
                  <a:pt x="1058371" y="1315222"/>
                  <a:pt x="1056797" y="1314856"/>
                </a:cubicBezTo>
                <a:close/>
                <a:moveTo>
                  <a:pt x="4394145" y="1314761"/>
                </a:moveTo>
                <a:lnTo>
                  <a:pt x="4392244" y="1317037"/>
                </a:lnTo>
                <a:cubicBezTo>
                  <a:pt x="4391445" y="1317386"/>
                  <a:pt x="4391027" y="1318287"/>
                  <a:pt x="4391293" y="1319124"/>
                </a:cubicBezTo>
                <a:cubicBezTo>
                  <a:pt x="4391882" y="1319677"/>
                  <a:pt x="4392795" y="1319677"/>
                  <a:pt x="4393385" y="1319124"/>
                </a:cubicBezTo>
                <a:cubicBezTo>
                  <a:pt x="4394107" y="1318991"/>
                  <a:pt x="4394583" y="1318299"/>
                  <a:pt x="4394449" y="1317578"/>
                </a:cubicBezTo>
                <a:cubicBezTo>
                  <a:pt x="4394431" y="1317456"/>
                  <a:pt x="4394393" y="1317337"/>
                  <a:pt x="4394335" y="1317227"/>
                </a:cubicBezTo>
                <a:cubicBezTo>
                  <a:pt x="4394963" y="1316527"/>
                  <a:pt x="4394906" y="1315448"/>
                  <a:pt x="4394202" y="1314816"/>
                </a:cubicBezTo>
                <a:cubicBezTo>
                  <a:pt x="4394183" y="1314797"/>
                  <a:pt x="4394164" y="1314778"/>
                  <a:pt x="4394145" y="1314761"/>
                </a:cubicBezTo>
                <a:close/>
                <a:moveTo>
                  <a:pt x="2861861" y="1314382"/>
                </a:moveTo>
                <a:cubicBezTo>
                  <a:pt x="2861861" y="1314382"/>
                  <a:pt x="2858628" y="1332021"/>
                  <a:pt x="2856537" y="1330124"/>
                </a:cubicBezTo>
                <a:cubicBezTo>
                  <a:pt x="2869087" y="1343780"/>
                  <a:pt x="2870228" y="1314003"/>
                  <a:pt x="2861861" y="1315520"/>
                </a:cubicBezTo>
                <a:close/>
                <a:moveTo>
                  <a:pt x="4402512" y="1313813"/>
                </a:moveTo>
                <a:lnTo>
                  <a:pt x="4400611" y="1316089"/>
                </a:lnTo>
                <a:cubicBezTo>
                  <a:pt x="4400363" y="1315181"/>
                  <a:pt x="4399413" y="1314648"/>
                  <a:pt x="4398500" y="1314900"/>
                </a:cubicBezTo>
                <a:cubicBezTo>
                  <a:pt x="4397587" y="1315152"/>
                  <a:pt x="4397055" y="1316093"/>
                  <a:pt x="4397321" y="1317001"/>
                </a:cubicBezTo>
                <a:cubicBezTo>
                  <a:pt x="4397568" y="1317910"/>
                  <a:pt x="4398500" y="1318443"/>
                  <a:pt x="4399413" y="1318191"/>
                </a:cubicBezTo>
                <a:cubicBezTo>
                  <a:pt x="4399432" y="1318185"/>
                  <a:pt x="4399451" y="1318181"/>
                  <a:pt x="4399470" y="1318175"/>
                </a:cubicBezTo>
                <a:cubicBezTo>
                  <a:pt x="4400687" y="1319014"/>
                  <a:pt x="4402341" y="1318716"/>
                  <a:pt x="4403178" y="1317511"/>
                </a:cubicBezTo>
                <a:cubicBezTo>
                  <a:pt x="4404014" y="1316307"/>
                  <a:pt x="4403729" y="1314651"/>
                  <a:pt x="4402512" y="1313813"/>
                </a:cubicBezTo>
                <a:close/>
                <a:moveTo>
                  <a:pt x="2746816" y="1313623"/>
                </a:moveTo>
                <a:cubicBezTo>
                  <a:pt x="2749669" y="1323107"/>
                  <a:pt x="2740731" y="1342452"/>
                  <a:pt x="2752140" y="1341694"/>
                </a:cubicBezTo>
                <a:lnTo>
                  <a:pt x="2752140" y="1339797"/>
                </a:lnTo>
                <a:cubicBezTo>
                  <a:pt x="2749288" y="1332211"/>
                  <a:pt x="2758226" y="1312865"/>
                  <a:pt x="2746816" y="1313623"/>
                </a:cubicBezTo>
                <a:close/>
                <a:moveTo>
                  <a:pt x="3420352" y="1313244"/>
                </a:moveTo>
                <a:lnTo>
                  <a:pt x="3418260" y="1313434"/>
                </a:lnTo>
                <a:cubicBezTo>
                  <a:pt x="3416834" y="1313965"/>
                  <a:pt x="3415750" y="1315175"/>
                  <a:pt x="3415408" y="1316658"/>
                </a:cubicBezTo>
                <a:lnTo>
                  <a:pt x="3415408" y="1319124"/>
                </a:lnTo>
                <a:lnTo>
                  <a:pt x="3417500" y="1319124"/>
                </a:lnTo>
                <a:cubicBezTo>
                  <a:pt x="3418869" y="1318418"/>
                  <a:pt x="3419895" y="1317187"/>
                  <a:pt x="3420352" y="1315710"/>
                </a:cubicBezTo>
                <a:close/>
                <a:moveTo>
                  <a:pt x="4584492" y="1311727"/>
                </a:moveTo>
                <a:lnTo>
                  <a:pt x="4576316" y="1314382"/>
                </a:lnTo>
                <a:lnTo>
                  <a:pt x="4579168" y="1315710"/>
                </a:lnTo>
                <a:lnTo>
                  <a:pt x="4581830" y="1317037"/>
                </a:lnTo>
                <a:lnTo>
                  <a:pt x="4583161" y="1314382"/>
                </a:lnTo>
                <a:close/>
                <a:moveTo>
                  <a:pt x="4593620" y="1311347"/>
                </a:moveTo>
                <a:lnTo>
                  <a:pt x="4600275" y="1314761"/>
                </a:lnTo>
                <a:cubicBezTo>
                  <a:pt x="4602196" y="1315996"/>
                  <a:pt x="4604478" y="1316531"/>
                  <a:pt x="4606741" y="1316279"/>
                </a:cubicBezTo>
                <a:lnTo>
                  <a:pt x="4607501" y="1317037"/>
                </a:lnTo>
                <a:cubicBezTo>
                  <a:pt x="4607501" y="1316089"/>
                  <a:pt x="4606170" y="1314192"/>
                  <a:pt x="4603508" y="1312865"/>
                </a:cubicBezTo>
                <a:cubicBezTo>
                  <a:pt x="4601302" y="1311636"/>
                  <a:pt x="4598792" y="1311106"/>
                  <a:pt x="4596282" y="1311347"/>
                </a:cubicBezTo>
                <a:close/>
                <a:moveTo>
                  <a:pt x="4550264" y="1311347"/>
                </a:moveTo>
                <a:lnTo>
                  <a:pt x="4542087" y="1314003"/>
                </a:lnTo>
                <a:lnTo>
                  <a:pt x="4544940" y="1315330"/>
                </a:lnTo>
                <a:lnTo>
                  <a:pt x="4547602" y="1316658"/>
                </a:lnTo>
                <a:lnTo>
                  <a:pt x="4548933" y="1314003"/>
                </a:lnTo>
                <a:close/>
                <a:moveTo>
                  <a:pt x="2432107" y="1311158"/>
                </a:moveTo>
                <a:cubicBezTo>
                  <a:pt x="2427048" y="1324284"/>
                  <a:pt x="2427048" y="1338809"/>
                  <a:pt x="2432107" y="1351936"/>
                </a:cubicBezTo>
                <a:lnTo>
                  <a:pt x="2383236" y="1352884"/>
                </a:lnTo>
                <a:lnTo>
                  <a:pt x="2383236" y="1349660"/>
                </a:lnTo>
                <a:lnTo>
                  <a:pt x="2380384" y="1351367"/>
                </a:lnTo>
                <a:lnTo>
                  <a:pt x="2377912" y="1352694"/>
                </a:lnTo>
                <a:lnTo>
                  <a:pt x="2373158" y="1352694"/>
                </a:lnTo>
                <a:cubicBezTo>
                  <a:pt x="2340204" y="1353134"/>
                  <a:pt x="2307326" y="1349567"/>
                  <a:pt x="2275227" y="1342073"/>
                </a:cubicBezTo>
                <a:lnTo>
                  <a:pt x="2275037" y="1342263"/>
                </a:lnTo>
                <a:cubicBezTo>
                  <a:pt x="2272166" y="1346982"/>
                  <a:pt x="2272166" y="1352907"/>
                  <a:pt x="2275037" y="1357626"/>
                </a:cubicBezTo>
                <a:cubicBezTo>
                  <a:pt x="2271995" y="1371282"/>
                  <a:pt x="2279220" y="1367868"/>
                  <a:pt x="2280742" y="1363316"/>
                </a:cubicBezTo>
                <a:cubicBezTo>
                  <a:pt x="2290059" y="1368816"/>
                  <a:pt x="2324478" y="1368437"/>
                  <a:pt x="2360798" y="1368057"/>
                </a:cubicBezTo>
                <a:cubicBezTo>
                  <a:pt x="2360094" y="1369736"/>
                  <a:pt x="2359200" y="1371327"/>
                  <a:pt x="2358136" y="1372799"/>
                </a:cubicBezTo>
                <a:cubicBezTo>
                  <a:pt x="2362300" y="1373751"/>
                  <a:pt x="2366560" y="1371703"/>
                  <a:pt x="2368404" y="1367868"/>
                </a:cubicBezTo>
                <a:lnTo>
                  <a:pt x="2376961" y="1367868"/>
                </a:lnTo>
                <a:lnTo>
                  <a:pt x="2376961" y="1369764"/>
                </a:lnTo>
                <a:lnTo>
                  <a:pt x="2373348" y="1387403"/>
                </a:lnTo>
                <a:lnTo>
                  <a:pt x="2376391" y="1381144"/>
                </a:lnTo>
                <a:cubicBezTo>
                  <a:pt x="2378406" y="1376818"/>
                  <a:pt x="2380004" y="1372308"/>
                  <a:pt x="2381145" y="1367678"/>
                </a:cubicBezTo>
                <a:cubicBezTo>
                  <a:pt x="2397308" y="1367678"/>
                  <a:pt x="2413091" y="1367678"/>
                  <a:pt x="2426592" y="1367678"/>
                </a:cubicBezTo>
                <a:lnTo>
                  <a:pt x="2434389" y="1367678"/>
                </a:lnTo>
                <a:lnTo>
                  <a:pt x="2438572" y="1369575"/>
                </a:lnTo>
                <a:lnTo>
                  <a:pt x="2442946" y="1371282"/>
                </a:lnTo>
                <a:lnTo>
                  <a:pt x="2440854" y="1368816"/>
                </a:lnTo>
                <a:cubicBezTo>
                  <a:pt x="2440778" y="1368376"/>
                  <a:pt x="2440778" y="1367928"/>
                  <a:pt x="2440854" y="1367488"/>
                </a:cubicBezTo>
                <a:cubicBezTo>
                  <a:pt x="2453404" y="1367488"/>
                  <a:pt x="2465384" y="1368816"/>
                  <a:pt x="2476413" y="1368816"/>
                </a:cubicBezTo>
                <a:cubicBezTo>
                  <a:pt x="2476413" y="1368816"/>
                  <a:pt x="2476413" y="1370523"/>
                  <a:pt x="2476413" y="1371471"/>
                </a:cubicBezTo>
                <a:cubicBezTo>
                  <a:pt x="2480121" y="1372260"/>
                  <a:pt x="2484000" y="1371117"/>
                  <a:pt x="2486682" y="1368437"/>
                </a:cubicBezTo>
                <a:cubicBezTo>
                  <a:pt x="2494554" y="1368353"/>
                  <a:pt x="2502408" y="1367399"/>
                  <a:pt x="2510071" y="1365592"/>
                </a:cubicBezTo>
                <a:cubicBezTo>
                  <a:pt x="2505678" y="1358394"/>
                  <a:pt x="2498129" y="1353686"/>
                  <a:pt x="2489724" y="1352884"/>
                </a:cubicBezTo>
                <a:cubicBezTo>
                  <a:pt x="2489629" y="1352511"/>
                  <a:pt x="2489629" y="1352120"/>
                  <a:pt x="2489724" y="1351746"/>
                </a:cubicBezTo>
                <a:cubicBezTo>
                  <a:pt x="2487062" y="1351555"/>
                  <a:pt x="2484400" y="1351555"/>
                  <a:pt x="2481737" y="1351746"/>
                </a:cubicBezTo>
                <a:lnTo>
                  <a:pt x="2476603" y="1351746"/>
                </a:lnTo>
                <a:cubicBezTo>
                  <a:pt x="2461581" y="1351746"/>
                  <a:pt x="2447319" y="1351746"/>
                  <a:pt x="2433247" y="1351746"/>
                </a:cubicBezTo>
                <a:cubicBezTo>
                  <a:pt x="2443896" y="1343021"/>
                  <a:pt x="2447129" y="1317986"/>
                  <a:pt x="2432107" y="1311158"/>
                </a:cubicBezTo>
                <a:close/>
                <a:moveTo>
                  <a:pt x="3552131" y="1310589"/>
                </a:moveTo>
                <a:cubicBezTo>
                  <a:pt x="3550039" y="1310589"/>
                  <a:pt x="3547947" y="1318934"/>
                  <a:pt x="3547567" y="1327659"/>
                </a:cubicBezTo>
                <a:lnTo>
                  <a:pt x="3547567" y="1343590"/>
                </a:lnTo>
                <a:lnTo>
                  <a:pt x="3558786" y="1346246"/>
                </a:lnTo>
                <a:lnTo>
                  <a:pt x="3569055" y="1348522"/>
                </a:lnTo>
                <a:lnTo>
                  <a:pt x="3562399" y="1329555"/>
                </a:lnTo>
                <a:cubicBezTo>
                  <a:pt x="3558786" y="1318744"/>
                  <a:pt x="3554222" y="1310589"/>
                  <a:pt x="3552131" y="1310589"/>
                </a:cubicBezTo>
                <a:close/>
                <a:moveTo>
                  <a:pt x="3113439" y="1310399"/>
                </a:moveTo>
                <a:cubicBezTo>
                  <a:pt x="3107734" y="1337901"/>
                  <a:pt x="3129222" y="1316468"/>
                  <a:pt x="3113439" y="1310399"/>
                </a:cubicBezTo>
                <a:close/>
                <a:moveTo>
                  <a:pt x="2966447" y="1310399"/>
                </a:moveTo>
                <a:cubicBezTo>
                  <a:pt x="2962454" y="1339228"/>
                  <a:pt x="2983561" y="1352884"/>
                  <a:pt x="2992499" y="1341694"/>
                </a:cubicBezTo>
                <a:cubicBezTo>
                  <a:pt x="2974624" y="1340366"/>
                  <a:pt x="2981850" y="1314003"/>
                  <a:pt x="2966447" y="1310399"/>
                </a:cubicBezTo>
                <a:close/>
                <a:moveTo>
                  <a:pt x="1010037" y="1310359"/>
                </a:moveTo>
                <a:cubicBezTo>
                  <a:pt x="1008482" y="1310109"/>
                  <a:pt x="1007016" y="1311162"/>
                  <a:pt x="1006765" y="1312713"/>
                </a:cubicBezTo>
                <a:cubicBezTo>
                  <a:pt x="1006533" y="1314130"/>
                  <a:pt x="1007400" y="1315497"/>
                  <a:pt x="1008782" y="1315899"/>
                </a:cubicBezTo>
                <a:cubicBezTo>
                  <a:pt x="1010294" y="1316339"/>
                  <a:pt x="1011878" y="1315473"/>
                  <a:pt x="1012319" y="1313963"/>
                </a:cubicBezTo>
                <a:cubicBezTo>
                  <a:pt x="1012352" y="1313851"/>
                  <a:pt x="1012376" y="1313739"/>
                  <a:pt x="1012395" y="1313623"/>
                </a:cubicBezTo>
                <a:cubicBezTo>
                  <a:pt x="1012648" y="1312072"/>
                  <a:pt x="1011591" y="1310611"/>
                  <a:pt x="1010037" y="1310359"/>
                </a:cubicBezTo>
                <a:close/>
                <a:moveTo>
                  <a:pt x="4567397" y="1310190"/>
                </a:moveTo>
                <a:cubicBezTo>
                  <a:pt x="4567397" y="1310196"/>
                  <a:pt x="4567378" y="1310204"/>
                  <a:pt x="4567378" y="1310209"/>
                </a:cubicBezTo>
                <a:cubicBezTo>
                  <a:pt x="4566503" y="1310482"/>
                  <a:pt x="4565990" y="1311408"/>
                  <a:pt x="4566237" y="1312296"/>
                </a:cubicBezTo>
                <a:cubicBezTo>
                  <a:pt x="4566846" y="1312770"/>
                  <a:pt x="4567720" y="1312770"/>
                  <a:pt x="4568329" y="1312296"/>
                </a:cubicBezTo>
                <a:cubicBezTo>
                  <a:pt x="4568481" y="1313500"/>
                  <a:pt x="4569584" y="1314350"/>
                  <a:pt x="4570801" y="1314192"/>
                </a:cubicBezTo>
                <a:cubicBezTo>
                  <a:pt x="4572018" y="1314035"/>
                  <a:pt x="4572855" y="1312931"/>
                  <a:pt x="4572703" y="1311727"/>
                </a:cubicBezTo>
                <a:lnTo>
                  <a:pt x="4569280" y="1310209"/>
                </a:lnTo>
                <a:cubicBezTo>
                  <a:pt x="4568766" y="1309686"/>
                  <a:pt x="4567930" y="1309676"/>
                  <a:pt x="4567397" y="1310190"/>
                </a:cubicBezTo>
                <a:close/>
                <a:moveTo>
                  <a:pt x="3149378" y="1310020"/>
                </a:moveTo>
                <a:cubicBezTo>
                  <a:pt x="3144434" y="1331642"/>
                  <a:pt x="3165161" y="1310020"/>
                  <a:pt x="3149378" y="1310020"/>
                </a:cubicBezTo>
                <a:close/>
                <a:moveTo>
                  <a:pt x="1763705" y="1308692"/>
                </a:moveTo>
                <a:cubicBezTo>
                  <a:pt x="1751535" y="1306985"/>
                  <a:pt x="1747922" y="1313623"/>
                  <a:pt x="1749443" y="1325383"/>
                </a:cubicBezTo>
                <a:cubicBezTo>
                  <a:pt x="1752815" y="1324926"/>
                  <a:pt x="1756230" y="1325811"/>
                  <a:pt x="1758951" y="1327848"/>
                </a:cubicBezTo>
                <a:cubicBezTo>
                  <a:pt x="1761747" y="1324981"/>
                  <a:pt x="1763431" y="1321218"/>
                  <a:pt x="1763705" y="1317227"/>
                </a:cubicBezTo>
                <a:cubicBezTo>
                  <a:pt x="1764146" y="1316464"/>
                  <a:pt x="1764146" y="1315524"/>
                  <a:pt x="1763705" y="1314761"/>
                </a:cubicBezTo>
                <a:cubicBezTo>
                  <a:pt x="1763882" y="1312741"/>
                  <a:pt x="1763882" y="1310712"/>
                  <a:pt x="1763705" y="1308692"/>
                </a:cubicBezTo>
                <a:close/>
                <a:moveTo>
                  <a:pt x="4390152" y="1307554"/>
                </a:moveTo>
                <a:lnTo>
                  <a:pt x="4388251" y="1309830"/>
                </a:lnTo>
                <a:cubicBezTo>
                  <a:pt x="4387623" y="1309413"/>
                  <a:pt x="4386786" y="1309413"/>
                  <a:pt x="4386159" y="1309830"/>
                </a:cubicBezTo>
                <a:cubicBezTo>
                  <a:pt x="4385607" y="1310416"/>
                  <a:pt x="4385607" y="1311330"/>
                  <a:pt x="4386159" y="1311916"/>
                </a:cubicBezTo>
                <a:cubicBezTo>
                  <a:pt x="4386672" y="1312440"/>
                  <a:pt x="4387509" y="1312449"/>
                  <a:pt x="4388041" y="1311935"/>
                </a:cubicBezTo>
                <a:cubicBezTo>
                  <a:pt x="4388041" y="1311930"/>
                  <a:pt x="4388060" y="1311922"/>
                  <a:pt x="4388060" y="1311916"/>
                </a:cubicBezTo>
                <a:cubicBezTo>
                  <a:pt x="4389277" y="1312493"/>
                  <a:pt x="4390722" y="1311983"/>
                  <a:pt x="4391293" y="1310778"/>
                </a:cubicBezTo>
                <a:cubicBezTo>
                  <a:pt x="4391864" y="1309574"/>
                  <a:pt x="4391369" y="1308131"/>
                  <a:pt x="4390152" y="1307554"/>
                </a:cubicBezTo>
                <a:close/>
                <a:moveTo>
                  <a:pt x="2594807" y="1307492"/>
                </a:moveTo>
                <a:cubicBezTo>
                  <a:pt x="2595333" y="1309794"/>
                  <a:pt x="2609951" y="1323486"/>
                  <a:pt x="2600395" y="1310399"/>
                </a:cubicBezTo>
                <a:cubicBezTo>
                  <a:pt x="2596022" y="1307222"/>
                  <a:pt x="2594631" y="1306724"/>
                  <a:pt x="2594807" y="1307492"/>
                </a:cubicBezTo>
                <a:close/>
                <a:moveTo>
                  <a:pt x="376229" y="1306831"/>
                </a:moveTo>
                <a:cubicBezTo>
                  <a:pt x="364151" y="1304531"/>
                  <a:pt x="350792" y="1304804"/>
                  <a:pt x="335627" y="1308692"/>
                </a:cubicBezTo>
                <a:cubicBezTo>
                  <a:pt x="337338" y="1335814"/>
                  <a:pt x="359777" y="1315899"/>
                  <a:pt x="373658" y="1318175"/>
                </a:cubicBezTo>
                <a:cubicBezTo>
                  <a:pt x="387540" y="1320451"/>
                  <a:pt x="408457" y="1349091"/>
                  <a:pt x="426142" y="1361229"/>
                </a:cubicBezTo>
                <a:cubicBezTo>
                  <a:pt x="454285" y="1380196"/>
                  <a:pt x="493267" y="1388541"/>
                  <a:pt x="500683" y="1416612"/>
                </a:cubicBezTo>
                <a:cubicBezTo>
                  <a:pt x="498108" y="1417433"/>
                  <a:pt x="495623" y="1418514"/>
                  <a:pt x="493267" y="1419836"/>
                </a:cubicBezTo>
                <a:lnTo>
                  <a:pt x="493267" y="1451131"/>
                </a:lnTo>
                <a:cubicBezTo>
                  <a:pt x="527876" y="1451131"/>
                  <a:pt x="535482" y="1414525"/>
                  <a:pt x="561343" y="1419836"/>
                </a:cubicBezTo>
                <a:lnTo>
                  <a:pt x="561343" y="1403525"/>
                </a:lnTo>
                <a:cubicBezTo>
                  <a:pt x="544799" y="1409404"/>
                  <a:pt x="548603" y="1395179"/>
                  <a:pt x="540426" y="1393093"/>
                </a:cubicBezTo>
                <a:cubicBezTo>
                  <a:pt x="535672" y="1405042"/>
                  <a:pt x="531298" y="1409973"/>
                  <a:pt x="526544" y="1412060"/>
                </a:cubicBezTo>
                <a:cubicBezTo>
                  <a:pt x="527739" y="1410116"/>
                  <a:pt x="528395" y="1407891"/>
                  <a:pt x="528446" y="1405611"/>
                </a:cubicBezTo>
                <a:cubicBezTo>
                  <a:pt x="506200" y="1400725"/>
                  <a:pt x="485815" y="1389605"/>
                  <a:pt x="469688" y="1373558"/>
                </a:cubicBezTo>
                <a:cubicBezTo>
                  <a:pt x="472540" y="1372040"/>
                  <a:pt x="473300" y="1369575"/>
                  <a:pt x="467215" y="1366919"/>
                </a:cubicBezTo>
                <a:lnTo>
                  <a:pt x="464553" y="1368816"/>
                </a:lnTo>
                <a:cubicBezTo>
                  <a:pt x="437171" y="1343780"/>
                  <a:pt x="412462" y="1313730"/>
                  <a:pt x="376229" y="1306831"/>
                </a:cubicBezTo>
                <a:close/>
                <a:moveTo>
                  <a:pt x="2938093" y="1306161"/>
                </a:moveTo>
                <a:cubicBezTo>
                  <a:pt x="2928796" y="1306784"/>
                  <a:pt x="2916959" y="1319408"/>
                  <a:pt x="2929937" y="1325952"/>
                </a:cubicBezTo>
                <a:lnTo>
                  <a:pt x="2929937" y="1325762"/>
                </a:lnTo>
                <a:cubicBezTo>
                  <a:pt x="2921760" y="1306795"/>
                  <a:pt x="2947622" y="1322538"/>
                  <a:pt x="2945530" y="1310209"/>
                </a:cubicBezTo>
                <a:cubicBezTo>
                  <a:pt x="2944009" y="1307080"/>
                  <a:pt x="2941192" y="1305954"/>
                  <a:pt x="2938093" y="1306161"/>
                </a:cubicBezTo>
                <a:close/>
                <a:moveTo>
                  <a:pt x="3463707" y="1305468"/>
                </a:moveTo>
                <a:lnTo>
                  <a:pt x="3463137" y="1305657"/>
                </a:lnTo>
                <a:cubicBezTo>
                  <a:pt x="3462567" y="1305407"/>
                  <a:pt x="3461882" y="1305669"/>
                  <a:pt x="3461635" y="1306245"/>
                </a:cubicBezTo>
                <a:cubicBezTo>
                  <a:pt x="3461388" y="1306822"/>
                  <a:pt x="3461654" y="1307493"/>
                  <a:pt x="3462224" y="1307744"/>
                </a:cubicBezTo>
                <a:cubicBezTo>
                  <a:pt x="3462510" y="1307871"/>
                  <a:pt x="3462852" y="1307871"/>
                  <a:pt x="3463137" y="1307744"/>
                </a:cubicBezTo>
                <a:cubicBezTo>
                  <a:pt x="3463499" y="1307376"/>
                  <a:pt x="3463499" y="1306784"/>
                  <a:pt x="3463137" y="1306416"/>
                </a:cubicBezTo>
                <a:cubicBezTo>
                  <a:pt x="3463479" y="1306219"/>
                  <a:pt x="3463689" y="1305860"/>
                  <a:pt x="3463707" y="1305468"/>
                </a:cubicBezTo>
                <a:close/>
                <a:moveTo>
                  <a:pt x="1080353" y="1305420"/>
                </a:moveTo>
                <a:cubicBezTo>
                  <a:pt x="1077287" y="1303476"/>
                  <a:pt x="1072865" y="1305373"/>
                  <a:pt x="1069632" y="1308692"/>
                </a:cubicBezTo>
                <a:lnTo>
                  <a:pt x="1065259" y="1311347"/>
                </a:lnTo>
                <a:lnTo>
                  <a:pt x="1067351" y="1311347"/>
                </a:lnTo>
                <a:cubicBezTo>
                  <a:pt x="1063738" y="1317606"/>
                  <a:pt x="1065259" y="1325762"/>
                  <a:pt x="1082943" y="1325193"/>
                </a:cubicBezTo>
                <a:cubicBezTo>
                  <a:pt x="1085130" y="1313149"/>
                  <a:pt x="1083419" y="1307364"/>
                  <a:pt x="1080353" y="1305420"/>
                </a:cubicBezTo>
                <a:close/>
                <a:moveTo>
                  <a:pt x="2072140" y="1304891"/>
                </a:moveTo>
                <a:lnTo>
                  <a:pt x="2073280" y="1305278"/>
                </a:lnTo>
                <a:lnTo>
                  <a:pt x="2071949" y="1305278"/>
                </a:lnTo>
                <a:close/>
                <a:moveTo>
                  <a:pt x="1626222" y="1304709"/>
                </a:moveTo>
                <a:lnTo>
                  <a:pt x="1621468" y="1313813"/>
                </a:lnTo>
                <a:cubicBezTo>
                  <a:pt x="1618999" y="1317085"/>
                  <a:pt x="1616955" y="1320652"/>
                  <a:pt x="1615383" y="1324434"/>
                </a:cubicBezTo>
                <a:cubicBezTo>
                  <a:pt x="1615383" y="1325762"/>
                  <a:pt x="1619756" y="1328038"/>
                  <a:pt x="1626032" y="1329366"/>
                </a:cubicBezTo>
                <a:cubicBezTo>
                  <a:pt x="1631055" y="1330989"/>
                  <a:pt x="1636519" y="1330579"/>
                  <a:pt x="1641244" y="1328228"/>
                </a:cubicBezTo>
                <a:lnTo>
                  <a:pt x="1645237" y="1324245"/>
                </a:lnTo>
                <a:lnTo>
                  <a:pt x="1635349" y="1313813"/>
                </a:lnTo>
                <a:close/>
                <a:moveTo>
                  <a:pt x="4383877" y="1304519"/>
                </a:moveTo>
                <a:lnTo>
                  <a:pt x="4381975" y="1306795"/>
                </a:lnTo>
                <a:cubicBezTo>
                  <a:pt x="4382317" y="1306209"/>
                  <a:pt x="4382317" y="1305485"/>
                  <a:pt x="4381975" y="1304899"/>
                </a:cubicBezTo>
                <a:cubicBezTo>
                  <a:pt x="4381557" y="1304696"/>
                  <a:pt x="4381062" y="1304696"/>
                  <a:pt x="4380644" y="1304899"/>
                </a:cubicBezTo>
                <a:cubicBezTo>
                  <a:pt x="4379846" y="1305138"/>
                  <a:pt x="4379370" y="1305982"/>
                  <a:pt x="4379617" y="1306784"/>
                </a:cubicBezTo>
                <a:cubicBezTo>
                  <a:pt x="4379636" y="1306854"/>
                  <a:pt x="4379655" y="1306921"/>
                  <a:pt x="4379694" y="1306985"/>
                </a:cubicBezTo>
                <a:cubicBezTo>
                  <a:pt x="4380378" y="1308138"/>
                  <a:pt x="4381861" y="1308519"/>
                  <a:pt x="4383021" y="1307839"/>
                </a:cubicBezTo>
                <a:cubicBezTo>
                  <a:pt x="4384181" y="1307158"/>
                  <a:pt x="4384561" y="1305673"/>
                  <a:pt x="4383877" y="1304519"/>
                </a:cubicBezTo>
                <a:close/>
                <a:moveTo>
                  <a:pt x="3870263" y="1304519"/>
                </a:moveTo>
                <a:lnTo>
                  <a:pt x="3870081" y="1312865"/>
                </a:lnTo>
                <a:lnTo>
                  <a:pt x="3870073" y="1312865"/>
                </a:lnTo>
                <a:lnTo>
                  <a:pt x="3870073" y="1313244"/>
                </a:lnTo>
                <a:lnTo>
                  <a:pt x="3870081" y="1312865"/>
                </a:lnTo>
                <a:lnTo>
                  <a:pt x="3871214" y="1312865"/>
                </a:lnTo>
                <a:lnTo>
                  <a:pt x="3873068" y="1307317"/>
                </a:lnTo>
                <a:lnTo>
                  <a:pt x="3873304" y="1307553"/>
                </a:lnTo>
                <a:lnTo>
                  <a:pt x="3874637" y="1310209"/>
                </a:lnTo>
                <a:cubicBezTo>
                  <a:pt x="3874637" y="1310209"/>
                  <a:pt x="3874637" y="1310209"/>
                  <a:pt x="3875968" y="1310209"/>
                </a:cubicBezTo>
                <a:lnTo>
                  <a:pt x="3873304" y="1307553"/>
                </a:lnTo>
                <a:lnTo>
                  <a:pt x="3873115" y="1307175"/>
                </a:lnTo>
                <a:lnTo>
                  <a:pt x="3873068" y="1307317"/>
                </a:lnTo>
                <a:close/>
                <a:moveTo>
                  <a:pt x="3039658" y="1304330"/>
                </a:moveTo>
                <a:cubicBezTo>
                  <a:pt x="3022544" y="1320641"/>
                  <a:pt x="3058674" y="1313054"/>
                  <a:pt x="3039658" y="1304330"/>
                </a:cubicBezTo>
                <a:close/>
                <a:moveTo>
                  <a:pt x="2731223" y="1304330"/>
                </a:moveTo>
                <a:cubicBezTo>
                  <a:pt x="2726089" y="1325952"/>
                  <a:pt x="2746816" y="1305468"/>
                  <a:pt x="2731223" y="1304330"/>
                </a:cubicBezTo>
                <a:close/>
                <a:moveTo>
                  <a:pt x="3453820" y="1304140"/>
                </a:moveTo>
                <a:lnTo>
                  <a:pt x="3453249" y="1304330"/>
                </a:lnTo>
                <a:cubicBezTo>
                  <a:pt x="3452679" y="1304580"/>
                  <a:pt x="3452412" y="1305252"/>
                  <a:pt x="3452659" y="1305828"/>
                </a:cubicBezTo>
                <a:cubicBezTo>
                  <a:pt x="3452774" y="1306092"/>
                  <a:pt x="3452983" y="1306300"/>
                  <a:pt x="3453249" y="1306416"/>
                </a:cubicBezTo>
                <a:cubicBezTo>
                  <a:pt x="3453629" y="1305984"/>
                  <a:pt x="3453629" y="1305331"/>
                  <a:pt x="3453249" y="1304899"/>
                </a:cubicBezTo>
                <a:cubicBezTo>
                  <a:pt x="3453553" y="1304766"/>
                  <a:pt x="3453782" y="1304476"/>
                  <a:pt x="3453820" y="1304140"/>
                </a:cubicBezTo>
                <a:close/>
                <a:moveTo>
                  <a:pt x="3014557" y="1304140"/>
                </a:moveTo>
                <a:cubicBezTo>
                  <a:pt x="3017790" y="1324434"/>
                  <a:pt x="2990407" y="1346815"/>
                  <a:pt x="3014557" y="1356298"/>
                </a:cubicBezTo>
                <a:cubicBezTo>
                  <a:pt x="3023494" y="1344349"/>
                  <a:pt x="3005430" y="1335814"/>
                  <a:pt x="3018741" y="1325952"/>
                </a:cubicBezTo>
                <a:lnTo>
                  <a:pt x="3019881" y="1325003"/>
                </a:lnTo>
                <a:cubicBezTo>
                  <a:pt x="3023684" y="1334866"/>
                  <a:pt x="3035474" y="1328607"/>
                  <a:pt x="3025016" y="1340746"/>
                </a:cubicBezTo>
                <a:cubicBezTo>
                  <a:pt x="3036996" y="1342073"/>
                  <a:pt x="3044031" y="1339418"/>
                  <a:pt x="3045933" y="1330314"/>
                </a:cubicBezTo>
                <a:cubicBezTo>
                  <a:pt x="3032375" y="1326162"/>
                  <a:pt x="3021060" y="1316724"/>
                  <a:pt x="3014557" y="1304140"/>
                </a:cubicBezTo>
                <a:close/>
                <a:moveTo>
                  <a:pt x="1173078" y="1303950"/>
                </a:moveTo>
                <a:lnTo>
                  <a:pt x="1169465" y="1319313"/>
                </a:lnTo>
                <a:lnTo>
                  <a:pt x="1174219" y="1316468"/>
                </a:lnTo>
                <a:lnTo>
                  <a:pt x="1178973" y="1313623"/>
                </a:lnTo>
                <a:lnTo>
                  <a:pt x="1175930" y="1308692"/>
                </a:lnTo>
                <a:close/>
                <a:moveTo>
                  <a:pt x="1573928" y="1303761"/>
                </a:moveTo>
                <a:cubicBezTo>
                  <a:pt x="1572417" y="1303321"/>
                  <a:pt x="1570833" y="1304187"/>
                  <a:pt x="1570393" y="1305697"/>
                </a:cubicBezTo>
                <a:cubicBezTo>
                  <a:pt x="1570359" y="1305809"/>
                  <a:pt x="1570335" y="1305921"/>
                  <a:pt x="1570316" y="1306037"/>
                </a:cubicBezTo>
                <a:cubicBezTo>
                  <a:pt x="1569960" y="1307658"/>
                  <a:pt x="1570977" y="1309263"/>
                  <a:pt x="1572597" y="1309640"/>
                </a:cubicBezTo>
                <a:cubicBezTo>
                  <a:pt x="1574269" y="1309817"/>
                  <a:pt x="1575765" y="1308607"/>
                  <a:pt x="1575942" y="1306940"/>
                </a:cubicBezTo>
                <a:cubicBezTo>
                  <a:pt x="1576089" y="1305544"/>
                  <a:pt x="1575256" y="1304227"/>
                  <a:pt x="1573928" y="1303761"/>
                </a:cubicBezTo>
                <a:close/>
                <a:moveTo>
                  <a:pt x="932149" y="1303761"/>
                </a:moveTo>
                <a:cubicBezTo>
                  <a:pt x="930523" y="1303406"/>
                  <a:pt x="928914" y="1304421"/>
                  <a:pt x="928536" y="1306037"/>
                </a:cubicBezTo>
                <a:cubicBezTo>
                  <a:pt x="927977" y="1307617"/>
                  <a:pt x="928808" y="1309350"/>
                  <a:pt x="930392" y="1309908"/>
                </a:cubicBezTo>
                <a:cubicBezTo>
                  <a:pt x="931978" y="1310465"/>
                  <a:pt x="933714" y="1309637"/>
                  <a:pt x="934275" y="1308057"/>
                </a:cubicBezTo>
                <a:cubicBezTo>
                  <a:pt x="934353" y="1307833"/>
                  <a:pt x="934406" y="1307601"/>
                  <a:pt x="934431" y="1307364"/>
                </a:cubicBezTo>
                <a:cubicBezTo>
                  <a:pt x="934872" y="1305857"/>
                  <a:pt x="934003" y="1304277"/>
                  <a:pt x="932489" y="1303837"/>
                </a:cubicBezTo>
                <a:cubicBezTo>
                  <a:pt x="932377" y="1303804"/>
                  <a:pt x="932263" y="1303780"/>
                  <a:pt x="932149" y="1303761"/>
                </a:cubicBezTo>
                <a:close/>
                <a:moveTo>
                  <a:pt x="4412020" y="1303571"/>
                </a:moveTo>
                <a:cubicBezTo>
                  <a:pt x="4409548" y="1304330"/>
                  <a:pt x="4409168" y="1309261"/>
                  <a:pt x="4411069" y="1314572"/>
                </a:cubicBezTo>
                <a:lnTo>
                  <a:pt x="4411640" y="1316279"/>
                </a:lnTo>
                <a:lnTo>
                  <a:pt x="4409928" y="1317796"/>
                </a:lnTo>
                <a:cubicBezTo>
                  <a:pt x="4408597" y="1319503"/>
                  <a:pt x="4407646" y="1321400"/>
                  <a:pt x="4408027" y="1322348"/>
                </a:cubicBezTo>
                <a:cubicBezTo>
                  <a:pt x="4408407" y="1323296"/>
                  <a:pt x="4409548" y="1322348"/>
                  <a:pt x="4410879" y="1321020"/>
                </a:cubicBezTo>
                <a:lnTo>
                  <a:pt x="4412400" y="1318555"/>
                </a:lnTo>
                <a:lnTo>
                  <a:pt x="4414302" y="1324245"/>
                </a:lnTo>
                <a:lnTo>
                  <a:pt x="4434649" y="1317417"/>
                </a:lnTo>
                <a:lnTo>
                  <a:pt x="4425521" y="1309830"/>
                </a:lnTo>
                <a:cubicBezTo>
                  <a:pt x="4420387" y="1305657"/>
                  <a:pt x="4414492" y="1302812"/>
                  <a:pt x="4412020" y="1303571"/>
                </a:cubicBezTo>
                <a:close/>
                <a:moveTo>
                  <a:pt x="4641539" y="1303049"/>
                </a:moveTo>
                <a:lnTo>
                  <a:pt x="4641539" y="1303192"/>
                </a:lnTo>
                <a:lnTo>
                  <a:pt x="4641359" y="1303094"/>
                </a:lnTo>
                <a:close/>
                <a:moveTo>
                  <a:pt x="4612826" y="1302243"/>
                </a:moveTo>
                <a:cubicBezTo>
                  <a:pt x="4612027" y="1302482"/>
                  <a:pt x="4611552" y="1303326"/>
                  <a:pt x="4611799" y="1304129"/>
                </a:cubicBezTo>
                <a:cubicBezTo>
                  <a:pt x="4611818" y="1304199"/>
                  <a:pt x="4611837" y="1304265"/>
                  <a:pt x="4611875" y="1304330"/>
                </a:cubicBezTo>
                <a:cubicBezTo>
                  <a:pt x="4612293" y="1304567"/>
                  <a:pt x="4612788" y="1304567"/>
                  <a:pt x="4613206" y="1304330"/>
                </a:cubicBezTo>
                <a:cubicBezTo>
                  <a:pt x="4613643" y="1304804"/>
                  <a:pt x="4614328" y="1304956"/>
                  <a:pt x="4614917" y="1304709"/>
                </a:cubicBezTo>
                <a:lnTo>
                  <a:pt x="4614917" y="1303381"/>
                </a:lnTo>
                <a:cubicBezTo>
                  <a:pt x="4614575" y="1302560"/>
                  <a:pt x="4613701" y="1302086"/>
                  <a:pt x="4612826" y="1302243"/>
                </a:cubicBezTo>
                <a:close/>
                <a:moveTo>
                  <a:pt x="2517386" y="1302072"/>
                </a:moveTo>
                <a:cubicBezTo>
                  <a:pt x="2517868" y="1304401"/>
                  <a:pt x="2532415" y="1317986"/>
                  <a:pt x="2523001" y="1304899"/>
                </a:cubicBezTo>
                <a:cubicBezTo>
                  <a:pt x="2518628" y="1301770"/>
                  <a:pt x="2517226" y="1301296"/>
                  <a:pt x="2517386" y="1302072"/>
                </a:cubicBezTo>
                <a:close/>
                <a:moveTo>
                  <a:pt x="4540566" y="1301864"/>
                </a:moveTo>
                <a:cubicBezTo>
                  <a:pt x="4539844" y="1301997"/>
                  <a:pt x="4539368" y="1302689"/>
                  <a:pt x="4539501" y="1303410"/>
                </a:cubicBezTo>
                <a:cubicBezTo>
                  <a:pt x="4539520" y="1303531"/>
                  <a:pt x="4539558" y="1303651"/>
                  <a:pt x="4539615" y="1303761"/>
                </a:cubicBezTo>
                <a:cubicBezTo>
                  <a:pt x="4539882" y="1304641"/>
                  <a:pt x="4540813" y="1305145"/>
                  <a:pt x="4541707" y="1304899"/>
                </a:cubicBezTo>
                <a:cubicBezTo>
                  <a:pt x="4542183" y="1304284"/>
                  <a:pt x="4542183" y="1303427"/>
                  <a:pt x="4541707" y="1302812"/>
                </a:cubicBezTo>
                <a:cubicBezTo>
                  <a:pt x="4541764" y="1303651"/>
                  <a:pt x="4542487" y="1304288"/>
                  <a:pt x="4543323" y="1304235"/>
                </a:cubicBezTo>
                <a:cubicBezTo>
                  <a:pt x="4544160" y="1304182"/>
                  <a:pt x="4544807" y="1303461"/>
                  <a:pt x="4544750" y="1302623"/>
                </a:cubicBezTo>
                <a:close/>
                <a:moveTo>
                  <a:pt x="4377792" y="1301485"/>
                </a:moveTo>
                <a:lnTo>
                  <a:pt x="4375890" y="1303761"/>
                </a:lnTo>
                <a:cubicBezTo>
                  <a:pt x="4375643" y="1302957"/>
                  <a:pt x="4374806" y="1302499"/>
                  <a:pt x="4374008" y="1302736"/>
                </a:cubicBezTo>
                <a:cubicBezTo>
                  <a:pt x="4373932" y="1302757"/>
                  <a:pt x="4373856" y="1302782"/>
                  <a:pt x="4373798" y="1302812"/>
                </a:cubicBezTo>
                <a:cubicBezTo>
                  <a:pt x="4373076" y="1302945"/>
                  <a:pt x="4372601" y="1303637"/>
                  <a:pt x="4372734" y="1304358"/>
                </a:cubicBezTo>
                <a:cubicBezTo>
                  <a:pt x="4372753" y="1304480"/>
                  <a:pt x="4372791" y="1304599"/>
                  <a:pt x="4372848" y="1304709"/>
                </a:cubicBezTo>
                <a:cubicBezTo>
                  <a:pt x="4373114" y="1305589"/>
                  <a:pt x="4374046" y="1306094"/>
                  <a:pt x="4374940" y="1305847"/>
                </a:cubicBezTo>
                <a:cubicBezTo>
                  <a:pt x="4376157" y="1306632"/>
                  <a:pt x="4377773" y="1306293"/>
                  <a:pt x="4378552" y="1305088"/>
                </a:cubicBezTo>
                <a:cubicBezTo>
                  <a:pt x="4379332" y="1303884"/>
                  <a:pt x="4379009" y="1302270"/>
                  <a:pt x="4377792" y="1301485"/>
                </a:cubicBezTo>
                <a:close/>
                <a:moveTo>
                  <a:pt x="3187220" y="1301485"/>
                </a:moveTo>
                <a:cubicBezTo>
                  <a:pt x="3175810" y="1300536"/>
                  <a:pt x="3170486" y="1305657"/>
                  <a:pt x="3171436" y="1317037"/>
                </a:cubicBezTo>
                <a:lnTo>
                  <a:pt x="3187220" y="1317037"/>
                </a:lnTo>
                <a:close/>
                <a:moveTo>
                  <a:pt x="1025326" y="1301485"/>
                </a:moveTo>
                <a:cubicBezTo>
                  <a:pt x="1025326" y="1306226"/>
                  <a:pt x="1016198" y="1297502"/>
                  <a:pt x="1015818" y="1306416"/>
                </a:cubicBezTo>
                <a:cubicBezTo>
                  <a:pt x="1020062" y="1308299"/>
                  <a:pt x="1024080" y="1310653"/>
                  <a:pt x="1027798" y="1313434"/>
                </a:cubicBezTo>
                <a:cubicBezTo>
                  <a:pt x="1026847" y="1310020"/>
                  <a:pt x="1031031" y="1301105"/>
                  <a:pt x="1025706" y="1301485"/>
                </a:cubicBezTo>
                <a:close/>
                <a:moveTo>
                  <a:pt x="965236" y="1301485"/>
                </a:moveTo>
                <a:lnTo>
                  <a:pt x="930438" y="1336383"/>
                </a:lnTo>
                <a:lnTo>
                  <a:pt x="1000035" y="1336383"/>
                </a:lnTo>
                <a:lnTo>
                  <a:pt x="982541" y="1318934"/>
                </a:lnTo>
                <a:close/>
                <a:moveTo>
                  <a:pt x="1550730" y="1301224"/>
                </a:moveTo>
                <a:cubicBezTo>
                  <a:pt x="1545691" y="1299683"/>
                  <a:pt x="1541127" y="1301201"/>
                  <a:pt x="1539130" y="1310399"/>
                </a:cubicBezTo>
                <a:cubicBezTo>
                  <a:pt x="1542172" y="1313244"/>
                  <a:pt x="1563850" y="1322538"/>
                  <a:pt x="1565181" y="1310399"/>
                </a:cubicBezTo>
                <a:cubicBezTo>
                  <a:pt x="1561283" y="1307365"/>
                  <a:pt x="1555769" y="1302765"/>
                  <a:pt x="1550730" y="1301224"/>
                </a:cubicBezTo>
                <a:close/>
                <a:moveTo>
                  <a:pt x="2459299" y="1300726"/>
                </a:moveTo>
                <a:cubicBezTo>
                  <a:pt x="2454165" y="1322348"/>
                  <a:pt x="2474892" y="1300726"/>
                  <a:pt x="2459299" y="1300726"/>
                </a:cubicBezTo>
                <a:close/>
                <a:moveTo>
                  <a:pt x="571231" y="1300726"/>
                </a:moveTo>
                <a:cubicBezTo>
                  <a:pt x="566097" y="1322348"/>
                  <a:pt x="586824" y="1300726"/>
                  <a:pt x="571231" y="1300726"/>
                </a:cubicBezTo>
                <a:close/>
                <a:moveTo>
                  <a:pt x="2625187" y="1300418"/>
                </a:moveTo>
                <a:cubicBezTo>
                  <a:pt x="2623737" y="1299683"/>
                  <a:pt x="2622644" y="1299304"/>
                  <a:pt x="2620362" y="1301485"/>
                </a:cubicBezTo>
                <a:cubicBezTo>
                  <a:pt x="2616749" y="1315899"/>
                  <a:pt x="2636335" y="1317796"/>
                  <a:pt x="2632152" y="1301485"/>
                </a:cubicBezTo>
                <a:cubicBezTo>
                  <a:pt x="2628444" y="1302244"/>
                  <a:pt x="2626637" y="1301153"/>
                  <a:pt x="2625187" y="1300418"/>
                </a:cubicBezTo>
                <a:close/>
                <a:moveTo>
                  <a:pt x="4716518" y="1300278"/>
                </a:moveTo>
                <a:cubicBezTo>
                  <a:pt x="4716100" y="1300618"/>
                  <a:pt x="4715872" y="1301136"/>
                  <a:pt x="4715891" y="1301674"/>
                </a:cubicBezTo>
                <a:cubicBezTo>
                  <a:pt x="4716138" y="1302479"/>
                  <a:pt x="4716975" y="1302936"/>
                  <a:pt x="4717773" y="1302699"/>
                </a:cubicBezTo>
                <a:cubicBezTo>
                  <a:pt x="4717849" y="1302678"/>
                  <a:pt x="4717925" y="1302653"/>
                  <a:pt x="4717982" y="1302623"/>
                </a:cubicBezTo>
                <a:cubicBezTo>
                  <a:pt x="4718781" y="1302274"/>
                  <a:pt x="4719199" y="1301373"/>
                  <a:pt x="4718933" y="1300536"/>
                </a:cubicBezTo>
                <a:cubicBezTo>
                  <a:pt x="4718344" y="1299802"/>
                  <a:pt x="4717260" y="1299687"/>
                  <a:pt x="4716518" y="1300278"/>
                </a:cubicBezTo>
                <a:close/>
                <a:moveTo>
                  <a:pt x="4634123" y="1299778"/>
                </a:moveTo>
                <a:cubicBezTo>
                  <a:pt x="4634123" y="1299778"/>
                  <a:pt x="4632602" y="1299778"/>
                  <a:pt x="4631271" y="1301105"/>
                </a:cubicBezTo>
                <a:cubicBezTo>
                  <a:pt x="4629940" y="1302433"/>
                  <a:pt x="4628989" y="1304709"/>
                  <a:pt x="4629369" y="1305468"/>
                </a:cubicBezTo>
                <a:cubicBezTo>
                  <a:pt x="4629750" y="1306226"/>
                  <a:pt x="4630891" y="1305468"/>
                  <a:pt x="4632222" y="1304140"/>
                </a:cubicBezTo>
                <a:cubicBezTo>
                  <a:pt x="4633553" y="1302812"/>
                  <a:pt x="4634504" y="1302054"/>
                  <a:pt x="4634123" y="1301295"/>
                </a:cubicBezTo>
                <a:close/>
                <a:moveTo>
                  <a:pt x="1098346" y="1299778"/>
                </a:moveTo>
                <a:cubicBezTo>
                  <a:pt x="1096791" y="1299526"/>
                  <a:pt x="1095326" y="1300580"/>
                  <a:pt x="1095074" y="1302130"/>
                </a:cubicBezTo>
                <a:cubicBezTo>
                  <a:pt x="1094821" y="1303681"/>
                  <a:pt x="1095878" y="1305143"/>
                  <a:pt x="1097433" y="1305394"/>
                </a:cubicBezTo>
                <a:cubicBezTo>
                  <a:pt x="1098854" y="1305625"/>
                  <a:pt x="1100225" y="1304760"/>
                  <a:pt x="1100628" y="1303381"/>
                </a:cubicBezTo>
                <a:cubicBezTo>
                  <a:pt x="1100641" y="1301811"/>
                  <a:pt x="1099377" y="1300525"/>
                  <a:pt x="1097800" y="1300512"/>
                </a:cubicBezTo>
                <a:cubicBezTo>
                  <a:pt x="1097665" y="1300510"/>
                  <a:pt x="1097530" y="1300517"/>
                  <a:pt x="1097395" y="1300536"/>
                </a:cubicBezTo>
                <a:close/>
                <a:moveTo>
                  <a:pt x="1303335" y="1299588"/>
                </a:moveTo>
                <a:lnTo>
                  <a:pt x="1258268" y="1346625"/>
                </a:lnTo>
                <a:lnTo>
                  <a:pt x="1213011" y="1394421"/>
                </a:lnTo>
                <a:lnTo>
                  <a:pt x="1270058" y="1365402"/>
                </a:lnTo>
                <a:cubicBezTo>
                  <a:pt x="1270058" y="1365402"/>
                  <a:pt x="1270058" y="1365402"/>
                  <a:pt x="1271199" y="1365402"/>
                </a:cubicBezTo>
                <a:cubicBezTo>
                  <a:pt x="1272705" y="1365861"/>
                  <a:pt x="1274300" y="1365013"/>
                  <a:pt x="1274759" y="1363511"/>
                </a:cubicBezTo>
                <a:cubicBezTo>
                  <a:pt x="1274779" y="1363447"/>
                  <a:pt x="1274797" y="1363382"/>
                  <a:pt x="1274812" y="1363316"/>
                </a:cubicBezTo>
                <a:cubicBezTo>
                  <a:pt x="1274983" y="1362955"/>
                  <a:pt x="1274983" y="1362538"/>
                  <a:pt x="1274812" y="1362178"/>
                </a:cubicBezTo>
                <a:lnTo>
                  <a:pt x="1335282" y="1331452"/>
                </a:lnTo>
                <a:lnTo>
                  <a:pt x="1319308" y="1315520"/>
                </a:lnTo>
                <a:close/>
                <a:moveTo>
                  <a:pt x="3458193" y="1299398"/>
                </a:moveTo>
                <a:lnTo>
                  <a:pt x="3457242" y="1301295"/>
                </a:lnTo>
                <a:lnTo>
                  <a:pt x="3456291" y="1303192"/>
                </a:lnTo>
                <a:lnTo>
                  <a:pt x="3461996" y="1301295"/>
                </a:lnTo>
                <a:close/>
                <a:moveTo>
                  <a:pt x="1086321" y="1297200"/>
                </a:moveTo>
                <a:cubicBezTo>
                  <a:pt x="1084921" y="1297054"/>
                  <a:pt x="1083601" y="1297885"/>
                  <a:pt x="1083134" y="1299209"/>
                </a:cubicBezTo>
                <a:cubicBezTo>
                  <a:pt x="1082877" y="1300811"/>
                  <a:pt x="1083854" y="1302355"/>
                  <a:pt x="1085416" y="1302812"/>
                </a:cubicBezTo>
                <a:cubicBezTo>
                  <a:pt x="1087022" y="1303068"/>
                  <a:pt x="1088570" y="1302094"/>
                  <a:pt x="1089028" y="1300536"/>
                </a:cubicBezTo>
                <a:cubicBezTo>
                  <a:pt x="1089203" y="1298869"/>
                  <a:pt x="1087992" y="1297377"/>
                  <a:pt x="1086321" y="1297200"/>
                </a:cubicBezTo>
                <a:close/>
                <a:moveTo>
                  <a:pt x="4585443" y="1296364"/>
                </a:moveTo>
                <a:lnTo>
                  <a:pt x="4585443" y="1300157"/>
                </a:lnTo>
                <a:lnTo>
                  <a:pt x="4585443" y="1305468"/>
                </a:lnTo>
                <a:lnTo>
                  <a:pt x="4587915" y="1306795"/>
                </a:lnTo>
                <a:lnTo>
                  <a:pt x="4589056" y="1307933"/>
                </a:lnTo>
                <a:lnTo>
                  <a:pt x="4586774" y="1302054"/>
                </a:lnTo>
                <a:lnTo>
                  <a:pt x="4586774" y="1300347"/>
                </a:lnTo>
                <a:close/>
                <a:moveTo>
                  <a:pt x="4491696" y="1296364"/>
                </a:moveTo>
                <a:cubicBezTo>
                  <a:pt x="4490821" y="1296637"/>
                  <a:pt x="4490308" y="1297561"/>
                  <a:pt x="4490555" y="1298450"/>
                </a:cubicBezTo>
                <a:cubicBezTo>
                  <a:pt x="4491163" y="1298924"/>
                  <a:pt x="4492038" y="1298924"/>
                  <a:pt x="4492646" y="1298450"/>
                </a:cubicBezTo>
                <a:cubicBezTo>
                  <a:pt x="4493217" y="1299340"/>
                  <a:pt x="4494415" y="1299596"/>
                  <a:pt x="4495309" y="1299019"/>
                </a:cubicBezTo>
                <a:cubicBezTo>
                  <a:pt x="4496203" y="1298443"/>
                  <a:pt x="4496450" y="1297253"/>
                  <a:pt x="4495879" y="1296364"/>
                </a:cubicBezTo>
                <a:lnTo>
                  <a:pt x="4493788" y="1296364"/>
                </a:lnTo>
                <a:cubicBezTo>
                  <a:pt x="4493179" y="1295890"/>
                  <a:pt x="4492304" y="1295890"/>
                  <a:pt x="4491696" y="1296364"/>
                </a:cubicBezTo>
                <a:close/>
                <a:moveTo>
                  <a:pt x="4410499" y="1296364"/>
                </a:moveTo>
                <a:cubicBezTo>
                  <a:pt x="4409700" y="1296603"/>
                  <a:pt x="4409225" y="1297447"/>
                  <a:pt x="4409472" y="1298249"/>
                </a:cubicBezTo>
                <a:cubicBezTo>
                  <a:pt x="4409491" y="1298317"/>
                  <a:pt x="4409510" y="1298386"/>
                  <a:pt x="4409548" y="1298450"/>
                </a:cubicBezTo>
                <a:cubicBezTo>
                  <a:pt x="4409852" y="1299340"/>
                  <a:pt x="4410841" y="1299812"/>
                  <a:pt x="4411735" y="1299501"/>
                </a:cubicBezTo>
                <a:cubicBezTo>
                  <a:pt x="4412229" y="1299330"/>
                  <a:pt x="4412609" y="1298943"/>
                  <a:pt x="4412781" y="1298450"/>
                </a:cubicBezTo>
                <a:lnTo>
                  <a:pt x="4411640" y="1298450"/>
                </a:lnTo>
                <a:cubicBezTo>
                  <a:pt x="4412439" y="1298101"/>
                  <a:pt x="4412857" y="1297200"/>
                  <a:pt x="4412591" y="1296364"/>
                </a:cubicBezTo>
                <a:cubicBezTo>
                  <a:pt x="4411982" y="1295890"/>
                  <a:pt x="4411107" y="1295890"/>
                  <a:pt x="4410499" y="1296364"/>
                </a:cubicBezTo>
                <a:close/>
                <a:moveTo>
                  <a:pt x="3588186" y="1296302"/>
                </a:moveTo>
                <a:cubicBezTo>
                  <a:pt x="3588712" y="1298604"/>
                  <a:pt x="3603330" y="1312296"/>
                  <a:pt x="3593775" y="1299209"/>
                </a:cubicBezTo>
                <a:cubicBezTo>
                  <a:pt x="3589402" y="1296032"/>
                  <a:pt x="3588011" y="1295534"/>
                  <a:pt x="3588186" y="1296302"/>
                </a:cubicBezTo>
                <a:close/>
                <a:moveTo>
                  <a:pt x="1415147" y="1296174"/>
                </a:moveTo>
                <a:cubicBezTo>
                  <a:pt x="1409443" y="1323865"/>
                  <a:pt x="1430931" y="1302433"/>
                  <a:pt x="1415147" y="1296174"/>
                </a:cubicBezTo>
                <a:close/>
                <a:moveTo>
                  <a:pt x="1055181" y="1295795"/>
                </a:moveTo>
                <a:cubicBezTo>
                  <a:pt x="1053669" y="1295355"/>
                  <a:pt x="1052085" y="1296223"/>
                  <a:pt x="1051644" y="1297731"/>
                </a:cubicBezTo>
                <a:cubicBezTo>
                  <a:pt x="1051611" y="1297843"/>
                  <a:pt x="1051587" y="1297957"/>
                  <a:pt x="1051568" y="1298071"/>
                </a:cubicBezTo>
                <a:cubicBezTo>
                  <a:pt x="1051212" y="1299692"/>
                  <a:pt x="1052229" y="1301297"/>
                  <a:pt x="1053849" y="1301674"/>
                </a:cubicBezTo>
                <a:cubicBezTo>
                  <a:pt x="1055141" y="1302374"/>
                  <a:pt x="1056757" y="1301896"/>
                  <a:pt x="1057459" y="1300607"/>
                </a:cubicBezTo>
                <a:cubicBezTo>
                  <a:pt x="1057537" y="1300464"/>
                  <a:pt x="1057601" y="1300313"/>
                  <a:pt x="1057653" y="1300157"/>
                </a:cubicBezTo>
                <a:lnTo>
                  <a:pt x="1057272" y="1299398"/>
                </a:lnTo>
                <a:cubicBezTo>
                  <a:pt x="1057732" y="1297896"/>
                  <a:pt x="1056882" y="1296305"/>
                  <a:pt x="1055376" y="1295848"/>
                </a:cubicBezTo>
                <a:cubicBezTo>
                  <a:pt x="1055312" y="1295827"/>
                  <a:pt x="1055247" y="1295810"/>
                  <a:pt x="1055181" y="1295795"/>
                </a:cubicBezTo>
                <a:close/>
                <a:moveTo>
                  <a:pt x="4469162" y="1295328"/>
                </a:moveTo>
                <a:cubicBezTo>
                  <a:pt x="4468268" y="1295019"/>
                  <a:pt x="4467280" y="1295489"/>
                  <a:pt x="4466975" y="1296379"/>
                </a:cubicBezTo>
                <a:cubicBezTo>
                  <a:pt x="4466842" y="1296743"/>
                  <a:pt x="4466842" y="1297138"/>
                  <a:pt x="4466975" y="1297502"/>
                </a:cubicBezTo>
                <a:cubicBezTo>
                  <a:pt x="4467318" y="1298308"/>
                  <a:pt x="4468230" y="1298717"/>
                  <a:pt x="4469067" y="1298450"/>
                </a:cubicBezTo>
                <a:cubicBezTo>
                  <a:pt x="4469333" y="1299342"/>
                  <a:pt x="4470265" y="1299850"/>
                  <a:pt x="4471159" y="1299588"/>
                </a:cubicBezTo>
                <a:cubicBezTo>
                  <a:pt x="4472053" y="1299326"/>
                  <a:pt x="4472566" y="1298391"/>
                  <a:pt x="4472300" y="1297502"/>
                </a:cubicBezTo>
                <a:lnTo>
                  <a:pt x="4470208" y="1297502"/>
                </a:lnTo>
                <a:cubicBezTo>
                  <a:pt x="4470512" y="1296612"/>
                  <a:pt x="4470056" y="1295639"/>
                  <a:pt x="4469162" y="1295328"/>
                </a:cubicBezTo>
                <a:close/>
                <a:moveTo>
                  <a:pt x="3631046" y="1295036"/>
                </a:moveTo>
                <a:cubicBezTo>
                  <a:pt x="3619256" y="1299588"/>
                  <a:pt x="3631996" y="1303571"/>
                  <a:pt x="3635229" y="1302243"/>
                </a:cubicBezTo>
                <a:lnTo>
                  <a:pt x="3633518" y="1299209"/>
                </a:lnTo>
                <a:close/>
                <a:moveTo>
                  <a:pt x="4387110" y="1294657"/>
                </a:moveTo>
                <a:lnTo>
                  <a:pt x="4387110" y="1298071"/>
                </a:lnTo>
                <a:lnTo>
                  <a:pt x="4386159" y="1301485"/>
                </a:lnTo>
                <a:lnTo>
                  <a:pt x="4392814" y="1301485"/>
                </a:lnTo>
                <a:lnTo>
                  <a:pt x="4397286" y="1299144"/>
                </a:lnTo>
                <a:lnTo>
                  <a:pt x="4398519" y="1299778"/>
                </a:lnTo>
                <a:lnTo>
                  <a:pt x="4400421" y="1297502"/>
                </a:lnTo>
                <a:lnTo>
                  <a:pt x="4397286" y="1299144"/>
                </a:lnTo>
                <a:lnTo>
                  <a:pt x="4392624" y="1296743"/>
                </a:lnTo>
                <a:close/>
                <a:moveTo>
                  <a:pt x="4436360" y="1294277"/>
                </a:moveTo>
                <a:cubicBezTo>
                  <a:pt x="4435485" y="1294551"/>
                  <a:pt x="4434972" y="1295474"/>
                  <a:pt x="4435219" y="1296364"/>
                </a:cubicBezTo>
                <a:cubicBezTo>
                  <a:pt x="4435828" y="1296838"/>
                  <a:pt x="4436702" y="1296838"/>
                  <a:pt x="4437311" y="1296364"/>
                </a:cubicBezTo>
                <a:cubicBezTo>
                  <a:pt x="4437881" y="1297202"/>
                  <a:pt x="4439041" y="1297415"/>
                  <a:pt x="4439878" y="1296838"/>
                </a:cubicBezTo>
                <a:cubicBezTo>
                  <a:pt x="4440715" y="1296261"/>
                  <a:pt x="4440924" y="1295116"/>
                  <a:pt x="4440353" y="1294277"/>
                </a:cubicBezTo>
                <a:lnTo>
                  <a:pt x="4438262" y="1294277"/>
                </a:lnTo>
                <a:cubicBezTo>
                  <a:pt x="4437710" y="1293834"/>
                  <a:pt x="4436911" y="1293834"/>
                  <a:pt x="4436360" y="1294277"/>
                </a:cubicBezTo>
                <a:close/>
                <a:moveTo>
                  <a:pt x="1043581" y="1293898"/>
                </a:moveTo>
                <a:cubicBezTo>
                  <a:pt x="1041955" y="1293543"/>
                  <a:pt x="1040346" y="1294558"/>
                  <a:pt x="1039968" y="1296174"/>
                </a:cubicBezTo>
                <a:cubicBezTo>
                  <a:pt x="1039628" y="1297708"/>
                  <a:pt x="1040599" y="1299228"/>
                  <a:pt x="1042138" y="1299565"/>
                </a:cubicBezTo>
                <a:cubicBezTo>
                  <a:pt x="1042176" y="1299575"/>
                  <a:pt x="1042212" y="1299582"/>
                  <a:pt x="1042250" y="1299588"/>
                </a:cubicBezTo>
                <a:cubicBezTo>
                  <a:pt x="1043819" y="1299956"/>
                  <a:pt x="1045403" y="1299042"/>
                  <a:pt x="1045863" y="1297502"/>
                </a:cubicBezTo>
                <a:cubicBezTo>
                  <a:pt x="1046218" y="1295880"/>
                  <a:pt x="1045201" y="1294276"/>
                  <a:pt x="1043581" y="1293898"/>
                </a:cubicBezTo>
                <a:close/>
                <a:moveTo>
                  <a:pt x="3562589" y="1293708"/>
                </a:moveTo>
                <a:cubicBezTo>
                  <a:pt x="3562133" y="1296472"/>
                  <a:pt x="3562133" y="1299290"/>
                  <a:pt x="3562589" y="1302054"/>
                </a:cubicBezTo>
                <a:cubicBezTo>
                  <a:pt x="3562589" y="1302054"/>
                  <a:pt x="3564110" y="1302054"/>
                  <a:pt x="3564491" y="1302054"/>
                </a:cubicBezTo>
                <a:cubicBezTo>
                  <a:pt x="3565118" y="1302608"/>
                  <a:pt x="3565175" y="1303567"/>
                  <a:pt x="3564624" y="1304195"/>
                </a:cubicBezTo>
                <a:cubicBezTo>
                  <a:pt x="3564586" y="1304243"/>
                  <a:pt x="3564529" y="1304288"/>
                  <a:pt x="3564491" y="1304330"/>
                </a:cubicBezTo>
                <a:cubicBezTo>
                  <a:pt x="3565061" y="1315710"/>
                  <a:pt x="3575900" y="1318365"/>
                  <a:pt x="3578182" y="1305088"/>
                </a:cubicBezTo>
                <a:lnTo>
                  <a:pt x="3578182" y="1304140"/>
                </a:lnTo>
                <a:cubicBezTo>
                  <a:pt x="3570766" y="1303002"/>
                  <a:pt x="3569435" y="1295605"/>
                  <a:pt x="3562589" y="1293708"/>
                </a:cubicBezTo>
                <a:close/>
                <a:moveTo>
                  <a:pt x="4676718" y="1292760"/>
                </a:moveTo>
                <a:cubicBezTo>
                  <a:pt x="4675844" y="1293033"/>
                  <a:pt x="4675330" y="1293959"/>
                  <a:pt x="4675578" y="1294846"/>
                </a:cubicBezTo>
                <a:cubicBezTo>
                  <a:pt x="4676186" y="1295321"/>
                  <a:pt x="4677061" y="1295321"/>
                  <a:pt x="4677669" y="1294846"/>
                </a:cubicBezTo>
                <a:cubicBezTo>
                  <a:pt x="4678601" y="1294957"/>
                  <a:pt x="4679457" y="1294287"/>
                  <a:pt x="4679571" y="1293350"/>
                </a:cubicBezTo>
                <a:cubicBezTo>
                  <a:pt x="4679571" y="1293342"/>
                  <a:pt x="4679571" y="1293337"/>
                  <a:pt x="4679571" y="1293329"/>
                </a:cubicBezTo>
                <a:lnTo>
                  <a:pt x="4678810" y="1292760"/>
                </a:lnTo>
                <a:cubicBezTo>
                  <a:pt x="4678202" y="1292286"/>
                  <a:pt x="4677327" y="1292286"/>
                  <a:pt x="4676718" y="1292760"/>
                </a:cubicBezTo>
                <a:close/>
                <a:moveTo>
                  <a:pt x="4669492" y="1291812"/>
                </a:moveTo>
                <a:cubicBezTo>
                  <a:pt x="4668960" y="1292326"/>
                  <a:pt x="4668960" y="1293166"/>
                  <a:pt x="4669474" y="1293689"/>
                </a:cubicBezTo>
                <a:cubicBezTo>
                  <a:pt x="4669474" y="1293695"/>
                  <a:pt x="4669492" y="1293703"/>
                  <a:pt x="4669492" y="1293708"/>
                </a:cubicBezTo>
                <a:cubicBezTo>
                  <a:pt x="4669664" y="1294528"/>
                  <a:pt x="4670481" y="1295048"/>
                  <a:pt x="4671299" y="1294869"/>
                </a:cubicBezTo>
                <a:cubicBezTo>
                  <a:pt x="4671337" y="1294863"/>
                  <a:pt x="4671356" y="1294856"/>
                  <a:pt x="4671394" y="1294846"/>
                </a:cubicBezTo>
                <a:cubicBezTo>
                  <a:pt x="4672288" y="1294551"/>
                  <a:pt x="4672782" y="1293585"/>
                  <a:pt x="4672478" y="1292690"/>
                </a:cubicBezTo>
                <a:cubicBezTo>
                  <a:pt x="4672440" y="1292584"/>
                  <a:pt x="4672402" y="1292479"/>
                  <a:pt x="4672345" y="1292381"/>
                </a:cubicBezTo>
                <a:lnTo>
                  <a:pt x="4671584" y="1291812"/>
                </a:lnTo>
                <a:cubicBezTo>
                  <a:pt x="4670976" y="1291338"/>
                  <a:pt x="4670101" y="1291338"/>
                  <a:pt x="4669492" y="1291812"/>
                </a:cubicBezTo>
                <a:close/>
                <a:moveTo>
                  <a:pt x="4688508" y="1290863"/>
                </a:moveTo>
                <a:cubicBezTo>
                  <a:pt x="4687786" y="1290996"/>
                  <a:pt x="4687310" y="1291689"/>
                  <a:pt x="4687443" y="1292409"/>
                </a:cubicBezTo>
                <a:cubicBezTo>
                  <a:pt x="4687462" y="1292531"/>
                  <a:pt x="4687500" y="1292650"/>
                  <a:pt x="4687557" y="1292760"/>
                </a:cubicBezTo>
                <a:cubicBezTo>
                  <a:pt x="4687728" y="1293580"/>
                  <a:pt x="4688546" y="1294099"/>
                  <a:pt x="4689364" y="1293921"/>
                </a:cubicBezTo>
                <a:cubicBezTo>
                  <a:pt x="4689402" y="1293915"/>
                  <a:pt x="4689421" y="1293908"/>
                  <a:pt x="4689459" y="1293898"/>
                </a:cubicBezTo>
                <a:cubicBezTo>
                  <a:pt x="4690334" y="1293625"/>
                  <a:pt x="4690847" y="1292701"/>
                  <a:pt x="4690600" y="1291812"/>
                </a:cubicBezTo>
                <a:cubicBezTo>
                  <a:pt x="4690676" y="1291694"/>
                  <a:pt x="4690752" y="1291567"/>
                  <a:pt x="4690790" y="1291432"/>
                </a:cubicBezTo>
                <a:close/>
                <a:moveTo>
                  <a:pt x="4420387" y="1290484"/>
                </a:moveTo>
                <a:lnTo>
                  <a:pt x="4420387" y="1294846"/>
                </a:lnTo>
                <a:lnTo>
                  <a:pt x="4420387" y="1299209"/>
                </a:lnTo>
                <a:lnTo>
                  <a:pt x="4422669" y="1302433"/>
                </a:lnTo>
                <a:lnTo>
                  <a:pt x="4425521" y="1305847"/>
                </a:lnTo>
                <a:close/>
                <a:moveTo>
                  <a:pt x="4587154" y="1289915"/>
                </a:moveTo>
                <a:cubicBezTo>
                  <a:pt x="4586945" y="1290268"/>
                  <a:pt x="4586945" y="1290700"/>
                  <a:pt x="4587154" y="1291053"/>
                </a:cubicBezTo>
                <a:cubicBezTo>
                  <a:pt x="4587421" y="1291933"/>
                  <a:pt x="4588353" y="1292438"/>
                  <a:pt x="4589246" y="1292191"/>
                </a:cubicBezTo>
                <a:cubicBezTo>
                  <a:pt x="4589531" y="1292371"/>
                  <a:pt x="4589874" y="1292440"/>
                  <a:pt x="4590197" y="1292381"/>
                </a:cubicBezTo>
                <a:lnTo>
                  <a:pt x="4590197" y="1291053"/>
                </a:lnTo>
                <a:cubicBezTo>
                  <a:pt x="4589931" y="1290173"/>
                  <a:pt x="4588999" y="1289669"/>
                  <a:pt x="4588105" y="1289915"/>
                </a:cubicBezTo>
                <a:cubicBezTo>
                  <a:pt x="4587801" y="1289849"/>
                  <a:pt x="4587459" y="1289849"/>
                  <a:pt x="4587154" y="1289915"/>
                </a:cubicBezTo>
                <a:close/>
                <a:moveTo>
                  <a:pt x="4746316" y="1289725"/>
                </a:moveTo>
                <a:lnTo>
                  <a:pt x="4748408" y="1289725"/>
                </a:lnTo>
                <a:lnTo>
                  <a:pt x="4747457" y="1292950"/>
                </a:lnTo>
                <a:close/>
                <a:moveTo>
                  <a:pt x="4646502" y="1289707"/>
                </a:moveTo>
                <a:cubicBezTo>
                  <a:pt x="4646502" y="1289712"/>
                  <a:pt x="4646484" y="1289720"/>
                  <a:pt x="4646484" y="1289725"/>
                </a:cubicBezTo>
                <a:cubicBezTo>
                  <a:pt x="4645609" y="1289999"/>
                  <a:pt x="4645095" y="1290922"/>
                  <a:pt x="4645342" y="1291812"/>
                </a:cubicBezTo>
                <a:cubicBezTo>
                  <a:pt x="4645381" y="1292754"/>
                  <a:pt x="4646179" y="1293488"/>
                  <a:pt x="4647111" y="1293451"/>
                </a:cubicBezTo>
                <a:cubicBezTo>
                  <a:pt x="4648062" y="1293415"/>
                  <a:pt x="4648803" y="1292620"/>
                  <a:pt x="4648765" y="1291679"/>
                </a:cubicBezTo>
                <a:cubicBezTo>
                  <a:pt x="4648746" y="1291311"/>
                  <a:pt x="4648613" y="1290960"/>
                  <a:pt x="4648385" y="1290674"/>
                </a:cubicBezTo>
                <a:lnTo>
                  <a:pt x="4648385" y="1289725"/>
                </a:lnTo>
                <a:cubicBezTo>
                  <a:pt x="4647872" y="1289202"/>
                  <a:pt x="4647035" y="1289193"/>
                  <a:pt x="4646502" y="1289707"/>
                </a:cubicBezTo>
                <a:close/>
                <a:moveTo>
                  <a:pt x="2008627" y="1288967"/>
                </a:moveTo>
                <a:cubicBezTo>
                  <a:pt x="2002390" y="1288652"/>
                  <a:pt x="1996704" y="1292533"/>
                  <a:pt x="1994746" y="1298450"/>
                </a:cubicBezTo>
                <a:lnTo>
                  <a:pt x="1994175" y="1298640"/>
                </a:lnTo>
                <a:cubicBezTo>
                  <a:pt x="1983717" y="1300665"/>
                  <a:pt x="1973467" y="1303649"/>
                  <a:pt x="1963560" y="1307554"/>
                </a:cubicBezTo>
                <a:cubicBezTo>
                  <a:pt x="1967934" y="1303381"/>
                  <a:pt x="1961468" y="1296364"/>
                  <a:pt x="1951580" y="1294846"/>
                </a:cubicBezTo>
                <a:lnTo>
                  <a:pt x="1951580" y="1310589"/>
                </a:lnTo>
                <a:cubicBezTo>
                  <a:pt x="1953539" y="1310710"/>
                  <a:pt x="1955516" y="1310710"/>
                  <a:pt x="1957475" y="1310589"/>
                </a:cubicBezTo>
                <a:cubicBezTo>
                  <a:pt x="1950268" y="1313578"/>
                  <a:pt x="1943327" y="1317197"/>
                  <a:pt x="1936748" y="1321400"/>
                </a:cubicBezTo>
                <a:cubicBezTo>
                  <a:pt x="1933515" y="1315899"/>
                  <a:pt x="1932564" y="1308123"/>
                  <a:pt x="1922486" y="1309451"/>
                </a:cubicBezTo>
                <a:cubicBezTo>
                  <a:pt x="1922486" y="1317037"/>
                  <a:pt x="1927810" y="1319882"/>
                  <a:pt x="1927240" y="1328417"/>
                </a:cubicBezTo>
                <a:cubicBezTo>
                  <a:pt x="1924787" y="1329165"/>
                  <a:pt x="1922372" y="1330052"/>
                  <a:pt x="1920014" y="1331073"/>
                </a:cubicBezTo>
                <a:cubicBezTo>
                  <a:pt x="1919215" y="1328768"/>
                  <a:pt x="1917276" y="1327044"/>
                  <a:pt x="1914880" y="1326521"/>
                </a:cubicBezTo>
                <a:cubicBezTo>
                  <a:pt x="1914880" y="1334676"/>
                  <a:pt x="1906323" y="1334297"/>
                  <a:pt x="1904421" y="1340366"/>
                </a:cubicBezTo>
                <a:cubicBezTo>
                  <a:pt x="1883884" y="1355350"/>
                  <a:pt x="1868672" y="1379817"/>
                  <a:pt x="1893963" y="1399732"/>
                </a:cubicBezTo>
                <a:cubicBezTo>
                  <a:pt x="1900808" y="1389869"/>
                  <a:pt x="1891110" y="1389110"/>
                  <a:pt x="1886737" y="1387972"/>
                </a:cubicBezTo>
                <a:cubicBezTo>
                  <a:pt x="1940171" y="1300916"/>
                  <a:pt x="2072900" y="1300726"/>
                  <a:pt x="2165126" y="1352125"/>
                </a:cubicBezTo>
                <a:cubicBezTo>
                  <a:pt x="2164252" y="1347558"/>
                  <a:pt x="2166096" y="1342898"/>
                  <a:pt x="2169880" y="1340177"/>
                </a:cubicBezTo>
                <a:cubicBezTo>
                  <a:pt x="2189657" y="1346067"/>
                  <a:pt x="2210365" y="1348192"/>
                  <a:pt x="2230921" y="1346435"/>
                </a:cubicBezTo>
                <a:cubicBezTo>
                  <a:pt x="2230921" y="1350039"/>
                  <a:pt x="2229399" y="1354022"/>
                  <a:pt x="2228639" y="1357815"/>
                </a:cubicBezTo>
                <a:cubicBezTo>
                  <a:pt x="2243471" y="1357815"/>
                  <a:pt x="2242140" y="1352884"/>
                  <a:pt x="2241569" y="1347004"/>
                </a:cubicBezTo>
                <a:cubicBezTo>
                  <a:pt x="2247959" y="1347507"/>
                  <a:pt x="2254329" y="1348457"/>
                  <a:pt x="2260585" y="1349849"/>
                </a:cubicBezTo>
                <a:cubicBezTo>
                  <a:pt x="2258151" y="1342820"/>
                  <a:pt x="2251838" y="1337853"/>
                  <a:pt x="2244422" y="1337142"/>
                </a:cubicBezTo>
                <a:cubicBezTo>
                  <a:pt x="2231111" y="1334297"/>
                  <a:pt x="2213426" y="1335435"/>
                  <a:pt x="2206390" y="1326141"/>
                </a:cubicBezTo>
                <a:cubicBezTo>
                  <a:pt x="2184960" y="1326289"/>
                  <a:pt x="2163795" y="1321417"/>
                  <a:pt x="2144589" y="1311916"/>
                </a:cubicBezTo>
                <a:cubicBezTo>
                  <a:pt x="2125574" y="1325383"/>
                  <a:pt x="2106558" y="1298450"/>
                  <a:pt x="2085070" y="1314192"/>
                </a:cubicBezTo>
                <a:cubicBezTo>
                  <a:pt x="2082579" y="1312208"/>
                  <a:pt x="2079974" y="1310371"/>
                  <a:pt x="2077274" y="1308692"/>
                </a:cubicBezTo>
                <a:cubicBezTo>
                  <a:pt x="2085070" y="1309830"/>
                  <a:pt x="2084880" y="1289725"/>
                  <a:pt x="2077274" y="1289725"/>
                </a:cubicBezTo>
                <a:cubicBezTo>
                  <a:pt x="2077274" y="1289725"/>
                  <a:pt x="2076466" y="1294135"/>
                  <a:pt x="2075396" y="1298284"/>
                </a:cubicBezTo>
                <a:lnTo>
                  <a:pt x="2072140" y="1304891"/>
                </a:lnTo>
                <a:lnTo>
                  <a:pt x="2045898" y="1295984"/>
                </a:lnTo>
                <a:lnTo>
                  <a:pt x="2045898" y="1289725"/>
                </a:lnTo>
                <a:lnTo>
                  <a:pt x="2035439" y="1289725"/>
                </a:lnTo>
                <a:lnTo>
                  <a:pt x="2035439" y="1295605"/>
                </a:lnTo>
                <a:cubicBezTo>
                  <a:pt x="2026521" y="1294755"/>
                  <a:pt x="2017545" y="1294755"/>
                  <a:pt x="2008627" y="1295605"/>
                </a:cubicBezTo>
                <a:cubicBezTo>
                  <a:pt x="2009540" y="1293487"/>
                  <a:pt x="2009540" y="1291084"/>
                  <a:pt x="2008627" y="1288967"/>
                </a:cubicBezTo>
                <a:close/>
                <a:moveTo>
                  <a:pt x="3348092" y="1288777"/>
                </a:moveTo>
                <a:lnTo>
                  <a:pt x="3348092" y="1289725"/>
                </a:lnTo>
                <a:lnTo>
                  <a:pt x="3348347" y="1289879"/>
                </a:lnTo>
                <a:lnTo>
                  <a:pt x="3352489" y="1307815"/>
                </a:lnTo>
                <a:cubicBezTo>
                  <a:pt x="3354510" y="1313576"/>
                  <a:pt x="3358551" y="1317322"/>
                  <a:pt x="3369009" y="1314761"/>
                </a:cubicBezTo>
                <a:cubicBezTo>
                  <a:pt x="3367393" y="1308977"/>
                  <a:pt x="3365634" y="1303097"/>
                  <a:pt x="3362544" y="1298474"/>
                </a:cubicBezTo>
                <a:lnTo>
                  <a:pt x="3348347" y="1289879"/>
                </a:lnTo>
                <a:close/>
                <a:moveTo>
                  <a:pt x="4486371" y="1288208"/>
                </a:moveTo>
                <a:cubicBezTo>
                  <a:pt x="4469447" y="1304519"/>
                  <a:pt x="4505387" y="1296933"/>
                  <a:pt x="4486371" y="1288208"/>
                </a:cubicBezTo>
                <a:close/>
                <a:moveTo>
                  <a:pt x="965902" y="1287165"/>
                </a:moveTo>
                <a:cubicBezTo>
                  <a:pt x="964327" y="1286799"/>
                  <a:pt x="962751" y="1287776"/>
                  <a:pt x="962384" y="1289346"/>
                </a:cubicBezTo>
                <a:cubicBezTo>
                  <a:pt x="961730" y="1290776"/>
                  <a:pt x="962359" y="1292462"/>
                  <a:pt x="963793" y="1293117"/>
                </a:cubicBezTo>
                <a:cubicBezTo>
                  <a:pt x="964010" y="1293215"/>
                  <a:pt x="964240" y="1293287"/>
                  <a:pt x="964476" y="1293329"/>
                </a:cubicBezTo>
                <a:lnTo>
                  <a:pt x="964476" y="1292950"/>
                </a:lnTo>
                <a:cubicBezTo>
                  <a:pt x="965987" y="1293390"/>
                  <a:pt x="967571" y="1292523"/>
                  <a:pt x="968013" y="1291013"/>
                </a:cubicBezTo>
                <a:cubicBezTo>
                  <a:pt x="968045" y="1290901"/>
                  <a:pt x="968070" y="1290789"/>
                  <a:pt x="968089" y="1290674"/>
                </a:cubicBezTo>
                <a:cubicBezTo>
                  <a:pt x="968456" y="1289103"/>
                  <a:pt x="967476" y="1287531"/>
                  <a:pt x="965902" y="1287165"/>
                </a:cubicBezTo>
                <a:close/>
                <a:moveTo>
                  <a:pt x="4617390" y="1287070"/>
                </a:moveTo>
                <a:lnTo>
                  <a:pt x="4612255" y="1288777"/>
                </a:lnTo>
                <a:lnTo>
                  <a:pt x="4609213" y="1289915"/>
                </a:lnTo>
                <a:lnTo>
                  <a:pt x="4611875" y="1291243"/>
                </a:lnTo>
                <a:lnTo>
                  <a:pt x="4614537" y="1292571"/>
                </a:lnTo>
                <a:close/>
                <a:moveTo>
                  <a:pt x="3763395" y="1286501"/>
                </a:moveTo>
                <a:cubicBezTo>
                  <a:pt x="3761208" y="1287383"/>
                  <a:pt x="3759725" y="1289454"/>
                  <a:pt x="3759592" y="1291812"/>
                </a:cubicBezTo>
                <a:lnTo>
                  <a:pt x="3765106" y="1289725"/>
                </a:lnTo>
                <a:lnTo>
                  <a:pt x="3766247" y="1298829"/>
                </a:lnTo>
                <a:cubicBezTo>
                  <a:pt x="3766247" y="1295226"/>
                  <a:pt x="3768149" y="1293519"/>
                  <a:pt x="3770050" y="1293329"/>
                </a:cubicBezTo>
                <a:lnTo>
                  <a:pt x="3763395" y="1288019"/>
                </a:lnTo>
                <a:close/>
                <a:moveTo>
                  <a:pt x="994901" y="1286312"/>
                </a:moveTo>
                <a:lnTo>
                  <a:pt x="988816" y="1314192"/>
                </a:lnTo>
                <a:lnTo>
                  <a:pt x="992619" y="1308692"/>
                </a:lnTo>
                <a:lnTo>
                  <a:pt x="997373" y="1302054"/>
                </a:lnTo>
                <a:lnTo>
                  <a:pt x="996232" y="1294088"/>
                </a:lnTo>
                <a:close/>
                <a:moveTo>
                  <a:pt x="4565096" y="1286122"/>
                </a:moveTo>
                <a:lnTo>
                  <a:pt x="4555208" y="1289536"/>
                </a:lnTo>
                <a:lnTo>
                  <a:pt x="4557110" y="1295416"/>
                </a:lnTo>
                <a:lnTo>
                  <a:pt x="4551025" y="1295416"/>
                </a:lnTo>
                <a:cubicBezTo>
                  <a:pt x="4547792" y="1295416"/>
                  <a:pt x="4545890" y="1295416"/>
                  <a:pt x="4547222" y="1295416"/>
                </a:cubicBezTo>
                <a:cubicBezTo>
                  <a:pt x="4550778" y="1296690"/>
                  <a:pt x="4554485" y="1297519"/>
                  <a:pt x="4558251" y="1297881"/>
                </a:cubicBezTo>
                <a:cubicBezTo>
                  <a:pt x="4563195" y="1297881"/>
                  <a:pt x="4565857" y="1297881"/>
                  <a:pt x="4564146" y="1297881"/>
                </a:cubicBezTo>
                <a:lnTo>
                  <a:pt x="4561293" y="1296364"/>
                </a:lnTo>
                <a:lnTo>
                  <a:pt x="4563385" y="1291432"/>
                </a:lnTo>
                <a:lnTo>
                  <a:pt x="4563385" y="1290294"/>
                </a:lnTo>
                <a:close/>
                <a:moveTo>
                  <a:pt x="2181670" y="1285363"/>
                </a:moveTo>
                <a:cubicBezTo>
                  <a:pt x="2176536" y="1306985"/>
                  <a:pt x="2197263" y="1286501"/>
                  <a:pt x="2181670" y="1285363"/>
                </a:cubicBezTo>
                <a:close/>
                <a:moveTo>
                  <a:pt x="944129" y="1285363"/>
                </a:moveTo>
                <a:cubicBezTo>
                  <a:pt x="944129" y="1283466"/>
                  <a:pt x="939945" y="1287639"/>
                  <a:pt x="940136" y="1289157"/>
                </a:cubicBezTo>
                <a:cubicBezTo>
                  <a:pt x="940326" y="1290674"/>
                  <a:pt x="942418" y="1289725"/>
                  <a:pt x="944129" y="1291053"/>
                </a:cubicBezTo>
                <a:cubicBezTo>
                  <a:pt x="946601" y="1287449"/>
                  <a:pt x="944129" y="1287260"/>
                  <a:pt x="944129" y="1285363"/>
                </a:cubicBezTo>
                <a:close/>
                <a:moveTo>
                  <a:pt x="2341972" y="1284984"/>
                </a:moveTo>
                <a:cubicBezTo>
                  <a:pt x="2338568" y="1284589"/>
                  <a:pt x="2335146" y="1285394"/>
                  <a:pt x="2332274" y="1287260"/>
                </a:cubicBezTo>
                <a:lnTo>
                  <a:pt x="2332274" y="1287449"/>
                </a:lnTo>
                <a:cubicBezTo>
                  <a:pt x="2332274" y="1292950"/>
                  <a:pt x="2333986" y="1298640"/>
                  <a:pt x="2341972" y="1296933"/>
                </a:cubicBezTo>
                <a:close/>
                <a:moveTo>
                  <a:pt x="2053314" y="1284984"/>
                </a:moveTo>
                <a:cubicBezTo>
                  <a:pt x="2053694" y="1288588"/>
                  <a:pt x="2046468" y="1286880"/>
                  <a:pt x="2049131" y="1294467"/>
                </a:cubicBezTo>
                <a:lnTo>
                  <a:pt x="2048560" y="1294657"/>
                </a:lnTo>
                <a:lnTo>
                  <a:pt x="2055786" y="1294657"/>
                </a:lnTo>
                <a:cubicBezTo>
                  <a:pt x="2055786" y="1291053"/>
                  <a:pt x="2055786" y="1285932"/>
                  <a:pt x="2053314" y="1284984"/>
                </a:cubicBezTo>
                <a:close/>
                <a:moveTo>
                  <a:pt x="1863537" y="1284984"/>
                </a:moveTo>
                <a:lnTo>
                  <a:pt x="1859734" y="1300347"/>
                </a:lnTo>
                <a:lnTo>
                  <a:pt x="1868482" y="1295226"/>
                </a:lnTo>
                <a:lnTo>
                  <a:pt x="1865819" y="1289725"/>
                </a:lnTo>
                <a:close/>
                <a:moveTo>
                  <a:pt x="701679" y="1284605"/>
                </a:moveTo>
                <a:cubicBezTo>
                  <a:pt x="670113" y="1280432"/>
                  <a:pt x="698256" y="1308502"/>
                  <a:pt x="701679" y="1284605"/>
                </a:cubicBezTo>
                <a:close/>
                <a:moveTo>
                  <a:pt x="4586394" y="1284415"/>
                </a:moveTo>
                <a:lnTo>
                  <a:pt x="4589817" y="1287260"/>
                </a:lnTo>
                <a:cubicBezTo>
                  <a:pt x="4591528" y="1288777"/>
                  <a:pt x="4593810" y="1289915"/>
                  <a:pt x="4594571" y="1289536"/>
                </a:cubicBezTo>
                <a:cubicBezTo>
                  <a:pt x="4595046" y="1289120"/>
                  <a:pt x="4595084" y="1288402"/>
                  <a:pt x="4594666" y="1287929"/>
                </a:cubicBezTo>
                <a:cubicBezTo>
                  <a:pt x="4594647" y="1287893"/>
                  <a:pt x="4594609" y="1287861"/>
                  <a:pt x="4594571" y="1287829"/>
                </a:cubicBezTo>
                <a:cubicBezTo>
                  <a:pt x="4594571" y="1287829"/>
                  <a:pt x="4593049" y="1285553"/>
                  <a:pt x="4590767" y="1284984"/>
                </a:cubicBezTo>
                <a:lnTo>
                  <a:pt x="4590767" y="1284415"/>
                </a:lnTo>
                <a:close/>
                <a:moveTo>
                  <a:pt x="2888863" y="1284225"/>
                </a:moveTo>
                <a:lnTo>
                  <a:pt x="2888863" y="1294657"/>
                </a:lnTo>
                <a:lnTo>
                  <a:pt x="2899322" y="1294657"/>
                </a:lnTo>
                <a:lnTo>
                  <a:pt x="2899322" y="1284225"/>
                </a:lnTo>
                <a:close/>
                <a:moveTo>
                  <a:pt x="1899857" y="1284225"/>
                </a:moveTo>
                <a:cubicBezTo>
                  <a:pt x="1907654" y="1299398"/>
                  <a:pt x="1892251" y="1308123"/>
                  <a:pt x="1915450" y="1310399"/>
                </a:cubicBezTo>
                <a:cubicBezTo>
                  <a:pt x="1915336" y="1304692"/>
                  <a:pt x="1917219" y="1299123"/>
                  <a:pt x="1920775" y="1294657"/>
                </a:cubicBezTo>
                <a:cubicBezTo>
                  <a:pt x="1912978" y="1292002"/>
                  <a:pt x="1907464" y="1287070"/>
                  <a:pt x="1899857" y="1284225"/>
                </a:cubicBezTo>
                <a:close/>
                <a:moveTo>
                  <a:pt x="1178973" y="1284225"/>
                </a:moveTo>
                <a:lnTo>
                  <a:pt x="1178973" y="1294657"/>
                </a:lnTo>
                <a:lnTo>
                  <a:pt x="1189431" y="1294657"/>
                </a:lnTo>
                <a:lnTo>
                  <a:pt x="1189431" y="1284225"/>
                </a:lnTo>
                <a:close/>
                <a:moveTo>
                  <a:pt x="3666795" y="1283846"/>
                </a:moveTo>
                <a:cubicBezTo>
                  <a:pt x="3669457" y="1295795"/>
                  <a:pt x="3638082" y="1299398"/>
                  <a:pt x="3651202" y="1304709"/>
                </a:cubicBezTo>
                <a:cubicBezTo>
                  <a:pt x="3658238" y="1302812"/>
                  <a:pt x="3685621" y="1295036"/>
                  <a:pt x="3666985" y="1284225"/>
                </a:cubicBezTo>
                <a:close/>
                <a:moveTo>
                  <a:pt x="3435754" y="1283656"/>
                </a:moveTo>
                <a:cubicBezTo>
                  <a:pt x="3435754" y="1292571"/>
                  <a:pt x="3424155" y="1289536"/>
                  <a:pt x="3423965" y="1297881"/>
                </a:cubicBezTo>
                <a:cubicBezTo>
                  <a:pt x="3438417" y="1332969"/>
                  <a:pt x="3469032" y="1328986"/>
                  <a:pt x="3495464" y="1338470"/>
                </a:cubicBezTo>
                <a:lnTo>
                  <a:pt x="3496034" y="1340366"/>
                </a:lnTo>
                <a:cubicBezTo>
                  <a:pt x="3495502" y="1343122"/>
                  <a:pt x="3495502" y="1345956"/>
                  <a:pt x="3496034" y="1348711"/>
                </a:cubicBezTo>
                <a:cubicBezTo>
                  <a:pt x="3500408" y="1349525"/>
                  <a:pt x="3504915" y="1348419"/>
                  <a:pt x="3508394" y="1345677"/>
                </a:cubicBezTo>
                <a:lnTo>
                  <a:pt x="3509535" y="1345677"/>
                </a:lnTo>
                <a:cubicBezTo>
                  <a:pt x="3519994" y="1340366"/>
                  <a:pt x="3519424" y="1326710"/>
                  <a:pt x="3516761" y="1314572"/>
                </a:cubicBezTo>
                <a:cubicBezTo>
                  <a:pt x="3512198" y="1312106"/>
                  <a:pt x="3497746" y="1317606"/>
                  <a:pt x="3495274" y="1307554"/>
                </a:cubicBezTo>
                <a:cubicBezTo>
                  <a:pt x="3487097" y="1307554"/>
                  <a:pt x="3486336" y="1315899"/>
                  <a:pt x="3478730" y="1317037"/>
                </a:cubicBezTo>
                <a:cubicBezTo>
                  <a:pt x="3473976" y="1304140"/>
                  <a:pt x="3464088" y="1309071"/>
                  <a:pt x="3452488" y="1312296"/>
                </a:cubicBezTo>
                <a:cubicBezTo>
                  <a:pt x="3448495" y="1301105"/>
                  <a:pt x="3446023" y="1288588"/>
                  <a:pt x="3435754" y="1283656"/>
                </a:cubicBezTo>
                <a:close/>
                <a:moveTo>
                  <a:pt x="3091951" y="1283466"/>
                </a:moveTo>
                <a:lnTo>
                  <a:pt x="3091951" y="1293898"/>
                </a:lnTo>
                <a:lnTo>
                  <a:pt x="3102409" y="1293898"/>
                </a:lnTo>
                <a:lnTo>
                  <a:pt x="3102409" y="1283466"/>
                </a:lnTo>
                <a:close/>
                <a:moveTo>
                  <a:pt x="2866995" y="1283087"/>
                </a:moveTo>
                <a:cubicBezTo>
                  <a:pt x="2847980" y="1286691"/>
                  <a:pt x="2827823" y="1316658"/>
                  <a:pt x="2835619" y="1330124"/>
                </a:cubicBezTo>
                <a:cubicBezTo>
                  <a:pt x="2839613" y="1308692"/>
                  <a:pt x="2857488" y="1300726"/>
                  <a:pt x="2866995" y="1284225"/>
                </a:cubicBezTo>
                <a:close/>
                <a:moveTo>
                  <a:pt x="1052138" y="1282898"/>
                </a:moveTo>
                <a:cubicBezTo>
                  <a:pt x="1050512" y="1282543"/>
                  <a:pt x="1048903" y="1283558"/>
                  <a:pt x="1048525" y="1285174"/>
                </a:cubicBezTo>
                <a:cubicBezTo>
                  <a:pt x="1048169" y="1286795"/>
                  <a:pt x="1049187" y="1288400"/>
                  <a:pt x="1050807" y="1288777"/>
                </a:cubicBezTo>
                <a:cubicBezTo>
                  <a:pt x="1052332" y="1289346"/>
                  <a:pt x="1054042" y="1288696"/>
                  <a:pt x="1054800" y="1287260"/>
                </a:cubicBezTo>
                <a:lnTo>
                  <a:pt x="1054420" y="1286501"/>
                </a:lnTo>
                <a:cubicBezTo>
                  <a:pt x="1054597" y="1284916"/>
                  <a:pt x="1053650" y="1283419"/>
                  <a:pt x="1052138" y="1282898"/>
                </a:cubicBezTo>
                <a:close/>
                <a:moveTo>
                  <a:pt x="4599705" y="1282708"/>
                </a:moveTo>
                <a:cubicBezTo>
                  <a:pt x="4598944" y="1282898"/>
                  <a:pt x="4598564" y="1285553"/>
                  <a:pt x="4598374" y="1288588"/>
                </a:cubicBezTo>
                <a:lnTo>
                  <a:pt x="4598184" y="1293898"/>
                </a:lnTo>
                <a:lnTo>
                  <a:pt x="4600465" y="1291053"/>
                </a:lnTo>
                <a:cubicBezTo>
                  <a:pt x="4601835" y="1289424"/>
                  <a:pt x="4602405" y="1287262"/>
                  <a:pt x="4601987" y="1285174"/>
                </a:cubicBezTo>
                <a:cubicBezTo>
                  <a:pt x="4601987" y="1283656"/>
                  <a:pt x="4600465" y="1282518"/>
                  <a:pt x="4599705" y="1282708"/>
                </a:cubicBezTo>
                <a:close/>
                <a:moveTo>
                  <a:pt x="2374989" y="1281262"/>
                </a:moveTo>
                <a:lnTo>
                  <a:pt x="2370355" y="1294517"/>
                </a:lnTo>
                <a:lnTo>
                  <a:pt x="2369735" y="1294657"/>
                </a:lnTo>
                <a:lnTo>
                  <a:pt x="2370306" y="1294657"/>
                </a:lnTo>
                <a:lnTo>
                  <a:pt x="2370355" y="1294517"/>
                </a:lnTo>
                <a:lnTo>
                  <a:pt x="2379609" y="1292430"/>
                </a:lnTo>
                <a:cubicBezTo>
                  <a:pt x="2382429" y="1290566"/>
                  <a:pt x="2384587" y="1287706"/>
                  <a:pt x="2385518" y="1284225"/>
                </a:cubicBezTo>
                <a:cubicBezTo>
                  <a:pt x="2382000" y="1280527"/>
                  <a:pt x="2378007" y="1279531"/>
                  <a:pt x="2374989" y="1281262"/>
                </a:cubicBezTo>
                <a:close/>
                <a:moveTo>
                  <a:pt x="3164707" y="1281046"/>
                </a:moveTo>
                <a:cubicBezTo>
                  <a:pt x="3165233" y="1283419"/>
                  <a:pt x="3179851" y="1297075"/>
                  <a:pt x="3170296" y="1283846"/>
                </a:cubicBezTo>
                <a:cubicBezTo>
                  <a:pt x="3165922" y="1280717"/>
                  <a:pt x="3164532" y="1280254"/>
                  <a:pt x="3164707" y="1281046"/>
                </a:cubicBezTo>
                <a:close/>
                <a:moveTo>
                  <a:pt x="4594381" y="1279484"/>
                </a:moveTo>
                <a:cubicBezTo>
                  <a:pt x="4593506" y="1279757"/>
                  <a:pt x="4592992" y="1280680"/>
                  <a:pt x="4593240" y="1281570"/>
                </a:cubicBezTo>
                <a:cubicBezTo>
                  <a:pt x="4593563" y="1282459"/>
                  <a:pt x="4594533" y="1282928"/>
                  <a:pt x="4595426" y="1282613"/>
                </a:cubicBezTo>
                <a:cubicBezTo>
                  <a:pt x="4596320" y="1282298"/>
                  <a:pt x="4596795" y="1281321"/>
                  <a:pt x="4596472" y="1280432"/>
                </a:cubicBezTo>
                <a:lnTo>
                  <a:pt x="4596472" y="1279484"/>
                </a:lnTo>
                <a:cubicBezTo>
                  <a:pt x="4595864" y="1279009"/>
                  <a:pt x="4594989" y="1279009"/>
                  <a:pt x="4594381" y="1279484"/>
                </a:cubicBezTo>
                <a:close/>
                <a:moveTo>
                  <a:pt x="3243506" y="1279294"/>
                </a:moveTo>
                <a:cubicBezTo>
                  <a:pt x="3213271" y="1314003"/>
                  <a:pt x="3273361" y="1300347"/>
                  <a:pt x="3243506" y="1279294"/>
                </a:cubicBezTo>
                <a:close/>
                <a:moveTo>
                  <a:pt x="2264959" y="1279294"/>
                </a:moveTo>
                <a:cubicBezTo>
                  <a:pt x="2248985" y="1296743"/>
                  <a:pt x="2283974" y="1295036"/>
                  <a:pt x="2264959" y="1279294"/>
                </a:cubicBezTo>
                <a:close/>
                <a:moveTo>
                  <a:pt x="2966447" y="1279104"/>
                </a:moveTo>
                <a:cubicBezTo>
                  <a:pt x="2936022" y="1273604"/>
                  <a:pt x="2964166" y="1301674"/>
                  <a:pt x="2966447" y="1279104"/>
                </a:cubicBezTo>
                <a:close/>
                <a:moveTo>
                  <a:pt x="2679120" y="1279104"/>
                </a:moveTo>
                <a:cubicBezTo>
                  <a:pt x="2673986" y="1300726"/>
                  <a:pt x="2694713" y="1279104"/>
                  <a:pt x="2679120" y="1279104"/>
                </a:cubicBezTo>
                <a:close/>
                <a:moveTo>
                  <a:pt x="2093247" y="1279104"/>
                </a:moveTo>
                <a:lnTo>
                  <a:pt x="2092677" y="1279294"/>
                </a:lnTo>
                <a:cubicBezTo>
                  <a:pt x="2095529" y="1286880"/>
                  <a:pt x="2086592" y="1306226"/>
                  <a:pt x="2098001" y="1305278"/>
                </a:cubicBezTo>
                <a:cubicBezTo>
                  <a:pt x="2095529" y="1297502"/>
                  <a:pt x="2104656" y="1278156"/>
                  <a:pt x="2093247" y="1279104"/>
                </a:cubicBezTo>
                <a:close/>
                <a:moveTo>
                  <a:pt x="4611304" y="1278915"/>
                </a:moveTo>
                <a:lnTo>
                  <a:pt x="4606931" y="1280432"/>
                </a:lnTo>
                <a:lnTo>
                  <a:pt x="4603128" y="1281570"/>
                </a:lnTo>
                <a:lnTo>
                  <a:pt x="4605790" y="1283087"/>
                </a:lnTo>
                <a:lnTo>
                  <a:pt x="4608452" y="1284415"/>
                </a:lnTo>
                <a:lnTo>
                  <a:pt x="4609973" y="1281570"/>
                </a:lnTo>
                <a:close/>
                <a:moveTo>
                  <a:pt x="1695629" y="1278346"/>
                </a:moveTo>
                <a:cubicBezTo>
                  <a:pt x="1695629" y="1281380"/>
                  <a:pt x="1695629" y="1284415"/>
                  <a:pt x="1690495" y="1283466"/>
                </a:cubicBezTo>
                <a:lnTo>
                  <a:pt x="1690495" y="1293898"/>
                </a:lnTo>
                <a:cubicBezTo>
                  <a:pt x="1703425" y="1302812"/>
                  <a:pt x="1706088" y="1277018"/>
                  <a:pt x="1695819" y="1279104"/>
                </a:cubicBezTo>
                <a:close/>
                <a:moveTo>
                  <a:pt x="4449671" y="1277018"/>
                </a:moveTo>
                <a:cubicBezTo>
                  <a:pt x="4448872" y="1277257"/>
                  <a:pt x="4448397" y="1278101"/>
                  <a:pt x="4448644" y="1278903"/>
                </a:cubicBezTo>
                <a:cubicBezTo>
                  <a:pt x="4448663" y="1278973"/>
                  <a:pt x="4448682" y="1279040"/>
                  <a:pt x="4448720" y="1279104"/>
                </a:cubicBezTo>
                <a:cubicBezTo>
                  <a:pt x="4448853" y="1279825"/>
                  <a:pt x="4449557" y="1280303"/>
                  <a:pt x="4450280" y="1280170"/>
                </a:cubicBezTo>
                <a:cubicBezTo>
                  <a:pt x="4450394" y="1280147"/>
                  <a:pt x="4450508" y="1280107"/>
                  <a:pt x="4450622" y="1280053"/>
                </a:cubicBezTo>
                <a:cubicBezTo>
                  <a:pt x="4451458" y="1280367"/>
                  <a:pt x="4452390" y="1279943"/>
                  <a:pt x="4452714" y="1279104"/>
                </a:cubicBezTo>
                <a:cubicBezTo>
                  <a:pt x="4453037" y="1278266"/>
                  <a:pt x="4452600" y="1277333"/>
                  <a:pt x="4451763" y="1277018"/>
                </a:cubicBezTo>
                <a:close/>
                <a:moveTo>
                  <a:pt x="2469303" y="1276956"/>
                </a:moveTo>
                <a:cubicBezTo>
                  <a:pt x="2469829" y="1279258"/>
                  <a:pt x="2484448" y="1292950"/>
                  <a:pt x="2474892" y="1279863"/>
                </a:cubicBezTo>
                <a:cubicBezTo>
                  <a:pt x="2470519" y="1276686"/>
                  <a:pt x="2469128" y="1276188"/>
                  <a:pt x="2469303" y="1276956"/>
                </a:cubicBezTo>
                <a:close/>
                <a:moveTo>
                  <a:pt x="3677064" y="1274932"/>
                </a:moveTo>
                <a:cubicBezTo>
                  <a:pt x="3677064" y="1280811"/>
                  <a:pt x="3672690" y="1280242"/>
                  <a:pt x="3674592" y="1286880"/>
                </a:cubicBezTo>
                <a:cubicBezTo>
                  <a:pt x="3684100" y="1292760"/>
                  <a:pt x="3685240" y="1272656"/>
                  <a:pt x="3677064" y="1275311"/>
                </a:cubicBezTo>
                <a:close/>
                <a:moveTo>
                  <a:pt x="4668542" y="1274363"/>
                </a:moveTo>
                <a:cubicBezTo>
                  <a:pt x="4667496" y="1276070"/>
                  <a:pt x="4666963" y="1278048"/>
                  <a:pt x="4667020" y="1280053"/>
                </a:cubicBezTo>
                <a:lnTo>
                  <a:pt x="4667020" y="1285553"/>
                </a:lnTo>
                <a:lnTo>
                  <a:pt x="4669302" y="1282518"/>
                </a:lnTo>
                <a:cubicBezTo>
                  <a:pt x="4670633" y="1280942"/>
                  <a:pt x="4671128" y="1278827"/>
                  <a:pt x="4670633" y="1276828"/>
                </a:cubicBezTo>
                <a:cubicBezTo>
                  <a:pt x="4670633" y="1275121"/>
                  <a:pt x="4669112" y="1274173"/>
                  <a:pt x="4668542" y="1274363"/>
                </a:cubicBezTo>
                <a:close/>
                <a:moveTo>
                  <a:pt x="765572" y="1273414"/>
                </a:moveTo>
                <a:cubicBezTo>
                  <a:pt x="757395" y="1274363"/>
                  <a:pt x="750739" y="1275501"/>
                  <a:pt x="752070" y="1284794"/>
                </a:cubicBezTo>
                <a:lnTo>
                  <a:pt x="753592" y="1285174"/>
                </a:lnTo>
                <a:cubicBezTo>
                  <a:pt x="762909" y="1287449"/>
                  <a:pt x="763860" y="1281380"/>
                  <a:pt x="767854" y="1278156"/>
                </a:cubicBezTo>
                <a:cubicBezTo>
                  <a:pt x="765952" y="1278156"/>
                  <a:pt x="765191" y="1276070"/>
                  <a:pt x="765572" y="1273414"/>
                </a:cubicBezTo>
                <a:close/>
                <a:moveTo>
                  <a:pt x="4624615" y="1272276"/>
                </a:moveTo>
                <a:lnTo>
                  <a:pt x="4623474" y="1274552"/>
                </a:lnTo>
                <a:cubicBezTo>
                  <a:pt x="4622733" y="1277991"/>
                  <a:pt x="4622733" y="1281545"/>
                  <a:pt x="4623474" y="1284984"/>
                </a:cubicBezTo>
                <a:lnTo>
                  <a:pt x="4623474" y="1295416"/>
                </a:lnTo>
                <a:lnTo>
                  <a:pt x="4633933" y="1295416"/>
                </a:lnTo>
                <a:lnTo>
                  <a:pt x="4633933" y="1293519"/>
                </a:lnTo>
                <a:lnTo>
                  <a:pt x="4635454" y="1292381"/>
                </a:lnTo>
                <a:lnTo>
                  <a:pt x="4641539" y="1286122"/>
                </a:lnTo>
                <a:lnTo>
                  <a:pt x="4634694" y="1288208"/>
                </a:lnTo>
                <a:lnTo>
                  <a:pt x="4634694" y="1286691"/>
                </a:lnTo>
                <a:lnTo>
                  <a:pt x="4626327" y="1286691"/>
                </a:lnTo>
                <a:lnTo>
                  <a:pt x="4624235" y="1280811"/>
                </a:lnTo>
                <a:lnTo>
                  <a:pt x="4627848" y="1280811"/>
                </a:lnTo>
                <a:lnTo>
                  <a:pt x="4631651" y="1280811"/>
                </a:lnTo>
                <a:lnTo>
                  <a:pt x="4628038" y="1276449"/>
                </a:lnTo>
                <a:close/>
                <a:moveTo>
                  <a:pt x="4578978" y="1270759"/>
                </a:moveTo>
                <a:lnTo>
                  <a:pt x="4574224" y="1272276"/>
                </a:lnTo>
                <a:lnTo>
                  <a:pt x="4574224" y="1277966"/>
                </a:lnTo>
                <a:lnTo>
                  <a:pt x="4573463" y="1282139"/>
                </a:lnTo>
                <a:lnTo>
                  <a:pt x="4577457" y="1276259"/>
                </a:lnTo>
                <a:lnTo>
                  <a:pt x="4582781" y="1270759"/>
                </a:lnTo>
                <a:cubicBezTo>
                  <a:pt x="4582781" y="1270759"/>
                  <a:pt x="4581640" y="1270759"/>
                  <a:pt x="4578978" y="1270759"/>
                </a:cubicBezTo>
                <a:close/>
                <a:moveTo>
                  <a:pt x="4618150" y="1269431"/>
                </a:moveTo>
                <a:lnTo>
                  <a:pt x="4616819" y="1272087"/>
                </a:lnTo>
                <a:lnTo>
                  <a:pt x="4615868" y="1273983"/>
                </a:lnTo>
                <a:lnTo>
                  <a:pt x="4619861" y="1277207"/>
                </a:lnTo>
                <a:lnTo>
                  <a:pt x="4618150" y="1272087"/>
                </a:lnTo>
                <a:close/>
                <a:moveTo>
                  <a:pt x="3735061" y="1269431"/>
                </a:moveTo>
                <a:cubicBezTo>
                  <a:pt x="3734453" y="1273035"/>
                  <a:pt x="3733559" y="1276587"/>
                  <a:pt x="3732399" y="1280053"/>
                </a:cubicBezTo>
                <a:lnTo>
                  <a:pt x="3732399" y="1280811"/>
                </a:lnTo>
                <a:cubicBezTo>
                  <a:pt x="3732399" y="1280811"/>
                  <a:pt x="3733730" y="1280811"/>
                  <a:pt x="3733921" y="1282139"/>
                </a:cubicBezTo>
                <a:cubicBezTo>
                  <a:pt x="3735233" y="1283704"/>
                  <a:pt x="3736944" y="1284885"/>
                  <a:pt x="3738865" y="1285553"/>
                </a:cubicBezTo>
                <a:cubicBezTo>
                  <a:pt x="3741907" y="1280242"/>
                  <a:pt x="3740386" y="1268483"/>
                  <a:pt x="3735061" y="1269431"/>
                </a:cubicBezTo>
                <a:close/>
                <a:moveTo>
                  <a:pt x="4564526" y="1269242"/>
                </a:moveTo>
                <a:cubicBezTo>
                  <a:pt x="4563461" y="1270941"/>
                  <a:pt x="4563005" y="1272940"/>
                  <a:pt x="4563195" y="1274932"/>
                </a:cubicBezTo>
                <a:lnTo>
                  <a:pt x="4563195" y="1280432"/>
                </a:lnTo>
                <a:lnTo>
                  <a:pt x="4565287" y="1277397"/>
                </a:lnTo>
                <a:cubicBezTo>
                  <a:pt x="4566579" y="1275804"/>
                  <a:pt x="4567131" y="1273733"/>
                  <a:pt x="4566808" y="1271707"/>
                </a:cubicBezTo>
                <a:cubicBezTo>
                  <a:pt x="4566808" y="1270190"/>
                  <a:pt x="4565287" y="1269052"/>
                  <a:pt x="4564526" y="1269242"/>
                </a:cubicBezTo>
                <a:close/>
                <a:moveTo>
                  <a:pt x="1528671" y="1268673"/>
                </a:moveTo>
                <a:cubicBezTo>
                  <a:pt x="1512698" y="1286122"/>
                  <a:pt x="1547687" y="1284415"/>
                  <a:pt x="1528671" y="1268673"/>
                </a:cubicBezTo>
                <a:close/>
                <a:moveTo>
                  <a:pt x="540616" y="1268673"/>
                </a:moveTo>
                <a:cubicBezTo>
                  <a:pt x="535482" y="1290294"/>
                  <a:pt x="556209" y="1268673"/>
                  <a:pt x="540616" y="1268673"/>
                </a:cubicBezTo>
                <a:close/>
                <a:moveTo>
                  <a:pt x="3865699" y="1268293"/>
                </a:moveTo>
                <a:cubicBezTo>
                  <a:pt x="3865281" y="1270615"/>
                  <a:pt x="3865281" y="1272989"/>
                  <a:pt x="3865699" y="1275311"/>
                </a:cubicBezTo>
                <a:lnTo>
                  <a:pt x="3871594" y="1272845"/>
                </a:lnTo>
                <a:cubicBezTo>
                  <a:pt x="3871594" y="1270759"/>
                  <a:pt x="3870453" y="1268673"/>
                  <a:pt x="3865699" y="1268293"/>
                </a:cubicBezTo>
                <a:close/>
                <a:moveTo>
                  <a:pt x="3400386" y="1268293"/>
                </a:moveTo>
                <a:cubicBezTo>
                  <a:pt x="3386884" y="1265069"/>
                  <a:pt x="3381370" y="1270380"/>
                  <a:pt x="3384793" y="1283846"/>
                </a:cubicBezTo>
                <a:cubicBezTo>
                  <a:pt x="3396202" y="1285174"/>
                  <a:pt x="3401336" y="1280053"/>
                  <a:pt x="3400386" y="1268673"/>
                </a:cubicBezTo>
                <a:close/>
                <a:moveTo>
                  <a:pt x="3601191" y="1268128"/>
                </a:moveTo>
                <a:cubicBezTo>
                  <a:pt x="3595201" y="1268246"/>
                  <a:pt x="3591113" y="1270285"/>
                  <a:pt x="3593775" y="1279104"/>
                </a:cubicBezTo>
                <a:cubicBezTo>
                  <a:pt x="3594174" y="1279815"/>
                  <a:pt x="3594688" y="1280457"/>
                  <a:pt x="3595296" y="1281001"/>
                </a:cubicBezTo>
                <a:lnTo>
                  <a:pt x="3599099" y="1279104"/>
                </a:lnTo>
                <a:lnTo>
                  <a:pt x="3599099" y="1282898"/>
                </a:lnTo>
                <a:cubicBezTo>
                  <a:pt x="3607656" y="1287829"/>
                  <a:pt x="3625151" y="1281191"/>
                  <a:pt x="3620016" y="1268673"/>
                </a:cubicBezTo>
                <a:cubicBezTo>
                  <a:pt x="3615073" y="1269811"/>
                  <a:pt x="3607181" y="1268009"/>
                  <a:pt x="3601191" y="1268128"/>
                </a:cubicBezTo>
                <a:close/>
                <a:moveTo>
                  <a:pt x="4551595" y="1268104"/>
                </a:moveTo>
                <a:lnTo>
                  <a:pt x="4545320" y="1269621"/>
                </a:lnTo>
                <a:lnTo>
                  <a:pt x="4539235" y="1271328"/>
                </a:lnTo>
                <a:lnTo>
                  <a:pt x="4540186" y="1273983"/>
                </a:lnTo>
                <a:lnTo>
                  <a:pt x="4544613" y="1278156"/>
                </a:lnTo>
                <a:lnTo>
                  <a:pt x="4544369" y="1278156"/>
                </a:lnTo>
                <a:lnTo>
                  <a:pt x="4544688" y="1278227"/>
                </a:lnTo>
                <a:lnTo>
                  <a:pt x="4545852" y="1279324"/>
                </a:lnTo>
                <a:cubicBezTo>
                  <a:pt x="4546518" y="1279305"/>
                  <a:pt x="4547184" y="1279167"/>
                  <a:pt x="4547792" y="1278915"/>
                </a:cubicBezTo>
                <a:lnTo>
                  <a:pt x="4544688" y="1278227"/>
                </a:lnTo>
                <a:lnTo>
                  <a:pt x="4544613" y="1278156"/>
                </a:lnTo>
                <a:lnTo>
                  <a:pt x="4547602" y="1278156"/>
                </a:lnTo>
                <a:lnTo>
                  <a:pt x="4549503" y="1273225"/>
                </a:lnTo>
                <a:close/>
                <a:moveTo>
                  <a:pt x="2914665" y="1267879"/>
                </a:moveTo>
                <a:cubicBezTo>
                  <a:pt x="2913025" y="1267606"/>
                  <a:pt x="2911064" y="1269242"/>
                  <a:pt x="2908830" y="1273794"/>
                </a:cubicBezTo>
                <a:cubicBezTo>
                  <a:pt x="2923092" y="1270759"/>
                  <a:pt x="2905217" y="1298450"/>
                  <a:pt x="2919479" y="1294657"/>
                </a:cubicBezTo>
                <a:cubicBezTo>
                  <a:pt x="2921618" y="1286691"/>
                  <a:pt x="2919586" y="1268697"/>
                  <a:pt x="2914665" y="1267879"/>
                </a:cubicBezTo>
                <a:close/>
                <a:moveTo>
                  <a:pt x="3505899" y="1266397"/>
                </a:moveTo>
                <a:cubicBezTo>
                  <a:pt x="3501549" y="1266966"/>
                  <a:pt x="3497745" y="1271138"/>
                  <a:pt x="3494513" y="1279104"/>
                </a:cubicBezTo>
                <a:lnTo>
                  <a:pt x="3494513" y="1280621"/>
                </a:lnTo>
                <a:cubicBezTo>
                  <a:pt x="3515240" y="1283277"/>
                  <a:pt x="3473786" y="1288208"/>
                  <a:pt x="3494513" y="1291053"/>
                </a:cubicBezTo>
                <a:cubicBezTo>
                  <a:pt x="3501168" y="1283656"/>
                  <a:pt x="3520184" y="1288777"/>
                  <a:pt x="3520564" y="1275311"/>
                </a:cubicBezTo>
                <a:cubicBezTo>
                  <a:pt x="3515145" y="1268863"/>
                  <a:pt x="3510249" y="1265828"/>
                  <a:pt x="3505899" y="1266397"/>
                </a:cubicBezTo>
                <a:close/>
                <a:moveTo>
                  <a:pt x="1876848" y="1266207"/>
                </a:moveTo>
                <a:cubicBezTo>
                  <a:pt x="1871714" y="1287829"/>
                  <a:pt x="1892441" y="1266207"/>
                  <a:pt x="1876848" y="1266207"/>
                </a:cubicBezTo>
                <a:close/>
                <a:moveTo>
                  <a:pt x="4787200" y="1266017"/>
                </a:moveTo>
                <a:lnTo>
                  <a:pt x="4787200" y="1274932"/>
                </a:lnTo>
                <a:lnTo>
                  <a:pt x="4784157" y="1277018"/>
                </a:lnTo>
                <a:lnTo>
                  <a:pt x="4776551" y="1280053"/>
                </a:lnTo>
                <a:lnTo>
                  <a:pt x="4779403" y="1276639"/>
                </a:lnTo>
                <a:lnTo>
                  <a:pt x="4783587" y="1273983"/>
                </a:lnTo>
                <a:lnTo>
                  <a:pt x="4781495" y="1273983"/>
                </a:lnTo>
                <a:close/>
                <a:moveTo>
                  <a:pt x="1820610" y="1265970"/>
                </a:moveTo>
                <a:cubicBezTo>
                  <a:pt x="1814715" y="1265069"/>
                  <a:pt x="1808202" y="1269337"/>
                  <a:pt x="1805730" y="1278915"/>
                </a:cubicBezTo>
                <a:cubicBezTo>
                  <a:pt x="1811393" y="1279038"/>
                  <a:pt x="1816919" y="1277156"/>
                  <a:pt x="1821323" y="1273604"/>
                </a:cubicBezTo>
                <a:cubicBezTo>
                  <a:pt x="1822083" y="1280242"/>
                  <a:pt x="1823034" y="1286122"/>
                  <a:pt x="1831781" y="1284225"/>
                </a:cubicBezTo>
                <a:lnTo>
                  <a:pt x="1831781" y="1284035"/>
                </a:lnTo>
                <a:cubicBezTo>
                  <a:pt x="1831781" y="1272940"/>
                  <a:pt x="1826505" y="1266871"/>
                  <a:pt x="1820610" y="1265970"/>
                </a:cubicBezTo>
                <a:close/>
                <a:moveTo>
                  <a:pt x="4725018" y="1265638"/>
                </a:moveTo>
                <a:lnTo>
                  <a:pt x="4726920" y="1266017"/>
                </a:lnTo>
                <a:lnTo>
                  <a:pt x="4731484" y="1273035"/>
                </a:lnTo>
                <a:lnTo>
                  <a:pt x="4731484" y="1275880"/>
                </a:lnTo>
                <a:lnTo>
                  <a:pt x="4732625" y="1273983"/>
                </a:lnTo>
                <a:cubicBezTo>
                  <a:pt x="4733328" y="1275165"/>
                  <a:pt x="4734089" y="1276305"/>
                  <a:pt x="4734906" y="1277397"/>
                </a:cubicBezTo>
                <a:lnTo>
                  <a:pt x="4729012" y="1277397"/>
                </a:lnTo>
                <a:close/>
                <a:moveTo>
                  <a:pt x="4682423" y="1265638"/>
                </a:moveTo>
                <a:cubicBezTo>
                  <a:pt x="4681986" y="1266192"/>
                  <a:pt x="4681986" y="1266981"/>
                  <a:pt x="4682423" y="1267535"/>
                </a:cubicBezTo>
                <a:cubicBezTo>
                  <a:pt x="4681568" y="1267246"/>
                  <a:pt x="4680617" y="1267246"/>
                  <a:pt x="4679761" y="1267535"/>
                </a:cubicBezTo>
                <a:cubicBezTo>
                  <a:pt x="4679875" y="1268544"/>
                  <a:pt x="4679875" y="1269560"/>
                  <a:pt x="4679761" y="1270569"/>
                </a:cubicBezTo>
                <a:cubicBezTo>
                  <a:pt x="4679761" y="1272276"/>
                  <a:pt x="4678049" y="1273225"/>
                  <a:pt x="4675197" y="1272656"/>
                </a:cubicBezTo>
                <a:lnTo>
                  <a:pt x="4675197" y="1279484"/>
                </a:lnTo>
                <a:lnTo>
                  <a:pt x="4673676" y="1282329"/>
                </a:lnTo>
                <a:lnTo>
                  <a:pt x="4676528" y="1283656"/>
                </a:lnTo>
                <a:lnTo>
                  <a:pt x="4679191" y="1284984"/>
                </a:lnTo>
                <a:lnTo>
                  <a:pt x="4679191" y="1283277"/>
                </a:lnTo>
                <a:cubicBezTo>
                  <a:pt x="4682803" y="1283935"/>
                  <a:pt x="4686264" y="1281545"/>
                  <a:pt x="4686930" y="1277938"/>
                </a:cubicBezTo>
                <a:cubicBezTo>
                  <a:pt x="4686949" y="1277822"/>
                  <a:pt x="4686968" y="1277705"/>
                  <a:pt x="4686987" y="1277587"/>
                </a:cubicBezTo>
                <a:cubicBezTo>
                  <a:pt x="4687101" y="1276959"/>
                  <a:pt x="4687101" y="1276318"/>
                  <a:pt x="4686987" y="1275690"/>
                </a:cubicBezTo>
                <a:cubicBezTo>
                  <a:pt x="4687348" y="1275542"/>
                  <a:pt x="4687766" y="1275542"/>
                  <a:pt x="4688128" y="1275690"/>
                </a:cubicBezTo>
                <a:lnTo>
                  <a:pt x="4686416" y="1275121"/>
                </a:lnTo>
                <a:cubicBezTo>
                  <a:pt x="4686568" y="1272697"/>
                  <a:pt x="4685903" y="1270292"/>
                  <a:pt x="4684515" y="1268293"/>
                </a:cubicBezTo>
                <a:cubicBezTo>
                  <a:pt x="4684819" y="1267766"/>
                  <a:pt x="4684819" y="1267114"/>
                  <a:pt x="4684515" y="1266586"/>
                </a:cubicBezTo>
                <a:cubicBezTo>
                  <a:pt x="4684173" y="1265780"/>
                  <a:pt x="4683260" y="1265370"/>
                  <a:pt x="4682423" y="1265638"/>
                </a:cubicBezTo>
                <a:close/>
                <a:moveTo>
                  <a:pt x="4799560" y="1265259"/>
                </a:moveTo>
                <a:lnTo>
                  <a:pt x="4800320" y="1265828"/>
                </a:lnTo>
                <a:lnTo>
                  <a:pt x="4797658" y="1267535"/>
                </a:lnTo>
                <a:close/>
                <a:moveTo>
                  <a:pt x="4605029" y="1264310"/>
                </a:moveTo>
                <a:lnTo>
                  <a:pt x="4601987" y="1264879"/>
                </a:lnTo>
                <a:lnTo>
                  <a:pt x="4604269" y="1271518"/>
                </a:lnTo>
                <a:lnTo>
                  <a:pt x="4606551" y="1268483"/>
                </a:lnTo>
                <a:cubicBezTo>
                  <a:pt x="4607787" y="1267425"/>
                  <a:pt x="4608528" y="1265924"/>
                  <a:pt x="4608642" y="1264310"/>
                </a:cubicBezTo>
                <a:cubicBezTo>
                  <a:pt x="4608642" y="1264310"/>
                  <a:pt x="4606741" y="1264310"/>
                  <a:pt x="4605029" y="1264310"/>
                </a:cubicBezTo>
                <a:close/>
                <a:moveTo>
                  <a:pt x="4584302" y="1263552"/>
                </a:moveTo>
                <a:lnTo>
                  <a:pt x="4586394" y="1270569"/>
                </a:lnTo>
                <a:lnTo>
                  <a:pt x="4588486" y="1277587"/>
                </a:lnTo>
                <a:lnTo>
                  <a:pt x="4592859" y="1276070"/>
                </a:lnTo>
                <a:cubicBezTo>
                  <a:pt x="4595445" y="1275292"/>
                  <a:pt x="4597499" y="1273314"/>
                  <a:pt x="4598374" y="1270759"/>
                </a:cubicBezTo>
                <a:lnTo>
                  <a:pt x="4598374" y="1270380"/>
                </a:lnTo>
                <a:lnTo>
                  <a:pt x="4598374" y="1268104"/>
                </a:lnTo>
                <a:lnTo>
                  <a:pt x="4598374" y="1266586"/>
                </a:lnTo>
                <a:lnTo>
                  <a:pt x="4597043" y="1266586"/>
                </a:lnTo>
                <a:lnTo>
                  <a:pt x="4589246" y="1269242"/>
                </a:lnTo>
                <a:lnTo>
                  <a:pt x="4587154" y="1266776"/>
                </a:lnTo>
                <a:close/>
                <a:moveTo>
                  <a:pt x="1910316" y="1263362"/>
                </a:moveTo>
                <a:cubicBezTo>
                  <a:pt x="1909289" y="1270438"/>
                  <a:pt x="1913682" y="1277177"/>
                  <a:pt x="1920585" y="1279104"/>
                </a:cubicBezTo>
                <a:lnTo>
                  <a:pt x="1920775" y="1279104"/>
                </a:lnTo>
                <a:cubicBezTo>
                  <a:pt x="1921611" y="1272013"/>
                  <a:pt x="1917200" y="1265353"/>
                  <a:pt x="1910316" y="1263362"/>
                </a:cubicBezTo>
                <a:close/>
                <a:moveTo>
                  <a:pt x="862053" y="1263315"/>
                </a:moveTo>
                <a:cubicBezTo>
                  <a:pt x="858036" y="1263741"/>
                  <a:pt x="854755" y="1265069"/>
                  <a:pt x="853804" y="1268673"/>
                </a:cubicBezTo>
                <a:cubicBezTo>
                  <a:pt x="864073" y="1266207"/>
                  <a:pt x="876623" y="1284605"/>
                  <a:pt x="874722" y="1263362"/>
                </a:cubicBezTo>
                <a:cubicBezTo>
                  <a:pt x="870824" y="1263362"/>
                  <a:pt x="866070" y="1262888"/>
                  <a:pt x="862053" y="1263315"/>
                </a:cubicBezTo>
                <a:close/>
                <a:moveTo>
                  <a:pt x="4784140" y="1262552"/>
                </a:moveTo>
                <a:lnTo>
                  <a:pt x="4784347" y="1262603"/>
                </a:lnTo>
                <a:lnTo>
                  <a:pt x="4784157" y="1262603"/>
                </a:lnTo>
                <a:close/>
                <a:moveTo>
                  <a:pt x="3184064" y="1261528"/>
                </a:moveTo>
                <a:cubicBezTo>
                  <a:pt x="3179970" y="1261466"/>
                  <a:pt x="3176808" y="1265211"/>
                  <a:pt x="3176761" y="1275311"/>
                </a:cubicBezTo>
                <a:cubicBezTo>
                  <a:pt x="3200340" y="1270759"/>
                  <a:pt x="3196347" y="1284794"/>
                  <a:pt x="3186079" y="1294657"/>
                </a:cubicBezTo>
                <a:lnTo>
                  <a:pt x="3187220" y="1296174"/>
                </a:lnTo>
                <a:cubicBezTo>
                  <a:pt x="3217027" y="1296174"/>
                  <a:pt x="3196347" y="1261714"/>
                  <a:pt x="3184064" y="1261528"/>
                </a:cubicBezTo>
                <a:close/>
                <a:moveTo>
                  <a:pt x="4734146" y="1260707"/>
                </a:moveTo>
                <a:lnTo>
                  <a:pt x="4736047" y="1262414"/>
                </a:lnTo>
                <a:lnTo>
                  <a:pt x="4738900" y="1265638"/>
                </a:lnTo>
                <a:lnTo>
                  <a:pt x="4736238" y="1265638"/>
                </a:lnTo>
                <a:close/>
                <a:moveTo>
                  <a:pt x="4639068" y="1260517"/>
                </a:moveTo>
                <a:lnTo>
                  <a:pt x="4633172" y="1262603"/>
                </a:lnTo>
                <a:lnTo>
                  <a:pt x="4627278" y="1265448"/>
                </a:lnTo>
                <a:lnTo>
                  <a:pt x="4631841" y="1265448"/>
                </a:lnTo>
                <a:lnTo>
                  <a:pt x="4636405" y="1265448"/>
                </a:lnTo>
                <a:lnTo>
                  <a:pt x="4637736" y="1262983"/>
                </a:lnTo>
                <a:close/>
                <a:moveTo>
                  <a:pt x="2531297" y="1260399"/>
                </a:moveTo>
                <a:cubicBezTo>
                  <a:pt x="2526948" y="1260612"/>
                  <a:pt x="2523002" y="1264974"/>
                  <a:pt x="2532509" y="1272845"/>
                </a:cubicBezTo>
                <a:cubicBezTo>
                  <a:pt x="2540401" y="1264121"/>
                  <a:pt x="2535647" y="1260185"/>
                  <a:pt x="2531297" y="1260399"/>
                </a:cubicBezTo>
                <a:close/>
                <a:moveTo>
                  <a:pt x="4616629" y="1260327"/>
                </a:moveTo>
                <a:lnTo>
                  <a:pt x="4614727" y="1263931"/>
                </a:lnTo>
                <a:lnTo>
                  <a:pt x="4613777" y="1265828"/>
                </a:lnTo>
                <a:lnTo>
                  <a:pt x="4613777" y="1267155"/>
                </a:lnTo>
                <a:lnTo>
                  <a:pt x="4616058" y="1267155"/>
                </a:lnTo>
                <a:lnTo>
                  <a:pt x="4618911" y="1267155"/>
                </a:lnTo>
                <a:cubicBezTo>
                  <a:pt x="4621231" y="1266338"/>
                  <a:pt x="4623322" y="1264972"/>
                  <a:pt x="4624996" y="1263172"/>
                </a:cubicBezTo>
                <a:lnTo>
                  <a:pt x="4624996" y="1261845"/>
                </a:lnTo>
                <a:cubicBezTo>
                  <a:pt x="4623684" y="1260987"/>
                  <a:pt x="4622182" y="1260466"/>
                  <a:pt x="4620622" y="1260327"/>
                </a:cubicBezTo>
                <a:close/>
                <a:moveTo>
                  <a:pt x="4684325" y="1259000"/>
                </a:moveTo>
                <a:cubicBezTo>
                  <a:pt x="4683526" y="1259349"/>
                  <a:pt x="4683108" y="1260250"/>
                  <a:pt x="4683374" y="1261086"/>
                </a:cubicBezTo>
                <a:cubicBezTo>
                  <a:pt x="4683983" y="1261560"/>
                  <a:pt x="4684857" y="1261560"/>
                  <a:pt x="4685466" y="1261086"/>
                </a:cubicBezTo>
                <a:cubicBezTo>
                  <a:pt x="4685884" y="1261976"/>
                  <a:pt x="4686949" y="1262359"/>
                  <a:pt x="4687842" y="1261940"/>
                </a:cubicBezTo>
                <a:cubicBezTo>
                  <a:pt x="4688736" y="1261520"/>
                  <a:pt x="4689117" y="1260458"/>
                  <a:pt x="4688698" y="1259569"/>
                </a:cubicBezTo>
                <a:lnTo>
                  <a:pt x="4686416" y="1259000"/>
                </a:lnTo>
                <a:cubicBezTo>
                  <a:pt x="4685827" y="1258446"/>
                  <a:pt x="4684914" y="1258446"/>
                  <a:pt x="4684325" y="1259000"/>
                </a:cubicBezTo>
                <a:close/>
                <a:moveTo>
                  <a:pt x="2245943" y="1258431"/>
                </a:moveTo>
                <a:cubicBezTo>
                  <a:pt x="2241893" y="1263550"/>
                  <a:pt x="2238508" y="1269158"/>
                  <a:pt x="2235865" y="1275121"/>
                </a:cubicBezTo>
                <a:lnTo>
                  <a:pt x="2228258" y="1288967"/>
                </a:lnTo>
                <a:lnTo>
                  <a:pt x="2233393" y="1293898"/>
                </a:lnTo>
                <a:lnTo>
                  <a:pt x="2238337" y="1298829"/>
                </a:lnTo>
                <a:lnTo>
                  <a:pt x="2243471" y="1277397"/>
                </a:lnTo>
                <a:cubicBezTo>
                  <a:pt x="2246323" y="1265448"/>
                  <a:pt x="2247274" y="1256724"/>
                  <a:pt x="2245943" y="1258431"/>
                </a:cubicBezTo>
                <a:close/>
                <a:moveTo>
                  <a:pt x="2024791" y="1258431"/>
                </a:moveTo>
                <a:cubicBezTo>
                  <a:pt x="2019656" y="1280053"/>
                  <a:pt x="2040383" y="1258431"/>
                  <a:pt x="2024791" y="1258431"/>
                </a:cubicBezTo>
                <a:close/>
                <a:moveTo>
                  <a:pt x="1565181" y="1258241"/>
                </a:moveTo>
                <a:cubicBezTo>
                  <a:pt x="1559477" y="1285932"/>
                  <a:pt x="1580964" y="1264310"/>
                  <a:pt x="1565181" y="1258241"/>
                </a:cubicBezTo>
                <a:close/>
                <a:moveTo>
                  <a:pt x="2103706" y="1257482"/>
                </a:moveTo>
                <a:lnTo>
                  <a:pt x="2103706" y="1267914"/>
                </a:lnTo>
                <a:cubicBezTo>
                  <a:pt x="2109030" y="1267914"/>
                  <a:pt x="2109981" y="1272087"/>
                  <a:pt x="2114164" y="1273035"/>
                </a:cubicBezTo>
                <a:cubicBezTo>
                  <a:pt x="2114164" y="1266397"/>
                  <a:pt x="2120820" y="1265828"/>
                  <a:pt x="2119298" y="1257482"/>
                </a:cubicBezTo>
                <a:close/>
                <a:moveTo>
                  <a:pt x="4670824" y="1256344"/>
                </a:moveTo>
                <a:cubicBezTo>
                  <a:pt x="4670576" y="1257852"/>
                  <a:pt x="4670576" y="1259388"/>
                  <a:pt x="4670824" y="1260896"/>
                </a:cubicBezTo>
                <a:cubicBezTo>
                  <a:pt x="4670633" y="1268104"/>
                  <a:pt x="4674246" y="1267155"/>
                  <a:pt x="4676148" y="1264310"/>
                </a:cubicBezTo>
                <a:lnTo>
                  <a:pt x="4675387" y="1263741"/>
                </a:lnTo>
                <a:cubicBezTo>
                  <a:pt x="4677479" y="1261086"/>
                  <a:pt x="4677859" y="1256724"/>
                  <a:pt x="4670824" y="1256344"/>
                </a:cubicBezTo>
                <a:close/>
                <a:moveTo>
                  <a:pt x="4649526" y="1256344"/>
                </a:moveTo>
                <a:cubicBezTo>
                  <a:pt x="4644392" y="1257862"/>
                  <a:pt x="4645913" y="1261845"/>
                  <a:pt x="4649526" y="1266017"/>
                </a:cubicBezTo>
                <a:cubicBezTo>
                  <a:pt x="4653006" y="1270298"/>
                  <a:pt x="4656885" y="1274235"/>
                  <a:pt x="4661125" y="1277777"/>
                </a:cubicBezTo>
                <a:lnTo>
                  <a:pt x="4661886" y="1277207"/>
                </a:lnTo>
                <a:cubicBezTo>
                  <a:pt x="4662228" y="1273494"/>
                  <a:pt x="4661354" y="1269773"/>
                  <a:pt x="4659414" y="1266586"/>
                </a:cubicBezTo>
                <a:cubicBezTo>
                  <a:pt x="4657551" y="1264614"/>
                  <a:pt x="4657551" y="1261539"/>
                  <a:pt x="4659414" y="1259569"/>
                </a:cubicBezTo>
                <a:lnTo>
                  <a:pt x="4659414" y="1258431"/>
                </a:lnTo>
                <a:cubicBezTo>
                  <a:pt x="4659795" y="1257649"/>
                  <a:pt x="4660308" y="1256944"/>
                  <a:pt x="4660935" y="1256344"/>
                </a:cubicBezTo>
                <a:lnTo>
                  <a:pt x="4656942" y="1256344"/>
                </a:lnTo>
                <a:cubicBezTo>
                  <a:pt x="4654470" y="1256094"/>
                  <a:pt x="4651998" y="1256094"/>
                  <a:pt x="4649526" y="1256344"/>
                </a:cubicBezTo>
                <a:close/>
                <a:moveTo>
                  <a:pt x="4662076" y="1255965"/>
                </a:moveTo>
                <a:cubicBezTo>
                  <a:pt x="4661525" y="1256551"/>
                  <a:pt x="4661525" y="1257465"/>
                  <a:pt x="4662076" y="1258051"/>
                </a:cubicBezTo>
                <a:cubicBezTo>
                  <a:pt x="4662590" y="1258575"/>
                  <a:pt x="4663426" y="1258584"/>
                  <a:pt x="4663959" y="1258070"/>
                </a:cubicBezTo>
                <a:cubicBezTo>
                  <a:pt x="4663959" y="1258065"/>
                  <a:pt x="4663978" y="1258057"/>
                  <a:pt x="4663978" y="1258051"/>
                </a:cubicBezTo>
                <a:cubicBezTo>
                  <a:pt x="4664054" y="1257934"/>
                  <a:pt x="4664130" y="1257807"/>
                  <a:pt x="4664168" y="1257672"/>
                </a:cubicBezTo>
                <a:lnTo>
                  <a:pt x="4664168" y="1257103"/>
                </a:lnTo>
                <a:cubicBezTo>
                  <a:pt x="4663826" y="1256282"/>
                  <a:pt x="4662951" y="1255808"/>
                  <a:pt x="4662076" y="1255965"/>
                </a:cubicBezTo>
                <a:close/>
                <a:moveTo>
                  <a:pt x="3635800" y="1254827"/>
                </a:moveTo>
                <a:cubicBezTo>
                  <a:pt x="3635419" y="1259863"/>
                  <a:pt x="3633575" y="1264676"/>
                  <a:pt x="3630475" y="1268673"/>
                </a:cubicBezTo>
                <a:lnTo>
                  <a:pt x="3630475" y="1268862"/>
                </a:lnTo>
                <a:cubicBezTo>
                  <a:pt x="3637891" y="1273035"/>
                  <a:pt x="3641504" y="1267155"/>
                  <a:pt x="3642075" y="1260517"/>
                </a:cubicBezTo>
                <a:cubicBezTo>
                  <a:pt x="3639470" y="1260564"/>
                  <a:pt x="3637055" y="1259178"/>
                  <a:pt x="3635800" y="1256913"/>
                </a:cubicBezTo>
                <a:cubicBezTo>
                  <a:pt x="3635628" y="1256229"/>
                  <a:pt x="3635628" y="1255512"/>
                  <a:pt x="3635800" y="1254827"/>
                </a:cubicBezTo>
                <a:close/>
                <a:moveTo>
                  <a:pt x="994819" y="1254074"/>
                </a:moveTo>
                <a:lnTo>
                  <a:pt x="995091" y="1254448"/>
                </a:lnTo>
                <a:lnTo>
                  <a:pt x="994330" y="1254448"/>
                </a:lnTo>
                <a:close/>
                <a:moveTo>
                  <a:pt x="4599515" y="1253879"/>
                </a:moveTo>
                <a:cubicBezTo>
                  <a:pt x="4598640" y="1254152"/>
                  <a:pt x="4598127" y="1255076"/>
                  <a:pt x="4598374" y="1255965"/>
                </a:cubicBezTo>
                <a:cubicBezTo>
                  <a:pt x="4598887" y="1256572"/>
                  <a:pt x="4599724" y="1256798"/>
                  <a:pt x="4600465" y="1256534"/>
                </a:cubicBezTo>
                <a:lnTo>
                  <a:pt x="4600465" y="1255965"/>
                </a:lnTo>
                <a:cubicBezTo>
                  <a:pt x="4601340" y="1255692"/>
                  <a:pt x="4601854" y="1254768"/>
                  <a:pt x="4601607" y="1253879"/>
                </a:cubicBezTo>
                <a:cubicBezTo>
                  <a:pt x="4600998" y="1253405"/>
                  <a:pt x="4600123" y="1253405"/>
                  <a:pt x="4599515" y="1253879"/>
                </a:cubicBezTo>
                <a:close/>
                <a:moveTo>
                  <a:pt x="2961123" y="1252930"/>
                </a:moveTo>
                <a:cubicBezTo>
                  <a:pt x="2956179" y="1274552"/>
                  <a:pt x="2976906" y="1254068"/>
                  <a:pt x="2961123" y="1252930"/>
                </a:cubicBezTo>
                <a:close/>
                <a:moveTo>
                  <a:pt x="1230886" y="1252930"/>
                </a:moveTo>
                <a:cubicBezTo>
                  <a:pt x="1229364" y="1252574"/>
                  <a:pt x="1227837" y="1253503"/>
                  <a:pt x="1227463" y="1255017"/>
                </a:cubicBezTo>
                <a:cubicBezTo>
                  <a:pt x="1227022" y="1256524"/>
                  <a:pt x="1227891" y="1258104"/>
                  <a:pt x="1229404" y="1258545"/>
                </a:cubicBezTo>
                <a:lnTo>
                  <a:pt x="1229604" y="1258589"/>
                </a:lnTo>
                <a:lnTo>
                  <a:pt x="1229554" y="1258620"/>
                </a:lnTo>
                <a:lnTo>
                  <a:pt x="1229745" y="1258620"/>
                </a:lnTo>
                <a:lnTo>
                  <a:pt x="1229604" y="1258589"/>
                </a:lnTo>
                <a:lnTo>
                  <a:pt x="1233072" y="1256439"/>
                </a:lnTo>
                <a:cubicBezTo>
                  <a:pt x="1233439" y="1254869"/>
                  <a:pt x="1232460" y="1253296"/>
                  <a:pt x="1230886" y="1252930"/>
                </a:cubicBezTo>
                <a:close/>
                <a:moveTo>
                  <a:pt x="1985784" y="1252653"/>
                </a:moveTo>
                <a:lnTo>
                  <a:pt x="1985592" y="1253451"/>
                </a:lnTo>
                <a:lnTo>
                  <a:pt x="1984857" y="1252930"/>
                </a:lnTo>
                <a:close/>
                <a:moveTo>
                  <a:pt x="3077309" y="1252361"/>
                </a:moveTo>
                <a:cubicBezTo>
                  <a:pt x="3071461" y="1263315"/>
                  <a:pt x="3068502" y="1289524"/>
                  <a:pt x="3077817" y="1300984"/>
                </a:cubicBezTo>
                <a:lnTo>
                  <a:pt x="3091515" y="1306394"/>
                </a:lnTo>
                <a:lnTo>
                  <a:pt x="3091571" y="1307175"/>
                </a:lnTo>
                <a:lnTo>
                  <a:pt x="3091571" y="1306416"/>
                </a:lnTo>
                <a:lnTo>
                  <a:pt x="3091515" y="1306394"/>
                </a:lnTo>
                <a:lnTo>
                  <a:pt x="3089361" y="1276141"/>
                </a:lnTo>
                <a:cubicBezTo>
                  <a:pt x="3087720" y="1266681"/>
                  <a:pt x="3084440" y="1258431"/>
                  <a:pt x="3077309" y="1252361"/>
                </a:cubicBezTo>
                <a:close/>
                <a:moveTo>
                  <a:pt x="919218" y="1251982"/>
                </a:moveTo>
                <a:cubicBezTo>
                  <a:pt x="917657" y="1251739"/>
                  <a:pt x="916172" y="1252727"/>
                  <a:pt x="915796" y="1254258"/>
                </a:cubicBezTo>
                <a:cubicBezTo>
                  <a:pt x="915427" y="1255823"/>
                  <a:pt x="916343" y="1257403"/>
                  <a:pt x="917887" y="1257862"/>
                </a:cubicBezTo>
                <a:cubicBezTo>
                  <a:pt x="919399" y="1258302"/>
                  <a:pt x="920983" y="1257435"/>
                  <a:pt x="921424" y="1255925"/>
                </a:cubicBezTo>
                <a:cubicBezTo>
                  <a:pt x="921456" y="1255813"/>
                  <a:pt x="921481" y="1255701"/>
                  <a:pt x="921500" y="1255586"/>
                </a:cubicBezTo>
                <a:cubicBezTo>
                  <a:pt x="921856" y="1253964"/>
                  <a:pt x="920839" y="1252359"/>
                  <a:pt x="919218" y="1251982"/>
                </a:cubicBezTo>
                <a:close/>
                <a:moveTo>
                  <a:pt x="2866995" y="1251792"/>
                </a:moveTo>
                <a:cubicBezTo>
                  <a:pt x="2849691" y="1259379"/>
                  <a:pt x="2887532" y="1264879"/>
                  <a:pt x="2866995" y="1251792"/>
                </a:cubicBezTo>
                <a:close/>
                <a:moveTo>
                  <a:pt x="4486371" y="1251603"/>
                </a:moveTo>
                <a:cubicBezTo>
                  <a:pt x="4486238" y="1253807"/>
                  <a:pt x="4485212" y="1255859"/>
                  <a:pt x="4483519" y="1257293"/>
                </a:cubicBezTo>
                <a:cubicBezTo>
                  <a:pt x="4482340" y="1258651"/>
                  <a:pt x="4481085" y="1259918"/>
                  <a:pt x="4479716" y="1261086"/>
                </a:cubicBezTo>
                <a:cubicBezTo>
                  <a:pt x="4478575" y="1263267"/>
                  <a:pt x="4477196" y="1265401"/>
                  <a:pt x="4477244" y="1267345"/>
                </a:cubicBezTo>
                <a:lnTo>
                  <a:pt x="4482066" y="1271403"/>
                </a:lnTo>
                <a:lnTo>
                  <a:pt x="4481237" y="1272466"/>
                </a:lnTo>
                <a:lnTo>
                  <a:pt x="4483329" y="1272466"/>
                </a:lnTo>
                <a:lnTo>
                  <a:pt x="4482066" y="1271403"/>
                </a:lnTo>
                <a:lnTo>
                  <a:pt x="4489866" y="1261395"/>
                </a:lnTo>
                <a:cubicBezTo>
                  <a:pt x="4493170" y="1257672"/>
                  <a:pt x="4494453" y="1254164"/>
                  <a:pt x="4486371" y="1251603"/>
                </a:cubicBezTo>
                <a:close/>
                <a:moveTo>
                  <a:pt x="4617960" y="1250844"/>
                </a:moveTo>
                <a:cubicBezTo>
                  <a:pt x="4617846" y="1251149"/>
                  <a:pt x="4617846" y="1251487"/>
                  <a:pt x="4617960" y="1251792"/>
                </a:cubicBezTo>
                <a:cubicBezTo>
                  <a:pt x="4618226" y="1252672"/>
                  <a:pt x="4619158" y="1253177"/>
                  <a:pt x="4620052" y="1252930"/>
                </a:cubicBezTo>
                <a:cubicBezTo>
                  <a:pt x="4620527" y="1252316"/>
                  <a:pt x="4620527" y="1251459"/>
                  <a:pt x="4620052" y="1250844"/>
                </a:cubicBezTo>
                <a:cubicBezTo>
                  <a:pt x="4619462" y="1250290"/>
                  <a:pt x="4618549" y="1250290"/>
                  <a:pt x="4617960" y="1250844"/>
                </a:cubicBezTo>
                <a:close/>
                <a:moveTo>
                  <a:pt x="4682613" y="1250654"/>
                </a:moveTo>
                <a:lnTo>
                  <a:pt x="4686036" y="1253499"/>
                </a:lnTo>
                <a:cubicBezTo>
                  <a:pt x="4687291" y="1254842"/>
                  <a:pt x="4688965" y="1255713"/>
                  <a:pt x="4690790" y="1255965"/>
                </a:cubicBezTo>
                <a:cubicBezTo>
                  <a:pt x="4691151" y="1256855"/>
                  <a:pt x="4692178" y="1257279"/>
                  <a:pt x="4693072" y="1256913"/>
                </a:cubicBezTo>
                <a:cubicBezTo>
                  <a:pt x="4693966" y="1256547"/>
                  <a:pt x="4694384" y="1255527"/>
                  <a:pt x="4694023" y="1254637"/>
                </a:cubicBezTo>
                <a:lnTo>
                  <a:pt x="4691741" y="1254068"/>
                </a:lnTo>
                <a:cubicBezTo>
                  <a:pt x="4690429" y="1252851"/>
                  <a:pt x="4688774" y="1252056"/>
                  <a:pt x="4686987" y="1251792"/>
                </a:cubicBezTo>
                <a:close/>
                <a:moveTo>
                  <a:pt x="4816104" y="1250275"/>
                </a:moveTo>
                <a:cubicBezTo>
                  <a:pt x="4815723" y="1249327"/>
                  <a:pt x="4814582" y="1250275"/>
                  <a:pt x="4813061" y="1251603"/>
                </a:cubicBezTo>
                <a:lnTo>
                  <a:pt x="4811211" y="1256133"/>
                </a:lnTo>
                <a:lnTo>
                  <a:pt x="4811159" y="1256155"/>
                </a:lnTo>
                <a:lnTo>
                  <a:pt x="4810969" y="1256724"/>
                </a:lnTo>
                <a:lnTo>
                  <a:pt x="4811211" y="1256133"/>
                </a:lnTo>
                <a:lnTo>
                  <a:pt x="4814202" y="1254827"/>
                </a:lnTo>
                <a:cubicBezTo>
                  <a:pt x="4815533" y="1253499"/>
                  <a:pt x="4816484" y="1251223"/>
                  <a:pt x="4816104" y="1250275"/>
                </a:cubicBezTo>
                <a:close/>
                <a:moveTo>
                  <a:pt x="4802602" y="1250085"/>
                </a:moveTo>
                <a:lnTo>
                  <a:pt x="4793665" y="1253120"/>
                </a:lnTo>
                <a:lnTo>
                  <a:pt x="4796137" y="1255206"/>
                </a:lnTo>
                <a:cubicBezTo>
                  <a:pt x="4797810" y="1256022"/>
                  <a:pt x="4799788" y="1256022"/>
                  <a:pt x="4801461" y="1255206"/>
                </a:cubicBezTo>
                <a:cubicBezTo>
                  <a:pt x="4802146" y="1255235"/>
                  <a:pt x="4802811" y="1255034"/>
                  <a:pt x="4803363" y="1254637"/>
                </a:cubicBezTo>
                <a:lnTo>
                  <a:pt x="4802602" y="1252741"/>
                </a:lnTo>
                <a:close/>
                <a:moveTo>
                  <a:pt x="4605600" y="1250085"/>
                </a:moveTo>
                <a:cubicBezTo>
                  <a:pt x="4604649" y="1249824"/>
                  <a:pt x="4603679" y="1250376"/>
                  <a:pt x="4603413" y="1251318"/>
                </a:cubicBezTo>
                <a:cubicBezTo>
                  <a:pt x="4603147" y="1252261"/>
                  <a:pt x="4603698" y="1253238"/>
                  <a:pt x="4604649" y="1253499"/>
                </a:cubicBezTo>
                <a:lnTo>
                  <a:pt x="4604649" y="1252172"/>
                </a:lnTo>
                <a:cubicBezTo>
                  <a:pt x="4605238" y="1252726"/>
                  <a:pt x="4606151" y="1252726"/>
                  <a:pt x="4606741" y="1252172"/>
                </a:cubicBezTo>
                <a:cubicBezTo>
                  <a:pt x="4607539" y="1251823"/>
                  <a:pt x="4607958" y="1250922"/>
                  <a:pt x="4607691" y="1250085"/>
                </a:cubicBezTo>
                <a:cubicBezTo>
                  <a:pt x="4607083" y="1249611"/>
                  <a:pt x="4606208" y="1249611"/>
                  <a:pt x="4605600" y="1250085"/>
                </a:cubicBezTo>
                <a:close/>
                <a:moveTo>
                  <a:pt x="4740041" y="1249896"/>
                </a:moveTo>
                <a:lnTo>
                  <a:pt x="4742893" y="1252930"/>
                </a:lnTo>
                <a:cubicBezTo>
                  <a:pt x="4746715" y="1257149"/>
                  <a:pt x="4750766" y="1261139"/>
                  <a:pt x="4755063" y="1264879"/>
                </a:cubicBezTo>
                <a:cubicBezTo>
                  <a:pt x="4755462" y="1265164"/>
                  <a:pt x="4755995" y="1265164"/>
                  <a:pt x="4756394" y="1264879"/>
                </a:cubicBezTo>
                <a:cubicBezTo>
                  <a:pt x="4757041" y="1265621"/>
                  <a:pt x="4757744" y="1266319"/>
                  <a:pt x="4758486" y="1266966"/>
                </a:cubicBezTo>
                <a:cubicBezTo>
                  <a:pt x="4756204" y="1268202"/>
                  <a:pt x="4754093" y="1269733"/>
                  <a:pt x="4752211" y="1271518"/>
                </a:cubicBezTo>
                <a:cubicBezTo>
                  <a:pt x="4751165" y="1272229"/>
                  <a:pt x="4750214" y="1273056"/>
                  <a:pt x="4749358" y="1273983"/>
                </a:cubicBezTo>
                <a:lnTo>
                  <a:pt x="4756774" y="1270759"/>
                </a:lnTo>
                <a:cubicBezTo>
                  <a:pt x="4755824" y="1272276"/>
                  <a:pt x="4754303" y="1273794"/>
                  <a:pt x="4754303" y="1275311"/>
                </a:cubicBezTo>
                <a:cubicBezTo>
                  <a:pt x="4752477" y="1274641"/>
                  <a:pt x="4750537" y="1274258"/>
                  <a:pt x="4748598" y="1274173"/>
                </a:cubicBezTo>
                <a:cubicBezTo>
                  <a:pt x="4747989" y="1274901"/>
                  <a:pt x="4747286" y="1275540"/>
                  <a:pt x="4746506" y="1276070"/>
                </a:cubicBezTo>
                <a:cubicBezTo>
                  <a:pt x="4746506" y="1277207"/>
                  <a:pt x="4746506" y="1277207"/>
                  <a:pt x="4746506" y="1277207"/>
                </a:cubicBezTo>
                <a:lnTo>
                  <a:pt x="4752211" y="1277207"/>
                </a:lnTo>
                <a:cubicBezTo>
                  <a:pt x="4750880" y="1278156"/>
                  <a:pt x="4750880" y="1280053"/>
                  <a:pt x="4750880" y="1280053"/>
                </a:cubicBezTo>
                <a:lnTo>
                  <a:pt x="4744034" y="1283466"/>
                </a:lnTo>
                <a:lnTo>
                  <a:pt x="4742323" y="1277966"/>
                </a:lnTo>
                <a:lnTo>
                  <a:pt x="4740611" y="1279484"/>
                </a:lnTo>
                <a:cubicBezTo>
                  <a:pt x="4740364" y="1276832"/>
                  <a:pt x="4739774" y="1274222"/>
                  <a:pt x="4738900" y="1271707"/>
                </a:cubicBezTo>
                <a:lnTo>
                  <a:pt x="4743083" y="1273414"/>
                </a:lnTo>
                <a:lnTo>
                  <a:pt x="4741182" y="1265828"/>
                </a:lnTo>
                <a:lnTo>
                  <a:pt x="4739090" y="1258431"/>
                </a:lnTo>
                <a:lnTo>
                  <a:pt x="4733766" y="1260138"/>
                </a:lnTo>
                <a:lnTo>
                  <a:pt x="4729582" y="1255017"/>
                </a:lnTo>
                <a:cubicBezTo>
                  <a:pt x="4734906" y="1255017"/>
                  <a:pt x="4735857" y="1249896"/>
                  <a:pt x="4740041" y="1249896"/>
                </a:cubicBezTo>
                <a:close/>
                <a:moveTo>
                  <a:pt x="4555070" y="1249528"/>
                </a:moveTo>
                <a:lnTo>
                  <a:pt x="4557300" y="1250465"/>
                </a:lnTo>
                <a:cubicBezTo>
                  <a:pt x="4556558" y="1251984"/>
                  <a:pt x="4554733" y="1252621"/>
                  <a:pt x="4553212" y="1251887"/>
                </a:cubicBezTo>
                <a:lnTo>
                  <a:pt x="4553191" y="1251828"/>
                </a:lnTo>
                <a:close/>
                <a:moveTo>
                  <a:pt x="2082218" y="1248947"/>
                </a:moveTo>
                <a:cubicBezTo>
                  <a:pt x="2077274" y="1270569"/>
                  <a:pt x="2097811" y="1248947"/>
                  <a:pt x="2082218" y="1248947"/>
                </a:cubicBezTo>
                <a:close/>
                <a:moveTo>
                  <a:pt x="4651808" y="1248758"/>
                </a:moveTo>
                <a:cubicBezTo>
                  <a:pt x="4651066" y="1249162"/>
                  <a:pt x="4650667" y="1250015"/>
                  <a:pt x="4650857" y="1250844"/>
                </a:cubicBezTo>
                <a:cubicBezTo>
                  <a:pt x="4650591" y="1251682"/>
                  <a:pt x="4651066" y="1252574"/>
                  <a:pt x="4651903" y="1252836"/>
                </a:cubicBezTo>
                <a:cubicBezTo>
                  <a:pt x="4652740" y="1253097"/>
                  <a:pt x="4653633" y="1252631"/>
                  <a:pt x="4653900" y="1251792"/>
                </a:cubicBezTo>
                <a:cubicBezTo>
                  <a:pt x="4654432" y="1251278"/>
                  <a:pt x="4654432" y="1250438"/>
                  <a:pt x="4653919" y="1249915"/>
                </a:cubicBezTo>
                <a:cubicBezTo>
                  <a:pt x="4653919" y="1249909"/>
                  <a:pt x="4653900" y="1249901"/>
                  <a:pt x="4653900" y="1249896"/>
                </a:cubicBezTo>
                <a:cubicBezTo>
                  <a:pt x="4653633" y="1249016"/>
                  <a:pt x="4652702" y="1248511"/>
                  <a:pt x="4651808" y="1248758"/>
                </a:cubicBezTo>
                <a:close/>
                <a:moveTo>
                  <a:pt x="1663683" y="1248758"/>
                </a:moveTo>
                <a:cubicBezTo>
                  <a:pt x="1633448" y="1243257"/>
                  <a:pt x="1661591" y="1271328"/>
                  <a:pt x="1663683" y="1248758"/>
                </a:cubicBezTo>
                <a:close/>
                <a:moveTo>
                  <a:pt x="723547" y="1248568"/>
                </a:moveTo>
                <a:cubicBezTo>
                  <a:pt x="722298" y="1248606"/>
                  <a:pt x="721218" y="1249452"/>
                  <a:pt x="720885" y="1250654"/>
                </a:cubicBezTo>
                <a:lnTo>
                  <a:pt x="720124" y="1250654"/>
                </a:lnTo>
                <a:cubicBezTo>
                  <a:pt x="719664" y="1252157"/>
                  <a:pt x="720512" y="1253748"/>
                  <a:pt x="722020" y="1254207"/>
                </a:cubicBezTo>
                <a:cubicBezTo>
                  <a:pt x="722085" y="1254226"/>
                  <a:pt x="722149" y="1254243"/>
                  <a:pt x="722216" y="1254258"/>
                </a:cubicBezTo>
                <a:cubicBezTo>
                  <a:pt x="723785" y="1254626"/>
                  <a:pt x="725369" y="1253712"/>
                  <a:pt x="725829" y="1252172"/>
                </a:cubicBezTo>
                <a:cubicBezTo>
                  <a:pt x="726270" y="1250664"/>
                  <a:pt x="725401" y="1249084"/>
                  <a:pt x="723887" y="1248644"/>
                </a:cubicBezTo>
                <a:cubicBezTo>
                  <a:pt x="723775" y="1248612"/>
                  <a:pt x="723661" y="1248587"/>
                  <a:pt x="723547" y="1248568"/>
                </a:cubicBezTo>
                <a:close/>
                <a:moveTo>
                  <a:pt x="4717032" y="1248189"/>
                </a:moveTo>
                <a:cubicBezTo>
                  <a:pt x="4716233" y="1248538"/>
                  <a:pt x="4715815" y="1249439"/>
                  <a:pt x="4716081" y="1250275"/>
                </a:cubicBezTo>
                <a:cubicBezTo>
                  <a:pt x="4716119" y="1251218"/>
                  <a:pt x="4716918" y="1251952"/>
                  <a:pt x="4717849" y="1251914"/>
                </a:cubicBezTo>
                <a:cubicBezTo>
                  <a:pt x="4718800" y="1251878"/>
                  <a:pt x="4719542" y="1251083"/>
                  <a:pt x="4719504" y="1250142"/>
                </a:cubicBezTo>
                <a:cubicBezTo>
                  <a:pt x="4719485" y="1249774"/>
                  <a:pt x="4719352" y="1249423"/>
                  <a:pt x="4719123" y="1249137"/>
                </a:cubicBezTo>
                <a:cubicBezTo>
                  <a:pt x="4718781" y="1248331"/>
                  <a:pt x="4717868" y="1247921"/>
                  <a:pt x="4717032" y="1248189"/>
                </a:cubicBezTo>
                <a:close/>
                <a:moveTo>
                  <a:pt x="4629179" y="1248189"/>
                </a:moveTo>
                <a:cubicBezTo>
                  <a:pt x="4629179" y="1248189"/>
                  <a:pt x="4627658" y="1248189"/>
                  <a:pt x="4626137" y="1249516"/>
                </a:cubicBezTo>
                <a:cubicBezTo>
                  <a:pt x="4624977" y="1250763"/>
                  <a:pt x="4624311" y="1252375"/>
                  <a:pt x="4624235" y="1254068"/>
                </a:cubicBezTo>
                <a:lnTo>
                  <a:pt x="4627404" y="1252262"/>
                </a:lnTo>
                <a:lnTo>
                  <a:pt x="4627278" y="1252551"/>
                </a:lnTo>
                <a:lnTo>
                  <a:pt x="4628228" y="1251792"/>
                </a:lnTo>
                <a:lnTo>
                  <a:pt x="4627404" y="1252262"/>
                </a:lnTo>
                <a:close/>
                <a:moveTo>
                  <a:pt x="3365777" y="1248189"/>
                </a:moveTo>
                <a:cubicBezTo>
                  <a:pt x="3365492" y="1248585"/>
                  <a:pt x="3365492" y="1249120"/>
                  <a:pt x="3365777" y="1249516"/>
                </a:cubicBezTo>
                <a:cubicBezTo>
                  <a:pt x="3366043" y="1250102"/>
                  <a:pt x="3366670" y="1250421"/>
                  <a:pt x="3367298" y="1250275"/>
                </a:cubicBezTo>
                <a:lnTo>
                  <a:pt x="3367298" y="1249516"/>
                </a:lnTo>
                <a:cubicBezTo>
                  <a:pt x="3367583" y="1249120"/>
                  <a:pt x="3367583" y="1248585"/>
                  <a:pt x="3367298" y="1248189"/>
                </a:cubicBezTo>
                <a:cubicBezTo>
                  <a:pt x="3366842" y="1247872"/>
                  <a:pt x="3366233" y="1247872"/>
                  <a:pt x="3365777" y="1248189"/>
                </a:cubicBezTo>
                <a:close/>
                <a:moveTo>
                  <a:pt x="2338930" y="1247999"/>
                </a:moveTo>
                <a:cubicBezTo>
                  <a:pt x="2318583" y="1260896"/>
                  <a:pt x="2356234" y="1255586"/>
                  <a:pt x="2338930" y="1247999"/>
                </a:cubicBezTo>
                <a:close/>
                <a:moveTo>
                  <a:pt x="3635800" y="1247809"/>
                </a:moveTo>
                <a:lnTo>
                  <a:pt x="3635800" y="1247999"/>
                </a:lnTo>
                <a:cubicBezTo>
                  <a:pt x="3635800" y="1249137"/>
                  <a:pt x="3635800" y="1249896"/>
                  <a:pt x="3635800" y="1251034"/>
                </a:cubicBezTo>
                <a:cubicBezTo>
                  <a:pt x="3636256" y="1250034"/>
                  <a:pt x="3636902" y="1249133"/>
                  <a:pt x="3637701" y="1248378"/>
                </a:cubicBezTo>
                <a:cubicBezTo>
                  <a:pt x="3637701" y="1248378"/>
                  <a:pt x="3636370" y="1247620"/>
                  <a:pt x="3635800" y="1247809"/>
                </a:cubicBezTo>
                <a:close/>
                <a:moveTo>
                  <a:pt x="2318012" y="1247620"/>
                </a:moveTo>
                <a:cubicBezTo>
                  <a:pt x="2311357" y="1254448"/>
                  <a:pt x="2311167" y="1266586"/>
                  <a:pt x="2323337" y="1268483"/>
                </a:cubicBezTo>
                <a:cubicBezTo>
                  <a:pt x="2330182" y="1261655"/>
                  <a:pt x="2330182" y="1249137"/>
                  <a:pt x="2318012" y="1247809"/>
                </a:cubicBezTo>
                <a:close/>
                <a:moveTo>
                  <a:pt x="4785393" y="1247517"/>
                </a:moveTo>
                <a:cubicBezTo>
                  <a:pt x="4784899" y="1247688"/>
                  <a:pt x="4784518" y="1248075"/>
                  <a:pt x="4784347" y="1248568"/>
                </a:cubicBezTo>
                <a:cubicBezTo>
                  <a:pt x="4784689" y="1249389"/>
                  <a:pt x="4785564" y="1249863"/>
                  <a:pt x="4786439" y="1249706"/>
                </a:cubicBezTo>
                <a:cubicBezTo>
                  <a:pt x="4786838" y="1250351"/>
                  <a:pt x="4787599" y="1250660"/>
                  <a:pt x="4788340" y="1250465"/>
                </a:cubicBezTo>
                <a:lnTo>
                  <a:pt x="4787580" y="1248568"/>
                </a:lnTo>
                <a:cubicBezTo>
                  <a:pt x="4787276" y="1247678"/>
                  <a:pt x="4786287" y="1247206"/>
                  <a:pt x="4785393" y="1247517"/>
                </a:cubicBezTo>
                <a:close/>
                <a:moveTo>
                  <a:pt x="4809258" y="1246861"/>
                </a:moveTo>
                <a:cubicBezTo>
                  <a:pt x="4808269" y="1246757"/>
                  <a:pt x="4807375" y="1247477"/>
                  <a:pt x="4807261" y="1248473"/>
                </a:cubicBezTo>
                <a:lnTo>
                  <a:pt x="4808416" y="1249897"/>
                </a:lnTo>
                <a:lnTo>
                  <a:pt x="4808307" y="1249896"/>
                </a:lnTo>
                <a:lnTo>
                  <a:pt x="4808877" y="1250465"/>
                </a:lnTo>
                <a:lnTo>
                  <a:pt x="4808416" y="1249897"/>
                </a:lnTo>
                <a:lnTo>
                  <a:pt x="4810190" y="1249915"/>
                </a:lnTo>
                <a:cubicBezTo>
                  <a:pt x="4810190" y="1249909"/>
                  <a:pt x="4810209" y="1249901"/>
                  <a:pt x="4810209" y="1249896"/>
                </a:cubicBezTo>
                <a:cubicBezTo>
                  <a:pt x="4811026" y="1249717"/>
                  <a:pt x="4811559" y="1248909"/>
                  <a:pt x="4811368" y="1248092"/>
                </a:cubicBezTo>
                <a:cubicBezTo>
                  <a:pt x="4811368" y="1248060"/>
                  <a:pt x="4811350" y="1248029"/>
                  <a:pt x="4811350" y="1247999"/>
                </a:cubicBezTo>
                <a:cubicBezTo>
                  <a:pt x="4811083" y="1247119"/>
                  <a:pt x="4810152" y="1246614"/>
                  <a:pt x="4809258" y="1246861"/>
                </a:cubicBezTo>
                <a:close/>
                <a:moveTo>
                  <a:pt x="1004979" y="1246292"/>
                </a:moveTo>
                <a:lnTo>
                  <a:pt x="994819" y="1254074"/>
                </a:lnTo>
                <a:lnTo>
                  <a:pt x="993570" y="1252361"/>
                </a:lnTo>
                <a:cubicBezTo>
                  <a:pt x="996819" y="1249441"/>
                  <a:pt x="1000737" y="1247356"/>
                  <a:pt x="1004979" y="1246292"/>
                </a:cubicBezTo>
                <a:close/>
                <a:moveTo>
                  <a:pt x="4665879" y="1245723"/>
                </a:moveTo>
                <a:cubicBezTo>
                  <a:pt x="4665081" y="1245962"/>
                  <a:pt x="4664605" y="1246806"/>
                  <a:pt x="4664853" y="1247608"/>
                </a:cubicBezTo>
                <a:cubicBezTo>
                  <a:pt x="4664872" y="1247678"/>
                  <a:pt x="4664891" y="1247745"/>
                  <a:pt x="4664929" y="1247809"/>
                </a:cubicBezTo>
                <a:cubicBezTo>
                  <a:pt x="4665480" y="1248253"/>
                  <a:pt x="4666279" y="1248253"/>
                  <a:pt x="4666830" y="1247809"/>
                </a:cubicBezTo>
                <a:cubicBezTo>
                  <a:pt x="4667191" y="1247394"/>
                  <a:pt x="4667344" y="1246829"/>
                  <a:pt x="4667211" y="1246292"/>
                </a:cubicBezTo>
                <a:lnTo>
                  <a:pt x="4667211" y="1245723"/>
                </a:lnTo>
                <a:close/>
                <a:moveTo>
                  <a:pt x="1074885" y="1245596"/>
                </a:moveTo>
                <a:lnTo>
                  <a:pt x="1074653" y="1245763"/>
                </a:lnTo>
                <a:lnTo>
                  <a:pt x="1074576" y="1245656"/>
                </a:lnTo>
                <a:close/>
                <a:moveTo>
                  <a:pt x="737238" y="1245533"/>
                </a:moveTo>
                <a:lnTo>
                  <a:pt x="737428" y="1246292"/>
                </a:lnTo>
                <a:cubicBezTo>
                  <a:pt x="735907" y="1245936"/>
                  <a:pt x="734380" y="1246865"/>
                  <a:pt x="734006" y="1248378"/>
                </a:cubicBezTo>
                <a:cubicBezTo>
                  <a:pt x="733639" y="1249949"/>
                  <a:pt x="734618" y="1251521"/>
                  <a:pt x="736192" y="1251887"/>
                </a:cubicBezTo>
                <a:cubicBezTo>
                  <a:pt x="737767" y="1252253"/>
                  <a:pt x="739343" y="1251277"/>
                  <a:pt x="739710" y="1249706"/>
                </a:cubicBezTo>
                <a:cubicBezTo>
                  <a:pt x="740446" y="1248316"/>
                  <a:pt x="739912" y="1246596"/>
                  <a:pt x="738520" y="1245862"/>
                </a:cubicBezTo>
                <a:cubicBezTo>
                  <a:pt x="738124" y="1245655"/>
                  <a:pt x="737685" y="1245541"/>
                  <a:pt x="737238" y="1245533"/>
                </a:cubicBezTo>
                <a:close/>
                <a:moveTo>
                  <a:pt x="4568519" y="1244206"/>
                </a:moveTo>
                <a:cubicBezTo>
                  <a:pt x="4564355" y="1243931"/>
                  <a:pt x="4560347" y="1245024"/>
                  <a:pt x="4557007" y="1247157"/>
                </a:cubicBezTo>
                <a:lnTo>
                  <a:pt x="4555070" y="1249528"/>
                </a:lnTo>
                <a:lnTo>
                  <a:pt x="4553687" y="1248947"/>
                </a:lnTo>
                <a:cubicBezTo>
                  <a:pt x="4554505" y="1248606"/>
                  <a:pt x="4554980" y="1247737"/>
                  <a:pt x="4554828" y="1246861"/>
                </a:cubicBezTo>
                <a:cubicBezTo>
                  <a:pt x="4554562" y="1245981"/>
                  <a:pt x="4553630" y="1245477"/>
                  <a:pt x="4552736" y="1245723"/>
                </a:cubicBezTo>
                <a:cubicBezTo>
                  <a:pt x="4551938" y="1246072"/>
                  <a:pt x="4551519" y="1246973"/>
                  <a:pt x="4551785" y="1247809"/>
                </a:cubicBezTo>
                <a:lnTo>
                  <a:pt x="4553191" y="1251828"/>
                </a:lnTo>
                <a:lnTo>
                  <a:pt x="4549503" y="1256344"/>
                </a:lnTo>
                <a:cubicBezTo>
                  <a:pt x="4549541" y="1256849"/>
                  <a:pt x="4549541" y="1257357"/>
                  <a:pt x="4549503" y="1257862"/>
                </a:cubicBezTo>
                <a:lnTo>
                  <a:pt x="4549503" y="1259379"/>
                </a:lnTo>
                <a:cubicBezTo>
                  <a:pt x="4546594" y="1259004"/>
                  <a:pt x="4543666" y="1259004"/>
                  <a:pt x="4540756" y="1259379"/>
                </a:cubicBezTo>
                <a:cubicBezTo>
                  <a:pt x="4537581" y="1261902"/>
                  <a:pt x="4534995" y="1265071"/>
                  <a:pt x="4533150" y="1268673"/>
                </a:cubicBezTo>
                <a:cubicBezTo>
                  <a:pt x="4530488" y="1273414"/>
                  <a:pt x="4529347" y="1276828"/>
                  <a:pt x="4530678" y="1276449"/>
                </a:cubicBezTo>
                <a:cubicBezTo>
                  <a:pt x="4533283" y="1274596"/>
                  <a:pt x="4535375" y="1272117"/>
                  <a:pt x="4536763" y="1269242"/>
                </a:cubicBezTo>
                <a:lnTo>
                  <a:pt x="4540376" y="1262983"/>
                </a:lnTo>
                <a:lnTo>
                  <a:pt x="4551025" y="1262983"/>
                </a:lnTo>
                <a:lnTo>
                  <a:pt x="4555779" y="1262983"/>
                </a:lnTo>
                <a:cubicBezTo>
                  <a:pt x="4560019" y="1265647"/>
                  <a:pt x="4565153" y="1266533"/>
                  <a:pt x="4570040" y="1265448"/>
                </a:cubicBezTo>
                <a:lnTo>
                  <a:pt x="4570040" y="1264121"/>
                </a:lnTo>
                <a:lnTo>
                  <a:pt x="4569280" y="1262983"/>
                </a:lnTo>
                <a:lnTo>
                  <a:pt x="4570611" y="1260327"/>
                </a:lnTo>
                <a:lnTo>
                  <a:pt x="4568519" y="1260327"/>
                </a:lnTo>
                <a:lnTo>
                  <a:pt x="4568519" y="1246671"/>
                </a:lnTo>
                <a:lnTo>
                  <a:pt x="4572893" y="1250654"/>
                </a:lnTo>
                <a:cubicBezTo>
                  <a:pt x="4575935" y="1253689"/>
                  <a:pt x="4578027" y="1256913"/>
                  <a:pt x="4577457" y="1258051"/>
                </a:cubicBezTo>
                <a:cubicBezTo>
                  <a:pt x="4576886" y="1259189"/>
                  <a:pt x="4579738" y="1258051"/>
                  <a:pt x="4583732" y="1256155"/>
                </a:cubicBezTo>
                <a:cubicBezTo>
                  <a:pt x="4587725" y="1254258"/>
                  <a:pt x="4590767" y="1251413"/>
                  <a:pt x="4590577" y="1250844"/>
                </a:cubicBezTo>
                <a:cubicBezTo>
                  <a:pt x="4590387" y="1250275"/>
                  <a:pt x="4588486" y="1250844"/>
                  <a:pt x="4586584" y="1250844"/>
                </a:cubicBezTo>
                <a:cubicBezTo>
                  <a:pt x="4582667" y="1251186"/>
                  <a:pt x="4578711" y="1250465"/>
                  <a:pt x="4575175" y="1248758"/>
                </a:cubicBezTo>
                <a:lnTo>
                  <a:pt x="4568519" y="1245913"/>
                </a:lnTo>
                <a:close/>
                <a:moveTo>
                  <a:pt x="3180374" y="1243068"/>
                </a:moveTo>
                <a:cubicBezTo>
                  <a:pt x="3160027" y="1256155"/>
                  <a:pt x="3197678" y="1250654"/>
                  <a:pt x="3180374" y="1243068"/>
                </a:cubicBezTo>
                <a:close/>
                <a:moveTo>
                  <a:pt x="4721786" y="1242688"/>
                </a:moveTo>
                <a:lnTo>
                  <a:pt x="4721401" y="1244775"/>
                </a:lnTo>
                <a:lnTo>
                  <a:pt x="4721025" y="1244775"/>
                </a:lnTo>
                <a:lnTo>
                  <a:pt x="4721596" y="1245344"/>
                </a:lnTo>
                <a:cubicBezTo>
                  <a:pt x="4721500" y="1245260"/>
                  <a:pt x="4721424" y="1245165"/>
                  <a:pt x="4721348" y="1245063"/>
                </a:cubicBezTo>
                <a:lnTo>
                  <a:pt x="4721401" y="1244775"/>
                </a:lnTo>
                <a:lnTo>
                  <a:pt x="4722926" y="1244775"/>
                </a:lnTo>
                <a:cubicBezTo>
                  <a:pt x="4723725" y="1244536"/>
                  <a:pt x="4724201" y="1243692"/>
                  <a:pt x="4723953" y="1242890"/>
                </a:cubicBezTo>
                <a:cubicBezTo>
                  <a:pt x="4723934" y="1242819"/>
                  <a:pt x="4723915" y="1242753"/>
                  <a:pt x="4723877" y="1242688"/>
                </a:cubicBezTo>
                <a:cubicBezTo>
                  <a:pt x="4723497" y="1242573"/>
                  <a:pt x="4723117" y="1242573"/>
                  <a:pt x="4722736" y="1242688"/>
                </a:cubicBezTo>
                <a:close/>
                <a:moveTo>
                  <a:pt x="2736738" y="1242688"/>
                </a:moveTo>
                <a:cubicBezTo>
                  <a:pt x="2731794" y="1264500"/>
                  <a:pt x="2752331" y="1243826"/>
                  <a:pt x="2736738" y="1242688"/>
                </a:cubicBezTo>
                <a:close/>
                <a:moveTo>
                  <a:pt x="4770846" y="1242309"/>
                </a:moveTo>
                <a:cubicBezTo>
                  <a:pt x="4771436" y="1241755"/>
                  <a:pt x="4772348" y="1241755"/>
                  <a:pt x="4772938" y="1242309"/>
                </a:cubicBezTo>
                <a:cubicBezTo>
                  <a:pt x="4773128" y="1242548"/>
                  <a:pt x="4773261" y="1242829"/>
                  <a:pt x="4773318" y="1243127"/>
                </a:cubicBezTo>
                <a:cubicBezTo>
                  <a:pt x="4773508" y="1244156"/>
                  <a:pt x="4772824" y="1245148"/>
                  <a:pt x="4771797" y="1245344"/>
                </a:cubicBezTo>
                <a:cubicBezTo>
                  <a:pt x="4771759" y="1245353"/>
                  <a:pt x="4771740" y="1245361"/>
                  <a:pt x="4771702" y="1245367"/>
                </a:cubicBezTo>
                <a:cubicBezTo>
                  <a:pt x="4770884" y="1245545"/>
                  <a:pt x="4770066" y="1245025"/>
                  <a:pt x="4769895" y="1244206"/>
                </a:cubicBezTo>
                <a:cubicBezTo>
                  <a:pt x="4769838" y="1244096"/>
                  <a:pt x="4769800" y="1243976"/>
                  <a:pt x="4769781" y="1243855"/>
                </a:cubicBezTo>
                <a:cubicBezTo>
                  <a:pt x="4769648" y="1243134"/>
                  <a:pt x="4770124" y="1242442"/>
                  <a:pt x="4770846" y="1242309"/>
                </a:cubicBezTo>
                <a:close/>
                <a:moveTo>
                  <a:pt x="4683564" y="1241740"/>
                </a:moveTo>
                <a:lnTo>
                  <a:pt x="4681662" y="1245913"/>
                </a:lnTo>
                <a:lnTo>
                  <a:pt x="4679381" y="1245913"/>
                </a:lnTo>
                <a:lnTo>
                  <a:pt x="4682043" y="1247240"/>
                </a:lnTo>
                <a:lnTo>
                  <a:pt x="4683184" y="1247240"/>
                </a:lnTo>
                <a:lnTo>
                  <a:pt x="4684325" y="1247240"/>
                </a:lnTo>
                <a:lnTo>
                  <a:pt x="4684325" y="1246102"/>
                </a:lnTo>
                <a:lnTo>
                  <a:pt x="4684325" y="1244585"/>
                </a:lnTo>
                <a:lnTo>
                  <a:pt x="4685656" y="1241740"/>
                </a:lnTo>
                <a:close/>
                <a:moveTo>
                  <a:pt x="4601036" y="1241361"/>
                </a:moveTo>
                <a:lnTo>
                  <a:pt x="4596472" y="1242878"/>
                </a:lnTo>
                <a:cubicBezTo>
                  <a:pt x="4593810" y="1243826"/>
                  <a:pt x="4591908" y="1244964"/>
                  <a:pt x="4592099" y="1245723"/>
                </a:cubicBezTo>
                <a:cubicBezTo>
                  <a:pt x="4593810" y="1246742"/>
                  <a:pt x="4595807" y="1247204"/>
                  <a:pt x="4597803" y="1247051"/>
                </a:cubicBezTo>
                <a:lnTo>
                  <a:pt x="4602938" y="1247240"/>
                </a:lnTo>
                <a:close/>
                <a:moveTo>
                  <a:pt x="1382070" y="1241131"/>
                </a:moveTo>
                <a:cubicBezTo>
                  <a:pt x="1380432" y="1240750"/>
                  <a:pt x="1378797" y="1241765"/>
                  <a:pt x="1378417" y="1243398"/>
                </a:cubicBezTo>
                <a:cubicBezTo>
                  <a:pt x="1378035" y="1245029"/>
                  <a:pt x="1379052" y="1246662"/>
                  <a:pt x="1380689" y="1247041"/>
                </a:cubicBezTo>
                <a:cubicBezTo>
                  <a:pt x="1380702" y="1247045"/>
                  <a:pt x="1380716" y="1247047"/>
                  <a:pt x="1380729" y="1247051"/>
                </a:cubicBezTo>
                <a:cubicBezTo>
                  <a:pt x="1382492" y="1246768"/>
                  <a:pt x="1383692" y="1245114"/>
                  <a:pt x="1383408" y="1243356"/>
                </a:cubicBezTo>
                <a:cubicBezTo>
                  <a:pt x="1383403" y="1243324"/>
                  <a:pt x="1383397" y="1243290"/>
                  <a:pt x="1383391" y="1243257"/>
                </a:cubicBezTo>
                <a:lnTo>
                  <a:pt x="1384342" y="1244775"/>
                </a:lnTo>
                <a:cubicBezTo>
                  <a:pt x="1384724" y="1243142"/>
                  <a:pt x="1383705" y="1241511"/>
                  <a:pt x="1382070" y="1241131"/>
                </a:cubicBezTo>
                <a:close/>
                <a:moveTo>
                  <a:pt x="4605600" y="1240792"/>
                </a:moveTo>
                <a:cubicBezTo>
                  <a:pt x="4605124" y="1241406"/>
                  <a:pt x="4605124" y="1242264"/>
                  <a:pt x="4605600" y="1242878"/>
                </a:cubicBezTo>
                <a:cubicBezTo>
                  <a:pt x="4605657" y="1243517"/>
                  <a:pt x="4606113" y="1244048"/>
                  <a:pt x="4606741" y="1244206"/>
                </a:cubicBezTo>
                <a:lnTo>
                  <a:pt x="4606741" y="1242878"/>
                </a:lnTo>
                <a:cubicBezTo>
                  <a:pt x="4607539" y="1242529"/>
                  <a:pt x="4607958" y="1241628"/>
                  <a:pt x="4607691" y="1240792"/>
                </a:cubicBezTo>
                <a:cubicBezTo>
                  <a:pt x="4607083" y="1240318"/>
                  <a:pt x="4606208" y="1240318"/>
                  <a:pt x="4605600" y="1240792"/>
                </a:cubicBezTo>
                <a:close/>
                <a:moveTo>
                  <a:pt x="4557870" y="1240602"/>
                </a:moveTo>
                <a:cubicBezTo>
                  <a:pt x="4557395" y="1241217"/>
                  <a:pt x="4557395" y="1242074"/>
                  <a:pt x="4557870" y="1242688"/>
                </a:cubicBezTo>
                <a:cubicBezTo>
                  <a:pt x="4557129" y="1243997"/>
                  <a:pt x="4557604" y="1245653"/>
                  <a:pt x="4558916" y="1246387"/>
                </a:cubicBezTo>
                <a:cubicBezTo>
                  <a:pt x="4560228" y="1247121"/>
                  <a:pt x="4561883" y="1246652"/>
                  <a:pt x="4562624" y="1245344"/>
                </a:cubicBezTo>
                <a:lnTo>
                  <a:pt x="4559011" y="1243826"/>
                </a:lnTo>
                <a:cubicBezTo>
                  <a:pt x="4559753" y="1243422"/>
                  <a:pt x="4560152" y="1242569"/>
                  <a:pt x="4559962" y="1241740"/>
                </a:cubicBezTo>
                <a:cubicBezTo>
                  <a:pt x="4559696" y="1240860"/>
                  <a:pt x="4558764" y="1240356"/>
                  <a:pt x="4557870" y="1240602"/>
                </a:cubicBezTo>
                <a:close/>
                <a:moveTo>
                  <a:pt x="3046813" y="1240507"/>
                </a:moveTo>
                <a:cubicBezTo>
                  <a:pt x="3039611" y="1242925"/>
                  <a:pt x="3033478" y="1248378"/>
                  <a:pt x="3034334" y="1257482"/>
                </a:cubicBezTo>
                <a:cubicBezTo>
                  <a:pt x="3045362" y="1269621"/>
                  <a:pt x="3049356" y="1255586"/>
                  <a:pt x="3065709" y="1258241"/>
                </a:cubicBezTo>
                <a:lnTo>
                  <a:pt x="3065709" y="1257482"/>
                </a:lnTo>
                <a:lnTo>
                  <a:pt x="3065709" y="1241740"/>
                </a:lnTo>
                <a:cubicBezTo>
                  <a:pt x="3062287" y="1238706"/>
                  <a:pt x="3054015" y="1238089"/>
                  <a:pt x="3046813" y="1240507"/>
                </a:cubicBezTo>
                <a:close/>
                <a:moveTo>
                  <a:pt x="1140823" y="1239133"/>
                </a:moveTo>
                <a:cubicBezTo>
                  <a:pt x="1139230" y="1238611"/>
                  <a:pt x="1138184" y="1240033"/>
                  <a:pt x="1137709" y="1242119"/>
                </a:cubicBezTo>
                <a:cubicBezTo>
                  <a:pt x="1121926" y="1243637"/>
                  <a:pt x="1106523" y="1245533"/>
                  <a:pt x="1104621" y="1261086"/>
                </a:cubicBezTo>
                <a:cubicBezTo>
                  <a:pt x="1117061" y="1257609"/>
                  <a:pt x="1128435" y="1251091"/>
                  <a:pt x="1137709" y="1242119"/>
                </a:cubicBezTo>
                <a:cubicBezTo>
                  <a:pt x="1136187" y="1247999"/>
                  <a:pt x="1139230" y="1257862"/>
                  <a:pt x="1146836" y="1247809"/>
                </a:cubicBezTo>
                <a:lnTo>
                  <a:pt x="1147217" y="1247809"/>
                </a:lnTo>
                <a:cubicBezTo>
                  <a:pt x="1144555" y="1242120"/>
                  <a:pt x="1142415" y="1239654"/>
                  <a:pt x="1140823" y="1239133"/>
                </a:cubicBezTo>
                <a:close/>
                <a:moveTo>
                  <a:pt x="4793094" y="1238326"/>
                </a:moveTo>
                <a:cubicBezTo>
                  <a:pt x="4792714" y="1238326"/>
                  <a:pt x="4794996" y="1240981"/>
                  <a:pt x="4798039" y="1242309"/>
                </a:cubicBezTo>
                <a:lnTo>
                  <a:pt x="4803743" y="1244775"/>
                </a:lnTo>
                <a:lnTo>
                  <a:pt x="4802602" y="1242309"/>
                </a:lnTo>
                <a:cubicBezTo>
                  <a:pt x="4801709" y="1240253"/>
                  <a:pt x="4799864" y="1238764"/>
                  <a:pt x="4797658" y="1238326"/>
                </a:cubicBezTo>
                <a:cubicBezTo>
                  <a:pt x="4795567" y="1238326"/>
                  <a:pt x="4793475" y="1238326"/>
                  <a:pt x="4793094" y="1238326"/>
                </a:cubicBezTo>
                <a:close/>
                <a:moveTo>
                  <a:pt x="1764656" y="1238136"/>
                </a:moveTo>
                <a:lnTo>
                  <a:pt x="1764656" y="1248568"/>
                </a:lnTo>
                <a:lnTo>
                  <a:pt x="1775114" y="1248568"/>
                </a:lnTo>
                <a:lnTo>
                  <a:pt x="1775114" y="1238136"/>
                </a:lnTo>
                <a:close/>
                <a:moveTo>
                  <a:pt x="4857368" y="1237567"/>
                </a:moveTo>
                <a:lnTo>
                  <a:pt x="4856417" y="1241930"/>
                </a:lnTo>
                <a:lnTo>
                  <a:pt x="4855276" y="1247809"/>
                </a:lnTo>
                <a:lnTo>
                  <a:pt x="4853945" y="1244206"/>
                </a:lnTo>
                <a:lnTo>
                  <a:pt x="4850522" y="1240602"/>
                </a:lnTo>
                <a:lnTo>
                  <a:pt x="4845388" y="1243068"/>
                </a:lnTo>
                <a:cubicBezTo>
                  <a:pt x="4845426" y="1242374"/>
                  <a:pt x="4845426" y="1241676"/>
                  <a:pt x="4845388" y="1240981"/>
                </a:cubicBezTo>
                <a:close/>
                <a:moveTo>
                  <a:pt x="4616819" y="1237378"/>
                </a:moveTo>
                <a:cubicBezTo>
                  <a:pt x="4616154" y="1238201"/>
                  <a:pt x="4615583" y="1239090"/>
                  <a:pt x="4615108" y="1240033"/>
                </a:cubicBezTo>
                <a:cubicBezTo>
                  <a:pt x="4615051" y="1240665"/>
                  <a:pt x="4615051" y="1241298"/>
                  <a:pt x="4615108" y="1241930"/>
                </a:cubicBezTo>
                <a:cubicBezTo>
                  <a:pt x="4615108" y="1241930"/>
                  <a:pt x="4616629" y="1243826"/>
                  <a:pt x="4617960" y="1242309"/>
                </a:cubicBezTo>
                <a:lnTo>
                  <a:pt x="4617960" y="1241740"/>
                </a:lnTo>
                <a:cubicBezTo>
                  <a:pt x="4618340" y="1241279"/>
                  <a:pt x="4618663" y="1240769"/>
                  <a:pt x="4618911" y="1240223"/>
                </a:cubicBezTo>
                <a:cubicBezTo>
                  <a:pt x="4619253" y="1239303"/>
                  <a:pt x="4619253" y="1238298"/>
                  <a:pt x="4618911" y="1237378"/>
                </a:cubicBezTo>
                <a:cubicBezTo>
                  <a:pt x="4618911" y="1237378"/>
                  <a:pt x="4617770" y="1237378"/>
                  <a:pt x="4616819" y="1237378"/>
                </a:cubicBezTo>
                <a:close/>
                <a:moveTo>
                  <a:pt x="2217229" y="1236999"/>
                </a:moveTo>
                <a:cubicBezTo>
                  <a:pt x="2217229" y="1238326"/>
                  <a:pt x="2217229" y="1239654"/>
                  <a:pt x="2214757" y="1239274"/>
                </a:cubicBezTo>
                <a:lnTo>
                  <a:pt x="2214757" y="1244016"/>
                </a:lnTo>
                <a:cubicBezTo>
                  <a:pt x="2220842" y="1244016"/>
                  <a:pt x="2222173" y="1248568"/>
                  <a:pt x="2224265" y="1241740"/>
                </a:cubicBezTo>
                <a:cubicBezTo>
                  <a:pt x="2220652" y="1242688"/>
                  <a:pt x="2220462" y="1238895"/>
                  <a:pt x="2218180" y="1237378"/>
                </a:cubicBezTo>
                <a:close/>
                <a:moveTo>
                  <a:pt x="4739850" y="1236619"/>
                </a:moveTo>
                <a:lnTo>
                  <a:pt x="4739850" y="1238326"/>
                </a:lnTo>
                <a:lnTo>
                  <a:pt x="4738519" y="1239085"/>
                </a:lnTo>
                <a:close/>
                <a:moveTo>
                  <a:pt x="2840944" y="1236240"/>
                </a:moveTo>
                <a:cubicBezTo>
                  <a:pt x="2840944" y="1239464"/>
                  <a:pt x="2840944" y="1242309"/>
                  <a:pt x="2835619" y="1241361"/>
                </a:cubicBezTo>
                <a:lnTo>
                  <a:pt x="2835619" y="1251792"/>
                </a:lnTo>
                <a:cubicBezTo>
                  <a:pt x="2848550" y="1261086"/>
                  <a:pt x="2851022" y="1235291"/>
                  <a:pt x="2840944" y="1237378"/>
                </a:cubicBezTo>
                <a:close/>
                <a:moveTo>
                  <a:pt x="877384" y="1235291"/>
                </a:moveTo>
                <a:cubicBezTo>
                  <a:pt x="850191" y="1236999"/>
                  <a:pt x="827563" y="1242119"/>
                  <a:pt x="816344" y="1258620"/>
                </a:cubicBezTo>
                <a:lnTo>
                  <a:pt x="817865" y="1259000"/>
                </a:lnTo>
                <a:cubicBezTo>
                  <a:pt x="841254" y="1263172"/>
                  <a:pt x="866355" y="1243826"/>
                  <a:pt x="877384" y="1235291"/>
                </a:cubicBezTo>
                <a:close/>
                <a:moveTo>
                  <a:pt x="1008410" y="1235230"/>
                </a:moveTo>
                <a:lnTo>
                  <a:pt x="1008212" y="1235481"/>
                </a:lnTo>
                <a:cubicBezTo>
                  <a:pt x="1007452" y="1235481"/>
                  <a:pt x="1006881" y="1236287"/>
                  <a:pt x="1006596" y="1236690"/>
                </a:cubicBezTo>
                <a:lnTo>
                  <a:pt x="1006612" y="1236494"/>
                </a:lnTo>
                <a:close/>
                <a:moveTo>
                  <a:pt x="4752401" y="1234912"/>
                </a:moveTo>
                <a:lnTo>
                  <a:pt x="4752401" y="1236240"/>
                </a:lnTo>
                <a:lnTo>
                  <a:pt x="4753352" y="1236619"/>
                </a:lnTo>
                <a:lnTo>
                  <a:pt x="4750119" y="1236619"/>
                </a:lnTo>
                <a:close/>
                <a:moveTo>
                  <a:pt x="1095874" y="1234153"/>
                </a:moveTo>
                <a:lnTo>
                  <a:pt x="1094923" y="1234912"/>
                </a:lnTo>
                <a:lnTo>
                  <a:pt x="1095440" y="1235668"/>
                </a:lnTo>
                <a:lnTo>
                  <a:pt x="1094282" y="1239701"/>
                </a:lnTo>
                <a:cubicBezTo>
                  <a:pt x="1093308" y="1241124"/>
                  <a:pt x="1092452" y="1242688"/>
                  <a:pt x="1093402" y="1246102"/>
                </a:cubicBezTo>
                <a:cubicBezTo>
                  <a:pt x="1098156" y="1248947"/>
                  <a:pt x="1100058" y="1245960"/>
                  <a:pt x="1100010" y="1242356"/>
                </a:cubicBezTo>
                <a:lnTo>
                  <a:pt x="1095440" y="1235668"/>
                </a:lnTo>
                <a:close/>
                <a:moveTo>
                  <a:pt x="1181445" y="1233964"/>
                </a:moveTo>
                <a:cubicBezTo>
                  <a:pt x="1179933" y="1233524"/>
                  <a:pt x="1178349" y="1234391"/>
                  <a:pt x="1177908" y="1235900"/>
                </a:cubicBezTo>
                <a:cubicBezTo>
                  <a:pt x="1177875" y="1236012"/>
                  <a:pt x="1177851" y="1236124"/>
                  <a:pt x="1177832" y="1236240"/>
                </a:cubicBezTo>
                <a:cubicBezTo>
                  <a:pt x="1177465" y="1237810"/>
                  <a:pt x="1178444" y="1239383"/>
                  <a:pt x="1180019" y="1239749"/>
                </a:cubicBezTo>
                <a:cubicBezTo>
                  <a:pt x="1181593" y="1240115"/>
                  <a:pt x="1183169" y="1239138"/>
                  <a:pt x="1183536" y="1237567"/>
                </a:cubicBezTo>
                <a:cubicBezTo>
                  <a:pt x="1183905" y="1236003"/>
                  <a:pt x="1182989" y="1234423"/>
                  <a:pt x="1181445" y="1233964"/>
                </a:cubicBezTo>
                <a:close/>
                <a:moveTo>
                  <a:pt x="599565" y="1233585"/>
                </a:moveTo>
                <a:lnTo>
                  <a:pt x="599565" y="1285174"/>
                </a:lnTo>
                <a:lnTo>
                  <a:pt x="597283" y="1277207"/>
                </a:lnTo>
                <a:lnTo>
                  <a:pt x="589486" y="1255586"/>
                </a:lnTo>
                <a:lnTo>
                  <a:pt x="577126" y="1254448"/>
                </a:lnTo>
                <a:lnTo>
                  <a:pt x="564956" y="1254448"/>
                </a:lnTo>
                <a:lnTo>
                  <a:pt x="561533" y="1259948"/>
                </a:lnTo>
                <a:lnTo>
                  <a:pt x="558110" y="1265638"/>
                </a:lnTo>
                <a:lnTo>
                  <a:pt x="578457" y="1284605"/>
                </a:lnTo>
                <a:cubicBezTo>
                  <a:pt x="584807" y="1290926"/>
                  <a:pt x="591894" y="1296464"/>
                  <a:pt x="599565" y="1301105"/>
                </a:cubicBezTo>
                <a:lnTo>
                  <a:pt x="599565" y="1308692"/>
                </a:lnTo>
                <a:lnTo>
                  <a:pt x="638547" y="1293708"/>
                </a:lnTo>
                <a:cubicBezTo>
                  <a:pt x="660225" y="1285363"/>
                  <a:pt x="677719" y="1274742"/>
                  <a:pt x="677719" y="1271138"/>
                </a:cubicBezTo>
                <a:cubicBezTo>
                  <a:pt x="677719" y="1267535"/>
                  <a:pt x="664218" y="1259379"/>
                  <a:pt x="646343" y="1252172"/>
                </a:cubicBezTo>
                <a:cubicBezTo>
                  <a:pt x="646870" y="1247172"/>
                  <a:pt x="643234" y="1242692"/>
                  <a:pt x="638220" y="1242165"/>
                </a:cubicBezTo>
                <a:cubicBezTo>
                  <a:pt x="635042" y="1241833"/>
                  <a:pt x="631920" y="1243182"/>
                  <a:pt x="629990" y="1245723"/>
                </a:cubicBezTo>
                <a:lnTo>
                  <a:pt x="619531" y="1241740"/>
                </a:lnTo>
                <a:cubicBezTo>
                  <a:pt x="618689" y="1240809"/>
                  <a:pt x="617544" y="1240204"/>
                  <a:pt x="616298" y="1240033"/>
                </a:cubicBezTo>
                <a:close/>
                <a:moveTo>
                  <a:pt x="2535291" y="1233327"/>
                </a:moveTo>
                <a:cubicBezTo>
                  <a:pt x="2532890" y="1234758"/>
                  <a:pt x="2531369" y="1238990"/>
                  <a:pt x="2532509" y="1247809"/>
                </a:cubicBezTo>
                <a:cubicBezTo>
                  <a:pt x="2557610" y="1249943"/>
                  <a:pt x="2542493" y="1229033"/>
                  <a:pt x="2535291" y="1233327"/>
                </a:cubicBezTo>
                <a:close/>
                <a:moveTo>
                  <a:pt x="4791573" y="1233205"/>
                </a:moveTo>
                <a:cubicBezTo>
                  <a:pt x="4790737" y="1232890"/>
                  <a:pt x="4789805" y="1233315"/>
                  <a:pt x="4789481" y="1234153"/>
                </a:cubicBezTo>
                <a:cubicBezTo>
                  <a:pt x="4789158" y="1234992"/>
                  <a:pt x="4789596" y="1235925"/>
                  <a:pt x="4790432" y="1236240"/>
                </a:cubicBezTo>
                <a:lnTo>
                  <a:pt x="4790622" y="1236240"/>
                </a:lnTo>
                <a:cubicBezTo>
                  <a:pt x="4791174" y="1236684"/>
                  <a:pt x="4791973" y="1236684"/>
                  <a:pt x="4792524" y="1236240"/>
                </a:cubicBezTo>
                <a:cubicBezTo>
                  <a:pt x="4793399" y="1235967"/>
                  <a:pt x="4793912" y="1235043"/>
                  <a:pt x="4793665" y="1234153"/>
                </a:cubicBezTo>
                <a:cubicBezTo>
                  <a:pt x="4793323" y="1233347"/>
                  <a:pt x="4792410" y="1232938"/>
                  <a:pt x="4791573" y="1233205"/>
                </a:cubicBezTo>
                <a:close/>
                <a:moveTo>
                  <a:pt x="4594571" y="1233205"/>
                </a:moveTo>
                <a:lnTo>
                  <a:pt x="4588295" y="1235291"/>
                </a:lnTo>
                <a:lnTo>
                  <a:pt x="4591338" y="1237757"/>
                </a:lnTo>
                <a:cubicBezTo>
                  <a:pt x="4592460" y="1238908"/>
                  <a:pt x="4593924" y="1239644"/>
                  <a:pt x="4595521" y="1239844"/>
                </a:cubicBezTo>
                <a:cubicBezTo>
                  <a:pt x="4595521" y="1239844"/>
                  <a:pt x="4596472" y="1237947"/>
                  <a:pt x="4595521" y="1236240"/>
                </a:cubicBezTo>
                <a:close/>
                <a:moveTo>
                  <a:pt x="3285341" y="1233205"/>
                </a:moveTo>
                <a:cubicBezTo>
                  <a:pt x="3280777" y="1236999"/>
                  <a:pt x="3281870" y="1241219"/>
                  <a:pt x="3285531" y="1244846"/>
                </a:cubicBezTo>
                <a:lnTo>
                  <a:pt x="3300312" y="1252509"/>
                </a:lnTo>
                <a:lnTo>
                  <a:pt x="3301124" y="1254068"/>
                </a:lnTo>
                <a:lnTo>
                  <a:pt x="3301124" y="1252930"/>
                </a:lnTo>
                <a:lnTo>
                  <a:pt x="3300312" y="1252509"/>
                </a:lnTo>
                <a:lnTo>
                  <a:pt x="3294730" y="1241788"/>
                </a:lnTo>
                <a:cubicBezTo>
                  <a:pt x="3291283" y="1239227"/>
                  <a:pt x="3287337" y="1237283"/>
                  <a:pt x="3285341" y="1233205"/>
                </a:cubicBezTo>
                <a:close/>
                <a:moveTo>
                  <a:pt x="2610854" y="1232826"/>
                </a:moveTo>
                <a:cubicBezTo>
                  <a:pt x="2605910" y="1254448"/>
                  <a:pt x="2626447" y="1233964"/>
                  <a:pt x="2610854" y="1232826"/>
                </a:cubicBezTo>
                <a:close/>
                <a:moveTo>
                  <a:pt x="2558561" y="1232826"/>
                </a:moveTo>
                <a:cubicBezTo>
                  <a:pt x="2538214" y="1245913"/>
                  <a:pt x="2575865" y="1240412"/>
                  <a:pt x="2558561" y="1232826"/>
                </a:cubicBezTo>
                <a:close/>
                <a:moveTo>
                  <a:pt x="2443516" y="1232826"/>
                </a:moveTo>
                <a:cubicBezTo>
                  <a:pt x="2438572" y="1254448"/>
                  <a:pt x="2459299" y="1233964"/>
                  <a:pt x="2443516" y="1232826"/>
                </a:cubicBezTo>
                <a:close/>
                <a:moveTo>
                  <a:pt x="1873616" y="1232826"/>
                </a:moveTo>
                <a:cubicBezTo>
                  <a:pt x="1868672" y="1254448"/>
                  <a:pt x="1889399" y="1233964"/>
                  <a:pt x="1873616" y="1232826"/>
                </a:cubicBezTo>
                <a:close/>
                <a:moveTo>
                  <a:pt x="556019" y="1232826"/>
                </a:moveTo>
                <a:cubicBezTo>
                  <a:pt x="551075" y="1254448"/>
                  <a:pt x="571802" y="1233964"/>
                  <a:pt x="556019" y="1232826"/>
                </a:cubicBezTo>
                <a:close/>
                <a:moveTo>
                  <a:pt x="1328101" y="1232748"/>
                </a:moveTo>
                <a:cubicBezTo>
                  <a:pt x="1326515" y="1232190"/>
                  <a:pt x="1324777" y="1233019"/>
                  <a:pt x="1324218" y="1234599"/>
                </a:cubicBezTo>
                <a:cubicBezTo>
                  <a:pt x="1324140" y="1234823"/>
                  <a:pt x="1324087" y="1235056"/>
                  <a:pt x="1324062" y="1235291"/>
                </a:cubicBezTo>
                <a:cubicBezTo>
                  <a:pt x="1323707" y="1236913"/>
                  <a:pt x="1324724" y="1238518"/>
                  <a:pt x="1326344" y="1238895"/>
                </a:cubicBezTo>
                <a:cubicBezTo>
                  <a:pt x="1327970" y="1239250"/>
                  <a:pt x="1329579" y="1238235"/>
                  <a:pt x="1329957" y="1236619"/>
                </a:cubicBezTo>
                <a:cubicBezTo>
                  <a:pt x="1330516" y="1235039"/>
                  <a:pt x="1329685" y="1233306"/>
                  <a:pt x="1328101" y="1232748"/>
                </a:cubicBezTo>
                <a:close/>
                <a:moveTo>
                  <a:pt x="4743673" y="1232644"/>
                </a:moveTo>
                <a:cubicBezTo>
                  <a:pt x="4744604" y="1232539"/>
                  <a:pt x="4745460" y="1233217"/>
                  <a:pt x="4745555" y="1234153"/>
                </a:cubicBezTo>
                <a:cubicBezTo>
                  <a:pt x="4745555" y="1234184"/>
                  <a:pt x="4745574" y="1234214"/>
                  <a:pt x="4745574" y="1234246"/>
                </a:cubicBezTo>
                <a:cubicBezTo>
                  <a:pt x="4745764" y="1235064"/>
                  <a:pt x="4745232" y="1235872"/>
                  <a:pt x="4744414" y="1236050"/>
                </a:cubicBezTo>
                <a:lnTo>
                  <a:pt x="4744414" y="1235102"/>
                </a:lnTo>
                <a:cubicBezTo>
                  <a:pt x="4743806" y="1235576"/>
                  <a:pt x="4742931" y="1235576"/>
                  <a:pt x="4742323" y="1235102"/>
                </a:cubicBezTo>
                <a:cubicBezTo>
                  <a:pt x="4742227" y="1234922"/>
                  <a:pt x="4742171" y="1234726"/>
                  <a:pt x="4742151" y="1234527"/>
                </a:cubicBezTo>
                <a:cubicBezTo>
                  <a:pt x="4742056" y="1233590"/>
                  <a:pt x="4742722" y="1232746"/>
                  <a:pt x="4743673" y="1232644"/>
                </a:cubicBezTo>
                <a:close/>
                <a:moveTo>
                  <a:pt x="4651047" y="1232636"/>
                </a:moveTo>
                <a:lnTo>
                  <a:pt x="4642871" y="1235291"/>
                </a:lnTo>
                <a:lnTo>
                  <a:pt x="4645533" y="1236809"/>
                </a:lnTo>
                <a:lnTo>
                  <a:pt x="4648385" y="1238136"/>
                </a:lnTo>
                <a:lnTo>
                  <a:pt x="4649716" y="1235291"/>
                </a:lnTo>
                <a:close/>
                <a:moveTo>
                  <a:pt x="2061301" y="1232257"/>
                </a:moveTo>
                <a:cubicBezTo>
                  <a:pt x="2055596" y="1259948"/>
                  <a:pt x="2077274" y="1238516"/>
                  <a:pt x="2061301" y="1232257"/>
                </a:cubicBezTo>
                <a:close/>
                <a:moveTo>
                  <a:pt x="3133785" y="1231688"/>
                </a:moveTo>
                <a:cubicBezTo>
                  <a:pt x="3128841" y="1253310"/>
                  <a:pt x="3149378" y="1232826"/>
                  <a:pt x="3133785" y="1231688"/>
                </a:cubicBezTo>
                <a:close/>
                <a:moveTo>
                  <a:pt x="3369009" y="1231308"/>
                </a:moveTo>
                <a:cubicBezTo>
                  <a:pt x="3363932" y="1230341"/>
                  <a:pt x="3358812" y="1230966"/>
                  <a:pt x="3354265" y="1232919"/>
                </a:cubicBezTo>
                <a:lnTo>
                  <a:pt x="3343494" y="1242045"/>
                </a:lnTo>
                <a:lnTo>
                  <a:pt x="3342958" y="1241740"/>
                </a:lnTo>
                <a:lnTo>
                  <a:pt x="3342958" y="1242499"/>
                </a:lnTo>
                <a:lnTo>
                  <a:pt x="3343494" y="1242045"/>
                </a:lnTo>
                <a:lnTo>
                  <a:pt x="3350825" y="1246218"/>
                </a:lnTo>
                <a:cubicBezTo>
                  <a:pt x="3358705" y="1247276"/>
                  <a:pt x="3366157" y="1239132"/>
                  <a:pt x="3369009" y="1231308"/>
                </a:cubicBezTo>
                <a:close/>
                <a:moveTo>
                  <a:pt x="4881898" y="1231119"/>
                </a:moveTo>
                <a:lnTo>
                  <a:pt x="4881898" y="1232257"/>
                </a:lnTo>
                <a:lnTo>
                  <a:pt x="4878475" y="1234912"/>
                </a:lnTo>
                <a:lnTo>
                  <a:pt x="4874672" y="1236619"/>
                </a:lnTo>
                <a:lnTo>
                  <a:pt x="4871059" y="1238326"/>
                </a:lnTo>
                <a:lnTo>
                  <a:pt x="4871059" y="1240223"/>
                </a:lnTo>
                <a:lnTo>
                  <a:pt x="4864784" y="1243447"/>
                </a:lnTo>
                <a:cubicBezTo>
                  <a:pt x="4864955" y="1240485"/>
                  <a:pt x="4865867" y="1237613"/>
                  <a:pt x="4867446" y="1235102"/>
                </a:cubicBezTo>
                <a:close/>
                <a:moveTo>
                  <a:pt x="900203" y="1230740"/>
                </a:moveTo>
                <a:cubicBezTo>
                  <a:pt x="893737" y="1229791"/>
                  <a:pt x="892026" y="1232826"/>
                  <a:pt x="892406" y="1237378"/>
                </a:cubicBezTo>
                <a:lnTo>
                  <a:pt x="892977" y="1237947"/>
                </a:lnTo>
                <a:cubicBezTo>
                  <a:pt x="898301" y="1237947"/>
                  <a:pt x="900583" y="1235861"/>
                  <a:pt x="900203" y="1230740"/>
                </a:cubicBezTo>
                <a:close/>
                <a:moveTo>
                  <a:pt x="881660" y="1230732"/>
                </a:moveTo>
                <a:cubicBezTo>
                  <a:pt x="880057" y="1230233"/>
                  <a:pt x="878350" y="1231125"/>
                  <a:pt x="877850" y="1232725"/>
                </a:cubicBezTo>
                <a:cubicBezTo>
                  <a:pt x="877350" y="1234324"/>
                  <a:pt x="878243" y="1236027"/>
                  <a:pt x="879848" y="1236526"/>
                </a:cubicBezTo>
                <a:cubicBezTo>
                  <a:pt x="879976" y="1236566"/>
                  <a:pt x="880105" y="1236596"/>
                  <a:pt x="880236" y="1236619"/>
                </a:cubicBezTo>
                <a:cubicBezTo>
                  <a:pt x="881757" y="1236976"/>
                  <a:pt x="883284" y="1236046"/>
                  <a:pt x="883659" y="1234533"/>
                </a:cubicBezTo>
                <a:cubicBezTo>
                  <a:pt x="884159" y="1232932"/>
                  <a:pt x="883265" y="1231231"/>
                  <a:pt x="881660" y="1230732"/>
                </a:cubicBezTo>
                <a:close/>
                <a:moveTo>
                  <a:pt x="3467891" y="1227894"/>
                </a:moveTo>
                <a:cubicBezTo>
                  <a:pt x="3473786" y="1244206"/>
                  <a:pt x="3459524" y="1240602"/>
                  <a:pt x="3457433" y="1248758"/>
                </a:cubicBezTo>
                <a:lnTo>
                  <a:pt x="3473025" y="1248758"/>
                </a:lnTo>
                <a:cubicBezTo>
                  <a:pt x="3473025" y="1240981"/>
                  <a:pt x="3474927" y="1229791"/>
                  <a:pt x="3467891" y="1227894"/>
                </a:cubicBezTo>
                <a:close/>
                <a:moveTo>
                  <a:pt x="4766853" y="1227705"/>
                </a:moveTo>
                <a:cubicBezTo>
                  <a:pt x="4766853" y="1227705"/>
                  <a:pt x="4765332" y="1227705"/>
                  <a:pt x="4764000" y="1229033"/>
                </a:cubicBezTo>
                <a:cubicBezTo>
                  <a:pt x="4762726" y="1230220"/>
                  <a:pt x="4761985" y="1231853"/>
                  <a:pt x="4761909" y="1233585"/>
                </a:cubicBezTo>
                <a:cubicBezTo>
                  <a:pt x="4761909" y="1233585"/>
                  <a:pt x="4763620" y="1233585"/>
                  <a:pt x="4764951" y="1232257"/>
                </a:cubicBezTo>
                <a:cubicBezTo>
                  <a:pt x="4766282" y="1230929"/>
                  <a:pt x="4767994" y="1230550"/>
                  <a:pt x="4767613" y="1229602"/>
                </a:cubicBezTo>
                <a:close/>
                <a:moveTo>
                  <a:pt x="4611304" y="1227705"/>
                </a:moveTo>
                <a:lnTo>
                  <a:pt x="4603128" y="1230550"/>
                </a:lnTo>
                <a:lnTo>
                  <a:pt x="4608642" y="1233205"/>
                </a:lnTo>
                <a:lnTo>
                  <a:pt x="4609973" y="1230550"/>
                </a:lnTo>
                <a:close/>
                <a:moveTo>
                  <a:pt x="1857643" y="1227705"/>
                </a:moveTo>
                <a:cubicBezTo>
                  <a:pt x="1852699" y="1249327"/>
                  <a:pt x="1873235" y="1227705"/>
                  <a:pt x="1857643" y="1227705"/>
                </a:cubicBezTo>
                <a:close/>
                <a:moveTo>
                  <a:pt x="2897427" y="1227486"/>
                </a:moveTo>
                <a:cubicBezTo>
                  <a:pt x="2895983" y="1227468"/>
                  <a:pt x="2894759" y="1228795"/>
                  <a:pt x="2894188" y="1232067"/>
                </a:cubicBezTo>
                <a:cubicBezTo>
                  <a:pt x="2901794" y="1232826"/>
                  <a:pt x="2896089" y="1246482"/>
                  <a:pt x="2903696" y="1247809"/>
                </a:cubicBezTo>
                <a:lnTo>
                  <a:pt x="2904646" y="1247809"/>
                </a:lnTo>
                <a:cubicBezTo>
                  <a:pt x="2908069" y="1239702"/>
                  <a:pt x="2901759" y="1227539"/>
                  <a:pt x="2897427" y="1227486"/>
                </a:cubicBezTo>
                <a:close/>
                <a:moveTo>
                  <a:pt x="4707714" y="1227326"/>
                </a:moveTo>
                <a:lnTo>
                  <a:pt x="4709616" y="1233395"/>
                </a:lnTo>
                <a:lnTo>
                  <a:pt x="4715891" y="1232826"/>
                </a:lnTo>
                <a:cubicBezTo>
                  <a:pt x="4718363" y="1232826"/>
                  <a:pt x="4720264" y="1230740"/>
                  <a:pt x="4720074" y="1229981"/>
                </a:cubicBezTo>
                <a:cubicBezTo>
                  <a:pt x="4718363" y="1228924"/>
                  <a:pt x="4716366" y="1228458"/>
                  <a:pt x="4714369" y="1228653"/>
                </a:cubicBezTo>
                <a:close/>
                <a:moveTo>
                  <a:pt x="1018100" y="1226946"/>
                </a:moveTo>
                <a:cubicBezTo>
                  <a:pt x="1018659" y="1227529"/>
                  <a:pt x="1019053" y="1228249"/>
                  <a:pt x="1019241" y="1229033"/>
                </a:cubicBezTo>
                <a:cubicBezTo>
                  <a:pt x="1015438" y="1230550"/>
                  <a:pt x="1012966" y="1236240"/>
                  <a:pt x="1008592" y="1235102"/>
                </a:cubicBezTo>
                <a:lnTo>
                  <a:pt x="1008410" y="1235230"/>
                </a:lnTo>
                <a:lnTo>
                  <a:pt x="1010304" y="1232826"/>
                </a:lnTo>
                <a:cubicBezTo>
                  <a:pt x="1008402" y="1232826"/>
                  <a:pt x="1010304" y="1231119"/>
                  <a:pt x="1010304" y="1229981"/>
                </a:cubicBezTo>
                <a:cubicBezTo>
                  <a:pt x="1013726" y="1232447"/>
                  <a:pt x="1015057" y="1226377"/>
                  <a:pt x="1018100" y="1226946"/>
                </a:cubicBezTo>
                <a:close/>
                <a:moveTo>
                  <a:pt x="3750844" y="1225429"/>
                </a:moveTo>
                <a:lnTo>
                  <a:pt x="3750702" y="1226251"/>
                </a:lnTo>
                <a:lnTo>
                  <a:pt x="3737724" y="1231949"/>
                </a:lnTo>
                <a:cubicBezTo>
                  <a:pt x="3735109" y="1236193"/>
                  <a:pt x="3734111" y="1242120"/>
                  <a:pt x="3734301" y="1247809"/>
                </a:cubicBezTo>
                <a:lnTo>
                  <a:pt x="3737534" y="1245913"/>
                </a:lnTo>
                <a:lnTo>
                  <a:pt x="3735822" y="1251792"/>
                </a:lnTo>
                <a:lnTo>
                  <a:pt x="3734491" y="1251792"/>
                </a:lnTo>
                <a:cubicBezTo>
                  <a:pt x="3734738" y="1254524"/>
                  <a:pt x="3735385" y="1257207"/>
                  <a:pt x="3736393" y="1259758"/>
                </a:cubicBezTo>
                <a:cubicBezTo>
                  <a:pt x="3742763" y="1255017"/>
                  <a:pt x="3745758" y="1250370"/>
                  <a:pt x="3747469" y="1244941"/>
                </a:cubicBezTo>
                <a:lnTo>
                  <a:pt x="3750702" y="1226251"/>
                </a:lnTo>
                <a:lnTo>
                  <a:pt x="3750844" y="1226188"/>
                </a:lnTo>
                <a:close/>
                <a:moveTo>
                  <a:pt x="2167789" y="1223912"/>
                </a:moveTo>
                <a:lnTo>
                  <a:pt x="2170451" y="1225049"/>
                </a:lnTo>
                <a:lnTo>
                  <a:pt x="2166077" y="1226757"/>
                </a:lnTo>
                <a:close/>
                <a:moveTo>
                  <a:pt x="728111" y="1223532"/>
                </a:moveTo>
                <a:lnTo>
                  <a:pt x="723167" y="1226567"/>
                </a:lnTo>
                <a:lnTo>
                  <a:pt x="718413" y="1229412"/>
                </a:lnTo>
                <a:lnTo>
                  <a:pt x="733815" y="1233016"/>
                </a:lnTo>
                <a:lnTo>
                  <a:pt x="730963" y="1228274"/>
                </a:lnTo>
                <a:close/>
                <a:moveTo>
                  <a:pt x="669162" y="1223532"/>
                </a:moveTo>
                <a:cubicBezTo>
                  <a:pt x="667831" y="1223153"/>
                  <a:pt x="665929" y="1225429"/>
                  <a:pt x="665169" y="1228653"/>
                </a:cubicBezTo>
                <a:lnTo>
                  <a:pt x="663838" y="1234533"/>
                </a:lnTo>
                <a:lnTo>
                  <a:pt x="676008" y="1237378"/>
                </a:lnTo>
                <a:lnTo>
                  <a:pt x="673916" y="1230740"/>
                </a:lnTo>
                <a:cubicBezTo>
                  <a:pt x="672585" y="1227136"/>
                  <a:pt x="670493" y="1223912"/>
                  <a:pt x="669162" y="1223532"/>
                </a:cubicBezTo>
                <a:close/>
                <a:moveTo>
                  <a:pt x="623715" y="1222963"/>
                </a:moveTo>
                <a:lnTo>
                  <a:pt x="618961" y="1225808"/>
                </a:lnTo>
                <a:lnTo>
                  <a:pt x="614207" y="1228843"/>
                </a:lnTo>
                <a:lnTo>
                  <a:pt x="629609" y="1232447"/>
                </a:lnTo>
                <a:lnTo>
                  <a:pt x="626567" y="1227705"/>
                </a:lnTo>
                <a:close/>
                <a:moveTo>
                  <a:pt x="3729737" y="1222394"/>
                </a:moveTo>
                <a:cubicBezTo>
                  <a:pt x="3724793" y="1244016"/>
                  <a:pt x="3745520" y="1223532"/>
                  <a:pt x="3729737" y="1222394"/>
                </a:cubicBezTo>
                <a:close/>
                <a:moveTo>
                  <a:pt x="4856797" y="1221825"/>
                </a:moveTo>
                <a:cubicBezTo>
                  <a:pt x="4862692" y="1226188"/>
                  <a:pt x="4868396" y="1229033"/>
                  <a:pt x="4869728" y="1229033"/>
                </a:cubicBezTo>
                <a:lnTo>
                  <a:pt x="4870679" y="1229033"/>
                </a:lnTo>
                <a:cubicBezTo>
                  <a:pt x="4870051" y="1229511"/>
                  <a:pt x="4869576" y="1230174"/>
                  <a:pt x="4869347" y="1230929"/>
                </a:cubicBezTo>
                <a:lnTo>
                  <a:pt x="4869347" y="1234343"/>
                </a:lnTo>
                <a:lnTo>
                  <a:pt x="4868016" y="1234343"/>
                </a:lnTo>
                <a:lnTo>
                  <a:pt x="4855276" y="1234343"/>
                </a:lnTo>
                <a:lnTo>
                  <a:pt x="4841394" y="1234343"/>
                </a:lnTo>
                <a:lnTo>
                  <a:pt x="4839493" y="1228843"/>
                </a:lnTo>
                <a:lnTo>
                  <a:pt x="4845197" y="1226188"/>
                </a:lnTo>
                <a:lnTo>
                  <a:pt x="4847099" y="1227136"/>
                </a:lnTo>
                <a:cubicBezTo>
                  <a:pt x="4848620" y="1226567"/>
                  <a:pt x="4849761" y="1225049"/>
                  <a:pt x="4849761" y="1225049"/>
                </a:cubicBezTo>
                <a:lnTo>
                  <a:pt x="4852233" y="1223912"/>
                </a:lnTo>
                <a:close/>
                <a:moveTo>
                  <a:pt x="2721145" y="1221825"/>
                </a:moveTo>
                <a:cubicBezTo>
                  <a:pt x="2716011" y="1243447"/>
                  <a:pt x="2736738" y="1222963"/>
                  <a:pt x="2721145" y="1221825"/>
                </a:cubicBezTo>
                <a:close/>
                <a:moveTo>
                  <a:pt x="3437086" y="1221636"/>
                </a:moveTo>
                <a:cubicBezTo>
                  <a:pt x="3419972" y="1237947"/>
                  <a:pt x="3456101" y="1230550"/>
                  <a:pt x="3437086" y="1221636"/>
                </a:cubicBezTo>
                <a:close/>
                <a:moveTo>
                  <a:pt x="2380194" y="1221636"/>
                </a:moveTo>
                <a:cubicBezTo>
                  <a:pt x="2375250" y="1243257"/>
                  <a:pt x="2395977" y="1222774"/>
                  <a:pt x="2380194" y="1221636"/>
                </a:cubicBezTo>
                <a:close/>
                <a:moveTo>
                  <a:pt x="3886616" y="1221256"/>
                </a:moveTo>
                <a:cubicBezTo>
                  <a:pt x="3874637" y="1224670"/>
                  <a:pt x="3858283" y="1250275"/>
                  <a:pt x="3876158" y="1252551"/>
                </a:cubicBezTo>
                <a:cubicBezTo>
                  <a:pt x="3875587" y="1243637"/>
                  <a:pt x="3881482" y="1240792"/>
                  <a:pt x="3891941" y="1242499"/>
                </a:cubicBezTo>
                <a:lnTo>
                  <a:pt x="3891941" y="1242119"/>
                </a:lnTo>
                <a:cubicBezTo>
                  <a:pt x="3893082" y="1232257"/>
                  <a:pt x="3886046" y="1230740"/>
                  <a:pt x="3886616" y="1221256"/>
                </a:cubicBezTo>
                <a:close/>
                <a:moveTo>
                  <a:pt x="3097085" y="1221256"/>
                </a:moveTo>
                <a:cubicBezTo>
                  <a:pt x="3080161" y="1237567"/>
                  <a:pt x="3116101" y="1230171"/>
                  <a:pt x="3097085" y="1221256"/>
                </a:cubicBezTo>
                <a:close/>
                <a:moveTo>
                  <a:pt x="642350" y="1221256"/>
                </a:moveTo>
                <a:lnTo>
                  <a:pt x="637596" y="1224101"/>
                </a:lnTo>
                <a:lnTo>
                  <a:pt x="632842" y="1227136"/>
                </a:lnTo>
                <a:lnTo>
                  <a:pt x="648435" y="1230740"/>
                </a:lnTo>
                <a:lnTo>
                  <a:pt x="645392" y="1225998"/>
                </a:lnTo>
                <a:close/>
                <a:moveTo>
                  <a:pt x="4758311" y="1220308"/>
                </a:moveTo>
                <a:lnTo>
                  <a:pt x="4758866" y="1220308"/>
                </a:lnTo>
                <a:lnTo>
                  <a:pt x="4758866" y="1221636"/>
                </a:lnTo>
                <a:close/>
                <a:moveTo>
                  <a:pt x="4501394" y="1220308"/>
                </a:moveTo>
                <a:cubicBezTo>
                  <a:pt x="4496450" y="1242119"/>
                  <a:pt x="4516987" y="1221446"/>
                  <a:pt x="4501394" y="1220308"/>
                </a:cubicBezTo>
                <a:close/>
                <a:moveTo>
                  <a:pt x="4799940" y="1218791"/>
                </a:moveTo>
                <a:cubicBezTo>
                  <a:pt x="4799522" y="1219424"/>
                  <a:pt x="4799522" y="1220243"/>
                  <a:pt x="4799940" y="1220877"/>
                </a:cubicBezTo>
                <a:cubicBezTo>
                  <a:pt x="4800206" y="1221757"/>
                  <a:pt x="4801138" y="1222261"/>
                  <a:pt x="4802032" y="1222015"/>
                </a:cubicBezTo>
                <a:cubicBezTo>
                  <a:pt x="4802831" y="1221666"/>
                  <a:pt x="4803249" y="1220765"/>
                  <a:pt x="4802983" y="1219929"/>
                </a:cubicBezTo>
                <a:cubicBezTo>
                  <a:pt x="4802184" y="1219430"/>
                  <a:pt x="4801119" y="1219673"/>
                  <a:pt x="4800625" y="1220473"/>
                </a:cubicBezTo>
                <a:cubicBezTo>
                  <a:pt x="4800587" y="1220541"/>
                  <a:pt x="4800549" y="1220613"/>
                  <a:pt x="4800511" y="1220687"/>
                </a:cubicBezTo>
                <a:close/>
                <a:moveTo>
                  <a:pt x="4756965" y="1217084"/>
                </a:moveTo>
                <a:lnTo>
                  <a:pt x="4758311" y="1220308"/>
                </a:lnTo>
                <a:lnTo>
                  <a:pt x="4758106" y="1220308"/>
                </a:lnTo>
                <a:lnTo>
                  <a:pt x="4757535" y="1220308"/>
                </a:lnTo>
                <a:lnTo>
                  <a:pt x="4754754" y="1217418"/>
                </a:lnTo>
                <a:close/>
                <a:moveTo>
                  <a:pt x="4785488" y="1216894"/>
                </a:moveTo>
                <a:lnTo>
                  <a:pt x="4775030" y="1218791"/>
                </a:lnTo>
                <a:lnTo>
                  <a:pt x="4767803" y="1220498"/>
                </a:lnTo>
                <a:lnTo>
                  <a:pt x="4767803" y="1222774"/>
                </a:lnTo>
                <a:cubicBezTo>
                  <a:pt x="4768336" y="1224274"/>
                  <a:pt x="4769648" y="1225364"/>
                  <a:pt x="4771226" y="1225619"/>
                </a:cubicBezTo>
                <a:cubicBezTo>
                  <a:pt x="4775182" y="1225842"/>
                  <a:pt x="4779118" y="1224991"/>
                  <a:pt x="4782636" y="1223153"/>
                </a:cubicBezTo>
                <a:lnTo>
                  <a:pt x="4781875" y="1221256"/>
                </a:lnTo>
                <a:cubicBezTo>
                  <a:pt x="4785678" y="1218601"/>
                  <a:pt x="4787200" y="1216704"/>
                  <a:pt x="4785488" y="1216894"/>
                </a:cubicBezTo>
                <a:close/>
                <a:moveTo>
                  <a:pt x="4754244" y="1216888"/>
                </a:moveTo>
                <a:lnTo>
                  <a:pt x="4754754" y="1217418"/>
                </a:lnTo>
                <a:lnTo>
                  <a:pt x="4750689" y="1218032"/>
                </a:lnTo>
                <a:close/>
                <a:moveTo>
                  <a:pt x="2589937" y="1216515"/>
                </a:moveTo>
                <a:cubicBezTo>
                  <a:pt x="2589937" y="1219549"/>
                  <a:pt x="2589937" y="1222584"/>
                  <a:pt x="2584802" y="1221636"/>
                </a:cubicBezTo>
                <a:lnTo>
                  <a:pt x="2584802" y="1232067"/>
                </a:lnTo>
                <a:cubicBezTo>
                  <a:pt x="2597543" y="1240223"/>
                  <a:pt x="2600205" y="1214428"/>
                  <a:pt x="2589937" y="1216515"/>
                </a:cubicBezTo>
                <a:close/>
                <a:moveTo>
                  <a:pt x="2276178" y="1216515"/>
                </a:moveTo>
                <a:cubicBezTo>
                  <a:pt x="2273184" y="1219217"/>
                  <a:pt x="2267194" y="1235363"/>
                  <a:pt x="2272408" y="1241106"/>
                </a:cubicBezTo>
                <a:lnTo>
                  <a:pt x="2281492" y="1242442"/>
                </a:lnTo>
                <a:lnTo>
                  <a:pt x="2281502" y="1242499"/>
                </a:lnTo>
                <a:lnTo>
                  <a:pt x="2281883" y="1242499"/>
                </a:lnTo>
                <a:lnTo>
                  <a:pt x="2281492" y="1242442"/>
                </a:lnTo>
                <a:lnTo>
                  <a:pt x="2278555" y="1226306"/>
                </a:lnTo>
                <a:cubicBezTo>
                  <a:pt x="2279078" y="1221778"/>
                  <a:pt x="2279696" y="1218317"/>
                  <a:pt x="2276178" y="1216515"/>
                </a:cubicBezTo>
                <a:close/>
                <a:moveTo>
                  <a:pt x="3363875" y="1215756"/>
                </a:moveTo>
                <a:cubicBezTo>
                  <a:pt x="3343338" y="1228653"/>
                  <a:pt x="3381179" y="1223343"/>
                  <a:pt x="3363875" y="1215756"/>
                </a:cubicBezTo>
                <a:close/>
                <a:moveTo>
                  <a:pt x="1539510" y="1215756"/>
                </a:moveTo>
                <a:cubicBezTo>
                  <a:pt x="1534260" y="1214603"/>
                  <a:pt x="1529067" y="1217916"/>
                  <a:pt x="1527911" y="1223153"/>
                </a:cubicBezTo>
                <a:cubicBezTo>
                  <a:pt x="1526754" y="1228390"/>
                  <a:pt x="1530076" y="1233569"/>
                  <a:pt x="1535327" y="1234722"/>
                </a:cubicBezTo>
                <a:cubicBezTo>
                  <a:pt x="1540577" y="1235876"/>
                  <a:pt x="1545770" y="1232562"/>
                  <a:pt x="1546926" y="1227326"/>
                </a:cubicBezTo>
                <a:cubicBezTo>
                  <a:pt x="1548082" y="1222089"/>
                  <a:pt x="1544760" y="1216909"/>
                  <a:pt x="1539510" y="1215756"/>
                </a:cubicBezTo>
                <a:close/>
                <a:moveTo>
                  <a:pt x="4796707" y="1215377"/>
                </a:moveTo>
                <a:cubicBezTo>
                  <a:pt x="4794711" y="1216099"/>
                  <a:pt x="4793266" y="1217838"/>
                  <a:pt x="4792904" y="1219929"/>
                </a:cubicBezTo>
                <a:lnTo>
                  <a:pt x="4791953" y="1223343"/>
                </a:lnTo>
                <a:lnTo>
                  <a:pt x="4796137" y="1219929"/>
                </a:lnTo>
                <a:cubicBezTo>
                  <a:pt x="4798419" y="1218032"/>
                  <a:pt x="4800130" y="1215946"/>
                  <a:pt x="4799940" y="1215377"/>
                </a:cubicBezTo>
                <a:cubicBezTo>
                  <a:pt x="4799750" y="1214808"/>
                  <a:pt x="4798229" y="1215377"/>
                  <a:pt x="4796707" y="1215377"/>
                </a:cubicBezTo>
                <a:close/>
                <a:moveTo>
                  <a:pt x="2929937" y="1215377"/>
                </a:moveTo>
                <a:cubicBezTo>
                  <a:pt x="2929937" y="1222015"/>
                  <a:pt x="2923092" y="1222584"/>
                  <a:pt x="2924613" y="1230929"/>
                </a:cubicBezTo>
                <a:cubicBezTo>
                  <a:pt x="2933550" y="1229981"/>
                  <a:pt x="2937924" y="1239844"/>
                  <a:pt x="2940206" y="1232826"/>
                </a:cubicBezTo>
                <a:lnTo>
                  <a:pt x="2940206" y="1230929"/>
                </a:lnTo>
                <a:cubicBezTo>
                  <a:pt x="2931649" y="1230929"/>
                  <a:pt x="2937353" y="1216515"/>
                  <a:pt x="2929937" y="1215377"/>
                </a:cubicBezTo>
                <a:close/>
                <a:moveTo>
                  <a:pt x="3971236" y="1215187"/>
                </a:moveTo>
                <a:lnTo>
                  <a:pt x="3968384" y="1217084"/>
                </a:lnTo>
                <a:lnTo>
                  <a:pt x="3968384" y="1219929"/>
                </a:lnTo>
                <a:lnTo>
                  <a:pt x="3967243" y="1217653"/>
                </a:lnTo>
                <a:lnTo>
                  <a:pt x="3968328" y="1225767"/>
                </a:lnTo>
                <a:lnTo>
                  <a:pt x="3967623" y="1226188"/>
                </a:lnTo>
                <a:lnTo>
                  <a:pt x="3968384" y="1226188"/>
                </a:lnTo>
                <a:lnTo>
                  <a:pt x="3968328" y="1225767"/>
                </a:lnTo>
                <a:lnTo>
                  <a:pt x="3970476" y="1224481"/>
                </a:lnTo>
                <a:cubicBezTo>
                  <a:pt x="3971445" y="1222903"/>
                  <a:pt x="3972910" y="1221698"/>
                  <a:pt x="3974659" y="1221067"/>
                </a:cubicBezTo>
                <a:lnTo>
                  <a:pt x="3974659" y="1217842"/>
                </a:lnTo>
                <a:lnTo>
                  <a:pt x="3974659" y="1215187"/>
                </a:lnTo>
                <a:cubicBezTo>
                  <a:pt x="3973518" y="1215007"/>
                  <a:pt x="3972377" y="1215007"/>
                  <a:pt x="3971236" y="1215187"/>
                </a:cubicBezTo>
                <a:close/>
                <a:moveTo>
                  <a:pt x="999132" y="1214808"/>
                </a:moveTo>
                <a:lnTo>
                  <a:pt x="1008402" y="1214808"/>
                </a:lnTo>
                <a:cubicBezTo>
                  <a:pt x="1006120" y="1215756"/>
                  <a:pt x="1004219" y="1218411"/>
                  <a:pt x="1001937" y="1219360"/>
                </a:cubicBezTo>
                <a:cubicBezTo>
                  <a:pt x="1002039" y="1218161"/>
                  <a:pt x="1002039" y="1216955"/>
                  <a:pt x="1001937" y="1215756"/>
                </a:cubicBezTo>
                <a:lnTo>
                  <a:pt x="999087" y="1214868"/>
                </a:lnTo>
                <a:close/>
                <a:moveTo>
                  <a:pt x="4617770" y="1214618"/>
                </a:moveTo>
                <a:cubicBezTo>
                  <a:pt x="4612255" y="1215530"/>
                  <a:pt x="4606969" y="1217461"/>
                  <a:pt x="4602177" y="1220308"/>
                </a:cubicBezTo>
                <a:cubicBezTo>
                  <a:pt x="4595521" y="1225808"/>
                  <a:pt x="4590387" y="1231688"/>
                  <a:pt x="4598374" y="1236050"/>
                </a:cubicBezTo>
                <a:lnTo>
                  <a:pt x="4598374" y="1235481"/>
                </a:lnTo>
                <a:cubicBezTo>
                  <a:pt x="4599324" y="1228274"/>
                  <a:pt x="4607501" y="1228463"/>
                  <a:pt x="4613586" y="1226188"/>
                </a:cubicBezTo>
                <a:lnTo>
                  <a:pt x="4616439" y="1227705"/>
                </a:lnTo>
                <a:lnTo>
                  <a:pt x="4617770" y="1224860"/>
                </a:lnTo>
                <a:lnTo>
                  <a:pt x="4619101" y="1222205"/>
                </a:lnTo>
                <a:lnTo>
                  <a:pt x="4617770" y="1222205"/>
                </a:lnTo>
                <a:cubicBezTo>
                  <a:pt x="4617770" y="1222205"/>
                  <a:pt x="4617770" y="1222205"/>
                  <a:pt x="4617770" y="1220877"/>
                </a:cubicBezTo>
                <a:cubicBezTo>
                  <a:pt x="4618397" y="1218836"/>
                  <a:pt x="4618397" y="1216659"/>
                  <a:pt x="4617770" y="1214618"/>
                </a:cubicBezTo>
                <a:close/>
                <a:moveTo>
                  <a:pt x="999845" y="1213859"/>
                </a:moveTo>
                <a:lnTo>
                  <a:pt x="999132" y="1214808"/>
                </a:lnTo>
                <a:lnTo>
                  <a:pt x="998894" y="1214808"/>
                </a:lnTo>
                <a:lnTo>
                  <a:pt x="999087" y="1214868"/>
                </a:lnTo>
                <a:lnTo>
                  <a:pt x="999061" y="1214903"/>
                </a:lnTo>
                <a:cubicBezTo>
                  <a:pt x="998657" y="1215187"/>
                  <a:pt x="998134" y="1215756"/>
                  <a:pt x="997563" y="1217653"/>
                </a:cubicBezTo>
                <a:lnTo>
                  <a:pt x="990527" y="1217653"/>
                </a:lnTo>
                <a:cubicBezTo>
                  <a:pt x="991288" y="1215756"/>
                  <a:pt x="995661" y="1213859"/>
                  <a:pt x="994520" y="1214618"/>
                </a:cubicBezTo>
                <a:cubicBezTo>
                  <a:pt x="993380" y="1215377"/>
                  <a:pt x="992619" y="1217842"/>
                  <a:pt x="993380" y="1216325"/>
                </a:cubicBezTo>
                <a:cubicBezTo>
                  <a:pt x="994140" y="1214808"/>
                  <a:pt x="994711" y="1216704"/>
                  <a:pt x="996042" y="1216325"/>
                </a:cubicBezTo>
                <a:cubicBezTo>
                  <a:pt x="997373" y="1215946"/>
                  <a:pt x="998324" y="1213859"/>
                  <a:pt x="999845" y="1213859"/>
                </a:cubicBezTo>
                <a:close/>
                <a:moveTo>
                  <a:pt x="4892736" y="1213670"/>
                </a:moveTo>
                <a:lnTo>
                  <a:pt x="4893877" y="1217084"/>
                </a:lnTo>
                <a:lnTo>
                  <a:pt x="4890645" y="1218222"/>
                </a:lnTo>
                <a:lnTo>
                  <a:pt x="4893877" y="1219929"/>
                </a:lnTo>
                <a:cubicBezTo>
                  <a:pt x="4891805" y="1222821"/>
                  <a:pt x="4889523" y="1225548"/>
                  <a:pt x="4887032" y="1228084"/>
                </a:cubicBezTo>
                <a:lnTo>
                  <a:pt x="4884369" y="1228084"/>
                </a:lnTo>
                <a:lnTo>
                  <a:pt x="4882278" y="1221446"/>
                </a:lnTo>
                <a:lnTo>
                  <a:pt x="4876954" y="1223343"/>
                </a:lnTo>
                <a:cubicBezTo>
                  <a:pt x="4875433" y="1223726"/>
                  <a:pt x="4873987" y="1224439"/>
                  <a:pt x="4872770" y="1225429"/>
                </a:cubicBezTo>
                <a:lnTo>
                  <a:pt x="4871059" y="1222584"/>
                </a:lnTo>
                <a:lnTo>
                  <a:pt x="4869157" y="1218980"/>
                </a:lnTo>
                <a:lnTo>
                  <a:pt x="4873150" y="1218980"/>
                </a:lnTo>
                <a:lnTo>
                  <a:pt x="4877334" y="1218980"/>
                </a:lnTo>
                <a:lnTo>
                  <a:pt x="4877334" y="1217653"/>
                </a:lnTo>
                <a:lnTo>
                  <a:pt x="4878285" y="1217653"/>
                </a:lnTo>
                <a:lnTo>
                  <a:pt x="4882848" y="1220118"/>
                </a:lnTo>
                <a:lnTo>
                  <a:pt x="4887793" y="1216894"/>
                </a:lnTo>
                <a:close/>
                <a:moveTo>
                  <a:pt x="1200270" y="1213480"/>
                </a:moveTo>
                <a:cubicBezTo>
                  <a:pt x="1175930" y="1209497"/>
                  <a:pt x="1146456" y="1224860"/>
                  <a:pt x="1142463" y="1239654"/>
                </a:cubicBezTo>
                <a:lnTo>
                  <a:pt x="1143223" y="1239654"/>
                </a:lnTo>
                <a:cubicBezTo>
                  <a:pt x="1163760" y="1233585"/>
                  <a:pt x="1188100" y="1232826"/>
                  <a:pt x="1200270" y="1213480"/>
                </a:cubicBezTo>
                <a:close/>
                <a:moveTo>
                  <a:pt x="4642300" y="1213290"/>
                </a:moveTo>
                <a:cubicBezTo>
                  <a:pt x="4643194" y="1213044"/>
                  <a:pt x="4644126" y="1213548"/>
                  <a:pt x="4644392" y="1214428"/>
                </a:cubicBezTo>
                <a:cubicBezTo>
                  <a:pt x="4644392" y="1214459"/>
                  <a:pt x="4644411" y="1214489"/>
                  <a:pt x="4644411" y="1214521"/>
                </a:cubicBezTo>
                <a:lnTo>
                  <a:pt x="4644349" y="1214618"/>
                </a:lnTo>
                <a:lnTo>
                  <a:pt x="4641634" y="1214618"/>
                </a:lnTo>
                <a:close/>
                <a:moveTo>
                  <a:pt x="572182" y="1212911"/>
                </a:moveTo>
                <a:cubicBezTo>
                  <a:pt x="571296" y="1213275"/>
                  <a:pt x="570653" y="1214058"/>
                  <a:pt x="570471" y="1214997"/>
                </a:cubicBezTo>
                <a:cubicBezTo>
                  <a:pt x="570102" y="1216562"/>
                  <a:pt x="571018" y="1218142"/>
                  <a:pt x="572562" y="1218601"/>
                </a:cubicBezTo>
                <a:cubicBezTo>
                  <a:pt x="579979" y="1227515"/>
                  <a:pt x="589486" y="1253120"/>
                  <a:pt x="591578" y="1247999"/>
                </a:cubicBezTo>
                <a:cubicBezTo>
                  <a:pt x="596332" y="1227136"/>
                  <a:pt x="582641" y="1224860"/>
                  <a:pt x="572562" y="1218411"/>
                </a:cubicBezTo>
                <a:cubicBezTo>
                  <a:pt x="573401" y="1218083"/>
                  <a:pt x="574036" y="1217381"/>
                  <a:pt x="574274" y="1216515"/>
                </a:cubicBezTo>
                <a:cubicBezTo>
                  <a:pt x="574643" y="1214950"/>
                  <a:pt x="573726" y="1213370"/>
                  <a:pt x="572182" y="1212911"/>
                </a:cubicBezTo>
                <a:close/>
                <a:moveTo>
                  <a:pt x="2631771" y="1211963"/>
                </a:moveTo>
                <a:cubicBezTo>
                  <a:pt x="2621769" y="1209872"/>
                  <a:pt x="2611501" y="1213988"/>
                  <a:pt x="2605720" y="1222394"/>
                </a:cubicBezTo>
                <a:cubicBezTo>
                  <a:pt x="2622073" y="1215756"/>
                  <a:pt x="2618460" y="1229791"/>
                  <a:pt x="2626637" y="1232826"/>
                </a:cubicBezTo>
                <a:cubicBezTo>
                  <a:pt x="2628158" y="1225808"/>
                  <a:pt x="2634053" y="1222963"/>
                  <a:pt x="2631771" y="1211963"/>
                </a:cubicBezTo>
                <a:close/>
                <a:moveTo>
                  <a:pt x="2482971" y="1210917"/>
                </a:moveTo>
                <a:cubicBezTo>
                  <a:pt x="2477293" y="1214393"/>
                  <a:pt x="2477792" y="1228511"/>
                  <a:pt x="2485350" y="1226946"/>
                </a:cubicBezTo>
                <a:lnTo>
                  <a:pt x="2485350" y="1227705"/>
                </a:lnTo>
                <a:cubicBezTo>
                  <a:pt x="2485350" y="1221067"/>
                  <a:pt x="2492006" y="1220498"/>
                  <a:pt x="2490675" y="1211963"/>
                </a:cubicBezTo>
                <a:cubicBezTo>
                  <a:pt x="2487443" y="1209782"/>
                  <a:pt x="2484864" y="1209758"/>
                  <a:pt x="2482971" y="1210917"/>
                </a:cubicBezTo>
                <a:close/>
                <a:moveTo>
                  <a:pt x="2851402" y="1210066"/>
                </a:moveTo>
                <a:cubicBezTo>
                  <a:pt x="2845698" y="1237757"/>
                  <a:pt x="2867185" y="1216325"/>
                  <a:pt x="2851402" y="1210066"/>
                </a:cubicBezTo>
                <a:close/>
                <a:moveTo>
                  <a:pt x="3109208" y="1208098"/>
                </a:moveTo>
                <a:cubicBezTo>
                  <a:pt x="3103931" y="1206794"/>
                  <a:pt x="3100033" y="1207601"/>
                  <a:pt x="3097656" y="1217084"/>
                </a:cubicBezTo>
                <a:cubicBezTo>
                  <a:pt x="3105642" y="1217084"/>
                  <a:pt x="3116671" y="1215187"/>
                  <a:pt x="3118573" y="1222205"/>
                </a:cubicBezTo>
                <a:cubicBezTo>
                  <a:pt x="3120475" y="1229222"/>
                  <a:pt x="3118573" y="1236999"/>
                  <a:pt x="3123897" y="1237947"/>
                </a:cubicBezTo>
                <a:cubicBezTo>
                  <a:pt x="3132026" y="1229412"/>
                  <a:pt x="3124967" y="1223865"/>
                  <a:pt x="3125101" y="1217703"/>
                </a:cubicBezTo>
                <a:lnTo>
                  <a:pt x="3128243" y="1211627"/>
                </a:lnTo>
                <a:lnTo>
                  <a:pt x="3129032" y="1211773"/>
                </a:lnTo>
                <a:lnTo>
                  <a:pt x="3128461" y="1211204"/>
                </a:lnTo>
                <a:lnTo>
                  <a:pt x="3128243" y="1211627"/>
                </a:lnTo>
                <a:close/>
                <a:moveTo>
                  <a:pt x="3773854" y="1206273"/>
                </a:moveTo>
                <a:cubicBezTo>
                  <a:pt x="3766437" y="1206273"/>
                  <a:pt x="3764536" y="1212911"/>
                  <a:pt x="3759592" y="1215756"/>
                </a:cubicBezTo>
                <a:lnTo>
                  <a:pt x="3771422" y="1218081"/>
                </a:lnTo>
                <a:lnTo>
                  <a:pt x="3771381" y="1218222"/>
                </a:lnTo>
                <a:lnTo>
                  <a:pt x="3772142" y="1218222"/>
                </a:lnTo>
                <a:lnTo>
                  <a:pt x="3771422" y="1218081"/>
                </a:lnTo>
                <a:lnTo>
                  <a:pt x="3772974" y="1212674"/>
                </a:lnTo>
                <a:cubicBezTo>
                  <a:pt x="3773949" y="1211252"/>
                  <a:pt x="3774804" y="1209687"/>
                  <a:pt x="3773854" y="1206273"/>
                </a:cubicBezTo>
                <a:close/>
                <a:moveTo>
                  <a:pt x="731534" y="1206273"/>
                </a:moveTo>
                <a:lnTo>
                  <a:pt x="726780" y="1209118"/>
                </a:lnTo>
                <a:lnTo>
                  <a:pt x="722026" y="1212152"/>
                </a:lnTo>
                <a:lnTo>
                  <a:pt x="737428" y="1215756"/>
                </a:lnTo>
                <a:lnTo>
                  <a:pt x="734576" y="1211014"/>
                </a:lnTo>
                <a:close/>
                <a:moveTo>
                  <a:pt x="3468461" y="1206083"/>
                </a:moveTo>
                <a:lnTo>
                  <a:pt x="3467891" y="1207031"/>
                </a:lnTo>
                <a:cubicBezTo>
                  <a:pt x="3467891" y="1219170"/>
                  <a:pt x="3488048" y="1238326"/>
                  <a:pt x="3493943" y="1227894"/>
                </a:cubicBezTo>
                <a:cubicBezTo>
                  <a:pt x="3482343" y="1223343"/>
                  <a:pt x="3479871" y="1209687"/>
                  <a:pt x="3468461" y="1206083"/>
                </a:cubicBezTo>
                <a:close/>
                <a:moveTo>
                  <a:pt x="1565181" y="1206083"/>
                </a:moveTo>
                <a:cubicBezTo>
                  <a:pt x="1560237" y="1227705"/>
                  <a:pt x="1580774" y="1206083"/>
                  <a:pt x="1565181" y="1206083"/>
                </a:cubicBezTo>
                <a:close/>
                <a:moveTo>
                  <a:pt x="1706088" y="1205324"/>
                </a:moveTo>
                <a:cubicBezTo>
                  <a:pt x="1685741" y="1218222"/>
                  <a:pt x="1723582" y="1212911"/>
                  <a:pt x="1706088" y="1205324"/>
                </a:cubicBezTo>
                <a:close/>
                <a:moveTo>
                  <a:pt x="698446" y="1204945"/>
                </a:moveTo>
                <a:cubicBezTo>
                  <a:pt x="693141" y="1204112"/>
                  <a:pt x="687712" y="1204634"/>
                  <a:pt x="682663" y="1206462"/>
                </a:cubicBezTo>
                <a:cubicBezTo>
                  <a:pt x="682663" y="1207790"/>
                  <a:pt x="685135" y="1209497"/>
                  <a:pt x="688748" y="1210256"/>
                </a:cubicBezTo>
                <a:cubicBezTo>
                  <a:pt x="695233" y="1213601"/>
                  <a:pt x="700736" y="1218569"/>
                  <a:pt x="704721" y="1224670"/>
                </a:cubicBezTo>
                <a:lnTo>
                  <a:pt x="713659" y="1237567"/>
                </a:lnTo>
                <a:lnTo>
                  <a:pt x="710236" y="1223722"/>
                </a:lnTo>
                <a:cubicBezTo>
                  <a:pt x="709190" y="1219550"/>
                  <a:pt x="708715" y="1215709"/>
                  <a:pt x="708739" y="1212745"/>
                </a:cubicBezTo>
                <a:lnTo>
                  <a:pt x="710073" y="1207654"/>
                </a:lnTo>
                <a:lnTo>
                  <a:pt x="710236" y="1207790"/>
                </a:lnTo>
                <a:lnTo>
                  <a:pt x="710236" y="1207031"/>
                </a:lnTo>
                <a:lnTo>
                  <a:pt x="710073" y="1207654"/>
                </a:lnTo>
                <a:lnTo>
                  <a:pt x="708192" y="1206083"/>
                </a:lnTo>
                <a:cubicBezTo>
                  <a:pt x="706053" y="1205561"/>
                  <a:pt x="702630" y="1205135"/>
                  <a:pt x="698446" y="1204945"/>
                </a:cubicBezTo>
                <a:close/>
                <a:moveTo>
                  <a:pt x="4587915" y="1204755"/>
                </a:moveTo>
                <a:cubicBezTo>
                  <a:pt x="4586926" y="1207451"/>
                  <a:pt x="4586926" y="1210406"/>
                  <a:pt x="4587915" y="1213101"/>
                </a:cubicBezTo>
                <a:cubicBezTo>
                  <a:pt x="4587915" y="1214808"/>
                  <a:pt x="4590007" y="1214618"/>
                  <a:pt x="4591528" y="1213101"/>
                </a:cubicBezTo>
                <a:cubicBezTo>
                  <a:pt x="4592802" y="1212050"/>
                  <a:pt x="4593601" y="1210557"/>
                  <a:pt x="4593810" y="1208928"/>
                </a:cubicBezTo>
                <a:cubicBezTo>
                  <a:pt x="4593772" y="1207892"/>
                  <a:pt x="4593278" y="1206925"/>
                  <a:pt x="4592479" y="1206273"/>
                </a:cubicBezTo>
                <a:cubicBezTo>
                  <a:pt x="4591148" y="1205311"/>
                  <a:pt x="4589551" y="1204782"/>
                  <a:pt x="4587915" y="1204755"/>
                </a:cubicBezTo>
                <a:close/>
                <a:moveTo>
                  <a:pt x="4871439" y="1203997"/>
                </a:moveTo>
                <a:lnTo>
                  <a:pt x="4873531" y="1203997"/>
                </a:lnTo>
                <a:lnTo>
                  <a:pt x="4878285" y="1206273"/>
                </a:lnTo>
                <a:lnTo>
                  <a:pt x="4876193" y="1209876"/>
                </a:lnTo>
                <a:lnTo>
                  <a:pt x="4875052" y="1211963"/>
                </a:lnTo>
                <a:close/>
                <a:moveTo>
                  <a:pt x="1847374" y="1203807"/>
                </a:moveTo>
                <a:lnTo>
                  <a:pt x="1843761" y="1219360"/>
                </a:lnTo>
                <a:lnTo>
                  <a:pt x="1881792" y="1232826"/>
                </a:lnTo>
                <a:lnTo>
                  <a:pt x="1895294" y="1237757"/>
                </a:lnTo>
                <a:cubicBezTo>
                  <a:pt x="1892631" y="1252172"/>
                  <a:pt x="1902710" y="1244964"/>
                  <a:pt x="1901379" y="1239844"/>
                </a:cubicBezTo>
                <a:lnTo>
                  <a:pt x="1930092" y="1250085"/>
                </a:lnTo>
                <a:cubicBezTo>
                  <a:pt x="1939125" y="1252542"/>
                  <a:pt x="1948500" y="1253628"/>
                  <a:pt x="1957855" y="1253310"/>
                </a:cubicBezTo>
                <a:lnTo>
                  <a:pt x="1974209" y="1253310"/>
                </a:lnTo>
                <a:lnTo>
                  <a:pt x="1978392" y="1259948"/>
                </a:lnTo>
                <a:lnTo>
                  <a:pt x="1982385" y="1266776"/>
                </a:lnTo>
                <a:lnTo>
                  <a:pt x="1985592" y="1253451"/>
                </a:lnTo>
                <a:lnTo>
                  <a:pt x="1994009" y="1259427"/>
                </a:lnTo>
                <a:cubicBezTo>
                  <a:pt x="1996124" y="1262319"/>
                  <a:pt x="1997978" y="1264405"/>
                  <a:pt x="2001591" y="1261086"/>
                </a:cubicBezTo>
                <a:lnTo>
                  <a:pt x="2001591" y="1260138"/>
                </a:lnTo>
                <a:cubicBezTo>
                  <a:pt x="2001591" y="1255681"/>
                  <a:pt x="1998692" y="1251650"/>
                  <a:pt x="1995150" y="1249848"/>
                </a:cubicBezTo>
                <a:lnTo>
                  <a:pt x="1985784" y="1252653"/>
                </a:lnTo>
                <a:lnTo>
                  <a:pt x="1986949" y="1247809"/>
                </a:lnTo>
                <a:lnTo>
                  <a:pt x="1939600" y="1238136"/>
                </a:lnTo>
                <a:lnTo>
                  <a:pt x="1891491" y="1228274"/>
                </a:lnTo>
                <a:lnTo>
                  <a:pt x="1882553" y="1221446"/>
                </a:lnTo>
                <a:lnTo>
                  <a:pt x="1873045" y="1213859"/>
                </a:lnTo>
                <a:lnTo>
                  <a:pt x="1868862" y="1216515"/>
                </a:lnTo>
                <a:lnTo>
                  <a:pt x="1864678" y="1218980"/>
                </a:lnTo>
                <a:lnTo>
                  <a:pt x="1855931" y="1211394"/>
                </a:lnTo>
                <a:close/>
                <a:moveTo>
                  <a:pt x="550314" y="1203807"/>
                </a:moveTo>
                <a:lnTo>
                  <a:pt x="545750" y="1221067"/>
                </a:lnTo>
                <a:lnTo>
                  <a:pt x="540616" y="1238326"/>
                </a:lnTo>
                <a:lnTo>
                  <a:pt x="546321" y="1233016"/>
                </a:lnTo>
                <a:cubicBezTo>
                  <a:pt x="550780" y="1229611"/>
                  <a:pt x="556000" y="1227333"/>
                  <a:pt x="561533" y="1226377"/>
                </a:cubicBezTo>
                <a:lnTo>
                  <a:pt x="571041" y="1225239"/>
                </a:lnTo>
                <a:lnTo>
                  <a:pt x="561533" y="1222394"/>
                </a:lnTo>
                <a:lnTo>
                  <a:pt x="552025" y="1219739"/>
                </a:lnTo>
                <a:lnTo>
                  <a:pt x="551455" y="1211773"/>
                </a:lnTo>
                <a:close/>
                <a:moveTo>
                  <a:pt x="4900343" y="1203428"/>
                </a:moveTo>
                <a:lnTo>
                  <a:pt x="4901864" y="1207980"/>
                </a:lnTo>
                <a:cubicBezTo>
                  <a:pt x="4900838" y="1210187"/>
                  <a:pt x="4899696" y="1212340"/>
                  <a:pt x="4898441" y="1214428"/>
                </a:cubicBezTo>
                <a:lnTo>
                  <a:pt x="4898251" y="1211773"/>
                </a:lnTo>
                <a:lnTo>
                  <a:pt x="4896540" y="1207600"/>
                </a:lnTo>
                <a:lnTo>
                  <a:pt x="4898061" y="1204566"/>
                </a:lnTo>
                <a:cubicBezTo>
                  <a:pt x="4898917" y="1204422"/>
                  <a:pt x="4899715" y="1204025"/>
                  <a:pt x="4900343" y="1203428"/>
                </a:cubicBezTo>
                <a:close/>
                <a:moveTo>
                  <a:pt x="3515430" y="1202290"/>
                </a:moveTo>
                <a:cubicBezTo>
                  <a:pt x="3495844" y="1198686"/>
                  <a:pt x="3498887" y="1216515"/>
                  <a:pt x="3510296" y="1221636"/>
                </a:cubicBezTo>
                <a:lnTo>
                  <a:pt x="3510296" y="1223153"/>
                </a:lnTo>
                <a:cubicBezTo>
                  <a:pt x="3508965" y="1213290"/>
                  <a:pt x="3516191" y="1211773"/>
                  <a:pt x="3515430" y="1202290"/>
                </a:cubicBezTo>
                <a:close/>
                <a:moveTo>
                  <a:pt x="3719278" y="1201531"/>
                </a:moveTo>
                <a:cubicBezTo>
                  <a:pt x="3701974" y="1209118"/>
                  <a:pt x="3739815" y="1214618"/>
                  <a:pt x="3719278" y="1201531"/>
                </a:cubicBezTo>
                <a:close/>
                <a:moveTo>
                  <a:pt x="1860449" y="1201419"/>
                </a:moveTo>
                <a:cubicBezTo>
                  <a:pt x="1859050" y="1201273"/>
                  <a:pt x="1857730" y="1202104"/>
                  <a:pt x="1857262" y="1203428"/>
                </a:cubicBezTo>
                <a:cubicBezTo>
                  <a:pt x="1857085" y="1205095"/>
                  <a:pt x="1858299" y="1206588"/>
                  <a:pt x="1859970" y="1206764"/>
                </a:cubicBezTo>
                <a:cubicBezTo>
                  <a:pt x="1861370" y="1206910"/>
                  <a:pt x="1862689" y="1206079"/>
                  <a:pt x="1863157" y="1204755"/>
                </a:cubicBezTo>
                <a:cubicBezTo>
                  <a:pt x="1863334" y="1203088"/>
                  <a:pt x="1862121" y="1201596"/>
                  <a:pt x="1860449" y="1201419"/>
                </a:cubicBezTo>
                <a:close/>
                <a:moveTo>
                  <a:pt x="1908908" y="1201081"/>
                </a:moveTo>
                <a:cubicBezTo>
                  <a:pt x="1905071" y="1200856"/>
                  <a:pt x="1901148" y="1202092"/>
                  <a:pt x="1898045" y="1204841"/>
                </a:cubicBezTo>
                <a:cubicBezTo>
                  <a:pt x="1894714" y="1207794"/>
                  <a:pt x="1892869" y="1212071"/>
                  <a:pt x="1893012" y="1216515"/>
                </a:cubicBezTo>
                <a:cubicBezTo>
                  <a:pt x="1903851" y="1213859"/>
                  <a:pt x="1916211" y="1213859"/>
                  <a:pt x="1920585" y="1206083"/>
                </a:cubicBezTo>
                <a:lnTo>
                  <a:pt x="1919253" y="1206083"/>
                </a:lnTo>
                <a:cubicBezTo>
                  <a:pt x="1916496" y="1202991"/>
                  <a:pt x="1912746" y="1201305"/>
                  <a:pt x="1908908" y="1201081"/>
                </a:cubicBezTo>
                <a:close/>
                <a:moveTo>
                  <a:pt x="3400386" y="1200962"/>
                </a:moveTo>
                <a:cubicBezTo>
                  <a:pt x="3394681" y="1228653"/>
                  <a:pt x="3416359" y="1207221"/>
                  <a:pt x="3400386" y="1200962"/>
                </a:cubicBezTo>
                <a:close/>
                <a:moveTo>
                  <a:pt x="2014332" y="1200962"/>
                </a:moveTo>
                <a:cubicBezTo>
                  <a:pt x="1996837" y="1208549"/>
                  <a:pt x="2034679" y="1214049"/>
                  <a:pt x="2014332" y="1200962"/>
                </a:cubicBezTo>
                <a:close/>
                <a:moveTo>
                  <a:pt x="1398794" y="1200962"/>
                </a:moveTo>
                <a:cubicBezTo>
                  <a:pt x="1397862" y="1207741"/>
                  <a:pt x="1401835" y="1214239"/>
                  <a:pt x="1408302" y="1216515"/>
                </a:cubicBezTo>
                <a:lnTo>
                  <a:pt x="1409253" y="1216704"/>
                </a:lnTo>
                <a:cubicBezTo>
                  <a:pt x="1410179" y="1209592"/>
                  <a:pt x="1405721" y="1202883"/>
                  <a:pt x="1398794" y="1200962"/>
                </a:cubicBezTo>
                <a:close/>
                <a:moveTo>
                  <a:pt x="3948608" y="1200772"/>
                </a:moveTo>
                <a:cubicBezTo>
                  <a:pt x="3943474" y="1204376"/>
                  <a:pt x="3942428" y="1206557"/>
                  <a:pt x="3943307" y="1207695"/>
                </a:cubicBezTo>
                <a:lnTo>
                  <a:pt x="3948922" y="1208292"/>
                </a:lnTo>
                <a:lnTo>
                  <a:pt x="3948798" y="1208359"/>
                </a:lnTo>
                <a:lnTo>
                  <a:pt x="3949558" y="1208359"/>
                </a:lnTo>
                <a:lnTo>
                  <a:pt x="3948922" y="1208292"/>
                </a:lnTo>
                <a:lnTo>
                  <a:pt x="3952981" y="1206083"/>
                </a:lnTo>
                <a:cubicBezTo>
                  <a:pt x="3953932" y="1204566"/>
                  <a:pt x="3952981" y="1202859"/>
                  <a:pt x="3948608" y="1200772"/>
                </a:cubicBezTo>
                <a:close/>
                <a:moveTo>
                  <a:pt x="3342388" y="1200772"/>
                </a:moveTo>
                <a:cubicBezTo>
                  <a:pt x="3343244" y="1205704"/>
                  <a:pt x="3341912" y="1208596"/>
                  <a:pt x="3340439" y="1211418"/>
                </a:cubicBezTo>
                <a:lnTo>
                  <a:pt x="3337719" y="1221325"/>
                </a:lnTo>
                <a:lnTo>
                  <a:pt x="3337063" y="1221636"/>
                </a:lnTo>
                <a:lnTo>
                  <a:pt x="3337634" y="1221636"/>
                </a:lnTo>
                <a:lnTo>
                  <a:pt x="3337719" y="1221325"/>
                </a:lnTo>
                <a:lnTo>
                  <a:pt x="3350907" y="1215079"/>
                </a:lnTo>
                <a:cubicBezTo>
                  <a:pt x="3352922" y="1209455"/>
                  <a:pt x="3349975" y="1203272"/>
                  <a:pt x="3344346" y="1201267"/>
                </a:cubicBezTo>
                <a:cubicBezTo>
                  <a:pt x="3343700" y="1201042"/>
                  <a:pt x="3343053" y="1200877"/>
                  <a:pt x="3342388" y="1200772"/>
                </a:cubicBezTo>
                <a:close/>
                <a:moveTo>
                  <a:pt x="2684064" y="1200772"/>
                </a:moveTo>
                <a:lnTo>
                  <a:pt x="2684262" y="1200943"/>
                </a:lnTo>
                <a:lnTo>
                  <a:pt x="2684974" y="1218465"/>
                </a:lnTo>
                <a:cubicBezTo>
                  <a:pt x="2684564" y="1236655"/>
                  <a:pt x="2680357" y="1252551"/>
                  <a:pt x="2668662" y="1232067"/>
                </a:cubicBezTo>
                <a:cubicBezTo>
                  <a:pt x="2666190" y="1248378"/>
                  <a:pt x="2673226" y="1255396"/>
                  <a:pt x="2689579" y="1252930"/>
                </a:cubicBezTo>
                <a:cubicBezTo>
                  <a:pt x="2685301" y="1236856"/>
                  <a:pt x="2697280" y="1219929"/>
                  <a:pt x="2693831" y="1209189"/>
                </a:cubicBezTo>
                <a:lnTo>
                  <a:pt x="2684262" y="1200943"/>
                </a:lnTo>
                <a:lnTo>
                  <a:pt x="2684255" y="1200772"/>
                </a:lnTo>
                <a:close/>
                <a:moveTo>
                  <a:pt x="2223124" y="1200393"/>
                </a:moveTo>
                <a:cubicBezTo>
                  <a:pt x="2217990" y="1222205"/>
                  <a:pt x="2238717" y="1201531"/>
                  <a:pt x="2223124" y="1200393"/>
                </a:cubicBezTo>
                <a:close/>
                <a:moveTo>
                  <a:pt x="4739261" y="1200143"/>
                </a:moveTo>
                <a:cubicBezTo>
                  <a:pt x="4740174" y="1199896"/>
                  <a:pt x="4741124" y="1200431"/>
                  <a:pt x="4741372" y="1201341"/>
                </a:cubicBezTo>
                <a:cubicBezTo>
                  <a:pt x="4741562" y="1202170"/>
                  <a:pt x="4741162" y="1203024"/>
                  <a:pt x="4740421" y="1203428"/>
                </a:cubicBezTo>
                <a:cubicBezTo>
                  <a:pt x="4739527" y="1203674"/>
                  <a:pt x="4738595" y="1203170"/>
                  <a:pt x="4738329" y="1202290"/>
                </a:cubicBezTo>
                <a:cubicBezTo>
                  <a:pt x="4738063" y="1201453"/>
                  <a:pt x="4738481" y="1200552"/>
                  <a:pt x="4739280" y="1200203"/>
                </a:cubicBezTo>
                <a:lnTo>
                  <a:pt x="4739090" y="1200203"/>
                </a:lnTo>
                <a:cubicBezTo>
                  <a:pt x="4739147" y="1200181"/>
                  <a:pt x="4739204" y="1200160"/>
                  <a:pt x="4739261" y="1200143"/>
                </a:cubicBezTo>
                <a:close/>
                <a:moveTo>
                  <a:pt x="1016175" y="1198117"/>
                </a:moveTo>
                <a:lnTo>
                  <a:pt x="1016389" y="1198117"/>
                </a:lnTo>
                <a:lnTo>
                  <a:pt x="1016389" y="1198686"/>
                </a:lnTo>
                <a:close/>
                <a:moveTo>
                  <a:pt x="866355" y="1197927"/>
                </a:moveTo>
                <a:cubicBezTo>
                  <a:pt x="866355" y="1196979"/>
                  <a:pt x="861791" y="1199445"/>
                  <a:pt x="862361" y="1201152"/>
                </a:cubicBezTo>
                <a:lnTo>
                  <a:pt x="863883" y="1201152"/>
                </a:lnTo>
                <a:cubicBezTo>
                  <a:pt x="863883" y="1201152"/>
                  <a:pt x="865404" y="1201152"/>
                  <a:pt x="866355" y="1201152"/>
                </a:cubicBezTo>
                <a:cubicBezTo>
                  <a:pt x="867306" y="1201152"/>
                  <a:pt x="866355" y="1198876"/>
                  <a:pt x="866355" y="1197927"/>
                </a:cubicBezTo>
                <a:close/>
                <a:moveTo>
                  <a:pt x="326119" y="1197738"/>
                </a:moveTo>
                <a:cubicBezTo>
                  <a:pt x="324613" y="1197279"/>
                  <a:pt x="323018" y="1198127"/>
                  <a:pt x="322559" y="1199629"/>
                </a:cubicBezTo>
                <a:cubicBezTo>
                  <a:pt x="322538" y="1199693"/>
                  <a:pt x="322521" y="1199758"/>
                  <a:pt x="322506" y="1199824"/>
                </a:cubicBezTo>
                <a:cubicBezTo>
                  <a:pt x="322137" y="1201389"/>
                  <a:pt x="323054" y="1202969"/>
                  <a:pt x="324598" y="1203428"/>
                </a:cubicBezTo>
                <a:cubicBezTo>
                  <a:pt x="326054" y="1203672"/>
                  <a:pt x="327458" y="1202768"/>
                  <a:pt x="327830" y="1201341"/>
                </a:cubicBezTo>
                <a:lnTo>
                  <a:pt x="328211" y="1201152"/>
                </a:lnTo>
                <a:cubicBezTo>
                  <a:pt x="328652" y="1199752"/>
                  <a:pt x="327872" y="1198261"/>
                  <a:pt x="326469" y="1197823"/>
                </a:cubicBezTo>
                <a:cubicBezTo>
                  <a:pt x="326355" y="1197787"/>
                  <a:pt x="326237" y="1197759"/>
                  <a:pt x="326119" y="1197738"/>
                </a:cubicBezTo>
                <a:close/>
                <a:moveTo>
                  <a:pt x="1249165" y="1196861"/>
                </a:moveTo>
                <a:cubicBezTo>
                  <a:pt x="1242010" y="1197738"/>
                  <a:pt x="1236020" y="1200583"/>
                  <a:pt x="1236020" y="1206273"/>
                </a:cubicBezTo>
                <a:cubicBezTo>
                  <a:pt x="1245718" y="1211014"/>
                  <a:pt x="1267015" y="1209497"/>
                  <a:pt x="1269297" y="1199255"/>
                </a:cubicBezTo>
                <a:cubicBezTo>
                  <a:pt x="1264639" y="1197074"/>
                  <a:pt x="1256320" y="1195984"/>
                  <a:pt x="1249165" y="1196861"/>
                </a:cubicBezTo>
                <a:close/>
                <a:moveTo>
                  <a:pt x="4860790" y="1196410"/>
                </a:moveTo>
                <a:cubicBezTo>
                  <a:pt x="4859992" y="1196759"/>
                  <a:pt x="4859573" y="1197660"/>
                  <a:pt x="4859840" y="1198496"/>
                </a:cubicBezTo>
                <a:cubicBezTo>
                  <a:pt x="4860106" y="1199376"/>
                  <a:pt x="4861037" y="1199881"/>
                  <a:pt x="4861931" y="1199634"/>
                </a:cubicBezTo>
                <a:cubicBezTo>
                  <a:pt x="4862349" y="1199001"/>
                  <a:pt x="4862349" y="1198182"/>
                  <a:pt x="4861931" y="1197548"/>
                </a:cubicBezTo>
                <a:cubicBezTo>
                  <a:pt x="4861893" y="1197110"/>
                  <a:pt x="4861684" y="1196702"/>
                  <a:pt x="4861361" y="1196410"/>
                </a:cubicBezTo>
                <a:close/>
                <a:moveTo>
                  <a:pt x="3633518" y="1196410"/>
                </a:moveTo>
                <a:lnTo>
                  <a:pt x="3633518" y="1196600"/>
                </a:lnTo>
                <a:lnTo>
                  <a:pt x="3631046" y="1204945"/>
                </a:lnTo>
                <a:cubicBezTo>
                  <a:pt x="3633708" y="1207031"/>
                  <a:pt x="3639793" y="1199065"/>
                  <a:pt x="3633518" y="1196410"/>
                </a:cubicBezTo>
                <a:close/>
                <a:moveTo>
                  <a:pt x="3592358" y="1196218"/>
                </a:moveTo>
                <a:cubicBezTo>
                  <a:pt x="3586252" y="1198982"/>
                  <a:pt x="3582793" y="1217510"/>
                  <a:pt x="3588641" y="1216515"/>
                </a:cubicBezTo>
                <a:lnTo>
                  <a:pt x="3588641" y="1215756"/>
                </a:lnTo>
                <a:cubicBezTo>
                  <a:pt x="3589782" y="1211583"/>
                  <a:pt x="3593014" y="1209687"/>
                  <a:pt x="3599099" y="1210445"/>
                </a:cubicBezTo>
                <a:lnTo>
                  <a:pt x="3599099" y="1200014"/>
                </a:lnTo>
                <a:cubicBezTo>
                  <a:pt x="3596722" y="1196126"/>
                  <a:pt x="3594393" y="1195296"/>
                  <a:pt x="3592358" y="1196218"/>
                </a:cubicBezTo>
                <a:close/>
                <a:moveTo>
                  <a:pt x="4649716" y="1196031"/>
                </a:moveTo>
                <a:lnTo>
                  <a:pt x="4648575" y="1200014"/>
                </a:lnTo>
                <a:cubicBezTo>
                  <a:pt x="4648670" y="1201630"/>
                  <a:pt x="4648404" y="1203247"/>
                  <a:pt x="4647815" y="1204755"/>
                </a:cubicBezTo>
                <a:lnTo>
                  <a:pt x="4645533" y="1204186"/>
                </a:lnTo>
                <a:lnTo>
                  <a:pt x="4639828" y="1204186"/>
                </a:lnTo>
                <a:lnTo>
                  <a:pt x="4639828" y="1214618"/>
                </a:lnTo>
                <a:lnTo>
                  <a:pt x="4641634" y="1214618"/>
                </a:lnTo>
                <a:lnTo>
                  <a:pt x="4641349" y="1215187"/>
                </a:lnTo>
                <a:lnTo>
                  <a:pt x="4641539" y="1216325"/>
                </a:lnTo>
                <a:cubicBezTo>
                  <a:pt x="4641539" y="1216325"/>
                  <a:pt x="4642680" y="1217463"/>
                  <a:pt x="4643251" y="1216325"/>
                </a:cubicBezTo>
                <a:lnTo>
                  <a:pt x="4644349" y="1214618"/>
                </a:lnTo>
                <a:lnTo>
                  <a:pt x="4650287" y="1214618"/>
                </a:lnTo>
                <a:lnTo>
                  <a:pt x="4650287" y="1208549"/>
                </a:lnTo>
                <a:lnTo>
                  <a:pt x="4652568" y="1211204"/>
                </a:lnTo>
                <a:lnTo>
                  <a:pt x="4655231" y="1214428"/>
                </a:lnTo>
                <a:lnTo>
                  <a:pt x="4652378" y="1205135"/>
                </a:lnTo>
                <a:close/>
                <a:moveTo>
                  <a:pt x="963335" y="1195841"/>
                </a:moveTo>
                <a:cubicBezTo>
                  <a:pt x="962384" y="1197169"/>
                  <a:pt x="960482" y="1194893"/>
                  <a:pt x="959722" y="1197358"/>
                </a:cubicBezTo>
                <a:lnTo>
                  <a:pt x="959912" y="1198686"/>
                </a:lnTo>
                <a:cubicBezTo>
                  <a:pt x="962574" y="1198686"/>
                  <a:pt x="959912" y="1201341"/>
                  <a:pt x="963335" y="1202100"/>
                </a:cubicBezTo>
                <a:cubicBezTo>
                  <a:pt x="966758" y="1202859"/>
                  <a:pt x="964286" y="1197548"/>
                  <a:pt x="963335" y="1195841"/>
                </a:cubicBezTo>
                <a:close/>
                <a:moveTo>
                  <a:pt x="1011825" y="1195651"/>
                </a:moveTo>
                <a:cubicBezTo>
                  <a:pt x="1013536" y="1197927"/>
                  <a:pt x="1013916" y="1195651"/>
                  <a:pt x="1015248" y="1195651"/>
                </a:cubicBezTo>
                <a:lnTo>
                  <a:pt x="1016175" y="1198117"/>
                </a:lnTo>
                <a:lnTo>
                  <a:pt x="1013536" y="1198117"/>
                </a:lnTo>
                <a:cubicBezTo>
                  <a:pt x="1012395" y="1200583"/>
                  <a:pt x="1010874" y="1201531"/>
                  <a:pt x="1008592" y="1200014"/>
                </a:cubicBezTo>
                <a:cubicBezTo>
                  <a:pt x="1008592" y="1196979"/>
                  <a:pt x="1012585" y="1198686"/>
                  <a:pt x="1011825" y="1195651"/>
                </a:cubicBezTo>
                <a:close/>
                <a:moveTo>
                  <a:pt x="2966447" y="1194893"/>
                </a:moveTo>
                <a:cubicBezTo>
                  <a:pt x="2931839" y="1197169"/>
                  <a:pt x="2972533" y="1218791"/>
                  <a:pt x="2955989" y="1231308"/>
                </a:cubicBezTo>
                <a:cubicBezTo>
                  <a:pt x="2958480" y="1232352"/>
                  <a:pt x="2961294" y="1232352"/>
                  <a:pt x="2963785" y="1231308"/>
                </a:cubicBezTo>
                <a:cubicBezTo>
                  <a:pt x="2963728" y="1231749"/>
                  <a:pt x="2963728" y="1232196"/>
                  <a:pt x="2963785" y="1232636"/>
                </a:cubicBezTo>
                <a:cubicBezTo>
                  <a:pt x="2972342" y="1238516"/>
                  <a:pt x="2970060" y="1244964"/>
                  <a:pt x="2966067" y="1254068"/>
                </a:cubicBezTo>
                <a:cubicBezTo>
                  <a:pt x="2981850" y="1281570"/>
                  <a:pt x="3007331" y="1286312"/>
                  <a:pt x="3044031" y="1294467"/>
                </a:cubicBezTo>
                <a:lnTo>
                  <a:pt x="3044031" y="1293708"/>
                </a:lnTo>
                <a:cubicBezTo>
                  <a:pt x="3047264" y="1290674"/>
                  <a:pt x="3046313" y="1283277"/>
                  <a:pt x="3046313" y="1277018"/>
                </a:cubicBezTo>
                <a:cubicBezTo>
                  <a:pt x="3030340" y="1283466"/>
                  <a:pt x="3023304" y="1264879"/>
                  <a:pt x="3015318" y="1255586"/>
                </a:cubicBezTo>
                <a:cubicBezTo>
                  <a:pt x="3021536" y="1247151"/>
                  <a:pt x="3019729" y="1235278"/>
                  <a:pt x="3011286" y="1229067"/>
                </a:cubicBezTo>
                <a:cubicBezTo>
                  <a:pt x="3010811" y="1228716"/>
                  <a:pt x="3010317" y="1228388"/>
                  <a:pt x="3009803" y="1228084"/>
                </a:cubicBezTo>
                <a:cubicBezTo>
                  <a:pt x="3018360" y="1209118"/>
                  <a:pt x="2998013" y="1211394"/>
                  <a:pt x="3003528" y="1224291"/>
                </a:cubicBezTo>
                <a:cubicBezTo>
                  <a:pt x="2997633" y="1221256"/>
                  <a:pt x="2990977" y="1218601"/>
                  <a:pt x="2984512" y="1215756"/>
                </a:cubicBezTo>
                <a:lnTo>
                  <a:pt x="2997253" y="1215756"/>
                </a:lnTo>
                <a:lnTo>
                  <a:pt x="2997253" y="1200014"/>
                </a:lnTo>
                <a:cubicBezTo>
                  <a:pt x="2986414" y="1200014"/>
                  <a:pt x="2981280" y="1203997"/>
                  <a:pt x="2981660" y="1214239"/>
                </a:cubicBezTo>
                <a:cubicBezTo>
                  <a:pt x="2978161" y="1212600"/>
                  <a:pt x="2974890" y="1210493"/>
                  <a:pt x="2971962" y="1207980"/>
                </a:cubicBezTo>
                <a:cubicBezTo>
                  <a:pt x="2971658" y="1213584"/>
                  <a:pt x="2969737" y="1218984"/>
                  <a:pt x="2966447" y="1223532"/>
                </a:cubicBezTo>
                <a:cubicBezTo>
                  <a:pt x="2965801" y="1213996"/>
                  <a:pt x="2965801" y="1204427"/>
                  <a:pt x="2966447" y="1194893"/>
                </a:cubicBezTo>
                <a:close/>
                <a:moveTo>
                  <a:pt x="2914154" y="1194893"/>
                </a:moveTo>
                <a:lnTo>
                  <a:pt x="2914860" y="1195877"/>
                </a:lnTo>
                <a:lnTo>
                  <a:pt x="2909638" y="1200701"/>
                </a:lnTo>
                <a:cubicBezTo>
                  <a:pt x="2906738" y="1201294"/>
                  <a:pt x="2903030" y="1201057"/>
                  <a:pt x="2899322" y="1200772"/>
                </a:cubicBezTo>
                <a:cubicBezTo>
                  <a:pt x="2900273" y="1208738"/>
                  <a:pt x="2897611" y="1219739"/>
                  <a:pt x="2904646" y="1221636"/>
                </a:cubicBezTo>
                <a:cubicBezTo>
                  <a:pt x="2905074" y="1215803"/>
                  <a:pt x="2916947" y="1206344"/>
                  <a:pt x="2917803" y="1199978"/>
                </a:cubicBezTo>
                <a:lnTo>
                  <a:pt x="2914860" y="1195877"/>
                </a:lnTo>
                <a:lnTo>
                  <a:pt x="2915105" y="1195651"/>
                </a:lnTo>
                <a:close/>
                <a:moveTo>
                  <a:pt x="1280516" y="1194893"/>
                </a:moveTo>
                <a:cubicBezTo>
                  <a:pt x="1279756" y="1206842"/>
                  <a:pt x="1297440" y="1200014"/>
                  <a:pt x="1301814" y="1196789"/>
                </a:cubicBezTo>
                <a:lnTo>
                  <a:pt x="1301244" y="1196789"/>
                </a:lnTo>
                <a:cubicBezTo>
                  <a:pt x="1295326" y="1192107"/>
                  <a:pt x="1287189" y="1191363"/>
                  <a:pt x="1280516" y="1194893"/>
                </a:cubicBezTo>
                <a:close/>
                <a:moveTo>
                  <a:pt x="1139800" y="1192996"/>
                </a:moveTo>
                <a:lnTo>
                  <a:pt x="1140371" y="1193096"/>
                </a:lnTo>
                <a:lnTo>
                  <a:pt x="1140371" y="1194134"/>
                </a:lnTo>
                <a:lnTo>
                  <a:pt x="1140117" y="1194092"/>
                </a:lnTo>
                <a:close/>
                <a:moveTo>
                  <a:pt x="860080" y="1192806"/>
                </a:moveTo>
                <a:cubicBezTo>
                  <a:pt x="859699" y="1192806"/>
                  <a:pt x="857417" y="1192806"/>
                  <a:pt x="856847" y="1193375"/>
                </a:cubicBezTo>
                <a:lnTo>
                  <a:pt x="858368" y="1193375"/>
                </a:lnTo>
                <a:cubicBezTo>
                  <a:pt x="858368" y="1193375"/>
                  <a:pt x="858368" y="1194703"/>
                  <a:pt x="858368" y="1195082"/>
                </a:cubicBezTo>
                <a:cubicBezTo>
                  <a:pt x="858368" y="1195462"/>
                  <a:pt x="858368" y="1196031"/>
                  <a:pt x="859319" y="1196410"/>
                </a:cubicBezTo>
                <a:cubicBezTo>
                  <a:pt x="860270" y="1196789"/>
                  <a:pt x="861981" y="1194703"/>
                  <a:pt x="862171" y="1192806"/>
                </a:cubicBezTo>
                <a:cubicBezTo>
                  <a:pt x="862361" y="1190910"/>
                  <a:pt x="860460" y="1192806"/>
                  <a:pt x="860080" y="1192806"/>
                </a:cubicBezTo>
                <a:close/>
                <a:moveTo>
                  <a:pt x="1042600" y="1192588"/>
                </a:moveTo>
                <a:lnTo>
                  <a:pt x="1043010" y="1192806"/>
                </a:lnTo>
                <a:cubicBezTo>
                  <a:pt x="1043961" y="1192806"/>
                  <a:pt x="1043296" y="1193233"/>
                  <a:pt x="1042203" y="1193446"/>
                </a:cubicBezTo>
                <a:lnTo>
                  <a:pt x="1041163" y="1193249"/>
                </a:lnTo>
                <a:close/>
                <a:moveTo>
                  <a:pt x="4806215" y="1192237"/>
                </a:moveTo>
                <a:lnTo>
                  <a:pt x="4804694" y="1195272"/>
                </a:lnTo>
                <a:lnTo>
                  <a:pt x="4803363" y="1198307"/>
                </a:lnTo>
                <a:lnTo>
                  <a:pt x="4812110" y="1198307"/>
                </a:lnTo>
                <a:lnTo>
                  <a:pt x="4812110" y="1201531"/>
                </a:lnTo>
                <a:lnTo>
                  <a:pt x="4812110" y="1204755"/>
                </a:lnTo>
                <a:lnTo>
                  <a:pt x="4800320" y="1204755"/>
                </a:lnTo>
                <a:lnTo>
                  <a:pt x="4807356" y="1206462"/>
                </a:lnTo>
                <a:lnTo>
                  <a:pt x="4814392" y="1208169"/>
                </a:lnTo>
                <a:lnTo>
                  <a:pt x="4815533" y="1203238"/>
                </a:lnTo>
                <a:cubicBezTo>
                  <a:pt x="4815932" y="1200852"/>
                  <a:pt x="4815932" y="1198417"/>
                  <a:pt x="4815533" y="1196031"/>
                </a:cubicBezTo>
                <a:cubicBezTo>
                  <a:pt x="4815533" y="1194703"/>
                  <a:pt x="4813061" y="1193375"/>
                  <a:pt x="4810779" y="1192806"/>
                </a:cubicBezTo>
                <a:close/>
                <a:moveTo>
                  <a:pt x="4825943" y="1191585"/>
                </a:moveTo>
                <a:lnTo>
                  <a:pt x="4824851" y="1193565"/>
                </a:lnTo>
                <a:lnTo>
                  <a:pt x="4822572" y="1194367"/>
                </a:lnTo>
                <a:lnTo>
                  <a:pt x="4822759" y="1192806"/>
                </a:lnTo>
                <a:close/>
                <a:moveTo>
                  <a:pt x="4768944" y="1191099"/>
                </a:moveTo>
                <a:cubicBezTo>
                  <a:pt x="4769553" y="1190625"/>
                  <a:pt x="4770428" y="1190625"/>
                  <a:pt x="4771036" y="1191099"/>
                </a:cubicBezTo>
                <a:cubicBezTo>
                  <a:pt x="4771455" y="1191733"/>
                  <a:pt x="4771455" y="1192552"/>
                  <a:pt x="4771036" y="1193186"/>
                </a:cubicBezTo>
                <a:cubicBezTo>
                  <a:pt x="4770846" y="1193495"/>
                  <a:pt x="4770580" y="1193740"/>
                  <a:pt x="4770238" y="1193882"/>
                </a:cubicBezTo>
                <a:cubicBezTo>
                  <a:pt x="4769382" y="1194257"/>
                  <a:pt x="4768374" y="1193861"/>
                  <a:pt x="4767994" y="1192996"/>
                </a:cubicBezTo>
                <a:cubicBezTo>
                  <a:pt x="4767937" y="1192886"/>
                  <a:pt x="4767899" y="1192767"/>
                  <a:pt x="4767880" y="1192645"/>
                </a:cubicBezTo>
                <a:cubicBezTo>
                  <a:pt x="4767747" y="1191924"/>
                  <a:pt x="4768222" y="1191232"/>
                  <a:pt x="4768944" y="1191099"/>
                </a:cubicBezTo>
                <a:close/>
                <a:moveTo>
                  <a:pt x="847529" y="1191099"/>
                </a:moveTo>
                <a:lnTo>
                  <a:pt x="847149" y="1193375"/>
                </a:lnTo>
                <a:cubicBezTo>
                  <a:pt x="848248" y="1194199"/>
                  <a:pt x="849577" y="1194663"/>
                  <a:pt x="850952" y="1194703"/>
                </a:cubicBezTo>
                <a:lnTo>
                  <a:pt x="850952" y="1192996"/>
                </a:lnTo>
                <a:cubicBezTo>
                  <a:pt x="849621" y="1190530"/>
                  <a:pt x="848290" y="1192996"/>
                  <a:pt x="847529" y="1191099"/>
                </a:cubicBezTo>
                <a:close/>
                <a:moveTo>
                  <a:pt x="890885" y="1190530"/>
                </a:moveTo>
                <a:cubicBezTo>
                  <a:pt x="889428" y="1190286"/>
                  <a:pt x="888025" y="1191190"/>
                  <a:pt x="887652" y="1192617"/>
                </a:cubicBezTo>
                <a:lnTo>
                  <a:pt x="887272" y="1192617"/>
                </a:lnTo>
                <a:cubicBezTo>
                  <a:pt x="886791" y="1194223"/>
                  <a:pt x="887707" y="1195913"/>
                  <a:pt x="889318" y="1196393"/>
                </a:cubicBezTo>
                <a:cubicBezTo>
                  <a:pt x="890929" y="1196871"/>
                  <a:pt x="892623" y="1195959"/>
                  <a:pt x="893102" y="1194352"/>
                </a:cubicBezTo>
                <a:cubicBezTo>
                  <a:pt x="893583" y="1192746"/>
                  <a:pt x="892667" y="1191056"/>
                  <a:pt x="891058" y="1190576"/>
                </a:cubicBezTo>
                <a:cubicBezTo>
                  <a:pt x="891001" y="1190559"/>
                  <a:pt x="890942" y="1190544"/>
                  <a:pt x="890885" y="1190530"/>
                </a:cubicBezTo>
                <a:close/>
                <a:moveTo>
                  <a:pt x="3270698" y="1190341"/>
                </a:moveTo>
                <a:lnTo>
                  <a:pt x="3270128" y="1191668"/>
                </a:lnTo>
                <a:cubicBezTo>
                  <a:pt x="3272980" y="1199255"/>
                  <a:pt x="3264043" y="1218601"/>
                  <a:pt x="3275262" y="1217842"/>
                </a:cubicBezTo>
                <a:cubicBezTo>
                  <a:pt x="3286291" y="1205514"/>
                  <a:pt x="3285721" y="1196789"/>
                  <a:pt x="3270698" y="1190341"/>
                </a:cubicBezTo>
                <a:close/>
                <a:moveTo>
                  <a:pt x="918648" y="1190341"/>
                </a:moveTo>
                <a:cubicBezTo>
                  <a:pt x="917697" y="1191668"/>
                  <a:pt x="916937" y="1192996"/>
                  <a:pt x="918648" y="1193755"/>
                </a:cubicBezTo>
                <a:cubicBezTo>
                  <a:pt x="920359" y="1194513"/>
                  <a:pt x="919979" y="1192617"/>
                  <a:pt x="920930" y="1191479"/>
                </a:cubicBezTo>
                <a:cubicBezTo>
                  <a:pt x="919408" y="1191479"/>
                  <a:pt x="919218" y="1191479"/>
                  <a:pt x="918648" y="1190341"/>
                </a:cubicBezTo>
                <a:close/>
                <a:moveTo>
                  <a:pt x="352551" y="1190151"/>
                </a:moveTo>
                <a:cubicBezTo>
                  <a:pt x="346846" y="1217842"/>
                  <a:pt x="368334" y="1196410"/>
                  <a:pt x="352551" y="1190151"/>
                </a:cubicBezTo>
                <a:close/>
                <a:moveTo>
                  <a:pt x="3614692" y="1189582"/>
                </a:moveTo>
                <a:cubicBezTo>
                  <a:pt x="3597768" y="1205893"/>
                  <a:pt x="3633708" y="1198496"/>
                  <a:pt x="3614692" y="1189582"/>
                </a:cubicBezTo>
                <a:close/>
                <a:moveTo>
                  <a:pt x="3160598" y="1189203"/>
                </a:moveTo>
                <a:lnTo>
                  <a:pt x="3160598" y="1198876"/>
                </a:lnTo>
                <a:lnTo>
                  <a:pt x="3165352" y="1198876"/>
                </a:lnTo>
                <a:lnTo>
                  <a:pt x="3165352" y="1189203"/>
                </a:lnTo>
                <a:close/>
                <a:moveTo>
                  <a:pt x="4904527" y="1188958"/>
                </a:moveTo>
                <a:lnTo>
                  <a:pt x="4904527" y="1189013"/>
                </a:lnTo>
                <a:lnTo>
                  <a:pt x="4904463" y="1189013"/>
                </a:lnTo>
                <a:close/>
                <a:moveTo>
                  <a:pt x="1025801" y="1188834"/>
                </a:moveTo>
                <a:lnTo>
                  <a:pt x="1025812" y="1189171"/>
                </a:lnTo>
                <a:lnTo>
                  <a:pt x="1025326" y="1189392"/>
                </a:lnTo>
                <a:lnTo>
                  <a:pt x="1025136" y="1189392"/>
                </a:lnTo>
                <a:close/>
                <a:moveTo>
                  <a:pt x="4909281" y="1188254"/>
                </a:moveTo>
                <a:cubicBezTo>
                  <a:pt x="4908006" y="1193178"/>
                  <a:pt x="4906352" y="1197998"/>
                  <a:pt x="4904336" y="1202669"/>
                </a:cubicBezTo>
                <a:lnTo>
                  <a:pt x="4900723" y="1202669"/>
                </a:lnTo>
                <a:cubicBezTo>
                  <a:pt x="4901522" y="1201601"/>
                  <a:pt x="4902226" y="1200458"/>
                  <a:pt x="4902815" y="1199255"/>
                </a:cubicBezTo>
                <a:lnTo>
                  <a:pt x="4905287" y="1193755"/>
                </a:lnTo>
                <a:lnTo>
                  <a:pt x="4902625" y="1193755"/>
                </a:lnTo>
                <a:lnTo>
                  <a:pt x="4903766" y="1191099"/>
                </a:lnTo>
                <a:lnTo>
                  <a:pt x="4899773" y="1189013"/>
                </a:lnTo>
                <a:lnTo>
                  <a:pt x="4901294" y="1189013"/>
                </a:lnTo>
                <a:lnTo>
                  <a:pt x="4904463" y="1189013"/>
                </a:lnTo>
                <a:lnTo>
                  <a:pt x="4903575" y="1189772"/>
                </a:lnTo>
                <a:close/>
                <a:moveTo>
                  <a:pt x="1147217" y="1188065"/>
                </a:moveTo>
                <a:cubicBezTo>
                  <a:pt x="1147217" y="1189582"/>
                  <a:pt x="1144174" y="1188065"/>
                  <a:pt x="1143223" y="1189582"/>
                </a:cubicBezTo>
                <a:cubicBezTo>
                  <a:pt x="1146266" y="1189582"/>
                  <a:pt x="1146266" y="1189819"/>
                  <a:pt x="1146028" y="1190530"/>
                </a:cubicBezTo>
                <a:lnTo>
                  <a:pt x="1146981" y="1193153"/>
                </a:lnTo>
                <a:lnTo>
                  <a:pt x="1145674" y="1194022"/>
                </a:lnTo>
                <a:lnTo>
                  <a:pt x="1140371" y="1193096"/>
                </a:lnTo>
                <a:lnTo>
                  <a:pt x="1140371" y="1189392"/>
                </a:lnTo>
                <a:cubicBezTo>
                  <a:pt x="1142082" y="1187306"/>
                  <a:pt x="1143413" y="1186547"/>
                  <a:pt x="1147217" y="1188065"/>
                </a:cubicBezTo>
                <a:close/>
                <a:moveTo>
                  <a:pt x="4855846" y="1187306"/>
                </a:moveTo>
                <a:lnTo>
                  <a:pt x="4860600" y="1187306"/>
                </a:lnTo>
                <a:lnTo>
                  <a:pt x="4860790" y="1189582"/>
                </a:lnTo>
                <a:lnTo>
                  <a:pt x="4868016" y="1190910"/>
                </a:lnTo>
                <a:lnTo>
                  <a:pt x="4868967" y="1190910"/>
                </a:lnTo>
                <a:lnTo>
                  <a:pt x="4863262" y="1194513"/>
                </a:lnTo>
                <a:lnTo>
                  <a:pt x="4865544" y="1201341"/>
                </a:lnTo>
                <a:lnTo>
                  <a:pt x="4868587" y="1201341"/>
                </a:lnTo>
                <a:lnTo>
                  <a:pt x="4866875" y="1204376"/>
                </a:lnTo>
                <a:lnTo>
                  <a:pt x="4863072" y="1211204"/>
                </a:lnTo>
                <a:lnTo>
                  <a:pt x="4858508" y="1208928"/>
                </a:lnTo>
                <a:lnTo>
                  <a:pt x="4849191" y="1203997"/>
                </a:lnTo>
                <a:lnTo>
                  <a:pt x="4852614" y="1195462"/>
                </a:lnTo>
                <a:close/>
                <a:moveTo>
                  <a:pt x="1308469" y="1187306"/>
                </a:moveTo>
                <a:cubicBezTo>
                  <a:pt x="1308469" y="1191479"/>
                  <a:pt x="1305997" y="1199255"/>
                  <a:pt x="1313223" y="1196789"/>
                </a:cubicBezTo>
                <a:cubicBezTo>
                  <a:pt x="1314364" y="1191289"/>
                  <a:pt x="1313223" y="1187875"/>
                  <a:pt x="1309040" y="1187306"/>
                </a:cubicBezTo>
                <a:close/>
                <a:moveTo>
                  <a:pt x="1028749" y="1186987"/>
                </a:moveTo>
                <a:lnTo>
                  <a:pt x="1030080" y="1188065"/>
                </a:lnTo>
                <a:cubicBezTo>
                  <a:pt x="1026847" y="1190151"/>
                  <a:pt x="1030080" y="1190341"/>
                  <a:pt x="1030080" y="1191668"/>
                </a:cubicBezTo>
                <a:cubicBezTo>
                  <a:pt x="1030080" y="1192996"/>
                  <a:pt x="1027988" y="1190530"/>
                  <a:pt x="1025896" y="1191668"/>
                </a:cubicBezTo>
                <a:lnTo>
                  <a:pt x="1025812" y="1189171"/>
                </a:lnTo>
                <a:lnTo>
                  <a:pt x="1027822" y="1188254"/>
                </a:lnTo>
                <a:cubicBezTo>
                  <a:pt x="1028939" y="1188017"/>
                  <a:pt x="1029795" y="1187875"/>
                  <a:pt x="1028749" y="1187685"/>
                </a:cubicBezTo>
                <a:close/>
                <a:moveTo>
                  <a:pt x="4873531" y="1186737"/>
                </a:moveTo>
                <a:lnTo>
                  <a:pt x="4874862" y="1188254"/>
                </a:lnTo>
                <a:lnTo>
                  <a:pt x="4873531" y="1188634"/>
                </a:lnTo>
                <a:close/>
                <a:moveTo>
                  <a:pt x="2139645" y="1186358"/>
                </a:moveTo>
                <a:cubicBezTo>
                  <a:pt x="2125764" y="1187513"/>
                  <a:pt x="2114754" y="1198498"/>
                  <a:pt x="2113594" y="1212342"/>
                </a:cubicBezTo>
                <a:cubicBezTo>
                  <a:pt x="2121676" y="1213670"/>
                  <a:pt x="2125717" y="1211157"/>
                  <a:pt x="2129710" y="1208786"/>
                </a:cubicBezTo>
                <a:lnTo>
                  <a:pt x="2144716" y="1206224"/>
                </a:lnTo>
                <a:lnTo>
                  <a:pt x="2144970" y="1207221"/>
                </a:lnTo>
                <a:lnTo>
                  <a:pt x="2145540" y="1206083"/>
                </a:lnTo>
                <a:lnTo>
                  <a:pt x="2144716" y="1206224"/>
                </a:lnTo>
                <a:close/>
                <a:moveTo>
                  <a:pt x="1028749" y="1186358"/>
                </a:moveTo>
                <a:lnTo>
                  <a:pt x="1028749" y="1186987"/>
                </a:lnTo>
                <a:lnTo>
                  <a:pt x="1028369" y="1186678"/>
                </a:lnTo>
                <a:close/>
                <a:moveTo>
                  <a:pt x="1674141" y="1186168"/>
                </a:moveTo>
                <a:cubicBezTo>
                  <a:pt x="1668627" y="1213859"/>
                  <a:pt x="1690114" y="1192237"/>
                  <a:pt x="1674141" y="1186168"/>
                </a:cubicBezTo>
                <a:close/>
                <a:moveTo>
                  <a:pt x="4775030" y="1185978"/>
                </a:moveTo>
                <a:cubicBezTo>
                  <a:pt x="4775866" y="1185711"/>
                  <a:pt x="4776779" y="1186121"/>
                  <a:pt x="4777121" y="1186927"/>
                </a:cubicBezTo>
                <a:cubicBezTo>
                  <a:pt x="4777273" y="1187803"/>
                  <a:pt x="4776798" y="1188672"/>
                  <a:pt x="4775980" y="1189013"/>
                </a:cubicBezTo>
                <a:lnTo>
                  <a:pt x="4775980" y="1188065"/>
                </a:lnTo>
                <a:cubicBezTo>
                  <a:pt x="4775372" y="1188455"/>
                  <a:pt x="4774592" y="1188378"/>
                  <a:pt x="4774079" y="1187875"/>
                </a:cubicBezTo>
                <a:cubicBezTo>
                  <a:pt x="4774022" y="1187765"/>
                  <a:pt x="4773984" y="1187646"/>
                  <a:pt x="4773965" y="1187524"/>
                </a:cubicBezTo>
                <a:cubicBezTo>
                  <a:pt x="4773831" y="1186804"/>
                  <a:pt x="4774307" y="1186111"/>
                  <a:pt x="4775030" y="1185978"/>
                </a:cubicBezTo>
                <a:close/>
                <a:moveTo>
                  <a:pt x="4604269" y="1185978"/>
                </a:moveTo>
                <a:lnTo>
                  <a:pt x="4604269" y="1186168"/>
                </a:lnTo>
                <a:cubicBezTo>
                  <a:pt x="4604269" y="1186168"/>
                  <a:pt x="4605410" y="1188444"/>
                  <a:pt x="4607882" y="1190720"/>
                </a:cubicBezTo>
                <a:lnTo>
                  <a:pt x="4609213" y="1192237"/>
                </a:lnTo>
                <a:lnTo>
                  <a:pt x="4610544" y="1193375"/>
                </a:lnTo>
                <a:lnTo>
                  <a:pt x="4613206" y="1195651"/>
                </a:lnTo>
                <a:lnTo>
                  <a:pt x="4622904" y="1203617"/>
                </a:lnTo>
                <a:lnTo>
                  <a:pt x="4624615" y="1202669"/>
                </a:lnTo>
                <a:lnTo>
                  <a:pt x="4628989" y="1200583"/>
                </a:lnTo>
                <a:lnTo>
                  <a:pt x="4632222" y="1198876"/>
                </a:lnTo>
                <a:lnTo>
                  <a:pt x="4634884" y="1197548"/>
                </a:lnTo>
                <a:lnTo>
                  <a:pt x="4634884" y="1190341"/>
                </a:lnTo>
                <a:lnTo>
                  <a:pt x="4624615" y="1188444"/>
                </a:lnTo>
                <a:lnTo>
                  <a:pt x="4620052" y="1188444"/>
                </a:lnTo>
                <a:lnTo>
                  <a:pt x="4615678" y="1188444"/>
                </a:lnTo>
                <a:lnTo>
                  <a:pt x="4613396" y="1188444"/>
                </a:lnTo>
                <a:cubicBezTo>
                  <a:pt x="4610563" y="1186968"/>
                  <a:pt x="4607463" y="1186126"/>
                  <a:pt x="4604269" y="1185978"/>
                </a:cubicBezTo>
                <a:close/>
                <a:moveTo>
                  <a:pt x="3886616" y="1185978"/>
                </a:moveTo>
                <a:cubicBezTo>
                  <a:pt x="3881673" y="1207600"/>
                  <a:pt x="3902209" y="1185978"/>
                  <a:pt x="3886616" y="1185978"/>
                </a:cubicBezTo>
                <a:close/>
                <a:moveTo>
                  <a:pt x="1566893" y="1185789"/>
                </a:moveTo>
                <a:cubicBezTo>
                  <a:pt x="1566893" y="1184461"/>
                  <a:pt x="1563850" y="1187875"/>
                  <a:pt x="1565181" y="1188634"/>
                </a:cubicBezTo>
                <a:cubicBezTo>
                  <a:pt x="1565719" y="1188363"/>
                  <a:pt x="1566355" y="1188363"/>
                  <a:pt x="1566893" y="1188634"/>
                </a:cubicBezTo>
                <a:lnTo>
                  <a:pt x="1566893" y="1187116"/>
                </a:lnTo>
                <a:cubicBezTo>
                  <a:pt x="1566893" y="1187116"/>
                  <a:pt x="1566893" y="1187116"/>
                  <a:pt x="1566893" y="1185789"/>
                </a:cubicBezTo>
                <a:close/>
                <a:moveTo>
                  <a:pt x="507695" y="1185718"/>
                </a:moveTo>
                <a:cubicBezTo>
                  <a:pt x="493220" y="1185457"/>
                  <a:pt x="477484" y="1191289"/>
                  <a:pt x="475392" y="1199255"/>
                </a:cubicBezTo>
                <a:cubicBezTo>
                  <a:pt x="492852" y="1208568"/>
                  <a:pt x="512895" y="1211898"/>
                  <a:pt x="532439" y="1208738"/>
                </a:cubicBezTo>
                <a:cubicBezTo>
                  <a:pt x="535387" y="1192332"/>
                  <a:pt x="522171" y="1185978"/>
                  <a:pt x="507695" y="1185718"/>
                </a:cubicBezTo>
                <a:close/>
                <a:moveTo>
                  <a:pt x="876433" y="1185599"/>
                </a:moveTo>
                <a:cubicBezTo>
                  <a:pt x="877384" y="1189772"/>
                  <a:pt x="872059" y="1201341"/>
                  <a:pt x="880617" y="1199255"/>
                </a:cubicBezTo>
                <a:lnTo>
                  <a:pt x="881187" y="1200014"/>
                </a:lnTo>
                <a:cubicBezTo>
                  <a:pt x="886321" y="1197738"/>
                  <a:pt x="884420" y="1182564"/>
                  <a:pt x="876433" y="1185599"/>
                </a:cubicBezTo>
                <a:close/>
                <a:moveTo>
                  <a:pt x="2338930" y="1185409"/>
                </a:moveTo>
                <a:cubicBezTo>
                  <a:pt x="2318583" y="1198307"/>
                  <a:pt x="2356234" y="1192996"/>
                  <a:pt x="2338930" y="1185409"/>
                </a:cubicBezTo>
                <a:close/>
                <a:moveTo>
                  <a:pt x="2626637" y="1185220"/>
                </a:moveTo>
                <a:lnTo>
                  <a:pt x="2626637" y="1185978"/>
                </a:lnTo>
                <a:cubicBezTo>
                  <a:pt x="2626637" y="1191099"/>
                  <a:pt x="2622263" y="1192237"/>
                  <a:pt x="2621313" y="1196410"/>
                </a:cubicBezTo>
                <a:cubicBezTo>
                  <a:pt x="2629679" y="1209876"/>
                  <a:pt x="2638807" y="1188065"/>
                  <a:pt x="2626637" y="1185220"/>
                </a:cubicBezTo>
                <a:close/>
                <a:moveTo>
                  <a:pt x="2428303" y="1185220"/>
                </a:moveTo>
                <a:cubicBezTo>
                  <a:pt x="2427543" y="1191858"/>
                  <a:pt x="2421268" y="1192427"/>
                  <a:pt x="2422599" y="1200772"/>
                </a:cubicBezTo>
                <a:lnTo>
                  <a:pt x="2422979" y="1200772"/>
                </a:lnTo>
                <a:cubicBezTo>
                  <a:pt x="2430376" y="1199761"/>
                  <a:pt x="2437887" y="1201668"/>
                  <a:pt x="2443896" y="1206083"/>
                </a:cubicBezTo>
                <a:cubicBezTo>
                  <a:pt x="2445037" y="1196220"/>
                  <a:pt x="2438002" y="1194513"/>
                  <a:pt x="2438762" y="1185220"/>
                </a:cubicBezTo>
                <a:close/>
                <a:moveTo>
                  <a:pt x="457517" y="1185220"/>
                </a:moveTo>
                <a:cubicBezTo>
                  <a:pt x="456070" y="1185095"/>
                  <a:pt x="454760" y="1186075"/>
                  <a:pt x="454475" y="1187496"/>
                </a:cubicBezTo>
                <a:lnTo>
                  <a:pt x="453904" y="1187496"/>
                </a:lnTo>
                <a:cubicBezTo>
                  <a:pt x="453536" y="1189061"/>
                  <a:pt x="454452" y="1190640"/>
                  <a:pt x="455996" y="1191099"/>
                </a:cubicBezTo>
                <a:cubicBezTo>
                  <a:pt x="457508" y="1191539"/>
                  <a:pt x="459092" y="1190673"/>
                  <a:pt x="459533" y="1189163"/>
                </a:cubicBezTo>
                <a:cubicBezTo>
                  <a:pt x="459565" y="1189051"/>
                  <a:pt x="459590" y="1188937"/>
                  <a:pt x="459609" y="1188823"/>
                </a:cubicBezTo>
                <a:cubicBezTo>
                  <a:pt x="459978" y="1187259"/>
                  <a:pt x="459062" y="1185679"/>
                  <a:pt x="457517" y="1185220"/>
                </a:cubicBezTo>
                <a:close/>
                <a:moveTo>
                  <a:pt x="3083489" y="1184556"/>
                </a:moveTo>
                <a:cubicBezTo>
                  <a:pt x="3080732" y="1187306"/>
                  <a:pt x="3079211" y="1195651"/>
                  <a:pt x="3087197" y="1201341"/>
                </a:cubicBezTo>
                <a:cubicBezTo>
                  <a:pt x="3090240" y="1184651"/>
                  <a:pt x="3086246" y="1181806"/>
                  <a:pt x="3083489" y="1184556"/>
                </a:cubicBezTo>
                <a:close/>
                <a:moveTo>
                  <a:pt x="2244802" y="1184461"/>
                </a:moveTo>
                <a:lnTo>
                  <a:pt x="2234343" y="1185220"/>
                </a:lnTo>
                <a:lnTo>
                  <a:pt x="2234343" y="1194893"/>
                </a:lnTo>
                <a:lnTo>
                  <a:pt x="2244802" y="1194893"/>
                </a:lnTo>
                <a:close/>
                <a:moveTo>
                  <a:pt x="2528136" y="1184082"/>
                </a:moveTo>
                <a:cubicBezTo>
                  <a:pt x="2529087" y="1194893"/>
                  <a:pt x="2520149" y="1216515"/>
                  <a:pt x="2537644" y="1211204"/>
                </a:cubicBezTo>
                <a:lnTo>
                  <a:pt x="2538594" y="1210066"/>
                </a:lnTo>
                <a:cubicBezTo>
                  <a:pt x="2538594" y="1197169"/>
                  <a:pt x="2539545" y="1184840"/>
                  <a:pt x="2528136" y="1184082"/>
                </a:cubicBezTo>
                <a:close/>
                <a:moveTo>
                  <a:pt x="4668161" y="1183513"/>
                </a:moveTo>
                <a:cubicBezTo>
                  <a:pt x="4668390" y="1185499"/>
                  <a:pt x="4668770" y="1187464"/>
                  <a:pt x="4669302" y="1189392"/>
                </a:cubicBezTo>
                <a:lnTo>
                  <a:pt x="4669302" y="1195651"/>
                </a:lnTo>
                <a:cubicBezTo>
                  <a:pt x="4672193" y="1198109"/>
                  <a:pt x="4675977" y="1199276"/>
                  <a:pt x="4679761" y="1198876"/>
                </a:cubicBezTo>
                <a:lnTo>
                  <a:pt x="4679761" y="1194893"/>
                </a:lnTo>
                <a:lnTo>
                  <a:pt x="4681092" y="1193755"/>
                </a:lnTo>
                <a:cubicBezTo>
                  <a:pt x="4681187" y="1193190"/>
                  <a:pt x="4681187" y="1192613"/>
                  <a:pt x="4681092" y="1192048"/>
                </a:cubicBezTo>
                <a:cubicBezTo>
                  <a:pt x="4681206" y="1191612"/>
                  <a:pt x="4681206" y="1191156"/>
                  <a:pt x="4681092" y="1190720"/>
                </a:cubicBezTo>
                <a:lnTo>
                  <a:pt x="4681092" y="1189392"/>
                </a:lnTo>
                <a:lnTo>
                  <a:pt x="4672725" y="1189392"/>
                </a:lnTo>
                <a:lnTo>
                  <a:pt x="4669302" y="1183513"/>
                </a:lnTo>
                <a:close/>
                <a:moveTo>
                  <a:pt x="4865734" y="1183133"/>
                </a:moveTo>
                <a:lnTo>
                  <a:pt x="4865734" y="1185599"/>
                </a:lnTo>
                <a:lnTo>
                  <a:pt x="4864213" y="1184461"/>
                </a:lnTo>
                <a:close/>
                <a:moveTo>
                  <a:pt x="4806596" y="1181806"/>
                </a:moveTo>
                <a:lnTo>
                  <a:pt x="4804124" y="1184651"/>
                </a:lnTo>
                <a:lnTo>
                  <a:pt x="4803173" y="1189392"/>
                </a:lnTo>
                <a:lnTo>
                  <a:pt x="4802222" y="1189392"/>
                </a:lnTo>
                <a:lnTo>
                  <a:pt x="4802793" y="1191289"/>
                </a:lnTo>
                <a:lnTo>
                  <a:pt x="4803173" y="1189392"/>
                </a:lnTo>
                <a:lnTo>
                  <a:pt x="4805645" y="1189392"/>
                </a:lnTo>
                <a:lnTo>
                  <a:pt x="4808687" y="1188254"/>
                </a:lnTo>
                <a:close/>
                <a:moveTo>
                  <a:pt x="4099782" y="1181616"/>
                </a:moveTo>
                <a:cubicBezTo>
                  <a:pt x="4098641" y="1187496"/>
                  <a:pt x="4099782" y="1189772"/>
                  <a:pt x="4100733" y="1190151"/>
                </a:cubicBezTo>
                <a:lnTo>
                  <a:pt x="4104156" y="1188823"/>
                </a:lnTo>
                <a:close/>
                <a:moveTo>
                  <a:pt x="4628344" y="1181175"/>
                </a:moveTo>
                <a:cubicBezTo>
                  <a:pt x="4628870" y="1183477"/>
                  <a:pt x="4643489" y="1197169"/>
                  <a:pt x="4633933" y="1184082"/>
                </a:cubicBezTo>
                <a:cubicBezTo>
                  <a:pt x="4629559" y="1180905"/>
                  <a:pt x="4628169" y="1180407"/>
                  <a:pt x="4628344" y="1181175"/>
                </a:cubicBezTo>
                <a:close/>
                <a:moveTo>
                  <a:pt x="4798989" y="1179720"/>
                </a:moveTo>
                <a:cubicBezTo>
                  <a:pt x="4798989" y="1179720"/>
                  <a:pt x="4797278" y="1179720"/>
                  <a:pt x="4795947" y="1181047"/>
                </a:cubicBezTo>
                <a:lnTo>
                  <a:pt x="4795126" y="1184906"/>
                </a:lnTo>
                <a:lnTo>
                  <a:pt x="4794045" y="1185409"/>
                </a:lnTo>
                <a:lnTo>
                  <a:pt x="4794616" y="1187306"/>
                </a:lnTo>
                <a:lnTo>
                  <a:pt x="4795126" y="1184906"/>
                </a:lnTo>
                <a:lnTo>
                  <a:pt x="4796897" y="1184082"/>
                </a:lnTo>
                <a:cubicBezTo>
                  <a:pt x="4798134" y="1182953"/>
                  <a:pt x="4798894" y="1181389"/>
                  <a:pt x="4798989" y="1179720"/>
                </a:cubicBezTo>
                <a:close/>
                <a:moveTo>
                  <a:pt x="388491" y="1179720"/>
                </a:moveTo>
                <a:cubicBezTo>
                  <a:pt x="380314" y="1180478"/>
                  <a:pt x="373468" y="1197169"/>
                  <a:pt x="373468" y="1218222"/>
                </a:cubicBezTo>
                <a:lnTo>
                  <a:pt x="372898" y="1218222"/>
                </a:lnTo>
                <a:cubicBezTo>
                  <a:pt x="374122" y="1242324"/>
                  <a:pt x="383584" y="1265283"/>
                  <a:pt x="399710" y="1283277"/>
                </a:cubicBezTo>
                <a:lnTo>
                  <a:pt x="426712" y="1310209"/>
                </a:lnTo>
                <a:lnTo>
                  <a:pt x="434699" y="1310209"/>
                </a:lnTo>
                <a:cubicBezTo>
                  <a:pt x="433558" y="1314003"/>
                  <a:pt x="431656" y="1317417"/>
                  <a:pt x="434699" y="1320831"/>
                </a:cubicBezTo>
                <a:cubicBezTo>
                  <a:pt x="440593" y="1313623"/>
                  <a:pt x="444397" y="1328417"/>
                  <a:pt x="453714" y="1325572"/>
                </a:cubicBezTo>
                <a:cubicBezTo>
                  <a:pt x="456049" y="1322056"/>
                  <a:pt x="456871" y="1317750"/>
                  <a:pt x="455996" y="1313623"/>
                </a:cubicBezTo>
                <a:cubicBezTo>
                  <a:pt x="450168" y="1312813"/>
                  <a:pt x="444391" y="1311674"/>
                  <a:pt x="438692" y="1310209"/>
                </a:cubicBezTo>
                <a:lnTo>
                  <a:pt x="494408" y="1308692"/>
                </a:lnTo>
                <a:lnTo>
                  <a:pt x="560963" y="1306795"/>
                </a:lnTo>
                <a:lnTo>
                  <a:pt x="508860" y="1284415"/>
                </a:lnTo>
                <a:lnTo>
                  <a:pt x="472730" y="1269052"/>
                </a:lnTo>
                <a:lnTo>
                  <a:pt x="456377" y="1261845"/>
                </a:lnTo>
                <a:lnTo>
                  <a:pt x="534721" y="1256344"/>
                </a:lnTo>
                <a:lnTo>
                  <a:pt x="469497" y="1218411"/>
                </a:lnTo>
                <a:lnTo>
                  <a:pt x="460940" y="1213859"/>
                </a:lnTo>
                <a:cubicBezTo>
                  <a:pt x="461395" y="1212829"/>
                  <a:pt x="461714" y="1211746"/>
                  <a:pt x="461891" y="1210635"/>
                </a:cubicBezTo>
                <a:cubicBezTo>
                  <a:pt x="459932" y="1210421"/>
                  <a:pt x="457955" y="1210421"/>
                  <a:pt x="455996" y="1210635"/>
                </a:cubicBezTo>
                <a:cubicBezTo>
                  <a:pt x="434729" y="1197834"/>
                  <a:pt x="412085" y="1187465"/>
                  <a:pt x="388491" y="1179720"/>
                </a:cubicBezTo>
                <a:close/>
                <a:moveTo>
                  <a:pt x="1121403" y="1178487"/>
                </a:moveTo>
                <a:lnTo>
                  <a:pt x="1119834" y="1181616"/>
                </a:lnTo>
                <a:cubicBezTo>
                  <a:pt x="1119834" y="1181616"/>
                  <a:pt x="1118883" y="1181616"/>
                  <a:pt x="1118313" y="1181616"/>
                </a:cubicBezTo>
                <a:cubicBezTo>
                  <a:pt x="1117742" y="1181616"/>
                  <a:pt x="1118313" y="1179909"/>
                  <a:pt x="1116411" y="1179720"/>
                </a:cubicBezTo>
                <a:lnTo>
                  <a:pt x="1117152" y="1179139"/>
                </a:lnTo>
                <a:close/>
                <a:moveTo>
                  <a:pt x="744464" y="1178392"/>
                </a:moveTo>
                <a:lnTo>
                  <a:pt x="732294" y="1183702"/>
                </a:lnTo>
                <a:lnTo>
                  <a:pt x="717462" y="1190151"/>
                </a:lnTo>
                <a:cubicBezTo>
                  <a:pt x="715941" y="1190720"/>
                  <a:pt x="718603" y="1192237"/>
                  <a:pt x="723547" y="1193375"/>
                </a:cubicBezTo>
                <a:lnTo>
                  <a:pt x="732674" y="1195462"/>
                </a:lnTo>
                <a:lnTo>
                  <a:pt x="734386" y="1192806"/>
                </a:lnTo>
                <a:cubicBezTo>
                  <a:pt x="735270" y="1195354"/>
                  <a:pt x="737111" y="1197461"/>
                  <a:pt x="739520" y="1198686"/>
                </a:cubicBezTo>
                <a:cubicBezTo>
                  <a:pt x="739520" y="1201152"/>
                  <a:pt x="739520" y="1203238"/>
                  <a:pt x="740661" y="1203428"/>
                </a:cubicBezTo>
                <a:cubicBezTo>
                  <a:pt x="741802" y="1203617"/>
                  <a:pt x="745415" y="1200393"/>
                  <a:pt x="748458" y="1195841"/>
                </a:cubicBezTo>
                <a:lnTo>
                  <a:pt x="753972" y="1187685"/>
                </a:lnTo>
                <a:lnTo>
                  <a:pt x="747507" y="1189961"/>
                </a:lnTo>
                <a:cubicBezTo>
                  <a:pt x="746159" y="1190464"/>
                  <a:pt x="744928" y="1191240"/>
                  <a:pt x="743894" y="1192237"/>
                </a:cubicBezTo>
                <a:cubicBezTo>
                  <a:pt x="745046" y="1189954"/>
                  <a:pt x="745445" y="1187365"/>
                  <a:pt x="745035" y="1184840"/>
                </a:cubicBezTo>
                <a:cubicBezTo>
                  <a:pt x="742762" y="1184495"/>
                  <a:pt x="740458" y="1185191"/>
                  <a:pt x="738759" y="1186737"/>
                </a:cubicBezTo>
                <a:close/>
                <a:moveTo>
                  <a:pt x="2110456" y="1178036"/>
                </a:moveTo>
                <a:cubicBezTo>
                  <a:pt x="2107699" y="1180763"/>
                  <a:pt x="2106178" y="1189108"/>
                  <a:pt x="2114164" y="1194893"/>
                </a:cubicBezTo>
                <a:cubicBezTo>
                  <a:pt x="2117207" y="1178203"/>
                  <a:pt x="2113214" y="1175310"/>
                  <a:pt x="2110456" y="1178036"/>
                </a:cubicBezTo>
                <a:close/>
                <a:moveTo>
                  <a:pt x="1125158" y="1177823"/>
                </a:moveTo>
                <a:lnTo>
                  <a:pt x="1125102" y="1177919"/>
                </a:lnTo>
                <a:lnTo>
                  <a:pt x="1121403" y="1178487"/>
                </a:lnTo>
                <a:lnTo>
                  <a:pt x="1121427" y="1178439"/>
                </a:lnTo>
                <a:cubicBezTo>
                  <a:pt x="1122782" y="1177680"/>
                  <a:pt x="1124493" y="1177349"/>
                  <a:pt x="1125158" y="1177823"/>
                </a:cubicBezTo>
                <a:close/>
                <a:moveTo>
                  <a:pt x="1715976" y="1177633"/>
                </a:moveTo>
                <a:lnTo>
                  <a:pt x="1717117" y="1178202"/>
                </a:lnTo>
                <a:cubicBezTo>
                  <a:pt x="1711222" y="1190530"/>
                  <a:pt x="1704186" y="1179530"/>
                  <a:pt x="1695629" y="1183133"/>
                </a:cubicBezTo>
                <a:cubicBezTo>
                  <a:pt x="1693642" y="1187733"/>
                  <a:pt x="1692052" y="1192492"/>
                  <a:pt x="1690875" y="1197358"/>
                </a:cubicBezTo>
                <a:cubicBezTo>
                  <a:pt x="1728906" y="1200583"/>
                  <a:pt x="1768269" y="1208928"/>
                  <a:pt x="1804969" y="1211583"/>
                </a:cubicBezTo>
                <a:cubicBezTo>
                  <a:pt x="1816378" y="1211583"/>
                  <a:pt x="1845663" y="1220118"/>
                  <a:pt x="1840719" y="1202100"/>
                </a:cubicBezTo>
                <a:cubicBezTo>
                  <a:pt x="1831401" y="1198307"/>
                  <a:pt x="1835775" y="1208359"/>
                  <a:pt x="1831211" y="1209307"/>
                </a:cubicBezTo>
                <a:cubicBezTo>
                  <a:pt x="1806490" y="1185599"/>
                  <a:pt x="1749443" y="1201341"/>
                  <a:pt x="1715976" y="1177633"/>
                </a:cubicBezTo>
                <a:close/>
                <a:moveTo>
                  <a:pt x="584732" y="1177633"/>
                </a:moveTo>
                <a:lnTo>
                  <a:pt x="579979" y="1180478"/>
                </a:lnTo>
                <a:lnTo>
                  <a:pt x="575034" y="1183513"/>
                </a:lnTo>
                <a:lnTo>
                  <a:pt x="590627" y="1187116"/>
                </a:lnTo>
                <a:close/>
                <a:moveTo>
                  <a:pt x="1127595" y="1177537"/>
                </a:moveTo>
                <a:lnTo>
                  <a:pt x="1125729" y="1178771"/>
                </a:lnTo>
                <a:cubicBezTo>
                  <a:pt x="1124398" y="1181995"/>
                  <a:pt x="1125729" y="1180478"/>
                  <a:pt x="1126870" y="1180857"/>
                </a:cubicBezTo>
                <a:cubicBezTo>
                  <a:pt x="1128011" y="1181237"/>
                  <a:pt x="1126870" y="1177444"/>
                  <a:pt x="1128391" y="1178013"/>
                </a:cubicBezTo>
                <a:cubicBezTo>
                  <a:pt x="1129912" y="1178581"/>
                  <a:pt x="1128391" y="1180857"/>
                  <a:pt x="1126680" y="1182375"/>
                </a:cubicBezTo>
                <a:cubicBezTo>
                  <a:pt x="1123637" y="1179909"/>
                  <a:pt x="1125729" y="1185599"/>
                  <a:pt x="1122686" y="1183892"/>
                </a:cubicBezTo>
                <a:cubicBezTo>
                  <a:pt x="1126109" y="1182754"/>
                  <a:pt x="1121736" y="1181806"/>
                  <a:pt x="1122686" y="1181237"/>
                </a:cubicBezTo>
                <a:cubicBezTo>
                  <a:pt x="1123637" y="1180668"/>
                  <a:pt x="1122686" y="1181237"/>
                  <a:pt x="1122686" y="1180099"/>
                </a:cubicBezTo>
                <a:cubicBezTo>
                  <a:pt x="1122686" y="1178961"/>
                  <a:pt x="1126109" y="1182564"/>
                  <a:pt x="1124778" y="1180099"/>
                </a:cubicBezTo>
                <a:cubicBezTo>
                  <a:pt x="1123447" y="1177633"/>
                  <a:pt x="1124778" y="1180099"/>
                  <a:pt x="1123827" y="1180099"/>
                </a:cubicBezTo>
                <a:lnTo>
                  <a:pt x="1125102" y="1177919"/>
                </a:lnTo>
                <a:close/>
                <a:moveTo>
                  <a:pt x="493647" y="1177444"/>
                </a:moveTo>
                <a:cubicBezTo>
                  <a:pt x="494598" y="1178961"/>
                  <a:pt x="490985" y="1179720"/>
                  <a:pt x="490985" y="1182185"/>
                </a:cubicBezTo>
                <a:lnTo>
                  <a:pt x="491175" y="1182754"/>
                </a:lnTo>
                <a:cubicBezTo>
                  <a:pt x="490407" y="1180607"/>
                  <a:pt x="491508" y="1178244"/>
                  <a:pt x="493647" y="1177444"/>
                </a:cubicBezTo>
                <a:close/>
                <a:moveTo>
                  <a:pt x="1118883" y="1176874"/>
                </a:moveTo>
                <a:cubicBezTo>
                  <a:pt x="1118883" y="1178013"/>
                  <a:pt x="1118883" y="1178013"/>
                  <a:pt x="1118883" y="1178013"/>
                </a:cubicBezTo>
                <a:cubicBezTo>
                  <a:pt x="1119169" y="1179341"/>
                  <a:pt x="1118551" y="1178914"/>
                  <a:pt x="1117861" y="1178582"/>
                </a:cubicBezTo>
                <a:lnTo>
                  <a:pt x="1117152" y="1179139"/>
                </a:lnTo>
                <a:lnTo>
                  <a:pt x="1108425" y="1180478"/>
                </a:lnTo>
                <a:lnTo>
                  <a:pt x="1108622" y="1179905"/>
                </a:lnTo>
                <a:lnTo>
                  <a:pt x="1109471" y="1179435"/>
                </a:lnTo>
                <a:cubicBezTo>
                  <a:pt x="1112703" y="1178771"/>
                  <a:pt x="1116221" y="1178392"/>
                  <a:pt x="1118883" y="1176874"/>
                </a:cubicBezTo>
                <a:close/>
                <a:moveTo>
                  <a:pt x="3383723" y="1176330"/>
                </a:moveTo>
                <a:cubicBezTo>
                  <a:pt x="3379753" y="1177871"/>
                  <a:pt x="3376141" y="1184082"/>
                  <a:pt x="3384793" y="1190341"/>
                </a:cubicBezTo>
                <a:cubicBezTo>
                  <a:pt x="3392019" y="1177918"/>
                  <a:pt x="3387692" y="1174789"/>
                  <a:pt x="3383723" y="1176330"/>
                </a:cubicBezTo>
                <a:close/>
                <a:moveTo>
                  <a:pt x="4891976" y="1176116"/>
                </a:moveTo>
                <a:lnTo>
                  <a:pt x="4894828" y="1176116"/>
                </a:lnTo>
                <a:lnTo>
                  <a:pt x="4898441" y="1186737"/>
                </a:lnTo>
                <a:lnTo>
                  <a:pt x="4897490" y="1186737"/>
                </a:lnTo>
                <a:cubicBezTo>
                  <a:pt x="4895570" y="1185085"/>
                  <a:pt x="4894182" y="1182910"/>
                  <a:pt x="4893497" y="1180478"/>
                </a:cubicBezTo>
                <a:close/>
                <a:moveTo>
                  <a:pt x="1147407" y="1176116"/>
                </a:moveTo>
                <a:cubicBezTo>
                  <a:pt x="1148559" y="1176125"/>
                  <a:pt x="1149677" y="1176508"/>
                  <a:pt x="1150592" y="1177206"/>
                </a:cubicBezTo>
                <a:lnTo>
                  <a:pt x="1151222" y="1181904"/>
                </a:lnTo>
                <a:lnTo>
                  <a:pt x="1150829" y="1182375"/>
                </a:lnTo>
                <a:lnTo>
                  <a:pt x="1148755" y="1179376"/>
                </a:lnTo>
                <a:lnTo>
                  <a:pt x="1149118" y="1179150"/>
                </a:lnTo>
                <a:lnTo>
                  <a:pt x="1148599" y="1179150"/>
                </a:lnTo>
                <a:lnTo>
                  <a:pt x="1147407" y="1177427"/>
                </a:lnTo>
                <a:close/>
                <a:moveTo>
                  <a:pt x="4851473" y="1175547"/>
                </a:moveTo>
                <a:cubicBezTo>
                  <a:pt x="4850674" y="1175896"/>
                  <a:pt x="4850255" y="1176797"/>
                  <a:pt x="4850522" y="1177633"/>
                </a:cubicBezTo>
                <a:cubicBezTo>
                  <a:pt x="4850788" y="1178513"/>
                  <a:pt x="4851720" y="1179018"/>
                  <a:pt x="4852614" y="1178771"/>
                </a:cubicBezTo>
                <a:cubicBezTo>
                  <a:pt x="4853089" y="1178335"/>
                  <a:pt x="4853298" y="1177692"/>
                  <a:pt x="4853184" y="1177064"/>
                </a:cubicBezTo>
                <a:lnTo>
                  <a:pt x="4853564" y="1176685"/>
                </a:lnTo>
                <a:cubicBezTo>
                  <a:pt x="4853298" y="1175805"/>
                  <a:pt x="4852366" y="1175300"/>
                  <a:pt x="4851473" y="1175547"/>
                </a:cubicBezTo>
                <a:close/>
                <a:moveTo>
                  <a:pt x="1130673" y="1175547"/>
                </a:moveTo>
                <a:cubicBezTo>
                  <a:pt x="1131909" y="1175927"/>
                  <a:pt x="1131481" y="1175974"/>
                  <a:pt x="1130958" y="1176164"/>
                </a:cubicBezTo>
                <a:lnTo>
                  <a:pt x="1130793" y="1177018"/>
                </a:lnTo>
                <a:lnTo>
                  <a:pt x="1130673" y="1177064"/>
                </a:lnTo>
                <a:lnTo>
                  <a:pt x="1127595" y="1177537"/>
                </a:lnTo>
                <a:lnTo>
                  <a:pt x="1128273" y="1177088"/>
                </a:lnTo>
                <a:cubicBezTo>
                  <a:pt x="1129200" y="1177064"/>
                  <a:pt x="1130103" y="1177064"/>
                  <a:pt x="1130673" y="1175547"/>
                </a:cubicBezTo>
                <a:close/>
                <a:moveTo>
                  <a:pt x="1455461" y="1175357"/>
                </a:moveTo>
                <a:cubicBezTo>
                  <a:pt x="1447094" y="1174788"/>
                  <a:pt x="1443481" y="1175926"/>
                  <a:pt x="1442340" y="1178961"/>
                </a:cubicBezTo>
                <a:lnTo>
                  <a:pt x="1442150" y="1180099"/>
                </a:lnTo>
                <a:lnTo>
                  <a:pt x="1442150" y="1175926"/>
                </a:lnTo>
                <a:lnTo>
                  <a:pt x="1437586" y="1175926"/>
                </a:lnTo>
                <a:lnTo>
                  <a:pt x="1437586" y="1180668"/>
                </a:lnTo>
                <a:lnTo>
                  <a:pt x="1441960" y="1180668"/>
                </a:lnTo>
                <a:cubicBezTo>
                  <a:pt x="1441960" y="1185409"/>
                  <a:pt x="1451848" y="1189392"/>
                  <a:pt x="1455461" y="1175357"/>
                </a:cubicBezTo>
                <a:close/>
                <a:moveTo>
                  <a:pt x="3037661" y="1174978"/>
                </a:moveTo>
                <a:cubicBezTo>
                  <a:pt x="3034856" y="1177776"/>
                  <a:pt x="3036520" y="1185694"/>
                  <a:pt x="3051067" y="1190341"/>
                </a:cubicBezTo>
                <a:cubicBezTo>
                  <a:pt x="3047740" y="1174504"/>
                  <a:pt x="3040466" y="1172181"/>
                  <a:pt x="3037661" y="1174978"/>
                </a:cubicBezTo>
                <a:close/>
                <a:moveTo>
                  <a:pt x="1877419" y="1174788"/>
                </a:moveTo>
                <a:cubicBezTo>
                  <a:pt x="1849846" y="1174788"/>
                  <a:pt x="1871904" y="1196600"/>
                  <a:pt x="1877419" y="1174788"/>
                </a:cubicBezTo>
                <a:close/>
                <a:moveTo>
                  <a:pt x="628849" y="1174788"/>
                </a:moveTo>
                <a:cubicBezTo>
                  <a:pt x="625236" y="1176685"/>
                  <a:pt x="622003" y="1177444"/>
                  <a:pt x="621623" y="1179150"/>
                </a:cubicBezTo>
                <a:lnTo>
                  <a:pt x="621813" y="1179530"/>
                </a:lnTo>
                <a:cubicBezTo>
                  <a:pt x="621813" y="1180857"/>
                  <a:pt x="623334" y="1181237"/>
                  <a:pt x="626187" y="1179530"/>
                </a:cubicBezTo>
                <a:lnTo>
                  <a:pt x="626248" y="1179909"/>
                </a:lnTo>
                <a:lnTo>
                  <a:pt x="625806" y="1179909"/>
                </a:lnTo>
                <a:lnTo>
                  <a:pt x="626261" y="1179993"/>
                </a:lnTo>
                <a:lnTo>
                  <a:pt x="629800" y="1202100"/>
                </a:lnTo>
                <a:cubicBezTo>
                  <a:pt x="628955" y="1202656"/>
                  <a:pt x="628294" y="1203447"/>
                  <a:pt x="627898" y="1204376"/>
                </a:cubicBezTo>
                <a:cubicBezTo>
                  <a:pt x="627898" y="1205893"/>
                  <a:pt x="629800" y="1206083"/>
                  <a:pt x="633222" y="1204376"/>
                </a:cubicBezTo>
                <a:cubicBezTo>
                  <a:pt x="638769" y="1208230"/>
                  <a:pt x="645512" y="1209979"/>
                  <a:pt x="652238" y="1209307"/>
                </a:cubicBezTo>
                <a:cubicBezTo>
                  <a:pt x="652276" y="1210553"/>
                  <a:pt x="653124" y="1211631"/>
                  <a:pt x="654330" y="1211963"/>
                </a:cubicBezTo>
                <a:cubicBezTo>
                  <a:pt x="655836" y="1212422"/>
                  <a:pt x="657431" y="1211574"/>
                  <a:pt x="657890" y="1210072"/>
                </a:cubicBezTo>
                <a:cubicBezTo>
                  <a:pt x="657911" y="1210007"/>
                  <a:pt x="657928" y="1209943"/>
                  <a:pt x="657943" y="1209876"/>
                </a:cubicBezTo>
                <a:cubicBezTo>
                  <a:pt x="657943" y="1209876"/>
                  <a:pt x="657943" y="1209876"/>
                  <a:pt x="657943" y="1208738"/>
                </a:cubicBezTo>
                <a:cubicBezTo>
                  <a:pt x="660386" y="1208325"/>
                  <a:pt x="662758" y="1207559"/>
                  <a:pt x="664979" y="1206462"/>
                </a:cubicBezTo>
                <a:lnTo>
                  <a:pt x="663267" y="1214049"/>
                </a:lnTo>
                <a:lnTo>
                  <a:pt x="672014" y="1216135"/>
                </a:lnTo>
                <a:cubicBezTo>
                  <a:pt x="676768" y="1217273"/>
                  <a:pt x="680952" y="1216135"/>
                  <a:pt x="681142" y="1216135"/>
                </a:cubicBezTo>
                <a:cubicBezTo>
                  <a:pt x="681332" y="1216135"/>
                  <a:pt x="678099" y="1211394"/>
                  <a:pt x="673916" y="1208359"/>
                </a:cubicBezTo>
                <a:lnTo>
                  <a:pt x="668211" y="1204755"/>
                </a:lnTo>
                <a:cubicBezTo>
                  <a:pt x="670771" y="1202825"/>
                  <a:pt x="672798" y="1200281"/>
                  <a:pt x="674106" y="1197358"/>
                </a:cubicBezTo>
                <a:cubicBezTo>
                  <a:pt x="674500" y="1198106"/>
                  <a:pt x="675190" y="1198656"/>
                  <a:pt x="676008" y="1198876"/>
                </a:cubicBezTo>
                <a:cubicBezTo>
                  <a:pt x="677514" y="1199335"/>
                  <a:pt x="679109" y="1198489"/>
                  <a:pt x="679567" y="1196985"/>
                </a:cubicBezTo>
                <a:cubicBezTo>
                  <a:pt x="679588" y="1196920"/>
                  <a:pt x="679606" y="1196856"/>
                  <a:pt x="679621" y="1196789"/>
                </a:cubicBezTo>
                <a:cubicBezTo>
                  <a:pt x="679990" y="1195225"/>
                  <a:pt x="679073" y="1193645"/>
                  <a:pt x="677529" y="1193186"/>
                </a:cubicBezTo>
                <a:cubicBezTo>
                  <a:pt x="676017" y="1192746"/>
                  <a:pt x="674433" y="1193612"/>
                  <a:pt x="673992" y="1195122"/>
                </a:cubicBezTo>
                <a:cubicBezTo>
                  <a:pt x="673960" y="1195234"/>
                  <a:pt x="673935" y="1195348"/>
                  <a:pt x="673916" y="1195462"/>
                </a:cubicBezTo>
                <a:cubicBezTo>
                  <a:pt x="671771" y="1195750"/>
                  <a:pt x="669596" y="1195750"/>
                  <a:pt x="667451" y="1195462"/>
                </a:cubicBezTo>
                <a:cubicBezTo>
                  <a:pt x="667808" y="1193944"/>
                  <a:pt x="666876" y="1192421"/>
                  <a:pt x="665359" y="1192048"/>
                </a:cubicBezTo>
                <a:cubicBezTo>
                  <a:pt x="663853" y="1191589"/>
                  <a:pt x="662257" y="1192435"/>
                  <a:pt x="661797" y="1193939"/>
                </a:cubicBezTo>
                <a:cubicBezTo>
                  <a:pt x="661778" y="1194003"/>
                  <a:pt x="661761" y="1194068"/>
                  <a:pt x="661746" y="1194134"/>
                </a:cubicBezTo>
                <a:cubicBezTo>
                  <a:pt x="655963" y="1191418"/>
                  <a:pt x="650373" y="1188313"/>
                  <a:pt x="645012" y="1184840"/>
                </a:cubicBezTo>
                <a:lnTo>
                  <a:pt x="645012" y="1183702"/>
                </a:lnTo>
                <a:cubicBezTo>
                  <a:pt x="645187" y="1182035"/>
                  <a:pt x="643976" y="1180543"/>
                  <a:pt x="642304" y="1180366"/>
                </a:cubicBezTo>
                <a:cubicBezTo>
                  <a:pt x="640905" y="1180220"/>
                  <a:pt x="639585" y="1181051"/>
                  <a:pt x="639117" y="1182375"/>
                </a:cubicBezTo>
                <a:lnTo>
                  <a:pt x="626261" y="1179993"/>
                </a:lnTo>
                <a:lnTo>
                  <a:pt x="626248" y="1179909"/>
                </a:lnTo>
                <a:lnTo>
                  <a:pt x="627328" y="1179909"/>
                </a:lnTo>
                <a:cubicBezTo>
                  <a:pt x="631131" y="1178771"/>
                  <a:pt x="634363" y="1176495"/>
                  <a:pt x="634744" y="1174788"/>
                </a:cubicBezTo>
                <a:cubicBezTo>
                  <a:pt x="635124" y="1173081"/>
                  <a:pt x="632462" y="1172892"/>
                  <a:pt x="628849" y="1174788"/>
                </a:cubicBezTo>
                <a:close/>
                <a:moveTo>
                  <a:pt x="3340866" y="1174599"/>
                </a:moveTo>
                <a:cubicBezTo>
                  <a:pt x="3340904" y="1176190"/>
                  <a:pt x="3340505" y="1177762"/>
                  <a:pt x="3339725" y="1179150"/>
                </a:cubicBezTo>
                <a:lnTo>
                  <a:pt x="3337063" y="1179909"/>
                </a:lnTo>
                <a:lnTo>
                  <a:pt x="3337063" y="1194893"/>
                </a:lnTo>
                <a:cubicBezTo>
                  <a:pt x="3345240" y="1194893"/>
                  <a:pt x="3348282" y="1190720"/>
                  <a:pt x="3347712" y="1182564"/>
                </a:cubicBezTo>
                <a:cubicBezTo>
                  <a:pt x="3350374" y="1182564"/>
                  <a:pt x="3352276" y="1179909"/>
                  <a:pt x="3350374" y="1174599"/>
                </a:cubicBezTo>
                <a:close/>
                <a:moveTo>
                  <a:pt x="4859891" y="1174409"/>
                </a:moveTo>
                <a:lnTo>
                  <a:pt x="4862502" y="1174409"/>
                </a:lnTo>
                <a:cubicBezTo>
                  <a:pt x="4862768" y="1175245"/>
                  <a:pt x="4862349" y="1176146"/>
                  <a:pt x="4861551" y="1176495"/>
                </a:cubicBezTo>
                <a:cubicBezTo>
                  <a:pt x="4860676" y="1176653"/>
                  <a:pt x="4859801" y="1176178"/>
                  <a:pt x="4859459" y="1175357"/>
                </a:cubicBezTo>
                <a:close/>
                <a:moveTo>
                  <a:pt x="3180374" y="1174409"/>
                </a:moveTo>
                <a:cubicBezTo>
                  <a:pt x="3148047" y="1174409"/>
                  <a:pt x="3170296" y="1197169"/>
                  <a:pt x="3180374" y="1174409"/>
                </a:cubicBezTo>
                <a:close/>
                <a:moveTo>
                  <a:pt x="4912323" y="1173271"/>
                </a:moveTo>
                <a:cubicBezTo>
                  <a:pt x="4911182" y="1176495"/>
                  <a:pt x="4911182" y="1179909"/>
                  <a:pt x="4911182" y="1183133"/>
                </a:cubicBezTo>
                <a:lnTo>
                  <a:pt x="4908900" y="1185220"/>
                </a:lnTo>
                <a:lnTo>
                  <a:pt x="4904527" y="1188958"/>
                </a:lnTo>
                <a:lnTo>
                  <a:pt x="4904527" y="1183513"/>
                </a:lnTo>
                <a:cubicBezTo>
                  <a:pt x="4904736" y="1181559"/>
                  <a:pt x="4904736" y="1179587"/>
                  <a:pt x="4904527" y="1177633"/>
                </a:cubicBezTo>
                <a:cubicBezTo>
                  <a:pt x="4903575" y="1176795"/>
                  <a:pt x="4902758" y="1175839"/>
                  <a:pt x="4902054" y="1174788"/>
                </a:cubicBezTo>
                <a:close/>
                <a:moveTo>
                  <a:pt x="4866305" y="1171374"/>
                </a:moveTo>
                <a:lnTo>
                  <a:pt x="4865714" y="1172554"/>
                </a:lnTo>
                <a:lnTo>
                  <a:pt x="4865354" y="1172323"/>
                </a:lnTo>
                <a:lnTo>
                  <a:pt x="4865544" y="1172892"/>
                </a:lnTo>
                <a:lnTo>
                  <a:pt x="4865714" y="1172554"/>
                </a:lnTo>
                <a:lnTo>
                  <a:pt x="4867161" y="1173483"/>
                </a:lnTo>
                <a:cubicBezTo>
                  <a:pt x="4867199" y="1173478"/>
                  <a:pt x="4867217" y="1173470"/>
                  <a:pt x="4867256" y="1173461"/>
                </a:cubicBezTo>
                <a:cubicBezTo>
                  <a:pt x="4868073" y="1173119"/>
                  <a:pt x="4868549" y="1172250"/>
                  <a:pt x="4868396" y="1171374"/>
                </a:cubicBezTo>
                <a:cubicBezTo>
                  <a:pt x="4867807" y="1170820"/>
                  <a:pt x="4866894" y="1170820"/>
                  <a:pt x="4866305" y="1171374"/>
                </a:cubicBezTo>
                <a:close/>
                <a:moveTo>
                  <a:pt x="706623" y="1170995"/>
                </a:moveTo>
                <a:cubicBezTo>
                  <a:pt x="701955" y="1169912"/>
                  <a:pt x="697045" y="1171031"/>
                  <a:pt x="693312" y="1174030"/>
                </a:cubicBezTo>
                <a:lnTo>
                  <a:pt x="688178" y="1178961"/>
                </a:lnTo>
                <a:lnTo>
                  <a:pt x="705292" y="1182944"/>
                </a:lnTo>
                <a:lnTo>
                  <a:pt x="706623" y="1190910"/>
                </a:lnTo>
                <a:lnTo>
                  <a:pt x="707764" y="1198876"/>
                </a:lnTo>
                <a:lnTo>
                  <a:pt x="711377" y="1185978"/>
                </a:lnTo>
                <a:lnTo>
                  <a:pt x="714800" y="1173081"/>
                </a:lnTo>
                <a:close/>
                <a:moveTo>
                  <a:pt x="4801081" y="1170805"/>
                </a:moveTo>
                <a:cubicBezTo>
                  <a:pt x="4799978" y="1170648"/>
                  <a:pt x="4798951" y="1171412"/>
                  <a:pt x="4798799" y="1172512"/>
                </a:cubicBezTo>
                <a:cubicBezTo>
                  <a:pt x="4798647" y="1173612"/>
                  <a:pt x="4799408" y="1174631"/>
                  <a:pt x="4800511" y="1174788"/>
                </a:cubicBezTo>
                <a:lnTo>
                  <a:pt x="4799940" y="1172892"/>
                </a:lnTo>
                <a:cubicBezTo>
                  <a:pt x="4800358" y="1173724"/>
                  <a:pt x="4801328" y="1174128"/>
                  <a:pt x="4802222" y="1173840"/>
                </a:cubicBezTo>
                <a:cubicBezTo>
                  <a:pt x="4803021" y="1173491"/>
                  <a:pt x="4803439" y="1172590"/>
                  <a:pt x="4803173" y="1171754"/>
                </a:cubicBezTo>
                <a:cubicBezTo>
                  <a:pt x="4802831" y="1170947"/>
                  <a:pt x="4801918" y="1170538"/>
                  <a:pt x="4801081" y="1170805"/>
                </a:cubicBezTo>
                <a:close/>
                <a:moveTo>
                  <a:pt x="3254345" y="1170805"/>
                </a:moveTo>
                <a:cubicBezTo>
                  <a:pt x="3255296" y="1178771"/>
                  <a:pt x="3248830" y="1194893"/>
                  <a:pt x="3264423" y="1190341"/>
                </a:cubicBezTo>
                <a:lnTo>
                  <a:pt x="3264804" y="1191668"/>
                </a:lnTo>
                <a:cubicBezTo>
                  <a:pt x="3266325" y="1179909"/>
                  <a:pt x="3263472" y="1172702"/>
                  <a:pt x="3254345" y="1170805"/>
                </a:cubicBezTo>
                <a:close/>
                <a:moveTo>
                  <a:pt x="2642230" y="1170616"/>
                </a:moveTo>
                <a:lnTo>
                  <a:pt x="2652545" y="1185019"/>
                </a:lnTo>
                <a:lnTo>
                  <a:pt x="2652689" y="1186358"/>
                </a:lnTo>
                <a:lnTo>
                  <a:pt x="2652689" y="1185220"/>
                </a:lnTo>
                <a:lnTo>
                  <a:pt x="2652545" y="1185019"/>
                </a:lnTo>
                <a:lnTo>
                  <a:pt x="2651382" y="1174219"/>
                </a:lnTo>
                <a:cubicBezTo>
                  <a:pt x="2650075" y="1170900"/>
                  <a:pt x="2647460" y="1169004"/>
                  <a:pt x="2642230" y="1170616"/>
                </a:cubicBezTo>
                <a:close/>
                <a:moveTo>
                  <a:pt x="909140" y="1170616"/>
                </a:moveTo>
                <a:cubicBezTo>
                  <a:pt x="907809" y="1178013"/>
                  <a:pt x="901724" y="1203048"/>
                  <a:pt x="911612" y="1206273"/>
                </a:cubicBezTo>
                <a:cubicBezTo>
                  <a:pt x="913559" y="1203818"/>
                  <a:pt x="914748" y="1200854"/>
                  <a:pt x="915035" y="1197738"/>
                </a:cubicBezTo>
                <a:cubicBezTo>
                  <a:pt x="915986" y="1198307"/>
                  <a:pt x="918268" y="1200393"/>
                  <a:pt x="919218" y="1198307"/>
                </a:cubicBezTo>
                <a:cubicBezTo>
                  <a:pt x="919218" y="1196789"/>
                  <a:pt x="917127" y="1195651"/>
                  <a:pt x="916366" y="1194324"/>
                </a:cubicBezTo>
                <a:cubicBezTo>
                  <a:pt x="916204" y="1194961"/>
                  <a:pt x="915794" y="1195507"/>
                  <a:pt x="915225" y="1195841"/>
                </a:cubicBezTo>
                <a:cubicBezTo>
                  <a:pt x="915963" y="1186999"/>
                  <a:pt x="913829" y="1178155"/>
                  <a:pt x="909140" y="1170616"/>
                </a:cubicBezTo>
                <a:close/>
                <a:moveTo>
                  <a:pt x="2949004" y="1170106"/>
                </a:moveTo>
                <a:cubicBezTo>
                  <a:pt x="2941953" y="1169857"/>
                  <a:pt x="2935357" y="1178677"/>
                  <a:pt x="2935072" y="1189203"/>
                </a:cubicBezTo>
                <a:cubicBezTo>
                  <a:pt x="2948763" y="1191858"/>
                  <a:pt x="2957510" y="1188444"/>
                  <a:pt x="2955989" y="1174788"/>
                </a:cubicBezTo>
                <a:lnTo>
                  <a:pt x="2955989" y="1173650"/>
                </a:lnTo>
                <a:cubicBezTo>
                  <a:pt x="2953755" y="1171279"/>
                  <a:pt x="2951354" y="1170189"/>
                  <a:pt x="2949004" y="1170106"/>
                </a:cubicBezTo>
                <a:close/>
                <a:moveTo>
                  <a:pt x="3938149" y="1169478"/>
                </a:moveTo>
                <a:cubicBezTo>
                  <a:pt x="3933205" y="1191099"/>
                  <a:pt x="3953742" y="1170616"/>
                  <a:pt x="3938149" y="1169478"/>
                </a:cubicBezTo>
                <a:close/>
                <a:moveTo>
                  <a:pt x="3437086" y="1169478"/>
                </a:moveTo>
                <a:lnTo>
                  <a:pt x="3437086" y="1179909"/>
                </a:lnTo>
                <a:lnTo>
                  <a:pt x="3447544" y="1179909"/>
                </a:lnTo>
                <a:lnTo>
                  <a:pt x="3447544" y="1169478"/>
                </a:lnTo>
                <a:close/>
                <a:moveTo>
                  <a:pt x="2914154" y="1169478"/>
                </a:moveTo>
                <a:lnTo>
                  <a:pt x="2914953" y="1170073"/>
                </a:lnTo>
                <a:lnTo>
                  <a:pt x="2909781" y="1190341"/>
                </a:lnTo>
                <a:cubicBezTo>
                  <a:pt x="2920049" y="1196600"/>
                  <a:pt x="2922510" y="1180881"/>
                  <a:pt x="2919247" y="1173271"/>
                </a:cubicBezTo>
                <a:lnTo>
                  <a:pt x="2914953" y="1170073"/>
                </a:lnTo>
                <a:lnTo>
                  <a:pt x="2915105" y="1169478"/>
                </a:lnTo>
                <a:close/>
                <a:moveTo>
                  <a:pt x="2188706" y="1169478"/>
                </a:moveTo>
                <a:cubicBezTo>
                  <a:pt x="2171649" y="1175881"/>
                  <a:pt x="2159270" y="1190823"/>
                  <a:pt x="2156189" y="1208738"/>
                </a:cubicBezTo>
                <a:lnTo>
                  <a:pt x="2155618" y="1209876"/>
                </a:lnTo>
                <a:cubicBezTo>
                  <a:pt x="2146377" y="1204010"/>
                  <a:pt x="2134112" y="1206728"/>
                  <a:pt x="2128236" y="1215946"/>
                </a:cubicBezTo>
                <a:cubicBezTo>
                  <a:pt x="2122360" y="1225163"/>
                  <a:pt x="2125079" y="1237391"/>
                  <a:pt x="2134321" y="1243257"/>
                </a:cubicBezTo>
                <a:cubicBezTo>
                  <a:pt x="2140064" y="1243377"/>
                  <a:pt x="2145806" y="1242869"/>
                  <a:pt x="2151435" y="1241740"/>
                </a:cubicBezTo>
                <a:cubicBezTo>
                  <a:pt x="2151511" y="1244648"/>
                  <a:pt x="2152994" y="1247339"/>
                  <a:pt x="2155428" y="1248947"/>
                </a:cubicBezTo>
                <a:cubicBezTo>
                  <a:pt x="2155790" y="1247449"/>
                  <a:pt x="2156436" y="1246032"/>
                  <a:pt x="2157330" y="1244775"/>
                </a:cubicBezTo>
                <a:lnTo>
                  <a:pt x="2158471" y="1241930"/>
                </a:lnTo>
                <a:cubicBezTo>
                  <a:pt x="2165507" y="1234912"/>
                  <a:pt x="2179008" y="1234153"/>
                  <a:pt x="2180909" y="1222963"/>
                </a:cubicBezTo>
                <a:cubicBezTo>
                  <a:pt x="2193136" y="1207902"/>
                  <a:pt x="2196122" y="1187386"/>
                  <a:pt x="2188706" y="1169478"/>
                </a:cubicBezTo>
                <a:close/>
                <a:moveTo>
                  <a:pt x="3002767" y="1169288"/>
                </a:moveTo>
                <a:cubicBezTo>
                  <a:pt x="2997823" y="1190910"/>
                  <a:pt x="3018550" y="1170426"/>
                  <a:pt x="3002767" y="1169288"/>
                </a:cubicBezTo>
                <a:close/>
                <a:moveTo>
                  <a:pt x="352551" y="1169288"/>
                </a:moveTo>
                <a:cubicBezTo>
                  <a:pt x="332204" y="1182375"/>
                  <a:pt x="369855" y="1176874"/>
                  <a:pt x="352551" y="1169288"/>
                </a:cubicBezTo>
                <a:close/>
                <a:moveTo>
                  <a:pt x="3306828" y="1169098"/>
                </a:moveTo>
                <a:cubicBezTo>
                  <a:pt x="3317287" y="1197169"/>
                  <a:pt x="3287812" y="1212532"/>
                  <a:pt x="3301694" y="1225998"/>
                </a:cubicBezTo>
                <a:cubicBezTo>
                  <a:pt x="3318998" y="1202669"/>
                  <a:pt x="3337253" y="1192617"/>
                  <a:pt x="3322611" y="1169098"/>
                </a:cubicBezTo>
                <a:cubicBezTo>
                  <a:pt x="3320710" y="1173650"/>
                  <a:pt x="3321851" y="1179720"/>
                  <a:pt x="3316906" y="1179909"/>
                </a:cubicBezTo>
                <a:lnTo>
                  <a:pt x="3316716" y="1179530"/>
                </a:lnTo>
                <a:cubicBezTo>
                  <a:pt x="3316716" y="1177633"/>
                  <a:pt x="3317857" y="1176116"/>
                  <a:pt x="3316716" y="1175357"/>
                </a:cubicBezTo>
                <a:cubicBezTo>
                  <a:pt x="3316716" y="1170995"/>
                  <a:pt x="3313674" y="1167771"/>
                  <a:pt x="3306828" y="1169098"/>
                </a:cubicBezTo>
                <a:close/>
                <a:moveTo>
                  <a:pt x="3133785" y="1169098"/>
                </a:moveTo>
                <a:cubicBezTo>
                  <a:pt x="3131503" y="1178961"/>
                  <a:pt x="3140821" y="1200583"/>
                  <a:pt x="3123327" y="1195272"/>
                </a:cubicBezTo>
                <a:cubicBezTo>
                  <a:pt x="3123327" y="1188823"/>
                  <a:pt x="3121615" y="1182944"/>
                  <a:pt x="3112868" y="1184840"/>
                </a:cubicBezTo>
                <a:cubicBezTo>
                  <a:pt x="3116101" y="1199445"/>
                  <a:pt x="3127130" y="1205514"/>
                  <a:pt x="3144244" y="1206083"/>
                </a:cubicBezTo>
                <a:lnTo>
                  <a:pt x="3144244" y="1205704"/>
                </a:lnTo>
                <a:cubicBezTo>
                  <a:pt x="3151850" y="1197358"/>
                  <a:pt x="3154893" y="1164357"/>
                  <a:pt x="3133785" y="1169098"/>
                </a:cubicBezTo>
                <a:close/>
                <a:moveTo>
                  <a:pt x="3342958" y="1168529"/>
                </a:moveTo>
                <a:cubicBezTo>
                  <a:pt x="3341817" y="1168971"/>
                  <a:pt x="3341247" y="1170223"/>
                  <a:pt x="3341627" y="1171374"/>
                </a:cubicBezTo>
                <a:cubicBezTo>
                  <a:pt x="3341893" y="1172497"/>
                  <a:pt x="3343015" y="1173193"/>
                  <a:pt x="3344137" y="1172933"/>
                </a:cubicBezTo>
                <a:cubicBezTo>
                  <a:pt x="3344194" y="1172920"/>
                  <a:pt x="3344232" y="1172907"/>
                  <a:pt x="3344289" y="1172892"/>
                </a:cubicBezTo>
                <a:cubicBezTo>
                  <a:pt x="3345487" y="1172527"/>
                  <a:pt x="3346172" y="1171257"/>
                  <a:pt x="3345810" y="1170054"/>
                </a:cubicBezTo>
                <a:cubicBezTo>
                  <a:pt x="3345810" y="1170052"/>
                  <a:pt x="3345810" y="1170048"/>
                  <a:pt x="3345810" y="1170047"/>
                </a:cubicBezTo>
                <a:cubicBezTo>
                  <a:pt x="3345468" y="1169091"/>
                  <a:pt x="3344536" y="1168472"/>
                  <a:pt x="3343528" y="1168529"/>
                </a:cubicBezTo>
                <a:close/>
                <a:moveTo>
                  <a:pt x="1989802" y="1168529"/>
                </a:moveTo>
                <a:cubicBezTo>
                  <a:pt x="1984781" y="1166982"/>
                  <a:pt x="1979457" y="1169783"/>
                  <a:pt x="1977917" y="1174786"/>
                </a:cubicBezTo>
                <a:cubicBezTo>
                  <a:pt x="1977784" y="1175160"/>
                  <a:pt x="1977708" y="1175541"/>
                  <a:pt x="1977632" y="1175926"/>
                </a:cubicBezTo>
                <a:cubicBezTo>
                  <a:pt x="1976415" y="1181163"/>
                  <a:pt x="1979704" y="1186386"/>
                  <a:pt x="1984953" y="1187591"/>
                </a:cubicBezTo>
                <a:cubicBezTo>
                  <a:pt x="1990201" y="1188795"/>
                  <a:pt x="1995430" y="1185525"/>
                  <a:pt x="1996647" y="1180288"/>
                </a:cubicBezTo>
                <a:cubicBezTo>
                  <a:pt x="1996742" y="1179723"/>
                  <a:pt x="1996742" y="1179147"/>
                  <a:pt x="1996647" y="1178581"/>
                </a:cubicBezTo>
                <a:cubicBezTo>
                  <a:pt x="1999690" y="1177444"/>
                  <a:pt x="2003113" y="1170236"/>
                  <a:pt x="1993985" y="1169478"/>
                </a:cubicBezTo>
                <a:lnTo>
                  <a:pt x="1993985" y="1170995"/>
                </a:lnTo>
                <a:cubicBezTo>
                  <a:pt x="1992863" y="1169787"/>
                  <a:pt x="1991399" y="1168931"/>
                  <a:pt x="1989802" y="1168529"/>
                </a:cubicBezTo>
                <a:close/>
                <a:moveTo>
                  <a:pt x="4730343" y="1168150"/>
                </a:moveTo>
                <a:cubicBezTo>
                  <a:pt x="4730076" y="1168539"/>
                  <a:pt x="4730000" y="1169030"/>
                  <a:pt x="4730153" y="1169478"/>
                </a:cubicBezTo>
                <a:lnTo>
                  <a:pt x="4729772" y="1169288"/>
                </a:lnTo>
                <a:cubicBezTo>
                  <a:pt x="4728916" y="1169000"/>
                  <a:pt x="4727966" y="1169000"/>
                  <a:pt x="4727110" y="1169288"/>
                </a:cubicBezTo>
                <a:cubicBezTo>
                  <a:pt x="4727110" y="1170426"/>
                  <a:pt x="4727110" y="1171564"/>
                  <a:pt x="4727110" y="1172323"/>
                </a:cubicBezTo>
                <a:cubicBezTo>
                  <a:pt x="4726559" y="1174126"/>
                  <a:pt x="4724657" y="1175145"/>
                  <a:pt x="4722832" y="1174597"/>
                </a:cubicBezTo>
                <a:cubicBezTo>
                  <a:pt x="4722679" y="1174545"/>
                  <a:pt x="4722508" y="1174483"/>
                  <a:pt x="4722356" y="1174409"/>
                </a:cubicBezTo>
                <a:lnTo>
                  <a:pt x="4722356" y="1181237"/>
                </a:lnTo>
                <a:lnTo>
                  <a:pt x="4721025" y="1184082"/>
                </a:lnTo>
                <a:lnTo>
                  <a:pt x="4723687" y="1185409"/>
                </a:lnTo>
                <a:lnTo>
                  <a:pt x="4726349" y="1186737"/>
                </a:lnTo>
                <a:lnTo>
                  <a:pt x="4726349" y="1185030"/>
                </a:lnTo>
                <a:cubicBezTo>
                  <a:pt x="4730723" y="1186168"/>
                  <a:pt x="4733195" y="1183133"/>
                  <a:pt x="4734336" y="1179340"/>
                </a:cubicBezTo>
                <a:cubicBezTo>
                  <a:pt x="4734336" y="1179340"/>
                  <a:pt x="4734336" y="1178202"/>
                  <a:pt x="4734336" y="1177633"/>
                </a:cubicBezTo>
                <a:cubicBezTo>
                  <a:pt x="4734336" y="1177064"/>
                  <a:pt x="4734336" y="1177633"/>
                  <a:pt x="4734336" y="1176685"/>
                </a:cubicBezTo>
                <a:cubicBezTo>
                  <a:pt x="4734678" y="1174244"/>
                  <a:pt x="4733994" y="1171772"/>
                  <a:pt x="4732434" y="1169857"/>
                </a:cubicBezTo>
                <a:cubicBezTo>
                  <a:pt x="4732777" y="1169341"/>
                  <a:pt x="4732777" y="1168666"/>
                  <a:pt x="4732434" y="1168150"/>
                </a:cubicBezTo>
                <a:cubicBezTo>
                  <a:pt x="4731845" y="1167596"/>
                  <a:pt x="4730932" y="1167596"/>
                  <a:pt x="4730343" y="1168150"/>
                </a:cubicBezTo>
                <a:close/>
                <a:moveTo>
                  <a:pt x="3566392" y="1167581"/>
                </a:moveTo>
                <a:cubicBezTo>
                  <a:pt x="3563540" y="1170426"/>
                  <a:pt x="3562589" y="1180858"/>
                  <a:pt x="3572097" y="1190341"/>
                </a:cubicBezTo>
                <a:cubicBezTo>
                  <a:pt x="3573998" y="1169478"/>
                  <a:pt x="3569244" y="1164736"/>
                  <a:pt x="3566392" y="1167581"/>
                </a:cubicBezTo>
                <a:close/>
                <a:moveTo>
                  <a:pt x="4856702" y="1166356"/>
                </a:moveTo>
                <a:cubicBezTo>
                  <a:pt x="4855808" y="1166046"/>
                  <a:pt x="4854819" y="1166517"/>
                  <a:pt x="4854515" y="1167406"/>
                </a:cubicBezTo>
                <a:cubicBezTo>
                  <a:pt x="4854382" y="1167771"/>
                  <a:pt x="4854382" y="1168165"/>
                  <a:pt x="4854515" y="1168529"/>
                </a:cubicBezTo>
                <a:cubicBezTo>
                  <a:pt x="4855124" y="1169003"/>
                  <a:pt x="4855998" y="1169003"/>
                  <a:pt x="4856607" y="1168529"/>
                </a:cubicBezTo>
                <a:cubicBezTo>
                  <a:pt x="4856816" y="1168725"/>
                  <a:pt x="4857082" y="1168857"/>
                  <a:pt x="4857368" y="1168909"/>
                </a:cubicBezTo>
                <a:lnTo>
                  <a:pt x="4857748" y="1168529"/>
                </a:lnTo>
                <a:cubicBezTo>
                  <a:pt x="4858052" y="1167640"/>
                  <a:pt x="4857596" y="1166667"/>
                  <a:pt x="4856702" y="1166356"/>
                </a:cubicBezTo>
                <a:close/>
                <a:moveTo>
                  <a:pt x="4842155" y="1165684"/>
                </a:moveTo>
                <a:lnTo>
                  <a:pt x="4842155" y="1166822"/>
                </a:lnTo>
                <a:lnTo>
                  <a:pt x="4840824" y="1171943"/>
                </a:lnTo>
                <a:lnTo>
                  <a:pt x="4843676" y="1175357"/>
                </a:lnTo>
                <a:lnTo>
                  <a:pt x="4846528" y="1178771"/>
                </a:lnTo>
                <a:lnTo>
                  <a:pt x="4843296" y="1168719"/>
                </a:lnTo>
                <a:close/>
                <a:moveTo>
                  <a:pt x="4086662" y="1165495"/>
                </a:moveTo>
                <a:cubicBezTo>
                  <a:pt x="4087745" y="1167864"/>
                  <a:pt x="4089381" y="1169942"/>
                  <a:pt x="4091416" y="1171564"/>
                </a:cubicBezTo>
                <a:lnTo>
                  <a:pt x="4090465" y="1168909"/>
                </a:lnTo>
                <a:lnTo>
                  <a:pt x="4091986" y="1168909"/>
                </a:lnTo>
                <a:lnTo>
                  <a:pt x="4088943" y="1166822"/>
                </a:lnTo>
                <a:close/>
                <a:moveTo>
                  <a:pt x="2259634" y="1165495"/>
                </a:moveTo>
                <a:cubicBezTo>
                  <a:pt x="2254690" y="1187116"/>
                  <a:pt x="2275227" y="1165495"/>
                  <a:pt x="2259634" y="1165495"/>
                </a:cubicBezTo>
                <a:close/>
                <a:moveTo>
                  <a:pt x="686086" y="1165495"/>
                </a:moveTo>
                <a:lnTo>
                  <a:pt x="679431" y="1167581"/>
                </a:lnTo>
                <a:cubicBezTo>
                  <a:pt x="675818" y="1168909"/>
                  <a:pt x="672585" y="1170995"/>
                  <a:pt x="672205" y="1172512"/>
                </a:cubicBezTo>
                <a:cubicBezTo>
                  <a:pt x="672205" y="1173840"/>
                  <a:pt x="674106" y="1175547"/>
                  <a:pt x="677339" y="1176306"/>
                </a:cubicBezTo>
                <a:lnTo>
                  <a:pt x="683234" y="1177633"/>
                </a:lnTo>
                <a:close/>
                <a:moveTo>
                  <a:pt x="3452108" y="1164546"/>
                </a:moveTo>
                <a:cubicBezTo>
                  <a:pt x="3454770" y="1182185"/>
                  <a:pt x="3466750" y="1170995"/>
                  <a:pt x="3458003" y="1190341"/>
                </a:cubicBezTo>
                <a:lnTo>
                  <a:pt x="3457433" y="1190530"/>
                </a:lnTo>
                <a:lnTo>
                  <a:pt x="3467891" y="1190530"/>
                </a:lnTo>
                <a:cubicBezTo>
                  <a:pt x="3467891" y="1185409"/>
                  <a:pt x="3472074" y="1184461"/>
                  <a:pt x="3473025" y="1180099"/>
                </a:cubicBezTo>
                <a:cubicBezTo>
                  <a:pt x="3462377" y="1178581"/>
                  <a:pt x="3462757" y="1166064"/>
                  <a:pt x="3452108" y="1164546"/>
                </a:cubicBezTo>
                <a:close/>
                <a:moveTo>
                  <a:pt x="1105762" y="1164357"/>
                </a:moveTo>
                <a:cubicBezTo>
                  <a:pt x="1100818" y="1185978"/>
                  <a:pt x="1121545" y="1164357"/>
                  <a:pt x="1105762" y="1164357"/>
                </a:cubicBezTo>
                <a:close/>
                <a:moveTo>
                  <a:pt x="3370721" y="1163977"/>
                </a:moveTo>
                <a:cubicBezTo>
                  <a:pt x="3370721" y="1163977"/>
                  <a:pt x="3370721" y="1163977"/>
                  <a:pt x="3370721" y="1165495"/>
                </a:cubicBezTo>
                <a:cubicBezTo>
                  <a:pt x="3370816" y="1166009"/>
                  <a:pt x="3371310" y="1166346"/>
                  <a:pt x="3371824" y="1166249"/>
                </a:cubicBezTo>
                <a:cubicBezTo>
                  <a:pt x="3371976" y="1166221"/>
                  <a:pt x="3372128" y="1166157"/>
                  <a:pt x="3372242" y="1166064"/>
                </a:cubicBezTo>
                <a:lnTo>
                  <a:pt x="3372242" y="1165305"/>
                </a:lnTo>
                <a:cubicBezTo>
                  <a:pt x="3372527" y="1164909"/>
                  <a:pt x="3372527" y="1164374"/>
                  <a:pt x="3372242" y="1163977"/>
                </a:cubicBezTo>
                <a:cubicBezTo>
                  <a:pt x="3371786" y="1163660"/>
                  <a:pt x="3371177" y="1163660"/>
                  <a:pt x="3370721" y="1163977"/>
                </a:cubicBezTo>
                <a:close/>
                <a:moveTo>
                  <a:pt x="3902400" y="1163598"/>
                </a:moveTo>
                <a:cubicBezTo>
                  <a:pt x="3897265" y="1185220"/>
                  <a:pt x="3917992" y="1163598"/>
                  <a:pt x="3902400" y="1163598"/>
                </a:cubicBezTo>
                <a:close/>
                <a:moveTo>
                  <a:pt x="4819907" y="1163408"/>
                </a:moveTo>
                <a:lnTo>
                  <a:pt x="4821238" y="1166064"/>
                </a:lnTo>
                <a:cubicBezTo>
                  <a:pt x="4821238" y="1166064"/>
                  <a:pt x="4821238" y="1166064"/>
                  <a:pt x="4822949" y="1166064"/>
                </a:cubicBezTo>
                <a:cubicBezTo>
                  <a:pt x="4823006" y="1165180"/>
                  <a:pt x="4823006" y="1164292"/>
                  <a:pt x="4822949" y="1163408"/>
                </a:cubicBezTo>
                <a:close/>
                <a:moveTo>
                  <a:pt x="1951960" y="1163408"/>
                </a:moveTo>
                <a:cubicBezTo>
                  <a:pt x="1951960" y="1166064"/>
                  <a:pt x="1951960" y="1170805"/>
                  <a:pt x="1951960" y="1178961"/>
                </a:cubicBezTo>
                <a:lnTo>
                  <a:pt x="1951983" y="1179071"/>
                </a:lnTo>
                <a:lnTo>
                  <a:pt x="1951985" y="1180550"/>
                </a:lnTo>
                <a:cubicBezTo>
                  <a:pt x="1951961" y="1185457"/>
                  <a:pt x="1951961" y="1187401"/>
                  <a:pt x="1952151" y="1179909"/>
                </a:cubicBezTo>
                <a:lnTo>
                  <a:pt x="1951983" y="1179071"/>
                </a:lnTo>
                <a:close/>
                <a:moveTo>
                  <a:pt x="1855741" y="1163408"/>
                </a:moveTo>
                <a:cubicBezTo>
                  <a:pt x="1853839" y="1177823"/>
                  <a:pt x="1866770" y="1165115"/>
                  <a:pt x="1855741" y="1163408"/>
                </a:cubicBezTo>
                <a:close/>
                <a:moveTo>
                  <a:pt x="2087062" y="1162588"/>
                </a:moveTo>
                <a:cubicBezTo>
                  <a:pt x="2087543" y="1164890"/>
                  <a:pt x="2102090" y="1178582"/>
                  <a:pt x="2092677" y="1165495"/>
                </a:cubicBezTo>
                <a:cubicBezTo>
                  <a:pt x="2088304" y="1162318"/>
                  <a:pt x="2086901" y="1161820"/>
                  <a:pt x="2087062" y="1162588"/>
                </a:cubicBezTo>
                <a:close/>
                <a:moveTo>
                  <a:pt x="2221413" y="1162460"/>
                </a:moveTo>
                <a:lnTo>
                  <a:pt x="2217800" y="1177823"/>
                </a:lnTo>
                <a:lnTo>
                  <a:pt x="2222554" y="1174978"/>
                </a:lnTo>
                <a:lnTo>
                  <a:pt x="2227308" y="1171943"/>
                </a:lnTo>
                <a:lnTo>
                  <a:pt x="2224455" y="1167202"/>
                </a:lnTo>
                <a:close/>
                <a:moveTo>
                  <a:pt x="1462116" y="1161132"/>
                </a:moveTo>
                <a:cubicBezTo>
                  <a:pt x="1460511" y="1160633"/>
                  <a:pt x="1458806" y="1161525"/>
                  <a:pt x="1458305" y="1163126"/>
                </a:cubicBezTo>
                <a:cubicBezTo>
                  <a:pt x="1457805" y="1164725"/>
                  <a:pt x="1458699" y="1166428"/>
                  <a:pt x="1460304" y="1166927"/>
                </a:cubicBezTo>
                <a:cubicBezTo>
                  <a:pt x="1461907" y="1167425"/>
                  <a:pt x="1463615" y="1166534"/>
                  <a:pt x="1464115" y="1164933"/>
                </a:cubicBezTo>
                <a:cubicBezTo>
                  <a:pt x="1464155" y="1164806"/>
                  <a:pt x="1464185" y="1164677"/>
                  <a:pt x="1464208" y="1164546"/>
                </a:cubicBezTo>
                <a:cubicBezTo>
                  <a:pt x="1464649" y="1163146"/>
                  <a:pt x="1463870" y="1161656"/>
                  <a:pt x="1462466" y="1161218"/>
                </a:cubicBezTo>
                <a:cubicBezTo>
                  <a:pt x="1462352" y="1161182"/>
                  <a:pt x="1462234" y="1161153"/>
                  <a:pt x="1462116" y="1161132"/>
                </a:cubicBezTo>
                <a:close/>
                <a:moveTo>
                  <a:pt x="4853184" y="1160563"/>
                </a:moveTo>
                <a:lnTo>
                  <a:pt x="4850332" y="1162460"/>
                </a:lnTo>
                <a:lnTo>
                  <a:pt x="4849001" y="1165305"/>
                </a:lnTo>
                <a:cubicBezTo>
                  <a:pt x="4849001" y="1166253"/>
                  <a:pt x="4850522" y="1165305"/>
                  <a:pt x="4852043" y="1163977"/>
                </a:cubicBezTo>
                <a:cubicBezTo>
                  <a:pt x="4852785" y="1162957"/>
                  <a:pt x="4853298" y="1161794"/>
                  <a:pt x="4853564" y="1160563"/>
                </a:cubicBezTo>
                <a:close/>
                <a:moveTo>
                  <a:pt x="644442" y="1160374"/>
                </a:moveTo>
                <a:lnTo>
                  <a:pt x="644632" y="1160563"/>
                </a:lnTo>
                <a:cubicBezTo>
                  <a:pt x="645826" y="1163129"/>
                  <a:pt x="647579" y="1165398"/>
                  <a:pt x="649766" y="1167202"/>
                </a:cubicBezTo>
                <a:lnTo>
                  <a:pt x="655090" y="1172512"/>
                </a:lnTo>
                <a:lnTo>
                  <a:pt x="661556" y="1168529"/>
                </a:lnTo>
                <a:lnTo>
                  <a:pt x="668021" y="1164546"/>
                </a:lnTo>
                <a:lnTo>
                  <a:pt x="656422" y="1161891"/>
                </a:lnTo>
                <a:cubicBezTo>
                  <a:pt x="652609" y="1160427"/>
                  <a:pt x="648500" y="1159907"/>
                  <a:pt x="644442" y="1160374"/>
                </a:cubicBezTo>
                <a:close/>
                <a:moveTo>
                  <a:pt x="2160753" y="1160184"/>
                </a:moveTo>
                <a:cubicBezTo>
                  <a:pt x="2155618" y="1181995"/>
                  <a:pt x="2176346" y="1161322"/>
                  <a:pt x="2160753" y="1160184"/>
                </a:cubicBezTo>
                <a:close/>
                <a:moveTo>
                  <a:pt x="963407" y="1160066"/>
                </a:moveTo>
                <a:cubicBezTo>
                  <a:pt x="962812" y="1160801"/>
                  <a:pt x="962670" y="1161986"/>
                  <a:pt x="963145" y="1162650"/>
                </a:cubicBezTo>
                <a:lnTo>
                  <a:pt x="963335" y="1163977"/>
                </a:lnTo>
                <a:cubicBezTo>
                  <a:pt x="964856" y="1160943"/>
                  <a:pt x="964286" y="1161512"/>
                  <a:pt x="966377" y="1160184"/>
                </a:cubicBezTo>
                <a:cubicBezTo>
                  <a:pt x="965046" y="1159046"/>
                  <a:pt x="964001" y="1159331"/>
                  <a:pt x="963407" y="1160066"/>
                </a:cubicBezTo>
                <a:close/>
                <a:moveTo>
                  <a:pt x="1227653" y="1159615"/>
                </a:moveTo>
                <a:cubicBezTo>
                  <a:pt x="1222403" y="1158462"/>
                  <a:pt x="1217207" y="1161775"/>
                  <a:pt x="1216053" y="1167012"/>
                </a:cubicBezTo>
                <a:lnTo>
                  <a:pt x="1217004" y="1167012"/>
                </a:lnTo>
                <a:cubicBezTo>
                  <a:pt x="1215747" y="1171772"/>
                  <a:pt x="1218599" y="1176649"/>
                  <a:pt x="1223372" y="1177901"/>
                </a:cubicBezTo>
                <a:cubicBezTo>
                  <a:pt x="1223530" y="1177942"/>
                  <a:pt x="1223690" y="1177980"/>
                  <a:pt x="1223850" y="1178013"/>
                </a:cubicBezTo>
                <a:cubicBezTo>
                  <a:pt x="1228836" y="1179204"/>
                  <a:pt x="1233850" y="1176152"/>
                  <a:pt x="1235069" y="1171185"/>
                </a:cubicBezTo>
                <a:cubicBezTo>
                  <a:pt x="1236223" y="1165948"/>
                  <a:pt x="1232903" y="1160768"/>
                  <a:pt x="1227653" y="1159615"/>
                </a:cubicBezTo>
                <a:close/>
                <a:moveTo>
                  <a:pt x="708905" y="1159425"/>
                </a:moveTo>
                <a:cubicBezTo>
                  <a:pt x="707336" y="1159057"/>
                  <a:pt x="705752" y="1159971"/>
                  <a:pt x="705292" y="1161512"/>
                </a:cubicBezTo>
                <a:cubicBezTo>
                  <a:pt x="704872" y="1163135"/>
                  <a:pt x="705851" y="1164791"/>
                  <a:pt x="707479" y="1165210"/>
                </a:cubicBezTo>
                <a:cubicBezTo>
                  <a:pt x="709106" y="1165629"/>
                  <a:pt x="710766" y="1164652"/>
                  <a:pt x="711187" y="1163029"/>
                </a:cubicBezTo>
                <a:cubicBezTo>
                  <a:pt x="711628" y="1161521"/>
                  <a:pt x="710759" y="1159941"/>
                  <a:pt x="709245" y="1159501"/>
                </a:cubicBezTo>
                <a:cubicBezTo>
                  <a:pt x="709133" y="1159469"/>
                  <a:pt x="709019" y="1159444"/>
                  <a:pt x="708905" y="1159425"/>
                </a:cubicBezTo>
                <a:close/>
                <a:moveTo>
                  <a:pt x="1728336" y="1159236"/>
                </a:moveTo>
                <a:cubicBezTo>
                  <a:pt x="1711412" y="1175547"/>
                  <a:pt x="1747352" y="1168150"/>
                  <a:pt x="1728336" y="1159236"/>
                </a:cubicBezTo>
                <a:close/>
                <a:moveTo>
                  <a:pt x="4599324" y="1159046"/>
                </a:moveTo>
                <a:lnTo>
                  <a:pt x="4602557" y="1161891"/>
                </a:lnTo>
                <a:cubicBezTo>
                  <a:pt x="4604459" y="1163408"/>
                  <a:pt x="4606551" y="1164546"/>
                  <a:pt x="4607311" y="1164167"/>
                </a:cubicBezTo>
                <a:cubicBezTo>
                  <a:pt x="4608034" y="1164091"/>
                  <a:pt x="4608566" y="1163439"/>
                  <a:pt x="4608490" y="1162710"/>
                </a:cubicBezTo>
                <a:cubicBezTo>
                  <a:pt x="4608471" y="1162483"/>
                  <a:pt x="4608395" y="1162266"/>
                  <a:pt x="4608262" y="1162081"/>
                </a:cubicBezTo>
                <a:lnTo>
                  <a:pt x="4608262" y="1161512"/>
                </a:lnTo>
                <a:cubicBezTo>
                  <a:pt x="4608262" y="1161512"/>
                  <a:pt x="4605790" y="1159615"/>
                  <a:pt x="4603508" y="1159046"/>
                </a:cubicBezTo>
                <a:close/>
                <a:moveTo>
                  <a:pt x="3342958" y="1159046"/>
                </a:moveTo>
                <a:cubicBezTo>
                  <a:pt x="3325844" y="1175357"/>
                  <a:pt x="3361974" y="1167960"/>
                  <a:pt x="3342958" y="1159046"/>
                </a:cubicBezTo>
                <a:close/>
                <a:moveTo>
                  <a:pt x="1654365" y="1159046"/>
                </a:moveTo>
                <a:cubicBezTo>
                  <a:pt x="1653224" y="1163219"/>
                  <a:pt x="1649991" y="1165115"/>
                  <a:pt x="1643906" y="1164357"/>
                </a:cubicBezTo>
                <a:cubicBezTo>
                  <a:pt x="1644667" y="1170142"/>
                  <a:pt x="1645428" y="1176258"/>
                  <a:pt x="1648185" y="1180478"/>
                </a:cubicBezTo>
                <a:lnTo>
                  <a:pt x="1663237" y="1184868"/>
                </a:lnTo>
                <a:lnTo>
                  <a:pt x="1663683" y="1186168"/>
                </a:lnTo>
                <a:lnTo>
                  <a:pt x="1664443" y="1185220"/>
                </a:lnTo>
                <a:lnTo>
                  <a:pt x="1663237" y="1184868"/>
                </a:lnTo>
                <a:close/>
                <a:moveTo>
                  <a:pt x="4833978" y="1158477"/>
                </a:moveTo>
                <a:lnTo>
                  <a:pt x="4831887" y="1161132"/>
                </a:lnTo>
                <a:lnTo>
                  <a:pt x="4829034" y="1164357"/>
                </a:lnTo>
                <a:lnTo>
                  <a:pt x="4828274" y="1165874"/>
                </a:lnTo>
                <a:lnTo>
                  <a:pt x="4834358" y="1165874"/>
                </a:lnTo>
                <a:cubicBezTo>
                  <a:pt x="4836640" y="1166185"/>
                  <a:pt x="4838960" y="1165789"/>
                  <a:pt x="4841014" y="1164736"/>
                </a:cubicBezTo>
                <a:lnTo>
                  <a:pt x="4838352" y="1160753"/>
                </a:lnTo>
                <a:lnTo>
                  <a:pt x="4837021" y="1160753"/>
                </a:lnTo>
                <a:lnTo>
                  <a:pt x="4837021" y="1158477"/>
                </a:lnTo>
                <a:close/>
                <a:moveTo>
                  <a:pt x="4716651" y="1158477"/>
                </a:moveTo>
                <a:cubicBezTo>
                  <a:pt x="4716499" y="1160055"/>
                  <a:pt x="4716499" y="1161641"/>
                  <a:pt x="4716651" y="1163219"/>
                </a:cubicBezTo>
                <a:cubicBezTo>
                  <a:pt x="4715891" y="1169857"/>
                  <a:pt x="4719694" y="1169098"/>
                  <a:pt x="4721786" y="1166253"/>
                </a:cubicBezTo>
                <a:lnTo>
                  <a:pt x="4721405" y="1166064"/>
                </a:lnTo>
                <a:cubicBezTo>
                  <a:pt x="4723307" y="1163219"/>
                  <a:pt x="4723687" y="1158856"/>
                  <a:pt x="4716651" y="1158477"/>
                </a:cubicBezTo>
                <a:close/>
                <a:moveTo>
                  <a:pt x="1098536" y="1158477"/>
                </a:moveTo>
                <a:lnTo>
                  <a:pt x="1089028" y="1164357"/>
                </a:lnTo>
                <a:lnTo>
                  <a:pt x="1104431" y="1167960"/>
                </a:lnTo>
                <a:lnTo>
                  <a:pt x="1101389" y="1163219"/>
                </a:lnTo>
                <a:close/>
                <a:moveTo>
                  <a:pt x="2066815" y="1158287"/>
                </a:moveTo>
                <a:cubicBezTo>
                  <a:pt x="2067005" y="1161322"/>
                  <a:pt x="2066007" y="1163077"/>
                  <a:pt x="2064843" y="1164594"/>
                </a:cubicBezTo>
                <a:lnTo>
                  <a:pt x="2062061" y="1169167"/>
                </a:lnTo>
                <a:lnTo>
                  <a:pt x="2061491" y="1168719"/>
                </a:lnTo>
                <a:lnTo>
                  <a:pt x="2061871" y="1169478"/>
                </a:lnTo>
                <a:lnTo>
                  <a:pt x="2062061" y="1169167"/>
                </a:lnTo>
                <a:lnTo>
                  <a:pt x="2067564" y="1173490"/>
                </a:lnTo>
                <a:cubicBezTo>
                  <a:pt x="2073091" y="1173224"/>
                  <a:pt x="2075943" y="1160421"/>
                  <a:pt x="2066815" y="1158287"/>
                </a:cubicBezTo>
                <a:close/>
                <a:moveTo>
                  <a:pt x="4693642" y="1158098"/>
                </a:moveTo>
                <a:cubicBezTo>
                  <a:pt x="4697255" y="1164546"/>
                  <a:pt x="4700488" y="1171185"/>
                  <a:pt x="4703911" y="1177064"/>
                </a:cubicBezTo>
                <a:cubicBezTo>
                  <a:pt x="4704253" y="1173351"/>
                  <a:pt x="4703378" y="1169629"/>
                  <a:pt x="4701439" y="1166443"/>
                </a:cubicBezTo>
                <a:cubicBezTo>
                  <a:pt x="4701534" y="1164582"/>
                  <a:pt x="4702523" y="1162883"/>
                  <a:pt x="4704101" y="1161891"/>
                </a:cubicBezTo>
                <a:lnTo>
                  <a:pt x="4701819" y="1161322"/>
                </a:lnTo>
                <a:lnTo>
                  <a:pt x="4702770" y="1160184"/>
                </a:lnTo>
                <a:cubicBezTo>
                  <a:pt x="4703150" y="1159403"/>
                  <a:pt x="4703664" y="1158697"/>
                  <a:pt x="4704291" y="1158098"/>
                </a:cubicBezTo>
                <a:lnTo>
                  <a:pt x="4700298" y="1158098"/>
                </a:lnTo>
                <a:cubicBezTo>
                  <a:pt x="4698092" y="1157859"/>
                  <a:pt x="4695848" y="1157859"/>
                  <a:pt x="4693642" y="1158098"/>
                </a:cubicBezTo>
                <a:close/>
                <a:moveTo>
                  <a:pt x="4885130" y="1157908"/>
                </a:moveTo>
                <a:lnTo>
                  <a:pt x="4876954" y="1160753"/>
                </a:lnTo>
                <a:lnTo>
                  <a:pt x="4879616" y="1162081"/>
                </a:lnTo>
                <a:lnTo>
                  <a:pt x="4882468" y="1163408"/>
                </a:lnTo>
                <a:close/>
                <a:moveTo>
                  <a:pt x="948883" y="1156580"/>
                </a:moveTo>
                <a:cubicBezTo>
                  <a:pt x="946981" y="1158667"/>
                  <a:pt x="950784" y="1158667"/>
                  <a:pt x="948503" y="1160184"/>
                </a:cubicBezTo>
                <a:lnTo>
                  <a:pt x="948693" y="1160753"/>
                </a:lnTo>
                <a:cubicBezTo>
                  <a:pt x="947171" y="1160753"/>
                  <a:pt x="946791" y="1159236"/>
                  <a:pt x="945080" y="1160753"/>
                </a:cubicBezTo>
                <a:cubicBezTo>
                  <a:pt x="948503" y="1163219"/>
                  <a:pt x="951735" y="1162460"/>
                  <a:pt x="956109" y="1164167"/>
                </a:cubicBezTo>
                <a:cubicBezTo>
                  <a:pt x="957250" y="1161891"/>
                  <a:pt x="956109" y="1160943"/>
                  <a:pt x="959151" y="1162839"/>
                </a:cubicBezTo>
                <a:lnTo>
                  <a:pt x="960292" y="1161132"/>
                </a:lnTo>
                <a:cubicBezTo>
                  <a:pt x="957060" y="1159994"/>
                  <a:pt x="957820" y="1157908"/>
                  <a:pt x="955158" y="1156580"/>
                </a:cubicBezTo>
                <a:cubicBezTo>
                  <a:pt x="953085" y="1156980"/>
                  <a:pt x="950956" y="1156980"/>
                  <a:pt x="948883" y="1156580"/>
                </a:cubicBezTo>
                <a:close/>
                <a:moveTo>
                  <a:pt x="508028" y="1156154"/>
                </a:moveTo>
                <a:lnTo>
                  <a:pt x="506637" y="1157974"/>
                </a:lnTo>
                <a:lnTo>
                  <a:pt x="505627" y="1158477"/>
                </a:lnTo>
                <a:lnTo>
                  <a:pt x="505817" y="1159046"/>
                </a:lnTo>
                <a:lnTo>
                  <a:pt x="506637" y="1157974"/>
                </a:lnTo>
                <a:lnTo>
                  <a:pt x="509811" y="1156391"/>
                </a:lnTo>
                <a:cubicBezTo>
                  <a:pt x="510286" y="1155348"/>
                  <a:pt x="509193" y="1155490"/>
                  <a:pt x="508028" y="1156154"/>
                </a:cubicBezTo>
                <a:close/>
                <a:moveTo>
                  <a:pt x="4105107" y="1154684"/>
                </a:moveTo>
                <a:cubicBezTo>
                  <a:pt x="4105278" y="1157375"/>
                  <a:pt x="4104955" y="1160074"/>
                  <a:pt x="4104156" y="1162650"/>
                </a:cubicBezTo>
                <a:lnTo>
                  <a:pt x="4106057" y="1164167"/>
                </a:lnTo>
                <a:lnTo>
                  <a:pt x="4098451" y="1168340"/>
                </a:lnTo>
                <a:cubicBezTo>
                  <a:pt x="4098014" y="1169185"/>
                  <a:pt x="4097424" y="1169954"/>
                  <a:pt x="4096740" y="1170616"/>
                </a:cubicBezTo>
                <a:lnTo>
                  <a:pt x="4094838" y="1172892"/>
                </a:lnTo>
                <a:lnTo>
                  <a:pt x="4105526" y="1174668"/>
                </a:lnTo>
                <a:lnTo>
                  <a:pt x="4105107" y="1175547"/>
                </a:lnTo>
                <a:lnTo>
                  <a:pt x="4106248" y="1174788"/>
                </a:lnTo>
                <a:lnTo>
                  <a:pt x="4105526" y="1174668"/>
                </a:lnTo>
                <a:lnTo>
                  <a:pt x="4110526" y="1164191"/>
                </a:lnTo>
                <a:cubicBezTo>
                  <a:pt x="4111952" y="1159473"/>
                  <a:pt x="4111572" y="1155063"/>
                  <a:pt x="4105107" y="1154684"/>
                </a:cubicBezTo>
                <a:close/>
                <a:moveTo>
                  <a:pt x="4083619" y="1154684"/>
                </a:moveTo>
                <a:cubicBezTo>
                  <a:pt x="4083885" y="1156726"/>
                  <a:pt x="4084265" y="1158752"/>
                  <a:pt x="4084760" y="1160753"/>
                </a:cubicBezTo>
                <a:lnTo>
                  <a:pt x="4086091" y="1160753"/>
                </a:lnTo>
                <a:cubicBezTo>
                  <a:pt x="4087688" y="1160190"/>
                  <a:pt x="4089438" y="1160190"/>
                  <a:pt x="4091035" y="1160753"/>
                </a:cubicBezTo>
                <a:lnTo>
                  <a:pt x="4095029" y="1162839"/>
                </a:lnTo>
                <a:lnTo>
                  <a:pt x="4096550" y="1160184"/>
                </a:lnTo>
                <a:lnTo>
                  <a:pt x="4096550" y="1159236"/>
                </a:lnTo>
                <a:cubicBezTo>
                  <a:pt x="4093735" y="1155016"/>
                  <a:pt x="4088468" y="1153161"/>
                  <a:pt x="4083619" y="1154684"/>
                </a:cubicBezTo>
                <a:close/>
                <a:moveTo>
                  <a:pt x="3361789" y="1154467"/>
                </a:moveTo>
                <a:cubicBezTo>
                  <a:pt x="3351895" y="1159971"/>
                  <a:pt x="3347616" y="1188492"/>
                  <a:pt x="3363875" y="1190341"/>
                </a:cubicBezTo>
                <a:lnTo>
                  <a:pt x="3363875" y="1189582"/>
                </a:lnTo>
                <a:cubicBezTo>
                  <a:pt x="3371291" y="1181237"/>
                  <a:pt x="3358551" y="1167012"/>
                  <a:pt x="3371672" y="1159805"/>
                </a:cubicBezTo>
                <a:cubicBezTo>
                  <a:pt x="3372071" y="1160089"/>
                  <a:pt x="3372603" y="1160089"/>
                  <a:pt x="3373003" y="1159805"/>
                </a:cubicBezTo>
                <a:cubicBezTo>
                  <a:pt x="3373288" y="1159408"/>
                  <a:pt x="3373288" y="1158873"/>
                  <a:pt x="3373003" y="1158477"/>
                </a:cubicBezTo>
                <a:cubicBezTo>
                  <a:pt x="3369010" y="1153356"/>
                  <a:pt x="3365087" y="1152633"/>
                  <a:pt x="3361789" y="1154467"/>
                </a:cubicBezTo>
                <a:close/>
                <a:moveTo>
                  <a:pt x="4627468" y="1153925"/>
                </a:moveTo>
                <a:cubicBezTo>
                  <a:pt x="4626099" y="1155812"/>
                  <a:pt x="4624825" y="1157775"/>
                  <a:pt x="4623665" y="1159805"/>
                </a:cubicBezTo>
                <a:cubicBezTo>
                  <a:pt x="4623665" y="1159805"/>
                  <a:pt x="4623665" y="1161322"/>
                  <a:pt x="4623665" y="1161701"/>
                </a:cubicBezTo>
                <a:lnTo>
                  <a:pt x="4625376" y="1161701"/>
                </a:lnTo>
                <a:lnTo>
                  <a:pt x="4629750" y="1159615"/>
                </a:lnTo>
                <a:cubicBezTo>
                  <a:pt x="4633743" y="1157339"/>
                  <a:pt x="4636785" y="1155063"/>
                  <a:pt x="4636595" y="1154304"/>
                </a:cubicBezTo>
                <a:cubicBezTo>
                  <a:pt x="4636405" y="1153546"/>
                  <a:pt x="4634694" y="1154304"/>
                  <a:pt x="4632602" y="1154304"/>
                </a:cubicBezTo>
                <a:cubicBezTo>
                  <a:pt x="4631651" y="1154469"/>
                  <a:pt x="4630701" y="1154534"/>
                  <a:pt x="4629750" y="1154494"/>
                </a:cubicBezTo>
                <a:close/>
                <a:moveTo>
                  <a:pt x="3270698" y="1153925"/>
                </a:moveTo>
                <a:cubicBezTo>
                  <a:pt x="3265564" y="1175547"/>
                  <a:pt x="3286291" y="1153925"/>
                  <a:pt x="3270698" y="1153925"/>
                </a:cubicBezTo>
                <a:close/>
                <a:moveTo>
                  <a:pt x="2375060" y="1153925"/>
                </a:moveTo>
                <a:lnTo>
                  <a:pt x="2370316" y="1179859"/>
                </a:lnTo>
                <a:lnTo>
                  <a:pt x="2369735" y="1179909"/>
                </a:lnTo>
                <a:lnTo>
                  <a:pt x="2370306" y="1179909"/>
                </a:lnTo>
                <a:lnTo>
                  <a:pt x="2370316" y="1179859"/>
                </a:lnTo>
                <a:lnTo>
                  <a:pt x="2378429" y="1179157"/>
                </a:lnTo>
                <a:cubicBezTo>
                  <a:pt x="2384152" y="1172773"/>
                  <a:pt x="2381478" y="1153214"/>
                  <a:pt x="2375060" y="1153925"/>
                </a:cubicBezTo>
                <a:close/>
                <a:moveTo>
                  <a:pt x="2276178" y="1153925"/>
                </a:moveTo>
                <a:cubicBezTo>
                  <a:pt x="2276939" y="1167202"/>
                  <a:pt x="2277319" y="1180668"/>
                  <a:pt x="2291961" y="1179909"/>
                </a:cubicBezTo>
                <a:cubicBezTo>
                  <a:pt x="2290250" y="1167771"/>
                  <a:pt x="2286637" y="1157529"/>
                  <a:pt x="2276178" y="1153925"/>
                </a:cubicBezTo>
                <a:close/>
                <a:moveTo>
                  <a:pt x="3008092" y="1153735"/>
                </a:moveTo>
                <a:cubicBezTo>
                  <a:pt x="3003148" y="1175357"/>
                  <a:pt x="3023684" y="1153735"/>
                  <a:pt x="3008092" y="1153735"/>
                </a:cubicBezTo>
                <a:close/>
                <a:moveTo>
                  <a:pt x="3522181" y="1153451"/>
                </a:moveTo>
                <a:cubicBezTo>
                  <a:pt x="3519424" y="1156201"/>
                  <a:pt x="3517902" y="1164546"/>
                  <a:pt x="3525889" y="1170236"/>
                </a:cubicBezTo>
                <a:cubicBezTo>
                  <a:pt x="3528931" y="1153546"/>
                  <a:pt x="3524938" y="1150701"/>
                  <a:pt x="3522181" y="1153451"/>
                </a:cubicBezTo>
                <a:close/>
                <a:moveTo>
                  <a:pt x="4021438" y="1153166"/>
                </a:moveTo>
                <a:cubicBezTo>
                  <a:pt x="4020107" y="1165684"/>
                  <a:pt x="4022769" y="1168529"/>
                  <a:pt x="4025241" y="1167391"/>
                </a:cubicBezTo>
                <a:lnTo>
                  <a:pt x="4025051" y="1166633"/>
                </a:lnTo>
                <a:lnTo>
                  <a:pt x="4025051" y="1164357"/>
                </a:lnTo>
                <a:lnTo>
                  <a:pt x="4027332" y="1160374"/>
                </a:lnTo>
                <a:cubicBezTo>
                  <a:pt x="4027180" y="1156935"/>
                  <a:pt x="4024785" y="1154003"/>
                  <a:pt x="4021438" y="1153166"/>
                </a:cubicBezTo>
                <a:close/>
                <a:moveTo>
                  <a:pt x="2476699" y="1151199"/>
                </a:moveTo>
                <a:cubicBezTo>
                  <a:pt x="2474037" y="1150037"/>
                  <a:pt x="2471660" y="1150037"/>
                  <a:pt x="2469758" y="1154684"/>
                </a:cubicBezTo>
                <a:cubicBezTo>
                  <a:pt x="2472801" y="1154684"/>
                  <a:pt x="2475748" y="1156818"/>
                  <a:pt x="2478410" y="1157790"/>
                </a:cubicBezTo>
                <a:lnTo>
                  <a:pt x="2484560" y="1154366"/>
                </a:lnTo>
                <a:lnTo>
                  <a:pt x="2485350" y="1154684"/>
                </a:lnTo>
                <a:lnTo>
                  <a:pt x="2485350" y="1153925"/>
                </a:lnTo>
                <a:lnTo>
                  <a:pt x="2484560" y="1154366"/>
                </a:lnTo>
                <a:close/>
                <a:moveTo>
                  <a:pt x="1004979" y="1150321"/>
                </a:moveTo>
                <a:cubicBezTo>
                  <a:pt x="1003363" y="1149864"/>
                  <a:pt x="1001680" y="1150801"/>
                  <a:pt x="1001222" y="1152413"/>
                </a:cubicBezTo>
                <a:cubicBezTo>
                  <a:pt x="1001205" y="1152474"/>
                  <a:pt x="1001189" y="1152535"/>
                  <a:pt x="1001176" y="1152597"/>
                </a:cubicBezTo>
                <a:lnTo>
                  <a:pt x="1001366" y="1152597"/>
                </a:lnTo>
                <a:cubicBezTo>
                  <a:pt x="1001011" y="1154219"/>
                  <a:pt x="1002028" y="1155824"/>
                  <a:pt x="1003648" y="1156201"/>
                </a:cubicBezTo>
                <a:cubicBezTo>
                  <a:pt x="1005238" y="1156377"/>
                  <a:pt x="1006738" y="1155433"/>
                  <a:pt x="1007261" y="1153925"/>
                </a:cubicBezTo>
                <a:cubicBezTo>
                  <a:pt x="1007617" y="1152303"/>
                  <a:pt x="1006599" y="1150699"/>
                  <a:pt x="1004979" y="1150321"/>
                </a:cubicBezTo>
                <a:close/>
                <a:moveTo>
                  <a:pt x="4636405" y="1148804"/>
                </a:moveTo>
                <a:lnTo>
                  <a:pt x="4638687" y="1149373"/>
                </a:lnTo>
                <a:cubicBezTo>
                  <a:pt x="4639828" y="1149373"/>
                  <a:pt x="4637736" y="1148804"/>
                  <a:pt x="4637736" y="1148804"/>
                </a:cubicBezTo>
                <a:close/>
                <a:moveTo>
                  <a:pt x="2460250" y="1148804"/>
                </a:moveTo>
                <a:cubicBezTo>
                  <a:pt x="2448194" y="1147268"/>
                  <a:pt x="2435929" y="1148901"/>
                  <a:pt x="2424690" y="1153546"/>
                </a:cubicBezTo>
                <a:cubicBezTo>
                  <a:pt x="2424690" y="1162081"/>
                  <a:pt x="2433818" y="1163977"/>
                  <a:pt x="2441995" y="1162270"/>
                </a:cubicBezTo>
                <a:cubicBezTo>
                  <a:pt x="2443136" y="1171754"/>
                  <a:pt x="2449981" y="1166443"/>
                  <a:pt x="2449411" y="1160753"/>
                </a:cubicBezTo>
                <a:lnTo>
                  <a:pt x="2448840" y="1160374"/>
                </a:lnTo>
                <a:cubicBezTo>
                  <a:pt x="2454925" y="1157718"/>
                  <a:pt x="2459869" y="1153356"/>
                  <a:pt x="2460250" y="1148804"/>
                </a:cubicBezTo>
                <a:close/>
                <a:moveTo>
                  <a:pt x="4889694" y="1148614"/>
                </a:moveTo>
                <a:cubicBezTo>
                  <a:pt x="4888706" y="1148406"/>
                  <a:pt x="4887717" y="1149041"/>
                  <a:pt x="4887507" y="1150037"/>
                </a:cubicBezTo>
                <a:cubicBezTo>
                  <a:pt x="4887298" y="1151033"/>
                  <a:pt x="4887945" y="1152009"/>
                  <a:pt x="4888934" y="1152218"/>
                </a:cubicBezTo>
                <a:lnTo>
                  <a:pt x="4888743" y="1151649"/>
                </a:lnTo>
                <a:cubicBezTo>
                  <a:pt x="4889333" y="1152203"/>
                  <a:pt x="4890246" y="1152203"/>
                  <a:pt x="4890835" y="1151649"/>
                </a:cubicBezTo>
                <a:cubicBezTo>
                  <a:pt x="4891615" y="1151380"/>
                  <a:pt x="4892033" y="1150538"/>
                  <a:pt x="4891786" y="1149752"/>
                </a:cubicBezTo>
                <a:cubicBezTo>
                  <a:pt x="4891519" y="1148872"/>
                  <a:pt x="4890588" y="1148368"/>
                  <a:pt x="4889694" y="1148614"/>
                </a:cubicBezTo>
                <a:close/>
                <a:moveTo>
                  <a:pt x="4904907" y="1148235"/>
                </a:moveTo>
                <a:lnTo>
                  <a:pt x="4904971" y="1148572"/>
                </a:lnTo>
                <a:lnTo>
                  <a:pt x="4903956" y="1149325"/>
                </a:lnTo>
                <a:lnTo>
                  <a:pt x="4902578" y="1149128"/>
                </a:lnTo>
                <a:close/>
                <a:moveTo>
                  <a:pt x="3865699" y="1148235"/>
                </a:moveTo>
                <a:lnTo>
                  <a:pt x="3865699" y="1148614"/>
                </a:lnTo>
                <a:lnTo>
                  <a:pt x="3865810" y="1148622"/>
                </a:lnTo>
                <a:lnTo>
                  <a:pt x="3869788" y="1162531"/>
                </a:lnTo>
                <a:cubicBezTo>
                  <a:pt x="3871594" y="1166822"/>
                  <a:pt x="3872925" y="1171564"/>
                  <a:pt x="3871024" y="1179530"/>
                </a:cubicBezTo>
                <a:lnTo>
                  <a:pt x="3881482" y="1179530"/>
                </a:lnTo>
                <a:cubicBezTo>
                  <a:pt x="3881482" y="1174409"/>
                  <a:pt x="3885666" y="1173461"/>
                  <a:pt x="3886616" y="1169098"/>
                </a:cubicBezTo>
                <a:cubicBezTo>
                  <a:pt x="3876919" y="1167771"/>
                  <a:pt x="3880532" y="1153166"/>
                  <a:pt x="3873496" y="1148994"/>
                </a:cubicBezTo>
                <a:cubicBezTo>
                  <a:pt x="3872849" y="1149574"/>
                  <a:pt x="3871860" y="1149574"/>
                  <a:pt x="3871214" y="1148994"/>
                </a:cubicBezTo>
                <a:lnTo>
                  <a:pt x="3865810" y="1148622"/>
                </a:lnTo>
                <a:close/>
                <a:moveTo>
                  <a:pt x="3180374" y="1148235"/>
                </a:moveTo>
                <a:cubicBezTo>
                  <a:pt x="3175430" y="1169857"/>
                  <a:pt x="3196157" y="1149373"/>
                  <a:pt x="3180374" y="1148235"/>
                </a:cubicBezTo>
                <a:close/>
                <a:moveTo>
                  <a:pt x="3050116" y="1147856"/>
                </a:moveTo>
                <a:cubicBezTo>
                  <a:pt x="3050116" y="1155632"/>
                  <a:pt x="3048215" y="1166822"/>
                  <a:pt x="3055251" y="1168719"/>
                </a:cubicBezTo>
                <a:cubicBezTo>
                  <a:pt x="3054490" y="1147476"/>
                  <a:pt x="3067040" y="1165874"/>
                  <a:pt x="3071034" y="1169478"/>
                </a:cubicBezTo>
                <a:lnTo>
                  <a:pt x="3071034" y="1168719"/>
                </a:lnTo>
                <a:cubicBezTo>
                  <a:pt x="3070976" y="1163112"/>
                  <a:pt x="3072783" y="1157644"/>
                  <a:pt x="3076168" y="1153166"/>
                </a:cubicBezTo>
                <a:cubicBezTo>
                  <a:pt x="3061526" y="1157529"/>
                  <a:pt x="3062667" y="1145769"/>
                  <a:pt x="3050116" y="1147856"/>
                </a:cubicBezTo>
                <a:close/>
                <a:moveTo>
                  <a:pt x="2688628" y="1147856"/>
                </a:moveTo>
                <a:cubicBezTo>
                  <a:pt x="2689009" y="1150891"/>
                  <a:pt x="2688106" y="1152645"/>
                  <a:pt x="2686988" y="1154162"/>
                </a:cubicBezTo>
                <a:lnTo>
                  <a:pt x="2684236" y="1158760"/>
                </a:lnTo>
                <a:lnTo>
                  <a:pt x="2683304" y="1158287"/>
                </a:lnTo>
                <a:lnTo>
                  <a:pt x="2684064" y="1159046"/>
                </a:lnTo>
                <a:lnTo>
                  <a:pt x="2684236" y="1158760"/>
                </a:lnTo>
                <a:lnTo>
                  <a:pt x="2693762" y="1163598"/>
                </a:lnTo>
                <a:cubicBezTo>
                  <a:pt x="2693762" y="1158287"/>
                  <a:pt x="2697946" y="1157339"/>
                  <a:pt x="2699087" y="1153166"/>
                </a:cubicBezTo>
                <a:cubicBezTo>
                  <a:pt x="2693762" y="1153166"/>
                  <a:pt x="2692812" y="1148994"/>
                  <a:pt x="2688628" y="1147856"/>
                </a:cubicBezTo>
                <a:close/>
                <a:moveTo>
                  <a:pt x="1852318" y="1147856"/>
                </a:moveTo>
                <a:cubicBezTo>
                  <a:pt x="1848705" y="1149563"/>
                  <a:pt x="1845473" y="1151270"/>
                  <a:pt x="1845092" y="1152977"/>
                </a:cubicBezTo>
                <a:cubicBezTo>
                  <a:pt x="1844712" y="1154684"/>
                  <a:pt x="1847374" y="1154873"/>
                  <a:pt x="1850987" y="1152977"/>
                </a:cubicBezTo>
                <a:cubicBezTo>
                  <a:pt x="1854600" y="1151080"/>
                  <a:pt x="1858593" y="1149563"/>
                  <a:pt x="1858974" y="1147856"/>
                </a:cubicBezTo>
                <a:lnTo>
                  <a:pt x="1858403" y="1147856"/>
                </a:lnTo>
                <a:cubicBezTo>
                  <a:pt x="1858403" y="1146338"/>
                  <a:pt x="1855931" y="1146149"/>
                  <a:pt x="1852318" y="1147856"/>
                </a:cubicBezTo>
                <a:close/>
                <a:moveTo>
                  <a:pt x="3490235" y="1147500"/>
                </a:moveTo>
                <a:cubicBezTo>
                  <a:pt x="3487477" y="1150227"/>
                  <a:pt x="3485956" y="1158572"/>
                  <a:pt x="3493943" y="1164357"/>
                </a:cubicBezTo>
                <a:cubicBezTo>
                  <a:pt x="3496986" y="1147666"/>
                  <a:pt x="3492992" y="1144774"/>
                  <a:pt x="3490235" y="1147500"/>
                </a:cubicBezTo>
                <a:close/>
                <a:moveTo>
                  <a:pt x="350744" y="1147382"/>
                </a:moveTo>
                <a:cubicBezTo>
                  <a:pt x="349170" y="1147015"/>
                  <a:pt x="347593" y="1147992"/>
                  <a:pt x="347226" y="1149563"/>
                </a:cubicBezTo>
                <a:cubicBezTo>
                  <a:pt x="346859" y="1151133"/>
                  <a:pt x="347839" y="1152705"/>
                  <a:pt x="349413" y="1153071"/>
                </a:cubicBezTo>
                <a:cubicBezTo>
                  <a:pt x="350988" y="1153438"/>
                  <a:pt x="352564" y="1152461"/>
                  <a:pt x="352931" y="1150890"/>
                </a:cubicBezTo>
                <a:cubicBezTo>
                  <a:pt x="353298" y="1149320"/>
                  <a:pt x="352319" y="1147748"/>
                  <a:pt x="350744" y="1147382"/>
                </a:cubicBezTo>
                <a:close/>
                <a:moveTo>
                  <a:pt x="518748" y="1147287"/>
                </a:moveTo>
                <a:cubicBezTo>
                  <a:pt x="518178" y="1149183"/>
                  <a:pt x="516846" y="1148045"/>
                  <a:pt x="516846" y="1149183"/>
                </a:cubicBezTo>
                <a:lnTo>
                  <a:pt x="517226" y="1149183"/>
                </a:lnTo>
                <a:lnTo>
                  <a:pt x="516086" y="1150511"/>
                </a:lnTo>
                <a:lnTo>
                  <a:pt x="515896" y="1149942"/>
                </a:lnTo>
                <a:cubicBezTo>
                  <a:pt x="515896" y="1151649"/>
                  <a:pt x="518558" y="1149942"/>
                  <a:pt x="515896" y="1152597"/>
                </a:cubicBezTo>
                <a:cubicBezTo>
                  <a:pt x="517037" y="1153546"/>
                  <a:pt x="518178" y="1153735"/>
                  <a:pt x="518938" y="1152597"/>
                </a:cubicBezTo>
                <a:cubicBezTo>
                  <a:pt x="519699" y="1151459"/>
                  <a:pt x="521220" y="1149752"/>
                  <a:pt x="518938" y="1149183"/>
                </a:cubicBezTo>
                <a:lnTo>
                  <a:pt x="517226" y="1149183"/>
                </a:lnTo>
                <a:lnTo>
                  <a:pt x="518202" y="1148046"/>
                </a:lnTo>
                <a:cubicBezTo>
                  <a:pt x="518748" y="1147050"/>
                  <a:pt x="519033" y="1146339"/>
                  <a:pt x="518748" y="1147287"/>
                </a:cubicBezTo>
                <a:close/>
                <a:moveTo>
                  <a:pt x="4798989" y="1147097"/>
                </a:moveTo>
                <a:lnTo>
                  <a:pt x="4806596" y="1147097"/>
                </a:lnTo>
                <a:lnTo>
                  <a:pt x="4807288" y="1147097"/>
                </a:lnTo>
                <a:lnTo>
                  <a:pt x="4804504" y="1148235"/>
                </a:lnTo>
                <a:lnTo>
                  <a:pt x="4806181" y="1150774"/>
                </a:lnTo>
                <a:lnTo>
                  <a:pt x="4803553" y="1152218"/>
                </a:lnTo>
                <a:lnTo>
                  <a:pt x="4802222" y="1152218"/>
                </a:lnTo>
                <a:lnTo>
                  <a:pt x="4796707" y="1153356"/>
                </a:lnTo>
                <a:lnTo>
                  <a:pt x="4796707" y="1151649"/>
                </a:lnTo>
                <a:close/>
                <a:moveTo>
                  <a:pt x="4578027" y="1146528"/>
                </a:moveTo>
                <a:cubicBezTo>
                  <a:pt x="4577228" y="1146767"/>
                  <a:pt x="4576753" y="1147611"/>
                  <a:pt x="4577000" y="1148413"/>
                </a:cubicBezTo>
                <a:cubicBezTo>
                  <a:pt x="4577019" y="1148483"/>
                  <a:pt x="4577038" y="1148550"/>
                  <a:pt x="4577076" y="1148614"/>
                </a:cubicBezTo>
                <a:cubicBezTo>
                  <a:pt x="4577114" y="1149557"/>
                  <a:pt x="4577913" y="1150291"/>
                  <a:pt x="4578845" y="1150253"/>
                </a:cubicBezTo>
                <a:cubicBezTo>
                  <a:pt x="4579796" y="1150217"/>
                  <a:pt x="4580537" y="1149422"/>
                  <a:pt x="4580499" y="1148482"/>
                </a:cubicBezTo>
                <a:lnTo>
                  <a:pt x="4580279" y="1147901"/>
                </a:lnTo>
                <a:lnTo>
                  <a:pt x="4581450" y="1148614"/>
                </a:lnTo>
                <a:cubicBezTo>
                  <a:pt x="4580803" y="1148554"/>
                  <a:pt x="4580271" y="1148098"/>
                  <a:pt x="4580119" y="1147476"/>
                </a:cubicBezTo>
                <a:lnTo>
                  <a:pt x="4580279" y="1147901"/>
                </a:lnTo>
                <a:close/>
                <a:moveTo>
                  <a:pt x="524263" y="1145390"/>
                </a:moveTo>
                <a:cubicBezTo>
                  <a:pt x="524065" y="1147217"/>
                  <a:pt x="523097" y="1148872"/>
                  <a:pt x="521600" y="1149942"/>
                </a:cubicBezTo>
                <a:lnTo>
                  <a:pt x="521790" y="1149942"/>
                </a:lnTo>
                <a:cubicBezTo>
                  <a:pt x="520459" y="1148045"/>
                  <a:pt x="522931" y="1146528"/>
                  <a:pt x="524263" y="1145390"/>
                </a:cubicBezTo>
                <a:close/>
                <a:moveTo>
                  <a:pt x="4592678" y="1144487"/>
                </a:moveTo>
                <a:cubicBezTo>
                  <a:pt x="4593132" y="1146860"/>
                  <a:pt x="4607787" y="1160516"/>
                  <a:pt x="4598374" y="1147287"/>
                </a:cubicBezTo>
                <a:cubicBezTo>
                  <a:pt x="4593953" y="1144158"/>
                  <a:pt x="4592526" y="1143695"/>
                  <a:pt x="4592678" y="1144487"/>
                </a:cubicBezTo>
                <a:close/>
                <a:moveTo>
                  <a:pt x="2354713" y="1143493"/>
                </a:moveTo>
                <a:cubicBezTo>
                  <a:pt x="2337599" y="1159805"/>
                  <a:pt x="2373728" y="1152218"/>
                  <a:pt x="2354713" y="1143493"/>
                </a:cubicBezTo>
                <a:close/>
                <a:moveTo>
                  <a:pt x="1512698" y="1143493"/>
                </a:moveTo>
                <a:cubicBezTo>
                  <a:pt x="1506803" y="1149752"/>
                  <a:pt x="1497866" y="1152977"/>
                  <a:pt x="1502239" y="1169478"/>
                </a:cubicBezTo>
                <a:cubicBezTo>
                  <a:pt x="1515170" y="1172892"/>
                  <a:pt x="1521255" y="1144631"/>
                  <a:pt x="1512888" y="1143493"/>
                </a:cubicBezTo>
                <a:close/>
                <a:moveTo>
                  <a:pt x="667261" y="1141597"/>
                </a:moveTo>
                <a:lnTo>
                  <a:pt x="663648" y="1156960"/>
                </a:lnTo>
                <a:lnTo>
                  <a:pt x="668401" y="1154115"/>
                </a:lnTo>
                <a:lnTo>
                  <a:pt x="673155" y="1151080"/>
                </a:lnTo>
                <a:lnTo>
                  <a:pt x="670303" y="1146338"/>
                </a:lnTo>
                <a:close/>
                <a:moveTo>
                  <a:pt x="958581" y="1141407"/>
                </a:moveTo>
                <a:cubicBezTo>
                  <a:pt x="957042" y="1141068"/>
                  <a:pt x="955519" y="1142037"/>
                  <a:pt x="955181" y="1143571"/>
                </a:cubicBezTo>
                <a:cubicBezTo>
                  <a:pt x="955171" y="1143609"/>
                  <a:pt x="955166" y="1143645"/>
                  <a:pt x="955158" y="1143683"/>
                </a:cubicBezTo>
                <a:cubicBezTo>
                  <a:pt x="954717" y="1145083"/>
                  <a:pt x="955496" y="1146574"/>
                  <a:pt x="956900" y="1147014"/>
                </a:cubicBezTo>
                <a:cubicBezTo>
                  <a:pt x="957014" y="1147050"/>
                  <a:pt x="957132" y="1147076"/>
                  <a:pt x="957250" y="1147097"/>
                </a:cubicBezTo>
                <a:cubicBezTo>
                  <a:pt x="958723" y="1147651"/>
                  <a:pt x="960368" y="1146907"/>
                  <a:pt x="960925" y="1145437"/>
                </a:cubicBezTo>
                <a:cubicBezTo>
                  <a:pt x="961239" y="1144607"/>
                  <a:pt x="961146" y="1143677"/>
                  <a:pt x="960673" y="1142924"/>
                </a:cubicBezTo>
                <a:lnTo>
                  <a:pt x="960863" y="1145011"/>
                </a:lnTo>
                <a:cubicBezTo>
                  <a:pt x="961218" y="1143389"/>
                  <a:pt x="960201" y="1141785"/>
                  <a:pt x="958581" y="1141407"/>
                </a:cubicBezTo>
                <a:close/>
                <a:moveTo>
                  <a:pt x="484330" y="1141407"/>
                </a:moveTo>
                <a:cubicBezTo>
                  <a:pt x="485280" y="1142735"/>
                  <a:pt x="482618" y="1145580"/>
                  <a:pt x="481097" y="1144252"/>
                </a:cubicBezTo>
                <a:lnTo>
                  <a:pt x="481287" y="1145580"/>
                </a:lnTo>
                <a:cubicBezTo>
                  <a:pt x="482238" y="1143873"/>
                  <a:pt x="483759" y="1144631"/>
                  <a:pt x="484330" y="1141407"/>
                </a:cubicBezTo>
                <a:close/>
                <a:moveTo>
                  <a:pt x="691981" y="1141217"/>
                </a:moveTo>
                <a:lnTo>
                  <a:pt x="687037" y="1144062"/>
                </a:lnTo>
                <a:lnTo>
                  <a:pt x="682283" y="1146907"/>
                </a:lnTo>
                <a:lnTo>
                  <a:pt x="697686" y="1150701"/>
                </a:lnTo>
                <a:lnTo>
                  <a:pt x="694833" y="1145959"/>
                </a:lnTo>
                <a:close/>
                <a:moveTo>
                  <a:pt x="919408" y="1140648"/>
                </a:moveTo>
                <a:lnTo>
                  <a:pt x="909711" y="1141976"/>
                </a:lnTo>
                <a:lnTo>
                  <a:pt x="900013" y="1143304"/>
                </a:lnTo>
                <a:lnTo>
                  <a:pt x="896590" y="1156011"/>
                </a:lnTo>
                <a:lnTo>
                  <a:pt x="906288" y="1153546"/>
                </a:lnTo>
                <a:cubicBezTo>
                  <a:pt x="905156" y="1155226"/>
                  <a:pt x="904559" y="1157210"/>
                  <a:pt x="904576" y="1159236"/>
                </a:cubicBezTo>
                <a:cubicBezTo>
                  <a:pt x="919367" y="1169140"/>
                  <a:pt x="935336" y="1177167"/>
                  <a:pt x="952115" y="1183133"/>
                </a:cubicBezTo>
                <a:cubicBezTo>
                  <a:pt x="951942" y="1180065"/>
                  <a:pt x="951496" y="1177019"/>
                  <a:pt x="950784" y="1174030"/>
                </a:cubicBezTo>
                <a:cubicBezTo>
                  <a:pt x="952391" y="1174286"/>
                  <a:pt x="953939" y="1173311"/>
                  <a:pt x="954397" y="1171754"/>
                </a:cubicBezTo>
                <a:cubicBezTo>
                  <a:pt x="954753" y="1170132"/>
                  <a:pt x="953736" y="1168527"/>
                  <a:pt x="952115" y="1168150"/>
                </a:cubicBezTo>
                <a:cubicBezTo>
                  <a:pt x="950885" y="1167991"/>
                  <a:pt x="949683" y="1168590"/>
                  <a:pt x="949073" y="1169667"/>
                </a:cubicBezTo>
                <a:cubicBezTo>
                  <a:pt x="944532" y="1157872"/>
                  <a:pt x="933396" y="1149895"/>
                  <a:pt x="920740" y="1149373"/>
                </a:cubicBezTo>
                <a:lnTo>
                  <a:pt x="924353" y="1148425"/>
                </a:lnTo>
                <a:lnTo>
                  <a:pt x="921881" y="1144442"/>
                </a:lnTo>
                <a:close/>
                <a:moveTo>
                  <a:pt x="4903575" y="1140459"/>
                </a:moveTo>
                <a:cubicBezTo>
                  <a:pt x="4905952" y="1139840"/>
                  <a:pt x="4908425" y="1139840"/>
                  <a:pt x="4910802" y="1140459"/>
                </a:cubicBezTo>
                <a:cubicBezTo>
                  <a:pt x="4912798" y="1148079"/>
                  <a:pt x="4913901" y="1155911"/>
                  <a:pt x="4914034" y="1163788"/>
                </a:cubicBezTo>
                <a:lnTo>
                  <a:pt x="4906428" y="1163788"/>
                </a:lnTo>
                <a:cubicBezTo>
                  <a:pt x="4906694" y="1161265"/>
                  <a:pt x="4906694" y="1158723"/>
                  <a:pt x="4906428" y="1156201"/>
                </a:cubicBezTo>
                <a:lnTo>
                  <a:pt x="4904971" y="1148572"/>
                </a:lnTo>
                <a:lnTo>
                  <a:pt x="4908400" y="1146030"/>
                </a:lnTo>
                <a:cubicBezTo>
                  <a:pt x="4908804" y="1144454"/>
                  <a:pt x="4907663" y="1142498"/>
                  <a:pt x="4903575" y="1140459"/>
                </a:cubicBezTo>
                <a:close/>
                <a:moveTo>
                  <a:pt x="1908204" y="1139706"/>
                </a:moveTo>
                <a:cubicBezTo>
                  <a:pt x="1908569" y="1139143"/>
                  <a:pt x="1907464" y="1139937"/>
                  <a:pt x="1903470" y="1143493"/>
                </a:cubicBezTo>
                <a:cubicBezTo>
                  <a:pt x="1892775" y="1155300"/>
                  <a:pt x="1907108" y="1141395"/>
                  <a:pt x="1908204" y="1139706"/>
                </a:cubicBezTo>
                <a:close/>
                <a:moveTo>
                  <a:pt x="3099783" y="1138497"/>
                </a:moveTo>
                <a:cubicBezTo>
                  <a:pt x="3089194" y="1135812"/>
                  <a:pt x="3073791" y="1150464"/>
                  <a:pt x="3086627" y="1158287"/>
                </a:cubicBezTo>
                <a:cubicBezTo>
                  <a:pt x="3083014" y="1145011"/>
                  <a:pt x="3111347" y="1162839"/>
                  <a:pt x="3107544" y="1148614"/>
                </a:cubicBezTo>
                <a:lnTo>
                  <a:pt x="3107544" y="1147856"/>
                </a:lnTo>
                <a:cubicBezTo>
                  <a:pt x="3106308" y="1142214"/>
                  <a:pt x="3103313" y="1139392"/>
                  <a:pt x="3099783" y="1138497"/>
                </a:cubicBezTo>
                <a:close/>
                <a:moveTo>
                  <a:pt x="3431761" y="1138183"/>
                </a:moveTo>
                <a:cubicBezTo>
                  <a:pt x="3426817" y="1159994"/>
                  <a:pt x="3447354" y="1139321"/>
                  <a:pt x="3431761" y="1138183"/>
                </a:cubicBezTo>
                <a:close/>
                <a:moveTo>
                  <a:pt x="3265374" y="1138183"/>
                </a:moveTo>
                <a:cubicBezTo>
                  <a:pt x="3260430" y="1159994"/>
                  <a:pt x="3280967" y="1139321"/>
                  <a:pt x="3265374" y="1138183"/>
                </a:cubicBezTo>
                <a:close/>
                <a:moveTo>
                  <a:pt x="1596557" y="1138183"/>
                </a:moveTo>
                <a:cubicBezTo>
                  <a:pt x="1595983" y="1143055"/>
                  <a:pt x="1598002" y="1147875"/>
                  <a:pt x="1601882" y="1150890"/>
                </a:cubicBezTo>
                <a:cubicBezTo>
                  <a:pt x="1586146" y="1154454"/>
                  <a:pt x="1570207" y="1157051"/>
                  <a:pt x="1554152" y="1158667"/>
                </a:cubicBezTo>
                <a:lnTo>
                  <a:pt x="1554152" y="1164926"/>
                </a:lnTo>
                <a:lnTo>
                  <a:pt x="1554152" y="1168150"/>
                </a:lnTo>
                <a:cubicBezTo>
                  <a:pt x="1573168" y="1171754"/>
                  <a:pt x="1605304" y="1173271"/>
                  <a:pt x="1618425" y="1153925"/>
                </a:cubicBezTo>
                <a:cubicBezTo>
                  <a:pt x="1614765" y="1152305"/>
                  <a:pt x="1610827" y="1151404"/>
                  <a:pt x="1606826" y="1151270"/>
                </a:cubicBezTo>
                <a:cubicBezTo>
                  <a:pt x="1606826" y="1143683"/>
                  <a:pt x="1606826" y="1136096"/>
                  <a:pt x="1596557" y="1138183"/>
                </a:cubicBezTo>
                <a:close/>
                <a:moveTo>
                  <a:pt x="2961123" y="1137993"/>
                </a:moveTo>
                <a:cubicBezTo>
                  <a:pt x="2956179" y="1159805"/>
                  <a:pt x="2976906" y="1139131"/>
                  <a:pt x="2961123" y="1137993"/>
                </a:cubicBezTo>
                <a:close/>
                <a:moveTo>
                  <a:pt x="4851092" y="1137803"/>
                </a:moveTo>
                <a:lnTo>
                  <a:pt x="4849001" y="1137993"/>
                </a:lnTo>
                <a:lnTo>
                  <a:pt x="4851853" y="1140459"/>
                </a:lnTo>
                <a:cubicBezTo>
                  <a:pt x="4851777" y="1141532"/>
                  <a:pt x="4851777" y="1142610"/>
                  <a:pt x="4851853" y="1143683"/>
                </a:cubicBezTo>
                <a:lnTo>
                  <a:pt x="4856036" y="1137803"/>
                </a:lnTo>
                <a:close/>
                <a:moveTo>
                  <a:pt x="4797848" y="1136476"/>
                </a:moveTo>
                <a:lnTo>
                  <a:pt x="4797848" y="1137803"/>
                </a:lnTo>
                <a:lnTo>
                  <a:pt x="4798799" y="1138183"/>
                </a:lnTo>
                <a:lnTo>
                  <a:pt x="4795567" y="1138183"/>
                </a:lnTo>
                <a:close/>
                <a:moveTo>
                  <a:pt x="2985962" y="1135978"/>
                </a:moveTo>
                <a:cubicBezTo>
                  <a:pt x="2981612" y="1136191"/>
                  <a:pt x="2977667" y="1140554"/>
                  <a:pt x="2987174" y="1148425"/>
                </a:cubicBezTo>
                <a:cubicBezTo>
                  <a:pt x="2995066" y="1139700"/>
                  <a:pt x="2990312" y="1135764"/>
                  <a:pt x="2985962" y="1135978"/>
                </a:cubicBezTo>
                <a:close/>
                <a:moveTo>
                  <a:pt x="891646" y="1135717"/>
                </a:moveTo>
                <a:cubicBezTo>
                  <a:pt x="890062" y="1135160"/>
                  <a:pt x="888324" y="1135988"/>
                  <a:pt x="887765" y="1137568"/>
                </a:cubicBezTo>
                <a:cubicBezTo>
                  <a:pt x="887205" y="1139150"/>
                  <a:pt x="888036" y="1140884"/>
                  <a:pt x="889620" y="1141441"/>
                </a:cubicBezTo>
                <a:cubicBezTo>
                  <a:pt x="889845" y="1141519"/>
                  <a:pt x="890079" y="1141572"/>
                  <a:pt x="890315" y="1141597"/>
                </a:cubicBezTo>
                <a:cubicBezTo>
                  <a:pt x="891876" y="1141840"/>
                  <a:pt x="893361" y="1140849"/>
                  <a:pt x="893737" y="1139321"/>
                </a:cubicBezTo>
                <a:cubicBezTo>
                  <a:pt x="894198" y="1137819"/>
                  <a:pt x="893348" y="1136227"/>
                  <a:pt x="891841" y="1135770"/>
                </a:cubicBezTo>
                <a:cubicBezTo>
                  <a:pt x="891777" y="1135749"/>
                  <a:pt x="891712" y="1135732"/>
                  <a:pt x="891646" y="1135717"/>
                </a:cubicBezTo>
                <a:close/>
                <a:moveTo>
                  <a:pt x="4823900" y="1135338"/>
                </a:moveTo>
                <a:lnTo>
                  <a:pt x="4822379" y="1136855"/>
                </a:lnTo>
                <a:cubicBezTo>
                  <a:pt x="4822645" y="1137692"/>
                  <a:pt x="4822226" y="1138592"/>
                  <a:pt x="4821428" y="1138941"/>
                </a:cubicBezTo>
                <a:cubicBezTo>
                  <a:pt x="4820895" y="1139247"/>
                  <a:pt x="4820249" y="1139247"/>
                  <a:pt x="4819717" y="1138941"/>
                </a:cubicBezTo>
                <a:lnTo>
                  <a:pt x="4819146" y="1138941"/>
                </a:lnTo>
                <a:cubicBezTo>
                  <a:pt x="4819469" y="1140544"/>
                  <a:pt x="4820192" y="1142041"/>
                  <a:pt x="4821238" y="1143304"/>
                </a:cubicBezTo>
                <a:lnTo>
                  <a:pt x="4821238" y="1141976"/>
                </a:lnTo>
                <a:lnTo>
                  <a:pt x="4825991" y="1135338"/>
                </a:lnTo>
                <a:close/>
                <a:moveTo>
                  <a:pt x="4881898" y="1135148"/>
                </a:moveTo>
                <a:cubicBezTo>
                  <a:pt x="4881327" y="1135338"/>
                  <a:pt x="4881898" y="1135148"/>
                  <a:pt x="4880947" y="1137234"/>
                </a:cubicBezTo>
                <a:cubicBezTo>
                  <a:pt x="4880205" y="1137640"/>
                  <a:pt x="4879939" y="1138564"/>
                  <a:pt x="4880357" y="1139296"/>
                </a:cubicBezTo>
                <a:cubicBezTo>
                  <a:pt x="4880491" y="1139546"/>
                  <a:pt x="4880700" y="1139751"/>
                  <a:pt x="4880947" y="1139890"/>
                </a:cubicBezTo>
                <a:cubicBezTo>
                  <a:pt x="4880947" y="1139890"/>
                  <a:pt x="4880947" y="1139890"/>
                  <a:pt x="4880947" y="1141028"/>
                </a:cubicBezTo>
                <a:lnTo>
                  <a:pt x="4879235" y="1142355"/>
                </a:lnTo>
                <a:lnTo>
                  <a:pt x="4880187" y="1146338"/>
                </a:lnTo>
                <a:lnTo>
                  <a:pt x="4882658" y="1143493"/>
                </a:lnTo>
                <a:cubicBezTo>
                  <a:pt x="4883989" y="1141845"/>
                  <a:pt x="4884484" y="1139674"/>
                  <a:pt x="4883989" y="1137614"/>
                </a:cubicBezTo>
                <a:cubicBezTo>
                  <a:pt x="4883989" y="1136096"/>
                  <a:pt x="4882468" y="1134958"/>
                  <a:pt x="4881898" y="1135148"/>
                </a:cubicBezTo>
                <a:close/>
                <a:moveTo>
                  <a:pt x="3564491" y="1134769"/>
                </a:moveTo>
                <a:cubicBezTo>
                  <a:pt x="3561448" y="1143493"/>
                  <a:pt x="3574949" y="1148045"/>
                  <a:pt x="3577041" y="1141976"/>
                </a:cubicBezTo>
                <a:lnTo>
                  <a:pt x="3576281" y="1141976"/>
                </a:lnTo>
                <a:cubicBezTo>
                  <a:pt x="3572097" y="1139890"/>
                  <a:pt x="3573238" y="1132303"/>
                  <a:pt x="3564491" y="1134769"/>
                </a:cubicBezTo>
                <a:close/>
                <a:moveTo>
                  <a:pt x="2675127" y="1134769"/>
                </a:moveTo>
                <a:cubicBezTo>
                  <a:pt x="2667331" y="1139131"/>
                  <a:pt x="2664098" y="1157529"/>
                  <a:pt x="2677409" y="1158667"/>
                </a:cubicBezTo>
                <a:cubicBezTo>
                  <a:pt x="2681212" y="1150511"/>
                  <a:pt x="2684825" y="1137993"/>
                  <a:pt x="2675127" y="1134769"/>
                </a:cubicBezTo>
                <a:close/>
                <a:moveTo>
                  <a:pt x="3581795" y="1134010"/>
                </a:moveTo>
                <a:lnTo>
                  <a:pt x="3581795" y="1145959"/>
                </a:lnTo>
                <a:cubicBezTo>
                  <a:pt x="3586606" y="1146397"/>
                  <a:pt x="3590866" y="1142864"/>
                  <a:pt x="3591303" y="1138065"/>
                </a:cubicBezTo>
                <a:cubicBezTo>
                  <a:pt x="3591360" y="1137536"/>
                  <a:pt x="3591360" y="1137005"/>
                  <a:pt x="3591303" y="1136476"/>
                </a:cubicBezTo>
                <a:cubicBezTo>
                  <a:pt x="3586739" y="1136476"/>
                  <a:pt x="3586169" y="1133820"/>
                  <a:pt x="3581795" y="1134010"/>
                </a:cubicBezTo>
                <a:close/>
                <a:moveTo>
                  <a:pt x="4897871" y="1133820"/>
                </a:moveTo>
                <a:lnTo>
                  <a:pt x="4898532" y="1135683"/>
                </a:lnTo>
                <a:lnTo>
                  <a:pt x="4897871" y="1135907"/>
                </a:lnTo>
                <a:close/>
                <a:moveTo>
                  <a:pt x="1801546" y="1133631"/>
                </a:moveTo>
                <a:lnTo>
                  <a:pt x="1801546" y="1144062"/>
                </a:lnTo>
                <a:cubicBezTo>
                  <a:pt x="1806871" y="1144062"/>
                  <a:pt x="1807821" y="1148235"/>
                  <a:pt x="1812005" y="1149183"/>
                </a:cubicBezTo>
                <a:cubicBezTo>
                  <a:pt x="1812005" y="1142545"/>
                  <a:pt x="1818851" y="1141976"/>
                  <a:pt x="1817329" y="1133631"/>
                </a:cubicBezTo>
                <a:close/>
                <a:moveTo>
                  <a:pt x="4558631" y="1133251"/>
                </a:moveTo>
                <a:lnTo>
                  <a:pt x="4557300" y="1135717"/>
                </a:lnTo>
                <a:cubicBezTo>
                  <a:pt x="4557338" y="1138298"/>
                  <a:pt x="4558517" y="1140728"/>
                  <a:pt x="4560533" y="1142355"/>
                </a:cubicBezTo>
                <a:lnTo>
                  <a:pt x="4556920" y="1140269"/>
                </a:lnTo>
                <a:cubicBezTo>
                  <a:pt x="4557870" y="1141373"/>
                  <a:pt x="4559125" y="1142168"/>
                  <a:pt x="4560533" y="1142545"/>
                </a:cubicBezTo>
                <a:cubicBezTo>
                  <a:pt x="4561978" y="1143213"/>
                  <a:pt x="4563518" y="1143660"/>
                  <a:pt x="4565096" y="1143873"/>
                </a:cubicBezTo>
                <a:lnTo>
                  <a:pt x="4572322" y="1145200"/>
                </a:lnTo>
                <a:lnTo>
                  <a:pt x="4568329" y="1133251"/>
                </a:lnTo>
                <a:close/>
                <a:moveTo>
                  <a:pt x="2428303" y="1133062"/>
                </a:moveTo>
                <a:cubicBezTo>
                  <a:pt x="2407767" y="1145959"/>
                  <a:pt x="2445608" y="1140648"/>
                  <a:pt x="2428303" y="1133062"/>
                </a:cubicBezTo>
                <a:close/>
                <a:moveTo>
                  <a:pt x="1565181" y="1133062"/>
                </a:moveTo>
                <a:cubicBezTo>
                  <a:pt x="1560237" y="1154684"/>
                  <a:pt x="1580774" y="1133062"/>
                  <a:pt x="1565181" y="1133062"/>
                </a:cubicBezTo>
                <a:close/>
                <a:moveTo>
                  <a:pt x="4907379" y="1132682"/>
                </a:moveTo>
                <a:cubicBezTo>
                  <a:pt x="4907816" y="1133720"/>
                  <a:pt x="4908121" y="1134801"/>
                  <a:pt x="4908329" y="1135907"/>
                </a:cubicBezTo>
                <a:lnTo>
                  <a:pt x="4906048" y="1134769"/>
                </a:lnTo>
                <a:lnTo>
                  <a:pt x="4903385" y="1139890"/>
                </a:lnTo>
                <a:lnTo>
                  <a:pt x="4901103" y="1142924"/>
                </a:lnTo>
                <a:lnTo>
                  <a:pt x="4900842" y="1142188"/>
                </a:lnTo>
                <a:lnTo>
                  <a:pt x="4900914" y="1141976"/>
                </a:lnTo>
                <a:lnTo>
                  <a:pt x="4900766" y="1141976"/>
                </a:lnTo>
                <a:lnTo>
                  <a:pt x="4898532" y="1135683"/>
                </a:lnTo>
                <a:close/>
                <a:moveTo>
                  <a:pt x="2945530" y="1131924"/>
                </a:moveTo>
                <a:cubicBezTo>
                  <a:pt x="2928226" y="1139510"/>
                  <a:pt x="2965877" y="1144821"/>
                  <a:pt x="2945530" y="1131924"/>
                </a:cubicBezTo>
                <a:close/>
                <a:moveTo>
                  <a:pt x="776411" y="1131924"/>
                </a:moveTo>
                <a:cubicBezTo>
                  <a:pt x="774872" y="1131584"/>
                  <a:pt x="773349" y="1132553"/>
                  <a:pt x="773011" y="1134088"/>
                </a:cubicBezTo>
                <a:cubicBezTo>
                  <a:pt x="773001" y="1134126"/>
                  <a:pt x="772995" y="1134162"/>
                  <a:pt x="772988" y="1134200"/>
                </a:cubicBezTo>
                <a:cubicBezTo>
                  <a:pt x="772621" y="1135770"/>
                  <a:pt x="773600" y="1137342"/>
                  <a:pt x="775175" y="1137709"/>
                </a:cubicBezTo>
                <a:cubicBezTo>
                  <a:pt x="776749" y="1138075"/>
                  <a:pt x="778325" y="1137098"/>
                  <a:pt x="778692" y="1135527"/>
                </a:cubicBezTo>
                <a:cubicBezTo>
                  <a:pt x="779048" y="1133906"/>
                  <a:pt x="778031" y="1132301"/>
                  <a:pt x="776411" y="1131924"/>
                </a:cubicBezTo>
                <a:close/>
                <a:moveTo>
                  <a:pt x="1999119" y="1131544"/>
                </a:moveTo>
                <a:cubicBezTo>
                  <a:pt x="1999119" y="1137424"/>
                  <a:pt x="1999119" y="1143114"/>
                  <a:pt x="2003873" y="1143493"/>
                </a:cubicBezTo>
                <a:cubicBezTo>
                  <a:pt x="2004063" y="1141602"/>
                  <a:pt x="2004063" y="1139694"/>
                  <a:pt x="2003873" y="1137803"/>
                </a:cubicBezTo>
                <a:cubicBezTo>
                  <a:pt x="2003873" y="1134389"/>
                  <a:pt x="2002542" y="1131734"/>
                  <a:pt x="1999119" y="1131544"/>
                </a:cubicBezTo>
                <a:close/>
                <a:moveTo>
                  <a:pt x="2397118" y="1130786"/>
                </a:moveTo>
                <a:cubicBezTo>
                  <a:pt x="2399019" y="1131474"/>
                  <a:pt x="2400864" y="1132299"/>
                  <a:pt x="2402632" y="1133251"/>
                </a:cubicBezTo>
                <a:lnTo>
                  <a:pt x="2405485" y="1134389"/>
                </a:lnTo>
                <a:close/>
                <a:moveTo>
                  <a:pt x="1217004" y="1130027"/>
                </a:moveTo>
                <a:cubicBezTo>
                  <a:pt x="1214532" y="1153546"/>
                  <a:pt x="1201221" y="1169857"/>
                  <a:pt x="1197988" y="1196789"/>
                </a:cubicBezTo>
                <a:cubicBezTo>
                  <a:pt x="1214912" y="1182944"/>
                  <a:pt x="1226892" y="1143873"/>
                  <a:pt x="1217004" y="1130027"/>
                </a:cubicBezTo>
                <a:close/>
                <a:moveTo>
                  <a:pt x="4753922" y="1129458"/>
                </a:moveTo>
                <a:lnTo>
                  <a:pt x="4755824" y="1135338"/>
                </a:lnTo>
                <a:lnTo>
                  <a:pt x="4760578" y="1133820"/>
                </a:lnTo>
                <a:cubicBezTo>
                  <a:pt x="4761833" y="1133432"/>
                  <a:pt x="4763012" y="1132787"/>
                  <a:pt x="4764000" y="1131924"/>
                </a:cubicBezTo>
                <a:lnTo>
                  <a:pt x="4763050" y="1130217"/>
                </a:lnTo>
                <a:cubicBezTo>
                  <a:pt x="4761737" y="1129991"/>
                  <a:pt x="4760369" y="1129991"/>
                  <a:pt x="4759056" y="1130217"/>
                </a:cubicBezTo>
                <a:close/>
                <a:moveTo>
                  <a:pt x="581926" y="1128811"/>
                </a:moveTo>
                <a:cubicBezTo>
                  <a:pt x="580340" y="1128254"/>
                  <a:pt x="578604" y="1129083"/>
                  <a:pt x="578043" y="1130662"/>
                </a:cubicBezTo>
                <a:cubicBezTo>
                  <a:pt x="577965" y="1130886"/>
                  <a:pt x="577911" y="1131120"/>
                  <a:pt x="577887" y="1131355"/>
                </a:cubicBezTo>
                <a:cubicBezTo>
                  <a:pt x="577630" y="1132957"/>
                  <a:pt x="578607" y="1134501"/>
                  <a:pt x="580169" y="1134958"/>
                </a:cubicBezTo>
                <a:cubicBezTo>
                  <a:pt x="581795" y="1135313"/>
                  <a:pt x="583403" y="1134298"/>
                  <a:pt x="583782" y="1132682"/>
                </a:cubicBezTo>
                <a:cubicBezTo>
                  <a:pt x="584341" y="1131103"/>
                  <a:pt x="583510" y="1129369"/>
                  <a:pt x="581926" y="1128811"/>
                </a:cubicBezTo>
                <a:close/>
                <a:moveTo>
                  <a:pt x="373232" y="1128588"/>
                </a:moveTo>
                <a:cubicBezTo>
                  <a:pt x="371833" y="1128442"/>
                  <a:pt x="370513" y="1129272"/>
                  <a:pt x="370045" y="1130596"/>
                </a:cubicBezTo>
                <a:cubicBezTo>
                  <a:pt x="369604" y="1132104"/>
                  <a:pt x="370473" y="1133684"/>
                  <a:pt x="371987" y="1134124"/>
                </a:cubicBezTo>
                <a:cubicBezTo>
                  <a:pt x="372099" y="1134156"/>
                  <a:pt x="372211" y="1134181"/>
                  <a:pt x="372327" y="1134200"/>
                </a:cubicBezTo>
                <a:cubicBezTo>
                  <a:pt x="373953" y="1134554"/>
                  <a:pt x="375562" y="1133540"/>
                  <a:pt x="375940" y="1131924"/>
                </a:cubicBezTo>
                <a:cubicBezTo>
                  <a:pt x="376117" y="1130257"/>
                  <a:pt x="374904" y="1128764"/>
                  <a:pt x="373232" y="1128588"/>
                </a:cubicBezTo>
                <a:close/>
                <a:moveTo>
                  <a:pt x="2449791" y="1128130"/>
                </a:moveTo>
                <a:cubicBezTo>
                  <a:pt x="2444847" y="1149942"/>
                  <a:pt x="2465384" y="1129268"/>
                  <a:pt x="2449791" y="1128130"/>
                </a:cubicBezTo>
                <a:close/>
                <a:moveTo>
                  <a:pt x="3938149" y="1127751"/>
                </a:moveTo>
                <a:cubicBezTo>
                  <a:pt x="3938529" y="1130837"/>
                  <a:pt x="3938529" y="1133959"/>
                  <a:pt x="3938149" y="1137045"/>
                </a:cubicBezTo>
                <a:cubicBezTo>
                  <a:pt x="3938834" y="1136774"/>
                  <a:pt x="3939613" y="1137104"/>
                  <a:pt x="3939879" y="1137784"/>
                </a:cubicBezTo>
                <a:cubicBezTo>
                  <a:pt x="3940146" y="1138465"/>
                  <a:pt x="3939822" y="1139239"/>
                  <a:pt x="3939138" y="1139510"/>
                </a:cubicBezTo>
                <a:cubicBezTo>
                  <a:pt x="3938814" y="1139637"/>
                  <a:pt x="3938472" y="1139637"/>
                  <a:pt x="3938149" y="1139510"/>
                </a:cubicBezTo>
                <a:cubicBezTo>
                  <a:pt x="3938149" y="1146528"/>
                  <a:pt x="3938149" y="1152218"/>
                  <a:pt x="3948798" y="1148804"/>
                </a:cubicBezTo>
                <a:lnTo>
                  <a:pt x="3948798" y="1127941"/>
                </a:lnTo>
                <a:close/>
                <a:moveTo>
                  <a:pt x="2291961" y="1127751"/>
                </a:moveTo>
                <a:cubicBezTo>
                  <a:pt x="2274847" y="1144062"/>
                  <a:pt x="2310977" y="1136665"/>
                  <a:pt x="2291961" y="1127751"/>
                </a:cubicBezTo>
                <a:close/>
                <a:moveTo>
                  <a:pt x="1931043" y="1127751"/>
                </a:moveTo>
                <a:cubicBezTo>
                  <a:pt x="1931043" y="1135907"/>
                  <a:pt x="1931043" y="1146718"/>
                  <a:pt x="1941502" y="1143493"/>
                </a:cubicBezTo>
                <a:cubicBezTo>
                  <a:pt x="1942281" y="1136474"/>
                  <a:pt x="1937984" y="1129881"/>
                  <a:pt x="1931233" y="1127751"/>
                </a:cubicBezTo>
                <a:close/>
                <a:moveTo>
                  <a:pt x="3384793" y="1127561"/>
                </a:moveTo>
                <a:cubicBezTo>
                  <a:pt x="3390041" y="1143950"/>
                  <a:pt x="3397058" y="1159723"/>
                  <a:pt x="3405710" y="1174599"/>
                </a:cubicBezTo>
                <a:cubicBezTo>
                  <a:pt x="3404607" y="1160590"/>
                  <a:pt x="3410426" y="1146926"/>
                  <a:pt x="3421303" y="1137993"/>
                </a:cubicBezTo>
                <a:cubicBezTo>
                  <a:pt x="3417309" y="1136855"/>
                  <a:pt x="3415218" y="1133631"/>
                  <a:pt x="3415978" y="1127561"/>
                </a:cubicBezTo>
                <a:cubicBezTo>
                  <a:pt x="3398103" y="1137424"/>
                  <a:pt x="3402667" y="1137424"/>
                  <a:pt x="3384793" y="1127561"/>
                </a:cubicBezTo>
                <a:close/>
                <a:moveTo>
                  <a:pt x="3196537" y="1127372"/>
                </a:moveTo>
                <a:cubicBezTo>
                  <a:pt x="3191403" y="1149183"/>
                  <a:pt x="3212130" y="1128510"/>
                  <a:pt x="3196537" y="1127372"/>
                </a:cubicBezTo>
                <a:close/>
                <a:moveTo>
                  <a:pt x="2762599" y="1127182"/>
                </a:moveTo>
                <a:cubicBezTo>
                  <a:pt x="2760697" y="1128311"/>
                  <a:pt x="2758967" y="1129716"/>
                  <a:pt x="2757465" y="1131355"/>
                </a:cubicBezTo>
                <a:cubicBezTo>
                  <a:pt x="2753281" y="1131774"/>
                  <a:pt x="2749364" y="1133655"/>
                  <a:pt x="2746436" y="1136665"/>
                </a:cubicBezTo>
                <a:cubicBezTo>
                  <a:pt x="2743603" y="1144844"/>
                  <a:pt x="2745409" y="1153912"/>
                  <a:pt x="2751190" y="1160374"/>
                </a:cubicBezTo>
                <a:cubicBezTo>
                  <a:pt x="2751190" y="1168909"/>
                  <a:pt x="2754993" y="1167960"/>
                  <a:pt x="2756894" y="1164546"/>
                </a:cubicBezTo>
                <a:lnTo>
                  <a:pt x="2796068" y="1170558"/>
                </a:lnTo>
                <a:lnTo>
                  <a:pt x="2796067" y="1170616"/>
                </a:lnTo>
                <a:lnTo>
                  <a:pt x="2796447" y="1170616"/>
                </a:lnTo>
                <a:lnTo>
                  <a:pt x="2796068" y="1170558"/>
                </a:lnTo>
                <a:lnTo>
                  <a:pt x="2796281" y="1157671"/>
                </a:lnTo>
                <a:cubicBezTo>
                  <a:pt x="2795259" y="1153688"/>
                  <a:pt x="2793785" y="1150037"/>
                  <a:pt x="2793785" y="1146718"/>
                </a:cubicBezTo>
                <a:cubicBezTo>
                  <a:pt x="2792169" y="1147181"/>
                  <a:pt x="2790457" y="1147181"/>
                  <a:pt x="2788841" y="1146718"/>
                </a:cubicBezTo>
                <a:cubicBezTo>
                  <a:pt x="2788841" y="1144821"/>
                  <a:pt x="2787320" y="1143114"/>
                  <a:pt x="2783136" y="1142924"/>
                </a:cubicBezTo>
                <a:lnTo>
                  <a:pt x="2783136" y="1144631"/>
                </a:lnTo>
                <a:cubicBezTo>
                  <a:pt x="2777717" y="1140472"/>
                  <a:pt x="2772050" y="1136610"/>
                  <a:pt x="2766212" y="1133062"/>
                </a:cubicBezTo>
                <a:cubicBezTo>
                  <a:pt x="2767924" y="1131734"/>
                  <a:pt x="2767733" y="1129648"/>
                  <a:pt x="2762599" y="1127182"/>
                </a:cubicBezTo>
                <a:close/>
                <a:moveTo>
                  <a:pt x="3751795" y="1126234"/>
                </a:moveTo>
                <a:cubicBezTo>
                  <a:pt x="3741755" y="1136413"/>
                  <a:pt x="3733407" y="1148131"/>
                  <a:pt x="3727075" y="1160943"/>
                </a:cubicBezTo>
                <a:lnTo>
                  <a:pt x="3708059" y="1192617"/>
                </a:lnTo>
                <a:lnTo>
                  <a:pt x="3725554" y="1199255"/>
                </a:lnTo>
                <a:lnTo>
                  <a:pt x="3742858" y="1206083"/>
                </a:lnTo>
                <a:lnTo>
                  <a:pt x="3746091" y="1193186"/>
                </a:lnTo>
                <a:lnTo>
                  <a:pt x="3749133" y="1180288"/>
                </a:lnTo>
                <a:lnTo>
                  <a:pt x="3763585" y="1180288"/>
                </a:lnTo>
                <a:lnTo>
                  <a:pt x="3777847" y="1180288"/>
                </a:lnTo>
                <a:lnTo>
                  <a:pt x="3767768" y="1152218"/>
                </a:lnTo>
                <a:cubicBezTo>
                  <a:pt x="3762064" y="1136855"/>
                  <a:pt x="3754838" y="1125096"/>
                  <a:pt x="3751795" y="1126234"/>
                </a:cubicBezTo>
                <a:close/>
                <a:moveTo>
                  <a:pt x="2579478" y="1126234"/>
                </a:moveTo>
                <a:cubicBezTo>
                  <a:pt x="2579478" y="1126234"/>
                  <a:pt x="2579668" y="1128510"/>
                  <a:pt x="2581190" y="1131355"/>
                </a:cubicBezTo>
                <a:cubicBezTo>
                  <a:pt x="2582217" y="1133496"/>
                  <a:pt x="2583643" y="1135425"/>
                  <a:pt x="2585373" y="1137045"/>
                </a:cubicBezTo>
                <a:cubicBezTo>
                  <a:pt x="2585373" y="1137045"/>
                  <a:pt x="2585373" y="1134958"/>
                  <a:pt x="2583471" y="1131924"/>
                </a:cubicBezTo>
                <a:cubicBezTo>
                  <a:pt x="2582540" y="1129777"/>
                  <a:pt x="2581190" y="1127840"/>
                  <a:pt x="2579478" y="1126234"/>
                </a:cubicBezTo>
                <a:close/>
                <a:moveTo>
                  <a:pt x="900773" y="1126234"/>
                </a:moveTo>
                <a:cubicBezTo>
                  <a:pt x="899267" y="1125775"/>
                  <a:pt x="897672" y="1126621"/>
                  <a:pt x="897213" y="1128125"/>
                </a:cubicBezTo>
                <a:cubicBezTo>
                  <a:pt x="897193" y="1128189"/>
                  <a:pt x="897175" y="1128254"/>
                  <a:pt x="897160" y="1128320"/>
                </a:cubicBezTo>
                <a:cubicBezTo>
                  <a:pt x="897018" y="1129707"/>
                  <a:pt x="897904" y="1130991"/>
                  <a:pt x="899252" y="1131355"/>
                </a:cubicBezTo>
                <a:lnTo>
                  <a:pt x="899442" y="1131924"/>
                </a:lnTo>
                <a:cubicBezTo>
                  <a:pt x="900980" y="1132263"/>
                  <a:pt x="902504" y="1131294"/>
                  <a:pt x="902842" y="1129760"/>
                </a:cubicBezTo>
                <a:cubicBezTo>
                  <a:pt x="902852" y="1129722"/>
                  <a:pt x="902857" y="1129686"/>
                  <a:pt x="902865" y="1129648"/>
                </a:cubicBezTo>
                <a:cubicBezTo>
                  <a:pt x="903306" y="1128248"/>
                  <a:pt x="902526" y="1126757"/>
                  <a:pt x="901123" y="1126317"/>
                </a:cubicBezTo>
                <a:cubicBezTo>
                  <a:pt x="901009" y="1126281"/>
                  <a:pt x="900891" y="1126255"/>
                  <a:pt x="900773" y="1126234"/>
                </a:cubicBezTo>
                <a:close/>
                <a:moveTo>
                  <a:pt x="3299412" y="1125238"/>
                </a:moveTo>
                <a:cubicBezTo>
                  <a:pt x="3295894" y="1125238"/>
                  <a:pt x="3292376" y="1127846"/>
                  <a:pt x="3286291" y="1133062"/>
                </a:cubicBezTo>
                <a:cubicBezTo>
                  <a:pt x="3300363" y="1156960"/>
                  <a:pt x="3289714" y="1153735"/>
                  <a:pt x="3280206" y="1174788"/>
                </a:cubicBezTo>
                <a:lnTo>
                  <a:pt x="3281157" y="1174788"/>
                </a:lnTo>
                <a:cubicBezTo>
                  <a:pt x="3299089" y="1168467"/>
                  <a:pt x="3311468" y="1152009"/>
                  <a:pt x="3312533" y="1133062"/>
                </a:cubicBezTo>
                <a:cubicBezTo>
                  <a:pt x="3306448" y="1127846"/>
                  <a:pt x="3302930" y="1125238"/>
                  <a:pt x="3299412" y="1125238"/>
                </a:cubicBezTo>
                <a:close/>
                <a:moveTo>
                  <a:pt x="4859649" y="1124337"/>
                </a:moveTo>
                <a:lnTo>
                  <a:pt x="4853945" y="1126613"/>
                </a:lnTo>
                <a:lnTo>
                  <a:pt x="4855086" y="1130027"/>
                </a:lnTo>
                <a:cubicBezTo>
                  <a:pt x="4857196" y="1131152"/>
                  <a:pt x="4859535" y="1131738"/>
                  <a:pt x="4861931" y="1131734"/>
                </a:cubicBezTo>
                <a:lnTo>
                  <a:pt x="4868967" y="1131734"/>
                </a:lnTo>
                <a:lnTo>
                  <a:pt x="4868016" y="1128699"/>
                </a:lnTo>
                <a:cubicBezTo>
                  <a:pt x="4867389" y="1127116"/>
                  <a:pt x="4865639" y="1126285"/>
                  <a:pt x="4864023" y="1126803"/>
                </a:cubicBezTo>
                <a:lnTo>
                  <a:pt x="4860790" y="1127751"/>
                </a:lnTo>
                <a:close/>
                <a:moveTo>
                  <a:pt x="598424" y="1124148"/>
                </a:moveTo>
                <a:cubicBezTo>
                  <a:pt x="598424" y="1125665"/>
                  <a:pt x="595952" y="1124148"/>
                  <a:pt x="595001" y="1126044"/>
                </a:cubicBezTo>
                <a:lnTo>
                  <a:pt x="597283" y="1127372"/>
                </a:lnTo>
                <a:cubicBezTo>
                  <a:pt x="597473" y="1126234"/>
                  <a:pt x="599755" y="1124716"/>
                  <a:pt x="598424" y="1124148"/>
                </a:cubicBezTo>
                <a:close/>
                <a:moveTo>
                  <a:pt x="1659309" y="1123579"/>
                </a:moveTo>
                <a:cubicBezTo>
                  <a:pt x="1642005" y="1131165"/>
                  <a:pt x="1679656" y="1136476"/>
                  <a:pt x="1659309" y="1123579"/>
                </a:cubicBezTo>
                <a:close/>
                <a:moveTo>
                  <a:pt x="1491971" y="1123199"/>
                </a:moveTo>
                <a:cubicBezTo>
                  <a:pt x="1487027" y="1144821"/>
                  <a:pt x="1507754" y="1124148"/>
                  <a:pt x="1491971" y="1123199"/>
                </a:cubicBezTo>
                <a:close/>
                <a:moveTo>
                  <a:pt x="2348628" y="1122820"/>
                </a:moveTo>
                <a:lnTo>
                  <a:pt x="2348628" y="1125475"/>
                </a:lnTo>
                <a:cubicBezTo>
                  <a:pt x="2337599" y="1120354"/>
                  <a:pt x="2312688" y="1119975"/>
                  <a:pt x="2318012" y="1139700"/>
                </a:cubicBezTo>
                <a:lnTo>
                  <a:pt x="2318012" y="1139890"/>
                </a:lnTo>
                <a:cubicBezTo>
                  <a:pt x="2332654" y="1139890"/>
                  <a:pt x="2347297" y="1144631"/>
                  <a:pt x="2348628" y="1129268"/>
                </a:cubicBezTo>
                <a:cubicBezTo>
                  <a:pt x="2348628" y="1139131"/>
                  <a:pt x="2363080" y="1123768"/>
                  <a:pt x="2348628" y="1122820"/>
                </a:cubicBezTo>
                <a:close/>
                <a:moveTo>
                  <a:pt x="3834513" y="1122630"/>
                </a:moveTo>
                <a:cubicBezTo>
                  <a:pt x="3829569" y="1144252"/>
                  <a:pt x="3850296" y="1123579"/>
                  <a:pt x="3834513" y="1122630"/>
                </a:cubicBezTo>
                <a:close/>
                <a:moveTo>
                  <a:pt x="3818731" y="1122630"/>
                </a:moveTo>
                <a:lnTo>
                  <a:pt x="3818854" y="1122738"/>
                </a:lnTo>
                <a:lnTo>
                  <a:pt x="3814286" y="1130146"/>
                </a:lnTo>
                <a:cubicBezTo>
                  <a:pt x="3814642" y="1131639"/>
                  <a:pt x="3816544" y="1132208"/>
                  <a:pt x="3818921" y="1132113"/>
                </a:cubicBezTo>
                <a:lnTo>
                  <a:pt x="3822914" y="1130027"/>
                </a:lnTo>
                <a:lnTo>
                  <a:pt x="3822914" y="1131165"/>
                </a:lnTo>
                <a:cubicBezTo>
                  <a:pt x="3823865" y="1130312"/>
                  <a:pt x="3824673" y="1129031"/>
                  <a:pt x="3824316" y="1127538"/>
                </a:cubicBezTo>
                <a:lnTo>
                  <a:pt x="3818854" y="1122738"/>
                </a:lnTo>
                <a:lnTo>
                  <a:pt x="3818921" y="1122630"/>
                </a:lnTo>
                <a:close/>
                <a:moveTo>
                  <a:pt x="1360763" y="1122441"/>
                </a:moveTo>
                <a:cubicBezTo>
                  <a:pt x="1367228" y="1132303"/>
                  <a:pt x="1354488" y="1139321"/>
                  <a:pt x="1357150" y="1142166"/>
                </a:cubicBezTo>
                <a:lnTo>
                  <a:pt x="1358100" y="1142166"/>
                </a:lnTo>
                <a:lnTo>
                  <a:pt x="1356199" y="1143493"/>
                </a:lnTo>
                <a:lnTo>
                  <a:pt x="1358861" y="1143493"/>
                </a:lnTo>
                <a:cubicBezTo>
                  <a:pt x="1359932" y="1143666"/>
                  <a:pt x="1361023" y="1143666"/>
                  <a:pt x="1362094" y="1143493"/>
                </a:cubicBezTo>
                <a:cubicBezTo>
                  <a:pt x="1361957" y="1142932"/>
                  <a:pt x="1361957" y="1142348"/>
                  <a:pt x="1362094" y="1141786"/>
                </a:cubicBezTo>
                <a:lnTo>
                  <a:pt x="1366848" y="1140648"/>
                </a:lnTo>
                <a:cubicBezTo>
                  <a:pt x="1368591" y="1141420"/>
                  <a:pt x="1370248" y="1142374"/>
                  <a:pt x="1371792" y="1143493"/>
                </a:cubicBezTo>
                <a:cubicBezTo>
                  <a:pt x="1371887" y="1142105"/>
                  <a:pt x="1371887" y="1140709"/>
                  <a:pt x="1371792" y="1139321"/>
                </a:cubicBezTo>
                <a:lnTo>
                  <a:pt x="1386054" y="1135907"/>
                </a:lnTo>
                <a:lnTo>
                  <a:pt x="1375975" y="1145769"/>
                </a:lnTo>
                <a:lnTo>
                  <a:pt x="1379778" y="1149373"/>
                </a:lnTo>
                <a:lnTo>
                  <a:pt x="1383582" y="1152787"/>
                </a:lnTo>
                <a:lnTo>
                  <a:pt x="1377116" y="1149563"/>
                </a:lnTo>
                <a:lnTo>
                  <a:pt x="1370841" y="1146528"/>
                </a:lnTo>
                <a:lnTo>
                  <a:pt x="1366087" y="1153166"/>
                </a:lnTo>
                <a:lnTo>
                  <a:pt x="1361523" y="1159805"/>
                </a:lnTo>
                <a:lnTo>
                  <a:pt x="1363995" y="1166822"/>
                </a:lnTo>
                <a:lnTo>
                  <a:pt x="1366277" y="1173650"/>
                </a:lnTo>
                <a:lnTo>
                  <a:pt x="1383391" y="1177633"/>
                </a:lnTo>
                <a:lnTo>
                  <a:pt x="1393279" y="1180099"/>
                </a:lnTo>
                <a:cubicBezTo>
                  <a:pt x="1391929" y="1181518"/>
                  <a:pt x="1390777" y="1183113"/>
                  <a:pt x="1389857" y="1184840"/>
                </a:cubicBezTo>
                <a:cubicBezTo>
                  <a:pt x="1395546" y="1188357"/>
                  <a:pt x="1402194" y="1190015"/>
                  <a:pt x="1408872" y="1189582"/>
                </a:cubicBezTo>
                <a:cubicBezTo>
                  <a:pt x="1408424" y="1188292"/>
                  <a:pt x="1408424" y="1186889"/>
                  <a:pt x="1408872" y="1185599"/>
                </a:cubicBezTo>
                <a:cubicBezTo>
                  <a:pt x="1412295" y="1189203"/>
                  <a:pt x="1427888" y="1189203"/>
                  <a:pt x="1412866" y="1179909"/>
                </a:cubicBezTo>
                <a:lnTo>
                  <a:pt x="1410774" y="1181047"/>
                </a:lnTo>
                <a:cubicBezTo>
                  <a:pt x="1411048" y="1179926"/>
                  <a:pt x="1411048" y="1178754"/>
                  <a:pt x="1410774" y="1177633"/>
                </a:cubicBezTo>
                <a:lnTo>
                  <a:pt x="1409062" y="1175926"/>
                </a:lnTo>
                <a:cubicBezTo>
                  <a:pt x="1413326" y="1172588"/>
                  <a:pt x="1416446" y="1168017"/>
                  <a:pt x="1418000" y="1162839"/>
                </a:cubicBezTo>
                <a:lnTo>
                  <a:pt x="1419901" y="1154115"/>
                </a:lnTo>
                <a:lnTo>
                  <a:pt x="1411344" y="1151459"/>
                </a:lnTo>
                <a:cubicBezTo>
                  <a:pt x="1406590" y="1149942"/>
                  <a:pt x="1398984" y="1147287"/>
                  <a:pt x="1394420" y="1145390"/>
                </a:cubicBezTo>
                <a:lnTo>
                  <a:pt x="1386054" y="1141976"/>
                </a:lnTo>
                <a:lnTo>
                  <a:pt x="1405069" y="1138372"/>
                </a:lnTo>
                <a:lnTo>
                  <a:pt x="1424085" y="1134579"/>
                </a:lnTo>
                <a:lnTo>
                  <a:pt x="1379018" y="1127561"/>
                </a:lnTo>
                <a:lnTo>
                  <a:pt x="1371031" y="1132682"/>
                </a:lnTo>
                <a:cubicBezTo>
                  <a:pt x="1370510" y="1127256"/>
                  <a:pt x="1366203" y="1122960"/>
                  <a:pt x="1360763" y="1122441"/>
                </a:cubicBezTo>
                <a:close/>
                <a:moveTo>
                  <a:pt x="472540" y="1121682"/>
                </a:moveTo>
                <a:cubicBezTo>
                  <a:pt x="468356" y="1120544"/>
                  <a:pt x="464173" y="1120734"/>
                  <a:pt x="463983" y="1121872"/>
                </a:cubicBezTo>
                <a:lnTo>
                  <a:pt x="463412" y="1121872"/>
                </a:lnTo>
                <a:cubicBezTo>
                  <a:pt x="463412" y="1123199"/>
                  <a:pt x="466455" y="1126613"/>
                  <a:pt x="470828" y="1129648"/>
                </a:cubicBezTo>
                <a:lnTo>
                  <a:pt x="478625" y="1134958"/>
                </a:lnTo>
                <a:lnTo>
                  <a:pt x="481287" y="1123768"/>
                </a:lnTo>
                <a:close/>
                <a:moveTo>
                  <a:pt x="4826182" y="1120165"/>
                </a:moveTo>
                <a:lnTo>
                  <a:pt x="4821238" y="1121303"/>
                </a:lnTo>
                <a:lnTo>
                  <a:pt x="4814012" y="1122820"/>
                </a:lnTo>
                <a:lnTo>
                  <a:pt x="4814963" y="1125096"/>
                </a:lnTo>
                <a:lnTo>
                  <a:pt x="4816484" y="1123958"/>
                </a:lnTo>
                <a:cubicBezTo>
                  <a:pt x="4816484" y="1123958"/>
                  <a:pt x="4816484" y="1125286"/>
                  <a:pt x="4816484" y="1125855"/>
                </a:cubicBezTo>
                <a:lnTo>
                  <a:pt x="4814963" y="1125855"/>
                </a:lnTo>
                <a:lnTo>
                  <a:pt x="4814963" y="1127561"/>
                </a:lnTo>
                <a:cubicBezTo>
                  <a:pt x="4815552" y="1128864"/>
                  <a:pt x="4816978" y="1129576"/>
                  <a:pt x="4818385" y="1129268"/>
                </a:cubicBezTo>
                <a:lnTo>
                  <a:pt x="4818385" y="1127941"/>
                </a:lnTo>
                <a:cubicBezTo>
                  <a:pt x="4821276" y="1127432"/>
                  <a:pt x="4824014" y="1126264"/>
                  <a:pt x="4826372" y="1124527"/>
                </a:cubicBezTo>
                <a:cubicBezTo>
                  <a:pt x="4827323" y="1123009"/>
                  <a:pt x="4827893" y="1121682"/>
                  <a:pt x="4827703" y="1121303"/>
                </a:cubicBezTo>
                <a:cubicBezTo>
                  <a:pt x="4827513" y="1120923"/>
                  <a:pt x="4827703" y="1121303"/>
                  <a:pt x="4826182" y="1120165"/>
                </a:cubicBezTo>
                <a:close/>
                <a:moveTo>
                  <a:pt x="4102931" y="1118795"/>
                </a:moveTo>
                <a:cubicBezTo>
                  <a:pt x="4099461" y="1115109"/>
                  <a:pt x="4094612" y="1119981"/>
                  <a:pt x="4096752" y="1128527"/>
                </a:cubicBezTo>
                <a:lnTo>
                  <a:pt x="4106057" y="1143192"/>
                </a:lnTo>
                <a:lnTo>
                  <a:pt x="4106057" y="1143493"/>
                </a:lnTo>
                <a:lnTo>
                  <a:pt x="4106248" y="1143493"/>
                </a:lnTo>
                <a:lnTo>
                  <a:pt x="4106057" y="1143192"/>
                </a:lnTo>
                <a:lnTo>
                  <a:pt x="4106057" y="1133441"/>
                </a:lnTo>
                <a:lnTo>
                  <a:pt x="4106057" y="1131355"/>
                </a:lnTo>
                <a:cubicBezTo>
                  <a:pt x="4106057" y="1124622"/>
                  <a:pt x="4104667" y="1120639"/>
                  <a:pt x="4102931" y="1118795"/>
                </a:cubicBezTo>
                <a:close/>
                <a:moveTo>
                  <a:pt x="2898371" y="1116182"/>
                </a:moveTo>
                <a:lnTo>
                  <a:pt x="2898371" y="1126613"/>
                </a:lnTo>
                <a:lnTo>
                  <a:pt x="2909400" y="1126613"/>
                </a:lnTo>
                <a:lnTo>
                  <a:pt x="2909400" y="1116182"/>
                </a:lnTo>
                <a:close/>
                <a:moveTo>
                  <a:pt x="765191" y="1115044"/>
                </a:moveTo>
                <a:lnTo>
                  <a:pt x="760628" y="1119027"/>
                </a:lnTo>
                <a:lnTo>
                  <a:pt x="755874" y="1122061"/>
                </a:lnTo>
                <a:lnTo>
                  <a:pt x="771086" y="1124527"/>
                </a:lnTo>
                <a:lnTo>
                  <a:pt x="768234" y="1119785"/>
                </a:lnTo>
                <a:close/>
                <a:moveTo>
                  <a:pt x="1421042" y="1113337"/>
                </a:moveTo>
                <a:cubicBezTo>
                  <a:pt x="1414621" y="1113858"/>
                  <a:pt x="1409496" y="1118890"/>
                  <a:pt x="1408872" y="1125286"/>
                </a:cubicBezTo>
                <a:lnTo>
                  <a:pt x="1409062" y="1125286"/>
                </a:lnTo>
                <a:cubicBezTo>
                  <a:pt x="1413200" y="1126137"/>
                  <a:pt x="1417507" y="1125318"/>
                  <a:pt x="1421042" y="1123009"/>
                </a:cubicBezTo>
                <a:close/>
                <a:moveTo>
                  <a:pt x="1680226" y="1113147"/>
                </a:moveTo>
                <a:cubicBezTo>
                  <a:pt x="1675282" y="1134769"/>
                  <a:pt x="1695819" y="1113147"/>
                  <a:pt x="1680226" y="1113147"/>
                </a:cubicBezTo>
                <a:close/>
                <a:moveTo>
                  <a:pt x="4126975" y="1112957"/>
                </a:moveTo>
                <a:cubicBezTo>
                  <a:pt x="4127450" y="1114439"/>
                  <a:pt x="4127450" y="1116028"/>
                  <a:pt x="4126975" y="1117509"/>
                </a:cubicBezTo>
                <a:lnTo>
                  <a:pt x="4126975" y="1120354"/>
                </a:lnTo>
                <a:lnTo>
                  <a:pt x="4120670" y="1120354"/>
                </a:lnTo>
                <a:lnTo>
                  <a:pt x="4121650" y="1113526"/>
                </a:lnTo>
                <a:cubicBezTo>
                  <a:pt x="4120928" y="1114469"/>
                  <a:pt x="4120471" y="1115578"/>
                  <a:pt x="4120319" y="1116751"/>
                </a:cubicBezTo>
                <a:lnTo>
                  <a:pt x="4120319" y="1120354"/>
                </a:lnTo>
                <a:lnTo>
                  <a:pt x="4120670" y="1120354"/>
                </a:lnTo>
                <a:lnTo>
                  <a:pt x="4119749" y="1126779"/>
                </a:lnTo>
                <a:cubicBezTo>
                  <a:pt x="4122031" y="1131782"/>
                  <a:pt x="4126309" y="1135528"/>
                  <a:pt x="4129827" y="1132493"/>
                </a:cubicBezTo>
                <a:lnTo>
                  <a:pt x="4124123" y="1125096"/>
                </a:lnTo>
                <a:lnTo>
                  <a:pt x="4129637" y="1122251"/>
                </a:lnTo>
                <a:cubicBezTo>
                  <a:pt x="4131443" y="1119503"/>
                  <a:pt x="4132242" y="1116223"/>
                  <a:pt x="4131919" y="1112957"/>
                </a:cubicBezTo>
                <a:close/>
                <a:moveTo>
                  <a:pt x="2444467" y="1112578"/>
                </a:moveTo>
                <a:cubicBezTo>
                  <a:pt x="2427162" y="1120165"/>
                  <a:pt x="2464813" y="1125475"/>
                  <a:pt x="2444467" y="1112578"/>
                </a:cubicBezTo>
                <a:close/>
                <a:moveTo>
                  <a:pt x="2747197" y="1112388"/>
                </a:moveTo>
                <a:cubicBezTo>
                  <a:pt x="2742253" y="1134010"/>
                  <a:pt x="2762789" y="1112388"/>
                  <a:pt x="2747197" y="1112388"/>
                </a:cubicBezTo>
                <a:close/>
                <a:moveTo>
                  <a:pt x="4069357" y="1112199"/>
                </a:moveTo>
                <a:cubicBezTo>
                  <a:pt x="4064166" y="1116760"/>
                  <a:pt x="4063405" y="1124565"/>
                  <a:pt x="4067646" y="1130027"/>
                </a:cubicBezTo>
                <a:cubicBezTo>
                  <a:pt x="4068235" y="1129473"/>
                  <a:pt x="4069148" y="1129473"/>
                  <a:pt x="4069738" y="1130027"/>
                </a:cubicBezTo>
                <a:cubicBezTo>
                  <a:pt x="4071278" y="1130471"/>
                  <a:pt x="4072647" y="1131323"/>
                  <a:pt x="4073731" y="1132493"/>
                </a:cubicBezTo>
                <a:cubicBezTo>
                  <a:pt x="4074111" y="1124906"/>
                  <a:pt x="4076583" y="1113716"/>
                  <a:pt x="4069357" y="1112199"/>
                </a:cubicBezTo>
                <a:close/>
                <a:moveTo>
                  <a:pt x="1476188" y="1112199"/>
                </a:moveTo>
                <a:lnTo>
                  <a:pt x="1476188" y="1112768"/>
                </a:lnTo>
                <a:cubicBezTo>
                  <a:pt x="1476188" y="1112768"/>
                  <a:pt x="1473145" y="1130406"/>
                  <a:pt x="1471054" y="1128320"/>
                </a:cubicBezTo>
                <a:cubicBezTo>
                  <a:pt x="1483224" y="1140269"/>
                  <a:pt x="1484555" y="1110681"/>
                  <a:pt x="1476188" y="1112199"/>
                </a:cubicBezTo>
                <a:close/>
                <a:moveTo>
                  <a:pt x="1253431" y="1111692"/>
                </a:moveTo>
                <a:cubicBezTo>
                  <a:pt x="1243841" y="1112021"/>
                  <a:pt x="1233929" y="1126566"/>
                  <a:pt x="1246478" y="1132682"/>
                </a:cubicBezTo>
                <a:cubicBezTo>
                  <a:pt x="1246859" y="1123199"/>
                  <a:pt x="1263592" y="1129458"/>
                  <a:pt x="1261881" y="1117320"/>
                </a:cubicBezTo>
                <a:lnTo>
                  <a:pt x="1262071" y="1116940"/>
                </a:lnTo>
                <a:cubicBezTo>
                  <a:pt x="1259790" y="1113052"/>
                  <a:pt x="1256628" y="1111582"/>
                  <a:pt x="1253431" y="1111692"/>
                </a:cubicBezTo>
                <a:close/>
                <a:moveTo>
                  <a:pt x="2731223" y="1111440"/>
                </a:moveTo>
                <a:cubicBezTo>
                  <a:pt x="2726089" y="1133062"/>
                  <a:pt x="2746816" y="1111440"/>
                  <a:pt x="2731223" y="1111440"/>
                </a:cubicBezTo>
                <a:close/>
                <a:moveTo>
                  <a:pt x="4893117" y="1111250"/>
                </a:moveTo>
                <a:cubicBezTo>
                  <a:pt x="4896920" y="1115857"/>
                  <a:pt x="4900172" y="1120885"/>
                  <a:pt x="4902815" y="1126234"/>
                </a:cubicBezTo>
                <a:lnTo>
                  <a:pt x="4896540" y="1129268"/>
                </a:lnTo>
                <a:lnTo>
                  <a:pt x="4894068" y="1129268"/>
                </a:lnTo>
                <a:lnTo>
                  <a:pt x="4894068" y="1128130"/>
                </a:lnTo>
                <a:cubicBezTo>
                  <a:pt x="4892356" y="1123389"/>
                  <a:pt x="4890265" y="1117889"/>
                  <a:pt x="4888363" y="1113337"/>
                </a:cubicBezTo>
                <a:cubicBezTo>
                  <a:pt x="4889846" y="1112451"/>
                  <a:pt x="4891443" y="1111749"/>
                  <a:pt x="4893117" y="1111250"/>
                </a:cubicBezTo>
                <a:close/>
                <a:moveTo>
                  <a:pt x="4819146" y="1110871"/>
                </a:moveTo>
                <a:lnTo>
                  <a:pt x="4810209" y="1113906"/>
                </a:lnTo>
                <a:lnTo>
                  <a:pt x="4812490" y="1114854"/>
                </a:lnTo>
                <a:cubicBezTo>
                  <a:pt x="4814753" y="1114101"/>
                  <a:pt x="4816978" y="1113215"/>
                  <a:pt x="4819146" y="1112199"/>
                </a:cubicBezTo>
                <a:close/>
                <a:moveTo>
                  <a:pt x="1859924" y="1108974"/>
                </a:moveTo>
                <a:lnTo>
                  <a:pt x="1853269" y="1113526"/>
                </a:lnTo>
                <a:lnTo>
                  <a:pt x="1850417" y="1110681"/>
                </a:lnTo>
                <a:cubicBezTo>
                  <a:pt x="1853649" y="1110112"/>
                  <a:pt x="1856692" y="1108974"/>
                  <a:pt x="1859924" y="1108974"/>
                </a:cubicBezTo>
                <a:close/>
                <a:moveTo>
                  <a:pt x="1774164" y="1108785"/>
                </a:moveTo>
                <a:cubicBezTo>
                  <a:pt x="1774164" y="1111250"/>
                  <a:pt x="1774164" y="1113906"/>
                  <a:pt x="1774164" y="1116182"/>
                </a:cubicBezTo>
                <a:lnTo>
                  <a:pt x="1769220" y="1113147"/>
                </a:lnTo>
                <a:lnTo>
                  <a:pt x="1767889" y="1118458"/>
                </a:lnTo>
                <a:cubicBezTo>
                  <a:pt x="1759522" y="1120165"/>
                  <a:pt x="1750204" y="1125475"/>
                  <a:pt x="1739365" y="1128130"/>
                </a:cubicBezTo>
                <a:cubicBezTo>
                  <a:pt x="1742978" y="1126613"/>
                  <a:pt x="1745260" y="1123199"/>
                  <a:pt x="1737083" y="1119216"/>
                </a:cubicBezTo>
                <a:cubicBezTo>
                  <a:pt x="1730047" y="1126234"/>
                  <a:pt x="1732139" y="1128699"/>
                  <a:pt x="1735562" y="1128889"/>
                </a:cubicBezTo>
                <a:lnTo>
                  <a:pt x="1729667" y="1128889"/>
                </a:lnTo>
                <a:cubicBezTo>
                  <a:pt x="1721871" y="1128889"/>
                  <a:pt x="1710651" y="1123199"/>
                  <a:pt x="1705897" y="1124148"/>
                </a:cubicBezTo>
                <a:cubicBezTo>
                  <a:pt x="1696861" y="1126228"/>
                  <a:pt x="1688158" y="1129547"/>
                  <a:pt x="1680036" y="1134010"/>
                </a:cubicBezTo>
                <a:cubicBezTo>
                  <a:pt x="1680036" y="1131734"/>
                  <a:pt x="1680036" y="1129268"/>
                  <a:pt x="1674331" y="1128889"/>
                </a:cubicBezTo>
                <a:cubicBezTo>
                  <a:pt x="1673550" y="1131488"/>
                  <a:pt x="1673550" y="1134257"/>
                  <a:pt x="1674331" y="1136855"/>
                </a:cubicBezTo>
                <a:cubicBezTo>
                  <a:pt x="1666411" y="1140853"/>
                  <a:pt x="1657424" y="1142247"/>
                  <a:pt x="1648660" y="1140838"/>
                </a:cubicBezTo>
                <a:cubicBezTo>
                  <a:pt x="1649611" y="1135527"/>
                  <a:pt x="1645237" y="1135148"/>
                  <a:pt x="1642005" y="1137993"/>
                </a:cubicBezTo>
                <a:cubicBezTo>
                  <a:pt x="1640411" y="1137388"/>
                  <a:pt x="1638882" y="1136626"/>
                  <a:pt x="1637441" y="1135717"/>
                </a:cubicBezTo>
                <a:cubicBezTo>
                  <a:pt x="1637441" y="1146149"/>
                  <a:pt x="1631736" y="1156201"/>
                  <a:pt x="1639723" y="1162081"/>
                </a:cubicBezTo>
                <a:cubicBezTo>
                  <a:pt x="1682698" y="1146149"/>
                  <a:pt x="1738604" y="1151839"/>
                  <a:pt x="1772833" y="1130217"/>
                </a:cubicBezTo>
                <a:cubicBezTo>
                  <a:pt x="1775345" y="1129695"/>
                  <a:pt x="1777499" y="1128100"/>
                  <a:pt x="1778727" y="1125855"/>
                </a:cubicBezTo>
                <a:lnTo>
                  <a:pt x="1781580" y="1123768"/>
                </a:lnTo>
                <a:lnTo>
                  <a:pt x="1784432" y="1123768"/>
                </a:lnTo>
                <a:cubicBezTo>
                  <a:pt x="1784432" y="1123768"/>
                  <a:pt x="1784432" y="1122630"/>
                  <a:pt x="1784432" y="1122061"/>
                </a:cubicBezTo>
                <a:cubicBezTo>
                  <a:pt x="1784208" y="1115901"/>
                  <a:pt x="1780081" y="1110566"/>
                  <a:pt x="1774164" y="1108785"/>
                </a:cubicBezTo>
                <a:close/>
                <a:moveTo>
                  <a:pt x="2132039" y="1108026"/>
                </a:moveTo>
                <a:lnTo>
                  <a:pt x="2071215" y="1120422"/>
                </a:lnTo>
                <a:lnTo>
                  <a:pt x="2070238" y="1119406"/>
                </a:lnTo>
                <a:lnTo>
                  <a:pt x="2070618" y="1120544"/>
                </a:lnTo>
                <a:lnTo>
                  <a:pt x="2071215" y="1120422"/>
                </a:lnTo>
                <a:lnTo>
                  <a:pt x="2085781" y="1135575"/>
                </a:lnTo>
                <a:cubicBezTo>
                  <a:pt x="2110587" y="1144608"/>
                  <a:pt x="2155477" y="1133584"/>
                  <a:pt x="2151055" y="1114664"/>
                </a:cubicBezTo>
                <a:cubicBezTo>
                  <a:pt x="2149914" y="1109354"/>
                  <a:pt x="2141737" y="1107836"/>
                  <a:pt x="2132039" y="1108026"/>
                </a:cubicBezTo>
                <a:close/>
                <a:moveTo>
                  <a:pt x="1593325" y="1107267"/>
                </a:moveTo>
                <a:lnTo>
                  <a:pt x="1578302" y="1116371"/>
                </a:lnTo>
                <a:lnTo>
                  <a:pt x="1563470" y="1125475"/>
                </a:lnTo>
                <a:lnTo>
                  <a:pt x="1611770" y="1137045"/>
                </a:lnTo>
                <a:lnTo>
                  <a:pt x="1602452" y="1122061"/>
                </a:lnTo>
                <a:close/>
                <a:moveTo>
                  <a:pt x="4813821" y="1106319"/>
                </a:moveTo>
                <a:cubicBezTo>
                  <a:pt x="4811159" y="1107220"/>
                  <a:pt x="4809714" y="1110097"/>
                  <a:pt x="4810589" y="1112768"/>
                </a:cubicBezTo>
                <a:lnTo>
                  <a:pt x="4814772" y="1108974"/>
                </a:lnTo>
                <a:lnTo>
                  <a:pt x="4817434" y="1106319"/>
                </a:lnTo>
                <a:cubicBezTo>
                  <a:pt x="4816256" y="1105928"/>
                  <a:pt x="4815001" y="1105928"/>
                  <a:pt x="4813821" y="1106319"/>
                </a:cubicBezTo>
                <a:close/>
                <a:moveTo>
                  <a:pt x="1406020" y="1106129"/>
                </a:moveTo>
                <a:lnTo>
                  <a:pt x="1403691" y="1108121"/>
                </a:lnTo>
                <a:lnTo>
                  <a:pt x="1403168" y="1108405"/>
                </a:lnTo>
                <a:lnTo>
                  <a:pt x="1403358" y="1108405"/>
                </a:lnTo>
                <a:lnTo>
                  <a:pt x="1403691" y="1108121"/>
                </a:lnTo>
                <a:lnTo>
                  <a:pt x="1407351" y="1106129"/>
                </a:lnTo>
                <a:cubicBezTo>
                  <a:pt x="1408112" y="1106129"/>
                  <a:pt x="1406020" y="1106129"/>
                  <a:pt x="1406020" y="1106129"/>
                </a:cubicBezTo>
                <a:close/>
                <a:moveTo>
                  <a:pt x="4917837" y="1105750"/>
                </a:moveTo>
                <a:lnTo>
                  <a:pt x="4919739" y="1105750"/>
                </a:lnTo>
                <a:lnTo>
                  <a:pt x="4924493" y="1108026"/>
                </a:lnTo>
                <a:lnTo>
                  <a:pt x="4922401" y="1111630"/>
                </a:lnTo>
                <a:lnTo>
                  <a:pt x="4921260" y="1113716"/>
                </a:lnTo>
                <a:close/>
                <a:moveTo>
                  <a:pt x="1411154" y="1105371"/>
                </a:moveTo>
                <a:lnTo>
                  <a:pt x="1410013" y="1106206"/>
                </a:lnTo>
                <a:lnTo>
                  <a:pt x="1410013" y="1106129"/>
                </a:lnTo>
                <a:lnTo>
                  <a:pt x="1409828" y="1106342"/>
                </a:lnTo>
                <a:lnTo>
                  <a:pt x="1408302" y="1107457"/>
                </a:lnTo>
                <a:cubicBezTo>
                  <a:pt x="1408778" y="1108500"/>
                  <a:pt x="1408778" y="1108073"/>
                  <a:pt x="1408873" y="1107433"/>
                </a:cubicBezTo>
                <a:lnTo>
                  <a:pt x="1409828" y="1106342"/>
                </a:lnTo>
                <a:lnTo>
                  <a:pt x="1410013" y="1106206"/>
                </a:lnTo>
                <a:lnTo>
                  <a:pt x="1410013" y="1107647"/>
                </a:lnTo>
                <a:close/>
                <a:moveTo>
                  <a:pt x="4947312" y="1104802"/>
                </a:moveTo>
                <a:lnTo>
                  <a:pt x="4948833" y="1109354"/>
                </a:lnTo>
                <a:cubicBezTo>
                  <a:pt x="4947502" y="1111440"/>
                  <a:pt x="4946551" y="1113526"/>
                  <a:pt x="4945220" y="1115613"/>
                </a:cubicBezTo>
                <a:lnTo>
                  <a:pt x="4944269" y="1112957"/>
                </a:lnTo>
                <a:lnTo>
                  <a:pt x="4942748" y="1108785"/>
                </a:lnTo>
                <a:lnTo>
                  <a:pt x="4944079" y="1105750"/>
                </a:lnTo>
                <a:lnTo>
                  <a:pt x="4944079" y="1106129"/>
                </a:lnTo>
                <a:cubicBezTo>
                  <a:pt x="4945296" y="1106133"/>
                  <a:pt x="4946456" y="1105655"/>
                  <a:pt x="4947312" y="1104802"/>
                </a:cubicBezTo>
                <a:close/>
                <a:moveTo>
                  <a:pt x="1547116" y="1104233"/>
                </a:moveTo>
                <a:cubicBezTo>
                  <a:pt x="1545483" y="1106146"/>
                  <a:pt x="1545483" y="1108957"/>
                  <a:pt x="1547116" y="1110871"/>
                </a:cubicBezTo>
                <a:cubicBezTo>
                  <a:pt x="1548016" y="1112176"/>
                  <a:pt x="1549183" y="1113274"/>
                  <a:pt x="1550539" y="1114095"/>
                </a:cubicBezTo>
                <a:cubicBezTo>
                  <a:pt x="1551954" y="1115209"/>
                  <a:pt x="1553567" y="1116045"/>
                  <a:pt x="1555293" y="1116561"/>
                </a:cubicBezTo>
                <a:cubicBezTo>
                  <a:pt x="1556598" y="1117027"/>
                  <a:pt x="1557933" y="1117407"/>
                  <a:pt x="1559286" y="1117699"/>
                </a:cubicBezTo>
                <a:lnTo>
                  <a:pt x="1568984" y="1119027"/>
                </a:lnTo>
                <a:lnTo>
                  <a:pt x="1559286" y="1110492"/>
                </a:lnTo>
                <a:cubicBezTo>
                  <a:pt x="1557372" y="1108555"/>
                  <a:pt x="1555196" y="1106896"/>
                  <a:pt x="1552821" y="1105560"/>
                </a:cubicBezTo>
                <a:cubicBezTo>
                  <a:pt x="1552821" y="1103853"/>
                  <a:pt x="1551490" y="1103095"/>
                  <a:pt x="1550539" y="1104233"/>
                </a:cubicBezTo>
                <a:cubicBezTo>
                  <a:pt x="1549588" y="1105371"/>
                  <a:pt x="1547877" y="1104233"/>
                  <a:pt x="1547116" y="1104233"/>
                </a:cubicBezTo>
                <a:close/>
                <a:moveTo>
                  <a:pt x="1648850" y="1102715"/>
                </a:moveTo>
                <a:cubicBezTo>
                  <a:pt x="1643906" y="1124337"/>
                  <a:pt x="1664443" y="1102715"/>
                  <a:pt x="1648850" y="1102715"/>
                </a:cubicBezTo>
                <a:close/>
                <a:moveTo>
                  <a:pt x="440213" y="1102715"/>
                </a:moveTo>
                <a:lnTo>
                  <a:pt x="439072" y="1104422"/>
                </a:lnTo>
                <a:cubicBezTo>
                  <a:pt x="440593" y="1105750"/>
                  <a:pt x="444016" y="1103853"/>
                  <a:pt x="443446" y="1102715"/>
                </a:cubicBezTo>
                <a:cubicBezTo>
                  <a:pt x="441734" y="1104422"/>
                  <a:pt x="441734" y="1102715"/>
                  <a:pt x="440213" y="1102715"/>
                </a:cubicBezTo>
                <a:close/>
                <a:moveTo>
                  <a:pt x="2464433" y="1102526"/>
                </a:moveTo>
                <a:cubicBezTo>
                  <a:pt x="2459489" y="1124148"/>
                  <a:pt x="2480216" y="1102526"/>
                  <a:pt x="2464433" y="1102526"/>
                </a:cubicBezTo>
                <a:close/>
                <a:moveTo>
                  <a:pt x="4784747" y="1102070"/>
                </a:moveTo>
                <a:lnTo>
                  <a:pt x="4785931" y="1102715"/>
                </a:lnTo>
                <a:lnTo>
                  <a:pt x="4785108" y="1102715"/>
                </a:lnTo>
                <a:lnTo>
                  <a:pt x="4786140" y="1104168"/>
                </a:lnTo>
                <a:lnTo>
                  <a:pt x="4785678" y="1105181"/>
                </a:lnTo>
                <a:cubicBezTo>
                  <a:pt x="4784842" y="1105448"/>
                  <a:pt x="4783929" y="1105039"/>
                  <a:pt x="4783587" y="1104233"/>
                </a:cubicBezTo>
                <a:cubicBezTo>
                  <a:pt x="4783549" y="1104168"/>
                  <a:pt x="4783530" y="1104102"/>
                  <a:pt x="4783511" y="1104032"/>
                </a:cubicBezTo>
                <a:cubicBezTo>
                  <a:pt x="4783263" y="1103229"/>
                  <a:pt x="4783739" y="1102385"/>
                  <a:pt x="4784537" y="1102146"/>
                </a:cubicBezTo>
                <a:cubicBezTo>
                  <a:pt x="4784595" y="1102116"/>
                  <a:pt x="4784671" y="1102091"/>
                  <a:pt x="4784747" y="1102070"/>
                </a:cubicBezTo>
                <a:close/>
                <a:moveTo>
                  <a:pt x="2579478" y="1101767"/>
                </a:moveTo>
                <a:cubicBezTo>
                  <a:pt x="2574534" y="1123389"/>
                  <a:pt x="2595261" y="1101767"/>
                  <a:pt x="2579478" y="1101767"/>
                </a:cubicBezTo>
                <a:close/>
                <a:moveTo>
                  <a:pt x="2537644" y="1101767"/>
                </a:moveTo>
                <a:lnTo>
                  <a:pt x="2537644" y="1102905"/>
                </a:lnTo>
                <a:cubicBezTo>
                  <a:pt x="2540496" y="1112199"/>
                  <a:pt x="2540306" y="1124527"/>
                  <a:pt x="2548102" y="1128889"/>
                </a:cubicBezTo>
                <a:cubicBezTo>
                  <a:pt x="2545820" y="1119027"/>
                  <a:pt x="2555328" y="1096456"/>
                  <a:pt x="2537644" y="1101767"/>
                </a:cubicBezTo>
                <a:close/>
                <a:moveTo>
                  <a:pt x="3073853" y="1101488"/>
                </a:moveTo>
                <a:cubicBezTo>
                  <a:pt x="3072210" y="1100499"/>
                  <a:pt x="3069655" y="1100439"/>
                  <a:pt x="3065709" y="1101767"/>
                </a:cubicBezTo>
                <a:lnTo>
                  <a:pt x="3066470" y="1102336"/>
                </a:lnTo>
                <a:cubicBezTo>
                  <a:pt x="3065139" y="1114095"/>
                  <a:pt x="3067801" y="1121303"/>
                  <a:pt x="3076928" y="1123199"/>
                </a:cubicBezTo>
                <a:cubicBezTo>
                  <a:pt x="3075502" y="1115803"/>
                  <a:pt x="3078782" y="1104458"/>
                  <a:pt x="3073853" y="1101488"/>
                </a:cubicBezTo>
                <a:close/>
                <a:moveTo>
                  <a:pt x="3175620" y="1101388"/>
                </a:moveTo>
                <a:cubicBezTo>
                  <a:pt x="3167823" y="1116940"/>
                  <a:pt x="3199009" y="1116940"/>
                  <a:pt x="3191213" y="1101767"/>
                </a:cubicBezTo>
                <a:lnTo>
                  <a:pt x="3190833" y="1101388"/>
                </a:lnTo>
                <a:close/>
                <a:moveTo>
                  <a:pt x="4883039" y="1100060"/>
                </a:moveTo>
                <a:lnTo>
                  <a:pt x="4886271" y="1102715"/>
                </a:lnTo>
                <a:lnTo>
                  <a:pt x="4884750" y="1102715"/>
                </a:lnTo>
                <a:lnTo>
                  <a:pt x="4884750" y="1103284"/>
                </a:lnTo>
                <a:close/>
                <a:moveTo>
                  <a:pt x="4696875" y="1100060"/>
                </a:moveTo>
                <a:lnTo>
                  <a:pt x="4695734" y="1104043"/>
                </a:lnTo>
                <a:cubicBezTo>
                  <a:pt x="4695354" y="1105268"/>
                  <a:pt x="4694783" y="1106423"/>
                  <a:pt x="4694023" y="1107457"/>
                </a:cubicBezTo>
                <a:lnTo>
                  <a:pt x="4686416" y="1107457"/>
                </a:lnTo>
                <a:lnTo>
                  <a:pt x="4686416" y="1117889"/>
                </a:lnTo>
                <a:lnTo>
                  <a:pt x="4695354" y="1116371"/>
                </a:lnTo>
                <a:lnTo>
                  <a:pt x="4695354" y="1110302"/>
                </a:lnTo>
                <a:lnTo>
                  <a:pt x="4697636" y="1112957"/>
                </a:lnTo>
                <a:lnTo>
                  <a:pt x="4698967" y="1114475"/>
                </a:lnTo>
                <a:lnTo>
                  <a:pt x="4696875" y="1107457"/>
                </a:lnTo>
                <a:close/>
                <a:moveTo>
                  <a:pt x="1616334" y="1100060"/>
                </a:moveTo>
                <a:cubicBezTo>
                  <a:pt x="1614708" y="1099705"/>
                  <a:pt x="1613099" y="1100720"/>
                  <a:pt x="1612720" y="1102336"/>
                </a:cubicBezTo>
                <a:cubicBezTo>
                  <a:pt x="1612279" y="1103844"/>
                  <a:pt x="1613148" y="1105424"/>
                  <a:pt x="1614662" y="1105864"/>
                </a:cubicBezTo>
                <a:cubicBezTo>
                  <a:pt x="1614774" y="1105896"/>
                  <a:pt x="1614886" y="1105921"/>
                  <a:pt x="1615002" y="1105940"/>
                </a:cubicBezTo>
                <a:cubicBezTo>
                  <a:pt x="1616508" y="1106399"/>
                  <a:pt x="1618104" y="1105553"/>
                  <a:pt x="1618562" y="1104049"/>
                </a:cubicBezTo>
                <a:cubicBezTo>
                  <a:pt x="1618583" y="1103984"/>
                  <a:pt x="1618600" y="1103920"/>
                  <a:pt x="1618615" y="1103853"/>
                </a:cubicBezTo>
                <a:cubicBezTo>
                  <a:pt x="1619074" y="1102241"/>
                  <a:pt x="1618134" y="1100563"/>
                  <a:pt x="1616518" y="1100105"/>
                </a:cubicBezTo>
                <a:cubicBezTo>
                  <a:pt x="1616457" y="1100088"/>
                  <a:pt x="1616396" y="1100073"/>
                  <a:pt x="1616334" y="1100060"/>
                </a:cubicBezTo>
                <a:close/>
                <a:moveTo>
                  <a:pt x="4907017" y="1098846"/>
                </a:moveTo>
                <a:cubicBezTo>
                  <a:pt x="4907816" y="1098609"/>
                  <a:pt x="4908653" y="1099066"/>
                  <a:pt x="4908900" y="1099870"/>
                </a:cubicBezTo>
                <a:lnTo>
                  <a:pt x="4908900" y="1100060"/>
                </a:lnTo>
                <a:cubicBezTo>
                  <a:pt x="4909071" y="1100836"/>
                  <a:pt x="4908672" y="1101621"/>
                  <a:pt x="4907949" y="1101957"/>
                </a:cubicBezTo>
                <a:cubicBezTo>
                  <a:pt x="4907056" y="1102203"/>
                  <a:pt x="4906124" y="1101699"/>
                  <a:pt x="4905857" y="1100819"/>
                </a:cubicBezTo>
                <a:cubicBezTo>
                  <a:pt x="4905800" y="1100709"/>
                  <a:pt x="4905762" y="1100589"/>
                  <a:pt x="4905744" y="1100468"/>
                </a:cubicBezTo>
                <a:cubicBezTo>
                  <a:pt x="4905610" y="1099747"/>
                  <a:pt x="4906086" y="1099055"/>
                  <a:pt x="4906808" y="1098922"/>
                </a:cubicBezTo>
                <a:cubicBezTo>
                  <a:pt x="4906865" y="1098892"/>
                  <a:pt x="4906941" y="1098867"/>
                  <a:pt x="4907017" y="1098846"/>
                </a:cubicBezTo>
                <a:close/>
                <a:moveTo>
                  <a:pt x="3559737" y="1097784"/>
                </a:moveTo>
                <a:lnTo>
                  <a:pt x="3573238" y="1105371"/>
                </a:lnTo>
                <a:lnTo>
                  <a:pt x="3571527" y="1111061"/>
                </a:lnTo>
                <a:cubicBezTo>
                  <a:pt x="3576471" y="1115992"/>
                  <a:pt x="3579893" y="1119027"/>
                  <a:pt x="3583506" y="1112199"/>
                </a:cubicBezTo>
                <a:lnTo>
                  <a:pt x="3582746" y="1112199"/>
                </a:lnTo>
                <a:cubicBezTo>
                  <a:pt x="3578182" y="1108595"/>
                  <a:pt x="3566963" y="1093232"/>
                  <a:pt x="3559737" y="1097784"/>
                </a:cubicBezTo>
                <a:close/>
                <a:moveTo>
                  <a:pt x="3272739" y="1097366"/>
                </a:moveTo>
                <a:cubicBezTo>
                  <a:pt x="3272006" y="1095781"/>
                  <a:pt x="3269605" y="1095650"/>
                  <a:pt x="3264423" y="1097594"/>
                </a:cubicBezTo>
                <a:cubicBezTo>
                  <a:pt x="3268607" y="1098732"/>
                  <a:pt x="3270508" y="1101957"/>
                  <a:pt x="3269748" y="1108026"/>
                </a:cubicBezTo>
                <a:cubicBezTo>
                  <a:pt x="3264385" y="1102264"/>
                  <a:pt x="3255372" y="1101924"/>
                  <a:pt x="3249591" y="1107265"/>
                </a:cubicBezTo>
                <a:cubicBezTo>
                  <a:pt x="3249325" y="1107510"/>
                  <a:pt x="3249078" y="1107762"/>
                  <a:pt x="3248830" y="1108026"/>
                </a:cubicBezTo>
                <a:cubicBezTo>
                  <a:pt x="3239893" y="1089059"/>
                  <a:pt x="3232477" y="1125096"/>
                  <a:pt x="3248830" y="1108026"/>
                </a:cubicBezTo>
                <a:cubicBezTo>
                  <a:pt x="3248830" y="1120734"/>
                  <a:pt x="3243886" y="1139700"/>
                  <a:pt x="3264423" y="1133062"/>
                </a:cubicBezTo>
                <a:lnTo>
                  <a:pt x="3264423" y="1134200"/>
                </a:lnTo>
                <a:cubicBezTo>
                  <a:pt x="3262141" y="1119975"/>
                  <a:pt x="3274941" y="1102123"/>
                  <a:pt x="3272739" y="1097366"/>
                </a:cubicBezTo>
                <a:close/>
                <a:moveTo>
                  <a:pt x="880655" y="1097010"/>
                </a:moveTo>
                <a:cubicBezTo>
                  <a:pt x="877232" y="1096288"/>
                  <a:pt x="873693" y="1097539"/>
                  <a:pt x="871489" y="1100250"/>
                </a:cubicBezTo>
                <a:cubicBezTo>
                  <a:pt x="870088" y="1100271"/>
                  <a:pt x="868859" y="1101189"/>
                  <a:pt x="868446" y="1102526"/>
                </a:cubicBezTo>
                <a:cubicBezTo>
                  <a:pt x="868156" y="1103675"/>
                  <a:pt x="868610" y="1104885"/>
                  <a:pt x="869587" y="1105560"/>
                </a:cubicBezTo>
                <a:cubicBezTo>
                  <a:pt x="869523" y="1109357"/>
                  <a:pt x="871782" y="1112813"/>
                  <a:pt x="875292" y="1114285"/>
                </a:cubicBezTo>
                <a:cubicBezTo>
                  <a:pt x="874319" y="1115778"/>
                  <a:pt x="873670" y="1117458"/>
                  <a:pt x="873391" y="1119216"/>
                </a:cubicBezTo>
                <a:cubicBezTo>
                  <a:pt x="872048" y="1119717"/>
                  <a:pt x="870867" y="1120568"/>
                  <a:pt x="869968" y="1121682"/>
                </a:cubicBezTo>
                <a:cubicBezTo>
                  <a:pt x="869968" y="1121682"/>
                  <a:pt x="869017" y="1122441"/>
                  <a:pt x="871109" y="1122251"/>
                </a:cubicBezTo>
                <a:lnTo>
                  <a:pt x="872630" y="1122251"/>
                </a:lnTo>
                <a:cubicBezTo>
                  <a:pt x="872535" y="1123260"/>
                  <a:pt x="872535" y="1124276"/>
                  <a:pt x="872630" y="1125286"/>
                </a:cubicBezTo>
                <a:cubicBezTo>
                  <a:pt x="874532" y="1125286"/>
                  <a:pt x="877384" y="1125286"/>
                  <a:pt x="877384" y="1127751"/>
                </a:cubicBezTo>
                <a:cubicBezTo>
                  <a:pt x="883279" y="1127751"/>
                  <a:pt x="884990" y="1123958"/>
                  <a:pt x="886131" y="1119406"/>
                </a:cubicBezTo>
                <a:cubicBezTo>
                  <a:pt x="891265" y="1117699"/>
                  <a:pt x="895259" y="1115613"/>
                  <a:pt x="895449" y="1114475"/>
                </a:cubicBezTo>
                <a:cubicBezTo>
                  <a:pt x="895639" y="1113337"/>
                  <a:pt x="890315" y="1113147"/>
                  <a:pt x="883279" y="1114475"/>
                </a:cubicBezTo>
                <a:lnTo>
                  <a:pt x="881757" y="1114475"/>
                </a:lnTo>
                <a:cubicBezTo>
                  <a:pt x="884768" y="1113521"/>
                  <a:pt x="887070" y="1111081"/>
                  <a:pt x="887842" y="1108026"/>
                </a:cubicBezTo>
                <a:cubicBezTo>
                  <a:pt x="888907" y="1103004"/>
                  <a:pt x="885690" y="1098072"/>
                  <a:pt x="880655" y="1097010"/>
                </a:cubicBezTo>
                <a:close/>
                <a:moveTo>
                  <a:pt x="3661661" y="1096456"/>
                </a:moveTo>
                <a:cubicBezTo>
                  <a:pt x="3655956" y="1124148"/>
                  <a:pt x="3677444" y="1102715"/>
                  <a:pt x="3661661" y="1096456"/>
                </a:cubicBezTo>
                <a:close/>
                <a:moveTo>
                  <a:pt x="3426627" y="1096456"/>
                </a:moveTo>
                <a:cubicBezTo>
                  <a:pt x="3418830" y="1111819"/>
                  <a:pt x="3449826" y="1111819"/>
                  <a:pt x="3442220" y="1096456"/>
                </a:cubicBezTo>
                <a:close/>
                <a:moveTo>
                  <a:pt x="3871024" y="1096077"/>
                </a:moveTo>
                <a:lnTo>
                  <a:pt x="3871024" y="1106509"/>
                </a:lnTo>
                <a:lnTo>
                  <a:pt x="3881482" y="1106509"/>
                </a:lnTo>
                <a:lnTo>
                  <a:pt x="3881482" y="1096077"/>
                </a:lnTo>
                <a:close/>
                <a:moveTo>
                  <a:pt x="3849916" y="1095887"/>
                </a:moveTo>
                <a:cubicBezTo>
                  <a:pt x="3832612" y="1103474"/>
                  <a:pt x="3870263" y="1108974"/>
                  <a:pt x="3849916" y="1095887"/>
                </a:cubicBezTo>
                <a:close/>
                <a:moveTo>
                  <a:pt x="1946636" y="1095508"/>
                </a:moveTo>
                <a:cubicBezTo>
                  <a:pt x="1941692" y="1117130"/>
                  <a:pt x="1962419" y="1096646"/>
                  <a:pt x="1946636" y="1095508"/>
                </a:cubicBezTo>
                <a:close/>
                <a:moveTo>
                  <a:pt x="4783016" y="1094749"/>
                </a:moveTo>
                <a:lnTo>
                  <a:pt x="4787200" y="1095887"/>
                </a:lnTo>
                <a:cubicBezTo>
                  <a:pt x="4789672" y="1096456"/>
                  <a:pt x="4791953" y="1098163"/>
                  <a:pt x="4791953" y="1098163"/>
                </a:cubicBezTo>
                <a:cubicBezTo>
                  <a:pt x="4791953" y="1098169"/>
                  <a:pt x="4791973" y="1098177"/>
                  <a:pt x="4791973" y="1098182"/>
                </a:cubicBezTo>
                <a:cubicBezTo>
                  <a:pt x="4792486" y="1098706"/>
                  <a:pt x="4792486" y="1099546"/>
                  <a:pt x="4791953" y="1100060"/>
                </a:cubicBezTo>
                <a:cubicBezTo>
                  <a:pt x="4789881" y="1099935"/>
                  <a:pt x="4787922" y="1099059"/>
                  <a:pt x="4786439" y="1097594"/>
                </a:cubicBezTo>
                <a:close/>
                <a:moveTo>
                  <a:pt x="638927" y="1093991"/>
                </a:moveTo>
                <a:cubicBezTo>
                  <a:pt x="637353" y="1093625"/>
                  <a:pt x="635776" y="1094601"/>
                  <a:pt x="635409" y="1096172"/>
                </a:cubicBezTo>
                <a:cubicBezTo>
                  <a:pt x="635042" y="1097742"/>
                  <a:pt x="636022" y="1099315"/>
                  <a:pt x="637596" y="1099681"/>
                </a:cubicBezTo>
                <a:cubicBezTo>
                  <a:pt x="639165" y="1100049"/>
                  <a:pt x="640749" y="1099134"/>
                  <a:pt x="641209" y="1097594"/>
                </a:cubicBezTo>
                <a:cubicBezTo>
                  <a:pt x="641466" y="1095992"/>
                  <a:pt x="640488" y="1094448"/>
                  <a:pt x="638927" y="1093991"/>
                </a:cubicBezTo>
                <a:close/>
                <a:moveTo>
                  <a:pt x="454475" y="1093801"/>
                </a:moveTo>
                <a:cubicBezTo>
                  <a:pt x="454475" y="1093801"/>
                  <a:pt x="449151" y="1097405"/>
                  <a:pt x="448010" y="1096836"/>
                </a:cubicBezTo>
                <a:cubicBezTo>
                  <a:pt x="446869" y="1096267"/>
                  <a:pt x="445347" y="1101388"/>
                  <a:pt x="448010" y="1099870"/>
                </a:cubicBezTo>
                <a:cubicBezTo>
                  <a:pt x="450672" y="1098353"/>
                  <a:pt x="452954" y="1095508"/>
                  <a:pt x="456377" y="1093801"/>
                </a:cubicBezTo>
                <a:lnTo>
                  <a:pt x="455616" y="1093801"/>
                </a:lnTo>
                <a:close/>
                <a:moveTo>
                  <a:pt x="3045612" y="1092518"/>
                </a:moveTo>
                <a:cubicBezTo>
                  <a:pt x="3044043" y="1091750"/>
                  <a:pt x="3042320" y="1092758"/>
                  <a:pt x="3040608" y="1096456"/>
                </a:cubicBezTo>
                <a:cubicBezTo>
                  <a:pt x="3043841" y="1096456"/>
                  <a:pt x="3046694" y="1096456"/>
                  <a:pt x="3045743" y="1101767"/>
                </a:cubicBezTo>
                <a:cubicBezTo>
                  <a:pt x="3029389" y="1107457"/>
                  <a:pt x="3032051" y="1104233"/>
                  <a:pt x="3019691" y="1096456"/>
                </a:cubicBezTo>
                <a:cubicBezTo>
                  <a:pt x="3013036" y="1121492"/>
                  <a:pt x="3045362" y="1108216"/>
                  <a:pt x="3050116" y="1122630"/>
                </a:cubicBezTo>
                <a:lnTo>
                  <a:pt x="3051067" y="1122630"/>
                </a:lnTo>
                <a:cubicBezTo>
                  <a:pt x="3053634" y="1113100"/>
                  <a:pt x="3050318" y="1094821"/>
                  <a:pt x="3045612" y="1092518"/>
                </a:cubicBezTo>
                <a:close/>
                <a:moveTo>
                  <a:pt x="3995767" y="1091715"/>
                </a:moveTo>
                <a:lnTo>
                  <a:pt x="3995767" y="1102146"/>
                </a:lnTo>
                <a:lnTo>
                  <a:pt x="4006225" y="1102146"/>
                </a:lnTo>
                <a:lnTo>
                  <a:pt x="4006225" y="1091715"/>
                </a:lnTo>
                <a:close/>
                <a:moveTo>
                  <a:pt x="441544" y="1091715"/>
                </a:moveTo>
                <a:lnTo>
                  <a:pt x="441242" y="1091866"/>
                </a:lnTo>
                <a:lnTo>
                  <a:pt x="437171" y="1093801"/>
                </a:lnTo>
                <a:lnTo>
                  <a:pt x="437361" y="1093801"/>
                </a:lnTo>
                <a:lnTo>
                  <a:pt x="441242" y="1091866"/>
                </a:lnTo>
                <a:lnTo>
                  <a:pt x="441540" y="1091724"/>
                </a:lnTo>
                <a:cubicBezTo>
                  <a:pt x="441542" y="1091720"/>
                  <a:pt x="441542" y="1091718"/>
                  <a:pt x="441544" y="1091715"/>
                </a:cubicBezTo>
                <a:close/>
                <a:moveTo>
                  <a:pt x="473681" y="1091525"/>
                </a:moveTo>
                <a:cubicBezTo>
                  <a:pt x="472312" y="1091457"/>
                  <a:pt x="471064" y="1092312"/>
                  <a:pt x="470638" y="1093611"/>
                </a:cubicBezTo>
                <a:lnTo>
                  <a:pt x="470068" y="1093611"/>
                </a:lnTo>
                <a:cubicBezTo>
                  <a:pt x="469648" y="1095235"/>
                  <a:pt x="470627" y="1096891"/>
                  <a:pt x="472255" y="1097310"/>
                </a:cubicBezTo>
                <a:cubicBezTo>
                  <a:pt x="473882" y="1097729"/>
                  <a:pt x="475542" y="1096752"/>
                  <a:pt x="475963" y="1095129"/>
                </a:cubicBezTo>
                <a:cubicBezTo>
                  <a:pt x="476404" y="1093621"/>
                  <a:pt x="475535" y="1092041"/>
                  <a:pt x="474021" y="1091601"/>
                </a:cubicBezTo>
                <a:cubicBezTo>
                  <a:pt x="473909" y="1091569"/>
                  <a:pt x="473795" y="1091544"/>
                  <a:pt x="473681" y="1091525"/>
                </a:cubicBezTo>
                <a:close/>
                <a:moveTo>
                  <a:pt x="3452679" y="1091335"/>
                </a:moveTo>
                <a:cubicBezTo>
                  <a:pt x="3447734" y="1112957"/>
                  <a:pt x="3468461" y="1092284"/>
                  <a:pt x="3452679" y="1091335"/>
                </a:cubicBezTo>
                <a:close/>
                <a:moveTo>
                  <a:pt x="2955989" y="1091146"/>
                </a:moveTo>
                <a:lnTo>
                  <a:pt x="2955989" y="1101577"/>
                </a:lnTo>
                <a:lnTo>
                  <a:pt x="2966447" y="1101577"/>
                </a:lnTo>
                <a:lnTo>
                  <a:pt x="2966447" y="1091146"/>
                </a:lnTo>
                <a:close/>
                <a:moveTo>
                  <a:pt x="3143864" y="1090956"/>
                </a:moveTo>
                <a:cubicBezTo>
                  <a:pt x="3127377" y="1091100"/>
                  <a:pt x="3112735" y="1101469"/>
                  <a:pt x="3107163" y="1116940"/>
                </a:cubicBezTo>
                <a:cubicBezTo>
                  <a:pt x="3131694" y="1098922"/>
                  <a:pt x="3136448" y="1115613"/>
                  <a:pt x="3154703" y="1127751"/>
                </a:cubicBezTo>
                <a:lnTo>
                  <a:pt x="3154322" y="1127372"/>
                </a:lnTo>
                <a:cubicBezTo>
                  <a:pt x="3154379" y="1114490"/>
                  <a:pt x="3150747" y="1101860"/>
                  <a:pt x="3143864" y="1090956"/>
                </a:cubicBezTo>
                <a:close/>
                <a:moveTo>
                  <a:pt x="934513" y="1090952"/>
                </a:moveTo>
                <a:cubicBezTo>
                  <a:pt x="929441" y="1091819"/>
                  <a:pt x="926034" y="1096623"/>
                  <a:pt x="926903" y="1101682"/>
                </a:cubicBezTo>
                <a:cubicBezTo>
                  <a:pt x="927104" y="1102854"/>
                  <a:pt x="927530" y="1103978"/>
                  <a:pt x="928156" y="1104991"/>
                </a:cubicBezTo>
                <a:lnTo>
                  <a:pt x="922451" y="1110681"/>
                </a:lnTo>
                <a:lnTo>
                  <a:pt x="904957" y="1127941"/>
                </a:lnTo>
                <a:lnTo>
                  <a:pt x="974744" y="1127941"/>
                </a:lnTo>
                <a:lnTo>
                  <a:pt x="957250" y="1110681"/>
                </a:lnTo>
                <a:lnTo>
                  <a:pt x="945270" y="1098543"/>
                </a:lnTo>
                <a:cubicBezTo>
                  <a:pt x="944401" y="1093484"/>
                  <a:pt x="939584" y="1090085"/>
                  <a:pt x="934513" y="1090952"/>
                </a:cubicBezTo>
                <a:close/>
                <a:moveTo>
                  <a:pt x="725068" y="1090387"/>
                </a:moveTo>
                <a:cubicBezTo>
                  <a:pt x="723357" y="1091335"/>
                  <a:pt x="725068" y="1096077"/>
                  <a:pt x="727160" y="1100819"/>
                </a:cubicBezTo>
                <a:cubicBezTo>
                  <a:pt x="729541" y="1104991"/>
                  <a:pt x="733116" y="1108360"/>
                  <a:pt x="737428" y="1110492"/>
                </a:cubicBezTo>
                <a:lnTo>
                  <a:pt x="742372" y="1111630"/>
                </a:lnTo>
                <a:lnTo>
                  <a:pt x="735337" y="1100060"/>
                </a:lnTo>
                <a:cubicBezTo>
                  <a:pt x="731343" y="1093801"/>
                  <a:pt x="726780" y="1089439"/>
                  <a:pt x="725068" y="1090387"/>
                </a:cubicBezTo>
                <a:close/>
                <a:moveTo>
                  <a:pt x="4763050" y="1088870"/>
                </a:moveTo>
                <a:cubicBezTo>
                  <a:pt x="4763753" y="1088792"/>
                  <a:pt x="4764457" y="1089166"/>
                  <a:pt x="4764761" y="1089805"/>
                </a:cubicBezTo>
                <a:cubicBezTo>
                  <a:pt x="4765198" y="1090649"/>
                  <a:pt x="4764837" y="1091673"/>
                  <a:pt x="4764000" y="1092094"/>
                </a:cubicBezTo>
                <a:lnTo>
                  <a:pt x="4764000" y="1091904"/>
                </a:lnTo>
                <a:cubicBezTo>
                  <a:pt x="4763544" y="1091753"/>
                  <a:pt x="4763202" y="1091402"/>
                  <a:pt x="4763050" y="1090956"/>
                </a:cubicBezTo>
                <a:cubicBezTo>
                  <a:pt x="4762574" y="1090341"/>
                  <a:pt x="4762574" y="1089484"/>
                  <a:pt x="4763050" y="1088870"/>
                </a:cubicBezTo>
                <a:close/>
                <a:moveTo>
                  <a:pt x="4919739" y="1088680"/>
                </a:moveTo>
                <a:lnTo>
                  <a:pt x="4921070" y="1090197"/>
                </a:lnTo>
                <a:lnTo>
                  <a:pt x="4919739" y="1090577"/>
                </a:lnTo>
                <a:close/>
                <a:moveTo>
                  <a:pt x="675437" y="1088680"/>
                </a:moveTo>
                <a:lnTo>
                  <a:pt x="676286" y="1088680"/>
                </a:lnTo>
                <a:lnTo>
                  <a:pt x="675057" y="1089439"/>
                </a:lnTo>
                <a:lnTo>
                  <a:pt x="674778" y="1089009"/>
                </a:lnTo>
                <a:close/>
                <a:moveTo>
                  <a:pt x="486611" y="1088490"/>
                </a:moveTo>
                <a:cubicBezTo>
                  <a:pt x="485242" y="1088422"/>
                  <a:pt x="483995" y="1089277"/>
                  <a:pt x="483569" y="1090577"/>
                </a:cubicBezTo>
                <a:lnTo>
                  <a:pt x="482998" y="1090577"/>
                </a:lnTo>
                <a:cubicBezTo>
                  <a:pt x="482578" y="1092200"/>
                  <a:pt x="483558" y="1093856"/>
                  <a:pt x="485185" y="1094275"/>
                </a:cubicBezTo>
                <a:cubicBezTo>
                  <a:pt x="486813" y="1094694"/>
                  <a:pt x="488473" y="1093718"/>
                  <a:pt x="488893" y="1092094"/>
                </a:cubicBezTo>
                <a:cubicBezTo>
                  <a:pt x="489335" y="1090586"/>
                  <a:pt x="488465" y="1089006"/>
                  <a:pt x="486952" y="1088566"/>
                </a:cubicBezTo>
                <a:cubicBezTo>
                  <a:pt x="486840" y="1088534"/>
                  <a:pt x="486726" y="1088509"/>
                  <a:pt x="486611" y="1088490"/>
                </a:cubicBezTo>
                <a:close/>
                <a:moveTo>
                  <a:pt x="4864023" y="1087732"/>
                </a:moveTo>
                <a:lnTo>
                  <a:pt x="4865544" y="1092473"/>
                </a:lnTo>
                <a:lnTo>
                  <a:pt x="4872390" y="1092473"/>
                </a:lnTo>
                <a:cubicBezTo>
                  <a:pt x="4871458" y="1090556"/>
                  <a:pt x="4869708" y="1089160"/>
                  <a:pt x="4867636" y="1088680"/>
                </a:cubicBezTo>
                <a:close/>
                <a:moveTo>
                  <a:pt x="1391830" y="1087613"/>
                </a:moveTo>
                <a:cubicBezTo>
                  <a:pt x="1387860" y="1089154"/>
                  <a:pt x="1384247" y="1095413"/>
                  <a:pt x="1392899" y="1101767"/>
                </a:cubicBezTo>
                <a:cubicBezTo>
                  <a:pt x="1400125" y="1089249"/>
                  <a:pt x="1395799" y="1086072"/>
                  <a:pt x="1391830" y="1087613"/>
                </a:cubicBezTo>
                <a:close/>
                <a:moveTo>
                  <a:pt x="4820914" y="1087094"/>
                </a:moveTo>
                <a:lnTo>
                  <a:pt x="4822264" y="1087238"/>
                </a:lnTo>
                <a:lnTo>
                  <a:pt x="4820857" y="1088301"/>
                </a:lnTo>
                <a:lnTo>
                  <a:pt x="4820372" y="1088301"/>
                </a:lnTo>
                <a:close/>
                <a:moveTo>
                  <a:pt x="4651998" y="1086973"/>
                </a:moveTo>
                <a:lnTo>
                  <a:pt x="4658844" y="1098732"/>
                </a:lnTo>
                <a:lnTo>
                  <a:pt x="4666070" y="1104612"/>
                </a:lnTo>
                <a:lnTo>
                  <a:pt x="4667781" y="1104612"/>
                </a:lnTo>
                <a:lnTo>
                  <a:pt x="4672155" y="1102336"/>
                </a:lnTo>
                <a:lnTo>
                  <a:pt x="4677859" y="1100060"/>
                </a:lnTo>
                <a:lnTo>
                  <a:pt x="4680141" y="1098922"/>
                </a:lnTo>
                <a:lnTo>
                  <a:pt x="4680141" y="1092094"/>
                </a:lnTo>
                <a:lnTo>
                  <a:pt x="4669873" y="1090197"/>
                </a:lnTo>
                <a:lnTo>
                  <a:pt x="4665309" y="1090197"/>
                </a:lnTo>
                <a:lnTo>
                  <a:pt x="4660935" y="1090197"/>
                </a:lnTo>
                <a:lnTo>
                  <a:pt x="4658654" y="1090197"/>
                </a:lnTo>
                <a:close/>
                <a:moveTo>
                  <a:pt x="3347142" y="1086783"/>
                </a:moveTo>
                <a:cubicBezTo>
                  <a:pt x="3342026" y="1092248"/>
                  <a:pt x="3340619" y="1100193"/>
                  <a:pt x="3343528" y="1107078"/>
                </a:cubicBezTo>
                <a:cubicBezTo>
                  <a:pt x="3337063" y="1108026"/>
                  <a:pt x="3329267" y="1110871"/>
                  <a:pt x="3322041" y="1111250"/>
                </a:cubicBezTo>
                <a:cubicBezTo>
                  <a:pt x="3319759" y="1108405"/>
                  <a:pt x="3318048" y="1109164"/>
                  <a:pt x="3317097" y="1111250"/>
                </a:cubicBezTo>
                <a:cubicBezTo>
                  <a:pt x="3315309" y="1110928"/>
                  <a:pt x="3313579" y="1110353"/>
                  <a:pt x="3311962" y="1109543"/>
                </a:cubicBezTo>
                <a:cubicBezTo>
                  <a:pt x="3310251" y="1124337"/>
                  <a:pt x="3320139" y="1129079"/>
                  <a:pt x="3332309" y="1128510"/>
                </a:cubicBezTo>
                <a:lnTo>
                  <a:pt x="3331358" y="1129268"/>
                </a:lnTo>
                <a:cubicBezTo>
                  <a:pt x="3326414" y="1154873"/>
                  <a:pt x="3345620" y="1136096"/>
                  <a:pt x="3332880" y="1129268"/>
                </a:cubicBezTo>
                <a:cubicBezTo>
                  <a:pt x="3340296" y="1128584"/>
                  <a:pt x="3347541" y="1126727"/>
                  <a:pt x="3354367" y="1123768"/>
                </a:cubicBezTo>
                <a:lnTo>
                  <a:pt x="3357600" y="1128510"/>
                </a:lnTo>
                <a:cubicBezTo>
                  <a:pt x="3367298" y="1109543"/>
                  <a:pt x="3354938" y="1101008"/>
                  <a:pt x="3347142" y="1086783"/>
                </a:cubicBezTo>
                <a:close/>
                <a:moveTo>
                  <a:pt x="2580619" y="1086594"/>
                </a:moveTo>
                <a:lnTo>
                  <a:pt x="2578337" y="1088870"/>
                </a:lnTo>
                <a:lnTo>
                  <a:pt x="2580048" y="1092663"/>
                </a:lnTo>
                <a:cubicBezTo>
                  <a:pt x="2581132" y="1094691"/>
                  <a:pt x="2582882" y="1096295"/>
                  <a:pt x="2584993" y="1097215"/>
                </a:cubicBezTo>
                <a:lnTo>
                  <a:pt x="2588225" y="1097215"/>
                </a:lnTo>
                <a:lnTo>
                  <a:pt x="2589556" y="1090956"/>
                </a:lnTo>
                <a:lnTo>
                  <a:pt x="2586324" y="1088680"/>
                </a:lnTo>
                <a:lnTo>
                  <a:pt x="2583091" y="1086594"/>
                </a:lnTo>
                <a:close/>
                <a:moveTo>
                  <a:pt x="547462" y="1086214"/>
                </a:moveTo>
                <a:cubicBezTo>
                  <a:pt x="548085" y="1086376"/>
                  <a:pt x="548740" y="1086376"/>
                  <a:pt x="549363" y="1086214"/>
                </a:cubicBezTo>
                <a:lnTo>
                  <a:pt x="547081" y="1089249"/>
                </a:lnTo>
                <a:lnTo>
                  <a:pt x="546891" y="1089249"/>
                </a:lnTo>
                <a:cubicBezTo>
                  <a:pt x="547081" y="1088111"/>
                  <a:pt x="547081" y="1087163"/>
                  <a:pt x="547462" y="1086214"/>
                </a:cubicBezTo>
                <a:close/>
                <a:moveTo>
                  <a:pt x="2736357" y="1086025"/>
                </a:moveTo>
                <a:lnTo>
                  <a:pt x="2736123" y="1086391"/>
                </a:lnTo>
                <a:lnTo>
                  <a:pt x="2720480" y="1090885"/>
                </a:lnTo>
                <a:cubicBezTo>
                  <a:pt x="2715916" y="1093280"/>
                  <a:pt x="2712398" y="1096741"/>
                  <a:pt x="2710496" y="1101957"/>
                </a:cubicBezTo>
                <a:cubicBezTo>
                  <a:pt x="2714870" y="1106035"/>
                  <a:pt x="2720812" y="1105560"/>
                  <a:pt x="2725923" y="1102312"/>
                </a:cubicBezTo>
                <a:lnTo>
                  <a:pt x="2736123" y="1086391"/>
                </a:lnTo>
                <a:lnTo>
                  <a:pt x="2736738" y="1086214"/>
                </a:lnTo>
                <a:close/>
                <a:moveTo>
                  <a:pt x="2197833" y="1086025"/>
                </a:moveTo>
                <a:cubicBezTo>
                  <a:pt x="2186804" y="1088301"/>
                  <a:pt x="2181099" y="1097215"/>
                  <a:pt x="2171592" y="1101767"/>
                </a:cubicBezTo>
                <a:cubicBezTo>
                  <a:pt x="2183001" y="1113147"/>
                  <a:pt x="2195171" y="1098732"/>
                  <a:pt x="2197833" y="1086025"/>
                </a:cubicBezTo>
                <a:close/>
                <a:moveTo>
                  <a:pt x="2077084" y="1085835"/>
                </a:moveTo>
                <a:cubicBezTo>
                  <a:pt x="2059779" y="1093422"/>
                  <a:pt x="2097431" y="1098922"/>
                  <a:pt x="2077084" y="1085835"/>
                </a:cubicBezTo>
                <a:close/>
                <a:moveTo>
                  <a:pt x="4912703" y="1085456"/>
                </a:moveTo>
                <a:lnTo>
                  <a:pt x="4912703" y="1088111"/>
                </a:lnTo>
                <a:lnTo>
                  <a:pt x="4911182" y="1086783"/>
                </a:lnTo>
                <a:lnTo>
                  <a:pt x="4910421" y="1086404"/>
                </a:lnTo>
                <a:close/>
                <a:moveTo>
                  <a:pt x="4710756" y="1085456"/>
                </a:moveTo>
                <a:cubicBezTo>
                  <a:pt x="4710756" y="1096267"/>
                  <a:pt x="4714560" y="1101198"/>
                  <a:pt x="4724638" y="1101008"/>
                </a:cubicBezTo>
                <a:cubicBezTo>
                  <a:pt x="4724296" y="1101594"/>
                  <a:pt x="4724296" y="1102319"/>
                  <a:pt x="4724638" y="1102905"/>
                </a:cubicBezTo>
                <a:cubicBezTo>
                  <a:pt x="4724885" y="1103709"/>
                  <a:pt x="4725722" y="1104166"/>
                  <a:pt x="4726521" y="1103929"/>
                </a:cubicBezTo>
                <a:cubicBezTo>
                  <a:pt x="4726597" y="1103908"/>
                  <a:pt x="4726673" y="1103884"/>
                  <a:pt x="4726730" y="1103853"/>
                </a:cubicBezTo>
                <a:cubicBezTo>
                  <a:pt x="4727262" y="1103339"/>
                  <a:pt x="4727262" y="1102499"/>
                  <a:pt x="4726749" y="1101976"/>
                </a:cubicBezTo>
                <a:cubicBezTo>
                  <a:pt x="4726749" y="1101970"/>
                  <a:pt x="4726730" y="1101962"/>
                  <a:pt x="4726730" y="1101957"/>
                </a:cubicBezTo>
                <a:cubicBezTo>
                  <a:pt x="4727034" y="1099628"/>
                  <a:pt x="4727034" y="1097268"/>
                  <a:pt x="4726730" y="1094939"/>
                </a:cubicBezTo>
                <a:cubicBezTo>
                  <a:pt x="4726425" y="1094144"/>
                  <a:pt x="4726045" y="1093382"/>
                  <a:pt x="4725589" y="1092663"/>
                </a:cubicBezTo>
                <a:cubicBezTo>
                  <a:pt x="4723706" y="1088733"/>
                  <a:pt x="4719675" y="1086281"/>
                  <a:pt x="4715320" y="1086404"/>
                </a:cubicBezTo>
                <a:lnTo>
                  <a:pt x="4711517" y="1086404"/>
                </a:lnTo>
                <a:close/>
                <a:moveTo>
                  <a:pt x="983972" y="1084403"/>
                </a:moveTo>
                <a:cubicBezTo>
                  <a:pt x="982369" y="1083904"/>
                  <a:pt x="980662" y="1084796"/>
                  <a:pt x="980162" y="1086396"/>
                </a:cubicBezTo>
                <a:cubicBezTo>
                  <a:pt x="980122" y="1086524"/>
                  <a:pt x="980091" y="1086653"/>
                  <a:pt x="980069" y="1086783"/>
                </a:cubicBezTo>
                <a:cubicBezTo>
                  <a:pt x="979711" y="1088301"/>
                  <a:pt x="980643" y="1089824"/>
                  <a:pt x="982160" y="1090197"/>
                </a:cubicBezTo>
                <a:cubicBezTo>
                  <a:pt x="983765" y="1090696"/>
                  <a:pt x="985471" y="1089805"/>
                  <a:pt x="985971" y="1088204"/>
                </a:cubicBezTo>
                <a:cubicBezTo>
                  <a:pt x="986471" y="1086605"/>
                  <a:pt x="985577" y="1084902"/>
                  <a:pt x="983972" y="1084403"/>
                </a:cubicBezTo>
                <a:close/>
                <a:moveTo>
                  <a:pt x="1983526" y="1084318"/>
                </a:moveTo>
                <a:lnTo>
                  <a:pt x="1983526" y="1094749"/>
                </a:lnTo>
                <a:lnTo>
                  <a:pt x="1993985" y="1094749"/>
                </a:lnTo>
                <a:lnTo>
                  <a:pt x="1993985" y="1084318"/>
                </a:lnTo>
                <a:close/>
                <a:moveTo>
                  <a:pt x="3322041" y="1081093"/>
                </a:moveTo>
                <a:cubicBezTo>
                  <a:pt x="3316906" y="1102715"/>
                  <a:pt x="3337634" y="1081093"/>
                  <a:pt x="3322041" y="1081093"/>
                </a:cubicBezTo>
                <a:close/>
                <a:moveTo>
                  <a:pt x="2569020" y="1081093"/>
                </a:moveTo>
                <a:cubicBezTo>
                  <a:pt x="2564075" y="1102715"/>
                  <a:pt x="2584802" y="1081093"/>
                  <a:pt x="2569020" y="1081093"/>
                </a:cubicBezTo>
                <a:close/>
                <a:moveTo>
                  <a:pt x="2155618" y="1079766"/>
                </a:moveTo>
                <a:cubicBezTo>
                  <a:pt x="2165317" y="1094939"/>
                  <a:pt x="2132990" y="1090956"/>
                  <a:pt x="2150865" y="1096456"/>
                </a:cubicBezTo>
                <a:lnTo>
                  <a:pt x="2150484" y="1095318"/>
                </a:lnTo>
                <a:cubicBezTo>
                  <a:pt x="2154287" y="1087163"/>
                  <a:pt x="2175965" y="1096646"/>
                  <a:pt x="2171211" y="1079766"/>
                </a:cubicBezTo>
                <a:close/>
                <a:moveTo>
                  <a:pt x="431276" y="1079197"/>
                </a:moveTo>
                <a:lnTo>
                  <a:pt x="426522" y="1082231"/>
                </a:lnTo>
                <a:lnTo>
                  <a:pt x="421768" y="1085076"/>
                </a:lnTo>
                <a:lnTo>
                  <a:pt x="437171" y="1088680"/>
                </a:lnTo>
                <a:lnTo>
                  <a:pt x="434318" y="1083938"/>
                </a:lnTo>
                <a:close/>
                <a:moveTo>
                  <a:pt x="3112108" y="1076731"/>
                </a:moveTo>
                <a:lnTo>
                  <a:pt x="3112108" y="1087163"/>
                </a:lnTo>
                <a:lnTo>
                  <a:pt x="3122566" y="1087163"/>
                </a:lnTo>
                <a:lnTo>
                  <a:pt x="3122566" y="1076731"/>
                </a:lnTo>
                <a:close/>
                <a:moveTo>
                  <a:pt x="903435" y="1076352"/>
                </a:moveTo>
                <a:lnTo>
                  <a:pt x="898491" y="1079197"/>
                </a:lnTo>
                <a:lnTo>
                  <a:pt x="893737" y="1081093"/>
                </a:lnTo>
                <a:lnTo>
                  <a:pt x="909330" y="1084697"/>
                </a:lnTo>
                <a:lnTo>
                  <a:pt x="906288" y="1081093"/>
                </a:lnTo>
                <a:close/>
                <a:moveTo>
                  <a:pt x="3467891" y="1075783"/>
                </a:moveTo>
                <a:cubicBezTo>
                  <a:pt x="3462757" y="1097594"/>
                  <a:pt x="3483484" y="1076921"/>
                  <a:pt x="3467891" y="1075783"/>
                </a:cubicBezTo>
                <a:close/>
                <a:moveTo>
                  <a:pt x="3018360" y="1075783"/>
                </a:moveTo>
                <a:cubicBezTo>
                  <a:pt x="3013226" y="1097594"/>
                  <a:pt x="3033953" y="1076921"/>
                  <a:pt x="3018360" y="1075783"/>
                </a:cubicBezTo>
                <a:close/>
                <a:moveTo>
                  <a:pt x="2809568" y="1075783"/>
                </a:moveTo>
                <a:cubicBezTo>
                  <a:pt x="2795306" y="1074265"/>
                  <a:pt x="2787130" y="1077490"/>
                  <a:pt x="2788651" y="1091335"/>
                </a:cubicBezTo>
                <a:lnTo>
                  <a:pt x="2788651" y="1091525"/>
                </a:lnTo>
                <a:cubicBezTo>
                  <a:pt x="2795877" y="1099112"/>
                  <a:pt x="2813561" y="1094180"/>
                  <a:pt x="2809568" y="1075783"/>
                </a:cubicBezTo>
                <a:close/>
                <a:moveTo>
                  <a:pt x="2610854" y="1075403"/>
                </a:moveTo>
                <a:cubicBezTo>
                  <a:pt x="2605910" y="1097215"/>
                  <a:pt x="2626447" y="1076541"/>
                  <a:pt x="2610854" y="1075403"/>
                </a:cubicBezTo>
                <a:close/>
                <a:moveTo>
                  <a:pt x="4691551" y="1074834"/>
                </a:moveTo>
                <a:cubicBezTo>
                  <a:pt x="4691113" y="1076010"/>
                  <a:pt x="4691189" y="1077313"/>
                  <a:pt x="4691741" y="1078438"/>
                </a:cubicBezTo>
                <a:lnTo>
                  <a:pt x="4689459" y="1077869"/>
                </a:lnTo>
                <a:cubicBezTo>
                  <a:pt x="4689326" y="1078558"/>
                  <a:pt x="4689326" y="1079267"/>
                  <a:pt x="4689459" y="1079955"/>
                </a:cubicBezTo>
                <a:cubicBezTo>
                  <a:pt x="4690524" y="1080185"/>
                  <a:pt x="4691551" y="1080568"/>
                  <a:pt x="4692502" y="1081093"/>
                </a:cubicBezTo>
                <a:cubicBezTo>
                  <a:pt x="4697446" y="1083559"/>
                  <a:pt x="4699537" y="1088680"/>
                  <a:pt x="4705242" y="1090197"/>
                </a:cubicBezTo>
                <a:cubicBezTo>
                  <a:pt x="4707087" y="1083660"/>
                  <a:pt x="4703378" y="1076843"/>
                  <a:pt x="4696875" y="1074834"/>
                </a:cubicBezTo>
                <a:cubicBezTo>
                  <a:pt x="4695259" y="1073750"/>
                  <a:pt x="4693167" y="1073750"/>
                  <a:pt x="4691551" y="1074834"/>
                </a:cubicBezTo>
                <a:close/>
                <a:moveTo>
                  <a:pt x="3583506" y="1074834"/>
                </a:moveTo>
                <a:cubicBezTo>
                  <a:pt x="3567533" y="1092473"/>
                  <a:pt x="3602522" y="1090766"/>
                  <a:pt x="3583506" y="1074834"/>
                </a:cubicBezTo>
                <a:close/>
                <a:moveTo>
                  <a:pt x="1868700" y="1074330"/>
                </a:moveTo>
                <a:cubicBezTo>
                  <a:pt x="1867090" y="1073850"/>
                  <a:pt x="1865395" y="1074764"/>
                  <a:pt x="1864914" y="1076369"/>
                </a:cubicBezTo>
                <a:cubicBezTo>
                  <a:pt x="1864897" y="1076426"/>
                  <a:pt x="1864882" y="1076485"/>
                  <a:pt x="1864869" y="1076541"/>
                </a:cubicBezTo>
                <a:cubicBezTo>
                  <a:pt x="1863794" y="1077691"/>
                  <a:pt x="1863855" y="1079491"/>
                  <a:pt x="1865007" y="1080562"/>
                </a:cubicBezTo>
                <a:cubicBezTo>
                  <a:pt x="1865245" y="1080784"/>
                  <a:pt x="1865521" y="1080964"/>
                  <a:pt x="1865819" y="1081093"/>
                </a:cubicBezTo>
                <a:lnTo>
                  <a:pt x="1866960" y="1080145"/>
                </a:lnTo>
                <a:cubicBezTo>
                  <a:pt x="1868571" y="1080625"/>
                  <a:pt x="1870265" y="1079711"/>
                  <a:pt x="1870746" y="1078104"/>
                </a:cubicBezTo>
                <a:cubicBezTo>
                  <a:pt x="1871225" y="1076498"/>
                  <a:pt x="1870311" y="1074808"/>
                  <a:pt x="1868700" y="1074330"/>
                </a:cubicBezTo>
                <a:close/>
                <a:moveTo>
                  <a:pt x="1382842" y="1071832"/>
                </a:moveTo>
                <a:cubicBezTo>
                  <a:pt x="1383939" y="1073566"/>
                  <a:pt x="1398272" y="1087542"/>
                  <a:pt x="1387575" y="1075593"/>
                </a:cubicBezTo>
                <a:cubicBezTo>
                  <a:pt x="1383582" y="1072037"/>
                  <a:pt x="1382477" y="1071255"/>
                  <a:pt x="1382842" y="1071832"/>
                </a:cubicBezTo>
                <a:close/>
                <a:moveTo>
                  <a:pt x="3415978" y="1070472"/>
                </a:moveTo>
                <a:lnTo>
                  <a:pt x="3415978" y="1070662"/>
                </a:lnTo>
                <a:cubicBezTo>
                  <a:pt x="3416245" y="1076299"/>
                  <a:pt x="3414419" y="1081837"/>
                  <a:pt x="3410844" y="1086214"/>
                </a:cubicBezTo>
                <a:cubicBezTo>
                  <a:pt x="3429860" y="1101388"/>
                  <a:pt x="3437466" y="1074265"/>
                  <a:pt x="3415978" y="1070472"/>
                </a:cubicBezTo>
                <a:close/>
                <a:moveTo>
                  <a:pt x="488133" y="1070472"/>
                </a:moveTo>
                <a:cubicBezTo>
                  <a:pt x="489654" y="1072748"/>
                  <a:pt x="490605" y="1068765"/>
                  <a:pt x="493077" y="1070472"/>
                </a:cubicBezTo>
                <a:cubicBezTo>
                  <a:pt x="491556" y="1072558"/>
                  <a:pt x="492506" y="1072558"/>
                  <a:pt x="494218" y="1072558"/>
                </a:cubicBezTo>
                <a:cubicBezTo>
                  <a:pt x="493837" y="1073662"/>
                  <a:pt x="493008" y="1074558"/>
                  <a:pt x="491936" y="1075024"/>
                </a:cubicBezTo>
                <a:cubicBezTo>
                  <a:pt x="490985" y="1071421"/>
                  <a:pt x="485851" y="1079197"/>
                  <a:pt x="482238" y="1077869"/>
                </a:cubicBezTo>
                <a:cubicBezTo>
                  <a:pt x="483379" y="1077490"/>
                  <a:pt x="485280" y="1076731"/>
                  <a:pt x="485661" y="1075972"/>
                </a:cubicBezTo>
                <a:cubicBezTo>
                  <a:pt x="486041" y="1075214"/>
                  <a:pt x="483759" y="1074076"/>
                  <a:pt x="483759" y="1074076"/>
                </a:cubicBezTo>
                <a:close/>
                <a:moveTo>
                  <a:pt x="4519839" y="1070093"/>
                </a:moveTo>
                <a:cubicBezTo>
                  <a:pt x="4502915" y="1086404"/>
                  <a:pt x="4538855" y="1078817"/>
                  <a:pt x="4519839" y="1070093"/>
                </a:cubicBezTo>
                <a:close/>
                <a:moveTo>
                  <a:pt x="3081112" y="1070093"/>
                </a:moveTo>
                <a:lnTo>
                  <a:pt x="3081112" y="1081093"/>
                </a:lnTo>
                <a:lnTo>
                  <a:pt x="3091571" y="1081093"/>
                </a:lnTo>
                <a:lnTo>
                  <a:pt x="3091571" y="1070662"/>
                </a:lnTo>
                <a:close/>
                <a:moveTo>
                  <a:pt x="1070393" y="1068576"/>
                </a:moveTo>
                <a:cubicBezTo>
                  <a:pt x="1070393" y="1068196"/>
                  <a:pt x="1070583" y="1068765"/>
                  <a:pt x="1070583" y="1068765"/>
                </a:cubicBezTo>
                <a:lnTo>
                  <a:pt x="1070583" y="1069714"/>
                </a:lnTo>
                <a:close/>
                <a:moveTo>
                  <a:pt x="3271483" y="1068576"/>
                </a:moveTo>
                <a:cubicBezTo>
                  <a:pt x="3266990" y="1069666"/>
                  <a:pt x="3262236" y="1074929"/>
                  <a:pt x="3270698" y="1081093"/>
                </a:cubicBezTo>
                <a:cubicBezTo>
                  <a:pt x="3280206" y="1070567"/>
                  <a:pt x="3275975" y="1067485"/>
                  <a:pt x="3271483" y="1068576"/>
                </a:cubicBezTo>
                <a:close/>
                <a:moveTo>
                  <a:pt x="889744" y="1068007"/>
                </a:moveTo>
                <a:cubicBezTo>
                  <a:pt x="888232" y="1067566"/>
                  <a:pt x="886648" y="1068433"/>
                  <a:pt x="886207" y="1069943"/>
                </a:cubicBezTo>
                <a:lnTo>
                  <a:pt x="886163" y="1070143"/>
                </a:lnTo>
                <a:lnTo>
                  <a:pt x="886131" y="1070093"/>
                </a:lnTo>
                <a:lnTo>
                  <a:pt x="886131" y="1070283"/>
                </a:lnTo>
                <a:lnTo>
                  <a:pt x="886163" y="1070143"/>
                </a:lnTo>
                <a:lnTo>
                  <a:pt x="888413" y="1073696"/>
                </a:lnTo>
                <a:cubicBezTo>
                  <a:pt x="889925" y="1074137"/>
                  <a:pt x="891509" y="1073270"/>
                  <a:pt x="891950" y="1071760"/>
                </a:cubicBezTo>
                <a:cubicBezTo>
                  <a:pt x="891982" y="1071648"/>
                  <a:pt x="892007" y="1071534"/>
                  <a:pt x="892026" y="1071421"/>
                </a:cubicBezTo>
                <a:cubicBezTo>
                  <a:pt x="892366" y="1069886"/>
                  <a:pt x="891395" y="1068367"/>
                  <a:pt x="889856" y="1068029"/>
                </a:cubicBezTo>
                <a:cubicBezTo>
                  <a:pt x="889818" y="1068020"/>
                  <a:pt x="889782" y="1068012"/>
                  <a:pt x="889744" y="1068007"/>
                </a:cubicBezTo>
                <a:close/>
                <a:moveTo>
                  <a:pt x="3223180" y="1066901"/>
                </a:moveTo>
                <a:cubicBezTo>
                  <a:pt x="3224276" y="1068635"/>
                  <a:pt x="3238610" y="1082611"/>
                  <a:pt x="3227913" y="1070662"/>
                </a:cubicBezTo>
                <a:cubicBezTo>
                  <a:pt x="3223920" y="1067106"/>
                  <a:pt x="3222814" y="1066324"/>
                  <a:pt x="3223180" y="1066901"/>
                </a:cubicBezTo>
                <a:close/>
                <a:moveTo>
                  <a:pt x="1865059" y="1066110"/>
                </a:moveTo>
                <a:lnTo>
                  <a:pt x="1877419" y="1069903"/>
                </a:lnTo>
                <a:cubicBezTo>
                  <a:pt x="1884704" y="1072086"/>
                  <a:pt x="1891673" y="1075212"/>
                  <a:pt x="1898146" y="1079197"/>
                </a:cubicBezTo>
                <a:lnTo>
                  <a:pt x="1906513" y="1084887"/>
                </a:lnTo>
                <a:lnTo>
                  <a:pt x="1903470" y="1087732"/>
                </a:lnTo>
                <a:cubicBezTo>
                  <a:pt x="1897102" y="1088007"/>
                  <a:pt x="1890753" y="1088640"/>
                  <a:pt x="1884455" y="1089628"/>
                </a:cubicBezTo>
                <a:lnTo>
                  <a:pt x="1881602" y="1085076"/>
                </a:lnTo>
                <a:lnTo>
                  <a:pt x="1869432" y="1085076"/>
                </a:lnTo>
                <a:lnTo>
                  <a:pt x="1857452" y="1085076"/>
                </a:lnTo>
                <a:lnTo>
                  <a:pt x="1860495" y="1072179"/>
                </a:lnTo>
                <a:lnTo>
                  <a:pt x="1854790" y="1070851"/>
                </a:lnTo>
                <a:cubicBezTo>
                  <a:pt x="1851915" y="1069850"/>
                  <a:pt x="1848770" y="1071364"/>
                  <a:pt x="1847766" y="1074231"/>
                </a:cubicBezTo>
                <a:cubicBezTo>
                  <a:pt x="1847762" y="1074243"/>
                  <a:pt x="1847758" y="1074254"/>
                  <a:pt x="1847754" y="1074265"/>
                </a:cubicBezTo>
                <a:cubicBezTo>
                  <a:pt x="1847290" y="1077528"/>
                  <a:pt x="1847891" y="1080853"/>
                  <a:pt x="1849466" y="1083749"/>
                </a:cubicBezTo>
                <a:cubicBezTo>
                  <a:pt x="1854448" y="1088001"/>
                  <a:pt x="1860495" y="1090819"/>
                  <a:pt x="1866960" y="1091904"/>
                </a:cubicBezTo>
                <a:lnTo>
                  <a:pt x="1868482" y="1091904"/>
                </a:lnTo>
                <a:cubicBezTo>
                  <a:pt x="1848755" y="1096155"/>
                  <a:pt x="1830074" y="1104280"/>
                  <a:pt x="1813526" y="1115802"/>
                </a:cubicBezTo>
                <a:lnTo>
                  <a:pt x="1813526" y="1116561"/>
                </a:lnTo>
                <a:cubicBezTo>
                  <a:pt x="1815428" y="1116561"/>
                  <a:pt x="1816378" y="1118647"/>
                  <a:pt x="1815998" y="1121303"/>
                </a:cubicBezTo>
                <a:cubicBezTo>
                  <a:pt x="1824443" y="1117437"/>
                  <a:pt x="1833316" y="1114571"/>
                  <a:pt x="1842430" y="1112768"/>
                </a:cubicBezTo>
                <a:lnTo>
                  <a:pt x="1844522" y="1112768"/>
                </a:lnTo>
                <a:cubicBezTo>
                  <a:pt x="1845353" y="1117801"/>
                  <a:pt x="1846823" y="1122708"/>
                  <a:pt x="1848895" y="1127372"/>
                </a:cubicBezTo>
                <a:lnTo>
                  <a:pt x="1854220" y="1139510"/>
                </a:lnTo>
                <a:lnTo>
                  <a:pt x="1865249" y="1137993"/>
                </a:lnTo>
                <a:lnTo>
                  <a:pt x="1876278" y="1136476"/>
                </a:lnTo>
                <a:lnTo>
                  <a:pt x="1865249" y="1126613"/>
                </a:lnTo>
                <a:lnTo>
                  <a:pt x="1854220" y="1116940"/>
                </a:lnTo>
                <a:lnTo>
                  <a:pt x="1865059" y="1111630"/>
                </a:lnTo>
                <a:lnTo>
                  <a:pt x="1873806" y="1107267"/>
                </a:lnTo>
                <a:lnTo>
                  <a:pt x="1875707" y="1107267"/>
                </a:lnTo>
                <a:lnTo>
                  <a:pt x="1872855" y="1119596"/>
                </a:lnTo>
                <a:lnTo>
                  <a:pt x="1883694" y="1122061"/>
                </a:lnTo>
                <a:cubicBezTo>
                  <a:pt x="1883694" y="1123579"/>
                  <a:pt x="1883694" y="1125665"/>
                  <a:pt x="1884835" y="1129079"/>
                </a:cubicBezTo>
                <a:lnTo>
                  <a:pt x="1889209" y="1129079"/>
                </a:lnTo>
                <a:lnTo>
                  <a:pt x="1889209" y="1145011"/>
                </a:lnTo>
                <a:lnTo>
                  <a:pt x="1895674" y="1132872"/>
                </a:lnTo>
                <a:lnTo>
                  <a:pt x="1901569" y="1119027"/>
                </a:lnTo>
                <a:lnTo>
                  <a:pt x="1890730" y="1101577"/>
                </a:lnTo>
                <a:lnTo>
                  <a:pt x="1890730" y="1100439"/>
                </a:lnTo>
                <a:cubicBezTo>
                  <a:pt x="1894425" y="1098721"/>
                  <a:pt x="1897931" y="1096623"/>
                  <a:pt x="1901189" y="1094180"/>
                </a:cubicBezTo>
                <a:lnTo>
                  <a:pt x="1905562" y="1097215"/>
                </a:lnTo>
                <a:lnTo>
                  <a:pt x="1913549" y="1102715"/>
                </a:lnTo>
                <a:lnTo>
                  <a:pt x="1910126" y="1089439"/>
                </a:lnTo>
                <a:lnTo>
                  <a:pt x="1910126" y="1086973"/>
                </a:lnTo>
                <a:cubicBezTo>
                  <a:pt x="1908281" y="1081103"/>
                  <a:pt x="1904935" y="1075811"/>
                  <a:pt x="1900428" y="1071610"/>
                </a:cubicBezTo>
                <a:cubicBezTo>
                  <a:pt x="1893814" y="1068251"/>
                  <a:pt x="1886546" y="1066375"/>
                  <a:pt x="1879130" y="1066110"/>
                </a:cubicBezTo>
                <a:close/>
                <a:moveTo>
                  <a:pt x="616679" y="1065920"/>
                </a:moveTo>
                <a:cubicBezTo>
                  <a:pt x="616679" y="1065920"/>
                  <a:pt x="616679" y="1067058"/>
                  <a:pt x="616679" y="1067817"/>
                </a:cubicBezTo>
                <a:cubicBezTo>
                  <a:pt x="613066" y="1074076"/>
                  <a:pt x="613446" y="1074455"/>
                  <a:pt x="616679" y="1069524"/>
                </a:cubicBezTo>
                <a:cubicBezTo>
                  <a:pt x="614967" y="1071800"/>
                  <a:pt x="614017" y="1074076"/>
                  <a:pt x="615348" y="1075783"/>
                </a:cubicBezTo>
                <a:cubicBezTo>
                  <a:pt x="616369" y="1073518"/>
                  <a:pt x="617196" y="1071170"/>
                  <a:pt x="617820" y="1068765"/>
                </a:cubicBezTo>
                <a:cubicBezTo>
                  <a:pt x="619531" y="1069903"/>
                  <a:pt x="621052" y="1068765"/>
                  <a:pt x="621623" y="1070093"/>
                </a:cubicBezTo>
                <a:cubicBezTo>
                  <a:pt x="621802" y="1069473"/>
                  <a:pt x="621802" y="1068816"/>
                  <a:pt x="621623" y="1068196"/>
                </a:cubicBezTo>
                <a:lnTo>
                  <a:pt x="630180" y="1072748"/>
                </a:lnTo>
                <a:lnTo>
                  <a:pt x="643111" y="1079576"/>
                </a:lnTo>
                <a:lnTo>
                  <a:pt x="639878" y="1074265"/>
                </a:lnTo>
                <a:lnTo>
                  <a:pt x="664598" y="1082231"/>
                </a:lnTo>
                <a:lnTo>
                  <a:pt x="672965" y="1084887"/>
                </a:lnTo>
                <a:lnTo>
                  <a:pt x="672965" y="1086214"/>
                </a:lnTo>
                <a:lnTo>
                  <a:pt x="674778" y="1089009"/>
                </a:lnTo>
                <a:lnTo>
                  <a:pt x="670493" y="1091146"/>
                </a:lnTo>
                <a:lnTo>
                  <a:pt x="662316" y="1087732"/>
                </a:lnTo>
                <a:cubicBezTo>
                  <a:pt x="663155" y="1087404"/>
                  <a:pt x="663790" y="1086702"/>
                  <a:pt x="664028" y="1085835"/>
                </a:cubicBezTo>
                <a:cubicBezTo>
                  <a:pt x="664285" y="1084232"/>
                  <a:pt x="663307" y="1082688"/>
                  <a:pt x="661746" y="1082231"/>
                </a:cubicBezTo>
                <a:cubicBezTo>
                  <a:pt x="660120" y="1081877"/>
                  <a:pt x="658511" y="1082891"/>
                  <a:pt x="658133" y="1084507"/>
                </a:cubicBezTo>
                <a:cubicBezTo>
                  <a:pt x="657861" y="1085044"/>
                  <a:pt x="657861" y="1085678"/>
                  <a:pt x="658133" y="1086214"/>
                </a:cubicBezTo>
                <a:cubicBezTo>
                  <a:pt x="655090" y="1086214"/>
                  <a:pt x="653189" y="1084887"/>
                  <a:pt x="653189" y="1086214"/>
                </a:cubicBezTo>
                <a:cubicBezTo>
                  <a:pt x="656013" y="1092953"/>
                  <a:pt x="659652" y="1099324"/>
                  <a:pt x="664028" y="1105181"/>
                </a:cubicBezTo>
                <a:lnTo>
                  <a:pt x="655851" y="1106319"/>
                </a:lnTo>
                <a:lnTo>
                  <a:pt x="643111" y="1108405"/>
                </a:lnTo>
                <a:lnTo>
                  <a:pt x="656041" y="1112009"/>
                </a:lnTo>
                <a:lnTo>
                  <a:pt x="668972" y="1115613"/>
                </a:lnTo>
                <a:lnTo>
                  <a:pt x="666516" y="1125633"/>
                </a:lnTo>
                <a:lnTo>
                  <a:pt x="663603" y="1131444"/>
                </a:lnTo>
                <a:lnTo>
                  <a:pt x="660795" y="1128510"/>
                </a:lnTo>
                <a:lnTo>
                  <a:pt x="655851" y="1123579"/>
                </a:lnTo>
                <a:lnTo>
                  <a:pt x="657182" y="1133251"/>
                </a:lnTo>
                <a:lnTo>
                  <a:pt x="607741" y="1136855"/>
                </a:lnTo>
                <a:lnTo>
                  <a:pt x="586254" y="1138562"/>
                </a:lnTo>
                <a:lnTo>
                  <a:pt x="550124" y="1141407"/>
                </a:lnTo>
                <a:lnTo>
                  <a:pt x="550124" y="1127941"/>
                </a:lnTo>
                <a:cubicBezTo>
                  <a:pt x="552786" y="1129648"/>
                  <a:pt x="558871" y="1124716"/>
                  <a:pt x="556970" y="1120544"/>
                </a:cubicBezTo>
                <a:cubicBezTo>
                  <a:pt x="560012" y="1122630"/>
                  <a:pt x="561914" y="1119596"/>
                  <a:pt x="564576" y="1120544"/>
                </a:cubicBezTo>
                <a:cubicBezTo>
                  <a:pt x="573513" y="1108405"/>
                  <a:pt x="583591" y="1107267"/>
                  <a:pt x="590437" y="1093611"/>
                </a:cubicBezTo>
                <a:lnTo>
                  <a:pt x="591768" y="1093611"/>
                </a:lnTo>
                <a:cubicBezTo>
                  <a:pt x="590810" y="1094675"/>
                  <a:pt x="590038" y="1095895"/>
                  <a:pt x="589486" y="1097215"/>
                </a:cubicBezTo>
                <a:cubicBezTo>
                  <a:pt x="589486" y="1100250"/>
                  <a:pt x="589486" y="1102905"/>
                  <a:pt x="590437" y="1103095"/>
                </a:cubicBezTo>
                <a:cubicBezTo>
                  <a:pt x="591388" y="1103284"/>
                  <a:pt x="595191" y="1100060"/>
                  <a:pt x="598424" y="1095508"/>
                </a:cubicBezTo>
                <a:lnTo>
                  <a:pt x="603938" y="1087352"/>
                </a:lnTo>
                <a:lnTo>
                  <a:pt x="599184" y="1089059"/>
                </a:lnTo>
                <a:cubicBezTo>
                  <a:pt x="600664" y="1087717"/>
                  <a:pt x="601776" y="1086019"/>
                  <a:pt x="602417" y="1084128"/>
                </a:cubicBezTo>
                <a:cubicBezTo>
                  <a:pt x="600515" y="1087542"/>
                  <a:pt x="599755" y="1081093"/>
                  <a:pt x="602417" y="1081852"/>
                </a:cubicBezTo>
                <a:cubicBezTo>
                  <a:pt x="600896" y="1083938"/>
                  <a:pt x="605079" y="1081852"/>
                  <a:pt x="605840" y="1081852"/>
                </a:cubicBezTo>
                <a:cubicBezTo>
                  <a:pt x="606600" y="1081852"/>
                  <a:pt x="605840" y="1076731"/>
                  <a:pt x="608312" y="1076352"/>
                </a:cubicBezTo>
                <a:cubicBezTo>
                  <a:pt x="610784" y="1075972"/>
                  <a:pt x="605840" y="1079197"/>
                  <a:pt x="608312" y="1079576"/>
                </a:cubicBezTo>
                <a:cubicBezTo>
                  <a:pt x="610784" y="1079955"/>
                  <a:pt x="612305" y="1078438"/>
                  <a:pt x="615348" y="1075403"/>
                </a:cubicBezTo>
                <a:cubicBezTo>
                  <a:pt x="613826" y="1073886"/>
                  <a:pt x="612876" y="1075403"/>
                  <a:pt x="611735" y="1075403"/>
                </a:cubicBezTo>
                <a:cubicBezTo>
                  <a:pt x="610594" y="1075403"/>
                  <a:pt x="609643" y="1074076"/>
                  <a:pt x="610213" y="1072938"/>
                </a:cubicBezTo>
                <a:cubicBezTo>
                  <a:pt x="610784" y="1071800"/>
                  <a:pt x="611735" y="1068007"/>
                  <a:pt x="616679" y="1065920"/>
                </a:cubicBezTo>
                <a:close/>
                <a:moveTo>
                  <a:pt x="1812005" y="1065731"/>
                </a:moveTo>
                <a:cubicBezTo>
                  <a:pt x="1794701" y="1073317"/>
                  <a:pt x="1832542" y="1078817"/>
                  <a:pt x="1812005" y="1065731"/>
                </a:cubicBezTo>
                <a:close/>
                <a:moveTo>
                  <a:pt x="3989301" y="1065162"/>
                </a:moveTo>
                <a:cubicBezTo>
                  <a:pt x="3989548" y="1072120"/>
                  <a:pt x="3989358" y="1079089"/>
                  <a:pt x="3988731" y="1086025"/>
                </a:cubicBezTo>
                <a:lnTo>
                  <a:pt x="3995767" y="1086025"/>
                </a:lnTo>
                <a:cubicBezTo>
                  <a:pt x="3996908" y="1076162"/>
                  <a:pt x="3989872" y="1074645"/>
                  <a:pt x="3990442" y="1065162"/>
                </a:cubicBezTo>
                <a:close/>
                <a:moveTo>
                  <a:pt x="3291616" y="1065162"/>
                </a:moveTo>
                <a:cubicBezTo>
                  <a:pt x="3293327" y="1077300"/>
                  <a:pt x="3296940" y="1087732"/>
                  <a:pt x="3307208" y="1091335"/>
                </a:cubicBezTo>
                <a:cubicBezTo>
                  <a:pt x="3308350" y="1088917"/>
                  <a:pt x="3314090" y="1076150"/>
                  <a:pt x="3311755" y="1069358"/>
                </a:cubicBezTo>
                <a:lnTo>
                  <a:pt x="3306691" y="1065493"/>
                </a:lnTo>
                <a:lnTo>
                  <a:pt x="3307208" y="1065162"/>
                </a:lnTo>
                <a:lnTo>
                  <a:pt x="3306258" y="1065162"/>
                </a:lnTo>
                <a:lnTo>
                  <a:pt x="3306691" y="1065493"/>
                </a:lnTo>
                <a:lnTo>
                  <a:pt x="3301979" y="1068505"/>
                </a:lnTo>
                <a:cubicBezTo>
                  <a:pt x="3299460" y="1067391"/>
                  <a:pt x="3296084" y="1065162"/>
                  <a:pt x="3291616" y="1065162"/>
                </a:cubicBezTo>
                <a:close/>
                <a:moveTo>
                  <a:pt x="2401111" y="1065162"/>
                </a:moveTo>
                <a:cubicBezTo>
                  <a:pt x="2380764" y="1078248"/>
                  <a:pt x="2418415" y="1072748"/>
                  <a:pt x="2401111" y="1065162"/>
                </a:cubicBezTo>
                <a:close/>
                <a:moveTo>
                  <a:pt x="4072827" y="1064142"/>
                </a:moveTo>
                <a:cubicBezTo>
                  <a:pt x="4071294" y="1062886"/>
                  <a:pt x="4069832" y="1063170"/>
                  <a:pt x="4068406" y="1066110"/>
                </a:cubicBezTo>
                <a:cubicBezTo>
                  <a:pt x="4072827" y="1070235"/>
                  <a:pt x="4075002" y="1091003"/>
                  <a:pt x="4081911" y="1092408"/>
                </a:cubicBezTo>
                <a:lnTo>
                  <a:pt x="4089443" y="1086910"/>
                </a:lnTo>
                <a:lnTo>
                  <a:pt x="4089514" y="1086973"/>
                </a:lnTo>
                <a:lnTo>
                  <a:pt x="4090655" y="1086025"/>
                </a:lnTo>
                <a:lnTo>
                  <a:pt x="4089443" y="1086910"/>
                </a:lnTo>
                <a:lnTo>
                  <a:pt x="4083167" y="1081259"/>
                </a:lnTo>
                <a:cubicBezTo>
                  <a:pt x="4079245" y="1075332"/>
                  <a:pt x="4075894" y="1066655"/>
                  <a:pt x="4072827" y="1064142"/>
                </a:cubicBezTo>
                <a:close/>
                <a:moveTo>
                  <a:pt x="3133025" y="1061558"/>
                </a:moveTo>
                <a:cubicBezTo>
                  <a:pt x="3127320" y="1089249"/>
                  <a:pt x="3148808" y="1067627"/>
                  <a:pt x="3133025" y="1061558"/>
                </a:cubicBezTo>
                <a:close/>
                <a:moveTo>
                  <a:pt x="2449791" y="1060420"/>
                </a:moveTo>
                <a:cubicBezTo>
                  <a:pt x="2449791" y="1065541"/>
                  <a:pt x="2445418" y="1066679"/>
                  <a:pt x="2444467" y="1070851"/>
                </a:cubicBezTo>
                <a:cubicBezTo>
                  <a:pt x="2449791" y="1070851"/>
                  <a:pt x="2450742" y="1075024"/>
                  <a:pt x="2454925" y="1075972"/>
                </a:cubicBezTo>
                <a:cubicBezTo>
                  <a:pt x="2453975" y="1070472"/>
                  <a:pt x="2458348" y="1069524"/>
                  <a:pt x="2459299" y="1065162"/>
                </a:cubicBezTo>
                <a:lnTo>
                  <a:pt x="2460250" y="1065541"/>
                </a:lnTo>
                <a:cubicBezTo>
                  <a:pt x="2454925" y="1065541"/>
                  <a:pt x="2453975" y="1061368"/>
                  <a:pt x="2449791" y="1060420"/>
                </a:cubicBezTo>
                <a:close/>
                <a:moveTo>
                  <a:pt x="2349388" y="1060230"/>
                </a:moveTo>
                <a:cubicBezTo>
                  <a:pt x="2344444" y="1081852"/>
                  <a:pt x="2365171" y="1060230"/>
                  <a:pt x="2349388" y="1060230"/>
                </a:cubicBezTo>
                <a:close/>
                <a:moveTo>
                  <a:pt x="4879806" y="1060041"/>
                </a:moveTo>
                <a:lnTo>
                  <a:pt x="4876193" y="1064213"/>
                </a:lnTo>
                <a:lnTo>
                  <a:pt x="4872580" y="1068765"/>
                </a:lnTo>
                <a:lnTo>
                  <a:pt x="4878855" y="1068765"/>
                </a:lnTo>
                <a:cubicBezTo>
                  <a:pt x="4882088" y="1068765"/>
                  <a:pt x="4885321" y="1068765"/>
                  <a:pt x="4885701" y="1067248"/>
                </a:cubicBezTo>
                <a:cubicBezTo>
                  <a:pt x="4886081" y="1065731"/>
                  <a:pt x="4885701" y="1064403"/>
                  <a:pt x="4883229" y="1062886"/>
                </a:cubicBezTo>
                <a:close/>
                <a:moveTo>
                  <a:pt x="3834323" y="1060041"/>
                </a:moveTo>
                <a:lnTo>
                  <a:pt x="3834323" y="1060054"/>
                </a:lnTo>
                <a:lnTo>
                  <a:pt x="3824721" y="1060681"/>
                </a:lnTo>
                <a:cubicBezTo>
                  <a:pt x="3821678" y="1061321"/>
                  <a:pt x="3819301" y="1062602"/>
                  <a:pt x="3818921" y="1065162"/>
                </a:cubicBezTo>
                <a:cubicBezTo>
                  <a:pt x="3822344" y="1067580"/>
                  <a:pt x="3831328" y="1073199"/>
                  <a:pt x="3834082" y="1068576"/>
                </a:cubicBezTo>
                <a:lnTo>
                  <a:pt x="3834323" y="1060054"/>
                </a:lnTo>
                <a:lnTo>
                  <a:pt x="3834513" y="1060041"/>
                </a:lnTo>
                <a:close/>
                <a:moveTo>
                  <a:pt x="2997633" y="1059851"/>
                </a:moveTo>
                <a:cubicBezTo>
                  <a:pt x="2997633" y="1069144"/>
                  <a:pt x="2992499" y="1071989"/>
                  <a:pt x="2981850" y="1070283"/>
                </a:cubicBezTo>
                <a:lnTo>
                  <a:pt x="2981850" y="1085835"/>
                </a:lnTo>
                <a:cubicBezTo>
                  <a:pt x="2990863" y="1082981"/>
                  <a:pt x="2999706" y="1079559"/>
                  <a:pt x="3008282" y="1075593"/>
                </a:cubicBezTo>
                <a:lnTo>
                  <a:pt x="3008092" y="1075403"/>
                </a:lnTo>
                <a:cubicBezTo>
                  <a:pt x="2999344" y="1075403"/>
                  <a:pt x="3005049" y="1060989"/>
                  <a:pt x="2997633" y="1059851"/>
                </a:cubicBezTo>
                <a:close/>
                <a:moveTo>
                  <a:pt x="909901" y="1059851"/>
                </a:moveTo>
                <a:cubicBezTo>
                  <a:pt x="908294" y="1059595"/>
                  <a:pt x="906746" y="1060570"/>
                  <a:pt x="906288" y="1062127"/>
                </a:cubicBezTo>
                <a:cubicBezTo>
                  <a:pt x="906031" y="1063730"/>
                  <a:pt x="907008" y="1065273"/>
                  <a:pt x="908570" y="1065731"/>
                </a:cubicBezTo>
                <a:cubicBezTo>
                  <a:pt x="910154" y="1066288"/>
                  <a:pt x="911892" y="1065459"/>
                  <a:pt x="912451" y="1063879"/>
                </a:cubicBezTo>
                <a:cubicBezTo>
                  <a:pt x="913010" y="1062298"/>
                  <a:pt x="912179" y="1060564"/>
                  <a:pt x="910595" y="1060006"/>
                </a:cubicBezTo>
                <a:cubicBezTo>
                  <a:pt x="910370" y="1059929"/>
                  <a:pt x="910136" y="1059876"/>
                  <a:pt x="909901" y="1059851"/>
                </a:cubicBezTo>
                <a:close/>
                <a:moveTo>
                  <a:pt x="592529" y="1058523"/>
                </a:moveTo>
                <a:cubicBezTo>
                  <a:pt x="591139" y="1058381"/>
                  <a:pt x="589851" y="1059265"/>
                  <a:pt x="589486" y="1060610"/>
                </a:cubicBezTo>
                <a:lnTo>
                  <a:pt x="588916" y="1060610"/>
                </a:lnTo>
                <a:cubicBezTo>
                  <a:pt x="588435" y="1062216"/>
                  <a:pt x="589351" y="1063906"/>
                  <a:pt x="590962" y="1064386"/>
                </a:cubicBezTo>
                <a:cubicBezTo>
                  <a:pt x="592573" y="1064864"/>
                  <a:pt x="594267" y="1063951"/>
                  <a:pt x="594746" y="1062345"/>
                </a:cubicBezTo>
                <a:cubicBezTo>
                  <a:pt x="595227" y="1060739"/>
                  <a:pt x="594311" y="1059049"/>
                  <a:pt x="592702" y="1058569"/>
                </a:cubicBezTo>
                <a:cubicBezTo>
                  <a:pt x="592645" y="1058552"/>
                  <a:pt x="592586" y="1058537"/>
                  <a:pt x="592529" y="1058523"/>
                </a:cubicBezTo>
                <a:close/>
                <a:moveTo>
                  <a:pt x="525403" y="1058523"/>
                </a:moveTo>
                <a:lnTo>
                  <a:pt x="525403" y="1058713"/>
                </a:lnTo>
                <a:lnTo>
                  <a:pt x="525349" y="1058547"/>
                </a:lnTo>
                <a:close/>
                <a:moveTo>
                  <a:pt x="2009863" y="1057954"/>
                </a:moveTo>
                <a:cubicBezTo>
                  <a:pt x="2005395" y="1059045"/>
                  <a:pt x="2000641" y="1064308"/>
                  <a:pt x="2009007" y="1070472"/>
                </a:cubicBezTo>
                <a:cubicBezTo>
                  <a:pt x="2018515" y="1059946"/>
                  <a:pt x="2014332" y="1056864"/>
                  <a:pt x="2009863" y="1057954"/>
                </a:cubicBezTo>
                <a:close/>
                <a:moveTo>
                  <a:pt x="1419807" y="1057954"/>
                </a:moveTo>
                <a:cubicBezTo>
                  <a:pt x="1415338" y="1059045"/>
                  <a:pt x="1410584" y="1064308"/>
                  <a:pt x="1418951" y="1070472"/>
                </a:cubicBezTo>
                <a:cubicBezTo>
                  <a:pt x="1428459" y="1059946"/>
                  <a:pt x="1424275" y="1056864"/>
                  <a:pt x="1419807" y="1057954"/>
                </a:cubicBezTo>
                <a:close/>
                <a:moveTo>
                  <a:pt x="2291961" y="1054730"/>
                </a:moveTo>
                <a:cubicBezTo>
                  <a:pt x="2287017" y="1076541"/>
                  <a:pt x="2307554" y="1055868"/>
                  <a:pt x="2291961" y="1054730"/>
                </a:cubicBezTo>
                <a:close/>
                <a:moveTo>
                  <a:pt x="1398033" y="1054730"/>
                </a:moveTo>
                <a:cubicBezTo>
                  <a:pt x="1392329" y="1082421"/>
                  <a:pt x="1414007" y="1060989"/>
                  <a:pt x="1398033" y="1054730"/>
                </a:cubicBezTo>
                <a:close/>
                <a:moveTo>
                  <a:pt x="4546651" y="1053971"/>
                </a:moveTo>
                <a:cubicBezTo>
                  <a:pt x="4545757" y="1054267"/>
                  <a:pt x="4545263" y="1055233"/>
                  <a:pt x="4545567" y="1056128"/>
                </a:cubicBezTo>
                <a:cubicBezTo>
                  <a:pt x="4545605" y="1056234"/>
                  <a:pt x="4545643" y="1056338"/>
                  <a:pt x="4545700" y="1056437"/>
                </a:cubicBezTo>
                <a:lnTo>
                  <a:pt x="4545700" y="1057006"/>
                </a:lnTo>
                <a:cubicBezTo>
                  <a:pt x="4546214" y="1057529"/>
                  <a:pt x="4547051" y="1057539"/>
                  <a:pt x="4547583" y="1057025"/>
                </a:cubicBezTo>
                <a:cubicBezTo>
                  <a:pt x="4547583" y="1057019"/>
                  <a:pt x="4547602" y="1057012"/>
                  <a:pt x="4547602" y="1057006"/>
                </a:cubicBezTo>
                <a:cubicBezTo>
                  <a:pt x="4548419" y="1056828"/>
                  <a:pt x="4548952" y="1056020"/>
                  <a:pt x="4548762" y="1055202"/>
                </a:cubicBezTo>
                <a:cubicBezTo>
                  <a:pt x="4548762" y="1055170"/>
                  <a:pt x="4548743" y="1055140"/>
                  <a:pt x="4548743" y="1055109"/>
                </a:cubicBezTo>
                <a:cubicBezTo>
                  <a:pt x="4548401" y="1054288"/>
                  <a:pt x="4547526" y="1053814"/>
                  <a:pt x="4546651" y="1053971"/>
                </a:cubicBezTo>
                <a:close/>
                <a:moveTo>
                  <a:pt x="3333070" y="1053971"/>
                </a:moveTo>
                <a:lnTo>
                  <a:pt x="3332499" y="1054730"/>
                </a:lnTo>
                <a:lnTo>
                  <a:pt x="3333063" y="1055215"/>
                </a:lnTo>
                <a:lnTo>
                  <a:pt x="3332998" y="1066608"/>
                </a:lnTo>
                <a:cubicBezTo>
                  <a:pt x="3333403" y="1070615"/>
                  <a:pt x="3334686" y="1073886"/>
                  <a:pt x="3338204" y="1074834"/>
                </a:cubicBezTo>
                <a:cubicBezTo>
                  <a:pt x="3341341" y="1071800"/>
                  <a:pt x="3342910" y="1067153"/>
                  <a:pt x="3342197" y="1063075"/>
                </a:cubicBezTo>
                <a:lnTo>
                  <a:pt x="3333063" y="1055215"/>
                </a:lnTo>
                <a:close/>
                <a:moveTo>
                  <a:pt x="4566237" y="1052264"/>
                </a:moveTo>
                <a:cubicBezTo>
                  <a:pt x="4566237" y="1053213"/>
                  <a:pt x="4570991" y="1054730"/>
                  <a:pt x="4577837" y="1055489"/>
                </a:cubicBezTo>
                <a:cubicBezTo>
                  <a:pt x="4580994" y="1055817"/>
                  <a:pt x="4584188" y="1055817"/>
                  <a:pt x="4587345" y="1055489"/>
                </a:cubicBezTo>
                <a:cubicBezTo>
                  <a:pt x="4588866" y="1055489"/>
                  <a:pt x="4589817" y="1055489"/>
                  <a:pt x="4589817" y="1055489"/>
                </a:cubicBezTo>
                <a:cubicBezTo>
                  <a:pt x="4588752" y="1054698"/>
                  <a:pt x="4587516" y="1054178"/>
                  <a:pt x="4586204" y="1053971"/>
                </a:cubicBezTo>
                <a:lnTo>
                  <a:pt x="4578217" y="1052264"/>
                </a:lnTo>
                <a:cubicBezTo>
                  <a:pt x="4574281" y="1051329"/>
                  <a:pt x="4570174" y="1051329"/>
                  <a:pt x="4566237" y="1052264"/>
                </a:cubicBezTo>
                <a:close/>
                <a:moveTo>
                  <a:pt x="1447664" y="1052075"/>
                </a:moveTo>
                <a:lnTo>
                  <a:pt x="1443861" y="1067437"/>
                </a:lnTo>
                <a:lnTo>
                  <a:pt x="1448615" y="1064403"/>
                </a:lnTo>
                <a:lnTo>
                  <a:pt x="1453369" y="1061558"/>
                </a:lnTo>
                <a:lnTo>
                  <a:pt x="1450517" y="1056816"/>
                </a:lnTo>
                <a:close/>
                <a:moveTo>
                  <a:pt x="4145420" y="1051126"/>
                </a:moveTo>
                <a:lnTo>
                  <a:pt x="4145230" y="1051885"/>
                </a:lnTo>
                <a:lnTo>
                  <a:pt x="4142948" y="1059661"/>
                </a:lnTo>
                <a:cubicBezTo>
                  <a:pt x="4147322" y="1058144"/>
                  <a:pt x="4151125" y="1054920"/>
                  <a:pt x="4145420" y="1051126"/>
                </a:cubicBezTo>
                <a:close/>
                <a:moveTo>
                  <a:pt x="1213581" y="1051126"/>
                </a:moveTo>
                <a:cubicBezTo>
                  <a:pt x="1215103" y="1056816"/>
                  <a:pt x="1210539" y="1068386"/>
                  <a:pt x="1216053" y="1070093"/>
                </a:cubicBezTo>
                <a:cubicBezTo>
                  <a:pt x="1220237" y="1066110"/>
                  <a:pt x="1219286" y="1053402"/>
                  <a:pt x="1213771" y="1051506"/>
                </a:cubicBezTo>
                <a:close/>
                <a:moveTo>
                  <a:pt x="1972899" y="1050969"/>
                </a:moveTo>
                <a:cubicBezTo>
                  <a:pt x="1973995" y="1052703"/>
                  <a:pt x="1988328" y="1066679"/>
                  <a:pt x="1977632" y="1054730"/>
                </a:cubicBezTo>
                <a:cubicBezTo>
                  <a:pt x="1973639" y="1051174"/>
                  <a:pt x="1972533" y="1050392"/>
                  <a:pt x="1972899" y="1050969"/>
                </a:cubicBezTo>
                <a:close/>
                <a:moveTo>
                  <a:pt x="3932254" y="1050747"/>
                </a:moveTo>
                <a:lnTo>
                  <a:pt x="3933966" y="1053213"/>
                </a:lnTo>
                <a:lnTo>
                  <a:pt x="3937198" y="1059092"/>
                </a:lnTo>
                <a:lnTo>
                  <a:pt x="3929972" y="1059092"/>
                </a:lnTo>
                <a:lnTo>
                  <a:pt x="3929972" y="1054161"/>
                </a:lnTo>
                <a:cubicBezTo>
                  <a:pt x="3929782" y="1053095"/>
                  <a:pt x="3929782" y="1052003"/>
                  <a:pt x="3929972" y="1050937"/>
                </a:cubicBezTo>
                <a:cubicBezTo>
                  <a:pt x="3926074" y="1051409"/>
                  <a:pt x="3922233" y="1052365"/>
                  <a:pt x="3918563" y="1053782"/>
                </a:cubicBezTo>
                <a:cubicBezTo>
                  <a:pt x="3917118" y="1059252"/>
                  <a:pt x="3919533" y="1065004"/>
                  <a:pt x="3924458" y="1067817"/>
                </a:cubicBezTo>
                <a:cubicBezTo>
                  <a:pt x="3924458" y="1067817"/>
                  <a:pt x="3924458" y="1066489"/>
                  <a:pt x="3924458" y="1066110"/>
                </a:cubicBezTo>
                <a:cubicBezTo>
                  <a:pt x="3925104" y="1065530"/>
                  <a:pt x="3926093" y="1065530"/>
                  <a:pt x="3926740" y="1066110"/>
                </a:cubicBezTo>
                <a:cubicBezTo>
                  <a:pt x="3926740" y="1066110"/>
                  <a:pt x="3926740" y="1067248"/>
                  <a:pt x="3926740" y="1067627"/>
                </a:cubicBezTo>
                <a:cubicBezTo>
                  <a:pt x="3930562" y="1069401"/>
                  <a:pt x="3934707" y="1070368"/>
                  <a:pt x="3938910" y="1070472"/>
                </a:cubicBezTo>
                <a:lnTo>
                  <a:pt x="3938720" y="1069714"/>
                </a:lnTo>
                <a:cubicBezTo>
                  <a:pt x="3938720" y="1057196"/>
                  <a:pt x="3937198" y="1052264"/>
                  <a:pt x="3932254" y="1050747"/>
                </a:cubicBezTo>
                <a:close/>
                <a:moveTo>
                  <a:pt x="2532509" y="1050747"/>
                </a:moveTo>
                <a:lnTo>
                  <a:pt x="2532509" y="1066300"/>
                </a:lnTo>
                <a:cubicBezTo>
                  <a:pt x="2541827" y="1066300"/>
                  <a:pt x="2544680" y="1061179"/>
                  <a:pt x="2542968" y="1050747"/>
                </a:cubicBezTo>
                <a:close/>
                <a:moveTo>
                  <a:pt x="4683564" y="1050368"/>
                </a:moveTo>
                <a:cubicBezTo>
                  <a:pt x="4681187" y="1049894"/>
                  <a:pt x="4678715" y="1051695"/>
                  <a:pt x="4676362" y="1054517"/>
                </a:cubicBezTo>
                <a:lnTo>
                  <a:pt x="4671065" y="1062897"/>
                </a:lnTo>
                <a:lnTo>
                  <a:pt x="4667591" y="1064213"/>
                </a:lnTo>
                <a:lnTo>
                  <a:pt x="4669873" y="1064782"/>
                </a:lnTo>
                <a:lnTo>
                  <a:pt x="4671065" y="1062897"/>
                </a:lnTo>
                <a:lnTo>
                  <a:pt x="4686607" y="1057006"/>
                </a:lnTo>
                <a:cubicBezTo>
                  <a:pt x="4687538" y="1056058"/>
                  <a:pt x="4688299" y="1054971"/>
                  <a:pt x="4688889" y="1053782"/>
                </a:cubicBezTo>
                <a:cubicBezTo>
                  <a:pt x="4687519" y="1052103"/>
                  <a:pt x="4685656" y="1050906"/>
                  <a:pt x="4683564" y="1050368"/>
                </a:cubicBezTo>
                <a:close/>
                <a:moveTo>
                  <a:pt x="522100" y="1050249"/>
                </a:moveTo>
                <a:cubicBezTo>
                  <a:pt x="522742" y="1049609"/>
                  <a:pt x="523217" y="1049609"/>
                  <a:pt x="522931" y="1051126"/>
                </a:cubicBezTo>
                <a:lnTo>
                  <a:pt x="525349" y="1058547"/>
                </a:lnTo>
                <a:lnTo>
                  <a:pt x="522361" y="1059851"/>
                </a:lnTo>
                <a:cubicBezTo>
                  <a:pt x="522361" y="1059092"/>
                  <a:pt x="523312" y="1057006"/>
                  <a:pt x="522361" y="1057006"/>
                </a:cubicBezTo>
                <a:cubicBezTo>
                  <a:pt x="521705" y="1057343"/>
                  <a:pt x="520925" y="1057343"/>
                  <a:pt x="520269" y="1057006"/>
                </a:cubicBezTo>
                <a:lnTo>
                  <a:pt x="520269" y="1053213"/>
                </a:lnTo>
                <a:cubicBezTo>
                  <a:pt x="520650" y="1052170"/>
                  <a:pt x="521458" y="1050889"/>
                  <a:pt x="522100" y="1050249"/>
                </a:cubicBezTo>
                <a:close/>
                <a:moveTo>
                  <a:pt x="3902209" y="1050178"/>
                </a:moveTo>
                <a:cubicBezTo>
                  <a:pt x="3900232" y="1051297"/>
                  <a:pt x="3898387" y="1052632"/>
                  <a:pt x="3896695" y="1054161"/>
                </a:cubicBezTo>
                <a:cubicBezTo>
                  <a:pt x="3896695" y="1054161"/>
                  <a:pt x="3897836" y="1054161"/>
                  <a:pt x="3898026" y="1054161"/>
                </a:cubicBezTo>
                <a:cubicBezTo>
                  <a:pt x="3898501" y="1054775"/>
                  <a:pt x="3898501" y="1055633"/>
                  <a:pt x="3898026" y="1056247"/>
                </a:cubicBezTo>
                <a:cubicBezTo>
                  <a:pt x="3897474" y="1056885"/>
                  <a:pt x="3896524" y="1056962"/>
                  <a:pt x="3895877" y="1056418"/>
                </a:cubicBezTo>
                <a:cubicBezTo>
                  <a:pt x="3895611" y="1056181"/>
                  <a:pt x="3895421" y="1055851"/>
                  <a:pt x="3895364" y="1055489"/>
                </a:cubicBezTo>
                <a:lnTo>
                  <a:pt x="3895364" y="1055109"/>
                </a:lnTo>
                <a:cubicBezTo>
                  <a:pt x="3882965" y="1062992"/>
                  <a:pt x="3879010" y="1079235"/>
                  <a:pt x="3886426" y="1091904"/>
                </a:cubicBezTo>
                <a:cubicBezTo>
                  <a:pt x="3888898" y="1079007"/>
                  <a:pt x="3892511" y="1056058"/>
                  <a:pt x="3907344" y="1071041"/>
                </a:cubicBezTo>
                <a:cubicBezTo>
                  <a:pt x="3907344" y="1063265"/>
                  <a:pt x="3909245" y="1052075"/>
                  <a:pt x="3902209" y="1050178"/>
                </a:cubicBezTo>
                <a:close/>
                <a:moveTo>
                  <a:pt x="2752521" y="1049799"/>
                </a:moveTo>
                <a:cubicBezTo>
                  <a:pt x="2731984" y="1062696"/>
                  <a:pt x="2769825" y="1057385"/>
                  <a:pt x="2752521" y="1049799"/>
                </a:cubicBezTo>
                <a:close/>
                <a:moveTo>
                  <a:pt x="2673606" y="1049609"/>
                </a:moveTo>
                <a:lnTo>
                  <a:pt x="2672680" y="1051913"/>
                </a:lnTo>
                <a:lnTo>
                  <a:pt x="2663849" y="1053991"/>
                </a:lnTo>
                <a:cubicBezTo>
                  <a:pt x="2661065" y="1055852"/>
                  <a:pt x="2658935" y="1058687"/>
                  <a:pt x="2658013" y="1062127"/>
                </a:cubicBezTo>
                <a:cubicBezTo>
                  <a:pt x="2662102" y="1060800"/>
                  <a:pt x="2666618" y="1060468"/>
                  <a:pt x="2669803" y="1059069"/>
                </a:cubicBezTo>
                <a:lnTo>
                  <a:pt x="2672680" y="1051913"/>
                </a:lnTo>
                <a:lnTo>
                  <a:pt x="2673606" y="1051695"/>
                </a:lnTo>
                <a:close/>
                <a:moveTo>
                  <a:pt x="2035820" y="1049609"/>
                </a:moveTo>
                <a:lnTo>
                  <a:pt x="2035249" y="1049799"/>
                </a:lnTo>
                <a:cubicBezTo>
                  <a:pt x="2018515" y="1042402"/>
                  <a:pt x="2021938" y="1080904"/>
                  <a:pt x="2029925" y="1081093"/>
                </a:cubicBezTo>
                <a:cubicBezTo>
                  <a:pt x="2026692" y="1064972"/>
                  <a:pt x="2039623" y="1065541"/>
                  <a:pt x="2035820" y="1049609"/>
                </a:cubicBezTo>
                <a:close/>
                <a:moveTo>
                  <a:pt x="1748112" y="1049609"/>
                </a:moveTo>
                <a:cubicBezTo>
                  <a:pt x="1743168" y="1071231"/>
                  <a:pt x="1763895" y="1049609"/>
                  <a:pt x="1748112" y="1049609"/>
                </a:cubicBezTo>
                <a:close/>
                <a:moveTo>
                  <a:pt x="4896160" y="1049230"/>
                </a:moveTo>
                <a:lnTo>
                  <a:pt x="4896349" y="1050937"/>
                </a:lnTo>
                <a:lnTo>
                  <a:pt x="4894828" y="1050937"/>
                </a:lnTo>
                <a:close/>
                <a:moveTo>
                  <a:pt x="4539615" y="1049230"/>
                </a:moveTo>
                <a:lnTo>
                  <a:pt x="4538284" y="1052075"/>
                </a:lnTo>
                <a:lnTo>
                  <a:pt x="4536953" y="1054730"/>
                </a:lnTo>
                <a:lnTo>
                  <a:pt x="4539615" y="1056058"/>
                </a:lnTo>
                <a:lnTo>
                  <a:pt x="4542277" y="1057575"/>
                </a:lnTo>
                <a:close/>
                <a:moveTo>
                  <a:pt x="4532389" y="1049230"/>
                </a:moveTo>
                <a:lnTo>
                  <a:pt x="4529727" y="1054730"/>
                </a:lnTo>
                <a:lnTo>
                  <a:pt x="4535242" y="1057385"/>
                </a:lnTo>
                <a:close/>
                <a:moveTo>
                  <a:pt x="3149378" y="1049230"/>
                </a:moveTo>
                <a:lnTo>
                  <a:pt x="3149378" y="1059661"/>
                </a:lnTo>
                <a:lnTo>
                  <a:pt x="3159837" y="1059661"/>
                </a:lnTo>
                <a:lnTo>
                  <a:pt x="3159837" y="1049230"/>
                </a:lnTo>
                <a:close/>
                <a:moveTo>
                  <a:pt x="522364" y="1047704"/>
                </a:moveTo>
                <a:lnTo>
                  <a:pt x="522322" y="1047771"/>
                </a:lnTo>
                <a:lnTo>
                  <a:pt x="522171" y="1047902"/>
                </a:lnTo>
                <a:close/>
                <a:moveTo>
                  <a:pt x="522609" y="1047452"/>
                </a:moveTo>
                <a:lnTo>
                  <a:pt x="522364" y="1047704"/>
                </a:lnTo>
                <a:lnTo>
                  <a:pt x="522432" y="1047594"/>
                </a:lnTo>
                <a:close/>
                <a:moveTo>
                  <a:pt x="4945410" y="1046005"/>
                </a:moveTo>
                <a:lnTo>
                  <a:pt x="4947692" y="1046005"/>
                </a:lnTo>
                <a:lnTo>
                  <a:pt x="4947738" y="1046241"/>
                </a:lnTo>
                <a:lnTo>
                  <a:pt x="4946742" y="1046978"/>
                </a:lnTo>
                <a:lnTo>
                  <a:pt x="4944651" y="1046661"/>
                </a:lnTo>
                <a:close/>
                <a:moveTo>
                  <a:pt x="3719278" y="1045057"/>
                </a:moveTo>
                <a:cubicBezTo>
                  <a:pt x="3719088" y="1047523"/>
                  <a:pt x="3718518" y="1050557"/>
                  <a:pt x="3714144" y="1049609"/>
                </a:cubicBezTo>
                <a:lnTo>
                  <a:pt x="3714144" y="1050368"/>
                </a:lnTo>
                <a:cubicBezTo>
                  <a:pt x="3715285" y="1054351"/>
                  <a:pt x="3714144" y="1060610"/>
                  <a:pt x="3719278" y="1060799"/>
                </a:cubicBezTo>
                <a:cubicBezTo>
                  <a:pt x="3717757" y="1044488"/>
                  <a:pt x="3734491" y="1074076"/>
                  <a:pt x="3735061" y="1055489"/>
                </a:cubicBezTo>
                <a:cubicBezTo>
                  <a:pt x="3724793" y="1057196"/>
                  <a:pt x="3724603" y="1048471"/>
                  <a:pt x="3719278" y="1045057"/>
                </a:cubicBezTo>
                <a:close/>
                <a:moveTo>
                  <a:pt x="1951369" y="1044900"/>
                </a:moveTo>
                <a:cubicBezTo>
                  <a:pt x="1951735" y="1044323"/>
                  <a:pt x="1950630" y="1045105"/>
                  <a:pt x="1946636" y="1048661"/>
                </a:cubicBezTo>
                <a:cubicBezTo>
                  <a:pt x="1935940" y="1060610"/>
                  <a:pt x="1950273" y="1046634"/>
                  <a:pt x="1951369" y="1044900"/>
                </a:cubicBezTo>
                <a:close/>
                <a:moveTo>
                  <a:pt x="2841895" y="1044298"/>
                </a:moveTo>
                <a:lnTo>
                  <a:pt x="2841895" y="1054730"/>
                </a:lnTo>
                <a:lnTo>
                  <a:pt x="2852353" y="1054730"/>
                </a:lnTo>
                <a:lnTo>
                  <a:pt x="2852353" y="1044298"/>
                </a:lnTo>
                <a:close/>
                <a:moveTo>
                  <a:pt x="2328471" y="1044109"/>
                </a:moveTo>
                <a:cubicBezTo>
                  <a:pt x="2328471" y="1052833"/>
                  <a:pt x="2314019" y="1047143"/>
                  <a:pt x="2312878" y="1054540"/>
                </a:cubicBezTo>
                <a:cubicBezTo>
                  <a:pt x="2323527" y="1065162"/>
                  <a:pt x="2323147" y="1052264"/>
                  <a:pt x="2333796" y="1049419"/>
                </a:cubicBezTo>
                <a:cubicBezTo>
                  <a:pt x="2333796" y="1055489"/>
                  <a:pt x="2333796" y="1064213"/>
                  <a:pt x="2338930" y="1064972"/>
                </a:cubicBezTo>
                <a:cubicBezTo>
                  <a:pt x="2348628" y="1056058"/>
                  <a:pt x="2337599" y="1049040"/>
                  <a:pt x="2328471" y="1044298"/>
                </a:cubicBezTo>
                <a:close/>
                <a:moveTo>
                  <a:pt x="4608832" y="1043160"/>
                </a:moveTo>
                <a:cubicBezTo>
                  <a:pt x="4608756" y="1044107"/>
                  <a:pt x="4608756" y="1045059"/>
                  <a:pt x="4608832" y="1046005"/>
                </a:cubicBezTo>
                <a:lnTo>
                  <a:pt x="4609973" y="1046005"/>
                </a:lnTo>
                <a:cubicBezTo>
                  <a:pt x="4611457" y="1046517"/>
                  <a:pt x="4612978" y="1046899"/>
                  <a:pt x="4614537" y="1047143"/>
                </a:cubicBezTo>
                <a:cubicBezTo>
                  <a:pt x="4614727" y="1045626"/>
                  <a:pt x="4613586" y="1043160"/>
                  <a:pt x="4608832" y="1043160"/>
                </a:cubicBezTo>
                <a:close/>
                <a:moveTo>
                  <a:pt x="1375975" y="1042283"/>
                </a:moveTo>
                <a:cubicBezTo>
                  <a:pt x="1371602" y="1042497"/>
                  <a:pt x="1367608" y="1046859"/>
                  <a:pt x="1377116" y="1054730"/>
                </a:cubicBezTo>
                <a:cubicBezTo>
                  <a:pt x="1385103" y="1046006"/>
                  <a:pt x="1380349" y="1042070"/>
                  <a:pt x="1375975" y="1042283"/>
                </a:cubicBezTo>
                <a:close/>
                <a:moveTo>
                  <a:pt x="3420931" y="1041688"/>
                </a:moveTo>
                <a:cubicBezTo>
                  <a:pt x="3421386" y="1044061"/>
                  <a:pt x="3436039" y="1057717"/>
                  <a:pt x="3426627" y="1044488"/>
                </a:cubicBezTo>
                <a:cubicBezTo>
                  <a:pt x="3422206" y="1041359"/>
                  <a:pt x="3420780" y="1040896"/>
                  <a:pt x="3420931" y="1041688"/>
                </a:cubicBezTo>
                <a:close/>
                <a:moveTo>
                  <a:pt x="4862502" y="1041264"/>
                </a:moveTo>
                <a:lnTo>
                  <a:pt x="4865354" y="1043540"/>
                </a:lnTo>
                <a:cubicBezTo>
                  <a:pt x="4866134" y="1044224"/>
                  <a:pt x="4867027" y="1044742"/>
                  <a:pt x="4868016" y="1045057"/>
                </a:cubicBezTo>
                <a:lnTo>
                  <a:pt x="4864784" y="1047712"/>
                </a:lnTo>
                <a:lnTo>
                  <a:pt x="4860410" y="1044109"/>
                </a:lnTo>
                <a:close/>
                <a:moveTo>
                  <a:pt x="2437274" y="1041160"/>
                </a:moveTo>
                <a:cubicBezTo>
                  <a:pt x="2432345" y="1041596"/>
                  <a:pt x="2434342" y="1063502"/>
                  <a:pt x="2444467" y="1049988"/>
                </a:cubicBezTo>
                <a:cubicBezTo>
                  <a:pt x="2441330" y="1043255"/>
                  <a:pt x="2438917" y="1041015"/>
                  <a:pt x="2437274" y="1041160"/>
                </a:cubicBezTo>
                <a:close/>
                <a:moveTo>
                  <a:pt x="3337833" y="1040740"/>
                </a:moveTo>
                <a:cubicBezTo>
                  <a:pt x="3338287" y="1043113"/>
                  <a:pt x="3352941" y="1056769"/>
                  <a:pt x="3343528" y="1043540"/>
                </a:cubicBezTo>
                <a:cubicBezTo>
                  <a:pt x="3339107" y="1040411"/>
                  <a:pt x="3337681" y="1039948"/>
                  <a:pt x="3337833" y="1040740"/>
                </a:cubicBezTo>
                <a:close/>
                <a:moveTo>
                  <a:pt x="4338810" y="1040315"/>
                </a:moveTo>
                <a:lnTo>
                  <a:pt x="4339254" y="1040315"/>
                </a:lnTo>
                <a:lnTo>
                  <a:pt x="4338955" y="1040443"/>
                </a:lnTo>
                <a:close/>
                <a:moveTo>
                  <a:pt x="4085140" y="1039177"/>
                </a:moveTo>
                <a:cubicBezTo>
                  <a:pt x="4060800" y="1048281"/>
                  <a:pt x="4090084" y="1063644"/>
                  <a:pt x="4085140" y="1039177"/>
                </a:cubicBezTo>
                <a:close/>
                <a:moveTo>
                  <a:pt x="1925719" y="1039177"/>
                </a:moveTo>
                <a:cubicBezTo>
                  <a:pt x="1920775" y="1060799"/>
                  <a:pt x="1941502" y="1040126"/>
                  <a:pt x="1925719" y="1039177"/>
                </a:cubicBezTo>
                <a:close/>
                <a:moveTo>
                  <a:pt x="1445192" y="1039177"/>
                </a:moveTo>
                <a:cubicBezTo>
                  <a:pt x="1424655" y="1052075"/>
                  <a:pt x="1462497" y="1046764"/>
                  <a:pt x="1445192" y="1039177"/>
                </a:cubicBezTo>
                <a:close/>
                <a:moveTo>
                  <a:pt x="4802032" y="1038608"/>
                </a:moveTo>
                <a:cubicBezTo>
                  <a:pt x="4802869" y="1038421"/>
                  <a:pt x="4803724" y="1038809"/>
                  <a:pt x="4804124" y="1039557"/>
                </a:cubicBezTo>
                <a:cubicBezTo>
                  <a:pt x="4804371" y="1040446"/>
                  <a:pt x="4803857" y="1041370"/>
                  <a:pt x="4802983" y="1041643"/>
                </a:cubicBezTo>
                <a:lnTo>
                  <a:pt x="4802032" y="1041643"/>
                </a:lnTo>
                <a:cubicBezTo>
                  <a:pt x="4801519" y="1041516"/>
                  <a:pt x="4801100" y="1041167"/>
                  <a:pt x="4800891" y="1040695"/>
                </a:cubicBezTo>
                <a:cubicBezTo>
                  <a:pt x="4800644" y="1039805"/>
                  <a:pt x="4801157" y="1038881"/>
                  <a:pt x="4802032" y="1038608"/>
                </a:cubicBezTo>
                <a:close/>
                <a:moveTo>
                  <a:pt x="3974469" y="1038608"/>
                </a:moveTo>
                <a:cubicBezTo>
                  <a:pt x="3970095" y="1035953"/>
                  <a:pt x="3966673" y="1040884"/>
                  <a:pt x="3966673" y="1046764"/>
                </a:cubicBezTo>
                <a:cubicBezTo>
                  <a:pt x="3972758" y="1047333"/>
                  <a:pt x="3976371" y="1046005"/>
                  <a:pt x="3976751" y="1041453"/>
                </a:cubicBezTo>
                <a:lnTo>
                  <a:pt x="3975990" y="1041453"/>
                </a:lnTo>
                <a:close/>
                <a:moveTo>
                  <a:pt x="4946361" y="1038039"/>
                </a:moveTo>
                <a:cubicBezTo>
                  <a:pt x="4948681" y="1037518"/>
                  <a:pt x="4951077" y="1037518"/>
                  <a:pt x="4953397" y="1038039"/>
                </a:cubicBezTo>
                <a:cubicBezTo>
                  <a:pt x="4955584" y="1045622"/>
                  <a:pt x="4956667" y="1053478"/>
                  <a:pt x="4956629" y="1061368"/>
                </a:cubicBezTo>
                <a:lnTo>
                  <a:pt x="4949213" y="1061368"/>
                </a:lnTo>
                <a:cubicBezTo>
                  <a:pt x="4949460" y="1058846"/>
                  <a:pt x="4949460" y="1056304"/>
                  <a:pt x="4949213" y="1053782"/>
                </a:cubicBezTo>
                <a:lnTo>
                  <a:pt x="4947738" y="1046241"/>
                </a:lnTo>
                <a:lnTo>
                  <a:pt x="4951187" y="1043691"/>
                </a:lnTo>
                <a:cubicBezTo>
                  <a:pt x="4951591" y="1042105"/>
                  <a:pt x="4950450" y="1040126"/>
                  <a:pt x="4946361" y="1038039"/>
                </a:cubicBezTo>
                <a:close/>
                <a:moveTo>
                  <a:pt x="833267" y="1038039"/>
                </a:moveTo>
                <a:cubicBezTo>
                  <a:pt x="834724" y="1044683"/>
                  <a:pt x="837158" y="1051075"/>
                  <a:pt x="840493" y="1057006"/>
                </a:cubicBezTo>
                <a:lnTo>
                  <a:pt x="848290" y="1073317"/>
                </a:lnTo>
                <a:lnTo>
                  <a:pt x="852093" y="1071041"/>
                </a:lnTo>
                <a:lnTo>
                  <a:pt x="855706" y="1068765"/>
                </a:lnTo>
                <a:lnTo>
                  <a:pt x="844867" y="1051885"/>
                </a:lnTo>
                <a:cubicBezTo>
                  <a:pt x="838972" y="1042781"/>
                  <a:pt x="833648" y="1036332"/>
                  <a:pt x="833267" y="1038039"/>
                </a:cubicBezTo>
                <a:close/>
                <a:moveTo>
                  <a:pt x="628468" y="1037660"/>
                </a:moveTo>
                <a:lnTo>
                  <a:pt x="635694" y="1037660"/>
                </a:lnTo>
                <a:lnTo>
                  <a:pt x="629609" y="1062506"/>
                </a:lnTo>
                <a:lnTo>
                  <a:pt x="626567" y="1062506"/>
                </a:lnTo>
                <a:cubicBezTo>
                  <a:pt x="626567" y="1062506"/>
                  <a:pt x="629609" y="1060041"/>
                  <a:pt x="628468" y="1059092"/>
                </a:cubicBezTo>
                <a:cubicBezTo>
                  <a:pt x="627328" y="1061748"/>
                  <a:pt x="623905" y="1057006"/>
                  <a:pt x="624095" y="1061179"/>
                </a:cubicBezTo>
                <a:cubicBezTo>
                  <a:pt x="625046" y="1059851"/>
                  <a:pt x="626187" y="1061179"/>
                  <a:pt x="626377" y="1062506"/>
                </a:cubicBezTo>
                <a:lnTo>
                  <a:pt x="624856" y="1062506"/>
                </a:lnTo>
                <a:lnTo>
                  <a:pt x="619911" y="1062506"/>
                </a:lnTo>
                <a:cubicBezTo>
                  <a:pt x="621813" y="1057006"/>
                  <a:pt x="626187" y="1057385"/>
                  <a:pt x="627518" y="1053402"/>
                </a:cubicBezTo>
                <a:cubicBezTo>
                  <a:pt x="624475" y="1053402"/>
                  <a:pt x="624285" y="1055299"/>
                  <a:pt x="622193" y="1053402"/>
                </a:cubicBezTo>
                <a:cubicBezTo>
                  <a:pt x="620482" y="1056437"/>
                  <a:pt x="621243" y="1055109"/>
                  <a:pt x="619911" y="1053402"/>
                </a:cubicBezTo>
                <a:cubicBezTo>
                  <a:pt x="618771" y="1055299"/>
                  <a:pt x="617249" y="1055678"/>
                  <a:pt x="616298" y="1058144"/>
                </a:cubicBezTo>
                <a:cubicBezTo>
                  <a:pt x="615348" y="1060610"/>
                  <a:pt x="617820" y="1056627"/>
                  <a:pt x="619151" y="1058144"/>
                </a:cubicBezTo>
                <a:cubicBezTo>
                  <a:pt x="620482" y="1059661"/>
                  <a:pt x="617630" y="1062127"/>
                  <a:pt x="614967" y="1060230"/>
                </a:cubicBezTo>
                <a:cubicBezTo>
                  <a:pt x="612305" y="1058334"/>
                  <a:pt x="614967" y="1058713"/>
                  <a:pt x="614967" y="1058144"/>
                </a:cubicBezTo>
                <a:cubicBezTo>
                  <a:pt x="614967" y="1057575"/>
                  <a:pt x="610213" y="1054920"/>
                  <a:pt x="608882" y="1057006"/>
                </a:cubicBezTo>
                <a:cubicBezTo>
                  <a:pt x="607551" y="1059092"/>
                  <a:pt x="610213" y="1058144"/>
                  <a:pt x="608882" y="1059092"/>
                </a:cubicBezTo>
                <a:cubicBezTo>
                  <a:pt x="607551" y="1060041"/>
                  <a:pt x="606981" y="1062886"/>
                  <a:pt x="605269" y="1061558"/>
                </a:cubicBezTo>
                <a:cubicBezTo>
                  <a:pt x="603558" y="1060230"/>
                  <a:pt x="607171" y="1060420"/>
                  <a:pt x="607741" y="1058334"/>
                </a:cubicBezTo>
                <a:cubicBezTo>
                  <a:pt x="608312" y="1056247"/>
                  <a:pt x="604128" y="1058334"/>
                  <a:pt x="603368" y="1056627"/>
                </a:cubicBezTo>
                <a:cubicBezTo>
                  <a:pt x="600896" y="1060989"/>
                  <a:pt x="598234" y="1062886"/>
                  <a:pt x="598614" y="1066110"/>
                </a:cubicBezTo>
                <a:cubicBezTo>
                  <a:pt x="598614" y="1066110"/>
                  <a:pt x="597663" y="1066110"/>
                  <a:pt x="597093" y="1066110"/>
                </a:cubicBezTo>
                <a:cubicBezTo>
                  <a:pt x="596817" y="1064733"/>
                  <a:pt x="596817" y="1063314"/>
                  <a:pt x="597093" y="1061937"/>
                </a:cubicBezTo>
                <a:cubicBezTo>
                  <a:pt x="594240" y="1066869"/>
                  <a:pt x="591388" y="1063455"/>
                  <a:pt x="588536" y="1065920"/>
                </a:cubicBezTo>
                <a:cubicBezTo>
                  <a:pt x="588536" y="1065920"/>
                  <a:pt x="590817" y="1067627"/>
                  <a:pt x="590627" y="1068765"/>
                </a:cubicBezTo>
                <a:cubicBezTo>
                  <a:pt x="590437" y="1069903"/>
                  <a:pt x="592149" y="1069903"/>
                  <a:pt x="590627" y="1070851"/>
                </a:cubicBezTo>
                <a:cubicBezTo>
                  <a:pt x="589106" y="1071800"/>
                  <a:pt x="590627" y="1068386"/>
                  <a:pt x="586254" y="1070851"/>
                </a:cubicBezTo>
                <a:cubicBezTo>
                  <a:pt x="586254" y="1070851"/>
                  <a:pt x="587585" y="1068765"/>
                  <a:pt x="586254" y="1068196"/>
                </a:cubicBezTo>
                <a:cubicBezTo>
                  <a:pt x="584923" y="1067627"/>
                  <a:pt x="583401" y="1069714"/>
                  <a:pt x="582451" y="1066679"/>
                </a:cubicBezTo>
                <a:cubicBezTo>
                  <a:pt x="581500" y="1063644"/>
                  <a:pt x="579408" y="1068765"/>
                  <a:pt x="578647" y="1069144"/>
                </a:cubicBezTo>
                <a:cubicBezTo>
                  <a:pt x="577887" y="1069524"/>
                  <a:pt x="570280" y="1067058"/>
                  <a:pt x="567618" y="1067248"/>
                </a:cubicBezTo>
                <a:cubicBezTo>
                  <a:pt x="571421" y="1062886"/>
                  <a:pt x="577697" y="1061179"/>
                  <a:pt x="578457" y="1055109"/>
                </a:cubicBezTo>
                <a:cubicBezTo>
                  <a:pt x="580929" y="1056816"/>
                  <a:pt x="580739" y="1052075"/>
                  <a:pt x="582451" y="1054351"/>
                </a:cubicBezTo>
                <a:lnTo>
                  <a:pt x="582641" y="1054351"/>
                </a:lnTo>
                <a:cubicBezTo>
                  <a:pt x="583877" y="1052638"/>
                  <a:pt x="584542" y="1050582"/>
                  <a:pt x="584542" y="1048471"/>
                </a:cubicBezTo>
                <a:cubicBezTo>
                  <a:pt x="583266" y="1050244"/>
                  <a:pt x="581216" y="1051301"/>
                  <a:pt x="579028" y="1051316"/>
                </a:cubicBezTo>
                <a:lnTo>
                  <a:pt x="583591" y="1048661"/>
                </a:lnTo>
                <a:lnTo>
                  <a:pt x="588345" y="1045626"/>
                </a:lnTo>
                <a:lnTo>
                  <a:pt x="585683" y="1041453"/>
                </a:lnTo>
                <a:cubicBezTo>
                  <a:pt x="586244" y="1040784"/>
                  <a:pt x="586963" y="1040262"/>
                  <a:pt x="587775" y="1039936"/>
                </a:cubicBezTo>
                <a:lnTo>
                  <a:pt x="596332" y="1039936"/>
                </a:lnTo>
                <a:lnTo>
                  <a:pt x="609263" y="1039936"/>
                </a:lnTo>
                <a:lnTo>
                  <a:pt x="603558" y="1050747"/>
                </a:lnTo>
                <a:lnTo>
                  <a:pt x="606981" y="1050747"/>
                </a:lnTo>
                <a:cubicBezTo>
                  <a:pt x="611446" y="1050411"/>
                  <a:pt x="615728" y="1048835"/>
                  <a:pt x="619341" y="1046195"/>
                </a:cubicBezTo>
                <a:lnTo>
                  <a:pt x="628468" y="1040695"/>
                </a:lnTo>
                <a:close/>
                <a:moveTo>
                  <a:pt x="3353417" y="1036901"/>
                </a:moveTo>
                <a:cubicBezTo>
                  <a:pt x="3348282" y="1058523"/>
                  <a:pt x="3369009" y="1037850"/>
                  <a:pt x="3353417" y="1036901"/>
                </a:cubicBezTo>
                <a:close/>
                <a:moveTo>
                  <a:pt x="4893688" y="1036712"/>
                </a:moveTo>
                <a:lnTo>
                  <a:pt x="4894828" y="1036712"/>
                </a:lnTo>
                <a:lnTo>
                  <a:pt x="4894828" y="1038798"/>
                </a:lnTo>
                <a:close/>
                <a:moveTo>
                  <a:pt x="2966185" y="1035257"/>
                </a:moveTo>
                <a:lnTo>
                  <a:pt x="2966121" y="1036854"/>
                </a:lnTo>
                <a:cubicBezTo>
                  <a:pt x="2964403" y="1038656"/>
                  <a:pt x="2961480" y="1039557"/>
                  <a:pt x="2958556" y="1039557"/>
                </a:cubicBezTo>
                <a:lnTo>
                  <a:pt x="2957731" y="1039262"/>
                </a:lnTo>
                <a:close/>
                <a:moveTo>
                  <a:pt x="1017910" y="1035194"/>
                </a:moveTo>
                <a:lnTo>
                  <a:pt x="1049096" y="1045816"/>
                </a:lnTo>
                <a:lnTo>
                  <a:pt x="1041489" y="1060420"/>
                </a:lnTo>
                <a:cubicBezTo>
                  <a:pt x="1039770" y="1054662"/>
                  <a:pt x="1034389" y="1050774"/>
                  <a:pt x="1028368" y="1050937"/>
                </a:cubicBezTo>
                <a:cubicBezTo>
                  <a:pt x="1020382" y="1051695"/>
                  <a:pt x="1015438" y="1045057"/>
                  <a:pt x="1017529" y="1036143"/>
                </a:cubicBezTo>
                <a:cubicBezTo>
                  <a:pt x="1017720" y="1035763"/>
                  <a:pt x="1017910" y="1035194"/>
                  <a:pt x="1017910" y="1035194"/>
                </a:cubicBezTo>
                <a:close/>
                <a:moveTo>
                  <a:pt x="3212510" y="1035005"/>
                </a:moveTo>
                <a:cubicBezTo>
                  <a:pt x="3207566" y="1056816"/>
                  <a:pt x="3228103" y="1036143"/>
                  <a:pt x="3212510" y="1035005"/>
                </a:cubicBezTo>
                <a:close/>
                <a:moveTo>
                  <a:pt x="853995" y="1035005"/>
                </a:moveTo>
                <a:cubicBezTo>
                  <a:pt x="853186" y="1034775"/>
                  <a:pt x="852346" y="1035244"/>
                  <a:pt x="852116" y="1036050"/>
                </a:cubicBezTo>
                <a:cubicBezTo>
                  <a:pt x="852108" y="1036082"/>
                  <a:pt x="852101" y="1036112"/>
                  <a:pt x="852093" y="1036143"/>
                </a:cubicBezTo>
                <a:cubicBezTo>
                  <a:pt x="853820" y="1042603"/>
                  <a:pt x="855980" y="1048939"/>
                  <a:pt x="858558" y="1055109"/>
                </a:cubicBezTo>
                <a:cubicBezTo>
                  <a:pt x="861141" y="1062804"/>
                  <a:pt x="865815" y="1069634"/>
                  <a:pt x="872059" y="1074834"/>
                </a:cubicBezTo>
                <a:lnTo>
                  <a:pt x="872630" y="1074834"/>
                </a:lnTo>
                <a:lnTo>
                  <a:pt x="880236" y="1078438"/>
                </a:lnTo>
                <a:lnTo>
                  <a:pt x="867876" y="1056816"/>
                </a:lnTo>
                <a:cubicBezTo>
                  <a:pt x="863786" y="1049218"/>
                  <a:pt x="859146" y="1041929"/>
                  <a:pt x="853995" y="1035005"/>
                </a:cubicBezTo>
                <a:close/>
                <a:moveTo>
                  <a:pt x="4352121" y="1034625"/>
                </a:moveTo>
                <a:lnTo>
                  <a:pt x="4353261" y="1036901"/>
                </a:lnTo>
                <a:cubicBezTo>
                  <a:pt x="4354003" y="1037924"/>
                  <a:pt x="4353756" y="1039346"/>
                  <a:pt x="4352729" y="1040076"/>
                </a:cubicBezTo>
                <a:cubicBezTo>
                  <a:pt x="4352596" y="1040171"/>
                  <a:pt x="4352463" y="1040251"/>
                  <a:pt x="4352311" y="1040315"/>
                </a:cubicBezTo>
                <a:cubicBezTo>
                  <a:pt x="4349744" y="1040807"/>
                  <a:pt x="4347081" y="1040807"/>
                  <a:pt x="4344514" y="1040315"/>
                </a:cubicBezTo>
                <a:lnTo>
                  <a:pt x="4339254" y="1040315"/>
                </a:lnTo>
                <a:lnTo>
                  <a:pt x="4345465" y="1037660"/>
                </a:lnTo>
                <a:close/>
                <a:moveTo>
                  <a:pt x="439072" y="1034246"/>
                </a:moveTo>
                <a:cubicBezTo>
                  <a:pt x="437560" y="1033806"/>
                  <a:pt x="435976" y="1034673"/>
                  <a:pt x="435535" y="1036182"/>
                </a:cubicBezTo>
                <a:cubicBezTo>
                  <a:pt x="435503" y="1036294"/>
                  <a:pt x="435478" y="1036408"/>
                  <a:pt x="435459" y="1036522"/>
                </a:cubicBezTo>
                <a:cubicBezTo>
                  <a:pt x="435206" y="1038073"/>
                  <a:pt x="436264" y="1039534"/>
                  <a:pt x="437817" y="1039786"/>
                </a:cubicBezTo>
                <a:cubicBezTo>
                  <a:pt x="439373" y="1040038"/>
                  <a:pt x="440839" y="1038984"/>
                  <a:pt x="441090" y="1037432"/>
                </a:cubicBezTo>
                <a:cubicBezTo>
                  <a:pt x="441322" y="1036016"/>
                  <a:pt x="440455" y="1034648"/>
                  <a:pt x="439072" y="1034246"/>
                </a:cubicBezTo>
                <a:close/>
                <a:moveTo>
                  <a:pt x="3369009" y="1033867"/>
                </a:moveTo>
                <a:lnTo>
                  <a:pt x="3369009" y="1054351"/>
                </a:lnTo>
                <a:cubicBezTo>
                  <a:pt x="3389736" y="1058334"/>
                  <a:pt x="3386124" y="1032918"/>
                  <a:pt x="3369009" y="1033867"/>
                </a:cubicBezTo>
                <a:close/>
                <a:moveTo>
                  <a:pt x="3055251" y="1033867"/>
                </a:moveTo>
                <a:lnTo>
                  <a:pt x="3054870" y="1034056"/>
                </a:lnTo>
                <a:cubicBezTo>
                  <a:pt x="3049261" y="1031985"/>
                  <a:pt x="3043023" y="1034845"/>
                  <a:pt x="3040951" y="1040444"/>
                </a:cubicBezTo>
                <a:cubicBezTo>
                  <a:pt x="3038859" y="1046045"/>
                  <a:pt x="3041730" y="1052264"/>
                  <a:pt x="3047359" y="1054335"/>
                </a:cubicBezTo>
                <a:cubicBezTo>
                  <a:pt x="3048120" y="1054620"/>
                  <a:pt x="3048919" y="1054815"/>
                  <a:pt x="3049736" y="1054920"/>
                </a:cubicBezTo>
                <a:cubicBezTo>
                  <a:pt x="3051828" y="1047712"/>
                  <a:pt x="3057532" y="1044867"/>
                  <a:pt x="3055251" y="1033867"/>
                </a:cubicBezTo>
                <a:close/>
                <a:moveTo>
                  <a:pt x="3154703" y="1033487"/>
                </a:moveTo>
                <a:cubicBezTo>
                  <a:pt x="3151090" y="1047902"/>
                  <a:pt x="3165542" y="1044109"/>
                  <a:pt x="3170296" y="1049609"/>
                </a:cubicBezTo>
                <a:lnTo>
                  <a:pt x="3170296" y="1049230"/>
                </a:lnTo>
                <a:cubicBezTo>
                  <a:pt x="3171246" y="1037850"/>
                  <a:pt x="3166112" y="1032539"/>
                  <a:pt x="3154703" y="1033487"/>
                </a:cubicBezTo>
                <a:close/>
                <a:moveTo>
                  <a:pt x="4323027" y="1032349"/>
                </a:moveTo>
                <a:lnTo>
                  <a:pt x="4324928" y="1032349"/>
                </a:lnTo>
                <a:cubicBezTo>
                  <a:pt x="4325518" y="1032998"/>
                  <a:pt x="4325518" y="1033977"/>
                  <a:pt x="4324928" y="1034625"/>
                </a:cubicBezTo>
                <a:cubicBezTo>
                  <a:pt x="4325347" y="1034422"/>
                  <a:pt x="4325841" y="1034422"/>
                  <a:pt x="4326259" y="1034625"/>
                </a:cubicBezTo>
                <a:lnTo>
                  <a:pt x="4326259" y="1036294"/>
                </a:lnTo>
                <a:lnTo>
                  <a:pt x="4324767" y="1036901"/>
                </a:lnTo>
                <a:lnTo>
                  <a:pt x="4323977" y="1036901"/>
                </a:lnTo>
                <a:cubicBezTo>
                  <a:pt x="4323426" y="1036317"/>
                  <a:pt x="4323426" y="1035401"/>
                  <a:pt x="4323977" y="1034815"/>
                </a:cubicBezTo>
                <a:lnTo>
                  <a:pt x="4322837" y="1034815"/>
                </a:lnTo>
                <a:cubicBezTo>
                  <a:pt x="4322684" y="1034728"/>
                  <a:pt x="4322570" y="1034616"/>
                  <a:pt x="4322456" y="1034487"/>
                </a:cubicBezTo>
                <a:lnTo>
                  <a:pt x="4322612" y="1032729"/>
                </a:lnTo>
                <a:lnTo>
                  <a:pt x="4323027" y="1032729"/>
                </a:lnTo>
                <a:close/>
                <a:moveTo>
                  <a:pt x="1572597" y="1030832"/>
                </a:moveTo>
                <a:cubicBezTo>
                  <a:pt x="1573168" y="1032729"/>
                  <a:pt x="1569175" y="1031591"/>
                  <a:pt x="1570316" y="1034056"/>
                </a:cubicBezTo>
                <a:lnTo>
                  <a:pt x="1570316" y="1034815"/>
                </a:lnTo>
                <a:cubicBezTo>
                  <a:pt x="1571456" y="1032539"/>
                  <a:pt x="1570316" y="1034815"/>
                  <a:pt x="1572597" y="1034815"/>
                </a:cubicBezTo>
                <a:cubicBezTo>
                  <a:pt x="1574879" y="1034815"/>
                  <a:pt x="1576210" y="1032349"/>
                  <a:pt x="1572597" y="1030832"/>
                </a:cubicBezTo>
                <a:close/>
                <a:moveTo>
                  <a:pt x="4320745" y="1030642"/>
                </a:moveTo>
                <a:cubicBezTo>
                  <a:pt x="4321391" y="1030062"/>
                  <a:pt x="4322380" y="1030062"/>
                  <a:pt x="4323027" y="1030642"/>
                </a:cubicBezTo>
                <a:lnTo>
                  <a:pt x="4323027" y="1032349"/>
                </a:lnTo>
                <a:lnTo>
                  <a:pt x="4322646" y="1032349"/>
                </a:lnTo>
                <a:lnTo>
                  <a:pt x="4322612" y="1032729"/>
                </a:lnTo>
                <a:lnTo>
                  <a:pt x="4320745" y="1032729"/>
                </a:lnTo>
                <a:cubicBezTo>
                  <a:pt x="4320193" y="1032145"/>
                  <a:pt x="4320193" y="1031227"/>
                  <a:pt x="4320745" y="1030642"/>
                </a:cubicBezTo>
                <a:close/>
                <a:moveTo>
                  <a:pt x="1360573" y="1030642"/>
                </a:moveTo>
                <a:lnTo>
                  <a:pt x="1356769" y="1047523"/>
                </a:lnTo>
                <a:lnTo>
                  <a:pt x="1361523" y="1043160"/>
                </a:lnTo>
                <a:lnTo>
                  <a:pt x="1366467" y="1040126"/>
                </a:lnTo>
                <a:lnTo>
                  <a:pt x="1363425" y="1035384"/>
                </a:lnTo>
                <a:close/>
                <a:moveTo>
                  <a:pt x="1968145" y="1029157"/>
                </a:moveTo>
                <a:cubicBezTo>
                  <a:pt x="1969241" y="1030891"/>
                  <a:pt x="1983574" y="1044867"/>
                  <a:pt x="1972878" y="1032918"/>
                </a:cubicBezTo>
                <a:cubicBezTo>
                  <a:pt x="1968885" y="1029362"/>
                  <a:pt x="1967780" y="1028579"/>
                  <a:pt x="1968145" y="1029157"/>
                </a:cubicBezTo>
                <a:close/>
                <a:moveTo>
                  <a:pt x="3583506" y="1027987"/>
                </a:moveTo>
                <a:cubicBezTo>
                  <a:pt x="3567533" y="1045436"/>
                  <a:pt x="3602522" y="1043729"/>
                  <a:pt x="3583506" y="1027987"/>
                </a:cubicBezTo>
                <a:close/>
                <a:moveTo>
                  <a:pt x="1888618" y="1027356"/>
                </a:moveTo>
                <a:cubicBezTo>
                  <a:pt x="1886993" y="1027460"/>
                  <a:pt x="1885370" y="1028355"/>
                  <a:pt x="1884241" y="1029576"/>
                </a:cubicBezTo>
                <a:lnTo>
                  <a:pt x="1886779" y="1035796"/>
                </a:lnTo>
                <a:lnTo>
                  <a:pt x="1885786" y="1036901"/>
                </a:lnTo>
                <a:lnTo>
                  <a:pt x="1887307" y="1037091"/>
                </a:lnTo>
                <a:lnTo>
                  <a:pt x="1886779" y="1035796"/>
                </a:lnTo>
                <a:lnTo>
                  <a:pt x="1889257" y="1033037"/>
                </a:lnTo>
                <a:cubicBezTo>
                  <a:pt x="1891015" y="1032539"/>
                  <a:pt x="1892822" y="1032160"/>
                  <a:pt x="1893012" y="1029884"/>
                </a:cubicBezTo>
                <a:cubicBezTo>
                  <a:pt x="1891871" y="1027940"/>
                  <a:pt x="1890243" y="1027252"/>
                  <a:pt x="1888618" y="1027356"/>
                </a:cubicBezTo>
                <a:close/>
                <a:moveTo>
                  <a:pt x="2798539" y="1027228"/>
                </a:moveTo>
                <a:cubicBezTo>
                  <a:pt x="2790552" y="1028082"/>
                  <a:pt x="2777966" y="1025308"/>
                  <a:pt x="2773696" y="1033870"/>
                </a:cubicBezTo>
                <a:lnTo>
                  <a:pt x="2772696" y="1046519"/>
                </a:lnTo>
                <a:lnTo>
                  <a:pt x="2772297" y="1046385"/>
                </a:lnTo>
                <a:lnTo>
                  <a:pt x="2772677" y="1046764"/>
                </a:lnTo>
                <a:lnTo>
                  <a:pt x="2772696" y="1046519"/>
                </a:lnTo>
                <a:lnTo>
                  <a:pt x="2783184" y="1050036"/>
                </a:lnTo>
                <a:cubicBezTo>
                  <a:pt x="2786702" y="1050036"/>
                  <a:pt x="2790553" y="1049609"/>
                  <a:pt x="2796067" y="1051126"/>
                </a:cubicBezTo>
                <a:cubicBezTo>
                  <a:pt x="2800250" y="1046574"/>
                  <a:pt x="2797778" y="1035384"/>
                  <a:pt x="2798539" y="1027228"/>
                </a:cubicBezTo>
                <a:close/>
                <a:moveTo>
                  <a:pt x="4726439" y="1025080"/>
                </a:moveTo>
                <a:cubicBezTo>
                  <a:pt x="4726278" y="1024312"/>
                  <a:pt x="4727681" y="1024810"/>
                  <a:pt x="4732054" y="1027987"/>
                </a:cubicBezTo>
                <a:cubicBezTo>
                  <a:pt x="4741467" y="1041074"/>
                  <a:pt x="4726920" y="1027382"/>
                  <a:pt x="4726439" y="1025080"/>
                </a:cubicBezTo>
                <a:close/>
                <a:moveTo>
                  <a:pt x="4532580" y="1024763"/>
                </a:moveTo>
                <a:cubicBezTo>
                  <a:pt x="4529347" y="1027228"/>
                  <a:pt x="4531439" y="1029315"/>
                  <a:pt x="4534481" y="1030263"/>
                </a:cubicBezTo>
                <a:lnTo>
                  <a:pt x="4536193" y="1030263"/>
                </a:lnTo>
                <a:close/>
                <a:moveTo>
                  <a:pt x="1758571" y="1024194"/>
                </a:moveTo>
                <a:lnTo>
                  <a:pt x="1758571" y="1034625"/>
                </a:lnTo>
                <a:cubicBezTo>
                  <a:pt x="1766177" y="1040505"/>
                  <a:pt x="1771311" y="1040315"/>
                  <a:pt x="1774354" y="1029504"/>
                </a:cubicBezTo>
                <a:cubicBezTo>
                  <a:pt x="1768459" y="1028366"/>
                  <a:pt x="1767128" y="1022107"/>
                  <a:pt x="1758571" y="1024194"/>
                </a:cubicBezTo>
                <a:close/>
                <a:moveTo>
                  <a:pt x="1298772" y="1024194"/>
                </a:moveTo>
                <a:cubicBezTo>
                  <a:pt x="1293257" y="1022866"/>
                  <a:pt x="1285270" y="1035953"/>
                  <a:pt x="1281277" y="1053402"/>
                </a:cubicBezTo>
                <a:cubicBezTo>
                  <a:pt x="1277499" y="1074394"/>
                  <a:pt x="1278803" y="1095984"/>
                  <a:pt x="1285080" y="1116371"/>
                </a:cubicBezTo>
                <a:lnTo>
                  <a:pt x="1290024" y="1130786"/>
                </a:lnTo>
                <a:lnTo>
                  <a:pt x="1278615" y="1119027"/>
                </a:lnTo>
                <a:lnTo>
                  <a:pt x="1278615" y="1188634"/>
                </a:lnTo>
                <a:lnTo>
                  <a:pt x="1295919" y="1171185"/>
                </a:lnTo>
                <a:lnTo>
                  <a:pt x="1313414" y="1153735"/>
                </a:lnTo>
                <a:lnTo>
                  <a:pt x="1299342" y="1139700"/>
                </a:lnTo>
                <a:lnTo>
                  <a:pt x="1302955" y="1130217"/>
                </a:lnTo>
                <a:cubicBezTo>
                  <a:pt x="1302955" y="1128320"/>
                  <a:pt x="1304476" y="1126044"/>
                  <a:pt x="1305237" y="1123579"/>
                </a:cubicBezTo>
                <a:cubicBezTo>
                  <a:pt x="1306188" y="1125175"/>
                  <a:pt x="1307488" y="1126537"/>
                  <a:pt x="1309040" y="1127561"/>
                </a:cubicBezTo>
                <a:cubicBezTo>
                  <a:pt x="1319879" y="1115233"/>
                  <a:pt x="1312083" y="1113147"/>
                  <a:pt x="1307329" y="1116182"/>
                </a:cubicBezTo>
                <a:cubicBezTo>
                  <a:pt x="1307329" y="1112388"/>
                  <a:pt x="1309040" y="1108974"/>
                  <a:pt x="1309611" y="1105560"/>
                </a:cubicBezTo>
                <a:cubicBezTo>
                  <a:pt x="1311881" y="1108011"/>
                  <a:pt x="1315275" y="1109092"/>
                  <a:pt x="1318548" y="1108405"/>
                </a:cubicBezTo>
                <a:cubicBezTo>
                  <a:pt x="1320640" y="1102526"/>
                  <a:pt x="1320830" y="1092284"/>
                  <a:pt x="1311322" y="1091715"/>
                </a:cubicBezTo>
                <a:lnTo>
                  <a:pt x="1311322" y="1081473"/>
                </a:lnTo>
                <a:lnTo>
                  <a:pt x="1325964" y="1096267"/>
                </a:lnTo>
                <a:lnTo>
                  <a:pt x="1340606" y="1110871"/>
                </a:lnTo>
                <a:lnTo>
                  <a:pt x="1355628" y="1096077"/>
                </a:lnTo>
                <a:lnTo>
                  <a:pt x="1358291" y="1093422"/>
                </a:lnTo>
                <a:lnTo>
                  <a:pt x="1364376" y="1103284"/>
                </a:lnTo>
                <a:lnTo>
                  <a:pt x="1369130" y="1083180"/>
                </a:lnTo>
                <a:lnTo>
                  <a:pt x="1371031" y="1081093"/>
                </a:lnTo>
                <a:lnTo>
                  <a:pt x="1377116" y="1055868"/>
                </a:lnTo>
                <a:lnTo>
                  <a:pt x="1362284" y="1064972"/>
                </a:lnTo>
                <a:lnTo>
                  <a:pt x="1356579" y="1068386"/>
                </a:lnTo>
                <a:lnTo>
                  <a:pt x="1340986" y="1054540"/>
                </a:lnTo>
                <a:cubicBezTo>
                  <a:pt x="1328461" y="1042441"/>
                  <a:pt x="1314241" y="1032220"/>
                  <a:pt x="1298772" y="1024194"/>
                </a:cubicBezTo>
                <a:close/>
                <a:moveTo>
                  <a:pt x="1999500" y="1023435"/>
                </a:moveTo>
                <a:cubicBezTo>
                  <a:pt x="1982576" y="1039746"/>
                  <a:pt x="2018515" y="1032349"/>
                  <a:pt x="1999500" y="1023435"/>
                </a:cubicBezTo>
                <a:close/>
                <a:moveTo>
                  <a:pt x="4064223" y="1023245"/>
                </a:moveTo>
                <a:cubicBezTo>
                  <a:pt x="4059279" y="1045057"/>
                  <a:pt x="4079816" y="1024383"/>
                  <a:pt x="4064223" y="1023245"/>
                </a:cubicBezTo>
                <a:close/>
                <a:moveTo>
                  <a:pt x="4535622" y="1022676"/>
                </a:moveTo>
                <a:lnTo>
                  <a:pt x="4535432" y="1022866"/>
                </a:lnTo>
                <a:lnTo>
                  <a:pt x="4540376" y="1030263"/>
                </a:lnTo>
                <a:cubicBezTo>
                  <a:pt x="4542658" y="1030263"/>
                  <a:pt x="4542848" y="1027418"/>
                  <a:pt x="4535622" y="1022676"/>
                </a:cubicBezTo>
                <a:close/>
                <a:moveTo>
                  <a:pt x="2245753" y="1021728"/>
                </a:moveTo>
                <a:lnTo>
                  <a:pt x="2255829" y="1036530"/>
                </a:lnTo>
                <a:lnTo>
                  <a:pt x="2255261" y="1038229"/>
                </a:lnTo>
                <a:lnTo>
                  <a:pt x="2256211" y="1037091"/>
                </a:lnTo>
                <a:lnTo>
                  <a:pt x="2255829" y="1036530"/>
                </a:lnTo>
                <a:lnTo>
                  <a:pt x="2260015" y="1024004"/>
                </a:lnTo>
                <a:cubicBezTo>
                  <a:pt x="2255698" y="1021531"/>
                  <a:pt x="2250621" y="1020721"/>
                  <a:pt x="2245753" y="1021728"/>
                </a:cubicBezTo>
                <a:close/>
                <a:moveTo>
                  <a:pt x="4342061" y="1020950"/>
                </a:moveTo>
                <a:cubicBezTo>
                  <a:pt x="4342594" y="1020436"/>
                  <a:pt x="4343430" y="1020446"/>
                  <a:pt x="4343944" y="1020969"/>
                </a:cubicBezTo>
                <a:lnTo>
                  <a:pt x="4346036" y="1020969"/>
                </a:lnTo>
                <a:lnTo>
                  <a:pt x="4349458" y="1024004"/>
                </a:lnTo>
                <a:lnTo>
                  <a:pt x="4352691" y="1027228"/>
                </a:lnTo>
                <a:lnTo>
                  <a:pt x="4347177" y="1028935"/>
                </a:lnTo>
                <a:lnTo>
                  <a:pt x="4341472" y="1030642"/>
                </a:lnTo>
                <a:lnTo>
                  <a:pt x="4340521" y="1030642"/>
                </a:lnTo>
                <a:lnTo>
                  <a:pt x="4338620" y="1028746"/>
                </a:lnTo>
                <a:lnTo>
                  <a:pt x="4335197" y="1025521"/>
                </a:lnTo>
                <a:lnTo>
                  <a:pt x="4341091" y="1022487"/>
                </a:lnTo>
                <a:cubicBezTo>
                  <a:pt x="4342042" y="1020969"/>
                  <a:pt x="4342042" y="1020969"/>
                  <a:pt x="4342042" y="1020969"/>
                </a:cubicBezTo>
                <a:cubicBezTo>
                  <a:pt x="4342042" y="1020964"/>
                  <a:pt x="4342061" y="1020956"/>
                  <a:pt x="4342061" y="1020950"/>
                </a:cubicBezTo>
                <a:close/>
                <a:moveTo>
                  <a:pt x="3125374" y="1020629"/>
                </a:moveTo>
                <a:cubicBezTo>
                  <a:pt x="3122958" y="1022037"/>
                  <a:pt x="3121425" y="1026233"/>
                  <a:pt x="3122566" y="1035005"/>
                </a:cubicBezTo>
                <a:cubicBezTo>
                  <a:pt x="3147810" y="1037281"/>
                  <a:pt x="3132621" y="1016406"/>
                  <a:pt x="3125374" y="1020629"/>
                </a:cubicBezTo>
                <a:close/>
                <a:moveTo>
                  <a:pt x="2862812" y="1019262"/>
                </a:moveTo>
                <a:cubicBezTo>
                  <a:pt x="2857678" y="1040884"/>
                  <a:pt x="2878405" y="1020211"/>
                  <a:pt x="2862812" y="1019262"/>
                </a:cubicBezTo>
                <a:close/>
                <a:moveTo>
                  <a:pt x="2568829" y="1019073"/>
                </a:moveTo>
                <a:lnTo>
                  <a:pt x="2565407" y="1020969"/>
                </a:lnTo>
                <a:lnTo>
                  <a:pt x="2573964" y="1022676"/>
                </a:lnTo>
                <a:lnTo>
                  <a:pt x="2571301" y="1020780"/>
                </a:lnTo>
                <a:close/>
                <a:moveTo>
                  <a:pt x="3478160" y="1018504"/>
                </a:moveTo>
                <a:cubicBezTo>
                  <a:pt x="3472170" y="1021349"/>
                  <a:pt x="3465419" y="1023957"/>
                  <a:pt x="3460356" y="1028438"/>
                </a:cubicBezTo>
                <a:lnTo>
                  <a:pt x="3452717" y="1049503"/>
                </a:lnTo>
                <a:lnTo>
                  <a:pt x="3452108" y="1049799"/>
                </a:lnTo>
                <a:lnTo>
                  <a:pt x="3452679" y="1049609"/>
                </a:lnTo>
                <a:lnTo>
                  <a:pt x="3452717" y="1049503"/>
                </a:lnTo>
                <a:lnTo>
                  <a:pt x="3471345" y="1040459"/>
                </a:lnTo>
                <a:cubicBezTo>
                  <a:pt x="3476092" y="1035119"/>
                  <a:pt x="3478796" y="1027973"/>
                  <a:pt x="3478331" y="1020289"/>
                </a:cubicBezTo>
                <a:cubicBezTo>
                  <a:pt x="3478293" y="1019691"/>
                  <a:pt x="3478236" y="1019097"/>
                  <a:pt x="3478160" y="1018504"/>
                </a:cubicBezTo>
                <a:close/>
                <a:moveTo>
                  <a:pt x="2364981" y="1018504"/>
                </a:moveTo>
                <a:cubicBezTo>
                  <a:pt x="2359276" y="1046195"/>
                  <a:pt x="2380764" y="1024573"/>
                  <a:pt x="2364981" y="1018504"/>
                </a:cubicBezTo>
                <a:close/>
                <a:moveTo>
                  <a:pt x="3108114" y="1018314"/>
                </a:moveTo>
                <a:cubicBezTo>
                  <a:pt x="3102600" y="1046005"/>
                  <a:pt x="3124087" y="1024383"/>
                  <a:pt x="3108114" y="1018314"/>
                </a:cubicBezTo>
                <a:close/>
                <a:moveTo>
                  <a:pt x="2976906" y="1018124"/>
                </a:moveTo>
                <a:lnTo>
                  <a:pt x="2976906" y="1028556"/>
                </a:lnTo>
                <a:lnTo>
                  <a:pt x="2980329" y="1028556"/>
                </a:lnTo>
                <a:lnTo>
                  <a:pt x="2966185" y="1035257"/>
                </a:lnTo>
                <a:lnTo>
                  <a:pt x="2966447" y="1028746"/>
                </a:lnTo>
                <a:lnTo>
                  <a:pt x="2950664" y="1028746"/>
                </a:lnTo>
                <a:cubicBezTo>
                  <a:pt x="2948763" y="1032350"/>
                  <a:pt x="2949274" y="1035052"/>
                  <a:pt x="2950991" y="1036854"/>
                </a:cubicBezTo>
                <a:lnTo>
                  <a:pt x="2957731" y="1039262"/>
                </a:lnTo>
                <a:lnTo>
                  <a:pt x="2942297" y="1046574"/>
                </a:lnTo>
                <a:cubicBezTo>
                  <a:pt x="2938114" y="1080714"/>
                  <a:pt x="2887722" y="1111630"/>
                  <a:pt x="2859579" y="1086025"/>
                </a:cubicBezTo>
                <a:lnTo>
                  <a:pt x="2862432" y="1080714"/>
                </a:lnTo>
                <a:lnTo>
                  <a:pt x="2856537" y="1082611"/>
                </a:lnTo>
                <a:lnTo>
                  <a:pt x="2854065" y="1079955"/>
                </a:lnTo>
                <a:cubicBezTo>
                  <a:pt x="2852924" y="1081093"/>
                  <a:pt x="2852011" y="1082448"/>
                  <a:pt x="2851402" y="1083938"/>
                </a:cubicBezTo>
                <a:lnTo>
                  <a:pt x="2839613" y="1086214"/>
                </a:lnTo>
                <a:cubicBezTo>
                  <a:pt x="2832197" y="1078059"/>
                  <a:pt x="2834669" y="1060041"/>
                  <a:pt x="2828013" y="1051316"/>
                </a:cubicBezTo>
                <a:cubicBezTo>
                  <a:pt x="2815577" y="1063382"/>
                  <a:pt x="2809169" y="1080342"/>
                  <a:pt x="2810519" y="1097594"/>
                </a:cubicBezTo>
                <a:cubicBezTo>
                  <a:pt x="2808332" y="1102152"/>
                  <a:pt x="2808332" y="1107451"/>
                  <a:pt x="2810519" y="1112009"/>
                </a:cubicBezTo>
                <a:cubicBezTo>
                  <a:pt x="2810519" y="1121682"/>
                  <a:pt x="2810519" y="1130975"/>
                  <a:pt x="2810519" y="1140269"/>
                </a:cubicBezTo>
                <a:cubicBezTo>
                  <a:pt x="2808807" y="1144821"/>
                  <a:pt x="2796447" y="1138752"/>
                  <a:pt x="2798729" y="1147287"/>
                </a:cubicBezTo>
                <a:cubicBezTo>
                  <a:pt x="2798729" y="1159805"/>
                  <a:pt x="2813181" y="1154115"/>
                  <a:pt x="2817745" y="1156770"/>
                </a:cubicBezTo>
                <a:lnTo>
                  <a:pt x="2815843" y="1159994"/>
                </a:lnTo>
                <a:cubicBezTo>
                  <a:pt x="2815843" y="1159994"/>
                  <a:pt x="2815843" y="1159994"/>
                  <a:pt x="2814512" y="1159994"/>
                </a:cubicBezTo>
                <a:cubicBezTo>
                  <a:pt x="2813181" y="1159994"/>
                  <a:pt x="2814512" y="1162270"/>
                  <a:pt x="2814512" y="1163408"/>
                </a:cubicBezTo>
                <a:cubicBezTo>
                  <a:pt x="2810138" y="1171820"/>
                  <a:pt x="2807305" y="1180939"/>
                  <a:pt x="2806145" y="1190341"/>
                </a:cubicBezTo>
                <a:cubicBezTo>
                  <a:pt x="2804624" y="1192806"/>
                  <a:pt x="2804814" y="1194324"/>
                  <a:pt x="2806145" y="1195082"/>
                </a:cubicBezTo>
                <a:cubicBezTo>
                  <a:pt x="2805689" y="1206722"/>
                  <a:pt x="2808237" y="1218282"/>
                  <a:pt x="2813561" y="1228653"/>
                </a:cubicBezTo>
                <a:cubicBezTo>
                  <a:pt x="2822308" y="1224439"/>
                  <a:pt x="2829116" y="1217042"/>
                  <a:pt x="2832577" y="1207980"/>
                </a:cubicBezTo>
                <a:cubicBezTo>
                  <a:pt x="2838472" y="1211583"/>
                  <a:pt x="2850071" y="1217463"/>
                  <a:pt x="2846839" y="1201721"/>
                </a:cubicBezTo>
                <a:cubicBezTo>
                  <a:pt x="2842959" y="1201943"/>
                  <a:pt x="2839080" y="1202386"/>
                  <a:pt x="2835239" y="1203048"/>
                </a:cubicBezTo>
                <a:cubicBezTo>
                  <a:pt x="2838795" y="1193081"/>
                  <a:pt x="2845470" y="1184510"/>
                  <a:pt x="2854255" y="1178581"/>
                </a:cubicBezTo>
                <a:cubicBezTo>
                  <a:pt x="2862108" y="1187244"/>
                  <a:pt x="2873594" y="1191678"/>
                  <a:pt x="2885250" y="1190530"/>
                </a:cubicBezTo>
                <a:cubicBezTo>
                  <a:pt x="2886582" y="1181427"/>
                  <a:pt x="2879165" y="1180857"/>
                  <a:pt x="2878025" y="1173840"/>
                </a:cubicBezTo>
                <a:cubicBezTo>
                  <a:pt x="2882227" y="1172755"/>
                  <a:pt x="2886220" y="1170959"/>
                  <a:pt x="2889814" y="1168529"/>
                </a:cubicBezTo>
                <a:cubicBezTo>
                  <a:pt x="2889814" y="1175547"/>
                  <a:pt x="2906358" y="1173081"/>
                  <a:pt x="2897040" y="1162839"/>
                </a:cubicBezTo>
                <a:cubicBezTo>
                  <a:pt x="2906111" y="1152768"/>
                  <a:pt x="2913375" y="1141221"/>
                  <a:pt x="2918528" y="1128699"/>
                </a:cubicBezTo>
                <a:cubicBezTo>
                  <a:pt x="2906529" y="1132167"/>
                  <a:pt x="2893636" y="1130446"/>
                  <a:pt x="2882969" y="1123958"/>
                </a:cubicBezTo>
                <a:cubicBezTo>
                  <a:pt x="2899512" y="1110492"/>
                  <a:pt x="2918338" y="1097025"/>
                  <a:pt x="2936403" y="1082990"/>
                </a:cubicBezTo>
                <a:cubicBezTo>
                  <a:pt x="2934881" y="1089818"/>
                  <a:pt x="2953897" y="1084507"/>
                  <a:pt x="2943058" y="1077869"/>
                </a:cubicBezTo>
                <a:cubicBezTo>
                  <a:pt x="2964032" y="1062030"/>
                  <a:pt x="2982059" y="1042644"/>
                  <a:pt x="2996302" y="1020590"/>
                </a:cubicBezTo>
                <a:lnTo>
                  <a:pt x="2996302" y="1020400"/>
                </a:lnTo>
                <a:cubicBezTo>
                  <a:pt x="2993202" y="1021353"/>
                  <a:pt x="2990198" y="1022623"/>
                  <a:pt x="2987365" y="1024194"/>
                </a:cubicBezTo>
                <a:lnTo>
                  <a:pt x="2987365" y="1018124"/>
                </a:lnTo>
                <a:close/>
                <a:moveTo>
                  <a:pt x="2160753" y="1018124"/>
                </a:moveTo>
                <a:cubicBezTo>
                  <a:pt x="2161684" y="1025535"/>
                  <a:pt x="2166667" y="1031816"/>
                  <a:pt x="2173683" y="1034436"/>
                </a:cubicBezTo>
                <a:cubicBezTo>
                  <a:pt x="2175718" y="1040365"/>
                  <a:pt x="2180567" y="1044907"/>
                  <a:pt x="2186614" y="1046574"/>
                </a:cubicBezTo>
                <a:cubicBezTo>
                  <a:pt x="2191919" y="1039024"/>
                  <a:pt x="2190075" y="1028617"/>
                  <a:pt x="2182507" y="1023329"/>
                </a:cubicBezTo>
                <a:cubicBezTo>
                  <a:pt x="2180168" y="1021702"/>
                  <a:pt x="2177468" y="1020694"/>
                  <a:pt x="2174634" y="1020400"/>
                </a:cubicBezTo>
                <a:lnTo>
                  <a:pt x="2174634" y="1022676"/>
                </a:lnTo>
                <a:cubicBezTo>
                  <a:pt x="2170356" y="1020778"/>
                  <a:pt x="2165906" y="1019316"/>
                  <a:pt x="2161323" y="1018314"/>
                </a:cubicBezTo>
                <a:close/>
                <a:moveTo>
                  <a:pt x="4327971" y="1017555"/>
                </a:moveTo>
                <a:lnTo>
                  <a:pt x="4334056" y="1017555"/>
                </a:lnTo>
                <a:lnTo>
                  <a:pt x="4340331" y="1017555"/>
                </a:lnTo>
                <a:lnTo>
                  <a:pt x="4338810" y="1020969"/>
                </a:lnTo>
                <a:close/>
                <a:moveTo>
                  <a:pt x="4859459" y="1016986"/>
                </a:moveTo>
                <a:lnTo>
                  <a:pt x="4863220" y="1016986"/>
                </a:lnTo>
                <a:lnTo>
                  <a:pt x="4862007" y="1018925"/>
                </a:lnTo>
                <a:lnTo>
                  <a:pt x="4859337" y="1017263"/>
                </a:lnTo>
                <a:close/>
                <a:moveTo>
                  <a:pt x="1127821" y="1016797"/>
                </a:moveTo>
                <a:cubicBezTo>
                  <a:pt x="1127821" y="1016038"/>
                  <a:pt x="1124588" y="1018314"/>
                  <a:pt x="1126109" y="1019831"/>
                </a:cubicBezTo>
                <a:cubicBezTo>
                  <a:pt x="1127630" y="1017366"/>
                  <a:pt x="1126109" y="1019831"/>
                  <a:pt x="1127250" y="1019831"/>
                </a:cubicBezTo>
                <a:cubicBezTo>
                  <a:pt x="1128391" y="1019831"/>
                  <a:pt x="1132004" y="1019262"/>
                  <a:pt x="1129342" y="1017935"/>
                </a:cubicBezTo>
                <a:lnTo>
                  <a:pt x="1129152" y="1016986"/>
                </a:lnTo>
                <a:cubicBezTo>
                  <a:pt x="1127630" y="1016986"/>
                  <a:pt x="1129152" y="1020021"/>
                  <a:pt x="1127821" y="1019262"/>
                </a:cubicBezTo>
                <a:cubicBezTo>
                  <a:pt x="1126489" y="1018504"/>
                  <a:pt x="1127821" y="1017555"/>
                  <a:pt x="1127821" y="1016797"/>
                </a:cubicBezTo>
                <a:close/>
                <a:moveTo>
                  <a:pt x="1361238" y="1016133"/>
                </a:moveTo>
                <a:cubicBezTo>
                  <a:pt x="1359664" y="1015767"/>
                  <a:pt x="1358087" y="1016744"/>
                  <a:pt x="1357720" y="1018314"/>
                </a:cubicBezTo>
                <a:cubicBezTo>
                  <a:pt x="1357353" y="1019885"/>
                  <a:pt x="1358332" y="1021457"/>
                  <a:pt x="1359907" y="1021823"/>
                </a:cubicBezTo>
                <a:cubicBezTo>
                  <a:pt x="1361481" y="1022189"/>
                  <a:pt x="1363058" y="1021212"/>
                  <a:pt x="1363425" y="1019642"/>
                </a:cubicBezTo>
                <a:cubicBezTo>
                  <a:pt x="1363792" y="1018071"/>
                  <a:pt x="1362813" y="1016499"/>
                  <a:pt x="1361238" y="1016133"/>
                </a:cubicBezTo>
                <a:close/>
                <a:moveTo>
                  <a:pt x="4906963" y="1014482"/>
                </a:moveTo>
                <a:lnTo>
                  <a:pt x="4907569" y="1016228"/>
                </a:lnTo>
                <a:lnTo>
                  <a:pt x="4905344" y="1017042"/>
                </a:lnTo>
                <a:lnTo>
                  <a:pt x="4903575" y="1017176"/>
                </a:lnTo>
                <a:close/>
                <a:moveTo>
                  <a:pt x="2920429" y="1013383"/>
                </a:moveTo>
                <a:cubicBezTo>
                  <a:pt x="2915295" y="1035194"/>
                  <a:pt x="2936022" y="1014521"/>
                  <a:pt x="2920429" y="1013383"/>
                </a:cubicBezTo>
                <a:close/>
                <a:moveTo>
                  <a:pt x="2668852" y="1013383"/>
                </a:moveTo>
                <a:cubicBezTo>
                  <a:pt x="2648315" y="1026470"/>
                  <a:pt x="2686156" y="1020969"/>
                  <a:pt x="2668852" y="1013383"/>
                </a:cubicBezTo>
                <a:close/>
                <a:moveTo>
                  <a:pt x="3990442" y="1013003"/>
                </a:moveTo>
                <a:cubicBezTo>
                  <a:pt x="3983958" y="1011243"/>
                  <a:pt x="3977207" y="1014813"/>
                  <a:pt x="3975039" y="1021159"/>
                </a:cubicBezTo>
                <a:lnTo>
                  <a:pt x="3975990" y="1021349"/>
                </a:lnTo>
                <a:lnTo>
                  <a:pt x="3982646" y="1023435"/>
                </a:lnTo>
                <a:cubicBezTo>
                  <a:pt x="3985308" y="1020021"/>
                  <a:pt x="3989111" y="1017935"/>
                  <a:pt x="3990442" y="1013003"/>
                </a:cubicBezTo>
                <a:close/>
                <a:moveTo>
                  <a:pt x="3447544" y="1013003"/>
                </a:moveTo>
                <a:cubicBezTo>
                  <a:pt x="3441840" y="1040695"/>
                  <a:pt x="3463327" y="1019262"/>
                  <a:pt x="3447544" y="1013003"/>
                </a:cubicBezTo>
                <a:close/>
                <a:moveTo>
                  <a:pt x="3217454" y="1013003"/>
                </a:moveTo>
                <a:lnTo>
                  <a:pt x="3217218" y="1013193"/>
                </a:lnTo>
                <a:lnTo>
                  <a:pt x="3196537" y="1013193"/>
                </a:lnTo>
                <a:cubicBezTo>
                  <a:pt x="3190452" y="1024004"/>
                  <a:pt x="3204714" y="1038039"/>
                  <a:pt x="3206996" y="1023625"/>
                </a:cubicBezTo>
                <a:cubicBezTo>
                  <a:pt x="3203763" y="1023625"/>
                  <a:pt x="3200721" y="1023625"/>
                  <a:pt x="3201671" y="1018504"/>
                </a:cubicBezTo>
                <a:cubicBezTo>
                  <a:pt x="3204809" y="1018030"/>
                  <a:pt x="3208517" y="1018219"/>
                  <a:pt x="3211560" y="1017745"/>
                </a:cubicBezTo>
                <a:lnTo>
                  <a:pt x="3217218" y="1013193"/>
                </a:lnTo>
                <a:lnTo>
                  <a:pt x="3217454" y="1013193"/>
                </a:lnTo>
                <a:close/>
                <a:moveTo>
                  <a:pt x="1078380" y="1012814"/>
                </a:moveTo>
                <a:lnTo>
                  <a:pt x="1080852" y="1012814"/>
                </a:lnTo>
                <a:lnTo>
                  <a:pt x="1074957" y="1044678"/>
                </a:lnTo>
                <a:cubicBezTo>
                  <a:pt x="1074577" y="1048092"/>
                  <a:pt x="1073245" y="1051316"/>
                  <a:pt x="1073245" y="1054730"/>
                </a:cubicBezTo>
                <a:cubicBezTo>
                  <a:pt x="1075717" y="1039367"/>
                  <a:pt x="1078380" y="1024763"/>
                  <a:pt x="1078380" y="1012814"/>
                </a:cubicBezTo>
                <a:close/>
                <a:moveTo>
                  <a:pt x="3666795" y="1012435"/>
                </a:moveTo>
                <a:cubicBezTo>
                  <a:pt x="3660330" y="1020021"/>
                  <a:pt x="3660140" y="1032539"/>
                  <a:pt x="3672310" y="1033867"/>
                </a:cubicBezTo>
                <a:lnTo>
                  <a:pt x="3672120" y="1033298"/>
                </a:lnTo>
                <a:cubicBezTo>
                  <a:pt x="3671169" y="1025521"/>
                  <a:pt x="3674021" y="1014331"/>
                  <a:pt x="3666795" y="1012435"/>
                </a:cubicBezTo>
                <a:close/>
                <a:moveTo>
                  <a:pt x="523932" y="1011644"/>
                </a:moveTo>
                <a:cubicBezTo>
                  <a:pt x="522296" y="1011264"/>
                  <a:pt x="520659" y="1012279"/>
                  <a:pt x="520279" y="1013912"/>
                </a:cubicBezTo>
                <a:cubicBezTo>
                  <a:pt x="520275" y="1013925"/>
                  <a:pt x="520273" y="1013939"/>
                  <a:pt x="520269" y="1013952"/>
                </a:cubicBezTo>
                <a:cubicBezTo>
                  <a:pt x="520013" y="1015554"/>
                  <a:pt x="520990" y="1017098"/>
                  <a:pt x="522551" y="1017555"/>
                </a:cubicBezTo>
                <a:cubicBezTo>
                  <a:pt x="524188" y="1017937"/>
                  <a:pt x="525824" y="1016920"/>
                  <a:pt x="526204" y="1015289"/>
                </a:cubicBezTo>
                <a:cubicBezTo>
                  <a:pt x="526586" y="1013656"/>
                  <a:pt x="525569" y="1012025"/>
                  <a:pt x="523932" y="1011644"/>
                </a:cubicBezTo>
                <a:close/>
                <a:moveTo>
                  <a:pt x="1139040" y="1011486"/>
                </a:moveTo>
                <a:cubicBezTo>
                  <a:pt x="1138089" y="1011486"/>
                  <a:pt x="1140751" y="1011486"/>
                  <a:pt x="1140371" y="1013003"/>
                </a:cubicBezTo>
                <a:cubicBezTo>
                  <a:pt x="1139991" y="1014521"/>
                  <a:pt x="1135997" y="1013003"/>
                  <a:pt x="1134096" y="1014710"/>
                </a:cubicBezTo>
                <a:cubicBezTo>
                  <a:pt x="1132194" y="1016417"/>
                  <a:pt x="1132955" y="1014710"/>
                  <a:pt x="1132574" y="1014710"/>
                </a:cubicBezTo>
                <a:cubicBezTo>
                  <a:pt x="1132194" y="1014710"/>
                  <a:pt x="1133906" y="1017555"/>
                  <a:pt x="1134856" y="1016038"/>
                </a:cubicBezTo>
                <a:cubicBezTo>
                  <a:pt x="1135807" y="1014521"/>
                  <a:pt x="1137518" y="1014710"/>
                  <a:pt x="1138279" y="1014142"/>
                </a:cubicBezTo>
                <a:cubicBezTo>
                  <a:pt x="1139040" y="1013572"/>
                  <a:pt x="1138279" y="1017555"/>
                  <a:pt x="1138279" y="1016038"/>
                </a:cubicBezTo>
                <a:cubicBezTo>
                  <a:pt x="1138279" y="1014521"/>
                  <a:pt x="1140941" y="1015469"/>
                  <a:pt x="1142463" y="1013952"/>
                </a:cubicBezTo>
                <a:lnTo>
                  <a:pt x="1142272" y="1013003"/>
                </a:lnTo>
                <a:cubicBezTo>
                  <a:pt x="1142272" y="1013003"/>
                  <a:pt x="1140561" y="1013003"/>
                  <a:pt x="1140941" y="1011486"/>
                </a:cubicBezTo>
                <a:close/>
                <a:moveTo>
                  <a:pt x="4189917" y="1011296"/>
                </a:moveTo>
                <a:cubicBezTo>
                  <a:pt x="4184973" y="1033108"/>
                  <a:pt x="4205510" y="1012435"/>
                  <a:pt x="4189917" y="1011296"/>
                </a:cubicBezTo>
                <a:close/>
                <a:moveTo>
                  <a:pt x="1144554" y="1010917"/>
                </a:moveTo>
                <a:cubicBezTo>
                  <a:pt x="1143033" y="1013952"/>
                  <a:pt x="1144554" y="1012245"/>
                  <a:pt x="1147026" y="1013193"/>
                </a:cubicBezTo>
                <a:cubicBezTo>
                  <a:pt x="1149498" y="1014142"/>
                  <a:pt x="1145505" y="1013193"/>
                  <a:pt x="1144935" y="1013193"/>
                </a:cubicBezTo>
                <a:cubicBezTo>
                  <a:pt x="1144364" y="1013193"/>
                  <a:pt x="1148357" y="1016038"/>
                  <a:pt x="1149308" y="1014142"/>
                </a:cubicBezTo>
                <a:lnTo>
                  <a:pt x="1149118" y="1013193"/>
                </a:lnTo>
                <a:cubicBezTo>
                  <a:pt x="1147597" y="1011486"/>
                  <a:pt x="1147407" y="1013193"/>
                  <a:pt x="1146646" y="1010917"/>
                </a:cubicBezTo>
                <a:cubicBezTo>
                  <a:pt x="1145315" y="1013193"/>
                  <a:pt x="1146646" y="1010917"/>
                  <a:pt x="1144554" y="1010917"/>
                </a:cubicBezTo>
                <a:close/>
                <a:moveTo>
                  <a:pt x="1130673" y="1010538"/>
                </a:moveTo>
                <a:cubicBezTo>
                  <a:pt x="1130673" y="1011107"/>
                  <a:pt x="1130198" y="1012055"/>
                  <a:pt x="1129960" y="1012530"/>
                </a:cubicBezTo>
                <a:lnTo>
                  <a:pt x="1130266" y="1012164"/>
                </a:lnTo>
                <a:lnTo>
                  <a:pt x="1129532" y="1015090"/>
                </a:lnTo>
                <a:cubicBezTo>
                  <a:pt x="1128891" y="1014796"/>
                  <a:pt x="1128408" y="1014244"/>
                  <a:pt x="1128201" y="1013572"/>
                </a:cubicBezTo>
                <a:cubicBezTo>
                  <a:pt x="1127657" y="1014511"/>
                  <a:pt x="1127657" y="1015668"/>
                  <a:pt x="1128201" y="1016607"/>
                </a:cubicBezTo>
                <a:cubicBezTo>
                  <a:pt x="1128201" y="1016607"/>
                  <a:pt x="1129152" y="1015279"/>
                  <a:pt x="1129912" y="1016607"/>
                </a:cubicBezTo>
                <a:cubicBezTo>
                  <a:pt x="1129722" y="1014521"/>
                  <a:pt x="1132765" y="1014331"/>
                  <a:pt x="1130863" y="1012624"/>
                </a:cubicBezTo>
                <a:lnTo>
                  <a:pt x="1130673" y="1011676"/>
                </a:lnTo>
                <a:lnTo>
                  <a:pt x="1130266" y="1012164"/>
                </a:lnTo>
                <a:close/>
                <a:moveTo>
                  <a:pt x="1317027" y="1009969"/>
                </a:moveTo>
                <a:lnTo>
                  <a:pt x="1316836" y="1010917"/>
                </a:lnTo>
                <a:cubicBezTo>
                  <a:pt x="1319118" y="1012245"/>
                  <a:pt x="1316836" y="1013003"/>
                  <a:pt x="1320449" y="1013762"/>
                </a:cubicBezTo>
                <a:cubicBezTo>
                  <a:pt x="1320936" y="1012544"/>
                  <a:pt x="1320936" y="1011187"/>
                  <a:pt x="1320449" y="1009969"/>
                </a:cubicBezTo>
                <a:cubicBezTo>
                  <a:pt x="1320449" y="1009969"/>
                  <a:pt x="1320449" y="1011676"/>
                  <a:pt x="1318928" y="1011296"/>
                </a:cubicBezTo>
                <a:cubicBezTo>
                  <a:pt x="1317407" y="1010917"/>
                  <a:pt x="1317407" y="1009400"/>
                  <a:pt x="1317027" y="1009969"/>
                </a:cubicBezTo>
                <a:close/>
                <a:moveTo>
                  <a:pt x="2637666" y="1009400"/>
                </a:moveTo>
                <a:lnTo>
                  <a:pt x="2638237" y="1016797"/>
                </a:lnTo>
                <a:cubicBezTo>
                  <a:pt x="2638446" y="1019261"/>
                  <a:pt x="2639434" y="1021590"/>
                  <a:pt x="2641089" y="1023435"/>
                </a:cubicBezTo>
                <a:lnTo>
                  <a:pt x="2643181" y="1024194"/>
                </a:lnTo>
                <a:lnTo>
                  <a:pt x="2645272" y="1022107"/>
                </a:lnTo>
                <a:lnTo>
                  <a:pt x="2647174" y="1020211"/>
                </a:lnTo>
                <a:lnTo>
                  <a:pt x="2640328" y="1018504"/>
                </a:lnTo>
                <a:lnTo>
                  <a:pt x="2642420" y="1009400"/>
                </a:lnTo>
                <a:lnTo>
                  <a:pt x="2639948" y="1009400"/>
                </a:lnTo>
                <a:close/>
                <a:moveTo>
                  <a:pt x="2656111" y="1009021"/>
                </a:moveTo>
                <a:lnTo>
                  <a:pt x="2654400" y="1011676"/>
                </a:lnTo>
                <a:lnTo>
                  <a:pt x="2652879" y="1011676"/>
                </a:lnTo>
                <a:lnTo>
                  <a:pt x="2657062" y="1012624"/>
                </a:lnTo>
                <a:lnTo>
                  <a:pt x="2661436" y="1012624"/>
                </a:lnTo>
                <a:lnTo>
                  <a:pt x="2658774" y="1010917"/>
                </a:lnTo>
                <a:close/>
                <a:moveTo>
                  <a:pt x="4181170" y="1008641"/>
                </a:moveTo>
                <a:cubicBezTo>
                  <a:pt x="4140666" y="1028366"/>
                  <a:pt x="4090465" y="999917"/>
                  <a:pt x="4069357" y="1037091"/>
                </a:cubicBezTo>
                <a:cubicBezTo>
                  <a:pt x="4108530" y="1043919"/>
                  <a:pt x="4161583" y="1035953"/>
                  <a:pt x="4181170" y="1008641"/>
                </a:cubicBezTo>
                <a:close/>
                <a:moveTo>
                  <a:pt x="536813" y="1008641"/>
                </a:moveTo>
                <a:cubicBezTo>
                  <a:pt x="535275" y="1008302"/>
                  <a:pt x="533751" y="1009271"/>
                  <a:pt x="533413" y="1010805"/>
                </a:cubicBezTo>
                <a:cubicBezTo>
                  <a:pt x="533403" y="1010843"/>
                  <a:pt x="533398" y="1010879"/>
                  <a:pt x="533390" y="1010917"/>
                </a:cubicBezTo>
                <a:cubicBezTo>
                  <a:pt x="533021" y="1012482"/>
                  <a:pt x="533938" y="1014062"/>
                  <a:pt x="535482" y="1014521"/>
                </a:cubicBezTo>
                <a:cubicBezTo>
                  <a:pt x="537153" y="1014695"/>
                  <a:pt x="538650" y="1013487"/>
                  <a:pt x="538827" y="1011820"/>
                </a:cubicBezTo>
                <a:cubicBezTo>
                  <a:pt x="538973" y="1010424"/>
                  <a:pt x="538140" y="1009108"/>
                  <a:pt x="536813" y="1008641"/>
                </a:cubicBezTo>
                <a:close/>
                <a:moveTo>
                  <a:pt x="3259289" y="1007883"/>
                </a:moveTo>
                <a:lnTo>
                  <a:pt x="3260354" y="1008116"/>
                </a:lnTo>
                <a:lnTo>
                  <a:pt x="3265374" y="1018314"/>
                </a:lnTo>
                <a:cubicBezTo>
                  <a:pt x="3240844" y="1008072"/>
                  <a:pt x="3237041" y="1045057"/>
                  <a:pt x="3244457" y="1049609"/>
                </a:cubicBezTo>
                <a:cubicBezTo>
                  <a:pt x="3248450" y="1042639"/>
                  <a:pt x="3269665" y="1018492"/>
                  <a:pt x="3268871" y="1009975"/>
                </a:cubicBezTo>
                <a:lnTo>
                  <a:pt x="3260354" y="1008116"/>
                </a:lnTo>
                <a:lnTo>
                  <a:pt x="3260240" y="1007883"/>
                </a:lnTo>
                <a:close/>
                <a:moveTo>
                  <a:pt x="2888103" y="1007883"/>
                </a:moveTo>
                <a:lnTo>
                  <a:pt x="2889061" y="1008273"/>
                </a:lnTo>
                <a:lnTo>
                  <a:pt x="2899322" y="1023814"/>
                </a:lnTo>
                <a:cubicBezTo>
                  <a:pt x="2898657" y="1019547"/>
                  <a:pt x="2898609" y="1014900"/>
                  <a:pt x="2897349" y="1011652"/>
                </a:cubicBezTo>
                <a:lnTo>
                  <a:pt x="2889061" y="1008273"/>
                </a:lnTo>
                <a:lnTo>
                  <a:pt x="2889053" y="1008262"/>
                </a:lnTo>
                <a:close/>
                <a:moveTo>
                  <a:pt x="2480216" y="1007883"/>
                </a:moveTo>
                <a:lnTo>
                  <a:pt x="2479456" y="1008072"/>
                </a:lnTo>
                <a:cubicBezTo>
                  <a:pt x="2473352" y="1014991"/>
                  <a:pt x="2474017" y="1025538"/>
                  <a:pt x="2480958" y="1031629"/>
                </a:cubicBezTo>
                <a:cubicBezTo>
                  <a:pt x="2482061" y="1032592"/>
                  <a:pt x="2483278" y="1033410"/>
                  <a:pt x="2484590" y="1034056"/>
                </a:cubicBezTo>
                <a:cubicBezTo>
                  <a:pt x="2482688" y="1017555"/>
                  <a:pt x="2497711" y="1012624"/>
                  <a:pt x="2480216" y="1007883"/>
                </a:cubicBezTo>
                <a:close/>
                <a:moveTo>
                  <a:pt x="2655731" y="1007314"/>
                </a:moveTo>
                <a:cubicBezTo>
                  <a:pt x="2655731" y="1007314"/>
                  <a:pt x="2654780" y="1008262"/>
                  <a:pt x="2655351" y="1008262"/>
                </a:cubicBezTo>
                <a:lnTo>
                  <a:pt x="2655731" y="1008641"/>
                </a:lnTo>
                <a:cubicBezTo>
                  <a:pt x="2656130" y="1008926"/>
                  <a:pt x="2656663" y="1008926"/>
                  <a:pt x="2657062" y="1008641"/>
                </a:cubicBezTo>
                <a:cubicBezTo>
                  <a:pt x="2657062" y="1008641"/>
                  <a:pt x="2657062" y="1007314"/>
                  <a:pt x="2657062" y="1007314"/>
                </a:cubicBezTo>
                <a:cubicBezTo>
                  <a:pt x="2657062" y="1007314"/>
                  <a:pt x="2655731" y="1007314"/>
                  <a:pt x="2655731" y="1007314"/>
                </a:cubicBezTo>
                <a:close/>
                <a:moveTo>
                  <a:pt x="3599099" y="1007124"/>
                </a:moveTo>
                <a:cubicBezTo>
                  <a:pt x="3581985" y="1023435"/>
                  <a:pt x="3618115" y="1015848"/>
                  <a:pt x="3599099" y="1007124"/>
                </a:cubicBezTo>
                <a:close/>
                <a:moveTo>
                  <a:pt x="2683304" y="1007124"/>
                </a:moveTo>
                <a:lnTo>
                  <a:pt x="2683304" y="1027987"/>
                </a:lnTo>
                <a:cubicBezTo>
                  <a:pt x="2693382" y="1027608"/>
                  <a:pt x="2710306" y="1034056"/>
                  <a:pt x="2704982" y="1018314"/>
                </a:cubicBezTo>
                <a:lnTo>
                  <a:pt x="2704221" y="1017555"/>
                </a:lnTo>
                <a:cubicBezTo>
                  <a:pt x="2689959" y="1021349"/>
                  <a:pt x="2693762" y="1007124"/>
                  <a:pt x="2683304" y="1007124"/>
                </a:cubicBezTo>
                <a:close/>
                <a:moveTo>
                  <a:pt x="1138850" y="1007124"/>
                </a:moveTo>
                <a:cubicBezTo>
                  <a:pt x="1138850" y="1006555"/>
                  <a:pt x="1138850" y="1013762"/>
                  <a:pt x="1137328" y="1011107"/>
                </a:cubicBezTo>
                <a:lnTo>
                  <a:pt x="1137328" y="1010348"/>
                </a:lnTo>
                <a:cubicBezTo>
                  <a:pt x="1136900" y="1011156"/>
                  <a:pt x="1136237" y="1011818"/>
                  <a:pt x="1135427" y="1012245"/>
                </a:cubicBezTo>
                <a:cubicBezTo>
                  <a:pt x="1136459" y="1012945"/>
                  <a:pt x="1137817" y="1012945"/>
                  <a:pt x="1138850" y="1012245"/>
                </a:cubicBezTo>
                <a:cubicBezTo>
                  <a:pt x="1138850" y="1009400"/>
                  <a:pt x="1138850" y="1007693"/>
                  <a:pt x="1138850" y="1007124"/>
                </a:cubicBezTo>
                <a:close/>
                <a:moveTo>
                  <a:pt x="3170658" y="1004715"/>
                </a:moveTo>
                <a:cubicBezTo>
                  <a:pt x="3168311" y="1004303"/>
                  <a:pt x="3166302" y="1005180"/>
                  <a:pt x="3165161" y="1007883"/>
                </a:cubicBezTo>
                <a:lnTo>
                  <a:pt x="3165732" y="1007883"/>
                </a:lnTo>
                <a:cubicBezTo>
                  <a:pt x="3173148" y="1014142"/>
                  <a:pt x="3172768" y="1028746"/>
                  <a:pt x="3186649" y="1028746"/>
                </a:cubicBezTo>
                <a:cubicBezTo>
                  <a:pt x="3187790" y="1018788"/>
                  <a:pt x="3177700" y="1005951"/>
                  <a:pt x="3170658" y="1004715"/>
                </a:cubicBezTo>
                <a:close/>
                <a:moveTo>
                  <a:pt x="4572893" y="1004469"/>
                </a:moveTo>
                <a:lnTo>
                  <a:pt x="4567378" y="1008072"/>
                </a:lnTo>
                <a:lnTo>
                  <a:pt x="4560152" y="1013003"/>
                </a:lnTo>
                <a:lnTo>
                  <a:pt x="4552926" y="1018124"/>
                </a:lnTo>
                <a:lnTo>
                  <a:pt x="4548933" y="1020590"/>
                </a:lnTo>
                <a:lnTo>
                  <a:pt x="4558060" y="1022297"/>
                </a:lnTo>
                <a:cubicBezTo>
                  <a:pt x="4561027" y="1022686"/>
                  <a:pt x="4564032" y="1022686"/>
                  <a:pt x="4566998" y="1022297"/>
                </a:cubicBezTo>
                <a:cubicBezTo>
                  <a:pt x="4569204" y="1022563"/>
                  <a:pt x="4571448" y="1022563"/>
                  <a:pt x="4573653" y="1022297"/>
                </a:cubicBezTo>
                <a:lnTo>
                  <a:pt x="4580309" y="1020211"/>
                </a:lnTo>
                <a:lnTo>
                  <a:pt x="4580309" y="1017176"/>
                </a:lnTo>
                <a:close/>
                <a:moveTo>
                  <a:pt x="2596046" y="1004279"/>
                </a:moveTo>
                <a:cubicBezTo>
                  <a:pt x="2591553" y="1005370"/>
                  <a:pt x="2586799" y="1010633"/>
                  <a:pt x="2595261" y="1016797"/>
                </a:cubicBezTo>
                <a:cubicBezTo>
                  <a:pt x="2604769" y="1006271"/>
                  <a:pt x="2600538" y="1003189"/>
                  <a:pt x="2596046" y="1004279"/>
                </a:cubicBezTo>
                <a:close/>
                <a:moveTo>
                  <a:pt x="1146456" y="1003900"/>
                </a:moveTo>
                <a:cubicBezTo>
                  <a:pt x="1144840" y="1003047"/>
                  <a:pt x="1144412" y="1004184"/>
                  <a:pt x="1144103" y="1005464"/>
                </a:cubicBezTo>
                <a:lnTo>
                  <a:pt x="1142490" y="1007844"/>
                </a:lnTo>
                <a:lnTo>
                  <a:pt x="1142463" y="1007772"/>
                </a:lnTo>
                <a:lnTo>
                  <a:pt x="1142463" y="1006934"/>
                </a:lnTo>
                <a:cubicBezTo>
                  <a:pt x="1142463" y="1006934"/>
                  <a:pt x="1142463" y="1006934"/>
                  <a:pt x="1142463" y="1005796"/>
                </a:cubicBezTo>
                <a:cubicBezTo>
                  <a:pt x="1142463" y="1005227"/>
                  <a:pt x="1142321" y="1006270"/>
                  <a:pt x="1142392" y="1007574"/>
                </a:cubicBezTo>
                <a:lnTo>
                  <a:pt x="1142463" y="1007772"/>
                </a:lnTo>
                <a:lnTo>
                  <a:pt x="1142463" y="1007883"/>
                </a:lnTo>
                <a:lnTo>
                  <a:pt x="1142490" y="1007844"/>
                </a:lnTo>
                <a:lnTo>
                  <a:pt x="1143603" y="1010917"/>
                </a:lnTo>
                <a:lnTo>
                  <a:pt x="1143413" y="1009969"/>
                </a:lnTo>
                <a:cubicBezTo>
                  <a:pt x="1143413" y="1007124"/>
                  <a:pt x="1149308" y="1008831"/>
                  <a:pt x="1147217" y="1005986"/>
                </a:cubicBezTo>
                <a:cubicBezTo>
                  <a:pt x="1146810" y="1006720"/>
                  <a:pt x="1145883" y="1006985"/>
                  <a:pt x="1145149" y="1006580"/>
                </a:cubicBezTo>
                <a:cubicBezTo>
                  <a:pt x="1144898" y="1006441"/>
                  <a:pt x="1144693" y="1006236"/>
                  <a:pt x="1144554" y="1005986"/>
                </a:cubicBezTo>
                <a:cubicBezTo>
                  <a:pt x="1144554" y="1004848"/>
                  <a:pt x="1145885" y="1005038"/>
                  <a:pt x="1146456" y="1003900"/>
                </a:cubicBezTo>
                <a:close/>
                <a:moveTo>
                  <a:pt x="4339190" y="1002572"/>
                </a:moveTo>
                <a:lnTo>
                  <a:pt x="4342042" y="1007693"/>
                </a:lnTo>
                <a:lnTo>
                  <a:pt x="4335577" y="1009210"/>
                </a:lnTo>
                <a:cubicBezTo>
                  <a:pt x="4333276" y="1010105"/>
                  <a:pt x="4330766" y="1010303"/>
                  <a:pt x="4328351" y="1009779"/>
                </a:cubicBezTo>
                <a:cubicBezTo>
                  <a:pt x="4328161" y="1009210"/>
                  <a:pt x="4330443" y="1007314"/>
                  <a:pt x="4333485" y="1005607"/>
                </a:cubicBezTo>
                <a:close/>
                <a:moveTo>
                  <a:pt x="3500218" y="1002572"/>
                </a:moveTo>
                <a:cubicBezTo>
                  <a:pt x="3495084" y="1024383"/>
                  <a:pt x="3515811" y="1003710"/>
                  <a:pt x="3500218" y="1002572"/>
                </a:cubicBezTo>
                <a:close/>
                <a:moveTo>
                  <a:pt x="2987365" y="1002572"/>
                </a:moveTo>
                <a:lnTo>
                  <a:pt x="2987365" y="1013003"/>
                </a:lnTo>
                <a:lnTo>
                  <a:pt x="2997823" y="1013003"/>
                </a:lnTo>
                <a:lnTo>
                  <a:pt x="2997823" y="1002572"/>
                </a:lnTo>
                <a:close/>
                <a:moveTo>
                  <a:pt x="1732519" y="1002572"/>
                </a:moveTo>
                <a:lnTo>
                  <a:pt x="1732519" y="1003520"/>
                </a:lnTo>
                <a:cubicBezTo>
                  <a:pt x="1732519" y="1013952"/>
                  <a:pt x="1718258" y="1010158"/>
                  <a:pt x="1722061" y="1024383"/>
                </a:cubicBezTo>
                <a:cubicBezTo>
                  <a:pt x="1733660" y="1027418"/>
                  <a:pt x="1743548" y="1005227"/>
                  <a:pt x="1732519" y="1002572"/>
                </a:cubicBezTo>
                <a:close/>
                <a:moveTo>
                  <a:pt x="4927916" y="1002382"/>
                </a:moveTo>
                <a:cubicBezTo>
                  <a:pt x="4929076" y="1003228"/>
                  <a:pt x="4930160" y="1004180"/>
                  <a:pt x="4931148" y="1005227"/>
                </a:cubicBezTo>
                <a:lnTo>
                  <a:pt x="4929627" y="1005227"/>
                </a:lnTo>
                <a:lnTo>
                  <a:pt x="4929627" y="1005796"/>
                </a:lnTo>
                <a:close/>
                <a:moveTo>
                  <a:pt x="4299257" y="999537"/>
                </a:moveTo>
                <a:lnTo>
                  <a:pt x="4290130" y="1004848"/>
                </a:lnTo>
                <a:lnTo>
                  <a:pt x="4287467" y="1006365"/>
                </a:lnTo>
                <a:lnTo>
                  <a:pt x="4293743" y="1006365"/>
                </a:lnTo>
                <a:lnTo>
                  <a:pt x="4296975" y="1006365"/>
                </a:lnTo>
                <a:lnTo>
                  <a:pt x="4298496" y="1006365"/>
                </a:lnTo>
                <a:cubicBezTo>
                  <a:pt x="4299276" y="1004586"/>
                  <a:pt x="4300303" y="1002927"/>
                  <a:pt x="4301539" y="1001434"/>
                </a:cubicBezTo>
                <a:close/>
                <a:moveTo>
                  <a:pt x="3414647" y="999158"/>
                </a:moveTo>
                <a:cubicBezTo>
                  <a:pt x="3410787" y="999676"/>
                  <a:pt x="3407364" y="1001906"/>
                  <a:pt x="3405329" y="1005227"/>
                </a:cubicBezTo>
                <a:cubicBezTo>
                  <a:pt x="3405329" y="1005227"/>
                  <a:pt x="3405329" y="1003710"/>
                  <a:pt x="3405329" y="1002572"/>
                </a:cubicBezTo>
                <a:cubicBezTo>
                  <a:pt x="3399435" y="1003520"/>
                  <a:pt x="3390878" y="1001813"/>
                  <a:pt x="3389927" y="1007883"/>
                </a:cubicBezTo>
                <a:lnTo>
                  <a:pt x="3389356" y="1007883"/>
                </a:lnTo>
                <a:cubicBezTo>
                  <a:pt x="3392969" y="1010158"/>
                  <a:pt x="3401336" y="1015469"/>
                  <a:pt x="3404379" y="1011486"/>
                </a:cubicBezTo>
                <a:cubicBezTo>
                  <a:pt x="3405329" y="1013762"/>
                  <a:pt x="3407611" y="1015469"/>
                  <a:pt x="3412175" y="1015659"/>
                </a:cubicBezTo>
                <a:cubicBezTo>
                  <a:pt x="3414267" y="1010422"/>
                  <a:pt x="3415103" y="1004774"/>
                  <a:pt x="3414647" y="999158"/>
                </a:cubicBezTo>
                <a:close/>
                <a:moveTo>
                  <a:pt x="1172643" y="997933"/>
                </a:moveTo>
                <a:lnTo>
                  <a:pt x="1177832" y="1000865"/>
                </a:lnTo>
                <a:cubicBezTo>
                  <a:pt x="1178220" y="1000432"/>
                  <a:pt x="1178220" y="999780"/>
                  <a:pt x="1177832" y="999348"/>
                </a:cubicBezTo>
                <a:cubicBezTo>
                  <a:pt x="1179678" y="999494"/>
                  <a:pt x="1181359" y="1000470"/>
                  <a:pt x="1182396" y="1002003"/>
                </a:cubicBezTo>
                <a:cubicBezTo>
                  <a:pt x="1179353" y="1001434"/>
                  <a:pt x="1174789" y="1002951"/>
                  <a:pt x="1172507" y="999348"/>
                </a:cubicBezTo>
                <a:cubicBezTo>
                  <a:pt x="1173458" y="1002951"/>
                  <a:pt x="1169845" y="1000865"/>
                  <a:pt x="1167183" y="1000865"/>
                </a:cubicBezTo>
                <a:lnTo>
                  <a:pt x="1169089" y="999842"/>
                </a:lnTo>
                <a:lnTo>
                  <a:pt x="1170035" y="1001055"/>
                </a:lnTo>
                <a:cubicBezTo>
                  <a:pt x="1169655" y="999348"/>
                  <a:pt x="1170511" y="999538"/>
                  <a:pt x="1171295" y="999632"/>
                </a:cubicBezTo>
                <a:lnTo>
                  <a:pt x="1171821" y="998374"/>
                </a:lnTo>
                <a:close/>
                <a:moveTo>
                  <a:pt x="2297095" y="997830"/>
                </a:moveTo>
                <a:cubicBezTo>
                  <a:pt x="2292151" y="1019452"/>
                  <a:pt x="2312878" y="998968"/>
                  <a:pt x="2297095" y="997830"/>
                </a:cubicBezTo>
                <a:close/>
                <a:moveTo>
                  <a:pt x="3473025" y="997641"/>
                </a:moveTo>
                <a:cubicBezTo>
                  <a:pt x="3473976" y="997451"/>
                  <a:pt x="3470363" y="1015090"/>
                  <a:pt x="3468461" y="1013003"/>
                </a:cubicBezTo>
                <a:lnTo>
                  <a:pt x="3467891" y="1013193"/>
                </a:lnTo>
                <a:cubicBezTo>
                  <a:pt x="3480441" y="1025711"/>
                  <a:pt x="3481392" y="996123"/>
                  <a:pt x="3473025" y="997641"/>
                </a:cubicBezTo>
                <a:close/>
                <a:moveTo>
                  <a:pt x="2349388" y="997451"/>
                </a:moveTo>
                <a:cubicBezTo>
                  <a:pt x="2344444" y="1019073"/>
                  <a:pt x="2365171" y="998589"/>
                  <a:pt x="2349388" y="997451"/>
                </a:cubicBezTo>
                <a:close/>
                <a:moveTo>
                  <a:pt x="2517677" y="997261"/>
                </a:moveTo>
                <a:cubicBezTo>
                  <a:pt x="2512733" y="1018883"/>
                  <a:pt x="2533460" y="998399"/>
                  <a:pt x="2517677" y="997261"/>
                </a:cubicBezTo>
                <a:close/>
                <a:moveTo>
                  <a:pt x="2641849" y="996692"/>
                </a:moveTo>
                <a:cubicBezTo>
                  <a:pt x="2639187" y="1002003"/>
                  <a:pt x="2626827" y="997641"/>
                  <a:pt x="2629870" y="1008641"/>
                </a:cubicBezTo>
                <a:cubicBezTo>
                  <a:pt x="2637666" y="1009969"/>
                  <a:pt x="2649076" y="1002572"/>
                  <a:pt x="2641849" y="996692"/>
                </a:cubicBezTo>
                <a:close/>
                <a:moveTo>
                  <a:pt x="2725340" y="996183"/>
                </a:moveTo>
                <a:cubicBezTo>
                  <a:pt x="2723296" y="994535"/>
                  <a:pt x="2720194" y="994654"/>
                  <a:pt x="2715440" y="997451"/>
                </a:cubicBezTo>
                <a:lnTo>
                  <a:pt x="2715440" y="997641"/>
                </a:lnTo>
                <a:cubicBezTo>
                  <a:pt x="2728941" y="1001624"/>
                  <a:pt x="2711637" y="1035574"/>
                  <a:pt x="2731223" y="1034056"/>
                </a:cubicBezTo>
                <a:cubicBezTo>
                  <a:pt x="2728086" y="1021965"/>
                  <a:pt x="2731473" y="1001126"/>
                  <a:pt x="2725340" y="996183"/>
                </a:cubicBezTo>
                <a:close/>
                <a:moveTo>
                  <a:pt x="567048" y="994985"/>
                </a:moveTo>
                <a:lnTo>
                  <a:pt x="563815" y="1008641"/>
                </a:lnTo>
                <a:lnTo>
                  <a:pt x="560582" y="1022676"/>
                </a:lnTo>
                <a:lnTo>
                  <a:pt x="560582" y="1024763"/>
                </a:lnTo>
                <a:cubicBezTo>
                  <a:pt x="558871" y="1028556"/>
                  <a:pt x="555258" y="1024194"/>
                  <a:pt x="555258" y="1028556"/>
                </a:cubicBezTo>
                <a:lnTo>
                  <a:pt x="552976" y="1027039"/>
                </a:lnTo>
                <a:cubicBezTo>
                  <a:pt x="551455" y="1028366"/>
                  <a:pt x="548793" y="1032539"/>
                  <a:pt x="548793" y="1031022"/>
                </a:cubicBezTo>
                <a:cubicBezTo>
                  <a:pt x="548793" y="1029504"/>
                  <a:pt x="549744" y="1028366"/>
                  <a:pt x="548793" y="1029504"/>
                </a:cubicBezTo>
                <a:cubicBezTo>
                  <a:pt x="547842" y="1030642"/>
                  <a:pt x="546891" y="1030832"/>
                  <a:pt x="546891" y="1029504"/>
                </a:cubicBezTo>
                <a:cubicBezTo>
                  <a:pt x="543088" y="1035763"/>
                  <a:pt x="538714" y="1032729"/>
                  <a:pt x="534341" y="1038988"/>
                </a:cubicBezTo>
                <a:cubicBezTo>
                  <a:pt x="535862" y="1039557"/>
                  <a:pt x="537574" y="1040315"/>
                  <a:pt x="535862" y="1040695"/>
                </a:cubicBezTo>
                <a:cubicBezTo>
                  <a:pt x="534151" y="1041074"/>
                  <a:pt x="536052" y="1038988"/>
                  <a:pt x="534151" y="1039557"/>
                </a:cubicBezTo>
                <a:cubicBezTo>
                  <a:pt x="532249" y="1040126"/>
                  <a:pt x="535862" y="1043160"/>
                  <a:pt x="534151" y="1043160"/>
                </a:cubicBezTo>
                <a:cubicBezTo>
                  <a:pt x="532439" y="1043160"/>
                  <a:pt x="524263" y="1044678"/>
                  <a:pt x="525784" y="1046385"/>
                </a:cubicBezTo>
                <a:cubicBezTo>
                  <a:pt x="527305" y="1048092"/>
                  <a:pt x="527876" y="1045436"/>
                  <a:pt x="529397" y="1045436"/>
                </a:cubicBezTo>
                <a:cubicBezTo>
                  <a:pt x="528054" y="1046940"/>
                  <a:pt x="527136" y="1048773"/>
                  <a:pt x="526735" y="1050747"/>
                </a:cubicBezTo>
                <a:cubicBezTo>
                  <a:pt x="526354" y="1050557"/>
                  <a:pt x="524833" y="1047143"/>
                  <a:pt x="524833" y="1048092"/>
                </a:cubicBezTo>
                <a:lnTo>
                  <a:pt x="524833" y="1048661"/>
                </a:lnTo>
                <a:cubicBezTo>
                  <a:pt x="521981" y="1049609"/>
                  <a:pt x="522931" y="1050747"/>
                  <a:pt x="520459" y="1050747"/>
                </a:cubicBezTo>
                <a:lnTo>
                  <a:pt x="522322" y="1047771"/>
                </a:lnTo>
                <a:lnTo>
                  <a:pt x="523692" y="1046574"/>
                </a:lnTo>
                <a:lnTo>
                  <a:pt x="522609" y="1047452"/>
                </a:lnTo>
                <a:lnTo>
                  <a:pt x="527876" y="1042022"/>
                </a:lnTo>
                <a:cubicBezTo>
                  <a:pt x="525974" y="1045626"/>
                  <a:pt x="529777" y="1038798"/>
                  <a:pt x="527876" y="1040884"/>
                </a:cubicBezTo>
                <a:cubicBezTo>
                  <a:pt x="525502" y="1044408"/>
                  <a:pt x="522216" y="1047227"/>
                  <a:pt x="518368" y="1049040"/>
                </a:cubicBezTo>
                <a:lnTo>
                  <a:pt x="518368" y="1034625"/>
                </a:lnTo>
                <a:lnTo>
                  <a:pt x="531108" y="1037660"/>
                </a:lnTo>
                <a:lnTo>
                  <a:pt x="533961" y="1026090"/>
                </a:lnTo>
                <a:lnTo>
                  <a:pt x="531108" y="1026090"/>
                </a:lnTo>
                <a:cubicBezTo>
                  <a:pt x="531108" y="1024952"/>
                  <a:pt x="530157" y="1024952"/>
                  <a:pt x="531108" y="1024952"/>
                </a:cubicBezTo>
                <a:cubicBezTo>
                  <a:pt x="532059" y="1024952"/>
                  <a:pt x="535101" y="1025521"/>
                  <a:pt x="533770" y="1024952"/>
                </a:cubicBezTo>
                <a:cubicBezTo>
                  <a:pt x="532439" y="1024383"/>
                  <a:pt x="532439" y="1023245"/>
                  <a:pt x="532439" y="1023245"/>
                </a:cubicBezTo>
                <a:cubicBezTo>
                  <a:pt x="534341" y="1026090"/>
                  <a:pt x="535101" y="1023245"/>
                  <a:pt x="536623" y="1023245"/>
                </a:cubicBezTo>
                <a:cubicBezTo>
                  <a:pt x="534531" y="1024763"/>
                  <a:pt x="536623" y="1025521"/>
                  <a:pt x="536623" y="1026470"/>
                </a:cubicBezTo>
                <a:cubicBezTo>
                  <a:pt x="538144" y="1023625"/>
                  <a:pt x="542708" y="1021349"/>
                  <a:pt x="542708" y="1018693"/>
                </a:cubicBezTo>
                <a:cubicBezTo>
                  <a:pt x="541778" y="1019268"/>
                  <a:pt x="540743" y="1019653"/>
                  <a:pt x="539665" y="1019831"/>
                </a:cubicBezTo>
                <a:cubicBezTo>
                  <a:pt x="546028" y="1014145"/>
                  <a:pt x="552761" y="1008886"/>
                  <a:pt x="559822" y="1004089"/>
                </a:cubicBezTo>
                <a:cubicBezTo>
                  <a:pt x="559251" y="1003141"/>
                  <a:pt x="557730" y="1004089"/>
                  <a:pt x="557730" y="1004089"/>
                </a:cubicBezTo>
                <a:cubicBezTo>
                  <a:pt x="557820" y="1003780"/>
                  <a:pt x="557820" y="1003450"/>
                  <a:pt x="557730" y="1003141"/>
                </a:cubicBezTo>
                <a:close/>
                <a:moveTo>
                  <a:pt x="554497" y="993278"/>
                </a:moveTo>
                <a:lnTo>
                  <a:pt x="559632" y="993278"/>
                </a:lnTo>
                <a:cubicBezTo>
                  <a:pt x="550713" y="999444"/>
                  <a:pt x="543037" y="1007230"/>
                  <a:pt x="537003" y="1016228"/>
                </a:cubicBezTo>
                <a:cubicBezTo>
                  <a:pt x="532932" y="1016820"/>
                  <a:pt x="529792" y="1020108"/>
                  <a:pt x="529397" y="1024194"/>
                </a:cubicBezTo>
                <a:lnTo>
                  <a:pt x="529397" y="1023245"/>
                </a:lnTo>
                <a:lnTo>
                  <a:pt x="527876" y="1024194"/>
                </a:lnTo>
                <a:lnTo>
                  <a:pt x="525594" y="1024194"/>
                </a:lnTo>
                <a:lnTo>
                  <a:pt x="517987" y="1022297"/>
                </a:lnTo>
                <a:lnTo>
                  <a:pt x="517987" y="1026849"/>
                </a:lnTo>
                <a:cubicBezTo>
                  <a:pt x="517407" y="1030991"/>
                  <a:pt x="516388" y="1035060"/>
                  <a:pt x="514945" y="1038988"/>
                </a:cubicBezTo>
                <a:lnTo>
                  <a:pt x="513424" y="1046954"/>
                </a:lnTo>
                <a:lnTo>
                  <a:pt x="505437" y="1041453"/>
                </a:lnTo>
                <a:lnTo>
                  <a:pt x="497641" y="1036143"/>
                </a:lnTo>
                <a:lnTo>
                  <a:pt x="494978" y="1047523"/>
                </a:lnTo>
                <a:cubicBezTo>
                  <a:pt x="493683" y="1045074"/>
                  <a:pt x="491866" y="1042937"/>
                  <a:pt x="489654" y="1041264"/>
                </a:cubicBezTo>
                <a:lnTo>
                  <a:pt x="493077" y="1037660"/>
                </a:lnTo>
                <a:lnTo>
                  <a:pt x="488323" y="1040315"/>
                </a:lnTo>
                <a:cubicBezTo>
                  <a:pt x="488323" y="1040315"/>
                  <a:pt x="486611" y="1039557"/>
                  <a:pt x="486041" y="1039367"/>
                </a:cubicBezTo>
                <a:cubicBezTo>
                  <a:pt x="492561" y="1033472"/>
                  <a:pt x="497804" y="1026307"/>
                  <a:pt x="501444" y="1018314"/>
                </a:cubicBezTo>
                <a:lnTo>
                  <a:pt x="502394" y="1018314"/>
                </a:lnTo>
                <a:cubicBezTo>
                  <a:pt x="503592" y="1020397"/>
                  <a:pt x="505062" y="1022310"/>
                  <a:pt x="506768" y="1024004"/>
                </a:cubicBezTo>
                <a:lnTo>
                  <a:pt x="512473" y="1029694"/>
                </a:lnTo>
                <a:lnTo>
                  <a:pt x="510001" y="1022107"/>
                </a:lnTo>
                <a:cubicBezTo>
                  <a:pt x="509406" y="1020239"/>
                  <a:pt x="508575" y="1018456"/>
                  <a:pt x="507529" y="1016797"/>
                </a:cubicBezTo>
                <a:cubicBezTo>
                  <a:pt x="524401" y="1011655"/>
                  <a:pt x="540283" y="1003702"/>
                  <a:pt x="554497" y="993278"/>
                </a:cubicBezTo>
                <a:close/>
                <a:moveTo>
                  <a:pt x="2920429" y="992709"/>
                </a:moveTo>
                <a:cubicBezTo>
                  <a:pt x="2915295" y="1014331"/>
                  <a:pt x="2936022" y="992709"/>
                  <a:pt x="2920429" y="992709"/>
                </a:cubicBezTo>
                <a:close/>
                <a:moveTo>
                  <a:pt x="3066660" y="992330"/>
                </a:moveTo>
                <a:cubicBezTo>
                  <a:pt x="3041179" y="990623"/>
                  <a:pt x="3051828" y="1016417"/>
                  <a:pt x="3065709" y="1018314"/>
                </a:cubicBezTo>
                <a:lnTo>
                  <a:pt x="3066660" y="1018314"/>
                </a:lnTo>
                <a:close/>
                <a:moveTo>
                  <a:pt x="2434008" y="992330"/>
                </a:moveTo>
                <a:cubicBezTo>
                  <a:pt x="2429064" y="1013952"/>
                  <a:pt x="2449791" y="992330"/>
                  <a:pt x="2434008" y="992330"/>
                </a:cubicBezTo>
                <a:close/>
                <a:moveTo>
                  <a:pt x="1280326" y="991761"/>
                </a:moveTo>
                <a:lnTo>
                  <a:pt x="1280326" y="992899"/>
                </a:lnTo>
                <a:cubicBezTo>
                  <a:pt x="1280326" y="993468"/>
                  <a:pt x="1284129" y="993658"/>
                  <a:pt x="1282989" y="991761"/>
                </a:cubicBezTo>
                <a:lnTo>
                  <a:pt x="1282798" y="991761"/>
                </a:lnTo>
                <a:cubicBezTo>
                  <a:pt x="1280897" y="993089"/>
                  <a:pt x="1279375" y="991761"/>
                  <a:pt x="1280326" y="991761"/>
                </a:cubicBezTo>
                <a:close/>
                <a:moveTo>
                  <a:pt x="4006796" y="991571"/>
                </a:moveTo>
                <a:cubicBezTo>
                  <a:pt x="4001091" y="1013952"/>
                  <a:pt x="4044066" y="1013952"/>
                  <a:pt x="4038362" y="992330"/>
                </a:cubicBezTo>
                <a:lnTo>
                  <a:pt x="4038172" y="991571"/>
                </a:lnTo>
                <a:close/>
                <a:moveTo>
                  <a:pt x="1202552" y="991002"/>
                </a:moveTo>
                <a:cubicBezTo>
                  <a:pt x="1201221" y="993468"/>
                  <a:pt x="1200270" y="993089"/>
                  <a:pt x="1200841" y="995175"/>
                </a:cubicBezTo>
                <a:cubicBezTo>
                  <a:pt x="1201411" y="997261"/>
                  <a:pt x="1200841" y="993468"/>
                  <a:pt x="1199129" y="994227"/>
                </a:cubicBezTo>
                <a:cubicBezTo>
                  <a:pt x="1199652" y="994834"/>
                  <a:pt x="1200042" y="995545"/>
                  <a:pt x="1200270" y="996313"/>
                </a:cubicBezTo>
                <a:cubicBezTo>
                  <a:pt x="1200270" y="996313"/>
                  <a:pt x="1198939" y="997830"/>
                  <a:pt x="1197988" y="997451"/>
                </a:cubicBezTo>
                <a:lnTo>
                  <a:pt x="1196277" y="997451"/>
                </a:lnTo>
                <a:cubicBezTo>
                  <a:pt x="1197608" y="996123"/>
                  <a:pt x="1196277" y="995554"/>
                  <a:pt x="1196277" y="994606"/>
                </a:cubicBezTo>
                <a:lnTo>
                  <a:pt x="1191952" y="994606"/>
                </a:lnTo>
                <a:lnTo>
                  <a:pt x="1192284" y="994227"/>
                </a:lnTo>
                <a:lnTo>
                  <a:pt x="1191801" y="994606"/>
                </a:lnTo>
                <a:lnTo>
                  <a:pt x="1188671" y="994606"/>
                </a:lnTo>
                <a:cubicBezTo>
                  <a:pt x="1189621" y="997261"/>
                  <a:pt x="1186769" y="995744"/>
                  <a:pt x="1188671" y="998968"/>
                </a:cubicBezTo>
                <a:cubicBezTo>
                  <a:pt x="1188671" y="998968"/>
                  <a:pt x="1189004" y="997593"/>
                  <a:pt x="1189622" y="996313"/>
                </a:cubicBezTo>
                <a:lnTo>
                  <a:pt x="1191801" y="994606"/>
                </a:lnTo>
                <a:lnTo>
                  <a:pt x="1191952" y="994606"/>
                </a:lnTo>
                <a:lnTo>
                  <a:pt x="1189621" y="997261"/>
                </a:lnTo>
                <a:cubicBezTo>
                  <a:pt x="1190473" y="998105"/>
                  <a:pt x="1191660" y="998524"/>
                  <a:pt x="1192854" y="998399"/>
                </a:cubicBezTo>
                <a:cubicBezTo>
                  <a:pt x="1191143" y="998399"/>
                  <a:pt x="1191903" y="999917"/>
                  <a:pt x="1191143" y="1001244"/>
                </a:cubicBezTo>
                <a:cubicBezTo>
                  <a:pt x="1189241" y="998589"/>
                  <a:pt x="1186769" y="1001244"/>
                  <a:pt x="1185628" y="1002762"/>
                </a:cubicBezTo>
                <a:cubicBezTo>
                  <a:pt x="1187720" y="1000296"/>
                  <a:pt x="1183536" y="1002762"/>
                  <a:pt x="1185628" y="1000486"/>
                </a:cubicBezTo>
                <a:lnTo>
                  <a:pt x="1189038" y="999591"/>
                </a:lnTo>
                <a:lnTo>
                  <a:pt x="1189241" y="999537"/>
                </a:lnTo>
                <a:lnTo>
                  <a:pt x="1188672" y="998969"/>
                </a:lnTo>
                <a:lnTo>
                  <a:pt x="1187340" y="997641"/>
                </a:lnTo>
                <a:cubicBezTo>
                  <a:pt x="1185438" y="998779"/>
                  <a:pt x="1187340" y="995554"/>
                  <a:pt x="1186199" y="997641"/>
                </a:cubicBezTo>
                <a:cubicBezTo>
                  <a:pt x="1185058" y="999727"/>
                  <a:pt x="1186199" y="998779"/>
                  <a:pt x="1186199" y="999727"/>
                </a:cubicBezTo>
                <a:cubicBezTo>
                  <a:pt x="1184487" y="997072"/>
                  <a:pt x="1182396" y="998779"/>
                  <a:pt x="1183727" y="995934"/>
                </a:cubicBezTo>
                <a:cubicBezTo>
                  <a:pt x="1182015" y="999537"/>
                  <a:pt x="1180874" y="994416"/>
                  <a:pt x="1179543" y="994227"/>
                </a:cubicBezTo>
                <a:lnTo>
                  <a:pt x="1172643" y="997933"/>
                </a:lnTo>
                <a:lnTo>
                  <a:pt x="1172127" y="997641"/>
                </a:lnTo>
                <a:lnTo>
                  <a:pt x="1171821" y="998374"/>
                </a:lnTo>
                <a:lnTo>
                  <a:pt x="1169089" y="999842"/>
                </a:lnTo>
                <a:lnTo>
                  <a:pt x="1168704" y="999348"/>
                </a:lnTo>
                <a:cubicBezTo>
                  <a:pt x="1168704" y="1000296"/>
                  <a:pt x="1167753" y="1000486"/>
                  <a:pt x="1167183" y="1000865"/>
                </a:cubicBezTo>
                <a:lnTo>
                  <a:pt x="1166803" y="1000865"/>
                </a:lnTo>
                <a:cubicBezTo>
                  <a:pt x="1166422" y="1000865"/>
                  <a:pt x="1167944" y="1000865"/>
                  <a:pt x="1166803" y="1002003"/>
                </a:cubicBezTo>
                <a:cubicBezTo>
                  <a:pt x="1165662" y="1003141"/>
                  <a:pt x="1166803" y="1000296"/>
                  <a:pt x="1165281" y="999537"/>
                </a:cubicBezTo>
                <a:lnTo>
                  <a:pt x="1165281" y="1000675"/>
                </a:lnTo>
                <a:cubicBezTo>
                  <a:pt x="1165281" y="1000675"/>
                  <a:pt x="1166803" y="1001813"/>
                  <a:pt x="1165281" y="1002572"/>
                </a:cubicBezTo>
                <a:cubicBezTo>
                  <a:pt x="1165281" y="1000296"/>
                  <a:pt x="1162239" y="1002572"/>
                  <a:pt x="1161859" y="1000486"/>
                </a:cubicBezTo>
                <a:cubicBezTo>
                  <a:pt x="1158055" y="1000486"/>
                  <a:pt x="1153682" y="1003900"/>
                  <a:pt x="1151210" y="1002762"/>
                </a:cubicBezTo>
                <a:cubicBezTo>
                  <a:pt x="1148738" y="1001624"/>
                  <a:pt x="1149879" y="1002762"/>
                  <a:pt x="1149308" y="1004658"/>
                </a:cubicBezTo>
                <a:cubicBezTo>
                  <a:pt x="1148738" y="1006555"/>
                  <a:pt x="1153111" y="1006555"/>
                  <a:pt x="1152351" y="1010348"/>
                </a:cubicBezTo>
                <a:cubicBezTo>
                  <a:pt x="1154252" y="1009210"/>
                  <a:pt x="1152351" y="1013383"/>
                  <a:pt x="1154633" y="1013952"/>
                </a:cubicBezTo>
                <a:cubicBezTo>
                  <a:pt x="1156914" y="1014521"/>
                  <a:pt x="1158436" y="1012055"/>
                  <a:pt x="1158246" y="1013952"/>
                </a:cubicBezTo>
                <a:cubicBezTo>
                  <a:pt x="1160718" y="1012814"/>
                  <a:pt x="1159387" y="1013952"/>
                  <a:pt x="1162239" y="1012435"/>
                </a:cubicBezTo>
                <a:cubicBezTo>
                  <a:pt x="1165091" y="1010917"/>
                  <a:pt x="1162239" y="1014142"/>
                  <a:pt x="1162239" y="1014521"/>
                </a:cubicBezTo>
                <a:cubicBezTo>
                  <a:pt x="1162239" y="1014900"/>
                  <a:pt x="1162239" y="1012624"/>
                  <a:pt x="1164140" y="1014521"/>
                </a:cubicBezTo>
                <a:cubicBezTo>
                  <a:pt x="1167837" y="1011061"/>
                  <a:pt x="1172766" y="1009218"/>
                  <a:pt x="1177832" y="1009400"/>
                </a:cubicBezTo>
                <a:cubicBezTo>
                  <a:pt x="1176311" y="1007883"/>
                  <a:pt x="1177832" y="1008262"/>
                  <a:pt x="1175170" y="1009400"/>
                </a:cubicBezTo>
                <a:lnTo>
                  <a:pt x="1176881" y="1006555"/>
                </a:lnTo>
                <a:cubicBezTo>
                  <a:pt x="1179353" y="1006555"/>
                  <a:pt x="1178402" y="1008831"/>
                  <a:pt x="1179733" y="1008262"/>
                </a:cubicBezTo>
                <a:cubicBezTo>
                  <a:pt x="1181064" y="1007693"/>
                  <a:pt x="1181445" y="1006934"/>
                  <a:pt x="1181255" y="1008262"/>
                </a:cubicBezTo>
                <a:cubicBezTo>
                  <a:pt x="1181064" y="1009589"/>
                  <a:pt x="1181255" y="1006365"/>
                  <a:pt x="1183156" y="1006365"/>
                </a:cubicBezTo>
                <a:cubicBezTo>
                  <a:pt x="1185058" y="1006365"/>
                  <a:pt x="1183156" y="1008072"/>
                  <a:pt x="1184677" y="1008831"/>
                </a:cubicBezTo>
                <a:cubicBezTo>
                  <a:pt x="1185088" y="1008214"/>
                  <a:pt x="1185689" y="1007750"/>
                  <a:pt x="1186389" y="1007503"/>
                </a:cubicBezTo>
                <a:cubicBezTo>
                  <a:pt x="1192852" y="1018449"/>
                  <a:pt x="1200856" y="1028414"/>
                  <a:pt x="1210158" y="1037091"/>
                </a:cubicBezTo>
                <a:lnTo>
                  <a:pt x="1239443" y="1066679"/>
                </a:lnTo>
                <a:lnTo>
                  <a:pt x="1251613" y="1052833"/>
                </a:lnTo>
                <a:lnTo>
                  <a:pt x="1264924" y="1039557"/>
                </a:lnTo>
                <a:lnTo>
                  <a:pt x="1226892" y="1020590"/>
                </a:lnTo>
                <a:cubicBezTo>
                  <a:pt x="1225951" y="1020264"/>
                  <a:pt x="1225057" y="1019816"/>
                  <a:pt x="1224230" y="1019262"/>
                </a:cubicBezTo>
                <a:cubicBezTo>
                  <a:pt x="1218715" y="1016417"/>
                  <a:pt x="1213391" y="1013762"/>
                  <a:pt x="1208447" y="1011676"/>
                </a:cubicBezTo>
                <a:cubicBezTo>
                  <a:pt x="1207207" y="1010251"/>
                  <a:pt x="1205642" y="1009146"/>
                  <a:pt x="1203883" y="1008451"/>
                </a:cubicBezTo>
                <a:lnTo>
                  <a:pt x="1192284" y="1005227"/>
                </a:lnTo>
                <a:cubicBezTo>
                  <a:pt x="1194375" y="1005227"/>
                  <a:pt x="1195136" y="1003331"/>
                  <a:pt x="1198178" y="1005227"/>
                </a:cubicBezTo>
                <a:cubicBezTo>
                  <a:pt x="1199135" y="1002919"/>
                  <a:pt x="1201221" y="1001267"/>
                  <a:pt x="1203693" y="1000865"/>
                </a:cubicBezTo>
                <a:cubicBezTo>
                  <a:pt x="1204644" y="998968"/>
                  <a:pt x="1203693" y="996882"/>
                  <a:pt x="1206165" y="996882"/>
                </a:cubicBezTo>
                <a:cubicBezTo>
                  <a:pt x="1206165" y="997830"/>
                  <a:pt x="1204644" y="998779"/>
                  <a:pt x="1206165" y="999537"/>
                </a:cubicBezTo>
                <a:cubicBezTo>
                  <a:pt x="1207686" y="1000296"/>
                  <a:pt x="1209208" y="999537"/>
                  <a:pt x="1207686" y="998210"/>
                </a:cubicBezTo>
                <a:cubicBezTo>
                  <a:pt x="1206165" y="996882"/>
                  <a:pt x="1210539" y="994227"/>
                  <a:pt x="1207686" y="994606"/>
                </a:cubicBezTo>
                <a:cubicBezTo>
                  <a:pt x="1207686" y="994606"/>
                  <a:pt x="1207686" y="996503"/>
                  <a:pt x="1206545" y="996313"/>
                </a:cubicBezTo>
                <a:cubicBezTo>
                  <a:pt x="1205404" y="996123"/>
                  <a:pt x="1207686" y="994037"/>
                  <a:pt x="1206545" y="993278"/>
                </a:cubicBezTo>
                <a:cubicBezTo>
                  <a:pt x="1204644" y="995934"/>
                  <a:pt x="1206545" y="993278"/>
                  <a:pt x="1206545" y="992140"/>
                </a:cubicBezTo>
                <a:cubicBezTo>
                  <a:pt x="1206545" y="991002"/>
                  <a:pt x="1203883" y="992140"/>
                  <a:pt x="1202552" y="993658"/>
                </a:cubicBezTo>
                <a:cubicBezTo>
                  <a:pt x="1201221" y="995175"/>
                  <a:pt x="1202552" y="991571"/>
                  <a:pt x="1202552" y="991002"/>
                </a:cubicBezTo>
                <a:close/>
                <a:moveTo>
                  <a:pt x="2976422" y="990840"/>
                </a:moveTo>
                <a:cubicBezTo>
                  <a:pt x="2966198" y="992734"/>
                  <a:pt x="2959745" y="1003189"/>
                  <a:pt x="2971582" y="1007883"/>
                </a:cubicBezTo>
                <a:cubicBezTo>
                  <a:pt x="2970060" y="995744"/>
                  <a:pt x="2986794" y="1002003"/>
                  <a:pt x="2987365" y="992330"/>
                </a:cubicBezTo>
                <a:cubicBezTo>
                  <a:pt x="2983657" y="990528"/>
                  <a:pt x="2979830" y="990208"/>
                  <a:pt x="2976422" y="990840"/>
                </a:cubicBezTo>
                <a:close/>
                <a:moveTo>
                  <a:pt x="1309040" y="990813"/>
                </a:moveTo>
                <a:cubicBezTo>
                  <a:pt x="1309611" y="990054"/>
                  <a:pt x="1306378" y="991382"/>
                  <a:pt x="1307709" y="991382"/>
                </a:cubicBezTo>
                <a:lnTo>
                  <a:pt x="1308584" y="991382"/>
                </a:lnTo>
                <a:lnTo>
                  <a:pt x="1308279" y="991761"/>
                </a:lnTo>
                <a:cubicBezTo>
                  <a:pt x="1309611" y="994227"/>
                  <a:pt x="1308279" y="992899"/>
                  <a:pt x="1311512" y="991761"/>
                </a:cubicBezTo>
                <a:lnTo>
                  <a:pt x="1311512" y="991382"/>
                </a:lnTo>
                <a:lnTo>
                  <a:pt x="1308584" y="991382"/>
                </a:lnTo>
                <a:close/>
                <a:moveTo>
                  <a:pt x="4334056" y="989864"/>
                </a:moveTo>
                <a:lnTo>
                  <a:pt x="4334056" y="990813"/>
                </a:lnTo>
                <a:lnTo>
                  <a:pt x="4335483" y="990813"/>
                </a:lnTo>
                <a:lnTo>
                  <a:pt x="4335767" y="991002"/>
                </a:lnTo>
                <a:lnTo>
                  <a:pt x="4336718" y="990813"/>
                </a:lnTo>
                <a:lnTo>
                  <a:pt x="4335483" y="990813"/>
                </a:lnTo>
                <a:close/>
                <a:moveTo>
                  <a:pt x="3956784" y="989675"/>
                </a:moveTo>
                <a:lnTo>
                  <a:pt x="3956784" y="992140"/>
                </a:lnTo>
                <a:lnTo>
                  <a:pt x="3952221" y="991192"/>
                </a:lnTo>
                <a:cubicBezTo>
                  <a:pt x="3946326" y="997072"/>
                  <a:pt x="3930162" y="992709"/>
                  <a:pt x="3933205" y="1007883"/>
                </a:cubicBezTo>
                <a:cubicBezTo>
                  <a:pt x="3941249" y="1009802"/>
                  <a:pt x="3949710" y="1007183"/>
                  <a:pt x="3955263" y="1001055"/>
                </a:cubicBezTo>
                <a:lnTo>
                  <a:pt x="3954503" y="1001055"/>
                </a:lnTo>
                <a:cubicBezTo>
                  <a:pt x="3953799" y="997940"/>
                  <a:pt x="3955187" y="994729"/>
                  <a:pt x="3957925" y="993089"/>
                </a:cubicBezTo>
                <a:cubicBezTo>
                  <a:pt x="3957906" y="991861"/>
                  <a:pt x="3957507" y="990672"/>
                  <a:pt x="3956784" y="989675"/>
                </a:cubicBezTo>
                <a:close/>
                <a:moveTo>
                  <a:pt x="4256662" y="989295"/>
                </a:moveTo>
                <a:cubicBezTo>
                  <a:pt x="4252003" y="990617"/>
                  <a:pt x="4247230" y="991444"/>
                  <a:pt x="4242400" y="991761"/>
                </a:cubicBezTo>
                <a:cubicBezTo>
                  <a:pt x="4242020" y="995365"/>
                  <a:pt x="4243161" y="996882"/>
                  <a:pt x="4247534" y="997451"/>
                </a:cubicBezTo>
                <a:lnTo>
                  <a:pt x="4246964" y="995744"/>
                </a:lnTo>
                <a:lnTo>
                  <a:pt x="4248866" y="995744"/>
                </a:lnTo>
                <a:cubicBezTo>
                  <a:pt x="4248314" y="995160"/>
                  <a:pt x="4248314" y="994242"/>
                  <a:pt x="4248866" y="993658"/>
                </a:cubicBezTo>
                <a:cubicBezTo>
                  <a:pt x="4249550" y="993151"/>
                  <a:pt x="4250463" y="993151"/>
                  <a:pt x="4251147" y="993658"/>
                </a:cubicBezTo>
                <a:cubicBezTo>
                  <a:pt x="4253239" y="992558"/>
                  <a:pt x="4255103" y="991078"/>
                  <a:pt x="4256662" y="989295"/>
                </a:cubicBezTo>
                <a:close/>
                <a:moveTo>
                  <a:pt x="4844247" y="989106"/>
                </a:moveTo>
                <a:lnTo>
                  <a:pt x="4885701" y="989106"/>
                </a:lnTo>
                <a:lnTo>
                  <a:pt x="4918028" y="989106"/>
                </a:lnTo>
                <a:lnTo>
                  <a:pt x="4921070" y="991571"/>
                </a:lnTo>
                <a:cubicBezTo>
                  <a:pt x="4919739" y="991571"/>
                  <a:pt x="4918218" y="996313"/>
                  <a:pt x="4917647" y="1001244"/>
                </a:cubicBezTo>
                <a:lnTo>
                  <a:pt x="4917647" y="1005986"/>
                </a:lnTo>
                <a:lnTo>
                  <a:pt x="4906963" y="1014482"/>
                </a:lnTo>
                <a:lnTo>
                  <a:pt x="4905857" y="1011296"/>
                </a:lnTo>
                <a:lnTo>
                  <a:pt x="4907569" y="1009969"/>
                </a:lnTo>
                <a:lnTo>
                  <a:pt x="4898251" y="1009969"/>
                </a:lnTo>
                <a:lnTo>
                  <a:pt x="4888934" y="1009969"/>
                </a:lnTo>
                <a:lnTo>
                  <a:pt x="4886652" y="1012814"/>
                </a:lnTo>
                <a:cubicBezTo>
                  <a:pt x="4886024" y="1013593"/>
                  <a:pt x="4885568" y="1014500"/>
                  <a:pt x="4885321" y="1015469"/>
                </a:cubicBezTo>
                <a:cubicBezTo>
                  <a:pt x="4883533" y="1014100"/>
                  <a:pt x="4881232" y="1013612"/>
                  <a:pt x="4879045" y="1014142"/>
                </a:cubicBezTo>
                <a:lnTo>
                  <a:pt x="4875433" y="1015469"/>
                </a:lnTo>
                <a:lnTo>
                  <a:pt x="4880376" y="1017935"/>
                </a:lnTo>
                <a:cubicBezTo>
                  <a:pt x="4883172" y="1019264"/>
                  <a:pt x="4885397" y="1021554"/>
                  <a:pt x="4886652" y="1024383"/>
                </a:cubicBezTo>
                <a:lnTo>
                  <a:pt x="4887982" y="1028366"/>
                </a:lnTo>
                <a:lnTo>
                  <a:pt x="4885321" y="1028366"/>
                </a:lnTo>
                <a:lnTo>
                  <a:pt x="4883799" y="1023625"/>
                </a:lnTo>
                <a:lnTo>
                  <a:pt x="4882468" y="1026470"/>
                </a:lnTo>
                <a:lnTo>
                  <a:pt x="4881137" y="1029125"/>
                </a:lnTo>
                <a:lnTo>
                  <a:pt x="4878095" y="1030263"/>
                </a:lnTo>
                <a:lnTo>
                  <a:pt x="4880757" y="1038419"/>
                </a:lnTo>
                <a:lnTo>
                  <a:pt x="4871439" y="1041453"/>
                </a:lnTo>
                <a:lnTo>
                  <a:pt x="4870108" y="1037281"/>
                </a:lnTo>
                <a:cubicBezTo>
                  <a:pt x="4870298" y="1036727"/>
                  <a:pt x="4870298" y="1036128"/>
                  <a:pt x="4870108" y="1035574"/>
                </a:cubicBezTo>
                <a:lnTo>
                  <a:pt x="4868967" y="1032539"/>
                </a:lnTo>
                <a:lnTo>
                  <a:pt x="4859649" y="1035574"/>
                </a:lnTo>
                <a:lnTo>
                  <a:pt x="4864403" y="1029504"/>
                </a:lnTo>
                <a:lnTo>
                  <a:pt x="4866685" y="1026470"/>
                </a:lnTo>
                <a:cubicBezTo>
                  <a:pt x="4868587" y="1026470"/>
                  <a:pt x="4869918" y="1024763"/>
                  <a:pt x="4869537" y="1024194"/>
                </a:cubicBezTo>
                <a:cubicBezTo>
                  <a:pt x="4870660" y="1022760"/>
                  <a:pt x="4871382" y="1021060"/>
                  <a:pt x="4871629" y="1019262"/>
                </a:cubicBezTo>
                <a:cubicBezTo>
                  <a:pt x="4871629" y="1018124"/>
                  <a:pt x="4868396" y="1017176"/>
                  <a:pt x="4865164" y="1016986"/>
                </a:cubicBezTo>
                <a:lnTo>
                  <a:pt x="4863220" y="1016986"/>
                </a:lnTo>
                <a:lnTo>
                  <a:pt x="4865848" y="1012783"/>
                </a:lnTo>
                <a:cubicBezTo>
                  <a:pt x="4865772" y="1012469"/>
                  <a:pt x="4865677" y="1012161"/>
                  <a:pt x="4865544" y="1011865"/>
                </a:cubicBezTo>
                <a:cubicBezTo>
                  <a:pt x="4864403" y="1009278"/>
                  <a:pt x="4861361" y="1008108"/>
                  <a:pt x="4858775" y="1009252"/>
                </a:cubicBezTo>
                <a:cubicBezTo>
                  <a:pt x="4856512" y="1010246"/>
                  <a:pt x="4855295" y="1012696"/>
                  <a:pt x="4855846" y="1015090"/>
                </a:cubicBezTo>
                <a:lnTo>
                  <a:pt x="4859337" y="1017263"/>
                </a:lnTo>
                <a:lnTo>
                  <a:pt x="4857368" y="1021728"/>
                </a:lnTo>
                <a:lnTo>
                  <a:pt x="4856227" y="1024004"/>
                </a:lnTo>
                <a:cubicBezTo>
                  <a:pt x="4854877" y="1022217"/>
                  <a:pt x="4853336" y="1020567"/>
                  <a:pt x="4851663" y="1019073"/>
                </a:cubicBezTo>
                <a:cubicBezTo>
                  <a:pt x="4849305" y="1017197"/>
                  <a:pt x="4846300" y="1016311"/>
                  <a:pt x="4843296" y="1016607"/>
                </a:cubicBezTo>
                <a:lnTo>
                  <a:pt x="4839683" y="1017935"/>
                </a:lnTo>
                <a:lnTo>
                  <a:pt x="4834739" y="1010538"/>
                </a:lnTo>
                <a:lnTo>
                  <a:pt x="4833218" y="1008072"/>
                </a:lnTo>
                <a:lnTo>
                  <a:pt x="4830175" y="1003520"/>
                </a:lnTo>
                <a:lnTo>
                  <a:pt x="4839112" y="1003520"/>
                </a:lnTo>
                <a:lnTo>
                  <a:pt x="4840063" y="999348"/>
                </a:lnTo>
                <a:lnTo>
                  <a:pt x="4840063" y="995175"/>
                </a:lnTo>
                <a:lnTo>
                  <a:pt x="4838161" y="994037"/>
                </a:lnTo>
                <a:close/>
                <a:moveTo>
                  <a:pt x="2686917" y="988916"/>
                </a:moveTo>
                <a:lnTo>
                  <a:pt x="2686917" y="993658"/>
                </a:lnTo>
                <a:lnTo>
                  <a:pt x="2691671" y="993658"/>
                </a:lnTo>
                <a:lnTo>
                  <a:pt x="2691671" y="988916"/>
                </a:lnTo>
                <a:close/>
                <a:moveTo>
                  <a:pt x="1186199" y="988916"/>
                </a:moveTo>
                <a:lnTo>
                  <a:pt x="1183882" y="991938"/>
                </a:lnTo>
                <a:lnTo>
                  <a:pt x="1183727" y="991761"/>
                </a:lnTo>
                <a:lnTo>
                  <a:pt x="1183727" y="992140"/>
                </a:lnTo>
                <a:lnTo>
                  <a:pt x="1183882" y="991938"/>
                </a:lnTo>
                <a:lnTo>
                  <a:pt x="1185058" y="993278"/>
                </a:lnTo>
                <a:cubicBezTo>
                  <a:pt x="1186389" y="993468"/>
                  <a:pt x="1185058" y="991571"/>
                  <a:pt x="1185058" y="990623"/>
                </a:cubicBezTo>
                <a:cubicBezTo>
                  <a:pt x="1185058" y="989675"/>
                  <a:pt x="1186769" y="989485"/>
                  <a:pt x="1186199" y="988916"/>
                </a:cubicBezTo>
                <a:close/>
                <a:moveTo>
                  <a:pt x="1867442" y="988463"/>
                </a:moveTo>
                <a:cubicBezTo>
                  <a:pt x="1868565" y="990125"/>
                  <a:pt x="1882791" y="1004137"/>
                  <a:pt x="1872094" y="992330"/>
                </a:cubicBezTo>
                <a:cubicBezTo>
                  <a:pt x="1868149" y="988726"/>
                  <a:pt x="1867067" y="987908"/>
                  <a:pt x="1867442" y="988463"/>
                </a:cubicBezTo>
                <a:close/>
                <a:moveTo>
                  <a:pt x="1365707" y="987968"/>
                </a:moveTo>
                <a:lnTo>
                  <a:pt x="1367038" y="987968"/>
                </a:lnTo>
                <a:cubicBezTo>
                  <a:pt x="1367038" y="988726"/>
                  <a:pt x="1367038" y="989106"/>
                  <a:pt x="1367038" y="990054"/>
                </a:cubicBezTo>
                <a:cubicBezTo>
                  <a:pt x="1366848" y="988916"/>
                  <a:pt x="1365707" y="987968"/>
                  <a:pt x="1365707" y="987968"/>
                </a:cubicBezTo>
                <a:close/>
                <a:moveTo>
                  <a:pt x="4345085" y="987778"/>
                </a:moveTo>
                <a:lnTo>
                  <a:pt x="4344134" y="994416"/>
                </a:lnTo>
                <a:lnTo>
                  <a:pt x="4335957" y="992899"/>
                </a:lnTo>
                <a:lnTo>
                  <a:pt x="4334246" y="992899"/>
                </a:lnTo>
                <a:cubicBezTo>
                  <a:pt x="4329378" y="997779"/>
                  <a:pt x="4323711" y="1001817"/>
                  <a:pt x="4317512" y="1004848"/>
                </a:cubicBezTo>
                <a:lnTo>
                  <a:pt x="4315801" y="1009969"/>
                </a:lnTo>
                <a:lnTo>
                  <a:pt x="4313329" y="1017555"/>
                </a:lnTo>
                <a:lnTo>
                  <a:pt x="4308575" y="1015659"/>
                </a:lnTo>
                <a:cubicBezTo>
                  <a:pt x="4307643" y="1016985"/>
                  <a:pt x="4306483" y="1018140"/>
                  <a:pt x="4305152" y="1019073"/>
                </a:cubicBezTo>
                <a:cubicBezTo>
                  <a:pt x="4303821" y="1021159"/>
                  <a:pt x="4304011" y="1019262"/>
                  <a:pt x="4305532" y="1016607"/>
                </a:cubicBezTo>
                <a:lnTo>
                  <a:pt x="4304011" y="1014710"/>
                </a:lnTo>
                <a:cubicBezTo>
                  <a:pt x="4303592" y="1014913"/>
                  <a:pt x="4303098" y="1014913"/>
                  <a:pt x="4302680" y="1014710"/>
                </a:cubicBezTo>
                <a:cubicBezTo>
                  <a:pt x="4301292" y="1014616"/>
                  <a:pt x="4299885" y="1014616"/>
                  <a:pt x="4298496" y="1014710"/>
                </a:cubicBezTo>
                <a:lnTo>
                  <a:pt x="4297165" y="1014710"/>
                </a:lnTo>
                <a:lnTo>
                  <a:pt x="4299067" y="1016797"/>
                </a:lnTo>
                <a:lnTo>
                  <a:pt x="4302680" y="1016797"/>
                </a:lnTo>
                <a:lnTo>
                  <a:pt x="4300588" y="1019262"/>
                </a:lnTo>
                <a:lnTo>
                  <a:pt x="4317132" y="1038229"/>
                </a:lnTo>
                <a:cubicBezTo>
                  <a:pt x="4317721" y="1037675"/>
                  <a:pt x="4318634" y="1037675"/>
                  <a:pt x="4319223" y="1038229"/>
                </a:cubicBezTo>
                <a:lnTo>
                  <a:pt x="4321505" y="1038229"/>
                </a:lnTo>
                <a:lnTo>
                  <a:pt x="4324767" y="1036901"/>
                </a:lnTo>
                <a:lnTo>
                  <a:pt x="4326259" y="1036901"/>
                </a:lnTo>
                <a:lnTo>
                  <a:pt x="4326259" y="1036294"/>
                </a:lnTo>
                <a:lnTo>
                  <a:pt x="4330823" y="1034436"/>
                </a:lnTo>
                <a:lnTo>
                  <a:pt x="4332344" y="1035763"/>
                </a:lnTo>
                <a:lnTo>
                  <a:pt x="4336528" y="1033487"/>
                </a:lnTo>
                <a:lnTo>
                  <a:pt x="4336528" y="1036332"/>
                </a:lnTo>
                <a:lnTo>
                  <a:pt x="4336528" y="1038419"/>
                </a:lnTo>
                <a:lnTo>
                  <a:pt x="4338810" y="1040505"/>
                </a:lnTo>
                <a:lnTo>
                  <a:pt x="4338955" y="1040443"/>
                </a:lnTo>
                <a:lnTo>
                  <a:pt x="4342233" y="1043350"/>
                </a:lnTo>
                <a:cubicBezTo>
                  <a:pt x="4345275" y="1046195"/>
                  <a:pt x="4348317" y="1049040"/>
                  <a:pt x="4350599" y="1051506"/>
                </a:cubicBezTo>
                <a:lnTo>
                  <a:pt x="4354212" y="1049419"/>
                </a:lnTo>
                <a:lnTo>
                  <a:pt x="4354212" y="1050747"/>
                </a:lnTo>
                <a:lnTo>
                  <a:pt x="4358206" y="1043729"/>
                </a:lnTo>
                <a:lnTo>
                  <a:pt x="4354593" y="1043160"/>
                </a:lnTo>
                <a:lnTo>
                  <a:pt x="4358015" y="1043160"/>
                </a:lnTo>
                <a:lnTo>
                  <a:pt x="4358015" y="1041643"/>
                </a:lnTo>
                <a:lnTo>
                  <a:pt x="4359727" y="1038039"/>
                </a:lnTo>
                <a:lnTo>
                  <a:pt x="4358776" y="1036332"/>
                </a:lnTo>
                <a:lnTo>
                  <a:pt x="4361248" y="1035005"/>
                </a:lnTo>
                <a:lnTo>
                  <a:pt x="4354973" y="1023435"/>
                </a:lnTo>
                <a:lnTo>
                  <a:pt x="4352881" y="1023435"/>
                </a:lnTo>
                <a:cubicBezTo>
                  <a:pt x="4350752" y="1023263"/>
                  <a:pt x="4348793" y="1022151"/>
                  <a:pt x="4347557" y="1020400"/>
                </a:cubicBezTo>
                <a:lnTo>
                  <a:pt x="4346036" y="1017555"/>
                </a:lnTo>
                <a:lnTo>
                  <a:pt x="4349839" y="1017555"/>
                </a:lnTo>
                <a:cubicBezTo>
                  <a:pt x="4350599" y="1017390"/>
                  <a:pt x="4351360" y="1017390"/>
                  <a:pt x="4352121" y="1017555"/>
                </a:cubicBezTo>
                <a:lnTo>
                  <a:pt x="4345655" y="1005417"/>
                </a:lnTo>
                <a:lnTo>
                  <a:pt x="4348888" y="1003710"/>
                </a:lnTo>
                <a:lnTo>
                  <a:pt x="4346987" y="1000296"/>
                </a:lnTo>
                <a:lnTo>
                  <a:pt x="4349839" y="1000296"/>
                </a:lnTo>
                <a:lnTo>
                  <a:pt x="4352501" y="1000296"/>
                </a:lnTo>
                <a:lnTo>
                  <a:pt x="4355163" y="998968"/>
                </a:lnTo>
                <a:lnTo>
                  <a:pt x="4356114" y="998968"/>
                </a:lnTo>
                <a:lnTo>
                  <a:pt x="4351931" y="994796"/>
                </a:lnTo>
                <a:close/>
                <a:moveTo>
                  <a:pt x="1619186" y="987778"/>
                </a:moveTo>
                <a:lnTo>
                  <a:pt x="1620327" y="999537"/>
                </a:lnTo>
                <a:cubicBezTo>
                  <a:pt x="1617414" y="998816"/>
                  <a:pt x="1614601" y="997734"/>
                  <a:pt x="1611960" y="996313"/>
                </a:cubicBezTo>
                <a:cubicBezTo>
                  <a:pt x="1611770" y="994037"/>
                  <a:pt x="1618045" y="990054"/>
                  <a:pt x="1617094" y="990054"/>
                </a:cubicBezTo>
                <a:cubicBezTo>
                  <a:pt x="1616143" y="990054"/>
                  <a:pt x="1614432" y="990054"/>
                  <a:pt x="1614432" y="990054"/>
                </a:cubicBezTo>
                <a:cubicBezTo>
                  <a:pt x="1615940" y="989145"/>
                  <a:pt x="1617532" y="988383"/>
                  <a:pt x="1619186" y="987778"/>
                </a:cubicBezTo>
                <a:close/>
                <a:moveTo>
                  <a:pt x="1307709" y="987399"/>
                </a:moveTo>
                <a:cubicBezTo>
                  <a:pt x="1307899" y="989864"/>
                  <a:pt x="1303145" y="986261"/>
                  <a:pt x="1304286" y="989485"/>
                </a:cubicBezTo>
                <a:lnTo>
                  <a:pt x="1303525" y="990433"/>
                </a:lnTo>
                <a:cubicBezTo>
                  <a:pt x="1304666" y="989485"/>
                  <a:pt x="1307329" y="990433"/>
                  <a:pt x="1307709" y="990433"/>
                </a:cubicBezTo>
                <a:cubicBezTo>
                  <a:pt x="1308253" y="989494"/>
                  <a:pt x="1308253" y="988338"/>
                  <a:pt x="1307709" y="987399"/>
                </a:cubicBezTo>
                <a:close/>
                <a:moveTo>
                  <a:pt x="3307208" y="987019"/>
                </a:moveTo>
                <a:cubicBezTo>
                  <a:pt x="3286862" y="999917"/>
                  <a:pt x="3324513" y="994606"/>
                  <a:pt x="3307208" y="987019"/>
                </a:cubicBezTo>
                <a:close/>
                <a:moveTo>
                  <a:pt x="1903470" y="987019"/>
                </a:moveTo>
                <a:cubicBezTo>
                  <a:pt x="1903119" y="990776"/>
                  <a:pt x="1904250" y="994349"/>
                  <a:pt x="1906402" y="997141"/>
                </a:cubicBezTo>
                <a:lnTo>
                  <a:pt x="1913824" y="1001596"/>
                </a:lnTo>
                <a:lnTo>
                  <a:pt x="1913929" y="1002572"/>
                </a:lnTo>
                <a:lnTo>
                  <a:pt x="1915450" y="1002572"/>
                </a:lnTo>
                <a:lnTo>
                  <a:pt x="1913824" y="1001596"/>
                </a:lnTo>
                <a:lnTo>
                  <a:pt x="1912622" y="990457"/>
                </a:lnTo>
                <a:cubicBezTo>
                  <a:pt x="1911315" y="987161"/>
                  <a:pt x="1908700" y="985312"/>
                  <a:pt x="1903470" y="987019"/>
                </a:cubicBezTo>
                <a:close/>
                <a:moveTo>
                  <a:pt x="3118573" y="986640"/>
                </a:moveTo>
                <a:cubicBezTo>
                  <a:pt x="3121806" y="1013952"/>
                  <a:pt x="3101839" y="999348"/>
                  <a:pt x="3098226" y="988726"/>
                </a:cubicBezTo>
                <a:cubicBezTo>
                  <a:pt x="3098892" y="995175"/>
                  <a:pt x="3096800" y="998257"/>
                  <a:pt x="3094803" y="1001221"/>
                </a:cubicBezTo>
                <a:lnTo>
                  <a:pt x="3092043" y="1012624"/>
                </a:lnTo>
                <a:lnTo>
                  <a:pt x="3091571" y="1012624"/>
                </a:lnTo>
                <a:lnTo>
                  <a:pt x="3091951" y="1013003"/>
                </a:lnTo>
                <a:lnTo>
                  <a:pt x="3092043" y="1012624"/>
                </a:lnTo>
                <a:lnTo>
                  <a:pt x="3118573" y="1012624"/>
                </a:lnTo>
                <a:cubicBezTo>
                  <a:pt x="3121615" y="1009589"/>
                  <a:pt x="3130933" y="987968"/>
                  <a:pt x="3118573" y="986640"/>
                </a:cubicBezTo>
                <a:close/>
                <a:moveTo>
                  <a:pt x="3912288" y="986261"/>
                </a:moveTo>
                <a:cubicBezTo>
                  <a:pt x="3913429" y="996123"/>
                  <a:pt x="3906393" y="997830"/>
                  <a:pt x="3906963" y="1007124"/>
                </a:cubicBezTo>
                <a:cubicBezTo>
                  <a:pt x="3917232" y="1005227"/>
                  <a:pt x="3930162" y="1005227"/>
                  <a:pt x="3928451" y="992330"/>
                </a:cubicBezTo>
                <a:lnTo>
                  <a:pt x="3927880" y="991571"/>
                </a:lnTo>
                <a:cubicBezTo>
                  <a:pt x="3922214" y="991695"/>
                  <a:pt x="3916699" y="989813"/>
                  <a:pt x="3912288" y="986261"/>
                </a:cubicBezTo>
                <a:close/>
                <a:moveTo>
                  <a:pt x="3719278" y="986261"/>
                </a:moveTo>
                <a:lnTo>
                  <a:pt x="3719278" y="987778"/>
                </a:lnTo>
                <a:cubicBezTo>
                  <a:pt x="3718328" y="1002762"/>
                  <a:pt x="3720610" y="1014142"/>
                  <a:pt x="3729737" y="1019073"/>
                </a:cubicBezTo>
                <a:cubicBezTo>
                  <a:pt x="3739815" y="1008451"/>
                  <a:pt x="3730498" y="991192"/>
                  <a:pt x="3719278" y="986261"/>
                </a:cubicBezTo>
                <a:close/>
                <a:moveTo>
                  <a:pt x="3609558" y="986261"/>
                </a:moveTo>
                <a:cubicBezTo>
                  <a:pt x="3609558" y="989485"/>
                  <a:pt x="3609558" y="992330"/>
                  <a:pt x="3604233" y="991571"/>
                </a:cubicBezTo>
                <a:lnTo>
                  <a:pt x="3604233" y="1001813"/>
                </a:lnTo>
                <a:cubicBezTo>
                  <a:pt x="3618495" y="998020"/>
                  <a:pt x="3614882" y="1012245"/>
                  <a:pt x="3625151" y="1012245"/>
                </a:cubicBezTo>
                <a:cubicBezTo>
                  <a:pt x="3626862" y="1002003"/>
                  <a:pt x="3618115" y="1002003"/>
                  <a:pt x="3614692" y="996692"/>
                </a:cubicBezTo>
                <a:cubicBezTo>
                  <a:pt x="3622869" y="996123"/>
                  <a:pt x="3615643" y="988916"/>
                  <a:pt x="3609558" y="986261"/>
                </a:cubicBezTo>
                <a:close/>
                <a:moveTo>
                  <a:pt x="3536918" y="986261"/>
                </a:moveTo>
                <a:cubicBezTo>
                  <a:pt x="3531213" y="1013952"/>
                  <a:pt x="3552891" y="992330"/>
                  <a:pt x="3536918" y="986261"/>
                </a:cubicBezTo>
                <a:close/>
                <a:moveTo>
                  <a:pt x="1988661" y="986261"/>
                </a:moveTo>
                <a:cubicBezTo>
                  <a:pt x="1983717" y="1007883"/>
                  <a:pt x="2004444" y="987399"/>
                  <a:pt x="1988661" y="986261"/>
                </a:cubicBezTo>
                <a:close/>
                <a:moveTo>
                  <a:pt x="1272340" y="986261"/>
                </a:moveTo>
                <a:cubicBezTo>
                  <a:pt x="1255226" y="1002572"/>
                  <a:pt x="1291355" y="994985"/>
                  <a:pt x="1272340" y="986261"/>
                </a:cubicBezTo>
                <a:close/>
                <a:moveTo>
                  <a:pt x="4533530" y="985123"/>
                </a:moveTo>
                <a:cubicBezTo>
                  <a:pt x="4527445" y="981709"/>
                  <a:pt x="4519839" y="989295"/>
                  <a:pt x="4525734" y="991382"/>
                </a:cubicBezTo>
                <a:lnTo>
                  <a:pt x="4526304" y="992330"/>
                </a:lnTo>
                <a:cubicBezTo>
                  <a:pt x="4526304" y="986830"/>
                  <a:pt x="4533150" y="989675"/>
                  <a:pt x="4533530" y="985123"/>
                </a:cubicBezTo>
                <a:close/>
                <a:moveTo>
                  <a:pt x="1319879" y="983985"/>
                </a:moveTo>
                <a:lnTo>
                  <a:pt x="1318736" y="984933"/>
                </a:lnTo>
                <a:lnTo>
                  <a:pt x="1316076" y="984933"/>
                </a:lnTo>
                <a:cubicBezTo>
                  <a:pt x="1314174" y="984933"/>
                  <a:pt x="1313414" y="987968"/>
                  <a:pt x="1316076" y="988537"/>
                </a:cubicBezTo>
                <a:cubicBezTo>
                  <a:pt x="1316456" y="986546"/>
                  <a:pt x="1317169" y="985977"/>
                  <a:pt x="1317906" y="985621"/>
                </a:cubicBezTo>
                <a:lnTo>
                  <a:pt x="1318736" y="984933"/>
                </a:lnTo>
                <a:lnTo>
                  <a:pt x="1319689" y="984933"/>
                </a:lnTo>
                <a:close/>
                <a:moveTo>
                  <a:pt x="4217680" y="983416"/>
                </a:moveTo>
                <a:lnTo>
                  <a:pt x="4213306" y="986071"/>
                </a:lnTo>
                <a:lnTo>
                  <a:pt x="4217870" y="987778"/>
                </a:lnTo>
                <a:lnTo>
                  <a:pt x="4211785" y="991002"/>
                </a:lnTo>
                <a:lnTo>
                  <a:pt x="4210264" y="988347"/>
                </a:lnTo>
                <a:lnTo>
                  <a:pt x="4201516" y="993468"/>
                </a:lnTo>
                <a:lnTo>
                  <a:pt x="4198854" y="988347"/>
                </a:lnTo>
                <a:lnTo>
                  <a:pt x="4195431" y="992330"/>
                </a:lnTo>
                <a:lnTo>
                  <a:pt x="4192199" y="996123"/>
                </a:lnTo>
                <a:lnTo>
                  <a:pt x="4188586" y="994985"/>
                </a:lnTo>
                <a:cubicBezTo>
                  <a:pt x="4188643" y="999951"/>
                  <a:pt x="4189479" y="1004878"/>
                  <a:pt x="4191058" y="1009589"/>
                </a:cubicBezTo>
                <a:lnTo>
                  <a:pt x="4218140" y="999142"/>
                </a:lnTo>
                <a:lnTo>
                  <a:pt x="4218250" y="999348"/>
                </a:lnTo>
                <a:lnTo>
                  <a:pt x="4219928" y="998452"/>
                </a:lnTo>
                <a:lnTo>
                  <a:pt x="4231371" y="994037"/>
                </a:lnTo>
                <a:cubicBezTo>
                  <a:pt x="4228690" y="994577"/>
                  <a:pt x="4226085" y="995404"/>
                  <a:pt x="4223575" y="996503"/>
                </a:cubicBezTo>
                <a:lnTo>
                  <a:pt x="4219928" y="998452"/>
                </a:lnTo>
                <a:lnTo>
                  <a:pt x="4218140" y="999142"/>
                </a:lnTo>
                <a:lnTo>
                  <a:pt x="4216729" y="996503"/>
                </a:lnTo>
                <a:cubicBezTo>
                  <a:pt x="4215778" y="995274"/>
                  <a:pt x="4215778" y="993559"/>
                  <a:pt x="4216729" y="992330"/>
                </a:cubicBezTo>
                <a:lnTo>
                  <a:pt x="4219011" y="991192"/>
                </a:lnTo>
                <a:close/>
                <a:moveTo>
                  <a:pt x="2537644" y="982847"/>
                </a:moveTo>
                <a:lnTo>
                  <a:pt x="2537644" y="993468"/>
                </a:lnTo>
                <a:lnTo>
                  <a:pt x="2548102" y="993468"/>
                </a:lnTo>
                <a:lnTo>
                  <a:pt x="2548102" y="982847"/>
                </a:lnTo>
                <a:close/>
                <a:moveTo>
                  <a:pt x="4721875" y="982474"/>
                </a:moveTo>
                <a:cubicBezTo>
                  <a:pt x="4720752" y="984163"/>
                  <a:pt x="4706526" y="998068"/>
                  <a:pt x="4717222" y="986261"/>
                </a:cubicBezTo>
                <a:cubicBezTo>
                  <a:pt x="4721168" y="982705"/>
                  <a:pt x="4722249" y="981911"/>
                  <a:pt x="4721875" y="982474"/>
                </a:cubicBezTo>
                <a:close/>
                <a:moveTo>
                  <a:pt x="3781840" y="982278"/>
                </a:moveTo>
                <a:cubicBezTo>
                  <a:pt x="3766057" y="999917"/>
                  <a:pt x="3800856" y="998210"/>
                  <a:pt x="3781840" y="982278"/>
                </a:cubicBezTo>
                <a:close/>
                <a:moveTo>
                  <a:pt x="3379468" y="981329"/>
                </a:moveTo>
                <a:cubicBezTo>
                  <a:pt x="3366728" y="987778"/>
                  <a:pt x="3384793" y="1006365"/>
                  <a:pt x="3389927" y="992330"/>
                </a:cubicBezTo>
                <a:lnTo>
                  <a:pt x="3389927" y="991951"/>
                </a:lnTo>
                <a:cubicBezTo>
                  <a:pt x="3383081" y="991951"/>
                  <a:pt x="3385173" y="982657"/>
                  <a:pt x="3379468" y="981329"/>
                </a:cubicBezTo>
                <a:close/>
                <a:moveTo>
                  <a:pt x="3828999" y="981140"/>
                </a:moveTo>
                <a:cubicBezTo>
                  <a:pt x="3793820" y="978674"/>
                  <a:pt x="3806370" y="1020780"/>
                  <a:pt x="3808082" y="1033298"/>
                </a:cubicBezTo>
                <a:cubicBezTo>
                  <a:pt x="3809223" y="1010538"/>
                  <a:pt x="3836225" y="1013193"/>
                  <a:pt x="3829189" y="981709"/>
                </a:cubicBezTo>
                <a:close/>
                <a:moveTo>
                  <a:pt x="2268420" y="979924"/>
                </a:moveTo>
                <a:cubicBezTo>
                  <a:pt x="2266841" y="979366"/>
                  <a:pt x="2265111" y="980195"/>
                  <a:pt x="2264540" y="981775"/>
                </a:cubicBezTo>
                <a:cubicBezTo>
                  <a:pt x="2264464" y="981999"/>
                  <a:pt x="2264407" y="982232"/>
                  <a:pt x="2264388" y="982467"/>
                </a:cubicBezTo>
                <a:cubicBezTo>
                  <a:pt x="2264217" y="984135"/>
                  <a:pt x="2265415" y="985627"/>
                  <a:pt x="2267088" y="985804"/>
                </a:cubicBezTo>
                <a:cubicBezTo>
                  <a:pt x="2268496" y="985950"/>
                  <a:pt x="2269808" y="985119"/>
                  <a:pt x="2270283" y="983795"/>
                </a:cubicBezTo>
                <a:cubicBezTo>
                  <a:pt x="2270834" y="982215"/>
                  <a:pt x="2270017" y="980482"/>
                  <a:pt x="2268420" y="979924"/>
                </a:cubicBezTo>
                <a:close/>
                <a:moveTo>
                  <a:pt x="1352396" y="978674"/>
                </a:moveTo>
                <a:lnTo>
                  <a:pt x="1362854" y="984743"/>
                </a:lnTo>
                <a:cubicBezTo>
                  <a:pt x="1362524" y="985967"/>
                  <a:pt x="1361696" y="986998"/>
                  <a:pt x="1360573" y="987588"/>
                </a:cubicBezTo>
                <a:lnTo>
                  <a:pt x="1356579" y="984364"/>
                </a:lnTo>
                <a:cubicBezTo>
                  <a:pt x="1356501" y="985565"/>
                  <a:pt x="1356501" y="986767"/>
                  <a:pt x="1356579" y="987968"/>
                </a:cubicBezTo>
                <a:cubicBezTo>
                  <a:pt x="1356579" y="987968"/>
                  <a:pt x="1354297" y="990433"/>
                  <a:pt x="1355628" y="991002"/>
                </a:cubicBezTo>
                <a:lnTo>
                  <a:pt x="1356960" y="991002"/>
                </a:lnTo>
                <a:cubicBezTo>
                  <a:pt x="1365517" y="1030832"/>
                  <a:pt x="1448045" y="1034246"/>
                  <a:pt x="1482083" y="1025332"/>
                </a:cubicBezTo>
                <a:cubicBezTo>
                  <a:pt x="1463067" y="995365"/>
                  <a:pt x="1412485" y="1012814"/>
                  <a:pt x="1374454" y="996692"/>
                </a:cubicBezTo>
                <a:cubicBezTo>
                  <a:pt x="1375464" y="994841"/>
                  <a:pt x="1376607" y="993066"/>
                  <a:pt x="1377877" y="991382"/>
                </a:cubicBezTo>
                <a:cubicBezTo>
                  <a:pt x="1376355" y="993468"/>
                  <a:pt x="1377877" y="992899"/>
                  <a:pt x="1378828" y="991382"/>
                </a:cubicBezTo>
                <a:cubicBezTo>
                  <a:pt x="1378828" y="993278"/>
                  <a:pt x="1380729" y="991382"/>
                  <a:pt x="1381870" y="992520"/>
                </a:cubicBezTo>
                <a:cubicBezTo>
                  <a:pt x="1383011" y="993658"/>
                  <a:pt x="1381870" y="990623"/>
                  <a:pt x="1383011" y="989295"/>
                </a:cubicBezTo>
                <a:cubicBezTo>
                  <a:pt x="1383011" y="991192"/>
                  <a:pt x="1386624" y="990813"/>
                  <a:pt x="1388145" y="989295"/>
                </a:cubicBezTo>
                <a:cubicBezTo>
                  <a:pt x="1389667" y="987778"/>
                  <a:pt x="1390047" y="989295"/>
                  <a:pt x="1390617" y="991571"/>
                </a:cubicBezTo>
                <a:cubicBezTo>
                  <a:pt x="1394230" y="987968"/>
                  <a:pt x="1398224" y="987019"/>
                  <a:pt x="1401456" y="990244"/>
                </a:cubicBezTo>
                <a:cubicBezTo>
                  <a:pt x="1403928" y="988916"/>
                  <a:pt x="1407731" y="987778"/>
                  <a:pt x="1409443" y="990244"/>
                </a:cubicBezTo>
                <a:cubicBezTo>
                  <a:pt x="1413246" y="984743"/>
                  <a:pt x="1416859" y="990244"/>
                  <a:pt x="1421233" y="988726"/>
                </a:cubicBezTo>
                <a:cubicBezTo>
                  <a:pt x="1421233" y="990054"/>
                  <a:pt x="1422564" y="991002"/>
                  <a:pt x="1422944" y="992140"/>
                </a:cubicBezTo>
                <a:cubicBezTo>
                  <a:pt x="1424275" y="984364"/>
                  <a:pt x="1430931" y="987778"/>
                  <a:pt x="1435114" y="986071"/>
                </a:cubicBezTo>
                <a:cubicBezTo>
                  <a:pt x="1435114" y="987588"/>
                  <a:pt x="1435114" y="989864"/>
                  <a:pt x="1435114" y="991192"/>
                </a:cubicBezTo>
                <a:cubicBezTo>
                  <a:pt x="1435114" y="989106"/>
                  <a:pt x="1437396" y="989675"/>
                  <a:pt x="1438727" y="991192"/>
                </a:cubicBezTo>
                <a:lnTo>
                  <a:pt x="1440819" y="987778"/>
                </a:lnTo>
                <a:cubicBezTo>
                  <a:pt x="1442530" y="989295"/>
                  <a:pt x="1444241" y="987778"/>
                  <a:pt x="1444812" y="990054"/>
                </a:cubicBezTo>
                <a:cubicBezTo>
                  <a:pt x="1445251" y="990141"/>
                  <a:pt x="1445704" y="990141"/>
                  <a:pt x="1446143" y="990054"/>
                </a:cubicBezTo>
                <a:cubicBezTo>
                  <a:pt x="1447750" y="990310"/>
                  <a:pt x="1449298" y="989335"/>
                  <a:pt x="1449756" y="987778"/>
                </a:cubicBezTo>
                <a:lnTo>
                  <a:pt x="1449756" y="988347"/>
                </a:lnTo>
                <a:cubicBezTo>
                  <a:pt x="1449756" y="987209"/>
                  <a:pt x="1451848" y="988347"/>
                  <a:pt x="1452608" y="986071"/>
                </a:cubicBezTo>
                <a:cubicBezTo>
                  <a:pt x="1450326" y="984364"/>
                  <a:pt x="1443101" y="982088"/>
                  <a:pt x="1443101" y="986071"/>
                </a:cubicBezTo>
                <a:cubicBezTo>
                  <a:pt x="1441463" y="985401"/>
                  <a:pt x="1439927" y="984508"/>
                  <a:pt x="1438537" y="983416"/>
                </a:cubicBezTo>
                <a:cubicBezTo>
                  <a:pt x="1432657" y="983626"/>
                  <a:pt x="1426806" y="984324"/>
                  <a:pt x="1421042" y="985502"/>
                </a:cubicBezTo>
                <a:cubicBezTo>
                  <a:pt x="1404364" y="984296"/>
                  <a:pt x="1387605" y="984804"/>
                  <a:pt x="1371031" y="987019"/>
                </a:cubicBezTo>
                <a:cubicBezTo>
                  <a:pt x="1372933" y="988347"/>
                  <a:pt x="1371031" y="989295"/>
                  <a:pt x="1373313" y="988347"/>
                </a:cubicBezTo>
                <a:cubicBezTo>
                  <a:pt x="1373313" y="990813"/>
                  <a:pt x="1370651" y="990244"/>
                  <a:pt x="1369320" y="991382"/>
                </a:cubicBezTo>
                <a:cubicBezTo>
                  <a:pt x="1369320" y="989485"/>
                  <a:pt x="1371792" y="989864"/>
                  <a:pt x="1371411" y="987968"/>
                </a:cubicBezTo>
                <a:lnTo>
                  <a:pt x="1369510" y="987968"/>
                </a:lnTo>
                <a:cubicBezTo>
                  <a:pt x="1369130" y="986261"/>
                  <a:pt x="1369130" y="986261"/>
                  <a:pt x="1366848" y="986261"/>
                </a:cubicBezTo>
                <a:lnTo>
                  <a:pt x="1365137" y="987968"/>
                </a:lnTo>
                <a:lnTo>
                  <a:pt x="1363995" y="989106"/>
                </a:lnTo>
                <a:lnTo>
                  <a:pt x="1362284" y="988537"/>
                </a:lnTo>
                <a:cubicBezTo>
                  <a:pt x="1362284" y="985502"/>
                  <a:pt x="1367798" y="984364"/>
                  <a:pt x="1366087" y="984743"/>
                </a:cubicBezTo>
                <a:cubicBezTo>
                  <a:pt x="1364376" y="985123"/>
                  <a:pt x="1363995" y="984743"/>
                  <a:pt x="1362854" y="984743"/>
                </a:cubicBezTo>
                <a:lnTo>
                  <a:pt x="1360382" y="983226"/>
                </a:lnTo>
                <a:close/>
                <a:moveTo>
                  <a:pt x="2369370" y="976967"/>
                </a:moveTo>
                <a:cubicBezTo>
                  <a:pt x="2367531" y="977038"/>
                  <a:pt x="2365992" y="978532"/>
                  <a:pt x="2365100" y="980571"/>
                </a:cubicBezTo>
                <a:lnTo>
                  <a:pt x="2370261" y="992229"/>
                </a:lnTo>
                <a:lnTo>
                  <a:pt x="2370115" y="992520"/>
                </a:lnTo>
                <a:lnTo>
                  <a:pt x="2370306" y="992330"/>
                </a:lnTo>
                <a:lnTo>
                  <a:pt x="2370261" y="992229"/>
                </a:lnTo>
                <a:lnTo>
                  <a:pt x="2375440" y="981898"/>
                </a:lnTo>
                <a:cubicBezTo>
                  <a:pt x="2373349" y="978247"/>
                  <a:pt x="2371209" y="976896"/>
                  <a:pt x="2369370" y="976967"/>
                </a:cubicBezTo>
                <a:close/>
                <a:moveTo>
                  <a:pt x="4121650" y="976398"/>
                </a:moveTo>
                <a:cubicBezTo>
                  <a:pt x="4115280" y="976019"/>
                  <a:pt x="4111239" y="978058"/>
                  <a:pt x="4108221" y="981164"/>
                </a:cubicBezTo>
                <a:lnTo>
                  <a:pt x="4101146" y="991989"/>
                </a:lnTo>
                <a:lnTo>
                  <a:pt x="4100733" y="992140"/>
                </a:lnTo>
                <a:lnTo>
                  <a:pt x="4100923" y="992330"/>
                </a:lnTo>
                <a:lnTo>
                  <a:pt x="4101146" y="991989"/>
                </a:lnTo>
                <a:lnTo>
                  <a:pt x="4114472" y="987114"/>
                </a:lnTo>
                <a:cubicBezTo>
                  <a:pt x="4117515" y="984127"/>
                  <a:pt x="4119463" y="980192"/>
                  <a:pt x="4121650" y="976398"/>
                </a:cubicBezTo>
                <a:close/>
                <a:moveTo>
                  <a:pt x="2333796" y="976398"/>
                </a:moveTo>
                <a:cubicBezTo>
                  <a:pt x="2336648" y="984174"/>
                  <a:pt x="2327711" y="1003520"/>
                  <a:pt x="2338930" y="1002572"/>
                </a:cubicBezTo>
                <a:lnTo>
                  <a:pt x="2338930" y="1002382"/>
                </a:lnTo>
                <a:cubicBezTo>
                  <a:pt x="2345072" y="995634"/>
                  <a:pt x="2344558" y="985199"/>
                  <a:pt x="2337789" y="979074"/>
                </a:cubicBezTo>
                <a:cubicBezTo>
                  <a:pt x="2336591" y="977991"/>
                  <a:pt x="2335260" y="977090"/>
                  <a:pt x="2333796" y="976398"/>
                </a:cubicBezTo>
                <a:close/>
                <a:moveTo>
                  <a:pt x="2041144" y="976019"/>
                </a:moveTo>
                <a:cubicBezTo>
                  <a:pt x="2039623" y="980950"/>
                  <a:pt x="2038862" y="986640"/>
                  <a:pt x="2037531" y="991571"/>
                </a:cubicBezTo>
                <a:cubicBezTo>
                  <a:pt x="2032682" y="994124"/>
                  <a:pt x="2028822" y="998187"/>
                  <a:pt x="2026502" y="1003141"/>
                </a:cubicBezTo>
                <a:cubicBezTo>
                  <a:pt x="2026502" y="1003141"/>
                  <a:pt x="2024981" y="1005038"/>
                  <a:pt x="2026502" y="1007314"/>
                </a:cubicBezTo>
                <a:cubicBezTo>
                  <a:pt x="2026502" y="1008451"/>
                  <a:pt x="2026502" y="1009210"/>
                  <a:pt x="2026502" y="1010348"/>
                </a:cubicBezTo>
                <a:cubicBezTo>
                  <a:pt x="2032815" y="1011243"/>
                  <a:pt x="2039204" y="1011243"/>
                  <a:pt x="2045518" y="1010348"/>
                </a:cubicBezTo>
                <a:cubicBezTo>
                  <a:pt x="2043236" y="1013383"/>
                  <a:pt x="2037341" y="1013193"/>
                  <a:pt x="2036390" y="1017745"/>
                </a:cubicBezTo>
                <a:cubicBezTo>
                  <a:pt x="2048750" y="1023625"/>
                  <a:pt x="2050081" y="1017745"/>
                  <a:pt x="2050081" y="1008831"/>
                </a:cubicBezTo>
                <a:cubicBezTo>
                  <a:pt x="2060445" y="1005470"/>
                  <a:pt x="2066473" y="994744"/>
                  <a:pt x="2063963" y="984174"/>
                </a:cubicBezTo>
                <a:cubicBezTo>
                  <a:pt x="2061072" y="984114"/>
                  <a:pt x="2058182" y="983668"/>
                  <a:pt x="2055406" y="982847"/>
                </a:cubicBezTo>
                <a:lnTo>
                  <a:pt x="2055025" y="982088"/>
                </a:lnTo>
                <a:lnTo>
                  <a:pt x="2056356" y="980950"/>
                </a:lnTo>
                <a:cubicBezTo>
                  <a:pt x="2055101" y="981149"/>
                  <a:pt x="2053808" y="981149"/>
                  <a:pt x="2052553" y="980950"/>
                </a:cubicBezTo>
                <a:lnTo>
                  <a:pt x="2046468" y="977157"/>
                </a:lnTo>
                <a:lnTo>
                  <a:pt x="2046468" y="979053"/>
                </a:lnTo>
                <a:close/>
                <a:moveTo>
                  <a:pt x="572562" y="976019"/>
                </a:moveTo>
                <a:lnTo>
                  <a:pt x="571231" y="982088"/>
                </a:lnTo>
                <a:lnTo>
                  <a:pt x="567618" y="980571"/>
                </a:lnTo>
                <a:close/>
                <a:moveTo>
                  <a:pt x="1557575" y="974501"/>
                </a:moveTo>
                <a:lnTo>
                  <a:pt x="1556814" y="975450"/>
                </a:lnTo>
                <a:cubicBezTo>
                  <a:pt x="1550809" y="975564"/>
                  <a:pt x="1544878" y="976787"/>
                  <a:pt x="1539320" y="979053"/>
                </a:cubicBezTo>
                <a:cubicBezTo>
                  <a:pt x="1533996" y="973363"/>
                  <a:pt x="1522586" y="981329"/>
                  <a:pt x="1520304" y="977536"/>
                </a:cubicBezTo>
                <a:cubicBezTo>
                  <a:pt x="1503738" y="981781"/>
                  <a:pt x="1486559" y="983129"/>
                  <a:pt x="1469532" y="981519"/>
                </a:cubicBezTo>
                <a:cubicBezTo>
                  <a:pt x="1467616" y="981821"/>
                  <a:pt x="1465830" y="982678"/>
                  <a:pt x="1464398" y="983985"/>
                </a:cubicBezTo>
                <a:cubicBezTo>
                  <a:pt x="1463037" y="981995"/>
                  <a:pt x="1460316" y="981481"/>
                  <a:pt x="1458321" y="982839"/>
                </a:cubicBezTo>
                <a:cubicBezTo>
                  <a:pt x="1457870" y="983146"/>
                  <a:pt x="1457480" y="983535"/>
                  <a:pt x="1457172" y="983985"/>
                </a:cubicBezTo>
                <a:cubicBezTo>
                  <a:pt x="1460114" y="985790"/>
                  <a:pt x="1463432" y="986892"/>
                  <a:pt x="1466870" y="987209"/>
                </a:cubicBezTo>
                <a:cubicBezTo>
                  <a:pt x="1469152" y="990244"/>
                  <a:pt x="1463257" y="991571"/>
                  <a:pt x="1461736" y="991951"/>
                </a:cubicBezTo>
                <a:cubicBezTo>
                  <a:pt x="1469152" y="995744"/>
                  <a:pt x="1473145" y="991951"/>
                  <a:pt x="1480752" y="995554"/>
                </a:cubicBezTo>
                <a:cubicBezTo>
                  <a:pt x="1501669" y="991571"/>
                  <a:pt x="1526770" y="993658"/>
                  <a:pt x="1546166" y="990054"/>
                </a:cubicBezTo>
                <a:cubicBezTo>
                  <a:pt x="1548448" y="993278"/>
                  <a:pt x="1543503" y="991951"/>
                  <a:pt x="1542743" y="994796"/>
                </a:cubicBezTo>
                <a:cubicBezTo>
                  <a:pt x="1545976" y="996692"/>
                  <a:pt x="1548067" y="994796"/>
                  <a:pt x="1551110" y="996123"/>
                </a:cubicBezTo>
                <a:cubicBezTo>
                  <a:pt x="1551110" y="998020"/>
                  <a:pt x="1548828" y="997830"/>
                  <a:pt x="1547877" y="1000296"/>
                </a:cubicBezTo>
                <a:cubicBezTo>
                  <a:pt x="1553011" y="1000296"/>
                  <a:pt x="1553962" y="995934"/>
                  <a:pt x="1557955" y="992330"/>
                </a:cubicBezTo>
                <a:cubicBezTo>
                  <a:pt x="1555673" y="995365"/>
                  <a:pt x="1557955" y="997830"/>
                  <a:pt x="1557955" y="1002762"/>
                </a:cubicBezTo>
                <a:cubicBezTo>
                  <a:pt x="1550874" y="1005208"/>
                  <a:pt x="1543378" y="1006240"/>
                  <a:pt x="1535897" y="1005796"/>
                </a:cubicBezTo>
                <a:lnTo>
                  <a:pt x="1534186" y="1003141"/>
                </a:lnTo>
                <a:cubicBezTo>
                  <a:pt x="1524868" y="996503"/>
                  <a:pt x="1529052" y="1001813"/>
                  <a:pt x="1533045" y="1005796"/>
                </a:cubicBezTo>
                <a:cubicBezTo>
                  <a:pt x="1529818" y="1005514"/>
                  <a:pt x="1526574" y="1005514"/>
                  <a:pt x="1523347" y="1005796"/>
                </a:cubicBezTo>
                <a:cubicBezTo>
                  <a:pt x="1523425" y="1004085"/>
                  <a:pt x="1522639" y="1002447"/>
                  <a:pt x="1521255" y="1001434"/>
                </a:cubicBezTo>
                <a:cubicBezTo>
                  <a:pt x="1519163" y="1008451"/>
                  <a:pt x="1519354" y="994227"/>
                  <a:pt x="1511747" y="999158"/>
                </a:cubicBezTo>
                <a:cubicBezTo>
                  <a:pt x="1513649" y="1006745"/>
                  <a:pt x="1507944" y="1006365"/>
                  <a:pt x="1506993" y="1010917"/>
                </a:cubicBezTo>
                <a:cubicBezTo>
                  <a:pt x="1509062" y="1013296"/>
                  <a:pt x="1512367" y="1014195"/>
                  <a:pt x="1515360" y="1013193"/>
                </a:cubicBezTo>
                <a:cubicBezTo>
                  <a:pt x="1508515" y="1016417"/>
                  <a:pt x="1500338" y="1014521"/>
                  <a:pt x="1494253" y="1020211"/>
                </a:cubicBezTo>
                <a:cubicBezTo>
                  <a:pt x="1513269" y="1021728"/>
                  <a:pt x="1534186" y="1008451"/>
                  <a:pt x="1556054" y="1011676"/>
                </a:cubicBezTo>
                <a:cubicBezTo>
                  <a:pt x="1558716" y="1003141"/>
                  <a:pt x="1569365" y="1006365"/>
                  <a:pt x="1577351" y="1008072"/>
                </a:cubicBezTo>
                <a:cubicBezTo>
                  <a:pt x="1572700" y="1010568"/>
                  <a:pt x="1567364" y="1011499"/>
                  <a:pt x="1562139" y="1010728"/>
                </a:cubicBezTo>
                <a:cubicBezTo>
                  <a:pt x="1560808" y="1016986"/>
                  <a:pt x="1556434" y="1014521"/>
                  <a:pt x="1553582" y="1018693"/>
                </a:cubicBezTo>
                <a:cubicBezTo>
                  <a:pt x="1557575" y="1024004"/>
                  <a:pt x="1568604" y="1015659"/>
                  <a:pt x="1571266" y="1021349"/>
                </a:cubicBezTo>
                <a:cubicBezTo>
                  <a:pt x="1574834" y="1019750"/>
                  <a:pt x="1578918" y="1019750"/>
                  <a:pt x="1582486" y="1021349"/>
                </a:cubicBezTo>
                <a:cubicBezTo>
                  <a:pt x="1580584" y="1026280"/>
                  <a:pt x="1577351" y="1025142"/>
                  <a:pt x="1574879" y="1027797"/>
                </a:cubicBezTo>
                <a:cubicBezTo>
                  <a:pt x="1577922" y="1028935"/>
                  <a:pt x="1577922" y="1026849"/>
                  <a:pt x="1580584" y="1027797"/>
                </a:cubicBezTo>
                <a:lnTo>
                  <a:pt x="1578492" y="1031211"/>
                </a:lnTo>
                <a:cubicBezTo>
                  <a:pt x="1586859" y="1032539"/>
                  <a:pt x="1597508" y="1026849"/>
                  <a:pt x="1607586" y="1028935"/>
                </a:cubicBezTo>
                <a:cubicBezTo>
                  <a:pt x="1607586" y="1032539"/>
                  <a:pt x="1601501" y="1030832"/>
                  <a:pt x="1599410" y="1033487"/>
                </a:cubicBezTo>
                <a:cubicBezTo>
                  <a:pt x="1589995" y="1033258"/>
                  <a:pt x="1580727" y="1035834"/>
                  <a:pt x="1572788" y="1040884"/>
                </a:cubicBezTo>
                <a:cubicBezTo>
                  <a:pt x="1570125" y="1039367"/>
                  <a:pt x="1564611" y="1042781"/>
                  <a:pt x="1560618" y="1042212"/>
                </a:cubicBezTo>
                <a:cubicBezTo>
                  <a:pt x="1559477" y="1043919"/>
                  <a:pt x="1557575" y="1043350"/>
                  <a:pt x="1556624" y="1046005"/>
                </a:cubicBezTo>
                <a:lnTo>
                  <a:pt x="1554342" y="1044678"/>
                </a:lnTo>
                <a:cubicBezTo>
                  <a:pt x="1547797" y="1048533"/>
                  <a:pt x="1540438" y="1050808"/>
                  <a:pt x="1532855" y="1051316"/>
                </a:cubicBezTo>
                <a:cubicBezTo>
                  <a:pt x="1524868" y="1062317"/>
                  <a:pt x="1513839" y="1061748"/>
                  <a:pt x="1504331" y="1068576"/>
                </a:cubicBezTo>
                <a:cubicBezTo>
                  <a:pt x="1504331" y="1071041"/>
                  <a:pt x="1506042" y="1068576"/>
                  <a:pt x="1506993" y="1068576"/>
                </a:cubicBezTo>
                <a:cubicBezTo>
                  <a:pt x="1492971" y="1073520"/>
                  <a:pt x="1478687" y="1077700"/>
                  <a:pt x="1464208" y="1081093"/>
                </a:cubicBezTo>
                <a:cubicBezTo>
                  <a:pt x="1454700" y="1092663"/>
                  <a:pt x="1441389" y="1090008"/>
                  <a:pt x="1430550" y="1096836"/>
                </a:cubicBezTo>
                <a:cubicBezTo>
                  <a:pt x="1435998" y="1095358"/>
                  <a:pt x="1441686" y="1094971"/>
                  <a:pt x="1447284" y="1095698"/>
                </a:cubicBezTo>
                <a:cubicBezTo>
                  <a:pt x="1447284" y="1093611"/>
                  <a:pt x="1447284" y="1094370"/>
                  <a:pt x="1449186" y="1092284"/>
                </a:cubicBezTo>
                <a:cubicBezTo>
                  <a:pt x="1462268" y="1087798"/>
                  <a:pt x="1476049" y="1085678"/>
                  <a:pt x="1489879" y="1086025"/>
                </a:cubicBezTo>
                <a:cubicBezTo>
                  <a:pt x="1489879" y="1084507"/>
                  <a:pt x="1488168" y="1083559"/>
                  <a:pt x="1487217" y="1081473"/>
                </a:cubicBezTo>
                <a:cubicBezTo>
                  <a:pt x="1497485" y="1079576"/>
                  <a:pt x="1507564" y="1076921"/>
                  <a:pt x="1518212" y="1075783"/>
                </a:cubicBezTo>
                <a:cubicBezTo>
                  <a:pt x="1520112" y="1076877"/>
                  <a:pt x="1521274" y="1078907"/>
                  <a:pt x="1521255" y="1081093"/>
                </a:cubicBezTo>
                <a:cubicBezTo>
                  <a:pt x="1524868" y="1078628"/>
                  <a:pt x="1523917" y="1074645"/>
                  <a:pt x="1526199" y="1071041"/>
                </a:cubicBezTo>
                <a:cubicBezTo>
                  <a:pt x="1532474" y="1071989"/>
                  <a:pt x="1536658" y="1075593"/>
                  <a:pt x="1543313" y="1071041"/>
                </a:cubicBezTo>
                <a:cubicBezTo>
                  <a:pt x="1545785" y="1071041"/>
                  <a:pt x="1543313" y="1073128"/>
                  <a:pt x="1543313" y="1073696"/>
                </a:cubicBezTo>
                <a:cubicBezTo>
                  <a:pt x="1545844" y="1073894"/>
                  <a:pt x="1548389" y="1073894"/>
                  <a:pt x="1550919" y="1073696"/>
                </a:cubicBezTo>
                <a:cubicBezTo>
                  <a:pt x="1548448" y="1071800"/>
                  <a:pt x="1546166" y="1070662"/>
                  <a:pt x="1546356" y="1067058"/>
                </a:cubicBezTo>
                <a:cubicBezTo>
                  <a:pt x="1559490" y="1063066"/>
                  <a:pt x="1573128" y="1060959"/>
                  <a:pt x="1586859" y="1060799"/>
                </a:cubicBezTo>
                <a:cubicBezTo>
                  <a:pt x="1584007" y="1064024"/>
                  <a:pt x="1579253" y="1068576"/>
                  <a:pt x="1579823" y="1072748"/>
                </a:cubicBezTo>
                <a:cubicBezTo>
                  <a:pt x="1575450" y="1076162"/>
                  <a:pt x="1566703" y="1080524"/>
                  <a:pt x="1563850" y="1089628"/>
                </a:cubicBezTo>
                <a:cubicBezTo>
                  <a:pt x="1561070" y="1091002"/>
                  <a:pt x="1558610" y="1092940"/>
                  <a:pt x="1556624" y="1095318"/>
                </a:cubicBezTo>
                <a:cubicBezTo>
                  <a:pt x="1564421" y="1094180"/>
                  <a:pt x="1570316" y="1085645"/>
                  <a:pt x="1578302" y="1085835"/>
                </a:cubicBezTo>
                <a:cubicBezTo>
                  <a:pt x="1578302" y="1088870"/>
                  <a:pt x="1575640" y="1090008"/>
                  <a:pt x="1576781" y="1092473"/>
                </a:cubicBezTo>
                <a:cubicBezTo>
                  <a:pt x="1579823" y="1091525"/>
                  <a:pt x="1578873" y="1092473"/>
                  <a:pt x="1580964" y="1090387"/>
                </a:cubicBezTo>
                <a:cubicBezTo>
                  <a:pt x="1582073" y="1090063"/>
                  <a:pt x="1583235" y="1090696"/>
                  <a:pt x="1583560" y="1091802"/>
                </a:cubicBezTo>
                <a:cubicBezTo>
                  <a:pt x="1583642" y="1092081"/>
                  <a:pt x="1583665" y="1092375"/>
                  <a:pt x="1583626" y="1092663"/>
                </a:cubicBezTo>
                <a:lnTo>
                  <a:pt x="1589902" y="1090956"/>
                </a:lnTo>
                <a:cubicBezTo>
                  <a:pt x="1591545" y="1090742"/>
                  <a:pt x="1593077" y="1090011"/>
                  <a:pt x="1594275" y="1088870"/>
                </a:cubicBezTo>
                <a:cubicBezTo>
                  <a:pt x="1604192" y="1082421"/>
                  <a:pt x="1613717" y="1075390"/>
                  <a:pt x="1622799" y="1067817"/>
                </a:cubicBezTo>
                <a:cubicBezTo>
                  <a:pt x="1626792" y="1068955"/>
                  <a:pt x="1637631" y="1065541"/>
                  <a:pt x="1629264" y="1060989"/>
                </a:cubicBezTo>
                <a:cubicBezTo>
                  <a:pt x="1633060" y="1056297"/>
                  <a:pt x="1635844" y="1050872"/>
                  <a:pt x="1637441" y="1045057"/>
                </a:cubicBezTo>
                <a:cubicBezTo>
                  <a:pt x="1639141" y="1045125"/>
                  <a:pt x="1640831" y="1044801"/>
                  <a:pt x="1642385" y="1044109"/>
                </a:cubicBezTo>
                <a:lnTo>
                  <a:pt x="1644667" y="1046195"/>
                </a:lnTo>
                <a:lnTo>
                  <a:pt x="1666535" y="1059661"/>
                </a:lnTo>
                <a:lnTo>
                  <a:pt x="1664443" y="1034056"/>
                </a:lnTo>
                <a:cubicBezTo>
                  <a:pt x="1663597" y="1027835"/>
                  <a:pt x="1661528" y="1021842"/>
                  <a:pt x="1658358" y="1016417"/>
                </a:cubicBezTo>
                <a:cubicBezTo>
                  <a:pt x="1661254" y="1015940"/>
                  <a:pt x="1664209" y="1015940"/>
                  <a:pt x="1667105" y="1016417"/>
                </a:cubicBezTo>
                <a:lnTo>
                  <a:pt x="1678134" y="997451"/>
                </a:lnTo>
                <a:cubicBezTo>
                  <a:pt x="1671781" y="997303"/>
                  <a:pt x="1665426" y="997620"/>
                  <a:pt x="1659119" y="998399"/>
                </a:cubicBezTo>
                <a:cubicBezTo>
                  <a:pt x="1659119" y="996503"/>
                  <a:pt x="1660830" y="994796"/>
                  <a:pt x="1661401" y="992899"/>
                </a:cubicBezTo>
                <a:cubicBezTo>
                  <a:pt x="1654861" y="989405"/>
                  <a:pt x="1646738" y="991268"/>
                  <a:pt x="1642385" y="997261"/>
                </a:cubicBezTo>
                <a:lnTo>
                  <a:pt x="1640674" y="995744"/>
                </a:lnTo>
                <a:lnTo>
                  <a:pt x="1625841" y="986261"/>
                </a:lnTo>
                <a:cubicBezTo>
                  <a:pt x="1632474" y="985303"/>
                  <a:pt x="1638899" y="983251"/>
                  <a:pt x="1644857" y="980191"/>
                </a:cubicBezTo>
                <a:cubicBezTo>
                  <a:pt x="1642005" y="977157"/>
                  <a:pt x="1637251" y="980191"/>
                  <a:pt x="1635349" y="975450"/>
                </a:cubicBezTo>
                <a:cubicBezTo>
                  <a:pt x="1622228" y="978105"/>
                  <a:pt x="1609488" y="982088"/>
                  <a:pt x="1597318" y="984933"/>
                </a:cubicBezTo>
                <a:cubicBezTo>
                  <a:pt x="1597318" y="984933"/>
                  <a:pt x="1598839" y="983605"/>
                  <a:pt x="1599029" y="983036"/>
                </a:cubicBezTo>
                <a:cubicBezTo>
                  <a:pt x="1599219" y="982467"/>
                  <a:pt x="1596747" y="981140"/>
                  <a:pt x="1592944" y="983036"/>
                </a:cubicBezTo>
                <a:cubicBezTo>
                  <a:pt x="1590189" y="983804"/>
                  <a:pt x="1587736" y="985394"/>
                  <a:pt x="1585908" y="987588"/>
                </a:cubicBezTo>
                <a:cubicBezTo>
                  <a:pt x="1581455" y="988425"/>
                  <a:pt x="1576939" y="988869"/>
                  <a:pt x="1572407" y="988916"/>
                </a:cubicBezTo>
                <a:cubicBezTo>
                  <a:pt x="1572407" y="985692"/>
                  <a:pt x="1570886" y="985502"/>
                  <a:pt x="1570886" y="982657"/>
                </a:cubicBezTo>
                <a:cubicBezTo>
                  <a:pt x="1566132" y="982657"/>
                  <a:pt x="1561758" y="984933"/>
                  <a:pt x="1557005" y="985312"/>
                </a:cubicBezTo>
                <a:cubicBezTo>
                  <a:pt x="1557005" y="981519"/>
                  <a:pt x="1562519" y="981519"/>
                  <a:pt x="1564801" y="979812"/>
                </a:cubicBezTo>
                <a:cubicBezTo>
                  <a:pt x="1562329" y="976398"/>
                  <a:pt x="1559286" y="978864"/>
                  <a:pt x="1557575" y="974501"/>
                </a:cubicBezTo>
                <a:close/>
                <a:moveTo>
                  <a:pt x="1340226" y="971846"/>
                </a:moveTo>
                <a:cubicBezTo>
                  <a:pt x="1335257" y="983932"/>
                  <a:pt x="1332302" y="996743"/>
                  <a:pt x="1331478" y="1009779"/>
                </a:cubicBezTo>
                <a:lnTo>
                  <a:pt x="1329957" y="1009589"/>
                </a:lnTo>
                <a:cubicBezTo>
                  <a:pt x="1329957" y="1009589"/>
                  <a:pt x="1328816" y="1009589"/>
                  <a:pt x="1328246" y="1010917"/>
                </a:cubicBezTo>
                <a:cubicBezTo>
                  <a:pt x="1327675" y="1012245"/>
                  <a:pt x="1328246" y="1010917"/>
                  <a:pt x="1328246" y="1012055"/>
                </a:cubicBezTo>
                <a:lnTo>
                  <a:pt x="1331288" y="1012055"/>
                </a:lnTo>
                <a:cubicBezTo>
                  <a:pt x="1330602" y="1017736"/>
                  <a:pt x="1329585" y="1023372"/>
                  <a:pt x="1328246" y="1028935"/>
                </a:cubicBezTo>
                <a:cubicBezTo>
                  <a:pt x="1336930" y="1035820"/>
                  <a:pt x="1349475" y="1034826"/>
                  <a:pt x="1356960" y="1026659"/>
                </a:cubicBezTo>
                <a:cubicBezTo>
                  <a:pt x="1356960" y="1020969"/>
                  <a:pt x="1353156" y="1017745"/>
                  <a:pt x="1354488" y="1009969"/>
                </a:cubicBezTo>
                <a:cubicBezTo>
                  <a:pt x="1350875" y="1009969"/>
                  <a:pt x="1345740" y="1009969"/>
                  <a:pt x="1344980" y="1007503"/>
                </a:cubicBezTo>
                <a:cubicBezTo>
                  <a:pt x="1344980" y="995365"/>
                  <a:pt x="1353156" y="976208"/>
                  <a:pt x="1340226" y="971846"/>
                </a:cubicBezTo>
                <a:close/>
                <a:moveTo>
                  <a:pt x="2930888" y="971656"/>
                </a:moveTo>
                <a:cubicBezTo>
                  <a:pt x="2910351" y="984743"/>
                  <a:pt x="2948192" y="979433"/>
                  <a:pt x="2930888" y="971656"/>
                </a:cubicBezTo>
                <a:close/>
                <a:moveTo>
                  <a:pt x="2632912" y="971656"/>
                </a:moveTo>
                <a:cubicBezTo>
                  <a:pt x="2627968" y="993468"/>
                  <a:pt x="2648505" y="972794"/>
                  <a:pt x="2632912" y="971656"/>
                </a:cubicBezTo>
                <a:close/>
                <a:moveTo>
                  <a:pt x="2291961" y="971656"/>
                </a:moveTo>
                <a:lnTo>
                  <a:pt x="2291961" y="982088"/>
                </a:lnTo>
                <a:lnTo>
                  <a:pt x="2302420" y="982088"/>
                </a:lnTo>
                <a:lnTo>
                  <a:pt x="2302420" y="971656"/>
                </a:lnTo>
                <a:close/>
                <a:moveTo>
                  <a:pt x="3948608" y="971277"/>
                </a:moveTo>
                <a:cubicBezTo>
                  <a:pt x="3937198" y="970329"/>
                  <a:pt x="3932064" y="975639"/>
                  <a:pt x="3933015" y="987019"/>
                </a:cubicBezTo>
                <a:lnTo>
                  <a:pt x="3942333" y="987019"/>
                </a:lnTo>
                <a:lnTo>
                  <a:pt x="3937959" y="978864"/>
                </a:lnTo>
                <a:lnTo>
                  <a:pt x="3946326" y="974312"/>
                </a:lnTo>
                <a:lnTo>
                  <a:pt x="3948608" y="976777"/>
                </a:lnTo>
                <a:close/>
                <a:moveTo>
                  <a:pt x="2077084" y="971087"/>
                </a:moveTo>
                <a:cubicBezTo>
                  <a:pt x="2059779" y="978864"/>
                  <a:pt x="2097431" y="984174"/>
                  <a:pt x="2077084" y="971087"/>
                </a:cubicBezTo>
                <a:close/>
                <a:moveTo>
                  <a:pt x="1988661" y="970518"/>
                </a:moveTo>
                <a:cubicBezTo>
                  <a:pt x="1971547" y="986830"/>
                  <a:pt x="2007676" y="979433"/>
                  <a:pt x="1988661" y="970518"/>
                </a:cubicBezTo>
                <a:close/>
                <a:moveTo>
                  <a:pt x="2939826" y="970329"/>
                </a:moveTo>
                <a:cubicBezTo>
                  <a:pt x="2941537" y="980571"/>
                  <a:pt x="2935072" y="997451"/>
                  <a:pt x="2950664" y="992330"/>
                </a:cubicBezTo>
                <a:lnTo>
                  <a:pt x="2950284" y="991382"/>
                </a:lnTo>
                <a:cubicBezTo>
                  <a:pt x="2951805" y="979433"/>
                  <a:pt x="2949143" y="972415"/>
                  <a:pt x="2939826" y="970329"/>
                </a:cubicBezTo>
                <a:close/>
                <a:moveTo>
                  <a:pt x="2710876" y="969760"/>
                </a:moveTo>
                <a:lnTo>
                  <a:pt x="2710876" y="974501"/>
                </a:lnTo>
                <a:lnTo>
                  <a:pt x="2715440" y="974501"/>
                </a:lnTo>
                <a:lnTo>
                  <a:pt x="2715440" y="969760"/>
                </a:lnTo>
                <a:close/>
                <a:moveTo>
                  <a:pt x="2808733" y="968477"/>
                </a:moveTo>
                <a:cubicBezTo>
                  <a:pt x="2809259" y="970850"/>
                  <a:pt x="2823877" y="984506"/>
                  <a:pt x="2814322" y="971277"/>
                </a:cubicBezTo>
                <a:cubicBezTo>
                  <a:pt x="2809948" y="968148"/>
                  <a:pt x="2808558" y="967685"/>
                  <a:pt x="2808733" y="968477"/>
                </a:cubicBezTo>
                <a:close/>
                <a:moveTo>
                  <a:pt x="4286136" y="967294"/>
                </a:moveTo>
                <a:lnTo>
                  <a:pt x="4288989" y="969191"/>
                </a:lnTo>
                <a:lnTo>
                  <a:pt x="4291841" y="969191"/>
                </a:lnTo>
                <a:lnTo>
                  <a:pt x="4290130" y="974881"/>
                </a:lnTo>
                <a:close/>
                <a:moveTo>
                  <a:pt x="4483329" y="966346"/>
                </a:moveTo>
                <a:cubicBezTo>
                  <a:pt x="4462982" y="979243"/>
                  <a:pt x="4500633" y="973932"/>
                  <a:pt x="4483329" y="966346"/>
                </a:cubicBezTo>
                <a:close/>
                <a:moveTo>
                  <a:pt x="3431761" y="966156"/>
                </a:moveTo>
                <a:lnTo>
                  <a:pt x="3431191" y="966346"/>
                </a:lnTo>
                <a:cubicBezTo>
                  <a:pt x="3433986" y="979404"/>
                  <a:pt x="3439349" y="991782"/>
                  <a:pt x="3446974" y="1002762"/>
                </a:cubicBezTo>
                <a:cubicBezTo>
                  <a:pt x="3458954" y="989675"/>
                  <a:pt x="3443741" y="971656"/>
                  <a:pt x="3431761" y="966156"/>
                </a:cubicBezTo>
                <a:close/>
                <a:moveTo>
                  <a:pt x="3061526" y="966156"/>
                </a:moveTo>
                <a:lnTo>
                  <a:pt x="3060195" y="966346"/>
                </a:lnTo>
                <a:cubicBezTo>
                  <a:pt x="3046180" y="967427"/>
                  <a:pt x="3035037" y="978536"/>
                  <a:pt x="3033953" y="992520"/>
                </a:cubicBezTo>
                <a:cubicBezTo>
                  <a:pt x="3052341" y="993531"/>
                  <a:pt x="3061526" y="984743"/>
                  <a:pt x="3061526" y="966156"/>
                </a:cubicBezTo>
                <a:close/>
                <a:moveTo>
                  <a:pt x="2852353" y="966156"/>
                </a:moveTo>
                <a:cubicBezTo>
                  <a:pt x="2856347" y="982278"/>
                  <a:pt x="2834288" y="972415"/>
                  <a:pt x="2841895" y="992330"/>
                </a:cubicBezTo>
                <a:cubicBezTo>
                  <a:pt x="2856537" y="998399"/>
                  <a:pt x="2863382" y="970329"/>
                  <a:pt x="2852353" y="966156"/>
                </a:cubicBezTo>
                <a:close/>
                <a:moveTo>
                  <a:pt x="2259634" y="965777"/>
                </a:moveTo>
                <a:lnTo>
                  <a:pt x="2259634" y="976208"/>
                </a:lnTo>
                <a:lnTo>
                  <a:pt x="2270093" y="976208"/>
                </a:lnTo>
                <a:lnTo>
                  <a:pt x="2270093" y="965777"/>
                </a:lnTo>
                <a:close/>
                <a:moveTo>
                  <a:pt x="1847945" y="965208"/>
                </a:moveTo>
                <a:cubicBezTo>
                  <a:pt x="1846041" y="967666"/>
                  <a:pt x="1846041" y="971095"/>
                  <a:pt x="1847945" y="973553"/>
                </a:cubicBezTo>
                <a:cubicBezTo>
                  <a:pt x="1845554" y="972085"/>
                  <a:pt x="1842755" y="971419"/>
                  <a:pt x="1839958" y="971656"/>
                </a:cubicBezTo>
                <a:lnTo>
                  <a:pt x="1840338" y="970708"/>
                </a:lnTo>
                <a:cubicBezTo>
                  <a:pt x="1833091" y="970708"/>
                  <a:pt x="1827217" y="976567"/>
                  <a:pt x="1827217" y="983795"/>
                </a:cubicBezTo>
                <a:cubicBezTo>
                  <a:pt x="1827217" y="991023"/>
                  <a:pt x="1833091" y="996882"/>
                  <a:pt x="1840338" y="996882"/>
                </a:cubicBezTo>
                <a:cubicBezTo>
                  <a:pt x="1847481" y="996882"/>
                  <a:pt x="1853269" y="991109"/>
                  <a:pt x="1853271" y="983987"/>
                </a:cubicBezTo>
                <a:cubicBezTo>
                  <a:pt x="1853271" y="983922"/>
                  <a:pt x="1853271" y="983860"/>
                  <a:pt x="1853269" y="983795"/>
                </a:cubicBezTo>
                <a:cubicBezTo>
                  <a:pt x="1853332" y="980400"/>
                  <a:pt x="1852031" y="977123"/>
                  <a:pt x="1849656" y="974691"/>
                </a:cubicBezTo>
                <a:cubicBezTo>
                  <a:pt x="1855741" y="978864"/>
                  <a:pt x="1868672" y="975829"/>
                  <a:pt x="1863537" y="965208"/>
                </a:cubicBezTo>
                <a:close/>
                <a:moveTo>
                  <a:pt x="2254405" y="964544"/>
                </a:moveTo>
                <a:cubicBezTo>
                  <a:pt x="2252827" y="964178"/>
                  <a:pt x="2251248" y="965155"/>
                  <a:pt x="2250887" y="966725"/>
                </a:cubicBezTo>
                <a:cubicBezTo>
                  <a:pt x="2250526" y="968290"/>
                  <a:pt x="2251439" y="969870"/>
                  <a:pt x="2252979" y="970329"/>
                </a:cubicBezTo>
                <a:cubicBezTo>
                  <a:pt x="2254500" y="970769"/>
                  <a:pt x="2256078" y="969902"/>
                  <a:pt x="2256516" y="968392"/>
                </a:cubicBezTo>
                <a:cubicBezTo>
                  <a:pt x="2256554" y="968280"/>
                  <a:pt x="2256573" y="968167"/>
                  <a:pt x="2256592" y="968053"/>
                </a:cubicBezTo>
                <a:cubicBezTo>
                  <a:pt x="2256953" y="966482"/>
                  <a:pt x="2255983" y="964910"/>
                  <a:pt x="2254405" y="964544"/>
                </a:cubicBezTo>
                <a:close/>
                <a:moveTo>
                  <a:pt x="1476568" y="963311"/>
                </a:moveTo>
                <a:cubicBezTo>
                  <a:pt x="1460367" y="965045"/>
                  <a:pt x="1444666" y="969944"/>
                  <a:pt x="1430360" y="977726"/>
                </a:cubicBezTo>
                <a:lnTo>
                  <a:pt x="1431311" y="977726"/>
                </a:lnTo>
                <a:cubicBezTo>
                  <a:pt x="1434245" y="978378"/>
                  <a:pt x="1437242" y="978697"/>
                  <a:pt x="1440248" y="978674"/>
                </a:cubicBezTo>
                <a:cubicBezTo>
                  <a:pt x="1443420" y="979675"/>
                  <a:pt x="1446879" y="979112"/>
                  <a:pt x="1449566" y="977157"/>
                </a:cubicBezTo>
                <a:cubicBezTo>
                  <a:pt x="1458693" y="974122"/>
                  <a:pt x="1465539" y="968622"/>
                  <a:pt x="1476568" y="970518"/>
                </a:cubicBezTo>
                <a:close/>
                <a:moveTo>
                  <a:pt x="2351436" y="962943"/>
                </a:moveTo>
                <a:cubicBezTo>
                  <a:pt x="2349020" y="964366"/>
                  <a:pt x="2347487" y="968574"/>
                  <a:pt x="2348628" y="977346"/>
                </a:cubicBezTo>
                <a:cubicBezTo>
                  <a:pt x="2373871" y="979480"/>
                  <a:pt x="2358682" y="958676"/>
                  <a:pt x="2351436" y="962943"/>
                </a:cubicBezTo>
                <a:close/>
                <a:moveTo>
                  <a:pt x="1768459" y="961604"/>
                </a:moveTo>
                <a:lnTo>
                  <a:pt x="1768459" y="972036"/>
                </a:lnTo>
                <a:lnTo>
                  <a:pt x="1779868" y="972036"/>
                </a:lnTo>
                <a:lnTo>
                  <a:pt x="1779868" y="961604"/>
                </a:lnTo>
                <a:close/>
                <a:moveTo>
                  <a:pt x="3457433" y="961035"/>
                </a:moveTo>
                <a:cubicBezTo>
                  <a:pt x="3457908" y="965113"/>
                  <a:pt x="3457860" y="969618"/>
                  <a:pt x="3459096" y="972795"/>
                </a:cubicBezTo>
                <a:lnTo>
                  <a:pt x="3467509" y="976203"/>
                </a:lnTo>
                <a:lnTo>
                  <a:pt x="3467891" y="976777"/>
                </a:lnTo>
                <a:lnTo>
                  <a:pt x="3468461" y="976588"/>
                </a:lnTo>
                <a:lnTo>
                  <a:pt x="3467509" y="976203"/>
                </a:lnTo>
                <a:close/>
                <a:moveTo>
                  <a:pt x="3149378" y="960845"/>
                </a:moveTo>
                <a:lnTo>
                  <a:pt x="3149949" y="961414"/>
                </a:lnTo>
                <a:cubicBezTo>
                  <a:pt x="3149949" y="961414"/>
                  <a:pt x="3146906" y="979053"/>
                  <a:pt x="3144815" y="977157"/>
                </a:cubicBezTo>
                <a:cubicBezTo>
                  <a:pt x="3156604" y="989106"/>
                  <a:pt x="3157745" y="959518"/>
                  <a:pt x="3149378" y="960845"/>
                </a:cubicBezTo>
                <a:close/>
                <a:moveTo>
                  <a:pt x="2027661" y="960825"/>
                </a:moveTo>
                <a:cubicBezTo>
                  <a:pt x="2021761" y="965919"/>
                  <a:pt x="2023508" y="982989"/>
                  <a:pt x="2030495" y="981709"/>
                </a:cubicBezTo>
                <a:lnTo>
                  <a:pt x="2030876" y="981709"/>
                </a:lnTo>
                <a:cubicBezTo>
                  <a:pt x="2029735" y="971846"/>
                  <a:pt x="2036770" y="970329"/>
                  <a:pt x="2036200" y="960845"/>
                </a:cubicBezTo>
                <a:cubicBezTo>
                  <a:pt x="2032445" y="958759"/>
                  <a:pt x="2029628" y="959126"/>
                  <a:pt x="2027661" y="960825"/>
                </a:cubicBezTo>
                <a:close/>
                <a:moveTo>
                  <a:pt x="1307138" y="960656"/>
                </a:moveTo>
                <a:cubicBezTo>
                  <a:pt x="1305627" y="960216"/>
                  <a:pt x="1304043" y="961083"/>
                  <a:pt x="1303602" y="962592"/>
                </a:cubicBezTo>
                <a:cubicBezTo>
                  <a:pt x="1303569" y="962704"/>
                  <a:pt x="1303545" y="962818"/>
                  <a:pt x="1303525" y="962932"/>
                </a:cubicBezTo>
                <a:cubicBezTo>
                  <a:pt x="1303603" y="964189"/>
                  <a:pt x="1304556" y="965219"/>
                  <a:pt x="1305807" y="965397"/>
                </a:cubicBezTo>
                <a:lnTo>
                  <a:pt x="1305617" y="966346"/>
                </a:lnTo>
                <a:cubicBezTo>
                  <a:pt x="1307123" y="966805"/>
                  <a:pt x="1308719" y="965959"/>
                  <a:pt x="1309179" y="964455"/>
                </a:cubicBezTo>
                <a:cubicBezTo>
                  <a:pt x="1309198" y="964390"/>
                  <a:pt x="1309215" y="964326"/>
                  <a:pt x="1309230" y="964259"/>
                </a:cubicBezTo>
                <a:cubicBezTo>
                  <a:pt x="1309599" y="962695"/>
                  <a:pt x="1308682" y="961115"/>
                  <a:pt x="1307138" y="960656"/>
                </a:cubicBezTo>
                <a:close/>
                <a:moveTo>
                  <a:pt x="3363875" y="958570"/>
                </a:moveTo>
                <a:cubicBezTo>
                  <a:pt x="3362734" y="967294"/>
                  <a:pt x="3357980" y="969001"/>
                  <a:pt x="3353417" y="971277"/>
                </a:cubicBezTo>
                <a:lnTo>
                  <a:pt x="3353417" y="969001"/>
                </a:lnTo>
                <a:cubicBezTo>
                  <a:pt x="3353417" y="966156"/>
                  <a:pt x="3349043" y="963121"/>
                  <a:pt x="3348092" y="969001"/>
                </a:cubicBezTo>
                <a:cubicBezTo>
                  <a:pt x="3354938" y="969001"/>
                  <a:pt x="3352846" y="978295"/>
                  <a:pt x="3358551" y="979433"/>
                </a:cubicBezTo>
                <a:cubicBezTo>
                  <a:pt x="3358551" y="972605"/>
                  <a:pt x="3379849" y="963690"/>
                  <a:pt x="3363875" y="958570"/>
                </a:cubicBezTo>
                <a:close/>
                <a:moveTo>
                  <a:pt x="1344029" y="957242"/>
                </a:moveTo>
                <a:lnTo>
                  <a:pt x="1344029" y="964259"/>
                </a:lnTo>
                <a:lnTo>
                  <a:pt x="1351065" y="964259"/>
                </a:lnTo>
                <a:lnTo>
                  <a:pt x="1351065" y="959518"/>
                </a:lnTo>
                <a:cubicBezTo>
                  <a:pt x="1351065" y="958190"/>
                  <a:pt x="1351065" y="956673"/>
                  <a:pt x="1348783" y="957242"/>
                </a:cubicBezTo>
                <a:cubicBezTo>
                  <a:pt x="1346501" y="957811"/>
                  <a:pt x="1346121" y="958570"/>
                  <a:pt x="1344029" y="957242"/>
                </a:cubicBezTo>
                <a:close/>
                <a:moveTo>
                  <a:pt x="4630701" y="956104"/>
                </a:moveTo>
                <a:lnTo>
                  <a:pt x="4630701" y="957242"/>
                </a:lnTo>
                <a:cubicBezTo>
                  <a:pt x="4632031" y="957242"/>
                  <a:pt x="4632982" y="957242"/>
                  <a:pt x="4632982" y="957242"/>
                </a:cubicBezTo>
                <a:cubicBezTo>
                  <a:pt x="4632317" y="956696"/>
                  <a:pt x="4631537" y="956307"/>
                  <a:pt x="4630701" y="956104"/>
                </a:cubicBezTo>
                <a:close/>
                <a:moveTo>
                  <a:pt x="3028819" y="955914"/>
                </a:moveTo>
                <a:cubicBezTo>
                  <a:pt x="3023875" y="977536"/>
                  <a:pt x="3044412" y="955914"/>
                  <a:pt x="3028819" y="955914"/>
                </a:cubicBezTo>
                <a:close/>
                <a:moveTo>
                  <a:pt x="3976725" y="955776"/>
                </a:moveTo>
                <a:cubicBezTo>
                  <a:pt x="3974008" y="956705"/>
                  <a:pt x="3971645" y="958667"/>
                  <a:pt x="3970285" y="961443"/>
                </a:cubicBezTo>
                <a:cubicBezTo>
                  <a:pt x="3968764" y="964546"/>
                  <a:pt x="3968764" y="968174"/>
                  <a:pt x="3970285" y="971277"/>
                </a:cubicBezTo>
                <a:lnTo>
                  <a:pt x="3990442" y="971277"/>
                </a:lnTo>
                <a:cubicBezTo>
                  <a:pt x="3993161" y="965726"/>
                  <a:pt x="3990860" y="959023"/>
                  <a:pt x="3985289" y="956309"/>
                </a:cubicBezTo>
                <a:cubicBezTo>
                  <a:pt x="3982512" y="954951"/>
                  <a:pt x="3979441" y="954847"/>
                  <a:pt x="3976725" y="955776"/>
                </a:cubicBezTo>
                <a:close/>
                <a:moveTo>
                  <a:pt x="2548102" y="955724"/>
                </a:moveTo>
                <a:cubicBezTo>
                  <a:pt x="2542397" y="983416"/>
                  <a:pt x="2564075" y="961983"/>
                  <a:pt x="2548102" y="955724"/>
                </a:cubicBezTo>
                <a:close/>
                <a:moveTo>
                  <a:pt x="2057117" y="955724"/>
                </a:moveTo>
                <a:cubicBezTo>
                  <a:pt x="2051983" y="977346"/>
                  <a:pt x="2072710" y="955724"/>
                  <a:pt x="2057117" y="955724"/>
                </a:cubicBezTo>
                <a:close/>
                <a:moveTo>
                  <a:pt x="2170641" y="955156"/>
                </a:moveTo>
                <a:lnTo>
                  <a:pt x="2173493" y="957431"/>
                </a:lnTo>
                <a:cubicBezTo>
                  <a:pt x="2172695" y="956771"/>
                  <a:pt x="2171934" y="956075"/>
                  <a:pt x="2171211" y="955345"/>
                </a:cubicBezTo>
                <a:close/>
                <a:moveTo>
                  <a:pt x="3567723" y="954776"/>
                </a:moveTo>
                <a:cubicBezTo>
                  <a:pt x="3562779" y="976398"/>
                  <a:pt x="3583506" y="954776"/>
                  <a:pt x="3567723" y="954776"/>
                </a:cubicBezTo>
                <a:close/>
                <a:moveTo>
                  <a:pt x="4612065" y="954397"/>
                </a:moveTo>
                <a:cubicBezTo>
                  <a:pt x="4611875" y="954207"/>
                  <a:pt x="4611685" y="954587"/>
                  <a:pt x="4611685" y="954587"/>
                </a:cubicBezTo>
                <a:lnTo>
                  <a:pt x="4612065" y="954587"/>
                </a:lnTo>
                <a:close/>
                <a:moveTo>
                  <a:pt x="1916996" y="954065"/>
                </a:moveTo>
                <a:lnTo>
                  <a:pt x="1905551" y="957877"/>
                </a:lnTo>
                <a:lnTo>
                  <a:pt x="1905182" y="957242"/>
                </a:lnTo>
                <a:lnTo>
                  <a:pt x="1905182" y="958000"/>
                </a:lnTo>
                <a:lnTo>
                  <a:pt x="1905551" y="957877"/>
                </a:lnTo>
                <a:lnTo>
                  <a:pt x="1910911" y="967104"/>
                </a:lnTo>
                <a:cubicBezTo>
                  <a:pt x="1914500" y="971087"/>
                  <a:pt x="1919539" y="975545"/>
                  <a:pt x="1925338" y="979812"/>
                </a:cubicBezTo>
                <a:cubicBezTo>
                  <a:pt x="1923437" y="994037"/>
                  <a:pt x="1931043" y="990054"/>
                  <a:pt x="1931804" y="984174"/>
                </a:cubicBezTo>
                <a:lnTo>
                  <a:pt x="1933135" y="984174"/>
                </a:lnTo>
                <a:cubicBezTo>
                  <a:pt x="1948347" y="993658"/>
                  <a:pt x="1966602" y="995934"/>
                  <a:pt x="1973258" y="989106"/>
                </a:cubicBezTo>
                <a:cubicBezTo>
                  <a:pt x="1979913" y="982278"/>
                  <a:pt x="1967743" y="970139"/>
                  <a:pt x="1945495" y="961225"/>
                </a:cubicBezTo>
                <a:cubicBezTo>
                  <a:pt x="1934371" y="956768"/>
                  <a:pt x="1924293" y="954492"/>
                  <a:pt x="1916996" y="954065"/>
                </a:cubicBezTo>
                <a:close/>
                <a:moveTo>
                  <a:pt x="2763170" y="953828"/>
                </a:moveTo>
                <a:lnTo>
                  <a:pt x="2762980" y="954018"/>
                </a:lnTo>
                <a:cubicBezTo>
                  <a:pt x="2756704" y="954018"/>
                  <a:pt x="2756894" y="958949"/>
                  <a:pt x="2755754" y="963501"/>
                </a:cubicBezTo>
                <a:cubicBezTo>
                  <a:pt x="2762219" y="964070"/>
                  <a:pt x="2763740" y="960087"/>
                  <a:pt x="2763170" y="953828"/>
                </a:cubicBezTo>
                <a:close/>
                <a:moveTo>
                  <a:pt x="3808777" y="952503"/>
                </a:moveTo>
                <a:cubicBezTo>
                  <a:pt x="3799881" y="949063"/>
                  <a:pt x="3782696" y="972321"/>
                  <a:pt x="3797813" y="981709"/>
                </a:cubicBezTo>
                <a:lnTo>
                  <a:pt x="3797813" y="981898"/>
                </a:lnTo>
                <a:cubicBezTo>
                  <a:pt x="3799525" y="969949"/>
                  <a:pt x="3803138" y="955535"/>
                  <a:pt x="3813406" y="966346"/>
                </a:cubicBezTo>
                <a:cubicBezTo>
                  <a:pt x="3813786" y="957764"/>
                  <a:pt x="3811742" y="953650"/>
                  <a:pt x="3808777" y="952503"/>
                </a:cubicBezTo>
                <a:close/>
                <a:moveTo>
                  <a:pt x="3764188" y="952420"/>
                </a:moveTo>
                <a:cubicBezTo>
                  <a:pt x="3759259" y="953105"/>
                  <a:pt x="3761255" y="975260"/>
                  <a:pt x="3771381" y="961035"/>
                </a:cubicBezTo>
                <a:cubicBezTo>
                  <a:pt x="3768244" y="954349"/>
                  <a:pt x="3765831" y="952192"/>
                  <a:pt x="3764188" y="952420"/>
                </a:cubicBezTo>
                <a:close/>
                <a:moveTo>
                  <a:pt x="2100853" y="951173"/>
                </a:moveTo>
                <a:cubicBezTo>
                  <a:pt x="2092886" y="960337"/>
                  <a:pt x="2090223" y="972961"/>
                  <a:pt x="2093817" y="984554"/>
                </a:cubicBezTo>
                <a:cubicBezTo>
                  <a:pt x="2112453" y="984933"/>
                  <a:pt x="2109220" y="961225"/>
                  <a:pt x="2101424" y="951362"/>
                </a:cubicBezTo>
                <a:close/>
                <a:moveTo>
                  <a:pt x="2747197" y="950604"/>
                </a:moveTo>
                <a:cubicBezTo>
                  <a:pt x="2746436" y="953638"/>
                  <a:pt x="2746056" y="956673"/>
                  <a:pt x="2741492" y="955724"/>
                </a:cubicBezTo>
                <a:lnTo>
                  <a:pt x="2741872" y="955914"/>
                </a:lnTo>
                <a:lnTo>
                  <a:pt x="2741872" y="966346"/>
                </a:lnTo>
                <a:cubicBezTo>
                  <a:pt x="2754803" y="974501"/>
                  <a:pt x="2757275" y="948707"/>
                  <a:pt x="2747197" y="950604"/>
                </a:cubicBezTo>
                <a:close/>
                <a:moveTo>
                  <a:pt x="4090465" y="950224"/>
                </a:moveTo>
                <a:cubicBezTo>
                  <a:pt x="4090465" y="955535"/>
                  <a:pt x="4086947" y="957242"/>
                  <a:pt x="4083904" y="959399"/>
                </a:cubicBezTo>
                <a:lnTo>
                  <a:pt x="4080259" y="971076"/>
                </a:lnTo>
                <a:lnTo>
                  <a:pt x="4080006" y="971087"/>
                </a:lnTo>
                <a:lnTo>
                  <a:pt x="4080196" y="971277"/>
                </a:lnTo>
                <a:lnTo>
                  <a:pt x="4080259" y="971076"/>
                </a:lnTo>
                <a:lnTo>
                  <a:pt x="4088940" y="970708"/>
                </a:lnTo>
                <a:cubicBezTo>
                  <a:pt x="4096669" y="966440"/>
                  <a:pt x="4099878" y="952785"/>
                  <a:pt x="4090465" y="950224"/>
                </a:cubicBezTo>
                <a:close/>
                <a:moveTo>
                  <a:pt x="3666795" y="950224"/>
                </a:moveTo>
                <a:cubicBezTo>
                  <a:pt x="3666225" y="963501"/>
                  <a:pt x="3666034" y="975829"/>
                  <a:pt x="3677444" y="976588"/>
                </a:cubicBezTo>
                <a:lnTo>
                  <a:pt x="3677254" y="976398"/>
                </a:lnTo>
                <a:cubicBezTo>
                  <a:pt x="3683339" y="961035"/>
                  <a:pt x="3680486" y="957431"/>
                  <a:pt x="3666795" y="950224"/>
                </a:cubicBezTo>
                <a:close/>
                <a:moveTo>
                  <a:pt x="4578027" y="950035"/>
                </a:moveTo>
                <a:lnTo>
                  <a:pt x="4575175" y="955535"/>
                </a:lnTo>
                <a:lnTo>
                  <a:pt x="4580689" y="958190"/>
                </a:lnTo>
                <a:close/>
                <a:moveTo>
                  <a:pt x="2810424" y="948588"/>
                </a:moveTo>
                <a:cubicBezTo>
                  <a:pt x="2805955" y="949703"/>
                  <a:pt x="2801201" y="954966"/>
                  <a:pt x="2809568" y="961035"/>
                </a:cubicBezTo>
                <a:cubicBezTo>
                  <a:pt x="2819076" y="950509"/>
                  <a:pt x="2814893" y="947474"/>
                  <a:pt x="2810424" y="948588"/>
                </a:cubicBezTo>
                <a:close/>
                <a:moveTo>
                  <a:pt x="1107854" y="948138"/>
                </a:moveTo>
                <a:cubicBezTo>
                  <a:pt x="1106285" y="947770"/>
                  <a:pt x="1104701" y="948684"/>
                  <a:pt x="1104241" y="950224"/>
                </a:cubicBezTo>
                <a:cubicBezTo>
                  <a:pt x="1103984" y="951827"/>
                  <a:pt x="1104962" y="953371"/>
                  <a:pt x="1106523" y="953828"/>
                </a:cubicBezTo>
                <a:cubicBezTo>
                  <a:pt x="1107890" y="954385"/>
                  <a:pt x="1109457" y="953809"/>
                  <a:pt x="1110136" y="952500"/>
                </a:cubicBezTo>
                <a:lnTo>
                  <a:pt x="1110136" y="951552"/>
                </a:lnTo>
                <a:cubicBezTo>
                  <a:pt x="1110476" y="950017"/>
                  <a:pt x="1109505" y="948498"/>
                  <a:pt x="1107966" y="948161"/>
                </a:cubicBezTo>
                <a:cubicBezTo>
                  <a:pt x="1107928" y="948151"/>
                  <a:pt x="1107892" y="948145"/>
                  <a:pt x="1107854" y="948138"/>
                </a:cubicBezTo>
                <a:close/>
                <a:moveTo>
                  <a:pt x="2889455" y="947601"/>
                </a:moveTo>
                <a:cubicBezTo>
                  <a:pt x="2890551" y="949335"/>
                  <a:pt x="2904884" y="963311"/>
                  <a:pt x="2894188" y="951362"/>
                </a:cubicBezTo>
                <a:cubicBezTo>
                  <a:pt x="2890195" y="947806"/>
                  <a:pt x="2889090" y="947024"/>
                  <a:pt x="2889455" y="947601"/>
                </a:cubicBezTo>
                <a:close/>
                <a:moveTo>
                  <a:pt x="2703318" y="947498"/>
                </a:moveTo>
                <a:cubicBezTo>
                  <a:pt x="2700371" y="950414"/>
                  <a:pt x="2701464" y="958854"/>
                  <a:pt x="2715440" y="964070"/>
                </a:cubicBezTo>
                <a:cubicBezTo>
                  <a:pt x="2713254" y="947190"/>
                  <a:pt x="2706266" y="944582"/>
                  <a:pt x="2703318" y="947498"/>
                </a:cubicBezTo>
                <a:close/>
                <a:moveTo>
                  <a:pt x="3170385" y="947222"/>
                </a:moveTo>
                <a:cubicBezTo>
                  <a:pt x="3170759" y="946645"/>
                  <a:pt x="3169678" y="947427"/>
                  <a:pt x="3165732" y="950983"/>
                </a:cubicBezTo>
                <a:cubicBezTo>
                  <a:pt x="3155036" y="962932"/>
                  <a:pt x="3169262" y="948956"/>
                  <a:pt x="3170385" y="947222"/>
                </a:cubicBezTo>
                <a:close/>
                <a:moveTo>
                  <a:pt x="1076098" y="947190"/>
                </a:moveTo>
                <a:lnTo>
                  <a:pt x="1070203" y="955724"/>
                </a:lnTo>
                <a:lnTo>
                  <a:pt x="1064498" y="964259"/>
                </a:lnTo>
                <a:lnTo>
                  <a:pt x="1083514" y="964259"/>
                </a:lnTo>
                <a:lnTo>
                  <a:pt x="1084655" y="959138"/>
                </a:lnTo>
                <a:cubicBezTo>
                  <a:pt x="1085433" y="955761"/>
                  <a:pt x="1083984" y="952261"/>
                  <a:pt x="1081042" y="950414"/>
                </a:cubicBezTo>
                <a:close/>
                <a:moveTo>
                  <a:pt x="1438917" y="946241"/>
                </a:moveTo>
                <a:cubicBezTo>
                  <a:pt x="1430788" y="942685"/>
                  <a:pt x="1423194" y="954705"/>
                  <a:pt x="1424558" y="961658"/>
                </a:cubicBezTo>
                <a:lnTo>
                  <a:pt x="1429027" y="965971"/>
                </a:lnTo>
                <a:lnTo>
                  <a:pt x="1428459" y="967104"/>
                </a:lnTo>
                <a:lnTo>
                  <a:pt x="1429219" y="966156"/>
                </a:lnTo>
                <a:lnTo>
                  <a:pt x="1429027" y="965971"/>
                </a:lnTo>
                <a:close/>
                <a:moveTo>
                  <a:pt x="3724603" y="946052"/>
                </a:moveTo>
                <a:lnTo>
                  <a:pt x="3724603" y="956483"/>
                </a:lnTo>
                <a:lnTo>
                  <a:pt x="3735061" y="956483"/>
                </a:lnTo>
                <a:lnTo>
                  <a:pt x="3735061" y="946052"/>
                </a:lnTo>
                <a:close/>
                <a:moveTo>
                  <a:pt x="4330063" y="945483"/>
                </a:moveTo>
                <a:cubicBezTo>
                  <a:pt x="4330119" y="945524"/>
                  <a:pt x="4330157" y="945570"/>
                  <a:pt x="4330195" y="945617"/>
                </a:cubicBezTo>
                <a:cubicBezTo>
                  <a:pt x="4330747" y="946245"/>
                  <a:pt x="4330690" y="947205"/>
                  <a:pt x="4330063" y="947759"/>
                </a:cubicBezTo>
                <a:cubicBezTo>
                  <a:pt x="4329473" y="948312"/>
                  <a:pt x="4328560" y="948312"/>
                  <a:pt x="4327971" y="947759"/>
                </a:cubicBezTo>
                <a:cubicBezTo>
                  <a:pt x="4327895" y="947694"/>
                  <a:pt x="4327819" y="947620"/>
                  <a:pt x="4327742" y="947537"/>
                </a:cubicBezTo>
                <a:cubicBezTo>
                  <a:pt x="4327286" y="946960"/>
                  <a:pt x="4327400" y="946126"/>
                  <a:pt x="4327971" y="945672"/>
                </a:cubicBezTo>
                <a:cubicBezTo>
                  <a:pt x="4328503" y="945062"/>
                  <a:pt x="4329435" y="944978"/>
                  <a:pt x="4330063" y="945483"/>
                </a:cubicBezTo>
                <a:close/>
                <a:moveTo>
                  <a:pt x="4152836" y="945293"/>
                </a:moveTo>
                <a:cubicBezTo>
                  <a:pt x="4147322" y="972984"/>
                  <a:pt x="4168809" y="951362"/>
                  <a:pt x="4152836" y="945293"/>
                </a:cubicBezTo>
                <a:close/>
                <a:moveTo>
                  <a:pt x="2584802" y="945293"/>
                </a:moveTo>
                <a:cubicBezTo>
                  <a:pt x="2579668" y="966915"/>
                  <a:pt x="2600395" y="946431"/>
                  <a:pt x="2584802" y="945293"/>
                </a:cubicBezTo>
                <a:close/>
                <a:moveTo>
                  <a:pt x="2328471" y="945293"/>
                </a:moveTo>
                <a:cubicBezTo>
                  <a:pt x="2328471" y="956673"/>
                  <a:pt x="2332845" y="961983"/>
                  <a:pt x="2344254" y="960845"/>
                </a:cubicBezTo>
                <a:cubicBezTo>
                  <a:pt x="2345205" y="949466"/>
                  <a:pt x="2339881" y="944345"/>
                  <a:pt x="2328471" y="945293"/>
                </a:cubicBezTo>
                <a:close/>
                <a:moveTo>
                  <a:pt x="4343118" y="944989"/>
                </a:moveTo>
                <a:lnTo>
                  <a:pt x="4345210" y="946241"/>
                </a:lnTo>
                <a:lnTo>
                  <a:pt x="4343754" y="946241"/>
                </a:lnTo>
                <a:lnTo>
                  <a:pt x="4342829" y="945319"/>
                </a:lnTo>
                <a:close/>
                <a:moveTo>
                  <a:pt x="4342993" y="944914"/>
                </a:moveTo>
                <a:lnTo>
                  <a:pt x="4343183" y="944914"/>
                </a:lnTo>
                <a:lnTo>
                  <a:pt x="4343118" y="944989"/>
                </a:lnTo>
                <a:close/>
                <a:moveTo>
                  <a:pt x="1277284" y="944724"/>
                </a:moveTo>
                <a:lnTo>
                  <a:pt x="1272530" y="947569"/>
                </a:lnTo>
                <a:lnTo>
                  <a:pt x="1267586" y="950604"/>
                </a:lnTo>
                <a:lnTo>
                  <a:pt x="1283179" y="954207"/>
                </a:lnTo>
                <a:lnTo>
                  <a:pt x="1280136" y="949466"/>
                </a:lnTo>
                <a:close/>
                <a:moveTo>
                  <a:pt x="3264423" y="944534"/>
                </a:moveTo>
                <a:cubicBezTo>
                  <a:pt x="3260240" y="957811"/>
                  <a:pt x="3256817" y="983226"/>
                  <a:pt x="3274882" y="986261"/>
                </a:cubicBezTo>
                <a:cubicBezTo>
                  <a:pt x="3271459" y="972225"/>
                  <a:pt x="3272790" y="953638"/>
                  <a:pt x="3264423" y="944534"/>
                </a:cubicBezTo>
                <a:close/>
                <a:moveTo>
                  <a:pt x="1211489" y="943965"/>
                </a:moveTo>
                <a:cubicBezTo>
                  <a:pt x="1208257" y="947000"/>
                  <a:pt x="1208257" y="952880"/>
                  <a:pt x="1213771" y="953449"/>
                </a:cubicBezTo>
                <a:cubicBezTo>
                  <a:pt x="1213391" y="950224"/>
                  <a:pt x="1214722" y="945103"/>
                  <a:pt x="1211489" y="944345"/>
                </a:cubicBezTo>
                <a:close/>
                <a:moveTo>
                  <a:pt x="1266255" y="943586"/>
                </a:moveTo>
                <a:cubicBezTo>
                  <a:pt x="1264163" y="944629"/>
                  <a:pt x="1260645" y="944108"/>
                  <a:pt x="1257603" y="943965"/>
                </a:cubicBezTo>
                <a:lnTo>
                  <a:pt x="1252530" y="946288"/>
                </a:lnTo>
                <a:lnTo>
                  <a:pt x="1251803" y="945862"/>
                </a:lnTo>
                <a:lnTo>
                  <a:pt x="1251803" y="946621"/>
                </a:lnTo>
                <a:lnTo>
                  <a:pt x="1252530" y="946288"/>
                </a:lnTo>
                <a:lnTo>
                  <a:pt x="1260170" y="950770"/>
                </a:lnTo>
                <a:cubicBezTo>
                  <a:pt x="1263831" y="950698"/>
                  <a:pt x="1267111" y="948612"/>
                  <a:pt x="1266255" y="943586"/>
                </a:cubicBezTo>
                <a:close/>
                <a:moveTo>
                  <a:pt x="2485440" y="942466"/>
                </a:moveTo>
                <a:cubicBezTo>
                  <a:pt x="2485922" y="944795"/>
                  <a:pt x="2500469" y="958380"/>
                  <a:pt x="2491055" y="945293"/>
                </a:cubicBezTo>
                <a:cubicBezTo>
                  <a:pt x="2486682" y="942164"/>
                  <a:pt x="2485280" y="941689"/>
                  <a:pt x="2485440" y="942466"/>
                </a:cubicBezTo>
                <a:close/>
                <a:moveTo>
                  <a:pt x="2990173" y="941702"/>
                </a:moveTo>
                <a:cubicBezTo>
                  <a:pt x="2987757" y="943124"/>
                  <a:pt x="2986224" y="947332"/>
                  <a:pt x="2987365" y="956104"/>
                </a:cubicBezTo>
                <a:cubicBezTo>
                  <a:pt x="3012608" y="958238"/>
                  <a:pt x="2997419" y="937434"/>
                  <a:pt x="2990173" y="941702"/>
                </a:cubicBezTo>
                <a:close/>
                <a:moveTo>
                  <a:pt x="1836325" y="941559"/>
                </a:moveTo>
                <a:cubicBezTo>
                  <a:pt x="1831485" y="940883"/>
                  <a:pt x="1828596" y="947569"/>
                  <a:pt x="1816188" y="945293"/>
                </a:cubicBezTo>
                <a:cubicBezTo>
                  <a:pt x="1815047" y="955156"/>
                  <a:pt x="1822083" y="956863"/>
                  <a:pt x="1821323" y="966156"/>
                </a:cubicBezTo>
                <a:cubicBezTo>
                  <a:pt x="1832219" y="964711"/>
                  <a:pt x="1840791" y="956161"/>
                  <a:pt x="1842240" y="945293"/>
                </a:cubicBezTo>
                <a:cubicBezTo>
                  <a:pt x="1839768" y="942827"/>
                  <a:pt x="1837938" y="941784"/>
                  <a:pt x="1836325" y="941559"/>
                </a:cubicBezTo>
                <a:close/>
                <a:moveTo>
                  <a:pt x="3705468" y="941547"/>
                </a:moveTo>
                <a:cubicBezTo>
                  <a:pt x="3702782" y="940456"/>
                  <a:pt x="3700358" y="940646"/>
                  <a:pt x="3698361" y="945293"/>
                </a:cubicBezTo>
                <a:lnTo>
                  <a:pt x="3698361" y="945483"/>
                </a:lnTo>
                <a:cubicBezTo>
                  <a:pt x="3704637" y="945483"/>
                  <a:pt x="3710341" y="954776"/>
                  <a:pt x="3714144" y="945483"/>
                </a:cubicBezTo>
                <a:cubicBezTo>
                  <a:pt x="3711102" y="945009"/>
                  <a:pt x="3708154" y="942638"/>
                  <a:pt x="3705468" y="941547"/>
                </a:cubicBezTo>
                <a:close/>
                <a:moveTo>
                  <a:pt x="1402407" y="941120"/>
                </a:moveTo>
                <a:cubicBezTo>
                  <a:pt x="1386434" y="958570"/>
                  <a:pt x="1421423" y="956863"/>
                  <a:pt x="1402407" y="941120"/>
                </a:cubicBezTo>
                <a:close/>
                <a:moveTo>
                  <a:pt x="1324062" y="940362"/>
                </a:moveTo>
                <a:cubicBezTo>
                  <a:pt x="1322541" y="940005"/>
                  <a:pt x="1321014" y="940934"/>
                  <a:pt x="1320640" y="942448"/>
                </a:cubicBezTo>
                <a:cubicBezTo>
                  <a:pt x="1320700" y="943749"/>
                  <a:pt x="1321640" y="944843"/>
                  <a:pt x="1322921" y="945103"/>
                </a:cubicBezTo>
                <a:lnTo>
                  <a:pt x="1322731" y="946052"/>
                </a:lnTo>
                <a:cubicBezTo>
                  <a:pt x="1324306" y="946418"/>
                  <a:pt x="1325882" y="945441"/>
                  <a:pt x="1326249" y="943870"/>
                </a:cubicBezTo>
                <a:cubicBezTo>
                  <a:pt x="1326616" y="942300"/>
                  <a:pt x="1325637" y="940728"/>
                  <a:pt x="1324062" y="940362"/>
                </a:cubicBezTo>
                <a:close/>
                <a:moveTo>
                  <a:pt x="3097656" y="940172"/>
                </a:moveTo>
                <a:cubicBezTo>
                  <a:pt x="3092712" y="961794"/>
                  <a:pt x="3113439" y="940172"/>
                  <a:pt x="3097656" y="940172"/>
                </a:cubicBezTo>
                <a:close/>
                <a:moveTo>
                  <a:pt x="3066660" y="940172"/>
                </a:moveTo>
                <a:cubicBezTo>
                  <a:pt x="3065709" y="945293"/>
                  <a:pt x="3061526" y="946241"/>
                  <a:pt x="3061526" y="950414"/>
                </a:cubicBezTo>
                <a:cubicBezTo>
                  <a:pt x="3066660" y="950414"/>
                  <a:pt x="3067611" y="954776"/>
                  <a:pt x="3071984" y="955724"/>
                </a:cubicBezTo>
                <a:cubicBezTo>
                  <a:pt x="3071984" y="950414"/>
                  <a:pt x="3076168" y="949466"/>
                  <a:pt x="3077119" y="945293"/>
                </a:cubicBezTo>
                <a:cubicBezTo>
                  <a:pt x="3071984" y="945293"/>
                  <a:pt x="3071034" y="941120"/>
                  <a:pt x="3066660" y="940172"/>
                </a:cubicBezTo>
                <a:close/>
                <a:moveTo>
                  <a:pt x="2830485" y="940172"/>
                </a:moveTo>
                <a:lnTo>
                  <a:pt x="2831239" y="940945"/>
                </a:lnTo>
                <a:lnTo>
                  <a:pt x="2827300" y="956365"/>
                </a:lnTo>
                <a:cubicBezTo>
                  <a:pt x="2826730" y="960893"/>
                  <a:pt x="2828394" y="964354"/>
                  <a:pt x="2836570" y="966156"/>
                </a:cubicBezTo>
                <a:cubicBezTo>
                  <a:pt x="2839708" y="962837"/>
                  <a:pt x="2841514" y="956436"/>
                  <a:pt x="2840872" y="950817"/>
                </a:cubicBezTo>
                <a:lnTo>
                  <a:pt x="2831239" y="940945"/>
                </a:lnTo>
                <a:lnTo>
                  <a:pt x="2831436" y="940172"/>
                </a:lnTo>
                <a:close/>
                <a:moveTo>
                  <a:pt x="2375060" y="940172"/>
                </a:moveTo>
                <a:cubicBezTo>
                  <a:pt x="2372017" y="957621"/>
                  <a:pt x="2384377" y="959138"/>
                  <a:pt x="2395977" y="960845"/>
                </a:cubicBezTo>
                <a:cubicBezTo>
                  <a:pt x="2399590" y="943396"/>
                  <a:pt x="2387230" y="941879"/>
                  <a:pt x="2375060" y="940172"/>
                </a:cubicBezTo>
                <a:close/>
                <a:moveTo>
                  <a:pt x="2271044" y="939793"/>
                </a:moveTo>
                <a:cubicBezTo>
                  <a:pt x="2271995" y="947083"/>
                  <a:pt x="2270169" y="954465"/>
                  <a:pt x="2265910" y="960466"/>
                </a:cubicBezTo>
                <a:cubicBezTo>
                  <a:pt x="2277889" y="961414"/>
                  <a:pt x="2301849" y="970898"/>
                  <a:pt x="2286637" y="955724"/>
                </a:cubicBezTo>
                <a:lnTo>
                  <a:pt x="2286637" y="955345"/>
                </a:lnTo>
                <a:cubicBezTo>
                  <a:pt x="2286637" y="958570"/>
                  <a:pt x="2286637" y="961604"/>
                  <a:pt x="2281502" y="960466"/>
                </a:cubicBezTo>
                <a:cubicBezTo>
                  <a:pt x="2283024" y="948707"/>
                  <a:pt x="2280171" y="941500"/>
                  <a:pt x="2271044" y="939793"/>
                </a:cubicBezTo>
                <a:close/>
                <a:moveTo>
                  <a:pt x="2201446" y="939603"/>
                </a:moveTo>
                <a:lnTo>
                  <a:pt x="2201446" y="939982"/>
                </a:lnTo>
                <a:cubicBezTo>
                  <a:pt x="2198784" y="951173"/>
                  <a:pt x="2213616" y="973553"/>
                  <a:pt x="2225216" y="970898"/>
                </a:cubicBezTo>
                <a:cubicBezTo>
                  <a:pt x="2224836" y="952311"/>
                  <a:pt x="2217419" y="941879"/>
                  <a:pt x="2201446" y="939603"/>
                </a:cubicBezTo>
                <a:close/>
                <a:moveTo>
                  <a:pt x="2866995" y="938844"/>
                </a:moveTo>
                <a:cubicBezTo>
                  <a:pt x="2862051" y="960466"/>
                  <a:pt x="2882778" y="938844"/>
                  <a:pt x="2866995" y="938844"/>
                </a:cubicBezTo>
                <a:close/>
                <a:moveTo>
                  <a:pt x="2685681" y="936450"/>
                </a:moveTo>
                <a:cubicBezTo>
                  <a:pt x="2682877" y="939223"/>
                  <a:pt x="2681308" y="948991"/>
                  <a:pt x="2689389" y="957431"/>
                </a:cubicBezTo>
                <a:cubicBezTo>
                  <a:pt x="2692527" y="937896"/>
                  <a:pt x="2688486" y="933676"/>
                  <a:pt x="2685681" y="936450"/>
                </a:cubicBezTo>
                <a:close/>
                <a:moveTo>
                  <a:pt x="1727195" y="935810"/>
                </a:moveTo>
                <a:cubicBezTo>
                  <a:pt x="1696960" y="930309"/>
                  <a:pt x="1725103" y="958380"/>
                  <a:pt x="1727195" y="935810"/>
                </a:cubicBezTo>
                <a:close/>
                <a:moveTo>
                  <a:pt x="3787165" y="935430"/>
                </a:moveTo>
                <a:cubicBezTo>
                  <a:pt x="3782220" y="957052"/>
                  <a:pt x="3802757" y="936379"/>
                  <a:pt x="3787165" y="935430"/>
                </a:cubicBezTo>
                <a:close/>
                <a:moveTo>
                  <a:pt x="3426627" y="935051"/>
                </a:moveTo>
                <a:cubicBezTo>
                  <a:pt x="3421493" y="956673"/>
                  <a:pt x="3442220" y="935999"/>
                  <a:pt x="3426627" y="935051"/>
                </a:cubicBezTo>
                <a:close/>
                <a:moveTo>
                  <a:pt x="1324443" y="934861"/>
                </a:moveTo>
                <a:cubicBezTo>
                  <a:pt x="1314935" y="933913"/>
                  <a:pt x="1309516" y="937280"/>
                  <a:pt x="1305950" y="942448"/>
                </a:cubicBezTo>
                <a:lnTo>
                  <a:pt x="1298655" y="960660"/>
                </a:lnTo>
                <a:lnTo>
                  <a:pt x="1298391" y="960845"/>
                </a:lnTo>
                <a:lnTo>
                  <a:pt x="1298581" y="960845"/>
                </a:lnTo>
                <a:lnTo>
                  <a:pt x="1298655" y="960660"/>
                </a:lnTo>
                <a:lnTo>
                  <a:pt x="1313699" y="950129"/>
                </a:lnTo>
                <a:cubicBezTo>
                  <a:pt x="1317170" y="944914"/>
                  <a:pt x="1319879" y="938939"/>
                  <a:pt x="1324443" y="934861"/>
                </a:cubicBezTo>
                <a:close/>
                <a:moveTo>
                  <a:pt x="2565454" y="934743"/>
                </a:moveTo>
                <a:cubicBezTo>
                  <a:pt x="2562650" y="937517"/>
                  <a:pt x="2561033" y="948612"/>
                  <a:pt x="2569020" y="959707"/>
                </a:cubicBezTo>
                <a:cubicBezTo>
                  <a:pt x="2572253" y="937517"/>
                  <a:pt x="2568259" y="931969"/>
                  <a:pt x="2565454" y="934743"/>
                </a:cubicBezTo>
                <a:close/>
                <a:moveTo>
                  <a:pt x="1936368" y="934103"/>
                </a:moveTo>
                <a:cubicBezTo>
                  <a:pt x="1931423" y="955724"/>
                  <a:pt x="1951960" y="935051"/>
                  <a:pt x="1936368" y="934103"/>
                </a:cubicBezTo>
                <a:close/>
                <a:moveTo>
                  <a:pt x="3739055" y="933534"/>
                </a:moveTo>
                <a:lnTo>
                  <a:pt x="3740576" y="936189"/>
                </a:lnTo>
                <a:lnTo>
                  <a:pt x="3744379" y="942827"/>
                </a:lnTo>
                <a:lnTo>
                  <a:pt x="3740956" y="936758"/>
                </a:lnTo>
                <a:cubicBezTo>
                  <a:pt x="3740386" y="935652"/>
                  <a:pt x="3739739" y="934575"/>
                  <a:pt x="3739055" y="933534"/>
                </a:cubicBezTo>
                <a:close/>
                <a:moveTo>
                  <a:pt x="2476698" y="932301"/>
                </a:moveTo>
                <a:cubicBezTo>
                  <a:pt x="2475120" y="931935"/>
                  <a:pt x="2473542" y="932912"/>
                  <a:pt x="2473180" y="934482"/>
                </a:cubicBezTo>
                <a:cubicBezTo>
                  <a:pt x="2472819" y="936052"/>
                  <a:pt x="2473789" y="937625"/>
                  <a:pt x="2475367" y="937991"/>
                </a:cubicBezTo>
                <a:cubicBezTo>
                  <a:pt x="2476945" y="938357"/>
                  <a:pt x="2478524" y="937380"/>
                  <a:pt x="2478885" y="935810"/>
                </a:cubicBezTo>
                <a:cubicBezTo>
                  <a:pt x="2479246" y="934239"/>
                  <a:pt x="2478277" y="932667"/>
                  <a:pt x="2476698" y="932301"/>
                </a:cubicBezTo>
                <a:close/>
                <a:moveTo>
                  <a:pt x="3404441" y="931027"/>
                </a:moveTo>
                <a:cubicBezTo>
                  <a:pt x="3402228" y="929954"/>
                  <a:pt x="3399007" y="930831"/>
                  <a:pt x="3394681" y="934861"/>
                </a:cubicBezTo>
                <a:cubicBezTo>
                  <a:pt x="3408087" y="940694"/>
                  <a:pt x="3390046" y="950047"/>
                  <a:pt x="3391098" y="956119"/>
                </a:cubicBezTo>
                <a:lnTo>
                  <a:pt x="3399963" y="960630"/>
                </a:lnTo>
                <a:lnTo>
                  <a:pt x="3399815" y="960845"/>
                </a:lnTo>
                <a:lnTo>
                  <a:pt x="3400386" y="960845"/>
                </a:lnTo>
                <a:lnTo>
                  <a:pt x="3399963" y="960630"/>
                </a:lnTo>
                <a:lnTo>
                  <a:pt x="3406420" y="951238"/>
                </a:lnTo>
                <a:cubicBezTo>
                  <a:pt x="3409267" y="943118"/>
                  <a:pt x="3408868" y="933172"/>
                  <a:pt x="3404441" y="931027"/>
                </a:cubicBezTo>
                <a:close/>
                <a:moveTo>
                  <a:pt x="1283749" y="930499"/>
                </a:moveTo>
                <a:cubicBezTo>
                  <a:pt x="1282388" y="930082"/>
                  <a:pt x="1280927" y="930730"/>
                  <a:pt x="1280326" y="932016"/>
                </a:cubicBezTo>
                <a:lnTo>
                  <a:pt x="1280326" y="932775"/>
                </a:lnTo>
                <a:cubicBezTo>
                  <a:pt x="1279885" y="934175"/>
                  <a:pt x="1280665" y="935666"/>
                  <a:pt x="1282068" y="936104"/>
                </a:cubicBezTo>
                <a:cubicBezTo>
                  <a:pt x="1282182" y="936140"/>
                  <a:pt x="1282300" y="936168"/>
                  <a:pt x="1282418" y="936189"/>
                </a:cubicBezTo>
                <a:cubicBezTo>
                  <a:pt x="1283992" y="936555"/>
                  <a:pt x="1285569" y="935578"/>
                  <a:pt x="1285936" y="934008"/>
                </a:cubicBezTo>
                <a:cubicBezTo>
                  <a:pt x="1286303" y="932437"/>
                  <a:pt x="1285324" y="930865"/>
                  <a:pt x="1283749" y="930499"/>
                </a:cubicBezTo>
                <a:close/>
                <a:moveTo>
                  <a:pt x="3917042" y="930309"/>
                </a:moveTo>
                <a:cubicBezTo>
                  <a:pt x="3909055" y="941120"/>
                  <a:pt x="3918753" y="943965"/>
                  <a:pt x="3922556" y="941120"/>
                </a:cubicBezTo>
                <a:lnTo>
                  <a:pt x="3922556" y="940362"/>
                </a:lnTo>
                <a:cubicBezTo>
                  <a:pt x="3921035" y="937896"/>
                  <a:pt x="3919704" y="935241"/>
                  <a:pt x="3918373" y="932775"/>
                </a:cubicBezTo>
                <a:close/>
                <a:moveTo>
                  <a:pt x="3807892" y="929361"/>
                </a:moveTo>
                <a:lnTo>
                  <a:pt x="3807892" y="939034"/>
                </a:lnTo>
                <a:cubicBezTo>
                  <a:pt x="3810383" y="940216"/>
                  <a:pt x="3813159" y="940614"/>
                  <a:pt x="3815878" y="940172"/>
                </a:cubicBezTo>
                <a:cubicBezTo>
                  <a:pt x="3819149" y="943986"/>
                  <a:pt x="3824245" y="945729"/>
                  <a:pt x="3829189" y="944724"/>
                </a:cubicBezTo>
                <a:cubicBezTo>
                  <a:pt x="3830273" y="939618"/>
                  <a:pt x="3828276" y="934349"/>
                  <a:pt x="3824055" y="931258"/>
                </a:cubicBezTo>
                <a:cubicBezTo>
                  <a:pt x="3824169" y="930630"/>
                  <a:pt x="3824169" y="929989"/>
                  <a:pt x="3824055" y="929361"/>
                </a:cubicBezTo>
                <a:cubicBezTo>
                  <a:pt x="3819149" y="926177"/>
                  <a:pt x="3812798" y="926177"/>
                  <a:pt x="3807892" y="929361"/>
                </a:cubicBezTo>
                <a:close/>
                <a:moveTo>
                  <a:pt x="3118573" y="929361"/>
                </a:moveTo>
                <a:cubicBezTo>
                  <a:pt x="3116481" y="936758"/>
                  <a:pt x="3110586" y="939603"/>
                  <a:pt x="3112868" y="950414"/>
                </a:cubicBezTo>
                <a:lnTo>
                  <a:pt x="3112108" y="951931"/>
                </a:lnTo>
                <a:lnTo>
                  <a:pt x="3127700" y="951931"/>
                </a:lnTo>
                <a:cubicBezTo>
                  <a:pt x="3129374" y="943271"/>
                  <a:pt x="3125818" y="934433"/>
                  <a:pt x="3118573" y="929361"/>
                </a:cubicBezTo>
                <a:close/>
                <a:moveTo>
                  <a:pt x="3609558" y="928982"/>
                </a:moveTo>
                <a:cubicBezTo>
                  <a:pt x="3597578" y="927464"/>
                  <a:pt x="3590542" y="930120"/>
                  <a:pt x="3588641" y="939413"/>
                </a:cubicBezTo>
                <a:cubicBezTo>
                  <a:pt x="3597958" y="938844"/>
                  <a:pt x="3614882" y="945293"/>
                  <a:pt x="3609558" y="929361"/>
                </a:cubicBezTo>
                <a:close/>
                <a:moveTo>
                  <a:pt x="2134701" y="928982"/>
                </a:moveTo>
                <a:cubicBezTo>
                  <a:pt x="2127999" y="930404"/>
                  <a:pt x="2116803" y="927133"/>
                  <a:pt x="2113870" y="932049"/>
                </a:cubicBezTo>
                <a:lnTo>
                  <a:pt x="2114131" y="939240"/>
                </a:lnTo>
                <a:lnTo>
                  <a:pt x="2113784" y="939413"/>
                </a:lnTo>
                <a:lnTo>
                  <a:pt x="2114164" y="940172"/>
                </a:lnTo>
                <a:lnTo>
                  <a:pt x="2114131" y="939240"/>
                </a:lnTo>
                <a:close/>
                <a:moveTo>
                  <a:pt x="1272340" y="927275"/>
                </a:moveTo>
                <a:cubicBezTo>
                  <a:pt x="1270834" y="926816"/>
                  <a:pt x="1269238" y="927662"/>
                  <a:pt x="1268778" y="929166"/>
                </a:cubicBezTo>
                <a:cubicBezTo>
                  <a:pt x="1268759" y="929230"/>
                  <a:pt x="1268742" y="929295"/>
                  <a:pt x="1268727" y="929361"/>
                </a:cubicBezTo>
                <a:cubicBezTo>
                  <a:pt x="1268358" y="930926"/>
                  <a:pt x="1269274" y="932506"/>
                  <a:pt x="1270818" y="932965"/>
                </a:cubicBezTo>
                <a:cubicBezTo>
                  <a:pt x="1272330" y="933405"/>
                  <a:pt x="1273914" y="932538"/>
                  <a:pt x="1274355" y="931028"/>
                </a:cubicBezTo>
                <a:cubicBezTo>
                  <a:pt x="1274388" y="930916"/>
                  <a:pt x="1274412" y="930802"/>
                  <a:pt x="1274431" y="930689"/>
                </a:cubicBezTo>
                <a:cubicBezTo>
                  <a:pt x="1274789" y="929171"/>
                  <a:pt x="1273857" y="927648"/>
                  <a:pt x="1272340" y="927275"/>
                </a:cubicBezTo>
                <a:close/>
                <a:moveTo>
                  <a:pt x="4465073" y="926334"/>
                </a:moveTo>
                <a:lnTo>
                  <a:pt x="4466405" y="927654"/>
                </a:lnTo>
                <a:lnTo>
                  <a:pt x="4467001" y="928842"/>
                </a:lnTo>
                <a:close/>
                <a:moveTo>
                  <a:pt x="4167668" y="925947"/>
                </a:moveTo>
                <a:cubicBezTo>
                  <a:pt x="4165349" y="928984"/>
                  <a:pt x="4161945" y="931019"/>
                  <a:pt x="4158160" y="931637"/>
                </a:cubicBezTo>
                <a:lnTo>
                  <a:pt x="4167288" y="926326"/>
                </a:lnTo>
                <a:close/>
                <a:moveTo>
                  <a:pt x="2545820" y="925947"/>
                </a:moveTo>
                <a:lnTo>
                  <a:pt x="2533840" y="932775"/>
                </a:lnTo>
                <a:lnTo>
                  <a:pt x="2537644" y="930689"/>
                </a:lnTo>
                <a:close/>
                <a:moveTo>
                  <a:pt x="1967182" y="925885"/>
                </a:moveTo>
                <a:cubicBezTo>
                  <a:pt x="1967637" y="928187"/>
                  <a:pt x="1982291" y="941879"/>
                  <a:pt x="1972878" y="928792"/>
                </a:cubicBezTo>
                <a:cubicBezTo>
                  <a:pt x="1968457" y="925615"/>
                  <a:pt x="1967031" y="925117"/>
                  <a:pt x="1967182" y="925885"/>
                </a:cubicBezTo>
                <a:close/>
                <a:moveTo>
                  <a:pt x="3196157" y="924050"/>
                </a:moveTo>
                <a:cubicBezTo>
                  <a:pt x="3189121" y="939793"/>
                  <a:pt x="3199960" y="954776"/>
                  <a:pt x="3211750" y="965777"/>
                </a:cubicBezTo>
                <a:cubicBezTo>
                  <a:pt x="3213651" y="945293"/>
                  <a:pt x="3212130" y="928033"/>
                  <a:pt x="3196537" y="924430"/>
                </a:cubicBezTo>
                <a:close/>
                <a:moveTo>
                  <a:pt x="1915450" y="924050"/>
                </a:moveTo>
                <a:cubicBezTo>
                  <a:pt x="1915260" y="927654"/>
                  <a:pt x="1914690" y="930499"/>
                  <a:pt x="1910316" y="929361"/>
                </a:cubicBezTo>
                <a:lnTo>
                  <a:pt x="1910316" y="939793"/>
                </a:lnTo>
                <a:cubicBezTo>
                  <a:pt x="1923056" y="947759"/>
                  <a:pt x="1925529" y="921964"/>
                  <a:pt x="1915450" y="924050"/>
                </a:cubicBezTo>
                <a:close/>
                <a:moveTo>
                  <a:pt x="4463172" y="923861"/>
                </a:moveTo>
                <a:lnTo>
                  <a:pt x="4465073" y="926334"/>
                </a:lnTo>
                <a:lnTo>
                  <a:pt x="4464913" y="926175"/>
                </a:lnTo>
                <a:close/>
                <a:moveTo>
                  <a:pt x="2086401" y="923861"/>
                </a:moveTo>
                <a:lnTo>
                  <a:pt x="2085641" y="924619"/>
                </a:lnTo>
                <a:cubicBezTo>
                  <a:pt x="2080640" y="923447"/>
                  <a:pt x="2075619" y="926548"/>
                  <a:pt x="2074440" y="931546"/>
                </a:cubicBezTo>
                <a:cubicBezTo>
                  <a:pt x="2074440" y="931576"/>
                  <a:pt x="2074421" y="931607"/>
                  <a:pt x="2074421" y="931637"/>
                </a:cubicBezTo>
                <a:cubicBezTo>
                  <a:pt x="2073813" y="934355"/>
                  <a:pt x="2074440" y="937198"/>
                  <a:pt x="2076133" y="939413"/>
                </a:cubicBezTo>
                <a:lnTo>
                  <a:pt x="2072710" y="939413"/>
                </a:lnTo>
                <a:lnTo>
                  <a:pt x="2072710" y="949655"/>
                </a:lnTo>
                <a:lnTo>
                  <a:pt x="2083169" y="949655"/>
                </a:lnTo>
                <a:lnTo>
                  <a:pt x="2083169" y="942827"/>
                </a:lnTo>
                <a:cubicBezTo>
                  <a:pt x="2088417" y="943717"/>
                  <a:pt x="2093399" y="940193"/>
                  <a:pt x="2094293" y="934956"/>
                </a:cubicBezTo>
                <a:cubicBezTo>
                  <a:pt x="2095187" y="929720"/>
                  <a:pt x="2091650" y="924750"/>
                  <a:pt x="2086401" y="923861"/>
                </a:cubicBezTo>
                <a:close/>
                <a:moveTo>
                  <a:pt x="1312843" y="922533"/>
                </a:moveTo>
                <a:lnTo>
                  <a:pt x="1309230" y="937896"/>
                </a:lnTo>
                <a:lnTo>
                  <a:pt x="1313984" y="935051"/>
                </a:lnTo>
                <a:lnTo>
                  <a:pt x="1318738" y="932016"/>
                </a:lnTo>
                <a:lnTo>
                  <a:pt x="1315886" y="927275"/>
                </a:lnTo>
                <a:close/>
                <a:moveTo>
                  <a:pt x="1149498" y="922154"/>
                </a:moveTo>
                <a:lnTo>
                  <a:pt x="1149498" y="922912"/>
                </a:lnTo>
                <a:lnTo>
                  <a:pt x="1149891" y="922955"/>
                </a:lnTo>
                <a:lnTo>
                  <a:pt x="1155504" y="934415"/>
                </a:lnTo>
                <a:cubicBezTo>
                  <a:pt x="1158932" y="937436"/>
                  <a:pt x="1163515" y="939153"/>
                  <a:pt x="1168442" y="938848"/>
                </a:cubicBezTo>
                <a:cubicBezTo>
                  <a:pt x="1168466" y="938848"/>
                  <a:pt x="1168489" y="938846"/>
                  <a:pt x="1168514" y="938844"/>
                </a:cubicBezTo>
                <a:cubicBezTo>
                  <a:pt x="1168800" y="932680"/>
                  <a:pt x="1166661" y="927464"/>
                  <a:pt x="1163143" y="924406"/>
                </a:cubicBezTo>
                <a:lnTo>
                  <a:pt x="1149891" y="922955"/>
                </a:lnTo>
                <a:close/>
                <a:moveTo>
                  <a:pt x="2207838" y="921902"/>
                </a:moveTo>
                <a:cubicBezTo>
                  <a:pt x="2208364" y="924204"/>
                  <a:pt x="2222982" y="937896"/>
                  <a:pt x="2213426" y="924809"/>
                </a:cubicBezTo>
                <a:cubicBezTo>
                  <a:pt x="2209053" y="921632"/>
                  <a:pt x="2207662" y="921134"/>
                  <a:pt x="2207838" y="921902"/>
                </a:cubicBezTo>
                <a:close/>
                <a:moveTo>
                  <a:pt x="908570" y="920826"/>
                </a:moveTo>
                <a:cubicBezTo>
                  <a:pt x="908570" y="921964"/>
                  <a:pt x="906098" y="923481"/>
                  <a:pt x="907429" y="924050"/>
                </a:cubicBezTo>
                <a:cubicBezTo>
                  <a:pt x="908760" y="924619"/>
                  <a:pt x="907429" y="922912"/>
                  <a:pt x="908570" y="924050"/>
                </a:cubicBezTo>
                <a:cubicBezTo>
                  <a:pt x="909711" y="925188"/>
                  <a:pt x="908570" y="924050"/>
                  <a:pt x="908570" y="925188"/>
                </a:cubicBezTo>
                <a:cubicBezTo>
                  <a:pt x="908570" y="926326"/>
                  <a:pt x="908570" y="923481"/>
                  <a:pt x="910091" y="923861"/>
                </a:cubicBezTo>
                <a:cubicBezTo>
                  <a:pt x="911612" y="924240"/>
                  <a:pt x="910091" y="924999"/>
                  <a:pt x="910091" y="925378"/>
                </a:cubicBezTo>
                <a:lnTo>
                  <a:pt x="911232" y="923671"/>
                </a:lnTo>
                <a:cubicBezTo>
                  <a:pt x="911232" y="923671"/>
                  <a:pt x="910091" y="923671"/>
                  <a:pt x="910281" y="922343"/>
                </a:cubicBezTo>
                <a:cubicBezTo>
                  <a:pt x="910471" y="921016"/>
                  <a:pt x="910281" y="920067"/>
                  <a:pt x="909140" y="922343"/>
                </a:cubicBezTo>
                <a:cubicBezTo>
                  <a:pt x="907999" y="924619"/>
                  <a:pt x="909330" y="923102"/>
                  <a:pt x="908570" y="921395"/>
                </a:cubicBezTo>
                <a:close/>
                <a:moveTo>
                  <a:pt x="2142117" y="919878"/>
                </a:moveTo>
                <a:cubicBezTo>
                  <a:pt x="2140501" y="919523"/>
                  <a:pt x="2138885" y="920538"/>
                  <a:pt x="2138504" y="922154"/>
                </a:cubicBezTo>
                <a:cubicBezTo>
                  <a:pt x="2138333" y="923821"/>
                  <a:pt x="2139531" y="925314"/>
                  <a:pt x="2141205" y="925490"/>
                </a:cubicBezTo>
                <a:cubicBezTo>
                  <a:pt x="2142612" y="925636"/>
                  <a:pt x="2143924" y="924805"/>
                  <a:pt x="2144399" y="923481"/>
                </a:cubicBezTo>
                <a:cubicBezTo>
                  <a:pt x="2144704" y="922084"/>
                  <a:pt x="2144000" y="920661"/>
                  <a:pt x="2142688" y="920067"/>
                </a:cubicBezTo>
                <a:close/>
                <a:moveTo>
                  <a:pt x="2328471" y="919498"/>
                </a:moveTo>
                <a:cubicBezTo>
                  <a:pt x="2314970" y="916084"/>
                  <a:pt x="2309836" y="921395"/>
                  <a:pt x="2312878" y="934861"/>
                </a:cubicBezTo>
                <a:lnTo>
                  <a:pt x="2312878" y="935051"/>
                </a:lnTo>
                <a:lnTo>
                  <a:pt x="2328471" y="935051"/>
                </a:lnTo>
                <a:close/>
                <a:moveTo>
                  <a:pt x="1578302" y="919498"/>
                </a:moveTo>
                <a:cubicBezTo>
                  <a:pt x="1571055" y="919498"/>
                  <a:pt x="1565181" y="925357"/>
                  <a:pt x="1565181" y="932585"/>
                </a:cubicBezTo>
                <a:cubicBezTo>
                  <a:pt x="1565181" y="939813"/>
                  <a:pt x="1571055" y="945672"/>
                  <a:pt x="1578302" y="945672"/>
                </a:cubicBezTo>
                <a:cubicBezTo>
                  <a:pt x="1585549" y="945672"/>
                  <a:pt x="1591423" y="939813"/>
                  <a:pt x="1591423" y="932585"/>
                </a:cubicBezTo>
                <a:cubicBezTo>
                  <a:pt x="1591423" y="925357"/>
                  <a:pt x="1585549" y="919498"/>
                  <a:pt x="1578302" y="919498"/>
                </a:cubicBezTo>
                <a:close/>
                <a:moveTo>
                  <a:pt x="3953932" y="919309"/>
                </a:moveTo>
                <a:cubicBezTo>
                  <a:pt x="3948227" y="946810"/>
                  <a:pt x="3969715" y="925378"/>
                  <a:pt x="3953932" y="919309"/>
                </a:cubicBezTo>
                <a:close/>
                <a:moveTo>
                  <a:pt x="1999119" y="919309"/>
                </a:moveTo>
                <a:lnTo>
                  <a:pt x="1999697" y="919683"/>
                </a:lnTo>
                <a:lnTo>
                  <a:pt x="2005894" y="931448"/>
                </a:lnTo>
                <a:cubicBezTo>
                  <a:pt x="2009341" y="934008"/>
                  <a:pt x="2013286" y="936000"/>
                  <a:pt x="2015283" y="940172"/>
                </a:cubicBezTo>
                <a:cubicBezTo>
                  <a:pt x="2015473" y="933629"/>
                  <a:pt x="2013334" y="929503"/>
                  <a:pt x="2010196" y="926469"/>
                </a:cubicBezTo>
                <a:lnTo>
                  <a:pt x="1999697" y="919683"/>
                </a:lnTo>
                <a:lnTo>
                  <a:pt x="1999500" y="919309"/>
                </a:lnTo>
                <a:close/>
                <a:moveTo>
                  <a:pt x="2912895" y="916891"/>
                </a:moveTo>
                <a:cubicBezTo>
                  <a:pt x="2908450" y="914947"/>
                  <a:pt x="2903601" y="915516"/>
                  <a:pt x="2899322" y="919688"/>
                </a:cubicBezTo>
                <a:cubicBezTo>
                  <a:pt x="2911112" y="921774"/>
                  <a:pt x="2901604" y="945293"/>
                  <a:pt x="2904646" y="956104"/>
                </a:cubicBezTo>
                <a:cubicBezTo>
                  <a:pt x="2918908" y="956104"/>
                  <a:pt x="2915105" y="947379"/>
                  <a:pt x="2925564" y="956104"/>
                </a:cubicBezTo>
                <a:cubicBezTo>
                  <a:pt x="2927864" y="948625"/>
                  <a:pt x="2927864" y="940633"/>
                  <a:pt x="2925564" y="933154"/>
                </a:cubicBezTo>
                <a:cubicBezTo>
                  <a:pt x="2929557" y="935463"/>
                  <a:pt x="2934672" y="934101"/>
                  <a:pt x="2936992" y="930112"/>
                </a:cubicBezTo>
                <a:cubicBezTo>
                  <a:pt x="2937791" y="928735"/>
                  <a:pt x="2938190" y="927157"/>
                  <a:pt x="2938114" y="925568"/>
                </a:cubicBezTo>
                <a:lnTo>
                  <a:pt x="2925944" y="925568"/>
                </a:lnTo>
                <a:cubicBezTo>
                  <a:pt x="2924993" y="926567"/>
                  <a:pt x="2924328" y="927817"/>
                  <a:pt x="2924042" y="929171"/>
                </a:cubicBezTo>
                <a:cubicBezTo>
                  <a:pt x="2921380" y="923292"/>
                  <a:pt x="2917339" y="918835"/>
                  <a:pt x="2912895" y="916891"/>
                </a:cubicBezTo>
                <a:close/>
                <a:moveTo>
                  <a:pt x="917127" y="916653"/>
                </a:moveTo>
                <a:cubicBezTo>
                  <a:pt x="917507" y="917222"/>
                  <a:pt x="914655" y="919688"/>
                  <a:pt x="912943" y="919688"/>
                </a:cubicBezTo>
                <a:lnTo>
                  <a:pt x="912753" y="920257"/>
                </a:lnTo>
                <a:cubicBezTo>
                  <a:pt x="914084" y="918171"/>
                  <a:pt x="916746" y="916084"/>
                  <a:pt x="917127" y="916653"/>
                </a:cubicBezTo>
                <a:close/>
                <a:moveTo>
                  <a:pt x="3838887" y="915705"/>
                </a:moveTo>
                <a:lnTo>
                  <a:pt x="3838989" y="915912"/>
                </a:lnTo>
                <a:lnTo>
                  <a:pt x="3836866" y="920873"/>
                </a:lnTo>
                <a:cubicBezTo>
                  <a:pt x="3836130" y="923007"/>
                  <a:pt x="3836130" y="924999"/>
                  <a:pt x="3839077" y="925188"/>
                </a:cubicBezTo>
                <a:cubicBezTo>
                  <a:pt x="3837841" y="923007"/>
                  <a:pt x="3839553" y="921016"/>
                  <a:pt x="3840694" y="919380"/>
                </a:cubicBezTo>
                <a:lnTo>
                  <a:pt x="3838989" y="915912"/>
                </a:lnTo>
                <a:lnTo>
                  <a:pt x="3839077" y="915705"/>
                </a:lnTo>
                <a:close/>
                <a:moveTo>
                  <a:pt x="3296750" y="913998"/>
                </a:moveTo>
                <a:cubicBezTo>
                  <a:pt x="3291235" y="923292"/>
                  <a:pt x="3281157" y="927275"/>
                  <a:pt x="3285341" y="945293"/>
                </a:cubicBezTo>
                <a:lnTo>
                  <a:pt x="3286291" y="945293"/>
                </a:lnTo>
                <a:cubicBezTo>
                  <a:pt x="3302455" y="942069"/>
                  <a:pt x="3313103" y="922154"/>
                  <a:pt x="3296750" y="913998"/>
                </a:cubicBezTo>
                <a:close/>
                <a:moveTo>
                  <a:pt x="1847945" y="913619"/>
                </a:moveTo>
                <a:cubicBezTo>
                  <a:pt x="1843000" y="935241"/>
                  <a:pt x="1863537" y="914757"/>
                  <a:pt x="1847945" y="913619"/>
                </a:cubicBezTo>
                <a:close/>
                <a:moveTo>
                  <a:pt x="1642575" y="913619"/>
                </a:moveTo>
                <a:lnTo>
                  <a:pt x="1640674" y="914946"/>
                </a:lnTo>
                <a:lnTo>
                  <a:pt x="1636110" y="914757"/>
                </a:lnTo>
                <a:lnTo>
                  <a:pt x="1637441" y="918740"/>
                </a:lnTo>
                <a:cubicBezTo>
                  <a:pt x="1635539" y="921016"/>
                  <a:pt x="1637441" y="921964"/>
                  <a:pt x="1638582" y="922343"/>
                </a:cubicBezTo>
                <a:lnTo>
                  <a:pt x="1642955" y="935430"/>
                </a:lnTo>
                <a:cubicBezTo>
                  <a:pt x="1646821" y="946865"/>
                  <a:pt x="1655608" y="955979"/>
                  <a:pt x="1666915" y="960276"/>
                </a:cubicBezTo>
                <a:cubicBezTo>
                  <a:pt x="1676575" y="961752"/>
                  <a:pt x="1685784" y="955683"/>
                  <a:pt x="1688213" y="946241"/>
                </a:cubicBezTo>
                <a:lnTo>
                  <a:pt x="1692586" y="927275"/>
                </a:lnTo>
                <a:lnTo>
                  <a:pt x="1646759" y="916274"/>
                </a:lnTo>
                <a:cubicBezTo>
                  <a:pt x="1645597" y="915068"/>
                  <a:pt x="1644163" y="914157"/>
                  <a:pt x="1642575" y="913619"/>
                </a:cubicBezTo>
                <a:close/>
                <a:moveTo>
                  <a:pt x="2816319" y="912433"/>
                </a:moveTo>
                <a:cubicBezTo>
                  <a:pt x="2813562" y="915183"/>
                  <a:pt x="2812041" y="923576"/>
                  <a:pt x="2820027" y="929361"/>
                </a:cubicBezTo>
                <a:cubicBezTo>
                  <a:pt x="2823070" y="912576"/>
                  <a:pt x="2819076" y="909683"/>
                  <a:pt x="2816319" y="912433"/>
                </a:cubicBezTo>
                <a:close/>
                <a:moveTo>
                  <a:pt x="2973373" y="911764"/>
                </a:moveTo>
                <a:cubicBezTo>
                  <a:pt x="2972164" y="910975"/>
                  <a:pt x="2969965" y="911485"/>
                  <a:pt x="2966447" y="913998"/>
                </a:cubicBezTo>
                <a:cubicBezTo>
                  <a:pt x="2983752" y="915705"/>
                  <a:pt x="2946100" y="929361"/>
                  <a:pt x="2966447" y="934861"/>
                </a:cubicBezTo>
                <a:cubicBezTo>
                  <a:pt x="2971724" y="928176"/>
                  <a:pt x="2977001" y="914129"/>
                  <a:pt x="2973373" y="911764"/>
                </a:cubicBezTo>
                <a:close/>
                <a:moveTo>
                  <a:pt x="3165732" y="909446"/>
                </a:moveTo>
                <a:cubicBezTo>
                  <a:pt x="3138539" y="928413"/>
                  <a:pt x="3159456" y="944155"/>
                  <a:pt x="3165732" y="909446"/>
                </a:cubicBezTo>
                <a:close/>
                <a:moveTo>
                  <a:pt x="4472870" y="908877"/>
                </a:moveTo>
                <a:cubicBezTo>
                  <a:pt x="4470731" y="910015"/>
                  <a:pt x="4460676" y="917021"/>
                  <a:pt x="4461399" y="922693"/>
                </a:cubicBezTo>
                <a:lnTo>
                  <a:pt x="4464913" y="926175"/>
                </a:lnTo>
                <a:lnTo>
                  <a:pt x="4467166" y="929171"/>
                </a:lnTo>
                <a:lnTo>
                  <a:pt x="4467001" y="928842"/>
                </a:lnTo>
                <a:lnTo>
                  <a:pt x="4467546" y="929551"/>
                </a:lnTo>
                <a:cubicBezTo>
                  <a:pt x="4467546" y="922723"/>
                  <a:pt x="4488843" y="913998"/>
                  <a:pt x="4472870" y="908877"/>
                </a:cubicBezTo>
                <a:close/>
                <a:moveTo>
                  <a:pt x="3034334" y="908877"/>
                </a:moveTo>
                <a:lnTo>
                  <a:pt x="3033953" y="909446"/>
                </a:lnTo>
                <a:cubicBezTo>
                  <a:pt x="3032432" y="916464"/>
                  <a:pt x="3026537" y="919309"/>
                  <a:pt x="3028819" y="930309"/>
                </a:cubicBezTo>
                <a:cubicBezTo>
                  <a:pt x="3043651" y="938086"/>
                  <a:pt x="3043651" y="907170"/>
                  <a:pt x="3034334" y="908877"/>
                </a:cubicBezTo>
                <a:close/>
                <a:moveTo>
                  <a:pt x="1866960" y="908877"/>
                </a:moveTo>
                <a:cubicBezTo>
                  <a:pt x="1849656" y="916464"/>
                  <a:pt x="1887307" y="921774"/>
                  <a:pt x="1866960" y="908877"/>
                </a:cubicBezTo>
                <a:close/>
                <a:moveTo>
                  <a:pt x="2099522" y="908498"/>
                </a:moveTo>
                <a:lnTo>
                  <a:pt x="2095909" y="923861"/>
                </a:lnTo>
                <a:lnTo>
                  <a:pt x="2100663" y="920826"/>
                </a:lnTo>
                <a:lnTo>
                  <a:pt x="2105417" y="917981"/>
                </a:lnTo>
                <a:lnTo>
                  <a:pt x="2102565" y="913239"/>
                </a:lnTo>
                <a:close/>
                <a:moveTo>
                  <a:pt x="827733" y="907843"/>
                </a:moveTo>
                <a:lnTo>
                  <a:pt x="829274" y="908687"/>
                </a:lnTo>
                <a:lnTo>
                  <a:pt x="827356" y="907852"/>
                </a:lnTo>
                <a:close/>
                <a:moveTo>
                  <a:pt x="2113784" y="907170"/>
                </a:moveTo>
                <a:cubicBezTo>
                  <a:pt x="2112054" y="907223"/>
                  <a:pt x="2110684" y="908667"/>
                  <a:pt x="2110741" y="910394"/>
                </a:cubicBezTo>
                <a:cubicBezTo>
                  <a:pt x="2110570" y="912062"/>
                  <a:pt x="2111768" y="913554"/>
                  <a:pt x="2113442" y="913731"/>
                </a:cubicBezTo>
                <a:cubicBezTo>
                  <a:pt x="2114849" y="913877"/>
                  <a:pt x="2116161" y="913046"/>
                  <a:pt x="2116636" y="911722"/>
                </a:cubicBezTo>
                <a:lnTo>
                  <a:pt x="2117017" y="910205"/>
                </a:lnTo>
                <a:cubicBezTo>
                  <a:pt x="2116960" y="908477"/>
                  <a:pt x="2115514" y="907117"/>
                  <a:pt x="2113784" y="907170"/>
                </a:cubicBezTo>
                <a:close/>
                <a:moveTo>
                  <a:pt x="3755788" y="904135"/>
                </a:moveTo>
                <a:cubicBezTo>
                  <a:pt x="3750084" y="931827"/>
                  <a:pt x="3771572" y="910205"/>
                  <a:pt x="3755788" y="904135"/>
                </a:cubicBezTo>
                <a:close/>
                <a:moveTo>
                  <a:pt x="1480942" y="903566"/>
                </a:moveTo>
                <a:cubicBezTo>
                  <a:pt x="1460595" y="916464"/>
                  <a:pt x="1498246" y="911153"/>
                  <a:pt x="1480942" y="903566"/>
                </a:cubicBezTo>
                <a:close/>
                <a:moveTo>
                  <a:pt x="1617474" y="902998"/>
                </a:moveTo>
                <a:cubicBezTo>
                  <a:pt x="1614052" y="906601"/>
                  <a:pt x="1614432" y="904704"/>
                  <a:pt x="1610819" y="909067"/>
                </a:cubicBezTo>
                <a:lnTo>
                  <a:pt x="1618996" y="904034"/>
                </a:lnTo>
                <a:lnTo>
                  <a:pt x="1618996" y="904894"/>
                </a:lnTo>
                <a:lnTo>
                  <a:pt x="1619756" y="903566"/>
                </a:lnTo>
                <a:lnTo>
                  <a:pt x="1618996" y="904034"/>
                </a:lnTo>
                <a:lnTo>
                  <a:pt x="1618996" y="902998"/>
                </a:lnTo>
                <a:cubicBezTo>
                  <a:pt x="1617665" y="905463"/>
                  <a:pt x="1617855" y="904135"/>
                  <a:pt x="1617474" y="902998"/>
                </a:cubicBezTo>
                <a:close/>
                <a:moveTo>
                  <a:pt x="3437299" y="902927"/>
                </a:moveTo>
                <a:cubicBezTo>
                  <a:pt x="3433805" y="904989"/>
                  <a:pt x="3430050" y="912576"/>
                  <a:pt x="3436515" y="919498"/>
                </a:cubicBezTo>
                <a:cubicBezTo>
                  <a:pt x="3444026" y="904325"/>
                  <a:pt x="3440793" y="900864"/>
                  <a:pt x="3437299" y="902927"/>
                </a:cubicBezTo>
                <a:close/>
                <a:moveTo>
                  <a:pt x="4326450" y="902618"/>
                </a:moveTo>
                <a:cubicBezTo>
                  <a:pt x="4326925" y="902347"/>
                  <a:pt x="4327495" y="902347"/>
                  <a:pt x="4327971" y="902618"/>
                </a:cubicBezTo>
                <a:lnTo>
                  <a:pt x="4328541" y="903377"/>
                </a:lnTo>
                <a:cubicBezTo>
                  <a:pt x="4328789" y="903855"/>
                  <a:pt x="4328789" y="904416"/>
                  <a:pt x="4328541" y="904894"/>
                </a:cubicBezTo>
                <a:cubicBezTo>
                  <a:pt x="4327952" y="905448"/>
                  <a:pt x="4327039" y="905448"/>
                  <a:pt x="4326450" y="904894"/>
                </a:cubicBezTo>
                <a:cubicBezTo>
                  <a:pt x="4325860" y="904246"/>
                  <a:pt x="4325860" y="903267"/>
                  <a:pt x="4326450" y="902618"/>
                </a:cubicBezTo>
                <a:close/>
                <a:moveTo>
                  <a:pt x="3358551" y="902618"/>
                </a:moveTo>
                <a:lnTo>
                  <a:pt x="3358551" y="903566"/>
                </a:lnTo>
                <a:lnTo>
                  <a:pt x="3358730" y="903596"/>
                </a:lnTo>
                <a:lnTo>
                  <a:pt x="3360592" y="913743"/>
                </a:lnTo>
                <a:cubicBezTo>
                  <a:pt x="3365931" y="920233"/>
                  <a:pt x="3379373" y="914188"/>
                  <a:pt x="3384793" y="907929"/>
                </a:cubicBezTo>
                <a:lnTo>
                  <a:pt x="3358730" y="903596"/>
                </a:lnTo>
                <a:close/>
                <a:moveTo>
                  <a:pt x="4623474" y="902429"/>
                </a:moveTo>
                <a:lnTo>
                  <a:pt x="4613016" y="909446"/>
                </a:lnTo>
                <a:lnTo>
                  <a:pt x="4605600" y="914188"/>
                </a:lnTo>
                <a:lnTo>
                  <a:pt x="4598374" y="919309"/>
                </a:lnTo>
                <a:lnTo>
                  <a:pt x="4594381" y="921774"/>
                </a:lnTo>
                <a:lnTo>
                  <a:pt x="4603508" y="923481"/>
                </a:lnTo>
                <a:cubicBezTo>
                  <a:pt x="4606475" y="923870"/>
                  <a:pt x="4609479" y="923870"/>
                  <a:pt x="4612445" y="923481"/>
                </a:cubicBezTo>
                <a:cubicBezTo>
                  <a:pt x="4614708" y="923825"/>
                  <a:pt x="4617028" y="923825"/>
                  <a:pt x="4619291" y="923481"/>
                </a:cubicBezTo>
                <a:lnTo>
                  <a:pt x="4625947" y="921395"/>
                </a:lnTo>
                <a:lnTo>
                  <a:pt x="4625947" y="915895"/>
                </a:lnTo>
                <a:cubicBezTo>
                  <a:pt x="4626080" y="912693"/>
                  <a:pt x="4625680" y="909494"/>
                  <a:pt x="4624806" y="906411"/>
                </a:cubicBezTo>
                <a:close/>
                <a:moveTo>
                  <a:pt x="2182071" y="899806"/>
                </a:moveTo>
                <a:cubicBezTo>
                  <a:pt x="2183168" y="901540"/>
                  <a:pt x="2197501" y="915515"/>
                  <a:pt x="2186804" y="903566"/>
                </a:cubicBezTo>
                <a:cubicBezTo>
                  <a:pt x="2182811" y="900010"/>
                  <a:pt x="2181706" y="899228"/>
                  <a:pt x="2182071" y="899806"/>
                </a:cubicBezTo>
                <a:close/>
                <a:moveTo>
                  <a:pt x="4643821" y="898825"/>
                </a:moveTo>
                <a:cubicBezTo>
                  <a:pt x="4644430" y="898351"/>
                  <a:pt x="4645304" y="898351"/>
                  <a:pt x="4645913" y="898825"/>
                </a:cubicBezTo>
                <a:cubicBezTo>
                  <a:pt x="4646160" y="899714"/>
                  <a:pt x="4645647" y="900638"/>
                  <a:pt x="4644772" y="900911"/>
                </a:cubicBezTo>
                <a:lnTo>
                  <a:pt x="4645533" y="900911"/>
                </a:lnTo>
                <a:cubicBezTo>
                  <a:pt x="4645400" y="901101"/>
                  <a:pt x="4645248" y="901264"/>
                  <a:pt x="4645057" y="901389"/>
                </a:cubicBezTo>
                <a:lnTo>
                  <a:pt x="4643206" y="901017"/>
                </a:lnTo>
                <a:lnTo>
                  <a:pt x="4642887" y="900532"/>
                </a:lnTo>
                <a:close/>
                <a:moveTo>
                  <a:pt x="2264768" y="898066"/>
                </a:moveTo>
                <a:lnTo>
                  <a:pt x="2261726" y="901291"/>
                </a:lnTo>
                <a:lnTo>
                  <a:pt x="2258874" y="904325"/>
                </a:lnTo>
                <a:lnTo>
                  <a:pt x="2259634" y="911532"/>
                </a:lnTo>
                <a:cubicBezTo>
                  <a:pt x="2259330" y="914489"/>
                  <a:pt x="2259710" y="917478"/>
                  <a:pt x="2260775" y="920257"/>
                </a:cubicBezTo>
                <a:lnTo>
                  <a:pt x="2262106" y="921585"/>
                </a:lnTo>
                <a:lnTo>
                  <a:pt x="2271995" y="917222"/>
                </a:lnTo>
                <a:lnTo>
                  <a:pt x="2264768" y="915326"/>
                </a:lnTo>
                <a:lnTo>
                  <a:pt x="2264768" y="911532"/>
                </a:lnTo>
                <a:cubicBezTo>
                  <a:pt x="2264217" y="908650"/>
                  <a:pt x="2264217" y="905691"/>
                  <a:pt x="2264768" y="902808"/>
                </a:cubicBezTo>
                <a:close/>
                <a:moveTo>
                  <a:pt x="4063652" y="895221"/>
                </a:moveTo>
                <a:cubicBezTo>
                  <a:pt x="4060420" y="893704"/>
                  <a:pt x="4047869" y="900342"/>
                  <a:pt x="4059279" y="908877"/>
                </a:cubicBezTo>
                <a:lnTo>
                  <a:pt x="4059089" y="908118"/>
                </a:lnTo>
                <a:cubicBezTo>
                  <a:pt x="4061466" y="905647"/>
                  <a:pt x="4063215" y="902660"/>
                  <a:pt x="4064223" y="899394"/>
                </a:cubicBezTo>
                <a:lnTo>
                  <a:pt x="4061371" y="899394"/>
                </a:lnTo>
                <a:lnTo>
                  <a:pt x="4056617" y="899394"/>
                </a:lnTo>
                <a:close/>
                <a:moveTo>
                  <a:pt x="3729737" y="893894"/>
                </a:moveTo>
                <a:cubicBezTo>
                  <a:pt x="3724793" y="915515"/>
                  <a:pt x="3745520" y="895032"/>
                  <a:pt x="3729737" y="893894"/>
                </a:cubicBezTo>
                <a:close/>
                <a:moveTo>
                  <a:pt x="1592944" y="893704"/>
                </a:moveTo>
                <a:lnTo>
                  <a:pt x="1592462" y="894842"/>
                </a:lnTo>
                <a:lnTo>
                  <a:pt x="1591043" y="894842"/>
                </a:lnTo>
                <a:lnTo>
                  <a:pt x="1591043" y="894055"/>
                </a:lnTo>
                <a:close/>
                <a:moveTo>
                  <a:pt x="1655506" y="893514"/>
                </a:moveTo>
                <a:lnTo>
                  <a:pt x="1648850" y="897497"/>
                </a:lnTo>
                <a:lnTo>
                  <a:pt x="1659499" y="900152"/>
                </a:lnTo>
                <a:lnTo>
                  <a:pt x="1657407" y="896739"/>
                </a:lnTo>
                <a:close/>
                <a:moveTo>
                  <a:pt x="3478160" y="893325"/>
                </a:moveTo>
                <a:cubicBezTo>
                  <a:pt x="3467035" y="888488"/>
                  <a:pt x="3460296" y="903175"/>
                  <a:pt x="3462756" y="912582"/>
                </a:cubicBezTo>
                <a:lnTo>
                  <a:pt x="3468250" y="919061"/>
                </a:lnTo>
                <a:lnTo>
                  <a:pt x="3467891" y="919498"/>
                </a:lnTo>
                <a:lnTo>
                  <a:pt x="3468461" y="919309"/>
                </a:lnTo>
                <a:lnTo>
                  <a:pt x="3468250" y="919061"/>
                </a:lnTo>
                <a:lnTo>
                  <a:pt x="3469603" y="917412"/>
                </a:lnTo>
                <a:cubicBezTo>
                  <a:pt x="3469926" y="915235"/>
                  <a:pt x="3471276" y="913338"/>
                  <a:pt x="3473215" y="912291"/>
                </a:cubicBezTo>
                <a:cubicBezTo>
                  <a:pt x="3474090" y="912101"/>
                  <a:pt x="3475003" y="912101"/>
                  <a:pt x="3475878" y="912291"/>
                </a:cubicBezTo>
                <a:cubicBezTo>
                  <a:pt x="3481392" y="906791"/>
                  <a:pt x="3485576" y="900911"/>
                  <a:pt x="3478160" y="893325"/>
                </a:cubicBezTo>
                <a:close/>
                <a:moveTo>
                  <a:pt x="3551940" y="893135"/>
                </a:moveTo>
                <a:lnTo>
                  <a:pt x="3551940" y="902618"/>
                </a:lnTo>
                <a:cubicBezTo>
                  <a:pt x="3556694" y="908498"/>
                  <a:pt x="3563730" y="902618"/>
                  <a:pt x="3572858" y="913050"/>
                </a:cubicBezTo>
                <a:cubicBezTo>
                  <a:pt x="3576471" y="896549"/>
                  <a:pt x="3564110" y="894842"/>
                  <a:pt x="3551940" y="893135"/>
                </a:cubicBezTo>
                <a:close/>
                <a:moveTo>
                  <a:pt x="3269748" y="892756"/>
                </a:moveTo>
                <a:cubicBezTo>
                  <a:pt x="3268607" y="896739"/>
                  <a:pt x="3265374" y="898825"/>
                  <a:pt x="3259289" y="897877"/>
                </a:cubicBezTo>
                <a:cubicBezTo>
                  <a:pt x="3253394" y="886497"/>
                  <a:pt x="3260430" y="907929"/>
                  <a:pt x="3248830" y="913619"/>
                </a:cubicBezTo>
                <a:cubicBezTo>
                  <a:pt x="3260050" y="914188"/>
                  <a:pt x="3284770" y="901859"/>
                  <a:pt x="3270698" y="893135"/>
                </a:cubicBezTo>
                <a:close/>
                <a:moveTo>
                  <a:pt x="1102910" y="891997"/>
                </a:moveTo>
                <a:cubicBezTo>
                  <a:pt x="1101284" y="891642"/>
                  <a:pt x="1099675" y="892657"/>
                  <a:pt x="1099297" y="894273"/>
                </a:cubicBezTo>
                <a:cubicBezTo>
                  <a:pt x="1099054" y="895830"/>
                  <a:pt x="1100046" y="897311"/>
                  <a:pt x="1101579" y="897687"/>
                </a:cubicBezTo>
                <a:cubicBezTo>
                  <a:pt x="1102902" y="898193"/>
                  <a:pt x="1104401" y="897721"/>
                  <a:pt x="1105192" y="896549"/>
                </a:cubicBezTo>
                <a:lnTo>
                  <a:pt x="1105192" y="895601"/>
                </a:lnTo>
                <a:cubicBezTo>
                  <a:pt x="1105547" y="893979"/>
                  <a:pt x="1104530" y="892374"/>
                  <a:pt x="1102910" y="891997"/>
                </a:cubicBezTo>
                <a:close/>
                <a:moveTo>
                  <a:pt x="890124" y="889531"/>
                </a:moveTo>
                <a:cubicBezTo>
                  <a:pt x="884874" y="888327"/>
                  <a:pt x="879637" y="891597"/>
                  <a:pt x="878430" y="896833"/>
                </a:cubicBezTo>
                <a:cubicBezTo>
                  <a:pt x="877222" y="902070"/>
                  <a:pt x="880501" y="907293"/>
                  <a:pt x="885751" y="908498"/>
                </a:cubicBezTo>
                <a:lnTo>
                  <a:pt x="885751" y="906791"/>
                </a:lnTo>
                <a:cubicBezTo>
                  <a:pt x="890231" y="907885"/>
                  <a:pt x="894840" y="905547"/>
                  <a:pt x="896590" y="901291"/>
                </a:cubicBezTo>
                <a:lnTo>
                  <a:pt x="908189" y="904135"/>
                </a:lnTo>
                <a:lnTo>
                  <a:pt x="906098" y="897497"/>
                </a:lnTo>
                <a:cubicBezTo>
                  <a:pt x="904772" y="893844"/>
                  <a:pt x="901929" y="890940"/>
                  <a:pt x="898301" y="889531"/>
                </a:cubicBezTo>
                <a:cubicBezTo>
                  <a:pt x="896555" y="889343"/>
                  <a:pt x="894833" y="890058"/>
                  <a:pt x="893737" y="891428"/>
                </a:cubicBezTo>
                <a:cubicBezTo>
                  <a:pt x="892709" y="890508"/>
                  <a:pt x="891467" y="889856"/>
                  <a:pt x="890124" y="889531"/>
                </a:cubicBezTo>
                <a:close/>
                <a:moveTo>
                  <a:pt x="3663242" y="888734"/>
                </a:moveTo>
                <a:lnTo>
                  <a:pt x="3656680" y="893035"/>
                </a:lnTo>
                <a:lnTo>
                  <a:pt x="3656336" y="892756"/>
                </a:lnTo>
                <a:lnTo>
                  <a:pt x="3656527" y="893135"/>
                </a:lnTo>
                <a:lnTo>
                  <a:pt x="3656680" y="893035"/>
                </a:lnTo>
                <a:lnTo>
                  <a:pt x="3665084" y="899844"/>
                </a:lnTo>
                <a:cubicBezTo>
                  <a:pt x="3666272" y="903899"/>
                  <a:pt x="3667176" y="908214"/>
                  <a:pt x="3672120" y="908498"/>
                </a:cubicBezTo>
                <a:cubicBezTo>
                  <a:pt x="3682103" y="903804"/>
                  <a:pt x="3671549" y="889615"/>
                  <a:pt x="3663242" y="888734"/>
                </a:cubicBezTo>
                <a:close/>
                <a:moveTo>
                  <a:pt x="2375060" y="887824"/>
                </a:moveTo>
                <a:cubicBezTo>
                  <a:pt x="2370115" y="909636"/>
                  <a:pt x="2390652" y="888962"/>
                  <a:pt x="2375060" y="887824"/>
                </a:cubicBezTo>
                <a:close/>
                <a:moveTo>
                  <a:pt x="2275227" y="887635"/>
                </a:moveTo>
                <a:cubicBezTo>
                  <a:pt x="2270283" y="909446"/>
                  <a:pt x="2291010" y="888773"/>
                  <a:pt x="2275227" y="887635"/>
                </a:cubicBezTo>
                <a:close/>
                <a:moveTo>
                  <a:pt x="2549053" y="887066"/>
                </a:moveTo>
                <a:cubicBezTo>
                  <a:pt x="2547532" y="886626"/>
                  <a:pt x="2545953" y="887492"/>
                  <a:pt x="2545516" y="889002"/>
                </a:cubicBezTo>
                <a:cubicBezTo>
                  <a:pt x="2545478" y="889114"/>
                  <a:pt x="2545459" y="889228"/>
                  <a:pt x="2545440" y="889342"/>
                </a:cubicBezTo>
                <a:cubicBezTo>
                  <a:pt x="2545079" y="890859"/>
                  <a:pt x="2546011" y="892382"/>
                  <a:pt x="2547532" y="892756"/>
                </a:cubicBezTo>
                <a:cubicBezTo>
                  <a:pt x="2548026" y="892945"/>
                  <a:pt x="2548559" y="892945"/>
                  <a:pt x="2549053" y="892756"/>
                </a:cubicBezTo>
                <a:cubicBezTo>
                  <a:pt x="2543919" y="913429"/>
                  <a:pt x="2562174" y="895411"/>
                  <a:pt x="2549053" y="893325"/>
                </a:cubicBezTo>
                <a:lnTo>
                  <a:pt x="2550004" y="892187"/>
                </a:lnTo>
                <a:cubicBezTo>
                  <a:pt x="2551297" y="891303"/>
                  <a:pt x="2551639" y="889533"/>
                  <a:pt x="2550764" y="888234"/>
                </a:cubicBezTo>
                <a:cubicBezTo>
                  <a:pt x="2550346" y="887646"/>
                  <a:pt x="2549757" y="887229"/>
                  <a:pt x="2549053" y="887066"/>
                </a:cubicBezTo>
                <a:close/>
                <a:moveTo>
                  <a:pt x="1951960" y="886876"/>
                </a:moveTo>
                <a:cubicBezTo>
                  <a:pt x="1953006" y="898216"/>
                  <a:pt x="1961753" y="907335"/>
                  <a:pt x="1973068" y="908877"/>
                </a:cubicBezTo>
                <a:lnTo>
                  <a:pt x="1972878" y="907929"/>
                </a:lnTo>
                <a:cubicBezTo>
                  <a:pt x="1971452" y="897017"/>
                  <a:pt x="1962894" y="888403"/>
                  <a:pt x="1951960" y="886876"/>
                </a:cubicBezTo>
                <a:close/>
                <a:moveTo>
                  <a:pt x="4578978" y="886117"/>
                </a:moveTo>
                <a:cubicBezTo>
                  <a:pt x="4572893" y="883462"/>
                  <a:pt x="4565477" y="891428"/>
                  <a:pt x="4571752" y="893135"/>
                </a:cubicBezTo>
                <a:cubicBezTo>
                  <a:pt x="4571752" y="887635"/>
                  <a:pt x="4578788" y="890480"/>
                  <a:pt x="4578978" y="886117"/>
                </a:cubicBezTo>
                <a:close/>
                <a:moveTo>
                  <a:pt x="3887876" y="885691"/>
                </a:moveTo>
                <a:cubicBezTo>
                  <a:pt x="3888803" y="884600"/>
                  <a:pt x="3888708" y="884695"/>
                  <a:pt x="3886616" y="887066"/>
                </a:cubicBezTo>
                <a:lnTo>
                  <a:pt x="3883003" y="891428"/>
                </a:lnTo>
                <a:cubicBezTo>
                  <a:pt x="3885000" y="889057"/>
                  <a:pt x="3886949" y="886781"/>
                  <a:pt x="3887876" y="885691"/>
                </a:cubicBezTo>
                <a:close/>
                <a:moveTo>
                  <a:pt x="3834513" y="882703"/>
                </a:moveTo>
                <a:cubicBezTo>
                  <a:pt x="3817589" y="899015"/>
                  <a:pt x="3853529" y="891428"/>
                  <a:pt x="3834513" y="882703"/>
                </a:cubicBezTo>
                <a:close/>
                <a:moveTo>
                  <a:pt x="2479646" y="882514"/>
                </a:moveTo>
                <a:cubicBezTo>
                  <a:pt x="2475843" y="901480"/>
                  <a:pt x="2484019" y="897687"/>
                  <a:pt x="2485350" y="891618"/>
                </a:cubicBezTo>
                <a:lnTo>
                  <a:pt x="2495809" y="894273"/>
                </a:lnTo>
                <a:lnTo>
                  <a:pt x="2492957" y="889531"/>
                </a:lnTo>
                <a:lnTo>
                  <a:pt x="2489914" y="884790"/>
                </a:lnTo>
                <a:lnTo>
                  <a:pt x="2485160" y="887635"/>
                </a:lnTo>
                <a:cubicBezTo>
                  <a:pt x="2484134" y="885230"/>
                  <a:pt x="2482118" y="883371"/>
                  <a:pt x="2479646" y="882514"/>
                </a:cubicBezTo>
                <a:close/>
                <a:moveTo>
                  <a:pt x="2174430" y="881986"/>
                </a:moveTo>
                <a:cubicBezTo>
                  <a:pt x="2170953" y="884464"/>
                  <a:pt x="2170175" y="891564"/>
                  <a:pt x="2172071" y="895559"/>
                </a:cubicBezTo>
                <a:lnTo>
                  <a:pt x="2176459" y="898002"/>
                </a:lnTo>
                <a:lnTo>
                  <a:pt x="2176346" y="898256"/>
                </a:lnTo>
                <a:lnTo>
                  <a:pt x="2176916" y="898256"/>
                </a:lnTo>
                <a:lnTo>
                  <a:pt x="2176459" y="898002"/>
                </a:lnTo>
                <a:lnTo>
                  <a:pt x="2179507" y="891120"/>
                </a:lnTo>
                <a:cubicBezTo>
                  <a:pt x="2181005" y="889105"/>
                  <a:pt x="2182336" y="886876"/>
                  <a:pt x="2181670" y="882703"/>
                </a:cubicBezTo>
                <a:cubicBezTo>
                  <a:pt x="2178580" y="880664"/>
                  <a:pt x="2176168" y="880747"/>
                  <a:pt x="2174430" y="881986"/>
                </a:cubicBezTo>
                <a:close/>
                <a:moveTo>
                  <a:pt x="2984206" y="878021"/>
                </a:moveTo>
                <a:lnTo>
                  <a:pt x="2982059" y="882662"/>
                </a:lnTo>
                <a:lnTo>
                  <a:pt x="2981660" y="881755"/>
                </a:lnTo>
                <a:lnTo>
                  <a:pt x="2982040" y="882703"/>
                </a:lnTo>
                <a:lnTo>
                  <a:pt x="2982059" y="882662"/>
                </a:lnTo>
                <a:lnTo>
                  <a:pt x="2991287" y="903614"/>
                </a:lnTo>
                <a:cubicBezTo>
                  <a:pt x="2997111" y="910395"/>
                  <a:pt x="3004955" y="916843"/>
                  <a:pt x="3013036" y="923481"/>
                </a:cubicBezTo>
                <a:cubicBezTo>
                  <a:pt x="3015318" y="898066"/>
                  <a:pt x="2979949" y="899394"/>
                  <a:pt x="3002577" y="881755"/>
                </a:cubicBezTo>
                <a:cubicBezTo>
                  <a:pt x="2994020" y="887872"/>
                  <a:pt x="2987495" y="877772"/>
                  <a:pt x="2984206" y="878021"/>
                </a:cubicBezTo>
                <a:close/>
                <a:moveTo>
                  <a:pt x="2291961" y="877962"/>
                </a:moveTo>
                <a:cubicBezTo>
                  <a:pt x="2287017" y="899584"/>
                  <a:pt x="2307554" y="877962"/>
                  <a:pt x="2291961" y="877962"/>
                </a:cubicBezTo>
                <a:close/>
                <a:moveTo>
                  <a:pt x="3969525" y="877582"/>
                </a:moveTo>
                <a:cubicBezTo>
                  <a:pt x="3936818" y="899204"/>
                  <a:pt x="3962109" y="924430"/>
                  <a:pt x="3969525" y="877582"/>
                </a:cubicBezTo>
                <a:close/>
                <a:moveTo>
                  <a:pt x="3399815" y="877582"/>
                </a:moveTo>
                <a:cubicBezTo>
                  <a:pt x="3398294" y="889342"/>
                  <a:pt x="3401146" y="896549"/>
                  <a:pt x="3410273" y="898256"/>
                </a:cubicBezTo>
                <a:cubicBezTo>
                  <a:pt x="3410939" y="890093"/>
                  <a:pt x="3407174" y="882197"/>
                  <a:pt x="3400386" y="877582"/>
                </a:cubicBezTo>
                <a:close/>
                <a:moveTo>
                  <a:pt x="3061526" y="877582"/>
                </a:moveTo>
                <a:cubicBezTo>
                  <a:pt x="3059624" y="891428"/>
                  <a:pt x="3072175" y="890100"/>
                  <a:pt x="3076168" y="898256"/>
                </a:cubicBezTo>
                <a:lnTo>
                  <a:pt x="3077119" y="898256"/>
                </a:lnTo>
                <a:cubicBezTo>
                  <a:pt x="3077119" y="885359"/>
                  <a:pt x="3069132" y="881945"/>
                  <a:pt x="3061526" y="877582"/>
                </a:cubicBezTo>
                <a:close/>
                <a:moveTo>
                  <a:pt x="2826112" y="877582"/>
                </a:moveTo>
                <a:cubicBezTo>
                  <a:pt x="2826112" y="899394"/>
                  <a:pt x="2848170" y="900722"/>
                  <a:pt x="2841895" y="929740"/>
                </a:cubicBezTo>
                <a:cubicBezTo>
                  <a:pt x="2854445" y="927464"/>
                  <a:pt x="2855966" y="913429"/>
                  <a:pt x="2861861" y="903566"/>
                </a:cubicBezTo>
                <a:lnTo>
                  <a:pt x="2862812" y="903566"/>
                </a:lnTo>
                <a:cubicBezTo>
                  <a:pt x="2848740" y="897822"/>
                  <a:pt x="2836190" y="888932"/>
                  <a:pt x="2826112" y="877582"/>
                </a:cubicBezTo>
                <a:close/>
                <a:moveTo>
                  <a:pt x="2566738" y="877582"/>
                </a:moveTo>
                <a:lnTo>
                  <a:pt x="2569020" y="881565"/>
                </a:lnTo>
                <a:cubicBezTo>
                  <a:pt x="2580809" y="901859"/>
                  <a:pt x="2567688" y="879289"/>
                  <a:pt x="2566738" y="877582"/>
                </a:cubicBezTo>
                <a:close/>
                <a:moveTo>
                  <a:pt x="2338930" y="877582"/>
                </a:moveTo>
                <a:cubicBezTo>
                  <a:pt x="2321625" y="885169"/>
                  <a:pt x="2359467" y="890480"/>
                  <a:pt x="2338930" y="877582"/>
                </a:cubicBezTo>
                <a:close/>
                <a:moveTo>
                  <a:pt x="1528861" y="877582"/>
                </a:moveTo>
                <a:cubicBezTo>
                  <a:pt x="1508324" y="890480"/>
                  <a:pt x="1546166" y="885169"/>
                  <a:pt x="1528861" y="877582"/>
                </a:cubicBezTo>
                <a:close/>
                <a:moveTo>
                  <a:pt x="1101959" y="877582"/>
                </a:moveTo>
                <a:lnTo>
                  <a:pt x="1101588" y="878230"/>
                </a:lnTo>
                <a:lnTo>
                  <a:pt x="1100224" y="878697"/>
                </a:lnTo>
                <a:lnTo>
                  <a:pt x="1099859" y="881249"/>
                </a:lnTo>
                <a:lnTo>
                  <a:pt x="1099677" y="881565"/>
                </a:lnTo>
                <a:lnTo>
                  <a:pt x="1099677" y="882514"/>
                </a:lnTo>
                <a:lnTo>
                  <a:pt x="1099859" y="881249"/>
                </a:lnTo>
                <a:lnTo>
                  <a:pt x="1101588" y="878230"/>
                </a:lnTo>
                <a:lnTo>
                  <a:pt x="1103480" y="877582"/>
                </a:lnTo>
                <a:cubicBezTo>
                  <a:pt x="1101959" y="879100"/>
                  <a:pt x="1101959" y="877582"/>
                  <a:pt x="1101959" y="877582"/>
                </a:cubicBezTo>
                <a:close/>
                <a:moveTo>
                  <a:pt x="1209588" y="877203"/>
                </a:moveTo>
                <a:cubicBezTo>
                  <a:pt x="1193805" y="894652"/>
                  <a:pt x="1228604" y="892945"/>
                  <a:pt x="1209588" y="877203"/>
                </a:cubicBezTo>
                <a:close/>
                <a:moveTo>
                  <a:pt x="4098214" y="874524"/>
                </a:moveTo>
                <a:cubicBezTo>
                  <a:pt x="4096407" y="873457"/>
                  <a:pt x="4093317" y="874453"/>
                  <a:pt x="4091606" y="876444"/>
                </a:cubicBezTo>
                <a:lnTo>
                  <a:pt x="4091416" y="876255"/>
                </a:lnTo>
                <a:lnTo>
                  <a:pt x="4097120" y="884979"/>
                </a:lnTo>
                <a:cubicBezTo>
                  <a:pt x="4100543" y="878720"/>
                  <a:pt x="4100020" y="875591"/>
                  <a:pt x="4098214" y="874524"/>
                </a:cubicBezTo>
                <a:close/>
                <a:moveTo>
                  <a:pt x="2232252" y="874358"/>
                </a:moveTo>
                <a:cubicBezTo>
                  <a:pt x="2230635" y="874102"/>
                  <a:pt x="2229095" y="875077"/>
                  <a:pt x="2228639" y="876634"/>
                </a:cubicBezTo>
                <a:cubicBezTo>
                  <a:pt x="2228277" y="878256"/>
                  <a:pt x="2229304" y="879860"/>
                  <a:pt x="2230921" y="880238"/>
                </a:cubicBezTo>
                <a:cubicBezTo>
                  <a:pt x="2232252" y="881078"/>
                  <a:pt x="2234020" y="880681"/>
                  <a:pt x="2234857" y="879354"/>
                </a:cubicBezTo>
                <a:cubicBezTo>
                  <a:pt x="2235123" y="878935"/>
                  <a:pt x="2235275" y="878455"/>
                  <a:pt x="2235294" y="877962"/>
                </a:cubicBezTo>
                <a:lnTo>
                  <a:pt x="2234343" y="877962"/>
                </a:lnTo>
                <a:cubicBezTo>
                  <a:pt x="2234705" y="876397"/>
                  <a:pt x="2233792" y="874817"/>
                  <a:pt x="2232252" y="874358"/>
                </a:cubicBezTo>
                <a:close/>
                <a:moveTo>
                  <a:pt x="1116982" y="874358"/>
                </a:moveTo>
                <a:lnTo>
                  <a:pt x="1113955" y="876083"/>
                </a:lnTo>
                <a:lnTo>
                  <a:pt x="1112988" y="875875"/>
                </a:lnTo>
                <a:lnTo>
                  <a:pt x="1112988" y="876634"/>
                </a:lnTo>
                <a:lnTo>
                  <a:pt x="1113955" y="876083"/>
                </a:lnTo>
                <a:lnTo>
                  <a:pt x="1115413" y="876397"/>
                </a:lnTo>
                <a:cubicBezTo>
                  <a:pt x="1116554" y="875970"/>
                  <a:pt x="1117552" y="875117"/>
                  <a:pt x="1116982" y="874358"/>
                </a:cubicBezTo>
                <a:close/>
                <a:moveTo>
                  <a:pt x="2793975" y="872461"/>
                </a:moveTo>
                <a:cubicBezTo>
                  <a:pt x="2793975" y="882324"/>
                  <a:pt x="2776671" y="876065"/>
                  <a:pt x="2778192" y="888014"/>
                </a:cubicBezTo>
                <a:cubicBezTo>
                  <a:pt x="2787320" y="903566"/>
                  <a:pt x="2810519" y="880427"/>
                  <a:pt x="2793975" y="872461"/>
                </a:cubicBezTo>
                <a:close/>
                <a:moveTo>
                  <a:pt x="1137328" y="872461"/>
                </a:moveTo>
                <a:lnTo>
                  <a:pt x="1120404" y="896928"/>
                </a:lnTo>
                <a:cubicBezTo>
                  <a:pt x="1115746" y="903661"/>
                  <a:pt x="1111990" y="909778"/>
                  <a:pt x="1109685" y="914235"/>
                </a:cubicBezTo>
                <a:lnTo>
                  <a:pt x="1107890" y="920764"/>
                </a:lnTo>
                <a:lnTo>
                  <a:pt x="1107664" y="920826"/>
                </a:lnTo>
                <a:lnTo>
                  <a:pt x="1107664" y="921585"/>
                </a:lnTo>
                <a:lnTo>
                  <a:pt x="1107890" y="920764"/>
                </a:lnTo>
                <a:lnTo>
                  <a:pt x="1139991" y="911912"/>
                </a:lnTo>
                <a:lnTo>
                  <a:pt x="1168134" y="902239"/>
                </a:lnTo>
                <a:lnTo>
                  <a:pt x="1152731" y="886686"/>
                </a:lnTo>
                <a:close/>
                <a:moveTo>
                  <a:pt x="1946446" y="872272"/>
                </a:moveTo>
                <a:lnTo>
                  <a:pt x="1946446" y="882703"/>
                </a:lnTo>
                <a:lnTo>
                  <a:pt x="1956905" y="882703"/>
                </a:lnTo>
                <a:lnTo>
                  <a:pt x="1956905" y="872461"/>
                </a:lnTo>
                <a:close/>
                <a:moveTo>
                  <a:pt x="1496725" y="872272"/>
                </a:moveTo>
                <a:cubicBezTo>
                  <a:pt x="1493588" y="875781"/>
                  <a:pt x="1491972" y="880570"/>
                  <a:pt x="1492637" y="884695"/>
                </a:cubicBezTo>
                <a:lnTo>
                  <a:pt x="1501922" y="892856"/>
                </a:lnTo>
                <a:lnTo>
                  <a:pt x="1501859" y="893135"/>
                </a:lnTo>
                <a:lnTo>
                  <a:pt x="1502239" y="893135"/>
                </a:lnTo>
                <a:lnTo>
                  <a:pt x="1501922" y="892856"/>
                </a:lnTo>
                <a:lnTo>
                  <a:pt x="1504926" y="879503"/>
                </a:lnTo>
                <a:cubicBezTo>
                  <a:pt x="1505520" y="876492"/>
                  <a:pt x="1504236" y="874548"/>
                  <a:pt x="1496725" y="872272"/>
                </a:cubicBezTo>
                <a:close/>
                <a:moveTo>
                  <a:pt x="1118122" y="871703"/>
                </a:moveTo>
                <a:lnTo>
                  <a:pt x="1116791" y="873410"/>
                </a:lnTo>
                <a:cubicBezTo>
                  <a:pt x="1119454" y="876634"/>
                  <a:pt x="1122686" y="871134"/>
                  <a:pt x="1119263" y="871703"/>
                </a:cubicBezTo>
                <a:cubicBezTo>
                  <a:pt x="1120785" y="874358"/>
                  <a:pt x="1119263" y="871703"/>
                  <a:pt x="1118122" y="871703"/>
                </a:cubicBezTo>
                <a:close/>
                <a:moveTo>
                  <a:pt x="3272125" y="871229"/>
                </a:moveTo>
                <a:cubicBezTo>
                  <a:pt x="3269367" y="873979"/>
                  <a:pt x="3267846" y="882324"/>
                  <a:pt x="3275833" y="888014"/>
                </a:cubicBezTo>
                <a:cubicBezTo>
                  <a:pt x="3278875" y="871324"/>
                  <a:pt x="3274882" y="868479"/>
                  <a:pt x="3272125" y="871229"/>
                </a:cubicBezTo>
                <a:close/>
                <a:moveTo>
                  <a:pt x="1670909" y="869047"/>
                </a:moveTo>
                <a:lnTo>
                  <a:pt x="1670909" y="919498"/>
                </a:lnTo>
                <a:lnTo>
                  <a:pt x="1710081" y="919498"/>
                </a:lnTo>
                <a:cubicBezTo>
                  <a:pt x="1730428" y="919498"/>
                  <a:pt x="1749443" y="914946"/>
                  <a:pt x="1749443" y="910394"/>
                </a:cubicBezTo>
                <a:cubicBezTo>
                  <a:pt x="1749443" y="905842"/>
                  <a:pt x="1730428" y="892376"/>
                  <a:pt x="1709320" y="884221"/>
                </a:cubicBezTo>
                <a:lnTo>
                  <a:pt x="1710081" y="884221"/>
                </a:lnTo>
                <a:close/>
                <a:moveTo>
                  <a:pt x="727350" y="869047"/>
                </a:moveTo>
                <a:cubicBezTo>
                  <a:pt x="730773" y="870565"/>
                  <a:pt x="731153" y="869047"/>
                  <a:pt x="733625" y="869047"/>
                </a:cubicBezTo>
                <a:lnTo>
                  <a:pt x="745415" y="874168"/>
                </a:lnTo>
                <a:cubicBezTo>
                  <a:pt x="746347" y="876211"/>
                  <a:pt x="747634" y="878074"/>
                  <a:pt x="749218" y="879669"/>
                </a:cubicBezTo>
                <a:lnTo>
                  <a:pt x="754162" y="884600"/>
                </a:lnTo>
                <a:lnTo>
                  <a:pt x="755683" y="878910"/>
                </a:lnTo>
                <a:cubicBezTo>
                  <a:pt x="757066" y="879619"/>
                  <a:pt x="758346" y="880513"/>
                  <a:pt x="759487" y="881565"/>
                </a:cubicBezTo>
                <a:lnTo>
                  <a:pt x="763100" y="881565"/>
                </a:lnTo>
                <a:lnTo>
                  <a:pt x="768234" y="883841"/>
                </a:lnTo>
                <a:lnTo>
                  <a:pt x="768234" y="882893"/>
                </a:lnTo>
                <a:cubicBezTo>
                  <a:pt x="773146" y="884393"/>
                  <a:pt x="777774" y="886701"/>
                  <a:pt x="781925" y="889721"/>
                </a:cubicBezTo>
                <a:cubicBezTo>
                  <a:pt x="786679" y="888583"/>
                  <a:pt x="790482" y="894463"/>
                  <a:pt x="795616" y="893704"/>
                </a:cubicBezTo>
                <a:cubicBezTo>
                  <a:pt x="795616" y="897118"/>
                  <a:pt x="799990" y="895790"/>
                  <a:pt x="802272" y="896928"/>
                </a:cubicBezTo>
                <a:lnTo>
                  <a:pt x="827356" y="907852"/>
                </a:lnTo>
                <a:lnTo>
                  <a:pt x="785347" y="908845"/>
                </a:lnTo>
                <a:cubicBezTo>
                  <a:pt x="769785" y="907797"/>
                  <a:pt x="754318" y="905338"/>
                  <a:pt x="739140" y="901480"/>
                </a:cubicBezTo>
                <a:lnTo>
                  <a:pt x="710616" y="895411"/>
                </a:lnTo>
                <a:cubicBezTo>
                  <a:pt x="710616" y="894463"/>
                  <a:pt x="708144" y="892945"/>
                  <a:pt x="710616" y="890669"/>
                </a:cubicBezTo>
                <a:cubicBezTo>
                  <a:pt x="708905" y="888962"/>
                  <a:pt x="705672" y="889342"/>
                  <a:pt x="704341" y="887066"/>
                </a:cubicBezTo>
                <a:cubicBezTo>
                  <a:pt x="712370" y="884327"/>
                  <a:pt x="721176" y="885013"/>
                  <a:pt x="728681" y="888962"/>
                </a:cubicBezTo>
                <a:cubicBezTo>
                  <a:pt x="728681" y="888962"/>
                  <a:pt x="729822" y="887255"/>
                  <a:pt x="730583" y="887066"/>
                </a:cubicBezTo>
                <a:cubicBezTo>
                  <a:pt x="727921" y="883462"/>
                  <a:pt x="720314" y="883272"/>
                  <a:pt x="721075" y="878341"/>
                </a:cubicBezTo>
                <a:cubicBezTo>
                  <a:pt x="725258" y="877013"/>
                  <a:pt x="730963" y="880427"/>
                  <a:pt x="734576" y="876255"/>
                </a:cubicBezTo>
                <a:cubicBezTo>
                  <a:pt x="730012" y="873410"/>
                  <a:pt x="727730" y="873030"/>
                  <a:pt x="727350" y="869047"/>
                </a:cubicBezTo>
                <a:close/>
                <a:moveTo>
                  <a:pt x="1122496" y="868289"/>
                </a:moveTo>
                <a:cubicBezTo>
                  <a:pt x="1121926" y="871134"/>
                  <a:pt x="1122876" y="871323"/>
                  <a:pt x="1121926" y="873410"/>
                </a:cubicBezTo>
                <a:lnTo>
                  <a:pt x="1120975" y="873410"/>
                </a:lnTo>
                <a:cubicBezTo>
                  <a:pt x="1121443" y="874479"/>
                  <a:pt x="1122340" y="875306"/>
                  <a:pt x="1123447" y="875686"/>
                </a:cubicBezTo>
                <a:cubicBezTo>
                  <a:pt x="1125348" y="874358"/>
                  <a:pt x="1123447" y="871134"/>
                  <a:pt x="1126109" y="871134"/>
                </a:cubicBezTo>
                <a:cubicBezTo>
                  <a:pt x="1128771" y="871134"/>
                  <a:pt x="1126109" y="872272"/>
                  <a:pt x="1126109" y="872651"/>
                </a:cubicBezTo>
                <a:cubicBezTo>
                  <a:pt x="1126109" y="873030"/>
                  <a:pt x="1127821" y="872651"/>
                  <a:pt x="1127060" y="870944"/>
                </a:cubicBezTo>
                <a:cubicBezTo>
                  <a:pt x="1125373" y="870377"/>
                  <a:pt x="1123822" y="869474"/>
                  <a:pt x="1122496" y="868289"/>
                </a:cubicBezTo>
                <a:close/>
                <a:moveTo>
                  <a:pt x="2925564" y="868099"/>
                </a:moveTo>
                <a:cubicBezTo>
                  <a:pt x="2897040" y="869427"/>
                  <a:pt x="2908830" y="890290"/>
                  <a:pt x="2883729" y="873220"/>
                </a:cubicBezTo>
                <a:cubicBezTo>
                  <a:pt x="2889643" y="883887"/>
                  <a:pt x="2898580" y="892591"/>
                  <a:pt x="2909400" y="898256"/>
                </a:cubicBezTo>
                <a:lnTo>
                  <a:pt x="2909781" y="899204"/>
                </a:lnTo>
                <a:cubicBezTo>
                  <a:pt x="2902365" y="876255"/>
                  <a:pt x="2927656" y="885738"/>
                  <a:pt x="2925564" y="868099"/>
                </a:cubicBezTo>
                <a:close/>
                <a:moveTo>
                  <a:pt x="3227913" y="867340"/>
                </a:moveTo>
                <a:cubicBezTo>
                  <a:pt x="3222779" y="888962"/>
                  <a:pt x="3243506" y="868289"/>
                  <a:pt x="3227913" y="867340"/>
                </a:cubicBezTo>
                <a:close/>
                <a:moveTo>
                  <a:pt x="2762980" y="867340"/>
                </a:moveTo>
                <a:cubicBezTo>
                  <a:pt x="2745865" y="883462"/>
                  <a:pt x="2781995" y="876065"/>
                  <a:pt x="2762980" y="867340"/>
                </a:cubicBezTo>
                <a:close/>
                <a:moveTo>
                  <a:pt x="3426627" y="867151"/>
                </a:moveTo>
                <a:lnTo>
                  <a:pt x="3426627" y="867340"/>
                </a:lnTo>
                <a:cubicBezTo>
                  <a:pt x="3422063" y="886307"/>
                  <a:pt x="3439367" y="894842"/>
                  <a:pt x="3442220" y="877772"/>
                </a:cubicBezTo>
                <a:cubicBezTo>
                  <a:pt x="3434804" y="876255"/>
                  <a:pt x="3433473" y="868858"/>
                  <a:pt x="3426627" y="867151"/>
                </a:cubicBezTo>
                <a:close/>
                <a:moveTo>
                  <a:pt x="3217074" y="867151"/>
                </a:moveTo>
                <a:cubicBezTo>
                  <a:pt x="3199009" y="871703"/>
                  <a:pt x="3194255" y="863926"/>
                  <a:pt x="3190833" y="887824"/>
                </a:cubicBezTo>
                <a:cubicBezTo>
                  <a:pt x="3208327" y="889342"/>
                  <a:pt x="3206425" y="872461"/>
                  <a:pt x="3217454" y="867151"/>
                </a:cubicBezTo>
                <a:close/>
                <a:moveTo>
                  <a:pt x="2966447" y="867151"/>
                </a:moveTo>
                <a:cubicBezTo>
                  <a:pt x="2961503" y="888773"/>
                  <a:pt x="2982040" y="868099"/>
                  <a:pt x="2966447" y="867151"/>
                </a:cubicBezTo>
                <a:close/>
                <a:moveTo>
                  <a:pt x="1701524" y="867151"/>
                </a:moveTo>
                <a:cubicBezTo>
                  <a:pt x="1696580" y="888773"/>
                  <a:pt x="1717117" y="868099"/>
                  <a:pt x="1701524" y="867151"/>
                </a:cubicBezTo>
                <a:close/>
                <a:moveTo>
                  <a:pt x="3086246" y="866771"/>
                </a:moveTo>
                <a:cubicBezTo>
                  <a:pt x="3081302" y="888393"/>
                  <a:pt x="3102029" y="867720"/>
                  <a:pt x="3086246" y="866771"/>
                </a:cubicBezTo>
                <a:close/>
                <a:moveTo>
                  <a:pt x="1925909" y="866392"/>
                </a:moveTo>
                <a:cubicBezTo>
                  <a:pt x="1920965" y="888014"/>
                  <a:pt x="1941692" y="867340"/>
                  <a:pt x="1925909" y="866392"/>
                </a:cubicBezTo>
                <a:close/>
                <a:moveTo>
                  <a:pt x="1799455" y="865823"/>
                </a:moveTo>
                <a:cubicBezTo>
                  <a:pt x="1801769" y="878328"/>
                  <a:pt x="1802598" y="891058"/>
                  <a:pt x="1801927" y="903756"/>
                </a:cubicBezTo>
                <a:cubicBezTo>
                  <a:pt x="1807671" y="900393"/>
                  <a:pt x="1814563" y="899568"/>
                  <a:pt x="1820942" y="901480"/>
                </a:cubicBezTo>
                <a:cubicBezTo>
                  <a:pt x="1823582" y="896680"/>
                  <a:pt x="1824647" y="891174"/>
                  <a:pt x="1823985" y="885738"/>
                </a:cubicBezTo>
                <a:cubicBezTo>
                  <a:pt x="1827200" y="882112"/>
                  <a:pt x="1828218" y="877042"/>
                  <a:pt x="1826647" y="872461"/>
                </a:cubicBezTo>
                <a:lnTo>
                  <a:pt x="1818470" y="872461"/>
                </a:lnTo>
                <a:cubicBezTo>
                  <a:pt x="1813709" y="867118"/>
                  <a:pt x="1806517" y="864607"/>
                  <a:pt x="1799455" y="865823"/>
                </a:cubicBezTo>
                <a:close/>
                <a:moveTo>
                  <a:pt x="4632792" y="865633"/>
                </a:moveTo>
                <a:cubicBezTo>
                  <a:pt x="4653139" y="878720"/>
                  <a:pt x="4615488" y="873220"/>
                  <a:pt x="4632792" y="865633"/>
                </a:cubicBezTo>
                <a:close/>
                <a:moveTo>
                  <a:pt x="850191" y="864116"/>
                </a:moveTo>
                <a:lnTo>
                  <a:pt x="858558" y="867340"/>
                </a:lnTo>
                <a:cubicBezTo>
                  <a:pt x="857952" y="872000"/>
                  <a:pt x="861000" y="876355"/>
                  <a:pt x="865594" y="877393"/>
                </a:cubicBezTo>
                <a:cubicBezTo>
                  <a:pt x="869348" y="877696"/>
                  <a:pt x="872927" y="875763"/>
                  <a:pt x="874722" y="872461"/>
                </a:cubicBezTo>
                <a:lnTo>
                  <a:pt x="891455" y="878151"/>
                </a:lnTo>
                <a:lnTo>
                  <a:pt x="955538" y="899394"/>
                </a:lnTo>
                <a:cubicBezTo>
                  <a:pt x="950010" y="900490"/>
                  <a:pt x="944960" y="903274"/>
                  <a:pt x="941086" y="907360"/>
                </a:cubicBezTo>
                <a:cubicBezTo>
                  <a:pt x="938614" y="903946"/>
                  <a:pt x="937283" y="910774"/>
                  <a:pt x="936333" y="907360"/>
                </a:cubicBezTo>
                <a:cubicBezTo>
                  <a:pt x="934621" y="908498"/>
                  <a:pt x="938424" y="910584"/>
                  <a:pt x="936333" y="910394"/>
                </a:cubicBezTo>
                <a:cubicBezTo>
                  <a:pt x="934241" y="910205"/>
                  <a:pt x="935382" y="908687"/>
                  <a:pt x="934621" y="907929"/>
                </a:cubicBezTo>
                <a:cubicBezTo>
                  <a:pt x="934621" y="910774"/>
                  <a:pt x="934621" y="910774"/>
                  <a:pt x="932719" y="907929"/>
                </a:cubicBezTo>
                <a:cubicBezTo>
                  <a:pt x="931008" y="909446"/>
                  <a:pt x="928916" y="910015"/>
                  <a:pt x="931008" y="912291"/>
                </a:cubicBezTo>
                <a:cubicBezTo>
                  <a:pt x="930151" y="911971"/>
                  <a:pt x="929204" y="911971"/>
                  <a:pt x="928346" y="912291"/>
                </a:cubicBezTo>
                <a:cubicBezTo>
                  <a:pt x="928346" y="912291"/>
                  <a:pt x="929487" y="910774"/>
                  <a:pt x="928346" y="910205"/>
                </a:cubicBezTo>
                <a:cubicBezTo>
                  <a:pt x="927205" y="909636"/>
                  <a:pt x="925113" y="914757"/>
                  <a:pt x="925303" y="911532"/>
                </a:cubicBezTo>
                <a:cubicBezTo>
                  <a:pt x="925303" y="914567"/>
                  <a:pt x="922641" y="912481"/>
                  <a:pt x="921120" y="914567"/>
                </a:cubicBezTo>
                <a:cubicBezTo>
                  <a:pt x="922641" y="916274"/>
                  <a:pt x="923022" y="914567"/>
                  <a:pt x="924162" y="914567"/>
                </a:cubicBezTo>
                <a:cubicBezTo>
                  <a:pt x="925303" y="914567"/>
                  <a:pt x="921310" y="916084"/>
                  <a:pt x="923022" y="917791"/>
                </a:cubicBezTo>
                <a:cubicBezTo>
                  <a:pt x="924733" y="919498"/>
                  <a:pt x="923022" y="915136"/>
                  <a:pt x="924733" y="913429"/>
                </a:cubicBezTo>
                <a:cubicBezTo>
                  <a:pt x="927205" y="914757"/>
                  <a:pt x="926254" y="916084"/>
                  <a:pt x="927205" y="913429"/>
                </a:cubicBezTo>
                <a:cubicBezTo>
                  <a:pt x="927205" y="914946"/>
                  <a:pt x="932719" y="916274"/>
                  <a:pt x="929677" y="917222"/>
                </a:cubicBezTo>
                <a:cubicBezTo>
                  <a:pt x="931198" y="917222"/>
                  <a:pt x="931388" y="917222"/>
                  <a:pt x="931959" y="918550"/>
                </a:cubicBezTo>
                <a:cubicBezTo>
                  <a:pt x="933670" y="916653"/>
                  <a:pt x="931959" y="916084"/>
                  <a:pt x="931959" y="914377"/>
                </a:cubicBezTo>
                <a:cubicBezTo>
                  <a:pt x="934051" y="915705"/>
                  <a:pt x="936333" y="917412"/>
                  <a:pt x="937664" y="915326"/>
                </a:cubicBezTo>
                <a:cubicBezTo>
                  <a:pt x="938995" y="913239"/>
                  <a:pt x="934811" y="913429"/>
                  <a:pt x="934811" y="912291"/>
                </a:cubicBezTo>
                <a:cubicBezTo>
                  <a:pt x="936333" y="914188"/>
                  <a:pt x="936333" y="910394"/>
                  <a:pt x="937473" y="912291"/>
                </a:cubicBezTo>
                <a:cubicBezTo>
                  <a:pt x="938614" y="914188"/>
                  <a:pt x="937473" y="912291"/>
                  <a:pt x="938614" y="912291"/>
                </a:cubicBezTo>
                <a:cubicBezTo>
                  <a:pt x="939755" y="912291"/>
                  <a:pt x="935762" y="912291"/>
                  <a:pt x="937283" y="914567"/>
                </a:cubicBezTo>
                <a:cubicBezTo>
                  <a:pt x="938805" y="916843"/>
                  <a:pt x="939945" y="913050"/>
                  <a:pt x="940326" y="914567"/>
                </a:cubicBezTo>
                <a:cubicBezTo>
                  <a:pt x="941657" y="912481"/>
                  <a:pt x="942418" y="910963"/>
                  <a:pt x="940326" y="912291"/>
                </a:cubicBezTo>
                <a:cubicBezTo>
                  <a:pt x="938234" y="913619"/>
                  <a:pt x="940326" y="910774"/>
                  <a:pt x="940326" y="909636"/>
                </a:cubicBezTo>
                <a:cubicBezTo>
                  <a:pt x="941183" y="909956"/>
                  <a:pt x="942130" y="909956"/>
                  <a:pt x="942988" y="909636"/>
                </a:cubicBezTo>
                <a:cubicBezTo>
                  <a:pt x="942988" y="909636"/>
                  <a:pt x="941467" y="911722"/>
                  <a:pt x="942988" y="912291"/>
                </a:cubicBezTo>
                <a:cubicBezTo>
                  <a:pt x="945460" y="908687"/>
                  <a:pt x="949263" y="910584"/>
                  <a:pt x="951925" y="907549"/>
                </a:cubicBezTo>
                <a:cubicBezTo>
                  <a:pt x="954588" y="904515"/>
                  <a:pt x="949834" y="906032"/>
                  <a:pt x="951925" y="904704"/>
                </a:cubicBezTo>
                <a:cubicBezTo>
                  <a:pt x="951925" y="906791"/>
                  <a:pt x="954017" y="904704"/>
                  <a:pt x="954397" y="906980"/>
                </a:cubicBezTo>
                <a:cubicBezTo>
                  <a:pt x="956489" y="904325"/>
                  <a:pt x="952876" y="905653"/>
                  <a:pt x="953256" y="903946"/>
                </a:cubicBezTo>
                <a:cubicBezTo>
                  <a:pt x="955538" y="905273"/>
                  <a:pt x="956489" y="900722"/>
                  <a:pt x="958010" y="903946"/>
                </a:cubicBezTo>
                <a:cubicBezTo>
                  <a:pt x="958010" y="901670"/>
                  <a:pt x="958010" y="901859"/>
                  <a:pt x="959722" y="903946"/>
                </a:cubicBezTo>
                <a:cubicBezTo>
                  <a:pt x="960197" y="903121"/>
                  <a:pt x="960773" y="902356"/>
                  <a:pt x="961433" y="901670"/>
                </a:cubicBezTo>
                <a:lnTo>
                  <a:pt x="972652" y="934292"/>
                </a:lnTo>
                <a:lnTo>
                  <a:pt x="984823" y="967294"/>
                </a:lnTo>
                <a:lnTo>
                  <a:pt x="965807" y="977915"/>
                </a:lnTo>
                <a:lnTo>
                  <a:pt x="946791" y="988726"/>
                </a:lnTo>
                <a:lnTo>
                  <a:pt x="944129" y="964259"/>
                </a:lnTo>
                <a:lnTo>
                  <a:pt x="941467" y="939793"/>
                </a:lnTo>
                <a:lnTo>
                  <a:pt x="890124" y="927654"/>
                </a:lnTo>
                <a:lnTo>
                  <a:pt x="884230" y="950035"/>
                </a:lnTo>
                <a:lnTo>
                  <a:pt x="878335" y="972415"/>
                </a:lnTo>
                <a:lnTo>
                  <a:pt x="871489" y="950035"/>
                </a:lnTo>
                <a:cubicBezTo>
                  <a:pt x="871556" y="949530"/>
                  <a:pt x="871556" y="949022"/>
                  <a:pt x="871489" y="948517"/>
                </a:cubicBezTo>
                <a:lnTo>
                  <a:pt x="867686" y="935999"/>
                </a:lnTo>
                <a:lnTo>
                  <a:pt x="864073" y="924050"/>
                </a:lnTo>
                <a:lnTo>
                  <a:pt x="869017" y="924999"/>
                </a:lnTo>
                <a:lnTo>
                  <a:pt x="863122" y="921016"/>
                </a:lnTo>
                <a:lnTo>
                  <a:pt x="856657" y="899773"/>
                </a:lnTo>
                <a:lnTo>
                  <a:pt x="832126" y="907739"/>
                </a:lnTo>
                <a:lnTo>
                  <a:pt x="827733" y="907843"/>
                </a:lnTo>
                <a:lnTo>
                  <a:pt x="800180" y="892756"/>
                </a:lnTo>
                <a:cubicBezTo>
                  <a:pt x="802361" y="893615"/>
                  <a:pt x="804681" y="894066"/>
                  <a:pt x="807026" y="894083"/>
                </a:cubicBezTo>
                <a:cubicBezTo>
                  <a:pt x="818496" y="893082"/>
                  <a:pt x="829257" y="888118"/>
                  <a:pt x="837451" y="880048"/>
                </a:cubicBezTo>
                <a:cubicBezTo>
                  <a:pt x="837451" y="884600"/>
                  <a:pt x="839162" y="889342"/>
                  <a:pt x="843536" y="888393"/>
                </a:cubicBezTo>
                <a:cubicBezTo>
                  <a:pt x="843536" y="881755"/>
                  <a:pt x="850382" y="881186"/>
                  <a:pt x="848860" y="872841"/>
                </a:cubicBezTo>
                <a:cubicBezTo>
                  <a:pt x="847746" y="872183"/>
                  <a:pt x="846523" y="871733"/>
                  <a:pt x="845247" y="871513"/>
                </a:cubicBezTo>
                <a:lnTo>
                  <a:pt x="847719" y="868099"/>
                </a:lnTo>
                <a:close/>
                <a:moveTo>
                  <a:pt x="1089599" y="862978"/>
                </a:moveTo>
                <a:lnTo>
                  <a:pt x="1089409" y="863168"/>
                </a:lnTo>
                <a:cubicBezTo>
                  <a:pt x="1088078" y="865444"/>
                  <a:pt x="1089409" y="863168"/>
                  <a:pt x="1086937" y="863168"/>
                </a:cubicBezTo>
                <a:cubicBezTo>
                  <a:pt x="1085982" y="864535"/>
                  <a:pt x="1085982" y="866352"/>
                  <a:pt x="1086937" y="867720"/>
                </a:cubicBezTo>
                <a:cubicBezTo>
                  <a:pt x="1088078" y="866202"/>
                  <a:pt x="1091501" y="864495"/>
                  <a:pt x="1089599" y="862978"/>
                </a:cubicBezTo>
                <a:close/>
                <a:moveTo>
                  <a:pt x="3724603" y="862030"/>
                </a:moveTo>
                <a:lnTo>
                  <a:pt x="3714144" y="862599"/>
                </a:lnTo>
                <a:lnTo>
                  <a:pt x="3714144" y="872461"/>
                </a:lnTo>
                <a:lnTo>
                  <a:pt x="3724603" y="872461"/>
                </a:lnTo>
                <a:close/>
                <a:moveTo>
                  <a:pt x="1333000" y="861840"/>
                </a:moveTo>
                <a:lnTo>
                  <a:pt x="1329767" y="875686"/>
                </a:lnTo>
                <a:lnTo>
                  <a:pt x="1322731" y="877962"/>
                </a:lnTo>
                <a:lnTo>
                  <a:pt x="1291546" y="890290"/>
                </a:lnTo>
                <a:lnTo>
                  <a:pt x="1369130" y="888393"/>
                </a:lnTo>
                <a:lnTo>
                  <a:pt x="1407161" y="888393"/>
                </a:lnTo>
                <a:cubicBezTo>
                  <a:pt x="1408022" y="889270"/>
                  <a:pt x="1409169" y="889806"/>
                  <a:pt x="1410394" y="889911"/>
                </a:cubicBezTo>
                <a:cubicBezTo>
                  <a:pt x="1410394" y="889911"/>
                  <a:pt x="1410394" y="888773"/>
                  <a:pt x="1411915" y="888393"/>
                </a:cubicBezTo>
                <a:lnTo>
                  <a:pt x="1423134" y="888393"/>
                </a:lnTo>
                <a:cubicBezTo>
                  <a:pt x="1433783" y="890100"/>
                  <a:pt x="1437016" y="899015"/>
                  <a:pt x="1444051" y="904135"/>
                </a:cubicBezTo>
                <a:cubicBezTo>
                  <a:pt x="1444348" y="898097"/>
                  <a:pt x="1441903" y="892245"/>
                  <a:pt x="1437396" y="888204"/>
                </a:cubicBezTo>
                <a:lnTo>
                  <a:pt x="1447284" y="888204"/>
                </a:lnTo>
                <a:lnTo>
                  <a:pt x="1416669" y="880238"/>
                </a:lnTo>
                <a:cubicBezTo>
                  <a:pt x="1417308" y="877910"/>
                  <a:pt x="1416737" y="875418"/>
                  <a:pt x="1415147" y="873599"/>
                </a:cubicBezTo>
                <a:lnTo>
                  <a:pt x="1407922" y="873599"/>
                </a:lnTo>
                <a:cubicBezTo>
                  <a:pt x="1407030" y="874789"/>
                  <a:pt x="1406383" y="876143"/>
                  <a:pt x="1406020" y="877582"/>
                </a:cubicBezTo>
                <a:lnTo>
                  <a:pt x="1401076" y="876255"/>
                </a:lnTo>
                <a:cubicBezTo>
                  <a:pt x="1378710" y="870826"/>
                  <a:pt x="1355444" y="870180"/>
                  <a:pt x="1332810" y="874358"/>
                </a:cubicBezTo>
                <a:lnTo>
                  <a:pt x="1334141" y="874358"/>
                </a:lnTo>
                <a:lnTo>
                  <a:pt x="1338895" y="871323"/>
                </a:lnTo>
                <a:lnTo>
                  <a:pt x="1336042" y="866582"/>
                </a:lnTo>
                <a:close/>
                <a:moveTo>
                  <a:pt x="2991319" y="861485"/>
                </a:moveTo>
                <a:lnTo>
                  <a:pt x="2987608" y="866804"/>
                </a:lnTo>
                <a:lnTo>
                  <a:pt x="2986984" y="866202"/>
                </a:lnTo>
                <a:lnTo>
                  <a:pt x="2987365" y="867151"/>
                </a:lnTo>
                <a:lnTo>
                  <a:pt x="2987608" y="866804"/>
                </a:lnTo>
                <a:lnTo>
                  <a:pt x="2993497" y="872485"/>
                </a:lnTo>
                <a:cubicBezTo>
                  <a:pt x="2994923" y="875449"/>
                  <a:pt x="2996777" y="878057"/>
                  <a:pt x="3002577" y="876634"/>
                </a:cubicBezTo>
                <a:cubicBezTo>
                  <a:pt x="3006285" y="869237"/>
                  <a:pt x="2997051" y="859920"/>
                  <a:pt x="2991319" y="861485"/>
                </a:cubicBezTo>
                <a:close/>
                <a:moveTo>
                  <a:pt x="1251232" y="860323"/>
                </a:moveTo>
                <a:cubicBezTo>
                  <a:pt x="1249827" y="859894"/>
                  <a:pt x="1248338" y="860683"/>
                  <a:pt x="1247908" y="862087"/>
                </a:cubicBezTo>
                <a:lnTo>
                  <a:pt x="1247869" y="862519"/>
                </a:lnTo>
                <a:lnTo>
                  <a:pt x="1247810" y="862409"/>
                </a:lnTo>
                <a:lnTo>
                  <a:pt x="1247810" y="863168"/>
                </a:lnTo>
                <a:lnTo>
                  <a:pt x="1247869" y="862519"/>
                </a:lnTo>
                <a:lnTo>
                  <a:pt x="1249705" y="865960"/>
                </a:lnTo>
                <a:cubicBezTo>
                  <a:pt x="1249770" y="865980"/>
                  <a:pt x="1249835" y="865998"/>
                  <a:pt x="1249901" y="866013"/>
                </a:cubicBezTo>
                <a:cubicBezTo>
                  <a:pt x="1251527" y="866367"/>
                  <a:pt x="1253136" y="865353"/>
                  <a:pt x="1253514" y="863737"/>
                </a:cubicBezTo>
                <a:cubicBezTo>
                  <a:pt x="1253855" y="862202"/>
                  <a:pt x="1252883" y="860683"/>
                  <a:pt x="1251345" y="860345"/>
                </a:cubicBezTo>
                <a:cubicBezTo>
                  <a:pt x="1251306" y="860336"/>
                  <a:pt x="1251270" y="860330"/>
                  <a:pt x="1251232" y="860323"/>
                </a:cubicBezTo>
                <a:close/>
                <a:moveTo>
                  <a:pt x="1166232" y="860323"/>
                </a:moveTo>
                <a:cubicBezTo>
                  <a:pt x="1165091" y="859564"/>
                  <a:pt x="1162619" y="863547"/>
                  <a:pt x="1163190" y="865823"/>
                </a:cubicBezTo>
                <a:lnTo>
                  <a:pt x="1163950" y="865064"/>
                </a:lnTo>
                <a:cubicBezTo>
                  <a:pt x="1165662" y="866961"/>
                  <a:pt x="1166803" y="862978"/>
                  <a:pt x="1167373" y="865064"/>
                </a:cubicBezTo>
                <a:lnTo>
                  <a:pt x="1167373" y="863357"/>
                </a:lnTo>
                <a:cubicBezTo>
                  <a:pt x="1164711" y="863357"/>
                  <a:pt x="1167373" y="861081"/>
                  <a:pt x="1166232" y="860323"/>
                </a:cubicBezTo>
                <a:close/>
                <a:moveTo>
                  <a:pt x="1141512" y="859374"/>
                </a:moveTo>
                <a:cubicBezTo>
                  <a:pt x="1139943" y="859006"/>
                  <a:pt x="1138359" y="859921"/>
                  <a:pt x="1137899" y="861461"/>
                </a:cubicBezTo>
                <a:cubicBezTo>
                  <a:pt x="1137458" y="862969"/>
                  <a:pt x="1138327" y="864549"/>
                  <a:pt x="1139840" y="864989"/>
                </a:cubicBezTo>
                <a:cubicBezTo>
                  <a:pt x="1139953" y="865021"/>
                  <a:pt x="1140067" y="865045"/>
                  <a:pt x="1140181" y="865064"/>
                </a:cubicBezTo>
                <a:cubicBezTo>
                  <a:pt x="1141749" y="865432"/>
                  <a:pt x="1143334" y="864518"/>
                  <a:pt x="1143794" y="862978"/>
                </a:cubicBezTo>
                <a:cubicBezTo>
                  <a:pt x="1144235" y="861470"/>
                  <a:pt x="1143366" y="859890"/>
                  <a:pt x="1141852" y="859450"/>
                </a:cubicBezTo>
                <a:cubicBezTo>
                  <a:pt x="1141740" y="859418"/>
                  <a:pt x="1141626" y="859393"/>
                  <a:pt x="1141512" y="859374"/>
                </a:cubicBezTo>
                <a:close/>
                <a:moveTo>
                  <a:pt x="3397919" y="858696"/>
                </a:moveTo>
                <a:cubicBezTo>
                  <a:pt x="3389202" y="859434"/>
                  <a:pt x="3391875" y="881376"/>
                  <a:pt x="3410273" y="867151"/>
                </a:cubicBezTo>
                <a:cubicBezTo>
                  <a:pt x="3404996" y="860560"/>
                  <a:pt x="3400825" y="858450"/>
                  <a:pt x="3397919" y="858696"/>
                </a:cubicBezTo>
                <a:close/>
                <a:moveTo>
                  <a:pt x="1094543" y="858616"/>
                </a:moveTo>
                <a:cubicBezTo>
                  <a:pt x="1094543" y="860892"/>
                  <a:pt x="1092451" y="860323"/>
                  <a:pt x="1091691" y="862409"/>
                </a:cubicBezTo>
                <a:cubicBezTo>
                  <a:pt x="1090930" y="864495"/>
                  <a:pt x="1093782" y="863547"/>
                  <a:pt x="1094543" y="862409"/>
                </a:cubicBezTo>
                <a:cubicBezTo>
                  <a:pt x="1095304" y="861271"/>
                  <a:pt x="1095684" y="860702"/>
                  <a:pt x="1094543" y="859564"/>
                </a:cubicBezTo>
                <a:close/>
                <a:moveTo>
                  <a:pt x="3808272" y="856909"/>
                </a:moveTo>
                <a:cubicBezTo>
                  <a:pt x="3803328" y="878531"/>
                  <a:pt x="3823865" y="856909"/>
                  <a:pt x="3808272" y="856909"/>
                </a:cubicBezTo>
                <a:close/>
                <a:moveTo>
                  <a:pt x="3462567" y="856909"/>
                </a:moveTo>
                <a:lnTo>
                  <a:pt x="3462947" y="858047"/>
                </a:lnTo>
                <a:lnTo>
                  <a:pt x="3468081" y="859564"/>
                </a:lnTo>
                <a:cubicBezTo>
                  <a:pt x="3466864" y="857753"/>
                  <a:pt x="3464754" y="856740"/>
                  <a:pt x="3462567" y="856909"/>
                </a:cubicBezTo>
                <a:close/>
                <a:moveTo>
                  <a:pt x="3013036" y="856719"/>
                </a:moveTo>
                <a:lnTo>
                  <a:pt x="3013036" y="867151"/>
                </a:lnTo>
                <a:lnTo>
                  <a:pt x="3023494" y="867151"/>
                </a:lnTo>
                <a:lnTo>
                  <a:pt x="3023494" y="856719"/>
                </a:lnTo>
                <a:close/>
                <a:moveTo>
                  <a:pt x="1424085" y="856719"/>
                </a:moveTo>
                <a:cubicBezTo>
                  <a:pt x="1418951" y="878341"/>
                  <a:pt x="1439678" y="856719"/>
                  <a:pt x="1424085" y="856719"/>
                </a:cubicBezTo>
                <a:close/>
                <a:moveTo>
                  <a:pt x="1129912" y="856529"/>
                </a:moveTo>
                <a:cubicBezTo>
                  <a:pt x="1128374" y="856190"/>
                  <a:pt x="1126851" y="857159"/>
                  <a:pt x="1126512" y="858694"/>
                </a:cubicBezTo>
                <a:cubicBezTo>
                  <a:pt x="1126503" y="858731"/>
                  <a:pt x="1126497" y="858767"/>
                  <a:pt x="1126489" y="858805"/>
                </a:cubicBezTo>
                <a:cubicBezTo>
                  <a:pt x="1126029" y="860308"/>
                  <a:pt x="1126879" y="861899"/>
                  <a:pt x="1128385" y="862356"/>
                </a:cubicBezTo>
                <a:cubicBezTo>
                  <a:pt x="1128450" y="862377"/>
                  <a:pt x="1128515" y="862394"/>
                  <a:pt x="1128581" y="862409"/>
                </a:cubicBezTo>
                <a:cubicBezTo>
                  <a:pt x="1130253" y="862584"/>
                  <a:pt x="1131749" y="861375"/>
                  <a:pt x="1131926" y="859708"/>
                </a:cubicBezTo>
                <a:cubicBezTo>
                  <a:pt x="1132072" y="858312"/>
                  <a:pt x="1131239" y="856996"/>
                  <a:pt x="1129912" y="856529"/>
                </a:cubicBezTo>
                <a:close/>
                <a:moveTo>
                  <a:pt x="4027903" y="856340"/>
                </a:moveTo>
                <a:cubicBezTo>
                  <a:pt x="4007366" y="869237"/>
                  <a:pt x="4045207" y="863926"/>
                  <a:pt x="4027903" y="856340"/>
                </a:cubicBezTo>
                <a:close/>
                <a:moveTo>
                  <a:pt x="3122566" y="852357"/>
                </a:moveTo>
                <a:cubicBezTo>
                  <a:pt x="3111157" y="852357"/>
                  <a:pt x="3105832" y="856719"/>
                  <a:pt x="3106783" y="868099"/>
                </a:cubicBezTo>
                <a:lnTo>
                  <a:pt x="3122566" y="868099"/>
                </a:lnTo>
                <a:close/>
                <a:moveTo>
                  <a:pt x="4297546" y="851788"/>
                </a:moveTo>
                <a:lnTo>
                  <a:pt x="4298877" y="851788"/>
                </a:lnTo>
                <a:lnTo>
                  <a:pt x="4304581" y="862219"/>
                </a:lnTo>
                <a:lnTo>
                  <a:pt x="4302680" y="868478"/>
                </a:lnTo>
                <a:cubicBezTo>
                  <a:pt x="4303554" y="869298"/>
                  <a:pt x="4304600" y="869941"/>
                  <a:pt x="4305722" y="870375"/>
                </a:cubicBezTo>
                <a:lnTo>
                  <a:pt x="4308765" y="871323"/>
                </a:lnTo>
                <a:lnTo>
                  <a:pt x="4309906" y="871513"/>
                </a:lnTo>
                <a:lnTo>
                  <a:pt x="4324738" y="899015"/>
                </a:lnTo>
                <a:lnTo>
                  <a:pt x="4320935" y="899015"/>
                </a:lnTo>
                <a:lnTo>
                  <a:pt x="4317702" y="902618"/>
                </a:lnTo>
                <a:lnTo>
                  <a:pt x="4314660" y="906222"/>
                </a:lnTo>
                <a:lnTo>
                  <a:pt x="4303440" y="904135"/>
                </a:lnTo>
                <a:lnTo>
                  <a:pt x="4300588" y="895411"/>
                </a:lnTo>
                <a:cubicBezTo>
                  <a:pt x="4299181" y="891379"/>
                  <a:pt x="4298420" y="887157"/>
                  <a:pt x="4298306" y="882893"/>
                </a:cubicBezTo>
                <a:cubicBezTo>
                  <a:pt x="4298401" y="878407"/>
                  <a:pt x="4297831" y="873933"/>
                  <a:pt x="4296595" y="869616"/>
                </a:cubicBezTo>
                <a:lnTo>
                  <a:pt x="4291651" y="869616"/>
                </a:lnTo>
                <a:lnTo>
                  <a:pt x="4293743" y="861271"/>
                </a:lnTo>
                <a:lnTo>
                  <a:pt x="4293743" y="859185"/>
                </a:lnTo>
                <a:cubicBezTo>
                  <a:pt x="4294332" y="856427"/>
                  <a:pt x="4295644" y="853874"/>
                  <a:pt x="4297546" y="851788"/>
                </a:cubicBezTo>
                <a:close/>
                <a:moveTo>
                  <a:pt x="2449791" y="851788"/>
                </a:moveTo>
                <a:cubicBezTo>
                  <a:pt x="2432487" y="859374"/>
                  <a:pt x="2470138" y="864685"/>
                  <a:pt x="2449791" y="851788"/>
                </a:cubicBezTo>
                <a:close/>
                <a:moveTo>
                  <a:pt x="1701524" y="851408"/>
                </a:moveTo>
                <a:cubicBezTo>
                  <a:pt x="1681177" y="864306"/>
                  <a:pt x="1718828" y="858995"/>
                  <a:pt x="1701524" y="851408"/>
                </a:cubicBezTo>
                <a:close/>
                <a:moveTo>
                  <a:pt x="2391033" y="851029"/>
                </a:moveTo>
                <a:cubicBezTo>
                  <a:pt x="2389492" y="850690"/>
                  <a:pt x="2387971" y="851659"/>
                  <a:pt x="2387629" y="853193"/>
                </a:cubicBezTo>
                <a:cubicBezTo>
                  <a:pt x="2387629" y="853231"/>
                  <a:pt x="2387610" y="853267"/>
                  <a:pt x="2387610" y="853305"/>
                </a:cubicBezTo>
                <a:lnTo>
                  <a:pt x="2389935" y="856763"/>
                </a:lnTo>
                <a:lnTo>
                  <a:pt x="2389702" y="856909"/>
                </a:lnTo>
                <a:lnTo>
                  <a:pt x="2390272" y="856909"/>
                </a:lnTo>
                <a:cubicBezTo>
                  <a:pt x="2390177" y="856899"/>
                  <a:pt x="2390101" y="856886"/>
                  <a:pt x="2390006" y="856869"/>
                </a:cubicBezTo>
                <a:lnTo>
                  <a:pt x="2389935" y="856763"/>
                </a:lnTo>
                <a:lnTo>
                  <a:pt x="2393315" y="854633"/>
                </a:lnTo>
                <a:cubicBezTo>
                  <a:pt x="2393676" y="853011"/>
                  <a:pt x="2392649" y="851407"/>
                  <a:pt x="2391033" y="851029"/>
                </a:cubicBezTo>
                <a:close/>
                <a:moveTo>
                  <a:pt x="1176311" y="850460"/>
                </a:moveTo>
                <a:cubicBezTo>
                  <a:pt x="1175360" y="853495"/>
                  <a:pt x="1175170" y="853495"/>
                  <a:pt x="1176120" y="853495"/>
                </a:cubicBezTo>
                <a:cubicBezTo>
                  <a:pt x="1176120" y="853495"/>
                  <a:pt x="1177451" y="853495"/>
                  <a:pt x="1178022" y="851598"/>
                </a:cubicBezTo>
                <a:close/>
                <a:moveTo>
                  <a:pt x="1198369" y="850271"/>
                </a:moveTo>
                <a:cubicBezTo>
                  <a:pt x="1197418" y="852167"/>
                  <a:pt x="1199319" y="852167"/>
                  <a:pt x="1199319" y="852167"/>
                </a:cubicBezTo>
                <a:cubicBezTo>
                  <a:pt x="1198829" y="852560"/>
                  <a:pt x="1198382" y="853005"/>
                  <a:pt x="1197988" y="853495"/>
                </a:cubicBezTo>
                <a:cubicBezTo>
                  <a:pt x="1197988" y="851408"/>
                  <a:pt x="1196087" y="849891"/>
                  <a:pt x="1198369" y="850271"/>
                </a:cubicBezTo>
                <a:close/>
                <a:moveTo>
                  <a:pt x="1227606" y="850033"/>
                </a:moveTo>
                <a:cubicBezTo>
                  <a:pt x="1226988" y="849654"/>
                  <a:pt x="1226322" y="849417"/>
                  <a:pt x="1225371" y="850460"/>
                </a:cubicBezTo>
                <a:lnTo>
                  <a:pt x="1224367" y="854134"/>
                </a:lnTo>
                <a:lnTo>
                  <a:pt x="1224230" y="854253"/>
                </a:lnTo>
                <a:lnTo>
                  <a:pt x="1224230" y="854633"/>
                </a:lnTo>
                <a:lnTo>
                  <a:pt x="1224367" y="854134"/>
                </a:lnTo>
                <a:lnTo>
                  <a:pt x="1227273" y="851598"/>
                </a:lnTo>
                <a:cubicBezTo>
                  <a:pt x="1228413" y="851408"/>
                  <a:pt x="1228984" y="854443"/>
                  <a:pt x="1229554" y="854443"/>
                </a:cubicBezTo>
                <a:cubicBezTo>
                  <a:pt x="1230125" y="854443"/>
                  <a:pt x="1231076" y="849512"/>
                  <a:pt x="1229554" y="850460"/>
                </a:cubicBezTo>
                <a:cubicBezTo>
                  <a:pt x="1228794" y="850934"/>
                  <a:pt x="1228224" y="850413"/>
                  <a:pt x="1227606" y="850033"/>
                </a:cubicBezTo>
                <a:close/>
                <a:moveTo>
                  <a:pt x="2084880" y="848564"/>
                </a:moveTo>
                <a:cubicBezTo>
                  <a:pt x="2079632" y="847359"/>
                  <a:pt x="2074402" y="850629"/>
                  <a:pt x="2073185" y="855866"/>
                </a:cubicBezTo>
                <a:cubicBezTo>
                  <a:pt x="2071968" y="861102"/>
                  <a:pt x="2075258" y="866326"/>
                  <a:pt x="2080507" y="867530"/>
                </a:cubicBezTo>
                <a:cubicBezTo>
                  <a:pt x="2085755" y="868734"/>
                  <a:pt x="2090984" y="865465"/>
                  <a:pt x="2092201" y="860228"/>
                </a:cubicBezTo>
                <a:cubicBezTo>
                  <a:pt x="2093418" y="854991"/>
                  <a:pt x="2090128" y="849768"/>
                  <a:pt x="2084880" y="848564"/>
                </a:cubicBezTo>
                <a:close/>
                <a:moveTo>
                  <a:pt x="1159387" y="848374"/>
                </a:moveTo>
                <a:cubicBezTo>
                  <a:pt x="1155583" y="850271"/>
                  <a:pt x="1152541" y="851788"/>
                  <a:pt x="1152161" y="853495"/>
                </a:cubicBezTo>
                <a:cubicBezTo>
                  <a:pt x="1152161" y="855012"/>
                  <a:pt x="1154442" y="855391"/>
                  <a:pt x="1158055" y="853495"/>
                </a:cubicBezTo>
                <a:cubicBezTo>
                  <a:pt x="1161668" y="851598"/>
                  <a:pt x="1165091" y="850081"/>
                  <a:pt x="1165472" y="848374"/>
                </a:cubicBezTo>
                <a:cubicBezTo>
                  <a:pt x="1165852" y="846667"/>
                  <a:pt x="1163190" y="846477"/>
                  <a:pt x="1159387" y="848374"/>
                </a:cubicBezTo>
                <a:close/>
                <a:moveTo>
                  <a:pt x="2260965" y="847805"/>
                </a:moveTo>
                <a:cubicBezTo>
                  <a:pt x="2257162" y="849701"/>
                  <a:pt x="2254120" y="851408"/>
                  <a:pt x="2253739" y="852926"/>
                </a:cubicBezTo>
                <a:cubicBezTo>
                  <a:pt x="2253359" y="854443"/>
                  <a:pt x="2256021" y="854443"/>
                  <a:pt x="2259634" y="853495"/>
                </a:cubicBezTo>
                <a:lnTo>
                  <a:pt x="2259634" y="852926"/>
                </a:lnTo>
                <a:cubicBezTo>
                  <a:pt x="2262620" y="852203"/>
                  <a:pt x="2265206" y="850371"/>
                  <a:pt x="2266860" y="847805"/>
                </a:cubicBezTo>
                <a:cubicBezTo>
                  <a:pt x="2266860" y="846287"/>
                  <a:pt x="2264768" y="845908"/>
                  <a:pt x="2260965" y="847805"/>
                </a:cubicBezTo>
                <a:close/>
                <a:moveTo>
                  <a:pt x="4239358" y="847426"/>
                </a:moveTo>
                <a:cubicBezTo>
                  <a:pt x="4245062" y="847805"/>
                  <a:pt x="4245823" y="850650"/>
                  <a:pt x="4245633" y="852736"/>
                </a:cubicBezTo>
                <a:cubicBezTo>
                  <a:pt x="4245157" y="853829"/>
                  <a:pt x="4244435" y="854802"/>
                  <a:pt x="4243541" y="855581"/>
                </a:cubicBezTo>
                <a:cubicBezTo>
                  <a:pt x="4243731" y="853684"/>
                  <a:pt x="4242590" y="851408"/>
                  <a:pt x="4239358" y="851408"/>
                </a:cubicBezTo>
                <a:close/>
                <a:moveTo>
                  <a:pt x="3729737" y="847046"/>
                </a:moveTo>
                <a:cubicBezTo>
                  <a:pt x="3724793" y="868668"/>
                  <a:pt x="3745520" y="847994"/>
                  <a:pt x="3729737" y="847046"/>
                </a:cubicBezTo>
                <a:close/>
                <a:moveTo>
                  <a:pt x="3028819" y="846857"/>
                </a:moveTo>
                <a:cubicBezTo>
                  <a:pt x="3023875" y="868478"/>
                  <a:pt x="3044412" y="847805"/>
                  <a:pt x="3028819" y="846857"/>
                </a:cubicBezTo>
                <a:close/>
                <a:moveTo>
                  <a:pt x="1294588" y="846667"/>
                </a:moveTo>
                <a:lnTo>
                  <a:pt x="1287933" y="848943"/>
                </a:lnTo>
                <a:cubicBezTo>
                  <a:pt x="1284320" y="850081"/>
                  <a:pt x="1281087" y="852167"/>
                  <a:pt x="1280897" y="853305"/>
                </a:cubicBezTo>
                <a:cubicBezTo>
                  <a:pt x="1280707" y="854443"/>
                  <a:pt x="1282418" y="857098"/>
                  <a:pt x="1285270" y="859943"/>
                </a:cubicBezTo>
                <a:lnTo>
                  <a:pt x="1285270" y="860702"/>
                </a:lnTo>
                <a:lnTo>
                  <a:pt x="1290214" y="865633"/>
                </a:lnTo>
                <a:close/>
                <a:moveTo>
                  <a:pt x="3437086" y="846287"/>
                </a:moveTo>
                <a:cubicBezTo>
                  <a:pt x="3431951" y="867909"/>
                  <a:pt x="3452679" y="847236"/>
                  <a:pt x="3437086" y="846287"/>
                </a:cubicBezTo>
                <a:close/>
                <a:moveTo>
                  <a:pt x="2532509" y="845339"/>
                </a:moveTo>
                <a:cubicBezTo>
                  <a:pt x="2531559" y="857667"/>
                  <a:pt x="2536693" y="862788"/>
                  <a:pt x="2548102" y="861840"/>
                </a:cubicBezTo>
                <a:lnTo>
                  <a:pt x="2548102" y="860892"/>
                </a:lnTo>
                <a:cubicBezTo>
                  <a:pt x="2549053" y="849512"/>
                  <a:pt x="2543919" y="844391"/>
                  <a:pt x="2532509" y="845339"/>
                </a:cubicBezTo>
                <a:close/>
                <a:moveTo>
                  <a:pt x="4178317" y="843704"/>
                </a:moveTo>
                <a:cubicBezTo>
                  <a:pt x="4180551" y="844486"/>
                  <a:pt x="4182596" y="847141"/>
                  <a:pt x="4184212" y="850650"/>
                </a:cubicBezTo>
                <a:lnTo>
                  <a:pt x="4187445" y="853495"/>
                </a:lnTo>
                <a:lnTo>
                  <a:pt x="4185353" y="853305"/>
                </a:lnTo>
                <a:cubicBezTo>
                  <a:pt x="4187483" y="859392"/>
                  <a:pt x="4188072" y="865905"/>
                  <a:pt x="4187064" y="872272"/>
                </a:cubicBezTo>
                <a:cubicBezTo>
                  <a:pt x="4171662" y="869806"/>
                  <a:pt x="4179648" y="859185"/>
                  <a:pt x="4179648" y="852357"/>
                </a:cubicBezTo>
                <a:cubicBezTo>
                  <a:pt x="4178450" y="852067"/>
                  <a:pt x="4177328" y="851479"/>
                  <a:pt x="4176416" y="850650"/>
                </a:cubicBezTo>
                <a:lnTo>
                  <a:pt x="4173563" y="847994"/>
                </a:lnTo>
                <a:lnTo>
                  <a:pt x="4171281" y="847994"/>
                </a:lnTo>
                <a:cubicBezTo>
                  <a:pt x="4173658" y="844012"/>
                  <a:pt x="4176083" y="842921"/>
                  <a:pt x="4178317" y="843704"/>
                </a:cubicBezTo>
                <a:close/>
                <a:moveTo>
                  <a:pt x="776791" y="843253"/>
                </a:moveTo>
                <a:lnTo>
                  <a:pt x="777932" y="844201"/>
                </a:lnTo>
                <a:lnTo>
                  <a:pt x="782496" y="844201"/>
                </a:lnTo>
                <a:lnTo>
                  <a:pt x="782496" y="867720"/>
                </a:lnTo>
                <a:cubicBezTo>
                  <a:pt x="782469" y="876759"/>
                  <a:pt x="787054" y="885194"/>
                  <a:pt x="794666" y="890100"/>
                </a:cubicBezTo>
                <a:lnTo>
                  <a:pt x="789341" y="887255"/>
                </a:lnTo>
                <a:cubicBezTo>
                  <a:pt x="782231" y="884625"/>
                  <a:pt x="775306" y="881520"/>
                  <a:pt x="768614" y="877962"/>
                </a:cubicBezTo>
                <a:lnTo>
                  <a:pt x="771847" y="864306"/>
                </a:lnTo>
                <a:close/>
                <a:moveTo>
                  <a:pt x="4212355" y="842874"/>
                </a:moveTo>
                <a:lnTo>
                  <a:pt x="4224335" y="842874"/>
                </a:lnTo>
                <a:lnTo>
                  <a:pt x="4232132" y="844201"/>
                </a:lnTo>
                <a:lnTo>
                  <a:pt x="4227948" y="846287"/>
                </a:lnTo>
                <a:cubicBezTo>
                  <a:pt x="4224012" y="847230"/>
                  <a:pt x="4219905" y="847230"/>
                  <a:pt x="4215968" y="846287"/>
                </a:cubicBezTo>
                <a:lnTo>
                  <a:pt x="4208172" y="844960"/>
                </a:lnTo>
                <a:close/>
                <a:moveTo>
                  <a:pt x="1602642" y="842874"/>
                </a:moveTo>
                <a:cubicBezTo>
                  <a:pt x="1596367" y="842874"/>
                  <a:pt x="1591043" y="854443"/>
                  <a:pt x="1591043" y="868858"/>
                </a:cubicBezTo>
                <a:lnTo>
                  <a:pt x="1591043" y="894055"/>
                </a:lnTo>
                <a:lnTo>
                  <a:pt x="1587810" y="894652"/>
                </a:lnTo>
                <a:cubicBezTo>
                  <a:pt x="1584387" y="896928"/>
                  <a:pt x="1581915" y="895790"/>
                  <a:pt x="1578492" y="894652"/>
                </a:cubicBezTo>
                <a:cubicBezTo>
                  <a:pt x="1577600" y="896433"/>
                  <a:pt x="1575431" y="897156"/>
                  <a:pt x="1573645" y="896266"/>
                </a:cubicBezTo>
                <a:cubicBezTo>
                  <a:pt x="1572945" y="895917"/>
                  <a:pt x="1572377" y="895352"/>
                  <a:pt x="1572027" y="894652"/>
                </a:cubicBezTo>
                <a:cubicBezTo>
                  <a:pt x="1566330" y="898745"/>
                  <a:pt x="1559863" y="901649"/>
                  <a:pt x="1553011" y="903187"/>
                </a:cubicBezTo>
                <a:cubicBezTo>
                  <a:pt x="1552591" y="902982"/>
                  <a:pt x="1552100" y="902982"/>
                  <a:pt x="1551680" y="903187"/>
                </a:cubicBezTo>
                <a:cubicBezTo>
                  <a:pt x="1547799" y="904128"/>
                  <a:pt x="1543988" y="905332"/>
                  <a:pt x="1540271" y="906791"/>
                </a:cubicBezTo>
                <a:cubicBezTo>
                  <a:pt x="1540271" y="899563"/>
                  <a:pt x="1534397" y="893704"/>
                  <a:pt x="1527150" y="893704"/>
                </a:cubicBezTo>
                <a:cubicBezTo>
                  <a:pt x="1519903" y="893704"/>
                  <a:pt x="1514029" y="899563"/>
                  <a:pt x="1514029" y="906791"/>
                </a:cubicBezTo>
                <a:cubicBezTo>
                  <a:pt x="1514004" y="908562"/>
                  <a:pt x="1514396" y="910317"/>
                  <a:pt x="1515170" y="911912"/>
                </a:cubicBezTo>
                <a:cubicBezTo>
                  <a:pt x="1513649" y="911532"/>
                  <a:pt x="1512888" y="910394"/>
                  <a:pt x="1512888" y="910394"/>
                </a:cubicBezTo>
                <a:cubicBezTo>
                  <a:pt x="1506233" y="916464"/>
                  <a:pt x="1499767" y="913239"/>
                  <a:pt x="1493872" y="917981"/>
                </a:cubicBezTo>
                <a:cubicBezTo>
                  <a:pt x="1493872" y="916843"/>
                  <a:pt x="1496154" y="915515"/>
                  <a:pt x="1493872" y="915136"/>
                </a:cubicBezTo>
                <a:cubicBezTo>
                  <a:pt x="1488738" y="919498"/>
                  <a:pt x="1488548" y="916843"/>
                  <a:pt x="1483224" y="920257"/>
                </a:cubicBezTo>
                <a:cubicBezTo>
                  <a:pt x="1483960" y="919665"/>
                  <a:pt x="1484074" y="918590"/>
                  <a:pt x="1483478" y="917856"/>
                </a:cubicBezTo>
                <a:cubicBezTo>
                  <a:pt x="1483402" y="917763"/>
                  <a:pt x="1483317" y="917678"/>
                  <a:pt x="1483224" y="917602"/>
                </a:cubicBezTo>
                <a:cubicBezTo>
                  <a:pt x="1483224" y="919878"/>
                  <a:pt x="1480942" y="920257"/>
                  <a:pt x="1480371" y="917602"/>
                </a:cubicBezTo>
                <a:cubicBezTo>
                  <a:pt x="1477899" y="922154"/>
                  <a:pt x="1473145" y="923861"/>
                  <a:pt x="1471054" y="920447"/>
                </a:cubicBezTo>
                <a:lnTo>
                  <a:pt x="1469723" y="922723"/>
                </a:lnTo>
                <a:cubicBezTo>
                  <a:pt x="1469723" y="920067"/>
                  <a:pt x="1464398" y="922723"/>
                  <a:pt x="1465159" y="923861"/>
                </a:cubicBezTo>
                <a:cubicBezTo>
                  <a:pt x="1465919" y="924999"/>
                  <a:pt x="1469532" y="926895"/>
                  <a:pt x="1470673" y="924999"/>
                </a:cubicBezTo>
                <a:cubicBezTo>
                  <a:pt x="1468772" y="926895"/>
                  <a:pt x="1467631" y="928982"/>
                  <a:pt x="1467060" y="927275"/>
                </a:cubicBezTo>
                <a:lnTo>
                  <a:pt x="1465349" y="930120"/>
                </a:lnTo>
                <a:cubicBezTo>
                  <a:pt x="1470293" y="930120"/>
                  <a:pt x="1475808" y="930120"/>
                  <a:pt x="1479611" y="925568"/>
                </a:cubicBezTo>
                <a:cubicBezTo>
                  <a:pt x="1480942" y="928033"/>
                  <a:pt x="1484555" y="925568"/>
                  <a:pt x="1487217" y="926895"/>
                </a:cubicBezTo>
                <a:cubicBezTo>
                  <a:pt x="1487930" y="925004"/>
                  <a:pt x="1489594" y="923633"/>
                  <a:pt x="1491591" y="923292"/>
                </a:cubicBezTo>
                <a:cubicBezTo>
                  <a:pt x="1494063" y="925757"/>
                  <a:pt x="1503380" y="923292"/>
                  <a:pt x="1507374" y="923292"/>
                </a:cubicBezTo>
                <a:cubicBezTo>
                  <a:pt x="1507374" y="923292"/>
                  <a:pt x="1507374" y="921774"/>
                  <a:pt x="1508515" y="921585"/>
                </a:cubicBezTo>
                <a:cubicBezTo>
                  <a:pt x="1509655" y="921395"/>
                  <a:pt x="1508515" y="922912"/>
                  <a:pt x="1508515" y="922912"/>
                </a:cubicBezTo>
                <a:cubicBezTo>
                  <a:pt x="1508515" y="922912"/>
                  <a:pt x="1514600" y="916464"/>
                  <a:pt x="1517072" y="920067"/>
                </a:cubicBezTo>
                <a:cubicBezTo>
                  <a:pt x="1517072" y="920067"/>
                  <a:pt x="1515360" y="920067"/>
                  <a:pt x="1517072" y="921205"/>
                </a:cubicBezTo>
                <a:cubicBezTo>
                  <a:pt x="1518743" y="920361"/>
                  <a:pt x="1520281" y="919275"/>
                  <a:pt x="1521635" y="917981"/>
                </a:cubicBezTo>
                <a:cubicBezTo>
                  <a:pt x="1522202" y="918076"/>
                  <a:pt x="1522780" y="918076"/>
                  <a:pt x="1523347" y="917981"/>
                </a:cubicBezTo>
                <a:cubicBezTo>
                  <a:pt x="1524608" y="918176"/>
                  <a:pt x="1525889" y="918176"/>
                  <a:pt x="1527150" y="917981"/>
                </a:cubicBezTo>
                <a:cubicBezTo>
                  <a:pt x="1530871" y="918032"/>
                  <a:pt x="1534423" y="916435"/>
                  <a:pt x="1536848" y="913619"/>
                </a:cubicBezTo>
                <a:cubicBezTo>
                  <a:pt x="1541263" y="911356"/>
                  <a:pt x="1546502" y="911356"/>
                  <a:pt x="1550919" y="913619"/>
                </a:cubicBezTo>
                <a:cubicBezTo>
                  <a:pt x="1555293" y="907929"/>
                  <a:pt x="1559096" y="910015"/>
                  <a:pt x="1564040" y="909825"/>
                </a:cubicBezTo>
                <a:cubicBezTo>
                  <a:pt x="1561568" y="909825"/>
                  <a:pt x="1564040" y="910774"/>
                  <a:pt x="1564040" y="912101"/>
                </a:cubicBezTo>
                <a:cubicBezTo>
                  <a:pt x="1552639" y="925122"/>
                  <a:pt x="1537822" y="934711"/>
                  <a:pt x="1521255" y="939793"/>
                </a:cubicBezTo>
                <a:cubicBezTo>
                  <a:pt x="1530204" y="940574"/>
                  <a:pt x="1539096" y="937776"/>
                  <a:pt x="1545976" y="932016"/>
                </a:cubicBezTo>
                <a:cubicBezTo>
                  <a:pt x="1553582" y="927275"/>
                  <a:pt x="1563850" y="925378"/>
                  <a:pt x="1568414" y="921205"/>
                </a:cubicBezTo>
                <a:cubicBezTo>
                  <a:pt x="1565562" y="918929"/>
                  <a:pt x="1564040" y="921205"/>
                  <a:pt x="1561378" y="921205"/>
                </a:cubicBezTo>
                <a:cubicBezTo>
                  <a:pt x="1564611" y="914567"/>
                  <a:pt x="1565562" y="909446"/>
                  <a:pt x="1569555" y="906791"/>
                </a:cubicBezTo>
                <a:cubicBezTo>
                  <a:pt x="1569555" y="908308"/>
                  <a:pt x="1567843" y="909636"/>
                  <a:pt x="1569555" y="910394"/>
                </a:cubicBezTo>
                <a:cubicBezTo>
                  <a:pt x="1571266" y="911153"/>
                  <a:pt x="1570696" y="910394"/>
                  <a:pt x="1571456" y="910394"/>
                </a:cubicBezTo>
                <a:cubicBezTo>
                  <a:pt x="1572978" y="907549"/>
                  <a:pt x="1574689" y="905273"/>
                  <a:pt x="1577161" y="906032"/>
                </a:cubicBezTo>
                <a:cubicBezTo>
                  <a:pt x="1579633" y="906791"/>
                  <a:pt x="1575260" y="909256"/>
                  <a:pt x="1575640" y="911343"/>
                </a:cubicBezTo>
                <a:cubicBezTo>
                  <a:pt x="1577541" y="909825"/>
                  <a:pt x="1575640" y="913619"/>
                  <a:pt x="1577161" y="913808"/>
                </a:cubicBezTo>
                <a:cubicBezTo>
                  <a:pt x="1578682" y="913998"/>
                  <a:pt x="1583056" y="913808"/>
                  <a:pt x="1586479" y="912291"/>
                </a:cubicBezTo>
                <a:cubicBezTo>
                  <a:pt x="1586479" y="912291"/>
                  <a:pt x="1585528" y="913808"/>
                  <a:pt x="1586479" y="914377"/>
                </a:cubicBezTo>
                <a:cubicBezTo>
                  <a:pt x="1587430" y="914946"/>
                  <a:pt x="1588380" y="914377"/>
                  <a:pt x="1589521" y="914377"/>
                </a:cubicBezTo>
                <a:cubicBezTo>
                  <a:pt x="1590662" y="914377"/>
                  <a:pt x="1591233" y="910774"/>
                  <a:pt x="1592564" y="911532"/>
                </a:cubicBezTo>
                <a:cubicBezTo>
                  <a:pt x="1593705" y="917791"/>
                  <a:pt x="1600360" y="916653"/>
                  <a:pt x="1595987" y="924240"/>
                </a:cubicBezTo>
                <a:cubicBezTo>
                  <a:pt x="1597888" y="925568"/>
                  <a:pt x="1599029" y="924240"/>
                  <a:pt x="1600931" y="924240"/>
                </a:cubicBezTo>
                <a:cubicBezTo>
                  <a:pt x="1598649" y="927654"/>
                  <a:pt x="1602452" y="924240"/>
                  <a:pt x="1604163" y="926895"/>
                </a:cubicBezTo>
                <a:cubicBezTo>
                  <a:pt x="1598649" y="933344"/>
                  <a:pt x="1594085" y="935241"/>
                  <a:pt x="1591233" y="940931"/>
                </a:cubicBezTo>
                <a:cubicBezTo>
                  <a:pt x="1595106" y="939607"/>
                  <a:pt x="1598860" y="937959"/>
                  <a:pt x="1602452" y="935999"/>
                </a:cubicBezTo>
                <a:lnTo>
                  <a:pt x="1598649" y="952311"/>
                </a:lnTo>
                <a:cubicBezTo>
                  <a:pt x="1589554" y="954818"/>
                  <a:pt x="1580656" y="957987"/>
                  <a:pt x="1572027" y="961794"/>
                </a:cubicBezTo>
                <a:cubicBezTo>
                  <a:pt x="1572027" y="963690"/>
                  <a:pt x="1568414" y="964070"/>
                  <a:pt x="1569745" y="965966"/>
                </a:cubicBezTo>
                <a:cubicBezTo>
                  <a:pt x="1571076" y="967863"/>
                  <a:pt x="1575260" y="961983"/>
                  <a:pt x="1576971" y="965966"/>
                </a:cubicBezTo>
                <a:lnTo>
                  <a:pt x="1595987" y="965966"/>
                </a:lnTo>
                <a:lnTo>
                  <a:pt x="1594846" y="970898"/>
                </a:lnTo>
                <a:lnTo>
                  <a:pt x="1603403" y="965966"/>
                </a:lnTo>
                <a:lnTo>
                  <a:pt x="1604544" y="965966"/>
                </a:lnTo>
                <a:cubicBezTo>
                  <a:pt x="1604544" y="965966"/>
                  <a:pt x="1606255" y="964828"/>
                  <a:pt x="1607206" y="963690"/>
                </a:cubicBezTo>
                <a:lnTo>
                  <a:pt x="1608157" y="963690"/>
                </a:lnTo>
                <a:cubicBezTo>
                  <a:pt x="1609678" y="963690"/>
                  <a:pt x="1610629" y="962173"/>
                  <a:pt x="1612340" y="963690"/>
                </a:cubicBezTo>
                <a:cubicBezTo>
                  <a:pt x="1614371" y="962317"/>
                  <a:pt x="1616062" y="960502"/>
                  <a:pt x="1617284" y="958380"/>
                </a:cubicBezTo>
                <a:cubicBezTo>
                  <a:pt x="1620296" y="956381"/>
                  <a:pt x="1623156" y="954162"/>
                  <a:pt x="1625841" y="951742"/>
                </a:cubicBezTo>
                <a:cubicBezTo>
                  <a:pt x="1627096" y="951370"/>
                  <a:pt x="1628218" y="950645"/>
                  <a:pt x="1629074" y="949655"/>
                </a:cubicBezTo>
                <a:lnTo>
                  <a:pt x="1631356" y="946052"/>
                </a:lnTo>
                <a:cubicBezTo>
                  <a:pt x="1632189" y="945003"/>
                  <a:pt x="1632892" y="943855"/>
                  <a:pt x="1633448" y="942638"/>
                </a:cubicBezTo>
                <a:cubicBezTo>
                  <a:pt x="1634427" y="941357"/>
                  <a:pt x="1635745" y="940373"/>
                  <a:pt x="1637251" y="939793"/>
                </a:cubicBezTo>
                <a:lnTo>
                  <a:pt x="1634779" y="939793"/>
                </a:lnTo>
                <a:cubicBezTo>
                  <a:pt x="1634779" y="934292"/>
                  <a:pt x="1630025" y="928413"/>
                  <a:pt x="1621848" y="926516"/>
                </a:cubicBezTo>
                <a:lnTo>
                  <a:pt x="1618805" y="926516"/>
                </a:lnTo>
                <a:lnTo>
                  <a:pt x="1616334" y="921774"/>
                </a:lnTo>
                <a:lnTo>
                  <a:pt x="1618615" y="917791"/>
                </a:lnTo>
                <a:cubicBezTo>
                  <a:pt x="1616714" y="916464"/>
                  <a:pt x="1615383" y="917791"/>
                  <a:pt x="1613671" y="917791"/>
                </a:cubicBezTo>
                <a:cubicBezTo>
                  <a:pt x="1611960" y="917791"/>
                  <a:pt x="1613671" y="915136"/>
                  <a:pt x="1613671" y="913998"/>
                </a:cubicBezTo>
                <a:cubicBezTo>
                  <a:pt x="1613671" y="912860"/>
                  <a:pt x="1608537" y="913998"/>
                  <a:pt x="1607776" y="910584"/>
                </a:cubicBezTo>
                <a:cubicBezTo>
                  <a:pt x="1607016" y="907170"/>
                  <a:pt x="1610248" y="908687"/>
                  <a:pt x="1611009" y="906411"/>
                </a:cubicBezTo>
                <a:cubicBezTo>
                  <a:pt x="1611770" y="904135"/>
                  <a:pt x="1609678" y="908118"/>
                  <a:pt x="1608347" y="906411"/>
                </a:cubicBezTo>
                <a:cubicBezTo>
                  <a:pt x="1610307" y="903453"/>
                  <a:pt x="1611903" y="900268"/>
                  <a:pt x="1613101" y="896928"/>
                </a:cubicBezTo>
                <a:cubicBezTo>
                  <a:pt x="1609678" y="900152"/>
                  <a:pt x="1604544" y="899773"/>
                  <a:pt x="1598649" y="900722"/>
                </a:cubicBezTo>
                <a:cubicBezTo>
                  <a:pt x="1598649" y="899773"/>
                  <a:pt x="1601121" y="895601"/>
                  <a:pt x="1599600" y="896549"/>
                </a:cubicBezTo>
                <a:cubicBezTo>
                  <a:pt x="1598078" y="897497"/>
                  <a:pt x="1596747" y="902429"/>
                  <a:pt x="1594656" y="902239"/>
                </a:cubicBezTo>
                <a:cubicBezTo>
                  <a:pt x="1592564" y="902049"/>
                  <a:pt x="1591233" y="902239"/>
                  <a:pt x="1591803" y="900532"/>
                </a:cubicBezTo>
                <a:cubicBezTo>
                  <a:pt x="1592374" y="898825"/>
                  <a:pt x="1594656" y="899394"/>
                  <a:pt x="1595797" y="897497"/>
                </a:cubicBezTo>
                <a:cubicBezTo>
                  <a:pt x="1596938" y="895601"/>
                  <a:pt x="1595797" y="894083"/>
                  <a:pt x="1595797" y="895411"/>
                </a:cubicBezTo>
                <a:cubicBezTo>
                  <a:pt x="1595797" y="896739"/>
                  <a:pt x="1591993" y="896549"/>
                  <a:pt x="1590853" y="898635"/>
                </a:cubicBezTo>
                <a:lnTo>
                  <a:pt x="1592462" y="894842"/>
                </a:lnTo>
                <a:lnTo>
                  <a:pt x="1642385" y="894842"/>
                </a:lnTo>
                <a:lnTo>
                  <a:pt x="1646378" y="894842"/>
                </a:lnTo>
                <a:lnTo>
                  <a:pt x="1630405" y="868858"/>
                </a:lnTo>
                <a:cubicBezTo>
                  <a:pt x="1621468" y="854443"/>
                  <a:pt x="1608917" y="842874"/>
                  <a:pt x="1602642" y="842874"/>
                </a:cubicBezTo>
                <a:close/>
                <a:moveTo>
                  <a:pt x="1475237" y="841925"/>
                </a:moveTo>
                <a:cubicBezTo>
                  <a:pt x="1469205" y="841990"/>
                  <a:pt x="1464046" y="846265"/>
                  <a:pt x="1462877" y="852167"/>
                </a:cubicBezTo>
                <a:lnTo>
                  <a:pt x="1461546" y="852167"/>
                </a:lnTo>
                <a:cubicBezTo>
                  <a:pt x="1458503" y="860323"/>
                  <a:pt x="1460975" y="862030"/>
                  <a:pt x="1464208" y="860892"/>
                </a:cubicBezTo>
                <a:cubicBezTo>
                  <a:pt x="1467572" y="867175"/>
                  <a:pt x="1475406" y="869548"/>
                  <a:pt x="1481704" y="866195"/>
                </a:cubicBezTo>
                <a:cubicBezTo>
                  <a:pt x="1488004" y="862840"/>
                  <a:pt x="1490385" y="855025"/>
                  <a:pt x="1487021" y="848742"/>
                </a:cubicBezTo>
                <a:cubicBezTo>
                  <a:pt x="1484709" y="844423"/>
                  <a:pt x="1480143" y="841783"/>
                  <a:pt x="1475237" y="841925"/>
                </a:cubicBezTo>
                <a:close/>
                <a:moveTo>
                  <a:pt x="774129" y="841356"/>
                </a:moveTo>
                <a:lnTo>
                  <a:pt x="776411" y="843253"/>
                </a:lnTo>
                <a:lnTo>
                  <a:pt x="771276" y="842115"/>
                </a:lnTo>
                <a:close/>
                <a:moveTo>
                  <a:pt x="2814702" y="841167"/>
                </a:moveTo>
                <a:cubicBezTo>
                  <a:pt x="2802722" y="842684"/>
                  <a:pt x="2792264" y="846287"/>
                  <a:pt x="2788651" y="856719"/>
                </a:cubicBezTo>
                <a:lnTo>
                  <a:pt x="2788651" y="856909"/>
                </a:lnTo>
                <a:cubicBezTo>
                  <a:pt x="2800250" y="866582"/>
                  <a:pt x="2801011" y="862978"/>
                  <a:pt x="2814702" y="862030"/>
                </a:cubicBezTo>
                <a:cubicBezTo>
                  <a:pt x="2799109" y="858616"/>
                  <a:pt x="2819836" y="850839"/>
                  <a:pt x="2814702" y="841167"/>
                </a:cubicBezTo>
                <a:close/>
                <a:moveTo>
                  <a:pt x="873200" y="841167"/>
                </a:moveTo>
                <a:cubicBezTo>
                  <a:pt x="872059" y="843632"/>
                  <a:pt x="869968" y="843063"/>
                  <a:pt x="868637" y="844391"/>
                </a:cubicBezTo>
                <a:cubicBezTo>
                  <a:pt x="868256" y="842684"/>
                  <a:pt x="871869" y="841167"/>
                  <a:pt x="873581" y="841167"/>
                </a:cubicBezTo>
                <a:close/>
                <a:moveTo>
                  <a:pt x="3217074" y="840977"/>
                </a:moveTo>
                <a:cubicBezTo>
                  <a:pt x="3201291" y="832821"/>
                  <a:pt x="3201291" y="869996"/>
                  <a:pt x="3217074" y="861840"/>
                </a:cubicBezTo>
                <a:cubicBezTo>
                  <a:pt x="3217835" y="847615"/>
                  <a:pt x="3208707" y="851408"/>
                  <a:pt x="3217454" y="840977"/>
                </a:cubicBezTo>
                <a:close/>
                <a:moveTo>
                  <a:pt x="2637096" y="840977"/>
                </a:moveTo>
                <a:lnTo>
                  <a:pt x="2638139" y="841489"/>
                </a:lnTo>
                <a:lnTo>
                  <a:pt x="2631582" y="850365"/>
                </a:lnTo>
                <a:cubicBezTo>
                  <a:pt x="2628492" y="852499"/>
                  <a:pt x="2625877" y="855107"/>
                  <a:pt x="2627778" y="862219"/>
                </a:cubicBezTo>
                <a:cubicBezTo>
                  <a:pt x="2640899" y="863168"/>
                  <a:pt x="2644132" y="854253"/>
                  <a:pt x="2648695" y="846667"/>
                </a:cubicBezTo>
                <a:lnTo>
                  <a:pt x="2638139" y="841489"/>
                </a:lnTo>
                <a:lnTo>
                  <a:pt x="2638237" y="841356"/>
                </a:lnTo>
                <a:close/>
                <a:moveTo>
                  <a:pt x="2344254" y="840977"/>
                </a:moveTo>
                <a:cubicBezTo>
                  <a:pt x="2328471" y="833011"/>
                  <a:pt x="2330373" y="867909"/>
                  <a:pt x="2338930" y="867151"/>
                </a:cubicBezTo>
                <a:cubicBezTo>
                  <a:pt x="2334746" y="852357"/>
                  <a:pt x="2346346" y="853495"/>
                  <a:pt x="2344254" y="840977"/>
                </a:cubicBezTo>
                <a:close/>
                <a:moveTo>
                  <a:pt x="2659178" y="839270"/>
                </a:moveTo>
                <a:cubicBezTo>
                  <a:pt x="2654685" y="840361"/>
                  <a:pt x="2649931" y="845624"/>
                  <a:pt x="2658393" y="851788"/>
                </a:cubicBezTo>
                <a:cubicBezTo>
                  <a:pt x="2667901" y="841262"/>
                  <a:pt x="2663670" y="838180"/>
                  <a:pt x="2659178" y="839270"/>
                </a:cubicBezTo>
                <a:close/>
                <a:moveTo>
                  <a:pt x="2229589" y="837373"/>
                </a:moveTo>
                <a:cubicBezTo>
                  <a:pt x="2228258" y="836994"/>
                  <a:pt x="2226357" y="839270"/>
                  <a:pt x="2225596" y="842494"/>
                </a:cubicBezTo>
                <a:lnTo>
                  <a:pt x="2224265" y="848374"/>
                </a:lnTo>
                <a:lnTo>
                  <a:pt x="2236435" y="851219"/>
                </a:lnTo>
                <a:lnTo>
                  <a:pt x="2234153" y="844580"/>
                </a:lnTo>
                <a:cubicBezTo>
                  <a:pt x="2233012" y="840977"/>
                  <a:pt x="2230921" y="837753"/>
                  <a:pt x="2229589" y="837373"/>
                </a:cubicBezTo>
                <a:close/>
                <a:moveTo>
                  <a:pt x="4254000" y="836425"/>
                </a:moveTo>
                <a:lnTo>
                  <a:pt x="4256092" y="836425"/>
                </a:lnTo>
                <a:cubicBezTo>
                  <a:pt x="4256186" y="836926"/>
                  <a:pt x="4256186" y="837441"/>
                  <a:pt x="4256092" y="837942"/>
                </a:cubicBezTo>
                <a:cubicBezTo>
                  <a:pt x="4255179" y="837830"/>
                  <a:pt x="4254380" y="837258"/>
                  <a:pt x="4254000" y="836425"/>
                </a:cubicBezTo>
                <a:close/>
                <a:moveTo>
                  <a:pt x="1532474" y="836235"/>
                </a:moveTo>
                <a:cubicBezTo>
                  <a:pt x="1530849" y="835881"/>
                  <a:pt x="1529240" y="836895"/>
                  <a:pt x="1528861" y="838511"/>
                </a:cubicBezTo>
                <a:cubicBezTo>
                  <a:pt x="1528618" y="840066"/>
                  <a:pt x="1529611" y="841550"/>
                  <a:pt x="1531143" y="841925"/>
                </a:cubicBezTo>
                <a:cubicBezTo>
                  <a:pt x="1532712" y="842293"/>
                  <a:pt x="1534296" y="841379"/>
                  <a:pt x="1534756" y="839839"/>
                </a:cubicBezTo>
                <a:cubicBezTo>
                  <a:pt x="1535197" y="838331"/>
                  <a:pt x="1534328" y="836751"/>
                  <a:pt x="1532815" y="836311"/>
                </a:cubicBezTo>
                <a:cubicBezTo>
                  <a:pt x="1532702" y="836279"/>
                  <a:pt x="1532590" y="836254"/>
                  <a:pt x="1532474" y="836235"/>
                </a:cubicBezTo>
                <a:close/>
                <a:moveTo>
                  <a:pt x="1758571" y="835856"/>
                </a:moveTo>
                <a:cubicBezTo>
                  <a:pt x="1750584" y="848564"/>
                  <a:pt x="1776446" y="851219"/>
                  <a:pt x="1774354" y="840977"/>
                </a:cubicBezTo>
                <a:cubicBezTo>
                  <a:pt x="1767698" y="840977"/>
                  <a:pt x="1767128" y="834339"/>
                  <a:pt x="1758571" y="835856"/>
                </a:cubicBezTo>
                <a:close/>
                <a:moveTo>
                  <a:pt x="1675282" y="835856"/>
                </a:moveTo>
                <a:cubicBezTo>
                  <a:pt x="1675282" y="838891"/>
                  <a:pt x="1675282" y="841925"/>
                  <a:pt x="1670148" y="840977"/>
                </a:cubicBezTo>
                <a:lnTo>
                  <a:pt x="1670148" y="851408"/>
                </a:lnTo>
                <a:cubicBezTo>
                  <a:pt x="1683079" y="859564"/>
                  <a:pt x="1685551" y="833770"/>
                  <a:pt x="1675282" y="835856"/>
                </a:cubicBezTo>
                <a:close/>
                <a:moveTo>
                  <a:pt x="3322611" y="835097"/>
                </a:moveTo>
                <a:cubicBezTo>
                  <a:pt x="3318960" y="846602"/>
                  <a:pt x="3313427" y="857432"/>
                  <a:pt x="3306258" y="867151"/>
                </a:cubicBezTo>
                <a:lnTo>
                  <a:pt x="3306828" y="866392"/>
                </a:lnTo>
                <a:cubicBezTo>
                  <a:pt x="3315765" y="864306"/>
                  <a:pt x="3320329" y="873979"/>
                  <a:pt x="3322611" y="866392"/>
                </a:cubicBezTo>
                <a:cubicBezTo>
                  <a:pt x="3309110" y="866392"/>
                  <a:pt x="3343338" y="843063"/>
                  <a:pt x="3322611" y="835097"/>
                </a:cubicBezTo>
                <a:close/>
                <a:moveTo>
                  <a:pt x="2950284" y="834908"/>
                </a:moveTo>
                <a:cubicBezTo>
                  <a:pt x="2936213" y="831304"/>
                  <a:pt x="2940206" y="845529"/>
                  <a:pt x="2934691" y="850460"/>
                </a:cubicBezTo>
                <a:cubicBezTo>
                  <a:pt x="2947432" y="852357"/>
                  <a:pt x="2951615" y="847236"/>
                  <a:pt x="2950664" y="835856"/>
                </a:cubicBezTo>
                <a:close/>
                <a:moveTo>
                  <a:pt x="1381358" y="834303"/>
                </a:moveTo>
                <a:cubicBezTo>
                  <a:pt x="1376359" y="833083"/>
                  <a:pt x="1371316" y="836135"/>
                  <a:pt x="1370092" y="841119"/>
                </a:cubicBezTo>
                <a:cubicBezTo>
                  <a:pt x="1370088" y="841134"/>
                  <a:pt x="1370084" y="841151"/>
                  <a:pt x="1370080" y="841167"/>
                </a:cubicBezTo>
                <a:cubicBezTo>
                  <a:pt x="1368804" y="846031"/>
                  <a:pt x="1371723" y="851006"/>
                  <a:pt x="1376601" y="852279"/>
                </a:cubicBezTo>
                <a:cubicBezTo>
                  <a:pt x="1376709" y="852306"/>
                  <a:pt x="1376818" y="852332"/>
                  <a:pt x="1376926" y="852357"/>
                </a:cubicBezTo>
                <a:cubicBezTo>
                  <a:pt x="1381925" y="853578"/>
                  <a:pt x="1386968" y="850526"/>
                  <a:pt x="1388193" y="845540"/>
                </a:cubicBezTo>
                <a:cubicBezTo>
                  <a:pt x="1389416" y="840554"/>
                  <a:pt x="1386356" y="835524"/>
                  <a:pt x="1381358" y="834303"/>
                </a:cubicBezTo>
                <a:close/>
                <a:moveTo>
                  <a:pt x="779833" y="833580"/>
                </a:moveTo>
                <a:lnTo>
                  <a:pt x="785538" y="836615"/>
                </a:lnTo>
                <a:lnTo>
                  <a:pt x="780594" y="841546"/>
                </a:lnTo>
                <a:lnTo>
                  <a:pt x="776030" y="835477"/>
                </a:lnTo>
                <a:close/>
                <a:moveTo>
                  <a:pt x="1568414" y="833390"/>
                </a:moveTo>
                <a:cubicBezTo>
                  <a:pt x="1567843" y="831114"/>
                  <a:pt x="1564991" y="833011"/>
                  <a:pt x="1565752" y="834528"/>
                </a:cubicBezTo>
                <a:lnTo>
                  <a:pt x="1564991" y="836804"/>
                </a:lnTo>
                <a:cubicBezTo>
                  <a:pt x="1566322" y="836804"/>
                  <a:pt x="1568984" y="835666"/>
                  <a:pt x="1568414" y="833390"/>
                </a:cubicBezTo>
                <a:close/>
                <a:moveTo>
                  <a:pt x="2010148" y="832821"/>
                </a:moveTo>
                <a:lnTo>
                  <a:pt x="2010148" y="902239"/>
                </a:lnTo>
                <a:lnTo>
                  <a:pt x="2027453" y="884790"/>
                </a:lnTo>
                <a:lnTo>
                  <a:pt x="2044947" y="867530"/>
                </a:lnTo>
                <a:lnTo>
                  <a:pt x="2027453" y="850081"/>
                </a:lnTo>
                <a:close/>
                <a:moveTo>
                  <a:pt x="3260834" y="832703"/>
                </a:moveTo>
                <a:cubicBezTo>
                  <a:pt x="3258576" y="833864"/>
                  <a:pt x="3255961" y="836046"/>
                  <a:pt x="3248830" y="835856"/>
                </a:cubicBezTo>
                <a:lnTo>
                  <a:pt x="3249781" y="835666"/>
                </a:lnTo>
                <a:cubicBezTo>
                  <a:pt x="3251493" y="854633"/>
                  <a:pt x="3264043" y="848374"/>
                  <a:pt x="3254915" y="866961"/>
                </a:cubicBezTo>
                <a:cubicBezTo>
                  <a:pt x="3272600" y="868858"/>
                  <a:pt x="3263663" y="844201"/>
                  <a:pt x="3270698" y="835666"/>
                </a:cubicBezTo>
                <a:cubicBezTo>
                  <a:pt x="3264994" y="831399"/>
                  <a:pt x="3263092" y="831541"/>
                  <a:pt x="3260834" y="832703"/>
                </a:cubicBezTo>
                <a:close/>
                <a:moveTo>
                  <a:pt x="3169535" y="832632"/>
                </a:moveTo>
                <a:cubicBezTo>
                  <a:pt x="3169535" y="838038"/>
                  <a:pt x="3169487" y="843822"/>
                  <a:pt x="3170866" y="848374"/>
                </a:cubicBezTo>
                <a:lnTo>
                  <a:pt x="3179778" y="855896"/>
                </a:lnTo>
                <a:lnTo>
                  <a:pt x="3179993" y="858805"/>
                </a:lnTo>
                <a:lnTo>
                  <a:pt x="3180754" y="856719"/>
                </a:lnTo>
                <a:lnTo>
                  <a:pt x="3179778" y="855896"/>
                </a:lnTo>
                <a:lnTo>
                  <a:pt x="3178686" y="841096"/>
                </a:lnTo>
                <a:cubicBezTo>
                  <a:pt x="3177378" y="836283"/>
                  <a:pt x="3174764" y="833011"/>
                  <a:pt x="3169535" y="832632"/>
                </a:cubicBezTo>
                <a:close/>
                <a:moveTo>
                  <a:pt x="3138159" y="832063"/>
                </a:moveTo>
                <a:cubicBezTo>
                  <a:pt x="3137874" y="839839"/>
                  <a:pt x="3139633" y="845719"/>
                  <a:pt x="3143294" y="849796"/>
                </a:cubicBezTo>
                <a:lnTo>
                  <a:pt x="3158012" y="855956"/>
                </a:lnTo>
                <a:lnTo>
                  <a:pt x="3159076" y="858236"/>
                </a:lnTo>
                <a:lnTo>
                  <a:pt x="3159837" y="856719"/>
                </a:lnTo>
                <a:lnTo>
                  <a:pt x="3158012" y="855956"/>
                </a:lnTo>
                <a:lnTo>
                  <a:pt x="3151613" y="842234"/>
                </a:lnTo>
                <a:cubicBezTo>
                  <a:pt x="3148808" y="837184"/>
                  <a:pt x="3145005" y="833106"/>
                  <a:pt x="3138159" y="832063"/>
                </a:cubicBezTo>
                <a:close/>
                <a:moveTo>
                  <a:pt x="4622144" y="830545"/>
                </a:moveTo>
                <a:lnTo>
                  <a:pt x="4622144" y="834718"/>
                </a:lnTo>
                <a:cubicBezTo>
                  <a:pt x="4621972" y="834589"/>
                  <a:pt x="4621820" y="834439"/>
                  <a:pt x="4621706" y="834274"/>
                </a:cubicBezTo>
                <a:cubicBezTo>
                  <a:pt x="4620793" y="833123"/>
                  <a:pt x="4620984" y="831452"/>
                  <a:pt x="4622144" y="830545"/>
                </a:cubicBezTo>
                <a:close/>
                <a:moveTo>
                  <a:pt x="1662732" y="830545"/>
                </a:moveTo>
                <a:cubicBezTo>
                  <a:pt x="1661157" y="830179"/>
                  <a:pt x="1659581" y="831156"/>
                  <a:pt x="1659214" y="832726"/>
                </a:cubicBezTo>
                <a:cubicBezTo>
                  <a:pt x="1658847" y="834297"/>
                  <a:pt x="1659826" y="835869"/>
                  <a:pt x="1661401" y="836235"/>
                </a:cubicBezTo>
                <a:cubicBezTo>
                  <a:pt x="1663026" y="836590"/>
                  <a:pt x="1664635" y="835575"/>
                  <a:pt x="1665014" y="833959"/>
                </a:cubicBezTo>
                <a:cubicBezTo>
                  <a:pt x="1665354" y="832425"/>
                  <a:pt x="1664382" y="830906"/>
                  <a:pt x="1662844" y="830568"/>
                </a:cubicBezTo>
                <a:cubicBezTo>
                  <a:pt x="1662806" y="830559"/>
                  <a:pt x="1662770" y="830553"/>
                  <a:pt x="1662732" y="830545"/>
                </a:cubicBezTo>
                <a:close/>
                <a:moveTo>
                  <a:pt x="2861861" y="829218"/>
                </a:moveTo>
                <a:cubicBezTo>
                  <a:pt x="2855015" y="837563"/>
                  <a:pt x="2855015" y="849891"/>
                  <a:pt x="2866995" y="851408"/>
                </a:cubicBezTo>
                <a:lnTo>
                  <a:pt x="2866995" y="850081"/>
                </a:lnTo>
                <a:cubicBezTo>
                  <a:pt x="2866995" y="842305"/>
                  <a:pt x="2868897" y="831114"/>
                  <a:pt x="2861861" y="829218"/>
                </a:cubicBezTo>
                <a:close/>
                <a:moveTo>
                  <a:pt x="3094043" y="826752"/>
                </a:moveTo>
                <a:cubicBezTo>
                  <a:pt x="3065709" y="818976"/>
                  <a:pt x="3038137" y="826752"/>
                  <a:pt x="3046313" y="850650"/>
                </a:cubicBezTo>
                <a:cubicBezTo>
                  <a:pt x="3048025" y="843443"/>
                  <a:pt x="3065329" y="839649"/>
                  <a:pt x="3065329" y="850650"/>
                </a:cubicBezTo>
                <a:cubicBezTo>
                  <a:pt x="3059434" y="861840"/>
                  <a:pt x="3044221" y="849322"/>
                  <a:pt x="3034524" y="855391"/>
                </a:cubicBezTo>
                <a:cubicBezTo>
                  <a:pt x="3052778" y="879289"/>
                  <a:pt x="3113819" y="859564"/>
                  <a:pt x="3094043" y="827511"/>
                </a:cubicBezTo>
                <a:close/>
                <a:moveTo>
                  <a:pt x="3735061" y="826183"/>
                </a:moveTo>
                <a:cubicBezTo>
                  <a:pt x="3729357" y="853684"/>
                  <a:pt x="3750844" y="832252"/>
                  <a:pt x="3735061" y="826183"/>
                </a:cubicBezTo>
                <a:close/>
                <a:moveTo>
                  <a:pt x="3478160" y="825424"/>
                </a:moveTo>
                <a:cubicBezTo>
                  <a:pt x="3472645" y="852926"/>
                  <a:pt x="3494133" y="831494"/>
                  <a:pt x="3478160" y="825424"/>
                </a:cubicBezTo>
                <a:close/>
                <a:moveTo>
                  <a:pt x="1638772" y="825424"/>
                </a:moveTo>
                <a:lnTo>
                  <a:pt x="1638772" y="835856"/>
                </a:lnTo>
                <a:lnTo>
                  <a:pt x="1649231" y="835856"/>
                </a:lnTo>
                <a:lnTo>
                  <a:pt x="1649231" y="825424"/>
                </a:lnTo>
                <a:close/>
                <a:moveTo>
                  <a:pt x="896590" y="824855"/>
                </a:moveTo>
                <a:lnTo>
                  <a:pt x="896156" y="825342"/>
                </a:lnTo>
                <a:lnTo>
                  <a:pt x="894831" y="826135"/>
                </a:lnTo>
                <a:cubicBezTo>
                  <a:pt x="893833" y="826278"/>
                  <a:pt x="892977" y="826562"/>
                  <a:pt x="893547" y="828269"/>
                </a:cubicBezTo>
                <a:lnTo>
                  <a:pt x="896156" y="825342"/>
                </a:lnTo>
                <a:lnTo>
                  <a:pt x="896970" y="824855"/>
                </a:lnTo>
                <a:close/>
                <a:moveTo>
                  <a:pt x="3019787" y="824192"/>
                </a:moveTo>
                <a:cubicBezTo>
                  <a:pt x="3017029" y="826942"/>
                  <a:pt x="3015508" y="835287"/>
                  <a:pt x="3023494" y="840977"/>
                </a:cubicBezTo>
                <a:cubicBezTo>
                  <a:pt x="3026537" y="824287"/>
                  <a:pt x="3022544" y="821442"/>
                  <a:pt x="3019787" y="824192"/>
                </a:cubicBezTo>
                <a:close/>
                <a:moveTo>
                  <a:pt x="2276939" y="823528"/>
                </a:moveTo>
                <a:lnTo>
                  <a:pt x="2270283" y="825614"/>
                </a:lnTo>
                <a:cubicBezTo>
                  <a:pt x="2267336" y="827289"/>
                  <a:pt x="2265206" y="830100"/>
                  <a:pt x="2264388" y="833390"/>
                </a:cubicBezTo>
                <a:lnTo>
                  <a:pt x="2263437" y="833201"/>
                </a:lnTo>
                <a:cubicBezTo>
                  <a:pt x="2263437" y="836235"/>
                  <a:pt x="2263437" y="838891"/>
                  <a:pt x="2263437" y="839270"/>
                </a:cubicBezTo>
                <a:cubicBezTo>
                  <a:pt x="2263437" y="839649"/>
                  <a:pt x="2268191" y="836046"/>
                  <a:pt x="2271234" y="831683"/>
                </a:cubicBezTo>
                <a:close/>
                <a:moveTo>
                  <a:pt x="2676648" y="823338"/>
                </a:moveTo>
                <a:lnTo>
                  <a:pt x="2673986" y="823717"/>
                </a:lnTo>
                <a:lnTo>
                  <a:pt x="2671514" y="823717"/>
                </a:lnTo>
                <a:lnTo>
                  <a:pt x="2669232" y="830356"/>
                </a:lnTo>
                <a:lnTo>
                  <a:pt x="2666950" y="836804"/>
                </a:lnTo>
                <a:lnTo>
                  <a:pt x="2669993" y="839080"/>
                </a:lnTo>
                <a:lnTo>
                  <a:pt x="2673035" y="840977"/>
                </a:lnTo>
                <a:lnTo>
                  <a:pt x="2674747" y="832252"/>
                </a:lnTo>
                <a:close/>
                <a:moveTo>
                  <a:pt x="1223800" y="823198"/>
                </a:moveTo>
                <a:cubicBezTo>
                  <a:pt x="1222330" y="822386"/>
                  <a:pt x="1220478" y="822917"/>
                  <a:pt x="1219666" y="824385"/>
                </a:cubicBezTo>
                <a:cubicBezTo>
                  <a:pt x="1219425" y="824819"/>
                  <a:pt x="1219294" y="825307"/>
                  <a:pt x="1219286" y="825804"/>
                </a:cubicBezTo>
                <a:cubicBezTo>
                  <a:pt x="1218845" y="827311"/>
                  <a:pt x="1219714" y="828891"/>
                  <a:pt x="1221227" y="829331"/>
                </a:cubicBezTo>
                <a:cubicBezTo>
                  <a:pt x="1221340" y="829364"/>
                  <a:pt x="1221452" y="829388"/>
                  <a:pt x="1221568" y="829407"/>
                </a:cubicBezTo>
                <a:cubicBezTo>
                  <a:pt x="1223089" y="829764"/>
                  <a:pt x="1224616" y="828834"/>
                  <a:pt x="1224991" y="827321"/>
                </a:cubicBezTo>
                <a:cubicBezTo>
                  <a:pt x="1225805" y="825855"/>
                  <a:pt x="1225270" y="824008"/>
                  <a:pt x="1223800" y="823198"/>
                </a:cubicBezTo>
                <a:close/>
                <a:moveTo>
                  <a:pt x="4165678" y="823045"/>
                </a:moveTo>
                <a:cubicBezTo>
                  <a:pt x="4165303" y="822473"/>
                  <a:pt x="4166385" y="823243"/>
                  <a:pt x="4170331" y="826752"/>
                </a:cubicBezTo>
                <a:cubicBezTo>
                  <a:pt x="4181027" y="838559"/>
                  <a:pt x="4166800" y="824761"/>
                  <a:pt x="4165678" y="823045"/>
                </a:cubicBezTo>
                <a:close/>
                <a:moveTo>
                  <a:pt x="2694143" y="822390"/>
                </a:moveTo>
                <a:cubicBezTo>
                  <a:pt x="2693040" y="822063"/>
                  <a:pt x="2691880" y="822695"/>
                  <a:pt x="2691538" y="823801"/>
                </a:cubicBezTo>
                <a:cubicBezTo>
                  <a:pt x="2691519" y="823897"/>
                  <a:pt x="2691500" y="823996"/>
                  <a:pt x="2691480" y="824097"/>
                </a:cubicBezTo>
                <a:cubicBezTo>
                  <a:pt x="2691880" y="824652"/>
                  <a:pt x="2692507" y="825001"/>
                  <a:pt x="2693192" y="825045"/>
                </a:cubicBezTo>
                <a:lnTo>
                  <a:pt x="2693192" y="826752"/>
                </a:lnTo>
                <a:cubicBezTo>
                  <a:pt x="2694352" y="827255"/>
                  <a:pt x="2695683" y="826727"/>
                  <a:pt x="2696196" y="825574"/>
                </a:cubicBezTo>
                <a:cubicBezTo>
                  <a:pt x="2696691" y="824421"/>
                  <a:pt x="2696177" y="823080"/>
                  <a:pt x="2695017" y="822579"/>
                </a:cubicBezTo>
                <a:cubicBezTo>
                  <a:pt x="2694732" y="822460"/>
                  <a:pt x="2694447" y="822395"/>
                  <a:pt x="2694143" y="822390"/>
                </a:cubicBezTo>
                <a:close/>
                <a:moveTo>
                  <a:pt x="1591233" y="822390"/>
                </a:moveTo>
                <a:lnTo>
                  <a:pt x="1590472" y="823717"/>
                </a:lnTo>
                <a:cubicBezTo>
                  <a:pt x="1590472" y="823717"/>
                  <a:pt x="1589141" y="823717"/>
                  <a:pt x="1588380" y="823717"/>
                </a:cubicBezTo>
                <a:cubicBezTo>
                  <a:pt x="1587760" y="825039"/>
                  <a:pt x="1587760" y="826568"/>
                  <a:pt x="1588380" y="827890"/>
                </a:cubicBezTo>
                <a:cubicBezTo>
                  <a:pt x="1588761" y="823717"/>
                  <a:pt x="1592374" y="824476"/>
                  <a:pt x="1591233" y="822390"/>
                </a:cubicBezTo>
                <a:close/>
                <a:moveTo>
                  <a:pt x="3906393" y="821939"/>
                </a:moveTo>
                <a:cubicBezTo>
                  <a:pt x="3902019" y="822152"/>
                  <a:pt x="3898026" y="826562"/>
                  <a:pt x="3907534" y="834528"/>
                </a:cubicBezTo>
                <a:cubicBezTo>
                  <a:pt x="3915520" y="825709"/>
                  <a:pt x="3910766" y="821726"/>
                  <a:pt x="3906393" y="821939"/>
                </a:cubicBezTo>
                <a:close/>
                <a:moveTo>
                  <a:pt x="1576401" y="821441"/>
                </a:moveTo>
                <a:lnTo>
                  <a:pt x="1575640" y="823717"/>
                </a:lnTo>
                <a:cubicBezTo>
                  <a:pt x="1575640" y="825993"/>
                  <a:pt x="1573548" y="828838"/>
                  <a:pt x="1575640" y="830356"/>
                </a:cubicBezTo>
                <a:cubicBezTo>
                  <a:pt x="1580774" y="825993"/>
                  <a:pt x="1579633" y="821631"/>
                  <a:pt x="1576401" y="821441"/>
                </a:cubicBezTo>
                <a:close/>
                <a:moveTo>
                  <a:pt x="2375630" y="820303"/>
                </a:moveTo>
                <a:cubicBezTo>
                  <a:pt x="2358326" y="827890"/>
                  <a:pt x="2395977" y="833201"/>
                  <a:pt x="2375630" y="820303"/>
                </a:cubicBezTo>
                <a:close/>
                <a:moveTo>
                  <a:pt x="2041334" y="820114"/>
                </a:moveTo>
                <a:cubicBezTo>
                  <a:pt x="2036390" y="841736"/>
                  <a:pt x="2056927" y="821252"/>
                  <a:pt x="2041334" y="820114"/>
                </a:cubicBezTo>
                <a:close/>
                <a:moveTo>
                  <a:pt x="1853079" y="819734"/>
                </a:moveTo>
                <a:lnTo>
                  <a:pt x="1853079" y="830166"/>
                </a:lnTo>
                <a:lnTo>
                  <a:pt x="1863537" y="830166"/>
                </a:lnTo>
                <a:lnTo>
                  <a:pt x="1863537" y="819734"/>
                </a:lnTo>
                <a:close/>
                <a:moveTo>
                  <a:pt x="1344219" y="818596"/>
                </a:moveTo>
                <a:cubicBezTo>
                  <a:pt x="1348022" y="817269"/>
                  <a:pt x="1349543" y="820114"/>
                  <a:pt x="1352966" y="822200"/>
                </a:cubicBezTo>
                <a:lnTo>
                  <a:pt x="1352966" y="823907"/>
                </a:lnTo>
                <a:cubicBezTo>
                  <a:pt x="1351445" y="824286"/>
                  <a:pt x="1350684" y="820114"/>
                  <a:pt x="1348403" y="821252"/>
                </a:cubicBezTo>
                <a:cubicBezTo>
                  <a:pt x="1346121" y="822390"/>
                  <a:pt x="1344219" y="824286"/>
                  <a:pt x="1341937" y="824286"/>
                </a:cubicBezTo>
                <a:cubicBezTo>
                  <a:pt x="1342508" y="821441"/>
                  <a:pt x="1346121" y="820872"/>
                  <a:pt x="1344219" y="818596"/>
                </a:cubicBezTo>
                <a:close/>
                <a:moveTo>
                  <a:pt x="3865699" y="818407"/>
                </a:moveTo>
                <a:cubicBezTo>
                  <a:pt x="3845543" y="865064"/>
                  <a:pt x="3905822" y="825993"/>
                  <a:pt x="3865699" y="818407"/>
                </a:cubicBezTo>
                <a:close/>
                <a:moveTo>
                  <a:pt x="3201671" y="815562"/>
                </a:moveTo>
                <a:cubicBezTo>
                  <a:pt x="3184367" y="823148"/>
                  <a:pt x="3222018" y="828459"/>
                  <a:pt x="3201671" y="815562"/>
                </a:cubicBezTo>
                <a:close/>
                <a:moveTo>
                  <a:pt x="2412140" y="815562"/>
                </a:moveTo>
                <a:cubicBezTo>
                  <a:pt x="2407196" y="837184"/>
                  <a:pt x="2427923" y="816510"/>
                  <a:pt x="2412140" y="815562"/>
                </a:cubicBezTo>
                <a:close/>
                <a:moveTo>
                  <a:pt x="966758" y="815562"/>
                </a:moveTo>
                <a:lnTo>
                  <a:pt x="966952" y="815616"/>
                </a:lnTo>
                <a:lnTo>
                  <a:pt x="966813" y="815841"/>
                </a:lnTo>
                <a:close/>
                <a:moveTo>
                  <a:pt x="1422183" y="815372"/>
                </a:moveTo>
                <a:lnTo>
                  <a:pt x="1427651" y="817631"/>
                </a:lnTo>
                <a:lnTo>
                  <a:pt x="1427508" y="817648"/>
                </a:lnTo>
                <a:lnTo>
                  <a:pt x="1419718" y="816390"/>
                </a:lnTo>
                <a:close/>
                <a:moveTo>
                  <a:pt x="1691065" y="814993"/>
                </a:moveTo>
                <a:lnTo>
                  <a:pt x="1691065" y="825424"/>
                </a:lnTo>
                <a:lnTo>
                  <a:pt x="1701524" y="825424"/>
                </a:lnTo>
                <a:lnTo>
                  <a:pt x="1701524" y="814993"/>
                </a:lnTo>
                <a:close/>
                <a:moveTo>
                  <a:pt x="1109565" y="814993"/>
                </a:moveTo>
                <a:cubicBezTo>
                  <a:pt x="1104621" y="836615"/>
                  <a:pt x="1125158" y="815941"/>
                  <a:pt x="1109565" y="814993"/>
                </a:cubicBezTo>
                <a:close/>
                <a:moveTo>
                  <a:pt x="4402512" y="814803"/>
                </a:moveTo>
                <a:cubicBezTo>
                  <a:pt x="4384371" y="815526"/>
                  <a:pt x="4368512" y="827270"/>
                  <a:pt x="4362579" y="844391"/>
                </a:cubicBezTo>
                <a:cubicBezTo>
                  <a:pt x="4348508" y="836994"/>
                  <a:pt x="4348698" y="866961"/>
                  <a:pt x="4357825" y="865444"/>
                </a:cubicBezTo>
                <a:cubicBezTo>
                  <a:pt x="4357540" y="860598"/>
                  <a:pt x="4358890" y="855797"/>
                  <a:pt x="4361628" y="851788"/>
                </a:cubicBezTo>
                <a:cubicBezTo>
                  <a:pt x="4361362" y="853738"/>
                  <a:pt x="4361362" y="855718"/>
                  <a:pt x="4361628" y="857667"/>
                </a:cubicBezTo>
                <a:cubicBezTo>
                  <a:pt x="4378476" y="851022"/>
                  <a:pt x="4392016" y="838001"/>
                  <a:pt x="4399280" y="821441"/>
                </a:cubicBezTo>
                <a:lnTo>
                  <a:pt x="4399280" y="821062"/>
                </a:lnTo>
                <a:cubicBezTo>
                  <a:pt x="4396998" y="836994"/>
                  <a:pt x="4413161" y="821062"/>
                  <a:pt x="4400611" y="818596"/>
                </a:cubicBezTo>
                <a:cubicBezTo>
                  <a:pt x="4400611" y="817269"/>
                  <a:pt x="4401942" y="816131"/>
                  <a:pt x="4402512" y="814803"/>
                </a:cubicBezTo>
                <a:close/>
                <a:moveTo>
                  <a:pt x="2248415" y="813665"/>
                </a:moveTo>
                <a:lnTo>
                  <a:pt x="2243471" y="825993"/>
                </a:lnTo>
                <a:lnTo>
                  <a:pt x="2238337" y="838322"/>
                </a:lnTo>
                <a:lnTo>
                  <a:pt x="2248035" y="836994"/>
                </a:lnTo>
                <a:lnTo>
                  <a:pt x="2258113" y="835666"/>
                </a:lnTo>
                <a:lnTo>
                  <a:pt x="2258113" y="827131"/>
                </a:lnTo>
                <a:cubicBezTo>
                  <a:pt x="2258398" y="822913"/>
                  <a:pt x="2256630" y="818816"/>
                  <a:pt x="2253359" y="816131"/>
                </a:cubicBezTo>
                <a:close/>
                <a:moveTo>
                  <a:pt x="1279375" y="812337"/>
                </a:moveTo>
                <a:cubicBezTo>
                  <a:pt x="1278044" y="813665"/>
                  <a:pt x="1277854" y="811768"/>
                  <a:pt x="1277284" y="812717"/>
                </a:cubicBezTo>
                <a:lnTo>
                  <a:pt x="1276333" y="812527"/>
                </a:lnTo>
                <a:cubicBezTo>
                  <a:pt x="1276333" y="814424"/>
                  <a:pt x="1277664" y="814993"/>
                  <a:pt x="1279375" y="813665"/>
                </a:cubicBezTo>
                <a:cubicBezTo>
                  <a:pt x="1281087" y="812337"/>
                  <a:pt x="1279375" y="813665"/>
                  <a:pt x="1279375" y="812337"/>
                </a:cubicBezTo>
                <a:close/>
                <a:moveTo>
                  <a:pt x="4518318" y="810820"/>
                </a:moveTo>
                <a:cubicBezTo>
                  <a:pt x="4515466" y="812527"/>
                  <a:pt x="4497020" y="825045"/>
                  <a:pt x="4513183" y="830166"/>
                </a:cubicBezTo>
                <a:lnTo>
                  <a:pt x="4513183" y="831683"/>
                </a:lnTo>
                <a:cubicBezTo>
                  <a:pt x="4512233" y="824666"/>
                  <a:pt x="4534291" y="815941"/>
                  <a:pt x="4518318" y="810820"/>
                </a:cubicBezTo>
                <a:close/>
                <a:moveTo>
                  <a:pt x="3886616" y="810441"/>
                </a:moveTo>
                <a:cubicBezTo>
                  <a:pt x="3881673" y="832063"/>
                  <a:pt x="3902209" y="811579"/>
                  <a:pt x="3886616" y="810441"/>
                </a:cubicBezTo>
                <a:close/>
                <a:moveTo>
                  <a:pt x="1885786" y="810441"/>
                </a:moveTo>
                <a:cubicBezTo>
                  <a:pt x="1884247" y="810101"/>
                  <a:pt x="1882724" y="811070"/>
                  <a:pt x="1882386" y="812605"/>
                </a:cubicBezTo>
                <a:cubicBezTo>
                  <a:pt x="1882376" y="812643"/>
                  <a:pt x="1882369" y="812679"/>
                  <a:pt x="1882363" y="812717"/>
                </a:cubicBezTo>
                <a:cubicBezTo>
                  <a:pt x="1881903" y="814219"/>
                  <a:pt x="1882753" y="815810"/>
                  <a:pt x="1884259" y="816269"/>
                </a:cubicBezTo>
                <a:cubicBezTo>
                  <a:pt x="1884324" y="816288"/>
                  <a:pt x="1884388" y="816305"/>
                  <a:pt x="1884455" y="816320"/>
                </a:cubicBezTo>
                <a:cubicBezTo>
                  <a:pt x="1885674" y="817474"/>
                  <a:pt x="1887600" y="817422"/>
                  <a:pt x="1888756" y="816207"/>
                </a:cubicBezTo>
                <a:cubicBezTo>
                  <a:pt x="1889266" y="815672"/>
                  <a:pt x="1889560" y="814970"/>
                  <a:pt x="1889589" y="814234"/>
                </a:cubicBezTo>
                <a:lnTo>
                  <a:pt x="1888068" y="814044"/>
                </a:lnTo>
                <a:cubicBezTo>
                  <a:pt x="1888423" y="812423"/>
                  <a:pt x="1887406" y="810818"/>
                  <a:pt x="1885786" y="810441"/>
                </a:cubicBezTo>
                <a:close/>
                <a:moveTo>
                  <a:pt x="2579478" y="809682"/>
                </a:moveTo>
                <a:cubicBezTo>
                  <a:pt x="2574534" y="831304"/>
                  <a:pt x="2595261" y="810820"/>
                  <a:pt x="2579478" y="809682"/>
                </a:cubicBezTo>
                <a:close/>
                <a:moveTo>
                  <a:pt x="2563125" y="809492"/>
                </a:moveTo>
                <a:cubicBezTo>
                  <a:pt x="2557990" y="831114"/>
                  <a:pt x="2578718" y="810630"/>
                  <a:pt x="2563125" y="809492"/>
                </a:cubicBezTo>
                <a:close/>
                <a:moveTo>
                  <a:pt x="3613932" y="808734"/>
                </a:moveTo>
                <a:cubicBezTo>
                  <a:pt x="3613247" y="815787"/>
                  <a:pt x="3617601" y="822356"/>
                  <a:pt x="3624390" y="824476"/>
                </a:cubicBezTo>
                <a:cubicBezTo>
                  <a:pt x="3624770" y="817079"/>
                  <a:pt x="3625911" y="807216"/>
                  <a:pt x="3614692" y="809682"/>
                </a:cubicBezTo>
                <a:close/>
                <a:moveTo>
                  <a:pt x="4410118" y="808165"/>
                </a:moveTo>
                <a:cubicBezTo>
                  <a:pt x="4405174" y="829787"/>
                  <a:pt x="4425711" y="809303"/>
                  <a:pt x="4410118" y="808165"/>
                </a:cubicBezTo>
                <a:close/>
                <a:moveTo>
                  <a:pt x="2705172" y="807027"/>
                </a:moveTo>
                <a:cubicBezTo>
                  <a:pt x="2704582" y="807057"/>
                  <a:pt x="2704069" y="807427"/>
                  <a:pt x="2703841" y="807975"/>
                </a:cubicBezTo>
                <a:cubicBezTo>
                  <a:pt x="2703556" y="808371"/>
                  <a:pt x="2703556" y="808906"/>
                  <a:pt x="2703841" y="809303"/>
                </a:cubicBezTo>
                <a:cubicBezTo>
                  <a:pt x="2704278" y="809690"/>
                  <a:pt x="2704925" y="809690"/>
                  <a:pt x="2705362" y="809303"/>
                </a:cubicBezTo>
                <a:cubicBezTo>
                  <a:pt x="2705305" y="809234"/>
                  <a:pt x="2705248" y="809170"/>
                  <a:pt x="2705172" y="809113"/>
                </a:cubicBezTo>
                <a:close/>
                <a:moveTo>
                  <a:pt x="2457968" y="807027"/>
                </a:moveTo>
                <a:cubicBezTo>
                  <a:pt x="2456352" y="806672"/>
                  <a:pt x="2454735" y="807687"/>
                  <a:pt x="2454355" y="809303"/>
                </a:cubicBezTo>
                <a:cubicBezTo>
                  <a:pt x="2454013" y="810837"/>
                  <a:pt x="2454982" y="812356"/>
                  <a:pt x="2456523" y="812694"/>
                </a:cubicBezTo>
                <a:cubicBezTo>
                  <a:pt x="2456561" y="812703"/>
                  <a:pt x="2456599" y="812709"/>
                  <a:pt x="2456637" y="812717"/>
                </a:cubicBezTo>
                <a:lnTo>
                  <a:pt x="2459825" y="809959"/>
                </a:lnTo>
                <a:lnTo>
                  <a:pt x="2460250" y="810630"/>
                </a:lnTo>
                <a:lnTo>
                  <a:pt x="2459869" y="809303"/>
                </a:lnTo>
                <a:cubicBezTo>
                  <a:pt x="2459888" y="809502"/>
                  <a:pt x="2459907" y="809703"/>
                  <a:pt x="2459888" y="809904"/>
                </a:cubicBezTo>
                <a:lnTo>
                  <a:pt x="2459825" y="809959"/>
                </a:lnTo>
                <a:close/>
                <a:moveTo>
                  <a:pt x="3133025" y="806078"/>
                </a:moveTo>
                <a:cubicBezTo>
                  <a:pt x="3127320" y="833580"/>
                  <a:pt x="3148808" y="812148"/>
                  <a:pt x="3133025" y="806078"/>
                </a:cubicBezTo>
                <a:close/>
                <a:moveTo>
                  <a:pt x="891691" y="805906"/>
                </a:moveTo>
                <a:cubicBezTo>
                  <a:pt x="890081" y="805428"/>
                  <a:pt x="888386" y="806340"/>
                  <a:pt x="887907" y="807947"/>
                </a:cubicBezTo>
                <a:cubicBezTo>
                  <a:pt x="887426" y="809553"/>
                  <a:pt x="888343" y="811243"/>
                  <a:pt x="889951" y="811723"/>
                </a:cubicBezTo>
                <a:cubicBezTo>
                  <a:pt x="890008" y="811740"/>
                  <a:pt x="890067" y="811755"/>
                  <a:pt x="890124" y="811768"/>
                </a:cubicBezTo>
                <a:cubicBezTo>
                  <a:pt x="891630" y="812227"/>
                  <a:pt x="893226" y="811380"/>
                  <a:pt x="893684" y="809877"/>
                </a:cubicBezTo>
                <a:cubicBezTo>
                  <a:pt x="893705" y="809813"/>
                  <a:pt x="893722" y="809748"/>
                  <a:pt x="893737" y="809682"/>
                </a:cubicBezTo>
                <a:cubicBezTo>
                  <a:pt x="894218" y="808076"/>
                  <a:pt x="893302" y="806386"/>
                  <a:pt x="891691" y="805906"/>
                </a:cubicBezTo>
                <a:close/>
                <a:moveTo>
                  <a:pt x="2234343" y="804751"/>
                </a:moveTo>
                <a:lnTo>
                  <a:pt x="2230540" y="807216"/>
                </a:lnTo>
                <a:cubicBezTo>
                  <a:pt x="2226490" y="811270"/>
                  <a:pt x="2223314" y="816112"/>
                  <a:pt x="2221223" y="821441"/>
                </a:cubicBezTo>
                <a:lnTo>
                  <a:pt x="2215898" y="833390"/>
                </a:lnTo>
                <a:lnTo>
                  <a:pt x="2222173" y="831304"/>
                </a:lnTo>
                <a:lnTo>
                  <a:pt x="2228449" y="829218"/>
                </a:lnTo>
                <a:close/>
                <a:moveTo>
                  <a:pt x="927585" y="804371"/>
                </a:moveTo>
                <a:cubicBezTo>
                  <a:pt x="911802" y="821821"/>
                  <a:pt x="946601" y="820114"/>
                  <a:pt x="927585" y="804371"/>
                </a:cubicBezTo>
                <a:close/>
                <a:moveTo>
                  <a:pt x="1915450" y="804182"/>
                </a:moveTo>
                <a:cubicBezTo>
                  <a:pt x="1910506" y="825804"/>
                  <a:pt x="1931233" y="804182"/>
                  <a:pt x="1915450" y="804182"/>
                </a:cubicBezTo>
                <a:close/>
                <a:moveTo>
                  <a:pt x="1086747" y="803802"/>
                </a:moveTo>
                <a:cubicBezTo>
                  <a:pt x="1085178" y="803434"/>
                  <a:pt x="1083594" y="804349"/>
                  <a:pt x="1083134" y="805889"/>
                </a:cubicBezTo>
                <a:cubicBezTo>
                  <a:pt x="1082692" y="807397"/>
                  <a:pt x="1083561" y="808977"/>
                  <a:pt x="1085075" y="809417"/>
                </a:cubicBezTo>
                <a:cubicBezTo>
                  <a:pt x="1085187" y="809449"/>
                  <a:pt x="1085301" y="809473"/>
                  <a:pt x="1085416" y="809492"/>
                </a:cubicBezTo>
                <a:cubicBezTo>
                  <a:pt x="1086621" y="810331"/>
                  <a:pt x="1088281" y="810037"/>
                  <a:pt x="1089122" y="808834"/>
                </a:cubicBezTo>
                <a:cubicBezTo>
                  <a:pt x="1089416" y="808413"/>
                  <a:pt x="1089582" y="807918"/>
                  <a:pt x="1089599" y="807406"/>
                </a:cubicBezTo>
                <a:lnTo>
                  <a:pt x="1088838" y="807406"/>
                </a:lnTo>
                <a:cubicBezTo>
                  <a:pt x="1089298" y="805904"/>
                  <a:pt x="1088448" y="804313"/>
                  <a:pt x="1086942" y="803856"/>
                </a:cubicBezTo>
                <a:cubicBezTo>
                  <a:pt x="1086878" y="803835"/>
                  <a:pt x="1086813" y="803818"/>
                  <a:pt x="1086747" y="803802"/>
                </a:cubicBezTo>
                <a:close/>
                <a:moveTo>
                  <a:pt x="873391" y="801716"/>
                </a:moveTo>
                <a:cubicBezTo>
                  <a:pt x="872059" y="801526"/>
                  <a:pt x="870728" y="803423"/>
                  <a:pt x="870158" y="806268"/>
                </a:cubicBezTo>
                <a:cubicBezTo>
                  <a:pt x="869587" y="809113"/>
                  <a:pt x="872630" y="814234"/>
                  <a:pt x="877574" y="817458"/>
                </a:cubicBezTo>
                <a:lnTo>
                  <a:pt x="886131" y="823338"/>
                </a:lnTo>
                <a:lnTo>
                  <a:pt x="880997" y="812717"/>
                </a:lnTo>
                <a:cubicBezTo>
                  <a:pt x="877954" y="807027"/>
                  <a:pt x="874722" y="801906"/>
                  <a:pt x="873391" y="801716"/>
                </a:cubicBezTo>
                <a:close/>
                <a:moveTo>
                  <a:pt x="1633067" y="799819"/>
                </a:moveTo>
                <a:cubicBezTo>
                  <a:pt x="1618996" y="796595"/>
                  <a:pt x="1622989" y="810061"/>
                  <a:pt x="1617474" y="815562"/>
                </a:cubicBezTo>
                <a:cubicBezTo>
                  <a:pt x="1630976" y="818596"/>
                  <a:pt x="1636490" y="813286"/>
                  <a:pt x="1633067" y="799819"/>
                </a:cubicBezTo>
                <a:close/>
                <a:moveTo>
                  <a:pt x="1826647" y="799630"/>
                </a:moveTo>
                <a:cubicBezTo>
                  <a:pt x="1815808" y="794699"/>
                  <a:pt x="1803068" y="812717"/>
                  <a:pt x="1816188" y="815562"/>
                </a:cubicBezTo>
                <a:lnTo>
                  <a:pt x="1816188" y="815372"/>
                </a:lnTo>
                <a:cubicBezTo>
                  <a:pt x="1817329" y="807785"/>
                  <a:pt x="1824745" y="806458"/>
                  <a:pt x="1826647" y="799630"/>
                </a:cubicBezTo>
                <a:close/>
                <a:moveTo>
                  <a:pt x="2731223" y="799440"/>
                </a:moveTo>
                <a:cubicBezTo>
                  <a:pt x="2714109" y="815751"/>
                  <a:pt x="2750239" y="808165"/>
                  <a:pt x="2731223" y="799440"/>
                </a:cubicBezTo>
                <a:close/>
                <a:moveTo>
                  <a:pt x="1660260" y="799440"/>
                </a:moveTo>
                <a:cubicBezTo>
                  <a:pt x="1657645" y="798659"/>
                  <a:pt x="1654888" y="800138"/>
                  <a:pt x="1654104" y="802748"/>
                </a:cubicBezTo>
                <a:cubicBezTo>
                  <a:pt x="1654057" y="802907"/>
                  <a:pt x="1654017" y="803070"/>
                  <a:pt x="1653985" y="803233"/>
                </a:cubicBezTo>
                <a:cubicBezTo>
                  <a:pt x="1653985" y="806078"/>
                  <a:pt x="1656457" y="811010"/>
                  <a:pt x="1661020" y="814044"/>
                </a:cubicBezTo>
                <a:cubicBezTo>
                  <a:pt x="1664411" y="816647"/>
                  <a:pt x="1668117" y="818814"/>
                  <a:pt x="1672049" y="820493"/>
                </a:cubicBezTo>
                <a:lnTo>
                  <a:pt x="1672430" y="820493"/>
                </a:lnTo>
                <a:cubicBezTo>
                  <a:pt x="1674141" y="820493"/>
                  <a:pt x="1672430" y="816700"/>
                  <a:pt x="1670528" y="811010"/>
                </a:cubicBezTo>
                <a:cubicBezTo>
                  <a:pt x="1668627" y="805320"/>
                  <a:pt x="1663112" y="800009"/>
                  <a:pt x="1660260" y="799440"/>
                </a:cubicBezTo>
                <a:close/>
                <a:moveTo>
                  <a:pt x="3316716" y="799250"/>
                </a:moveTo>
                <a:lnTo>
                  <a:pt x="3316584" y="800148"/>
                </a:lnTo>
                <a:lnTo>
                  <a:pt x="3305925" y="805243"/>
                </a:lnTo>
                <a:cubicBezTo>
                  <a:pt x="3295656" y="815467"/>
                  <a:pt x="3291378" y="836520"/>
                  <a:pt x="3307208" y="841356"/>
                </a:cubicBezTo>
                <a:cubicBezTo>
                  <a:pt x="3306923" y="832632"/>
                  <a:pt x="3310394" y="827558"/>
                  <a:pt x="3313389" y="821939"/>
                </a:cubicBezTo>
                <a:lnTo>
                  <a:pt x="3316584" y="800148"/>
                </a:lnTo>
                <a:lnTo>
                  <a:pt x="3317667" y="799630"/>
                </a:lnTo>
                <a:close/>
                <a:moveTo>
                  <a:pt x="2150294" y="799061"/>
                </a:moveTo>
                <a:cubicBezTo>
                  <a:pt x="2129757" y="812148"/>
                  <a:pt x="2167598" y="806647"/>
                  <a:pt x="2150294" y="799061"/>
                </a:cubicBezTo>
                <a:close/>
                <a:moveTo>
                  <a:pt x="4420197" y="797733"/>
                </a:moveTo>
                <a:cubicBezTo>
                  <a:pt x="4419056" y="798871"/>
                  <a:pt x="4418295" y="799819"/>
                  <a:pt x="4421718" y="800768"/>
                </a:cubicBezTo>
                <a:lnTo>
                  <a:pt x="4421718" y="800578"/>
                </a:lnTo>
                <a:cubicBezTo>
                  <a:pt x="4421718" y="800578"/>
                  <a:pt x="4421718" y="800578"/>
                  <a:pt x="4421718" y="799440"/>
                </a:cubicBezTo>
                <a:close/>
                <a:moveTo>
                  <a:pt x="3837556" y="796595"/>
                </a:moveTo>
                <a:lnTo>
                  <a:pt x="3839077" y="799440"/>
                </a:lnTo>
                <a:lnTo>
                  <a:pt x="3839648" y="799440"/>
                </a:lnTo>
                <a:cubicBezTo>
                  <a:pt x="3839020" y="798439"/>
                  <a:pt x="3838336" y="797488"/>
                  <a:pt x="3837556" y="796595"/>
                </a:cubicBezTo>
                <a:close/>
                <a:moveTo>
                  <a:pt x="3421873" y="796595"/>
                </a:moveTo>
                <a:cubicBezTo>
                  <a:pt x="3400005" y="792233"/>
                  <a:pt x="3417880" y="824286"/>
                  <a:pt x="3431761" y="820114"/>
                </a:cubicBezTo>
                <a:lnTo>
                  <a:pt x="3432332" y="822579"/>
                </a:lnTo>
                <a:lnTo>
                  <a:pt x="3432332" y="807027"/>
                </a:lnTo>
                <a:cubicBezTo>
                  <a:pt x="3417119" y="808354"/>
                  <a:pt x="3414457" y="805699"/>
                  <a:pt x="3421873" y="796595"/>
                </a:cubicBezTo>
                <a:close/>
                <a:moveTo>
                  <a:pt x="1679846" y="796595"/>
                </a:moveTo>
                <a:lnTo>
                  <a:pt x="1676043" y="811958"/>
                </a:lnTo>
                <a:lnTo>
                  <a:pt x="1680987" y="808923"/>
                </a:lnTo>
                <a:lnTo>
                  <a:pt x="1685741" y="806078"/>
                </a:lnTo>
                <a:lnTo>
                  <a:pt x="1682698" y="801337"/>
                </a:lnTo>
                <a:close/>
                <a:moveTo>
                  <a:pt x="2464966" y="796104"/>
                </a:moveTo>
                <a:cubicBezTo>
                  <a:pt x="2463559" y="795958"/>
                  <a:pt x="2462246" y="796789"/>
                  <a:pt x="2461771" y="798113"/>
                </a:cubicBezTo>
                <a:cubicBezTo>
                  <a:pt x="2461600" y="799780"/>
                  <a:pt x="2462798" y="801272"/>
                  <a:pt x="2464471" y="801449"/>
                </a:cubicBezTo>
                <a:cubicBezTo>
                  <a:pt x="2465878" y="801595"/>
                  <a:pt x="2467190" y="800764"/>
                  <a:pt x="2467666" y="799440"/>
                </a:cubicBezTo>
                <a:cubicBezTo>
                  <a:pt x="2467837" y="797773"/>
                  <a:pt x="2466639" y="796280"/>
                  <a:pt x="2464966" y="796104"/>
                </a:cubicBezTo>
                <a:close/>
                <a:moveTo>
                  <a:pt x="2032016" y="796026"/>
                </a:moveTo>
                <a:cubicBezTo>
                  <a:pt x="2030400" y="795546"/>
                  <a:pt x="2028708" y="796461"/>
                  <a:pt x="2028232" y="798067"/>
                </a:cubicBezTo>
                <a:cubicBezTo>
                  <a:pt x="2027757" y="799673"/>
                  <a:pt x="2028670" y="801363"/>
                  <a:pt x="2030286" y="801841"/>
                </a:cubicBezTo>
                <a:cubicBezTo>
                  <a:pt x="2031883" y="802321"/>
                  <a:pt x="2033576" y="801407"/>
                  <a:pt x="2034070" y="799802"/>
                </a:cubicBezTo>
                <a:cubicBezTo>
                  <a:pt x="2034070" y="799745"/>
                  <a:pt x="2034089" y="799687"/>
                  <a:pt x="2034108" y="799630"/>
                </a:cubicBezTo>
                <a:cubicBezTo>
                  <a:pt x="2034127" y="798152"/>
                  <a:pt x="2033081" y="796872"/>
                  <a:pt x="2031636" y="796595"/>
                </a:cubicBezTo>
                <a:close/>
                <a:moveTo>
                  <a:pt x="3515430" y="794888"/>
                </a:moveTo>
                <a:cubicBezTo>
                  <a:pt x="3509726" y="822390"/>
                  <a:pt x="3531213" y="800957"/>
                  <a:pt x="3515430" y="794888"/>
                </a:cubicBezTo>
                <a:close/>
                <a:moveTo>
                  <a:pt x="2908135" y="794542"/>
                </a:moveTo>
                <a:cubicBezTo>
                  <a:pt x="2907808" y="793964"/>
                  <a:pt x="2906548" y="794841"/>
                  <a:pt x="2903696" y="797923"/>
                </a:cubicBezTo>
                <a:cubicBezTo>
                  <a:pt x="2899892" y="809682"/>
                  <a:pt x="2860720" y="785784"/>
                  <a:pt x="2851402" y="803233"/>
                </a:cubicBezTo>
                <a:cubicBezTo>
                  <a:pt x="2857488" y="803233"/>
                  <a:pt x="2857107" y="811389"/>
                  <a:pt x="2856537" y="818786"/>
                </a:cubicBezTo>
                <a:cubicBezTo>
                  <a:pt x="2872053" y="814665"/>
                  <a:pt x="2888445" y="815125"/>
                  <a:pt x="2903696" y="820114"/>
                </a:cubicBezTo>
                <a:lnTo>
                  <a:pt x="2903696" y="818786"/>
                </a:lnTo>
                <a:cubicBezTo>
                  <a:pt x="2901699" y="811105"/>
                  <a:pt x="2909115" y="796275"/>
                  <a:pt x="2908135" y="794542"/>
                </a:cubicBezTo>
                <a:close/>
                <a:moveTo>
                  <a:pt x="2703270" y="791664"/>
                </a:moveTo>
                <a:cubicBezTo>
                  <a:pt x="2702700" y="792043"/>
                  <a:pt x="2703270" y="793750"/>
                  <a:pt x="2703270" y="795836"/>
                </a:cubicBezTo>
                <a:lnTo>
                  <a:pt x="2703270" y="799630"/>
                </a:lnTo>
                <a:lnTo>
                  <a:pt x="2710876" y="801337"/>
                </a:lnTo>
                <a:lnTo>
                  <a:pt x="2707644" y="796216"/>
                </a:lnTo>
                <a:cubicBezTo>
                  <a:pt x="2705742" y="793371"/>
                  <a:pt x="2703841" y="791285"/>
                  <a:pt x="2703270" y="791664"/>
                </a:cubicBezTo>
                <a:close/>
                <a:moveTo>
                  <a:pt x="1892721" y="791033"/>
                </a:moveTo>
                <a:cubicBezTo>
                  <a:pt x="1893202" y="793335"/>
                  <a:pt x="1907749" y="807027"/>
                  <a:pt x="1898336" y="793940"/>
                </a:cubicBezTo>
                <a:cubicBezTo>
                  <a:pt x="1893963" y="790763"/>
                  <a:pt x="1892560" y="790265"/>
                  <a:pt x="1892721" y="791033"/>
                </a:cubicBezTo>
                <a:close/>
                <a:moveTo>
                  <a:pt x="1775947" y="790289"/>
                </a:moveTo>
                <a:cubicBezTo>
                  <a:pt x="1774318" y="789044"/>
                  <a:pt x="1771835" y="789625"/>
                  <a:pt x="1768459" y="794129"/>
                </a:cubicBezTo>
                <a:cubicBezTo>
                  <a:pt x="1778014" y="814186"/>
                  <a:pt x="1780831" y="794023"/>
                  <a:pt x="1775947" y="790289"/>
                </a:cubicBezTo>
                <a:close/>
                <a:moveTo>
                  <a:pt x="3201671" y="789388"/>
                </a:moveTo>
                <a:cubicBezTo>
                  <a:pt x="3196157" y="817079"/>
                  <a:pt x="3217645" y="795647"/>
                  <a:pt x="3201671" y="789388"/>
                </a:cubicBezTo>
                <a:close/>
                <a:moveTo>
                  <a:pt x="2961123" y="788819"/>
                </a:moveTo>
                <a:cubicBezTo>
                  <a:pt x="2944199" y="805130"/>
                  <a:pt x="2980139" y="797543"/>
                  <a:pt x="2961123" y="788819"/>
                </a:cubicBezTo>
                <a:close/>
                <a:moveTo>
                  <a:pt x="927585" y="788629"/>
                </a:moveTo>
                <a:cubicBezTo>
                  <a:pt x="922641" y="810251"/>
                  <a:pt x="943368" y="789767"/>
                  <a:pt x="927585" y="788629"/>
                </a:cubicBezTo>
                <a:close/>
                <a:moveTo>
                  <a:pt x="1923247" y="788250"/>
                </a:moveTo>
                <a:cubicBezTo>
                  <a:pt x="1921668" y="787692"/>
                  <a:pt x="1919919" y="788521"/>
                  <a:pt x="1919367" y="790101"/>
                </a:cubicBezTo>
                <a:cubicBezTo>
                  <a:pt x="1918797" y="791683"/>
                  <a:pt x="1919634" y="793416"/>
                  <a:pt x="1921231" y="793974"/>
                </a:cubicBezTo>
                <a:cubicBezTo>
                  <a:pt x="1921440" y="794052"/>
                  <a:pt x="1921687" y="794105"/>
                  <a:pt x="1921916" y="794129"/>
                </a:cubicBezTo>
                <a:cubicBezTo>
                  <a:pt x="1923475" y="794372"/>
                  <a:pt x="1924958" y="793382"/>
                  <a:pt x="1925338" y="791854"/>
                </a:cubicBezTo>
                <a:cubicBezTo>
                  <a:pt x="1925700" y="790289"/>
                  <a:pt x="1924787" y="788709"/>
                  <a:pt x="1923247" y="788250"/>
                </a:cubicBezTo>
                <a:close/>
                <a:moveTo>
                  <a:pt x="3146431" y="787159"/>
                </a:moveTo>
                <a:cubicBezTo>
                  <a:pt x="3143674" y="789910"/>
                  <a:pt x="3146907" y="798966"/>
                  <a:pt x="3164401" y="806078"/>
                </a:cubicBezTo>
                <a:cubicBezTo>
                  <a:pt x="3157936" y="787965"/>
                  <a:pt x="3149188" y="784409"/>
                  <a:pt x="3146431" y="787159"/>
                </a:cubicBezTo>
                <a:close/>
                <a:moveTo>
                  <a:pt x="907238" y="786922"/>
                </a:moveTo>
                <a:cubicBezTo>
                  <a:pt x="907238" y="791474"/>
                  <a:pt x="904576" y="792233"/>
                  <a:pt x="904766" y="796406"/>
                </a:cubicBezTo>
                <a:cubicBezTo>
                  <a:pt x="910091" y="796595"/>
                  <a:pt x="912753" y="800388"/>
                  <a:pt x="921120" y="799061"/>
                </a:cubicBezTo>
                <a:lnTo>
                  <a:pt x="921500" y="798871"/>
                </a:lnTo>
                <a:cubicBezTo>
                  <a:pt x="918268" y="789767"/>
                  <a:pt x="915605" y="792612"/>
                  <a:pt x="907238" y="786922"/>
                </a:cubicBezTo>
                <a:close/>
                <a:moveTo>
                  <a:pt x="900013" y="786922"/>
                </a:moveTo>
                <a:cubicBezTo>
                  <a:pt x="893167" y="786922"/>
                  <a:pt x="887082" y="786922"/>
                  <a:pt x="888223" y="794129"/>
                </a:cubicBezTo>
                <a:cubicBezTo>
                  <a:pt x="892300" y="793287"/>
                  <a:pt x="896544" y="794107"/>
                  <a:pt x="900013" y="796406"/>
                </a:cubicBezTo>
                <a:cubicBezTo>
                  <a:pt x="899822" y="790147"/>
                  <a:pt x="895639" y="791854"/>
                  <a:pt x="899632" y="787112"/>
                </a:cubicBezTo>
                <a:close/>
                <a:moveTo>
                  <a:pt x="815773" y="786922"/>
                </a:moveTo>
                <a:cubicBezTo>
                  <a:pt x="811019" y="796595"/>
                  <a:pt x="800370" y="798113"/>
                  <a:pt x="792764" y="802664"/>
                </a:cubicBezTo>
                <a:cubicBezTo>
                  <a:pt x="792038" y="801523"/>
                  <a:pt x="791138" y="800500"/>
                  <a:pt x="790102" y="799630"/>
                </a:cubicBezTo>
                <a:cubicBezTo>
                  <a:pt x="792384" y="794699"/>
                  <a:pt x="796377" y="796406"/>
                  <a:pt x="800370" y="796406"/>
                </a:cubicBezTo>
                <a:cubicBezTo>
                  <a:pt x="805839" y="793820"/>
                  <a:pt x="811004" y="790640"/>
                  <a:pt x="815773" y="786922"/>
                </a:cubicBezTo>
                <a:close/>
                <a:moveTo>
                  <a:pt x="4130074" y="785258"/>
                </a:moveTo>
                <a:lnTo>
                  <a:pt x="4131919" y="785974"/>
                </a:lnTo>
                <a:cubicBezTo>
                  <a:pt x="4132756" y="787544"/>
                  <a:pt x="4132166" y="789498"/>
                  <a:pt x="4130588" y="790336"/>
                </a:cubicBezTo>
                <a:cubicBezTo>
                  <a:pt x="4130493" y="790393"/>
                  <a:pt x="4130417" y="790446"/>
                  <a:pt x="4130321" y="790495"/>
                </a:cubicBezTo>
                <a:lnTo>
                  <a:pt x="4128592" y="789949"/>
                </a:lnTo>
                <a:close/>
                <a:moveTo>
                  <a:pt x="2239097" y="785215"/>
                </a:moveTo>
                <a:lnTo>
                  <a:pt x="2239097" y="789198"/>
                </a:lnTo>
                <a:cubicBezTo>
                  <a:pt x="2239097" y="791285"/>
                  <a:pt x="2244992" y="799250"/>
                  <a:pt x="2253359" y="807027"/>
                </a:cubicBezTo>
                <a:lnTo>
                  <a:pt x="2268191" y="821062"/>
                </a:lnTo>
                <a:lnTo>
                  <a:pt x="2269522" y="815941"/>
                </a:lnTo>
                <a:cubicBezTo>
                  <a:pt x="2269522" y="813096"/>
                  <a:pt x="2263818" y="805130"/>
                  <a:pt x="2255451" y="798113"/>
                </a:cubicBezTo>
                <a:close/>
                <a:moveTo>
                  <a:pt x="2475082" y="784646"/>
                </a:moveTo>
                <a:lnTo>
                  <a:pt x="2476414" y="785801"/>
                </a:lnTo>
                <a:lnTo>
                  <a:pt x="2480787" y="799061"/>
                </a:lnTo>
                <a:cubicBezTo>
                  <a:pt x="2479646" y="796595"/>
                  <a:pt x="2480407" y="792470"/>
                  <a:pt x="2480359" y="789222"/>
                </a:cubicBezTo>
                <a:lnTo>
                  <a:pt x="2476414" y="785801"/>
                </a:lnTo>
                <a:lnTo>
                  <a:pt x="2476033" y="784646"/>
                </a:lnTo>
                <a:close/>
                <a:moveTo>
                  <a:pt x="3291616" y="783698"/>
                </a:moveTo>
                <a:cubicBezTo>
                  <a:pt x="3274501" y="800009"/>
                  <a:pt x="3310631" y="792422"/>
                  <a:pt x="3291616" y="783698"/>
                </a:cubicBezTo>
                <a:close/>
                <a:moveTo>
                  <a:pt x="2020037" y="783698"/>
                </a:moveTo>
                <a:lnTo>
                  <a:pt x="2020290" y="783988"/>
                </a:lnTo>
                <a:lnTo>
                  <a:pt x="2017280" y="790834"/>
                </a:lnTo>
                <a:cubicBezTo>
                  <a:pt x="2015806" y="792849"/>
                  <a:pt x="2014522" y="795078"/>
                  <a:pt x="2015283" y="799250"/>
                </a:cubicBezTo>
                <a:cubicBezTo>
                  <a:pt x="2021368" y="799250"/>
                  <a:pt x="2030115" y="799250"/>
                  <a:pt x="2030876" y="794129"/>
                </a:cubicBezTo>
                <a:cubicBezTo>
                  <a:pt x="2027263" y="794035"/>
                  <a:pt x="2025979" y="791711"/>
                  <a:pt x="2024886" y="789270"/>
                </a:cubicBezTo>
                <a:lnTo>
                  <a:pt x="2020290" y="783988"/>
                </a:lnTo>
                <a:lnTo>
                  <a:pt x="2020417" y="783698"/>
                </a:lnTo>
                <a:close/>
                <a:moveTo>
                  <a:pt x="976456" y="783508"/>
                </a:moveTo>
                <a:cubicBezTo>
                  <a:pt x="974887" y="783140"/>
                  <a:pt x="973303" y="784054"/>
                  <a:pt x="972843" y="785595"/>
                </a:cubicBezTo>
                <a:cubicBezTo>
                  <a:pt x="972401" y="787102"/>
                  <a:pt x="973270" y="788682"/>
                  <a:pt x="974784" y="789122"/>
                </a:cubicBezTo>
                <a:cubicBezTo>
                  <a:pt x="974896" y="789155"/>
                  <a:pt x="975010" y="789179"/>
                  <a:pt x="975124" y="789198"/>
                </a:cubicBezTo>
                <a:cubicBezTo>
                  <a:pt x="976562" y="789358"/>
                  <a:pt x="977914" y="788485"/>
                  <a:pt x="978357" y="787112"/>
                </a:cubicBezTo>
                <a:lnTo>
                  <a:pt x="978737" y="787112"/>
                </a:lnTo>
                <a:cubicBezTo>
                  <a:pt x="979179" y="785604"/>
                  <a:pt x="978310" y="784024"/>
                  <a:pt x="976796" y="783584"/>
                </a:cubicBezTo>
                <a:cubicBezTo>
                  <a:pt x="976684" y="783552"/>
                  <a:pt x="976570" y="783527"/>
                  <a:pt x="976456" y="783508"/>
                </a:cubicBezTo>
                <a:close/>
                <a:moveTo>
                  <a:pt x="2644892" y="783319"/>
                </a:moveTo>
                <a:lnTo>
                  <a:pt x="2644892" y="785784"/>
                </a:lnTo>
                <a:cubicBezTo>
                  <a:pt x="2644417" y="789308"/>
                  <a:pt x="2644417" y="792881"/>
                  <a:pt x="2644892" y="796406"/>
                </a:cubicBezTo>
                <a:lnTo>
                  <a:pt x="2646413" y="804940"/>
                </a:lnTo>
                <a:lnTo>
                  <a:pt x="2646413" y="806458"/>
                </a:lnTo>
                <a:lnTo>
                  <a:pt x="2650216" y="806458"/>
                </a:lnTo>
                <a:lnTo>
                  <a:pt x="2650216" y="815562"/>
                </a:lnTo>
                <a:lnTo>
                  <a:pt x="2657062" y="817079"/>
                </a:lnTo>
                <a:lnTo>
                  <a:pt x="2655731" y="811199"/>
                </a:lnTo>
                <a:cubicBezTo>
                  <a:pt x="2654894" y="808538"/>
                  <a:pt x="2653887" y="805940"/>
                  <a:pt x="2652689" y="803423"/>
                </a:cubicBezTo>
                <a:cubicBezTo>
                  <a:pt x="2652689" y="803423"/>
                  <a:pt x="2652689" y="803423"/>
                  <a:pt x="2652689" y="801906"/>
                </a:cubicBezTo>
                <a:lnTo>
                  <a:pt x="2650787" y="801906"/>
                </a:lnTo>
                <a:cubicBezTo>
                  <a:pt x="2653354" y="798856"/>
                  <a:pt x="2652955" y="794310"/>
                  <a:pt x="2649893" y="791753"/>
                </a:cubicBezTo>
                <a:cubicBezTo>
                  <a:pt x="2649684" y="791586"/>
                  <a:pt x="2649475" y="791429"/>
                  <a:pt x="2649266" y="791285"/>
                </a:cubicBezTo>
                <a:lnTo>
                  <a:pt x="2651357" y="786353"/>
                </a:lnTo>
                <a:close/>
                <a:moveTo>
                  <a:pt x="4059089" y="782939"/>
                </a:moveTo>
                <a:cubicBezTo>
                  <a:pt x="4043686" y="777629"/>
                  <a:pt x="4036650" y="805509"/>
                  <a:pt x="4048820" y="809682"/>
                </a:cubicBezTo>
                <a:lnTo>
                  <a:pt x="4048630" y="808923"/>
                </a:lnTo>
                <a:cubicBezTo>
                  <a:pt x="4051482" y="793940"/>
                  <a:pt x="4052433" y="799819"/>
                  <a:pt x="4059089" y="782939"/>
                </a:cubicBezTo>
                <a:close/>
                <a:moveTo>
                  <a:pt x="4352691" y="781991"/>
                </a:moveTo>
                <a:lnTo>
                  <a:pt x="4352691" y="782370"/>
                </a:lnTo>
                <a:lnTo>
                  <a:pt x="4352768" y="782389"/>
                </a:lnTo>
                <a:lnTo>
                  <a:pt x="4356067" y="799321"/>
                </a:lnTo>
                <a:cubicBezTo>
                  <a:pt x="4359157" y="803186"/>
                  <a:pt x="4363721" y="805604"/>
                  <a:pt x="4368284" y="807975"/>
                </a:cubicBezTo>
                <a:cubicBezTo>
                  <a:pt x="4372030" y="798188"/>
                  <a:pt x="4367105" y="787228"/>
                  <a:pt x="4357293" y="783493"/>
                </a:cubicBezTo>
                <a:lnTo>
                  <a:pt x="4352768" y="782389"/>
                </a:lnTo>
                <a:close/>
                <a:moveTo>
                  <a:pt x="867115" y="780474"/>
                </a:moveTo>
                <a:cubicBezTo>
                  <a:pt x="867018" y="780974"/>
                  <a:pt x="867018" y="781490"/>
                  <a:pt x="867115" y="781991"/>
                </a:cubicBezTo>
                <a:lnTo>
                  <a:pt x="864833" y="781991"/>
                </a:lnTo>
                <a:close/>
                <a:moveTo>
                  <a:pt x="676768" y="780474"/>
                </a:moveTo>
                <a:lnTo>
                  <a:pt x="678099" y="780474"/>
                </a:lnTo>
                <a:lnTo>
                  <a:pt x="669542" y="786164"/>
                </a:lnTo>
                <a:cubicBezTo>
                  <a:pt x="670763" y="785153"/>
                  <a:pt x="671794" y="783933"/>
                  <a:pt x="672585" y="782560"/>
                </a:cubicBezTo>
                <a:close/>
                <a:moveTo>
                  <a:pt x="670873" y="779905"/>
                </a:moveTo>
                <a:cubicBezTo>
                  <a:pt x="671254" y="780284"/>
                  <a:pt x="670873" y="781422"/>
                  <a:pt x="670873" y="781422"/>
                </a:cubicBezTo>
                <a:lnTo>
                  <a:pt x="669923" y="781422"/>
                </a:lnTo>
                <a:close/>
                <a:moveTo>
                  <a:pt x="4200756" y="778767"/>
                </a:moveTo>
                <a:cubicBezTo>
                  <a:pt x="4201421" y="778404"/>
                  <a:pt x="4202258" y="778480"/>
                  <a:pt x="4202848" y="778956"/>
                </a:cubicBezTo>
                <a:cubicBezTo>
                  <a:pt x="4203399" y="779540"/>
                  <a:pt x="4203399" y="780458"/>
                  <a:pt x="4202848" y="781043"/>
                </a:cubicBezTo>
                <a:cubicBezTo>
                  <a:pt x="4202790" y="781124"/>
                  <a:pt x="4202714" y="781200"/>
                  <a:pt x="4202619" y="781264"/>
                </a:cubicBezTo>
                <a:cubicBezTo>
                  <a:pt x="4202049" y="781718"/>
                  <a:pt x="4201212" y="781619"/>
                  <a:pt x="4200756" y="781043"/>
                </a:cubicBezTo>
                <a:cubicBezTo>
                  <a:pt x="4200242" y="780367"/>
                  <a:pt x="4200242" y="779442"/>
                  <a:pt x="4200756" y="778767"/>
                </a:cubicBezTo>
                <a:close/>
                <a:moveTo>
                  <a:pt x="2929937" y="777629"/>
                </a:moveTo>
                <a:lnTo>
                  <a:pt x="2930888" y="778767"/>
                </a:lnTo>
                <a:cubicBezTo>
                  <a:pt x="2924423" y="805130"/>
                  <a:pt x="2965687" y="790147"/>
                  <a:pt x="2946481" y="778767"/>
                </a:cubicBezTo>
                <a:cubicBezTo>
                  <a:pt x="2944199" y="786543"/>
                  <a:pt x="2934121" y="781991"/>
                  <a:pt x="2929937" y="777629"/>
                </a:cubicBezTo>
                <a:close/>
                <a:moveTo>
                  <a:pt x="4185924" y="775732"/>
                </a:moveTo>
                <a:cubicBezTo>
                  <a:pt x="4187977" y="775121"/>
                  <a:pt x="4190183" y="775398"/>
                  <a:pt x="4192008" y="776491"/>
                </a:cubicBezTo>
                <a:lnTo>
                  <a:pt x="4195241" y="778387"/>
                </a:lnTo>
                <a:lnTo>
                  <a:pt x="4189917" y="778387"/>
                </a:lnTo>
                <a:cubicBezTo>
                  <a:pt x="4186874" y="778387"/>
                  <a:pt x="4184402" y="778956"/>
                  <a:pt x="4184022" y="778387"/>
                </a:cubicBezTo>
                <a:cubicBezTo>
                  <a:pt x="4183641" y="777818"/>
                  <a:pt x="4184592" y="775732"/>
                  <a:pt x="4185924" y="775732"/>
                </a:cubicBezTo>
                <a:close/>
                <a:moveTo>
                  <a:pt x="2589366" y="775542"/>
                </a:moveTo>
                <a:lnTo>
                  <a:pt x="2583091" y="777629"/>
                </a:lnTo>
                <a:cubicBezTo>
                  <a:pt x="2579668" y="778767"/>
                  <a:pt x="2576816" y="780284"/>
                  <a:pt x="2576626" y="781232"/>
                </a:cubicBezTo>
                <a:cubicBezTo>
                  <a:pt x="2576436" y="782181"/>
                  <a:pt x="2580048" y="783698"/>
                  <a:pt x="2584612" y="784836"/>
                </a:cubicBezTo>
                <a:lnTo>
                  <a:pt x="2593169" y="786733"/>
                </a:lnTo>
                <a:lnTo>
                  <a:pt x="2591268" y="781232"/>
                </a:lnTo>
                <a:close/>
                <a:moveTo>
                  <a:pt x="3996527" y="773456"/>
                </a:moveTo>
                <a:cubicBezTo>
                  <a:pt x="3996128" y="775394"/>
                  <a:pt x="3996128" y="777397"/>
                  <a:pt x="3996527" y="779336"/>
                </a:cubicBezTo>
                <a:cubicBezTo>
                  <a:pt x="3972758" y="790715"/>
                  <a:pt x="3966482" y="823528"/>
                  <a:pt x="3938339" y="834908"/>
                </a:cubicBezTo>
                <a:cubicBezTo>
                  <a:pt x="3921796" y="841546"/>
                  <a:pt x="3898216" y="847805"/>
                  <a:pt x="3895934" y="872461"/>
                </a:cubicBezTo>
                <a:lnTo>
                  <a:pt x="3929021" y="858047"/>
                </a:lnTo>
                <a:cubicBezTo>
                  <a:pt x="3936818" y="890290"/>
                  <a:pt x="3956404" y="871134"/>
                  <a:pt x="3930543" y="858047"/>
                </a:cubicBezTo>
                <a:cubicBezTo>
                  <a:pt x="3948646" y="850490"/>
                  <a:pt x="3965703" y="840677"/>
                  <a:pt x="3981315" y="828838"/>
                </a:cubicBezTo>
                <a:cubicBezTo>
                  <a:pt x="3987209" y="831683"/>
                  <a:pt x="3993865" y="832632"/>
                  <a:pt x="3991203" y="820303"/>
                </a:cubicBezTo>
                <a:cubicBezTo>
                  <a:pt x="4004152" y="808191"/>
                  <a:pt x="4013280" y="792567"/>
                  <a:pt x="4017445" y="775353"/>
                </a:cubicBezTo>
                <a:cubicBezTo>
                  <a:pt x="4012424" y="775146"/>
                  <a:pt x="4007423" y="775787"/>
                  <a:pt x="4002612" y="777249"/>
                </a:cubicBezTo>
                <a:cubicBezTo>
                  <a:pt x="4000939" y="775495"/>
                  <a:pt x="3998847" y="774190"/>
                  <a:pt x="3996527" y="773456"/>
                </a:cubicBezTo>
                <a:close/>
                <a:moveTo>
                  <a:pt x="2799109" y="773456"/>
                </a:moveTo>
                <a:lnTo>
                  <a:pt x="2799109" y="783888"/>
                </a:lnTo>
                <a:lnTo>
                  <a:pt x="2809568" y="783888"/>
                </a:lnTo>
                <a:lnTo>
                  <a:pt x="2809568" y="773456"/>
                </a:lnTo>
                <a:close/>
                <a:moveTo>
                  <a:pt x="3265374" y="773077"/>
                </a:moveTo>
                <a:cubicBezTo>
                  <a:pt x="3264347" y="779920"/>
                  <a:pt x="3268341" y="786528"/>
                  <a:pt x="3274882" y="788819"/>
                </a:cubicBezTo>
                <a:lnTo>
                  <a:pt x="3275833" y="788629"/>
                </a:lnTo>
                <a:cubicBezTo>
                  <a:pt x="3275833" y="780474"/>
                  <a:pt x="3275833" y="769663"/>
                  <a:pt x="3265374" y="773077"/>
                </a:cubicBezTo>
                <a:close/>
                <a:moveTo>
                  <a:pt x="964286" y="773077"/>
                </a:moveTo>
                <a:cubicBezTo>
                  <a:pt x="967899" y="785405"/>
                  <a:pt x="964286" y="788060"/>
                  <a:pt x="958961" y="787871"/>
                </a:cubicBezTo>
                <a:lnTo>
                  <a:pt x="955538" y="782181"/>
                </a:lnTo>
                <a:lnTo>
                  <a:pt x="951545" y="784646"/>
                </a:lnTo>
                <a:lnTo>
                  <a:pt x="949073" y="786164"/>
                </a:lnTo>
                <a:cubicBezTo>
                  <a:pt x="945650" y="786164"/>
                  <a:pt x="943178" y="786164"/>
                  <a:pt x="943368" y="788629"/>
                </a:cubicBezTo>
                <a:cubicBezTo>
                  <a:pt x="958961" y="792043"/>
                  <a:pt x="938424" y="799819"/>
                  <a:pt x="943368" y="809492"/>
                </a:cubicBezTo>
                <a:cubicBezTo>
                  <a:pt x="957250" y="805889"/>
                  <a:pt x="953447" y="820114"/>
                  <a:pt x="963905" y="820114"/>
                </a:cubicBezTo>
                <a:lnTo>
                  <a:pt x="964286" y="819924"/>
                </a:lnTo>
                <a:lnTo>
                  <a:pt x="966813" y="815841"/>
                </a:lnTo>
                <a:lnTo>
                  <a:pt x="968255" y="823172"/>
                </a:lnTo>
                <a:cubicBezTo>
                  <a:pt x="970038" y="824476"/>
                  <a:pt x="972843" y="824856"/>
                  <a:pt x="975885" y="825235"/>
                </a:cubicBezTo>
                <a:lnTo>
                  <a:pt x="976265" y="825045"/>
                </a:lnTo>
                <a:cubicBezTo>
                  <a:pt x="977026" y="821062"/>
                  <a:pt x="976028" y="818881"/>
                  <a:pt x="974150" y="817601"/>
                </a:cubicBezTo>
                <a:lnTo>
                  <a:pt x="966952" y="815616"/>
                </a:lnTo>
                <a:lnTo>
                  <a:pt x="969230" y="811934"/>
                </a:lnTo>
                <a:cubicBezTo>
                  <a:pt x="971464" y="809824"/>
                  <a:pt x="973794" y="807785"/>
                  <a:pt x="974744" y="804371"/>
                </a:cubicBezTo>
                <a:cubicBezTo>
                  <a:pt x="965046" y="799250"/>
                  <a:pt x="957250" y="819924"/>
                  <a:pt x="953827" y="804371"/>
                </a:cubicBezTo>
                <a:cubicBezTo>
                  <a:pt x="954911" y="800859"/>
                  <a:pt x="957115" y="797796"/>
                  <a:pt x="960102" y="795647"/>
                </a:cubicBezTo>
                <a:lnTo>
                  <a:pt x="966377" y="799819"/>
                </a:lnTo>
                <a:lnTo>
                  <a:pt x="962574" y="793561"/>
                </a:lnTo>
                <a:cubicBezTo>
                  <a:pt x="971702" y="786353"/>
                  <a:pt x="981590" y="780284"/>
                  <a:pt x="964286" y="773077"/>
                </a:cubicBezTo>
                <a:close/>
                <a:moveTo>
                  <a:pt x="2851402" y="771939"/>
                </a:moveTo>
                <a:lnTo>
                  <a:pt x="2851402" y="782370"/>
                </a:lnTo>
                <a:lnTo>
                  <a:pt x="2861861" y="782370"/>
                </a:lnTo>
                <a:lnTo>
                  <a:pt x="2861861" y="771939"/>
                </a:lnTo>
                <a:close/>
                <a:moveTo>
                  <a:pt x="2542778" y="771370"/>
                </a:moveTo>
                <a:lnTo>
                  <a:pt x="2532129" y="774973"/>
                </a:lnTo>
                <a:lnTo>
                  <a:pt x="2525474" y="777060"/>
                </a:lnTo>
                <a:cubicBezTo>
                  <a:pt x="2521480" y="771370"/>
                  <a:pt x="2518247" y="775542"/>
                  <a:pt x="2517487" y="779715"/>
                </a:cubicBezTo>
                <a:lnTo>
                  <a:pt x="2515585" y="779715"/>
                </a:lnTo>
                <a:lnTo>
                  <a:pt x="2487823" y="788819"/>
                </a:lnTo>
                <a:lnTo>
                  <a:pt x="2501324" y="826752"/>
                </a:lnTo>
                <a:lnTo>
                  <a:pt x="2505507" y="838891"/>
                </a:lnTo>
                <a:cubicBezTo>
                  <a:pt x="2501514" y="840598"/>
                  <a:pt x="2498471" y="845529"/>
                  <a:pt x="2505507" y="851029"/>
                </a:cubicBezTo>
                <a:cubicBezTo>
                  <a:pt x="2506705" y="850157"/>
                  <a:pt x="2507846" y="849206"/>
                  <a:pt x="2508930" y="848184"/>
                </a:cubicBezTo>
                <a:lnTo>
                  <a:pt x="2515015" y="866013"/>
                </a:lnTo>
                <a:lnTo>
                  <a:pt x="2512923" y="833201"/>
                </a:lnTo>
                <a:lnTo>
                  <a:pt x="2510071" y="800578"/>
                </a:lnTo>
                <a:lnTo>
                  <a:pt x="2533460" y="798113"/>
                </a:lnTo>
                <a:lnTo>
                  <a:pt x="2541067" y="798113"/>
                </a:lnTo>
                <a:cubicBezTo>
                  <a:pt x="2545307" y="799954"/>
                  <a:pt x="2549205" y="802450"/>
                  <a:pt x="2552666" y="805509"/>
                </a:cubicBezTo>
                <a:cubicBezTo>
                  <a:pt x="2552248" y="802621"/>
                  <a:pt x="2551620" y="799766"/>
                  <a:pt x="2550764" y="796974"/>
                </a:cubicBezTo>
                <a:lnTo>
                  <a:pt x="2556850" y="796974"/>
                </a:lnTo>
                <a:lnTo>
                  <a:pt x="2549814" y="784267"/>
                </a:lnTo>
                <a:close/>
                <a:moveTo>
                  <a:pt x="1345170" y="771370"/>
                </a:moveTo>
                <a:cubicBezTo>
                  <a:pt x="1344812" y="773568"/>
                  <a:pt x="1344812" y="775810"/>
                  <a:pt x="1345170" y="778008"/>
                </a:cubicBezTo>
                <a:cubicBezTo>
                  <a:pt x="1340075" y="780094"/>
                  <a:pt x="1334686" y="781374"/>
                  <a:pt x="1329197" y="781801"/>
                </a:cubicBezTo>
                <a:cubicBezTo>
                  <a:pt x="1323513" y="782435"/>
                  <a:pt x="1317981" y="784037"/>
                  <a:pt x="1312843" y="786543"/>
                </a:cubicBezTo>
                <a:lnTo>
                  <a:pt x="1319689" y="779146"/>
                </a:lnTo>
                <a:cubicBezTo>
                  <a:pt x="1321400" y="779146"/>
                  <a:pt x="1322161" y="779146"/>
                  <a:pt x="1322161" y="780663"/>
                </a:cubicBezTo>
                <a:cubicBezTo>
                  <a:pt x="1322161" y="778767"/>
                  <a:pt x="1323872" y="778956"/>
                  <a:pt x="1324633" y="777629"/>
                </a:cubicBezTo>
                <a:cubicBezTo>
                  <a:pt x="1330718" y="777629"/>
                  <a:pt x="1335662" y="775353"/>
                  <a:pt x="1340226" y="775922"/>
                </a:cubicBezTo>
                <a:cubicBezTo>
                  <a:pt x="1340927" y="773625"/>
                  <a:pt x="1342818" y="771884"/>
                  <a:pt x="1345170" y="771370"/>
                </a:cubicBezTo>
                <a:close/>
                <a:moveTo>
                  <a:pt x="1802307" y="770801"/>
                </a:moveTo>
                <a:lnTo>
                  <a:pt x="1797553" y="773835"/>
                </a:lnTo>
                <a:lnTo>
                  <a:pt x="1792609" y="776680"/>
                </a:lnTo>
                <a:lnTo>
                  <a:pt x="1808202" y="780474"/>
                </a:lnTo>
                <a:lnTo>
                  <a:pt x="1805159" y="775732"/>
                </a:lnTo>
                <a:close/>
                <a:moveTo>
                  <a:pt x="4161774" y="769852"/>
                </a:moveTo>
                <a:lnTo>
                  <a:pt x="4162724" y="769852"/>
                </a:lnTo>
                <a:cubicBezTo>
                  <a:pt x="4163124" y="769795"/>
                  <a:pt x="4163523" y="769862"/>
                  <a:pt x="4163865" y="770042"/>
                </a:cubicBezTo>
                <a:cubicBezTo>
                  <a:pt x="4164417" y="770626"/>
                  <a:pt x="4164417" y="771542"/>
                  <a:pt x="4163865" y="772128"/>
                </a:cubicBezTo>
                <a:cubicBezTo>
                  <a:pt x="4163276" y="772682"/>
                  <a:pt x="4162363" y="772682"/>
                  <a:pt x="4161774" y="772128"/>
                </a:cubicBezTo>
                <a:cubicBezTo>
                  <a:pt x="4161260" y="771453"/>
                  <a:pt x="4161260" y="770527"/>
                  <a:pt x="4161774" y="769852"/>
                </a:cubicBezTo>
                <a:close/>
                <a:moveTo>
                  <a:pt x="702820" y="768714"/>
                </a:moveTo>
                <a:lnTo>
                  <a:pt x="697495" y="771939"/>
                </a:lnTo>
                <a:lnTo>
                  <a:pt x="696545" y="770232"/>
                </a:lnTo>
                <a:cubicBezTo>
                  <a:pt x="698549" y="769416"/>
                  <a:pt x="700663" y="768904"/>
                  <a:pt x="702820" y="768714"/>
                </a:cubicBezTo>
                <a:close/>
                <a:moveTo>
                  <a:pt x="2227308" y="768525"/>
                </a:moveTo>
                <a:cubicBezTo>
                  <a:pt x="2225976" y="768525"/>
                  <a:pt x="2223695" y="771939"/>
                  <a:pt x="2222554" y="776870"/>
                </a:cubicBezTo>
                <a:lnTo>
                  <a:pt x="2220462" y="785974"/>
                </a:lnTo>
                <a:lnTo>
                  <a:pt x="2227117" y="783698"/>
                </a:lnTo>
                <a:lnTo>
                  <a:pt x="2233963" y="781422"/>
                </a:lnTo>
                <a:lnTo>
                  <a:pt x="2231871" y="775353"/>
                </a:lnTo>
                <a:cubicBezTo>
                  <a:pt x="2231054" y="772889"/>
                  <a:pt x="2229456" y="770759"/>
                  <a:pt x="2227308" y="769283"/>
                </a:cubicBezTo>
                <a:close/>
                <a:moveTo>
                  <a:pt x="2647935" y="768335"/>
                </a:moveTo>
                <a:cubicBezTo>
                  <a:pt x="2642800" y="789957"/>
                  <a:pt x="2663528" y="769473"/>
                  <a:pt x="2647935" y="768335"/>
                </a:cubicBezTo>
                <a:close/>
                <a:moveTo>
                  <a:pt x="1102980" y="767089"/>
                </a:moveTo>
                <a:cubicBezTo>
                  <a:pt x="1098401" y="765443"/>
                  <a:pt x="1093193" y="765539"/>
                  <a:pt x="1088441" y="767766"/>
                </a:cubicBezTo>
                <a:cubicBezTo>
                  <a:pt x="1082854" y="770387"/>
                  <a:pt x="1078889" y="775548"/>
                  <a:pt x="1077809" y="781612"/>
                </a:cubicBezTo>
                <a:cubicBezTo>
                  <a:pt x="1076801" y="786623"/>
                  <a:pt x="1077873" y="791581"/>
                  <a:pt x="1080444" y="795582"/>
                </a:cubicBezTo>
                <a:lnTo>
                  <a:pt x="1091914" y="803691"/>
                </a:lnTo>
                <a:lnTo>
                  <a:pt x="1090550" y="803802"/>
                </a:lnTo>
                <a:lnTo>
                  <a:pt x="1092071" y="803802"/>
                </a:lnTo>
                <a:lnTo>
                  <a:pt x="1091914" y="803691"/>
                </a:lnTo>
                <a:lnTo>
                  <a:pt x="1102149" y="802854"/>
                </a:lnTo>
                <a:cubicBezTo>
                  <a:pt x="1102001" y="803349"/>
                  <a:pt x="1102001" y="803876"/>
                  <a:pt x="1102149" y="804371"/>
                </a:cubicBezTo>
                <a:cubicBezTo>
                  <a:pt x="1101780" y="805936"/>
                  <a:pt x="1102697" y="807516"/>
                  <a:pt x="1104241" y="807975"/>
                </a:cubicBezTo>
                <a:cubicBezTo>
                  <a:pt x="1105753" y="808415"/>
                  <a:pt x="1107337" y="807548"/>
                  <a:pt x="1107778" y="806039"/>
                </a:cubicBezTo>
                <a:cubicBezTo>
                  <a:pt x="1107810" y="805927"/>
                  <a:pt x="1107835" y="805813"/>
                  <a:pt x="1107854" y="805699"/>
                </a:cubicBezTo>
                <a:cubicBezTo>
                  <a:pt x="1108223" y="804134"/>
                  <a:pt x="1107306" y="802554"/>
                  <a:pt x="1105762" y="802095"/>
                </a:cubicBezTo>
                <a:lnTo>
                  <a:pt x="1104621" y="802095"/>
                </a:lnTo>
                <a:cubicBezTo>
                  <a:pt x="1114125" y="797638"/>
                  <a:pt x="1118208" y="786342"/>
                  <a:pt x="1113741" y="776862"/>
                </a:cubicBezTo>
                <a:cubicBezTo>
                  <a:pt x="1111507" y="772123"/>
                  <a:pt x="1107558" y="768735"/>
                  <a:pt x="1102980" y="767089"/>
                </a:cubicBezTo>
                <a:close/>
                <a:moveTo>
                  <a:pt x="4219222" y="765739"/>
                </a:moveTo>
                <a:cubicBezTo>
                  <a:pt x="4220318" y="767411"/>
                  <a:pt x="4234651" y="781138"/>
                  <a:pt x="4223955" y="769473"/>
                </a:cubicBezTo>
                <a:cubicBezTo>
                  <a:pt x="4219962" y="765964"/>
                  <a:pt x="4218856" y="765182"/>
                  <a:pt x="4219222" y="765739"/>
                </a:cubicBezTo>
                <a:close/>
                <a:moveTo>
                  <a:pt x="3371410" y="764850"/>
                </a:moveTo>
                <a:cubicBezTo>
                  <a:pt x="3369342" y="766912"/>
                  <a:pt x="3369960" y="774499"/>
                  <a:pt x="3379468" y="781422"/>
                </a:cubicBezTo>
                <a:cubicBezTo>
                  <a:pt x="3378232" y="766249"/>
                  <a:pt x="3373478" y="762787"/>
                  <a:pt x="3371410" y="764850"/>
                </a:cubicBezTo>
                <a:close/>
                <a:moveTo>
                  <a:pt x="4374749" y="764352"/>
                </a:moveTo>
                <a:cubicBezTo>
                  <a:pt x="4370756" y="764352"/>
                  <a:pt x="4367714" y="768525"/>
                  <a:pt x="4368284" y="777629"/>
                </a:cubicBezTo>
                <a:lnTo>
                  <a:pt x="4372087" y="777629"/>
                </a:lnTo>
                <a:cubicBezTo>
                  <a:pt x="4377697" y="776984"/>
                  <a:pt x="4382375" y="773008"/>
                  <a:pt x="4383877" y="767576"/>
                </a:cubicBezTo>
                <a:cubicBezTo>
                  <a:pt x="4381614" y="764987"/>
                  <a:pt x="4378153" y="763766"/>
                  <a:pt x="4374749" y="764352"/>
                </a:cubicBezTo>
                <a:close/>
                <a:moveTo>
                  <a:pt x="3133025" y="764352"/>
                </a:moveTo>
                <a:cubicBezTo>
                  <a:pt x="3128081" y="785974"/>
                  <a:pt x="3148618" y="765300"/>
                  <a:pt x="3133025" y="764352"/>
                </a:cubicBezTo>
                <a:close/>
                <a:moveTo>
                  <a:pt x="3117242" y="764352"/>
                </a:moveTo>
                <a:cubicBezTo>
                  <a:pt x="3112298" y="785974"/>
                  <a:pt x="3133025" y="765300"/>
                  <a:pt x="3117242" y="764352"/>
                </a:cubicBezTo>
                <a:close/>
                <a:moveTo>
                  <a:pt x="2412140" y="763404"/>
                </a:moveTo>
                <a:cubicBezTo>
                  <a:pt x="2406625" y="791095"/>
                  <a:pt x="2428113" y="769473"/>
                  <a:pt x="2412140" y="763404"/>
                </a:cubicBezTo>
                <a:close/>
                <a:moveTo>
                  <a:pt x="2961123" y="762835"/>
                </a:moveTo>
                <a:cubicBezTo>
                  <a:pt x="2961123" y="765869"/>
                  <a:pt x="2961123" y="768904"/>
                  <a:pt x="2955989" y="767956"/>
                </a:cubicBezTo>
                <a:lnTo>
                  <a:pt x="2955989" y="777629"/>
                </a:lnTo>
                <a:cubicBezTo>
                  <a:pt x="2968729" y="786543"/>
                  <a:pt x="2971391" y="760748"/>
                  <a:pt x="2961123" y="762835"/>
                </a:cubicBezTo>
                <a:close/>
                <a:moveTo>
                  <a:pt x="3303691" y="762787"/>
                </a:moveTo>
                <a:cubicBezTo>
                  <a:pt x="3297594" y="767837"/>
                  <a:pt x="3299412" y="784836"/>
                  <a:pt x="3306258" y="783698"/>
                </a:cubicBezTo>
                <a:lnTo>
                  <a:pt x="3307208" y="783698"/>
                </a:lnTo>
                <a:cubicBezTo>
                  <a:pt x="3306068" y="773835"/>
                  <a:pt x="3313103" y="772128"/>
                  <a:pt x="3312533" y="762835"/>
                </a:cubicBezTo>
                <a:cubicBezTo>
                  <a:pt x="3308635" y="760749"/>
                  <a:pt x="3305723" y="761104"/>
                  <a:pt x="3303691" y="762787"/>
                </a:cubicBezTo>
                <a:close/>
                <a:moveTo>
                  <a:pt x="3322611" y="762076"/>
                </a:moveTo>
                <a:cubicBezTo>
                  <a:pt x="3317477" y="783698"/>
                  <a:pt x="3338204" y="763024"/>
                  <a:pt x="3322611" y="762076"/>
                </a:cubicBezTo>
                <a:close/>
                <a:moveTo>
                  <a:pt x="2710268" y="761456"/>
                </a:moveTo>
                <a:cubicBezTo>
                  <a:pt x="2709032" y="761188"/>
                  <a:pt x="2707834" y="761968"/>
                  <a:pt x="2707549" y="763197"/>
                </a:cubicBezTo>
                <a:cubicBezTo>
                  <a:pt x="2707301" y="764371"/>
                  <a:pt x="2708005" y="765541"/>
                  <a:pt x="2709165" y="765869"/>
                </a:cubicBezTo>
                <a:cubicBezTo>
                  <a:pt x="2709964" y="766541"/>
                  <a:pt x="2711067" y="766691"/>
                  <a:pt x="2712017" y="766249"/>
                </a:cubicBezTo>
                <a:lnTo>
                  <a:pt x="2712017" y="764162"/>
                </a:lnTo>
                <a:cubicBezTo>
                  <a:pt x="2712284" y="762933"/>
                  <a:pt x="2711504" y="761721"/>
                  <a:pt x="2710268" y="761456"/>
                </a:cubicBezTo>
                <a:close/>
                <a:moveTo>
                  <a:pt x="1653438" y="760108"/>
                </a:moveTo>
                <a:cubicBezTo>
                  <a:pt x="1647948" y="758140"/>
                  <a:pt x="1640959" y="760559"/>
                  <a:pt x="1643526" y="773266"/>
                </a:cubicBezTo>
                <a:lnTo>
                  <a:pt x="1643906" y="773266"/>
                </a:lnTo>
                <a:lnTo>
                  <a:pt x="1654365" y="773266"/>
                </a:lnTo>
                <a:cubicBezTo>
                  <a:pt x="1662922" y="768430"/>
                  <a:pt x="1658929" y="762076"/>
                  <a:pt x="1653438" y="760108"/>
                </a:cubicBezTo>
                <a:close/>
                <a:moveTo>
                  <a:pt x="3347522" y="759919"/>
                </a:moveTo>
                <a:cubicBezTo>
                  <a:pt x="3343148" y="760132"/>
                  <a:pt x="3339155" y="764542"/>
                  <a:pt x="3348663" y="772508"/>
                </a:cubicBezTo>
                <a:cubicBezTo>
                  <a:pt x="3356649" y="763689"/>
                  <a:pt x="3351896" y="759706"/>
                  <a:pt x="3347522" y="759919"/>
                </a:cubicBezTo>
                <a:close/>
                <a:moveTo>
                  <a:pt x="3625742" y="759237"/>
                </a:moveTo>
                <a:cubicBezTo>
                  <a:pt x="3626838" y="760926"/>
                  <a:pt x="3641171" y="774831"/>
                  <a:pt x="3630475" y="763024"/>
                </a:cubicBezTo>
                <a:cubicBezTo>
                  <a:pt x="3626482" y="759468"/>
                  <a:pt x="3625377" y="758674"/>
                  <a:pt x="3625742" y="759237"/>
                </a:cubicBezTo>
                <a:close/>
                <a:moveTo>
                  <a:pt x="2920049" y="757524"/>
                </a:moveTo>
                <a:cubicBezTo>
                  <a:pt x="2909400" y="751644"/>
                  <a:pt x="2894378" y="765680"/>
                  <a:pt x="2909400" y="767956"/>
                </a:cubicBezTo>
                <a:cubicBezTo>
                  <a:pt x="2909400" y="761128"/>
                  <a:pt x="2918718" y="763214"/>
                  <a:pt x="2920049" y="757524"/>
                </a:cubicBezTo>
                <a:close/>
                <a:moveTo>
                  <a:pt x="2181670" y="757524"/>
                </a:moveTo>
                <a:cubicBezTo>
                  <a:pt x="2164556" y="773835"/>
                  <a:pt x="2200686" y="766249"/>
                  <a:pt x="2181670" y="757524"/>
                </a:cubicBezTo>
                <a:close/>
                <a:moveTo>
                  <a:pt x="2600395" y="757334"/>
                </a:moveTo>
                <a:lnTo>
                  <a:pt x="2600395" y="767766"/>
                </a:lnTo>
                <a:lnTo>
                  <a:pt x="2610854" y="767766"/>
                </a:lnTo>
                <a:lnTo>
                  <a:pt x="2610854" y="757334"/>
                </a:lnTo>
                <a:close/>
                <a:moveTo>
                  <a:pt x="2568259" y="757334"/>
                </a:moveTo>
                <a:cubicBezTo>
                  <a:pt x="2563315" y="778956"/>
                  <a:pt x="2584042" y="758472"/>
                  <a:pt x="2568259" y="757334"/>
                </a:cubicBezTo>
                <a:close/>
                <a:moveTo>
                  <a:pt x="1018290" y="756955"/>
                </a:moveTo>
                <a:cubicBezTo>
                  <a:pt x="1016729" y="756712"/>
                  <a:pt x="1015244" y="757702"/>
                  <a:pt x="1014867" y="759231"/>
                </a:cubicBezTo>
                <a:cubicBezTo>
                  <a:pt x="1014498" y="760796"/>
                  <a:pt x="1015415" y="762376"/>
                  <a:pt x="1016959" y="762835"/>
                </a:cubicBezTo>
                <a:cubicBezTo>
                  <a:pt x="1018290" y="763675"/>
                  <a:pt x="1020053" y="763279"/>
                  <a:pt x="1020893" y="761951"/>
                </a:cubicBezTo>
                <a:cubicBezTo>
                  <a:pt x="1021160" y="761532"/>
                  <a:pt x="1021310" y="761052"/>
                  <a:pt x="1021333" y="760559"/>
                </a:cubicBezTo>
                <a:lnTo>
                  <a:pt x="1020572" y="760559"/>
                </a:lnTo>
                <a:cubicBezTo>
                  <a:pt x="1020928" y="758937"/>
                  <a:pt x="1019910" y="757333"/>
                  <a:pt x="1018290" y="756955"/>
                </a:cubicBezTo>
                <a:close/>
                <a:moveTo>
                  <a:pt x="1941692" y="756765"/>
                </a:moveTo>
                <a:cubicBezTo>
                  <a:pt x="1924578" y="773077"/>
                  <a:pt x="1960708" y="765490"/>
                  <a:pt x="1941692" y="756765"/>
                </a:cubicBezTo>
                <a:close/>
                <a:moveTo>
                  <a:pt x="1408682" y="755627"/>
                </a:moveTo>
                <a:lnTo>
                  <a:pt x="1408682" y="767387"/>
                </a:lnTo>
                <a:cubicBezTo>
                  <a:pt x="1400990" y="767161"/>
                  <a:pt x="1393338" y="768583"/>
                  <a:pt x="1386244" y="771559"/>
                </a:cubicBezTo>
                <a:cubicBezTo>
                  <a:pt x="1383772" y="770990"/>
                  <a:pt x="1385293" y="769283"/>
                  <a:pt x="1383772" y="769283"/>
                </a:cubicBezTo>
                <a:cubicBezTo>
                  <a:pt x="1375595" y="770421"/>
                  <a:pt x="1367418" y="773456"/>
                  <a:pt x="1359241" y="775353"/>
                </a:cubicBezTo>
                <a:cubicBezTo>
                  <a:pt x="1359268" y="775328"/>
                  <a:pt x="1359293" y="775301"/>
                  <a:pt x="1359317" y="775277"/>
                </a:cubicBezTo>
                <a:cubicBezTo>
                  <a:pt x="1361377" y="773181"/>
                  <a:pt x="1361343" y="769818"/>
                  <a:pt x="1359241" y="767766"/>
                </a:cubicBezTo>
                <a:cubicBezTo>
                  <a:pt x="1367373" y="766455"/>
                  <a:pt x="1375298" y="764096"/>
                  <a:pt x="1382821" y="760748"/>
                </a:cubicBezTo>
                <a:cubicBezTo>
                  <a:pt x="1384532" y="762455"/>
                  <a:pt x="1385673" y="762835"/>
                  <a:pt x="1384532" y="760748"/>
                </a:cubicBezTo>
                <a:cubicBezTo>
                  <a:pt x="1388170" y="759997"/>
                  <a:pt x="1391924" y="759997"/>
                  <a:pt x="1395561" y="760748"/>
                </a:cubicBezTo>
                <a:cubicBezTo>
                  <a:pt x="1399233" y="757619"/>
                  <a:pt x="1403856" y="755815"/>
                  <a:pt x="1408682" y="755627"/>
                </a:cubicBezTo>
                <a:close/>
                <a:moveTo>
                  <a:pt x="2654020" y="752972"/>
                </a:moveTo>
                <a:lnTo>
                  <a:pt x="2651928" y="754679"/>
                </a:lnTo>
                <a:lnTo>
                  <a:pt x="2651928" y="758283"/>
                </a:lnTo>
                <a:cubicBezTo>
                  <a:pt x="2651928" y="760179"/>
                  <a:pt x="2653259" y="762076"/>
                  <a:pt x="2654210" y="762266"/>
                </a:cubicBezTo>
                <a:lnTo>
                  <a:pt x="2656111" y="762266"/>
                </a:lnTo>
                <a:lnTo>
                  <a:pt x="2656111" y="752972"/>
                </a:lnTo>
                <a:close/>
                <a:moveTo>
                  <a:pt x="3384793" y="752403"/>
                </a:moveTo>
                <a:cubicBezTo>
                  <a:pt x="3379658" y="774025"/>
                  <a:pt x="3400386" y="752403"/>
                  <a:pt x="3384793" y="752403"/>
                </a:cubicBezTo>
                <a:close/>
                <a:moveTo>
                  <a:pt x="3775565" y="752024"/>
                </a:moveTo>
                <a:lnTo>
                  <a:pt x="3776706" y="752972"/>
                </a:lnTo>
                <a:lnTo>
                  <a:pt x="3778608" y="754300"/>
                </a:lnTo>
                <a:close/>
                <a:moveTo>
                  <a:pt x="949548" y="750691"/>
                </a:moveTo>
                <a:lnTo>
                  <a:pt x="947362" y="752024"/>
                </a:lnTo>
                <a:cubicBezTo>
                  <a:pt x="947230" y="752001"/>
                  <a:pt x="947101" y="751971"/>
                  <a:pt x="946974" y="751931"/>
                </a:cubicBezTo>
                <a:lnTo>
                  <a:pt x="946720" y="751447"/>
                </a:lnTo>
                <a:lnTo>
                  <a:pt x="947742" y="751265"/>
                </a:lnTo>
                <a:close/>
                <a:moveTo>
                  <a:pt x="730773" y="749748"/>
                </a:moveTo>
                <a:cubicBezTo>
                  <a:pt x="731914" y="752213"/>
                  <a:pt x="726209" y="749748"/>
                  <a:pt x="728871" y="753162"/>
                </a:cubicBezTo>
                <a:cubicBezTo>
                  <a:pt x="730202" y="752024"/>
                  <a:pt x="732865" y="749748"/>
                  <a:pt x="730773" y="749748"/>
                </a:cubicBezTo>
                <a:close/>
                <a:moveTo>
                  <a:pt x="3148618" y="749179"/>
                </a:moveTo>
                <a:cubicBezTo>
                  <a:pt x="3143674" y="770801"/>
                  <a:pt x="3164401" y="750317"/>
                  <a:pt x="3148618" y="749179"/>
                </a:cubicBezTo>
                <a:close/>
                <a:moveTo>
                  <a:pt x="2685205" y="748041"/>
                </a:moveTo>
                <a:lnTo>
                  <a:pt x="2685205" y="755627"/>
                </a:lnTo>
                <a:cubicBezTo>
                  <a:pt x="2685205" y="759800"/>
                  <a:pt x="2685205" y="766818"/>
                  <a:pt x="2685205" y="771370"/>
                </a:cubicBezTo>
                <a:lnTo>
                  <a:pt x="2685205" y="779336"/>
                </a:lnTo>
                <a:lnTo>
                  <a:pt x="2687297" y="781612"/>
                </a:lnTo>
                <a:cubicBezTo>
                  <a:pt x="2688628" y="782935"/>
                  <a:pt x="2690263" y="783912"/>
                  <a:pt x="2692051" y="784457"/>
                </a:cubicBezTo>
                <a:cubicBezTo>
                  <a:pt x="2694048" y="784654"/>
                  <a:pt x="2696025" y="784037"/>
                  <a:pt x="2697566" y="782750"/>
                </a:cubicBezTo>
                <a:lnTo>
                  <a:pt x="2699087" y="781991"/>
                </a:lnTo>
                <a:lnTo>
                  <a:pt x="2694143" y="781991"/>
                </a:lnTo>
                <a:lnTo>
                  <a:pt x="2689009" y="781043"/>
                </a:lnTo>
                <a:lnTo>
                  <a:pt x="2689009" y="748989"/>
                </a:lnTo>
                <a:close/>
                <a:moveTo>
                  <a:pt x="2364981" y="747282"/>
                </a:moveTo>
                <a:cubicBezTo>
                  <a:pt x="2359276" y="774973"/>
                  <a:pt x="2380764" y="753541"/>
                  <a:pt x="2364981" y="747282"/>
                </a:cubicBezTo>
                <a:close/>
                <a:moveTo>
                  <a:pt x="3227913" y="747092"/>
                </a:moveTo>
                <a:lnTo>
                  <a:pt x="3228271" y="748307"/>
                </a:lnTo>
                <a:lnTo>
                  <a:pt x="3224038" y="763342"/>
                </a:lnTo>
                <a:cubicBezTo>
                  <a:pt x="3216836" y="777344"/>
                  <a:pt x="3204714" y="788440"/>
                  <a:pt x="3222969" y="800388"/>
                </a:cubicBezTo>
                <a:cubicBezTo>
                  <a:pt x="3220544" y="786306"/>
                  <a:pt x="3231811" y="774890"/>
                  <a:pt x="3232141" y="761421"/>
                </a:cubicBezTo>
                <a:lnTo>
                  <a:pt x="3228271" y="748307"/>
                </a:lnTo>
                <a:lnTo>
                  <a:pt x="3228293" y="748230"/>
                </a:lnTo>
                <a:close/>
                <a:moveTo>
                  <a:pt x="2527185" y="747092"/>
                </a:moveTo>
                <a:cubicBezTo>
                  <a:pt x="2496950" y="741592"/>
                  <a:pt x="2525093" y="769663"/>
                  <a:pt x="2527185" y="747092"/>
                </a:cubicBezTo>
                <a:close/>
                <a:moveTo>
                  <a:pt x="2275227" y="746903"/>
                </a:moveTo>
                <a:cubicBezTo>
                  <a:pt x="2258303" y="763214"/>
                  <a:pt x="2294243" y="755627"/>
                  <a:pt x="2275227" y="746903"/>
                </a:cubicBezTo>
                <a:close/>
                <a:moveTo>
                  <a:pt x="3081682" y="746713"/>
                </a:moveTo>
                <a:cubicBezTo>
                  <a:pt x="3076910" y="751918"/>
                  <a:pt x="3076130" y="759635"/>
                  <a:pt x="3079781" y="765680"/>
                </a:cubicBezTo>
                <a:cubicBezTo>
                  <a:pt x="3073487" y="764680"/>
                  <a:pt x="3067059" y="764680"/>
                  <a:pt x="3060765" y="765680"/>
                </a:cubicBezTo>
                <a:cubicBezTo>
                  <a:pt x="3060670" y="764606"/>
                  <a:pt x="3060670" y="763529"/>
                  <a:pt x="3060765" y="762455"/>
                </a:cubicBezTo>
                <a:cubicBezTo>
                  <a:pt x="3050877" y="761128"/>
                  <a:pt x="3049166" y="768335"/>
                  <a:pt x="3039848" y="767576"/>
                </a:cubicBezTo>
                <a:cubicBezTo>
                  <a:pt x="3039411" y="769833"/>
                  <a:pt x="3039753" y="772170"/>
                  <a:pt x="3040799" y="774215"/>
                </a:cubicBezTo>
                <a:cubicBezTo>
                  <a:pt x="3030397" y="782384"/>
                  <a:pt x="3028610" y="797409"/>
                  <a:pt x="3036805" y="807776"/>
                </a:cubicBezTo>
                <a:cubicBezTo>
                  <a:pt x="3037623" y="808798"/>
                  <a:pt x="3038498" y="809752"/>
                  <a:pt x="3039468" y="810630"/>
                </a:cubicBezTo>
                <a:cubicBezTo>
                  <a:pt x="3055479" y="811406"/>
                  <a:pt x="3071338" y="813885"/>
                  <a:pt x="3086817" y="818027"/>
                </a:cubicBezTo>
                <a:lnTo>
                  <a:pt x="3086436" y="817648"/>
                </a:lnTo>
                <a:cubicBezTo>
                  <a:pt x="3087330" y="815163"/>
                  <a:pt x="3088091" y="812630"/>
                  <a:pt x="3088718" y="810061"/>
                </a:cubicBezTo>
                <a:cubicBezTo>
                  <a:pt x="3089973" y="820190"/>
                  <a:pt x="3097675" y="828334"/>
                  <a:pt x="3107734" y="830166"/>
                </a:cubicBezTo>
                <a:cubicBezTo>
                  <a:pt x="3103551" y="818596"/>
                  <a:pt x="3102980" y="803233"/>
                  <a:pt x="3090810" y="799819"/>
                </a:cubicBezTo>
                <a:cubicBezTo>
                  <a:pt x="3091209" y="791931"/>
                  <a:pt x="3090582" y="784022"/>
                  <a:pt x="3088908" y="776301"/>
                </a:cubicBezTo>
                <a:cubicBezTo>
                  <a:pt x="3089897" y="777016"/>
                  <a:pt x="3090981" y="777591"/>
                  <a:pt x="3092141" y="778008"/>
                </a:cubicBezTo>
                <a:cubicBezTo>
                  <a:pt x="3092940" y="766607"/>
                  <a:pt x="3089175" y="755356"/>
                  <a:pt x="3081682" y="746713"/>
                </a:cubicBezTo>
                <a:close/>
                <a:moveTo>
                  <a:pt x="993380" y="738557"/>
                </a:moveTo>
                <a:cubicBezTo>
                  <a:pt x="991868" y="738118"/>
                  <a:pt x="990284" y="738984"/>
                  <a:pt x="989843" y="740494"/>
                </a:cubicBezTo>
                <a:cubicBezTo>
                  <a:pt x="989810" y="740606"/>
                  <a:pt x="989786" y="740720"/>
                  <a:pt x="989767" y="740834"/>
                </a:cubicBezTo>
                <a:cubicBezTo>
                  <a:pt x="989398" y="742398"/>
                  <a:pt x="990314" y="743978"/>
                  <a:pt x="991858" y="744437"/>
                </a:cubicBezTo>
                <a:cubicBezTo>
                  <a:pt x="993374" y="744669"/>
                  <a:pt x="994802" y="743663"/>
                  <a:pt x="995091" y="742161"/>
                </a:cubicBezTo>
                <a:lnTo>
                  <a:pt x="995471" y="742161"/>
                </a:lnTo>
                <a:cubicBezTo>
                  <a:pt x="995840" y="740596"/>
                  <a:pt x="994924" y="739016"/>
                  <a:pt x="993380" y="738557"/>
                </a:cubicBezTo>
                <a:close/>
                <a:moveTo>
                  <a:pt x="3058834" y="738480"/>
                </a:moveTo>
                <a:cubicBezTo>
                  <a:pt x="3052933" y="740027"/>
                  <a:pt x="3049546" y="758378"/>
                  <a:pt x="3055251" y="757524"/>
                </a:cubicBezTo>
                <a:lnTo>
                  <a:pt x="3054870" y="759421"/>
                </a:lnTo>
                <a:cubicBezTo>
                  <a:pt x="3056011" y="755438"/>
                  <a:pt x="3059244" y="753351"/>
                  <a:pt x="3065329" y="754300"/>
                </a:cubicBezTo>
                <a:lnTo>
                  <a:pt x="3065329" y="743868"/>
                </a:lnTo>
                <a:cubicBezTo>
                  <a:pt x="3063047" y="739316"/>
                  <a:pt x="3060801" y="737965"/>
                  <a:pt x="3058834" y="738480"/>
                </a:cubicBezTo>
                <a:close/>
                <a:moveTo>
                  <a:pt x="2077464" y="737230"/>
                </a:moveTo>
                <a:cubicBezTo>
                  <a:pt x="2072330" y="758852"/>
                  <a:pt x="2093057" y="738368"/>
                  <a:pt x="2077464" y="737230"/>
                </a:cubicBezTo>
                <a:close/>
                <a:moveTo>
                  <a:pt x="3144244" y="736661"/>
                </a:moveTo>
                <a:lnTo>
                  <a:pt x="3143483" y="738178"/>
                </a:lnTo>
                <a:lnTo>
                  <a:pt x="3127700" y="738178"/>
                </a:lnTo>
                <a:cubicBezTo>
                  <a:pt x="3120855" y="751834"/>
                  <a:pt x="3151850" y="751834"/>
                  <a:pt x="3144244" y="736661"/>
                </a:cubicBezTo>
                <a:close/>
                <a:moveTo>
                  <a:pt x="2976906" y="736661"/>
                </a:moveTo>
                <a:cubicBezTo>
                  <a:pt x="2951045" y="743678"/>
                  <a:pt x="2968729" y="761317"/>
                  <a:pt x="2976906" y="736661"/>
                </a:cubicBezTo>
                <a:close/>
                <a:moveTo>
                  <a:pt x="2532509" y="736661"/>
                </a:moveTo>
                <a:cubicBezTo>
                  <a:pt x="2527565" y="758283"/>
                  <a:pt x="2548102" y="737799"/>
                  <a:pt x="2532509" y="736661"/>
                </a:cubicBezTo>
                <a:close/>
                <a:moveTo>
                  <a:pt x="2009578" y="735902"/>
                </a:moveTo>
                <a:cubicBezTo>
                  <a:pt x="2008171" y="735462"/>
                  <a:pt x="2006688" y="736240"/>
                  <a:pt x="2006231" y="737640"/>
                </a:cubicBezTo>
                <a:cubicBezTo>
                  <a:pt x="2006212" y="737753"/>
                  <a:pt x="2006174" y="737871"/>
                  <a:pt x="2006155" y="737989"/>
                </a:cubicBezTo>
                <a:cubicBezTo>
                  <a:pt x="2005699" y="739491"/>
                  <a:pt x="2006535" y="741082"/>
                  <a:pt x="2008057" y="741539"/>
                </a:cubicBezTo>
                <a:cubicBezTo>
                  <a:pt x="2008114" y="741560"/>
                  <a:pt x="2008190" y="741577"/>
                  <a:pt x="2008247" y="741592"/>
                </a:cubicBezTo>
                <a:cubicBezTo>
                  <a:pt x="2009635" y="741776"/>
                  <a:pt x="2010966" y="740993"/>
                  <a:pt x="2011479" y="739695"/>
                </a:cubicBezTo>
                <a:lnTo>
                  <a:pt x="2011860" y="739506"/>
                </a:lnTo>
                <a:cubicBezTo>
                  <a:pt x="2012297" y="737998"/>
                  <a:pt x="2011422" y="736418"/>
                  <a:pt x="2009920" y="735978"/>
                </a:cubicBezTo>
                <a:cubicBezTo>
                  <a:pt x="2009806" y="735946"/>
                  <a:pt x="2009692" y="735921"/>
                  <a:pt x="2009578" y="735902"/>
                </a:cubicBezTo>
                <a:close/>
                <a:moveTo>
                  <a:pt x="2334556" y="735333"/>
                </a:moveTo>
                <a:cubicBezTo>
                  <a:pt x="2327349" y="736088"/>
                  <a:pt x="2322120" y="742529"/>
                  <a:pt x="2322880" y="749717"/>
                </a:cubicBezTo>
                <a:cubicBezTo>
                  <a:pt x="2322899" y="749917"/>
                  <a:pt x="2322918" y="750118"/>
                  <a:pt x="2322957" y="750317"/>
                </a:cubicBezTo>
                <a:lnTo>
                  <a:pt x="2321435" y="748420"/>
                </a:lnTo>
                <a:cubicBezTo>
                  <a:pt x="2321435" y="755648"/>
                  <a:pt x="2327311" y="761507"/>
                  <a:pt x="2334556" y="761507"/>
                </a:cubicBezTo>
                <a:cubicBezTo>
                  <a:pt x="2341801" y="761507"/>
                  <a:pt x="2347677" y="755648"/>
                  <a:pt x="2347677" y="748420"/>
                </a:cubicBezTo>
                <a:cubicBezTo>
                  <a:pt x="2347677" y="741192"/>
                  <a:pt x="2341801" y="735333"/>
                  <a:pt x="2334556" y="735333"/>
                </a:cubicBezTo>
                <a:close/>
                <a:moveTo>
                  <a:pt x="965236" y="735333"/>
                </a:moveTo>
                <a:lnTo>
                  <a:pt x="964232" y="735834"/>
                </a:lnTo>
                <a:lnTo>
                  <a:pt x="961814" y="736709"/>
                </a:lnTo>
                <a:cubicBezTo>
                  <a:pt x="960387" y="736756"/>
                  <a:pt x="959151" y="736851"/>
                  <a:pt x="959151" y="738368"/>
                </a:cubicBezTo>
                <a:lnTo>
                  <a:pt x="964232" y="735834"/>
                </a:lnTo>
                <a:lnTo>
                  <a:pt x="965617" y="735333"/>
                </a:lnTo>
                <a:close/>
                <a:moveTo>
                  <a:pt x="3950509" y="734575"/>
                </a:moveTo>
                <a:lnTo>
                  <a:pt x="3950319" y="734954"/>
                </a:lnTo>
                <a:lnTo>
                  <a:pt x="3950509" y="734995"/>
                </a:lnTo>
                <a:lnTo>
                  <a:pt x="3950509" y="736850"/>
                </a:lnTo>
                <a:lnTo>
                  <a:pt x="3942903" y="740834"/>
                </a:lnTo>
                <a:lnTo>
                  <a:pt x="3941572" y="740834"/>
                </a:lnTo>
                <a:cubicBezTo>
                  <a:pt x="3943473" y="757714"/>
                  <a:pt x="3956024" y="757524"/>
                  <a:pt x="3962679" y="773456"/>
                </a:cubicBezTo>
                <a:cubicBezTo>
                  <a:pt x="3960587" y="761598"/>
                  <a:pt x="3960587" y="749467"/>
                  <a:pt x="3962679" y="737609"/>
                </a:cubicBezTo>
                <a:lnTo>
                  <a:pt x="3950509" y="734995"/>
                </a:lnTo>
                <a:close/>
                <a:moveTo>
                  <a:pt x="2701274" y="733461"/>
                </a:moveTo>
                <a:cubicBezTo>
                  <a:pt x="2698517" y="736187"/>
                  <a:pt x="2696996" y="744532"/>
                  <a:pt x="2704982" y="750317"/>
                </a:cubicBezTo>
                <a:cubicBezTo>
                  <a:pt x="2708025" y="733627"/>
                  <a:pt x="2704032" y="730734"/>
                  <a:pt x="2701274" y="733461"/>
                </a:cubicBezTo>
                <a:close/>
                <a:moveTo>
                  <a:pt x="747317" y="733247"/>
                </a:moveTo>
                <a:cubicBezTo>
                  <a:pt x="753537" y="734967"/>
                  <a:pt x="759901" y="736109"/>
                  <a:pt x="766332" y="736661"/>
                </a:cubicBezTo>
                <a:cubicBezTo>
                  <a:pt x="763134" y="738034"/>
                  <a:pt x="759728" y="738869"/>
                  <a:pt x="756254" y="739127"/>
                </a:cubicBezTo>
                <a:cubicBezTo>
                  <a:pt x="755451" y="741260"/>
                  <a:pt x="753082" y="742358"/>
                  <a:pt x="750930" y="741592"/>
                </a:cubicBezTo>
                <a:lnTo>
                  <a:pt x="748648" y="736661"/>
                </a:lnTo>
                <a:cubicBezTo>
                  <a:pt x="748286" y="735493"/>
                  <a:pt x="747841" y="734351"/>
                  <a:pt x="747317" y="733247"/>
                </a:cubicBezTo>
                <a:close/>
                <a:moveTo>
                  <a:pt x="2653069" y="731919"/>
                </a:moveTo>
                <a:cubicBezTo>
                  <a:pt x="2653259" y="739695"/>
                  <a:pt x="2651928" y="749558"/>
                  <a:pt x="2663147" y="747092"/>
                </a:cubicBezTo>
                <a:lnTo>
                  <a:pt x="2663528" y="747472"/>
                </a:lnTo>
                <a:cubicBezTo>
                  <a:pt x="2664440" y="740407"/>
                  <a:pt x="2659971" y="733761"/>
                  <a:pt x="2653069" y="731919"/>
                </a:cubicBezTo>
                <a:close/>
                <a:moveTo>
                  <a:pt x="1810864" y="731919"/>
                </a:moveTo>
                <a:cubicBezTo>
                  <a:pt x="1805920" y="753541"/>
                  <a:pt x="1826647" y="731919"/>
                  <a:pt x="1810864" y="731919"/>
                </a:cubicBezTo>
                <a:close/>
                <a:moveTo>
                  <a:pt x="4180599" y="731540"/>
                </a:moveTo>
                <a:cubicBezTo>
                  <a:pt x="4176263" y="733254"/>
                  <a:pt x="4172080" y="735282"/>
                  <a:pt x="4168049" y="737609"/>
                </a:cubicBezTo>
                <a:cubicBezTo>
                  <a:pt x="4161070" y="741585"/>
                  <a:pt x="4154661" y="746499"/>
                  <a:pt x="4149033" y="752213"/>
                </a:cubicBezTo>
                <a:cubicBezTo>
                  <a:pt x="4148387" y="754937"/>
                  <a:pt x="4147017" y="757431"/>
                  <a:pt x="4145040" y="759421"/>
                </a:cubicBezTo>
                <a:lnTo>
                  <a:pt x="4141997" y="760938"/>
                </a:lnTo>
                <a:lnTo>
                  <a:pt x="4139906" y="763783"/>
                </a:lnTo>
                <a:lnTo>
                  <a:pt x="4146561" y="766438"/>
                </a:lnTo>
                <a:lnTo>
                  <a:pt x="4140286" y="767387"/>
                </a:lnTo>
                <a:lnTo>
                  <a:pt x="4135722" y="767387"/>
                </a:lnTo>
                <a:lnTo>
                  <a:pt x="4130074" y="785258"/>
                </a:lnTo>
                <a:lnTo>
                  <a:pt x="4128496" y="784646"/>
                </a:lnTo>
                <a:lnTo>
                  <a:pt x="4127545" y="784646"/>
                </a:lnTo>
                <a:cubicBezTo>
                  <a:pt x="4125948" y="785439"/>
                  <a:pt x="4125301" y="787374"/>
                  <a:pt x="4126081" y="788969"/>
                </a:cubicBezTo>
                <a:cubicBezTo>
                  <a:pt x="4126119" y="789046"/>
                  <a:pt x="4126176" y="789122"/>
                  <a:pt x="4126214" y="789198"/>
                </a:cubicBezTo>
                <a:lnTo>
                  <a:pt x="4128592" y="789949"/>
                </a:lnTo>
                <a:lnTo>
                  <a:pt x="4124693" y="802285"/>
                </a:lnTo>
                <a:lnTo>
                  <a:pt x="4133440" y="797164"/>
                </a:lnTo>
                <a:lnTo>
                  <a:pt x="4131919" y="802475"/>
                </a:lnTo>
                <a:lnTo>
                  <a:pt x="4124693" y="802475"/>
                </a:lnTo>
                <a:cubicBezTo>
                  <a:pt x="4123229" y="816927"/>
                  <a:pt x="4125587" y="831511"/>
                  <a:pt x="4131539" y="844770"/>
                </a:cubicBezTo>
                <a:lnTo>
                  <a:pt x="4136673" y="843443"/>
                </a:lnTo>
                <a:lnTo>
                  <a:pt x="4137623" y="837563"/>
                </a:lnTo>
                <a:cubicBezTo>
                  <a:pt x="4138137" y="834028"/>
                  <a:pt x="4139582" y="830691"/>
                  <a:pt x="4141807" y="827890"/>
                </a:cubicBezTo>
                <a:lnTo>
                  <a:pt x="4145420" y="824097"/>
                </a:lnTo>
                <a:lnTo>
                  <a:pt x="4147702" y="825993"/>
                </a:lnTo>
                <a:cubicBezTo>
                  <a:pt x="4149641" y="827152"/>
                  <a:pt x="4152038" y="827152"/>
                  <a:pt x="4153977" y="825993"/>
                </a:cubicBezTo>
                <a:lnTo>
                  <a:pt x="4157970" y="823717"/>
                </a:lnTo>
                <a:lnTo>
                  <a:pt x="4160442" y="828269"/>
                </a:lnTo>
                <a:cubicBezTo>
                  <a:pt x="4162078" y="831903"/>
                  <a:pt x="4162858" y="835860"/>
                  <a:pt x="4162724" y="839839"/>
                </a:cubicBezTo>
                <a:lnTo>
                  <a:pt x="4162724" y="846857"/>
                </a:lnTo>
                <a:lnTo>
                  <a:pt x="4155118" y="850839"/>
                </a:lnTo>
                <a:lnTo>
                  <a:pt x="4153026" y="859374"/>
                </a:lnTo>
                <a:lnTo>
                  <a:pt x="4151125" y="867909"/>
                </a:lnTo>
                <a:lnTo>
                  <a:pt x="4153787" y="866771"/>
                </a:lnTo>
                <a:cubicBezTo>
                  <a:pt x="4155555" y="866117"/>
                  <a:pt x="4157210" y="865224"/>
                  <a:pt x="4158731" y="864116"/>
                </a:cubicBezTo>
                <a:lnTo>
                  <a:pt x="4160823" y="862409"/>
                </a:lnTo>
                <a:lnTo>
                  <a:pt x="4160823" y="867151"/>
                </a:lnTo>
                <a:cubicBezTo>
                  <a:pt x="4160595" y="871227"/>
                  <a:pt x="4160100" y="875284"/>
                  <a:pt x="4159301" y="879289"/>
                </a:cubicBezTo>
                <a:lnTo>
                  <a:pt x="4165957" y="885359"/>
                </a:lnTo>
                <a:cubicBezTo>
                  <a:pt x="4164664" y="884681"/>
                  <a:pt x="4163238" y="884293"/>
                  <a:pt x="4161774" y="884221"/>
                </a:cubicBezTo>
                <a:cubicBezTo>
                  <a:pt x="4161774" y="885359"/>
                  <a:pt x="4161774" y="886117"/>
                  <a:pt x="4161774" y="887066"/>
                </a:cubicBezTo>
                <a:cubicBezTo>
                  <a:pt x="4157115" y="889971"/>
                  <a:pt x="4154243" y="895045"/>
                  <a:pt x="4154167" y="900532"/>
                </a:cubicBezTo>
                <a:cubicBezTo>
                  <a:pt x="4164816" y="901480"/>
                  <a:pt x="4173183" y="900532"/>
                  <a:pt x="4176986" y="894273"/>
                </a:cubicBezTo>
                <a:lnTo>
                  <a:pt x="4202087" y="917981"/>
                </a:lnTo>
                <a:lnTo>
                  <a:pt x="4191438" y="899015"/>
                </a:lnTo>
                <a:lnTo>
                  <a:pt x="4208172" y="889911"/>
                </a:lnTo>
                <a:lnTo>
                  <a:pt x="4212355" y="901480"/>
                </a:lnTo>
                <a:lnTo>
                  <a:pt x="4213496" y="905084"/>
                </a:lnTo>
                <a:lnTo>
                  <a:pt x="4214637" y="903756"/>
                </a:lnTo>
                <a:lnTo>
                  <a:pt x="4215778" y="897497"/>
                </a:lnTo>
                <a:cubicBezTo>
                  <a:pt x="4217413" y="892122"/>
                  <a:pt x="4220076" y="887104"/>
                  <a:pt x="4223575" y="882703"/>
                </a:cubicBezTo>
                <a:cubicBezTo>
                  <a:pt x="4216577" y="886792"/>
                  <a:pt x="4208305" y="888143"/>
                  <a:pt x="4200375" y="886497"/>
                </a:cubicBezTo>
                <a:cubicBezTo>
                  <a:pt x="4209313" y="881565"/>
                  <a:pt x="4208932" y="867530"/>
                  <a:pt x="4226427" y="871134"/>
                </a:cubicBezTo>
                <a:cubicBezTo>
                  <a:pt x="4227074" y="874193"/>
                  <a:pt x="4226731" y="877376"/>
                  <a:pt x="4225476" y="880238"/>
                </a:cubicBezTo>
                <a:lnTo>
                  <a:pt x="4230230" y="874358"/>
                </a:lnTo>
                <a:lnTo>
                  <a:pt x="4244872" y="866392"/>
                </a:lnTo>
                <a:cubicBezTo>
                  <a:pt x="4252555" y="862090"/>
                  <a:pt x="4260560" y="858411"/>
                  <a:pt x="4268832" y="855391"/>
                </a:cubicBezTo>
                <a:lnTo>
                  <a:pt x="4278340" y="852546"/>
                </a:lnTo>
                <a:lnTo>
                  <a:pt x="4281382" y="863547"/>
                </a:lnTo>
                <a:lnTo>
                  <a:pt x="4284615" y="874737"/>
                </a:lnTo>
                <a:lnTo>
                  <a:pt x="4281573" y="881565"/>
                </a:lnTo>
                <a:lnTo>
                  <a:pt x="4278340" y="888393"/>
                </a:lnTo>
                <a:lnTo>
                  <a:pt x="4288798" y="888393"/>
                </a:lnTo>
                <a:lnTo>
                  <a:pt x="4285566" y="897877"/>
                </a:lnTo>
                <a:lnTo>
                  <a:pt x="4293362" y="904704"/>
                </a:lnTo>
                <a:lnTo>
                  <a:pt x="4283854" y="914377"/>
                </a:lnTo>
                <a:lnTo>
                  <a:pt x="4274537" y="911532"/>
                </a:lnTo>
                <a:lnTo>
                  <a:pt x="4267881" y="930499"/>
                </a:lnTo>
                <a:lnTo>
                  <a:pt x="4259514" y="948328"/>
                </a:lnTo>
                <a:lnTo>
                  <a:pt x="4259514" y="957242"/>
                </a:lnTo>
                <a:cubicBezTo>
                  <a:pt x="4259895" y="964254"/>
                  <a:pt x="4259895" y="971283"/>
                  <a:pt x="4259514" y="978295"/>
                </a:cubicBezTo>
                <a:cubicBezTo>
                  <a:pt x="4259438" y="981621"/>
                  <a:pt x="4259001" y="984929"/>
                  <a:pt x="4258183" y="988157"/>
                </a:cubicBezTo>
                <a:lnTo>
                  <a:pt x="4260085" y="988157"/>
                </a:lnTo>
                <a:cubicBezTo>
                  <a:pt x="4260655" y="986498"/>
                  <a:pt x="4260655" y="984696"/>
                  <a:pt x="4260085" y="983036"/>
                </a:cubicBezTo>
                <a:lnTo>
                  <a:pt x="4263508" y="980950"/>
                </a:lnTo>
                <a:cubicBezTo>
                  <a:pt x="4264420" y="981675"/>
                  <a:pt x="4265257" y="982501"/>
                  <a:pt x="4265980" y="983416"/>
                </a:cubicBezTo>
                <a:cubicBezTo>
                  <a:pt x="4265694" y="982039"/>
                  <a:pt x="4265694" y="980620"/>
                  <a:pt x="4265980" y="979243"/>
                </a:cubicBezTo>
                <a:lnTo>
                  <a:pt x="4272445" y="975070"/>
                </a:lnTo>
                <a:cubicBezTo>
                  <a:pt x="4270619" y="977730"/>
                  <a:pt x="4269859" y="980984"/>
                  <a:pt x="4270353" y="984174"/>
                </a:cubicBezTo>
                <a:lnTo>
                  <a:pt x="4271874" y="984174"/>
                </a:lnTo>
                <a:lnTo>
                  <a:pt x="4278150" y="985502"/>
                </a:lnTo>
                <a:lnTo>
                  <a:pt x="4283664" y="986640"/>
                </a:lnTo>
                <a:lnTo>
                  <a:pt x="4284805" y="986640"/>
                </a:lnTo>
                <a:lnTo>
                  <a:pt x="4284805" y="984554"/>
                </a:lnTo>
                <a:lnTo>
                  <a:pt x="4285756" y="981709"/>
                </a:lnTo>
                <a:lnTo>
                  <a:pt x="4279100" y="985312"/>
                </a:lnTo>
                <a:lnTo>
                  <a:pt x="4276248" y="980002"/>
                </a:lnTo>
                <a:lnTo>
                  <a:pt x="4282143" y="977346"/>
                </a:lnTo>
                <a:lnTo>
                  <a:pt x="4288038" y="974691"/>
                </a:lnTo>
                <a:lnTo>
                  <a:pt x="4290700" y="979622"/>
                </a:lnTo>
                <a:lnTo>
                  <a:pt x="4300208" y="969760"/>
                </a:lnTo>
                <a:lnTo>
                  <a:pt x="4303060" y="974881"/>
                </a:lnTo>
                <a:lnTo>
                  <a:pt x="4303060" y="976208"/>
                </a:lnTo>
                <a:lnTo>
                  <a:pt x="4305913" y="974691"/>
                </a:lnTo>
                <a:cubicBezTo>
                  <a:pt x="4306958" y="971262"/>
                  <a:pt x="4308480" y="968002"/>
                  <a:pt x="4310476" y="965018"/>
                </a:cubicBezTo>
                <a:lnTo>
                  <a:pt x="4313709" y="960466"/>
                </a:lnTo>
                <a:cubicBezTo>
                  <a:pt x="4310571" y="958881"/>
                  <a:pt x="4307738" y="956762"/>
                  <a:pt x="4305342" y="954207"/>
                </a:cubicBezTo>
                <a:cubicBezTo>
                  <a:pt x="4309145" y="951552"/>
                  <a:pt x="4312568" y="948707"/>
                  <a:pt x="4316181" y="945862"/>
                </a:cubicBezTo>
                <a:cubicBezTo>
                  <a:pt x="4318083" y="949608"/>
                  <a:pt x="4318691" y="953877"/>
                  <a:pt x="4317893" y="958000"/>
                </a:cubicBezTo>
                <a:cubicBezTo>
                  <a:pt x="4319090" y="958594"/>
                  <a:pt x="4320041" y="959605"/>
                  <a:pt x="4320555" y="960845"/>
                </a:cubicBezTo>
                <a:lnTo>
                  <a:pt x="4321886" y="963501"/>
                </a:lnTo>
                <a:lnTo>
                  <a:pt x="4328351" y="957052"/>
                </a:lnTo>
                <a:cubicBezTo>
                  <a:pt x="4335197" y="950224"/>
                  <a:pt x="4341282" y="944345"/>
                  <a:pt x="4341472" y="943965"/>
                </a:cubicBezTo>
                <a:lnTo>
                  <a:pt x="4342829" y="945319"/>
                </a:lnTo>
                <a:lnTo>
                  <a:pt x="4338049" y="950793"/>
                </a:lnTo>
                <a:lnTo>
                  <a:pt x="4336147" y="952880"/>
                </a:lnTo>
                <a:lnTo>
                  <a:pt x="4338429" y="951552"/>
                </a:lnTo>
                <a:lnTo>
                  <a:pt x="4344324" y="957052"/>
                </a:lnTo>
                <a:lnTo>
                  <a:pt x="4340711" y="950414"/>
                </a:lnTo>
                <a:lnTo>
                  <a:pt x="4346796" y="947190"/>
                </a:lnTo>
                <a:lnTo>
                  <a:pt x="4345210" y="946241"/>
                </a:lnTo>
                <a:lnTo>
                  <a:pt x="4345465" y="946241"/>
                </a:lnTo>
                <a:cubicBezTo>
                  <a:pt x="4346910" y="946376"/>
                  <a:pt x="4348299" y="946901"/>
                  <a:pt x="4349458" y="947759"/>
                </a:cubicBezTo>
                <a:lnTo>
                  <a:pt x="4354022" y="956104"/>
                </a:lnTo>
                <a:lnTo>
                  <a:pt x="4352501" y="959328"/>
                </a:lnTo>
                <a:cubicBezTo>
                  <a:pt x="4350409" y="963690"/>
                  <a:pt x="4347557" y="967294"/>
                  <a:pt x="4346036" y="967484"/>
                </a:cubicBezTo>
                <a:cubicBezTo>
                  <a:pt x="4345941" y="967791"/>
                  <a:pt x="4345941" y="968125"/>
                  <a:pt x="4346036" y="968432"/>
                </a:cubicBezTo>
                <a:cubicBezTo>
                  <a:pt x="4347994" y="968155"/>
                  <a:pt x="4349972" y="968155"/>
                  <a:pt x="4351931" y="968432"/>
                </a:cubicBezTo>
                <a:cubicBezTo>
                  <a:pt x="4351170" y="969655"/>
                  <a:pt x="4350466" y="970922"/>
                  <a:pt x="4349839" y="972225"/>
                </a:cubicBezTo>
                <a:cubicBezTo>
                  <a:pt x="4351265" y="972313"/>
                  <a:pt x="4352634" y="972920"/>
                  <a:pt x="4353642" y="973932"/>
                </a:cubicBezTo>
                <a:cubicBezTo>
                  <a:pt x="4353756" y="972417"/>
                  <a:pt x="4353756" y="970896"/>
                  <a:pt x="4353642" y="969380"/>
                </a:cubicBezTo>
                <a:lnTo>
                  <a:pt x="4353642" y="961983"/>
                </a:lnTo>
                <a:lnTo>
                  <a:pt x="4356874" y="961983"/>
                </a:lnTo>
                <a:lnTo>
                  <a:pt x="4402512" y="1046385"/>
                </a:lnTo>
                <a:lnTo>
                  <a:pt x="4399089" y="1046385"/>
                </a:lnTo>
                <a:lnTo>
                  <a:pt x="4397568" y="1046385"/>
                </a:lnTo>
                <a:lnTo>
                  <a:pt x="4390532" y="1048281"/>
                </a:lnTo>
                <a:cubicBezTo>
                  <a:pt x="4390532" y="1051126"/>
                  <a:pt x="4393385" y="1056627"/>
                  <a:pt x="4395286" y="1062506"/>
                </a:cubicBezTo>
                <a:lnTo>
                  <a:pt x="4398709" y="1072179"/>
                </a:lnTo>
                <a:lnTo>
                  <a:pt x="4404604" y="1066869"/>
                </a:lnTo>
                <a:lnTo>
                  <a:pt x="4410118" y="1061558"/>
                </a:lnTo>
                <a:lnTo>
                  <a:pt x="4413541" y="1067627"/>
                </a:lnTo>
                <a:cubicBezTo>
                  <a:pt x="4415062" y="1065920"/>
                  <a:pt x="4416964" y="1064403"/>
                  <a:pt x="4418295" y="1063075"/>
                </a:cubicBezTo>
                <a:lnTo>
                  <a:pt x="4423429" y="1071041"/>
                </a:lnTo>
                <a:cubicBezTo>
                  <a:pt x="4421566" y="1072716"/>
                  <a:pt x="4419778" y="1074487"/>
                  <a:pt x="4418105" y="1076352"/>
                </a:cubicBezTo>
                <a:lnTo>
                  <a:pt x="4426282" y="1091335"/>
                </a:lnTo>
                <a:lnTo>
                  <a:pt x="4443776" y="1123768"/>
                </a:lnTo>
                <a:lnTo>
                  <a:pt x="4405745" y="1144821"/>
                </a:lnTo>
                <a:cubicBezTo>
                  <a:pt x="4405384" y="1145510"/>
                  <a:pt x="4404870" y="1146097"/>
                  <a:pt x="4404224" y="1146528"/>
                </a:cubicBezTo>
                <a:cubicBezTo>
                  <a:pt x="4409928" y="1153925"/>
                  <a:pt x="4415062" y="1160943"/>
                  <a:pt x="4420387" y="1168150"/>
                </a:cubicBezTo>
                <a:cubicBezTo>
                  <a:pt x="4393765" y="1179909"/>
                  <a:pt x="4366953" y="1191479"/>
                  <a:pt x="4340521" y="1203617"/>
                </a:cubicBezTo>
                <a:lnTo>
                  <a:pt x="4339190" y="1203617"/>
                </a:lnTo>
                <a:cubicBezTo>
                  <a:pt x="4324167" y="1210445"/>
                  <a:pt x="4309145" y="1217842"/>
                  <a:pt x="4294123" y="1224860"/>
                </a:cubicBezTo>
                <a:cubicBezTo>
                  <a:pt x="4287467" y="1220687"/>
                  <a:pt x="4283664" y="1224860"/>
                  <a:pt x="4282903" y="1231119"/>
                </a:cubicBezTo>
                <a:cubicBezTo>
                  <a:pt x="4263888" y="1240033"/>
                  <a:pt x="4244872" y="1248758"/>
                  <a:pt x="4225856" y="1257862"/>
                </a:cubicBezTo>
                <a:lnTo>
                  <a:pt x="4224335" y="1257862"/>
                </a:lnTo>
                <a:cubicBezTo>
                  <a:pt x="4226047" y="1262414"/>
                  <a:pt x="4217870" y="1269052"/>
                  <a:pt x="4218440" y="1259569"/>
                </a:cubicBezTo>
                <a:cubicBezTo>
                  <a:pt x="4208172" y="1264500"/>
                  <a:pt x="4197903" y="1269811"/>
                  <a:pt x="4187635" y="1274932"/>
                </a:cubicBezTo>
                <a:cubicBezTo>
                  <a:pt x="4178888" y="1279104"/>
                  <a:pt x="4170331" y="1283656"/>
                  <a:pt x="4161583" y="1288019"/>
                </a:cubicBezTo>
                <a:cubicBezTo>
                  <a:pt x="4156696" y="1287533"/>
                  <a:pt x="4152228" y="1285064"/>
                  <a:pt x="4149223" y="1281191"/>
                </a:cubicBezTo>
                <a:lnTo>
                  <a:pt x="4134581" y="1289157"/>
                </a:lnTo>
                <a:cubicBezTo>
                  <a:pt x="4134923" y="1291298"/>
                  <a:pt x="4135494" y="1293397"/>
                  <a:pt x="4136293" y="1295416"/>
                </a:cubicBezTo>
                <a:cubicBezTo>
                  <a:pt x="4140058" y="1294211"/>
                  <a:pt x="4144127" y="1294211"/>
                  <a:pt x="4147892" y="1295416"/>
                </a:cubicBezTo>
                <a:cubicBezTo>
                  <a:pt x="4132489" y="1303002"/>
                  <a:pt x="4117087" y="1310589"/>
                  <a:pt x="4101874" y="1318555"/>
                </a:cubicBezTo>
                <a:cubicBezTo>
                  <a:pt x="4104955" y="1322321"/>
                  <a:pt x="4105943" y="1327370"/>
                  <a:pt x="4104536" y="1332021"/>
                </a:cubicBezTo>
                <a:cubicBezTo>
                  <a:pt x="4103091" y="1331780"/>
                  <a:pt x="4101684" y="1331332"/>
                  <a:pt x="4100353" y="1330693"/>
                </a:cubicBezTo>
                <a:cubicBezTo>
                  <a:pt x="4097900" y="1329314"/>
                  <a:pt x="4095808" y="1327361"/>
                  <a:pt x="4094268" y="1325003"/>
                </a:cubicBezTo>
                <a:lnTo>
                  <a:pt x="4093127" y="1323107"/>
                </a:lnTo>
                <a:lnTo>
                  <a:pt x="4091416" y="1323107"/>
                </a:lnTo>
                <a:lnTo>
                  <a:pt x="4087993" y="1324814"/>
                </a:lnTo>
                <a:lnTo>
                  <a:pt x="4061181" y="1339038"/>
                </a:lnTo>
                <a:lnTo>
                  <a:pt x="4057568" y="1340935"/>
                </a:lnTo>
                <a:lnTo>
                  <a:pt x="4052623" y="1343401"/>
                </a:lnTo>
                <a:cubicBezTo>
                  <a:pt x="4053308" y="1344611"/>
                  <a:pt x="4053879" y="1345880"/>
                  <a:pt x="4054335" y="1347194"/>
                </a:cubicBezTo>
                <a:cubicBezTo>
                  <a:pt x="4055628" y="1349341"/>
                  <a:pt x="4056636" y="1351632"/>
                  <a:pt x="4057377" y="1354022"/>
                </a:cubicBezTo>
                <a:lnTo>
                  <a:pt x="4063272" y="1352125"/>
                </a:lnTo>
                <a:lnTo>
                  <a:pt x="4061751" y="1354781"/>
                </a:lnTo>
                <a:lnTo>
                  <a:pt x="4060420" y="1357436"/>
                </a:lnTo>
                <a:lnTo>
                  <a:pt x="4057948" y="1356108"/>
                </a:lnTo>
                <a:cubicBezTo>
                  <a:pt x="4058423" y="1359251"/>
                  <a:pt x="4058423" y="1362449"/>
                  <a:pt x="4057948" y="1365592"/>
                </a:cubicBezTo>
                <a:cubicBezTo>
                  <a:pt x="4056617" y="1356108"/>
                  <a:pt x="4044256" y="1348901"/>
                  <a:pt x="4030565" y="1344729"/>
                </a:cubicBezTo>
                <a:lnTo>
                  <a:pt x="4011550" y="1354591"/>
                </a:lnTo>
                <a:cubicBezTo>
                  <a:pt x="4013717" y="1356992"/>
                  <a:pt x="4016056" y="1359211"/>
                  <a:pt x="4018585" y="1361229"/>
                </a:cubicBezTo>
                <a:lnTo>
                  <a:pt x="4014782" y="1363316"/>
                </a:lnTo>
                <a:lnTo>
                  <a:pt x="4001852" y="1370333"/>
                </a:lnTo>
                <a:cubicBezTo>
                  <a:pt x="4000901" y="1371282"/>
                  <a:pt x="4000140" y="1371661"/>
                  <a:pt x="3999760" y="1371471"/>
                </a:cubicBezTo>
                <a:cubicBezTo>
                  <a:pt x="3972891" y="1386138"/>
                  <a:pt x="3946193" y="1400997"/>
                  <a:pt x="3919704" y="1416043"/>
                </a:cubicBezTo>
                <a:cubicBezTo>
                  <a:pt x="3919095" y="1417040"/>
                  <a:pt x="3918031" y="1417678"/>
                  <a:pt x="3916851" y="1417750"/>
                </a:cubicBezTo>
                <a:lnTo>
                  <a:pt x="3857896" y="1452285"/>
                </a:lnTo>
                <a:lnTo>
                  <a:pt x="3856952" y="1451131"/>
                </a:lnTo>
                <a:lnTo>
                  <a:pt x="3856952" y="1452838"/>
                </a:lnTo>
                <a:lnTo>
                  <a:pt x="3857896" y="1452285"/>
                </a:lnTo>
                <a:lnTo>
                  <a:pt x="3862847" y="1458338"/>
                </a:lnTo>
                <a:lnTo>
                  <a:pt x="3860185" y="1460424"/>
                </a:lnTo>
                <a:cubicBezTo>
                  <a:pt x="3858245" y="1460614"/>
                  <a:pt x="3856324" y="1459996"/>
                  <a:pt x="3854860" y="1458718"/>
                </a:cubicBezTo>
                <a:cubicBezTo>
                  <a:pt x="3853757" y="1457547"/>
                  <a:pt x="3853757" y="1455715"/>
                  <a:pt x="3854860" y="1454545"/>
                </a:cubicBezTo>
                <a:lnTo>
                  <a:pt x="3856382" y="1453407"/>
                </a:lnTo>
                <a:lnTo>
                  <a:pt x="3849536" y="1457579"/>
                </a:lnTo>
                <a:lnTo>
                  <a:pt x="3850867" y="1459855"/>
                </a:lnTo>
                <a:lnTo>
                  <a:pt x="3853909" y="1465166"/>
                </a:lnTo>
                <a:lnTo>
                  <a:pt x="3858473" y="1466683"/>
                </a:lnTo>
                <a:lnTo>
                  <a:pt x="3863037" y="1468201"/>
                </a:lnTo>
                <a:lnTo>
                  <a:pt x="3857903" y="1470856"/>
                </a:lnTo>
                <a:cubicBezTo>
                  <a:pt x="3858169" y="1471326"/>
                  <a:pt x="3858169" y="1471903"/>
                  <a:pt x="3857903" y="1472373"/>
                </a:cubicBezTo>
                <a:cubicBezTo>
                  <a:pt x="3857256" y="1472954"/>
                  <a:pt x="3856268" y="1472954"/>
                  <a:pt x="3855621" y="1472373"/>
                </a:cubicBezTo>
                <a:lnTo>
                  <a:pt x="3853339" y="1473511"/>
                </a:lnTo>
                <a:lnTo>
                  <a:pt x="3850487" y="1468390"/>
                </a:lnTo>
                <a:cubicBezTo>
                  <a:pt x="3849137" y="1466202"/>
                  <a:pt x="3848281" y="1463740"/>
                  <a:pt x="3848015" y="1461183"/>
                </a:cubicBezTo>
                <a:lnTo>
                  <a:pt x="3849156" y="1468580"/>
                </a:lnTo>
                <a:lnTo>
                  <a:pt x="3845162" y="1470477"/>
                </a:lnTo>
                <a:lnTo>
                  <a:pt x="3849916" y="1476167"/>
                </a:lnTo>
                <a:lnTo>
                  <a:pt x="3847064" y="1476167"/>
                </a:lnTo>
                <a:lnTo>
                  <a:pt x="3844212" y="1476167"/>
                </a:lnTo>
                <a:lnTo>
                  <a:pt x="3844212" y="1473322"/>
                </a:lnTo>
                <a:lnTo>
                  <a:pt x="3844212" y="1471425"/>
                </a:lnTo>
                <a:lnTo>
                  <a:pt x="3843261" y="1471425"/>
                </a:lnTo>
                <a:lnTo>
                  <a:pt x="3827478" y="1479770"/>
                </a:lnTo>
                <a:lnTo>
                  <a:pt x="3828429" y="1479770"/>
                </a:lnTo>
                <a:lnTo>
                  <a:pt x="3822153" y="1484891"/>
                </a:lnTo>
                <a:lnTo>
                  <a:pt x="3822153" y="1482046"/>
                </a:lnTo>
                <a:lnTo>
                  <a:pt x="3819491" y="1483374"/>
                </a:lnTo>
                <a:cubicBezTo>
                  <a:pt x="3819852" y="1483243"/>
                  <a:pt x="3820271" y="1483243"/>
                  <a:pt x="3820632" y="1483374"/>
                </a:cubicBezTo>
                <a:cubicBezTo>
                  <a:pt x="3821222" y="1484023"/>
                  <a:pt x="3821222" y="1485001"/>
                  <a:pt x="3820632" y="1485650"/>
                </a:cubicBezTo>
                <a:cubicBezTo>
                  <a:pt x="3820043" y="1486204"/>
                  <a:pt x="3819130" y="1486204"/>
                  <a:pt x="3818540" y="1485650"/>
                </a:cubicBezTo>
                <a:cubicBezTo>
                  <a:pt x="3818236" y="1485123"/>
                  <a:pt x="3818236" y="1484470"/>
                  <a:pt x="3818540" y="1483943"/>
                </a:cubicBezTo>
                <a:lnTo>
                  <a:pt x="3817399" y="1483943"/>
                </a:lnTo>
                <a:lnTo>
                  <a:pt x="3813026" y="1478632"/>
                </a:lnTo>
                <a:lnTo>
                  <a:pt x="3808652" y="1481288"/>
                </a:lnTo>
                <a:cubicBezTo>
                  <a:pt x="3809242" y="1479890"/>
                  <a:pt x="3810078" y="1478606"/>
                  <a:pt x="3811124" y="1477494"/>
                </a:cubicBezTo>
                <a:cubicBezTo>
                  <a:pt x="3811124" y="1477494"/>
                  <a:pt x="3809983" y="1477494"/>
                  <a:pt x="3809603" y="1477494"/>
                </a:cubicBezTo>
                <a:cubicBezTo>
                  <a:pt x="3809052" y="1476908"/>
                  <a:pt x="3809052" y="1475994"/>
                  <a:pt x="3809603" y="1475408"/>
                </a:cubicBezTo>
                <a:lnTo>
                  <a:pt x="3808082" y="1473511"/>
                </a:lnTo>
                <a:lnTo>
                  <a:pt x="3808082" y="1466873"/>
                </a:lnTo>
                <a:lnTo>
                  <a:pt x="3808082" y="1463838"/>
                </a:lnTo>
                <a:lnTo>
                  <a:pt x="3808082" y="1463459"/>
                </a:lnTo>
                <a:lnTo>
                  <a:pt x="3807801" y="1463838"/>
                </a:lnTo>
                <a:lnTo>
                  <a:pt x="3804849" y="1467821"/>
                </a:lnTo>
                <a:lnTo>
                  <a:pt x="3802187" y="1471425"/>
                </a:lnTo>
                <a:cubicBezTo>
                  <a:pt x="3801160" y="1475581"/>
                  <a:pt x="3803233" y="1479880"/>
                  <a:pt x="3807131" y="1481667"/>
                </a:cubicBezTo>
                <a:cubicBezTo>
                  <a:pt x="3788115" y="1493806"/>
                  <a:pt x="3767958" y="1505754"/>
                  <a:pt x="3748372" y="1518083"/>
                </a:cubicBezTo>
                <a:lnTo>
                  <a:pt x="3715665" y="1539136"/>
                </a:lnTo>
                <a:cubicBezTo>
                  <a:pt x="3715665" y="1540653"/>
                  <a:pt x="3715665" y="1541981"/>
                  <a:pt x="3715665" y="1543308"/>
                </a:cubicBezTo>
                <a:lnTo>
                  <a:pt x="3715665" y="1557533"/>
                </a:lnTo>
                <a:lnTo>
                  <a:pt x="3708249" y="1559999"/>
                </a:lnTo>
                <a:lnTo>
                  <a:pt x="3701023" y="1562464"/>
                </a:lnTo>
                <a:lnTo>
                  <a:pt x="3705017" y="1563982"/>
                </a:lnTo>
                <a:lnTo>
                  <a:pt x="3702545" y="1565120"/>
                </a:lnTo>
                <a:cubicBezTo>
                  <a:pt x="3703914" y="1566423"/>
                  <a:pt x="3705378" y="1567627"/>
                  <a:pt x="3706918" y="1568723"/>
                </a:cubicBezTo>
                <a:lnTo>
                  <a:pt x="3709200" y="1566827"/>
                </a:lnTo>
                <a:lnTo>
                  <a:pt x="3711672" y="1564930"/>
                </a:lnTo>
                <a:cubicBezTo>
                  <a:pt x="3713745" y="1560695"/>
                  <a:pt x="3716426" y="1556795"/>
                  <a:pt x="3719659" y="1553361"/>
                </a:cubicBezTo>
                <a:lnTo>
                  <a:pt x="3727455" y="1544636"/>
                </a:lnTo>
                <a:lnTo>
                  <a:pt x="3727455" y="1548619"/>
                </a:lnTo>
                <a:lnTo>
                  <a:pt x="3727455" y="1552412"/>
                </a:lnTo>
                <a:lnTo>
                  <a:pt x="3732399" y="1546533"/>
                </a:lnTo>
                <a:lnTo>
                  <a:pt x="3737343" y="1540653"/>
                </a:lnTo>
                <a:lnTo>
                  <a:pt x="3742478" y="1546722"/>
                </a:lnTo>
                <a:lnTo>
                  <a:pt x="3740956" y="1549188"/>
                </a:lnTo>
                <a:lnTo>
                  <a:pt x="3765677" y="1530221"/>
                </a:lnTo>
                <a:lnTo>
                  <a:pt x="3761874" y="1530221"/>
                </a:lnTo>
                <a:lnTo>
                  <a:pt x="3755598" y="1530221"/>
                </a:lnTo>
                <a:lnTo>
                  <a:pt x="3765106" y="1522255"/>
                </a:lnTo>
                <a:lnTo>
                  <a:pt x="3768149" y="1525859"/>
                </a:lnTo>
                <a:lnTo>
                  <a:pt x="3769480" y="1527945"/>
                </a:lnTo>
                <a:lnTo>
                  <a:pt x="3771001" y="1526618"/>
                </a:lnTo>
                <a:lnTo>
                  <a:pt x="3784122" y="1517324"/>
                </a:lnTo>
                <a:lnTo>
                  <a:pt x="3784122" y="1514479"/>
                </a:lnTo>
                <a:lnTo>
                  <a:pt x="3787165" y="1514479"/>
                </a:lnTo>
                <a:lnTo>
                  <a:pt x="3812265" y="1494185"/>
                </a:lnTo>
                <a:lnTo>
                  <a:pt x="3813216" y="1491340"/>
                </a:lnTo>
                <a:lnTo>
                  <a:pt x="3816258" y="1494944"/>
                </a:lnTo>
                <a:cubicBezTo>
                  <a:pt x="3817780" y="1497030"/>
                  <a:pt x="3818731" y="1499116"/>
                  <a:pt x="3818160" y="1499495"/>
                </a:cubicBezTo>
                <a:cubicBezTo>
                  <a:pt x="3817589" y="1499875"/>
                  <a:pt x="3815688" y="1499495"/>
                  <a:pt x="3813977" y="1499495"/>
                </a:cubicBezTo>
                <a:lnTo>
                  <a:pt x="3808272" y="1504237"/>
                </a:lnTo>
                <a:cubicBezTo>
                  <a:pt x="3809146" y="1505591"/>
                  <a:pt x="3809546" y="1507188"/>
                  <a:pt x="3809413" y="1508789"/>
                </a:cubicBezTo>
                <a:cubicBezTo>
                  <a:pt x="3809204" y="1510470"/>
                  <a:pt x="3808386" y="1512019"/>
                  <a:pt x="3807131" y="1513151"/>
                </a:cubicBezTo>
                <a:lnTo>
                  <a:pt x="3805229" y="1514858"/>
                </a:lnTo>
                <a:lnTo>
                  <a:pt x="3801236" y="1509927"/>
                </a:lnTo>
                <a:lnTo>
                  <a:pt x="3792869" y="1516755"/>
                </a:lnTo>
                <a:cubicBezTo>
                  <a:pt x="3795436" y="1518352"/>
                  <a:pt x="3797756" y="1520336"/>
                  <a:pt x="3799715" y="1522635"/>
                </a:cubicBezTo>
                <a:lnTo>
                  <a:pt x="3804279" y="1527945"/>
                </a:lnTo>
                <a:lnTo>
                  <a:pt x="3797623" y="1527945"/>
                </a:lnTo>
                <a:cubicBezTo>
                  <a:pt x="3794599" y="1527462"/>
                  <a:pt x="3791500" y="1527856"/>
                  <a:pt x="3788686" y="1529083"/>
                </a:cubicBezTo>
                <a:cubicBezTo>
                  <a:pt x="3787583" y="1530052"/>
                  <a:pt x="3787469" y="1531731"/>
                  <a:pt x="3788457" y="1532831"/>
                </a:cubicBezTo>
                <a:cubicBezTo>
                  <a:pt x="3788515" y="1532915"/>
                  <a:pt x="3788609" y="1532992"/>
                  <a:pt x="3788686" y="1533066"/>
                </a:cubicBezTo>
                <a:cubicBezTo>
                  <a:pt x="3789827" y="1534299"/>
                  <a:pt x="3789827" y="1536196"/>
                  <a:pt x="3788686" y="1537429"/>
                </a:cubicBezTo>
                <a:lnTo>
                  <a:pt x="3786404" y="1539325"/>
                </a:lnTo>
                <a:lnTo>
                  <a:pt x="3780699" y="1532308"/>
                </a:lnTo>
                <a:lnTo>
                  <a:pt x="3787355" y="1526807"/>
                </a:lnTo>
                <a:lnTo>
                  <a:pt x="3787355" y="1522824"/>
                </a:lnTo>
                <a:lnTo>
                  <a:pt x="3768339" y="1537998"/>
                </a:lnTo>
                <a:lnTo>
                  <a:pt x="3771191" y="1541601"/>
                </a:lnTo>
                <a:cubicBezTo>
                  <a:pt x="3772903" y="1543498"/>
                  <a:pt x="3773473" y="1545584"/>
                  <a:pt x="3772903" y="1545964"/>
                </a:cubicBezTo>
                <a:cubicBezTo>
                  <a:pt x="3769632" y="1546534"/>
                  <a:pt x="3766285" y="1546534"/>
                  <a:pt x="3763015" y="1545964"/>
                </a:cubicBezTo>
                <a:lnTo>
                  <a:pt x="3754077" y="1545015"/>
                </a:lnTo>
                <a:lnTo>
                  <a:pt x="3754077" y="1545964"/>
                </a:lnTo>
                <a:lnTo>
                  <a:pt x="3758641" y="1545964"/>
                </a:lnTo>
                <a:lnTo>
                  <a:pt x="3752366" y="1551085"/>
                </a:lnTo>
                <a:cubicBezTo>
                  <a:pt x="3751662" y="1552776"/>
                  <a:pt x="3750464" y="1554225"/>
                  <a:pt x="3748943" y="1555257"/>
                </a:cubicBezTo>
                <a:lnTo>
                  <a:pt x="3741717" y="1559809"/>
                </a:lnTo>
                <a:lnTo>
                  <a:pt x="3738104" y="1562464"/>
                </a:lnTo>
                <a:lnTo>
                  <a:pt x="3736393" y="1560417"/>
                </a:lnTo>
                <a:lnTo>
                  <a:pt x="3736393" y="1559620"/>
                </a:lnTo>
                <a:cubicBezTo>
                  <a:pt x="3736393" y="1559050"/>
                  <a:pt x="3734111" y="1555447"/>
                  <a:pt x="3732399" y="1552412"/>
                </a:cubicBezTo>
                <a:cubicBezTo>
                  <a:pt x="3731448" y="1555257"/>
                  <a:pt x="3734111" y="1555257"/>
                  <a:pt x="3733160" y="1557154"/>
                </a:cubicBezTo>
                <a:lnTo>
                  <a:pt x="3734761" y="1559220"/>
                </a:lnTo>
                <a:lnTo>
                  <a:pt x="3730308" y="1560758"/>
                </a:lnTo>
                <a:lnTo>
                  <a:pt x="3734111" y="1565499"/>
                </a:lnTo>
                <a:lnTo>
                  <a:pt x="3728596" y="1567965"/>
                </a:lnTo>
                <a:lnTo>
                  <a:pt x="3723652" y="1570241"/>
                </a:lnTo>
                <a:lnTo>
                  <a:pt x="3723652" y="1574224"/>
                </a:lnTo>
                <a:lnTo>
                  <a:pt x="3729737" y="1572896"/>
                </a:lnTo>
                <a:lnTo>
                  <a:pt x="3729737" y="1577827"/>
                </a:lnTo>
                <a:lnTo>
                  <a:pt x="3729737" y="1583328"/>
                </a:lnTo>
                <a:lnTo>
                  <a:pt x="3722511" y="1579534"/>
                </a:lnTo>
                <a:lnTo>
                  <a:pt x="3722511" y="1582000"/>
                </a:lnTo>
                <a:lnTo>
                  <a:pt x="3730878" y="1589207"/>
                </a:lnTo>
                <a:lnTo>
                  <a:pt x="3733350" y="1583517"/>
                </a:lnTo>
                <a:cubicBezTo>
                  <a:pt x="3734301" y="1581501"/>
                  <a:pt x="3735061" y="1579407"/>
                  <a:pt x="3735632" y="1577258"/>
                </a:cubicBezTo>
                <a:lnTo>
                  <a:pt x="3734301" y="1577258"/>
                </a:lnTo>
                <a:lnTo>
                  <a:pt x="3732019" y="1574603"/>
                </a:lnTo>
                <a:lnTo>
                  <a:pt x="3730117" y="1572517"/>
                </a:lnTo>
                <a:lnTo>
                  <a:pt x="3732019" y="1572517"/>
                </a:lnTo>
                <a:lnTo>
                  <a:pt x="3735061" y="1572517"/>
                </a:lnTo>
                <a:lnTo>
                  <a:pt x="3738674" y="1569292"/>
                </a:lnTo>
                <a:lnTo>
                  <a:pt x="3743999" y="1564361"/>
                </a:lnTo>
                <a:lnTo>
                  <a:pt x="3752176" y="1566827"/>
                </a:lnTo>
                <a:lnTo>
                  <a:pt x="3760352" y="1569292"/>
                </a:lnTo>
                <a:lnTo>
                  <a:pt x="3765106" y="1581431"/>
                </a:lnTo>
                <a:lnTo>
                  <a:pt x="3758641" y="1586742"/>
                </a:lnTo>
                <a:lnTo>
                  <a:pt x="3753317" y="1584655"/>
                </a:lnTo>
                <a:lnTo>
                  <a:pt x="3747802" y="1582569"/>
                </a:lnTo>
                <a:lnTo>
                  <a:pt x="3744950" y="1591294"/>
                </a:lnTo>
                <a:lnTo>
                  <a:pt x="3742478" y="1599639"/>
                </a:lnTo>
                <a:lnTo>
                  <a:pt x="3752556" y="1608174"/>
                </a:lnTo>
                <a:lnTo>
                  <a:pt x="3755408" y="1616898"/>
                </a:lnTo>
                <a:lnTo>
                  <a:pt x="3757310" y="1622399"/>
                </a:lnTo>
                <a:cubicBezTo>
                  <a:pt x="3788686" y="1600777"/>
                  <a:pt x="3820442" y="1579534"/>
                  <a:pt x="3852388" y="1559050"/>
                </a:cubicBezTo>
                <a:cubicBezTo>
                  <a:pt x="3907914" y="1523141"/>
                  <a:pt x="3964143" y="1488558"/>
                  <a:pt x="4021058" y="1455304"/>
                </a:cubicBezTo>
                <a:cubicBezTo>
                  <a:pt x="4022198" y="1455112"/>
                  <a:pt x="4023206" y="1454503"/>
                  <a:pt x="4023910" y="1453596"/>
                </a:cubicBezTo>
                <a:cubicBezTo>
                  <a:pt x="4050284" y="1438171"/>
                  <a:pt x="4076907" y="1423060"/>
                  <a:pt x="4103776" y="1408266"/>
                </a:cubicBezTo>
                <a:cubicBezTo>
                  <a:pt x="4103776" y="1408266"/>
                  <a:pt x="4104916" y="1408266"/>
                  <a:pt x="4105867" y="1406939"/>
                </a:cubicBezTo>
                <a:lnTo>
                  <a:pt x="4118988" y="1399921"/>
                </a:lnTo>
                <a:lnTo>
                  <a:pt x="4128876" y="1394421"/>
                </a:lnTo>
                <a:lnTo>
                  <a:pt x="4135532" y="1390817"/>
                </a:lnTo>
                <a:cubicBezTo>
                  <a:pt x="4135532" y="1390817"/>
                  <a:pt x="4135532" y="1390817"/>
                  <a:pt x="4136483" y="1390817"/>
                </a:cubicBezTo>
                <a:cubicBezTo>
                  <a:pt x="4138708" y="1393710"/>
                  <a:pt x="4141408" y="1396209"/>
                  <a:pt x="4144469" y="1398214"/>
                </a:cubicBezTo>
                <a:cubicBezTo>
                  <a:pt x="4144564" y="1403828"/>
                  <a:pt x="4149109" y="1408356"/>
                  <a:pt x="4154738" y="1408456"/>
                </a:cubicBezTo>
                <a:cubicBezTo>
                  <a:pt x="4156221" y="1406961"/>
                  <a:pt x="4157438" y="1405230"/>
                  <a:pt x="4158351" y="1403335"/>
                </a:cubicBezTo>
                <a:lnTo>
                  <a:pt x="4160633" y="1403335"/>
                </a:lnTo>
                <a:cubicBezTo>
                  <a:pt x="4161298" y="1399445"/>
                  <a:pt x="4161298" y="1395466"/>
                  <a:pt x="4160633" y="1391576"/>
                </a:cubicBezTo>
                <a:lnTo>
                  <a:pt x="4163295" y="1392904"/>
                </a:lnTo>
                <a:lnTo>
                  <a:pt x="4164626" y="1390059"/>
                </a:lnTo>
                <a:lnTo>
                  <a:pt x="4165957" y="1387403"/>
                </a:lnTo>
                <a:lnTo>
                  <a:pt x="4160062" y="1389300"/>
                </a:lnTo>
                <a:cubicBezTo>
                  <a:pt x="4159111" y="1385482"/>
                  <a:pt x="4157571" y="1381835"/>
                  <a:pt x="4155498" y="1378489"/>
                </a:cubicBezTo>
                <a:lnTo>
                  <a:pt x="4160252" y="1376023"/>
                </a:lnTo>
                <a:lnTo>
                  <a:pt x="4163865" y="1374127"/>
                </a:lnTo>
                <a:lnTo>
                  <a:pt x="4190867" y="1359712"/>
                </a:lnTo>
                <a:lnTo>
                  <a:pt x="4194290" y="1358005"/>
                </a:lnTo>
                <a:lnTo>
                  <a:pt x="4195812" y="1358005"/>
                </a:lnTo>
                <a:lnTo>
                  <a:pt x="4197143" y="1360091"/>
                </a:lnTo>
                <a:cubicBezTo>
                  <a:pt x="4198607" y="1362441"/>
                  <a:pt x="4200642" y="1364395"/>
                  <a:pt x="4203038" y="1365781"/>
                </a:cubicBezTo>
                <a:cubicBezTo>
                  <a:pt x="4204388" y="1366534"/>
                  <a:pt x="4205871" y="1366988"/>
                  <a:pt x="4207411" y="1367109"/>
                </a:cubicBezTo>
                <a:lnTo>
                  <a:pt x="4205406" y="1357508"/>
                </a:lnTo>
                <a:lnTo>
                  <a:pt x="4208742" y="1360281"/>
                </a:lnTo>
                <a:lnTo>
                  <a:pt x="4214447" y="1360637"/>
                </a:lnTo>
                <a:lnTo>
                  <a:pt x="4214447" y="1361609"/>
                </a:lnTo>
                <a:lnTo>
                  <a:pt x="4214827" y="1360660"/>
                </a:lnTo>
                <a:lnTo>
                  <a:pt x="4214447" y="1360637"/>
                </a:lnTo>
                <a:lnTo>
                  <a:pt x="4214447" y="1359902"/>
                </a:lnTo>
                <a:cubicBezTo>
                  <a:pt x="4213154" y="1358614"/>
                  <a:pt x="4211500" y="1357753"/>
                  <a:pt x="4209693" y="1357436"/>
                </a:cubicBezTo>
                <a:lnTo>
                  <a:pt x="4205391" y="1357436"/>
                </a:lnTo>
                <a:lnTo>
                  <a:pt x="4204559" y="1353453"/>
                </a:lnTo>
                <a:cubicBezTo>
                  <a:pt x="4233082" y="1338470"/>
                  <a:pt x="4261606" y="1324055"/>
                  <a:pt x="4290320" y="1309640"/>
                </a:cubicBezTo>
                <a:lnTo>
                  <a:pt x="4321125" y="1293898"/>
                </a:lnTo>
                <a:cubicBezTo>
                  <a:pt x="4321125" y="1303571"/>
                  <a:pt x="4328731" y="1296743"/>
                  <a:pt x="4327210" y="1292191"/>
                </a:cubicBezTo>
                <a:lnTo>
                  <a:pt x="4328541" y="1292191"/>
                </a:lnTo>
                <a:cubicBezTo>
                  <a:pt x="4366573" y="1273856"/>
                  <a:pt x="4404224" y="1255838"/>
                  <a:pt x="4441495" y="1238136"/>
                </a:cubicBezTo>
                <a:lnTo>
                  <a:pt x="4442825" y="1238136"/>
                </a:lnTo>
                <a:cubicBezTo>
                  <a:pt x="4484660" y="1219170"/>
                  <a:pt x="4526685" y="1200203"/>
                  <a:pt x="4568709" y="1181237"/>
                </a:cubicBezTo>
                <a:cubicBezTo>
                  <a:pt x="4564716" y="1172702"/>
                  <a:pt x="4559962" y="1163219"/>
                  <a:pt x="4554638" y="1152977"/>
                </a:cubicBezTo>
                <a:cubicBezTo>
                  <a:pt x="4549313" y="1142735"/>
                  <a:pt x="4545890" y="1136476"/>
                  <a:pt x="4540946" y="1127561"/>
                </a:cubicBezTo>
                <a:cubicBezTo>
                  <a:pt x="4538969" y="1129581"/>
                  <a:pt x="4536573" y="1131137"/>
                  <a:pt x="4533910" y="1132113"/>
                </a:cubicBezTo>
                <a:lnTo>
                  <a:pt x="4528967" y="1125286"/>
                </a:lnTo>
                <a:cubicBezTo>
                  <a:pt x="4530241" y="1123819"/>
                  <a:pt x="4531705" y="1122543"/>
                  <a:pt x="4533340" y="1121492"/>
                </a:cubicBezTo>
                <a:cubicBezTo>
                  <a:pt x="4533340" y="1123199"/>
                  <a:pt x="4536573" y="1124148"/>
                  <a:pt x="4539045" y="1124527"/>
                </a:cubicBezTo>
                <a:lnTo>
                  <a:pt x="4527826" y="1105560"/>
                </a:lnTo>
                <a:cubicBezTo>
                  <a:pt x="4513944" y="1082611"/>
                  <a:pt x="4497210" y="1057006"/>
                  <a:pt x="4477244" y="1029694"/>
                </a:cubicBezTo>
                <a:cubicBezTo>
                  <a:pt x="4470398" y="1029694"/>
                  <a:pt x="4465264" y="1027418"/>
                  <a:pt x="4465644" y="1026659"/>
                </a:cubicBezTo>
                <a:cubicBezTo>
                  <a:pt x="4468953" y="1025840"/>
                  <a:pt x="4472414" y="1025840"/>
                  <a:pt x="4475723" y="1026659"/>
                </a:cubicBezTo>
                <a:cubicBezTo>
                  <a:pt x="4469447" y="1018124"/>
                  <a:pt x="4463172" y="1009210"/>
                  <a:pt x="4456707" y="1000106"/>
                </a:cubicBezTo>
                <a:cubicBezTo>
                  <a:pt x="4457753" y="999272"/>
                  <a:pt x="4458551" y="998153"/>
                  <a:pt x="4458989" y="996882"/>
                </a:cubicBezTo>
                <a:lnTo>
                  <a:pt x="4457848" y="996882"/>
                </a:lnTo>
                <a:lnTo>
                  <a:pt x="4448720" y="995175"/>
                </a:lnTo>
                <a:lnTo>
                  <a:pt x="4451573" y="993278"/>
                </a:lnTo>
                <a:cubicBezTo>
                  <a:pt x="4444157" y="983605"/>
                  <a:pt x="4436550" y="974312"/>
                  <a:pt x="4428564" y="963690"/>
                </a:cubicBezTo>
                <a:cubicBezTo>
                  <a:pt x="4427100" y="963836"/>
                  <a:pt x="4426035" y="965138"/>
                  <a:pt x="4426187" y="966598"/>
                </a:cubicBezTo>
                <a:cubicBezTo>
                  <a:pt x="4426206" y="966769"/>
                  <a:pt x="4426225" y="966939"/>
                  <a:pt x="4426282" y="967104"/>
                </a:cubicBezTo>
                <a:cubicBezTo>
                  <a:pt x="4421908" y="965587"/>
                  <a:pt x="4424000" y="961794"/>
                  <a:pt x="4427803" y="960276"/>
                </a:cubicBezTo>
                <a:cubicBezTo>
                  <a:pt x="4426928" y="957621"/>
                  <a:pt x="4424779" y="955567"/>
                  <a:pt x="4422098" y="954776"/>
                </a:cubicBezTo>
                <a:cubicBezTo>
                  <a:pt x="4393004" y="918740"/>
                  <a:pt x="4359347" y="878910"/>
                  <a:pt x="4320174" y="838511"/>
                </a:cubicBezTo>
                <a:lnTo>
                  <a:pt x="4322837" y="838511"/>
                </a:lnTo>
                <a:cubicBezTo>
                  <a:pt x="4315801" y="826562"/>
                  <a:pt x="4336337" y="819545"/>
                  <a:pt x="4322837" y="817648"/>
                </a:cubicBezTo>
                <a:cubicBezTo>
                  <a:pt x="4321886" y="819924"/>
                  <a:pt x="4315801" y="829218"/>
                  <a:pt x="4317132" y="834528"/>
                </a:cubicBezTo>
                <a:lnTo>
                  <a:pt x="4307814" y="824855"/>
                </a:lnTo>
                <a:cubicBezTo>
                  <a:pt x="4311807" y="823717"/>
                  <a:pt x="4314850" y="820872"/>
                  <a:pt x="4307814" y="817648"/>
                </a:cubicBezTo>
                <a:cubicBezTo>
                  <a:pt x="4306464" y="818414"/>
                  <a:pt x="4305190" y="819304"/>
                  <a:pt x="4304011" y="820303"/>
                </a:cubicBezTo>
                <a:lnTo>
                  <a:pt x="4293172" y="809303"/>
                </a:lnTo>
                <a:cubicBezTo>
                  <a:pt x="4287829" y="817565"/>
                  <a:pt x="4280679" y="824504"/>
                  <a:pt x="4272255" y="829597"/>
                </a:cubicBezTo>
                <a:lnTo>
                  <a:pt x="4271304" y="828649"/>
                </a:lnTo>
                <a:cubicBezTo>
                  <a:pt x="4273244" y="828017"/>
                  <a:pt x="4274974" y="826832"/>
                  <a:pt x="4276248" y="825235"/>
                </a:cubicBezTo>
                <a:lnTo>
                  <a:pt x="4268071" y="825235"/>
                </a:lnTo>
                <a:cubicBezTo>
                  <a:pt x="4269440" y="820336"/>
                  <a:pt x="4273510" y="816652"/>
                  <a:pt x="4278530" y="815751"/>
                </a:cubicBezTo>
                <a:lnTo>
                  <a:pt x="4278530" y="814234"/>
                </a:lnTo>
                <a:cubicBezTo>
                  <a:pt x="4274080" y="812990"/>
                  <a:pt x="4269326" y="813678"/>
                  <a:pt x="4265409" y="816131"/>
                </a:cubicBezTo>
                <a:cubicBezTo>
                  <a:pt x="4267425" y="812303"/>
                  <a:pt x="4269992" y="808789"/>
                  <a:pt x="4273016" y="805699"/>
                </a:cubicBezTo>
                <a:cubicBezTo>
                  <a:pt x="4273016" y="804561"/>
                  <a:pt x="4273016" y="803802"/>
                  <a:pt x="4273016" y="804182"/>
                </a:cubicBezTo>
                <a:lnTo>
                  <a:pt x="4274156" y="804182"/>
                </a:lnTo>
                <a:cubicBezTo>
                  <a:pt x="4276723" y="801707"/>
                  <a:pt x="4279519" y="799484"/>
                  <a:pt x="4282523" y="797543"/>
                </a:cubicBezTo>
                <a:cubicBezTo>
                  <a:pt x="4281591" y="796707"/>
                  <a:pt x="4280698" y="795819"/>
                  <a:pt x="4279861" y="794888"/>
                </a:cubicBezTo>
                <a:cubicBezTo>
                  <a:pt x="4271874" y="801337"/>
                  <a:pt x="4263888" y="807596"/>
                  <a:pt x="4255711" y="813855"/>
                </a:cubicBezTo>
                <a:lnTo>
                  <a:pt x="4240499" y="800199"/>
                </a:lnTo>
                <a:cubicBezTo>
                  <a:pt x="4239700" y="797462"/>
                  <a:pt x="4238407" y="794892"/>
                  <a:pt x="4236695" y="792612"/>
                </a:cubicBezTo>
                <a:cubicBezTo>
                  <a:pt x="4244302" y="792612"/>
                  <a:pt x="4246774" y="798302"/>
                  <a:pt x="4255711" y="797733"/>
                </a:cubicBezTo>
                <a:cubicBezTo>
                  <a:pt x="4259514" y="780663"/>
                  <a:pt x="4238217" y="778767"/>
                  <a:pt x="4235364" y="790526"/>
                </a:cubicBezTo>
                <a:cubicBezTo>
                  <a:pt x="4233767" y="789225"/>
                  <a:pt x="4231447" y="789225"/>
                  <a:pt x="4229850" y="790526"/>
                </a:cubicBezTo>
                <a:cubicBezTo>
                  <a:pt x="4212736" y="775353"/>
                  <a:pt x="4195431" y="760559"/>
                  <a:pt x="4177937" y="745954"/>
                </a:cubicBezTo>
                <a:cubicBezTo>
                  <a:pt x="4178355" y="741076"/>
                  <a:pt x="4179249" y="736249"/>
                  <a:pt x="4180599" y="731540"/>
                </a:cubicBezTo>
                <a:close/>
                <a:moveTo>
                  <a:pt x="2893807" y="731540"/>
                </a:moveTo>
                <a:cubicBezTo>
                  <a:pt x="2888863" y="753162"/>
                  <a:pt x="2909400" y="731540"/>
                  <a:pt x="2893807" y="731540"/>
                </a:cubicBezTo>
                <a:close/>
                <a:moveTo>
                  <a:pt x="2249556" y="731350"/>
                </a:moveTo>
                <a:cubicBezTo>
                  <a:pt x="2248985" y="731350"/>
                  <a:pt x="2248415" y="731350"/>
                  <a:pt x="2248035" y="733247"/>
                </a:cubicBezTo>
                <a:lnTo>
                  <a:pt x="2248035" y="735523"/>
                </a:lnTo>
                <a:lnTo>
                  <a:pt x="2251458" y="736661"/>
                </a:lnTo>
                <a:lnTo>
                  <a:pt x="2251458" y="734006"/>
                </a:lnTo>
                <a:cubicBezTo>
                  <a:pt x="2251458" y="732678"/>
                  <a:pt x="2250126" y="731350"/>
                  <a:pt x="2249556" y="731350"/>
                </a:cubicBezTo>
                <a:close/>
                <a:moveTo>
                  <a:pt x="1012205" y="731161"/>
                </a:moveTo>
                <a:cubicBezTo>
                  <a:pt x="1010667" y="730821"/>
                  <a:pt x="1009144" y="731790"/>
                  <a:pt x="1008805" y="733325"/>
                </a:cubicBezTo>
                <a:cubicBezTo>
                  <a:pt x="1008796" y="733363"/>
                  <a:pt x="1008790" y="733399"/>
                  <a:pt x="1008782" y="733437"/>
                </a:cubicBezTo>
                <a:cubicBezTo>
                  <a:pt x="1008415" y="735007"/>
                  <a:pt x="1009395" y="736579"/>
                  <a:pt x="1010969" y="736945"/>
                </a:cubicBezTo>
                <a:cubicBezTo>
                  <a:pt x="1012544" y="737311"/>
                  <a:pt x="1014120" y="736335"/>
                  <a:pt x="1014487" y="734764"/>
                </a:cubicBezTo>
                <a:cubicBezTo>
                  <a:pt x="1014843" y="733143"/>
                  <a:pt x="1013825" y="731538"/>
                  <a:pt x="1012205" y="731161"/>
                </a:cubicBezTo>
                <a:close/>
                <a:moveTo>
                  <a:pt x="2720955" y="728505"/>
                </a:moveTo>
                <a:lnTo>
                  <a:pt x="2717152" y="744248"/>
                </a:lnTo>
                <a:lnTo>
                  <a:pt x="2721335" y="745196"/>
                </a:lnTo>
                <a:lnTo>
                  <a:pt x="2721335" y="752593"/>
                </a:lnTo>
                <a:lnTo>
                  <a:pt x="2721335" y="759990"/>
                </a:lnTo>
                <a:lnTo>
                  <a:pt x="2723617" y="752024"/>
                </a:lnTo>
                <a:lnTo>
                  <a:pt x="2725899" y="743868"/>
                </a:lnTo>
                <a:lnTo>
                  <a:pt x="2723807" y="741782"/>
                </a:lnTo>
                <a:lnTo>
                  <a:pt x="2720194" y="739695"/>
                </a:lnTo>
                <a:lnTo>
                  <a:pt x="2724378" y="731919"/>
                </a:lnTo>
                <a:lnTo>
                  <a:pt x="2722666" y="730212"/>
                </a:lnTo>
                <a:close/>
                <a:moveTo>
                  <a:pt x="1915260" y="726229"/>
                </a:moveTo>
                <a:cubicBezTo>
                  <a:pt x="1915260" y="734764"/>
                  <a:pt x="1900808" y="729264"/>
                  <a:pt x="1899667" y="736661"/>
                </a:cubicBezTo>
                <a:cubicBezTo>
                  <a:pt x="1910316" y="745765"/>
                  <a:pt x="1909746" y="732868"/>
                  <a:pt x="1920585" y="741971"/>
                </a:cubicBezTo>
                <a:lnTo>
                  <a:pt x="1920585" y="731540"/>
                </a:lnTo>
                <a:cubicBezTo>
                  <a:pt x="1920585" y="728316"/>
                  <a:pt x="1920585" y="725281"/>
                  <a:pt x="1915260" y="726229"/>
                </a:cubicBezTo>
                <a:close/>
                <a:moveTo>
                  <a:pt x="2992119" y="725281"/>
                </a:moveTo>
                <a:cubicBezTo>
                  <a:pt x="2971772" y="738368"/>
                  <a:pt x="3009613" y="732868"/>
                  <a:pt x="2992119" y="725281"/>
                </a:cubicBezTo>
                <a:close/>
                <a:moveTo>
                  <a:pt x="725449" y="723005"/>
                </a:moveTo>
                <a:cubicBezTo>
                  <a:pt x="730242" y="726169"/>
                  <a:pt x="735418" y="728718"/>
                  <a:pt x="740851" y="730592"/>
                </a:cubicBezTo>
                <a:cubicBezTo>
                  <a:pt x="741815" y="733450"/>
                  <a:pt x="743521" y="736001"/>
                  <a:pt x="745795" y="737989"/>
                </a:cubicBezTo>
                <a:lnTo>
                  <a:pt x="747697" y="739885"/>
                </a:lnTo>
                <a:cubicBezTo>
                  <a:pt x="746366" y="742161"/>
                  <a:pt x="743704" y="743489"/>
                  <a:pt x="741041" y="745765"/>
                </a:cubicBezTo>
                <a:cubicBezTo>
                  <a:pt x="741041" y="745765"/>
                  <a:pt x="742563" y="742351"/>
                  <a:pt x="741041" y="744058"/>
                </a:cubicBezTo>
                <a:cubicBezTo>
                  <a:pt x="739520" y="745765"/>
                  <a:pt x="741041" y="745575"/>
                  <a:pt x="739520" y="744058"/>
                </a:cubicBezTo>
                <a:cubicBezTo>
                  <a:pt x="739520" y="745954"/>
                  <a:pt x="736478" y="745575"/>
                  <a:pt x="737809" y="746903"/>
                </a:cubicBezTo>
                <a:cubicBezTo>
                  <a:pt x="739140" y="748230"/>
                  <a:pt x="737809" y="746903"/>
                  <a:pt x="738950" y="746903"/>
                </a:cubicBezTo>
                <a:cubicBezTo>
                  <a:pt x="737967" y="747178"/>
                  <a:pt x="737229" y="747988"/>
                  <a:pt x="737048" y="748989"/>
                </a:cubicBezTo>
                <a:cubicBezTo>
                  <a:pt x="736607" y="749752"/>
                  <a:pt x="736607" y="750692"/>
                  <a:pt x="737048" y="751455"/>
                </a:cubicBezTo>
                <a:cubicBezTo>
                  <a:pt x="737048" y="751455"/>
                  <a:pt x="737048" y="750317"/>
                  <a:pt x="735527" y="749748"/>
                </a:cubicBezTo>
                <a:cubicBezTo>
                  <a:pt x="734006" y="749179"/>
                  <a:pt x="735527" y="751834"/>
                  <a:pt x="735527" y="752972"/>
                </a:cubicBezTo>
                <a:cubicBezTo>
                  <a:pt x="725559" y="758840"/>
                  <a:pt x="715275" y="764159"/>
                  <a:pt x="704721" y="768904"/>
                </a:cubicBezTo>
                <a:cubicBezTo>
                  <a:pt x="704145" y="768117"/>
                  <a:pt x="703755" y="767208"/>
                  <a:pt x="703580" y="766249"/>
                </a:cubicBezTo>
                <a:cubicBezTo>
                  <a:pt x="705482" y="766249"/>
                  <a:pt x="706243" y="761507"/>
                  <a:pt x="708144" y="761317"/>
                </a:cubicBezTo>
                <a:lnTo>
                  <a:pt x="708144" y="762242"/>
                </a:lnTo>
                <a:lnTo>
                  <a:pt x="708144" y="762835"/>
                </a:lnTo>
                <a:cubicBezTo>
                  <a:pt x="708144" y="763593"/>
                  <a:pt x="708144" y="760748"/>
                  <a:pt x="709095" y="758662"/>
                </a:cubicBezTo>
                <a:cubicBezTo>
                  <a:pt x="710046" y="756576"/>
                  <a:pt x="710806" y="761317"/>
                  <a:pt x="712518" y="760748"/>
                </a:cubicBezTo>
                <a:cubicBezTo>
                  <a:pt x="714229" y="760179"/>
                  <a:pt x="712518" y="757334"/>
                  <a:pt x="714229" y="757903"/>
                </a:cubicBezTo>
                <a:cubicBezTo>
                  <a:pt x="714229" y="760559"/>
                  <a:pt x="716701" y="756386"/>
                  <a:pt x="717652" y="757903"/>
                </a:cubicBezTo>
                <a:lnTo>
                  <a:pt x="718983" y="755627"/>
                </a:lnTo>
                <a:cubicBezTo>
                  <a:pt x="718983" y="757714"/>
                  <a:pt x="721645" y="755627"/>
                  <a:pt x="723547" y="755627"/>
                </a:cubicBezTo>
                <a:cubicBezTo>
                  <a:pt x="726399" y="752213"/>
                  <a:pt x="723547" y="748989"/>
                  <a:pt x="726970" y="748041"/>
                </a:cubicBezTo>
                <a:lnTo>
                  <a:pt x="731153" y="730971"/>
                </a:lnTo>
                <a:lnTo>
                  <a:pt x="721836" y="735523"/>
                </a:lnTo>
                <a:cubicBezTo>
                  <a:pt x="718118" y="736932"/>
                  <a:pt x="714792" y="739208"/>
                  <a:pt x="712138" y="742161"/>
                </a:cubicBezTo>
                <a:cubicBezTo>
                  <a:pt x="712138" y="743489"/>
                  <a:pt x="714990" y="745196"/>
                  <a:pt x="719364" y="746334"/>
                </a:cubicBezTo>
                <a:lnTo>
                  <a:pt x="725449" y="747661"/>
                </a:lnTo>
                <a:cubicBezTo>
                  <a:pt x="724258" y="747690"/>
                  <a:pt x="723142" y="748246"/>
                  <a:pt x="722406" y="749179"/>
                </a:cubicBezTo>
                <a:cubicBezTo>
                  <a:pt x="724688" y="750127"/>
                  <a:pt x="721265" y="754300"/>
                  <a:pt x="719744" y="752403"/>
                </a:cubicBezTo>
                <a:cubicBezTo>
                  <a:pt x="718223" y="750506"/>
                  <a:pt x="719744" y="750696"/>
                  <a:pt x="719744" y="750317"/>
                </a:cubicBezTo>
                <a:cubicBezTo>
                  <a:pt x="719744" y="749937"/>
                  <a:pt x="718603" y="754110"/>
                  <a:pt x="717082" y="752403"/>
                </a:cubicBezTo>
                <a:cubicBezTo>
                  <a:pt x="715560" y="750696"/>
                  <a:pt x="720124" y="751075"/>
                  <a:pt x="717082" y="749748"/>
                </a:cubicBezTo>
                <a:cubicBezTo>
                  <a:pt x="715370" y="754110"/>
                  <a:pt x="715750" y="751644"/>
                  <a:pt x="712708" y="751834"/>
                </a:cubicBezTo>
                <a:cubicBezTo>
                  <a:pt x="709665" y="752024"/>
                  <a:pt x="710997" y="756576"/>
                  <a:pt x="709475" y="756196"/>
                </a:cubicBezTo>
                <a:cubicBezTo>
                  <a:pt x="707954" y="755817"/>
                  <a:pt x="710806" y="754110"/>
                  <a:pt x="709475" y="753541"/>
                </a:cubicBezTo>
                <a:cubicBezTo>
                  <a:pt x="708445" y="754992"/>
                  <a:pt x="706505" y="755476"/>
                  <a:pt x="704912" y="754679"/>
                </a:cubicBezTo>
                <a:cubicBezTo>
                  <a:pt x="704912" y="754679"/>
                  <a:pt x="704912" y="756386"/>
                  <a:pt x="704912" y="757334"/>
                </a:cubicBezTo>
                <a:cubicBezTo>
                  <a:pt x="704912" y="758283"/>
                  <a:pt x="704912" y="755817"/>
                  <a:pt x="703771" y="755248"/>
                </a:cubicBezTo>
                <a:cubicBezTo>
                  <a:pt x="702630" y="754679"/>
                  <a:pt x="699017" y="757145"/>
                  <a:pt x="698256" y="758093"/>
                </a:cubicBezTo>
                <a:cubicBezTo>
                  <a:pt x="696925" y="756007"/>
                  <a:pt x="691410" y="758093"/>
                  <a:pt x="691220" y="760938"/>
                </a:cubicBezTo>
                <a:cubicBezTo>
                  <a:pt x="687290" y="761547"/>
                  <a:pt x="683819" y="763832"/>
                  <a:pt x="681712" y="767197"/>
                </a:cubicBezTo>
                <a:lnTo>
                  <a:pt x="681712" y="763024"/>
                </a:lnTo>
                <a:lnTo>
                  <a:pt x="700728" y="745385"/>
                </a:lnTo>
                <a:lnTo>
                  <a:pt x="699587" y="750317"/>
                </a:lnTo>
                <a:lnTo>
                  <a:pt x="704341" y="747472"/>
                </a:lnTo>
                <a:lnTo>
                  <a:pt x="709095" y="744437"/>
                </a:lnTo>
                <a:lnTo>
                  <a:pt x="706433" y="739695"/>
                </a:lnTo>
                <a:close/>
                <a:moveTo>
                  <a:pt x="3296750" y="721677"/>
                </a:moveTo>
                <a:cubicBezTo>
                  <a:pt x="3290332" y="747709"/>
                  <a:pt x="3298461" y="761258"/>
                  <a:pt x="3307660" y="748402"/>
                </a:cubicBezTo>
                <a:lnTo>
                  <a:pt x="3316665" y="726353"/>
                </a:lnTo>
                <a:lnTo>
                  <a:pt x="3317667" y="726798"/>
                </a:lnTo>
                <a:lnTo>
                  <a:pt x="3316716" y="726229"/>
                </a:lnTo>
                <a:lnTo>
                  <a:pt x="3316665" y="726353"/>
                </a:lnTo>
                <a:lnTo>
                  <a:pt x="3308706" y="722815"/>
                </a:lnTo>
                <a:cubicBezTo>
                  <a:pt x="3305735" y="721440"/>
                  <a:pt x="3302265" y="720539"/>
                  <a:pt x="3296750" y="721677"/>
                </a:cubicBezTo>
                <a:close/>
                <a:moveTo>
                  <a:pt x="3085488" y="720898"/>
                </a:moveTo>
                <a:cubicBezTo>
                  <a:pt x="3083548" y="721369"/>
                  <a:pt x="3082015" y="723005"/>
                  <a:pt x="3081492" y="726229"/>
                </a:cubicBezTo>
                <a:lnTo>
                  <a:pt x="3082063" y="726229"/>
                </a:lnTo>
                <a:cubicBezTo>
                  <a:pt x="3089479" y="727557"/>
                  <a:pt x="3090810" y="734764"/>
                  <a:pt x="3097656" y="736661"/>
                </a:cubicBezTo>
                <a:cubicBezTo>
                  <a:pt x="3100793" y="728553"/>
                  <a:pt x="3091309" y="719484"/>
                  <a:pt x="3085488" y="720898"/>
                </a:cubicBezTo>
                <a:close/>
                <a:moveTo>
                  <a:pt x="3923317" y="720729"/>
                </a:moveTo>
                <a:cubicBezTo>
                  <a:pt x="3918183" y="742351"/>
                  <a:pt x="3938910" y="720729"/>
                  <a:pt x="3923317" y="720729"/>
                </a:cubicBezTo>
                <a:close/>
                <a:moveTo>
                  <a:pt x="3818731" y="720729"/>
                </a:moveTo>
                <a:cubicBezTo>
                  <a:pt x="3813026" y="748230"/>
                  <a:pt x="3834513" y="726798"/>
                  <a:pt x="3818731" y="720729"/>
                </a:cubicBezTo>
                <a:close/>
                <a:moveTo>
                  <a:pt x="3520564" y="720729"/>
                </a:moveTo>
                <a:lnTo>
                  <a:pt x="3520564" y="722626"/>
                </a:lnTo>
                <a:cubicBezTo>
                  <a:pt x="3513909" y="729454"/>
                  <a:pt x="3517522" y="738368"/>
                  <a:pt x="3525889" y="743489"/>
                </a:cubicBezTo>
                <a:cubicBezTo>
                  <a:pt x="3526459" y="728885"/>
                  <a:pt x="3536918" y="725660"/>
                  <a:pt x="3520564" y="720729"/>
                </a:cubicBezTo>
                <a:close/>
                <a:moveTo>
                  <a:pt x="3034334" y="720729"/>
                </a:moveTo>
                <a:lnTo>
                  <a:pt x="3033953" y="723005"/>
                </a:lnTo>
                <a:cubicBezTo>
                  <a:pt x="3018170" y="720919"/>
                  <a:pt x="3023114" y="739885"/>
                  <a:pt x="3018360" y="748989"/>
                </a:cubicBezTo>
                <a:cubicBezTo>
                  <a:pt x="3031481" y="748989"/>
                  <a:pt x="3031101" y="737230"/>
                  <a:pt x="3039277" y="733437"/>
                </a:cubicBezTo>
                <a:cubicBezTo>
                  <a:pt x="3035474" y="730212"/>
                  <a:pt x="3033573" y="727178"/>
                  <a:pt x="3034334" y="720729"/>
                </a:cubicBezTo>
                <a:close/>
                <a:moveTo>
                  <a:pt x="1690685" y="720729"/>
                </a:moveTo>
                <a:cubicBezTo>
                  <a:pt x="1685741" y="742351"/>
                  <a:pt x="1706278" y="720729"/>
                  <a:pt x="1690685" y="720729"/>
                </a:cubicBezTo>
                <a:close/>
                <a:moveTo>
                  <a:pt x="4368284" y="720160"/>
                </a:moveTo>
                <a:cubicBezTo>
                  <a:pt x="4358966" y="725660"/>
                  <a:pt x="4361819" y="727747"/>
                  <a:pt x="4365812" y="727557"/>
                </a:cubicBezTo>
                <a:lnTo>
                  <a:pt x="4365812" y="727178"/>
                </a:lnTo>
                <a:cubicBezTo>
                  <a:pt x="4366915" y="724682"/>
                  <a:pt x="4368322" y="722324"/>
                  <a:pt x="4369995" y="720160"/>
                </a:cubicBezTo>
                <a:close/>
                <a:moveTo>
                  <a:pt x="1077049" y="720160"/>
                </a:moveTo>
                <a:lnTo>
                  <a:pt x="1071341" y="724430"/>
                </a:lnTo>
                <a:lnTo>
                  <a:pt x="1068682" y="725281"/>
                </a:lnTo>
                <a:lnTo>
                  <a:pt x="1070203" y="725281"/>
                </a:lnTo>
                <a:lnTo>
                  <a:pt x="1071341" y="724430"/>
                </a:lnTo>
                <a:lnTo>
                  <a:pt x="1073793" y="723645"/>
                </a:lnTo>
                <a:cubicBezTo>
                  <a:pt x="1075338" y="722341"/>
                  <a:pt x="1076574" y="720729"/>
                  <a:pt x="1077049" y="720160"/>
                </a:cubicBezTo>
                <a:close/>
                <a:moveTo>
                  <a:pt x="1217050" y="717901"/>
                </a:moveTo>
                <a:cubicBezTo>
                  <a:pt x="1215439" y="717423"/>
                  <a:pt x="1213745" y="718335"/>
                  <a:pt x="1213266" y="719942"/>
                </a:cubicBezTo>
                <a:cubicBezTo>
                  <a:pt x="1212784" y="721548"/>
                  <a:pt x="1213701" y="723238"/>
                  <a:pt x="1215310" y="723718"/>
                </a:cubicBezTo>
                <a:cubicBezTo>
                  <a:pt x="1215367" y="723735"/>
                  <a:pt x="1215426" y="723750"/>
                  <a:pt x="1215483" y="723764"/>
                </a:cubicBezTo>
                <a:cubicBezTo>
                  <a:pt x="1216686" y="724778"/>
                  <a:pt x="1218485" y="724627"/>
                  <a:pt x="1219503" y="723426"/>
                </a:cubicBezTo>
                <a:cubicBezTo>
                  <a:pt x="1219748" y="723136"/>
                  <a:pt x="1219932" y="722798"/>
                  <a:pt x="1220047" y="722436"/>
                </a:cubicBezTo>
                <a:lnTo>
                  <a:pt x="1219096" y="721677"/>
                </a:lnTo>
                <a:cubicBezTo>
                  <a:pt x="1219577" y="720071"/>
                  <a:pt x="1218660" y="718381"/>
                  <a:pt x="1217050" y="717901"/>
                </a:cubicBezTo>
                <a:close/>
                <a:moveTo>
                  <a:pt x="4236505" y="717125"/>
                </a:moveTo>
                <a:cubicBezTo>
                  <a:pt x="4235288" y="717338"/>
                  <a:pt x="4234128" y="717789"/>
                  <a:pt x="4233082" y="718453"/>
                </a:cubicBezTo>
                <a:lnTo>
                  <a:pt x="4233082" y="719022"/>
                </a:lnTo>
                <a:cubicBezTo>
                  <a:pt x="4234528" y="719682"/>
                  <a:pt x="4236068" y="720128"/>
                  <a:pt x="4237646" y="720350"/>
                </a:cubicBezTo>
                <a:cubicBezTo>
                  <a:pt x="4237646" y="719401"/>
                  <a:pt x="4237646" y="718074"/>
                  <a:pt x="4237646" y="717125"/>
                </a:cubicBezTo>
                <a:close/>
                <a:moveTo>
                  <a:pt x="1569555" y="717125"/>
                </a:moveTo>
                <a:cubicBezTo>
                  <a:pt x="1558906" y="721867"/>
                  <a:pt x="1569555" y="725660"/>
                  <a:pt x="1573548" y="724902"/>
                </a:cubicBezTo>
                <a:lnTo>
                  <a:pt x="1573548" y="785784"/>
                </a:lnTo>
                <a:lnTo>
                  <a:pt x="1608537" y="772318"/>
                </a:lnTo>
                <a:cubicBezTo>
                  <a:pt x="1627553" y="765111"/>
                  <a:pt x="1643336" y="755817"/>
                  <a:pt x="1643336" y="751644"/>
                </a:cubicBezTo>
                <a:cubicBezTo>
                  <a:pt x="1643336" y="747472"/>
                  <a:pt x="1633257" y="741782"/>
                  <a:pt x="1619376" y="735523"/>
                </a:cubicBezTo>
                <a:cubicBezTo>
                  <a:pt x="1620125" y="735130"/>
                  <a:pt x="1620677" y="734442"/>
                  <a:pt x="1620897" y="733626"/>
                </a:cubicBezTo>
                <a:cubicBezTo>
                  <a:pt x="1621154" y="732024"/>
                  <a:pt x="1620177" y="730480"/>
                  <a:pt x="1618615" y="730023"/>
                </a:cubicBezTo>
                <a:cubicBezTo>
                  <a:pt x="1616990" y="729668"/>
                  <a:pt x="1615381" y="730683"/>
                  <a:pt x="1615002" y="732299"/>
                </a:cubicBezTo>
                <a:cubicBezTo>
                  <a:pt x="1615002" y="732299"/>
                  <a:pt x="1615002" y="732299"/>
                  <a:pt x="1615002" y="733626"/>
                </a:cubicBezTo>
                <a:lnTo>
                  <a:pt x="1608347" y="730781"/>
                </a:lnTo>
                <a:lnTo>
                  <a:pt x="1573548" y="717505"/>
                </a:lnTo>
                <a:lnTo>
                  <a:pt x="1573548" y="720160"/>
                </a:lnTo>
                <a:cubicBezTo>
                  <a:pt x="1572316" y="719026"/>
                  <a:pt x="1570979" y="718009"/>
                  <a:pt x="1569555" y="717125"/>
                </a:cubicBezTo>
                <a:close/>
                <a:moveTo>
                  <a:pt x="4448150" y="716746"/>
                </a:moveTo>
                <a:cubicBezTo>
                  <a:pt x="4436569" y="717180"/>
                  <a:pt x="4425635" y="722155"/>
                  <a:pt x="4417725" y="730592"/>
                </a:cubicBezTo>
                <a:cubicBezTo>
                  <a:pt x="4421889" y="735991"/>
                  <a:pt x="4423049" y="743130"/>
                  <a:pt x="4420767" y="749558"/>
                </a:cubicBezTo>
                <a:cubicBezTo>
                  <a:pt x="4416755" y="747565"/>
                  <a:pt x="4413028" y="745012"/>
                  <a:pt x="4409738" y="741971"/>
                </a:cubicBezTo>
                <a:cubicBezTo>
                  <a:pt x="4409092" y="743263"/>
                  <a:pt x="4408521" y="744593"/>
                  <a:pt x="4408027" y="745954"/>
                </a:cubicBezTo>
                <a:cubicBezTo>
                  <a:pt x="4405212" y="743942"/>
                  <a:pt x="4401295" y="744591"/>
                  <a:pt x="4399280" y="747402"/>
                </a:cubicBezTo>
                <a:cubicBezTo>
                  <a:pt x="4398842" y="747997"/>
                  <a:pt x="4398519" y="748663"/>
                  <a:pt x="4398329" y="749368"/>
                </a:cubicBezTo>
                <a:lnTo>
                  <a:pt x="4405365" y="756955"/>
                </a:lnTo>
                <a:lnTo>
                  <a:pt x="4407076" y="753351"/>
                </a:lnTo>
                <a:cubicBezTo>
                  <a:pt x="4406905" y="755307"/>
                  <a:pt x="4406905" y="757276"/>
                  <a:pt x="4407076" y="759231"/>
                </a:cubicBezTo>
                <a:cubicBezTo>
                  <a:pt x="4424152" y="752581"/>
                  <a:pt x="4437843" y="739402"/>
                  <a:pt x="4445107" y="722626"/>
                </a:cubicBezTo>
                <a:cubicBezTo>
                  <a:pt x="4442635" y="739695"/>
                  <a:pt x="4458799" y="722815"/>
                  <a:pt x="4446058" y="720729"/>
                </a:cubicBezTo>
                <a:cubicBezTo>
                  <a:pt x="4446686" y="719363"/>
                  <a:pt x="4447370" y="718034"/>
                  <a:pt x="4448150" y="716746"/>
                </a:cubicBezTo>
                <a:close/>
                <a:moveTo>
                  <a:pt x="2136793" y="716746"/>
                </a:moveTo>
                <a:lnTo>
                  <a:pt x="2132039" y="724902"/>
                </a:lnTo>
                <a:lnTo>
                  <a:pt x="2134701" y="720350"/>
                </a:lnTo>
                <a:close/>
                <a:moveTo>
                  <a:pt x="2213426" y="716177"/>
                </a:moveTo>
                <a:cubicBezTo>
                  <a:pt x="2208482" y="737799"/>
                  <a:pt x="2229209" y="717315"/>
                  <a:pt x="2213426" y="716177"/>
                </a:cubicBezTo>
                <a:close/>
                <a:moveTo>
                  <a:pt x="3217454" y="715798"/>
                </a:moveTo>
                <a:lnTo>
                  <a:pt x="3217345" y="716501"/>
                </a:lnTo>
                <a:lnTo>
                  <a:pt x="3210255" y="725154"/>
                </a:lnTo>
                <a:cubicBezTo>
                  <a:pt x="3200388" y="734053"/>
                  <a:pt x="3185841" y="743299"/>
                  <a:pt x="3196537" y="752972"/>
                </a:cubicBezTo>
                <a:cubicBezTo>
                  <a:pt x="3202717" y="745006"/>
                  <a:pt x="3209943" y="739411"/>
                  <a:pt x="3214626" y="733958"/>
                </a:cubicBezTo>
                <a:lnTo>
                  <a:pt x="3217345" y="716501"/>
                </a:lnTo>
                <a:lnTo>
                  <a:pt x="3217454" y="716367"/>
                </a:lnTo>
                <a:close/>
                <a:moveTo>
                  <a:pt x="4366763" y="715418"/>
                </a:moveTo>
                <a:lnTo>
                  <a:pt x="4366763" y="715987"/>
                </a:lnTo>
                <a:lnTo>
                  <a:pt x="4366763" y="716936"/>
                </a:lnTo>
                <a:lnTo>
                  <a:pt x="4370756" y="720729"/>
                </a:lnTo>
                <a:cubicBezTo>
                  <a:pt x="4371897" y="717694"/>
                  <a:pt x="4372277" y="715987"/>
                  <a:pt x="4366763" y="715418"/>
                </a:cubicBezTo>
                <a:close/>
                <a:moveTo>
                  <a:pt x="2436688" y="715208"/>
                </a:moveTo>
                <a:cubicBezTo>
                  <a:pt x="2435054" y="715893"/>
                  <a:pt x="2434008" y="717552"/>
                  <a:pt x="2434008" y="720729"/>
                </a:cubicBezTo>
                <a:cubicBezTo>
                  <a:pt x="2443896" y="715608"/>
                  <a:pt x="2451503" y="736282"/>
                  <a:pt x="2454925" y="720729"/>
                </a:cubicBezTo>
                <a:cubicBezTo>
                  <a:pt x="2451788" y="719876"/>
                  <a:pt x="2441591" y="713154"/>
                  <a:pt x="2436688" y="715208"/>
                </a:cubicBezTo>
                <a:close/>
                <a:moveTo>
                  <a:pt x="2109410" y="715039"/>
                </a:moveTo>
                <a:lnTo>
                  <a:pt x="2109030" y="715798"/>
                </a:lnTo>
                <a:lnTo>
                  <a:pt x="2109814" y="716134"/>
                </a:lnTo>
                <a:lnTo>
                  <a:pt x="2114640" y="729217"/>
                </a:lnTo>
                <a:cubicBezTo>
                  <a:pt x="2118871" y="732109"/>
                  <a:pt x="2123957" y="732014"/>
                  <a:pt x="2125003" y="725471"/>
                </a:cubicBezTo>
                <a:cubicBezTo>
                  <a:pt x="2120725" y="725661"/>
                  <a:pt x="2119632" y="722531"/>
                  <a:pt x="2118158" y="719710"/>
                </a:cubicBezTo>
                <a:lnTo>
                  <a:pt x="2109814" y="716134"/>
                </a:lnTo>
                <a:close/>
                <a:moveTo>
                  <a:pt x="1849085" y="715039"/>
                </a:moveTo>
                <a:cubicBezTo>
                  <a:pt x="1847526" y="714796"/>
                  <a:pt x="1846039" y="715786"/>
                  <a:pt x="1845663" y="717315"/>
                </a:cubicBezTo>
                <a:cubicBezTo>
                  <a:pt x="1845202" y="718817"/>
                  <a:pt x="1846052" y="720408"/>
                  <a:pt x="1847559" y="720865"/>
                </a:cubicBezTo>
                <a:cubicBezTo>
                  <a:pt x="1847623" y="720886"/>
                  <a:pt x="1847688" y="720903"/>
                  <a:pt x="1847754" y="720919"/>
                </a:cubicBezTo>
                <a:cubicBezTo>
                  <a:pt x="1849009" y="721264"/>
                  <a:pt x="1850339" y="720718"/>
                  <a:pt x="1850987" y="719591"/>
                </a:cubicBezTo>
                <a:lnTo>
                  <a:pt x="1851367" y="718643"/>
                </a:lnTo>
                <a:cubicBezTo>
                  <a:pt x="1851723" y="717021"/>
                  <a:pt x="1850706" y="715416"/>
                  <a:pt x="1849085" y="715039"/>
                </a:cubicBezTo>
                <a:close/>
                <a:moveTo>
                  <a:pt x="4274156" y="714470"/>
                </a:moveTo>
                <a:lnTo>
                  <a:pt x="4274156" y="715039"/>
                </a:lnTo>
                <a:cubicBezTo>
                  <a:pt x="4272711" y="714872"/>
                  <a:pt x="4271228" y="714872"/>
                  <a:pt x="4269783" y="715039"/>
                </a:cubicBezTo>
                <a:lnTo>
                  <a:pt x="4274346" y="719212"/>
                </a:lnTo>
                <a:cubicBezTo>
                  <a:pt x="4274422" y="717628"/>
                  <a:pt x="4274346" y="716042"/>
                  <a:pt x="4274156" y="714470"/>
                </a:cubicBezTo>
                <a:close/>
                <a:moveTo>
                  <a:pt x="2049060" y="714044"/>
                </a:moveTo>
                <a:cubicBezTo>
                  <a:pt x="2045566" y="714862"/>
                  <a:pt x="2042285" y="724855"/>
                  <a:pt x="2051412" y="731540"/>
                </a:cubicBezTo>
                <a:lnTo>
                  <a:pt x="2051793" y="731540"/>
                </a:lnTo>
                <a:cubicBezTo>
                  <a:pt x="2052325" y="728788"/>
                  <a:pt x="2052648" y="725998"/>
                  <a:pt x="2052743" y="723195"/>
                </a:cubicBezTo>
                <a:cubicBezTo>
                  <a:pt x="2054075" y="723365"/>
                  <a:pt x="2055406" y="723365"/>
                  <a:pt x="2056737" y="723195"/>
                </a:cubicBezTo>
                <a:cubicBezTo>
                  <a:pt x="2056737" y="719212"/>
                  <a:pt x="2055216" y="717315"/>
                  <a:pt x="2052173" y="716746"/>
                </a:cubicBezTo>
                <a:cubicBezTo>
                  <a:pt x="2051413" y="714518"/>
                  <a:pt x="2050224" y="713771"/>
                  <a:pt x="2049060" y="714044"/>
                </a:cubicBezTo>
                <a:close/>
                <a:moveTo>
                  <a:pt x="3988921" y="713522"/>
                </a:moveTo>
                <a:cubicBezTo>
                  <a:pt x="3983216" y="714091"/>
                  <a:pt x="3977701" y="714849"/>
                  <a:pt x="3979223" y="722815"/>
                </a:cubicBezTo>
                <a:lnTo>
                  <a:pt x="3979413" y="723005"/>
                </a:lnTo>
                <a:cubicBezTo>
                  <a:pt x="3986829" y="724143"/>
                  <a:pt x="3990062" y="720919"/>
                  <a:pt x="3988921" y="713522"/>
                </a:cubicBezTo>
                <a:close/>
                <a:moveTo>
                  <a:pt x="1174979" y="711815"/>
                </a:moveTo>
                <a:lnTo>
                  <a:pt x="1177261" y="715798"/>
                </a:lnTo>
                <a:cubicBezTo>
                  <a:pt x="1190002" y="736092"/>
                  <a:pt x="1176881" y="713522"/>
                  <a:pt x="1175930" y="711815"/>
                </a:cubicBezTo>
                <a:close/>
                <a:moveTo>
                  <a:pt x="2631011" y="711435"/>
                </a:moveTo>
                <a:lnTo>
                  <a:pt x="2629299" y="712953"/>
                </a:lnTo>
                <a:cubicBezTo>
                  <a:pt x="2622796" y="710020"/>
                  <a:pt x="2615132" y="712903"/>
                  <a:pt x="2612185" y="719396"/>
                </a:cubicBezTo>
                <a:cubicBezTo>
                  <a:pt x="2609257" y="725886"/>
                  <a:pt x="2612147" y="733526"/>
                  <a:pt x="2618651" y="736460"/>
                </a:cubicBezTo>
                <a:cubicBezTo>
                  <a:pt x="2625154" y="739392"/>
                  <a:pt x="2632817" y="736507"/>
                  <a:pt x="2635765" y="730017"/>
                </a:cubicBezTo>
                <a:cubicBezTo>
                  <a:pt x="2636506" y="728350"/>
                  <a:pt x="2636905" y="726540"/>
                  <a:pt x="2636905" y="724712"/>
                </a:cubicBezTo>
                <a:cubicBezTo>
                  <a:pt x="2636867" y="720405"/>
                  <a:pt x="2634662" y="716405"/>
                  <a:pt x="2631011" y="714091"/>
                </a:cubicBezTo>
                <a:close/>
                <a:moveTo>
                  <a:pt x="1970215" y="711248"/>
                </a:moveTo>
                <a:cubicBezTo>
                  <a:pt x="1962970" y="711145"/>
                  <a:pt x="1957019" y="716919"/>
                  <a:pt x="1956905" y="724145"/>
                </a:cubicBezTo>
                <a:cubicBezTo>
                  <a:pt x="1956809" y="731373"/>
                  <a:pt x="1962590" y="737315"/>
                  <a:pt x="1969835" y="737420"/>
                </a:cubicBezTo>
                <a:cubicBezTo>
                  <a:pt x="1969968" y="737421"/>
                  <a:pt x="1970082" y="737421"/>
                  <a:pt x="1970215" y="737420"/>
                </a:cubicBezTo>
                <a:cubicBezTo>
                  <a:pt x="1975768" y="737365"/>
                  <a:pt x="1980674" y="733776"/>
                  <a:pt x="1982385" y="728505"/>
                </a:cubicBezTo>
                <a:cubicBezTo>
                  <a:pt x="1982918" y="728133"/>
                  <a:pt x="1983317" y="727602"/>
                  <a:pt x="1983526" y="726988"/>
                </a:cubicBezTo>
                <a:cubicBezTo>
                  <a:pt x="1983850" y="726199"/>
                  <a:pt x="1983850" y="725311"/>
                  <a:pt x="1983526" y="724522"/>
                </a:cubicBezTo>
                <a:lnTo>
                  <a:pt x="1983146" y="724522"/>
                </a:lnTo>
                <a:cubicBezTo>
                  <a:pt x="1983241" y="717296"/>
                  <a:pt x="1977460" y="711352"/>
                  <a:pt x="1970215" y="711248"/>
                </a:cubicBezTo>
                <a:close/>
                <a:moveTo>
                  <a:pt x="1526201" y="711058"/>
                </a:moveTo>
                <a:cubicBezTo>
                  <a:pt x="1518954" y="710952"/>
                  <a:pt x="1512996" y="716727"/>
                  <a:pt x="1512892" y="723953"/>
                </a:cubicBezTo>
                <a:cubicBezTo>
                  <a:pt x="1512786" y="731179"/>
                  <a:pt x="1518574" y="737124"/>
                  <a:pt x="1525821" y="737228"/>
                </a:cubicBezTo>
                <a:cubicBezTo>
                  <a:pt x="1525883" y="737230"/>
                  <a:pt x="1525946" y="737230"/>
                  <a:pt x="1526009" y="737230"/>
                </a:cubicBezTo>
                <a:cubicBezTo>
                  <a:pt x="1533227" y="737860"/>
                  <a:pt x="1539592" y="732532"/>
                  <a:pt x="1540221" y="725332"/>
                </a:cubicBezTo>
                <a:cubicBezTo>
                  <a:pt x="1540250" y="724998"/>
                  <a:pt x="1540267" y="724666"/>
                  <a:pt x="1540271" y="724333"/>
                </a:cubicBezTo>
                <a:lnTo>
                  <a:pt x="1539130" y="724333"/>
                </a:lnTo>
                <a:cubicBezTo>
                  <a:pt x="1539234" y="717106"/>
                  <a:pt x="1533446" y="711162"/>
                  <a:pt x="1526201" y="711058"/>
                </a:cubicBezTo>
                <a:close/>
                <a:moveTo>
                  <a:pt x="3384201" y="710709"/>
                </a:moveTo>
                <a:cubicBezTo>
                  <a:pt x="3384567" y="710132"/>
                  <a:pt x="3383461" y="710914"/>
                  <a:pt x="3379468" y="714470"/>
                </a:cubicBezTo>
                <a:cubicBezTo>
                  <a:pt x="3368772" y="726419"/>
                  <a:pt x="3383105" y="712443"/>
                  <a:pt x="3384201" y="710709"/>
                </a:cubicBezTo>
                <a:close/>
                <a:moveTo>
                  <a:pt x="1654365" y="710677"/>
                </a:moveTo>
                <a:cubicBezTo>
                  <a:pt x="1649421" y="732299"/>
                  <a:pt x="1670148" y="711625"/>
                  <a:pt x="1654365" y="710677"/>
                </a:cubicBezTo>
                <a:close/>
                <a:moveTo>
                  <a:pt x="898681" y="710487"/>
                </a:moveTo>
                <a:lnTo>
                  <a:pt x="907238" y="712573"/>
                </a:lnTo>
                <a:cubicBezTo>
                  <a:pt x="903464" y="713520"/>
                  <a:pt x="899993" y="715413"/>
                  <a:pt x="897160" y="718074"/>
                </a:cubicBezTo>
                <a:cubicBezTo>
                  <a:pt x="896091" y="717878"/>
                  <a:pt x="894996" y="717878"/>
                  <a:pt x="893927" y="718074"/>
                </a:cubicBezTo>
                <a:lnTo>
                  <a:pt x="895449" y="711815"/>
                </a:lnTo>
                <a:close/>
                <a:moveTo>
                  <a:pt x="3849916" y="710108"/>
                </a:moveTo>
                <a:cubicBezTo>
                  <a:pt x="3832802" y="726229"/>
                  <a:pt x="3868932" y="718832"/>
                  <a:pt x="3849916" y="710108"/>
                </a:cubicBezTo>
                <a:close/>
                <a:moveTo>
                  <a:pt x="888413" y="709539"/>
                </a:moveTo>
                <a:lnTo>
                  <a:pt x="891455" y="712573"/>
                </a:lnTo>
                <a:cubicBezTo>
                  <a:pt x="891277" y="712998"/>
                  <a:pt x="891277" y="713476"/>
                  <a:pt x="891455" y="713901"/>
                </a:cubicBezTo>
                <a:lnTo>
                  <a:pt x="893927" y="718074"/>
                </a:lnTo>
                <a:cubicBezTo>
                  <a:pt x="892558" y="718453"/>
                  <a:pt x="891113" y="718453"/>
                  <a:pt x="889744" y="718074"/>
                </a:cubicBezTo>
                <a:cubicBezTo>
                  <a:pt x="888603" y="714660"/>
                  <a:pt x="886511" y="716936"/>
                  <a:pt x="886511" y="714660"/>
                </a:cubicBezTo>
                <a:cubicBezTo>
                  <a:pt x="882708" y="715418"/>
                  <a:pt x="879476" y="717884"/>
                  <a:pt x="875672" y="717884"/>
                </a:cubicBezTo>
                <a:lnTo>
                  <a:pt x="875672" y="716177"/>
                </a:lnTo>
                <a:cubicBezTo>
                  <a:pt x="881377" y="716556"/>
                  <a:pt x="884610" y="712763"/>
                  <a:pt x="888413" y="709539"/>
                </a:cubicBezTo>
                <a:close/>
                <a:moveTo>
                  <a:pt x="3129602" y="708590"/>
                </a:moveTo>
                <a:lnTo>
                  <a:pt x="3128841" y="710677"/>
                </a:lnTo>
                <a:cubicBezTo>
                  <a:pt x="3125609" y="719103"/>
                  <a:pt x="3125609" y="728424"/>
                  <a:pt x="3128841" y="736850"/>
                </a:cubicBezTo>
                <a:lnTo>
                  <a:pt x="3140821" y="736850"/>
                </a:lnTo>
                <a:cubicBezTo>
                  <a:pt x="3140061" y="723764"/>
                  <a:pt x="3140631" y="714280"/>
                  <a:pt x="3129602" y="708590"/>
                </a:cubicBezTo>
                <a:close/>
                <a:moveTo>
                  <a:pt x="1060741" y="705857"/>
                </a:moveTo>
                <a:cubicBezTo>
                  <a:pt x="1059155" y="705300"/>
                  <a:pt x="1057417" y="706129"/>
                  <a:pt x="1056858" y="707708"/>
                </a:cubicBezTo>
                <a:cubicBezTo>
                  <a:pt x="1056780" y="707932"/>
                  <a:pt x="1056727" y="708166"/>
                  <a:pt x="1056702" y="708401"/>
                </a:cubicBezTo>
                <a:cubicBezTo>
                  <a:pt x="1056346" y="710022"/>
                  <a:pt x="1057364" y="711627"/>
                  <a:pt x="1058984" y="712004"/>
                </a:cubicBezTo>
                <a:cubicBezTo>
                  <a:pt x="1060591" y="712260"/>
                  <a:pt x="1062138" y="711286"/>
                  <a:pt x="1062597" y="709728"/>
                </a:cubicBezTo>
                <a:cubicBezTo>
                  <a:pt x="1063156" y="708148"/>
                  <a:pt x="1062325" y="706415"/>
                  <a:pt x="1060741" y="705857"/>
                </a:cubicBezTo>
                <a:close/>
                <a:moveTo>
                  <a:pt x="3421303" y="705556"/>
                </a:moveTo>
                <a:cubicBezTo>
                  <a:pt x="3424345" y="714470"/>
                  <a:pt x="3415027" y="736092"/>
                  <a:pt x="3426627" y="736661"/>
                </a:cubicBezTo>
                <a:lnTo>
                  <a:pt x="3426627" y="736850"/>
                </a:lnTo>
                <a:cubicBezTo>
                  <a:pt x="3428719" y="725281"/>
                  <a:pt x="3438607" y="708590"/>
                  <a:pt x="3421303" y="705556"/>
                </a:cubicBezTo>
                <a:close/>
                <a:moveTo>
                  <a:pt x="3039658" y="705366"/>
                </a:moveTo>
                <a:lnTo>
                  <a:pt x="3039277" y="707263"/>
                </a:lnTo>
                <a:cubicBezTo>
                  <a:pt x="3039277" y="717694"/>
                  <a:pt x="3057152" y="737420"/>
                  <a:pt x="3065329" y="723005"/>
                </a:cubicBezTo>
                <a:cubicBezTo>
                  <a:pt x="3051828" y="720729"/>
                  <a:pt x="3054490" y="704607"/>
                  <a:pt x="3039658" y="705366"/>
                </a:cubicBezTo>
                <a:close/>
                <a:moveTo>
                  <a:pt x="2914725" y="705366"/>
                </a:moveTo>
                <a:cubicBezTo>
                  <a:pt x="2900083" y="732299"/>
                  <a:pt x="2939635" y="718263"/>
                  <a:pt x="2914725" y="705366"/>
                </a:cubicBezTo>
                <a:close/>
                <a:moveTo>
                  <a:pt x="2642230" y="705366"/>
                </a:moveTo>
                <a:cubicBezTo>
                  <a:pt x="2625116" y="721677"/>
                  <a:pt x="2661246" y="714091"/>
                  <a:pt x="2642230" y="705366"/>
                </a:cubicBezTo>
                <a:close/>
                <a:moveTo>
                  <a:pt x="2532509" y="705366"/>
                </a:moveTo>
                <a:cubicBezTo>
                  <a:pt x="2533650" y="714660"/>
                  <a:pt x="2527185" y="731540"/>
                  <a:pt x="2542968" y="726229"/>
                </a:cubicBezTo>
                <a:lnTo>
                  <a:pt x="2542968" y="705366"/>
                </a:lnTo>
                <a:close/>
                <a:moveTo>
                  <a:pt x="1709130" y="703659"/>
                </a:moveTo>
                <a:cubicBezTo>
                  <a:pt x="1706835" y="707193"/>
                  <a:pt x="1706015" y="711481"/>
                  <a:pt x="1706848" y="715608"/>
                </a:cubicBezTo>
                <a:cubicBezTo>
                  <a:pt x="1715025" y="717125"/>
                  <a:pt x="1715786" y="710677"/>
                  <a:pt x="1715976" y="703659"/>
                </a:cubicBezTo>
                <a:close/>
                <a:moveTo>
                  <a:pt x="2277699" y="703280"/>
                </a:moveTo>
                <a:cubicBezTo>
                  <a:pt x="2279030" y="707832"/>
                  <a:pt x="2274657" y="717694"/>
                  <a:pt x="2279981" y="718074"/>
                </a:cubicBezTo>
                <a:lnTo>
                  <a:pt x="2279981" y="717694"/>
                </a:lnTo>
                <a:cubicBezTo>
                  <a:pt x="2281883" y="711625"/>
                  <a:pt x="2283404" y="706694"/>
                  <a:pt x="2277699" y="703280"/>
                </a:cubicBezTo>
                <a:close/>
                <a:moveTo>
                  <a:pt x="2844367" y="701762"/>
                </a:moveTo>
                <a:lnTo>
                  <a:pt x="2851212" y="704797"/>
                </a:lnTo>
                <a:lnTo>
                  <a:pt x="2855396" y="706504"/>
                </a:lnTo>
                <a:lnTo>
                  <a:pt x="2851402" y="704797"/>
                </a:lnTo>
                <a:close/>
                <a:moveTo>
                  <a:pt x="1191713" y="701383"/>
                </a:moveTo>
                <a:cubicBezTo>
                  <a:pt x="1190192" y="701383"/>
                  <a:pt x="1190572" y="703849"/>
                  <a:pt x="1191713" y="704797"/>
                </a:cubicBezTo>
                <a:cubicBezTo>
                  <a:pt x="1192664" y="701762"/>
                  <a:pt x="1195326" y="704987"/>
                  <a:pt x="1196277" y="702711"/>
                </a:cubicBezTo>
                <a:lnTo>
                  <a:pt x="1195326" y="702711"/>
                </a:lnTo>
                <a:cubicBezTo>
                  <a:pt x="1193234" y="702711"/>
                  <a:pt x="1193234" y="701383"/>
                  <a:pt x="1191713" y="701383"/>
                </a:cubicBezTo>
                <a:close/>
                <a:moveTo>
                  <a:pt x="2956940" y="700624"/>
                </a:moveTo>
                <a:cubicBezTo>
                  <a:pt x="2942678" y="701762"/>
                  <a:pt x="2928416" y="701762"/>
                  <a:pt x="2929937" y="715798"/>
                </a:cubicBezTo>
                <a:lnTo>
                  <a:pt x="2930888" y="716177"/>
                </a:lnTo>
                <a:cubicBezTo>
                  <a:pt x="2940016" y="726040"/>
                  <a:pt x="2946100" y="709918"/>
                  <a:pt x="2956940" y="721488"/>
                </a:cubicBezTo>
                <a:close/>
                <a:moveTo>
                  <a:pt x="3118573" y="700245"/>
                </a:moveTo>
                <a:cubicBezTo>
                  <a:pt x="3087577" y="719212"/>
                  <a:pt x="3129412" y="717125"/>
                  <a:pt x="3118573" y="700245"/>
                </a:cubicBezTo>
                <a:close/>
                <a:moveTo>
                  <a:pt x="3270698" y="700055"/>
                </a:moveTo>
                <a:cubicBezTo>
                  <a:pt x="3265564" y="721677"/>
                  <a:pt x="3286291" y="700055"/>
                  <a:pt x="3270698" y="700055"/>
                </a:cubicBezTo>
                <a:close/>
                <a:moveTo>
                  <a:pt x="3238372" y="699866"/>
                </a:moveTo>
                <a:cubicBezTo>
                  <a:pt x="3238372" y="707642"/>
                  <a:pt x="3236470" y="718832"/>
                  <a:pt x="3243506" y="720729"/>
                </a:cubicBezTo>
                <a:cubicBezTo>
                  <a:pt x="3250351" y="714091"/>
                  <a:pt x="3250351" y="701762"/>
                  <a:pt x="3238372" y="700245"/>
                </a:cubicBezTo>
                <a:close/>
                <a:moveTo>
                  <a:pt x="1620517" y="698159"/>
                </a:moveTo>
                <a:cubicBezTo>
                  <a:pt x="1618948" y="697791"/>
                  <a:pt x="1617364" y="698705"/>
                  <a:pt x="1616904" y="700245"/>
                </a:cubicBezTo>
                <a:cubicBezTo>
                  <a:pt x="1616463" y="701753"/>
                  <a:pt x="1617332" y="703333"/>
                  <a:pt x="1618846" y="703773"/>
                </a:cubicBezTo>
                <a:cubicBezTo>
                  <a:pt x="1618958" y="703805"/>
                  <a:pt x="1619070" y="703830"/>
                  <a:pt x="1619186" y="703849"/>
                </a:cubicBezTo>
                <a:cubicBezTo>
                  <a:pt x="1620724" y="704188"/>
                  <a:pt x="1622247" y="703219"/>
                  <a:pt x="1622586" y="701685"/>
                </a:cubicBezTo>
                <a:cubicBezTo>
                  <a:pt x="1622595" y="701647"/>
                  <a:pt x="1622601" y="701611"/>
                  <a:pt x="1622609" y="701573"/>
                </a:cubicBezTo>
                <a:cubicBezTo>
                  <a:pt x="1622843" y="700165"/>
                  <a:pt x="1621918" y="698824"/>
                  <a:pt x="1620517" y="698538"/>
                </a:cubicBezTo>
                <a:close/>
                <a:moveTo>
                  <a:pt x="1234023" y="697685"/>
                </a:moveTo>
                <a:cubicBezTo>
                  <a:pt x="1232449" y="697319"/>
                  <a:pt x="1230872" y="698295"/>
                  <a:pt x="1230505" y="699866"/>
                </a:cubicBezTo>
                <a:cubicBezTo>
                  <a:pt x="1230138" y="701436"/>
                  <a:pt x="1231118" y="703009"/>
                  <a:pt x="1232692" y="703375"/>
                </a:cubicBezTo>
                <a:cubicBezTo>
                  <a:pt x="1234266" y="703741"/>
                  <a:pt x="1235843" y="702764"/>
                  <a:pt x="1236210" y="701193"/>
                </a:cubicBezTo>
                <a:cubicBezTo>
                  <a:pt x="1236577" y="699623"/>
                  <a:pt x="1235598" y="698051"/>
                  <a:pt x="1234023" y="697685"/>
                </a:cubicBezTo>
                <a:close/>
                <a:moveTo>
                  <a:pt x="4471919" y="697021"/>
                </a:moveTo>
                <a:cubicBezTo>
                  <a:pt x="4472300" y="698728"/>
                  <a:pt x="4459749" y="700245"/>
                  <a:pt x="4467166" y="702711"/>
                </a:cubicBezTo>
                <a:lnTo>
                  <a:pt x="4467166" y="704228"/>
                </a:lnTo>
                <a:cubicBezTo>
                  <a:pt x="4467166" y="701004"/>
                  <a:pt x="4480857" y="701004"/>
                  <a:pt x="4471919" y="697021"/>
                </a:cubicBezTo>
                <a:close/>
                <a:moveTo>
                  <a:pt x="1633448" y="696072"/>
                </a:moveTo>
                <a:cubicBezTo>
                  <a:pt x="1632033" y="695634"/>
                  <a:pt x="1630508" y="696274"/>
                  <a:pt x="1629835" y="697590"/>
                </a:cubicBezTo>
                <a:lnTo>
                  <a:pt x="1629835" y="698159"/>
                </a:lnTo>
                <a:cubicBezTo>
                  <a:pt x="1629479" y="699780"/>
                  <a:pt x="1630496" y="701385"/>
                  <a:pt x="1632117" y="701762"/>
                </a:cubicBezTo>
                <a:cubicBezTo>
                  <a:pt x="1633655" y="702102"/>
                  <a:pt x="1635178" y="701133"/>
                  <a:pt x="1635516" y="699598"/>
                </a:cubicBezTo>
                <a:cubicBezTo>
                  <a:pt x="1635526" y="699560"/>
                  <a:pt x="1635534" y="699524"/>
                  <a:pt x="1635539" y="699486"/>
                </a:cubicBezTo>
                <a:cubicBezTo>
                  <a:pt x="1635981" y="698087"/>
                  <a:pt x="1635201" y="696596"/>
                  <a:pt x="1633798" y="696156"/>
                </a:cubicBezTo>
                <a:cubicBezTo>
                  <a:pt x="1633683" y="696120"/>
                  <a:pt x="1633565" y="696093"/>
                  <a:pt x="1633448" y="696072"/>
                </a:cubicBezTo>
                <a:close/>
                <a:moveTo>
                  <a:pt x="3468461" y="694934"/>
                </a:moveTo>
                <a:lnTo>
                  <a:pt x="3467891" y="695124"/>
                </a:lnTo>
                <a:cubicBezTo>
                  <a:pt x="3453249" y="686779"/>
                  <a:pt x="3453439" y="717694"/>
                  <a:pt x="3462567" y="715987"/>
                </a:cubicBezTo>
                <a:cubicBezTo>
                  <a:pt x="3461996" y="705935"/>
                  <a:pt x="3469032" y="704418"/>
                  <a:pt x="3468461" y="694934"/>
                </a:cubicBezTo>
                <a:close/>
                <a:moveTo>
                  <a:pt x="3348663" y="694934"/>
                </a:moveTo>
                <a:cubicBezTo>
                  <a:pt x="3328316" y="708021"/>
                  <a:pt x="3365967" y="702521"/>
                  <a:pt x="3348663" y="694934"/>
                </a:cubicBezTo>
                <a:close/>
                <a:moveTo>
                  <a:pt x="2898942" y="694934"/>
                </a:moveTo>
                <a:cubicBezTo>
                  <a:pt x="2893998" y="716556"/>
                  <a:pt x="2914725" y="696072"/>
                  <a:pt x="2898942" y="694934"/>
                </a:cubicBezTo>
                <a:close/>
                <a:moveTo>
                  <a:pt x="1878940" y="694555"/>
                </a:moveTo>
                <a:cubicBezTo>
                  <a:pt x="1880825" y="703638"/>
                  <a:pt x="1878900" y="713097"/>
                  <a:pt x="1873616" y="720729"/>
                </a:cubicBezTo>
                <a:cubicBezTo>
                  <a:pt x="1899477" y="727367"/>
                  <a:pt x="1885215" y="700245"/>
                  <a:pt x="1878940" y="694555"/>
                </a:cubicBezTo>
                <a:close/>
                <a:moveTo>
                  <a:pt x="4289939" y="694176"/>
                </a:moveTo>
                <a:cubicBezTo>
                  <a:pt x="4288513" y="700625"/>
                  <a:pt x="4289464" y="703090"/>
                  <a:pt x="4290985" y="703398"/>
                </a:cubicBezTo>
                <a:lnTo>
                  <a:pt x="4295160" y="699921"/>
                </a:lnTo>
                <a:lnTo>
                  <a:pt x="4295454" y="700245"/>
                </a:lnTo>
                <a:lnTo>
                  <a:pt x="4295454" y="699676"/>
                </a:lnTo>
                <a:lnTo>
                  <a:pt x="4295160" y="699921"/>
                </a:lnTo>
                <a:close/>
                <a:moveTo>
                  <a:pt x="1742978" y="694176"/>
                </a:moveTo>
                <a:cubicBezTo>
                  <a:pt x="1732200" y="691619"/>
                  <a:pt x="1721311" y="697967"/>
                  <a:pt x="1718258" y="708590"/>
                </a:cubicBezTo>
                <a:lnTo>
                  <a:pt x="1719018" y="708590"/>
                </a:lnTo>
                <a:cubicBezTo>
                  <a:pt x="1725293" y="710297"/>
                  <a:pt x="1746020" y="708590"/>
                  <a:pt x="1742978" y="694176"/>
                </a:cubicBezTo>
                <a:close/>
                <a:moveTo>
                  <a:pt x="1523632" y="693891"/>
                </a:moveTo>
                <a:cubicBezTo>
                  <a:pt x="1522057" y="693525"/>
                  <a:pt x="1520481" y="694502"/>
                  <a:pt x="1520114" y="696072"/>
                </a:cubicBezTo>
                <a:cubicBezTo>
                  <a:pt x="1519747" y="697643"/>
                  <a:pt x="1520726" y="699215"/>
                  <a:pt x="1522301" y="699581"/>
                </a:cubicBezTo>
                <a:cubicBezTo>
                  <a:pt x="1523875" y="699947"/>
                  <a:pt x="1525452" y="698970"/>
                  <a:pt x="1525819" y="697400"/>
                </a:cubicBezTo>
                <a:cubicBezTo>
                  <a:pt x="1526186" y="695830"/>
                  <a:pt x="1525207" y="694257"/>
                  <a:pt x="1523632" y="693891"/>
                </a:cubicBezTo>
                <a:close/>
                <a:moveTo>
                  <a:pt x="3149179" y="692045"/>
                </a:moveTo>
                <a:cubicBezTo>
                  <a:pt x="3147441" y="690726"/>
                  <a:pt x="3145432" y="691425"/>
                  <a:pt x="3143483" y="695503"/>
                </a:cubicBezTo>
                <a:cubicBezTo>
                  <a:pt x="3153324" y="693228"/>
                  <a:pt x="3141772" y="707488"/>
                  <a:pt x="3142842" y="715561"/>
                </a:cubicBezTo>
                <a:lnTo>
                  <a:pt x="3149255" y="720632"/>
                </a:lnTo>
                <a:lnTo>
                  <a:pt x="3148618" y="721677"/>
                </a:lnTo>
                <a:lnTo>
                  <a:pt x="3149378" y="720729"/>
                </a:lnTo>
                <a:lnTo>
                  <a:pt x="3149255" y="720632"/>
                </a:lnTo>
                <a:lnTo>
                  <a:pt x="3153725" y="713294"/>
                </a:lnTo>
                <a:cubicBezTo>
                  <a:pt x="3155050" y="705393"/>
                  <a:pt x="3152656" y="694683"/>
                  <a:pt x="3149179" y="692045"/>
                </a:cubicBezTo>
                <a:close/>
                <a:moveTo>
                  <a:pt x="1323501" y="691805"/>
                </a:moveTo>
                <a:cubicBezTo>
                  <a:pt x="1314115" y="688391"/>
                  <a:pt x="1323207" y="708021"/>
                  <a:pt x="1339465" y="704607"/>
                </a:cubicBezTo>
                <a:cubicBezTo>
                  <a:pt x="1331812" y="696641"/>
                  <a:pt x="1326630" y="692943"/>
                  <a:pt x="1323501" y="691805"/>
                </a:cubicBezTo>
                <a:close/>
                <a:moveTo>
                  <a:pt x="1567302" y="691775"/>
                </a:moveTo>
                <a:cubicBezTo>
                  <a:pt x="1565691" y="691295"/>
                  <a:pt x="1563997" y="692209"/>
                  <a:pt x="1563515" y="693813"/>
                </a:cubicBezTo>
                <a:cubicBezTo>
                  <a:pt x="1563498" y="693870"/>
                  <a:pt x="1563483" y="693929"/>
                  <a:pt x="1563470" y="693986"/>
                </a:cubicBezTo>
                <a:cubicBezTo>
                  <a:pt x="1563010" y="695488"/>
                  <a:pt x="1563860" y="697080"/>
                  <a:pt x="1565366" y="697537"/>
                </a:cubicBezTo>
                <a:cubicBezTo>
                  <a:pt x="1565430" y="697558"/>
                  <a:pt x="1565495" y="697575"/>
                  <a:pt x="1565562" y="697590"/>
                </a:cubicBezTo>
                <a:cubicBezTo>
                  <a:pt x="1567172" y="698070"/>
                  <a:pt x="1568867" y="697155"/>
                  <a:pt x="1569348" y="695549"/>
                </a:cubicBezTo>
                <a:cubicBezTo>
                  <a:pt x="1569827" y="693942"/>
                  <a:pt x="1568912" y="692253"/>
                  <a:pt x="1567302" y="691775"/>
                </a:cubicBezTo>
                <a:close/>
                <a:moveTo>
                  <a:pt x="2609713" y="691710"/>
                </a:moveTo>
                <a:lnTo>
                  <a:pt x="2608002" y="692848"/>
                </a:lnTo>
                <a:lnTo>
                  <a:pt x="2606100" y="693986"/>
                </a:lnTo>
                <a:lnTo>
                  <a:pt x="2611995" y="695503"/>
                </a:lnTo>
                <a:close/>
                <a:moveTo>
                  <a:pt x="3781840" y="689813"/>
                </a:moveTo>
                <a:cubicBezTo>
                  <a:pt x="3776135" y="717315"/>
                  <a:pt x="3797813" y="695883"/>
                  <a:pt x="3781840" y="689813"/>
                </a:cubicBezTo>
                <a:close/>
                <a:moveTo>
                  <a:pt x="3431761" y="689813"/>
                </a:moveTo>
                <a:cubicBezTo>
                  <a:pt x="3411414" y="702711"/>
                  <a:pt x="3449066" y="697400"/>
                  <a:pt x="3431761" y="689813"/>
                </a:cubicBezTo>
                <a:close/>
                <a:moveTo>
                  <a:pt x="983682" y="689244"/>
                </a:moveTo>
                <a:cubicBezTo>
                  <a:pt x="984037" y="689857"/>
                  <a:pt x="984355" y="690491"/>
                  <a:pt x="984632" y="691141"/>
                </a:cubicBezTo>
                <a:lnTo>
                  <a:pt x="979878" y="691710"/>
                </a:lnTo>
                <a:cubicBezTo>
                  <a:pt x="980829" y="689244"/>
                  <a:pt x="982541" y="689244"/>
                  <a:pt x="983682" y="689244"/>
                </a:cubicBezTo>
                <a:close/>
                <a:moveTo>
                  <a:pt x="1708750" y="688865"/>
                </a:moveTo>
                <a:cubicBezTo>
                  <a:pt x="1707181" y="688497"/>
                  <a:pt x="1705597" y="689411"/>
                  <a:pt x="1705137" y="690951"/>
                </a:cubicBezTo>
                <a:cubicBezTo>
                  <a:pt x="1704880" y="692554"/>
                  <a:pt x="1705857" y="694098"/>
                  <a:pt x="1707419" y="694555"/>
                </a:cubicBezTo>
                <a:cubicBezTo>
                  <a:pt x="1708997" y="695132"/>
                  <a:pt x="1710744" y="694326"/>
                  <a:pt x="1711323" y="692751"/>
                </a:cubicBezTo>
                <a:cubicBezTo>
                  <a:pt x="1711357" y="692658"/>
                  <a:pt x="1711387" y="692564"/>
                  <a:pt x="1711412" y="692469"/>
                </a:cubicBezTo>
                <a:lnTo>
                  <a:pt x="1711032" y="692469"/>
                </a:lnTo>
                <a:cubicBezTo>
                  <a:pt x="1711473" y="690961"/>
                  <a:pt x="1710604" y="689381"/>
                  <a:pt x="1709090" y="688941"/>
                </a:cubicBezTo>
                <a:cubicBezTo>
                  <a:pt x="1708978" y="688909"/>
                  <a:pt x="1708866" y="688884"/>
                  <a:pt x="1708750" y="688865"/>
                </a:cubicBezTo>
                <a:close/>
                <a:moveTo>
                  <a:pt x="1787665" y="688676"/>
                </a:moveTo>
                <a:cubicBezTo>
                  <a:pt x="1786096" y="688308"/>
                  <a:pt x="1784512" y="689222"/>
                  <a:pt x="1784052" y="690762"/>
                </a:cubicBezTo>
                <a:cubicBezTo>
                  <a:pt x="1783611" y="692270"/>
                  <a:pt x="1784480" y="693850"/>
                  <a:pt x="1785993" y="694290"/>
                </a:cubicBezTo>
                <a:cubicBezTo>
                  <a:pt x="1786106" y="694322"/>
                  <a:pt x="1786218" y="694346"/>
                  <a:pt x="1786334" y="694365"/>
                </a:cubicBezTo>
                <a:cubicBezTo>
                  <a:pt x="1787804" y="694914"/>
                  <a:pt x="1789450" y="694257"/>
                  <a:pt x="1790137" y="692848"/>
                </a:cubicBezTo>
                <a:lnTo>
                  <a:pt x="1789947" y="692089"/>
                </a:lnTo>
                <a:cubicBezTo>
                  <a:pt x="1790190" y="690534"/>
                  <a:pt x="1789197" y="689051"/>
                  <a:pt x="1787665" y="688676"/>
                </a:cubicBezTo>
                <a:close/>
                <a:moveTo>
                  <a:pt x="1540271" y="688296"/>
                </a:moveTo>
                <a:cubicBezTo>
                  <a:pt x="1539891" y="689434"/>
                  <a:pt x="1542172" y="693038"/>
                  <a:pt x="1545025" y="696072"/>
                </a:cubicBezTo>
                <a:cubicBezTo>
                  <a:pt x="1547877" y="699107"/>
                  <a:pt x="1551870" y="700435"/>
                  <a:pt x="1553582" y="699297"/>
                </a:cubicBezTo>
                <a:cubicBezTo>
                  <a:pt x="1555293" y="698159"/>
                  <a:pt x="1553392" y="694555"/>
                  <a:pt x="1549018" y="691520"/>
                </a:cubicBezTo>
                <a:cubicBezTo>
                  <a:pt x="1544454" y="688486"/>
                  <a:pt x="1540651" y="687158"/>
                  <a:pt x="1540271" y="688296"/>
                </a:cubicBezTo>
                <a:close/>
                <a:moveTo>
                  <a:pt x="3002286" y="686906"/>
                </a:moveTo>
                <a:cubicBezTo>
                  <a:pt x="3002767" y="689209"/>
                  <a:pt x="3017314" y="702901"/>
                  <a:pt x="3007901" y="689813"/>
                </a:cubicBezTo>
                <a:cubicBezTo>
                  <a:pt x="3003528" y="686636"/>
                  <a:pt x="3002125" y="686139"/>
                  <a:pt x="3002286" y="686906"/>
                </a:cubicBezTo>
                <a:close/>
                <a:moveTo>
                  <a:pt x="3164401" y="686589"/>
                </a:moveTo>
                <a:cubicBezTo>
                  <a:pt x="3159266" y="708211"/>
                  <a:pt x="3179993" y="687727"/>
                  <a:pt x="3164401" y="686589"/>
                </a:cubicBezTo>
                <a:close/>
                <a:moveTo>
                  <a:pt x="2621313" y="685262"/>
                </a:moveTo>
                <a:cubicBezTo>
                  <a:pt x="2616368" y="706883"/>
                  <a:pt x="2637096" y="686399"/>
                  <a:pt x="2621313" y="685262"/>
                </a:cubicBezTo>
                <a:close/>
                <a:moveTo>
                  <a:pt x="3970476" y="684692"/>
                </a:moveTo>
                <a:cubicBezTo>
                  <a:pt x="3958876" y="700055"/>
                  <a:pt x="3979603" y="703659"/>
                  <a:pt x="3980934" y="684692"/>
                </a:cubicBezTo>
                <a:close/>
                <a:moveTo>
                  <a:pt x="3081873" y="684503"/>
                </a:moveTo>
                <a:lnTo>
                  <a:pt x="3083964" y="685641"/>
                </a:lnTo>
                <a:lnTo>
                  <a:pt x="3090239" y="689055"/>
                </a:lnTo>
                <a:lnTo>
                  <a:pt x="3084155" y="685641"/>
                </a:lnTo>
                <a:close/>
                <a:moveTo>
                  <a:pt x="2057117" y="684503"/>
                </a:moveTo>
                <a:lnTo>
                  <a:pt x="2057117" y="700245"/>
                </a:lnTo>
                <a:cubicBezTo>
                  <a:pt x="2066435" y="700245"/>
                  <a:pt x="2069287" y="694934"/>
                  <a:pt x="2067576" y="684503"/>
                </a:cubicBezTo>
                <a:close/>
                <a:moveTo>
                  <a:pt x="4080006" y="684313"/>
                </a:moveTo>
                <a:cubicBezTo>
                  <a:pt x="4062892" y="700624"/>
                  <a:pt x="4099022" y="693038"/>
                  <a:pt x="4080006" y="684313"/>
                </a:cubicBezTo>
                <a:close/>
                <a:moveTo>
                  <a:pt x="2458538" y="684313"/>
                </a:moveTo>
                <a:cubicBezTo>
                  <a:pt x="2455058" y="696916"/>
                  <a:pt x="2459755" y="710352"/>
                  <a:pt x="2470328" y="718074"/>
                </a:cubicBezTo>
                <a:lnTo>
                  <a:pt x="2470328" y="717694"/>
                </a:lnTo>
                <a:cubicBezTo>
                  <a:pt x="2475881" y="705209"/>
                  <a:pt x="2470708" y="690572"/>
                  <a:pt x="2458538" y="684313"/>
                </a:cubicBezTo>
                <a:close/>
                <a:moveTo>
                  <a:pt x="3849916" y="683934"/>
                </a:moveTo>
                <a:cubicBezTo>
                  <a:pt x="3844782" y="705556"/>
                  <a:pt x="3865509" y="685072"/>
                  <a:pt x="3849916" y="683934"/>
                </a:cubicBezTo>
                <a:close/>
                <a:moveTo>
                  <a:pt x="4398138" y="683744"/>
                </a:moveTo>
                <a:lnTo>
                  <a:pt x="4398138" y="684123"/>
                </a:lnTo>
                <a:lnTo>
                  <a:pt x="4398223" y="684169"/>
                </a:lnTo>
                <a:lnTo>
                  <a:pt x="4401585" y="701075"/>
                </a:lnTo>
                <a:cubicBezTo>
                  <a:pt x="4404652" y="704939"/>
                  <a:pt x="4409168" y="707358"/>
                  <a:pt x="4413731" y="709728"/>
                </a:cubicBezTo>
                <a:cubicBezTo>
                  <a:pt x="4415823" y="700909"/>
                  <a:pt x="4414635" y="695266"/>
                  <a:pt x="4411568" y="691449"/>
                </a:cubicBezTo>
                <a:lnTo>
                  <a:pt x="4398223" y="684169"/>
                </a:lnTo>
                <a:close/>
                <a:moveTo>
                  <a:pt x="4311427" y="682796"/>
                </a:moveTo>
                <a:cubicBezTo>
                  <a:pt x="4306293" y="682796"/>
                  <a:pt x="4301159" y="684313"/>
                  <a:pt x="4300398" y="689055"/>
                </a:cubicBezTo>
                <a:cubicBezTo>
                  <a:pt x="4314660" y="685262"/>
                  <a:pt x="4310857" y="699297"/>
                  <a:pt x="4321125" y="699486"/>
                </a:cubicBezTo>
                <a:cubicBezTo>
                  <a:pt x="4322095" y="697851"/>
                  <a:pt x="4322741" y="696050"/>
                  <a:pt x="4323027" y="694176"/>
                </a:cubicBezTo>
                <a:close/>
                <a:moveTo>
                  <a:pt x="2442755" y="682796"/>
                </a:moveTo>
                <a:cubicBezTo>
                  <a:pt x="2441614" y="690382"/>
                  <a:pt x="2441044" y="698917"/>
                  <a:pt x="2446559" y="701762"/>
                </a:cubicBezTo>
                <a:lnTo>
                  <a:pt x="2447509" y="701762"/>
                </a:lnTo>
                <a:cubicBezTo>
                  <a:pt x="2453024" y="698538"/>
                  <a:pt x="2456827" y="679382"/>
                  <a:pt x="2442755" y="682796"/>
                </a:cubicBezTo>
                <a:close/>
                <a:moveTo>
                  <a:pt x="1696390" y="682037"/>
                </a:moveTo>
                <a:cubicBezTo>
                  <a:pt x="1693014" y="681189"/>
                  <a:pt x="1689453" y="682373"/>
                  <a:pt x="1687262" y="685072"/>
                </a:cubicBezTo>
                <a:cubicBezTo>
                  <a:pt x="1686933" y="684235"/>
                  <a:pt x="1686229" y="683602"/>
                  <a:pt x="1685360" y="683365"/>
                </a:cubicBezTo>
                <a:cubicBezTo>
                  <a:pt x="1683890" y="682553"/>
                  <a:pt x="1682038" y="683086"/>
                  <a:pt x="1681226" y="684552"/>
                </a:cubicBezTo>
                <a:cubicBezTo>
                  <a:pt x="1680413" y="686018"/>
                  <a:pt x="1680945" y="687866"/>
                  <a:pt x="1682417" y="688676"/>
                </a:cubicBezTo>
                <a:cubicBezTo>
                  <a:pt x="1682852" y="688916"/>
                  <a:pt x="1683341" y="689047"/>
                  <a:pt x="1683839" y="689055"/>
                </a:cubicBezTo>
                <a:cubicBezTo>
                  <a:pt x="1684259" y="689258"/>
                  <a:pt x="1684750" y="689258"/>
                  <a:pt x="1685170" y="689055"/>
                </a:cubicBezTo>
                <a:cubicBezTo>
                  <a:pt x="1684197" y="693946"/>
                  <a:pt x="1687190" y="698754"/>
                  <a:pt x="1692016" y="700055"/>
                </a:cubicBezTo>
                <a:cubicBezTo>
                  <a:pt x="1696916" y="701620"/>
                  <a:pt x="1702163" y="698925"/>
                  <a:pt x="1703730" y="694037"/>
                </a:cubicBezTo>
                <a:cubicBezTo>
                  <a:pt x="1705298" y="689148"/>
                  <a:pt x="1702598" y="683917"/>
                  <a:pt x="1697696" y="682352"/>
                </a:cubicBezTo>
                <a:cubicBezTo>
                  <a:pt x="1697268" y="682215"/>
                  <a:pt x="1696833" y="682111"/>
                  <a:pt x="1696390" y="682037"/>
                </a:cubicBezTo>
                <a:close/>
                <a:moveTo>
                  <a:pt x="1580204" y="681658"/>
                </a:moveTo>
                <a:cubicBezTo>
                  <a:pt x="1587027" y="683577"/>
                  <a:pt x="1591400" y="690202"/>
                  <a:pt x="1590472" y="697210"/>
                </a:cubicBezTo>
                <a:lnTo>
                  <a:pt x="1591233" y="694934"/>
                </a:lnTo>
                <a:cubicBezTo>
                  <a:pt x="1584980" y="693489"/>
                  <a:pt x="1580466" y="688055"/>
                  <a:pt x="1580204" y="681658"/>
                </a:cubicBezTo>
                <a:close/>
                <a:moveTo>
                  <a:pt x="1093022" y="680899"/>
                </a:moveTo>
                <a:cubicBezTo>
                  <a:pt x="1093879" y="681220"/>
                  <a:pt x="1094826" y="681220"/>
                  <a:pt x="1095684" y="680899"/>
                </a:cubicBezTo>
                <a:lnTo>
                  <a:pt x="1095684" y="714849"/>
                </a:lnTo>
                <a:cubicBezTo>
                  <a:pt x="1090656" y="716936"/>
                  <a:pt x="1086073" y="719963"/>
                  <a:pt x="1082183" y="723764"/>
                </a:cubicBezTo>
                <a:cubicBezTo>
                  <a:pt x="1076794" y="725913"/>
                  <a:pt x="1072070" y="729446"/>
                  <a:pt x="1068492" y="734006"/>
                </a:cubicBezTo>
                <a:cubicBezTo>
                  <a:pt x="1061720" y="735487"/>
                  <a:pt x="1055276" y="738186"/>
                  <a:pt x="1049476" y="741971"/>
                </a:cubicBezTo>
                <a:cubicBezTo>
                  <a:pt x="1053659" y="744058"/>
                  <a:pt x="1056512" y="740644"/>
                  <a:pt x="1060885" y="743299"/>
                </a:cubicBezTo>
                <a:cubicBezTo>
                  <a:pt x="1072675" y="738747"/>
                  <a:pt x="1084275" y="732868"/>
                  <a:pt x="1095874" y="727747"/>
                </a:cubicBezTo>
                <a:lnTo>
                  <a:pt x="1095874" y="745196"/>
                </a:lnTo>
                <a:lnTo>
                  <a:pt x="1113369" y="727936"/>
                </a:lnTo>
                <a:lnTo>
                  <a:pt x="1123257" y="717884"/>
                </a:lnTo>
                <a:lnTo>
                  <a:pt x="1121926" y="720729"/>
                </a:lnTo>
                <a:lnTo>
                  <a:pt x="1127630" y="722246"/>
                </a:lnTo>
                <a:cubicBezTo>
                  <a:pt x="1132660" y="723839"/>
                  <a:pt x="1137406" y="726206"/>
                  <a:pt x="1141702" y="729264"/>
                </a:cubicBezTo>
                <a:lnTo>
                  <a:pt x="1145125" y="731540"/>
                </a:lnTo>
                <a:cubicBezTo>
                  <a:pt x="1139180" y="732583"/>
                  <a:pt x="1133329" y="734106"/>
                  <a:pt x="1127630" y="736092"/>
                </a:cubicBezTo>
                <a:lnTo>
                  <a:pt x="1096254" y="746713"/>
                </a:lnTo>
                <a:lnTo>
                  <a:pt x="1125348" y="793940"/>
                </a:lnTo>
                <a:lnTo>
                  <a:pt x="1146836" y="829028"/>
                </a:lnTo>
                <a:lnTo>
                  <a:pt x="1141892" y="831683"/>
                </a:lnTo>
                <a:cubicBezTo>
                  <a:pt x="1139800" y="831683"/>
                  <a:pt x="1134856" y="829976"/>
                  <a:pt x="1134286" y="834149"/>
                </a:cubicBezTo>
                <a:cubicBezTo>
                  <a:pt x="1134286" y="833011"/>
                  <a:pt x="1132574" y="833201"/>
                  <a:pt x="1131433" y="834149"/>
                </a:cubicBezTo>
                <a:cubicBezTo>
                  <a:pt x="1130293" y="835097"/>
                  <a:pt x="1131433" y="833011"/>
                  <a:pt x="1129722" y="832821"/>
                </a:cubicBezTo>
                <a:cubicBezTo>
                  <a:pt x="1128210" y="832381"/>
                  <a:pt x="1126626" y="833248"/>
                  <a:pt x="1126185" y="834758"/>
                </a:cubicBezTo>
                <a:cubicBezTo>
                  <a:pt x="1126153" y="834870"/>
                  <a:pt x="1126128" y="834983"/>
                  <a:pt x="1126109" y="835097"/>
                </a:cubicBezTo>
                <a:cubicBezTo>
                  <a:pt x="1126109" y="835097"/>
                  <a:pt x="1126109" y="835097"/>
                  <a:pt x="1126109" y="836235"/>
                </a:cubicBezTo>
                <a:cubicBezTo>
                  <a:pt x="1119184" y="836135"/>
                  <a:pt x="1112444" y="838487"/>
                  <a:pt x="1107093" y="842874"/>
                </a:cubicBezTo>
                <a:cubicBezTo>
                  <a:pt x="1095190" y="845648"/>
                  <a:pt x="1083445" y="849066"/>
                  <a:pt x="1071914" y="853115"/>
                </a:cubicBezTo>
                <a:lnTo>
                  <a:pt x="1068492" y="855202"/>
                </a:lnTo>
                <a:lnTo>
                  <a:pt x="1057082" y="840218"/>
                </a:lnTo>
                <a:lnTo>
                  <a:pt x="1107093" y="838132"/>
                </a:lnTo>
                <a:lnTo>
                  <a:pt x="1075337" y="825424"/>
                </a:lnTo>
                <a:lnTo>
                  <a:pt x="1077809" y="822959"/>
                </a:lnTo>
                <a:lnTo>
                  <a:pt x="1069442" y="821062"/>
                </a:lnTo>
                <a:cubicBezTo>
                  <a:pt x="1066921" y="820683"/>
                  <a:pt x="1064358" y="820683"/>
                  <a:pt x="1061836" y="821062"/>
                </a:cubicBezTo>
                <a:lnTo>
                  <a:pt x="1038447" y="811768"/>
                </a:lnTo>
                <a:lnTo>
                  <a:pt x="1030270" y="820114"/>
                </a:lnTo>
                <a:cubicBezTo>
                  <a:pt x="1030711" y="818714"/>
                  <a:pt x="1029932" y="817223"/>
                  <a:pt x="1028528" y="816785"/>
                </a:cubicBezTo>
                <a:cubicBezTo>
                  <a:pt x="1028414" y="816749"/>
                  <a:pt x="1028296" y="816721"/>
                  <a:pt x="1028178" y="816700"/>
                </a:cubicBezTo>
                <a:cubicBezTo>
                  <a:pt x="1026672" y="816241"/>
                  <a:pt x="1025077" y="817089"/>
                  <a:pt x="1024619" y="818591"/>
                </a:cubicBezTo>
                <a:cubicBezTo>
                  <a:pt x="1024598" y="818655"/>
                  <a:pt x="1024580" y="818720"/>
                  <a:pt x="1024565" y="818786"/>
                </a:cubicBezTo>
                <a:cubicBezTo>
                  <a:pt x="1024210" y="820408"/>
                  <a:pt x="1025227" y="822012"/>
                  <a:pt x="1026847" y="822390"/>
                </a:cubicBezTo>
                <a:cubicBezTo>
                  <a:pt x="1027385" y="822661"/>
                  <a:pt x="1028020" y="822661"/>
                  <a:pt x="1028559" y="822390"/>
                </a:cubicBezTo>
                <a:lnTo>
                  <a:pt x="1017339" y="833580"/>
                </a:lnTo>
                <a:cubicBezTo>
                  <a:pt x="1016463" y="830382"/>
                  <a:pt x="1013915" y="827913"/>
                  <a:pt x="1010684" y="827131"/>
                </a:cubicBezTo>
                <a:cubicBezTo>
                  <a:pt x="1005698" y="825940"/>
                  <a:pt x="1000683" y="828992"/>
                  <a:pt x="999465" y="833959"/>
                </a:cubicBezTo>
                <a:cubicBezTo>
                  <a:pt x="998706" y="835977"/>
                  <a:pt x="998706" y="838200"/>
                  <a:pt x="999465" y="840218"/>
                </a:cubicBezTo>
                <a:lnTo>
                  <a:pt x="958961" y="844201"/>
                </a:lnTo>
                <a:lnTo>
                  <a:pt x="931769" y="844580"/>
                </a:lnTo>
                <a:cubicBezTo>
                  <a:pt x="929814" y="842953"/>
                  <a:pt x="927443" y="841902"/>
                  <a:pt x="924923" y="841546"/>
                </a:cubicBezTo>
                <a:cubicBezTo>
                  <a:pt x="921384" y="841546"/>
                  <a:pt x="918060" y="843238"/>
                  <a:pt x="915986" y="846098"/>
                </a:cubicBezTo>
                <a:lnTo>
                  <a:pt x="889934" y="848564"/>
                </a:lnTo>
                <a:cubicBezTo>
                  <a:pt x="889381" y="846424"/>
                  <a:pt x="887706" y="844753"/>
                  <a:pt x="885561" y="844201"/>
                </a:cubicBezTo>
                <a:cubicBezTo>
                  <a:pt x="882368" y="843480"/>
                  <a:pt x="879175" y="845407"/>
                  <a:pt x="878335" y="848564"/>
                </a:cubicBezTo>
                <a:lnTo>
                  <a:pt x="870348" y="848564"/>
                </a:lnTo>
                <a:lnTo>
                  <a:pt x="864453" y="840598"/>
                </a:lnTo>
                <a:lnTo>
                  <a:pt x="862552" y="837942"/>
                </a:lnTo>
                <a:lnTo>
                  <a:pt x="858368" y="831114"/>
                </a:lnTo>
                <a:lnTo>
                  <a:pt x="854185" y="824286"/>
                </a:lnTo>
                <a:lnTo>
                  <a:pt x="852663" y="824286"/>
                </a:lnTo>
                <a:lnTo>
                  <a:pt x="851522" y="822579"/>
                </a:lnTo>
                <a:lnTo>
                  <a:pt x="833838" y="799440"/>
                </a:lnTo>
                <a:cubicBezTo>
                  <a:pt x="833946" y="798685"/>
                  <a:pt x="833946" y="797919"/>
                  <a:pt x="833838" y="797164"/>
                </a:cubicBezTo>
                <a:cubicBezTo>
                  <a:pt x="837721" y="796294"/>
                  <a:pt x="841442" y="794822"/>
                  <a:pt x="844867" y="792802"/>
                </a:cubicBezTo>
                <a:lnTo>
                  <a:pt x="851903" y="802285"/>
                </a:lnTo>
                <a:lnTo>
                  <a:pt x="855896" y="799819"/>
                </a:lnTo>
                <a:lnTo>
                  <a:pt x="859889" y="797354"/>
                </a:lnTo>
                <a:lnTo>
                  <a:pt x="850001" y="788629"/>
                </a:lnTo>
                <a:lnTo>
                  <a:pt x="851522" y="787681"/>
                </a:lnTo>
                <a:cubicBezTo>
                  <a:pt x="860650" y="788819"/>
                  <a:pt x="867496" y="792422"/>
                  <a:pt x="877954" y="794319"/>
                </a:cubicBezTo>
                <a:cubicBezTo>
                  <a:pt x="879552" y="788457"/>
                  <a:pt x="876081" y="782412"/>
                  <a:pt x="870204" y="780819"/>
                </a:cubicBezTo>
                <a:cubicBezTo>
                  <a:pt x="869567" y="780646"/>
                  <a:pt x="868914" y="780530"/>
                  <a:pt x="868256" y="780474"/>
                </a:cubicBezTo>
                <a:cubicBezTo>
                  <a:pt x="880236" y="776111"/>
                  <a:pt x="891455" y="769283"/>
                  <a:pt x="903626" y="765680"/>
                </a:cubicBezTo>
                <a:lnTo>
                  <a:pt x="906098" y="765680"/>
                </a:lnTo>
                <a:cubicBezTo>
                  <a:pt x="909275" y="764834"/>
                  <a:pt x="912519" y="764261"/>
                  <a:pt x="915796" y="763973"/>
                </a:cubicBezTo>
                <a:cubicBezTo>
                  <a:pt x="914655" y="765300"/>
                  <a:pt x="915796" y="766059"/>
                  <a:pt x="917127" y="767007"/>
                </a:cubicBezTo>
                <a:cubicBezTo>
                  <a:pt x="921799" y="763766"/>
                  <a:pt x="926842" y="761092"/>
                  <a:pt x="932149" y="759041"/>
                </a:cubicBezTo>
                <a:cubicBezTo>
                  <a:pt x="933280" y="759210"/>
                  <a:pt x="934404" y="758687"/>
                  <a:pt x="935001" y="757714"/>
                </a:cubicBezTo>
                <a:cubicBezTo>
                  <a:pt x="944890" y="754110"/>
                  <a:pt x="955158" y="751834"/>
                  <a:pt x="965046" y="748989"/>
                </a:cubicBezTo>
                <a:cubicBezTo>
                  <a:pt x="965938" y="756479"/>
                  <a:pt x="972749" y="761828"/>
                  <a:pt x="980259" y="760938"/>
                </a:cubicBezTo>
                <a:cubicBezTo>
                  <a:pt x="987766" y="760047"/>
                  <a:pt x="993130" y="753255"/>
                  <a:pt x="992237" y="745765"/>
                </a:cubicBezTo>
                <a:cubicBezTo>
                  <a:pt x="991345" y="738275"/>
                  <a:pt x="984533" y="732926"/>
                  <a:pt x="977026" y="733816"/>
                </a:cubicBezTo>
                <a:cubicBezTo>
                  <a:pt x="970745" y="734561"/>
                  <a:pt x="965793" y="739500"/>
                  <a:pt x="965046" y="745765"/>
                </a:cubicBezTo>
                <a:lnTo>
                  <a:pt x="949548" y="750691"/>
                </a:lnTo>
                <a:lnTo>
                  <a:pt x="950784" y="749937"/>
                </a:lnTo>
                <a:cubicBezTo>
                  <a:pt x="951284" y="748337"/>
                  <a:pt x="950391" y="746635"/>
                  <a:pt x="948786" y="746137"/>
                </a:cubicBezTo>
                <a:cubicBezTo>
                  <a:pt x="947183" y="745638"/>
                  <a:pt x="945475" y="746529"/>
                  <a:pt x="944975" y="748130"/>
                </a:cubicBezTo>
                <a:lnTo>
                  <a:pt x="946720" y="751447"/>
                </a:lnTo>
                <a:lnTo>
                  <a:pt x="933860" y="753731"/>
                </a:lnTo>
                <a:cubicBezTo>
                  <a:pt x="932729" y="753562"/>
                  <a:pt x="931605" y="754085"/>
                  <a:pt x="931008" y="755058"/>
                </a:cubicBezTo>
                <a:lnTo>
                  <a:pt x="906288" y="762266"/>
                </a:lnTo>
                <a:lnTo>
                  <a:pt x="906288" y="756196"/>
                </a:lnTo>
                <a:lnTo>
                  <a:pt x="896019" y="756196"/>
                </a:lnTo>
                <a:lnTo>
                  <a:pt x="896019" y="764542"/>
                </a:lnTo>
                <a:cubicBezTo>
                  <a:pt x="892406" y="764542"/>
                  <a:pt x="888983" y="766059"/>
                  <a:pt x="885561" y="766438"/>
                </a:cubicBezTo>
                <a:lnTo>
                  <a:pt x="886892" y="764162"/>
                </a:lnTo>
                <a:cubicBezTo>
                  <a:pt x="879285" y="763024"/>
                  <a:pt x="873391" y="768525"/>
                  <a:pt x="866355" y="769094"/>
                </a:cubicBezTo>
                <a:cubicBezTo>
                  <a:pt x="872630" y="764352"/>
                  <a:pt x="879666" y="761886"/>
                  <a:pt x="885370" y="757524"/>
                </a:cubicBezTo>
                <a:cubicBezTo>
                  <a:pt x="896780" y="757524"/>
                  <a:pt x="906098" y="748420"/>
                  <a:pt x="916176" y="749558"/>
                </a:cubicBezTo>
                <a:cubicBezTo>
                  <a:pt x="916176" y="748041"/>
                  <a:pt x="917697" y="746713"/>
                  <a:pt x="919028" y="747282"/>
                </a:cubicBezTo>
                <a:cubicBezTo>
                  <a:pt x="920359" y="747851"/>
                  <a:pt x="920549" y="749558"/>
                  <a:pt x="920930" y="750696"/>
                </a:cubicBezTo>
                <a:cubicBezTo>
                  <a:pt x="924353" y="746713"/>
                  <a:pt x="931769" y="747851"/>
                  <a:pt x="933290" y="742541"/>
                </a:cubicBezTo>
                <a:cubicBezTo>
                  <a:pt x="926634" y="742541"/>
                  <a:pt x="921310" y="747282"/>
                  <a:pt x="914274" y="746144"/>
                </a:cubicBezTo>
                <a:lnTo>
                  <a:pt x="912563" y="748989"/>
                </a:lnTo>
                <a:cubicBezTo>
                  <a:pt x="911232" y="746334"/>
                  <a:pt x="908570" y="748989"/>
                  <a:pt x="907048" y="748041"/>
                </a:cubicBezTo>
                <a:cubicBezTo>
                  <a:pt x="905527" y="747092"/>
                  <a:pt x="907048" y="745385"/>
                  <a:pt x="907048" y="744248"/>
                </a:cubicBezTo>
                <a:cubicBezTo>
                  <a:pt x="913894" y="739127"/>
                  <a:pt x="921881" y="737989"/>
                  <a:pt x="928346" y="731350"/>
                </a:cubicBezTo>
                <a:cubicBezTo>
                  <a:pt x="928346" y="732868"/>
                  <a:pt x="928346" y="731350"/>
                  <a:pt x="930628" y="732678"/>
                </a:cubicBezTo>
                <a:cubicBezTo>
                  <a:pt x="936947" y="727726"/>
                  <a:pt x="944391" y="724403"/>
                  <a:pt x="952306" y="723005"/>
                </a:cubicBezTo>
                <a:cubicBezTo>
                  <a:pt x="952306" y="723005"/>
                  <a:pt x="952306" y="724902"/>
                  <a:pt x="952306" y="724902"/>
                </a:cubicBezTo>
                <a:cubicBezTo>
                  <a:pt x="958771" y="726040"/>
                  <a:pt x="963905" y="716177"/>
                  <a:pt x="972272" y="718263"/>
                </a:cubicBezTo>
                <a:cubicBezTo>
                  <a:pt x="973413" y="715798"/>
                  <a:pt x="975315" y="718263"/>
                  <a:pt x="976646" y="716177"/>
                </a:cubicBezTo>
                <a:cubicBezTo>
                  <a:pt x="977977" y="714091"/>
                  <a:pt x="977787" y="717315"/>
                  <a:pt x="978737" y="717315"/>
                </a:cubicBezTo>
                <a:cubicBezTo>
                  <a:pt x="979688" y="717315"/>
                  <a:pt x="981019" y="717315"/>
                  <a:pt x="982160" y="717315"/>
                </a:cubicBezTo>
                <a:cubicBezTo>
                  <a:pt x="986013" y="714885"/>
                  <a:pt x="990168" y="712972"/>
                  <a:pt x="994520" y="711625"/>
                </a:cubicBezTo>
                <a:cubicBezTo>
                  <a:pt x="999465" y="719401"/>
                  <a:pt x="1003648" y="724902"/>
                  <a:pt x="1005740" y="725281"/>
                </a:cubicBezTo>
                <a:cubicBezTo>
                  <a:pt x="1007831" y="725660"/>
                  <a:pt x="1014487" y="718263"/>
                  <a:pt x="1017149" y="707832"/>
                </a:cubicBezTo>
                <a:lnTo>
                  <a:pt x="1018670" y="700814"/>
                </a:lnTo>
                <a:cubicBezTo>
                  <a:pt x="1021854" y="698682"/>
                  <a:pt x="1025396" y="697140"/>
                  <a:pt x="1029129" y="696262"/>
                </a:cubicBezTo>
                <a:lnTo>
                  <a:pt x="1035024" y="701952"/>
                </a:lnTo>
                <a:lnTo>
                  <a:pt x="1048335" y="715418"/>
                </a:lnTo>
                <a:lnTo>
                  <a:pt x="1053849" y="697210"/>
                </a:lnTo>
                <a:cubicBezTo>
                  <a:pt x="1063445" y="693535"/>
                  <a:pt x="1072781" y="689227"/>
                  <a:pt x="1081803" y="684313"/>
                </a:cubicBezTo>
                <a:cubicBezTo>
                  <a:pt x="1085883" y="685205"/>
                  <a:pt x="1090135" y="683911"/>
                  <a:pt x="1093022" y="680899"/>
                </a:cubicBezTo>
                <a:close/>
                <a:moveTo>
                  <a:pt x="2316681" y="680520"/>
                </a:moveTo>
                <a:lnTo>
                  <a:pt x="2314019" y="690951"/>
                </a:lnTo>
                <a:lnTo>
                  <a:pt x="2325429" y="690951"/>
                </a:lnTo>
                <a:lnTo>
                  <a:pt x="2325429" y="693796"/>
                </a:lnTo>
                <a:lnTo>
                  <a:pt x="2325429" y="696641"/>
                </a:lnTo>
                <a:lnTo>
                  <a:pt x="2327520" y="694555"/>
                </a:lnTo>
                <a:lnTo>
                  <a:pt x="2330373" y="692089"/>
                </a:lnTo>
                <a:lnTo>
                  <a:pt x="2324478" y="689055"/>
                </a:lnTo>
                <a:cubicBezTo>
                  <a:pt x="2321721" y="687818"/>
                  <a:pt x="2319344" y="685849"/>
                  <a:pt x="2317632" y="683365"/>
                </a:cubicBezTo>
                <a:close/>
                <a:moveTo>
                  <a:pt x="2783136" y="679382"/>
                </a:moveTo>
                <a:cubicBezTo>
                  <a:pt x="2762599" y="692279"/>
                  <a:pt x="2800441" y="686969"/>
                  <a:pt x="2783136" y="679382"/>
                </a:cubicBezTo>
                <a:close/>
                <a:moveTo>
                  <a:pt x="2583281" y="679382"/>
                </a:moveTo>
                <a:lnTo>
                  <a:pt x="2581190" y="688106"/>
                </a:lnTo>
                <a:lnTo>
                  <a:pt x="2577577" y="688106"/>
                </a:lnTo>
                <a:lnTo>
                  <a:pt x="2573774" y="688106"/>
                </a:lnTo>
                <a:lnTo>
                  <a:pt x="2573774" y="696452"/>
                </a:lnTo>
                <a:cubicBezTo>
                  <a:pt x="2573431" y="700048"/>
                  <a:pt x="2573431" y="703667"/>
                  <a:pt x="2573774" y="707263"/>
                </a:cubicBezTo>
                <a:cubicBezTo>
                  <a:pt x="2574325" y="712571"/>
                  <a:pt x="2573736" y="717935"/>
                  <a:pt x="2572062" y="723005"/>
                </a:cubicBezTo>
                <a:lnTo>
                  <a:pt x="2572442" y="723195"/>
                </a:lnTo>
                <a:lnTo>
                  <a:pt x="2569590" y="732488"/>
                </a:lnTo>
                <a:lnTo>
                  <a:pt x="2572632" y="734575"/>
                </a:lnTo>
                <a:lnTo>
                  <a:pt x="2575865" y="736850"/>
                </a:lnTo>
                <a:lnTo>
                  <a:pt x="2575865" y="741213"/>
                </a:lnTo>
                <a:lnTo>
                  <a:pt x="2575865" y="745954"/>
                </a:lnTo>
                <a:lnTo>
                  <a:pt x="2588796" y="748799"/>
                </a:lnTo>
                <a:lnTo>
                  <a:pt x="2592599" y="745196"/>
                </a:lnTo>
                <a:lnTo>
                  <a:pt x="2586134" y="743489"/>
                </a:lnTo>
                <a:lnTo>
                  <a:pt x="2576626" y="727557"/>
                </a:lnTo>
                <a:lnTo>
                  <a:pt x="2580048" y="719970"/>
                </a:lnTo>
                <a:lnTo>
                  <a:pt x="2583281" y="712573"/>
                </a:lnTo>
                <a:lnTo>
                  <a:pt x="2581760" y="703849"/>
                </a:lnTo>
                <a:lnTo>
                  <a:pt x="2580429" y="694934"/>
                </a:lnTo>
                <a:lnTo>
                  <a:pt x="2585183" y="690382"/>
                </a:lnTo>
                <a:lnTo>
                  <a:pt x="2590127" y="685830"/>
                </a:lnTo>
                <a:lnTo>
                  <a:pt x="2592599" y="685830"/>
                </a:lnTo>
                <a:lnTo>
                  <a:pt x="2595071" y="685830"/>
                </a:lnTo>
                <a:lnTo>
                  <a:pt x="2591838" y="682606"/>
                </a:lnTo>
                <a:lnTo>
                  <a:pt x="2588415" y="679382"/>
                </a:lnTo>
                <a:lnTo>
                  <a:pt x="2585944" y="679382"/>
                </a:lnTo>
                <a:close/>
                <a:moveTo>
                  <a:pt x="3688093" y="679003"/>
                </a:moveTo>
                <a:cubicBezTo>
                  <a:pt x="3657668" y="673692"/>
                  <a:pt x="3670028" y="714280"/>
                  <a:pt x="3689044" y="694934"/>
                </a:cubicBezTo>
                <a:lnTo>
                  <a:pt x="3688093" y="694555"/>
                </a:lnTo>
                <a:cubicBezTo>
                  <a:pt x="3679916" y="693227"/>
                  <a:pt x="3684290" y="683175"/>
                  <a:pt x="3688093" y="679003"/>
                </a:cubicBezTo>
                <a:close/>
                <a:moveTo>
                  <a:pt x="1023805" y="678434"/>
                </a:moveTo>
                <a:lnTo>
                  <a:pt x="1023805" y="690003"/>
                </a:lnTo>
                <a:cubicBezTo>
                  <a:pt x="1023234" y="690003"/>
                  <a:pt x="1021713" y="690003"/>
                  <a:pt x="1021713" y="690003"/>
                </a:cubicBezTo>
                <a:lnTo>
                  <a:pt x="1010874" y="682796"/>
                </a:lnTo>
                <a:cubicBezTo>
                  <a:pt x="1015248" y="680141"/>
                  <a:pt x="1020192" y="679572"/>
                  <a:pt x="1023805" y="678434"/>
                </a:cubicBezTo>
                <a:close/>
                <a:moveTo>
                  <a:pt x="978167" y="678434"/>
                </a:moveTo>
                <a:lnTo>
                  <a:pt x="981400" y="685072"/>
                </a:lnTo>
                <a:cubicBezTo>
                  <a:pt x="975695" y="687348"/>
                  <a:pt x="969800" y="689624"/>
                  <a:pt x="964286" y="692089"/>
                </a:cubicBezTo>
                <a:cubicBezTo>
                  <a:pt x="962954" y="690951"/>
                  <a:pt x="961814" y="690572"/>
                  <a:pt x="961243" y="692089"/>
                </a:cubicBezTo>
                <a:cubicBezTo>
                  <a:pt x="960673" y="693607"/>
                  <a:pt x="959151" y="692658"/>
                  <a:pt x="959151" y="694555"/>
                </a:cubicBezTo>
                <a:cubicBezTo>
                  <a:pt x="952686" y="697021"/>
                  <a:pt x="945460" y="697779"/>
                  <a:pt x="940136" y="699866"/>
                </a:cubicBezTo>
                <a:cubicBezTo>
                  <a:pt x="934811" y="701952"/>
                  <a:pt x="930247" y="705935"/>
                  <a:pt x="924733" y="707832"/>
                </a:cubicBezTo>
                <a:lnTo>
                  <a:pt x="919979" y="709159"/>
                </a:lnTo>
                <a:lnTo>
                  <a:pt x="912753" y="701762"/>
                </a:lnTo>
                <a:cubicBezTo>
                  <a:pt x="917634" y="698593"/>
                  <a:pt x="923151" y="696522"/>
                  <a:pt x="928916" y="695693"/>
                </a:cubicBezTo>
                <a:cubicBezTo>
                  <a:pt x="935933" y="692114"/>
                  <a:pt x="943530" y="689802"/>
                  <a:pt x="951355" y="688865"/>
                </a:cubicBezTo>
                <a:cubicBezTo>
                  <a:pt x="953369" y="687528"/>
                  <a:pt x="955540" y="686445"/>
                  <a:pt x="957820" y="685641"/>
                </a:cubicBezTo>
                <a:cubicBezTo>
                  <a:pt x="958771" y="685641"/>
                  <a:pt x="959341" y="685641"/>
                  <a:pt x="960482" y="685641"/>
                </a:cubicBezTo>
                <a:cubicBezTo>
                  <a:pt x="965617" y="680330"/>
                  <a:pt x="972843" y="682796"/>
                  <a:pt x="978167" y="678434"/>
                </a:cubicBezTo>
                <a:close/>
                <a:moveTo>
                  <a:pt x="2903812" y="676475"/>
                </a:moveTo>
                <a:cubicBezTo>
                  <a:pt x="2904338" y="678777"/>
                  <a:pt x="2918956" y="692469"/>
                  <a:pt x="2909400" y="679382"/>
                </a:cubicBezTo>
                <a:cubicBezTo>
                  <a:pt x="2905027" y="676205"/>
                  <a:pt x="2903636" y="675707"/>
                  <a:pt x="2903812" y="676475"/>
                </a:cubicBezTo>
                <a:close/>
                <a:moveTo>
                  <a:pt x="3333070" y="674071"/>
                </a:moveTo>
                <a:cubicBezTo>
                  <a:pt x="3327365" y="701762"/>
                  <a:pt x="3348853" y="680330"/>
                  <a:pt x="3333070" y="674071"/>
                </a:cubicBezTo>
                <a:close/>
                <a:moveTo>
                  <a:pt x="791623" y="674071"/>
                </a:moveTo>
                <a:cubicBezTo>
                  <a:pt x="786489" y="695693"/>
                  <a:pt x="807216" y="675209"/>
                  <a:pt x="791623" y="674071"/>
                </a:cubicBezTo>
                <a:close/>
                <a:moveTo>
                  <a:pt x="3265374" y="673882"/>
                </a:moveTo>
                <a:cubicBezTo>
                  <a:pt x="3260430" y="695503"/>
                  <a:pt x="3280967" y="675020"/>
                  <a:pt x="3265374" y="673882"/>
                </a:cubicBezTo>
                <a:close/>
                <a:moveTo>
                  <a:pt x="1520114" y="671985"/>
                </a:moveTo>
                <a:cubicBezTo>
                  <a:pt x="1520114" y="673313"/>
                  <a:pt x="1517452" y="675589"/>
                  <a:pt x="1520114" y="677675"/>
                </a:cubicBezTo>
                <a:cubicBezTo>
                  <a:pt x="1523347" y="675209"/>
                  <a:pt x="1523347" y="673313"/>
                  <a:pt x="1521255" y="671985"/>
                </a:cubicBezTo>
                <a:close/>
                <a:moveTo>
                  <a:pt x="2128046" y="671795"/>
                </a:moveTo>
                <a:cubicBezTo>
                  <a:pt x="2126524" y="671355"/>
                  <a:pt x="2124946" y="672222"/>
                  <a:pt x="2124509" y="673732"/>
                </a:cubicBezTo>
                <a:cubicBezTo>
                  <a:pt x="2124471" y="673844"/>
                  <a:pt x="2124452" y="673957"/>
                  <a:pt x="2124433" y="674071"/>
                </a:cubicBezTo>
                <a:cubicBezTo>
                  <a:pt x="2123691" y="675575"/>
                  <a:pt x="2124319" y="677394"/>
                  <a:pt x="2125821" y="678134"/>
                </a:cubicBezTo>
                <a:cubicBezTo>
                  <a:pt x="2126163" y="678299"/>
                  <a:pt x="2126524" y="678401"/>
                  <a:pt x="2126905" y="678434"/>
                </a:cubicBezTo>
                <a:lnTo>
                  <a:pt x="2126524" y="677675"/>
                </a:lnTo>
                <a:cubicBezTo>
                  <a:pt x="2128160" y="678094"/>
                  <a:pt x="2129814" y="677117"/>
                  <a:pt x="2130233" y="675494"/>
                </a:cubicBezTo>
                <a:cubicBezTo>
                  <a:pt x="2130651" y="673870"/>
                  <a:pt x="2129681" y="672214"/>
                  <a:pt x="2128046" y="671795"/>
                </a:cubicBezTo>
                <a:close/>
                <a:moveTo>
                  <a:pt x="2694143" y="671416"/>
                </a:moveTo>
                <a:lnTo>
                  <a:pt x="2691290" y="673123"/>
                </a:lnTo>
                <a:cubicBezTo>
                  <a:pt x="2689959" y="674062"/>
                  <a:pt x="2688799" y="675215"/>
                  <a:pt x="2687868" y="676537"/>
                </a:cubicBezTo>
                <a:lnTo>
                  <a:pt x="2685205" y="674071"/>
                </a:lnTo>
                <a:cubicBezTo>
                  <a:pt x="2677219" y="681658"/>
                  <a:pt x="2679881" y="685641"/>
                  <a:pt x="2683684" y="686399"/>
                </a:cubicBezTo>
                <a:lnTo>
                  <a:pt x="2685396" y="689434"/>
                </a:lnTo>
                <a:lnTo>
                  <a:pt x="2689009" y="695124"/>
                </a:lnTo>
                <a:lnTo>
                  <a:pt x="2690720" y="707832"/>
                </a:lnTo>
                <a:cubicBezTo>
                  <a:pt x="2691328" y="713569"/>
                  <a:pt x="2691328" y="719354"/>
                  <a:pt x="2690720" y="725091"/>
                </a:cubicBezTo>
                <a:lnTo>
                  <a:pt x="2689579" y="729643"/>
                </a:lnTo>
                <a:lnTo>
                  <a:pt x="2691671" y="732868"/>
                </a:lnTo>
                <a:cubicBezTo>
                  <a:pt x="2692450" y="734470"/>
                  <a:pt x="2693724" y="735794"/>
                  <a:pt x="2695284" y="736661"/>
                </a:cubicBezTo>
                <a:cubicBezTo>
                  <a:pt x="2696558" y="736741"/>
                  <a:pt x="2697813" y="736255"/>
                  <a:pt x="2698706" y="735333"/>
                </a:cubicBezTo>
                <a:lnTo>
                  <a:pt x="2700418" y="733437"/>
                </a:lnTo>
                <a:lnTo>
                  <a:pt x="2698136" y="732109"/>
                </a:lnTo>
                <a:lnTo>
                  <a:pt x="2695664" y="730592"/>
                </a:lnTo>
                <a:lnTo>
                  <a:pt x="2695664" y="716556"/>
                </a:lnTo>
                <a:cubicBezTo>
                  <a:pt x="2695664" y="708590"/>
                  <a:pt x="2695664" y="701004"/>
                  <a:pt x="2695664" y="699486"/>
                </a:cubicBezTo>
                <a:cubicBezTo>
                  <a:pt x="2695417" y="695369"/>
                  <a:pt x="2694447" y="691325"/>
                  <a:pt x="2692812" y="687537"/>
                </a:cubicBezTo>
                <a:lnTo>
                  <a:pt x="2690720" y="682037"/>
                </a:lnTo>
                <a:cubicBezTo>
                  <a:pt x="2690530" y="681024"/>
                  <a:pt x="2690149" y="680057"/>
                  <a:pt x="2689579" y="679192"/>
                </a:cubicBezTo>
                <a:lnTo>
                  <a:pt x="2689579" y="678244"/>
                </a:lnTo>
                <a:lnTo>
                  <a:pt x="2691861" y="674830"/>
                </a:lnTo>
                <a:close/>
                <a:moveTo>
                  <a:pt x="1612340" y="671226"/>
                </a:moveTo>
                <a:cubicBezTo>
                  <a:pt x="1610819" y="675399"/>
                  <a:pt x="1611580" y="677675"/>
                  <a:pt x="1613101" y="678434"/>
                </a:cubicBezTo>
                <a:lnTo>
                  <a:pt x="1612340" y="680710"/>
                </a:lnTo>
                <a:cubicBezTo>
                  <a:pt x="1610737" y="680211"/>
                  <a:pt x="1609030" y="681102"/>
                  <a:pt x="1608529" y="682703"/>
                </a:cubicBezTo>
                <a:cubicBezTo>
                  <a:pt x="1608029" y="684302"/>
                  <a:pt x="1608923" y="686005"/>
                  <a:pt x="1610528" y="686504"/>
                </a:cubicBezTo>
                <a:cubicBezTo>
                  <a:pt x="1612131" y="687003"/>
                  <a:pt x="1613839" y="686111"/>
                  <a:pt x="1614339" y="684510"/>
                </a:cubicBezTo>
                <a:cubicBezTo>
                  <a:pt x="1614379" y="684383"/>
                  <a:pt x="1614409" y="684254"/>
                  <a:pt x="1614432" y="684123"/>
                </a:cubicBezTo>
                <a:cubicBezTo>
                  <a:pt x="1614789" y="682606"/>
                  <a:pt x="1613858" y="681083"/>
                  <a:pt x="1612340" y="680710"/>
                </a:cubicBezTo>
                <a:cubicBezTo>
                  <a:pt x="1615763" y="682037"/>
                  <a:pt x="1622419" y="671985"/>
                  <a:pt x="1612340" y="671226"/>
                </a:cubicBezTo>
                <a:close/>
                <a:moveTo>
                  <a:pt x="3118573" y="671037"/>
                </a:moveTo>
                <a:lnTo>
                  <a:pt x="3118573" y="681468"/>
                </a:lnTo>
                <a:lnTo>
                  <a:pt x="3129032" y="681468"/>
                </a:lnTo>
                <a:lnTo>
                  <a:pt x="3127700" y="671037"/>
                </a:lnTo>
                <a:close/>
                <a:moveTo>
                  <a:pt x="1494063" y="670847"/>
                </a:moveTo>
                <a:lnTo>
                  <a:pt x="1496915" y="672554"/>
                </a:lnTo>
                <a:cubicBezTo>
                  <a:pt x="1495204" y="676158"/>
                  <a:pt x="1492732" y="676347"/>
                  <a:pt x="1492732" y="680710"/>
                </a:cubicBezTo>
                <a:cubicBezTo>
                  <a:pt x="1490260" y="679382"/>
                  <a:pt x="1489119" y="682796"/>
                  <a:pt x="1487027" y="682796"/>
                </a:cubicBezTo>
                <a:cubicBezTo>
                  <a:pt x="1485125" y="681658"/>
                  <a:pt x="1484745" y="678434"/>
                  <a:pt x="1482273" y="681658"/>
                </a:cubicBezTo>
                <a:cubicBezTo>
                  <a:pt x="1481322" y="679761"/>
                  <a:pt x="1484935" y="679572"/>
                  <a:pt x="1484935" y="677106"/>
                </a:cubicBezTo>
                <a:cubicBezTo>
                  <a:pt x="1487217" y="678434"/>
                  <a:pt x="1491591" y="673882"/>
                  <a:pt x="1494063" y="670847"/>
                </a:cubicBezTo>
                <a:close/>
                <a:moveTo>
                  <a:pt x="1388342" y="670339"/>
                </a:moveTo>
                <a:lnTo>
                  <a:pt x="1388145" y="670657"/>
                </a:lnTo>
                <a:lnTo>
                  <a:pt x="1387385" y="670657"/>
                </a:lnTo>
                <a:close/>
                <a:moveTo>
                  <a:pt x="2698326" y="670278"/>
                </a:moveTo>
                <a:lnTo>
                  <a:pt x="2699277" y="673882"/>
                </a:lnTo>
                <a:cubicBezTo>
                  <a:pt x="2699505" y="674798"/>
                  <a:pt x="2699809" y="675687"/>
                  <a:pt x="2700228" y="676537"/>
                </a:cubicBezTo>
                <a:lnTo>
                  <a:pt x="2699847" y="676158"/>
                </a:lnTo>
                <a:cubicBezTo>
                  <a:pt x="2697376" y="675020"/>
                  <a:pt x="2698897" y="676158"/>
                  <a:pt x="2701179" y="679382"/>
                </a:cubicBezTo>
                <a:cubicBezTo>
                  <a:pt x="2703460" y="682606"/>
                  <a:pt x="2701179" y="681089"/>
                  <a:pt x="2701179" y="681658"/>
                </a:cubicBezTo>
                <a:cubicBezTo>
                  <a:pt x="2702453" y="684332"/>
                  <a:pt x="2703156" y="687236"/>
                  <a:pt x="2703270" y="690193"/>
                </a:cubicBezTo>
                <a:lnTo>
                  <a:pt x="2703270" y="694934"/>
                </a:lnTo>
                <a:lnTo>
                  <a:pt x="2706123" y="685451"/>
                </a:lnTo>
                <a:lnTo>
                  <a:pt x="2706123" y="684123"/>
                </a:lnTo>
                <a:cubicBezTo>
                  <a:pt x="2707834" y="685262"/>
                  <a:pt x="2708214" y="684123"/>
                  <a:pt x="2704221" y="679003"/>
                </a:cubicBezTo>
                <a:lnTo>
                  <a:pt x="2702700" y="677865"/>
                </a:lnTo>
                <a:close/>
                <a:moveTo>
                  <a:pt x="3184724" y="670136"/>
                </a:moveTo>
                <a:cubicBezTo>
                  <a:pt x="3177617" y="669282"/>
                  <a:pt x="3169820" y="672744"/>
                  <a:pt x="3169535" y="680520"/>
                </a:cubicBezTo>
                <a:cubicBezTo>
                  <a:pt x="3177331" y="677770"/>
                  <a:pt x="3180944" y="679287"/>
                  <a:pt x="3184177" y="681231"/>
                </a:cubicBezTo>
                <a:lnTo>
                  <a:pt x="3195530" y="684236"/>
                </a:lnTo>
                <a:lnTo>
                  <a:pt x="3195777" y="685641"/>
                </a:lnTo>
                <a:lnTo>
                  <a:pt x="3196537" y="684503"/>
                </a:lnTo>
                <a:lnTo>
                  <a:pt x="3195530" y="684236"/>
                </a:lnTo>
                <a:lnTo>
                  <a:pt x="3193843" y="674652"/>
                </a:lnTo>
                <a:cubicBezTo>
                  <a:pt x="3191659" y="672068"/>
                  <a:pt x="3188278" y="670562"/>
                  <a:pt x="3184724" y="670136"/>
                </a:cubicBezTo>
                <a:close/>
                <a:moveTo>
                  <a:pt x="2480216" y="668950"/>
                </a:moveTo>
                <a:cubicBezTo>
                  <a:pt x="2475272" y="701383"/>
                  <a:pt x="2484400" y="722626"/>
                  <a:pt x="2480216" y="757524"/>
                </a:cubicBezTo>
                <a:cubicBezTo>
                  <a:pt x="2483126" y="757209"/>
                  <a:pt x="2485883" y="756092"/>
                  <a:pt x="2488203" y="754300"/>
                </a:cubicBezTo>
                <a:cubicBezTo>
                  <a:pt x="2486872" y="757075"/>
                  <a:pt x="2486472" y="760196"/>
                  <a:pt x="2487062" y="763214"/>
                </a:cubicBezTo>
                <a:cubicBezTo>
                  <a:pt x="2494858" y="763214"/>
                  <a:pt x="2503986" y="764352"/>
                  <a:pt x="2503606" y="756196"/>
                </a:cubicBezTo>
                <a:cubicBezTo>
                  <a:pt x="2503225" y="748041"/>
                  <a:pt x="2498661" y="753541"/>
                  <a:pt x="2490865" y="751644"/>
                </a:cubicBezTo>
                <a:cubicBezTo>
                  <a:pt x="2501704" y="739695"/>
                  <a:pt x="2501704" y="714849"/>
                  <a:pt x="2527185" y="731540"/>
                </a:cubicBezTo>
                <a:cubicBezTo>
                  <a:pt x="2526690" y="702758"/>
                  <a:pt x="2507770" y="677533"/>
                  <a:pt x="2480216" y="668950"/>
                </a:cubicBezTo>
                <a:close/>
                <a:moveTo>
                  <a:pt x="1799264" y="668381"/>
                </a:moveTo>
                <a:cubicBezTo>
                  <a:pt x="1797753" y="667941"/>
                  <a:pt x="1796169" y="668808"/>
                  <a:pt x="1795729" y="670318"/>
                </a:cubicBezTo>
                <a:cubicBezTo>
                  <a:pt x="1795695" y="670430"/>
                  <a:pt x="1795670" y="670543"/>
                  <a:pt x="1795651" y="670657"/>
                </a:cubicBezTo>
                <a:cubicBezTo>
                  <a:pt x="1795669" y="671955"/>
                  <a:pt x="1796509" y="673096"/>
                  <a:pt x="1797743" y="673502"/>
                </a:cubicBezTo>
                <a:lnTo>
                  <a:pt x="1797743" y="674261"/>
                </a:lnTo>
                <a:cubicBezTo>
                  <a:pt x="1799350" y="674517"/>
                  <a:pt x="1800898" y="673542"/>
                  <a:pt x="1801356" y="671985"/>
                </a:cubicBezTo>
                <a:cubicBezTo>
                  <a:pt x="1801725" y="670420"/>
                  <a:pt x="1800809" y="668840"/>
                  <a:pt x="1799264" y="668381"/>
                </a:cubicBezTo>
                <a:close/>
                <a:moveTo>
                  <a:pt x="2001211" y="667243"/>
                </a:moveTo>
                <a:lnTo>
                  <a:pt x="1995696" y="689813"/>
                </a:lnTo>
                <a:lnTo>
                  <a:pt x="2010339" y="693417"/>
                </a:lnTo>
                <a:lnTo>
                  <a:pt x="2024981" y="697210"/>
                </a:lnTo>
                <a:lnTo>
                  <a:pt x="2013001" y="700814"/>
                </a:lnTo>
                <a:lnTo>
                  <a:pt x="2001211" y="704418"/>
                </a:lnTo>
                <a:lnTo>
                  <a:pt x="1993605" y="699107"/>
                </a:lnTo>
                <a:lnTo>
                  <a:pt x="1985999" y="693986"/>
                </a:lnTo>
                <a:lnTo>
                  <a:pt x="1984667" y="699676"/>
                </a:lnTo>
                <a:cubicBezTo>
                  <a:pt x="1984762" y="704463"/>
                  <a:pt x="1987349" y="708852"/>
                  <a:pt x="1991513" y="711246"/>
                </a:cubicBezTo>
                <a:lnTo>
                  <a:pt x="1999690" y="716746"/>
                </a:lnTo>
                <a:lnTo>
                  <a:pt x="2007296" y="712194"/>
                </a:lnTo>
                <a:lnTo>
                  <a:pt x="2014902" y="707452"/>
                </a:lnTo>
                <a:lnTo>
                  <a:pt x="2021368" y="712004"/>
                </a:lnTo>
                <a:lnTo>
                  <a:pt x="2028023" y="716556"/>
                </a:lnTo>
                <a:lnTo>
                  <a:pt x="2028023" y="701004"/>
                </a:lnTo>
                <a:cubicBezTo>
                  <a:pt x="2028822" y="694134"/>
                  <a:pt x="2027491" y="687187"/>
                  <a:pt x="2024220" y="681089"/>
                </a:cubicBezTo>
                <a:lnTo>
                  <a:pt x="2020607" y="676727"/>
                </a:lnTo>
                <a:lnTo>
                  <a:pt x="2017374" y="690762"/>
                </a:lnTo>
                <a:lnTo>
                  <a:pt x="2009198" y="679003"/>
                </a:lnTo>
                <a:close/>
                <a:moveTo>
                  <a:pt x="1744309" y="666864"/>
                </a:moveTo>
                <a:cubicBezTo>
                  <a:pt x="1742735" y="666498"/>
                  <a:pt x="1741158" y="667475"/>
                  <a:pt x="1740791" y="669045"/>
                </a:cubicBezTo>
                <a:cubicBezTo>
                  <a:pt x="1740424" y="670616"/>
                  <a:pt x="1741404" y="672188"/>
                  <a:pt x="1742978" y="672554"/>
                </a:cubicBezTo>
                <a:cubicBezTo>
                  <a:pt x="1744552" y="672920"/>
                  <a:pt x="1746129" y="671943"/>
                  <a:pt x="1746496" y="670373"/>
                </a:cubicBezTo>
                <a:cubicBezTo>
                  <a:pt x="1746863" y="668802"/>
                  <a:pt x="1745884" y="667230"/>
                  <a:pt x="1744309" y="666864"/>
                </a:cubicBezTo>
                <a:close/>
                <a:moveTo>
                  <a:pt x="1155203" y="666485"/>
                </a:moveTo>
                <a:lnTo>
                  <a:pt x="1155241" y="666548"/>
                </a:lnTo>
                <a:lnTo>
                  <a:pt x="1154907" y="666643"/>
                </a:lnTo>
                <a:close/>
                <a:moveTo>
                  <a:pt x="4420387" y="665157"/>
                </a:moveTo>
                <a:lnTo>
                  <a:pt x="4413916" y="678434"/>
                </a:lnTo>
                <a:lnTo>
                  <a:pt x="4413731" y="678434"/>
                </a:lnTo>
                <a:lnTo>
                  <a:pt x="4413731" y="678813"/>
                </a:lnTo>
                <a:lnTo>
                  <a:pt x="4413916" y="678434"/>
                </a:lnTo>
                <a:lnTo>
                  <a:pt x="4417535" y="678434"/>
                </a:lnTo>
                <a:cubicBezTo>
                  <a:pt x="4423220" y="677863"/>
                  <a:pt x="4427974" y="673872"/>
                  <a:pt x="4429515" y="668381"/>
                </a:cubicBezTo>
                <a:cubicBezTo>
                  <a:pt x="4427214" y="665823"/>
                  <a:pt x="4423791" y="664609"/>
                  <a:pt x="4420387" y="665157"/>
                </a:cubicBezTo>
                <a:close/>
                <a:moveTo>
                  <a:pt x="2430015" y="664778"/>
                </a:moveTo>
                <a:lnTo>
                  <a:pt x="2430136" y="664941"/>
                </a:lnTo>
                <a:lnTo>
                  <a:pt x="2426782" y="667054"/>
                </a:lnTo>
                <a:cubicBezTo>
                  <a:pt x="2426611" y="668721"/>
                  <a:pt x="2427809" y="670213"/>
                  <a:pt x="2429482" y="670390"/>
                </a:cubicBezTo>
                <a:cubicBezTo>
                  <a:pt x="2430890" y="670536"/>
                  <a:pt x="2432202" y="669705"/>
                  <a:pt x="2432677" y="668381"/>
                </a:cubicBezTo>
                <a:lnTo>
                  <a:pt x="2430136" y="664941"/>
                </a:lnTo>
                <a:lnTo>
                  <a:pt x="2430395" y="664778"/>
                </a:lnTo>
                <a:close/>
                <a:moveTo>
                  <a:pt x="3754600" y="664683"/>
                </a:moveTo>
                <a:cubicBezTo>
                  <a:pt x="3752889" y="664493"/>
                  <a:pt x="3751415" y="664778"/>
                  <a:pt x="3748182" y="666105"/>
                </a:cubicBezTo>
                <a:cubicBezTo>
                  <a:pt x="3748182" y="670657"/>
                  <a:pt x="3750844" y="671416"/>
                  <a:pt x="3750654" y="675778"/>
                </a:cubicBezTo>
                <a:cubicBezTo>
                  <a:pt x="3759782" y="676916"/>
                  <a:pt x="3762444" y="672364"/>
                  <a:pt x="3762634" y="665536"/>
                </a:cubicBezTo>
                <a:lnTo>
                  <a:pt x="3762444" y="666105"/>
                </a:lnTo>
                <a:cubicBezTo>
                  <a:pt x="3758261" y="665536"/>
                  <a:pt x="3756312" y="664872"/>
                  <a:pt x="3754600" y="664683"/>
                </a:cubicBezTo>
                <a:close/>
                <a:moveTo>
                  <a:pt x="1162809" y="664398"/>
                </a:moveTo>
                <a:cubicBezTo>
                  <a:pt x="1164331" y="665157"/>
                  <a:pt x="1162619" y="667054"/>
                  <a:pt x="1164331" y="667054"/>
                </a:cubicBezTo>
                <a:cubicBezTo>
                  <a:pt x="1170102" y="665845"/>
                  <a:pt x="1175945" y="665022"/>
                  <a:pt x="1181825" y="664588"/>
                </a:cubicBezTo>
                <a:lnTo>
                  <a:pt x="1180874" y="665726"/>
                </a:lnTo>
                <a:cubicBezTo>
                  <a:pt x="1173458" y="669709"/>
                  <a:pt x="1166042" y="672744"/>
                  <a:pt x="1158626" y="676727"/>
                </a:cubicBezTo>
                <a:cubicBezTo>
                  <a:pt x="1162429" y="676727"/>
                  <a:pt x="1160908" y="677296"/>
                  <a:pt x="1162429" y="679572"/>
                </a:cubicBezTo>
                <a:cubicBezTo>
                  <a:pt x="1164987" y="678022"/>
                  <a:pt x="1167736" y="676812"/>
                  <a:pt x="1170606" y="675968"/>
                </a:cubicBezTo>
                <a:lnTo>
                  <a:pt x="1156344" y="684882"/>
                </a:lnTo>
                <a:lnTo>
                  <a:pt x="1152731" y="686969"/>
                </a:lnTo>
                <a:lnTo>
                  <a:pt x="1145885" y="689813"/>
                </a:lnTo>
                <a:lnTo>
                  <a:pt x="1143223" y="684503"/>
                </a:lnTo>
                <a:lnTo>
                  <a:pt x="1151590" y="679382"/>
                </a:lnTo>
                <a:lnTo>
                  <a:pt x="1159957" y="674261"/>
                </a:lnTo>
                <a:lnTo>
                  <a:pt x="1157485" y="670278"/>
                </a:lnTo>
                <a:lnTo>
                  <a:pt x="1155241" y="666548"/>
                </a:lnTo>
                <a:close/>
                <a:moveTo>
                  <a:pt x="3640934" y="663829"/>
                </a:moveTo>
                <a:cubicBezTo>
                  <a:pt x="3619636" y="662312"/>
                  <a:pt x="3638082" y="674830"/>
                  <a:pt x="3635800" y="684692"/>
                </a:cubicBezTo>
                <a:cubicBezTo>
                  <a:pt x="3632757" y="684692"/>
                  <a:pt x="3629715" y="688865"/>
                  <a:pt x="3635800" y="690003"/>
                </a:cubicBezTo>
                <a:cubicBezTo>
                  <a:pt x="3635800" y="682985"/>
                  <a:pt x="3644927" y="685262"/>
                  <a:pt x="3646068" y="679572"/>
                </a:cubicBezTo>
                <a:cubicBezTo>
                  <a:pt x="3635229" y="676347"/>
                  <a:pt x="3635039" y="671226"/>
                  <a:pt x="3640934" y="663829"/>
                </a:cubicBezTo>
                <a:close/>
                <a:moveTo>
                  <a:pt x="935572" y="663260"/>
                </a:moveTo>
                <a:cubicBezTo>
                  <a:pt x="934051" y="663829"/>
                  <a:pt x="929297" y="665157"/>
                  <a:pt x="931769" y="665726"/>
                </a:cubicBezTo>
                <a:cubicBezTo>
                  <a:pt x="931769" y="663829"/>
                  <a:pt x="936713" y="665726"/>
                  <a:pt x="935572" y="663260"/>
                </a:cubicBezTo>
                <a:close/>
                <a:moveTo>
                  <a:pt x="2715440" y="662122"/>
                </a:moveTo>
                <a:cubicBezTo>
                  <a:pt x="2710496" y="683744"/>
                  <a:pt x="2731033" y="663260"/>
                  <a:pt x="2715440" y="662122"/>
                </a:cubicBezTo>
                <a:close/>
                <a:moveTo>
                  <a:pt x="2893237" y="661743"/>
                </a:moveTo>
                <a:cubicBezTo>
                  <a:pt x="2883729" y="662786"/>
                  <a:pt x="2881067" y="670183"/>
                  <a:pt x="2879498" y="678434"/>
                </a:cubicBezTo>
                <a:lnTo>
                  <a:pt x="2873176" y="697645"/>
                </a:lnTo>
                <a:lnTo>
                  <a:pt x="2872320" y="698348"/>
                </a:lnTo>
                <a:lnTo>
                  <a:pt x="2872320" y="700245"/>
                </a:lnTo>
                <a:lnTo>
                  <a:pt x="2873176" y="697645"/>
                </a:lnTo>
                <a:lnTo>
                  <a:pt x="2891478" y="682607"/>
                </a:lnTo>
                <a:cubicBezTo>
                  <a:pt x="2895899" y="675352"/>
                  <a:pt x="2897421" y="667244"/>
                  <a:pt x="2893237" y="661743"/>
                </a:cubicBezTo>
                <a:close/>
                <a:moveTo>
                  <a:pt x="2787059" y="661246"/>
                </a:moveTo>
                <a:cubicBezTo>
                  <a:pt x="2782709" y="661459"/>
                  <a:pt x="2778763" y="665821"/>
                  <a:pt x="2788270" y="673692"/>
                </a:cubicBezTo>
                <a:cubicBezTo>
                  <a:pt x="2796162" y="664968"/>
                  <a:pt x="2791408" y="661032"/>
                  <a:pt x="2787059" y="661246"/>
                </a:cubicBezTo>
                <a:close/>
                <a:moveTo>
                  <a:pt x="2547811" y="661002"/>
                </a:moveTo>
                <a:cubicBezTo>
                  <a:pt x="2548293" y="663331"/>
                  <a:pt x="2562840" y="676916"/>
                  <a:pt x="2553427" y="663829"/>
                </a:cubicBezTo>
                <a:cubicBezTo>
                  <a:pt x="2549054" y="660700"/>
                  <a:pt x="2547651" y="660225"/>
                  <a:pt x="2547811" y="661002"/>
                </a:cubicBezTo>
                <a:close/>
                <a:moveTo>
                  <a:pt x="2432767" y="661002"/>
                </a:moveTo>
                <a:cubicBezTo>
                  <a:pt x="2433248" y="663331"/>
                  <a:pt x="2447795" y="676916"/>
                  <a:pt x="2438382" y="663829"/>
                </a:cubicBezTo>
                <a:cubicBezTo>
                  <a:pt x="2434009" y="660700"/>
                  <a:pt x="2432606" y="660225"/>
                  <a:pt x="2432767" y="661002"/>
                </a:cubicBezTo>
                <a:close/>
                <a:moveTo>
                  <a:pt x="3406280" y="660984"/>
                </a:moveTo>
                <a:lnTo>
                  <a:pt x="3406280" y="671416"/>
                </a:lnTo>
                <a:lnTo>
                  <a:pt x="3416549" y="671416"/>
                </a:lnTo>
                <a:lnTo>
                  <a:pt x="3416549" y="660984"/>
                </a:lnTo>
                <a:close/>
                <a:moveTo>
                  <a:pt x="3779178" y="660795"/>
                </a:moveTo>
                <a:lnTo>
                  <a:pt x="3785505" y="667956"/>
                </a:lnTo>
                <a:lnTo>
                  <a:pt x="3784122" y="668761"/>
                </a:lnTo>
                <a:lnTo>
                  <a:pt x="3786974" y="670468"/>
                </a:lnTo>
                <a:lnTo>
                  <a:pt x="3788686" y="670468"/>
                </a:lnTo>
                <a:cubicBezTo>
                  <a:pt x="3788363" y="670481"/>
                  <a:pt x="3788039" y="670479"/>
                  <a:pt x="3787716" y="670458"/>
                </a:cubicBezTo>
                <a:lnTo>
                  <a:pt x="3785505" y="667956"/>
                </a:lnTo>
                <a:lnTo>
                  <a:pt x="3788686" y="666105"/>
                </a:lnTo>
                <a:lnTo>
                  <a:pt x="3788686" y="660795"/>
                </a:lnTo>
                <a:close/>
                <a:moveTo>
                  <a:pt x="1393279" y="660605"/>
                </a:moveTo>
                <a:cubicBezTo>
                  <a:pt x="1394801" y="660605"/>
                  <a:pt x="1397273" y="659467"/>
                  <a:pt x="1397843" y="660605"/>
                </a:cubicBezTo>
                <a:cubicBezTo>
                  <a:pt x="1398414" y="661743"/>
                  <a:pt x="1397843" y="665536"/>
                  <a:pt x="1401646" y="664588"/>
                </a:cubicBezTo>
                <a:cubicBezTo>
                  <a:pt x="1401646" y="664778"/>
                  <a:pt x="1401646" y="665916"/>
                  <a:pt x="1401646" y="665916"/>
                </a:cubicBezTo>
                <a:lnTo>
                  <a:pt x="1388342" y="670339"/>
                </a:lnTo>
                <a:lnTo>
                  <a:pt x="1391212" y="665702"/>
                </a:lnTo>
                <a:cubicBezTo>
                  <a:pt x="1392662" y="664398"/>
                  <a:pt x="1393945" y="663071"/>
                  <a:pt x="1393279" y="660605"/>
                </a:cubicBezTo>
                <a:close/>
                <a:moveTo>
                  <a:pt x="3975800" y="658708"/>
                </a:moveTo>
                <a:cubicBezTo>
                  <a:pt x="3948227" y="658708"/>
                  <a:pt x="3970285" y="680520"/>
                  <a:pt x="3975800" y="658708"/>
                </a:cubicBezTo>
                <a:close/>
                <a:moveTo>
                  <a:pt x="2752521" y="658708"/>
                </a:moveTo>
                <a:cubicBezTo>
                  <a:pt x="2747387" y="680330"/>
                  <a:pt x="2768114" y="659657"/>
                  <a:pt x="2752521" y="658708"/>
                </a:cubicBezTo>
                <a:close/>
                <a:moveTo>
                  <a:pt x="4100733" y="658329"/>
                </a:moveTo>
                <a:cubicBezTo>
                  <a:pt x="4101018" y="658329"/>
                  <a:pt x="4100305" y="662786"/>
                  <a:pt x="4099259" y="666983"/>
                </a:cubicBezTo>
                <a:lnTo>
                  <a:pt x="4095839" y="673969"/>
                </a:lnTo>
                <a:lnTo>
                  <a:pt x="4095599" y="673882"/>
                </a:lnTo>
                <a:lnTo>
                  <a:pt x="4095789" y="674071"/>
                </a:lnTo>
                <a:lnTo>
                  <a:pt x="4095839" y="673969"/>
                </a:lnTo>
                <a:lnTo>
                  <a:pt x="4102872" y="676519"/>
                </a:lnTo>
                <a:cubicBezTo>
                  <a:pt x="4108042" y="673550"/>
                  <a:pt x="4107008" y="657191"/>
                  <a:pt x="4100733" y="658329"/>
                </a:cubicBezTo>
                <a:close/>
                <a:moveTo>
                  <a:pt x="1975730" y="657950"/>
                </a:moveTo>
                <a:lnTo>
                  <a:pt x="1970976" y="660984"/>
                </a:lnTo>
                <a:lnTo>
                  <a:pt x="1966032" y="663829"/>
                </a:lnTo>
                <a:lnTo>
                  <a:pt x="1981625" y="667433"/>
                </a:lnTo>
                <a:lnTo>
                  <a:pt x="1978582" y="662691"/>
                </a:lnTo>
                <a:close/>
                <a:moveTo>
                  <a:pt x="3531784" y="657760"/>
                </a:moveTo>
                <a:lnTo>
                  <a:pt x="3531784" y="668192"/>
                </a:lnTo>
                <a:lnTo>
                  <a:pt x="3542052" y="668192"/>
                </a:lnTo>
                <a:lnTo>
                  <a:pt x="3542052" y="657760"/>
                </a:lnTo>
                <a:close/>
                <a:moveTo>
                  <a:pt x="1845687" y="656504"/>
                </a:moveTo>
                <a:cubicBezTo>
                  <a:pt x="1842157" y="655022"/>
                  <a:pt x="1838372" y="655289"/>
                  <a:pt x="1835719" y="658723"/>
                </a:cubicBezTo>
                <a:lnTo>
                  <a:pt x="1832657" y="679184"/>
                </a:lnTo>
                <a:lnTo>
                  <a:pt x="1832542" y="679192"/>
                </a:lnTo>
                <a:lnTo>
                  <a:pt x="1832542" y="679951"/>
                </a:lnTo>
                <a:lnTo>
                  <a:pt x="1832657" y="679184"/>
                </a:lnTo>
                <a:lnTo>
                  <a:pt x="1845853" y="678244"/>
                </a:lnTo>
                <a:cubicBezTo>
                  <a:pt x="1842240" y="682796"/>
                  <a:pt x="1834063" y="682985"/>
                  <a:pt x="1837106" y="694176"/>
                </a:cubicBezTo>
                <a:cubicBezTo>
                  <a:pt x="1842768" y="694052"/>
                  <a:pt x="1848295" y="695934"/>
                  <a:pt x="1852699" y="699486"/>
                </a:cubicBezTo>
                <a:cubicBezTo>
                  <a:pt x="1854030" y="688676"/>
                  <a:pt x="1861636" y="679572"/>
                  <a:pt x="1852699" y="675020"/>
                </a:cubicBezTo>
                <a:cubicBezTo>
                  <a:pt x="1858784" y="669425"/>
                  <a:pt x="1852747" y="659467"/>
                  <a:pt x="1845687" y="656504"/>
                </a:cubicBezTo>
                <a:close/>
                <a:moveTo>
                  <a:pt x="1787475" y="656432"/>
                </a:moveTo>
                <a:lnTo>
                  <a:pt x="1782721" y="659467"/>
                </a:lnTo>
                <a:lnTo>
                  <a:pt x="1777967" y="662312"/>
                </a:lnTo>
                <a:lnTo>
                  <a:pt x="1793370" y="666105"/>
                </a:lnTo>
                <a:lnTo>
                  <a:pt x="1788616" y="661553"/>
                </a:lnTo>
                <a:close/>
                <a:moveTo>
                  <a:pt x="3022354" y="656361"/>
                </a:moveTo>
                <a:cubicBezTo>
                  <a:pt x="3017980" y="656574"/>
                  <a:pt x="3013987" y="660984"/>
                  <a:pt x="3023494" y="668950"/>
                </a:cubicBezTo>
                <a:cubicBezTo>
                  <a:pt x="3031481" y="660131"/>
                  <a:pt x="3026727" y="656148"/>
                  <a:pt x="3022354" y="656361"/>
                </a:cubicBezTo>
                <a:close/>
                <a:moveTo>
                  <a:pt x="2287246" y="654657"/>
                </a:moveTo>
                <a:cubicBezTo>
                  <a:pt x="2279696" y="655698"/>
                  <a:pt x="2270996" y="663166"/>
                  <a:pt x="2265719" y="658898"/>
                </a:cubicBezTo>
                <a:cubicBezTo>
                  <a:pt x="2265605" y="659907"/>
                  <a:pt x="2265605" y="660924"/>
                  <a:pt x="2265719" y="661933"/>
                </a:cubicBezTo>
                <a:cubicBezTo>
                  <a:pt x="2263590" y="660444"/>
                  <a:pt x="2261079" y="659588"/>
                  <a:pt x="2258493" y="659467"/>
                </a:cubicBezTo>
                <a:cubicBezTo>
                  <a:pt x="2257295" y="659270"/>
                  <a:pt x="2256078" y="659270"/>
                  <a:pt x="2254880" y="659467"/>
                </a:cubicBezTo>
                <a:cubicBezTo>
                  <a:pt x="2253359" y="659110"/>
                  <a:pt x="2251838" y="660040"/>
                  <a:pt x="2251458" y="661553"/>
                </a:cubicBezTo>
                <a:cubicBezTo>
                  <a:pt x="2245582" y="665593"/>
                  <a:pt x="2244098" y="673625"/>
                  <a:pt x="2248149" y="679490"/>
                </a:cubicBezTo>
                <a:cubicBezTo>
                  <a:pt x="2250564" y="683008"/>
                  <a:pt x="2254595" y="685098"/>
                  <a:pt x="2258874" y="685072"/>
                </a:cubicBezTo>
                <a:cubicBezTo>
                  <a:pt x="2261079" y="684935"/>
                  <a:pt x="2263228" y="684285"/>
                  <a:pt x="2265149" y="683175"/>
                </a:cubicBezTo>
                <a:cubicBezTo>
                  <a:pt x="2265548" y="685241"/>
                  <a:pt x="2266119" y="687270"/>
                  <a:pt x="2266860" y="689244"/>
                </a:cubicBezTo>
                <a:cubicBezTo>
                  <a:pt x="2280361" y="688106"/>
                  <a:pt x="2279220" y="685262"/>
                  <a:pt x="2290630" y="684503"/>
                </a:cubicBezTo>
                <a:cubicBezTo>
                  <a:pt x="2289489" y="678434"/>
                  <a:pt x="2290916" y="674593"/>
                  <a:pt x="2292366" y="670634"/>
                </a:cubicBezTo>
                <a:lnTo>
                  <a:pt x="2294196" y="656420"/>
                </a:lnTo>
                <a:lnTo>
                  <a:pt x="2294243" y="656432"/>
                </a:lnTo>
                <a:lnTo>
                  <a:pt x="2294243" y="656053"/>
                </a:lnTo>
                <a:lnTo>
                  <a:pt x="2294196" y="656420"/>
                </a:lnTo>
                <a:close/>
                <a:moveTo>
                  <a:pt x="3291616" y="653208"/>
                </a:moveTo>
                <a:cubicBezTo>
                  <a:pt x="3285911" y="663829"/>
                  <a:pt x="3308730" y="672933"/>
                  <a:pt x="3306258" y="663829"/>
                </a:cubicBezTo>
                <a:lnTo>
                  <a:pt x="3307208" y="663640"/>
                </a:lnTo>
                <a:cubicBezTo>
                  <a:pt x="3299032" y="663640"/>
                  <a:pt x="3303215" y="650363"/>
                  <a:pt x="3291616" y="653208"/>
                </a:cubicBezTo>
                <a:close/>
                <a:moveTo>
                  <a:pt x="3142892" y="651533"/>
                </a:moveTo>
                <a:cubicBezTo>
                  <a:pt x="3143258" y="650956"/>
                  <a:pt x="3142152" y="651738"/>
                  <a:pt x="3138159" y="655294"/>
                </a:cubicBezTo>
                <a:cubicBezTo>
                  <a:pt x="3127463" y="667243"/>
                  <a:pt x="3141796" y="653267"/>
                  <a:pt x="3142892" y="651533"/>
                </a:cubicBezTo>
                <a:close/>
                <a:moveTo>
                  <a:pt x="4508049" y="650173"/>
                </a:moveTo>
                <a:cubicBezTo>
                  <a:pt x="4523642" y="651122"/>
                  <a:pt x="4502915" y="671795"/>
                  <a:pt x="4508049" y="650173"/>
                </a:cubicBezTo>
                <a:close/>
                <a:moveTo>
                  <a:pt x="4149913" y="649794"/>
                </a:moveTo>
                <a:cubicBezTo>
                  <a:pt x="4147227" y="648846"/>
                  <a:pt x="4144850" y="649036"/>
                  <a:pt x="4142948" y="653208"/>
                </a:cubicBezTo>
                <a:lnTo>
                  <a:pt x="4143138" y="653208"/>
                </a:lnTo>
                <a:cubicBezTo>
                  <a:pt x="4149223" y="653208"/>
                  <a:pt x="4154928" y="662502"/>
                  <a:pt x="4158731" y="653208"/>
                </a:cubicBezTo>
                <a:cubicBezTo>
                  <a:pt x="4155594" y="652829"/>
                  <a:pt x="4152599" y="650742"/>
                  <a:pt x="4149913" y="649794"/>
                </a:cubicBezTo>
                <a:close/>
                <a:moveTo>
                  <a:pt x="3828999" y="648087"/>
                </a:moveTo>
                <a:cubicBezTo>
                  <a:pt x="3826660" y="650452"/>
                  <a:pt x="3826660" y="654257"/>
                  <a:pt x="3828999" y="656622"/>
                </a:cubicBezTo>
                <a:lnTo>
                  <a:pt x="3830520" y="657570"/>
                </a:lnTo>
                <a:cubicBezTo>
                  <a:pt x="3836415" y="660984"/>
                  <a:pt x="3846113" y="659657"/>
                  <a:pt x="3844782" y="653208"/>
                </a:cubicBezTo>
                <a:lnTo>
                  <a:pt x="3844592" y="653208"/>
                </a:lnTo>
                <a:cubicBezTo>
                  <a:pt x="3837936" y="653208"/>
                  <a:pt x="3837366" y="646570"/>
                  <a:pt x="3828999" y="648087"/>
                </a:cubicBezTo>
                <a:close/>
                <a:moveTo>
                  <a:pt x="851903" y="647897"/>
                </a:moveTo>
                <a:cubicBezTo>
                  <a:pt x="850952" y="646759"/>
                  <a:pt x="847910" y="647897"/>
                  <a:pt x="843536" y="650363"/>
                </a:cubicBezTo>
                <a:cubicBezTo>
                  <a:pt x="842380" y="648817"/>
                  <a:pt x="840520" y="647962"/>
                  <a:pt x="838592" y="648087"/>
                </a:cubicBezTo>
                <a:cubicBezTo>
                  <a:pt x="838364" y="649914"/>
                  <a:pt x="838364" y="651761"/>
                  <a:pt x="838592" y="653587"/>
                </a:cubicBezTo>
                <a:lnTo>
                  <a:pt x="824710" y="662122"/>
                </a:lnTo>
                <a:lnTo>
                  <a:pt x="842585" y="666295"/>
                </a:lnTo>
                <a:lnTo>
                  <a:pt x="848100" y="658139"/>
                </a:lnTo>
                <a:cubicBezTo>
                  <a:pt x="851142" y="653777"/>
                  <a:pt x="852854" y="649035"/>
                  <a:pt x="851903" y="647897"/>
                </a:cubicBezTo>
                <a:close/>
                <a:moveTo>
                  <a:pt x="3718708" y="647708"/>
                </a:moveTo>
                <a:cubicBezTo>
                  <a:pt x="3720134" y="654157"/>
                  <a:pt x="3717900" y="657049"/>
                  <a:pt x="3715856" y="660178"/>
                </a:cubicBezTo>
                <a:lnTo>
                  <a:pt x="3714204" y="673587"/>
                </a:lnTo>
                <a:lnTo>
                  <a:pt x="3713574" y="673692"/>
                </a:lnTo>
                <a:lnTo>
                  <a:pt x="3714144" y="674071"/>
                </a:lnTo>
                <a:lnTo>
                  <a:pt x="3714204" y="673587"/>
                </a:lnTo>
                <a:lnTo>
                  <a:pt x="3724591" y="671846"/>
                </a:lnTo>
                <a:cubicBezTo>
                  <a:pt x="3732363" y="665347"/>
                  <a:pt x="3730403" y="647992"/>
                  <a:pt x="3718708" y="647708"/>
                </a:cubicBezTo>
                <a:close/>
                <a:moveTo>
                  <a:pt x="2731223" y="647328"/>
                </a:moveTo>
                <a:cubicBezTo>
                  <a:pt x="2725519" y="674830"/>
                  <a:pt x="2747006" y="653398"/>
                  <a:pt x="2731223" y="647328"/>
                </a:cubicBezTo>
                <a:close/>
                <a:moveTo>
                  <a:pt x="2716771" y="646190"/>
                </a:moveTo>
                <a:lnTo>
                  <a:pt x="2716771" y="648277"/>
                </a:lnTo>
                <a:cubicBezTo>
                  <a:pt x="2716581" y="649646"/>
                  <a:pt x="2717000" y="651033"/>
                  <a:pt x="2717912" y="652070"/>
                </a:cubicBezTo>
                <a:lnTo>
                  <a:pt x="2719624" y="653777"/>
                </a:lnTo>
                <a:lnTo>
                  <a:pt x="2721335" y="652639"/>
                </a:lnTo>
                <a:cubicBezTo>
                  <a:pt x="2722400" y="651935"/>
                  <a:pt x="2723142" y="650847"/>
                  <a:pt x="2723427" y="649604"/>
                </a:cubicBezTo>
                <a:lnTo>
                  <a:pt x="2723427" y="647897"/>
                </a:lnTo>
                <a:close/>
                <a:moveTo>
                  <a:pt x="1969683" y="645923"/>
                </a:moveTo>
                <a:cubicBezTo>
                  <a:pt x="1968105" y="645365"/>
                  <a:pt x="1966374" y="646194"/>
                  <a:pt x="1965804" y="647774"/>
                </a:cubicBezTo>
                <a:cubicBezTo>
                  <a:pt x="1965728" y="647998"/>
                  <a:pt x="1965671" y="648231"/>
                  <a:pt x="1965652" y="648466"/>
                </a:cubicBezTo>
                <a:cubicBezTo>
                  <a:pt x="1964891" y="649965"/>
                  <a:pt x="1965500" y="651787"/>
                  <a:pt x="1967002" y="652539"/>
                </a:cubicBezTo>
                <a:cubicBezTo>
                  <a:pt x="1967306" y="652685"/>
                  <a:pt x="1967610" y="652781"/>
                  <a:pt x="1967934" y="652829"/>
                </a:cubicBezTo>
                <a:lnTo>
                  <a:pt x="1967934" y="652070"/>
                </a:lnTo>
                <a:cubicBezTo>
                  <a:pt x="1969550" y="652425"/>
                  <a:pt x="1971166" y="651410"/>
                  <a:pt x="1971547" y="649794"/>
                </a:cubicBezTo>
                <a:cubicBezTo>
                  <a:pt x="1972098" y="648214"/>
                  <a:pt x="1971280" y="646481"/>
                  <a:pt x="1969683" y="645923"/>
                </a:cubicBezTo>
                <a:close/>
                <a:moveTo>
                  <a:pt x="3449399" y="645621"/>
                </a:moveTo>
                <a:cubicBezTo>
                  <a:pt x="3446023" y="646949"/>
                  <a:pt x="3443742" y="654346"/>
                  <a:pt x="3452679" y="663829"/>
                </a:cubicBezTo>
                <a:cubicBezTo>
                  <a:pt x="3457243" y="649035"/>
                  <a:pt x="3452774" y="644294"/>
                  <a:pt x="3449399" y="645621"/>
                </a:cubicBezTo>
                <a:close/>
                <a:moveTo>
                  <a:pt x="1700763" y="645052"/>
                </a:moveTo>
                <a:cubicBezTo>
                  <a:pt x="1699396" y="644495"/>
                  <a:pt x="1697829" y="645071"/>
                  <a:pt x="1697150" y="646380"/>
                </a:cubicBezTo>
                <a:lnTo>
                  <a:pt x="1697150" y="647139"/>
                </a:lnTo>
                <a:cubicBezTo>
                  <a:pt x="1696669" y="648745"/>
                  <a:pt x="1697586" y="650435"/>
                  <a:pt x="1699196" y="650915"/>
                </a:cubicBezTo>
                <a:cubicBezTo>
                  <a:pt x="1700807" y="651393"/>
                  <a:pt x="1702501" y="650481"/>
                  <a:pt x="1702980" y="648874"/>
                </a:cubicBezTo>
                <a:cubicBezTo>
                  <a:pt x="1703462" y="647268"/>
                  <a:pt x="1702545" y="645578"/>
                  <a:pt x="1700936" y="645098"/>
                </a:cubicBezTo>
                <a:cubicBezTo>
                  <a:pt x="1700879" y="645081"/>
                  <a:pt x="1700820" y="645066"/>
                  <a:pt x="1700763" y="645052"/>
                </a:cubicBezTo>
                <a:close/>
                <a:moveTo>
                  <a:pt x="1730428" y="644863"/>
                </a:moveTo>
                <a:cubicBezTo>
                  <a:pt x="1728853" y="644497"/>
                  <a:pt x="1727277" y="645473"/>
                  <a:pt x="1726910" y="647044"/>
                </a:cubicBezTo>
                <a:cubicBezTo>
                  <a:pt x="1726543" y="648614"/>
                  <a:pt x="1727522" y="650187"/>
                  <a:pt x="1729097" y="650553"/>
                </a:cubicBezTo>
                <a:lnTo>
                  <a:pt x="1730428" y="651122"/>
                </a:lnTo>
                <a:cubicBezTo>
                  <a:pt x="1731996" y="651490"/>
                  <a:pt x="1733580" y="650575"/>
                  <a:pt x="1734041" y="649035"/>
                </a:cubicBezTo>
                <a:cubicBezTo>
                  <a:pt x="1734942" y="647746"/>
                  <a:pt x="1734624" y="645972"/>
                  <a:pt x="1733331" y="645075"/>
                </a:cubicBezTo>
                <a:cubicBezTo>
                  <a:pt x="1732476" y="644480"/>
                  <a:pt x="1731361" y="644398"/>
                  <a:pt x="1730428" y="644863"/>
                </a:cubicBezTo>
                <a:close/>
                <a:moveTo>
                  <a:pt x="884230" y="643535"/>
                </a:moveTo>
                <a:lnTo>
                  <a:pt x="879476" y="646570"/>
                </a:lnTo>
                <a:lnTo>
                  <a:pt x="874722" y="649415"/>
                </a:lnTo>
                <a:lnTo>
                  <a:pt x="890124" y="653208"/>
                </a:lnTo>
                <a:lnTo>
                  <a:pt x="887272" y="648277"/>
                </a:lnTo>
                <a:close/>
                <a:moveTo>
                  <a:pt x="2936022" y="643156"/>
                </a:moveTo>
                <a:lnTo>
                  <a:pt x="2936022" y="653587"/>
                </a:lnTo>
                <a:lnTo>
                  <a:pt x="2946481" y="653587"/>
                </a:lnTo>
                <a:lnTo>
                  <a:pt x="2946481" y="643156"/>
                </a:lnTo>
                <a:close/>
                <a:moveTo>
                  <a:pt x="2647935" y="642966"/>
                </a:moveTo>
                <a:lnTo>
                  <a:pt x="2647935" y="658708"/>
                </a:lnTo>
                <a:cubicBezTo>
                  <a:pt x="2657252" y="658708"/>
                  <a:pt x="2660105" y="653587"/>
                  <a:pt x="2658393" y="642966"/>
                </a:cubicBezTo>
                <a:close/>
                <a:moveTo>
                  <a:pt x="4517747" y="642776"/>
                </a:moveTo>
                <a:lnTo>
                  <a:pt x="4519649" y="644863"/>
                </a:lnTo>
                <a:lnTo>
                  <a:pt x="4519459" y="645052"/>
                </a:lnTo>
                <a:cubicBezTo>
                  <a:pt x="4517747" y="644294"/>
                  <a:pt x="4517747" y="642776"/>
                  <a:pt x="4517747" y="642776"/>
                </a:cubicBezTo>
                <a:close/>
                <a:moveTo>
                  <a:pt x="2517107" y="642776"/>
                </a:moveTo>
                <a:cubicBezTo>
                  <a:pt x="2511402" y="670468"/>
                  <a:pt x="2533080" y="649035"/>
                  <a:pt x="2517107" y="642776"/>
                </a:cubicBezTo>
                <a:close/>
                <a:moveTo>
                  <a:pt x="2502084" y="642776"/>
                </a:moveTo>
                <a:cubicBezTo>
                  <a:pt x="2481547" y="655863"/>
                  <a:pt x="2519389" y="650363"/>
                  <a:pt x="2502084" y="642776"/>
                </a:cubicBezTo>
                <a:close/>
                <a:moveTo>
                  <a:pt x="4038172" y="642018"/>
                </a:moveTo>
                <a:cubicBezTo>
                  <a:pt x="4039312" y="651880"/>
                  <a:pt x="4032277" y="653587"/>
                  <a:pt x="4032847" y="662881"/>
                </a:cubicBezTo>
                <a:cubicBezTo>
                  <a:pt x="4047679" y="671985"/>
                  <a:pt x="4047489" y="641069"/>
                  <a:pt x="4038362" y="642776"/>
                </a:cubicBezTo>
                <a:close/>
                <a:moveTo>
                  <a:pt x="1085606" y="639931"/>
                </a:moveTo>
                <a:cubicBezTo>
                  <a:pt x="1085606" y="639931"/>
                  <a:pt x="1085606" y="641449"/>
                  <a:pt x="1086747" y="642018"/>
                </a:cubicBezTo>
                <a:cubicBezTo>
                  <a:pt x="1087888" y="642587"/>
                  <a:pt x="1089028" y="642018"/>
                  <a:pt x="1089789" y="640690"/>
                </a:cubicBezTo>
                <a:cubicBezTo>
                  <a:pt x="1090550" y="639362"/>
                  <a:pt x="1087127" y="640121"/>
                  <a:pt x="1085606" y="639931"/>
                </a:cubicBezTo>
                <a:close/>
                <a:moveTo>
                  <a:pt x="3091571" y="638224"/>
                </a:moveTo>
                <a:cubicBezTo>
                  <a:pt x="3084725" y="644863"/>
                  <a:pt x="3086817" y="660226"/>
                  <a:pt x="3086627" y="674071"/>
                </a:cubicBezTo>
                <a:lnTo>
                  <a:pt x="3086246" y="674640"/>
                </a:lnTo>
                <a:cubicBezTo>
                  <a:pt x="3099938" y="668571"/>
                  <a:pt x="3108685" y="690762"/>
                  <a:pt x="3107163" y="669519"/>
                </a:cubicBezTo>
                <a:cubicBezTo>
                  <a:pt x="3078260" y="673123"/>
                  <a:pt x="3103551" y="642397"/>
                  <a:pt x="3091571" y="638224"/>
                </a:cubicBezTo>
                <a:close/>
                <a:moveTo>
                  <a:pt x="1664063" y="638224"/>
                </a:moveTo>
                <a:cubicBezTo>
                  <a:pt x="1659071" y="648893"/>
                  <a:pt x="1666809" y="660842"/>
                  <a:pt x="1673877" y="659508"/>
                </a:cubicBezTo>
                <a:lnTo>
                  <a:pt x="1679739" y="653692"/>
                </a:lnTo>
                <a:lnTo>
                  <a:pt x="1679846" y="653777"/>
                </a:lnTo>
                <a:lnTo>
                  <a:pt x="1680226" y="653208"/>
                </a:lnTo>
                <a:lnTo>
                  <a:pt x="1679739" y="653692"/>
                </a:lnTo>
                <a:lnTo>
                  <a:pt x="1671170" y="646854"/>
                </a:lnTo>
                <a:cubicBezTo>
                  <a:pt x="1669958" y="642824"/>
                  <a:pt x="1669007" y="638509"/>
                  <a:pt x="1664063" y="638224"/>
                </a:cubicBezTo>
                <a:close/>
                <a:moveTo>
                  <a:pt x="2331514" y="638035"/>
                </a:moveTo>
                <a:lnTo>
                  <a:pt x="2327901" y="639931"/>
                </a:lnTo>
                <a:lnTo>
                  <a:pt x="2324478" y="642018"/>
                </a:lnTo>
                <a:lnTo>
                  <a:pt x="2324478" y="645811"/>
                </a:lnTo>
                <a:lnTo>
                  <a:pt x="2324478" y="649604"/>
                </a:lnTo>
                <a:lnTo>
                  <a:pt x="2326760" y="649604"/>
                </a:lnTo>
                <a:cubicBezTo>
                  <a:pt x="2327901" y="649857"/>
                  <a:pt x="2329061" y="649200"/>
                  <a:pt x="2329422" y="648087"/>
                </a:cubicBezTo>
                <a:cubicBezTo>
                  <a:pt x="2329631" y="646568"/>
                  <a:pt x="2329137" y="645037"/>
                  <a:pt x="2328091" y="643914"/>
                </a:cubicBezTo>
                <a:lnTo>
                  <a:pt x="2327330" y="642587"/>
                </a:lnTo>
                <a:lnTo>
                  <a:pt x="2329422" y="640311"/>
                </a:lnTo>
                <a:close/>
                <a:moveTo>
                  <a:pt x="2008057" y="638035"/>
                </a:moveTo>
                <a:lnTo>
                  <a:pt x="2008363" y="638074"/>
                </a:lnTo>
                <a:lnTo>
                  <a:pt x="2005090" y="639772"/>
                </a:lnTo>
                <a:cubicBezTo>
                  <a:pt x="2005071" y="639886"/>
                  <a:pt x="2005033" y="640004"/>
                  <a:pt x="2005014" y="640121"/>
                </a:cubicBezTo>
                <a:cubicBezTo>
                  <a:pt x="2004653" y="641692"/>
                  <a:pt x="2005623" y="643264"/>
                  <a:pt x="2007201" y="643630"/>
                </a:cubicBezTo>
                <a:cubicBezTo>
                  <a:pt x="2008779" y="643996"/>
                  <a:pt x="2010358" y="643019"/>
                  <a:pt x="2010719" y="641449"/>
                </a:cubicBezTo>
                <a:cubicBezTo>
                  <a:pt x="2011042" y="639909"/>
                  <a:pt x="2010034" y="638407"/>
                  <a:pt x="2008494" y="638090"/>
                </a:cubicBezTo>
                <a:lnTo>
                  <a:pt x="2008363" y="638074"/>
                </a:lnTo>
                <a:lnTo>
                  <a:pt x="2008437" y="638035"/>
                </a:lnTo>
                <a:close/>
                <a:moveTo>
                  <a:pt x="2914154" y="637845"/>
                </a:moveTo>
                <a:cubicBezTo>
                  <a:pt x="2922331" y="656812"/>
                  <a:pt x="2896279" y="640880"/>
                  <a:pt x="2898371" y="653398"/>
                </a:cubicBezTo>
                <a:cubicBezTo>
                  <a:pt x="2909400" y="655484"/>
                  <a:pt x="2911682" y="663829"/>
                  <a:pt x="2924613" y="663829"/>
                </a:cubicBezTo>
                <a:cubicBezTo>
                  <a:pt x="2921760" y="654536"/>
                  <a:pt x="2921951" y="642207"/>
                  <a:pt x="2914154" y="637845"/>
                </a:cubicBezTo>
                <a:close/>
                <a:moveTo>
                  <a:pt x="2067576" y="637655"/>
                </a:moveTo>
                <a:cubicBezTo>
                  <a:pt x="2062442" y="659277"/>
                  <a:pt x="2083169" y="638604"/>
                  <a:pt x="2067576" y="637655"/>
                </a:cubicBezTo>
                <a:close/>
                <a:moveTo>
                  <a:pt x="3358551" y="637086"/>
                </a:moveTo>
                <a:lnTo>
                  <a:pt x="3358551" y="647518"/>
                </a:lnTo>
                <a:lnTo>
                  <a:pt x="3369009" y="647518"/>
                </a:lnTo>
                <a:lnTo>
                  <a:pt x="3369009" y="637086"/>
                </a:lnTo>
                <a:close/>
                <a:moveTo>
                  <a:pt x="1017339" y="637086"/>
                </a:moveTo>
                <a:cubicBezTo>
                  <a:pt x="1018720" y="637367"/>
                  <a:pt x="1020142" y="637367"/>
                  <a:pt x="1021523" y="637086"/>
                </a:cubicBezTo>
                <a:lnTo>
                  <a:pt x="1022093" y="651501"/>
                </a:lnTo>
                <a:lnTo>
                  <a:pt x="1023234" y="668381"/>
                </a:lnTo>
                <a:lnTo>
                  <a:pt x="1001366" y="676537"/>
                </a:lnTo>
                <a:lnTo>
                  <a:pt x="995281" y="672364"/>
                </a:lnTo>
                <a:lnTo>
                  <a:pt x="972843" y="657570"/>
                </a:lnTo>
                <a:cubicBezTo>
                  <a:pt x="973869" y="657254"/>
                  <a:pt x="974790" y="656664"/>
                  <a:pt x="975505" y="655863"/>
                </a:cubicBezTo>
                <a:cubicBezTo>
                  <a:pt x="976248" y="655086"/>
                  <a:pt x="976714" y="654086"/>
                  <a:pt x="976836" y="653018"/>
                </a:cubicBezTo>
                <a:lnTo>
                  <a:pt x="995852" y="658329"/>
                </a:lnTo>
                <a:lnTo>
                  <a:pt x="1008022" y="646380"/>
                </a:lnTo>
                <a:close/>
                <a:moveTo>
                  <a:pt x="1745450" y="636517"/>
                </a:moveTo>
                <a:cubicBezTo>
                  <a:pt x="1743938" y="636077"/>
                  <a:pt x="1742354" y="636944"/>
                  <a:pt x="1741913" y="638454"/>
                </a:cubicBezTo>
                <a:cubicBezTo>
                  <a:pt x="1741881" y="638566"/>
                  <a:pt x="1741856" y="638680"/>
                  <a:pt x="1741837" y="638793"/>
                </a:cubicBezTo>
                <a:cubicBezTo>
                  <a:pt x="1741470" y="640364"/>
                  <a:pt x="1742449" y="641936"/>
                  <a:pt x="1744024" y="642302"/>
                </a:cubicBezTo>
                <a:cubicBezTo>
                  <a:pt x="1745598" y="642668"/>
                  <a:pt x="1747175" y="641692"/>
                  <a:pt x="1747542" y="640121"/>
                </a:cubicBezTo>
                <a:cubicBezTo>
                  <a:pt x="1747911" y="638556"/>
                  <a:pt x="1746994" y="636976"/>
                  <a:pt x="1745450" y="636517"/>
                </a:cubicBezTo>
                <a:close/>
                <a:moveTo>
                  <a:pt x="3510296" y="633862"/>
                </a:moveTo>
                <a:lnTo>
                  <a:pt x="3520377" y="647829"/>
                </a:lnTo>
                <a:lnTo>
                  <a:pt x="3520564" y="649604"/>
                </a:lnTo>
                <a:lnTo>
                  <a:pt x="3520564" y="648087"/>
                </a:lnTo>
                <a:lnTo>
                  <a:pt x="3520377" y="647829"/>
                </a:lnTo>
                <a:lnTo>
                  <a:pt x="3519280" y="637395"/>
                </a:lnTo>
                <a:cubicBezTo>
                  <a:pt x="3517997" y="634099"/>
                  <a:pt x="3515430" y="632250"/>
                  <a:pt x="3510296" y="633862"/>
                </a:cubicBezTo>
                <a:close/>
                <a:moveTo>
                  <a:pt x="3070653" y="632914"/>
                </a:moveTo>
                <a:cubicBezTo>
                  <a:pt x="3064948" y="660605"/>
                  <a:pt x="3086436" y="639173"/>
                  <a:pt x="3070653" y="632914"/>
                </a:cubicBezTo>
                <a:close/>
                <a:moveTo>
                  <a:pt x="2955989" y="632345"/>
                </a:moveTo>
                <a:lnTo>
                  <a:pt x="2956940" y="632724"/>
                </a:lnTo>
                <a:cubicBezTo>
                  <a:pt x="2956940" y="644104"/>
                  <a:pt x="2961313" y="649415"/>
                  <a:pt x="2972533" y="648466"/>
                </a:cubicBezTo>
                <a:cubicBezTo>
                  <a:pt x="2972533" y="636707"/>
                  <a:pt x="2967398" y="631397"/>
                  <a:pt x="2955989" y="632345"/>
                </a:cubicBezTo>
                <a:close/>
                <a:moveTo>
                  <a:pt x="2244422" y="632155"/>
                </a:moveTo>
                <a:lnTo>
                  <a:pt x="2235674" y="637466"/>
                </a:lnTo>
                <a:lnTo>
                  <a:pt x="2246894" y="639552"/>
                </a:lnTo>
                <a:lnTo>
                  <a:pt x="2258113" y="641828"/>
                </a:lnTo>
                <a:close/>
                <a:moveTo>
                  <a:pt x="3182115" y="630964"/>
                </a:moveTo>
                <a:cubicBezTo>
                  <a:pt x="3169939" y="626857"/>
                  <a:pt x="3151185" y="645527"/>
                  <a:pt x="3170296" y="653208"/>
                </a:cubicBezTo>
                <a:lnTo>
                  <a:pt x="3169535" y="654346"/>
                </a:lnTo>
                <a:cubicBezTo>
                  <a:pt x="3170866" y="647139"/>
                  <a:pt x="3181134" y="648466"/>
                  <a:pt x="3185318" y="643914"/>
                </a:cubicBezTo>
                <a:cubicBezTo>
                  <a:pt x="3185318" y="646759"/>
                  <a:pt x="3189501" y="649794"/>
                  <a:pt x="3190452" y="643914"/>
                </a:cubicBezTo>
                <a:cubicBezTo>
                  <a:pt x="3189501" y="636233"/>
                  <a:pt x="3186174" y="632333"/>
                  <a:pt x="3182115" y="630964"/>
                </a:cubicBezTo>
                <a:close/>
                <a:moveTo>
                  <a:pt x="1779868" y="630638"/>
                </a:moveTo>
                <a:lnTo>
                  <a:pt x="1776256" y="646001"/>
                </a:lnTo>
                <a:lnTo>
                  <a:pt x="1781009" y="643156"/>
                </a:lnTo>
                <a:lnTo>
                  <a:pt x="1785763" y="640121"/>
                </a:lnTo>
                <a:lnTo>
                  <a:pt x="1782911" y="635379"/>
                </a:lnTo>
                <a:close/>
                <a:moveTo>
                  <a:pt x="2089444" y="630448"/>
                </a:moveTo>
                <a:cubicBezTo>
                  <a:pt x="2086972" y="633198"/>
                  <a:pt x="2085356" y="637134"/>
                  <a:pt x="2085784" y="640429"/>
                </a:cubicBezTo>
                <a:lnTo>
                  <a:pt x="2094307" y="646512"/>
                </a:lnTo>
                <a:lnTo>
                  <a:pt x="2094198" y="647139"/>
                </a:lnTo>
                <a:lnTo>
                  <a:pt x="2094388" y="646570"/>
                </a:lnTo>
                <a:lnTo>
                  <a:pt x="2094307" y="646512"/>
                </a:lnTo>
                <a:lnTo>
                  <a:pt x="2095434" y="640026"/>
                </a:lnTo>
                <a:cubicBezTo>
                  <a:pt x="2096480" y="638272"/>
                  <a:pt x="2097526" y="636518"/>
                  <a:pt x="2096670" y="632914"/>
                </a:cubicBezTo>
                <a:cubicBezTo>
                  <a:pt x="2093627" y="632914"/>
                  <a:pt x="2093247" y="629879"/>
                  <a:pt x="2089444" y="630448"/>
                </a:cubicBezTo>
                <a:close/>
                <a:moveTo>
                  <a:pt x="1698671" y="628362"/>
                </a:moveTo>
                <a:lnTo>
                  <a:pt x="1697128" y="636403"/>
                </a:lnTo>
                <a:lnTo>
                  <a:pt x="1696947" y="637255"/>
                </a:lnTo>
                <a:cubicBezTo>
                  <a:pt x="1696951" y="637263"/>
                  <a:pt x="1696956" y="637269"/>
                  <a:pt x="1696960" y="637276"/>
                </a:cubicBezTo>
                <a:lnTo>
                  <a:pt x="1697128" y="636403"/>
                </a:lnTo>
                <a:lnTo>
                  <a:pt x="1698671" y="629120"/>
                </a:lnTo>
                <a:close/>
                <a:moveTo>
                  <a:pt x="3473596" y="627224"/>
                </a:moveTo>
                <a:cubicBezTo>
                  <a:pt x="3453249" y="640121"/>
                  <a:pt x="3490900" y="634810"/>
                  <a:pt x="3473596" y="627224"/>
                </a:cubicBezTo>
                <a:close/>
                <a:moveTo>
                  <a:pt x="1536658" y="627224"/>
                </a:moveTo>
                <a:lnTo>
                  <a:pt x="1520875" y="643156"/>
                </a:lnTo>
                <a:lnTo>
                  <a:pt x="1505092" y="658708"/>
                </a:lnTo>
                <a:lnTo>
                  <a:pt x="1555103" y="656622"/>
                </a:lnTo>
                <a:lnTo>
                  <a:pt x="1568414" y="656622"/>
                </a:lnTo>
                <a:lnTo>
                  <a:pt x="1570696" y="658519"/>
                </a:lnTo>
                <a:cubicBezTo>
                  <a:pt x="1570696" y="658519"/>
                  <a:pt x="1570696" y="657191"/>
                  <a:pt x="1570696" y="656432"/>
                </a:cubicBezTo>
                <a:lnTo>
                  <a:pt x="1586099" y="656432"/>
                </a:lnTo>
                <a:cubicBezTo>
                  <a:pt x="1578112" y="661174"/>
                  <a:pt x="1570791" y="665537"/>
                  <a:pt x="1565443" y="668785"/>
                </a:cubicBezTo>
                <a:lnTo>
                  <a:pt x="1559509" y="672598"/>
                </a:lnTo>
                <a:lnTo>
                  <a:pt x="1559286" y="672554"/>
                </a:lnTo>
                <a:lnTo>
                  <a:pt x="1559421" y="672654"/>
                </a:lnTo>
                <a:lnTo>
                  <a:pt x="1556624" y="674451"/>
                </a:lnTo>
                <a:cubicBezTo>
                  <a:pt x="1557334" y="676398"/>
                  <a:pt x="1558292" y="678248"/>
                  <a:pt x="1559477" y="679951"/>
                </a:cubicBezTo>
                <a:cubicBezTo>
                  <a:pt x="1562472" y="683251"/>
                  <a:pt x="1566488" y="685453"/>
                  <a:pt x="1570886" y="686210"/>
                </a:cubicBezTo>
                <a:lnTo>
                  <a:pt x="1580204" y="688106"/>
                </a:lnTo>
                <a:lnTo>
                  <a:pt x="1569745" y="680330"/>
                </a:lnTo>
                <a:lnTo>
                  <a:pt x="1559421" y="672654"/>
                </a:lnTo>
                <a:lnTo>
                  <a:pt x="1559509" y="672598"/>
                </a:lnTo>
                <a:lnTo>
                  <a:pt x="1568034" y="674261"/>
                </a:lnTo>
                <a:lnTo>
                  <a:pt x="1576971" y="675778"/>
                </a:lnTo>
                <a:lnTo>
                  <a:pt x="1595987" y="656812"/>
                </a:lnTo>
                <a:lnTo>
                  <a:pt x="1598269" y="654725"/>
                </a:lnTo>
                <a:lnTo>
                  <a:pt x="1605114" y="654725"/>
                </a:lnTo>
                <a:lnTo>
                  <a:pt x="1600360" y="652829"/>
                </a:lnTo>
                <a:lnTo>
                  <a:pt x="1615002" y="638793"/>
                </a:lnTo>
                <a:lnTo>
                  <a:pt x="1594846" y="650553"/>
                </a:lnTo>
                <a:lnTo>
                  <a:pt x="1570886" y="641069"/>
                </a:lnTo>
                <a:close/>
                <a:moveTo>
                  <a:pt x="1527340" y="626845"/>
                </a:moveTo>
                <a:cubicBezTo>
                  <a:pt x="1525712" y="626425"/>
                  <a:pt x="1524052" y="627402"/>
                  <a:pt x="1523632" y="629026"/>
                </a:cubicBezTo>
                <a:cubicBezTo>
                  <a:pt x="1523212" y="630649"/>
                  <a:pt x="1524191" y="632305"/>
                  <a:pt x="1525819" y="632724"/>
                </a:cubicBezTo>
                <a:cubicBezTo>
                  <a:pt x="1527331" y="633164"/>
                  <a:pt x="1528915" y="632297"/>
                  <a:pt x="1529354" y="630788"/>
                </a:cubicBezTo>
                <a:cubicBezTo>
                  <a:pt x="1529388" y="630676"/>
                  <a:pt x="1529413" y="630562"/>
                  <a:pt x="1529432" y="630448"/>
                </a:cubicBezTo>
                <a:cubicBezTo>
                  <a:pt x="1529500" y="629083"/>
                  <a:pt x="1528643" y="627838"/>
                  <a:pt x="1527340" y="627414"/>
                </a:cubicBezTo>
                <a:close/>
                <a:moveTo>
                  <a:pt x="2846268" y="625896"/>
                </a:moveTo>
                <a:cubicBezTo>
                  <a:pt x="2841134" y="647518"/>
                  <a:pt x="2861861" y="625896"/>
                  <a:pt x="2846268" y="625896"/>
                </a:cubicBezTo>
                <a:close/>
                <a:moveTo>
                  <a:pt x="1183394" y="624024"/>
                </a:moveTo>
                <a:cubicBezTo>
                  <a:pt x="1187055" y="624095"/>
                  <a:pt x="1190953" y="625138"/>
                  <a:pt x="1194375" y="625707"/>
                </a:cubicBezTo>
                <a:cubicBezTo>
                  <a:pt x="1193044" y="630258"/>
                  <a:pt x="1189812" y="627793"/>
                  <a:pt x="1187910" y="630258"/>
                </a:cubicBezTo>
                <a:cubicBezTo>
                  <a:pt x="1193607" y="630649"/>
                  <a:pt x="1199331" y="630073"/>
                  <a:pt x="1204834" y="628551"/>
                </a:cubicBezTo>
                <a:cubicBezTo>
                  <a:pt x="1204899" y="632328"/>
                  <a:pt x="1205408" y="636085"/>
                  <a:pt x="1206355" y="639742"/>
                </a:cubicBezTo>
                <a:cubicBezTo>
                  <a:pt x="1208226" y="640224"/>
                  <a:pt x="1210189" y="640224"/>
                  <a:pt x="1212060" y="639742"/>
                </a:cubicBezTo>
                <a:lnTo>
                  <a:pt x="1201982" y="643156"/>
                </a:lnTo>
                <a:cubicBezTo>
                  <a:pt x="1198559" y="641828"/>
                  <a:pt x="1195707" y="643156"/>
                  <a:pt x="1192093" y="643156"/>
                </a:cubicBezTo>
                <a:cubicBezTo>
                  <a:pt x="1173932" y="650720"/>
                  <a:pt x="1155401" y="657367"/>
                  <a:pt x="1136568" y="663071"/>
                </a:cubicBezTo>
                <a:cubicBezTo>
                  <a:pt x="1131433" y="671226"/>
                  <a:pt x="1122116" y="668571"/>
                  <a:pt x="1117552" y="673502"/>
                </a:cubicBezTo>
                <a:cubicBezTo>
                  <a:pt x="1123125" y="675035"/>
                  <a:pt x="1129081" y="674284"/>
                  <a:pt x="1134096" y="671416"/>
                </a:cubicBezTo>
                <a:cubicBezTo>
                  <a:pt x="1138280" y="671796"/>
                  <a:pt x="1143034" y="670326"/>
                  <a:pt x="1147954" y="668619"/>
                </a:cubicBezTo>
                <a:lnTo>
                  <a:pt x="1154907" y="666643"/>
                </a:lnTo>
                <a:lnTo>
                  <a:pt x="1138469" y="675399"/>
                </a:lnTo>
                <a:cubicBezTo>
                  <a:pt x="1129722" y="680141"/>
                  <a:pt x="1125348" y="683365"/>
                  <a:pt x="1129722" y="682227"/>
                </a:cubicBezTo>
                <a:lnTo>
                  <a:pt x="1137899" y="680330"/>
                </a:lnTo>
                <a:lnTo>
                  <a:pt x="1134476" y="694745"/>
                </a:lnTo>
                <a:cubicBezTo>
                  <a:pt x="1132574" y="699866"/>
                  <a:pt x="1125539" y="699297"/>
                  <a:pt x="1126109" y="699866"/>
                </a:cubicBezTo>
                <a:cubicBezTo>
                  <a:pt x="1126680" y="700435"/>
                  <a:pt x="1121926" y="705366"/>
                  <a:pt x="1121926" y="701762"/>
                </a:cubicBezTo>
                <a:lnTo>
                  <a:pt x="1113178" y="693227"/>
                </a:lnTo>
                <a:lnTo>
                  <a:pt x="1100058" y="679951"/>
                </a:lnTo>
                <a:cubicBezTo>
                  <a:pt x="1102720" y="678813"/>
                  <a:pt x="1105572" y="675778"/>
                  <a:pt x="1107854" y="675778"/>
                </a:cubicBezTo>
                <a:cubicBezTo>
                  <a:pt x="1104811" y="670468"/>
                  <a:pt x="1100628" y="676158"/>
                  <a:pt x="1096825" y="673882"/>
                </a:cubicBezTo>
                <a:cubicBezTo>
                  <a:pt x="1090169" y="676727"/>
                  <a:pt x="1082943" y="676347"/>
                  <a:pt x="1076288" y="678813"/>
                </a:cubicBezTo>
                <a:cubicBezTo>
                  <a:pt x="1080852" y="673123"/>
                  <a:pt x="1092261" y="673882"/>
                  <a:pt x="1093592" y="667433"/>
                </a:cubicBezTo>
                <a:cubicBezTo>
                  <a:pt x="1091881" y="668761"/>
                  <a:pt x="1089219" y="671226"/>
                  <a:pt x="1088268" y="671226"/>
                </a:cubicBezTo>
                <a:cubicBezTo>
                  <a:pt x="1087317" y="671226"/>
                  <a:pt x="1086747" y="671226"/>
                  <a:pt x="1085606" y="671226"/>
                </a:cubicBezTo>
                <a:cubicBezTo>
                  <a:pt x="1084084" y="673882"/>
                  <a:pt x="1081422" y="672554"/>
                  <a:pt x="1080091" y="675589"/>
                </a:cubicBezTo>
                <a:cubicBezTo>
                  <a:pt x="1077429" y="673882"/>
                  <a:pt x="1076478" y="678054"/>
                  <a:pt x="1074006" y="676727"/>
                </a:cubicBezTo>
                <a:cubicBezTo>
                  <a:pt x="1068701" y="680372"/>
                  <a:pt x="1062669" y="682832"/>
                  <a:pt x="1056321" y="683934"/>
                </a:cubicBezTo>
                <a:lnTo>
                  <a:pt x="1057462" y="677485"/>
                </a:lnTo>
                <a:lnTo>
                  <a:pt x="1059744" y="665157"/>
                </a:lnTo>
                <a:cubicBezTo>
                  <a:pt x="1063395" y="664286"/>
                  <a:pt x="1066828" y="662672"/>
                  <a:pt x="1069823" y="660415"/>
                </a:cubicBezTo>
                <a:cubicBezTo>
                  <a:pt x="1069252" y="660984"/>
                  <a:pt x="1074006" y="658898"/>
                  <a:pt x="1076098" y="658898"/>
                </a:cubicBezTo>
                <a:cubicBezTo>
                  <a:pt x="1080662" y="660605"/>
                  <a:pt x="1087127" y="653967"/>
                  <a:pt x="1091310" y="659277"/>
                </a:cubicBezTo>
                <a:cubicBezTo>
                  <a:pt x="1090360" y="659277"/>
                  <a:pt x="1090550" y="661364"/>
                  <a:pt x="1088648" y="661364"/>
                </a:cubicBezTo>
                <a:cubicBezTo>
                  <a:pt x="1092261" y="662312"/>
                  <a:pt x="1097776" y="655674"/>
                  <a:pt x="1097776" y="656053"/>
                </a:cubicBezTo>
                <a:cubicBezTo>
                  <a:pt x="1097776" y="656432"/>
                  <a:pt x="1097776" y="657760"/>
                  <a:pt x="1097776" y="657760"/>
                </a:cubicBezTo>
                <a:cubicBezTo>
                  <a:pt x="1100628" y="655105"/>
                  <a:pt x="1104621" y="657191"/>
                  <a:pt x="1107284" y="653398"/>
                </a:cubicBezTo>
                <a:cubicBezTo>
                  <a:pt x="1108805" y="653398"/>
                  <a:pt x="1109375" y="651880"/>
                  <a:pt x="1110896" y="653398"/>
                </a:cubicBezTo>
                <a:cubicBezTo>
                  <a:pt x="1121614" y="644709"/>
                  <a:pt x="1135126" y="640195"/>
                  <a:pt x="1148928" y="640690"/>
                </a:cubicBezTo>
                <a:cubicBezTo>
                  <a:pt x="1161026" y="635414"/>
                  <a:pt x="1173842" y="631962"/>
                  <a:pt x="1186959" y="630448"/>
                </a:cubicBezTo>
                <a:cubicBezTo>
                  <a:pt x="1181825" y="626465"/>
                  <a:pt x="1177261" y="630827"/>
                  <a:pt x="1173838" y="628172"/>
                </a:cubicBezTo>
                <a:cubicBezTo>
                  <a:pt x="1176311" y="624853"/>
                  <a:pt x="1179734" y="623952"/>
                  <a:pt x="1183394" y="624024"/>
                </a:cubicBezTo>
                <a:close/>
                <a:moveTo>
                  <a:pt x="1060505" y="623620"/>
                </a:moveTo>
                <a:cubicBezTo>
                  <a:pt x="1058984" y="624948"/>
                  <a:pt x="1053089" y="626086"/>
                  <a:pt x="1054420" y="626276"/>
                </a:cubicBezTo>
                <a:cubicBezTo>
                  <a:pt x="1055751" y="626465"/>
                  <a:pt x="1062407" y="627034"/>
                  <a:pt x="1060505" y="623620"/>
                </a:cubicBezTo>
                <a:close/>
                <a:moveTo>
                  <a:pt x="2038102" y="623407"/>
                </a:moveTo>
                <a:cubicBezTo>
                  <a:pt x="2035582" y="622814"/>
                  <a:pt x="2033063" y="622957"/>
                  <a:pt x="2029735" y="624379"/>
                </a:cubicBezTo>
                <a:cubicBezTo>
                  <a:pt x="2025741" y="633483"/>
                  <a:pt x="2032016" y="632914"/>
                  <a:pt x="2034679" y="639362"/>
                </a:cubicBezTo>
                <a:lnTo>
                  <a:pt x="2034488" y="638604"/>
                </a:lnTo>
                <a:cubicBezTo>
                  <a:pt x="2040840" y="638160"/>
                  <a:pt x="2045917" y="633172"/>
                  <a:pt x="2046468" y="626845"/>
                </a:cubicBezTo>
                <a:cubicBezTo>
                  <a:pt x="2043141" y="625328"/>
                  <a:pt x="2040621" y="624000"/>
                  <a:pt x="2038102" y="623407"/>
                </a:cubicBezTo>
                <a:close/>
                <a:moveTo>
                  <a:pt x="2631771" y="622672"/>
                </a:moveTo>
                <a:cubicBezTo>
                  <a:pt x="2626827" y="644294"/>
                  <a:pt x="2647364" y="623810"/>
                  <a:pt x="2631771" y="622672"/>
                </a:cubicBezTo>
                <a:close/>
                <a:moveTo>
                  <a:pt x="3281157" y="622482"/>
                </a:moveTo>
                <a:cubicBezTo>
                  <a:pt x="3264043" y="638793"/>
                  <a:pt x="3300173" y="631397"/>
                  <a:pt x="3281157" y="622482"/>
                </a:cubicBezTo>
                <a:close/>
                <a:moveTo>
                  <a:pt x="3238372" y="622103"/>
                </a:moveTo>
                <a:cubicBezTo>
                  <a:pt x="3217835" y="635190"/>
                  <a:pt x="3255676" y="629690"/>
                  <a:pt x="3238372" y="622103"/>
                </a:cubicBezTo>
                <a:close/>
                <a:moveTo>
                  <a:pt x="1761043" y="621913"/>
                </a:moveTo>
                <a:cubicBezTo>
                  <a:pt x="1759484" y="621670"/>
                  <a:pt x="1757997" y="622660"/>
                  <a:pt x="1757620" y="624189"/>
                </a:cubicBezTo>
                <a:cubicBezTo>
                  <a:pt x="1757160" y="625691"/>
                  <a:pt x="1758010" y="627283"/>
                  <a:pt x="1759516" y="627740"/>
                </a:cubicBezTo>
                <a:cubicBezTo>
                  <a:pt x="1759581" y="627761"/>
                  <a:pt x="1759645" y="627778"/>
                  <a:pt x="1759712" y="627793"/>
                </a:cubicBezTo>
                <a:cubicBezTo>
                  <a:pt x="1761383" y="627967"/>
                  <a:pt x="1762880" y="626759"/>
                  <a:pt x="1763057" y="625092"/>
                </a:cubicBezTo>
                <a:cubicBezTo>
                  <a:pt x="1763203" y="623696"/>
                  <a:pt x="1762370" y="622380"/>
                  <a:pt x="1761043" y="621913"/>
                </a:cubicBezTo>
                <a:close/>
                <a:moveTo>
                  <a:pt x="2165887" y="621724"/>
                </a:moveTo>
                <a:lnTo>
                  <a:pt x="2165887" y="632155"/>
                </a:lnTo>
                <a:lnTo>
                  <a:pt x="2176346" y="632155"/>
                </a:lnTo>
                <a:lnTo>
                  <a:pt x="2176346" y="621724"/>
                </a:lnTo>
                <a:close/>
                <a:moveTo>
                  <a:pt x="2693762" y="621534"/>
                </a:moveTo>
                <a:cubicBezTo>
                  <a:pt x="2688058" y="649225"/>
                  <a:pt x="2709736" y="627793"/>
                  <a:pt x="2693762" y="621534"/>
                </a:cubicBezTo>
                <a:close/>
                <a:moveTo>
                  <a:pt x="2725899" y="621155"/>
                </a:moveTo>
                <a:cubicBezTo>
                  <a:pt x="2720955" y="642776"/>
                  <a:pt x="2741492" y="622293"/>
                  <a:pt x="2725899" y="621155"/>
                </a:cubicBezTo>
                <a:close/>
                <a:moveTo>
                  <a:pt x="1415147" y="620965"/>
                </a:moveTo>
                <a:cubicBezTo>
                  <a:pt x="1417085" y="620506"/>
                  <a:pt x="1419105" y="620506"/>
                  <a:pt x="1421042" y="620965"/>
                </a:cubicBezTo>
                <a:lnTo>
                  <a:pt x="1417620" y="623810"/>
                </a:lnTo>
                <a:lnTo>
                  <a:pt x="1416289" y="624948"/>
                </a:lnTo>
                <a:cubicBezTo>
                  <a:pt x="1415147" y="623620"/>
                  <a:pt x="1413816" y="622862"/>
                  <a:pt x="1415147" y="620965"/>
                </a:cubicBezTo>
                <a:close/>
                <a:moveTo>
                  <a:pt x="2355854" y="620775"/>
                </a:moveTo>
                <a:lnTo>
                  <a:pt x="2353952" y="621913"/>
                </a:lnTo>
                <a:lnTo>
                  <a:pt x="2352241" y="623051"/>
                </a:lnTo>
                <a:lnTo>
                  <a:pt x="2358136" y="624569"/>
                </a:lnTo>
                <a:lnTo>
                  <a:pt x="2356995" y="622672"/>
                </a:lnTo>
                <a:close/>
                <a:moveTo>
                  <a:pt x="2199545" y="618879"/>
                </a:moveTo>
                <a:lnTo>
                  <a:pt x="2201446" y="622672"/>
                </a:lnTo>
                <a:lnTo>
                  <a:pt x="2201827" y="624758"/>
                </a:lnTo>
                <a:lnTo>
                  <a:pt x="2198594" y="632155"/>
                </a:lnTo>
                <a:lnTo>
                  <a:pt x="2195171" y="639742"/>
                </a:lnTo>
                <a:lnTo>
                  <a:pt x="2200305" y="639742"/>
                </a:lnTo>
                <a:cubicBezTo>
                  <a:pt x="2199450" y="640155"/>
                  <a:pt x="2198822" y="640918"/>
                  <a:pt x="2198594" y="641828"/>
                </a:cubicBezTo>
                <a:cubicBezTo>
                  <a:pt x="2198233" y="643393"/>
                  <a:pt x="2199145" y="644973"/>
                  <a:pt x="2200686" y="645432"/>
                </a:cubicBezTo>
                <a:cubicBezTo>
                  <a:pt x="2201503" y="646773"/>
                  <a:pt x="2203272" y="647194"/>
                  <a:pt x="2204603" y="646374"/>
                </a:cubicBezTo>
                <a:cubicBezTo>
                  <a:pt x="2205173" y="646027"/>
                  <a:pt x="2205611" y="645492"/>
                  <a:pt x="2205820" y="644863"/>
                </a:cubicBezTo>
                <a:cubicBezTo>
                  <a:pt x="2206143" y="643565"/>
                  <a:pt x="2205497" y="642225"/>
                  <a:pt x="2204299" y="641638"/>
                </a:cubicBezTo>
                <a:lnTo>
                  <a:pt x="2210954" y="641638"/>
                </a:lnTo>
                <a:lnTo>
                  <a:pt x="2212856" y="633862"/>
                </a:lnTo>
                <a:lnTo>
                  <a:pt x="2208672" y="626655"/>
                </a:lnTo>
                <a:cubicBezTo>
                  <a:pt x="2207208" y="623505"/>
                  <a:pt x="2204907" y="620815"/>
                  <a:pt x="2202017" y="618879"/>
                </a:cubicBezTo>
                <a:close/>
                <a:moveTo>
                  <a:pt x="1076312" y="618713"/>
                </a:moveTo>
                <a:cubicBezTo>
                  <a:pt x="1075337" y="619305"/>
                  <a:pt x="1074482" y="620491"/>
                  <a:pt x="1073436" y="621344"/>
                </a:cubicBezTo>
                <a:cubicBezTo>
                  <a:pt x="1073436" y="618499"/>
                  <a:pt x="1067351" y="623241"/>
                  <a:pt x="1064688" y="623051"/>
                </a:cubicBezTo>
                <a:cubicBezTo>
                  <a:pt x="1066780" y="623051"/>
                  <a:pt x="1064688" y="625327"/>
                  <a:pt x="1066020" y="626086"/>
                </a:cubicBezTo>
                <a:cubicBezTo>
                  <a:pt x="1067351" y="626845"/>
                  <a:pt x="1068301" y="622672"/>
                  <a:pt x="1070013" y="623051"/>
                </a:cubicBezTo>
                <a:cubicBezTo>
                  <a:pt x="1069469" y="623990"/>
                  <a:pt x="1069469" y="625147"/>
                  <a:pt x="1070013" y="626086"/>
                </a:cubicBezTo>
                <a:cubicBezTo>
                  <a:pt x="1072675" y="622103"/>
                  <a:pt x="1077049" y="624000"/>
                  <a:pt x="1079901" y="619637"/>
                </a:cubicBezTo>
                <a:cubicBezTo>
                  <a:pt x="1078380" y="618120"/>
                  <a:pt x="1077286" y="618120"/>
                  <a:pt x="1076312" y="618713"/>
                </a:cubicBezTo>
                <a:close/>
                <a:moveTo>
                  <a:pt x="1269393" y="617931"/>
                </a:moveTo>
                <a:lnTo>
                  <a:pt x="1269487" y="618120"/>
                </a:lnTo>
                <a:cubicBezTo>
                  <a:pt x="1269284" y="618689"/>
                  <a:pt x="1268961" y="619207"/>
                  <a:pt x="1268537" y="619637"/>
                </a:cubicBezTo>
                <a:close/>
                <a:moveTo>
                  <a:pt x="1085986" y="617741"/>
                </a:moveTo>
                <a:cubicBezTo>
                  <a:pt x="1084275" y="620396"/>
                  <a:pt x="1083134" y="619637"/>
                  <a:pt x="1081422" y="619068"/>
                </a:cubicBezTo>
                <a:lnTo>
                  <a:pt x="1080091" y="621344"/>
                </a:lnTo>
                <a:cubicBezTo>
                  <a:pt x="1083134" y="623620"/>
                  <a:pt x="1084655" y="616982"/>
                  <a:pt x="1086747" y="621344"/>
                </a:cubicBezTo>
                <a:cubicBezTo>
                  <a:pt x="1087391" y="620256"/>
                  <a:pt x="1087530" y="618939"/>
                  <a:pt x="1087127" y="617741"/>
                </a:cubicBezTo>
                <a:close/>
                <a:moveTo>
                  <a:pt x="4319604" y="616792"/>
                </a:moveTo>
                <a:cubicBezTo>
                  <a:pt x="4302109" y="612620"/>
                  <a:pt x="4302490" y="627034"/>
                  <a:pt x="4293552" y="631965"/>
                </a:cubicBezTo>
                <a:lnTo>
                  <a:pt x="4293552" y="632534"/>
                </a:lnTo>
                <a:cubicBezTo>
                  <a:pt x="4308385" y="632534"/>
                  <a:pt x="4322076" y="632534"/>
                  <a:pt x="4319604" y="616792"/>
                </a:cubicBezTo>
                <a:close/>
                <a:moveTo>
                  <a:pt x="3557645" y="616792"/>
                </a:moveTo>
                <a:cubicBezTo>
                  <a:pt x="3558406" y="625896"/>
                  <a:pt x="3551940" y="642776"/>
                  <a:pt x="3567723" y="637655"/>
                </a:cubicBezTo>
                <a:lnTo>
                  <a:pt x="3568104" y="637655"/>
                </a:lnTo>
                <a:cubicBezTo>
                  <a:pt x="3569625" y="625707"/>
                  <a:pt x="3566773" y="618689"/>
                  <a:pt x="3557645" y="616792"/>
                </a:cubicBezTo>
                <a:close/>
                <a:moveTo>
                  <a:pt x="859699" y="616603"/>
                </a:moveTo>
                <a:lnTo>
                  <a:pt x="866925" y="619258"/>
                </a:lnTo>
                <a:lnTo>
                  <a:pt x="863883" y="619258"/>
                </a:lnTo>
                <a:cubicBezTo>
                  <a:pt x="857798" y="620206"/>
                  <a:pt x="852093" y="623431"/>
                  <a:pt x="851522" y="626276"/>
                </a:cubicBezTo>
                <a:cubicBezTo>
                  <a:pt x="850840" y="629128"/>
                  <a:pt x="852606" y="631992"/>
                  <a:pt x="855466" y="632673"/>
                </a:cubicBezTo>
                <a:cubicBezTo>
                  <a:pt x="855546" y="632692"/>
                  <a:pt x="855626" y="632709"/>
                  <a:pt x="855706" y="632724"/>
                </a:cubicBezTo>
                <a:cubicBezTo>
                  <a:pt x="859566" y="633232"/>
                  <a:pt x="863442" y="631897"/>
                  <a:pt x="866165" y="629120"/>
                </a:cubicBezTo>
                <a:lnTo>
                  <a:pt x="871109" y="624189"/>
                </a:lnTo>
                <a:lnTo>
                  <a:pt x="885180" y="627603"/>
                </a:lnTo>
                <a:lnTo>
                  <a:pt x="880997" y="632534"/>
                </a:lnTo>
                <a:lnTo>
                  <a:pt x="924162" y="649035"/>
                </a:lnTo>
                <a:cubicBezTo>
                  <a:pt x="932982" y="652413"/>
                  <a:pt x="942081" y="655014"/>
                  <a:pt x="951355" y="656812"/>
                </a:cubicBezTo>
                <a:cubicBezTo>
                  <a:pt x="957033" y="658065"/>
                  <a:pt x="962850" y="658576"/>
                  <a:pt x="968659" y="658329"/>
                </a:cubicBezTo>
                <a:lnTo>
                  <a:pt x="977406" y="676347"/>
                </a:lnTo>
                <a:cubicBezTo>
                  <a:pt x="959341" y="673882"/>
                  <a:pt x="943178" y="685830"/>
                  <a:pt x="927205" y="684692"/>
                </a:cubicBezTo>
                <a:cubicBezTo>
                  <a:pt x="925874" y="689055"/>
                  <a:pt x="923022" y="687158"/>
                  <a:pt x="920549" y="686969"/>
                </a:cubicBezTo>
                <a:lnTo>
                  <a:pt x="922451" y="683555"/>
                </a:lnTo>
                <a:cubicBezTo>
                  <a:pt x="919789" y="681658"/>
                  <a:pt x="918077" y="683555"/>
                  <a:pt x="915605" y="683555"/>
                </a:cubicBezTo>
                <a:cubicBezTo>
                  <a:pt x="919028" y="675589"/>
                  <a:pt x="928726" y="677106"/>
                  <a:pt x="934621" y="673313"/>
                </a:cubicBezTo>
                <a:lnTo>
                  <a:pt x="934621" y="675020"/>
                </a:lnTo>
                <a:cubicBezTo>
                  <a:pt x="943433" y="672292"/>
                  <a:pt x="951866" y="668468"/>
                  <a:pt x="959722" y="663640"/>
                </a:cubicBezTo>
                <a:cubicBezTo>
                  <a:pt x="950404" y="663640"/>
                  <a:pt x="942798" y="670468"/>
                  <a:pt x="933100" y="669519"/>
                </a:cubicBezTo>
                <a:cubicBezTo>
                  <a:pt x="929487" y="671795"/>
                  <a:pt x="923022" y="670468"/>
                  <a:pt x="920930" y="673313"/>
                </a:cubicBezTo>
                <a:cubicBezTo>
                  <a:pt x="920930" y="673313"/>
                  <a:pt x="920930" y="673313"/>
                  <a:pt x="919408" y="673313"/>
                </a:cubicBezTo>
                <a:cubicBezTo>
                  <a:pt x="917887" y="673313"/>
                  <a:pt x="919408" y="671037"/>
                  <a:pt x="917317" y="670468"/>
                </a:cubicBezTo>
                <a:cubicBezTo>
                  <a:pt x="915225" y="669899"/>
                  <a:pt x="914274" y="674830"/>
                  <a:pt x="912183" y="675209"/>
                </a:cubicBezTo>
                <a:cubicBezTo>
                  <a:pt x="912690" y="674534"/>
                  <a:pt x="912690" y="673608"/>
                  <a:pt x="912183" y="672933"/>
                </a:cubicBezTo>
                <a:cubicBezTo>
                  <a:pt x="909741" y="673248"/>
                  <a:pt x="907366" y="673954"/>
                  <a:pt x="905147" y="675020"/>
                </a:cubicBezTo>
                <a:lnTo>
                  <a:pt x="905147" y="670657"/>
                </a:lnTo>
                <a:lnTo>
                  <a:pt x="901724" y="672744"/>
                </a:lnTo>
                <a:lnTo>
                  <a:pt x="896970" y="675778"/>
                </a:lnTo>
                <a:lnTo>
                  <a:pt x="892216" y="678623"/>
                </a:lnTo>
                <a:lnTo>
                  <a:pt x="890695" y="678623"/>
                </a:lnTo>
                <a:lnTo>
                  <a:pt x="882708" y="670468"/>
                </a:lnTo>
                <a:lnTo>
                  <a:pt x="862171" y="649984"/>
                </a:lnTo>
                <a:lnTo>
                  <a:pt x="847719" y="664588"/>
                </a:lnTo>
                <a:lnTo>
                  <a:pt x="839543" y="672554"/>
                </a:lnTo>
                <a:cubicBezTo>
                  <a:pt x="839103" y="672467"/>
                  <a:pt x="838651" y="672467"/>
                  <a:pt x="838212" y="672554"/>
                </a:cubicBezTo>
                <a:cubicBezTo>
                  <a:pt x="836586" y="672199"/>
                  <a:pt x="834977" y="673214"/>
                  <a:pt x="834599" y="674830"/>
                </a:cubicBezTo>
                <a:cubicBezTo>
                  <a:pt x="834260" y="675683"/>
                  <a:pt x="834260" y="676632"/>
                  <a:pt x="834599" y="677485"/>
                </a:cubicBezTo>
                <a:lnTo>
                  <a:pt x="831936" y="680141"/>
                </a:lnTo>
                <a:lnTo>
                  <a:pt x="863122" y="691900"/>
                </a:lnTo>
                <a:cubicBezTo>
                  <a:pt x="854025" y="695587"/>
                  <a:pt x="845192" y="699896"/>
                  <a:pt x="836690" y="704797"/>
                </a:cubicBezTo>
                <a:cubicBezTo>
                  <a:pt x="836690" y="704797"/>
                  <a:pt x="836690" y="703659"/>
                  <a:pt x="834979" y="703849"/>
                </a:cubicBezTo>
                <a:cubicBezTo>
                  <a:pt x="826232" y="708970"/>
                  <a:pt x="815963" y="712194"/>
                  <a:pt x="808167" y="716746"/>
                </a:cubicBezTo>
                <a:lnTo>
                  <a:pt x="808547" y="696831"/>
                </a:lnTo>
                <a:lnTo>
                  <a:pt x="762149" y="693417"/>
                </a:lnTo>
                <a:cubicBezTo>
                  <a:pt x="775079" y="682796"/>
                  <a:pt x="788200" y="671985"/>
                  <a:pt x="801511" y="661553"/>
                </a:cubicBezTo>
                <a:cubicBezTo>
                  <a:pt x="802842" y="666295"/>
                  <a:pt x="808927" y="661553"/>
                  <a:pt x="807406" y="656812"/>
                </a:cubicBezTo>
                <a:lnTo>
                  <a:pt x="822619" y="644863"/>
                </a:lnTo>
                <a:lnTo>
                  <a:pt x="834218" y="652829"/>
                </a:lnTo>
                <a:lnTo>
                  <a:pt x="832697" y="637086"/>
                </a:lnTo>
                <a:close/>
                <a:moveTo>
                  <a:pt x="3771001" y="616413"/>
                </a:moveTo>
                <a:cubicBezTo>
                  <a:pt x="3765582" y="629927"/>
                  <a:pt x="3756419" y="621676"/>
                  <a:pt x="3750571" y="624548"/>
                </a:cubicBezTo>
                <a:lnTo>
                  <a:pt x="3746151" y="632240"/>
                </a:lnTo>
                <a:lnTo>
                  <a:pt x="3744950" y="631965"/>
                </a:lnTo>
                <a:lnTo>
                  <a:pt x="3746091" y="632345"/>
                </a:lnTo>
                <a:lnTo>
                  <a:pt x="3746151" y="632240"/>
                </a:lnTo>
                <a:lnTo>
                  <a:pt x="3755622" y="634407"/>
                </a:lnTo>
                <a:cubicBezTo>
                  <a:pt x="3758451" y="635948"/>
                  <a:pt x="3761208" y="637561"/>
                  <a:pt x="3765867" y="637276"/>
                </a:cubicBezTo>
                <a:cubicBezTo>
                  <a:pt x="3767008" y="633104"/>
                  <a:pt x="3770241" y="631207"/>
                  <a:pt x="3776325" y="631965"/>
                </a:cubicBezTo>
                <a:cubicBezTo>
                  <a:pt x="3776325" y="625896"/>
                  <a:pt x="3776325" y="617172"/>
                  <a:pt x="3771001" y="616413"/>
                </a:cubicBezTo>
                <a:close/>
                <a:moveTo>
                  <a:pt x="3363875" y="616223"/>
                </a:moveTo>
                <a:cubicBezTo>
                  <a:pt x="3346381" y="623810"/>
                  <a:pt x="3384222" y="629120"/>
                  <a:pt x="3363875" y="616223"/>
                </a:cubicBezTo>
                <a:close/>
                <a:moveTo>
                  <a:pt x="1962609" y="616034"/>
                </a:moveTo>
                <a:lnTo>
                  <a:pt x="1962609" y="620586"/>
                </a:lnTo>
                <a:cubicBezTo>
                  <a:pt x="1961240" y="620517"/>
                  <a:pt x="1959985" y="621373"/>
                  <a:pt x="1959567" y="622672"/>
                </a:cubicBezTo>
                <a:cubicBezTo>
                  <a:pt x="1959224" y="624206"/>
                  <a:pt x="1960194" y="625726"/>
                  <a:pt x="1961734" y="626063"/>
                </a:cubicBezTo>
                <a:cubicBezTo>
                  <a:pt x="1961772" y="626073"/>
                  <a:pt x="1961810" y="626078"/>
                  <a:pt x="1961849" y="626086"/>
                </a:cubicBezTo>
                <a:lnTo>
                  <a:pt x="1972307" y="626086"/>
                </a:lnTo>
                <a:lnTo>
                  <a:pt x="1973068" y="616034"/>
                </a:lnTo>
                <a:close/>
                <a:moveTo>
                  <a:pt x="1255986" y="616034"/>
                </a:moveTo>
                <a:cubicBezTo>
                  <a:pt x="1255986" y="616792"/>
                  <a:pt x="1254085" y="619258"/>
                  <a:pt x="1255986" y="619258"/>
                </a:cubicBezTo>
                <a:cubicBezTo>
                  <a:pt x="1258474" y="618029"/>
                  <a:pt x="1261088" y="617075"/>
                  <a:pt x="1263783" y="616413"/>
                </a:cubicBezTo>
                <a:cubicBezTo>
                  <a:pt x="1263414" y="617978"/>
                  <a:pt x="1264330" y="619558"/>
                  <a:pt x="1265874" y="620017"/>
                </a:cubicBezTo>
                <a:cubicBezTo>
                  <a:pt x="1266542" y="620301"/>
                  <a:pt x="1267299" y="620301"/>
                  <a:pt x="1267966" y="620017"/>
                </a:cubicBezTo>
                <a:cubicBezTo>
                  <a:pt x="1267396" y="623431"/>
                  <a:pt x="1263973" y="623431"/>
                  <a:pt x="1261311" y="623431"/>
                </a:cubicBezTo>
                <a:cubicBezTo>
                  <a:pt x="1246206" y="629481"/>
                  <a:pt x="1230705" y="634486"/>
                  <a:pt x="1214912" y="638414"/>
                </a:cubicBezTo>
                <a:cubicBezTo>
                  <a:pt x="1219856" y="635948"/>
                  <a:pt x="1221758" y="629690"/>
                  <a:pt x="1227843" y="629690"/>
                </a:cubicBezTo>
                <a:lnTo>
                  <a:pt x="1227843" y="628172"/>
                </a:lnTo>
                <a:cubicBezTo>
                  <a:pt x="1230819" y="626162"/>
                  <a:pt x="1234092" y="624625"/>
                  <a:pt x="1237541" y="623620"/>
                </a:cubicBezTo>
                <a:cubicBezTo>
                  <a:pt x="1236780" y="624758"/>
                  <a:pt x="1237351" y="625896"/>
                  <a:pt x="1238682" y="625896"/>
                </a:cubicBezTo>
                <a:cubicBezTo>
                  <a:pt x="1240167" y="623402"/>
                  <a:pt x="1243384" y="622556"/>
                  <a:pt x="1245908" y="624000"/>
                </a:cubicBezTo>
                <a:cubicBezTo>
                  <a:pt x="1247619" y="617361"/>
                  <a:pt x="1251613" y="616034"/>
                  <a:pt x="1255986" y="616034"/>
                </a:cubicBezTo>
                <a:close/>
                <a:moveTo>
                  <a:pt x="2487442" y="615654"/>
                </a:moveTo>
                <a:cubicBezTo>
                  <a:pt x="2487633" y="627603"/>
                  <a:pt x="2478885" y="644863"/>
                  <a:pt x="2491055" y="648846"/>
                </a:cubicBezTo>
                <a:lnTo>
                  <a:pt x="2492196" y="648846"/>
                </a:lnTo>
                <a:cubicBezTo>
                  <a:pt x="2493717" y="641449"/>
                  <a:pt x="2500373" y="615654"/>
                  <a:pt x="2487442" y="615654"/>
                </a:cubicBezTo>
                <a:close/>
                <a:moveTo>
                  <a:pt x="1909746" y="614516"/>
                </a:moveTo>
                <a:cubicBezTo>
                  <a:pt x="1908224" y="614076"/>
                  <a:pt x="1906646" y="614943"/>
                  <a:pt x="1906209" y="616453"/>
                </a:cubicBezTo>
                <a:cubicBezTo>
                  <a:pt x="1906171" y="616565"/>
                  <a:pt x="1906152" y="616678"/>
                  <a:pt x="1906133" y="616792"/>
                </a:cubicBezTo>
                <a:cubicBezTo>
                  <a:pt x="1905771" y="618414"/>
                  <a:pt x="1906798" y="620018"/>
                  <a:pt x="1908414" y="620396"/>
                </a:cubicBezTo>
                <a:cubicBezTo>
                  <a:pt x="1909822" y="620823"/>
                  <a:pt x="1911305" y="620030"/>
                  <a:pt x="1911742" y="618626"/>
                </a:cubicBezTo>
                <a:cubicBezTo>
                  <a:pt x="1911780" y="618461"/>
                  <a:pt x="1911818" y="618292"/>
                  <a:pt x="1911837" y="618120"/>
                </a:cubicBezTo>
                <a:cubicBezTo>
                  <a:pt x="1912294" y="616618"/>
                  <a:pt x="1911457" y="615026"/>
                  <a:pt x="1909936" y="614569"/>
                </a:cubicBezTo>
                <a:cubicBezTo>
                  <a:pt x="1909879" y="614548"/>
                  <a:pt x="1909803" y="614531"/>
                  <a:pt x="1909746" y="614516"/>
                </a:cubicBezTo>
                <a:close/>
                <a:moveTo>
                  <a:pt x="1603783" y="614327"/>
                </a:moveTo>
                <a:cubicBezTo>
                  <a:pt x="1602157" y="613972"/>
                  <a:pt x="1600549" y="614987"/>
                  <a:pt x="1600170" y="616603"/>
                </a:cubicBezTo>
                <a:cubicBezTo>
                  <a:pt x="1599913" y="618205"/>
                  <a:pt x="1600891" y="619749"/>
                  <a:pt x="1602452" y="620206"/>
                </a:cubicBezTo>
                <a:cubicBezTo>
                  <a:pt x="1603964" y="620646"/>
                  <a:pt x="1605548" y="619780"/>
                  <a:pt x="1605987" y="618270"/>
                </a:cubicBezTo>
                <a:cubicBezTo>
                  <a:pt x="1606021" y="618158"/>
                  <a:pt x="1606046" y="618044"/>
                  <a:pt x="1606065" y="617930"/>
                </a:cubicBezTo>
                <a:cubicBezTo>
                  <a:pt x="1606002" y="616525"/>
                  <a:pt x="1604977" y="615347"/>
                  <a:pt x="1603593" y="615085"/>
                </a:cubicBezTo>
                <a:close/>
                <a:moveTo>
                  <a:pt x="1271389" y="613947"/>
                </a:moveTo>
                <a:lnTo>
                  <a:pt x="1269393" y="617931"/>
                </a:lnTo>
                <a:lnTo>
                  <a:pt x="1267966" y="615085"/>
                </a:lnTo>
                <a:close/>
                <a:moveTo>
                  <a:pt x="3201671" y="612430"/>
                </a:moveTo>
                <a:cubicBezTo>
                  <a:pt x="3196727" y="634052"/>
                  <a:pt x="3217454" y="613568"/>
                  <a:pt x="3201671" y="612430"/>
                </a:cubicBezTo>
                <a:close/>
                <a:moveTo>
                  <a:pt x="2389702" y="612240"/>
                </a:moveTo>
                <a:lnTo>
                  <a:pt x="2387420" y="620396"/>
                </a:lnTo>
                <a:lnTo>
                  <a:pt x="2386279" y="624758"/>
                </a:lnTo>
                <a:cubicBezTo>
                  <a:pt x="2385005" y="622945"/>
                  <a:pt x="2383217" y="621559"/>
                  <a:pt x="2381145" y="620775"/>
                </a:cubicBezTo>
                <a:cubicBezTo>
                  <a:pt x="2369735" y="632534"/>
                  <a:pt x="2380764" y="633104"/>
                  <a:pt x="2384758" y="629879"/>
                </a:cubicBezTo>
                <a:lnTo>
                  <a:pt x="2383236" y="627983"/>
                </a:lnTo>
                <a:lnTo>
                  <a:pt x="2391603" y="634621"/>
                </a:lnTo>
                <a:cubicBezTo>
                  <a:pt x="2395140" y="637610"/>
                  <a:pt x="2399038" y="640159"/>
                  <a:pt x="2403203" y="642207"/>
                </a:cubicBezTo>
                <a:cubicBezTo>
                  <a:pt x="2406740" y="643730"/>
                  <a:pt x="2409877" y="646071"/>
                  <a:pt x="2412330" y="649035"/>
                </a:cubicBezTo>
                <a:cubicBezTo>
                  <a:pt x="2414726" y="651710"/>
                  <a:pt x="2417541" y="653955"/>
                  <a:pt x="2420697" y="655674"/>
                </a:cubicBezTo>
                <a:cubicBezTo>
                  <a:pt x="2422218" y="655674"/>
                  <a:pt x="2423740" y="655674"/>
                  <a:pt x="2423930" y="654536"/>
                </a:cubicBezTo>
                <a:cubicBezTo>
                  <a:pt x="2421191" y="650496"/>
                  <a:pt x="2417617" y="647072"/>
                  <a:pt x="2413471" y="644483"/>
                </a:cubicBezTo>
                <a:lnTo>
                  <a:pt x="2402442" y="636328"/>
                </a:lnTo>
                <a:lnTo>
                  <a:pt x="2403773" y="631017"/>
                </a:lnTo>
                <a:lnTo>
                  <a:pt x="2400540" y="628931"/>
                </a:lnTo>
                <a:cubicBezTo>
                  <a:pt x="2398392" y="627476"/>
                  <a:pt x="2396015" y="626387"/>
                  <a:pt x="2393505" y="625707"/>
                </a:cubicBezTo>
                <a:lnTo>
                  <a:pt x="2389702" y="625707"/>
                </a:lnTo>
                <a:lnTo>
                  <a:pt x="2389702" y="618879"/>
                </a:lnTo>
                <a:close/>
                <a:moveTo>
                  <a:pt x="3164401" y="612051"/>
                </a:moveTo>
                <a:cubicBezTo>
                  <a:pt x="3151708" y="609917"/>
                  <a:pt x="3142973" y="627734"/>
                  <a:pt x="3146618" y="637175"/>
                </a:cubicBezTo>
                <a:lnTo>
                  <a:pt x="3153897" y="642218"/>
                </a:lnTo>
                <a:lnTo>
                  <a:pt x="3153942" y="643345"/>
                </a:lnTo>
                <a:lnTo>
                  <a:pt x="3154703" y="642776"/>
                </a:lnTo>
                <a:lnTo>
                  <a:pt x="3153897" y="642218"/>
                </a:lnTo>
                <a:lnTo>
                  <a:pt x="3153517" y="632775"/>
                </a:lnTo>
                <a:cubicBezTo>
                  <a:pt x="3156236" y="625173"/>
                  <a:pt x="3166255" y="624426"/>
                  <a:pt x="3164401" y="612051"/>
                </a:cubicBezTo>
                <a:close/>
                <a:moveTo>
                  <a:pt x="2799109" y="611671"/>
                </a:moveTo>
                <a:cubicBezTo>
                  <a:pt x="2794165" y="633293"/>
                  <a:pt x="2814702" y="612809"/>
                  <a:pt x="2799109" y="611671"/>
                </a:cubicBezTo>
                <a:close/>
                <a:moveTo>
                  <a:pt x="1047764" y="611292"/>
                </a:moveTo>
                <a:cubicBezTo>
                  <a:pt x="1046196" y="610924"/>
                  <a:pt x="1044612" y="611838"/>
                  <a:pt x="1044151" y="613378"/>
                </a:cubicBezTo>
                <a:cubicBezTo>
                  <a:pt x="1043710" y="614886"/>
                  <a:pt x="1044579" y="616466"/>
                  <a:pt x="1046093" y="616906"/>
                </a:cubicBezTo>
                <a:cubicBezTo>
                  <a:pt x="1046205" y="616938"/>
                  <a:pt x="1046319" y="616963"/>
                  <a:pt x="1046433" y="616982"/>
                </a:cubicBezTo>
                <a:cubicBezTo>
                  <a:pt x="1048002" y="617350"/>
                  <a:pt x="1049586" y="616436"/>
                  <a:pt x="1050046" y="614896"/>
                </a:cubicBezTo>
                <a:cubicBezTo>
                  <a:pt x="1050487" y="613388"/>
                  <a:pt x="1049618" y="611808"/>
                  <a:pt x="1048105" y="611368"/>
                </a:cubicBezTo>
                <a:cubicBezTo>
                  <a:pt x="1047993" y="611336"/>
                  <a:pt x="1047878" y="611311"/>
                  <a:pt x="1047764" y="611292"/>
                </a:cubicBezTo>
                <a:close/>
                <a:moveTo>
                  <a:pt x="2621122" y="608447"/>
                </a:moveTo>
                <a:cubicBezTo>
                  <a:pt x="2613003" y="606545"/>
                  <a:pt x="2604465" y="608430"/>
                  <a:pt x="2597923" y="613568"/>
                </a:cubicBezTo>
                <a:lnTo>
                  <a:pt x="2597163" y="613378"/>
                </a:lnTo>
                <a:cubicBezTo>
                  <a:pt x="2595299" y="610920"/>
                  <a:pt x="2592010" y="610057"/>
                  <a:pt x="2589176" y="611292"/>
                </a:cubicBezTo>
                <a:lnTo>
                  <a:pt x="2589176" y="627034"/>
                </a:lnTo>
                <a:cubicBezTo>
                  <a:pt x="2589214" y="628861"/>
                  <a:pt x="2589595" y="630666"/>
                  <a:pt x="2590317" y="632345"/>
                </a:cubicBezTo>
                <a:cubicBezTo>
                  <a:pt x="2604579" y="628741"/>
                  <a:pt x="2628348" y="626845"/>
                  <a:pt x="2621122" y="608447"/>
                </a:cubicBezTo>
                <a:close/>
                <a:moveTo>
                  <a:pt x="1060695" y="608257"/>
                </a:moveTo>
                <a:cubicBezTo>
                  <a:pt x="1059288" y="607831"/>
                  <a:pt x="1057801" y="608623"/>
                  <a:pt x="1057373" y="610027"/>
                </a:cubicBezTo>
                <a:cubicBezTo>
                  <a:pt x="1057324" y="610192"/>
                  <a:pt x="1057289" y="610361"/>
                  <a:pt x="1057272" y="610533"/>
                </a:cubicBezTo>
                <a:cubicBezTo>
                  <a:pt x="1056831" y="611933"/>
                  <a:pt x="1057611" y="613424"/>
                  <a:pt x="1059014" y="613862"/>
                </a:cubicBezTo>
                <a:cubicBezTo>
                  <a:pt x="1059128" y="613898"/>
                  <a:pt x="1059246" y="613926"/>
                  <a:pt x="1059364" y="613947"/>
                </a:cubicBezTo>
                <a:cubicBezTo>
                  <a:pt x="1060933" y="614315"/>
                  <a:pt x="1062517" y="613401"/>
                  <a:pt x="1062977" y="611861"/>
                </a:cubicBezTo>
                <a:cubicBezTo>
                  <a:pt x="1063418" y="610353"/>
                  <a:pt x="1062549" y="608773"/>
                  <a:pt x="1061036" y="608333"/>
                </a:cubicBezTo>
                <a:cubicBezTo>
                  <a:pt x="1060923" y="608301"/>
                  <a:pt x="1060809" y="608276"/>
                  <a:pt x="1060695" y="608257"/>
                </a:cubicBezTo>
                <a:close/>
                <a:moveTo>
                  <a:pt x="2571111" y="606930"/>
                </a:moveTo>
                <a:cubicBezTo>
                  <a:pt x="2563866" y="606825"/>
                  <a:pt x="2557914" y="612601"/>
                  <a:pt x="2557800" y="619827"/>
                </a:cubicBezTo>
                <a:cubicBezTo>
                  <a:pt x="2557705" y="627053"/>
                  <a:pt x="2563486" y="632997"/>
                  <a:pt x="2570731" y="633102"/>
                </a:cubicBezTo>
                <a:cubicBezTo>
                  <a:pt x="2577976" y="633204"/>
                  <a:pt x="2583947" y="627431"/>
                  <a:pt x="2584042" y="620204"/>
                </a:cubicBezTo>
                <a:cubicBezTo>
                  <a:pt x="2584042" y="620077"/>
                  <a:pt x="2584042" y="619952"/>
                  <a:pt x="2584042" y="619827"/>
                </a:cubicBezTo>
                <a:cubicBezTo>
                  <a:pt x="2584042" y="612703"/>
                  <a:pt x="2578261" y="606930"/>
                  <a:pt x="2571111" y="606930"/>
                </a:cubicBezTo>
                <a:close/>
                <a:moveTo>
                  <a:pt x="1627933" y="606930"/>
                </a:moveTo>
                <a:cubicBezTo>
                  <a:pt x="1622989" y="628551"/>
                  <a:pt x="1643526" y="607878"/>
                  <a:pt x="1627933" y="606930"/>
                </a:cubicBezTo>
                <a:close/>
                <a:moveTo>
                  <a:pt x="2762980" y="605460"/>
                </a:moveTo>
                <a:cubicBezTo>
                  <a:pt x="2758226" y="606266"/>
                  <a:pt x="2753472" y="612620"/>
                  <a:pt x="2762980" y="622103"/>
                </a:cubicBezTo>
                <a:cubicBezTo>
                  <a:pt x="2772488" y="609396"/>
                  <a:pt x="2767734" y="604654"/>
                  <a:pt x="2762980" y="605460"/>
                </a:cubicBezTo>
                <a:close/>
                <a:moveTo>
                  <a:pt x="3640574" y="605380"/>
                </a:moveTo>
                <a:cubicBezTo>
                  <a:pt x="3612755" y="615915"/>
                  <a:pt x="3594535" y="688249"/>
                  <a:pt x="3576851" y="714280"/>
                </a:cubicBezTo>
                <a:cubicBezTo>
                  <a:pt x="3568864" y="709159"/>
                  <a:pt x="3562589" y="722626"/>
                  <a:pt x="3560307" y="730971"/>
                </a:cubicBezTo>
                <a:cubicBezTo>
                  <a:pt x="3603521" y="748325"/>
                  <a:pt x="3567153" y="768347"/>
                  <a:pt x="3546349" y="787435"/>
                </a:cubicBezTo>
                <a:lnTo>
                  <a:pt x="3538018" y="800279"/>
                </a:lnTo>
                <a:lnTo>
                  <a:pt x="3536942" y="800507"/>
                </a:lnTo>
                <a:cubicBezTo>
                  <a:pt x="3535777" y="802095"/>
                  <a:pt x="3535302" y="804371"/>
                  <a:pt x="3534256" y="806078"/>
                </a:cubicBezTo>
                <a:lnTo>
                  <a:pt x="3538018" y="800279"/>
                </a:lnTo>
                <a:lnTo>
                  <a:pt x="3543764" y="799061"/>
                </a:lnTo>
                <a:cubicBezTo>
                  <a:pt x="3542052" y="804561"/>
                  <a:pt x="3537298" y="819355"/>
                  <a:pt x="3548518" y="818027"/>
                </a:cubicBezTo>
                <a:cubicBezTo>
                  <a:pt x="3555744" y="809278"/>
                  <a:pt x="3563616" y="801100"/>
                  <a:pt x="3572097" y="793561"/>
                </a:cubicBezTo>
                <a:cubicBezTo>
                  <a:pt x="3574816" y="792935"/>
                  <a:pt x="3576984" y="790911"/>
                  <a:pt x="3577802" y="788250"/>
                </a:cubicBezTo>
                <a:cubicBezTo>
                  <a:pt x="3587157" y="779990"/>
                  <a:pt x="3595696" y="770842"/>
                  <a:pt x="3603283" y="760938"/>
                </a:cubicBezTo>
                <a:cubicBezTo>
                  <a:pt x="3606515" y="764352"/>
                  <a:pt x="3613741" y="767197"/>
                  <a:pt x="3617545" y="763214"/>
                </a:cubicBezTo>
                <a:cubicBezTo>
                  <a:pt x="3616118" y="753344"/>
                  <a:pt x="3615225" y="743403"/>
                  <a:pt x="3614882" y="733437"/>
                </a:cubicBezTo>
                <a:cubicBezTo>
                  <a:pt x="3616137" y="730267"/>
                  <a:pt x="3616137" y="726743"/>
                  <a:pt x="3614882" y="723574"/>
                </a:cubicBezTo>
                <a:cubicBezTo>
                  <a:pt x="3614882" y="681089"/>
                  <a:pt x="3628764" y="646001"/>
                  <a:pt x="3661471" y="628741"/>
                </a:cubicBezTo>
                <a:cubicBezTo>
                  <a:pt x="3661395" y="629942"/>
                  <a:pt x="3661395" y="631144"/>
                  <a:pt x="3661471" y="632345"/>
                </a:cubicBezTo>
                <a:lnTo>
                  <a:pt x="3671929" y="632345"/>
                </a:lnTo>
                <a:cubicBezTo>
                  <a:pt x="3680486" y="627603"/>
                  <a:pt x="3676873" y="621534"/>
                  <a:pt x="3671929" y="619448"/>
                </a:cubicBezTo>
                <a:cubicBezTo>
                  <a:pt x="3660187" y="605223"/>
                  <a:pt x="3649847" y="601868"/>
                  <a:pt x="3640574" y="605380"/>
                </a:cubicBezTo>
                <a:close/>
                <a:moveTo>
                  <a:pt x="2370496" y="604464"/>
                </a:moveTo>
                <a:lnTo>
                  <a:pt x="2367833" y="608257"/>
                </a:lnTo>
                <a:lnTo>
                  <a:pt x="2364981" y="612051"/>
                </a:lnTo>
                <a:lnTo>
                  <a:pt x="2368404" y="616034"/>
                </a:lnTo>
                <a:cubicBezTo>
                  <a:pt x="2369830" y="617866"/>
                  <a:pt x="2371656" y="619357"/>
                  <a:pt x="2373728" y="620396"/>
                </a:cubicBezTo>
                <a:lnTo>
                  <a:pt x="2375625" y="618677"/>
                </a:lnTo>
                <a:lnTo>
                  <a:pt x="2375630" y="618689"/>
                </a:lnTo>
                <a:lnTo>
                  <a:pt x="2375820" y="618499"/>
                </a:lnTo>
                <a:lnTo>
                  <a:pt x="2375625" y="618677"/>
                </a:lnTo>
                <a:lnTo>
                  <a:pt x="2373538" y="614137"/>
                </a:lnTo>
                <a:cubicBezTo>
                  <a:pt x="2371903" y="612485"/>
                  <a:pt x="2370838" y="610361"/>
                  <a:pt x="2370496" y="608068"/>
                </a:cubicBezTo>
                <a:close/>
                <a:moveTo>
                  <a:pt x="2342923" y="604464"/>
                </a:moveTo>
                <a:cubicBezTo>
                  <a:pt x="2337979" y="626086"/>
                  <a:pt x="2358516" y="605412"/>
                  <a:pt x="2342923" y="604464"/>
                </a:cubicBezTo>
                <a:close/>
                <a:moveTo>
                  <a:pt x="2699872" y="603895"/>
                </a:moveTo>
                <a:cubicBezTo>
                  <a:pt x="2695379" y="604986"/>
                  <a:pt x="2690625" y="610249"/>
                  <a:pt x="2699087" y="616413"/>
                </a:cubicBezTo>
                <a:cubicBezTo>
                  <a:pt x="2708595" y="605887"/>
                  <a:pt x="2704364" y="602805"/>
                  <a:pt x="2699872" y="603895"/>
                </a:cubicBezTo>
                <a:close/>
                <a:moveTo>
                  <a:pt x="3365206" y="603136"/>
                </a:moveTo>
                <a:cubicBezTo>
                  <a:pt x="3365777" y="607878"/>
                  <a:pt x="3362925" y="615654"/>
                  <a:pt x="3369960" y="613189"/>
                </a:cubicBezTo>
                <a:lnTo>
                  <a:pt x="3369960" y="612620"/>
                </a:lnTo>
                <a:cubicBezTo>
                  <a:pt x="3369960" y="607309"/>
                  <a:pt x="3369960" y="603705"/>
                  <a:pt x="3365206" y="603136"/>
                </a:cubicBezTo>
                <a:close/>
                <a:moveTo>
                  <a:pt x="2280932" y="603136"/>
                </a:moveTo>
                <a:cubicBezTo>
                  <a:pt x="2280932" y="603136"/>
                  <a:pt x="2280932" y="604085"/>
                  <a:pt x="2282453" y="605981"/>
                </a:cubicBezTo>
                <a:lnTo>
                  <a:pt x="2285876" y="609206"/>
                </a:lnTo>
                <a:lnTo>
                  <a:pt x="2284165" y="610913"/>
                </a:lnTo>
                <a:lnTo>
                  <a:pt x="2282263" y="612809"/>
                </a:lnTo>
                <a:cubicBezTo>
                  <a:pt x="2275265" y="615176"/>
                  <a:pt x="2269028" y="619368"/>
                  <a:pt x="2264198" y="624948"/>
                </a:cubicBezTo>
                <a:cubicBezTo>
                  <a:pt x="2288728" y="632155"/>
                  <a:pt x="2317252" y="624189"/>
                  <a:pt x="2319914" y="603705"/>
                </a:cubicBezTo>
                <a:cubicBezTo>
                  <a:pt x="2309550" y="605276"/>
                  <a:pt x="2299320" y="607622"/>
                  <a:pt x="2289299" y="610723"/>
                </a:cubicBezTo>
                <a:cubicBezTo>
                  <a:pt x="2288690" y="609177"/>
                  <a:pt x="2287720" y="607808"/>
                  <a:pt x="2286446" y="606740"/>
                </a:cubicBezTo>
                <a:cubicBezTo>
                  <a:pt x="2284811" y="605266"/>
                  <a:pt x="2282947" y="604051"/>
                  <a:pt x="2280932" y="603136"/>
                </a:cubicBezTo>
                <a:close/>
                <a:moveTo>
                  <a:pt x="1377877" y="602188"/>
                </a:moveTo>
                <a:lnTo>
                  <a:pt x="1383582" y="609585"/>
                </a:lnTo>
                <a:lnTo>
                  <a:pt x="1390998" y="617361"/>
                </a:lnTo>
                <a:lnTo>
                  <a:pt x="1383391" y="617361"/>
                </a:lnTo>
                <a:cubicBezTo>
                  <a:pt x="1377877" y="612620"/>
                  <a:pt x="1372552" y="609395"/>
                  <a:pt x="1371411" y="610154"/>
                </a:cubicBezTo>
                <a:cubicBezTo>
                  <a:pt x="1370270" y="610913"/>
                  <a:pt x="1370461" y="614516"/>
                  <a:pt x="1371411" y="618499"/>
                </a:cubicBezTo>
                <a:lnTo>
                  <a:pt x="1364946" y="619637"/>
                </a:lnTo>
                <a:lnTo>
                  <a:pt x="1366087" y="614896"/>
                </a:lnTo>
                <a:lnTo>
                  <a:pt x="1356579" y="620775"/>
                </a:lnTo>
                <a:cubicBezTo>
                  <a:pt x="1355248" y="617551"/>
                  <a:pt x="1351445" y="619448"/>
                  <a:pt x="1350114" y="616413"/>
                </a:cubicBezTo>
                <a:lnTo>
                  <a:pt x="1346691" y="618120"/>
                </a:lnTo>
                <a:cubicBezTo>
                  <a:pt x="1347832" y="617361"/>
                  <a:pt x="1348022" y="612999"/>
                  <a:pt x="1347832" y="614896"/>
                </a:cubicBezTo>
                <a:cubicBezTo>
                  <a:pt x="1347642" y="616792"/>
                  <a:pt x="1356769" y="610913"/>
                  <a:pt x="1360002" y="609775"/>
                </a:cubicBezTo>
                <a:lnTo>
                  <a:pt x="1363995" y="612051"/>
                </a:lnTo>
                <a:cubicBezTo>
                  <a:pt x="1365326" y="611482"/>
                  <a:pt x="1367608" y="610533"/>
                  <a:pt x="1367608" y="608826"/>
                </a:cubicBezTo>
                <a:cubicBezTo>
                  <a:pt x="1369510" y="610154"/>
                  <a:pt x="1370270" y="607878"/>
                  <a:pt x="1371982" y="608826"/>
                </a:cubicBezTo>
                <a:cubicBezTo>
                  <a:pt x="1372172" y="605412"/>
                  <a:pt x="1375785" y="604274"/>
                  <a:pt x="1377877" y="602188"/>
                </a:cubicBezTo>
                <a:close/>
                <a:moveTo>
                  <a:pt x="2506648" y="601050"/>
                </a:moveTo>
                <a:cubicBezTo>
                  <a:pt x="2505678" y="608052"/>
                  <a:pt x="2509957" y="614719"/>
                  <a:pt x="2516726" y="616792"/>
                </a:cubicBezTo>
                <a:lnTo>
                  <a:pt x="2517107" y="616792"/>
                </a:lnTo>
                <a:cubicBezTo>
                  <a:pt x="2517107" y="608637"/>
                  <a:pt x="2517107" y="597826"/>
                  <a:pt x="2506648" y="601050"/>
                </a:cubicBezTo>
                <a:close/>
                <a:moveTo>
                  <a:pt x="2030115" y="600671"/>
                </a:moveTo>
                <a:lnTo>
                  <a:pt x="2030115" y="611102"/>
                </a:lnTo>
                <a:lnTo>
                  <a:pt x="2040573" y="611102"/>
                </a:lnTo>
                <a:lnTo>
                  <a:pt x="2040573" y="600671"/>
                </a:lnTo>
                <a:close/>
                <a:moveTo>
                  <a:pt x="1973828" y="600671"/>
                </a:moveTo>
                <a:lnTo>
                  <a:pt x="1964511" y="606930"/>
                </a:lnTo>
                <a:lnTo>
                  <a:pt x="1955003" y="613189"/>
                </a:lnTo>
                <a:lnTo>
                  <a:pt x="1959757" y="614137"/>
                </a:lnTo>
                <a:cubicBezTo>
                  <a:pt x="1964359" y="614397"/>
                  <a:pt x="1968960" y="613686"/>
                  <a:pt x="1973258" y="612051"/>
                </a:cubicBezTo>
                <a:lnTo>
                  <a:pt x="1982385" y="609016"/>
                </a:lnTo>
                <a:lnTo>
                  <a:pt x="1978012" y="604843"/>
                </a:lnTo>
                <a:close/>
                <a:moveTo>
                  <a:pt x="3231336" y="598940"/>
                </a:moveTo>
                <a:cubicBezTo>
                  <a:pt x="3230813" y="599201"/>
                  <a:pt x="3228864" y="600481"/>
                  <a:pt x="3226582" y="601998"/>
                </a:cubicBezTo>
                <a:lnTo>
                  <a:pt x="3227533" y="601998"/>
                </a:lnTo>
                <a:cubicBezTo>
                  <a:pt x="3230955" y="599438"/>
                  <a:pt x="3231859" y="598679"/>
                  <a:pt x="3231336" y="598940"/>
                </a:cubicBezTo>
                <a:close/>
                <a:moveTo>
                  <a:pt x="1845663" y="598584"/>
                </a:moveTo>
                <a:cubicBezTo>
                  <a:pt x="1844261" y="598323"/>
                  <a:pt x="1842881" y="599132"/>
                  <a:pt x="1842430" y="600481"/>
                </a:cubicBezTo>
                <a:cubicBezTo>
                  <a:pt x="1843267" y="603713"/>
                  <a:pt x="1845054" y="606619"/>
                  <a:pt x="1847564" y="608826"/>
                </a:cubicBezTo>
                <a:lnTo>
                  <a:pt x="1852814" y="614063"/>
                </a:lnTo>
                <a:lnTo>
                  <a:pt x="1852889" y="614327"/>
                </a:lnTo>
                <a:lnTo>
                  <a:pt x="1852889" y="658329"/>
                </a:lnTo>
                <a:lnTo>
                  <a:pt x="1892251" y="658329"/>
                </a:lnTo>
                <a:cubicBezTo>
                  <a:pt x="1902805" y="658636"/>
                  <a:pt x="1913340" y="657227"/>
                  <a:pt x="1923437" y="654156"/>
                </a:cubicBezTo>
                <a:cubicBezTo>
                  <a:pt x="1925719" y="654585"/>
                  <a:pt x="1928077" y="654181"/>
                  <a:pt x="1930092" y="653018"/>
                </a:cubicBezTo>
                <a:lnTo>
                  <a:pt x="1931233" y="648466"/>
                </a:lnTo>
                <a:cubicBezTo>
                  <a:pt x="1932755" y="639362"/>
                  <a:pt x="1931233" y="629500"/>
                  <a:pt x="1920585" y="629500"/>
                </a:cubicBezTo>
                <a:cubicBezTo>
                  <a:pt x="1918683" y="630822"/>
                  <a:pt x="1917105" y="632576"/>
                  <a:pt x="1916021" y="634621"/>
                </a:cubicBezTo>
                <a:cubicBezTo>
                  <a:pt x="1911837" y="632534"/>
                  <a:pt x="1906893" y="630069"/>
                  <a:pt x="1901569" y="627603"/>
                </a:cubicBezTo>
                <a:cubicBezTo>
                  <a:pt x="1906513" y="621913"/>
                  <a:pt x="1894343" y="620206"/>
                  <a:pt x="1895674" y="625138"/>
                </a:cubicBezTo>
                <a:lnTo>
                  <a:pt x="1892251" y="623810"/>
                </a:lnTo>
                <a:lnTo>
                  <a:pt x="1852889" y="608637"/>
                </a:lnTo>
                <a:lnTo>
                  <a:pt x="1852889" y="614137"/>
                </a:lnTo>
                <a:lnTo>
                  <a:pt x="1852814" y="614063"/>
                </a:lnTo>
                <a:lnTo>
                  <a:pt x="1850797" y="606930"/>
                </a:lnTo>
                <a:cubicBezTo>
                  <a:pt x="1849276" y="602567"/>
                  <a:pt x="1847184" y="598964"/>
                  <a:pt x="1845663" y="598584"/>
                </a:cubicBezTo>
                <a:close/>
                <a:moveTo>
                  <a:pt x="1734421" y="597826"/>
                </a:moveTo>
                <a:lnTo>
                  <a:pt x="1729667" y="604843"/>
                </a:lnTo>
                <a:lnTo>
                  <a:pt x="1724723" y="612051"/>
                </a:lnTo>
                <a:lnTo>
                  <a:pt x="1753056" y="618689"/>
                </a:lnTo>
                <a:lnTo>
                  <a:pt x="1758191" y="613189"/>
                </a:lnTo>
                <a:lnTo>
                  <a:pt x="1763515" y="607499"/>
                </a:lnTo>
                <a:lnTo>
                  <a:pt x="1758000" y="610533"/>
                </a:lnTo>
                <a:lnTo>
                  <a:pt x="1752296" y="613568"/>
                </a:lnTo>
                <a:lnTo>
                  <a:pt x="1743358" y="605602"/>
                </a:lnTo>
                <a:close/>
                <a:moveTo>
                  <a:pt x="4335387" y="595929"/>
                </a:moveTo>
                <a:cubicBezTo>
                  <a:pt x="4333960" y="602378"/>
                  <a:pt x="4334911" y="604843"/>
                  <a:pt x="4336432" y="605152"/>
                </a:cubicBezTo>
                <a:lnTo>
                  <a:pt x="4340607" y="601674"/>
                </a:lnTo>
                <a:lnTo>
                  <a:pt x="4340901" y="601998"/>
                </a:lnTo>
                <a:lnTo>
                  <a:pt x="4340901" y="601429"/>
                </a:lnTo>
                <a:lnTo>
                  <a:pt x="4340607" y="601674"/>
                </a:lnTo>
                <a:close/>
                <a:moveTo>
                  <a:pt x="3102980" y="595929"/>
                </a:moveTo>
                <a:cubicBezTo>
                  <a:pt x="3097846" y="617551"/>
                  <a:pt x="3118573" y="595929"/>
                  <a:pt x="3102980" y="595929"/>
                </a:cubicBezTo>
                <a:close/>
                <a:moveTo>
                  <a:pt x="1027418" y="594222"/>
                </a:moveTo>
                <a:cubicBezTo>
                  <a:pt x="1025906" y="593782"/>
                  <a:pt x="1024322" y="594649"/>
                  <a:pt x="1023881" y="596159"/>
                </a:cubicBezTo>
                <a:cubicBezTo>
                  <a:pt x="1023848" y="596270"/>
                  <a:pt x="1023824" y="596384"/>
                  <a:pt x="1023805" y="596498"/>
                </a:cubicBezTo>
                <a:cubicBezTo>
                  <a:pt x="1023449" y="598120"/>
                  <a:pt x="1024466" y="599724"/>
                  <a:pt x="1026087" y="600102"/>
                </a:cubicBezTo>
                <a:cubicBezTo>
                  <a:pt x="1027646" y="600344"/>
                  <a:pt x="1029133" y="599354"/>
                  <a:pt x="1029509" y="597826"/>
                </a:cubicBezTo>
                <a:cubicBezTo>
                  <a:pt x="1029878" y="596261"/>
                  <a:pt x="1028962" y="594681"/>
                  <a:pt x="1027418" y="594222"/>
                </a:cubicBezTo>
                <a:close/>
                <a:moveTo>
                  <a:pt x="1614622" y="592325"/>
                </a:moveTo>
                <a:cubicBezTo>
                  <a:pt x="1613291" y="592325"/>
                  <a:pt x="1611389" y="594412"/>
                  <a:pt x="1610629" y="597636"/>
                </a:cubicBezTo>
                <a:lnTo>
                  <a:pt x="1609298" y="603326"/>
                </a:lnTo>
                <a:lnTo>
                  <a:pt x="1621658" y="606171"/>
                </a:lnTo>
                <a:lnTo>
                  <a:pt x="1619376" y="599533"/>
                </a:lnTo>
                <a:cubicBezTo>
                  <a:pt x="1618697" y="596644"/>
                  <a:pt x="1617012" y="594089"/>
                  <a:pt x="1614622" y="592325"/>
                </a:cubicBezTo>
                <a:close/>
                <a:moveTo>
                  <a:pt x="3510296" y="592136"/>
                </a:moveTo>
                <a:cubicBezTo>
                  <a:pt x="3505162" y="613758"/>
                  <a:pt x="3525889" y="593274"/>
                  <a:pt x="3510296" y="592136"/>
                </a:cubicBezTo>
                <a:close/>
                <a:moveTo>
                  <a:pt x="2990645" y="591021"/>
                </a:moveTo>
                <a:cubicBezTo>
                  <a:pt x="2987602" y="591472"/>
                  <a:pt x="2984607" y="594507"/>
                  <a:pt x="2982040" y="601050"/>
                </a:cubicBezTo>
                <a:lnTo>
                  <a:pt x="2982040" y="601998"/>
                </a:lnTo>
                <a:cubicBezTo>
                  <a:pt x="3002957" y="597067"/>
                  <a:pt x="2984322" y="631207"/>
                  <a:pt x="3002957" y="628172"/>
                </a:cubicBezTo>
                <a:cubicBezTo>
                  <a:pt x="3006361" y="617541"/>
                  <a:pt x="3004897" y="605957"/>
                  <a:pt x="2998964" y="596498"/>
                </a:cubicBezTo>
                <a:lnTo>
                  <a:pt x="2999535" y="596498"/>
                </a:lnTo>
                <a:cubicBezTo>
                  <a:pt x="2996778" y="592705"/>
                  <a:pt x="2993687" y="590571"/>
                  <a:pt x="2990645" y="591021"/>
                </a:cubicBezTo>
                <a:close/>
                <a:moveTo>
                  <a:pt x="4274079" y="591001"/>
                </a:moveTo>
                <a:cubicBezTo>
                  <a:pt x="4271922" y="590393"/>
                  <a:pt x="4269593" y="591567"/>
                  <a:pt x="4267311" y="595360"/>
                </a:cubicBezTo>
                <a:lnTo>
                  <a:pt x="4267311" y="595929"/>
                </a:lnTo>
                <a:cubicBezTo>
                  <a:pt x="4281382" y="597636"/>
                  <a:pt x="4273586" y="607309"/>
                  <a:pt x="4273776" y="614896"/>
                </a:cubicBezTo>
                <a:lnTo>
                  <a:pt x="4275437" y="616949"/>
                </a:lnTo>
                <a:lnTo>
                  <a:pt x="4273776" y="615844"/>
                </a:lnTo>
                <a:cubicBezTo>
                  <a:pt x="4275393" y="617646"/>
                  <a:pt x="4277104" y="619306"/>
                  <a:pt x="4277556" y="619566"/>
                </a:cubicBezTo>
                <a:lnTo>
                  <a:pt x="4275437" y="616949"/>
                </a:lnTo>
                <a:lnTo>
                  <a:pt x="4282903" y="621913"/>
                </a:lnTo>
                <a:cubicBezTo>
                  <a:pt x="4285470" y="610676"/>
                  <a:pt x="4280550" y="592824"/>
                  <a:pt x="4274079" y="591001"/>
                </a:cubicBezTo>
                <a:close/>
                <a:moveTo>
                  <a:pt x="3488808" y="590618"/>
                </a:moveTo>
                <a:cubicBezTo>
                  <a:pt x="3483674" y="612240"/>
                  <a:pt x="3504401" y="591756"/>
                  <a:pt x="3488808" y="590618"/>
                </a:cubicBezTo>
                <a:close/>
                <a:moveTo>
                  <a:pt x="2616178" y="590429"/>
                </a:moveTo>
                <a:cubicBezTo>
                  <a:pt x="2622263" y="622482"/>
                  <a:pt x="2641279" y="603516"/>
                  <a:pt x="2616178" y="590429"/>
                </a:cubicBezTo>
                <a:close/>
                <a:moveTo>
                  <a:pt x="2777812" y="590239"/>
                </a:moveTo>
                <a:cubicBezTo>
                  <a:pt x="2772868" y="611861"/>
                  <a:pt x="2793405" y="591377"/>
                  <a:pt x="2777812" y="590239"/>
                </a:cubicBezTo>
                <a:close/>
                <a:moveTo>
                  <a:pt x="1652083" y="590049"/>
                </a:moveTo>
                <a:cubicBezTo>
                  <a:pt x="1650446" y="589668"/>
                  <a:pt x="1648810" y="590685"/>
                  <a:pt x="1648430" y="592316"/>
                </a:cubicBezTo>
                <a:cubicBezTo>
                  <a:pt x="1648048" y="593949"/>
                  <a:pt x="1649065" y="595580"/>
                  <a:pt x="1650703" y="595959"/>
                </a:cubicBezTo>
                <a:cubicBezTo>
                  <a:pt x="1652338" y="596341"/>
                  <a:pt x="1653975" y="595326"/>
                  <a:pt x="1654355" y="593693"/>
                </a:cubicBezTo>
                <a:cubicBezTo>
                  <a:pt x="1654359" y="593680"/>
                  <a:pt x="1654361" y="593666"/>
                  <a:pt x="1654365" y="593653"/>
                </a:cubicBezTo>
                <a:cubicBezTo>
                  <a:pt x="1654622" y="592050"/>
                  <a:pt x="1653644" y="590507"/>
                  <a:pt x="1652083" y="590049"/>
                </a:cubicBezTo>
                <a:close/>
                <a:moveTo>
                  <a:pt x="2221603" y="589670"/>
                </a:moveTo>
                <a:lnTo>
                  <a:pt x="2220082" y="596119"/>
                </a:lnTo>
                <a:lnTo>
                  <a:pt x="2223504" y="597826"/>
                </a:lnTo>
                <a:lnTo>
                  <a:pt x="2227117" y="599343"/>
                </a:lnTo>
                <a:lnTo>
                  <a:pt x="2228639" y="589670"/>
                </a:lnTo>
                <a:close/>
                <a:moveTo>
                  <a:pt x="3092355" y="589101"/>
                </a:moveTo>
                <a:cubicBezTo>
                  <a:pt x="3087863" y="590192"/>
                  <a:pt x="3083109" y="595455"/>
                  <a:pt x="3091571" y="601619"/>
                </a:cubicBezTo>
                <a:cubicBezTo>
                  <a:pt x="3101079" y="591093"/>
                  <a:pt x="3096848" y="588011"/>
                  <a:pt x="3092355" y="589101"/>
                </a:cubicBezTo>
                <a:close/>
                <a:moveTo>
                  <a:pt x="1750584" y="589101"/>
                </a:moveTo>
                <a:cubicBezTo>
                  <a:pt x="1748977" y="588845"/>
                  <a:pt x="1747429" y="589820"/>
                  <a:pt x="1746971" y="591377"/>
                </a:cubicBezTo>
                <a:cubicBezTo>
                  <a:pt x="1746589" y="593010"/>
                  <a:pt x="1747608" y="594641"/>
                  <a:pt x="1749244" y="595021"/>
                </a:cubicBezTo>
                <a:cubicBezTo>
                  <a:pt x="1750881" y="595402"/>
                  <a:pt x="1752516" y="594387"/>
                  <a:pt x="1752897" y="592754"/>
                </a:cubicBezTo>
                <a:cubicBezTo>
                  <a:pt x="1753279" y="591123"/>
                  <a:pt x="1752261" y="589490"/>
                  <a:pt x="1750624" y="589111"/>
                </a:cubicBezTo>
                <a:cubicBezTo>
                  <a:pt x="1750611" y="589107"/>
                  <a:pt x="1750598" y="589105"/>
                  <a:pt x="1750584" y="589101"/>
                </a:cubicBezTo>
                <a:close/>
                <a:moveTo>
                  <a:pt x="3395822" y="587963"/>
                </a:moveTo>
                <a:cubicBezTo>
                  <a:pt x="3390155" y="597352"/>
                  <a:pt x="3388253" y="608530"/>
                  <a:pt x="3390497" y="619258"/>
                </a:cubicBezTo>
                <a:cubicBezTo>
                  <a:pt x="3411034" y="627603"/>
                  <a:pt x="3392399" y="596688"/>
                  <a:pt x="3406280" y="598395"/>
                </a:cubicBezTo>
                <a:cubicBezTo>
                  <a:pt x="3406090" y="599912"/>
                  <a:pt x="3407611" y="600291"/>
                  <a:pt x="3408990" y="599130"/>
                </a:cubicBezTo>
                <a:lnTo>
                  <a:pt x="3410381" y="592745"/>
                </a:lnTo>
                <a:lnTo>
                  <a:pt x="3411414" y="593084"/>
                </a:lnTo>
                <a:lnTo>
                  <a:pt x="3410844" y="590618"/>
                </a:lnTo>
                <a:lnTo>
                  <a:pt x="3410381" y="592745"/>
                </a:lnTo>
                <a:close/>
                <a:moveTo>
                  <a:pt x="1833303" y="587963"/>
                </a:moveTo>
                <a:lnTo>
                  <a:pt x="1829690" y="603326"/>
                </a:lnTo>
                <a:lnTo>
                  <a:pt x="1834443" y="600481"/>
                </a:lnTo>
                <a:lnTo>
                  <a:pt x="1839197" y="597446"/>
                </a:lnTo>
                <a:lnTo>
                  <a:pt x="1836345" y="592705"/>
                </a:lnTo>
                <a:close/>
                <a:moveTo>
                  <a:pt x="3190452" y="587584"/>
                </a:moveTo>
                <a:cubicBezTo>
                  <a:pt x="3185508" y="609206"/>
                  <a:pt x="3206235" y="588532"/>
                  <a:pt x="3190452" y="587584"/>
                </a:cubicBezTo>
                <a:close/>
                <a:moveTo>
                  <a:pt x="1846994" y="585497"/>
                </a:moveTo>
                <a:lnTo>
                  <a:pt x="1851938" y="586635"/>
                </a:lnTo>
                <a:cubicBezTo>
                  <a:pt x="1851259" y="587411"/>
                  <a:pt x="1850742" y="588314"/>
                  <a:pt x="1850417" y="589291"/>
                </a:cubicBezTo>
                <a:lnTo>
                  <a:pt x="1844522" y="587963"/>
                </a:lnTo>
                <a:close/>
                <a:moveTo>
                  <a:pt x="4351360" y="584543"/>
                </a:moveTo>
                <a:cubicBezTo>
                  <a:pt x="4348543" y="585462"/>
                  <a:pt x="4346368" y="587347"/>
                  <a:pt x="4345845" y="590239"/>
                </a:cubicBezTo>
                <a:lnTo>
                  <a:pt x="4345845" y="590808"/>
                </a:lnTo>
                <a:cubicBezTo>
                  <a:pt x="4360107" y="587015"/>
                  <a:pt x="4356304" y="601240"/>
                  <a:pt x="4366763" y="601240"/>
                </a:cubicBezTo>
                <a:cubicBezTo>
                  <a:pt x="4374037" y="587726"/>
                  <a:pt x="4359810" y="581787"/>
                  <a:pt x="4351360" y="584543"/>
                </a:cubicBezTo>
                <a:close/>
                <a:moveTo>
                  <a:pt x="1074482" y="583340"/>
                </a:moveTo>
                <a:cubicBezTo>
                  <a:pt x="1070013" y="584454"/>
                  <a:pt x="1065259" y="589765"/>
                  <a:pt x="1073626" y="595929"/>
                </a:cubicBezTo>
                <a:cubicBezTo>
                  <a:pt x="1083134" y="585308"/>
                  <a:pt x="1078950" y="582226"/>
                  <a:pt x="1074482" y="583340"/>
                </a:cubicBezTo>
                <a:close/>
                <a:moveTo>
                  <a:pt x="4037601" y="580566"/>
                </a:moveTo>
                <a:cubicBezTo>
                  <a:pt x="4038361" y="584265"/>
                  <a:pt x="4038076" y="589006"/>
                  <a:pt x="4038480" y="593013"/>
                </a:cubicBezTo>
                <a:lnTo>
                  <a:pt x="4042744" y="599845"/>
                </a:lnTo>
                <a:lnTo>
                  <a:pt x="4042735" y="601429"/>
                </a:lnTo>
                <a:lnTo>
                  <a:pt x="4043496" y="601050"/>
                </a:lnTo>
                <a:lnTo>
                  <a:pt x="4042744" y="599845"/>
                </a:lnTo>
                <a:lnTo>
                  <a:pt x="4042806" y="588793"/>
                </a:lnTo>
                <a:cubicBezTo>
                  <a:pt x="4042402" y="584786"/>
                  <a:pt x="4041119" y="581515"/>
                  <a:pt x="4037601" y="580566"/>
                </a:cubicBezTo>
                <a:close/>
                <a:moveTo>
                  <a:pt x="2951615" y="580566"/>
                </a:moveTo>
                <a:cubicBezTo>
                  <a:pt x="2946671" y="602188"/>
                  <a:pt x="2967398" y="581704"/>
                  <a:pt x="2951615" y="580566"/>
                </a:cubicBezTo>
                <a:close/>
                <a:moveTo>
                  <a:pt x="3311582" y="580187"/>
                </a:moveTo>
                <a:lnTo>
                  <a:pt x="3312349" y="580761"/>
                </a:lnTo>
                <a:lnTo>
                  <a:pt x="3306234" y="587228"/>
                </a:lnTo>
                <a:cubicBezTo>
                  <a:pt x="3303263" y="588674"/>
                  <a:pt x="3300648" y="590524"/>
                  <a:pt x="3302074" y="596308"/>
                </a:cubicBezTo>
                <a:cubicBezTo>
                  <a:pt x="3309348" y="599438"/>
                  <a:pt x="3318333" y="589978"/>
                  <a:pt x="3316915" y="584173"/>
                </a:cubicBezTo>
                <a:lnTo>
                  <a:pt x="3312349" y="580761"/>
                </a:lnTo>
                <a:lnTo>
                  <a:pt x="3312533" y="580566"/>
                </a:lnTo>
                <a:close/>
                <a:moveTo>
                  <a:pt x="2548102" y="580187"/>
                </a:moveTo>
                <a:cubicBezTo>
                  <a:pt x="2548102" y="588532"/>
                  <a:pt x="2548102" y="599153"/>
                  <a:pt x="2558561" y="595929"/>
                </a:cubicBezTo>
                <a:cubicBezTo>
                  <a:pt x="2559569" y="588798"/>
                  <a:pt x="2555081" y="582036"/>
                  <a:pt x="2548102" y="580187"/>
                </a:cubicBezTo>
                <a:close/>
                <a:moveTo>
                  <a:pt x="2491055" y="580187"/>
                </a:moveTo>
                <a:cubicBezTo>
                  <a:pt x="2461200" y="618120"/>
                  <a:pt x="2492386" y="604274"/>
                  <a:pt x="2491055" y="580187"/>
                </a:cubicBezTo>
                <a:close/>
                <a:moveTo>
                  <a:pt x="1571456" y="580187"/>
                </a:moveTo>
                <a:cubicBezTo>
                  <a:pt x="1541031" y="574686"/>
                  <a:pt x="1569175" y="602757"/>
                  <a:pt x="1571456" y="580187"/>
                </a:cubicBezTo>
                <a:close/>
                <a:moveTo>
                  <a:pt x="3703686" y="579997"/>
                </a:moveTo>
                <a:cubicBezTo>
                  <a:pt x="3703686" y="588342"/>
                  <a:pt x="3690375" y="584170"/>
                  <a:pt x="3693227" y="595739"/>
                </a:cubicBezTo>
                <a:cubicBezTo>
                  <a:pt x="3704066" y="600481"/>
                  <a:pt x="3716616" y="582273"/>
                  <a:pt x="3703686" y="580187"/>
                </a:cubicBezTo>
                <a:close/>
                <a:moveTo>
                  <a:pt x="3536918" y="579428"/>
                </a:moveTo>
                <a:cubicBezTo>
                  <a:pt x="3531974" y="601050"/>
                  <a:pt x="3552511" y="580566"/>
                  <a:pt x="3536918" y="579428"/>
                </a:cubicBezTo>
                <a:close/>
                <a:moveTo>
                  <a:pt x="1091995" y="579388"/>
                </a:moveTo>
                <a:cubicBezTo>
                  <a:pt x="1090439" y="579138"/>
                  <a:pt x="1088973" y="580191"/>
                  <a:pt x="1088722" y="581742"/>
                </a:cubicBezTo>
                <a:cubicBezTo>
                  <a:pt x="1088490" y="583159"/>
                  <a:pt x="1089357" y="584526"/>
                  <a:pt x="1090740" y="584928"/>
                </a:cubicBezTo>
                <a:cubicBezTo>
                  <a:pt x="1092252" y="585368"/>
                  <a:pt x="1093836" y="584502"/>
                  <a:pt x="1094277" y="582992"/>
                </a:cubicBezTo>
                <a:cubicBezTo>
                  <a:pt x="1094309" y="582880"/>
                  <a:pt x="1094334" y="582766"/>
                  <a:pt x="1094353" y="582652"/>
                </a:cubicBezTo>
                <a:cubicBezTo>
                  <a:pt x="1094606" y="581101"/>
                  <a:pt x="1093549" y="579641"/>
                  <a:pt x="1091995" y="579388"/>
                </a:cubicBezTo>
                <a:close/>
                <a:moveTo>
                  <a:pt x="2178057" y="579049"/>
                </a:moveTo>
                <a:cubicBezTo>
                  <a:pt x="2148012" y="581704"/>
                  <a:pt x="2146871" y="612999"/>
                  <a:pt x="2118538" y="616982"/>
                </a:cubicBezTo>
                <a:cubicBezTo>
                  <a:pt x="2118538" y="625896"/>
                  <a:pt x="2116826" y="633483"/>
                  <a:pt x="2120630" y="637086"/>
                </a:cubicBezTo>
                <a:lnTo>
                  <a:pt x="2121010" y="636328"/>
                </a:lnTo>
                <a:cubicBezTo>
                  <a:pt x="2136032" y="637845"/>
                  <a:pt x="2143829" y="632345"/>
                  <a:pt x="2159041" y="633862"/>
                </a:cubicBezTo>
                <a:cubicBezTo>
                  <a:pt x="2163605" y="614896"/>
                  <a:pt x="2185093" y="602947"/>
                  <a:pt x="2178057" y="579049"/>
                </a:cubicBezTo>
                <a:close/>
                <a:moveTo>
                  <a:pt x="3425415" y="578362"/>
                </a:moveTo>
                <a:cubicBezTo>
                  <a:pt x="3421065" y="578575"/>
                  <a:pt x="3417119" y="582937"/>
                  <a:pt x="3426627" y="590808"/>
                </a:cubicBezTo>
                <a:cubicBezTo>
                  <a:pt x="3434518" y="582084"/>
                  <a:pt x="3429764" y="578148"/>
                  <a:pt x="3425415" y="578362"/>
                </a:cubicBezTo>
                <a:close/>
                <a:moveTo>
                  <a:pt x="3054870" y="576962"/>
                </a:moveTo>
                <a:lnTo>
                  <a:pt x="3065022" y="589752"/>
                </a:lnTo>
                <a:lnTo>
                  <a:pt x="3065329" y="592515"/>
                </a:lnTo>
                <a:lnTo>
                  <a:pt x="3065709" y="590618"/>
                </a:lnTo>
                <a:lnTo>
                  <a:pt x="3065022" y="589752"/>
                </a:lnTo>
                <a:lnTo>
                  <a:pt x="3064022" y="580756"/>
                </a:lnTo>
                <a:cubicBezTo>
                  <a:pt x="3062714" y="577579"/>
                  <a:pt x="3060100" y="575730"/>
                  <a:pt x="3054870" y="576962"/>
                </a:cubicBezTo>
                <a:close/>
                <a:moveTo>
                  <a:pt x="4220342" y="575256"/>
                </a:moveTo>
                <a:cubicBezTo>
                  <a:pt x="4219924" y="575589"/>
                  <a:pt x="4219543" y="575971"/>
                  <a:pt x="4219201" y="576393"/>
                </a:cubicBezTo>
                <a:lnTo>
                  <a:pt x="4219391" y="576393"/>
                </a:lnTo>
                <a:lnTo>
                  <a:pt x="4220342" y="576393"/>
                </a:lnTo>
                <a:cubicBezTo>
                  <a:pt x="4220342" y="576393"/>
                  <a:pt x="4220342" y="576393"/>
                  <a:pt x="4220342" y="575256"/>
                </a:cubicBezTo>
                <a:close/>
                <a:moveTo>
                  <a:pt x="2344444" y="573738"/>
                </a:moveTo>
                <a:cubicBezTo>
                  <a:pt x="2340166" y="572980"/>
                  <a:pt x="2336886" y="577105"/>
                  <a:pt x="2335626" y="581609"/>
                </a:cubicBezTo>
                <a:lnTo>
                  <a:pt x="2338473" y="590353"/>
                </a:lnTo>
                <a:lnTo>
                  <a:pt x="2337979" y="589860"/>
                </a:lnTo>
                <a:lnTo>
                  <a:pt x="2338930" y="591756"/>
                </a:lnTo>
                <a:lnTo>
                  <a:pt x="2338473" y="590353"/>
                </a:lnTo>
                <a:lnTo>
                  <a:pt x="2339500" y="591377"/>
                </a:lnTo>
                <a:lnTo>
                  <a:pt x="2341212" y="593084"/>
                </a:lnTo>
                <a:lnTo>
                  <a:pt x="2344825" y="589480"/>
                </a:lnTo>
                <a:lnTo>
                  <a:pt x="2343113" y="587773"/>
                </a:lnTo>
                <a:lnTo>
                  <a:pt x="2341782" y="586446"/>
                </a:lnTo>
                <a:cubicBezTo>
                  <a:pt x="2345889" y="583574"/>
                  <a:pt x="2347049" y="578011"/>
                  <a:pt x="2344444" y="573738"/>
                </a:cubicBezTo>
                <a:close/>
                <a:moveTo>
                  <a:pt x="1993453" y="573186"/>
                </a:moveTo>
                <a:cubicBezTo>
                  <a:pt x="1991855" y="572708"/>
                  <a:pt x="1990163" y="573621"/>
                  <a:pt x="1989669" y="575227"/>
                </a:cubicBezTo>
                <a:cubicBezTo>
                  <a:pt x="1989193" y="576834"/>
                  <a:pt x="1990106" y="578523"/>
                  <a:pt x="1991722" y="579003"/>
                </a:cubicBezTo>
                <a:cubicBezTo>
                  <a:pt x="1991779" y="579020"/>
                  <a:pt x="1991836" y="579036"/>
                  <a:pt x="1991893" y="579049"/>
                </a:cubicBezTo>
                <a:cubicBezTo>
                  <a:pt x="1993358" y="579293"/>
                  <a:pt x="1994746" y="578389"/>
                  <a:pt x="1995126" y="576962"/>
                </a:cubicBezTo>
                <a:lnTo>
                  <a:pt x="1995506" y="576962"/>
                </a:lnTo>
                <a:cubicBezTo>
                  <a:pt x="1995982" y="575356"/>
                  <a:pt x="1995069" y="573666"/>
                  <a:pt x="1993453" y="573186"/>
                </a:cubicBezTo>
                <a:close/>
                <a:moveTo>
                  <a:pt x="1754197" y="571842"/>
                </a:moveTo>
                <a:cubicBezTo>
                  <a:pt x="1752828" y="571773"/>
                  <a:pt x="1751581" y="572629"/>
                  <a:pt x="1751155" y="573928"/>
                </a:cubicBezTo>
                <a:lnTo>
                  <a:pt x="1750584" y="574118"/>
                </a:lnTo>
                <a:cubicBezTo>
                  <a:pt x="1750229" y="575739"/>
                  <a:pt x="1751246" y="577344"/>
                  <a:pt x="1752866" y="577721"/>
                </a:cubicBezTo>
                <a:cubicBezTo>
                  <a:pt x="1754450" y="578279"/>
                  <a:pt x="1756188" y="577450"/>
                  <a:pt x="1756747" y="575870"/>
                </a:cubicBezTo>
                <a:cubicBezTo>
                  <a:pt x="1757306" y="574288"/>
                  <a:pt x="1756475" y="572557"/>
                  <a:pt x="1754891" y="571997"/>
                </a:cubicBezTo>
                <a:cubicBezTo>
                  <a:pt x="1754667" y="571919"/>
                  <a:pt x="1754433" y="571866"/>
                  <a:pt x="1754197" y="571842"/>
                </a:cubicBezTo>
                <a:close/>
                <a:moveTo>
                  <a:pt x="1778823" y="571367"/>
                </a:moveTo>
                <a:cubicBezTo>
                  <a:pt x="1777195" y="570948"/>
                  <a:pt x="1775535" y="571925"/>
                  <a:pt x="1775114" y="573549"/>
                </a:cubicBezTo>
                <a:cubicBezTo>
                  <a:pt x="1774673" y="575056"/>
                  <a:pt x="1775544" y="576636"/>
                  <a:pt x="1777056" y="577076"/>
                </a:cubicBezTo>
                <a:cubicBezTo>
                  <a:pt x="1777168" y="577109"/>
                  <a:pt x="1777282" y="577133"/>
                  <a:pt x="1777396" y="577152"/>
                </a:cubicBezTo>
                <a:cubicBezTo>
                  <a:pt x="1778935" y="577825"/>
                  <a:pt x="1780730" y="577126"/>
                  <a:pt x="1781405" y="575591"/>
                </a:cubicBezTo>
                <a:cubicBezTo>
                  <a:pt x="1781479" y="575422"/>
                  <a:pt x="1781538" y="575246"/>
                  <a:pt x="1781580" y="575066"/>
                </a:cubicBezTo>
                <a:lnTo>
                  <a:pt x="1781009" y="575066"/>
                </a:lnTo>
                <a:cubicBezTo>
                  <a:pt x="1781430" y="573442"/>
                  <a:pt x="1780450" y="571787"/>
                  <a:pt x="1778823" y="571367"/>
                </a:cubicBezTo>
                <a:close/>
                <a:moveTo>
                  <a:pt x="3275833" y="570135"/>
                </a:moveTo>
                <a:cubicBezTo>
                  <a:pt x="3273361" y="576204"/>
                  <a:pt x="3270698" y="582652"/>
                  <a:pt x="3279636" y="582273"/>
                </a:cubicBezTo>
                <a:lnTo>
                  <a:pt x="3280587" y="582083"/>
                </a:lnTo>
                <a:cubicBezTo>
                  <a:pt x="3280587" y="576204"/>
                  <a:pt x="3280587" y="570514"/>
                  <a:pt x="3275833" y="570135"/>
                </a:cubicBezTo>
                <a:close/>
                <a:moveTo>
                  <a:pt x="1822386" y="570095"/>
                </a:moveTo>
                <a:cubicBezTo>
                  <a:pt x="1820832" y="569844"/>
                  <a:pt x="1819366" y="570897"/>
                  <a:pt x="1819115" y="572448"/>
                </a:cubicBezTo>
                <a:cubicBezTo>
                  <a:pt x="1818883" y="573865"/>
                  <a:pt x="1819750" y="575233"/>
                  <a:pt x="1821132" y="575635"/>
                </a:cubicBezTo>
                <a:cubicBezTo>
                  <a:pt x="1822644" y="576075"/>
                  <a:pt x="1824228" y="575208"/>
                  <a:pt x="1824668" y="573698"/>
                </a:cubicBezTo>
                <a:cubicBezTo>
                  <a:pt x="1824702" y="573586"/>
                  <a:pt x="1824726" y="573473"/>
                  <a:pt x="1824745" y="573359"/>
                </a:cubicBezTo>
                <a:cubicBezTo>
                  <a:pt x="1824998" y="571807"/>
                  <a:pt x="1823941" y="570347"/>
                  <a:pt x="1822386" y="570095"/>
                </a:cubicBezTo>
                <a:close/>
                <a:moveTo>
                  <a:pt x="2669993" y="569186"/>
                </a:moveTo>
                <a:cubicBezTo>
                  <a:pt x="2668528" y="569592"/>
                  <a:pt x="2667350" y="570639"/>
                  <a:pt x="2666760" y="572031"/>
                </a:cubicBezTo>
                <a:lnTo>
                  <a:pt x="2666760" y="574118"/>
                </a:lnTo>
                <a:lnTo>
                  <a:pt x="2669993" y="574118"/>
                </a:lnTo>
                <a:cubicBezTo>
                  <a:pt x="2671704" y="574614"/>
                  <a:pt x="2673530" y="574262"/>
                  <a:pt x="2674937" y="573169"/>
                </a:cubicBezTo>
                <a:lnTo>
                  <a:pt x="2676268" y="572980"/>
                </a:lnTo>
                <a:lnTo>
                  <a:pt x="2674366" y="571083"/>
                </a:lnTo>
                <a:lnTo>
                  <a:pt x="2672465" y="569186"/>
                </a:lnTo>
                <a:close/>
                <a:moveTo>
                  <a:pt x="2569020" y="568997"/>
                </a:moveTo>
                <a:cubicBezTo>
                  <a:pt x="2564075" y="590808"/>
                  <a:pt x="2584802" y="570135"/>
                  <a:pt x="2569020" y="568997"/>
                </a:cubicBezTo>
                <a:close/>
                <a:moveTo>
                  <a:pt x="1803068" y="568997"/>
                </a:moveTo>
                <a:lnTo>
                  <a:pt x="1797363" y="574497"/>
                </a:lnTo>
                <a:lnTo>
                  <a:pt x="1791658" y="580187"/>
                </a:lnTo>
                <a:lnTo>
                  <a:pt x="1804018" y="583221"/>
                </a:lnTo>
                <a:lnTo>
                  <a:pt x="1800976" y="596119"/>
                </a:lnTo>
                <a:lnTo>
                  <a:pt x="1798123" y="609206"/>
                </a:lnTo>
                <a:lnTo>
                  <a:pt x="1804779" y="623051"/>
                </a:lnTo>
                <a:lnTo>
                  <a:pt x="1811244" y="636707"/>
                </a:lnTo>
                <a:lnTo>
                  <a:pt x="1810103" y="625327"/>
                </a:lnTo>
                <a:cubicBezTo>
                  <a:pt x="1809417" y="618165"/>
                  <a:pt x="1809803" y="610943"/>
                  <a:pt x="1811244" y="603895"/>
                </a:cubicBezTo>
                <a:cubicBezTo>
                  <a:pt x="1812250" y="596314"/>
                  <a:pt x="1811269" y="588602"/>
                  <a:pt x="1808392" y="581514"/>
                </a:cubicBezTo>
                <a:lnTo>
                  <a:pt x="1807631" y="581704"/>
                </a:lnTo>
                <a:close/>
                <a:moveTo>
                  <a:pt x="1458884" y="568997"/>
                </a:moveTo>
                <a:cubicBezTo>
                  <a:pt x="1456982" y="583411"/>
                  <a:pt x="1469913" y="570514"/>
                  <a:pt x="1458884" y="568997"/>
                </a:cubicBezTo>
                <a:close/>
                <a:moveTo>
                  <a:pt x="1309040" y="566910"/>
                </a:moveTo>
                <a:lnTo>
                  <a:pt x="1311892" y="571652"/>
                </a:lnTo>
                <a:cubicBezTo>
                  <a:pt x="1310358" y="571680"/>
                  <a:pt x="1308844" y="571286"/>
                  <a:pt x="1307519" y="570514"/>
                </a:cubicBezTo>
                <a:cubicBezTo>
                  <a:pt x="1308106" y="569347"/>
                  <a:pt x="1308614" y="568143"/>
                  <a:pt x="1309040" y="566910"/>
                </a:cubicBezTo>
                <a:close/>
                <a:moveTo>
                  <a:pt x="2884299" y="566531"/>
                </a:moveTo>
                <a:cubicBezTo>
                  <a:pt x="2858495" y="571948"/>
                  <a:pt x="2833071" y="579108"/>
                  <a:pt x="2808237" y="587963"/>
                </a:cubicBezTo>
                <a:cubicBezTo>
                  <a:pt x="2827252" y="606930"/>
                  <a:pt x="2856917" y="589291"/>
                  <a:pt x="2884299" y="585497"/>
                </a:cubicBezTo>
                <a:cubicBezTo>
                  <a:pt x="2885441" y="579227"/>
                  <a:pt x="2885441" y="572801"/>
                  <a:pt x="2884299" y="566531"/>
                </a:cubicBezTo>
                <a:close/>
                <a:moveTo>
                  <a:pt x="4016684" y="565014"/>
                </a:moveTo>
                <a:cubicBezTo>
                  <a:pt x="4011550" y="586635"/>
                  <a:pt x="4032277" y="565962"/>
                  <a:pt x="4016684" y="565014"/>
                </a:cubicBezTo>
                <a:close/>
                <a:moveTo>
                  <a:pt x="2799109" y="564824"/>
                </a:moveTo>
                <a:cubicBezTo>
                  <a:pt x="2793405" y="592515"/>
                  <a:pt x="2815082" y="570893"/>
                  <a:pt x="2799109" y="564824"/>
                </a:cubicBezTo>
                <a:close/>
                <a:moveTo>
                  <a:pt x="2658393" y="564824"/>
                </a:moveTo>
                <a:cubicBezTo>
                  <a:pt x="2657442" y="564634"/>
                  <a:pt x="2657252" y="564824"/>
                  <a:pt x="2657062" y="565772"/>
                </a:cubicBezTo>
                <a:cubicBezTo>
                  <a:pt x="2656872" y="566721"/>
                  <a:pt x="2656872" y="565583"/>
                  <a:pt x="2657633" y="565772"/>
                </a:cubicBezTo>
                <a:lnTo>
                  <a:pt x="2658013" y="566152"/>
                </a:lnTo>
                <a:cubicBezTo>
                  <a:pt x="2658013" y="566152"/>
                  <a:pt x="2659154" y="566152"/>
                  <a:pt x="2659344" y="566152"/>
                </a:cubicBezTo>
                <a:cubicBezTo>
                  <a:pt x="2659534" y="566152"/>
                  <a:pt x="2659344" y="565014"/>
                  <a:pt x="2658393" y="564824"/>
                </a:cubicBezTo>
                <a:close/>
                <a:moveTo>
                  <a:pt x="930057" y="564824"/>
                </a:moveTo>
                <a:lnTo>
                  <a:pt x="927585" y="567290"/>
                </a:lnTo>
                <a:lnTo>
                  <a:pt x="933860" y="568807"/>
                </a:lnTo>
                <a:lnTo>
                  <a:pt x="922261" y="582842"/>
                </a:lnTo>
                <a:lnTo>
                  <a:pt x="921881" y="582463"/>
                </a:lnTo>
                <a:lnTo>
                  <a:pt x="915415" y="575256"/>
                </a:lnTo>
                <a:close/>
                <a:moveTo>
                  <a:pt x="1444858" y="564746"/>
                </a:moveTo>
                <a:cubicBezTo>
                  <a:pt x="1443272" y="564189"/>
                  <a:pt x="1441534" y="565017"/>
                  <a:pt x="1440975" y="566597"/>
                </a:cubicBezTo>
                <a:cubicBezTo>
                  <a:pt x="1440897" y="566821"/>
                  <a:pt x="1440843" y="567054"/>
                  <a:pt x="1440819" y="567290"/>
                </a:cubicBezTo>
                <a:cubicBezTo>
                  <a:pt x="1440562" y="568892"/>
                  <a:pt x="1441539" y="570436"/>
                  <a:pt x="1443101" y="570893"/>
                </a:cubicBezTo>
                <a:cubicBezTo>
                  <a:pt x="1444552" y="571174"/>
                  <a:pt x="1445997" y="570374"/>
                  <a:pt x="1446523" y="568997"/>
                </a:cubicBezTo>
                <a:lnTo>
                  <a:pt x="1446714" y="568617"/>
                </a:lnTo>
                <a:cubicBezTo>
                  <a:pt x="1447273" y="567037"/>
                  <a:pt x="1446442" y="565304"/>
                  <a:pt x="1444858" y="564746"/>
                </a:cubicBezTo>
                <a:close/>
                <a:moveTo>
                  <a:pt x="2516726" y="564634"/>
                </a:moveTo>
                <a:lnTo>
                  <a:pt x="2516733" y="564821"/>
                </a:lnTo>
                <a:lnTo>
                  <a:pt x="2496190" y="575066"/>
                </a:lnTo>
                <a:cubicBezTo>
                  <a:pt x="2502893" y="574070"/>
                  <a:pt x="2514089" y="577449"/>
                  <a:pt x="2517021" y="572639"/>
                </a:cubicBezTo>
                <a:lnTo>
                  <a:pt x="2516733" y="564821"/>
                </a:lnTo>
                <a:lnTo>
                  <a:pt x="2517107" y="564634"/>
                </a:lnTo>
                <a:close/>
                <a:moveTo>
                  <a:pt x="2009958" y="564634"/>
                </a:moveTo>
                <a:cubicBezTo>
                  <a:pt x="2005014" y="586256"/>
                  <a:pt x="2025551" y="565583"/>
                  <a:pt x="2009958" y="564634"/>
                </a:cubicBezTo>
                <a:close/>
                <a:moveTo>
                  <a:pt x="1698862" y="563307"/>
                </a:moveTo>
                <a:lnTo>
                  <a:pt x="1694108" y="566152"/>
                </a:lnTo>
                <a:lnTo>
                  <a:pt x="1689164" y="568997"/>
                </a:lnTo>
                <a:lnTo>
                  <a:pt x="1704756" y="572790"/>
                </a:lnTo>
                <a:lnTo>
                  <a:pt x="1701714" y="568048"/>
                </a:lnTo>
                <a:close/>
                <a:moveTo>
                  <a:pt x="1786334" y="561410"/>
                </a:moveTo>
                <a:cubicBezTo>
                  <a:pt x="1784708" y="561055"/>
                  <a:pt x="1783099" y="562070"/>
                  <a:pt x="1782721" y="563686"/>
                </a:cubicBezTo>
                <a:cubicBezTo>
                  <a:pt x="1782380" y="565220"/>
                  <a:pt x="1783352" y="566740"/>
                  <a:pt x="1784890" y="567077"/>
                </a:cubicBezTo>
                <a:cubicBezTo>
                  <a:pt x="1784928" y="567087"/>
                  <a:pt x="1784965" y="567092"/>
                  <a:pt x="1785003" y="567100"/>
                </a:cubicBezTo>
                <a:cubicBezTo>
                  <a:pt x="1786222" y="568253"/>
                  <a:pt x="1788148" y="568200"/>
                  <a:pt x="1789304" y="566984"/>
                </a:cubicBezTo>
                <a:cubicBezTo>
                  <a:pt x="1789857" y="566402"/>
                  <a:pt x="1790156" y="565626"/>
                  <a:pt x="1790137" y="564824"/>
                </a:cubicBezTo>
                <a:lnTo>
                  <a:pt x="1788616" y="565014"/>
                </a:lnTo>
                <a:cubicBezTo>
                  <a:pt x="1788872" y="563411"/>
                  <a:pt x="1787895" y="561867"/>
                  <a:pt x="1786334" y="561410"/>
                </a:cubicBezTo>
                <a:close/>
                <a:moveTo>
                  <a:pt x="2847980" y="560651"/>
                </a:moveTo>
                <a:lnTo>
                  <a:pt x="2851402" y="562738"/>
                </a:lnTo>
                <a:lnTo>
                  <a:pt x="2854065" y="564255"/>
                </a:lnTo>
                <a:lnTo>
                  <a:pt x="2854065" y="566152"/>
                </a:lnTo>
                <a:cubicBezTo>
                  <a:pt x="2856004" y="566757"/>
                  <a:pt x="2857963" y="567263"/>
                  <a:pt x="2859959" y="567669"/>
                </a:cubicBezTo>
                <a:lnTo>
                  <a:pt x="2854065" y="564255"/>
                </a:lnTo>
                <a:close/>
                <a:moveTo>
                  <a:pt x="3660330" y="560462"/>
                </a:moveTo>
                <a:lnTo>
                  <a:pt x="3659741" y="560961"/>
                </a:lnTo>
                <a:lnTo>
                  <a:pt x="3659783" y="560865"/>
                </a:lnTo>
                <a:lnTo>
                  <a:pt x="3659993" y="560504"/>
                </a:lnTo>
                <a:close/>
                <a:moveTo>
                  <a:pt x="1990372" y="560462"/>
                </a:moveTo>
                <a:cubicBezTo>
                  <a:pt x="1988794" y="560096"/>
                  <a:pt x="1987215" y="561072"/>
                  <a:pt x="1986854" y="562643"/>
                </a:cubicBezTo>
                <a:cubicBezTo>
                  <a:pt x="1986493" y="564213"/>
                  <a:pt x="1987463" y="565786"/>
                  <a:pt x="1989041" y="566152"/>
                </a:cubicBezTo>
                <a:cubicBezTo>
                  <a:pt x="1990486" y="566277"/>
                  <a:pt x="1991798" y="565296"/>
                  <a:pt x="1992084" y="563876"/>
                </a:cubicBezTo>
                <a:lnTo>
                  <a:pt x="1992464" y="563876"/>
                </a:lnTo>
                <a:cubicBezTo>
                  <a:pt x="1992825" y="562358"/>
                  <a:pt x="1991893" y="560835"/>
                  <a:pt x="1990372" y="560462"/>
                </a:cubicBezTo>
                <a:close/>
                <a:moveTo>
                  <a:pt x="3577576" y="559916"/>
                </a:moveTo>
                <a:cubicBezTo>
                  <a:pt x="3575199" y="560367"/>
                  <a:pt x="3573381" y="561837"/>
                  <a:pt x="3572858" y="564634"/>
                </a:cubicBezTo>
                <a:lnTo>
                  <a:pt x="3573238" y="564634"/>
                </a:lnTo>
                <a:cubicBezTo>
                  <a:pt x="3581605" y="566910"/>
                  <a:pt x="3577802" y="580945"/>
                  <a:pt x="3594155" y="575066"/>
                </a:cubicBezTo>
                <a:cubicBezTo>
                  <a:pt x="3596865" y="566389"/>
                  <a:pt x="3584707" y="558565"/>
                  <a:pt x="3577576" y="559916"/>
                </a:cubicBezTo>
                <a:close/>
                <a:moveTo>
                  <a:pt x="3013036" y="559324"/>
                </a:moveTo>
                <a:cubicBezTo>
                  <a:pt x="3011058" y="569340"/>
                  <a:pt x="3015165" y="579580"/>
                  <a:pt x="3023494" y="585497"/>
                </a:cubicBezTo>
                <a:cubicBezTo>
                  <a:pt x="3032242" y="577532"/>
                  <a:pt x="3023494" y="563496"/>
                  <a:pt x="3013416" y="559324"/>
                </a:cubicBezTo>
                <a:close/>
                <a:moveTo>
                  <a:pt x="2527185" y="559324"/>
                </a:moveTo>
                <a:cubicBezTo>
                  <a:pt x="2522241" y="580945"/>
                  <a:pt x="2542968" y="560462"/>
                  <a:pt x="2527185" y="559324"/>
                </a:cubicBezTo>
                <a:close/>
                <a:moveTo>
                  <a:pt x="1711412" y="559324"/>
                </a:moveTo>
                <a:lnTo>
                  <a:pt x="1709130" y="570514"/>
                </a:lnTo>
                <a:lnTo>
                  <a:pt x="1707038" y="581894"/>
                </a:lnTo>
                <a:lnTo>
                  <a:pt x="1717117" y="568997"/>
                </a:lnTo>
                <a:lnTo>
                  <a:pt x="1714455" y="564634"/>
                </a:lnTo>
                <a:close/>
                <a:moveTo>
                  <a:pt x="1157295" y="559324"/>
                </a:moveTo>
                <a:lnTo>
                  <a:pt x="1157295" y="560272"/>
                </a:lnTo>
                <a:cubicBezTo>
                  <a:pt x="1157295" y="563496"/>
                  <a:pt x="1157295" y="566531"/>
                  <a:pt x="1152161" y="565583"/>
                </a:cubicBezTo>
                <a:lnTo>
                  <a:pt x="1152161" y="576014"/>
                </a:lnTo>
                <a:cubicBezTo>
                  <a:pt x="1164901" y="583032"/>
                  <a:pt x="1167563" y="557237"/>
                  <a:pt x="1157295" y="559324"/>
                </a:cubicBezTo>
                <a:close/>
                <a:moveTo>
                  <a:pt x="3243506" y="558944"/>
                </a:moveTo>
                <a:lnTo>
                  <a:pt x="3243506" y="574686"/>
                </a:lnTo>
                <a:cubicBezTo>
                  <a:pt x="3252824" y="575635"/>
                  <a:pt x="3255676" y="569945"/>
                  <a:pt x="3253964" y="559324"/>
                </a:cubicBezTo>
                <a:lnTo>
                  <a:pt x="3253964" y="558944"/>
                </a:lnTo>
                <a:close/>
                <a:moveTo>
                  <a:pt x="3443171" y="558375"/>
                </a:moveTo>
                <a:cubicBezTo>
                  <a:pt x="3439177" y="577342"/>
                  <a:pt x="3440889" y="596308"/>
                  <a:pt x="3457242" y="600291"/>
                </a:cubicBezTo>
                <a:cubicBezTo>
                  <a:pt x="3460665" y="616982"/>
                  <a:pt x="3438227" y="632345"/>
                  <a:pt x="3457242" y="638224"/>
                </a:cubicBezTo>
                <a:cubicBezTo>
                  <a:pt x="3452679" y="621534"/>
                  <a:pt x="3465229" y="621913"/>
                  <a:pt x="3472835" y="617361"/>
                </a:cubicBezTo>
                <a:cubicBezTo>
                  <a:pt x="3473634" y="610160"/>
                  <a:pt x="3469393" y="603349"/>
                  <a:pt x="3462567" y="600860"/>
                </a:cubicBezTo>
                <a:cubicBezTo>
                  <a:pt x="3465229" y="594412"/>
                  <a:pt x="3471314" y="591567"/>
                  <a:pt x="3469222" y="580376"/>
                </a:cubicBezTo>
                <a:cubicBezTo>
                  <a:pt x="3462681" y="581063"/>
                  <a:pt x="3456120" y="579155"/>
                  <a:pt x="3450967" y="575066"/>
                </a:cubicBezTo>
                <a:lnTo>
                  <a:pt x="3450397" y="575066"/>
                </a:lnTo>
                <a:cubicBezTo>
                  <a:pt x="3448305" y="569186"/>
                  <a:pt x="3450397" y="558565"/>
                  <a:pt x="3443171" y="558375"/>
                </a:cubicBezTo>
                <a:close/>
                <a:moveTo>
                  <a:pt x="2395977" y="557996"/>
                </a:moveTo>
                <a:cubicBezTo>
                  <a:pt x="2391793" y="559324"/>
                  <a:pt x="2385708" y="557996"/>
                  <a:pt x="2385518" y="563307"/>
                </a:cubicBezTo>
                <a:cubicBezTo>
                  <a:pt x="2392364" y="563307"/>
                  <a:pt x="2390272" y="572411"/>
                  <a:pt x="2395977" y="573738"/>
                </a:cubicBezTo>
                <a:cubicBezTo>
                  <a:pt x="2398639" y="567479"/>
                  <a:pt x="2402822" y="566152"/>
                  <a:pt x="2395977" y="559324"/>
                </a:cubicBezTo>
                <a:close/>
                <a:moveTo>
                  <a:pt x="1467821" y="557427"/>
                </a:moveTo>
                <a:lnTo>
                  <a:pt x="1463067" y="560272"/>
                </a:lnTo>
                <a:lnTo>
                  <a:pt x="1458123" y="563307"/>
                </a:lnTo>
                <a:lnTo>
                  <a:pt x="1473716" y="566910"/>
                </a:lnTo>
                <a:lnTo>
                  <a:pt x="1470673" y="562169"/>
                </a:lnTo>
                <a:close/>
                <a:moveTo>
                  <a:pt x="3080732" y="557237"/>
                </a:moveTo>
                <a:cubicBezTo>
                  <a:pt x="3080732" y="557237"/>
                  <a:pt x="3081873" y="559324"/>
                  <a:pt x="3082443" y="560462"/>
                </a:cubicBezTo>
                <a:lnTo>
                  <a:pt x="3086246" y="566531"/>
                </a:lnTo>
                <a:cubicBezTo>
                  <a:pt x="3085295" y="565014"/>
                  <a:pt x="3083774" y="562169"/>
                  <a:pt x="3082253" y="559893"/>
                </a:cubicBezTo>
                <a:cubicBezTo>
                  <a:pt x="3081682" y="559045"/>
                  <a:pt x="3081169" y="558157"/>
                  <a:pt x="3080732" y="557237"/>
                </a:cubicBezTo>
                <a:close/>
                <a:moveTo>
                  <a:pt x="2337979" y="556099"/>
                </a:moveTo>
                <a:cubicBezTo>
                  <a:pt x="2336477" y="555640"/>
                  <a:pt x="2334879" y="556488"/>
                  <a:pt x="2334423" y="557990"/>
                </a:cubicBezTo>
                <a:cubicBezTo>
                  <a:pt x="2334404" y="558055"/>
                  <a:pt x="2334385" y="558119"/>
                  <a:pt x="2334366" y="558186"/>
                </a:cubicBezTo>
                <a:cubicBezTo>
                  <a:pt x="2333929" y="559693"/>
                  <a:pt x="2334803" y="561273"/>
                  <a:pt x="2336306" y="561713"/>
                </a:cubicBezTo>
                <a:cubicBezTo>
                  <a:pt x="2336420" y="561746"/>
                  <a:pt x="2336534" y="561770"/>
                  <a:pt x="2336648" y="561789"/>
                </a:cubicBezTo>
                <a:cubicBezTo>
                  <a:pt x="2338264" y="562144"/>
                  <a:pt x="2339881" y="561129"/>
                  <a:pt x="2340261" y="559513"/>
                </a:cubicBezTo>
                <a:cubicBezTo>
                  <a:pt x="2339995" y="558870"/>
                  <a:pt x="2339538" y="558335"/>
                  <a:pt x="2338930" y="557996"/>
                </a:cubicBezTo>
                <a:close/>
                <a:moveTo>
                  <a:pt x="2624165" y="554961"/>
                </a:moveTo>
                <a:cubicBezTo>
                  <a:pt x="2616996" y="555066"/>
                  <a:pt x="2611234" y="560894"/>
                  <a:pt x="2611234" y="568048"/>
                </a:cubicBezTo>
                <a:cubicBezTo>
                  <a:pt x="2611234" y="575172"/>
                  <a:pt x="2617015" y="580945"/>
                  <a:pt x="2624165" y="580945"/>
                </a:cubicBezTo>
                <a:cubicBezTo>
                  <a:pt x="2629185" y="580890"/>
                  <a:pt x="2633730" y="578032"/>
                  <a:pt x="2635955" y="573549"/>
                </a:cubicBezTo>
                <a:cubicBezTo>
                  <a:pt x="2638237" y="572031"/>
                  <a:pt x="2640328" y="567859"/>
                  <a:pt x="2636905" y="565772"/>
                </a:cubicBezTo>
                <a:cubicBezTo>
                  <a:pt x="2635803" y="559585"/>
                  <a:pt x="2630459" y="555049"/>
                  <a:pt x="2624165" y="554961"/>
                </a:cubicBezTo>
                <a:close/>
                <a:moveTo>
                  <a:pt x="2936022" y="554582"/>
                </a:moveTo>
                <a:cubicBezTo>
                  <a:pt x="2935166" y="565023"/>
                  <a:pt x="2942963" y="574176"/>
                  <a:pt x="2953422" y="575030"/>
                </a:cubicBezTo>
                <a:cubicBezTo>
                  <a:pt x="2954277" y="575100"/>
                  <a:pt x="2955133" y="575111"/>
                  <a:pt x="2955989" y="575066"/>
                </a:cubicBezTo>
                <a:lnTo>
                  <a:pt x="2956940" y="575445"/>
                </a:lnTo>
                <a:cubicBezTo>
                  <a:pt x="2955494" y="564577"/>
                  <a:pt x="2946918" y="556027"/>
                  <a:pt x="2936022" y="554582"/>
                </a:cubicBezTo>
                <a:close/>
                <a:moveTo>
                  <a:pt x="1136528" y="554432"/>
                </a:moveTo>
                <a:cubicBezTo>
                  <a:pt x="1129334" y="553563"/>
                  <a:pt x="1122797" y="558677"/>
                  <a:pt x="1121926" y="565852"/>
                </a:cubicBezTo>
                <a:cubicBezTo>
                  <a:pt x="1121798" y="566895"/>
                  <a:pt x="1121798" y="567951"/>
                  <a:pt x="1121926" y="568997"/>
                </a:cubicBezTo>
                <a:cubicBezTo>
                  <a:pt x="1122797" y="576172"/>
                  <a:pt x="1129334" y="581285"/>
                  <a:pt x="1136528" y="580416"/>
                </a:cubicBezTo>
                <a:cubicBezTo>
                  <a:pt x="1142525" y="579692"/>
                  <a:pt x="1147251" y="574979"/>
                  <a:pt x="1147977" y="568997"/>
                </a:cubicBezTo>
                <a:cubicBezTo>
                  <a:pt x="1148848" y="561822"/>
                  <a:pt x="1143721" y="555301"/>
                  <a:pt x="1136528" y="554432"/>
                </a:cubicBezTo>
                <a:close/>
                <a:moveTo>
                  <a:pt x="3562969" y="554203"/>
                </a:moveTo>
                <a:cubicBezTo>
                  <a:pt x="3545475" y="561789"/>
                  <a:pt x="3583316" y="567100"/>
                  <a:pt x="3562969" y="554203"/>
                </a:cubicBezTo>
                <a:close/>
                <a:moveTo>
                  <a:pt x="3467891" y="554203"/>
                </a:moveTo>
                <a:cubicBezTo>
                  <a:pt x="3456291" y="550409"/>
                  <a:pt x="3446213" y="573169"/>
                  <a:pt x="3457433" y="575066"/>
                </a:cubicBezTo>
                <a:cubicBezTo>
                  <a:pt x="3451537" y="558186"/>
                  <a:pt x="3474927" y="571083"/>
                  <a:pt x="3468461" y="554203"/>
                </a:cubicBezTo>
                <a:close/>
                <a:moveTo>
                  <a:pt x="3039658" y="554203"/>
                </a:moveTo>
                <a:lnTo>
                  <a:pt x="3039658" y="555151"/>
                </a:lnTo>
                <a:cubicBezTo>
                  <a:pt x="3031291" y="569566"/>
                  <a:pt x="3062286" y="569566"/>
                  <a:pt x="3060575" y="560272"/>
                </a:cubicBezTo>
                <a:cubicBezTo>
                  <a:pt x="3053539" y="557806"/>
                  <a:pt x="3050497" y="551927"/>
                  <a:pt x="3039658" y="554203"/>
                </a:cubicBezTo>
                <a:close/>
                <a:moveTo>
                  <a:pt x="3865699" y="552875"/>
                </a:moveTo>
                <a:cubicBezTo>
                  <a:pt x="3860755" y="574497"/>
                  <a:pt x="3881482" y="553823"/>
                  <a:pt x="3865699" y="552875"/>
                </a:cubicBezTo>
                <a:close/>
                <a:moveTo>
                  <a:pt x="1263688" y="552780"/>
                </a:moveTo>
                <a:cubicBezTo>
                  <a:pt x="1262113" y="552414"/>
                  <a:pt x="1260537" y="553391"/>
                  <a:pt x="1260170" y="554961"/>
                </a:cubicBezTo>
                <a:cubicBezTo>
                  <a:pt x="1259803" y="556532"/>
                  <a:pt x="1260782" y="558104"/>
                  <a:pt x="1262357" y="558470"/>
                </a:cubicBezTo>
                <a:cubicBezTo>
                  <a:pt x="1263931" y="558836"/>
                  <a:pt x="1265507" y="557859"/>
                  <a:pt x="1265874" y="556289"/>
                </a:cubicBezTo>
                <a:cubicBezTo>
                  <a:pt x="1266241" y="554719"/>
                  <a:pt x="1265262" y="553146"/>
                  <a:pt x="1263688" y="552780"/>
                </a:cubicBezTo>
                <a:close/>
                <a:moveTo>
                  <a:pt x="1188000" y="552673"/>
                </a:moveTo>
                <a:cubicBezTo>
                  <a:pt x="1172971" y="556158"/>
                  <a:pt x="1176929" y="587062"/>
                  <a:pt x="1209018" y="577532"/>
                </a:cubicBezTo>
                <a:lnTo>
                  <a:pt x="1209018" y="560841"/>
                </a:lnTo>
                <a:cubicBezTo>
                  <a:pt x="1200128" y="553397"/>
                  <a:pt x="1193009" y="551512"/>
                  <a:pt x="1188000" y="552673"/>
                </a:cubicBezTo>
                <a:close/>
                <a:moveTo>
                  <a:pt x="2238527" y="551927"/>
                </a:moveTo>
                <a:cubicBezTo>
                  <a:pt x="2229951" y="554878"/>
                  <a:pt x="2222412" y="559883"/>
                  <a:pt x="2216460" y="566342"/>
                </a:cubicBezTo>
                <a:lnTo>
                  <a:pt x="2205232" y="587056"/>
                </a:lnTo>
                <a:lnTo>
                  <a:pt x="2202967" y="587773"/>
                </a:lnTo>
                <a:lnTo>
                  <a:pt x="2203918" y="589480"/>
                </a:lnTo>
                <a:lnTo>
                  <a:pt x="2205232" y="587056"/>
                </a:lnTo>
                <a:lnTo>
                  <a:pt x="2232157" y="578528"/>
                </a:lnTo>
                <a:cubicBezTo>
                  <a:pt x="2240904" y="571937"/>
                  <a:pt x="2245848" y="562454"/>
                  <a:pt x="2238527" y="551927"/>
                </a:cubicBezTo>
                <a:close/>
                <a:moveTo>
                  <a:pt x="3348930" y="551634"/>
                </a:moveTo>
                <a:cubicBezTo>
                  <a:pt x="3348627" y="553634"/>
                  <a:pt x="3347094" y="564303"/>
                  <a:pt x="3348663" y="553634"/>
                </a:cubicBezTo>
                <a:cubicBezTo>
                  <a:pt x="3348996" y="551263"/>
                  <a:pt x="3349031" y="550967"/>
                  <a:pt x="3348930" y="551634"/>
                </a:cubicBezTo>
                <a:close/>
                <a:moveTo>
                  <a:pt x="1643716" y="549082"/>
                </a:moveTo>
                <a:lnTo>
                  <a:pt x="1626412" y="566341"/>
                </a:lnTo>
                <a:lnTo>
                  <a:pt x="1608537" y="583221"/>
                </a:lnTo>
                <a:lnTo>
                  <a:pt x="1644667" y="583221"/>
                </a:lnTo>
                <a:lnTo>
                  <a:pt x="1644667" y="586446"/>
                </a:lnTo>
                <a:lnTo>
                  <a:pt x="1649421" y="583601"/>
                </a:lnTo>
                <a:lnTo>
                  <a:pt x="1678515" y="583601"/>
                </a:lnTo>
                <a:lnTo>
                  <a:pt x="1661020" y="566341"/>
                </a:lnTo>
                <a:close/>
                <a:moveTo>
                  <a:pt x="3332499" y="548892"/>
                </a:moveTo>
                <a:cubicBezTo>
                  <a:pt x="3330027" y="559513"/>
                  <a:pt x="3346761" y="556289"/>
                  <a:pt x="3346761" y="548892"/>
                </a:cubicBezTo>
                <a:cubicBezTo>
                  <a:pt x="3339345" y="551547"/>
                  <a:pt x="3341437" y="548892"/>
                  <a:pt x="3332499" y="548892"/>
                </a:cubicBezTo>
                <a:close/>
                <a:moveTo>
                  <a:pt x="3666985" y="548513"/>
                </a:moveTo>
                <a:lnTo>
                  <a:pt x="3659993" y="560504"/>
                </a:lnTo>
                <a:lnTo>
                  <a:pt x="3632805" y="563900"/>
                </a:lnTo>
                <a:cubicBezTo>
                  <a:pt x="3625341" y="567954"/>
                  <a:pt x="3620968" y="575066"/>
                  <a:pt x="3623820" y="585687"/>
                </a:cubicBezTo>
                <a:cubicBezTo>
                  <a:pt x="3612981" y="589480"/>
                  <a:pt x="3603093" y="605223"/>
                  <a:pt x="3614692" y="611482"/>
                </a:cubicBezTo>
                <a:lnTo>
                  <a:pt x="3614692" y="611102"/>
                </a:lnTo>
                <a:cubicBezTo>
                  <a:pt x="3620530" y="603315"/>
                  <a:pt x="3625626" y="594996"/>
                  <a:pt x="3629905" y="586256"/>
                </a:cubicBezTo>
                <a:lnTo>
                  <a:pt x="3659741" y="560961"/>
                </a:lnTo>
                <a:lnTo>
                  <a:pt x="3657439" y="566303"/>
                </a:lnTo>
                <a:cubicBezTo>
                  <a:pt x="3657537" y="567799"/>
                  <a:pt x="3658761" y="568902"/>
                  <a:pt x="3661851" y="569376"/>
                </a:cubicBezTo>
                <a:cubicBezTo>
                  <a:pt x="3664703" y="566531"/>
                  <a:pt x="3683149" y="554013"/>
                  <a:pt x="3666985" y="548892"/>
                </a:cubicBezTo>
                <a:close/>
                <a:moveTo>
                  <a:pt x="3369960" y="548513"/>
                </a:moveTo>
                <a:cubicBezTo>
                  <a:pt x="3368439" y="552116"/>
                  <a:pt x="3363685" y="547754"/>
                  <a:pt x="3358171" y="551358"/>
                </a:cubicBezTo>
                <a:lnTo>
                  <a:pt x="3358171" y="557996"/>
                </a:lnTo>
                <a:cubicBezTo>
                  <a:pt x="3364826" y="559134"/>
                  <a:pt x="3377186" y="553065"/>
                  <a:pt x="3369960" y="548513"/>
                </a:cubicBezTo>
                <a:close/>
                <a:moveTo>
                  <a:pt x="1513839" y="547754"/>
                </a:moveTo>
                <a:cubicBezTo>
                  <a:pt x="1511557" y="554392"/>
                  <a:pt x="1511937" y="557237"/>
                  <a:pt x="1513078" y="558186"/>
                </a:cubicBezTo>
                <a:lnTo>
                  <a:pt x="1513078" y="557617"/>
                </a:lnTo>
                <a:lnTo>
                  <a:pt x="1508134" y="560462"/>
                </a:lnTo>
                <a:lnTo>
                  <a:pt x="1523727" y="564255"/>
                </a:lnTo>
                <a:lnTo>
                  <a:pt x="1520685" y="559513"/>
                </a:lnTo>
                <a:lnTo>
                  <a:pt x="1518403" y="555530"/>
                </a:lnTo>
                <a:cubicBezTo>
                  <a:pt x="1520494" y="552875"/>
                  <a:pt x="1521065" y="548323"/>
                  <a:pt x="1513839" y="547754"/>
                </a:cubicBezTo>
                <a:close/>
                <a:moveTo>
                  <a:pt x="1354678" y="547375"/>
                </a:moveTo>
                <a:lnTo>
                  <a:pt x="1353537" y="549082"/>
                </a:lnTo>
                <a:cubicBezTo>
                  <a:pt x="1353740" y="549698"/>
                  <a:pt x="1353740" y="550362"/>
                  <a:pt x="1353537" y="550978"/>
                </a:cubicBezTo>
                <a:cubicBezTo>
                  <a:pt x="1354678" y="551168"/>
                  <a:pt x="1355438" y="550030"/>
                  <a:pt x="1354678" y="547375"/>
                </a:cubicBezTo>
                <a:close/>
                <a:moveTo>
                  <a:pt x="3976584" y="546995"/>
                </a:moveTo>
                <a:cubicBezTo>
                  <a:pt x="3972092" y="548086"/>
                  <a:pt x="3967338" y="553349"/>
                  <a:pt x="3975800" y="559513"/>
                </a:cubicBezTo>
                <a:cubicBezTo>
                  <a:pt x="3985308" y="548987"/>
                  <a:pt x="3981077" y="545905"/>
                  <a:pt x="3976584" y="546995"/>
                </a:cubicBezTo>
                <a:close/>
                <a:moveTo>
                  <a:pt x="1017149" y="546995"/>
                </a:moveTo>
                <a:lnTo>
                  <a:pt x="1015248" y="555530"/>
                </a:lnTo>
                <a:cubicBezTo>
                  <a:pt x="1011444" y="548702"/>
                  <a:pt x="1001937" y="544909"/>
                  <a:pt x="1000415" y="554203"/>
                </a:cubicBezTo>
                <a:cubicBezTo>
                  <a:pt x="1008022" y="555341"/>
                  <a:pt x="1009353" y="562738"/>
                  <a:pt x="1016198" y="564634"/>
                </a:cubicBezTo>
                <a:cubicBezTo>
                  <a:pt x="1016457" y="563255"/>
                  <a:pt x="1016457" y="561840"/>
                  <a:pt x="1016198" y="560462"/>
                </a:cubicBezTo>
                <a:lnTo>
                  <a:pt x="1017529" y="559513"/>
                </a:lnTo>
                <a:lnTo>
                  <a:pt x="1023044" y="556668"/>
                </a:lnTo>
                <a:lnTo>
                  <a:pt x="1020192" y="551737"/>
                </a:lnTo>
                <a:close/>
                <a:moveTo>
                  <a:pt x="1772452" y="546806"/>
                </a:moveTo>
                <a:cubicBezTo>
                  <a:pt x="1770846" y="546550"/>
                  <a:pt x="1769298" y="547525"/>
                  <a:pt x="1768839" y="549082"/>
                </a:cubicBezTo>
                <a:cubicBezTo>
                  <a:pt x="1769104" y="549516"/>
                  <a:pt x="1769505" y="549850"/>
                  <a:pt x="1769980" y="550030"/>
                </a:cubicBezTo>
                <a:cubicBezTo>
                  <a:pt x="1764336" y="549469"/>
                  <a:pt x="1759307" y="553575"/>
                  <a:pt x="1758742" y="559204"/>
                </a:cubicBezTo>
                <a:cubicBezTo>
                  <a:pt x="1758670" y="559938"/>
                  <a:pt x="1758675" y="560678"/>
                  <a:pt x="1758761" y="561410"/>
                </a:cubicBezTo>
                <a:cubicBezTo>
                  <a:pt x="1758322" y="561323"/>
                  <a:pt x="1757869" y="561323"/>
                  <a:pt x="1757430" y="561410"/>
                </a:cubicBezTo>
                <a:cubicBezTo>
                  <a:pt x="1755892" y="561070"/>
                  <a:pt x="1754368" y="562040"/>
                  <a:pt x="1754030" y="563574"/>
                </a:cubicBezTo>
                <a:cubicBezTo>
                  <a:pt x="1754020" y="563612"/>
                  <a:pt x="1754013" y="563648"/>
                  <a:pt x="1754007" y="563686"/>
                </a:cubicBezTo>
                <a:cubicBezTo>
                  <a:pt x="1753638" y="565251"/>
                  <a:pt x="1754555" y="566831"/>
                  <a:pt x="1756099" y="567290"/>
                </a:cubicBezTo>
                <a:cubicBezTo>
                  <a:pt x="1757417" y="567390"/>
                  <a:pt x="1758675" y="566726"/>
                  <a:pt x="1759331" y="565583"/>
                </a:cubicBezTo>
                <a:cubicBezTo>
                  <a:pt x="1768649" y="561410"/>
                  <a:pt x="1784813" y="563876"/>
                  <a:pt x="1789947" y="555530"/>
                </a:cubicBezTo>
                <a:cubicBezTo>
                  <a:pt x="1784963" y="553840"/>
                  <a:pt x="1779884" y="552448"/>
                  <a:pt x="1774734" y="551358"/>
                </a:cubicBezTo>
                <a:lnTo>
                  <a:pt x="1774734" y="550409"/>
                </a:lnTo>
                <a:cubicBezTo>
                  <a:pt x="1775090" y="548788"/>
                  <a:pt x="1774072" y="547183"/>
                  <a:pt x="1772452" y="546806"/>
                </a:cubicBezTo>
                <a:close/>
                <a:moveTo>
                  <a:pt x="1632307" y="546047"/>
                </a:moveTo>
                <a:cubicBezTo>
                  <a:pt x="1627363" y="567669"/>
                  <a:pt x="1648090" y="546047"/>
                  <a:pt x="1632307" y="546047"/>
                </a:cubicBezTo>
                <a:close/>
                <a:moveTo>
                  <a:pt x="1878179" y="545478"/>
                </a:moveTo>
                <a:lnTo>
                  <a:pt x="1877229" y="545857"/>
                </a:lnTo>
                <a:lnTo>
                  <a:pt x="1877552" y="545867"/>
                </a:lnTo>
                <a:lnTo>
                  <a:pt x="1874662" y="547659"/>
                </a:lnTo>
                <a:cubicBezTo>
                  <a:pt x="1874295" y="549230"/>
                  <a:pt x="1875274" y="550802"/>
                  <a:pt x="1876848" y="551168"/>
                </a:cubicBezTo>
                <a:cubicBezTo>
                  <a:pt x="1878370" y="551525"/>
                  <a:pt x="1879897" y="550595"/>
                  <a:pt x="1880271" y="549082"/>
                </a:cubicBezTo>
                <a:cubicBezTo>
                  <a:pt x="1880486" y="547525"/>
                  <a:pt x="1879395" y="546089"/>
                  <a:pt x="1877833" y="545876"/>
                </a:cubicBezTo>
                <a:lnTo>
                  <a:pt x="1877552" y="545867"/>
                </a:lnTo>
                <a:close/>
                <a:moveTo>
                  <a:pt x="1130863" y="545478"/>
                </a:moveTo>
                <a:lnTo>
                  <a:pt x="1130863" y="545857"/>
                </a:lnTo>
                <a:cubicBezTo>
                  <a:pt x="1129235" y="545438"/>
                  <a:pt x="1127575" y="546415"/>
                  <a:pt x="1127155" y="548039"/>
                </a:cubicBezTo>
                <a:cubicBezTo>
                  <a:pt x="1126735" y="549662"/>
                  <a:pt x="1127714" y="551318"/>
                  <a:pt x="1129342" y="551737"/>
                </a:cubicBezTo>
                <a:cubicBezTo>
                  <a:pt x="1130854" y="552177"/>
                  <a:pt x="1132437" y="551310"/>
                  <a:pt x="1132879" y="549800"/>
                </a:cubicBezTo>
                <a:cubicBezTo>
                  <a:pt x="1132911" y="549689"/>
                  <a:pt x="1132936" y="549575"/>
                  <a:pt x="1132955" y="549461"/>
                </a:cubicBezTo>
                <a:cubicBezTo>
                  <a:pt x="1133535" y="547887"/>
                  <a:pt x="1132725" y="546144"/>
                  <a:pt x="1131146" y="545567"/>
                </a:cubicBezTo>
                <a:cubicBezTo>
                  <a:pt x="1131053" y="545533"/>
                  <a:pt x="1130960" y="545503"/>
                  <a:pt x="1130863" y="545478"/>
                </a:cubicBezTo>
                <a:close/>
                <a:moveTo>
                  <a:pt x="3735061" y="544530"/>
                </a:moveTo>
                <a:cubicBezTo>
                  <a:pt x="3730117" y="566152"/>
                  <a:pt x="3750654" y="544530"/>
                  <a:pt x="3735061" y="544530"/>
                </a:cubicBezTo>
                <a:close/>
                <a:moveTo>
                  <a:pt x="2966447" y="543771"/>
                </a:moveTo>
                <a:lnTo>
                  <a:pt x="2966447" y="554203"/>
                </a:lnTo>
                <a:lnTo>
                  <a:pt x="2976906" y="554203"/>
                </a:lnTo>
                <a:lnTo>
                  <a:pt x="2976906" y="543771"/>
                </a:lnTo>
                <a:close/>
                <a:moveTo>
                  <a:pt x="989957" y="543771"/>
                </a:moveTo>
                <a:cubicBezTo>
                  <a:pt x="985013" y="565393"/>
                  <a:pt x="1005740" y="543771"/>
                  <a:pt x="989957" y="543771"/>
                </a:cubicBezTo>
                <a:close/>
                <a:moveTo>
                  <a:pt x="1642575" y="541874"/>
                </a:moveTo>
                <a:lnTo>
                  <a:pt x="1641814" y="544150"/>
                </a:lnTo>
                <a:cubicBezTo>
                  <a:pt x="1641333" y="545757"/>
                  <a:pt x="1642250" y="547447"/>
                  <a:pt x="1643861" y="547927"/>
                </a:cubicBezTo>
                <a:cubicBezTo>
                  <a:pt x="1645471" y="548405"/>
                  <a:pt x="1647166" y="547492"/>
                  <a:pt x="1647645" y="545886"/>
                </a:cubicBezTo>
                <a:cubicBezTo>
                  <a:pt x="1648126" y="544279"/>
                  <a:pt x="1647209" y="542589"/>
                  <a:pt x="1645601" y="542110"/>
                </a:cubicBezTo>
                <a:cubicBezTo>
                  <a:pt x="1645544" y="542092"/>
                  <a:pt x="1645484" y="542077"/>
                  <a:pt x="1645427" y="542064"/>
                </a:cubicBezTo>
                <a:cubicBezTo>
                  <a:pt x="1644579" y="541495"/>
                  <a:pt x="1643492" y="541423"/>
                  <a:pt x="1642575" y="541874"/>
                </a:cubicBezTo>
                <a:close/>
                <a:moveTo>
                  <a:pt x="2891454" y="539720"/>
                </a:moveTo>
                <a:cubicBezTo>
                  <a:pt x="2889053" y="541152"/>
                  <a:pt x="2887532" y="545384"/>
                  <a:pt x="2888673" y="554203"/>
                </a:cubicBezTo>
                <a:cubicBezTo>
                  <a:pt x="2913774" y="556337"/>
                  <a:pt x="2898656" y="535426"/>
                  <a:pt x="2891454" y="539720"/>
                </a:cubicBezTo>
                <a:close/>
                <a:moveTo>
                  <a:pt x="3395251" y="538460"/>
                </a:moveTo>
                <a:lnTo>
                  <a:pt x="3395822" y="540926"/>
                </a:lnTo>
                <a:cubicBezTo>
                  <a:pt x="3383652" y="537512"/>
                  <a:pt x="3384412" y="561410"/>
                  <a:pt x="3395822" y="556668"/>
                </a:cubicBezTo>
                <a:cubicBezTo>
                  <a:pt x="3399435" y="552306"/>
                  <a:pt x="3401526" y="540357"/>
                  <a:pt x="3395251" y="538460"/>
                </a:cubicBezTo>
                <a:close/>
                <a:moveTo>
                  <a:pt x="3127700" y="538271"/>
                </a:moveTo>
                <a:cubicBezTo>
                  <a:pt x="3126179" y="545478"/>
                  <a:pt x="3127700" y="547754"/>
                  <a:pt x="3129032" y="547944"/>
                </a:cubicBezTo>
                <a:lnTo>
                  <a:pt x="3117052" y="556289"/>
                </a:lnTo>
                <a:lnTo>
                  <a:pt x="3107163" y="562358"/>
                </a:lnTo>
                <a:lnTo>
                  <a:pt x="3090430" y="572600"/>
                </a:lnTo>
                <a:lnTo>
                  <a:pt x="3104692" y="595739"/>
                </a:lnTo>
                <a:lnTo>
                  <a:pt x="3119714" y="586635"/>
                </a:lnTo>
                <a:cubicBezTo>
                  <a:pt x="3126103" y="581949"/>
                  <a:pt x="3131313" y="575845"/>
                  <a:pt x="3134926" y="568807"/>
                </a:cubicBezTo>
                <a:cubicBezTo>
                  <a:pt x="3136961" y="572221"/>
                  <a:pt x="3140346" y="574628"/>
                  <a:pt x="3144244" y="575445"/>
                </a:cubicBezTo>
                <a:cubicBezTo>
                  <a:pt x="3144662" y="569761"/>
                  <a:pt x="3142495" y="564189"/>
                  <a:pt x="3138349" y="560272"/>
                </a:cubicBezTo>
                <a:lnTo>
                  <a:pt x="3138349" y="558755"/>
                </a:lnTo>
                <a:lnTo>
                  <a:pt x="3141772" y="543771"/>
                </a:lnTo>
                <a:cubicBezTo>
                  <a:pt x="3145765" y="547754"/>
                  <a:pt x="3151280" y="552875"/>
                  <a:pt x="3143483" y="543771"/>
                </a:cubicBezTo>
                <a:lnTo>
                  <a:pt x="3142152" y="542443"/>
                </a:lnTo>
                <a:lnTo>
                  <a:pt x="3142152" y="539598"/>
                </a:lnTo>
                <a:lnTo>
                  <a:pt x="3139870" y="541116"/>
                </a:lnTo>
                <a:lnTo>
                  <a:pt x="3132454" y="545857"/>
                </a:lnTo>
                <a:cubicBezTo>
                  <a:pt x="3134356" y="543012"/>
                  <a:pt x="3134736" y="538840"/>
                  <a:pt x="3127700" y="538271"/>
                </a:cubicBezTo>
                <a:close/>
                <a:moveTo>
                  <a:pt x="2793595" y="538081"/>
                </a:moveTo>
                <a:cubicBezTo>
                  <a:pt x="2788461" y="559703"/>
                  <a:pt x="2809188" y="539219"/>
                  <a:pt x="2793595" y="538081"/>
                </a:cubicBezTo>
                <a:close/>
                <a:moveTo>
                  <a:pt x="1963180" y="536943"/>
                </a:moveTo>
                <a:lnTo>
                  <a:pt x="1963180" y="541685"/>
                </a:lnTo>
                <a:lnTo>
                  <a:pt x="1967934" y="541685"/>
                </a:lnTo>
                <a:lnTo>
                  <a:pt x="1967934" y="536943"/>
                </a:lnTo>
                <a:close/>
                <a:moveTo>
                  <a:pt x="1017005" y="536486"/>
                </a:moveTo>
                <a:cubicBezTo>
                  <a:pt x="1015419" y="535928"/>
                  <a:pt x="1013681" y="536757"/>
                  <a:pt x="1013122" y="538337"/>
                </a:cubicBezTo>
                <a:cubicBezTo>
                  <a:pt x="1013044" y="538561"/>
                  <a:pt x="1012990" y="538794"/>
                  <a:pt x="1012966" y="539029"/>
                </a:cubicBezTo>
                <a:cubicBezTo>
                  <a:pt x="1012722" y="540585"/>
                  <a:pt x="1013715" y="542068"/>
                  <a:pt x="1015248" y="542443"/>
                </a:cubicBezTo>
                <a:cubicBezTo>
                  <a:pt x="1016816" y="542811"/>
                  <a:pt x="1018400" y="541897"/>
                  <a:pt x="1018861" y="540357"/>
                </a:cubicBezTo>
                <a:cubicBezTo>
                  <a:pt x="1019420" y="538777"/>
                  <a:pt x="1018589" y="537044"/>
                  <a:pt x="1017005" y="536486"/>
                </a:cubicBezTo>
                <a:close/>
                <a:moveTo>
                  <a:pt x="4387680" y="536374"/>
                </a:moveTo>
                <a:cubicBezTo>
                  <a:pt x="4403463" y="537512"/>
                  <a:pt x="4382736" y="557996"/>
                  <a:pt x="4387680" y="536374"/>
                </a:cubicBezTo>
                <a:close/>
                <a:moveTo>
                  <a:pt x="1451468" y="536184"/>
                </a:moveTo>
                <a:cubicBezTo>
                  <a:pt x="1449956" y="535744"/>
                  <a:pt x="1448372" y="536611"/>
                  <a:pt x="1447932" y="538121"/>
                </a:cubicBezTo>
                <a:cubicBezTo>
                  <a:pt x="1447898" y="538233"/>
                  <a:pt x="1447874" y="538345"/>
                  <a:pt x="1447854" y="538460"/>
                </a:cubicBezTo>
                <a:cubicBezTo>
                  <a:pt x="1447486" y="540025"/>
                  <a:pt x="1448402" y="541605"/>
                  <a:pt x="1449946" y="542064"/>
                </a:cubicBezTo>
                <a:cubicBezTo>
                  <a:pt x="1451487" y="542221"/>
                  <a:pt x="1452922" y="541266"/>
                  <a:pt x="1453369" y="539788"/>
                </a:cubicBezTo>
                <a:lnTo>
                  <a:pt x="1453559" y="539788"/>
                </a:lnTo>
                <a:cubicBezTo>
                  <a:pt x="1453928" y="538223"/>
                  <a:pt x="1453012" y="536643"/>
                  <a:pt x="1451468" y="536184"/>
                </a:cubicBezTo>
                <a:close/>
                <a:moveTo>
                  <a:pt x="2735026" y="534857"/>
                </a:moveTo>
                <a:cubicBezTo>
                  <a:pt x="2731984" y="540926"/>
                  <a:pt x="2725138" y="542633"/>
                  <a:pt x="2722666" y="548892"/>
                </a:cubicBezTo>
                <a:lnTo>
                  <a:pt x="2723047" y="549082"/>
                </a:lnTo>
                <a:cubicBezTo>
                  <a:pt x="2728751" y="548133"/>
                  <a:pt x="2728181" y="553444"/>
                  <a:pt x="2735026" y="551547"/>
                </a:cubicBezTo>
                <a:cubicBezTo>
                  <a:pt x="2735026" y="547185"/>
                  <a:pt x="2741302" y="537702"/>
                  <a:pt x="2735026" y="534857"/>
                </a:cubicBezTo>
                <a:close/>
                <a:moveTo>
                  <a:pt x="1697531" y="534673"/>
                </a:moveTo>
                <a:cubicBezTo>
                  <a:pt x="1694825" y="535631"/>
                  <a:pt x="1692485" y="537618"/>
                  <a:pt x="1691153" y="540408"/>
                </a:cubicBezTo>
                <a:cubicBezTo>
                  <a:pt x="1689884" y="543065"/>
                  <a:pt x="1689717" y="546113"/>
                  <a:pt x="1690685" y="548892"/>
                </a:cubicBezTo>
                <a:lnTo>
                  <a:pt x="1690685" y="550030"/>
                </a:lnTo>
                <a:lnTo>
                  <a:pt x="1711412" y="550030"/>
                </a:lnTo>
                <a:cubicBezTo>
                  <a:pt x="1714076" y="544450"/>
                  <a:pt x="1711701" y="537772"/>
                  <a:pt x="1706107" y="535117"/>
                </a:cubicBezTo>
                <a:cubicBezTo>
                  <a:pt x="1703310" y="533788"/>
                  <a:pt x="1700237" y="533716"/>
                  <a:pt x="1697531" y="534673"/>
                </a:cubicBezTo>
                <a:close/>
                <a:moveTo>
                  <a:pt x="2451693" y="534667"/>
                </a:moveTo>
                <a:cubicBezTo>
                  <a:pt x="2437051" y="534667"/>
                  <a:pt x="2436100" y="540167"/>
                  <a:pt x="2425641" y="539409"/>
                </a:cubicBezTo>
                <a:cubicBezTo>
                  <a:pt x="2420317" y="553254"/>
                  <a:pt x="2432867" y="558944"/>
                  <a:pt x="2449030" y="558375"/>
                </a:cubicBezTo>
                <a:lnTo>
                  <a:pt x="2449411" y="558375"/>
                </a:lnTo>
                <a:cubicBezTo>
                  <a:pt x="2454317" y="551426"/>
                  <a:pt x="2455173" y="542419"/>
                  <a:pt x="2451693" y="534667"/>
                </a:cubicBezTo>
                <a:close/>
                <a:moveTo>
                  <a:pt x="2688628" y="532960"/>
                </a:moveTo>
                <a:lnTo>
                  <a:pt x="2689579" y="532960"/>
                </a:lnTo>
                <a:lnTo>
                  <a:pt x="2688866" y="533434"/>
                </a:lnTo>
                <a:close/>
                <a:moveTo>
                  <a:pt x="2654210" y="532960"/>
                </a:moveTo>
                <a:lnTo>
                  <a:pt x="2644702" y="538840"/>
                </a:lnTo>
                <a:lnTo>
                  <a:pt x="2660105" y="542633"/>
                </a:lnTo>
                <a:lnTo>
                  <a:pt x="2657252" y="537702"/>
                </a:lnTo>
                <a:close/>
                <a:moveTo>
                  <a:pt x="1116314" y="530108"/>
                </a:moveTo>
                <a:cubicBezTo>
                  <a:pt x="1114711" y="529609"/>
                  <a:pt x="1113003" y="530500"/>
                  <a:pt x="1112503" y="532101"/>
                </a:cubicBezTo>
                <a:cubicBezTo>
                  <a:pt x="1112003" y="533700"/>
                  <a:pt x="1112897" y="535403"/>
                  <a:pt x="1114502" y="535902"/>
                </a:cubicBezTo>
                <a:cubicBezTo>
                  <a:pt x="1114629" y="535942"/>
                  <a:pt x="1114759" y="535972"/>
                  <a:pt x="1114890" y="535995"/>
                </a:cubicBezTo>
                <a:lnTo>
                  <a:pt x="1118259" y="533805"/>
                </a:lnTo>
                <a:lnTo>
                  <a:pt x="1118313" y="533908"/>
                </a:lnTo>
                <a:lnTo>
                  <a:pt x="1118313" y="533529"/>
                </a:lnTo>
                <a:cubicBezTo>
                  <a:pt x="1118303" y="533620"/>
                  <a:pt x="1118288" y="533709"/>
                  <a:pt x="1118269" y="533798"/>
                </a:cubicBezTo>
                <a:lnTo>
                  <a:pt x="1118259" y="533805"/>
                </a:lnTo>
                <a:close/>
                <a:moveTo>
                  <a:pt x="1045863" y="529546"/>
                </a:moveTo>
                <a:lnTo>
                  <a:pt x="1036355" y="535426"/>
                </a:lnTo>
                <a:lnTo>
                  <a:pt x="1051758" y="539029"/>
                </a:lnTo>
                <a:lnTo>
                  <a:pt x="1048905" y="534288"/>
                </a:lnTo>
                <a:close/>
                <a:moveTo>
                  <a:pt x="1535327" y="529356"/>
                </a:moveTo>
                <a:lnTo>
                  <a:pt x="1531714" y="544719"/>
                </a:lnTo>
                <a:lnTo>
                  <a:pt x="1536468" y="541874"/>
                </a:lnTo>
                <a:lnTo>
                  <a:pt x="1541222" y="538840"/>
                </a:lnTo>
                <a:lnTo>
                  <a:pt x="1538179" y="534098"/>
                </a:lnTo>
                <a:close/>
                <a:moveTo>
                  <a:pt x="2809568" y="528218"/>
                </a:moveTo>
                <a:cubicBezTo>
                  <a:pt x="2808807" y="534288"/>
                  <a:pt x="2800250" y="539978"/>
                  <a:pt x="2809568" y="543771"/>
                </a:cubicBezTo>
                <a:lnTo>
                  <a:pt x="2809568" y="543961"/>
                </a:lnTo>
                <a:cubicBezTo>
                  <a:pt x="2809568" y="537702"/>
                  <a:pt x="2818886" y="532012"/>
                  <a:pt x="2809568" y="528218"/>
                </a:cubicBezTo>
                <a:close/>
                <a:moveTo>
                  <a:pt x="2992499" y="528029"/>
                </a:moveTo>
                <a:lnTo>
                  <a:pt x="2992119" y="528977"/>
                </a:lnTo>
                <a:cubicBezTo>
                  <a:pt x="2991282" y="536069"/>
                  <a:pt x="2995693" y="542728"/>
                  <a:pt x="3002577" y="544719"/>
                </a:cubicBezTo>
                <a:cubicBezTo>
                  <a:pt x="3004156" y="537374"/>
                  <a:pt x="2999744" y="530064"/>
                  <a:pt x="2992499" y="528029"/>
                </a:cubicBezTo>
                <a:close/>
                <a:moveTo>
                  <a:pt x="2179008" y="527839"/>
                </a:moveTo>
                <a:cubicBezTo>
                  <a:pt x="2171877" y="528021"/>
                  <a:pt x="2166229" y="533941"/>
                  <a:pt x="2166419" y="541061"/>
                </a:cubicBezTo>
                <a:lnTo>
                  <a:pt x="2166448" y="541668"/>
                </a:lnTo>
                <a:lnTo>
                  <a:pt x="2166077" y="540736"/>
                </a:lnTo>
                <a:lnTo>
                  <a:pt x="2166457" y="541874"/>
                </a:lnTo>
                <a:lnTo>
                  <a:pt x="2166448" y="541668"/>
                </a:lnTo>
                <a:lnTo>
                  <a:pt x="2169724" y="549910"/>
                </a:lnTo>
                <a:cubicBezTo>
                  <a:pt x="2172030" y="552278"/>
                  <a:pt x="2175243" y="553769"/>
                  <a:pt x="2178818" y="553821"/>
                </a:cubicBezTo>
                <a:cubicBezTo>
                  <a:pt x="2178875" y="553823"/>
                  <a:pt x="2178951" y="553823"/>
                  <a:pt x="2179008" y="553823"/>
                </a:cubicBezTo>
                <a:cubicBezTo>
                  <a:pt x="2186196" y="554692"/>
                  <a:pt x="2192737" y="549579"/>
                  <a:pt x="2193612" y="542404"/>
                </a:cubicBezTo>
                <a:cubicBezTo>
                  <a:pt x="2194487" y="535229"/>
                  <a:pt x="2189352" y="528708"/>
                  <a:pt x="2182164" y="527839"/>
                </a:cubicBezTo>
                <a:cubicBezTo>
                  <a:pt x="2181118" y="527712"/>
                  <a:pt x="2180054" y="527712"/>
                  <a:pt x="2179008" y="527839"/>
                </a:cubicBezTo>
                <a:close/>
                <a:moveTo>
                  <a:pt x="2254423" y="527398"/>
                </a:moveTo>
                <a:cubicBezTo>
                  <a:pt x="2250864" y="529060"/>
                  <a:pt x="2248938" y="532723"/>
                  <a:pt x="2250126" y="538460"/>
                </a:cubicBezTo>
                <a:lnTo>
                  <a:pt x="2249176" y="536753"/>
                </a:lnTo>
                <a:lnTo>
                  <a:pt x="2238717" y="536753"/>
                </a:lnTo>
                <a:lnTo>
                  <a:pt x="2238717" y="547185"/>
                </a:lnTo>
                <a:lnTo>
                  <a:pt x="2249176" y="547185"/>
                </a:lnTo>
                <a:lnTo>
                  <a:pt x="2249176" y="537133"/>
                </a:lnTo>
                <a:cubicBezTo>
                  <a:pt x="2251705" y="545463"/>
                  <a:pt x="2256268" y="553027"/>
                  <a:pt x="2262487" y="559134"/>
                </a:cubicBezTo>
                <a:cubicBezTo>
                  <a:pt x="2266480" y="559134"/>
                  <a:pt x="2268382" y="555341"/>
                  <a:pt x="2276748" y="554392"/>
                </a:cubicBezTo>
                <a:cubicBezTo>
                  <a:pt x="2281692" y="557806"/>
                  <a:pt x="2282263" y="565962"/>
                  <a:pt x="2290630" y="566152"/>
                </a:cubicBezTo>
                <a:cubicBezTo>
                  <a:pt x="2288728" y="581514"/>
                  <a:pt x="2305652" y="563876"/>
                  <a:pt x="2290630" y="562927"/>
                </a:cubicBezTo>
                <a:cubicBezTo>
                  <a:pt x="2290535" y="563428"/>
                  <a:pt x="2290535" y="563944"/>
                  <a:pt x="2290630" y="564445"/>
                </a:cubicBezTo>
                <a:cubicBezTo>
                  <a:pt x="2290488" y="535426"/>
                  <a:pt x="2265102" y="522410"/>
                  <a:pt x="2254423" y="527398"/>
                </a:cubicBezTo>
                <a:close/>
                <a:moveTo>
                  <a:pt x="1465632" y="527263"/>
                </a:moveTo>
                <a:cubicBezTo>
                  <a:pt x="1464029" y="526764"/>
                  <a:pt x="1462322" y="527655"/>
                  <a:pt x="1461821" y="529256"/>
                </a:cubicBezTo>
                <a:cubicBezTo>
                  <a:pt x="1461321" y="530855"/>
                  <a:pt x="1462215" y="532558"/>
                  <a:pt x="1463820" y="533057"/>
                </a:cubicBezTo>
                <a:cubicBezTo>
                  <a:pt x="1463947" y="533097"/>
                  <a:pt x="1464077" y="533127"/>
                  <a:pt x="1464208" y="533150"/>
                </a:cubicBezTo>
                <a:cubicBezTo>
                  <a:pt x="1465729" y="533506"/>
                  <a:pt x="1467256" y="532577"/>
                  <a:pt x="1467631" y="531063"/>
                </a:cubicBezTo>
                <a:cubicBezTo>
                  <a:pt x="1468131" y="529463"/>
                  <a:pt x="1467237" y="527761"/>
                  <a:pt x="1465632" y="527263"/>
                </a:cubicBezTo>
                <a:close/>
                <a:moveTo>
                  <a:pt x="2665999" y="525563"/>
                </a:moveTo>
                <a:lnTo>
                  <a:pt x="2664859" y="529925"/>
                </a:lnTo>
                <a:lnTo>
                  <a:pt x="2673606" y="532012"/>
                </a:lnTo>
                <a:lnTo>
                  <a:pt x="2675507" y="530115"/>
                </a:lnTo>
                <a:lnTo>
                  <a:pt x="2677409" y="528218"/>
                </a:lnTo>
                <a:close/>
                <a:moveTo>
                  <a:pt x="2402822" y="524804"/>
                </a:moveTo>
                <a:cubicBezTo>
                  <a:pt x="2396737" y="521959"/>
                  <a:pt x="2381715" y="530684"/>
                  <a:pt x="2383807" y="543771"/>
                </a:cubicBezTo>
                <a:cubicBezTo>
                  <a:pt x="2390386" y="543177"/>
                  <a:pt x="2396281" y="539430"/>
                  <a:pt x="2399590" y="533719"/>
                </a:cubicBezTo>
                <a:lnTo>
                  <a:pt x="2399590" y="534667"/>
                </a:lnTo>
                <a:cubicBezTo>
                  <a:pt x="2399818" y="537529"/>
                  <a:pt x="2400807" y="540277"/>
                  <a:pt x="2402442" y="542633"/>
                </a:cubicBezTo>
                <a:cubicBezTo>
                  <a:pt x="2403906" y="542533"/>
                  <a:pt x="2405275" y="541850"/>
                  <a:pt x="2406245" y="540736"/>
                </a:cubicBezTo>
                <a:lnTo>
                  <a:pt x="2408527" y="538650"/>
                </a:lnTo>
                <a:lnTo>
                  <a:pt x="2405485" y="538650"/>
                </a:lnTo>
                <a:lnTo>
                  <a:pt x="2402632" y="539598"/>
                </a:lnTo>
                <a:lnTo>
                  <a:pt x="2402632" y="535615"/>
                </a:lnTo>
                <a:cubicBezTo>
                  <a:pt x="2403108" y="533045"/>
                  <a:pt x="2403108" y="530409"/>
                  <a:pt x="2402632" y="527839"/>
                </a:cubicBezTo>
                <a:lnTo>
                  <a:pt x="2402822" y="526132"/>
                </a:lnTo>
                <a:cubicBezTo>
                  <a:pt x="2402822" y="526132"/>
                  <a:pt x="2402822" y="525184"/>
                  <a:pt x="2402822" y="524804"/>
                </a:cubicBezTo>
                <a:close/>
                <a:moveTo>
                  <a:pt x="3276638" y="524271"/>
                </a:moveTo>
                <a:cubicBezTo>
                  <a:pt x="3271245" y="517159"/>
                  <a:pt x="3265612" y="540879"/>
                  <a:pt x="3281157" y="543581"/>
                </a:cubicBezTo>
                <a:cubicBezTo>
                  <a:pt x="3280206" y="532438"/>
                  <a:pt x="3278435" y="526642"/>
                  <a:pt x="3276638" y="524271"/>
                </a:cubicBezTo>
                <a:close/>
                <a:moveTo>
                  <a:pt x="2484261" y="522555"/>
                </a:moveTo>
                <a:cubicBezTo>
                  <a:pt x="2479625" y="523921"/>
                  <a:pt x="2473775" y="526938"/>
                  <a:pt x="2466525" y="532201"/>
                </a:cubicBezTo>
                <a:cubicBezTo>
                  <a:pt x="2489653" y="584312"/>
                  <a:pt x="2516712" y="512992"/>
                  <a:pt x="2484261" y="522555"/>
                </a:cubicBezTo>
                <a:close/>
                <a:moveTo>
                  <a:pt x="2342923" y="521011"/>
                </a:moveTo>
                <a:cubicBezTo>
                  <a:pt x="2337218" y="548702"/>
                  <a:pt x="2358896" y="527080"/>
                  <a:pt x="2342923" y="521011"/>
                </a:cubicBezTo>
                <a:close/>
                <a:moveTo>
                  <a:pt x="1436369" y="520782"/>
                </a:moveTo>
                <a:cubicBezTo>
                  <a:pt x="1434814" y="520531"/>
                  <a:pt x="1433347" y="521584"/>
                  <a:pt x="1433096" y="523135"/>
                </a:cubicBezTo>
                <a:cubicBezTo>
                  <a:pt x="1432864" y="524552"/>
                  <a:pt x="1433732" y="525920"/>
                  <a:pt x="1435114" y="526322"/>
                </a:cubicBezTo>
                <a:cubicBezTo>
                  <a:pt x="1436626" y="526762"/>
                  <a:pt x="1438210" y="525895"/>
                  <a:pt x="1438651" y="524385"/>
                </a:cubicBezTo>
                <a:cubicBezTo>
                  <a:pt x="1438683" y="524273"/>
                  <a:pt x="1438708" y="524160"/>
                  <a:pt x="1438727" y="524046"/>
                </a:cubicBezTo>
                <a:cubicBezTo>
                  <a:pt x="1438980" y="522494"/>
                  <a:pt x="1437923" y="521034"/>
                  <a:pt x="1436369" y="520782"/>
                </a:cubicBezTo>
                <a:close/>
                <a:moveTo>
                  <a:pt x="3379468" y="520632"/>
                </a:moveTo>
                <a:cubicBezTo>
                  <a:pt x="3362164" y="528218"/>
                  <a:pt x="3399815" y="533529"/>
                  <a:pt x="3379468" y="520632"/>
                </a:cubicBezTo>
                <a:close/>
                <a:moveTo>
                  <a:pt x="3938728" y="519621"/>
                </a:moveTo>
                <a:cubicBezTo>
                  <a:pt x="3939183" y="521924"/>
                  <a:pt x="3953837" y="535616"/>
                  <a:pt x="3944424" y="522528"/>
                </a:cubicBezTo>
                <a:cubicBezTo>
                  <a:pt x="3940003" y="519351"/>
                  <a:pt x="3938577" y="518854"/>
                  <a:pt x="3938728" y="519621"/>
                </a:cubicBezTo>
                <a:close/>
                <a:moveTo>
                  <a:pt x="1982576" y="519494"/>
                </a:moveTo>
                <a:lnTo>
                  <a:pt x="1978202" y="537512"/>
                </a:lnTo>
                <a:cubicBezTo>
                  <a:pt x="1975920" y="547375"/>
                  <a:pt x="1978202" y="556479"/>
                  <a:pt x="1981815" y="557427"/>
                </a:cubicBezTo>
                <a:cubicBezTo>
                  <a:pt x="1985599" y="557512"/>
                  <a:pt x="1989288" y="556308"/>
                  <a:pt x="1992274" y="554013"/>
                </a:cubicBezTo>
                <a:cubicBezTo>
                  <a:pt x="1997978" y="557347"/>
                  <a:pt x="2005318" y="555434"/>
                  <a:pt x="2008665" y="549738"/>
                </a:cubicBezTo>
                <a:cubicBezTo>
                  <a:pt x="2010472" y="546663"/>
                  <a:pt x="2010814" y="542946"/>
                  <a:pt x="2009578" y="539598"/>
                </a:cubicBezTo>
                <a:lnTo>
                  <a:pt x="2020797" y="528598"/>
                </a:lnTo>
                <a:close/>
                <a:moveTo>
                  <a:pt x="2752521" y="517787"/>
                </a:moveTo>
                <a:cubicBezTo>
                  <a:pt x="2735407" y="534098"/>
                  <a:pt x="2771537" y="526701"/>
                  <a:pt x="2752521" y="517787"/>
                </a:cubicBezTo>
                <a:close/>
                <a:moveTo>
                  <a:pt x="3573238" y="517597"/>
                </a:moveTo>
                <a:lnTo>
                  <a:pt x="3573238" y="528029"/>
                </a:lnTo>
                <a:lnTo>
                  <a:pt x="3583887" y="528029"/>
                </a:lnTo>
                <a:lnTo>
                  <a:pt x="3583887" y="517597"/>
                </a:lnTo>
                <a:close/>
                <a:moveTo>
                  <a:pt x="2302610" y="517028"/>
                </a:moveTo>
                <a:lnTo>
                  <a:pt x="2297856" y="519873"/>
                </a:lnTo>
                <a:lnTo>
                  <a:pt x="2293102" y="522908"/>
                </a:lnTo>
                <a:lnTo>
                  <a:pt x="2308505" y="526511"/>
                </a:lnTo>
                <a:lnTo>
                  <a:pt x="2305652" y="521770"/>
                </a:lnTo>
                <a:close/>
                <a:moveTo>
                  <a:pt x="1572788" y="516080"/>
                </a:moveTo>
                <a:cubicBezTo>
                  <a:pt x="1571204" y="515522"/>
                  <a:pt x="1569466" y="516351"/>
                  <a:pt x="1568906" y="517931"/>
                </a:cubicBezTo>
                <a:cubicBezTo>
                  <a:pt x="1568347" y="519513"/>
                  <a:pt x="1569178" y="521244"/>
                  <a:pt x="1570762" y="521804"/>
                </a:cubicBezTo>
                <a:cubicBezTo>
                  <a:pt x="1570987" y="521882"/>
                  <a:pt x="1571221" y="521935"/>
                  <a:pt x="1571456" y="521959"/>
                </a:cubicBezTo>
                <a:cubicBezTo>
                  <a:pt x="1573128" y="522136"/>
                  <a:pt x="1574625" y="520926"/>
                  <a:pt x="1574801" y="519259"/>
                </a:cubicBezTo>
                <a:cubicBezTo>
                  <a:pt x="1574948" y="517863"/>
                  <a:pt x="1574115" y="516546"/>
                  <a:pt x="1572788" y="516080"/>
                </a:cubicBezTo>
                <a:close/>
                <a:moveTo>
                  <a:pt x="1389760" y="515124"/>
                </a:moveTo>
                <a:cubicBezTo>
                  <a:pt x="1388157" y="514625"/>
                  <a:pt x="1386451" y="515517"/>
                  <a:pt x="1385949" y="517117"/>
                </a:cubicBezTo>
                <a:cubicBezTo>
                  <a:pt x="1385449" y="518716"/>
                  <a:pt x="1386344" y="520419"/>
                  <a:pt x="1387948" y="520918"/>
                </a:cubicBezTo>
                <a:cubicBezTo>
                  <a:pt x="1388075" y="520958"/>
                  <a:pt x="1388204" y="520988"/>
                  <a:pt x="1388335" y="521011"/>
                </a:cubicBezTo>
                <a:cubicBezTo>
                  <a:pt x="1389585" y="520973"/>
                  <a:pt x="1390665" y="520127"/>
                  <a:pt x="1390998" y="518925"/>
                </a:cubicBezTo>
                <a:lnTo>
                  <a:pt x="1391758" y="518925"/>
                </a:lnTo>
                <a:cubicBezTo>
                  <a:pt x="1392258" y="517324"/>
                  <a:pt x="1391365" y="515623"/>
                  <a:pt x="1389760" y="515124"/>
                </a:cubicBezTo>
                <a:close/>
                <a:moveTo>
                  <a:pt x="3299825" y="513155"/>
                </a:moveTo>
                <a:cubicBezTo>
                  <a:pt x="3297118" y="511599"/>
                  <a:pt x="3293850" y="512429"/>
                  <a:pt x="3290665" y="517597"/>
                </a:cubicBezTo>
                <a:lnTo>
                  <a:pt x="3291616" y="517976"/>
                </a:lnTo>
                <a:cubicBezTo>
                  <a:pt x="3307208" y="521390"/>
                  <a:pt x="3286481" y="529167"/>
                  <a:pt x="3291616" y="538840"/>
                </a:cubicBezTo>
                <a:cubicBezTo>
                  <a:pt x="3311012" y="543961"/>
                  <a:pt x="3307945" y="517823"/>
                  <a:pt x="3299825" y="513155"/>
                </a:cubicBezTo>
                <a:close/>
                <a:moveTo>
                  <a:pt x="4315061" y="512509"/>
                </a:moveTo>
                <a:cubicBezTo>
                  <a:pt x="4314696" y="511931"/>
                  <a:pt x="4315801" y="512714"/>
                  <a:pt x="4319794" y="516270"/>
                </a:cubicBezTo>
                <a:cubicBezTo>
                  <a:pt x="4330490" y="528218"/>
                  <a:pt x="4316157" y="514243"/>
                  <a:pt x="4315061" y="512509"/>
                </a:cubicBezTo>
                <a:close/>
                <a:moveTo>
                  <a:pt x="1017649" y="512453"/>
                </a:moveTo>
                <a:cubicBezTo>
                  <a:pt x="1016389" y="513140"/>
                  <a:pt x="1015058" y="514184"/>
                  <a:pt x="1015248" y="514563"/>
                </a:cubicBezTo>
                <a:cubicBezTo>
                  <a:pt x="1016769" y="514563"/>
                  <a:pt x="1018670" y="514563"/>
                  <a:pt x="1019621" y="512476"/>
                </a:cubicBezTo>
                <a:cubicBezTo>
                  <a:pt x="1020097" y="511433"/>
                  <a:pt x="1018908" y="511765"/>
                  <a:pt x="1017649" y="512453"/>
                </a:cubicBezTo>
                <a:close/>
                <a:moveTo>
                  <a:pt x="4038362" y="512097"/>
                </a:moveTo>
                <a:cubicBezTo>
                  <a:pt x="4020867" y="519683"/>
                  <a:pt x="4058709" y="524994"/>
                  <a:pt x="4038362" y="512097"/>
                </a:cubicBezTo>
                <a:close/>
                <a:moveTo>
                  <a:pt x="3834323" y="512097"/>
                </a:moveTo>
                <a:cubicBezTo>
                  <a:pt x="3828619" y="539788"/>
                  <a:pt x="3850296" y="518166"/>
                  <a:pt x="3834323" y="512097"/>
                </a:cubicBezTo>
                <a:close/>
                <a:moveTo>
                  <a:pt x="3682768" y="512097"/>
                </a:moveTo>
                <a:cubicBezTo>
                  <a:pt x="3677824" y="533719"/>
                  <a:pt x="3698361" y="513045"/>
                  <a:pt x="3682768" y="512097"/>
                </a:cubicBezTo>
                <a:close/>
                <a:moveTo>
                  <a:pt x="3599099" y="512097"/>
                </a:moveTo>
                <a:cubicBezTo>
                  <a:pt x="3594155" y="533719"/>
                  <a:pt x="3614692" y="513045"/>
                  <a:pt x="3599099" y="512097"/>
                </a:cubicBezTo>
                <a:close/>
                <a:moveTo>
                  <a:pt x="3431761" y="512097"/>
                </a:moveTo>
                <a:lnTo>
                  <a:pt x="3429511" y="515882"/>
                </a:lnTo>
                <a:lnTo>
                  <a:pt x="3419419" y="519245"/>
                </a:lnTo>
                <a:cubicBezTo>
                  <a:pt x="3413411" y="527709"/>
                  <a:pt x="3425961" y="545668"/>
                  <a:pt x="3437656" y="546237"/>
                </a:cubicBezTo>
                <a:cubicBezTo>
                  <a:pt x="3436087" y="534857"/>
                  <a:pt x="3425426" y="529345"/>
                  <a:pt x="3426291" y="521299"/>
                </a:cubicBezTo>
                <a:lnTo>
                  <a:pt x="3429511" y="515882"/>
                </a:lnTo>
                <a:lnTo>
                  <a:pt x="3432332" y="514942"/>
                </a:lnTo>
                <a:close/>
                <a:moveTo>
                  <a:pt x="3395251" y="512097"/>
                </a:moveTo>
                <a:lnTo>
                  <a:pt x="3394871" y="512476"/>
                </a:lnTo>
                <a:cubicBezTo>
                  <a:pt x="3394871" y="515701"/>
                  <a:pt x="3393920" y="518546"/>
                  <a:pt x="3389546" y="517597"/>
                </a:cubicBezTo>
                <a:lnTo>
                  <a:pt x="3389546" y="528029"/>
                </a:lnTo>
                <a:cubicBezTo>
                  <a:pt x="3403808" y="536184"/>
                  <a:pt x="3405329" y="510390"/>
                  <a:pt x="3395251" y="512097"/>
                </a:cubicBezTo>
                <a:close/>
                <a:moveTo>
                  <a:pt x="1695819" y="512097"/>
                </a:moveTo>
                <a:cubicBezTo>
                  <a:pt x="1690305" y="539788"/>
                  <a:pt x="1711792" y="518166"/>
                  <a:pt x="1695819" y="512097"/>
                </a:cubicBezTo>
                <a:close/>
                <a:moveTo>
                  <a:pt x="1314174" y="512097"/>
                </a:moveTo>
                <a:lnTo>
                  <a:pt x="1314174" y="522528"/>
                </a:lnTo>
                <a:lnTo>
                  <a:pt x="1324633" y="522528"/>
                </a:lnTo>
                <a:lnTo>
                  <a:pt x="1324633" y="512097"/>
                </a:lnTo>
                <a:close/>
                <a:moveTo>
                  <a:pt x="1670909" y="511907"/>
                </a:moveTo>
                <a:cubicBezTo>
                  <a:pt x="1669387" y="511551"/>
                  <a:pt x="1667860" y="512480"/>
                  <a:pt x="1667486" y="513994"/>
                </a:cubicBezTo>
                <a:cubicBezTo>
                  <a:pt x="1668178" y="514824"/>
                  <a:pt x="1669285" y="515192"/>
                  <a:pt x="1670338" y="514942"/>
                </a:cubicBezTo>
                <a:lnTo>
                  <a:pt x="1669577" y="517597"/>
                </a:lnTo>
                <a:cubicBezTo>
                  <a:pt x="1671152" y="517963"/>
                  <a:pt x="1672728" y="516986"/>
                  <a:pt x="1673095" y="515416"/>
                </a:cubicBezTo>
                <a:cubicBezTo>
                  <a:pt x="1673462" y="513846"/>
                  <a:pt x="1672483" y="512273"/>
                  <a:pt x="1670909" y="511907"/>
                </a:cubicBezTo>
                <a:close/>
                <a:moveTo>
                  <a:pt x="2119679" y="511718"/>
                </a:moveTo>
                <a:lnTo>
                  <a:pt x="2119298" y="512097"/>
                </a:lnTo>
                <a:lnTo>
                  <a:pt x="2119965" y="512452"/>
                </a:lnTo>
                <a:lnTo>
                  <a:pt x="2126287" y="528693"/>
                </a:lnTo>
                <a:cubicBezTo>
                  <a:pt x="2129377" y="533435"/>
                  <a:pt x="2133751" y="536849"/>
                  <a:pt x="2140596" y="537702"/>
                </a:cubicBezTo>
                <a:cubicBezTo>
                  <a:pt x="2138980" y="531728"/>
                  <a:pt x="2137791" y="525326"/>
                  <a:pt x="2134939" y="520419"/>
                </a:cubicBezTo>
                <a:lnTo>
                  <a:pt x="2119965" y="512452"/>
                </a:lnTo>
                <a:close/>
                <a:moveTo>
                  <a:pt x="1646378" y="511718"/>
                </a:moveTo>
                <a:cubicBezTo>
                  <a:pt x="1644840" y="511378"/>
                  <a:pt x="1643317" y="512347"/>
                  <a:pt x="1642978" y="513882"/>
                </a:cubicBezTo>
                <a:cubicBezTo>
                  <a:pt x="1642969" y="513920"/>
                  <a:pt x="1642961" y="513956"/>
                  <a:pt x="1642955" y="513994"/>
                </a:cubicBezTo>
                <a:cubicBezTo>
                  <a:pt x="1643585" y="514930"/>
                  <a:pt x="1644684" y="515443"/>
                  <a:pt x="1645808" y="515321"/>
                </a:cubicBezTo>
                <a:lnTo>
                  <a:pt x="1645047" y="517597"/>
                </a:lnTo>
                <a:cubicBezTo>
                  <a:pt x="1646559" y="518037"/>
                  <a:pt x="1648143" y="517170"/>
                  <a:pt x="1648584" y="515661"/>
                </a:cubicBezTo>
                <a:cubicBezTo>
                  <a:pt x="1648616" y="515549"/>
                  <a:pt x="1648641" y="515437"/>
                  <a:pt x="1648660" y="515321"/>
                </a:cubicBezTo>
                <a:cubicBezTo>
                  <a:pt x="1649016" y="513700"/>
                  <a:pt x="1647998" y="512095"/>
                  <a:pt x="1646378" y="511718"/>
                </a:cubicBezTo>
                <a:close/>
                <a:moveTo>
                  <a:pt x="3444525" y="511504"/>
                </a:moveTo>
                <a:cubicBezTo>
                  <a:pt x="3439082" y="508541"/>
                  <a:pt x="3429574" y="511718"/>
                  <a:pt x="3432332" y="529925"/>
                </a:cubicBezTo>
                <a:cubicBezTo>
                  <a:pt x="3451348" y="523572"/>
                  <a:pt x="3449969" y="514468"/>
                  <a:pt x="3444525" y="511504"/>
                </a:cubicBezTo>
                <a:close/>
                <a:moveTo>
                  <a:pt x="3197940" y="511125"/>
                </a:moveTo>
                <a:cubicBezTo>
                  <a:pt x="3193352" y="509063"/>
                  <a:pt x="3188836" y="509063"/>
                  <a:pt x="3186079" y="512097"/>
                </a:cubicBezTo>
                <a:cubicBezTo>
                  <a:pt x="3194446" y="516649"/>
                  <a:pt x="3196917" y="520821"/>
                  <a:pt x="3196157" y="524046"/>
                </a:cubicBezTo>
                <a:cubicBezTo>
                  <a:pt x="3183321" y="525772"/>
                  <a:pt x="3170276" y="524340"/>
                  <a:pt x="3158126" y="519873"/>
                </a:cubicBezTo>
                <a:cubicBezTo>
                  <a:pt x="3158297" y="529783"/>
                  <a:pt x="3162575" y="539181"/>
                  <a:pt x="3169915" y="545857"/>
                </a:cubicBezTo>
                <a:cubicBezTo>
                  <a:pt x="3169915" y="547375"/>
                  <a:pt x="3171246" y="548133"/>
                  <a:pt x="3172387" y="547754"/>
                </a:cubicBezTo>
                <a:cubicBezTo>
                  <a:pt x="3195967" y="565583"/>
                  <a:pt x="3242745" y="561600"/>
                  <a:pt x="3269938" y="550978"/>
                </a:cubicBezTo>
                <a:cubicBezTo>
                  <a:pt x="3262655" y="551739"/>
                  <a:pt x="3255296" y="551096"/>
                  <a:pt x="3248260" y="549082"/>
                </a:cubicBezTo>
                <a:cubicBezTo>
                  <a:pt x="3245084" y="548460"/>
                  <a:pt x="3241794" y="549142"/>
                  <a:pt x="3239132" y="550978"/>
                </a:cubicBezTo>
                <a:cubicBezTo>
                  <a:pt x="3250351" y="543581"/>
                  <a:pt x="3248260" y="528598"/>
                  <a:pt x="3243886" y="515132"/>
                </a:cubicBezTo>
                <a:cubicBezTo>
                  <a:pt x="3232857" y="517976"/>
                  <a:pt x="3221448" y="520632"/>
                  <a:pt x="3210229" y="522528"/>
                </a:cubicBezTo>
                <a:cubicBezTo>
                  <a:pt x="3207186" y="517313"/>
                  <a:pt x="3202527" y="513188"/>
                  <a:pt x="3197940" y="511125"/>
                </a:cubicBezTo>
                <a:close/>
                <a:moveTo>
                  <a:pt x="1413816" y="510580"/>
                </a:moveTo>
                <a:cubicBezTo>
                  <a:pt x="1411915" y="511718"/>
                  <a:pt x="1413816" y="516839"/>
                  <a:pt x="1417620" y="521959"/>
                </a:cubicBezTo>
                <a:lnTo>
                  <a:pt x="1424846" y="531443"/>
                </a:lnTo>
                <a:lnTo>
                  <a:pt x="1426177" y="525373"/>
                </a:lnTo>
                <a:cubicBezTo>
                  <a:pt x="1426861" y="521131"/>
                  <a:pt x="1425445" y="516820"/>
                  <a:pt x="1422374" y="513804"/>
                </a:cubicBezTo>
                <a:cubicBezTo>
                  <a:pt x="1419521" y="510959"/>
                  <a:pt x="1415718" y="509442"/>
                  <a:pt x="1413816" y="510580"/>
                </a:cubicBezTo>
                <a:close/>
                <a:moveTo>
                  <a:pt x="2269522" y="509442"/>
                </a:moveTo>
                <a:cubicBezTo>
                  <a:pt x="2267982" y="509102"/>
                  <a:pt x="2266461" y="510071"/>
                  <a:pt x="2266119" y="511606"/>
                </a:cubicBezTo>
                <a:cubicBezTo>
                  <a:pt x="2266119" y="511644"/>
                  <a:pt x="2266100" y="511680"/>
                  <a:pt x="2266100" y="511718"/>
                </a:cubicBezTo>
                <a:cubicBezTo>
                  <a:pt x="2264635" y="512660"/>
                  <a:pt x="2264198" y="514614"/>
                  <a:pt x="2265149" y="516080"/>
                </a:cubicBezTo>
                <a:cubicBezTo>
                  <a:pt x="2266100" y="517546"/>
                  <a:pt x="2268058" y="517971"/>
                  <a:pt x="2269522" y="517028"/>
                </a:cubicBezTo>
                <a:lnTo>
                  <a:pt x="2268191" y="515321"/>
                </a:lnTo>
                <a:cubicBezTo>
                  <a:pt x="2269789" y="515498"/>
                  <a:pt x="2271272" y="514553"/>
                  <a:pt x="2271804" y="513045"/>
                </a:cubicBezTo>
                <a:cubicBezTo>
                  <a:pt x="2272166" y="511424"/>
                  <a:pt x="2271139" y="509819"/>
                  <a:pt x="2269522" y="509442"/>
                </a:cubicBezTo>
                <a:close/>
                <a:moveTo>
                  <a:pt x="1173078" y="508114"/>
                </a:moveTo>
                <a:cubicBezTo>
                  <a:pt x="1145695" y="528218"/>
                  <a:pt x="1193805" y="535236"/>
                  <a:pt x="1173078" y="508114"/>
                </a:cubicBezTo>
                <a:close/>
                <a:moveTo>
                  <a:pt x="2333225" y="507924"/>
                </a:moveTo>
                <a:cubicBezTo>
                  <a:pt x="2328281" y="529736"/>
                  <a:pt x="2348818" y="509062"/>
                  <a:pt x="2333225" y="507924"/>
                </a:cubicBezTo>
                <a:close/>
                <a:moveTo>
                  <a:pt x="2762980" y="507355"/>
                </a:moveTo>
                <a:cubicBezTo>
                  <a:pt x="2757845" y="529167"/>
                  <a:pt x="2778572" y="508493"/>
                  <a:pt x="2762980" y="507355"/>
                </a:cubicBezTo>
                <a:close/>
                <a:moveTo>
                  <a:pt x="3071034" y="507166"/>
                </a:moveTo>
                <a:lnTo>
                  <a:pt x="3071414" y="509442"/>
                </a:lnTo>
                <a:cubicBezTo>
                  <a:pt x="3068181" y="531822"/>
                  <a:pt x="3088338" y="530684"/>
                  <a:pt x="3087007" y="551168"/>
                </a:cubicBezTo>
                <a:cubicBezTo>
                  <a:pt x="3100318" y="551168"/>
                  <a:pt x="3114009" y="550220"/>
                  <a:pt x="3113249" y="535615"/>
                </a:cubicBezTo>
                <a:cubicBezTo>
                  <a:pt x="3101078" y="537133"/>
                  <a:pt x="3107354" y="520442"/>
                  <a:pt x="3097465" y="519873"/>
                </a:cubicBezTo>
                <a:cubicBezTo>
                  <a:pt x="3097465" y="526132"/>
                  <a:pt x="3097465" y="534667"/>
                  <a:pt x="3092331" y="535615"/>
                </a:cubicBezTo>
                <a:cubicBezTo>
                  <a:pt x="3080542" y="529167"/>
                  <a:pt x="3085105" y="508683"/>
                  <a:pt x="3071034" y="507166"/>
                </a:cubicBezTo>
                <a:close/>
                <a:moveTo>
                  <a:pt x="2537644" y="507166"/>
                </a:moveTo>
                <a:cubicBezTo>
                  <a:pt x="2520530" y="523477"/>
                  <a:pt x="2556659" y="515890"/>
                  <a:pt x="2537644" y="507166"/>
                </a:cubicBezTo>
                <a:close/>
                <a:moveTo>
                  <a:pt x="2041334" y="507166"/>
                </a:moveTo>
                <a:cubicBezTo>
                  <a:pt x="2048750" y="527080"/>
                  <a:pt x="2017564" y="508304"/>
                  <a:pt x="2025361" y="528029"/>
                </a:cubicBezTo>
                <a:lnTo>
                  <a:pt x="2025741" y="528029"/>
                </a:lnTo>
                <a:cubicBezTo>
                  <a:pt x="2037531" y="521011"/>
                  <a:pt x="2044757" y="541495"/>
                  <a:pt x="2046658" y="528029"/>
                </a:cubicBezTo>
                <a:cubicBezTo>
                  <a:pt x="2031826" y="530305"/>
                  <a:pt x="2059779" y="509062"/>
                  <a:pt x="2041334" y="507166"/>
                </a:cubicBezTo>
                <a:close/>
                <a:moveTo>
                  <a:pt x="3047790" y="507000"/>
                </a:moveTo>
                <a:cubicBezTo>
                  <a:pt x="3046159" y="505981"/>
                  <a:pt x="3043604" y="505886"/>
                  <a:pt x="3039658" y="507166"/>
                </a:cubicBezTo>
                <a:lnTo>
                  <a:pt x="3039658" y="508114"/>
                </a:lnTo>
                <a:cubicBezTo>
                  <a:pt x="3039030" y="516457"/>
                  <a:pt x="3043043" y="524469"/>
                  <a:pt x="3050116" y="528977"/>
                </a:cubicBezTo>
                <a:cubicBezTo>
                  <a:pt x="3049260" y="521438"/>
                  <a:pt x="3052684" y="510058"/>
                  <a:pt x="3047790" y="507000"/>
                </a:cubicBezTo>
                <a:close/>
                <a:moveTo>
                  <a:pt x="1510606" y="505459"/>
                </a:moveTo>
                <a:lnTo>
                  <a:pt x="1505852" y="508493"/>
                </a:lnTo>
                <a:lnTo>
                  <a:pt x="1501098" y="511338"/>
                </a:lnTo>
                <a:lnTo>
                  <a:pt x="1516501" y="515132"/>
                </a:lnTo>
                <a:lnTo>
                  <a:pt x="1513649" y="510390"/>
                </a:lnTo>
                <a:close/>
                <a:moveTo>
                  <a:pt x="4055310" y="505293"/>
                </a:moveTo>
                <a:cubicBezTo>
                  <a:pt x="4052576" y="508019"/>
                  <a:pt x="4051103" y="516365"/>
                  <a:pt x="4059089" y="522149"/>
                </a:cubicBezTo>
                <a:cubicBezTo>
                  <a:pt x="4062036" y="505459"/>
                  <a:pt x="4058043" y="502566"/>
                  <a:pt x="4055310" y="505293"/>
                </a:cubicBezTo>
                <a:close/>
                <a:moveTo>
                  <a:pt x="1711412" y="503752"/>
                </a:moveTo>
                <a:cubicBezTo>
                  <a:pt x="1735372" y="511528"/>
                  <a:pt x="1766557" y="521201"/>
                  <a:pt x="1799264" y="529167"/>
                </a:cubicBezTo>
                <a:lnTo>
                  <a:pt x="1792609" y="533150"/>
                </a:lnTo>
                <a:lnTo>
                  <a:pt x="1808772" y="536943"/>
                </a:lnTo>
                <a:lnTo>
                  <a:pt x="1806681" y="541874"/>
                </a:lnTo>
                <a:cubicBezTo>
                  <a:pt x="1806681" y="541874"/>
                  <a:pt x="1806681" y="540926"/>
                  <a:pt x="1805159" y="540926"/>
                </a:cubicBezTo>
                <a:cubicBezTo>
                  <a:pt x="1803591" y="540558"/>
                  <a:pt x="1802006" y="541472"/>
                  <a:pt x="1801546" y="543012"/>
                </a:cubicBezTo>
                <a:cubicBezTo>
                  <a:pt x="1801105" y="544520"/>
                  <a:pt x="1801974" y="546100"/>
                  <a:pt x="1803488" y="546540"/>
                </a:cubicBezTo>
                <a:cubicBezTo>
                  <a:pt x="1803600" y="546572"/>
                  <a:pt x="1803712" y="546597"/>
                  <a:pt x="1803828" y="546616"/>
                </a:cubicBezTo>
                <a:cubicBezTo>
                  <a:pt x="1805397" y="546984"/>
                  <a:pt x="1806981" y="546070"/>
                  <a:pt x="1807441" y="544530"/>
                </a:cubicBezTo>
                <a:cubicBezTo>
                  <a:pt x="1807460" y="544213"/>
                  <a:pt x="1807460" y="543898"/>
                  <a:pt x="1807441" y="543581"/>
                </a:cubicBezTo>
                <a:cubicBezTo>
                  <a:pt x="1812031" y="543236"/>
                  <a:pt x="1816498" y="541945"/>
                  <a:pt x="1820562" y="539788"/>
                </a:cubicBezTo>
                <a:lnTo>
                  <a:pt x="1832542" y="542633"/>
                </a:lnTo>
                <a:lnTo>
                  <a:pt x="1840528" y="544530"/>
                </a:lnTo>
                <a:lnTo>
                  <a:pt x="1837486" y="539409"/>
                </a:lnTo>
                <a:lnTo>
                  <a:pt x="1840148" y="537891"/>
                </a:lnTo>
                <a:cubicBezTo>
                  <a:pt x="1847564" y="539219"/>
                  <a:pt x="1855170" y="540357"/>
                  <a:pt x="1862587" y="541305"/>
                </a:cubicBezTo>
                <a:cubicBezTo>
                  <a:pt x="1862250" y="544247"/>
                  <a:pt x="1862573" y="547229"/>
                  <a:pt x="1863537" y="550030"/>
                </a:cubicBezTo>
                <a:cubicBezTo>
                  <a:pt x="1862994" y="549518"/>
                  <a:pt x="1862345" y="549129"/>
                  <a:pt x="1861636" y="548892"/>
                </a:cubicBezTo>
                <a:cubicBezTo>
                  <a:pt x="1857072" y="547754"/>
                  <a:pt x="1851558" y="555151"/>
                  <a:pt x="1849276" y="565014"/>
                </a:cubicBezTo>
                <a:lnTo>
                  <a:pt x="1846804" y="575256"/>
                </a:lnTo>
                <a:cubicBezTo>
                  <a:pt x="1844233" y="575424"/>
                  <a:pt x="1841806" y="576500"/>
                  <a:pt x="1839958" y="578290"/>
                </a:cubicBezTo>
                <a:lnTo>
                  <a:pt x="1835394" y="582652"/>
                </a:lnTo>
                <a:lnTo>
                  <a:pt x="1843951" y="588532"/>
                </a:lnTo>
                <a:lnTo>
                  <a:pt x="1850987" y="593274"/>
                </a:lnTo>
                <a:cubicBezTo>
                  <a:pt x="1850987" y="597826"/>
                  <a:pt x="1850987" y="600481"/>
                  <a:pt x="1853649" y="599912"/>
                </a:cubicBezTo>
                <a:cubicBezTo>
                  <a:pt x="1861248" y="599432"/>
                  <a:pt x="1868869" y="599432"/>
                  <a:pt x="1876468" y="599912"/>
                </a:cubicBezTo>
                <a:cubicBezTo>
                  <a:pt x="1877153" y="600107"/>
                  <a:pt x="1877877" y="600107"/>
                  <a:pt x="1878560" y="599912"/>
                </a:cubicBezTo>
                <a:lnTo>
                  <a:pt x="1897576" y="599912"/>
                </a:lnTo>
                <a:cubicBezTo>
                  <a:pt x="1897576" y="599912"/>
                  <a:pt x="1897576" y="600860"/>
                  <a:pt x="1897576" y="601429"/>
                </a:cubicBezTo>
                <a:cubicBezTo>
                  <a:pt x="1896762" y="602895"/>
                  <a:pt x="1897296" y="604743"/>
                  <a:pt x="1898766" y="605553"/>
                </a:cubicBezTo>
                <a:cubicBezTo>
                  <a:pt x="1900236" y="606364"/>
                  <a:pt x="1902082" y="605833"/>
                  <a:pt x="1902900" y="604365"/>
                </a:cubicBezTo>
                <a:cubicBezTo>
                  <a:pt x="1903147" y="603931"/>
                  <a:pt x="1903280" y="603444"/>
                  <a:pt x="1903280" y="602947"/>
                </a:cubicBezTo>
                <a:cubicBezTo>
                  <a:pt x="1903680" y="602038"/>
                  <a:pt x="1903680" y="601010"/>
                  <a:pt x="1903280" y="600102"/>
                </a:cubicBezTo>
                <a:lnTo>
                  <a:pt x="1905942" y="600102"/>
                </a:lnTo>
                <a:lnTo>
                  <a:pt x="1943974" y="601619"/>
                </a:lnTo>
                <a:lnTo>
                  <a:pt x="1955573" y="553444"/>
                </a:lnTo>
                <a:lnTo>
                  <a:pt x="1905562" y="563686"/>
                </a:lnTo>
                <a:lnTo>
                  <a:pt x="1891681" y="566910"/>
                </a:lnTo>
                <a:lnTo>
                  <a:pt x="1891681" y="563307"/>
                </a:lnTo>
                <a:cubicBezTo>
                  <a:pt x="1891681" y="557996"/>
                  <a:pt x="1889399" y="553254"/>
                  <a:pt x="1888068" y="553065"/>
                </a:cubicBezTo>
                <a:cubicBezTo>
                  <a:pt x="1886737" y="552875"/>
                  <a:pt x="1885215" y="554961"/>
                  <a:pt x="1884455" y="557996"/>
                </a:cubicBezTo>
                <a:cubicBezTo>
                  <a:pt x="1884120" y="561713"/>
                  <a:pt x="1885442" y="565389"/>
                  <a:pt x="1888068" y="568048"/>
                </a:cubicBezTo>
                <a:lnTo>
                  <a:pt x="1877229" y="571652"/>
                </a:lnTo>
                <a:cubicBezTo>
                  <a:pt x="1877229" y="571652"/>
                  <a:pt x="1877229" y="570135"/>
                  <a:pt x="1877229" y="569186"/>
                </a:cubicBezTo>
                <a:lnTo>
                  <a:pt x="1878940" y="569186"/>
                </a:lnTo>
                <a:lnTo>
                  <a:pt x="1876088" y="564255"/>
                </a:lnTo>
                <a:lnTo>
                  <a:pt x="1873235" y="559703"/>
                </a:lnTo>
                <a:cubicBezTo>
                  <a:pt x="1871623" y="556689"/>
                  <a:pt x="1869641" y="553888"/>
                  <a:pt x="1867341" y="551358"/>
                </a:cubicBezTo>
                <a:cubicBezTo>
                  <a:pt x="1870003" y="551358"/>
                  <a:pt x="1873235" y="545857"/>
                  <a:pt x="1870573" y="541305"/>
                </a:cubicBezTo>
                <a:cubicBezTo>
                  <a:pt x="1889475" y="543879"/>
                  <a:pt x="1908586" y="544515"/>
                  <a:pt x="1927620" y="543202"/>
                </a:cubicBezTo>
                <a:cubicBezTo>
                  <a:pt x="1934656" y="543202"/>
                  <a:pt x="1947777" y="543202"/>
                  <a:pt x="1949108" y="531253"/>
                </a:cubicBezTo>
                <a:lnTo>
                  <a:pt x="1925728" y="528240"/>
                </a:lnTo>
                <a:lnTo>
                  <a:pt x="1825506" y="515321"/>
                </a:lnTo>
                <a:lnTo>
                  <a:pt x="1825506" y="513994"/>
                </a:lnTo>
                <a:lnTo>
                  <a:pt x="1821132" y="515511"/>
                </a:lnTo>
                <a:cubicBezTo>
                  <a:pt x="1784885" y="509002"/>
                  <a:pt x="1748219" y="505072"/>
                  <a:pt x="1711412" y="503752"/>
                </a:cubicBezTo>
                <a:close/>
                <a:moveTo>
                  <a:pt x="1392329" y="503752"/>
                </a:moveTo>
                <a:cubicBezTo>
                  <a:pt x="1390703" y="503397"/>
                  <a:pt x="1389094" y="504412"/>
                  <a:pt x="1388716" y="506028"/>
                </a:cubicBezTo>
                <a:cubicBezTo>
                  <a:pt x="1388472" y="507583"/>
                  <a:pt x="1389465" y="509066"/>
                  <a:pt x="1390998" y="509442"/>
                </a:cubicBezTo>
                <a:cubicBezTo>
                  <a:pt x="1392298" y="509424"/>
                  <a:pt x="1393443" y="508588"/>
                  <a:pt x="1393850" y="507355"/>
                </a:cubicBezTo>
                <a:lnTo>
                  <a:pt x="1394611" y="507355"/>
                </a:lnTo>
                <a:cubicBezTo>
                  <a:pt x="1395052" y="505847"/>
                  <a:pt x="1394183" y="504267"/>
                  <a:pt x="1392669" y="503827"/>
                </a:cubicBezTo>
                <a:cubicBezTo>
                  <a:pt x="1392557" y="503795"/>
                  <a:pt x="1392445" y="503771"/>
                  <a:pt x="1392329" y="503752"/>
                </a:cubicBezTo>
                <a:close/>
                <a:moveTo>
                  <a:pt x="3515430" y="503562"/>
                </a:moveTo>
                <a:cubicBezTo>
                  <a:pt x="3510486" y="525184"/>
                  <a:pt x="3531213" y="504510"/>
                  <a:pt x="3515430" y="503562"/>
                </a:cubicBezTo>
                <a:close/>
                <a:moveTo>
                  <a:pt x="3153942" y="502614"/>
                </a:moveTo>
                <a:cubicBezTo>
                  <a:pt x="3148808" y="524235"/>
                  <a:pt x="3169535" y="503562"/>
                  <a:pt x="3153942" y="502614"/>
                </a:cubicBezTo>
                <a:close/>
                <a:moveTo>
                  <a:pt x="3379468" y="499769"/>
                </a:moveTo>
                <a:cubicBezTo>
                  <a:pt x="3374524" y="521390"/>
                  <a:pt x="3395061" y="500717"/>
                  <a:pt x="3379468" y="499769"/>
                </a:cubicBezTo>
                <a:close/>
                <a:moveTo>
                  <a:pt x="3071414" y="499010"/>
                </a:moveTo>
                <a:cubicBezTo>
                  <a:pt x="3040989" y="493510"/>
                  <a:pt x="3069132" y="521770"/>
                  <a:pt x="3071414" y="499010"/>
                </a:cubicBezTo>
                <a:close/>
                <a:moveTo>
                  <a:pt x="1208782" y="498139"/>
                </a:moveTo>
                <a:cubicBezTo>
                  <a:pt x="1207382" y="497993"/>
                  <a:pt x="1206062" y="498824"/>
                  <a:pt x="1205595" y="500148"/>
                </a:cubicBezTo>
                <a:cubicBezTo>
                  <a:pt x="1205418" y="501734"/>
                  <a:pt x="1206365" y="503230"/>
                  <a:pt x="1207877" y="503752"/>
                </a:cubicBezTo>
                <a:cubicBezTo>
                  <a:pt x="1209312" y="504398"/>
                  <a:pt x="1211001" y="503763"/>
                  <a:pt x="1211651" y="502333"/>
                </a:cubicBezTo>
                <a:cubicBezTo>
                  <a:pt x="1211879" y="501826"/>
                  <a:pt x="1211957" y="501265"/>
                  <a:pt x="1211870" y="500717"/>
                </a:cubicBezTo>
                <a:lnTo>
                  <a:pt x="1211489" y="501476"/>
                </a:lnTo>
                <a:cubicBezTo>
                  <a:pt x="1211664" y="499808"/>
                  <a:pt x="1210453" y="498316"/>
                  <a:pt x="1208782" y="498139"/>
                </a:cubicBezTo>
                <a:close/>
                <a:moveTo>
                  <a:pt x="1780249" y="496924"/>
                </a:moveTo>
                <a:cubicBezTo>
                  <a:pt x="1763135" y="513235"/>
                  <a:pt x="1799264" y="505838"/>
                  <a:pt x="1780249" y="496924"/>
                </a:cubicBezTo>
                <a:close/>
                <a:moveTo>
                  <a:pt x="1157105" y="496924"/>
                </a:moveTo>
                <a:cubicBezTo>
                  <a:pt x="1152541" y="507924"/>
                  <a:pt x="1141322" y="512476"/>
                  <a:pt x="1141512" y="528218"/>
                </a:cubicBezTo>
                <a:cubicBezTo>
                  <a:pt x="1144769" y="528679"/>
                  <a:pt x="1148082" y="527936"/>
                  <a:pt x="1150829" y="526132"/>
                </a:cubicBezTo>
                <a:lnTo>
                  <a:pt x="1164331" y="530115"/>
                </a:lnTo>
                <a:lnTo>
                  <a:pt x="1161288" y="525373"/>
                </a:lnTo>
                <a:lnTo>
                  <a:pt x="1158436" y="520442"/>
                </a:lnTo>
                <a:lnTo>
                  <a:pt x="1157105" y="520442"/>
                </a:lnTo>
                <a:cubicBezTo>
                  <a:pt x="1162809" y="512666"/>
                  <a:pt x="1164521" y="501476"/>
                  <a:pt x="1157105" y="496924"/>
                </a:cubicBezTo>
                <a:close/>
                <a:moveTo>
                  <a:pt x="2527185" y="496734"/>
                </a:moveTo>
                <a:cubicBezTo>
                  <a:pt x="2522241" y="518546"/>
                  <a:pt x="2542968" y="497872"/>
                  <a:pt x="2527185" y="496734"/>
                </a:cubicBezTo>
                <a:close/>
                <a:moveTo>
                  <a:pt x="2563885" y="496544"/>
                </a:moveTo>
                <a:lnTo>
                  <a:pt x="2558588" y="502017"/>
                </a:lnTo>
                <a:lnTo>
                  <a:pt x="2558561" y="501855"/>
                </a:lnTo>
                <a:lnTo>
                  <a:pt x="2558561" y="502045"/>
                </a:lnTo>
                <a:lnTo>
                  <a:pt x="2558588" y="502017"/>
                </a:lnTo>
                <a:lnTo>
                  <a:pt x="2559655" y="508494"/>
                </a:lnTo>
                <a:cubicBezTo>
                  <a:pt x="2560178" y="510580"/>
                  <a:pt x="2561223" y="512192"/>
                  <a:pt x="2563885" y="512287"/>
                </a:cubicBezTo>
                <a:cubicBezTo>
                  <a:pt x="2569210" y="490096"/>
                  <a:pt x="2569020" y="539598"/>
                  <a:pt x="2574344" y="517408"/>
                </a:cubicBezTo>
                <a:cubicBezTo>
                  <a:pt x="2574933" y="509074"/>
                  <a:pt x="2570921" y="501081"/>
                  <a:pt x="2563885" y="496544"/>
                </a:cubicBezTo>
                <a:close/>
                <a:moveTo>
                  <a:pt x="2804303" y="496170"/>
                </a:moveTo>
                <a:lnTo>
                  <a:pt x="2805286" y="496784"/>
                </a:lnTo>
                <a:lnTo>
                  <a:pt x="2805297" y="496912"/>
                </a:lnTo>
                <a:lnTo>
                  <a:pt x="2804054" y="496734"/>
                </a:lnTo>
                <a:close/>
                <a:moveTo>
                  <a:pt x="2709355" y="493889"/>
                </a:moveTo>
                <a:cubicBezTo>
                  <a:pt x="2708404" y="493699"/>
                  <a:pt x="2708214" y="493889"/>
                  <a:pt x="2708024" y="494837"/>
                </a:cubicBezTo>
                <a:cubicBezTo>
                  <a:pt x="2707834" y="495786"/>
                  <a:pt x="2708024" y="495975"/>
                  <a:pt x="2708975" y="496165"/>
                </a:cubicBezTo>
                <a:cubicBezTo>
                  <a:pt x="2709926" y="496355"/>
                  <a:pt x="2710116" y="498062"/>
                  <a:pt x="2710306" y="497303"/>
                </a:cubicBezTo>
                <a:lnTo>
                  <a:pt x="2710306" y="495217"/>
                </a:lnTo>
                <a:cubicBezTo>
                  <a:pt x="2710306" y="495217"/>
                  <a:pt x="2710306" y="494079"/>
                  <a:pt x="2709355" y="493889"/>
                </a:cubicBezTo>
                <a:close/>
                <a:moveTo>
                  <a:pt x="2163035" y="493130"/>
                </a:moveTo>
                <a:cubicBezTo>
                  <a:pt x="2154097" y="496165"/>
                  <a:pt x="2142688" y="496544"/>
                  <a:pt x="2141547" y="507545"/>
                </a:cubicBezTo>
                <a:cubicBezTo>
                  <a:pt x="2148773" y="513425"/>
                  <a:pt x="2167789" y="525373"/>
                  <a:pt x="2175205" y="513235"/>
                </a:cubicBezTo>
                <a:lnTo>
                  <a:pt x="2174824" y="512097"/>
                </a:lnTo>
                <a:cubicBezTo>
                  <a:pt x="2169519" y="506735"/>
                  <a:pt x="2165488" y="500254"/>
                  <a:pt x="2163035" y="493130"/>
                </a:cubicBezTo>
                <a:close/>
                <a:moveTo>
                  <a:pt x="1525819" y="493130"/>
                </a:moveTo>
                <a:lnTo>
                  <a:pt x="1521255" y="510200"/>
                </a:lnTo>
                <a:lnTo>
                  <a:pt x="1533235" y="513045"/>
                </a:lnTo>
                <a:lnTo>
                  <a:pt x="1537418" y="495596"/>
                </a:lnTo>
                <a:close/>
                <a:moveTo>
                  <a:pt x="3178122" y="492967"/>
                </a:moveTo>
                <a:cubicBezTo>
                  <a:pt x="3175204" y="491969"/>
                  <a:pt x="3170724" y="492798"/>
                  <a:pt x="3164591" y="497113"/>
                </a:cubicBezTo>
                <a:lnTo>
                  <a:pt x="3164591" y="506597"/>
                </a:lnTo>
                <a:cubicBezTo>
                  <a:pt x="3181563" y="515416"/>
                  <a:pt x="3186875" y="495964"/>
                  <a:pt x="3178122" y="492967"/>
                </a:cubicBezTo>
                <a:close/>
                <a:moveTo>
                  <a:pt x="2435149" y="491803"/>
                </a:moveTo>
                <a:cubicBezTo>
                  <a:pt x="2427353" y="490854"/>
                  <a:pt x="2417655" y="499958"/>
                  <a:pt x="2425261" y="506028"/>
                </a:cubicBezTo>
                <a:lnTo>
                  <a:pt x="2425641" y="506028"/>
                </a:lnTo>
                <a:cubicBezTo>
                  <a:pt x="2427733" y="500148"/>
                  <a:pt x="2436100" y="500717"/>
                  <a:pt x="2435149" y="491803"/>
                </a:cubicBezTo>
                <a:close/>
                <a:moveTo>
                  <a:pt x="3568104" y="491613"/>
                </a:moveTo>
                <a:cubicBezTo>
                  <a:pt x="3563160" y="513235"/>
                  <a:pt x="3583887" y="491613"/>
                  <a:pt x="3568104" y="491613"/>
                </a:cubicBezTo>
                <a:close/>
                <a:moveTo>
                  <a:pt x="3244457" y="491423"/>
                </a:moveTo>
                <a:cubicBezTo>
                  <a:pt x="3244533" y="497036"/>
                  <a:pt x="3242726" y="502513"/>
                  <a:pt x="3239323" y="506976"/>
                </a:cubicBezTo>
                <a:cubicBezTo>
                  <a:pt x="3245978" y="514183"/>
                  <a:pt x="3261951" y="512287"/>
                  <a:pt x="3275833" y="512287"/>
                </a:cubicBezTo>
                <a:lnTo>
                  <a:pt x="3275833" y="491423"/>
                </a:lnTo>
                <a:cubicBezTo>
                  <a:pt x="3257007" y="487630"/>
                  <a:pt x="3268226" y="512097"/>
                  <a:pt x="3248830" y="507166"/>
                </a:cubicBezTo>
                <a:lnTo>
                  <a:pt x="3249781" y="506976"/>
                </a:lnTo>
                <a:cubicBezTo>
                  <a:pt x="3249781" y="500907"/>
                  <a:pt x="3249781" y="492182"/>
                  <a:pt x="3244457" y="491423"/>
                </a:cubicBezTo>
                <a:close/>
                <a:moveTo>
                  <a:pt x="1594465" y="488389"/>
                </a:moveTo>
                <a:lnTo>
                  <a:pt x="1589712" y="491234"/>
                </a:lnTo>
                <a:lnTo>
                  <a:pt x="1584958" y="494268"/>
                </a:lnTo>
                <a:lnTo>
                  <a:pt x="1600360" y="497872"/>
                </a:lnTo>
                <a:lnTo>
                  <a:pt x="1597318" y="493130"/>
                </a:lnTo>
                <a:close/>
                <a:moveTo>
                  <a:pt x="1545215" y="487251"/>
                </a:moveTo>
                <a:cubicBezTo>
                  <a:pt x="1544834" y="488958"/>
                  <a:pt x="1549208" y="494079"/>
                  <a:pt x="1554723" y="499010"/>
                </a:cubicBezTo>
                <a:cubicBezTo>
                  <a:pt x="1560237" y="503941"/>
                  <a:pt x="1565181" y="506597"/>
                  <a:pt x="1565562" y="505079"/>
                </a:cubicBezTo>
                <a:cubicBezTo>
                  <a:pt x="1565942" y="503562"/>
                  <a:pt x="1561568" y="498820"/>
                  <a:pt x="1556054" y="493130"/>
                </a:cubicBezTo>
                <a:cubicBezTo>
                  <a:pt x="1550539" y="488389"/>
                  <a:pt x="1545595" y="485544"/>
                  <a:pt x="1545215" y="487251"/>
                </a:cubicBezTo>
                <a:close/>
                <a:moveTo>
                  <a:pt x="1682983" y="486777"/>
                </a:moveTo>
                <a:cubicBezTo>
                  <a:pt x="1681409" y="486410"/>
                  <a:pt x="1679833" y="487387"/>
                  <a:pt x="1679466" y="488958"/>
                </a:cubicBezTo>
                <a:cubicBezTo>
                  <a:pt x="1679110" y="490579"/>
                  <a:pt x="1680127" y="492184"/>
                  <a:pt x="1681748" y="492561"/>
                </a:cubicBezTo>
                <a:cubicBezTo>
                  <a:pt x="1683155" y="492988"/>
                  <a:pt x="1684642" y="492195"/>
                  <a:pt x="1685070" y="490792"/>
                </a:cubicBezTo>
                <a:cubicBezTo>
                  <a:pt x="1685119" y="490627"/>
                  <a:pt x="1685153" y="490458"/>
                  <a:pt x="1685170" y="490285"/>
                </a:cubicBezTo>
                <a:cubicBezTo>
                  <a:pt x="1685537" y="488715"/>
                  <a:pt x="1684558" y="487143"/>
                  <a:pt x="1682983" y="486777"/>
                </a:cubicBezTo>
                <a:close/>
                <a:moveTo>
                  <a:pt x="2220652" y="485544"/>
                </a:moveTo>
                <a:cubicBezTo>
                  <a:pt x="2219093" y="485176"/>
                  <a:pt x="2217495" y="486090"/>
                  <a:pt x="2217039" y="487630"/>
                </a:cubicBezTo>
                <a:cubicBezTo>
                  <a:pt x="2216602" y="489138"/>
                  <a:pt x="2217476" y="490718"/>
                  <a:pt x="2218979" y="491158"/>
                </a:cubicBezTo>
                <a:cubicBezTo>
                  <a:pt x="2219093" y="491190"/>
                  <a:pt x="2219207" y="491215"/>
                  <a:pt x="2219321" y="491234"/>
                </a:cubicBezTo>
                <a:cubicBezTo>
                  <a:pt x="2220842" y="491590"/>
                  <a:pt x="2222364" y="490661"/>
                  <a:pt x="2222744" y="489147"/>
                </a:cubicBezTo>
                <a:cubicBezTo>
                  <a:pt x="2222630" y="488387"/>
                  <a:pt x="2222230" y="487704"/>
                  <a:pt x="2221603" y="487251"/>
                </a:cubicBezTo>
                <a:close/>
                <a:moveTo>
                  <a:pt x="2830485" y="484406"/>
                </a:moveTo>
                <a:lnTo>
                  <a:pt x="2830485" y="486302"/>
                </a:lnTo>
                <a:lnTo>
                  <a:pt x="2831142" y="486758"/>
                </a:lnTo>
                <a:lnTo>
                  <a:pt x="2834479" y="498702"/>
                </a:lnTo>
                <a:cubicBezTo>
                  <a:pt x="2836238" y="502993"/>
                  <a:pt x="2837521" y="507735"/>
                  <a:pt x="2835619" y="515701"/>
                </a:cubicBezTo>
                <a:cubicBezTo>
                  <a:pt x="2856347" y="524046"/>
                  <a:pt x="2837521" y="493320"/>
                  <a:pt x="2851402" y="494837"/>
                </a:cubicBezTo>
                <a:cubicBezTo>
                  <a:pt x="2851402" y="498062"/>
                  <a:pt x="2851402" y="501096"/>
                  <a:pt x="2856537" y="500148"/>
                </a:cubicBezTo>
                <a:cubicBezTo>
                  <a:pt x="2860388" y="487346"/>
                  <a:pt x="2845413" y="491827"/>
                  <a:pt x="2836481" y="490466"/>
                </a:cubicBezTo>
                <a:lnTo>
                  <a:pt x="2831142" y="486758"/>
                </a:lnTo>
                <a:close/>
                <a:moveTo>
                  <a:pt x="2259064" y="483647"/>
                </a:moveTo>
                <a:cubicBezTo>
                  <a:pt x="2257467" y="483471"/>
                  <a:pt x="2255983" y="484415"/>
                  <a:pt x="2255451" y="485923"/>
                </a:cubicBezTo>
                <a:cubicBezTo>
                  <a:pt x="2255013" y="487431"/>
                  <a:pt x="2255888" y="489011"/>
                  <a:pt x="2257390" y="489451"/>
                </a:cubicBezTo>
                <a:cubicBezTo>
                  <a:pt x="2257505" y="489483"/>
                  <a:pt x="2257619" y="489508"/>
                  <a:pt x="2257733" y="489527"/>
                </a:cubicBezTo>
                <a:cubicBezTo>
                  <a:pt x="2259349" y="489881"/>
                  <a:pt x="2260965" y="488867"/>
                  <a:pt x="2261346" y="487251"/>
                </a:cubicBezTo>
                <a:cubicBezTo>
                  <a:pt x="2261498" y="485714"/>
                  <a:pt x="2260547" y="484282"/>
                  <a:pt x="2259064" y="483837"/>
                </a:cubicBezTo>
                <a:close/>
                <a:moveTo>
                  <a:pt x="1743739" y="483457"/>
                </a:moveTo>
                <a:cubicBezTo>
                  <a:pt x="1738711" y="482388"/>
                  <a:pt x="1733742" y="485496"/>
                  <a:pt x="1732519" y="490475"/>
                </a:cubicBezTo>
                <a:cubicBezTo>
                  <a:pt x="1732327" y="491605"/>
                  <a:pt x="1732327" y="492759"/>
                  <a:pt x="1732519" y="493889"/>
                </a:cubicBezTo>
                <a:cubicBezTo>
                  <a:pt x="1731955" y="493364"/>
                  <a:pt x="1731200" y="493090"/>
                  <a:pt x="1730428" y="493130"/>
                </a:cubicBezTo>
                <a:cubicBezTo>
                  <a:pt x="1728916" y="492690"/>
                  <a:pt x="1727332" y="493557"/>
                  <a:pt x="1726891" y="495067"/>
                </a:cubicBezTo>
                <a:cubicBezTo>
                  <a:pt x="1726858" y="495179"/>
                  <a:pt x="1726834" y="495293"/>
                  <a:pt x="1726815" y="495406"/>
                </a:cubicBezTo>
                <a:cubicBezTo>
                  <a:pt x="1726448" y="496977"/>
                  <a:pt x="1727427" y="498549"/>
                  <a:pt x="1729002" y="498915"/>
                </a:cubicBezTo>
                <a:cubicBezTo>
                  <a:pt x="1730576" y="499281"/>
                  <a:pt x="1732152" y="498304"/>
                  <a:pt x="1732519" y="496734"/>
                </a:cubicBezTo>
                <a:cubicBezTo>
                  <a:pt x="1733590" y="499660"/>
                  <a:pt x="1736111" y="501817"/>
                  <a:pt x="1739175" y="502424"/>
                </a:cubicBezTo>
                <a:cubicBezTo>
                  <a:pt x="1744161" y="503615"/>
                  <a:pt x="1749175" y="500563"/>
                  <a:pt x="1750394" y="495596"/>
                </a:cubicBezTo>
                <a:cubicBezTo>
                  <a:pt x="1752031" y="490619"/>
                  <a:pt x="1749314" y="485261"/>
                  <a:pt x="1744324" y="483628"/>
                </a:cubicBezTo>
                <a:cubicBezTo>
                  <a:pt x="1744130" y="483566"/>
                  <a:pt x="1743936" y="483509"/>
                  <a:pt x="1743739" y="483457"/>
                </a:cubicBezTo>
                <a:close/>
                <a:moveTo>
                  <a:pt x="3133785" y="481561"/>
                </a:moveTo>
                <a:cubicBezTo>
                  <a:pt x="3128841" y="503183"/>
                  <a:pt x="3149378" y="482509"/>
                  <a:pt x="3133785" y="481561"/>
                </a:cubicBezTo>
                <a:close/>
                <a:moveTo>
                  <a:pt x="3222589" y="481371"/>
                </a:moveTo>
                <a:cubicBezTo>
                  <a:pt x="3216884" y="509062"/>
                  <a:pt x="3238562" y="487440"/>
                  <a:pt x="3222589" y="481371"/>
                </a:cubicBezTo>
                <a:close/>
                <a:moveTo>
                  <a:pt x="3536918" y="481181"/>
                </a:moveTo>
                <a:cubicBezTo>
                  <a:pt x="3516571" y="494079"/>
                  <a:pt x="3554222" y="488768"/>
                  <a:pt x="3536918" y="481181"/>
                </a:cubicBezTo>
                <a:close/>
                <a:moveTo>
                  <a:pt x="2814322" y="481181"/>
                </a:moveTo>
                <a:cubicBezTo>
                  <a:pt x="2814322" y="485259"/>
                  <a:pt x="2810994" y="486255"/>
                  <a:pt x="2808047" y="487677"/>
                </a:cubicBezTo>
                <a:lnTo>
                  <a:pt x="2804303" y="496170"/>
                </a:lnTo>
                <a:lnTo>
                  <a:pt x="2793975" y="489716"/>
                </a:lnTo>
                <a:cubicBezTo>
                  <a:pt x="2797398" y="502614"/>
                  <a:pt x="2803531" y="504653"/>
                  <a:pt x="2805741" y="502448"/>
                </a:cubicBezTo>
                <a:lnTo>
                  <a:pt x="2805297" y="496912"/>
                </a:lnTo>
                <a:lnTo>
                  <a:pt x="2813734" y="498118"/>
                </a:lnTo>
                <a:cubicBezTo>
                  <a:pt x="2821845" y="495406"/>
                  <a:pt x="2824448" y="482746"/>
                  <a:pt x="2814322" y="481181"/>
                </a:cubicBezTo>
                <a:close/>
                <a:moveTo>
                  <a:pt x="1125919" y="481181"/>
                </a:moveTo>
                <a:lnTo>
                  <a:pt x="1125919" y="481561"/>
                </a:lnTo>
                <a:cubicBezTo>
                  <a:pt x="1127630" y="493699"/>
                  <a:pt x="1131243" y="503941"/>
                  <a:pt x="1141702" y="507545"/>
                </a:cubicBezTo>
                <a:cubicBezTo>
                  <a:pt x="1140238" y="504175"/>
                  <a:pt x="1139338" y="500586"/>
                  <a:pt x="1139040" y="496924"/>
                </a:cubicBezTo>
                <a:cubicBezTo>
                  <a:pt x="1139165" y="495844"/>
                  <a:pt x="1138735" y="494775"/>
                  <a:pt x="1137899" y="494079"/>
                </a:cubicBezTo>
                <a:cubicBezTo>
                  <a:pt x="1137328" y="486113"/>
                  <a:pt x="1135237" y="480043"/>
                  <a:pt x="1125919" y="481181"/>
                </a:cubicBezTo>
                <a:close/>
                <a:moveTo>
                  <a:pt x="3148618" y="480992"/>
                </a:moveTo>
                <a:cubicBezTo>
                  <a:pt x="3148618" y="484595"/>
                  <a:pt x="3148618" y="489716"/>
                  <a:pt x="3148618" y="497303"/>
                </a:cubicBezTo>
                <a:lnTo>
                  <a:pt x="3149361" y="496747"/>
                </a:lnTo>
                <a:lnTo>
                  <a:pt x="3149447" y="500222"/>
                </a:lnTo>
                <a:cubicBezTo>
                  <a:pt x="3149450" y="500456"/>
                  <a:pt x="3149426" y="499484"/>
                  <a:pt x="3149378" y="496734"/>
                </a:cubicBezTo>
                <a:lnTo>
                  <a:pt x="3149361" y="496747"/>
                </a:lnTo>
                <a:lnTo>
                  <a:pt x="3149355" y="496473"/>
                </a:lnTo>
                <a:cubicBezTo>
                  <a:pt x="3149236" y="492324"/>
                  <a:pt x="3148998" y="485639"/>
                  <a:pt x="3148618" y="480992"/>
                </a:cubicBezTo>
                <a:close/>
                <a:moveTo>
                  <a:pt x="2657442" y="480992"/>
                </a:moveTo>
                <a:cubicBezTo>
                  <a:pt x="2655940" y="480533"/>
                  <a:pt x="2654343" y="481381"/>
                  <a:pt x="2653887" y="482883"/>
                </a:cubicBezTo>
                <a:cubicBezTo>
                  <a:pt x="2653867" y="482947"/>
                  <a:pt x="2653849" y="483012"/>
                  <a:pt x="2653829" y="483078"/>
                </a:cubicBezTo>
                <a:cubicBezTo>
                  <a:pt x="2653563" y="484681"/>
                  <a:pt x="2654552" y="486225"/>
                  <a:pt x="2656111" y="486682"/>
                </a:cubicBezTo>
                <a:cubicBezTo>
                  <a:pt x="2657728" y="487036"/>
                  <a:pt x="2659344" y="486022"/>
                  <a:pt x="2659724" y="484406"/>
                </a:cubicBezTo>
                <a:cubicBezTo>
                  <a:pt x="2660143" y="483002"/>
                  <a:pt x="2659363" y="481519"/>
                  <a:pt x="2657956" y="481092"/>
                </a:cubicBezTo>
                <a:cubicBezTo>
                  <a:pt x="2657785" y="481043"/>
                  <a:pt x="2657614" y="481009"/>
                  <a:pt x="2657442" y="480992"/>
                </a:cubicBezTo>
                <a:close/>
                <a:moveTo>
                  <a:pt x="1953042" y="480573"/>
                </a:moveTo>
                <a:cubicBezTo>
                  <a:pt x="1948220" y="479944"/>
                  <a:pt x="1943157" y="481151"/>
                  <a:pt x="1938992" y="484343"/>
                </a:cubicBezTo>
                <a:cubicBezTo>
                  <a:pt x="1935835" y="486758"/>
                  <a:pt x="1933515" y="490096"/>
                  <a:pt x="1932374" y="493889"/>
                </a:cubicBezTo>
                <a:cubicBezTo>
                  <a:pt x="1930321" y="503736"/>
                  <a:pt x="1936330" y="513476"/>
                  <a:pt x="1946065" y="516080"/>
                </a:cubicBezTo>
                <a:cubicBezTo>
                  <a:pt x="1956011" y="518246"/>
                  <a:pt x="1965899" y="512230"/>
                  <a:pt x="1968504" y="502424"/>
                </a:cubicBezTo>
                <a:cubicBezTo>
                  <a:pt x="1968979" y="500108"/>
                  <a:pt x="1968979" y="497722"/>
                  <a:pt x="1968504" y="495406"/>
                </a:cubicBezTo>
                <a:cubicBezTo>
                  <a:pt x="1970881" y="498327"/>
                  <a:pt x="1973962" y="500609"/>
                  <a:pt x="1977441" y="502045"/>
                </a:cubicBezTo>
                <a:lnTo>
                  <a:pt x="1977632" y="486302"/>
                </a:lnTo>
                <a:cubicBezTo>
                  <a:pt x="1973600" y="486384"/>
                  <a:pt x="1969588" y="486892"/>
                  <a:pt x="1965652" y="487820"/>
                </a:cubicBezTo>
                <a:cubicBezTo>
                  <a:pt x="1962448" y="483667"/>
                  <a:pt x="1957865" y="481202"/>
                  <a:pt x="1953042" y="480573"/>
                </a:cubicBezTo>
                <a:close/>
                <a:moveTo>
                  <a:pt x="3560878" y="479854"/>
                </a:moveTo>
                <a:cubicBezTo>
                  <a:pt x="3556599" y="478854"/>
                  <a:pt x="3552093" y="479753"/>
                  <a:pt x="3548518" y="482319"/>
                </a:cubicBezTo>
                <a:lnTo>
                  <a:pt x="3548898" y="482319"/>
                </a:lnTo>
                <a:cubicBezTo>
                  <a:pt x="3548575" y="487232"/>
                  <a:pt x="3552302" y="491478"/>
                  <a:pt x="3557227" y="491803"/>
                </a:cubicBezTo>
                <a:cubicBezTo>
                  <a:pt x="3557626" y="491829"/>
                  <a:pt x="3558006" y="491829"/>
                  <a:pt x="3558406" y="491803"/>
                </a:cubicBezTo>
                <a:cubicBezTo>
                  <a:pt x="3560764" y="488296"/>
                  <a:pt x="3561657" y="484006"/>
                  <a:pt x="3560878" y="479854"/>
                </a:cubicBezTo>
                <a:close/>
                <a:moveTo>
                  <a:pt x="2186006" y="477466"/>
                </a:moveTo>
                <a:cubicBezTo>
                  <a:pt x="2184598" y="477320"/>
                  <a:pt x="2183286" y="478151"/>
                  <a:pt x="2182811" y="479474"/>
                </a:cubicBezTo>
                <a:cubicBezTo>
                  <a:pt x="2182640" y="481142"/>
                  <a:pt x="2183838" y="482634"/>
                  <a:pt x="2185511" y="482811"/>
                </a:cubicBezTo>
                <a:cubicBezTo>
                  <a:pt x="2186918" y="482957"/>
                  <a:pt x="2188230" y="482126"/>
                  <a:pt x="2188706" y="480802"/>
                </a:cubicBezTo>
                <a:cubicBezTo>
                  <a:pt x="2188877" y="479135"/>
                  <a:pt x="2187679" y="477642"/>
                  <a:pt x="2186006" y="477466"/>
                </a:cubicBezTo>
                <a:close/>
                <a:moveTo>
                  <a:pt x="1343841" y="477011"/>
                </a:moveTo>
                <a:cubicBezTo>
                  <a:pt x="1336594" y="476904"/>
                  <a:pt x="1330636" y="482680"/>
                  <a:pt x="1330530" y="489906"/>
                </a:cubicBezTo>
                <a:cubicBezTo>
                  <a:pt x="1330425" y="497132"/>
                  <a:pt x="1336213" y="503076"/>
                  <a:pt x="1343460" y="503181"/>
                </a:cubicBezTo>
                <a:cubicBezTo>
                  <a:pt x="1343523" y="503183"/>
                  <a:pt x="1343586" y="503183"/>
                  <a:pt x="1343649" y="503183"/>
                </a:cubicBezTo>
                <a:cubicBezTo>
                  <a:pt x="1350894" y="503289"/>
                  <a:pt x="1356853" y="497515"/>
                  <a:pt x="1356960" y="490287"/>
                </a:cubicBezTo>
                <a:cubicBezTo>
                  <a:pt x="1356961" y="490160"/>
                  <a:pt x="1356961" y="490033"/>
                  <a:pt x="1356960" y="489906"/>
                </a:cubicBezTo>
                <a:lnTo>
                  <a:pt x="1356769" y="490285"/>
                </a:lnTo>
                <a:cubicBezTo>
                  <a:pt x="1356874" y="483059"/>
                  <a:pt x="1351086" y="477115"/>
                  <a:pt x="1343841" y="477011"/>
                </a:cubicBezTo>
                <a:close/>
                <a:moveTo>
                  <a:pt x="1181064" y="477009"/>
                </a:moveTo>
                <a:lnTo>
                  <a:pt x="1178973" y="485733"/>
                </a:lnTo>
                <a:cubicBezTo>
                  <a:pt x="1177934" y="485322"/>
                  <a:pt x="1176778" y="485322"/>
                  <a:pt x="1175740" y="485733"/>
                </a:cubicBezTo>
                <a:cubicBezTo>
                  <a:pt x="1172317" y="489527"/>
                  <a:pt x="1170796" y="504700"/>
                  <a:pt x="1180494" y="502424"/>
                </a:cubicBezTo>
                <a:cubicBezTo>
                  <a:pt x="1180036" y="498454"/>
                  <a:pt x="1180036" y="494445"/>
                  <a:pt x="1180494" y="490475"/>
                </a:cubicBezTo>
                <a:lnTo>
                  <a:pt x="1181825" y="490475"/>
                </a:lnTo>
                <a:lnTo>
                  <a:pt x="1186959" y="486682"/>
                </a:lnTo>
                <a:lnTo>
                  <a:pt x="1183917" y="481750"/>
                </a:lnTo>
                <a:close/>
                <a:moveTo>
                  <a:pt x="3034334" y="476819"/>
                </a:moveTo>
                <a:cubicBezTo>
                  <a:pt x="3017029" y="484406"/>
                  <a:pt x="3054870" y="489906"/>
                  <a:pt x="3034334" y="476819"/>
                </a:cubicBezTo>
                <a:close/>
                <a:moveTo>
                  <a:pt x="3781840" y="476440"/>
                </a:moveTo>
                <a:cubicBezTo>
                  <a:pt x="3764536" y="484026"/>
                  <a:pt x="3802377" y="489527"/>
                  <a:pt x="3781840" y="476440"/>
                </a:cubicBezTo>
                <a:close/>
                <a:moveTo>
                  <a:pt x="3186079" y="476250"/>
                </a:moveTo>
                <a:cubicBezTo>
                  <a:pt x="3181134" y="498062"/>
                  <a:pt x="3201671" y="477388"/>
                  <a:pt x="3186079" y="476250"/>
                </a:cubicBezTo>
                <a:close/>
                <a:moveTo>
                  <a:pt x="3986259" y="476060"/>
                </a:moveTo>
                <a:cubicBezTo>
                  <a:pt x="3981124" y="497872"/>
                  <a:pt x="4001852" y="477198"/>
                  <a:pt x="3986259" y="476060"/>
                </a:cubicBezTo>
                <a:close/>
                <a:moveTo>
                  <a:pt x="3327745" y="475871"/>
                </a:moveTo>
                <a:cubicBezTo>
                  <a:pt x="3310441" y="483457"/>
                  <a:pt x="3348092" y="488958"/>
                  <a:pt x="3327745" y="475871"/>
                </a:cubicBezTo>
                <a:close/>
                <a:moveTo>
                  <a:pt x="2563885" y="475681"/>
                </a:moveTo>
                <a:cubicBezTo>
                  <a:pt x="2558751" y="497493"/>
                  <a:pt x="2579478" y="476819"/>
                  <a:pt x="2563885" y="475681"/>
                </a:cubicBezTo>
                <a:close/>
                <a:moveTo>
                  <a:pt x="3656527" y="475491"/>
                </a:moveTo>
                <a:cubicBezTo>
                  <a:pt x="3651583" y="497303"/>
                  <a:pt x="3672310" y="476629"/>
                  <a:pt x="3656527" y="475491"/>
                </a:cubicBezTo>
                <a:close/>
                <a:moveTo>
                  <a:pt x="2397498" y="475112"/>
                </a:moveTo>
                <a:cubicBezTo>
                  <a:pt x="2393885" y="475966"/>
                  <a:pt x="2389940" y="475966"/>
                  <a:pt x="2386778" y="476511"/>
                </a:cubicBezTo>
                <a:lnTo>
                  <a:pt x="2381731" y="480430"/>
                </a:lnTo>
                <a:lnTo>
                  <a:pt x="2381715" y="480423"/>
                </a:lnTo>
                <a:lnTo>
                  <a:pt x="2380764" y="481181"/>
                </a:lnTo>
                <a:lnTo>
                  <a:pt x="2381731" y="480430"/>
                </a:lnTo>
                <a:lnTo>
                  <a:pt x="2392673" y="485520"/>
                </a:lnTo>
                <a:cubicBezTo>
                  <a:pt x="2396405" y="485970"/>
                  <a:pt x="2399115" y="483837"/>
                  <a:pt x="2397498" y="475112"/>
                </a:cubicBezTo>
                <a:close/>
                <a:moveTo>
                  <a:pt x="1704148" y="474048"/>
                </a:moveTo>
                <a:cubicBezTo>
                  <a:pt x="1702727" y="473817"/>
                  <a:pt x="1701356" y="474682"/>
                  <a:pt x="1700953" y="476060"/>
                </a:cubicBezTo>
                <a:cubicBezTo>
                  <a:pt x="1700312" y="477496"/>
                  <a:pt x="1700961" y="479177"/>
                  <a:pt x="1702400" y="479816"/>
                </a:cubicBezTo>
                <a:cubicBezTo>
                  <a:pt x="1702665" y="479933"/>
                  <a:pt x="1702946" y="480011"/>
                  <a:pt x="1703235" y="480043"/>
                </a:cubicBezTo>
                <a:lnTo>
                  <a:pt x="1703235" y="479664"/>
                </a:lnTo>
                <a:cubicBezTo>
                  <a:pt x="1704791" y="479916"/>
                  <a:pt x="1706255" y="478862"/>
                  <a:pt x="1706508" y="477312"/>
                </a:cubicBezTo>
                <a:cubicBezTo>
                  <a:pt x="1706759" y="475761"/>
                  <a:pt x="1705703" y="474298"/>
                  <a:pt x="1704148" y="474048"/>
                </a:cubicBezTo>
                <a:close/>
                <a:moveTo>
                  <a:pt x="2290820" y="471469"/>
                </a:moveTo>
                <a:cubicBezTo>
                  <a:pt x="2289185" y="471087"/>
                  <a:pt x="2287549" y="472102"/>
                  <a:pt x="2287169" y="473735"/>
                </a:cubicBezTo>
                <a:cubicBezTo>
                  <a:pt x="2286789" y="475366"/>
                  <a:pt x="2287815" y="476999"/>
                  <a:pt x="2289451" y="477379"/>
                </a:cubicBezTo>
                <a:cubicBezTo>
                  <a:pt x="2289470" y="477382"/>
                  <a:pt x="2289470" y="477384"/>
                  <a:pt x="2289489" y="477388"/>
                </a:cubicBezTo>
                <a:cubicBezTo>
                  <a:pt x="2291105" y="477743"/>
                  <a:pt x="2292722" y="476728"/>
                  <a:pt x="2293102" y="475112"/>
                </a:cubicBezTo>
                <a:cubicBezTo>
                  <a:pt x="2293482" y="473479"/>
                  <a:pt x="2292474" y="471848"/>
                  <a:pt x="2290820" y="471469"/>
                </a:cubicBezTo>
                <a:close/>
                <a:moveTo>
                  <a:pt x="3164401" y="471319"/>
                </a:moveTo>
                <a:lnTo>
                  <a:pt x="3164401" y="481750"/>
                </a:lnTo>
                <a:lnTo>
                  <a:pt x="3174859" y="481750"/>
                </a:lnTo>
                <a:lnTo>
                  <a:pt x="3174859" y="471319"/>
                </a:lnTo>
                <a:close/>
                <a:moveTo>
                  <a:pt x="2635669" y="470655"/>
                </a:moveTo>
                <a:cubicBezTo>
                  <a:pt x="2634091" y="470289"/>
                  <a:pt x="2632513" y="471266"/>
                  <a:pt x="2632152" y="472836"/>
                </a:cubicBezTo>
                <a:cubicBezTo>
                  <a:pt x="2631790" y="474407"/>
                  <a:pt x="2632760" y="475979"/>
                  <a:pt x="2634338" y="476345"/>
                </a:cubicBezTo>
                <a:cubicBezTo>
                  <a:pt x="2635917" y="476711"/>
                  <a:pt x="2637495" y="475734"/>
                  <a:pt x="2637856" y="474164"/>
                </a:cubicBezTo>
                <a:cubicBezTo>
                  <a:pt x="2638218" y="472593"/>
                  <a:pt x="2637248" y="471021"/>
                  <a:pt x="2635669" y="470655"/>
                </a:cubicBezTo>
                <a:close/>
                <a:moveTo>
                  <a:pt x="2269832" y="468403"/>
                </a:moveTo>
                <a:cubicBezTo>
                  <a:pt x="2265482" y="468616"/>
                  <a:pt x="2261536" y="473026"/>
                  <a:pt x="2271044" y="480992"/>
                </a:cubicBezTo>
                <a:cubicBezTo>
                  <a:pt x="2278936" y="472173"/>
                  <a:pt x="2274182" y="468190"/>
                  <a:pt x="2269832" y="468403"/>
                </a:cubicBezTo>
                <a:close/>
                <a:moveTo>
                  <a:pt x="2703841" y="466198"/>
                </a:moveTo>
                <a:cubicBezTo>
                  <a:pt x="2705172" y="468853"/>
                  <a:pt x="2706503" y="471508"/>
                  <a:pt x="2707644" y="474164"/>
                </a:cubicBezTo>
                <a:lnTo>
                  <a:pt x="2707644" y="474353"/>
                </a:lnTo>
                <a:lnTo>
                  <a:pt x="2706017" y="474353"/>
                </a:lnTo>
                <a:lnTo>
                  <a:pt x="2705742" y="473784"/>
                </a:lnTo>
                <a:lnTo>
                  <a:pt x="2704358" y="474353"/>
                </a:lnTo>
                <a:lnTo>
                  <a:pt x="2701939" y="474353"/>
                </a:lnTo>
                <a:close/>
                <a:moveTo>
                  <a:pt x="2762980" y="465629"/>
                </a:moveTo>
                <a:cubicBezTo>
                  <a:pt x="2757845" y="487440"/>
                  <a:pt x="2778572" y="466767"/>
                  <a:pt x="2762980" y="465629"/>
                </a:cubicBezTo>
                <a:close/>
                <a:moveTo>
                  <a:pt x="2725138" y="465439"/>
                </a:moveTo>
                <a:lnTo>
                  <a:pt x="2723617" y="472077"/>
                </a:lnTo>
                <a:lnTo>
                  <a:pt x="2725899" y="471888"/>
                </a:lnTo>
                <a:cubicBezTo>
                  <a:pt x="2727078" y="472241"/>
                  <a:pt x="2728333" y="472241"/>
                  <a:pt x="2729512" y="471888"/>
                </a:cubicBezTo>
                <a:cubicBezTo>
                  <a:pt x="2730577" y="471226"/>
                  <a:pt x="2731375" y="470223"/>
                  <a:pt x="2731794" y="469043"/>
                </a:cubicBezTo>
                <a:lnTo>
                  <a:pt x="2731794" y="467146"/>
                </a:lnTo>
                <a:close/>
                <a:moveTo>
                  <a:pt x="1871714" y="465439"/>
                </a:moveTo>
                <a:lnTo>
                  <a:pt x="1868291" y="476060"/>
                </a:lnTo>
                <a:lnTo>
                  <a:pt x="1864869" y="486682"/>
                </a:lnTo>
                <a:lnTo>
                  <a:pt x="1872855" y="496544"/>
                </a:lnTo>
                <a:lnTo>
                  <a:pt x="1880652" y="506597"/>
                </a:lnTo>
                <a:lnTo>
                  <a:pt x="1870003" y="483078"/>
                </a:lnTo>
                <a:lnTo>
                  <a:pt x="1874757" y="478336"/>
                </a:lnTo>
                <a:lnTo>
                  <a:pt x="1879701" y="473595"/>
                </a:lnTo>
                <a:lnTo>
                  <a:pt x="1875707" y="469612"/>
                </a:lnTo>
                <a:close/>
                <a:moveTo>
                  <a:pt x="1298962" y="465439"/>
                </a:moveTo>
                <a:lnTo>
                  <a:pt x="1298962" y="475871"/>
                </a:lnTo>
                <a:lnTo>
                  <a:pt x="1309420" y="475871"/>
                </a:lnTo>
                <a:lnTo>
                  <a:pt x="1309420" y="465439"/>
                </a:lnTo>
                <a:close/>
                <a:moveTo>
                  <a:pt x="1937508" y="464870"/>
                </a:moveTo>
                <a:lnTo>
                  <a:pt x="1922676" y="473974"/>
                </a:lnTo>
                <a:lnTo>
                  <a:pt x="1916971" y="477388"/>
                </a:lnTo>
                <a:cubicBezTo>
                  <a:pt x="1913187" y="477699"/>
                  <a:pt x="1909708" y="479638"/>
                  <a:pt x="1907464" y="482699"/>
                </a:cubicBezTo>
                <a:cubicBezTo>
                  <a:pt x="1907026" y="481100"/>
                  <a:pt x="1906247" y="479613"/>
                  <a:pt x="1905182" y="478336"/>
                </a:cubicBezTo>
                <a:cubicBezTo>
                  <a:pt x="1901987" y="474763"/>
                  <a:pt x="1897830" y="472193"/>
                  <a:pt x="1893202" y="470939"/>
                </a:cubicBezTo>
                <a:lnTo>
                  <a:pt x="1886356" y="468663"/>
                </a:lnTo>
                <a:lnTo>
                  <a:pt x="1882553" y="484785"/>
                </a:lnTo>
                <a:lnTo>
                  <a:pt x="1893012" y="486302"/>
                </a:lnTo>
                <a:lnTo>
                  <a:pt x="1903280" y="488009"/>
                </a:lnTo>
                <a:lnTo>
                  <a:pt x="1900048" y="494837"/>
                </a:lnTo>
                <a:lnTo>
                  <a:pt x="1896815" y="501665"/>
                </a:lnTo>
                <a:lnTo>
                  <a:pt x="1908985" y="504510"/>
                </a:lnTo>
                <a:lnTo>
                  <a:pt x="1908985" y="499200"/>
                </a:lnTo>
                <a:cubicBezTo>
                  <a:pt x="1911381" y="501521"/>
                  <a:pt x="1914576" y="502817"/>
                  <a:pt x="1917922" y="502803"/>
                </a:cubicBezTo>
                <a:lnTo>
                  <a:pt x="1919824" y="502803"/>
                </a:lnTo>
                <a:lnTo>
                  <a:pt x="1926099" y="512856"/>
                </a:lnTo>
                <a:close/>
                <a:moveTo>
                  <a:pt x="1507754" y="464870"/>
                </a:moveTo>
                <a:cubicBezTo>
                  <a:pt x="1507376" y="472552"/>
                  <a:pt x="1510696" y="479950"/>
                  <a:pt x="1516691" y="484785"/>
                </a:cubicBezTo>
                <a:cubicBezTo>
                  <a:pt x="1515168" y="485187"/>
                  <a:pt x="1514261" y="486744"/>
                  <a:pt x="1514664" y="488264"/>
                </a:cubicBezTo>
                <a:cubicBezTo>
                  <a:pt x="1514927" y="489252"/>
                  <a:pt x="1515701" y="490024"/>
                  <a:pt x="1516691" y="490285"/>
                </a:cubicBezTo>
                <a:cubicBezTo>
                  <a:pt x="1518215" y="490809"/>
                  <a:pt x="1519874" y="490003"/>
                  <a:pt x="1520399" y="488484"/>
                </a:cubicBezTo>
                <a:cubicBezTo>
                  <a:pt x="1520924" y="486964"/>
                  <a:pt x="1520116" y="485309"/>
                  <a:pt x="1518593" y="484785"/>
                </a:cubicBezTo>
                <a:lnTo>
                  <a:pt x="1518973" y="484785"/>
                </a:lnTo>
                <a:cubicBezTo>
                  <a:pt x="1526770" y="476060"/>
                  <a:pt x="1516501" y="469422"/>
                  <a:pt x="1507754" y="464870"/>
                </a:cubicBezTo>
                <a:close/>
                <a:moveTo>
                  <a:pt x="2202017" y="464491"/>
                </a:moveTo>
                <a:cubicBezTo>
                  <a:pt x="2200419" y="463992"/>
                  <a:pt x="2198708" y="464883"/>
                  <a:pt x="2198214" y="466484"/>
                </a:cubicBezTo>
                <a:cubicBezTo>
                  <a:pt x="2197700" y="468083"/>
                  <a:pt x="2198594" y="469784"/>
                  <a:pt x="2200210" y="470285"/>
                </a:cubicBezTo>
                <a:cubicBezTo>
                  <a:pt x="2201808" y="470784"/>
                  <a:pt x="2203519" y="469891"/>
                  <a:pt x="2204013" y="468292"/>
                </a:cubicBezTo>
                <a:cubicBezTo>
                  <a:pt x="2204051" y="468165"/>
                  <a:pt x="2204089" y="468036"/>
                  <a:pt x="2204109" y="467905"/>
                </a:cubicBezTo>
                <a:cubicBezTo>
                  <a:pt x="2204470" y="466387"/>
                  <a:pt x="2203538" y="464864"/>
                  <a:pt x="2202017" y="464491"/>
                </a:cubicBezTo>
                <a:close/>
                <a:moveTo>
                  <a:pt x="2830485" y="463543"/>
                </a:moveTo>
                <a:cubicBezTo>
                  <a:pt x="2828450" y="471243"/>
                  <a:pt x="2833071" y="479124"/>
                  <a:pt x="2840792" y="481143"/>
                </a:cubicBezTo>
                <a:cubicBezTo>
                  <a:pt x="2840849" y="481157"/>
                  <a:pt x="2840887" y="481168"/>
                  <a:pt x="2840944" y="481181"/>
                </a:cubicBezTo>
                <a:lnTo>
                  <a:pt x="2840944" y="479285"/>
                </a:lnTo>
                <a:cubicBezTo>
                  <a:pt x="2840944" y="471129"/>
                  <a:pt x="2840944" y="461267"/>
                  <a:pt x="2830485" y="463543"/>
                </a:cubicBezTo>
                <a:close/>
                <a:moveTo>
                  <a:pt x="3441840" y="463163"/>
                </a:moveTo>
                <a:lnTo>
                  <a:pt x="3441840" y="470370"/>
                </a:lnTo>
                <a:cubicBezTo>
                  <a:pt x="3444121" y="470370"/>
                  <a:pt x="3444692" y="472267"/>
                  <a:pt x="3446593" y="472646"/>
                </a:cubicBezTo>
                <a:cubicBezTo>
                  <a:pt x="3446593" y="468474"/>
                  <a:pt x="3448875" y="467146"/>
                  <a:pt x="3453629" y="467905"/>
                </a:cubicBezTo>
                <a:cubicBezTo>
                  <a:pt x="3455911" y="478338"/>
                  <a:pt x="3462947" y="487110"/>
                  <a:pt x="3472645" y="491613"/>
                </a:cubicBezTo>
                <a:lnTo>
                  <a:pt x="3468652" y="491613"/>
                </a:lnTo>
                <a:lnTo>
                  <a:pt x="3468652" y="507166"/>
                </a:lnTo>
                <a:cubicBezTo>
                  <a:pt x="3476828" y="507166"/>
                  <a:pt x="3479871" y="502993"/>
                  <a:pt x="3479110" y="494837"/>
                </a:cubicBezTo>
                <a:cubicBezTo>
                  <a:pt x="3483864" y="496802"/>
                  <a:pt x="3488846" y="498141"/>
                  <a:pt x="3493943" y="498820"/>
                </a:cubicBezTo>
                <a:cubicBezTo>
                  <a:pt x="3503260" y="483837"/>
                  <a:pt x="3482914" y="479854"/>
                  <a:pt x="3481963" y="467905"/>
                </a:cubicBezTo>
                <a:cubicBezTo>
                  <a:pt x="3468405" y="469037"/>
                  <a:pt x="3454751" y="467423"/>
                  <a:pt x="3441840" y="463163"/>
                </a:cubicBezTo>
                <a:close/>
                <a:moveTo>
                  <a:pt x="2246133" y="462025"/>
                </a:moveTo>
                <a:lnTo>
                  <a:pt x="2241950" y="465439"/>
                </a:lnTo>
                <a:lnTo>
                  <a:pt x="2237576" y="468853"/>
                </a:lnTo>
                <a:lnTo>
                  <a:pt x="2237576" y="471129"/>
                </a:lnTo>
                <a:cubicBezTo>
                  <a:pt x="2237956" y="472187"/>
                  <a:pt x="2238793" y="473022"/>
                  <a:pt x="2239858" y="473405"/>
                </a:cubicBezTo>
                <a:lnTo>
                  <a:pt x="2255261" y="473405"/>
                </a:lnTo>
                <a:lnTo>
                  <a:pt x="2256592" y="470939"/>
                </a:lnTo>
                <a:lnTo>
                  <a:pt x="2258113" y="468663"/>
                </a:lnTo>
                <a:lnTo>
                  <a:pt x="2241950" y="468853"/>
                </a:lnTo>
                <a:lnTo>
                  <a:pt x="2244041" y="465439"/>
                </a:lnTo>
                <a:close/>
                <a:moveTo>
                  <a:pt x="1722061" y="461456"/>
                </a:moveTo>
                <a:cubicBezTo>
                  <a:pt x="1716599" y="458537"/>
                  <a:pt x="1709799" y="460586"/>
                  <a:pt x="1706873" y="466033"/>
                </a:cubicBezTo>
                <a:cubicBezTo>
                  <a:pt x="1703944" y="471478"/>
                  <a:pt x="1705998" y="478262"/>
                  <a:pt x="1711460" y="481181"/>
                </a:cubicBezTo>
                <a:cubicBezTo>
                  <a:pt x="1714770" y="482951"/>
                  <a:pt x="1718750" y="482951"/>
                  <a:pt x="1722061" y="481181"/>
                </a:cubicBezTo>
                <a:close/>
                <a:moveTo>
                  <a:pt x="3005046" y="460698"/>
                </a:moveTo>
                <a:cubicBezTo>
                  <a:pt x="3001380" y="463827"/>
                  <a:pt x="3000934" y="472457"/>
                  <a:pt x="3003115" y="477483"/>
                </a:cubicBezTo>
                <a:lnTo>
                  <a:pt x="3008140" y="481080"/>
                </a:lnTo>
                <a:lnTo>
                  <a:pt x="3007901" y="482130"/>
                </a:lnTo>
                <a:lnTo>
                  <a:pt x="3008282" y="481181"/>
                </a:lnTo>
                <a:lnTo>
                  <a:pt x="3008140" y="481080"/>
                </a:lnTo>
                <a:lnTo>
                  <a:pt x="3010326" y="471485"/>
                </a:lnTo>
                <a:cubicBezTo>
                  <a:pt x="3011848" y="468664"/>
                  <a:pt x="3013417" y="465914"/>
                  <a:pt x="3013036" y="461267"/>
                </a:cubicBezTo>
                <a:cubicBezTo>
                  <a:pt x="3009518" y="458944"/>
                  <a:pt x="3006880" y="459133"/>
                  <a:pt x="3005046" y="460698"/>
                </a:cubicBezTo>
                <a:close/>
                <a:moveTo>
                  <a:pt x="1827598" y="460318"/>
                </a:moveTo>
                <a:lnTo>
                  <a:pt x="1824555" y="472646"/>
                </a:lnTo>
                <a:lnTo>
                  <a:pt x="1831211" y="470370"/>
                </a:lnTo>
                <a:cubicBezTo>
                  <a:pt x="1834824" y="469232"/>
                  <a:pt x="1838247" y="466957"/>
                  <a:pt x="1838437" y="465629"/>
                </a:cubicBezTo>
                <a:cubicBezTo>
                  <a:pt x="1838627" y="464301"/>
                  <a:pt x="1836535" y="462404"/>
                  <a:pt x="1833303" y="461646"/>
                </a:cubicBezTo>
                <a:close/>
                <a:moveTo>
                  <a:pt x="2768874" y="460129"/>
                </a:moveTo>
                <a:lnTo>
                  <a:pt x="2767163" y="461267"/>
                </a:lnTo>
                <a:lnTo>
                  <a:pt x="2765261" y="462404"/>
                </a:lnTo>
                <a:lnTo>
                  <a:pt x="2766402" y="464301"/>
                </a:lnTo>
                <a:lnTo>
                  <a:pt x="2767543" y="466198"/>
                </a:lnTo>
                <a:close/>
                <a:moveTo>
                  <a:pt x="2406435" y="459939"/>
                </a:moveTo>
                <a:cubicBezTo>
                  <a:pt x="2401491" y="481561"/>
                  <a:pt x="2422028" y="460887"/>
                  <a:pt x="2406435" y="459939"/>
                </a:cubicBezTo>
                <a:close/>
                <a:moveTo>
                  <a:pt x="2356234" y="459180"/>
                </a:moveTo>
                <a:cubicBezTo>
                  <a:pt x="2354656" y="458814"/>
                  <a:pt x="2353077" y="459791"/>
                  <a:pt x="2352716" y="461361"/>
                </a:cubicBezTo>
                <a:cubicBezTo>
                  <a:pt x="2352355" y="462932"/>
                  <a:pt x="2353325" y="464504"/>
                  <a:pt x="2354903" y="464870"/>
                </a:cubicBezTo>
                <a:cubicBezTo>
                  <a:pt x="2356481" y="465236"/>
                  <a:pt x="2358059" y="464259"/>
                  <a:pt x="2358421" y="462689"/>
                </a:cubicBezTo>
                <a:cubicBezTo>
                  <a:pt x="2358782" y="461119"/>
                  <a:pt x="2357812" y="459546"/>
                  <a:pt x="2356234" y="459180"/>
                </a:cubicBezTo>
                <a:close/>
                <a:moveTo>
                  <a:pt x="2752711" y="458991"/>
                </a:moveTo>
                <a:lnTo>
                  <a:pt x="2750429" y="462974"/>
                </a:lnTo>
                <a:lnTo>
                  <a:pt x="2747957" y="466957"/>
                </a:lnTo>
                <a:lnTo>
                  <a:pt x="2747957" y="475112"/>
                </a:lnTo>
                <a:lnTo>
                  <a:pt x="2747957" y="483457"/>
                </a:lnTo>
                <a:lnTo>
                  <a:pt x="2749669" y="483457"/>
                </a:lnTo>
                <a:cubicBezTo>
                  <a:pt x="2752160" y="483107"/>
                  <a:pt x="2754537" y="482268"/>
                  <a:pt x="2756704" y="480992"/>
                </a:cubicBezTo>
                <a:cubicBezTo>
                  <a:pt x="2759557" y="479285"/>
                  <a:pt x="2760507" y="478526"/>
                  <a:pt x="2758986" y="479095"/>
                </a:cubicBezTo>
                <a:lnTo>
                  <a:pt x="2756134" y="480043"/>
                </a:lnTo>
                <a:lnTo>
                  <a:pt x="2753281" y="476629"/>
                </a:lnTo>
                <a:cubicBezTo>
                  <a:pt x="2751665" y="474380"/>
                  <a:pt x="2750638" y="471778"/>
                  <a:pt x="2750239" y="469043"/>
                </a:cubicBezTo>
                <a:lnTo>
                  <a:pt x="2751380" y="466767"/>
                </a:lnTo>
                <a:lnTo>
                  <a:pt x="2755754" y="462784"/>
                </a:lnTo>
                <a:lnTo>
                  <a:pt x="2760127" y="458991"/>
                </a:lnTo>
                <a:lnTo>
                  <a:pt x="2756324" y="458991"/>
                </a:lnTo>
                <a:close/>
                <a:moveTo>
                  <a:pt x="2494288" y="458422"/>
                </a:moveTo>
                <a:cubicBezTo>
                  <a:pt x="2495429" y="461836"/>
                  <a:pt x="2491055" y="470750"/>
                  <a:pt x="2496570" y="470370"/>
                </a:cubicBezTo>
                <a:cubicBezTo>
                  <a:pt x="2498471" y="468663"/>
                  <a:pt x="2502845" y="456146"/>
                  <a:pt x="2494288" y="458422"/>
                </a:cubicBezTo>
                <a:close/>
                <a:moveTo>
                  <a:pt x="3374334" y="458042"/>
                </a:moveTo>
                <a:cubicBezTo>
                  <a:pt x="3369199" y="479664"/>
                  <a:pt x="3389927" y="458991"/>
                  <a:pt x="3374334" y="458042"/>
                </a:cubicBezTo>
                <a:close/>
                <a:moveTo>
                  <a:pt x="2608876" y="456864"/>
                </a:moveTo>
                <a:cubicBezTo>
                  <a:pt x="2607317" y="456614"/>
                  <a:pt x="2605853" y="457667"/>
                  <a:pt x="2605606" y="459218"/>
                </a:cubicBezTo>
                <a:cubicBezTo>
                  <a:pt x="2605377" y="460635"/>
                  <a:pt x="2606233" y="462002"/>
                  <a:pt x="2607621" y="462404"/>
                </a:cubicBezTo>
                <a:cubicBezTo>
                  <a:pt x="2608800" y="462342"/>
                  <a:pt x="2609846" y="461602"/>
                  <a:pt x="2610284" y="460508"/>
                </a:cubicBezTo>
                <a:lnTo>
                  <a:pt x="2611234" y="460129"/>
                </a:lnTo>
                <a:cubicBezTo>
                  <a:pt x="2611481" y="458577"/>
                  <a:pt x="2610436" y="457117"/>
                  <a:pt x="2608876" y="456864"/>
                </a:cubicBezTo>
                <a:close/>
                <a:moveTo>
                  <a:pt x="1728146" y="455387"/>
                </a:moveTo>
                <a:cubicBezTo>
                  <a:pt x="1726625" y="455030"/>
                  <a:pt x="1725098" y="455960"/>
                  <a:pt x="1724723" y="457473"/>
                </a:cubicBezTo>
                <a:cubicBezTo>
                  <a:pt x="1723909" y="458939"/>
                  <a:pt x="1724443" y="460787"/>
                  <a:pt x="1725913" y="461597"/>
                </a:cubicBezTo>
                <a:cubicBezTo>
                  <a:pt x="1727383" y="462408"/>
                  <a:pt x="1729235" y="461877"/>
                  <a:pt x="1730047" y="460409"/>
                </a:cubicBezTo>
                <a:cubicBezTo>
                  <a:pt x="1730289" y="459975"/>
                  <a:pt x="1730420" y="459487"/>
                  <a:pt x="1730428" y="458991"/>
                </a:cubicBezTo>
                <a:cubicBezTo>
                  <a:pt x="1730869" y="457483"/>
                  <a:pt x="1730000" y="455903"/>
                  <a:pt x="1728486" y="455463"/>
                </a:cubicBezTo>
                <a:cubicBezTo>
                  <a:pt x="1728374" y="455431"/>
                  <a:pt x="1728262" y="455406"/>
                  <a:pt x="1728146" y="455387"/>
                </a:cubicBezTo>
                <a:close/>
                <a:moveTo>
                  <a:pt x="3729737" y="455197"/>
                </a:moveTo>
                <a:cubicBezTo>
                  <a:pt x="3729737" y="458422"/>
                  <a:pt x="3729737" y="461456"/>
                  <a:pt x="3724603" y="460508"/>
                </a:cubicBezTo>
                <a:lnTo>
                  <a:pt x="3724603" y="470939"/>
                </a:lnTo>
                <a:cubicBezTo>
                  <a:pt x="3737343" y="478905"/>
                  <a:pt x="3740005" y="453111"/>
                  <a:pt x="3729737" y="455197"/>
                </a:cubicBezTo>
                <a:close/>
                <a:moveTo>
                  <a:pt x="3201671" y="455197"/>
                </a:moveTo>
                <a:cubicBezTo>
                  <a:pt x="3201671" y="468284"/>
                  <a:pt x="3209658" y="471698"/>
                  <a:pt x="3217454" y="476060"/>
                </a:cubicBezTo>
                <a:cubicBezTo>
                  <a:pt x="3218215" y="462974"/>
                  <a:pt x="3209468" y="459560"/>
                  <a:pt x="3201671" y="455197"/>
                </a:cubicBezTo>
                <a:close/>
                <a:moveTo>
                  <a:pt x="3107544" y="455197"/>
                </a:moveTo>
                <a:lnTo>
                  <a:pt x="3107544" y="455387"/>
                </a:lnTo>
                <a:cubicBezTo>
                  <a:pt x="3101877" y="455264"/>
                  <a:pt x="3096363" y="457145"/>
                  <a:pt x="3091951" y="460698"/>
                </a:cubicBezTo>
                <a:cubicBezTo>
                  <a:pt x="3096325" y="475302"/>
                  <a:pt x="3098797" y="491992"/>
                  <a:pt x="3112868" y="497113"/>
                </a:cubicBezTo>
                <a:cubicBezTo>
                  <a:pt x="3112298" y="481750"/>
                  <a:pt x="3115721" y="462594"/>
                  <a:pt x="3107544" y="455197"/>
                </a:cubicBezTo>
                <a:close/>
                <a:moveTo>
                  <a:pt x="2586134" y="455197"/>
                </a:moveTo>
                <a:lnTo>
                  <a:pt x="2582521" y="470560"/>
                </a:lnTo>
                <a:lnTo>
                  <a:pt x="2587275" y="467715"/>
                </a:lnTo>
                <a:lnTo>
                  <a:pt x="2588415" y="467715"/>
                </a:lnTo>
                <a:cubicBezTo>
                  <a:pt x="2587541" y="472772"/>
                  <a:pt x="2590926" y="477583"/>
                  <a:pt x="2596003" y="478462"/>
                </a:cubicBezTo>
                <a:cubicBezTo>
                  <a:pt x="2600376" y="479218"/>
                  <a:pt x="2604693" y="476785"/>
                  <a:pt x="2606290" y="472646"/>
                </a:cubicBezTo>
                <a:cubicBezTo>
                  <a:pt x="2606385" y="472210"/>
                  <a:pt x="2606385" y="471755"/>
                  <a:pt x="2606290" y="471319"/>
                </a:cubicBezTo>
                <a:cubicBezTo>
                  <a:pt x="2606575" y="470585"/>
                  <a:pt x="2606575" y="469777"/>
                  <a:pt x="2606290" y="469043"/>
                </a:cubicBezTo>
                <a:cubicBezTo>
                  <a:pt x="2605796" y="465646"/>
                  <a:pt x="2603457" y="462801"/>
                  <a:pt x="2600205" y="461646"/>
                </a:cubicBezTo>
                <a:lnTo>
                  <a:pt x="2601156" y="461267"/>
                </a:lnTo>
                <a:cubicBezTo>
                  <a:pt x="2598132" y="460555"/>
                  <a:pt x="2594957" y="461331"/>
                  <a:pt x="2592599" y="463353"/>
                </a:cubicBezTo>
                <a:lnTo>
                  <a:pt x="2590888" y="460318"/>
                </a:lnTo>
                <a:close/>
                <a:moveTo>
                  <a:pt x="1133715" y="455197"/>
                </a:moveTo>
                <a:cubicBezTo>
                  <a:pt x="1132384" y="455008"/>
                  <a:pt x="1130483" y="457094"/>
                  <a:pt x="1129722" y="460318"/>
                </a:cubicBezTo>
                <a:lnTo>
                  <a:pt x="1128391" y="466008"/>
                </a:lnTo>
                <a:lnTo>
                  <a:pt x="1140751" y="469043"/>
                </a:lnTo>
                <a:lnTo>
                  <a:pt x="1138469" y="462404"/>
                </a:lnTo>
                <a:cubicBezTo>
                  <a:pt x="1137328" y="458801"/>
                  <a:pt x="1135046" y="455387"/>
                  <a:pt x="1133715" y="455197"/>
                </a:cubicBezTo>
                <a:close/>
                <a:moveTo>
                  <a:pt x="2573774" y="455008"/>
                </a:moveTo>
                <a:lnTo>
                  <a:pt x="2567688" y="457094"/>
                </a:lnTo>
                <a:cubicBezTo>
                  <a:pt x="2564266" y="458232"/>
                  <a:pt x="2561033" y="460129"/>
                  <a:pt x="2560843" y="461646"/>
                </a:cubicBezTo>
                <a:cubicBezTo>
                  <a:pt x="2560653" y="463163"/>
                  <a:pt x="2564266" y="465060"/>
                  <a:pt x="2569210" y="466387"/>
                </a:cubicBezTo>
                <a:lnTo>
                  <a:pt x="2578337" y="468474"/>
                </a:lnTo>
                <a:lnTo>
                  <a:pt x="2576055" y="461646"/>
                </a:lnTo>
                <a:close/>
                <a:moveTo>
                  <a:pt x="1915450" y="455008"/>
                </a:moveTo>
                <a:cubicBezTo>
                  <a:pt x="1898336" y="471319"/>
                  <a:pt x="1934466" y="463922"/>
                  <a:pt x="1915450" y="455008"/>
                </a:cubicBezTo>
                <a:close/>
                <a:moveTo>
                  <a:pt x="3933966" y="454628"/>
                </a:moveTo>
                <a:lnTo>
                  <a:pt x="3933966" y="465060"/>
                </a:lnTo>
                <a:lnTo>
                  <a:pt x="3944424" y="465060"/>
                </a:lnTo>
                <a:lnTo>
                  <a:pt x="3944424" y="454628"/>
                </a:lnTo>
                <a:close/>
                <a:moveTo>
                  <a:pt x="3542052" y="454249"/>
                </a:moveTo>
                <a:cubicBezTo>
                  <a:pt x="3537108" y="476060"/>
                  <a:pt x="3557835" y="455387"/>
                  <a:pt x="3542052" y="454249"/>
                </a:cubicBezTo>
                <a:close/>
                <a:moveTo>
                  <a:pt x="1186579" y="454059"/>
                </a:moveTo>
                <a:lnTo>
                  <a:pt x="1181825" y="456904"/>
                </a:lnTo>
                <a:lnTo>
                  <a:pt x="1176881" y="459749"/>
                </a:lnTo>
                <a:lnTo>
                  <a:pt x="1192474" y="463543"/>
                </a:lnTo>
                <a:lnTo>
                  <a:pt x="1189431" y="458801"/>
                </a:lnTo>
                <a:close/>
                <a:moveTo>
                  <a:pt x="1122496" y="452163"/>
                </a:moveTo>
                <a:cubicBezTo>
                  <a:pt x="1120906" y="451986"/>
                  <a:pt x="1119406" y="452931"/>
                  <a:pt x="1118883" y="454439"/>
                </a:cubicBezTo>
                <a:cubicBezTo>
                  <a:pt x="1118674" y="456102"/>
                  <a:pt x="1119855" y="457619"/>
                  <a:pt x="1121521" y="457830"/>
                </a:cubicBezTo>
                <a:lnTo>
                  <a:pt x="1121600" y="457835"/>
                </a:lnTo>
                <a:lnTo>
                  <a:pt x="1121165" y="458042"/>
                </a:lnTo>
                <a:lnTo>
                  <a:pt x="1121926" y="457853"/>
                </a:lnTo>
                <a:lnTo>
                  <a:pt x="1121600" y="457835"/>
                </a:lnTo>
                <a:lnTo>
                  <a:pt x="1125046" y="456191"/>
                </a:lnTo>
                <a:cubicBezTo>
                  <a:pt x="1125605" y="454609"/>
                  <a:pt x="1124774" y="452878"/>
                  <a:pt x="1123190" y="452318"/>
                </a:cubicBezTo>
                <a:cubicBezTo>
                  <a:pt x="1122966" y="452240"/>
                  <a:pt x="1122732" y="452187"/>
                  <a:pt x="1122496" y="452163"/>
                </a:cubicBezTo>
                <a:close/>
                <a:moveTo>
                  <a:pt x="3388596" y="451214"/>
                </a:moveTo>
                <a:cubicBezTo>
                  <a:pt x="3384793" y="457853"/>
                  <a:pt x="3398864" y="457853"/>
                  <a:pt x="3398294" y="453680"/>
                </a:cubicBezTo>
                <a:cubicBezTo>
                  <a:pt x="3395441" y="452921"/>
                  <a:pt x="3393920" y="450266"/>
                  <a:pt x="3388976" y="451214"/>
                </a:cubicBezTo>
                <a:close/>
                <a:moveTo>
                  <a:pt x="1997027" y="450835"/>
                </a:moveTo>
                <a:cubicBezTo>
                  <a:pt x="1989783" y="450624"/>
                  <a:pt x="1983736" y="456311"/>
                  <a:pt x="1983526" y="463535"/>
                </a:cubicBezTo>
                <a:cubicBezTo>
                  <a:pt x="1983526" y="463601"/>
                  <a:pt x="1983526" y="463666"/>
                  <a:pt x="1983526" y="463732"/>
                </a:cubicBezTo>
                <a:lnTo>
                  <a:pt x="1983907" y="463732"/>
                </a:lnTo>
                <a:cubicBezTo>
                  <a:pt x="1983793" y="470958"/>
                  <a:pt x="1989592" y="476903"/>
                  <a:pt x="1996837" y="477007"/>
                </a:cubicBezTo>
                <a:cubicBezTo>
                  <a:pt x="2004082" y="477113"/>
                  <a:pt x="2010034" y="471338"/>
                  <a:pt x="2010148" y="464111"/>
                </a:cubicBezTo>
                <a:cubicBezTo>
                  <a:pt x="2010243" y="456885"/>
                  <a:pt x="2004463" y="450941"/>
                  <a:pt x="1997218" y="450837"/>
                </a:cubicBezTo>
                <a:cubicBezTo>
                  <a:pt x="1997161" y="450835"/>
                  <a:pt x="1997085" y="450835"/>
                  <a:pt x="1997027" y="450835"/>
                </a:cubicBezTo>
                <a:close/>
                <a:moveTo>
                  <a:pt x="2714109" y="450076"/>
                </a:moveTo>
                <a:lnTo>
                  <a:pt x="2711637" y="451404"/>
                </a:lnTo>
                <a:cubicBezTo>
                  <a:pt x="2710496" y="451692"/>
                  <a:pt x="2709488" y="452362"/>
                  <a:pt x="2708785" y="453301"/>
                </a:cubicBezTo>
                <a:cubicBezTo>
                  <a:pt x="2708785" y="453301"/>
                  <a:pt x="2708785" y="454439"/>
                  <a:pt x="2710876" y="454818"/>
                </a:cubicBezTo>
                <a:lnTo>
                  <a:pt x="2712968" y="454818"/>
                </a:lnTo>
                <a:close/>
                <a:moveTo>
                  <a:pt x="3333070" y="449128"/>
                </a:moveTo>
                <a:lnTo>
                  <a:pt x="3332499" y="449887"/>
                </a:lnTo>
                <a:lnTo>
                  <a:pt x="3333325" y="449998"/>
                </a:lnTo>
                <a:lnTo>
                  <a:pt x="3339250" y="470228"/>
                </a:lnTo>
                <a:cubicBezTo>
                  <a:pt x="3344194" y="475160"/>
                  <a:pt x="3350565" y="476535"/>
                  <a:pt x="3353987" y="469991"/>
                </a:cubicBezTo>
                <a:cubicBezTo>
                  <a:pt x="3350421" y="467146"/>
                  <a:pt x="3352953" y="455980"/>
                  <a:pt x="3344815" y="451535"/>
                </a:cubicBezTo>
                <a:lnTo>
                  <a:pt x="3333325" y="449998"/>
                </a:lnTo>
                <a:close/>
                <a:moveTo>
                  <a:pt x="2691861" y="449128"/>
                </a:moveTo>
                <a:cubicBezTo>
                  <a:pt x="2694333" y="452193"/>
                  <a:pt x="2696501" y="455497"/>
                  <a:pt x="2698326" y="458991"/>
                </a:cubicBezTo>
                <a:lnTo>
                  <a:pt x="2700228" y="458991"/>
                </a:lnTo>
                <a:lnTo>
                  <a:pt x="2695474" y="472646"/>
                </a:lnTo>
                <a:lnTo>
                  <a:pt x="2698706" y="473595"/>
                </a:lnTo>
                <a:cubicBezTo>
                  <a:pt x="2700608" y="473993"/>
                  <a:pt x="2702224" y="475254"/>
                  <a:pt x="2703080" y="477009"/>
                </a:cubicBezTo>
                <a:lnTo>
                  <a:pt x="2703080" y="479664"/>
                </a:lnTo>
                <a:lnTo>
                  <a:pt x="2697185" y="482509"/>
                </a:lnTo>
                <a:lnTo>
                  <a:pt x="2691100" y="485354"/>
                </a:lnTo>
                <a:lnTo>
                  <a:pt x="2692051" y="496924"/>
                </a:lnTo>
                <a:lnTo>
                  <a:pt x="2692431" y="509821"/>
                </a:lnTo>
                <a:lnTo>
                  <a:pt x="2690149" y="511528"/>
                </a:lnTo>
                <a:cubicBezTo>
                  <a:pt x="2687734" y="514870"/>
                  <a:pt x="2685757" y="518502"/>
                  <a:pt x="2684255" y="522339"/>
                </a:cubicBezTo>
                <a:lnTo>
                  <a:pt x="2681212" y="531063"/>
                </a:lnTo>
                <a:lnTo>
                  <a:pt x="2684064" y="532960"/>
                </a:lnTo>
                <a:lnTo>
                  <a:pt x="2686726" y="534857"/>
                </a:lnTo>
                <a:lnTo>
                  <a:pt x="2688866" y="533434"/>
                </a:lnTo>
                <a:lnTo>
                  <a:pt x="2699087" y="553823"/>
                </a:lnTo>
                <a:cubicBezTo>
                  <a:pt x="2701369" y="547185"/>
                  <a:pt x="2707263" y="544150"/>
                  <a:pt x="2704982" y="533339"/>
                </a:cubicBezTo>
                <a:lnTo>
                  <a:pt x="2704221" y="532960"/>
                </a:lnTo>
                <a:lnTo>
                  <a:pt x="2689579" y="532960"/>
                </a:lnTo>
                <a:lnTo>
                  <a:pt x="2691290" y="531822"/>
                </a:lnTo>
                <a:cubicBezTo>
                  <a:pt x="2693249" y="530667"/>
                  <a:pt x="2694884" y="529036"/>
                  <a:pt x="2696044" y="527080"/>
                </a:cubicBezTo>
                <a:lnTo>
                  <a:pt x="2696044" y="525563"/>
                </a:lnTo>
                <a:lnTo>
                  <a:pt x="2690910" y="527080"/>
                </a:lnTo>
                <a:lnTo>
                  <a:pt x="2690910" y="522528"/>
                </a:lnTo>
                <a:lnTo>
                  <a:pt x="2690910" y="515511"/>
                </a:lnTo>
                <a:lnTo>
                  <a:pt x="2690910" y="513235"/>
                </a:lnTo>
                <a:lnTo>
                  <a:pt x="2692812" y="513235"/>
                </a:lnTo>
                <a:cubicBezTo>
                  <a:pt x="2693762" y="513235"/>
                  <a:pt x="2696805" y="511338"/>
                  <a:pt x="2699277" y="508493"/>
                </a:cubicBezTo>
                <a:lnTo>
                  <a:pt x="2703841" y="503183"/>
                </a:lnTo>
                <a:lnTo>
                  <a:pt x="2702890" y="501855"/>
                </a:lnTo>
                <a:lnTo>
                  <a:pt x="2701939" y="500338"/>
                </a:lnTo>
                <a:lnTo>
                  <a:pt x="2700798" y="505648"/>
                </a:lnTo>
                <a:lnTo>
                  <a:pt x="2694143" y="503941"/>
                </a:lnTo>
                <a:lnTo>
                  <a:pt x="2694143" y="500527"/>
                </a:lnTo>
                <a:cubicBezTo>
                  <a:pt x="2694675" y="497834"/>
                  <a:pt x="2694675" y="495065"/>
                  <a:pt x="2694143" y="492372"/>
                </a:cubicBezTo>
                <a:lnTo>
                  <a:pt x="2692431" y="487251"/>
                </a:lnTo>
                <a:lnTo>
                  <a:pt x="2694333" y="486113"/>
                </a:lnTo>
                <a:lnTo>
                  <a:pt x="2696234" y="484975"/>
                </a:lnTo>
                <a:lnTo>
                  <a:pt x="2701559" y="489147"/>
                </a:lnTo>
                <a:lnTo>
                  <a:pt x="2706883" y="493130"/>
                </a:lnTo>
                <a:lnTo>
                  <a:pt x="2704792" y="488958"/>
                </a:lnTo>
                <a:lnTo>
                  <a:pt x="2702700" y="484785"/>
                </a:lnTo>
                <a:lnTo>
                  <a:pt x="2704411" y="483647"/>
                </a:lnTo>
                <a:lnTo>
                  <a:pt x="2706313" y="482699"/>
                </a:lnTo>
                <a:lnTo>
                  <a:pt x="2704411" y="478905"/>
                </a:lnTo>
                <a:lnTo>
                  <a:pt x="2702510" y="475112"/>
                </a:lnTo>
                <a:lnTo>
                  <a:pt x="2704358" y="474353"/>
                </a:lnTo>
                <a:lnTo>
                  <a:pt x="2706017" y="474353"/>
                </a:lnTo>
                <a:lnTo>
                  <a:pt x="2713206" y="489218"/>
                </a:lnTo>
                <a:cubicBezTo>
                  <a:pt x="2715346" y="493320"/>
                  <a:pt x="2717057" y="495975"/>
                  <a:pt x="2718103" y="495975"/>
                </a:cubicBezTo>
                <a:cubicBezTo>
                  <a:pt x="2720365" y="476354"/>
                  <a:pt x="2709812" y="457487"/>
                  <a:pt x="2691861" y="449128"/>
                </a:cubicBezTo>
                <a:close/>
                <a:moveTo>
                  <a:pt x="2345623" y="447817"/>
                </a:moveTo>
                <a:cubicBezTo>
                  <a:pt x="2344026" y="447339"/>
                  <a:pt x="2342334" y="448252"/>
                  <a:pt x="2341839" y="449858"/>
                </a:cubicBezTo>
                <a:cubicBezTo>
                  <a:pt x="2341364" y="451465"/>
                  <a:pt x="2342276" y="453155"/>
                  <a:pt x="2343893" y="453634"/>
                </a:cubicBezTo>
                <a:cubicBezTo>
                  <a:pt x="2343950" y="453651"/>
                  <a:pt x="2344007" y="453667"/>
                  <a:pt x="2344064" y="453680"/>
                </a:cubicBezTo>
                <a:cubicBezTo>
                  <a:pt x="2345091" y="455004"/>
                  <a:pt x="2347011" y="455245"/>
                  <a:pt x="2348323" y="454217"/>
                </a:cubicBezTo>
                <a:cubicBezTo>
                  <a:pt x="2348590" y="454014"/>
                  <a:pt x="2348818" y="453767"/>
                  <a:pt x="2349008" y="453490"/>
                </a:cubicBezTo>
                <a:lnTo>
                  <a:pt x="2347677" y="451594"/>
                </a:lnTo>
                <a:cubicBezTo>
                  <a:pt x="2348152" y="449987"/>
                  <a:pt x="2347239" y="448297"/>
                  <a:pt x="2345623" y="447817"/>
                </a:cubicBezTo>
                <a:close/>
                <a:moveTo>
                  <a:pt x="2220082" y="446093"/>
                </a:moveTo>
                <a:cubicBezTo>
                  <a:pt x="2215100" y="444902"/>
                  <a:pt x="2210079" y="447954"/>
                  <a:pt x="2208862" y="452921"/>
                </a:cubicBezTo>
                <a:cubicBezTo>
                  <a:pt x="2207683" y="457919"/>
                  <a:pt x="2210802" y="462919"/>
                  <a:pt x="2215803" y="464091"/>
                </a:cubicBezTo>
                <a:cubicBezTo>
                  <a:pt x="2215841" y="464098"/>
                  <a:pt x="2215860" y="464104"/>
                  <a:pt x="2215898" y="464111"/>
                </a:cubicBezTo>
                <a:cubicBezTo>
                  <a:pt x="2220424" y="466084"/>
                  <a:pt x="2225691" y="464026"/>
                  <a:pt x="2227669" y="459516"/>
                </a:cubicBezTo>
                <a:cubicBezTo>
                  <a:pt x="2227745" y="459343"/>
                  <a:pt x="2227821" y="459167"/>
                  <a:pt x="2227878" y="458991"/>
                </a:cubicBezTo>
                <a:lnTo>
                  <a:pt x="2226927" y="457284"/>
                </a:lnTo>
                <a:cubicBezTo>
                  <a:pt x="2228125" y="452311"/>
                  <a:pt x="2225064" y="447309"/>
                  <a:pt x="2220082" y="446093"/>
                </a:cubicBezTo>
                <a:close/>
                <a:moveTo>
                  <a:pt x="3190452" y="445145"/>
                </a:moveTo>
                <a:cubicBezTo>
                  <a:pt x="3160217" y="447800"/>
                  <a:pt x="3176761" y="464111"/>
                  <a:pt x="3190452" y="445145"/>
                </a:cubicBezTo>
                <a:close/>
                <a:moveTo>
                  <a:pt x="2317822" y="444955"/>
                </a:moveTo>
                <a:lnTo>
                  <a:pt x="2314970" y="445904"/>
                </a:lnTo>
                <a:cubicBezTo>
                  <a:pt x="2314209" y="446401"/>
                  <a:pt x="2313563" y="447045"/>
                  <a:pt x="2313068" y="447800"/>
                </a:cubicBezTo>
                <a:lnTo>
                  <a:pt x="2312498" y="447990"/>
                </a:lnTo>
                <a:cubicBezTo>
                  <a:pt x="2312289" y="448343"/>
                  <a:pt x="2312289" y="448775"/>
                  <a:pt x="2312498" y="449128"/>
                </a:cubicBezTo>
                <a:cubicBezTo>
                  <a:pt x="2312498" y="449128"/>
                  <a:pt x="2314399" y="449128"/>
                  <a:pt x="2315731" y="447231"/>
                </a:cubicBezTo>
                <a:close/>
                <a:moveTo>
                  <a:pt x="3265374" y="444576"/>
                </a:moveTo>
                <a:cubicBezTo>
                  <a:pt x="3249591" y="462215"/>
                  <a:pt x="3284390" y="460508"/>
                  <a:pt x="3265374" y="444576"/>
                </a:cubicBezTo>
                <a:close/>
                <a:moveTo>
                  <a:pt x="2283594" y="444576"/>
                </a:moveTo>
                <a:lnTo>
                  <a:pt x="2279791" y="447042"/>
                </a:lnTo>
                <a:lnTo>
                  <a:pt x="2276178" y="449318"/>
                </a:lnTo>
                <a:lnTo>
                  <a:pt x="2279030" y="454059"/>
                </a:lnTo>
                <a:cubicBezTo>
                  <a:pt x="2281293" y="456972"/>
                  <a:pt x="2284412" y="459097"/>
                  <a:pt x="2287968" y="460129"/>
                </a:cubicBezTo>
                <a:lnTo>
                  <a:pt x="2293862" y="461646"/>
                </a:lnTo>
                <a:close/>
                <a:moveTo>
                  <a:pt x="4038362" y="444197"/>
                </a:moveTo>
                <a:cubicBezTo>
                  <a:pt x="4036270" y="445051"/>
                  <a:pt x="4033655" y="445193"/>
                  <a:pt x="4031563" y="445762"/>
                </a:cubicBezTo>
                <a:lnTo>
                  <a:pt x="4028097" y="449669"/>
                </a:lnTo>
                <a:lnTo>
                  <a:pt x="4027903" y="449507"/>
                </a:lnTo>
                <a:lnTo>
                  <a:pt x="4027903" y="449887"/>
                </a:lnTo>
                <a:lnTo>
                  <a:pt x="4028097" y="449669"/>
                </a:lnTo>
                <a:lnTo>
                  <a:pt x="4033560" y="454225"/>
                </a:lnTo>
                <a:cubicBezTo>
                  <a:pt x="4034606" y="456667"/>
                  <a:pt x="4035509" y="459275"/>
                  <a:pt x="4038362" y="459939"/>
                </a:cubicBezTo>
                <a:cubicBezTo>
                  <a:pt x="4040263" y="452542"/>
                  <a:pt x="4044637" y="451025"/>
                  <a:pt x="4038362" y="444197"/>
                </a:cubicBezTo>
                <a:close/>
                <a:moveTo>
                  <a:pt x="1775114" y="443817"/>
                </a:moveTo>
                <a:cubicBezTo>
                  <a:pt x="1758000" y="460129"/>
                  <a:pt x="1794130" y="452732"/>
                  <a:pt x="1775114" y="443817"/>
                </a:cubicBezTo>
                <a:close/>
                <a:moveTo>
                  <a:pt x="1463472" y="442751"/>
                </a:moveTo>
                <a:cubicBezTo>
                  <a:pt x="1462307" y="443201"/>
                  <a:pt x="1461166" y="444766"/>
                  <a:pt x="1460595" y="446852"/>
                </a:cubicBezTo>
                <a:lnTo>
                  <a:pt x="1431881" y="456335"/>
                </a:lnTo>
                <a:lnTo>
                  <a:pt x="1397653" y="467715"/>
                </a:lnTo>
                <a:lnTo>
                  <a:pt x="1459454" y="483837"/>
                </a:lnTo>
                <a:lnTo>
                  <a:pt x="1521255" y="499958"/>
                </a:lnTo>
                <a:lnTo>
                  <a:pt x="1493682" y="472457"/>
                </a:lnTo>
                <a:lnTo>
                  <a:pt x="1466490" y="445335"/>
                </a:lnTo>
                <a:cubicBezTo>
                  <a:pt x="1465825" y="442964"/>
                  <a:pt x="1464636" y="442300"/>
                  <a:pt x="1463472" y="442751"/>
                </a:cubicBezTo>
                <a:close/>
                <a:moveTo>
                  <a:pt x="2179578" y="442490"/>
                </a:moveTo>
                <a:lnTo>
                  <a:pt x="2179959" y="444197"/>
                </a:lnTo>
                <a:lnTo>
                  <a:pt x="2180036" y="444247"/>
                </a:lnTo>
                <a:lnTo>
                  <a:pt x="2182050" y="451973"/>
                </a:lnTo>
                <a:cubicBezTo>
                  <a:pt x="2183286" y="452353"/>
                  <a:pt x="2184855" y="449840"/>
                  <a:pt x="2185069" y="447516"/>
                </a:cubicBezTo>
                <a:lnTo>
                  <a:pt x="2180036" y="444247"/>
                </a:lnTo>
                <a:close/>
                <a:moveTo>
                  <a:pt x="3415333" y="441776"/>
                </a:moveTo>
                <a:cubicBezTo>
                  <a:pt x="3415859" y="444149"/>
                  <a:pt x="3430478" y="457805"/>
                  <a:pt x="3420922" y="444576"/>
                </a:cubicBezTo>
                <a:cubicBezTo>
                  <a:pt x="3416548" y="441447"/>
                  <a:pt x="3415158" y="440984"/>
                  <a:pt x="3415333" y="441776"/>
                </a:cubicBezTo>
                <a:close/>
                <a:moveTo>
                  <a:pt x="4017635" y="439645"/>
                </a:moveTo>
                <a:cubicBezTo>
                  <a:pt x="4017635" y="442869"/>
                  <a:pt x="4017635" y="445714"/>
                  <a:pt x="4012310" y="444766"/>
                </a:cubicBezTo>
                <a:lnTo>
                  <a:pt x="4012310" y="455197"/>
                </a:lnTo>
                <a:cubicBezTo>
                  <a:pt x="4025241" y="463353"/>
                  <a:pt x="4027713" y="437558"/>
                  <a:pt x="4017635" y="439645"/>
                </a:cubicBezTo>
                <a:close/>
                <a:moveTo>
                  <a:pt x="2777812" y="439265"/>
                </a:moveTo>
                <a:cubicBezTo>
                  <a:pt x="2776595" y="438922"/>
                  <a:pt x="2775340" y="439626"/>
                  <a:pt x="2774998" y="440834"/>
                </a:cubicBezTo>
                <a:cubicBezTo>
                  <a:pt x="2774978" y="440879"/>
                  <a:pt x="2774978" y="440927"/>
                  <a:pt x="2774959" y="440972"/>
                </a:cubicBezTo>
                <a:cubicBezTo>
                  <a:pt x="2774693" y="442230"/>
                  <a:pt x="2775511" y="443461"/>
                  <a:pt x="2776766" y="443722"/>
                </a:cubicBezTo>
                <a:cubicBezTo>
                  <a:pt x="2778021" y="443984"/>
                  <a:pt x="2779257" y="443178"/>
                  <a:pt x="2779523" y="441921"/>
                </a:cubicBezTo>
                <a:cubicBezTo>
                  <a:pt x="2779675" y="440739"/>
                  <a:pt x="2778953" y="439622"/>
                  <a:pt x="2777812" y="439265"/>
                </a:cubicBezTo>
                <a:close/>
                <a:moveTo>
                  <a:pt x="1916265" y="437633"/>
                </a:moveTo>
                <a:cubicBezTo>
                  <a:pt x="1909936" y="439206"/>
                  <a:pt x="1905800" y="449128"/>
                  <a:pt x="1911077" y="455956"/>
                </a:cubicBezTo>
                <a:cubicBezTo>
                  <a:pt x="1920585" y="455197"/>
                  <a:pt x="1920585" y="446662"/>
                  <a:pt x="1923056" y="439265"/>
                </a:cubicBezTo>
                <a:cubicBezTo>
                  <a:pt x="1920727" y="437511"/>
                  <a:pt x="1918374" y="437108"/>
                  <a:pt x="1916265" y="437633"/>
                </a:cubicBezTo>
                <a:close/>
                <a:moveTo>
                  <a:pt x="2470232" y="436231"/>
                </a:moveTo>
                <a:lnTo>
                  <a:pt x="2470267" y="436275"/>
                </a:lnTo>
                <a:lnTo>
                  <a:pt x="2470236" y="436261"/>
                </a:lnTo>
                <a:close/>
                <a:moveTo>
                  <a:pt x="2897991" y="435093"/>
                </a:moveTo>
                <a:cubicBezTo>
                  <a:pt x="2893047" y="456904"/>
                  <a:pt x="2913774" y="436231"/>
                  <a:pt x="2897991" y="435093"/>
                </a:cubicBezTo>
                <a:close/>
                <a:moveTo>
                  <a:pt x="2342353" y="434903"/>
                </a:moveTo>
                <a:cubicBezTo>
                  <a:pt x="2340755" y="434727"/>
                  <a:pt x="2339272" y="435671"/>
                  <a:pt x="2338739" y="437179"/>
                </a:cubicBezTo>
                <a:cubicBezTo>
                  <a:pt x="2338378" y="438801"/>
                  <a:pt x="2339405" y="440405"/>
                  <a:pt x="2341021" y="440783"/>
                </a:cubicBezTo>
                <a:cubicBezTo>
                  <a:pt x="2342105" y="442070"/>
                  <a:pt x="2344007" y="442243"/>
                  <a:pt x="2345300" y="441170"/>
                </a:cubicBezTo>
                <a:cubicBezTo>
                  <a:pt x="2345566" y="440953"/>
                  <a:pt x="2345794" y="440694"/>
                  <a:pt x="2345966" y="440403"/>
                </a:cubicBezTo>
                <a:lnTo>
                  <a:pt x="2344634" y="438507"/>
                </a:lnTo>
                <a:cubicBezTo>
                  <a:pt x="2344901" y="436904"/>
                  <a:pt x="2343912" y="435360"/>
                  <a:pt x="2342353" y="434903"/>
                </a:cubicBezTo>
                <a:close/>
                <a:moveTo>
                  <a:pt x="2667521" y="434334"/>
                </a:moveTo>
                <a:cubicBezTo>
                  <a:pt x="2659154" y="432437"/>
                  <a:pt x="2654400" y="434334"/>
                  <a:pt x="2652308" y="438317"/>
                </a:cubicBezTo>
                <a:cubicBezTo>
                  <a:pt x="2651662" y="438704"/>
                  <a:pt x="2651186" y="439311"/>
                  <a:pt x="2650977" y="440024"/>
                </a:cubicBezTo>
                <a:cubicBezTo>
                  <a:pt x="2650977" y="440024"/>
                  <a:pt x="2652118" y="440403"/>
                  <a:pt x="2652118" y="440783"/>
                </a:cubicBezTo>
                <a:lnTo>
                  <a:pt x="2651738" y="440972"/>
                </a:lnTo>
                <a:cubicBezTo>
                  <a:pt x="2651205" y="443984"/>
                  <a:pt x="2651205" y="447064"/>
                  <a:pt x="2651738" y="450076"/>
                </a:cubicBezTo>
                <a:lnTo>
                  <a:pt x="2667521" y="450076"/>
                </a:lnTo>
                <a:close/>
                <a:moveTo>
                  <a:pt x="1566132" y="434144"/>
                </a:moveTo>
                <a:cubicBezTo>
                  <a:pt x="1545785" y="447231"/>
                  <a:pt x="1583436" y="441731"/>
                  <a:pt x="1566132" y="434144"/>
                </a:cubicBezTo>
                <a:close/>
                <a:moveTo>
                  <a:pt x="1249331" y="434144"/>
                </a:moveTo>
                <a:cubicBezTo>
                  <a:pt x="1247429" y="436231"/>
                  <a:pt x="1245908" y="436231"/>
                  <a:pt x="1244577" y="436231"/>
                </a:cubicBezTo>
                <a:cubicBezTo>
                  <a:pt x="1246668" y="437748"/>
                  <a:pt x="1248000" y="436231"/>
                  <a:pt x="1249331" y="436231"/>
                </a:cubicBezTo>
                <a:cubicBezTo>
                  <a:pt x="1250662" y="436231"/>
                  <a:pt x="1249331" y="434903"/>
                  <a:pt x="1249331" y="434144"/>
                </a:cubicBezTo>
                <a:close/>
                <a:moveTo>
                  <a:pt x="3243506" y="433765"/>
                </a:moveTo>
                <a:cubicBezTo>
                  <a:pt x="3237801" y="461456"/>
                  <a:pt x="3259479" y="440024"/>
                  <a:pt x="3243506" y="433765"/>
                </a:cubicBezTo>
                <a:close/>
                <a:moveTo>
                  <a:pt x="2145920" y="433386"/>
                </a:moveTo>
                <a:cubicBezTo>
                  <a:pt x="2129757" y="432817"/>
                  <a:pt x="2125383" y="455197"/>
                  <a:pt x="2140216" y="455197"/>
                </a:cubicBezTo>
                <a:lnTo>
                  <a:pt x="2140596" y="454818"/>
                </a:lnTo>
                <a:cubicBezTo>
                  <a:pt x="2141319" y="452574"/>
                  <a:pt x="2142269" y="450412"/>
                  <a:pt x="2143448" y="448369"/>
                </a:cubicBezTo>
                <a:cubicBezTo>
                  <a:pt x="2144418" y="451034"/>
                  <a:pt x="2146738" y="452986"/>
                  <a:pt x="2149533" y="453490"/>
                </a:cubicBezTo>
                <a:cubicBezTo>
                  <a:pt x="2149533" y="451594"/>
                  <a:pt x="2151435" y="450645"/>
                  <a:pt x="2154287" y="451025"/>
                </a:cubicBezTo>
                <a:lnTo>
                  <a:pt x="2154287" y="436231"/>
                </a:lnTo>
                <a:cubicBezTo>
                  <a:pt x="2151397" y="436470"/>
                  <a:pt x="2148488" y="435878"/>
                  <a:pt x="2145920" y="434524"/>
                </a:cubicBezTo>
                <a:close/>
                <a:moveTo>
                  <a:pt x="2300898" y="433196"/>
                </a:moveTo>
                <a:cubicBezTo>
                  <a:pt x="2299757" y="433006"/>
                  <a:pt x="2297666" y="436420"/>
                  <a:pt x="2296525" y="441162"/>
                </a:cubicBezTo>
                <a:lnTo>
                  <a:pt x="2294433" y="449887"/>
                </a:lnTo>
                <a:lnTo>
                  <a:pt x="2305652" y="452542"/>
                </a:lnTo>
                <a:lnTo>
                  <a:pt x="2304321" y="443059"/>
                </a:lnTo>
                <a:cubicBezTo>
                  <a:pt x="2304321" y="437938"/>
                  <a:pt x="2302039" y="433386"/>
                  <a:pt x="2300898" y="433196"/>
                </a:cubicBezTo>
                <a:close/>
                <a:moveTo>
                  <a:pt x="1859259" y="432153"/>
                </a:moveTo>
                <a:cubicBezTo>
                  <a:pt x="1854007" y="430948"/>
                  <a:pt x="1848772" y="434218"/>
                  <a:pt x="1847564" y="439455"/>
                </a:cubicBezTo>
                <a:cubicBezTo>
                  <a:pt x="1846229" y="444413"/>
                  <a:pt x="1849175" y="449509"/>
                  <a:pt x="1854146" y="450841"/>
                </a:cubicBezTo>
                <a:cubicBezTo>
                  <a:pt x="1854421" y="450915"/>
                  <a:pt x="1854699" y="450977"/>
                  <a:pt x="1854980" y="451025"/>
                </a:cubicBezTo>
                <a:lnTo>
                  <a:pt x="1855361" y="450645"/>
                </a:lnTo>
                <a:cubicBezTo>
                  <a:pt x="1860238" y="451918"/>
                  <a:pt x="1865226" y="449007"/>
                  <a:pt x="1866502" y="444142"/>
                </a:cubicBezTo>
                <a:cubicBezTo>
                  <a:pt x="1866529" y="444034"/>
                  <a:pt x="1866555" y="443925"/>
                  <a:pt x="1866580" y="443817"/>
                </a:cubicBezTo>
                <a:cubicBezTo>
                  <a:pt x="1867788" y="438581"/>
                  <a:pt x="1864509" y="433357"/>
                  <a:pt x="1859259" y="432153"/>
                </a:cubicBezTo>
                <a:close/>
                <a:moveTo>
                  <a:pt x="1266255" y="430730"/>
                </a:moveTo>
                <a:lnTo>
                  <a:pt x="1266255" y="434144"/>
                </a:lnTo>
                <a:lnTo>
                  <a:pt x="1263804" y="444271"/>
                </a:lnTo>
                <a:lnTo>
                  <a:pt x="1262642" y="444955"/>
                </a:lnTo>
                <a:lnTo>
                  <a:pt x="1263592" y="444955"/>
                </a:lnTo>
                <a:lnTo>
                  <a:pt x="1263625" y="445009"/>
                </a:lnTo>
                <a:lnTo>
                  <a:pt x="1263592" y="445145"/>
                </a:lnTo>
                <a:cubicBezTo>
                  <a:pt x="1259188" y="445105"/>
                  <a:pt x="1255332" y="448087"/>
                  <a:pt x="1254275" y="452352"/>
                </a:cubicBezTo>
                <a:cubicBezTo>
                  <a:pt x="1253121" y="457246"/>
                  <a:pt x="1256161" y="462148"/>
                  <a:pt x="1261069" y="463300"/>
                </a:cubicBezTo>
                <a:cubicBezTo>
                  <a:pt x="1261149" y="463319"/>
                  <a:pt x="1261229" y="463336"/>
                  <a:pt x="1261311" y="463353"/>
                </a:cubicBezTo>
                <a:cubicBezTo>
                  <a:pt x="1262809" y="463730"/>
                  <a:pt x="1264376" y="463730"/>
                  <a:pt x="1265874" y="463353"/>
                </a:cubicBezTo>
                <a:cubicBezTo>
                  <a:pt x="1265494" y="465819"/>
                  <a:pt x="1267539" y="468521"/>
                  <a:pt x="1270771" y="470821"/>
                </a:cubicBezTo>
                <a:lnTo>
                  <a:pt x="1281947" y="475514"/>
                </a:lnTo>
                <a:lnTo>
                  <a:pt x="1282418" y="476629"/>
                </a:lnTo>
                <a:lnTo>
                  <a:pt x="1282798" y="475871"/>
                </a:lnTo>
                <a:lnTo>
                  <a:pt x="1281947" y="475514"/>
                </a:lnTo>
                <a:lnTo>
                  <a:pt x="1277759" y="465605"/>
                </a:lnTo>
                <a:cubicBezTo>
                  <a:pt x="1275097" y="463211"/>
                  <a:pt x="1271769" y="461551"/>
                  <a:pt x="1269107" y="458991"/>
                </a:cubicBezTo>
                <a:cubicBezTo>
                  <a:pt x="1269773" y="458162"/>
                  <a:pt x="1270229" y="457187"/>
                  <a:pt x="1270438" y="456146"/>
                </a:cubicBezTo>
                <a:lnTo>
                  <a:pt x="1263625" y="445009"/>
                </a:lnTo>
                <a:lnTo>
                  <a:pt x="1263804" y="444271"/>
                </a:lnTo>
                <a:lnTo>
                  <a:pt x="1266825" y="442490"/>
                </a:lnTo>
                <a:lnTo>
                  <a:pt x="1271579" y="439645"/>
                </a:lnTo>
                <a:lnTo>
                  <a:pt x="1268537" y="434713"/>
                </a:lnTo>
                <a:lnTo>
                  <a:pt x="1268537" y="433765"/>
                </a:lnTo>
                <a:cubicBezTo>
                  <a:pt x="1268537" y="433765"/>
                  <a:pt x="1268537" y="432817"/>
                  <a:pt x="1269677" y="432627"/>
                </a:cubicBezTo>
                <a:cubicBezTo>
                  <a:pt x="1270818" y="432437"/>
                  <a:pt x="1268156" y="432627"/>
                  <a:pt x="1267396" y="432627"/>
                </a:cubicBezTo>
                <a:close/>
                <a:moveTo>
                  <a:pt x="1257317" y="430730"/>
                </a:moveTo>
                <a:cubicBezTo>
                  <a:pt x="1257317" y="433575"/>
                  <a:pt x="1257317" y="434524"/>
                  <a:pt x="1257317" y="438696"/>
                </a:cubicBezTo>
                <a:cubicBezTo>
                  <a:pt x="1257317" y="437179"/>
                  <a:pt x="1259789" y="439645"/>
                  <a:pt x="1260360" y="437369"/>
                </a:cubicBezTo>
                <a:cubicBezTo>
                  <a:pt x="1259409" y="436231"/>
                  <a:pt x="1262261" y="434144"/>
                  <a:pt x="1259029" y="434334"/>
                </a:cubicBezTo>
                <a:cubicBezTo>
                  <a:pt x="1259980" y="432817"/>
                  <a:pt x="1261120" y="433196"/>
                  <a:pt x="1259029" y="431679"/>
                </a:cubicBezTo>
                <a:cubicBezTo>
                  <a:pt x="1256937" y="430161"/>
                  <a:pt x="1257507" y="431679"/>
                  <a:pt x="1257317" y="430730"/>
                </a:cubicBezTo>
                <a:close/>
                <a:moveTo>
                  <a:pt x="1807061" y="430541"/>
                </a:moveTo>
                <a:cubicBezTo>
                  <a:pt x="1805644" y="430180"/>
                  <a:pt x="1804201" y="431026"/>
                  <a:pt x="1803828" y="432437"/>
                </a:cubicBezTo>
                <a:cubicBezTo>
                  <a:pt x="1803828" y="433955"/>
                  <a:pt x="1805730" y="437558"/>
                  <a:pt x="1808962" y="440783"/>
                </a:cubicBezTo>
                <a:lnTo>
                  <a:pt x="1814667" y="446473"/>
                </a:lnTo>
                <a:lnTo>
                  <a:pt x="1812195" y="438886"/>
                </a:lnTo>
                <a:cubicBezTo>
                  <a:pt x="1809913" y="436231"/>
                  <a:pt x="1807631" y="431679"/>
                  <a:pt x="1806490" y="431299"/>
                </a:cubicBezTo>
                <a:close/>
                <a:moveTo>
                  <a:pt x="3175620" y="429592"/>
                </a:moveTo>
                <a:lnTo>
                  <a:pt x="3175620" y="440024"/>
                </a:lnTo>
                <a:lnTo>
                  <a:pt x="3185318" y="440024"/>
                </a:lnTo>
                <a:lnTo>
                  <a:pt x="3185318" y="429592"/>
                </a:lnTo>
                <a:close/>
                <a:moveTo>
                  <a:pt x="2108840" y="429592"/>
                </a:moveTo>
                <a:cubicBezTo>
                  <a:pt x="2092867" y="447231"/>
                  <a:pt x="2127856" y="445335"/>
                  <a:pt x="2108840" y="429592"/>
                </a:cubicBezTo>
                <a:close/>
                <a:moveTo>
                  <a:pt x="2972533" y="429403"/>
                </a:moveTo>
                <a:cubicBezTo>
                  <a:pt x="2966447" y="439455"/>
                  <a:pt x="2943629" y="453301"/>
                  <a:pt x="2971582" y="455197"/>
                </a:cubicBezTo>
                <a:lnTo>
                  <a:pt x="2972533" y="455387"/>
                </a:lnTo>
                <a:cubicBezTo>
                  <a:pt x="2965877" y="442490"/>
                  <a:pt x="2987935" y="433765"/>
                  <a:pt x="2972533" y="429403"/>
                </a:cubicBezTo>
                <a:close/>
                <a:moveTo>
                  <a:pt x="2645368" y="429308"/>
                </a:moveTo>
                <a:cubicBezTo>
                  <a:pt x="2643789" y="428942"/>
                  <a:pt x="2642211" y="429919"/>
                  <a:pt x="2641849" y="431489"/>
                </a:cubicBezTo>
                <a:cubicBezTo>
                  <a:pt x="2641488" y="433006"/>
                  <a:pt x="2642420" y="434529"/>
                  <a:pt x="2643941" y="434903"/>
                </a:cubicBezTo>
                <a:cubicBezTo>
                  <a:pt x="2645444" y="435362"/>
                  <a:pt x="2647041" y="434514"/>
                  <a:pt x="2647497" y="433012"/>
                </a:cubicBezTo>
                <a:cubicBezTo>
                  <a:pt x="2647516" y="432948"/>
                  <a:pt x="2647535" y="432883"/>
                  <a:pt x="2647554" y="432817"/>
                </a:cubicBezTo>
                <a:cubicBezTo>
                  <a:pt x="2647915" y="431246"/>
                  <a:pt x="2646946" y="429674"/>
                  <a:pt x="2645368" y="429308"/>
                </a:cubicBezTo>
                <a:close/>
                <a:moveTo>
                  <a:pt x="2872320" y="429023"/>
                </a:moveTo>
                <a:lnTo>
                  <a:pt x="2871939" y="429972"/>
                </a:lnTo>
                <a:cubicBezTo>
                  <a:pt x="2881067" y="452163"/>
                  <a:pt x="2890955" y="474353"/>
                  <a:pt x="2919098" y="476819"/>
                </a:cubicBezTo>
                <a:cubicBezTo>
                  <a:pt x="2928796" y="466957"/>
                  <a:pt x="2915866" y="467525"/>
                  <a:pt x="2919098" y="450835"/>
                </a:cubicBezTo>
                <a:cubicBezTo>
                  <a:pt x="2888863" y="457663"/>
                  <a:pt x="2888103" y="436231"/>
                  <a:pt x="2872320" y="429023"/>
                </a:cubicBezTo>
                <a:close/>
                <a:moveTo>
                  <a:pt x="2721525" y="428644"/>
                </a:moveTo>
                <a:lnTo>
                  <a:pt x="2719814" y="429592"/>
                </a:lnTo>
                <a:lnTo>
                  <a:pt x="2718103" y="430730"/>
                </a:lnTo>
                <a:lnTo>
                  <a:pt x="2721716" y="436989"/>
                </a:lnTo>
                <a:lnTo>
                  <a:pt x="2725329" y="443248"/>
                </a:lnTo>
                <a:lnTo>
                  <a:pt x="2722286" y="450076"/>
                </a:lnTo>
                <a:lnTo>
                  <a:pt x="2719243" y="456715"/>
                </a:lnTo>
                <a:lnTo>
                  <a:pt x="2727610" y="458801"/>
                </a:lnTo>
                <a:lnTo>
                  <a:pt x="2730653" y="457094"/>
                </a:lnTo>
                <a:lnTo>
                  <a:pt x="2733505" y="455197"/>
                </a:lnTo>
                <a:lnTo>
                  <a:pt x="2735407" y="459370"/>
                </a:lnTo>
                <a:cubicBezTo>
                  <a:pt x="2736167" y="461187"/>
                  <a:pt x="2737422" y="462761"/>
                  <a:pt x="2739020" y="463922"/>
                </a:cubicBezTo>
                <a:cubicBezTo>
                  <a:pt x="2741587" y="464210"/>
                  <a:pt x="2744002" y="462607"/>
                  <a:pt x="2744724" y="460129"/>
                </a:cubicBezTo>
                <a:lnTo>
                  <a:pt x="2744724" y="458422"/>
                </a:lnTo>
                <a:lnTo>
                  <a:pt x="2740541" y="458422"/>
                </a:lnTo>
                <a:lnTo>
                  <a:pt x="2737118" y="459560"/>
                </a:lnTo>
                <a:lnTo>
                  <a:pt x="2739590" y="455008"/>
                </a:lnTo>
                <a:lnTo>
                  <a:pt x="2741872" y="450456"/>
                </a:lnTo>
                <a:lnTo>
                  <a:pt x="2733315" y="448369"/>
                </a:lnTo>
                <a:lnTo>
                  <a:pt x="2727420" y="438507"/>
                </a:lnTo>
                <a:close/>
                <a:moveTo>
                  <a:pt x="2402632" y="428265"/>
                </a:moveTo>
                <a:cubicBezTo>
                  <a:pt x="2385328" y="435851"/>
                  <a:pt x="2423169" y="441162"/>
                  <a:pt x="2402632" y="428265"/>
                </a:cubicBezTo>
                <a:close/>
                <a:moveTo>
                  <a:pt x="2935568" y="426576"/>
                </a:moveTo>
                <a:cubicBezTo>
                  <a:pt x="2936094" y="428905"/>
                  <a:pt x="2950712" y="442490"/>
                  <a:pt x="2941156" y="429403"/>
                </a:cubicBezTo>
                <a:cubicBezTo>
                  <a:pt x="2936783" y="426274"/>
                  <a:pt x="2935392" y="425799"/>
                  <a:pt x="2935568" y="426576"/>
                </a:cubicBezTo>
                <a:close/>
                <a:moveTo>
                  <a:pt x="1413246" y="426178"/>
                </a:moveTo>
                <a:cubicBezTo>
                  <a:pt x="1413056" y="427506"/>
                  <a:pt x="1414957" y="430920"/>
                  <a:pt x="1417810" y="433765"/>
                </a:cubicBezTo>
                <a:cubicBezTo>
                  <a:pt x="1420662" y="436610"/>
                  <a:pt x="1424655" y="438127"/>
                  <a:pt x="1426557" y="436989"/>
                </a:cubicBezTo>
                <a:cubicBezTo>
                  <a:pt x="1428459" y="435851"/>
                  <a:pt x="1426177" y="432437"/>
                  <a:pt x="1421803" y="429403"/>
                </a:cubicBezTo>
                <a:lnTo>
                  <a:pt x="1421803" y="429213"/>
                </a:lnTo>
                <a:cubicBezTo>
                  <a:pt x="1417429" y="426178"/>
                  <a:pt x="1413436" y="424851"/>
                  <a:pt x="1413246" y="426178"/>
                </a:cubicBezTo>
                <a:close/>
                <a:moveTo>
                  <a:pt x="1398794" y="425989"/>
                </a:moveTo>
                <a:cubicBezTo>
                  <a:pt x="1397189" y="425490"/>
                  <a:pt x="1395483" y="426381"/>
                  <a:pt x="1394983" y="427982"/>
                </a:cubicBezTo>
                <a:cubicBezTo>
                  <a:pt x="1394483" y="429581"/>
                  <a:pt x="1395377" y="431282"/>
                  <a:pt x="1396982" y="431783"/>
                </a:cubicBezTo>
                <a:cubicBezTo>
                  <a:pt x="1398585" y="432282"/>
                  <a:pt x="1400293" y="431389"/>
                  <a:pt x="1400793" y="429790"/>
                </a:cubicBezTo>
                <a:cubicBezTo>
                  <a:pt x="1400832" y="429663"/>
                  <a:pt x="1400863" y="429534"/>
                  <a:pt x="1400886" y="429403"/>
                </a:cubicBezTo>
                <a:cubicBezTo>
                  <a:pt x="1401243" y="427885"/>
                  <a:pt x="1400312" y="426362"/>
                  <a:pt x="1398794" y="425989"/>
                </a:cubicBezTo>
                <a:close/>
                <a:moveTo>
                  <a:pt x="1526579" y="424282"/>
                </a:moveTo>
                <a:cubicBezTo>
                  <a:pt x="1519333" y="424282"/>
                  <a:pt x="1513459" y="430142"/>
                  <a:pt x="1513461" y="437371"/>
                </a:cubicBezTo>
                <a:cubicBezTo>
                  <a:pt x="1513461" y="444599"/>
                  <a:pt x="1519336" y="450456"/>
                  <a:pt x="1526581" y="450456"/>
                </a:cubicBezTo>
                <a:cubicBezTo>
                  <a:pt x="1533828" y="450456"/>
                  <a:pt x="1539702" y="444595"/>
                  <a:pt x="1539702" y="437367"/>
                </a:cubicBezTo>
                <a:cubicBezTo>
                  <a:pt x="1539702" y="437304"/>
                  <a:pt x="1539700" y="437242"/>
                  <a:pt x="1539700" y="437179"/>
                </a:cubicBezTo>
                <a:cubicBezTo>
                  <a:pt x="1539297" y="430249"/>
                  <a:pt x="1533539" y="424839"/>
                  <a:pt x="1526579" y="424851"/>
                </a:cubicBezTo>
                <a:close/>
                <a:moveTo>
                  <a:pt x="3275833" y="424092"/>
                </a:moveTo>
                <a:lnTo>
                  <a:pt x="3275833" y="434524"/>
                </a:lnTo>
                <a:lnTo>
                  <a:pt x="3286291" y="434524"/>
                </a:lnTo>
                <a:lnTo>
                  <a:pt x="3286291" y="424092"/>
                </a:lnTo>
                <a:close/>
                <a:moveTo>
                  <a:pt x="3159837" y="424092"/>
                </a:moveTo>
                <a:cubicBezTo>
                  <a:pt x="3149949" y="422575"/>
                  <a:pt x="3148428" y="429592"/>
                  <a:pt x="3138920" y="429023"/>
                </a:cubicBezTo>
                <a:lnTo>
                  <a:pt x="3138920" y="429403"/>
                </a:lnTo>
                <a:cubicBezTo>
                  <a:pt x="3148428" y="444386"/>
                  <a:pt x="3140061" y="453111"/>
                  <a:pt x="3154703" y="455387"/>
                </a:cubicBezTo>
                <a:cubicBezTo>
                  <a:pt x="3148428" y="434713"/>
                  <a:pt x="3158886" y="441352"/>
                  <a:pt x="3159837" y="424092"/>
                </a:cubicBezTo>
                <a:close/>
                <a:moveTo>
                  <a:pt x="3354771" y="422267"/>
                </a:moveTo>
                <a:cubicBezTo>
                  <a:pt x="3351277" y="424329"/>
                  <a:pt x="3347522" y="431868"/>
                  <a:pt x="3353987" y="438696"/>
                </a:cubicBezTo>
                <a:cubicBezTo>
                  <a:pt x="3361498" y="423618"/>
                  <a:pt x="3358265" y="420204"/>
                  <a:pt x="3354771" y="422267"/>
                </a:cubicBezTo>
                <a:close/>
                <a:moveTo>
                  <a:pt x="1209297" y="421292"/>
                </a:moveTo>
                <a:cubicBezTo>
                  <a:pt x="1209779" y="423665"/>
                  <a:pt x="1224326" y="437321"/>
                  <a:pt x="1214912" y="424092"/>
                </a:cubicBezTo>
                <a:cubicBezTo>
                  <a:pt x="1210539" y="420963"/>
                  <a:pt x="1209137" y="420500"/>
                  <a:pt x="1209297" y="421292"/>
                </a:cubicBezTo>
                <a:close/>
                <a:moveTo>
                  <a:pt x="3257230" y="419789"/>
                </a:moveTo>
                <a:cubicBezTo>
                  <a:pt x="3252301" y="420181"/>
                  <a:pt x="3254297" y="442016"/>
                  <a:pt x="3264423" y="428644"/>
                </a:cubicBezTo>
                <a:cubicBezTo>
                  <a:pt x="3261286" y="421911"/>
                  <a:pt x="3258873" y="419659"/>
                  <a:pt x="3257230" y="419789"/>
                </a:cubicBezTo>
                <a:close/>
                <a:moveTo>
                  <a:pt x="3002577" y="419540"/>
                </a:moveTo>
                <a:cubicBezTo>
                  <a:pt x="2997633" y="441162"/>
                  <a:pt x="3018360" y="420488"/>
                  <a:pt x="3002577" y="419540"/>
                </a:cubicBezTo>
                <a:close/>
                <a:moveTo>
                  <a:pt x="1297821" y="419350"/>
                </a:moveTo>
                <a:lnTo>
                  <a:pt x="1296293" y="420336"/>
                </a:lnTo>
                <a:lnTo>
                  <a:pt x="1295539" y="420678"/>
                </a:lnTo>
                <a:cubicBezTo>
                  <a:pt x="1295539" y="420678"/>
                  <a:pt x="1295539" y="420678"/>
                  <a:pt x="1295539" y="419730"/>
                </a:cubicBezTo>
                <a:lnTo>
                  <a:pt x="1294588" y="421437"/>
                </a:lnTo>
                <a:lnTo>
                  <a:pt x="1296293" y="420336"/>
                </a:lnTo>
                <a:lnTo>
                  <a:pt x="1297631" y="419730"/>
                </a:lnTo>
                <a:close/>
                <a:moveTo>
                  <a:pt x="3557645" y="418592"/>
                </a:moveTo>
                <a:cubicBezTo>
                  <a:pt x="3552701" y="440214"/>
                  <a:pt x="3573238" y="419540"/>
                  <a:pt x="3557645" y="418592"/>
                </a:cubicBezTo>
                <a:close/>
                <a:moveTo>
                  <a:pt x="3463517" y="418592"/>
                </a:moveTo>
                <a:cubicBezTo>
                  <a:pt x="3462757" y="421816"/>
                  <a:pt x="3462377" y="424661"/>
                  <a:pt x="3458003" y="423713"/>
                </a:cubicBezTo>
                <a:lnTo>
                  <a:pt x="3458383" y="423713"/>
                </a:lnTo>
                <a:lnTo>
                  <a:pt x="3458383" y="434144"/>
                </a:lnTo>
                <a:cubicBezTo>
                  <a:pt x="3471124" y="442300"/>
                  <a:pt x="3473596" y="416505"/>
                  <a:pt x="3463517" y="418592"/>
                </a:cubicBezTo>
                <a:close/>
                <a:moveTo>
                  <a:pt x="1377687" y="418592"/>
                </a:moveTo>
                <a:cubicBezTo>
                  <a:pt x="1375975" y="425609"/>
                  <a:pt x="1370270" y="428454"/>
                  <a:pt x="1372552" y="439455"/>
                </a:cubicBezTo>
                <a:lnTo>
                  <a:pt x="1388145" y="439455"/>
                </a:lnTo>
                <a:cubicBezTo>
                  <a:pt x="1388727" y="431121"/>
                  <a:pt x="1384721" y="423129"/>
                  <a:pt x="1377687" y="418592"/>
                </a:cubicBezTo>
                <a:close/>
                <a:moveTo>
                  <a:pt x="1201031" y="415178"/>
                </a:moveTo>
                <a:lnTo>
                  <a:pt x="1186579" y="429782"/>
                </a:lnTo>
                <a:lnTo>
                  <a:pt x="1171937" y="444386"/>
                </a:lnTo>
                <a:lnTo>
                  <a:pt x="1218715" y="462215"/>
                </a:lnTo>
                <a:lnTo>
                  <a:pt x="1253895" y="475491"/>
                </a:lnTo>
                <a:lnTo>
                  <a:pt x="1249141" y="478716"/>
                </a:lnTo>
                <a:lnTo>
                  <a:pt x="1236590" y="486682"/>
                </a:lnTo>
                <a:lnTo>
                  <a:pt x="1251803" y="482888"/>
                </a:lnTo>
                <a:lnTo>
                  <a:pt x="1264924" y="479664"/>
                </a:lnTo>
                <a:lnTo>
                  <a:pt x="1264924" y="480423"/>
                </a:lnTo>
                <a:lnTo>
                  <a:pt x="1266635" y="480423"/>
                </a:lnTo>
                <a:lnTo>
                  <a:pt x="1261120" y="471698"/>
                </a:lnTo>
                <a:lnTo>
                  <a:pt x="1257888" y="473784"/>
                </a:lnTo>
                <a:lnTo>
                  <a:pt x="1233358" y="447611"/>
                </a:lnTo>
                <a:close/>
                <a:moveTo>
                  <a:pt x="3112868" y="413660"/>
                </a:moveTo>
                <a:cubicBezTo>
                  <a:pt x="3112488" y="417264"/>
                  <a:pt x="3112108" y="419540"/>
                  <a:pt x="3107544" y="418592"/>
                </a:cubicBezTo>
                <a:lnTo>
                  <a:pt x="3107544" y="418971"/>
                </a:lnTo>
                <a:lnTo>
                  <a:pt x="3107544" y="429403"/>
                </a:lnTo>
                <a:cubicBezTo>
                  <a:pt x="3120475" y="437558"/>
                  <a:pt x="3122946" y="411764"/>
                  <a:pt x="3112868" y="413660"/>
                </a:cubicBezTo>
                <a:close/>
                <a:moveTo>
                  <a:pt x="1523347" y="413660"/>
                </a:moveTo>
                <a:cubicBezTo>
                  <a:pt x="1521675" y="413484"/>
                  <a:pt x="1520179" y="414694"/>
                  <a:pt x="1520002" y="416361"/>
                </a:cubicBezTo>
                <a:cubicBezTo>
                  <a:pt x="1519855" y="417757"/>
                  <a:pt x="1520688" y="419074"/>
                  <a:pt x="1522016" y="419540"/>
                </a:cubicBezTo>
                <a:cubicBezTo>
                  <a:pt x="1523642" y="419895"/>
                  <a:pt x="1525250" y="418880"/>
                  <a:pt x="1525629" y="417264"/>
                </a:cubicBezTo>
                <a:cubicBezTo>
                  <a:pt x="1525984" y="415642"/>
                  <a:pt x="1524967" y="414038"/>
                  <a:pt x="1523347" y="413660"/>
                </a:cubicBezTo>
                <a:close/>
                <a:moveTo>
                  <a:pt x="3787355" y="412712"/>
                </a:moveTo>
                <a:cubicBezTo>
                  <a:pt x="3765296" y="409867"/>
                  <a:pt x="3772142" y="422575"/>
                  <a:pt x="3779748" y="422575"/>
                </a:cubicBezTo>
                <a:cubicBezTo>
                  <a:pt x="3779425" y="427277"/>
                  <a:pt x="3782981" y="431352"/>
                  <a:pt x="3787697" y="431679"/>
                </a:cubicBezTo>
                <a:cubicBezTo>
                  <a:pt x="3788096" y="431705"/>
                  <a:pt x="3788477" y="431705"/>
                  <a:pt x="3788876" y="431679"/>
                </a:cubicBezTo>
                <a:lnTo>
                  <a:pt x="3788876" y="417264"/>
                </a:lnTo>
                <a:lnTo>
                  <a:pt x="3786024" y="417264"/>
                </a:lnTo>
                <a:cubicBezTo>
                  <a:pt x="3786651" y="415808"/>
                  <a:pt x="3787107" y="414279"/>
                  <a:pt x="3787355" y="412712"/>
                </a:cubicBezTo>
                <a:close/>
                <a:moveTo>
                  <a:pt x="1557955" y="409867"/>
                </a:moveTo>
                <a:lnTo>
                  <a:pt x="1559210" y="411118"/>
                </a:lnTo>
                <a:lnTo>
                  <a:pt x="1561758" y="421626"/>
                </a:lnTo>
                <a:lnTo>
                  <a:pt x="1565181" y="431489"/>
                </a:lnTo>
                <a:lnTo>
                  <a:pt x="1569365" y="428834"/>
                </a:lnTo>
                <a:lnTo>
                  <a:pt x="1573548" y="426368"/>
                </a:lnTo>
                <a:lnTo>
                  <a:pt x="1565371" y="417264"/>
                </a:lnTo>
                <a:lnTo>
                  <a:pt x="1559210" y="411118"/>
                </a:lnTo>
                <a:lnTo>
                  <a:pt x="1558906" y="409867"/>
                </a:lnTo>
                <a:close/>
                <a:moveTo>
                  <a:pt x="1536087" y="409488"/>
                </a:moveTo>
                <a:cubicBezTo>
                  <a:pt x="1534671" y="409127"/>
                  <a:pt x="1533227" y="409973"/>
                  <a:pt x="1532855" y="411385"/>
                </a:cubicBezTo>
                <a:cubicBezTo>
                  <a:pt x="1532855" y="412902"/>
                  <a:pt x="1534756" y="416505"/>
                  <a:pt x="1537989" y="419730"/>
                </a:cubicBezTo>
                <a:lnTo>
                  <a:pt x="1543694" y="425420"/>
                </a:lnTo>
                <a:lnTo>
                  <a:pt x="1541031" y="417833"/>
                </a:lnTo>
                <a:cubicBezTo>
                  <a:pt x="1540370" y="414577"/>
                  <a:pt x="1538628" y="411637"/>
                  <a:pt x="1536087" y="409488"/>
                </a:cubicBezTo>
                <a:close/>
                <a:moveTo>
                  <a:pt x="2892857" y="409109"/>
                </a:moveTo>
                <a:lnTo>
                  <a:pt x="2903124" y="422942"/>
                </a:lnTo>
                <a:lnTo>
                  <a:pt x="2903315" y="424661"/>
                </a:lnTo>
                <a:lnTo>
                  <a:pt x="2903696" y="423713"/>
                </a:lnTo>
                <a:lnTo>
                  <a:pt x="2903124" y="422942"/>
                </a:lnTo>
                <a:lnTo>
                  <a:pt x="2902008" y="412902"/>
                </a:lnTo>
                <a:cubicBezTo>
                  <a:pt x="2900701" y="409725"/>
                  <a:pt x="2898086" y="407876"/>
                  <a:pt x="2892857" y="409109"/>
                </a:cubicBezTo>
                <a:close/>
                <a:moveTo>
                  <a:pt x="3970476" y="408350"/>
                </a:moveTo>
                <a:cubicBezTo>
                  <a:pt x="3966673" y="422195"/>
                  <a:pt x="3981124" y="418212"/>
                  <a:pt x="3986068" y="423713"/>
                </a:cubicBezTo>
                <a:lnTo>
                  <a:pt x="3986259" y="423902"/>
                </a:lnTo>
                <a:cubicBezTo>
                  <a:pt x="3989681" y="410057"/>
                  <a:pt x="3975420" y="413850"/>
                  <a:pt x="3970476" y="408350"/>
                </a:cubicBezTo>
                <a:close/>
                <a:moveTo>
                  <a:pt x="2677409" y="408350"/>
                </a:moveTo>
                <a:cubicBezTo>
                  <a:pt x="2669612" y="408350"/>
                  <a:pt x="2667331" y="425040"/>
                  <a:pt x="2670373" y="427316"/>
                </a:cubicBezTo>
                <a:cubicBezTo>
                  <a:pt x="2676268" y="424661"/>
                  <a:pt x="2679120" y="418781"/>
                  <a:pt x="2677409" y="408350"/>
                </a:cubicBezTo>
                <a:close/>
                <a:moveTo>
                  <a:pt x="1748112" y="407591"/>
                </a:moveTo>
                <a:cubicBezTo>
                  <a:pt x="1743168" y="429213"/>
                  <a:pt x="1763895" y="408729"/>
                  <a:pt x="1748112" y="407591"/>
                </a:cubicBezTo>
                <a:close/>
                <a:moveTo>
                  <a:pt x="1191713" y="405884"/>
                </a:moveTo>
                <a:lnTo>
                  <a:pt x="1186959" y="408729"/>
                </a:lnTo>
                <a:lnTo>
                  <a:pt x="1182205" y="411764"/>
                </a:lnTo>
                <a:lnTo>
                  <a:pt x="1197608" y="415367"/>
                </a:lnTo>
                <a:lnTo>
                  <a:pt x="1194756" y="410626"/>
                </a:lnTo>
                <a:close/>
                <a:moveTo>
                  <a:pt x="1680416" y="404936"/>
                </a:moveTo>
                <a:lnTo>
                  <a:pt x="1675662" y="407971"/>
                </a:lnTo>
                <a:lnTo>
                  <a:pt x="1670909" y="410815"/>
                </a:lnTo>
                <a:lnTo>
                  <a:pt x="1686311" y="414419"/>
                </a:lnTo>
                <a:lnTo>
                  <a:pt x="1683269" y="409678"/>
                </a:lnTo>
                <a:close/>
                <a:moveTo>
                  <a:pt x="1488459" y="404452"/>
                </a:moveTo>
                <a:cubicBezTo>
                  <a:pt x="1486856" y="403953"/>
                  <a:pt x="1485148" y="404847"/>
                  <a:pt x="1484648" y="406446"/>
                </a:cubicBezTo>
                <a:cubicBezTo>
                  <a:pt x="1484608" y="406573"/>
                  <a:pt x="1484578" y="406702"/>
                  <a:pt x="1484555" y="406833"/>
                </a:cubicBezTo>
                <a:cubicBezTo>
                  <a:pt x="1484197" y="408350"/>
                  <a:pt x="1485129" y="409873"/>
                  <a:pt x="1486647" y="410246"/>
                </a:cubicBezTo>
                <a:cubicBezTo>
                  <a:pt x="1488251" y="410745"/>
                  <a:pt x="1489957" y="409854"/>
                  <a:pt x="1490457" y="408253"/>
                </a:cubicBezTo>
                <a:cubicBezTo>
                  <a:pt x="1490957" y="406654"/>
                  <a:pt x="1490064" y="404953"/>
                  <a:pt x="1488459" y="404452"/>
                </a:cubicBezTo>
                <a:close/>
                <a:moveTo>
                  <a:pt x="1442150" y="403988"/>
                </a:moveTo>
                <a:lnTo>
                  <a:pt x="1439297" y="419350"/>
                </a:lnTo>
                <a:lnTo>
                  <a:pt x="1444051" y="416316"/>
                </a:lnTo>
                <a:lnTo>
                  <a:pt x="1448805" y="413471"/>
                </a:lnTo>
                <a:lnTo>
                  <a:pt x="1445192" y="408729"/>
                </a:lnTo>
                <a:close/>
                <a:moveTo>
                  <a:pt x="1225040" y="403559"/>
                </a:moveTo>
                <a:cubicBezTo>
                  <a:pt x="1223916" y="403542"/>
                  <a:pt x="1222872" y="404143"/>
                  <a:pt x="1222328" y="405126"/>
                </a:cubicBezTo>
                <a:cubicBezTo>
                  <a:pt x="1221887" y="406633"/>
                  <a:pt x="1222756" y="408213"/>
                  <a:pt x="1224270" y="408653"/>
                </a:cubicBezTo>
                <a:cubicBezTo>
                  <a:pt x="1224382" y="408686"/>
                  <a:pt x="1224494" y="408710"/>
                  <a:pt x="1224610" y="408729"/>
                </a:cubicBezTo>
                <a:cubicBezTo>
                  <a:pt x="1226132" y="409086"/>
                  <a:pt x="1227659" y="408156"/>
                  <a:pt x="1228033" y="406643"/>
                </a:cubicBezTo>
                <a:cubicBezTo>
                  <a:pt x="1228060" y="404966"/>
                  <a:pt x="1226719" y="403587"/>
                  <a:pt x="1225040" y="403559"/>
                </a:cubicBezTo>
                <a:close/>
                <a:moveTo>
                  <a:pt x="2163605" y="403229"/>
                </a:moveTo>
                <a:lnTo>
                  <a:pt x="2148583" y="412333"/>
                </a:lnTo>
                <a:lnTo>
                  <a:pt x="2133370" y="421626"/>
                </a:lnTo>
                <a:lnTo>
                  <a:pt x="2181480" y="433006"/>
                </a:lnTo>
                <a:lnTo>
                  <a:pt x="2175014" y="422385"/>
                </a:lnTo>
                <a:cubicBezTo>
                  <a:pt x="2178057" y="420488"/>
                  <a:pt x="2180909" y="413850"/>
                  <a:pt x="2171972" y="413091"/>
                </a:cubicBezTo>
                <a:cubicBezTo>
                  <a:pt x="2171972" y="414798"/>
                  <a:pt x="2171972" y="415747"/>
                  <a:pt x="2171972" y="416885"/>
                </a:cubicBezTo>
                <a:close/>
                <a:moveTo>
                  <a:pt x="2583852" y="402470"/>
                </a:moveTo>
                <a:cubicBezTo>
                  <a:pt x="2582217" y="402089"/>
                  <a:pt x="2580581" y="403106"/>
                  <a:pt x="2580201" y="404737"/>
                </a:cubicBezTo>
                <a:cubicBezTo>
                  <a:pt x="2579820" y="406370"/>
                  <a:pt x="2580828" y="408001"/>
                  <a:pt x="2582464" y="408382"/>
                </a:cubicBezTo>
                <a:cubicBezTo>
                  <a:pt x="2584099" y="408761"/>
                  <a:pt x="2585734" y="407747"/>
                  <a:pt x="2586134" y="406114"/>
                </a:cubicBezTo>
                <a:cubicBezTo>
                  <a:pt x="2586134" y="406100"/>
                  <a:pt x="2586134" y="406087"/>
                  <a:pt x="2586134" y="406074"/>
                </a:cubicBezTo>
                <a:cubicBezTo>
                  <a:pt x="2586400" y="404471"/>
                  <a:pt x="2585411" y="402927"/>
                  <a:pt x="2583852" y="402470"/>
                </a:cubicBezTo>
                <a:close/>
                <a:moveTo>
                  <a:pt x="3353987" y="402091"/>
                </a:moveTo>
                <a:cubicBezTo>
                  <a:pt x="3348853" y="423902"/>
                  <a:pt x="3369580" y="403229"/>
                  <a:pt x="3353987" y="402091"/>
                </a:cubicBezTo>
                <a:close/>
                <a:moveTo>
                  <a:pt x="2407957" y="402091"/>
                </a:moveTo>
                <a:lnTo>
                  <a:pt x="2407957" y="412522"/>
                </a:lnTo>
                <a:lnTo>
                  <a:pt x="2418415" y="412522"/>
                </a:lnTo>
                <a:lnTo>
                  <a:pt x="2418415" y="402091"/>
                </a:lnTo>
                <a:close/>
                <a:moveTo>
                  <a:pt x="2693192" y="401901"/>
                </a:moveTo>
                <a:lnTo>
                  <a:pt x="2691671" y="408350"/>
                </a:lnTo>
                <a:lnTo>
                  <a:pt x="2697185" y="414988"/>
                </a:lnTo>
                <a:lnTo>
                  <a:pt x="2694143" y="422385"/>
                </a:lnTo>
                <a:lnTo>
                  <a:pt x="2691100" y="429782"/>
                </a:lnTo>
                <a:lnTo>
                  <a:pt x="2692812" y="433386"/>
                </a:lnTo>
                <a:cubicBezTo>
                  <a:pt x="2693762" y="435282"/>
                  <a:pt x="2695284" y="436989"/>
                  <a:pt x="2696425" y="437179"/>
                </a:cubicBezTo>
                <a:cubicBezTo>
                  <a:pt x="2697775" y="437511"/>
                  <a:pt x="2699201" y="437156"/>
                  <a:pt x="2700228" y="436231"/>
                </a:cubicBezTo>
                <a:lnTo>
                  <a:pt x="2702129" y="434334"/>
                </a:lnTo>
                <a:lnTo>
                  <a:pt x="2702129" y="429213"/>
                </a:lnTo>
                <a:lnTo>
                  <a:pt x="2702129" y="424282"/>
                </a:lnTo>
                <a:lnTo>
                  <a:pt x="2707454" y="422195"/>
                </a:lnTo>
                <a:cubicBezTo>
                  <a:pt x="2710496" y="421057"/>
                  <a:pt x="2713158" y="418971"/>
                  <a:pt x="2713349" y="417833"/>
                </a:cubicBezTo>
                <a:lnTo>
                  <a:pt x="2713349" y="415557"/>
                </a:lnTo>
                <a:lnTo>
                  <a:pt x="2705552" y="415557"/>
                </a:lnTo>
                <a:lnTo>
                  <a:pt x="2697946" y="415557"/>
                </a:lnTo>
                <a:lnTo>
                  <a:pt x="2699277" y="410436"/>
                </a:lnTo>
                <a:lnTo>
                  <a:pt x="2700798" y="405315"/>
                </a:lnTo>
                <a:lnTo>
                  <a:pt x="2696995" y="403608"/>
                </a:lnTo>
                <a:close/>
                <a:moveTo>
                  <a:pt x="1520304" y="400763"/>
                </a:moveTo>
                <a:cubicBezTo>
                  <a:pt x="1518745" y="400520"/>
                  <a:pt x="1517258" y="401510"/>
                  <a:pt x="1516881" y="403039"/>
                </a:cubicBezTo>
                <a:cubicBezTo>
                  <a:pt x="1516514" y="404610"/>
                  <a:pt x="1517494" y="406182"/>
                  <a:pt x="1519068" y="406548"/>
                </a:cubicBezTo>
                <a:cubicBezTo>
                  <a:pt x="1520643" y="406914"/>
                  <a:pt x="1522219" y="405937"/>
                  <a:pt x="1522586" y="404367"/>
                </a:cubicBezTo>
                <a:cubicBezTo>
                  <a:pt x="1522942" y="402745"/>
                  <a:pt x="1521924" y="401141"/>
                  <a:pt x="1520304" y="400763"/>
                </a:cubicBezTo>
                <a:close/>
                <a:moveTo>
                  <a:pt x="1343649" y="399056"/>
                </a:moveTo>
                <a:cubicBezTo>
                  <a:pt x="1336402" y="399056"/>
                  <a:pt x="1330528" y="404915"/>
                  <a:pt x="1330528" y="412143"/>
                </a:cubicBezTo>
                <a:cubicBezTo>
                  <a:pt x="1330528" y="419371"/>
                  <a:pt x="1336402" y="425230"/>
                  <a:pt x="1343649" y="425230"/>
                </a:cubicBezTo>
                <a:cubicBezTo>
                  <a:pt x="1350894" y="425338"/>
                  <a:pt x="1356855" y="419567"/>
                  <a:pt x="1356963" y="412340"/>
                </a:cubicBezTo>
                <a:cubicBezTo>
                  <a:pt x="1356967" y="412147"/>
                  <a:pt x="1356965" y="411955"/>
                  <a:pt x="1356960" y="411764"/>
                </a:cubicBezTo>
                <a:lnTo>
                  <a:pt x="1356769" y="412143"/>
                </a:lnTo>
                <a:cubicBezTo>
                  <a:pt x="1356769" y="404915"/>
                  <a:pt x="1350895" y="399056"/>
                  <a:pt x="1343649" y="399056"/>
                </a:cubicBezTo>
                <a:close/>
                <a:moveTo>
                  <a:pt x="1365517" y="394504"/>
                </a:moveTo>
                <a:lnTo>
                  <a:pt x="1362854" y="405695"/>
                </a:lnTo>
                <a:lnTo>
                  <a:pt x="1371602" y="407402"/>
                </a:lnTo>
                <a:cubicBezTo>
                  <a:pt x="1376355" y="408350"/>
                  <a:pt x="1380539" y="408350"/>
                  <a:pt x="1380729" y="407402"/>
                </a:cubicBezTo>
                <a:cubicBezTo>
                  <a:pt x="1380919" y="406453"/>
                  <a:pt x="1377877" y="402660"/>
                  <a:pt x="1373503" y="399815"/>
                </a:cubicBezTo>
                <a:close/>
                <a:moveTo>
                  <a:pt x="2462532" y="392797"/>
                </a:moveTo>
                <a:cubicBezTo>
                  <a:pt x="2461334" y="392560"/>
                  <a:pt x="2460155" y="393315"/>
                  <a:pt x="2459869" y="394504"/>
                </a:cubicBezTo>
                <a:cubicBezTo>
                  <a:pt x="2459033" y="395441"/>
                  <a:pt x="2459109" y="396881"/>
                  <a:pt x="2460041" y="397717"/>
                </a:cubicBezTo>
                <a:cubicBezTo>
                  <a:pt x="2460478" y="398095"/>
                  <a:pt x="2461010" y="398299"/>
                  <a:pt x="2461581" y="398298"/>
                </a:cubicBezTo>
                <a:lnTo>
                  <a:pt x="2461581" y="397349"/>
                </a:lnTo>
                <a:cubicBezTo>
                  <a:pt x="2462779" y="397586"/>
                  <a:pt x="2463958" y="396831"/>
                  <a:pt x="2464243" y="395642"/>
                </a:cubicBezTo>
                <a:cubicBezTo>
                  <a:pt x="2464585" y="394432"/>
                  <a:pt x="2463882" y="393175"/>
                  <a:pt x="2462665" y="392831"/>
                </a:cubicBezTo>
                <a:cubicBezTo>
                  <a:pt x="2462627" y="392818"/>
                  <a:pt x="2462570" y="392807"/>
                  <a:pt x="2462532" y="392797"/>
                </a:cubicBezTo>
                <a:close/>
                <a:moveTo>
                  <a:pt x="1811625" y="392608"/>
                </a:moveTo>
                <a:cubicBezTo>
                  <a:pt x="1805920" y="420299"/>
                  <a:pt x="1827598" y="398867"/>
                  <a:pt x="1811625" y="392608"/>
                </a:cubicBezTo>
                <a:close/>
                <a:moveTo>
                  <a:pt x="3374334" y="392418"/>
                </a:moveTo>
                <a:cubicBezTo>
                  <a:pt x="3365777" y="400953"/>
                  <a:pt x="3368059" y="425230"/>
                  <a:pt x="3384793" y="423713"/>
                </a:cubicBezTo>
                <a:cubicBezTo>
                  <a:pt x="3381845" y="413109"/>
                  <a:pt x="3378365" y="402664"/>
                  <a:pt x="3374334" y="392418"/>
                </a:cubicBezTo>
                <a:close/>
                <a:moveTo>
                  <a:pt x="2967398" y="392418"/>
                </a:moveTo>
                <a:cubicBezTo>
                  <a:pt x="2966257" y="397539"/>
                  <a:pt x="2966447" y="400194"/>
                  <a:pt x="2967398" y="401332"/>
                </a:cubicBezTo>
                <a:cubicBezTo>
                  <a:pt x="2966771" y="405981"/>
                  <a:pt x="2969699" y="410374"/>
                  <a:pt x="2974244" y="411574"/>
                </a:cubicBezTo>
                <a:cubicBezTo>
                  <a:pt x="2979226" y="412765"/>
                  <a:pt x="2984246" y="409714"/>
                  <a:pt x="2985463" y="404746"/>
                </a:cubicBezTo>
                <a:cubicBezTo>
                  <a:pt x="2986661" y="399773"/>
                  <a:pt x="2983599" y="394772"/>
                  <a:pt x="2978617" y="393556"/>
                </a:cubicBezTo>
                <a:cubicBezTo>
                  <a:pt x="2976430" y="393006"/>
                  <a:pt x="2974092" y="393347"/>
                  <a:pt x="2972152" y="394504"/>
                </a:cubicBezTo>
                <a:cubicBezTo>
                  <a:pt x="2970992" y="393087"/>
                  <a:pt x="2969224" y="392312"/>
                  <a:pt x="2967398" y="392418"/>
                </a:cubicBezTo>
                <a:close/>
                <a:moveTo>
                  <a:pt x="1332855" y="392151"/>
                </a:moveTo>
                <a:lnTo>
                  <a:pt x="1332897" y="392238"/>
                </a:lnTo>
                <a:lnTo>
                  <a:pt x="1329135" y="395198"/>
                </a:lnTo>
                <a:lnTo>
                  <a:pt x="1328816" y="394694"/>
                </a:lnTo>
                <a:cubicBezTo>
                  <a:pt x="1328841" y="394459"/>
                  <a:pt x="1328894" y="394225"/>
                  <a:pt x="1328972" y="394002"/>
                </a:cubicBezTo>
                <a:cubicBezTo>
                  <a:pt x="1329531" y="392422"/>
                  <a:pt x="1331269" y="391593"/>
                  <a:pt x="1332855" y="392151"/>
                </a:cubicBezTo>
                <a:close/>
                <a:moveTo>
                  <a:pt x="2806145" y="389763"/>
                </a:moveTo>
                <a:cubicBezTo>
                  <a:pt x="2806145" y="389763"/>
                  <a:pt x="2804814" y="389763"/>
                  <a:pt x="2804624" y="390711"/>
                </a:cubicBezTo>
                <a:cubicBezTo>
                  <a:pt x="2804472" y="391159"/>
                  <a:pt x="2804548" y="391650"/>
                  <a:pt x="2804814" y="392039"/>
                </a:cubicBezTo>
                <a:cubicBezTo>
                  <a:pt x="2804814" y="392039"/>
                  <a:pt x="2805955" y="392039"/>
                  <a:pt x="2806145" y="391090"/>
                </a:cubicBezTo>
                <a:cubicBezTo>
                  <a:pt x="2806430" y="390694"/>
                  <a:pt x="2806430" y="390159"/>
                  <a:pt x="2806145" y="389763"/>
                </a:cubicBezTo>
                <a:close/>
                <a:moveTo>
                  <a:pt x="3094759" y="388853"/>
                </a:moveTo>
                <a:cubicBezTo>
                  <a:pt x="3092343" y="390261"/>
                  <a:pt x="3090810" y="394457"/>
                  <a:pt x="3091951" y="403229"/>
                </a:cubicBezTo>
                <a:cubicBezTo>
                  <a:pt x="3117195" y="405505"/>
                  <a:pt x="3102006" y="384630"/>
                  <a:pt x="3094759" y="388853"/>
                </a:cubicBezTo>
                <a:close/>
                <a:moveTo>
                  <a:pt x="3029199" y="388245"/>
                </a:moveTo>
                <a:cubicBezTo>
                  <a:pt x="3012085" y="404557"/>
                  <a:pt x="3048215" y="396970"/>
                  <a:pt x="3029199" y="388245"/>
                </a:cubicBezTo>
                <a:close/>
                <a:moveTo>
                  <a:pt x="3201671" y="387487"/>
                </a:moveTo>
                <a:cubicBezTo>
                  <a:pt x="3208574" y="389328"/>
                  <a:pt x="3213043" y="395974"/>
                  <a:pt x="3212130" y="403039"/>
                </a:cubicBezTo>
                <a:lnTo>
                  <a:pt x="3212130" y="402850"/>
                </a:lnTo>
                <a:cubicBezTo>
                  <a:pt x="3205360" y="400949"/>
                  <a:pt x="3200949" y="394464"/>
                  <a:pt x="3201671" y="387487"/>
                </a:cubicBezTo>
                <a:close/>
                <a:moveTo>
                  <a:pt x="2709736" y="387487"/>
                </a:moveTo>
                <a:lnTo>
                  <a:pt x="2707073" y="390901"/>
                </a:lnTo>
                <a:cubicBezTo>
                  <a:pt x="2705780" y="392109"/>
                  <a:pt x="2704696" y="393518"/>
                  <a:pt x="2703841" y="395073"/>
                </a:cubicBezTo>
                <a:cubicBezTo>
                  <a:pt x="2703841" y="396022"/>
                  <a:pt x="2703841" y="397160"/>
                  <a:pt x="2706503" y="397539"/>
                </a:cubicBezTo>
                <a:lnTo>
                  <a:pt x="2709736" y="397539"/>
                </a:lnTo>
                <a:lnTo>
                  <a:pt x="2711637" y="394504"/>
                </a:lnTo>
                <a:lnTo>
                  <a:pt x="2713729" y="391659"/>
                </a:lnTo>
                <a:lnTo>
                  <a:pt x="2711637" y="389573"/>
                </a:lnTo>
                <a:close/>
                <a:moveTo>
                  <a:pt x="2437265" y="386977"/>
                </a:moveTo>
                <a:cubicBezTo>
                  <a:pt x="2435601" y="387155"/>
                  <a:pt x="2434198" y="388625"/>
                  <a:pt x="2433057" y="392418"/>
                </a:cubicBezTo>
                <a:cubicBezTo>
                  <a:pt x="2440664" y="392987"/>
                  <a:pt x="2460440" y="415367"/>
                  <a:pt x="2459299" y="392418"/>
                </a:cubicBezTo>
                <a:cubicBezTo>
                  <a:pt x="2449601" y="397539"/>
                  <a:pt x="2442256" y="386444"/>
                  <a:pt x="2437265" y="386977"/>
                </a:cubicBezTo>
                <a:close/>
                <a:moveTo>
                  <a:pt x="1352206" y="385021"/>
                </a:moveTo>
                <a:cubicBezTo>
                  <a:pt x="1350875" y="384831"/>
                  <a:pt x="1348973" y="386918"/>
                  <a:pt x="1348212" y="390142"/>
                </a:cubicBezTo>
                <a:lnTo>
                  <a:pt x="1346881" y="395832"/>
                </a:lnTo>
                <a:lnTo>
                  <a:pt x="1359241" y="398867"/>
                </a:lnTo>
                <a:lnTo>
                  <a:pt x="1356960" y="392228"/>
                </a:lnTo>
                <a:cubicBezTo>
                  <a:pt x="1355819" y="388625"/>
                  <a:pt x="1353537" y="385211"/>
                  <a:pt x="1352206" y="385021"/>
                </a:cubicBezTo>
                <a:close/>
                <a:moveTo>
                  <a:pt x="1579823" y="383124"/>
                </a:moveTo>
                <a:cubicBezTo>
                  <a:pt x="1578380" y="382495"/>
                  <a:pt x="1576699" y="383153"/>
                  <a:pt x="1576068" y="384592"/>
                </a:cubicBezTo>
                <a:cubicBezTo>
                  <a:pt x="1575904" y="384968"/>
                  <a:pt x="1575822" y="385372"/>
                  <a:pt x="1575830" y="385780"/>
                </a:cubicBezTo>
                <a:lnTo>
                  <a:pt x="1576210" y="385400"/>
                </a:lnTo>
                <a:cubicBezTo>
                  <a:pt x="1575855" y="387022"/>
                  <a:pt x="1576872" y="388627"/>
                  <a:pt x="1578492" y="389004"/>
                </a:cubicBezTo>
                <a:cubicBezTo>
                  <a:pt x="1580052" y="389247"/>
                  <a:pt x="1581539" y="388257"/>
                  <a:pt x="1581915" y="386728"/>
                </a:cubicBezTo>
                <a:cubicBezTo>
                  <a:pt x="1582284" y="385163"/>
                  <a:pt x="1581367" y="383583"/>
                  <a:pt x="1579823" y="383124"/>
                </a:cubicBezTo>
                <a:close/>
                <a:moveTo>
                  <a:pt x="3013416" y="382935"/>
                </a:moveTo>
                <a:cubicBezTo>
                  <a:pt x="3016078" y="398298"/>
                  <a:pt x="2987555" y="384073"/>
                  <a:pt x="2992499" y="402850"/>
                </a:cubicBezTo>
                <a:lnTo>
                  <a:pt x="2992499" y="403798"/>
                </a:lnTo>
                <a:cubicBezTo>
                  <a:pt x="3007901" y="408350"/>
                  <a:pt x="3026537" y="389763"/>
                  <a:pt x="3013416" y="382935"/>
                </a:cubicBezTo>
                <a:close/>
                <a:moveTo>
                  <a:pt x="3164401" y="382555"/>
                </a:moveTo>
                <a:cubicBezTo>
                  <a:pt x="3167349" y="390427"/>
                  <a:pt x="3168489" y="399768"/>
                  <a:pt x="3171033" y="407615"/>
                </a:cubicBezTo>
                <a:lnTo>
                  <a:pt x="3184901" y="422452"/>
                </a:lnTo>
                <a:lnTo>
                  <a:pt x="3185318" y="424282"/>
                </a:lnTo>
                <a:lnTo>
                  <a:pt x="3186079" y="423713"/>
                </a:lnTo>
                <a:lnTo>
                  <a:pt x="3184901" y="422452"/>
                </a:lnTo>
                <a:lnTo>
                  <a:pt x="3179067" y="396875"/>
                </a:lnTo>
                <a:cubicBezTo>
                  <a:pt x="3177997" y="389573"/>
                  <a:pt x="3175525" y="384452"/>
                  <a:pt x="3164401" y="382555"/>
                </a:cubicBezTo>
                <a:close/>
                <a:moveTo>
                  <a:pt x="3415598" y="381986"/>
                </a:moveTo>
                <a:cubicBezTo>
                  <a:pt x="3405900" y="390142"/>
                  <a:pt x="3423204" y="402470"/>
                  <a:pt x="3410464" y="413281"/>
                </a:cubicBezTo>
                <a:cubicBezTo>
                  <a:pt x="3427578" y="420678"/>
                  <a:pt x="3424155" y="382176"/>
                  <a:pt x="3415978" y="381986"/>
                </a:cubicBezTo>
                <a:close/>
                <a:moveTo>
                  <a:pt x="2877454" y="381986"/>
                </a:moveTo>
                <a:cubicBezTo>
                  <a:pt x="2871939" y="409678"/>
                  <a:pt x="2893427" y="388245"/>
                  <a:pt x="2877454" y="381986"/>
                </a:cubicBezTo>
                <a:close/>
                <a:moveTo>
                  <a:pt x="3818731" y="381607"/>
                </a:moveTo>
                <a:lnTo>
                  <a:pt x="3818731" y="381986"/>
                </a:lnTo>
                <a:lnTo>
                  <a:pt x="3818846" y="382016"/>
                </a:lnTo>
                <a:lnTo>
                  <a:pt x="3822249" y="394102"/>
                </a:lnTo>
                <a:cubicBezTo>
                  <a:pt x="3824721" y="396733"/>
                  <a:pt x="3828619" y="397824"/>
                  <a:pt x="3834323" y="397349"/>
                </a:cubicBezTo>
                <a:cubicBezTo>
                  <a:pt x="3834799" y="391849"/>
                  <a:pt x="3833753" y="387771"/>
                  <a:pt x="3831162" y="385187"/>
                </a:cubicBezTo>
                <a:lnTo>
                  <a:pt x="3818846" y="382016"/>
                </a:lnTo>
                <a:close/>
                <a:moveTo>
                  <a:pt x="3283362" y="381548"/>
                </a:moveTo>
                <a:cubicBezTo>
                  <a:pt x="3277282" y="385211"/>
                  <a:pt x="3277782" y="399436"/>
                  <a:pt x="3285341" y="398298"/>
                </a:cubicBezTo>
                <a:lnTo>
                  <a:pt x="3286291" y="398108"/>
                </a:lnTo>
                <a:cubicBezTo>
                  <a:pt x="3286291" y="391470"/>
                  <a:pt x="3292947" y="390901"/>
                  <a:pt x="3291616" y="382366"/>
                </a:cubicBezTo>
                <a:cubicBezTo>
                  <a:pt x="3288146" y="380280"/>
                  <a:pt x="3285388" y="380327"/>
                  <a:pt x="3283362" y="381548"/>
                </a:cubicBezTo>
                <a:close/>
                <a:moveTo>
                  <a:pt x="3937959" y="379592"/>
                </a:moveTo>
                <a:cubicBezTo>
                  <a:pt x="3933585" y="379805"/>
                  <a:pt x="3929592" y="384168"/>
                  <a:pt x="3939100" y="392039"/>
                </a:cubicBezTo>
                <a:cubicBezTo>
                  <a:pt x="3947087" y="383314"/>
                  <a:pt x="3942333" y="379378"/>
                  <a:pt x="3937959" y="379592"/>
                </a:cubicBezTo>
                <a:close/>
                <a:moveTo>
                  <a:pt x="2288527" y="379319"/>
                </a:moveTo>
                <a:cubicBezTo>
                  <a:pt x="2287564" y="379165"/>
                  <a:pt x="2286162" y="379805"/>
                  <a:pt x="2284355" y="381986"/>
                </a:cubicBezTo>
                <a:cubicBezTo>
                  <a:pt x="2290345" y="387392"/>
                  <a:pt x="2291415" y="379782"/>
                  <a:pt x="2288527" y="379319"/>
                </a:cubicBezTo>
                <a:close/>
                <a:moveTo>
                  <a:pt x="1506613" y="378383"/>
                </a:moveTo>
                <a:cubicBezTo>
                  <a:pt x="1505103" y="378269"/>
                  <a:pt x="1503768" y="379352"/>
                  <a:pt x="1503570" y="380848"/>
                </a:cubicBezTo>
                <a:lnTo>
                  <a:pt x="1503000" y="380659"/>
                </a:lnTo>
                <a:cubicBezTo>
                  <a:pt x="1502644" y="382280"/>
                  <a:pt x="1503662" y="383885"/>
                  <a:pt x="1505282" y="384262"/>
                </a:cubicBezTo>
                <a:cubicBezTo>
                  <a:pt x="1506889" y="384518"/>
                  <a:pt x="1508437" y="383543"/>
                  <a:pt x="1508895" y="381986"/>
                </a:cubicBezTo>
                <a:cubicBezTo>
                  <a:pt x="1509072" y="380401"/>
                  <a:pt x="1508125" y="378904"/>
                  <a:pt x="1506613" y="378383"/>
                </a:cubicBezTo>
                <a:close/>
                <a:moveTo>
                  <a:pt x="3302074" y="377245"/>
                </a:moveTo>
                <a:cubicBezTo>
                  <a:pt x="3296940" y="398867"/>
                  <a:pt x="3317667" y="378193"/>
                  <a:pt x="3302074" y="377245"/>
                </a:cubicBezTo>
                <a:close/>
                <a:moveTo>
                  <a:pt x="3996717" y="377055"/>
                </a:moveTo>
                <a:cubicBezTo>
                  <a:pt x="3979603" y="393366"/>
                  <a:pt x="4015733" y="385780"/>
                  <a:pt x="3996717" y="377055"/>
                </a:cubicBezTo>
                <a:close/>
                <a:moveTo>
                  <a:pt x="2378292" y="377055"/>
                </a:moveTo>
                <a:cubicBezTo>
                  <a:pt x="2378292" y="377055"/>
                  <a:pt x="2377151" y="377055"/>
                  <a:pt x="2376961" y="378003"/>
                </a:cubicBezTo>
                <a:cubicBezTo>
                  <a:pt x="2376676" y="378400"/>
                  <a:pt x="2376676" y="378935"/>
                  <a:pt x="2376961" y="379331"/>
                </a:cubicBezTo>
                <a:cubicBezTo>
                  <a:pt x="2376961" y="379331"/>
                  <a:pt x="2378292" y="379331"/>
                  <a:pt x="2378292" y="378383"/>
                </a:cubicBezTo>
                <a:cubicBezTo>
                  <a:pt x="2378577" y="377986"/>
                  <a:pt x="2378577" y="377451"/>
                  <a:pt x="2378292" y="377055"/>
                </a:cubicBezTo>
                <a:close/>
                <a:moveTo>
                  <a:pt x="2788651" y="376865"/>
                </a:moveTo>
                <a:lnTo>
                  <a:pt x="2787510" y="377434"/>
                </a:lnTo>
                <a:lnTo>
                  <a:pt x="2777051" y="377434"/>
                </a:lnTo>
                <a:lnTo>
                  <a:pt x="2777051" y="392987"/>
                </a:lnTo>
                <a:cubicBezTo>
                  <a:pt x="2787510" y="393177"/>
                  <a:pt x="2790362" y="387297"/>
                  <a:pt x="2788651" y="376865"/>
                </a:cubicBezTo>
                <a:close/>
                <a:moveTo>
                  <a:pt x="2318012" y="376865"/>
                </a:moveTo>
                <a:lnTo>
                  <a:pt x="2317442" y="377055"/>
                </a:lnTo>
                <a:cubicBezTo>
                  <a:pt x="2317442" y="385211"/>
                  <a:pt x="2317442" y="395073"/>
                  <a:pt x="2327901" y="392608"/>
                </a:cubicBezTo>
                <a:cubicBezTo>
                  <a:pt x="2328965" y="385641"/>
                  <a:pt x="2324763" y="378946"/>
                  <a:pt x="2318012" y="376865"/>
                </a:cubicBezTo>
                <a:close/>
                <a:moveTo>
                  <a:pt x="3473976" y="375775"/>
                </a:moveTo>
                <a:cubicBezTo>
                  <a:pt x="3469222" y="376581"/>
                  <a:pt x="3464468" y="382935"/>
                  <a:pt x="3473976" y="392418"/>
                </a:cubicBezTo>
                <a:cubicBezTo>
                  <a:pt x="3483484" y="379711"/>
                  <a:pt x="3478730" y="374969"/>
                  <a:pt x="3473976" y="375775"/>
                </a:cubicBezTo>
                <a:close/>
                <a:moveTo>
                  <a:pt x="1882553" y="375158"/>
                </a:moveTo>
                <a:lnTo>
                  <a:pt x="1867721" y="384262"/>
                </a:lnTo>
                <a:lnTo>
                  <a:pt x="1853269" y="392987"/>
                </a:lnTo>
                <a:lnTo>
                  <a:pt x="1860305" y="404367"/>
                </a:lnTo>
                <a:cubicBezTo>
                  <a:pt x="1859126" y="405590"/>
                  <a:pt x="1858274" y="407090"/>
                  <a:pt x="1857833" y="408729"/>
                </a:cubicBezTo>
                <a:cubicBezTo>
                  <a:pt x="1856639" y="413702"/>
                  <a:pt x="1859698" y="418704"/>
                  <a:pt x="1864678" y="419919"/>
                </a:cubicBezTo>
                <a:cubicBezTo>
                  <a:pt x="1866357" y="420390"/>
                  <a:pt x="1868134" y="420390"/>
                  <a:pt x="1869813" y="419919"/>
                </a:cubicBezTo>
                <a:lnTo>
                  <a:pt x="1871714" y="422954"/>
                </a:lnTo>
                <a:lnTo>
                  <a:pt x="1872855" y="418212"/>
                </a:lnTo>
                <a:cubicBezTo>
                  <a:pt x="1874454" y="417008"/>
                  <a:pt x="1875540" y="415248"/>
                  <a:pt x="1875898" y="413281"/>
                </a:cubicBezTo>
                <a:cubicBezTo>
                  <a:pt x="1876565" y="411377"/>
                  <a:pt x="1876565" y="409306"/>
                  <a:pt x="1875898" y="407402"/>
                </a:cubicBezTo>
                <a:close/>
                <a:moveTo>
                  <a:pt x="1440629" y="374779"/>
                </a:moveTo>
                <a:cubicBezTo>
                  <a:pt x="1439069" y="374536"/>
                  <a:pt x="1437582" y="375526"/>
                  <a:pt x="1437206" y="377055"/>
                </a:cubicBezTo>
                <a:cubicBezTo>
                  <a:pt x="1436837" y="378620"/>
                  <a:pt x="1437753" y="380200"/>
                  <a:pt x="1439297" y="380659"/>
                </a:cubicBezTo>
                <a:cubicBezTo>
                  <a:pt x="1440809" y="381099"/>
                  <a:pt x="1442393" y="380232"/>
                  <a:pt x="1442834" y="378722"/>
                </a:cubicBezTo>
                <a:cubicBezTo>
                  <a:pt x="1442867" y="378610"/>
                  <a:pt x="1442891" y="378498"/>
                  <a:pt x="1442910" y="378383"/>
                </a:cubicBezTo>
                <a:cubicBezTo>
                  <a:pt x="1443154" y="376827"/>
                  <a:pt x="1442161" y="375344"/>
                  <a:pt x="1440629" y="374969"/>
                </a:cubicBezTo>
                <a:close/>
                <a:moveTo>
                  <a:pt x="1599980" y="373072"/>
                </a:moveTo>
                <a:cubicBezTo>
                  <a:pt x="1597827" y="372761"/>
                  <a:pt x="1595650" y="373461"/>
                  <a:pt x="1594085" y="374969"/>
                </a:cubicBezTo>
                <a:lnTo>
                  <a:pt x="1590282" y="376725"/>
                </a:lnTo>
                <a:lnTo>
                  <a:pt x="1590282" y="376296"/>
                </a:lnTo>
                <a:lnTo>
                  <a:pt x="1590092" y="377055"/>
                </a:lnTo>
                <a:cubicBezTo>
                  <a:pt x="1590117" y="376960"/>
                  <a:pt x="1590147" y="376865"/>
                  <a:pt x="1590181" y="376772"/>
                </a:cubicBezTo>
                <a:lnTo>
                  <a:pt x="1590282" y="376725"/>
                </a:lnTo>
                <a:lnTo>
                  <a:pt x="1590282" y="378193"/>
                </a:lnTo>
                <a:cubicBezTo>
                  <a:pt x="1586682" y="383557"/>
                  <a:pt x="1584104" y="389537"/>
                  <a:pt x="1582676" y="395832"/>
                </a:cubicBezTo>
                <a:lnTo>
                  <a:pt x="1576591" y="421816"/>
                </a:lnTo>
                <a:lnTo>
                  <a:pt x="1602832" y="451404"/>
                </a:lnTo>
                <a:cubicBezTo>
                  <a:pt x="1602832" y="451404"/>
                  <a:pt x="1602832" y="451404"/>
                  <a:pt x="1602832" y="452352"/>
                </a:cubicBezTo>
                <a:cubicBezTo>
                  <a:pt x="1602372" y="453854"/>
                  <a:pt x="1603222" y="455446"/>
                  <a:pt x="1604728" y="455905"/>
                </a:cubicBezTo>
                <a:cubicBezTo>
                  <a:pt x="1604793" y="455924"/>
                  <a:pt x="1604858" y="455941"/>
                  <a:pt x="1604924" y="455956"/>
                </a:cubicBezTo>
                <a:cubicBezTo>
                  <a:pt x="1605591" y="456240"/>
                  <a:pt x="1606348" y="456240"/>
                  <a:pt x="1607016" y="455956"/>
                </a:cubicBezTo>
                <a:lnTo>
                  <a:pt x="1610439" y="459939"/>
                </a:lnTo>
                <a:cubicBezTo>
                  <a:pt x="1621761" y="472738"/>
                  <a:pt x="1634520" y="484193"/>
                  <a:pt x="1648470" y="494079"/>
                </a:cubicBezTo>
                <a:lnTo>
                  <a:pt x="1648470" y="496355"/>
                </a:lnTo>
                <a:cubicBezTo>
                  <a:pt x="1649482" y="496455"/>
                  <a:pt x="1650501" y="496455"/>
                  <a:pt x="1651512" y="496355"/>
                </a:cubicBezTo>
                <a:lnTo>
                  <a:pt x="1655126" y="498631"/>
                </a:lnTo>
                <a:cubicBezTo>
                  <a:pt x="1658029" y="500432"/>
                  <a:pt x="1661163" y="501836"/>
                  <a:pt x="1664443" y="502803"/>
                </a:cubicBezTo>
                <a:lnTo>
                  <a:pt x="1685741" y="507735"/>
                </a:lnTo>
                <a:lnTo>
                  <a:pt x="1684790" y="506028"/>
                </a:lnTo>
                <a:cubicBezTo>
                  <a:pt x="1686212" y="506073"/>
                  <a:pt x="1687477" y="505127"/>
                  <a:pt x="1687833" y="503752"/>
                </a:cubicBezTo>
                <a:cubicBezTo>
                  <a:pt x="1688076" y="502196"/>
                  <a:pt x="1687083" y="500713"/>
                  <a:pt x="1685551" y="500338"/>
                </a:cubicBezTo>
                <a:cubicBezTo>
                  <a:pt x="1684292" y="499913"/>
                  <a:pt x="1682913" y="500480"/>
                  <a:pt x="1682318" y="501665"/>
                </a:cubicBezTo>
                <a:lnTo>
                  <a:pt x="1648660" y="441921"/>
                </a:lnTo>
                <a:cubicBezTo>
                  <a:pt x="1643336" y="432627"/>
                  <a:pt x="1638011" y="422954"/>
                  <a:pt x="1632877" y="415557"/>
                </a:cubicBezTo>
                <a:cubicBezTo>
                  <a:pt x="1634969" y="415557"/>
                  <a:pt x="1634779" y="412712"/>
                  <a:pt x="1628123" y="408350"/>
                </a:cubicBezTo>
                <a:cubicBezTo>
                  <a:pt x="1620952" y="394994"/>
                  <a:pt x="1611418" y="383041"/>
                  <a:pt x="1599980" y="373072"/>
                </a:cubicBezTo>
                <a:close/>
                <a:moveTo>
                  <a:pt x="2544489" y="372124"/>
                </a:moveTo>
                <a:cubicBezTo>
                  <a:pt x="2539602" y="371401"/>
                  <a:pt x="2534981" y="374534"/>
                  <a:pt x="2533840" y="379331"/>
                </a:cubicBezTo>
                <a:lnTo>
                  <a:pt x="2533270" y="379141"/>
                </a:lnTo>
                <a:cubicBezTo>
                  <a:pt x="2532148" y="384150"/>
                  <a:pt x="2535305" y="389120"/>
                  <a:pt x="2540325" y="390241"/>
                </a:cubicBezTo>
                <a:cubicBezTo>
                  <a:pt x="2545345" y="391363"/>
                  <a:pt x="2550327" y="388211"/>
                  <a:pt x="2551449" y="383202"/>
                </a:cubicBezTo>
                <a:cubicBezTo>
                  <a:pt x="2552571" y="378229"/>
                  <a:pt x="2549471" y="373286"/>
                  <a:pt x="2544489" y="372124"/>
                </a:cubicBezTo>
                <a:close/>
                <a:moveTo>
                  <a:pt x="3128461" y="371934"/>
                </a:moveTo>
                <a:cubicBezTo>
                  <a:pt x="3111157" y="379710"/>
                  <a:pt x="3148998" y="385021"/>
                  <a:pt x="3128461" y="371934"/>
                </a:cubicBezTo>
                <a:close/>
                <a:moveTo>
                  <a:pt x="3112868" y="371934"/>
                </a:moveTo>
                <a:cubicBezTo>
                  <a:pt x="3107924" y="393746"/>
                  <a:pt x="3128461" y="373072"/>
                  <a:pt x="3112868" y="371934"/>
                </a:cubicBezTo>
                <a:close/>
                <a:moveTo>
                  <a:pt x="2296715" y="371744"/>
                </a:moveTo>
                <a:cubicBezTo>
                  <a:pt x="2291771" y="393556"/>
                  <a:pt x="2312498" y="372882"/>
                  <a:pt x="2296715" y="371744"/>
                </a:cubicBezTo>
                <a:close/>
                <a:moveTo>
                  <a:pt x="1894533" y="371555"/>
                </a:moveTo>
                <a:cubicBezTo>
                  <a:pt x="1877229" y="379331"/>
                  <a:pt x="1914880" y="384642"/>
                  <a:pt x="1894533" y="371555"/>
                </a:cubicBezTo>
                <a:close/>
                <a:moveTo>
                  <a:pt x="3322611" y="370796"/>
                </a:moveTo>
                <a:cubicBezTo>
                  <a:pt x="3317477" y="392608"/>
                  <a:pt x="3338204" y="371934"/>
                  <a:pt x="3322611" y="370796"/>
                </a:cubicBezTo>
                <a:close/>
                <a:moveTo>
                  <a:pt x="2789792" y="370037"/>
                </a:moveTo>
                <a:cubicBezTo>
                  <a:pt x="2789468" y="370493"/>
                  <a:pt x="2789468" y="371100"/>
                  <a:pt x="2789792" y="371555"/>
                </a:cubicBezTo>
                <a:cubicBezTo>
                  <a:pt x="2790381" y="371524"/>
                  <a:pt x="2790895" y="371155"/>
                  <a:pt x="2791123" y="370606"/>
                </a:cubicBezTo>
                <a:cubicBezTo>
                  <a:pt x="2791237" y="370438"/>
                  <a:pt x="2791294" y="370240"/>
                  <a:pt x="2791313" y="370037"/>
                </a:cubicBezTo>
                <a:cubicBezTo>
                  <a:pt x="2790875" y="369650"/>
                  <a:pt x="2790229" y="369650"/>
                  <a:pt x="2789792" y="370037"/>
                </a:cubicBezTo>
                <a:close/>
                <a:moveTo>
                  <a:pt x="2487633" y="368141"/>
                </a:moveTo>
                <a:cubicBezTo>
                  <a:pt x="2483259" y="367003"/>
                  <a:pt x="2479075" y="368141"/>
                  <a:pt x="2478505" y="370606"/>
                </a:cubicBezTo>
                <a:cubicBezTo>
                  <a:pt x="2478277" y="373510"/>
                  <a:pt x="2479246" y="376384"/>
                  <a:pt x="2481167" y="378572"/>
                </a:cubicBezTo>
                <a:cubicBezTo>
                  <a:pt x="2480235" y="380401"/>
                  <a:pt x="2479722" y="382405"/>
                  <a:pt x="2479646" y="384452"/>
                </a:cubicBezTo>
                <a:cubicBezTo>
                  <a:pt x="2479684" y="386939"/>
                  <a:pt x="2480558" y="389342"/>
                  <a:pt x="2482118" y="391280"/>
                </a:cubicBezTo>
                <a:cubicBezTo>
                  <a:pt x="2481319" y="391047"/>
                  <a:pt x="2480558" y="390728"/>
                  <a:pt x="2479836" y="390332"/>
                </a:cubicBezTo>
                <a:cubicBezTo>
                  <a:pt x="2475082" y="394884"/>
                  <a:pt x="2468997" y="408208"/>
                  <a:pt x="2467738" y="420299"/>
                </a:cubicBezTo>
                <a:lnTo>
                  <a:pt x="2470232" y="436231"/>
                </a:lnTo>
                <a:lnTo>
                  <a:pt x="2464433" y="429023"/>
                </a:lnTo>
                <a:cubicBezTo>
                  <a:pt x="2461581" y="455197"/>
                  <a:pt x="2463482" y="443628"/>
                  <a:pt x="2427923" y="444576"/>
                </a:cubicBezTo>
                <a:cubicBezTo>
                  <a:pt x="2430395" y="467501"/>
                  <a:pt x="2439447" y="489231"/>
                  <a:pt x="2453975" y="507166"/>
                </a:cubicBezTo>
                <a:cubicBezTo>
                  <a:pt x="2453975" y="472267"/>
                  <a:pt x="2492006" y="505269"/>
                  <a:pt x="2495809" y="470750"/>
                </a:cubicBezTo>
                <a:cubicBezTo>
                  <a:pt x="2480597" y="464681"/>
                  <a:pt x="2476793" y="495786"/>
                  <a:pt x="2469758" y="481181"/>
                </a:cubicBezTo>
                <a:cubicBezTo>
                  <a:pt x="2477554" y="474543"/>
                  <a:pt x="2479075" y="453490"/>
                  <a:pt x="2490675" y="465439"/>
                </a:cubicBezTo>
                <a:cubicBezTo>
                  <a:pt x="2490105" y="455956"/>
                  <a:pt x="2484543" y="451215"/>
                  <a:pt x="2478624" y="446663"/>
                </a:cubicBezTo>
                <a:lnTo>
                  <a:pt x="2470267" y="436275"/>
                </a:lnTo>
                <a:lnTo>
                  <a:pt x="2484590" y="442869"/>
                </a:lnTo>
                <a:lnTo>
                  <a:pt x="2484590" y="440593"/>
                </a:lnTo>
                <a:lnTo>
                  <a:pt x="2526424" y="450456"/>
                </a:lnTo>
                <a:cubicBezTo>
                  <a:pt x="2526976" y="453906"/>
                  <a:pt x="2527927" y="457280"/>
                  <a:pt x="2529277" y="460508"/>
                </a:cubicBezTo>
                <a:lnTo>
                  <a:pt x="2530418" y="464111"/>
                </a:lnTo>
                <a:lnTo>
                  <a:pt x="2521480" y="464111"/>
                </a:lnTo>
                <a:lnTo>
                  <a:pt x="2521480" y="474543"/>
                </a:lnTo>
                <a:lnTo>
                  <a:pt x="2531939" y="474543"/>
                </a:lnTo>
                <a:lnTo>
                  <a:pt x="2531939" y="468284"/>
                </a:lnTo>
                <a:lnTo>
                  <a:pt x="2537644" y="459939"/>
                </a:lnTo>
                <a:lnTo>
                  <a:pt x="2543348" y="451783"/>
                </a:lnTo>
                <a:lnTo>
                  <a:pt x="2534791" y="449697"/>
                </a:lnTo>
                <a:cubicBezTo>
                  <a:pt x="2533213" y="449528"/>
                  <a:pt x="2531616" y="449528"/>
                  <a:pt x="2530037" y="449697"/>
                </a:cubicBezTo>
                <a:lnTo>
                  <a:pt x="2530037" y="447231"/>
                </a:lnTo>
                <a:lnTo>
                  <a:pt x="2532319" y="448369"/>
                </a:lnTo>
                <a:cubicBezTo>
                  <a:pt x="2532224" y="447614"/>
                  <a:pt x="2532224" y="446848"/>
                  <a:pt x="2532319" y="446093"/>
                </a:cubicBezTo>
                <a:cubicBezTo>
                  <a:pt x="2533270" y="446093"/>
                  <a:pt x="2533650" y="447231"/>
                  <a:pt x="2534601" y="447421"/>
                </a:cubicBezTo>
                <a:cubicBezTo>
                  <a:pt x="2533080" y="436231"/>
                  <a:pt x="2532319" y="422764"/>
                  <a:pt x="2522811" y="417264"/>
                </a:cubicBezTo>
                <a:lnTo>
                  <a:pt x="2522241" y="417074"/>
                </a:lnTo>
                <a:cubicBezTo>
                  <a:pt x="2521956" y="421052"/>
                  <a:pt x="2521956" y="425046"/>
                  <a:pt x="2522241" y="429023"/>
                </a:cubicBezTo>
                <a:cubicBezTo>
                  <a:pt x="2517943" y="421759"/>
                  <a:pt x="2511212" y="416249"/>
                  <a:pt x="2503225" y="413471"/>
                </a:cubicBezTo>
                <a:cubicBezTo>
                  <a:pt x="2499593" y="412727"/>
                  <a:pt x="2495828" y="413057"/>
                  <a:pt x="2492386" y="414419"/>
                </a:cubicBezTo>
                <a:cubicBezTo>
                  <a:pt x="2493851" y="408604"/>
                  <a:pt x="2492881" y="402447"/>
                  <a:pt x="2489724" y="397349"/>
                </a:cubicBezTo>
                <a:cubicBezTo>
                  <a:pt x="2490732" y="397455"/>
                  <a:pt x="2491759" y="397455"/>
                  <a:pt x="2492767" y="397349"/>
                </a:cubicBezTo>
                <a:cubicBezTo>
                  <a:pt x="2499917" y="397349"/>
                  <a:pt x="2505697" y="391576"/>
                  <a:pt x="2505697" y="384452"/>
                </a:cubicBezTo>
                <a:cubicBezTo>
                  <a:pt x="2505754" y="378049"/>
                  <a:pt x="2501038" y="372604"/>
                  <a:pt x="2494668" y="371744"/>
                </a:cubicBezTo>
                <a:lnTo>
                  <a:pt x="2495809" y="370037"/>
                </a:lnTo>
                <a:close/>
                <a:moveTo>
                  <a:pt x="2568164" y="367477"/>
                </a:moveTo>
                <a:cubicBezTo>
                  <a:pt x="2566586" y="367111"/>
                  <a:pt x="2565007" y="368088"/>
                  <a:pt x="2564646" y="369658"/>
                </a:cubicBezTo>
                <a:cubicBezTo>
                  <a:pt x="2564285" y="371229"/>
                  <a:pt x="2565254" y="372801"/>
                  <a:pt x="2566833" y="373167"/>
                </a:cubicBezTo>
                <a:cubicBezTo>
                  <a:pt x="2568411" y="373533"/>
                  <a:pt x="2569989" y="372556"/>
                  <a:pt x="2570351" y="370986"/>
                </a:cubicBezTo>
                <a:cubicBezTo>
                  <a:pt x="2570712" y="369415"/>
                  <a:pt x="2569742" y="367843"/>
                  <a:pt x="2568164" y="367477"/>
                </a:cubicBezTo>
                <a:close/>
                <a:moveTo>
                  <a:pt x="2705362" y="367003"/>
                </a:moveTo>
                <a:cubicBezTo>
                  <a:pt x="2703612" y="367392"/>
                  <a:pt x="2702053" y="368402"/>
                  <a:pt x="2700988" y="369848"/>
                </a:cubicBezTo>
                <a:lnTo>
                  <a:pt x="2699467" y="372124"/>
                </a:lnTo>
                <a:lnTo>
                  <a:pt x="2706503" y="373831"/>
                </a:lnTo>
                <a:lnTo>
                  <a:pt x="2708214" y="367003"/>
                </a:lnTo>
                <a:close/>
                <a:moveTo>
                  <a:pt x="2972533" y="366813"/>
                </a:moveTo>
                <a:cubicBezTo>
                  <a:pt x="2952186" y="379710"/>
                  <a:pt x="2989837" y="374400"/>
                  <a:pt x="2972533" y="366813"/>
                </a:cubicBezTo>
                <a:close/>
                <a:moveTo>
                  <a:pt x="1901569" y="366813"/>
                </a:moveTo>
                <a:lnTo>
                  <a:pt x="1908414" y="387487"/>
                </a:lnTo>
                <a:cubicBezTo>
                  <a:pt x="1911020" y="393812"/>
                  <a:pt x="1915298" y="399316"/>
                  <a:pt x="1920775" y="403419"/>
                </a:cubicBezTo>
                <a:lnTo>
                  <a:pt x="1920775" y="408160"/>
                </a:lnTo>
                <a:cubicBezTo>
                  <a:pt x="1922714" y="408570"/>
                  <a:pt x="1924730" y="408570"/>
                  <a:pt x="1926670" y="408160"/>
                </a:cubicBezTo>
                <a:cubicBezTo>
                  <a:pt x="1931480" y="411436"/>
                  <a:pt x="1936824" y="413873"/>
                  <a:pt x="1942453" y="415367"/>
                </a:cubicBezTo>
                <a:lnTo>
                  <a:pt x="1969645" y="421816"/>
                </a:lnTo>
                <a:lnTo>
                  <a:pt x="1962799" y="401143"/>
                </a:lnTo>
                <a:cubicBezTo>
                  <a:pt x="1956087" y="387477"/>
                  <a:pt x="1943612" y="377525"/>
                  <a:pt x="1928761" y="374020"/>
                </a:cubicBezTo>
                <a:close/>
                <a:moveTo>
                  <a:pt x="1275002" y="363968"/>
                </a:moveTo>
                <a:lnTo>
                  <a:pt x="1272910" y="375158"/>
                </a:lnTo>
                <a:lnTo>
                  <a:pt x="1270628" y="386349"/>
                </a:lnTo>
                <a:lnTo>
                  <a:pt x="1275572" y="379521"/>
                </a:lnTo>
                <a:lnTo>
                  <a:pt x="1280326" y="372693"/>
                </a:lnTo>
                <a:lnTo>
                  <a:pt x="1277664" y="368330"/>
                </a:lnTo>
                <a:close/>
                <a:moveTo>
                  <a:pt x="2749478" y="363209"/>
                </a:moveTo>
                <a:lnTo>
                  <a:pt x="2745675" y="366054"/>
                </a:lnTo>
                <a:lnTo>
                  <a:pt x="2742062" y="368899"/>
                </a:lnTo>
                <a:lnTo>
                  <a:pt x="2743393" y="372882"/>
                </a:lnTo>
                <a:lnTo>
                  <a:pt x="2744724" y="377055"/>
                </a:lnTo>
                <a:lnTo>
                  <a:pt x="2750810" y="380659"/>
                </a:lnTo>
                <a:cubicBezTo>
                  <a:pt x="2753681" y="382229"/>
                  <a:pt x="2756115" y="384516"/>
                  <a:pt x="2757845" y="387297"/>
                </a:cubicBezTo>
                <a:cubicBezTo>
                  <a:pt x="2758492" y="390170"/>
                  <a:pt x="2758492" y="393148"/>
                  <a:pt x="2757845" y="396022"/>
                </a:cubicBezTo>
                <a:lnTo>
                  <a:pt x="2756514" y="401901"/>
                </a:lnTo>
                <a:lnTo>
                  <a:pt x="2760888" y="404557"/>
                </a:lnTo>
                <a:cubicBezTo>
                  <a:pt x="2764006" y="406715"/>
                  <a:pt x="2766707" y="409412"/>
                  <a:pt x="2768874" y="412522"/>
                </a:cubicBezTo>
                <a:cubicBezTo>
                  <a:pt x="2770148" y="414713"/>
                  <a:pt x="2771822" y="416644"/>
                  <a:pt x="2773818" y="418212"/>
                </a:cubicBezTo>
                <a:cubicBezTo>
                  <a:pt x="2775454" y="417915"/>
                  <a:pt x="2777013" y="417268"/>
                  <a:pt x="2778382" y="416316"/>
                </a:cubicBezTo>
                <a:cubicBezTo>
                  <a:pt x="2780303" y="415259"/>
                  <a:pt x="2781748" y="413488"/>
                  <a:pt x="2782376" y="411385"/>
                </a:cubicBezTo>
                <a:lnTo>
                  <a:pt x="2782376" y="408540"/>
                </a:lnTo>
                <a:lnTo>
                  <a:pt x="2787700" y="408540"/>
                </a:lnTo>
                <a:lnTo>
                  <a:pt x="2787700" y="414609"/>
                </a:lnTo>
                <a:lnTo>
                  <a:pt x="2798158" y="414609"/>
                </a:lnTo>
                <a:lnTo>
                  <a:pt x="2798158" y="404177"/>
                </a:lnTo>
                <a:lnTo>
                  <a:pt x="2795306" y="404177"/>
                </a:lnTo>
                <a:lnTo>
                  <a:pt x="2796637" y="398677"/>
                </a:lnTo>
                <a:lnTo>
                  <a:pt x="2792264" y="397539"/>
                </a:lnTo>
                <a:lnTo>
                  <a:pt x="2790742" y="403608"/>
                </a:lnTo>
                <a:lnTo>
                  <a:pt x="2789411" y="403608"/>
                </a:lnTo>
                <a:lnTo>
                  <a:pt x="2787700" y="403608"/>
                </a:lnTo>
                <a:lnTo>
                  <a:pt x="2787700" y="404746"/>
                </a:lnTo>
                <a:lnTo>
                  <a:pt x="2784087" y="406833"/>
                </a:lnTo>
                <a:lnTo>
                  <a:pt x="2777241" y="410626"/>
                </a:lnTo>
                <a:lnTo>
                  <a:pt x="2770586" y="404746"/>
                </a:lnTo>
                <a:lnTo>
                  <a:pt x="2764881" y="398298"/>
                </a:lnTo>
                <a:lnTo>
                  <a:pt x="2763740" y="392418"/>
                </a:lnTo>
                <a:cubicBezTo>
                  <a:pt x="2763303" y="389590"/>
                  <a:pt x="2763303" y="386711"/>
                  <a:pt x="2763740" y="383883"/>
                </a:cubicBezTo>
                <a:lnTo>
                  <a:pt x="2763740" y="381038"/>
                </a:lnTo>
                <a:lnTo>
                  <a:pt x="2756704" y="375348"/>
                </a:lnTo>
                <a:lnTo>
                  <a:pt x="2749669" y="369658"/>
                </a:lnTo>
                <a:lnTo>
                  <a:pt x="2753091" y="367003"/>
                </a:lnTo>
                <a:lnTo>
                  <a:pt x="2756134" y="364727"/>
                </a:lnTo>
                <a:close/>
                <a:moveTo>
                  <a:pt x="1804741" y="363094"/>
                </a:moveTo>
                <a:cubicBezTo>
                  <a:pt x="1803320" y="362862"/>
                  <a:pt x="1801949" y="363727"/>
                  <a:pt x="1801546" y="365106"/>
                </a:cubicBezTo>
                <a:cubicBezTo>
                  <a:pt x="1801105" y="366614"/>
                  <a:pt x="1801974" y="368194"/>
                  <a:pt x="1803488" y="368634"/>
                </a:cubicBezTo>
                <a:cubicBezTo>
                  <a:pt x="1803600" y="368666"/>
                  <a:pt x="1803712" y="368691"/>
                  <a:pt x="1803828" y="368710"/>
                </a:cubicBezTo>
                <a:cubicBezTo>
                  <a:pt x="1805384" y="368962"/>
                  <a:pt x="1806848" y="367907"/>
                  <a:pt x="1807101" y="366358"/>
                </a:cubicBezTo>
                <a:cubicBezTo>
                  <a:pt x="1807352" y="364806"/>
                  <a:pt x="1806296" y="363344"/>
                  <a:pt x="1804741" y="363094"/>
                </a:cubicBezTo>
                <a:close/>
                <a:moveTo>
                  <a:pt x="2846268" y="360744"/>
                </a:moveTo>
                <a:cubicBezTo>
                  <a:pt x="2844937" y="368330"/>
                  <a:pt x="2837521" y="369658"/>
                  <a:pt x="2835619" y="376486"/>
                </a:cubicBezTo>
                <a:cubicBezTo>
                  <a:pt x="2854635" y="375538"/>
                  <a:pt x="2849881" y="378762"/>
                  <a:pt x="2844937" y="385211"/>
                </a:cubicBezTo>
                <a:lnTo>
                  <a:pt x="2840564" y="382366"/>
                </a:lnTo>
                <a:lnTo>
                  <a:pt x="2826112" y="391470"/>
                </a:lnTo>
                <a:cubicBezTo>
                  <a:pt x="2819399" y="396684"/>
                  <a:pt x="2814284" y="403639"/>
                  <a:pt x="2811279" y="411574"/>
                </a:cubicBezTo>
                <a:lnTo>
                  <a:pt x="2804434" y="415557"/>
                </a:lnTo>
                <a:lnTo>
                  <a:pt x="2807666" y="420868"/>
                </a:lnTo>
                <a:cubicBezTo>
                  <a:pt x="2807666" y="421816"/>
                  <a:pt x="2807666" y="422764"/>
                  <a:pt x="2807666" y="423713"/>
                </a:cubicBezTo>
                <a:lnTo>
                  <a:pt x="2803293" y="442679"/>
                </a:lnTo>
                <a:cubicBezTo>
                  <a:pt x="2802304" y="441168"/>
                  <a:pt x="2800497" y="440415"/>
                  <a:pt x="2798729" y="440783"/>
                </a:cubicBezTo>
                <a:cubicBezTo>
                  <a:pt x="2798729" y="444007"/>
                  <a:pt x="2798729" y="446852"/>
                  <a:pt x="2793595" y="445904"/>
                </a:cubicBezTo>
                <a:lnTo>
                  <a:pt x="2793595" y="455197"/>
                </a:lnTo>
                <a:cubicBezTo>
                  <a:pt x="2800631" y="459749"/>
                  <a:pt x="2804434" y="453870"/>
                  <a:pt x="2804814" y="448180"/>
                </a:cubicBezTo>
                <a:lnTo>
                  <a:pt x="2817745" y="451214"/>
                </a:lnTo>
                <a:lnTo>
                  <a:pt x="2818695" y="451214"/>
                </a:lnTo>
                <a:cubicBezTo>
                  <a:pt x="2813751" y="456715"/>
                  <a:pt x="2816414" y="454439"/>
                  <a:pt x="2819646" y="451214"/>
                </a:cubicBezTo>
                <a:cubicBezTo>
                  <a:pt x="2831360" y="450514"/>
                  <a:pt x="2842674" y="446647"/>
                  <a:pt x="2852353" y="440024"/>
                </a:cubicBezTo>
                <a:cubicBezTo>
                  <a:pt x="2853418" y="441706"/>
                  <a:pt x="2854692" y="443237"/>
                  <a:pt x="2856156" y="444576"/>
                </a:cubicBezTo>
                <a:cubicBezTo>
                  <a:pt x="2859085" y="442169"/>
                  <a:pt x="2860644" y="438486"/>
                  <a:pt x="2860340" y="434713"/>
                </a:cubicBezTo>
                <a:lnTo>
                  <a:pt x="2886962" y="414798"/>
                </a:lnTo>
                <a:lnTo>
                  <a:pt x="2864143" y="398298"/>
                </a:lnTo>
                <a:lnTo>
                  <a:pt x="2856347" y="392987"/>
                </a:lnTo>
                <a:cubicBezTo>
                  <a:pt x="2861367" y="390887"/>
                  <a:pt x="2865246" y="386745"/>
                  <a:pt x="2866995" y="381607"/>
                </a:cubicBezTo>
                <a:cubicBezTo>
                  <a:pt x="2854825" y="380090"/>
                  <a:pt x="2855396" y="365485"/>
                  <a:pt x="2846268" y="360744"/>
                </a:cubicBezTo>
                <a:close/>
                <a:moveTo>
                  <a:pt x="3071034" y="360364"/>
                </a:moveTo>
                <a:cubicBezTo>
                  <a:pt x="3053729" y="368141"/>
                  <a:pt x="3091381" y="373451"/>
                  <a:pt x="3071034" y="360364"/>
                </a:cubicBezTo>
                <a:close/>
                <a:moveTo>
                  <a:pt x="1663683" y="360364"/>
                </a:moveTo>
                <a:cubicBezTo>
                  <a:pt x="1665204" y="367098"/>
                  <a:pt x="1662875" y="370132"/>
                  <a:pt x="1660783" y="373333"/>
                </a:cubicBezTo>
                <a:lnTo>
                  <a:pt x="1659464" y="385833"/>
                </a:lnTo>
                <a:lnTo>
                  <a:pt x="1658548" y="386538"/>
                </a:lnTo>
                <a:lnTo>
                  <a:pt x="1659309" y="387297"/>
                </a:lnTo>
                <a:lnTo>
                  <a:pt x="1659464" y="385833"/>
                </a:lnTo>
                <a:lnTo>
                  <a:pt x="1665962" y="380828"/>
                </a:lnTo>
                <a:cubicBezTo>
                  <a:pt x="1669019" y="375147"/>
                  <a:pt x="1663065" y="370986"/>
                  <a:pt x="1684600" y="381228"/>
                </a:cubicBezTo>
                <a:cubicBezTo>
                  <a:pt x="1683151" y="370360"/>
                  <a:pt x="1674579" y="361810"/>
                  <a:pt x="1663683" y="360364"/>
                </a:cubicBezTo>
                <a:close/>
                <a:moveTo>
                  <a:pt x="3093458" y="358299"/>
                </a:moveTo>
                <a:cubicBezTo>
                  <a:pt x="3090632" y="357591"/>
                  <a:pt x="3087483" y="358088"/>
                  <a:pt x="3084345" y="360364"/>
                </a:cubicBezTo>
                <a:cubicBezTo>
                  <a:pt x="3084097" y="370572"/>
                  <a:pt x="3091095" y="379542"/>
                  <a:pt x="3101078" y="381797"/>
                </a:cubicBezTo>
                <a:cubicBezTo>
                  <a:pt x="3107496" y="373404"/>
                  <a:pt x="3101934" y="360424"/>
                  <a:pt x="3093458" y="358299"/>
                </a:cubicBezTo>
                <a:close/>
                <a:moveTo>
                  <a:pt x="2349198" y="356192"/>
                </a:moveTo>
                <a:cubicBezTo>
                  <a:pt x="2349198" y="356192"/>
                  <a:pt x="2349198" y="358088"/>
                  <a:pt x="2349198" y="359606"/>
                </a:cubicBezTo>
                <a:cubicBezTo>
                  <a:pt x="2350339" y="362532"/>
                  <a:pt x="2353667" y="363974"/>
                  <a:pt x="2356595" y="362826"/>
                </a:cubicBezTo>
                <a:cubicBezTo>
                  <a:pt x="2357071" y="362639"/>
                  <a:pt x="2357527" y="362384"/>
                  <a:pt x="2357945" y="362071"/>
                </a:cubicBezTo>
                <a:lnTo>
                  <a:pt x="2359657" y="360364"/>
                </a:lnTo>
                <a:lnTo>
                  <a:pt x="2354903" y="357899"/>
                </a:lnTo>
                <a:cubicBezTo>
                  <a:pt x="2353210" y="356791"/>
                  <a:pt x="2351233" y="356198"/>
                  <a:pt x="2349198" y="356192"/>
                </a:cubicBezTo>
                <a:close/>
                <a:moveTo>
                  <a:pt x="3447925" y="356002"/>
                </a:moveTo>
                <a:cubicBezTo>
                  <a:pt x="3442790" y="377624"/>
                  <a:pt x="3463517" y="357140"/>
                  <a:pt x="3447925" y="356002"/>
                </a:cubicBezTo>
                <a:close/>
                <a:moveTo>
                  <a:pt x="3120780" y="355857"/>
                </a:moveTo>
                <a:cubicBezTo>
                  <a:pt x="3120237" y="355670"/>
                  <a:pt x="3119286" y="356334"/>
                  <a:pt x="3117812" y="358657"/>
                </a:cubicBezTo>
                <a:cubicBezTo>
                  <a:pt x="3120379" y="364632"/>
                  <a:pt x="3122412" y="356417"/>
                  <a:pt x="3120780" y="355857"/>
                </a:cubicBezTo>
                <a:close/>
                <a:moveTo>
                  <a:pt x="1467441" y="355813"/>
                </a:moveTo>
                <a:cubicBezTo>
                  <a:pt x="1450755" y="352541"/>
                  <a:pt x="1446583" y="367406"/>
                  <a:pt x="1454365" y="374243"/>
                </a:cubicBezTo>
                <a:lnTo>
                  <a:pt x="1465167" y="377178"/>
                </a:lnTo>
                <a:lnTo>
                  <a:pt x="1465159" y="377245"/>
                </a:lnTo>
                <a:lnTo>
                  <a:pt x="1466110" y="377434"/>
                </a:lnTo>
                <a:lnTo>
                  <a:pt x="1465167" y="377178"/>
                </a:lnTo>
                <a:close/>
                <a:moveTo>
                  <a:pt x="3865699" y="354675"/>
                </a:moveTo>
                <a:cubicBezTo>
                  <a:pt x="3860755" y="376296"/>
                  <a:pt x="3881482" y="355813"/>
                  <a:pt x="3865699" y="354675"/>
                </a:cubicBezTo>
                <a:close/>
                <a:moveTo>
                  <a:pt x="2813181" y="354675"/>
                </a:moveTo>
                <a:lnTo>
                  <a:pt x="2813756" y="355726"/>
                </a:lnTo>
                <a:lnTo>
                  <a:pt x="2812991" y="356192"/>
                </a:lnTo>
                <a:lnTo>
                  <a:pt x="2812323" y="355378"/>
                </a:lnTo>
                <a:close/>
                <a:moveTo>
                  <a:pt x="1446143" y="351640"/>
                </a:moveTo>
                <a:cubicBezTo>
                  <a:pt x="1444582" y="351397"/>
                  <a:pt x="1443097" y="352387"/>
                  <a:pt x="1442720" y="353916"/>
                </a:cubicBezTo>
                <a:cubicBezTo>
                  <a:pt x="1442190" y="355395"/>
                  <a:pt x="1442964" y="357023"/>
                  <a:pt x="1444447" y="357552"/>
                </a:cubicBezTo>
                <a:cubicBezTo>
                  <a:pt x="1444688" y="357637"/>
                  <a:pt x="1444938" y="357690"/>
                  <a:pt x="1445192" y="357709"/>
                </a:cubicBezTo>
                <a:lnTo>
                  <a:pt x="1444812" y="357519"/>
                </a:lnTo>
                <a:cubicBezTo>
                  <a:pt x="1446324" y="357960"/>
                  <a:pt x="1447908" y="357093"/>
                  <a:pt x="1448349" y="355583"/>
                </a:cubicBezTo>
                <a:cubicBezTo>
                  <a:pt x="1448381" y="355471"/>
                  <a:pt x="1448406" y="355357"/>
                  <a:pt x="1448425" y="355243"/>
                </a:cubicBezTo>
                <a:cubicBezTo>
                  <a:pt x="1448781" y="353622"/>
                  <a:pt x="1447763" y="352017"/>
                  <a:pt x="1446143" y="351640"/>
                </a:cubicBezTo>
                <a:close/>
                <a:moveTo>
                  <a:pt x="3115340" y="351261"/>
                </a:moveTo>
                <a:lnTo>
                  <a:pt x="3115187" y="351640"/>
                </a:lnTo>
                <a:lnTo>
                  <a:pt x="3108305" y="351640"/>
                </a:lnTo>
                <a:lnTo>
                  <a:pt x="3108305" y="358657"/>
                </a:lnTo>
                <a:cubicBezTo>
                  <a:pt x="3111442" y="359511"/>
                  <a:pt x="3112583" y="358231"/>
                  <a:pt x="3113248" y="356453"/>
                </a:cubicBezTo>
                <a:lnTo>
                  <a:pt x="3115187" y="351640"/>
                </a:lnTo>
                <a:lnTo>
                  <a:pt x="3115340" y="351640"/>
                </a:lnTo>
                <a:close/>
                <a:moveTo>
                  <a:pt x="1868862" y="350692"/>
                </a:moveTo>
                <a:cubicBezTo>
                  <a:pt x="1848325" y="363778"/>
                  <a:pt x="1886166" y="358278"/>
                  <a:pt x="1868862" y="350692"/>
                </a:cubicBezTo>
                <a:close/>
                <a:moveTo>
                  <a:pt x="2422599" y="347847"/>
                </a:moveTo>
                <a:cubicBezTo>
                  <a:pt x="2422028" y="347847"/>
                  <a:pt x="2419176" y="348416"/>
                  <a:pt x="2418796" y="349554"/>
                </a:cubicBezTo>
                <a:lnTo>
                  <a:pt x="2419746" y="349743"/>
                </a:lnTo>
                <a:lnTo>
                  <a:pt x="2419746" y="352019"/>
                </a:lnTo>
                <a:lnTo>
                  <a:pt x="2424500" y="353157"/>
                </a:lnTo>
                <a:lnTo>
                  <a:pt x="2424500" y="350502"/>
                </a:lnTo>
                <a:cubicBezTo>
                  <a:pt x="2424500" y="349174"/>
                  <a:pt x="2423169" y="347847"/>
                  <a:pt x="2422599" y="347847"/>
                </a:cubicBezTo>
                <a:close/>
                <a:moveTo>
                  <a:pt x="2805277" y="346788"/>
                </a:moveTo>
                <a:lnTo>
                  <a:pt x="2812323" y="355378"/>
                </a:lnTo>
                <a:lnTo>
                  <a:pt x="2807857" y="359037"/>
                </a:lnTo>
                <a:lnTo>
                  <a:pt x="2802722" y="363399"/>
                </a:lnTo>
                <a:lnTo>
                  <a:pt x="2800250" y="361123"/>
                </a:lnTo>
                <a:lnTo>
                  <a:pt x="2799109" y="360364"/>
                </a:lnTo>
                <a:lnTo>
                  <a:pt x="2802342" y="353157"/>
                </a:lnTo>
                <a:close/>
                <a:moveTo>
                  <a:pt x="2376961" y="346329"/>
                </a:moveTo>
                <a:cubicBezTo>
                  <a:pt x="2371979" y="345138"/>
                  <a:pt x="2366959" y="348190"/>
                  <a:pt x="2365742" y="353157"/>
                </a:cubicBezTo>
                <a:cubicBezTo>
                  <a:pt x="2364658" y="358113"/>
                  <a:pt x="2367681" y="363044"/>
                  <a:pt x="2372587" y="364347"/>
                </a:cubicBezTo>
                <a:cubicBezTo>
                  <a:pt x="2377665" y="365191"/>
                  <a:pt x="2382457" y="361772"/>
                  <a:pt x="2383312" y="356710"/>
                </a:cubicBezTo>
                <a:cubicBezTo>
                  <a:pt x="2384073" y="352158"/>
                  <a:pt x="2381373" y="347737"/>
                  <a:pt x="2376961" y="346329"/>
                </a:cubicBezTo>
                <a:close/>
                <a:moveTo>
                  <a:pt x="2804532" y="345880"/>
                </a:moveTo>
                <a:lnTo>
                  <a:pt x="2805575" y="346140"/>
                </a:lnTo>
                <a:lnTo>
                  <a:pt x="2805277" y="346788"/>
                </a:lnTo>
                <a:close/>
                <a:moveTo>
                  <a:pt x="3405329" y="345571"/>
                </a:moveTo>
                <a:cubicBezTo>
                  <a:pt x="3400195" y="367192"/>
                  <a:pt x="3420922" y="346519"/>
                  <a:pt x="3405329" y="345571"/>
                </a:cubicBezTo>
                <a:close/>
                <a:moveTo>
                  <a:pt x="1496154" y="345381"/>
                </a:moveTo>
                <a:cubicBezTo>
                  <a:pt x="1494643" y="344941"/>
                  <a:pt x="1493059" y="345808"/>
                  <a:pt x="1492617" y="347317"/>
                </a:cubicBezTo>
                <a:cubicBezTo>
                  <a:pt x="1492585" y="347429"/>
                  <a:pt x="1492560" y="347541"/>
                  <a:pt x="1492541" y="347657"/>
                </a:cubicBezTo>
                <a:cubicBezTo>
                  <a:pt x="1492288" y="349208"/>
                  <a:pt x="1493346" y="350669"/>
                  <a:pt x="1494901" y="350921"/>
                </a:cubicBezTo>
                <a:cubicBezTo>
                  <a:pt x="1496455" y="351171"/>
                  <a:pt x="1497921" y="350119"/>
                  <a:pt x="1498172" y="348567"/>
                </a:cubicBezTo>
                <a:cubicBezTo>
                  <a:pt x="1498404" y="347150"/>
                  <a:pt x="1497537" y="345783"/>
                  <a:pt x="1496154" y="345381"/>
                </a:cubicBezTo>
                <a:close/>
                <a:moveTo>
                  <a:pt x="3346919" y="345378"/>
                </a:moveTo>
                <a:lnTo>
                  <a:pt x="3343295" y="350241"/>
                </a:lnTo>
                <a:lnTo>
                  <a:pt x="3342958" y="350123"/>
                </a:lnTo>
                <a:lnTo>
                  <a:pt x="3342958" y="350692"/>
                </a:lnTo>
                <a:lnTo>
                  <a:pt x="3343295" y="350241"/>
                </a:lnTo>
                <a:lnTo>
                  <a:pt x="3352608" y="353489"/>
                </a:lnTo>
                <a:cubicBezTo>
                  <a:pt x="3354557" y="355860"/>
                  <a:pt x="3355888" y="358847"/>
                  <a:pt x="3358551" y="360554"/>
                </a:cubicBezTo>
                <a:cubicBezTo>
                  <a:pt x="3361974" y="353015"/>
                  <a:pt x="3352668" y="343982"/>
                  <a:pt x="3346919" y="345378"/>
                </a:cubicBezTo>
                <a:close/>
                <a:moveTo>
                  <a:pt x="1712083" y="343759"/>
                </a:moveTo>
                <a:cubicBezTo>
                  <a:pt x="1710480" y="343260"/>
                  <a:pt x="1708773" y="344154"/>
                  <a:pt x="1708272" y="345753"/>
                </a:cubicBezTo>
                <a:cubicBezTo>
                  <a:pt x="1708233" y="345880"/>
                  <a:pt x="1708202" y="346009"/>
                  <a:pt x="1708179" y="346140"/>
                </a:cubicBezTo>
                <a:cubicBezTo>
                  <a:pt x="1708638" y="346877"/>
                  <a:pt x="1709408" y="347367"/>
                  <a:pt x="1710271" y="347467"/>
                </a:cubicBezTo>
                <a:lnTo>
                  <a:pt x="1710271" y="349554"/>
                </a:lnTo>
                <a:cubicBezTo>
                  <a:pt x="1711876" y="350052"/>
                  <a:pt x="1713582" y="349161"/>
                  <a:pt x="1714082" y="347560"/>
                </a:cubicBezTo>
                <a:cubicBezTo>
                  <a:pt x="1714582" y="345961"/>
                  <a:pt x="1713688" y="344260"/>
                  <a:pt x="1712083" y="343759"/>
                </a:cubicBezTo>
                <a:close/>
                <a:moveTo>
                  <a:pt x="2238907" y="342536"/>
                </a:moveTo>
                <a:cubicBezTo>
                  <a:pt x="2233811" y="341882"/>
                  <a:pt x="2229133" y="345478"/>
                  <a:pt x="2228468" y="350568"/>
                </a:cubicBezTo>
                <a:cubicBezTo>
                  <a:pt x="2227916" y="354955"/>
                  <a:pt x="2230521" y="359132"/>
                  <a:pt x="2234724" y="360554"/>
                </a:cubicBezTo>
                <a:cubicBezTo>
                  <a:pt x="2239706" y="361745"/>
                  <a:pt x="2244726" y="358694"/>
                  <a:pt x="2245943" y="353726"/>
                </a:cubicBezTo>
                <a:cubicBezTo>
                  <a:pt x="2247008" y="348757"/>
                  <a:pt x="2243870" y="343858"/>
                  <a:pt x="2238907" y="342726"/>
                </a:cubicBezTo>
                <a:close/>
                <a:moveTo>
                  <a:pt x="2366883" y="340070"/>
                </a:moveTo>
                <a:cubicBezTo>
                  <a:pt x="2365856" y="339896"/>
                  <a:pt x="2364829" y="340442"/>
                  <a:pt x="2364411" y="341398"/>
                </a:cubicBezTo>
                <a:cubicBezTo>
                  <a:pt x="2364411" y="342346"/>
                  <a:pt x="2364411" y="343674"/>
                  <a:pt x="2366312" y="344622"/>
                </a:cubicBezTo>
                <a:lnTo>
                  <a:pt x="2368784" y="346140"/>
                </a:lnTo>
                <a:lnTo>
                  <a:pt x="2368784" y="343295"/>
                </a:lnTo>
                <a:cubicBezTo>
                  <a:pt x="2368898" y="341925"/>
                  <a:pt x="2368138" y="340632"/>
                  <a:pt x="2366883" y="340070"/>
                </a:cubicBezTo>
                <a:close/>
                <a:moveTo>
                  <a:pt x="2284165" y="340070"/>
                </a:moveTo>
                <a:lnTo>
                  <a:pt x="2281883" y="341398"/>
                </a:lnTo>
                <a:cubicBezTo>
                  <a:pt x="2280780" y="341773"/>
                  <a:pt x="2279848" y="342509"/>
                  <a:pt x="2279220" y="343484"/>
                </a:cubicBezTo>
                <a:lnTo>
                  <a:pt x="2278840" y="343295"/>
                </a:lnTo>
                <a:cubicBezTo>
                  <a:pt x="2278840" y="343295"/>
                  <a:pt x="2278840" y="344622"/>
                  <a:pt x="2280742" y="344812"/>
                </a:cubicBezTo>
                <a:lnTo>
                  <a:pt x="2283024" y="344812"/>
                </a:lnTo>
                <a:close/>
                <a:moveTo>
                  <a:pt x="1516881" y="337794"/>
                </a:moveTo>
                <a:cubicBezTo>
                  <a:pt x="1515370" y="337354"/>
                  <a:pt x="1513786" y="338221"/>
                  <a:pt x="1513345" y="339731"/>
                </a:cubicBezTo>
                <a:cubicBezTo>
                  <a:pt x="1513312" y="339843"/>
                  <a:pt x="1513288" y="339956"/>
                  <a:pt x="1513269" y="340070"/>
                </a:cubicBezTo>
                <a:cubicBezTo>
                  <a:pt x="1512911" y="341588"/>
                  <a:pt x="1513843" y="343111"/>
                  <a:pt x="1515360" y="343484"/>
                </a:cubicBezTo>
                <a:cubicBezTo>
                  <a:pt x="1516866" y="343943"/>
                  <a:pt x="1518462" y="343095"/>
                  <a:pt x="1518922" y="341593"/>
                </a:cubicBezTo>
                <a:cubicBezTo>
                  <a:pt x="1518941" y="341529"/>
                  <a:pt x="1518958" y="341464"/>
                  <a:pt x="1518973" y="341398"/>
                </a:cubicBezTo>
                <a:cubicBezTo>
                  <a:pt x="1519342" y="339833"/>
                  <a:pt x="1518425" y="338253"/>
                  <a:pt x="1516881" y="337794"/>
                </a:cubicBezTo>
                <a:close/>
                <a:moveTo>
                  <a:pt x="1694534" y="337622"/>
                </a:moveTo>
                <a:cubicBezTo>
                  <a:pt x="1692923" y="337144"/>
                  <a:pt x="1691229" y="338056"/>
                  <a:pt x="1690749" y="339662"/>
                </a:cubicBezTo>
                <a:cubicBezTo>
                  <a:pt x="1690268" y="341269"/>
                  <a:pt x="1691185" y="342959"/>
                  <a:pt x="1692794" y="343439"/>
                </a:cubicBezTo>
                <a:cubicBezTo>
                  <a:pt x="1692851" y="343456"/>
                  <a:pt x="1692910" y="343471"/>
                  <a:pt x="1692967" y="343484"/>
                </a:cubicBezTo>
                <a:cubicBezTo>
                  <a:pt x="1694473" y="343943"/>
                  <a:pt x="1696068" y="343095"/>
                  <a:pt x="1696528" y="341593"/>
                </a:cubicBezTo>
                <a:cubicBezTo>
                  <a:pt x="1696547" y="341529"/>
                  <a:pt x="1696564" y="341464"/>
                  <a:pt x="1696580" y="341398"/>
                </a:cubicBezTo>
                <a:cubicBezTo>
                  <a:pt x="1697061" y="339791"/>
                  <a:pt x="1696144" y="338102"/>
                  <a:pt x="1694534" y="337622"/>
                </a:cubicBezTo>
                <a:close/>
                <a:moveTo>
                  <a:pt x="3180754" y="335139"/>
                </a:moveTo>
                <a:lnTo>
                  <a:pt x="3179993" y="335708"/>
                </a:lnTo>
                <a:cubicBezTo>
                  <a:pt x="3150709" y="329259"/>
                  <a:pt x="3146716" y="375348"/>
                  <a:pt x="3153942" y="387866"/>
                </a:cubicBezTo>
                <a:cubicBezTo>
                  <a:pt x="3164781" y="371175"/>
                  <a:pt x="3180754" y="360364"/>
                  <a:pt x="3180754" y="335139"/>
                </a:cubicBezTo>
                <a:close/>
                <a:moveTo>
                  <a:pt x="2491055" y="335139"/>
                </a:moveTo>
                <a:cubicBezTo>
                  <a:pt x="2486111" y="356761"/>
                  <a:pt x="2506648" y="335139"/>
                  <a:pt x="2491055" y="335139"/>
                </a:cubicBezTo>
                <a:close/>
                <a:moveTo>
                  <a:pt x="1988661" y="335139"/>
                </a:moveTo>
                <a:lnTo>
                  <a:pt x="1989186" y="335354"/>
                </a:lnTo>
                <a:lnTo>
                  <a:pt x="1999500" y="350692"/>
                </a:lnTo>
                <a:cubicBezTo>
                  <a:pt x="1999025" y="346614"/>
                  <a:pt x="1999120" y="342109"/>
                  <a:pt x="1997931" y="338932"/>
                </a:cubicBezTo>
                <a:lnTo>
                  <a:pt x="1989186" y="335354"/>
                </a:lnTo>
                <a:lnTo>
                  <a:pt x="1989041" y="335139"/>
                </a:lnTo>
                <a:close/>
                <a:moveTo>
                  <a:pt x="2576112" y="333589"/>
                </a:moveTo>
                <a:cubicBezTo>
                  <a:pt x="2574477" y="333210"/>
                  <a:pt x="2572842" y="334225"/>
                  <a:pt x="2572442" y="335858"/>
                </a:cubicBezTo>
                <a:cubicBezTo>
                  <a:pt x="2572442" y="335871"/>
                  <a:pt x="2572442" y="335884"/>
                  <a:pt x="2572442" y="335898"/>
                </a:cubicBezTo>
                <a:cubicBezTo>
                  <a:pt x="2572081" y="337519"/>
                  <a:pt x="2573108" y="339124"/>
                  <a:pt x="2574724" y="339501"/>
                </a:cubicBezTo>
                <a:cubicBezTo>
                  <a:pt x="2576359" y="339882"/>
                  <a:pt x="2577995" y="338866"/>
                  <a:pt x="2578375" y="337235"/>
                </a:cubicBezTo>
                <a:cubicBezTo>
                  <a:pt x="2578756" y="335602"/>
                  <a:pt x="2577748" y="333971"/>
                  <a:pt x="2576112" y="333589"/>
                </a:cubicBezTo>
                <a:close/>
                <a:moveTo>
                  <a:pt x="3437466" y="332294"/>
                </a:moveTo>
                <a:cubicBezTo>
                  <a:pt x="3431761" y="359985"/>
                  <a:pt x="3453249" y="338553"/>
                  <a:pt x="3437466" y="332294"/>
                </a:cubicBezTo>
                <a:close/>
                <a:moveTo>
                  <a:pt x="1382821" y="332104"/>
                </a:moveTo>
                <a:lnTo>
                  <a:pt x="1382631" y="332484"/>
                </a:lnTo>
                <a:cubicBezTo>
                  <a:pt x="1374180" y="332821"/>
                  <a:pt x="1366085" y="335958"/>
                  <a:pt x="1359622" y="341398"/>
                </a:cubicBezTo>
                <a:lnTo>
                  <a:pt x="1355819" y="338743"/>
                </a:lnTo>
                <a:lnTo>
                  <a:pt x="1348783" y="333811"/>
                </a:lnTo>
                <a:lnTo>
                  <a:pt x="1344599" y="336467"/>
                </a:lnTo>
                <a:lnTo>
                  <a:pt x="1340226" y="339122"/>
                </a:lnTo>
                <a:lnTo>
                  <a:pt x="1351445" y="341398"/>
                </a:lnTo>
                <a:lnTo>
                  <a:pt x="1358100" y="342726"/>
                </a:lnTo>
                <a:cubicBezTo>
                  <a:pt x="1353347" y="346709"/>
                  <a:pt x="1348973" y="351071"/>
                  <a:pt x="1344409" y="354675"/>
                </a:cubicBezTo>
                <a:cubicBezTo>
                  <a:pt x="1344569" y="354246"/>
                  <a:pt x="1344569" y="353775"/>
                  <a:pt x="1344409" y="353347"/>
                </a:cubicBezTo>
                <a:cubicBezTo>
                  <a:pt x="1347448" y="350454"/>
                  <a:pt x="1347560" y="345652"/>
                  <a:pt x="1344660" y="342621"/>
                </a:cubicBezTo>
                <a:cubicBezTo>
                  <a:pt x="1343618" y="341531"/>
                  <a:pt x="1342272" y="340774"/>
                  <a:pt x="1340796" y="340450"/>
                </a:cubicBezTo>
                <a:cubicBezTo>
                  <a:pt x="1339885" y="344381"/>
                  <a:pt x="1339885" y="348467"/>
                  <a:pt x="1340796" y="352399"/>
                </a:cubicBezTo>
                <a:cubicBezTo>
                  <a:pt x="1340216" y="352806"/>
                  <a:pt x="1339809" y="353415"/>
                  <a:pt x="1339655" y="354106"/>
                </a:cubicBezTo>
                <a:cubicBezTo>
                  <a:pt x="1339368" y="355452"/>
                  <a:pt x="1340089" y="356810"/>
                  <a:pt x="1341367" y="357330"/>
                </a:cubicBezTo>
                <a:cubicBezTo>
                  <a:pt x="1339315" y="358629"/>
                  <a:pt x="1337069" y="359589"/>
                  <a:pt x="1334711" y="360175"/>
                </a:cubicBezTo>
                <a:lnTo>
                  <a:pt x="1333190" y="349933"/>
                </a:lnTo>
                <a:lnTo>
                  <a:pt x="1317217" y="346140"/>
                </a:lnTo>
                <a:lnTo>
                  <a:pt x="1313223" y="362071"/>
                </a:lnTo>
                <a:lnTo>
                  <a:pt x="1320069" y="366813"/>
                </a:lnTo>
                <a:lnTo>
                  <a:pt x="1315886" y="370796"/>
                </a:lnTo>
                <a:cubicBezTo>
                  <a:pt x="1315524" y="370377"/>
                  <a:pt x="1315068" y="370053"/>
                  <a:pt x="1314554" y="369848"/>
                </a:cubicBezTo>
                <a:cubicBezTo>
                  <a:pt x="1313043" y="369408"/>
                  <a:pt x="1311459" y="370274"/>
                  <a:pt x="1311018" y="371784"/>
                </a:cubicBezTo>
                <a:cubicBezTo>
                  <a:pt x="1310985" y="371896"/>
                  <a:pt x="1310961" y="372010"/>
                  <a:pt x="1310942" y="372124"/>
                </a:cubicBezTo>
                <a:cubicBezTo>
                  <a:pt x="1310599" y="372844"/>
                  <a:pt x="1310599" y="373679"/>
                  <a:pt x="1310942" y="374400"/>
                </a:cubicBezTo>
                <a:cubicBezTo>
                  <a:pt x="1307753" y="376698"/>
                  <a:pt x="1304223" y="378491"/>
                  <a:pt x="1300483" y="379710"/>
                </a:cubicBezTo>
                <a:cubicBezTo>
                  <a:pt x="1296754" y="378447"/>
                  <a:pt x="1292812" y="377931"/>
                  <a:pt x="1288883" y="378193"/>
                </a:cubicBezTo>
                <a:lnTo>
                  <a:pt x="1281087" y="379331"/>
                </a:lnTo>
                <a:lnTo>
                  <a:pt x="1292306" y="381797"/>
                </a:lnTo>
                <a:cubicBezTo>
                  <a:pt x="1290405" y="391280"/>
                  <a:pt x="1279375" y="397729"/>
                  <a:pt x="1267966" y="400763"/>
                </a:cubicBezTo>
                <a:cubicBezTo>
                  <a:pt x="1266878" y="400052"/>
                  <a:pt x="1265642" y="399599"/>
                  <a:pt x="1264353" y="399436"/>
                </a:cubicBezTo>
                <a:cubicBezTo>
                  <a:pt x="1261725" y="399544"/>
                  <a:pt x="1259198" y="400473"/>
                  <a:pt x="1257127" y="402091"/>
                </a:cubicBezTo>
                <a:cubicBezTo>
                  <a:pt x="1255484" y="402284"/>
                  <a:pt x="1253826" y="402284"/>
                  <a:pt x="1252183" y="402091"/>
                </a:cubicBezTo>
                <a:cubicBezTo>
                  <a:pt x="1253704" y="402091"/>
                  <a:pt x="1255035" y="402091"/>
                  <a:pt x="1254655" y="404557"/>
                </a:cubicBezTo>
                <a:cubicBezTo>
                  <a:pt x="1254275" y="407022"/>
                  <a:pt x="1254655" y="404557"/>
                  <a:pt x="1254655" y="405695"/>
                </a:cubicBezTo>
                <a:cubicBezTo>
                  <a:pt x="1253605" y="407345"/>
                  <a:pt x="1253014" y="409243"/>
                  <a:pt x="1252944" y="411195"/>
                </a:cubicBezTo>
                <a:cubicBezTo>
                  <a:pt x="1250852" y="417454"/>
                  <a:pt x="1248950" y="422006"/>
                  <a:pt x="1254845" y="428454"/>
                </a:cubicBezTo>
                <a:cubicBezTo>
                  <a:pt x="1257924" y="428104"/>
                  <a:pt x="1260976" y="427533"/>
                  <a:pt x="1263973" y="426747"/>
                </a:cubicBezTo>
                <a:cubicBezTo>
                  <a:pt x="1267050" y="429587"/>
                  <a:pt x="1270286" y="432246"/>
                  <a:pt x="1273671" y="434713"/>
                </a:cubicBezTo>
                <a:cubicBezTo>
                  <a:pt x="1276641" y="436995"/>
                  <a:pt x="1279752" y="439085"/>
                  <a:pt x="1282989" y="440972"/>
                </a:cubicBezTo>
                <a:lnTo>
                  <a:pt x="1313033" y="459939"/>
                </a:lnTo>
                <a:lnTo>
                  <a:pt x="1294018" y="429972"/>
                </a:lnTo>
                <a:cubicBezTo>
                  <a:pt x="1292306" y="427127"/>
                  <a:pt x="1290405" y="424851"/>
                  <a:pt x="1288503" y="422195"/>
                </a:cubicBezTo>
                <a:cubicBezTo>
                  <a:pt x="1290024" y="423902"/>
                  <a:pt x="1293447" y="422195"/>
                  <a:pt x="1292496" y="420678"/>
                </a:cubicBezTo>
                <a:cubicBezTo>
                  <a:pt x="1291063" y="421069"/>
                  <a:pt x="1289663" y="421577"/>
                  <a:pt x="1288313" y="422195"/>
                </a:cubicBezTo>
                <a:cubicBezTo>
                  <a:pt x="1286982" y="420488"/>
                  <a:pt x="1285841" y="418402"/>
                  <a:pt x="1284510" y="416885"/>
                </a:cubicBezTo>
                <a:cubicBezTo>
                  <a:pt x="1295269" y="407749"/>
                  <a:pt x="1308506" y="402004"/>
                  <a:pt x="1322541" y="400384"/>
                </a:cubicBezTo>
                <a:lnTo>
                  <a:pt x="1329135" y="395198"/>
                </a:lnTo>
                <a:lnTo>
                  <a:pt x="1331098" y="398298"/>
                </a:lnTo>
                <a:cubicBezTo>
                  <a:pt x="1332724" y="398652"/>
                  <a:pt x="1334333" y="397638"/>
                  <a:pt x="1334711" y="396022"/>
                </a:cubicBezTo>
                <a:lnTo>
                  <a:pt x="1332897" y="392238"/>
                </a:lnTo>
                <a:lnTo>
                  <a:pt x="1341293" y="385635"/>
                </a:lnTo>
                <a:cubicBezTo>
                  <a:pt x="1364388" y="374246"/>
                  <a:pt x="1394944" y="368805"/>
                  <a:pt x="1382821" y="332104"/>
                </a:cubicBezTo>
                <a:close/>
                <a:moveTo>
                  <a:pt x="2179388" y="331915"/>
                </a:moveTo>
                <a:lnTo>
                  <a:pt x="2165887" y="340260"/>
                </a:lnTo>
                <a:cubicBezTo>
                  <a:pt x="2163567" y="341927"/>
                  <a:pt x="2161627" y="344059"/>
                  <a:pt x="2160182" y="346519"/>
                </a:cubicBezTo>
                <a:lnTo>
                  <a:pt x="2136222" y="339501"/>
                </a:lnTo>
                <a:lnTo>
                  <a:pt x="2144780" y="343484"/>
                </a:lnTo>
                <a:cubicBezTo>
                  <a:pt x="2149724" y="345480"/>
                  <a:pt x="2154896" y="346819"/>
                  <a:pt x="2160182" y="347467"/>
                </a:cubicBezTo>
                <a:cubicBezTo>
                  <a:pt x="2156303" y="355145"/>
                  <a:pt x="2154668" y="363752"/>
                  <a:pt x="2155428" y="372313"/>
                </a:cubicBezTo>
                <a:lnTo>
                  <a:pt x="2157710" y="396780"/>
                </a:lnTo>
                <a:lnTo>
                  <a:pt x="2176726" y="377814"/>
                </a:lnTo>
                <a:lnTo>
                  <a:pt x="2195742" y="358847"/>
                </a:lnTo>
                <a:lnTo>
                  <a:pt x="2194791" y="357140"/>
                </a:lnTo>
                <a:cubicBezTo>
                  <a:pt x="2201009" y="358997"/>
                  <a:pt x="2207360" y="360328"/>
                  <a:pt x="2213806" y="361123"/>
                </a:cubicBezTo>
                <a:lnTo>
                  <a:pt x="2227308" y="362640"/>
                </a:lnTo>
                <a:lnTo>
                  <a:pt x="2193460" y="354485"/>
                </a:lnTo>
                <a:lnTo>
                  <a:pt x="2187755" y="345381"/>
                </a:lnTo>
                <a:close/>
                <a:moveTo>
                  <a:pt x="1670528" y="331346"/>
                </a:moveTo>
                <a:cubicBezTo>
                  <a:pt x="1668954" y="331342"/>
                  <a:pt x="1667674" y="332613"/>
                  <a:pt x="1667670" y="334185"/>
                </a:cubicBezTo>
                <a:cubicBezTo>
                  <a:pt x="1667670" y="334249"/>
                  <a:pt x="1667672" y="334316"/>
                  <a:pt x="1667676" y="334380"/>
                </a:cubicBezTo>
                <a:lnTo>
                  <a:pt x="1666915" y="333622"/>
                </a:lnTo>
                <a:cubicBezTo>
                  <a:pt x="1666662" y="335173"/>
                  <a:pt x="1667720" y="336634"/>
                  <a:pt x="1669273" y="336886"/>
                </a:cubicBezTo>
                <a:cubicBezTo>
                  <a:pt x="1670829" y="337136"/>
                  <a:pt x="1672295" y="336084"/>
                  <a:pt x="1672546" y="334532"/>
                </a:cubicBezTo>
                <a:cubicBezTo>
                  <a:pt x="1672778" y="333115"/>
                  <a:pt x="1671911" y="331748"/>
                  <a:pt x="1670528" y="331346"/>
                </a:cubicBezTo>
                <a:close/>
                <a:moveTo>
                  <a:pt x="2997823" y="330777"/>
                </a:moveTo>
                <a:cubicBezTo>
                  <a:pt x="2980519" y="338553"/>
                  <a:pt x="3018170" y="343864"/>
                  <a:pt x="2997823" y="330777"/>
                </a:cubicBezTo>
                <a:close/>
                <a:moveTo>
                  <a:pt x="2839803" y="330397"/>
                </a:moveTo>
                <a:lnTo>
                  <a:pt x="2839803" y="340829"/>
                </a:lnTo>
                <a:lnTo>
                  <a:pt x="2850262" y="340829"/>
                </a:lnTo>
                <a:lnTo>
                  <a:pt x="2850262" y="330397"/>
                </a:lnTo>
                <a:close/>
                <a:moveTo>
                  <a:pt x="3286291" y="330208"/>
                </a:moveTo>
                <a:cubicBezTo>
                  <a:pt x="3281347" y="352019"/>
                  <a:pt x="3302074" y="331346"/>
                  <a:pt x="3286291" y="330208"/>
                </a:cubicBezTo>
                <a:close/>
                <a:moveTo>
                  <a:pt x="2411570" y="328501"/>
                </a:moveTo>
                <a:cubicBezTo>
                  <a:pt x="2406055" y="356192"/>
                  <a:pt x="2427543" y="334760"/>
                  <a:pt x="2411570" y="328501"/>
                </a:cubicBezTo>
                <a:close/>
                <a:moveTo>
                  <a:pt x="1574974" y="327457"/>
                </a:moveTo>
                <a:cubicBezTo>
                  <a:pt x="1573400" y="327091"/>
                  <a:pt x="1571824" y="328068"/>
                  <a:pt x="1571456" y="329639"/>
                </a:cubicBezTo>
                <a:cubicBezTo>
                  <a:pt x="1571089" y="331209"/>
                  <a:pt x="1572069" y="332781"/>
                  <a:pt x="1573643" y="333147"/>
                </a:cubicBezTo>
                <a:cubicBezTo>
                  <a:pt x="1575218" y="333514"/>
                  <a:pt x="1576794" y="332537"/>
                  <a:pt x="1577161" y="330966"/>
                </a:cubicBezTo>
                <a:cubicBezTo>
                  <a:pt x="1577528" y="329396"/>
                  <a:pt x="1576549" y="327824"/>
                  <a:pt x="1574974" y="327457"/>
                </a:cubicBezTo>
                <a:close/>
                <a:moveTo>
                  <a:pt x="1716736" y="326794"/>
                </a:moveTo>
                <a:cubicBezTo>
                  <a:pt x="1711792" y="348416"/>
                  <a:pt x="1732519" y="327932"/>
                  <a:pt x="1716736" y="326794"/>
                </a:cubicBezTo>
                <a:close/>
                <a:moveTo>
                  <a:pt x="1494443" y="326794"/>
                </a:moveTo>
                <a:cubicBezTo>
                  <a:pt x="1493021" y="326748"/>
                  <a:pt x="1491756" y="327695"/>
                  <a:pt x="1491400" y="329070"/>
                </a:cubicBezTo>
                <a:lnTo>
                  <a:pt x="1490830" y="328880"/>
                </a:lnTo>
                <a:cubicBezTo>
                  <a:pt x="1490389" y="330388"/>
                  <a:pt x="1491258" y="331968"/>
                  <a:pt x="1492771" y="332408"/>
                </a:cubicBezTo>
                <a:cubicBezTo>
                  <a:pt x="1492884" y="332440"/>
                  <a:pt x="1492996" y="332465"/>
                  <a:pt x="1493112" y="332484"/>
                </a:cubicBezTo>
                <a:cubicBezTo>
                  <a:pt x="1494738" y="332838"/>
                  <a:pt x="1496346" y="331824"/>
                  <a:pt x="1496725" y="330208"/>
                </a:cubicBezTo>
                <a:cubicBezTo>
                  <a:pt x="1497065" y="328673"/>
                  <a:pt x="1496094" y="327154"/>
                  <a:pt x="1494555" y="326816"/>
                </a:cubicBezTo>
                <a:cubicBezTo>
                  <a:pt x="1494517" y="326807"/>
                  <a:pt x="1494481" y="326801"/>
                  <a:pt x="1494443" y="326794"/>
                </a:cubicBezTo>
                <a:close/>
                <a:moveTo>
                  <a:pt x="2897991" y="325656"/>
                </a:moveTo>
                <a:cubicBezTo>
                  <a:pt x="2899322" y="331725"/>
                  <a:pt x="2877264" y="341398"/>
                  <a:pt x="2893237" y="345571"/>
                </a:cubicBezTo>
                <a:lnTo>
                  <a:pt x="2892857" y="346519"/>
                </a:lnTo>
                <a:cubicBezTo>
                  <a:pt x="2892857" y="339501"/>
                  <a:pt x="2910351" y="327552"/>
                  <a:pt x="2897991" y="325656"/>
                </a:cubicBezTo>
                <a:close/>
                <a:moveTo>
                  <a:pt x="2283024" y="325087"/>
                </a:moveTo>
                <a:lnTo>
                  <a:pt x="2283024" y="327932"/>
                </a:lnTo>
                <a:lnTo>
                  <a:pt x="2283024" y="330587"/>
                </a:lnTo>
                <a:lnTo>
                  <a:pt x="2300138" y="336087"/>
                </a:lnTo>
                <a:lnTo>
                  <a:pt x="2302229" y="334949"/>
                </a:lnTo>
                <a:cubicBezTo>
                  <a:pt x="2303275" y="334432"/>
                  <a:pt x="2304074" y="333555"/>
                  <a:pt x="2304511" y="332484"/>
                </a:cubicBezTo>
                <a:lnTo>
                  <a:pt x="2304511" y="331156"/>
                </a:lnTo>
                <a:lnTo>
                  <a:pt x="2293482" y="328121"/>
                </a:lnTo>
                <a:close/>
                <a:moveTo>
                  <a:pt x="1904421" y="324518"/>
                </a:moveTo>
                <a:cubicBezTo>
                  <a:pt x="1899477" y="346140"/>
                  <a:pt x="1920204" y="325656"/>
                  <a:pt x="1904421" y="324518"/>
                </a:cubicBezTo>
                <a:close/>
                <a:moveTo>
                  <a:pt x="3327745" y="323949"/>
                </a:moveTo>
                <a:lnTo>
                  <a:pt x="3327745" y="334380"/>
                </a:lnTo>
                <a:lnTo>
                  <a:pt x="3338204" y="334380"/>
                </a:lnTo>
                <a:lnTo>
                  <a:pt x="3338204" y="323949"/>
                </a:lnTo>
                <a:close/>
                <a:moveTo>
                  <a:pt x="3774424" y="322621"/>
                </a:moveTo>
                <a:cubicBezTo>
                  <a:pt x="3747992" y="328311"/>
                  <a:pt x="3743428" y="356571"/>
                  <a:pt x="3717377" y="360554"/>
                </a:cubicBezTo>
                <a:cubicBezTo>
                  <a:pt x="3700263" y="363399"/>
                  <a:pt x="3692847" y="351261"/>
                  <a:pt x="3677254" y="347467"/>
                </a:cubicBezTo>
                <a:cubicBezTo>
                  <a:pt x="3675999" y="346067"/>
                  <a:pt x="3674192" y="345303"/>
                  <a:pt x="3672310" y="345381"/>
                </a:cubicBezTo>
                <a:cubicBezTo>
                  <a:pt x="3672310" y="345381"/>
                  <a:pt x="3672310" y="345381"/>
                  <a:pt x="3672310" y="346519"/>
                </a:cubicBezTo>
                <a:lnTo>
                  <a:pt x="3670028" y="346519"/>
                </a:lnTo>
                <a:cubicBezTo>
                  <a:pt x="3646639" y="345002"/>
                  <a:pt x="3616784" y="358657"/>
                  <a:pt x="3589211" y="356002"/>
                </a:cubicBezTo>
                <a:cubicBezTo>
                  <a:pt x="3585655" y="355572"/>
                  <a:pt x="3582156" y="354811"/>
                  <a:pt x="3578752" y="353726"/>
                </a:cubicBezTo>
                <a:cubicBezTo>
                  <a:pt x="3578752" y="352209"/>
                  <a:pt x="3576661" y="351071"/>
                  <a:pt x="3573048" y="350692"/>
                </a:cubicBezTo>
                <a:lnTo>
                  <a:pt x="3573048" y="351830"/>
                </a:lnTo>
                <a:cubicBezTo>
                  <a:pt x="3560213" y="346851"/>
                  <a:pt x="3549302" y="339525"/>
                  <a:pt x="3537269" y="340254"/>
                </a:cubicBezTo>
                <a:lnTo>
                  <a:pt x="3525112" y="343943"/>
                </a:lnTo>
                <a:lnTo>
                  <a:pt x="3524748" y="343674"/>
                </a:lnTo>
                <a:lnTo>
                  <a:pt x="3524748" y="344053"/>
                </a:lnTo>
                <a:lnTo>
                  <a:pt x="3525112" y="343943"/>
                </a:lnTo>
                <a:lnTo>
                  <a:pt x="3529121" y="346898"/>
                </a:lnTo>
                <a:cubicBezTo>
                  <a:pt x="3529103" y="349203"/>
                  <a:pt x="3530966" y="351082"/>
                  <a:pt x="3533286" y="351097"/>
                </a:cubicBezTo>
                <a:cubicBezTo>
                  <a:pt x="3533742" y="351101"/>
                  <a:pt x="3534199" y="351027"/>
                  <a:pt x="3534636" y="350881"/>
                </a:cubicBezTo>
                <a:cubicBezTo>
                  <a:pt x="3539903" y="354176"/>
                  <a:pt x="3545437" y="357030"/>
                  <a:pt x="3551180" y="359416"/>
                </a:cubicBezTo>
                <a:cubicBezTo>
                  <a:pt x="3549202" y="361235"/>
                  <a:pt x="3547700" y="363517"/>
                  <a:pt x="3546806" y="366054"/>
                </a:cubicBezTo>
                <a:cubicBezTo>
                  <a:pt x="3552131" y="366054"/>
                  <a:pt x="3558215" y="366054"/>
                  <a:pt x="3561258" y="363209"/>
                </a:cubicBezTo>
                <a:cubicBezTo>
                  <a:pt x="3599251" y="371648"/>
                  <a:pt x="3638329" y="374017"/>
                  <a:pt x="3677064" y="370227"/>
                </a:cubicBezTo>
                <a:cubicBezTo>
                  <a:pt x="3677064" y="379900"/>
                  <a:pt x="3683719" y="374589"/>
                  <a:pt x="3683339" y="370227"/>
                </a:cubicBezTo>
                <a:lnTo>
                  <a:pt x="3686571" y="370227"/>
                </a:lnTo>
                <a:cubicBezTo>
                  <a:pt x="3693987" y="371555"/>
                  <a:pt x="3693607" y="380659"/>
                  <a:pt x="3698361" y="384642"/>
                </a:cubicBezTo>
                <a:cubicBezTo>
                  <a:pt x="3720039" y="360175"/>
                  <a:pt x="3761493" y="355623"/>
                  <a:pt x="3774424" y="322621"/>
                </a:cubicBezTo>
                <a:close/>
                <a:moveTo>
                  <a:pt x="1377116" y="321104"/>
                </a:moveTo>
                <a:lnTo>
                  <a:pt x="1372172" y="323949"/>
                </a:lnTo>
                <a:lnTo>
                  <a:pt x="1367418" y="326983"/>
                </a:lnTo>
                <a:lnTo>
                  <a:pt x="1383011" y="330587"/>
                </a:lnTo>
                <a:lnTo>
                  <a:pt x="1379968" y="325845"/>
                </a:lnTo>
                <a:close/>
                <a:moveTo>
                  <a:pt x="3415598" y="319397"/>
                </a:moveTo>
                <a:cubicBezTo>
                  <a:pt x="3399815" y="337036"/>
                  <a:pt x="3434614" y="335329"/>
                  <a:pt x="3415598" y="319397"/>
                </a:cubicBezTo>
                <a:close/>
                <a:moveTo>
                  <a:pt x="1459644" y="318448"/>
                </a:moveTo>
                <a:cubicBezTo>
                  <a:pt x="1458018" y="318094"/>
                  <a:pt x="1456410" y="319108"/>
                  <a:pt x="1456031" y="320724"/>
                </a:cubicBezTo>
                <a:cubicBezTo>
                  <a:pt x="1455854" y="322310"/>
                  <a:pt x="1456801" y="323806"/>
                  <a:pt x="1458313" y="324328"/>
                </a:cubicBezTo>
                <a:cubicBezTo>
                  <a:pt x="1459939" y="324683"/>
                  <a:pt x="1461548" y="323668"/>
                  <a:pt x="1461926" y="322052"/>
                </a:cubicBezTo>
                <a:cubicBezTo>
                  <a:pt x="1462234" y="320654"/>
                  <a:pt x="1461521" y="319232"/>
                  <a:pt x="1460215" y="318638"/>
                </a:cubicBezTo>
                <a:close/>
                <a:moveTo>
                  <a:pt x="2823259" y="318069"/>
                </a:moveTo>
                <a:lnTo>
                  <a:pt x="2819076" y="319397"/>
                </a:lnTo>
                <a:lnTo>
                  <a:pt x="2816794" y="329828"/>
                </a:lnTo>
                <a:cubicBezTo>
                  <a:pt x="2816794" y="332294"/>
                  <a:pt x="2815463" y="334760"/>
                  <a:pt x="2814892" y="337225"/>
                </a:cubicBezTo>
                <a:cubicBezTo>
                  <a:pt x="2809644" y="336702"/>
                  <a:pt x="2804966" y="340524"/>
                  <a:pt x="2804434" y="345760"/>
                </a:cubicBezTo>
                <a:lnTo>
                  <a:pt x="2804532" y="345880"/>
                </a:lnTo>
                <a:lnTo>
                  <a:pt x="2800250" y="344812"/>
                </a:lnTo>
                <a:cubicBezTo>
                  <a:pt x="2797950" y="344142"/>
                  <a:pt x="2795515" y="344142"/>
                  <a:pt x="2793214" y="344812"/>
                </a:cubicBezTo>
                <a:lnTo>
                  <a:pt x="2791503" y="345950"/>
                </a:lnTo>
                <a:lnTo>
                  <a:pt x="2793405" y="356192"/>
                </a:lnTo>
                <a:lnTo>
                  <a:pt x="2791693" y="360554"/>
                </a:lnTo>
                <a:lnTo>
                  <a:pt x="2790362" y="364727"/>
                </a:lnTo>
                <a:lnTo>
                  <a:pt x="2793214" y="371175"/>
                </a:lnTo>
                <a:lnTo>
                  <a:pt x="2796067" y="377434"/>
                </a:lnTo>
                <a:lnTo>
                  <a:pt x="2799680" y="373451"/>
                </a:lnTo>
                <a:lnTo>
                  <a:pt x="2803293" y="369468"/>
                </a:lnTo>
                <a:lnTo>
                  <a:pt x="2810709" y="373451"/>
                </a:lnTo>
                <a:lnTo>
                  <a:pt x="2812801" y="364727"/>
                </a:lnTo>
                <a:lnTo>
                  <a:pt x="2810138" y="364727"/>
                </a:lnTo>
                <a:lnTo>
                  <a:pt x="2807476" y="364727"/>
                </a:lnTo>
                <a:lnTo>
                  <a:pt x="2811470" y="361692"/>
                </a:lnTo>
                <a:lnTo>
                  <a:pt x="2815653" y="358657"/>
                </a:lnTo>
                <a:lnTo>
                  <a:pt x="2814322" y="356761"/>
                </a:lnTo>
                <a:lnTo>
                  <a:pt x="2813756" y="355726"/>
                </a:lnTo>
                <a:lnTo>
                  <a:pt x="2824210" y="349364"/>
                </a:lnTo>
                <a:cubicBezTo>
                  <a:pt x="2826169" y="344939"/>
                  <a:pt x="2824533" y="339755"/>
                  <a:pt x="2820407" y="337225"/>
                </a:cubicBezTo>
                <a:lnTo>
                  <a:pt x="2819266" y="337794"/>
                </a:lnTo>
                <a:lnTo>
                  <a:pt x="2819266" y="334570"/>
                </a:lnTo>
                <a:close/>
                <a:moveTo>
                  <a:pt x="2963405" y="316172"/>
                </a:moveTo>
                <a:lnTo>
                  <a:pt x="2929176" y="337605"/>
                </a:lnTo>
                <a:lnTo>
                  <a:pt x="2894188" y="359037"/>
                </a:lnTo>
                <a:lnTo>
                  <a:pt x="2900273" y="386159"/>
                </a:lnTo>
                <a:cubicBezTo>
                  <a:pt x="2898694" y="391986"/>
                  <a:pt x="2899512" y="398201"/>
                  <a:pt x="2902555" y="403419"/>
                </a:cubicBezTo>
                <a:lnTo>
                  <a:pt x="2903505" y="401143"/>
                </a:lnTo>
                <a:lnTo>
                  <a:pt x="2904456" y="405126"/>
                </a:lnTo>
                <a:cubicBezTo>
                  <a:pt x="2909971" y="430541"/>
                  <a:pt x="2916816" y="447611"/>
                  <a:pt x="2919859" y="443059"/>
                </a:cubicBezTo>
                <a:cubicBezTo>
                  <a:pt x="2929291" y="420919"/>
                  <a:pt x="2937601" y="398320"/>
                  <a:pt x="2944770" y="375348"/>
                </a:cubicBezTo>
                <a:lnTo>
                  <a:pt x="2944770" y="372882"/>
                </a:lnTo>
                <a:cubicBezTo>
                  <a:pt x="2951615" y="377814"/>
                  <a:pt x="2956559" y="377245"/>
                  <a:pt x="2959221" y="367003"/>
                </a:cubicBezTo>
                <a:cubicBezTo>
                  <a:pt x="2954087" y="367003"/>
                  <a:pt x="2952566" y="363020"/>
                  <a:pt x="2948383" y="361882"/>
                </a:cubicBezTo>
                <a:close/>
                <a:moveTo>
                  <a:pt x="1761804" y="315983"/>
                </a:moveTo>
                <a:cubicBezTo>
                  <a:pt x="1760512" y="314911"/>
                  <a:pt x="1758594" y="315088"/>
                  <a:pt x="1757519" y="316375"/>
                </a:cubicBezTo>
                <a:cubicBezTo>
                  <a:pt x="1756951" y="317058"/>
                  <a:pt x="1756709" y="317953"/>
                  <a:pt x="1756859" y="318828"/>
                </a:cubicBezTo>
                <a:lnTo>
                  <a:pt x="1758191" y="318069"/>
                </a:lnTo>
                <a:cubicBezTo>
                  <a:pt x="1757934" y="319672"/>
                  <a:pt x="1758911" y="321216"/>
                  <a:pt x="1760472" y="321673"/>
                </a:cubicBezTo>
                <a:cubicBezTo>
                  <a:pt x="1762041" y="322041"/>
                  <a:pt x="1763625" y="321126"/>
                  <a:pt x="1764085" y="319586"/>
                </a:cubicBezTo>
                <a:cubicBezTo>
                  <a:pt x="1764527" y="318079"/>
                  <a:pt x="1763657" y="316499"/>
                  <a:pt x="1762144" y="316059"/>
                </a:cubicBezTo>
                <a:cubicBezTo>
                  <a:pt x="1762032" y="316026"/>
                  <a:pt x="1761919" y="316002"/>
                  <a:pt x="1761804" y="315983"/>
                </a:cubicBezTo>
                <a:close/>
                <a:moveTo>
                  <a:pt x="2470899" y="315414"/>
                </a:moveTo>
                <a:lnTo>
                  <a:pt x="2469377" y="321673"/>
                </a:lnTo>
                <a:lnTo>
                  <a:pt x="2474321" y="323569"/>
                </a:lnTo>
                <a:lnTo>
                  <a:pt x="2479075" y="325466"/>
                </a:lnTo>
                <a:lnTo>
                  <a:pt x="2480216" y="320914"/>
                </a:lnTo>
                <a:lnTo>
                  <a:pt x="2472040" y="322431"/>
                </a:lnTo>
                <a:lnTo>
                  <a:pt x="2474512" y="318828"/>
                </a:lnTo>
                <a:lnTo>
                  <a:pt x="2476983" y="315414"/>
                </a:lnTo>
                <a:lnTo>
                  <a:pt x="2473941" y="315414"/>
                </a:lnTo>
                <a:close/>
                <a:moveTo>
                  <a:pt x="3206996" y="314465"/>
                </a:moveTo>
                <a:cubicBezTo>
                  <a:pt x="3189597" y="315888"/>
                  <a:pt x="3188135" y="330326"/>
                  <a:pt x="3198278" y="336977"/>
                </a:cubicBezTo>
                <a:lnTo>
                  <a:pt x="3212091" y="340251"/>
                </a:lnTo>
                <a:lnTo>
                  <a:pt x="3212130" y="340450"/>
                </a:lnTo>
                <a:lnTo>
                  <a:pt x="3212130" y="340260"/>
                </a:lnTo>
                <a:lnTo>
                  <a:pt x="3212091" y="340251"/>
                </a:lnTo>
                <a:close/>
                <a:moveTo>
                  <a:pt x="3730308" y="314276"/>
                </a:moveTo>
                <a:cubicBezTo>
                  <a:pt x="3711482" y="310293"/>
                  <a:pt x="3706348" y="327932"/>
                  <a:pt x="3714144" y="335139"/>
                </a:cubicBezTo>
                <a:lnTo>
                  <a:pt x="3714715" y="335139"/>
                </a:lnTo>
                <a:cubicBezTo>
                  <a:pt x="3728406" y="336656"/>
                  <a:pt x="3728216" y="324328"/>
                  <a:pt x="3730308" y="314276"/>
                </a:cubicBezTo>
                <a:close/>
                <a:moveTo>
                  <a:pt x="3520564" y="314276"/>
                </a:moveTo>
                <a:lnTo>
                  <a:pt x="3521150" y="314773"/>
                </a:lnTo>
                <a:lnTo>
                  <a:pt x="3521516" y="326912"/>
                </a:lnTo>
                <a:cubicBezTo>
                  <a:pt x="3521848" y="330919"/>
                  <a:pt x="3522941" y="334191"/>
                  <a:pt x="3526459" y="335139"/>
                </a:cubicBezTo>
                <a:cubicBezTo>
                  <a:pt x="3529597" y="331630"/>
                  <a:pt x="3531166" y="326794"/>
                  <a:pt x="3530429" y="322645"/>
                </a:cubicBezTo>
                <a:lnTo>
                  <a:pt x="3521150" y="314773"/>
                </a:lnTo>
                <a:lnTo>
                  <a:pt x="3521135" y="314276"/>
                </a:lnTo>
                <a:close/>
                <a:moveTo>
                  <a:pt x="3818731" y="312948"/>
                </a:moveTo>
                <a:cubicBezTo>
                  <a:pt x="3813596" y="334570"/>
                  <a:pt x="3834323" y="313896"/>
                  <a:pt x="3818731" y="312948"/>
                </a:cubicBezTo>
                <a:close/>
                <a:moveTo>
                  <a:pt x="1584767" y="311051"/>
                </a:moveTo>
                <a:cubicBezTo>
                  <a:pt x="1583172" y="310522"/>
                  <a:pt x="1581451" y="311383"/>
                  <a:pt x="1580921" y="312975"/>
                </a:cubicBezTo>
                <a:cubicBezTo>
                  <a:pt x="1580843" y="313212"/>
                  <a:pt x="1580793" y="313458"/>
                  <a:pt x="1580774" y="313707"/>
                </a:cubicBezTo>
                <a:lnTo>
                  <a:pt x="1581155" y="313327"/>
                </a:lnTo>
                <a:cubicBezTo>
                  <a:pt x="1580799" y="314949"/>
                  <a:pt x="1581816" y="316554"/>
                  <a:pt x="1583436" y="316931"/>
                </a:cubicBezTo>
                <a:cubicBezTo>
                  <a:pt x="1584975" y="317271"/>
                  <a:pt x="1586498" y="316301"/>
                  <a:pt x="1586836" y="314767"/>
                </a:cubicBezTo>
                <a:cubicBezTo>
                  <a:pt x="1586846" y="314729"/>
                  <a:pt x="1586853" y="314693"/>
                  <a:pt x="1586859" y="314655"/>
                </a:cubicBezTo>
                <a:cubicBezTo>
                  <a:pt x="1587319" y="313153"/>
                  <a:pt x="1586471" y="311562"/>
                  <a:pt x="1584963" y="311105"/>
                </a:cubicBezTo>
                <a:cubicBezTo>
                  <a:pt x="1584899" y="311084"/>
                  <a:pt x="1584834" y="311067"/>
                  <a:pt x="1584767" y="311051"/>
                </a:cubicBezTo>
                <a:close/>
                <a:moveTo>
                  <a:pt x="2667711" y="310293"/>
                </a:moveTo>
                <a:lnTo>
                  <a:pt x="2668662" y="312758"/>
                </a:lnTo>
                <a:cubicBezTo>
                  <a:pt x="2669061" y="314170"/>
                  <a:pt x="2670126" y="315300"/>
                  <a:pt x="2671514" y="315793"/>
                </a:cubicBezTo>
                <a:cubicBezTo>
                  <a:pt x="2672712" y="316030"/>
                  <a:pt x="2673891" y="315275"/>
                  <a:pt x="2674176" y="314086"/>
                </a:cubicBezTo>
                <a:lnTo>
                  <a:pt x="2674176" y="311810"/>
                </a:lnTo>
                <a:close/>
                <a:moveTo>
                  <a:pt x="3620016" y="308586"/>
                </a:moveTo>
                <a:cubicBezTo>
                  <a:pt x="3615072" y="330397"/>
                  <a:pt x="3635609" y="309724"/>
                  <a:pt x="3620016" y="308586"/>
                </a:cubicBezTo>
                <a:close/>
                <a:moveTo>
                  <a:pt x="1669007" y="308206"/>
                </a:moveTo>
                <a:lnTo>
                  <a:pt x="1669007" y="318638"/>
                </a:lnTo>
                <a:lnTo>
                  <a:pt x="1679466" y="318638"/>
                </a:lnTo>
                <a:lnTo>
                  <a:pt x="1679466" y="308206"/>
                </a:lnTo>
                <a:close/>
                <a:moveTo>
                  <a:pt x="1468201" y="308206"/>
                </a:moveTo>
                <a:cubicBezTo>
                  <a:pt x="1466747" y="308252"/>
                  <a:pt x="1465501" y="309261"/>
                  <a:pt x="1465159" y="310672"/>
                </a:cubicBezTo>
                <a:lnTo>
                  <a:pt x="1464588" y="310482"/>
                </a:lnTo>
                <a:cubicBezTo>
                  <a:pt x="1464332" y="312085"/>
                  <a:pt x="1465309" y="313629"/>
                  <a:pt x="1466870" y="314086"/>
                </a:cubicBezTo>
                <a:cubicBezTo>
                  <a:pt x="1468496" y="314441"/>
                  <a:pt x="1470105" y="313426"/>
                  <a:pt x="1470483" y="311810"/>
                </a:cubicBezTo>
                <a:cubicBezTo>
                  <a:pt x="1470839" y="310188"/>
                  <a:pt x="1469821" y="308584"/>
                  <a:pt x="1468201" y="308206"/>
                </a:cubicBezTo>
                <a:close/>
                <a:moveTo>
                  <a:pt x="2332771" y="306924"/>
                </a:moveTo>
                <a:cubicBezTo>
                  <a:pt x="2333297" y="309297"/>
                  <a:pt x="2347915" y="322953"/>
                  <a:pt x="2338359" y="309724"/>
                </a:cubicBezTo>
                <a:cubicBezTo>
                  <a:pt x="2333986" y="306595"/>
                  <a:pt x="2332595" y="306132"/>
                  <a:pt x="2332771" y="306924"/>
                </a:cubicBezTo>
                <a:close/>
                <a:moveTo>
                  <a:pt x="2258493" y="306689"/>
                </a:moveTo>
                <a:lnTo>
                  <a:pt x="2254958" y="308916"/>
                </a:lnTo>
                <a:lnTo>
                  <a:pt x="2254880" y="308775"/>
                </a:lnTo>
                <a:lnTo>
                  <a:pt x="2254880" y="308965"/>
                </a:lnTo>
                <a:lnTo>
                  <a:pt x="2254958" y="308916"/>
                </a:lnTo>
                <a:lnTo>
                  <a:pt x="2256820" y="312303"/>
                </a:lnTo>
                <a:cubicBezTo>
                  <a:pt x="2256934" y="312335"/>
                  <a:pt x="2257048" y="312360"/>
                  <a:pt x="2257162" y="312379"/>
                </a:cubicBezTo>
                <a:cubicBezTo>
                  <a:pt x="2258779" y="312734"/>
                  <a:pt x="2260395" y="311719"/>
                  <a:pt x="2260775" y="310103"/>
                </a:cubicBezTo>
                <a:cubicBezTo>
                  <a:pt x="2261117" y="308569"/>
                  <a:pt x="2260148" y="307049"/>
                  <a:pt x="2258607" y="306712"/>
                </a:cubicBezTo>
                <a:cubicBezTo>
                  <a:pt x="2258569" y="306702"/>
                  <a:pt x="2258531" y="306697"/>
                  <a:pt x="2258493" y="306689"/>
                </a:cubicBezTo>
                <a:close/>
                <a:moveTo>
                  <a:pt x="1921535" y="306310"/>
                </a:moveTo>
                <a:cubicBezTo>
                  <a:pt x="1920166" y="306242"/>
                  <a:pt x="1918911" y="307097"/>
                  <a:pt x="1918493" y="308396"/>
                </a:cubicBezTo>
                <a:lnTo>
                  <a:pt x="1917922" y="308396"/>
                </a:lnTo>
                <a:cubicBezTo>
                  <a:pt x="1917504" y="310020"/>
                  <a:pt x="1918474" y="311675"/>
                  <a:pt x="1920109" y="312095"/>
                </a:cubicBezTo>
                <a:cubicBezTo>
                  <a:pt x="1921744" y="312514"/>
                  <a:pt x="1923399" y="311537"/>
                  <a:pt x="1923817" y="309913"/>
                </a:cubicBezTo>
                <a:cubicBezTo>
                  <a:pt x="1924255" y="308406"/>
                  <a:pt x="1923380" y="306826"/>
                  <a:pt x="1921878" y="306386"/>
                </a:cubicBezTo>
                <a:cubicBezTo>
                  <a:pt x="1921763" y="306353"/>
                  <a:pt x="1921649" y="306329"/>
                  <a:pt x="1921535" y="306310"/>
                </a:cubicBezTo>
                <a:close/>
                <a:moveTo>
                  <a:pt x="3255866" y="305361"/>
                </a:moveTo>
                <a:cubicBezTo>
                  <a:pt x="3256247" y="309534"/>
                  <a:pt x="3254915" y="314655"/>
                  <a:pt x="3258148" y="315414"/>
                </a:cubicBezTo>
                <a:lnTo>
                  <a:pt x="3258148" y="314845"/>
                </a:lnTo>
                <a:cubicBezTo>
                  <a:pt x="3259859" y="313138"/>
                  <a:pt x="3264043" y="303275"/>
                  <a:pt x="3255866" y="305361"/>
                </a:cubicBezTo>
                <a:close/>
                <a:moveTo>
                  <a:pt x="3248830" y="303465"/>
                </a:moveTo>
                <a:cubicBezTo>
                  <a:pt x="3243126" y="331156"/>
                  <a:pt x="3264613" y="309534"/>
                  <a:pt x="3248830" y="303465"/>
                </a:cubicBezTo>
                <a:close/>
                <a:moveTo>
                  <a:pt x="2496570" y="303275"/>
                </a:moveTo>
                <a:cubicBezTo>
                  <a:pt x="2491626" y="324897"/>
                  <a:pt x="2512353" y="304224"/>
                  <a:pt x="2496570" y="303275"/>
                </a:cubicBezTo>
                <a:close/>
                <a:moveTo>
                  <a:pt x="1421613" y="301947"/>
                </a:moveTo>
                <a:lnTo>
                  <a:pt x="1415528" y="310862"/>
                </a:lnTo>
                <a:lnTo>
                  <a:pt x="1408112" y="318448"/>
                </a:lnTo>
                <a:lnTo>
                  <a:pt x="1419901" y="321293"/>
                </a:lnTo>
                <a:lnTo>
                  <a:pt x="1415147" y="326225"/>
                </a:lnTo>
                <a:lnTo>
                  <a:pt x="1410013" y="331156"/>
                </a:lnTo>
                <a:lnTo>
                  <a:pt x="1414197" y="332104"/>
                </a:lnTo>
                <a:lnTo>
                  <a:pt x="1399745" y="346329"/>
                </a:lnTo>
                <a:lnTo>
                  <a:pt x="1418761" y="346329"/>
                </a:lnTo>
                <a:lnTo>
                  <a:pt x="1416289" y="357140"/>
                </a:lnTo>
                <a:lnTo>
                  <a:pt x="1426177" y="360364"/>
                </a:lnTo>
                <a:cubicBezTo>
                  <a:pt x="1430931" y="361502"/>
                  <a:pt x="1435114" y="361313"/>
                  <a:pt x="1435304" y="360364"/>
                </a:cubicBezTo>
                <a:cubicBezTo>
                  <a:pt x="1435494" y="359416"/>
                  <a:pt x="1432262" y="355623"/>
                  <a:pt x="1428078" y="352588"/>
                </a:cubicBezTo>
                <a:lnTo>
                  <a:pt x="1420662" y="347657"/>
                </a:lnTo>
                <a:lnTo>
                  <a:pt x="1470103" y="347657"/>
                </a:lnTo>
                <a:lnTo>
                  <a:pt x="1435114" y="313138"/>
                </a:lnTo>
                <a:lnTo>
                  <a:pt x="1424465" y="323949"/>
                </a:lnTo>
                <a:cubicBezTo>
                  <a:pt x="1422961" y="319725"/>
                  <a:pt x="1422003" y="315327"/>
                  <a:pt x="1421613" y="310862"/>
                </a:cubicBezTo>
                <a:close/>
                <a:moveTo>
                  <a:pt x="3288763" y="300786"/>
                </a:moveTo>
                <a:cubicBezTo>
                  <a:pt x="3285768" y="303038"/>
                  <a:pt x="3284010" y="307543"/>
                  <a:pt x="3285341" y="313517"/>
                </a:cubicBezTo>
                <a:cubicBezTo>
                  <a:pt x="3288953" y="313043"/>
                  <a:pt x="3292566" y="312427"/>
                  <a:pt x="3295133" y="310696"/>
                </a:cubicBezTo>
                <a:lnTo>
                  <a:pt x="3298539" y="301491"/>
                </a:lnTo>
                <a:lnTo>
                  <a:pt x="3299602" y="301568"/>
                </a:lnTo>
                <a:lnTo>
                  <a:pt x="3298651" y="301189"/>
                </a:lnTo>
                <a:lnTo>
                  <a:pt x="3298539" y="301491"/>
                </a:lnTo>
                <a:close/>
                <a:moveTo>
                  <a:pt x="3708419" y="299704"/>
                </a:moveTo>
                <a:cubicBezTo>
                  <a:pt x="3708784" y="299127"/>
                  <a:pt x="3707679" y="299909"/>
                  <a:pt x="3703686" y="303465"/>
                </a:cubicBezTo>
                <a:cubicBezTo>
                  <a:pt x="3692990" y="315414"/>
                  <a:pt x="3707323" y="301438"/>
                  <a:pt x="3708419" y="299704"/>
                </a:cubicBezTo>
                <a:close/>
                <a:moveTo>
                  <a:pt x="2976906" y="299482"/>
                </a:moveTo>
                <a:cubicBezTo>
                  <a:pt x="2945150" y="295309"/>
                  <a:pt x="2973483" y="323569"/>
                  <a:pt x="2976906" y="299482"/>
                </a:cubicBezTo>
                <a:close/>
                <a:moveTo>
                  <a:pt x="1403312" y="299180"/>
                </a:moveTo>
                <a:cubicBezTo>
                  <a:pt x="1401913" y="299034"/>
                  <a:pt x="1400593" y="299865"/>
                  <a:pt x="1400125" y="301189"/>
                </a:cubicBezTo>
                <a:cubicBezTo>
                  <a:pt x="1399769" y="302810"/>
                  <a:pt x="1400787" y="304415"/>
                  <a:pt x="1402407" y="304792"/>
                </a:cubicBezTo>
                <a:cubicBezTo>
                  <a:pt x="1404014" y="305049"/>
                  <a:pt x="1405562" y="304074"/>
                  <a:pt x="1406020" y="302516"/>
                </a:cubicBezTo>
                <a:cubicBezTo>
                  <a:pt x="1406197" y="300849"/>
                  <a:pt x="1404984" y="299357"/>
                  <a:pt x="1403312" y="299180"/>
                </a:cubicBezTo>
                <a:close/>
                <a:moveTo>
                  <a:pt x="3217454" y="298723"/>
                </a:moveTo>
                <a:cubicBezTo>
                  <a:pt x="3212510" y="320535"/>
                  <a:pt x="3233047" y="299861"/>
                  <a:pt x="3217454" y="298723"/>
                </a:cubicBezTo>
                <a:close/>
                <a:moveTo>
                  <a:pt x="3735632" y="298534"/>
                </a:moveTo>
                <a:cubicBezTo>
                  <a:pt x="3730688" y="320345"/>
                  <a:pt x="3751225" y="299672"/>
                  <a:pt x="3735632" y="298534"/>
                </a:cubicBezTo>
                <a:close/>
                <a:moveTo>
                  <a:pt x="2663147" y="298534"/>
                </a:moveTo>
                <a:cubicBezTo>
                  <a:pt x="2658203" y="320345"/>
                  <a:pt x="2678740" y="299672"/>
                  <a:pt x="2663147" y="298534"/>
                </a:cubicBezTo>
                <a:close/>
                <a:moveTo>
                  <a:pt x="1685170" y="298154"/>
                </a:moveTo>
                <a:cubicBezTo>
                  <a:pt x="1683649" y="297798"/>
                  <a:pt x="1682122" y="298727"/>
                  <a:pt x="1681748" y="300241"/>
                </a:cubicBezTo>
                <a:cubicBezTo>
                  <a:pt x="1681287" y="301743"/>
                  <a:pt x="1682137" y="303334"/>
                  <a:pt x="1683643" y="303793"/>
                </a:cubicBezTo>
                <a:cubicBezTo>
                  <a:pt x="1683708" y="303812"/>
                  <a:pt x="1683773" y="303829"/>
                  <a:pt x="1683839" y="303844"/>
                </a:cubicBezTo>
                <a:cubicBezTo>
                  <a:pt x="1685079" y="303971"/>
                  <a:pt x="1686220" y="303159"/>
                  <a:pt x="1686501" y="301947"/>
                </a:cubicBezTo>
                <a:cubicBezTo>
                  <a:pt x="1686754" y="300756"/>
                  <a:pt x="1686220" y="299537"/>
                  <a:pt x="1685170" y="298913"/>
                </a:cubicBezTo>
                <a:close/>
                <a:moveTo>
                  <a:pt x="2346251" y="297860"/>
                </a:moveTo>
                <a:cubicBezTo>
                  <a:pt x="2344653" y="297361"/>
                  <a:pt x="2342942" y="298253"/>
                  <a:pt x="2342448" y="299854"/>
                </a:cubicBezTo>
                <a:cubicBezTo>
                  <a:pt x="2342410" y="299981"/>
                  <a:pt x="2342372" y="300110"/>
                  <a:pt x="2342353" y="300241"/>
                </a:cubicBezTo>
                <a:cubicBezTo>
                  <a:pt x="2341991" y="301758"/>
                  <a:pt x="2342923" y="303281"/>
                  <a:pt x="2344444" y="303654"/>
                </a:cubicBezTo>
                <a:cubicBezTo>
                  <a:pt x="2346042" y="304153"/>
                  <a:pt x="2347753" y="303262"/>
                  <a:pt x="2348247" y="301661"/>
                </a:cubicBezTo>
                <a:cubicBezTo>
                  <a:pt x="2348761" y="300062"/>
                  <a:pt x="2347867" y="298359"/>
                  <a:pt x="2346251" y="297860"/>
                </a:cubicBezTo>
                <a:close/>
                <a:moveTo>
                  <a:pt x="2374228" y="295949"/>
                </a:moveTo>
                <a:cubicBezTo>
                  <a:pt x="2369878" y="296163"/>
                  <a:pt x="2365932" y="300525"/>
                  <a:pt x="2375440" y="308396"/>
                </a:cubicBezTo>
                <a:cubicBezTo>
                  <a:pt x="2383332" y="299672"/>
                  <a:pt x="2378578" y="295736"/>
                  <a:pt x="2374228" y="295949"/>
                </a:cubicBezTo>
                <a:close/>
                <a:moveTo>
                  <a:pt x="3014937" y="294551"/>
                </a:moveTo>
                <a:lnTo>
                  <a:pt x="3015318" y="296827"/>
                </a:lnTo>
                <a:cubicBezTo>
                  <a:pt x="3008073" y="296827"/>
                  <a:pt x="3002197" y="302685"/>
                  <a:pt x="3002197" y="309913"/>
                </a:cubicBezTo>
                <a:cubicBezTo>
                  <a:pt x="3002197" y="317142"/>
                  <a:pt x="3008073" y="323000"/>
                  <a:pt x="3015318" y="323000"/>
                </a:cubicBezTo>
                <a:cubicBezTo>
                  <a:pt x="3022563" y="323000"/>
                  <a:pt x="3028438" y="317142"/>
                  <a:pt x="3028438" y="309913"/>
                </a:cubicBezTo>
                <a:cubicBezTo>
                  <a:pt x="3029712" y="302797"/>
                  <a:pt x="3024959" y="296003"/>
                  <a:pt x="3017809" y="294740"/>
                </a:cubicBezTo>
                <a:cubicBezTo>
                  <a:pt x="3016858" y="294571"/>
                  <a:pt x="3015907" y="294507"/>
                  <a:pt x="3014937" y="294551"/>
                </a:cubicBezTo>
                <a:close/>
                <a:moveTo>
                  <a:pt x="2910541" y="294551"/>
                </a:moveTo>
                <a:lnTo>
                  <a:pt x="2909400" y="295120"/>
                </a:lnTo>
                <a:cubicBezTo>
                  <a:pt x="2902155" y="295120"/>
                  <a:pt x="2896279" y="300978"/>
                  <a:pt x="2896279" y="308206"/>
                </a:cubicBezTo>
                <a:cubicBezTo>
                  <a:pt x="2896279" y="315435"/>
                  <a:pt x="2902155" y="321293"/>
                  <a:pt x="2909400" y="321293"/>
                </a:cubicBezTo>
                <a:cubicBezTo>
                  <a:pt x="2916645" y="321293"/>
                  <a:pt x="2922521" y="315435"/>
                  <a:pt x="2922521" y="308206"/>
                </a:cubicBezTo>
                <a:cubicBezTo>
                  <a:pt x="2922844" y="301183"/>
                  <a:pt x="2917558" y="295154"/>
                  <a:pt x="2910541" y="294551"/>
                </a:cubicBezTo>
                <a:close/>
                <a:moveTo>
                  <a:pt x="2519198" y="294361"/>
                </a:moveTo>
                <a:cubicBezTo>
                  <a:pt x="2511953" y="294361"/>
                  <a:pt x="2506077" y="300222"/>
                  <a:pt x="2506077" y="307450"/>
                </a:cubicBezTo>
                <a:cubicBezTo>
                  <a:pt x="2506077" y="307512"/>
                  <a:pt x="2506077" y="307575"/>
                  <a:pt x="2506077" y="307637"/>
                </a:cubicBezTo>
                <a:cubicBezTo>
                  <a:pt x="2506173" y="314646"/>
                  <a:pt x="2511801" y="320332"/>
                  <a:pt x="2518818" y="320535"/>
                </a:cubicBezTo>
                <a:lnTo>
                  <a:pt x="2519198" y="320535"/>
                </a:lnTo>
                <a:cubicBezTo>
                  <a:pt x="2526443" y="320535"/>
                  <a:pt x="2532319" y="314674"/>
                  <a:pt x="2532319" y="307446"/>
                </a:cubicBezTo>
                <a:cubicBezTo>
                  <a:pt x="2532319" y="300218"/>
                  <a:pt x="2526443" y="294361"/>
                  <a:pt x="2519198" y="294361"/>
                </a:cubicBezTo>
                <a:close/>
                <a:moveTo>
                  <a:pt x="2944389" y="293982"/>
                </a:moveTo>
                <a:cubicBezTo>
                  <a:pt x="2927275" y="310293"/>
                  <a:pt x="2963405" y="302706"/>
                  <a:pt x="2944389" y="293982"/>
                </a:cubicBezTo>
                <a:close/>
                <a:moveTo>
                  <a:pt x="2792644" y="293792"/>
                </a:moveTo>
                <a:cubicBezTo>
                  <a:pt x="2792644" y="293792"/>
                  <a:pt x="2791693" y="293982"/>
                  <a:pt x="2791503" y="295309"/>
                </a:cubicBezTo>
                <a:lnTo>
                  <a:pt x="2790362" y="295878"/>
                </a:lnTo>
                <a:cubicBezTo>
                  <a:pt x="2790457" y="298920"/>
                  <a:pt x="2791237" y="301904"/>
                  <a:pt x="2792644" y="304603"/>
                </a:cubicBezTo>
                <a:lnTo>
                  <a:pt x="2795687" y="311051"/>
                </a:lnTo>
                <a:lnTo>
                  <a:pt x="2797778" y="307827"/>
                </a:lnTo>
                <a:lnTo>
                  <a:pt x="2799870" y="304792"/>
                </a:lnTo>
                <a:lnTo>
                  <a:pt x="2797018" y="299482"/>
                </a:lnTo>
                <a:cubicBezTo>
                  <a:pt x="2796029" y="297272"/>
                  <a:pt x="2794527" y="295322"/>
                  <a:pt x="2792644" y="293792"/>
                </a:cubicBezTo>
                <a:close/>
                <a:moveTo>
                  <a:pt x="3363875" y="293033"/>
                </a:moveTo>
                <a:lnTo>
                  <a:pt x="3363875" y="303465"/>
                </a:lnTo>
                <a:cubicBezTo>
                  <a:pt x="3363875" y="304603"/>
                  <a:pt x="3386124" y="316362"/>
                  <a:pt x="3384793" y="298154"/>
                </a:cubicBezTo>
                <a:cubicBezTo>
                  <a:pt x="3377414" y="299218"/>
                  <a:pt x="3369922" y="297382"/>
                  <a:pt x="3363875" y="293033"/>
                </a:cubicBezTo>
                <a:close/>
                <a:moveTo>
                  <a:pt x="3473521" y="290586"/>
                </a:moveTo>
                <a:cubicBezTo>
                  <a:pt x="3474048" y="292915"/>
                  <a:pt x="3488666" y="306500"/>
                  <a:pt x="3479110" y="293413"/>
                </a:cubicBezTo>
                <a:cubicBezTo>
                  <a:pt x="3474737" y="290284"/>
                  <a:pt x="3473346" y="289809"/>
                  <a:pt x="3473521" y="290586"/>
                </a:cubicBezTo>
                <a:close/>
                <a:moveTo>
                  <a:pt x="3191593" y="290568"/>
                </a:moveTo>
                <a:cubicBezTo>
                  <a:pt x="3178472" y="294740"/>
                  <a:pt x="3144815" y="329639"/>
                  <a:pt x="3165161" y="335139"/>
                </a:cubicBezTo>
                <a:lnTo>
                  <a:pt x="3165542" y="337415"/>
                </a:lnTo>
                <a:cubicBezTo>
                  <a:pt x="3166683" y="314276"/>
                  <a:pt x="3192734" y="315793"/>
                  <a:pt x="3191593" y="290568"/>
                </a:cubicBezTo>
                <a:close/>
                <a:moveTo>
                  <a:pt x="3259289" y="288671"/>
                </a:moveTo>
                <a:cubicBezTo>
                  <a:pt x="3238942" y="301568"/>
                  <a:pt x="3276593" y="296258"/>
                  <a:pt x="3259289" y="288671"/>
                </a:cubicBezTo>
                <a:close/>
                <a:moveTo>
                  <a:pt x="1972878" y="287154"/>
                </a:moveTo>
                <a:lnTo>
                  <a:pt x="1985238" y="304413"/>
                </a:lnTo>
                <a:cubicBezTo>
                  <a:pt x="1982557" y="304197"/>
                  <a:pt x="1979990" y="305619"/>
                  <a:pt x="1978772" y="308017"/>
                </a:cubicBezTo>
                <a:lnTo>
                  <a:pt x="1972878" y="298534"/>
                </a:lnTo>
                <a:cubicBezTo>
                  <a:pt x="1970691" y="294909"/>
                  <a:pt x="1968276" y="291425"/>
                  <a:pt x="1965652" y="288102"/>
                </a:cubicBezTo>
                <a:close/>
                <a:moveTo>
                  <a:pt x="2646603" y="284688"/>
                </a:moveTo>
                <a:cubicBezTo>
                  <a:pt x="2647269" y="287438"/>
                  <a:pt x="2646414" y="291706"/>
                  <a:pt x="2646105" y="295499"/>
                </a:cubicBezTo>
                <a:lnTo>
                  <a:pt x="2648851" y="303366"/>
                </a:lnTo>
                <a:lnTo>
                  <a:pt x="2648885" y="303654"/>
                </a:lnTo>
                <a:lnTo>
                  <a:pt x="2648885" y="303465"/>
                </a:lnTo>
                <a:lnTo>
                  <a:pt x="2648851" y="303366"/>
                </a:lnTo>
                <a:close/>
                <a:moveTo>
                  <a:pt x="2913013" y="283550"/>
                </a:moveTo>
                <a:cubicBezTo>
                  <a:pt x="2908069" y="305172"/>
                  <a:pt x="2928606" y="284498"/>
                  <a:pt x="2913013" y="283550"/>
                </a:cubicBezTo>
                <a:close/>
                <a:moveTo>
                  <a:pt x="3149378" y="283360"/>
                </a:moveTo>
                <a:lnTo>
                  <a:pt x="3149378" y="293792"/>
                </a:lnTo>
                <a:lnTo>
                  <a:pt x="3159837" y="293792"/>
                </a:lnTo>
                <a:lnTo>
                  <a:pt x="3159837" y="283360"/>
                </a:lnTo>
                <a:close/>
                <a:moveTo>
                  <a:pt x="3270698" y="282981"/>
                </a:moveTo>
                <a:cubicBezTo>
                  <a:pt x="3265564" y="304603"/>
                  <a:pt x="3286291" y="283929"/>
                  <a:pt x="3270698" y="282981"/>
                </a:cubicBezTo>
                <a:close/>
                <a:moveTo>
                  <a:pt x="3454767" y="282955"/>
                </a:moveTo>
                <a:cubicBezTo>
                  <a:pt x="3451101" y="286339"/>
                  <a:pt x="3450655" y="295022"/>
                  <a:pt x="3452836" y="299971"/>
                </a:cubicBezTo>
                <a:lnTo>
                  <a:pt x="3457745" y="303291"/>
                </a:lnTo>
                <a:lnTo>
                  <a:pt x="3457623" y="303844"/>
                </a:lnTo>
                <a:lnTo>
                  <a:pt x="3458003" y="303465"/>
                </a:lnTo>
                <a:lnTo>
                  <a:pt x="3457745" y="303291"/>
                </a:lnTo>
                <a:lnTo>
                  <a:pt x="3459975" y="293200"/>
                </a:lnTo>
                <a:cubicBezTo>
                  <a:pt x="3461521" y="290378"/>
                  <a:pt x="3463137" y="287628"/>
                  <a:pt x="3462757" y="282981"/>
                </a:cubicBezTo>
                <a:cubicBezTo>
                  <a:pt x="3459239" y="280895"/>
                  <a:pt x="3456600" y="281262"/>
                  <a:pt x="3454767" y="282955"/>
                </a:cubicBezTo>
                <a:close/>
                <a:moveTo>
                  <a:pt x="2480977" y="282412"/>
                </a:moveTo>
                <a:cubicBezTo>
                  <a:pt x="2475843" y="304034"/>
                  <a:pt x="2496570" y="283360"/>
                  <a:pt x="2480977" y="282412"/>
                </a:cubicBezTo>
                <a:close/>
                <a:moveTo>
                  <a:pt x="2148773" y="280705"/>
                </a:moveTo>
                <a:cubicBezTo>
                  <a:pt x="2147252" y="280348"/>
                  <a:pt x="2145730" y="281278"/>
                  <a:pt x="2145350" y="282791"/>
                </a:cubicBezTo>
                <a:cubicBezTo>
                  <a:pt x="2144856" y="284392"/>
                  <a:pt x="2145749" y="286093"/>
                  <a:pt x="2147347" y="286592"/>
                </a:cubicBezTo>
                <a:cubicBezTo>
                  <a:pt x="2148944" y="287091"/>
                  <a:pt x="2150655" y="286200"/>
                  <a:pt x="2151150" y="284599"/>
                </a:cubicBezTo>
                <a:cubicBezTo>
                  <a:pt x="2151663" y="283000"/>
                  <a:pt x="2150770" y="281297"/>
                  <a:pt x="2149153" y="280798"/>
                </a:cubicBezTo>
                <a:cubicBezTo>
                  <a:pt x="2149039" y="280758"/>
                  <a:pt x="2148906" y="280728"/>
                  <a:pt x="2148773" y="280705"/>
                </a:cubicBezTo>
                <a:close/>
                <a:moveTo>
                  <a:pt x="3796292" y="278808"/>
                </a:moveTo>
                <a:cubicBezTo>
                  <a:pt x="3794904" y="279062"/>
                  <a:pt x="3793592" y="279649"/>
                  <a:pt x="3792489" y="280515"/>
                </a:cubicBezTo>
                <a:cubicBezTo>
                  <a:pt x="3784122" y="280705"/>
                  <a:pt x="3775185" y="281843"/>
                  <a:pt x="3771572" y="288292"/>
                </a:cubicBezTo>
                <a:lnTo>
                  <a:pt x="3771572" y="288481"/>
                </a:lnTo>
                <a:cubicBezTo>
                  <a:pt x="3777466" y="294551"/>
                  <a:pt x="3782791" y="291516"/>
                  <a:pt x="3787925" y="286774"/>
                </a:cubicBezTo>
                <a:cubicBezTo>
                  <a:pt x="3786822" y="290048"/>
                  <a:pt x="3787165" y="293634"/>
                  <a:pt x="3788876" y="296637"/>
                </a:cubicBezTo>
                <a:cubicBezTo>
                  <a:pt x="3795912" y="296637"/>
                  <a:pt x="3799144" y="284309"/>
                  <a:pt x="3796672" y="278808"/>
                </a:cubicBezTo>
                <a:close/>
                <a:moveTo>
                  <a:pt x="1523917" y="278808"/>
                </a:moveTo>
                <a:cubicBezTo>
                  <a:pt x="1519544" y="277860"/>
                  <a:pt x="1514029" y="284878"/>
                  <a:pt x="1511557" y="294930"/>
                </a:cubicBezTo>
                <a:lnTo>
                  <a:pt x="1507374" y="312948"/>
                </a:lnTo>
                <a:lnTo>
                  <a:pt x="1536848" y="319966"/>
                </a:lnTo>
                <a:cubicBezTo>
                  <a:pt x="1538006" y="322456"/>
                  <a:pt x="1540252" y="324275"/>
                  <a:pt x="1542933" y="324897"/>
                </a:cubicBezTo>
                <a:cubicBezTo>
                  <a:pt x="1548008" y="325741"/>
                  <a:pt x="1552810" y="322321"/>
                  <a:pt x="1553658" y="317259"/>
                </a:cubicBezTo>
                <a:cubicBezTo>
                  <a:pt x="1554418" y="312707"/>
                  <a:pt x="1551714" y="308286"/>
                  <a:pt x="1547307" y="306879"/>
                </a:cubicBezTo>
                <a:cubicBezTo>
                  <a:pt x="1545110" y="306329"/>
                  <a:pt x="1542787" y="306670"/>
                  <a:pt x="1540841" y="307827"/>
                </a:cubicBezTo>
                <a:lnTo>
                  <a:pt x="1538749" y="301379"/>
                </a:lnTo>
                <a:cubicBezTo>
                  <a:pt x="1534946" y="289999"/>
                  <a:pt x="1528291" y="279757"/>
                  <a:pt x="1523917" y="278808"/>
                </a:cubicBezTo>
                <a:close/>
                <a:moveTo>
                  <a:pt x="2112472" y="278683"/>
                </a:moveTo>
                <a:cubicBezTo>
                  <a:pt x="2110875" y="278203"/>
                  <a:pt x="2109182" y="279117"/>
                  <a:pt x="2108688" y="280722"/>
                </a:cubicBezTo>
                <a:cubicBezTo>
                  <a:pt x="2108688" y="280779"/>
                  <a:pt x="2108669" y="280838"/>
                  <a:pt x="2108650" y="280895"/>
                </a:cubicBezTo>
                <a:cubicBezTo>
                  <a:pt x="2108193" y="282397"/>
                  <a:pt x="2109030" y="283988"/>
                  <a:pt x="2110551" y="284447"/>
                </a:cubicBezTo>
                <a:cubicBezTo>
                  <a:pt x="2110608" y="284466"/>
                  <a:pt x="2110684" y="284483"/>
                  <a:pt x="2110741" y="284498"/>
                </a:cubicBezTo>
                <a:cubicBezTo>
                  <a:pt x="2112358" y="284978"/>
                  <a:pt x="2114050" y="284064"/>
                  <a:pt x="2114526" y="282457"/>
                </a:cubicBezTo>
                <a:cubicBezTo>
                  <a:pt x="2115001" y="280851"/>
                  <a:pt x="2114088" y="279161"/>
                  <a:pt x="2112472" y="278683"/>
                </a:cubicBezTo>
                <a:close/>
                <a:moveTo>
                  <a:pt x="3133785" y="278239"/>
                </a:moveTo>
                <a:lnTo>
                  <a:pt x="3133785" y="288671"/>
                </a:lnTo>
                <a:lnTo>
                  <a:pt x="3144244" y="288671"/>
                </a:lnTo>
                <a:lnTo>
                  <a:pt x="3144244" y="278239"/>
                </a:lnTo>
                <a:close/>
                <a:moveTo>
                  <a:pt x="2797778" y="277860"/>
                </a:moveTo>
                <a:cubicBezTo>
                  <a:pt x="2792454" y="277860"/>
                  <a:pt x="2790172" y="279946"/>
                  <a:pt x="2790552" y="285067"/>
                </a:cubicBezTo>
                <a:lnTo>
                  <a:pt x="2797778" y="285067"/>
                </a:lnTo>
                <a:close/>
                <a:moveTo>
                  <a:pt x="3677444" y="277291"/>
                </a:moveTo>
                <a:cubicBezTo>
                  <a:pt x="3677444" y="280515"/>
                  <a:pt x="3677444" y="283550"/>
                  <a:pt x="3672310" y="282602"/>
                </a:cubicBezTo>
                <a:lnTo>
                  <a:pt x="3672310" y="293033"/>
                </a:lnTo>
                <a:cubicBezTo>
                  <a:pt x="3685240" y="301189"/>
                  <a:pt x="3687712" y="275394"/>
                  <a:pt x="3677444" y="277291"/>
                </a:cubicBezTo>
                <a:close/>
                <a:moveTo>
                  <a:pt x="1512367" y="276862"/>
                </a:moveTo>
                <a:cubicBezTo>
                  <a:pt x="1511243" y="276845"/>
                  <a:pt x="1510199" y="277446"/>
                  <a:pt x="1509655" y="278429"/>
                </a:cubicBezTo>
                <a:cubicBezTo>
                  <a:pt x="1509214" y="279937"/>
                  <a:pt x="1510083" y="281517"/>
                  <a:pt x="1511597" y="281957"/>
                </a:cubicBezTo>
                <a:cubicBezTo>
                  <a:pt x="1511709" y="281989"/>
                  <a:pt x="1511821" y="282014"/>
                  <a:pt x="1511937" y="282033"/>
                </a:cubicBezTo>
                <a:cubicBezTo>
                  <a:pt x="1513459" y="282389"/>
                  <a:pt x="1514986" y="281460"/>
                  <a:pt x="1515360" y="279946"/>
                </a:cubicBezTo>
                <a:cubicBezTo>
                  <a:pt x="1515387" y="278270"/>
                  <a:pt x="1514046" y="276891"/>
                  <a:pt x="1512367" y="276862"/>
                </a:cubicBezTo>
                <a:close/>
                <a:moveTo>
                  <a:pt x="1786144" y="275963"/>
                </a:moveTo>
                <a:lnTo>
                  <a:pt x="1779023" y="281084"/>
                </a:lnTo>
                <a:lnTo>
                  <a:pt x="1778727" y="281084"/>
                </a:lnTo>
                <a:lnTo>
                  <a:pt x="1777967" y="281843"/>
                </a:lnTo>
                <a:lnTo>
                  <a:pt x="1779023" y="281084"/>
                </a:lnTo>
                <a:lnTo>
                  <a:pt x="1784813" y="281084"/>
                </a:lnTo>
                <a:cubicBezTo>
                  <a:pt x="1788616" y="278998"/>
                  <a:pt x="1791658" y="277670"/>
                  <a:pt x="1792038" y="275963"/>
                </a:cubicBezTo>
                <a:cubicBezTo>
                  <a:pt x="1792419" y="274256"/>
                  <a:pt x="1789757" y="274067"/>
                  <a:pt x="1786144" y="275963"/>
                </a:cubicBezTo>
                <a:close/>
                <a:moveTo>
                  <a:pt x="1457362" y="275205"/>
                </a:moveTo>
                <a:cubicBezTo>
                  <a:pt x="1456132" y="275189"/>
                  <a:pt x="1455079" y="276079"/>
                  <a:pt x="1454890" y="277291"/>
                </a:cubicBezTo>
                <a:lnTo>
                  <a:pt x="1454320" y="277101"/>
                </a:lnTo>
                <a:cubicBezTo>
                  <a:pt x="1454320" y="278619"/>
                  <a:pt x="1456221" y="282222"/>
                  <a:pt x="1459454" y="285447"/>
                </a:cubicBezTo>
                <a:lnTo>
                  <a:pt x="1465159" y="291137"/>
                </a:lnTo>
                <a:lnTo>
                  <a:pt x="1462497" y="283550"/>
                </a:lnTo>
                <a:cubicBezTo>
                  <a:pt x="1461165" y="279188"/>
                  <a:pt x="1458884" y="275584"/>
                  <a:pt x="1457362" y="275205"/>
                </a:cubicBezTo>
                <a:close/>
                <a:moveTo>
                  <a:pt x="2347677" y="272739"/>
                </a:moveTo>
                <a:lnTo>
                  <a:pt x="2343493" y="276912"/>
                </a:lnTo>
                <a:lnTo>
                  <a:pt x="2346156" y="279567"/>
                </a:lnTo>
                <a:cubicBezTo>
                  <a:pt x="2347620" y="281134"/>
                  <a:pt x="2349445" y="282308"/>
                  <a:pt x="2351480" y="282981"/>
                </a:cubicBezTo>
                <a:cubicBezTo>
                  <a:pt x="2353001" y="282981"/>
                  <a:pt x="2354523" y="282981"/>
                  <a:pt x="2354713" y="281843"/>
                </a:cubicBezTo>
                <a:cubicBezTo>
                  <a:pt x="2354903" y="280705"/>
                  <a:pt x="2353382" y="278619"/>
                  <a:pt x="2351290" y="276532"/>
                </a:cubicBezTo>
                <a:close/>
                <a:moveTo>
                  <a:pt x="2685205" y="271601"/>
                </a:moveTo>
                <a:lnTo>
                  <a:pt x="2680452" y="274636"/>
                </a:lnTo>
                <a:lnTo>
                  <a:pt x="2675698" y="277481"/>
                </a:lnTo>
                <a:lnTo>
                  <a:pt x="2688438" y="280515"/>
                </a:lnTo>
                <a:cubicBezTo>
                  <a:pt x="2691480" y="286016"/>
                  <a:pt x="2701749" y="273308"/>
                  <a:pt x="2689389" y="272549"/>
                </a:cubicBezTo>
                <a:lnTo>
                  <a:pt x="2688058" y="272170"/>
                </a:lnTo>
                <a:cubicBezTo>
                  <a:pt x="2687811" y="273549"/>
                  <a:pt x="2687811" y="274964"/>
                  <a:pt x="2688058" y="276343"/>
                </a:cubicBezTo>
                <a:close/>
                <a:moveTo>
                  <a:pt x="1675662" y="270842"/>
                </a:moveTo>
                <a:lnTo>
                  <a:pt x="1674331" y="276722"/>
                </a:lnTo>
                <a:cubicBezTo>
                  <a:pt x="1673877" y="280623"/>
                  <a:pt x="1675202" y="284523"/>
                  <a:pt x="1677944" y="287343"/>
                </a:cubicBezTo>
                <a:lnTo>
                  <a:pt x="1682888" y="292275"/>
                </a:lnTo>
                <a:lnTo>
                  <a:pt x="1684219" y="286585"/>
                </a:lnTo>
                <a:cubicBezTo>
                  <a:pt x="1684763" y="282617"/>
                  <a:pt x="1683428" y="278622"/>
                  <a:pt x="1680606" y="275774"/>
                </a:cubicBezTo>
                <a:close/>
                <a:moveTo>
                  <a:pt x="2370876" y="268946"/>
                </a:moveTo>
                <a:lnTo>
                  <a:pt x="2367833" y="276532"/>
                </a:lnTo>
                <a:lnTo>
                  <a:pt x="2371827" y="278619"/>
                </a:lnTo>
                <a:lnTo>
                  <a:pt x="2375820" y="280705"/>
                </a:lnTo>
                <a:lnTo>
                  <a:pt x="2375820" y="286774"/>
                </a:lnTo>
                <a:lnTo>
                  <a:pt x="2375820" y="292844"/>
                </a:lnTo>
                <a:lnTo>
                  <a:pt x="2379433" y="294551"/>
                </a:lnTo>
                <a:lnTo>
                  <a:pt x="2383236" y="296068"/>
                </a:lnTo>
                <a:lnTo>
                  <a:pt x="2384377" y="291137"/>
                </a:lnTo>
                <a:lnTo>
                  <a:pt x="2381145" y="289050"/>
                </a:lnTo>
                <a:lnTo>
                  <a:pt x="2377912" y="286774"/>
                </a:lnTo>
                <a:lnTo>
                  <a:pt x="2383426" y="274825"/>
                </a:lnTo>
                <a:lnTo>
                  <a:pt x="2380004" y="274825"/>
                </a:lnTo>
                <a:lnTo>
                  <a:pt x="2376771" y="274825"/>
                </a:lnTo>
                <a:lnTo>
                  <a:pt x="2375820" y="272170"/>
                </a:lnTo>
                <a:cubicBezTo>
                  <a:pt x="2375478" y="270687"/>
                  <a:pt x="2374394" y="269477"/>
                  <a:pt x="2372968" y="268946"/>
                </a:cubicBezTo>
                <a:close/>
                <a:moveTo>
                  <a:pt x="1736893" y="267618"/>
                </a:moveTo>
                <a:cubicBezTo>
                  <a:pt x="1729646" y="267618"/>
                  <a:pt x="1723772" y="273477"/>
                  <a:pt x="1723772" y="280705"/>
                </a:cubicBezTo>
                <a:lnTo>
                  <a:pt x="1723772" y="282222"/>
                </a:lnTo>
                <a:cubicBezTo>
                  <a:pt x="1710841" y="272929"/>
                  <a:pt x="1723772" y="286964"/>
                  <a:pt x="1726434" y="287723"/>
                </a:cubicBezTo>
                <a:cubicBezTo>
                  <a:pt x="1728718" y="291514"/>
                  <a:pt x="1732839" y="293820"/>
                  <a:pt x="1737273" y="293792"/>
                </a:cubicBezTo>
                <a:cubicBezTo>
                  <a:pt x="1744520" y="293792"/>
                  <a:pt x="1750394" y="287933"/>
                  <a:pt x="1750394" y="280705"/>
                </a:cubicBezTo>
                <a:cubicBezTo>
                  <a:pt x="1750394" y="273477"/>
                  <a:pt x="1744520" y="267618"/>
                  <a:pt x="1737273" y="267618"/>
                </a:cubicBezTo>
                <a:close/>
                <a:moveTo>
                  <a:pt x="2414992" y="265532"/>
                </a:moveTo>
                <a:lnTo>
                  <a:pt x="2412330" y="266480"/>
                </a:lnTo>
                <a:cubicBezTo>
                  <a:pt x="2410866" y="266886"/>
                  <a:pt x="2409687" y="267933"/>
                  <a:pt x="2409098" y="269325"/>
                </a:cubicBezTo>
                <a:lnTo>
                  <a:pt x="2410048" y="271601"/>
                </a:lnTo>
                <a:lnTo>
                  <a:pt x="2418605" y="273498"/>
                </a:lnTo>
                <a:lnTo>
                  <a:pt x="2420507" y="271601"/>
                </a:lnTo>
                <a:lnTo>
                  <a:pt x="2422409" y="269704"/>
                </a:lnTo>
                <a:lnTo>
                  <a:pt x="2419366" y="267618"/>
                </a:lnTo>
                <a:close/>
                <a:moveTo>
                  <a:pt x="1683839" y="263445"/>
                </a:moveTo>
                <a:cubicBezTo>
                  <a:pt x="1683839" y="264394"/>
                  <a:pt x="1683839" y="267808"/>
                  <a:pt x="1683839" y="275015"/>
                </a:cubicBezTo>
                <a:cubicBezTo>
                  <a:pt x="1684980" y="270842"/>
                  <a:pt x="1684600" y="265532"/>
                  <a:pt x="1684600" y="264204"/>
                </a:cubicBezTo>
                <a:close/>
                <a:moveTo>
                  <a:pt x="3311392" y="262876"/>
                </a:moveTo>
                <a:cubicBezTo>
                  <a:pt x="3305117" y="262876"/>
                  <a:pt x="3296560" y="261928"/>
                  <a:pt x="3295609" y="267997"/>
                </a:cubicBezTo>
                <a:cubicBezTo>
                  <a:pt x="3297130" y="268107"/>
                  <a:pt x="3298556" y="268784"/>
                  <a:pt x="3299602" y="269894"/>
                </a:cubicBezTo>
                <a:cubicBezTo>
                  <a:pt x="3290665" y="271222"/>
                  <a:pt x="3284009" y="275015"/>
                  <a:pt x="3282678" y="280705"/>
                </a:cubicBezTo>
                <a:cubicBezTo>
                  <a:pt x="3280396" y="290188"/>
                  <a:pt x="3293707" y="301758"/>
                  <a:pt x="3312343" y="306120"/>
                </a:cubicBezTo>
                <a:cubicBezTo>
                  <a:pt x="3330978" y="310482"/>
                  <a:pt x="3346951" y="306120"/>
                  <a:pt x="3350374" y="297585"/>
                </a:cubicBezTo>
                <a:cubicBezTo>
                  <a:pt x="3352656" y="296447"/>
                  <a:pt x="3353607" y="294171"/>
                  <a:pt x="3350374" y="290757"/>
                </a:cubicBezTo>
                <a:cubicBezTo>
                  <a:pt x="3344803" y="280231"/>
                  <a:pt x="3334591" y="272927"/>
                  <a:pt x="3322801" y="271032"/>
                </a:cubicBezTo>
                <a:cubicBezTo>
                  <a:pt x="3321033" y="269393"/>
                  <a:pt x="3318960" y="268107"/>
                  <a:pt x="3316716" y="267239"/>
                </a:cubicBezTo>
                <a:cubicBezTo>
                  <a:pt x="3316716" y="268187"/>
                  <a:pt x="3316716" y="268946"/>
                  <a:pt x="3316716" y="269704"/>
                </a:cubicBezTo>
                <a:lnTo>
                  <a:pt x="3310251" y="269704"/>
                </a:lnTo>
                <a:cubicBezTo>
                  <a:pt x="3311506" y="267660"/>
                  <a:pt x="3311906" y="265213"/>
                  <a:pt x="3311392" y="262876"/>
                </a:cubicBezTo>
                <a:close/>
                <a:moveTo>
                  <a:pt x="2898371" y="262118"/>
                </a:moveTo>
                <a:lnTo>
                  <a:pt x="2898371" y="263066"/>
                </a:lnTo>
                <a:cubicBezTo>
                  <a:pt x="2898371" y="271222"/>
                  <a:pt x="2885060" y="267239"/>
                  <a:pt x="2888103" y="278619"/>
                </a:cubicBezTo>
                <a:cubicBezTo>
                  <a:pt x="2898752" y="282412"/>
                  <a:pt x="2911492" y="264204"/>
                  <a:pt x="2898371" y="262118"/>
                </a:cubicBezTo>
                <a:close/>
                <a:moveTo>
                  <a:pt x="2427543" y="261738"/>
                </a:moveTo>
                <a:lnTo>
                  <a:pt x="2425071" y="277291"/>
                </a:lnTo>
                <a:lnTo>
                  <a:pt x="2419746" y="277291"/>
                </a:lnTo>
                <a:lnTo>
                  <a:pt x="2424690" y="278619"/>
                </a:lnTo>
                <a:lnTo>
                  <a:pt x="2421648" y="297585"/>
                </a:lnTo>
                <a:cubicBezTo>
                  <a:pt x="2418415" y="317879"/>
                  <a:pt x="2421648" y="335518"/>
                  <a:pt x="2426972" y="337036"/>
                </a:cubicBezTo>
                <a:cubicBezTo>
                  <a:pt x="2436195" y="337743"/>
                  <a:pt x="2445380" y="335482"/>
                  <a:pt x="2453214" y="330587"/>
                </a:cubicBezTo>
                <a:cubicBezTo>
                  <a:pt x="2463539" y="322079"/>
                  <a:pt x="2470747" y="310412"/>
                  <a:pt x="2473751" y="297396"/>
                </a:cubicBezTo>
                <a:lnTo>
                  <a:pt x="2479456" y="273308"/>
                </a:lnTo>
                <a:close/>
                <a:moveTo>
                  <a:pt x="1705137" y="258893"/>
                </a:moveTo>
                <a:lnTo>
                  <a:pt x="1702284" y="271222"/>
                </a:lnTo>
                <a:lnTo>
                  <a:pt x="1708940" y="268946"/>
                </a:lnTo>
                <a:cubicBezTo>
                  <a:pt x="1712553" y="267808"/>
                  <a:pt x="1715786" y="265721"/>
                  <a:pt x="1716166" y="264204"/>
                </a:cubicBezTo>
                <a:cubicBezTo>
                  <a:pt x="1716546" y="262687"/>
                  <a:pt x="1714074" y="261169"/>
                  <a:pt x="1710841" y="260411"/>
                </a:cubicBezTo>
                <a:close/>
                <a:moveTo>
                  <a:pt x="1726625" y="258704"/>
                </a:moveTo>
                <a:lnTo>
                  <a:pt x="1725293" y="259462"/>
                </a:lnTo>
                <a:lnTo>
                  <a:pt x="1725443" y="259449"/>
                </a:lnTo>
                <a:lnTo>
                  <a:pt x="1723012" y="260980"/>
                </a:lnTo>
                <a:cubicBezTo>
                  <a:pt x="1722656" y="262601"/>
                  <a:pt x="1723673" y="264206"/>
                  <a:pt x="1725293" y="264583"/>
                </a:cubicBezTo>
                <a:cubicBezTo>
                  <a:pt x="1726832" y="264923"/>
                  <a:pt x="1728355" y="263954"/>
                  <a:pt x="1728693" y="262419"/>
                </a:cubicBezTo>
                <a:cubicBezTo>
                  <a:pt x="1728703" y="262381"/>
                  <a:pt x="1728710" y="262345"/>
                  <a:pt x="1728716" y="262307"/>
                </a:cubicBezTo>
                <a:cubicBezTo>
                  <a:pt x="1728625" y="260635"/>
                  <a:pt x="1727191" y="259351"/>
                  <a:pt x="1725512" y="259443"/>
                </a:cubicBezTo>
                <a:lnTo>
                  <a:pt x="1725443" y="259449"/>
                </a:lnTo>
                <a:close/>
                <a:moveTo>
                  <a:pt x="3284770" y="256997"/>
                </a:moveTo>
                <a:cubicBezTo>
                  <a:pt x="3279065" y="284498"/>
                  <a:pt x="3300743" y="263066"/>
                  <a:pt x="3284770" y="256997"/>
                </a:cubicBezTo>
                <a:close/>
                <a:moveTo>
                  <a:pt x="2997823" y="256997"/>
                </a:moveTo>
                <a:lnTo>
                  <a:pt x="2998204" y="258893"/>
                </a:lnTo>
                <a:lnTo>
                  <a:pt x="2998204" y="274446"/>
                </a:lnTo>
                <a:cubicBezTo>
                  <a:pt x="3004289" y="274446"/>
                  <a:pt x="3013036" y="275394"/>
                  <a:pt x="3013797" y="269135"/>
                </a:cubicBezTo>
                <a:cubicBezTo>
                  <a:pt x="3006000" y="265532"/>
                  <a:pt x="3004479" y="258704"/>
                  <a:pt x="2997823" y="256997"/>
                </a:cubicBezTo>
                <a:close/>
                <a:moveTo>
                  <a:pt x="2584422" y="256997"/>
                </a:moveTo>
                <a:cubicBezTo>
                  <a:pt x="2584422" y="265152"/>
                  <a:pt x="2584422" y="275015"/>
                  <a:pt x="2594881" y="272549"/>
                </a:cubicBezTo>
                <a:cubicBezTo>
                  <a:pt x="2595737" y="265613"/>
                  <a:pt x="2591496" y="259058"/>
                  <a:pt x="2584802" y="256997"/>
                </a:cubicBezTo>
                <a:close/>
                <a:moveTo>
                  <a:pt x="1557272" y="256789"/>
                </a:moveTo>
                <a:lnTo>
                  <a:pt x="1557955" y="258135"/>
                </a:lnTo>
                <a:lnTo>
                  <a:pt x="1556757" y="258871"/>
                </a:lnTo>
                <a:close/>
                <a:moveTo>
                  <a:pt x="2235674" y="256617"/>
                </a:moveTo>
                <a:lnTo>
                  <a:pt x="2206390" y="260411"/>
                </a:lnTo>
                <a:cubicBezTo>
                  <a:pt x="2190037" y="262687"/>
                  <a:pt x="2175965" y="267618"/>
                  <a:pt x="2175014" y="271601"/>
                </a:cubicBezTo>
                <a:cubicBezTo>
                  <a:pt x="2174862" y="272094"/>
                  <a:pt x="2174862" y="272625"/>
                  <a:pt x="2175014" y="273118"/>
                </a:cubicBezTo>
                <a:cubicBezTo>
                  <a:pt x="2165507" y="278429"/>
                  <a:pt x="2181290" y="282222"/>
                  <a:pt x="2182621" y="278998"/>
                </a:cubicBezTo>
                <a:cubicBezTo>
                  <a:pt x="2188230" y="281627"/>
                  <a:pt x="2194087" y="283660"/>
                  <a:pt x="2200115" y="285067"/>
                </a:cubicBezTo>
                <a:lnTo>
                  <a:pt x="2227308" y="291516"/>
                </a:lnTo>
                <a:close/>
                <a:moveTo>
                  <a:pt x="2976452" y="255038"/>
                </a:moveTo>
                <a:cubicBezTo>
                  <a:pt x="2976978" y="257341"/>
                  <a:pt x="2991596" y="271032"/>
                  <a:pt x="2982040" y="257945"/>
                </a:cubicBezTo>
                <a:cubicBezTo>
                  <a:pt x="2977667" y="254768"/>
                  <a:pt x="2976276" y="254271"/>
                  <a:pt x="2976452" y="255038"/>
                </a:cubicBezTo>
                <a:close/>
                <a:moveTo>
                  <a:pt x="3035246" y="254184"/>
                </a:moveTo>
                <a:cubicBezTo>
                  <a:pt x="3035380" y="255065"/>
                  <a:pt x="3046076" y="278429"/>
                  <a:pt x="3039658" y="263066"/>
                </a:cubicBezTo>
                <a:cubicBezTo>
                  <a:pt x="3036330" y="256096"/>
                  <a:pt x="3035201" y="253891"/>
                  <a:pt x="3035246" y="254184"/>
                </a:cubicBezTo>
                <a:close/>
                <a:moveTo>
                  <a:pt x="2860720" y="252255"/>
                </a:moveTo>
                <a:cubicBezTo>
                  <a:pt x="2855586" y="273877"/>
                  <a:pt x="2876313" y="253393"/>
                  <a:pt x="2860720" y="252255"/>
                </a:cubicBezTo>
                <a:close/>
                <a:moveTo>
                  <a:pt x="3212130" y="251876"/>
                </a:moveTo>
                <a:cubicBezTo>
                  <a:pt x="3210989" y="259273"/>
                  <a:pt x="3203573" y="260600"/>
                  <a:pt x="3201671" y="267428"/>
                </a:cubicBezTo>
                <a:cubicBezTo>
                  <a:pt x="3216504" y="264441"/>
                  <a:pt x="3211120" y="281511"/>
                  <a:pt x="3217047" y="287353"/>
                </a:cubicBezTo>
                <a:lnTo>
                  <a:pt x="3227828" y="288285"/>
                </a:lnTo>
                <a:lnTo>
                  <a:pt x="3227913" y="288481"/>
                </a:lnTo>
                <a:lnTo>
                  <a:pt x="3227913" y="288292"/>
                </a:lnTo>
                <a:lnTo>
                  <a:pt x="3227828" y="288285"/>
                </a:lnTo>
                <a:close/>
                <a:moveTo>
                  <a:pt x="3746091" y="251686"/>
                </a:moveTo>
                <a:lnTo>
                  <a:pt x="3746091" y="262118"/>
                </a:lnTo>
                <a:lnTo>
                  <a:pt x="3756549" y="262118"/>
                </a:lnTo>
                <a:lnTo>
                  <a:pt x="3756549" y="251686"/>
                </a:lnTo>
                <a:close/>
                <a:moveTo>
                  <a:pt x="2548102" y="251686"/>
                </a:moveTo>
                <a:cubicBezTo>
                  <a:pt x="2543158" y="273308"/>
                  <a:pt x="2563885" y="252824"/>
                  <a:pt x="2548102" y="251686"/>
                </a:cubicBezTo>
                <a:close/>
                <a:moveTo>
                  <a:pt x="1749443" y="250927"/>
                </a:moveTo>
                <a:cubicBezTo>
                  <a:pt x="1744499" y="272549"/>
                  <a:pt x="1765226" y="252065"/>
                  <a:pt x="1749443" y="250927"/>
                </a:cubicBezTo>
                <a:close/>
                <a:moveTo>
                  <a:pt x="1559286" y="248651"/>
                </a:moveTo>
                <a:lnTo>
                  <a:pt x="1557272" y="256789"/>
                </a:lnTo>
                <a:lnTo>
                  <a:pt x="1556740" y="255741"/>
                </a:lnTo>
                <a:cubicBezTo>
                  <a:pt x="1556639" y="255709"/>
                  <a:pt x="1556539" y="255684"/>
                  <a:pt x="1556434" y="255669"/>
                </a:cubicBezTo>
                <a:cubicBezTo>
                  <a:pt x="1555335" y="255430"/>
                  <a:pt x="1554244" y="256100"/>
                  <a:pt x="1553962" y="257186"/>
                </a:cubicBezTo>
                <a:cubicBezTo>
                  <a:pt x="1553574" y="258042"/>
                  <a:pt x="1553808" y="259053"/>
                  <a:pt x="1554533" y="259652"/>
                </a:cubicBezTo>
                <a:lnTo>
                  <a:pt x="1555483" y="259652"/>
                </a:lnTo>
                <a:lnTo>
                  <a:pt x="1556757" y="258871"/>
                </a:lnTo>
                <a:lnTo>
                  <a:pt x="1555483" y="264014"/>
                </a:lnTo>
                <a:lnTo>
                  <a:pt x="1561568" y="261169"/>
                </a:lnTo>
                <a:lnTo>
                  <a:pt x="1566512" y="258135"/>
                </a:lnTo>
                <a:lnTo>
                  <a:pt x="1563470" y="253393"/>
                </a:lnTo>
                <a:close/>
                <a:moveTo>
                  <a:pt x="2669042" y="248462"/>
                </a:moveTo>
                <a:cubicBezTo>
                  <a:pt x="2667977" y="255165"/>
                  <a:pt x="2669708" y="262010"/>
                  <a:pt x="2673796" y="267428"/>
                </a:cubicBezTo>
                <a:cubicBezTo>
                  <a:pt x="2681878" y="267301"/>
                  <a:pt x="2688324" y="260661"/>
                  <a:pt x="2688210" y="252597"/>
                </a:cubicBezTo>
                <a:cubicBezTo>
                  <a:pt x="2688191" y="251974"/>
                  <a:pt x="2688153" y="251354"/>
                  <a:pt x="2688058" y="250738"/>
                </a:cubicBezTo>
                <a:cubicBezTo>
                  <a:pt x="2682695" y="247658"/>
                  <a:pt x="2676268" y="246969"/>
                  <a:pt x="2670373" y="248841"/>
                </a:cubicBezTo>
                <a:close/>
                <a:moveTo>
                  <a:pt x="3311012" y="246565"/>
                </a:moveTo>
                <a:cubicBezTo>
                  <a:pt x="3305878" y="268187"/>
                  <a:pt x="3326605" y="247513"/>
                  <a:pt x="3311012" y="246565"/>
                </a:cubicBezTo>
                <a:close/>
                <a:moveTo>
                  <a:pt x="2882778" y="246565"/>
                </a:moveTo>
                <a:cubicBezTo>
                  <a:pt x="2877834" y="268187"/>
                  <a:pt x="2898371" y="247513"/>
                  <a:pt x="2882778" y="246565"/>
                </a:cubicBezTo>
                <a:close/>
                <a:moveTo>
                  <a:pt x="1694868" y="245427"/>
                </a:moveTo>
                <a:cubicBezTo>
                  <a:pt x="1692396" y="245427"/>
                  <a:pt x="1688783" y="246565"/>
                  <a:pt x="1688403" y="246565"/>
                </a:cubicBezTo>
                <a:cubicBezTo>
                  <a:pt x="1688403" y="248082"/>
                  <a:pt x="1689924" y="251307"/>
                  <a:pt x="1692776" y="254152"/>
                </a:cubicBezTo>
                <a:lnTo>
                  <a:pt x="1697721" y="259083"/>
                </a:lnTo>
                <a:lnTo>
                  <a:pt x="1700573" y="246755"/>
                </a:lnTo>
                <a:close/>
                <a:moveTo>
                  <a:pt x="2231669" y="242881"/>
                </a:moveTo>
                <a:cubicBezTo>
                  <a:pt x="2227213" y="242499"/>
                  <a:pt x="2220082" y="261454"/>
                  <a:pt x="2234343" y="251496"/>
                </a:cubicBezTo>
                <a:cubicBezTo>
                  <a:pt x="2234343" y="245285"/>
                  <a:pt x="2233155" y="243009"/>
                  <a:pt x="2231669" y="242881"/>
                </a:cubicBezTo>
                <a:close/>
                <a:moveTo>
                  <a:pt x="3724175" y="242843"/>
                </a:moveTo>
                <a:cubicBezTo>
                  <a:pt x="3720229" y="244384"/>
                  <a:pt x="3716616" y="250643"/>
                  <a:pt x="3725173" y="256997"/>
                </a:cubicBezTo>
                <a:cubicBezTo>
                  <a:pt x="3732399" y="244479"/>
                  <a:pt x="3728121" y="241302"/>
                  <a:pt x="3724175" y="242843"/>
                </a:cubicBezTo>
                <a:close/>
                <a:moveTo>
                  <a:pt x="1774354" y="241824"/>
                </a:moveTo>
                <a:cubicBezTo>
                  <a:pt x="1769410" y="263445"/>
                  <a:pt x="1789947" y="242962"/>
                  <a:pt x="1774354" y="241824"/>
                </a:cubicBezTo>
                <a:close/>
                <a:moveTo>
                  <a:pt x="2584232" y="241634"/>
                </a:moveTo>
                <a:cubicBezTo>
                  <a:pt x="2585183" y="244100"/>
                  <a:pt x="2584328" y="248225"/>
                  <a:pt x="2584304" y="251449"/>
                </a:cubicBezTo>
                <a:lnTo>
                  <a:pt x="2588997" y="255538"/>
                </a:lnTo>
                <a:lnTo>
                  <a:pt x="2588986" y="255859"/>
                </a:lnTo>
                <a:lnTo>
                  <a:pt x="2589366" y="255859"/>
                </a:lnTo>
                <a:lnTo>
                  <a:pt x="2588997" y="255538"/>
                </a:lnTo>
                <a:lnTo>
                  <a:pt x="2589319" y="246115"/>
                </a:lnTo>
                <a:cubicBezTo>
                  <a:pt x="2589367" y="242867"/>
                  <a:pt x="2588511" y="240496"/>
                  <a:pt x="2584232" y="241634"/>
                </a:cubicBezTo>
                <a:close/>
                <a:moveTo>
                  <a:pt x="1656457" y="241634"/>
                </a:moveTo>
                <a:cubicBezTo>
                  <a:pt x="1649221" y="242040"/>
                  <a:pt x="1643688" y="248219"/>
                  <a:pt x="1644095" y="255436"/>
                </a:cubicBezTo>
                <a:cubicBezTo>
                  <a:pt x="1644095" y="255451"/>
                  <a:pt x="1644096" y="255464"/>
                  <a:pt x="1644096" y="255479"/>
                </a:cubicBezTo>
                <a:lnTo>
                  <a:pt x="1643336" y="254721"/>
                </a:lnTo>
                <a:cubicBezTo>
                  <a:pt x="1643336" y="261949"/>
                  <a:pt x="1649210" y="267808"/>
                  <a:pt x="1656457" y="267808"/>
                </a:cubicBezTo>
                <a:cubicBezTo>
                  <a:pt x="1663703" y="267808"/>
                  <a:pt x="1669577" y="261949"/>
                  <a:pt x="1669577" y="254721"/>
                </a:cubicBezTo>
                <a:cubicBezTo>
                  <a:pt x="1669577" y="247493"/>
                  <a:pt x="1663703" y="241634"/>
                  <a:pt x="1656457" y="241634"/>
                </a:cubicBezTo>
                <a:close/>
                <a:moveTo>
                  <a:pt x="3377376" y="239548"/>
                </a:moveTo>
                <a:cubicBezTo>
                  <a:pt x="3372375" y="238375"/>
                  <a:pt x="3367355" y="241476"/>
                  <a:pt x="3366176" y="246474"/>
                </a:cubicBezTo>
                <a:cubicBezTo>
                  <a:pt x="3366176" y="246504"/>
                  <a:pt x="3366157" y="246535"/>
                  <a:pt x="3366157" y="246565"/>
                </a:cubicBezTo>
                <a:cubicBezTo>
                  <a:pt x="3364484" y="251309"/>
                  <a:pt x="3366994" y="256506"/>
                  <a:pt x="3371748" y="258171"/>
                </a:cubicBezTo>
                <a:cubicBezTo>
                  <a:pt x="3372147" y="258315"/>
                  <a:pt x="3372584" y="258431"/>
                  <a:pt x="3373003" y="258514"/>
                </a:cubicBezTo>
                <a:cubicBezTo>
                  <a:pt x="3378251" y="259718"/>
                  <a:pt x="3383480" y="256449"/>
                  <a:pt x="3384697" y="251212"/>
                </a:cubicBezTo>
                <a:cubicBezTo>
                  <a:pt x="3385915" y="245975"/>
                  <a:pt x="3382625" y="240752"/>
                  <a:pt x="3377376" y="239548"/>
                </a:cubicBezTo>
                <a:close/>
                <a:moveTo>
                  <a:pt x="2692431" y="238979"/>
                </a:moveTo>
                <a:cubicBezTo>
                  <a:pt x="2689275" y="238161"/>
                  <a:pt x="2686061" y="240046"/>
                  <a:pt x="2685243" y="243189"/>
                </a:cubicBezTo>
                <a:cubicBezTo>
                  <a:pt x="2685224" y="243240"/>
                  <a:pt x="2685224" y="243290"/>
                  <a:pt x="2685205" y="243341"/>
                </a:cubicBezTo>
                <a:cubicBezTo>
                  <a:pt x="2684369" y="246586"/>
                  <a:pt x="2686327" y="249898"/>
                  <a:pt x="2689579" y="250738"/>
                </a:cubicBezTo>
                <a:cubicBezTo>
                  <a:pt x="2690016" y="250850"/>
                  <a:pt x="2690454" y="250914"/>
                  <a:pt x="2690910" y="250927"/>
                </a:cubicBezTo>
                <a:lnTo>
                  <a:pt x="2689579" y="250548"/>
                </a:lnTo>
                <a:cubicBezTo>
                  <a:pt x="2692812" y="251153"/>
                  <a:pt x="2695968" y="249167"/>
                  <a:pt x="2696805" y="245996"/>
                </a:cubicBezTo>
                <a:cubicBezTo>
                  <a:pt x="2697528" y="242857"/>
                  <a:pt x="2695569" y="239730"/>
                  <a:pt x="2692431" y="238979"/>
                </a:cubicBezTo>
                <a:close/>
                <a:moveTo>
                  <a:pt x="3358043" y="236925"/>
                </a:moveTo>
                <a:cubicBezTo>
                  <a:pt x="3358432" y="236347"/>
                  <a:pt x="3357362" y="237130"/>
                  <a:pt x="3353417" y="240686"/>
                </a:cubicBezTo>
                <a:cubicBezTo>
                  <a:pt x="3342578" y="252634"/>
                  <a:pt x="3356875" y="238659"/>
                  <a:pt x="3358043" y="236925"/>
                </a:cubicBezTo>
                <a:close/>
                <a:moveTo>
                  <a:pt x="3713194" y="236892"/>
                </a:moveTo>
                <a:cubicBezTo>
                  <a:pt x="3712623" y="243151"/>
                  <a:pt x="3711292" y="250927"/>
                  <a:pt x="3717377" y="251117"/>
                </a:cubicBezTo>
                <a:lnTo>
                  <a:pt x="3717947" y="251117"/>
                </a:lnTo>
                <a:cubicBezTo>
                  <a:pt x="3716616" y="246186"/>
                  <a:pt x="3721941" y="234616"/>
                  <a:pt x="3713194" y="236892"/>
                </a:cubicBezTo>
                <a:close/>
                <a:moveTo>
                  <a:pt x="3478350" y="235944"/>
                </a:moveTo>
                <a:cubicBezTo>
                  <a:pt x="3474860" y="235641"/>
                  <a:pt x="3471514" y="236608"/>
                  <a:pt x="3468811" y="238495"/>
                </a:cubicBezTo>
                <a:lnTo>
                  <a:pt x="3463170" y="246519"/>
                </a:lnTo>
                <a:lnTo>
                  <a:pt x="3462757" y="246565"/>
                </a:lnTo>
                <a:lnTo>
                  <a:pt x="3463137" y="246565"/>
                </a:lnTo>
                <a:lnTo>
                  <a:pt x="3463170" y="246519"/>
                </a:lnTo>
                <a:lnTo>
                  <a:pt x="3474547" y="245237"/>
                </a:lnTo>
                <a:cubicBezTo>
                  <a:pt x="3477732" y="243910"/>
                  <a:pt x="3479586" y="241255"/>
                  <a:pt x="3478350" y="235944"/>
                </a:cubicBezTo>
                <a:close/>
                <a:moveTo>
                  <a:pt x="1707609" y="235185"/>
                </a:moveTo>
                <a:cubicBezTo>
                  <a:pt x="1706097" y="234745"/>
                  <a:pt x="1704513" y="235612"/>
                  <a:pt x="1704074" y="237122"/>
                </a:cubicBezTo>
                <a:cubicBezTo>
                  <a:pt x="1704039" y="237234"/>
                  <a:pt x="1704015" y="237347"/>
                  <a:pt x="1703996" y="237461"/>
                </a:cubicBezTo>
                <a:cubicBezTo>
                  <a:pt x="1703638" y="238979"/>
                  <a:pt x="1704570" y="240502"/>
                  <a:pt x="1706088" y="240875"/>
                </a:cubicBezTo>
                <a:cubicBezTo>
                  <a:pt x="1707558" y="241687"/>
                  <a:pt x="1709410" y="241154"/>
                  <a:pt x="1710223" y="239688"/>
                </a:cubicBezTo>
                <a:cubicBezTo>
                  <a:pt x="1711035" y="238222"/>
                  <a:pt x="1710503" y="236374"/>
                  <a:pt x="1709033" y="235565"/>
                </a:cubicBezTo>
                <a:cubicBezTo>
                  <a:pt x="1708596" y="235324"/>
                  <a:pt x="1708107" y="235193"/>
                  <a:pt x="1707609" y="235185"/>
                </a:cubicBezTo>
                <a:close/>
                <a:moveTo>
                  <a:pt x="3491708" y="232838"/>
                </a:moveTo>
                <a:cubicBezTo>
                  <a:pt x="3485528" y="234522"/>
                  <a:pt x="3480822" y="238789"/>
                  <a:pt x="3481773" y="246565"/>
                </a:cubicBezTo>
                <a:cubicBezTo>
                  <a:pt x="3491280" y="246565"/>
                  <a:pt x="3504591" y="248841"/>
                  <a:pt x="3510486" y="244289"/>
                </a:cubicBezTo>
                <a:lnTo>
                  <a:pt x="3510486" y="234616"/>
                </a:lnTo>
                <a:cubicBezTo>
                  <a:pt x="3505542" y="232056"/>
                  <a:pt x="3497888" y="231155"/>
                  <a:pt x="3491708" y="232838"/>
                </a:cubicBezTo>
                <a:close/>
                <a:moveTo>
                  <a:pt x="2590127" y="232530"/>
                </a:moveTo>
                <a:lnTo>
                  <a:pt x="2588225" y="235185"/>
                </a:lnTo>
                <a:lnTo>
                  <a:pt x="2586324" y="237841"/>
                </a:lnTo>
                <a:lnTo>
                  <a:pt x="2586324" y="239358"/>
                </a:lnTo>
                <a:lnTo>
                  <a:pt x="2590127" y="241065"/>
                </a:lnTo>
                <a:lnTo>
                  <a:pt x="2590127" y="236892"/>
                </a:lnTo>
                <a:close/>
                <a:moveTo>
                  <a:pt x="2485160" y="231771"/>
                </a:moveTo>
                <a:cubicBezTo>
                  <a:pt x="2483696" y="230959"/>
                  <a:pt x="2481833" y="231492"/>
                  <a:pt x="2481034" y="232959"/>
                </a:cubicBezTo>
                <a:cubicBezTo>
                  <a:pt x="2480216" y="234425"/>
                  <a:pt x="2480749" y="236272"/>
                  <a:pt x="2482213" y="237082"/>
                </a:cubicBezTo>
                <a:cubicBezTo>
                  <a:pt x="2482650" y="237323"/>
                  <a:pt x="2483145" y="237454"/>
                  <a:pt x="2483639" y="237461"/>
                </a:cubicBezTo>
                <a:cubicBezTo>
                  <a:pt x="2485160" y="237901"/>
                  <a:pt x="2486739" y="237034"/>
                  <a:pt x="2487176" y="235525"/>
                </a:cubicBezTo>
                <a:cubicBezTo>
                  <a:pt x="2487214" y="235413"/>
                  <a:pt x="2487233" y="235299"/>
                  <a:pt x="2487252" y="235185"/>
                </a:cubicBezTo>
                <a:cubicBezTo>
                  <a:pt x="2487613" y="233668"/>
                  <a:pt x="2486682" y="232145"/>
                  <a:pt x="2485160" y="231771"/>
                </a:cubicBezTo>
                <a:close/>
                <a:moveTo>
                  <a:pt x="3384793" y="230823"/>
                </a:moveTo>
                <a:cubicBezTo>
                  <a:pt x="3379088" y="258514"/>
                  <a:pt x="3400576" y="236892"/>
                  <a:pt x="3384793" y="230823"/>
                </a:cubicBezTo>
                <a:close/>
                <a:moveTo>
                  <a:pt x="2389321" y="229306"/>
                </a:moveTo>
                <a:lnTo>
                  <a:pt x="2389131" y="231392"/>
                </a:lnTo>
                <a:cubicBezTo>
                  <a:pt x="2389131" y="232530"/>
                  <a:pt x="2390652" y="235754"/>
                  <a:pt x="2393124" y="238220"/>
                </a:cubicBezTo>
                <a:lnTo>
                  <a:pt x="2397688" y="243151"/>
                </a:lnTo>
                <a:lnTo>
                  <a:pt x="2397688" y="247703"/>
                </a:lnTo>
                <a:lnTo>
                  <a:pt x="2397688" y="252445"/>
                </a:lnTo>
                <a:lnTo>
                  <a:pt x="2399780" y="251117"/>
                </a:lnTo>
                <a:cubicBezTo>
                  <a:pt x="2401282" y="249780"/>
                  <a:pt x="2402290" y="247974"/>
                  <a:pt x="2402632" y="245996"/>
                </a:cubicBezTo>
                <a:lnTo>
                  <a:pt x="2402632" y="242203"/>
                </a:lnTo>
                <a:lnTo>
                  <a:pt x="2395977" y="235754"/>
                </a:lnTo>
                <a:close/>
                <a:moveTo>
                  <a:pt x="2623975" y="228357"/>
                </a:moveTo>
                <a:cubicBezTo>
                  <a:pt x="2623975" y="228357"/>
                  <a:pt x="2624165" y="229685"/>
                  <a:pt x="2624165" y="229685"/>
                </a:cubicBezTo>
                <a:cubicBezTo>
                  <a:pt x="2624564" y="229969"/>
                  <a:pt x="2625097" y="229969"/>
                  <a:pt x="2625496" y="229685"/>
                </a:cubicBezTo>
                <a:cubicBezTo>
                  <a:pt x="2625496" y="229685"/>
                  <a:pt x="2625496" y="228357"/>
                  <a:pt x="2625496" y="228357"/>
                </a:cubicBezTo>
                <a:cubicBezTo>
                  <a:pt x="2625040" y="228041"/>
                  <a:pt x="2624431" y="228041"/>
                  <a:pt x="2623975" y="228357"/>
                </a:cubicBezTo>
                <a:close/>
                <a:moveTo>
                  <a:pt x="1862610" y="227172"/>
                </a:moveTo>
                <a:cubicBezTo>
                  <a:pt x="1858641" y="228689"/>
                  <a:pt x="1854980" y="234901"/>
                  <a:pt x="1863537" y="241255"/>
                </a:cubicBezTo>
                <a:cubicBezTo>
                  <a:pt x="1870858" y="228832"/>
                  <a:pt x="1866580" y="225655"/>
                  <a:pt x="1862610" y="227172"/>
                </a:cubicBezTo>
                <a:close/>
                <a:moveTo>
                  <a:pt x="1642385" y="226650"/>
                </a:moveTo>
                <a:cubicBezTo>
                  <a:pt x="1638867" y="227125"/>
                  <a:pt x="1634731" y="226793"/>
                  <a:pt x="1631427" y="227196"/>
                </a:cubicBezTo>
                <a:lnTo>
                  <a:pt x="1626173" y="231560"/>
                </a:lnTo>
                <a:lnTo>
                  <a:pt x="1625651" y="231392"/>
                </a:lnTo>
                <a:lnTo>
                  <a:pt x="1625461" y="232151"/>
                </a:lnTo>
                <a:lnTo>
                  <a:pt x="1626173" y="231560"/>
                </a:lnTo>
                <a:lnTo>
                  <a:pt x="1633781" y="234000"/>
                </a:lnTo>
                <a:cubicBezTo>
                  <a:pt x="1636586" y="234759"/>
                  <a:pt x="1639058" y="235849"/>
                  <a:pt x="1639913" y="238599"/>
                </a:cubicBezTo>
                <a:cubicBezTo>
                  <a:pt x="1642355" y="235126"/>
                  <a:pt x="1643250" y="230802"/>
                  <a:pt x="1642385" y="226650"/>
                </a:cubicBezTo>
                <a:close/>
                <a:moveTo>
                  <a:pt x="2565216" y="226271"/>
                </a:moveTo>
                <a:cubicBezTo>
                  <a:pt x="2563695" y="225831"/>
                  <a:pt x="2562117" y="226698"/>
                  <a:pt x="2561680" y="228207"/>
                </a:cubicBezTo>
                <a:cubicBezTo>
                  <a:pt x="2561642" y="228319"/>
                  <a:pt x="2561622" y="228433"/>
                  <a:pt x="2561604" y="228547"/>
                </a:cubicBezTo>
                <a:cubicBezTo>
                  <a:pt x="2560843" y="230038"/>
                  <a:pt x="2561413" y="231866"/>
                  <a:pt x="2562916" y="232634"/>
                </a:cubicBezTo>
                <a:cubicBezTo>
                  <a:pt x="2563163" y="232761"/>
                  <a:pt x="2563429" y="232854"/>
                  <a:pt x="2563695" y="232909"/>
                </a:cubicBezTo>
                <a:lnTo>
                  <a:pt x="2563695" y="232151"/>
                </a:lnTo>
                <a:cubicBezTo>
                  <a:pt x="2565331" y="232570"/>
                  <a:pt x="2566985" y="231593"/>
                  <a:pt x="2567403" y="229969"/>
                </a:cubicBezTo>
                <a:cubicBezTo>
                  <a:pt x="2567822" y="228346"/>
                  <a:pt x="2566852" y="226690"/>
                  <a:pt x="2565216" y="226271"/>
                </a:cubicBezTo>
                <a:close/>
                <a:moveTo>
                  <a:pt x="3280206" y="226081"/>
                </a:moveTo>
                <a:cubicBezTo>
                  <a:pt x="3263663" y="224754"/>
                  <a:pt x="3270698" y="246565"/>
                  <a:pt x="3259289" y="251686"/>
                </a:cubicBezTo>
                <a:lnTo>
                  <a:pt x="3259289" y="252065"/>
                </a:lnTo>
                <a:cubicBezTo>
                  <a:pt x="3278305" y="254152"/>
                  <a:pt x="3288003" y="234427"/>
                  <a:pt x="3280206" y="226081"/>
                </a:cubicBezTo>
                <a:close/>
                <a:moveTo>
                  <a:pt x="3055251" y="224943"/>
                </a:moveTo>
                <a:lnTo>
                  <a:pt x="3055251" y="240496"/>
                </a:lnTo>
                <a:cubicBezTo>
                  <a:pt x="3064758" y="241824"/>
                  <a:pt x="3067611" y="236134"/>
                  <a:pt x="3065709" y="225702"/>
                </a:cubicBezTo>
                <a:lnTo>
                  <a:pt x="3065709" y="224943"/>
                </a:lnTo>
                <a:close/>
                <a:moveTo>
                  <a:pt x="2141187" y="221915"/>
                </a:moveTo>
                <a:cubicBezTo>
                  <a:pt x="2142284" y="223604"/>
                  <a:pt x="2156617" y="237509"/>
                  <a:pt x="2145920" y="225702"/>
                </a:cubicBezTo>
                <a:cubicBezTo>
                  <a:pt x="2141927" y="222146"/>
                  <a:pt x="2140822" y="221352"/>
                  <a:pt x="2141187" y="221915"/>
                </a:cubicBezTo>
                <a:close/>
                <a:moveTo>
                  <a:pt x="2463482" y="221719"/>
                </a:moveTo>
                <a:cubicBezTo>
                  <a:pt x="2461866" y="221364"/>
                  <a:pt x="2460250" y="222379"/>
                  <a:pt x="2459869" y="223995"/>
                </a:cubicBezTo>
                <a:cubicBezTo>
                  <a:pt x="2459470" y="225357"/>
                  <a:pt x="2460003" y="226821"/>
                  <a:pt x="2461200" y="227599"/>
                </a:cubicBezTo>
                <a:lnTo>
                  <a:pt x="2462151" y="227599"/>
                </a:lnTo>
                <a:cubicBezTo>
                  <a:pt x="2463825" y="227775"/>
                  <a:pt x="2465327" y="226565"/>
                  <a:pt x="2465498" y="224898"/>
                </a:cubicBezTo>
                <a:cubicBezTo>
                  <a:pt x="2465650" y="223502"/>
                  <a:pt x="2464813" y="222186"/>
                  <a:pt x="2463482" y="221719"/>
                </a:cubicBezTo>
                <a:close/>
                <a:moveTo>
                  <a:pt x="1717402" y="219348"/>
                </a:moveTo>
                <a:cubicBezTo>
                  <a:pt x="1715826" y="218982"/>
                  <a:pt x="1714251" y="219959"/>
                  <a:pt x="1713884" y="221529"/>
                </a:cubicBezTo>
                <a:cubicBezTo>
                  <a:pt x="1713544" y="223064"/>
                  <a:pt x="1714515" y="224583"/>
                  <a:pt x="1716054" y="224921"/>
                </a:cubicBezTo>
                <a:cubicBezTo>
                  <a:pt x="1716092" y="224930"/>
                  <a:pt x="1716128" y="224936"/>
                  <a:pt x="1716166" y="224943"/>
                </a:cubicBezTo>
                <a:cubicBezTo>
                  <a:pt x="1717569" y="225383"/>
                  <a:pt x="1719062" y="224606"/>
                  <a:pt x="1719503" y="223206"/>
                </a:cubicBezTo>
                <a:cubicBezTo>
                  <a:pt x="1719539" y="223092"/>
                  <a:pt x="1719568" y="222975"/>
                  <a:pt x="1719589" y="222857"/>
                </a:cubicBezTo>
                <a:cubicBezTo>
                  <a:pt x="1719956" y="221287"/>
                  <a:pt x="1718976" y="219714"/>
                  <a:pt x="1717402" y="219348"/>
                </a:cubicBezTo>
                <a:close/>
                <a:moveTo>
                  <a:pt x="2583648" y="218612"/>
                </a:moveTo>
                <a:lnTo>
                  <a:pt x="2584042" y="218874"/>
                </a:lnTo>
                <a:lnTo>
                  <a:pt x="2583852" y="218874"/>
                </a:lnTo>
                <a:close/>
                <a:moveTo>
                  <a:pt x="2411950" y="217926"/>
                </a:moveTo>
                <a:lnTo>
                  <a:pt x="2410999" y="218684"/>
                </a:lnTo>
                <a:lnTo>
                  <a:pt x="2412995" y="219046"/>
                </a:lnTo>
                <a:lnTo>
                  <a:pt x="2419556" y="226081"/>
                </a:lnTo>
                <a:lnTo>
                  <a:pt x="2418415" y="226081"/>
                </a:lnTo>
                <a:lnTo>
                  <a:pt x="2413091" y="226081"/>
                </a:lnTo>
                <a:lnTo>
                  <a:pt x="2428874" y="232720"/>
                </a:lnTo>
                <a:lnTo>
                  <a:pt x="2444467" y="239548"/>
                </a:lnTo>
                <a:lnTo>
                  <a:pt x="2449791" y="244289"/>
                </a:lnTo>
                <a:lnTo>
                  <a:pt x="2455116" y="248841"/>
                </a:lnTo>
                <a:lnTo>
                  <a:pt x="2455116" y="246945"/>
                </a:lnTo>
                <a:cubicBezTo>
                  <a:pt x="2454868" y="244528"/>
                  <a:pt x="2453937" y="242229"/>
                  <a:pt x="2452453" y="240306"/>
                </a:cubicBezTo>
                <a:lnTo>
                  <a:pt x="2449221" y="235565"/>
                </a:lnTo>
                <a:lnTo>
                  <a:pt x="2443896" y="234427"/>
                </a:lnTo>
                <a:cubicBezTo>
                  <a:pt x="2439390" y="233072"/>
                  <a:pt x="2435054" y="231229"/>
                  <a:pt x="2430966" y="228926"/>
                </a:cubicBezTo>
                <a:cubicBezTo>
                  <a:pt x="2433057" y="227788"/>
                  <a:pt x="2429634" y="224185"/>
                  <a:pt x="2423549" y="220960"/>
                </a:cubicBezTo>
                <a:lnTo>
                  <a:pt x="2412995" y="219046"/>
                </a:lnTo>
                <a:close/>
                <a:moveTo>
                  <a:pt x="1706323" y="216141"/>
                </a:moveTo>
                <a:cubicBezTo>
                  <a:pt x="1704737" y="215583"/>
                  <a:pt x="1702999" y="216412"/>
                  <a:pt x="1702440" y="217992"/>
                </a:cubicBezTo>
                <a:cubicBezTo>
                  <a:pt x="1702362" y="218216"/>
                  <a:pt x="1702309" y="218449"/>
                  <a:pt x="1702284" y="218684"/>
                </a:cubicBezTo>
                <a:cubicBezTo>
                  <a:pt x="1701725" y="220264"/>
                  <a:pt x="1702556" y="221998"/>
                  <a:pt x="1704140" y="222555"/>
                </a:cubicBezTo>
                <a:cubicBezTo>
                  <a:pt x="1705726" y="223113"/>
                  <a:pt x="1707464" y="222284"/>
                  <a:pt x="1708023" y="220704"/>
                </a:cubicBezTo>
                <a:cubicBezTo>
                  <a:pt x="1708101" y="220480"/>
                  <a:pt x="1708154" y="220247"/>
                  <a:pt x="1708179" y="220012"/>
                </a:cubicBezTo>
                <a:cubicBezTo>
                  <a:pt x="1708738" y="218432"/>
                  <a:pt x="1707907" y="216699"/>
                  <a:pt x="1706323" y="216141"/>
                </a:cubicBezTo>
                <a:close/>
                <a:moveTo>
                  <a:pt x="2179008" y="216029"/>
                </a:moveTo>
                <a:cubicBezTo>
                  <a:pt x="2175443" y="216133"/>
                  <a:pt x="2172253" y="217669"/>
                  <a:pt x="2169980" y="220069"/>
                </a:cubicBezTo>
                <a:lnTo>
                  <a:pt x="2166499" y="229185"/>
                </a:lnTo>
                <a:lnTo>
                  <a:pt x="2166457" y="229116"/>
                </a:lnTo>
                <a:lnTo>
                  <a:pt x="2166457" y="229294"/>
                </a:lnTo>
                <a:lnTo>
                  <a:pt x="2166499" y="229185"/>
                </a:lnTo>
                <a:lnTo>
                  <a:pt x="2173303" y="240496"/>
                </a:lnTo>
                <a:cubicBezTo>
                  <a:pt x="2172942" y="242118"/>
                  <a:pt x="2173969" y="243722"/>
                  <a:pt x="2175585" y="244100"/>
                </a:cubicBezTo>
                <a:cubicBezTo>
                  <a:pt x="2177068" y="244280"/>
                  <a:pt x="2178494" y="243417"/>
                  <a:pt x="2179008" y="242013"/>
                </a:cubicBezTo>
                <a:cubicBezTo>
                  <a:pt x="2186196" y="242882"/>
                  <a:pt x="2192737" y="237768"/>
                  <a:pt x="2193612" y="230593"/>
                </a:cubicBezTo>
                <a:cubicBezTo>
                  <a:pt x="2194487" y="223418"/>
                  <a:pt x="2189352" y="216898"/>
                  <a:pt x="2182164" y="216029"/>
                </a:cubicBezTo>
                <a:cubicBezTo>
                  <a:pt x="2181118" y="215902"/>
                  <a:pt x="2180054" y="215902"/>
                  <a:pt x="2179008" y="216029"/>
                </a:cubicBezTo>
                <a:close/>
                <a:moveTo>
                  <a:pt x="2542778" y="215839"/>
                </a:moveTo>
                <a:cubicBezTo>
                  <a:pt x="2541409" y="215771"/>
                  <a:pt x="2540154" y="216626"/>
                  <a:pt x="2539735" y="217926"/>
                </a:cubicBezTo>
                <a:lnTo>
                  <a:pt x="2539165" y="217926"/>
                </a:lnTo>
                <a:cubicBezTo>
                  <a:pt x="2538728" y="219434"/>
                  <a:pt x="2539602" y="221013"/>
                  <a:pt x="2541105" y="221453"/>
                </a:cubicBezTo>
                <a:cubicBezTo>
                  <a:pt x="2541219" y="221486"/>
                  <a:pt x="2541333" y="221510"/>
                  <a:pt x="2541447" y="221529"/>
                </a:cubicBezTo>
                <a:cubicBezTo>
                  <a:pt x="2543063" y="221884"/>
                  <a:pt x="2544680" y="220869"/>
                  <a:pt x="2545060" y="219253"/>
                </a:cubicBezTo>
                <a:cubicBezTo>
                  <a:pt x="2545307" y="217698"/>
                  <a:pt x="2544318" y="216215"/>
                  <a:pt x="2542778" y="215839"/>
                </a:cubicBezTo>
                <a:close/>
                <a:moveTo>
                  <a:pt x="3578182" y="214701"/>
                </a:moveTo>
                <a:lnTo>
                  <a:pt x="3578182" y="225323"/>
                </a:lnTo>
                <a:lnTo>
                  <a:pt x="3588641" y="225323"/>
                </a:lnTo>
                <a:lnTo>
                  <a:pt x="3588641" y="214701"/>
                </a:lnTo>
                <a:close/>
                <a:moveTo>
                  <a:pt x="2600585" y="213184"/>
                </a:moveTo>
                <a:lnTo>
                  <a:pt x="2610474" y="215460"/>
                </a:lnTo>
                <a:lnTo>
                  <a:pt x="2611805" y="215460"/>
                </a:lnTo>
                <a:close/>
                <a:moveTo>
                  <a:pt x="2650787" y="211477"/>
                </a:moveTo>
                <a:lnTo>
                  <a:pt x="2648885" y="212615"/>
                </a:lnTo>
                <a:lnTo>
                  <a:pt x="2646984" y="213753"/>
                </a:lnTo>
                <a:lnTo>
                  <a:pt x="2653069" y="215081"/>
                </a:lnTo>
                <a:lnTo>
                  <a:pt x="2651928" y="213184"/>
                </a:lnTo>
                <a:close/>
                <a:moveTo>
                  <a:pt x="2472040" y="211477"/>
                </a:moveTo>
                <a:cubicBezTo>
                  <a:pt x="2470442" y="211301"/>
                  <a:pt x="2468959" y="212245"/>
                  <a:pt x="2468426" y="213753"/>
                </a:cubicBezTo>
                <a:cubicBezTo>
                  <a:pt x="2468255" y="214882"/>
                  <a:pt x="2468788" y="216002"/>
                  <a:pt x="2469758" y="216598"/>
                </a:cubicBezTo>
                <a:lnTo>
                  <a:pt x="2470708" y="217357"/>
                </a:lnTo>
                <a:cubicBezTo>
                  <a:pt x="2472325" y="217711"/>
                  <a:pt x="2473941" y="216697"/>
                  <a:pt x="2474321" y="215081"/>
                </a:cubicBezTo>
                <a:cubicBezTo>
                  <a:pt x="2474588" y="213478"/>
                  <a:pt x="2473599" y="211934"/>
                  <a:pt x="2472040" y="211477"/>
                </a:cubicBezTo>
                <a:close/>
                <a:moveTo>
                  <a:pt x="2757845" y="209770"/>
                </a:moveTo>
                <a:lnTo>
                  <a:pt x="2757845" y="211856"/>
                </a:lnTo>
                <a:cubicBezTo>
                  <a:pt x="2757503" y="213066"/>
                  <a:pt x="2758207" y="214324"/>
                  <a:pt x="2759424" y="214667"/>
                </a:cubicBezTo>
                <a:cubicBezTo>
                  <a:pt x="2759462" y="214680"/>
                  <a:pt x="2759519" y="214692"/>
                  <a:pt x="2759557" y="214701"/>
                </a:cubicBezTo>
                <a:lnTo>
                  <a:pt x="2761268" y="215270"/>
                </a:lnTo>
                <a:lnTo>
                  <a:pt x="2759176" y="224185"/>
                </a:lnTo>
                <a:lnTo>
                  <a:pt x="2765451" y="225512"/>
                </a:lnTo>
                <a:lnTo>
                  <a:pt x="2766783" y="218874"/>
                </a:lnTo>
                <a:lnTo>
                  <a:pt x="2768304" y="212236"/>
                </a:lnTo>
                <a:close/>
                <a:moveTo>
                  <a:pt x="3534137" y="209246"/>
                </a:moveTo>
                <a:cubicBezTo>
                  <a:pt x="3528325" y="212971"/>
                  <a:pt x="3528931" y="227125"/>
                  <a:pt x="3536918" y="225702"/>
                </a:cubicBezTo>
                <a:cubicBezTo>
                  <a:pt x="3536918" y="218874"/>
                  <a:pt x="3543574" y="218305"/>
                  <a:pt x="3542052" y="209960"/>
                </a:cubicBezTo>
                <a:cubicBezTo>
                  <a:pt x="3538724" y="207921"/>
                  <a:pt x="3536074" y="208004"/>
                  <a:pt x="3534137" y="209246"/>
                </a:cubicBezTo>
                <a:close/>
                <a:moveTo>
                  <a:pt x="1951675" y="208727"/>
                </a:moveTo>
                <a:cubicBezTo>
                  <a:pt x="1950097" y="208361"/>
                  <a:pt x="1948519" y="209338"/>
                  <a:pt x="1948157" y="210908"/>
                </a:cubicBezTo>
                <a:cubicBezTo>
                  <a:pt x="1947796" y="212530"/>
                  <a:pt x="1948823" y="214134"/>
                  <a:pt x="1950439" y="214512"/>
                </a:cubicBezTo>
                <a:cubicBezTo>
                  <a:pt x="1951979" y="214851"/>
                  <a:pt x="1953501" y="213882"/>
                  <a:pt x="1953843" y="212348"/>
                </a:cubicBezTo>
                <a:cubicBezTo>
                  <a:pt x="1953843" y="212310"/>
                  <a:pt x="1953862" y="212274"/>
                  <a:pt x="1953862" y="212236"/>
                </a:cubicBezTo>
                <a:cubicBezTo>
                  <a:pt x="1954223" y="210665"/>
                  <a:pt x="1953253" y="209093"/>
                  <a:pt x="1951675" y="208727"/>
                </a:cubicBezTo>
                <a:close/>
                <a:moveTo>
                  <a:pt x="2437811" y="208632"/>
                </a:moveTo>
                <a:lnTo>
                  <a:pt x="2437811" y="210339"/>
                </a:lnTo>
                <a:cubicBezTo>
                  <a:pt x="2436442" y="209662"/>
                  <a:pt x="2434959" y="209275"/>
                  <a:pt x="2433438" y="209201"/>
                </a:cubicBezTo>
                <a:cubicBezTo>
                  <a:pt x="2431156" y="218495"/>
                  <a:pt x="2434008" y="220391"/>
                  <a:pt x="2435339" y="219633"/>
                </a:cubicBezTo>
                <a:lnTo>
                  <a:pt x="2436290" y="218874"/>
                </a:lnTo>
                <a:lnTo>
                  <a:pt x="2436290" y="219822"/>
                </a:lnTo>
                <a:lnTo>
                  <a:pt x="2444847" y="221909"/>
                </a:lnTo>
                <a:cubicBezTo>
                  <a:pt x="2449791" y="223047"/>
                  <a:pt x="2453784" y="223047"/>
                  <a:pt x="2454165" y="221909"/>
                </a:cubicBezTo>
                <a:cubicBezTo>
                  <a:pt x="2454545" y="220771"/>
                  <a:pt x="2451122" y="217167"/>
                  <a:pt x="2446749" y="214132"/>
                </a:cubicBezTo>
                <a:close/>
                <a:moveTo>
                  <a:pt x="1768459" y="208632"/>
                </a:moveTo>
                <a:cubicBezTo>
                  <a:pt x="1767020" y="207993"/>
                  <a:pt x="1765335" y="208640"/>
                  <a:pt x="1764694" y="210075"/>
                </a:cubicBezTo>
                <a:cubicBezTo>
                  <a:pt x="1764576" y="210339"/>
                  <a:pt x="1764498" y="210620"/>
                  <a:pt x="1764466" y="210908"/>
                </a:cubicBezTo>
                <a:lnTo>
                  <a:pt x="1765226" y="210149"/>
                </a:lnTo>
                <a:cubicBezTo>
                  <a:pt x="1764785" y="211549"/>
                  <a:pt x="1765565" y="213040"/>
                  <a:pt x="1766968" y="213478"/>
                </a:cubicBezTo>
                <a:cubicBezTo>
                  <a:pt x="1767082" y="213514"/>
                  <a:pt x="1767200" y="213542"/>
                  <a:pt x="1767318" y="213563"/>
                </a:cubicBezTo>
                <a:cubicBezTo>
                  <a:pt x="1768824" y="214022"/>
                  <a:pt x="1770420" y="213175"/>
                  <a:pt x="1770880" y="211672"/>
                </a:cubicBezTo>
                <a:cubicBezTo>
                  <a:pt x="1770899" y="211608"/>
                  <a:pt x="1770916" y="211543"/>
                  <a:pt x="1770931" y="211477"/>
                </a:cubicBezTo>
                <a:cubicBezTo>
                  <a:pt x="1770868" y="210072"/>
                  <a:pt x="1769845" y="208894"/>
                  <a:pt x="1768459" y="208632"/>
                </a:cubicBezTo>
                <a:close/>
                <a:moveTo>
                  <a:pt x="2581190" y="205597"/>
                </a:moveTo>
                <a:lnTo>
                  <a:pt x="2581190" y="207494"/>
                </a:lnTo>
                <a:cubicBezTo>
                  <a:pt x="2581171" y="210764"/>
                  <a:pt x="2581627" y="214020"/>
                  <a:pt x="2582521" y="217167"/>
                </a:cubicBezTo>
                <a:lnTo>
                  <a:pt x="2583648" y="218612"/>
                </a:lnTo>
                <a:lnTo>
                  <a:pt x="2580048" y="216219"/>
                </a:lnTo>
                <a:cubicBezTo>
                  <a:pt x="2575865" y="213184"/>
                  <a:pt x="2572252" y="211287"/>
                  <a:pt x="2572062" y="212046"/>
                </a:cubicBezTo>
                <a:cubicBezTo>
                  <a:pt x="2572632" y="215555"/>
                  <a:pt x="2573583" y="218990"/>
                  <a:pt x="2574914" y="222288"/>
                </a:cubicBezTo>
                <a:lnTo>
                  <a:pt x="2577957" y="231392"/>
                </a:lnTo>
                <a:lnTo>
                  <a:pt x="2583091" y="226461"/>
                </a:lnTo>
                <a:lnTo>
                  <a:pt x="2585563" y="223805"/>
                </a:lnTo>
                <a:cubicBezTo>
                  <a:pt x="2585487" y="224308"/>
                  <a:pt x="2585487" y="224820"/>
                  <a:pt x="2585563" y="225323"/>
                </a:cubicBezTo>
                <a:cubicBezTo>
                  <a:pt x="2585563" y="225323"/>
                  <a:pt x="2586894" y="223995"/>
                  <a:pt x="2587275" y="222478"/>
                </a:cubicBezTo>
                <a:lnTo>
                  <a:pt x="2587275" y="219253"/>
                </a:lnTo>
                <a:lnTo>
                  <a:pt x="2591268" y="217357"/>
                </a:lnTo>
                <a:lnTo>
                  <a:pt x="2595261" y="215460"/>
                </a:lnTo>
                <a:lnTo>
                  <a:pt x="2596782" y="209201"/>
                </a:lnTo>
                <a:close/>
                <a:moveTo>
                  <a:pt x="1844902" y="205408"/>
                </a:moveTo>
                <a:cubicBezTo>
                  <a:pt x="1845543" y="206028"/>
                  <a:pt x="1846326" y="206483"/>
                  <a:pt x="1847184" y="206735"/>
                </a:cubicBezTo>
                <a:lnTo>
                  <a:pt x="1847184" y="207304"/>
                </a:lnTo>
                <a:cubicBezTo>
                  <a:pt x="1847076" y="207803"/>
                  <a:pt x="1847011" y="208312"/>
                  <a:pt x="1846994" y="208822"/>
                </a:cubicBezTo>
                <a:close/>
                <a:moveTo>
                  <a:pt x="3949178" y="204649"/>
                </a:moveTo>
                <a:lnTo>
                  <a:pt x="3952030" y="209770"/>
                </a:lnTo>
                <a:cubicBezTo>
                  <a:pt x="3950946" y="209192"/>
                  <a:pt x="3949977" y="208420"/>
                  <a:pt x="3949178" y="207494"/>
                </a:cubicBezTo>
                <a:cubicBezTo>
                  <a:pt x="3949007" y="206553"/>
                  <a:pt x="3949007" y="205590"/>
                  <a:pt x="3949178" y="204649"/>
                </a:cubicBezTo>
                <a:close/>
                <a:moveTo>
                  <a:pt x="2533080" y="204080"/>
                </a:moveTo>
                <a:lnTo>
                  <a:pt x="2521290" y="213563"/>
                </a:lnTo>
                <a:lnTo>
                  <a:pt x="2509310" y="222857"/>
                </a:lnTo>
                <a:lnTo>
                  <a:pt x="2511212" y="214132"/>
                </a:lnTo>
                <a:lnTo>
                  <a:pt x="2512923" y="205408"/>
                </a:lnTo>
                <a:lnTo>
                  <a:pt x="2511022" y="207304"/>
                </a:lnTo>
                <a:cubicBezTo>
                  <a:pt x="2509919" y="206297"/>
                  <a:pt x="2508626" y="205522"/>
                  <a:pt x="2507219" y="205028"/>
                </a:cubicBezTo>
                <a:cubicBezTo>
                  <a:pt x="2498281" y="210718"/>
                  <a:pt x="2500563" y="212805"/>
                  <a:pt x="2504366" y="212805"/>
                </a:cubicBezTo>
                <a:cubicBezTo>
                  <a:pt x="2500582" y="215033"/>
                  <a:pt x="2496380" y="216456"/>
                  <a:pt x="2492006" y="216977"/>
                </a:cubicBezTo>
                <a:lnTo>
                  <a:pt x="2482688" y="217736"/>
                </a:lnTo>
                <a:lnTo>
                  <a:pt x="2499232" y="225133"/>
                </a:lnTo>
                <a:cubicBezTo>
                  <a:pt x="2504842" y="227877"/>
                  <a:pt x="2510698" y="230100"/>
                  <a:pt x="2516726" y="231771"/>
                </a:cubicBezTo>
                <a:cubicBezTo>
                  <a:pt x="2519940" y="227212"/>
                  <a:pt x="2522849" y="222462"/>
                  <a:pt x="2525474" y="217546"/>
                </a:cubicBezTo>
                <a:close/>
                <a:moveTo>
                  <a:pt x="1723392" y="204080"/>
                </a:moveTo>
                <a:cubicBezTo>
                  <a:pt x="1717687" y="231582"/>
                  <a:pt x="1739175" y="210149"/>
                  <a:pt x="1723392" y="204080"/>
                </a:cubicBezTo>
                <a:close/>
                <a:moveTo>
                  <a:pt x="1647240" y="203407"/>
                </a:moveTo>
                <a:cubicBezTo>
                  <a:pt x="1645637" y="202908"/>
                  <a:pt x="1643929" y="203799"/>
                  <a:pt x="1643429" y="205400"/>
                </a:cubicBezTo>
                <a:cubicBezTo>
                  <a:pt x="1643389" y="205527"/>
                  <a:pt x="1643359" y="205656"/>
                  <a:pt x="1643336" y="205787"/>
                </a:cubicBezTo>
                <a:cubicBezTo>
                  <a:pt x="1642978" y="207304"/>
                  <a:pt x="1643910" y="208827"/>
                  <a:pt x="1645427" y="209201"/>
                </a:cubicBezTo>
                <a:cubicBezTo>
                  <a:pt x="1647031" y="209700"/>
                  <a:pt x="1648738" y="208808"/>
                  <a:pt x="1649238" y="207208"/>
                </a:cubicBezTo>
                <a:cubicBezTo>
                  <a:pt x="1649738" y="205609"/>
                  <a:pt x="1648845" y="203906"/>
                  <a:pt x="1647240" y="203407"/>
                </a:cubicBezTo>
                <a:close/>
                <a:moveTo>
                  <a:pt x="3217454" y="200856"/>
                </a:moveTo>
                <a:cubicBezTo>
                  <a:pt x="3215477" y="202493"/>
                  <a:pt x="3213918" y="204573"/>
                  <a:pt x="3212891" y="206925"/>
                </a:cubicBezTo>
                <a:lnTo>
                  <a:pt x="3206616" y="209011"/>
                </a:lnTo>
                <a:cubicBezTo>
                  <a:pt x="3197697" y="211504"/>
                  <a:pt x="3189482" y="216052"/>
                  <a:pt x="3182656" y="222288"/>
                </a:cubicBezTo>
                <a:cubicBezTo>
                  <a:pt x="3182656" y="222288"/>
                  <a:pt x="3181705" y="220391"/>
                  <a:pt x="3180754" y="220391"/>
                </a:cubicBezTo>
                <a:lnTo>
                  <a:pt x="3180754" y="221719"/>
                </a:lnTo>
                <a:cubicBezTo>
                  <a:pt x="3179233" y="228737"/>
                  <a:pt x="3180754" y="231013"/>
                  <a:pt x="3181895" y="231392"/>
                </a:cubicBezTo>
                <a:cubicBezTo>
                  <a:pt x="3183112" y="233044"/>
                  <a:pt x="3184861" y="234244"/>
                  <a:pt x="3186839" y="234806"/>
                </a:cubicBezTo>
                <a:cubicBezTo>
                  <a:pt x="3191213" y="234806"/>
                  <a:pt x="3202812" y="228547"/>
                  <a:pt x="3212700" y="218874"/>
                </a:cubicBezTo>
                <a:lnTo>
                  <a:pt x="3230575" y="201045"/>
                </a:lnTo>
                <a:lnTo>
                  <a:pt x="3222018" y="203890"/>
                </a:lnTo>
                <a:cubicBezTo>
                  <a:pt x="3220668" y="202639"/>
                  <a:pt x="3219128" y="201613"/>
                  <a:pt x="3217454" y="200856"/>
                </a:cubicBezTo>
                <a:close/>
                <a:moveTo>
                  <a:pt x="2631962" y="200287"/>
                </a:moveTo>
                <a:cubicBezTo>
                  <a:pt x="2630630" y="200385"/>
                  <a:pt x="2629489" y="201290"/>
                  <a:pt x="2629109" y="202563"/>
                </a:cubicBezTo>
                <a:lnTo>
                  <a:pt x="2628348" y="202563"/>
                </a:lnTo>
                <a:cubicBezTo>
                  <a:pt x="2627987" y="204128"/>
                  <a:pt x="2628900" y="205707"/>
                  <a:pt x="2630440" y="206166"/>
                </a:cubicBezTo>
                <a:cubicBezTo>
                  <a:pt x="2631962" y="206606"/>
                  <a:pt x="2633540" y="205740"/>
                  <a:pt x="2633977" y="204230"/>
                </a:cubicBezTo>
                <a:cubicBezTo>
                  <a:pt x="2634015" y="204118"/>
                  <a:pt x="2634034" y="204004"/>
                  <a:pt x="2634053" y="203890"/>
                </a:cubicBezTo>
                <a:cubicBezTo>
                  <a:pt x="2634414" y="202326"/>
                  <a:pt x="2633502" y="200746"/>
                  <a:pt x="2631962" y="200287"/>
                </a:cubicBezTo>
                <a:close/>
                <a:moveTo>
                  <a:pt x="2233203" y="197252"/>
                </a:moveTo>
                <a:cubicBezTo>
                  <a:pt x="2228829" y="197489"/>
                  <a:pt x="2224836" y="201899"/>
                  <a:pt x="2234343" y="209770"/>
                </a:cubicBezTo>
                <a:cubicBezTo>
                  <a:pt x="2242330" y="200951"/>
                  <a:pt x="2237577" y="197015"/>
                  <a:pt x="2233203" y="197252"/>
                </a:cubicBezTo>
                <a:close/>
                <a:moveTo>
                  <a:pt x="3170296" y="195735"/>
                </a:moveTo>
                <a:cubicBezTo>
                  <a:pt x="3165352" y="217357"/>
                  <a:pt x="3186079" y="196683"/>
                  <a:pt x="3170296" y="195735"/>
                </a:cubicBezTo>
                <a:close/>
                <a:moveTo>
                  <a:pt x="2559512" y="195355"/>
                </a:moveTo>
                <a:cubicBezTo>
                  <a:pt x="2558105" y="195094"/>
                  <a:pt x="2556735" y="195904"/>
                  <a:pt x="2556279" y="197252"/>
                </a:cubicBezTo>
                <a:cubicBezTo>
                  <a:pt x="2557154" y="200465"/>
                  <a:pt x="2558941" y="203361"/>
                  <a:pt x="2561413" y="205597"/>
                </a:cubicBezTo>
                <a:lnTo>
                  <a:pt x="2567118" y="211287"/>
                </a:lnTo>
                <a:lnTo>
                  <a:pt x="2564646" y="203511"/>
                </a:lnTo>
                <a:cubicBezTo>
                  <a:pt x="2563828" y="200328"/>
                  <a:pt x="2562022" y="197480"/>
                  <a:pt x="2559512" y="195355"/>
                </a:cubicBezTo>
                <a:close/>
                <a:moveTo>
                  <a:pt x="2012430" y="194976"/>
                </a:moveTo>
                <a:lnTo>
                  <a:pt x="1996647" y="206925"/>
                </a:lnTo>
                <a:lnTo>
                  <a:pt x="1991513" y="201614"/>
                </a:lnTo>
                <a:close/>
                <a:moveTo>
                  <a:pt x="3441840" y="194407"/>
                </a:moveTo>
                <a:cubicBezTo>
                  <a:pt x="3441840" y="197442"/>
                  <a:pt x="3441840" y="200476"/>
                  <a:pt x="3436705" y="199528"/>
                </a:cubicBezTo>
                <a:cubicBezTo>
                  <a:pt x="3431571" y="198580"/>
                  <a:pt x="3430810" y="200287"/>
                  <a:pt x="3431761" y="204839"/>
                </a:cubicBezTo>
                <a:lnTo>
                  <a:pt x="3431381" y="204839"/>
                </a:lnTo>
                <a:cubicBezTo>
                  <a:pt x="3443361" y="204839"/>
                  <a:pt x="3448305" y="239548"/>
                  <a:pt x="3457623" y="225702"/>
                </a:cubicBezTo>
                <a:cubicBezTo>
                  <a:pt x="3443741" y="223805"/>
                  <a:pt x="3452869" y="198959"/>
                  <a:pt x="3441840" y="194407"/>
                </a:cubicBezTo>
                <a:close/>
                <a:moveTo>
                  <a:pt x="3305687" y="193838"/>
                </a:moveTo>
                <a:cubicBezTo>
                  <a:pt x="3300743" y="215460"/>
                  <a:pt x="3321470" y="194786"/>
                  <a:pt x="3305687" y="193838"/>
                </a:cubicBezTo>
                <a:close/>
                <a:moveTo>
                  <a:pt x="2524333" y="192890"/>
                </a:moveTo>
                <a:lnTo>
                  <a:pt x="2524453" y="193052"/>
                </a:lnTo>
                <a:lnTo>
                  <a:pt x="2521062" y="195156"/>
                </a:lnTo>
                <a:cubicBezTo>
                  <a:pt x="2520682" y="196789"/>
                  <a:pt x="2521689" y="198420"/>
                  <a:pt x="2523325" y="198802"/>
                </a:cubicBezTo>
                <a:cubicBezTo>
                  <a:pt x="2524960" y="199181"/>
                  <a:pt x="2526596" y="198166"/>
                  <a:pt x="2526995" y="196533"/>
                </a:cubicBezTo>
                <a:cubicBezTo>
                  <a:pt x="2526995" y="196520"/>
                  <a:pt x="2526995" y="196507"/>
                  <a:pt x="2526995" y="196493"/>
                </a:cubicBezTo>
                <a:lnTo>
                  <a:pt x="2524453" y="193052"/>
                </a:lnTo>
                <a:lnTo>
                  <a:pt x="2524713" y="192890"/>
                </a:lnTo>
                <a:close/>
                <a:moveTo>
                  <a:pt x="3197018" y="190919"/>
                </a:moveTo>
                <a:cubicBezTo>
                  <a:pt x="3198141" y="192582"/>
                  <a:pt x="3212368" y="206593"/>
                  <a:pt x="3201671" y="194786"/>
                </a:cubicBezTo>
                <a:cubicBezTo>
                  <a:pt x="3197725" y="191183"/>
                  <a:pt x="3196644" y="190365"/>
                  <a:pt x="3197018" y="190919"/>
                </a:cubicBezTo>
                <a:close/>
                <a:moveTo>
                  <a:pt x="2483259" y="189286"/>
                </a:moveTo>
                <a:cubicBezTo>
                  <a:pt x="2481719" y="188947"/>
                  <a:pt x="2480197" y="189916"/>
                  <a:pt x="2479855" y="191450"/>
                </a:cubicBezTo>
                <a:cubicBezTo>
                  <a:pt x="2479855" y="191488"/>
                  <a:pt x="2479836" y="191524"/>
                  <a:pt x="2479836" y="191562"/>
                </a:cubicBezTo>
                <a:cubicBezTo>
                  <a:pt x="2479398" y="192962"/>
                  <a:pt x="2480178" y="194453"/>
                  <a:pt x="2481585" y="194891"/>
                </a:cubicBezTo>
                <a:cubicBezTo>
                  <a:pt x="2481699" y="194927"/>
                  <a:pt x="2481814" y="194955"/>
                  <a:pt x="2481928" y="194976"/>
                </a:cubicBezTo>
                <a:cubicBezTo>
                  <a:pt x="2483240" y="194915"/>
                  <a:pt x="2484324" y="193977"/>
                  <a:pt x="2484590" y="192700"/>
                </a:cubicBezTo>
                <a:lnTo>
                  <a:pt x="2485541" y="192890"/>
                </a:lnTo>
                <a:cubicBezTo>
                  <a:pt x="2485978" y="191382"/>
                  <a:pt x="2485103" y="189802"/>
                  <a:pt x="2483601" y="189363"/>
                </a:cubicBezTo>
                <a:cubicBezTo>
                  <a:pt x="2483487" y="189330"/>
                  <a:pt x="2483373" y="189305"/>
                  <a:pt x="2483259" y="189286"/>
                </a:cubicBezTo>
                <a:close/>
                <a:moveTo>
                  <a:pt x="3217454" y="184355"/>
                </a:moveTo>
                <a:cubicBezTo>
                  <a:pt x="3212510" y="205977"/>
                  <a:pt x="3233047" y="185303"/>
                  <a:pt x="3217454" y="184355"/>
                </a:cubicBezTo>
                <a:close/>
                <a:moveTo>
                  <a:pt x="2513874" y="184355"/>
                </a:moveTo>
                <a:cubicBezTo>
                  <a:pt x="2509215" y="184096"/>
                  <a:pt x="2504556" y="184807"/>
                  <a:pt x="2500183" y="186441"/>
                </a:cubicBezTo>
                <a:lnTo>
                  <a:pt x="2491055" y="189666"/>
                </a:lnTo>
                <a:lnTo>
                  <a:pt x="2495429" y="193838"/>
                </a:lnTo>
                <a:lnTo>
                  <a:pt x="2499612" y="198011"/>
                </a:lnTo>
                <a:lnTo>
                  <a:pt x="2508930" y="191752"/>
                </a:lnTo>
                <a:lnTo>
                  <a:pt x="2518438" y="185493"/>
                </a:lnTo>
                <a:close/>
                <a:moveTo>
                  <a:pt x="3238372" y="183976"/>
                </a:moveTo>
                <a:cubicBezTo>
                  <a:pt x="3221257" y="200097"/>
                  <a:pt x="3257387" y="192700"/>
                  <a:pt x="3238372" y="183976"/>
                </a:cubicBezTo>
                <a:close/>
                <a:moveTo>
                  <a:pt x="2667140" y="183976"/>
                </a:moveTo>
                <a:lnTo>
                  <a:pt x="2667140" y="194407"/>
                </a:lnTo>
                <a:lnTo>
                  <a:pt x="2677599" y="194028"/>
                </a:lnTo>
                <a:lnTo>
                  <a:pt x="2677599" y="183976"/>
                </a:lnTo>
                <a:close/>
                <a:moveTo>
                  <a:pt x="2648125" y="183217"/>
                </a:moveTo>
                <a:lnTo>
                  <a:pt x="2646413" y="190045"/>
                </a:lnTo>
                <a:lnTo>
                  <a:pt x="2648695" y="190045"/>
                </a:lnTo>
                <a:cubicBezTo>
                  <a:pt x="2649798" y="190390"/>
                  <a:pt x="2650977" y="189777"/>
                  <a:pt x="2651319" y="188677"/>
                </a:cubicBezTo>
                <a:cubicBezTo>
                  <a:pt x="2651338" y="188628"/>
                  <a:pt x="2651338" y="188578"/>
                  <a:pt x="2651357" y="188528"/>
                </a:cubicBezTo>
                <a:cubicBezTo>
                  <a:pt x="2651510" y="187481"/>
                  <a:pt x="2651319" y="186413"/>
                  <a:pt x="2650787" y="185493"/>
                </a:cubicBezTo>
                <a:lnTo>
                  <a:pt x="2650026" y="185114"/>
                </a:lnTo>
                <a:close/>
                <a:moveTo>
                  <a:pt x="1964321" y="181131"/>
                </a:moveTo>
                <a:cubicBezTo>
                  <a:pt x="1962685" y="180711"/>
                  <a:pt x="1961031" y="181686"/>
                  <a:pt x="1960613" y="183308"/>
                </a:cubicBezTo>
                <a:cubicBezTo>
                  <a:pt x="1960536" y="183588"/>
                  <a:pt x="1960517" y="183877"/>
                  <a:pt x="1960517" y="184165"/>
                </a:cubicBezTo>
                <a:lnTo>
                  <a:pt x="1960898" y="183407"/>
                </a:lnTo>
                <a:cubicBezTo>
                  <a:pt x="1960536" y="184971"/>
                  <a:pt x="1961449" y="186551"/>
                  <a:pt x="1962990" y="187010"/>
                </a:cubicBezTo>
                <a:cubicBezTo>
                  <a:pt x="1964511" y="187449"/>
                  <a:pt x="1966089" y="186583"/>
                  <a:pt x="1966526" y="185074"/>
                </a:cubicBezTo>
                <a:cubicBezTo>
                  <a:pt x="1966564" y="184962"/>
                  <a:pt x="1966583" y="184849"/>
                  <a:pt x="1966602" y="184734"/>
                </a:cubicBezTo>
                <a:cubicBezTo>
                  <a:pt x="1966964" y="183113"/>
                  <a:pt x="1965937" y="181507"/>
                  <a:pt x="1964321" y="181131"/>
                </a:cubicBezTo>
                <a:close/>
                <a:moveTo>
                  <a:pt x="3029199" y="179234"/>
                </a:moveTo>
                <a:cubicBezTo>
                  <a:pt x="3024920" y="190045"/>
                  <a:pt x="3008234" y="199682"/>
                  <a:pt x="3009866" y="209906"/>
                </a:cubicBezTo>
                <a:lnTo>
                  <a:pt x="3018717" y="220363"/>
                </a:lnTo>
                <a:lnTo>
                  <a:pt x="3018741" y="220960"/>
                </a:lnTo>
                <a:lnTo>
                  <a:pt x="3018741" y="220391"/>
                </a:lnTo>
                <a:lnTo>
                  <a:pt x="3018717" y="220363"/>
                </a:lnTo>
                <a:lnTo>
                  <a:pt x="3018129" y="205772"/>
                </a:lnTo>
                <a:cubicBezTo>
                  <a:pt x="3023958" y="194206"/>
                  <a:pt x="3043746" y="191467"/>
                  <a:pt x="3029199" y="179234"/>
                </a:cubicBezTo>
                <a:close/>
                <a:moveTo>
                  <a:pt x="3484625" y="178665"/>
                </a:moveTo>
                <a:cubicBezTo>
                  <a:pt x="3479681" y="200287"/>
                  <a:pt x="3500218" y="179803"/>
                  <a:pt x="3484625" y="178665"/>
                </a:cubicBezTo>
                <a:close/>
                <a:moveTo>
                  <a:pt x="2637571" y="177709"/>
                </a:moveTo>
                <a:cubicBezTo>
                  <a:pt x="2635974" y="177210"/>
                  <a:pt x="2634262" y="178102"/>
                  <a:pt x="2633768" y="179702"/>
                </a:cubicBezTo>
                <a:cubicBezTo>
                  <a:pt x="2633254" y="181302"/>
                  <a:pt x="2634148" y="183004"/>
                  <a:pt x="2635765" y="183503"/>
                </a:cubicBezTo>
                <a:cubicBezTo>
                  <a:pt x="2635879" y="183542"/>
                  <a:pt x="2636012" y="183574"/>
                  <a:pt x="2636145" y="183596"/>
                </a:cubicBezTo>
                <a:cubicBezTo>
                  <a:pt x="2637666" y="183954"/>
                  <a:pt x="2639187" y="183023"/>
                  <a:pt x="2639568" y="181510"/>
                </a:cubicBezTo>
                <a:cubicBezTo>
                  <a:pt x="2640062" y="179910"/>
                  <a:pt x="2639168" y="178208"/>
                  <a:pt x="2637571" y="177709"/>
                </a:cubicBezTo>
                <a:close/>
                <a:moveTo>
                  <a:pt x="1725293" y="173923"/>
                </a:moveTo>
                <a:cubicBezTo>
                  <a:pt x="1725925" y="176326"/>
                  <a:pt x="1727024" y="178581"/>
                  <a:pt x="1728526" y="180562"/>
                </a:cubicBezTo>
                <a:cubicBezTo>
                  <a:pt x="1725890" y="181734"/>
                  <a:pt x="1723932" y="184036"/>
                  <a:pt x="1723202" y="186821"/>
                </a:cubicBezTo>
                <a:cubicBezTo>
                  <a:pt x="1721871" y="184545"/>
                  <a:pt x="1720730" y="183027"/>
                  <a:pt x="1719779" y="182838"/>
                </a:cubicBezTo>
                <a:cubicBezTo>
                  <a:pt x="1718729" y="181581"/>
                  <a:pt x="1716856" y="181411"/>
                  <a:pt x="1715595" y="182458"/>
                </a:cubicBezTo>
                <a:cubicBezTo>
                  <a:pt x="1714335" y="183506"/>
                  <a:pt x="1714165" y="185374"/>
                  <a:pt x="1715215" y="186631"/>
                </a:cubicBezTo>
                <a:lnTo>
                  <a:pt x="1716546" y="185114"/>
                </a:lnTo>
                <a:cubicBezTo>
                  <a:pt x="1716546" y="186441"/>
                  <a:pt x="1718448" y="190235"/>
                  <a:pt x="1721490" y="193269"/>
                </a:cubicBezTo>
                <a:cubicBezTo>
                  <a:pt x="1721395" y="194405"/>
                  <a:pt x="1721395" y="195547"/>
                  <a:pt x="1721490" y="196683"/>
                </a:cubicBezTo>
                <a:lnTo>
                  <a:pt x="1724723" y="196683"/>
                </a:lnTo>
                <a:lnTo>
                  <a:pt x="1726625" y="198580"/>
                </a:lnTo>
                <a:lnTo>
                  <a:pt x="1726625" y="196683"/>
                </a:lnTo>
                <a:cubicBezTo>
                  <a:pt x="1731759" y="196683"/>
                  <a:pt x="1736513" y="198200"/>
                  <a:pt x="1739935" y="198011"/>
                </a:cubicBezTo>
                <a:lnTo>
                  <a:pt x="1742788" y="202373"/>
                </a:lnTo>
                <a:lnTo>
                  <a:pt x="1744119" y="197062"/>
                </a:lnTo>
                <a:cubicBezTo>
                  <a:pt x="1744294" y="196251"/>
                  <a:pt x="1744294" y="195409"/>
                  <a:pt x="1744119" y="194597"/>
                </a:cubicBezTo>
                <a:cubicBezTo>
                  <a:pt x="1744119" y="193269"/>
                  <a:pt x="1744119" y="192131"/>
                  <a:pt x="1746020" y="192131"/>
                </a:cubicBezTo>
                <a:cubicBezTo>
                  <a:pt x="1745125" y="185764"/>
                  <a:pt x="1740057" y="180787"/>
                  <a:pt x="1733660" y="179993"/>
                </a:cubicBezTo>
                <a:cubicBezTo>
                  <a:pt x="1729287" y="175630"/>
                  <a:pt x="1725484" y="172975"/>
                  <a:pt x="1725293" y="173923"/>
                </a:cubicBezTo>
                <a:close/>
                <a:moveTo>
                  <a:pt x="2698478" y="173428"/>
                </a:moveTo>
                <a:cubicBezTo>
                  <a:pt x="2697052" y="173198"/>
                  <a:pt x="2695683" y="174061"/>
                  <a:pt x="2695284" y="175441"/>
                </a:cubicBezTo>
                <a:cubicBezTo>
                  <a:pt x="2694523" y="176820"/>
                  <a:pt x="2695037" y="178548"/>
                  <a:pt x="2696425" y="179300"/>
                </a:cubicBezTo>
                <a:cubicBezTo>
                  <a:pt x="2697185" y="179715"/>
                  <a:pt x="2698098" y="179760"/>
                  <a:pt x="2698897" y="179424"/>
                </a:cubicBezTo>
                <a:lnTo>
                  <a:pt x="2697566" y="179044"/>
                </a:lnTo>
                <a:cubicBezTo>
                  <a:pt x="2699125" y="179296"/>
                  <a:pt x="2700589" y="178243"/>
                  <a:pt x="2700836" y="176691"/>
                </a:cubicBezTo>
                <a:cubicBezTo>
                  <a:pt x="2701083" y="175141"/>
                  <a:pt x="2700038" y="173679"/>
                  <a:pt x="2698478" y="173428"/>
                </a:cubicBezTo>
                <a:close/>
                <a:moveTo>
                  <a:pt x="1789186" y="170699"/>
                </a:moveTo>
                <a:cubicBezTo>
                  <a:pt x="1787522" y="170459"/>
                  <a:pt x="1785952" y="171531"/>
                  <a:pt x="1785573" y="173165"/>
                </a:cubicBezTo>
                <a:lnTo>
                  <a:pt x="1785573" y="173734"/>
                </a:lnTo>
                <a:cubicBezTo>
                  <a:pt x="1785316" y="175336"/>
                  <a:pt x="1786294" y="176880"/>
                  <a:pt x="1787855" y="177337"/>
                </a:cubicBezTo>
                <a:cubicBezTo>
                  <a:pt x="1789694" y="177704"/>
                  <a:pt x="1791481" y="176515"/>
                  <a:pt x="1791848" y="174682"/>
                </a:cubicBezTo>
                <a:cubicBezTo>
                  <a:pt x="1792215" y="172849"/>
                  <a:pt x="1791025" y="171066"/>
                  <a:pt x="1789186" y="170699"/>
                </a:cubicBezTo>
                <a:close/>
                <a:moveTo>
                  <a:pt x="1764656" y="170699"/>
                </a:moveTo>
                <a:cubicBezTo>
                  <a:pt x="1763007" y="170375"/>
                  <a:pt x="1761408" y="171446"/>
                  <a:pt x="1761083" y="173090"/>
                </a:cubicBezTo>
                <a:cubicBezTo>
                  <a:pt x="1761066" y="173178"/>
                  <a:pt x="1761052" y="173266"/>
                  <a:pt x="1761043" y="173354"/>
                </a:cubicBezTo>
                <a:lnTo>
                  <a:pt x="1761043" y="173734"/>
                </a:lnTo>
                <a:cubicBezTo>
                  <a:pt x="1760602" y="175242"/>
                  <a:pt x="1761471" y="176821"/>
                  <a:pt x="1762984" y="177260"/>
                </a:cubicBezTo>
                <a:cubicBezTo>
                  <a:pt x="1763097" y="177293"/>
                  <a:pt x="1763209" y="177319"/>
                  <a:pt x="1763325" y="177337"/>
                </a:cubicBezTo>
                <a:cubicBezTo>
                  <a:pt x="1764894" y="177706"/>
                  <a:pt x="1766478" y="176791"/>
                  <a:pt x="1766938" y="175251"/>
                </a:cubicBezTo>
                <a:cubicBezTo>
                  <a:pt x="1767883" y="173994"/>
                  <a:pt x="1767628" y="172211"/>
                  <a:pt x="1766367" y="171268"/>
                </a:cubicBezTo>
                <a:cubicBezTo>
                  <a:pt x="1765873" y="170899"/>
                  <a:pt x="1765274" y="170699"/>
                  <a:pt x="1764656" y="170699"/>
                </a:cubicBezTo>
                <a:close/>
                <a:moveTo>
                  <a:pt x="3110206" y="170509"/>
                </a:moveTo>
                <a:cubicBezTo>
                  <a:pt x="3106802" y="175808"/>
                  <a:pt x="3103874" y="181393"/>
                  <a:pt x="3101459" y="187200"/>
                </a:cubicBezTo>
                <a:cubicBezTo>
                  <a:pt x="3096229" y="210851"/>
                  <a:pt x="3096553" y="235388"/>
                  <a:pt x="3102409" y="258893"/>
                </a:cubicBezTo>
                <a:cubicBezTo>
                  <a:pt x="3084725" y="261549"/>
                  <a:pt x="3056011" y="272360"/>
                  <a:pt x="3081492" y="284309"/>
                </a:cubicBezTo>
                <a:cubicBezTo>
                  <a:pt x="3074837" y="263825"/>
                  <a:pt x="3095754" y="266859"/>
                  <a:pt x="3102409" y="273877"/>
                </a:cubicBezTo>
                <a:cubicBezTo>
                  <a:pt x="3102201" y="270844"/>
                  <a:pt x="3102657" y="267804"/>
                  <a:pt x="3103741" y="264963"/>
                </a:cubicBezTo>
                <a:lnTo>
                  <a:pt x="3107354" y="278808"/>
                </a:lnTo>
                <a:cubicBezTo>
                  <a:pt x="3104901" y="280312"/>
                  <a:pt x="3102923" y="282484"/>
                  <a:pt x="3101649" y="285067"/>
                </a:cubicBezTo>
                <a:cubicBezTo>
                  <a:pt x="3099595" y="288690"/>
                  <a:pt x="3098302" y="292690"/>
                  <a:pt x="3097846" y="296827"/>
                </a:cubicBezTo>
                <a:cubicBezTo>
                  <a:pt x="3096401" y="296220"/>
                  <a:pt x="3094841" y="295897"/>
                  <a:pt x="3093282" y="295878"/>
                </a:cubicBezTo>
                <a:cubicBezTo>
                  <a:pt x="3090335" y="295876"/>
                  <a:pt x="3087501" y="296956"/>
                  <a:pt x="3085295" y="298913"/>
                </a:cubicBezTo>
                <a:lnTo>
                  <a:pt x="3082823" y="297396"/>
                </a:lnTo>
                <a:cubicBezTo>
                  <a:pt x="3084877" y="294827"/>
                  <a:pt x="3085447" y="291385"/>
                  <a:pt x="3084345" y="288292"/>
                </a:cubicBezTo>
                <a:cubicBezTo>
                  <a:pt x="3075750" y="284127"/>
                  <a:pt x="3065386" y="287702"/>
                  <a:pt x="3061221" y="296277"/>
                </a:cubicBezTo>
                <a:cubicBezTo>
                  <a:pt x="3060974" y="296766"/>
                  <a:pt x="3060765" y="297265"/>
                  <a:pt x="3060575" y="297775"/>
                </a:cubicBezTo>
                <a:cubicBezTo>
                  <a:pt x="3063998" y="304603"/>
                  <a:pt x="3076168" y="304034"/>
                  <a:pt x="3081873" y="297775"/>
                </a:cubicBezTo>
                <a:lnTo>
                  <a:pt x="3083584" y="299861"/>
                </a:lnTo>
                <a:cubicBezTo>
                  <a:pt x="3081378" y="302160"/>
                  <a:pt x="3080161" y="305217"/>
                  <a:pt x="3080161" y="308396"/>
                </a:cubicBezTo>
                <a:cubicBezTo>
                  <a:pt x="3080161" y="315624"/>
                  <a:pt x="3086037" y="321483"/>
                  <a:pt x="3093282" y="321483"/>
                </a:cubicBezTo>
                <a:cubicBezTo>
                  <a:pt x="3100527" y="321483"/>
                  <a:pt x="3106403" y="315624"/>
                  <a:pt x="3106403" y="308396"/>
                </a:cubicBezTo>
                <a:cubicBezTo>
                  <a:pt x="3106346" y="306175"/>
                  <a:pt x="3105699" y="304011"/>
                  <a:pt x="3104501" y="302137"/>
                </a:cubicBezTo>
                <a:cubicBezTo>
                  <a:pt x="3106783" y="299672"/>
                  <a:pt x="3109255" y="297206"/>
                  <a:pt x="3111347" y="294551"/>
                </a:cubicBezTo>
                <a:lnTo>
                  <a:pt x="3116291" y="313517"/>
                </a:lnTo>
                <a:lnTo>
                  <a:pt x="3135307" y="270273"/>
                </a:lnTo>
                <a:lnTo>
                  <a:pt x="3146336" y="246186"/>
                </a:lnTo>
                <a:cubicBezTo>
                  <a:pt x="3153562" y="246186"/>
                  <a:pt x="3155844" y="240306"/>
                  <a:pt x="3154322" y="230823"/>
                </a:cubicBezTo>
                <a:lnTo>
                  <a:pt x="3153182" y="230823"/>
                </a:lnTo>
                <a:lnTo>
                  <a:pt x="3154893" y="227219"/>
                </a:lnTo>
                <a:lnTo>
                  <a:pt x="3135877" y="214132"/>
                </a:lnTo>
                <a:lnTo>
                  <a:pt x="3117812" y="201235"/>
                </a:lnTo>
                <a:lnTo>
                  <a:pt x="3146526" y="189855"/>
                </a:lnTo>
                <a:lnTo>
                  <a:pt x="3165542" y="182458"/>
                </a:lnTo>
                <a:close/>
                <a:moveTo>
                  <a:pt x="2596973" y="167664"/>
                </a:moveTo>
                <a:cubicBezTo>
                  <a:pt x="2595641" y="167475"/>
                  <a:pt x="2593740" y="169561"/>
                  <a:pt x="2592979" y="172785"/>
                </a:cubicBezTo>
                <a:lnTo>
                  <a:pt x="2591648" y="178475"/>
                </a:lnTo>
                <a:lnTo>
                  <a:pt x="2604008" y="181510"/>
                </a:lnTo>
                <a:lnTo>
                  <a:pt x="2601727" y="174872"/>
                </a:lnTo>
                <a:cubicBezTo>
                  <a:pt x="2600585" y="171078"/>
                  <a:pt x="2598304" y="167854"/>
                  <a:pt x="2596973" y="167664"/>
                </a:cubicBezTo>
                <a:close/>
                <a:moveTo>
                  <a:pt x="2527946" y="166906"/>
                </a:moveTo>
                <a:cubicBezTo>
                  <a:pt x="2524143" y="168802"/>
                  <a:pt x="2521100" y="170320"/>
                  <a:pt x="2520720" y="171837"/>
                </a:cubicBezTo>
                <a:cubicBezTo>
                  <a:pt x="2520339" y="173354"/>
                  <a:pt x="2523001" y="173923"/>
                  <a:pt x="2526614" y="171837"/>
                </a:cubicBezTo>
                <a:cubicBezTo>
                  <a:pt x="2530227" y="169751"/>
                  <a:pt x="2533270" y="168613"/>
                  <a:pt x="2533650" y="166906"/>
                </a:cubicBezTo>
                <a:close/>
                <a:moveTo>
                  <a:pt x="3102409" y="164440"/>
                </a:moveTo>
                <a:cubicBezTo>
                  <a:pt x="3097275" y="186062"/>
                  <a:pt x="3118002" y="165388"/>
                  <a:pt x="3102409" y="164440"/>
                </a:cubicBezTo>
                <a:close/>
                <a:moveTo>
                  <a:pt x="3013797" y="164061"/>
                </a:moveTo>
                <a:cubicBezTo>
                  <a:pt x="2983561" y="158371"/>
                  <a:pt x="3011705" y="186631"/>
                  <a:pt x="3013797" y="164061"/>
                </a:cubicBezTo>
                <a:close/>
                <a:moveTo>
                  <a:pt x="3348092" y="163112"/>
                </a:moveTo>
                <a:cubicBezTo>
                  <a:pt x="3346001" y="173086"/>
                  <a:pt x="3350127" y="183337"/>
                  <a:pt x="3358551" y="189097"/>
                </a:cubicBezTo>
                <a:cubicBezTo>
                  <a:pt x="3366918" y="181320"/>
                  <a:pt x="3358361" y="167095"/>
                  <a:pt x="3348092" y="163112"/>
                </a:cubicBezTo>
                <a:close/>
                <a:moveTo>
                  <a:pt x="2982040" y="163112"/>
                </a:moveTo>
                <a:cubicBezTo>
                  <a:pt x="2977096" y="184734"/>
                  <a:pt x="2997823" y="164061"/>
                  <a:pt x="2982040" y="163112"/>
                </a:cubicBezTo>
                <a:close/>
                <a:moveTo>
                  <a:pt x="2542397" y="163112"/>
                </a:moveTo>
                <a:cubicBezTo>
                  <a:pt x="2541808" y="171447"/>
                  <a:pt x="2545820" y="179438"/>
                  <a:pt x="2552856" y="183976"/>
                </a:cubicBezTo>
                <a:cubicBezTo>
                  <a:pt x="2551886" y="176625"/>
                  <a:pt x="2553712" y="169180"/>
                  <a:pt x="2557990" y="163112"/>
                </a:cubicBezTo>
                <a:close/>
                <a:moveTo>
                  <a:pt x="2739210" y="158371"/>
                </a:moveTo>
                <a:cubicBezTo>
                  <a:pt x="2737993" y="158732"/>
                  <a:pt x="2737099" y="159771"/>
                  <a:pt x="2736928" y="161026"/>
                </a:cubicBezTo>
                <a:lnTo>
                  <a:pt x="2735597" y="160647"/>
                </a:lnTo>
                <a:cubicBezTo>
                  <a:pt x="2735236" y="162211"/>
                  <a:pt x="2736149" y="163791"/>
                  <a:pt x="2737689" y="164250"/>
                </a:cubicBezTo>
                <a:cubicBezTo>
                  <a:pt x="2739210" y="164690"/>
                  <a:pt x="2740788" y="163823"/>
                  <a:pt x="2741226" y="162314"/>
                </a:cubicBezTo>
                <a:cubicBezTo>
                  <a:pt x="2741264" y="162203"/>
                  <a:pt x="2741283" y="162089"/>
                  <a:pt x="2741302" y="161974"/>
                </a:cubicBezTo>
                <a:cubicBezTo>
                  <a:pt x="2741663" y="160410"/>
                  <a:pt x="2740750" y="158830"/>
                  <a:pt x="2739210" y="158371"/>
                </a:cubicBezTo>
                <a:close/>
                <a:moveTo>
                  <a:pt x="3369009" y="157802"/>
                </a:moveTo>
                <a:cubicBezTo>
                  <a:pt x="3364065" y="179424"/>
                  <a:pt x="3384602" y="158940"/>
                  <a:pt x="3369009" y="157802"/>
                </a:cubicBezTo>
                <a:close/>
                <a:moveTo>
                  <a:pt x="2478695" y="157802"/>
                </a:moveTo>
                <a:lnTo>
                  <a:pt x="2479266" y="157802"/>
                </a:lnTo>
                <a:lnTo>
                  <a:pt x="2479266" y="157819"/>
                </a:lnTo>
                <a:lnTo>
                  <a:pt x="2478695" y="157832"/>
                </a:lnTo>
                <a:close/>
                <a:moveTo>
                  <a:pt x="3565632" y="157422"/>
                </a:moveTo>
                <a:lnTo>
                  <a:pt x="3572858" y="159888"/>
                </a:lnTo>
                <a:cubicBezTo>
                  <a:pt x="3572287" y="162165"/>
                  <a:pt x="3570024" y="163589"/>
                  <a:pt x="3567723" y="163112"/>
                </a:cubicBezTo>
                <a:cubicBezTo>
                  <a:pt x="3567704" y="161033"/>
                  <a:pt x="3566963" y="159025"/>
                  <a:pt x="3565632" y="157422"/>
                </a:cubicBezTo>
                <a:close/>
                <a:moveTo>
                  <a:pt x="2500183" y="155526"/>
                </a:moveTo>
                <a:lnTo>
                  <a:pt x="2495429" y="158560"/>
                </a:lnTo>
                <a:lnTo>
                  <a:pt x="2490675" y="161405"/>
                </a:lnTo>
                <a:lnTo>
                  <a:pt x="2506077" y="165009"/>
                </a:lnTo>
                <a:lnTo>
                  <a:pt x="2503225" y="160267"/>
                </a:lnTo>
                <a:close/>
                <a:moveTo>
                  <a:pt x="3154703" y="154008"/>
                </a:moveTo>
                <a:cubicBezTo>
                  <a:pt x="3148998" y="181510"/>
                  <a:pt x="3170486" y="160078"/>
                  <a:pt x="3154703" y="154008"/>
                </a:cubicBezTo>
                <a:close/>
                <a:moveTo>
                  <a:pt x="2485160" y="153060"/>
                </a:moveTo>
                <a:cubicBezTo>
                  <a:pt x="2483639" y="152621"/>
                  <a:pt x="2482061" y="153488"/>
                  <a:pt x="2481623" y="154996"/>
                </a:cubicBezTo>
                <a:cubicBezTo>
                  <a:pt x="2481585" y="155108"/>
                  <a:pt x="2481566" y="155221"/>
                  <a:pt x="2481547" y="155336"/>
                </a:cubicBezTo>
                <a:cubicBezTo>
                  <a:pt x="2481300" y="156887"/>
                  <a:pt x="2482346" y="158348"/>
                  <a:pt x="2483905" y="158600"/>
                </a:cubicBezTo>
                <a:cubicBezTo>
                  <a:pt x="2485464" y="158852"/>
                  <a:pt x="2486929" y="157798"/>
                  <a:pt x="2487176" y="156247"/>
                </a:cubicBezTo>
                <a:cubicBezTo>
                  <a:pt x="2487404" y="154829"/>
                  <a:pt x="2486548" y="153462"/>
                  <a:pt x="2485160" y="153060"/>
                </a:cubicBezTo>
                <a:close/>
                <a:moveTo>
                  <a:pt x="2762599" y="152681"/>
                </a:moveTo>
                <a:cubicBezTo>
                  <a:pt x="2767543" y="162354"/>
                  <a:pt x="2746816" y="170699"/>
                  <a:pt x="2762599" y="173544"/>
                </a:cubicBezTo>
                <a:cubicBezTo>
                  <a:pt x="2764120" y="170320"/>
                  <a:pt x="2775530" y="153439"/>
                  <a:pt x="2762599" y="152681"/>
                </a:cubicBezTo>
                <a:close/>
                <a:moveTo>
                  <a:pt x="2508740" y="151732"/>
                </a:moveTo>
                <a:cubicBezTo>
                  <a:pt x="2508550" y="151732"/>
                  <a:pt x="2508740" y="152870"/>
                  <a:pt x="2509690" y="153060"/>
                </a:cubicBezTo>
                <a:cubicBezTo>
                  <a:pt x="2510641" y="153250"/>
                  <a:pt x="2510831" y="153060"/>
                  <a:pt x="2511022" y="152112"/>
                </a:cubicBezTo>
                <a:cubicBezTo>
                  <a:pt x="2511212" y="151163"/>
                  <a:pt x="2510071" y="151732"/>
                  <a:pt x="2510071" y="151732"/>
                </a:cubicBezTo>
                <a:cubicBezTo>
                  <a:pt x="2510071" y="151732"/>
                  <a:pt x="2508930" y="151732"/>
                  <a:pt x="2508740" y="151732"/>
                </a:cubicBezTo>
                <a:close/>
                <a:moveTo>
                  <a:pt x="2371827" y="151732"/>
                </a:moveTo>
                <a:lnTo>
                  <a:pt x="2369925" y="152870"/>
                </a:lnTo>
                <a:lnTo>
                  <a:pt x="2368214" y="154008"/>
                </a:lnTo>
                <a:lnTo>
                  <a:pt x="2370496" y="157612"/>
                </a:lnTo>
                <a:close/>
                <a:moveTo>
                  <a:pt x="2021178" y="151732"/>
                </a:moveTo>
                <a:lnTo>
                  <a:pt x="2027072" y="153629"/>
                </a:lnTo>
                <a:lnTo>
                  <a:pt x="2026122" y="153629"/>
                </a:lnTo>
                <a:cubicBezTo>
                  <a:pt x="2023535" y="157298"/>
                  <a:pt x="2021368" y="161242"/>
                  <a:pt x="2019656" y="165388"/>
                </a:cubicBezTo>
                <a:lnTo>
                  <a:pt x="2010909" y="163302"/>
                </a:lnTo>
                <a:cubicBezTo>
                  <a:pt x="2011099" y="162236"/>
                  <a:pt x="2011099" y="161143"/>
                  <a:pt x="2010909" y="160078"/>
                </a:cubicBezTo>
                <a:close/>
                <a:moveTo>
                  <a:pt x="2333986" y="146991"/>
                </a:moveTo>
                <a:lnTo>
                  <a:pt x="2332464" y="151732"/>
                </a:lnTo>
                <a:lnTo>
                  <a:pt x="2327711" y="149077"/>
                </a:lnTo>
                <a:lnTo>
                  <a:pt x="2330563" y="148129"/>
                </a:lnTo>
                <a:close/>
                <a:moveTo>
                  <a:pt x="2417084" y="146422"/>
                </a:moveTo>
                <a:lnTo>
                  <a:pt x="2407767" y="151163"/>
                </a:lnTo>
                <a:lnTo>
                  <a:pt x="2398259" y="155905"/>
                </a:lnTo>
                <a:lnTo>
                  <a:pt x="2394836" y="151732"/>
                </a:lnTo>
                <a:lnTo>
                  <a:pt x="2392364" y="147939"/>
                </a:lnTo>
                <a:lnTo>
                  <a:pt x="2387039" y="153060"/>
                </a:lnTo>
                <a:lnTo>
                  <a:pt x="2381715" y="158371"/>
                </a:lnTo>
                <a:lnTo>
                  <a:pt x="2405294" y="163681"/>
                </a:lnTo>
                <a:lnTo>
                  <a:pt x="2411189" y="155146"/>
                </a:lnTo>
                <a:close/>
                <a:moveTo>
                  <a:pt x="2927085" y="143008"/>
                </a:moveTo>
                <a:cubicBezTo>
                  <a:pt x="2925449" y="145213"/>
                  <a:pt x="2924518" y="147856"/>
                  <a:pt x="2924423" y="150594"/>
                </a:cubicBezTo>
                <a:cubicBezTo>
                  <a:pt x="2924080" y="153056"/>
                  <a:pt x="2924480" y="155562"/>
                  <a:pt x="2925564" y="157802"/>
                </a:cubicBezTo>
                <a:lnTo>
                  <a:pt x="2925754" y="157802"/>
                </a:lnTo>
                <a:cubicBezTo>
                  <a:pt x="2922521" y="162164"/>
                  <a:pt x="2925754" y="159888"/>
                  <a:pt x="2926895" y="157802"/>
                </a:cubicBezTo>
                <a:cubicBezTo>
                  <a:pt x="2929215" y="161307"/>
                  <a:pt x="2933132" y="163438"/>
                  <a:pt x="2937353" y="163492"/>
                </a:cubicBezTo>
                <a:cubicBezTo>
                  <a:pt x="2944522" y="163492"/>
                  <a:pt x="2950379" y="157748"/>
                  <a:pt x="2950474" y="150594"/>
                </a:cubicBezTo>
                <a:cubicBezTo>
                  <a:pt x="2950398" y="147820"/>
                  <a:pt x="2949390" y="145151"/>
                  <a:pt x="2947622" y="143008"/>
                </a:cubicBezTo>
                <a:close/>
                <a:moveTo>
                  <a:pt x="3091951" y="142818"/>
                </a:moveTo>
                <a:cubicBezTo>
                  <a:pt x="3072194" y="150759"/>
                  <a:pt x="3058198" y="168625"/>
                  <a:pt x="3055251" y="189666"/>
                </a:cubicBezTo>
                <a:cubicBezTo>
                  <a:pt x="3069702" y="179613"/>
                  <a:pt x="3097275" y="155146"/>
                  <a:pt x="3091951" y="142818"/>
                </a:cubicBezTo>
                <a:close/>
                <a:moveTo>
                  <a:pt x="2722096" y="140163"/>
                </a:moveTo>
                <a:lnTo>
                  <a:pt x="2718483" y="155526"/>
                </a:lnTo>
                <a:lnTo>
                  <a:pt x="2723237" y="152681"/>
                </a:lnTo>
                <a:lnTo>
                  <a:pt x="2727991" y="149646"/>
                </a:lnTo>
                <a:lnTo>
                  <a:pt x="2725138" y="144904"/>
                </a:lnTo>
                <a:close/>
                <a:moveTo>
                  <a:pt x="2711067" y="139404"/>
                </a:moveTo>
                <a:lnTo>
                  <a:pt x="2704792" y="141490"/>
                </a:lnTo>
                <a:cubicBezTo>
                  <a:pt x="2700228" y="142628"/>
                  <a:pt x="2697946" y="144525"/>
                  <a:pt x="2697756" y="146042"/>
                </a:cubicBezTo>
                <a:lnTo>
                  <a:pt x="2698136" y="146042"/>
                </a:lnTo>
                <a:cubicBezTo>
                  <a:pt x="2698136" y="147370"/>
                  <a:pt x="2701559" y="149456"/>
                  <a:pt x="2706503" y="150594"/>
                </a:cubicBezTo>
                <a:lnTo>
                  <a:pt x="2715440" y="152870"/>
                </a:lnTo>
                <a:lnTo>
                  <a:pt x="2713158" y="146042"/>
                </a:lnTo>
                <a:close/>
                <a:moveTo>
                  <a:pt x="2471469" y="138645"/>
                </a:moveTo>
                <a:cubicBezTo>
                  <a:pt x="2468731" y="137614"/>
                  <a:pt x="2465688" y="138968"/>
                  <a:pt x="2464623" y="141680"/>
                </a:cubicBezTo>
                <a:cubicBezTo>
                  <a:pt x="2464661" y="146541"/>
                  <a:pt x="2465574" y="151356"/>
                  <a:pt x="2467286" y="155905"/>
                </a:cubicBezTo>
                <a:lnTo>
                  <a:pt x="2467286" y="157991"/>
                </a:lnTo>
                <a:lnTo>
                  <a:pt x="2469948" y="165578"/>
                </a:lnTo>
                <a:lnTo>
                  <a:pt x="2471659" y="157991"/>
                </a:lnTo>
                <a:lnTo>
                  <a:pt x="2478695" y="157832"/>
                </a:lnTo>
                <a:lnTo>
                  <a:pt x="2478695" y="159319"/>
                </a:lnTo>
                <a:cubicBezTo>
                  <a:pt x="2479170" y="159590"/>
                  <a:pt x="2479741" y="159590"/>
                  <a:pt x="2480216" y="159319"/>
                </a:cubicBezTo>
                <a:cubicBezTo>
                  <a:pt x="2480178" y="158730"/>
                  <a:pt x="2479817" y="158212"/>
                  <a:pt x="2479266" y="157991"/>
                </a:cubicBezTo>
                <a:lnTo>
                  <a:pt x="2479266" y="157819"/>
                </a:lnTo>
                <a:lnTo>
                  <a:pt x="2480026" y="157802"/>
                </a:lnTo>
                <a:lnTo>
                  <a:pt x="2479266" y="157802"/>
                </a:lnTo>
                <a:lnTo>
                  <a:pt x="2479266" y="147370"/>
                </a:lnTo>
                <a:lnTo>
                  <a:pt x="2477934" y="147370"/>
                </a:lnTo>
                <a:lnTo>
                  <a:pt x="2477934" y="143766"/>
                </a:lnTo>
                <a:lnTo>
                  <a:pt x="2476223" y="143766"/>
                </a:lnTo>
                <a:lnTo>
                  <a:pt x="2477174" y="139973"/>
                </a:lnTo>
                <a:close/>
                <a:moveTo>
                  <a:pt x="2998584" y="136938"/>
                </a:moveTo>
                <a:cubicBezTo>
                  <a:pt x="2998432" y="138706"/>
                  <a:pt x="2998432" y="140482"/>
                  <a:pt x="2998584" y="142249"/>
                </a:cubicBezTo>
                <a:lnTo>
                  <a:pt x="2994781" y="142818"/>
                </a:lnTo>
                <a:lnTo>
                  <a:pt x="2995922" y="144525"/>
                </a:lnTo>
                <a:lnTo>
                  <a:pt x="2995922" y="146042"/>
                </a:lnTo>
                <a:cubicBezTo>
                  <a:pt x="2995922" y="150784"/>
                  <a:pt x="2997443" y="152112"/>
                  <a:pt x="2999154" y="151543"/>
                </a:cubicBezTo>
                <a:lnTo>
                  <a:pt x="3004098" y="159509"/>
                </a:lnTo>
                <a:lnTo>
                  <a:pt x="3007331" y="146042"/>
                </a:lnTo>
                <a:lnTo>
                  <a:pt x="3004479" y="143956"/>
                </a:lnTo>
                <a:cubicBezTo>
                  <a:pt x="3004136" y="140634"/>
                  <a:pt x="3001797" y="137853"/>
                  <a:pt x="2998584" y="136938"/>
                </a:cubicBezTo>
                <a:close/>
                <a:moveTo>
                  <a:pt x="2762599" y="136938"/>
                </a:moveTo>
                <a:cubicBezTo>
                  <a:pt x="2757465" y="158560"/>
                  <a:pt x="2778192" y="138076"/>
                  <a:pt x="2762599" y="136938"/>
                </a:cubicBezTo>
                <a:close/>
                <a:moveTo>
                  <a:pt x="2327140" y="135801"/>
                </a:moveTo>
                <a:lnTo>
                  <a:pt x="2328281" y="137697"/>
                </a:lnTo>
                <a:lnTo>
                  <a:pt x="2333796" y="146611"/>
                </a:lnTo>
                <a:lnTo>
                  <a:pt x="2331323" y="144335"/>
                </a:lnTo>
                <a:lnTo>
                  <a:pt x="2328471" y="144335"/>
                </a:lnTo>
                <a:close/>
                <a:moveTo>
                  <a:pt x="1788426" y="135421"/>
                </a:moveTo>
                <a:lnTo>
                  <a:pt x="1787665" y="139214"/>
                </a:lnTo>
                <a:cubicBezTo>
                  <a:pt x="1785809" y="138599"/>
                  <a:pt x="1783898" y="138154"/>
                  <a:pt x="1781960" y="137887"/>
                </a:cubicBezTo>
                <a:close/>
                <a:moveTo>
                  <a:pt x="3312485" y="132941"/>
                </a:moveTo>
                <a:cubicBezTo>
                  <a:pt x="3312449" y="133169"/>
                  <a:pt x="3313626" y="134330"/>
                  <a:pt x="3316716" y="136938"/>
                </a:cubicBezTo>
                <a:lnTo>
                  <a:pt x="3316146" y="136938"/>
                </a:lnTo>
                <a:cubicBezTo>
                  <a:pt x="3311582" y="149077"/>
                  <a:pt x="3342768" y="148887"/>
                  <a:pt x="3326605" y="142249"/>
                </a:cubicBezTo>
                <a:cubicBezTo>
                  <a:pt x="3323609" y="139973"/>
                  <a:pt x="3312592" y="132256"/>
                  <a:pt x="3312485" y="132941"/>
                </a:cubicBezTo>
                <a:close/>
                <a:moveTo>
                  <a:pt x="2431916" y="132766"/>
                </a:moveTo>
                <a:lnTo>
                  <a:pt x="2424310" y="135421"/>
                </a:lnTo>
                <a:lnTo>
                  <a:pt x="2428113" y="141870"/>
                </a:lnTo>
                <a:lnTo>
                  <a:pt x="2431916" y="148508"/>
                </a:lnTo>
                <a:lnTo>
                  <a:pt x="2439142" y="149456"/>
                </a:lnTo>
                <a:cubicBezTo>
                  <a:pt x="2433666" y="150681"/>
                  <a:pt x="2428494" y="153004"/>
                  <a:pt x="2423930" y="156284"/>
                </a:cubicBezTo>
                <a:cubicBezTo>
                  <a:pt x="2418092" y="159948"/>
                  <a:pt x="2413357" y="165127"/>
                  <a:pt x="2410239" y="171268"/>
                </a:cubicBezTo>
                <a:lnTo>
                  <a:pt x="2408717" y="178096"/>
                </a:lnTo>
                <a:lnTo>
                  <a:pt x="2414042" y="179424"/>
                </a:lnTo>
                <a:cubicBezTo>
                  <a:pt x="2417883" y="179793"/>
                  <a:pt x="2421705" y="178478"/>
                  <a:pt x="2424500" y="175820"/>
                </a:cubicBezTo>
                <a:lnTo>
                  <a:pt x="2430395" y="169751"/>
                </a:lnTo>
                <a:lnTo>
                  <a:pt x="2414992" y="167095"/>
                </a:lnTo>
                <a:lnTo>
                  <a:pt x="2447319" y="150405"/>
                </a:lnTo>
                <a:lnTo>
                  <a:pt x="2451883" y="150405"/>
                </a:lnTo>
                <a:lnTo>
                  <a:pt x="2450742" y="155336"/>
                </a:lnTo>
                <a:lnTo>
                  <a:pt x="2447509" y="155336"/>
                </a:lnTo>
                <a:cubicBezTo>
                  <a:pt x="2445988" y="154693"/>
                  <a:pt x="2444276" y="154693"/>
                  <a:pt x="2442755" y="155336"/>
                </a:cubicBezTo>
                <a:lnTo>
                  <a:pt x="2441234" y="156853"/>
                </a:lnTo>
                <a:lnTo>
                  <a:pt x="2443136" y="163112"/>
                </a:lnTo>
                <a:lnTo>
                  <a:pt x="2443136" y="166147"/>
                </a:lnTo>
                <a:cubicBezTo>
                  <a:pt x="2438933" y="168417"/>
                  <a:pt x="2435301" y="171592"/>
                  <a:pt x="2432487" y="175441"/>
                </a:cubicBezTo>
                <a:cubicBezTo>
                  <a:pt x="2432487" y="177148"/>
                  <a:pt x="2436290" y="176389"/>
                  <a:pt x="2441805" y="173734"/>
                </a:cubicBezTo>
                <a:lnTo>
                  <a:pt x="2453024" y="168802"/>
                </a:lnTo>
                <a:lnTo>
                  <a:pt x="2458158" y="174113"/>
                </a:lnTo>
                <a:lnTo>
                  <a:pt x="2461010" y="176768"/>
                </a:lnTo>
                <a:cubicBezTo>
                  <a:pt x="2459071" y="179398"/>
                  <a:pt x="2456618" y="181594"/>
                  <a:pt x="2453784" y="183217"/>
                </a:cubicBezTo>
                <a:lnTo>
                  <a:pt x="2448460" y="186252"/>
                </a:lnTo>
                <a:lnTo>
                  <a:pt x="2449791" y="179803"/>
                </a:lnTo>
                <a:lnTo>
                  <a:pt x="2451312" y="173354"/>
                </a:lnTo>
                <a:lnTo>
                  <a:pt x="2447699" y="177148"/>
                </a:lnTo>
                <a:cubicBezTo>
                  <a:pt x="2445170" y="179636"/>
                  <a:pt x="2442204" y="181631"/>
                  <a:pt x="2438952" y="183027"/>
                </a:cubicBezTo>
                <a:lnTo>
                  <a:pt x="2433818" y="185114"/>
                </a:lnTo>
                <a:lnTo>
                  <a:pt x="2437621" y="187959"/>
                </a:lnTo>
                <a:cubicBezTo>
                  <a:pt x="2439960" y="189424"/>
                  <a:pt x="2442432" y="190633"/>
                  <a:pt x="2445037" y="191562"/>
                </a:cubicBezTo>
                <a:lnTo>
                  <a:pt x="2448650" y="192510"/>
                </a:lnTo>
                <a:lnTo>
                  <a:pt x="2450552" y="190804"/>
                </a:lnTo>
                <a:cubicBezTo>
                  <a:pt x="2450989" y="194510"/>
                  <a:pt x="2452511" y="198007"/>
                  <a:pt x="2454925" y="200856"/>
                </a:cubicBezTo>
                <a:lnTo>
                  <a:pt x="2462151" y="210149"/>
                </a:lnTo>
                <a:lnTo>
                  <a:pt x="2463482" y="204080"/>
                </a:lnTo>
                <a:cubicBezTo>
                  <a:pt x="2464072" y="199902"/>
                  <a:pt x="2462665" y="195689"/>
                  <a:pt x="2459679" y="192700"/>
                </a:cubicBezTo>
                <a:cubicBezTo>
                  <a:pt x="2457930" y="190893"/>
                  <a:pt x="2455553" y="189810"/>
                  <a:pt x="2453024" y="189666"/>
                </a:cubicBezTo>
                <a:lnTo>
                  <a:pt x="2457207" y="185683"/>
                </a:lnTo>
                <a:cubicBezTo>
                  <a:pt x="2459394" y="183614"/>
                  <a:pt x="2461429" y="181396"/>
                  <a:pt x="2463292" y="179044"/>
                </a:cubicBezTo>
                <a:lnTo>
                  <a:pt x="2463292" y="176768"/>
                </a:lnTo>
                <a:cubicBezTo>
                  <a:pt x="2463901" y="175940"/>
                  <a:pt x="2464395" y="175050"/>
                  <a:pt x="2464813" y="174113"/>
                </a:cubicBezTo>
                <a:lnTo>
                  <a:pt x="2464813" y="171588"/>
                </a:lnTo>
                <a:lnTo>
                  <a:pt x="2466425" y="170699"/>
                </a:lnTo>
                <a:lnTo>
                  <a:pt x="2472040" y="170699"/>
                </a:lnTo>
                <a:lnTo>
                  <a:pt x="2477744" y="170699"/>
                </a:lnTo>
                <a:lnTo>
                  <a:pt x="2476223" y="176389"/>
                </a:lnTo>
                <a:lnTo>
                  <a:pt x="2488583" y="179424"/>
                </a:lnTo>
                <a:lnTo>
                  <a:pt x="2486301" y="172785"/>
                </a:lnTo>
                <a:cubicBezTo>
                  <a:pt x="2485160" y="168992"/>
                  <a:pt x="2483069" y="165768"/>
                  <a:pt x="2481547" y="165578"/>
                </a:cubicBezTo>
                <a:cubicBezTo>
                  <a:pt x="2480026" y="165388"/>
                  <a:pt x="2479456" y="165578"/>
                  <a:pt x="2478695" y="167854"/>
                </a:cubicBezTo>
                <a:lnTo>
                  <a:pt x="2478695" y="163681"/>
                </a:lnTo>
                <a:lnTo>
                  <a:pt x="2470899" y="168233"/>
                </a:lnTo>
                <a:lnTo>
                  <a:pt x="2466425" y="170699"/>
                </a:lnTo>
                <a:lnTo>
                  <a:pt x="2464813" y="170699"/>
                </a:lnTo>
                <a:lnTo>
                  <a:pt x="2464813" y="171588"/>
                </a:lnTo>
                <a:lnTo>
                  <a:pt x="2463673" y="172216"/>
                </a:lnTo>
                <a:cubicBezTo>
                  <a:pt x="2463616" y="169198"/>
                  <a:pt x="2462474" y="166301"/>
                  <a:pt x="2460440" y="164061"/>
                </a:cubicBezTo>
                <a:lnTo>
                  <a:pt x="2455876" y="159509"/>
                </a:lnTo>
                <a:lnTo>
                  <a:pt x="2454925" y="159509"/>
                </a:lnTo>
                <a:cubicBezTo>
                  <a:pt x="2454925" y="155715"/>
                  <a:pt x="2452453" y="149456"/>
                  <a:pt x="2451122" y="145094"/>
                </a:cubicBezTo>
                <a:lnTo>
                  <a:pt x="2448460" y="136938"/>
                </a:lnTo>
                <a:lnTo>
                  <a:pt x="2439713" y="134852"/>
                </a:lnTo>
                <a:close/>
                <a:moveTo>
                  <a:pt x="1813146" y="132387"/>
                </a:moveTo>
                <a:cubicBezTo>
                  <a:pt x="1815394" y="135440"/>
                  <a:pt x="1818506" y="137752"/>
                  <a:pt x="1822083" y="139025"/>
                </a:cubicBezTo>
                <a:lnTo>
                  <a:pt x="1816759" y="146991"/>
                </a:lnTo>
                <a:lnTo>
                  <a:pt x="1831211" y="150405"/>
                </a:lnTo>
                <a:lnTo>
                  <a:pt x="1831211" y="151353"/>
                </a:lnTo>
                <a:cubicBezTo>
                  <a:pt x="1829499" y="155905"/>
                  <a:pt x="1826837" y="162733"/>
                  <a:pt x="1823414" y="170320"/>
                </a:cubicBezTo>
                <a:lnTo>
                  <a:pt x="1823414" y="168802"/>
                </a:lnTo>
                <a:cubicBezTo>
                  <a:pt x="1823040" y="163367"/>
                  <a:pt x="1820826" y="158218"/>
                  <a:pt x="1817139" y="154198"/>
                </a:cubicBezTo>
                <a:lnTo>
                  <a:pt x="1810103" y="144904"/>
                </a:lnTo>
                <a:close/>
                <a:moveTo>
                  <a:pt x="1859126" y="132270"/>
                </a:moveTo>
                <a:cubicBezTo>
                  <a:pt x="1857705" y="132040"/>
                  <a:pt x="1856334" y="132904"/>
                  <a:pt x="1855931" y="134283"/>
                </a:cubicBezTo>
                <a:cubicBezTo>
                  <a:pt x="1855490" y="135792"/>
                  <a:pt x="1856359" y="137371"/>
                  <a:pt x="1857873" y="137810"/>
                </a:cubicBezTo>
                <a:cubicBezTo>
                  <a:pt x="1857985" y="137843"/>
                  <a:pt x="1858097" y="137868"/>
                  <a:pt x="1858213" y="137887"/>
                </a:cubicBezTo>
                <a:cubicBezTo>
                  <a:pt x="1859769" y="138138"/>
                  <a:pt x="1861233" y="137085"/>
                  <a:pt x="1861486" y="135534"/>
                </a:cubicBezTo>
                <a:cubicBezTo>
                  <a:pt x="1861737" y="133983"/>
                  <a:pt x="1860681" y="132522"/>
                  <a:pt x="1859126" y="132270"/>
                </a:cubicBezTo>
                <a:close/>
                <a:moveTo>
                  <a:pt x="2047039" y="131628"/>
                </a:moveTo>
                <a:cubicBezTo>
                  <a:pt x="2056775" y="137448"/>
                  <a:pt x="2066948" y="142521"/>
                  <a:pt x="2077464" y="146801"/>
                </a:cubicBezTo>
                <a:lnTo>
                  <a:pt x="2089254" y="151732"/>
                </a:lnTo>
                <a:lnTo>
                  <a:pt x="2082408" y="180941"/>
                </a:lnTo>
                <a:lnTo>
                  <a:pt x="2077464" y="179803"/>
                </a:lnTo>
                <a:cubicBezTo>
                  <a:pt x="2077198" y="178926"/>
                  <a:pt x="2076456" y="178268"/>
                  <a:pt x="2075562" y="178096"/>
                </a:cubicBezTo>
                <a:cubicBezTo>
                  <a:pt x="2074745" y="177622"/>
                  <a:pt x="2073718" y="177622"/>
                  <a:pt x="2072900" y="178096"/>
                </a:cubicBezTo>
                <a:lnTo>
                  <a:pt x="2058258" y="174682"/>
                </a:lnTo>
                <a:cubicBezTo>
                  <a:pt x="2062384" y="167550"/>
                  <a:pt x="2069249" y="162410"/>
                  <a:pt x="2077274" y="160457"/>
                </a:cubicBezTo>
                <a:cubicBezTo>
                  <a:pt x="2074612" y="176389"/>
                  <a:pt x="2091535" y="158750"/>
                  <a:pt x="2077274" y="157422"/>
                </a:cubicBezTo>
                <a:cubicBezTo>
                  <a:pt x="2077920" y="153000"/>
                  <a:pt x="2076019" y="148590"/>
                  <a:pt x="2072330" y="146042"/>
                </a:cubicBezTo>
                <a:cubicBezTo>
                  <a:pt x="2065864" y="152870"/>
                  <a:pt x="2063202" y="148129"/>
                  <a:pt x="2055786" y="146042"/>
                </a:cubicBezTo>
                <a:cubicBezTo>
                  <a:pt x="2054645" y="148984"/>
                  <a:pt x="2053827" y="152035"/>
                  <a:pt x="2053314" y="155146"/>
                </a:cubicBezTo>
                <a:lnTo>
                  <a:pt x="2047799" y="146042"/>
                </a:lnTo>
                <a:lnTo>
                  <a:pt x="2041334" y="135801"/>
                </a:lnTo>
                <a:close/>
                <a:moveTo>
                  <a:pt x="2377151" y="130869"/>
                </a:moveTo>
                <a:cubicBezTo>
                  <a:pt x="2375763" y="130586"/>
                  <a:pt x="2374337" y="131014"/>
                  <a:pt x="2373348" y="132007"/>
                </a:cubicBezTo>
                <a:lnTo>
                  <a:pt x="2371637" y="133714"/>
                </a:lnTo>
                <a:lnTo>
                  <a:pt x="2374679" y="135801"/>
                </a:lnTo>
                <a:lnTo>
                  <a:pt x="2377722" y="137887"/>
                </a:lnTo>
                <a:lnTo>
                  <a:pt x="2379243" y="130869"/>
                </a:lnTo>
                <a:close/>
                <a:moveTo>
                  <a:pt x="2410809" y="128973"/>
                </a:moveTo>
                <a:cubicBezTo>
                  <a:pt x="2410600" y="129392"/>
                  <a:pt x="2410600" y="129881"/>
                  <a:pt x="2410809" y="130300"/>
                </a:cubicBezTo>
                <a:cubicBezTo>
                  <a:pt x="2411208" y="130585"/>
                  <a:pt x="2411741" y="130585"/>
                  <a:pt x="2412140" y="130300"/>
                </a:cubicBezTo>
                <a:cubicBezTo>
                  <a:pt x="2411988" y="130009"/>
                  <a:pt x="2411703" y="129801"/>
                  <a:pt x="2411379" y="129731"/>
                </a:cubicBezTo>
                <a:lnTo>
                  <a:pt x="2412330" y="128973"/>
                </a:lnTo>
                <a:cubicBezTo>
                  <a:pt x="2411855" y="128735"/>
                  <a:pt x="2411284" y="128735"/>
                  <a:pt x="2410809" y="128973"/>
                </a:cubicBezTo>
                <a:close/>
                <a:moveTo>
                  <a:pt x="2936022" y="128593"/>
                </a:moveTo>
                <a:cubicBezTo>
                  <a:pt x="2935737" y="133718"/>
                  <a:pt x="2939654" y="138109"/>
                  <a:pt x="2944788" y="138402"/>
                </a:cubicBezTo>
                <a:cubicBezTo>
                  <a:pt x="2948725" y="138626"/>
                  <a:pt x="2952357" y="136371"/>
                  <a:pt x="2953897" y="132766"/>
                </a:cubicBezTo>
                <a:close/>
                <a:moveTo>
                  <a:pt x="3121259" y="128072"/>
                </a:moveTo>
                <a:cubicBezTo>
                  <a:pt x="3117194" y="128356"/>
                  <a:pt x="3113819" y="135516"/>
                  <a:pt x="3123327" y="148698"/>
                </a:cubicBezTo>
                <a:cubicBezTo>
                  <a:pt x="3130078" y="134378"/>
                  <a:pt x="3125324" y="127787"/>
                  <a:pt x="3121259" y="128072"/>
                </a:cubicBezTo>
                <a:close/>
                <a:moveTo>
                  <a:pt x="2656302" y="127455"/>
                </a:moveTo>
                <a:cubicBezTo>
                  <a:pt x="2654723" y="127089"/>
                  <a:pt x="2653145" y="128065"/>
                  <a:pt x="2652784" y="129636"/>
                </a:cubicBezTo>
                <a:cubicBezTo>
                  <a:pt x="2652422" y="131208"/>
                  <a:pt x="2653392" y="132779"/>
                  <a:pt x="2654970" y="133145"/>
                </a:cubicBezTo>
                <a:cubicBezTo>
                  <a:pt x="2656549" y="133512"/>
                  <a:pt x="2658127" y="132535"/>
                  <a:pt x="2658488" y="130964"/>
                </a:cubicBezTo>
                <a:cubicBezTo>
                  <a:pt x="2658850" y="129393"/>
                  <a:pt x="2657880" y="127822"/>
                  <a:pt x="2656302" y="127455"/>
                </a:cubicBezTo>
                <a:close/>
                <a:moveTo>
                  <a:pt x="2554758" y="127076"/>
                </a:moveTo>
                <a:lnTo>
                  <a:pt x="2550384" y="146042"/>
                </a:lnTo>
                <a:lnTo>
                  <a:pt x="2557040" y="143766"/>
                </a:lnTo>
                <a:cubicBezTo>
                  <a:pt x="2561185" y="142604"/>
                  <a:pt x="2564437" y="139370"/>
                  <a:pt x="2565597" y="135232"/>
                </a:cubicBezTo>
                <a:lnTo>
                  <a:pt x="2565026" y="135232"/>
                </a:lnTo>
                <a:cubicBezTo>
                  <a:pt x="2565730" y="132167"/>
                  <a:pt x="2563809" y="129118"/>
                  <a:pt x="2560729" y="128421"/>
                </a:cubicBezTo>
                <a:cubicBezTo>
                  <a:pt x="2560710" y="128415"/>
                  <a:pt x="2560672" y="128409"/>
                  <a:pt x="2560653" y="128404"/>
                </a:cubicBezTo>
                <a:close/>
                <a:moveTo>
                  <a:pt x="2684445" y="124231"/>
                </a:moveTo>
                <a:lnTo>
                  <a:pt x="2680832" y="126507"/>
                </a:lnTo>
                <a:lnTo>
                  <a:pt x="2677029" y="128783"/>
                </a:lnTo>
                <a:lnTo>
                  <a:pt x="2680071" y="133525"/>
                </a:lnTo>
                <a:lnTo>
                  <a:pt x="2688868" y="140431"/>
                </a:lnTo>
                <a:lnTo>
                  <a:pt x="2687677" y="140163"/>
                </a:lnTo>
                <a:lnTo>
                  <a:pt x="2689009" y="140542"/>
                </a:lnTo>
                <a:lnTo>
                  <a:pt x="2688868" y="140431"/>
                </a:lnTo>
                <a:lnTo>
                  <a:pt x="2693572" y="141490"/>
                </a:lnTo>
                <a:lnTo>
                  <a:pt x="2689769" y="132766"/>
                </a:lnTo>
                <a:close/>
                <a:moveTo>
                  <a:pt x="2526234" y="124041"/>
                </a:moveTo>
                <a:lnTo>
                  <a:pt x="2521480" y="127076"/>
                </a:lnTo>
                <a:lnTo>
                  <a:pt x="2516917" y="129731"/>
                </a:lnTo>
                <a:cubicBezTo>
                  <a:pt x="2515662" y="128333"/>
                  <a:pt x="2514102" y="127231"/>
                  <a:pt x="2512353" y="126507"/>
                </a:cubicBezTo>
                <a:cubicBezTo>
                  <a:pt x="2507409" y="150215"/>
                  <a:pt x="2522431" y="137887"/>
                  <a:pt x="2516917" y="129921"/>
                </a:cubicBezTo>
                <a:lnTo>
                  <a:pt x="2531368" y="132766"/>
                </a:lnTo>
                <a:lnTo>
                  <a:pt x="2529087" y="128783"/>
                </a:lnTo>
                <a:close/>
                <a:moveTo>
                  <a:pt x="2458538" y="122334"/>
                </a:moveTo>
                <a:cubicBezTo>
                  <a:pt x="2455287" y="121625"/>
                  <a:pt x="2452073" y="123653"/>
                  <a:pt x="2451312" y="126886"/>
                </a:cubicBezTo>
                <a:cubicBezTo>
                  <a:pt x="2450609" y="130058"/>
                  <a:pt x="2452625" y="133193"/>
                  <a:pt x="2455800" y="133889"/>
                </a:cubicBezTo>
                <a:cubicBezTo>
                  <a:pt x="2455838" y="133894"/>
                  <a:pt x="2455857" y="133899"/>
                  <a:pt x="2455876" y="133904"/>
                </a:cubicBezTo>
                <a:cubicBezTo>
                  <a:pt x="2459033" y="134616"/>
                  <a:pt x="2462151" y="132671"/>
                  <a:pt x="2462912" y="129542"/>
                </a:cubicBezTo>
                <a:cubicBezTo>
                  <a:pt x="2463730" y="126399"/>
                  <a:pt x="2461847" y="123189"/>
                  <a:pt x="2458691" y="122371"/>
                </a:cubicBezTo>
                <a:cubicBezTo>
                  <a:pt x="2458633" y="122358"/>
                  <a:pt x="2458595" y="122346"/>
                  <a:pt x="2458538" y="122334"/>
                </a:cubicBezTo>
                <a:close/>
                <a:moveTo>
                  <a:pt x="3321470" y="121386"/>
                </a:moveTo>
                <a:cubicBezTo>
                  <a:pt x="3316336" y="143008"/>
                  <a:pt x="3337063" y="121386"/>
                  <a:pt x="3321470" y="121386"/>
                </a:cubicBezTo>
                <a:close/>
                <a:moveTo>
                  <a:pt x="2961123" y="121386"/>
                </a:moveTo>
                <a:cubicBezTo>
                  <a:pt x="2961123" y="132766"/>
                  <a:pt x="2965497" y="137887"/>
                  <a:pt x="2976906" y="136938"/>
                </a:cubicBezTo>
                <a:lnTo>
                  <a:pt x="2976906" y="121386"/>
                </a:lnTo>
                <a:close/>
                <a:moveTo>
                  <a:pt x="3060361" y="121362"/>
                </a:moveTo>
                <a:cubicBezTo>
                  <a:pt x="3055631" y="121860"/>
                  <a:pt x="3052684" y="124421"/>
                  <a:pt x="3055251" y="132766"/>
                </a:cubicBezTo>
                <a:cubicBezTo>
                  <a:pt x="3063598" y="133305"/>
                  <a:pt x="3071585" y="129319"/>
                  <a:pt x="3076168" y="122334"/>
                </a:cubicBezTo>
                <a:cubicBezTo>
                  <a:pt x="3071604" y="122429"/>
                  <a:pt x="3065091" y="120864"/>
                  <a:pt x="3060361" y="121362"/>
                </a:cubicBezTo>
                <a:close/>
                <a:moveTo>
                  <a:pt x="1983526" y="121007"/>
                </a:moveTo>
                <a:lnTo>
                  <a:pt x="1983526" y="132766"/>
                </a:lnTo>
                <a:lnTo>
                  <a:pt x="1986569" y="132766"/>
                </a:lnTo>
                <a:cubicBezTo>
                  <a:pt x="1987063" y="132894"/>
                  <a:pt x="1987596" y="132894"/>
                  <a:pt x="1988090" y="132766"/>
                </a:cubicBezTo>
                <a:cubicBezTo>
                  <a:pt x="1988927" y="133174"/>
                  <a:pt x="1989916" y="133174"/>
                  <a:pt x="1990752" y="132766"/>
                </a:cubicBezTo>
                <a:lnTo>
                  <a:pt x="1993985" y="132766"/>
                </a:lnTo>
                <a:lnTo>
                  <a:pt x="1993985" y="121007"/>
                </a:lnTo>
                <a:close/>
                <a:moveTo>
                  <a:pt x="2992499" y="117024"/>
                </a:moveTo>
                <a:lnTo>
                  <a:pt x="2992499" y="132766"/>
                </a:lnTo>
                <a:cubicBezTo>
                  <a:pt x="3002007" y="132766"/>
                  <a:pt x="3004859" y="127455"/>
                  <a:pt x="3002957" y="117024"/>
                </a:cubicBezTo>
                <a:close/>
                <a:moveTo>
                  <a:pt x="2413661" y="117024"/>
                </a:moveTo>
                <a:cubicBezTo>
                  <a:pt x="2412064" y="116847"/>
                  <a:pt x="2410581" y="117792"/>
                  <a:pt x="2410048" y="119300"/>
                </a:cubicBezTo>
                <a:cubicBezTo>
                  <a:pt x="2409383" y="120949"/>
                  <a:pt x="2410162" y="122830"/>
                  <a:pt x="2411817" y="123502"/>
                </a:cubicBezTo>
                <a:cubicBezTo>
                  <a:pt x="2411988" y="123570"/>
                  <a:pt x="2412159" y="123623"/>
                  <a:pt x="2412330" y="123662"/>
                </a:cubicBezTo>
                <a:lnTo>
                  <a:pt x="2412330" y="122903"/>
                </a:lnTo>
                <a:cubicBezTo>
                  <a:pt x="2413852" y="123343"/>
                  <a:pt x="2415430" y="122476"/>
                  <a:pt x="2415867" y="120967"/>
                </a:cubicBezTo>
                <a:cubicBezTo>
                  <a:pt x="2415905" y="120855"/>
                  <a:pt x="2415924" y="120742"/>
                  <a:pt x="2415943" y="120627"/>
                </a:cubicBezTo>
                <a:cubicBezTo>
                  <a:pt x="2416305" y="119006"/>
                  <a:pt x="2415278" y="117400"/>
                  <a:pt x="2413661" y="117024"/>
                </a:cubicBezTo>
                <a:close/>
                <a:moveTo>
                  <a:pt x="3201671" y="116455"/>
                </a:moveTo>
                <a:cubicBezTo>
                  <a:pt x="3196727" y="138076"/>
                  <a:pt x="3217454" y="117593"/>
                  <a:pt x="3201671" y="116455"/>
                </a:cubicBezTo>
                <a:close/>
                <a:moveTo>
                  <a:pt x="1992179" y="115032"/>
                </a:moveTo>
                <a:cubicBezTo>
                  <a:pt x="1990600" y="114666"/>
                  <a:pt x="1989022" y="115642"/>
                  <a:pt x="1988661" y="117213"/>
                </a:cubicBezTo>
                <a:cubicBezTo>
                  <a:pt x="1988299" y="118777"/>
                  <a:pt x="1989212" y="120358"/>
                  <a:pt x="1990752" y="120817"/>
                </a:cubicBezTo>
                <a:cubicBezTo>
                  <a:pt x="1992274" y="121256"/>
                  <a:pt x="1993852" y="120389"/>
                  <a:pt x="1994289" y="118881"/>
                </a:cubicBezTo>
                <a:cubicBezTo>
                  <a:pt x="1994327" y="118769"/>
                  <a:pt x="1994346" y="118656"/>
                  <a:pt x="1994365" y="118541"/>
                </a:cubicBezTo>
                <a:cubicBezTo>
                  <a:pt x="1994727" y="116970"/>
                  <a:pt x="1993757" y="115399"/>
                  <a:pt x="1992179" y="115032"/>
                </a:cubicBezTo>
                <a:close/>
                <a:moveTo>
                  <a:pt x="1869622" y="108868"/>
                </a:moveTo>
                <a:cubicBezTo>
                  <a:pt x="1871144" y="111334"/>
                  <a:pt x="1872665" y="113799"/>
                  <a:pt x="1874376" y="116265"/>
                </a:cubicBezTo>
                <a:lnTo>
                  <a:pt x="1884835" y="132007"/>
                </a:lnTo>
                <a:lnTo>
                  <a:pt x="1893392" y="134094"/>
                </a:lnTo>
                <a:cubicBezTo>
                  <a:pt x="1898678" y="136095"/>
                  <a:pt x="1903470" y="139199"/>
                  <a:pt x="1907464" y="143197"/>
                </a:cubicBezTo>
                <a:lnTo>
                  <a:pt x="1875137" y="143197"/>
                </a:lnTo>
                <a:lnTo>
                  <a:pt x="1875137" y="141301"/>
                </a:lnTo>
                <a:cubicBezTo>
                  <a:pt x="1876656" y="141411"/>
                  <a:pt x="1878181" y="141411"/>
                  <a:pt x="1879701" y="141301"/>
                </a:cubicBezTo>
                <a:cubicBezTo>
                  <a:pt x="1877419" y="131249"/>
                  <a:pt x="1877799" y="118731"/>
                  <a:pt x="1863918" y="120438"/>
                </a:cubicBezTo>
                <a:cubicBezTo>
                  <a:pt x="1862777" y="131628"/>
                  <a:pt x="1865249" y="139404"/>
                  <a:pt x="1873616" y="140732"/>
                </a:cubicBezTo>
                <a:lnTo>
                  <a:pt x="1873616" y="142818"/>
                </a:lnTo>
                <a:lnTo>
                  <a:pt x="1836535" y="142818"/>
                </a:lnTo>
                <a:lnTo>
                  <a:pt x="1835775" y="141870"/>
                </a:lnTo>
                <a:cubicBezTo>
                  <a:pt x="1835238" y="140464"/>
                  <a:pt x="1834537" y="139127"/>
                  <a:pt x="1833683" y="137887"/>
                </a:cubicBezTo>
                <a:cubicBezTo>
                  <a:pt x="1839272" y="136297"/>
                  <a:pt x="1843826" y="132244"/>
                  <a:pt x="1846043" y="126886"/>
                </a:cubicBezTo>
                <a:lnTo>
                  <a:pt x="1848705" y="124231"/>
                </a:lnTo>
                <a:lnTo>
                  <a:pt x="1853269" y="119679"/>
                </a:lnTo>
                <a:lnTo>
                  <a:pt x="1847374" y="115696"/>
                </a:lnTo>
                <a:close/>
                <a:moveTo>
                  <a:pt x="2594215" y="106395"/>
                </a:moveTo>
                <a:cubicBezTo>
                  <a:pt x="2592618" y="105896"/>
                  <a:pt x="2590907" y="106788"/>
                  <a:pt x="2590412" y="108388"/>
                </a:cubicBezTo>
                <a:cubicBezTo>
                  <a:pt x="2589899" y="109988"/>
                  <a:pt x="2590792" y="111689"/>
                  <a:pt x="2592409" y="112189"/>
                </a:cubicBezTo>
                <a:cubicBezTo>
                  <a:pt x="2592523" y="112228"/>
                  <a:pt x="2592656" y="112259"/>
                  <a:pt x="2592789" y="112282"/>
                </a:cubicBezTo>
                <a:cubicBezTo>
                  <a:pt x="2594310" y="112639"/>
                  <a:pt x="2595832" y="111709"/>
                  <a:pt x="2596212" y="110196"/>
                </a:cubicBezTo>
                <a:cubicBezTo>
                  <a:pt x="2596706" y="108596"/>
                  <a:pt x="2595813" y="106894"/>
                  <a:pt x="2594215" y="106395"/>
                </a:cubicBezTo>
                <a:close/>
                <a:moveTo>
                  <a:pt x="1962419" y="104695"/>
                </a:moveTo>
                <a:cubicBezTo>
                  <a:pt x="1959129" y="103977"/>
                  <a:pt x="1955840" y="105988"/>
                  <a:pt x="1955003" y="109247"/>
                </a:cubicBezTo>
                <a:cubicBezTo>
                  <a:pt x="1954185" y="112499"/>
                  <a:pt x="1956163" y="115795"/>
                  <a:pt x="1959434" y="116611"/>
                </a:cubicBezTo>
                <a:cubicBezTo>
                  <a:pt x="1959472" y="116622"/>
                  <a:pt x="1959529" y="116634"/>
                  <a:pt x="1959567" y="116644"/>
                </a:cubicBezTo>
                <a:cubicBezTo>
                  <a:pt x="1962685" y="117583"/>
                  <a:pt x="1965975" y="115825"/>
                  <a:pt x="1966907" y="112716"/>
                </a:cubicBezTo>
                <a:cubicBezTo>
                  <a:pt x="1966945" y="112635"/>
                  <a:pt x="1966964" y="112554"/>
                  <a:pt x="1966983" y="112472"/>
                </a:cubicBezTo>
                <a:lnTo>
                  <a:pt x="1966983" y="112092"/>
                </a:lnTo>
                <a:cubicBezTo>
                  <a:pt x="1967800" y="108841"/>
                  <a:pt x="1965823" y="105544"/>
                  <a:pt x="1962552" y="104729"/>
                </a:cubicBezTo>
                <a:cubicBezTo>
                  <a:pt x="1962514" y="104717"/>
                  <a:pt x="1962457" y="104706"/>
                  <a:pt x="1962419" y="104695"/>
                </a:cubicBezTo>
                <a:close/>
                <a:moveTo>
                  <a:pt x="2683494" y="101281"/>
                </a:moveTo>
                <a:lnTo>
                  <a:pt x="2679120" y="103937"/>
                </a:lnTo>
                <a:lnTo>
                  <a:pt x="2674747" y="106592"/>
                </a:lnTo>
                <a:lnTo>
                  <a:pt x="2685966" y="108678"/>
                </a:lnTo>
                <a:lnTo>
                  <a:pt x="2697185" y="110954"/>
                </a:lnTo>
                <a:lnTo>
                  <a:pt x="2690340" y="106023"/>
                </a:lnTo>
                <a:close/>
                <a:moveTo>
                  <a:pt x="1899287" y="101281"/>
                </a:moveTo>
                <a:cubicBezTo>
                  <a:pt x="1899673" y="102002"/>
                  <a:pt x="1900188" y="102645"/>
                  <a:pt x="1900808" y="103178"/>
                </a:cubicBezTo>
                <a:cubicBezTo>
                  <a:pt x="1896600" y="106929"/>
                  <a:pt x="1894967" y="112781"/>
                  <a:pt x="1896625" y="118162"/>
                </a:cubicBezTo>
                <a:cubicBezTo>
                  <a:pt x="1895847" y="117485"/>
                  <a:pt x="1894942" y="116969"/>
                  <a:pt x="1893963" y="116644"/>
                </a:cubicBezTo>
                <a:lnTo>
                  <a:pt x="1888258" y="115317"/>
                </a:lnTo>
                <a:lnTo>
                  <a:pt x="1902900" y="130680"/>
                </a:lnTo>
                <a:lnTo>
                  <a:pt x="1895864" y="128973"/>
                </a:lnTo>
                <a:cubicBezTo>
                  <a:pt x="1891393" y="127303"/>
                  <a:pt x="1887952" y="123660"/>
                  <a:pt x="1886546" y="119110"/>
                </a:cubicBezTo>
                <a:cubicBezTo>
                  <a:pt x="1884689" y="114655"/>
                  <a:pt x="1881903" y="110646"/>
                  <a:pt x="1878370" y="107351"/>
                </a:cubicBezTo>
                <a:close/>
                <a:moveTo>
                  <a:pt x="2847029" y="100523"/>
                </a:moveTo>
                <a:cubicBezTo>
                  <a:pt x="2846534" y="102581"/>
                  <a:pt x="2846534" y="104723"/>
                  <a:pt x="2847029" y="106782"/>
                </a:cubicBezTo>
                <a:lnTo>
                  <a:pt x="2838852" y="104885"/>
                </a:lnTo>
                <a:lnTo>
                  <a:pt x="2834288" y="107540"/>
                </a:lnTo>
                <a:lnTo>
                  <a:pt x="2809568" y="168233"/>
                </a:lnTo>
                <a:cubicBezTo>
                  <a:pt x="2806906" y="175061"/>
                  <a:pt x="2804244" y="182079"/>
                  <a:pt x="2801771" y="189097"/>
                </a:cubicBezTo>
                <a:lnTo>
                  <a:pt x="2793785" y="189097"/>
                </a:lnTo>
                <a:lnTo>
                  <a:pt x="2793785" y="199528"/>
                </a:lnTo>
                <a:lnTo>
                  <a:pt x="2798349" y="199528"/>
                </a:lnTo>
                <a:cubicBezTo>
                  <a:pt x="2795687" y="208253"/>
                  <a:pt x="2793214" y="216788"/>
                  <a:pt x="2791503" y="224564"/>
                </a:cubicBezTo>
                <a:lnTo>
                  <a:pt x="2790172" y="224564"/>
                </a:lnTo>
                <a:cubicBezTo>
                  <a:pt x="2787985" y="232866"/>
                  <a:pt x="2786768" y="241395"/>
                  <a:pt x="2786559" y="249979"/>
                </a:cubicBezTo>
                <a:lnTo>
                  <a:pt x="2786559" y="247893"/>
                </a:lnTo>
                <a:lnTo>
                  <a:pt x="2786559" y="245617"/>
                </a:lnTo>
                <a:lnTo>
                  <a:pt x="2776291" y="244669"/>
                </a:lnTo>
                <a:lnTo>
                  <a:pt x="2772297" y="238030"/>
                </a:lnTo>
                <a:lnTo>
                  <a:pt x="2767163" y="240875"/>
                </a:lnTo>
                <a:lnTo>
                  <a:pt x="2762219" y="243531"/>
                </a:lnTo>
                <a:lnTo>
                  <a:pt x="2755373" y="242013"/>
                </a:lnTo>
                <a:lnTo>
                  <a:pt x="2755373" y="238220"/>
                </a:lnTo>
                <a:lnTo>
                  <a:pt x="2755373" y="234427"/>
                </a:lnTo>
                <a:lnTo>
                  <a:pt x="2753091" y="234427"/>
                </a:lnTo>
                <a:lnTo>
                  <a:pt x="2750810" y="234427"/>
                </a:lnTo>
                <a:lnTo>
                  <a:pt x="2750810" y="236134"/>
                </a:lnTo>
                <a:cubicBezTo>
                  <a:pt x="2749288" y="234427"/>
                  <a:pt x="2747006" y="233668"/>
                  <a:pt x="2742823" y="234427"/>
                </a:cubicBezTo>
                <a:cubicBezTo>
                  <a:pt x="2742233" y="239741"/>
                  <a:pt x="2744553" y="244962"/>
                  <a:pt x="2748908" y="248082"/>
                </a:cubicBezTo>
                <a:lnTo>
                  <a:pt x="2746626" y="263256"/>
                </a:lnTo>
                <a:lnTo>
                  <a:pt x="2741302" y="264773"/>
                </a:lnTo>
                <a:lnTo>
                  <a:pt x="2736167" y="266101"/>
                </a:lnTo>
                <a:lnTo>
                  <a:pt x="2736167" y="263445"/>
                </a:lnTo>
                <a:lnTo>
                  <a:pt x="2735217" y="260980"/>
                </a:lnTo>
                <a:lnTo>
                  <a:pt x="2726660" y="258893"/>
                </a:lnTo>
                <a:lnTo>
                  <a:pt x="2726660" y="256997"/>
                </a:lnTo>
                <a:cubicBezTo>
                  <a:pt x="2727534" y="255500"/>
                  <a:pt x="2729113" y="254565"/>
                  <a:pt x="2730843" y="254531"/>
                </a:cubicBezTo>
                <a:lnTo>
                  <a:pt x="2734456" y="254531"/>
                </a:lnTo>
                <a:lnTo>
                  <a:pt x="2736548" y="245996"/>
                </a:lnTo>
                <a:lnTo>
                  <a:pt x="2733695" y="242393"/>
                </a:lnTo>
                <a:lnTo>
                  <a:pt x="2731033" y="238789"/>
                </a:lnTo>
                <a:lnTo>
                  <a:pt x="2733505" y="234996"/>
                </a:lnTo>
                <a:lnTo>
                  <a:pt x="2735787" y="231013"/>
                </a:lnTo>
                <a:lnTo>
                  <a:pt x="2737499" y="217357"/>
                </a:lnTo>
                <a:lnTo>
                  <a:pt x="2739020" y="203890"/>
                </a:lnTo>
                <a:lnTo>
                  <a:pt x="2713539" y="197821"/>
                </a:lnTo>
                <a:lnTo>
                  <a:pt x="2707263" y="203321"/>
                </a:lnTo>
                <a:lnTo>
                  <a:pt x="2700798" y="208632"/>
                </a:lnTo>
                <a:lnTo>
                  <a:pt x="2700798" y="210529"/>
                </a:lnTo>
                <a:cubicBezTo>
                  <a:pt x="2699467" y="204080"/>
                  <a:pt x="2684445" y="206735"/>
                  <a:pt x="2693572" y="216598"/>
                </a:cubicBezTo>
                <a:lnTo>
                  <a:pt x="2691671" y="216598"/>
                </a:lnTo>
                <a:lnTo>
                  <a:pt x="2686536" y="216598"/>
                </a:lnTo>
                <a:lnTo>
                  <a:pt x="2681783" y="206925"/>
                </a:lnTo>
                <a:lnTo>
                  <a:pt x="2674176" y="208632"/>
                </a:lnTo>
                <a:cubicBezTo>
                  <a:pt x="2670563" y="205850"/>
                  <a:pt x="2666513" y="203672"/>
                  <a:pt x="2662196" y="202183"/>
                </a:cubicBezTo>
                <a:cubicBezTo>
                  <a:pt x="2662957" y="205728"/>
                  <a:pt x="2663984" y="209214"/>
                  <a:pt x="2665239" y="212615"/>
                </a:cubicBezTo>
                <a:lnTo>
                  <a:pt x="2666190" y="215270"/>
                </a:lnTo>
                <a:cubicBezTo>
                  <a:pt x="2666456" y="217666"/>
                  <a:pt x="2666456" y="220082"/>
                  <a:pt x="2666190" y="222478"/>
                </a:cubicBezTo>
                <a:lnTo>
                  <a:pt x="2666190" y="226650"/>
                </a:lnTo>
                <a:lnTo>
                  <a:pt x="2679120" y="229685"/>
                </a:lnTo>
                <a:lnTo>
                  <a:pt x="2681402" y="225323"/>
                </a:lnTo>
                <a:lnTo>
                  <a:pt x="2683684" y="220960"/>
                </a:lnTo>
                <a:lnTo>
                  <a:pt x="2684635" y="220960"/>
                </a:lnTo>
                <a:lnTo>
                  <a:pt x="2684635" y="223426"/>
                </a:lnTo>
                <a:lnTo>
                  <a:pt x="2686156" y="230064"/>
                </a:lnTo>
                <a:lnTo>
                  <a:pt x="2686156" y="223047"/>
                </a:lnTo>
                <a:lnTo>
                  <a:pt x="2686156" y="222098"/>
                </a:lnTo>
                <a:lnTo>
                  <a:pt x="2689199" y="223426"/>
                </a:lnTo>
                <a:lnTo>
                  <a:pt x="2695664" y="226650"/>
                </a:lnTo>
                <a:lnTo>
                  <a:pt x="2697376" y="219253"/>
                </a:lnTo>
                <a:cubicBezTo>
                  <a:pt x="2698478" y="218047"/>
                  <a:pt x="2699448" y="216710"/>
                  <a:pt x="2700228" y="215270"/>
                </a:cubicBezTo>
                <a:lnTo>
                  <a:pt x="2703460" y="215270"/>
                </a:lnTo>
                <a:cubicBezTo>
                  <a:pt x="2705989" y="215466"/>
                  <a:pt x="2708519" y="214870"/>
                  <a:pt x="2710686" y="213563"/>
                </a:cubicBezTo>
                <a:cubicBezTo>
                  <a:pt x="2712664" y="212270"/>
                  <a:pt x="2714984" y="211608"/>
                  <a:pt x="2717342" y="211667"/>
                </a:cubicBezTo>
                <a:lnTo>
                  <a:pt x="2719624" y="211667"/>
                </a:lnTo>
                <a:lnTo>
                  <a:pt x="2718293" y="217736"/>
                </a:lnTo>
                <a:lnTo>
                  <a:pt x="2711827" y="220012"/>
                </a:lnTo>
                <a:cubicBezTo>
                  <a:pt x="2708214" y="221340"/>
                  <a:pt x="2704982" y="223426"/>
                  <a:pt x="2704792" y="224564"/>
                </a:cubicBezTo>
                <a:lnTo>
                  <a:pt x="2704792" y="226840"/>
                </a:lnTo>
                <a:lnTo>
                  <a:pt x="2710116" y="230254"/>
                </a:lnTo>
                <a:lnTo>
                  <a:pt x="2715250" y="233858"/>
                </a:lnTo>
                <a:lnTo>
                  <a:pt x="2712017" y="240686"/>
                </a:lnTo>
                <a:lnTo>
                  <a:pt x="2708785" y="247513"/>
                </a:lnTo>
                <a:lnTo>
                  <a:pt x="2701559" y="253583"/>
                </a:lnTo>
                <a:lnTo>
                  <a:pt x="2694523" y="259462"/>
                </a:lnTo>
                <a:lnTo>
                  <a:pt x="2694523" y="261928"/>
                </a:lnTo>
                <a:lnTo>
                  <a:pt x="2694523" y="264394"/>
                </a:lnTo>
                <a:lnTo>
                  <a:pt x="2711827" y="268566"/>
                </a:lnTo>
                <a:lnTo>
                  <a:pt x="2714870" y="265342"/>
                </a:lnTo>
                <a:lnTo>
                  <a:pt x="2717152" y="262876"/>
                </a:lnTo>
                <a:lnTo>
                  <a:pt x="2719243" y="264963"/>
                </a:lnTo>
                <a:cubicBezTo>
                  <a:pt x="2720575" y="266387"/>
                  <a:pt x="2721145" y="268362"/>
                  <a:pt x="2720765" y="270273"/>
                </a:cubicBezTo>
                <a:lnTo>
                  <a:pt x="2720765" y="273498"/>
                </a:lnTo>
                <a:lnTo>
                  <a:pt x="2731794" y="276153"/>
                </a:lnTo>
                <a:lnTo>
                  <a:pt x="2730653" y="281084"/>
                </a:lnTo>
                <a:cubicBezTo>
                  <a:pt x="2728447" y="286621"/>
                  <a:pt x="2725633" y="291899"/>
                  <a:pt x="2722286" y="296827"/>
                </a:cubicBezTo>
                <a:lnTo>
                  <a:pt x="2715060" y="307448"/>
                </a:lnTo>
                <a:lnTo>
                  <a:pt x="2719433" y="308396"/>
                </a:lnTo>
                <a:lnTo>
                  <a:pt x="2725329" y="300999"/>
                </a:lnTo>
                <a:lnTo>
                  <a:pt x="2731223" y="293602"/>
                </a:lnTo>
                <a:lnTo>
                  <a:pt x="2735977" y="294740"/>
                </a:lnTo>
                <a:cubicBezTo>
                  <a:pt x="2738202" y="295438"/>
                  <a:pt x="2740598" y="295438"/>
                  <a:pt x="2742823" y="294740"/>
                </a:cubicBezTo>
                <a:cubicBezTo>
                  <a:pt x="2744877" y="294145"/>
                  <a:pt x="2747044" y="294145"/>
                  <a:pt x="2749098" y="294740"/>
                </a:cubicBezTo>
                <a:lnTo>
                  <a:pt x="2753281" y="295689"/>
                </a:lnTo>
                <a:lnTo>
                  <a:pt x="2754803" y="304224"/>
                </a:lnTo>
                <a:lnTo>
                  <a:pt x="2756134" y="312569"/>
                </a:lnTo>
                <a:lnTo>
                  <a:pt x="2753281" y="324518"/>
                </a:lnTo>
                <a:lnTo>
                  <a:pt x="2751000" y="321673"/>
                </a:lnTo>
                <a:cubicBezTo>
                  <a:pt x="2748375" y="319004"/>
                  <a:pt x="2745181" y="316933"/>
                  <a:pt x="2741682" y="315603"/>
                </a:cubicBezTo>
                <a:lnTo>
                  <a:pt x="2734646" y="312379"/>
                </a:lnTo>
                <a:lnTo>
                  <a:pt x="2722096" y="316931"/>
                </a:lnTo>
                <a:lnTo>
                  <a:pt x="2719243" y="329639"/>
                </a:lnTo>
                <a:lnTo>
                  <a:pt x="2722096" y="332294"/>
                </a:lnTo>
                <a:cubicBezTo>
                  <a:pt x="2719624" y="334760"/>
                  <a:pt x="2716391" y="336277"/>
                  <a:pt x="2715250" y="340070"/>
                </a:cubicBezTo>
                <a:cubicBezTo>
                  <a:pt x="2716638" y="339469"/>
                  <a:pt x="2718236" y="339469"/>
                  <a:pt x="2719624" y="340070"/>
                </a:cubicBezTo>
                <a:lnTo>
                  <a:pt x="2711637" y="346709"/>
                </a:lnTo>
                <a:lnTo>
                  <a:pt x="2709165" y="345571"/>
                </a:lnTo>
                <a:cubicBezTo>
                  <a:pt x="2708176" y="344233"/>
                  <a:pt x="2707035" y="343023"/>
                  <a:pt x="2705742" y="341967"/>
                </a:cubicBezTo>
                <a:lnTo>
                  <a:pt x="2707454" y="336656"/>
                </a:lnTo>
                <a:lnTo>
                  <a:pt x="2709736" y="329639"/>
                </a:lnTo>
                <a:lnTo>
                  <a:pt x="2704982" y="329639"/>
                </a:lnTo>
                <a:lnTo>
                  <a:pt x="2706883" y="335139"/>
                </a:lnTo>
                <a:lnTo>
                  <a:pt x="2698897" y="328121"/>
                </a:lnTo>
                <a:lnTo>
                  <a:pt x="2698897" y="315224"/>
                </a:lnTo>
                <a:lnTo>
                  <a:pt x="2695664" y="309155"/>
                </a:lnTo>
                <a:lnTo>
                  <a:pt x="2699847" y="306689"/>
                </a:lnTo>
                <a:lnTo>
                  <a:pt x="2696805" y="301947"/>
                </a:lnTo>
                <a:lnTo>
                  <a:pt x="2693953" y="297016"/>
                </a:lnTo>
                <a:lnTo>
                  <a:pt x="2692431" y="303654"/>
                </a:lnTo>
                <a:cubicBezTo>
                  <a:pt x="2691480" y="302173"/>
                  <a:pt x="2690245" y="300885"/>
                  <a:pt x="2688818" y="299861"/>
                </a:cubicBezTo>
                <a:lnTo>
                  <a:pt x="2687107" y="299861"/>
                </a:lnTo>
                <a:cubicBezTo>
                  <a:pt x="2687107" y="298913"/>
                  <a:pt x="2686156" y="298534"/>
                  <a:pt x="2684635" y="298534"/>
                </a:cubicBezTo>
                <a:lnTo>
                  <a:pt x="2677219" y="289619"/>
                </a:lnTo>
                <a:cubicBezTo>
                  <a:pt x="2671172" y="281547"/>
                  <a:pt x="2666437" y="272589"/>
                  <a:pt x="2663147" y="263066"/>
                </a:cubicBezTo>
                <a:lnTo>
                  <a:pt x="2664859" y="257566"/>
                </a:lnTo>
                <a:lnTo>
                  <a:pt x="2671134" y="235944"/>
                </a:lnTo>
                <a:lnTo>
                  <a:pt x="2661436" y="248841"/>
                </a:lnTo>
                <a:lnTo>
                  <a:pt x="2659724" y="250927"/>
                </a:lnTo>
                <a:cubicBezTo>
                  <a:pt x="2659648" y="249285"/>
                  <a:pt x="2659648" y="247639"/>
                  <a:pt x="2659724" y="245996"/>
                </a:cubicBezTo>
                <a:lnTo>
                  <a:pt x="2657633" y="222288"/>
                </a:lnTo>
                <a:lnTo>
                  <a:pt x="2643181" y="227030"/>
                </a:lnTo>
                <a:lnTo>
                  <a:pt x="2637476" y="220581"/>
                </a:lnTo>
                <a:lnTo>
                  <a:pt x="2644132" y="213563"/>
                </a:lnTo>
                <a:lnTo>
                  <a:pt x="2650597" y="206546"/>
                </a:lnTo>
                <a:lnTo>
                  <a:pt x="2641279" y="211856"/>
                </a:lnTo>
                <a:lnTo>
                  <a:pt x="2631962" y="216977"/>
                </a:lnTo>
                <a:lnTo>
                  <a:pt x="2638237" y="228737"/>
                </a:lnTo>
                <a:lnTo>
                  <a:pt x="2629679" y="231582"/>
                </a:lnTo>
                <a:lnTo>
                  <a:pt x="2608382" y="238599"/>
                </a:lnTo>
                <a:lnTo>
                  <a:pt x="2601727" y="238599"/>
                </a:lnTo>
                <a:lnTo>
                  <a:pt x="2597543" y="247703"/>
                </a:lnTo>
                <a:lnTo>
                  <a:pt x="2593550" y="256807"/>
                </a:lnTo>
                <a:lnTo>
                  <a:pt x="2601156" y="256807"/>
                </a:lnTo>
                <a:lnTo>
                  <a:pt x="2601156" y="277291"/>
                </a:lnTo>
                <a:lnTo>
                  <a:pt x="2599825" y="312948"/>
                </a:lnTo>
                <a:lnTo>
                  <a:pt x="2601536" y="311241"/>
                </a:lnTo>
                <a:lnTo>
                  <a:pt x="2612755" y="300241"/>
                </a:lnTo>
                <a:cubicBezTo>
                  <a:pt x="2613497" y="300062"/>
                  <a:pt x="2614296" y="300062"/>
                  <a:pt x="2615038" y="300241"/>
                </a:cubicBezTo>
                <a:lnTo>
                  <a:pt x="2620172" y="301568"/>
                </a:lnTo>
                <a:lnTo>
                  <a:pt x="2615038" y="308965"/>
                </a:lnTo>
                <a:lnTo>
                  <a:pt x="2609903" y="316552"/>
                </a:lnTo>
                <a:lnTo>
                  <a:pt x="2593740" y="315224"/>
                </a:lnTo>
                <a:lnTo>
                  <a:pt x="2577767" y="314086"/>
                </a:lnTo>
                <a:lnTo>
                  <a:pt x="2593930" y="318828"/>
                </a:lnTo>
                <a:lnTo>
                  <a:pt x="2610093" y="323569"/>
                </a:lnTo>
                <a:lnTo>
                  <a:pt x="2621503" y="316362"/>
                </a:lnTo>
                <a:lnTo>
                  <a:pt x="2633102" y="309344"/>
                </a:lnTo>
                <a:lnTo>
                  <a:pt x="2629299" y="298154"/>
                </a:lnTo>
                <a:lnTo>
                  <a:pt x="2625686" y="287343"/>
                </a:lnTo>
                <a:lnTo>
                  <a:pt x="2626637" y="287343"/>
                </a:lnTo>
                <a:lnTo>
                  <a:pt x="2633863" y="289050"/>
                </a:lnTo>
                <a:lnTo>
                  <a:pt x="2633863" y="285636"/>
                </a:lnTo>
                <a:lnTo>
                  <a:pt x="2641659" y="284309"/>
                </a:lnTo>
                <a:lnTo>
                  <a:pt x="2646603" y="283360"/>
                </a:lnTo>
                <a:lnTo>
                  <a:pt x="2665619" y="294361"/>
                </a:lnTo>
                <a:lnTo>
                  <a:pt x="2679310" y="302516"/>
                </a:lnTo>
                <a:cubicBezTo>
                  <a:pt x="2677352" y="303334"/>
                  <a:pt x="2675698" y="304722"/>
                  <a:pt x="2674556" y="306499"/>
                </a:cubicBezTo>
                <a:cubicBezTo>
                  <a:pt x="2674556" y="308206"/>
                  <a:pt x="2676839" y="308396"/>
                  <a:pt x="2680452" y="306499"/>
                </a:cubicBezTo>
                <a:lnTo>
                  <a:pt x="2681212" y="303465"/>
                </a:lnTo>
                <a:lnTo>
                  <a:pt x="2682923" y="303465"/>
                </a:lnTo>
                <a:lnTo>
                  <a:pt x="2682923" y="305172"/>
                </a:lnTo>
                <a:lnTo>
                  <a:pt x="2686917" y="309155"/>
                </a:lnTo>
                <a:lnTo>
                  <a:pt x="2688628" y="310672"/>
                </a:lnTo>
                <a:lnTo>
                  <a:pt x="2688628" y="311810"/>
                </a:lnTo>
                <a:lnTo>
                  <a:pt x="2690530" y="313707"/>
                </a:lnTo>
                <a:lnTo>
                  <a:pt x="2690530" y="317690"/>
                </a:lnTo>
                <a:cubicBezTo>
                  <a:pt x="2690092" y="317530"/>
                  <a:pt x="2689636" y="317530"/>
                  <a:pt x="2689199" y="317690"/>
                </a:cubicBezTo>
                <a:cubicBezTo>
                  <a:pt x="2687620" y="317324"/>
                  <a:pt x="2686042" y="318300"/>
                  <a:pt x="2685681" y="319871"/>
                </a:cubicBezTo>
                <a:cubicBezTo>
                  <a:pt x="2685320" y="321441"/>
                  <a:pt x="2686289" y="323014"/>
                  <a:pt x="2687868" y="323380"/>
                </a:cubicBezTo>
                <a:cubicBezTo>
                  <a:pt x="2689237" y="323755"/>
                  <a:pt x="2690644" y="323006"/>
                  <a:pt x="2691100" y="321673"/>
                </a:cubicBezTo>
                <a:lnTo>
                  <a:pt x="2691100" y="324897"/>
                </a:lnTo>
                <a:lnTo>
                  <a:pt x="2693002" y="335139"/>
                </a:lnTo>
                <a:lnTo>
                  <a:pt x="2697566" y="336277"/>
                </a:lnTo>
                <a:lnTo>
                  <a:pt x="2697566" y="339501"/>
                </a:lnTo>
                <a:cubicBezTo>
                  <a:pt x="2692260" y="334395"/>
                  <a:pt x="2683855" y="334395"/>
                  <a:pt x="2678550" y="339501"/>
                </a:cubicBezTo>
                <a:cubicBezTo>
                  <a:pt x="2679006" y="331393"/>
                  <a:pt x="2675089" y="323660"/>
                  <a:pt x="2668282" y="319207"/>
                </a:cubicBezTo>
                <a:cubicBezTo>
                  <a:pt x="2666836" y="323858"/>
                  <a:pt x="2667255" y="328884"/>
                  <a:pt x="2669422" y="333242"/>
                </a:cubicBezTo>
                <a:lnTo>
                  <a:pt x="2668282" y="333242"/>
                </a:lnTo>
                <a:lnTo>
                  <a:pt x="2659154" y="326983"/>
                </a:lnTo>
                <a:lnTo>
                  <a:pt x="2660675" y="326983"/>
                </a:lnTo>
                <a:cubicBezTo>
                  <a:pt x="2664288" y="325845"/>
                  <a:pt x="2667521" y="323569"/>
                  <a:pt x="2667901" y="321862"/>
                </a:cubicBezTo>
                <a:cubicBezTo>
                  <a:pt x="2668282" y="320155"/>
                  <a:pt x="2665619" y="319966"/>
                  <a:pt x="2662006" y="321862"/>
                </a:cubicBezTo>
                <a:cubicBezTo>
                  <a:pt x="2659572" y="322500"/>
                  <a:pt x="2657347" y="323738"/>
                  <a:pt x="2655541" y="325466"/>
                </a:cubicBezTo>
                <a:lnTo>
                  <a:pt x="2647745" y="320345"/>
                </a:lnTo>
                <a:lnTo>
                  <a:pt x="2651548" y="316362"/>
                </a:lnTo>
                <a:lnTo>
                  <a:pt x="2641849" y="317690"/>
                </a:lnTo>
                <a:cubicBezTo>
                  <a:pt x="2636525" y="317690"/>
                  <a:pt x="2631771" y="320155"/>
                  <a:pt x="2631581" y="321293"/>
                </a:cubicBezTo>
                <a:cubicBezTo>
                  <a:pt x="2631391" y="322431"/>
                  <a:pt x="2633292" y="324138"/>
                  <a:pt x="2636145" y="324897"/>
                </a:cubicBezTo>
                <a:lnTo>
                  <a:pt x="2627017" y="331725"/>
                </a:lnTo>
                <a:lnTo>
                  <a:pt x="2624735" y="325087"/>
                </a:lnTo>
                <a:lnTo>
                  <a:pt x="2623214" y="330966"/>
                </a:lnTo>
                <a:cubicBezTo>
                  <a:pt x="2623100" y="332165"/>
                  <a:pt x="2623100" y="333371"/>
                  <a:pt x="2623214" y="334570"/>
                </a:cubicBezTo>
                <a:lnTo>
                  <a:pt x="2617319" y="339122"/>
                </a:lnTo>
                <a:lnTo>
                  <a:pt x="2614087" y="341398"/>
                </a:lnTo>
                <a:lnTo>
                  <a:pt x="2613136" y="339691"/>
                </a:lnTo>
                <a:lnTo>
                  <a:pt x="2610093" y="334949"/>
                </a:lnTo>
                <a:lnTo>
                  <a:pt x="2607241" y="346709"/>
                </a:lnTo>
                <a:lnTo>
                  <a:pt x="2589366" y="359985"/>
                </a:lnTo>
                <a:lnTo>
                  <a:pt x="2664098" y="377814"/>
                </a:lnTo>
                <a:lnTo>
                  <a:pt x="2677979" y="363968"/>
                </a:lnTo>
                <a:lnTo>
                  <a:pt x="2691861" y="350123"/>
                </a:lnTo>
                <a:lnTo>
                  <a:pt x="2687297" y="347278"/>
                </a:lnTo>
                <a:cubicBezTo>
                  <a:pt x="2689427" y="347363"/>
                  <a:pt x="2691557" y="347042"/>
                  <a:pt x="2693572" y="346329"/>
                </a:cubicBezTo>
                <a:lnTo>
                  <a:pt x="2695664" y="349554"/>
                </a:lnTo>
                <a:lnTo>
                  <a:pt x="2698516" y="353347"/>
                </a:lnTo>
                <a:cubicBezTo>
                  <a:pt x="2695474" y="357519"/>
                  <a:pt x="2689579" y="368710"/>
                  <a:pt x="2694143" y="372313"/>
                </a:cubicBezTo>
                <a:cubicBezTo>
                  <a:pt x="2692622" y="363209"/>
                  <a:pt x="2702890" y="366054"/>
                  <a:pt x="2703460" y="359037"/>
                </a:cubicBezTo>
                <a:cubicBezTo>
                  <a:pt x="2703860" y="359507"/>
                  <a:pt x="2704392" y="359841"/>
                  <a:pt x="2704982" y="359985"/>
                </a:cubicBezTo>
                <a:cubicBezTo>
                  <a:pt x="2706313" y="359985"/>
                  <a:pt x="2707834" y="359037"/>
                  <a:pt x="2708785" y="357140"/>
                </a:cubicBezTo>
                <a:lnTo>
                  <a:pt x="2712588" y="358088"/>
                </a:lnTo>
                <a:lnTo>
                  <a:pt x="2714109" y="360744"/>
                </a:lnTo>
                <a:lnTo>
                  <a:pt x="2715821" y="363399"/>
                </a:lnTo>
                <a:lnTo>
                  <a:pt x="2721335" y="352399"/>
                </a:lnTo>
                <a:cubicBezTo>
                  <a:pt x="2721696" y="352818"/>
                  <a:pt x="2722153" y="353142"/>
                  <a:pt x="2722666" y="353347"/>
                </a:cubicBezTo>
                <a:cubicBezTo>
                  <a:pt x="2725138" y="347467"/>
                  <a:pt x="2730273" y="338363"/>
                  <a:pt x="2724378" y="333242"/>
                </a:cubicBezTo>
                <a:lnTo>
                  <a:pt x="2725899" y="330966"/>
                </a:lnTo>
                <a:lnTo>
                  <a:pt x="2728371" y="326794"/>
                </a:lnTo>
                <a:lnTo>
                  <a:pt x="2730843" y="326794"/>
                </a:lnTo>
                <a:cubicBezTo>
                  <a:pt x="2732174" y="326794"/>
                  <a:pt x="2735597" y="330777"/>
                  <a:pt x="2738259" y="334760"/>
                </a:cubicBezTo>
                <a:lnTo>
                  <a:pt x="2743013" y="342157"/>
                </a:lnTo>
                <a:lnTo>
                  <a:pt x="2739970" y="354675"/>
                </a:lnTo>
                <a:lnTo>
                  <a:pt x="2753281" y="357899"/>
                </a:lnTo>
                <a:lnTo>
                  <a:pt x="2755563" y="348416"/>
                </a:lnTo>
                <a:lnTo>
                  <a:pt x="2759176" y="353347"/>
                </a:lnTo>
                <a:lnTo>
                  <a:pt x="2762599" y="358468"/>
                </a:lnTo>
                <a:lnTo>
                  <a:pt x="2761078" y="365106"/>
                </a:lnTo>
                <a:lnTo>
                  <a:pt x="2763170" y="363968"/>
                </a:lnTo>
                <a:lnTo>
                  <a:pt x="2765071" y="362640"/>
                </a:lnTo>
                <a:lnTo>
                  <a:pt x="2767543" y="352968"/>
                </a:lnTo>
                <a:lnTo>
                  <a:pt x="2769825" y="343484"/>
                </a:lnTo>
                <a:lnTo>
                  <a:pt x="2764881" y="341208"/>
                </a:lnTo>
                <a:lnTo>
                  <a:pt x="2759937" y="338932"/>
                </a:lnTo>
                <a:lnTo>
                  <a:pt x="2754423" y="345571"/>
                </a:lnTo>
                <a:cubicBezTo>
                  <a:pt x="2751570" y="349174"/>
                  <a:pt x="2748337" y="352019"/>
                  <a:pt x="2747387" y="351830"/>
                </a:cubicBezTo>
                <a:cubicBezTo>
                  <a:pt x="2746436" y="351640"/>
                  <a:pt x="2745485" y="350312"/>
                  <a:pt x="2745105" y="349174"/>
                </a:cubicBezTo>
                <a:lnTo>
                  <a:pt x="2745105" y="346898"/>
                </a:lnTo>
                <a:lnTo>
                  <a:pt x="2748718" y="341019"/>
                </a:lnTo>
                <a:lnTo>
                  <a:pt x="2752521" y="335139"/>
                </a:lnTo>
                <a:lnTo>
                  <a:pt x="2762789" y="333242"/>
                </a:lnTo>
                <a:lnTo>
                  <a:pt x="2773248" y="331535"/>
                </a:lnTo>
                <a:lnTo>
                  <a:pt x="2773248" y="336656"/>
                </a:lnTo>
                <a:lnTo>
                  <a:pt x="2781805" y="338743"/>
                </a:lnTo>
                <a:lnTo>
                  <a:pt x="2781805" y="334760"/>
                </a:lnTo>
                <a:lnTo>
                  <a:pt x="2786179" y="337036"/>
                </a:lnTo>
                <a:lnTo>
                  <a:pt x="2790552" y="339501"/>
                </a:lnTo>
                <a:lnTo>
                  <a:pt x="2793214" y="336846"/>
                </a:lnTo>
                <a:cubicBezTo>
                  <a:pt x="2794698" y="335393"/>
                  <a:pt x="2795858" y="333650"/>
                  <a:pt x="2796637" y="331725"/>
                </a:cubicBezTo>
                <a:lnTo>
                  <a:pt x="2796637" y="329259"/>
                </a:lnTo>
                <a:lnTo>
                  <a:pt x="2776291" y="319207"/>
                </a:lnTo>
                <a:lnTo>
                  <a:pt x="2771727" y="321862"/>
                </a:lnTo>
                <a:cubicBezTo>
                  <a:pt x="2769806" y="323002"/>
                  <a:pt x="2767676" y="323715"/>
                  <a:pt x="2765451" y="323949"/>
                </a:cubicBezTo>
                <a:lnTo>
                  <a:pt x="2763740" y="323949"/>
                </a:lnTo>
                <a:lnTo>
                  <a:pt x="2766212" y="319776"/>
                </a:lnTo>
                <a:lnTo>
                  <a:pt x="2768684" y="315603"/>
                </a:lnTo>
                <a:lnTo>
                  <a:pt x="2759367" y="313517"/>
                </a:lnTo>
                <a:lnTo>
                  <a:pt x="2757085" y="313517"/>
                </a:lnTo>
                <a:lnTo>
                  <a:pt x="2758796" y="310862"/>
                </a:lnTo>
                <a:lnTo>
                  <a:pt x="2760507" y="308396"/>
                </a:lnTo>
                <a:lnTo>
                  <a:pt x="2764120" y="309534"/>
                </a:lnTo>
                <a:lnTo>
                  <a:pt x="2767733" y="310862"/>
                </a:lnTo>
                <a:lnTo>
                  <a:pt x="2767733" y="302896"/>
                </a:lnTo>
                <a:lnTo>
                  <a:pt x="2767733" y="300430"/>
                </a:lnTo>
                <a:cubicBezTo>
                  <a:pt x="2769616" y="298754"/>
                  <a:pt x="2771118" y="296680"/>
                  <a:pt x="2772107" y="294361"/>
                </a:cubicBezTo>
                <a:lnTo>
                  <a:pt x="2776671" y="294361"/>
                </a:lnTo>
                <a:cubicBezTo>
                  <a:pt x="2780474" y="293959"/>
                  <a:pt x="2784163" y="292798"/>
                  <a:pt x="2787510" y="290947"/>
                </a:cubicBezTo>
                <a:lnTo>
                  <a:pt x="2789411" y="288861"/>
                </a:lnTo>
                <a:lnTo>
                  <a:pt x="2786749" y="283929"/>
                </a:lnTo>
                <a:lnTo>
                  <a:pt x="2783897" y="278808"/>
                </a:lnTo>
                <a:lnTo>
                  <a:pt x="2787130" y="272360"/>
                </a:lnTo>
                <a:lnTo>
                  <a:pt x="2790172" y="265911"/>
                </a:lnTo>
                <a:lnTo>
                  <a:pt x="2783517" y="264394"/>
                </a:lnTo>
                <a:lnTo>
                  <a:pt x="2781805" y="266859"/>
                </a:lnTo>
                <a:lnTo>
                  <a:pt x="2780094" y="269325"/>
                </a:lnTo>
                <a:lnTo>
                  <a:pt x="2773818" y="259083"/>
                </a:lnTo>
                <a:lnTo>
                  <a:pt x="2776861" y="259083"/>
                </a:lnTo>
                <a:cubicBezTo>
                  <a:pt x="2779409" y="258541"/>
                  <a:pt x="2781843" y="257579"/>
                  <a:pt x="2784087" y="256238"/>
                </a:cubicBezTo>
                <a:lnTo>
                  <a:pt x="2788080" y="253772"/>
                </a:lnTo>
                <a:cubicBezTo>
                  <a:pt x="2787985" y="254338"/>
                  <a:pt x="2787985" y="254914"/>
                  <a:pt x="2788080" y="255479"/>
                </a:cubicBezTo>
                <a:cubicBezTo>
                  <a:pt x="2788898" y="264927"/>
                  <a:pt x="2793252" y="273723"/>
                  <a:pt x="2800250" y="280136"/>
                </a:cubicBezTo>
                <a:lnTo>
                  <a:pt x="2800250" y="281274"/>
                </a:lnTo>
                <a:lnTo>
                  <a:pt x="2802152" y="285636"/>
                </a:lnTo>
                <a:lnTo>
                  <a:pt x="2804054" y="285636"/>
                </a:lnTo>
                <a:lnTo>
                  <a:pt x="2805765" y="285636"/>
                </a:lnTo>
                <a:lnTo>
                  <a:pt x="2806906" y="285636"/>
                </a:lnTo>
                <a:cubicBezTo>
                  <a:pt x="2813219" y="287108"/>
                  <a:pt x="2819798" y="284819"/>
                  <a:pt x="2823830" y="279757"/>
                </a:cubicBezTo>
                <a:cubicBezTo>
                  <a:pt x="2823830" y="281653"/>
                  <a:pt x="2823830" y="283171"/>
                  <a:pt x="2823830" y="283360"/>
                </a:cubicBezTo>
                <a:cubicBezTo>
                  <a:pt x="2825332" y="283688"/>
                  <a:pt x="2826891" y="283688"/>
                  <a:pt x="2828394" y="283360"/>
                </a:cubicBezTo>
                <a:cubicBezTo>
                  <a:pt x="2830124" y="282391"/>
                  <a:pt x="2831474" y="280849"/>
                  <a:pt x="2832197" y="278998"/>
                </a:cubicBezTo>
                <a:cubicBezTo>
                  <a:pt x="2833033" y="276189"/>
                  <a:pt x="2834250" y="273507"/>
                  <a:pt x="2835810" y="271032"/>
                </a:cubicBezTo>
                <a:lnTo>
                  <a:pt x="2838472" y="266290"/>
                </a:lnTo>
                <a:lnTo>
                  <a:pt x="2833528" y="265152"/>
                </a:lnTo>
                <a:lnTo>
                  <a:pt x="2831816" y="272170"/>
                </a:lnTo>
                <a:lnTo>
                  <a:pt x="2827823" y="274636"/>
                </a:lnTo>
                <a:cubicBezTo>
                  <a:pt x="2826815" y="275233"/>
                  <a:pt x="2825902" y="276003"/>
                  <a:pt x="2825161" y="276912"/>
                </a:cubicBezTo>
                <a:cubicBezTo>
                  <a:pt x="2825731" y="275916"/>
                  <a:pt x="2826131" y="274823"/>
                  <a:pt x="2826302" y="273687"/>
                </a:cubicBezTo>
                <a:cubicBezTo>
                  <a:pt x="2827024" y="269989"/>
                  <a:pt x="2826625" y="266160"/>
                  <a:pt x="2825161" y="262687"/>
                </a:cubicBezTo>
                <a:cubicBezTo>
                  <a:pt x="2826606" y="261350"/>
                  <a:pt x="2827652" y="259644"/>
                  <a:pt x="2828203" y="257755"/>
                </a:cubicBezTo>
                <a:cubicBezTo>
                  <a:pt x="2829268" y="252743"/>
                  <a:pt x="2826169" y="247785"/>
                  <a:pt x="2821168" y="246565"/>
                </a:cubicBezTo>
                <a:cubicBezTo>
                  <a:pt x="2818353" y="245069"/>
                  <a:pt x="2815938" y="242924"/>
                  <a:pt x="2814132" y="240306"/>
                </a:cubicBezTo>
                <a:lnTo>
                  <a:pt x="2811089" y="236134"/>
                </a:lnTo>
                <a:lnTo>
                  <a:pt x="2808427" y="237082"/>
                </a:lnTo>
                <a:lnTo>
                  <a:pt x="2805575" y="238030"/>
                </a:lnTo>
                <a:lnTo>
                  <a:pt x="2805575" y="240306"/>
                </a:lnTo>
                <a:lnTo>
                  <a:pt x="2805575" y="241255"/>
                </a:lnTo>
                <a:lnTo>
                  <a:pt x="2789601" y="230633"/>
                </a:lnTo>
                <a:cubicBezTo>
                  <a:pt x="2789525" y="230195"/>
                  <a:pt x="2789525" y="229744"/>
                  <a:pt x="2789601" y="229306"/>
                </a:cubicBezTo>
                <a:lnTo>
                  <a:pt x="2827633" y="204459"/>
                </a:lnTo>
                <a:lnTo>
                  <a:pt x="2867185" y="178855"/>
                </a:lnTo>
                <a:lnTo>
                  <a:pt x="2856727" y="222667"/>
                </a:lnTo>
                <a:lnTo>
                  <a:pt x="2888293" y="230254"/>
                </a:lnTo>
                <a:lnTo>
                  <a:pt x="2894378" y="215460"/>
                </a:lnTo>
                <a:lnTo>
                  <a:pt x="2902745" y="230633"/>
                </a:lnTo>
                <a:lnTo>
                  <a:pt x="2921760" y="266859"/>
                </a:lnTo>
                <a:lnTo>
                  <a:pt x="2916436" y="266859"/>
                </a:lnTo>
                <a:lnTo>
                  <a:pt x="2916436" y="277291"/>
                </a:lnTo>
                <a:lnTo>
                  <a:pt x="2926895" y="277291"/>
                </a:lnTo>
                <a:lnTo>
                  <a:pt x="2926895" y="272549"/>
                </a:lnTo>
                <a:lnTo>
                  <a:pt x="2972152" y="283171"/>
                </a:lnTo>
                <a:lnTo>
                  <a:pt x="2970821" y="246565"/>
                </a:lnTo>
                <a:lnTo>
                  <a:pt x="2966447" y="212994"/>
                </a:lnTo>
                <a:lnTo>
                  <a:pt x="2982991" y="229685"/>
                </a:lnTo>
                <a:lnTo>
                  <a:pt x="2999725" y="246186"/>
                </a:lnTo>
                <a:lnTo>
                  <a:pt x="2998774" y="209580"/>
                </a:lnTo>
                <a:lnTo>
                  <a:pt x="2998774" y="172785"/>
                </a:lnTo>
                <a:lnTo>
                  <a:pt x="2941727" y="178665"/>
                </a:lnTo>
                <a:lnTo>
                  <a:pt x="2909400" y="181889"/>
                </a:lnTo>
                <a:lnTo>
                  <a:pt x="2920810" y="154198"/>
                </a:lnTo>
                <a:lnTo>
                  <a:pt x="2932219" y="126886"/>
                </a:lnTo>
                <a:lnTo>
                  <a:pt x="2866045" y="111144"/>
                </a:lnTo>
                <a:cubicBezTo>
                  <a:pt x="2868117" y="108012"/>
                  <a:pt x="2868745" y="104144"/>
                  <a:pt x="2867756" y="100523"/>
                </a:cubicBezTo>
                <a:close/>
                <a:moveTo>
                  <a:pt x="2745485" y="100143"/>
                </a:moveTo>
                <a:cubicBezTo>
                  <a:pt x="2751618" y="110385"/>
                  <a:pt x="2740636" y="117640"/>
                  <a:pt x="2741260" y="122468"/>
                </a:cubicBezTo>
                <a:lnTo>
                  <a:pt x="2745734" y="125721"/>
                </a:lnTo>
                <a:lnTo>
                  <a:pt x="2745485" y="126128"/>
                </a:lnTo>
                <a:lnTo>
                  <a:pt x="2746816" y="126507"/>
                </a:lnTo>
                <a:lnTo>
                  <a:pt x="2745734" y="125721"/>
                </a:lnTo>
                <a:lnTo>
                  <a:pt x="2753686" y="112709"/>
                </a:lnTo>
                <a:cubicBezTo>
                  <a:pt x="2754470" y="108441"/>
                  <a:pt x="2752521" y="104316"/>
                  <a:pt x="2745485" y="100143"/>
                </a:cubicBezTo>
                <a:close/>
                <a:moveTo>
                  <a:pt x="2485350" y="98057"/>
                </a:moveTo>
                <a:lnTo>
                  <a:pt x="2480026" y="120438"/>
                </a:lnTo>
                <a:lnTo>
                  <a:pt x="2478315" y="127455"/>
                </a:lnTo>
                <a:lnTo>
                  <a:pt x="2484780" y="135801"/>
                </a:lnTo>
                <a:lnTo>
                  <a:pt x="2491055" y="144525"/>
                </a:lnTo>
                <a:lnTo>
                  <a:pt x="2498281" y="137507"/>
                </a:lnTo>
                <a:cubicBezTo>
                  <a:pt x="2503035" y="132137"/>
                  <a:pt x="2506268" y="125584"/>
                  <a:pt x="2507599" y="118541"/>
                </a:cubicBezTo>
                <a:lnTo>
                  <a:pt x="2509690" y="106782"/>
                </a:lnTo>
                <a:lnTo>
                  <a:pt x="2504176" y="119300"/>
                </a:lnTo>
                <a:lnTo>
                  <a:pt x="2498471" y="131628"/>
                </a:lnTo>
                <a:lnTo>
                  <a:pt x="2487633" y="129162"/>
                </a:lnTo>
                <a:lnTo>
                  <a:pt x="2494668" y="100143"/>
                </a:lnTo>
                <a:close/>
                <a:moveTo>
                  <a:pt x="3280777" y="95591"/>
                </a:moveTo>
                <a:cubicBezTo>
                  <a:pt x="3255866" y="102230"/>
                  <a:pt x="3271269" y="125179"/>
                  <a:pt x="3284390" y="144146"/>
                </a:cubicBezTo>
                <a:lnTo>
                  <a:pt x="3266325" y="144146"/>
                </a:lnTo>
                <a:cubicBezTo>
                  <a:pt x="3264404" y="146230"/>
                  <a:pt x="3263263" y="148908"/>
                  <a:pt x="3263092" y="151732"/>
                </a:cubicBezTo>
                <a:cubicBezTo>
                  <a:pt x="3263092" y="158855"/>
                  <a:pt x="3268873" y="164630"/>
                  <a:pt x="3276023" y="164630"/>
                </a:cubicBezTo>
                <a:cubicBezTo>
                  <a:pt x="3283268" y="164945"/>
                  <a:pt x="3289391" y="159346"/>
                  <a:pt x="3289695" y="152125"/>
                </a:cubicBezTo>
                <a:cubicBezTo>
                  <a:pt x="3289714" y="151995"/>
                  <a:pt x="3289714" y="151863"/>
                  <a:pt x="3289714" y="151732"/>
                </a:cubicBezTo>
                <a:cubicBezTo>
                  <a:pt x="3292300" y="155436"/>
                  <a:pt x="3294525" y="159373"/>
                  <a:pt x="3296370" y="163492"/>
                </a:cubicBezTo>
                <a:cubicBezTo>
                  <a:pt x="3311392" y="139214"/>
                  <a:pt x="3270698" y="131628"/>
                  <a:pt x="3280777" y="95591"/>
                </a:cubicBezTo>
                <a:close/>
                <a:moveTo>
                  <a:pt x="2401491" y="95591"/>
                </a:moveTo>
                <a:cubicBezTo>
                  <a:pt x="2399875" y="95335"/>
                  <a:pt x="2398335" y="96310"/>
                  <a:pt x="2397878" y="97867"/>
                </a:cubicBezTo>
                <a:cubicBezTo>
                  <a:pt x="2397517" y="99489"/>
                  <a:pt x="2398544" y="101094"/>
                  <a:pt x="2400160" y="101471"/>
                </a:cubicBezTo>
                <a:cubicBezTo>
                  <a:pt x="2401206" y="101452"/>
                  <a:pt x="2402138" y="100871"/>
                  <a:pt x="2402632" y="99954"/>
                </a:cubicBezTo>
                <a:lnTo>
                  <a:pt x="2403583" y="99195"/>
                </a:lnTo>
                <a:cubicBezTo>
                  <a:pt x="2403944" y="97631"/>
                  <a:pt x="2403032" y="96051"/>
                  <a:pt x="2401491" y="95591"/>
                </a:cubicBezTo>
                <a:close/>
                <a:moveTo>
                  <a:pt x="2766593" y="93197"/>
                </a:moveTo>
                <a:cubicBezTo>
                  <a:pt x="2762219" y="93410"/>
                  <a:pt x="2758226" y="97773"/>
                  <a:pt x="2767733" y="105644"/>
                </a:cubicBezTo>
                <a:cubicBezTo>
                  <a:pt x="2775720" y="96919"/>
                  <a:pt x="2770966" y="92983"/>
                  <a:pt x="2766593" y="93197"/>
                </a:cubicBezTo>
                <a:close/>
                <a:moveTo>
                  <a:pt x="2422599" y="92746"/>
                </a:moveTo>
                <a:lnTo>
                  <a:pt x="2420507" y="103937"/>
                </a:lnTo>
                <a:lnTo>
                  <a:pt x="2418225" y="115127"/>
                </a:lnTo>
                <a:lnTo>
                  <a:pt x="2427923" y="101471"/>
                </a:lnTo>
                <a:lnTo>
                  <a:pt x="2425261" y="97109"/>
                </a:lnTo>
                <a:close/>
                <a:moveTo>
                  <a:pt x="2683304" y="89522"/>
                </a:moveTo>
                <a:lnTo>
                  <a:pt x="2680030" y="92054"/>
                </a:lnTo>
                <a:lnTo>
                  <a:pt x="2679881" y="91798"/>
                </a:lnTo>
                <a:lnTo>
                  <a:pt x="2679881" y="92557"/>
                </a:lnTo>
                <a:cubicBezTo>
                  <a:pt x="2679881" y="92422"/>
                  <a:pt x="2679881" y="92287"/>
                  <a:pt x="2679900" y="92154"/>
                </a:cubicBezTo>
                <a:lnTo>
                  <a:pt x="2680030" y="92054"/>
                </a:lnTo>
                <a:lnTo>
                  <a:pt x="2681973" y="95402"/>
                </a:lnTo>
                <a:cubicBezTo>
                  <a:pt x="2683494" y="95841"/>
                  <a:pt x="2685072" y="94974"/>
                  <a:pt x="2685510" y="93466"/>
                </a:cubicBezTo>
                <a:cubicBezTo>
                  <a:pt x="2685548" y="93354"/>
                  <a:pt x="2685567" y="93241"/>
                  <a:pt x="2685586" y="93126"/>
                </a:cubicBezTo>
                <a:cubicBezTo>
                  <a:pt x="2685947" y="91504"/>
                  <a:pt x="2684920" y="89899"/>
                  <a:pt x="2683304" y="89522"/>
                </a:cubicBezTo>
                <a:close/>
                <a:moveTo>
                  <a:pt x="1985999" y="88953"/>
                </a:moveTo>
                <a:cubicBezTo>
                  <a:pt x="1984458" y="88614"/>
                  <a:pt x="1982937" y="89583"/>
                  <a:pt x="1982595" y="91118"/>
                </a:cubicBezTo>
                <a:cubicBezTo>
                  <a:pt x="1982595" y="91155"/>
                  <a:pt x="1982576" y="91192"/>
                  <a:pt x="1982576" y="91229"/>
                </a:cubicBezTo>
                <a:cubicBezTo>
                  <a:pt x="1982214" y="92793"/>
                  <a:pt x="1983127" y="94373"/>
                  <a:pt x="1984667" y="94833"/>
                </a:cubicBezTo>
                <a:cubicBezTo>
                  <a:pt x="1986189" y="95272"/>
                  <a:pt x="1987767" y="94405"/>
                  <a:pt x="1988204" y="92897"/>
                </a:cubicBezTo>
                <a:cubicBezTo>
                  <a:pt x="1988242" y="92785"/>
                  <a:pt x="1988261" y="92672"/>
                  <a:pt x="1988280" y="92557"/>
                </a:cubicBezTo>
                <a:cubicBezTo>
                  <a:pt x="1988642" y="90935"/>
                  <a:pt x="1987615" y="89330"/>
                  <a:pt x="1985999" y="88953"/>
                </a:cubicBezTo>
                <a:close/>
                <a:moveTo>
                  <a:pt x="3165161" y="86108"/>
                </a:moveTo>
                <a:cubicBezTo>
                  <a:pt x="3160027" y="107730"/>
                  <a:pt x="3180754" y="87246"/>
                  <a:pt x="3165161" y="86108"/>
                </a:cubicBezTo>
                <a:close/>
                <a:moveTo>
                  <a:pt x="2629489" y="86108"/>
                </a:moveTo>
                <a:lnTo>
                  <a:pt x="2616749" y="95022"/>
                </a:lnTo>
                <a:lnTo>
                  <a:pt x="2604008" y="104316"/>
                </a:lnTo>
                <a:lnTo>
                  <a:pt x="2607811" y="116075"/>
                </a:lnTo>
                <a:lnTo>
                  <a:pt x="2598304" y="117213"/>
                </a:lnTo>
                <a:lnTo>
                  <a:pt x="2588986" y="118541"/>
                </a:lnTo>
                <a:lnTo>
                  <a:pt x="2590127" y="127455"/>
                </a:lnTo>
                <a:lnTo>
                  <a:pt x="2591268" y="136370"/>
                </a:lnTo>
                <a:lnTo>
                  <a:pt x="2578527" y="132766"/>
                </a:lnTo>
                <a:lnTo>
                  <a:pt x="2575865" y="143577"/>
                </a:lnTo>
                <a:lnTo>
                  <a:pt x="2587655" y="145473"/>
                </a:lnTo>
                <a:cubicBezTo>
                  <a:pt x="2594120" y="146611"/>
                  <a:pt x="2599825" y="145473"/>
                  <a:pt x="2600205" y="144146"/>
                </a:cubicBezTo>
                <a:cubicBezTo>
                  <a:pt x="2600585" y="142818"/>
                  <a:pt x="2607621" y="141870"/>
                  <a:pt x="2615798" y="143008"/>
                </a:cubicBezTo>
                <a:lnTo>
                  <a:pt x="2630630" y="145284"/>
                </a:lnTo>
                <a:lnTo>
                  <a:pt x="2626447" y="162543"/>
                </a:lnTo>
                <a:lnTo>
                  <a:pt x="2614847" y="159698"/>
                </a:lnTo>
                <a:lnTo>
                  <a:pt x="2617890" y="147560"/>
                </a:lnTo>
                <a:lnTo>
                  <a:pt x="2610664" y="149836"/>
                </a:lnTo>
                <a:lnTo>
                  <a:pt x="2603438" y="152112"/>
                </a:lnTo>
                <a:lnTo>
                  <a:pt x="2622454" y="183596"/>
                </a:lnTo>
                <a:lnTo>
                  <a:pt x="2616749" y="187959"/>
                </a:lnTo>
                <a:lnTo>
                  <a:pt x="2611234" y="192131"/>
                </a:lnTo>
                <a:lnTo>
                  <a:pt x="2618080" y="188717"/>
                </a:lnTo>
                <a:cubicBezTo>
                  <a:pt x="2621864" y="186856"/>
                  <a:pt x="2624983" y="183876"/>
                  <a:pt x="2627017" y="180182"/>
                </a:cubicBezTo>
                <a:cubicBezTo>
                  <a:pt x="2628158" y="177337"/>
                  <a:pt x="2630250" y="170889"/>
                  <a:pt x="2631962" y="165957"/>
                </a:cubicBezTo>
                <a:lnTo>
                  <a:pt x="2634814" y="156664"/>
                </a:lnTo>
                <a:lnTo>
                  <a:pt x="2645462" y="162354"/>
                </a:lnTo>
                <a:lnTo>
                  <a:pt x="2655921" y="167854"/>
                </a:lnTo>
                <a:lnTo>
                  <a:pt x="2658393" y="166906"/>
                </a:lnTo>
                <a:cubicBezTo>
                  <a:pt x="2657252" y="179044"/>
                  <a:pt x="2668282" y="169182"/>
                  <a:pt x="2663528" y="164819"/>
                </a:cubicBezTo>
                <a:lnTo>
                  <a:pt x="2669803" y="162354"/>
                </a:lnTo>
                <a:cubicBezTo>
                  <a:pt x="2675659" y="160682"/>
                  <a:pt x="2680889" y="157316"/>
                  <a:pt x="2684825" y="152681"/>
                </a:cubicBezTo>
                <a:lnTo>
                  <a:pt x="2685776" y="148508"/>
                </a:lnTo>
                <a:lnTo>
                  <a:pt x="2671894" y="143956"/>
                </a:lnTo>
                <a:lnTo>
                  <a:pt x="2657823" y="139404"/>
                </a:lnTo>
                <a:lnTo>
                  <a:pt x="2659154" y="148698"/>
                </a:lnTo>
                <a:lnTo>
                  <a:pt x="2660295" y="158181"/>
                </a:lnTo>
                <a:lnTo>
                  <a:pt x="2641279" y="153629"/>
                </a:lnTo>
                <a:lnTo>
                  <a:pt x="2645843" y="132766"/>
                </a:lnTo>
                <a:lnTo>
                  <a:pt x="2640519" y="124041"/>
                </a:lnTo>
                <a:lnTo>
                  <a:pt x="2635194" y="115506"/>
                </a:lnTo>
                <a:lnTo>
                  <a:pt x="2654210" y="119869"/>
                </a:lnTo>
                <a:lnTo>
                  <a:pt x="2660105" y="111334"/>
                </a:lnTo>
                <a:lnTo>
                  <a:pt x="2665999" y="102799"/>
                </a:lnTo>
                <a:lnTo>
                  <a:pt x="2661055" y="94833"/>
                </a:lnTo>
                <a:lnTo>
                  <a:pt x="2656682" y="86108"/>
                </a:lnTo>
                <a:close/>
                <a:moveTo>
                  <a:pt x="2376010" y="84211"/>
                </a:moveTo>
                <a:cubicBezTo>
                  <a:pt x="2376581" y="87112"/>
                  <a:pt x="2378045" y="89764"/>
                  <a:pt x="2380194" y="91798"/>
                </a:cubicBezTo>
                <a:lnTo>
                  <a:pt x="2379243" y="98057"/>
                </a:lnTo>
                <a:lnTo>
                  <a:pt x="2374869" y="93695"/>
                </a:lnTo>
                <a:lnTo>
                  <a:pt x="2376010" y="86298"/>
                </a:lnTo>
                <a:close/>
                <a:moveTo>
                  <a:pt x="2599254" y="82315"/>
                </a:moveTo>
                <a:cubicBezTo>
                  <a:pt x="2597790" y="82071"/>
                  <a:pt x="2596402" y="82976"/>
                  <a:pt x="2596022" y="84401"/>
                </a:cubicBezTo>
                <a:cubicBezTo>
                  <a:pt x="2596782" y="87609"/>
                  <a:pt x="2598589" y="90476"/>
                  <a:pt x="2601156" y="92557"/>
                </a:cubicBezTo>
                <a:lnTo>
                  <a:pt x="2606861" y="98247"/>
                </a:lnTo>
                <a:lnTo>
                  <a:pt x="2604389" y="90660"/>
                </a:lnTo>
                <a:cubicBezTo>
                  <a:pt x="2602868" y="86487"/>
                  <a:pt x="2600585" y="82694"/>
                  <a:pt x="2599254" y="82315"/>
                </a:cubicBezTo>
                <a:close/>
                <a:moveTo>
                  <a:pt x="3196537" y="80987"/>
                </a:moveTo>
                <a:cubicBezTo>
                  <a:pt x="3191403" y="102609"/>
                  <a:pt x="3212130" y="80987"/>
                  <a:pt x="3196537" y="80987"/>
                </a:cubicBezTo>
                <a:close/>
                <a:moveTo>
                  <a:pt x="3279636" y="80039"/>
                </a:moveTo>
                <a:cubicBezTo>
                  <a:pt x="3274501" y="101661"/>
                  <a:pt x="3295228" y="80039"/>
                  <a:pt x="3279636" y="80039"/>
                </a:cubicBezTo>
                <a:close/>
                <a:moveTo>
                  <a:pt x="2025399" y="79771"/>
                </a:moveTo>
                <a:cubicBezTo>
                  <a:pt x="2023821" y="79213"/>
                  <a:pt x="2022090" y="80042"/>
                  <a:pt x="2021520" y="81623"/>
                </a:cubicBezTo>
                <a:cubicBezTo>
                  <a:pt x="2021444" y="81846"/>
                  <a:pt x="2021387" y="82079"/>
                  <a:pt x="2021368" y="82315"/>
                </a:cubicBezTo>
                <a:cubicBezTo>
                  <a:pt x="2021197" y="83982"/>
                  <a:pt x="2022394" y="85475"/>
                  <a:pt x="2024068" y="85650"/>
                </a:cubicBezTo>
                <a:cubicBezTo>
                  <a:pt x="2025475" y="85797"/>
                  <a:pt x="2026787" y="84967"/>
                  <a:pt x="2027263" y="83642"/>
                </a:cubicBezTo>
                <a:cubicBezTo>
                  <a:pt x="2027814" y="82062"/>
                  <a:pt x="2026996" y="80329"/>
                  <a:pt x="2025399" y="79771"/>
                </a:cubicBezTo>
                <a:close/>
                <a:moveTo>
                  <a:pt x="3232667" y="79660"/>
                </a:moveTo>
                <a:lnTo>
                  <a:pt x="3233047" y="80039"/>
                </a:lnTo>
                <a:cubicBezTo>
                  <a:pt x="3241414" y="92557"/>
                  <a:pt x="3240273" y="114558"/>
                  <a:pt x="3253964" y="121765"/>
                </a:cubicBezTo>
                <a:cubicBezTo>
                  <a:pt x="3255676" y="98816"/>
                  <a:pt x="3254345" y="79280"/>
                  <a:pt x="3232667" y="79660"/>
                </a:cubicBezTo>
                <a:close/>
                <a:moveTo>
                  <a:pt x="2861861" y="79280"/>
                </a:moveTo>
                <a:lnTo>
                  <a:pt x="2861861" y="94833"/>
                </a:lnTo>
                <a:cubicBezTo>
                  <a:pt x="2873841" y="96350"/>
                  <a:pt x="2880877" y="93695"/>
                  <a:pt x="2882778" y="84401"/>
                </a:cubicBezTo>
                <a:cubicBezTo>
                  <a:pt x="2872890" y="85539"/>
                  <a:pt x="2871179" y="78522"/>
                  <a:pt x="2861861" y="79280"/>
                </a:cubicBezTo>
                <a:close/>
                <a:moveTo>
                  <a:pt x="2428874" y="77953"/>
                </a:moveTo>
                <a:cubicBezTo>
                  <a:pt x="2427467" y="77690"/>
                  <a:pt x="2426098" y="78500"/>
                  <a:pt x="2425641" y="79849"/>
                </a:cubicBezTo>
                <a:cubicBezTo>
                  <a:pt x="2425261" y="82125"/>
                  <a:pt x="2427733" y="85729"/>
                  <a:pt x="2430775" y="88953"/>
                </a:cubicBezTo>
                <a:lnTo>
                  <a:pt x="2430775" y="88194"/>
                </a:lnTo>
                <a:lnTo>
                  <a:pt x="2436480" y="93884"/>
                </a:lnTo>
                <a:lnTo>
                  <a:pt x="2434008" y="86298"/>
                </a:lnTo>
                <a:cubicBezTo>
                  <a:pt x="2433209" y="83048"/>
                  <a:pt x="2431422" y="80128"/>
                  <a:pt x="2428874" y="77953"/>
                </a:cubicBezTo>
                <a:close/>
                <a:moveTo>
                  <a:pt x="3034334" y="74349"/>
                </a:moveTo>
                <a:lnTo>
                  <a:pt x="3034334" y="74918"/>
                </a:lnTo>
                <a:cubicBezTo>
                  <a:pt x="3041559" y="88763"/>
                  <a:pt x="3046313" y="104885"/>
                  <a:pt x="3065709" y="106213"/>
                </a:cubicBezTo>
                <a:cubicBezTo>
                  <a:pt x="3067611" y="83073"/>
                  <a:pt x="3051448" y="78332"/>
                  <a:pt x="3034334" y="74349"/>
                </a:cubicBezTo>
                <a:close/>
                <a:moveTo>
                  <a:pt x="2197833" y="74349"/>
                </a:moveTo>
                <a:cubicBezTo>
                  <a:pt x="2192889" y="95971"/>
                  <a:pt x="2213426" y="75487"/>
                  <a:pt x="2197833" y="74349"/>
                </a:cubicBezTo>
                <a:close/>
                <a:moveTo>
                  <a:pt x="2613897" y="73780"/>
                </a:moveTo>
                <a:cubicBezTo>
                  <a:pt x="2612394" y="73321"/>
                  <a:pt x="2610797" y="74168"/>
                  <a:pt x="2610341" y="75671"/>
                </a:cubicBezTo>
                <a:cubicBezTo>
                  <a:pt x="2610322" y="75735"/>
                  <a:pt x="2610302" y="75800"/>
                  <a:pt x="2610284" y="75866"/>
                </a:cubicBezTo>
                <a:cubicBezTo>
                  <a:pt x="2610112" y="77533"/>
                  <a:pt x="2611310" y="79026"/>
                  <a:pt x="2612984" y="79202"/>
                </a:cubicBezTo>
                <a:cubicBezTo>
                  <a:pt x="2614391" y="79349"/>
                  <a:pt x="2615703" y="78518"/>
                  <a:pt x="2616178" y="77194"/>
                </a:cubicBezTo>
                <a:cubicBezTo>
                  <a:pt x="2616521" y="75660"/>
                  <a:pt x="2615551" y="74141"/>
                  <a:pt x="2614011" y="73802"/>
                </a:cubicBezTo>
                <a:cubicBezTo>
                  <a:pt x="2613973" y="73794"/>
                  <a:pt x="2613935" y="73787"/>
                  <a:pt x="2613897" y="73780"/>
                </a:cubicBezTo>
                <a:close/>
                <a:moveTo>
                  <a:pt x="2693287" y="73685"/>
                </a:moveTo>
                <a:cubicBezTo>
                  <a:pt x="2691709" y="73318"/>
                  <a:pt x="2690130" y="74295"/>
                  <a:pt x="2689769" y="75866"/>
                </a:cubicBezTo>
                <a:cubicBezTo>
                  <a:pt x="2689408" y="77488"/>
                  <a:pt x="2690435" y="79093"/>
                  <a:pt x="2692051" y="79470"/>
                </a:cubicBezTo>
                <a:cubicBezTo>
                  <a:pt x="2693591" y="79809"/>
                  <a:pt x="2695113" y="78840"/>
                  <a:pt x="2695455" y="77305"/>
                </a:cubicBezTo>
                <a:cubicBezTo>
                  <a:pt x="2695455" y="77268"/>
                  <a:pt x="2695474" y="77231"/>
                  <a:pt x="2695474" y="77194"/>
                </a:cubicBezTo>
                <a:cubicBezTo>
                  <a:pt x="2695835" y="75623"/>
                  <a:pt x="2694865" y="74052"/>
                  <a:pt x="2693287" y="73685"/>
                </a:cubicBezTo>
                <a:close/>
                <a:moveTo>
                  <a:pt x="2641849" y="73021"/>
                </a:moveTo>
                <a:cubicBezTo>
                  <a:pt x="2635004" y="72832"/>
                  <a:pt x="2629299" y="73780"/>
                  <a:pt x="2628919" y="75866"/>
                </a:cubicBezTo>
                <a:cubicBezTo>
                  <a:pt x="2628919" y="77004"/>
                  <a:pt x="2632152" y="78901"/>
                  <a:pt x="2636715" y="80039"/>
                </a:cubicBezTo>
                <a:cubicBezTo>
                  <a:pt x="2641184" y="81188"/>
                  <a:pt x="2645919" y="80284"/>
                  <a:pt x="2649646" y="77573"/>
                </a:cubicBezTo>
                <a:lnTo>
                  <a:pt x="2654020" y="73021"/>
                </a:lnTo>
                <a:close/>
                <a:moveTo>
                  <a:pt x="2448270" y="71125"/>
                </a:moveTo>
                <a:lnTo>
                  <a:pt x="2444276" y="88005"/>
                </a:lnTo>
                <a:lnTo>
                  <a:pt x="2449791" y="86108"/>
                </a:lnTo>
                <a:cubicBezTo>
                  <a:pt x="2453081" y="84902"/>
                  <a:pt x="2455610" y="82237"/>
                  <a:pt x="2456637" y="78901"/>
                </a:cubicBezTo>
                <a:cubicBezTo>
                  <a:pt x="2457511" y="76127"/>
                  <a:pt x="2455990" y="73167"/>
                  <a:pt x="2453214" y="72263"/>
                </a:cubicBezTo>
                <a:close/>
                <a:moveTo>
                  <a:pt x="2663451" y="67041"/>
                </a:moveTo>
                <a:cubicBezTo>
                  <a:pt x="2654626" y="73104"/>
                  <a:pt x="2660723" y="96824"/>
                  <a:pt x="2677409" y="94833"/>
                </a:cubicBezTo>
                <a:cubicBezTo>
                  <a:pt x="2677409" y="84591"/>
                  <a:pt x="2682163" y="77194"/>
                  <a:pt x="2677409" y="68469"/>
                </a:cubicBezTo>
                <a:cubicBezTo>
                  <a:pt x="2670992" y="64960"/>
                  <a:pt x="2666392" y="65020"/>
                  <a:pt x="2663451" y="67041"/>
                </a:cubicBezTo>
                <a:close/>
                <a:moveTo>
                  <a:pt x="2431916" y="66573"/>
                </a:moveTo>
                <a:cubicBezTo>
                  <a:pt x="2430357" y="66204"/>
                  <a:pt x="2428760" y="67119"/>
                  <a:pt x="2428303" y="68659"/>
                </a:cubicBezTo>
                <a:cubicBezTo>
                  <a:pt x="2427467" y="69987"/>
                  <a:pt x="2427866" y="71744"/>
                  <a:pt x="2429197" y="72584"/>
                </a:cubicBezTo>
                <a:cubicBezTo>
                  <a:pt x="2429615" y="72848"/>
                  <a:pt x="2430091" y="72999"/>
                  <a:pt x="2430585" y="73021"/>
                </a:cubicBezTo>
                <a:lnTo>
                  <a:pt x="2430585" y="72263"/>
                </a:lnTo>
                <a:cubicBezTo>
                  <a:pt x="2432145" y="72631"/>
                  <a:pt x="2433742" y="71716"/>
                  <a:pt x="2434198" y="70176"/>
                </a:cubicBezTo>
                <a:cubicBezTo>
                  <a:pt x="2434636" y="68668"/>
                  <a:pt x="2433761" y="67089"/>
                  <a:pt x="2432259" y="66649"/>
                </a:cubicBezTo>
                <a:cubicBezTo>
                  <a:pt x="2432145" y="66617"/>
                  <a:pt x="2432031" y="66591"/>
                  <a:pt x="2431916" y="66573"/>
                </a:cubicBezTo>
                <a:close/>
                <a:moveTo>
                  <a:pt x="2401586" y="65529"/>
                </a:moveTo>
                <a:cubicBezTo>
                  <a:pt x="2400008" y="65163"/>
                  <a:pt x="2398430" y="66139"/>
                  <a:pt x="2398068" y="67711"/>
                </a:cubicBezTo>
                <a:cubicBezTo>
                  <a:pt x="2397707" y="69228"/>
                  <a:pt x="2398639" y="70750"/>
                  <a:pt x="2400160" y="71125"/>
                </a:cubicBezTo>
                <a:cubicBezTo>
                  <a:pt x="2401529" y="71682"/>
                  <a:pt x="2403089" y="71106"/>
                  <a:pt x="2403773" y="69797"/>
                </a:cubicBezTo>
                <a:lnTo>
                  <a:pt x="2403773" y="69038"/>
                </a:lnTo>
                <a:cubicBezTo>
                  <a:pt x="2404134" y="67467"/>
                  <a:pt x="2403165" y="65896"/>
                  <a:pt x="2401586" y="65529"/>
                </a:cubicBezTo>
                <a:close/>
                <a:moveTo>
                  <a:pt x="2603628" y="65245"/>
                </a:moveTo>
                <a:cubicBezTo>
                  <a:pt x="2602107" y="64888"/>
                  <a:pt x="2600585" y="65818"/>
                  <a:pt x="2600205" y="67331"/>
                </a:cubicBezTo>
                <a:cubicBezTo>
                  <a:pt x="2599844" y="68895"/>
                  <a:pt x="2600757" y="70476"/>
                  <a:pt x="2602297" y="70935"/>
                </a:cubicBezTo>
                <a:cubicBezTo>
                  <a:pt x="2603818" y="71374"/>
                  <a:pt x="2605397" y="70507"/>
                  <a:pt x="2605834" y="68999"/>
                </a:cubicBezTo>
                <a:cubicBezTo>
                  <a:pt x="2605872" y="68887"/>
                  <a:pt x="2605891" y="68774"/>
                  <a:pt x="2605910" y="68659"/>
                </a:cubicBezTo>
                <a:cubicBezTo>
                  <a:pt x="2606138" y="67147"/>
                  <a:pt x="2605130" y="65723"/>
                  <a:pt x="2603628" y="65435"/>
                </a:cubicBezTo>
                <a:close/>
                <a:moveTo>
                  <a:pt x="2825161" y="63538"/>
                </a:moveTo>
                <a:cubicBezTo>
                  <a:pt x="2809948" y="61262"/>
                  <a:pt x="2797588" y="87815"/>
                  <a:pt x="2809568" y="94833"/>
                </a:cubicBezTo>
                <a:cubicBezTo>
                  <a:pt x="2814512" y="84211"/>
                  <a:pt x="2820217" y="74159"/>
                  <a:pt x="2825161" y="63538"/>
                </a:cubicBezTo>
                <a:close/>
                <a:moveTo>
                  <a:pt x="2910922" y="60693"/>
                </a:moveTo>
                <a:cubicBezTo>
                  <a:pt x="2907423" y="65686"/>
                  <a:pt x="2907347" y="72312"/>
                  <a:pt x="2910732" y="77384"/>
                </a:cubicBezTo>
                <a:lnTo>
                  <a:pt x="2910922" y="77384"/>
                </a:lnTo>
                <a:cubicBezTo>
                  <a:pt x="2904057" y="80396"/>
                  <a:pt x="2897668" y="84354"/>
                  <a:pt x="2891906" y="89143"/>
                </a:cubicBezTo>
                <a:cubicBezTo>
                  <a:pt x="2900273" y="106592"/>
                  <a:pt x="2952186" y="130300"/>
                  <a:pt x="2958461" y="96350"/>
                </a:cubicBezTo>
                <a:cubicBezTo>
                  <a:pt x="2951615" y="87246"/>
                  <a:pt x="2935642" y="87625"/>
                  <a:pt x="2939445" y="67711"/>
                </a:cubicBezTo>
                <a:cubicBezTo>
                  <a:pt x="2928416" y="64866"/>
                  <a:pt x="2917387" y="61831"/>
                  <a:pt x="2910922" y="60693"/>
                </a:cubicBezTo>
                <a:close/>
                <a:moveTo>
                  <a:pt x="2893237" y="60314"/>
                </a:moveTo>
                <a:cubicBezTo>
                  <a:pt x="2893998" y="65624"/>
                  <a:pt x="2875552" y="78142"/>
                  <a:pt x="2888103" y="79660"/>
                </a:cubicBezTo>
                <a:lnTo>
                  <a:pt x="2888103" y="81177"/>
                </a:lnTo>
                <a:cubicBezTo>
                  <a:pt x="2888103" y="74159"/>
                  <a:pt x="2909210" y="65435"/>
                  <a:pt x="2893237" y="60314"/>
                </a:cubicBezTo>
                <a:close/>
                <a:moveTo>
                  <a:pt x="2700228" y="58796"/>
                </a:moveTo>
                <a:cubicBezTo>
                  <a:pt x="2695093" y="80418"/>
                  <a:pt x="2715821" y="58796"/>
                  <a:pt x="2700228" y="58796"/>
                </a:cubicBezTo>
                <a:close/>
                <a:moveTo>
                  <a:pt x="2412520" y="54624"/>
                </a:moveTo>
                <a:lnTo>
                  <a:pt x="2408337" y="57279"/>
                </a:lnTo>
                <a:lnTo>
                  <a:pt x="2403963" y="59934"/>
                </a:lnTo>
                <a:lnTo>
                  <a:pt x="2415183" y="62021"/>
                </a:lnTo>
                <a:lnTo>
                  <a:pt x="2426402" y="64297"/>
                </a:lnTo>
                <a:lnTo>
                  <a:pt x="2419556" y="59365"/>
                </a:lnTo>
                <a:close/>
                <a:moveTo>
                  <a:pt x="3098226" y="54434"/>
                </a:moveTo>
                <a:cubicBezTo>
                  <a:pt x="3092940" y="58748"/>
                  <a:pt x="3092160" y="66515"/>
                  <a:pt x="3096496" y="71783"/>
                </a:cubicBezTo>
                <a:cubicBezTo>
                  <a:pt x="3096686" y="72013"/>
                  <a:pt x="3096876" y="72236"/>
                  <a:pt x="3097085" y="72452"/>
                </a:cubicBezTo>
                <a:lnTo>
                  <a:pt x="3097085" y="73780"/>
                </a:lnTo>
                <a:cubicBezTo>
                  <a:pt x="3097085" y="79280"/>
                  <a:pt x="3097085" y="82884"/>
                  <a:pt x="3101839" y="83453"/>
                </a:cubicBezTo>
                <a:cubicBezTo>
                  <a:pt x="3102029" y="80738"/>
                  <a:pt x="3102029" y="78012"/>
                  <a:pt x="3101839" y="75297"/>
                </a:cubicBezTo>
                <a:lnTo>
                  <a:pt x="3103551" y="75297"/>
                </a:lnTo>
                <a:cubicBezTo>
                  <a:pt x="3102600" y="67521"/>
                  <a:pt x="3105452" y="56331"/>
                  <a:pt x="3098226" y="54434"/>
                </a:cubicBezTo>
                <a:close/>
                <a:moveTo>
                  <a:pt x="2793975" y="53106"/>
                </a:moveTo>
                <a:cubicBezTo>
                  <a:pt x="2788270" y="80798"/>
                  <a:pt x="2809758" y="59365"/>
                  <a:pt x="2793975" y="53106"/>
                </a:cubicBezTo>
                <a:close/>
                <a:moveTo>
                  <a:pt x="2398848" y="52411"/>
                </a:moveTo>
                <a:cubicBezTo>
                  <a:pt x="2397251" y="51932"/>
                  <a:pt x="2395558" y="52846"/>
                  <a:pt x="2395064" y="54452"/>
                </a:cubicBezTo>
                <a:cubicBezTo>
                  <a:pt x="2395064" y="54509"/>
                  <a:pt x="2395045" y="54566"/>
                  <a:pt x="2395026" y="54624"/>
                </a:cubicBezTo>
                <a:cubicBezTo>
                  <a:pt x="2394170" y="55947"/>
                  <a:pt x="2394570" y="57706"/>
                  <a:pt x="2395882" y="58554"/>
                </a:cubicBezTo>
                <a:cubicBezTo>
                  <a:pt x="2396262" y="58790"/>
                  <a:pt x="2396680" y="58938"/>
                  <a:pt x="2397118" y="58986"/>
                </a:cubicBezTo>
                <a:lnTo>
                  <a:pt x="2397118" y="58227"/>
                </a:lnTo>
                <a:cubicBezTo>
                  <a:pt x="2398734" y="58706"/>
                  <a:pt x="2400426" y="57793"/>
                  <a:pt x="2400902" y="56187"/>
                </a:cubicBezTo>
                <a:cubicBezTo>
                  <a:pt x="2401377" y="54581"/>
                  <a:pt x="2400464" y="52891"/>
                  <a:pt x="2398848" y="52411"/>
                </a:cubicBezTo>
                <a:close/>
                <a:moveTo>
                  <a:pt x="2986794" y="51020"/>
                </a:moveTo>
                <a:cubicBezTo>
                  <a:pt x="2976659" y="48274"/>
                  <a:pt x="2966219" y="54242"/>
                  <a:pt x="2963462" y="64351"/>
                </a:cubicBezTo>
                <a:cubicBezTo>
                  <a:pt x="2961751" y="70623"/>
                  <a:pt x="2963386" y="77330"/>
                  <a:pt x="2967779" y="82125"/>
                </a:cubicBezTo>
                <a:cubicBezTo>
                  <a:pt x="2978979" y="83144"/>
                  <a:pt x="2988867" y="74921"/>
                  <a:pt x="2989894" y="63760"/>
                </a:cubicBezTo>
                <a:cubicBezTo>
                  <a:pt x="2990293" y="59288"/>
                  <a:pt x="2989209" y="54808"/>
                  <a:pt x="2986794" y="51020"/>
                </a:cubicBezTo>
                <a:close/>
                <a:moveTo>
                  <a:pt x="2448840" y="48365"/>
                </a:moveTo>
                <a:cubicBezTo>
                  <a:pt x="2445608" y="64107"/>
                  <a:pt x="2451122" y="63917"/>
                  <a:pt x="2453594" y="59555"/>
                </a:cubicBezTo>
                <a:cubicBezTo>
                  <a:pt x="2454564" y="59304"/>
                  <a:pt x="2455344" y="58595"/>
                  <a:pt x="2455686" y="57658"/>
                </a:cubicBezTo>
                <a:cubicBezTo>
                  <a:pt x="2456123" y="56828"/>
                  <a:pt x="2456123" y="55834"/>
                  <a:pt x="2455686" y="55003"/>
                </a:cubicBezTo>
                <a:cubicBezTo>
                  <a:pt x="2455134" y="51524"/>
                  <a:pt x="2452339" y="48824"/>
                  <a:pt x="2448840" y="48365"/>
                </a:cubicBezTo>
                <a:close/>
                <a:moveTo>
                  <a:pt x="2714109" y="43623"/>
                </a:moveTo>
                <a:cubicBezTo>
                  <a:pt x="2710686" y="47416"/>
                  <a:pt x="2709355" y="62590"/>
                  <a:pt x="2719053" y="60314"/>
                </a:cubicBezTo>
                <a:cubicBezTo>
                  <a:pt x="2720384" y="50261"/>
                  <a:pt x="2724568" y="47416"/>
                  <a:pt x="2715440" y="44002"/>
                </a:cubicBezTo>
                <a:close/>
                <a:moveTo>
                  <a:pt x="2224075" y="43054"/>
                </a:moveTo>
                <a:cubicBezTo>
                  <a:pt x="2223657" y="45119"/>
                  <a:pt x="2223657" y="47248"/>
                  <a:pt x="2224075" y="49313"/>
                </a:cubicBezTo>
                <a:cubicBezTo>
                  <a:pt x="2222972" y="48385"/>
                  <a:pt x="2221679" y="47734"/>
                  <a:pt x="2220272" y="47416"/>
                </a:cubicBezTo>
                <a:cubicBezTo>
                  <a:pt x="2215023" y="46264"/>
                  <a:pt x="2209832" y="49576"/>
                  <a:pt x="2208672" y="54813"/>
                </a:cubicBezTo>
                <a:cubicBezTo>
                  <a:pt x="2207512" y="60051"/>
                  <a:pt x="2210840" y="65231"/>
                  <a:pt x="2216088" y="66383"/>
                </a:cubicBezTo>
                <a:lnTo>
                  <a:pt x="2216849" y="65435"/>
                </a:lnTo>
                <a:cubicBezTo>
                  <a:pt x="2221755" y="66608"/>
                  <a:pt x="2226680" y="63596"/>
                  <a:pt x="2227859" y="58707"/>
                </a:cubicBezTo>
                <a:cubicBezTo>
                  <a:pt x="2227859" y="58673"/>
                  <a:pt x="2227878" y="58640"/>
                  <a:pt x="2227878" y="58607"/>
                </a:cubicBezTo>
                <a:cubicBezTo>
                  <a:pt x="2228258" y="57305"/>
                  <a:pt x="2228258" y="55925"/>
                  <a:pt x="2227878" y="54624"/>
                </a:cubicBezTo>
                <a:cubicBezTo>
                  <a:pt x="2229761" y="56398"/>
                  <a:pt x="2231947" y="57813"/>
                  <a:pt x="2234343" y="58796"/>
                </a:cubicBezTo>
                <a:cubicBezTo>
                  <a:pt x="2234343" y="50451"/>
                  <a:pt x="2234343" y="39830"/>
                  <a:pt x="2224075" y="43054"/>
                </a:cubicBezTo>
                <a:close/>
                <a:moveTo>
                  <a:pt x="3044501" y="40796"/>
                </a:moveTo>
                <a:cubicBezTo>
                  <a:pt x="3044982" y="43125"/>
                  <a:pt x="3059529" y="56710"/>
                  <a:pt x="3050116" y="43623"/>
                </a:cubicBezTo>
                <a:cubicBezTo>
                  <a:pt x="3045743" y="40494"/>
                  <a:pt x="3044340" y="40019"/>
                  <a:pt x="3044501" y="40796"/>
                </a:cubicBezTo>
                <a:close/>
                <a:moveTo>
                  <a:pt x="2329042" y="36795"/>
                </a:moveTo>
                <a:cubicBezTo>
                  <a:pt x="2327482" y="36543"/>
                  <a:pt x="2326018" y="37597"/>
                  <a:pt x="2325771" y="39148"/>
                </a:cubicBezTo>
                <a:cubicBezTo>
                  <a:pt x="2325524" y="40699"/>
                  <a:pt x="2326569" y="42160"/>
                  <a:pt x="2328129" y="42412"/>
                </a:cubicBezTo>
                <a:cubicBezTo>
                  <a:pt x="2329555" y="42642"/>
                  <a:pt x="2330924" y="41778"/>
                  <a:pt x="2331323" y="40399"/>
                </a:cubicBezTo>
                <a:cubicBezTo>
                  <a:pt x="2331761" y="38890"/>
                  <a:pt x="2330886" y="37311"/>
                  <a:pt x="2329384" y="36872"/>
                </a:cubicBezTo>
                <a:cubicBezTo>
                  <a:pt x="2329270" y="36839"/>
                  <a:pt x="2329156" y="36814"/>
                  <a:pt x="2329042" y="36795"/>
                </a:cubicBezTo>
                <a:close/>
                <a:moveTo>
                  <a:pt x="3055251" y="32622"/>
                </a:moveTo>
                <a:lnTo>
                  <a:pt x="3055251" y="33191"/>
                </a:lnTo>
                <a:cubicBezTo>
                  <a:pt x="3084535" y="45899"/>
                  <a:pt x="3032242" y="76815"/>
                  <a:pt x="3076168" y="74918"/>
                </a:cubicBezTo>
                <a:cubicBezTo>
                  <a:pt x="3074076" y="56900"/>
                  <a:pt x="3073506" y="25226"/>
                  <a:pt x="3055251" y="32622"/>
                </a:cubicBezTo>
                <a:close/>
                <a:moveTo>
                  <a:pt x="2443516" y="32622"/>
                </a:moveTo>
                <a:cubicBezTo>
                  <a:pt x="2438572" y="54244"/>
                  <a:pt x="2459299" y="33760"/>
                  <a:pt x="2443516" y="32622"/>
                </a:cubicBezTo>
                <a:close/>
                <a:moveTo>
                  <a:pt x="2283784" y="30915"/>
                </a:moveTo>
                <a:lnTo>
                  <a:pt x="2279601" y="33571"/>
                </a:lnTo>
                <a:lnTo>
                  <a:pt x="2275227" y="36226"/>
                </a:lnTo>
                <a:lnTo>
                  <a:pt x="2286446" y="38312"/>
                </a:lnTo>
                <a:lnTo>
                  <a:pt x="2297666" y="40588"/>
                </a:lnTo>
                <a:lnTo>
                  <a:pt x="2290630" y="35657"/>
                </a:lnTo>
                <a:close/>
                <a:moveTo>
                  <a:pt x="2852353" y="27501"/>
                </a:moveTo>
                <a:cubicBezTo>
                  <a:pt x="2847409" y="49123"/>
                  <a:pt x="2867946" y="28450"/>
                  <a:pt x="2852353" y="27501"/>
                </a:cubicBezTo>
                <a:close/>
                <a:moveTo>
                  <a:pt x="2701961" y="26464"/>
                </a:moveTo>
                <a:cubicBezTo>
                  <a:pt x="2698603" y="29013"/>
                  <a:pt x="2697706" y="36232"/>
                  <a:pt x="2699720" y="40298"/>
                </a:cubicBezTo>
                <a:lnTo>
                  <a:pt x="2703764" y="42416"/>
                </a:lnTo>
                <a:lnTo>
                  <a:pt x="2703650" y="42675"/>
                </a:lnTo>
                <a:lnTo>
                  <a:pt x="2704982" y="43054"/>
                </a:lnTo>
                <a:lnTo>
                  <a:pt x="2703764" y="42416"/>
                </a:lnTo>
                <a:lnTo>
                  <a:pt x="2706788" y="35538"/>
                </a:lnTo>
                <a:cubicBezTo>
                  <a:pt x="2708262" y="33523"/>
                  <a:pt x="2709546" y="31295"/>
                  <a:pt x="2708785" y="27122"/>
                </a:cubicBezTo>
                <a:cubicBezTo>
                  <a:pt x="2705933" y="25083"/>
                  <a:pt x="2703639" y="25190"/>
                  <a:pt x="2701961" y="26464"/>
                </a:cubicBezTo>
                <a:close/>
                <a:moveTo>
                  <a:pt x="2929937" y="22191"/>
                </a:moveTo>
                <a:cubicBezTo>
                  <a:pt x="2912823" y="38502"/>
                  <a:pt x="2948953" y="31105"/>
                  <a:pt x="2929937" y="22191"/>
                </a:cubicBezTo>
                <a:close/>
                <a:moveTo>
                  <a:pt x="2317442" y="21812"/>
                </a:moveTo>
                <a:lnTo>
                  <a:pt x="2315350" y="30536"/>
                </a:lnTo>
                <a:cubicBezTo>
                  <a:pt x="2314209" y="35278"/>
                  <a:pt x="2314209" y="39261"/>
                  <a:pt x="2315540" y="39640"/>
                </a:cubicBezTo>
                <a:cubicBezTo>
                  <a:pt x="2316681" y="39640"/>
                  <a:pt x="2320294" y="36605"/>
                  <a:pt x="2323147" y="32243"/>
                </a:cubicBezTo>
                <a:lnTo>
                  <a:pt x="2328661" y="24467"/>
                </a:lnTo>
                <a:close/>
                <a:moveTo>
                  <a:pt x="2871369" y="18967"/>
                </a:moveTo>
                <a:lnTo>
                  <a:pt x="2872890" y="23139"/>
                </a:lnTo>
                <a:lnTo>
                  <a:pt x="2874792" y="28260"/>
                </a:lnTo>
                <a:close/>
                <a:moveTo>
                  <a:pt x="2456218" y="18286"/>
                </a:moveTo>
                <a:cubicBezTo>
                  <a:pt x="2454811" y="18139"/>
                  <a:pt x="2453499" y="18970"/>
                  <a:pt x="2453024" y="20294"/>
                </a:cubicBezTo>
                <a:cubicBezTo>
                  <a:pt x="2452472" y="21875"/>
                  <a:pt x="2453290" y="23608"/>
                  <a:pt x="2454887" y="24166"/>
                </a:cubicBezTo>
                <a:cubicBezTo>
                  <a:pt x="2456466" y="24724"/>
                  <a:pt x="2458196" y="23895"/>
                  <a:pt x="2458767" y="22314"/>
                </a:cubicBezTo>
                <a:cubicBezTo>
                  <a:pt x="2458843" y="22090"/>
                  <a:pt x="2458900" y="21858"/>
                  <a:pt x="2458919" y="21622"/>
                </a:cubicBezTo>
                <a:cubicBezTo>
                  <a:pt x="2459090" y="19955"/>
                  <a:pt x="2457892" y="18462"/>
                  <a:pt x="2456218" y="18286"/>
                </a:cubicBezTo>
                <a:close/>
                <a:moveTo>
                  <a:pt x="2472040" y="17639"/>
                </a:moveTo>
                <a:lnTo>
                  <a:pt x="2481737" y="27881"/>
                </a:lnTo>
                <a:lnTo>
                  <a:pt x="2496380" y="43054"/>
                </a:lnTo>
                <a:cubicBezTo>
                  <a:pt x="2495695" y="44375"/>
                  <a:pt x="2495182" y="45777"/>
                  <a:pt x="2494858" y="47227"/>
                </a:cubicBezTo>
                <a:lnTo>
                  <a:pt x="2494858" y="49503"/>
                </a:lnTo>
                <a:lnTo>
                  <a:pt x="2479075" y="45899"/>
                </a:lnTo>
                <a:lnTo>
                  <a:pt x="2453024" y="39830"/>
                </a:lnTo>
                <a:lnTo>
                  <a:pt x="2466145" y="60693"/>
                </a:lnTo>
                <a:cubicBezTo>
                  <a:pt x="2478182" y="74988"/>
                  <a:pt x="2492748" y="86948"/>
                  <a:pt x="2509120" y="95971"/>
                </a:cubicBezTo>
                <a:lnTo>
                  <a:pt x="2498281" y="102799"/>
                </a:lnTo>
                <a:lnTo>
                  <a:pt x="2511973" y="101661"/>
                </a:lnTo>
                <a:lnTo>
                  <a:pt x="2518057" y="101661"/>
                </a:lnTo>
                <a:lnTo>
                  <a:pt x="2524713" y="105264"/>
                </a:lnTo>
                <a:lnTo>
                  <a:pt x="2521290" y="119300"/>
                </a:lnTo>
                <a:lnTo>
                  <a:pt x="2527185" y="120627"/>
                </a:lnTo>
                <a:cubicBezTo>
                  <a:pt x="2529828" y="121636"/>
                  <a:pt x="2532795" y="120311"/>
                  <a:pt x="2533821" y="117668"/>
                </a:cubicBezTo>
                <a:cubicBezTo>
                  <a:pt x="2533821" y="117643"/>
                  <a:pt x="2533840" y="117618"/>
                  <a:pt x="2533840" y="117593"/>
                </a:cubicBezTo>
                <a:cubicBezTo>
                  <a:pt x="2533783" y="114747"/>
                  <a:pt x="2533270" y="111929"/>
                  <a:pt x="2532319" y="109247"/>
                </a:cubicBezTo>
                <a:lnTo>
                  <a:pt x="2573013" y="130111"/>
                </a:lnTo>
                <a:lnTo>
                  <a:pt x="2585373" y="78522"/>
                </a:lnTo>
                <a:cubicBezTo>
                  <a:pt x="2586076" y="77827"/>
                  <a:pt x="2586362" y="76823"/>
                  <a:pt x="2586134" y="75866"/>
                </a:cubicBezTo>
                <a:cubicBezTo>
                  <a:pt x="2586419" y="75133"/>
                  <a:pt x="2586419" y="74324"/>
                  <a:pt x="2586134" y="73590"/>
                </a:cubicBezTo>
                <a:lnTo>
                  <a:pt x="2590317" y="54624"/>
                </a:lnTo>
                <a:lnTo>
                  <a:pt x="2604769" y="58038"/>
                </a:lnTo>
                <a:lnTo>
                  <a:pt x="2601727" y="53296"/>
                </a:lnTo>
                <a:lnTo>
                  <a:pt x="2598874" y="48554"/>
                </a:lnTo>
                <a:lnTo>
                  <a:pt x="2594120" y="51399"/>
                </a:lnTo>
                <a:lnTo>
                  <a:pt x="2590697" y="53486"/>
                </a:lnTo>
                <a:lnTo>
                  <a:pt x="2590697" y="50261"/>
                </a:lnTo>
                <a:lnTo>
                  <a:pt x="2579288" y="54055"/>
                </a:lnTo>
                <a:lnTo>
                  <a:pt x="2572632" y="49313"/>
                </a:lnTo>
                <a:lnTo>
                  <a:pt x="2568259" y="51968"/>
                </a:lnTo>
                <a:lnTo>
                  <a:pt x="2563885" y="54624"/>
                </a:lnTo>
                <a:lnTo>
                  <a:pt x="2572442" y="56331"/>
                </a:lnTo>
                <a:lnTo>
                  <a:pt x="2553427" y="62779"/>
                </a:lnTo>
                <a:lnTo>
                  <a:pt x="2546391" y="41726"/>
                </a:lnTo>
                <a:lnTo>
                  <a:pt x="2543538" y="32812"/>
                </a:lnTo>
                <a:close/>
                <a:moveTo>
                  <a:pt x="2709546" y="17449"/>
                </a:moveTo>
                <a:cubicBezTo>
                  <a:pt x="2709831" y="18208"/>
                  <a:pt x="2708643" y="20579"/>
                  <a:pt x="2708144" y="22808"/>
                </a:cubicBezTo>
                <a:lnTo>
                  <a:pt x="2709903" y="25708"/>
                </a:lnTo>
                <a:lnTo>
                  <a:pt x="2709546" y="26933"/>
                </a:lnTo>
                <a:lnTo>
                  <a:pt x="2710876" y="27312"/>
                </a:lnTo>
                <a:lnTo>
                  <a:pt x="2709903" y="25708"/>
                </a:lnTo>
                <a:lnTo>
                  <a:pt x="2711257" y="21053"/>
                </a:lnTo>
                <a:cubicBezTo>
                  <a:pt x="2712446" y="19441"/>
                  <a:pt x="2713064" y="18208"/>
                  <a:pt x="2709546" y="17449"/>
                </a:cubicBezTo>
                <a:close/>
                <a:moveTo>
                  <a:pt x="2443896" y="15742"/>
                </a:moveTo>
                <a:lnTo>
                  <a:pt x="2434389" y="25036"/>
                </a:lnTo>
                <a:lnTo>
                  <a:pt x="2424690" y="33760"/>
                </a:lnTo>
                <a:lnTo>
                  <a:pt x="2429634" y="38692"/>
                </a:lnTo>
                <a:lnTo>
                  <a:pt x="2434579" y="43623"/>
                </a:lnTo>
                <a:lnTo>
                  <a:pt x="2434579" y="27501"/>
                </a:lnTo>
                <a:lnTo>
                  <a:pt x="2445798" y="32053"/>
                </a:lnTo>
                <a:lnTo>
                  <a:pt x="2456827" y="36416"/>
                </a:lnTo>
                <a:lnTo>
                  <a:pt x="2453024" y="31295"/>
                </a:lnTo>
                <a:cubicBezTo>
                  <a:pt x="2450380" y="27937"/>
                  <a:pt x="2448080" y="24314"/>
                  <a:pt x="2446178" y="20484"/>
                </a:cubicBezTo>
                <a:close/>
                <a:moveTo>
                  <a:pt x="2367263" y="13466"/>
                </a:moveTo>
                <a:cubicBezTo>
                  <a:pt x="2359733" y="17746"/>
                  <a:pt x="2356063" y="26558"/>
                  <a:pt x="2358326" y="34898"/>
                </a:cubicBezTo>
                <a:cubicBezTo>
                  <a:pt x="2362661" y="36658"/>
                  <a:pt x="2367377" y="37247"/>
                  <a:pt x="2372017" y="36605"/>
                </a:cubicBezTo>
                <a:cubicBezTo>
                  <a:pt x="2372017" y="38123"/>
                  <a:pt x="2372017" y="39450"/>
                  <a:pt x="2370686" y="40778"/>
                </a:cubicBezTo>
                <a:lnTo>
                  <a:pt x="2357945" y="72452"/>
                </a:lnTo>
                <a:lnTo>
                  <a:pt x="2350910" y="67521"/>
                </a:lnTo>
                <a:lnTo>
                  <a:pt x="2347297" y="82694"/>
                </a:lnTo>
                <a:lnTo>
                  <a:pt x="2354903" y="81746"/>
                </a:lnTo>
                <a:lnTo>
                  <a:pt x="2347487" y="105075"/>
                </a:lnTo>
                <a:lnTo>
                  <a:pt x="2345205" y="106402"/>
                </a:lnTo>
                <a:cubicBezTo>
                  <a:pt x="2345623" y="105971"/>
                  <a:pt x="2345947" y="105453"/>
                  <a:pt x="2346156" y="104885"/>
                </a:cubicBezTo>
                <a:cubicBezTo>
                  <a:pt x="2346517" y="103264"/>
                  <a:pt x="2345490" y="101658"/>
                  <a:pt x="2343874" y="101281"/>
                </a:cubicBezTo>
                <a:cubicBezTo>
                  <a:pt x="2342257" y="101025"/>
                  <a:pt x="2340717" y="102000"/>
                  <a:pt x="2340261" y="103557"/>
                </a:cubicBezTo>
                <a:cubicBezTo>
                  <a:pt x="2339900" y="105179"/>
                  <a:pt x="2340926" y="106784"/>
                  <a:pt x="2342543" y="107161"/>
                </a:cubicBezTo>
                <a:cubicBezTo>
                  <a:pt x="2343094" y="107349"/>
                  <a:pt x="2343703" y="107349"/>
                  <a:pt x="2344254" y="107161"/>
                </a:cubicBezTo>
                <a:lnTo>
                  <a:pt x="2333605" y="113799"/>
                </a:lnTo>
                <a:lnTo>
                  <a:pt x="2318583" y="122903"/>
                </a:lnTo>
                <a:lnTo>
                  <a:pt x="2322006" y="128404"/>
                </a:lnTo>
                <a:lnTo>
                  <a:pt x="2319914" y="128404"/>
                </a:lnTo>
                <a:cubicBezTo>
                  <a:pt x="2317271" y="128178"/>
                  <a:pt x="2314609" y="128775"/>
                  <a:pt x="2312308" y="130111"/>
                </a:cubicBezTo>
                <a:cubicBezTo>
                  <a:pt x="2310558" y="131720"/>
                  <a:pt x="2308371" y="132777"/>
                  <a:pt x="2306032" y="133145"/>
                </a:cubicBezTo>
                <a:lnTo>
                  <a:pt x="2301089" y="134473"/>
                </a:lnTo>
                <a:lnTo>
                  <a:pt x="2298236" y="130300"/>
                </a:lnTo>
                <a:cubicBezTo>
                  <a:pt x="2296354" y="127773"/>
                  <a:pt x="2293862" y="125752"/>
                  <a:pt x="2291010" y="124421"/>
                </a:cubicBezTo>
                <a:lnTo>
                  <a:pt x="2287017" y="122524"/>
                </a:lnTo>
                <a:lnTo>
                  <a:pt x="2287017" y="103557"/>
                </a:lnTo>
                <a:lnTo>
                  <a:pt x="2283404" y="107730"/>
                </a:lnTo>
                <a:lnTo>
                  <a:pt x="2279601" y="111903"/>
                </a:lnTo>
                <a:lnTo>
                  <a:pt x="2276558" y="124610"/>
                </a:lnTo>
                <a:lnTo>
                  <a:pt x="2278650" y="127835"/>
                </a:lnTo>
                <a:lnTo>
                  <a:pt x="2280742" y="131249"/>
                </a:lnTo>
                <a:lnTo>
                  <a:pt x="2294433" y="134473"/>
                </a:lnTo>
                <a:lnTo>
                  <a:pt x="2296144" y="137318"/>
                </a:lnTo>
                <a:lnTo>
                  <a:pt x="2298046" y="140163"/>
                </a:lnTo>
                <a:lnTo>
                  <a:pt x="2308885" y="140163"/>
                </a:lnTo>
                <a:lnTo>
                  <a:pt x="2319914" y="140163"/>
                </a:lnTo>
                <a:lnTo>
                  <a:pt x="2323147" y="144904"/>
                </a:lnTo>
                <a:lnTo>
                  <a:pt x="2321245" y="143577"/>
                </a:lnTo>
                <a:lnTo>
                  <a:pt x="2298236" y="143577"/>
                </a:lnTo>
                <a:lnTo>
                  <a:pt x="2310786" y="164061"/>
                </a:lnTo>
                <a:lnTo>
                  <a:pt x="2308885" y="172596"/>
                </a:lnTo>
                <a:lnTo>
                  <a:pt x="2275607" y="153629"/>
                </a:lnTo>
                <a:cubicBezTo>
                  <a:pt x="2259691" y="145010"/>
                  <a:pt x="2244650" y="134845"/>
                  <a:pt x="2230730" y="123283"/>
                </a:cubicBezTo>
                <a:lnTo>
                  <a:pt x="2219131" y="111713"/>
                </a:lnTo>
                <a:lnTo>
                  <a:pt x="2235294" y="106402"/>
                </a:lnTo>
                <a:cubicBezTo>
                  <a:pt x="2231491" y="125369"/>
                  <a:pt x="2248415" y="108299"/>
                  <a:pt x="2237006" y="106402"/>
                </a:cubicBezTo>
                <a:lnTo>
                  <a:pt x="2252598" y="101281"/>
                </a:lnTo>
                <a:lnTo>
                  <a:pt x="2241189" y="89901"/>
                </a:lnTo>
                <a:lnTo>
                  <a:pt x="2229970" y="78522"/>
                </a:lnTo>
                <a:lnTo>
                  <a:pt x="2223504" y="104695"/>
                </a:lnTo>
                <a:lnTo>
                  <a:pt x="2192699" y="93884"/>
                </a:lnTo>
                <a:lnTo>
                  <a:pt x="2163985" y="83642"/>
                </a:lnTo>
                <a:lnTo>
                  <a:pt x="2165887" y="77004"/>
                </a:lnTo>
                <a:lnTo>
                  <a:pt x="2121200" y="62590"/>
                </a:lnTo>
                <a:lnTo>
                  <a:pt x="2096670" y="54813"/>
                </a:lnTo>
                <a:lnTo>
                  <a:pt x="2101804" y="53486"/>
                </a:lnTo>
                <a:cubicBezTo>
                  <a:pt x="2101671" y="54929"/>
                  <a:pt x="2102660" y="56236"/>
                  <a:pt x="2104086" y="56520"/>
                </a:cubicBezTo>
                <a:cubicBezTo>
                  <a:pt x="2105645" y="56889"/>
                  <a:pt x="2107243" y="55974"/>
                  <a:pt x="2107699" y="54434"/>
                </a:cubicBezTo>
                <a:cubicBezTo>
                  <a:pt x="2108098" y="53662"/>
                  <a:pt x="2108098" y="52740"/>
                  <a:pt x="2107699" y="51968"/>
                </a:cubicBezTo>
                <a:lnTo>
                  <a:pt x="2115686" y="49123"/>
                </a:lnTo>
                <a:lnTo>
                  <a:pt x="2153717" y="42106"/>
                </a:lnTo>
                <a:lnTo>
                  <a:pt x="2152196" y="48365"/>
                </a:lnTo>
                <a:lnTo>
                  <a:pt x="2161133" y="44002"/>
                </a:lnTo>
                <a:cubicBezTo>
                  <a:pt x="2163643" y="45321"/>
                  <a:pt x="2166476" y="45913"/>
                  <a:pt x="2169310" y="45709"/>
                </a:cubicBezTo>
                <a:cubicBezTo>
                  <a:pt x="2169310" y="45709"/>
                  <a:pt x="2169310" y="43244"/>
                  <a:pt x="2168359" y="40399"/>
                </a:cubicBezTo>
                <a:lnTo>
                  <a:pt x="2170831" y="39261"/>
                </a:lnTo>
                <a:lnTo>
                  <a:pt x="2199545" y="34519"/>
                </a:lnTo>
                <a:lnTo>
                  <a:pt x="2200876" y="36605"/>
                </a:lnTo>
                <a:lnTo>
                  <a:pt x="2221603" y="41537"/>
                </a:lnTo>
                <a:lnTo>
                  <a:pt x="2222744" y="36985"/>
                </a:lnTo>
                <a:cubicBezTo>
                  <a:pt x="2223314" y="35002"/>
                  <a:pt x="2223314" y="32899"/>
                  <a:pt x="2222744" y="30915"/>
                </a:cubicBezTo>
                <a:lnTo>
                  <a:pt x="2242900" y="28070"/>
                </a:lnTo>
                <a:lnTo>
                  <a:pt x="2257543" y="31674"/>
                </a:lnTo>
                <a:lnTo>
                  <a:pt x="2254690" y="26743"/>
                </a:lnTo>
                <a:cubicBezTo>
                  <a:pt x="2292722" y="21622"/>
                  <a:pt x="2329422" y="17070"/>
                  <a:pt x="2367263" y="13466"/>
                </a:cubicBezTo>
                <a:close/>
                <a:moveTo>
                  <a:pt x="2714109" y="13087"/>
                </a:moveTo>
                <a:lnTo>
                  <a:pt x="2714109" y="17449"/>
                </a:lnTo>
                <a:lnTo>
                  <a:pt x="2719053" y="17449"/>
                </a:lnTo>
                <a:lnTo>
                  <a:pt x="2719053" y="13087"/>
                </a:lnTo>
                <a:close/>
                <a:moveTo>
                  <a:pt x="2432677" y="12518"/>
                </a:moveTo>
                <a:cubicBezTo>
                  <a:pt x="2431137" y="12179"/>
                  <a:pt x="2429615" y="13148"/>
                  <a:pt x="2429273" y="14682"/>
                </a:cubicBezTo>
                <a:cubicBezTo>
                  <a:pt x="2429273" y="14719"/>
                  <a:pt x="2429254" y="14757"/>
                  <a:pt x="2429254" y="14794"/>
                </a:cubicBezTo>
                <a:cubicBezTo>
                  <a:pt x="2428893" y="16365"/>
                  <a:pt x="2429863" y="17936"/>
                  <a:pt x="2431441" y="18303"/>
                </a:cubicBezTo>
                <a:cubicBezTo>
                  <a:pt x="2433019" y="18669"/>
                  <a:pt x="2434598" y="17693"/>
                  <a:pt x="2434959" y="16122"/>
                </a:cubicBezTo>
                <a:cubicBezTo>
                  <a:pt x="2435320" y="14500"/>
                  <a:pt x="2434293" y="12895"/>
                  <a:pt x="2432677" y="12518"/>
                </a:cubicBezTo>
                <a:close/>
                <a:moveTo>
                  <a:pt x="2615608" y="0"/>
                </a:moveTo>
                <a:cubicBezTo>
                  <a:pt x="2614657" y="10242"/>
                  <a:pt x="2622454" y="4742"/>
                  <a:pt x="2622073" y="0"/>
                </a:cubicBezTo>
                <a:cubicBezTo>
                  <a:pt x="2646223" y="0"/>
                  <a:pt x="2670373" y="0"/>
                  <a:pt x="2694713" y="0"/>
                </a:cubicBezTo>
                <a:cubicBezTo>
                  <a:pt x="2696539" y="344"/>
                  <a:pt x="2698402" y="344"/>
                  <a:pt x="2700228" y="0"/>
                </a:cubicBezTo>
                <a:cubicBezTo>
                  <a:pt x="2810747" y="2452"/>
                  <a:pt x="2921038" y="11318"/>
                  <a:pt x="3030530" y="26553"/>
                </a:cubicBezTo>
                <a:cubicBezTo>
                  <a:pt x="3025985" y="30603"/>
                  <a:pt x="3023418" y="36411"/>
                  <a:pt x="3023494" y="42485"/>
                </a:cubicBezTo>
                <a:cubicBezTo>
                  <a:pt x="3032394" y="42766"/>
                  <a:pt x="3040285" y="36856"/>
                  <a:pt x="3042510" y="28260"/>
                </a:cubicBezTo>
                <a:lnTo>
                  <a:pt x="3080542" y="33950"/>
                </a:lnTo>
                <a:cubicBezTo>
                  <a:pt x="3081302" y="37411"/>
                  <a:pt x="3083337" y="40460"/>
                  <a:pt x="3086246" y="42485"/>
                </a:cubicBezTo>
                <a:cubicBezTo>
                  <a:pt x="3086798" y="40055"/>
                  <a:pt x="3087121" y="37578"/>
                  <a:pt x="3087197" y="35088"/>
                </a:cubicBezTo>
                <a:cubicBezTo>
                  <a:pt x="3115530" y="39640"/>
                  <a:pt x="3144244" y="44382"/>
                  <a:pt x="3171817" y="49882"/>
                </a:cubicBezTo>
                <a:cubicBezTo>
                  <a:pt x="3170790" y="50592"/>
                  <a:pt x="3170106" y="51689"/>
                  <a:pt x="3169915" y="52917"/>
                </a:cubicBezTo>
                <a:cubicBezTo>
                  <a:pt x="3174289" y="55762"/>
                  <a:pt x="3186079" y="62969"/>
                  <a:pt x="3186269" y="52917"/>
                </a:cubicBezTo>
                <a:lnTo>
                  <a:pt x="3213461" y="58607"/>
                </a:lnTo>
                <a:cubicBezTo>
                  <a:pt x="3212472" y="62003"/>
                  <a:pt x="3211902" y="65505"/>
                  <a:pt x="3211750" y="69038"/>
                </a:cubicBezTo>
                <a:cubicBezTo>
                  <a:pt x="3221828" y="69038"/>
                  <a:pt x="3226582" y="65055"/>
                  <a:pt x="3228484" y="61641"/>
                </a:cubicBezTo>
                <a:cubicBezTo>
                  <a:pt x="3272733" y="71125"/>
                  <a:pt x="3317097" y="81746"/>
                  <a:pt x="3361593" y="93505"/>
                </a:cubicBezTo>
                <a:cubicBezTo>
                  <a:pt x="3360890" y="94290"/>
                  <a:pt x="3359958" y="94824"/>
                  <a:pt x="3358931" y="95022"/>
                </a:cubicBezTo>
                <a:cubicBezTo>
                  <a:pt x="3353417" y="95022"/>
                  <a:pt x="3345620" y="97488"/>
                  <a:pt x="3353797" y="100333"/>
                </a:cubicBezTo>
                <a:cubicBezTo>
                  <a:pt x="3359368" y="99407"/>
                  <a:pt x="3364845" y="97946"/>
                  <a:pt x="3370150" y="95971"/>
                </a:cubicBezTo>
                <a:lnTo>
                  <a:pt x="3376806" y="97678"/>
                </a:lnTo>
                <a:lnTo>
                  <a:pt x="3379849" y="100333"/>
                </a:lnTo>
                <a:cubicBezTo>
                  <a:pt x="3379849" y="100333"/>
                  <a:pt x="3379849" y="99195"/>
                  <a:pt x="3379849" y="98626"/>
                </a:cubicBezTo>
                <a:cubicBezTo>
                  <a:pt x="3432199" y="113041"/>
                  <a:pt x="3484112" y="129099"/>
                  <a:pt x="3535587" y="146801"/>
                </a:cubicBezTo>
                <a:cubicBezTo>
                  <a:pt x="3534066" y="161026"/>
                  <a:pt x="3542432" y="155526"/>
                  <a:pt x="3542242" y="149077"/>
                </a:cubicBezTo>
                <a:lnTo>
                  <a:pt x="3557455" y="154388"/>
                </a:lnTo>
                <a:cubicBezTo>
                  <a:pt x="3556504" y="155715"/>
                  <a:pt x="3556314" y="158371"/>
                  <a:pt x="3557455" y="162923"/>
                </a:cubicBezTo>
                <a:cubicBezTo>
                  <a:pt x="3557455" y="174113"/>
                  <a:pt x="3576471" y="165199"/>
                  <a:pt x="3583697" y="168044"/>
                </a:cubicBezTo>
                <a:lnTo>
                  <a:pt x="3583697" y="163871"/>
                </a:lnTo>
                <a:cubicBezTo>
                  <a:pt x="3627433" y="179929"/>
                  <a:pt x="3670731" y="197252"/>
                  <a:pt x="3713574" y="215839"/>
                </a:cubicBezTo>
                <a:lnTo>
                  <a:pt x="3748563" y="231202"/>
                </a:lnTo>
                <a:cubicBezTo>
                  <a:pt x="3748563" y="238410"/>
                  <a:pt x="3752176" y="235944"/>
                  <a:pt x="3752556" y="233099"/>
                </a:cubicBezTo>
                <a:cubicBezTo>
                  <a:pt x="3829531" y="267942"/>
                  <a:pt x="3904491" y="307010"/>
                  <a:pt x="3977131" y="350123"/>
                </a:cubicBezTo>
                <a:cubicBezTo>
                  <a:pt x="3973898" y="355623"/>
                  <a:pt x="3980174" y="356002"/>
                  <a:pt x="3983977" y="354106"/>
                </a:cubicBezTo>
                <a:cubicBezTo>
                  <a:pt x="4014782" y="373072"/>
                  <a:pt x="4045017" y="392039"/>
                  <a:pt x="4075062" y="411005"/>
                </a:cubicBezTo>
                <a:lnTo>
                  <a:pt x="4075062" y="412712"/>
                </a:lnTo>
                <a:lnTo>
                  <a:pt x="4077534" y="412712"/>
                </a:lnTo>
                <a:cubicBezTo>
                  <a:pt x="4096550" y="425230"/>
                  <a:pt x="4114424" y="437748"/>
                  <a:pt x="4132489" y="450645"/>
                </a:cubicBezTo>
                <a:lnTo>
                  <a:pt x="4132489" y="455197"/>
                </a:lnTo>
                <a:cubicBezTo>
                  <a:pt x="4136673" y="458422"/>
                  <a:pt x="4139906" y="459560"/>
                  <a:pt x="4142568" y="458611"/>
                </a:cubicBezTo>
                <a:cubicBezTo>
                  <a:pt x="4170521" y="478716"/>
                  <a:pt x="4197713" y="499958"/>
                  <a:pt x="4224716" y="521580"/>
                </a:cubicBezTo>
                <a:cubicBezTo>
                  <a:pt x="4228690" y="512095"/>
                  <a:pt x="4234299" y="503368"/>
                  <a:pt x="4241259" y="495786"/>
                </a:cubicBezTo>
                <a:cubicBezTo>
                  <a:pt x="4247116" y="489601"/>
                  <a:pt x="4253847" y="484298"/>
                  <a:pt x="4261226" y="480043"/>
                </a:cubicBezTo>
                <a:cubicBezTo>
                  <a:pt x="4265257" y="477716"/>
                  <a:pt x="4269440" y="475689"/>
                  <a:pt x="4273776" y="473974"/>
                </a:cubicBezTo>
                <a:cubicBezTo>
                  <a:pt x="4272407" y="478744"/>
                  <a:pt x="4271513" y="483636"/>
                  <a:pt x="4271114" y="488578"/>
                </a:cubicBezTo>
                <a:cubicBezTo>
                  <a:pt x="4288608" y="503372"/>
                  <a:pt x="4305913" y="518356"/>
                  <a:pt x="4323027" y="533908"/>
                </a:cubicBezTo>
                <a:cubicBezTo>
                  <a:pt x="4327590" y="530684"/>
                  <a:pt x="4331774" y="536184"/>
                  <a:pt x="4334246" y="544150"/>
                </a:cubicBezTo>
                <a:cubicBezTo>
                  <a:pt x="4341282" y="550599"/>
                  <a:pt x="4348508" y="556858"/>
                  <a:pt x="4355544" y="563117"/>
                </a:cubicBezTo>
                <a:cubicBezTo>
                  <a:pt x="4359327" y="557837"/>
                  <a:pt x="4366135" y="555674"/>
                  <a:pt x="4372277" y="557806"/>
                </a:cubicBezTo>
                <a:lnTo>
                  <a:pt x="4372277" y="559324"/>
                </a:lnTo>
                <a:cubicBezTo>
                  <a:pt x="4367295" y="560306"/>
                  <a:pt x="4363264" y="563957"/>
                  <a:pt x="4361819" y="568807"/>
                </a:cubicBezTo>
                <a:cubicBezTo>
                  <a:pt x="4364671" y="568807"/>
                  <a:pt x="4367523" y="568807"/>
                  <a:pt x="4369995" y="568807"/>
                </a:cubicBezTo>
                <a:cubicBezTo>
                  <a:pt x="4368740" y="570474"/>
                  <a:pt x="4367029" y="571728"/>
                  <a:pt x="4365051" y="572411"/>
                </a:cubicBezTo>
                <a:cubicBezTo>
                  <a:pt x="4382926" y="589291"/>
                  <a:pt x="4400421" y="606361"/>
                  <a:pt x="4417725" y="624000"/>
                </a:cubicBezTo>
                <a:cubicBezTo>
                  <a:pt x="4416546" y="622949"/>
                  <a:pt x="4415196" y="622112"/>
                  <a:pt x="4413731" y="621534"/>
                </a:cubicBezTo>
                <a:cubicBezTo>
                  <a:pt x="4396047" y="632724"/>
                  <a:pt x="4422479" y="630258"/>
                  <a:pt x="4417915" y="624189"/>
                </a:cubicBezTo>
                <a:cubicBezTo>
                  <a:pt x="4434459" y="641259"/>
                  <a:pt x="4450622" y="658519"/>
                  <a:pt x="4466785" y="676158"/>
                </a:cubicBezTo>
                <a:cubicBezTo>
                  <a:pt x="4474848" y="665614"/>
                  <a:pt x="4487170" y="659160"/>
                  <a:pt x="4500443" y="658519"/>
                </a:cubicBezTo>
                <a:cubicBezTo>
                  <a:pt x="4500443" y="660036"/>
                  <a:pt x="4499112" y="661174"/>
                  <a:pt x="4498542" y="662502"/>
                </a:cubicBezTo>
                <a:cubicBezTo>
                  <a:pt x="4511092" y="664398"/>
                  <a:pt x="4494929" y="681468"/>
                  <a:pt x="4497210" y="664967"/>
                </a:cubicBezTo>
                <a:cubicBezTo>
                  <a:pt x="4492437" y="674284"/>
                  <a:pt x="4485991" y="682642"/>
                  <a:pt x="4478195" y="689624"/>
                </a:cubicBezTo>
                <a:cubicBezTo>
                  <a:pt x="4512613" y="727557"/>
                  <a:pt x="4545890" y="768525"/>
                  <a:pt x="4577647" y="810251"/>
                </a:cubicBezTo>
                <a:lnTo>
                  <a:pt x="4580499" y="808354"/>
                </a:lnTo>
                <a:cubicBezTo>
                  <a:pt x="4587725" y="811389"/>
                  <a:pt x="4585253" y="814234"/>
                  <a:pt x="4581640" y="815372"/>
                </a:cubicBezTo>
                <a:cubicBezTo>
                  <a:pt x="4600523" y="840660"/>
                  <a:pt x="4618911" y="865950"/>
                  <a:pt x="4636785" y="891238"/>
                </a:cubicBezTo>
                <a:lnTo>
                  <a:pt x="4642887" y="900532"/>
                </a:lnTo>
                <a:lnTo>
                  <a:pt x="4642680" y="900911"/>
                </a:lnTo>
                <a:lnTo>
                  <a:pt x="4643206" y="901017"/>
                </a:lnTo>
                <a:lnTo>
                  <a:pt x="4682613" y="961035"/>
                </a:lnTo>
                <a:lnTo>
                  <a:pt x="4678240" y="961035"/>
                </a:lnTo>
                <a:cubicBezTo>
                  <a:pt x="4678145" y="961917"/>
                  <a:pt x="4678145" y="962809"/>
                  <a:pt x="4678240" y="963690"/>
                </a:cubicBezTo>
                <a:cubicBezTo>
                  <a:pt x="4678240" y="963690"/>
                  <a:pt x="4678240" y="963690"/>
                  <a:pt x="4678240" y="964828"/>
                </a:cubicBezTo>
                <a:cubicBezTo>
                  <a:pt x="4679419" y="973193"/>
                  <a:pt x="4686017" y="979767"/>
                  <a:pt x="4694403" y="980950"/>
                </a:cubicBezTo>
                <a:cubicBezTo>
                  <a:pt x="4704481" y="997261"/>
                  <a:pt x="4713419" y="1014142"/>
                  <a:pt x="4723497" y="1030832"/>
                </a:cubicBezTo>
                <a:lnTo>
                  <a:pt x="4731674" y="1032539"/>
                </a:lnTo>
                <a:lnTo>
                  <a:pt x="4731674" y="1039746"/>
                </a:lnTo>
                <a:lnTo>
                  <a:pt x="4729202" y="1040884"/>
                </a:lnTo>
                <a:cubicBezTo>
                  <a:pt x="4731674" y="1045436"/>
                  <a:pt x="4734336" y="1049609"/>
                  <a:pt x="4736808" y="1054161"/>
                </a:cubicBezTo>
                <a:lnTo>
                  <a:pt x="4736808" y="1047143"/>
                </a:lnTo>
                <a:lnTo>
                  <a:pt x="4744604" y="1047143"/>
                </a:lnTo>
                <a:cubicBezTo>
                  <a:pt x="4745327" y="1046087"/>
                  <a:pt x="4745898" y="1044939"/>
                  <a:pt x="4746316" y="1043729"/>
                </a:cubicBezTo>
                <a:lnTo>
                  <a:pt x="4747457" y="1039557"/>
                </a:lnTo>
                <a:lnTo>
                  <a:pt x="4750309" y="1048850"/>
                </a:lnTo>
                <a:lnTo>
                  <a:pt x="4753162" y="1058144"/>
                </a:lnTo>
                <a:lnTo>
                  <a:pt x="4750309" y="1054730"/>
                </a:lnTo>
                <a:lnTo>
                  <a:pt x="4747647" y="1051506"/>
                </a:lnTo>
                <a:lnTo>
                  <a:pt x="4747647" y="1057575"/>
                </a:lnTo>
                <a:lnTo>
                  <a:pt x="4740421" y="1057575"/>
                </a:lnTo>
                <a:cubicBezTo>
                  <a:pt x="4740516" y="1058013"/>
                  <a:pt x="4740516" y="1058464"/>
                  <a:pt x="4740421" y="1058903"/>
                </a:cubicBezTo>
                <a:cubicBezTo>
                  <a:pt x="4751640" y="1079386"/>
                  <a:pt x="4762479" y="1100439"/>
                  <a:pt x="4773128" y="1121492"/>
                </a:cubicBezTo>
                <a:lnTo>
                  <a:pt x="4773128" y="1114664"/>
                </a:lnTo>
                <a:cubicBezTo>
                  <a:pt x="4777502" y="1114664"/>
                  <a:pt x="4778072" y="1112578"/>
                  <a:pt x="4778452" y="1109354"/>
                </a:cubicBezTo>
                <a:cubicBezTo>
                  <a:pt x="4779327" y="1109170"/>
                  <a:pt x="4780240" y="1109170"/>
                  <a:pt x="4781114" y="1109354"/>
                </a:cubicBezTo>
                <a:cubicBezTo>
                  <a:pt x="4780944" y="1108578"/>
                  <a:pt x="4781343" y="1107793"/>
                  <a:pt x="4782065" y="1107457"/>
                </a:cubicBezTo>
                <a:cubicBezTo>
                  <a:pt x="4782997" y="1107355"/>
                  <a:pt x="4783853" y="1108030"/>
                  <a:pt x="4783948" y="1108967"/>
                </a:cubicBezTo>
                <a:cubicBezTo>
                  <a:pt x="4784024" y="1109678"/>
                  <a:pt x="4783663" y="1110363"/>
                  <a:pt x="4783016" y="1110681"/>
                </a:cubicBezTo>
                <a:cubicBezTo>
                  <a:pt x="4784918" y="1113532"/>
                  <a:pt x="4785412" y="1117098"/>
                  <a:pt x="4784347" y="1120354"/>
                </a:cubicBezTo>
                <a:cubicBezTo>
                  <a:pt x="4784347" y="1118078"/>
                  <a:pt x="4784347" y="1115613"/>
                  <a:pt x="4778643" y="1115233"/>
                </a:cubicBezTo>
                <a:cubicBezTo>
                  <a:pt x="4776170" y="1125855"/>
                  <a:pt x="4779783" y="1126234"/>
                  <a:pt x="4782446" y="1123958"/>
                </a:cubicBezTo>
                <a:cubicBezTo>
                  <a:pt x="4781875" y="1124447"/>
                  <a:pt x="4781248" y="1124832"/>
                  <a:pt x="4780544" y="1125096"/>
                </a:cubicBezTo>
                <a:lnTo>
                  <a:pt x="4783587" y="1125096"/>
                </a:lnTo>
                <a:lnTo>
                  <a:pt x="4785868" y="1128510"/>
                </a:lnTo>
                <a:lnTo>
                  <a:pt x="4787010" y="1128510"/>
                </a:lnTo>
                <a:lnTo>
                  <a:pt x="4788531" y="1130975"/>
                </a:lnTo>
                <a:cubicBezTo>
                  <a:pt x="4788531" y="1130975"/>
                  <a:pt x="4789481" y="1130975"/>
                  <a:pt x="4789672" y="1130975"/>
                </a:cubicBezTo>
                <a:lnTo>
                  <a:pt x="4789672" y="1132303"/>
                </a:lnTo>
                <a:lnTo>
                  <a:pt x="4792144" y="1132303"/>
                </a:lnTo>
                <a:lnTo>
                  <a:pt x="4791003" y="1136855"/>
                </a:lnTo>
                <a:cubicBezTo>
                  <a:pt x="4790242" y="1140098"/>
                  <a:pt x="4790242" y="1143474"/>
                  <a:pt x="4791003" y="1146718"/>
                </a:cubicBezTo>
                <a:lnTo>
                  <a:pt x="4792524" y="1151270"/>
                </a:lnTo>
                <a:lnTo>
                  <a:pt x="4794045" y="1155822"/>
                </a:lnTo>
                <a:lnTo>
                  <a:pt x="4802032" y="1155822"/>
                </a:lnTo>
                <a:lnTo>
                  <a:pt x="4807356" y="1155822"/>
                </a:lnTo>
                <a:cubicBezTo>
                  <a:pt x="4807356" y="1155822"/>
                  <a:pt x="4808687" y="1155822"/>
                  <a:pt x="4808877" y="1155822"/>
                </a:cubicBezTo>
                <a:lnTo>
                  <a:pt x="4808877" y="1158477"/>
                </a:lnTo>
                <a:cubicBezTo>
                  <a:pt x="4808079" y="1158716"/>
                  <a:pt x="4807603" y="1159560"/>
                  <a:pt x="4807851" y="1160362"/>
                </a:cubicBezTo>
                <a:cubicBezTo>
                  <a:pt x="4807870" y="1160432"/>
                  <a:pt x="4807889" y="1160499"/>
                  <a:pt x="4807927" y="1160563"/>
                </a:cubicBezTo>
                <a:cubicBezTo>
                  <a:pt x="4808060" y="1161284"/>
                  <a:pt x="4808763" y="1161762"/>
                  <a:pt x="4809486" y="1161629"/>
                </a:cubicBezTo>
                <a:cubicBezTo>
                  <a:pt x="4809600" y="1161606"/>
                  <a:pt x="4809714" y="1161567"/>
                  <a:pt x="4809828" y="1161512"/>
                </a:cubicBezTo>
                <a:lnTo>
                  <a:pt x="4811350" y="1168340"/>
                </a:lnTo>
                <a:lnTo>
                  <a:pt x="4814202" y="1181616"/>
                </a:lnTo>
                <a:lnTo>
                  <a:pt x="4815913" y="1178392"/>
                </a:lnTo>
                <a:lnTo>
                  <a:pt x="4817625" y="1174978"/>
                </a:lnTo>
                <a:lnTo>
                  <a:pt x="4816484" y="1171185"/>
                </a:lnTo>
                <a:cubicBezTo>
                  <a:pt x="4816256" y="1169899"/>
                  <a:pt x="4815932" y="1168632"/>
                  <a:pt x="4815533" y="1167391"/>
                </a:cubicBezTo>
                <a:lnTo>
                  <a:pt x="4815533" y="1164926"/>
                </a:lnTo>
                <a:lnTo>
                  <a:pt x="4806181" y="1150774"/>
                </a:lnTo>
                <a:lnTo>
                  <a:pt x="4812871" y="1147097"/>
                </a:lnTo>
                <a:lnTo>
                  <a:pt x="4807288" y="1147097"/>
                </a:lnTo>
                <a:lnTo>
                  <a:pt x="4816104" y="1143493"/>
                </a:lnTo>
                <a:cubicBezTo>
                  <a:pt x="4816408" y="1142883"/>
                  <a:pt x="4816807" y="1142310"/>
                  <a:pt x="4817244" y="1141786"/>
                </a:cubicBezTo>
                <a:lnTo>
                  <a:pt x="4816294" y="1141786"/>
                </a:lnTo>
                <a:lnTo>
                  <a:pt x="4814772" y="1140648"/>
                </a:lnTo>
                <a:cubicBezTo>
                  <a:pt x="4813879" y="1140895"/>
                  <a:pt x="4812947" y="1140390"/>
                  <a:pt x="4812681" y="1139510"/>
                </a:cubicBezTo>
                <a:cubicBezTo>
                  <a:pt x="4812681" y="1139510"/>
                  <a:pt x="4812681" y="1138183"/>
                  <a:pt x="4812681" y="1137803"/>
                </a:cubicBezTo>
                <a:cubicBezTo>
                  <a:pt x="4809942" y="1138511"/>
                  <a:pt x="4807052" y="1138511"/>
                  <a:pt x="4804314" y="1137803"/>
                </a:cubicBezTo>
                <a:lnTo>
                  <a:pt x="4804314" y="1127941"/>
                </a:lnTo>
                <a:lnTo>
                  <a:pt x="4803363" y="1127941"/>
                </a:lnTo>
                <a:cubicBezTo>
                  <a:pt x="4802488" y="1128098"/>
                  <a:pt x="4801613" y="1127624"/>
                  <a:pt x="4801271" y="1126803"/>
                </a:cubicBezTo>
                <a:cubicBezTo>
                  <a:pt x="4801005" y="1126332"/>
                  <a:pt x="4801005" y="1125756"/>
                  <a:pt x="4801271" y="1125286"/>
                </a:cubicBezTo>
                <a:lnTo>
                  <a:pt x="4795567" y="1125286"/>
                </a:lnTo>
                <a:cubicBezTo>
                  <a:pt x="4795509" y="1124845"/>
                  <a:pt x="4795509" y="1124398"/>
                  <a:pt x="4795567" y="1123958"/>
                </a:cubicBezTo>
                <a:cubicBezTo>
                  <a:pt x="4794920" y="1122408"/>
                  <a:pt x="4795662" y="1120635"/>
                  <a:pt x="4797221" y="1119998"/>
                </a:cubicBezTo>
                <a:cubicBezTo>
                  <a:pt x="4797240" y="1119990"/>
                  <a:pt x="4797259" y="1119982"/>
                  <a:pt x="4797278" y="1119975"/>
                </a:cubicBezTo>
                <a:cubicBezTo>
                  <a:pt x="4800054" y="1119787"/>
                  <a:pt x="4802811" y="1120379"/>
                  <a:pt x="4805264" y="1121682"/>
                </a:cubicBezTo>
                <a:lnTo>
                  <a:pt x="4805264" y="1119975"/>
                </a:lnTo>
                <a:cubicBezTo>
                  <a:pt x="4806976" y="1121492"/>
                  <a:pt x="4808877" y="1122441"/>
                  <a:pt x="4809638" y="1122061"/>
                </a:cubicBezTo>
                <a:cubicBezTo>
                  <a:pt x="4810399" y="1121682"/>
                  <a:pt x="4810589" y="1121113"/>
                  <a:pt x="4809638" y="1120354"/>
                </a:cubicBezTo>
                <a:cubicBezTo>
                  <a:pt x="4808459" y="1119165"/>
                  <a:pt x="4806919" y="1118370"/>
                  <a:pt x="4805264" y="1118078"/>
                </a:cubicBezTo>
                <a:lnTo>
                  <a:pt x="4802032" y="1118078"/>
                </a:lnTo>
                <a:lnTo>
                  <a:pt x="4800891" y="1118078"/>
                </a:lnTo>
                <a:lnTo>
                  <a:pt x="4800320" y="1118078"/>
                </a:lnTo>
                <a:cubicBezTo>
                  <a:pt x="4799008" y="1117528"/>
                  <a:pt x="4797829" y="1116684"/>
                  <a:pt x="4796897" y="1115613"/>
                </a:cubicBezTo>
                <a:lnTo>
                  <a:pt x="4794426" y="1115613"/>
                </a:lnTo>
                <a:lnTo>
                  <a:pt x="4790432" y="1109543"/>
                </a:lnTo>
                <a:lnTo>
                  <a:pt x="4789862" y="1109543"/>
                </a:lnTo>
                <a:lnTo>
                  <a:pt x="4788340" y="1107267"/>
                </a:lnTo>
                <a:lnTo>
                  <a:pt x="4786140" y="1104168"/>
                </a:lnTo>
                <a:lnTo>
                  <a:pt x="4786629" y="1103095"/>
                </a:lnTo>
                <a:lnTo>
                  <a:pt x="4785931" y="1102715"/>
                </a:lnTo>
                <a:lnTo>
                  <a:pt x="4794235" y="1102715"/>
                </a:lnTo>
                <a:lnTo>
                  <a:pt x="4794235" y="1098543"/>
                </a:lnTo>
                <a:lnTo>
                  <a:pt x="4795186" y="1094370"/>
                </a:lnTo>
                <a:lnTo>
                  <a:pt x="4793285" y="1093232"/>
                </a:lnTo>
                <a:lnTo>
                  <a:pt x="4799180" y="1088301"/>
                </a:lnTo>
                <a:lnTo>
                  <a:pt x="4813441" y="1088301"/>
                </a:lnTo>
                <a:cubicBezTo>
                  <a:pt x="4813917" y="1088029"/>
                  <a:pt x="4814487" y="1088029"/>
                  <a:pt x="4814963" y="1088301"/>
                </a:cubicBezTo>
                <a:lnTo>
                  <a:pt x="4820372" y="1088301"/>
                </a:lnTo>
                <a:lnTo>
                  <a:pt x="4820287" y="1088490"/>
                </a:lnTo>
                <a:cubicBezTo>
                  <a:pt x="4820325" y="1089433"/>
                  <a:pt x="4821123" y="1090167"/>
                  <a:pt x="4822055" y="1090129"/>
                </a:cubicBezTo>
                <a:cubicBezTo>
                  <a:pt x="4823006" y="1090093"/>
                  <a:pt x="4823748" y="1089298"/>
                  <a:pt x="4823710" y="1088358"/>
                </a:cubicBezTo>
                <a:cubicBezTo>
                  <a:pt x="4823691" y="1087990"/>
                  <a:pt x="4823558" y="1087639"/>
                  <a:pt x="4823329" y="1087352"/>
                </a:cubicBezTo>
                <a:lnTo>
                  <a:pt x="4822264" y="1087238"/>
                </a:lnTo>
                <a:lnTo>
                  <a:pt x="4833408" y="1078817"/>
                </a:lnTo>
                <a:cubicBezTo>
                  <a:pt x="4832267" y="1076352"/>
                  <a:pt x="4830745" y="1073886"/>
                  <a:pt x="4829604" y="1071421"/>
                </a:cubicBezTo>
                <a:cubicBezTo>
                  <a:pt x="4828464" y="1068955"/>
                  <a:pt x="4829604" y="1070472"/>
                  <a:pt x="4829604" y="1070283"/>
                </a:cubicBezTo>
                <a:cubicBezTo>
                  <a:pt x="4829604" y="1070093"/>
                  <a:pt x="4829604" y="1070283"/>
                  <a:pt x="4828654" y="1070283"/>
                </a:cubicBezTo>
                <a:lnTo>
                  <a:pt x="4818766" y="1051316"/>
                </a:lnTo>
                <a:cubicBezTo>
                  <a:pt x="4814202" y="1042212"/>
                  <a:pt x="4809638" y="1032349"/>
                  <a:pt x="4804884" y="1024383"/>
                </a:cubicBezTo>
                <a:cubicBezTo>
                  <a:pt x="4810018" y="1024015"/>
                  <a:pt x="4815153" y="1024015"/>
                  <a:pt x="4820287" y="1024383"/>
                </a:cubicBezTo>
                <a:lnTo>
                  <a:pt x="4828083" y="1025521"/>
                </a:lnTo>
                <a:lnTo>
                  <a:pt x="4830365" y="1028935"/>
                </a:lnTo>
                <a:lnTo>
                  <a:pt x="4831506" y="1028935"/>
                </a:lnTo>
                <a:lnTo>
                  <a:pt x="4834929" y="1034246"/>
                </a:lnTo>
                <a:lnTo>
                  <a:pt x="4837401" y="1034246"/>
                </a:lnTo>
                <a:lnTo>
                  <a:pt x="4836260" y="1038798"/>
                </a:lnTo>
                <a:cubicBezTo>
                  <a:pt x="4835499" y="1042106"/>
                  <a:pt x="4835499" y="1045542"/>
                  <a:pt x="4836260" y="1048850"/>
                </a:cubicBezTo>
                <a:lnTo>
                  <a:pt x="4837781" y="1053213"/>
                </a:lnTo>
                <a:lnTo>
                  <a:pt x="4839303" y="1057765"/>
                </a:lnTo>
                <a:lnTo>
                  <a:pt x="4847099" y="1057765"/>
                </a:lnTo>
                <a:lnTo>
                  <a:pt x="4852423" y="1057765"/>
                </a:lnTo>
                <a:cubicBezTo>
                  <a:pt x="4852994" y="1057909"/>
                  <a:pt x="4853564" y="1057909"/>
                  <a:pt x="4854135" y="1057765"/>
                </a:cubicBezTo>
                <a:lnTo>
                  <a:pt x="4854135" y="1060420"/>
                </a:lnTo>
                <a:cubicBezTo>
                  <a:pt x="4853336" y="1060769"/>
                  <a:pt x="4852918" y="1061670"/>
                  <a:pt x="4853184" y="1062506"/>
                </a:cubicBezTo>
                <a:cubicBezTo>
                  <a:pt x="4853431" y="1063310"/>
                  <a:pt x="4854268" y="1063767"/>
                  <a:pt x="4855067" y="1063530"/>
                </a:cubicBezTo>
                <a:cubicBezTo>
                  <a:pt x="4855143" y="1063510"/>
                  <a:pt x="4855219" y="1063485"/>
                  <a:pt x="4855276" y="1063455"/>
                </a:cubicBezTo>
                <a:lnTo>
                  <a:pt x="4856607" y="1070283"/>
                </a:lnTo>
                <a:lnTo>
                  <a:pt x="4859459" y="1083559"/>
                </a:lnTo>
                <a:lnTo>
                  <a:pt x="4861171" y="1080335"/>
                </a:lnTo>
                <a:lnTo>
                  <a:pt x="4862882" y="1076921"/>
                </a:lnTo>
                <a:lnTo>
                  <a:pt x="4859459" y="1064972"/>
                </a:lnTo>
                <a:lnTo>
                  <a:pt x="4859459" y="1063644"/>
                </a:lnTo>
                <a:cubicBezTo>
                  <a:pt x="4861171" y="1065122"/>
                  <a:pt x="4863300" y="1066047"/>
                  <a:pt x="4865544" y="1066300"/>
                </a:cubicBezTo>
                <a:cubicBezTo>
                  <a:pt x="4867769" y="1062087"/>
                  <a:pt x="4867769" y="1057046"/>
                  <a:pt x="4865544" y="1052833"/>
                </a:cubicBezTo>
                <a:lnTo>
                  <a:pt x="4870108" y="1049988"/>
                </a:lnTo>
                <a:lnTo>
                  <a:pt x="4876954" y="1046195"/>
                </a:lnTo>
                <a:lnTo>
                  <a:pt x="4878475" y="1051316"/>
                </a:lnTo>
                <a:lnTo>
                  <a:pt x="4880376" y="1058144"/>
                </a:lnTo>
                <a:lnTo>
                  <a:pt x="4888173" y="1051885"/>
                </a:lnTo>
                <a:lnTo>
                  <a:pt x="4889123" y="1057765"/>
                </a:lnTo>
                <a:lnTo>
                  <a:pt x="4889123" y="1059472"/>
                </a:lnTo>
                <a:cubicBezTo>
                  <a:pt x="4889123" y="1057006"/>
                  <a:pt x="4890455" y="1054730"/>
                  <a:pt x="4891786" y="1054351"/>
                </a:cubicBezTo>
                <a:cubicBezTo>
                  <a:pt x="4893954" y="1054055"/>
                  <a:pt x="4896084" y="1055011"/>
                  <a:pt x="4897301" y="1056816"/>
                </a:cubicBezTo>
                <a:lnTo>
                  <a:pt x="4900153" y="1060041"/>
                </a:lnTo>
                <a:lnTo>
                  <a:pt x="4896920" y="1050937"/>
                </a:lnTo>
                <a:lnTo>
                  <a:pt x="4898441" y="1050937"/>
                </a:lnTo>
                <a:lnTo>
                  <a:pt x="4901294" y="1052264"/>
                </a:lnTo>
                <a:lnTo>
                  <a:pt x="4898441" y="1044109"/>
                </a:lnTo>
                <a:lnTo>
                  <a:pt x="4897110" y="1046764"/>
                </a:lnTo>
                <a:lnTo>
                  <a:pt x="4897110" y="1048281"/>
                </a:lnTo>
                <a:lnTo>
                  <a:pt x="4895969" y="1045436"/>
                </a:lnTo>
                <a:lnTo>
                  <a:pt x="4895019" y="1042591"/>
                </a:lnTo>
                <a:lnTo>
                  <a:pt x="4895969" y="1041264"/>
                </a:lnTo>
                <a:lnTo>
                  <a:pt x="4900153" y="1035384"/>
                </a:lnTo>
                <a:lnTo>
                  <a:pt x="4892356" y="1035384"/>
                </a:lnTo>
                <a:lnTo>
                  <a:pt x="4892356" y="1033298"/>
                </a:lnTo>
                <a:lnTo>
                  <a:pt x="4895969" y="1033298"/>
                </a:lnTo>
                <a:lnTo>
                  <a:pt x="4893877" y="1027039"/>
                </a:lnTo>
                <a:lnTo>
                  <a:pt x="4898822" y="1029125"/>
                </a:lnTo>
                <a:cubicBezTo>
                  <a:pt x="4900932" y="1030199"/>
                  <a:pt x="4903291" y="1030720"/>
                  <a:pt x="4905668" y="1030642"/>
                </a:cubicBezTo>
                <a:lnTo>
                  <a:pt x="4912893" y="1030642"/>
                </a:lnTo>
                <a:lnTo>
                  <a:pt x="4911752" y="1027797"/>
                </a:lnTo>
                <a:cubicBezTo>
                  <a:pt x="4911334" y="1026176"/>
                  <a:pt x="4909661" y="1025201"/>
                  <a:pt x="4908044" y="1025622"/>
                </a:cubicBezTo>
                <a:cubicBezTo>
                  <a:pt x="4907949" y="1025647"/>
                  <a:pt x="4907854" y="1025677"/>
                  <a:pt x="4907759" y="1025711"/>
                </a:cubicBezTo>
                <a:lnTo>
                  <a:pt x="4904716" y="1026849"/>
                </a:lnTo>
                <a:lnTo>
                  <a:pt x="4901864" y="1018314"/>
                </a:lnTo>
                <a:lnTo>
                  <a:pt x="4905344" y="1017042"/>
                </a:lnTo>
                <a:lnTo>
                  <a:pt x="4921070" y="1015848"/>
                </a:lnTo>
                <a:lnTo>
                  <a:pt x="4926584" y="1021538"/>
                </a:lnTo>
                <a:lnTo>
                  <a:pt x="4931719" y="1027039"/>
                </a:lnTo>
                <a:lnTo>
                  <a:pt x="4927535" y="1028556"/>
                </a:lnTo>
                <a:lnTo>
                  <a:pt x="4932669" y="1028556"/>
                </a:lnTo>
                <a:lnTo>
                  <a:pt x="4937804" y="1034246"/>
                </a:lnTo>
                <a:lnTo>
                  <a:pt x="4942368" y="1039557"/>
                </a:lnTo>
                <a:lnTo>
                  <a:pt x="4943699" y="1039557"/>
                </a:lnTo>
                <a:cubicBezTo>
                  <a:pt x="4940752" y="1042924"/>
                  <a:pt x="4940466" y="1045034"/>
                  <a:pt x="4941441" y="1046175"/>
                </a:cubicBezTo>
                <a:lnTo>
                  <a:pt x="4944651" y="1046661"/>
                </a:lnTo>
                <a:lnTo>
                  <a:pt x="4939705" y="1050937"/>
                </a:lnTo>
                <a:lnTo>
                  <a:pt x="4936282" y="1054920"/>
                </a:lnTo>
                <a:lnTo>
                  <a:pt x="4942177" y="1060420"/>
                </a:lnTo>
                <a:lnTo>
                  <a:pt x="4943318" y="1061558"/>
                </a:lnTo>
                <a:lnTo>
                  <a:pt x="4936282" y="1061558"/>
                </a:lnTo>
                <a:lnTo>
                  <a:pt x="4920309" y="1067627"/>
                </a:lnTo>
                <a:lnTo>
                  <a:pt x="4918598" y="1061937"/>
                </a:lnTo>
                <a:lnTo>
                  <a:pt x="4915936" y="1052075"/>
                </a:lnTo>
                <a:lnTo>
                  <a:pt x="4906048" y="1052075"/>
                </a:lnTo>
                <a:lnTo>
                  <a:pt x="4909281" y="1061368"/>
                </a:lnTo>
                <a:lnTo>
                  <a:pt x="4911372" y="1058713"/>
                </a:lnTo>
                <a:lnTo>
                  <a:pt x="4913844" y="1055868"/>
                </a:lnTo>
                <a:lnTo>
                  <a:pt x="4917837" y="1064024"/>
                </a:lnTo>
                <a:lnTo>
                  <a:pt x="4920119" y="1068386"/>
                </a:lnTo>
                <a:lnTo>
                  <a:pt x="4915555" y="1070283"/>
                </a:lnTo>
                <a:lnTo>
                  <a:pt x="4915555" y="1067627"/>
                </a:lnTo>
                <a:cubicBezTo>
                  <a:pt x="4915213" y="1066908"/>
                  <a:pt x="4914434" y="1066516"/>
                  <a:pt x="4913654" y="1066679"/>
                </a:cubicBezTo>
                <a:cubicBezTo>
                  <a:pt x="4912779" y="1066952"/>
                  <a:pt x="4912266" y="1067876"/>
                  <a:pt x="4912513" y="1068765"/>
                </a:cubicBezTo>
                <a:cubicBezTo>
                  <a:pt x="4912855" y="1069571"/>
                  <a:pt x="4913768" y="1069981"/>
                  <a:pt x="4914605" y="1069714"/>
                </a:cubicBezTo>
                <a:lnTo>
                  <a:pt x="4910802" y="1071231"/>
                </a:lnTo>
                <a:lnTo>
                  <a:pt x="4910802" y="1081093"/>
                </a:lnTo>
                <a:lnTo>
                  <a:pt x="4900343" y="1081093"/>
                </a:lnTo>
                <a:lnTo>
                  <a:pt x="4900343" y="1086025"/>
                </a:lnTo>
                <a:lnTo>
                  <a:pt x="4894448" y="1088301"/>
                </a:lnTo>
                <a:cubicBezTo>
                  <a:pt x="4894657" y="1087364"/>
                  <a:pt x="4894657" y="1086393"/>
                  <a:pt x="4894448" y="1085456"/>
                </a:cubicBezTo>
                <a:lnTo>
                  <a:pt x="4892927" y="1081473"/>
                </a:lnTo>
                <a:lnTo>
                  <a:pt x="4891786" y="1085645"/>
                </a:lnTo>
                <a:lnTo>
                  <a:pt x="4890835" y="1089818"/>
                </a:lnTo>
                <a:lnTo>
                  <a:pt x="4877144" y="1095129"/>
                </a:lnTo>
                <a:lnTo>
                  <a:pt x="4878285" y="1095129"/>
                </a:lnTo>
                <a:cubicBezTo>
                  <a:pt x="4876954" y="1095129"/>
                  <a:pt x="4875433" y="1100060"/>
                  <a:pt x="4874862" y="1104991"/>
                </a:cubicBezTo>
                <a:lnTo>
                  <a:pt x="4874862" y="1109733"/>
                </a:lnTo>
                <a:lnTo>
                  <a:pt x="4864594" y="1117889"/>
                </a:lnTo>
                <a:lnTo>
                  <a:pt x="4864594" y="1119027"/>
                </a:lnTo>
                <a:lnTo>
                  <a:pt x="4864594" y="1120354"/>
                </a:lnTo>
                <a:cubicBezTo>
                  <a:pt x="4869328" y="1121200"/>
                  <a:pt x="4874197" y="1120466"/>
                  <a:pt x="4878475" y="1118268"/>
                </a:cubicBezTo>
                <a:lnTo>
                  <a:pt x="4883989" y="1123958"/>
                </a:lnTo>
                <a:lnTo>
                  <a:pt x="4888934" y="1129458"/>
                </a:lnTo>
                <a:lnTo>
                  <a:pt x="4884940" y="1130975"/>
                </a:lnTo>
                <a:lnTo>
                  <a:pt x="4890075" y="1130975"/>
                </a:lnTo>
                <a:cubicBezTo>
                  <a:pt x="4891786" y="1133062"/>
                  <a:pt x="4893688" y="1135148"/>
                  <a:pt x="4895209" y="1136665"/>
                </a:cubicBezTo>
                <a:lnTo>
                  <a:pt x="4899773" y="1141976"/>
                </a:lnTo>
                <a:lnTo>
                  <a:pt x="4900766" y="1141976"/>
                </a:lnTo>
                <a:lnTo>
                  <a:pt x="4900842" y="1142188"/>
                </a:lnTo>
                <a:lnTo>
                  <a:pt x="4898655" y="1148567"/>
                </a:lnTo>
                <a:lnTo>
                  <a:pt x="4902578" y="1149128"/>
                </a:lnTo>
                <a:lnTo>
                  <a:pt x="4902435" y="1149183"/>
                </a:lnTo>
                <a:cubicBezTo>
                  <a:pt x="4900248" y="1150374"/>
                  <a:pt x="4898308" y="1151987"/>
                  <a:pt x="4896730" y="1153925"/>
                </a:cubicBezTo>
                <a:lnTo>
                  <a:pt x="4893497" y="1158098"/>
                </a:lnTo>
                <a:lnTo>
                  <a:pt x="4899392" y="1163598"/>
                </a:lnTo>
                <a:lnTo>
                  <a:pt x="4900533" y="1164736"/>
                </a:lnTo>
                <a:lnTo>
                  <a:pt x="4893497" y="1164736"/>
                </a:lnTo>
                <a:lnTo>
                  <a:pt x="4877524" y="1170805"/>
                </a:lnTo>
                <a:lnTo>
                  <a:pt x="4875813" y="1165115"/>
                </a:lnTo>
                <a:lnTo>
                  <a:pt x="4873150" y="1155253"/>
                </a:lnTo>
                <a:lnTo>
                  <a:pt x="4867826" y="1155253"/>
                </a:lnTo>
                <a:lnTo>
                  <a:pt x="4862692" y="1155253"/>
                </a:lnTo>
                <a:lnTo>
                  <a:pt x="4865734" y="1164736"/>
                </a:lnTo>
                <a:lnTo>
                  <a:pt x="4868016" y="1162081"/>
                </a:lnTo>
                <a:lnTo>
                  <a:pt x="4870298" y="1159236"/>
                </a:lnTo>
                <a:lnTo>
                  <a:pt x="4874482" y="1167391"/>
                </a:lnTo>
                <a:lnTo>
                  <a:pt x="4876763" y="1171754"/>
                </a:lnTo>
                <a:lnTo>
                  <a:pt x="4872009" y="1173461"/>
                </a:lnTo>
                <a:lnTo>
                  <a:pt x="4872009" y="1170995"/>
                </a:lnTo>
                <a:cubicBezTo>
                  <a:pt x="4871667" y="1170189"/>
                  <a:pt x="4870755" y="1169779"/>
                  <a:pt x="4869918" y="1170047"/>
                </a:cubicBezTo>
                <a:cubicBezTo>
                  <a:pt x="4869176" y="1170638"/>
                  <a:pt x="4869062" y="1171714"/>
                  <a:pt x="4869652" y="1172448"/>
                </a:cubicBezTo>
                <a:cubicBezTo>
                  <a:pt x="4869994" y="1172867"/>
                  <a:pt x="4870526" y="1173102"/>
                  <a:pt x="4871059" y="1173081"/>
                </a:cubicBezTo>
                <a:lnTo>
                  <a:pt x="4867256" y="1174409"/>
                </a:lnTo>
                <a:lnTo>
                  <a:pt x="4862502" y="1174409"/>
                </a:lnTo>
                <a:lnTo>
                  <a:pt x="4860282" y="1173553"/>
                </a:lnTo>
                <a:lnTo>
                  <a:pt x="4860410" y="1173271"/>
                </a:lnTo>
                <a:lnTo>
                  <a:pt x="4860030" y="1173650"/>
                </a:lnTo>
                <a:cubicBezTo>
                  <a:pt x="4860106" y="1173607"/>
                  <a:pt x="4860163" y="1173569"/>
                  <a:pt x="4860239" y="1173536"/>
                </a:cubicBezTo>
                <a:lnTo>
                  <a:pt x="4860282" y="1173553"/>
                </a:lnTo>
                <a:lnTo>
                  <a:pt x="4859891" y="1174409"/>
                </a:lnTo>
                <a:lnTo>
                  <a:pt x="4856797" y="1174409"/>
                </a:lnTo>
                <a:lnTo>
                  <a:pt x="4856797" y="1179530"/>
                </a:lnTo>
                <a:lnTo>
                  <a:pt x="4850902" y="1181806"/>
                </a:lnTo>
                <a:cubicBezTo>
                  <a:pt x="4851111" y="1180869"/>
                  <a:pt x="4851111" y="1179898"/>
                  <a:pt x="4850902" y="1178961"/>
                </a:cubicBezTo>
                <a:lnTo>
                  <a:pt x="4849571" y="1174978"/>
                </a:lnTo>
                <a:lnTo>
                  <a:pt x="4848430" y="1179150"/>
                </a:lnTo>
                <a:lnTo>
                  <a:pt x="4847479" y="1183323"/>
                </a:lnTo>
                <a:lnTo>
                  <a:pt x="4825943" y="1191585"/>
                </a:lnTo>
                <a:lnTo>
                  <a:pt x="4826942" y="1189772"/>
                </a:lnTo>
                <a:cubicBezTo>
                  <a:pt x="4826068" y="1187816"/>
                  <a:pt x="4824299" y="1186403"/>
                  <a:pt x="4822188" y="1185978"/>
                </a:cubicBezTo>
                <a:lnTo>
                  <a:pt x="4818575" y="1185030"/>
                </a:lnTo>
                <a:lnTo>
                  <a:pt x="4821618" y="1194703"/>
                </a:lnTo>
                <a:lnTo>
                  <a:pt x="4822572" y="1194367"/>
                </a:lnTo>
                <a:lnTo>
                  <a:pt x="4821238" y="1205514"/>
                </a:lnTo>
                <a:lnTo>
                  <a:pt x="4821238" y="1213670"/>
                </a:lnTo>
                <a:lnTo>
                  <a:pt x="4821238" y="1216894"/>
                </a:lnTo>
                <a:lnTo>
                  <a:pt x="4811730" y="1219929"/>
                </a:lnTo>
                <a:lnTo>
                  <a:pt x="4813061" y="1224291"/>
                </a:lnTo>
                <a:cubicBezTo>
                  <a:pt x="4813898" y="1225960"/>
                  <a:pt x="4815057" y="1227443"/>
                  <a:pt x="4816484" y="1228653"/>
                </a:cubicBezTo>
                <a:lnTo>
                  <a:pt x="4807356" y="1231688"/>
                </a:lnTo>
                <a:lnTo>
                  <a:pt x="4810399" y="1234153"/>
                </a:lnTo>
                <a:cubicBezTo>
                  <a:pt x="4809258" y="1244775"/>
                  <a:pt x="4816674" y="1239844"/>
                  <a:pt x="4816674" y="1234153"/>
                </a:cubicBezTo>
                <a:lnTo>
                  <a:pt x="4821047" y="1232636"/>
                </a:lnTo>
                <a:lnTo>
                  <a:pt x="4821047" y="1230171"/>
                </a:lnTo>
                <a:lnTo>
                  <a:pt x="4824470" y="1231498"/>
                </a:lnTo>
                <a:lnTo>
                  <a:pt x="4829985" y="1232826"/>
                </a:lnTo>
                <a:cubicBezTo>
                  <a:pt x="4830593" y="1233300"/>
                  <a:pt x="4831468" y="1233300"/>
                  <a:pt x="4832077" y="1232826"/>
                </a:cubicBezTo>
                <a:cubicBezTo>
                  <a:pt x="4832875" y="1232477"/>
                  <a:pt x="4833294" y="1231576"/>
                  <a:pt x="4833027" y="1230740"/>
                </a:cubicBezTo>
                <a:lnTo>
                  <a:pt x="4833978" y="1230740"/>
                </a:lnTo>
                <a:lnTo>
                  <a:pt x="4835690" y="1236050"/>
                </a:lnTo>
                <a:cubicBezTo>
                  <a:pt x="4835423" y="1236519"/>
                  <a:pt x="4835423" y="1237097"/>
                  <a:pt x="4835690" y="1237567"/>
                </a:cubicBezTo>
                <a:cubicBezTo>
                  <a:pt x="4835861" y="1238114"/>
                  <a:pt x="4836279" y="1238540"/>
                  <a:pt x="4836831" y="1238705"/>
                </a:cubicBezTo>
                <a:lnTo>
                  <a:pt x="4836831" y="1239844"/>
                </a:lnTo>
                <a:lnTo>
                  <a:pt x="4831316" y="1243637"/>
                </a:lnTo>
                <a:lnTo>
                  <a:pt x="4831316" y="1244585"/>
                </a:lnTo>
                <a:lnTo>
                  <a:pt x="4826372" y="1246292"/>
                </a:lnTo>
                <a:lnTo>
                  <a:pt x="4826372" y="1243068"/>
                </a:lnTo>
                <a:cubicBezTo>
                  <a:pt x="4826372" y="1239274"/>
                  <a:pt x="4825231" y="1236430"/>
                  <a:pt x="4824661" y="1236619"/>
                </a:cubicBezTo>
                <a:cubicBezTo>
                  <a:pt x="4823329" y="1238937"/>
                  <a:pt x="4822531" y="1241535"/>
                  <a:pt x="4822379" y="1244206"/>
                </a:cubicBezTo>
                <a:lnTo>
                  <a:pt x="4821047" y="1251603"/>
                </a:lnTo>
                <a:lnTo>
                  <a:pt x="4822379" y="1251603"/>
                </a:lnTo>
                <a:lnTo>
                  <a:pt x="4811540" y="1259189"/>
                </a:lnTo>
                <a:lnTo>
                  <a:pt x="4809068" y="1259189"/>
                </a:lnTo>
                <a:lnTo>
                  <a:pt x="4805455" y="1260517"/>
                </a:lnTo>
                <a:lnTo>
                  <a:pt x="4807927" y="1260517"/>
                </a:lnTo>
                <a:lnTo>
                  <a:pt x="4802983" y="1263931"/>
                </a:lnTo>
                <a:lnTo>
                  <a:pt x="4799560" y="1262414"/>
                </a:lnTo>
                <a:lnTo>
                  <a:pt x="4796897" y="1264500"/>
                </a:lnTo>
                <a:lnTo>
                  <a:pt x="4793665" y="1259379"/>
                </a:lnTo>
                <a:lnTo>
                  <a:pt x="4792334" y="1259379"/>
                </a:lnTo>
                <a:lnTo>
                  <a:pt x="4792334" y="1257293"/>
                </a:lnTo>
                <a:lnTo>
                  <a:pt x="4782446" y="1257293"/>
                </a:lnTo>
                <a:lnTo>
                  <a:pt x="4784140" y="1262552"/>
                </a:lnTo>
                <a:lnTo>
                  <a:pt x="4780544" y="1261655"/>
                </a:lnTo>
                <a:lnTo>
                  <a:pt x="4776931" y="1261655"/>
                </a:lnTo>
                <a:lnTo>
                  <a:pt x="4777882" y="1265638"/>
                </a:lnTo>
                <a:cubicBezTo>
                  <a:pt x="4778433" y="1267830"/>
                  <a:pt x="4779137" y="1269985"/>
                  <a:pt x="4779974" y="1272087"/>
                </a:cubicBezTo>
                <a:lnTo>
                  <a:pt x="4778833" y="1272087"/>
                </a:lnTo>
                <a:lnTo>
                  <a:pt x="4775600" y="1272087"/>
                </a:lnTo>
                <a:cubicBezTo>
                  <a:pt x="4775600" y="1264310"/>
                  <a:pt x="4768374" y="1257103"/>
                  <a:pt x="4762860" y="1249137"/>
                </a:cubicBezTo>
                <a:lnTo>
                  <a:pt x="4774269" y="1244395"/>
                </a:lnTo>
                <a:cubicBezTo>
                  <a:pt x="4777121" y="1239919"/>
                  <a:pt x="4780240" y="1235614"/>
                  <a:pt x="4783587" y="1231498"/>
                </a:cubicBezTo>
                <a:cubicBezTo>
                  <a:pt x="4781875" y="1232636"/>
                  <a:pt x="4780354" y="1234343"/>
                  <a:pt x="4778262" y="1236050"/>
                </a:cubicBezTo>
                <a:cubicBezTo>
                  <a:pt x="4778414" y="1236926"/>
                  <a:pt x="4777939" y="1237795"/>
                  <a:pt x="4777121" y="1238136"/>
                </a:cubicBezTo>
                <a:cubicBezTo>
                  <a:pt x="4776646" y="1238408"/>
                  <a:pt x="4776075" y="1238408"/>
                  <a:pt x="4775600" y="1238136"/>
                </a:cubicBezTo>
                <a:cubicBezTo>
                  <a:pt x="4771474" y="1240796"/>
                  <a:pt x="4766320" y="1241359"/>
                  <a:pt x="4761719" y="1239654"/>
                </a:cubicBezTo>
                <a:lnTo>
                  <a:pt x="4761719" y="1229602"/>
                </a:lnTo>
                <a:cubicBezTo>
                  <a:pt x="4760882" y="1229869"/>
                  <a:pt x="4759969" y="1229459"/>
                  <a:pt x="4759627" y="1228653"/>
                </a:cubicBezTo>
                <a:cubicBezTo>
                  <a:pt x="4759475" y="1227777"/>
                  <a:pt x="4759950" y="1226908"/>
                  <a:pt x="4760768" y="1226567"/>
                </a:cubicBezTo>
                <a:cubicBezTo>
                  <a:pt x="4761547" y="1226404"/>
                  <a:pt x="4762327" y="1226796"/>
                  <a:pt x="4762669" y="1227515"/>
                </a:cubicBezTo>
                <a:lnTo>
                  <a:pt x="4762669" y="1222394"/>
                </a:lnTo>
                <a:cubicBezTo>
                  <a:pt x="4763867" y="1223525"/>
                  <a:pt x="4765408" y="1224253"/>
                  <a:pt x="4767043" y="1224481"/>
                </a:cubicBezTo>
                <a:cubicBezTo>
                  <a:pt x="4767518" y="1224065"/>
                  <a:pt x="4767556" y="1223346"/>
                  <a:pt x="4767138" y="1222874"/>
                </a:cubicBezTo>
                <a:cubicBezTo>
                  <a:pt x="4767119" y="1222838"/>
                  <a:pt x="4767081" y="1222806"/>
                  <a:pt x="4767043" y="1222774"/>
                </a:cubicBezTo>
                <a:cubicBezTo>
                  <a:pt x="4767043" y="1222774"/>
                  <a:pt x="4764761" y="1220877"/>
                  <a:pt x="4762479" y="1220308"/>
                </a:cubicBezTo>
                <a:lnTo>
                  <a:pt x="4759246" y="1220308"/>
                </a:lnTo>
                <a:lnTo>
                  <a:pt x="4758866" y="1220308"/>
                </a:lnTo>
                <a:lnTo>
                  <a:pt x="4758866" y="1219929"/>
                </a:lnTo>
                <a:lnTo>
                  <a:pt x="4764381" y="1219929"/>
                </a:lnTo>
                <a:lnTo>
                  <a:pt x="4761719" y="1215946"/>
                </a:lnTo>
                <a:cubicBezTo>
                  <a:pt x="4765274" y="1215092"/>
                  <a:pt x="4768735" y="1213818"/>
                  <a:pt x="4771987" y="1212152"/>
                </a:cubicBezTo>
                <a:lnTo>
                  <a:pt x="4778452" y="1208549"/>
                </a:lnTo>
                <a:lnTo>
                  <a:pt x="4762669" y="1213859"/>
                </a:lnTo>
                <a:lnTo>
                  <a:pt x="4767613" y="1209118"/>
                </a:lnTo>
                <a:lnTo>
                  <a:pt x="4773698" y="1203238"/>
                </a:lnTo>
                <a:cubicBezTo>
                  <a:pt x="4772633" y="1201956"/>
                  <a:pt x="4771417" y="1200810"/>
                  <a:pt x="4770086" y="1199824"/>
                </a:cubicBezTo>
                <a:cubicBezTo>
                  <a:pt x="4770447" y="1200027"/>
                  <a:pt x="4770865" y="1200027"/>
                  <a:pt x="4771226" y="1199824"/>
                </a:cubicBezTo>
                <a:cubicBezTo>
                  <a:pt x="4772025" y="1199585"/>
                  <a:pt x="4772501" y="1198741"/>
                  <a:pt x="4772253" y="1197939"/>
                </a:cubicBezTo>
                <a:cubicBezTo>
                  <a:pt x="4772234" y="1197869"/>
                  <a:pt x="4772215" y="1197802"/>
                  <a:pt x="4772177" y="1197738"/>
                </a:cubicBezTo>
                <a:cubicBezTo>
                  <a:pt x="4772177" y="1197738"/>
                  <a:pt x="4772177" y="1197738"/>
                  <a:pt x="4771036" y="1197738"/>
                </a:cubicBezTo>
                <a:cubicBezTo>
                  <a:pt x="4774934" y="1190963"/>
                  <a:pt x="4780944" y="1185637"/>
                  <a:pt x="4788150" y="1182564"/>
                </a:cubicBezTo>
                <a:cubicBezTo>
                  <a:pt x="4787010" y="1179909"/>
                  <a:pt x="4785488" y="1177633"/>
                  <a:pt x="4784347" y="1174978"/>
                </a:cubicBezTo>
                <a:cubicBezTo>
                  <a:pt x="4783986" y="1174775"/>
                  <a:pt x="4783568" y="1174775"/>
                  <a:pt x="4783206" y="1174978"/>
                </a:cubicBezTo>
                <a:lnTo>
                  <a:pt x="4780924" y="1170426"/>
                </a:lnTo>
                <a:lnTo>
                  <a:pt x="4779783" y="1170426"/>
                </a:lnTo>
                <a:cubicBezTo>
                  <a:pt x="4779175" y="1168812"/>
                  <a:pt x="4778471" y="1167228"/>
                  <a:pt x="4777692" y="1165684"/>
                </a:cubicBezTo>
                <a:lnTo>
                  <a:pt x="4779213" y="1167012"/>
                </a:lnTo>
                <a:lnTo>
                  <a:pt x="4773508" y="1155822"/>
                </a:lnTo>
                <a:lnTo>
                  <a:pt x="4771226" y="1151270"/>
                </a:lnTo>
                <a:cubicBezTo>
                  <a:pt x="4768659" y="1153320"/>
                  <a:pt x="4766359" y="1155676"/>
                  <a:pt x="4764381" y="1158287"/>
                </a:cubicBezTo>
                <a:cubicBezTo>
                  <a:pt x="4764381" y="1159425"/>
                  <a:pt x="4762860" y="1160184"/>
                  <a:pt x="4762289" y="1161322"/>
                </a:cubicBezTo>
                <a:lnTo>
                  <a:pt x="4763430" y="1162460"/>
                </a:lnTo>
                <a:cubicBezTo>
                  <a:pt x="4764590" y="1163372"/>
                  <a:pt x="4765674" y="1164387"/>
                  <a:pt x="4766663" y="1165495"/>
                </a:cubicBezTo>
                <a:lnTo>
                  <a:pt x="4760387" y="1171374"/>
                </a:lnTo>
                <a:lnTo>
                  <a:pt x="4765141" y="1171374"/>
                </a:lnTo>
                <a:cubicBezTo>
                  <a:pt x="4767994" y="1171374"/>
                  <a:pt x="4770466" y="1171374"/>
                  <a:pt x="4770656" y="1172892"/>
                </a:cubicBezTo>
                <a:cubicBezTo>
                  <a:pt x="4770846" y="1174409"/>
                  <a:pt x="4769135" y="1174788"/>
                  <a:pt x="4766473" y="1175547"/>
                </a:cubicBezTo>
                <a:lnTo>
                  <a:pt x="4761909" y="1177064"/>
                </a:lnTo>
                <a:lnTo>
                  <a:pt x="4760007" y="1171564"/>
                </a:lnTo>
                <a:lnTo>
                  <a:pt x="4754683" y="1176495"/>
                </a:lnTo>
                <a:lnTo>
                  <a:pt x="4757916" y="1181427"/>
                </a:lnTo>
                <a:lnTo>
                  <a:pt x="4753922" y="1181427"/>
                </a:lnTo>
                <a:lnTo>
                  <a:pt x="4753922" y="1183133"/>
                </a:lnTo>
                <a:lnTo>
                  <a:pt x="4753732" y="1182607"/>
                </a:lnTo>
                <a:lnTo>
                  <a:pt x="4753732" y="1182564"/>
                </a:lnTo>
                <a:lnTo>
                  <a:pt x="4753713" y="1182555"/>
                </a:lnTo>
                <a:lnTo>
                  <a:pt x="4752211" y="1178392"/>
                </a:lnTo>
                <a:lnTo>
                  <a:pt x="4749358" y="1171754"/>
                </a:lnTo>
                <a:lnTo>
                  <a:pt x="4743781" y="1173271"/>
                </a:lnTo>
                <a:lnTo>
                  <a:pt x="4736047" y="1173271"/>
                </a:lnTo>
                <a:lnTo>
                  <a:pt x="4738900" y="1174599"/>
                </a:lnTo>
                <a:lnTo>
                  <a:pt x="4743083" y="1173461"/>
                </a:lnTo>
                <a:lnTo>
                  <a:pt x="4743781" y="1173271"/>
                </a:lnTo>
                <a:lnTo>
                  <a:pt x="4744795" y="1173271"/>
                </a:lnTo>
                <a:lnTo>
                  <a:pt x="4744795" y="1175737"/>
                </a:lnTo>
                <a:cubicBezTo>
                  <a:pt x="4744795" y="1177064"/>
                  <a:pt x="4746696" y="1179340"/>
                  <a:pt x="4749549" y="1180478"/>
                </a:cubicBezTo>
                <a:lnTo>
                  <a:pt x="4753713" y="1182555"/>
                </a:lnTo>
                <a:lnTo>
                  <a:pt x="4753732" y="1182607"/>
                </a:lnTo>
                <a:lnTo>
                  <a:pt x="4753732" y="1188634"/>
                </a:lnTo>
                <a:cubicBezTo>
                  <a:pt x="4753218" y="1188110"/>
                  <a:pt x="4752382" y="1188101"/>
                  <a:pt x="4751850" y="1188615"/>
                </a:cubicBezTo>
                <a:cubicBezTo>
                  <a:pt x="4751850" y="1188621"/>
                  <a:pt x="4751830" y="1188628"/>
                  <a:pt x="4751830" y="1188634"/>
                </a:cubicBezTo>
                <a:cubicBezTo>
                  <a:pt x="4751089" y="1189226"/>
                  <a:pt x="4750975" y="1190301"/>
                  <a:pt x="4751564" y="1191035"/>
                </a:cubicBezTo>
                <a:cubicBezTo>
                  <a:pt x="4751906" y="1191454"/>
                  <a:pt x="4752439" y="1191689"/>
                  <a:pt x="4752971" y="1191668"/>
                </a:cubicBezTo>
                <a:lnTo>
                  <a:pt x="4752971" y="1201721"/>
                </a:lnTo>
                <a:cubicBezTo>
                  <a:pt x="4757592" y="1203500"/>
                  <a:pt x="4762802" y="1202859"/>
                  <a:pt x="4766853" y="1200014"/>
                </a:cubicBezTo>
                <a:cubicBezTo>
                  <a:pt x="4767366" y="1200365"/>
                  <a:pt x="4768051" y="1200365"/>
                  <a:pt x="4768564" y="1200014"/>
                </a:cubicBezTo>
                <a:cubicBezTo>
                  <a:pt x="4769116" y="1199430"/>
                  <a:pt x="4769116" y="1198512"/>
                  <a:pt x="4768564" y="1197927"/>
                </a:cubicBezTo>
                <a:cubicBezTo>
                  <a:pt x="4770238" y="1196294"/>
                  <a:pt x="4772006" y="1194773"/>
                  <a:pt x="4773889" y="1193375"/>
                </a:cubicBezTo>
                <a:lnTo>
                  <a:pt x="4769515" y="1199255"/>
                </a:lnTo>
                <a:cubicBezTo>
                  <a:pt x="4767803" y="1201531"/>
                  <a:pt x="4765902" y="1203997"/>
                  <a:pt x="4764571" y="1206083"/>
                </a:cubicBezTo>
                <a:lnTo>
                  <a:pt x="4754303" y="1210445"/>
                </a:lnTo>
                <a:lnTo>
                  <a:pt x="4756584" y="1216135"/>
                </a:lnTo>
                <a:lnTo>
                  <a:pt x="4754244" y="1216888"/>
                </a:lnTo>
                <a:lnTo>
                  <a:pt x="4752971" y="1215566"/>
                </a:lnTo>
                <a:lnTo>
                  <a:pt x="4752971" y="1213101"/>
                </a:lnTo>
                <a:lnTo>
                  <a:pt x="4744224" y="1213101"/>
                </a:lnTo>
                <a:lnTo>
                  <a:pt x="4750499" y="1211204"/>
                </a:lnTo>
                <a:lnTo>
                  <a:pt x="4747837" y="1203617"/>
                </a:lnTo>
                <a:lnTo>
                  <a:pt x="4745555" y="1196600"/>
                </a:lnTo>
                <a:cubicBezTo>
                  <a:pt x="4745555" y="1196600"/>
                  <a:pt x="4745555" y="1197738"/>
                  <a:pt x="4745555" y="1197738"/>
                </a:cubicBezTo>
                <a:cubicBezTo>
                  <a:pt x="4745555" y="1197738"/>
                  <a:pt x="4743844" y="1197738"/>
                  <a:pt x="4742513" y="1196600"/>
                </a:cubicBezTo>
                <a:lnTo>
                  <a:pt x="4734526" y="1202290"/>
                </a:lnTo>
                <a:lnTo>
                  <a:pt x="4732434" y="1196410"/>
                </a:lnTo>
                <a:lnTo>
                  <a:pt x="4731103" y="1199065"/>
                </a:lnTo>
                <a:lnTo>
                  <a:pt x="4729772" y="1201910"/>
                </a:lnTo>
                <a:lnTo>
                  <a:pt x="4733005" y="1203428"/>
                </a:lnTo>
                <a:lnTo>
                  <a:pt x="4727871" y="1207031"/>
                </a:lnTo>
                <a:lnTo>
                  <a:pt x="4726920" y="1207031"/>
                </a:lnTo>
                <a:cubicBezTo>
                  <a:pt x="4726920" y="1207031"/>
                  <a:pt x="4724067" y="1207031"/>
                  <a:pt x="4724067" y="1202669"/>
                </a:cubicBezTo>
                <a:cubicBezTo>
                  <a:pt x="4722261" y="1201142"/>
                  <a:pt x="4720112" y="1200097"/>
                  <a:pt x="4717792" y="1199634"/>
                </a:cubicBezTo>
                <a:lnTo>
                  <a:pt x="4729202" y="1221446"/>
                </a:lnTo>
                <a:lnTo>
                  <a:pt x="4729202" y="1220498"/>
                </a:lnTo>
                <a:lnTo>
                  <a:pt x="4729202" y="1213859"/>
                </a:lnTo>
                <a:cubicBezTo>
                  <a:pt x="4733575" y="1213859"/>
                  <a:pt x="4734146" y="1211773"/>
                  <a:pt x="4734336" y="1208549"/>
                </a:cubicBezTo>
                <a:cubicBezTo>
                  <a:pt x="4735192" y="1208245"/>
                  <a:pt x="4736143" y="1208245"/>
                  <a:pt x="4736998" y="1208549"/>
                </a:cubicBezTo>
                <a:cubicBezTo>
                  <a:pt x="4736979" y="1207750"/>
                  <a:pt x="4737435" y="1207014"/>
                  <a:pt x="4738139" y="1206652"/>
                </a:cubicBezTo>
                <a:cubicBezTo>
                  <a:pt x="4739014" y="1206495"/>
                  <a:pt x="4739888" y="1206969"/>
                  <a:pt x="4740231" y="1207790"/>
                </a:cubicBezTo>
                <a:cubicBezTo>
                  <a:pt x="4740326" y="1208655"/>
                  <a:pt x="4739870" y="1209486"/>
                  <a:pt x="4739090" y="1209876"/>
                </a:cubicBezTo>
                <a:cubicBezTo>
                  <a:pt x="4741144" y="1212733"/>
                  <a:pt x="4741714" y="1216397"/>
                  <a:pt x="4740611" y="1219739"/>
                </a:cubicBezTo>
                <a:cubicBezTo>
                  <a:pt x="4740611" y="1217463"/>
                  <a:pt x="4740611" y="1214997"/>
                  <a:pt x="4734906" y="1214618"/>
                </a:cubicBezTo>
                <a:cubicBezTo>
                  <a:pt x="4732434" y="1225049"/>
                  <a:pt x="4736047" y="1225619"/>
                  <a:pt x="4738519" y="1223153"/>
                </a:cubicBezTo>
                <a:cubicBezTo>
                  <a:pt x="4737245" y="1224968"/>
                  <a:pt x="4734964" y="1225801"/>
                  <a:pt x="4732815" y="1225239"/>
                </a:cubicBezTo>
                <a:lnTo>
                  <a:pt x="4732815" y="1226946"/>
                </a:lnTo>
                <a:lnTo>
                  <a:pt x="4730723" y="1225808"/>
                </a:lnTo>
                <a:cubicBezTo>
                  <a:pt x="4733005" y="1230171"/>
                  <a:pt x="4735287" y="1234343"/>
                  <a:pt x="4737379" y="1238705"/>
                </a:cubicBezTo>
                <a:cubicBezTo>
                  <a:pt x="4735020" y="1239936"/>
                  <a:pt x="4732796" y="1241399"/>
                  <a:pt x="4730723" y="1243068"/>
                </a:cubicBezTo>
                <a:cubicBezTo>
                  <a:pt x="4726787" y="1245797"/>
                  <a:pt x="4723421" y="1249277"/>
                  <a:pt x="4720835" y="1253310"/>
                </a:cubicBezTo>
                <a:cubicBezTo>
                  <a:pt x="4720835" y="1253310"/>
                  <a:pt x="4719123" y="1255206"/>
                  <a:pt x="4718553" y="1256344"/>
                </a:cubicBezTo>
                <a:lnTo>
                  <a:pt x="4719884" y="1257482"/>
                </a:lnTo>
                <a:cubicBezTo>
                  <a:pt x="4721044" y="1258347"/>
                  <a:pt x="4722052" y="1259368"/>
                  <a:pt x="4722926" y="1260517"/>
                </a:cubicBezTo>
                <a:lnTo>
                  <a:pt x="4716842" y="1266397"/>
                </a:lnTo>
                <a:lnTo>
                  <a:pt x="4710566" y="1272276"/>
                </a:lnTo>
                <a:lnTo>
                  <a:pt x="4713609" y="1277207"/>
                </a:lnTo>
                <a:lnTo>
                  <a:pt x="4708094" y="1277207"/>
                </a:lnTo>
                <a:lnTo>
                  <a:pt x="4708094" y="1278725"/>
                </a:lnTo>
                <a:lnTo>
                  <a:pt x="4706193" y="1274173"/>
                </a:lnTo>
                <a:lnTo>
                  <a:pt x="4703531" y="1267345"/>
                </a:lnTo>
                <a:lnTo>
                  <a:pt x="4696875" y="1270759"/>
                </a:lnTo>
                <a:lnTo>
                  <a:pt x="4692692" y="1271897"/>
                </a:lnTo>
                <a:lnTo>
                  <a:pt x="4699347" y="1271897"/>
                </a:lnTo>
                <a:lnTo>
                  <a:pt x="4699347" y="1274363"/>
                </a:lnTo>
                <a:cubicBezTo>
                  <a:pt x="4699347" y="1275690"/>
                  <a:pt x="4701059" y="1277966"/>
                  <a:pt x="4703911" y="1279104"/>
                </a:cubicBezTo>
                <a:lnTo>
                  <a:pt x="4708285" y="1281191"/>
                </a:lnTo>
                <a:lnTo>
                  <a:pt x="4708285" y="1287260"/>
                </a:lnTo>
                <a:cubicBezTo>
                  <a:pt x="4708151" y="1286539"/>
                  <a:pt x="4707467" y="1286061"/>
                  <a:pt x="4706725" y="1286194"/>
                </a:cubicBezTo>
                <a:cubicBezTo>
                  <a:pt x="4706611" y="1286217"/>
                  <a:pt x="4706497" y="1286257"/>
                  <a:pt x="4706383" y="1286312"/>
                </a:cubicBezTo>
                <a:cubicBezTo>
                  <a:pt x="4705584" y="1286551"/>
                  <a:pt x="4705109" y="1287394"/>
                  <a:pt x="4705356" y="1288197"/>
                </a:cubicBezTo>
                <a:cubicBezTo>
                  <a:pt x="4705375" y="1288265"/>
                  <a:pt x="4705394" y="1288333"/>
                  <a:pt x="4705432" y="1288398"/>
                </a:cubicBezTo>
                <a:cubicBezTo>
                  <a:pt x="4705984" y="1288842"/>
                  <a:pt x="4706782" y="1288842"/>
                  <a:pt x="4707334" y="1288398"/>
                </a:cubicBezTo>
                <a:cubicBezTo>
                  <a:pt x="4707638" y="1288515"/>
                  <a:pt x="4707980" y="1288515"/>
                  <a:pt x="4708285" y="1288398"/>
                </a:cubicBezTo>
                <a:lnTo>
                  <a:pt x="4708285" y="1298450"/>
                </a:lnTo>
                <a:cubicBezTo>
                  <a:pt x="4712924" y="1300131"/>
                  <a:pt x="4718078" y="1299495"/>
                  <a:pt x="4722166" y="1296743"/>
                </a:cubicBezTo>
                <a:cubicBezTo>
                  <a:pt x="4722679" y="1297094"/>
                  <a:pt x="4723364" y="1297094"/>
                  <a:pt x="4723877" y="1296743"/>
                </a:cubicBezTo>
                <a:cubicBezTo>
                  <a:pt x="4724676" y="1296504"/>
                  <a:pt x="4725151" y="1295660"/>
                  <a:pt x="4724904" y="1294858"/>
                </a:cubicBezTo>
                <a:cubicBezTo>
                  <a:pt x="4724885" y="1294790"/>
                  <a:pt x="4724866" y="1294721"/>
                  <a:pt x="4724828" y="1294657"/>
                </a:cubicBezTo>
                <a:cubicBezTo>
                  <a:pt x="4726730" y="1292950"/>
                  <a:pt x="4728441" y="1291053"/>
                  <a:pt x="4729962" y="1289915"/>
                </a:cubicBezTo>
                <a:cubicBezTo>
                  <a:pt x="4726539" y="1294277"/>
                  <a:pt x="4723307" y="1298640"/>
                  <a:pt x="4720645" y="1302812"/>
                </a:cubicBezTo>
                <a:lnTo>
                  <a:pt x="4705242" y="1309261"/>
                </a:lnTo>
                <a:lnTo>
                  <a:pt x="4702389" y="1301105"/>
                </a:lnTo>
                <a:lnTo>
                  <a:pt x="4699537" y="1292950"/>
                </a:lnTo>
                <a:lnTo>
                  <a:pt x="4699537" y="1291622"/>
                </a:lnTo>
                <a:lnTo>
                  <a:pt x="4688889" y="1299398"/>
                </a:lnTo>
                <a:lnTo>
                  <a:pt x="4686797" y="1293519"/>
                </a:lnTo>
                <a:lnTo>
                  <a:pt x="4685466" y="1296174"/>
                </a:lnTo>
                <a:lnTo>
                  <a:pt x="4684135" y="1298829"/>
                </a:lnTo>
                <a:lnTo>
                  <a:pt x="4687367" y="1300536"/>
                </a:lnTo>
                <a:lnTo>
                  <a:pt x="4682233" y="1304140"/>
                </a:lnTo>
                <a:lnTo>
                  <a:pt x="4681092" y="1304140"/>
                </a:lnTo>
                <a:cubicBezTo>
                  <a:pt x="4679761" y="1299892"/>
                  <a:pt x="4676015" y="1296838"/>
                  <a:pt x="4671584" y="1296364"/>
                </a:cubicBezTo>
                <a:cubicBezTo>
                  <a:pt x="4670881" y="1299165"/>
                  <a:pt x="4670881" y="1302097"/>
                  <a:pt x="4671584" y="1304899"/>
                </a:cubicBezTo>
                <a:cubicBezTo>
                  <a:pt x="4671090" y="1305633"/>
                  <a:pt x="4670652" y="1306391"/>
                  <a:pt x="4670253" y="1307175"/>
                </a:cubicBezTo>
                <a:lnTo>
                  <a:pt x="4667591" y="1312296"/>
                </a:lnTo>
                <a:lnTo>
                  <a:pt x="4668542" y="1313623"/>
                </a:lnTo>
                <a:lnTo>
                  <a:pt x="4665499" y="1315899"/>
                </a:lnTo>
                <a:lnTo>
                  <a:pt x="4660935" y="1302623"/>
                </a:lnTo>
                <a:lnTo>
                  <a:pt x="4663217" y="1301105"/>
                </a:lnTo>
                <a:lnTo>
                  <a:pt x="4666640" y="1298450"/>
                </a:lnTo>
                <a:lnTo>
                  <a:pt x="4658844" y="1298450"/>
                </a:lnTo>
                <a:lnTo>
                  <a:pt x="4650857" y="1298450"/>
                </a:lnTo>
                <a:lnTo>
                  <a:pt x="4653900" y="1299967"/>
                </a:lnTo>
                <a:lnTo>
                  <a:pt x="4641539" y="1303049"/>
                </a:lnTo>
                <a:lnTo>
                  <a:pt x="4641539" y="1302623"/>
                </a:lnTo>
                <a:lnTo>
                  <a:pt x="4641539" y="1301105"/>
                </a:lnTo>
                <a:cubicBezTo>
                  <a:pt x="4641197" y="1300284"/>
                  <a:pt x="4640322" y="1299810"/>
                  <a:pt x="4639448" y="1299967"/>
                </a:cubicBezTo>
                <a:cubicBezTo>
                  <a:pt x="4638972" y="1300582"/>
                  <a:pt x="4638972" y="1301439"/>
                  <a:pt x="4639448" y="1302054"/>
                </a:cubicBezTo>
                <a:lnTo>
                  <a:pt x="4641359" y="1303094"/>
                </a:lnTo>
                <a:lnTo>
                  <a:pt x="4640208" y="1303381"/>
                </a:lnTo>
                <a:lnTo>
                  <a:pt x="4635645" y="1304709"/>
                </a:lnTo>
                <a:lnTo>
                  <a:pt x="4633743" y="1304709"/>
                </a:lnTo>
                <a:lnTo>
                  <a:pt x="4632602" y="1306985"/>
                </a:lnTo>
                <a:lnTo>
                  <a:pt x="4624425" y="1308882"/>
                </a:lnTo>
                <a:cubicBezTo>
                  <a:pt x="4623474" y="1308060"/>
                  <a:pt x="4622372" y="1307417"/>
                  <a:pt x="4621193" y="1306985"/>
                </a:cubicBezTo>
                <a:cubicBezTo>
                  <a:pt x="4621117" y="1307425"/>
                  <a:pt x="4621117" y="1307873"/>
                  <a:pt x="4621193" y="1308313"/>
                </a:cubicBezTo>
                <a:cubicBezTo>
                  <a:pt x="4618721" y="1321210"/>
                  <a:pt x="4622904" y="1322348"/>
                  <a:pt x="4625376" y="1319313"/>
                </a:cubicBezTo>
                <a:lnTo>
                  <a:pt x="4628228" y="1327469"/>
                </a:lnTo>
                <a:lnTo>
                  <a:pt x="4639448" y="1323865"/>
                </a:lnTo>
                <a:lnTo>
                  <a:pt x="4639448" y="1327659"/>
                </a:lnTo>
                <a:lnTo>
                  <a:pt x="4642659" y="1326522"/>
                </a:lnTo>
                <a:lnTo>
                  <a:pt x="4643061" y="1327659"/>
                </a:lnTo>
                <a:lnTo>
                  <a:pt x="4644396" y="1325907"/>
                </a:lnTo>
                <a:lnTo>
                  <a:pt x="4645342" y="1325572"/>
                </a:lnTo>
                <a:cubicBezTo>
                  <a:pt x="4642300" y="1327659"/>
                  <a:pt x="4638497" y="1328986"/>
                  <a:pt x="4637356" y="1332969"/>
                </a:cubicBezTo>
                <a:cubicBezTo>
                  <a:pt x="4640113" y="1331763"/>
                  <a:pt x="4642985" y="1330811"/>
                  <a:pt x="4645913" y="1330124"/>
                </a:cubicBezTo>
                <a:lnTo>
                  <a:pt x="4643061" y="1336004"/>
                </a:lnTo>
                <a:lnTo>
                  <a:pt x="4624045" y="1328797"/>
                </a:lnTo>
                <a:lnTo>
                  <a:pt x="4622714" y="1328797"/>
                </a:lnTo>
                <a:cubicBezTo>
                  <a:pt x="4622372" y="1327975"/>
                  <a:pt x="4621497" y="1327501"/>
                  <a:pt x="4620622" y="1327659"/>
                </a:cubicBezTo>
                <a:lnTo>
                  <a:pt x="4615108" y="1325383"/>
                </a:lnTo>
                <a:cubicBezTo>
                  <a:pt x="4615279" y="1324958"/>
                  <a:pt x="4615279" y="1324480"/>
                  <a:pt x="4615108" y="1324055"/>
                </a:cubicBezTo>
                <a:cubicBezTo>
                  <a:pt x="4614594" y="1323532"/>
                  <a:pt x="4613757" y="1323522"/>
                  <a:pt x="4613225" y="1324036"/>
                </a:cubicBezTo>
                <a:cubicBezTo>
                  <a:pt x="4613225" y="1324042"/>
                  <a:pt x="4613206" y="1324049"/>
                  <a:pt x="4613206" y="1324055"/>
                </a:cubicBezTo>
                <a:cubicBezTo>
                  <a:pt x="4612655" y="1324220"/>
                  <a:pt x="4612236" y="1324647"/>
                  <a:pt x="4612065" y="1325193"/>
                </a:cubicBezTo>
                <a:lnTo>
                  <a:pt x="4601797" y="1323865"/>
                </a:lnTo>
                <a:lnTo>
                  <a:pt x="4587915" y="1326900"/>
                </a:lnTo>
                <a:lnTo>
                  <a:pt x="4583922" y="1326900"/>
                </a:lnTo>
                <a:lnTo>
                  <a:pt x="4583922" y="1327659"/>
                </a:lnTo>
                <a:lnTo>
                  <a:pt x="4577267" y="1328986"/>
                </a:lnTo>
                <a:lnTo>
                  <a:pt x="4577267" y="1327469"/>
                </a:lnTo>
                <a:lnTo>
                  <a:pt x="4578597" y="1324624"/>
                </a:lnTo>
                <a:lnTo>
                  <a:pt x="4570421" y="1327469"/>
                </a:lnTo>
                <a:lnTo>
                  <a:pt x="4573083" y="1328797"/>
                </a:lnTo>
                <a:lnTo>
                  <a:pt x="4574224" y="1328797"/>
                </a:lnTo>
                <a:lnTo>
                  <a:pt x="4565287" y="1330693"/>
                </a:lnTo>
                <a:lnTo>
                  <a:pt x="4566237" y="1329555"/>
                </a:lnTo>
                <a:cubicBezTo>
                  <a:pt x="4567207" y="1328601"/>
                  <a:pt x="4567759" y="1327306"/>
                  <a:pt x="4567759" y="1325952"/>
                </a:cubicBezTo>
                <a:cubicBezTo>
                  <a:pt x="4566884" y="1324924"/>
                  <a:pt x="4565667" y="1324248"/>
                  <a:pt x="4564336" y="1324055"/>
                </a:cubicBezTo>
                <a:lnTo>
                  <a:pt x="4561293" y="1324055"/>
                </a:lnTo>
                <a:lnTo>
                  <a:pt x="4563765" y="1331831"/>
                </a:lnTo>
                <a:lnTo>
                  <a:pt x="4551405" y="1334487"/>
                </a:lnTo>
                <a:lnTo>
                  <a:pt x="4555969" y="1341694"/>
                </a:lnTo>
                <a:lnTo>
                  <a:pt x="4554447" y="1341694"/>
                </a:lnTo>
                <a:lnTo>
                  <a:pt x="4556920" y="1343021"/>
                </a:lnTo>
                <a:lnTo>
                  <a:pt x="4564336" y="1354401"/>
                </a:lnTo>
                <a:lnTo>
                  <a:pt x="4566617" y="1358005"/>
                </a:lnTo>
                <a:lnTo>
                  <a:pt x="4568329" y="1358005"/>
                </a:lnTo>
                <a:lnTo>
                  <a:pt x="4568329" y="1359333"/>
                </a:lnTo>
                <a:lnTo>
                  <a:pt x="4566998" y="1359333"/>
                </a:lnTo>
                <a:lnTo>
                  <a:pt x="4569090" y="1360471"/>
                </a:lnTo>
                <a:lnTo>
                  <a:pt x="4572132" y="1365402"/>
                </a:lnTo>
                <a:lnTo>
                  <a:pt x="4568329" y="1367109"/>
                </a:lnTo>
                <a:cubicBezTo>
                  <a:pt x="4566865" y="1366011"/>
                  <a:pt x="4565343" y="1364998"/>
                  <a:pt x="4563765" y="1364074"/>
                </a:cubicBezTo>
                <a:lnTo>
                  <a:pt x="4560533" y="1361988"/>
                </a:lnTo>
                <a:lnTo>
                  <a:pt x="4558116" y="1363008"/>
                </a:lnTo>
                <a:lnTo>
                  <a:pt x="4555779" y="1361609"/>
                </a:lnTo>
                <a:lnTo>
                  <a:pt x="4554828" y="1363695"/>
                </a:lnTo>
                <a:lnTo>
                  <a:pt x="4553877" y="1365592"/>
                </a:lnTo>
                <a:lnTo>
                  <a:pt x="4556322" y="1364422"/>
                </a:lnTo>
                <a:lnTo>
                  <a:pt x="4563195" y="1367678"/>
                </a:lnTo>
                <a:lnTo>
                  <a:pt x="4565287" y="1367678"/>
                </a:lnTo>
                <a:lnTo>
                  <a:pt x="4558060" y="1370902"/>
                </a:lnTo>
                <a:lnTo>
                  <a:pt x="4556159" y="1369575"/>
                </a:lnTo>
                <a:cubicBezTo>
                  <a:pt x="4554086" y="1367930"/>
                  <a:pt x="4551766" y="1366587"/>
                  <a:pt x="4549313" y="1365592"/>
                </a:cubicBezTo>
                <a:lnTo>
                  <a:pt x="4547031" y="1365592"/>
                </a:lnTo>
                <a:lnTo>
                  <a:pt x="4547031" y="1367868"/>
                </a:lnTo>
                <a:lnTo>
                  <a:pt x="4551785" y="1370333"/>
                </a:lnTo>
                <a:lnTo>
                  <a:pt x="4554828" y="1371851"/>
                </a:lnTo>
                <a:lnTo>
                  <a:pt x="4544940" y="1376403"/>
                </a:lnTo>
                <a:lnTo>
                  <a:pt x="4543799" y="1380955"/>
                </a:lnTo>
                <a:cubicBezTo>
                  <a:pt x="4542772" y="1380528"/>
                  <a:pt x="4541802" y="1379953"/>
                  <a:pt x="4540946" y="1379248"/>
                </a:cubicBezTo>
                <a:lnTo>
                  <a:pt x="4531628" y="1383431"/>
                </a:lnTo>
                <a:lnTo>
                  <a:pt x="4531629" y="1383420"/>
                </a:lnTo>
                <a:lnTo>
                  <a:pt x="4528776" y="1382662"/>
                </a:lnTo>
                <a:cubicBezTo>
                  <a:pt x="4528187" y="1382108"/>
                  <a:pt x="4527274" y="1382108"/>
                  <a:pt x="4526685" y="1382662"/>
                </a:cubicBezTo>
                <a:cubicBezTo>
                  <a:pt x="4526247" y="1383215"/>
                  <a:pt x="4526247" y="1384004"/>
                  <a:pt x="4526685" y="1384558"/>
                </a:cubicBezTo>
                <a:lnTo>
                  <a:pt x="4527784" y="1385156"/>
                </a:lnTo>
                <a:lnTo>
                  <a:pt x="4521931" y="1387783"/>
                </a:lnTo>
                <a:lnTo>
                  <a:pt x="4522882" y="1387783"/>
                </a:lnTo>
                <a:lnTo>
                  <a:pt x="4518508" y="1388731"/>
                </a:lnTo>
                <a:lnTo>
                  <a:pt x="4517557" y="1388731"/>
                </a:lnTo>
                <a:lnTo>
                  <a:pt x="4490175" y="1401438"/>
                </a:lnTo>
                <a:lnTo>
                  <a:pt x="4488719" y="1396421"/>
                </a:lnTo>
                <a:lnTo>
                  <a:pt x="4489604" y="1396697"/>
                </a:lnTo>
                <a:cubicBezTo>
                  <a:pt x="4490707" y="1396120"/>
                  <a:pt x="4491125" y="1394762"/>
                  <a:pt x="4490555" y="1393662"/>
                </a:cubicBezTo>
                <a:lnTo>
                  <a:pt x="4488463" y="1393662"/>
                </a:lnTo>
                <a:lnTo>
                  <a:pt x="4487793" y="1393231"/>
                </a:lnTo>
                <a:lnTo>
                  <a:pt x="4483899" y="1379817"/>
                </a:lnTo>
                <a:lnTo>
                  <a:pt x="4479906" y="1362367"/>
                </a:lnTo>
                <a:lnTo>
                  <a:pt x="4460890" y="1368816"/>
                </a:lnTo>
                <a:lnTo>
                  <a:pt x="4460890" y="1369006"/>
                </a:lnTo>
                <a:lnTo>
                  <a:pt x="4459749" y="1369006"/>
                </a:lnTo>
                <a:cubicBezTo>
                  <a:pt x="4459616" y="1368285"/>
                  <a:pt x="4458913" y="1367807"/>
                  <a:pt x="4458190" y="1367940"/>
                </a:cubicBezTo>
                <a:cubicBezTo>
                  <a:pt x="4458076" y="1367963"/>
                  <a:pt x="4457962" y="1368002"/>
                  <a:pt x="4457848" y="1368057"/>
                </a:cubicBezTo>
                <a:cubicBezTo>
                  <a:pt x="4456973" y="1368330"/>
                  <a:pt x="4456460" y="1369254"/>
                  <a:pt x="4456707" y="1370144"/>
                </a:cubicBezTo>
                <a:cubicBezTo>
                  <a:pt x="4457049" y="1370950"/>
                  <a:pt x="4457962" y="1371359"/>
                  <a:pt x="4458799" y="1371092"/>
                </a:cubicBezTo>
                <a:lnTo>
                  <a:pt x="4460890" y="1371478"/>
                </a:lnTo>
                <a:lnTo>
                  <a:pt x="4460890" y="1384558"/>
                </a:lnTo>
                <a:lnTo>
                  <a:pt x="4452333" y="1384558"/>
                </a:lnTo>
                <a:lnTo>
                  <a:pt x="4437691" y="1384558"/>
                </a:lnTo>
                <a:lnTo>
                  <a:pt x="4449101" y="1416043"/>
                </a:lnTo>
                <a:cubicBezTo>
                  <a:pt x="4445792" y="1414446"/>
                  <a:pt x="4441951" y="1414446"/>
                  <a:pt x="4438642" y="1416043"/>
                </a:cubicBezTo>
                <a:cubicBezTo>
                  <a:pt x="4430522" y="1417391"/>
                  <a:pt x="4422174" y="1416540"/>
                  <a:pt x="4414492" y="1413577"/>
                </a:cubicBezTo>
                <a:cubicBezTo>
                  <a:pt x="4411526" y="1412670"/>
                  <a:pt x="4408597" y="1411593"/>
                  <a:pt x="4405745" y="1410353"/>
                </a:cubicBezTo>
                <a:lnTo>
                  <a:pt x="4384257" y="1400869"/>
                </a:lnTo>
                <a:lnTo>
                  <a:pt x="4384257" y="1403904"/>
                </a:lnTo>
                <a:lnTo>
                  <a:pt x="4382926" y="1413767"/>
                </a:lnTo>
                <a:cubicBezTo>
                  <a:pt x="4382203" y="1414102"/>
                  <a:pt x="4381804" y="1414888"/>
                  <a:pt x="4381975" y="1415663"/>
                </a:cubicBezTo>
                <a:cubicBezTo>
                  <a:pt x="4382279" y="1415764"/>
                  <a:pt x="4382622" y="1415764"/>
                  <a:pt x="4382926" y="1415663"/>
                </a:cubicBezTo>
                <a:lnTo>
                  <a:pt x="4380834" y="1430268"/>
                </a:lnTo>
                <a:lnTo>
                  <a:pt x="4380834" y="1436716"/>
                </a:lnTo>
                <a:lnTo>
                  <a:pt x="4376841" y="1464218"/>
                </a:lnTo>
                <a:lnTo>
                  <a:pt x="4350980" y="1477305"/>
                </a:lnTo>
                <a:cubicBezTo>
                  <a:pt x="4348489" y="1474238"/>
                  <a:pt x="4345769" y="1471383"/>
                  <a:pt x="4342803" y="1468770"/>
                </a:cubicBezTo>
                <a:lnTo>
                  <a:pt x="4328731" y="1457390"/>
                </a:lnTo>
                <a:lnTo>
                  <a:pt x="4330633" y="1467442"/>
                </a:lnTo>
                <a:lnTo>
                  <a:pt x="4330761" y="1467821"/>
                </a:lnTo>
                <a:lnTo>
                  <a:pt x="4329492" y="1467821"/>
                </a:lnTo>
                <a:lnTo>
                  <a:pt x="4330853" y="1468093"/>
                </a:lnTo>
                <a:lnTo>
                  <a:pt x="4336528" y="1484891"/>
                </a:lnTo>
                <a:lnTo>
                  <a:pt x="4327590" y="1489443"/>
                </a:lnTo>
                <a:lnTo>
                  <a:pt x="4318273" y="1487167"/>
                </a:lnTo>
                <a:lnTo>
                  <a:pt x="4316371" y="1495133"/>
                </a:lnTo>
                <a:lnTo>
                  <a:pt x="4312378" y="1497220"/>
                </a:lnTo>
                <a:cubicBezTo>
                  <a:pt x="4312378" y="1496082"/>
                  <a:pt x="4310857" y="1494754"/>
                  <a:pt x="4307624" y="1493237"/>
                </a:cubicBezTo>
                <a:cubicBezTo>
                  <a:pt x="4298687" y="1498927"/>
                  <a:pt x="4300968" y="1501013"/>
                  <a:pt x="4304772" y="1501013"/>
                </a:cubicBezTo>
                <a:lnTo>
                  <a:pt x="4278530" y="1511634"/>
                </a:lnTo>
                <a:cubicBezTo>
                  <a:pt x="4264458" y="1513151"/>
                  <a:pt x="4251528" y="1515996"/>
                  <a:pt x="4247154" y="1527376"/>
                </a:cubicBezTo>
                <a:cubicBezTo>
                  <a:pt x="4247972" y="1527594"/>
                  <a:pt x="4248808" y="1527594"/>
                  <a:pt x="4249626" y="1527376"/>
                </a:cubicBezTo>
                <a:lnTo>
                  <a:pt x="4216729" y="1545015"/>
                </a:lnTo>
                <a:cubicBezTo>
                  <a:pt x="4215341" y="1544744"/>
                  <a:pt x="4213934" y="1544744"/>
                  <a:pt x="4212545" y="1545015"/>
                </a:cubicBezTo>
                <a:lnTo>
                  <a:pt x="4207602" y="1546722"/>
                </a:lnTo>
                <a:lnTo>
                  <a:pt x="4211024" y="1546722"/>
                </a:lnTo>
                <a:lnTo>
                  <a:pt x="4203798" y="1550895"/>
                </a:lnTo>
                <a:lnTo>
                  <a:pt x="4207982" y="1542360"/>
                </a:lnTo>
                <a:lnTo>
                  <a:pt x="4185630" y="1549847"/>
                </a:lnTo>
                <a:lnTo>
                  <a:pt x="4185543" y="1549757"/>
                </a:lnTo>
                <a:lnTo>
                  <a:pt x="4185543" y="1549876"/>
                </a:lnTo>
                <a:lnTo>
                  <a:pt x="4182501" y="1550895"/>
                </a:lnTo>
                <a:lnTo>
                  <a:pt x="4185543" y="1552412"/>
                </a:lnTo>
                <a:lnTo>
                  <a:pt x="4185543" y="1549876"/>
                </a:lnTo>
                <a:lnTo>
                  <a:pt x="4185630" y="1549847"/>
                </a:lnTo>
                <a:lnTo>
                  <a:pt x="4191058" y="1555447"/>
                </a:lnTo>
                <a:lnTo>
                  <a:pt x="4193720" y="1556775"/>
                </a:lnTo>
                <a:cubicBezTo>
                  <a:pt x="4167098" y="1571568"/>
                  <a:pt x="4140533" y="1586615"/>
                  <a:pt x="4114044" y="1601915"/>
                </a:cubicBezTo>
                <a:lnTo>
                  <a:pt x="4112713" y="1597932"/>
                </a:lnTo>
                <a:lnTo>
                  <a:pt x="4109861" y="1600018"/>
                </a:lnTo>
                <a:cubicBezTo>
                  <a:pt x="4108263" y="1601200"/>
                  <a:pt x="4107446" y="1603176"/>
                  <a:pt x="4107769" y="1605139"/>
                </a:cubicBezTo>
                <a:lnTo>
                  <a:pt x="4084189" y="1618985"/>
                </a:lnTo>
                <a:cubicBezTo>
                  <a:pt x="4086490" y="1619711"/>
                  <a:pt x="4088829" y="1620220"/>
                  <a:pt x="4091225" y="1620502"/>
                </a:cubicBezTo>
                <a:lnTo>
                  <a:pt x="4093317" y="1622589"/>
                </a:lnTo>
                <a:lnTo>
                  <a:pt x="4094458" y="1622589"/>
                </a:lnTo>
                <a:cubicBezTo>
                  <a:pt x="4091644" y="1624874"/>
                  <a:pt x="4089647" y="1627998"/>
                  <a:pt x="4088753" y="1631503"/>
                </a:cubicBezTo>
                <a:cubicBezTo>
                  <a:pt x="4087555" y="1629470"/>
                  <a:pt x="4085654" y="1627926"/>
                  <a:pt x="4083429" y="1627140"/>
                </a:cubicBezTo>
                <a:cubicBezTo>
                  <a:pt x="4072400" y="1637762"/>
                  <a:pt x="4083429" y="1638141"/>
                  <a:pt x="4087612" y="1634917"/>
                </a:cubicBezTo>
                <a:lnTo>
                  <a:pt x="4085901" y="1640417"/>
                </a:lnTo>
                <a:lnTo>
                  <a:pt x="4069357" y="1640417"/>
                </a:lnTo>
                <a:cubicBezTo>
                  <a:pt x="4068426" y="1636557"/>
                  <a:pt x="4067075" y="1632808"/>
                  <a:pt x="4065364" y="1629227"/>
                </a:cubicBezTo>
                <a:lnTo>
                  <a:pt x="4056617" y="1634537"/>
                </a:lnTo>
                <a:lnTo>
                  <a:pt x="4054715" y="1631123"/>
                </a:lnTo>
                <a:lnTo>
                  <a:pt x="4051673" y="1626192"/>
                </a:lnTo>
                <a:lnTo>
                  <a:pt x="4051673" y="1633589"/>
                </a:lnTo>
                <a:lnTo>
                  <a:pt x="4051673" y="1637003"/>
                </a:lnTo>
                <a:lnTo>
                  <a:pt x="4048440" y="1639089"/>
                </a:lnTo>
                <a:lnTo>
                  <a:pt x="4048440" y="1641176"/>
                </a:lnTo>
                <a:lnTo>
                  <a:pt x="4044827" y="1641176"/>
                </a:lnTo>
                <a:cubicBezTo>
                  <a:pt x="4019479" y="1656601"/>
                  <a:pt x="3994112" y="1672154"/>
                  <a:pt x="3968764" y="1687833"/>
                </a:cubicBezTo>
                <a:lnTo>
                  <a:pt x="3970476" y="1693144"/>
                </a:lnTo>
                <a:lnTo>
                  <a:pt x="3965151" y="1690299"/>
                </a:lnTo>
                <a:cubicBezTo>
                  <a:pt x="3943854" y="1703955"/>
                  <a:pt x="3922366" y="1717611"/>
                  <a:pt x="3901259" y="1731646"/>
                </a:cubicBezTo>
                <a:cubicBezTo>
                  <a:pt x="3905005" y="1724928"/>
                  <a:pt x="3906830" y="1717324"/>
                  <a:pt x="3906583" y="1709645"/>
                </a:cubicBezTo>
                <a:cubicBezTo>
                  <a:pt x="3892511" y="1713818"/>
                  <a:pt x="3876919" y="1727284"/>
                  <a:pt x="3882433" y="1744164"/>
                </a:cubicBezTo>
                <a:cubicBezTo>
                  <a:pt x="3863417" y="1756682"/>
                  <a:pt x="3845352" y="1769200"/>
                  <a:pt x="3827097" y="1782097"/>
                </a:cubicBezTo>
                <a:cubicBezTo>
                  <a:pt x="3827097" y="1782097"/>
                  <a:pt x="3827097" y="1780580"/>
                  <a:pt x="3825576" y="1778873"/>
                </a:cubicBezTo>
                <a:cubicBezTo>
                  <a:pt x="3807892" y="1785701"/>
                  <a:pt x="3781840" y="1784373"/>
                  <a:pt x="3778037" y="1805047"/>
                </a:cubicBezTo>
                <a:cubicBezTo>
                  <a:pt x="3779178" y="1805130"/>
                  <a:pt x="3780319" y="1805130"/>
                  <a:pt x="3781460" y="1805047"/>
                </a:cubicBezTo>
                <a:lnTo>
                  <a:pt x="3784502" y="1802771"/>
                </a:lnTo>
                <a:cubicBezTo>
                  <a:pt x="3785586" y="1803535"/>
                  <a:pt x="3786442" y="1804586"/>
                  <a:pt x="3786974" y="1805805"/>
                </a:cubicBezTo>
                <a:cubicBezTo>
                  <a:pt x="3789370" y="1806133"/>
                  <a:pt x="3791804" y="1806133"/>
                  <a:pt x="3794200" y="1805805"/>
                </a:cubicBezTo>
                <a:cubicBezTo>
                  <a:pt x="3775185" y="1819461"/>
                  <a:pt x="3756169" y="1833307"/>
                  <a:pt x="3737153" y="1847532"/>
                </a:cubicBezTo>
                <a:cubicBezTo>
                  <a:pt x="3735917" y="1846390"/>
                  <a:pt x="3734282" y="1845777"/>
                  <a:pt x="3732589" y="1845825"/>
                </a:cubicBezTo>
                <a:cubicBezTo>
                  <a:pt x="3732361" y="1847716"/>
                  <a:pt x="3732361" y="1849624"/>
                  <a:pt x="3732589" y="1851515"/>
                </a:cubicBezTo>
                <a:cubicBezTo>
                  <a:pt x="3715095" y="1864412"/>
                  <a:pt x="3697601" y="1877689"/>
                  <a:pt x="3680296" y="1890965"/>
                </a:cubicBezTo>
                <a:cubicBezTo>
                  <a:pt x="3679859" y="1890212"/>
                  <a:pt x="3679193" y="1889615"/>
                  <a:pt x="3678395" y="1889258"/>
                </a:cubicBezTo>
                <a:cubicBezTo>
                  <a:pt x="3679536" y="1889258"/>
                  <a:pt x="3680296" y="1889258"/>
                  <a:pt x="3680296" y="1887741"/>
                </a:cubicBezTo>
                <a:cubicBezTo>
                  <a:pt x="3680296" y="1886223"/>
                  <a:pt x="3678965" y="1887741"/>
                  <a:pt x="3677824" y="1887741"/>
                </a:cubicBezTo>
                <a:cubicBezTo>
                  <a:pt x="3678204" y="1888716"/>
                  <a:pt x="3678204" y="1889801"/>
                  <a:pt x="3677824" y="1890776"/>
                </a:cubicBezTo>
                <a:cubicBezTo>
                  <a:pt x="3678775" y="1890776"/>
                  <a:pt x="3678965" y="1890776"/>
                  <a:pt x="3679536" y="1890776"/>
                </a:cubicBezTo>
                <a:lnTo>
                  <a:pt x="3677634" y="1892293"/>
                </a:lnTo>
                <a:cubicBezTo>
                  <a:pt x="3663753" y="1902914"/>
                  <a:pt x="3650252" y="1913535"/>
                  <a:pt x="3636560" y="1924346"/>
                </a:cubicBezTo>
                <a:lnTo>
                  <a:pt x="3630475" y="1929088"/>
                </a:lnTo>
                <a:lnTo>
                  <a:pt x="3628954" y="1930416"/>
                </a:lnTo>
                <a:lnTo>
                  <a:pt x="3621157" y="1936864"/>
                </a:lnTo>
                <a:lnTo>
                  <a:pt x="3692466" y="2182481"/>
                </a:lnTo>
                <a:lnTo>
                  <a:pt x="3698361" y="2202775"/>
                </a:lnTo>
                <a:lnTo>
                  <a:pt x="3717377" y="2268968"/>
                </a:lnTo>
                <a:lnTo>
                  <a:pt x="3755408" y="2398320"/>
                </a:lnTo>
                <a:cubicBezTo>
                  <a:pt x="3751396" y="2392555"/>
                  <a:pt x="3746870" y="2387168"/>
                  <a:pt x="3741907" y="2382199"/>
                </a:cubicBezTo>
                <a:lnTo>
                  <a:pt x="3721560" y="2363232"/>
                </a:lnTo>
                <a:lnTo>
                  <a:pt x="3727075" y="2389785"/>
                </a:lnTo>
                <a:lnTo>
                  <a:pt x="3728216" y="2398700"/>
                </a:lnTo>
                <a:cubicBezTo>
                  <a:pt x="3723272" y="2407614"/>
                  <a:pt x="3715095" y="2417666"/>
                  <a:pt x="3730498" y="2419942"/>
                </a:cubicBezTo>
                <a:lnTo>
                  <a:pt x="3730498" y="2415201"/>
                </a:lnTo>
                <a:lnTo>
                  <a:pt x="3742478" y="2415201"/>
                </a:lnTo>
                <a:lnTo>
                  <a:pt x="3754648" y="2416149"/>
                </a:lnTo>
                <a:lnTo>
                  <a:pt x="3744569" y="2429615"/>
                </a:lnTo>
                <a:lnTo>
                  <a:pt x="3738104" y="2438150"/>
                </a:lnTo>
                <a:lnTo>
                  <a:pt x="3766247" y="2428857"/>
                </a:lnTo>
                <a:lnTo>
                  <a:pt x="3836035" y="2669353"/>
                </a:lnTo>
                <a:lnTo>
                  <a:pt x="3834894" y="2669353"/>
                </a:lnTo>
                <a:lnTo>
                  <a:pt x="3834894" y="2684905"/>
                </a:lnTo>
                <a:cubicBezTo>
                  <a:pt x="3836700" y="2685322"/>
                  <a:pt x="3838602" y="2685322"/>
                  <a:pt x="3840409" y="2684905"/>
                </a:cubicBezTo>
                <a:lnTo>
                  <a:pt x="3985688" y="3186381"/>
                </a:lnTo>
                <a:cubicBezTo>
                  <a:pt x="3982836" y="3188846"/>
                  <a:pt x="3982646" y="3193209"/>
                  <a:pt x="3987970" y="3194347"/>
                </a:cubicBezTo>
                <a:lnTo>
                  <a:pt x="3997858" y="3228297"/>
                </a:lnTo>
                <a:lnTo>
                  <a:pt x="3993295" y="3228297"/>
                </a:lnTo>
                <a:lnTo>
                  <a:pt x="3998429" y="3230004"/>
                </a:lnTo>
                <a:lnTo>
                  <a:pt x="3999570" y="3234176"/>
                </a:lnTo>
                <a:cubicBezTo>
                  <a:pt x="3994055" y="3237970"/>
                  <a:pt x="3997098" y="3250488"/>
                  <a:pt x="3986639" y="3249350"/>
                </a:cubicBezTo>
                <a:cubicBezTo>
                  <a:pt x="3990442" y="3237780"/>
                  <a:pt x="3967623" y="3227917"/>
                  <a:pt x="3965722" y="3238918"/>
                </a:cubicBezTo>
                <a:cubicBezTo>
                  <a:pt x="3995386" y="3254281"/>
                  <a:pt x="3947847" y="3235883"/>
                  <a:pt x="3955263" y="3259781"/>
                </a:cubicBezTo>
                <a:cubicBezTo>
                  <a:pt x="3971617" y="3251246"/>
                  <a:pt x="3995576" y="3263764"/>
                  <a:pt x="4004134" y="3249919"/>
                </a:cubicBezTo>
                <a:lnTo>
                  <a:pt x="4057758" y="3434843"/>
                </a:lnTo>
                <a:cubicBezTo>
                  <a:pt x="4281611" y="3358217"/>
                  <a:pt x="4500899" y="3268942"/>
                  <a:pt x="4714560" y="3167414"/>
                </a:cubicBezTo>
                <a:cubicBezTo>
                  <a:pt x="4712677" y="3172630"/>
                  <a:pt x="4715377" y="3178396"/>
                  <a:pt x="4720607" y="3180292"/>
                </a:cubicBezTo>
                <a:cubicBezTo>
                  <a:pt x="4721652" y="3180653"/>
                  <a:pt x="4722755" y="3180861"/>
                  <a:pt x="4723877" y="3180880"/>
                </a:cubicBezTo>
                <a:cubicBezTo>
                  <a:pt x="4723991" y="3175095"/>
                  <a:pt x="4723497" y="3169311"/>
                  <a:pt x="4722356" y="3163621"/>
                </a:cubicBezTo>
                <a:cubicBezTo>
                  <a:pt x="4839493" y="3107859"/>
                  <a:pt x="4951685" y="3049821"/>
                  <a:pt x="5056462" y="2990456"/>
                </a:cubicBezTo>
                <a:lnTo>
                  <a:pt x="5061216" y="2994060"/>
                </a:lnTo>
                <a:lnTo>
                  <a:pt x="5061216" y="2992353"/>
                </a:lnTo>
                <a:lnTo>
                  <a:pt x="5061216" y="2990456"/>
                </a:lnTo>
                <a:lnTo>
                  <a:pt x="5058934" y="2987990"/>
                </a:lnTo>
                <a:cubicBezTo>
                  <a:pt x="5071674" y="2980973"/>
                  <a:pt x="5084225" y="2973765"/>
                  <a:pt x="5096965" y="2966558"/>
                </a:cubicBezTo>
                <a:cubicBezTo>
                  <a:pt x="5097022" y="2966994"/>
                  <a:pt x="5097022" y="2967450"/>
                  <a:pt x="5096965" y="2967886"/>
                </a:cubicBezTo>
                <a:lnTo>
                  <a:pt x="5103431" y="2980783"/>
                </a:lnTo>
                <a:lnTo>
                  <a:pt x="5117122" y="2983059"/>
                </a:lnTo>
                <a:lnTo>
                  <a:pt x="5118072" y="2983059"/>
                </a:lnTo>
                <a:lnTo>
                  <a:pt x="5118072" y="2985525"/>
                </a:lnTo>
                <a:lnTo>
                  <a:pt x="5119784" y="2990456"/>
                </a:lnTo>
                <a:lnTo>
                  <a:pt x="5115981" y="2992353"/>
                </a:lnTo>
                <a:lnTo>
                  <a:pt x="5097404" y="3000094"/>
                </a:lnTo>
                <a:lnTo>
                  <a:pt x="5096566" y="2999826"/>
                </a:lnTo>
                <a:cubicBezTo>
                  <a:pt x="5096433" y="2999901"/>
                  <a:pt x="5096300" y="3000015"/>
                  <a:pt x="5096204" y="3000129"/>
                </a:cubicBezTo>
                <a:lnTo>
                  <a:pt x="5096498" y="3000472"/>
                </a:lnTo>
                <a:lnTo>
                  <a:pt x="5088218" y="3003922"/>
                </a:lnTo>
                <a:lnTo>
                  <a:pt x="5074717" y="3007905"/>
                </a:lnTo>
                <a:lnTo>
                  <a:pt x="5080992" y="3022699"/>
                </a:lnTo>
                <a:lnTo>
                  <a:pt x="5088598" y="3021751"/>
                </a:lnTo>
                <a:lnTo>
                  <a:pt x="5088598" y="3028579"/>
                </a:lnTo>
                <a:lnTo>
                  <a:pt x="5088598" y="3040148"/>
                </a:lnTo>
                <a:lnTo>
                  <a:pt x="5112558" y="3029148"/>
                </a:lnTo>
                <a:cubicBezTo>
                  <a:pt x="5111227" y="3031765"/>
                  <a:pt x="5111227" y="3034876"/>
                  <a:pt x="5112558" y="3037493"/>
                </a:cubicBezTo>
                <a:cubicBezTo>
                  <a:pt x="5114212" y="3046218"/>
                  <a:pt x="5113357" y="3055227"/>
                  <a:pt x="5110086" y="3063477"/>
                </a:cubicBezTo>
                <a:lnTo>
                  <a:pt x="5106678" y="3073355"/>
                </a:lnTo>
                <a:lnTo>
                  <a:pt x="5103050" y="3069736"/>
                </a:lnTo>
                <a:cubicBezTo>
                  <a:pt x="5099057" y="3065943"/>
                  <a:pt x="5096204" y="3064995"/>
                  <a:pt x="5097345" y="3066322"/>
                </a:cubicBezTo>
                <a:lnTo>
                  <a:pt x="5098106" y="3067650"/>
                </a:lnTo>
                <a:cubicBezTo>
                  <a:pt x="5099970" y="3070305"/>
                  <a:pt x="5102290" y="3072619"/>
                  <a:pt x="5104952" y="3074478"/>
                </a:cubicBezTo>
                <a:lnTo>
                  <a:pt x="5106121" y="3074971"/>
                </a:lnTo>
                <a:lnTo>
                  <a:pt x="5104001" y="3081116"/>
                </a:lnTo>
                <a:lnTo>
                  <a:pt x="5114270" y="3081116"/>
                </a:lnTo>
                <a:cubicBezTo>
                  <a:pt x="5114707" y="3081496"/>
                  <a:pt x="5115353" y="3081496"/>
                  <a:pt x="5115791" y="3081116"/>
                </a:cubicBezTo>
                <a:lnTo>
                  <a:pt x="5125489" y="3081116"/>
                </a:lnTo>
                <a:cubicBezTo>
                  <a:pt x="5132144" y="3084720"/>
                  <a:pt x="5103621" y="3096858"/>
                  <a:pt x="5121876" y="3100083"/>
                </a:cubicBezTo>
                <a:cubicBezTo>
                  <a:pt x="5121876" y="3087186"/>
                  <a:pt x="5139560" y="3098565"/>
                  <a:pt x="5142793" y="3100083"/>
                </a:cubicBezTo>
                <a:cubicBezTo>
                  <a:pt x="5142793" y="3093824"/>
                  <a:pt x="5141272" y="3087755"/>
                  <a:pt x="5132334" y="3089651"/>
                </a:cubicBezTo>
                <a:cubicBezTo>
                  <a:pt x="5133856" y="3086863"/>
                  <a:pt x="5134198" y="3083582"/>
                  <a:pt x="5133285" y="3080547"/>
                </a:cubicBezTo>
                <a:lnTo>
                  <a:pt x="5161999" y="3082254"/>
                </a:lnTo>
                <a:lnTo>
                  <a:pt x="5149068" y="3077133"/>
                </a:lnTo>
                <a:lnTo>
                  <a:pt x="5142800" y="3074632"/>
                </a:lnTo>
                <a:lnTo>
                  <a:pt x="5144219" y="3067460"/>
                </a:lnTo>
                <a:lnTo>
                  <a:pt x="5145482" y="3064425"/>
                </a:lnTo>
                <a:lnTo>
                  <a:pt x="5148022" y="3063288"/>
                </a:lnTo>
                <a:cubicBezTo>
                  <a:pt x="5152253" y="3062292"/>
                  <a:pt x="5156484" y="3061296"/>
                  <a:pt x="5153252" y="3052856"/>
                </a:cubicBezTo>
                <a:cubicBezTo>
                  <a:pt x="5150209" y="3051908"/>
                  <a:pt x="5147281" y="3050637"/>
                  <a:pt x="5144505" y="3049063"/>
                </a:cubicBezTo>
                <a:lnTo>
                  <a:pt x="5146406" y="3043942"/>
                </a:lnTo>
                <a:lnTo>
                  <a:pt x="5156674" y="3016440"/>
                </a:lnTo>
                <a:lnTo>
                  <a:pt x="5152301" y="3003353"/>
                </a:lnTo>
                <a:lnTo>
                  <a:pt x="5153252" y="3001836"/>
                </a:lnTo>
                <a:lnTo>
                  <a:pt x="5155914" y="2995008"/>
                </a:lnTo>
                <a:lnTo>
                  <a:pt x="5147737" y="2988749"/>
                </a:lnTo>
                <a:cubicBezTo>
                  <a:pt x="5147737" y="2985525"/>
                  <a:pt x="5146786" y="2983628"/>
                  <a:pt x="5147737" y="2983439"/>
                </a:cubicBezTo>
                <a:cubicBezTo>
                  <a:pt x="5155305" y="2982528"/>
                  <a:pt x="5162931" y="2982016"/>
                  <a:pt x="5170556" y="2981921"/>
                </a:cubicBezTo>
                <a:lnTo>
                  <a:pt x="5185388" y="2981921"/>
                </a:lnTo>
                <a:lnTo>
                  <a:pt x="5187099" y="2981921"/>
                </a:lnTo>
                <a:lnTo>
                  <a:pt x="5188240" y="2981921"/>
                </a:lnTo>
                <a:cubicBezTo>
                  <a:pt x="5188811" y="2986265"/>
                  <a:pt x="5188811" y="2990665"/>
                  <a:pt x="5188240" y="2995008"/>
                </a:cubicBezTo>
                <a:cubicBezTo>
                  <a:pt x="5184818" y="2995008"/>
                  <a:pt x="5182536" y="2995957"/>
                  <a:pt x="5182726" y="2996526"/>
                </a:cubicBezTo>
                <a:cubicBezTo>
                  <a:pt x="5186206" y="2999844"/>
                  <a:pt x="5190028" y="3002765"/>
                  <a:pt x="5194135" y="3005250"/>
                </a:cubicBezTo>
                <a:lnTo>
                  <a:pt x="5204594" y="3012647"/>
                </a:lnTo>
                <a:lnTo>
                  <a:pt x="5206115" y="3003353"/>
                </a:lnTo>
                <a:lnTo>
                  <a:pt x="5207636" y="2994060"/>
                </a:lnTo>
                <a:lnTo>
                  <a:pt x="5196987" y="2994060"/>
                </a:lnTo>
                <a:cubicBezTo>
                  <a:pt x="5197958" y="2985563"/>
                  <a:pt x="5197444" y="2976971"/>
                  <a:pt x="5195466" y="2968645"/>
                </a:cubicBezTo>
                <a:lnTo>
                  <a:pt x="5195466" y="2967507"/>
                </a:lnTo>
                <a:lnTo>
                  <a:pt x="5199270" y="2954609"/>
                </a:lnTo>
                <a:lnTo>
                  <a:pt x="5189572" y="2943799"/>
                </a:lnTo>
                <a:lnTo>
                  <a:pt x="5191049" y="2940049"/>
                </a:lnTo>
                <a:lnTo>
                  <a:pt x="5191283" y="2939815"/>
                </a:lnTo>
                <a:cubicBezTo>
                  <a:pt x="5191340" y="2939360"/>
                  <a:pt x="5191454" y="2938905"/>
                  <a:pt x="5191663" y="2938488"/>
                </a:cubicBezTo>
                <a:lnTo>
                  <a:pt x="5191049" y="2940049"/>
                </a:lnTo>
                <a:lnTo>
                  <a:pt x="5189381" y="2941712"/>
                </a:lnTo>
                <a:lnTo>
                  <a:pt x="5177592" y="2928625"/>
                </a:lnTo>
                <a:lnTo>
                  <a:pt x="5173788" y="2924453"/>
                </a:lnTo>
                <a:lnTo>
                  <a:pt x="5173788" y="2921987"/>
                </a:lnTo>
                <a:lnTo>
                  <a:pt x="5186149" y="2914590"/>
                </a:lnTo>
                <a:cubicBezTo>
                  <a:pt x="5186149" y="2914590"/>
                  <a:pt x="5186149" y="2914590"/>
                  <a:pt x="5187480" y="2914590"/>
                </a:cubicBezTo>
                <a:cubicBezTo>
                  <a:pt x="5187898" y="2914097"/>
                  <a:pt x="5187898" y="2913376"/>
                  <a:pt x="5187480" y="2912883"/>
                </a:cubicBezTo>
                <a:lnTo>
                  <a:pt x="5192233" y="2909848"/>
                </a:lnTo>
                <a:lnTo>
                  <a:pt x="5192233" y="2920849"/>
                </a:lnTo>
                <a:lnTo>
                  <a:pt x="5193945" y="2916676"/>
                </a:lnTo>
                <a:lnTo>
                  <a:pt x="5195657" y="2912504"/>
                </a:lnTo>
                <a:lnTo>
                  <a:pt x="5193755" y="2912504"/>
                </a:lnTo>
                <a:lnTo>
                  <a:pt x="5192614" y="2912504"/>
                </a:lnTo>
                <a:lnTo>
                  <a:pt x="5217334" y="2896951"/>
                </a:lnTo>
                <a:cubicBezTo>
                  <a:pt x="5220529" y="2900763"/>
                  <a:pt x="5225568" y="2902527"/>
                  <a:pt x="5230455" y="2901503"/>
                </a:cubicBezTo>
                <a:cubicBezTo>
                  <a:pt x="5231007" y="2897596"/>
                  <a:pt x="5230113" y="2893632"/>
                  <a:pt x="5227983" y="2890313"/>
                </a:cubicBezTo>
                <a:lnTo>
                  <a:pt x="5243196" y="2880829"/>
                </a:lnTo>
                <a:lnTo>
                  <a:pt x="5244957" y="2885571"/>
                </a:lnTo>
                <a:lnTo>
                  <a:pt x="5238252" y="2898468"/>
                </a:lnTo>
                <a:cubicBezTo>
                  <a:pt x="5234163" y="2903570"/>
                  <a:pt x="5231121" y="2909450"/>
                  <a:pt x="5229314" y="2915728"/>
                </a:cubicBezTo>
                <a:cubicBezTo>
                  <a:pt x="5229314" y="2917435"/>
                  <a:pt x="5234068" y="2917056"/>
                  <a:pt x="5238252" y="2915728"/>
                </a:cubicBezTo>
                <a:lnTo>
                  <a:pt x="5245668" y="2912693"/>
                </a:lnTo>
                <a:lnTo>
                  <a:pt x="5245668" y="2913831"/>
                </a:lnTo>
                <a:lnTo>
                  <a:pt x="5244717" y="2920659"/>
                </a:lnTo>
                <a:lnTo>
                  <a:pt x="5243386" y="2928625"/>
                </a:lnTo>
                <a:lnTo>
                  <a:pt x="5274381" y="2913642"/>
                </a:lnTo>
                <a:lnTo>
                  <a:pt x="5273431" y="2902262"/>
                </a:lnTo>
                <a:lnTo>
                  <a:pt x="5272290" y="2890882"/>
                </a:lnTo>
                <a:lnTo>
                  <a:pt x="5270198" y="2892968"/>
                </a:lnTo>
                <a:cubicBezTo>
                  <a:pt x="5269799" y="2892684"/>
                  <a:pt x="5269267" y="2892684"/>
                  <a:pt x="5268867" y="2892968"/>
                </a:cubicBezTo>
                <a:cubicBezTo>
                  <a:pt x="5268449" y="2893461"/>
                  <a:pt x="5268449" y="2894182"/>
                  <a:pt x="5268867" y="2894675"/>
                </a:cubicBezTo>
                <a:lnTo>
                  <a:pt x="5259549" y="2902641"/>
                </a:lnTo>
                <a:lnTo>
                  <a:pt x="5246239" y="2914021"/>
                </a:lnTo>
                <a:lnTo>
                  <a:pt x="5246239" y="2912883"/>
                </a:lnTo>
                <a:lnTo>
                  <a:pt x="5246239" y="2898468"/>
                </a:lnTo>
                <a:lnTo>
                  <a:pt x="5246239" y="2889025"/>
                </a:lnTo>
                <a:lnTo>
                  <a:pt x="5248900" y="2896192"/>
                </a:lnTo>
                <a:lnTo>
                  <a:pt x="5256317" y="2897330"/>
                </a:lnTo>
                <a:lnTo>
                  <a:pt x="5263542" y="2898468"/>
                </a:lnTo>
                <a:lnTo>
                  <a:pt x="5253274" y="2874381"/>
                </a:lnTo>
                <a:lnTo>
                  <a:pt x="5269247" y="2864139"/>
                </a:lnTo>
                <a:lnTo>
                  <a:pt x="5272860" y="2872295"/>
                </a:lnTo>
                <a:lnTo>
                  <a:pt x="5276093" y="2870967"/>
                </a:lnTo>
                <a:lnTo>
                  <a:pt x="5274191" y="2875519"/>
                </a:lnTo>
                <a:lnTo>
                  <a:pt x="5278185" y="2870588"/>
                </a:lnTo>
                <a:lnTo>
                  <a:pt x="5278185" y="2869639"/>
                </a:lnTo>
                <a:lnTo>
                  <a:pt x="5279326" y="2869639"/>
                </a:lnTo>
                <a:cubicBezTo>
                  <a:pt x="5283357" y="2868141"/>
                  <a:pt x="5285411" y="2863665"/>
                  <a:pt x="5283908" y="2859644"/>
                </a:cubicBezTo>
                <a:cubicBezTo>
                  <a:pt x="5283908" y="2859625"/>
                  <a:pt x="5283889" y="2859606"/>
                  <a:pt x="5283889" y="2859587"/>
                </a:cubicBezTo>
                <a:cubicBezTo>
                  <a:pt x="5283186" y="2858316"/>
                  <a:pt x="5282292" y="2857159"/>
                  <a:pt x="5281227" y="2856173"/>
                </a:cubicBezTo>
                <a:cubicBezTo>
                  <a:pt x="5283889" y="2854656"/>
                  <a:pt x="5286552" y="2852759"/>
                  <a:pt x="5289024" y="2851052"/>
                </a:cubicBezTo>
                <a:lnTo>
                  <a:pt x="5289024" y="2852000"/>
                </a:lnTo>
                <a:lnTo>
                  <a:pt x="5292447" y="2850673"/>
                </a:lnTo>
                <a:cubicBezTo>
                  <a:pt x="5294728" y="2849345"/>
                  <a:pt x="5296725" y="2847619"/>
                  <a:pt x="5298341" y="2845552"/>
                </a:cubicBezTo>
                <a:lnTo>
                  <a:pt x="5303666" y="2842138"/>
                </a:lnTo>
                <a:lnTo>
                  <a:pt x="5303666" y="2844414"/>
                </a:lnTo>
                <a:lnTo>
                  <a:pt x="5301384" y="2848776"/>
                </a:lnTo>
                <a:cubicBezTo>
                  <a:pt x="5300053" y="2851242"/>
                  <a:pt x="5299862" y="2852949"/>
                  <a:pt x="5301384" y="2852569"/>
                </a:cubicBezTo>
                <a:cubicBezTo>
                  <a:pt x="5303647" y="2849857"/>
                  <a:pt x="5305453" y="2846765"/>
                  <a:pt x="5306708" y="2843465"/>
                </a:cubicBezTo>
                <a:lnTo>
                  <a:pt x="5309180" y="2838344"/>
                </a:lnTo>
                <a:lnTo>
                  <a:pt x="5312983" y="2835689"/>
                </a:lnTo>
                <a:lnTo>
                  <a:pt x="5312983" y="2834930"/>
                </a:lnTo>
                <a:lnTo>
                  <a:pt x="5339986" y="2815964"/>
                </a:lnTo>
                <a:lnTo>
                  <a:pt x="5342458" y="2823550"/>
                </a:lnTo>
                <a:lnTo>
                  <a:pt x="5343979" y="2819568"/>
                </a:lnTo>
                <a:lnTo>
                  <a:pt x="5343979" y="2821274"/>
                </a:lnTo>
                <a:lnTo>
                  <a:pt x="5347592" y="2819757"/>
                </a:lnTo>
                <a:lnTo>
                  <a:pt x="5349494" y="2828671"/>
                </a:lnTo>
                <a:lnTo>
                  <a:pt x="5353677" y="2825827"/>
                </a:lnTo>
                <a:lnTo>
                  <a:pt x="5353677" y="2824499"/>
                </a:lnTo>
                <a:cubicBezTo>
                  <a:pt x="5353144" y="2823494"/>
                  <a:pt x="5353144" y="2822280"/>
                  <a:pt x="5353677" y="2821274"/>
                </a:cubicBezTo>
                <a:lnTo>
                  <a:pt x="5355008" y="2819378"/>
                </a:lnTo>
                <a:lnTo>
                  <a:pt x="5352155" y="2819378"/>
                </a:lnTo>
                <a:cubicBezTo>
                  <a:pt x="5350140" y="2819074"/>
                  <a:pt x="5348086" y="2819074"/>
                  <a:pt x="5346071" y="2819378"/>
                </a:cubicBezTo>
                <a:lnTo>
                  <a:pt x="5343789" y="2819378"/>
                </a:lnTo>
                <a:cubicBezTo>
                  <a:pt x="5344359" y="2817405"/>
                  <a:pt x="5344759" y="2815357"/>
                  <a:pt x="5344929" y="2813309"/>
                </a:cubicBezTo>
                <a:lnTo>
                  <a:pt x="5356149" y="2805532"/>
                </a:lnTo>
                <a:cubicBezTo>
                  <a:pt x="5356092" y="2806044"/>
                  <a:pt x="5356092" y="2806538"/>
                  <a:pt x="5356149" y="2807050"/>
                </a:cubicBezTo>
                <a:lnTo>
                  <a:pt x="5357100" y="2809325"/>
                </a:lnTo>
                <a:lnTo>
                  <a:pt x="5346641" y="2813688"/>
                </a:lnTo>
                <a:lnTo>
                  <a:pt x="5350254" y="2815015"/>
                </a:lnTo>
                <a:lnTo>
                  <a:pt x="5353677" y="2816533"/>
                </a:lnTo>
                <a:lnTo>
                  <a:pt x="5356909" y="2813309"/>
                </a:lnTo>
                <a:lnTo>
                  <a:pt x="5360142" y="2810084"/>
                </a:lnTo>
                <a:lnTo>
                  <a:pt x="5358811" y="2806860"/>
                </a:lnTo>
                <a:cubicBezTo>
                  <a:pt x="5358431" y="2806025"/>
                  <a:pt x="5357917" y="2805267"/>
                  <a:pt x="5357290" y="2804584"/>
                </a:cubicBezTo>
                <a:lnTo>
                  <a:pt x="5359952" y="2802498"/>
                </a:lnTo>
                <a:cubicBezTo>
                  <a:pt x="5362728" y="2805020"/>
                  <a:pt x="5366569" y="2806007"/>
                  <a:pt x="5370221" y="2805153"/>
                </a:cubicBezTo>
                <a:lnTo>
                  <a:pt x="5373474" y="2803734"/>
                </a:lnTo>
                <a:lnTo>
                  <a:pt x="5376115" y="2809705"/>
                </a:lnTo>
                <a:lnTo>
                  <a:pt x="5377827" y="2805153"/>
                </a:lnTo>
                <a:lnTo>
                  <a:pt x="5375545" y="2804205"/>
                </a:lnTo>
                <a:lnTo>
                  <a:pt x="5373932" y="2803534"/>
                </a:lnTo>
                <a:lnTo>
                  <a:pt x="5376306" y="2802498"/>
                </a:lnTo>
                <a:lnTo>
                  <a:pt x="5372122" y="2795480"/>
                </a:lnTo>
                <a:lnTo>
                  <a:pt x="5376306" y="2795480"/>
                </a:lnTo>
                <a:lnTo>
                  <a:pt x="5376306" y="2793773"/>
                </a:lnTo>
                <a:lnTo>
                  <a:pt x="5376306" y="2792066"/>
                </a:lnTo>
                <a:lnTo>
                  <a:pt x="5374975" y="2792066"/>
                </a:lnTo>
                <a:lnTo>
                  <a:pt x="5385053" y="2785238"/>
                </a:lnTo>
                <a:lnTo>
                  <a:pt x="5386194" y="2787514"/>
                </a:lnTo>
                <a:lnTo>
                  <a:pt x="5387315" y="2789853"/>
                </a:lnTo>
                <a:lnTo>
                  <a:pt x="5387335" y="2790169"/>
                </a:lnTo>
                <a:lnTo>
                  <a:pt x="5387467" y="2790169"/>
                </a:lnTo>
                <a:lnTo>
                  <a:pt x="5387765" y="2790791"/>
                </a:lnTo>
                <a:lnTo>
                  <a:pt x="5380504" y="2815666"/>
                </a:lnTo>
                <a:lnTo>
                  <a:pt x="5370791" y="2811791"/>
                </a:lnTo>
                <a:lnTo>
                  <a:pt x="5372122" y="2808188"/>
                </a:lnTo>
                <a:lnTo>
                  <a:pt x="5369269" y="2808188"/>
                </a:lnTo>
                <a:lnTo>
                  <a:pt x="5366037" y="2808188"/>
                </a:lnTo>
                <a:lnTo>
                  <a:pt x="5366037" y="2811412"/>
                </a:lnTo>
                <a:lnTo>
                  <a:pt x="5366037" y="2814636"/>
                </a:lnTo>
                <a:lnTo>
                  <a:pt x="5367748" y="2814636"/>
                </a:lnTo>
                <a:lnTo>
                  <a:pt x="5366227" y="2818240"/>
                </a:lnTo>
                <a:lnTo>
                  <a:pt x="5363185" y="2824688"/>
                </a:lnTo>
                <a:lnTo>
                  <a:pt x="5380028" y="2817297"/>
                </a:lnTo>
                <a:lnTo>
                  <a:pt x="5379919" y="2817671"/>
                </a:lnTo>
                <a:lnTo>
                  <a:pt x="5389807" y="2813119"/>
                </a:lnTo>
                <a:lnTo>
                  <a:pt x="5390428" y="2814579"/>
                </a:lnTo>
                <a:lnTo>
                  <a:pt x="5389807" y="2814826"/>
                </a:lnTo>
                <a:lnTo>
                  <a:pt x="5390533" y="2814826"/>
                </a:lnTo>
                <a:lnTo>
                  <a:pt x="5392469" y="2819378"/>
                </a:lnTo>
                <a:lnTo>
                  <a:pt x="5394181" y="2814826"/>
                </a:lnTo>
                <a:lnTo>
                  <a:pt x="5391898" y="2814826"/>
                </a:lnTo>
                <a:lnTo>
                  <a:pt x="5390533" y="2814826"/>
                </a:lnTo>
                <a:lnTo>
                  <a:pt x="5390428" y="2814579"/>
                </a:lnTo>
                <a:lnTo>
                  <a:pt x="5393610" y="2813309"/>
                </a:lnTo>
                <a:lnTo>
                  <a:pt x="5407111" y="2807239"/>
                </a:lnTo>
                <a:lnTo>
                  <a:pt x="5413006" y="2796997"/>
                </a:lnTo>
                <a:cubicBezTo>
                  <a:pt x="5413367" y="2797206"/>
                  <a:pt x="5413785" y="2797206"/>
                  <a:pt x="5414147" y="2796997"/>
                </a:cubicBezTo>
                <a:cubicBezTo>
                  <a:pt x="5414622" y="2796580"/>
                  <a:pt x="5414660" y="2795859"/>
                  <a:pt x="5414242" y="2795385"/>
                </a:cubicBezTo>
                <a:cubicBezTo>
                  <a:pt x="5414223" y="2795347"/>
                  <a:pt x="5414185" y="2795328"/>
                  <a:pt x="5414147" y="2795290"/>
                </a:cubicBezTo>
                <a:lnTo>
                  <a:pt x="5416809" y="2790928"/>
                </a:lnTo>
                <a:lnTo>
                  <a:pt x="5418901" y="2787324"/>
                </a:lnTo>
                <a:lnTo>
                  <a:pt x="5422134" y="2785428"/>
                </a:lnTo>
                <a:lnTo>
                  <a:pt x="5422134" y="2784479"/>
                </a:lnTo>
                <a:lnTo>
                  <a:pt x="5423275" y="2782962"/>
                </a:lnTo>
                <a:cubicBezTo>
                  <a:pt x="5423160" y="2783588"/>
                  <a:pt x="5423160" y="2784233"/>
                  <a:pt x="5423275" y="2784859"/>
                </a:cubicBezTo>
                <a:lnTo>
                  <a:pt x="5426127" y="2791307"/>
                </a:lnTo>
                <a:lnTo>
                  <a:pt x="5433923" y="2788083"/>
                </a:lnTo>
                <a:cubicBezTo>
                  <a:pt x="5434855" y="2788918"/>
                  <a:pt x="5436091" y="2789335"/>
                  <a:pt x="5437346" y="2789221"/>
                </a:cubicBezTo>
                <a:cubicBezTo>
                  <a:pt x="5439057" y="2789221"/>
                  <a:pt x="5440198" y="2789221"/>
                  <a:pt x="5440008" y="2789221"/>
                </a:cubicBezTo>
                <a:lnTo>
                  <a:pt x="5437916" y="2787324"/>
                </a:lnTo>
                <a:lnTo>
                  <a:pt x="5443621" y="2784859"/>
                </a:lnTo>
                <a:lnTo>
                  <a:pt x="5447234" y="2786186"/>
                </a:lnTo>
                <a:lnTo>
                  <a:pt x="5448185" y="2786186"/>
                </a:lnTo>
                <a:lnTo>
                  <a:pt x="5449896" y="2786186"/>
                </a:lnTo>
                <a:lnTo>
                  <a:pt x="5448756" y="2787704"/>
                </a:lnTo>
                <a:lnTo>
                  <a:pt x="5450467" y="2786376"/>
                </a:lnTo>
                <a:lnTo>
                  <a:pt x="5453319" y="2787514"/>
                </a:lnTo>
                <a:lnTo>
                  <a:pt x="5451228" y="2785807"/>
                </a:lnTo>
                <a:lnTo>
                  <a:pt x="5452178" y="2785807"/>
                </a:lnTo>
                <a:lnTo>
                  <a:pt x="5455411" y="2783341"/>
                </a:lnTo>
                <a:lnTo>
                  <a:pt x="5455411" y="2789221"/>
                </a:lnTo>
                <a:lnTo>
                  <a:pt x="5460925" y="2789221"/>
                </a:lnTo>
                <a:lnTo>
                  <a:pt x="5466440" y="2789221"/>
                </a:lnTo>
                <a:lnTo>
                  <a:pt x="5468151" y="2787135"/>
                </a:lnTo>
                <a:lnTo>
                  <a:pt x="5469863" y="2784859"/>
                </a:lnTo>
                <a:lnTo>
                  <a:pt x="5475187" y="2784859"/>
                </a:lnTo>
                <a:lnTo>
                  <a:pt x="5475187" y="2783613"/>
                </a:lnTo>
                <a:lnTo>
                  <a:pt x="5475377" y="2783152"/>
                </a:lnTo>
                <a:lnTo>
                  <a:pt x="5475187" y="2783152"/>
                </a:lnTo>
                <a:lnTo>
                  <a:pt x="5475187" y="2782014"/>
                </a:lnTo>
                <a:cubicBezTo>
                  <a:pt x="5475282" y="2781122"/>
                  <a:pt x="5475282" y="2780250"/>
                  <a:pt x="5475187" y="2779358"/>
                </a:cubicBezTo>
                <a:cubicBezTo>
                  <a:pt x="5479675" y="2781843"/>
                  <a:pt x="5483992" y="2784631"/>
                  <a:pt x="5488118" y="2787704"/>
                </a:cubicBezTo>
                <a:cubicBezTo>
                  <a:pt x="5486216" y="2790169"/>
                  <a:pt x="5485076" y="2792445"/>
                  <a:pt x="5485456" y="2793394"/>
                </a:cubicBezTo>
                <a:cubicBezTo>
                  <a:pt x="5485836" y="2794342"/>
                  <a:pt x="5488689" y="2793394"/>
                  <a:pt x="5492301" y="2793394"/>
                </a:cubicBezTo>
                <a:lnTo>
                  <a:pt x="5490210" y="2798704"/>
                </a:lnTo>
                <a:lnTo>
                  <a:pt x="5497436" y="2795670"/>
                </a:lnTo>
                <a:lnTo>
                  <a:pt x="5505319" y="2807228"/>
                </a:lnTo>
                <a:lnTo>
                  <a:pt x="5503521" y="2806481"/>
                </a:lnTo>
                <a:lnTo>
                  <a:pt x="5502190" y="2805722"/>
                </a:lnTo>
                <a:lnTo>
                  <a:pt x="5504851" y="2811791"/>
                </a:lnTo>
                <a:lnTo>
                  <a:pt x="5505803" y="2809705"/>
                </a:lnTo>
                <a:lnTo>
                  <a:pt x="5505803" y="2807938"/>
                </a:lnTo>
                <a:lnTo>
                  <a:pt x="5516451" y="2823550"/>
                </a:lnTo>
                <a:lnTo>
                  <a:pt x="5517550" y="2826224"/>
                </a:lnTo>
                <a:lnTo>
                  <a:pt x="5516261" y="2832655"/>
                </a:lnTo>
                <a:lnTo>
                  <a:pt x="5515500" y="2833034"/>
                </a:lnTo>
                <a:lnTo>
                  <a:pt x="5515500" y="2837396"/>
                </a:lnTo>
                <a:lnTo>
                  <a:pt x="5517972" y="2835120"/>
                </a:lnTo>
                <a:lnTo>
                  <a:pt x="5519555" y="2831101"/>
                </a:lnTo>
                <a:lnTo>
                  <a:pt x="5523252" y="2840094"/>
                </a:lnTo>
                <a:lnTo>
                  <a:pt x="5523107" y="2840051"/>
                </a:lnTo>
                <a:lnTo>
                  <a:pt x="5516071" y="2837206"/>
                </a:lnTo>
                <a:lnTo>
                  <a:pt x="5524438" y="2856173"/>
                </a:lnTo>
                <a:lnTo>
                  <a:pt x="5526740" y="2850507"/>
                </a:lnTo>
                <a:lnTo>
                  <a:pt x="5527670" y="2852759"/>
                </a:lnTo>
                <a:lnTo>
                  <a:pt x="5526149" y="2853897"/>
                </a:lnTo>
                <a:lnTo>
                  <a:pt x="5528811" y="2856742"/>
                </a:lnTo>
                <a:lnTo>
                  <a:pt x="5529952" y="2857880"/>
                </a:lnTo>
                <a:lnTo>
                  <a:pt x="5531093" y="2860725"/>
                </a:lnTo>
                <a:lnTo>
                  <a:pt x="5525959" y="2863001"/>
                </a:lnTo>
                <a:lnTo>
                  <a:pt x="5525959" y="2863286"/>
                </a:lnTo>
                <a:lnTo>
                  <a:pt x="5519684" y="2848586"/>
                </a:lnTo>
                <a:lnTo>
                  <a:pt x="5509986" y="2847069"/>
                </a:lnTo>
                <a:lnTo>
                  <a:pt x="5500098" y="2845741"/>
                </a:lnTo>
                <a:lnTo>
                  <a:pt x="5504091" y="2832655"/>
                </a:lnTo>
                <a:lnTo>
                  <a:pt x="5507133" y="2831327"/>
                </a:lnTo>
                <a:lnTo>
                  <a:pt x="5507133" y="2833792"/>
                </a:lnTo>
                <a:lnTo>
                  <a:pt x="5507133" y="2837206"/>
                </a:lnTo>
                <a:lnTo>
                  <a:pt x="5509035" y="2834551"/>
                </a:lnTo>
                <a:cubicBezTo>
                  <a:pt x="5510005" y="2833432"/>
                  <a:pt x="5510594" y="2832047"/>
                  <a:pt x="5510746" y="2830568"/>
                </a:cubicBezTo>
                <a:lnTo>
                  <a:pt x="5512268" y="2830568"/>
                </a:lnTo>
                <a:lnTo>
                  <a:pt x="5507324" y="2827154"/>
                </a:lnTo>
                <a:lnTo>
                  <a:pt x="5509605" y="2819378"/>
                </a:lnTo>
                <a:lnTo>
                  <a:pt x="5501049" y="2813309"/>
                </a:lnTo>
                <a:lnTo>
                  <a:pt x="5492491" y="2807429"/>
                </a:lnTo>
                <a:lnTo>
                  <a:pt x="5490210" y="2809705"/>
                </a:lnTo>
                <a:cubicBezTo>
                  <a:pt x="5490210" y="2809705"/>
                  <a:pt x="5489259" y="2809705"/>
                  <a:pt x="5488878" y="2809705"/>
                </a:cubicBezTo>
                <a:cubicBezTo>
                  <a:pt x="5488498" y="2810141"/>
                  <a:pt x="5488498" y="2810786"/>
                  <a:pt x="5488878" y="2811222"/>
                </a:cubicBezTo>
                <a:lnTo>
                  <a:pt x="5483935" y="2815774"/>
                </a:lnTo>
                <a:lnTo>
                  <a:pt x="5479370" y="2820516"/>
                </a:lnTo>
                <a:lnTo>
                  <a:pt x="5470053" y="2816722"/>
                </a:lnTo>
                <a:cubicBezTo>
                  <a:pt x="5472316" y="2813289"/>
                  <a:pt x="5473495" y="2809269"/>
                  <a:pt x="5473476" y="2805153"/>
                </a:cubicBezTo>
                <a:cubicBezTo>
                  <a:pt x="5465870" y="2800791"/>
                  <a:pt x="5462447" y="2806860"/>
                  <a:pt x="5461876" y="2813498"/>
                </a:cubicBezTo>
                <a:lnTo>
                  <a:pt x="5457122" y="2811602"/>
                </a:lnTo>
                <a:lnTo>
                  <a:pt x="5455221" y="2816533"/>
                </a:lnTo>
                <a:cubicBezTo>
                  <a:pt x="5454460" y="2813138"/>
                  <a:pt x="5453509" y="2809781"/>
                  <a:pt x="5452369" y="2806481"/>
                </a:cubicBezTo>
                <a:cubicBezTo>
                  <a:pt x="5451551" y="2803010"/>
                  <a:pt x="5450200" y="2799691"/>
                  <a:pt x="5448375" y="2796618"/>
                </a:cubicBezTo>
                <a:cubicBezTo>
                  <a:pt x="5447348" y="2798723"/>
                  <a:pt x="5446644" y="2800961"/>
                  <a:pt x="5446283" y="2803256"/>
                </a:cubicBezTo>
                <a:lnTo>
                  <a:pt x="5444952" y="2809515"/>
                </a:lnTo>
                <a:lnTo>
                  <a:pt x="5449896" y="2813878"/>
                </a:lnTo>
                <a:lnTo>
                  <a:pt x="5451037" y="2814826"/>
                </a:lnTo>
                <a:lnTo>
                  <a:pt x="5446093" y="2812929"/>
                </a:lnTo>
                <a:cubicBezTo>
                  <a:pt x="5446264" y="2812379"/>
                  <a:pt x="5446264" y="2811772"/>
                  <a:pt x="5446093" y="2811222"/>
                </a:cubicBezTo>
                <a:cubicBezTo>
                  <a:pt x="5445332" y="2809269"/>
                  <a:pt x="5443146" y="2808282"/>
                  <a:pt x="5441187" y="2809041"/>
                </a:cubicBezTo>
                <a:cubicBezTo>
                  <a:pt x="5441111" y="2809079"/>
                  <a:pt x="5441035" y="2809098"/>
                  <a:pt x="5440959" y="2809136"/>
                </a:cubicBezTo>
                <a:lnTo>
                  <a:pt x="5439818" y="2809136"/>
                </a:lnTo>
                <a:lnTo>
                  <a:pt x="5440959" y="2806101"/>
                </a:lnTo>
                <a:lnTo>
                  <a:pt x="5440959" y="2805153"/>
                </a:lnTo>
                <a:lnTo>
                  <a:pt x="5442100" y="2802118"/>
                </a:lnTo>
                <a:lnTo>
                  <a:pt x="5444762" y="2795101"/>
                </a:lnTo>
                <a:lnTo>
                  <a:pt x="5437916" y="2792445"/>
                </a:lnTo>
                <a:lnTo>
                  <a:pt x="5430881" y="2789600"/>
                </a:lnTo>
                <a:lnTo>
                  <a:pt x="5432574" y="2793542"/>
                </a:lnTo>
                <a:lnTo>
                  <a:pt x="5431070" y="2795859"/>
                </a:lnTo>
                <a:cubicBezTo>
                  <a:pt x="5429911" y="2797642"/>
                  <a:pt x="5428428" y="2799179"/>
                  <a:pt x="5426697" y="2800411"/>
                </a:cubicBezTo>
                <a:lnTo>
                  <a:pt x="5427251" y="2800636"/>
                </a:lnTo>
                <a:lnTo>
                  <a:pt x="5426888" y="2800791"/>
                </a:lnTo>
                <a:lnTo>
                  <a:pt x="5426888" y="2803636"/>
                </a:lnTo>
                <a:lnTo>
                  <a:pt x="5426888" y="2805343"/>
                </a:lnTo>
                <a:lnTo>
                  <a:pt x="5423625" y="2804012"/>
                </a:lnTo>
                <a:lnTo>
                  <a:pt x="5423036" y="2803400"/>
                </a:lnTo>
                <a:lnTo>
                  <a:pt x="5423084" y="2803256"/>
                </a:lnTo>
                <a:lnTo>
                  <a:pt x="5422864" y="2803221"/>
                </a:lnTo>
                <a:lnTo>
                  <a:pt x="5421279" y="2801577"/>
                </a:lnTo>
                <a:lnTo>
                  <a:pt x="5421183" y="2799463"/>
                </a:lnTo>
                <a:lnTo>
                  <a:pt x="5419325" y="2799548"/>
                </a:lnTo>
                <a:lnTo>
                  <a:pt x="5418330" y="2798515"/>
                </a:lnTo>
                <a:lnTo>
                  <a:pt x="5418330" y="2799593"/>
                </a:lnTo>
                <a:lnTo>
                  <a:pt x="5416999" y="2799653"/>
                </a:lnTo>
                <a:lnTo>
                  <a:pt x="5416619" y="2800032"/>
                </a:lnTo>
                <a:cubicBezTo>
                  <a:pt x="5417151" y="2800335"/>
                  <a:pt x="5417798" y="2800335"/>
                  <a:pt x="5418330" y="2800032"/>
                </a:cubicBezTo>
                <a:lnTo>
                  <a:pt x="5418330" y="2799593"/>
                </a:lnTo>
                <a:lnTo>
                  <a:pt x="5419325" y="2799548"/>
                </a:lnTo>
                <a:lnTo>
                  <a:pt x="5421279" y="2801577"/>
                </a:lnTo>
                <a:lnTo>
                  <a:pt x="5421343" y="2802982"/>
                </a:lnTo>
                <a:lnTo>
                  <a:pt x="5420802" y="2802897"/>
                </a:lnTo>
                <a:lnTo>
                  <a:pt x="5420802" y="2802687"/>
                </a:lnTo>
                <a:lnTo>
                  <a:pt x="5419471" y="2802687"/>
                </a:lnTo>
                <a:lnTo>
                  <a:pt x="5420802" y="2802897"/>
                </a:lnTo>
                <a:lnTo>
                  <a:pt x="5420802" y="2804394"/>
                </a:lnTo>
                <a:cubicBezTo>
                  <a:pt x="5421297" y="2804925"/>
                  <a:pt x="5422152" y="2804963"/>
                  <a:pt x="5422685" y="2804451"/>
                </a:cubicBezTo>
                <a:lnTo>
                  <a:pt x="5422927" y="2803727"/>
                </a:lnTo>
                <a:lnTo>
                  <a:pt x="5423625" y="2804012"/>
                </a:lnTo>
                <a:lnTo>
                  <a:pt x="5427648" y="2808188"/>
                </a:lnTo>
                <a:cubicBezTo>
                  <a:pt x="5431946" y="2812512"/>
                  <a:pt x="5435787" y="2817273"/>
                  <a:pt x="5439057" y="2822412"/>
                </a:cubicBezTo>
                <a:cubicBezTo>
                  <a:pt x="5437118" y="2823266"/>
                  <a:pt x="5435501" y="2824727"/>
                  <a:pt x="5434494" y="2826585"/>
                </a:cubicBezTo>
                <a:lnTo>
                  <a:pt x="5432592" y="2830378"/>
                </a:lnTo>
                <a:lnTo>
                  <a:pt x="5434303" y="2831516"/>
                </a:lnTo>
                <a:cubicBezTo>
                  <a:pt x="5435254" y="2831516"/>
                  <a:pt x="5435824" y="2834741"/>
                  <a:pt x="5435444" y="2837017"/>
                </a:cubicBezTo>
                <a:lnTo>
                  <a:pt x="5435444" y="2841379"/>
                </a:lnTo>
                <a:lnTo>
                  <a:pt x="5433543" y="2837206"/>
                </a:lnTo>
                <a:lnTo>
                  <a:pt x="5431831" y="2833224"/>
                </a:lnTo>
                <a:lnTo>
                  <a:pt x="5429740" y="2833224"/>
                </a:lnTo>
                <a:cubicBezTo>
                  <a:pt x="5428276" y="2834494"/>
                  <a:pt x="5427553" y="2836429"/>
                  <a:pt x="5427838" y="2838344"/>
                </a:cubicBezTo>
                <a:lnTo>
                  <a:pt x="5427838" y="2842517"/>
                </a:lnTo>
                <a:lnTo>
                  <a:pt x="5435824" y="2842517"/>
                </a:lnTo>
                <a:lnTo>
                  <a:pt x="5435824" y="2845172"/>
                </a:lnTo>
                <a:lnTo>
                  <a:pt x="5435824" y="2847828"/>
                </a:lnTo>
                <a:lnTo>
                  <a:pt x="5437156" y="2847828"/>
                </a:lnTo>
                <a:cubicBezTo>
                  <a:pt x="5438905" y="2845684"/>
                  <a:pt x="5440255" y="2843238"/>
                  <a:pt x="5441149" y="2840620"/>
                </a:cubicBezTo>
                <a:lnTo>
                  <a:pt x="5443811" y="2833792"/>
                </a:lnTo>
                <a:lnTo>
                  <a:pt x="5440769" y="2826775"/>
                </a:lnTo>
                <a:lnTo>
                  <a:pt x="5443241" y="2826775"/>
                </a:lnTo>
                <a:cubicBezTo>
                  <a:pt x="5445180" y="2828159"/>
                  <a:pt x="5447367" y="2829127"/>
                  <a:pt x="5449706" y="2829620"/>
                </a:cubicBezTo>
                <a:lnTo>
                  <a:pt x="5449706" y="2831327"/>
                </a:lnTo>
                <a:cubicBezTo>
                  <a:pt x="5449136" y="2832389"/>
                  <a:pt x="5449136" y="2833679"/>
                  <a:pt x="5449706" y="2834741"/>
                </a:cubicBezTo>
                <a:cubicBezTo>
                  <a:pt x="5449916" y="2835461"/>
                  <a:pt x="5450391" y="2836068"/>
                  <a:pt x="5451037" y="2836448"/>
                </a:cubicBezTo>
                <a:lnTo>
                  <a:pt x="5451037" y="2841415"/>
                </a:lnTo>
                <a:lnTo>
                  <a:pt x="5450657" y="2841758"/>
                </a:lnTo>
                <a:lnTo>
                  <a:pt x="5451037" y="2842226"/>
                </a:lnTo>
                <a:lnTo>
                  <a:pt x="5451037" y="2845552"/>
                </a:lnTo>
                <a:lnTo>
                  <a:pt x="5454080" y="2847638"/>
                </a:lnTo>
                <a:cubicBezTo>
                  <a:pt x="5450200" y="2851583"/>
                  <a:pt x="5449706" y="2857747"/>
                  <a:pt x="5452939" y="2862242"/>
                </a:cubicBezTo>
                <a:lnTo>
                  <a:pt x="5451037" y="2865277"/>
                </a:lnTo>
                <a:lnTo>
                  <a:pt x="5445332" y="2873433"/>
                </a:lnTo>
                <a:lnTo>
                  <a:pt x="5443811" y="2873433"/>
                </a:lnTo>
                <a:lnTo>
                  <a:pt x="5443811" y="2875329"/>
                </a:lnTo>
                <a:lnTo>
                  <a:pt x="5442290" y="2877416"/>
                </a:lnTo>
                <a:lnTo>
                  <a:pt x="5444572" y="2877416"/>
                </a:lnTo>
                <a:lnTo>
                  <a:pt x="5445713" y="2880260"/>
                </a:lnTo>
                <a:lnTo>
                  <a:pt x="5446663" y="2877985"/>
                </a:lnTo>
                <a:lnTo>
                  <a:pt x="5446663" y="2876657"/>
                </a:lnTo>
                <a:lnTo>
                  <a:pt x="5448756" y="2876657"/>
                </a:lnTo>
                <a:lnTo>
                  <a:pt x="5450467" y="2880640"/>
                </a:lnTo>
                <a:lnTo>
                  <a:pt x="5457503" y="2877605"/>
                </a:lnTo>
                <a:lnTo>
                  <a:pt x="5454650" y="2874950"/>
                </a:lnTo>
                <a:lnTo>
                  <a:pt x="5468630" y="2870914"/>
                </a:lnTo>
                <a:lnTo>
                  <a:pt x="5470433" y="2875329"/>
                </a:lnTo>
                <a:lnTo>
                  <a:pt x="5472335" y="2872674"/>
                </a:lnTo>
                <a:cubicBezTo>
                  <a:pt x="5472658" y="2872712"/>
                  <a:pt x="5472962" y="2872712"/>
                  <a:pt x="5473285" y="2872674"/>
                </a:cubicBezTo>
                <a:lnTo>
                  <a:pt x="5473476" y="2870208"/>
                </a:lnTo>
                <a:lnTo>
                  <a:pt x="5471074" y="2870208"/>
                </a:lnTo>
                <a:lnTo>
                  <a:pt x="5476328" y="2868691"/>
                </a:lnTo>
                <a:lnTo>
                  <a:pt x="5478420" y="2868691"/>
                </a:lnTo>
                <a:lnTo>
                  <a:pt x="5478420" y="2869449"/>
                </a:lnTo>
                <a:cubicBezTo>
                  <a:pt x="5478420" y="2869449"/>
                  <a:pt x="5479181" y="2871915"/>
                  <a:pt x="5479751" y="2871536"/>
                </a:cubicBezTo>
                <a:lnTo>
                  <a:pt x="5480131" y="2869639"/>
                </a:lnTo>
                <a:lnTo>
                  <a:pt x="5480131" y="2869576"/>
                </a:lnTo>
                <a:lnTo>
                  <a:pt x="5483174" y="2876657"/>
                </a:lnTo>
                <a:lnTo>
                  <a:pt x="5480322" y="2876657"/>
                </a:lnTo>
                <a:lnTo>
                  <a:pt x="5482793" y="2877795"/>
                </a:lnTo>
                <a:lnTo>
                  <a:pt x="5483744" y="2877795"/>
                </a:lnTo>
                <a:lnTo>
                  <a:pt x="5483744" y="2878933"/>
                </a:lnTo>
                <a:lnTo>
                  <a:pt x="5484695" y="2878933"/>
                </a:lnTo>
                <a:lnTo>
                  <a:pt x="5484695" y="2883864"/>
                </a:lnTo>
                <a:cubicBezTo>
                  <a:pt x="5484220" y="2884813"/>
                  <a:pt x="5484220" y="2885951"/>
                  <a:pt x="5484695" y="2886899"/>
                </a:cubicBezTo>
                <a:lnTo>
                  <a:pt x="5483174" y="2888985"/>
                </a:lnTo>
                <a:cubicBezTo>
                  <a:pt x="5480531" y="2892039"/>
                  <a:pt x="5479104" y="2895946"/>
                  <a:pt x="5479181" y="2899986"/>
                </a:cubicBezTo>
                <a:lnTo>
                  <a:pt x="5485633" y="2899986"/>
                </a:lnTo>
                <a:lnTo>
                  <a:pt x="5481463" y="2901693"/>
                </a:lnTo>
                <a:lnTo>
                  <a:pt x="5482413" y="2903969"/>
                </a:lnTo>
                <a:cubicBezTo>
                  <a:pt x="5482851" y="2905258"/>
                  <a:pt x="5484239" y="2905960"/>
                  <a:pt x="5485551" y="2905524"/>
                </a:cubicBezTo>
                <a:cubicBezTo>
                  <a:pt x="5485570" y="2905505"/>
                  <a:pt x="5485608" y="2905505"/>
                  <a:pt x="5485646" y="2905486"/>
                </a:cubicBezTo>
                <a:cubicBezTo>
                  <a:pt x="5487091" y="2904708"/>
                  <a:pt x="5488080" y="2903305"/>
                  <a:pt x="5488308" y="2901693"/>
                </a:cubicBezTo>
                <a:lnTo>
                  <a:pt x="5488684" y="2899693"/>
                </a:lnTo>
                <a:lnTo>
                  <a:pt x="5491350" y="2898658"/>
                </a:lnTo>
                <a:cubicBezTo>
                  <a:pt x="5490780" y="2899720"/>
                  <a:pt x="5490780" y="2901010"/>
                  <a:pt x="5491350" y="2902072"/>
                </a:cubicBezTo>
                <a:cubicBezTo>
                  <a:pt x="5492111" y="2904026"/>
                  <a:pt x="5494298" y="2905012"/>
                  <a:pt x="5496256" y="2904253"/>
                </a:cubicBezTo>
                <a:cubicBezTo>
                  <a:pt x="5496332" y="2904215"/>
                  <a:pt x="5496408" y="2904196"/>
                  <a:pt x="5496484" y="2904158"/>
                </a:cubicBezTo>
                <a:lnTo>
                  <a:pt x="5497735" y="2901361"/>
                </a:lnTo>
                <a:lnTo>
                  <a:pt x="5497873" y="2901749"/>
                </a:lnTo>
                <a:cubicBezTo>
                  <a:pt x="5498082" y="2901863"/>
                  <a:pt x="5498329" y="2901901"/>
                  <a:pt x="5498577" y="2901882"/>
                </a:cubicBezTo>
                <a:lnTo>
                  <a:pt x="5498957" y="2899986"/>
                </a:lnTo>
                <a:cubicBezTo>
                  <a:pt x="5499375" y="2899492"/>
                  <a:pt x="5499375" y="2898772"/>
                  <a:pt x="5498957" y="2898279"/>
                </a:cubicBezTo>
                <a:lnTo>
                  <a:pt x="5497524" y="2898279"/>
                </a:lnTo>
                <a:lnTo>
                  <a:pt x="5495154" y="2896572"/>
                </a:lnTo>
                <a:lnTo>
                  <a:pt x="5502950" y="2893347"/>
                </a:lnTo>
                <a:lnTo>
                  <a:pt x="5497055" y="2879502"/>
                </a:lnTo>
                <a:lnTo>
                  <a:pt x="5499717" y="2877416"/>
                </a:lnTo>
                <a:lnTo>
                  <a:pt x="5502379" y="2875519"/>
                </a:lnTo>
                <a:lnTo>
                  <a:pt x="5498196" y="2873812"/>
                </a:lnTo>
                <a:lnTo>
                  <a:pt x="5506753" y="2870208"/>
                </a:lnTo>
                <a:lnTo>
                  <a:pt x="5503140" y="2862052"/>
                </a:lnTo>
                <a:lnTo>
                  <a:pt x="5516071" y="2857880"/>
                </a:lnTo>
                <a:lnTo>
                  <a:pt x="5514740" y="2866415"/>
                </a:lnTo>
                <a:lnTo>
                  <a:pt x="5513409" y="2875139"/>
                </a:lnTo>
                <a:lnTo>
                  <a:pt x="5522917" y="2876467"/>
                </a:lnTo>
                <a:lnTo>
                  <a:pt x="5526029" y="2876974"/>
                </a:lnTo>
                <a:lnTo>
                  <a:pt x="5527290" y="2886140"/>
                </a:lnTo>
                <a:lnTo>
                  <a:pt x="5525198" y="2886140"/>
                </a:lnTo>
                <a:lnTo>
                  <a:pt x="5522346" y="2886140"/>
                </a:lnTo>
                <a:lnTo>
                  <a:pt x="5522346" y="2889554"/>
                </a:lnTo>
                <a:lnTo>
                  <a:pt x="5522346" y="2893158"/>
                </a:lnTo>
                <a:lnTo>
                  <a:pt x="5524438" y="2889933"/>
                </a:lnTo>
                <a:lnTo>
                  <a:pt x="5526720" y="2886899"/>
                </a:lnTo>
                <a:lnTo>
                  <a:pt x="5527861" y="2898279"/>
                </a:lnTo>
                <a:lnTo>
                  <a:pt x="5530903" y="2896951"/>
                </a:lnTo>
                <a:cubicBezTo>
                  <a:pt x="5532006" y="2900877"/>
                  <a:pt x="5533337" y="2904746"/>
                  <a:pt x="5534897" y="2908521"/>
                </a:cubicBezTo>
                <a:lnTo>
                  <a:pt x="5536608" y="2912314"/>
                </a:lnTo>
                <a:cubicBezTo>
                  <a:pt x="5535429" y="2912030"/>
                  <a:pt x="5534174" y="2912030"/>
                  <a:pt x="5532995" y="2912314"/>
                </a:cubicBezTo>
                <a:cubicBezTo>
                  <a:pt x="5527614" y="2916543"/>
                  <a:pt x="5523849" y="2922518"/>
                  <a:pt x="5522346" y="2929194"/>
                </a:cubicBezTo>
                <a:lnTo>
                  <a:pt x="5519550" y="2930496"/>
                </a:lnTo>
                <a:lnTo>
                  <a:pt x="5519494" y="2929763"/>
                </a:lnTo>
                <a:lnTo>
                  <a:pt x="5519494" y="2930522"/>
                </a:lnTo>
                <a:lnTo>
                  <a:pt x="5519494" y="2930563"/>
                </a:lnTo>
                <a:lnTo>
                  <a:pt x="5519265" y="2930655"/>
                </a:lnTo>
                <a:cubicBezTo>
                  <a:pt x="5519037" y="2931205"/>
                  <a:pt x="5519208" y="2931868"/>
                  <a:pt x="5519684" y="2932229"/>
                </a:cubicBezTo>
                <a:lnTo>
                  <a:pt x="5519626" y="2931470"/>
                </a:lnTo>
                <a:lnTo>
                  <a:pt x="5519916" y="2931470"/>
                </a:lnTo>
                <a:lnTo>
                  <a:pt x="5521015" y="2933936"/>
                </a:lnTo>
                <a:lnTo>
                  <a:pt x="5518163" y="2943229"/>
                </a:lnTo>
                <a:lnTo>
                  <a:pt x="5523297" y="2939246"/>
                </a:lnTo>
                <a:lnTo>
                  <a:pt x="5527100" y="2948161"/>
                </a:lnTo>
                <a:lnTo>
                  <a:pt x="5525198" y="2948161"/>
                </a:lnTo>
                <a:lnTo>
                  <a:pt x="5525198" y="2950057"/>
                </a:lnTo>
                <a:cubicBezTo>
                  <a:pt x="5526625" y="2956563"/>
                  <a:pt x="5528659" y="2962917"/>
                  <a:pt x="5531284" y="2969024"/>
                </a:cubicBezTo>
                <a:lnTo>
                  <a:pt x="5537558" y="2985904"/>
                </a:lnTo>
                <a:lnTo>
                  <a:pt x="5537558" y="2987042"/>
                </a:lnTo>
                <a:lnTo>
                  <a:pt x="5537558" y="2989318"/>
                </a:lnTo>
                <a:lnTo>
                  <a:pt x="5541362" y="2992353"/>
                </a:lnTo>
                <a:lnTo>
                  <a:pt x="5541362" y="2993301"/>
                </a:lnTo>
                <a:lnTo>
                  <a:pt x="5544024" y="2995387"/>
                </a:lnTo>
                <a:lnTo>
                  <a:pt x="5551250" y="3001457"/>
                </a:lnTo>
                <a:lnTo>
                  <a:pt x="5554292" y="3000319"/>
                </a:lnTo>
                <a:lnTo>
                  <a:pt x="5555814" y="3002026"/>
                </a:lnTo>
                <a:lnTo>
                  <a:pt x="5555814" y="2996715"/>
                </a:lnTo>
                <a:lnTo>
                  <a:pt x="5556955" y="2996715"/>
                </a:lnTo>
                <a:lnTo>
                  <a:pt x="5558856" y="2998991"/>
                </a:lnTo>
                <a:lnTo>
                  <a:pt x="5569315" y="3002974"/>
                </a:lnTo>
                <a:lnTo>
                  <a:pt x="5580154" y="3007147"/>
                </a:lnTo>
                <a:lnTo>
                  <a:pt x="5579203" y="3013406"/>
                </a:lnTo>
                <a:lnTo>
                  <a:pt x="5582055" y="3008095"/>
                </a:lnTo>
                <a:lnTo>
                  <a:pt x="5584337" y="3008095"/>
                </a:lnTo>
                <a:lnTo>
                  <a:pt x="5584337" y="3011509"/>
                </a:lnTo>
                <a:lnTo>
                  <a:pt x="5585858" y="3009423"/>
                </a:lnTo>
                <a:lnTo>
                  <a:pt x="5588901" y="3010561"/>
                </a:lnTo>
                <a:lnTo>
                  <a:pt x="5590992" y="3014733"/>
                </a:lnTo>
                <a:lnTo>
                  <a:pt x="5593465" y="3020234"/>
                </a:lnTo>
                <a:lnTo>
                  <a:pt x="5593465" y="3013406"/>
                </a:lnTo>
                <a:lnTo>
                  <a:pt x="5594796" y="3013406"/>
                </a:lnTo>
                <a:cubicBezTo>
                  <a:pt x="5596850" y="3014164"/>
                  <a:pt x="5598732" y="3015321"/>
                  <a:pt x="5600311" y="3016820"/>
                </a:cubicBezTo>
                <a:cubicBezTo>
                  <a:pt x="5600748" y="3017578"/>
                  <a:pt x="5601413" y="3018166"/>
                  <a:pt x="5602212" y="3018527"/>
                </a:cubicBezTo>
                <a:lnTo>
                  <a:pt x="5603163" y="3020992"/>
                </a:lnTo>
                <a:lnTo>
                  <a:pt x="5602592" y="3021209"/>
                </a:lnTo>
                <a:lnTo>
                  <a:pt x="5602592" y="3020423"/>
                </a:lnTo>
                <a:lnTo>
                  <a:pt x="5602184" y="3021364"/>
                </a:lnTo>
                <a:lnTo>
                  <a:pt x="5599170" y="3022510"/>
                </a:lnTo>
                <a:lnTo>
                  <a:pt x="5601107" y="3023848"/>
                </a:lnTo>
                <a:lnTo>
                  <a:pt x="5599550" y="3027441"/>
                </a:lnTo>
                <a:lnTo>
                  <a:pt x="5597458" y="3033890"/>
                </a:lnTo>
                <a:lnTo>
                  <a:pt x="5599550" y="3032941"/>
                </a:lnTo>
                <a:cubicBezTo>
                  <a:pt x="5601375" y="3031120"/>
                  <a:pt x="5602459" y="3028693"/>
                  <a:pt x="5602592" y="3026113"/>
                </a:cubicBezTo>
                <a:lnTo>
                  <a:pt x="5602592" y="3024928"/>
                </a:lnTo>
                <a:lnTo>
                  <a:pt x="5603924" y="3025923"/>
                </a:lnTo>
                <a:lnTo>
                  <a:pt x="5603924" y="3024975"/>
                </a:lnTo>
                <a:lnTo>
                  <a:pt x="5610008" y="3039390"/>
                </a:lnTo>
                <a:lnTo>
                  <a:pt x="5611149" y="3042235"/>
                </a:lnTo>
                <a:cubicBezTo>
                  <a:pt x="5610731" y="3042728"/>
                  <a:pt x="5610731" y="3043449"/>
                  <a:pt x="5611149" y="3043942"/>
                </a:cubicBezTo>
                <a:cubicBezTo>
                  <a:pt x="5611682" y="3044245"/>
                  <a:pt x="5612328" y="3044245"/>
                  <a:pt x="5612861" y="3043942"/>
                </a:cubicBezTo>
                <a:lnTo>
                  <a:pt x="5613973" y="3046575"/>
                </a:lnTo>
                <a:lnTo>
                  <a:pt x="5613812" y="3046976"/>
                </a:lnTo>
                <a:lnTo>
                  <a:pt x="5613812" y="3050390"/>
                </a:lnTo>
                <a:lnTo>
                  <a:pt x="5614938" y="3048858"/>
                </a:lnTo>
                <a:lnTo>
                  <a:pt x="5622075" y="3065753"/>
                </a:lnTo>
                <a:lnTo>
                  <a:pt x="5615523" y="3065753"/>
                </a:lnTo>
                <a:lnTo>
                  <a:pt x="5608107" y="3068598"/>
                </a:lnTo>
                <a:lnTo>
                  <a:pt x="5614762" y="3084151"/>
                </a:lnTo>
                <a:lnTo>
                  <a:pt x="5620086" y="3076564"/>
                </a:lnTo>
                <a:lnTo>
                  <a:pt x="5623221" y="3068465"/>
                </a:lnTo>
                <a:lnTo>
                  <a:pt x="5639863" y="3107859"/>
                </a:lnTo>
                <a:cubicBezTo>
                  <a:pt x="5639578" y="3108257"/>
                  <a:pt x="5639578" y="3108788"/>
                  <a:pt x="5639863" y="3109187"/>
                </a:cubicBezTo>
                <a:cubicBezTo>
                  <a:pt x="5639863" y="3109187"/>
                  <a:pt x="5639863" y="3109187"/>
                  <a:pt x="5641194" y="3109187"/>
                </a:cubicBezTo>
                <a:lnTo>
                  <a:pt x="5645378" y="3119049"/>
                </a:lnTo>
                <a:lnTo>
                  <a:pt x="5629785" y="3114497"/>
                </a:lnTo>
                <a:lnTo>
                  <a:pt x="5630926" y="3107290"/>
                </a:lnTo>
                <a:lnTo>
                  <a:pt x="5632066" y="3099893"/>
                </a:lnTo>
                <a:lnTo>
                  <a:pt x="5619516" y="3109756"/>
                </a:lnTo>
                <a:lnTo>
                  <a:pt x="5606776" y="3119429"/>
                </a:lnTo>
                <a:lnTo>
                  <a:pt x="5614002" y="3126826"/>
                </a:lnTo>
                <a:lnTo>
                  <a:pt x="5621227" y="3134223"/>
                </a:lnTo>
                <a:lnTo>
                  <a:pt x="5614002" y="3156793"/>
                </a:lnTo>
                <a:lnTo>
                  <a:pt x="5606776" y="3179173"/>
                </a:lnTo>
                <a:lnTo>
                  <a:pt x="5600881" y="3172535"/>
                </a:lnTo>
                <a:lnTo>
                  <a:pt x="5594986" y="3165897"/>
                </a:lnTo>
                <a:lnTo>
                  <a:pt x="5592514" y="3182587"/>
                </a:lnTo>
                <a:lnTo>
                  <a:pt x="5589852" y="3198899"/>
                </a:lnTo>
                <a:lnTo>
                  <a:pt x="5603353" y="3203830"/>
                </a:lnTo>
                <a:lnTo>
                  <a:pt x="5616854" y="3208761"/>
                </a:lnTo>
                <a:lnTo>
                  <a:pt x="5618375" y="3198709"/>
                </a:lnTo>
                <a:lnTo>
                  <a:pt x="5619897" y="3188656"/>
                </a:lnTo>
                <a:lnTo>
                  <a:pt x="5653934" y="3183725"/>
                </a:lnTo>
                <a:lnTo>
                  <a:pt x="5659639" y="3172535"/>
                </a:lnTo>
                <a:lnTo>
                  <a:pt x="5660971" y="3175759"/>
                </a:lnTo>
                <a:lnTo>
                  <a:pt x="5662682" y="3173294"/>
                </a:lnTo>
                <a:cubicBezTo>
                  <a:pt x="5663633" y="3171966"/>
                  <a:pt x="5664393" y="3170449"/>
                  <a:pt x="5664013" y="3169880"/>
                </a:cubicBezTo>
                <a:cubicBezTo>
                  <a:pt x="5663633" y="3169311"/>
                  <a:pt x="5662492" y="3169880"/>
                  <a:pt x="5661351" y="3169880"/>
                </a:cubicBezTo>
                <a:lnTo>
                  <a:pt x="5664964" y="3162862"/>
                </a:lnTo>
                <a:lnTo>
                  <a:pt x="5666295" y="3165707"/>
                </a:lnTo>
                <a:cubicBezTo>
                  <a:pt x="5666295" y="3165707"/>
                  <a:pt x="5666295" y="3165707"/>
                  <a:pt x="5666295" y="3166656"/>
                </a:cubicBezTo>
                <a:cubicBezTo>
                  <a:pt x="5666295" y="3167604"/>
                  <a:pt x="5666295" y="3166656"/>
                  <a:pt x="5667436" y="3166656"/>
                </a:cubicBezTo>
                <a:lnTo>
                  <a:pt x="5667436" y="3175001"/>
                </a:lnTo>
                <a:lnTo>
                  <a:pt x="5667436" y="3182018"/>
                </a:lnTo>
                <a:lnTo>
                  <a:pt x="5666295" y="3182018"/>
                </a:lnTo>
                <a:cubicBezTo>
                  <a:pt x="5665610" y="3181753"/>
                  <a:pt x="5664849" y="3182094"/>
                  <a:pt x="5664584" y="3182777"/>
                </a:cubicBezTo>
                <a:lnTo>
                  <a:pt x="5666295" y="3183536"/>
                </a:lnTo>
                <a:lnTo>
                  <a:pt x="5667436" y="3183603"/>
                </a:lnTo>
                <a:lnTo>
                  <a:pt x="5667436" y="3184294"/>
                </a:lnTo>
                <a:lnTo>
                  <a:pt x="5668577" y="3184294"/>
                </a:lnTo>
                <a:cubicBezTo>
                  <a:pt x="5669071" y="3184712"/>
                  <a:pt x="5669794" y="3184712"/>
                  <a:pt x="5670288" y="3184294"/>
                </a:cubicBezTo>
                <a:cubicBezTo>
                  <a:pt x="5670763" y="3183877"/>
                  <a:pt x="5670802" y="3183156"/>
                  <a:pt x="5670383" y="3182682"/>
                </a:cubicBezTo>
                <a:cubicBezTo>
                  <a:pt x="5670364" y="3182644"/>
                  <a:pt x="5670326" y="3182625"/>
                  <a:pt x="5670288" y="3182587"/>
                </a:cubicBezTo>
                <a:lnTo>
                  <a:pt x="5673520" y="3181070"/>
                </a:lnTo>
                <a:lnTo>
                  <a:pt x="5680176" y="3197002"/>
                </a:lnTo>
                <a:cubicBezTo>
                  <a:pt x="5679434" y="3196755"/>
                  <a:pt x="5678636" y="3196755"/>
                  <a:pt x="5677894" y="3197002"/>
                </a:cubicBezTo>
                <a:cubicBezTo>
                  <a:pt x="5676373" y="3197002"/>
                  <a:pt x="5677894" y="3203071"/>
                  <a:pt x="5679796" y="3209140"/>
                </a:cubicBezTo>
                <a:lnTo>
                  <a:pt x="5684550" y="3220141"/>
                </a:lnTo>
                <a:lnTo>
                  <a:pt x="5688924" y="3218244"/>
                </a:lnTo>
                <a:lnTo>
                  <a:pt x="5721821" y="3296007"/>
                </a:lnTo>
                <a:cubicBezTo>
                  <a:pt x="5719729" y="3298094"/>
                  <a:pt x="5718588" y="3299990"/>
                  <a:pt x="5719159" y="3301128"/>
                </a:cubicBezTo>
                <a:cubicBezTo>
                  <a:pt x="5721022" y="3304125"/>
                  <a:pt x="5723722" y="3306515"/>
                  <a:pt x="5726955" y="3307956"/>
                </a:cubicBezTo>
                <a:lnTo>
                  <a:pt x="5729237" y="3313267"/>
                </a:lnTo>
                <a:lnTo>
                  <a:pt x="5712883" y="3299421"/>
                </a:lnTo>
                <a:lnTo>
                  <a:pt x="5700903" y="3332992"/>
                </a:lnTo>
                <a:lnTo>
                  <a:pt x="5730378" y="3353096"/>
                </a:lnTo>
                <a:cubicBezTo>
                  <a:pt x="5730948" y="3354462"/>
                  <a:pt x="5732336" y="3355297"/>
                  <a:pt x="5733800" y="3355183"/>
                </a:cubicBezTo>
                <a:lnTo>
                  <a:pt x="5752816" y="3367701"/>
                </a:lnTo>
                <a:lnTo>
                  <a:pt x="5771832" y="3411324"/>
                </a:lnTo>
                <a:lnTo>
                  <a:pt x="5771832" y="3412651"/>
                </a:lnTo>
                <a:lnTo>
                  <a:pt x="5772338" y="3413844"/>
                </a:lnTo>
                <a:lnTo>
                  <a:pt x="5772022" y="3413979"/>
                </a:lnTo>
                <a:lnTo>
                  <a:pt x="5772022" y="3416066"/>
                </a:lnTo>
                <a:lnTo>
                  <a:pt x="5772022" y="3417203"/>
                </a:lnTo>
                <a:lnTo>
                  <a:pt x="5770501" y="3417203"/>
                </a:lnTo>
                <a:lnTo>
                  <a:pt x="5771044" y="3417962"/>
                </a:lnTo>
                <a:lnTo>
                  <a:pt x="5768599" y="3417962"/>
                </a:lnTo>
                <a:lnTo>
                  <a:pt x="5763085" y="3419669"/>
                </a:lnTo>
                <a:lnTo>
                  <a:pt x="5763085" y="3421187"/>
                </a:lnTo>
                <a:cubicBezTo>
                  <a:pt x="5762838" y="3421869"/>
                  <a:pt x="5762838" y="3422590"/>
                  <a:pt x="5763085" y="3423273"/>
                </a:cubicBezTo>
                <a:cubicBezTo>
                  <a:pt x="5763085" y="3423273"/>
                  <a:pt x="5763085" y="3423273"/>
                  <a:pt x="5764416" y="3424221"/>
                </a:cubicBezTo>
                <a:lnTo>
                  <a:pt x="5765557" y="3424221"/>
                </a:lnTo>
                <a:lnTo>
                  <a:pt x="5767268" y="3422704"/>
                </a:lnTo>
                <a:lnTo>
                  <a:pt x="5768789" y="3421376"/>
                </a:lnTo>
                <a:lnTo>
                  <a:pt x="5771071" y="3422704"/>
                </a:lnTo>
                <a:cubicBezTo>
                  <a:pt x="5772060" y="3423045"/>
                  <a:pt x="5773125" y="3423045"/>
                  <a:pt x="5774114" y="3422704"/>
                </a:cubicBezTo>
                <a:lnTo>
                  <a:pt x="5772402" y="3419859"/>
                </a:lnTo>
                <a:lnTo>
                  <a:pt x="5771044" y="3417962"/>
                </a:lnTo>
                <a:lnTo>
                  <a:pt x="5772022" y="3417962"/>
                </a:lnTo>
                <a:lnTo>
                  <a:pt x="5772022" y="3417203"/>
                </a:lnTo>
                <a:lnTo>
                  <a:pt x="5772593" y="3417203"/>
                </a:lnTo>
                <a:lnTo>
                  <a:pt x="5773573" y="3416759"/>
                </a:lnTo>
                <a:lnTo>
                  <a:pt x="5781720" y="3435980"/>
                </a:lnTo>
                <a:cubicBezTo>
                  <a:pt x="5781568" y="3437043"/>
                  <a:pt x="5781568" y="3438143"/>
                  <a:pt x="5781720" y="3439205"/>
                </a:cubicBezTo>
                <a:lnTo>
                  <a:pt x="5783621" y="3440343"/>
                </a:lnTo>
                <a:lnTo>
                  <a:pt x="5784762" y="3440343"/>
                </a:lnTo>
                <a:lnTo>
                  <a:pt x="5789707" y="3451912"/>
                </a:lnTo>
                <a:lnTo>
                  <a:pt x="5788566" y="3451912"/>
                </a:lnTo>
                <a:lnTo>
                  <a:pt x="5778678" y="3456085"/>
                </a:lnTo>
                <a:lnTo>
                  <a:pt x="5781530" y="3462534"/>
                </a:lnTo>
                <a:cubicBezTo>
                  <a:pt x="5785656" y="3467863"/>
                  <a:pt x="5791494" y="3471619"/>
                  <a:pt x="5798074" y="3473155"/>
                </a:cubicBezTo>
                <a:lnTo>
                  <a:pt x="5863868" y="3628681"/>
                </a:lnTo>
                <a:cubicBezTo>
                  <a:pt x="5863240" y="3628548"/>
                  <a:pt x="5862594" y="3628548"/>
                  <a:pt x="5861966" y="3628681"/>
                </a:cubicBezTo>
                <a:cubicBezTo>
                  <a:pt x="5859304" y="3640819"/>
                  <a:pt x="5864248" y="3639681"/>
                  <a:pt x="5866720" y="3636078"/>
                </a:cubicBezTo>
                <a:lnTo>
                  <a:pt x="5909110" y="3736259"/>
                </a:lnTo>
                <a:lnTo>
                  <a:pt x="5905892" y="3734324"/>
                </a:lnTo>
                <a:cubicBezTo>
                  <a:pt x="5903325" y="3745135"/>
                  <a:pt x="5907223" y="3745420"/>
                  <a:pt x="5909814" y="3742859"/>
                </a:cubicBezTo>
                <a:lnTo>
                  <a:pt x="5910810" y="3740277"/>
                </a:lnTo>
                <a:lnTo>
                  <a:pt x="5977391" y="3897626"/>
                </a:lnTo>
                <a:cubicBezTo>
                  <a:pt x="5977391" y="3896109"/>
                  <a:pt x="5975490" y="3894971"/>
                  <a:pt x="5971877" y="3894592"/>
                </a:cubicBezTo>
                <a:cubicBezTo>
                  <a:pt x="5968074" y="3910713"/>
                  <a:pt x="5978343" y="3903506"/>
                  <a:pt x="5977771" y="3898385"/>
                </a:cubicBezTo>
                <a:lnTo>
                  <a:pt x="5995467" y="3940390"/>
                </a:lnTo>
                <a:lnTo>
                  <a:pt x="5951910" y="3924938"/>
                </a:lnTo>
                <a:lnTo>
                  <a:pt x="5959327" y="3940301"/>
                </a:lnTo>
                <a:lnTo>
                  <a:pt x="5960277" y="3942577"/>
                </a:lnTo>
                <a:lnTo>
                  <a:pt x="5958185" y="3942577"/>
                </a:lnTo>
                <a:lnTo>
                  <a:pt x="5958185" y="3953009"/>
                </a:lnTo>
                <a:lnTo>
                  <a:pt x="5965222" y="3953009"/>
                </a:lnTo>
                <a:lnTo>
                  <a:pt x="5966552" y="3955664"/>
                </a:lnTo>
                <a:lnTo>
                  <a:pt x="5981955" y="3948456"/>
                </a:lnTo>
                <a:lnTo>
                  <a:pt x="5996021" y="3941702"/>
                </a:lnTo>
                <a:lnTo>
                  <a:pt x="6002302" y="3956612"/>
                </a:lnTo>
                <a:cubicBezTo>
                  <a:pt x="5996407" y="3978803"/>
                  <a:pt x="5969024" y="3946370"/>
                  <a:pt x="5950960" y="3962492"/>
                </a:cubicBezTo>
                <a:cubicBezTo>
                  <a:pt x="5942593" y="3992459"/>
                  <a:pt x="5997168" y="3984114"/>
                  <a:pt x="6006676" y="3966854"/>
                </a:cubicBezTo>
                <a:lnTo>
                  <a:pt x="6019416" y="3997011"/>
                </a:lnTo>
                <a:lnTo>
                  <a:pt x="6014662" y="4010477"/>
                </a:lnTo>
                <a:cubicBezTo>
                  <a:pt x="6013103" y="4016357"/>
                  <a:pt x="6012399" y="4022426"/>
                  <a:pt x="6012571" y="4028495"/>
                </a:cubicBezTo>
                <a:cubicBezTo>
                  <a:pt x="6002302" y="4030582"/>
                  <a:pt x="6006485" y="4047462"/>
                  <a:pt x="5993555" y="4045945"/>
                </a:cubicBezTo>
                <a:cubicBezTo>
                  <a:pt x="5993555" y="4039496"/>
                  <a:pt x="5991843" y="4033616"/>
                  <a:pt x="5983096" y="4035513"/>
                </a:cubicBezTo>
                <a:cubicBezTo>
                  <a:pt x="5986652" y="4046438"/>
                  <a:pt x="5994087" y="4055674"/>
                  <a:pt x="6004013" y="4061497"/>
                </a:cubicBezTo>
                <a:cubicBezTo>
                  <a:pt x="6004508" y="4054688"/>
                  <a:pt x="6008444" y="4048600"/>
                  <a:pt x="6014472" y="4045376"/>
                </a:cubicBezTo>
                <a:cubicBezTo>
                  <a:pt x="6014472" y="4049928"/>
                  <a:pt x="6015803" y="4054480"/>
                  <a:pt x="6016754" y="4058652"/>
                </a:cubicBezTo>
                <a:lnTo>
                  <a:pt x="6024170" y="4089947"/>
                </a:lnTo>
                <a:lnTo>
                  <a:pt x="6030255" y="4073067"/>
                </a:lnTo>
                <a:cubicBezTo>
                  <a:pt x="6033374" y="4057040"/>
                  <a:pt x="6032917" y="4040539"/>
                  <a:pt x="6028924" y="4024702"/>
                </a:cubicBezTo>
                <a:lnTo>
                  <a:pt x="6025121" y="4008581"/>
                </a:lnTo>
                <a:lnTo>
                  <a:pt x="6052693" y="4074015"/>
                </a:lnTo>
                <a:cubicBezTo>
                  <a:pt x="6050431" y="4075002"/>
                  <a:pt x="6048643" y="4076841"/>
                  <a:pt x="6047750" y="4079136"/>
                </a:cubicBezTo>
                <a:cubicBezTo>
                  <a:pt x="6046095" y="4083840"/>
                  <a:pt x="6048548" y="4089018"/>
                  <a:pt x="6053264" y="4090706"/>
                </a:cubicBezTo>
                <a:cubicBezTo>
                  <a:pt x="6055356" y="4091464"/>
                  <a:pt x="6057638" y="4091464"/>
                  <a:pt x="6059730" y="4090706"/>
                </a:cubicBezTo>
                <a:lnTo>
                  <a:pt x="6072090" y="4119914"/>
                </a:lnTo>
                <a:cubicBezTo>
                  <a:pt x="6079145" y="4130972"/>
                  <a:pt x="6083575" y="4143490"/>
                  <a:pt x="6085020" y="4156520"/>
                </a:cubicBezTo>
                <a:lnTo>
                  <a:pt x="6083879" y="4154623"/>
                </a:lnTo>
                <a:lnTo>
                  <a:pt x="6059159" y="4111758"/>
                </a:lnTo>
                <a:lnTo>
                  <a:pt x="6055546" y="4149692"/>
                </a:lnTo>
                <a:cubicBezTo>
                  <a:pt x="6053929" y="4145765"/>
                  <a:pt x="6051058" y="4142503"/>
                  <a:pt x="6047369" y="4140398"/>
                </a:cubicBezTo>
                <a:cubicBezTo>
                  <a:pt x="6049461" y="4136794"/>
                  <a:pt x="6001161" y="4146467"/>
                  <a:pt x="6026452" y="4171693"/>
                </a:cubicBezTo>
                <a:cubicBezTo>
                  <a:pt x="6018465" y="4163537"/>
                  <a:pt x="6049651" y="4129397"/>
                  <a:pt x="6052693" y="4161261"/>
                </a:cubicBezTo>
                <a:cubicBezTo>
                  <a:pt x="6053473" y="4160199"/>
                  <a:pt x="6054101" y="4159061"/>
                  <a:pt x="6054595" y="4157847"/>
                </a:cubicBezTo>
                <a:lnTo>
                  <a:pt x="6054595" y="4160882"/>
                </a:lnTo>
                <a:lnTo>
                  <a:pt x="6048891" y="4210574"/>
                </a:lnTo>
                <a:lnTo>
                  <a:pt x="6031586" y="4189711"/>
                </a:lnTo>
                <a:lnTo>
                  <a:pt x="6030636" y="4188573"/>
                </a:lnTo>
                <a:cubicBezTo>
                  <a:pt x="6030636" y="4183073"/>
                  <a:pt x="6030636" y="4177952"/>
                  <a:pt x="6025691" y="4176814"/>
                </a:cubicBezTo>
                <a:cubicBezTo>
                  <a:pt x="6025691" y="4178711"/>
                  <a:pt x="6025691" y="4180607"/>
                  <a:pt x="6025691" y="4182693"/>
                </a:cubicBezTo>
                <a:lnTo>
                  <a:pt x="6014282" y="4168658"/>
                </a:lnTo>
                <a:lnTo>
                  <a:pt x="6027593" y="4206591"/>
                </a:lnTo>
                <a:lnTo>
                  <a:pt x="6028734" y="4210005"/>
                </a:lnTo>
                <a:cubicBezTo>
                  <a:pt x="6027745" y="4209285"/>
                  <a:pt x="6026661" y="4208716"/>
                  <a:pt x="6025501" y="4208299"/>
                </a:cubicBezTo>
                <a:cubicBezTo>
                  <a:pt x="6023619" y="4214823"/>
                  <a:pt x="6027212" y="4221689"/>
                  <a:pt x="6033678" y="4223851"/>
                </a:cubicBezTo>
                <a:lnTo>
                  <a:pt x="6038622" y="4237886"/>
                </a:lnTo>
                <a:lnTo>
                  <a:pt x="6031016" y="4242628"/>
                </a:lnTo>
                <a:cubicBezTo>
                  <a:pt x="6031016" y="4241111"/>
                  <a:pt x="6029114" y="4239973"/>
                  <a:pt x="6025501" y="4239593"/>
                </a:cubicBezTo>
                <a:cubicBezTo>
                  <a:pt x="6025083" y="4241907"/>
                  <a:pt x="6025083" y="4244297"/>
                  <a:pt x="6025501" y="4246611"/>
                </a:cubicBezTo>
                <a:cubicBezTo>
                  <a:pt x="5993935" y="4266848"/>
                  <a:pt x="5962692" y="4286118"/>
                  <a:pt x="5931754" y="4304459"/>
                </a:cubicBezTo>
                <a:cubicBezTo>
                  <a:pt x="5930518" y="4303017"/>
                  <a:pt x="5928711" y="4302183"/>
                  <a:pt x="5926810" y="4302183"/>
                </a:cubicBezTo>
                <a:cubicBezTo>
                  <a:pt x="5926601" y="4304004"/>
                  <a:pt x="5926601" y="4305862"/>
                  <a:pt x="5926810" y="4307683"/>
                </a:cubicBezTo>
                <a:lnTo>
                  <a:pt x="5883835" y="4331960"/>
                </a:lnTo>
                <a:lnTo>
                  <a:pt x="5883835" y="4330822"/>
                </a:lnTo>
                <a:cubicBezTo>
                  <a:pt x="5888645" y="4314833"/>
                  <a:pt x="5887771" y="4297688"/>
                  <a:pt x="5881362" y="4282268"/>
                </a:cubicBezTo>
                <a:lnTo>
                  <a:pt x="5870143" y="4258560"/>
                </a:lnTo>
                <a:lnTo>
                  <a:pt x="5826407" y="4244335"/>
                </a:lnTo>
                <a:lnTo>
                  <a:pt x="5782671" y="4230110"/>
                </a:lnTo>
                <a:lnTo>
                  <a:pt x="5811384" y="4256663"/>
                </a:lnTo>
                <a:lnTo>
                  <a:pt x="5818040" y="4262922"/>
                </a:lnTo>
                <a:cubicBezTo>
                  <a:pt x="5816443" y="4265274"/>
                  <a:pt x="5816081" y="4268233"/>
                  <a:pt x="5817089" y="4270888"/>
                </a:cubicBezTo>
                <a:cubicBezTo>
                  <a:pt x="5820284" y="4271647"/>
                  <a:pt x="5823593" y="4271647"/>
                  <a:pt x="5826787" y="4270888"/>
                </a:cubicBezTo>
                <a:lnTo>
                  <a:pt x="5840098" y="4283216"/>
                </a:lnTo>
                <a:lnTo>
                  <a:pt x="5796172" y="4270888"/>
                </a:lnTo>
                <a:cubicBezTo>
                  <a:pt x="5780008" y="4256473"/>
                  <a:pt x="5780199" y="4284734"/>
                  <a:pt x="5792749" y="4274492"/>
                </a:cubicBezTo>
                <a:lnTo>
                  <a:pt x="5821843" y="4308252"/>
                </a:lnTo>
                <a:cubicBezTo>
                  <a:pt x="5833043" y="4321605"/>
                  <a:pt x="5845042" y="4334274"/>
                  <a:pt x="5857783" y="4346185"/>
                </a:cubicBezTo>
                <a:cubicBezTo>
                  <a:pt x="5841429" y="4354910"/>
                  <a:pt x="5825266" y="4363065"/>
                  <a:pt x="5808913" y="4371221"/>
                </a:cubicBezTo>
                <a:lnTo>
                  <a:pt x="5795411" y="4378049"/>
                </a:lnTo>
                <a:cubicBezTo>
                  <a:pt x="5794841" y="4375052"/>
                  <a:pt x="5793301" y="4372321"/>
                  <a:pt x="5791038" y="4370273"/>
                </a:cubicBezTo>
                <a:cubicBezTo>
                  <a:pt x="5789269" y="4373876"/>
                  <a:pt x="5788280" y="4377821"/>
                  <a:pt x="5788186" y="4381842"/>
                </a:cubicBezTo>
                <a:cubicBezTo>
                  <a:pt x="5760175" y="4395365"/>
                  <a:pt x="5732603" y="4408016"/>
                  <a:pt x="5705467" y="4419775"/>
                </a:cubicBezTo>
                <a:cubicBezTo>
                  <a:pt x="5707616" y="4415223"/>
                  <a:pt x="5705676" y="4409799"/>
                  <a:pt x="5701113" y="4407656"/>
                </a:cubicBezTo>
                <a:cubicBezTo>
                  <a:pt x="5696568" y="4405513"/>
                  <a:pt x="5691110" y="4407447"/>
                  <a:pt x="5688961" y="4411999"/>
                </a:cubicBezTo>
                <a:cubicBezTo>
                  <a:pt x="5688695" y="4412549"/>
                  <a:pt x="5688505" y="4413118"/>
                  <a:pt x="5688353" y="4413706"/>
                </a:cubicBezTo>
                <a:cubicBezTo>
                  <a:pt x="5686870" y="4418144"/>
                  <a:pt x="5689000" y="4422981"/>
                  <a:pt x="5693297" y="4424897"/>
                </a:cubicBezTo>
                <a:cubicBezTo>
                  <a:pt x="5666485" y="4436276"/>
                  <a:pt x="5639863" y="4446898"/>
                  <a:pt x="5613431" y="4456571"/>
                </a:cubicBezTo>
                <a:cubicBezTo>
                  <a:pt x="5611567" y="4454958"/>
                  <a:pt x="5609837" y="4453176"/>
                  <a:pt x="5608297" y="4451260"/>
                </a:cubicBezTo>
                <a:lnTo>
                  <a:pt x="5604684" y="4447087"/>
                </a:lnTo>
                <a:lnTo>
                  <a:pt x="5608487" y="4445760"/>
                </a:lnTo>
                <a:lnTo>
                  <a:pt x="5612291" y="4444432"/>
                </a:lnTo>
                <a:lnTo>
                  <a:pt x="5609248" y="4440639"/>
                </a:lnTo>
                <a:cubicBezTo>
                  <a:pt x="5607537" y="4438552"/>
                  <a:pt x="5605254" y="4436656"/>
                  <a:pt x="5604304" y="4436656"/>
                </a:cubicBezTo>
                <a:cubicBezTo>
                  <a:pt x="5599759" y="4433431"/>
                  <a:pt x="5595614" y="4429676"/>
                  <a:pt x="5591944" y="4425465"/>
                </a:cubicBezTo>
                <a:lnTo>
                  <a:pt x="5581295" y="4414844"/>
                </a:lnTo>
                <a:lnTo>
                  <a:pt x="5577872" y="4414844"/>
                </a:lnTo>
                <a:lnTo>
                  <a:pt x="5574639" y="4414844"/>
                </a:lnTo>
                <a:lnTo>
                  <a:pt x="5571787" y="4411241"/>
                </a:lnTo>
                <a:lnTo>
                  <a:pt x="5583006" y="4405930"/>
                </a:lnTo>
                <a:lnTo>
                  <a:pt x="5537749" y="4389808"/>
                </a:lnTo>
                <a:lnTo>
                  <a:pt x="5543644" y="4402137"/>
                </a:lnTo>
                <a:cubicBezTo>
                  <a:pt x="5541932" y="4405209"/>
                  <a:pt x="5540411" y="4408377"/>
                  <a:pt x="5539080" y="4411620"/>
                </a:cubicBezTo>
                <a:cubicBezTo>
                  <a:pt x="5537064" y="4417424"/>
                  <a:pt x="5534098" y="4422867"/>
                  <a:pt x="5530332" y="4427741"/>
                </a:cubicBezTo>
                <a:cubicBezTo>
                  <a:pt x="5525046" y="4424119"/>
                  <a:pt x="5520026" y="4420117"/>
                  <a:pt x="5515310" y="4415793"/>
                </a:cubicBezTo>
                <a:lnTo>
                  <a:pt x="5501809" y="4404223"/>
                </a:lnTo>
                <a:lnTo>
                  <a:pt x="5494583" y="4408016"/>
                </a:lnTo>
                <a:lnTo>
                  <a:pt x="5497816" y="4411430"/>
                </a:lnTo>
                <a:cubicBezTo>
                  <a:pt x="5499565" y="4413327"/>
                  <a:pt x="5501714" y="4414806"/>
                  <a:pt x="5504091" y="4415793"/>
                </a:cubicBezTo>
                <a:lnTo>
                  <a:pt x="5507324" y="4417120"/>
                </a:lnTo>
                <a:lnTo>
                  <a:pt x="5510366" y="4425465"/>
                </a:lnTo>
                <a:lnTo>
                  <a:pt x="5513409" y="4434190"/>
                </a:lnTo>
                <a:lnTo>
                  <a:pt x="5511887" y="4439690"/>
                </a:lnTo>
                <a:cubicBezTo>
                  <a:pt x="5511793" y="4440696"/>
                  <a:pt x="5511793" y="4441720"/>
                  <a:pt x="5511887" y="4442725"/>
                </a:cubicBezTo>
                <a:cubicBezTo>
                  <a:pt x="5505479" y="4443939"/>
                  <a:pt x="5499432" y="4446594"/>
                  <a:pt x="5494203" y="4450501"/>
                </a:cubicBezTo>
                <a:lnTo>
                  <a:pt x="5487737" y="4455622"/>
                </a:lnTo>
                <a:cubicBezTo>
                  <a:pt x="5486863" y="4450217"/>
                  <a:pt x="5482946" y="4445779"/>
                  <a:pt x="5477659" y="4444242"/>
                </a:cubicBezTo>
                <a:cubicBezTo>
                  <a:pt x="5477659" y="4446518"/>
                  <a:pt x="5477659" y="4448984"/>
                  <a:pt x="5477659" y="4451450"/>
                </a:cubicBezTo>
                <a:cubicBezTo>
                  <a:pt x="5475187" y="4451450"/>
                  <a:pt x="5473096" y="4451450"/>
                  <a:pt x="5473096" y="4452967"/>
                </a:cubicBezTo>
                <a:cubicBezTo>
                  <a:pt x="5473096" y="4454484"/>
                  <a:pt x="5475377" y="4455053"/>
                  <a:pt x="5478610" y="4455812"/>
                </a:cubicBezTo>
                <a:cubicBezTo>
                  <a:pt x="5479238" y="4457633"/>
                  <a:pt x="5480626" y="4459074"/>
                  <a:pt x="5482413" y="4459795"/>
                </a:cubicBezTo>
                <a:lnTo>
                  <a:pt x="5478420" y="4463019"/>
                </a:lnTo>
                <a:cubicBezTo>
                  <a:pt x="5477869" y="4462583"/>
                  <a:pt x="5477070" y="4462583"/>
                  <a:pt x="5476518" y="4463019"/>
                </a:cubicBezTo>
                <a:cubicBezTo>
                  <a:pt x="5476100" y="4463512"/>
                  <a:pt x="5476100" y="4464233"/>
                  <a:pt x="5476518" y="4464726"/>
                </a:cubicBezTo>
                <a:cubicBezTo>
                  <a:pt x="5477070" y="4465163"/>
                  <a:pt x="5477869" y="4465163"/>
                  <a:pt x="5478420" y="4464726"/>
                </a:cubicBezTo>
                <a:lnTo>
                  <a:pt x="5530523" y="4483693"/>
                </a:lnTo>
                <a:lnTo>
                  <a:pt x="5536608" y="4466812"/>
                </a:lnTo>
                <a:cubicBezTo>
                  <a:pt x="5538528" y="4461388"/>
                  <a:pt x="5537673" y="4455376"/>
                  <a:pt x="5534326" y="4450691"/>
                </a:cubicBezTo>
                <a:lnTo>
                  <a:pt x="5538699" y="4454295"/>
                </a:lnTo>
                <a:lnTo>
                  <a:pt x="5545736" y="4460364"/>
                </a:lnTo>
                <a:lnTo>
                  <a:pt x="5552961" y="4462071"/>
                </a:lnTo>
                <a:cubicBezTo>
                  <a:pt x="5559598" y="4464271"/>
                  <a:pt x="5565987" y="4467192"/>
                  <a:pt x="5571977" y="4470796"/>
                </a:cubicBezTo>
                <a:lnTo>
                  <a:pt x="5575210" y="4472692"/>
                </a:lnTo>
                <a:cubicBezTo>
                  <a:pt x="5565569" y="4476106"/>
                  <a:pt x="5555871" y="4479330"/>
                  <a:pt x="5546116" y="4482365"/>
                </a:cubicBezTo>
                <a:cubicBezTo>
                  <a:pt x="5539840" y="4482365"/>
                  <a:pt x="5536418" y="4484262"/>
                  <a:pt x="5534706" y="4486917"/>
                </a:cubicBezTo>
                <a:cubicBezTo>
                  <a:pt x="5508464" y="4495073"/>
                  <a:pt x="5482603" y="4502659"/>
                  <a:pt x="5456932" y="4509487"/>
                </a:cubicBezTo>
                <a:cubicBezTo>
                  <a:pt x="5456932" y="4509487"/>
                  <a:pt x="5456932" y="4509487"/>
                  <a:pt x="5456932" y="4508539"/>
                </a:cubicBezTo>
                <a:cubicBezTo>
                  <a:pt x="5444572" y="4506263"/>
                  <a:pt x="5441910" y="4509677"/>
                  <a:pt x="5443431" y="4512901"/>
                </a:cubicBezTo>
                <a:cubicBezTo>
                  <a:pt x="5424415" y="4517643"/>
                  <a:pt x="5406541" y="4522005"/>
                  <a:pt x="5388476" y="4525988"/>
                </a:cubicBezTo>
                <a:cubicBezTo>
                  <a:pt x="5387202" y="4524774"/>
                  <a:pt x="5385490" y="4524091"/>
                  <a:pt x="5383722" y="4524091"/>
                </a:cubicBezTo>
                <a:cubicBezTo>
                  <a:pt x="5383722" y="4525419"/>
                  <a:pt x="5383722" y="4525988"/>
                  <a:pt x="5383722" y="4527126"/>
                </a:cubicBezTo>
                <a:cubicBezTo>
                  <a:pt x="5363755" y="4531299"/>
                  <a:pt x="5343979" y="4535282"/>
                  <a:pt x="5324202" y="4538696"/>
                </a:cubicBezTo>
                <a:lnTo>
                  <a:pt x="5330478" y="4535092"/>
                </a:lnTo>
                <a:cubicBezTo>
                  <a:pt x="5334376" y="4532608"/>
                  <a:pt x="5338693" y="4530806"/>
                  <a:pt x="5343218" y="4529782"/>
                </a:cubicBezTo>
                <a:lnTo>
                  <a:pt x="5346831" y="4529782"/>
                </a:lnTo>
                <a:lnTo>
                  <a:pt x="5355008" y="4524091"/>
                </a:lnTo>
                <a:cubicBezTo>
                  <a:pt x="5361626" y="4519596"/>
                  <a:pt x="5367977" y="4514722"/>
                  <a:pt x="5374023" y="4509487"/>
                </a:cubicBezTo>
                <a:lnTo>
                  <a:pt x="5378207" y="4505504"/>
                </a:lnTo>
                <a:cubicBezTo>
                  <a:pt x="5378854" y="4506130"/>
                  <a:pt x="5379633" y="4506585"/>
                  <a:pt x="5380489" y="4506832"/>
                </a:cubicBezTo>
                <a:cubicBezTo>
                  <a:pt x="5385148" y="4508463"/>
                  <a:pt x="5390244" y="4506016"/>
                  <a:pt x="5391880" y="4501370"/>
                </a:cubicBezTo>
                <a:cubicBezTo>
                  <a:pt x="5391880" y="4501370"/>
                  <a:pt x="5391898" y="4501350"/>
                  <a:pt x="5391898" y="4501332"/>
                </a:cubicBezTo>
                <a:cubicBezTo>
                  <a:pt x="5393381" y="4497386"/>
                  <a:pt x="5391765" y="4492968"/>
                  <a:pt x="5388095" y="4490900"/>
                </a:cubicBezTo>
                <a:lnTo>
                  <a:pt x="5395131" y="4485589"/>
                </a:lnTo>
                <a:cubicBezTo>
                  <a:pt x="5393420" y="4499814"/>
                  <a:pt x="5407111" y="4485589"/>
                  <a:pt x="5398174" y="4483124"/>
                </a:cubicBezTo>
                <a:cubicBezTo>
                  <a:pt x="5398592" y="4482650"/>
                  <a:pt x="5399105" y="4482251"/>
                  <a:pt x="5399695" y="4481986"/>
                </a:cubicBezTo>
                <a:lnTo>
                  <a:pt x="5407111" y="4475537"/>
                </a:lnTo>
                <a:lnTo>
                  <a:pt x="5404259" y="4474589"/>
                </a:lnTo>
                <a:lnTo>
                  <a:pt x="5401406" y="4473640"/>
                </a:lnTo>
                <a:lnTo>
                  <a:pt x="5403308" y="4471933"/>
                </a:lnTo>
                <a:cubicBezTo>
                  <a:pt x="5404886" y="4471251"/>
                  <a:pt x="5406674" y="4471251"/>
                  <a:pt x="5408252" y="4471933"/>
                </a:cubicBezTo>
                <a:cubicBezTo>
                  <a:pt x="5409735" y="4472711"/>
                  <a:pt x="5411523" y="4472711"/>
                  <a:pt x="5413006" y="4471933"/>
                </a:cubicBezTo>
                <a:lnTo>
                  <a:pt x="5415097" y="4470416"/>
                </a:lnTo>
                <a:lnTo>
                  <a:pt x="5409393" y="4468330"/>
                </a:lnTo>
                <a:lnTo>
                  <a:pt x="5409393" y="4465106"/>
                </a:lnTo>
                <a:lnTo>
                  <a:pt x="5409393" y="4461692"/>
                </a:lnTo>
                <a:lnTo>
                  <a:pt x="5413006" y="4463019"/>
                </a:lnTo>
                <a:lnTo>
                  <a:pt x="5416809" y="4464347"/>
                </a:lnTo>
                <a:lnTo>
                  <a:pt x="5422894" y="4449932"/>
                </a:lnTo>
                <a:lnTo>
                  <a:pt x="5425746" y="4451639"/>
                </a:lnTo>
                <a:cubicBezTo>
                  <a:pt x="5427268" y="4452569"/>
                  <a:pt x="5429169" y="4452569"/>
                  <a:pt x="5430690" y="4451639"/>
                </a:cubicBezTo>
                <a:lnTo>
                  <a:pt x="5432592" y="4450122"/>
                </a:lnTo>
                <a:lnTo>
                  <a:pt x="5426317" y="4445001"/>
                </a:lnTo>
                <a:lnTo>
                  <a:pt x="5420042" y="4440070"/>
                </a:lnTo>
                <a:lnTo>
                  <a:pt x="5421563" y="4434569"/>
                </a:lnTo>
                <a:cubicBezTo>
                  <a:pt x="5421563" y="4438932"/>
                  <a:pt x="5424415" y="4442346"/>
                  <a:pt x="5427648" y="4441777"/>
                </a:cubicBezTo>
                <a:cubicBezTo>
                  <a:pt x="5428218" y="4439577"/>
                  <a:pt x="5429112" y="4437471"/>
                  <a:pt x="5430310" y="4435518"/>
                </a:cubicBezTo>
                <a:cubicBezTo>
                  <a:pt x="5433353" y="4444622"/>
                  <a:pt x="5437346" y="4451639"/>
                  <a:pt x="5440389" y="4452588"/>
                </a:cubicBezTo>
                <a:cubicBezTo>
                  <a:pt x="5444477" y="4453991"/>
                  <a:pt x="5448945" y="4451886"/>
                  <a:pt x="5450467" y="4447846"/>
                </a:cubicBezTo>
                <a:cubicBezTo>
                  <a:pt x="5451227" y="4445760"/>
                  <a:pt x="5450182" y="4441729"/>
                  <a:pt x="5447900" y="4436917"/>
                </a:cubicBezTo>
                <a:lnTo>
                  <a:pt x="5439771" y="4424197"/>
                </a:lnTo>
                <a:lnTo>
                  <a:pt x="5443407" y="4424351"/>
                </a:lnTo>
                <a:cubicBezTo>
                  <a:pt x="5446093" y="4421673"/>
                  <a:pt x="5447519" y="4414750"/>
                  <a:pt x="5439628" y="4411620"/>
                </a:cubicBezTo>
                <a:lnTo>
                  <a:pt x="5439448" y="4423691"/>
                </a:lnTo>
                <a:lnTo>
                  <a:pt x="5437916" y="4421293"/>
                </a:lnTo>
                <a:lnTo>
                  <a:pt x="5422514" y="4402326"/>
                </a:lnTo>
                <a:lnTo>
                  <a:pt x="5426507" y="4420344"/>
                </a:lnTo>
                <a:cubicBezTo>
                  <a:pt x="5423255" y="4422127"/>
                  <a:pt x="5421278" y="4425560"/>
                  <a:pt x="5421373" y="4429259"/>
                </a:cubicBezTo>
                <a:lnTo>
                  <a:pt x="5417760" y="4429259"/>
                </a:lnTo>
                <a:cubicBezTo>
                  <a:pt x="5414242" y="4429088"/>
                  <a:pt x="5410705" y="4429467"/>
                  <a:pt x="5407301" y="4430397"/>
                </a:cubicBezTo>
                <a:lnTo>
                  <a:pt x="5401976" y="4431914"/>
                </a:lnTo>
                <a:lnTo>
                  <a:pt x="5387335" y="4442915"/>
                </a:lnTo>
                <a:lnTo>
                  <a:pt x="5372502" y="4453726"/>
                </a:lnTo>
                <a:lnTo>
                  <a:pt x="5372502" y="4456191"/>
                </a:lnTo>
                <a:cubicBezTo>
                  <a:pt x="5370030" y="4459605"/>
                  <a:pt x="5370601" y="4461502"/>
                  <a:pt x="5372502" y="4462071"/>
                </a:cubicBezTo>
                <a:lnTo>
                  <a:pt x="5372502" y="4463209"/>
                </a:lnTo>
                <a:lnTo>
                  <a:pt x="5365847" y="4468520"/>
                </a:lnTo>
                <a:lnTo>
                  <a:pt x="5365847" y="4473071"/>
                </a:lnTo>
                <a:lnTo>
                  <a:pt x="5365847" y="4477624"/>
                </a:lnTo>
                <a:lnTo>
                  <a:pt x="5335802" y="4502280"/>
                </a:lnTo>
                <a:lnTo>
                  <a:pt x="5312793" y="4521247"/>
                </a:lnTo>
                <a:lnTo>
                  <a:pt x="5323062" y="4508729"/>
                </a:lnTo>
                <a:lnTo>
                  <a:pt x="5303095" y="4517453"/>
                </a:lnTo>
                <a:cubicBezTo>
                  <a:pt x="5304807" y="4514798"/>
                  <a:pt x="5304807" y="4510815"/>
                  <a:pt x="5298151" y="4510436"/>
                </a:cubicBezTo>
                <a:cubicBezTo>
                  <a:pt x="5296820" y="4515746"/>
                  <a:pt x="5297200" y="4518401"/>
                  <a:pt x="5298151" y="4519539"/>
                </a:cubicBezTo>
                <a:cubicBezTo>
                  <a:pt x="5288472" y="4524054"/>
                  <a:pt x="5278242" y="4527297"/>
                  <a:pt x="5267726" y="4529213"/>
                </a:cubicBezTo>
                <a:lnTo>
                  <a:pt x="5264683" y="4529213"/>
                </a:lnTo>
                <a:cubicBezTo>
                  <a:pt x="5267726" y="4527126"/>
                  <a:pt x="5270008" y="4520867"/>
                  <a:pt x="5261451" y="4520298"/>
                </a:cubicBezTo>
                <a:cubicBezTo>
                  <a:pt x="5260120" y="4526557"/>
                  <a:pt x="5261451" y="4529023"/>
                  <a:pt x="5261451" y="4529782"/>
                </a:cubicBezTo>
                <a:cubicBezTo>
                  <a:pt x="5253122" y="4532266"/>
                  <a:pt x="5245097" y="4535623"/>
                  <a:pt x="5237491" y="4539834"/>
                </a:cubicBezTo>
                <a:lnTo>
                  <a:pt x="5229885" y="4544006"/>
                </a:lnTo>
                <a:lnTo>
                  <a:pt x="5228364" y="4544006"/>
                </a:lnTo>
                <a:lnTo>
                  <a:pt x="5226081" y="4546282"/>
                </a:lnTo>
                <a:cubicBezTo>
                  <a:pt x="5225226" y="4544803"/>
                  <a:pt x="5224580" y="4543210"/>
                  <a:pt x="5224180" y="4541541"/>
                </a:cubicBezTo>
                <a:cubicBezTo>
                  <a:pt x="5223457" y="4543684"/>
                  <a:pt x="5223077" y="4545922"/>
                  <a:pt x="5223039" y="4548179"/>
                </a:cubicBezTo>
                <a:lnTo>
                  <a:pt x="5217905" y="4550834"/>
                </a:lnTo>
                <a:lnTo>
                  <a:pt x="5214482" y="4546472"/>
                </a:lnTo>
                <a:lnTo>
                  <a:pt x="5211630" y="4551024"/>
                </a:lnTo>
                <a:lnTo>
                  <a:pt x="5208587" y="4555576"/>
                </a:lnTo>
                <a:lnTo>
                  <a:pt x="5204024" y="4549886"/>
                </a:lnTo>
                <a:lnTo>
                  <a:pt x="5197748" y="4549886"/>
                </a:lnTo>
                <a:lnTo>
                  <a:pt x="5191473" y="4549886"/>
                </a:lnTo>
                <a:lnTo>
                  <a:pt x="5195466" y="4557852"/>
                </a:lnTo>
                <a:lnTo>
                  <a:pt x="5161428" y="4560128"/>
                </a:lnTo>
                <a:cubicBezTo>
                  <a:pt x="5161257" y="4559161"/>
                  <a:pt x="5160858" y="4558269"/>
                  <a:pt x="5160287" y="4557473"/>
                </a:cubicBezTo>
                <a:lnTo>
                  <a:pt x="5158576" y="4555386"/>
                </a:lnTo>
                <a:lnTo>
                  <a:pt x="5158576" y="4559559"/>
                </a:lnTo>
                <a:lnTo>
                  <a:pt x="5158576" y="4560507"/>
                </a:lnTo>
                <a:cubicBezTo>
                  <a:pt x="5143553" y="4560507"/>
                  <a:pt x="5128531" y="4562025"/>
                  <a:pt x="5113699" y="4562404"/>
                </a:cubicBezTo>
                <a:lnTo>
                  <a:pt x="5113699" y="4560507"/>
                </a:lnTo>
                <a:lnTo>
                  <a:pt x="5111037" y="4562404"/>
                </a:lnTo>
                <a:cubicBezTo>
                  <a:pt x="5100388" y="4562404"/>
                  <a:pt x="5089549" y="4562404"/>
                  <a:pt x="5078900" y="4562404"/>
                </a:cubicBezTo>
                <a:lnTo>
                  <a:pt x="5076238" y="4558800"/>
                </a:lnTo>
                <a:lnTo>
                  <a:pt x="5077189" y="4562025"/>
                </a:lnTo>
                <a:lnTo>
                  <a:pt x="5075097" y="4562025"/>
                </a:lnTo>
                <a:lnTo>
                  <a:pt x="5057412" y="4562025"/>
                </a:lnTo>
                <a:lnTo>
                  <a:pt x="5055131" y="4562025"/>
                </a:lnTo>
                <a:lnTo>
                  <a:pt x="5053156" y="4552838"/>
                </a:lnTo>
                <a:lnTo>
                  <a:pt x="5053514" y="4552636"/>
                </a:lnTo>
                <a:lnTo>
                  <a:pt x="5052866" y="4551493"/>
                </a:lnTo>
                <a:lnTo>
                  <a:pt x="5050685" y="4541351"/>
                </a:lnTo>
                <a:cubicBezTo>
                  <a:pt x="5048237" y="4535424"/>
                  <a:pt x="5044102" y="4531204"/>
                  <a:pt x="5036115" y="4530919"/>
                </a:cubicBezTo>
                <a:lnTo>
                  <a:pt x="5034021" y="4528135"/>
                </a:lnTo>
                <a:lnTo>
                  <a:pt x="5035278" y="4527847"/>
                </a:lnTo>
                <a:cubicBezTo>
                  <a:pt x="5035525" y="4527449"/>
                  <a:pt x="5035564" y="4526975"/>
                  <a:pt x="5035354" y="4526557"/>
                </a:cubicBezTo>
                <a:lnTo>
                  <a:pt x="5035164" y="4526367"/>
                </a:lnTo>
                <a:lnTo>
                  <a:pt x="5033833" y="4526290"/>
                </a:lnTo>
                <a:lnTo>
                  <a:pt x="5033833" y="4525609"/>
                </a:lnTo>
                <a:lnTo>
                  <a:pt x="5031741" y="4525609"/>
                </a:lnTo>
                <a:lnTo>
                  <a:pt x="5028538" y="4520875"/>
                </a:lnTo>
                <a:lnTo>
                  <a:pt x="5030220" y="4522385"/>
                </a:lnTo>
                <a:lnTo>
                  <a:pt x="5032918" y="4521393"/>
                </a:lnTo>
                <a:lnTo>
                  <a:pt x="5034023" y="4522385"/>
                </a:lnTo>
                <a:lnTo>
                  <a:pt x="5033833" y="4521057"/>
                </a:lnTo>
                <a:lnTo>
                  <a:pt x="5032918" y="4521393"/>
                </a:lnTo>
                <a:lnTo>
                  <a:pt x="5032122" y="4520678"/>
                </a:lnTo>
                <a:lnTo>
                  <a:pt x="5028404" y="4520678"/>
                </a:lnTo>
                <a:lnTo>
                  <a:pt x="5026607" y="4518022"/>
                </a:lnTo>
                <a:lnTo>
                  <a:pt x="5015008" y="4527506"/>
                </a:lnTo>
                <a:lnTo>
                  <a:pt x="5020712" y="4534713"/>
                </a:lnTo>
                <a:lnTo>
                  <a:pt x="5017860" y="4534713"/>
                </a:lnTo>
                <a:lnTo>
                  <a:pt x="5021092" y="4538696"/>
                </a:lnTo>
                <a:lnTo>
                  <a:pt x="5023184" y="4536989"/>
                </a:lnTo>
                <a:lnTo>
                  <a:pt x="5026607" y="4541161"/>
                </a:lnTo>
                <a:lnTo>
                  <a:pt x="5019381" y="4541161"/>
                </a:lnTo>
                <a:lnTo>
                  <a:pt x="5012155" y="4541161"/>
                </a:lnTo>
                <a:lnTo>
                  <a:pt x="5012155" y="4524091"/>
                </a:lnTo>
                <a:cubicBezTo>
                  <a:pt x="5012688" y="4523580"/>
                  <a:pt x="5012688" y="4522745"/>
                  <a:pt x="5012174" y="4522214"/>
                </a:cubicBezTo>
                <a:cubicBezTo>
                  <a:pt x="5012174" y="4522214"/>
                  <a:pt x="5012155" y="4522195"/>
                  <a:pt x="5012155" y="4522195"/>
                </a:cubicBezTo>
                <a:lnTo>
                  <a:pt x="5012155" y="4517453"/>
                </a:lnTo>
                <a:lnTo>
                  <a:pt x="5013106" y="4517453"/>
                </a:lnTo>
                <a:cubicBezTo>
                  <a:pt x="5013638" y="4516941"/>
                  <a:pt x="5013638" y="4516106"/>
                  <a:pt x="5013125" y="4515575"/>
                </a:cubicBezTo>
                <a:cubicBezTo>
                  <a:pt x="5013125" y="4515575"/>
                  <a:pt x="5013106" y="4515557"/>
                  <a:pt x="5013106" y="4515557"/>
                </a:cubicBezTo>
                <a:lnTo>
                  <a:pt x="5011965" y="4515557"/>
                </a:lnTo>
                <a:lnTo>
                  <a:pt x="5011965" y="4514037"/>
                </a:lnTo>
                <a:lnTo>
                  <a:pt x="5016909" y="4518212"/>
                </a:lnTo>
                <a:cubicBezTo>
                  <a:pt x="5015768" y="4509298"/>
                  <a:pt x="5037826" y="4500573"/>
                  <a:pt x="5021853" y="4495073"/>
                </a:cubicBezTo>
                <a:lnTo>
                  <a:pt x="5022043" y="4496780"/>
                </a:lnTo>
                <a:cubicBezTo>
                  <a:pt x="5022043" y="4499814"/>
                  <a:pt x="5018430" y="4503039"/>
                  <a:pt x="5015197" y="4506263"/>
                </a:cubicBezTo>
                <a:cubicBezTo>
                  <a:pt x="5015407" y="4505334"/>
                  <a:pt x="5015407" y="4504347"/>
                  <a:pt x="5015197" y="4503418"/>
                </a:cubicBezTo>
                <a:cubicBezTo>
                  <a:pt x="5015863" y="4501445"/>
                  <a:pt x="5015863" y="4499321"/>
                  <a:pt x="5015197" y="4497349"/>
                </a:cubicBezTo>
                <a:lnTo>
                  <a:pt x="5013867" y="4495642"/>
                </a:lnTo>
                <a:lnTo>
                  <a:pt x="5013867" y="4501521"/>
                </a:lnTo>
                <a:cubicBezTo>
                  <a:pt x="5013867" y="4504746"/>
                  <a:pt x="5013867" y="4507401"/>
                  <a:pt x="5014817" y="4507401"/>
                </a:cubicBezTo>
                <a:lnTo>
                  <a:pt x="5011965" y="4511775"/>
                </a:lnTo>
                <a:lnTo>
                  <a:pt x="5011965" y="4510246"/>
                </a:lnTo>
                <a:lnTo>
                  <a:pt x="5004169" y="4498297"/>
                </a:lnTo>
                <a:lnTo>
                  <a:pt x="5005690" y="4496780"/>
                </a:lnTo>
                <a:lnTo>
                  <a:pt x="5003598" y="4496780"/>
                </a:lnTo>
                <a:lnTo>
                  <a:pt x="5000746" y="4492417"/>
                </a:lnTo>
                <a:lnTo>
                  <a:pt x="5001126" y="4492417"/>
                </a:lnTo>
                <a:lnTo>
                  <a:pt x="4996943" y="4487107"/>
                </a:lnTo>
                <a:lnTo>
                  <a:pt x="4996943" y="4490521"/>
                </a:lnTo>
                <a:lnTo>
                  <a:pt x="4992949" y="4484451"/>
                </a:lnTo>
                <a:lnTo>
                  <a:pt x="4994090" y="4484451"/>
                </a:lnTo>
                <a:cubicBezTo>
                  <a:pt x="4995136" y="4484812"/>
                  <a:pt x="4996277" y="4484812"/>
                  <a:pt x="4997323" y="4484451"/>
                </a:cubicBezTo>
                <a:cubicBezTo>
                  <a:pt x="4997665" y="4483465"/>
                  <a:pt x="4997665" y="4482403"/>
                  <a:pt x="4997323" y="4481417"/>
                </a:cubicBezTo>
                <a:lnTo>
                  <a:pt x="4997323" y="4478951"/>
                </a:lnTo>
                <a:lnTo>
                  <a:pt x="4992379" y="4482934"/>
                </a:lnTo>
                <a:lnTo>
                  <a:pt x="4987055" y="4474399"/>
                </a:lnTo>
                <a:lnTo>
                  <a:pt x="4982110" y="4476106"/>
                </a:lnTo>
                <a:lnTo>
                  <a:pt x="4975455" y="4484641"/>
                </a:lnTo>
                <a:lnTo>
                  <a:pt x="4973553" y="4487296"/>
                </a:lnTo>
                <a:lnTo>
                  <a:pt x="4971842" y="4485400"/>
                </a:lnTo>
                <a:lnTo>
                  <a:pt x="4971842" y="4490141"/>
                </a:lnTo>
                <a:lnTo>
                  <a:pt x="4963855" y="4500573"/>
                </a:lnTo>
                <a:lnTo>
                  <a:pt x="4953967" y="4490331"/>
                </a:lnTo>
                <a:lnTo>
                  <a:pt x="4943699" y="4479710"/>
                </a:lnTo>
                <a:lnTo>
                  <a:pt x="4943699" y="4478382"/>
                </a:lnTo>
                <a:cubicBezTo>
                  <a:pt x="4943204" y="4477965"/>
                  <a:pt x="4942481" y="4477965"/>
                  <a:pt x="4941988" y="4478382"/>
                </a:cubicBezTo>
                <a:lnTo>
                  <a:pt x="4934381" y="4470037"/>
                </a:lnTo>
                <a:lnTo>
                  <a:pt x="4927726" y="4462640"/>
                </a:lnTo>
                <a:lnTo>
                  <a:pt x="4933050" y="4460174"/>
                </a:lnTo>
                <a:lnTo>
                  <a:pt x="4908900" y="4451450"/>
                </a:lnTo>
                <a:lnTo>
                  <a:pt x="4915746" y="4445570"/>
                </a:lnTo>
                <a:cubicBezTo>
                  <a:pt x="4915175" y="4446556"/>
                  <a:pt x="4914547" y="4447505"/>
                  <a:pt x="4913844" y="4448415"/>
                </a:cubicBezTo>
                <a:cubicBezTo>
                  <a:pt x="4922211" y="4449743"/>
                  <a:pt x="4923922" y="4444432"/>
                  <a:pt x="4927155" y="4440639"/>
                </a:cubicBezTo>
                <a:lnTo>
                  <a:pt x="4929056" y="4438742"/>
                </a:lnTo>
                <a:cubicBezTo>
                  <a:pt x="4929056" y="4445001"/>
                  <a:pt x="4928106" y="4453536"/>
                  <a:pt x="4934381" y="4454484"/>
                </a:cubicBezTo>
                <a:cubicBezTo>
                  <a:pt x="4941227" y="4447846"/>
                  <a:pt x="4937043" y="4439880"/>
                  <a:pt x="4928676" y="4435518"/>
                </a:cubicBezTo>
                <a:lnTo>
                  <a:pt x="4931719" y="4433621"/>
                </a:lnTo>
                <a:lnTo>
                  <a:pt x="4943509" y="4425845"/>
                </a:lnTo>
                <a:lnTo>
                  <a:pt x="4933621" y="4413516"/>
                </a:lnTo>
                <a:lnTo>
                  <a:pt x="4926395" y="4416362"/>
                </a:lnTo>
                <a:lnTo>
                  <a:pt x="4924303" y="4409723"/>
                </a:lnTo>
                <a:lnTo>
                  <a:pt x="4920880" y="4398912"/>
                </a:lnTo>
                <a:lnTo>
                  <a:pt x="4900723" y="4415982"/>
                </a:lnTo>
                <a:cubicBezTo>
                  <a:pt x="4901199" y="4413080"/>
                  <a:pt x="4900286" y="4410141"/>
                  <a:pt x="4898251" y="4408016"/>
                </a:cubicBezTo>
                <a:cubicBezTo>
                  <a:pt x="4894239" y="4400050"/>
                  <a:pt x="4892604" y="4391098"/>
                  <a:pt x="4893497" y="4382222"/>
                </a:cubicBezTo>
                <a:lnTo>
                  <a:pt x="4893497" y="4369704"/>
                </a:lnTo>
                <a:cubicBezTo>
                  <a:pt x="4895950" y="4371809"/>
                  <a:pt x="4898802" y="4373421"/>
                  <a:pt x="4901864" y="4374445"/>
                </a:cubicBezTo>
                <a:cubicBezTo>
                  <a:pt x="4905668" y="4375773"/>
                  <a:pt x="4907949" y="4376152"/>
                  <a:pt x="4907189" y="4374445"/>
                </a:cubicBezTo>
                <a:cubicBezTo>
                  <a:pt x="4904564" y="4372549"/>
                  <a:pt x="4901674" y="4371012"/>
                  <a:pt x="4898631" y="4369893"/>
                </a:cubicBezTo>
                <a:lnTo>
                  <a:pt x="4896160" y="4368945"/>
                </a:lnTo>
                <a:cubicBezTo>
                  <a:pt x="4918978" y="4372359"/>
                  <a:pt x="4942177" y="4375014"/>
                  <a:pt x="4965947" y="4377101"/>
                </a:cubicBezTo>
                <a:lnTo>
                  <a:pt x="4965947" y="4378239"/>
                </a:lnTo>
                <a:lnTo>
                  <a:pt x="4982490" y="4379377"/>
                </a:lnTo>
                <a:lnTo>
                  <a:pt x="4983631" y="4380325"/>
                </a:lnTo>
                <a:lnTo>
                  <a:pt x="4999415" y="4380325"/>
                </a:lnTo>
                <a:cubicBezTo>
                  <a:pt x="4999928" y="4382924"/>
                  <a:pt x="5001829" y="4385029"/>
                  <a:pt x="5004359" y="4385825"/>
                </a:cubicBezTo>
                <a:cubicBezTo>
                  <a:pt x="5004720" y="4383341"/>
                  <a:pt x="5006641" y="4381349"/>
                  <a:pt x="5009113" y="4380894"/>
                </a:cubicBezTo>
                <a:cubicBezTo>
                  <a:pt x="5008504" y="4381463"/>
                  <a:pt x="5008048" y="4382184"/>
                  <a:pt x="5007782" y="4382980"/>
                </a:cubicBezTo>
                <a:cubicBezTo>
                  <a:pt x="5006108" y="4387646"/>
                  <a:pt x="5008523" y="4392786"/>
                  <a:pt x="5013201" y="4394455"/>
                </a:cubicBezTo>
                <a:cubicBezTo>
                  <a:pt x="5017879" y="4396124"/>
                  <a:pt x="5023032" y="4393716"/>
                  <a:pt x="5024705" y="4389050"/>
                </a:cubicBezTo>
                <a:cubicBezTo>
                  <a:pt x="5025865" y="4386717"/>
                  <a:pt x="5025865" y="4383986"/>
                  <a:pt x="5024705" y="4381653"/>
                </a:cubicBezTo>
                <a:lnTo>
                  <a:pt x="5042580" y="4381653"/>
                </a:lnTo>
                <a:lnTo>
                  <a:pt x="5042580" y="4404602"/>
                </a:lnTo>
                <a:lnTo>
                  <a:pt x="5089930" y="4421482"/>
                </a:lnTo>
                <a:lnTo>
                  <a:pt x="5104191" y="4381273"/>
                </a:lnTo>
                <a:cubicBezTo>
                  <a:pt x="5131384" y="4381273"/>
                  <a:pt x="5158766" y="4378997"/>
                  <a:pt x="5187099" y="4376342"/>
                </a:cubicBezTo>
                <a:lnTo>
                  <a:pt x="5187099" y="4381273"/>
                </a:lnTo>
                <a:lnTo>
                  <a:pt x="5192424" y="4376911"/>
                </a:lnTo>
                <a:lnTo>
                  <a:pt x="5191283" y="4376911"/>
                </a:lnTo>
                <a:lnTo>
                  <a:pt x="5174169" y="4338978"/>
                </a:lnTo>
                <a:lnTo>
                  <a:pt x="5178352" y="4338978"/>
                </a:lnTo>
                <a:lnTo>
                  <a:pt x="5178352" y="4333098"/>
                </a:lnTo>
                <a:cubicBezTo>
                  <a:pt x="5180634" y="4333269"/>
                  <a:pt x="5182916" y="4333269"/>
                  <a:pt x="5185198" y="4333098"/>
                </a:cubicBezTo>
                <a:lnTo>
                  <a:pt x="5191283" y="4333098"/>
                </a:lnTo>
                <a:cubicBezTo>
                  <a:pt x="5187480" y="4340306"/>
                  <a:pt x="5202122" y="4337650"/>
                  <a:pt x="5200791" y="4333098"/>
                </a:cubicBezTo>
                <a:lnTo>
                  <a:pt x="5210299" y="4333098"/>
                </a:lnTo>
                <a:lnTo>
                  <a:pt x="5165422" y="4317925"/>
                </a:lnTo>
                <a:lnTo>
                  <a:pt x="5133095" y="4247749"/>
                </a:lnTo>
                <a:cubicBezTo>
                  <a:pt x="5138039" y="4248697"/>
                  <a:pt x="5143364" y="4247749"/>
                  <a:pt x="5133095" y="4240162"/>
                </a:cubicBezTo>
                <a:lnTo>
                  <a:pt x="5130813" y="4241490"/>
                </a:lnTo>
                <a:lnTo>
                  <a:pt x="5111798" y="4201660"/>
                </a:lnTo>
                <a:lnTo>
                  <a:pt x="5111798" y="4193315"/>
                </a:lnTo>
                <a:lnTo>
                  <a:pt x="5107994" y="4193315"/>
                </a:lnTo>
                <a:lnTo>
                  <a:pt x="4986674" y="3931007"/>
                </a:lnTo>
                <a:cubicBezTo>
                  <a:pt x="4841394" y="4000349"/>
                  <a:pt x="4692540" y="4062028"/>
                  <a:pt x="4540756" y="4115742"/>
                </a:cubicBezTo>
                <a:cubicBezTo>
                  <a:pt x="4540851" y="4115248"/>
                  <a:pt x="4540851" y="4114717"/>
                  <a:pt x="4540756" y="4114224"/>
                </a:cubicBezTo>
                <a:cubicBezTo>
                  <a:pt x="4533340" y="4112328"/>
                  <a:pt x="4530868" y="4115742"/>
                  <a:pt x="4529537" y="4119914"/>
                </a:cubicBezTo>
                <a:lnTo>
                  <a:pt x="4469828" y="4140398"/>
                </a:lnTo>
                <a:lnTo>
                  <a:pt x="4469828" y="4139070"/>
                </a:lnTo>
                <a:cubicBezTo>
                  <a:pt x="4467166" y="4132053"/>
                  <a:pt x="4478005" y="4138122"/>
                  <a:pt x="4477054" y="4132622"/>
                </a:cubicBezTo>
                <a:cubicBezTo>
                  <a:pt x="4474506" y="4132773"/>
                  <a:pt x="4471995" y="4131958"/>
                  <a:pt x="4470018" y="4130346"/>
                </a:cubicBezTo>
                <a:cubicBezTo>
                  <a:pt x="4468687" y="4132432"/>
                  <a:pt x="4467793" y="4134746"/>
                  <a:pt x="4467356" y="4137174"/>
                </a:cubicBezTo>
                <a:cubicBezTo>
                  <a:pt x="4465074" y="4136036"/>
                  <a:pt x="4463743" y="4139260"/>
                  <a:pt x="4463743" y="4142674"/>
                </a:cubicBezTo>
                <a:cubicBezTo>
                  <a:pt x="4436360" y="4151968"/>
                  <a:pt x="4409168" y="4161641"/>
                  <a:pt x="4382356" y="4169417"/>
                </a:cubicBezTo>
                <a:cubicBezTo>
                  <a:pt x="4393765" y="4177193"/>
                  <a:pt x="4405935" y="4184969"/>
                  <a:pt x="4418485" y="4192936"/>
                </a:cubicBezTo>
                <a:lnTo>
                  <a:pt x="4417345" y="4192936"/>
                </a:lnTo>
                <a:cubicBezTo>
                  <a:pt x="4416242" y="4196065"/>
                  <a:pt x="4416242" y="4199479"/>
                  <a:pt x="4417345" y="4202609"/>
                </a:cubicBezTo>
                <a:lnTo>
                  <a:pt x="4419056" y="4210954"/>
                </a:lnTo>
                <a:lnTo>
                  <a:pt x="4420387" y="4209816"/>
                </a:lnTo>
                <a:cubicBezTo>
                  <a:pt x="4421224" y="4206648"/>
                  <a:pt x="4421224" y="4203310"/>
                  <a:pt x="4420387" y="4200143"/>
                </a:cubicBezTo>
                <a:lnTo>
                  <a:pt x="4419056" y="4192366"/>
                </a:lnTo>
                <a:lnTo>
                  <a:pt x="4422288" y="4194453"/>
                </a:lnTo>
                <a:cubicBezTo>
                  <a:pt x="4422098" y="4195136"/>
                  <a:pt x="4422098" y="4195856"/>
                  <a:pt x="4422288" y="4196539"/>
                </a:cubicBezTo>
                <a:lnTo>
                  <a:pt x="4423429" y="4198625"/>
                </a:lnTo>
                <a:lnTo>
                  <a:pt x="4426472" y="4196918"/>
                </a:lnTo>
                <a:lnTo>
                  <a:pt x="4432177" y="4200333"/>
                </a:lnTo>
                <a:lnTo>
                  <a:pt x="4426092" y="4205264"/>
                </a:lnTo>
                <a:lnTo>
                  <a:pt x="4427993" y="4205264"/>
                </a:lnTo>
                <a:cubicBezTo>
                  <a:pt x="4430408" y="4204979"/>
                  <a:pt x="4432747" y="4204221"/>
                  <a:pt x="4434839" y="4202988"/>
                </a:cubicBezTo>
                <a:lnTo>
                  <a:pt x="4435790" y="4202988"/>
                </a:lnTo>
                <a:lnTo>
                  <a:pt x="4447199" y="4210005"/>
                </a:lnTo>
                <a:cubicBezTo>
                  <a:pt x="4460890" y="4217971"/>
                  <a:pt x="4475152" y="4225748"/>
                  <a:pt x="4489794" y="4233714"/>
                </a:cubicBezTo>
                <a:cubicBezTo>
                  <a:pt x="4497020" y="4250214"/>
                  <a:pt x="4490935" y="4251163"/>
                  <a:pt x="4489794" y="4270129"/>
                </a:cubicBezTo>
                <a:cubicBezTo>
                  <a:pt x="4505007" y="4273544"/>
                  <a:pt x="4504056" y="4246611"/>
                  <a:pt x="4496450" y="4236938"/>
                </a:cubicBezTo>
                <a:lnTo>
                  <a:pt x="4522691" y="4250404"/>
                </a:lnTo>
                <a:cubicBezTo>
                  <a:pt x="4522710" y="4255222"/>
                  <a:pt x="4526647" y="4259110"/>
                  <a:pt x="4531477" y="4259091"/>
                </a:cubicBezTo>
                <a:cubicBezTo>
                  <a:pt x="4533321" y="4259072"/>
                  <a:pt x="4535090" y="4258484"/>
                  <a:pt x="4536573" y="4257422"/>
                </a:cubicBezTo>
                <a:cubicBezTo>
                  <a:pt x="4551405" y="4264439"/>
                  <a:pt x="4566617" y="4271457"/>
                  <a:pt x="4582401" y="4278285"/>
                </a:cubicBezTo>
                <a:cubicBezTo>
                  <a:pt x="4579168" y="4284165"/>
                  <a:pt x="4573273" y="4295545"/>
                  <a:pt x="4583922" y="4296303"/>
                </a:cubicBezTo>
                <a:cubicBezTo>
                  <a:pt x="4586774" y="4291808"/>
                  <a:pt x="4588828" y="4286877"/>
                  <a:pt x="4590007" y="4281699"/>
                </a:cubicBezTo>
                <a:cubicBezTo>
                  <a:pt x="4608072" y="4289475"/>
                  <a:pt x="4626517" y="4296872"/>
                  <a:pt x="4645723" y="4304079"/>
                </a:cubicBezTo>
                <a:lnTo>
                  <a:pt x="4642871" y="4306356"/>
                </a:lnTo>
                <a:lnTo>
                  <a:pt x="4658463" y="4325322"/>
                </a:lnTo>
                <a:lnTo>
                  <a:pt x="4661696" y="4316408"/>
                </a:lnTo>
                <a:cubicBezTo>
                  <a:pt x="4662000" y="4314208"/>
                  <a:pt x="4662000" y="4311969"/>
                  <a:pt x="4661696" y="4309769"/>
                </a:cubicBezTo>
                <a:lnTo>
                  <a:pt x="4682613" y="4317166"/>
                </a:lnTo>
                <a:lnTo>
                  <a:pt x="4677669" y="4317166"/>
                </a:lnTo>
                <a:cubicBezTo>
                  <a:pt x="4673372" y="4316427"/>
                  <a:pt x="4668941" y="4316958"/>
                  <a:pt x="4664929" y="4318684"/>
                </a:cubicBezTo>
                <a:cubicBezTo>
                  <a:pt x="4662913" y="4321036"/>
                  <a:pt x="4662913" y="4324487"/>
                  <a:pt x="4664929" y="4326839"/>
                </a:cubicBezTo>
                <a:lnTo>
                  <a:pt x="4669112" y="4332150"/>
                </a:lnTo>
                <a:lnTo>
                  <a:pt x="4685466" y="4319063"/>
                </a:lnTo>
                <a:cubicBezTo>
                  <a:pt x="4706763" y="4326081"/>
                  <a:pt x="4728441" y="4332909"/>
                  <a:pt x="4750880" y="4338978"/>
                </a:cubicBezTo>
                <a:cubicBezTo>
                  <a:pt x="4743463" y="4337650"/>
                  <a:pt x="4737949" y="4337840"/>
                  <a:pt x="4737188" y="4340116"/>
                </a:cubicBezTo>
                <a:cubicBezTo>
                  <a:pt x="4736428" y="4342392"/>
                  <a:pt x="4744604" y="4355289"/>
                  <a:pt x="4756204" y="4365721"/>
                </a:cubicBezTo>
                <a:lnTo>
                  <a:pt x="4778262" y="4384687"/>
                </a:lnTo>
                <a:lnTo>
                  <a:pt x="4789862" y="4351875"/>
                </a:lnTo>
                <a:lnTo>
                  <a:pt x="4784918" y="4350168"/>
                </a:lnTo>
                <a:lnTo>
                  <a:pt x="4767803" y="4343909"/>
                </a:lnTo>
                <a:lnTo>
                  <a:pt x="4767803" y="4342771"/>
                </a:lnTo>
                <a:lnTo>
                  <a:pt x="4793855" y="4349410"/>
                </a:lnTo>
                <a:lnTo>
                  <a:pt x="4794996" y="4355858"/>
                </a:lnTo>
                <a:cubicBezTo>
                  <a:pt x="4796023" y="4363141"/>
                  <a:pt x="4798153" y="4370235"/>
                  <a:pt x="4801271" y="4376911"/>
                </a:cubicBezTo>
                <a:cubicBezTo>
                  <a:pt x="4801271" y="4376911"/>
                  <a:pt x="4804314" y="4376911"/>
                  <a:pt x="4807166" y="4376911"/>
                </a:cubicBezTo>
                <a:cubicBezTo>
                  <a:pt x="4804504" y="4393222"/>
                  <a:pt x="4819526" y="4378618"/>
                  <a:pt x="4809828" y="4375583"/>
                </a:cubicBezTo>
                <a:cubicBezTo>
                  <a:pt x="4811597" y="4374616"/>
                  <a:pt x="4813251" y="4373478"/>
                  <a:pt x="4814772" y="4372170"/>
                </a:cubicBezTo>
                <a:cubicBezTo>
                  <a:pt x="4819640" y="4367864"/>
                  <a:pt x="4823691" y="4362724"/>
                  <a:pt x="4826752" y="4356996"/>
                </a:cubicBezTo>
                <a:cubicBezTo>
                  <a:pt x="4843106" y="4360410"/>
                  <a:pt x="4859840" y="4363445"/>
                  <a:pt x="4876763" y="4366290"/>
                </a:cubicBezTo>
                <a:lnTo>
                  <a:pt x="4864403" y="4368945"/>
                </a:lnTo>
                <a:lnTo>
                  <a:pt x="4835499" y="4375394"/>
                </a:lnTo>
                <a:lnTo>
                  <a:pt x="4849381" y="4376721"/>
                </a:lnTo>
                <a:lnTo>
                  <a:pt x="4863452" y="4378239"/>
                </a:lnTo>
                <a:lnTo>
                  <a:pt x="4861931" y="4397205"/>
                </a:lnTo>
                <a:lnTo>
                  <a:pt x="4858128" y="4395119"/>
                </a:lnTo>
                <a:lnTo>
                  <a:pt x="4861551" y="4399671"/>
                </a:lnTo>
                <a:lnTo>
                  <a:pt x="4861551" y="4408395"/>
                </a:lnTo>
                <a:lnTo>
                  <a:pt x="4859079" y="4437604"/>
                </a:lnTo>
                <a:lnTo>
                  <a:pt x="4867065" y="4449174"/>
                </a:lnTo>
                <a:cubicBezTo>
                  <a:pt x="4866894" y="4449724"/>
                  <a:pt x="4866894" y="4450331"/>
                  <a:pt x="4867065" y="4450881"/>
                </a:cubicBezTo>
                <a:lnTo>
                  <a:pt x="4867065" y="4458088"/>
                </a:lnTo>
                <a:lnTo>
                  <a:pt x="4876574" y="4462071"/>
                </a:lnTo>
                <a:cubicBezTo>
                  <a:pt x="4878095" y="4464726"/>
                  <a:pt x="4878855" y="4466623"/>
                  <a:pt x="4878475" y="4467002"/>
                </a:cubicBezTo>
                <a:cubicBezTo>
                  <a:pt x="4878095" y="4467381"/>
                  <a:pt x="4868016" y="4470985"/>
                  <a:pt x="4856987" y="4474589"/>
                </a:cubicBezTo>
                <a:lnTo>
                  <a:pt x="4842915" y="4479141"/>
                </a:lnTo>
                <a:lnTo>
                  <a:pt x="4838542" y="4479141"/>
                </a:lnTo>
                <a:lnTo>
                  <a:pt x="4838542" y="4481037"/>
                </a:lnTo>
                <a:lnTo>
                  <a:pt x="4836831" y="4481037"/>
                </a:lnTo>
                <a:lnTo>
                  <a:pt x="4836831" y="4507780"/>
                </a:lnTo>
                <a:lnTo>
                  <a:pt x="4849191" y="4515557"/>
                </a:lnTo>
                <a:cubicBezTo>
                  <a:pt x="4847460" y="4516979"/>
                  <a:pt x="4847194" y="4519521"/>
                  <a:pt x="4848620" y="4521247"/>
                </a:cubicBezTo>
                <a:cubicBezTo>
                  <a:pt x="4850046" y="4522972"/>
                  <a:pt x="4852594" y="4523238"/>
                  <a:pt x="4854325" y="4521816"/>
                </a:cubicBezTo>
                <a:cubicBezTo>
                  <a:pt x="4855009" y="4521228"/>
                  <a:pt x="4855485" y="4520431"/>
                  <a:pt x="4855656" y="4519539"/>
                </a:cubicBezTo>
                <a:lnTo>
                  <a:pt x="4870488" y="4528833"/>
                </a:lnTo>
                <a:lnTo>
                  <a:pt x="4896730" y="4545334"/>
                </a:lnTo>
                <a:cubicBezTo>
                  <a:pt x="4896730" y="4545334"/>
                  <a:pt x="4896730" y="4546662"/>
                  <a:pt x="4896730" y="4547231"/>
                </a:cubicBezTo>
                <a:cubicBezTo>
                  <a:pt x="4883609" y="4545524"/>
                  <a:pt x="4870488" y="4543817"/>
                  <a:pt x="4857748" y="4541731"/>
                </a:cubicBezTo>
                <a:cubicBezTo>
                  <a:pt x="4832457" y="4537747"/>
                  <a:pt x="4807927" y="4533006"/>
                  <a:pt x="4783587" y="4527885"/>
                </a:cubicBezTo>
                <a:lnTo>
                  <a:pt x="4782065" y="4525988"/>
                </a:lnTo>
                <a:cubicBezTo>
                  <a:pt x="4780867" y="4524034"/>
                  <a:pt x="4779898" y="4521929"/>
                  <a:pt x="4779213" y="4519729"/>
                </a:cubicBezTo>
                <a:lnTo>
                  <a:pt x="4779213" y="4518212"/>
                </a:lnTo>
                <a:cubicBezTo>
                  <a:pt x="4781571" y="4519350"/>
                  <a:pt x="4783986" y="4520355"/>
                  <a:pt x="4786439" y="4521247"/>
                </a:cubicBezTo>
                <a:lnTo>
                  <a:pt x="4799750" y="4525798"/>
                </a:lnTo>
                <a:lnTo>
                  <a:pt x="4800635" y="4517915"/>
                </a:lnTo>
                <a:lnTo>
                  <a:pt x="4811159" y="4519160"/>
                </a:lnTo>
                <a:cubicBezTo>
                  <a:pt x="4814563" y="4516315"/>
                  <a:pt x="4815134" y="4511327"/>
                  <a:pt x="4812490" y="4507780"/>
                </a:cubicBezTo>
                <a:lnTo>
                  <a:pt x="4809126" y="4504797"/>
                </a:lnTo>
                <a:lnTo>
                  <a:pt x="4809258" y="4503608"/>
                </a:lnTo>
                <a:cubicBezTo>
                  <a:pt x="4808839" y="4503077"/>
                  <a:pt x="4808079" y="4503001"/>
                  <a:pt x="4807547" y="4503418"/>
                </a:cubicBezTo>
                <a:cubicBezTo>
                  <a:pt x="4807071" y="4503835"/>
                  <a:pt x="4807033" y="4504556"/>
                  <a:pt x="4807451" y="4505030"/>
                </a:cubicBezTo>
                <a:cubicBezTo>
                  <a:pt x="4807470" y="4505068"/>
                  <a:pt x="4807508" y="4505087"/>
                  <a:pt x="4807547" y="4505125"/>
                </a:cubicBezTo>
                <a:lnTo>
                  <a:pt x="4801918" y="4506486"/>
                </a:lnTo>
                <a:lnTo>
                  <a:pt x="4802412" y="4502090"/>
                </a:lnTo>
                <a:lnTo>
                  <a:pt x="4805074" y="4478382"/>
                </a:lnTo>
                <a:lnTo>
                  <a:pt x="4791383" y="4482745"/>
                </a:lnTo>
                <a:cubicBezTo>
                  <a:pt x="4783415" y="4485494"/>
                  <a:pt x="4775866" y="4489326"/>
                  <a:pt x="4768944" y="4494124"/>
                </a:cubicBezTo>
                <a:lnTo>
                  <a:pt x="4760197" y="4501332"/>
                </a:lnTo>
                <a:lnTo>
                  <a:pt x="4766473" y="4508918"/>
                </a:lnTo>
                <a:lnTo>
                  <a:pt x="4766473" y="4511005"/>
                </a:lnTo>
                <a:lnTo>
                  <a:pt x="4768944" y="4511005"/>
                </a:lnTo>
                <a:cubicBezTo>
                  <a:pt x="4771188" y="4512731"/>
                  <a:pt x="4773527" y="4514324"/>
                  <a:pt x="4775980" y="4515746"/>
                </a:cubicBezTo>
                <a:lnTo>
                  <a:pt x="4773508" y="4517832"/>
                </a:lnTo>
                <a:lnTo>
                  <a:pt x="4775600" y="4522574"/>
                </a:lnTo>
                <a:lnTo>
                  <a:pt x="4776931" y="4525419"/>
                </a:lnTo>
                <a:lnTo>
                  <a:pt x="4763430" y="4522385"/>
                </a:lnTo>
                <a:lnTo>
                  <a:pt x="4753922" y="4514039"/>
                </a:lnTo>
                <a:lnTo>
                  <a:pt x="4753922" y="4521057"/>
                </a:lnTo>
                <a:cubicBezTo>
                  <a:pt x="4725209" y="4514419"/>
                  <a:pt x="4696875" y="4506832"/>
                  <a:pt x="4670633" y="4498676"/>
                </a:cubicBezTo>
                <a:lnTo>
                  <a:pt x="4678049" y="4498676"/>
                </a:lnTo>
                <a:lnTo>
                  <a:pt x="4685466" y="4498676"/>
                </a:lnTo>
                <a:lnTo>
                  <a:pt x="4685466" y="4491279"/>
                </a:lnTo>
                <a:lnTo>
                  <a:pt x="4686416" y="4483882"/>
                </a:lnTo>
                <a:lnTo>
                  <a:pt x="4669683" y="4497159"/>
                </a:lnTo>
                <a:lnTo>
                  <a:pt x="4667591" y="4497159"/>
                </a:lnTo>
                <a:cubicBezTo>
                  <a:pt x="4668314" y="4496306"/>
                  <a:pt x="4668884" y="4495357"/>
                  <a:pt x="4669302" y="4494314"/>
                </a:cubicBezTo>
                <a:lnTo>
                  <a:pt x="4670633" y="4490521"/>
                </a:lnTo>
                <a:lnTo>
                  <a:pt x="4666830" y="4487486"/>
                </a:lnTo>
                <a:lnTo>
                  <a:pt x="4663803" y="4484920"/>
                </a:lnTo>
                <a:lnTo>
                  <a:pt x="4666284" y="4485258"/>
                </a:lnTo>
                <a:cubicBezTo>
                  <a:pt x="4670491" y="4483977"/>
                  <a:pt x="4673296" y="4480563"/>
                  <a:pt x="4672155" y="4474399"/>
                </a:cubicBezTo>
                <a:cubicBezTo>
                  <a:pt x="4659414" y="4476486"/>
                  <a:pt x="4660745" y="4464916"/>
                  <a:pt x="4645913" y="4469089"/>
                </a:cubicBezTo>
                <a:cubicBezTo>
                  <a:pt x="4644049" y="4473091"/>
                  <a:pt x="4645134" y="4477870"/>
                  <a:pt x="4648575" y="4480658"/>
                </a:cubicBezTo>
                <a:lnTo>
                  <a:pt x="4645152" y="4481986"/>
                </a:lnTo>
                <a:lnTo>
                  <a:pt x="4638877" y="4485400"/>
                </a:lnTo>
                <a:lnTo>
                  <a:pt x="4638877" y="4489383"/>
                </a:lnTo>
                <a:lnTo>
                  <a:pt x="4606551" y="4478572"/>
                </a:lnTo>
                <a:lnTo>
                  <a:pt x="4603698" y="4474968"/>
                </a:lnTo>
                <a:lnTo>
                  <a:pt x="4603698" y="4477434"/>
                </a:lnTo>
                <a:cubicBezTo>
                  <a:pt x="4572322" y="4466243"/>
                  <a:pt x="4542468" y="4454295"/>
                  <a:pt x="4513754" y="4441966"/>
                </a:cubicBezTo>
                <a:cubicBezTo>
                  <a:pt x="4513754" y="4441966"/>
                  <a:pt x="4513754" y="4440449"/>
                  <a:pt x="4513754" y="4439880"/>
                </a:cubicBezTo>
                <a:cubicBezTo>
                  <a:pt x="4512214" y="4438306"/>
                  <a:pt x="4509685" y="4438287"/>
                  <a:pt x="4508106" y="4439823"/>
                </a:cubicBezTo>
                <a:cubicBezTo>
                  <a:pt x="4508087" y="4439842"/>
                  <a:pt x="4508068" y="4439861"/>
                  <a:pt x="4508049" y="4439880"/>
                </a:cubicBezTo>
                <a:cubicBezTo>
                  <a:pt x="4491506" y="4432673"/>
                  <a:pt x="4475342" y="4425276"/>
                  <a:pt x="4459749" y="4417689"/>
                </a:cubicBezTo>
                <a:lnTo>
                  <a:pt x="4463552" y="4415034"/>
                </a:lnTo>
                <a:lnTo>
                  <a:pt x="4467356" y="4412379"/>
                </a:lnTo>
                <a:lnTo>
                  <a:pt x="4467356" y="4401568"/>
                </a:lnTo>
                <a:lnTo>
                  <a:pt x="4464884" y="4412379"/>
                </a:lnTo>
                <a:lnTo>
                  <a:pt x="4461841" y="4412379"/>
                </a:lnTo>
                <a:lnTo>
                  <a:pt x="4458989" y="4412379"/>
                </a:lnTo>
                <a:lnTo>
                  <a:pt x="4458989" y="4414844"/>
                </a:lnTo>
                <a:lnTo>
                  <a:pt x="4458989" y="4416931"/>
                </a:lnTo>
                <a:cubicBezTo>
                  <a:pt x="4434839" y="4405361"/>
                  <a:pt x="4411830" y="4393222"/>
                  <a:pt x="4389962" y="4381273"/>
                </a:cubicBezTo>
                <a:lnTo>
                  <a:pt x="4388631" y="4381273"/>
                </a:lnTo>
                <a:cubicBezTo>
                  <a:pt x="4378172" y="4375394"/>
                  <a:pt x="4367904" y="4369704"/>
                  <a:pt x="4358015" y="4363824"/>
                </a:cubicBezTo>
                <a:lnTo>
                  <a:pt x="4345085" y="4347703"/>
                </a:lnTo>
                <a:lnTo>
                  <a:pt x="4345085" y="4355289"/>
                </a:lnTo>
                <a:cubicBezTo>
                  <a:pt x="4306103" y="4331771"/>
                  <a:pt x="4271304" y="4308442"/>
                  <a:pt x="4241259" y="4286630"/>
                </a:cubicBezTo>
                <a:cubicBezTo>
                  <a:pt x="4241259" y="4286630"/>
                  <a:pt x="4241259" y="4286630"/>
                  <a:pt x="4240309" y="4286630"/>
                </a:cubicBezTo>
                <a:cubicBezTo>
                  <a:pt x="4213686" y="4267664"/>
                  <a:pt x="4190297" y="4248697"/>
                  <a:pt x="4170711" y="4232386"/>
                </a:cubicBezTo>
                <a:lnTo>
                  <a:pt x="4148653" y="4238266"/>
                </a:lnTo>
                <a:cubicBezTo>
                  <a:pt x="4148653" y="4237127"/>
                  <a:pt x="4148653" y="4236369"/>
                  <a:pt x="4148653" y="4236179"/>
                </a:cubicBezTo>
                <a:cubicBezTo>
                  <a:pt x="4148653" y="4235990"/>
                  <a:pt x="4147512" y="4236179"/>
                  <a:pt x="4146751" y="4236179"/>
                </a:cubicBezTo>
                <a:lnTo>
                  <a:pt x="4145610" y="4234852"/>
                </a:lnTo>
                <a:lnTo>
                  <a:pt x="4145610" y="4232196"/>
                </a:lnTo>
                <a:lnTo>
                  <a:pt x="4136102" y="4236748"/>
                </a:lnTo>
                <a:lnTo>
                  <a:pt x="4136102" y="4237127"/>
                </a:lnTo>
                <a:lnTo>
                  <a:pt x="4135532" y="4237127"/>
                </a:lnTo>
                <a:lnTo>
                  <a:pt x="4135532" y="4238835"/>
                </a:lnTo>
                <a:lnTo>
                  <a:pt x="4135532" y="4239973"/>
                </a:lnTo>
                <a:lnTo>
                  <a:pt x="4134201" y="4239973"/>
                </a:lnTo>
                <a:lnTo>
                  <a:pt x="4132109" y="4239973"/>
                </a:lnTo>
                <a:cubicBezTo>
                  <a:pt x="4131729" y="4238474"/>
                  <a:pt x="4131729" y="4236919"/>
                  <a:pt x="4132109" y="4235421"/>
                </a:cubicBezTo>
                <a:lnTo>
                  <a:pt x="4132109" y="4231627"/>
                </a:lnTo>
                <a:lnTo>
                  <a:pt x="4136293" y="4228213"/>
                </a:lnTo>
                <a:lnTo>
                  <a:pt x="4132680" y="4223472"/>
                </a:lnTo>
                <a:lnTo>
                  <a:pt x="4129257" y="4226127"/>
                </a:lnTo>
                <a:lnTo>
                  <a:pt x="4129257" y="4220816"/>
                </a:lnTo>
                <a:lnTo>
                  <a:pt x="4131539" y="4219109"/>
                </a:lnTo>
                <a:lnTo>
                  <a:pt x="4129447" y="4219109"/>
                </a:lnTo>
                <a:lnTo>
                  <a:pt x="4126214" y="4221765"/>
                </a:lnTo>
                <a:lnTo>
                  <a:pt x="4122791" y="4224420"/>
                </a:lnTo>
                <a:lnTo>
                  <a:pt x="4123932" y="4226506"/>
                </a:lnTo>
                <a:lnTo>
                  <a:pt x="4125073" y="4228593"/>
                </a:lnTo>
                <a:lnTo>
                  <a:pt x="4128686" y="4228593"/>
                </a:lnTo>
                <a:cubicBezTo>
                  <a:pt x="4129998" y="4228270"/>
                  <a:pt x="4131367" y="4228270"/>
                  <a:pt x="4132680" y="4228593"/>
                </a:cubicBezTo>
                <a:lnTo>
                  <a:pt x="4132680" y="4229541"/>
                </a:lnTo>
                <a:lnTo>
                  <a:pt x="4129827" y="4230679"/>
                </a:lnTo>
                <a:lnTo>
                  <a:pt x="4126975" y="4231627"/>
                </a:lnTo>
                <a:lnTo>
                  <a:pt x="4122982" y="4229541"/>
                </a:lnTo>
                <a:lnTo>
                  <a:pt x="4121167" y="4228593"/>
                </a:lnTo>
                <a:lnTo>
                  <a:pt x="4118988" y="4227455"/>
                </a:lnTo>
                <a:lnTo>
                  <a:pt x="4118988" y="4226506"/>
                </a:lnTo>
                <a:lnTo>
                  <a:pt x="4118988" y="4225558"/>
                </a:lnTo>
                <a:lnTo>
                  <a:pt x="4116706" y="4222713"/>
                </a:lnTo>
                <a:lnTo>
                  <a:pt x="4115375" y="4223851"/>
                </a:lnTo>
                <a:lnTo>
                  <a:pt x="4115375" y="4221765"/>
                </a:lnTo>
                <a:lnTo>
                  <a:pt x="4115375" y="4219868"/>
                </a:lnTo>
                <a:lnTo>
                  <a:pt x="4113664" y="4219868"/>
                </a:lnTo>
                <a:cubicBezTo>
                  <a:pt x="4112846" y="4219659"/>
                  <a:pt x="4112009" y="4219659"/>
                  <a:pt x="4111192" y="4219868"/>
                </a:cubicBezTo>
                <a:lnTo>
                  <a:pt x="4116516" y="4228593"/>
                </a:lnTo>
                <a:lnTo>
                  <a:pt x="4117657" y="4228593"/>
                </a:lnTo>
                <a:lnTo>
                  <a:pt x="4120890" y="4232576"/>
                </a:lnTo>
                <a:lnTo>
                  <a:pt x="4119749" y="4232576"/>
                </a:lnTo>
                <a:lnTo>
                  <a:pt x="4118418" y="4232576"/>
                </a:lnTo>
                <a:lnTo>
                  <a:pt x="4118418" y="4231248"/>
                </a:lnTo>
                <a:lnTo>
                  <a:pt x="4118418" y="4229920"/>
                </a:lnTo>
                <a:lnTo>
                  <a:pt x="4116136" y="4232386"/>
                </a:lnTo>
                <a:lnTo>
                  <a:pt x="4114044" y="4235041"/>
                </a:lnTo>
                <a:lnTo>
                  <a:pt x="4110621" y="4233334"/>
                </a:lnTo>
                <a:cubicBezTo>
                  <a:pt x="4109252" y="4232424"/>
                  <a:pt x="4107693" y="4231836"/>
                  <a:pt x="4106057" y="4231627"/>
                </a:cubicBezTo>
                <a:lnTo>
                  <a:pt x="4104916" y="4231627"/>
                </a:lnTo>
                <a:lnTo>
                  <a:pt x="4104916" y="4234093"/>
                </a:lnTo>
                <a:lnTo>
                  <a:pt x="4104916" y="4236559"/>
                </a:lnTo>
                <a:lnTo>
                  <a:pt x="4102064" y="4238076"/>
                </a:lnTo>
                <a:lnTo>
                  <a:pt x="4099402" y="4239404"/>
                </a:lnTo>
                <a:lnTo>
                  <a:pt x="4101113" y="4241680"/>
                </a:lnTo>
                <a:lnTo>
                  <a:pt x="4102445" y="4241680"/>
                </a:lnTo>
                <a:lnTo>
                  <a:pt x="4103586" y="4241680"/>
                </a:lnTo>
                <a:lnTo>
                  <a:pt x="4103586" y="4245663"/>
                </a:lnTo>
                <a:lnTo>
                  <a:pt x="4101874" y="4245663"/>
                </a:lnTo>
                <a:lnTo>
                  <a:pt x="4099212" y="4245663"/>
                </a:lnTo>
                <a:lnTo>
                  <a:pt x="4097120" y="4245663"/>
                </a:lnTo>
                <a:cubicBezTo>
                  <a:pt x="4099288" y="4242211"/>
                  <a:pt x="4100106" y="4238095"/>
                  <a:pt x="4099402" y="4234093"/>
                </a:cubicBezTo>
                <a:lnTo>
                  <a:pt x="4099402" y="4232196"/>
                </a:lnTo>
                <a:lnTo>
                  <a:pt x="4097691" y="4232196"/>
                </a:lnTo>
                <a:cubicBezTo>
                  <a:pt x="4095884" y="4230034"/>
                  <a:pt x="4093013" y="4229086"/>
                  <a:pt x="4090275" y="4229731"/>
                </a:cubicBezTo>
                <a:cubicBezTo>
                  <a:pt x="4090275" y="4229731"/>
                  <a:pt x="4090275" y="4228593"/>
                  <a:pt x="4090275" y="4228213"/>
                </a:cubicBezTo>
                <a:lnTo>
                  <a:pt x="4088563" y="4227265"/>
                </a:lnTo>
                <a:cubicBezTo>
                  <a:pt x="4087783" y="4226886"/>
                  <a:pt x="4086871" y="4226886"/>
                  <a:pt x="4086091" y="4227265"/>
                </a:cubicBezTo>
                <a:lnTo>
                  <a:pt x="4082668" y="4228972"/>
                </a:lnTo>
                <a:lnTo>
                  <a:pt x="4080576" y="4228972"/>
                </a:lnTo>
                <a:lnTo>
                  <a:pt x="4081908" y="4230679"/>
                </a:lnTo>
                <a:lnTo>
                  <a:pt x="4084380" y="4228782"/>
                </a:lnTo>
                <a:lnTo>
                  <a:pt x="4086471" y="4228782"/>
                </a:lnTo>
                <a:lnTo>
                  <a:pt x="4086662" y="4228782"/>
                </a:lnTo>
                <a:cubicBezTo>
                  <a:pt x="4085483" y="4229920"/>
                  <a:pt x="4084627" y="4231362"/>
                  <a:pt x="4084189" y="4232955"/>
                </a:cubicBezTo>
                <a:cubicBezTo>
                  <a:pt x="4083467" y="4232652"/>
                  <a:pt x="4082630" y="4232652"/>
                  <a:pt x="4081908" y="4232955"/>
                </a:cubicBezTo>
                <a:cubicBezTo>
                  <a:pt x="4080329" y="4234491"/>
                  <a:pt x="4080310" y="4237014"/>
                  <a:pt x="4081851" y="4238588"/>
                </a:cubicBezTo>
                <a:cubicBezTo>
                  <a:pt x="4081870" y="4238607"/>
                  <a:pt x="4081889" y="4238626"/>
                  <a:pt x="4081908" y="4238645"/>
                </a:cubicBezTo>
                <a:cubicBezTo>
                  <a:pt x="4082193" y="4240029"/>
                  <a:pt x="4082193" y="4241433"/>
                  <a:pt x="4081908" y="4242818"/>
                </a:cubicBezTo>
                <a:lnTo>
                  <a:pt x="4081908" y="4244904"/>
                </a:lnTo>
                <a:lnTo>
                  <a:pt x="4083049" y="4244904"/>
                </a:lnTo>
                <a:lnTo>
                  <a:pt x="4084189" y="4244904"/>
                </a:lnTo>
                <a:lnTo>
                  <a:pt x="4084189" y="4243766"/>
                </a:lnTo>
                <a:lnTo>
                  <a:pt x="4085711" y="4248318"/>
                </a:lnTo>
                <a:lnTo>
                  <a:pt x="4074492" y="4250973"/>
                </a:lnTo>
                <a:lnTo>
                  <a:pt x="4066695" y="4250973"/>
                </a:lnTo>
                <a:lnTo>
                  <a:pt x="4046538" y="4249266"/>
                </a:lnTo>
                <a:lnTo>
                  <a:pt x="4061751" y="4237127"/>
                </a:lnTo>
                <a:lnTo>
                  <a:pt x="4053004" y="4226317"/>
                </a:lnTo>
                <a:lnTo>
                  <a:pt x="4046919" y="4229731"/>
                </a:lnTo>
                <a:lnTo>
                  <a:pt x="4048250" y="4222334"/>
                </a:lnTo>
                <a:lnTo>
                  <a:pt x="4051292" y="4203367"/>
                </a:lnTo>
                <a:lnTo>
                  <a:pt x="4038172" y="4186866"/>
                </a:lnTo>
                <a:lnTo>
                  <a:pt x="4023910" y="4211523"/>
                </a:lnTo>
                <a:lnTo>
                  <a:pt x="4022579" y="4201471"/>
                </a:lnTo>
                <a:lnTo>
                  <a:pt x="4021248" y="4191418"/>
                </a:lnTo>
                <a:lnTo>
                  <a:pt x="4011930" y="4204126"/>
                </a:lnTo>
                <a:lnTo>
                  <a:pt x="4002422" y="4216833"/>
                </a:lnTo>
                <a:lnTo>
                  <a:pt x="4023720" y="4230110"/>
                </a:lnTo>
                <a:lnTo>
                  <a:pt x="4035319" y="4237317"/>
                </a:lnTo>
                <a:lnTo>
                  <a:pt x="4024100" y="4243576"/>
                </a:lnTo>
                <a:lnTo>
                  <a:pt x="4013071" y="4250025"/>
                </a:lnTo>
                <a:lnTo>
                  <a:pt x="4024670" y="4264250"/>
                </a:lnTo>
                <a:cubicBezTo>
                  <a:pt x="3986639" y="4272974"/>
                  <a:pt x="3949749" y="4281073"/>
                  <a:pt x="3913999" y="4288527"/>
                </a:cubicBezTo>
                <a:cubicBezTo>
                  <a:pt x="3913353" y="4285739"/>
                  <a:pt x="3911356" y="4283463"/>
                  <a:pt x="3908675" y="4282458"/>
                </a:cubicBezTo>
                <a:cubicBezTo>
                  <a:pt x="3903959" y="4280808"/>
                  <a:pt x="3898768" y="4283254"/>
                  <a:pt x="3897075" y="4287958"/>
                </a:cubicBezTo>
                <a:cubicBezTo>
                  <a:pt x="3896790" y="4289267"/>
                  <a:pt x="3896790" y="4290632"/>
                  <a:pt x="3897075" y="4291941"/>
                </a:cubicBezTo>
                <a:cubicBezTo>
                  <a:pt x="3878059" y="4295924"/>
                  <a:pt x="3859044" y="4299717"/>
                  <a:pt x="3840028" y="4303131"/>
                </a:cubicBezTo>
                <a:cubicBezTo>
                  <a:pt x="3838412" y="4301197"/>
                  <a:pt x="3836472" y="4299528"/>
                  <a:pt x="3834323" y="4298200"/>
                </a:cubicBezTo>
                <a:cubicBezTo>
                  <a:pt x="3828048" y="4301045"/>
                  <a:pt x="3828999" y="4303321"/>
                  <a:pt x="3831661" y="4304838"/>
                </a:cubicBezTo>
                <a:cubicBezTo>
                  <a:pt x="3713574" y="4326839"/>
                  <a:pt x="3607466" y="4341823"/>
                  <a:pt x="3516761" y="4351875"/>
                </a:cubicBezTo>
                <a:lnTo>
                  <a:pt x="3509916" y="4351875"/>
                </a:lnTo>
                <a:cubicBezTo>
                  <a:pt x="3508680" y="4350434"/>
                  <a:pt x="3506873" y="4349599"/>
                  <a:pt x="3504972" y="4349599"/>
                </a:cubicBezTo>
                <a:cubicBezTo>
                  <a:pt x="3504801" y="4350548"/>
                  <a:pt x="3504801" y="4351496"/>
                  <a:pt x="3504972" y="4352444"/>
                </a:cubicBezTo>
                <a:lnTo>
                  <a:pt x="3468652" y="4356237"/>
                </a:lnTo>
                <a:cubicBezTo>
                  <a:pt x="3468652" y="4356237"/>
                  <a:pt x="3468652" y="4356237"/>
                  <a:pt x="3468652" y="4354910"/>
                </a:cubicBezTo>
                <a:cubicBezTo>
                  <a:pt x="3466104" y="4352558"/>
                  <a:pt x="3462129" y="4352729"/>
                  <a:pt x="3459790" y="4355270"/>
                </a:cubicBezTo>
                <a:cubicBezTo>
                  <a:pt x="3459277" y="4355839"/>
                  <a:pt x="3458859" y="4356484"/>
                  <a:pt x="3458573" y="4357186"/>
                </a:cubicBezTo>
                <a:cubicBezTo>
                  <a:pt x="3442030" y="4358893"/>
                  <a:pt x="3426057" y="4360221"/>
                  <a:pt x="3410844" y="4361548"/>
                </a:cubicBezTo>
                <a:cubicBezTo>
                  <a:pt x="3415256" y="4348271"/>
                  <a:pt x="3408486" y="4333857"/>
                  <a:pt x="3395441" y="4328736"/>
                </a:cubicBezTo>
                <a:cubicBezTo>
                  <a:pt x="3389927" y="4347703"/>
                  <a:pt x="3408372" y="4343720"/>
                  <a:pt x="3405900" y="4360031"/>
                </a:cubicBezTo>
                <a:cubicBezTo>
                  <a:pt x="3401526" y="4360315"/>
                  <a:pt x="3397229" y="4361264"/>
                  <a:pt x="3393159" y="4362876"/>
                </a:cubicBezTo>
                <a:lnTo>
                  <a:pt x="3347712" y="4366290"/>
                </a:lnTo>
                <a:lnTo>
                  <a:pt x="3338965" y="4366290"/>
                </a:lnTo>
                <a:lnTo>
                  <a:pt x="3338965" y="4364773"/>
                </a:lnTo>
                <a:lnTo>
                  <a:pt x="3328506" y="4364773"/>
                </a:lnTo>
                <a:lnTo>
                  <a:pt x="3328506" y="4366859"/>
                </a:lnTo>
                <a:lnTo>
                  <a:pt x="3302264" y="4368376"/>
                </a:lnTo>
                <a:lnTo>
                  <a:pt x="3302264" y="4359462"/>
                </a:lnTo>
                <a:lnTo>
                  <a:pt x="3291806" y="4359462"/>
                </a:lnTo>
                <a:lnTo>
                  <a:pt x="3291806" y="4368945"/>
                </a:lnTo>
                <a:cubicBezTo>
                  <a:pt x="3264423" y="4370273"/>
                  <a:pt x="3241604" y="4370842"/>
                  <a:pt x="3223349" y="4371221"/>
                </a:cubicBezTo>
                <a:cubicBezTo>
                  <a:pt x="3223349" y="4358703"/>
                  <a:pt x="3201671" y="4345806"/>
                  <a:pt x="3197678" y="4364773"/>
                </a:cubicBezTo>
                <a:cubicBezTo>
                  <a:pt x="3205665" y="4365721"/>
                  <a:pt x="3216694" y="4362876"/>
                  <a:pt x="3218595" y="4369893"/>
                </a:cubicBezTo>
                <a:cubicBezTo>
                  <a:pt x="3217398" y="4369855"/>
                  <a:pt x="3216256" y="4370424"/>
                  <a:pt x="3215553" y="4371411"/>
                </a:cubicBezTo>
                <a:lnTo>
                  <a:pt x="3189121" y="4371411"/>
                </a:lnTo>
                <a:lnTo>
                  <a:pt x="3171627" y="4371411"/>
                </a:lnTo>
                <a:lnTo>
                  <a:pt x="3171627" y="4369893"/>
                </a:lnTo>
                <a:lnTo>
                  <a:pt x="3161168" y="4369893"/>
                </a:lnTo>
                <a:cubicBezTo>
                  <a:pt x="3158696" y="4369893"/>
                  <a:pt x="3156604" y="4368755"/>
                  <a:pt x="3154322" y="4368186"/>
                </a:cubicBezTo>
                <a:lnTo>
                  <a:pt x="3154322" y="4370842"/>
                </a:lnTo>
                <a:cubicBezTo>
                  <a:pt x="3154322" y="4375963"/>
                  <a:pt x="3152231" y="4380704"/>
                  <a:pt x="3147286" y="4381653"/>
                </a:cubicBezTo>
                <a:cubicBezTo>
                  <a:pt x="3143655" y="4382696"/>
                  <a:pt x="3139851" y="4380629"/>
                  <a:pt x="3138805" y="4377006"/>
                </a:cubicBezTo>
                <a:cubicBezTo>
                  <a:pt x="3138653" y="4376475"/>
                  <a:pt x="3138558" y="4375944"/>
                  <a:pt x="3138539" y="4375394"/>
                </a:cubicBezTo>
                <a:cubicBezTo>
                  <a:pt x="3137893" y="4371316"/>
                  <a:pt x="3138292" y="4367143"/>
                  <a:pt x="3139680" y="4363255"/>
                </a:cubicBezTo>
                <a:cubicBezTo>
                  <a:pt x="3135192" y="4361264"/>
                  <a:pt x="3130876" y="4358912"/>
                  <a:pt x="3126749" y="4356237"/>
                </a:cubicBezTo>
                <a:cubicBezTo>
                  <a:pt x="3125419" y="4360789"/>
                  <a:pt x="3118383" y="4364393"/>
                  <a:pt x="3120855" y="4351875"/>
                </a:cubicBezTo>
                <a:cubicBezTo>
                  <a:pt x="3114351" y="4346887"/>
                  <a:pt x="3108590" y="4341007"/>
                  <a:pt x="3103741" y="4334426"/>
                </a:cubicBezTo>
                <a:cubicBezTo>
                  <a:pt x="3103398" y="4333250"/>
                  <a:pt x="3102752" y="4332207"/>
                  <a:pt x="3101839" y="4331391"/>
                </a:cubicBezTo>
                <a:cubicBezTo>
                  <a:pt x="3098835" y="4326612"/>
                  <a:pt x="3096229" y="4321605"/>
                  <a:pt x="3094043" y="4316408"/>
                </a:cubicBezTo>
                <a:cubicBezTo>
                  <a:pt x="3098416" y="4315270"/>
                  <a:pt x="3102029" y="4311477"/>
                  <a:pt x="3093092" y="4307114"/>
                </a:cubicBezTo>
                <a:lnTo>
                  <a:pt x="3091571" y="4309011"/>
                </a:lnTo>
                <a:cubicBezTo>
                  <a:pt x="3089270" y="4302012"/>
                  <a:pt x="3087939" y="4294748"/>
                  <a:pt x="3087577" y="4287389"/>
                </a:cubicBezTo>
                <a:lnTo>
                  <a:pt x="3087577" y="4280371"/>
                </a:lnTo>
                <a:cubicBezTo>
                  <a:pt x="3094803" y="4277906"/>
                  <a:pt x="3091571" y="4270698"/>
                  <a:pt x="3087577" y="4267474"/>
                </a:cubicBezTo>
                <a:lnTo>
                  <a:pt x="3085485" y="4221006"/>
                </a:lnTo>
                <a:lnTo>
                  <a:pt x="3086246" y="4221597"/>
                </a:lnTo>
                <a:lnTo>
                  <a:pt x="3086246" y="4229541"/>
                </a:lnTo>
                <a:cubicBezTo>
                  <a:pt x="3091571" y="4229541"/>
                  <a:pt x="3092521" y="4233903"/>
                  <a:pt x="3096705" y="4234852"/>
                </a:cubicBezTo>
                <a:cubicBezTo>
                  <a:pt x="3098036" y="4228024"/>
                  <a:pt x="3104501" y="4227455"/>
                  <a:pt x="3102980" y="4218920"/>
                </a:cubicBezTo>
                <a:lnTo>
                  <a:pt x="3102029" y="4218161"/>
                </a:lnTo>
                <a:lnTo>
                  <a:pt x="3088697" y="4218161"/>
                </a:lnTo>
                <a:lnTo>
                  <a:pt x="3088457" y="4211902"/>
                </a:lnTo>
                <a:cubicBezTo>
                  <a:pt x="3088195" y="4208109"/>
                  <a:pt x="3087387" y="4204885"/>
                  <a:pt x="3084725" y="4203557"/>
                </a:cubicBezTo>
                <a:lnTo>
                  <a:pt x="3075215" y="3996858"/>
                </a:lnTo>
                <a:lnTo>
                  <a:pt x="3080363" y="3998350"/>
                </a:lnTo>
                <a:cubicBezTo>
                  <a:pt x="3082990" y="3997556"/>
                  <a:pt x="3085390" y="3994830"/>
                  <a:pt x="3086246" y="3988855"/>
                </a:cubicBezTo>
                <a:lnTo>
                  <a:pt x="3074907" y="3990171"/>
                </a:lnTo>
                <a:lnTo>
                  <a:pt x="3072935" y="3947318"/>
                </a:lnTo>
                <a:lnTo>
                  <a:pt x="3075876" y="3947318"/>
                </a:lnTo>
                <a:lnTo>
                  <a:pt x="3075788" y="3947508"/>
                </a:lnTo>
                <a:cubicBezTo>
                  <a:pt x="3087577" y="3952440"/>
                  <a:pt x="3099557" y="3934232"/>
                  <a:pt x="3087197" y="3932145"/>
                </a:cubicBezTo>
                <a:lnTo>
                  <a:pt x="3086246" y="3931956"/>
                </a:lnTo>
                <a:cubicBezTo>
                  <a:pt x="3086246" y="3936034"/>
                  <a:pt x="3082918" y="3937077"/>
                  <a:pt x="3079947" y="3938523"/>
                </a:cubicBezTo>
                <a:lnTo>
                  <a:pt x="3078450" y="3941757"/>
                </a:lnTo>
                <a:lnTo>
                  <a:pt x="3078450" y="3936887"/>
                </a:lnTo>
                <a:lnTo>
                  <a:pt x="3072365" y="3936887"/>
                </a:lnTo>
                <a:lnTo>
                  <a:pt x="3072365" y="3922852"/>
                </a:lnTo>
                <a:cubicBezTo>
                  <a:pt x="3080922" y="3926076"/>
                  <a:pt x="3079591" y="3912420"/>
                  <a:pt x="3072365" y="3912041"/>
                </a:cubicBezTo>
                <a:lnTo>
                  <a:pt x="3071414" y="3890798"/>
                </a:lnTo>
                <a:cubicBezTo>
                  <a:pt x="3075598" y="3894402"/>
                  <a:pt x="3087387" y="3890798"/>
                  <a:pt x="3074266" y="3879608"/>
                </a:cubicBezTo>
                <a:cubicBezTo>
                  <a:pt x="3073011" y="3880955"/>
                  <a:pt x="3071984" y="3882491"/>
                  <a:pt x="3071224" y="3884160"/>
                </a:cubicBezTo>
                <a:lnTo>
                  <a:pt x="3069046" y="3836849"/>
                </a:lnTo>
                <a:lnTo>
                  <a:pt x="3069869" y="3836735"/>
                </a:lnTo>
                <a:cubicBezTo>
                  <a:pt x="3073292" y="3832971"/>
                  <a:pt x="3072056" y="3824810"/>
                  <a:pt x="3074528" y="3820335"/>
                </a:cubicBezTo>
                <a:lnTo>
                  <a:pt x="3081735" y="3817526"/>
                </a:lnTo>
                <a:lnTo>
                  <a:pt x="3088605" y="3821028"/>
                </a:lnTo>
                <a:cubicBezTo>
                  <a:pt x="3093401" y="3827829"/>
                  <a:pt x="3092474" y="3841059"/>
                  <a:pt x="3107163" y="3838071"/>
                </a:cubicBezTo>
                <a:cubicBezTo>
                  <a:pt x="3107163" y="3830295"/>
                  <a:pt x="3109065" y="3819105"/>
                  <a:pt x="3102029" y="3817208"/>
                </a:cubicBezTo>
                <a:cubicBezTo>
                  <a:pt x="3095374" y="3831812"/>
                  <a:pt x="3091190" y="3800897"/>
                  <a:pt x="3075788" y="3806777"/>
                </a:cubicBezTo>
                <a:lnTo>
                  <a:pt x="3068169" y="3817808"/>
                </a:lnTo>
                <a:lnTo>
                  <a:pt x="3060955" y="3661113"/>
                </a:lnTo>
                <a:cubicBezTo>
                  <a:pt x="3063998" y="3665855"/>
                  <a:pt x="3070273" y="3662441"/>
                  <a:pt x="3079971" y="3661113"/>
                </a:cubicBezTo>
                <a:cubicBezTo>
                  <a:pt x="3079058" y="3668169"/>
                  <a:pt x="3083527" y="3674826"/>
                  <a:pt x="3090430" y="3676666"/>
                </a:cubicBezTo>
                <a:cubicBezTo>
                  <a:pt x="3091571" y="3657699"/>
                  <a:pt x="3072935" y="3657699"/>
                  <a:pt x="3060955" y="3651630"/>
                </a:cubicBezTo>
                <a:lnTo>
                  <a:pt x="3042510" y="3438256"/>
                </a:lnTo>
                <a:cubicBezTo>
                  <a:pt x="3043138" y="3441234"/>
                  <a:pt x="3046066" y="3443131"/>
                  <a:pt x="3049051" y="3442486"/>
                </a:cubicBezTo>
                <a:cubicBezTo>
                  <a:pt x="3049622" y="3442372"/>
                  <a:pt x="3050173" y="3442163"/>
                  <a:pt x="3050687" y="3441860"/>
                </a:cubicBezTo>
                <a:cubicBezTo>
                  <a:pt x="3054870" y="3440153"/>
                  <a:pt x="3056962" y="3428204"/>
                  <a:pt x="3050687" y="3426307"/>
                </a:cubicBezTo>
                <a:cubicBezTo>
                  <a:pt x="3047416" y="3425151"/>
                  <a:pt x="3043841" y="3426857"/>
                  <a:pt x="3042662" y="3430101"/>
                </a:cubicBezTo>
                <a:cubicBezTo>
                  <a:pt x="3042472" y="3430651"/>
                  <a:pt x="3042358" y="3431220"/>
                  <a:pt x="3042320" y="3431808"/>
                </a:cubicBezTo>
                <a:lnTo>
                  <a:pt x="3042320" y="3415876"/>
                </a:lnTo>
                <a:lnTo>
                  <a:pt x="3046123" y="3415876"/>
                </a:lnTo>
                <a:lnTo>
                  <a:pt x="3046123" y="3405444"/>
                </a:lnTo>
                <a:lnTo>
                  <a:pt x="3041750" y="3405444"/>
                </a:lnTo>
                <a:lnTo>
                  <a:pt x="3041750" y="3385150"/>
                </a:lnTo>
                <a:cubicBezTo>
                  <a:pt x="3050877" y="3383633"/>
                  <a:pt x="3058103" y="3370735"/>
                  <a:pt x="3047074" y="3368839"/>
                </a:cubicBezTo>
                <a:cubicBezTo>
                  <a:pt x="3046294" y="3372347"/>
                  <a:pt x="3044355" y="3375477"/>
                  <a:pt x="3041559" y="3377753"/>
                </a:cubicBezTo>
                <a:lnTo>
                  <a:pt x="3038707" y="3317250"/>
                </a:lnTo>
                <a:lnTo>
                  <a:pt x="3031671" y="3163621"/>
                </a:lnTo>
                <a:cubicBezTo>
                  <a:pt x="3036140" y="3162331"/>
                  <a:pt x="3039848" y="3159220"/>
                  <a:pt x="3041940" y="3155086"/>
                </a:cubicBezTo>
                <a:cubicBezTo>
                  <a:pt x="3038403" y="3155560"/>
                  <a:pt x="3034828" y="3155560"/>
                  <a:pt x="3031291" y="3155086"/>
                </a:cubicBezTo>
                <a:lnTo>
                  <a:pt x="3027488" y="3071253"/>
                </a:lnTo>
                <a:cubicBezTo>
                  <a:pt x="3033573" y="3071253"/>
                  <a:pt x="3038517" y="3069357"/>
                  <a:pt x="3036615" y="3061012"/>
                </a:cubicBezTo>
                <a:cubicBezTo>
                  <a:pt x="3033269" y="3060822"/>
                  <a:pt x="3029941" y="3061676"/>
                  <a:pt x="3027107" y="3063477"/>
                </a:cubicBezTo>
                <a:lnTo>
                  <a:pt x="3027107" y="3050011"/>
                </a:lnTo>
                <a:cubicBezTo>
                  <a:pt x="3032812" y="3036735"/>
                  <a:pt x="3031671" y="3034459"/>
                  <a:pt x="3047644" y="3040148"/>
                </a:cubicBezTo>
                <a:cubicBezTo>
                  <a:pt x="3044602" y="3022320"/>
                  <a:pt x="3032622" y="3023079"/>
                  <a:pt x="3026157" y="3029907"/>
                </a:cubicBezTo>
                <a:lnTo>
                  <a:pt x="3025574" y="3017124"/>
                </a:lnTo>
                <a:lnTo>
                  <a:pt x="3028439" y="3017816"/>
                </a:lnTo>
                <a:cubicBezTo>
                  <a:pt x="3033145" y="3017152"/>
                  <a:pt x="3038232" y="3013880"/>
                  <a:pt x="3029580" y="3009992"/>
                </a:cubicBezTo>
                <a:lnTo>
                  <a:pt x="3025451" y="3014433"/>
                </a:lnTo>
                <a:lnTo>
                  <a:pt x="3011514" y="2708993"/>
                </a:lnTo>
                <a:lnTo>
                  <a:pt x="3011514" y="2703113"/>
                </a:lnTo>
                <a:cubicBezTo>
                  <a:pt x="3012598" y="2658124"/>
                  <a:pt x="3016725" y="2613268"/>
                  <a:pt x="3023875" y="2568830"/>
                </a:cubicBezTo>
                <a:cubicBezTo>
                  <a:pt x="3027298" y="2567217"/>
                  <a:pt x="3028743" y="2563140"/>
                  <a:pt x="3027126" y="2559745"/>
                </a:cubicBezTo>
                <a:cubicBezTo>
                  <a:pt x="3026765" y="2558948"/>
                  <a:pt x="3026233" y="2558227"/>
                  <a:pt x="3025586" y="2557640"/>
                </a:cubicBezTo>
                <a:lnTo>
                  <a:pt x="3029672" y="2538232"/>
                </a:lnTo>
                <a:lnTo>
                  <a:pt x="3029687" y="2539450"/>
                </a:lnTo>
                <a:cubicBezTo>
                  <a:pt x="3031659" y="2541477"/>
                  <a:pt x="3036152" y="2536747"/>
                  <a:pt x="3035463" y="2533369"/>
                </a:cubicBezTo>
                <a:lnTo>
                  <a:pt x="3031164" y="2531147"/>
                </a:lnTo>
                <a:lnTo>
                  <a:pt x="3037566" y="2500740"/>
                </a:lnTo>
                <a:lnTo>
                  <a:pt x="3035094" y="2497705"/>
                </a:lnTo>
                <a:cubicBezTo>
                  <a:pt x="3032831" y="2494690"/>
                  <a:pt x="3031329" y="2491181"/>
                  <a:pt x="3030720" y="2487463"/>
                </a:cubicBezTo>
                <a:lnTo>
                  <a:pt x="3029389" y="2481015"/>
                </a:lnTo>
                <a:lnTo>
                  <a:pt x="3035474" y="2476083"/>
                </a:lnTo>
                <a:lnTo>
                  <a:pt x="3035474" y="2467928"/>
                </a:lnTo>
                <a:lnTo>
                  <a:pt x="3035474" y="2459772"/>
                </a:lnTo>
                <a:lnTo>
                  <a:pt x="3033192" y="2461100"/>
                </a:lnTo>
                <a:lnTo>
                  <a:pt x="3029199" y="2464514"/>
                </a:lnTo>
                <a:lnTo>
                  <a:pt x="3027488" y="2466410"/>
                </a:lnTo>
                <a:lnTo>
                  <a:pt x="3027488" y="2462048"/>
                </a:lnTo>
                <a:cubicBezTo>
                  <a:pt x="3027260" y="2458255"/>
                  <a:pt x="3027260" y="2454461"/>
                  <a:pt x="3027488" y="2450668"/>
                </a:cubicBezTo>
                <a:lnTo>
                  <a:pt x="3027488" y="2443650"/>
                </a:lnTo>
                <a:lnTo>
                  <a:pt x="3035664" y="2437202"/>
                </a:lnTo>
                <a:lnTo>
                  <a:pt x="3040038" y="2440426"/>
                </a:lnTo>
                <a:cubicBezTo>
                  <a:pt x="3043955" y="2443726"/>
                  <a:pt x="3047568" y="2447330"/>
                  <a:pt x="3050877" y="2451237"/>
                </a:cubicBezTo>
                <a:cubicBezTo>
                  <a:pt x="3053159" y="2443650"/>
                  <a:pt x="3055251" y="2436064"/>
                  <a:pt x="3057723" y="2428667"/>
                </a:cubicBezTo>
                <a:lnTo>
                  <a:pt x="3056201" y="2428667"/>
                </a:lnTo>
                <a:lnTo>
                  <a:pt x="3058293" y="2426960"/>
                </a:lnTo>
                <a:cubicBezTo>
                  <a:pt x="3063237" y="2411407"/>
                  <a:pt x="3068562" y="2396044"/>
                  <a:pt x="3074076" y="2380871"/>
                </a:cubicBezTo>
                <a:cubicBezTo>
                  <a:pt x="3074323" y="2380131"/>
                  <a:pt x="3074323" y="2379335"/>
                  <a:pt x="3074076" y="2378595"/>
                </a:cubicBezTo>
                <a:cubicBezTo>
                  <a:pt x="3085676" y="2347869"/>
                  <a:pt x="3098416" y="2317902"/>
                  <a:pt x="3112108" y="2288694"/>
                </a:cubicBezTo>
                <a:cubicBezTo>
                  <a:pt x="3114389" y="2287556"/>
                  <a:pt x="3116101" y="2285659"/>
                  <a:pt x="3114579" y="2283383"/>
                </a:cubicBezTo>
                <a:lnTo>
                  <a:pt x="3117144" y="2278480"/>
                </a:lnTo>
                <a:lnTo>
                  <a:pt x="3120855" y="2279590"/>
                </a:lnTo>
                <a:lnTo>
                  <a:pt x="3117711" y="2277395"/>
                </a:lnTo>
                <a:lnTo>
                  <a:pt x="3123707" y="2265934"/>
                </a:lnTo>
                <a:cubicBezTo>
                  <a:pt x="3124164" y="2267281"/>
                  <a:pt x="3124164" y="2268760"/>
                  <a:pt x="3123707" y="2270107"/>
                </a:cubicBezTo>
                <a:cubicBezTo>
                  <a:pt x="3122376" y="2270107"/>
                  <a:pt x="3121045" y="2273710"/>
                  <a:pt x="3120284" y="2274090"/>
                </a:cubicBezTo>
                <a:cubicBezTo>
                  <a:pt x="3119524" y="2274469"/>
                  <a:pt x="3120284" y="2277124"/>
                  <a:pt x="3122756" y="2276365"/>
                </a:cubicBezTo>
                <a:cubicBezTo>
                  <a:pt x="3125228" y="2275607"/>
                  <a:pt x="3124468" y="2274279"/>
                  <a:pt x="3125799" y="2273331"/>
                </a:cubicBezTo>
                <a:cubicBezTo>
                  <a:pt x="3125799" y="2265934"/>
                  <a:pt x="3134736" y="2260813"/>
                  <a:pt x="3135687" y="2254364"/>
                </a:cubicBezTo>
                <a:lnTo>
                  <a:pt x="3138349" y="2252088"/>
                </a:lnTo>
                <a:cubicBezTo>
                  <a:pt x="3137208" y="2249623"/>
                  <a:pt x="3140441" y="2248295"/>
                  <a:pt x="3140251" y="2245640"/>
                </a:cubicBezTo>
                <a:cubicBezTo>
                  <a:pt x="3141582" y="2247347"/>
                  <a:pt x="3140251" y="2245640"/>
                  <a:pt x="3141392" y="2245640"/>
                </a:cubicBezTo>
                <a:cubicBezTo>
                  <a:pt x="3142533" y="2245640"/>
                  <a:pt x="3142723" y="2244312"/>
                  <a:pt x="3144054" y="2246778"/>
                </a:cubicBezTo>
                <a:cubicBezTo>
                  <a:pt x="3144149" y="2243117"/>
                  <a:pt x="3145822" y="2239665"/>
                  <a:pt x="3148618" y="2237294"/>
                </a:cubicBezTo>
                <a:cubicBezTo>
                  <a:pt x="3150519" y="2238812"/>
                  <a:pt x="3152421" y="2237294"/>
                  <a:pt x="3154132" y="2240329"/>
                </a:cubicBezTo>
                <a:cubicBezTo>
                  <a:pt x="3156414" y="2237863"/>
                  <a:pt x="3155273" y="2241846"/>
                  <a:pt x="3157365" y="2239001"/>
                </a:cubicBezTo>
                <a:cubicBezTo>
                  <a:pt x="3157365" y="2239001"/>
                  <a:pt x="3157365" y="2239001"/>
                  <a:pt x="3157365" y="2240329"/>
                </a:cubicBezTo>
                <a:cubicBezTo>
                  <a:pt x="3157365" y="2241657"/>
                  <a:pt x="3160027" y="2237484"/>
                  <a:pt x="3162499" y="2238243"/>
                </a:cubicBezTo>
                <a:cubicBezTo>
                  <a:pt x="3164971" y="2239001"/>
                  <a:pt x="3162499" y="2235967"/>
                  <a:pt x="3163450" y="2234829"/>
                </a:cubicBezTo>
                <a:cubicBezTo>
                  <a:pt x="3166873" y="2236536"/>
                  <a:pt x="3166112" y="2239950"/>
                  <a:pt x="3167063" y="2242226"/>
                </a:cubicBezTo>
                <a:cubicBezTo>
                  <a:pt x="3168394" y="2241088"/>
                  <a:pt x="3167063" y="2242226"/>
                  <a:pt x="3168394" y="2242226"/>
                </a:cubicBezTo>
                <a:cubicBezTo>
                  <a:pt x="3168394" y="2239760"/>
                  <a:pt x="3169725" y="2242226"/>
                  <a:pt x="3169345" y="2238812"/>
                </a:cubicBezTo>
                <a:cubicBezTo>
                  <a:pt x="3168964" y="2235398"/>
                  <a:pt x="3169345" y="2238812"/>
                  <a:pt x="3170486" y="2238812"/>
                </a:cubicBezTo>
                <a:cubicBezTo>
                  <a:pt x="3176190" y="2233691"/>
                  <a:pt x="3176000" y="2226104"/>
                  <a:pt x="3178663" y="2219845"/>
                </a:cubicBezTo>
                <a:cubicBezTo>
                  <a:pt x="3179803" y="2219845"/>
                  <a:pt x="3181134" y="2218518"/>
                  <a:pt x="3182085" y="2219845"/>
                </a:cubicBezTo>
                <a:cubicBezTo>
                  <a:pt x="3183036" y="2221173"/>
                  <a:pt x="3179613" y="2224966"/>
                  <a:pt x="3182085" y="2227811"/>
                </a:cubicBezTo>
                <a:cubicBezTo>
                  <a:pt x="3186079" y="2221173"/>
                  <a:pt x="3184557" y="2213776"/>
                  <a:pt x="3188550" y="2207327"/>
                </a:cubicBezTo>
                <a:cubicBezTo>
                  <a:pt x="3189520" y="2207707"/>
                  <a:pt x="3190623" y="2207707"/>
                  <a:pt x="3191593" y="2207327"/>
                </a:cubicBezTo>
                <a:cubicBezTo>
                  <a:pt x="3194484" y="2198925"/>
                  <a:pt x="3196651" y="2190295"/>
                  <a:pt x="3198058" y="2181533"/>
                </a:cubicBezTo>
                <a:cubicBezTo>
                  <a:pt x="3200721" y="2181533"/>
                  <a:pt x="3200150" y="2178308"/>
                  <a:pt x="3202622" y="2178308"/>
                </a:cubicBezTo>
                <a:lnTo>
                  <a:pt x="3202622" y="2175274"/>
                </a:lnTo>
                <a:cubicBezTo>
                  <a:pt x="3202622" y="2175274"/>
                  <a:pt x="3205284" y="2175274"/>
                  <a:pt x="3204524" y="2176791"/>
                </a:cubicBezTo>
                <a:cubicBezTo>
                  <a:pt x="3203763" y="2178308"/>
                  <a:pt x="3204524" y="2183619"/>
                  <a:pt x="3204524" y="2186274"/>
                </a:cubicBezTo>
                <a:lnTo>
                  <a:pt x="3202052" y="2188361"/>
                </a:lnTo>
                <a:cubicBezTo>
                  <a:pt x="3202052" y="2188361"/>
                  <a:pt x="3202052" y="2191206"/>
                  <a:pt x="3203383" y="2191395"/>
                </a:cubicBezTo>
                <a:cubicBezTo>
                  <a:pt x="3204714" y="2191585"/>
                  <a:pt x="3203383" y="2193482"/>
                  <a:pt x="3202052" y="2194430"/>
                </a:cubicBezTo>
                <a:cubicBezTo>
                  <a:pt x="3205094" y="2195758"/>
                  <a:pt x="3203763" y="2200310"/>
                  <a:pt x="3206616" y="2201448"/>
                </a:cubicBezTo>
                <a:cubicBezTo>
                  <a:pt x="3204334" y="2196516"/>
                  <a:pt x="3211750" y="2201448"/>
                  <a:pt x="3210799" y="2197654"/>
                </a:cubicBezTo>
                <a:cubicBezTo>
                  <a:pt x="3210799" y="2198792"/>
                  <a:pt x="3212510" y="2199361"/>
                  <a:pt x="3213271" y="2199172"/>
                </a:cubicBezTo>
                <a:cubicBezTo>
                  <a:pt x="3214811" y="2196953"/>
                  <a:pt x="3215496" y="2194259"/>
                  <a:pt x="3215173" y="2191585"/>
                </a:cubicBezTo>
                <a:cubicBezTo>
                  <a:pt x="3215173" y="2191585"/>
                  <a:pt x="3216504" y="2192913"/>
                  <a:pt x="3217454" y="2192913"/>
                </a:cubicBezTo>
                <a:cubicBezTo>
                  <a:pt x="3218405" y="2192913"/>
                  <a:pt x="3217454" y="2190068"/>
                  <a:pt x="3219166" y="2192913"/>
                </a:cubicBezTo>
                <a:cubicBezTo>
                  <a:pt x="3221828" y="2188171"/>
                  <a:pt x="3226202" y="2184188"/>
                  <a:pt x="3226392" y="2178498"/>
                </a:cubicBezTo>
                <a:cubicBezTo>
                  <a:pt x="3228103" y="2178498"/>
                  <a:pt x="3227723" y="2179636"/>
                  <a:pt x="3229244" y="2180584"/>
                </a:cubicBezTo>
                <a:cubicBezTo>
                  <a:pt x="3230765" y="2181533"/>
                  <a:pt x="3229244" y="2178877"/>
                  <a:pt x="3230956" y="2180584"/>
                </a:cubicBezTo>
                <a:cubicBezTo>
                  <a:pt x="3231279" y="2182026"/>
                  <a:pt x="3230842" y="2183524"/>
                  <a:pt x="3229815" y="2184567"/>
                </a:cubicBezTo>
                <a:cubicBezTo>
                  <a:pt x="3232667" y="2187602"/>
                  <a:pt x="3229815" y="2188171"/>
                  <a:pt x="3229815" y="2190637"/>
                </a:cubicBezTo>
                <a:cubicBezTo>
                  <a:pt x="3229815" y="2193102"/>
                  <a:pt x="3231716" y="2195758"/>
                  <a:pt x="3231526" y="2197275"/>
                </a:cubicBezTo>
                <a:lnTo>
                  <a:pt x="3230005" y="2197275"/>
                </a:lnTo>
                <a:cubicBezTo>
                  <a:pt x="3229644" y="2200784"/>
                  <a:pt x="3230442" y="2204312"/>
                  <a:pt x="3232287" y="2207327"/>
                </a:cubicBezTo>
                <a:cubicBezTo>
                  <a:pt x="3232287" y="2207327"/>
                  <a:pt x="3234569" y="2209224"/>
                  <a:pt x="3232287" y="2209224"/>
                </a:cubicBezTo>
                <a:cubicBezTo>
                  <a:pt x="3232952" y="2209527"/>
                  <a:pt x="3233713" y="2209527"/>
                  <a:pt x="3234378" y="2209224"/>
                </a:cubicBezTo>
                <a:cubicBezTo>
                  <a:pt x="3237782" y="2212410"/>
                  <a:pt x="3241623" y="2215085"/>
                  <a:pt x="3245788" y="2217190"/>
                </a:cubicBezTo>
                <a:cubicBezTo>
                  <a:pt x="3243696" y="2192344"/>
                  <a:pt x="3287052" y="2185705"/>
                  <a:pt x="3277164" y="2170342"/>
                </a:cubicBezTo>
                <a:cubicBezTo>
                  <a:pt x="3268302" y="2178631"/>
                  <a:pt x="3258243" y="2185535"/>
                  <a:pt x="3247309" y="2190826"/>
                </a:cubicBezTo>
                <a:cubicBezTo>
                  <a:pt x="3247271" y="2189214"/>
                  <a:pt x="3246662" y="2187678"/>
                  <a:pt x="3245598" y="2186464"/>
                </a:cubicBezTo>
                <a:cubicBezTo>
                  <a:pt x="3247309" y="2185136"/>
                  <a:pt x="3245598" y="2185136"/>
                  <a:pt x="3245598" y="2183429"/>
                </a:cubicBezTo>
                <a:cubicBezTo>
                  <a:pt x="3245598" y="2181722"/>
                  <a:pt x="3248070" y="2185136"/>
                  <a:pt x="3247689" y="2183429"/>
                </a:cubicBezTo>
                <a:cubicBezTo>
                  <a:pt x="3247309" y="2181722"/>
                  <a:pt x="3245407" y="2181343"/>
                  <a:pt x="3245598" y="2180774"/>
                </a:cubicBezTo>
                <a:cubicBezTo>
                  <a:pt x="3248830" y="2180774"/>
                  <a:pt x="3245598" y="2176791"/>
                  <a:pt x="3247689" y="2175274"/>
                </a:cubicBezTo>
                <a:cubicBezTo>
                  <a:pt x="3246358" y="2175274"/>
                  <a:pt x="3247689" y="2175274"/>
                  <a:pt x="3246548" y="2173188"/>
                </a:cubicBezTo>
                <a:cubicBezTo>
                  <a:pt x="3245407" y="2171101"/>
                  <a:pt x="3246548" y="2176791"/>
                  <a:pt x="3244267" y="2176222"/>
                </a:cubicBezTo>
                <a:cubicBezTo>
                  <a:pt x="3241985" y="2175653"/>
                  <a:pt x="3244267" y="2169015"/>
                  <a:pt x="3242935" y="2166360"/>
                </a:cubicBezTo>
                <a:cubicBezTo>
                  <a:pt x="3242935" y="2167687"/>
                  <a:pt x="3241414" y="2166360"/>
                  <a:pt x="3240844" y="2166360"/>
                </a:cubicBezTo>
                <a:cubicBezTo>
                  <a:pt x="3241034" y="2164159"/>
                  <a:pt x="3241966" y="2162073"/>
                  <a:pt x="3243506" y="2160480"/>
                </a:cubicBezTo>
                <a:cubicBezTo>
                  <a:pt x="3245217" y="2161997"/>
                  <a:pt x="3246929" y="2164083"/>
                  <a:pt x="3248830" y="2163325"/>
                </a:cubicBezTo>
                <a:cubicBezTo>
                  <a:pt x="3248051" y="2161504"/>
                  <a:pt x="3248051" y="2159456"/>
                  <a:pt x="3248830" y="2157635"/>
                </a:cubicBezTo>
                <a:lnTo>
                  <a:pt x="3250732" y="2158963"/>
                </a:lnTo>
                <a:cubicBezTo>
                  <a:pt x="3249686" y="2156023"/>
                  <a:pt x="3249686" y="2152798"/>
                  <a:pt x="3250732" y="2149859"/>
                </a:cubicBezTo>
                <a:cubicBezTo>
                  <a:pt x="3250846" y="2147621"/>
                  <a:pt x="3251169" y="2145401"/>
                  <a:pt x="3251683" y="2143220"/>
                </a:cubicBezTo>
                <a:cubicBezTo>
                  <a:pt x="3254915" y="2136772"/>
                  <a:pt x="3257958" y="2131461"/>
                  <a:pt x="3249021" y="2127857"/>
                </a:cubicBezTo>
                <a:cubicBezTo>
                  <a:pt x="3248488" y="2131916"/>
                  <a:pt x="3247043" y="2135804"/>
                  <a:pt x="3244837" y="2139237"/>
                </a:cubicBezTo>
                <a:cubicBezTo>
                  <a:pt x="3244837" y="2140755"/>
                  <a:pt x="3243696" y="2139237"/>
                  <a:pt x="3243506" y="2142082"/>
                </a:cubicBezTo>
                <a:cubicBezTo>
                  <a:pt x="3243506" y="2140755"/>
                  <a:pt x="3242175" y="2142082"/>
                  <a:pt x="3241604" y="2140565"/>
                </a:cubicBezTo>
                <a:cubicBezTo>
                  <a:pt x="3241604" y="2134685"/>
                  <a:pt x="3241604" y="2128806"/>
                  <a:pt x="3241604" y="2122926"/>
                </a:cubicBezTo>
                <a:cubicBezTo>
                  <a:pt x="3241604" y="2122926"/>
                  <a:pt x="3241604" y="2122926"/>
                  <a:pt x="3240464" y="2124443"/>
                </a:cubicBezTo>
                <a:cubicBezTo>
                  <a:pt x="3240121" y="2123666"/>
                  <a:pt x="3239399" y="2123097"/>
                  <a:pt x="3238562" y="2122926"/>
                </a:cubicBezTo>
                <a:cubicBezTo>
                  <a:pt x="3240273" y="2118564"/>
                  <a:pt x="3238562" y="2112305"/>
                  <a:pt x="3241604" y="2109270"/>
                </a:cubicBezTo>
                <a:cubicBezTo>
                  <a:pt x="3242745" y="2109270"/>
                  <a:pt x="3241604" y="2112305"/>
                  <a:pt x="3243126" y="2111925"/>
                </a:cubicBezTo>
                <a:cubicBezTo>
                  <a:pt x="3242745" y="2110370"/>
                  <a:pt x="3243449" y="2108739"/>
                  <a:pt x="3244837" y="2107943"/>
                </a:cubicBezTo>
                <a:cubicBezTo>
                  <a:pt x="3242555" y="2100735"/>
                  <a:pt x="3247119" y="2095235"/>
                  <a:pt x="3246929" y="2088976"/>
                </a:cubicBezTo>
                <a:cubicBezTo>
                  <a:pt x="3251873" y="2074106"/>
                  <a:pt x="3255999" y="2058971"/>
                  <a:pt x="3259289" y="2043646"/>
                </a:cubicBezTo>
                <a:lnTo>
                  <a:pt x="3258148" y="2042129"/>
                </a:lnTo>
                <a:cubicBezTo>
                  <a:pt x="3259859" y="2040991"/>
                  <a:pt x="3258148" y="2038146"/>
                  <a:pt x="3260430" y="2038904"/>
                </a:cubicBezTo>
                <a:cubicBezTo>
                  <a:pt x="3262712" y="2039663"/>
                  <a:pt x="3260430" y="2036439"/>
                  <a:pt x="3258148" y="2036059"/>
                </a:cubicBezTo>
                <a:cubicBezTo>
                  <a:pt x="3255866" y="2035680"/>
                  <a:pt x="3258148" y="2034542"/>
                  <a:pt x="3258148" y="2033973"/>
                </a:cubicBezTo>
                <a:cubicBezTo>
                  <a:pt x="3258148" y="2033404"/>
                  <a:pt x="3259859" y="2035111"/>
                  <a:pt x="3260810" y="2033973"/>
                </a:cubicBezTo>
                <a:cubicBezTo>
                  <a:pt x="3261761" y="2032835"/>
                  <a:pt x="3259099" y="2033973"/>
                  <a:pt x="3258338" y="2031697"/>
                </a:cubicBezTo>
                <a:cubicBezTo>
                  <a:pt x="3257578" y="2029421"/>
                  <a:pt x="3258338" y="2028473"/>
                  <a:pt x="3257197" y="2026576"/>
                </a:cubicBezTo>
                <a:cubicBezTo>
                  <a:pt x="3260620" y="2014627"/>
                  <a:pt x="3259289" y="2002109"/>
                  <a:pt x="3262331" y="1990160"/>
                </a:cubicBezTo>
                <a:cubicBezTo>
                  <a:pt x="3262331" y="1990160"/>
                  <a:pt x="3261191" y="1987884"/>
                  <a:pt x="3260430" y="1988643"/>
                </a:cubicBezTo>
                <a:cubicBezTo>
                  <a:pt x="3260525" y="1989212"/>
                  <a:pt x="3260525" y="1989781"/>
                  <a:pt x="3260430" y="1990350"/>
                </a:cubicBezTo>
                <a:cubicBezTo>
                  <a:pt x="3255866" y="1996419"/>
                  <a:pt x="3260430" y="2007989"/>
                  <a:pt x="3254725" y="2012541"/>
                </a:cubicBezTo>
                <a:cubicBezTo>
                  <a:pt x="3255866" y="2015386"/>
                  <a:pt x="3254725" y="2016144"/>
                  <a:pt x="3252253" y="2018420"/>
                </a:cubicBezTo>
                <a:cubicBezTo>
                  <a:pt x="3252082" y="2021436"/>
                  <a:pt x="3251645" y="2024414"/>
                  <a:pt x="3250922" y="2027335"/>
                </a:cubicBezTo>
                <a:cubicBezTo>
                  <a:pt x="3248260" y="2020317"/>
                  <a:pt x="3252063" y="2013679"/>
                  <a:pt x="3249971" y="2006661"/>
                </a:cubicBezTo>
                <a:cubicBezTo>
                  <a:pt x="3247119" y="2006661"/>
                  <a:pt x="3249021" y="2011403"/>
                  <a:pt x="3248830" y="2013679"/>
                </a:cubicBezTo>
                <a:cubicBezTo>
                  <a:pt x="3248830" y="2012351"/>
                  <a:pt x="3248830" y="2015386"/>
                  <a:pt x="3247499" y="2013679"/>
                </a:cubicBezTo>
                <a:cubicBezTo>
                  <a:pt x="3246168" y="2011972"/>
                  <a:pt x="3244457" y="2005144"/>
                  <a:pt x="3246548" y="2002868"/>
                </a:cubicBezTo>
                <a:cubicBezTo>
                  <a:pt x="3246548" y="1969107"/>
                  <a:pt x="3248070" y="1933830"/>
                  <a:pt x="3246548" y="1901207"/>
                </a:cubicBezTo>
                <a:cubicBezTo>
                  <a:pt x="3247880" y="1901207"/>
                  <a:pt x="3246548" y="1899879"/>
                  <a:pt x="3247499" y="1899310"/>
                </a:cubicBezTo>
                <a:cubicBezTo>
                  <a:pt x="3248450" y="1898741"/>
                  <a:pt x="3247499" y="1897983"/>
                  <a:pt x="3246358" y="1897034"/>
                </a:cubicBezTo>
                <a:cubicBezTo>
                  <a:pt x="3246358" y="1892482"/>
                  <a:pt x="3247499" y="1887741"/>
                  <a:pt x="3247309" y="1883379"/>
                </a:cubicBezTo>
                <a:cubicBezTo>
                  <a:pt x="3247119" y="1879016"/>
                  <a:pt x="3245978" y="1875223"/>
                  <a:pt x="3245978" y="1871240"/>
                </a:cubicBezTo>
                <a:cubicBezTo>
                  <a:pt x="3245978" y="1864033"/>
                  <a:pt x="3249401" y="1856636"/>
                  <a:pt x="3245978" y="1849618"/>
                </a:cubicBezTo>
                <a:cubicBezTo>
                  <a:pt x="3247309" y="1847911"/>
                  <a:pt x="3245978" y="1846014"/>
                  <a:pt x="3247309" y="1844497"/>
                </a:cubicBezTo>
                <a:cubicBezTo>
                  <a:pt x="3248640" y="1842980"/>
                  <a:pt x="3248830" y="1842411"/>
                  <a:pt x="3250542" y="1842980"/>
                </a:cubicBezTo>
                <a:cubicBezTo>
                  <a:pt x="3250637" y="1841400"/>
                  <a:pt x="3250637" y="1839818"/>
                  <a:pt x="3250542" y="1838238"/>
                </a:cubicBezTo>
                <a:lnTo>
                  <a:pt x="3226011" y="1858722"/>
                </a:lnTo>
                <a:cubicBezTo>
                  <a:pt x="3226278" y="1861533"/>
                  <a:pt x="3226981" y="1864283"/>
                  <a:pt x="3228103" y="1866878"/>
                </a:cubicBezTo>
                <a:cubicBezTo>
                  <a:pt x="3226962" y="1866878"/>
                  <a:pt x="3228103" y="1866878"/>
                  <a:pt x="3226582" y="1868016"/>
                </a:cubicBezTo>
                <a:cubicBezTo>
                  <a:pt x="3228350" y="1873465"/>
                  <a:pt x="3228731" y="1879261"/>
                  <a:pt x="3227723" y="1884896"/>
                </a:cubicBezTo>
                <a:cubicBezTo>
                  <a:pt x="3227723" y="1884896"/>
                  <a:pt x="3226392" y="1884896"/>
                  <a:pt x="3226202" y="1884896"/>
                </a:cubicBezTo>
                <a:cubicBezTo>
                  <a:pt x="3223920" y="1889068"/>
                  <a:pt x="3229244" y="1894948"/>
                  <a:pt x="3226202" y="1900069"/>
                </a:cubicBezTo>
                <a:cubicBezTo>
                  <a:pt x="3227533" y="1901207"/>
                  <a:pt x="3226202" y="1902345"/>
                  <a:pt x="3226202" y="1903483"/>
                </a:cubicBezTo>
                <a:cubicBezTo>
                  <a:pt x="3226202" y="1904621"/>
                  <a:pt x="3224870" y="1905759"/>
                  <a:pt x="3224870" y="1906897"/>
                </a:cubicBezTo>
                <a:cubicBezTo>
                  <a:pt x="3224870" y="1908035"/>
                  <a:pt x="3224870" y="1906897"/>
                  <a:pt x="3223920" y="1906897"/>
                </a:cubicBezTo>
                <a:cubicBezTo>
                  <a:pt x="3225821" y="1914673"/>
                  <a:pt x="3223920" y="1921881"/>
                  <a:pt x="3226011" y="1929657"/>
                </a:cubicBezTo>
                <a:cubicBezTo>
                  <a:pt x="3224680" y="1929657"/>
                  <a:pt x="3226011" y="1932692"/>
                  <a:pt x="3224680" y="1932502"/>
                </a:cubicBezTo>
                <a:cubicBezTo>
                  <a:pt x="3228864" y="1941226"/>
                  <a:pt x="3224680" y="1949003"/>
                  <a:pt x="3224680" y="1957348"/>
                </a:cubicBezTo>
                <a:cubicBezTo>
                  <a:pt x="3223349" y="1957348"/>
                  <a:pt x="3224680" y="1959434"/>
                  <a:pt x="3223159" y="1958486"/>
                </a:cubicBezTo>
                <a:cubicBezTo>
                  <a:pt x="3221638" y="1957538"/>
                  <a:pt x="3223159" y="1954882"/>
                  <a:pt x="3221257" y="1956210"/>
                </a:cubicBezTo>
                <a:cubicBezTo>
                  <a:pt x="3221163" y="1964404"/>
                  <a:pt x="3221733" y="1972578"/>
                  <a:pt x="3222969" y="1980677"/>
                </a:cubicBezTo>
                <a:cubicBezTo>
                  <a:pt x="3221505" y="1983275"/>
                  <a:pt x="3221505" y="1986424"/>
                  <a:pt x="3222969" y="1989022"/>
                </a:cubicBezTo>
                <a:cubicBezTo>
                  <a:pt x="3220687" y="1990539"/>
                  <a:pt x="3221067" y="1993574"/>
                  <a:pt x="3221638" y="1996419"/>
                </a:cubicBezTo>
                <a:lnTo>
                  <a:pt x="3219546" y="1994902"/>
                </a:lnTo>
                <a:lnTo>
                  <a:pt x="3216504" y="1993195"/>
                </a:lnTo>
                <a:lnTo>
                  <a:pt x="3209848" y="1998695"/>
                </a:lnTo>
                <a:lnTo>
                  <a:pt x="3209848" y="2004006"/>
                </a:lnTo>
                <a:lnTo>
                  <a:pt x="3207947" y="2001730"/>
                </a:lnTo>
                <a:cubicBezTo>
                  <a:pt x="3207357" y="2002280"/>
                  <a:pt x="3206444" y="2002280"/>
                  <a:pt x="3205855" y="2001730"/>
                </a:cubicBezTo>
                <a:cubicBezTo>
                  <a:pt x="3205284" y="2001275"/>
                  <a:pt x="3205170" y="2000440"/>
                  <a:pt x="3205627" y="1999871"/>
                </a:cubicBezTo>
                <a:cubicBezTo>
                  <a:pt x="3205703" y="1999776"/>
                  <a:pt x="3205779" y="1999700"/>
                  <a:pt x="3205855" y="1999643"/>
                </a:cubicBezTo>
                <a:cubicBezTo>
                  <a:pt x="3204809" y="1997538"/>
                  <a:pt x="3204410" y="1995148"/>
                  <a:pt x="3204714" y="1992816"/>
                </a:cubicBezTo>
                <a:lnTo>
                  <a:pt x="3204714" y="1989591"/>
                </a:lnTo>
                <a:cubicBezTo>
                  <a:pt x="3204809" y="1989022"/>
                  <a:pt x="3204809" y="1988453"/>
                  <a:pt x="3204714" y="1987884"/>
                </a:cubicBezTo>
                <a:cubicBezTo>
                  <a:pt x="3204239" y="1988301"/>
                  <a:pt x="3204201" y="1989022"/>
                  <a:pt x="3204619" y="1989496"/>
                </a:cubicBezTo>
                <a:cubicBezTo>
                  <a:pt x="3204638" y="1989534"/>
                  <a:pt x="3204676" y="1989553"/>
                  <a:pt x="3204714" y="1989591"/>
                </a:cubicBezTo>
                <a:lnTo>
                  <a:pt x="3203573" y="1989591"/>
                </a:lnTo>
                <a:cubicBezTo>
                  <a:pt x="3202166" y="1991621"/>
                  <a:pt x="3201310" y="1993972"/>
                  <a:pt x="3201101" y="1996419"/>
                </a:cubicBezTo>
                <a:cubicBezTo>
                  <a:pt x="3200264" y="1988150"/>
                  <a:pt x="3198097" y="1980089"/>
                  <a:pt x="3194636" y="1972521"/>
                </a:cubicBezTo>
                <a:cubicBezTo>
                  <a:pt x="3194446" y="1968292"/>
                  <a:pt x="3193210" y="1964195"/>
                  <a:pt x="3191023" y="1960572"/>
                </a:cubicBezTo>
                <a:cubicBezTo>
                  <a:pt x="3191954" y="1955679"/>
                  <a:pt x="3191954" y="1950672"/>
                  <a:pt x="3191023" y="1945778"/>
                </a:cubicBezTo>
                <a:cubicBezTo>
                  <a:pt x="3188550" y="1948054"/>
                  <a:pt x="3191023" y="1950899"/>
                  <a:pt x="3187220" y="1953175"/>
                </a:cubicBezTo>
                <a:cubicBezTo>
                  <a:pt x="3188950" y="1969619"/>
                  <a:pt x="3189463" y="1986158"/>
                  <a:pt x="3188741" y="2002678"/>
                </a:cubicBezTo>
                <a:cubicBezTo>
                  <a:pt x="3189882" y="2002678"/>
                  <a:pt x="3188741" y="2004195"/>
                  <a:pt x="3189882" y="2004954"/>
                </a:cubicBezTo>
                <a:cubicBezTo>
                  <a:pt x="3188512" y="2007306"/>
                  <a:pt x="3187923" y="2010018"/>
                  <a:pt x="3188170" y="2012730"/>
                </a:cubicBezTo>
                <a:lnTo>
                  <a:pt x="3186649" y="2012730"/>
                </a:lnTo>
                <a:lnTo>
                  <a:pt x="3187980" y="2014437"/>
                </a:lnTo>
                <a:cubicBezTo>
                  <a:pt x="3188380" y="2016258"/>
                  <a:pt x="3188380" y="2018117"/>
                  <a:pt x="3187980" y="2019938"/>
                </a:cubicBezTo>
                <a:cubicBezTo>
                  <a:pt x="3185014" y="2020393"/>
                  <a:pt x="3182009" y="2020393"/>
                  <a:pt x="3179043" y="2019938"/>
                </a:cubicBezTo>
                <a:lnTo>
                  <a:pt x="3170866" y="2019938"/>
                </a:lnTo>
                <a:lnTo>
                  <a:pt x="3175049" y="2011023"/>
                </a:lnTo>
                <a:lnTo>
                  <a:pt x="3175049" y="2005333"/>
                </a:lnTo>
                <a:lnTo>
                  <a:pt x="3173909" y="1998316"/>
                </a:lnTo>
                <a:lnTo>
                  <a:pt x="3170106" y="2001350"/>
                </a:lnTo>
                <a:cubicBezTo>
                  <a:pt x="3167785" y="2003854"/>
                  <a:pt x="3166683" y="2007249"/>
                  <a:pt x="3167063" y="2010644"/>
                </a:cubicBezTo>
                <a:lnTo>
                  <a:pt x="3167063" y="2016713"/>
                </a:lnTo>
                <a:lnTo>
                  <a:pt x="3156604" y="2016713"/>
                </a:lnTo>
                <a:lnTo>
                  <a:pt x="3156604" y="2020507"/>
                </a:lnTo>
                <a:cubicBezTo>
                  <a:pt x="3156167" y="2023371"/>
                  <a:pt x="3155406" y="2026159"/>
                  <a:pt x="3154322" y="2028852"/>
                </a:cubicBezTo>
                <a:lnTo>
                  <a:pt x="3158506" y="2033783"/>
                </a:lnTo>
                <a:lnTo>
                  <a:pt x="3155653" y="2033783"/>
                </a:lnTo>
                <a:lnTo>
                  <a:pt x="3152801" y="2033783"/>
                </a:lnTo>
                <a:lnTo>
                  <a:pt x="3152801" y="2031887"/>
                </a:lnTo>
                <a:cubicBezTo>
                  <a:pt x="3151660" y="2031887"/>
                  <a:pt x="3151660" y="2026576"/>
                  <a:pt x="3152801" y="2020317"/>
                </a:cubicBezTo>
                <a:lnTo>
                  <a:pt x="3152801" y="2017093"/>
                </a:lnTo>
                <a:lnTo>
                  <a:pt x="3148998" y="2017093"/>
                </a:lnTo>
                <a:lnTo>
                  <a:pt x="3148047" y="2018231"/>
                </a:lnTo>
                <a:lnTo>
                  <a:pt x="3146336" y="2026386"/>
                </a:lnTo>
                <a:lnTo>
                  <a:pt x="3146336" y="2029611"/>
                </a:lnTo>
                <a:lnTo>
                  <a:pt x="3152231" y="2034352"/>
                </a:lnTo>
                <a:lnTo>
                  <a:pt x="3147096" y="2038525"/>
                </a:lnTo>
                <a:lnTo>
                  <a:pt x="3145575" y="2033973"/>
                </a:lnTo>
                <a:lnTo>
                  <a:pt x="3145575" y="2035490"/>
                </a:lnTo>
                <a:lnTo>
                  <a:pt x="3140061" y="2035490"/>
                </a:lnTo>
                <a:lnTo>
                  <a:pt x="3137779" y="2035490"/>
                </a:lnTo>
                <a:lnTo>
                  <a:pt x="3138920" y="2038525"/>
                </a:lnTo>
                <a:lnTo>
                  <a:pt x="3140441" y="2043267"/>
                </a:lnTo>
                <a:lnTo>
                  <a:pt x="3143864" y="2040422"/>
                </a:lnTo>
                <a:lnTo>
                  <a:pt x="3151090" y="2048198"/>
                </a:lnTo>
                <a:lnTo>
                  <a:pt x="3154322" y="2051612"/>
                </a:lnTo>
                <a:lnTo>
                  <a:pt x="3156224" y="2045163"/>
                </a:lnTo>
                <a:lnTo>
                  <a:pt x="3159837" y="2049525"/>
                </a:lnTo>
                <a:lnTo>
                  <a:pt x="3165732" y="2046870"/>
                </a:lnTo>
                <a:lnTo>
                  <a:pt x="3169345" y="2045163"/>
                </a:lnTo>
                <a:lnTo>
                  <a:pt x="3169345" y="2042887"/>
                </a:lnTo>
                <a:lnTo>
                  <a:pt x="3167063" y="2041749"/>
                </a:lnTo>
                <a:lnTo>
                  <a:pt x="3162689" y="2039283"/>
                </a:lnTo>
                <a:lnTo>
                  <a:pt x="3170296" y="2035301"/>
                </a:lnTo>
                <a:lnTo>
                  <a:pt x="3178282" y="2030180"/>
                </a:lnTo>
                <a:cubicBezTo>
                  <a:pt x="3179195" y="2027980"/>
                  <a:pt x="3180564" y="2025969"/>
                  <a:pt x="3182276" y="2024300"/>
                </a:cubicBezTo>
                <a:lnTo>
                  <a:pt x="3185128" y="2021834"/>
                </a:lnTo>
                <a:lnTo>
                  <a:pt x="3187029" y="2024300"/>
                </a:lnTo>
                <a:cubicBezTo>
                  <a:pt x="3187029" y="2024300"/>
                  <a:pt x="3188170" y="2025628"/>
                  <a:pt x="3187029" y="2026007"/>
                </a:cubicBezTo>
                <a:cubicBezTo>
                  <a:pt x="3185888" y="2026386"/>
                  <a:pt x="3185128" y="2026007"/>
                  <a:pt x="3184367" y="2026007"/>
                </a:cubicBezTo>
                <a:cubicBezTo>
                  <a:pt x="3183606" y="2026007"/>
                  <a:pt x="3184367" y="2027145"/>
                  <a:pt x="3183226" y="2027524"/>
                </a:cubicBezTo>
                <a:cubicBezTo>
                  <a:pt x="3185223" y="2027505"/>
                  <a:pt x="3186934" y="2028966"/>
                  <a:pt x="3187220" y="2030938"/>
                </a:cubicBezTo>
                <a:cubicBezTo>
                  <a:pt x="3187220" y="2030938"/>
                  <a:pt x="3186269" y="2030938"/>
                  <a:pt x="3185508" y="2030938"/>
                </a:cubicBezTo>
                <a:cubicBezTo>
                  <a:pt x="3184747" y="2030938"/>
                  <a:pt x="3185508" y="2036439"/>
                  <a:pt x="3186459" y="2040042"/>
                </a:cubicBezTo>
                <a:cubicBezTo>
                  <a:pt x="3184747" y="2038715"/>
                  <a:pt x="3185128" y="2040042"/>
                  <a:pt x="3183797" y="2038335"/>
                </a:cubicBezTo>
                <a:cubicBezTo>
                  <a:pt x="3182466" y="2036628"/>
                  <a:pt x="3183797" y="2040991"/>
                  <a:pt x="3185888" y="2042318"/>
                </a:cubicBezTo>
                <a:cubicBezTo>
                  <a:pt x="3184557" y="2042318"/>
                  <a:pt x="3184747" y="2043456"/>
                  <a:pt x="3184938" y="2044974"/>
                </a:cubicBezTo>
                <a:cubicBezTo>
                  <a:pt x="3185128" y="2046491"/>
                  <a:pt x="3183606" y="2043077"/>
                  <a:pt x="3182846" y="2044974"/>
                </a:cubicBezTo>
                <a:cubicBezTo>
                  <a:pt x="3182085" y="2046870"/>
                  <a:pt x="3183987" y="2047250"/>
                  <a:pt x="3184177" y="2049336"/>
                </a:cubicBezTo>
                <a:cubicBezTo>
                  <a:pt x="3184177" y="2048198"/>
                  <a:pt x="3181325" y="2046681"/>
                  <a:pt x="3181515" y="2047819"/>
                </a:cubicBezTo>
                <a:cubicBezTo>
                  <a:pt x="3181705" y="2048956"/>
                  <a:pt x="3183226" y="2049146"/>
                  <a:pt x="3183987" y="2050094"/>
                </a:cubicBezTo>
                <a:lnTo>
                  <a:pt x="3183987" y="2051233"/>
                </a:lnTo>
                <a:lnTo>
                  <a:pt x="3182085" y="2050348"/>
                </a:lnTo>
                <a:lnTo>
                  <a:pt x="3182085" y="2049905"/>
                </a:lnTo>
                <a:lnTo>
                  <a:pt x="3181134" y="2049905"/>
                </a:lnTo>
                <a:lnTo>
                  <a:pt x="3182085" y="2050348"/>
                </a:lnTo>
                <a:lnTo>
                  <a:pt x="3182085" y="2053319"/>
                </a:lnTo>
                <a:cubicBezTo>
                  <a:pt x="3182085" y="2054457"/>
                  <a:pt x="3183606" y="2052370"/>
                  <a:pt x="3183987" y="2051233"/>
                </a:cubicBezTo>
                <a:lnTo>
                  <a:pt x="3183987" y="2052181"/>
                </a:lnTo>
                <a:cubicBezTo>
                  <a:pt x="3183987" y="2054267"/>
                  <a:pt x="3182276" y="2055974"/>
                  <a:pt x="3180184" y="2055784"/>
                </a:cubicBezTo>
                <a:cubicBezTo>
                  <a:pt x="3178092" y="2055595"/>
                  <a:pt x="3182846" y="2055784"/>
                  <a:pt x="3182085" y="2057302"/>
                </a:cubicBezTo>
                <a:cubicBezTo>
                  <a:pt x="3181325" y="2058819"/>
                  <a:pt x="3180374" y="2055974"/>
                  <a:pt x="3179423" y="2057302"/>
                </a:cubicBezTo>
                <a:cubicBezTo>
                  <a:pt x="3178472" y="2058629"/>
                  <a:pt x="3178282" y="2059009"/>
                  <a:pt x="3179423" y="2059957"/>
                </a:cubicBezTo>
                <a:lnTo>
                  <a:pt x="3176190" y="2062043"/>
                </a:lnTo>
                <a:lnTo>
                  <a:pt x="3170486" y="2065837"/>
                </a:lnTo>
                <a:lnTo>
                  <a:pt x="3172958" y="2068871"/>
                </a:lnTo>
                <a:lnTo>
                  <a:pt x="3174099" y="2070009"/>
                </a:lnTo>
                <a:lnTo>
                  <a:pt x="3182846" y="2062802"/>
                </a:lnTo>
                <a:cubicBezTo>
                  <a:pt x="3183131" y="2065514"/>
                  <a:pt x="3183131" y="2068245"/>
                  <a:pt x="3182846" y="2070958"/>
                </a:cubicBezTo>
                <a:cubicBezTo>
                  <a:pt x="3181515" y="2072285"/>
                  <a:pt x="3179993" y="2073423"/>
                  <a:pt x="3178853" y="2074751"/>
                </a:cubicBezTo>
                <a:lnTo>
                  <a:pt x="3181895" y="2078355"/>
                </a:lnTo>
                <a:lnTo>
                  <a:pt x="3181895" y="2079493"/>
                </a:lnTo>
                <a:lnTo>
                  <a:pt x="3177331" y="2079493"/>
                </a:lnTo>
                <a:lnTo>
                  <a:pt x="3177331" y="2076648"/>
                </a:lnTo>
                <a:lnTo>
                  <a:pt x="3173909" y="2079682"/>
                </a:lnTo>
                <a:cubicBezTo>
                  <a:pt x="3174213" y="2081332"/>
                  <a:pt x="3173871" y="2083020"/>
                  <a:pt x="3172958" y="2084424"/>
                </a:cubicBezTo>
                <a:cubicBezTo>
                  <a:pt x="3171817" y="2086321"/>
                  <a:pt x="3170296" y="2087838"/>
                  <a:pt x="3169725" y="2087838"/>
                </a:cubicBezTo>
                <a:cubicBezTo>
                  <a:pt x="3169155" y="2087838"/>
                  <a:pt x="3168014" y="2086700"/>
                  <a:pt x="3167633" y="2085183"/>
                </a:cubicBezTo>
                <a:cubicBezTo>
                  <a:pt x="3167329" y="2083248"/>
                  <a:pt x="3167976" y="2081276"/>
                  <a:pt x="3169345" y="2079872"/>
                </a:cubicBezTo>
                <a:cubicBezTo>
                  <a:pt x="3169231" y="2079436"/>
                  <a:pt x="3169231" y="2078981"/>
                  <a:pt x="3169345" y="2078544"/>
                </a:cubicBezTo>
                <a:lnTo>
                  <a:pt x="3169345" y="2077596"/>
                </a:lnTo>
                <a:cubicBezTo>
                  <a:pt x="3167576" y="2080631"/>
                  <a:pt x="3166778" y="2084139"/>
                  <a:pt x="3167063" y="2087648"/>
                </a:cubicBezTo>
                <a:cubicBezTo>
                  <a:pt x="3167158" y="2088540"/>
                  <a:pt x="3167158" y="2089412"/>
                  <a:pt x="3167063" y="2090304"/>
                </a:cubicBezTo>
                <a:cubicBezTo>
                  <a:pt x="3167063" y="2090304"/>
                  <a:pt x="3167063" y="2090304"/>
                  <a:pt x="3165732" y="2089355"/>
                </a:cubicBezTo>
                <a:lnTo>
                  <a:pt x="3155844" y="2101304"/>
                </a:lnTo>
                <a:lnTo>
                  <a:pt x="3159266" y="2105477"/>
                </a:lnTo>
                <a:lnTo>
                  <a:pt x="3149569" y="2113443"/>
                </a:lnTo>
                <a:lnTo>
                  <a:pt x="3144434" y="2109839"/>
                </a:lnTo>
                <a:lnTo>
                  <a:pt x="3140631" y="2106994"/>
                </a:lnTo>
                <a:lnTo>
                  <a:pt x="3138539" y="2106994"/>
                </a:lnTo>
                <a:lnTo>
                  <a:pt x="3128651" y="2115150"/>
                </a:lnTo>
                <a:lnTo>
                  <a:pt x="3124278" y="2112494"/>
                </a:lnTo>
                <a:cubicBezTo>
                  <a:pt x="3123498" y="2115396"/>
                  <a:pt x="3121767" y="2117938"/>
                  <a:pt x="3119333" y="2119702"/>
                </a:cubicBezTo>
                <a:cubicBezTo>
                  <a:pt x="3118326" y="2122035"/>
                  <a:pt x="3116976" y="2124197"/>
                  <a:pt x="3115340" y="2126150"/>
                </a:cubicBezTo>
                <a:cubicBezTo>
                  <a:pt x="3112412" y="2128939"/>
                  <a:pt x="3109293" y="2131537"/>
                  <a:pt x="3106022" y="2133927"/>
                </a:cubicBezTo>
                <a:lnTo>
                  <a:pt x="3101459" y="2137151"/>
                </a:lnTo>
                <a:cubicBezTo>
                  <a:pt x="3101459" y="2137151"/>
                  <a:pt x="3101459" y="2137151"/>
                  <a:pt x="3101459" y="2136013"/>
                </a:cubicBezTo>
                <a:lnTo>
                  <a:pt x="3102600" y="2132220"/>
                </a:lnTo>
                <a:lnTo>
                  <a:pt x="3103741" y="2128047"/>
                </a:lnTo>
                <a:lnTo>
                  <a:pt x="3102029" y="2128047"/>
                </a:lnTo>
                <a:cubicBezTo>
                  <a:pt x="3102733" y="2124273"/>
                  <a:pt x="3102277" y="2120366"/>
                  <a:pt x="3100698" y="2116857"/>
                </a:cubicBezTo>
                <a:cubicBezTo>
                  <a:pt x="3100698" y="2116857"/>
                  <a:pt x="3101839" y="2119133"/>
                  <a:pt x="3102790" y="2116857"/>
                </a:cubicBezTo>
                <a:cubicBezTo>
                  <a:pt x="3103741" y="2114581"/>
                  <a:pt x="3102790" y="2113633"/>
                  <a:pt x="3100698" y="2113633"/>
                </a:cubicBezTo>
                <a:cubicBezTo>
                  <a:pt x="3101839" y="2115908"/>
                  <a:pt x="3098987" y="2113633"/>
                  <a:pt x="3098226" y="2113633"/>
                </a:cubicBezTo>
                <a:cubicBezTo>
                  <a:pt x="3097465" y="2113633"/>
                  <a:pt x="3100318" y="2113633"/>
                  <a:pt x="3099367" y="2115150"/>
                </a:cubicBezTo>
                <a:cubicBezTo>
                  <a:pt x="3098416" y="2116667"/>
                  <a:pt x="3099367" y="2113822"/>
                  <a:pt x="3097465" y="2115150"/>
                </a:cubicBezTo>
                <a:cubicBezTo>
                  <a:pt x="3095564" y="2116477"/>
                  <a:pt x="3097465" y="2117805"/>
                  <a:pt x="3095944" y="2116857"/>
                </a:cubicBezTo>
                <a:cubicBezTo>
                  <a:pt x="3097085" y="2116857"/>
                  <a:pt x="3095944" y="2118564"/>
                  <a:pt x="3097275" y="2119512"/>
                </a:cubicBezTo>
                <a:cubicBezTo>
                  <a:pt x="3096211" y="2123078"/>
                  <a:pt x="3095317" y="2126681"/>
                  <a:pt x="3094613" y="2130323"/>
                </a:cubicBezTo>
                <a:cubicBezTo>
                  <a:pt x="3094613" y="2130323"/>
                  <a:pt x="3094613" y="2130323"/>
                  <a:pt x="3094613" y="2131461"/>
                </a:cubicBezTo>
                <a:lnTo>
                  <a:pt x="3093092" y="2134306"/>
                </a:lnTo>
                <a:lnTo>
                  <a:pt x="3090239" y="2139048"/>
                </a:lnTo>
                <a:cubicBezTo>
                  <a:pt x="3090239" y="2139048"/>
                  <a:pt x="3090239" y="2137341"/>
                  <a:pt x="3090239" y="2136772"/>
                </a:cubicBezTo>
                <a:cubicBezTo>
                  <a:pt x="3090677" y="2131613"/>
                  <a:pt x="3091437" y="2126473"/>
                  <a:pt x="3092521" y="2121409"/>
                </a:cubicBezTo>
                <a:cubicBezTo>
                  <a:pt x="3092521" y="2121409"/>
                  <a:pt x="3092521" y="2120461"/>
                  <a:pt x="3092521" y="2120081"/>
                </a:cubicBezTo>
                <a:lnTo>
                  <a:pt x="3094043" y="2120081"/>
                </a:lnTo>
                <a:lnTo>
                  <a:pt x="3094043" y="2117805"/>
                </a:lnTo>
                <a:cubicBezTo>
                  <a:pt x="3094043" y="2116288"/>
                  <a:pt x="3094043" y="2114770"/>
                  <a:pt x="3094043" y="2113064"/>
                </a:cubicBezTo>
                <a:lnTo>
                  <a:pt x="3100128" y="2108511"/>
                </a:lnTo>
                <a:lnTo>
                  <a:pt x="3100128" y="2105287"/>
                </a:lnTo>
                <a:lnTo>
                  <a:pt x="3100128" y="2098981"/>
                </a:lnTo>
                <a:lnTo>
                  <a:pt x="3101839" y="2097701"/>
                </a:lnTo>
                <a:lnTo>
                  <a:pt x="3110206" y="2091252"/>
                </a:lnTo>
                <a:lnTo>
                  <a:pt x="3110206" y="2095425"/>
                </a:lnTo>
                <a:lnTo>
                  <a:pt x="3110206" y="2099408"/>
                </a:lnTo>
                <a:lnTo>
                  <a:pt x="3114770" y="2099408"/>
                </a:lnTo>
                <a:cubicBezTo>
                  <a:pt x="3115911" y="2095614"/>
                  <a:pt x="3119143" y="2092580"/>
                  <a:pt x="3127510" y="2091631"/>
                </a:cubicBezTo>
                <a:cubicBezTo>
                  <a:pt x="3130743" y="2089241"/>
                  <a:pt x="3134109" y="2087022"/>
                  <a:pt x="3137589" y="2084993"/>
                </a:cubicBezTo>
                <a:lnTo>
                  <a:pt x="3147667" y="2079113"/>
                </a:lnTo>
                <a:lnTo>
                  <a:pt x="3149569" y="2072096"/>
                </a:lnTo>
                <a:lnTo>
                  <a:pt x="3145195" y="2069630"/>
                </a:lnTo>
                <a:lnTo>
                  <a:pt x="3147477" y="2067923"/>
                </a:lnTo>
                <a:cubicBezTo>
                  <a:pt x="3148637" y="2066861"/>
                  <a:pt x="3148694" y="2065059"/>
                  <a:pt x="3147629" y="2063902"/>
                </a:cubicBezTo>
                <a:cubicBezTo>
                  <a:pt x="3147572" y="2063845"/>
                  <a:pt x="3147534" y="2063807"/>
                  <a:pt x="3147477" y="2063750"/>
                </a:cubicBezTo>
                <a:lnTo>
                  <a:pt x="3145575" y="2061474"/>
                </a:lnTo>
                <a:lnTo>
                  <a:pt x="3141202" y="2066975"/>
                </a:lnTo>
                <a:lnTo>
                  <a:pt x="3138920" y="2068871"/>
                </a:lnTo>
                <a:cubicBezTo>
                  <a:pt x="3138482" y="2068985"/>
                  <a:pt x="3138026" y="2068985"/>
                  <a:pt x="3137589" y="2068871"/>
                </a:cubicBezTo>
                <a:lnTo>
                  <a:pt x="3134736" y="2072475"/>
                </a:lnTo>
                <a:lnTo>
                  <a:pt x="3138159" y="2076648"/>
                </a:lnTo>
                <a:lnTo>
                  <a:pt x="3135687" y="2078734"/>
                </a:lnTo>
                <a:lnTo>
                  <a:pt x="3137589" y="2078734"/>
                </a:lnTo>
                <a:cubicBezTo>
                  <a:pt x="3138920" y="2085941"/>
                  <a:pt x="3119904" y="2087269"/>
                  <a:pt x="3116101" y="2080441"/>
                </a:cubicBezTo>
                <a:cubicBezTo>
                  <a:pt x="3114789" y="2078355"/>
                  <a:pt x="3114789" y="2075699"/>
                  <a:pt x="3116101" y="2073613"/>
                </a:cubicBezTo>
                <a:lnTo>
                  <a:pt x="3119904" y="2073613"/>
                </a:lnTo>
                <a:cubicBezTo>
                  <a:pt x="3121729" y="2073291"/>
                  <a:pt x="3123593" y="2073291"/>
                  <a:pt x="3125419" y="2073613"/>
                </a:cubicBezTo>
                <a:lnTo>
                  <a:pt x="3125419" y="2069061"/>
                </a:lnTo>
                <a:lnTo>
                  <a:pt x="3125419" y="2065078"/>
                </a:lnTo>
                <a:cubicBezTo>
                  <a:pt x="3124753" y="2065002"/>
                  <a:pt x="3124164" y="2064566"/>
                  <a:pt x="3123897" y="2063940"/>
                </a:cubicBezTo>
                <a:cubicBezTo>
                  <a:pt x="3123840" y="2063504"/>
                  <a:pt x="3123840" y="2063049"/>
                  <a:pt x="3123897" y="2062612"/>
                </a:cubicBezTo>
                <a:lnTo>
                  <a:pt x="3127510" y="2059578"/>
                </a:lnTo>
                <a:lnTo>
                  <a:pt x="3131123" y="2056543"/>
                </a:lnTo>
                <a:lnTo>
                  <a:pt x="3125419" y="2056543"/>
                </a:lnTo>
                <a:lnTo>
                  <a:pt x="3119904" y="2056543"/>
                </a:lnTo>
                <a:lnTo>
                  <a:pt x="3111347" y="2062802"/>
                </a:lnTo>
                <a:lnTo>
                  <a:pt x="3112488" y="2062802"/>
                </a:lnTo>
                <a:lnTo>
                  <a:pt x="3112488" y="2066595"/>
                </a:lnTo>
                <a:cubicBezTo>
                  <a:pt x="3112925" y="2068606"/>
                  <a:pt x="3112279" y="2070692"/>
                  <a:pt x="3110776" y="2072096"/>
                </a:cubicBezTo>
                <a:cubicBezTo>
                  <a:pt x="3109635" y="2073082"/>
                  <a:pt x="3107924" y="2073082"/>
                  <a:pt x="3106783" y="2072096"/>
                </a:cubicBezTo>
                <a:cubicBezTo>
                  <a:pt x="3106650" y="2071337"/>
                  <a:pt x="3106650" y="2070578"/>
                  <a:pt x="3106783" y="2069820"/>
                </a:cubicBezTo>
                <a:cubicBezTo>
                  <a:pt x="3106403" y="2068834"/>
                  <a:pt x="3105813" y="2067923"/>
                  <a:pt x="3105072" y="2067164"/>
                </a:cubicBezTo>
                <a:lnTo>
                  <a:pt x="3102029" y="2069440"/>
                </a:lnTo>
                <a:lnTo>
                  <a:pt x="3105642" y="2073992"/>
                </a:lnTo>
                <a:lnTo>
                  <a:pt x="3101459" y="2075320"/>
                </a:lnTo>
                <a:cubicBezTo>
                  <a:pt x="3101326" y="2075889"/>
                  <a:pt x="3101326" y="2076458"/>
                  <a:pt x="3101459" y="2077027"/>
                </a:cubicBezTo>
                <a:cubicBezTo>
                  <a:pt x="3099938" y="2079113"/>
                  <a:pt x="3098797" y="2081200"/>
                  <a:pt x="3097275" y="2083096"/>
                </a:cubicBezTo>
                <a:cubicBezTo>
                  <a:pt x="3097199" y="2080763"/>
                  <a:pt x="3096743" y="2078449"/>
                  <a:pt x="3095944" y="2076268"/>
                </a:cubicBezTo>
                <a:cubicBezTo>
                  <a:pt x="3096477" y="2076572"/>
                  <a:pt x="3097123" y="2076572"/>
                  <a:pt x="3097656" y="2076268"/>
                </a:cubicBezTo>
                <a:cubicBezTo>
                  <a:pt x="3095564" y="2075130"/>
                  <a:pt x="3097656" y="2074941"/>
                  <a:pt x="3097656" y="2073803"/>
                </a:cubicBezTo>
                <a:cubicBezTo>
                  <a:pt x="3097656" y="2072665"/>
                  <a:pt x="3096325" y="2073803"/>
                  <a:pt x="3096705" y="2072665"/>
                </a:cubicBezTo>
                <a:cubicBezTo>
                  <a:pt x="3097085" y="2071527"/>
                  <a:pt x="3096705" y="2072665"/>
                  <a:pt x="3097656" y="2072665"/>
                </a:cubicBezTo>
                <a:cubicBezTo>
                  <a:pt x="3098606" y="2072665"/>
                  <a:pt x="3097656" y="2070958"/>
                  <a:pt x="3097656" y="2070009"/>
                </a:cubicBezTo>
                <a:cubicBezTo>
                  <a:pt x="3097656" y="2069061"/>
                  <a:pt x="3097656" y="2070009"/>
                  <a:pt x="3098606" y="2070009"/>
                </a:cubicBezTo>
                <a:cubicBezTo>
                  <a:pt x="3098606" y="2066975"/>
                  <a:pt x="3098606" y="2065078"/>
                  <a:pt x="3098606" y="2061474"/>
                </a:cubicBezTo>
                <a:cubicBezTo>
                  <a:pt x="3098606" y="2061474"/>
                  <a:pt x="3100508" y="2063750"/>
                  <a:pt x="3099938" y="2061474"/>
                </a:cubicBezTo>
                <a:cubicBezTo>
                  <a:pt x="3099367" y="2059198"/>
                  <a:pt x="3098606" y="2060336"/>
                  <a:pt x="3099938" y="2059767"/>
                </a:cubicBezTo>
                <a:cubicBezTo>
                  <a:pt x="3101269" y="2059198"/>
                  <a:pt x="3099938" y="2060905"/>
                  <a:pt x="3101649" y="2061854"/>
                </a:cubicBezTo>
                <a:cubicBezTo>
                  <a:pt x="3103360" y="2062802"/>
                  <a:pt x="3103170" y="2060526"/>
                  <a:pt x="3101649" y="2059578"/>
                </a:cubicBezTo>
                <a:cubicBezTo>
                  <a:pt x="3100128" y="2058629"/>
                  <a:pt x="3100128" y="2059578"/>
                  <a:pt x="3099557" y="2059578"/>
                </a:cubicBezTo>
                <a:cubicBezTo>
                  <a:pt x="3098987" y="2059578"/>
                  <a:pt x="3097846" y="2057302"/>
                  <a:pt x="3098606" y="2056164"/>
                </a:cubicBezTo>
                <a:cubicBezTo>
                  <a:pt x="3099367" y="2055026"/>
                  <a:pt x="3100318" y="2056164"/>
                  <a:pt x="3101078" y="2058440"/>
                </a:cubicBezTo>
                <a:cubicBezTo>
                  <a:pt x="3101782" y="2057548"/>
                  <a:pt x="3101782" y="2056297"/>
                  <a:pt x="3101078" y="2055405"/>
                </a:cubicBezTo>
                <a:cubicBezTo>
                  <a:pt x="3102828" y="2054722"/>
                  <a:pt x="3103855" y="2052902"/>
                  <a:pt x="3103551" y="2051043"/>
                </a:cubicBezTo>
                <a:cubicBezTo>
                  <a:pt x="3104501" y="2051043"/>
                  <a:pt x="3105262" y="2053129"/>
                  <a:pt x="3106213" y="2052560"/>
                </a:cubicBezTo>
                <a:cubicBezTo>
                  <a:pt x="3104121" y="2046870"/>
                  <a:pt x="3108114" y="2040611"/>
                  <a:pt x="3103170" y="2035490"/>
                </a:cubicBezTo>
                <a:cubicBezTo>
                  <a:pt x="3103170" y="2035490"/>
                  <a:pt x="3104882" y="2035490"/>
                  <a:pt x="3105642" y="2034163"/>
                </a:cubicBezTo>
                <a:cubicBezTo>
                  <a:pt x="3106403" y="2032835"/>
                  <a:pt x="3104311" y="2030749"/>
                  <a:pt x="3105642" y="2030369"/>
                </a:cubicBezTo>
                <a:cubicBezTo>
                  <a:pt x="3103931" y="2021076"/>
                  <a:pt x="3108114" y="2011403"/>
                  <a:pt x="3105642" y="2002678"/>
                </a:cubicBezTo>
                <a:cubicBezTo>
                  <a:pt x="3105642" y="2002678"/>
                  <a:pt x="3105642" y="2002678"/>
                  <a:pt x="3107163" y="2002678"/>
                </a:cubicBezTo>
                <a:cubicBezTo>
                  <a:pt x="3107905" y="1995490"/>
                  <a:pt x="3107905" y="1988245"/>
                  <a:pt x="3107163" y="1981056"/>
                </a:cubicBezTo>
                <a:cubicBezTo>
                  <a:pt x="3107163" y="1979539"/>
                  <a:pt x="3110016" y="1976694"/>
                  <a:pt x="3107163" y="1975366"/>
                </a:cubicBezTo>
                <a:cubicBezTo>
                  <a:pt x="3108875" y="1975366"/>
                  <a:pt x="3108305" y="1972521"/>
                  <a:pt x="3107163" y="1971004"/>
                </a:cubicBezTo>
                <a:cubicBezTo>
                  <a:pt x="3110396" y="1967400"/>
                  <a:pt x="3109255" y="1960762"/>
                  <a:pt x="3107163" y="1955641"/>
                </a:cubicBezTo>
                <a:cubicBezTo>
                  <a:pt x="3107658" y="1954162"/>
                  <a:pt x="3107981" y="1952644"/>
                  <a:pt x="3108114" y="1951089"/>
                </a:cubicBezTo>
                <a:lnTo>
                  <a:pt x="3103931" y="1954503"/>
                </a:lnTo>
                <a:cubicBezTo>
                  <a:pt x="3102409" y="1954503"/>
                  <a:pt x="3103931" y="1956210"/>
                  <a:pt x="3101269" y="1957158"/>
                </a:cubicBezTo>
                <a:cubicBezTo>
                  <a:pt x="3102219" y="1960003"/>
                  <a:pt x="3099747" y="1962659"/>
                  <a:pt x="3102790" y="1965693"/>
                </a:cubicBezTo>
                <a:cubicBezTo>
                  <a:pt x="3101269" y="1966831"/>
                  <a:pt x="3105262" y="1971763"/>
                  <a:pt x="3101839" y="1971952"/>
                </a:cubicBezTo>
                <a:cubicBezTo>
                  <a:pt x="3098416" y="1972142"/>
                  <a:pt x="3101839" y="1970625"/>
                  <a:pt x="3100698" y="1969866"/>
                </a:cubicBezTo>
                <a:cubicBezTo>
                  <a:pt x="3097275" y="1972142"/>
                  <a:pt x="3100698" y="1975746"/>
                  <a:pt x="3100698" y="1979918"/>
                </a:cubicBezTo>
                <a:cubicBezTo>
                  <a:pt x="3100698" y="1979918"/>
                  <a:pt x="3099367" y="1978591"/>
                  <a:pt x="3098606" y="1979918"/>
                </a:cubicBezTo>
                <a:cubicBezTo>
                  <a:pt x="3097846" y="1981246"/>
                  <a:pt x="3098606" y="1984470"/>
                  <a:pt x="3100128" y="1985419"/>
                </a:cubicBezTo>
                <a:cubicBezTo>
                  <a:pt x="3101649" y="1986367"/>
                  <a:pt x="3097656" y="1988264"/>
                  <a:pt x="3100128" y="1990160"/>
                </a:cubicBezTo>
                <a:cubicBezTo>
                  <a:pt x="3097275" y="1990160"/>
                  <a:pt x="3100128" y="1996040"/>
                  <a:pt x="3098797" y="1995471"/>
                </a:cubicBezTo>
                <a:cubicBezTo>
                  <a:pt x="3099044" y="1996590"/>
                  <a:pt x="3099044" y="1997766"/>
                  <a:pt x="3098797" y="1998885"/>
                </a:cubicBezTo>
                <a:cubicBezTo>
                  <a:pt x="3096667" y="2002925"/>
                  <a:pt x="3096667" y="2007742"/>
                  <a:pt x="3098797" y="2011782"/>
                </a:cubicBezTo>
                <a:cubicBezTo>
                  <a:pt x="3097275" y="2011782"/>
                  <a:pt x="3098797" y="2013679"/>
                  <a:pt x="3097085" y="2013299"/>
                </a:cubicBezTo>
                <a:cubicBezTo>
                  <a:pt x="3095374" y="2012920"/>
                  <a:pt x="3098987" y="2013299"/>
                  <a:pt x="3099938" y="2015386"/>
                </a:cubicBezTo>
                <a:cubicBezTo>
                  <a:pt x="3100888" y="2017472"/>
                  <a:pt x="3098797" y="2016524"/>
                  <a:pt x="3099938" y="2017282"/>
                </a:cubicBezTo>
                <a:cubicBezTo>
                  <a:pt x="3101078" y="2018041"/>
                  <a:pt x="3100888" y="2015955"/>
                  <a:pt x="3101649" y="2017282"/>
                </a:cubicBezTo>
                <a:cubicBezTo>
                  <a:pt x="3102409" y="2018610"/>
                  <a:pt x="3099747" y="2019179"/>
                  <a:pt x="3099177" y="2018610"/>
                </a:cubicBezTo>
                <a:cubicBezTo>
                  <a:pt x="3098606" y="2018041"/>
                  <a:pt x="3098226" y="2024110"/>
                  <a:pt x="3099177" y="2025248"/>
                </a:cubicBezTo>
                <a:cubicBezTo>
                  <a:pt x="3099177" y="2025248"/>
                  <a:pt x="3099177" y="2025248"/>
                  <a:pt x="3097656" y="2026197"/>
                </a:cubicBezTo>
                <a:lnTo>
                  <a:pt x="3097656" y="2030369"/>
                </a:lnTo>
                <a:cubicBezTo>
                  <a:pt x="3097218" y="2042394"/>
                  <a:pt x="3095241" y="2054324"/>
                  <a:pt x="3091761" y="2065837"/>
                </a:cubicBezTo>
                <a:cubicBezTo>
                  <a:pt x="3091761" y="2065837"/>
                  <a:pt x="3091761" y="2065837"/>
                  <a:pt x="3093282" y="2066975"/>
                </a:cubicBezTo>
                <a:cubicBezTo>
                  <a:pt x="3090430" y="2068492"/>
                  <a:pt x="3093282" y="2073234"/>
                  <a:pt x="3090620" y="2075889"/>
                </a:cubicBezTo>
                <a:lnTo>
                  <a:pt x="3089669" y="2074561"/>
                </a:lnTo>
                <a:lnTo>
                  <a:pt x="3083584" y="2078924"/>
                </a:lnTo>
                <a:cubicBezTo>
                  <a:pt x="3085353" y="2079113"/>
                  <a:pt x="3087140" y="2079113"/>
                  <a:pt x="3088908" y="2078924"/>
                </a:cubicBezTo>
                <a:lnTo>
                  <a:pt x="3091000" y="2077217"/>
                </a:lnTo>
                <a:cubicBezTo>
                  <a:pt x="3091285" y="2080441"/>
                  <a:pt x="3091285" y="2083665"/>
                  <a:pt x="3091000" y="2086890"/>
                </a:cubicBezTo>
                <a:lnTo>
                  <a:pt x="3082633" y="2099597"/>
                </a:lnTo>
                <a:cubicBezTo>
                  <a:pt x="3083679" y="2094969"/>
                  <a:pt x="3083679" y="2090190"/>
                  <a:pt x="3082633" y="2085562"/>
                </a:cubicBezTo>
                <a:cubicBezTo>
                  <a:pt x="3082633" y="2085562"/>
                  <a:pt x="3082633" y="2084424"/>
                  <a:pt x="3083774" y="2083855"/>
                </a:cubicBezTo>
                <a:cubicBezTo>
                  <a:pt x="3084915" y="2083286"/>
                  <a:pt x="3083774" y="2081769"/>
                  <a:pt x="3082443" y="2080820"/>
                </a:cubicBezTo>
                <a:lnTo>
                  <a:pt x="3082443" y="2083096"/>
                </a:lnTo>
                <a:cubicBezTo>
                  <a:pt x="3082443" y="2084424"/>
                  <a:pt x="3082443" y="2086321"/>
                  <a:pt x="3079781" y="2085941"/>
                </a:cubicBezTo>
                <a:cubicBezTo>
                  <a:pt x="3080047" y="2087003"/>
                  <a:pt x="3080047" y="2088103"/>
                  <a:pt x="3079781" y="2089166"/>
                </a:cubicBezTo>
                <a:cubicBezTo>
                  <a:pt x="3075217" y="2084234"/>
                  <a:pt x="3077119" y="2081010"/>
                  <a:pt x="3077499" y="2075889"/>
                </a:cubicBezTo>
                <a:cubicBezTo>
                  <a:pt x="3077879" y="2070768"/>
                  <a:pt x="3076168" y="2062992"/>
                  <a:pt x="3079401" y="2060147"/>
                </a:cubicBezTo>
                <a:cubicBezTo>
                  <a:pt x="3077689" y="2057681"/>
                  <a:pt x="3082063" y="2051991"/>
                  <a:pt x="3077119" y="2052181"/>
                </a:cubicBezTo>
                <a:cubicBezTo>
                  <a:pt x="3078640" y="2052181"/>
                  <a:pt x="3078450" y="2050664"/>
                  <a:pt x="3080161" y="2052181"/>
                </a:cubicBezTo>
                <a:cubicBezTo>
                  <a:pt x="3079020" y="2050284"/>
                  <a:pt x="3079020" y="2049525"/>
                  <a:pt x="3080161" y="2049146"/>
                </a:cubicBezTo>
                <a:lnTo>
                  <a:pt x="3078640" y="2047439"/>
                </a:lnTo>
                <a:cubicBezTo>
                  <a:pt x="3080351" y="2045732"/>
                  <a:pt x="3079971" y="2040991"/>
                  <a:pt x="3078640" y="2042318"/>
                </a:cubicBezTo>
                <a:cubicBezTo>
                  <a:pt x="3077309" y="2043646"/>
                  <a:pt x="3078640" y="2038335"/>
                  <a:pt x="3080161" y="2039094"/>
                </a:cubicBezTo>
                <a:cubicBezTo>
                  <a:pt x="3081682" y="2039853"/>
                  <a:pt x="3080161" y="2036628"/>
                  <a:pt x="3080161" y="2035301"/>
                </a:cubicBezTo>
                <a:cubicBezTo>
                  <a:pt x="3080161" y="2033973"/>
                  <a:pt x="3081682" y="2025248"/>
                  <a:pt x="3080161" y="2023541"/>
                </a:cubicBezTo>
                <a:lnTo>
                  <a:pt x="3081255" y="2014817"/>
                </a:lnTo>
                <a:lnTo>
                  <a:pt x="3081492" y="2014817"/>
                </a:lnTo>
                <a:lnTo>
                  <a:pt x="3081267" y="2014716"/>
                </a:lnTo>
                <a:lnTo>
                  <a:pt x="3081873" y="2009885"/>
                </a:lnTo>
                <a:lnTo>
                  <a:pt x="3080664" y="2009885"/>
                </a:lnTo>
                <a:lnTo>
                  <a:pt x="3081095" y="2007880"/>
                </a:lnTo>
                <a:lnTo>
                  <a:pt x="3082253" y="2008747"/>
                </a:lnTo>
                <a:lnTo>
                  <a:pt x="3082253" y="2006661"/>
                </a:lnTo>
                <a:cubicBezTo>
                  <a:pt x="3081112" y="2006661"/>
                  <a:pt x="3082253" y="2006661"/>
                  <a:pt x="3081112" y="2005144"/>
                </a:cubicBezTo>
                <a:lnTo>
                  <a:pt x="3081112" y="2006140"/>
                </a:lnTo>
                <a:lnTo>
                  <a:pt x="3081112" y="2007230"/>
                </a:lnTo>
                <a:lnTo>
                  <a:pt x="3081112" y="2007799"/>
                </a:lnTo>
                <a:lnTo>
                  <a:pt x="3081095" y="2007880"/>
                </a:lnTo>
                <a:lnTo>
                  <a:pt x="3080732" y="2007609"/>
                </a:lnTo>
                <a:cubicBezTo>
                  <a:pt x="3079401" y="2008368"/>
                  <a:pt x="3078640" y="2009885"/>
                  <a:pt x="3079401" y="2009885"/>
                </a:cubicBezTo>
                <a:lnTo>
                  <a:pt x="3080664" y="2009885"/>
                </a:lnTo>
                <a:lnTo>
                  <a:pt x="3079971" y="2013110"/>
                </a:lnTo>
                <a:cubicBezTo>
                  <a:pt x="3079971" y="2011592"/>
                  <a:pt x="3078640" y="2013110"/>
                  <a:pt x="3077689" y="2013110"/>
                </a:cubicBezTo>
                <a:lnTo>
                  <a:pt x="3081267" y="2014716"/>
                </a:lnTo>
                <a:lnTo>
                  <a:pt x="3081255" y="2014817"/>
                </a:lnTo>
                <a:lnTo>
                  <a:pt x="3079210" y="2014817"/>
                </a:lnTo>
                <a:cubicBezTo>
                  <a:pt x="3076928" y="2013679"/>
                  <a:pt x="3080161" y="2016144"/>
                  <a:pt x="3079210" y="2016713"/>
                </a:cubicBezTo>
                <a:cubicBezTo>
                  <a:pt x="3078260" y="2017282"/>
                  <a:pt x="3079210" y="2014817"/>
                  <a:pt x="3077879" y="2013679"/>
                </a:cubicBezTo>
                <a:cubicBezTo>
                  <a:pt x="3076548" y="2012541"/>
                  <a:pt x="3077879" y="2015765"/>
                  <a:pt x="3076168" y="2016144"/>
                </a:cubicBezTo>
                <a:cubicBezTo>
                  <a:pt x="3078450" y="2021076"/>
                  <a:pt x="3079971" y="2027524"/>
                  <a:pt x="3076168" y="2030749"/>
                </a:cubicBezTo>
                <a:cubicBezTo>
                  <a:pt x="3076168" y="2032456"/>
                  <a:pt x="3076168" y="2034732"/>
                  <a:pt x="3078450" y="2035680"/>
                </a:cubicBezTo>
                <a:cubicBezTo>
                  <a:pt x="3076548" y="2035680"/>
                  <a:pt x="3076738" y="2038525"/>
                  <a:pt x="3075027" y="2037577"/>
                </a:cubicBezTo>
                <a:cubicBezTo>
                  <a:pt x="3073315" y="2036628"/>
                  <a:pt x="3075027" y="2039283"/>
                  <a:pt x="3075027" y="2040042"/>
                </a:cubicBezTo>
                <a:cubicBezTo>
                  <a:pt x="3073315" y="2037008"/>
                  <a:pt x="3074076" y="2040042"/>
                  <a:pt x="3072745" y="2040042"/>
                </a:cubicBezTo>
                <a:cubicBezTo>
                  <a:pt x="3071414" y="2040042"/>
                  <a:pt x="3071794" y="2036249"/>
                  <a:pt x="3070273" y="2037197"/>
                </a:cubicBezTo>
                <a:cubicBezTo>
                  <a:pt x="3068752" y="2038146"/>
                  <a:pt x="3072365" y="2038904"/>
                  <a:pt x="3071984" y="2040801"/>
                </a:cubicBezTo>
                <a:cubicBezTo>
                  <a:pt x="3071604" y="2042697"/>
                  <a:pt x="3070083" y="2040801"/>
                  <a:pt x="3069322" y="2040801"/>
                </a:cubicBezTo>
                <a:cubicBezTo>
                  <a:pt x="3072175" y="2042697"/>
                  <a:pt x="3067801" y="2045732"/>
                  <a:pt x="3071034" y="2046681"/>
                </a:cubicBezTo>
                <a:lnTo>
                  <a:pt x="3069893" y="2046681"/>
                </a:lnTo>
                <a:cubicBezTo>
                  <a:pt x="3070558" y="2050132"/>
                  <a:pt x="3070558" y="2053660"/>
                  <a:pt x="3069893" y="2057112"/>
                </a:cubicBezTo>
                <a:lnTo>
                  <a:pt x="3071224" y="2058629"/>
                </a:lnTo>
                <a:cubicBezTo>
                  <a:pt x="3068371" y="2063561"/>
                  <a:pt x="3071224" y="2069061"/>
                  <a:pt x="3066850" y="2073803"/>
                </a:cubicBezTo>
                <a:cubicBezTo>
                  <a:pt x="3067801" y="2079682"/>
                  <a:pt x="3065709" y="2085183"/>
                  <a:pt x="3066850" y="2091252"/>
                </a:cubicBezTo>
                <a:lnTo>
                  <a:pt x="3063370" y="2102660"/>
                </a:lnTo>
                <a:lnTo>
                  <a:pt x="3063237" y="2102632"/>
                </a:lnTo>
                <a:lnTo>
                  <a:pt x="3063297" y="2102896"/>
                </a:lnTo>
                <a:lnTo>
                  <a:pt x="3062857" y="2104339"/>
                </a:lnTo>
                <a:cubicBezTo>
                  <a:pt x="3062857" y="2104339"/>
                  <a:pt x="3062857" y="2104339"/>
                  <a:pt x="3061906" y="2104339"/>
                </a:cubicBezTo>
                <a:cubicBezTo>
                  <a:pt x="3060955" y="2104339"/>
                  <a:pt x="3061906" y="2106046"/>
                  <a:pt x="3061906" y="2105666"/>
                </a:cubicBezTo>
                <a:cubicBezTo>
                  <a:pt x="3061906" y="2105287"/>
                  <a:pt x="3063427" y="2106994"/>
                  <a:pt x="3064188" y="2106805"/>
                </a:cubicBezTo>
                <a:lnTo>
                  <a:pt x="3063297" y="2102896"/>
                </a:lnTo>
                <a:lnTo>
                  <a:pt x="3063370" y="2102660"/>
                </a:lnTo>
                <a:lnTo>
                  <a:pt x="3064616" y="2102917"/>
                </a:lnTo>
                <a:cubicBezTo>
                  <a:pt x="3064806" y="2102395"/>
                  <a:pt x="3064949" y="2101779"/>
                  <a:pt x="3065709" y="2102632"/>
                </a:cubicBezTo>
                <a:cubicBezTo>
                  <a:pt x="3065995" y="2107298"/>
                  <a:pt x="3065995" y="2112001"/>
                  <a:pt x="3065709" y="2116667"/>
                </a:cubicBezTo>
                <a:cubicBezTo>
                  <a:pt x="3063427" y="2116667"/>
                  <a:pt x="3065709" y="2119512"/>
                  <a:pt x="3064188" y="2120840"/>
                </a:cubicBezTo>
                <a:cubicBezTo>
                  <a:pt x="3064188" y="2119133"/>
                  <a:pt x="3062286" y="2119512"/>
                  <a:pt x="3061526" y="2118184"/>
                </a:cubicBezTo>
                <a:cubicBezTo>
                  <a:pt x="3063808" y="2118184"/>
                  <a:pt x="3061526" y="2114202"/>
                  <a:pt x="3061526" y="2112874"/>
                </a:cubicBezTo>
                <a:cubicBezTo>
                  <a:pt x="3059054" y="2115150"/>
                  <a:pt x="3061526" y="2117236"/>
                  <a:pt x="3057723" y="2120081"/>
                </a:cubicBezTo>
                <a:cubicBezTo>
                  <a:pt x="3057723" y="2121219"/>
                  <a:pt x="3058864" y="2122547"/>
                  <a:pt x="3057723" y="2123495"/>
                </a:cubicBezTo>
                <a:lnTo>
                  <a:pt x="3057723" y="2133981"/>
                </a:lnTo>
                <a:lnTo>
                  <a:pt x="3056772" y="2136013"/>
                </a:lnTo>
                <a:cubicBezTo>
                  <a:pt x="3058103" y="2137341"/>
                  <a:pt x="3056772" y="2136013"/>
                  <a:pt x="3059434" y="2137720"/>
                </a:cubicBezTo>
                <a:cubicBezTo>
                  <a:pt x="3057837" y="2142481"/>
                  <a:pt x="3057266" y="2147526"/>
                  <a:pt x="3057723" y="2152514"/>
                </a:cubicBezTo>
                <a:lnTo>
                  <a:pt x="3055441" y="2154600"/>
                </a:lnTo>
                <a:lnTo>
                  <a:pt x="3050877" y="2158204"/>
                </a:lnTo>
                <a:lnTo>
                  <a:pt x="3045172" y="2168256"/>
                </a:lnTo>
                <a:cubicBezTo>
                  <a:pt x="3046104" y="2167972"/>
                  <a:pt x="3047093" y="2167972"/>
                  <a:pt x="3048025" y="2168256"/>
                </a:cubicBezTo>
                <a:lnTo>
                  <a:pt x="3051448" y="2169394"/>
                </a:lnTo>
                <a:lnTo>
                  <a:pt x="3048975" y="2171291"/>
                </a:lnTo>
                <a:cubicBezTo>
                  <a:pt x="3047264" y="2171993"/>
                  <a:pt x="3045362" y="2171993"/>
                  <a:pt x="3043651" y="2171291"/>
                </a:cubicBezTo>
                <a:lnTo>
                  <a:pt x="3042130" y="2172619"/>
                </a:lnTo>
                <a:cubicBezTo>
                  <a:pt x="3038897" y="2178119"/>
                  <a:pt x="3035855" y="2183809"/>
                  <a:pt x="3032812" y="2189499"/>
                </a:cubicBezTo>
                <a:cubicBezTo>
                  <a:pt x="3032812" y="2189499"/>
                  <a:pt x="3032812" y="2188361"/>
                  <a:pt x="3032812" y="2187792"/>
                </a:cubicBezTo>
                <a:cubicBezTo>
                  <a:pt x="3031424" y="2189290"/>
                  <a:pt x="3030663" y="2191263"/>
                  <a:pt x="3030720" y="2193292"/>
                </a:cubicBezTo>
                <a:cubicBezTo>
                  <a:pt x="3029009" y="2196706"/>
                  <a:pt x="3026917" y="2200120"/>
                  <a:pt x="3025206" y="2203724"/>
                </a:cubicBezTo>
                <a:lnTo>
                  <a:pt x="3026157" y="2204862"/>
                </a:lnTo>
                <a:lnTo>
                  <a:pt x="3023114" y="2207327"/>
                </a:lnTo>
                <a:lnTo>
                  <a:pt x="3015698" y="2221552"/>
                </a:lnTo>
                <a:cubicBezTo>
                  <a:pt x="3015888" y="2223468"/>
                  <a:pt x="3015185" y="2225346"/>
                  <a:pt x="3013797" y="2226673"/>
                </a:cubicBezTo>
                <a:lnTo>
                  <a:pt x="3012465" y="2226673"/>
                </a:lnTo>
                <a:lnTo>
                  <a:pt x="3012465" y="2228191"/>
                </a:lnTo>
                <a:cubicBezTo>
                  <a:pt x="3013987" y="2230466"/>
                  <a:pt x="3012465" y="2232363"/>
                  <a:pt x="3009993" y="2233501"/>
                </a:cubicBezTo>
                <a:lnTo>
                  <a:pt x="3008282" y="2236915"/>
                </a:lnTo>
                <a:lnTo>
                  <a:pt x="3008282" y="2239760"/>
                </a:lnTo>
                <a:lnTo>
                  <a:pt x="3011134" y="2239760"/>
                </a:lnTo>
                <a:lnTo>
                  <a:pt x="3009043" y="2241277"/>
                </a:lnTo>
                <a:lnTo>
                  <a:pt x="3010439" y="2251999"/>
                </a:lnTo>
                <a:lnTo>
                  <a:pt x="3009803" y="2252468"/>
                </a:lnTo>
                <a:lnTo>
                  <a:pt x="3010944" y="2255882"/>
                </a:lnTo>
                <a:lnTo>
                  <a:pt x="3010439" y="2251999"/>
                </a:lnTo>
                <a:lnTo>
                  <a:pt x="3014937" y="2248674"/>
                </a:lnTo>
                <a:cubicBezTo>
                  <a:pt x="3014082" y="2252733"/>
                  <a:pt x="3014082" y="2256944"/>
                  <a:pt x="3014937" y="2261003"/>
                </a:cubicBezTo>
                <a:cubicBezTo>
                  <a:pt x="3014937" y="2261003"/>
                  <a:pt x="3016268" y="2258537"/>
                  <a:pt x="3017409" y="2259675"/>
                </a:cubicBezTo>
                <a:cubicBezTo>
                  <a:pt x="3018550" y="2260813"/>
                  <a:pt x="3018550" y="2261382"/>
                  <a:pt x="3017409" y="2262141"/>
                </a:cubicBezTo>
                <a:cubicBezTo>
                  <a:pt x="3016268" y="2262899"/>
                  <a:pt x="3016078" y="2262141"/>
                  <a:pt x="3015508" y="2262141"/>
                </a:cubicBezTo>
                <a:cubicBezTo>
                  <a:pt x="3014937" y="2262141"/>
                  <a:pt x="3018360" y="2262141"/>
                  <a:pt x="3019691" y="2265934"/>
                </a:cubicBezTo>
                <a:cubicBezTo>
                  <a:pt x="3021022" y="2265934"/>
                  <a:pt x="3019691" y="2263848"/>
                  <a:pt x="3019691" y="2262899"/>
                </a:cubicBezTo>
                <a:cubicBezTo>
                  <a:pt x="3020452" y="2262463"/>
                  <a:pt x="3021403" y="2262463"/>
                  <a:pt x="3022163" y="2262899"/>
                </a:cubicBezTo>
                <a:cubicBezTo>
                  <a:pt x="3022163" y="2265365"/>
                  <a:pt x="3022163" y="2267451"/>
                  <a:pt x="3022163" y="2269727"/>
                </a:cubicBezTo>
                <a:cubicBezTo>
                  <a:pt x="3025016" y="2268020"/>
                  <a:pt x="3023494" y="2265744"/>
                  <a:pt x="3025967" y="2264037"/>
                </a:cubicBezTo>
                <a:cubicBezTo>
                  <a:pt x="3028058" y="2265555"/>
                  <a:pt x="3030150" y="2264037"/>
                  <a:pt x="3033002" y="2265744"/>
                </a:cubicBezTo>
                <a:lnTo>
                  <a:pt x="3033002" y="2268020"/>
                </a:lnTo>
                <a:lnTo>
                  <a:pt x="3031671" y="2278073"/>
                </a:lnTo>
                <a:lnTo>
                  <a:pt x="3016268" y="2291539"/>
                </a:lnTo>
                <a:lnTo>
                  <a:pt x="3000676" y="2305005"/>
                </a:lnTo>
                <a:lnTo>
                  <a:pt x="3002197" y="2288314"/>
                </a:lnTo>
                <a:lnTo>
                  <a:pt x="3003338" y="2274659"/>
                </a:lnTo>
                <a:cubicBezTo>
                  <a:pt x="3004251" y="2274715"/>
                  <a:pt x="3005106" y="2274184"/>
                  <a:pt x="3005430" y="2273331"/>
                </a:cubicBezTo>
                <a:cubicBezTo>
                  <a:pt x="3003908" y="2273331"/>
                  <a:pt x="3002577" y="2270865"/>
                  <a:pt x="3000866" y="2272193"/>
                </a:cubicBezTo>
                <a:cubicBezTo>
                  <a:pt x="3001037" y="2273027"/>
                  <a:pt x="3001607" y="2273748"/>
                  <a:pt x="3002387" y="2274090"/>
                </a:cubicBezTo>
                <a:lnTo>
                  <a:pt x="2997633" y="2275986"/>
                </a:lnTo>
                <a:lnTo>
                  <a:pt x="2999915" y="2270296"/>
                </a:lnTo>
                <a:lnTo>
                  <a:pt x="3000992" y="2267553"/>
                </a:lnTo>
                <a:lnTo>
                  <a:pt x="3003148" y="2269538"/>
                </a:lnTo>
                <a:cubicBezTo>
                  <a:pt x="3001817" y="2269158"/>
                  <a:pt x="3001817" y="2267451"/>
                  <a:pt x="3001817" y="2266313"/>
                </a:cubicBezTo>
                <a:lnTo>
                  <a:pt x="3001314" y="2266732"/>
                </a:lnTo>
                <a:lnTo>
                  <a:pt x="3001627" y="2265934"/>
                </a:lnTo>
                <a:lnTo>
                  <a:pt x="2999154" y="2268779"/>
                </a:lnTo>
                <a:lnTo>
                  <a:pt x="2993069" y="2276365"/>
                </a:lnTo>
                <a:lnTo>
                  <a:pt x="2991708" y="2273262"/>
                </a:lnTo>
                <a:lnTo>
                  <a:pt x="2992309" y="2272762"/>
                </a:lnTo>
                <a:lnTo>
                  <a:pt x="2990597" y="2269158"/>
                </a:lnTo>
                <a:lnTo>
                  <a:pt x="2989456" y="2269158"/>
                </a:lnTo>
                <a:lnTo>
                  <a:pt x="2988506" y="2269158"/>
                </a:lnTo>
                <a:cubicBezTo>
                  <a:pt x="2985672" y="2269291"/>
                  <a:pt x="2982953" y="2270429"/>
                  <a:pt x="2980899" y="2272382"/>
                </a:cubicBezTo>
                <a:cubicBezTo>
                  <a:pt x="2983371" y="2273900"/>
                  <a:pt x="2986224" y="2275227"/>
                  <a:pt x="2988696" y="2276555"/>
                </a:cubicBezTo>
                <a:lnTo>
                  <a:pt x="2989778" y="2275310"/>
                </a:lnTo>
                <a:lnTo>
                  <a:pt x="2995922" y="2278452"/>
                </a:lnTo>
                <a:cubicBezTo>
                  <a:pt x="2996378" y="2278129"/>
                  <a:pt x="2996987" y="2278129"/>
                  <a:pt x="2997443" y="2278452"/>
                </a:cubicBezTo>
                <a:cubicBezTo>
                  <a:pt x="2998013" y="2278907"/>
                  <a:pt x="2998128" y="2279742"/>
                  <a:pt x="2997671" y="2280310"/>
                </a:cubicBezTo>
                <a:cubicBezTo>
                  <a:pt x="2997595" y="2280405"/>
                  <a:pt x="2997519" y="2280481"/>
                  <a:pt x="2997443" y="2280538"/>
                </a:cubicBezTo>
                <a:cubicBezTo>
                  <a:pt x="2996911" y="2280842"/>
                  <a:pt x="2996264" y="2280842"/>
                  <a:pt x="2995731" y="2280538"/>
                </a:cubicBezTo>
                <a:lnTo>
                  <a:pt x="2995731" y="2282245"/>
                </a:lnTo>
                <a:lnTo>
                  <a:pt x="2995731" y="2283763"/>
                </a:lnTo>
                <a:lnTo>
                  <a:pt x="2995731" y="2285849"/>
                </a:lnTo>
                <a:lnTo>
                  <a:pt x="2986984" y="2293246"/>
                </a:lnTo>
                <a:lnTo>
                  <a:pt x="2982991" y="2288504"/>
                </a:lnTo>
                <a:cubicBezTo>
                  <a:pt x="2981280" y="2292297"/>
                  <a:pt x="2979758" y="2296280"/>
                  <a:pt x="2978237" y="2300263"/>
                </a:cubicBezTo>
                <a:lnTo>
                  <a:pt x="2981280" y="2297418"/>
                </a:lnTo>
                <a:lnTo>
                  <a:pt x="2986984" y="2304436"/>
                </a:lnTo>
                <a:lnTo>
                  <a:pt x="2984703" y="2306333"/>
                </a:lnTo>
                <a:cubicBezTo>
                  <a:pt x="2983523" y="2307433"/>
                  <a:pt x="2981698" y="2307433"/>
                  <a:pt x="2980519" y="2306333"/>
                </a:cubicBezTo>
                <a:lnTo>
                  <a:pt x="2978807" y="2304246"/>
                </a:lnTo>
                <a:lnTo>
                  <a:pt x="2975955" y="2305574"/>
                </a:lnTo>
                <a:cubicBezTo>
                  <a:pt x="2974054" y="2310695"/>
                  <a:pt x="2971772" y="2315626"/>
                  <a:pt x="2969870" y="2320747"/>
                </a:cubicBezTo>
                <a:cubicBezTo>
                  <a:pt x="2969946" y="2321506"/>
                  <a:pt x="2969946" y="2322265"/>
                  <a:pt x="2969870" y="2323023"/>
                </a:cubicBezTo>
                <a:cubicBezTo>
                  <a:pt x="2966828" y="2330610"/>
                  <a:pt x="2964356" y="2338576"/>
                  <a:pt x="2961503" y="2346352"/>
                </a:cubicBezTo>
                <a:lnTo>
                  <a:pt x="2962454" y="2346352"/>
                </a:lnTo>
                <a:lnTo>
                  <a:pt x="2966067" y="2350525"/>
                </a:lnTo>
                <a:lnTo>
                  <a:pt x="2968349" y="2346352"/>
                </a:lnTo>
                <a:lnTo>
                  <a:pt x="2970631" y="2342179"/>
                </a:lnTo>
                <a:lnTo>
                  <a:pt x="2975385" y="2342179"/>
                </a:lnTo>
                <a:cubicBezTo>
                  <a:pt x="2982116" y="2339069"/>
                  <a:pt x="2989456" y="2337438"/>
                  <a:pt x="2996873" y="2337438"/>
                </a:cubicBezTo>
                <a:cubicBezTo>
                  <a:pt x="2996473" y="2339278"/>
                  <a:pt x="2995693" y="2341022"/>
                  <a:pt x="2994591" y="2342559"/>
                </a:cubicBezTo>
                <a:cubicBezTo>
                  <a:pt x="2990597" y="2342559"/>
                  <a:pt x="2988125" y="2344645"/>
                  <a:pt x="2987174" y="2348249"/>
                </a:cubicBezTo>
                <a:cubicBezTo>
                  <a:pt x="2985919" y="2348438"/>
                  <a:pt x="2984626" y="2348438"/>
                  <a:pt x="2983371" y="2348249"/>
                </a:cubicBezTo>
                <a:lnTo>
                  <a:pt x="2983371" y="2353370"/>
                </a:lnTo>
                <a:lnTo>
                  <a:pt x="2983371" y="2364370"/>
                </a:lnTo>
                <a:lnTo>
                  <a:pt x="2987174" y="2369491"/>
                </a:lnTo>
                <a:cubicBezTo>
                  <a:pt x="2989342" y="2372355"/>
                  <a:pt x="2991700" y="2375086"/>
                  <a:pt x="2994210" y="2377647"/>
                </a:cubicBezTo>
                <a:cubicBezTo>
                  <a:pt x="2997348" y="2381326"/>
                  <a:pt x="3000086" y="2385328"/>
                  <a:pt x="3002387" y="2389596"/>
                </a:cubicBezTo>
                <a:lnTo>
                  <a:pt x="3007331" y="2398700"/>
                </a:lnTo>
                <a:lnTo>
                  <a:pt x="2990027" y="2398700"/>
                </a:lnTo>
                <a:lnTo>
                  <a:pt x="2981660" y="2414252"/>
                </a:lnTo>
                <a:lnTo>
                  <a:pt x="2979949" y="2417477"/>
                </a:lnTo>
                <a:lnTo>
                  <a:pt x="2993260" y="2433788"/>
                </a:lnTo>
                <a:lnTo>
                  <a:pt x="2979568" y="2444978"/>
                </a:lnTo>
                <a:lnTo>
                  <a:pt x="2973673" y="2435116"/>
                </a:lnTo>
                <a:cubicBezTo>
                  <a:pt x="2972970" y="2434148"/>
                  <a:pt x="2972342" y="2433143"/>
                  <a:pt x="2971772" y="2432081"/>
                </a:cubicBezTo>
                <a:lnTo>
                  <a:pt x="2971772" y="2433409"/>
                </a:lnTo>
                <a:lnTo>
                  <a:pt x="2971772" y="2439668"/>
                </a:lnTo>
                <a:cubicBezTo>
                  <a:pt x="2971182" y="2444845"/>
                  <a:pt x="2969642" y="2449853"/>
                  <a:pt x="2967208" y="2454461"/>
                </a:cubicBezTo>
                <a:cubicBezTo>
                  <a:pt x="2969110" y="2457306"/>
                  <a:pt x="2967208" y="2458065"/>
                  <a:pt x="2965687" y="2457306"/>
                </a:cubicBezTo>
                <a:lnTo>
                  <a:pt x="2962834" y="2462617"/>
                </a:lnTo>
                <a:lnTo>
                  <a:pt x="2951045" y="2472480"/>
                </a:lnTo>
                <a:cubicBezTo>
                  <a:pt x="2944674" y="2477752"/>
                  <a:pt x="2937943" y="2482570"/>
                  <a:pt x="2930888" y="2486894"/>
                </a:cubicBezTo>
                <a:lnTo>
                  <a:pt x="2924993" y="2489929"/>
                </a:lnTo>
                <a:cubicBezTo>
                  <a:pt x="2924993" y="2489929"/>
                  <a:pt x="2924993" y="2489929"/>
                  <a:pt x="2924993" y="2491257"/>
                </a:cubicBezTo>
                <a:lnTo>
                  <a:pt x="2922711" y="2491257"/>
                </a:lnTo>
                <a:cubicBezTo>
                  <a:pt x="2916303" y="2491143"/>
                  <a:pt x="2909914" y="2490327"/>
                  <a:pt x="2903696" y="2488791"/>
                </a:cubicBezTo>
                <a:cubicBezTo>
                  <a:pt x="2903582" y="2490346"/>
                  <a:pt x="2903049" y="2491844"/>
                  <a:pt x="2902174" y="2493153"/>
                </a:cubicBezTo>
                <a:lnTo>
                  <a:pt x="2900843" y="2493153"/>
                </a:lnTo>
                <a:lnTo>
                  <a:pt x="2893617" y="2484618"/>
                </a:lnTo>
                <a:lnTo>
                  <a:pt x="2891335" y="2486263"/>
                </a:lnTo>
                <a:lnTo>
                  <a:pt x="2891335" y="2484998"/>
                </a:lnTo>
                <a:lnTo>
                  <a:pt x="2892286" y="2484618"/>
                </a:lnTo>
                <a:cubicBezTo>
                  <a:pt x="2891316" y="2484106"/>
                  <a:pt x="2890309" y="2483727"/>
                  <a:pt x="2889244" y="2483480"/>
                </a:cubicBezTo>
                <a:lnTo>
                  <a:pt x="2887912" y="2483480"/>
                </a:lnTo>
                <a:lnTo>
                  <a:pt x="2887912" y="2488731"/>
                </a:lnTo>
                <a:lnTo>
                  <a:pt x="2883848" y="2491660"/>
                </a:lnTo>
                <a:cubicBezTo>
                  <a:pt x="2880449" y="2493817"/>
                  <a:pt x="2878405" y="2496283"/>
                  <a:pt x="2882208" y="2500550"/>
                </a:cubicBezTo>
                <a:cubicBezTo>
                  <a:pt x="2891335" y="2500550"/>
                  <a:pt x="2908069" y="2504533"/>
                  <a:pt x="2924423" y="2505861"/>
                </a:cubicBezTo>
                <a:cubicBezTo>
                  <a:pt x="2923814" y="2506562"/>
                  <a:pt x="2923016" y="2507075"/>
                  <a:pt x="2922141" y="2507378"/>
                </a:cubicBezTo>
                <a:cubicBezTo>
                  <a:pt x="2914934" y="2551286"/>
                  <a:pt x="2910864" y="2595648"/>
                  <a:pt x="2909971" y="2640144"/>
                </a:cubicBezTo>
                <a:lnTo>
                  <a:pt x="2909971" y="2646023"/>
                </a:lnTo>
                <a:lnTo>
                  <a:pt x="2914725" y="2745029"/>
                </a:lnTo>
                <a:cubicBezTo>
                  <a:pt x="2912462" y="2746148"/>
                  <a:pt x="2910617" y="2747950"/>
                  <a:pt x="2909400" y="2750150"/>
                </a:cubicBezTo>
                <a:cubicBezTo>
                  <a:pt x="2907119" y="2760582"/>
                  <a:pt x="2910541" y="2761151"/>
                  <a:pt x="2913013" y="2759064"/>
                </a:cubicBezTo>
                <a:lnTo>
                  <a:pt x="2922902" y="2967696"/>
                </a:lnTo>
                <a:cubicBezTo>
                  <a:pt x="2929367" y="2961058"/>
                  <a:pt x="2941917" y="2960299"/>
                  <a:pt x="2944389" y="2977938"/>
                </a:cubicBezTo>
                <a:cubicBezTo>
                  <a:pt x="2928226" y="2972248"/>
                  <a:pt x="2929557" y="2974524"/>
                  <a:pt x="2923662" y="2987611"/>
                </a:cubicBezTo>
                <a:lnTo>
                  <a:pt x="2923662" y="3000698"/>
                </a:lnTo>
                <a:cubicBezTo>
                  <a:pt x="2926495" y="2998934"/>
                  <a:pt x="2929842" y="2998138"/>
                  <a:pt x="2933170" y="2998422"/>
                </a:cubicBezTo>
                <a:cubicBezTo>
                  <a:pt x="2934881" y="3006578"/>
                  <a:pt x="2929937" y="3007905"/>
                  <a:pt x="2923852" y="3008474"/>
                </a:cubicBezTo>
                <a:lnTo>
                  <a:pt x="2924993" y="3029907"/>
                </a:lnTo>
                <a:cubicBezTo>
                  <a:pt x="2924993" y="3028200"/>
                  <a:pt x="2922902" y="3026872"/>
                  <a:pt x="2919289" y="3026682"/>
                </a:cubicBezTo>
                <a:cubicBezTo>
                  <a:pt x="2915676" y="3042045"/>
                  <a:pt x="2924803" y="3036166"/>
                  <a:pt x="2924993" y="3031044"/>
                </a:cubicBezTo>
                <a:lnTo>
                  <a:pt x="2927846" y="3090979"/>
                </a:lnTo>
                <a:cubicBezTo>
                  <a:pt x="2931306" y="3091453"/>
                  <a:pt x="2934824" y="3091453"/>
                  <a:pt x="2938304" y="3090979"/>
                </a:cubicBezTo>
                <a:cubicBezTo>
                  <a:pt x="2936289" y="3095076"/>
                  <a:pt x="2932618" y="3098110"/>
                  <a:pt x="2928226" y="3099324"/>
                </a:cubicBezTo>
                <a:lnTo>
                  <a:pt x="2929937" y="3138775"/>
                </a:lnTo>
                <a:lnTo>
                  <a:pt x="2919669" y="3138775"/>
                </a:lnTo>
                <a:lnTo>
                  <a:pt x="2915295" y="3159259"/>
                </a:lnTo>
                <a:lnTo>
                  <a:pt x="2910922" y="3179553"/>
                </a:lnTo>
                <a:lnTo>
                  <a:pt x="2931459" y="3172345"/>
                </a:lnTo>
                <a:lnTo>
                  <a:pt x="2937924" y="3310232"/>
                </a:lnTo>
                <a:cubicBezTo>
                  <a:pt x="2940757" y="3308127"/>
                  <a:pt x="2942773" y="3305111"/>
                  <a:pt x="2943629" y="3301697"/>
                </a:cubicBezTo>
                <a:cubicBezTo>
                  <a:pt x="2954658" y="3303404"/>
                  <a:pt x="2947242" y="3316112"/>
                  <a:pt x="2938304" y="3317629"/>
                </a:cubicBezTo>
                <a:lnTo>
                  <a:pt x="2939255" y="3336596"/>
                </a:lnTo>
                <a:lnTo>
                  <a:pt x="2943629" y="3336596"/>
                </a:lnTo>
                <a:lnTo>
                  <a:pt x="2943629" y="3346838"/>
                </a:lnTo>
                <a:lnTo>
                  <a:pt x="2939635" y="3346838"/>
                </a:lnTo>
                <a:lnTo>
                  <a:pt x="2939635" y="3362580"/>
                </a:lnTo>
                <a:cubicBezTo>
                  <a:pt x="2939996" y="3359033"/>
                  <a:pt x="2943172" y="3356454"/>
                  <a:pt x="2946728" y="3356814"/>
                </a:cubicBezTo>
                <a:cubicBezTo>
                  <a:pt x="2947165" y="3356852"/>
                  <a:pt x="2947584" y="3356947"/>
                  <a:pt x="2948002" y="3357080"/>
                </a:cubicBezTo>
                <a:cubicBezTo>
                  <a:pt x="2954277" y="3358976"/>
                  <a:pt x="2952376" y="3370925"/>
                  <a:pt x="2948002" y="3372632"/>
                </a:cubicBezTo>
                <a:cubicBezTo>
                  <a:pt x="2945302" y="3374055"/>
                  <a:pt x="2941974" y="3373030"/>
                  <a:pt x="2940548" y="3370337"/>
                </a:cubicBezTo>
                <a:cubicBezTo>
                  <a:pt x="2940301" y="3369863"/>
                  <a:pt x="2940111" y="3369370"/>
                  <a:pt x="2940016" y="3368839"/>
                </a:cubicBezTo>
                <a:lnTo>
                  <a:pt x="2941537" y="3401651"/>
                </a:lnTo>
                <a:cubicBezTo>
                  <a:pt x="2939027" y="3410129"/>
                  <a:pt x="2938247" y="3419043"/>
                  <a:pt x="2939255" y="3427825"/>
                </a:cubicBezTo>
                <a:cubicBezTo>
                  <a:pt x="2940434" y="3427711"/>
                  <a:pt x="2941594" y="3427389"/>
                  <a:pt x="2942678" y="3426876"/>
                </a:cubicBezTo>
                <a:lnTo>
                  <a:pt x="2944199" y="3460068"/>
                </a:lnTo>
                <a:cubicBezTo>
                  <a:pt x="2942297" y="3466327"/>
                  <a:pt x="2937163" y="3469741"/>
                  <a:pt x="2939255" y="3479983"/>
                </a:cubicBezTo>
                <a:cubicBezTo>
                  <a:pt x="2941194" y="3479604"/>
                  <a:pt x="2943210" y="3479604"/>
                  <a:pt x="2945150" y="3479983"/>
                </a:cubicBezTo>
                <a:lnTo>
                  <a:pt x="2947242" y="3524934"/>
                </a:lnTo>
                <a:cubicBezTo>
                  <a:pt x="2942830" y="3528651"/>
                  <a:pt x="2942279" y="3535232"/>
                  <a:pt x="2946006" y="3539633"/>
                </a:cubicBezTo>
                <a:cubicBezTo>
                  <a:pt x="2946386" y="3540088"/>
                  <a:pt x="2946804" y="3540486"/>
                  <a:pt x="2947242" y="3540865"/>
                </a:cubicBezTo>
                <a:lnTo>
                  <a:pt x="2949143" y="3583730"/>
                </a:lnTo>
                <a:cubicBezTo>
                  <a:pt x="2961313" y="3589799"/>
                  <a:pt x="2979949" y="3589420"/>
                  <a:pt x="2978617" y="3608576"/>
                </a:cubicBezTo>
                <a:cubicBezTo>
                  <a:pt x="2971848" y="3606679"/>
                  <a:pt x="2967436" y="3600193"/>
                  <a:pt x="2968159" y="3593213"/>
                </a:cubicBezTo>
                <a:cubicBezTo>
                  <a:pt x="2958841" y="3595110"/>
                  <a:pt x="2952756" y="3598524"/>
                  <a:pt x="2949143" y="3593213"/>
                </a:cubicBezTo>
                <a:lnTo>
                  <a:pt x="2955799" y="3738876"/>
                </a:lnTo>
                <a:cubicBezTo>
                  <a:pt x="2921190" y="3740773"/>
                  <a:pt x="2894188" y="3743997"/>
                  <a:pt x="2872700" y="3744945"/>
                </a:cubicBezTo>
                <a:cubicBezTo>
                  <a:pt x="2876693" y="3746083"/>
                  <a:pt x="2872700" y="3748170"/>
                  <a:pt x="2872700" y="3752153"/>
                </a:cubicBezTo>
                <a:cubicBezTo>
                  <a:pt x="2900558" y="3755396"/>
                  <a:pt x="2928739" y="3754562"/>
                  <a:pt x="2956369" y="3749687"/>
                </a:cubicBezTo>
                <a:lnTo>
                  <a:pt x="2956369" y="3750825"/>
                </a:lnTo>
                <a:cubicBezTo>
                  <a:pt x="2948763" y="3753860"/>
                  <a:pt x="2943819" y="3764671"/>
                  <a:pt x="2953707" y="3766188"/>
                </a:cubicBezTo>
                <a:cubicBezTo>
                  <a:pt x="2954125" y="3763969"/>
                  <a:pt x="2955190" y="3761939"/>
                  <a:pt x="2956749" y="3760308"/>
                </a:cubicBezTo>
                <a:lnTo>
                  <a:pt x="2959221" y="3812466"/>
                </a:lnTo>
                <a:cubicBezTo>
                  <a:pt x="2960191" y="3810930"/>
                  <a:pt x="2961275" y="3809470"/>
                  <a:pt x="2962454" y="3808104"/>
                </a:cubicBezTo>
                <a:cubicBezTo>
                  <a:pt x="2975385" y="3818536"/>
                  <a:pt x="2963785" y="3822708"/>
                  <a:pt x="2959602" y="3819105"/>
                </a:cubicBezTo>
                <a:lnTo>
                  <a:pt x="2960553" y="3839968"/>
                </a:lnTo>
                <a:cubicBezTo>
                  <a:pt x="2968159" y="3839968"/>
                  <a:pt x="2969680" y="3854003"/>
                  <a:pt x="2960553" y="3850589"/>
                </a:cubicBezTo>
                <a:lnTo>
                  <a:pt x="2960553" y="3864435"/>
                </a:lnTo>
                <a:lnTo>
                  <a:pt x="2966447" y="3864435"/>
                </a:lnTo>
                <a:lnTo>
                  <a:pt x="2966447" y="3874677"/>
                </a:lnTo>
                <a:lnTo>
                  <a:pt x="2960933" y="3874677"/>
                </a:lnTo>
                <a:lnTo>
                  <a:pt x="2963975" y="3939163"/>
                </a:lnTo>
                <a:lnTo>
                  <a:pt x="2963025" y="3939163"/>
                </a:lnTo>
                <a:cubicBezTo>
                  <a:pt x="2962682" y="3942198"/>
                  <a:pt x="2963139" y="3945270"/>
                  <a:pt x="2964356" y="3948077"/>
                </a:cubicBezTo>
                <a:lnTo>
                  <a:pt x="2967398" y="4011805"/>
                </a:lnTo>
                <a:cubicBezTo>
                  <a:pt x="2964584" y="4016641"/>
                  <a:pt x="2963063" y="4022142"/>
                  <a:pt x="2963025" y="4027737"/>
                </a:cubicBezTo>
                <a:cubicBezTo>
                  <a:pt x="2962074" y="4019771"/>
                  <a:pt x="2964926" y="4008770"/>
                  <a:pt x="2957700" y="4006873"/>
                </a:cubicBezTo>
                <a:cubicBezTo>
                  <a:pt x="2960362" y="4018822"/>
                  <a:pt x="2928986" y="4022426"/>
                  <a:pt x="2942107" y="4027737"/>
                </a:cubicBezTo>
                <a:cubicBezTo>
                  <a:pt x="2952376" y="4019012"/>
                  <a:pt x="2948763" y="4027737"/>
                  <a:pt x="2963025" y="4027737"/>
                </a:cubicBezTo>
                <a:cubicBezTo>
                  <a:pt x="2963025" y="4030582"/>
                  <a:pt x="2963025" y="4033427"/>
                  <a:pt x="2961884" y="4036272"/>
                </a:cubicBezTo>
                <a:lnTo>
                  <a:pt x="2968349" y="4033806"/>
                </a:lnTo>
                <a:lnTo>
                  <a:pt x="2969490" y="4058842"/>
                </a:lnTo>
                <a:cubicBezTo>
                  <a:pt x="2955228" y="4058842"/>
                  <a:pt x="2959792" y="4077808"/>
                  <a:pt x="2952566" y="4085205"/>
                </a:cubicBezTo>
                <a:cubicBezTo>
                  <a:pt x="2959754" y="4085319"/>
                  <a:pt x="2966485" y="4081640"/>
                  <a:pt x="2970250" y="4075533"/>
                </a:cubicBezTo>
                <a:lnTo>
                  <a:pt x="2972723" y="4127691"/>
                </a:lnTo>
                <a:cubicBezTo>
                  <a:pt x="2978237" y="4130346"/>
                  <a:pt x="2976145" y="4140208"/>
                  <a:pt x="2976906" y="4146657"/>
                </a:cubicBezTo>
                <a:cubicBezTo>
                  <a:pt x="2975442" y="4146297"/>
                  <a:pt x="2974187" y="4145329"/>
                  <a:pt x="2973483" y="4144002"/>
                </a:cubicBezTo>
                <a:lnTo>
                  <a:pt x="2975575" y="4189901"/>
                </a:lnTo>
                <a:cubicBezTo>
                  <a:pt x="2980329" y="4192936"/>
                  <a:pt x="2983371" y="4199953"/>
                  <a:pt x="2975575" y="4202419"/>
                </a:cubicBezTo>
                <a:lnTo>
                  <a:pt x="2975575" y="4209247"/>
                </a:lnTo>
                <a:cubicBezTo>
                  <a:pt x="2976031" y="4216473"/>
                  <a:pt x="2977362" y="4223604"/>
                  <a:pt x="2979568" y="4230489"/>
                </a:cubicBezTo>
                <a:lnTo>
                  <a:pt x="2985463" y="4229541"/>
                </a:lnTo>
                <a:cubicBezTo>
                  <a:pt x="2994400" y="4233714"/>
                  <a:pt x="2990597" y="4237507"/>
                  <a:pt x="2986414" y="4238645"/>
                </a:cubicBezTo>
                <a:cubicBezTo>
                  <a:pt x="2988525" y="4243766"/>
                  <a:pt x="2991130" y="4248659"/>
                  <a:pt x="2994210" y="4253249"/>
                </a:cubicBezTo>
                <a:cubicBezTo>
                  <a:pt x="2995047" y="4254084"/>
                  <a:pt x="2995637" y="4255146"/>
                  <a:pt x="2995922" y="4256284"/>
                </a:cubicBezTo>
                <a:cubicBezTo>
                  <a:pt x="2997405" y="4258010"/>
                  <a:pt x="2999002" y="4259660"/>
                  <a:pt x="3000676" y="4261215"/>
                </a:cubicBezTo>
                <a:cubicBezTo>
                  <a:pt x="2998584" y="4266905"/>
                  <a:pt x="2998013" y="4270509"/>
                  <a:pt x="3008092" y="4272785"/>
                </a:cubicBezTo>
                <a:cubicBezTo>
                  <a:pt x="3007883" y="4271400"/>
                  <a:pt x="3007883" y="4269997"/>
                  <a:pt x="3008092" y="4268612"/>
                </a:cubicBezTo>
                <a:cubicBezTo>
                  <a:pt x="3013853" y="4273752"/>
                  <a:pt x="3020243" y="4278152"/>
                  <a:pt x="3027107" y="4281699"/>
                </a:cubicBezTo>
                <a:lnTo>
                  <a:pt x="3028248" y="4306356"/>
                </a:lnTo>
                <a:cubicBezTo>
                  <a:pt x="3033763" y="4309011"/>
                  <a:pt x="3031671" y="4318874"/>
                  <a:pt x="3032432" y="4325322"/>
                </a:cubicBezTo>
                <a:cubicBezTo>
                  <a:pt x="3031063" y="4324962"/>
                  <a:pt x="3029903" y="4324070"/>
                  <a:pt x="3029199" y="4322856"/>
                </a:cubicBezTo>
                <a:cubicBezTo>
                  <a:pt x="3030530" y="4317356"/>
                  <a:pt x="3025396" y="4312994"/>
                  <a:pt x="3024826" y="4303890"/>
                </a:cubicBezTo>
                <a:cubicBezTo>
                  <a:pt x="3017029" y="4304838"/>
                  <a:pt x="3005810" y="4301993"/>
                  <a:pt x="3003908" y="4309200"/>
                </a:cubicBezTo>
                <a:cubicBezTo>
                  <a:pt x="3016268" y="4310907"/>
                  <a:pt x="3015698" y="4325322"/>
                  <a:pt x="3024826" y="4330064"/>
                </a:cubicBezTo>
                <a:cubicBezTo>
                  <a:pt x="3026746" y="4328376"/>
                  <a:pt x="3028172" y="4326213"/>
                  <a:pt x="3029009" y="4323805"/>
                </a:cubicBezTo>
                <a:lnTo>
                  <a:pt x="3031101" y="4369135"/>
                </a:lnTo>
                <a:cubicBezTo>
                  <a:pt x="3035664" y="4372170"/>
                  <a:pt x="3038897" y="4379187"/>
                  <a:pt x="3031101" y="4381653"/>
                </a:cubicBezTo>
                <a:lnTo>
                  <a:pt x="3031101" y="4388481"/>
                </a:lnTo>
                <a:cubicBezTo>
                  <a:pt x="3031538" y="4395707"/>
                  <a:pt x="3032869" y="4402838"/>
                  <a:pt x="3035094" y="4409723"/>
                </a:cubicBezTo>
                <a:lnTo>
                  <a:pt x="3036805" y="4408016"/>
                </a:lnTo>
                <a:cubicBezTo>
                  <a:pt x="3045743" y="4412189"/>
                  <a:pt x="3041940" y="4415982"/>
                  <a:pt x="3037756" y="4417120"/>
                </a:cubicBezTo>
                <a:cubicBezTo>
                  <a:pt x="3039829" y="4422317"/>
                  <a:pt x="3042434" y="4427267"/>
                  <a:pt x="3045553" y="4431914"/>
                </a:cubicBezTo>
                <a:cubicBezTo>
                  <a:pt x="3046351" y="4432711"/>
                  <a:pt x="3046941" y="4433678"/>
                  <a:pt x="3047264" y="4434759"/>
                </a:cubicBezTo>
                <a:cubicBezTo>
                  <a:pt x="3056639" y="4447523"/>
                  <a:pt x="3069341" y="4457481"/>
                  <a:pt x="3083964" y="4463588"/>
                </a:cubicBezTo>
                <a:cubicBezTo>
                  <a:pt x="3084630" y="4464347"/>
                  <a:pt x="3085619" y="4464764"/>
                  <a:pt x="3086627" y="4464726"/>
                </a:cubicBezTo>
                <a:cubicBezTo>
                  <a:pt x="3092769" y="4467097"/>
                  <a:pt x="3099139" y="4468804"/>
                  <a:pt x="3105642" y="4469847"/>
                </a:cubicBezTo>
                <a:lnTo>
                  <a:pt x="3116101" y="4469847"/>
                </a:lnTo>
                <a:lnTo>
                  <a:pt x="3116101" y="4471175"/>
                </a:lnTo>
                <a:lnTo>
                  <a:pt x="3118573" y="4471175"/>
                </a:lnTo>
                <a:lnTo>
                  <a:pt x="3160027" y="4471175"/>
                </a:lnTo>
                <a:cubicBezTo>
                  <a:pt x="3160807" y="4470189"/>
                  <a:pt x="3162005" y="4469620"/>
                  <a:pt x="3163260" y="4469658"/>
                </a:cubicBezTo>
                <a:cubicBezTo>
                  <a:pt x="3161548" y="4462640"/>
                  <a:pt x="3150139" y="4465295"/>
                  <a:pt x="3142342" y="4464537"/>
                </a:cubicBezTo>
                <a:cubicBezTo>
                  <a:pt x="3146146" y="4445570"/>
                  <a:pt x="3167633" y="4458467"/>
                  <a:pt x="3167823" y="4470985"/>
                </a:cubicBezTo>
                <a:cubicBezTo>
                  <a:pt x="3186839" y="4470985"/>
                  <a:pt x="3208897" y="4469847"/>
                  <a:pt x="3236280" y="4468520"/>
                </a:cubicBezTo>
                <a:lnTo>
                  <a:pt x="3236280" y="4459415"/>
                </a:lnTo>
                <a:lnTo>
                  <a:pt x="3246739" y="4459415"/>
                </a:lnTo>
                <a:lnTo>
                  <a:pt x="3246739" y="4468140"/>
                </a:lnTo>
                <a:lnTo>
                  <a:pt x="3272980" y="4466623"/>
                </a:lnTo>
                <a:lnTo>
                  <a:pt x="3272980" y="4464537"/>
                </a:lnTo>
                <a:lnTo>
                  <a:pt x="3283439" y="4464537"/>
                </a:lnTo>
                <a:lnTo>
                  <a:pt x="3283439" y="4466054"/>
                </a:lnTo>
                <a:cubicBezTo>
                  <a:pt x="3300743" y="4464916"/>
                  <a:pt x="3318998" y="4463778"/>
                  <a:pt x="3338585" y="4462071"/>
                </a:cubicBezTo>
                <a:cubicBezTo>
                  <a:pt x="3342711" y="4460440"/>
                  <a:pt x="3347084" y="4459548"/>
                  <a:pt x="3351515" y="4459415"/>
                </a:cubicBezTo>
                <a:cubicBezTo>
                  <a:pt x="3353987" y="4443104"/>
                  <a:pt x="3335352" y="4447656"/>
                  <a:pt x="3340866" y="4428500"/>
                </a:cubicBezTo>
                <a:cubicBezTo>
                  <a:pt x="3358361" y="4439121"/>
                  <a:pt x="3358741" y="4447467"/>
                  <a:pt x="3356269" y="4460743"/>
                </a:cubicBezTo>
                <a:lnTo>
                  <a:pt x="3403808" y="4457140"/>
                </a:lnTo>
                <a:cubicBezTo>
                  <a:pt x="3405196" y="4453858"/>
                  <a:pt x="3408981" y="4452322"/>
                  <a:pt x="3412270" y="4453707"/>
                </a:cubicBezTo>
                <a:cubicBezTo>
                  <a:pt x="3412860" y="4453953"/>
                  <a:pt x="3413392" y="4454276"/>
                  <a:pt x="3413886" y="4454674"/>
                </a:cubicBezTo>
                <a:cubicBezTo>
                  <a:pt x="3413982" y="4455110"/>
                  <a:pt x="3413982" y="4455566"/>
                  <a:pt x="3413886" y="4456002"/>
                </a:cubicBezTo>
                <a:lnTo>
                  <a:pt x="3450207" y="4452398"/>
                </a:lnTo>
                <a:cubicBezTo>
                  <a:pt x="3450130" y="4451507"/>
                  <a:pt x="3450130" y="4450634"/>
                  <a:pt x="3450207" y="4449743"/>
                </a:cubicBezTo>
                <a:cubicBezTo>
                  <a:pt x="3453059" y="4449743"/>
                  <a:pt x="3454390" y="4450691"/>
                  <a:pt x="3455150" y="4451829"/>
                </a:cubicBezTo>
                <a:lnTo>
                  <a:pt x="3461996" y="4451829"/>
                </a:lnTo>
                <a:lnTo>
                  <a:pt x="3465229" y="4451829"/>
                </a:lnTo>
                <a:cubicBezTo>
                  <a:pt x="3442600" y="4478951"/>
                  <a:pt x="3418640" y="4504746"/>
                  <a:pt x="3393920" y="4529213"/>
                </a:cubicBezTo>
                <a:cubicBezTo>
                  <a:pt x="3393920" y="4526178"/>
                  <a:pt x="3395061" y="4523143"/>
                  <a:pt x="3395632" y="4519539"/>
                </a:cubicBezTo>
                <a:cubicBezTo>
                  <a:pt x="3383880" y="4524680"/>
                  <a:pt x="3375760" y="4535661"/>
                  <a:pt x="3374334" y="4548369"/>
                </a:cubicBezTo>
                <a:cubicBezTo>
                  <a:pt x="3362354" y="4559559"/>
                  <a:pt x="3350374" y="4570559"/>
                  <a:pt x="3338014" y="4581181"/>
                </a:cubicBezTo>
                <a:cubicBezTo>
                  <a:pt x="3338775" y="4576287"/>
                  <a:pt x="3338775" y="4571280"/>
                  <a:pt x="3338014" y="4566387"/>
                </a:cubicBezTo>
                <a:cubicBezTo>
                  <a:pt x="3321090" y="4561835"/>
                  <a:pt x="3330598" y="4583457"/>
                  <a:pt x="3322421" y="4587250"/>
                </a:cubicBezTo>
                <a:cubicBezTo>
                  <a:pt x="3324684" y="4588009"/>
                  <a:pt x="3327061" y="4588407"/>
                  <a:pt x="3329457" y="4588388"/>
                </a:cubicBezTo>
                <a:cubicBezTo>
                  <a:pt x="3304109" y="4610010"/>
                  <a:pt x="3277924" y="4630494"/>
                  <a:pt x="3250922" y="4649840"/>
                </a:cubicBezTo>
                <a:lnTo>
                  <a:pt x="3249211" y="4649840"/>
                </a:lnTo>
                <a:lnTo>
                  <a:pt x="3249211" y="4651167"/>
                </a:lnTo>
                <a:lnTo>
                  <a:pt x="3238562" y="4658564"/>
                </a:lnTo>
                <a:cubicBezTo>
                  <a:pt x="3240273" y="4645667"/>
                  <a:pt x="3238562" y="4628597"/>
                  <a:pt x="3233427" y="4639598"/>
                </a:cubicBezTo>
                <a:cubicBezTo>
                  <a:pt x="3235900" y="4655909"/>
                  <a:pt x="3226962" y="4664823"/>
                  <a:pt x="3217835" y="4655340"/>
                </a:cubicBezTo>
                <a:cubicBezTo>
                  <a:pt x="3215553" y="4664254"/>
                  <a:pt x="3220687" y="4665961"/>
                  <a:pt x="3225821" y="4667289"/>
                </a:cubicBezTo>
                <a:cubicBezTo>
                  <a:pt x="3189444" y="4692211"/>
                  <a:pt x="3151812" y="4715255"/>
                  <a:pt x="3113058" y="4736327"/>
                </a:cubicBezTo>
                <a:cubicBezTo>
                  <a:pt x="3118192" y="4720585"/>
                  <a:pt x="3121806" y="4699532"/>
                  <a:pt x="3107924" y="4707498"/>
                </a:cubicBezTo>
                <a:cubicBezTo>
                  <a:pt x="3118192" y="4710153"/>
                  <a:pt x="3100888" y="4728741"/>
                  <a:pt x="3102029" y="4740879"/>
                </a:cubicBezTo>
                <a:lnTo>
                  <a:pt x="3098797" y="4740879"/>
                </a:lnTo>
                <a:lnTo>
                  <a:pt x="3098797" y="4744862"/>
                </a:lnTo>
                <a:cubicBezTo>
                  <a:pt x="3090620" y="4749224"/>
                  <a:pt x="3082443" y="4753018"/>
                  <a:pt x="3074076" y="4757191"/>
                </a:cubicBezTo>
                <a:cubicBezTo>
                  <a:pt x="3072365" y="4750932"/>
                  <a:pt x="3066280" y="4746569"/>
                  <a:pt x="3060575" y="4755104"/>
                </a:cubicBezTo>
                <a:cubicBezTo>
                  <a:pt x="3061830" y="4754782"/>
                  <a:pt x="3063123" y="4754782"/>
                  <a:pt x="3064378" y="4755104"/>
                </a:cubicBezTo>
                <a:cubicBezTo>
                  <a:pt x="3064378" y="4755104"/>
                  <a:pt x="3064378" y="4755104"/>
                  <a:pt x="3065519" y="4756242"/>
                </a:cubicBezTo>
                <a:cubicBezTo>
                  <a:pt x="3064321" y="4758556"/>
                  <a:pt x="3062857" y="4760718"/>
                  <a:pt x="3061145" y="4762691"/>
                </a:cubicBezTo>
                <a:cubicBezTo>
                  <a:pt x="3060613" y="4761135"/>
                  <a:pt x="3058921" y="4760282"/>
                  <a:pt x="3057342" y="4760794"/>
                </a:cubicBezTo>
                <a:cubicBezTo>
                  <a:pt x="3055859" y="4761401"/>
                  <a:pt x="3055099" y="4763070"/>
                  <a:pt x="3055631" y="4764588"/>
                </a:cubicBezTo>
                <a:lnTo>
                  <a:pt x="3034714" y="4774450"/>
                </a:lnTo>
                <a:lnTo>
                  <a:pt x="3010564" y="4785451"/>
                </a:lnTo>
                <a:lnTo>
                  <a:pt x="3008662" y="4785451"/>
                </a:lnTo>
                <a:cubicBezTo>
                  <a:pt x="3008567" y="4786020"/>
                  <a:pt x="3008567" y="4786588"/>
                  <a:pt x="3008662" y="4787157"/>
                </a:cubicBezTo>
                <a:cubicBezTo>
                  <a:pt x="2968729" y="4804417"/>
                  <a:pt x="2928986" y="4819590"/>
                  <a:pt x="2889814" y="4832298"/>
                </a:cubicBezTo>
                <a:cubicBezTo>
                  <a:pt x="2889073" y="4813350"/>
                  <a:pt x="2892648" y="4794479"/>
                  <a:pt x="2900273" y="4777105"/>
                </a:cubicBezTo>
                <a:lnTo>
                  <a:pt x="2916816" y="4737276"/>
                </a:lnTo>
                <a:lnTo>
                  <a:pt x="2893047" y="4734430"/>
                </a:lnTo>
                <a:cubicBezTo>
                  <a:pt x="2892438" y="4732932"/>
                  <a:pt x="2890803" y="4732135"/>
                  <a:pt x="2889244" y="4732534"/>
                </a:cubicBezTo>
                <a:cubicBezTo>
                  <a:pt x="2888502" y="4732894"/>
                  <a:pt x="2887894" y="4733501"/>
                  <a:pt x="2887532" y="4734241"/>
                </a:cubicBezTo>
                <a:lnTo>
                  <a:pt x="2849501" y="4729499"/>
                </a:lnTo>
                <a:lnTo>
                  <a:pt x="2781234" y="4721154"/>
                </a:lnTo>
                <a:lnTo>
                  <a:pt x="2810709" y="4735189"/>
                </a:lnTo>
                <a:lnTo>
                  <a:pt x="2840373" y="4749224"/>
                </a:lnTo>
                <a:lnTo>
                  <a:pt x="2822879" y="4787157"/>
                </a:lnTo>
                <a:lnTo>
                  <a:pt x="2816414" y="4779950"/>
                </a:lnTo>
                <a:lnTo>
                  <a:pt x="2820407" y="4792279"/>
                </a:lnTo>
                <a:lnTo>
                  <a:pt x="2812040" y="4811245"/>
                </a:lnTo>
                <a:lnTo>
                  <a:pt x="2789982" y="4859989"/>
                </a:lnTo>
                <a:cubicBezTo>
                  <a:pt x="2777431" y="4862834"/>
                  <a:pt x="2764881" y="4865679"/>
                  <a:pt x="2751950" y="4867955"/>
                </a:cubicBezTo>
                <a:cubicBezTo>
                  <a:pt x="2727040" y="4872507"/>
                  <a:pt x="2702319" y="4875921"/>
                  <a:pt x="2677409" y="4878766"/>
                </a:cubicBezTo>
                <a:lnTo>
                  <a:pt x="2672465" y="4874783"/>
                </a:lnTo>
                <a:lnTo>
                  <a:pt x="2671324" y="4879335"/>
                </a:lnTo>
                <a:lnTo>
                  <a:pt x="2574507" y="4885898"/>
                </a:lnTo>
                <a:lnTo>
                  <a:pt x="2572823" y="4881231"/>
                </a:lnTo>
                <a:cubicBezTo>
                  <a:pt x="2571625" y="4878671"/>
                  <a:pt x="2568658" y="4877438"/>
                  <a:pt x="2565977" y="4878387"/>
                </a:cubicBezTo>
                <a:cubicBezTo>
                  <a:pt x="2562744" y="4879809"/>
                  <a:pt x="2560310" y="4882597"/>
                  <a:pt x="2559321" y="4885973"/>
                </a:cubicBezTo>
                <a:lnTo>
                  <a:pt x="2543729" y="4885973"/>
                </a:lnTo>
                <a:cubicBezTo>
                  <a:pt x="2544870" y="4883318"/>
                  <a:pt x="2543729" y="4880093"/>
                  <a:pt x="2538214" y="4879714"/>
                </a:cubicBezTo>
                <a:cubicBezTo>
                  <a:pt x="2538005" y="4881801"/>
                  <a:pt x="2538005" y="4883887"/>
                  <a:pt x="2538214" y="4885973"/>
                </a:cubicBezTo>
                <a:lnTo>
                  <a:pt x="2531749" y="4885973"/>
                </a:lnTo>
                <a:cubicBezTo>
                  <a:pt x="2532319" y="4883982"/>
                  <a:pt x="2532319" y="4881895"/>
                  <a:pt x="2531749" y="4879904"/>
                </a:cubicBezTo>
                <a:cubicBezTo>
                  <a:pt x="2530113" y="4875029"/>
                  <a:pt x="2524846" y="4872393"/>
                  <a:pt x="2519959" y="4874025"/>
                </a:cubicBezTo>
                <a:cubicBezTo>
                  <a:pt x="2515072" y="4875656"/>
                  <a:pt x="2512429" y="4880909"/>
                  <a:pt x="2514064" y="4885784"/>
                </a:cubicBezTo>
                <a:cubicBezTo>
                  <a:pt x="2461923" y="4884020"/>
                  <a:pt x="2409915" y="4879278"/>
                  <a:pt x="2358326" y="4871559"/>
                </a:cubicBezTo>
                <a:lnTo>
                  <a:pt x="2361748" y="4864541"/>
                </a:lnTo>
                <a:lnTo>
                  <a:pt x="2369355" y="4848609"/>
                </a:lnTo>
                <a:lnTo>
                  <a:pt x="2322576" y="4865300"/>
                </a:lnTo>
                <a:lnTo>
                  <a:pt x="2326189" y="4867006"/>
                </a:lnTo>
                <a:lnTo>
                  <a:pt x="2305842" y="4863214"/>
                </a:lnTo>
                <a:lnTo>
                  <a:pt x="2308124" y="4853540"/>
                </a:lnTo>
                <a:lnTo>
                  <a:pt x="2312498" y="4835902"/>
                </a:lnTo>
                <a:lnTo>
                  <a:pt x="2306223" y="4828694"/>
                </a:lnTo>
                <a:lnTo>
                  <a:pt x="2299947" y="4821297"/>
                </a:lnTo>
                <a:lnTo>
                  <a:pt x="2290059" y="4825091"/>
                </a:lnTo>
                <a:cubicBezTo>
                  <a:pt x="2283100" y="4828277"/>
                  <a:pt x="2277186" y="4833341"/>
                  <a:pt x="2272945" y="4839695"/>
                </a:cubicBezTo>
                <a:cubicBezTo>
                  <a:pt x="2269370" y="4844512"/>
                  <a:pt x="2267621" y="4850411"/>
                  <a:pt x="2268001" y="4856385"/>
                </a:cubicBezTo>
                <a:lnTo>
                  <a:pt x="2262487" y="4855248"/>
                </a:lnTo>
                <a:cubicBezTo>
                  <a:pt x="2189809" y="4835807"/>
                  <a:pt x="2119089" y="4809728"/>
                  <a:pt x="2051222" y="4777295"/>
                </a:cubicBezTo>
                <a:lnTo>
                  <a:pt x="2057307" y="4755673"/>
                </a:lnTo>
                <a:lnTo>
                  <a:pt x="2058448" y="4755673"/>
                </a:lnTo>
                <a:cubicBezTo>
                  <a:pt x="2059932" y="4755161"/>
                  <a:pt x="2060730" y="4753549"/>
                  <a:pt x="2060236" y="4752070"/>
                </a:cubicBezTo>
                <a:cubicBezTo>
                  <a:pt x="2060217" y="4751994"/>
                  <a:pt x="2060179" y="4751937"/>
                  <a:pt x="2060160" y="4751880"/>
                </a:cubicBezTo>
                <a:cubicBezTo>
                  <a:pt x="2059874" y="4751254"/>
                  <a:pt x="2059418" y="4750723"/>
                  <a:pt x="2058828" y="4750363"/>
                </a:cubicBezTo>
                <a:lnTo>
                  <a:pt x="2060160" y="4745431"/>
                </a:lnTo>
                <a:cubicBezTo>
                  <a:pt x="2065655" y="4726332"/>
                  <a:pt x="2068279" y="4706512"/>
                  <a:pt x="2067956" y="4686635"/>
                </a:cubicBezTo>
                <a:cubicBezTo>
                  <a:pt x="2067899" y="4683221"/>
                  <a:pt x="2067329" y="4679826"/>
                  <a:pt x="2066245" y="4676583"/>
                </a:cubicBezTo>
                <a:lnTo>
                  <a:pt x="2059019" y="4655909"/>
                </a:lnTo>
                <a:lnTo>
                  <a:pt x="2059019" y="4657806"/>
                </a:lnTo>
                <a:cubicBezTo>
                  <a:pt x="2057935" y="4656516"/>
                  <a:pt x="2056014" y="4656364"/>
                  <a:pt x="2054740" y="4657445"/>
                </a:cubicBezTo>
                <a:cubicBezTo>
                  <a:pt x="2053904" y="4658128"/>
                  <a:pt x="2053523" y="4659209"/>
                  <a:pt x="2053694" y="4660271"/>
                </a:cubicBezTo>
                <a:cubicBezTo>
                  <a:pt x="2054132" y="4661542"/>
                  <a:pt x="2055406" y="4662339"/>
                  <a:pt x="2056737" y="4662168"/>
                </a:cubicBezTo>
                <a:lnTo>
                  <a:pt x="2024791" y="4723620"/>
                </a:lnTo>
                <a:cubicBezTo>
                  <a:pt x="2018515" y="4735568"/>
                  <a:pt x="2012811" y="4747328"/>
                  <a:pt x="2008057" y="4757949"/>
                </a:cubicBezTo>
                <a:cubicBezTo>
                  <a:pt x="1977822" y="4744483"/>
                  <a:pt x="1946826" y="4730637"/>
                  <a:pt x="1915450" y="4716981"/>
                </a:cubicBezTo>
                <a:cubicBezTo>
                  <a:pt x="1918493" y="4715085"/>
                  <a:pt x="1920965" y="4708636"/>
                  <a:pt x="1912408" y="4708067"/>
                </a:cubicBezTo>
                <a:cubicBezTo>
                  <a:pt x="1911666" y="4710533"/>
                  <a:pt x="1911666" y="4713169"/>
                  <a:pt x="1912408" y="4715654"/>
                </a:cubicBezTo>
                <a:cubicBezTo>
                  <a:pt x="1896435" y="4708826"/>
                  <a:pt x="1880461" y="4701998"/>
                  <a:pt x="1864298" y="4695549"/>
                </a:cubicBezTo>
                <a:cubicBezTo>
                  <a:pt x="1863768" y="4694202"/>
                  <a:pt x="1862241" y="4693520"/>
                  <a:pt x="1860875" y="4694032"/>
                </a:cubicBezTo>
                <a:cubicBezTo>
                  <a:pt x="1797640" y="4667573"/>
                  <a:pt x="1732483" y="4645952"/>
                  <a:pt x="1665964" y="4629356"/>
                </a:cubicBezTo>
                <a:lnTo>
                  <a:pt x="1665964" y="4626890"/>
                </a:lnTo>
                <a:cubicBezTo>
                  <a:pt x="1666160" y="4621731"/>
                  <a:pt x="1665647" y="4616553"/>
                  <a:pt x="1664443" y="4611527"/>
                </a:cubicBezTo>
                <a:lnTo>
                  <a:pt x="1662542" y="4606406"/>
                </a:lnTo>
                <a:lnTo>
                  <a:pt x="1655758" y="4606406"/>
                </a:lnTo>
                <a:lnTo>
                  <a:pt x="1655506" y="4604510"/>
                </a:lnTo>
                <a:lnTo>
                  <a:pt x="1652021" y="4606326"/>
                </a:lnTo>
                <a:lnTo>
                  <a:pt x="1646188" y="4598820"/>
                </a:lnTo>
                <a:cubicBezTo>
                  <a:pt x="1644140" y="4600830"/>
                  <a:pt x="1642748" y="4603410"/>
                  <a:pt x="1642195" y="4606217"/>
                </a:cubicBezTo>
                <a:lnTo>
                  <a:pt x="1631736" y="4606217"/>
                </a:lnTo>
                <a:lnTo>
                  <a:pt x="1631736" y="4593889"/>
                </a:lnTo>
                <a:lnTo>
                  <a:pt x="1631736" y="4592371"/>
                </a:lnTo>
                <a:lnTo>
                  <a:pt x="1634018" y="4594647"/>
                </a:lnTo>
                <a:cubicBezTo>
                  <a:pt x="1632938" y="4595330"/>
                  <a:pt x="1632406" y="4596620"/>
                  <a:pt x="1632687" y="4597871"/>
                </a:cubicBezTo>
                <a:cubicBezTo>
                  <a:pt x="1632687" y="4599446"/>
                  <a:pt x="1633965" y="4600717"/>
                  <a:pt x="1635539" y="4600717"/>
                </a:cubicBezTo>
                <a:cubicBezTo>
                  <a:pt x="1637114" y="4600717"/>
                  <a:pt x="1638392" y="4599446"/>
                  <a:pt x="1638392" y="4597871"/>
                </a:cubicBezTo>
                <a:cubicBezTo>
                  <a:pt x="1640103" y="4597113"/>
                  <a:pt x="1639533" y="4594458"/>
                  <a:pt x="1637251" y="4591612"/>
                </a:cubicBezTo>
                <a:lnTo>
                  <a:pt x="1637441" y="4591612"/>
                </a:lnTo>
                <a:lnTo>
                  <a:pt x="1632669" y="4588397"/>
                </a:lnTo>
                <a:lnTo>
                  <a:pt x="1639533" y="4587061"/>
                </a:lnTo>
                <a:cubicBezTo>
                  <a:pt x="1640322" y="4588047"/>
                  <a:pt x="1641214" y="4588938"/>
                  <a:pt x="1642195" y="4589716"/>
                </a:cubicBezTo>
                <a:cubicBezTo>
                  <a:pt x="1644418" y="4591916"/>
                  <a:pt x="1647428" y="4593149"/>
                  <a:pt x="1650562" y="4593130"/>
                </a:cubicBezTo>
                <a:cubicBezTo>
                  <a:pt x="1652083" y="4593130"/>
                  <a:pt x="1650562" y="4590095"/>
                  <a:pt x="1647900" y="4587819"/>
                </a:cubicBezTo>
                <a:lnTo>
                  <a:pt x="1645047" y="4585922"/>
                </a:lnTo>
                <a:lnTo>
                  <a:pt x="1657407" y="4583457"/>
                </a:lnTo>
                <a:lnTo>
                  <a:pt x="1643526" y="4572077"/>
                </a:lnTo>
                <a:lnTo>
                  <a:pt x="1649991" y="4567335"/>
                </a:lnTo>
                <a:lnTo>
                  <a:pt x="1648660" y="4563542"/>
                </a:lnTo>
                <a:lnTo>
                  <a:pt x="1657027" y="4566577"/>
                </a:lnTo>
                <a:cubicBezTo>
                  <a:pt x="1656749" y="4567316"/>
                  <a:pt x="1656749" y="4568113"/>
                  <a:pt x="1657027" y="4568853"/>
                </a:cubicBezTo>
                <a:cubicBezTo>
                  <a:pt x="1657643" y="4570332"/>
                  <a:pt x="1659309" y="4571091"/>
                  <a:pt x="1660830" y="4570559"/>
                </a:cubicBezTo>
                <a:cubicBezTo>
                  <a:pt x="1661813" y="4570294"/>
                  <a:pt x="1662551" y="4569479"/>
                  <a:pt x="1662732" y="4568473"/>
                </a:cubicBezTo>
                <a:lnTo>
                  <a:pt x="1697911" y="4580991"/>
                </a:lnTo>
                <a:lnTo>
                  <a:pt x="1694108" y="4597871"/>
                </a:lnTo>
                <a:lnTo>
                  <a:pt x="1690495" y="4614752"/>
                </a:lnTo>
                <a:lnTo>
                  <a:pt x="1721300" y="4593889"/>
                </a:lnTo>
                <a:lnTo>
                  <a:pt x="1747542" y="4570939"/>
                </a:lnTo>
                <a:lnTo>
                  <a:pt x="1731949" y="4551972"/>
                </a:lnTo>
                <a:lnTo>
                  <a:pt x="1735942" y="4551972"/>
                </a:lnTo>
                <a:lnTo>
                  <a:pt x="1730047" y="4550265"/>
                </a:lnTo>
                <a:lnTo>
                  <a:pt x="1716927" y="4534903"/>
                </a:lnTo>
                <a:lnTo>
                  <a:pt x="1731759" y="4496969"/>
                </a:lnTo>
                <a:lnTo>
                  <a:pt x="1731759" y="4501711"/>
                </a:lnTo>
                <a:cubicBezTo>
                  <a:pt x="1731759" y="4508160"/>
                  <a:pt x="1731759" y="4513281"/>
                  <a:pt x="1731759" y="4513281"/>
                </a:cubicBezTo>
                <a:cubicBezTo>
                  <a:pt x="1734719" y="4510720"/>
                  <a:pt x="1737171" y="4507629"/>
                  <a:pt x="1738985" y="4504177"/>
                </a:cubicBezTo>
                <a:lnTo>
                  <a:pt x="1744689" y="4495452"/>
                </a:lnTo>
                <a:lnTo>
                  <a:pt x="1738985" y="4492797"/>
                </a:lnTo>
                <a:lnTo>
                  <a:pt x="1734801" y="4490900"/>
                </a:lnTo>
                <a:lnTo>
                  <a:pt x="1737654" y="4483693"/>
                </a:lnTo>
                <a:lnTo>
                  <a:pt x="1756669" y="4437794"/>
                </a:lnTo>
                <a:cubicBezTo>
                  <a:pt x="1759902" y="4443673"/>
                  <a:pt x="1768269" y="4454295"/>
                  <a:pt x="1770741" y="4448036"/>
                </a:cubicBezTo>
                <a:lnTo>
                  <a:pt x="1777206" y="4456002"/>
                </a:lnTo>
                <a:cubicBezTo>
                  <a:pt x="1779108" y="4457140"/>
                  <a:pt x="1779108" y="4457140"/>
                  <a:pt x="1779298" y="4458847"/>
                </a:cubicBezTo>
                <a:lnTo>
                  <a:pt x="1783862" y="4464537"/>
                </a:lnTo>
                <a:lnTo>
                  <a:pt x="1792229" y="4426603"/>
                </a:lnTo>
                <a:lnTo>
                  <a:pt x="1800786" y="4388670"/>
                </a:lnTo>
                <a:lnTo>
                  <a:pt x="1770170" y="4375394"/>
                </a:lnTo>
                <a:lnTo>
                  <a:pt x="1745070" y="4364583"/>
                </a:lnTo>
                <a:lnTo>
                  <a:pt x="1745070" y="4362117"/>
                </a:lnTo>
                <a:lnTo>
                  <a:pt x="1734611" y="4362117"/>
                </a:lnTo>
                <a:lnTo>
                  <a:pt x="1734611" y="4372549"/>
                </a:lnTo>
                <a:lnTo>
                  <a:pt x="1737273" y="4372549"/>
                </a:lnTo>
                <a:lnTo>
                  <a:pt x="1735372" y="4381084"/>
                </a:lnTo>
                <a:cubicBezTo>
                  <a:pt x="1730808" y="4379756"/>
                  <a:pt x="1724152" y="4383739"/>
                  <a:pt x="1733090" y="4391895"/>
                </a:cubicBezTo>
                <a:lnTo>
                  <a:pt x="1729667" y="4408016"/>
                </a:lnTo>
                <a:lnTo>
                  <a:pt x="1689734" y="4411430"/>
                </a:lnTo>
                <a:lnTo>
                  <a:pt x="1676803" y="4412685"/>
                </a:lnTo>
                <a:lnTo>
                  <a:pt x="1676803" y="4410482"/>
                </a:lnTo>
                <a:cubicBezTo>
                  <a:pt x="1674331" y="4406309"/>
                  <a:pt x="1673951" y="4400809"/>
                  <a:pt x="1671289" y="4396447"/>
                </a:cubicBezTo>
                <a:cubicBezTo>
                  <a:pt x="1671859" y="4395119"/>
                  <a:pt x="1669577" y="4396257"/>
                  <a:pt x="1669577" y="4395119"/>
                </a:cubicBezTo>
                <a:lnTo>
                  <a:pt x="1669552" y="4395052"/>
                </a:lnTo>
                <a:lnTo>
                  <a:pt x="1672430" y="4392274"/>
                </a:lnTo>
                <a:lnTo>
                  <a:pt x="1670148" y="4388670"/>
                </a:lnTo>
                <a:lnTo>
                  <a:pt x="1681748" y="4387153"/>
                </a:lnTo>
                <a:lnTo>
                  <a:pt x="1677564" y="4383929"/>
                </a:lnTo>
                <a:lnTo>
                  <a:pt x="1673381" y="4380704"/>
                </a:lnTo>
                <a:lnTo>
                  <a:pt x="1670148" y="4384877"/>
                </a:lnTo>
                <a:lnTo>
                  <a:pt x="1668817" y="4386394"/>
                </a:lnTo>
                <a:cubicBezTo>
                  <a:pt x="1667993" y="4384801"/>
                  <a:pt x="1667294" y="4383151"/>
                  <a:pt x="1666725" y="4381463"/>
                </a:cubicBezTo>
                <a:cubicBezTo>
                  <a:pt x="1666725" y="4379187"/>
                  <a:pt x="1668056" y="4377290"/>
                  <a:pt x="1668436" y="4375204"/>
                </a:cubicBezTo>
                <a:cubicBezTo>
                  <a:pt x="1668128" y="4375299"/>
                  <a:pt x="1667794" y="4375299"/>
                  <a:pt x="1667486" y="4375204"/>
                </a:cubicBezTo>
                <a:cubicBezTo>
                  <a:pt x="1667246" y="4374104"/>
                  <a:pt x="1667917" y="4373023"/>
                  <a:pt x="1669007" y="4372738"/>
                </a:cubicBezTo>
                <a:cubicBezTo>
                  <a:pt x="1670188" y="4365152"/>
                  <a:pt x="1668195" y="4357394"/>
                  <a:pt x="1663492" y="4351306"/>
                </a:cubicBezTo>
                <a:cubicBezTo>
                  <a:pt x="1664379" y="4351856"/>
                  <a:pt x="1665154" y="4352558"/>
                  <a:pt x="1665774" y="4353393"/>
                </a:cubicBezTo>
                <a:cubicBezTo>
                  <a:pt x="1666915" y="4353393"/>
                  <a:pt x="1665774" y="4351875"/>
                  <a:pt x="1667296" y="4351686"/>
                </a:cubicBezTo>
                <a:lnTo>
                  <a:pt x="1673761" y="4370652"/>
                </a:lnTo>
                <a:lnTo>
                  <a:pt x="1672430" y="4361358"/>
                </a:lnTo>
                <a:lnTo>
                  <a:pt x="1672430" y="4358893"/>
                </a:lnTo>
                <a:cubicBezTo>
                  <a:pt x="1671561" y="4354777"/>
                  <a:pt x="1670220" y="4350756"/>
                  <a:pt x="1668436" y="4346944"/>
                </a:cubicBezTo>
                <a:cubicBezTo>
                  <a:pt x="1676590" y="4345806"/>
                  <a:pt x="1684317" y="4342620"/>
                  <a:pt x="1690875" y="4337650"/>
                </a:cubicBezTo>
                <a:lnTo>
                  <a:pt x="1704376" y="4327029"/>
                </a:lnTo>
                <a:lnTo>
                  <a:pt x="1696580" y="4321718"/>
                </a:lnTo>
                <a:lnTo>
                  <a:pt x="1684980" y="4329684"/>
                </a:lnTo>
                <a:lnTo>
                  <a:pt x="1675282" y="4313563"/>
                </a:lnTo>
                <a:lnTo>
                  <a:pt x="1676613" y="4311477"/>
                </a:lnTo>
                <a:cubicBezTo>
                  <a:pt x="1675950" y="4310168"/>
                  <a:pt x="1674349" y="4309637"/>
                  <a:pt x="1673036" y="4310300"/>
                </a:cubicBezTo>
                <a:cubicBezTo>
                  <a:pt x="1671909" y="4310869"/>
                  <a:pt x="1671336" y="4312159"/>
                  <a:pt x="1671669" y="4313373"/>
                </a:cubicBezTo>
                <a:lnTo>
                  <a:pt x="1657217" y="4310149"/>
                </a:lnTo>
                <a:lnTo>
                  <a:pt x="1656266" y="4311856"/>
                </a:lnTo>
                <a:cubicBezTo>
                  <a:pt x="1654441" y="4305749"/>
                  <a:pt x="1652151" y="4299793"/>
                  <a:pt x="1649421" y="4294027"/>
                </a:cubicBezTo>
                <a:lnTo>
                  <a:pt x="1643336" y="4281889"/>
                </a:lnTo>
                <a:lnTo>
                  <a:pt x="1643429" y="4282151"/>
                </a:lnTo>
                <a:lnTo>
                  <a:pt x="1642195" y="4279613"/>
                </a:lnTo>
                <a:cubicBezTo>
                  <a:pt x="1639152" y="4278854"/>
                  <a:pt x="1642195" y="4281509"/>
                  <a:pt x="1642195" y="4280751"/>
                </a:cubicBezTo>
                <a:cubicBezTo>
                  <a:pt x="1642195" y="4279992"/>
                  <a:pt x="1641244" y="4279423"/>
                  <a:pt x="1641244" y="4277906"/>
                </a:cubicBezTo>
                <a:lnTo>
                  <a:pt x="1642575" y="4278380"/>
                </a:lnTo>
                <a:lnTo>
                  <a:pt x="1643906" y="4278854"/>
                </a:lnTo>
                <a:cubicBezTo>
                  <a:pt x="1644857" y="4278475"/>
                  <a:pt x="1642575" y="4276388"/>
                  <a:pt x="1642575" y="4277716"/>
                </a:cubicBezTo>
                <a:lnTo>
                  <a:pt x="1642575" y="4277266"/>
                </a:lnTo>
                <a:cubicBezTo>
                  <a:pt x="1642575" y="4276341"/>
                  <a:pt x="1642575" y="4275725"/>
                  <a:pt x="1642575" y="4276388"/>
                </a:cubicBezTo>
                <a:lnTo>
                  <a:pt x="1642575" y="4275250"/>
                </a:lnTo>
                <a:cubicBezTo>
                  <a:pt x="1642575" y="4275250"/>
                  <a:pt x="1643716" y="4276388"/>
                  <a:pt x="1644287" y="4275250"/>
                </a:cubicBezTo>
                <a:cubicBezTo>
                  <a:pt x="1644857" y="4274112"/>
                  <a:pt x="1644287" y="4273923"/>
                  <a:pt x="1642575" y="4273354"/>
                </a:cubicBezTo>
                <a:lnTo>
                  <a:pt x="1639435" y="4272808"/>
                </a:lnTo>
                <a:lnTo>
                  <a:pt x="1639533" y="4272595"/>
                </a:lnTo>
                <a:lnTo>
                  <a:pt x="1640103" y="4272405"/>
                </a:lnTo>
                <a:cubicBezTo>
                  <a:pt x="1638962" y="4272405"/>
                  <a:pt x="1638392" y="4271267"/>
                  <a:pt x="1638392" y="4270509"/>
                </a:cubicBezTo>
                <a:lnTo>
                  <a:pt x="1637181" y="4272416"/>
                </a:lnTo>
                <a:lnTo>
                  <a:pt x="1629595" y="4271097"/>
                </a:lnTo>
                <a:cubicBezTo>
                  <a:pt x="1625383" y="4274036"/>
                  <a:pt x="1624370" y="4279840"/>
                  <a:pt x="1627328" y="4284032"/>
                </a:cubicBezTo>
                <a:cubicBezTo>
                  <a:pt x="1629232" y="4286744"/>
                  <a:pt x="1632430" y="4288242"/>
                  <a:pt x="1635729" y="4287958"/>
                </a:cubicBezTo>
                <a:cubicBezTo>
                  <a:pt x="1635729" y="4287958"/>
                  <a:pt x="1635729" y="4289475"/>
                  <a:pt x="1635729" y="4290424"/>
                </a:cubicBezTo>
                <a:cubicBezTo>
                  <a:pt x="1635729" y="4291372"/>
                  <a:pt x="1635729" y="4288717"/>
                  <a:pt x="1634589" y="4290424"/>
                </a:cubicBezTo>
                <a:cubicBezTo>
                  <a:pt x="1633448" y="4292131"/>
                  <a:pt x="1634589" y="4292889"/>
                  <a:pt x="1636110" y="4294027"/>
                </a:cubicBezTo>
                <a:cubicBezTo>
                  <a:pt x="1637631" y="4295165"/>
                  <a:pt x="1636110" y="4294027"/>
                  <a:pt x="1637631" y="4294027"/>
                </a:cubicBezTo>
                <a:cubicBezTo>
                  <a:pt x="1639152" y="4294027"/>
                  <a:pt x="1635349" y="4294027"/>
                  <a:pt x="1635920" y="4292700"/>
                </a:cubicBezTo>
                <a:cubicBezTo>
                  <a:pt x="1636490" y="4291372"/>
                  <a:pt x="1637631" y="4292700"/>
                  <a:pt x="1638392" y="4294407"/>
                </a:cubicBezTo>
                <a:cubicBezTo>
                  <a:pt x="1639152" y="4296113"/>
                  <a:pt x="1640483" y="4294407"/>
                  <a:pt x="1638392" y="4297062"/>
                </a:cubicBezTo>
                <a:cubicBezTo>
                  <a:pt x="1638392" y="4294786"/>
                  <a:pt x="1637061" y="4297062"/>
                  <a:pt x="1636680" y="4297062"/>
                </a:cubicBezTo>
                <a:cubicBezTo>
                  <a:pt x="1636680" y="4297062"/>
                  <a:pt x="1638772" y="4295165"/>
                  <a:pt x="1636680" y="4295734"/>
                </a:cubicBezTo>
                <a:cubicBezTo>
                  <a:pt x="1636680" y="4295734"/>
                  <a:pt x="1636680" y="4294027"/>
                  <a:pt x="1635349" y="4295734"/>
                </a:cubicBezTo>
                <a:cubicBezTo>
                  <a:pt x="1634018" y="4297441"/>
                  <a:pt x="1635349" y="4300097"/>
                  <a:pt x="1637251" y="4299338"/>
                </a:cubicBezTo>
                <a:lnTo>
                  <a:pt x="1636051" y="4300086"/>
                </a:lnTo>
                <a:lnTo>
                  <a:pt x="1635729" y="4298579"/>
                </a:lnTo>
                <a:cubicBezTo>
                  <a:pt x="1636680" y="4298579"/>
                  <a:pt x="1635349" y="4301235"/>
                  <a:pt x="1635729" y="4300286"/>
                </a:cubicBezTo>
                <a:lnTo>
                  <a:pt x="1636051" y="4300086"/>
                </a:lnTo>
                <a:lnTo>
                  <a:pt x="1638202" y="4310149"/>
                </a:lnTo>
                <a:cubicBezTo>
                  <a:pt x="1639533" y="4308442"/>
                  <a:pt x="1638202" y="4308821"/>
                  <a:pt x="1639533" y="4307304"/>
                </a:cubicBezTo>
                <a:lnTo>
                  <a:pt x="1639533" y="4309390"/>
                </a:lnTo>
                <a:cubicBezTo>
                  <a:pt x="1639533" y="4310718"/>
                  <a:pt x="1638202" y="4310718"/>
                  <a:pt x="1637631" y="4311097"/>
                </a:cubicBezTo>
                <a:cubicBezTo>
                  <a:pt x="1637631" y="4315459"/>
                  <a:pt x="1640103" y="4319632"/>
                  <a:pt x="1637631" y="4323994"/>
                </a:cubicBezTo>
                <a:cubicBezTo>
                  <a:pt x="1639223" y="4326271"/>
                  <a:pt x="1639223" y="4329305"/>
                  <a:pt x="1637631" y="4331581"/>
                </a:cubicBezTo>
                <a:cubicBezTo>
                  <a:pt x="1637631" y="4330253"/>
                  <a:pt x="1636490" y="4331581"/>
                  <a:pt x="1635729" y="4331581"/>
                </a:cubicBezTo>
                <a:cubicBezTo>
                  <a:pt x="1634969" y="4331581"/>
                  <a:pt x="1637251" y="4331581"/>
                  <a:pt x="1635729" y="4330064"/>
                </a:cubicBezTo>
                <a:cubicBezTo>
                  <a:pt x="1634208" y="4328546"/>
                  <a:pt x="1635729" y="4332719"/>
                  <a:pt x="1634398" y="4334236"/>
                </a:cubicBezTo>
                <a:cubicBezTo>
                  <a:pt x="1635051" y="4335621"/>
                  <a:pt x="1635051" y="4337214"/>
                  <a:pt x="1634398" y="4338599"/>
                </a:cubicBezTo>
                <a:cubicBezTo>
                  <a:pt x="1635018" y="4339623"/>
                  <a:pt x="1635528" y="4340704"/>
                  <a:pt x="1635920" y="4341823"/>
                </a:cubicBezTo>
                <a:lnTo>
                  <a:pt x="1628402" y="4350157"/>
                </a:lnTo>
                <a:lnTo>
                  <a:pt x="1628313" y="4349979"/>
                </a:lnTo>
                <a:lnTo>
                  <a:pt x="1628313" y="4350255"/>
                </a:lnTo>
                <a:lnTo>
                  <a:pt x="1625675" y="4353179"/>
                </a:lnTo>
                <a:cubicBezTo>
                  <a:pt x="1624701" y="4358751"/>
                  <a:pt x="1626697" y="4366100"/>
                  <a:pt x="1633257" y="4375204"/>
                </a:cubicBezTo>
                <a:cubicBezTo>
                  <a:pt x="1633775" y="4376494"/>
                  <a:pt x="1634159" y="4377821"/>
                  <a:pt x="1634398" y="4379187"/>
                </a:cubicBezTo>
                <a:cubicBezTo>
                  <a:pt x="1626222" y="4378049"/>
                  <a:pt x="1622038" y="4373876"/>
                  <a:pt x="1616904" y="4375204"/>
                </a:cubicBezTo>
                <a:lnTo>
                  <a:pt x="1620897" y="4382411"/>
                </a:lnTo>
                <a:cubicBezTo>
                  <a:pt x="1620897" y="4382411"/>
                  <a:pt x="1619566" y="4383929"/>
                  <a:pt x="1617094" y="4384498"/>
                </a:cubicBezTo>
                <a:lnTo>
                  <a:pt x="1617094" y="4386584"/>
                </a:lnTo>
                <a:cubicBezTo>
                  <a:pt x="1616261" y="4388462"/>
                  <a:pt x="1615029" y="4390150"/>
                  <a:pt x="1613481" y="4391515"/>
                </a:cubicBezTo>
                <a:cubicBezTo>
                  <a:pt x="1614132" y="4394360"/>
                  <a:pt x="1615432" y="4397034"/>
                  <a:pt x="1617284" y="4399292"/>
                </a:cubicBezTo>
                <a:cubicBezTo>
                  <a:pt x="1620808" y="4399424"/>
                  <a:pt x="1624297" y="4398571"/>
                  <a:pt x="1627363" y="4396826"/>
                </a:cubicBezTo>
                <a:cubicBezTo>
                  <a:pt x="1627363" y="4396826"/>
                  <a:pt x="1627363" y="4398154"/>
                  <a:pt x="1628504" y="4398723"/>
                </a:cubicBezTo>
                <a:cubicBezTo>
                  <a:pt x="1629644" y="4399292"/>
                  <a:pt x="1630405" y="4398723"/>
                  <a:pt x="1631166" y="4397016"/>
                </a:cubicBezTo>
                <a:cubicBezTo>
                  <a:pt x="1631926" y="4395309"/>
                  <a:pt x="1630025" y="4395688"/>
                  <a:pt x="1629074" y="4395688"/>
                </a:cubicBezTo>
                <a:cubicBezTo>
                  <a:pt x="1631481" y="4394076"/>
                  <a:pt x="1633769" y="4392312"/>
                  <a:pt x="1635920" y="4390377"/>
                </a:cubicBezTo>
                <a:cubicBezTo>
                  <a:pt x="1635920" y="4390377"/>
                  <a:pt x="1637251" y="4390377"/>
                  <a:pt x="1638392" y="4390377"/>
                </a:cubicBezTo>
                <a:cubicBezTo>
                  <a:pt x="1639533" y="4390377"/>
                  <a:pt x="1638392" y="4390377"/>
                  <a:pt x="1638392" y="4389239"/>
                </a:cubicBezTo>
                <a:cubicBezTo>
                  <a:pt x="1638392" y="4388101"/>
                  <a:pt x="1639533" y="4389239"/>
                  <a:pt x="1639533" y="4390188"/>
                </a:cubicBezTo>
                <a:cubicBezTo>
                  <a:pt x="1639654" y="4389315"/>
                  <a:pt x="1639654" y="4388405"/>
                  <a:pt x="1639533" y="4387532"/>
                </a:cubicBezTo>
                <a:cubicBezTo>
                  <a:pt x="1639533" y="4387532"/>
                  <a:pt x="1639533" y="4389239"/>
                  <a:pt x="1641244" y="4387532"/>
                </a:cubicBezTo>
                <a:cubicBezTo>
                  <a:pt x="1642955" y="4385825"/>
                  <a:pt x="1640103" y="4387532"/>
                  <a:pt x="1641244" y="4385636"/>
                </a:cubicBezTo>
                <a:cubicBezTo>
                  <a:pt x="1642385" y="4383739"/>
                  <a:pt x="1641244" y="4387532"/>
                  <a:pt x="1642575" y="4386774"/>
                </a:cubicBezTo>
                <a:cubicBezTo>
                  <a:pt x="1642531" y="4386337"/>
                  <a:pt x="1642531" y="4385882"/>
                  <a:pt x="1642575" y="4385446"/>
                </a:cubicBezTo>
                <a:cubicBezTo>
                  <a:pt x="1643832" y="4384839"/>
                  <a:pt x="1645182" y="4384460"/>
                  <a:pt x="1646568" y="4384308"/>
                </a:cubicBezTo>
                <a:cubicBezTo>
                  <a:pt x="1646934" y="4382373"/>
                  <a:pt x="1646934" y="4380363"/>
                  <a:pt x="1646568" y="4378429"/>
                </a:cubicBezTo>
                <a:cubicBezTo>
                  <a:pt x="1649569" y="4381198"/>
                  <a:pt x="1651851" y="4384649"/>
                  <a:pt x="1653224" y="4388481"/>
                </a:cubicBezTo>
                <a:cubicBezTo>
                  <a:pt x="1653224" y="4388481"/>
                  <a:pt x="1655316" y="4388481"/>
                  <a:pt x="1654745" y="4388481"/>
                </a:cubicBezTo>
                <a:cubicBezTo>
                  <a:pt x="1654175" y="4388481"/>
                  <a:pt x="1656266" y="4392464"/>
                  <a:pt x="1656837" y="4392843"/>
                </a:cubicBezTo>
                <a:cubicBezTo>
                  <a:pt x="1657407" y="4393222"/>
                  <a:pt x="1656837" y="4392843"/>
                  <a:pt x="1655506" y="4392843"/>
                </a:cubicBezTo>
                <a:cubicBezTo>
                  <a:pt x="1654175" y="4392843"/>
                  <a:pt x="1657788" y="4394360"/>
                  <a:pt x="1659309" y="4394360"/>
                </a:cubicBezTo>
                <a:cubicBezTo>
                  <a:pt x="1660830" y="4394360"/>
                  <a:pt x="1657598" y="4396067"/>
                  <a:pt x="1657788" y="4397016"/>
                </a:cubicBezTo>
                <a:cubicBezTo>
                  <a:pt x="1657978" y="4397964"/>
                  <a:pt x="1658929" y="4396067"/>
                  <a:pt x="1659499" y="4397016"/>
                </a:cubicBezTo>
                <a:cubicBezTo>
                  <a:pt x="1659499" y="4397016"/>
                  <a:pt x="1659499" y="4399292"/>
                  <a:pt x="1661401" y="4398723"/>
                </a:cubicBezTo>
                <a:cubicBezTo>
                  <a:pt x="1663302" y="4398154"/>
                  <a:pt x="1661401" y="4398723"/>
                  <a:pt x="1661401" y="4396447"/>
                </a:cubicBezTo>
                <a:cubicBezTo>
                  <a:pt x="1661401" y="4394171"/>
                  <a:pt x="1661401" y="4393791"/>
                  <a:pt x="1659499" y="4392653"/>
                </a:cubicBezTo>
                <a:cubicBezTo>
                  <a:pt x="1660640" y="4392653"/>
                  <a:pt x="1659499" y="4392653"/>
                  <a:pt x="1659499" y="4391136"/>
                </a:cubicBezTo>
                <a:cubicBezTo>
                  <a:pt x="1656076" y="4387722"/>
                  <a:pt x="1658358" y="4384877"/>
                  <a:pt x="1654175" y="4381084"/>
                </a:cubicBezTo>
                <a:cubicBezTo>
                  <a:pt x="1655126" y="4378997"/>
                  <a:pt x="1654175" y="4378997"/>
                  <a:pt x="1655506" y="4378808"/>
                </a:cubicBezTo>
                <a:cubicBezTo>
                  <a:pt x="1656837" y="4378618"/>
                  <a:pt x="1653794" y="4377860"/>
                  <a:pt x="1655506" y="4377101"/>
                </a:cubicBezTo>
                <a:cubicBezTo>
                  <a:pt x="1657217" y="4376342"/>
                  <a:pt x="1653794" y="4377101"/>
                  <a:pt x="1652654" y="4377101"/>
                </a:cubicBezTo>
                <a:cubicBezTo>
                  <a:pt x="1654935" y="4377101"/>
                  <a:pt x="1652654" y="4374066"/>
                  <a:pt x="1655126" y="4374825"/>
                </a:cubicBezTo>
                <a:lnTo>
                  <a:pt x="1655126" y="4374066"/>
                </a:lnTo>
                <a:cubicBezTo>
                  <a:pt x="1658929" y="4376532"/>
                  <a:pt x="1657407" y="4383170"/>
                  <a:pt x="1661020" y="4385636"/>
                </a:cubicBezTo>
                <a:cubicBezTo>
                  <a:pt x="1661020" y="4385636"/>
                  <a:pt x="1661020" y="4384498"/>
                  <a:pt x="1661020" y="4383929"/>
                </a:cubicBezTo>
                <a:cubicBezTo>
                  <a:pt x="1661020" y="4383360"/>
                  <a:pt x="1662732" y="4385256"/>
                  <a:pt x="1663492" y="4383929"/>
                </a:cubicBezTo>
                <a:lnTo>
                  <a:pt x="1665654" y="4386384"/>
                </a:lnTo>
                <a:lnTo>
                  <a:pt x="1666345" y="4388481"/>
                </a:lnTo>
                <a:cubicBezTo>
                  <a:pt x="1667486" y="4389998"/>
                  <a:pt x="1666963" y="4388528"/>
                  <a:pt x="1666060" y="4386845"/>
                </a:cubicBezTo>
                <a:lnTo>
                  <a:pt x="1665654" y="4386384"/>
                </a:lnTo>
                <a:lnTo>
                  <a:pt x="1661781" y="4374635"/>
                </a:lnTo>
                <a:lnTo>
                  <a:pt x="1669552" y="4395052"/>
                </a:lnTo>
                <a:lnTo>
                  <a:pt x="1669506" y="4395096"/>
                </a:lnTo>
                <a:cubicBezTo>
                  <a:pt x="1669720" y="4396874"/>
                  <a:pt x="1670909" y="4398912"/>
                  <a:pt x="1672430" y="4399481"/>
                </a:cubicBezTo>
                <a:cubicBezTo>
                  <a:pt x="1671949" y="4401226"/>
                  <a:pt x="1672546" y="4403085"/>
                  <a:pt x="1673951" y="4404223"/>
                </a:cubicBezTo>
                <a:cubicBezTo>
                  <a:pt x="1672620" y="4404223"/>
                  <a:pt x="1674331" y="4405361"/>
                  <a:pt x="1672620" y="4406309"/>
                </a:cubicBezTo>
                <a:cubicBezTo>
                  <a:pt x="1675662" y="4408206"/>
                  <a:pt x="1671859" y="4407637"/>
                  <a:pt x="1674521" y="4410103"/>
                </a:cubicBezTo>
                <a:cubicBezTo>
                  <a:pt x="1675419" y="4410690"/>
                  <a:pt x="1675984" y="4411677"/>
                  <a:pt x="1676043" y="4412758"/>
                </a:cubicBezTo>
                <a:lnTo>
                  <a:pt x="1676803" y="4412685"/>
                </a:lnTo>
                <a:lnTo>
                  <a:pt x="1676803" y="4413706"/>
                </a:lnTo>
                <a:lnTo>
                  <a:pt x="1655316" y="4415413"/>
                </a:lnTo>
                <a:lnTo>
                  <a:pt x="1647139" y="4429069"/>
                </a:lnTo>
                <a:cubicBezTo>
                  <a:pt x="1647139" y="4429069"/>
                  <a:pt x="1647139" y="4429069"/>
                  <a:pt x="1645998" y="4430397"/>
                </a:cubicBezTo>
                <a:lnTo>
                  <a:pt x="1640293" y="4440070"/>
                </a:lnTo>
                <a:lnTo>
                  <a:pt x="1637631" y="4432483"/>
                </a:lnTo>
                <a:lnTo>
                  <a:pt x="1633257" y="4437983"/>
                </a:lnTo>
                <a:cubicBezTo>
                  <a:pt x="1631160" y="4440070"/>
                  <a:pt x="1629878" y="4442820"/>
                  <a:pt x="1629644" y="4445760"/>
                </a:cubicBezTo>
                <a:cubicBezTo>
                  <a:pt x="1629644" y="4447087"/>
                  <a:pt x="1633067" y="4447277"/>
                  <a:pt x="1636110" y="4445760"/>
                </a:cubicBezTo>
                <a:lnTo>
                  <a:pt x="1621658" y="4469847"/>
                </a:lnTo>
                <a:lnTo>
                  <a:pt x="1621658" y="4456571"/>
                </a:lnTo>
                <a:lnTo>
                  <a:pt x="1616334" y="4456571"/>
                </a:lnTo>
                <a:cubicBezTo>
                  <a:pt x="1617895" y="4456040"/>
                  <a:pt x="1618739" y="4454351"/>
                  <a:pt x="1618235" y="4452777"/>
                </a:cubicBezTo>
                <a:cubicBezTo>
                  <a:pt x="1617723" y="4451487"/>
                  <a:pt x="1616389" y="4450691"/>
                  <a:pt x="1615002" y="4450881"/>
                </a:cubicBezTo>
                <a:lnTo>
                  <a:pt x="1615002" y="4437415"/>
                </a:lnTo>
                <a:lnTo>
                  <a:pt x="1615002" y="4429638"/>
                </a:lnTo>
                <a:lnTo>
                  <a:pt x="1625081" y="4429638"/>
                </a:lnTo>
                <a:lnTo>
                  <a:pt x="1615002" y="4426793"/>
                </a:lnTo>
                <a:lnTo>
                  <a:pt x="1615002" y="4410672"/>
                </a:lnTo>
                <a:cubicBezTo>
                  <a:pt x="1615002" y="4410672"/>
                  <a:pt x="1616334" y="4410672"/>
                  <a:pt x="1616904" y="4410672"/>
                </a:cubicBezTo>
                <a:cubicBezTo>
                  <a:pt x="1617474" y="4410672"/>
                  <a:pt x="1615573" y="4409534"/>
                  <a:pt x="1616904" y="4408965"/>
                </a:cubicBezTo>
                <a:cubicBezTo>
                  <a:pt x="1618235" y="4408395"/>
                  <a:pt x="1618235" y="4408965"/>
                  <a:pt x="1618996" y="4408965"/>
                </a:cubicBezTo>
                <a:cubicBezTo>
                  <a:pt x="1618996" y="4406120"/>
                  <a:pt x="1621468" y="4405171"/>
                  <a:pt x="1618996" y="4402895"/>
                </a:cubicBezTo>
                <a:cubicBezTo>
                  <a:pt x="1617474" y="4404792"/>
                  <a:pt x="1617474" y="4405171"/>
                  <a:pt x="1615573" y="4404982"/>
                </a:cubicBezTo>
                <a:lnTo>
                  <a:pt x="1615573" y="4403844"/>
                </a:lnTo>
                <a:lnTo>
                  <a:pt x="1612911" y="4403844"/>
                </a:lnTo>
                <a:cubicBezTo>
                  <a:pt x="1613101" y="4403350"/>
                  <a:pt x="1613101" y="4402819"/>
                  <a:pt x="1612911" y="4402326"/>
                </a:cubicBezTo>
                <a:cubicBezTo>
                  <a:pt x="1612496" y="4400809"/>
                  <a:pt x="1610929" y="4399918"/>
                  <a:pt x="1609408" y="4400335"/>
                </a:cubicBezTo>
                <a:cubicBezTo>
                  <a:pt x="1609307" y="4400354"/>
                  <a:pt x="1609206" y="4400392"/>
                  <a:pt x="1609108" y="4400430"/>
                </a:cubicBezTo>
                <a:cubicBezTo>
                  <a:pt x="1607611" y="4401037"/>
                  <a:pt x="1606799" y="4402668"/>
                  <a:pt x="1607206" y="4404223"/>
                </a:cubicBezTo>
                <a:cubicBezTo>
                  <a:pt x="1607354" y="4404716"/>
                  <a:pt x="1607698" y="4405133"/>
                  <a:pt x="1608157" y="4405361"/>
                </a:cubicBezTo>
                <a:lnTo>
                  <a:pt x="1597318" y="4409344"/>
                </a:lnTo>
                <a:cubicBezTo>
                  <a:pt x="1585926" y="4414294"/>
                  <a:pt x="1577490" y="4424252"/>
                  <a:pt x="1574499" y="4436276"/>
                </a:cubicBezTo>
                <a:lnTo>
                  <a:pt x="1570886" y="4457140"/>
                </a:lnTo>
                <a:lnTo>
                  <a:pt x="1557005" y="4457140"/>
                </a:lnTo>
                <a:lnTo>
                  <a:pt x="1563090" y="4448794"/>
                </a:lnTo>
                <a:lnTo>
                  <a:pt x="1546166" y="4442725"/>
                </a:lnTo>
                <a:cubicBezTo>
                  <a:pt x="1548137" y="4439311"/>
                  <a:pt x="1549246" y="4435480"/>
                  <a:pt x="1549398" y="4431535"/>
                </a:cubicBezTo>
                <a:cubicBezTo>
                  <a:pt x="1547911" y="4430643"/>
                  <a:pt x="1546312" y="4429941"/>
                  <a:pt x="1544644" y="4429448"/>
                </a:cubicBezTo>
                <a:cubicBezTo>
                  <a:pt x="1551574" y="4430719"/>
                  <a:pt x="1558429" y="4432369"/>
                  <a:pt x="1565181" y="4434380"/>
                </a:cubicBezTo>
                <a:cubicBezTo>
                  <a:pt x="1574697" y="4424764"/>
                  <a:pt x="1578639" y="4410956"/>
                  <a:pt x="1575640" y="4397774"/>
                </a:cubicBezTo>
                <a:cubicBezTo>
                  <a:pt x="1574505" y="4397623"/>
                  <a:pt x="1573352" y="4397623"/>
                  <a:pt x="1572217" y="4397774"/>
                </a:cubicBezTo>
                <a:lnTo>
                  <a:pt x="1565942" y="4399292"/>
                </a:lnTo>
                <a:cubicBezTo>
                  <a:pt x="1561949" y="4405740"/>
                  <a:pt x="1571076" y="4425086"/>
                  <a:pt x="1560047" y="4424517"/>
                </a:cubicBezTo>
                <a:cubicBezTo>
                  <a:pt x="1549018" y="4423948"/>
                  <a:pt x="1555483" y="4408016"/>
                  <a:pt x="1539130" y="4414085"/>
                </a:cubicBezTo>
                <a:cubicBezTo>
                  <a:pt x="1549018" y="4429828"/>
                  <a:pt x="1521635" y="4430397"/>
                  <a:pt x="1531904" y="4434190"/>
                </a:cubicBezTo>
                <a:cubicBezTo>
                  <a:pt x="1531122" y="4435271"/>
                  <a:pt x="1530423" y="4436409"/>
                  <a:pt x="1529812" y="4437604"/>
                </a:cubicBezTo>
                <a:lnTo>
                  <a:pt x="1501098" y="4427362"/>
                </a:lnTo>
                <a:lnTo>
                  <a:pt x="1478850" y="4419206"/>
                </a:lnTo>
                <a:lnTo>
                  <a:pt x="1453559" y="4425086"/>
                </a:lnTo>
                <a:lnTo>
                  <a:pt x="1455651" y="4421103"/>
                </a:lnTo>
                <a:lnTo>
                  <a:pt x="1455651" y="4419017"/>
                </a:lnTo>
                <a:cubicBezTo>
                  <a:pt x="1455651" y="4416362"/>
                  <a:pt x="1455651" y="4412947"/>
                  <a:pt x="1455651" y="4408965"/>
                </a:cubicBezTo>
                <a:lnTo>
                  <a:pt x="1437966" y="4410103"/>
                </a:lnTo>
                <a:lnTo>
                  <a:pt x="1434924" y="4423569"/>
                </a:lnTo>
                <a:lnTo>
                  <a:pt x="1425986" y="4416551"/>
                </a:lnTo>
                <a:lnTo>
                  <a:pt x="1428649" y="4410672"/>
                </a:lnTo>
                <a:lnTo>
                  <a:pt x="1421042" y="4410672"/>
                </a:lnTo>
                <a:lnTo>
                  <a:pt x="1426177" y="4420344"/>
                </a:lnTo>
                <a:lnTo>
                  <a:pt x="1431121" y="4429638"/>
                </a:lnTo>
                <a:lnTo>
                  <a:pt x="1427888" y="4429638"/>
                </a:lnTo>
                <a:lnTo>
                  <a:pt x="1433783" y="4454484"/>
                </a:lnTo>
                <a:lnTo>
                  <a:pt x="1440819" y="4484072"/>
                </a:lnTo>
                <a:lnTo>
                  <a:pt x="1433973" y="4485969"/>
                </a:lnTo>
                <a:lnTo>
                  <a:pt x="1439488" y="4506453"/>
                </a:lnTo>
                <a:lnTo>
                  <a:pt x="1433593" y="4514419"/>
                </a:lnTo>
                <a:cubicBezTo>
                  <a:pt x="1432452" y="4514419"/>
                  <a:pt x="1433593" y="4511573"/>
                  <a:pt x="1432642" y="4510815"/>
                </a:cubicBezTo>
                <a:cubicBezTo>
                  <a:pt x="1431691" y="4510056"/>
                  <a:pt x="1432642" y="4514229"/>
                  <a:pt x="1432642" y="4515177"/>
                </a:cubicBezTo>
                <a:lnTo>
                  <a:pt x="1412485" y="4541731"/>
                </a:lnTo>
                <a:cubicBezTo>
                  <a:pt x="1412738" y="4541123"/>
                  <a:pt x="1412738" y="4540441"/>
                  <a:pt x="1412485" y="4539834"/>
                </a:cubicBezTo>
                <a:cubicBezTo>
                  <a:pt x="1412611" y="4539018"/>
                  <a:pt x="1412611" y="4538184"/>
                  <a:pt x="1412485" y="4537368"/>
                </a:cubicBezTo>
                <a:cubicBezTo>
                  <a:pt x="1409253" y="4536230"/>
                  <a:pt x="1408492" y="4534144"/>
                  <a:pt x="1409062" y="4531868"/>
                </a:cubicBezTo>
                <a:lnTo>
                  <a:pt x="1411154" y="4531868"/>
                </a:lnTo>
                <a:lnTo>
                  <a:pt x="1411154" y="4528644"/>
                </a:lnTo>
                <a:lnTo>
                  <a:pt x="1412295" y="4526936"/>
                </a:lnTo>
                <a:cubicBezTo>
                  <a:pt x="1410964" y="4525609"/>
                  <a:pt x="1412295" y="4524660"/>
                  <a:pt x="1412295" y="4523712"/>
                </a:cubicBezTo>
                <a:cubicBezTo>
                  <a:pt x="1413522" y="4520090"/>
                  <a:pt x="1414982" y="4516543"/>
                  <a:pt x="1416669" y="4513091"/>
                </a:cubicBezTo>
                <a:cubicBezTo>
                  <a:pt x="1416749" y="4512788"/>
                  <a:pt x="1416749" y="4512446"/>
                  <a:pt x="1416669" y="4512142"/>
                </a:cubicBezTo>
                <a:lnTo>
                  <a:pt x="1413626" y="4512142"/>
                </a:lnTo>
                <a:lnTo>
                  <a:pt x="1407731" y="4508539"/>
                </a:lnTo>
                <a:cubicBezTo>
                  <a:pt x="1407402" y="4505732"/>
                  <a:pt x="1406355" y="4503058"/>
                  <a:pt x="1404689" y="4500763"/>
                </a:cubicBezTo>
                <a:cubicBezTo>
                  <a:pt x="1404689" y="4500763"/>
                  <a:pt x="1402597" y="4501901"/>
                  <a:pt x="1400696" y="4504556"/>
                </a:cubicBezTo>
                <a:lnTo>
                  <a:pt x="1397843" y="4502849"/>
                </a:lnTo>
                <a:cubicBezTo>
                  <a:pt x="1394420" y="4500763"/>
                  <a:pt x="1390998" y="4499056"/>
                  <a:pt x="1387955" y="4497538"/>
                </a:cubicBezTo>
                <a:cubicBezTo>
                  <a:pt x="1389545" y="4494750"/>
                  <a:pt x="1391602" y="4492247"/>
                  <a:pt x="1394040" y="4490141"/>
                </a:cubicBezTo>
                <a:cubicBezTo>
                  <a:pt x="1395434" y="4485020"/>
                  <a:pt x="1398193" y="4480355"/>
                  <a:pt x="1402027" y="4476675"/>
                </a:cubicBezTo>
                <a:cubicBezTo>
                  <a:pt x="1402027" y="4473640"/>
                  <a:pt x="1405830" y="4471933"/>
                  <a:pt x="1406020" y="4468520"/>
                </a:cubicBezTo>
                <a:cubicBezTo>
                  <a:pt x="1408112" y="4468520"/>
                  <a:pt x="1407731" y="4466054"/>
                  <a:pt x="1408682" y="4464726"/>
                </a:cubicBezTo>
                <a:cubicBezTo>
                  <a:pt x="1412898" y="4460004"/>
                  <a:pt x="1416420" y="4454693"/>
                  <a:pt x="1419141" y="4448984"/>
                </a:cubicBezTo>
                <a:cubicBezTo>
                  <a:pt x="1413816" y="4455622"/>
                  <a:pt x="1407161" y="4463399"/>
                  <a:pt x="1401456" y="4471365"/>
                </a:cubicBezTo>
                <a:cubicBezTo>
                  <a:pt x="1398033" y="4476106"/>
                  <a:pt x="1396322" y="4481986"/>
                  <a:pt x="1392329" y="4484831"/>
                </a:cubicBezTo>
                <a:cubicBezTo>
                  <a:pt x="1388335" y="4487676"/>
                  <a:pt x="1387765" y="4485969"/>
                  <a:pt x="1387575" y="4488624"/>
                </a:cubicBezTo>
                <a:cubicBezTo>
                  <a:pt x="1383772" y="4488624"/>
                  <a:pt x="1383772" y="4494314"/>
                  <a:pt x="1379778" y="4491469"/>
                </a:cubicBezTo>
                <a:cubicBezTo>
                  <a:pt x="1380919" y="4487676"/>
                  <a:pt x="1386244" y="4482934"/>
                  <a:pt x="1385103" y="4480468"/>
                </a:cubicBezTo>
                <a:cubicBezTo>
                  <a:pt x="1381490" y="4485020"/>
                  <a:pt x="1379208" y="4489383"/>
                  <a:pt x="1374834" y="4491279"/>
                </a:cubicBezTo>
                <a:cubicBezTo>
                  <a:pt x="1374834" y="4489193"/>
                  <a:pt x="1378067" y="4487107"/>
                  <a:pt x="1377497" y="4484451"/>
                </a:cubicBezTo>
                <a:lnTo>
                  <a:pt x="1379968" y="4479330"/>
                </a:lnTo>
                <a:lnTo>
                  <a:pt x="1372743" y="4459226"/>
                </a:lnTo>
                <a:lnTo>
                  <a:pt x="1368369" y="4460933"/>
                </a:lnTo>
                <a:cubicBezTo>
                  <a:pt x="1367530" y="4461236"/>
                  <a:pt x="1366756" y="4461673"/>
                  <a:pt x="1366087" y="4462261"/>
                </a:cubicBezTo>
                <a:cubicBezTo>
                  <a:pt x="1366277" y="4461767"/>
                  <a:pt x="1366277" y="4461236"/>
                  <a:pt x="1366087" y="4460743"/>
                </a:cubicBezTo>
                <a:cubicBezTo>
                  <a:pt x="1366087" y="4460743"/>
                  <a:pt x="1364566" y="4462071"/>
                  <a:pt x="1363995" y="4460743"/>
                </a:cubicBezTo>
                <a:cubicBezTo>
                  <a:pt x="1363425" y="4459415"/>
                  <a:pt x="1365326" y="4458847"/>
                  <a:pt x="1363995" y="4458278"/>
                </a:cubicBezTo>
                <a:cubicBezTo>
                  <a:pt x="1362664" y="4457709"/>
                  <a:pt x="1361904" y="4458278"/>
                  <a:pt x="1360573" y="4458278"/>
                </a:cubicBezTo>
                <a:cubicBezTo>
                  <a:pt x="1359241" y="4458278"/>
                  <a:pt x="1361713" y="4456571"/>
                  <a:pt x="1361904" y="4455433"/>
                </a:cubicBezTo>
                <a:cubicBezTo>
                  <a:pt x="1362094" y="4454295"/>
                  <a:pt x="1359432" y="4454105"/>
                  <a:pt x="1358100" y="4452777"/>
                </a:cubicBezTo>
                <a:cubicBezTo>
                  <a:pt x="1361577" y="4446537"/>
                  <a:pt x="1365452" y="4440506"/>
                  <a:pt x="1369700" y="4434759"/>
                </a:cubicBezTo>
                <a:cubicBezTo>
                  <a:pt x="1368559" y="4433242"/>
                  <a:pt x="1369700" y="4430018"/>
                  <a:pt x="1367418" y="4429638"/>
                </a:cubicBezTo>
                <a:cubicBezTo>
                  <a:pt x="1366338" y="4430966"/>
                  <a:pt x="1365442" y="4432426"/>
                  <a:pt x="1364756" y="4434000"/>
                </a:cubicBezTo>
                <a:cubicBezTo>
                  <a:pt x="1364756" y="4434000"/>
                  <a:pt x="1363615" y="4433052"/>
                  <a:pt x="1363045" y="4434000"/>
                </a:cubicBezTo>
                <a:cubicBezTo>
                  <a:pt x="1362474" y="4434949"/>
                  <a:pt x="1359432" y="4443104"/>
                  <a:pt x="1355438" y="4443673"/>
                </a:cubicBezTo>
                <a:cubicBezTo>
                  <a:pt x="1355438" y="4443673"/>
                  <a:pt x="1353917" y="4442156"/>
                  <a:pt x="1355438" y="4441397"/>
                </a:cubicBezTo>
                <a:cubicBezTo>
                  <a:pt x="1356960" y="4440639"/>
                  <a:pt x="1357150" y="4438552"/>
                  <a:pt x="1357530" y="4437604"/>
                </a:cubicBezTo>
                <a:cubicBezTo>
                  <a:pt x="1355661" y="4435764"/>
                  <a:pt x="1353468" y="4434285"/>
                  <a:pt x="1351065" y="4433242"/>
                </a:cubicBezTo>
                <a:cubicBezTo>
                  <a:pt x="1351065" y="4425465"/>
                  <a:pt x="1344790" y="4418069"/>
                  <a:pt x="1343268" y="4410292"/>
                </a:cubicBezTo>
                <a:lnTo>
                  <a:pt x="1344790" y="4410292"/>
                </a:lnTo>
                <a:cubicBezTo>
                  <a:pt x="1341359" y="4399728"/>
                  <a:pt x="1339376" y="4388765"/>
                  <a:pt x="1338895" y="4377670"/>
                </a:cubicBezTo>
                <a:cubicBezTo>
                  <a:pt x="1338895" y="4377670"/>
                  <a:pt x="1340226" y="4377670"/>
                  <a:pt x="1340986" y="4377670"/>
                </a:cubicBezTo>
                <a:cubicBezTo>
                  <a:pt x="1337069" y="4362781"/>
                  <a:pt x="1334211" y="4347627"/>
                  <a:pt x="1332429" y="4332340"/>
                </a:cubicBezTo>
                <a:cubicBezTo>
                  <a:pt x="1332292" y="4340363"/>
                  <a:pt x="1332992" y="4348366"/>
                  <a:pt x="1334521" y="4356237"/>
                </a:cubicBezTo>
                <a:cubicBezTo>
                  <a:pt x="1333380" y="4370273"/>
                  <a:pt x="1337944" y="4383739"/>
                  <a:pt x="1336993" y="4397585"/>
                </a:cubicBezTo>
                <a:lnTo>
                  <a:pt x="1335662" y="4396447"/>
                </a:lnTo>
                <a:cubicBezTo>
                  <a:pt x="1334141" y="4401188"/>
                  <a:pt x="1336993" y="4405361"/>
                  <a:pt x="1335662" y="4409913"/>
                </a:cubicBezTo>
                <a:cubicBezTo>
                  <a:pt x="1333380" y="4405551"/>
                  <a:pt x="1332619" y="4400809"/>
                  <a:pt x="1330528" y="4396257"/>
                </a:cubicBezTo>
                <a:cubicBezTo>
                  <a:pt x="1332239" y="4389239"/>
                  <a:pt x="1326915" y="4382222"/>
                  <a:pt x="1328626" y="4375963"/>
                </a:cubicBezTo>
                <a:cubicBezTo>
                  <a:pt x="1328626" y="4375963"/>
                  <a:pt x="1327105" y="4374635"/>
                  <a:pt x="1328626" y="4374066"/>
                </a:cubicBezTo>
                <a:cubicBezTo>
                  <a:pt x="1330147" y="4373497"/>
                  <a:pt x="1330147" y="4374066"/>
                  <a:pt x="1330908" y="4374066"/>
                </a:cubicBezTo>
                <a:cubicBezTo>
                  <a:pt x="1328626" y="4371411"/>
                  <a:pt x="1330908" y="4366859"/>
                  <a:pt x="1327105" y="4365342"/>
                </a:cubicBezTo>
                <a:cubicBezTo>
                  <a:pt x="1327105" y="4369514"/>
                  <a:pt x="1328816" y="4373497"/>
                  <a:pt x="1327105" y="4377670"/>
                </a:cubicBezTo>
                <a:lnTo>
                  <a:pt x="1328816" y="4378997"/>
                </a:lnTo>
                <a:cubicBezTo>
                  <a:pt x="1326915" y="4378997"/>
                  <a:pt x="1328816" y="4381842"/>
                  <a:pt x="1327485" y="4382411"/>
                </a:cubicBezTo>
                <a:cubicBezTo>
                  <a:pt x="1326154" y="4382980"/>
                  <a:pt x="1325964" y="4382411"/>
                  <a:pt x="1325013" y="4382411"/>
                </a:cubicBezTo>
                <a:cubicBezTo>
                  <a:pt x="1323530" y="4377271"/>
                  <a:pt x="1321623" y="4372264"/>
                  <a:pt x="1319308" y="4367428"/>
                </a:cubicBezTo>
                <a:cubicBezTo>
                  <a:pt x="1319308" y="4367428"/>
                  <a:pt x="1319308" y="4367428"/>
                  <a:pt x="1319308" y="4366290"/>
                </a:cubicBezTo>
                <a:cubicBezTo>
                  <a:pt x="1316909" y="4361719"/>
                  <a:pt x="1315669" y="4356655"/>
                  <a:pt x="1315696" y="4351496"/>
                </a:cubicBezTo>
                <a:lnTo>
                  <a:pt x="1316836" y="4351496"/>
                </a:lnTo>
                <a:cubicBezTo>
                  <a:pt x="1318358" y="4347513"/>
                  <a:pt x="1312463" y="4343340"/>
                  <a:pt x="1314745" y="4338219"/>
                </a:cubicBezTo>
                <a:cubicBezTo>
                  <a:pt x="1313223" y="4338219"/>
                  <a:pt x="1314745" y="4336133"/>
                  <a:pt x="1314745" y="4335185"/>
                </a:cubicBezTo>
                <a:cubicBezTo>
                  <a:pt x="1314745" y="4334236"/>
                  <a:pt x="1314745" y="4332909"/>
                  <a:pt x="1314745" y="4331960"/>
                </a:cubicBezTo>
                <a:cubicBezTo>
                  <a:pt x="1311702" y="4325322"/>
                  <a:pt x="1312843" y="4318494"/>
                  <a:pt x="1309040" y="4312994"/>
                </a:cubicBezTo>
                <a:cubicBezTo>
                  <a:pt x="1309991" y="4311856"/>
                  <a:pt x="1309040" y="4310338"/>
                  <a:pt x="1309040" y="4310149"/>
                </a:cubicBezTo>
                <a:cubicBezTo>
                  <a:pt x="1303716" y="4303321"/>
                  <a:pt x="1306188" y="4295545"/>
                  <a:pt x="1305237" y="4288148"/>
                </a:cubicBezTo>
                <a:cubicBezTo>
                  <a:pt x="1306378" y="4288148"/>
                  <a:pt x="1305237" y="4286251"/>
                  <a:pt x="1306378" y="4286820"/>
                </a:cubicBezTo>
                <a:cubicBezTo>
                  <a:pt x="1307519" y="4287389"/>
                  <a:pt x="1306378" y="4290044"/>
                  <a:pt x="1308279" y="4288527"/>
                </a:cubicBezTo>
                <a:cubicBezTo>
                  <a:pt x="1307045" y="4281301"/>
                  <a:pt x="1305201" y="4274188"/>
                  <a:pt x="1302765" y="4267285"/>
                </a:cubicBezTo>
                <a:cubicBezTo>
                  <a:pt x="1304016" y="4264970"/>
                  <a:pt x="1304016" y="4262201"/>
                  <a:pt x="1302765" y="4259888"/>
                </a:cubicBezTo>
                <a:cubicBezTo>
                  <a:pt x="1305427" y="4257611"/>
                  <a:pt x="1302765" y="4253249"/>
                  <a:pt x="1301624" y="4250025"/>
                </a:cubicBezTo>
                <a:cubicBezTo>
                  <a:pt x="1297821" y="4251542"/>
                  <a:pt x="1301624" y="4254767"/>
                  <a:pt x="1299152" y="4257042"/>
                </a:cubicBezTo>
                <a:cubicBezTo>
                  <a:pt x="1300103" y="4261405"/>
                  <a:pt x="1299152" y="4265957"/>
                  <a:pt x="1300103" y="4270319"/>
                </a:cubicBezTo>
                <a:cubicBezTo>
                  <a:pt x="1296870" y="4266716"/>
                  <a:pt x="1298581" y="4259698"/>
                  <a:pt x="1294778" y="4258180"/>
                </a:cubicBezTo>
                <a:cubicBezTo>
                  <a:pt x="1294778" y="4259508"/>
                  <a:pt x="1294778" y="4260836"/>
                  <a:pt x="1296680" y="4261974"/>
                </a:cubicBezTo>
                <a:cubicBezTo>
                  <a:pt x="1298581" y="4263112"/>
                  <a:pt x="1296680" y="4261974"/>
                  <a:pt x="1296680" y="4263681"/>
                </a:cubicBezTo>
                <a:cubicBezTo>
                  <a:pt x="1296680" y="4265388"/>
                  <a:pt x="1296680" y="4266336"/>
                  <a:pt x="1298772" y="4267664"/>
                </a:cubicBezTo>
                <a:cubicBezTo>
                  <a:pt x="1297440" y="4268991"/>
                  <a:pt x="1299912" y="4270129"/>
                  <a:pt x="1298772" y="4271457"/>
                </a:cubicBezTo>
                <a:cubicBezTo>
                  <a:pt x="1301346" y="4278759"/>
                  <a:pt x="1302255" y="4286536"/>
                  <a:pt x="1301434" y="4294217"/>
                </a:cubicBezTo>
                <a:cubicBezTo>
                  <a:pt x="1301913" y="4297479"/>
                  <a:pt x="1301913" y="4300817"/>
                  <a:pt x="1301434" y="4304079"/>
                </a:cubicBezTo>
                <a:cubicBezTo>
                  <a:pt x="1302386" y="4307171"/>
                  <a:pt x="1302386" y="4310471"/>
                  <a:pt x="1301434" y="4313563"/>
                </a:cubicBezTo>
                <a:lnTo>
                  <a:pt x="1295539" y="4315080"/>
                </a:lnTo>
                <a:cubicBezTo>
                  <a:pt x="1295539" y="4315080"/>
                  <a:pt x="1295539" y="4313373"/>
                  <a:pt x="1295539" y="4312615"/>
                </a:cubicBezTo>
                <a:cubicBezTo>
                  <a:pt x="1294535" y="4309182"/>
                  <a:pt x="1293710" y="4305692"/>
                  <a:pt x="1293067" y="4302183"/>
                </a:cubicBezTo>
                <a:cubicBezTo>
                  <a:pt x="1294010" y="4299812"/>
                  <a:pt x="1294010" y="4297157"/>
                  <a:pt x="1293067" y="4294786"/>
                </a:cubicBezTo>
                <a:cubicBezTo>
                  <a:pt x="1293067" y="4294786"/>
                  <a:pt x="1293067" y="4294786"/>
                  <a:pt x="1291926" y="4294786"/>
                </a:cubicBezTo>
                <a:cubicBezTo>
                  <a:pt x="1287933" y="4287768"/>
                  <a:pt x="1290785" y="4280371"/>
                  <a:pt x="1288313" y="4273354"/>
                </a:cubicBezTo>
                <a:lnTo>
                  <a:pt x="1292687" y="4273354"/>
                </a:lnTo>
                <a:lnTo>
                  <a:pt x="1289454" y="4259888"/>
                </a:lnTo>
                <a:cubicBezTo>
                  <a:pt x="1289536" y="4259394"/>
                  <a:pt x="1289536" y="4258863"/>
                  <a:pt x="1289454" y="4258370"/>
                </a:cubicBezTo>
                <a:lnTo>
                  <a:pt x="1289454" y="4254577"/>
                </a:lnTo>
                <a:cubicBezTo>
                  <a:pt x="1289454" y="4253060"/>
                  <a:pt x="1289454" y="4251163"/>
                  <a:pt x="1289454" y="4249456"/>
                </a:cubicBezTo>
                <a:lnTo>
                  <a:pt x="1289454" y="4247559"/>
                </a:lnTo>
                <a:cubicBezTo>
                  <a:pt x="1289169" y="4247161"/>
                  <a:pt x="1289169" y="4246630"/>
                  <a:pt x="1289454" y="4246232"/>
                </a:cubicBezTo>
                <a:cubicBezTo>
                  <a:pt x="1285126" y="4238304"/>
                  <a:pt x="1283776" y="4229086"/>
                  <a:pt x="1285651" y="4220247"/>
                </a:cubicBezTo>
                <a:cubicBezTo>
                  <a:pt x="1283557" y="4211883"/>
                  <a:pt x="1282787" y="4203235"/>
                  <a:pt x="1283369" y="4194643"/>
                </a:cubicBezTo>
                <a:cubicBezTo>
                  <a:pt x="1280136" y="4197487"/>
                  <a:pt x="1283369" y="4200902"/>
                  <a:pt x="1280516" y="4202798"/>
                </a:cubicBezTo>
                <a:cubicBezTo>
                  <a:pt x="1276713" y="4199005"/>
                  <a:pt x="1280516" y="4193694"/>
                  <a:pt x="1280516" y="4189521"/>
                </a:cubicBezTo>
                <a:cubicBezTo>
                  <a:pt x="1282989" y="4190849"/>
                  <a:pt x="1280516" y="4192556"/>
                  <a:pt x="1282798" y="4194074"/>
                </a:cubicBezTo>
                <a:cubicBezTo>
                  <a:pt x="1284038" y="4186031"/>
                  <a:pt x="1284038" y="4177838"/>
                  <a:pt x="1282798" y="4169796"/>
                </a:cubicBezTo>
                <a:lnTo>
                  <a:pt x="1285080" y="4171693"/>
                </a:lnTo>
                <a:cubicBezTo>
                  <a:pt x="1286031" y="4170365"/>
                  <a:pt x="1285080" y="4169606"/>
                  <a:pt x="1286982" y="4169986"/>
                </a:cubicBezTo>
                <a:cubicBezTo>
                  <a:pt x="1285675" y="4167729"/>
                  <a:pt x="1284957" y="4165187"/>
                  <a:pt x="1284890" y="4162589"/>
                </a:cubicBezTo>
                <a:cubicBezTo>
                  <a:pt x="1284890" y="4162589"/>
                  <a:pt x="1284890" y="4162589"/>
                  <a:pt x="1286411" y="4162589"/>
                </a:cubicBezTo>
                <a:cubicBezTo>
                  <a:pt x="1287933" y="4162589"/>
                  <a:pt x="1284510" y="4159554"/>
                  <a:pt x="1286411" y="4157847"/>
                </a:cubicBezTo>
                <a:cubicBezTo>
                  <a:pt x="1282418" y="4155951"/>
                  <a:pt x="1282608" y="4153485"/>
                  <a:pt x="1282418" y="4150640"/>
                </a:cubicBezTo>
                <a:cubicBezTo>
                  <a:pt x="1282228" y="4147795"/>
                  <a:pt x="1283939" y="4151778"/>
                  <a:pt x="1284510" y="4150640"/>
                </a:cubicBezTo>
                <a:cubicBezTo>
                  <a:pt x="1285080" y="4149502"/>
                  <a:pt x="1284510" y="4143812"/>
                  <a:pt x="1282608" y="4140398"/>
                </a:cubicBezTo>
                <a:cubicBezTo>
                  <a:pt x="1283749" y="4140398"/>
                  <a:pt x="1286602" y="4140398"/>
                  <a:pt x="1285841" y="4143053"/>
                </a:cubicBezTo>
                <a:cubicBezTo>
                  <a:pt x="1288123" y="4143053"/>
                  <a:pt x="1288123" y="4146088"/>
                  <a:pt x="1287552" y="4147795"/>
                </a:cubicBezTo>
                <a:cubicBezTo>
                  <a:pt x="1291165" y="4160692"/>
                  <a:pt x="1290975" y="4173969"/>
                  <a:pt x="1293447" y="4186866"/>
                </a:cubicBezTo>
                <a:cubicBezTo>
                  <a:pt x="1293447" y="4189142"/>
                  <a:pt x="1293447" y="4191039"/>
                  <a:pt x="1293447" y="4193315"/>
                </a:cubicBezTo>
                <a:cubicBezTo>
                  <a:pt x="1296326" y="4205510"/>
                  <a:pt x="1298547" y="4217858"/>
                  <a:pt x="1300103" y="4230300"/>
                </a:cubicBezTo>
                <a:cubicBezTo>
                  <a:pt x="1304666" y="4234472"/>
                  <a:pt x="1302004" y="4240162"/>
                  <a:pt x="1304666" y="4243576"/>
                </a:cubicBezTo>
                <a:cubicBezTo>
                  <a:pt x="1306081" y="4240181"/>
                  <a:pt x="1306081" y="4236350"/>
                  <a:pt x="1304666" y="4232955"/>
                </a:cubicBezTo>
                <a:cubicBezTo>
                  <a:pt x="1305997" y="4227644"/>
                  <a:pt x="1302765" y="4220247"/>
                  <a:pt x="1303145" y="4213988"/>
                </a:cubicBezTo>
                <a:cubicBezTo>
                  <a:pt x="1303145" y="4213988"/>
                  <a:pt x="1304476" y="4213988"/>
                  <a:pt x="1305047" y="4213988"/>
                </a:cubicBezTo>
                <a:cubicBezTo>
                  <a:pt x="1304573" y="4209835"/>
                  <a:pt x="1304573" y="4205624"/>
                  <a:pt x="1305047" y="4201471"/>
                </a:cubicBezTo>
                <a:cubicBezTo>
                  <a:pt x="1307329" y="4207161"/>
                  <a:pt x="1308279" y="4212850"/>
                  <a:pt x="1310181" y="4218540"/>
                </a:cubicBezTo>
                <a:cubicBezTo>
                  <a:pt x="1310181" y="4216454"/>
                  <a:pt x="1310181" y="4217213"/>
                  <a:pt x="1312273" y="4216454"/>
                </a:cubicBezTo>
                <a:cubicBezTo>
                  <a:pt x="1311269" y="4214387"/>
                  <a:pt x="1310812" y="4212111"/>
                  <a:pt x="1310942" y="4209816"/>
                </a:cubicBezTo>
                <a:cubicBezTo>
                  <a:pt x="1316836" y="4217592"/>
                  <a:pt x="1314935" y="4225937"/>
                  <a:pt x="1319308" y="4233903"/>
                </a:cubicBezTo>
                <a:cubicBezTo>
                  <a:pt x="1318168" y="4233903"/>
                  <a:pt x="1320259" y="4235041"/>
                  <a:pt x="1319308" y="4235800"/>
                </a:cubicBezTo>
                <a:cubicBezTo>
                  <a:pt x="1321187" y="4237127"/>
                  <a:pt x="1322087" y="4239442"/>
                  <a:pt x="1321590" y="4241680"/>
                </a:cubicBezTo>
                <a:cubicBezTo>
                  <a:pt x="1321590" y="4241680"/>
                  <a:pt x="1324823" y="4244524"/>
                  <a:pt x="1321590" y="4244524"/>
                </a:cubicBezTo>
                <a:cubicBezTo>
                  <a:pt x="1327295" y="4253439"/>
                  <a:pt x="1325013" y="4263491"/>
                  <a:pt x="1331288" y="4272026"/>
                </a:cubicBezTo>
                <a:cubicBezTo>
                  <a:pt x="1332110" y="4275706"/>
                  <a:pt x="1333878" y="4279101"/>
                  <a:pt x="1336423" y="4281889"/>
                </a:cubicBezTo>
                <a:cubicBezTo>
                  <a:pt x="1336455" y="4286346"/>
                  <a:pt x="1337427" y="4290727"/>
                  <a:pt x="1339275" y="4294786"/>
                </a:cubicBezTo>
                <a:cubicBezTo>
                  <a:pt x="1341176" y="4292320"/>
                  <a:pt x="1339275" y="4290234"/>
                  <a:pt x="1341367" y="4287579"/>
                </a:cubicBezTo>
                <a:cubicBezTo>
                  <a:pt x="1337183" y="4273411"/>
                  <a:pt x="1334006" y="4258958"/>
                  <a:pt x="1331859" y="4244335"/>
                </a:cubicBezTo>
                <a:cubicBezTo>
                  <a:pt x="1330718" y="4244335"/>
                  <a:pt x="1331859" y="4243007"/>
                  <a:pt x="1330338" y="4242628"/>
                </a:cubicBezTo>
                <a:cubicBezTo>
                  <a:pt x="1333000" y="4236938"/>
                  <a:pt x="1327675" y="4229731"/>
                  <a:pt x="1330338" y="4225937"/>
                </a:cubicBezTo>
                <a:cubicBezTo>
                  <a:pt x="1328816" y="4225937"/>
                  <a:pt x="1328816" y="4225937"/>
                  <a:pt x="1330338" y="4224230"/>
                </a:cubicBezTo>
                <a:cubicBezTo>
                  <a:pt x="1331859" y="4222523"/>
                  <a:pt x="1328056" y="4223092"/>
                  <a:pt x="1328626" y="4222334"/>
                </a:cubicBezTo>
                <a:cubicBezTo>
                  <a:pt x="1329197" y="4221575"/>
                  <a:pt x="1330147" y="4222334"/>
                  <a:pt x="1331098" y="4222334"/>
                </a:cubicBezTo>
                <a:cubicBezTo>
                  <a:pt x="1332049" y="4222334"/>
                  <a:pt x="1331098" y="4221196"/>
                  <a:pt x="1331098" y="4220627"/>
                </a:cubicBezTo>
                <a:cubicBezTo>
                  <a:pt x="1329328" y="4221025"/>
                  <a:pt x="1327538" y="4220058"/>
                  <a:pt x="1326915" y="4218351"/>
                </a:cubicBezTo>
                <a:cubicBezTo>
                  <a:pt x="1327384" y="4218616"/>
                  <a:pt x="1327964" y="4218616"/>
                  <a:pt x="1328436" y="4218351"/>
                </a:cubicBezTo>
                <a:cubicBezTo>
                  <a:pt x="1326534" y="4216075"/>
                  <a:pt x="1328436" y="4213419"/>
                  <a:pt x="1326154" y="4210385"/>
                </a:cubicBezTo>
                <a:cubicBezTo>
                  <a:pt x="1327866" y="4210385"/>
                  <a:pt x="1327295" y="4210385"/>
                  <a:pt x="1328816" y="4210385"/>
                </a:cubicBezTo>
                <a:cubicBezTo>
                  <a:pt x="1330338" y="4210385"/>
                  <a:pt x="1328816" y="4208299"/>
                  <a:pt x="1326344" y="4207350"/>
                </a:cubicBezTo>
                <a:cubicBezTo>
                  <a:pt x="1327485" y="4207350"/>
                  <a:pt x="1326344" y="4206212"/>
                  <a:pt x="1326344" y="4204884"/>
                </a:cubicBezTo>
                <a:cubicBezTo>
                  <a:pt x="1326344" y="4203557"/>
                  <a:pt x="1327675" y="4206212"/>
                  <a:pt x="1328246" y="4204884"/>
                </a:cubicBezTo>
                <a:cubicBezTo>
                  <a:pt x="1328816" y="4203557"/>
                  <a:pt x="1326725" y="4203177"/>
                  <a:pt x="1326344" y="4201091"/>
                </a:cubicBezTo>
                <a:cubicBezTo>
                  <a:pt x="1326344" y="4202040"/>
                  <a:pt x="1329197" y="4203177"/>
                  <a:pt x="1328816" y="4202040"/>
                </a:cubicBezTo>
                <a:cubicBezTo>
                  <a:pt x="1328436" y="4200902"/>
                  <a:pt x="1327105" y="4202040"/>
                  <a:pt x="1326344" y="4200522"/>
                </a:cubicBezTo>
                <a:cubicBezTo>
                  <a:pt x="1325584" y="4199005"/>
                  <a:pt x="1326344" y="4200522"/>
                  <a:pt x="1326344" y="4198815"/>
                </a:cubicBezTo>
                <a:cubicBezTo>
                  <a:pt x="1326344" y="4197108"/>
                  <a:pt x="1326344" y="4195022"/>
                  <a:pt x="1329006" y="4195022"/>
                </a:cubicBezTo>
                <a:cubicBezTo>
                  <a:pt x="1331669" y="4195022"/>
                  <a:pt x="1326534" y="4195022"/>
                  <a:pt x="1327105" y="4193884"/>
                </a:cubicBezTo>
                <a:cubicBezTo>
                  <a:pt x="1327675" y="4192746"/>
                  <a:pt x="1328816" y="4194832"/>
                  <a:pt x="1329387" y="4193884"/>
                </a:cubicBezTo>
                <a:cubicBezTo>
                  <a:pt x="1329957" y="4192936"/>
                  <a:pt x="1329387" y="4192177"/>
                  <a:pt x="1329387" y="4191608"/>
                </a:cubicBezTo>
                <a:cubicBezTo>
                  <a:pt x="1329387" y="4191039"/>
                  <a:pt x="1327295" y="4189901"/>
                  <a:pt x="1325393" y="4190470"/>
                </a:cubicBezTo>
                <a:cubicBezTo>
                  <a:pt x="1326915" y="4190470"/>
                  <a:pt x="1325393" y="4190470"/>
                  <a:pt x="1325393" y="4188763"/>
                </a:cubicBezTo>
                <a:cubicBezTo>
                  <a:pt x="1323435" y="4181802"/>
                  <a:pt x="1322790" y="4174538"/>
                  <a:pt x="1323492" y="4167331"/>
                </a:cubicBezTo>
                <a:cubicBezTo>
                  <a:pt x="1320449" y="4159744"/>
                  <a:pt x="1325964" y="4149881"/>
                  <a:pt x="1321400" y="4143433"/>
                </a:cubicBezTo>
                <a:lnTo>
                  <a:pt x="1321400" y="4140398"/>
                </a:lnTo>
                <a:cubicBezTo>
                  <a:pt x="1319210" y="4134272"/>
                  <a:pt x="1319210" y="4127558"/>
                  <a:pt x="1321400" y="4121432"/>
                </a:cubicBezTo>
                <a:cubicBezTo>
                  <a:pt x="1318928" y="4120104"/>
                  <a:pt x="1319499" y="4117069"/>
                  <a:pt x="1321400" y="4117069"/>
                </a:cubicBezTo>
                <a:cubicBezTo>
                  <a:pt x="1321212" y="4115495"/>
                  <a:pt x="1321212" y="4113902"/>
                  <a:pt x="1321400" y="4112328"/>
                </a:cubicBezTo>
                <a:cubicBezTo>
                  <a:pt x="1321400" y="4112328"/>
                  <a:pt x="1322351" y="4112328"/>
                  <a:pt x="1322921" y="4112328"/>
                </a:cubicBezTo>
                <a:cubicBezTo>
                  <a:pt x="1323207" y="4116747"/>
                  <a:pt x="1323207" y="4121185"/>
                  <a:pt x="1322921" y="4125604"/>
                </a:cubicBezTo>
                <a:cubicBezTo>
                  <a:pt x="1322921" y="4125604"/>
                  <a:pt x="1324823" y="4127122"/>
                  <a:pt x="1325584" y="4126932"/>
                </a:cubicBezTo>
                <a:cubicBezTo>
                  <a:pt x="1325932" y="4124542"/>
                  <a:pt x="1325932" y="4122114"/>
                  <a:pt x="1325584" y="4119725"/>
                </a:cubicBezTo>
                <a:cubicBezTo>
                  <a:pt x="1325584" y="4119725"/>
                  <a:pt x="1325584" y="4119725"/>
                  <a:pt x="1327675" y="4119725"/>
                </a:cubicBezTo>
                <a:cubicBezTo>
                  <a:pt x="1326154" y="4116804"/>
                  <a:pt x="1326154" y="4113352"/>
                  <a:pt x="1327675" y="4110431"/>
                </a:cubicBezTo>
                <a:cubicBezTo>
                  <a:pt x="1325774" y="4108724"/>
                  <a:pt x="1326725" y="4106827"/>
                  <a:pt x="1326725" y="4105120"/>
                </a:cubicBezTo>
                <a:lnTo>
                  <a:pt x="1324253" y="4104172"/>
                </a:lnTo>
                <a:cubicBezTo>
                  <a:pt x="1323779" y="4100587"/>
                  <a:pt x="1323779" y="4096946"/>
                  <a:pt x="1324253" y="4093361"/>
                </a:cubicBezTo>
                <a:cubicBezTo>
                  <a:pt x="1325584" y="4094878"/>
                  <a:pt x="1324253" y="4092413"/>
                  <a:pt x="1326915" y="4093361"/>
                </a:cubicBezTo>
                <a:cubicBezTo>
                  <a:pt x="1329577" y="4094309"/>
                  <a:pt x="1326915" y="4096396"/>
                  <a:pt x="1329577" y="4096206"/>
                </a:cubicBezTo>
                <a:cubicBezTo>
                  <a:pt x="1332239" y="4096016"/>
                  <a:pt x="1329577" y="4094878"/>
                  <a:pt x="1329577" y="4094120"/>
                </a:cubicBezTo>
                <a:cubicBezTo>
                  <a:pt x="1329577" y="4093361"/>
                  <a:pt x="1331098" y="4094120"/>
                  <a:pt x="1331669" y="4094120"/>
                </a:cubicBezTo>
                <a:cubicBezTo>
                  <a:pt x="1332239" y="4094120"/>
                  <a:pt x="1331669" y="4089378"/>
                  <a:pt x="1327675" y="4088430"/>
                </a:cubicBezTo>
                <a:cubicBezTo>
                  <a:pt x="1327675" y="4088430"/>
                  <a:pt x="1327675" y="4086723"/>
                  <a:pt x="1327675" y="4085774"/>
                </a:cubicBezTo>
                <a:cubicBezTo>
                  <a:pt x="1329957" y="4088430"/>
                  <a:pt x="1329957" y="4085774"/>
                  <a:pt x="1332049" y="4085774"/>
                </a:cubicBezTo>
                <a:cubicBezTo>
                  <a:pt x="1333095" y="4085774"/>
                  <a:pt x="1333571" y="4087339"/>
                  <a:pt x="1333880" y="4089307"/>
                </a:cubicBezTo>
                <a:lnTo>
                  <a:pt x="1333969" y="4089947"/>
                </a:lnTo>
                <a:lnTo>
                  <a:pt x="1333570" y="4089947"/>
                </a:lnTo>
                <a:cubicBezTo>
                  <a:pt x="1335145" y="4091237"/>
                  <a:pt x="1335616" y="4093437"/>
                  <a:pt x="1334711" y="4095258"/>
                </a:cubicBezTo>
                <a:lnTo>
                  <a:pt x="1333969" y="4089947"/>
                </a:lnTo>
                <a:lnTo>
                  <a:pt x="1335472" y="4089947"/>
                </a:lnTo>
                <a:cubicBezTo>
                  <a:pt x="1336042" y="4088430"/>
                  <a:pt x="1333570" y="4085395"/>
                  <a:pt x="1335472" y="4084636"/>
                </a:cubicBezTo>
                <a:cubicBezTo>
                  <a:pt x="1337373" y="4083878"/>
                  <a:pt x="1333570" y="4083498"/>
                  <a:pt x="1334141" y="4082930"/>
                </a:cubicBezTo>
                <a:cubicBezTo>
                  <a:pt x="1334711" y="4082361"/>
                  <a:pt x="1334141" y="4082930"/>
                  <a:pt x="1335472" y="4082930"/>
                </a:cubicBezTo>
                <a:cubicBezTo>
                  <a:pt x="1336803" y="4082930"/>
                  <a:pt x="1335472" y="4079515"/>
                  <a:pt x="1336613" y="4080084"/>
                </a:cubicBezTo>
                <a:cubicBezTo>
                  <a:pt x="1337754" y="4080653"/>
                  <a:pt x="1336613" y="4078567"/>
                  <a:pt x="1334901" y="4077619"/>
                </a:cubicBezTo>
                <a:cubicBezTo>
                  <a:pt x="1335822" y="4071834"/>
                  <a:pt x="1335822" y="4065954"/>
                  <a:pt x="1334901" y="4060170"/>
                </a:cubicBezTo>
                <a:cubicBezTo>
                  <a:pt x="1336232" y="4057704"/>
                  <a:pt x="1337183" y="4057514"/>
                  <a:pt x="1336613" y="4055049"/>
                </a:cubicBezTo>
                <a:cubicBezTo>
                  <a:pt x="1338514" y="4055049"/>
                  <a:pt x="1339465" y="4060739"/>
                  <a:pt x="1341937" y="4060549"/>
                </a:cubicBezTo>
                <a:cubicBezTo>
                  <a:pt x="1341937" y="4060549"/>
                  <a:pt x="1341937" y="4058462"/>
                  <a:pt x="1341937" y="4059031"/>
                </a:cubicBezTo>
                <a:cubicBezTo>
                  <a:pt x="1341937" y="4059600"/>
                  <a:pt x="1341937" y="4064153"/>
                  <a:pt x="1344219" y="4064721"/>
                </a:cubicBezTo>
                <a:cubicBezTo>
                  <a:pt x="1346501" y="4065290"/>
                  <a:pt x="1344219" y="4063015"/>
                  <a:pt x="1345740" y="4061687"/>
                </a:cubicBezTo>
                <a:cubicBezTo>
                  <a:pt x="1347261" y="4060359"/>
                  <a:pt x="1345740" y="4059221"/>
                  <a:pt x="1345740" y="4058083"/>
                </a:cubicBezTo>
                <a:lnTo>
                  <a:pt x="1347642" y="4058083"/>
                </a:lnTo>
                <a:cubicBezTo>
                  <a:pt x="1346687" y="4055921"/>
                  <a:pt x="1346170" y="4053607"/>
                  <a:pt x="1346121" y="4051255"/>
                </a:cubicBezTo>
                <a:cubicBezTo>
                  <a:pt x="1346976" y="4050648"/>
                  <a:pt x="1348117" y="4050648"/>
                  <a:pt x="1348973" y="4051255"/>
                </a:cubicBezTo>
                <a:cubicBezTo>
                  <a:pt x="1348973" y="4046324"/>
                  <a:pt x="1344790" y="4041772"/>
                  <a:pt x="1344599" y="4036651"/>
                </a:cubicBezTo>
                <a:cubicBezTo>
                  <a:pt x="1345930" y="4036651"/>
                  <a:pt x="1344599" y="4039496"/>
                  <a:pt x="1346881" y="4039117"/>
                </a:cubicBezTo>
                <a:cubicBezTo>
                  <a:pt x="1349163" y="4038737"/>
                  <a:pt x="1348403" y="4040634"/>
                  <a:pt x="1348783" y="4039117"/>
                </a:cubicBezTo>
                <a:cubicBezTo>
                  <a:pt x="1348783" y="4034375"/>
                  <a:pt x="1341176" y="4030582"/>
                  <a:pt x="1345170" y="4025461"/>
                </a:cubicBezTo>
                <a:cubicBezTo>
                  <a:pt x="1345170" y="4025461"/>
                  <a:pt x="1345170" y="4026409"/>
                  <a:pt x="1346311" y="4025461"/>
                </a:cubicBezTo>
                <a:cubicBezTo>
                  <a:pt x="1347452" y="4024512"/>
                  <a:pt x="1346311" y="4019391"/>
                  <a:pt x="1344599" y="4016357"/>
                </a:cubicBezTo>
                <a:cubicBezTo>
                  <a:pt x="1342888" y="4013322"/>
                  <a:pt x="1346881" y="4015219"/>
                  <a:pt x="1348212" y="4014650"/>
                </a:cubicBezTo>
                <a:cubicBezTo>
                  <a:pt x="1349543" y="4014081"/>
                  <a:pt x="1349734" y="4017685"/>
                  <a:pt x="1348212" y="4018633"/>
                </a:cubicBezTo>
                <a:cubicBezTo>
                  <a:pt x="1350304" y="4025461"/>
                  <a:pt x="1351455" y="4032554"/>
                  <a:pt x="1351635" y="4039686"/>
                </a:cubicBezTo>
                <a:cubicBezTo>
                  <a:pt x="1351635" y="4039686"/>
                  <a:pt x="1353537" y="4042151"/>
                  <a:pt x="1354488" y="4041582"/>
                </a:cubicBezTo>
                <a:cubicBezTo>
                  <a:pt x="1354292" y="4040387"/>
                  <a:pt x="1354292" y="4039174"/>
                  <a:pt x="1354488" y="4037979"/>
                </a:cubicBezTo>
                <a:cubicBezTo>
                  <a:pt x="1354488" y="4037979"/>
                  <a:pt x="1356389" y="4039686"/>
                  <a:pt x="1356960" y="4037979"/>
                </a:cubicBezTo>
                <a:cubicBezTo>
                  <a:pt x="1354997" y="4033920"/>
                  <a:pt x="1354398" y="4029330"/>
                  <a:pt x="1355248" y="4024892"/>
                </a:cubicBezTo>
                <a:cubicBezTo>
                  <a:pt x="1355248" y="4024892"/>
                  <a:pt x="1356769" y="4024892"/>
                  <a:pt x="1357340" y="4023754"/>
                </a:cubicBezTo>
                <a:cubicBezTo>
                  <a:pt x="1357098" y="4021971"/>
                  <a:pt x="1355699" y="4020586"/>
                  <a:pt x="1353917" y="4020340"/>
                </a:cubicBezTo>
                <a:cubicBezTo>
                  <a:pt x="1353917" y="4020340"/>
                  <a:pt x="1353917" y="4019012"/>
                  <a:pt x="1355248" y="4018254"/>
                </a:cubicBezTo>
                <a:cubicBezTo>
                  <a:pt x="1354105" y="4013645"/>
                  <a:pt x="1354105" y="4008827"/>
                  <a:pt x="1355248" y="4004218"/>
                </a:cubicBezTo>
                <a:lnTo>
                  <a:pt x="1360002" y="4009339"/>
                </a:lnTo>
                <a:lnTo>
                  <a:pt x="1367798" y="4017874"/>
                </a:lnTo>
                <a:cubicBezTo>
                  <a:pt x="1368783" y="4016072"/>
                  <a:pt x="1369928" y="4014347"/>
                  <a:pt x="1371221" y="4012753"/>
                </a:cubicBezTo>
                <a:lnTo>
                  <a:pt x="1379588" y="4007822"/>
                </a:lnTo>
                <a:lnTo>
                  <a:pt x="1377687" y="4003080"/>
                </a:lnTo>
                <a:cubicBezTo>
                  <a:pt x="1373589" y="3997220"/>
                  <a:pt x="1368871" y="3991814"/>
                  <a:pt x="1363615" y="3986959"/>
                </a:cubicBezTo>
                <a:lnTo>
                  <a:pt x="1363615" y="3987907"/>
                </a:lnTo>
                <a:lnTo>
                  <a:pt x="1361523" y="3987907"/>
                </a:lnTo>
                <a:lnTo>
                  <a:pt x="1360192" y="3984683"/>
                </a:lnTo>
                <a:lnTo>
                  <a:pt x="1358100" y="3982596"/>
                </a:lnTo>
                <a:lnTo>
                  <a:pt x="1356389" y="3982596"/>
                </a:lnTo>
                <a:lnTo>
                  <a:pt x="1350114" y="3977286"/>
                </a:lnTo>
                <a:lnTo>
                  <a:pt x="1347071" y="3982217"/>
                </a:lnTo>
                <a:lnTo>
                  <a:pt x="1341557" y="3991131"/>
                </a:lnTo>
                <a:lnTo>
                  <a:pt x="1343268" y="3993028"/>
                </a:lnTo>
                <a:cubicBezTo>
                  <a:pt x="1343268" y="3999287"/>
                  <a:pt x="1337563" y="4005167"/>
                  <a:pt x="1337754" y="4010477"/>
                </a:cubicBezTo>
                <a:lnTo>
                  <a:pt x="1335852" y="4012753"/>
                </a:lnTo>
                <a:cubicBezTo>
                  <a:pt x="1337183" y="4014650"/>
                  <a:pt x="1334711" y="4016547"/>
                  <a:pt x="1335852" y="4018822"/>
                </a:cubicBezTo>
                <a:cubicBezTo>
                  <a:pt x="1334521" y="4017685"/>
                  <a:pt x="1335852" y="4018822"/>
                  <a:pt x="1335852" y="4019771"/>
                </a:cubicBezTo>
                <a:cubicBezTo>
                  <a:pt x="1335852" y="4020719"/>
                  <a:pt x="1335852" y="4021288"/>
                  <a:pt x="1333380" y="4019771"/>
                </a:cubicBezTo>
                <a:cubicBezTo>
                  <a:pt x="1333835" y="4022957"/>
                  <a:pt x="1332939" y="4026182"/>
                  <a:pt x="1330908" y="4028685"/>
                </a:cubicBezTo>
                <a:cubicBezTo>
                  <a:pt x="1329006" y="4028685"/>
                  <a:pt x="1327485" y="4028685"/>
                  <a:pt x="1325584" y="4027168"/>
                </a:cubicBezTo>
                <a:cubicBezTo>
                  <a:pt x="1324062" y="4029634"/>
                  <a:pt x="1324253" y="4025840"/>
                  <a:pt x="1323112" y="4028875"/>
                </a:cubicBezTo>
                <a:cubicBezTo>
                  <a:pt x="1323112" y="4028875"/>
                  <a:pt x="1323112" y="4028875"/>
                  <a:pt x="1323112" y="4027737"/>
                </a:cubicBezTo>
                <a:cubicBezTo>
                  <a:pt x="1323112" y="4026599"/>
                  <a:pt x="1321210" y="4030582"/>
                  <a:pt x="1319118" y="4030392"/>
                </a:cubicBezTo>
                <a:cubicBezTo>
                  <a:pt x="1317027" y="4030203"/>
                  <a:pt x="1319118" y="4032478"/>
                  <a:pt x="1319118" y="4033427"/>
                </a:cubicBezTo>
                <a:cubicBezTo>
                  <a:pt x="1315886" y="4033427"/>
                  <a:pt x="1315886" y="4029444"/>
                  <a:pt x="1314745" y="4027547"/>
                </a:cubicBezTo>
                <a:cubicBezTo>
                  <a:pt x="1314745" y="4028875"/>
                  <a:pt x="1314745" y="4027547"/>
                  <a:pt x="1313414" y="4027547"/>
                </a:cubicBezTo>
                <a:cubicBezTo>
                  <a:pt x="1312083" y="4027547"/>
                  <a:pt x="1312273" y="4028495"/>
                  <a:pt x="1313414" y="4030582"/>
                </a:cubicBezTo>
                <a:cubicBezTo>
                  <a:pt x="1314554" y="4032668"/>
                  <a:pt x="1313414" y="4030582"/>
                  <a:pt x="1312273" y="4030582"/>
                </a:cubicBezTo>
                <a:cubicBezTo>
                  <a:pt x="1308279" y="4036082"/>
                  <a:pt x="1309611" y="4042720"/>
                  <a:pt x="1308469" y="4049548"/>
                </a:cubicBezTo>
                <a:cubicBezTo>
                  <a:pt x="1307519" y="4049548"/>
                  <a:pt x="1306568" y="4051066"/>
                  <a:pt x="1305427" y="4049548"/>
                </a:cubicBezTo>
                <a:cubicBezTo>
                  <a:pt x="1304286" y="4048031"/>
                  <a:pt x="1306758" y="4044617"/>
                  <a:pt x="1305427" y="4042531"/>
                </a:cubicBezTo>
                <a:cubicBezTo>
                  <a:pt x="1303145" y="4048979"/>
                  <a:pt x="1305427" y="4055049"/>
                  <a:pt x="1303145" y="4061497"/>
                </a:cubicBezTo>
                <a:cubicBezTo>
                  <a:pt x="1302278" y="4061232"/>
                  <a:pt x="1301350" y="4061232"/>
                  <a:pt x="1300483" y="4061497"/>
                </a:cubicBezTo>
                <a:cubicBezTo>
                  <a:pt x="1299443" y="4069482"/>
                  <a:pt x="1299062" y="4077543"/>
                  <a:pt x="1299342" y="4085585"/>
                </a:cubicBezTo>
                <a:cubicBezTo>
                  <a:pt x="1296870" y="4085585"/>
                  <a:pt x="1297821" y="4088620"/>
                  <a:pt x="1295729" y="4089189"/>
                </a:cubicBezTo>
                <a:cubicBezTo>
                  <a:pt x="1295837" y="4090061"/>
                  <a:pt x="1295837" y="4090971"/>
                  <a:pt x="1295729" y="4091844"/>
                </a:cubicBezTo>
                <a:cubicBezTo>
                  <a:pt x="1295729" y="4091844"/>
                  <a:pt x="1293447" y="4091844"/>
                  <a:pt x="1293827" y="4090706"/>
                </a:cubicBezTo>
                <a:cubicBezTo>
                  <a:pt x="1294208" y="4089568"/>
                  <a:pt x="1292306" y="4084636"/>
                  <a:pt x="1291926" y="4082550"/>
                </a:cubicBezTo>
                <a:lnTo>
                  <a:pt x="1293827" y="4080274"/>
                </a:lnTo>
                <a:cubicBezTo>
                  <a:pt x="1293827" y="4079326"/>
                  <a:pt x="1293827" y="4077619"/>
                  <a:pt x="1292116" y="4077619"/>
                </a:cubicBezTo>
                <a:cubicBezTo>
                  <a:pt x="1290405" y="4077619"/>
                  <a:pt x="1292116" y="4075912"/>
                  <a:pt x="1292116" y="4074964"/>
                </a:cubicBezTo>
                <a:cubicBezTo>
                  <a:pt x="1289264" y="4074964"/>
                  <a:pt x="1289644" y="4070032"/>
                  <a:pt x="1286792" y="4069274"/>
                </a:cubicBezTo>
                <a:cubicBezTo>
                  <a:pt x="1289644" y="4073446"/>
                  <a:pt x="1282608" y="4070980"/>
                  <a:pt x="1283939" y="4073446"/>
                </a:cubicBezTo>
                <a:cubicBezTo>
                  <a:pt x="1283099" y="4073048"/>
                  <a:pt x="1282118" y="4073048"/>
                  <a:pt x="1281277" y="4073446"/>
                </a:cubicBezTo>
                <a:cubicBezTo>
                  <a:pt x="1280495" y="4075722"/>
                  <a:pt x="1280495" y="4078188"/>
                  <a:pt x="1281277" y="4080464"/>
                </a:cubicBezTo>
                <a:cubicBezTo>
                  <a:pt x="1281277" y="4080464"/>
                  <a:pt x="1279756" y="4079515"/>
                  <a:pt x="1279185" y="4080464"/>
                </a:cubicBezTo>
                <a:cubicBezTo>
                  <a:pt x="1278615" y="4081412"/>
                  <a:pt x="1279185" y="4083119"/>
                  <a:pt x="1277664" y="4081602"/>
                </a:cubicBezTo>
                <a:cubicBezTo>
                  <a:pt x="1276143" y="4086154"/>
                  <a:pt x="1272910" y="4090326"/>
                  <a:pt x="1273861" y="4095447"/>
                </a:cubicBezTo>
                <a:cubicBezTo>
                  <a:pt x="1272150" y="4095447"/>
                  <a:pt x="1272340" y="4095447"/>
                  <a:pt x="1271009" y="4094120"/>
                </a:cubicBezTo>
                <a:cubicBezTo>
                  <a:pt x="1269677" y="4092792"/>
                  <a:pt x="1271009" y="4095637"/>
                  <a:pt x="1269487" y="4095258"/>
                </a:cubicBezTo>
                <a:cubicBezTo>
                  <a:pt x="1268845" y="4094082"/>
                  <a:pt x="1268845" y="4092640"/>
                  <a:pt x="1269487" y="4091464"/>
                </a:cubicBezTo>
                <a:cubicBezTo>
                  <a:pt x="1266445" y="4089378"/>
                  <a:pt x="1268156" y="4088430"/>
                  <a:pt x="1268346" y="4086154"/>
                </a:cubicBezTo>
                <a:cubicBezTo>
                  <a:pt x="1268537" y="4083878"/>
                  <a:pt x="1264163" y="4080274"/>
                  <a:pt x="1266635" y="4079705"/>
                </a:cubicBezTo>
                <a:cubicBezTo>
                  <a:pt x="1265114" y="4077998"/>
                  <a:pt x="1264163" y="4079705"/>
                  <a:pt x="1262832" y="4079705"/>
                </a:cubicBezTo>
                <a:cubicBezTo>
                  <a:pt x="1263387" y="4080293"/>
                  <a:pt x="1263387" y="4081203"/>
                  <a:pt x="1262832" y="4081792"/>
                </a:cubicBezTo>
                <a:cubicBezTo>
                  <a:pt x="1262832" y="4081792"/>
                  <a:pt x="1265304" y="4083119"/>
                  <a:pt x="1264733" y="4084067"/>
                </a:cubicBezTo>
                <a:cubicBezTo>
                  <a:pt x="1264163" y="4085016"/>
                  <a:pt x="1264733" y="4084067"/>
                  <a:pt x="1262642" y="4084067"/>
                </a:cubicBezTo>
                <a:lnTo>
                  <a:pt x="1261120" y="4087198"/>
                </a:lnTo>
                <a:lnTo>
                  <a:pt x="1258458" y="4083878"/>
                </a:lnTo>
                <a:cubicBezTo>
                  <a:pt x="1258648" y="4081222"/>
                  <a:pt x="1259789" y="4085205"/>
                  <a:pt x="1260170" y="4083878"/>
                </a:cubicBezTo>
                <a:cubicBezTo>
                  <a:pt x="1260550" y="4082550"/>
                  <a:pt x="1257888" y="4079705"/>
                  <a:pt x="1258648" y="4078567"/>
                </a:cubicBezTo>
                <a:cubicBezTo>
                  <a:pt x="1259409" y="4077429"/>
                  <a:pt x="1258648" y="4080464"/>
                  <a:pt x="1257127" y="4079705"/>
                </a:cubicBezTo>
                <a:cubicBezTo>
                  <a:pt x="1255606" y="4078946"/>
                  <a:pt x="1255796" y="4077619"/>
                  <a:pt x="1254655" y="4077998"/>
                </a:cubicBezTo>
                <a:cubicBezTo>
                  <a:pt x="1253514" y="4078377"/>
                  <a:pt x="1253134" y="4080084"/>
                  <a:pt x="1254655" y="4080843"/>
                </a:cubicBezTo>
                <a:lnTo>
                  <a:pt x="1252944" y="4080843"/>
                </a:lnTo>
                <a:lnTo>
                  <a:pt x="1252785" y="4080162"/>
                </a:lnTo>
                <a:lnTo>
                  <a:pt x="1253514" y="4080274"/>
                </a:lnTo>
                <a:cubicBezTo>
                  <a:pt x="1253484" y="4079686"/>
                  <a:pt x="1253113" y="4079174"/>
                  <a:pt x="1252563" y="4078946"/>
                </a:cubicBezTo>
                <a:lnTo>
                  <a:pt x="1252563" y="4079215"/>
                </a:lnTo>
                <a:lnTo>
                  <a:pt x="1239633" y="4023944"/>
                </a:lnTo>
                <a:lnTo>
                  <a:pt x="1236020" y="4021478"/>
                </a:lnTo>
                <a:cubicBezTo>
                  <a:pt x="1231490" y="4017457"/>
                  <a:pt x="1225863" y="4014878"/>
                  <a:pt x="1219856" y="4014081"/>
                </a:cubicBezTo>
                <a:lnTo>
                  <a:pt x="1215673" y="4015598"/>
                </a:lnTo>
                <a:lnTo>
                  <a:pt x="1219476" y="4029823"/>
                </a:lnTo>
                <a:lnTo>
                  <a:pt x="1223089" y="4044048"/>
                </a:lnTo>
                <a:lnTo>
                  <a:pt x="1230315" y="4037789"/>
                </a:lnTo>
                <a:lnTo>
                  <a:pt x="1237541" y="4031720"/>
                </a:lnTo>
                <a:lnTo>
                  <a:pt x="1244006" y="4050686"/>
                </a:lnTo>
                <a:lnTo>
                  <a:pt x="1223850" y="4057704"/>
                </a:lnTo>
                <a:lnTo>
                  <a:pt x="1219476" y="4066808"/>
                </a:lnTo>
                <a:lnTo>
                  <a:pt x="1215103" y="4075912"/>
                </a:lnTo>
                <a:lnTo>
                  <a:pt x="1208827" y="4058083"/>
                </a:lnTo>
                <a:lnTo>
                  <a:pt x="1192093" y="4058083"/>
                </a:lnTo>
                <a:cubicBezTo>
                  <a:pt x="1188218" y="4052450"/>
                  <a:pt x="1181608" y="4049340"/>
                  <a:pt x="1174789" y="4049928"/>
                </a:cubicBezTo>
                <a:lnTo>
                  <a:pt x="1172888" y="4049928"/>
                </a:lnTo>
                <a:cubicBezTo>
                  <a:pt x="1173363" y="4049112"/>
                  <a:pt x="1173363" y="4048088"/>
                  <a:pt x="1172888" y="4047272"/>
                </a:cubicBezTo>
                <a:cubicBezTo>
                  <a:pt x="1172473" y="4045755"/>
                  <a:pt x="1170906" y="4044864"/>
                  <a:pt x="1169385" y="4045281"/>
                </a:cubicBezTo>
                <a:cubicBezTo>
                  <a:pt x="1169284" y="4045300"/>
                  <a:pt x="1169183" y="4045338"/>
                  <a:pt x="1169085" y="4045376"/>
                </a:cubicBezTo>
                <a:cubicBezTo>
                  <a:pt x="1167597" y="4045983"/>
                  <a:pt x="1166848" y="4047652"/>
                  <a:pt x="1167373" y="4049169"/>
                </a:cubicBezTo>
                <a:cubicBezTo>
                  <a:pt x="1167286" y="4049605"/>
                  <a:pt x="1167286" y="4050060"/>
                  <a:pt x="1167373" y="4050497"/>
                </a:cubicBezTo>
                <a:lnTo>
                  <a:pt x="1155964" y="4051824"/>
                </a:lnTo>
                <a:lnTo>
                  <a:pt x="1162619" y="4106638"/>
                </a:lnTo>
                <a:lnTo>
                  <a:pt x="1163570" y="4106638"/>
                </a:lnTo>
                <a:cubicBezTo>
                  <a:pt x="1163773" y="4106088"/>
                  <a:pt x="1163773" y="4105481"/>
                  <a:pt x="1163570" y="4104930"/>
                </a:cubicBezTo>
                <a:lnTo>
                  <a:pt x="1174789" y="4096016"/>
                </a:lnTo>
                <a:cubicBezTo>
                  <a:pt x="1176529" y="4098425"/>
                  <a:pt x="1178575" y="4100587"/>
                  <a:pt x="1180874" y="4102465"/>
                </a:cubicBezTo>
                <a:cubicBezTo>
                  <a:pt x="1176653" y="4106220"/>
                  <a:pt x="1174706" y="4111910"/>
                  <a:pt x="1175740" y="4117448"/>
                </a:cubicBezTo>
                <a:lnTo>
                  <a:pt x="1177451" y="4132242"/>
                </a:lnTo>
                <a:lnTo>
                  <a:pt x="1189051" y="4130915"/>
                </a:lnTo>
                <a:cubicBezTo>
                  <a:pt x="1189833" y="4131294"/>
                  <a:pt x="1190742" y="4131294"/>
                  <a:pt x="1191523" y="4130915"/>
                </a:cubicBezTo>
                <a:lnTo>
                  <a:pt x="1224991" y="4126932"/>
                </a:lnTo>
                <a:lnTo>
                  <a:pt x="1211680" y="4115742"/>
                </a:lnTo>
                <a:lnTo>
                  <a:pt x="1213011" y="4109103"/>
                </a:lnTo>
                <a:lnTo>
                  <a:pt x="1209208" y="4113845"/>
                </a:lnTo>
                <a:cubicBezTo>
                  <a:pt x="1202082" y="4107188"/>
                  <a:pt x="1193033" y="4102939"/>
                  <a:pt x="1183346" y="4101706"/>
                </a:cubicBezTo>
                <a:lnTo>
                  <a:pt x="1182205" y="4101706"/>
                </a:lnTo>
                <a:cubicBezTo>
                  <a:pt x="1182293" y="4099165"/>
                  <a:pt x="1181840" y="4096661"/>
                  <a:pt x="1180874" y="4094309"/>
                </a:cubicBezTo>
                <a:cubicBezTo>
                  <a:pt x="1180509" y="4093323"/>
                  <a:pt x="1180064" y="4092375"/>
                  <a:pt x="1179543" y="4091464"/>
                </a:cubicBezTo>
                <a:cubicBezTo>
                  <a:pt x="1181032" y="4090099"/>
                  <a:pt x="1182428" y="4088638"/>
                  <a:pt x="1183727" y="4087102"/>
                </a:cubicBezTo>
                <a:lnTo>
                  <a:pt x="1190192" y="4096965"/>
                </a:lnTo>
                <a:lnTo>
                  <a:pt x="1204644" y="4102655"/>
                </a:lnTo>
                <a:lnTo>
                  <a:pt x="1219096" y="4108534"/>
                </a:lnTo>
                <a:lnTo>
                  <a:pt x="1226892" y="4099051"/>
                </a:lnTo>
                <a:lnTo>
                  <a:pt x="1226892" y="4099999"/>
                </a:lnTo>
                <a:lnTo>
                  <a:pt x="1231646" y="4105689"/>
                </a:lnTo>
                <a:lnTo>
                  <a:pt x="1237921" y="4112897"/>
                </a:lnTo>
                <a:lnTo>
                  <a:pt x="1244767" y="4107017"/>
                </a:lnTo>
                <a:lnTo>
                  <a:pt x="1251422" y="4101327"/>
                </a:lnTo>
                <a:cubicBezTo>
                  <a:pt x="1251512" y="4101630"/>
                  <a:pt x="1251512" y="4101972"/>
                  <a:pt x="1251422" y="4102275"/>
                </a:cubicBezTo>
                <a:cubicBezTo>
                  <a:pt x="1252754" y="4102275"/>
                  <a:pt x="1251422" y="4102275"/>
                  <a:pt x="1252754" y="4103982"/>
                </a:cubicBezTo>
                <a:lnTo>
                  <a:pt x="1256176" y="4113466"/>
                </a:lnTo>
                <a:cubicBezTo>
                  <a:pt x="1254845" y="4112517"/>
                  <a:pt x="1253514" y="4111948"/>
                  <a:pt x="1252373" y="4113466"/>
                </a:cubicBezTo>
                <a:cubicBezTo>
                  <a:pt x="1253322" y="4115305"/>
                  <a:pt x="1253322" y="4117505"/>
                  <a:pt x="1252373" y="4119345"/>
                </a:cubicBezTo>
                <a:cubicBezTo>
                  <a:pt x="1253541" y="4119781"/>
                  <a:pt x="1254252" y="4120957"/>
                  <a:pt x="1254085" y="4122190"/>
                </a:cubicBezTo>
                <a:lnTo>
                  <a:pt x="1241534" y="4126553"/>
                </a:lnTo>
                <a:cubicBezTo>
                  <a:pt x="1241099" y="4125566"/>
                  <a:pt x="1240589" y="4124618"/>
                  <a:pt x="1240013" y="4123707"/>
                </a:cubicBezTo>
                <a:cubicBezTo>
                  <a:pt x="1238300" y="4121318"/>
                  <a:pt x="1235818" y="4119573"/>
                  <a:pt x="1232977" y="4118776"/>
                </a:cubicBezTo>
                <a:cubicBezTo>
                  <a:pt x="1231456" y="4118776"/>
                  <a:pt x="1232977" y="4121621"/>
                  <a:pt x="1234308" y="4124466"/>
                </a:cubicBezTo>
                <a:cubicBezTo>
                  <a:pt x="1235415" y="4125699"/>
                  <a:pt x="1236624" y="4126837"/>
                  <a:pt x="1237921" y="4127880"/>
                </a:cubicBezTo>
                <a:lnTo>
                  <a:pt x="1206165" y="4139070"/>
                </a:lnTo>
                <a:cubicBezTo>
                  <a:pt x="1205498" y="4138786"/>
                  <a:pt x="1204741" y="4138786"/>
                  <a:pt x="1204073" y="4139070"/>
                </a:cubicBezTo>
                <a:cubicBezTo>
                  <a:pt x="1203383" y="4139431"/>
                  <a:pt x="1202794" y="4139943"/>
                  <a:pt x="1202362" y="4140588"/>
                </a:cubicBezTo>
                <a:lnTo>
                  <a:pt x="1184677" y="4146847"/>
                </a:lnTo>
                <a:lnTo>
                  <a:pt x="1179733" y="4133001"/>
                </a:lnTo>
                <a:lnTo>
                  <a:pt x="1177261" y="4138122"/>
                </a:lnTo>
                <a:lnTo>
                  <a:pt x="1174979" y="4143053"/>
                </a:lnTo>
                <a:lnTo>
                  <a:pt x="1179923" y="4145519"/>
                </a:lnTo>
                <a:lnTo>
                  <a:pt x="1183536" y="4147226"/>
                </a:lnTo>
                <a:lnTo>
                  <a:pt x="1180304" y="4148364"/>
                </a:lnTo>
                <a:lnTo>
                  <a:pt x="1189812" y="4155951"/>
                </a:lnTo>
                <a:lnTo>
                  <a:pt x="1189812" y="4163916"/>
                </a:lnTo>
                <a:lnTo>
                  <a:pt x="1194375" y="4166193"/>
                </a:lnTo>
                <a:lnTo>
                  <a:pt x="1198939" y="4168469"/>
                </a:lnTo>
                <a:lnTo>
                  <a:pt x="1195707" y="4160313"/>
                </a:lnTo>
                <a:lnTo>
                  <a:pt x="1211489" y="4173021"/>
                </a:lnTo>
                <a:lnTo>
                  <a:pt x="1197608" y="4190280"/>
                </a:lnTo>
                <a:lnTo>
                  <a:pt x="1191713" y="4197677"/>
                </a:lnTo>
                <a:lnTo>
                  <a:pt x="1194169" y="4204581"/>
                </a:lnTo>
                <a:lnTo>
                  <a:pt x="1193381" y="4203993"/>
                </a:lnTo>
                <a:cubicBezTo>
                  <a:pt x="1191841" y="4204221"/>
                  <a:pt x="1190761" y="4205624"/>
                  <a:pt x="1190953" y="4207161"/>
                </a:cubicBezTo>
                <a:cubicBezTo>
                  <a:pt x="1191240" y="4208678"/>
                  <a:pt x="1192634" y="4209759"/>
                  <a:pt x="1194185" y="4209626"/>
                </a:cubicBezTo>
                <a:lnTo>
                  <a:pt x="1195392" y="4208021"/>
                </a:lnTo>
                <a:lnTo>
                  <a:pt x="1215863" y="4265577"/>
                </a:lnTo>
                <a:lnTo>
                  <a:pt x="1219096" y="4251732"/>
                </a:lnTo>
                <a:lnTo>
                  <a:pt x="1224040" y="4231438"/>
                </a:lnTo>
                <a:lnTo>
                  <a:pt x="1228223" y="4230300"/>
                </a:lnTo>
                <a:lnTo>
                  <a:pt x="1230505" y="4230300"/>
                </a:lnTo>
                <a:lnTo>
                  <a:pt x="1236020" y="4245663"/>
                </a:lnTo>
                <a:lnTo>
                  <a:pt x="1245092" y="4270223"/>
                </a:lnTo>
                <a:lnTo>
                  <a:pt x="1243056" y="4271078"/>
                </a:lnTo>
                <a:lnTo>
                  <a:pt x="1241154" y="4261974"/>
                </a:lnTo>
                <a:lnTo>
                  <a:pt x="1238682" y="4269181"/>
                </a:lnTo>
                <a:lnTo>
                  <a:pt x="1236971" y="4273544"/>
                </a:lnTo>
                <a:lnTo>
                  <a:pt x="1205853" y="4294477"/>
                </a:lnTo>
                <a:lnTo>
                  <a:pt x="1202742" y="4294217"/>
                </a:lnTo>
                <a:lnTo>
                  <a:pt x="1204264" y="4295545"/>
                </a:lnTo>
                <a:lnTo>
                  <a:pt x="1205853" y="4294477"/>
                </a:lnTo>
                <a:lnTo>
                  <a:pt x="1218383" y="4295521"/>
                </a:lnTo>
                <a:cubicBezTo>
                  <a:pt x="1223660" y="4293696"/>
                  <a:pt x="1228889" y="4290045"/>
                  <a:pt x="1233738" y="4285872"/>
                </a:cubicBezTo>
                <a:lnTo>
                  <a:pt x="1243626" y="4287958"/>
                </a:lnTo>
                <a:lnTo>
                  <a:pt x="1256557" y="4290993"/>
                </a:lnTo>
                <a:lnTo>
                  <a:pt x="1258078" y="4283975"/>
                </a:lnTo>
                <a:lnTo>
                  <a:pt x="1259599" y="4277147"/>
                </a:lnTo>
                <a:lnTo>
                  <a:pt x="1245908" y="4285492"/>
                </a:lnTo>
                <a:lnTo>
                  <a:pt x="1243816" y="4275630"/>
                </a:lnTo>
                <a:lnTo>
                  <a:pt x="1250282" y="4268043"/>
                </a:lnTo>
                <a:lnTo>
                  <a:pt x="1245784" y="4269933"/>
                </a:lnTo>
                <a:lnTo>
                  <a:pt x="1255796" y="4248508"/>
                </a:lnTo>
                <a:cubicBezTo>
                  <a:pt x="1257401" y="4244335"/>
                  <a:pt x="1258548" y="4240011"/>
                  <a:pt x="1259219" y="4235610"/>
                </a:cubicBezTo>
                <a:cubicBezTo>
                  <a:pt x="1259827" y="4234491"/>
                  <a:pt x="1259827" y="4233126"/>
                  <a:pt x="1259219" y="4232007"/>
                </a:cubicBezTo>
                <a:lnTo>
                  <a:pt x="1259219" y="4230489"/>
                </a:lnTo>
                <a:cubicBezTo>
                  <a:pt x="1258648" y="4231438"/>
                  <a:pt x="1260740" y="4230489"/>
                  <a:pt x="1261691" y="4232007"/>
                </a:cubicBezTo>
                <a:cubicBezTo>
                  <a:pt x="1262642" y="4233524"/>
                  <a:pt x="1261691" y="4234852"/>
                  <a:pt x="1263592" y="4236369"/>
                </a:cubicBezTo>
                <a:lnTo>
                  <a:pt x="1264494" y="4252661"/>
                </a:lnTo>
                <a:lnTo>
                  <a:pt x="1261120" y="4251352"/>
                </a:lnTo>
                <a:cubicBezTo>
                  <a:pt x="1259388" y="4250783"/>
                  <a:pt x="1257515" y="4251713"/>
                  <a:pt x="1256937" y="4253439"/>
                </a:cubicBezTo>
                <a:cubicBezTo>
                  <a:pt x="1256359" y="4255165"/>
                  <a:pt x="1257296" y="4257042"/>
                  <a:pt x="1259029" y="4257611"/>
                </a:cubicBezTo>
                <a:lnTo>
                  <a:pt x="1258648" y="4256094"/>
                </a:lnTo>
                <a:cubicBezTo>
                  <a:pt x="1259264" y="4257573"/>
                  <a:pt x="1260930" y="4258332"/>
                  <a:pt x="1262452" y="4257801"/>
                </a:cubicBezTo>
                <a:cubicBezTo>
                  <a:pt x="1263710" y="4257232"/>
                  <a:pt x="1264473" y="4255942"/>
                  <a:pt x="1264353" y="4254577"/>
                </a:cubicBezTo>
                <a:cubicBezTo>
                  <a:pt x="1264804" y="4255260"/>
                  <a:pt x="1264804" y="4256170"/>
                  <a:pt x="1264353" y="4256853"/>
                </a:cubicBezTo>
                <a:lnTo>
                  <a:pt x="1264726" y="4256853"/>
                </a:lnTo>
                <a:lnTo>
                  <a:pt x="1265114" y="4263870"/>
                </a:lnTo>
                <a:lnTo>
                  <a:pt x="1261881" y="4265198"/>
                </a:lnTo>
                <a:lnTo>
                  <a:pt x="1261881" y="4265957"/>
                </a:lnTo>
                <a:cubicBezTo>
                  <a:pt x="1259219" y="4267095"/>
                  <a:pt x="1256747" y="4267853"/>
                  <a:pt x="1254085" y="4269181"/>
                </a:cubicBezTo>
                <a:lnTo>
                  <a:pt x="1263973" y="4272074"/>
                </a:lnTo>
                <a:lnTo>
                  <a:pt x="1263973" y="4274871"/>
                </a:lnTo>
                <a:cubicBezTo>
                  <a:pt x="1263973" y="4274492"/>
                  <a:pt x="1264972" y="4273591"/>
                  <a:pt x="1265685" y="4272880"/>
                </a:cubicBezTo>
                <a:lnTo>
                  <a:pt x="1265685" y="4272575"/>
                </a:lnTo>
                <a:lnTo>
                  <a:pt x="1282608" y="4277526"/>
                </a:lnTo>
                <a:lnTo>
                  <a:pt x="1284890" y="4289665"/>
                </a:lnTo>
                <a:lnTo>
                  <a:pt x="1280707" y="4279044"/>
                </a:lnTo>
                <a:lnTo>
                  <a:pt x="1280707" y="4287389"/>
                </a:lnTo>
                <a:lnTo>
                  <a:pt x="1280707" y="4295734"/>
                </a:lnTo>
                <a:lnTo>
                  <a:pt x="1285270" y="4298010"/>
                </a:lnTo>
                <a:lnTo>
                  <a:pt x="1287362" y="4298010"/>
                </a:lnTo>
                <a:lnTo>
                  <a:pt x="1288503" y="4303890"/>
                </a:lnTo>
                <a:cubicBezTo>
                  <a:pt x="1286942" y="4304421"/>
                  <a:pt x="1286098" y="4306109"/>
                  <a:pt x="1286602" y="4307683"/>
                </a:cubicBezTo>
                <a:cubicBezTo>
                  <a:pt x="1287094" y="4308916"/>
                  <a:pt x="1288324" y="4309675"/>
                  <a:pt x="1289644" y="4309580"/>
                </a:cubicBezTo>
                <a:lnTo>
                  <a:pt x="1291355" y="4318115"/>
                </a:lnTo>
                <a:cubicBezTo>
                  <a:pt x="1290827" y="4316635"/>
                  <a:pt x="1289195" y="4315858"/>
                  <a:pt x="1287710" y="4316389"/>
                </a:cubicBezTo>
                <a:cubicBezTo>
                  <a:pt x="1286444" y="4316844"/>
                  <a:pt x="1285664" y="4318115"/>
                  <a:pt x="1285841" y="4319443"/>
                </a:cubicBezTo>
                <a:lnTo>
                  <a:pt x="1274051" y="4322477"/>
                </a:lnTo>
                <a:lnTo>
                  <a:pt x="1271009" y="4314321"/>
                </a:lnTo>
                <a:lnTo>
                  <a:pt x="1268727" y="4319253"/>
                </a:lnTo>
                <a:lnTo>
                  <a:pt x="1266255" y="4324374"/>
                </a:lnTo>
                <a:lnTo>
                  <a:pt x="1249521" y="4328546"/>
                </a:lnTo>
                <a:cubicBezTo>
                  <a:pt x="1248766" y="4327143"/>
                  <a:pt x="1247730" y="4325929"/>
                  <a:pt x="1246478" y="4324943"/>
                </a:cubicBezTo>
                <a:cubicBezTo>
                  <a:pt x="1243436" y="4322667"/>
                  <a:pt x="1239823" y="4321149"/>
                  <a:pt x="1238302" y="4321718"/>
                </a:cubicBezTo>
                <a:lnTo>
                  <a:pt x="1239633" y="4325132"/>
                </a:lnTo>
                <a:cubicBezTo>
                  <a:pt x="1240102" y="4325796"/>
                  <a:pt x="1240682" y="4326365"/>
                  <a:pt x="1241344" y="4326839"/>
                </a:cubicBezTo>
                <a:cubicBezTo>
                  <a:pt x="1242601" y="4327920"/>
                  <a:pt x="1244012" y="4328812"/>
                  <a:pt x="1245528" y="4329495"/>
                </a:cubicBezTo>
                <a:lnTo>
                  <a:pt x="1241534" y="4330443"/>
                </a:lnTo>
                <a:lnTo>
                  <a:pt x="1248760" y="4351117"/>
                </a:lnTo>
                <a:lnTo>
                  <a:pt x="1258808" y="4348411"/>
                </a:lnTo>
                <a:lnTo>
                  <a:pt x="1255986" y="4351875"/>
                </a:lnTo>
                <a:cubicBezTo>
                  <a:pt x="1254573" y="4353734"/>
                  <a:pt x="1253423" y="4355782"/>
                  <a:pt x="1252563" y="4357945"/>
                </a:cubicBezTo>
                <a:lnTo>
                  <a:pt x="1252183" y="4357376"/>
                </a:lnTo>
                <a:lnTo>
                  <a:pt x="1255035" y="4362307"/>
                </a:lnTo>
                <a:cubicBezTo>
                  <a:pt x="1256367" y="4362307"/>
                  <a:pt x="1258268" y="4357945"/>
                  <a:pt x="1259219" y="4353582"/>
                </a:cubicBezTo>
                <a:lnTo>
                  <a:pt x="1260455" y="4347968"/>
                </a:lnTo>
                <a:lnTo>
                  <a:pt x="1267776" y="4345996"/>
                </a:lnTo>
                <a:cubicBezTo>
                  <a:pt x="1270818" y="4349410"/>
                  <a:pt x="1281277" y="4359462"/>
                  <a:pt x="1271579" y="4348651"/>
                </a:cubicBezTo>
                <a:lnTo>
                  <a:pt x="1268346" y="4345806"/>
                </a:lnTo>
                <a:lnTo>
                  <a:pt x="1278425" y="4342991"/>
                </a:lnTo>
                <a:lnTo>
                  <a:pt x="1278425" y="4360221"/>
                </a:lnTo>
                <a:cubicBezTo>
                  <a:pt x="1278425" y="4362686"/>
                  <a:pt x="1278425" y="4366669"/>
                  <a:pt x="1278425" y="4368186"/>
                </a:cubicBezTo>
                <a:cubicBezTo>
                  <a:pt x="1278425" y="4368186"/>
                  <a:pt x="1276904" y="4368186"/>
                  <a:pt x="1276333" y="4369324"/>
                </a:cubicBezTo>
                <a:cubicBezTo>
                  <a:pt x="1275762" y="4370462"/>
                  <a:pt x="1278805" y="4371601"/>
                  <a:pt x="1278805" y="4372928"/>
                </a:cubicBezTo>
                <a:cubicBezTo>
                  <a:pt x="1278335" y="4372663"/>
                  <a:pt x="1277755" y="4372663"/>
                  <a:pt x="1277284" y="4372928"/>
                </a:cubicBezTo>
                <a:cubicBezTo>
                  <a:pt x="1277430" y="4375356"/>
                  <a:pt x="1277812" y="4377783"/>
                  <a:pt x="1278425" y="4380135"/>
                </a:cubicBezTo>
                <a:cubicBezTo>
                  <a:pt x="1278362" y="4381084"/>
                  <a:pt x="1278362" y="4382032"/>
                  <a:pt x="1278425" y="4382980"/>
                </a:cubicBezTo>
                <a:lnTo>
                  <a:pt x="1275192" y="4387153"/>
                </a:lnTo>
                <a:lnTo>
                  <a:pt x="1271769" y="4391326"/>
                </a:lnTo>
                <a:lnTo>
                  <a:pt x="1276904" y="4391326"/>
                </a:lnTo>
                <a:cubicBezTo>
                  <a:pt x="1277569" y="4392539"/>
                  <a:pt x="1279014" y="4393108"/>
                  <a:pt x="1280326" y="4392653"/>
                </a:cubicBezTo>
                <a:cubicBezTo>
                  <a:pt x="1282081" y="4403256"/>
                  <a:pt x="1284820" y="4413668"/>
                  <a:pt x="1288503" y="4423759"/>
                </a:cubicBezTo>
                <a:cubicBezTo>
                  <a:pt x="1291736" y="4431914"/>
                  <a:pt x="1292496" y="4440449"/>
                  <a:pt x="1296490" y="4448605"/>
                </a:cubicBezTo>
                <a:cubicBezTo>
                  <a:pt x="1296889" y="4452929"/>
                  <a:pt x="1297980" y="4457159"/>
                  <a:pt x="1299722" y="4461123"/>
                </a:cubicBezTo>
                <a:cubicBezTo>
                  <a:pt x="1294778" y="4463209"/>
                  <a:pt x="1291546" y="4465106"/>
                  <a:pt x="1291926" y="4466054"/>
                </a:cubicBezTo>
                <a:cubicBezTo>
                  <a:pt x="1292306" y="4467002"/>
                  <a:pt x="1296490" y="4468330"/>
                  <a:pt x="1301244" y="4468520"/>
                </a:cubicBezTo>
                <a:cubicBezTo>
                  <a:pt x="1302113" y="4471478"/>
                  <a:pt x="1302497" y="4474551"/>
                  <a:pt x="1302384" y="4477624"/>
                </a:cubicBezTo>
                <a:cubicBezTo>
                  <a:pt x="1304286" y="4478951"/>
                  <a:pt x="1303906" y="4480848"/>
                  <a:pt x="1302384" y="4482934"/>
                </a:cubicBezTo>
                <a:cubicBezTo>
                  <a:pt x="1304286" y="4484262"/>
                  <a:pt x="1304666" y="4486917"/>
                  <a:pt x="1306758" y="4489573"/>
                </a:cubicBezTo>
                <a:lnTo>
                  <a:pt x="1304857" y="4489573"/>
                </a:lnTo>
                <a:cubicBezTo>
                  <a:pt x="1304857" y="4489573"/>
                  <a:pt x="1304857" y="4488624"/>
                  <a:pt x="1304857" y="4488245"/>
                </a:cubicBezTo>
                <a:cubicBezTo>
                  <a:pt x="1304857" y="4487865"/>
                  <a:pt x="1302765" y="4486917"/>
                  <a:pt x="1303716" y="4488245"/>
                </a:cubicBezTo>
                <a:cubicBezTo>
                  <a:pt x="1304666" y="4489573"/>
                  <a:pt x="1304666" y="4488245"/>
                  <a:pt x="1303716" y="4489193"/>
                </a:cubicBezTo>
                <a:cubicBezTo>
                  <a:pt x="1300740" y="4489383"/>
                  <a:pt x="1297754" y="4489383"/>
                  <a:pt x="1294778" y="4489193"/>
                </a:cubicBezTo>
                <a:lnTo>
                  <a:pt x="1300103" y="4504366"/>
                </a:lnTo>
                <a:lnTo>
                  <a:pt x="1304096" y="4503039"/>
                </a:lnTo>
                <a:cubicBezTo>
                  <a:pt x="1305026" y="4502754"/>
                  <a:pt x="1306018" y="4502754"/>
                  <a:pt x="1306948" y="4503039"/>
                </a:cubicBezTo>
                <a:cubicBezTo>
                  <a:pt x="1306948" y="4503039"/>
                  <a:pt x="1306948" y="4503039"/>
                  <a:pt x="1306948" y="4504935"/>
                </a:cubicBezTo>
                <a:cubicBezTo>
                  <a:pt x="1306948" y="4506832"/>
                  <a:pt x="1309801" y="4506453"/>
                  <a:pt x="1309420" y="4507401"/>
                </a:cubicBezTo>
                <a:cubicBezTo>
                  <a:pt x="1309040" y="4508349"/>
                  <a:pt x="1308279" y="4506263"/>
                  <a:pt x="1307709" y="4507401"/>
                </a:cubicBezTo>
                <a:cubicBezTo>
                  <a:pt x="1308346" y="4508311"/>
                  <a:pt x="1308346" y="4509525"/>
                  <a:pt x="1307709" y="4510436"/>
                </a:cubicBezTo>
                <a:cubicBezTo>
                  <a:pt x="1306188" y="4510436"/>
                  <a:pt x="1307709" y="4512711"/>
                  <a:pt x="1307709" y="4513470"/>
                </a:cubicBezTo>
                <a:lnTo>
                  <a:pt x="1303525" y="4514988"/>
                </a:lnTo>
                <a:lnTo>
                  <a:pt x="1305617" y="4521247"/>
                </a:lnTo>
                <a:cubicBezTo>
                  <a:pt x="1305123" y="4521948"/>
                  <a:pt x="1304739" y="4522707"/>
                  <a:pt x="1304476" y="4523523"/>
                </a:cubicBezTo>
                <a:cubicBezTo>
                  <a:pt x="1302575" y="4528264"/>
                  <a:pt x="1306188" y="4531109"/>
                  <a:pt x="1310371" y="4532437"/>
                </a:cubicBezTo>
                <a:lnTo>
                  <a:pt x="1311702" y="4534523"/>
                </a:lnTo>
                <a:cubicBezTo>
                  <a:pt x="1312295" y="4536078"/>
                  <a:pt x="1312803" y="4537653"/>
                  <a:pt x="1313223" y="4539265"/>
                </a:cubicBezTo>
                <a:cubicBezTo>
                  <a:pt x="1313223" y="4539265"/>
                  <a:pt x="1313223" y="4540213"/>
                  <a:pt x="1313223" y="4541351"/>
                </a:cubicBezTo>
                <a:lnTo>
                  <a:pt x="1303716" y="4529782"/>
                </a:lnTo>
                <a:cubicBezTo>
                  <a:pt x="1304092" y="4528681"/>
                  <a:pt x="1304092" y="4527467"/>
                  <a:pt x="1303716" y="4526367"/>
                </a:cubicBezTo>
                <a:cubicBezTo>
                  <a:pt x="1303716" y="4526367"/>
                  <a:pt x="1302575" y="4526367"/>
                  <a:pt x="1302004" y="4526367"/>
                </a:cubicBezTo>
                <a:cubicBezTo>
                  <a:pt x="1305047" y="4526367"/>
                  <a:pt x="1302004" y="4522195"/>
                  <a:pt x="1303906" y="4522005"/>
                </a:cubicBezTo>
                <a:cubicBezTo>
                  <a:pt x="1305807" y="4521816"/>
                  <a:pt x="1300483" y="4520867"/>
                  <a:pt x="1301624" y="4519539"/>
                </a:cubicBezTo>
                <a:cubicBezTo>
                  <a:pt x="1302765" y="4518212"/>
                  <a:pt x="1301624" y="4521436"/>
                  <a:pt x="1302955" y="4520678"/>
                </a:cubicBezTo>
                <a:cubicBezTo>
                  <a:pt x="1304286" y="4519919"/>
                  <a:pt x="1302955" y="4520678"/>
                  <a:pt x="1302955" y="4519350"/>
                </a:cubicBezTo>
                <a:cubicBezTo>
                  <a:pt x="1300483" y="4519350"/>
                  <a:pt x="1300863" y="4515936"/>
                  <a:pt x="1298581" y="4516126"/>
                </a:cubicBezTo>
                <a:cubicBezTo>
                  <a:pt x="1300103" y="4517453"/>
                  <a:pt x="1297250" y="4516126"/>
                  <a:pt x="1296680" y="4516126"/>
                </a:cubicBezTo>
                <a:cubicBezTo>
                  <a:pt x="1296109" y="4516126"/>
                  <a:pt x="1298772" y="4516126"/>
                  <a:pt x="1298581" y="4518781"/>
                </a:cubicBezTo>
                <a:cubicBezTo>
                  <a:pt x="1298486" y="4520109"/>
                  <a:pt x="1297441" y="4520109"/>
                  <a:pt x="1296561" y="4520133"/>
                </a:cubicBezTo>
                <a:lnTo>
                  <a:pt x="1296201" y="4520659"/>
                </a:lnTo>
                <a:lnTo>
                  <a:pt x="1295539" y="4520109"/>
                </a:lnTo>
                <a:lnTo>
                  <a:pt x="1295754" y="4521312"/>
                </a:lnTo>
                <a:lnTo>
                  <a:pt x="1295539" y="4521626"/>
                </a:lnTo>
                <a:cubicBezTo>
                  <a:pt x="1296110" y="4523049"/>
                  <a:pt x="1296110" y="4523049"/>
                  <a:pt x="1295967" y="4522504"/>
                </a:cubicBezTo>
                <a:lnTo>
                  <a:pt x="1295754" y="4521312"/>
                </a:lnTo>
                <a:lnTo>
                  <a:pt x="1296201" y="4520659"/>
                </a:lnTo>
                <a:lnTo>
                  <a:pt x="1297821" y="4522005"/>
                </a:lnTo>
                <a:cubicBezTo>
                  <a:pt x="1299152" y="4522005"/>
                  <a:pt x="1297821" y="4520867"/>
                  <a:pt x="1297821" y="4520298"/>
                </a:cubicBezTo>
                <a:cubicBezTo>
                  <a:pt x="1298804" y="4521000"/>
                  <a:pt x="1299374" y="4522138"/>
                  <a:pt x="1299342" y="4523333"/>
                </a:cubicBezTo>
                <a:cubicBezTo>
                  <a:pt x="1299342" y="4523333"/>
                  <a:pt x="1298011" y="4523333"/>
                  <a:pt x="1297440" y="4523333"/>
                </a:cubicBezTo>
                <a:cubicBezTo>
                  <a:pt x="1296870" y="4523333"/>
                  <a:pt x="1298962" y="4524660"/>
                  <a:pt x="1297440" y="4525419"/>
                </a:cubicBezTo>
                <a:cubicBezTo>
                  <a:pt x="1295919" y="4526178"/>
                  <a:pt x="1295919" y="4523333"/>
                  <a:pt x="1295349" y="4524091"/>
                </a:cubicBezTo>
                <a:cubicBezTo>
                  <a:pt x="1294778" y="4524850"/>
                  <a:pt x="1295349" y="4525988"/>
                  <a:pt x="1295349" y="4527695"/>
                </a:cubicBezTo>
                <a:lnTo>
                  <a:pt x="1294175" y="4525003"/>
                </a:lnTo>
                <a:lnTo>
                  <a:pt x="1294778" y="4524281"/>
                </a:lnTo>
                <a:lnTo>
                  <a:pt x="1293861" y="4524281"/>
                </a:lnTo>
                <a:lnTo>
                  <a:pt x="1293447" y="4523333"/>
                </a:lnTo>
                <a:cubicBezTo>
                  <a:pt x="1293447" y="4523333"/>
                  <a:pt x="1293447" y="4523333"/>
                  <a:pt x="1291926" y="4523333"/>
                </a:cubicBezTo>
                <a:cubicBezTo>
                  <a:pt x="1290405" y="4523333"/>
                  <a:pt x="1291926" y="4523333"/>
                  <a:pt x="1291926" y="4524281"/>
                </a:cubicBezTo>
                <a:lnTo>
                  <a:pt x="1293861" y="4524281"/>
                </a:lnTo>
                <a:lnTo>
                  <a:pt x="1294175" y="4525003"/>
                </a:lnTo>
                <a:lnTo>
                  <a:pt x="1292877" y="4526557"/>
                </a:lnTo>
                <a:cubicBezTo>
                  <a:pt x="1292877" y="4528075"/>
                  <a:pt x="1294018" y="4525609"/>
                  <a:pt x="1294588" y="4526557"/>
                </a:cubicBezTo>
                <a:cubicBezTo>
                  <a:pt x="1294892" y="4527145"/>
                  <a:pt x="1294892" y="4527866"/>
                  <a:pt x="1294588" y="4528454"/>
                </a:cubicBezTo>
                <a:cubicBezTo>
                  <a:pt x="1291546" y="4528454"/>
                  <a:pt x="1294588" y="4532057"/>
                  <a:pt x="1291926" y="4532247"/>
                </a:cubicBezTo>
                <a:cubicBezTo>
                  <a:pt x="1293067" y="4532247"/>
                  <a:pt x="1294208" y="4534144"/>
                  <a:pt x="1295159" y="4534713"/>
                </a:cubicBezTo>
                <a:lnTo>
                  <a:pt x="1295159" y="4535851"/>
                </a:lnTo>
                <a:cubicBezTo>
                  <a:pt x="1295248" y="4536230"/>
                  <a:pt x="1295248" y="4536609"/>
                  <a:pt x="1295159" y="4536989"/>
                </a:cubicBezTo>
                <a:cubicBezTo>
                  <a:pt x="1295159" y="4536989"/>
                  <a:pt x="1295159" y="4536041"/>
                  <a:pt x="1293447" y="4535472"/>
                </a:cubicBezTo>
                <a:cubicBezTo>
                  <a:pt x="1291736" y="4534903"/>
                  <a:pt x="1293447" y="4536989"/>
                  <a:pt x="1293447" y="4537937"/>
                </a:cubicBezTo>
                <a:cubicBezTo>
                  <a:pt x="1293447" y="4540023"/>
                  <a:pt x="1291926" y="4543058"/>
                  <a:pt x="1293447" y="4543437"/>
                </a:cubicBezTo>
                <a:lnTo>
                  <a:pt x="1284700" y="4562404"/>
                </a:lnTo>
                <a:lnTo>
                  <a:pt x="1297631" y="4565628"/>
                </a:lnTo>
                <a:lnTo>
                  <a:pt x="1297631" y="4567335"/>
                </a:lnTo>
                <a:cubicBezTo>
                  <a:pt x="1297631" y="4567335"/>
                  <a:pt x="1297631" y="4566387"/>
                  <a:pt x="1296490" y="4567335"/>
                </a:cubicBezTo>
                <a:cubicBezTo>
                  <a:pt x="1295349" y="4568284"/>
                  <a:pt x="1296490" y="4569042"/>
                  <a:pt x="1296490" y="4570749"/>
                </a:cubicBezTo>
                <a:cubicBezTo>
                  <a:pt x="1296490" y="4572456"/>
                  <a:pt x="1298201" y="4573405"/>
                  <a:pt x="1299912" y="4573405"/>
                </a:cubicBezTo>
                <a:cubicBezTo>
                  <a:pt x="1296680" y="4571508"/>
                  <a:pt x="1292687" y="4570559"/>
                  <a:pt x="1289454" y="4568663"/>
                </a:cubicBezTo>
                <a:cubicBezTo>
                  <a:pt x="1288123" y="4581560"/>
                  <a:pt x="1291355" y="4589905"/>
                  <a:pt x="1303716" y="4589336"/>
                </a:cubicBezTo>
                <a:cubicBezTo>
                  <a:pt x="1305237" y="4593509"/>
                  <a:pt x="1307329" y="4597682"/>
                  <a:pt x="1309040" y="4602044"/>
                </a:cubicBezTo>
                <a:lnTo>
                  <a:pt x="1297821" y="4619304"/>
                </a:lnTo>
                <a:cubicBezTo>
                  <a:pt x="1297404" y="4618090"/>
                  <a:pt x="1296828" y="4616952"/>
                  <a:pt x="1296109" y="4615890"/>
                </a:cubicBezTo>
                <a:cubicBezTo>
                  <a:pt x="1297440" y="4615890"/>
                  <a:pt x="1296109" y="4613424"/>
                  <a:pt x="1296109" y="4612476"/>
                </a:cubicBezTo>
                <a:cubicBezTo>
                  <a:pt x="1296212" y="4611983"/>
                  <a:pt x="1296212" y="4611451"/>
                  <a:pt x="1296109" y="4610958"/>
                </a:cubicBezTo>
                <a:cubicBezTo>
                  <a:pt x="1292496" y="4605648"/>
                  <a:pt x="1294398" y="4599009"/>
                  <a:pt x="1290024" y="4594837"/>
                </a:cubicBezTo>
                <a:cubicBezTo>
                  <a:pt x="1290024" y="4594837"/>
                  <a:pt x="1290024" y="4594837"/>
                  <a:pt x="1291355" y="4594837"/>
                </a:cubicBezTo>
                <a:cubicBezTo>
                  <a:pt x="1292687" y="4594837"/>
                  <a:pt x="1291355" y="4588009"/>
                  <a:pt x="1288883" y="4585164"/>
                </a:cubicBezTo>
                <a:cubicBezTo>
                  <a:pt x="1286411" y="4582319"/>
                  <a:pt x="1286792" y="4585164"/>
                  <a:pt x="1288883" y="4583836"/>
                </a:cubicBezTo>
                <a:lnTo>
                  <a:pt x="1286031" y="4581371"/>
                </a:lnTo>
                <a:cubicBezTo>
                  <a:pt x="1284510" y="4582888"/>
                  <a:pt x="1288313" y="4582319"/>
                  <a:pt x="1287172" y="4583836"/>
                </a:cubicBezTo>
                <a:cubicBezTo>
                  <a:pt x="1286031" y="4585353"/>
                  <a:pt x="1286221" y="4582509"/>
                  <a:pt x="1285461" y="4583836"/>
                </a:cubicBezTo>
                <a:cubicBezTo>
                  <a:pt x="1285656" y="4586226"/>
                  <a:pt x="1285656" y="4588654"/>
                  <a:pt x="1285461" y="4591043"/>
                </a:cubicBezTo>
                <a:cubicBezTo>
                  <a:pt x="1281467" y="4591043"/>
                  <a:pt x="1285461" y="4584405"/>
                  <a:pt x="1281467" y="4583457"/>
                </a:cubicBezTo>
                <a:cubicBezTo>
                  <a:pt x="1277474" y="4582509"/>
                  <a:pt x="1281467" y="4584405"/>
                  <a:pt x="1281467" y="4584784"/>
                </a:cubicBezTo>
                <a:cubicBezTo>
                  <a:pt x="1281467" y="4585164"/>
                  <a:pt x="1281467" y="4583457"/>
                  <a:pt x="1279756" y="4584784"/>
                </a:cubicBezTo>
                <a:cubicBezTo>
                  <a:pt x="1281216" y="4586833"/>
                  <a:pt x="1281216" y="4589564"/>
                  <a:pt x="1279756" y="4591612"/>
                </a:cubicBezTo>
                <a:cubicBezTo>
                  <a:pt x="1279066" y="4588862"/>
                  <a:pt x="1277837" y="4586283"/>
                  <a:pt x="1276143" y="4584026"/>
                </a:cubicBezTo>
                <a:cubicBezTo>
                  <a:pt x="1276143" y="4584026"/>
                  <a:pt x="1277284" y="4585164"/>
                  <a:pt x="1277664" y="4584026"/>
                </a:cubicBezTo>
                <a:cubicBezTo>
                  <a:pt x="1277664" y="4579284"/>
                  <a:pt x="1273290" y="4580612"/>
                  <a:pt x="1272530" y="4576439"/>
                </a:cubicBezTo>
                <a:lnTo>
                  <a:pt x="1269677" y="4576439"/>
                </a:lnTo>
                <a:cubicBezTo>
                  <a:pt x="1269677" y="4576439"/>
                  <a:pt x="1269677" y="4577577"/>
                  <a:pt x="1269677" y="4578146"/>
                </a:cubicBezTo>
                <a:cubicBezTo>
                  <a:pt x="1269677" y="4578715"/>
                  <a:pt x="1269677" y="4578146"/>
                  <a:pt x="1268537" y="4578146"/>
                </a:cubicBezTo>
                <a:cubicBezTo>
                  <a:pt x="1270438" y="4579284"/>
                  <a:pt x="1271009" y="4582888"/>
                  <a:pt x="1271769" y="4584215"/>
                </a:cubicBezTo>
                <a:cubicBezTo>
                  <a:pt x="1272530" y="4585543"/>
                  <a:pt x="1271769" y="4584215"/>
                  <a:pt x="1271769" y="4583267"/>
                </a:cubicBezTo>
                <a:cubicBezTo>
                  <a:pt x="1275415" y="4594514"/>
                  <a:pt x="1279733" y="4605534"/>
                  <a:pt x="1284700" y="4616269"/>
                </a:cubicBezTo>
                <a:cubicBezTo>
                  <a:pt x="1283890" y="4616724"/>
                  <a:pt x="1283439" y="4617635"/>
                  <a:pt x="1283559" y="4618545"/>
                </a:cubicBezTo>
                <a:cubicBezTo>
                  <a:pt x="1283757" y="4620043"/>
                  <a:pt x="1285092" y="4621124"/>
                  <a:pt x="1286602" y="4621011"/>
                </a:cubicBezTo>
                <a:lnTo>
                  <a:pt x="1290214" y="4629735"/>
                </a:lnTo>
                <a:lnTo>
                  <a:pt x="1289644" y="4630638"/>
                </a:lnTo>
                <a:lnTo>
                  <a:pt x="1289644" y="4630304"/>
                </a:lnTo>
                <a:lnTo>
                  <a:pt x="1289453" y="4630942"/>
                </a:lnTo>
                <a:lnTo>
                  <a:pt x="1288778" y="4632011"/>
                </a:lnTo>
                <a:lnTo>
                  <a:pt x="1288123" y="4632011"/>
                </a:lnTo>
                <a:lnTo>
                  <a:pt x="1288705" y="4632127"/>
                </a:lnTo>
                <a:lnTo>
                  <a:pt x="1286982" y="4634856"/>
                </a:lnTo>
                <a:cubicBezTo>
                  <a:pt x="1286982" y="4634856"/>
                  <a:pt x="1286982" y="4633529"/>
                  <a:pt x="1286982" y="4632201"/>
                </a:cubicBezTo>
                <a:cubicBezTo>
                  <a:pt x="1286982" y="4630873"/>
                  <a:pt x="1286982" y="4632201"/>
                  <a:pt x="1285461" y="4632201"/>
                </a:cubicBezTo>
                <a:cubicBezTo>
                  <a:pt x="1285934" y="4632429"/>
                  <a:pt x="1286130" y="4632998"/>
                  <a:pt x="1285902" y="4633472"/>
                </a:cubicBezTo>
                <a:cubicBezTo>
                  <a:pt x="1285809" y="4633661"/>
                  <a:pt x="1285653" y="4633813"/>
                  <a:pt x="1285461" y="4633908"/>
                </a:cubicBezTo>
                <a:cubicBezTo>
                  <a:pt x="1285461" y="4633908"/>
                  <a:pt x="1285461" y="4633908"/>
                  <a:pt x="1286602" y="4635046"/>
                </a:cubicBezTo>
                <a:lnTo>
                  <a:pt x="1282038" y="4642253"/>
                </a:lnTo>
                <a:cubicBezTo>
                  <a:pt x="1281608" y="4639996"/>
                  <a:pt x="1280971" y="4637758"/>
                  <a:pt x="1280136" y="4635615"/>
                </a:cubicBezTo>
                <a:cubicBezTo>
                  <a:pt x="1280136" y="4635615"/>
                  <a:pt x="1280136" y="4635615"/>
                  <a:pt x="1278995" y="4635615"/>
                </a:cubicBezTo>
                <a:cubicBezTo>
                  <a:pt x="1277854" y="4635615"/>
                  <a:pt x="1278995" y="4632770"/>
                  <a:pt x="1278995" y="4631252"/>
                </a:cubicBezTo>
                <a:cubicBezTo>
                  <a:pt x="1275572" y="4628408"/>
                  <a:pt x="1276333" y="4624994"/>
                  <a:pt x="1274051" y="4622149"/>
                </a:cubicBezTo>
                <a:cubicBezTo>
                  <a:pt x="1274051" y="4622149"/>
                  <a:pt x="1274051" y="4622149"/>
                  <a:pt x="1274051" y="4620821"/>
                </a:cubicBezTo>
                <a:cubicBezTo>
                  <a:pt x="1274051" y="4619493"/>
                  <a:pt x="1274051" y="4620821"/>
                  <a:pt x="1272530" y="4620821"/>
                </a:cubicBezTo>
                <a:cubicBezTo>
                  <a:pt x="1271009" y="4620821"/>
                  <a:pt x="1272530" y="4620821"/>
                  <a:pt x="1273861" y="4619114"/>
                </a:cubicBezTo>
                <a:cubicBezTo>
                  <a:pt x="1270058" y="4613614"/>
                  <a:pt x="1270438" y="4606027"/>
                  <a:pt x="1266635" y="4601285"/>
                </a:cubicBezTo>
                <a:cubicBezTo>
                  <a:pt x="1268156" y="4603751"/>
                  <a:pt x="1266635" y="4604699"/>
                  <a:pt x="1267776" y="4607355"/>
                </a:cubicBezTo>
                <a:cubicBezTo>
                  <a:pt x="1266445" y="4607355"/>
                  <a:pt x="1265304" y="4604510"/>
                  <a:pt x="1264163" y="4604889"/>
                </a:cubicBezTo>
                <a:cubicBezTo>
                  <a:pt x="1263022" y="4605268"/>
                  <a:pt x="1265304" y="4606027"/>
                  <a:pt x="1264163" y="4606596"/>
                </a:cubicBezTo>
                <a:cubicBezTo>
                  <a:pt x="1263351" y="4605818"/>
                  <a:pt x="1262376" y="4605249"/>
                  <a:pt x="1261311" y="4604889"/>
                </a:cubicBezTo>
                <a:cubicBezTo>
                  <a:pt x="1263022" y="4604889"/>
                  <a:pt x="1261311" y="4603182"/>
                  <a:pt x="1262642" y="4603182"/>
                </a:cubicBezTo>
                <a:lnTo>
                  <a:pt x="1260740" y="4601475"/>
                </a:lnTo>
                <a:cubicBezTo>
                  <a:pt x="1260740" y="4603182"/>
                  <a:pt x="1260740" y="4603372"/>
                  <a:pt x="1258839" y="4603751"/>
                </a:cubicBezTo>
                <a:cubicBezTo>
                  <a:pt x="1259723" y="4605287"/>
                  <a:pt x="1260740" y="4606748"/>
                  <a:pt x="1261881" y="4608113"/>
                </a:cubicBezTo>
                <a:cubicBezTo>
                  <a:pt x="1265114" y="4613234"/>
                  <a:pt x="1264733" y="4617217"/>
                  <a:pt x="1268537" y="4622528"/>
                </a:cubicBezTo>
                <a:cubicBezTo>
                  <a:pt x="1268537" y="4625563"/>
                  <a:pt x="1271959" y="4630683"/>
                  <a:pt x="1272340" y="4634477"/>
                </a:cubicBezTo>
                <a:cubicBezTo>
                  <a:pt x="1272720" y="4638270"/>
                  <a:pt x="1272340" y="4637322"/>
                  <a:pt x="1270628" y="4638650"/>
                </a:cubicBezTo>
                <a:cubicBezTo>
                  <a:pt x="1268917" y="4636563"/>
                  <a:pt x="1265304" y="4630683"/>
                  <a:pt x="1266825" y="4631063"/>
                </a:cubicBezTo>
                <a:cubicBezTo>
                  <a:pt x="1268346" y="4631442"/>
                  <a:pt x="1263973" y="4628976"/>
                  <a:pt x="1265304" y="4631063"/>
                </a:cubicBezTo>
                <a:cubicBezTo>
                  <a:pt x="1266635" y="4633149"/>
                  <a:pt x="1263402" y="4627839"/>
                  <a:pt x="1261691" y="4628218"/>
                </a:cubicBezTo>
                <a:cubicBezTo>
                  <a:pt x="1259980" y="4628597"/>
                  <a:pt x="1261691" y="4629166"/>
                  <a:pt x="1260550" y="4630304"/>
                </a:cubicBezTo>
                <a:lnTo>
                  <a:pt x="1256747" y="4628408"/>
                </a:lnTo>
                <a:lnTo>
                  <a:pt x="1256747" y="4636563"/>
                </a:lnTo>
                <a:cubicBezTo>
                  <a:pt x="1256747" y="4641115"/>
                  <a:pt x="1258458" y="4644719"/>
                  <a:pt x="1259219" y="4644719"/>
                </a:cubicBezTo>
                <a:cubicBezTo>
                  <a:pt x="1259980" y="4644719"/>
                  <a:pt x="1262071" y="4641874"/>
                  <a:pt x="1263402" y="4638839"/>
                </a:cubicBezTo>
                <a:lnTo>
                  <a:pt x="1264543" y="4636753"/>
                </a:lnTo>
                <a:cubicBezTo>
                  <a:pt x="1267280" y="4641286"/>
                  <a:pt x="1270606" y="4645421"/>
                  <a:pt x="1274431" y="4649081"/>
                </a:cubicBezTo>
                <a:lnTo>
                  <a:pt x="1274431" y="4650029"/>
                </a:lnTo>
                <a:lnTo>
                  <a:pt x="1236241" y="4665070"/>
                </a:lnTo>
                <a:lnTo>
                  <a:pt x="1238111" y="4659133"/>
                </a:lnTo>
                <a:cubicBezTo>
                  <a:pt x="1236971" y="4657237"/>
                  <a:pt x="1236780" y="4662168"/>
                  <a:pt x="1234879" y="4662547"/>
                </a:cubicBezTo>
                <a:cubicBezTo>
                  <a:pt x="1232597" y="4657995"/>
                  <a:pt x="1230695" y="4654202"/>
                  <a:pt x="1232977" y="4651547"/>
                </a:cubicBezTo>
                <a:cubicBezTo>
                  <a:pt x="1232977" y="4651547"/>
                  <a:pt x="1231266" y="4652495"/>
                  <a:pt x="1230315" y="4651547"/>
                </a:cubicBezTo>
                <a:cubicBezTo>
                  <a:pt x="1229364" y="4650598"/>
                  <a:pt x="1230315" y="4649460"/>
                  <a:pt x="1230315" y="4648322"/>
                </a:cubicBezTo>
                <a:cubicBezTo>
                  <a:pt x="1228670" y="4647621"/>
                  <a:pt x="1227419" y="4646236"/>
                  <a:pt x="1226892" y="4644529"/>
                </a:cubicBezTo>
                <a:cubicBezTo>
                  <a:pt x="1235986" y="4642974"/>
                  <a:pt x="1242360" y="4634724"/>
                  <a:pt x="1241534" y="4625563"/>
                </a:cubicBezTo>
                <a:cubicBezTo>
                  <a:pt x="1241105" y="4621788"/>
                  <a:pt x="1239433" y="4618242"/>
                  <a:pt x="1236780" y="4615510"/>
                </a:cubicBezTo>
                <a:cubicBezTo>
                  <a:pt x="1237318" y="4615776"/>
                  <a:pt x="1237954" y="4615776"/>
                  <a:pt x="1238492" y="4615510"/>
                </a:cubicBezTo>
                <a:cubicBezTo>
                  <a:pt x="1239992" y="4615321"/>
                  <a:pt x="1241078" y="4613974"/>
                  <a:pt x="1240964" y="4612476"/>
                </a:cubicBezTo>
                <a:cubicBezTo>
                  <a:pt x="1240766" y="4610883"/>
                  <a:pt x="1239346" y="4609707"/>
                  <a:pt x="1237731" y="4609820"/>
                </a:cubicBezTo>
                <a:cubicBezTo>
                  <a:pt x="1236202" y="4610105"/>
                  <a:pt x="1235135" y="4611489"/>
                  <a:pt x="1235259" y="4613045"/>
                </a:cubicBezTo>
                <a:cubicBezTo>
                  <a:pt x="1235158" y="4613348"/>
                  <a:pt x="1235158" y="4613689"/>
                  <a:pt x="1235259" y="4613993"/>
                </a:cubicBezTo>
                <a:cubicBezTo>
                  <a:pt x="1231462" y="4610636"/>
                  <a:pt x="1226415" y="4609062"/>
                  <a:pt x="1221378" y="4609631"/>
                </a:cubicBezTo>
                <a:cubicBezTo>
                  <a:pt x="1221378" y="4609631"/>
                  <a:pt x="1221378" y="4608303"/>
                  <a:pt x="1221378" y="4608113"/>
                </a:cubicBezTo>
                <a:cubicBezTo>
                  <a:pt x="1221378" y="4607924"/>
                  <a:pt x="1222709" y="4606975"/>
                  <a:pt x="1222519" y="4606786"/>
                </a:cubicBezTo>
                <a:cubicBezTo>
                  <a:pt x="1222328" y="4606596"/>
                  <a:pt x="1222519" y="4606786"/>
                  <a:pt x="1221378" y="4606786"/>
                </a:cubicBezTo>
                <a:cubicBezTo>
                  <a:pt x="1220237" y="4606786"/>
                  <a:pt x="1221378" y="4606786"/>
                  <a:pt x="1219856" y="4607734"/>
                </a:cubicBezTo>
                <a:cubicBezTo>
                  <a:pt x="1220613" y="4608075"/>
                  <a:pt x="1221123" y="4608796"/>
                  <a:pt x="1221188" y="4609631"/>
                </a:cubicBezTo>
                <a:cubicBezTo>
                  <a:pt x="1221188" y="4609631"/>
                  <a:pt x="1221188" y="4609631"/>
                  <a:pt x="1219666" y="4609631"/>
                </a:cubicBezTo>
                <a:cubicBezTo>
                  <a:pt x="1218145" y="4609631"/>
                  <a:pt x="1219666" y="4606786"/>
                  <a:pt x="1219666" y="4604889"/>
                </a:cubicBezTo>
                <a:cubicBezTo>
                  <a:pt x="1219666" y="4603941"/>
                  <a:pt x="1219666" y="4604415"/>
                  <a:pt x="1219880" y="4605055"/>
                </a:cubicBezTo>
                <a:lnTo>
                  <a:pt x="1220617" y="4605627"/>
                </a:lnTo>
                <a:lnTo>
                  <a:pt x="1220617" y="4606217"/>
                </a:lnTo>
                <a:lnTo>
                  <a:pt x="1221378" y="4606217"/>
                </a:lnTo>
                <a:lnTo>
                  <a:pt x="1220617" y="4605627"/>
                </a:lnTo>
                <a:lnTo>
                  <a:pt x="1220617" y="4604699"/>
                </a:lnTo>
                <a:cubicBezTo>
                  <a:pt x="1219870" y="4604889"/>
                  <a:pt x="1219084" y="4604889"/>
                  <a:pt x="1218335" y="4604699"/>
                </a:cubicBezTo>
                <a:cubicBezTo>
                  <a:pt x="1220193" y="4604168"/>
                  <a:pt x="1221450" y="4602442"/>
                  <a:pt x="1221378" y="4600527"/>
                </a:cubicBezTo>
                <a:cubicBezTo>
                  <a:pt x="1221378" y="4600527"/>
                  <a:pt x="1222519" y="4601854"/>
                  <a:pt x="1223089" y="4600527"/>
                </a:cubicBezTo>
                <a:cubicBezTo>
                  <a:pt x="1222817" y="4599882"/>
                  <a:pt x="1222498" y="4599237"/>
                  <a:pt x="1222138" y="4598630"/>
                </a:cubicBezTo>
                <a:lnTo>
                  <a:pt x="1255035" y="4558421"/>
                </a:lnTo>
                <a:lnTo>
                  <a:pt x="1238111" y="4554248"/>
                </a:lnTo>
                <a:lnTo>
                  <a:pt x="1236662" y="4551517"/>
                </a:lnTo>
                <a:lnTo>
                  <a:pt x="1236769" y="4551346"/>
                </a:lnTo>
                <a:lnTo>
                  <a:pt x="1237921" y="4552352"/>
                </a:lnTo>
                <a:cubicBezTo>
                  <a:pt x="1239304" y="4549810"/>
                  <a:pt x="1240827" y="4547326"/>
                  <a:pt x="1242485" y="4544955"/>
                </a:cubicBezTo>
                <a:cubicBezTo>
                  <a:pt x="1242485" y="4546472"/>
                  <a:pt x="1243626" y="4547989"/>
                  <a:pt x="1245337" y="4546851"/>
                </a:cubicBezTo>
                <a:cubicBezTo>
                  <a:pt x="1247049" y="4545713"/>
                  <a:pt x="1245337" y="4545144"/>
                  <a:pt x="1247049" y="4545524"/>
                </a:cubicBezTo>
                <a:cubicBezTo>
                  <a:pt x="1245585" y="4541408"/>
                  <a:pt x="1245585" y="4536932"/>
                  <a:pt x="1247049" y="4532816"/>
                </a:cubicBezTo>
                <a:cubicBezTo>
                  <a:pt x="1247049" y="4533954"/>
                  <a:pt x="1247049" y="4534903"/>
                  <a:pt x="1244957" y="4536041"/>
                </a:cubicBezTo>
                <a:cubicBezTo>
                  <a:pt x="1242865" y="4537178"/>
                  <a:pt x="1243436" y="4536041"/>
                  <a:pt x="1241725" y="4536041"/>
                </a:cubicBezTo>
                <a:cubicBezTo>
                  <a:pt x="1242866" y="4534429"/>
                  <a:pt x="1241915" y="4533101"/>
                  <a:pt x="1241154" y="4531916"/>
                </a:cubicBezTo>
                <a:lnTo>
                  <a:pt x="1241339" y="4530855"/>
                </a:lnTo>
                <a:lnTo>
                  <a:pt x="1241725" y="4530540"/>
                </a:lnTo>
                <a:cubicBezTo>
                  <a:pt x="1240013" y="4530161"/>
                  <a:pt x="1242675" y="4529782"/>
                  <a:pt x="1241725" y="4528833"/>
                </a:cubicBezTo>
                <a:lnTo>
                  <a:pt x="1241698" y="4528803"/>
                </a:lnTo>
                <a:lnTo>
                  <a:pt x="1241725" y="4528644"/>
                </a:lnTo>
                <a:lnTo>
                  <a:pt x="1240967" y="4528014"/>
                </a:lnTo>
                <a:lnTo>
                  <a:pt x="1239443" y="4526367"/>
                </a:lnTo>
                <a:lnTo>
                  <a:pt x="1239352" y="4526438"/>
                </a:lnTo>
                <a:lnTo>
                  <a:pt x="1237541" y="4520298"/>
                </a:lnTo>
                <a:cubicBezTo>
                  <a:pt x="1239443" y="4518022"/>
                  <a:pt x="1239062" y="4515936"/>
                  <a:pt x="1239823" y="4513660"/>
                </a:cubicBezTo>
                <a:cubicBezTo>
                  <a:pt x="1240583" y="4511384"/>
                  <a:pt x="1242865" y="4508349"/>
                  <a:pt x="1243246" y="4506263"/>
                </a:cubicBezTo>
                <a:cubicBezTo>
                  <a:pt x="1243626" y="4504177"/>
                  <a:pt x="1243246" y="4504177"/>
                  <a:pt x="1243246" y="4503228"/>
                </a:cubicBezTo>
                <a:cubicBezTo>
                  <a:pt x="1243246" y="4502280"/>
                  <a:pt x="1245528" y="4500952"/>
                  <a:pt x="1246288" y="4499625"/>
                </a:cubicBezTo>
                <a:cubicBezTo>
                  <a:pt x="1247363" y="4496457"/>
                  <a:pt x="1247878" y="4493119"/>
                  <a:pt x="1247810" y="4489762"/>
                </a:cubicBezTo>
                <a:cubicBezTo>
                  <a:pt x="1251803" y="4485589"/>
                  <a:pt x="1251803" y="4480089"/>
                  <a:pt x="1256557" y="4476106"/>
                </a:cubicBezTo>
                <a:lnTo>
                  <a:pt x="1256557" y="4474958"/>
                </a:lnTo>
                <a:lnTo>
                  <a:pt x="1256937" y="4474589"/>
                </a:lnTo>
                <a:cubicBezTo>
                  <a:pt x="1258268" y="4472882"/>
                  <a:pt x="1257888" y="4472502"/>
                  <a:pt x="1258268" y="4472882"/>
                </a:cubicBezTo>
                <a:cubicBezTo>
                  <a:pt x="1258648" y="4473261"/>
                  <a:pt x="1256557" y="4474778"/>
                  <a:pt x="1256557" y="4474778"/>
                </a:cubicBezTo>
                <a:lnTo>
                  <a:pt x="1256557" y="4474958"/>
                </a:lnTo>
                <a:lnTo>
                  <a:pt x="1252707" y="4478691"/>
                </a:lnTo>
                <a:cubicBezTo>
                  <a:pt x="1251376" y="4480896"/>
                  <a:pt x="1250377" y="4483409"/>
                  <a:pt x="1250472" y="4484641"/>
                </a:cubicBezTo>
                <a:cubicBezTo>
                  <a:pt x="1243816" y="4490141"/>
                  <a:pt x="1243436" y="4495831"/>
                  <a:pt x="1237161" y="4503608"/>
                </a:cubicBezTo>
                <a:cubicBezTo>
                  <a:pt x="1235830" y="4503608"/>
                  <a:pt x="1237161" y="4502470"/>
                  <a:pt x="1235830" y="4501901"/>
                </a:cubicBezTo>
                <a:cubicBezTo>
                  <a:pt x="1234498" y="4501332"/>
                  <a:pt x="1235830" y="4505315"/>
                  <a:pt x="1235830" y="4507022"/>
                </a:cubicBezTo>
                <a:cubicBezTo>
                  <a:pt x="1232977" y="4511953"/>
                  <a:pt x="1230125" y="4516695"/>
                  <a:pt x="1227273" y="4521057"/>
                </a:cubicBezTo>
                <a:cubicBezTo>
                  <a:pt x="1227273" y="4518591"/>
                  <a:pt x="1225561" y="4516695"/>
                  <a:pt x="1221378" y="4516505"/>
                </a:cubicBezTo>
                <a:cubicBezTo>
                  <a:pt x="1225941" y="4525419"/>
                  <a:pt x="1209208" y="4532626"/>
                  <a:pt x="1218715" y="4536420"/>
                </a:cubicBezTo>
                <a:cubicBezTo>
                  <a:pt x="1218715" y="4539075"/>
                  <a:pt x="1216624" y="4542110"/>
                  <a:pt x="1214152" y="4542679"/>
                </a:cubicBezTo>
                <a:cubicBezTo>
                  <a:pt x="1215293" y="4544196"/>
                  <a:pt x="1214152" y="4545524"/>
                  <a:pt x="1212630" y="4547041"/>
                </a:cubicBezTo>
                <a:lnTo>
                  <a:pt x="1209208" y="4547041"/>
                </a:lnTo>
                <a:cubicBezTo>
                  <a:pt x="1207686" y="4543817"/>
                  <a:pt x="1205214" y="4540592"/>
                  <a:pt x="1207686" y="4536989"/>
                </a:cubicBezTo>
                <a:cubicBezTo>
                  <a:pt x="1205785" y="4535851"/>
                  <a:pt x="1203123" y="4535661"/>
                  <a:pt x="1204264" y="4533195"/>
                </a:cubicBezTo>
                <a:lnTo>
                  <a:pt x="1203047" y="4532134"/>
                </a:lnTo>
                <a:lnTo>
                  <a:pt x="1206545" y="4533006"/>
                </a:lnTo>
                <a:lnTo>
                  <a:pt x="1204454" y="4531868"/>
                </a:lnTo>
                <a:lnTo>
                  <a:pt x="1202742" y="4531868"/>
                </a:lnTo>
                <a:lnTo>
                  <a:pt x="1200270" y="4529782"/>
                </a:lnTo>
                <a:cubicBezTo>
                  <a:pt x="1200270" y="4529782"/>
                  <a:pt x="1200270" y="4531109"/>
                  <a:pt x="1200270" y="4530919"/>
                </a:cubicBezTo>
                <a:cubicBezTo>
                  <a:pt x="1200270" y="4530730"/>
                  <a:pt x="1198749" y="4525419"/>
                  <a:pt x="1196657" y="4524471"/>
                </a:cubicBezTo>
                <a:cubicBezTo>
                  <a:pt x="1196960" y="4526690"/>
                  <a:pt x="1197534" y="4528852"/>
                  <a:pt x="1198369" y="4530919"/>
                </a:cubicBezTo>
                <a:cubicBezTo>
                  <a:pt x="1199890" y="4534713"/>
                  <a:pt x="1201982" y="4538696"/>
                  <a:pt x="1203123" y="4542679"/>
                </a:cubicBezTo>
                <a:cubicBezTo>
                  <a:pt x="1202094" y="4543494"/>
                  <a:pt x="1201360" y="4544632"/>
                  <a:pt x="1201031" y="4545903"/>
                </a:cubicBezTo>
                <a:lnTo>
                  <a:pt x="1193995" y="4545903"/>
                </a:lnTo>
                <a:cubicBezTo>
                  <a:pt x="1194938" y="4543798"/>
                  <a:pt x="1194938" y="4541370"/>
                  <a:pt x="1193995" y="4539265"/>
                </a:cubicBezTo>
                <a:cubicBezTo>
                  <a:pt x="1193995" y="4539265"/>
                  <a:pt x="1192854" y="4540782"/>
                  <a:pt x="1192093" y="4540403"/>
                </a:cubicBezTo>
                <a:cubicBezTo>
                  <a:pt x="1191333" y="4540023"/>
                  <a:pt x="1190572" y="4536420"/>
                  <a:pt x="1192093" y="4534713"/>
                </a:cubicBezTo>
                <a:cubicBezTo>
                  <a:pt x="1190002" y="4533006"/>
                  <a:pt x="1192093" y="4530919"/>
                  <a:pt x="1192093" y="4529213"/>
                </a:cubicBezTo>
                <a:lnTo>
                  <a:pt x="1189431" y="4529213"/>
                </a:lnTo>
                <a:cubicBezTo>
                  <a:pt x="1187720" y="4526178"/>
                  <a:pt x="1185818" y="4523333"/>
                  <a:pt x="1187149" y="4520109"/>
                </a:cubicBezTo>
                <a:cubicBezTo>
                  <a:pt x="1185248" y="4518022"/>
                  <a:pt x="1182205" y="4514798"/>
                  <a:pt x="1184297" y="4511573"/>
                </a:cubicBezTo>
                <a:cubicBezTo>
                  <a:pt x="1184297" y="4511573"/>
                  <a:pt x="1182586" y="4511573"/>
                  <a:pt x="1181635" y="4510056"/>
                </a:cubicBezTo>
                <a:cubicBezTo>
                  <a:pt x="1180684" y="4508539"/>
                  <a:pt x="1181635" y="4508539"/>
                  <a:pt x="1182776" y="4507591"/>
                </a:cubicBezTo>
                <a:cubicBezTo>
                  <a:pt x="1177832" y="4502470"/>
                  <a:pt x="1177832" y="4493935"/>
                  <a:pt x="1174409" y="4488624"/>
                </a:cubicBezTo>
                <a:cubicBezTo>
                  <a:pt x="1174409" y="4488624"/>
                  <a:pt x="1174409" y="4486917"/>
                  <a:pt x="1174409" y="4486158"/>
                </a:cubicBezTo>
                <a:cubicBezTo>
                  <a:pt x="1170796" y="4483124"/>
                  <a:pt x="1171366" y="4480089"/>
                  <a:pt x="1167563" y="4477624"/>
                </a:cubicBezTo>
                <a:cubicBezTo>
                  <a:pt x="1168514" y="4482745"/>
                  <a:pt x="1169845" y="4487676"/>
                  <a:pt x="1171176" y="4492607"/>
                </a:cubicBezTo>
                <a:cubicBezTo>
                  <a:pt x="1169735" y="4492304"/>
                  <a:pt x="1168244" y="4492304"/>
                  <a:pt x="1166803" y="4492607"/>
                </a:cubicBezTo>
                <a:cubicBezTo>
                  <a:pt x="1161978" y="4493385"/>
                  <a:pt x="1158624" y="4497823"/>
                  <a:pt x="1159196" y="4502659"/>
                </a:cubicBezTo>
                <a:cubicBezTo>
                  <a:pt x="1159780" y="4507439"/>
                  <a:pt x="1164142" y="4510853"/>
                  <a:pt x="1168936" y="4510265"/>
                </a:cubicBezTo>
                <a:cubicBezTo>
                  <a:pt x="1168986" y="4510265"/>
                  <a:pt x="1169035" y="4510246"/>
                  <a:pt x="1169085" y="4510246"/>
                </a:cubicBezTo>
                <a:cubicBezTo>
                  <a:pt x="1171610" y="4510037"/>
                  <a:pt x="1173880" y="4508634"/>
                  <a:pt x="1175170" y="4506453"/>
                </a:cubicBezTo>
                <a:cubicBezTo>
                  <a:pt x="1177436" y="4513072"/>
                  <a:pt x="1179153" y="4519862"/>
                  <a:pt x="1180304" y="4526747"/>
                </a:cubicBezTo>
                <a:cubicBezTo>
                  <a:pt x="1178973" y="4525040"/>
                  <a:pt x="1178783" y="4521626"/>
                  <a:pt x="1176881" y="4521057"/>
                </a:cubicBezTo>
                <a:cubicBezTo>
                  <a:pt x="1178022" y="4523333"/>
                  <a:pt x="1176881" y="4525609"/>
                  <a:pt x="1178973" y="4527695"/>
                </a:cubicBezTo>
                <a:cubicBezTo>
                  <a:pt x="1181064" y="4529782"/>
                  <a:pt x="1178973" y="4529782"/>
                  <a:pt x="1178973" y="4530730"/>
                </a:cubicBezTo>
                <a:cubicBezTo>
                  <a:pt x="1181140" y="4535377"/>
                  <a:pt x="1182922" y="4540194"/>
                  <a:pt x="1184297" y="4545144"/>
                </a:cubicBezTo>
                <a:lnTo>
                  <a:pt x="1172959" y="4545144"/>
                </a:lnTo>
                <a:lnTo>
                  <a:pt x="1172127" y="4542489"/>
                </a:lnTo>
                <a:lnTo>
                  <a:pt x="1172127" y="4545167"/>
                </a:lnTo>
                <a:lnTo>
                  <a:pt x="1156154" y="4547041"/>
                </a:lnTo>
                <a:cubicBezTo>
                  <a:pt x="1154515" y="4545353"/>
                  <a:pt x="1152661" y="4543893"/>
                  <a:pt x="1150639" y="4542679"/>
                </a:cubicBezTo>
                <a:cubicBezTo>
                  <a:pt x="1145125" y="4545144"/>
                  <a:pt x="1145315" y="4547420"/>
                  <a:pt x="1147407" y="4548748"/>
                </a:cubicBezTo>
                <a:lnTo>
                  <a:pt x="1150259" y="4570180"/>
                </a:lnTo>
                <a:cubicBezTo>
                  <a:pt x="1150259" y="4570180"/>
                  <a:pt x="1150259" y="4571508"/>
                  <a:pt x="1150259" y="4572267"/>
                </a:cubicBezTo>
                <a:lnTo>
                  <a:pt x="1147217" y="4576060"/>
                </a:lnTo>
                <a:lnTo>
                  <a:pt x="1151590" y="4579284"/>
                </a:lnTo>
                <a:lnTo>
                  <a:pt x="1152541" y="4579284"/>
                </a:lnTo>
                <a:cubicBezTo>
                  <a:pt x="1154129" y="4583571"/>
                  <a:pt x="1155969" y="4587743"/>
                  <a:pt x="1158055" y="4591802"/>
                </a:cubicBezTo>
                <a:cubicBezTo>
                  <a:pt x="1157356" y="4593376"/>
                  <a:pt x="1157356" y="4595159"/>
                  <a:pt x="1158055" y="4596733"/>
                </a:cubicBezTo>
                <a:lnTo>
                  <a:pt x="1156138" y="4596733"/>
                </a:lnTo>
                <a:lnTo>
                  <a:pt x="1154633" y="4594268"/>
                </a:lnTo>
                <a:lnTo>
                  <a:pt x="1154633" y="4596733"/>
                </a:lnTo>
                <a:lnTo>
                  <a:pt x="1154062" y="4596733"/>
                </a:lnTo>
                <a:lnTo>
                  <a:pt x="1152351" y="4608493"/>
                </a:lnTo>
                <a:lnTo>
                  <a:pt x="1152351" y="4612286"/>
                </a:lnTo>
                <a:cubicBezTo>
                  <a:pt x="1151229" y="4609460"/>
                  <a:pt x="1149548" y="4606881"/>
                  <a:pt x="1147407" y="4604699"/>
                </a:cubicBezTo>
                <a:cubicBezTo>
                  <a:pt x="1149498" y="4607355"/>
                  <a:pt x="1148548" y="4610200"/>
                  <a:pt x="1149308" y="4612855"/>
                </a:cubicBezTo>
                <a:cubicBezTo>
                  <a:pt x="1150069" y="4615510"/>
                  <a:pt x="1149308" y="4612855"/>
                  <a:pt x="1147787" y="4612855"/>
                </a:cubicBezTo>
                <a:cubicBezTo>
                  <a:pt x="1148966" y="4615378"/>
                  <a:pt x="1149981" y="4617976"/>
                  <a:pt x="1150829" y="4620631"/>
                </a:cubicBezTo>
                <a:cubicBezTo>
                  <a:pt x="1151214" y="4622319"/>
                  <a:pt x="1151214" y="4624064"/>
                  <a:pt x="1150829" y="4625752"/>
                </a:cubicBezTo>
                <a:cubicBezTo>
                  <a:pt x="1155834" y="4633813"/>
                  <a:pt x="1160221" y="4642253"/>
                  <a:pt x="1163950" y="4650978"/>
                </a:cubicBezTo>
                <a:cubicBezTo>
                  <a:pt x="1163950" y="4650978"/>
                  <a:pt x="1161668" y="4653064"/>
                  <a:pt x="1161668" y="4653633"/>
                </a:cubicBezTo>
                <a:cubicBezTo>
                  <a:pt x="1161668" y="4654202"/>
                  <a:pt x="1157865" y="4650219"/>
                  <a:pt x="1159196" y="4649840"/>
                </a:cubicBezTo>
                <a:cubicBezTo>
                  <a:pt x="1156724" y="4647943"/>
                  <a:pt x="1156534" y="4645288"/>
                  <a:pt x="1155964" y="4642063"/>
                </a:cubicBezTo>
                <a:cubicBezTo>
                  <a:pt x="1153492" y="4642063"/>
                  <a:pt x="1152921" y="4639788"/>
                  <a:pt x="1151210" y="4638270"/>
                </a:cubicBezTo>
                <a:cubicBezTo>
                  <a:pt x="1150841" y="4638403"/>
                  <a:pt x="1150438" y="4638403"/>
                  <a:pt x="1150069" y="4638270"/>
                </a:cubicBezTo>
                <a:cubicBezTo>
                  <a:pt x="1150069" y="4639977"/>
                  <a:pt x="1152351" y="4641494"/>
                  <a:pt x="1150069" y="4643201"/>
                </a:cubicBezTo>
                <a:lnTo>
                  <a:pt x="1148444" y="4642973"/>
                </a:lnTo>
                <a:lnTo>
                  <a:pt x="1147977" y="4641874"/>
                </a:lnTo>
                <a:cubicBezTo>
                  <a:pt x="1148263" y="4641590"/>
                  <a:pt x="1148215" y="4642348"/>
                  <a:pt x="1148382" y="4642965"/>
                </a:cubicBezTo>
                <a:lnTo>
                  <a:pt x="1148444" y="4642973"/>
                </a:lnTo>
                <a:lnTo>
                  <a:pt x="1152066" y="4651500"/>
                </a:lnTo>
                <a:cubicBezTo>
                  <a:pt x="1154062" y="4654582"/>
                  <a:pt x="1155964" y="4657616"/>
                  <a:pt x="1155583" y="4660840"/>
                </a:cubicBezTo>
                <a:cubicBezTo>
                  <a:pt x="1155583" y="4660840"/>
                  <a:pt x="1155583" y="4659892"/>
                  <a:pt x="1154062" y="4660840"/>
                </a:cubicBezTo>
                <a:cubicBezTo>
                  <a:pt x="1152541" y="4661789"/>
                  <a:pt x="1154062" y="4662737"/>
                  <a:pt x="1156154" y="4663685"/>
                </a:cubicBezTo>
                <a:cubicBezTo>
                  <a:pt x="1153682" y="4664823"/>
                  <a:pt x="1156154" y="4665392"/>
                  <a:pt x="1156154" y="4666341"/>
                </a:cubicBezTo>
                <a:cubicBezTo>
                  <a:pt x="1156154" y="4667289"/>
                  <a:pt x="1151970" y="4672789"/>
                  <a:pt x="1152161" y="4672410"/>
                </a:cubicBezTo>
                <a:cubicBezTo>
                  <a:pt x="1152351" y="4672031"/>
                  <a:pt x="1152161" y="4676393"/>
                  <a:pt x="1150639" y="4675634"/>
                </a:cubicBezTo>
                <a:cubicBezTo>
                  <a:pt x="1149118" y="4674876"/>
                  <a:pt x="1150639" y="4670513"/>
                  <a:pt x="1151780" y="4670893"/>
                </a:cubicBezTo>
                <a:cubicBezTo>
                  <a:pt x="1149118" y="4670893"/>
                  <a:pt x="1150069" y="4668617"/>
                  <a:pt x="1148928" y="4666910"/>
                </a:cubicBezTo>
                <a:cubicBezTo>
                  <a:pt x="1147519" y="4667516"/>
                  <a:pt x="1146180" y="4668294"/>
                  <a:pt x="1144935" y="4669185"/>
                </a:cubicBezTo>
                <a:cubicBezTo>
                  <a:pt x="1144263" y="4667422"/>
                  <a:pt x="1144263" y="4665449"/>
                  <a:pt x="1144935" y="4663685"/>
                </a:cubicBezTo>
                <a:cubicBezTo>
                  <a:pt x="1142653" y="4661789"/>
                  <a:pt x="1141702" y="4660082"/>
                  <a:pt x="1139420" y="4660271"/>
                </a:cubicBezTo>
                <a:cubicBezTo>
                  <a:pt x="1140177" y="4657787"/>
                  <a:pt x="1139831" y="4655093"/>
                  <a:pt x="1138469" y="4652875"/>
                </a:cubicBezTo>
                <a:cubicBezTo>
                  <a:pt x="1137931" y="4653140"/>
                  <a:pt x="1137296" y="4653140"/>
                  <a:pt x="1136758" y="4652875"/>
                </a:cubicBezTo>
                <a:cubicBezTo>
                  <a:pt x="1137104" y="4651433"/>
                  <a:pt x="1137104" y="4649954"/>
                  <a:pt x="1136758" y="4648512"/>
                </a:cubicBezTo>
                <a:cubicBezTo>
                  <a:pt x="1131053" y="4648512"/>
                  <a:pt x="1131433" y="4640926"/>
                  <a:pt x="1135237" y="4637891"/>
                </a:cubicBezTo>
                <a:cubicBezTo>
                  <a:pt x="1132955" y="4635994"/>
                  <a:pt x="1136948" y="4633718"/>
                  <a:pt x="1135237" y="4631822"/>
                </a:cubicBezTo>
                <a:cubicBezTo>
                  <a:pt x="1133525" y="4629925"/>
                  <a:pt x="1133906" y="4635046"/>
                  <a:pt x="1132004" y="4634477"/>
                </a:cubicBezTo>
                <a:cubicBezTo>
                  <a:pt x="1130102" y="4633908"/>
                  <a:pt x="1126870" y="4624804"/>
                  <a:pt x="1132004" y="4622717"/>
                </a:cubicBezTo>
                <a:cubicBezTo>
                  <a:pt x="1132004" y="4621769"/>
                  <a:pt x="1130293" y="4619683"/>
                  <a:pt x="1128961" y="4620442"/>
                </a:cubicBezTo>
                <a:cubicBezTo>
                  <a:pt x="1127630" y="4621200"/>
                  <a:pt x="1127821" y="4623855"/>
                  <a:pt x="1127440" y="4624045"/>
                </a:cubicBezTo>
                <a:cubicBezTo>
                  <a:pt x="1127503" y="4622850"/>
                  <a:pt x="1127503" y="4621637"/>
                  <a:pt x="1127440" y="4620442"/>
                </a:cubicBezTo>
                <a:lnTo>
                  <a:pt x="1142272" y="4618735"/>
                </a:lnTo>
                <a:lnTo>
                  <a:pt x="1137899" y="4610389"/>
                </a:lnTo>
                <a:lnTo>
                  <a:pt x="1133525" y="4602234"/>
                </a:lnTo>
                <a:lnTo>
                  <a:pt x="1129532" y="4606406"/>
                </a:lnTo>
                <a:lnTo>
                  <a:pt x="1129532" y="4600147"/>
                </a:lnTo>
                <a:cubicBezTo>
                  <a:pt x="1130007" y="4595330"/>
                  <a:pt x="1132160" y="4590835"/>
                  <a:pt x="1135617" y="4587440"/>
                </a:cubicBezTo>
                <a:cubicBezTo>
                  <a:pt x="1134476" y="4586302"/>
                  <a:pt x="1135617" y="4584974"/>
                  <a:pt x="1133525" y="4584026"/>
                </a:cubicBezTo>
                <a:cubicBezTo>
                  <a:pt x="1133525" y="4587250"/>
                  <a:pt x="1130483" y="4588578"/>
                  <a:pt x="1131433" y="4591612"/>
                </a:cubicBezTo>
                <a:cubicBezTo>
                  <a:pt x="1130483" y="4590474"/>
                  <a:pt x="1129912" y="4591612"/>
                  <a:pt x="1129152" y="4593130"/>
                </a:cubicBezTo>
                <a:lnTo>
                  <a:pt x="1129152" y="4589336"/>
                </a:lnTo>
                <a:cubicBezTo>
                  <a:pt x="1129777" y="4587174"/>
                  <a:pt x="1130604" y="4585088"/>
                  <a:pt x="1131624" y="4583077"/>
                </a:cubicBezTo>
                <a:cubicBezTo>
                  <a:pt x="1136741" y="4576818"/>
                  <a:pt x="1140030" y="4569270"/>
                  <a:pt x="1141131" y="4561266"/>
                </a:cubicBezTo>
                <a:cubicBezTo>
                  <a:pt x="1143022" y="4557511"/>
                  <a:pt x="1144303" y="4553471"/>
                  <a:pt x="1144935" y="4549317"/>
                </a:cubicBezTo>
                <a:cubicBezTo>
                  <a:pt x="1144935" y="4549317"/>
                  <a:pt x="1144935" y="4545334"/>
                  <a:pt x="1143223" y="4546282"/>
                </a:cubicBezTo>
                <a:cubicBezTo>
                  <a:pt x="1141512" y="4547231"/>
                  <a:pt x="1140941" y="4550076"/>
                  <a:pt x="1140751" y="4550455"/>
                </a:cubicBezTo>
                <a:cubicBezTo>
                  <a:pt x="1137593" y="4558592"/>
                  <a:pt x="1133643" y="4566406"/>
                  <a:pt x="1128961" y="4573784"/>
                </a:cubicBezTo>
                <a:cubicBezTo>
                  <a:pt x="1128653" y="4575074"/>
                  <a:pt x="1128273" y="4576344"/>
                  <a:pt x="1127821" y="4577577"/>
                </a:cubicBezTo>
                <a:lnTo>
                  <a:pt x="1121926" y="4570939"/>
                </a:lnTo>
                <a:lnTo>
                  <a:pt x="1114129" y="4580991"/>
                </a:lnTo>
                <a:cubicBezTo>
                  <a:pt x="1114888" y="4578525"/>
                  <a:pt x="1115976" y="4576155"/>
                  <a:pt x="1117362" y="4573974"/>
                </a:cubicBezTo>
                <a:cubicBezTo>
                  <a:pt x="1117362" y="4572646"/>
                  <a:pt x="1116031" y="4573974"/>
                  <a:pt x="1115270" y="4573974"/>
                </a:cubicBezTo>
                <a:cubicBezTo>
                  <a:pt x="1115590" y="4571394"/>
                  <a:pt x="1116364" y="4568890"/>
                  <a:pt x="1117552" y="4566577"/>
                </a:cubicBezTo>
                <a:cubicBezTo>
                  <a:pt x="1117552" y="4565249"/>
                  <a:pt x="1115270" y="4566577"/>
                  <a:pt x="1115650" y="4564869"/>
                </a:cubicBezTo>
                <a:cubicBezTo>
                  <a:pt x="1119630" y="4558478"/>
                  <a:pt x="1122764" y="4551593"/>
                  <a:pt x="1124968" y="4544386"/>
                </a:cubicBezTo>
                <a:cubicBezTo>
                  <a:pt x="1125714" y="4544613"/>
                  <a:pt x="1126506" y="4544613"/>
                  <a:pt x="1127250" y="4544386"/>
                </a:cubicBezTo>
                <a:cubicBezTo>
                  <a:pt x="1128779" y="4544101"/>
                  <a:pt x="1129846" y="4542717"/>
                  <a:pt x="1129722" y="4541161"/>
                </a:cubicBezTo>
                <a:cubicBezTo>
                  <a:pt x="1129458" y="4540099"/>
                  <a:pt x="1128670" y="4539246"/>
                  <a:pt x="1127630" y="4538885"/>
                </a:cubicBezTo>
                <a:cubicBezTo>
                  <a:pt x="1126067" y="4539075"/>
                  <a:pt x="1124957" y="4540498"/>
                  <a:pt x="1125151" y="4542053"/>
                </a:cubicBezTo>
                <a:cubicBezTo>
                  <a:pt x="1125154" y="4542072"/>
                  <a:pt x="1125156" y="4542091"/>
                  <a:pt x="1125158" y="4542110"/>
                </a:cubicBezTo>
                <a:cubicBezTo>
                  <a:pt x="1125058" y="4542413"/>
                  <a:pt x="1125058" y="4542755"/>
                  <a:pt x="1125158" y="4543058"/>
                </a:cubicBezTo>
                <a:cubicBezTo>
                  <a:pt x="1121926" y="4545334"/>
                  <a:pt x="1120595" y="4551972"/>
                  <a:pt x="1116221" y="4555007"/>
                </a:cubicBezTo>
                <a:cubicBezTo>
                  <a:pt x="1111467" y="4552921"/>
                  <a:pt x="1110326" y="4561456"/>
                  <a:pt x="1108995" y="4564869"/>
                </a:cubicBezTo>
                <a:cubicBezTo>
                  <a:pt x="1107664" y="4563352"/>
                  <a:pt x="1108995" y="4566197"/>
                  <a:pt x="1107474" y="4564869"/>
                </a:cubicBezTo>
                <a:cubicBezTo>
                  <a:pt x="1105952" y="4563542"/>
                  <a:pt x="1109756" y="4558611"/>
                  <a:pt x="1110706" y="4557093"/>
                </a:cubicBezTo>
                <a:cubicBezTo>
                  <a:pt x="1111657" y="4555576"/>
                  <a:pt x="1112037" y="4551972"/>
                  <a:pt x="1112988" y="4549127"/>
                </a:cubicBezTo>
                <a:cubicBezTo>
                  <a:pt x="1113728" y="4546927"/>
                  <a:pt x="1114175" y="4544632"/>
                  <a:pt x="1114319" y="4542300"/>
                </a:cubicBezTo>
                <a:cubicBezTo>
                  <a:pt x="1115934" y="4536818"/>
                  <a:pt x="1118438" y="4531621"/>
                  <a:pt x="1121736" y="4526936"/>
                </a:cubicBezTo>
                <a:cubicBezTo>
                  <a:pt x="1120214" y="4524660"/>
                  <a:pt x="1125348" y="4523333"/>
                  <a:pt x="1122876" y="4520298"/>
                </a:cubicBezTo>
                <a:cubicBezTo>
                  <a:pt x="1120975" y="4523712"/>
                  <a:pt x="1119263" y="4524850"/>
                  <a:pt x="1119834" y="4526557"/>
                </a:cubicBezTo>
                <a:cubicBezTo>
                  <a:pt x="1117305" y="4529895"/>
                  <a:pt x="1115196" y="4533518"/>
                  <a:pt x="1113559" y="4537368"/>
                </a:cubicBezTo>
                <a:cubicBezTo>
                  <a:pt x="1110896" y="4537368"/>
                  <a:pt x="1109756" y="4540592"/>
                  <a:pt x="1109185" y="4542489"/>
                </a:cubicBezTo>
                <a:cubicBezTo>
                  <a:pt x="1109185" y="4540972"/>
                  <a:pt x="1107854" y="4542489"/>
                  <a:pt x="1107093" y="4542489"/>
                </a:cubicBezTo>
                <a:cubicBezTo>
                  <a:pt x="1106333" y="4542489"/>
                  <a:pt x="1108615" y="4540023"/>
                  <a:pt x="1108234" y="4539075"/>
                </a:cubicBezTo>
                <a:cubicBezTo>
                  <a:pt x="1111277" y="4539075"/>
                  <a:pt x="1108234" y="4533764"/>
                  <a:pt x="1111467" y="4533954"/>
                </a:cubicBezTo>
                <a:cubicBezTo>
                  <a:pt x="1114700" y="4534144"/>
                  <a:pt x="1110136" y="4533954"/>
                  <a:pt x="1109565" y="4532816"/>
                </a:cubicBezTo>
                <a:cubicBezTo>
                  <a:pt x="1108995" y="4531678"/>
                  <a:pt x="1109565" y="4534144"/>
                  <a:pt x="1109565" y="4535092"/>
                </a:cubicBezTo>
                <a:cubicBezTo>
                  <a:pt x="1109565" y="4536041"/>
                  <a:pt x="1108044" y="4534144"/>
                  <a:pt x="1107474" y="4535092"/>
                </a:cubicBezTo>
                <a:lnTo>
                  <a:pt x="1107474" y="4534903"/>
                </a:lnTo>
                <a:cubicBezTo>
                  <a:pt x="1108425" y="4534352"/>
                  <a:pt x="1109004" y="4533347"/>
                  <a:pt x="1108995" y="4532247"/>
                </a:cubicBezTo>
                <a:cubicBezTo>
                  <a:pt x="1107854" y="4531299"/>
                  <a:pt x="1107474" y="4530540"/>
                  <a:pt x="1107854" y="4529592"/>
                </a:cubicBezTo>
                <a:cubicBezTo>
                  <a:pt x="1108740" y="4525154"/>
                  <a:pt x="1110415" y="4520924"/>
                  <a:pt x="1112798" y="4517074"/>
                </a:cubicBezTo>
                <a:cubicBezTo>
                  <a:pt x="1114700" y="4512142"/>
                  <a:pt x="1115080" y="4506642"/>
                  <a:pt x="1117552" y="4504556"/>
                </a:cubicBezTo>
                <a:cubicBezTo>
                  <a:pt x="1120024" y="4502470"/>
                  <a:pt x="1119263" y="4500952"/>
                  <a:pt x="1121165" y="4499056"/>
                </a:cubicBezTo>
                <a:cubicBezTo>
                  <a:pt x="1120214" y="4496211"/>
                  <a:pt x="1122496" y="4495452"/>
                  <a:pt x="1121165" y="4492607"/>
                </a:cubicBezTo>
                <a:cubicBezTo>
                  <a:pt x="1114510" y="4501711"/>
                  <a:pt x="1110516" y="4511573"/>
                  <a:pt x="1103671" y="4520488"/>
                </a:cubicBezTo>
                <a:cubicBezTo>
                  <a:pt x="1105192" y="4516126"/>
                  <a:pt x="1110516" y="4508918"/>
                  <a:pt x="1110516" y="4503608"/>
                </a:cubicBezTo>
                <a:cubicBezTo>
                  <a:pt x="1105762" y="4503608"/>
                  <a:pt x="1105382" y="4513281"/>
                  <a:pt x="1100818" y="4513281"/>
                </a:cubicBezTo>
                <a:cubicBezTo>
                  <a:pt x="1100818" y="4513281"/>
                  <a:pt x="1100818" y="4511384"/>
                  <a:pt x="1099107" y="4510625"/>
                </a:cubicBezTo>
                <a:cubicBezTo>
                  <a:pt x="1096445" y="4513091"/>
                  <a:pt x="1096254" y="4517453"/>
                  <a:pt x="1093402" y="4516315"/>
                </a:cubicBezTo>
                <a:cubicBezTo>
                  <a:pt x="1090169" y="4520298"/>
                  <a:pt x="1089219" y="4526178"/>
                  <a:pt x="1084845" y="4529782"/>
                </a:cubicBezTo>
                <a:lnTo>
                  <a:pt x="1083894" y="4529782"/>
                </a:lnTo>
                <a:cubicBezTo>
                  <a:pt x="1085035" y="4525419"/>
                  <a:pt x="1088458" y="4523143"/>
                  <a:pt x="1087317" y="4518401"/>
                </a:cubicBezTo>
                <a:cubicBezTo>
                  <a:pt x="1085035" y="4519919"/>
                  <a:pt x="1086176" y="4517074"/>
                  <a:pt x="1084465" y="4515936"/>
                </a:cubicBezTo>
                <a:cubicBezTo>
                  <a:pt x="1082753" y="4514798"/>
                  <a:pt x="1082373" y="4518970"/>
                  <a:pt x="1081042" y="4519350"/>
                </a:cubicBezTo>
                <a:cubicBezTo>
                  <a:pt x="1079711" y="4519729"/>
                  <a:pt x="1083894" y="4514988"/>
                  <a:pt x="1081042" y="4513281"/>
                </a:cubicBezTo>
                <a:cubicBezTo>
                  <a:pt x="1078380" y="4515936"/>
                  <a:pt x="1078380" y="4518212"/>
                  <a:pt x="1075908" y="4519919"/>
                </a:cubicBezTo>
                <a:cubicBezTo>
                  <a:pt x="1074006" y="4517264"/>
                  <a:pt x="1075908" y="4514229"/>
                  <a:pt x="1075908" y="4511573"/>
                </a:cubicBezTo>
                <a:cubicBezTo>
                  <a:pt x="1075908" y="4508918"/>
                  <a:pt x="1080852" y="4507211"/>
                  <a:pt x="1079330" y="4504935"/>
                </a:cubicBezTo>
                <a:cubicBezTo>
                  <a:pt x="1076098" y="4508918"/>
                  <a:pt x="1075717" y="4511763"/>
                  <a:pt x="1073055" y="4513660"/>
                </a:cubicBezTo>
                <a:cubicBezTo>
                  <a:pt x="1070773" y="4510056"/>
                  <a:pt x="1076098" y="4505884"/>
                  <a:pt x="1071154" y="4504177"/>
                </a:cubicBezTo>
                <a:cubicBezTo>
                  <a:pt x="1071154" y="4501711"/>
                  <a:pt x="1074386" y="4499056"/>
                  <a:pt x="1073436" y="4496780"/>
                </a:cubicBezTo>
                <a:cubicBezTo>
                  <a:pt x="1070773" y="4500763"/>
                  <a:pt x="1070013" y="4502659"/>
                  <a:pt x="1066780" y="4504556"/>
                </a:cubicBezTo>
                <a:cubicBezTo>
                  <a:pt x="1066780" y="4503039"/>
                  <a:pt x="1065069" y="4501711"/>
                  <a:pt x="1066780" y="4500004"/>
                </a:cubicBezTo>
                <a:lnTo>
                  <a:pt x="1062597" y="4494314"/>
                </a:lnTo>
                <a:cubicBezTo>
                  <a:pt x="1062597" y="4494314"/>
                  <a:pt x="1062597" y="4489383"/>
                  <a:pt x="1059935" y="4488245"/>
                </a:cubicBezTo>
                <a:lnTo>
                  <a:pt x="1061159" y="4493944"/>
                </a:lnTo>
                <a:lnTo>
                  <a:pt x="1051467" y="4494768"/>
                </a:lnTo>
                <a:cubicBezTo>
                  <a:pt x="1045566" y="4493959"/>
                  <a:pt x="1049666" y="4488909"/>
                  <a:pt x="1048525" y="4485779"/>
                </a:cubicBezTo>
                <a:cubicBezTo>
                  <a:pt x="1048525" y="4485779"/>
                  <a:pt x="1047384" y="4484641"/>
                  <a:pt x="1047004" y="4485779"/>
                </a:cubicBezTo>
                <a:lnTo>
                  <a:pt x="1045673" y="4485779"/>
                </a:lnTo>
                <a:cubicBezTo>
                  <a:pt x="1045673" y="4485779"/>
                  <a:pt x="1043961" y="4485779"/>
                  <a:pt x="1045673" y="4484831"/>
                </a:cubicBezTo>
                <a:cubicBezTo>
                  <a:pt x="1043961" y="4483314"/>
                  <a:pt x="1043581" y="4484831"/>
                  <a:pt x="1042630" y="4484831"/>
                </a:cubicBezTo>
                <a:cubicBezTo>
                  <a:pt x="1041679" y="4484831"/>
                  <a:pt x="1042630" y="4486727"/>
                  <a:pt x="1041299" y="4487676"/>
                </a:cubicBezTo>
                <a:cubicBezTo>
                  <a:pt x="1041774" y="4488188"/>
                  <a:pt x="1042360" y="4488567"/>
                  <a:pt x="1043010" y="4488814"/>
                </a:cubicBezTo>
                <a:cubicBezTo>
                  <a:pt x="1035594" y="4497918"/>
                  <a:pt x="1046623" y="4507780"/>
                  <a:pt x="1054800" y="4505884"/>
                </a:cubicBezTo>
                <a:cubicBezTo>
                  <a:pt x="1058033" y="4511573"/>
                  <a:pt x="1060695" y="4520298"/>
                  <a:pt x="1064118" y="4526747"/>
                </a:cubicBezTo>
                <a:cubicBezTo>
                  <a:pt x="1064118" y="4526747"/>
                  <a:pt x="1064118" y="4526747"/>
                  <a:pt x="1062977" y="4526747"/>
                </a:cubicBezTo>
                <a:cubicBezTo>
                  <a:pt x="1066660" y="4532588"/>
                  <a:pt x="1069359" y="4538999"/>
                  <a:pt x="1070964" y="4545713"/>
                </a:cubicBezTo>
                <a:cubicBezTo>
                  <a:pt x="1068794" y="4547591"/>
                  <a:pt x="1067155" y="4550019"/>
                  <a:pt x="1066210" y="4552731"/>
                </a:cubicBezTo>
                <a:cubicBezTo>
                  <a:pt x="1066210" y="4552731"/>
                  <a:pt x="1066210" y="4552731"/>
                  <a:pt x="1064688" y="4552731"/>
                </a:cubicBezTo>
                <a:cubicBezTo>
                  <a:pt x="1063167" y="4552731"/>
                  <a:pt x="1065639" y="4551024"/>
                  <a:pt x="1064688" y="4550265"/>
                </a:cubicBezTo>
                <a:cubicBezTo>
                  <a:pt x="1063738" y="4549507"/>
                  <a:pt x="1062977" y="4552541"/>
                  <a:pt x="1062026" y="4551972"/>
                </a:cubicBezTo>
                <a:cubicBezTo>
                  <a:pt x="1060788" y="4549336"/>
                  <a:pt x="1060788" y="4546264"/>
                  <a:pt x="1062026" y="4543627"/>
                </a:cubicBezTo>
                <a:cubicBezTo>
                  <a:pt x="1062026" y="4543627"/>
                  <a:pt x="1060315" y="4544765"/>
                  <a:pt x="1059364" y="4543627"/>
                </a:cubicBezTo>
                <a:cubicBezTo>
                  <a:pt x="1058413" y="4542489"/>
                  <a:pt x="1059364" y="4541731"/>
                  <a:pt x="1059364" y="4540972"/>
                </a:cubicBezTo>
                <a:cubicBezTo>
                  <a:pt x="1053279" y="4538506"/>
                  <a:pt x="1059364" y="4533954"/>
                  <a:pt x="1059364" y="4529402"/>
                </a:cubicBezTo>
                <a:lnTo>
                  <a:pt x="1056131" y="4533385"/>
                </a:lnTo>
                <a:lnTo>
                  <a:pt x="1054040" y="4531678"/>
                </a:lnTo>
                <a:cubicBezTo>
                  <a:pt x="1055561" y="4529402"/>
                  <a:pt x="1050997" y="4527316"/>
                  <a:pt x="1052709" y="4524850"/>
                </a:cubicBezTo>
                <a:cubicBezTo>
                  <a:pt x="1049265" y="4518781"/>
                  <a:pt x="1046338" y="4512446"/>
                  <a:pt x="1043961" y="4505884"/>
                </a:cubicBezTo>
                <a:cubicBezTo>
                  <a:pt x="1043961" y="4505884"/>
                  <a:pt x="1043961" y="4507211"/>
                  <a:pt x="1042440" y="4507022"/>
                </a:cubicBezTo>
                <a:cubicBezTo>
                  <a:pt x="1043581" y="4509867"/>
                  <a:pt x="1045483" y="4510815"/>
                  <a:pt x="1043961" y="4513660"/>
                </a:cubicBezTo>
                <a:cubicBezTo>
                  <a:pt x="1043010" y="4512332"/>
                  <a:pt x="1042250" y="4513660"/>
                  <a:pt x="1041299" y="4513660"/>
                </a:cubicBezTo>
                <a:cubicBezTo>
                  <a:pt x="1040348" y="4513660"/>
                  <a:pt x="1039968" y="4512332"/>
                  <a:pt x="1041299" y="4511573"/>
                </a:cubicBezTo>
                <a:cubicBezTo>
                  <a:pt x="1042630" y="4510815"/>
                  <a:pt x="1041299" y="4513660"/>
                  <a:pt x="1043010" y="4512901"/>
                </a:cubicBezTo>
                <a:cubicBezTo>
                  <a:pt x="1044722" y="4512142"/>
                  <a:pt x="1043010" y="4508160"/>
                  <a:pt x="1040348" y="4507401"/>
                </a:cubicBezTo>
                <a:cubicBezTo>
                  <a:pt x="1037686" y="4506642"/>
                  <a:pt x="1040348" y="4508539"/>
                  <a:pt x="1038257" y="4507401"/>
                </a:cubicBezTo>
                <a:cubicBezTo>
                  <a:pt x="1036165" y="4506263"/>
                  <a:pt x="1041870" y="4509677"/>
                  <a:pt x="1039968" y="4512142"/>
                </a:cubicBezTo>
                <a:cubicBezTo>
                  <a:pt x="1039968" y="4511194"/>
                  <a:pt x="1038257" y="4511005"/>
                  <a:pt x="1038257" y="4509487"/>
                </a:cubicBezTo>
                <a:cubicBezTo>
                  <a:pt x="1036925" y="4512332"/>
                  <a:pt x="1041870" y="4514798"/>
                  <a:pt x="1040348" y="4517643"/>
                </a:cubicBezTo>
                <a:cubicBezTo>
                  <a:pt x="1041580" y="4520279"/>
                  <a:pt x="1042598" y="4523011"/>
                  <a:pt x="1043391" y="4525798"/>
                </a:cubicBezTo>
                <a:cubicBezTo>
                  <a:pt x="1044912" y="4525798"/>
                  <a:pt x="1044722" y="4527695"/>
                  <a:pt x="1046053" y="4528644"/>
                </a:cubicBezTo>
                <a:cubicBezTo>
                  <a:pt x="1047384" y="4529592"/>
                  <a:pt x="1047574" y="4532816"/>
                  <a:pt x="1047574" y="4534903"/>
                </a:cubicBezTo>
                <a:cubicBezTo>
                  <a:pt x="1045292" y="4533195"/>
                  <a:pt x="1046053" y="4531299"/>
                  <a:pt x="1044722" y="4529592"/>
                </a:cubicBezTo>
                <a:cubicBezTo>
                  <a:pt x="1043201" y="4531109"/>
                  <a:pt x="1044722" y="4532816"/>
                  <a:pt x="1043201" y="4532816"/>
                </a:cubicBezTo>
                <a:cubicBezTo>
                  <a:pt x="1045292" y="4534903"/>
                  <a:pt x="1045673" y="4538696"/>
                  <a:pt x="1047574" y="4542110"/>
                </a:cubicBezTo>
                <a:cubicBezTo>
                  <a:pt x="1051636" y="4548065"/>
                  <a:pt x="1055076" y="4554419"/>
                  <a:pt x="1057843" y="4561076"/>
                </a:cubicBezTo>
                <a:cubicBezTo>
                  <a:pt x="1051473" y="4557093"/>
                  <a:pt x="1047670" y="4561550"/>
                  <a:pt x="1046719" y="4566743"/>
                </a:cubicBezTo>
                <a:lnTo>
                  <a:pt x="1047124" y="4570733"/>
                </a:lnTo>
                <a:lnTo>
                  <a:pt x="1044009" y="4569469"/>
                </a:lnTo>
                <a:lnTo>
                  <a:pt x="1034784" y="4565481"/>
                </a:lnTo>
                <a:lnTo>
                  <a:pt x="1035024" y="4564869"/>
                </a:lnTo>
                <a:lnTo>
                  <a:pt x="1032932" y="4564680"/>
                </a:lnTo>
                <a:lnTo>
                  <a:pt x="1034784" y="4565481"/>
                </a:lnTo>
                <a:lnTo>
                  <a:pt x="1032647" y="4570915"/>
                </a:lnTo>
                <a:cubicBezTo>
                  <a:pt x="1031031" y="4572077"/>
                  <a:pt x="1029415" y="4573215"/>
                  <a:pt x="1030270" y="4576818"/>
                </a:cubicBezTo>
                <a:cubicBezTo>
                  <a:pt x="1031981" y="4584026"/>
                  <a:pt x="1056892" y="4588957"/>
                  <a:pt x="1056512" y="4574543"/>
                </a:cubicBezTo>
                <a:lnTo>
                  <a:pt x="1054227" y="4573616"/>
                </a:lnTo>
                <a:lnTo>
                  <a:pt x="1057653" y="4566387"/>
                </a:lnTo>
                <a:cubicBezTo>
                  <a:pt x="1060315" y="4568473"/>
                  <a:pt x="1060315" y="4572836"/>
                  <a:pt x="1061075" y="4574732"/>
                </a:cubicBezTo>
                <a:cubicBezTo>
                  <a:pt x="1061836" y="4576629"/>
                  <a:pt x="1064879" y="4579094"/>
                  <a:pt x="1062407" y="4579664"/>
                </a:cubicBezTo>
                <a:lnTo>
                  <a:pt x="1076258" y="4607863"/>
                </a:lnTo>
                <a:lnTo>
                  <a:pt x="1075981" y="4609062"/>
                </a:lnTo>
                <a:lnTo>
                  <a:pt x="1075527" y="4609062"/>
                </a:lnTo>
                <a:lnTo>
                  <a:pt x="1075864" y="4609566"/>
                </a:lnTo>
                <a:lnTo>
                  <a:pt x="1075717" y="4610200"/>
                </a:lnTo>
                <a:lnTo>
                  <a:pt x="1074577" y="4609251"/>
                </a:lnTo>
                <a:cubicBezTo>
                  <a:pt x="1076668" y="4608113"/>
                  <a:pt x="1074577" y="4611148"/>
                  <a:pt x="1076288" y="4611717"/>
                </a:cubicBezTo>
                <a:lnTo>
                  <a:pt x="1076288" y="4610201"/>
                </a:lnTo>
                <a:lnTo>
                  <a:pt x="1077809" y="4612476"/>
                </a:lnTo>
                <a:cubicBezTo>
                  <a:pt x="1076858" y="4614372"/>
                  <a:pt x="1079711" y="4612476"/>
                  <a:pt x="1080852" y="4612476"/>
                </a:cubicBezTo>
                <a:cubicBezTo>
                  <a:pt x="1081993" y="4612476"/>
                  <a:pt x="1078760" y="4613424"/>
                  <a:pt x="1080852" y="4614752"/>
                </a:cubicBezTo>
                <a:cubicBezTo>
                  <a:pt x="1082943" y="4616079"/>
                  <a:pt x="1080852" y="4612855"/>
                  <a:pt x="1082373" y="4611717"/>
                </a:cubicBezTo>
                <a:cubicBezTo>
                  <a:pt x="1083894" y="4610579"/>
                  <a:pt x="1082373" y="4610200"/>
                  <a:pt x="1080281" y="4609441"/>
                </a:cubicBezTo>
                <a:cubicBezTo>
                  <a:pt x="1078190" y="4608682"/>
                  <a:pt x="1079330" y="4605458"/>
                  <a:pt x="1077999" y="4603751"/>
                </a:cubicBezTo>
                <a:cubicBezTo>
                  <a:pt x="1076668" y="4602044"/>
                  <a:pt x="1077999" y="4595026"/>
                  <a:pt x="1076288" y="4597302"/>
                </a:cubicBezTo>
                <a:cubicBezTo>
                  <a:pt x="1076288" y="4596164"/>
                  <a:pt x="1076288" y="4593509"/>
                  <a:pt x="1077619" y="4593509"/>
                </a:cubicBezTo>
                <a:cubicBezTo>
                  <a:pt x="1078950" y="4593509"/>
                  <a:pt x="1077619" y="4597492"/>
                  <a:pt x="1080471" y="4597492"/>
                </a:cubicBezTo>
                <a:cubicBezTo>
                  <a:pt x="1079711" y="4596487"/>
                  <a:pt x="1079711" y="4595083"/>
                  <a:pt x="1080471" y="4594078"/>
                </a:cubicBezTo>
                <a:cubicBezTo>
                  <a:pt x="1080471" y="4594078"/>
                  <a:pt x="1080471" y="4594078"/>
                  <a:pt x="1082563" y="4594078"/>
                </a:cubicBezTo>
                <a:cubicBezTo>
                  <a:pt x="1084655" y="4594078"/>
                  <a:pt x="1082563" y="4600147"/>
                  <a:pt x="1083704" y="4597871"/>
                </a:cubicBezTo>
                <a:cubicBezTo>
                  <a:pt x="1085606" y="4599389"/>
                  <a:pt x="1085225" y="4601096"/>
                  <a:pt x="1085225" y="4602992"/>
                </a:cubicBezTo>
                <a:cubicBezTo>
                  <a:pt x="1089028" y="4602992"/>
                  <a:pt x="1088078" y="4608113"/>
                  <a:pt x="1090740" y="4609251"/>
                </a:cubicBezTo>
                <a:cubicBezTo>
                  <a:pt x="1092071" y="4603561"/>
                  <a:pt x="1086366" y="4597492"/>
                  <a:pt x="1083134" y="4590285"/>
                </a:cubicBezTo>
                <a:cubicBezTo>
                  <a:pt x="1087317" y="4590285"/>
                  <a:pt x="1087317" y="4596923"/>
                  <a:pt x="1091881" y="4597682"/>
                </a:cubicBezTo>
                <a:cubicBezTo>
                  <a:pt x="1091881" y="4600527"/>
                  <a:pt x="1097966" y="4603751"/>
                  <a:pt x="1094923" y="4603561"/>
                </a:cubicBezTo>
                <a:cubicBezTo>
                  <a:pt x="1096635" y="4605268"/>
                  <a:pt x="1098536" y="4606975"/>
                  <a:pt x="1098726" y="4608872"/>
                </a:cubicBezTo>
                <a:cubicBezTo>
                  <a:pt x="1098917" y="4610769"/>
                  <a:pt x="1100818" y="4612096"/>
                  <a:pt x="1101769" y="4613803"/>
                </a:cubicBezTo>
                <a:cubicBezTo>
                  <a:pt x="1102720" y="4615510"/>
                  <a:pt x="1104431" y="4615321"/>
                  <a:pt x="1105192" y="4617027"/>
                </a:cubicBezTo>
                <a:lnTo>
                  <a:pt x="1105192" y="4618735"/>
                </a:lnTo>
                <a:lnTo>
                  <a:pt x="1102530" y="4622149"/>
                </a:lnTo>
                <a:lnTo>
                  <a:pt x="1109756" y="4628597"/>
                </a:lnTo>
                <a:cubicBezTo>
                  <a:pt x="1109611" y="4629034"/>
                  <a:pt x="1109611" y="4629489"/>
                  <a:pt x="1109756" y="4629925"/>
                </a:cubicBezTo>
                <a:cubicBezTo>
                  <a:pt x="1109756" y="4629925"/>
                  <a:pt x="1111467" y="4629925"/>
                  <a:pt x="1111847" y="4631252"/>
                </a:cubicBezTo>
                <a:cubicBezTo>
                  <a:pt x="1115820" y="4644662"/>
                  <a:pt x="1122268" y="4657199"/>
                  <a:pt x="1130863" y="4668237"/>
                </a:cubicBezTo>
                <a:cubicBezTo>
                  <a:pt x="1128961" y="4677721"/>
                  <a:pt x="1139991" y="4685687"/>
                  <a:pt x="1141512" y="4693842"/>
                </a:cubicBezTo>
                <a:cubicBezTo>
                  <a:pt x="1139420" y="4692894"/>
                  <a:pt x="1139991" y="4690049"/>
                  <a:pt x="1138279" y="4689859"/>
                </a:cubicBezTo>
                <a:cubicBezTo>
                  <a:pt x="1139610" y="4695359"/>
                  <a:pt x="1142463" y="4700670"/>
                  <a:pt x="1143603" y="4705981"/>
                </a:cubicBezTo>
                <a:lnTo>
                  <a:pt x="1105572" y="4712429"/>
                </a:lnTo>
                <a:lnTo>
                  <a:pt x="1103100" y="4724568"/>
                </a:lnTo>
                <a:cubicBezTo>
                  <a:pt x="1101322" y="4723582"/>
                  <a:pt x="1099396" y="4722861"/>
                  <a:pt x="1097395" y="4722482"/>
                </a:cubicBezTo>
                <a:cubicBezTo>
                  <a:pt x="1095074" y="4726351"/>
                  <a:pt x="1093221" y="4730504"/>
                  <a:pt x="1091881" y="4734810"/>
                </a:cubicBezTo>
                <a:cubicBezTo>
                  <a:pt x="1091413" y="4733899"/>
                  <a:pt x="1090430" y="4733368"/>
                  <a:pt x="1089409" y="4733482"/>
                </a:cubicBezTo>
                <a:cubicBezTo>
                  <a:pt x="1087836" y="4733577"/>
                  <a:pt x="1086644" y="4734943"/>
                  <a:pt x="1086747" y="4736498"/>
                </a:cubicBezTo>
                <a:cubicBezTo>
                  <a:pt x="1086747" y="4736517"/>
                  <a:pt x="1086747" y="4736517"/>
                  <a:pt x="1086747" y="4736517"/>
                </a:cubicBezTo>
                <a:cubicBezTo>
                  <a:pt x="1087034" y="4738034"/>
                  <a:pt x="1088428" y="4739115"/>
                  <a:pt x="1089979" y="4738983"/>
                </a:cubicBezTo>
                <a:cubicBezTo>
                  <a:pt x="1090472" y="4739153"/>
                  <a:pt x="1091008" y="4739153"/>
                  <a:pt x="1091501" y="4738983"/>
                </a:cubicBezTo>
                <a:cubicBezTo>
                  <a:pt x="1091501" y="4741638"/>
                  <a:pt x="1093212" y="4743724"/>
                  <a:pt x="1097395" y="4743914"/>
                </a:cubicBezTo>
                <a:cubicBezTo>
                  <a:pt x="1098213" y="4742435"/>
                  <a:pt x="1099170" y="4741050"/>
                  <a:pt x="1100248" y="4739741"/>
                </a:cubicBezTo>
                <a:lnTo>
                  <a:pt x="1099297" y="4744293"/>
                </a:lnTo>
                <a:cubicBezTo>
                  <a:pt x="1082943" y="4752828"/>
                  <a:pt x="1066590" y="4761363"/>
                  <a:pt x="1050427" y="4770088"/>
                </a:cubicBezTo>
                <a:lnTo>
                  <a:pt x="1015438" y="4789054"/>
                </a:lnTo>
                <a:lnTo>
                  <a:pt x="1008592" y="4785261"/>
                </a:lnTo>
                <a:cubicBezTo>
                  <a:pt x="1004599" y="4783364"/>
                  <a:pt x="1011825" y="4787157"/>
                  <a:pt x="1015438" y="4789054"/>
                </a:cubicBezTo>
                <a:cubicBezTo>
                  <a:pt x="994520" y="4800813"/>
                  <a:pt x="973984" y="4812383"/>
                  <a:pt x="953637" y="4824142"/>
                </a:cubicBezTo>
                <a:lnTo>
                  <a:pt x="956679" y="4817125"/>
                </a:lnTo>
                <a:lnTo>
                  <a:pt x="960292" y="4809349"/>
                </a:lnTo>
                <a:lnTo>
                  <a:pt x="951545" y="4818452"/>
                </a:lnTo>
                <a:lnTo>
                  <a:pt x="942798" y="4827556"/>
                </a:lnTo>
                <a:lnTo>
                  <a:pt x="943939" y="4829643"/>
                </a:lnTo>
                <a:lnTo>
                  <a:pt x="903055" y="4853161"/>
                </a:lnTo>
                <a:cubicBezTo>
                  <a:pt x="903055" y="4853161"/>
                  <a:pt x="893927" y="4840454"/>
                  <a:pt x="877384" y="4816556"/>
                </a:cubicBezTo>
                <a:lnTo>
                  <a:pt x="878715" y="4815607"/>
                </a:lnTo>
                <a:lnTo>
                  <a:pt x="876433" y="4797779"/>
                </a:lnTo>
                <a:lnTo>
                  <a:pt x="874151" y="4778812"/>
                </a:lnTo>
                <a:lnTo>
                  <a:pt x="870158" y="4786968"/>
                </a:lnTo>
                <a:lnTo>
                  <a:pt x="866165" y="4795313"/>
                </a:lnTo>
                <a:lnTo>
                  <a:pt x="869968" y="4804607"/>
                </a:lnTo>
                <a:lnTo>
                  <a:pt x="856276" y="4784502"/>
                </a:lnTo>
                <a:lnTo>
                  <a:pt x="857798" y="4784502"/>
                </a:lnTo>
                <a:lnTo>
                  <a:pt x="857798" y="4778812"/>
                </a:lnTo>
                <a:cubicBezTo>
                  <a:pt x="856415" y="4774848"/>
                  <a:pt x="852996" y="4771947"/>
                  <a:pt x="848860" y="4771226"/>
                </a:cubicBezTo>
                <a:cubicBezTo>
                  <a:pt x="837831" y="4754535"/>
                  <a:pt x="825281" y="4735568"/>
                  <a:pt x="810829" y="4714326"/>
                </a:cubicBezTo>
                <a:cubicBezTo>
                  <a:pt x="813134" y="4713624"/>
                  <a:pt x="814638" y="4711405"/>
                  <a:pt x="814442" y="4709015"/>
                </a:cubicBezTo>
                <a:cubicBezTo>
                  <a:pt x="813634" y="4705412"/>
                  <a:pt x="811167" y="4702377"/>
                  <a:pt x="807786" y="4700860"/>
                </a:cubicBezTo>
                <a:lnTo>
                  <a:pt x="798659" y="4692325"/>
                </a:lnTo>
                <a:lnTo>
                  <a:pt x="798659" y="4694980"/>
                </a:lnTo>
                <a:lnTo>
                  <a:pt x="767283" y="4645288"/>
                </a:lnTo>
                <a:lnTo>
                  <a:pt x="771466" y="4645288"/>
                </a:lnTo>
                <a:lnTo>
                  <a:pt x="767283" y="4642063"/>
                </a:lnTo>
                <a:lnTo>
                  <a:pt x="763100" y="4638650"/>
                </a:lnTo>
                <a:lnTo>
                  <a:pt x="748838" y="4615321"/>
                </a:lnTo>
                <a:lnTo>
                  <a:pt x="751120" y="4617217"/>
                </a:lnTo>
                <a:lnTo>
                  <a:pt x="755303" y="4620442"/>
                </a:lnTo>
                <a:lnTo>
                  <a:pt x="753592" y="4605458"/>
                </a:lnTo>
                <a:lnTo>
                  <a:pt x="750169" y="4609631"/>
                </a:lnTo>
                <a:lnTo>
                  <a:pt x="747507" y="4613045"/>
                </a:lnTo>
                <a:cubicBezTo>
                  <a:pt x="728491" y="4583646"/>
                  <a:pt x="709475" y="4551593"/>
                  <a:pt x="690460" y="4518212"/>
                </a:cubicBezTo>
                <a:cubicBezTo>
                  <a:pt x="691234" y="4517643"/>
                  <a:pt x="691663" y="4516714"/>
                  <a:pt x="691601" y="4515746"/>
                </a:cubicBezTo>
                <a:cubicBezTo>
                  <a:pt x="691313" y="4514229"/>
                  <a:pt x="689920" y="4513148"/>
                  <a:pt x="688368" y="4513281"/>
                </a:cubicBezTo>
                <a:cubicBezTo>
                  <a:pt x="673536" y="4487998"/>
                  <a:pt x="658260" y="4461445"/>
                  <a:pt x="642540" y="4433621"/>
                </a:cubicBezTo>
                <a:cubicBezTo>
                  <a:pt x="644442" y="4433621"/>
                  <a:pt x="645773" y="4433621"/>
                  <a:pt x="645963" y="4429828"/>
                </a:cubicBezTo>
                <a:cubicBezTo>
                  <a:pt x="644398" y="4426679"/>
                  <a:pt x="642344" y="4423796"/>
                  <a:pt x="639878" y="4421293"/>
                </a:cubicBezTo>
                <a:cubicBezTo>
                  <a:pt x="642215" y="4421577"/>
                  <a:pt x="644577" y="4421577"/>
                  <a:pt x="646914" y="4421293"/>
                </a:cubicBezTo>
                <a:lnTo>
                  <a:pt x="664598" y="4419206"/>
                </a:lnTo>
                <a:lnTo>
                  <a:pt x="663267" y="4409154"/>
                </a:lnTo>
                <a:lnTo>
                  <a:pt x="672014" y="4409154"/>
                </a:lnTo>
                <a:cubicBezTo>
                  <a:pt x="675247" y="4409154"/>
                  <a:pt x="678290" y="4409154"/>
                  <a:pt x="677339" y="4404033"/>
                </a:cubicBezTo>
                <a:cubicBezTo>
                  <a:pt x="660985" y="4405551"/>
                  <a:pt x="690650" y="4388860"/>
                  <a:pt x="672014" y="4388291"/>
                </a:cubicBezTo>
                <a:cubicBezTo>
                  <a:pt x="672014" y="4395498"/>
                  <a:pt x="665169" y="4396067"/>
                  <a:pt x="662316" y="4400430"/>
                </a:cubicBezTo>
                <a:lnTo>
                  <a:pt x="660985" y="4390567"/>
                </a:lnTo>
                <a:cubicBezTo>
                  <a:pt x="662898" y="4388689"/>
                  <a:pt x="663813" y="4386015"/>
                  <a:pt x="663457" y="4383360"/>
                </a:cubicBezTo>
                <a:cubicBezTo>
                  <a:pt x="662976" y="4378561"/>
                  <a:pt x="658690" y="4375071"/>
                  <a:pt x="653883" y="4375545"/>
                </a:cubicBezTo>
                <a:cubicBezTo>
                  <a:pt x="653778" y="4375565"/>
                  <a:pt x="653674" y="4375565"/>
                  <a:pt x="653569" y="4375583"/>
                </a:cubicBezTo>
                <a:lnTo>
                  <a:pt x="645963" y="4384888"/>
                </a:lnTo>
                <a:lnTo>
                  <a:pt x="645963" y="4381273"/>
                </a:lnTo>
                <a:lnTo>
                  <a:pt x="635504" y="4381273"/>
                </a:lnTo>
                <a:lnTo>
                  <a:pt x="635504" y="4391705"/>
                </a:lnTo>
                <a:lnTo>
                  <a:pt x="645012" y="4391705"/>
                </a:lnTo>
                <a:lnTo>
                  <a:pt x="645012" y="4392000"/>
                </a:lnTo>
                <a:lnTo>
                  <a:pt x="643681" y="4393033"/>
                </a:lnTo>
                <a:cubicBezTo>
                  <a:pt x="638030" y="4397414"/>
                  <a:pt x="633257" y="4402819"/>
                  <a:pt x="629609" y="4408965"/>
                </a:cubicBezTo>
                <a:lnTo>
                  <a:pt x="618961" y="4389998"/>
                </a:lnTo>
                <a:cubicBezTo>
                  <a:pt x="619147" y="4388993"/>
                  <a:pt x="619147" y="4387969"/>
                  <a:pt x="618961" y="4386963"/>
                </a:cubicBezTo>
                <a:lnTo>
                  <a:pt x="618961" y="4380515"/>
                </a:lnTo>
                <a:lnTo>
                  <a:pt x="616489" y="4385067"/>
                </a:lnTo>
                <a:cubicBezTo>
                  <a:pt x="595762" y="4347134"/>
                  <a:pt x="574464" y="4309200"/>
                  <a:pt x="552976" y="4267474"/>
                </a:cubicBezTo>
                <a:lnTo>
                  <a:pt x="554117" y="4265008"/>
                </a:lnTo>
                <a:lnTo>
                  <a:pt x="551835" y="4265008"/>
                </a:lnTo>
                <a:lnTo>
                  <a:pt x="547272" y="4256473"/>
                </a:lnTo>
                <a:cubicBezTo>
                  <a:pt x="547968" y="4254615"/>
                  <a:pt x="547015" y="4252529"/>
                  <a:pt x="545144" y="4251846"/>
                </a:cubicBezTo>
                <a:cubicBezTo>
                  <a:pt x="545031" y="4251808"/>
                  <a:pt x="544915" y="4251770"/>
                  <a:pt x="544799" y="4251732"/>
                </a:cubicBezTo>
                <a:cubicBezTo>
                  <a:pt x="525403" y="4214558"/>
                  <a:pt x="505817" y="4176055"/>
                  <a:pt x="486041" y="4136225"/>
                </a:cubicBezTo>
                <a:lnTo>
                  <a:pt x="484900" y="4125983"/>
                </a:lnTo>
                <a:lnTo>
                  <a:pt x="482048" y="4128260"/>
                </a:lnTo>
                <a:cubicBezTo>
                  <a:pt x="480388" y="4124352"/>
                  <a:pt x="479484" y="4120180"/>
                  <a:pt x="479385" y="4115931"/>
                </a:cubicBezTo>
                <a:cubicBezTo>
                  <a:pt x="479306" y="4117278"/>
                  <a:pt x="478769" y="4118549"/>
                  <a:pt x="477864" y="4119535"/>
                </a:cubicBezTo>
                <a:cubicBezTo>
                  <a:pt x="470385" y="4104494"/>
                  <a:pt x="462969" y="4089321"/>
                  <a:pt x="455616" y="4074015"/>
                </a:cubicBezTo>
                <a:cubicBezTo>
                  <a:pt x="461130" y="4076671"/>
                  <a:pt x="470068" y="4075153"/>
                  <a:pt x="468927" y="4069084"/>
                </a:cubicBezTo>
                <a:cubicBezTo>
                  <a:pt x="467860" y="4069311"/>
                  <a:pt x="466761" y="4069311"/>
                  <a:pt x="465694" y="4069084"/>
                </a:cubicBezTo>
                <a:lnTo>
                  <a:pt x="476343" y="4064911"/>
                </a:lnTo>
                <a:lnTo>
                  <a:pt x="509430" y="4052014"/>
                </a:lnTo>
                <a:lnTo>
                  <a:pt x="498591" y="4031530"/>
                </a:lnTo>
                <a:lnTo>
                  <a:pt x="487752" y="4011426"/>
                </a:lnTo>
                <a:lnTo>
                  <a:pt x="517227" y="3967992"/>
                </a:lnTo>
                <a:lnTo>
                  <a:pt x="546701" y="3924559"/>
                </a:lnTo>
                <a:lnTo>
                  <a:pt x="555068" y="3942198"/>
                </a:lnTo>
                <a:lnTo>
                  <a:pt x="563435" y="3960026"/>
                </a:lnTo>
                <a:lnTo>
                  <a:pt x="579218" y="3926455"/>
                </a:lnTo>
                <a:lnTo>
                  <a:pt x="595001" y="3892695"/>
                </a:lnTo>
                <a:lnTo>
                  <a:pt x="569330" y="3873728"/>
                </a:lnTo>
                <a:lnTo>
                  <a:pt x="543468" y="3854762"/>
                </a:lnTo>
                <a:lnTo>
                  <a:pt x="532439" y="3874677"/>
                </a:lnTo>
                <a:lnTo>
                  <a:pt x="522931" y="3894971"/>
                </a:lnTo>
                <a:lnTo>
                  <a:pt x="484900" y="3889850"/>
                </a:lnTo>
                <a:lnTo>
                  <a:pt x="446869" y="3884729"/>
                </a:lnTo>
                <a:lnTo>
                  <a:pt x="427853" y="3904834"/>
                </a:lnTo>
                <a:lnTo>
                  <a:pt x="427853" y="3901419"/>
                </a:lnTo>
                <a:cubicBezTo>
                  <a:pt x="431276" y="3900092"/>
                  <a:pt x="434889" y="3892505"/>
                  <a:pt x="425571" y="3891747"/>
                </a:cubicBezTo>
                <a:cubicBezTo>
                  <a:pt x="425162" y="3894136"/>
                  <a:pt x="425162" y="3896564"/>
                  <a:pt x="425571" y="3898954"/>
                </a:cubicBezTo>
                <a:lnTo>
                  <a:pt x="422719" y="3901419"/>
                </a:lnTo>
                <a:cubicBezTo>
                  <a:pt x="419866" y="3903696"/>
                  <a:pt x="417584" y="3906541"/>
                  <a:pt x="417775" y="3908058"/>
                </a:cubicBezTo>
                <a:cubicBezTo>
                  <a:pt x="417965" y="3909575"/>
                  <a:pt x="420627" y="3910144"/>
                  <a:pt x="423670" y="3909765"/>
                </a:cubicBezTo>
                <a:lnTo>
                  <a:pt x="404654" y="3928731"/>
                </a:lnTo>
                <a:lnTo>
                  <a:pt x="407696" y="3916403"/>
                </a:lnTo>
                <a:lnTo>
                  <a:pt x="409218" y="3916403"/>
                </a:lnTo>
                <a:cubicBezTo>
                  <a:pt x="410746" y="3916119"/>
                  <a:pt x="411813" y="3914734"/>
                  <a:pt x="411690" y="3913179"/>
                </a:cubicBezTo>
                <a:cubicBezTo>
                  <a:pt x="411446" y="3911870"/>
                  <a:pt x="410364" y="3910865"/>
                  <a:pt x="409027" y="3910713"/>
                </a:cubicBezTo>
                <a:lnTo>
                  <a:pt x="412260" y="3898195"/>
                </a:lnTo>
                <a:lnTo>
                  <a:pt x="413972" y="3890988"/>
                </a:lnTo>
                <a:lnTo>
                  <a:pt x="423479" y="3892885"/>
                </a:lnTo>
                <a:lnTo>
                  <a:pt x="414732" y="3888143"/>
                </a:lnTo>
                <a:lnTo>
                  <a:pt x="420247" y="3869176"/>
                </a:lnTo>
                <a:lnTo>
                  <a:pt x="418345" y="3869176"/>
                </a:lnTo>
                <a:cubicBezTo>
                  <a:pt x="418535" y="3868683"/>
                  <a:pt x="418535" y="3868152"/>
                  <a:pt x="418345" y="3867659"/>
                </a:cubicBezTo>
                <a:cubicBezTo>
                  <a:pt x="418147" y="3866161"/>
                  <a:pt x="416812" y="3865080"/>
                  <a:pt x="415303" y="3865193"/>
                </a:cubicBezTo>
                <a:cubicBezTo>
                  <a:pt x="413774" y="3865478"/>
                  <a:pt x="412707" y="3866863"/>
                  <a:pt x="412831" y="3868418"/>
                </a:cubicBezTo>
                <a:cubicBezTo>
                  <a:pt x="412652" y="3868835"/>
                  <a:pt x="412652" y="3869328"/>
                  <a:pt x="412831" y="3869745"/>
                </a:cubicBezTo>
                <a:lnTo>
                  <a:pt x="401801" y="3871073"/>
                </a:lnTo>
                <a:lnTo>
                  <a:pt x="400470" y="3871073"/>
                </a:lnTo>
                <a:cubicBezTo>
                  <a:pt x="400470" y="3866521"/>
                  <a:pt x="394956" y="3863676"/>
                  <a:pt x="392674" y="3869176"/>
                </a:cubicBezTo>
                <a:cubicBezTo>
                  <a:pt x="395526" y="3869176"/>
                  <a:pt x="396097" y="3870314"/>
                  <a:pt x="396667" y="3872211"/>
                </a:cubicBezTo>
                <a:cubicBezTo>
                  <a:pt x="387235" y="3875549"/>
                  <a:pt x="379420" y="3882320"/>
                  <a:pt x="374799" y="3891178"/>
                </a:cubicBezTo>
                <a:lnTo>
                  <a:pt x="372327" y="3896868"/>
                </a:lnTo>
                <a:cubicBezTo>
                  <a:pt x="353311" y="3853434"/>
                  <a:pt x="334296" y="3808673"/>
                  <a:pt x="315280" y="3763153"/>
                </a:cubicBezTo>
                <a:cubicBezTo>
                  <a:pt x="316657" y="3761579"/>
                  <a:pt x="316488" y="3759170"/>
                  <a:pt x="314902" y="3757805"/>
                </a:cubicBezTo>
                <a:cubicBezTo>
                  <a:pt x="314314" y="3757293"/>
                  <a:pt x="313582" y="3756970"/>
                  <a:pt x="312808" y="3756894"/>
                </a:cubicBezTo>
                <a:cubicBezTo>
                  <a:pt x="312808" y="3756894"/>
                  <a:pt x="312808" y="3756894"/>
                  <a:pt x="312808" y="3755946"/>
                </a:cubicBezTo>
                <a:lnTo>
                  <a:pt x="316992" y="3757274"/>
                </a:lnTo>
                <a:lnTo>
                  <a:pt x="315280" y="3753291"/>
                </a:lnTo>
                <a:lnTo>
                  <a:pt x="316801" y="3753291"/>
                </a:lnTo>
                <a:lnTo>
                  <a:pt x="323267" y="3755377"/>
                </a:lnTo>
                <a:lnTo>
                  <a:pt x="326880" y="3750825"/>
                </a:lnTo>
                <a:lnTo>
                  <a:pt x="331063" y="3750825"/>
                </a:lnTo>
                <a:lnTo>
                  <a:pt x="331063" y="3743239"/>
                </a:lnTo>
                <a:cubicBezTo>
                  <a:pt x="332668" y="3732807"/>
                  <a:pt x="332668" y="3722186"/>
                  <a:pt x="331063" y="3711754"/>
                </a:cubicBezTo>
                <a:lnTo>
                  <a:pt x="327450" y="3683304"/>
                </a:lnTo>
                <a:lnTo>
                  <a:pt x="285996" y="3692218"/>
                </a:lnTo>
                <a:lnTo>
                  <a:pt x="282003" y="3681977"/>
                </a:lnTo>
                <a:cubicBezTo>
                  <a:pt x="282531" y="3680611"/>
                  <a:pt x="282976" y="3679226"/>
                  <a:pt x="283334" y="3677804"/>
                </a:cubicBezTo>
                <a:cubicBezTo>
                  <a:pt x="293983" y="3682356"/>
                  <a:pt x="306723" y="3664148"/>
                  <a:pt x="293792" y="3662062"/>
                </a:cubicBezTo>
                <a:cubicBezTo>
                  <a:pt x="289038" y="3676287"/>
                  <a:pt x="277059" y="3651061"/>
                  <a:pt x="288468" y="3646509"/>
                </a:cubicBezTo>
                <a:cubicBezTo>
                  <a:pt x="277439" y="3646509"/>
                  <a:pt x="274016" y="3650113"/>
                  <a:pt x="274016" y="3654096"/>
                </a:cubicBezTo>
                <a:cubicBezTo>
                  <a:pt x="272691" y="3652692"/>
                  <a:pt x="271226" y="3651421"/>
                  <a:pt x="269642" y="3650303"/>
                </a:cubicBezTo>
                <a:lnTo>
                  <a:pt x="250627" y="3602127"/>
                </a:lnTo>
                <a:lnTo>
                  <a:pt x="253099" y="3598334"/>
                </a:lnTo>
                <a:lnTo>
                  <a:pt x="249486" y="3598334"/>
                </a:lnTo>
                <a:cubicBezTo>
                  <a:pt x="244352" y="3584109"/>
                  <a:pt x="239027" y="3570074"/>
                  <a:pt x="233893" y="3555849"/>
                </a:cubicBezTo>
                <a:lnTo>
                  <a:pt x="238837" y="3558315"/>
                </a:lnTo>
                <a:cubicBezTo>
                  <a:pt x="243382" y="3561065"/>
                  <a:pt x="247019" y="3565086"/>
                  <a:pt x="249296" y="3569884"/>
                </a:cubicBezTo>
                <a:lnTo>
                  <a:pt x="253099" y="3577850"/>
                </a:lnTo>
                <a:lnTo>
                  <a:pt x="254240" y="3560591"/>
                </a:lnTo>
                <a:cubicBezTo>
                  <a:pt x="254909" y="3554673"/>
                  <a:pt x="254909" y="3548680"/>
                  <a:pt x="254240" y="3542762"/>
                </a:cubicBezTo>
                <a:cubicBezTo>
                  <a:pt x="249037" y="3541472"/>
                  <a:pt x="243770" y="3540448"/>
                  <a:pt x="238457" y="3539728"/>
                </a:cubicBezTo>
                <a:lnTo>
                  <a:pt x="237316" y="3539728"/>
                </a:lnTo>
                <a:cubicBezTo>
                  <a:pt x="236757" y="3534379"/>
                  <a:pt x="234089" y="3529467"/>
                  <a:pt x="229900" y="3526072"/>
                </a:cubicBezTo>
                <a:cubicBezTo>
                  <a:pt x="230464" y="3530168"/>
                  <a:pt x="230464" y="3534303"/>
                  <a:pt x="229900" y="3538400"/>
                </a:cubicBezTo>
                <a:lnTo>
                  <a:pt x="227428" y="3538400"/>
                </a:lnTo>
                <a:cubicBezTo>
                  <a:pt x="223815" y="3528347"/>
                  <a:pt x="220202" y="3518295"/>
                  <a:pt x="216779" y="3508243"/>
                </a:cubicBezTo>
                <a:lnTo>
                  <a:pt x="218871" y="3503691"/>
                </a:lnTo>
                <a:lnTo>
                  <a:pt x="216018" y="3505967"/>
                </a:lnTo>
                <a:cubicBezTo>
                  <a:pt x="214307" y="3501415"/>
                  <a:pt x="212786" y="3496673"/>
                  <a:pt x="211074" y="3491932"/>
                </a:cubicBezTo>
                <a:lnTo>
                  <a:pt x="215067" y="3490035"/>
                </a:lnTo>
                <a:cubicBezTo>
                  <a:pt x="215813" y="3492235"/>
                  <a:pt x="216834" y="3494340"/>
                  <a:pt x="218110" y="3496294"/>
                </a:cubicBezTo>
                <a:cubicBezTo>
                  <a:pt x="218110" y="3498380"/>
                  <a:pt x="218110" y="3499708"/>
                  <a:pt x="218110" y="3499708"/>
                </a:cubicBezTo>
                <a:lnTo>
                  <a:pt x="219631" y="3498760"/>
                </a:lnTo>
                <a:cubicBezTo>
                  <a:pt x="220398" y="3499860"/>
                  <a:pt x="221095" y="3500998"/>
                  <a:pt x="221723" y="3502174"/>
                </a:cubicBezTo>
                <a:cubicBezTo>
                  <a:pt x="224956" y="3501036"/>
                  <a:pt x="226097" y="3497622"/>
                  <a:pt x="226477" y="3493639"/>
                </a:cubicBezTo>
                <a:lnTo>
                  <a:pt x="233323" y="3487949"/>
                </a:lnTo>
                <a:lnTo>
                  <a:pt x="227237" y="3485104"/>
                </a:lnTo>
                <a:lnTo>
                  <a:pt x="224195" y="3483586"/>
                </a:lnTo>
                <a:lnTo>
                  <a:pt x="224195" y="3482448"/>
                </a:lnTo>
                <a:cubicBezTo>
                  <a:pt x="224195" y="3482448"/>
                  <a:pt x="222674" y="3482448"/>
                  <a:pt x="220962" y="3482448"/>
                </a:cubicBezTo>
                <a:lnTo>
                  <a:pt x="218110" y="3482448"/>
                </a:lnTo>
                <a:lnTo>
                  <a:pt x="215067" y="3479604"/>
                </a:lnTo>
                <a:lnTo>
                  <a:pt x="211835" y="3476569"/>
                </a:lnTo>
                <a:lnTo>
                  <a:pt x="205940" y="3476569"/>
                </a:lnTo>
                <a:lnTo>
                  <a:pt x="205940" y="3481311"/>
                </a:lnTo>
                <a:cubicBezTo>
                  <a:pt x="200806" y="3466327"/>
                  <a:pt x="195671" y="3450964"/>
                  <a:pt x="190537" y="3435791"/>
                </a:cubicBezTo>
                <a:lnTo>
                  <a:pt x="194530" y="3439205"/>
                </a:lnTo>
                <a:lnTo>
                  <a:pt x="202327" y="3445843"/>
                </a:lnTo>
                <a:lnTo>
                  <a:pt x="208743" y="3438426"/>
                </a:lnTo>
                <a:lnTo>
                  <a:pt x="210123" y="3438636"/>
                </a:lnTo>
                <a:lnTo>
                  <a:pt x="211166" y="3436754"/>
                </a:lnTo>
                <a:lnTo>
                  <a:pt x="216208" y="3442998"/>
                </a:lnTo>
                <a:lnTo>
                  <a:pt x="229710" y="3459689"/>
                </a:lnTo>
                <a:lnTo>
                  <a:pt x="231041" y="3465948"/>
                </a:lnTo>
                <a:lnTo>
                  <a:pt x="240739" y="3465948"/>
                </a:lnTo>
                <a:lnTo>
                  <a:pt x="250246" y="3465948"/>
                </a:lnTo>
                <a:lnTo>
                  <a:pt x="247584" y="3459120"/>
                </a:lnTo>
                <a:lnTo>
                  <a:pt x="266600" y="3453050"/>
                </a:lnTo>
                <a:lnTo>
                  <a:pt x="270213" y="3451912"/>
                </a:lnTo>
                <a:cubicBezTo>
                  <a:pt x="255191" y="3468982"/>
                  <a:pt x="289229" y="3467275"/>
                  <a:pt x="270213" y="3451912"/>
                </a:cubicBezTo>
                <a:lnTo>
                  <a:pt x="298546" y="3442808"/>
                </a:lnTo>
                <a:lnTo>
                  <a:pt x="296645" y="3441860"/>
                </a:lnTo>
                <a:lnTo>
                  <a:pt x="282953" y="3435601"/>
                </a:lnTo>
                <a:cubicBezTo>
                  <a:pt x="282906" y="3434786"/>
                  <a:pt x="282906" y="3433951"/>
                  <a:pt x="282953" y="3433135"/>
                </a:cubicBezTo>
                <a:lnTo>
                  <a:pt x="282953" y="3428204"/>
                </a:lnTo>
                <a:lnTo>
                  <a:pt x="291511" y="3430290"/>
                </a:lnTo>
                <a:lnTo>
                  <a:pt x="300068" y="3432377"/>
                </a:lnTo>
                <a:lnTo>
                  <a:pt x="304061" y="3447171"/>
                </a:lnTo>
                <a:lnTo>
                  <a:pt x="308244" y="3461965"/>
                </a:lnTo>
                <a:lnTo>
                  <a:pt x="307103" y="3445843"/>
                </a:lnTo>
                <a:lnTo>
                  <a:pt x="306153" y="3429911"/>
                </a:lnTo>
                <a:lnTo>
                  <a:pt x="295884" y="3421945"/>
                </a:lnTo>
                <a:lnTo>
                  <a:pt x="285806" y="3413979"/>
                </a:lnTo>
                <a:lnTo>
                  <a:pt x="276868" y="3421187"/>
                </a:lnTo>
                <a:lnTo>
                  <a:pt x="268502" y="3428015"/>
                </a:lnTo>
                <a:lnTo>
                  <a:pt x="268502" y="3421187"/>
                </a:lnTo>
                <a:lnTo>
                  <a:pt x="265269" y="3421187"/>
                </a:lnTo>
                <a:lnTo>
                  <a:pt x="261276" y="3414738"/>
                </a:lnTo>
                <a:lnTo>
                  <a:pt x="258804" y="3410565"/>
                </a:lnTo>
                <a:lnTo>
                  <a:pt x="262607" y="3390461"/>
                </a:lnTo>
                <a:lnTo>
                  <a:pt x="266220" y="3376046"/>
                </a:lnTo>
                <a:cubicBezTo>
                  <a:pt x="268311" y="3377753"/>
                  <a:pt x="270213" y="3379081"/>
                  <a:pt x="271354" y="3378891"/>
                </a:cubicBezTo>
                <a:cubicBezTo>
                  <a:pt x="272495" y="3378701"/>
                  <a:pt x="271354" y="3376236"/>
                  <a:pt x="270023" y="3373391"/>
                </a:cubicBezTo>
                <a:cubicBezTo>
                  <a:pt x="269287" y="3372310"/>
                  <a:pt x="268389" y="3371361"/>
                  <a:pt x="267361" y="3370546"/>
                </a:cubicBezTo>
                <a:lnTo>
                  <a:pt x="267361" y="3368649"/>
                </a:lnTo>
                <a:lnTo>
                  <a:pt x="269072" y="3368649"/>
                </a:lnTo>
                <a:lnTo>
                  <a:pt x="271164" y="3363718"/>
                </a:lnTo>
                <a:lnTo>
                  <a:pt x="271164" y="3361821"/>
                </a:lnTo>
                <a:lnTo>
                  <a:pt x="272115" y="3361821"/>
                </a:lnTo>
                <a:lnTo>
                  <a:pt x="273255" y="3359545"/>
                </a:lnTo>
                <a:lnTo>
                  <a:pt x="276488" y="3357649"/>
                </a:lnTo>
                <a:cubicBezTo>
                  <a:pt x="276380" y="3358142"/>
                  <a:pt x="276380" y="3358673"/>
                  <a:pt x="276488" y="3359166"/>
                </a:cubicBezTo>
                <a:cubicBezTo>
                  <a:pt x="276682" y="3360721"/>
                  <a:pt x="278106" y="3361840"/>
                  <a:pt x="279671" y="3361632"/>
                </a:cubicBezTo>
                <a:cubicBezTo>
                  <a:pt x="279687" y="3361632"/>
                  <a:pt x="279704" y="3361632"/>
                  <a:pt x="279721" y="3361632"/>
                </a:cubicBezTo>
                <a:cubicBezTo>
                  <a:pt x="281227" y="3361347"/>
                  <a:pt x="282235" y="3359924"/>
                  <a:pt x="282003" y="3358407"/>
                </a:cubicBezTo>
                <a:cubicBezTo>
                  <a:pt x="281911" y="3357080"/>
                  <a:pt x="280856" y="3356037"/>
                  <a:pt x="279531" y="3355942"/>
                </a:cubicBezTo>
                <a:lnTo>
                  <a:pt x="282193" y="3354424"/>
                </a:lnTo>
                <a:lnTo>
                  <a:pt x="290750" y="3349303"/>
                </a:lnTo>
                <a:lnTo>
                  <a:pt x="290750" y="3344941"/>
                </a:lnTo>
                <a:lnTo>
                  <a:pt x="294363" y="3344941"/>
                </a:lnTo>
                <a:cubicBezTo>
                  <a:pt x="294363" y="3348734"/>
                  <a:pt x="294363" y="3351579"/>
                  <a:pt x="294363" y="3352148"/>
                </a:cubicBezTo>
                <a:cubicBezTo>
                  <a:pt x="294363" y="3352717"/>
                  <a:pt x="298927" y="3349493"/>
                  <a:pt x="302349" y="3344941"/>
                </a:cubicBezTo>
                <a:lnTo>
                  <a:pt x="304251" y="3341906"/>
                </a:lnTo>
                <a:lnTo>
                  <a:pt x="305392" y="3339820"/>
                </a:lnTo>
                <a:cubicBezTo>
                  <a:pt x="306782" y="3337904"/>
                  <a:pt x="307695" y="3335704"/>
                  <a:pt x="308054" y="3333371"/>
                </a:cubicBezTo>
                <a:cubicBezTo>
                  <a:pt x="307811" y="3332442"/>
                  <a:pt x="307084" y="3331721"/>
                  <a:pt x="306153" y="3331475"/>
                </a:cubicBezTo>
                <a:cubicBezTo>
                  <a:pt x="306246" y="3330773"/>
                  <a:pt x="306246" y="3330071"/>
                  <a:pt x="306153" y="3329388"/>
                </a:cubicBezTo>
                <a:lnTo>
                  <a:pt x="304251" y="3329388"/>
                </a:lnTo>
                <a:lnTo>
                  <a:pt x="304251" y="3327112"/>
                </a:lnTo>
                <a:lnTo>
                  <a:pt x="305962" y="3324836"/>
                </a:lnTo>
                <a:lnTo>
                  <a:pt x="307864" y="3322371"/>
                </a:lnTo>
                <a:lnTo>
                  <a:pt x="285045" y="3319905"/>
                </a:lnTo>
                <a:lnTo>
                  <a:pt x="282573" y="3322560"/>
                </a:lnTo>
                <a:lnTo>
                  <a:pt x="279911" y="3325216"/>
                </a:lnTo>
                <a:lnTo>
                  <a:pt x="275347" y="3324267"/>
                </a:lnTo>
                <a:lnTo>
                  <a:pt x="270783" y="3324267"/>
                </a:lnTo>
                <a:lnTo>
                  <a:pt x="270783" y="3321802"/>
                </a:lnTo>
                <a:cubicBezTo>
                  <a:pt x="271774" y="3318407"/>
                  <a:pt x="273457" y="3315239"/>
                  <a:pt x="275727" y="3312508"/>
                </a:cubicBezTo>
                <a:lnTo>
                  <a:pt x="280672" y="3305870"/>
                </a:lnTo>
                <a:lnTo>
                  <a:pt x="292842" y="3304353"/>
                </a:lnTo>
                <a:lnTo>
                  <a:pt x="292842" y="3303215"/>
                </a:lnTo>
                <a:cubicBezTo>
                  <a:pt x="296264" y="3303215"/>
                  <a:pt x="300638" y="3294680"/>
                  <a:pt x="291701" y="3293731"/>
                </a:cubicBezTo>
                <a:lnTo>
                  <a:pt x="291701" y="3291266"/>
                </a:lnTo>
                <a:lnTo>
                  <a:pt x="282383" y="3292404"/>
                </a:lnTo>
                <a:lnTo>
                  <a:pt x="285806" y="3287662"/>
                </a:lnTo>
                <a:lnTo>
                  <a:pt x="289229" y="3282920"/>
                </a:lnTo>
                <a:lnTo>
                  <a:pt x="295694" y="3282920"/>
                </a:lnTo>
                <a:lnTo>
                  <a:pt x="293983" y="3281403"/>
                </a:lnTo>
                <a:lnTo>
                  <a:pt x="292081" y="3279886"/>
                </a:lnTo>
                <a:lnTo>
                  <a:pt x="282763" y="3281024"/>
                </a:lnTo>
                <a:lnTo>
                  <a:pt x="273255" y="3282162"/>
                </a:lnTo>
                <a:lnTo>
                  <a:pt x="273255" y="3287283"/>
                </a:lnTo>
                <a:lnTo>
                  <a:pt x="273255" y="3292593"/>
                </a:lnTo>
                <a:lnTo>
                  <a:pt x="281052" y="3295059"/>
                </a:lnTo>
                <a:cubicBezTo>
                  <a:pt x="285235" y="3296576"/>
                  <a:pt x="288848" y="3298473"/>
                  <a:pt x="289038" y="3299421"/>
                </a:cubicBezTo>
                <a:cubicBezTo>
                  <a:pt x="287947" y="3300218"/>
                  <a:pt x="286553" y="3300502"/>
                  <a:pt x="285235" y="3300180"/>
                </a:cubicBezTo>
                <a:lnTo>
                  <a:pt x="283334" y="3301508"/>
                </a:lnTo>
                <a:lnTo>
                  <a:pt x="276868" y="3300180"/>
                </a:lnTo>
                <a:lnTo>
                  <a:pt x="270213" y="3298663"/>
                </a:lnTo>
                <a:lnTo>
                  <a:pt x="265269" y="3290128"/>
                </a:lnTo>
                <a:lnTo>
                  <a:pt x="260135" y="3281403"/>
                </a:lnTo>
                <a:lnTo>
                  <a:pt x="262417" y="3281403"/>
                </a:lnTo>
                <a:lnTo>
                  <a:pt x="264698" y="3280265"/>
                </a:lnTo>
                <a:lnTo>
                  <a:pt x="263748" y="3271920"/>
                </a:lnTo>
                <a:lnTo>
                  <a:pt x="259754" y="3271920"/>
                </a:lnTo>
                <a:lnTo>
                  <a:pt x="259754" y="3267178"/>
                </a:lnTo>
                <a:lnTo>
                  <a:pt x="259754" y="3262436"/>
                </a:lnTo>
                <a:lnTo>
                  <a:pt x="256522" y="3260919"/>
                </a:lnTo>
                <a:cubicBezTo>
                  <a:pt x="254725" y="3260142"/>
                  <a:pt x="252777" y="3259743"/>
                  <a:pt x="250817" y="3259781"/>
                </a:cubicBezTo>
                <a:lnTo>
                  <a:pt x="249106" y="3259781"/>
                </a:lnTo>
                <a:lnTo>
                  <a:pt x="249106" y="3282351"/>
                </a:lnTo>
                <a:lnTo>
                  <a:pt x="252909" y="3285576"/>
                </a:lnTo>
                <a:cubicBezTo>
                  <a:pt x="254586" y="3286903"/>
                  <a:pt x="255949" y="3288591"/>
                  <a:pt x="256902" y="3290507"/>
                </a:cubicBezTo>
                <a:lnTo>
                  <a:pt x="256902" y="3292024"/>
                </a:lnTo>
                <a:lnTo>
                  <a:pt x="252338" y="3292024"/>
                </a:lnTo>
                <a:lnTo>
                  <a:pt x="247774" y="3291076"/>
                </a:lnTo>
                <a:lnTo>
                  <a:pt x="249296" y="3302646"/>
                </a:lnTo>
                <a:lnTo>
                  <a:pt x="247204" y="3300180"/>
                </a:lnTo>
                <a:lnTo>
                  <a:pt x="244352" y="3300180"/>
                </a:lnTo>
                <a:lnTo>
                  <a:pt x="244352" y="3292973"/>
                </a:lnTo>
                <a:lnTo>
                  <a:pt x="237126" y="3295249"/>
                </a:lnTo>
                <a:cubicBezTo>
                  <a:pt x="235500" y="3291133"/>
                  <a:pt x="232064" y="3287984"/>
                  <a:pt x="227808" y="3286714"/>
                </a:cubicBezTo>
                <a:cubicBezTo>
                  <a:pt x="227808" y="3289179"/>
                  <a:pt x="227808" y="3291835"/>
                  <a:pt x="227808" y="3294110"/>
                </a:cubicBezTo>
                <a:lnTo>
                  <a:pt x="225526" y="3290128"/>
                </a:lnTo>
                <a:cubicBezTo>
                  <a:pt x="223906" y="3286922"/>
                  <a:pt x="221639" y="3284077"/>
                  <a:pt x="218871" y="3281782"/>
                </a:cubicBezTo>
                <a:lnTo>
                  <a:pt x="216399" y="3280455"/>
                </a:lnTo>
                <a:lnTo>
                  <a:pt x="212786" y="3284627"/>
                </a:lnTo>
                <a:lnTo>
                  <a:pt x="209173" y="3288800"/>
                </a:lnTo>
                <a:lnTo>
                  <a:pt x="202327" y="3288800"/>
                </a:lnTo>
                <a:lnTo>
                  <a:pt x="195481" y="3288800"/>
                </a:lnTo>
                <a:lnTo>
                  <a:pt x="195481" y="3295249"/>
                </a:lnTo>
                <a:lnTo>
                  <a:pt x="198334" y="3295249"/>
                </a:lnTo>
                <a:lnTo>
                  <a:pt x="201186" y="3295249"/>
                </a:lnTo>
                <a:lnTo>
                  <a:pt x="193960" y="3304163"/>
                </a:lnTo>
                <a:lnTo>
                  <a:pt x="192629" y="3301697"/>
                </a:lnTo>
                <a:cubicBezTo>
                  <a:pt x="191429" y="3299516"/>
                  <a:pt x="189737" y="3297620"/>
                  <a:pt x="187685" y="3296197"/>
                </a:cubicBezTo>
                <a:lnTo>
                  <a:pt x="185111" y="3294170"/>
                </a:lnTo>
                <a:lnTo>
                  <a:pt x="186164" y="3293352"/>
                </a:lnTo>
                <a:lnTo>
                  <a:pt x="184519" y="3293704"/>
                </a:lnTo>
                <a:lnTo>
                  <a:pt x="184072" y="3293352"/>
                </a:lnTo>
                <a:lnTo>
                  <a:pt x="185783" y="3293352"/>
                </a:lnTo>
                <a:cubicBezTo>
                  <a:pt x="193260" y="3289577"/>
                  <a:pt x="199277" y="3283433"/>
                  <a:pt x="202897" y="3275903"/>
                </a:cubicBezTo>
                <a:cubicBezTo>
                  <a:pt x="208555" y="3276927"/>
                  <a:pt x="214354" y="3276927"/>
                  <a:pt x="220012" y="3275903"/>
                </a:cubicBezTo>
                <a:cubicBezTo>
                  <a:pt x="220675" y="3276206"/>
                  <a:pt x="221440" y="3276206"/>
                  <a:pt x="222103" y="3275903"/>
                </a:cubicBezTo>
                <a:cubicBezTo>
                  <a:pt x="223642" y="3275258"/>
                  <a:pt x="225056" y="3274367"/>
                  <a:pt x="226287" y="3273247"/>
                </a:cubicBezTo>
                <a:cubicBezTo>
                  <a:pt x="239978" y="3269075"/>
                  <a:pt x="251197" y="3261488"/>
                  <a:pt x="247584" y="3256936"/>
                </a:cubicBezTo>
                <a:cubicBezTo>
                  <a:pt x="235224" y="3272678"/>
                  <a:pt x="216779" y="3258643"/>
                  <a:pt x="203658" y="3261488"/>
                </a:cubicBezTo>
                <a:cubicBezTo>
                  <a:pt x="201720" y="3257448"/>
                  <a:pt x="198220" y="3254376"/>
                  <a:pt x="193960" y="3252953"/>
                </a:cubicBezTo>
                <a:cubicBezTo>
                  <a:pt x="195671" y="3252953"/>
                  <a:pt x="197003" y="3251815"/>
                  <a:pt x="196812" y="3250867"/>
                </a:cubicBezTo>
                <a:cubicBezTo>
                  <a:pt x="196411" y="3249463"/>
                  <a:pt x="195696" y="3248155"/>
                  <a:pt x="194721" y="3247073"/>
                </a:cubicBezTo>
                <a:cubicBezTo>
                  <a:pt x="193361" y="3245727"/>
                  <a:pt x="191492" y="3245044"/>
                  <a:pt x="189586" y="3245177"/>
                </a:cubicBezTo>
                <a:cubicBezTo>
                  <a:pt x="186803" y="3245424"/>
                  <a:pt x="184003" y="3245424"/>
                  <a:pt x="181220" y="3245177"/>
                </a:cubicBezTo>
                <a:lnTo>
                  <a:pt x="176085" y="3245177"/>
                </a:lnTo>
                <a:lnTo>
                  <a:pt x="176085" y="3250108"/>
                </a:lnTo>
                <a:lnTo>
                  <a:pt x="182931" y="3249160"/>
                </a:lnTo>
                <a:lnTo>
                  <a:pt x="186544" y="3252195"/>
                </a:lnTo>
                <a:lnTo>
                  <a:pt x="189206" y="3253712"/>
                </a:lnTo>
                <a:lnTo>
                  <a:pt x="186734" y="3253712"/>
                </a:lnTo>
                <a:cubicBezTo>
                  <a:pt x="183177" y="3254357"/>
                  <a:pt x="179879" y="3256007"/>
                  <a:pt x="177226" y="3258454"/>
                </a:cubicBezTo>
                <a:cubicBezTo>
                  <a:pt x="175606" y="3257562"/>
                  <a:pt x="173733" y="3257221"/>
                  <a:pt x="171902" y="3257505"/>
                </a:cubicBezTo>
                <a:cubicBezTo>
                  <a:pt x="167110" y="3258093"/>
                  <a:pt x="163658" y="3262380"/>
                  <a:pt x="164105" y="3267178"/>
                </a:cubicBezTo>
                <a:cubicBezTo>
                  <a:pt x="163655" y="3270213"/>
                  <a:pt x="162552" y="3273134"/>
                  <a:pt x="160873" y="3275713"/>
                </a:cubicBezTo>
                <a:lnTo>
                  <a:pt x="158020" y="3279696"/>
                </a:lnTo>
                <a:lnTo>
                  <a:pt x="159732" y="3281782"/>
                </a:lnTo>
                <a:lnTo>
                  <a:pt x="161443" y="3283869"/>
                </a:lnTo>
                <a:lnTo>
                  <a:pt x="163345" y="3282541"/>
                </a:lnTo>
                <a:lnTo>
                  <a:pt x="159189" y="3300062"/>
                </a:lnTo>
                <a:lnTo>
                  <a:pt x="158401" y="3300180"/>
                </a:lnTo>
                <a:lnTo>
                  <a:pt x="149083" y="3293162"/>
                </a:lnTo>
                <a:cubicBezTo>
                  <a:pt x="149083" y="3290507"/>
                  <a:pt x="147372" y="3287852"/>
                  <a:pt x="146611" y="3285007"/>
                </a:cubicBezTo>
                <a:cubicBezTo>
                  <a:pt x="150116" y="3288421"/>
                  <a:pt x="154248" y="3291133"/>
                  <a:pt x="158781" y="3292973"/>
                </a:cubicBezTo>
                <a:cubicBezTo>
                  <a:pt x="146765" y="3268544"/>
                  <a:pt x="139659" y="3241991"/>
                  <a:pt x="137864" y="3214830"/>
                </a:cubicBezTo>
                <a:cubicBezTo>
                  <a:pt x="134659" y="3219098"/>
                  <a:pt x="132274" y="3223915"/>
                  <a:pt x="130828" y="3229055"/>
                </a:cubicBezTo>
                <a:cubicBezTo>
                  <a:pt x="129497" y="3224693"/>
                  <a:pt x="128166" y="3220141"/>
                  <a:pt x="127025" y="3215589"/>
                </a:cubicBezTo>
                <a:lnTo>
                  <a:pt x="127025" y="3211417"/>
                </a:lnTo>
                <a:cubicBezTo>
                  <a:pt x="125884" y="3207054"/>
                  <a:pt x="124553" y="3202692"/>
                  <a:pt x="123412" y="3198330"/>
                </a:cubicBezTo>
                <a:lnTo>
                  <a:pt x="152126" y="3163431"/>
                </a:lnTo>
                <a:lnTo>
                  <a:pt x="146611" y="3117342"/>
                </a:lnTo>
                <a:lnTo>
                  <a:pt x="118468" y="3132136"/>
                </a:lnTo>
                <a:lnTo>
                  <a:pt x="107248" y="3138016"/>
                </a:lnTo>
                <a:lnTo>
                  <a:pt x="102685" y="3120377"/>
                </a:lnTo>
                <a:lnTo>
                  <a:pt x="109340" y="3106152"/>
                </a:lnTo>
                <a:lnTo>
                  <a:pt x="100023" y="3109756"/>
                </a:lnTo>
                <a:lnTo>
                  <a:pt x="96600" y="3095341"/>
                </a:lnTo>
                <a:cubicBezTo>
                  <a:pt x="103131" y="3098148"/>
                  <a:pt x="110219" y="3099457"/>
                  <a:pt x="117327" y="3099134"/>
                </a:cubicBezTo>
                <a:cubicBezTo>
                  <a:pt x="118658" y="3087186"/>
                  <a:pt x="115996" y="3080168"/>
                  <a:pt x="106868" y="3078271"/>
                </a:cubicBezTo>
                <a:cubicBezTo>
                  <a:pt x="109721" y="3092686"/>
                  <a:pt x="100213" y="3088893"/>
                  <a:pt x="94128" y="3085289"/>
                </a:cubicBezTo>
                <a:cubicBezTo>
                  <a:pt x="88613" y="3061960"/>
                  <a:pt x="83289" y="3038631"/>
                  <a:pt x="77964" y="3014923"/>
                </a:cubicBezTo>
                <a:cubicBezTo>
                  <a:pt x="81387" y="3013026"/>
                  <a:pt x="84620" y="3011130"/>
                  <a:pt x="87662" y="3009043"/>
                </a:cubicBezTo>
                <a:cubicBezTo>
                  <a:pt x="88500" y="3010067"/>
                  <a:pt x="89768" y="3010618"/>
                  <a:pt x="91085" y="3010561"/>
                </a:cubicBezTo>
                <a:cubicBezTo>
                  <a:pt x="91487" y="3008778"/>
                  <a:pt x="92127" y="3007052"/>
                  <a:pt x="92987" y="3005440"/>
                </a:cubicBezTo>
                <a:lnTo>
                  <a:pt x="131018" y="2979645"/>
                </a:lnTo>
                <a:lnTo>
                  <a:pt x="85761" y="2976611"/>
                </a:lnTo>
                <a:lnTo>
                  <a:pt x="82718" y="2976611"/>
                </a:lnTo>
                <a:cubicBezTo>
                  <a:pt x="91656" y="2963334"/>
                  <a:pt x="66745" y="2964282"/>
                  <a:pt x="77204" y="2976611"/>
                </a:cubicBezTo>
                <a:lnTo>
                  <a:pt x="69407" y="2976611"/>
                </a:lnTo>
                <a:cubicBezTo>
                  <a:pt x="64463" y="2952902"/>
                  <a:pt x="59899" y="2929194"/>
                  <a:pt x="55336" y="2905486"/>
                </a:cubicBezTo>
                <a:cubicBezTo>
                  <a:pt x="55336" y="2905486"/>
                  <a:pt x="55336" y="2903589"/>
                  <a:pt x="55336" y="2902451"/>
                </a:cubicBezTo>
                <a:cubicBezTo>
                  <a:pt x="51723" y="2883485"/>
                  <a:pt x="48300" y="2863380"/>
                  <a:pt x="44877" y="2843655"/>
                </a:cubicBezTo>
                <a:lnTo>
                  <a:pt x="45828" y="2843655"/>
                </a:lnTo>
                <a:cubicBezTo>
                  <a:pt x="50670" y="2842441"/>
                  <a:pt x="54505" y="2838762"/>
                  <a:pt x="55906" y="2833982"/>
                </a:cubicBezTo>
                <a:cubicBezTo>
                  <a:pt x="58758" y="2833982"/>
                  <a:pt x="62942" y="2828102"/>
                  <a:pt x="58378" y="2825447"/>
                </a:cubicBezTo>
                <a:cubicBezTo>
                  <a:pt x="59154" y="2819852"/>
                  <a:pt x="59154" y="2814162"/>
                  <a:pt x="58378" y="2808567"/>
                </a:cubicBezTo>
                <a:cubicBezTo>
                  <a:pt x="57047" y="2788083"/>
                  <a:pt x="46779" y="2774807"/>
                  <a:pt x="38031" y="2775755"/>
                </a:cubicBezTo>
                <a:cubicBezTo>
                  <a:pt x="36710" y="2776020"/>
                  <a:pt x="35431" y="2776476"/>
                  <a:pt x="34228" y="2777082"/>
                </a:cubicBezTo>
                <a:cubicBezTo>
                  <a:pt x="30045" y="2748443"/>
                  <a:pt x="26051" y="2720183"/>
                  <a:pt x="22629" y="2690595"/>
                </a:cubicBezTo>
                <a:lnTo>
                  <a:pt x="46588" y="2690595"/>
                </a:lnTo>
                <a:cubicBezTo>
                  <a:pt x="48094" y="2691562"/>
                  <a:pt x="50027" y="2691562"/>
                  <a:pt x="51533" y="2690595"/>
                </a:cubicBezTo>
                <a:lnTo>
                  <a:pt x="89564" y="2690595"/>
                </a:lnTo>
                <a:lnTo>
                  <a:pt x="32517" y="2633695"/>
                </a:lnTo>
                <a:lnTo>
                  <a:pt x="14452" y="2615677"/>
                </a:lnTo>
                <a:cubicBezTo>
                  <a:pt x="12170" y="2592159"/>
                  <a:pt x="10268" y="2568450"/>
                  <a:pt x="8557" y="2544742"/>
                </a:cubicBezTo>
                <a:cubicBezTo>
                  <a:pt x="5768" y="2507814"/>
                  <a:pt x="3740" y="2470716"/>
                  <a:pt x="2472" y="2433409"/>
                </a:cubicBezTo>
                <a:cubicBezTo>
                  <a:pt x="15403" y="2429046"/>
                  <a:pt x="27383" y="2419373"/>
                  <a:pt x="27002" y="2409321"/>
                </a:cubicBezTo>
                <a:cubicBezTo>
                  <a:pt x="27002" y="2393199"/>
                  <a:pt x="11980" y="2393768"/>
                  <a:pt x="1521" y="2402493"/>
                </a:cubicBezTo>
                <a:cubicBezTo>
                  <a:pt x="1521" y="2379164"/>
                  <a:pt x="1521" y="2355835"/>
                  <a:pt x="1521" y="2332507"/>
                </a:cubicBezTo>
                <a:lnTo>
                  <a:pt x="1902" y="2332507"/>
                </a:lnTo>
                <a:cubicBezTo>
                  <a:pt x="2007" y="2328011"/>
                  <a:pt x="1364" y="2323516"/>
                  <a:pt x="0" y="2319230"/>
                </a:cubicBezTo>
                <a:lnTo>
                  <a:pt x="0" y="2287366"/>
                </a:lnTo>
                <a:cubicBezTo>
                  <a:pt x="1516" y="2289433"/>
                  <a:pt x="3899" y="2290685"/>
                  <a:pt x="6465" y="2290780"/>
                </a:cubicBezTo>
                <a:cubicBezTo>
                  <a:pt x="2662" y="2274848"/>
                  <a:pt x="15593" y="2275417"/>
                  <a:pt x="11790" y="2259485"/>
                </a:cubicBezTo>
                <a:cubicBezTo>
                  <a:pt x="6956" y="2259637"/>
                  <a:pt x="2588" y="2262406"/>
                  <a:pt x="380" y="2266693"/>
                </a:cubicBezTo>
                <a:cubicBezTo>
                  <a:pt x="380" y="2253795"/>
                  <a:pt x="380" y="2240708"/>
                  <a:pt x="1711" y="2227811"/>
                </a:cubicBezTo>
                <a:cubicBezTo>
                  <a:pt x="2845" y="2229992"/>
                  <a:pt x="4473" y="2231870"/>
                  <a:pt x="6465" y="2233311"/>
                </a:cubicBezTo>
                <a:cubicBezTo>
                  <a:pt x="9698" y="2215673"/>
                  <a:pt x="5134" y="2214345"/>
                  <a:pt x="2282" y="2217190"/>
                </a:cubicBezTo>
                <a:cubicBezTo>
                  <a:pt x="3613" y="2189499"/>
                  <a:pt x="5324" y="2161618"/>
                  <a:pt x="7606" y="2133927"/>
                </a:cubicBezTo>
                <a:cubicBezTo>
                  <a:pt x="14452" y="2158394"/>
                  <a:pt x="29474" y="2142272"/>
                  <a:pt x="7606" y="2129944"/>
                </a:cubicBezTo>
                <a:cubicBezTo>
                  <a:pt x="12170" y="2073044"/>
                  <a:pt x="19016" y="2018231"/>
                  <a:pt x="27763" y="1962659"/>
                </a:cubicBezTo>
                <a:cubicBezTo>
                  <a:pt x="34799" y="1967969"/>
                  <a:pt x="39933" y="1967590"/>
                  <a:pt x="42785" y="1956969"/>
                </a:cubicBezTo>
                <a:cubicBezTo>
                  <a:pt x="36890" y="1956969"/>
                  <a:pt x="35369" y="1952037"/>
                  <a:pt x="29474" y="1951848"/>
                </a:cubicBezTo>
                <a:cubicBezTo>
                  <a:pt x="36066" y="1910121"/>
                  <a:pt x="44053" y="1868522"/>
                  <a:pt x="53434" y="1827048"/>
                </a:cubicBezTo>
                <a:cubicBezTo>
                  <a:pt x="56857" y="1824582"/>
                  <a:pt x="57998" y="1821548"/>
                  <a:pt x="55336" y="1818513"/>
                </a:cubicBezTo>
                <a:cubicBezTo>
                  <a:pt x="57427" y="1809599"/>
                  <a:pt x="59329" y="1800684"/>
                  <a:pt x="61611" y="1791770"/>
                </a:cubicBezTo>
                <a:lnTo>
                  <a:pt x="80627" y="1791770"/>
                </a:lnTo>
                <a:lnTo>
                  <a:pt x="83669" y="1794994"/>
                </a:lnTo>
                <a:lnTo>
                  <a:pt x="87472" y="1803909"/>
                </a:lnTo>
                <a:lnTo>
                  <a:pt x="92606" y="1816047"/>
                </a:lnTo>
                <a:lnTo>
                  <a:pt x="100023" y="1811495"/>
                </a:lnTo>
                <a:lnTo>
                  <a:pt x="102304" y="1813771"/>
                </a:lnTo>
                <a:lnTo>
                  <a:pt x="102304" y="1810168"/>
                </a:lnTo>
                <a:cubicBezTo>
                  <a:pt x="109087" y="1805621"/>
                  <a:pt x="115064" y="1799981"/>
                  <a:pt x="119989" y="1793477"/>
                </a:cubicBezTo>
                <a:lnTo>
                  <a:pt x="127595" y="1783046"/>
                </a:lnTo>
                <a:lnTo>
                  <a:pt x="139195" y="1741888"/>
                </a:lnTo>
                <a:lnTo>
                  <a:pt x="152126" y="1700541"/>
                </a:lnTo>
                <a:cubicBezTo>
                  <a:pt x="154027" y="1700541"/>
                  <a:pt x="154978" y="1699024"/>
                  <a:pt x="155168" y="1696558"/>
                </a:cubicBezTo>
                <a:cubicBezTo>
                  <a:pt x="152933" y="1687374"/>
                  <a:pt x="148642" y="1678815"/>
                  <a:pt x="142618" y="1671522"/>
                </a:cubicBezTo>
                <a:lnTo>
                  <a:pt x="144329" y="1664505"/>
                </a:lnTo>
                <a:lnTo>
                  <a:pt x="138815" y="1655590"/>
                </a:lnTo>
                <a:lnTo>
                  <a:pt x="133110" y="1645728"/>
                </a:lnTo>
                <a:lnTo>
                  <a:pt x="152126" y="1557723"/>
                </a:lnTo>
                <a:lnTo>
                  <a:pt x="158020" y="1531928"/>
                </a:lnTo>
                <a:lnTo>
                  <a:pt x="186734" y="1555257"/>
                </a:lnTo>
                <a:lnTo>
                  <a:pt x="241119" y="1601725"/>
                </a:lnTo>
                <a:lnTo>
                  <a:pt x="231801" y="1563792"/>
                </a:lnTo>
                <a:cubicBezTo>
                  <a:pt x="250817" y="1558861"/>
                  <a:pt x="255951" y="1534394"/>
                  <a:pt x="247584" y="1528325"/>
                </a:cubicBezTo>
                <a:cubicBezTo>
                  <a:pt x="235034" y="1540084"/>
                  <a:pt x="232942" y="1541222"/>
                  <a:pt x="228569" y="1554309"/>
                </a:cubicBezTo>
                <a:lnTo>
                  <a:pt x="222864" y="1530980"/>
                </a:lnTo>
                <a:lnTo>
                  <a:pt x="219631" y="1518841"/>
                </a:lnTo>
                <a:lnTo>
                  <a:pt x="209173" y="1473701"/>
                </a:lnTo>
                <a:cubicBezTo>
                  <a:pt x="219251" y="1477494"/>
                  <a:pt x="229329" y="1481098"/>
                  <a:pt x="238457" y="1484891"/>
                </a:cubicBezTo>
                <a:cubicBezTo>
                  <a:pt x="235414" y="1481667"/>
                  <a:pt x="232182" y="1478632"/>
                  <a:pt x="228759" y="1475598"/>
                </a:cubicBezTo>
                <a:lnTo>
                  <a:pt x="239978" y="1482426"/>
                </a:lnTo>
                <a:lnTo>
                  <a:pt x="273636" y="1502530"/>
                </a:lnTo>
                <a:lnTo>
                  <a:pt x="264133" y="1490724"/>
                </a:lnTo>
                <a:lnTo>
                  <a:pt x="269452" y="1489443"/>
                </a:lnTo>
                <a:cubicBezTo>
                  <a:pt x="269452" y="1490961"/>
                  <a:pt x="272495" y="1491530"/>
                  <a:pt x="270974" y="1493237"/>
                </a:cubicBezTo>
                <a:cubicBezTo>
                  <a:pt x="273826" y="1494754"/>
                  <a:pt x="276868" y="1496461"/>
                  <a:pt x="280101" y="1494754"/>
                </a:cubicBezTo>
                <a:cubicBezTo>
                  <a:pt x="279150" y="1494754"/>
                  <a:pt x="276868" y="1493616"/>
                  <a:pt x="278390" y="1492288"/>
                </a:cubicBezTo>
                <a:lnTo>
                  <a:pt x="280867" y="1490248"/>
                </a:lnTo>
                <a:lnTo>
                  <a:pt x="281432" y="1490581"/>
                </a:lnTo>
                <a:lnTo>
                  <a:pt x="283380" y="1488858"/>
                </a:lnTo>
                <a:lnTo>
                  <a:pt x="288848" y="1490392"/>
                </a:lnTo>
                <a:lnTo>
                  <a:pt x="291814" y="1488173"/>
                </a:lnTo>
                <a:lnTo>
                  <a:pt x="292081" y="1488305"/>
                </a:lnTo>
                <a:lnTo>
                  <a:pt x="292667" y="1487562"/>
                </a:lnTo>
                <a:lnTo>
                  <a:pt x="299067" y="1493661"/>
                </a:lnTo>
                <a:cubicBezTo>
                  <a:pt x="299079" y="1494157"/>
                  <a:pt x="299031" y="1494650"/>
                  <a:pt x="298927" y="1495133"/>
                </a:cubicBezTo>
                <a:cubicBezTo>
                  <a:pt x="297596" y="1496840"/>
                  <a:pt x="295884" y="1495133"/>
                  <a:pt x="296074" y="1493426"/>
                </a:cubicBezTo>
                <a:cubicBezTo>
                  <a:pt x="293983" y="1495702"/>
                  <a:pt x="296074" y="1496840"/>
                  <a:pt x="296074" y="1498547"/>
                </a:cubicBezTo>
                <a:cubicBezTo>
                  <a:pt x="296074" y="1500254"/>
                  <a:pt x="298736" y="1499875"/>
                  <a:pt x="301209" y="1501392"/>
                </a:cubicBezTo>
                <a:cubicBezTo>
                  <a:pt x="303681" y="1502909"/>
                  <a:pt x="302730" y="1499685"/>
                  <a:pt x="303681" y="1499875"/>
                </a:cubicBezTo>
                <a:cubicBezTo>
                  <a:pt x="304631" y="1500064"/>
                  <a:pt x="303681" y="1501392"/>
                  <a:pt x="303681" y="1501961"/>
                </a:cubicBezTo>
                <a:cubicBezTo>
                  <a:pt x="307103" y="1503289"/>
                  <a:pt x="311287" y="1501961"/>
                  <a:pt x="313949" y="1505565"/>
                </a:cubicBezTo>
                <a:cubicBezTo>
                  <a:pt x="314900" y="1504427"/>
                  <a:pt x="316231" y="1504427"/>
                  <a:pt x="317182" y="1503668"/>
                </a:cubicBezTo>
                <a:cubicBezTo>
                  <a:pt x="316041" y="1507462"/>
                  <a:pt x="321555" y="1506323"/>
                  <a:pt x="322316" y="1509548"/>
                </a:cubicBezTo>
                <a:lnTo>
                  <a:pt x="325168" y="1504427"/>
                </a:lnTo>
                <a:cubicBezTo>
                  <a:pt x="325168" y="1506134"/>
                  <a:pt x="326499" y="1504427"/>
                  <a:pt x="328021" y="1506134"/>
                </a:cubicBezTo>
                <a:lnTo>
                  <a:pt x="327070" y="1507841"/>
                </a:lnTo>
                <a:cubicBezTo>
                  <a:pt x="330012" y="1508514"/>
                  <a:pt x="333066" y="1508514"/>
                  <a:pt x="336007" y="1507841"/>
                </a:cubicBezTo>
                <a:cubicBezTo>
                  <a:pt x="333535" y="1507841"/>
                  <a:pt x="333535" y="1504617"/>
                  <a:pt x="330112" y="1503668"/>
                </a:cubicBezTo>
                <a:cubicBezTo>
                  <a:pt x="326690" y="1502720"/>
                  <a:pt x="330112" y="1499306"/>
                  <a:pt x="327260" y="1496651"/>
                </a:cubicBezTo>
                <a:cubicBezTo>
                  <a:pt x="325739" y="1499685"/>
                  <a:pt x="322886" y="1498547"/>
                  <a:pt x="320795" y="1499875"/>
                </a:cubicBezTo>
                <a:cubicBezTo>
                  <a:pt x="322696" y="1497599"/>
                  <a:pt x="320795" y="1496271"/>
                  <a:pt x="321745" y="1494185"/>
                </a:cubicBezTo>
                <a:cubicBezTo>
                  <a:pt x="319464" y="1494185"/>
                  <a:pt x="319083" y="1493047"/>
                  <a:pt x="317182" y="1491530"/>
                </a:cubicBezTo>
                <a:cubicBezTo>
                  <a:pt x="315280" y="1490012"/>
                  <a:pt x="315090" y="1494185"/>
                  <a:pt x="313569" y="1493995"/>
                </a:cubicBezTo>
                <a:cubicBezTo>
                  <a:pt x="312047" y="1493806"/>
                  <a:pt x="313569" y="1493995"/>
                  <a:pt x="312428" y="1493995"/>
                </a:cubicBezTo>
                <a:cubicBezTo>
                  <a:pt x="311287" y="1493995"/>
                  <a:pt x="313569" y="1491719"/>
                  <a:pt x="312428" y="1490961"/>
                </a:cubicBezTo>
                <a:cubicBezTo>
                  <a:pt x="311287" y="1490202"/>
                  <a:pt x="309195" y="1490012"/>
                  <a:pt x="308244" y="1490961"/>
                </a:cubicBezTo>
                <a:cubicBezTo>
                  <a:pt x="309433" y="1492319"/>
                  <a:pt x="309433" y="1494344"/>
                  <a:pt x="308244" y="1495702"/>
                </a:cubicBezTo>
                <a:cubicBezTo>
                  <a:pt x="306533" y="1495702"/>
                  <a:pt x="308244" y="1495702"/>
                  <a:pt x="305962" y="1494375"/>
                </a:cubicBezTo>
                <a:cubicBezTo>
                  <a:pt x="303681" y="1493047"/>
                  <a:pt x="307484" y="1491530"/>
                  <a:pt x="305962" y="1490392"/>
                </a:cubicBezTo>
                <a:cubicBezTo>
                  <a:pt x="304441" y="1489254"/>
                  <a:pt x="302730" y="1490392"/>
                  <a:pt x="303490" y="1490392"/>
                </a:cubicBezTo>
                <a:cubicBezTo>
                  <a:pt x="305401" y="1489760"/>
                  <a:pt x="306542" y="1487810"/>
                  <a:pt x="306153" y="1485840"/>
                </a:cubicBezTo>
                <a:cubicBezTo>
                  <a:pt x="307864" y="1484702"/>
                  <a:pt x="310336" y="1485840"/>
                  <a:pt x="311857" y="1483753"/>
                </a:cubicBezTo>
                <a:cubicBezTo>
                  <a:pt x="313379" y="1481667"/>
                  <a:pt x="310336" y="1483753"/>
                  <a:pt x="309195" y="1483753"/>
                </a:cubicBezTo>
                <a:cubicBezTo>
                  <a:pt x="310041" y="1482904"/>
                  <a:pt x="310462" y="1481720"/>
                  <a:pt x="310336" y="1480529"/>
                </a:cubicBezTo>
                <a:lnTo>
                  <a:pt x="306913" y="1478632"/>
                </a:lnTo>
                <a:cubicBezTo>
                  <a:pt x="304251" y="1480529"/>
                  <a:pt x="302540" y="1489633"/>
                  <a:pt x="294173" y="1485650"/>
                </a:cubicBezTo>
                <a:lnTo>
                  <a:pt x="292667" y="1487562"/>
                </a:lnTo>
                <a:lnTo>
                  <a:pt x="292651" y="1487547"/>
                </a:lnTo>
                <a:lnTo>
                  <a:pt x="291814" y="1488173"/>
                </a:lnTo>
                <a:lnTo>
                  <a:pt x="286899" y="1485745"/>
                </a:lnTo>
                <a:lnTo>
                  <a:pt x="283380" y="1488858"/>
                </a:lnTo>
                <a:lnTo>
                  <a:pt x="282763" y="1488685"/>
                </a:lnTo>
                <a:lnTo>
                  <a:pt x="280867" y="1490248"/>
                </a:lnTo>
                <a:lnTo>
                  <a:pt x="279745" y="1489586"/>
                </a:lnTo>
                <a:cubicBezTo>
                  <a:pt x="278818" y="1489917"/>
                  <a:pt x="277725" y="1490581"/>
                  <a:pt x="277059" y="1490581"/>
                </a:cubicBezTo>
                <a:cubicBezTo>
                  <a:pt x="274206" y="1486598"/>
                  <a:pt x="274396" y="1484322"/>
                  <a:pt x="277059" y="1479391"/>
                </a:cubicBezTo>
                <a:cubicBezTo>
                  <a:pt x="280862" y="1479391"/>
                  <a:pt x="278960" y="1481477"/>
                  <a:pt x="279150" y="1483753"/>
                </a:cubicBezTo>
                <a:cubicBezTo>
                  <a:pt x="279150" y="1482426"/>
                  <a:pt x="281812" y="1482236"/>
                  <a:pt x="284475" y="1478443"/>
                </a:cubicBezTo>
                <a:cubicBezTo>
                  <a:pt x="287137" y="1474649"/>
                  <a:pt x="283524" y="1475408"/>
                  <a:pt x="283334" y="1473891"/>
                </a:cubicBezTo>
                <a:cubicBezTo>
                  <a:pt x="279456" y="1475156"/>
                  <a:pt x="275237" y="1473375"/>
                  <a:pt x="273446" y="1469718"/>
                </a:cubicBezTo>
                <a:cubicBezTo>
                  <a:pt x="270403" y="1471046"/>
                  <a:pt x="264508" y="1471804"/>
                  <a:pt x="264128" y="1477874"/>
                </a:cubicBezTo>
                <a:cubicBezTo>
                  <a:pt x="265079" y="1477874"/>
                  <a:pt x="265839" y="1474839"/>
                  <a:pt x="267551" y="1476167"/>
                </a:cubicBezTo>
                <a:cubicBezTo>
                  <a:pt x="269262" y="1477494"/>
                  <a:pt x="265269" y="1479201"/>
                  <a:pt x="265649" y="1480529"/>
                </a:cubicBezTo>
                <a:lnTo>
                  <a:pt x="266171" y="1481302"/>
                </a:lnTo>
                <a:lnTo>
                  <a:pt x="261941" y="1482450"/>
                </a:lnTo>
                <a:cubicBezTo>
                  <a:pt x="260801" y="1483374"/>
                  <a:pt x="259660" y="1484133"/>
                  <a:pt x="257663" y="1482615"/>
                </a:cubicBezTo>
                <a:lnTo>
                  <a:pt x="237316" y="1457579"/>
                </a:lnTo>
                <a:lnTo>
                  <a:pt x="227618" y="1445820"/>
                </a:lnTo>
                <a:cubicBezTo>
                  <a:pt x="228171" y="1445046"/>
                  <a:pt x="228884" y="1444400"/>
                  <a:pt x="229710" y="1443923"/>
                </a:cubicBezTo>
                <a:cubicBezTo>
                  <a:pt x="228378" y="1443923"/>
                  <a:pt x="227618" y="1443923"/>
                  <a:pt x="226667" y="1443923"/>
                </a:cubicBezTo>
                <a:lnTo>
                  <a:pt x="220202" y="1435958"/>
                </a:lnTo>
                <a:cubicBezTo>
                  <a:pt x="232372" y="1438044"/>
                  <a:pt x="239217" y="1445251"/>
                  <a:pt x="252718" y="1446010"/>
                </a:cubicBezTo>
                <a:cubicBezTo>
                  <a:pt x="250053" y="1429615"/>
                  <a:pt x="250053" y="1412900"/>
                  <a:pt x="252718" y="1396507"/>
                </a:cubicBezTo>
                <a:cubicBezTo>
                  <a:pt x="262544" y="1381617"/>
                  <a:pt x="271129" y="1365948"/>
                  <a:pt x="278390" y="1349660"/>
                </a:cubicBezTo>
                <a:lnTo>
                  <a:pt x="285045" y="1334487"/>
                </a:lnTo>
                <a:cubicBezTo>
                  <a:pt x="291701" y="1334487"/>
                  <a:pt x="293983" y="1320831"/>
                  <a:pt x="300258" y="1315520"/>
                </a:cubicBezTo>
                <a:cubicBezTo>
                  <a:pt x="297626" y="1315237"/>
                  <a:pt x="294971" y="1315767"/>
                  <a:pt x="292651" y="1317037"/>
                </a:cubicBezTo>
                <a:lnTo>
                  <a:pt x="299117" y="1302243"/>
                </a:lnTo>
                <a:lnTo>
                  <a:pt x="298166" y="1301105"/>
                </a:lnTo>
                <a:lnTo>
                  <a:pt x="310716" y="1303950"/>
                </a:lnTo>
                <a:lnTo>
                  <a:pt x="309766" y="1291622"/>
                </a:lnTo>
                <a:lnTo>
                  <a:pt x="308815" y="1279484"/>
                </a:lnTo>
                <a:lnTo>
                  <a:pt x="325168" y="1283466"/>
                </a:lnTo>
                <a:lnTo>
                  <a:pt x="337338" y="1275121"/>
                </a:lnTo>
                <a:lnTo>
                  <a:pt x="349508" y="1266776"/>
                </a:lnTo>
                <a:lnTo>
                  <a:pt x="317562" y="1251792"/>
                </a:lnTo>
                <a:lnTo>
                  <a:pt x="314520" y="1250465"/>
                </a:lnTo>
                <a:cubicBezTo>
                  <a:pt x="318513" y="1246482"/>
                  <a:pt x="324788" y="1239844"/>
                  <a:pt x="315470" y="1248189"/>
                </a:cubicBezTo>
                <a:lnTo>
                  <a:pt x="313949" y="1250085"/>
                </a:lnTo>
                <a:lnTo>
                  <a:pt x="304251" y="1244775"/>
                </a:lnTo>
                <a:cubicBezTo>
                  <a:pt x="309575" y="1244775"/>
                  <a:pt x="312998" y="1241550"/>
                  <a:pt x="312238" y="1234912"/>
                </a:cubicBezTo>
                <a:cubicBezTo>
                  <a:pt x="305118" y="1236026"/>
                  <a:pt x="297869" y="1236026"/>
                  <a:pt x="290750" y="1234912"/>
                </a:cubicBezTo>
                <a:lnTo>
                  <a:pt x="294933" y="1227705"/>
                </a:lnTo>
                <a:cubicBezTo>
                  <a:pt x="315090" y="1193186"/>
                  <a:pt x="336450" y="1159805"/>
                  <a:pt x="359016" y="1127561"/>
                </a:cubicBezTo>
                <a:lnTo>
                  <a:pt x="372707" y="1127561"/>
                </a:lnTo>
                <a:lnTo>
                  <a:pt x="455996" y="1127561"/>
                </a:lnTo>
                <a:lnTo>
                  <a:pt x="420437" y="1105181"/>
                </a:lnTo>
                <a:lnTo>
                  <a:pt x="419296" y="1105181"/>
                </a:lnTo>
                <a:cubicBezTo>
                  <a:pt x="419815" y="1104371"/>
                  <a:pt x="419815" y="1103335"/>
                  <a:pt x="419296" y="1102526"/>
                </a:cubicBezTo>
                <a:cubicBezTo>
                  <a:pt x="418465" y="1103189"/>
                  <a:pt x="417488" y="1103645"/>
                  <a:pt x="416444" y="1103853"/>
                </a:cubicBezTo>
                <a:lnTo>
                  <a:pt x="398569" y="1092473"/>
                </a:lnTo>
                <a:lnTo>
                  <a:pt x="392864" y="1088870"/>
                </a:lnTo>
                <a:cubicBezTo>
                  <a:pt x="392320" y="1087292"/>
                  <a:pt x="391246" y="1085951"/>
                  <a:pt x="389822" y="1085076"/>
                </a:cubicBezTo>
                <a:lnTo>
                  <a:pt x="396287" y="1076541"/>
                </a:lnTo>
                <a:cubicBezTo>
                  <a:pt x="399329" y="1075214"/>
                  <a:pt x="401992" y="1073317"/>
                  <a:pt x="402372" y="1071989"/>
                </a:cubicBezTo>
                <a:cubicBezTo>
                  <a:pt x="402752" y="1070662"/>
                  <a:pt x="402372" y="1070662"/>
                  <a:pt x="400851" y="1070662"/>
                </a:cubicBezTo>
                <a:cubicBezTo>
                  <a:pt x="411499" y="1056437"/>
                  <a:pt x="422338" y="1042212"/>
                  <a:pt x="433558" y="1027987"/>
                </a:cubicBezTo>
                <a:cubicBezTo>
                  <a:pt x="434508" y="1029694"/>
                  <a:pt x="435459" y="1030832"/>
                  <a:pt x="436981" y="1031022"/>
                </a:cubicBezTo>
                <a:cubicBezTo>
                  <a:pt x="439565" y="1031420"/>
                  <a:pt x="442193" y="1031420"/>
                  <a:pt x="444777" y="1031022"/>
                </a:cubicBezTo>
                <a:lnTo>
                  <a:pt x="437361" y="1049799"/>
                </a:lnTo>
                <a:lnTo>
                  <a:pt x="464743" y="1049799"/>
                </a:lnTo>
                <a:lnTo>
                  <a:pt x="462081" y="1058334"/>
                </a:lnTo>
                <a:lnTo>
                  <a:pt x="473110" y="1060799"/>
                </a:lnTo>
                <a:lnTo>
                  <a:pt x="471019" y="1054161"/>
                </a:lnTo>
                <a:lnTo>
                  <a:pt x="469307" y="1049230"/>
                </a:lnTo>
                <a:lnTo>
                  <a:pt x="471589" y="1048281"/>
                </a:lnTo>
                <a:lnTo>
                  <a:pt x="474251" y="1048281"/>
                </a:lnTo>
                <a:cubicBezTo>
                  <a:pt x="476071" y="1049053"/>
                  <a:pt x="477695" y="1050220"/>
                  <a:pt x="479005" y="1051695"/>
                </a:cubicBezTo>
                <a:cubicBezTo>
                  <a:pt x="480152" y="1054555"/>
                  <a:pt x="481979" y="1057095"/>
                  <a:pt x="484330" y="1059092"/>
                </a:cubicBezTo>
                <a:lnTo>
                  <a:pt x="488513" y="1067248"/>
                </a:lnTo>
                <a:cubicBezTo>
                  <a:pt x="487372" y="1068386"/>
                  <a:pt x="486231" y="1069144"/>
                  <a:pt x="485471" y="1068386"/>
                </a:cubicBezTo>
                <a:cubicBezTo>
                  <a:pt x="481097" y="1075403"/>
                  <a:pt x="474441" y="1074645"/>
                  <a:pt x="469117" y="1078059"/>
                </a:cubicBezTo>
                <a:cubicBezTo>
                  <a:pt x="471209" y="1078059"/>
                  <a:pt x="472540" y="1076541"/>
                  <a:pt x="474822" y="1078059"/>
                </a:cubicBezTo>
                <a:cubicBezTo>
                  <a:pt x="472350" y="1083180"/>
                  <a:pt x="466075" y="1085835"/>
                  <a:pt x="461891" y="1089628"/>
                </a:cubicBezTo>
                <a:cubicBezTo>
                  <a:pt x="464553" y="1094749"/>
                  <a:pt x="468927" y="1087352"/>
                  <a:pt x="472730" y="1090766"/>
                </a:cubicBezTo>
                <a:cubicBezTo>
                  <a:pt x="473681" y="1079386"/>
                  <a:pt x="488323" y="1085076"/>
                  <a:pt x="491746" y="1075403"/>
                </a:cubicBezTo>
                <a:cubicBezTo>
                  <a:pt x="492887" y="1076541"/>
                  <a:pt x="491746" y="1078059"/>
                  <a:pt x="493267" y="1079197"/>
                </a:cubicBezTo>
                <a:cubicBezTo>
                  <a:pt x="493974" y="1077069"/>
                  <a:pt x="494933" y="1075032"/>
                  <a:pt x="496119" y="1073128"/>
                </a:cubicBezTo>
                <a:cubicBezTo>
                  <a:pt x="496119" y="1075024"/>
                  <a:pt x="496119" y="1073128"/>
                  <a:pt x="498211" y="1073128"/>
                </a:cubicBezTo>
                <a:cubicBezTo>
                  <a:pt x="500303" y="1073128"/>
                  <a:pt x="495549" y="1073128"/>
                  <a:pt x="494978" y="1075783"/>
                </a:cubicBezTo>
                <a:cubicBezTo>
                  <a:pt x="496015" y="1076741"/>
                  <a:pt x="497369" y="1077281"/>
                  <a:pt x="498781" y="1077300"/>
                </a:cubicBezTo>
                <a:cubicBezTo>
                  <a:pt x="498781" y="1075593"/>
                  <a:pt x="497450" y="1075024"/>
                  <a:pt x="498781" y="1073128"/>
                </a:cubicBezTo>
                <a:cubicBezTo>
                  <a:pt x="500683" y="1075024"/>
                  <a:pt x="502014" y="1073128"/>
                  <a:pt x="502585" y="1074645"/>
                </a:cubicBezTo>
                <a:cubicBezTo>
                  <a:pt x="503726" y="1074645"/>
                  <a:pt x="504486" y="1071800"/>
                  <a:pt x="505817" y="1071800"/>
                </a:cubicBezTo>
                <a:cubicBezTo>
                  <a:pt x="507148" y="1071800"/>
                  <a:pt x="508099" y="1072938"/>
                  <a:pt x="508289" y="1074076"/>
                </a:cubicBezTo>
                <a:cubicBezTo>
                  <a:pt x="504867" y="1081852"/>
                  <a:pt x="500683" y="1087352"/>
                  <a:pt x="499352" y="1091904"/>
                </a:cubicBezTo>
                <a:cubicBezTo>
                  <a:pt x="499352" y="1090766"/>
                  <a:pt x="498401" y="1090387"/>
                  <a:pt x="497450" y="1091904"/>
                </a:cubicBezTo>
                <a:cubicBezTo>
                  <a:pt x="495929" y="1096456"/>
                  <a:pt x="490605" y="1101577"/>
                  <a:pt x="489083" y="1106129"/>
                </a:cubicBezTo>
                <a:cubicBezTo>
                  <a:pt x="490415" y="1103853"/>
                  <a:pt x="489083" y="1108405"/>
                  <a:pt x="490985" y="1108026"/>
                </a:cubicBezTo>
                <a:cubicBezTo>
                  <a:pt x="492887" y="1107647"/>
                  <a:pt x="488133" y="1109733"/>
                  <a:pt x="486231" y="1108026"/>
                </a:cubicBezTo>
                <a:cubicBezTo>
                  <a:pt x="484900" y="1110302"/>
                  <a:pt x="487943" y="1111440"/>
                  <a:pt x="488323" y="1112199"/>
                </a:cubicBezTo>
                <a:cubicBezTo>
                  <a:pt x="488703" y="1112957"/>
                  <a:pt x="485280" y="1121303"/>
                  <a:pt x="486992" y="1122251"/>
                </a:cubicBezTo>
                <a:cubicBezTo>
                  <a:pt x="483379" y="1122251"/>
                  <a:pt x="483759" y="1125855"/>
                  <a:pt x="480907" y="1128699"/>
                </a:cubicBezTo>
                <a:cubicBezTo>
                  <a:pt x="484139" y="1128699"/>
                  <a:pt x="482618" y="1130217"/>
                  <a:pt x="485280" y="1131924"/>
                </a:cubicBezTo>
                <a:cubicBezTo>
                  <a:pt x="487943" y="1133631"/>
                  <a:pt x="491365" y="1129079"/>
                  <a:pt x="494218" y="1130975"/>
                </a:cubicBezTo>
                <a:cubicBezTo>
                  <a:pt x="494218" y="1127751"/>
                  <a:pt x="499922" y="1128510"/>
                  <a:pt x="497450" y="1126803"/>
                </a:cubicBezTo>
                <a:cubicBezTo>
                  <a:pt x="494978" y="1125096"/>
                  <a:pt x="493837" y="1128130"/>
                  <a:pt x="492506" y="1128510"/>
                </a:cubicBezTo>
                <a:cubicBezTo>
                  <a:pt x="494366" y="1122433"/>
                  <a:pt x="500232" y="1118480"/>
                  <a:pt x="506578" y="1119027"/>
                </a:cubicBezTo>
                <a:cubicBezTo>
                  <a:pt x="508289" y="1116182"/>
                  <a:pt x="510381" y="1115233"/>
                  <a:pt x="512092" y="1112388"/>
                </a:cubicBezTo>
                <a:cubicBezTo>
                  <a:pt x="509620" y="1109733"/>
                  <a:pt x="508670" y="1112388"/>
                  <a:pt x="506768" y="1112388"/>
                </a:cubicBezTo>
                <a:cubicBezTo>
                  <a:pt x="508479" y="1110302"/>
                  <a:pt x="506768" y="1108974"/>
                  <a:pt x="509240" y="1106888"/>
                </a:cubicBezTo>
                <a:cubicBezTo>
                  <a:pt x="511712" y="1104802"/>
                  <a:pt x="510761" y="1106888"/>
                  <a:pt x="511712" y="1106888"/>
                </a:cubicBezTo>
                <a:cubicBezTo>
                  <a:pt x="513994" y="1104612"/>
                  <a:pt x="516276" y="1102336"/>
                  <a:pt x="518938" y="1100060"/>
                </a:cubicBezTo>
                <a:cubicBezTo>
                  <a:pt x="518843" y="1100942"/>
                  <a:pt x="518843" y="1101833"/>
                  <a:pt x="518938" y="1102715"/>
                </a:cubicBezTo>
                <a:cubicBezTo>
                  <a:pt x="522435" y="1103199"/>
                  <a:pt x="525727" y="1104644"/>
                  <a:pt x="528446" y="1106888"/>
                </a:cubicBezTo>
                <a:cubicBezTo>
                  <a:pt x="526735" y="1106888"/>
                  <a:pt x="525213" y="1109354"/>
                  <a:pt x="526735" y="1110302"/>
                </a:cubicBezTo>
                <a:cubicBezTo>
                  <a:pt x="528256" y="1111250"/>
                  <a:pt x="528826" y="1109164"/>
                  <a:pt x="529207" y="1107457"/>
                </a:cubicBezTo>
                <a:cubicBezTo>
                  <a:pt x="530182" y="1109997"/>
                  <a:pt x="531745" y="1112273"/>
                  <a:pt x="533770" y="1114095"/>
                </a:cubicBezTo>
                <a:lnTo>
                  <a:pt x="534721" y="1115044"/>
                </a:lnTo>
                <a:cubicBezTo>
                  <a:pt x="527305" y="1123958"/>
                  <a:pt x="518558" y="1131165"/>
                  <a:pt x="517417" y="1139321"/>
                </a:cubicBezTo>
                <a:cubicBezTo>
                  <a:pt x="519189" y="1138640"/>
                  <a:pt x="521043" y="1138192"/>
                  <a:pt x="522931" y="1137993"/>
                </a:cubicBezTo>
                <a:cubicBezTo>
                  <a:pt x="522931" y="1137993"/>
                  <a:pt x="521981" y="1139510"/>
                  <a:pt x="522931" y="1140079"/>
                </a:cubicBezTo>
                <a:cubicBezTo>
                  <a:pt x="523882" y="1140648"/>
                  <a:pt x="522931" y="1140079"/>
                  <a:pt x="524072" y="1140079"/>
                </a:cubicBezTo>
                <a:cubicBezTo>
                  <a:pt x="525213" y="1140079"/>
                  <a:pt x="524072" y="1135907"/>
                  <a:pt x="526925" y="1136476"/>
                </a:cubicBezTo>
                <a:cubicBezTo>
                  <a:pt x="529777" y="1137045"/>
                  <a:pt x="526925" y="1138183"/>
                  <a:pt x="526925" y="1139131"/>
                </a:cubicBezTo>
                <a:cubicBezTo>
                  <a:pt x="526925" y="1140079"/>
                  <a:pt x="529397" y="1136665"/>
                  <a:pt x="529587" y="1139131"/>
                </a:cubicBezTo>
                <a:cubicBezTo>
                  <a:pt x="530538" y="1139131"/>
                  <a:pt x="531298" y="1136855"/>
                  <a:pt x="532439" y="1136855"/>
                </a:cubicBezTo>
                <a:cubicBezTo>
                  <a:pt x="533580" y="1136855"/>
                  <a:pt x="532439" y="1139510"/>
                  <a:pt x="532439" y="1138941"/>
                </a:cubicBezTo>
                <a:cubicBezTo>
                  <a:pt x="533187" y="1137215"/>
                  <a:pt x="534288" y="1135666"/>
                  <a:pt x="535672" y="1134389"/>
                </a:cubicBezTo>
                <a:cubicBezTo>
                  <a:pt x="535280" y="1136586"/>
                  <a:pt x="535280" y="1138831"/>
                  <a:pt x="535672" y="1141028"/>
                </a:cubicBezTo>
                <a:lnTo>
                  <a:pt x="547652" y="1141028"/>
                </a:lnTo>
                <a:lnTo>
                  <a:pt x="547652" y="1158477"/>
                </a:lnTo>
                <a:cubicBezTo>
                  <a:pt x="547492" y="1164781"/>
                  <a:pt x="550485" y="1170752"/>
                  <a:pt x="555638" y="1174409"/>
                </a:cubicBezTo>
                <a:cubicBezTo>
                  <a:pt x="558860" y="1177197"/>
                  <a:pt x="562973" y="1178745"/>
                  <a:pt x="567238" y="1178771"/>
                </a:cubicBezTo>
                <a:cubicBezTo>
                  <a:pt x="588081" y="1174193"/>
                  <a:pt x="607880" y="1165766"/>
                  <a:pt x="625616" y="1153925"/>
                </a:cubicBezTo>
                <a:lnTo>
                  <a:pt x="629609" y="1151459"/>
                </a:lnTo>
                <a:lnTo>
                  <a:pt x="631701" y="1151459"/>
                </a:lnTo>
                <a:lnTo>
                  <a:pt x="642920" y="1153546"/>
                </a:lnTo>
                <a:lnTo>
                  <a:pt x="636075" y="1148804"/>
                </a:lnTo>
                <a:lnTo>
                  <a:pt x="634554" y="1148804"/>
                </a:lnTo>
                <a:lnTo>
                  <a:pt x="656041" y="1135148"/>
                </a:lnTo>
                <a:lnTo>
                  <a:pt x="656041" y="1141028"/>
                </a:lnTo>
                <a:lnTo>
                  <a:pt x="660035" y="1138562"/>
                </a:lnTo>
                <a:lnTo>
                  <a:pt x="663603" y="1131444"/>
                </a:lnTo>
                <a:lnTo>
                  <a:pt x="664788" y="1132682"/>
                </a:lnTo>
                <a:lnTo>
                  <a:pt x="666516" y="1125633"/>
                </a:lnTo>
                <a:lnTo>
                  <a:pt x="669542" y="1119596"/>
                </a:lnTo>
                <a:lnTo>
                  <a:pt x="670873" y="1115044"/>
                </a:lnTo>
                <a:cubicBezTo>
                  <a:pt x="674281" y="1119211"/>
                  <a:pt x="678105" y="1123025"/>
                  <a:pt x="682283" y="1126423"/>
                </a:cubicBezTo>
                <a:lnTo>
                  <a:pt x="679811" y="1127941"/>
                </a:lnTo>
                <a:lnTo>
                  <a:pt x="686086" y="1129458"/>
                </a:lnTo>
                <a:cubicBezTo>
                  <a:pt x="691220" y="1133441"/>
                  <a:pt x="697305" y="1137803"/>
                  <a:pt x="704151" y="1142166"/>
                </a:cubicBezTo>
                <a:cubicBezTo>
                  <a:pt x="703177" y="1143186"/>
                  <a:pt x="702462" y="1144421"/>
                  <a:pt x="702059" y="1145769"/>
                </a:cubicBezTo>
                <a:cubicBezTo>
                  <a:pt x="702059" y="1148804"/>
                  <a:pt x="702059" y="1151459"/>
                  <a:pt x="703010" y="1151649"/>
                </a:cubicBezTo>
                <a:cubicBezTo>
                  <a:pt x="703961" y="1151839"/>
                  <a:pt x="706813" y="1149373"/>
                  <a:pt x="709665" y="1145580"/>
                </a:cubicBezTo>
                <a:lnTo>
                  <a:pt x="714990" y="1148994"/>
                </a:lnTo>
                <a:cubicBezTo>
                  <a:pt x="714066" y="1149121"/>
                  <a:pt x="713313" y="1149798"/>
                  <a:pt x="713088" y="1150701"/>
                </a:cubicBezTo>
                <a:cubicBezTo>
                  <a:pt x="713088" y="1152028"/>
                  <a:pt x="714990" y="1155822"/>
                  <a:pt x="718032" y="1158856"/>
                </a:cubicBezTo>
                <a:lnTo>
                  <a:pt x="723927" y="1164736"/>
                </a:lnTo>
                <a:lnTo>
                  <a:pt x="722596" y="1156960"/>
                </a:lnTo>
                <a:cubicBezTo>
                  <a:pt x="721874" y="1154837"/>
                  <a:pt x="720917" y="1152802"/>
                  <a:pt x="719744" y="1150890"/>
                </a:cubicBezTo>
                <a:cubicBezTo>
                  <a:pt x="732946" y="1158870"/>
                  <a:pt x="746598" y="1166090"/>
                  <a:pt x="760628" y="1172512"/>
                </a:cubicBezTo>
                <a:lnTo>
                  <a:pt x="755113" y="1176495"/>
                </a:lnTo>
                <a:lnTo>
                  <a:pt x="763860" y="1178581"/>
                </a:lnTo>
                <a:cubicBezTo>
                  <a:pt x="766142" y="1188065"/>
                  <a:pt x="769565" y="1197548"/>
                  <a:pt x="772988" y="1207790"/>
                </a:cubicBezTo>
                <a:lnTo>
                  <a:pt x="767663" y="1211773"/>
                </a:lnTo>
                <a:lnTo>
                  <a:pt x="759677" y="1217842"/>
                </a:lnTo>
                <a:lnTo>
                  <a:pt x="770706" y="1221256"/>
                </a:lnTo>
                <a:lnTo>
                  <a:pt x="778122" y="1223532"/>
                </a:lnTo>
                <a:cubicBezTo>
                  <a:pt x="778122" y="1226946"/>
                  <a:pt x="779833" y="1229981"/>
                  <a:pt x="780404" y="1233205"/>
                </a:cubicBezTo>
                <a:lnTo>
                  <a:pt x="775270" y="1236050"/>
                </a:lnTo>
                <a:lnTo>
                  <a:pt x="758155" y="1226377"/>
                </a:lnTo>
                <a:cubicBezTo>
                  <a:pt x="748648" y="1221067"/>
                  <a:pt x="740661" y="1217842"/>
                  <a:pt x="740281" y="1219360"/>
                </a:cubicBezTo>
                <a:cubicBezTo>
                  <a:pt x="739900" y="1220877"/>
                  <a:pt x="745795" y="1225998"/>
                  <a:pt x="753211" y="1231119"/>
                </a:cubicBezTo>
                <a:cubicBezTo>
                  <a:pt x="759112" y="1235288"/>
                  <a:pt x="765497" y="1238726"/>
                  <a:pt x="772227" y="1241361"/>
                </a:cubicBezTo>
                <a:cubicBezTo>
                  <a:pt x="775800" y="1241209"/>
                  <a:pt x="779299" y="1240304"/>
                  <a:pt x="782496" y="1238705"/>
                </a:cubicBezTo>
                <a:cubicBezTo>
                  <a:pt x="785597" y="1253389"/>
                  <a:pt x="781659" y="1268676"/>
                  <a:pt x="771847" y="1280053"/>
                </a:cubicBezTo>
                <a:cubicBezTo>
                  <a:pt x="796757" y="1280053"/>
                  <a:pt x="799039" y="1255396"/>
                  <a:pt x="795236" y="1232636"/>
                </a:cubicBezTo>
                <a:cubicBezTo>
                  <a:pt x="802462" y="1228653"/>
                  <a:pt x="806455" y="1225049"/>
                  <a:pt x="804173" y="1224481"/>
                </a:cubicBezTo>
                <a:cubicBezTo>
                  <a:pt x="800747" y="1224477"/>
                  <a:pt x="797364" y="1225254"/>
                  <a:pt x="794285" y="1226757"/>
                </a:cubicBezTo>
                <a:cubicBezTo>
                  <a:pt x="792848" y="1219809"/>
                  <a:pt x="790942" y="1212964"/>
                  <a:pt x="788581" y="1206273"/>
                </a:cubicBezTo>
                <a:cubicBezTo>
                  <a:pt x="799610" y="1203807"/>
                  <a:pt x="815583" y="1207600"/>
                  <a:pt x="821858" y="1198876"/>
                </a:cubicBezTo>
                <a:lnTo>
                  <a:pt x="833648" y="1203997"/>
                </a:lnTo>
                <a:lnTo>
                  <a:pt x="849051" y="1178961"/>
                </a:lnTo>
                <a:lnTo>
                  <a:pt x="864643" y="1153925"/>
                </a:lnTo>
                <a:lnTo>
                  <a:pt x="830415" y="1153925"/>
                </a:lnTo>
                <a:cubicBezTo>
                  <a:pt x="826256" y="1153800"/>
                  <a:pt x="822119" y="1153291"/>
                  <a:pt x="818055" y="1152408"/>
                </a:cubicBezTo>
                <a:lnTo>
                  <a:pt x="816914" y="1150511"/>
                </a:lnTo>
                <a:lnTo>
                  <a:pt x="813871" y="1145769"/>
                </a:lnTo>
                <a:lnTo>
                  <a:pt x="809118" y="1148614"/>
                </a:lnTo>
                <a:lnTo>
                  <a:pt x="807216" y="1149752"/>
                </a:lnTo>
                <a:cubicBezTo>
                  <a:pt x="787223" y="1144072"/>
                  <a:pt x="767703" y="1136842"/>
                  <a:pt x="748838" y="1128130"/>
                </a:cubicBezTo>
                <a:lnTo>
                  <a:pt x="746176" y="1123768"/>
                </a:lnTo>
                <a:lnTo>
                  <a:pt x="746176" y="1126992"/>
                </a:lnTo>
                <a:lnTo>
                  <a:pt x="725449" y="1116940"/>
                </a:lnTo>
                <a:lnTo>
                  <a:pt x="707574" y="1107836"/>
                </a:lnTo>
                <a:cubicBezTo>
                  <a:pt x="707830" y="1106234"/>
                  <a:pt x="706853" y="1104690"/>
                  <a:pt x="705292" y="1104233"/>
                </a:cubicBezTo>
                <a:cubicBezTo>
                  <a:pt x="703961" y="1104233"/>
                  <a:pt x="703010" y="1104233"/>
                  <a:pt x="702249" y="1105750"/>
                </a:cubicBezTo>
                <a:lnTo>
                  <a:pt x="687227" y="1098353"/>
                </a:lnTo>
                <a:lnTo>
                  <a:pt x="676008" y="1093042"/>
                </a:lnTo>
                <a:cubicBezTo>
                  <a:pt x="678860" y="1091715"/>
                  <a:pt x="681142" y="1090008"/>
                  <a:pt x="681522" y="1088680"/>
                </a:cubicBezTo>
                <a:lnTo>
                  <a:pt x="676286" y="1088680"/>
                </a:lnTo>
                <a:lnTo>
                  <a:pt x="679050" y="1086973"/>
                </a:lnTo>
                <a:lnTo>
                  <a:pt x="699397" y="1093422"/>
                </a:lnTo>
                <a:lnTo>
                  <a:pt x="707384" y="1059661"/>
                </a:lnTo>
                <a:lnTo>
                  <a:pt x="686086" y="1054540"/>
                </a:lnTo>
                <a:lnTo>
                  <a:pt x="690460" y="1049040"/>
                </a:lnTo>
                <a:lnTo>
                  <a:pt x="679050" y="1046385"/>
                </a:lnTo>
                <a:lnTo>
                  <a:pt x="677719" y="1052644"/>
                </a:lnTo>
                <a:lnTo>
                  <a:pt x="665549" y="1045626"/>
                </a:lnTo>
                <a:lnTo>
                  <a:pt x="679431" y="1037091"/>
                </a:lnTo>
                <a:lnTo>
                  <a:pt x="682663" y="1039367"/>
                </a:lnTo>
                <a:lnTo>
                  <a:pt x="691981" y="1045057"/>
                </a:lnTo>
                <a:cubicBezTo>
                  <a:pt x="691981" y="1049609"/>
                  <a:pt x="694643" y="1049609"/>
                  <a:pt x="696545" y="1047902"/>
                </a:cubicBezTo>
                <a:lnTo>
                  <a:pt x="712898" y="1057954"/>
                </a:lnTo>
                <a:lnTo>
                  <a:pt x="693883" y="1028366"/>
                </a:lnTo>
                <a:lnTo>
                  <a:pt x="716131" y="1057765"/>
                </a:lnTo>
                <a:lnTo>
                  <a:pt x="717652" y="1059851"/>
                </a:lnTo>
                <a:cubicBezTo>
                  <a:pt x="717192" y="1061353"/>
                  <a:pt x="718042" y="1062944"/>
                  <a:pt x="719548" y="1063401"/>
                </a:cubicBezTo>
                <a:cubicBezTo>
                  <a:pt x="719613" y="1063422"/>
                  <a:pt x="719677" y="1063439"/>
                  <a:pt x="719744" y="1063455"/>
                </a:cubicBezTo>
                <a:lnTo>
                  <a:pt x="721265" y="1063455"/>
                </a:lnTo>
                <a:lnTo>
                  <a:pt x="727921" y="1072179"/>
                </a:lnTo>
                <a:cubicBezTo>
                  <a:pt x="727160" y="1072649"/>
                  <a:pt x="726614" y="1073399"/>
                  <a:pt x="726399" y="1074265"/>
                </a:cubicBezTo>
                <a:cubicBezTo>
                  <a:pt x="726044" y="1075887"/>
                  <a:pt x="727061" y="1077492"/>
                  <a:pt x="728681" y="1077869"/>
                </a:cubicBezTo>
                <a:cubicBezTo>
                  <a:pt x="729514" y="1078307"/>
                  <a:pt x="730510" y="1078307"/>
                  <a:pt x="731343" y="1077869"/>
                </a:cubicBezTo>
                <a:lnTo>
                  <a:pt x="738950" y="1087732"/>
                </a:lnTo>
                <a:lnTo>
                  <a:pt x="770325" y="1098922"/>
                </a:lnTo>
                <a:lnTo>
                  <a:pt x="770325" y="1103664"/>
                </a:lnTo>
                <a:lnTo>
                  <a:pt x="772037" y="1100060"/>
                </a:lnTo>
                <a:lnTo>
                  <a:pt x="777551" y="1101957"/>
                </a:lnTo>
                <a:cubicBezTo>
                  <a:pt x="778611" y="1103595"/>
                  <a:pt x="779753" y="1105177"/>
                  <a:pt x="780974" y="1106698"/>
                </a:cubicBezTo>
                <a:lnTo>
                  <a:pt x="777171" y="1108974"/>
                </a:lnTo>
                <a:lnTo>
                  <a:pt x="792574" y="1112768"/>
                </a:lnTo>
                <a:lnTo>
                  <a:pt x="789722" y="1108026"/>
                </a:lnTo>
                <a:lnTo>
                  <a:pt x="788390" y="1105940"/>
                </a:lnTo>
                <a:lnTo>
                  <a:pt x="804364" y="1111630"/>
                </a:lnTo>
                <a:lnTo>
                  <a:pt x="801892" y="1111630"/>
                </a:lnTo>
                <a:cubicBezTo>
                  <a:pt x="798849" y="1112768"/>
                  <a:pt x="795997" y="1114475"/>
                  <a:pt x="795807" y="1115802"/>
                </a:cubicBezTo>
                <a:cubicBezTo>
                  <a:pt x="795616" y="1117130"/>
                  <a:pt x="797138" y="1119785"/>
                  <a:pt x="799420" y="1122061"/>
                </a:cubicBezTo>
                <a:lnTo>
                  <a:pt x="803413" y="1126234"/>
                </a:lnTo>
                <a:lnTo>
                  <a:pt x="806836" y="1111819"/>
                </a:lnTo>
                <a:lnTo>
                  <a:pt x="828323" y="1119406"/>
                </a:lnTo>
                <a:cubicBezTo>
                  <a:pt x="828323" y="1125096"/>
                  <a:pt x="832317" y="1125475"/>
                  <a:pt x="830605" y="1132303"/>
                </a:cubicBezTo>
                <a:cubicBezTo>
                  <a:pt x="837238" y="1131395"/>
                  <a:pt x="843808" y="1134340"/>
                  <a:pt x="847529" y="1139890"/>
                </a:cubicBezTo>
                <a:lnTo>
                  <a:pt x="839352" y="1137993"/>
                </a:lnTo>
                <a:cubicBezTo>
                  <a:pt x="835584" y="1136624"/>
                  <a:pt x="831543" y="1136169"/>
                  <a:pt x="827563" y="1136665"/>
                </a:cubicBezTo>
                <a:cubicBezTo>
                  <a:pt x="827563" y="1136665"/>
                  <a:pt x="829654" y="1140269"/>
                  <a:pt x="832697" y="1143304"/>
                </a:cubicBezTo>
                <a:lnTo>
                  <a:pt x="838021" y="1148614"/>
                </a:lnTo>
                <a:lnTo>
                  <a:pt x="844487" y="1144821"/>
                </a:lnTo>
                <a:lnTo>
                  <a:pt x="848860" y="1141976"/>
                </a:lnTo>
                <a:cubicBezTo>
                  <a:pt x="850473" y="1144929"/>
                  <a:pt x="851568" y="1148136"/>
                  <a:pt x="852093" y="1151459"/>
                </a:cubicBezTo>
                <a:cubicBezTo>
                  <a:pt x="861791" y="1153356"/>
                  <a:pt x="860270" y="1143873"/>
                  <a:pt x="871109" y="1146718"/>
                </a:cubicBezTo>
                <a:cubicBezTo>
                  <a:pt x="870274" y="1141783"/>
                  <a:pt x="867952" y="1137217"/>
                  <a:pt x="864453" y="1133631"/>
                </a:cubicBezTo>
                <a:cubicBezTo>
                  <a:pt x="864453" y="1133631"/>
                  <a:pt x="864453" y="1133631"/>
                  <a:pt x="864453" y="1132493"/>
                </a:cubicBezTo>
                <a:cubicBezTo>
                  <a:pt x="864913" y="1130991"/>
                  <a:pt x="864063" y="1129399"/>
                  <a:pt x="862557" y="1128942"/>
                </a:cubicBezTo>
                <a:cubicBezTo>
                  <a:pt x="862493" y="1128921"/>
                  <a:pt x="862428" y="1128904"/>
                  <a:pt x="862361" y="1128889"/>
                </a:cubicBezTo>
                <a:cubicBezTo>
                  <a:pt x="861270" y="1128682"/>
                  <a:pt x="860156" y="1129126"/>
                  <a:pt x="859509" y="1130027"/>
                </a:cubicBezTo>
                <a:cubicBezTo>
                  <a:pt x="849910" y="1124861"/>
                  <a:pt x="839590" y="1121153"/>
                  <a:pt x="828894" y="1119027"/>
                </a:cubicBezTo>
                <a:lnTo>
                  <a:pt x="828894" y="1110302"/>
                </a:lnTo>
                <a:cubicBezTo>
                  <a:pt x="833332" y="1112400"/>
                  <a:pt x="838556" y="1111965"/>
                  <a:pt x="842585" y="1109164"/>
                </a:cubicBezTo>
                <a:cubicBezTo>
                  <a:pt x="844867" y="1100629"/>
                  <a:pt x="831746" y="1107267"/>
                  <a:pt x="833077" y="1099681"/>
                </a:cubicBezTo>
                <a:cubicBezTo>
                  <a:pt x="836207" y="1095366"/>
                  <a:pt x="838586" y="1090558"/>
                  <a:pt x="840113" y="1085456"/>
                </a:cubicBezTo>
                <a:cubicBezTo>
                  <a:pt x="836742" y="1085913"/>
                  <a:pt x="833326" y="1085027"/>
                  <a:pt x="830605" y="1082990"/>
                </a:cubicBezTo>
                <a:cubicBezTo>
                  <a:pt x="827373" y="1088111"/>
                  <a:pt x="830605" y="1092473"/>
                  <a:pt x="828704" y="1094370"/>
                </a:cubicBezTo>
                <a:lnTo>
                  <a:pt x="828704" y="1074076"/>
                </a:lnTo>
                <a:lnTo>
                  <a:pt x="828704" y="1066300"/>
                </a:lnTo>
                <a:lnTo>
                  <a:pt x="834408" y="1067627"/>
                </a:lnTo>
                <a:lnTo>
                  <a:pt x="830986" y="1062127"/>
                </a:lnTo>
                <a:lnTo>
                  <a:pt x="828323" y="1057575"/>
                </a:lnTo>
                <a:lnTo>
                  <a:pt x="828323" y="1027039"/>
                </a:lnTo>
                <a:lnTo>
                  <a:pt x="861221" y="1031401"/>
                </a:lnTo>
                <a:lnTo>
                  <a:pt x="895068" y="1036522"/>
                </a:lnTo>
                <a:cubicBezTo>
                  <a:pt x="895108" y="1038092"/>
                  <a:pt x="896417" y="1039335"/>
                  <a:pt x="897991" y="1039295"/>
                </a:cubicBezTo>
                <a:cubicBezTo>
                  <a:pt x="899145" y="1039266"/>
                  <a:pt x="900168" y="1038546"/>
                  <a:pt x="900583" y="1037470"/>
                </a:cubicBezTo>
                <a:lnTo>
                  <a:pt x="927015" y="1041833"/>
                </a:lnTo>
                <a:lnTo>
                  <a:pt x="959912" y="1047712"/>
                </a:lnTo>
                <a:lnTo>
                  <a:pt x="966758" y="1041074"/>
                </a:lnTo>
                <a:cubicBezTo>
                  <a:pt x="968555" y="1046231"/>
                  <a:pt x="973453" y="1049668"/>
                  <a:pt x="978928" y="1049609"/>
                </a:cubicBezTo>
                <a:cubicBezTo>
                  <a:pt x="986028" y="1050375"/>
                  <a:pt x="992406" y="1045254"/>
                  <a:pt x="993172" y="1038172"/>
                </a:cubicBezTo>
                <a:cubicBezTo>
                  <a:pt x="993882" y="1031636"/>
                  <a:pt x="989546" y="1025614"/>
                  <a:pt x="983111" y="1024194"/>
                </a:cubicBezTo>
                <a:lnTo>
                  <a:pt x="984252" y="1023056"/>
                </a:lnTo>
                <a:lnTo>
                  <a:pt x="989957" y="1025142"/>
                </a:lnTo>
                <a:lnTo>
                  <a:pt x="1001366" y="1028935"/>
                </a:lnTo>
                <a:lnTo>
                  <a:pt x="999655" y="1038798"/>
                </a:lnTo>
                <a:cubicBezTo>
                  <a:pt x="995481" y="1061664"/>
                  <a:pt x="989763" y="1084223"/>
                  <a:pt x="982541" y="1106319"/>
                </a:cubicBezTo>
                <a:lnTo>
                  <a:pt x="971892" y="1137993"/>
                </a:lnTo>
                <a:lnTo>
                  <a:pt x="1007831" y="1146528"/>
                </a:lnTo>
                <a:lnTo>
                  <a:pt x="1016959" y="1131355"/>
                </a:lnTo>
                <a:lnTo>
                  <a:pt x="1030080" y="1140269"/>
                </a:lnTo>
                <a:lnTo>
                  <a:pt x="1052328" y="1155442"/>
                </a:lnTo>
                <a:lnTo>
                  <a:pt x="1064879" y="1095129"/>
                </a:lnTo>
                <a:cubicBezTo>
                  <a:pt x="1068128" y="1101086"/>
                  <a:pt x="1073953" y="1105215"/>
                  <a:pt x="1080662" y="1106319"/>
                </a:cubicBezTo>
                <a:cubicBezTo>
                  <a:pt x="1099440" y="1115235"/>
                  <a:pt x="1115274" y="1129318"/>
                  <a:pt x="1126299" y="1146907"/>
                </a:cubicBezTo>
                <a:lnTo>
                  <a:pt x="1147407" y="1177427"/>
                </a:lnTo>
                <a:lnTo>
                  <a:pt x="1147407" y="1177823"/>
                </a:lnTo>
                <a:cubicBezTo>
                  <a:pt x="1147407" y="1179530"/>
                  <a:pt x="1143223" y="1177823"/>
                  <a:pt x="1144364" y="1179150"/>
                </a:cubicBezTo>
                <a:lnTo>
                  <a:pt x="1148599" y="1179150"/>
                </a:lnTo>
                <a:lnTo>
                  <a:pt x="1148755" y="1179376"/>
                </a:lnTo>
                <a:lnTo>
                  <a:pt x="1144554" y="1181995"/>
                </a:lnTo>
                <a:cubicBezTo>
                  <a:pt x="1146266" y="1180099"/>
                  <a:pt x="1141702" y="1179340"/>
                  <a:pt x="1141322" y="1180857"/>
                </a:cubicBezTo>
                <a:cubicBezTo>
                  <a:pt x="1140941" y="1182375"/>
                  <a:pt x="1144554" y="1181995"/>
                  <a:pt x="1142843" y="1183323"/>
                </a:cubicBezTo>
                <a:cubicBezTo>
                  <a:pt x="1139610" y="1181047"/>
                  <a:pt x="1142843" y="1179340"/>
                  <a:pt x="1137518" y="1179340"/>
                </a:cubicBezTo>
                <a:lnTo>
                  <a:pt x="1140653" y="1177308"/>
                </a:lnTo>
                <a:lnTo>
                  <a:pt x="1141322" y="1178392"/>
                </a:lnTo>
                <a:cubicBezTo>
                  <a:pt x="1141322" y="1178013"/>
                  <a:pt x="1141322" y="1176874"/>
                  <a:pt x="1141322" y="1176874"/>
                </a:cubicBezTo>
                <a:lnTo>
                  <a:pt x="1140653" y="1177308"/>
                </a:lnTo>
                <a:lnTo>
                  <a:pt x="1139800" y="1175926"/>
                </a:lnTo>
                <a:cubicBezTo>
                  <a:pt x="1140764" y="1175374"/>
                  <a:pt x="1141506" y="1174502"/>
                  <a:pt x="1141892" y="1173461"/>
                </a:cubicBezTo>
                <a:cubicBezTo>
                  <a:pt x="1138089" y="1173461"/>
                  <a:pt x="1131814" y="1176495"/>
                  <a:pt x="1134856" y="1177633"/>
                </a:cubicBezTo>
                <a:cubicBezTo>
                  <a:pt x="1133145" y="1177633"/>
                  <a:pt x="1132384" y="1179530"/>
                  <a:pt x="1130673" y="1177633"/>
                </a:cubicBezTo>
                <a:lnTo>
                  <a:pt x="1130793" y="1177018"/>
                </a:lnTo>
                <a:lnTo>
                  <a:pt x="1140633" y="1173224"/>
                </a:lnTo>
                <a:cubicBezTo>
                  <a:pt x="1142558" y="1172086"/>
                  <a:pt x="1142938" y="1171185"/>
                  <a:pt x="1141322" y="1170805"/>
                </a:cubicBezTo>
                <a:cubicBezTo>
                  <a:pt x="1133510" y="1170576"/>
                  <a:pt x="1125719" y="1171731"/>
                  <a:pt x="1118313" y="1174219"/>
                </a:cubicBezTo>
                <a:lnTo>
                  <a:pt x="1119073" y="1174219"/>
                </a:lnTo>
                <a:cubicBezTo>
                  <a:pt x="1114605" y="1175547"/>
                  <a:pt x="1111182" y="1176922"/>
                  <a:pt x="1109257" y="1178060"/>
                </a:cubicBezTo>
                <a:lnTo>
                  <a:pt x="1108622" y="1179905"/>
                </a:lnTo>
                <a:lnTo>
                  <a:pt x="1101769" y="1183702"/>
                </a:lnTo>
                <a:cubicBezTo>
                  <a:pt x="1104621" y="1185220"/>
                  <a:pt x="1103861" y="1183702"/>
                  <a:pt x="1106523" y="1184840"/>
                </a:cubicBezTo>
                <a:cubicBezTo>
                  <a:pt x="1104621" y="1186168"/>
                  <a:pt x="1102910" y="1187496"/>
                  <a:pt x="1100628" y="1186927"/>
                </a:cubicBezTo>
                <a:cubicBezTo>
                  <a:pt x="1100628" y="1186927"/>
                  <a:pt x="1105382" y="1185030"/>
                  <a:pt x="1103100" y="1185220"/>
                </a:cubicBezTo>
                <a:cubicBezTo>
                  <a:pt x="1100818" y="1185409"/>
                  <a:pt x="1100818" y="1183323"/>
                  <a:pt x="1100058" y="1182754"/>
                </a:cubicBezTo>
                <a:cubicBezTo>
                  <a:pt x="1093402" y="1184271"/>
                  <a:pt x="1087697" y="1188634"/>
                  <a:pt x="1081042" y="1186358"/>
                </a:cubicBezTo>
                <a:cubicBezTo>
                  <a:pt x="1078169" y="1189533"/>
                  <a:pt x="1073618" y="1190591"/>
                  <a:pt x="1069632" y="1189013"/>
                </a:cubicBezTo>
                <a:cubicBezTo>
                  <a:pt x="1071344" y="1187496"/>
                  <a:pt x="1069632" y="1187116"/>
                  <a:pt x="1069632" y="1185978"/>
                </a:cubicBezTo>
                <a:cubicBezTo>
                  <a:pt x="1069632" y="1184840"/>
                  <a:pt x="1070773" y="1188254"/>
                  <a:pt x="1072105" y="1185978"/>
                </a:cubicBezTo>
                <a:cubicBezTo>
                  <a:pt x="1073436" y="1183702"/>
                  <a:pt x="1067921" y="1187875"/>
                  <a:pt x="1064879" y="1185978"/>
                </a:cubicBezTo>
                <a:cubicBezTo>
                  <a:pt x="1063268" y="1187668"/>
                  <a:pt x="1060851" y="1188327"/>
                  <a:pt x="1058603" y="1187685"/>
                </a:cubicBezTo>
                <a:cubicBezTo>
                  <a:pt x="1054230" y="1191479"/>
                  <a:pt x="1048525" y="1194703"/>
                  <a:pt x="1043771" y="1192048"/>
                </a:cubicBezTo>
                <a:lnTo>
                  <a:pt x="1042600" y="1192588"/>
                </a:lnTo>
                <a:lnTo>
                  <a:pt x="1040158" y="1191289"/>
                </a:lnTo>
                <a:lnTo>
                  <a:pt x="1038827" y="1192806"/>
                </a:lnTo>
                <a:lnTo>
                  <a:pt x="1041163" y="1193249"/>
                </a:lnTo>
                <a:lnTo>
                  <a:pt x="1036355" y="1195462"/>
                </a:lnTo>
                <a:cubicBezTo>
                  <a:pt x="1035024" y="1198117"/>
                  <a:pt x="1032932" y="1198117"/>
                  <a:pt x="1031031" y="1199255"/>
                </a:cubicBezTo>
                <a:cubicBezTo>
                  <a:pt x="1029129" y="1200393"/>
                  <a:pt x="1030080" y="1197169"/>
                  <a:pt x="1031031" y="1195651"/>
                </a:cubicBezTo>
                <a:cubicBezTo>
                  <a:pt x="1031981" y="1194134"/>
                  <a:pt x="1031031" y="1196979"/>
                  <a:pt x="1032172" y="1195651"/>
                </a:cubicBezTo>
                <a:cubicBezTo>
                  <a:pt x="1033312" y="1194324"/>
                  <a:pt x="1032172" y="1187496"/>
                  <a:pt x="1035975" y="1187875"/>
                </a:cubicBezTo>
                <a:cubicBezTo>
                  <a:pt x="1033122" y="1187875"/>
                  <a:pt x="1032742" y="1186168"/>
                  <a:pt x="1030460" y="1186927"/>
                </a:cubicBezTo>
                <a:cubicBezTo>
                  <a:pt x="1028178" y="1187685"/>
                  <a:pt x="1030460" y="1186927"/>
                  <a:pt x="1030460" y="1188065"/>
                </a:cubicBezTo>
                <a:cubicBezTo>
                  <a:pt x="1030460" y="1189203"/>
                  <a:pt x="1028749" y="1186547"/>
                  <a:pt x="1028749" y="1185599"/>
                </a:cubicBezTo>
                <a:lnTo>
                  <a:pt x="1027037" y="1185599"/>
                </a:lnTo>
                <a:lnTo>
                  <a:pt x="1028369" y="1186678"/>
                </a:lnTo>
                <a:lnTo>
                  <a:pt x="1025801" y="1188834"/>
                </a:lnTo>
                <a:lnTo>
                  <a:pt x="1025778" y="1188160"/>
                </a:lnTo>
                <a:cubicBezTo>
                  <a:pt x="1026182" y="1187259"/>
                  <a:pt x="1026372" y="1186643"/>
                  <a:pt x="1024375" y="1186358"/>
                </a:cubicBezTo>
                <a:cubicBezTo>
                  <a:pt x="1025706" y="1186358"/>
                  <a:pt x="1026467" y="1184461"/>
                  <a:pt x="1024375" y="1184840"/>
                </a:cubicBezTo>
                <a:cubicBezTo>
                  <a:pt x="1022283" y="1185220"/>
                  <a:pt x="1027798" y="1184840"/>
                  <a:pt x="1026277" y="1182944"/>
                </a:cubicBezTo>
                <a:cubicBezTo>
                  <a:pt x="1022283" y="1185220"/>
                  <a:pt x="1020192" y="1184082"/>
                  <a:pt x="1016198" y="1186927"/>
                </a:cubicBezTo>
                <a:cubicBezTo>
                  <a:pt x="1016198" y="1188634"/>
                  <a:pt x="1018100" y="1189392"/>
                  <a:pt x="1016198" y="1191099"/>
                </a:cubicBezTo>
                <a:cubicBezTo>
                  <a:pt x="1018412" y="1192346"/>
                  <a:pt x="1020351" y="1194024"/>
                  <a:pt x="1021903" y="1196031"/>
                </a:cubicBezTo>
                <a:cubicBezTo>
                  <a:pt x="1020762" y="1196031"/>
                  <a:pt x="1019621" y="1196031"/>
                  <a:pt x="1019051" y="1198117"/>
                </a:cubicBezTo>
                <a:lnTo>
                  <a:pt x="1016389" y="1198117"/>
                </a:lnTo>
                <a:lnTo>
                  <a:pt x="1016389" y="1193755"/>
                </a:lnTo>
                <a:lnTo>
                  <a:pt x="1013536" y="1193755"/>
                </a:lnTo>
                <a:cubicBezTo>
                  <a:pt x="1013536" y="1193755"/>
                  <a:pt x="1013536" y="1192617"/>
                  <a:pt x="1013536" y="1191858"/>
                </a:cubicBezTo>
                <a:cubicBezTo>
                  <a:pt x="1013536" y="1191099"/>
                  <a:pt x="1014677" y="1191858"/>
                  <a:pt x="1015057" y="1190530"/>
                </a:cubicBezTo>
                <a:cubicBezTo>
                  <a:pt x="1012585" y="1190530"/>
                  <a:pt x="1015057" y="1188444"/>
                  <a:pt x="1015057" y="1187875"/>
                </a:cubicBezTo>
                <a:cubicBezTo>
                  <a:pt x="1011098" y="1189045"/>
                  <a:pt x="1007797" y="1191790"/>
                  <a:pt x="1005930" y="1195462"/>
                </a:cubicBezTo>
                <a:cubicBezTo>
                  <a:pt x="1005930" y="1195462"/>
                  <a:pt x="1004789" y="1195462"/>
                  <a:pt x="1005930" y="1194324"/>
                </a:cubicBezTo>
                <a:cubicBezTo>
                  <a:pt x="1007071" y="1193186"/>
                  <a:pt x="1008782" y="1190530"/>
                  <a:pt x="1005930" y="1191289"/>
                </a:cubicBezTo>
                <a:cubicBezTo>
                  <a:pt x="1005930" y="1193186"/>
                  <a:pt x="1005930" y="1191289"/>
                  <a:pt x="1004409" y="1191289"/>
                </a:cubicBezTo>
                <a:cubicBezTo>
                  <a:pt x="1002887" y="1191289"/>
                  <a:pt x="1004409" y="1192806"/>
                  <a:pt x="1004409" y="1193755"/>
                </a:cubicBezTo>
                <a:cubicBezTo>
                  <a:pt x="1000605" y="1191668"/>
                  <a:pt x="996042" y="1198876"/>
                  <a:pt x="990908" y="1197358"/>
                </a:cubicBezTo>
                <a:cubicBezTo>
                  <a:pt x="988626" y="1200393"/>
                  <a:pt x="985773" y="1200393"/>
                  <a:pt x="983301" y="1202290"/>
                </a:cubicBezTo>
                <a:cubicBezTo>
                  <a:pt x="983301" y="1200203"/>
                  <a:pt x="981970" y="1200203"/>
                  <a:pt x="979878" y="1200203"/>
                </a:cubicBezTo>
                <a:cubicBezTo>
                  <a:pt x="980605" y="1199340"/>
                  <a:pt x="981067" y="1198286"/>
                  <a:pt x="981209" y="1197169"/>
                </a:cubicBezTo>
                <a:lnTo>
                  <a:pt x="984062" y="1197169"/>
                </a:lnTo>
                <a:cubicBezTo>
                  <a:pt x="987865" y="1196031"/>
                  <a:pt x="991098" y="1193755"/>
                  <a:pt x="991478" y="1192237"/>
                </a:cubicBezTo>
                <a:cubicBezTo>
                  <a:pt x="991858" y="1190720"/>
                  <a:pt x="989196" y="1190341"/>
                  <a:pt x="985583" y="1192237"/>
                </a:cubicBezTo>
                <a:cubicBezTo>
                  <a:pt x="983695" y="1192731"/>
                  <a:pt x="981942" y="1193637"/>
                  <a:pt x="980449" y="1194893"/>
                </a:cubicBezTo>
                <a:cubicBezTo>
                  <a:pt x="980449" y="1194893"/>
                  <a:pt x="978928" y="1196031"/>
                  <a:pt x="978737" y="1196600"/>
                </a:cubicBezTo>
                <a:cubicBezTo>
                  <a:pt x="978637" y="1196907"/>
                  <a:pt x="978637" y="1197241"/>
                  <a:pt x="978737" y="1197548"/>
                </a:cubicBezTo>
                <a:cubicBezTo>
                  <a:pt x="977328" y="1198168"/>
                  <a:pt x="976231" y="1199333"/>
                  <a:pt x="975695" y="1200772"/>
                </a:cubicBezTo>
                <a:cubicBezTo>
                  <a:pt x="978737" y="1200772"/>
                  <a:pt x="975695" y="1202859"/>
                  <a:pt x="978357" y="1205324"/>
                </a:cubicBezTo>
                <a:cubicBezTo>
                  <a:pt x="978933" y="1204941"/>
                  <a:pt x="979683" y="1204941"/>
                  <a:pt x="980259" y="1205324"/>
                </a:cubicBezTo>
                <a:cubicBezTo>
                  <a:pt x="980390" y="1206354"/>
                  <a:pt x="979742" y="1207325"/>
                  <a:pt x="978737" y="1207600"/>
                </a:cubicBezTo>
                <a:cubicBezTo>
                  <a:pt x="981780" y="1207600"/>
                  <a:pt x="982350" y="1209118"/>
                  <a:pt x="985013" y="1207600"/>
                </a:cubicBezTo>
                <a:cubicBezTo>
                  <a:pt x="983682" y="1214997"/>
                  <a:pt x="980639" y="1215566"/>
                  <a:pt x="981590" y="1216704"/>
                </a:cubicBezTo>
                <a:lnTo>
                  <a:pt x="982350" y="1216704"/>
                </a:lnTo>
                <a:cubicBezTo>
                  <a:pt x="959722" y="1219360"/>
                  <a:pt x="941467" y="1226377"/>
                  <a:pt x="919408" y="1218222"/>
                </a:cubicBezTo>
                <a:cubicBezTo>
                  <a:pt x="915796" y="1225808"/>
                  <a:pt x="920740" y="1228653"/>
                  <a:pt x="921881" y="1237188"/>
                </a:cubicBezTo>
                <a:cubicBezTo>
                  <a:pt x="925303" y="1238326"/>
                  <a:pt x="934051" y="1234343"/>
                  <a:pt x="933670" y="1239464"/>
                </a:cubicBezTo>
                <a:cubicBezTo>
                  <a:pt x="926574" y="1249213"/>
                  <a:pt x="922476" y="1260813"/>
                  <a:pt x="921881" y="1272845"/>
                </a:cubicBezTo>
                <a:cubicBezTo>
                  <a:pt x="943178" y="1268862"/>
                  <a:pt x="927775" y="1246671"/>
                  <a:pt x="943178" y="1237188"/>
                </a:cubicBezTo>
                <a:cubicBezTo>
                  <a:pt x="951735" y="1231688"/>
                  <a:pt x="971321" y="1237188"/>
                  <a:pt x="985583" y="1235481"/>
                </a:cubicBezTo>
                <a:lnTo>
                  <a:pt x="984442" y="1235481"/>
                </a:lnTo>
                <a:cubicBezTo>
                  <a:pt x="984442" y="1235481"/>
                  <a:pt x="984442" y="1238705"/>
                  <a:pt x="984442" y="1238136"/>
                </a:cubicBezTo>
                <a:cubicBezTo>
                  <a:pt x="984442" y="1237567"/>
                  <a:pt x="978737" y="1241171"/>
                  <a:pt x="978167" y="1242119"/>
                </a:cubicBezTo>
                <a:cubicBezTo>
                  <a:pt x="977597" y="1243068"/>
                  <a:pt x="978167" y="1240602"/>
                  <a:pt x="978167" y="1240223"/>
                </a:cubicBezTo>
                <a:cubicBezTo>
                  <a:pt x="978167" y="1239844"/>
                  <a:pt x="976456" y="1244016"/>
                  <a:pt x="976836" y="1246482"/>
                </a:cubicBezTo>
                <a:cubicBezTo>
                  <a:pt x="977216" y="1248947"/>
                  <a:pt x="973984" y="1244206"/>
                  <a:pt x="972462" y="1244775"/>
                </a:cubicBezTo>
                <a:lnTo>
                  <a:pt x="972462" y="1246482"/>
                </a:lnTo>
                <a:cubicBezTo>
                  <a:pt x="972462" y="1245344"/>
                  <a:pt x="969039" y="1248189"/>
                  <a:pt x="970371" y="1249896"/>
                </a:cubicBezTo>
                <a:cubicBezTo>
                  <a:pt x="971892" y="1247620"/>
                  <a:pt x="972082" y="1251034"/>
                  <a:pt x="973984" y="1249896"/>
                </a:cubicBezTo>
                <a:cubicBezTo>
                  <a:pt x="973984" y="1245533"/>
                  <a:pt x="978167" y="1249896"/>
                  <a:pt x="979308" y="1246102"/>
                </a:cubicBezTo>
                <a:cubicBezTo>
                  <a:pt x="979308" y="1247999"/>
                  <a:pt x="980639" y="1246102"/>
                  <a:pt x="981970" y="1246102"/>
                </a:cubicBezTo>
                <a:cubicBezTo>
                  <a:pt x="986344" y="1240033"/>
                  <a:pt x="991288" y="1242688"/>
                  <a:pt x="996042" y="1235291"/>
                </a:cubicBezTo>
                <a:cubicBezTo>
                  <a:pt x="999465" y="1235291"/>
                  <a:pt x="999084" y="1234153"/>
                  <a:pt x="999845" y="1236619"/>
                </a:cubicBezTo>
                <a:cubicBezTo>
                  <a:pt x="1000605" y="1239085"/>
                  <a:pt x="1000986" y="1233964"/>
                  <a:pt x="1002507" y="1236619"/>
                </a:cubicBezTo>
                <a:cubicBezTo>
                  <a:pt x="1004219" y="1234722"/>
                  <a:pt x="1000605" y="1234343"/>
                  <a:pt x="1002507" y="1232257"/>
                </a:cubicBezTo>
                <a:cubicBezTo>
                  <a:pt x="1002507" y="1235481"/>
                  <a:pt x="1007451" y="1232257"/>
                  <a:pt x="1006691" y="1235481"/>
                </a:cubicBezTo>
                <a:lnTo>
                  <a:pt x="1006612" y="1236494"/>
                </a:lnTo>
                <a:lnTo>
                  <a:pt x="1000463" y="1240815"/>
                </a:lnTo>
                <a:cubicBezTo>
                  <a:pt x="997183" y="1242214"/>
                  <a:pt x="993950" y="1243637"/>
                  <a:pt x="992619" y="1246671"/>
                </a:cubicBezTo>
                <a:cubicBezTo>
                  <a:pt x="992619" y="1245533"/>
                  <a:pt x="994140" y="1244964"/>
                  <a:pt x="995091" y="1244964"/>
                </a:cubicBezTo>
                <a:cubicBezTo>
                  <a:pt x="996042" y="1244964"/>
                  <a:pt x="993570" y="1247999"/>
                  <a:pt x="994140" y="1249137"/>
                </a:cubicBezTo>
                <a:lnTo>
                  <a:pt x="992999" y="1249137"/>
                </a:lnTo>
                <a:cubicBezTo>
                  <a:pt x="989957" y="1251223"/>
                  <a:pt x="984823" y="1257482"/>
                  <a:pt x="988245" y="1254068"/>
                </a:cubicBezTo>
                <a:cubicBezTo>
                  <a:pt x="989664" y="1253731"/>
                  <a:pt x="991016" y="1253154"/>
                  <a:pt x="992239" y="1252361"/>
                </a:cubicBezTo>
                <a:cubicBezTo>
                  <a:pt x="992505" y="1253240"/>
                  <a:pt x="993237" y="1253896"/>
                  <a:pt x="994140" y="1254068"/>
                </a:cubicBezTo>
                <a:cubicBezTo>
                  <a:pt x="989620" y="1257408"/>
                  <a:pt x="984431" y="1259736"/>
                  <a:pt x="978928" y="1260896"/>
                </a:cubicBezTo>
                <a:cubicBezTo>
                  <a:pt x="977406" y="1261845"/>
                  <a:pt x="978928" y="1264121"/>
                  <a:pt x="977216" y="1263741"/>
                </a:cubicBezTo>
                <a:cubicBezTo>
                  <a:pt x="975505" y="1263362"/>
                  <a:pt x="977216" y="1262603"/>
                  <a:pt x="977216" y="1262224"/>
                </a:cubicBezTo>
                <a:cubicBezTo>
                  <a:pt x="971131" y="1267345"/>
                  <a:pt x="962764" y="1269431"/>
                  <a:pt x="957060" y="1274363"/>
                </a:cubicBezTo>
                <a:cubicBezTo>
                  <a:pt x="955158" y="1275880"/>
                  <a:pt x="950404" y="1277207"/>
                  <a:pt x="949453" y="1278156"/>
                </a:cubicBezTo>
                <a:cubicBezTo>
                  <a:pt x="944509" y="1283087"/>
                  <a:pt x="948312" y="1282898"/>
                  <a:pt x="949453" y="1286122"/>
                </a:cubicBezTo>
                <a:cubicBezTo>
                  <a:pt x="949453" y="1286122"/>
                  <a:pt x="950594" y="1286122"/>
                  <a:pt x="950975" y="1286122"/>
                </a:cubicBezTo>
                <a:cubicBezTo>
                  <a:pt x="951355" y="1286122"/>
                  <a:pt x="950975" y="1283087"/>
                  <a:pt x="952306" y="1283846"/>
                </a:cubicBezTo>
                <a:cubicBezTo>
                  <a:pt x="953637" y="1284605"/>
                  <a:pt x="952306" y="1284984"/>
                  <a:pt x="952306" y="1285363"/>
                </a:cubicBezTo>
                <a:cubicBezTo>
                  <a:pt x="952306" y="1285743"/>
                  <a:pt x="957820" y="1283277"/>
                  <a:pt x="958771" y="1280621"/>
                </a:cubicBezTo>
                <a:cubicBezTo>
                  <a:pt x="958771" y="1280621"/>
                  <a:pt x="958771" y="1281760"/>
                  <a:pt x="958771" y="1282139"/>
                </a:cubicBezTo>
                <a:cubicBezTo>
                  <a:pt x="961814" y="1277397"/>
                  <a:pt x="962004" y="1283277"/>
                  <a:pt x="964095" y="1278346"/>
                </a:cubicBezTo>
                <a:cubicBezTo>
                  <a:pt x="966187" y="1280621"/>
                  <a:pt x="967328" y="1278346"/>
                  <a:pt x="967899" y="1279673"/>
                </a:cubicBezTo>
                <a:cubicBezTo>
                  <a:pt x="969610" y="1276259"/>
                  <a:pt x="972272" y="1276449"/>
                  <a:pt x="974744" y="1276070"/>
                </a:cubicBezTo>
                <a:cubicBezTo>
                  <a:pt x="974744" y="1271138"/>
                  <a:pt x="985963" y="1266776"/>
                  <a:pt x="985583" y="1273225"/>
                </a:cubicBezTo>
                <a:cubicBezTo>
                  <a:pt x="989748" y="1269494"/>
                  <a:pt x="994129" y="1266012"/>
                  <a:pt x="998704" y="1262793"/>
                </a:cubicBezTo>
                <a:lnTo>
                  <a:pt x="1003078" y="1276259"/>
                </a:lnTo>
                <a:cubicBezTo>
                  <a:pt x="1006881" y="1287639"/>
                  <a:pt x="1013536" y="1297691"/>
                  <a:pt x="1017910" y="1298829"/>
                </a:cubicBezTo>
                <a:cubicBezTo>
                  <a:pt x="1022283" y="1299967"/>
                  <a:pt x="1027798" y="1292571"/>
                  <a:pt x="1030270" y="1282708"/>
                </a:cubicBezTo>
                <a:lnTo>
                  <a:pt x="1030270" y="1279484"/>
                </a:lnTo>
                <a:cubicBezTo>
                  <a:pt x="1031656" y="1279694"/>
                  <a:pt x="1033067" y="1279694"/>
                  <a:pt x="1034453" y="1279484"/>
                </a:cubicBezTo>
                <a:cubicBezTo>
                  <a:pt x="1038066" y="1278346"/>
                  <a:pt x="1041299" y="1276070"/>
                  <a:pt x="1041679" y="1274363"/>
                </a:cubicBezTo>
                <a:cubicBezTo>
                  <a:pt x="1042060" y="1272656"/>
                  <a:pt x="1039398" y="1272466"/>
                  <a:pt x="1035785" y="1274363"/>
                </a:cubicBezTo>
                <a:cubicBezTo>
                  <a:pt x="1034199" y="1274905"/>
                  <a:pt x="1032670" y="1275605"/>
                  <a:pt x="1031221" y="1276449"/>
                </a:cubicBezTo>
                <a:lnTo>
                  <a:pt x="1033693" y="1266017"/>
                </a:lnTo>
                <a:lnTo>
                  <a:pt x="1009353" y="1260138"/>
                </a:lnTo>
                <a:lnTo>
                  <a:pt x="1007831" y="1260138"/>
                </a:lnTo>
                <a:cubicBezTo>
                  <a:pt x="1008972" y="1257103"/>
                  <a:pt x="1014487" y="1254827"/>
                  <a:pt x="1017720" y="1253689"/>
                </a:cubicBezTo>
                <a:cubicBezTo>
                  <a:pt x="1020952" y="1252551"/>
                  <a:pt x="1023995" y="1258810"/>
                  <a:pt x="1027037" y="1259000"/>
                </a:cubicBezTo>
                <a:cubicBezTo>
                  <a:pt x="1027037" y="1259000"/>
                  <a:pt x="1027037" y="1257862"/>
                  <a:pt x="1027037" y="1257293"/>
                </a:cubicBezTo>
                <a:cubicBezTo>
                  <a:pt x="1028125" y="1259339"/>
                  <a:pt x="1030538" y="1260303"/>
                  <a:pt x="1032742" y="1259569"/>
                </a:cubicBezTo>
                <a:cubicBezTo>
                  <a:pt x="1032213" y="1258359"/>
                  <a:pt x="1032213" y="1256985"/>
                  <a:pt x="1032742" y="1255775"/>
                </a:cubicBezTo>
                <a:cubicBezTo>
                  <a:pt x="1032742" y="1255775"/>
                  <a:pt x="1032742" y="1254637"/>
                  <a:pt x="1032742" y="1254068"/>
                </a:cubicBezTo>
                <a:cubicBezTo>
                  <a:pt x="1033801" y="1252515"/>
                  <a:pt x="1034212" y="1250609"/>
                  <a:pt x="1033883" y="1248758"/>
                </a:cubicBezTo>
                <a:cubicBezTo>
                  <a:pt x="1035743" y="1246474"/>
                  <a:pt x="1039040" y="1245981"/>
                  <a:pt x="1041489" y="1247620"/>
                </a:cubicBezTo>
                <a:cubicBezTo>
                  <a:pt x="1039398" y="1247620"/>
                  <a:pt x="1041489" y="1247620"/>
                  <a:pt x="1042820" y="1247620"/>
                </a:cubicBezTo>
                <a:cubicBezTo>
                  <a:pt x="1041679" y="1250465"/>
                  <a:pt x="1041489" y="1251982"/>
                  <a:pt x="1039588" y="1253310"/>
                </a:cubicBezTo>
                <a:cubicBezTo>
                  <a:pt x="1041299" y="1255017"/>
                  <a:pt x="1042630" y="1253310"/>
                  <a:pt x="1043010" y="1255396"/>
                </a:cubicBezTo>
                <a:cubicBezTo>
                  <a:pt x="1044671" y="1252726"/>
                  <a:pt x="1048187" y="1251900"/>
                  <a:pt x="1050864" y="1253556"/>
                </a:cubicBezTo>
                <a:cubicBezTo>
                  <a:pt x="1051111" y="1253708"/>
                  <a:pt x="1051347" y="1253881"/>
                  <a:pt x="1051568" y="1254068"/>
                </a:cubicBezTo>
                <a:cubicBezTo>
                  <a:pt x="1049227" y="1260176"/>
                  <a:pt x="1049227" y="1266928"/>
                  <a:pt x="1051568" y="1273035"/>
                </a:cubicBezTo>
                <a:cubicBezTo>
                  <a:pt x="1052743" y="1272766"/>
                  <a:pt x="1053888" y="1272384"/>
                  <a:pt x="1054990" y="1271897"/>
                </a:cubicBezTo>
                <a:lnTo>
                  <a:pt x="1056702" y="1271897"/>
                </a:lnTo>
                <a:cubicBezTo>
                  <a:pt x="1060210" y="1270791"/>
                  <a:pt x="1063276" y="1268599"/>
                  <a:pt x="1065449" y="1265638"/>
                </a:cubicBezTo>
                <a:lnTo>
                  <a:pt x="1066590" y="1266966"/>
                </a:lnTo>
                <a:cubicBezTo>
                  <a:pt x="1067160" y="1266173"/>
                  <a:pt x="1067160" y="1265103"/>
                  <a:pt x="1066590" y="1264310"/>
                </a:cubicBezTo>
                <a:cubicBezTo>
                  <a:pt x="1067740" y="1262112"/>
                  <a:pt x="1067740" y="1259491"/>
                  <a:pt x="1066590" y="1257293"/>
                </a:cubicBezTo>
                <a:cubicBezTo>
                  <a:pt x="1068111" y="1258620"/>
                  <a:pt x="1070393" y="1260707"/>
                  <a:pt x="1068682" y="1263172"/>
                </a:cubicBezTo>
                <a:cubicBezTo>
                  <a:pt x="1067160" y="1260327"/>
                  <a:pt x="1068682" y="1266397"/>
                  <a:pt x="1068682" y="1267535"/>
                </a:cubicBezTo>
                <a:cubicBezTo>
                  <a:pt x="1071294" y="1266806"/>
                  <a:pt x="1074056" y="1266806"/>
                  <a:pt x="1076668" y="1267535"/>
                </a:cubicBezTo>
                <a:cubicBezTo>
                  <a:pt x="1076668" y="1273604"/>
                  <a:pt x="1084275" y="1267535"/>
                  <a:pt x="1082943" y="1263741"/>
                </a:cubicBezTo>
                <a:cubicBezTo>
                  <a:pt x="1084484" y="1262897"/>
                  <a:pt x="1086347" y="1262897"/>
                  <a:pt x="1087888" y="1263741"/>
                </a:cubicBezTo>
                <a:cubicBezTo>
                  <a:pt x="1092261" y="1260517"/>
                  <a:pt x="1089028" y="1255396"/>
                  <a:pt x="1089979" y="1252551"/>
                </a:cubicBezTo>
                <a:cubicBezTo>
                  <a:pt x="1089979" y="1252551"/>
                  <a:pt x="1086937" y="1250465"/>
                  <a:pt x="1087127" y="1249327"/>
                </a:cubicBezTo>
                <a:cubicBezTo>
                  <a:pt x="1082943" y="1249327"/>
                  <a:pt x="1082563" y="1246861"/>
                  <a:pt x="1079140" y="1244775"/>
                </a:cubicBezTo>
                <a:lnTo>
                  <a:pt x="1074885" y="1245596"/>
                </a:lnTo>
                <a:lnTo>
                  <a:pt x="1077925" y="1243409"/>
                </a:lnTo>
                <a:cubicBezTo>
                  <a:pt x="1078157" y="1241992"/>
                  <a:pt x="1077290" y="1240625"/>
                  <a:pt x="1075908" y="1240223"/>
                </a:cubicBezTo>
                <a:cubicBezTo>
                  <a:pt x="1074396" y="1239783"/>
                  <a:pt x="1072812" y="1240650"/>
                  <a:pt x="1072371" y="1242159"/>
                </a:cubicBezTo>
                <a:cubicBezTo>
                  <a:pt x="1072338" y="1242271"/>
                  <a:pt x="1072314" y="1242383"/>
                  <a:pt x="1072295" y="1242499"/>
                </a:cubicBezTo>
                <a:lnTo>
                  <a:pt x="1074576" y="1245656"/>
                </a:lnTo>
                <a:lnTo>
                  <a:pt x="1073983" y="1245770"/>
                </a:lnTo>
                <a:cubicBezTo>
                  <a:pt x="1072295" y="1244775"/>
                  <a:pt x="1070679" y="1243447"/>
                  <a:pt x="1069252" y="1244775"/>
                </a:cubicBezTo>
                <a:cubicBezTo>
                  <a:pt x="1070773" y="1242499"/>
                  <a:pt x="1069252" y="1244775"/>
                  <a:pt x="1069252" y="1242688"/>
                </a:cubicBezTo>
                <a:cubicBezTo>
                  <a:pt x="1068111" y="1244585"/>
                  <a:pt x="1061646" y="1241171"/>
                  <a:pt x="1060505" y="1242688"/>
                </a:cubicBezTo>
                <a:cubicBezTo>
                  <a:pt x="1059364" y="1244206"/>
                  <a:pt x="1060505" y="1241361"/>
                  <a:pt x="1060505" y="1240981"/>
                </a:cubicBezTo>
                <a:cubicBezTo>
                  <a:pt x="1058413" y="1243637"/>
                  <a:pt x="1060505" y="1240981"/>
                  <a:pt x="1060505" y="1239654"/>
                </a:cubicBezTo>
                <a:cubicBezTo>
                  <a:pt x="1059501" y="1239929"/>
                  <a:pt x="1058853" y="1240900"/>
                  <a:pt x="1058984" y="1241930"/>
                </a:cubicBezTo>
                <a:cubicBezTo>
                  <a:pt x="1056892" y="1241930"/>
                  <a:pt x="1055371" y="1241930"/>
                  <a:pt x="1053089" y="1241930"/>
                </a:cubicBezTo>
                <a:cubicBezTo>
                  <a:pt x="1053089" y="1239654"/>
                  <a:pt x="1050997" y="1240602"/>
                  <a:pt x="1051568" y="1237947"/>
                </a:cubicBezTo>
                <a:cubicBezTo>
                  <a:pt x="1052138" y="1235291"/>
                  <a:pt x="1064118" y="1231498"/>
                  <a:pt x="1062787" y="1229222"/>
                </a:cubicBezTo>
                <a:lnTo>
                  <a:pt x="1064879" y="1229222"/>
                </a:lnTo>
                <a:cubicBezTo>
                  <a:pt x="1066126" y="1229512"/>
                  <a:pt x="1067406" y="1228875"/>
                  <a:pt x="1067921" y="1227705"/>
                </a:cubicBezTo>
                <a:cubicBezTo>
                  <a:pt x="1067921" y="1227705"/>
                  <a:pt x="1073436" y="1225429"/>
                  <a:pt x="1076668" y="1225998"/>
                </a:cubicBezTo>
                <a:cubicBezTo>
                  <a:pt x="1079521" y="1220308"/>
                  <a:pt x="1084275" y="1221446"/>
                  <a:pt x="1087697" y="1217842"/>
                </a:cubicBezTo>
                <a:cubicBezTo>
                  <a:pt x="1087697" y="1216704"/>
                  <a:pt x="1084655" y="1217842"/>
                  <a:pt x="1085416" y="1216515"/>
                </a:cubicBezTo>
                <a:cubicBezTo>
                  <a:pt x="1086176" y="1215187"/>
                  <a:pt x="1088458" y="1216515"/>
                  <a:pt x="1090930" y="1216515"/>
                </a:cubicBezTo>
                <a:cubicBezTo>
                  <a:pt x="1088648" y="1219929"/>
                  <a:pt x="1084275" y="1221446"/>
                  <a:pt x="1083134" y="1223343"/>
                </a:cubicBezTo>
                <a:lnTo>
                  <a:pt x="1085986" y="1223343"/>
                </a:lnTo>
                <a:cubicBezTo>
                  <a:pt x="1087317" y="1223343"/>
                  <a:pt x="1084275" y="1223343"/>
                  <a:pt x="1083514" y="1225049"/>
                </a:cubicBezTo>
                <a:cubicBezTo>
                  <a:pt x="1094522" y="1219570"/>
                  <a:pt x="1105078" y="1213228"/>
                  <a:pt x="1115080" y="1206083"/>
                </a:cubicBezTo>
                <a:cubicBezTo>
                  <a:pt x="1116185" y="1206345"/>
                  <a:pt x="1117181" y="1206942"/>
                  <a:pt x="1117932" y="1207790"/>
                </a:cubicBezTo>
                <a:cubicBezTo>
                  <a:pt x="1120214" y="1205893"/>
                  <a:pt x="1122686" y="1205514"/>
                  <a:pt x="1123637" y="1203428"/>
                </a:cubicBezTo>
                <a:cubicBezTo>
                  <a:pt x="1124588" y="1201341"/>
                  <a:pt x="1123637" y="1204945"/>
                  <a:pt x="1123637" y="1205324"/>
                </a:cubicBezTo>
                <a:cubicBezTo>
                  <a:pt x="1123637" y="1201910"/>
                  <a:pt x="1129912" y="1205324"/>
                  <a:pt x="1130863" y="1199445"/>
                </a:cubicBezTo>
                <a:lnTo>
                  <a:pt x="1133145" y="1200772"/>
                </a:lnTo>
                <a:cubicBezTo>
                  <a:pt x="1134476" y="1199065"/>
                  <a:pt x="1137328" y="1196979"/>
                  <a:pt x="1135997" y="1194893"/>
                </a:cubicBezTo>
                <a:cubicBezTo>
                  <a:pt x="1135248" y="1195071"/>
                  <a:pt x="1134466" y="1195071"/>
                  <a:pt x="1133715" y="1194893"/>
                </a:cubicBezTo>
                <a:cubicBezTo>
                  <a:pt x="1135807" y="1192617"/>
                  <a:pt x="1131814" y="1194893"/>
                  <a:pt x="1132765" y="1192806"/>
                </a:cubicBezTo>
                <a:cubicBezTo>
                  <a:pt x="1133240" y="1191763"/>
                  <a:pt x="1134476" y="1192569"/>
                  <a:pt x="1135926" y="1193399"/>
                </a:cubicBezTo>
                <a:lnTo>
                  <a:pt x="1140117" y="1194092"/>
                </a:lnTo>
                <a:lnTo>
                  <a:pt x="1140396" y="1195058"/>
                </a:lnTo>
                <a:cubicBezTo>
                  <a:pt x="1140257" y="1195308"/>
                  <a:pt x="1140051" y="1195513"/>
                  <a:pt x="1139800" y="1195651"/>
                </a:cubicBezTo>
                <a:cubicBezTo>
                  <a:pt x="1138279" y="1195651"/>
                  <a:pt x="1136948" y="1195651"/>
                  <a:pt x="1136568" y="1194513"/>
                </a:cubicBezTo>
                <a:cubicBezTo>
                  <a:pt x="1134476" y="1198686"/>
                  <a:pt x="1140751" y="1194513"/>
                  <a:pt x="1139800" y="1197927"/>
                </a:cubicBezTo>
                <a:lnTo>
                  <a:pt x="1145674" y="1194022"/>
                </a:lnTo>
                <a:lnTo>
                  <a:pt x="1147407" y="1194324"/>
                </a:lnTo>
                <a:lnTo>
                  <a:pt x="1146981" y="1193153"/>
                </a:lnTo>
                <a:lnTo>
                  <a:pt x="1148928" y="1191858"/>
                </a:lnTo>
                <a:cubicBezTo>
                  <a:pt x="1148928" y="1191858"/>
                  <a:pt x="1146076" y="1191858"/>
                  <a:pt x="1146836" y="1191858"/>
                </a:cubicBezTo>
                <a:cubicBezTo>
                  <a:pt x="1147597" y="1191858"/>
                  <a:pt x="1148738" y="1190151"/>
                  <a:pt x="1151210" y="1189772"/>
                </a:cubicBezTo>
                <a:cubicBezTo>
                  <a:pt x="1150069" y="1191479"/>
                  <a:pt x="1149498" y="1192806"/>
                  <a:pt x="1151210" y="1193944"/>
                </a:cubicBezTo>
                <a:cubicBezTo>
                  <a:pt x="1152921" y="1195082"/>
                  <a:pt x="1154823" y="1191479"/>
                  <a:pt x="1152541" y="1191668"/>
                </a:cubicBezTo>
                <a:cubicBezTo>
                  <a:pt x="1152845" y="1190775"/>
                  <a:pt x="1153547" y="1190075"/>
                  <a:pt x="1154442" y="1189772"/>
                </a:cubicBezTo>
                <a:cubicBezTo>
                  <a:pt x="1151590" y="1186737"/>
                  <a:pt x="1150829" y="1189772"/>
                  <a:pt x="1148738" y="1189772"/>
                </a:cubicBezTo>
                <a:cubicBezTo>
                  <a:pt x="1146646" y="1189772"/>
                  <a:pt x="1148738" y="1188823"/>
                  <a:pt x="1148738" y="1188444"/>
                </a:cubicBezTo>
                <a:cubicBezTo>
                  <a:pt x="1152351" y="1188444"/>
                  <a:pt x="1153682" y="1185599"/>
                  <a:pt x="1156724" y="1185409"/>
                </a:cubicBezTo>
                <a:cubicBezTo>
                  <a:pt x="1156724" y="1185409"/>
                  <a:pt x="1155203" y="1187306"/>
                  <a:pt x="1156724" y="1188065"/>
                </a:cubicBezTo>
                <a:cubicBezTo>
                  <a:pt x="1158246" y="1188823"/>
                  <a:pt x="1158626" y="1186927"/>
                  <a:pt x="1159196" y="1184840"/>
                </a:cubicBezTo>
                <a:cubicBezTo>
                  <a:pt x="1156724" y="1184840"/>
                  <a:pt x="1159196" y="1183323"/>
                  <a:pt x="1156534" y="1180288"/>
                </a:cubicBezTo>
                <a:cubicBezTo>
                  <a:pt x="1154252" y="1180288"/>
                  <a:pt x="1156534" y="1184082"/>
                  <a:pt x="1155203" y="1184082"/>
                </a:cubicBezTo>
                <a:cubicBezTo>
                  <a:pt x="1153872" y="1184082"/>
                  <a:pt x="1155203" y="1184082"/>
                  <a:pt x="1153111" y="1184082"/>
                </a:cubicBezTo>
                <a:lnTo>
                  <a:pt x="1153111" y="1182375"/>
                </a:lnTo>
                <a:cubicBezTo>
                  <a:pt x="1152161" y="1180288"/>
                  <a:pt x="1151020" y="1184082"/>
                  <a:pt x="1153111" y="1184082"/>
                </a:cubicBezTo>
                <a:lnTo>
                  <a:pt x="1153111" y="1185030"/>
                </a:lnTo>
                <a:cubicBezTo>
                  <a:pt x="1153111" y="1186168"/>
                  <a:pt x="1151210" y="1186927"/>
                  <a:pt x="1149498" y="1185030"/>
                </a:cubicBezTo>
                <a:cubicBezTo>
                  <a:pt x="1147787" y="1183133"/>
                  <a:pt x="1151020" y="1185030"/>
                  <a:pt x="1149498" y="1183892"/>
                </a:cubicBezTo>
                <a:lnTo>
                  <a:pt x="1149498" y="1182754"/>
                </a:lnTo>
                <a:cubicBezTo>
                  <a:pt x="1150396" y="1183126"/>
                  <a:pt x="1151134" y="1183795"/>
                  <a:pt x="1151590" y="1184651"/>
                </a:cubicBezTo>
                <a:lnTo>
                  <a:pt x="1151222" y="1181904"/>
                </a:lnTo>
                <a:lnTo>
                  <a:pt x="1162049" y="1168909"/>
                </a:lnTo>
                <a:cubicBezTo>
                  <a:pt x="1164331" y="1174219"/>
                  <a:pt x="1172507" y="1171943"/>
                  <a:pt x="1175740" y="1168909"/>
                </a:cubicBezTo>
                <a:cubicBezTo>
                  <a:pt x="1170986" y="1166633"/>
                  <a:pt x="1169275" y="1164926"/>
                  <a:pt x="1165852" y="1165305"/>
                </a:cubicBezTo>
                <a:cubicBezTo>
                  <a:pt x="1167364" y="1165745"/>
                  <a:pt x="1168948" y="1164878"/>
                  <a:pt x="1169389" y="1163368"/>
                </a:cubicBezTo>
                <a:cubicBezTo>
                  <a:pt x="1169421" y="1163257"/>
                  <a:pt x="1169446" y="1163143"/>
                  <a:pt x="1169465" y="1163029"/>
                </a:cubicBezTo>
                <a:cubicBezTo>
                  <a:pt x="1169838" y="1162316"/>
                  <a:pt x="1169838" y="1161466"/>
                  <a:pt x="1169465" y="1160753"/>
                </a:cubicBezTo>
                <a:lnTo>
                  <a:pt x="1194756" y="1130786"/>
                </a:lnTo>
                <a:lnTo>
                  <a:pt x="1217004" y="1104612"/>
                </a:lnTo>
                <a:cubicBezTo>
                  <a:pt x="1217004" y="1107647"/>
                  <a:pt x="1217004" y="1110302"/>
                  <a:pt x="1219476" y="1111061"/>
                </a:cubicBezTo>
                <a:cubicBezTo>
                  <a:pt x="1221790" y="1107322"/>
                  <a:pt x="1222732" y="1102897"/>
                  <a:pt x="1222138" y="1098543"/>
                </a:cubicBezTo>
                <a:lnTo>
                  <a:pt x="1240013" y="1077300"/>
                </a:lnTo>
                <a:lnTo>
                  <a:pt x="1219096" y="1090008"/>
                </a:lnTo>
                <a:cubicBezTo>
                  <a:pt x="1221321" y="1085549"/>
                  <a:pt x="1221990" y="1080475"/>
                  <a:pt x="1220997" y="1075593"/>
                </a:cubicBezTo>
                <a:cubicBezTo>
                  <a:pt x="1204644" y="1073128"/>
                  <a:pt x="1206355" y="1088680"/>
                  <a:pt x="1200080" y="1096456"/>
                </a:cubicBezTo>
                <a:cubicBezTo>
                  <a:pt x="1202856" y="1096828"/>
                  <a:pt x="1205671" y="1096828"/>
                  <a:pt x="1208447" y="1096456"/>
                </a:cubicBezTo>
                <a:lnTo>
                  <a:pt x="1184107" y="1111250"/>
                </a:lnTo>
                <a:lnTo>
                  <a:pt x="1159957" y="1075783"/>
                </a:lnTo>
                <a:lnTo>
                  <a:pt x="1169465" y="1074455"/>
                </a:lnTo>
                <a:lnTo>
                  <a:pt x="1156914" y="1071041"/>
                </a:lnTo>
                <a:lnTo>
                  <a:pt x="1145885" y="1053971"/>
                </a:lnTo>
                <a:lnTo>
                  <a:pt x="1107854" y="997072"/>
                </a:lnTo>
                <a:lnTo>
                  <a:pt x="1077809" y="986261"/>
                </a:lnTo>
                <a:cubicBezTo>
                  <a:pt x="1077543" y="984941"/>
                  <a:pt x="1077094" y="983664"/>
                  <a:pt x="1076478" y="982467"/>
                </a:cubicBezTo>
                <a:lnTo>
                  <a:pt x="1067541" y="968053"/>
                </a:lnTo>
                <a:lnTo>
                  <a:pt x="1053469" y="971846"/>
                </a:lnTo>
                <a:lnTo>
                  <a:pt x="1051187" y="971846"/>
                </a:lnTo>
                <a:lnTo>
                  <a:pt x="1044342" y="973553"/>
                </a:lnTo>
                <a:cubicBezTo>
                  <a:pt x="1037496" y="970708"/>
                  <a:pt x="1033503" y="968242"/>
                  <a:pt x="1033883" y="967294"/>
                </a:cubicBezTo>
                <a:cubicBezTo>
                  <a:pt x="1038479" y="958570"/>
                  <a:pt x="1043623" y="950145"/>
                  <a:pt x="1049286" y="942069"/>
                </a:cubicBezTo>
                <a:cubicBezTo>
                  <a:pt x="1051425" y="943531"/>
                  <a:pt x="1053924" y="944383"/>
                  <a:pt x="1056512" y="944534"/>
                </a:cubicBezTo>
                <a:cubicBezTo>
                  <a:pt x="1063759" y="944534"/>
                  <a:pt x="1069632" y="938675"/>
                  <a:pt x="1069632" y="931447"/>
                </a:cubicBezTo>
                <a:cubicBezTo>
                  <a:pt x="1069600" y="927140"/>
                  <a:pt x="1067381" y="923140"/>
                  <a:pt x="1063738" y="920826"/>
                </a:cubicBezTo>
                <a:lnTo>
                  <a:pt x="1082753" y="893894"/>
                </a:lnTo>
                <a:lnTo>
                  <a:pt x="1086366" y="891618"/>
                </a:lnTo>
                <a:lnTo>
                  <a:pt x="1091120" y="888773"/>
                </a:lnTo>
                <a:lnTo>
                  <a:pt x="1088838" y="884979"/>
                </a:lnTo>
                <a:lnTo>
                  <a:pt x="1091120" y="881565"/>
                </a:lnTo>
                <a:lnTo>
                  <a:pt x="1080281" y="867151"/>
                </a:lnTo>
                <a:cubicBezTo>
                  <a:pt x="1081475" y="865491"/>
                  <a:pt x="1083037" y="864127"/>
                  <a:pt x="1084845" y="863168"/>
                </a:cubicBezTo>
                <a:cubicBezTo>
                  <a:pt x="1084845" y="861840"/>
                  <a:pt x="1082943" y="861081"/>
                  <a:pt x="1084845" y="859564"/>
                </a:cubicBezTo>
                <a:cubicBezTo>
                  <a:pt x="1086747" y="858047"/>
                  <a:pt x="1084845" y="859564"/>
                  <a:pt x="1086366" y="859564"/>
                </a:cubicBezTo>
                <a:cubicBezTo>
                  <a:pt x="1087888" y="859564"/>
                  <a:pt x="1085035" y="862219"/>
                  <a:pt x="1086366" y="862978"/>
                </a:cubicBezTo>
                <a:cubicBezTo>
                  <a:pt x="1088078" y="860133"/>
                  <a:pt x="1086366" y="858236"/>
                  <a:pt x="1089409" y="857857"/>
                </a:cubicBezTo>
                <a:cubicBezTo>
                  <a:pt x="1088730" y="857626"/>
                  <a:pt x="1087996" y="857626"/>
                  <a:pt x="1087317" y="857857"/>
                </a:cubicBezTo>
                <a:cubicBezTo>
                  <a:pt x="1087625" y="857064"/>
                  <a:pt x="1087625" y="856184"/>
                  <a:pt x="1087317" y="855391"/>
                </a:cubicBezTo>
                <a:cubicBezTo>
                  <a:pt x="1090550" y="857098"/>
                  <a:pt x="1090930" y="854064"/>
                  <a:pt x="1093402" y="852736"/>
                </a:cubicBezTo>
                <a:cubicBezTo>
                  <a:pt x="1096941" y="851530"/>
                  <a:pt x="1100563" y="850578"/>
                  <a:pt x="1104241" y="849891"/>
                </a:cubicBezTo>
                <a:cubicBezTo>
                  <a:pt x="1106333" y="849891"/>
                  <a:pt x="1107664" y="849891"/>
                  <a:pt x="1108805" y="848753"/>
                </a:cubicBezTo>
                <a:cubicBezTo>
                  <a:pt x="1109946" y="847615"/>
                  <a:pt x="1107664" y="848753"/>
                  <a:pt x="1108805" y="847426"/>
                </a:cubicBezTo>
                <a:lnTo>
                  <a:pt x="1108805" y="845719"/>
                </a:lnTo>
                <a:cubicBezTo>
                  <a:pt x="1108805" y="847805"/>
                  <a:pt x="1111657" y="845719"/>
                  <a:pt x="1113749" y="847805"/>
                </a:cubicBezTo>
                <a:cubicBezTo>
                  <a:pt x="1117172" y="845150"/>
                  <a:pt x="1121545" y="847805"/>
                  <a:pt x="1124207" y="841736"/>
                </a:cubicBezTo>
                <a:cubicBezTo>
                  <a:pt x="1126489" y="843253"/>
                  <a:pt x="1131053" y="835477"/>
                  <a:pt x="1132955" y="839839"/>
                </a:cubicBezTo>
                <a:cubicBezTo>
                  <a:pt x="1134856" y="844201"/>
                  <a:pt x="1131433" y="840977"/>
                  <a:pt x="1130863" y="842494"/>
                </a:cubicBezTo>
                <a:cubicBezTo>
                  <a:pt x="1135237" y="845719"/>
                  <a:pt x="1138659" y="839839"/>
                  <a:pt x="1144174" y="837942"/>
                </a:cubicBezTo>
                <a:cubicBezTo>
                  <a:pt x="1144174" y="837942"/>
                  <a:pt x="1143033" y="840218"/>
                  <a:pt x="1144174" y="840598"/>
                </a:cubicBezTo>
                <a:cubicBezTo>
                  <a:pt x="1145315" y="840977"/>
                  <a:pt x="1150259" y="838891"/>
                  <a:pt x="1150639" y="836046"/>
                </a:cubicBezTo>
                <a:lnTo>
                  <a:pt x="1153111" y="840218"/>
                </a:lnTo>
                <a:lnTo>
                  <a:pt x="1156914" y="834528"/>
                </a:lnTo>
                <a:cubicBezTo>
                  <a:pt x="1159387" y="835666"/>
                  <a:pt x="1163380" y="830735"/>
                  <a:pt x="1163570" y="833201"/>
                </a:cubicBezTo>
                <a:cubicBezTo>
                  <a:pt x="1163570" y="833201"/>
                  <a:pt x="1163570" y="833201"/>
                  <a:pt x="1164521" y="833201"/>
                </a:cubicBezTo>
                <a:cubicBezTo>
                  <a:pt x="1166090" y="833569"/>
                  <a:pt x="1167674" y="832654"/>
                  <a:pt x="1168134" y="831114"/>
                </a:cubicBezTo>
                <a:cubicBezTo>
                  <a:pt x="1168219" y="830612"/>
                  <a:pt x="1168219" y="830100"/>
                  <a:pt x="1168134" y="829597"/>
                </a:cubicBezTo>
                <a:cubicBezTo>
                  <a:pt x="1174458" y="830972"/>
                  <a:pt x="1181051" y="829041"/>
                  <a:pt x="1185628" y="824476"/>
                </a:cubicBezTo>
                <a:cubicBezTo>
                  <a:pt x="1185628" y="826752"/>
                  <a:pt x="1187910" y="824476"/>
                  <a:pt x="1188481" y="826183"/>
                </a:cubicBezTo>
                <a:cubicBezTo>
                  <a:pt x="1190002" y="824286"/>
                  <a:pt x="1188481" y="823338"/>
                  <a:pt x="1189621" y="821631"/>
                </a:cubicBezTo>
                <a:cubicBezTo>
                  <a:pt x="1190762" y="819924"/>
                  <a:pt x="1191903" y="821631"/>
                  <a:pt x="1192284" y="821631"/>
                </a:cubicBezTo>
                <a:cubicBezTo>
                  <a:pt x="1192664" y="821631"/>
                  <a:pt x="1190192" y="821631"/>
                  <a:pt x="1190382" y="819734"/>
                </a:cubicBezTo>
                <a:cubicBezTo>
                  <a:pt x="1190572" y="817838"/>
                  <a:pt x="1193805" y="821252"/>
                  <a:pt x="1193425" y="822200"/>
                </a:cubicBezTo>
                <a:cubicBezTo>
                  <a:pt x="1193044" y="823148"/>
                  <a:pt x="1201221" y="820872"/>
                  <a:pt x="1201601" y="817648"/>
                </a:cubicBezTo>
                <a:cubicBezTo>
                  <a:pt x="1202742" y="817648"/>
                  <a:pt x="1202552" y="818976"/>
                  <a:pt x="1203693" y="819545"/>
                </a:cubicBezTo>
                <a:cubicBezTo>
                  <a:pt x="1205827" y="818139"/>
                  <a:pt x="1208050" y="816870"/>
                  <a:pt x="1210349" y="815751"/>
                </a:cubicBezTo>
                <a:cubicBezTo>
                  <a:pt x="1210349" y="815751"/>
                  <a:pt x="1208637" y="815751"/>
                  <a:pt x="1210349" y="817458"/>
                </a:cubicBezTo>
                <a:lnTo>
                  <a:pt x="1215673" y="815941"/>
                </a:lnTo>
                <a:lnTo>
                  <a:pt x="1217004" y="815562"/>
                </a:lnTo>
                <a:cubicBezTo>
                  <a:pt x="1219003" y="815822"/>
                  <a:pt x="1220957" y="814847"/>
                  <a:pt x="1221948" y="813096"/>
                </a:cubicBezTo>
                <a:lnTo>
                  <a:pt x="1230125" y="811199"/>
                </a:lnTo>
                <a:cubicBezTo>
                  <a:pt x="1230454" y="812036"/>
                  <a:pt x="1231157" y="812669"/>
                  <a:pt x="1232026" y="812906"/>
                </a:cubicBezTo>
                <a:cubicBezTo>
                  <a:pt x="1233652" y="813261"/>
                  <a:pt x="1235261" y="812246"/>
                  <a:pt x="1235640" y="810630"/>
                </a:cubicBezTo>
                <a:cubicBezTo>
                  <a:pt x="1243512" y="808897"/>
                  <a:pt x="1251538" y="807945"/>
                  <a:pt x="1259599" y="807785"/>
                </a:cubicBezTo>
                <a:cubicBezTo>
                  <a:pt x="1259599" y="806837"/>
                  <a:pt x="1259599" y="806078"/>
                  <a:pt x="1259599" y="805130"/>
                </a:cubicBezTo>
                <a:cubicBezTo>
                  <a:pt x="1262832" y="808165"/>
                  <a:pt x="1267776" y="802285"/>
                  <a:pt x="1272340" y="804182"/>
                </a:cubicBezTo>
                <a:cubicBezTo>
                  <a:pt x="1272876" y="803615"/>
                  <a:pt x="1273522" y="803161"/>
                  <a:pt x="1274241" y="802854"/>
                </a:cubicBezTo>
                <a:lnTo>
                  <a:pt x="1293257" y="807596"/>
                </a:lnTo>
                <a:lnTo>
                  <a:pt x="1304476" y="795457"/>
                </a:lnTo>
                <a:lnTo>
                  <a:pt x="1308469" y="795457"/>
                </a:lnTo>
                <a:cubicBezTo>
                  <a:pt x="1308469" y="801337"/>
                  <a:pt x="1312653" y="799440"/>
                  <a:pt x="1314174" y="795457"/>
                </a:cubicBezTo>
                <a:cubicBezTo>
                  <a:pt x="1329427" y="791487"/>
                  <a:pt x="1345029" y="789010"/>
                  <a:pt x="1360763" y="788060"/>
                </a:cubicBezTo>
                <a:cubicBezTo>
                  <a:pt x="1360763" y="788060"/>
                  <a:pt x="1360763" y="789578"/>
                  <a:pt x="1360763" y="789957"/>
                </a:cubicBezTo>
                <a:cubicBezTo>
                  <a:pt x="1348275" y="794035"/>
                  <a:pt x="1335580" y="797454"/>
                  <a:pt x="1322731" y="800199"/>
                </a:cubicBezTo>
                <a:cubicBezTo>
                  <a:pt x="1321590" y="801526"/>
                  <a:pt x="1320640" y="803044"/>
                  <a:pt x="1319308" y="803423"/>
                </a:cubicBezTo>
                <a:cubicBezTo>
                  <a:pt x="1317977" y="803802"/>
                  <a:pt x="1317027" y="801526"/>
                  <a:pt x="1315505" y="800578"/>
                </a:cubicBezTo>
                <a:cubicBezTo>
                  <a:pt x="1306756" y="802113"/>
                  <a:pt x="1298372" y="805265"/>
                  <a:pt x="1290785" y="809872"/>
                </a:cubicBezTo>
                <a:cubicBezTo>
                  <a:pt x="1290785" y="809872"/>
                  <a:pt x="1289264" y="809872"/>
                  <a:pt x="1288123" y="809872"/>
                </a:cubicBezTo>
                <a:cubicBezTo>
                  <a:pt x="1288123" y="812717"/>
                  <a:pt x="1285841" y="811958"/>
                  <a:pt x="1284700" y="813286"/>
                </a:cubicBezTo>
                <a:cubicBezTo>
                  <a:pt x="1286792" y="814613"/>
                  <a:pt x="1287742" y="811199"/>
                  <a:pt x="1289644" y="811579"/>
                </a:cubicBezTo>
                <a:cubicBezTo>
                  <a:pt x="1291546" y="811958"/>
                  <a:pt x="1289644" y="811579"/>
                  <a:pt x="1288123" y="812906"/>
                </a:cubicBezTo>
                <a:cubicBezTo>
                  <a:pt x="1286602" y="814234"/>
                  <a:pt x="1292496" y="811958"/>
                  <a:pt x="1292877" y="814993"/>
                </a:cubicBezTo>
                <a:cubicBezTo>
                  <a:pt x="1294286" y="814261"/>
                  <a:pt x="1295851" y="813870"/>
                  <a:pt x="1297440" y="813855"/>
                </a:cubicBezTo>
                <a:cubicBezTo>
                  <a:pt x="1293637" y="821062"/>
                  <a:pt x="1289074" y="821252"/>
                  <a:pt x="1283559" y="822769"/>
                </a:cubicBezTo>
                <a:lnTo>
                  <a:pt x="1281657" y="821441"/>
                </a:lnTo>
                <a:lnTo>
                  <a:pt x="1274431" y="817648"/>
                </a:lnTo>
                <a:lnTo>
                  <a:pt x="1280136" y="823907"/>
                </a:lnTo>
                <a:cubicBezTo>
                  <a:pt x="1272910" y="826373"/>
                  <a:pt x="1264543" y="831304"/>
                  <a:pt x="1259599" y="828459"/>
                </a:cubicBezTo>
                <a:cubicBezTo>
                  <a:pt x="1257127" y="831873"/>
                  <a:pt x="1247429" y="828459"/>
                  <a:pt x="1250282" y="835287"/>
                </a:cubicBezTo>
                <a:cubicBezTo>
                  <a:pt x="1248570" y="833770"/>
                  <a:pt x="1247429" y="834339"/>
                  <a:pt x="1247810" y="831683"/>
                </a:cubicBezTo>
                <a:cubicBezTo>
                  <a:pt x="1245908" y="834149"/>
                  <a:pt x="1244957" y="834528"/>
                  <a:pt x="1243626" y="831683"/>
                </a:cubicBezTo>
                <a:lnTo>
                  <a:pt x="1241915" y="834528"/>
                </a:lnTo>
                <a:cubicBezTo>
                  <a:pt x="1239252" y="833011"/>
                  <a:pt x="1232977" y="835666"/>
                  <a:pt x="1235259" y="836804"/>
                </a:cubicBezTo>
                <a:cubicBezTo>
                  <a:pt x="1233738" y="836804"/>
                  <a:pt x="1229935" y="838511"/>
                  <a:pt x="1230315" y="836804"/>
                </a:cubicBezTo>
                <a:cubicBezTo>
                  <a:pt x="1228984" y="838322"/>
                  <a:pt x="1227082" y="838132"/>
                  <a:pt x="1225561" y="839460"/>
                </a:cubicBezTo>
                <a:cubicBezTo>
                  <a:pt x="1225561" y="837373"/>
                  <a:pt x="1211680" y="842305"/>
                  <a:pt x="1210158" y="844960"/>
                </a:cubicBezTo>
                <a:cubicBezTo>
                  <a:pt x="1203503" y="843063"/>
                  <a:pt x="1198939" y="847046"/>
                  <a:pt x="1191143" y="849322"/>
                </a:cubicBezTo>
                <a:cubicBezTo>
                  <a:pt x="1190002" y="850839"/>
                  <a:pt x="1193044" y="851219"/>
                  <a:pt x="1192474" y="852357"/>
                </a:cubicBezTo>
                <a:cubicBezTo>
                  <a:pt x="1191903" y="853495"/>
                  <a:pt x="1190192" y="852357"/>
                  <a:pt x="1188861" y="852357"/>
                </a:cubicBezTo>
                <a:cubicBezTo>
                  <a:pt x="1187530" y="852357"/>
                  <a:pt x="1190953" y="851219"/>
                  <a:pt x="1189812" y="849891"/>
                </a:cubicBezTo>
                <a:cubicBezTo>
                  <a:pt x="1188671" y="852357"/>
                  <a:pt x="1183727" y="849891"/>
                  <a:pt x="1184107" y="852736"/>
                </a:cubicBezTo>
                <a:cubicBezTo>
                  <a:pt x="1185204" y="853180"/>
                  <a:pt x="1186433" y="853180"/>
                  <a:pt x="1187530" y="852736"/>
                </a:cubicBezTo>
                <a:cubicBezTo>
                  <a:pt x="1187530" y="854443"/>
                  <a:pt x="1187530" y="852736"/>
                  <a:pt x="1186199" y="855012"/>
                </a:cubicBezTo>
                <a:cubicBezTo>
                  <a:pt x="1184868" y="857288"/>
                  <a:pt x="1187720" y="853495"/>
                  <a:pt x="1189051" y="855012"/>
                </a:cubicBezTo>
                <a:cubicBezTo>
                  <a:pt x="1190382" y="856529"/>
                  <a:pt x="1186959" y="855012"/>
                  <a:pt x="1186199" y="857288"/>
                </a:cubicBezTo>
                <a:cubicBezTo>
                  <a:pt x="1188481" y="858805"/>
                  <a:pt x="1191523" y="857288"/>
                  <a:pt x="1190002" y="854822"/>
                </a:cubicBezTo>
                <a:cubicBezTo>
                  <a:pt x="1192854" y="854822"/>
                  <a:pt x="1194375" y="851977"/>
                  <a:pt x="1197608" y="854822"/>
                </a:cubicBezTo>
                <a:cubicBezTo>
                  <a:pt x="1195897" y="854822"/>
                  <a:pt x="1196467" y="856150"/>
                  <a:pt x="1197608" y="857098"/>
                </a:cubicBezTo>
                <a:cubicBezTo>
                  <a:pt x="1195946" y="862345"/>
                  <a:pt x="1195946" y="867974"/>
                  <a:pt x="1197608" y="873220"/>
                </a:cubicBezTo>
                <a:cubicBezTo>
                  <a:pt x="1224991" y="870375"/>
                  <a:pt x="1218145" y="856529"/>
                  <a:pt x="1208827" y="852926"/>
                </a:cubicBezTo>
                <a:cubicBezTo>
                  <a:pt x="1212260" y="849779"/>
                  <a:pt x="1217017" y="848505"/>
                  <a:pt x="1221568" y="849512"/>
                </a:cubicBezTo>
                <a:cubicBezTo>
                  <a:pt x="1223469" y="847426"/>
                  <a:pt x="1226702" y="847236"/>
                  <a:pt x="1226892" y="844201"/>
                </a:cubicBezTo>
                <a:cubicBezTo>
                  <a:pt x="1229174" y="846098"/>
                  <a:pt x="1231456" y="844201"/>
                  <a:pt x="1231266" y="847426"/>
                </a:cubicBezTo>
                <a:cubicBezTo>
                  <a:pt x="1231266" y="845908"/>
                  <a:pt x="1233167" y="846098"/>
                  <a:pt x="1234308" y="846098"/>
                </a:cubicBezTo>
                <a:cubicBezTo>
                  <a:pt x="1231266" y="849891"/>
                  <a:pt x="1235449" y="847046"/>
                  <a:pt x="1235449" y="849133"/>
                </a:cubicBezTo>
                <a:cubicBezTo>
                  <a:pt x="1235449" y="851219"/>
                  <a:pt x="1231076" y="852167"/>
                  <a:pt x="1232787" y="853684"/>
                </a:cubicBezTo>
                <a:cubicBezTo>
                  <a:pt x="1234498" y="855202"/>
                  <a:pt x="1234118" y="850081"/>
                  <a:pt x="1236590" y="849891"/>
                </a:cubicBezTo>
                <a:cubicBezTo>
                  <a:pt x="1236400" y="851149"/>
                  <a:pt x="1236400" y="852427"/>
                  <a:pt x="1236590" y="853684"/>
                </a:cubicBezTo>
                <a:cubicBezTo>
                  <a:pt x="1237731" y="848943"/>
                  <a:pt x="1243816" y="853684"/>
                  <a:pt x="1243436" y="848564"/>
                </a:cubicBezTo>
                <a:cubicBezTo>
                  <a:pt x="1243436" y="848564"/>
                  <a:pt x="1243436" y="848564"/>
                  <a:pt x="1243436" y="847236"/>
                </a:cubicBezTo>
                <a:cubicBezTo>
                  <a:pt x="1243436" y="845908"/>
                  <a:pt x="1243436" y="848943"/>
                  <a:pt x="1245908" y="849512"/>
                </a:cubicBezTo>
                <a:cubicBezTo>
                  <a:pt x="1248431" y="848074"/>
                  <a:pt x="1251111" y="846929"/>
                  <a:pt x="1253895" y="846098"/>
                </a:cubicBezTo>
                <a:lnTo>
                  <a:pt x="1253895" y="848184"/>
                </a:lnTo>
                <a:lnTo>
                  <a:pt x="1252754" y="848184"/>
                </a:lnTo>
                <a:cubicBezTo>
                  <a:pt x="1249141" y="849322"/>
                  <a:pt x="1245908" y="851598"/>
                  <a:pt x="1245528" y="853305"/>
                </a:cubicBezTo>
                <a:cubicBezTo>
                  <a:pt x="1245147" y="855012"/>
                  <a:pt x="1247810" y="855202"/>
                  <a:pt x="1251422" y="853305"/>
                </a:cubicBezTo>
                <a:cubicBezTo>
                  <a:pt x="1252383" y="853125"/>
                  <a:pt x="1253292" y="852736"/>
                  <a:pt x="1254085" y="852167"/>
                </a:cubicBezTo>
                <a:lnTo>
                  <a:pt x="1255606" y="884410"/>
                </a:lnTo>
                <a:lnTo>
                  <a:pt x="1257127" y="924809"/>
                </a:lnTo>
                <a:cubicBezTo>
                  <a:pt x="1256914" y="926127"/>
                  <a:pt x="1256914" y="927472"/>
                  <a:pt x="1257127" y="928792"/>
                </a:cubicBezTo>
                <a:lnTo>
                  <a:pt x="1257127" y="934292"/>
                </a:lnTo>
                <a:lnTo>
                  <a:pt x="1258648" y="930499"/>
                </a:lnTo>
                <a:cubicBezTo>
                  <a:pt x="1261311" y="930499"/>
                  <a:pt x="1265114" y="925378"/>
                  <a:pt x="1261881" y="922533"/>
                </a:cubicBezTo>
                <a:lnTo>
                  <a:pt x="1270818" y="900152"/>
                </a:lnTo>
                <a:lnTo>
                  <a:pt x="1284510" y="866013"/>
                </a:lnTo>
                <a:lnTo>
                  <a:pt x="1260170" y="841736"/>
                </a:lnTo>
                <a:cubicBezTo>
                  <a:pt x="1267966" y="843063"/>
                  <a:pt x="1273671" y="836615"/>
                  <a:pt x="1282038" y="840029"/>
                </a:cubicBezTo>
                <a:cubicBezTo>
                  <a:pt x="1289264" y="835856"/>
                  <a:pt x="1297821" y="835856"/>
                  <a:pt x="1304857" y="831114"/>
                </a:cubicBezTo>
                <a:lnTo>
                  <a:pt x="1319533" y="830236"/>
                </a:lnTo>
                <a:lnTo>
                  <a:pt x="1319689" y="830925"/>
                </a:lnTo>
                <a:lnTo>
                  <a:pt x="1320919" y="830153"/>
                </a:lnTo>
                <a:lnTo>
                  <a:pt x="1323872" y="829976"/>
                </a:lnTo>
                <a:cubicBezTo>
                  <a:pt x="1323872" y="829976"/>
                  <a:pt x="1323872" y="831114"/>
                  <a:pt x="1323872" y="831304"/>
                </a:cubicBezTo>
                <a:cubicBezTo>
                  <a:pt x="1323872" y="831494"/>
                  <a:pt x="1325964" y="831304"/>
                  <a:pt x="1325964" y="831304"/>
                </a:cubicBezTo>
                <a:cubicBezTo>
                  <a:pt x="1325964" y="831304"/>
                  <a:pt x="1327105" y="828649"/>
                  <a:pt x="1325964" y="827700"/>
                </a:cubicBezTo>
                <a:cubicBezTo>
                  <a:pt x="1324823" y="826752"/>
                  <a:pt x="1325964" y="827700"/>
                  <a:pt x="1324823" y="827700"/>
                </a:cubicBezTo>
                <a:lnTo>
                  <a:pt x="1320919" y="830153"/>
                </a:lnTo>
                <a:lnTo>
                  <a:pt x="1319533" y="830236"/>
                </a:lnTo>
                <a:lnTo>
                  <a:pt x="1319285" y="829147"/>
                </a:lnTo>
                <a:cubicBezTo>
                  <a:pt x="1318406" y="829265"/>
                  <a:pt x="1317312" y="829503"/>
                  <a:pt x="1317597" y="828080"/>
                </a:cubicBezTo>
                <a:cubicBezTo>
                  <a:pt x="1320219" y="826511"/>
                  <a:pt x="1323129" y="825479"/>
                  <a:pt x="1326154" y="825045"/>
                </a:cubicBezTo>
                <a:cubicBezTo>
                  <a:pt x="1328398" y="825039"/>
                  <a:pt x="1330609" y="824522"/>
                  <a:pt x="1332619" y="823528"/>
                </a:cubicBezTo>
                <a:lnTo>
                  <a:pt x="1336423" y="822200"/>
                </a:lnTo>
                <a:cubicBezTo>
                  <a:pt x="1337754" y="825045"/>
                  <a:pt x="1340606" y="822200"/>
                  <a:pt x="1342698" y="822200"/>
                </a:cubicBezTo>
                <a:cubicBezTo>
                  <a:pt x="1340986" y="824097"/>
                  <a:pt x="1342698" y="825235"/>
                  <a:pt x="1340606" y="827131"/>
                </a:cubicBezTo>
                <a:cubicBezTo>
                  <a:pt x="1338704" y="824476"/>
                  <a:pt x="1335472" y="829407"/>
                  <a:pt x="1333570" y="829976"/>
                </a:cubicBezTo>
                <a:cubicBezTo>
                  <a:pt x="1337944" y="831873"/>
                  <a:pt x="1339465" y="827700"/>
                  <a:pt x="1344980" y="831304"/>
                </a:cubicBezTo>
                <a:cubicBezTo>
                  <a:pt x="1346311" y="829976"/>
                  <a:pt x="1347642" y="828838"/>
                  <a:pt x="1349924" y="831304"/>
                </a:cubicBezTo>
                <a:cubicBezTo>
                  <a:pt x="1355058" y="827321"/>
                  <a:pt x="1359241" y="831304"/>
                  <a:pt x="1364185" y="826562"/>
                </a:cubicBezTo>
                <a:cubicBezTo>
                  <a:pt x="1360763" y="826562"/>
                  <a:pt x="1355819" y="827890"/>
                  <a:pt x="1353727" y="826562"/>
                </a:cubicBezTo>
                <a:cubicBezTo>
                  <a:pt x="1357530" y="824855"/>
                  <a:pt x="1364376" y="821441"/>
                  <a:pt x="1367038" y="826562"/>
                </a:cubicBezTo>
                <a:cubicBezTo>
                  <a:pt x="1368179" y="824097"/>
                  <a:pt x="1367038" y="825045"/>
                  <a:pt x="1367038" y="822579"/>
                </a:cubicBezTo>
                <a:cubicBezTo>
                  <a:pt x="1376165" y="823907"/>
                  <a:pt x="1388335" y="813475"/>
                  <a:pt x="1398033" y="816889"/>
                </a:cubicBezTo>
                <a:cubicBezTo>
                  <a:pt x="1398033" y="814613"/>
                  <a:pt x="1399935" y="815562"/>
                  <a:pt x="1401076" y="815562"/>
                </a:cubicBezTo>
                <a:cubicBezTo>
                  <a:pt x="1402217" y="815562"/>
                  <a:pt x="1401076" y="817269"/>
                  <a:pt x="1401076" y="817648"/>
                </a:cubicBezTo>
                <a:cubicBezTo>
                  <a:pt x="1405355" y="817648"/>
                  <a:pt x="1409824" y="816226"/>
                  <a:pt x="1414292" y="815514"/>
                </a:cubicBezTo>
                <a:lnTo>
                  <a:pt x="1419718" y="816390"/>
                </a:lnTo>
                <a:lnTo>
                  <a:pt x="1412905" y="819205"/>
                </a:lnTo>
                <a:cubicBezTo>
                  <a:pt x="1410531" y="821573"/>
                  <a:pt x="1409062" y="824845"/>
                  <a:pt x="1409062" y="828459"/>
                </a:cubicBezTo>
                <a:cubicBezTo>
                  <a:pt x="1409062" y="835687"/>
                  <a:pt x="1414936" y="841546"/>
                  <a:pt x="1422183" y="841546"/>
                </a:cubicBezTo>
                <a:cubicBezTo>
                  <a:pt x="1429430" y="841546"/>
                  <a:pt x="1435304" y="835687"/>
                  <a:pt x="1435304" y="828459"/>
                </a:cubicBezTo>
                <a:cubicBezTo>
                  <a:pt x="1435304" y="824845"/>
                  <a:pt x="1433836" y="821573"/>
                  <a:pt x="1431461" y="819205"/>
                </a:cubicBezTo>
                <a:lnTo>
                  <a:pt x="1427651" y="817631"/>
                </a:lnTo>
                <a:lnTo>
                  <a:pt x="1437016" y="816486"/>
                </a:lnTo>
                <a:cubicBezTo>
                  <a:pt x="1440106" y="816700"/>
                  <a:pt x="1443006" y="816605"/>
                  <a:pt x="1445383" y="813475"/>
                </a:cubicBezTo>
                <a:cubicBezTo>
                  <a:pt x="1446714" y="813475"/>
                  <a:pt x="1447664" y="813475"/>
                  <a:pt x="1448615" y="813475"/>
                </a:cubicBezTo>
                <a:cubicBezTo>
                  <a:pt x="1446333" y="817648"/>
                  <a:pt x="1451087" y="815182"/>
                  <a:pt x="1451658" y="817648"/>
                </a:cubicBezTo>
                <a:cubicBezTo>
                  <a:pt x="1453696" y="813619"/>
                  <a:pt x="1458433" y="811746"/>
                  <a:pt x="1462687" y="813286"/>
                </a:cubicBezTo>
                <a:cubicBezTo>
                  <a:pt x="1462687" y="817079"/>
                  <a:pt x="1456602" y="817079"/>
                  <a:pt x="1454320" y="819924"/>
                </a:cubicBezTo>
                <a:cubicBezTo>
                  <a:pt x="1460595" y="822579"/>
                  <a:pt x="1467821" y="815751"/>
                  <a:pt x="1471054" y="822769"/>
                </a:cubicBezTo>
                <a:cubicBezTo>
                  <a:pt x="1463014" y="825682"/>
                  <a:pt x="1455141" y="829037"/>
                  <a:pt x="1447474" y="832821"/>
                </a:cubicBezTo>
                <a:cubicBezTo>
                  <a:pt x="1453369" y="835856"/>
                  <a:pt x="1458884" y="829218"/>
                  <a:pt x="1463447" y="832821"/>
                </a:cubicBezTo>
                <a:cubicBezTo>
                  <a:pt x="1468962" y="831114"/>
                  <a:pt x="1477329" y="829028"/>
                  <a:pt x="1484365" y="827511"/>
                </a:cubicBezTo>
                <a:cubicBezTo>
                  <a:pt x="1483783" y="828159"/>
                  <a:pt x="1483783" y="829138"/>
                  <a:pt x="1484365" y="829787"/>
                </a:cubicBezTo>
                <a:cubicBezTo>
                  <a:pt x="1493808" y="828320"/>
                  <a:pt x="1502975" y="825443"/>
                  <a:pt x="1511557" y="821252"/>
                </a:cubicBezTo>
                <a:cubicBezTo>
                  <a:pt x="1512496" y="821553"/>
                  <a:pt x="1513259" y="822246"/>
                  <a:pt x="1513649" y="823148"/>
                </a:cubicBezTo>
                <a:cubicBezTo>
                  <a:pt x="1521065" y="819545"/>
                  <a:pt x="1529432" y="814234"/>
                  <a:pt x="1537228" y="816889"/>
                </a:cubicBezTo>
                <a:cubicBezTo>
                  <a:pt x="1537228" y="816889"/>
                  <a:pt x="1538559" y="818786"/>
                  <a:pt x="1537228" y="820303"/>
                </a:cubicBezTo>
                <a:cubicBezTo>
                  <a:pt x="1533482" y="823423"/>
                  <a:pt x="1529475" y="826215"/>
                  <a:pt x="1525248" y="828649"/>
                </a:cubicBezTo>
                <a:cubicBezTo>
                  <a:pt x="1535304" y="827194"/>
                  <a:pt x="1545023" y="823983"/>
                  <a:pt x="1553962" y="819165"/>
                </a:cubicBezTo>
                <a:cubicBezTo>
                  <a:pt x="1552441" y="819165"/>
                  <a:pt x="1549969" y="819165"/>
                  <a:pt x="1550729" y="816700"/>
                </a:cubicBezTo>
                <a:cubicBezTo>
                  <a:pt x="1551490" y="814234"/>
                  <a:pt x="1552441" y="814424"/>
                  <a:pt x="1553582" y="814424"/>
                </a:cubicBezTo>
                <a:cubicBezTo>
                  <a:pt x="1554723" y="814424"/>
                  <a:pt x="1553582" y="816320"/>
                  <a:pt x="1555293" y="816889"/>
                </a:cubicBezTo>
                <a:cubicBezTo>
                  <a:pt x="1557005" y="817458"/>
                  <a:pt x="1555293" y="812717"/>
                  <a:pt x="1558146" y="809303"/>
                </a:cubicBezTo>
                <a:cubicBezTo>
                  <a:pt x="1556434" y="808165"/>
                  <a:pt x="1555673" y="811389"/>
                  <a:pt x="1553962" y="809303"/>
                </a:cubicBezTo>
                <a:cubicBezTo>
                  <a:pt x="1552251" y="807216"/>
                  <a:pt x="1551680" y="807596"/>
                  <a:pt x="1551680" y="806458"/>
                </a:cubicBezTo>
                <a:cubicBezTo>
                  <a:pt x="1551680" y="805320"/>
                  <a:pt x="1557765" y="805130"/>
                  <a:pt x="1560618" y="803233"/>
                </a:cubicBezTo>
                <a:cubicBezTo>
                  <a:pt x="1556814" y="800009"/>
                  <a:pt x="1554723" y="803233"/>
                  <a:pt x="1551300" y="800768"/>
                </a:cubicBezTo>
                <a:cubicBezTo>
                  <a:pt x="1551300" y="797354"/>
                  <a:pt x="1548638" y="795457"/>
                  <a:pt x="1550159" y="790905"/>
                </a:cubicBezTo>
                <a:cubicBezTo>
                  <a:pt x="1546356" y="789388"/>
                  <a:pt x="1543313" y="790905"/>
                  <a:pt x="1539700" y="790905"/>
                </a:cubicBezTo>
                <a:cubicBezTo>
                  <a:pt x="1538369" y="786543"/>
                  <a:pt x="1535517" y="786733"/>
                  <a:pt x="1532284" y="785026"/>
                </a:cubicBezTo>
                <a:cubicBezTo>
                  <a:pt x="1533425" y="783319"/>
                  <a:pt x="1532284" y="782181"/>
                  <a:pt x="1530763" y="781043"/>
                </a:cubicBezTo>
                <a:cubicBezTo>
                  <a:pt x="1521445" y="781043"/>
                  <a:pt x="1524107" y="775353"/>
                  <a:pt x="1514029" y="772887"/>
                </a:cubicBezTo>
                <a:cubicBezTo>
                  <a:pt x="1514029" y="770801"/>
                  <a:pt x="1514029" y="768525"/>
                  <a:pt x="1511177" y="767387"/>
                </a:cubicBezTo>
                <a:cubicBezTo>
                  <a:pt x="1507577" y="769657"/>
                  <a:pt x="1502987" y="769657"/>
                  <a:pt x="1499387" y="767387"/>
                </a:cubicBezTo>
                <a:cubicBezTo>
                  <a:pt x="1498246" y="763593"/>
                  <a:pt x="1496915" y="759800"/>
                  <a:pt x="1495394" y="756007"/>
                </a:cubicBezTo>
                <a:lnTo>
                  <a:pt x="1487787" y="737040"/>
                </a:lnTo>
                <a:cubicBezTo>
                  <a:pt x="1489826" y="736063"/>
                  <a:pt x="1491248" y="734148"/>
                  <a:pt x="1491591" y="731919"/>
                </a:cubicBezTo>
                <a:cubicBezTo>
                  <a:pt x="1490085" y="732831"/>
                  <a:pt x="1488491" y="733594"/>
                  <a:pt x="1486837" y="734195"/>
                </a:cubicBezTo>
                <a:lnTo>
                  <a:pt x="1479040" y="713901"/>
                </a:lnTo>
                <a:lnTo>
                  <a:pt x="1409062" y="713901"/>
                </a:lnTo>
                <a:lnTo>
                  <a:pt x="1409062" y="753731"/>
                </a:lnTo>
                <a:lnTo>
                  <a:pt x="1382440" y="758662"/>
                </a:lnTo>
                <a:cubicBezTo>
                  <a:pt x="1374264" y="752782"/>
                  <a:pt x="1376355" y="756196"/>
                  <a:pt x="1379778" y="759800"/>
                </a:cubicBezTo>
                <a:cubicBezTo>
                  <a:pt x="1370651" y="762076"/>
                  <a:pt x="1360763" y="763973"/>
                  <a:pt x="1352586" y="765869"/>
                </a:cubicBezTo>
                <a:cubicBezTo>
                  <a:pt x="1351335" y="765585"/>
                  <a:pt x="1350034" y="765585"/>
                  <a:pt x="1348783" y="765869"/>
                </a:cubicBezTo>
                <a:lnTo>
                  <a:pt x="1347071" y="765869"/>
                </a:lnTo>
                <a:cubicBezTo>
                  <a:pt x="1346176" y="765566"/>
                  <a:pt x="1345474" y="764866"/>
                  <a:pt x="1345170" y="763973"/>
                </a:cubicBezTo>
                <a:cubicBezTo>
                  <a:pt x="1340184" y="765949"/>
                  <a:pt x="1335029" y="767472"/>
                  <a:pt x="1329767" y="768525"/>
                </a:cubicBezTo>
                <a:lnTo>
                  <a:pt x="1359051" y="737230"/>
                </a:lnTo>
                <a:lnTo>
                  <a:pt x="1305807" y="737230"/>
                </a:lnTo>
                <a:cubicBezTo>
                  <a:pt x="1276523" y="737230"/>
                  <a:pt x="1244197" y="737230"/>
                  <a:pt x="1233738" y="735333"/>
                </a:cubicBezTo>
                <a:cubicBezTo>
                  <a:pt x="1227061" y="735316"/>
                  <a:pt x="1220695" y="738146"/>
                  <a:pt x="1216243" y="743109"/>
                </a:cubicBezTo>
                <a:lnTo>
                  <a:pt x="1216243" y="741023"/>
                </a:lnTo>
                <a:cubicBezTo>
                  <a:pt x="1216422" y="740403"/>
                  <a:pt x="1216422" y="739747"/>
                  <a:pt x="1216243" y="739127"/>
                </a:cubicBezTo>
                <a:lnTo>
                  <a:pt x="1216243" y="737230"/>
                </a:lnTo>
                <a:cubicBezTo>
                  <a:pt x="1215532" y="733947"/>
                  <a:pt x="1213720" y="731005"/>
                  <a:pt x="1211109" y="728885"/>
                </a:cubicBezTo>
                <a:cubicBezTo>
                  <a:pt x="1209708" y="728623"/>
                  <a:pt x="1208327" y="729433"/>
                  <a:pt x="1207877" y="730781"/>
                </a:cubicBezTo>
                <a:cubicBezTo>
                  <a:pt x="1208475" y="733313"/>
                  <a:pt x="1209795" y="735620"/>
                  <a:pt x="1211680" y="737420"/>
                </a:cubicBezTo>
                <a:cubicBezTo>
                  <a:pt x="1209018" y="749558"/>
                  <a:pt x="1215103" y="747282"/>
                  <a:pt x="1217004" y="743109"/>
                </a:cubicBezTo>
                <a:cubicBezTo>
                  <a:pt x="1212935" y="747185"/>
                  <a:pt x="1209818" y="752107"/>
                  <a:pt x="1207877" y="757524"/>
                </a:cubicBezTo>
                <a:lnTo>
                  <a:pt x="1197988" y="782750"/>
                </a:lnTo>
                <a:lnTo>
                  <a:pt x="1245528" y="795267"/>
                </a:lnTo>
                <a:lnTo>
                  <a:pt x="1264543" y="800199"/>
                </a:lnTo>
                <a:cubicBezTo>
                  <a:pt x="1263971" y="800811"/>
                  <a:pt x="1263250" y="801268"/>
                  <a:pt x="1262452" y="801526"/>
                </a:cubicBezTo>
                <a:cubicBezTo>
                  <a:pt x="1262452" y="801526"/>
                  <a:pt x="1262452" y="800388"/>
                  <a:pt x="1262452" y="800009"/>
                </a:cubicBezTo>
                <a:cubicBezTo>
                  <a:pt x="1259029" y="802475"/>
                  <a:pt x="1255606" y="801147"/>
                  <a:pt x="1251422" y="804371"/>
                </a:cubicBezTo>
                <a:cubicBezTo>
                  <a:pt x="1251422" y="804371"/>
                  <a:pt x="1253324" y="800768"/>
                  <a:pt x="1251422" y="802285"/>
                </a:cubicBezTo>
                <a:cubicBezTo>
                  <a:pt x="1249521" y="803802"/>
                  <a:pt x="1250472" y="804561"/>
                  <a:pt x="1249521" y="804182"/>
                </a:cubicBezTo>
                <a:cubicBezTo>
                  <a:pt x="1248570" y="803802"/>
                  <a:pt x="1250852" y="803044"/>
                  <a:pt x="1251613" y="800768"/>
                </a:cubicBezTo>
                <a:cubicBezTo>
                  <a:pt x="1252373" y="798492"/>
                  <a:pt x="1248950" y="799630"/>
                  <a:pt x="1248380" y="800768"/>
                </a:cubicBezTo>
                <a:cubicBezTo>
                  <a:pt x="1247810" y="801906"/>
                  <a:pt x="1249901" y="802285"/>
                  <a:pt x="1248380" y="803423"/>
                </a:cubicBezTo>
                <a:cubicBezTo>
                  <a:pt x="1246859" y="804561"/>
                  <a:pt x="1246098" y="807027"/>
                  <a:pt x="1244387" y="806458"/>
                </a:cubicBezTo>
                <a:cubicBezTo>
                  <a:pt x="1245908" y="804751"/>
                  <a:pt x="1244387" y="803802"/>
                  <a:pt x="1246098" y="802095"/>
                </a:cubicBezTo>
                <a:cubicBezTo>
                  <a:pt x="1244866" y="801147"/>
                  <a:pt x="1243147" y="801147"/>
                  <a:pt x="1241915" y="802095"/>
                </a:cubicBezTo>
                <a:cubicBezTo>
                  <a:pt x="1240034" y="800296"/>
                  <a:pt x="1237233" y="799842"/>
                  <a:pt x="1234879" y="800957"/>
                </a:cubicBezTo>
                <a:cubicBezTo>
                  <a:pt x="1234879" y="800957"/>
                  <a:pt x="1236780" y="797923"/>
                  <a:pt x="1234879" y="796974"/>
                </a:cubicBezTo>
                <a:cubicBezTo>
                  <a:pt x="1230315" y="800768"/>
                  <a:pt x="1224040" y="800957"/>
                  <a:pt x="1219286" y="803613"/>
                </a:cubicBezTo>
                <a:cubicBezTo>
                  <a:pt x="1218957" y="802793"/>
                  <a:pt x="1218510" y="802025"/>
                  <a:pt x="1217955" y="801337"/>
                </a:cubicBezTo>
                <a:lnTo>
                  <a:pt x="1217004" y="798302"/>
                </a:lnTo>
                <a:lnTo>
                  <a:pt x="1214722" y="808165"/>
                </a:lnTo>
                <a:cubicBezTo>
                  <a:pt x="1212821" y="809492"/>
                  <a:pt x="1210919" y="811389"/>
                  <a:pt x="1209588" y="808165"/>
                </a:cubicBezTo>
                <a:cubicBezTo>
                  <a:pt x="1198178" y="814803"/>
                  <a:pt x="1182396" y="814613"/>
                  <a:pt x="1172697" y="821252"/>
                </a:cubicBezTo>
                <a:cubicBezTo>
                  <a:pt x="1172697" y="821252"/>
                  <a:pt x="1172697" y="820114"/>
                  <a:pt x="1171176" y="819734"/>
                </a:cubicBezTo>
                <a:lnTo>
                  <a:pt x="1169845" y="819734"/>
                </a:lnTo>
                <a:lnTo>
                  <a:pt x="1174599" y="812906"/>
                </a:lnTo>
                <a:cubicBezTo>
                  <a:pt x="1184970" y="796787"/>
                  <a:pt x="1192856" y="779205"/>
                  <a:pt x="1197988" y="760748"/>
                </a:cubicBezTo>
                <a:lnTo>
                  <a:pt x="1204073" y="735143"/>
                </a:lnTo>
                <a:lnTo>
                  <a:pt x="1181445" y="730023"/>
                </a:lnTo>
                <a:lnTo>
                  <a:pt x="1179353" y="730023"/>
                </a:lnTo>
                <a:lnTo>
                  <a:pt x="1176691" y="725660"/>
                </a:lnTo>
                <a:lnTo>
                  <a:pt x="1171747" y="728505"/>
                </a:lnTo>
                <a:lnTo>
                  <a:pt x="1170606" y="728505"/>
                </a:lnTo>
                <a:cubicBezTo>
                  <a:pt x="1164241" y="728443"/>
                  <a:pt x="1157882" y="728886"/>
                  <a:pt x="1151590" y="729833"/>
                </a:cubicBezTo>
                <a:lnTo>
                  <a:pt x="1153302" y="722626"/>
                </a:lnTo>
                <a:lnTo>
                  <a:pt x="1142463" y="716936"/>
                </a:lnTo>
                <a:lnTo>
                  <a:pt x="1137518" y="714280"/>
                </a:lnTo>
                <a:cubicBezTo>
                  <a:pt x="1143603" y="712194"/>
                  <a:pt x="1149308" y="708590"/>
                  <a:pt x="1153492" y="710866"/>
                </a:cubicBezTo>
                <a:cubicBezTo>
                  <a:pt x="1154823" y="708590"/>
                  <a:pt x="1154823" y="708590"/>
                  <a:pt x="1156344" y="710866"/>
                </a:cubicBezTo>
                <a:cubicBezTo>
                  <a:pt x="1157865" y="713142"/>
                  <a:pt x="1157485" y="707263"/>
                  <a:pt x="1158816" y="707832"/>
                </a:cubicBezTo>
                <a:cubicBezTo>
                  <a:pt x="1160147" y="708401"/>
                  <a:pt x="1158816" y="710297"/>
                  <a:pt x="1158816" y="711625"/>
                </a:cubicBezTo>
                <a:cubicBezTo>
                  <a:pt x="1158816" y="712953"/>
                  <a:pt x="1160527" y="711625"/>
                  <a:pt x="1161478" y="711625"/>
                </a:cubicBezTo>
                <a:cubicBezTo>
                  <a:pt x="1160583" y="709006"/>
                  <a:pt x="1161706" y="706125"/>
                  <a:pt x="1164140" y="704797"/>
                </a:cubicBezTo>
                <a:cubicBezTo>
                  <a:pt x="1163511" y="705351"/>
                  <a:pt x="1163450" y="706311"/>
                  <a:pt x="1164005" y="706938"/>
                </a:cubicBezTo>
                <a:cubicBezTo>
                  <a:pt x="1164047" y="706986"/>
                  <a:pt x="1164093" y="707031"/>
                  <a:pt x="1164140" y="707073"/>
                </a:cubicBezTo>
                <a:cubicBezTo>
                  <a:pt x="1166993" y="703659"/>
                  <a:pt x="1171366" y="704797"/>
                  <a:pt x="1175170" y="701952"/>
                </a:cubicBezTo>
                <a:cubicBezTo>
                  <a:pt x="1175170" y="703849"/>
                  <a:pt x="1175170" y="703280"/>
                  <a:pt x="1175170" y="705556"/>
                </a:cubicBezTo>
                <a:cubicBezTo>
                  <a:pt x="1176311" y="704418"/>
                  <a:pt x="1177642" y="704038"/>
                  <a:pt x="1178592" y="702521"/>
                </a:cubicBezTo>
                <a:lnTo>
                  <a:pt x="1190762" y="705366"/>
                </a:lnTo>
                <a:lnTo>
                  <a:pt x="1188671" y="702142"/>
                </a:lnTo>
                <a:lnTo>
                  <a:pt x="1190192" y="699676"/>
                </a:lnTo>
                <a:cubicBezTo>
                  <a:pt x="1192664" y="701573"/>
                  <a:pt x="1191333" y="699676"/>
                  <a:pt x="1192664" y="698159"/>
                </a:cubicBezTo>
                <a:cubicBezTo>
                  <a:pt x="1193995" y="696641"/>
                  <a:pt x="1198559" y="698159"/>
                  <a:pt x="1199319" y="701193"/>
                </a:cubicBezTo>
                <a:cubicBezTo>
                  <a:pt x="1200651" y="700055"/>
                  <a:pt x="1197988" y="697779"/>
                  <a:pt x="1200460" y="697969"/>
                </a:cubicBezTo>
                <a:cubicBezTo>
                  <a:pt x="1202932" y="698159"/>
                  <a:pt x="1199319" y="700814"/>
                  <a:pt x="1200460" y="701573"/>
                </a:cubicBezTo>
                <a:cubicBezTo>
                  <a:pt x="1200460" y="699486"/>
                  <a:pt x="1203123" y="701573"/>
                  <a:pt x="1203693" y="699676"/>
                </a:cubicBezTo>
                <a:cubicBezTo>
                  <a:pt x="1204264" y="697779"/>
                  <a:pt x="1205785" y="696072"/>
                  <a:pt x="1203693" y="693227"/>
                </a:cubicBezTo>
                <a:cubicBezTo>
                  <a:pt x="1203693" y="695693"/>
                  <a:pt x="1203693" y="693227"/>
                  <a:pt x="1206355" y="693227"/>
                </a:cubicBezTo>
                <a:cubicBezTo>
                  <a:pt x="1208953" y="691758"/>
                  <a:pt x="1211693" y="690549"/>
                  <a:pt x="1214532" y="689624"/>
                </a:cubicBezTo>
                <a:cubicBezTo>
                  <a:pt x="1214272" y="691124"/>
                  <a:pt x="1215167" y="692585"/>
                  <a:pt x="1216624" y="693038"/>
                </a:cubicBezTo>
                <a:cubicBezTo>
                  <a:pt x="1218136" y="693478"/>
                  <a:pt x="1219719" y="692611"/>
                  <a:pt x="1220161" y="691101"/>
                </a:cubicBezTo>
                <a:cubicBezTo>
                  <a:pt x="1220193" y="690989"/>
                  <a:pt x="1220218" y="690876"/>
                  <a:pt x="1220237" y="690762"/>
                </a:cubicBezTo>
                <a:cubicBezTo>
                  <a:pt x="1220587" y="689977"/>
                  <a:pt x="1220587" y="689081"/>
                  <a:pt x="1220237" y="688296"/>
                </a:cubicBezTo>
                <a:cubicBezTo>
                  <a:pt x="1226702" y="686779"/>
                  <a:pt x="1233358" y="685830"/>
                  <a:pt x="1239252" y="684692"/>
                </a:cubicBezTo>
                <a:lnTo>
                  <a:pt x="1241154" y="684692"/>
                </a:lnTo>
                <a:lnTo>
                  <a:pt x="1287362" y="684692"/>
                </a:lnTo>
                <a:lnTo>
                  <a:pt x="1276333" y="673692"/>
                </a:lnTo>
                <a:cubicBezTo>
                  <a:pt x="1278096" y="673724"/>
                  <a:pt x="1279788" y="674399"/>
                  <a:pt x="1281087" y="675589"/>
                </a:cubicBezTo>
                <a:cubicBezTo>
                  <a:pt x="1290154" y="670908"/>
                  <a:pt x="1300546" y="669436"/>
                  <a:pt x="1310561" y="671416"/>
                </a:cubicBezTo>
                <a:cubicBezTo>
                  <a:pt x="1311892" y="667243"/>
                  <a:pt x="1316646" y="667623"/>
                  <a:pt x="1317027" y="671416"/>
                </a:cubicBezTo>
                <a:cubicBezTo>
                  <a:pt x="1319329" y="670433"/>
                  <a:pt x="1321763" y="669794"/>
                  <a:pt x="1324253" y="669519"/>
                </a:cubicBezTo>
                <a:cubicBezTo>
                  <a:pt x="1324253" y="669519"/>
                  <a:pt x="1324253" y="671037"/>
                  <a:pt x="1324253" y="671985"/>
                </a:cubicBezTo>
                <a:cubicBezTo>
                  <a:pt x="1317582" y="673705"/>
                  <a:pt x="1310774" y="674847"/>
                  <a:pt x="1303906" y="675399"/>
                </a:cubicBezTo>
                <a:cubicBezTo>
                  <a:pt x="1303906" y="676916"/>
                  <a:pt x="1302004" y="678813"/>
                  <a:pt x="1302765" y="680141"/>
                </a:cubicBezTo>
                <a:cubicBezTo>
                  <a:pt x="1305975" y="679480"/>
                  <a:pt x="1309101" y="678462"/>
                  <a:pt x="1312083" y="677106"/>
                </a:cubicBezTo>
                <a:cubicBezTo>
                  <a:pt x="1312083" y="677106"/>
                  <a:pt x="1313414" y="678244"/>
                  <a:pt x="1313414" y="680141"/>
                </a:cubicBezTo>
                <a:cubicBezTo>
                  <a:pt x="1317540" y="677003"/>
                  <a:pt x="1322971" y="676146"/>
                  <a:pt x="1327866" y="677865"/>
                </a:cubicBezTo>
                <a:cubicBezTo>
                  <a:pt x="1329767" y="674451"/>
                  <a:pt x="1333000" y="675399"/>
                  <a:pt x="1335662" y="674830"/>
                </a:cubicBezTo>
                <a:cubicBezTo>
                  <a:pt x="1335879" y="673447"/>
                  <a:pt x="1335879" y="672040"/>
                  <a:pt x="1335662" y="670657"/>
                </a:cubicBezTo>
                <a:cubicBezTo>
                  <a:pt x="1341040" y="668939"/>
                  <a:pt x="1346586" y="667795"/>
                  <a:pt x="1352206" y="667243"/>
                </a:cubicBezTo>
                <a:cubicBezTo>
                  <a:pt x="1350114" y="669899"/>
                  <a:pt x="1353917" y="668761"/>
                  <a:pt x="1352206" y="671606"/>
                </a:cubicBezTo>
                <a:cubicBezTo>
                  <a:pt x="1350106" y="671643"/>
                  <a:pt x="1348435" y="673373"/>
                  <a:pt x="1348473" y="675467"/>
                </a:cubicBezTo>
                <a:cubicBezTo>
                  <a:pt x="1348479" y="675765"/>
                  <a:pt x="1348518" y="676059"/>
                  <a:pt x="1348593" y="676347"/>
                </a:cubicBezTo>
                <a:cubicBezTo>
                  <a:pt x="1349734" y="676347"/>
                  <a:pt x="1350494" y="674451"/>
                  <a:pt x="1351635" y="675020"/>
                </a:cubicBezTo>
                <a:cubicBezTo>
                  <a:pt x="1352776" y="675589"/>
                  <a:pt x="1351635" y="677485"/>
                  <a:pt x="1352966" y="678054"/>
                </a:cubicBezTo>
                <a:cubicBezTo>
                  <a:pt x="1355438" y="674830"/>
                  <a:pt x="1360382" y="675589"/>
                  <a:pt x="1360573" y="670278"/>
                </a:cubicBezTo>
                <a:cubicBezTo>
                  <a:pt x="1362094" y="670278"/>
                  <a:pt x="1363425" y="670278"/>
                  <a:pt x="1365136" y="670278"/>
                </a:cubicBezTo>
                <a:cubicBezTo>
                  <a:pt x="1361713" y="674451"/>
                  <a:pt x="1366277" y="673502"/>
                  <a:pt x="1365136" y="677106"/>
                </a:cubicBezTo>
                <a:cubicBezTo>
                  <a:pt x="1360002" y="677106"/>
                  <a:pt x="1356009" y="681658"/>
                  <a:pt x="1351255" y="683555"/>
                </a:cubicBezTo>
                <a:cubicBezTo>
                  <a:pt x="1354301" y="684528"/>
                  <a:pt x="1357617" y="683268"/>
                  <a:pt x="1359241" y="680520"/>
                </a:cubicBezTo>
                <a:cubicBezTo>
                  <a:pt x="1361143" y="680520"/>
                  <a:pt x="1357340" y="682985"/>
                  <a:pt x="1359241" y="683365"/>
                </a:cubicBezTo>
                <a:cubicBezTo>
                  <a:pt x="1361143" y="683744"/>
                  <a:pt x="1365707" y="679382"/>
                  <a:pt x="1367418" y="681278"/>
                </a:cubicBezTo>
                <a:cubicBezTo>
                  <a:pt x="1369130" y="683175"/>
                  <a:pt x="1368559" y="677865"/>
                  <a:pt x="1369700" y="678813"/>
                </a:cubicBezTo>
                <a:cubicBezTo>
                  <a:pt x="1370841" y="679761"/>
                  <a:pt x="1368559" y="680330"/>
                  <a:pt x="1369700" y="680899"/>
                </a:cubicBezTo>
                <a:cubicBezTo>
                  <a:pt x="1370841" y="681468"/>
                  <a:pt x="1375024" y="679003"/>
                  <a:pt x="1374454" y="682037"/>
                </a:cubicBezTo>
                <a:cubicBezTo>
                  <a:pt x="1375595" y="680520"/>
                  <a:pt x="1376926" y="680330"/>
                  <a:pt x="1377877" y="678623"/>
                </a:cubicBezTo>
                <a:cubicBezTo>
                  <a:pt x="1387018" y="678157"/>
                  <a:pt x="1396016" y="676169"/>
                  <a:pt x="1404499" y="672744"/>
                </a:cubicBezTo>
                <a:cubicBezTo>
                  <a:pt x="1408682" y="674071"/>
                  <a:pt x="1409253" y="675399"/>
                  <a:pt x="1413056" y="673882"/>
                </a:cubicBezTo>
                <a:cubicBezTo>
                  <a:pt x="1413056" y="677106"/>
                  <a:pt x="1404879" y="679951"/>
                  <a:pt x="1405830" y="683555"/>
                </a:cubicBezTo>
                <a:cubicBezTo>
                  <a:pt x="1405830" y="682417"/>
                  <a:pt x="1409253" y="683555"/>
                  <a:pt x="1408492" y="683555"/>
                </a:cubicBezTo>
                <a:cubicBezTo>
                  <a:pt x="1407731" y="683555"/>
                  <a:pt x="1400696" y="685830"/>
                  <a:pt x="1400125" y="688676"/>
                </a:cubicBezTo>
                <a:cubicBezTo>
                  <a:pt x="1399555" y="691520"/>
                  <a:pt x="1402977" y="688676"/>
                  <a:pt x="1405450" y="690382"/>
                </a:cubicBezTo>
                <a:cubicBezTo>
                  <a:pt x="1406781" y="688106"/>
                  <a:pt x="1408872" y="688486"/>
                  <a:pt x="1410964" y="688865"/>
                </a:cubicBezTo>
                <a:lnTo>
                  <a:pt x="1410964" y="691520"/>
                </a:lnTo>
                <a:cubicBezTo>
                  <a:pt x="1414039" y="689567"/>
                  <a:pt x="1417460" y="688215"/>
                  <a:pt x="1421042" y="687537"/>
                </a:cubicBezTo>
                <a:cubicBezTo>
                  <a:pt x="1422250" y="688702"/>
                  <a:pt x="1422282" y="690623"/>
                  <a:pt x="1421113" y="691828"/>
                </a:cubicBezTo>
                <a:cubicBezTo>
                  <a:pt x="1421090" y="691852"/>
                  <a:pt x="1421067" y="691877"/>
                  <a:pt x="1421042" y="691900"/>
                </a:cubicBezTo>
                <a:cubicBezTo>
                  <a:pt x="1429219" y="691900"/>
                  <a:pt x="1434734" y="682985"/>
                  <a:pt x="1442530" y="681468"/>
                </a:cubicBezTo>
                <a:cubicBezTo>
                  <a:pt x="1442530" y="683744"/>
                  <a:pt x="1438347" y="683934"/>
                  <a:pt x="1439297" y="685641"/>
                </a:cubicBezTo>
                <a:cubicBezTo>
                  <a:pt x="1441579" y="684123"/>
                  <a:pt x="1437586" y="688296"/>
                  <a:pt x="1439297" y="688676"/>
                </a:cubicBezTo>
                <a:cubicBezTo>
                  <a:pt x="1446333" y="686969"/>
                  <a:pt x="1450517" y="674830"/>
                  <a:pt x="1458313" y="679572"/>
                </a:cubicBezTo>
                <a:cubicBezTo>
                  <a:pt x="1458313" y="679572"/>
                  <a:pt x="1457172" y="681089"/>
                  <a:pt x="1458313" y="681658"/>
                </a:cubicBezTo>
                <a:cubicBezTo>
                  <a:pt x="1462877" y="679572"/>
                  <a:pt x="1467441" y="678434"/>
                  <a:pt x="1472005" y="676537"/>
                </a:cubicBezTo>
                <a:cubicBezTo>
                  <a:pt x="1474286" y="677865"/>
                  <a:pt x="1474476" y="679761"/>
                  <a:pt x="1475427" y="681468"/>
                </a:cubicBezTo>
                <a:cubicBezTo>
                  <a:pt x="1476378" y="683175"/>
                  <a:pt x="1471244" y="684692"/>
                  <a:pt x="1469532" y="683555"/>
                </a:cubicBezTo>
                <a:cubicBezTo>
                  <a:pt x="1459562" y="688556"/>
                  <a:pt x="1448936" y="692131"/>
                  <a:pt x="1437966" y="694176"/>
                </a:cubicBezTo>
                <a:cubicBezTo>
                  <a:pt x="1437966" y="695883"/>
                  <a:pt x="1434734" y="697969"/>
                  <a:pt x="1435875" y="699107"/>
                </a:cubicBezTo>
                <a:cubicBezTo>
                  <a:pt x="1437765" y="698821"/>
                  <a:pt x="1439689" y="698821"/>
                  <a:pt x="1441579" y="699107"/>
                </a:cubicBezTo>
                <a:cubicBezTo>
                  <a:pt x="1441579" y="700245"/>
                  <a:pt x="1439107" y="702331"/>
                  <a:pt x="1441579" y="703090"/>
                </a:cubicBezTo>
                <a:cubicBezTo>
                  <a:pt x="1447140" y="699139"/>
                  <a:pt x="1453768" y="696956"/>
                  <a:pt x="1460595" y="696831"/>
                </a:cubicBezTo>
                <a:cubicBezTo>
                  <a:pt x="1460595" y="697779"/>
                  <a:pt x="1460595" y="699107"/>
                  <a:pt x="1462687" y="699676"/>
                </a:cubicBezTo>
                <a:cubicBezTo>
                  <a:pt x="1465383" y="699037"/>
                  <a:pt x="1467228" y="696556"/>
                  <a:pt x="1467060" y="693796"/>
                </a:cubicBezTo>
                <a:cubicBezTo>
                  <a:pt x="1468391" y="693796"/>
                  <a:pt x="1469342" y="693796"/>
                  <a:pt x="1470673" y="695124"/>
                </a:cubicBezTo>
                <a:cubicBezTo>
                  <a:pt x="1478863" y="691528"/>
                  <a:pt x="1487787" y="689903"/>
                  <a:pt x="1496725" y="690382"/>
                </a:cubicBezTo>
                <a:cubicBezTo>
                  <a:pt x="1498436" y="688865"/>
                  <a:pt x="1496725" y="685830"/>
                  <a:pt x="1499387" y="685830"/>
                </a:cubicBezTo>
                <a:cubicBezTo>
                  <a:pt x="1502049" y="685830"/>
                  <a:pt x="1497485" y="688865"/>
                  <a:pt x="1499387" y="689813"/>
                </a:cubicBezTo>
                <a:cubicBezTo>
                  <a:pt x="1504301" y="688611"/>
                  <a:pt x="1509034" y="686762"/>
                  <a:pt x="1513459" y="684313"/>
                </a:cubicBezTo>
                <a:cubicBezTo>
                  <a:pt x="1511177" y="682227"/>
                  <a:pt x="1508895" y="686779"/>
                  <a:pt x="1507944" y="683365"/>
                </a:cubicBezTo>
                <a:cubicBezTo>
                  <a:pt x="1506451" y="684983"/>
                  <a:pt x="1504637" y="686274"/>
                  <a:pt x="1502620" y="687158"/>
                </a:cubicBezTo>
                <a:cubicBezTo>
                  <a:pt x="1502620" y="684313"/>
                  <a:pt x="1505092" y="683744"/>
                  <a:pt x="1505092" y="681658"/>
                </a:cubicBezTo>
                <a:cubicBezTo>
                  <a:pt x="1505092" y="679572"/>
                  <a:pt x="1503380" y="681658"/>
                  <a:pt x="1502620" y="681658"/>
                </a:cubicBezTo>
                <a:cubicBezTo>
                  <a:pt x="1501859" y="681658"/>
                  <a:pt x="1504141" y="683365"/>
                  <a:pt x="1502620" y="685072"/>
                </a:cubicBezTo>
                <a:cubicBezTo>
                  <a:pt x="1502620" y="682796"/>
                  <a:pt x="1497485" y="686779"/>
                  <a:pt x="1497105" y="685072"/>
                </a:cubicBezTo>
                <a:cubicBezTo>
                  <a:pt x="1496725" y="683365"/>
                  <a:pt x="1502239" y="682796"/>
                  <a:pt x="1499767" y="682796"/>
                </a:cubicBezTo>
                <a:cubicBezTo>
                  <a:pt x="1497295" y="682796"/>
                  <a:pt x="1497676" y="681848"/>
                  <a:pt x="1496725" y="681658"/>
                </a:cubicBezTo>
                <a:cubicBezTo>
                  <a:pt x="1495774" y="681468"/>
                  <a:pt x="1498246" y="681658"/>
                  <a:pt x="1498056" y="679382"/>
                </a:cubicBezTo>
                <a:cubicBezTo>
                  <a:pt x="1501098" y="681278"/>
                  <a:pt x="1504902" y="675020"/>
                  <a:pt x="1509085" y="675020"/>
                </a:cubicBezTo>
                <a:cubicBezTo>
                  <a:pt x="1509085" y="676727"/>
                  <a:pt x="1515170" y="676727"/>
                  <a:pt x="1515931" y="677675"/>
                </a:cubicBezTo>
                <a:cubicBezTo>
                  <a:pt x="1516691" y="678623"/>
                  <a:pt x="1519354" y="675209"/>
                  <a:pt x="1517642" y="673313"/>
                </a:cubicBezTo>
                <a:cubicBezTo>
                  <a:pt x="1515931" y="671416"/>
                  <a:pt x="1514219" y="671985"/>
                  <a:pt x="1512318" y="670847"/>
                </a:cubicBezTo>
                <a:cubicBezTo>
                  <a:pt x="1502430" y="674071"/>
                  <a:pt x="1491400" y="665157"/>
                  <a:pt x="1483033" y="666864"/>
                </a:cubicBezTo>
                <a:lnTo>
                  <a:pt x="1479040" y="663829"/>
                </a:lnTo>
                <a:cubicBezTo>
                  <a:pt x="1476378" y="666485"/>
                  <a:pt x="1472955" y="663829"/>
                  <a:pt x="1469532" y="663829"/>
                </a:cubicBezTo>
                <a:cubicBezTo>
                  <a:pt x="1471054" y="661364"/>
                  <a:pt x="1469532" y="663829"/>
                  <a:pt x="1467821" y="662881"/>
                </a:cubicBezTo>
                <a:cubicBezTo>
                  <a:pt x="1466110" y="661933"/>
                  <a:pt x="1465349" y="661743"/>
                  <a:pt x="1467821" y="658898"/>
                </a:cubicBezTo>
                <a:cubicBezTo>
                  <a:pt x="1462993" y="660320"/>
                  <a:pt x="1457796" y="659774"/>
                  <a:pt x="1453369" y="657381"/>
                </a:cubicBezTo>
                <a:cubicBezTo>
                  <a:pt x="1453369" y="654346"/>
                  <a:pt x="1451277" y="652449"/>
                  <a:pt x="1453369" y="648846"/>
                </a:cubicBezTo>
                <a:cubicBezTo>
                  <a:pt x="1449186" y="647139"/>
                  <a:pt x="1455080" y="646380"/>
                  <a:pt x="1450136" y="645432"/>
                </a:cubicBezTo>
                <a:cubicBezTo>
                  <a:pt x="1450136" y="645432"/>
                  <a:pt x="1451277" y="645432"/>
                  <a:pt x="1451658" y="643914"/>
                </a:cubicBezTo>
                <a:cubicBezTo>
                  <a:pt x="1448805" y="642018"/>
                  <a:pt x="1446904" y="642018"/>
                  <a:pt x="1446333" y="638604"/>
                </a:cubicBezTo>
                <a:cubicBezTo>
                  <a:pt x="1445763" y="635190"/>
                  <a:pt x="1443101" y="638604"/>
                  <a:pt x="1441579" y="638604"/>
                </a:cubicBezTo>
                <a:cubicBezTo>
                  <a:pt x="1441579" y="633293"/>
                  <a:pt x="1446904" y="632534"/>
                  <a:pt x="1449566" y="630258"/>
                </a:cubicBezTo>
                <a:cubicBezTo>
                  <a:pt x="1447284" y="629120"/>
                  <a:pt x="1449566" y="630258"/>
                  <a:pt x="1449566" y="628362"/>
                </a:cubicBezTo>
                <a:cubicBezTo>
                  <a:pt x="1446143" y="629500"/>
                  <a:pt x="1447664" y="626655"/>
                  <a:pt x="1444622" y="628362"/>
                </a:cubicBezTo>
                <a:cubicBezTo>
                  <a:pt x="1441579" y="630069"/>
                  <a:pt x="1444622" y="627034"/>
                  <a:pt x="1444622" y="626276"/>
                </a:cubicBezTo>
                <a:cubicBezTo>
                  <a:pt x="1438600" y="623810"/>
                  <a:pt x="1431973" y="623214"/>
                  <a:pt x="1425606" y="624569"/>
                </a:cubicBezTo>
                <a:cubicBezTo>
                  <a:pt x="1429447" y="620100"/>
                  <a:pt x="1432648" y="615121"/>
                  <a:pt x="1435114" y="609775"/>
                </a:cubicBezTo>
                <a:lnTo>
                  <a:pt x="1441960" y="594412"/>
                </a:lnTo>
                <a:lnTo>
                  <a:pt x="1435494" y="587963"/>
                </a:lnTo>
                <a:lnTo>
                  <a:pt x="1426177" y="579049"/>
                </a:lnTo>
                <a:lnTo>
                  <a:pt x="1421233" y="583980"/>
                </a:lnTo>
                <a:lnTo>
                  <a:pt x="1416289" y="588911"/>
                </a:lnTo>
                <a:lnTo>
                  <a:pt x="1435304" y="593274"/>
                </a:lnTo>
                <a:lnTo>
                  <a:pt x="1432832" y="603516"/>
                </a:lnTo>
                <a:cubicBezTo>
                  <a:pt x="1430805" y="609173"/>
                  <a:pt x="1427707" y="614389"/>
                  <a:pt x="1423705" y="618879"/>
                </a:cubicBezTo>
                <a:cubicBezTo>
                  <a:pt x="1421432" y="618594"/>
                  <a:pt x="1419131" y="618594"/>
                  <a:pt x="1416859" y="618879"/>
                </a:cubicBezTo>
                <a:lnTo>
                  <a:pt x="1418570" y="611292"/>
                </a:lnTo>
                <a:lnTo>
                  <a:pt x="1418570" y="609395"/>
                </a:lnTo>
                <a:cubicBezTo>
                  <a:pt x="1419327" y="602076"/>
                  <a:pt x="1418146" y="594687"/>
                  <a:pt x="1415147" y="587963"/>
                </a:cubicBezTo>
                <a:cubicBezTo>
                  <a:pt x="1413079" y="582142"/>
                  <a:pt x="1408863" y="577327"/>
                  <a:pt x="1403358" y="574497"/>
                </a:cubicBezTo>
                <a:lnTo>
                  <a:pt x="1396702" y="572790"/>
                </a:lnTo>
                <a:lnTo>
                  <a:pt x="1395371" y="578100"/>
                </a:lnTo>
                <a:cubicBezTo>
                  <a:pt x="1395297" y="582140"/>
                  <a:pt x="1397307" y="585937"/>
                  <a:pt x="1400696" y="588153"/>
                </a:cubicBezTo>
                <a:lnTo>
                  <a:pt x="1407161" y="592894"/>
                </a:lnTo>
                <a:lnTo>
                  <a:pt x="1393660" y="587963"/>
                </a:lnTo>
                <a:lnTo>
                  <a:pt x="1380159" y="583601"/>
                </a:lnTo>
                <a:lnTo>
                  <a:pt x="1375975" y="589860"/>
                </a:lnTo>
                <a:lnTo>
                  <a:pt x="1371982" y="595929"/>
                </a:lnTo>
                <a:cubicBezTo>
                  <a:pt x="1371982" y="594222"/>
                  <a:pt x="1373503" y="592894"/>
                  <a:pt x="1371982" y="591756"/>
                </a:cubicBezTo>
                <a:cubicBezTo>
                  <a:pt x="1368392" y="590838"/>
                  <a:pt x="1364587" y="591313"/>
                  <a:pt x="1361333" y="593084"/>
                </a:cubicBezTo>
                <a:cubicBezTo>
                  <a:pt x="1361333" y="591946"/>
                  <a:pt x="1362284" y="590618"/>
                  <a:pt x="1361333" y="589670"/>
                </a:cubicBezTo>
                <a:cubicBezTo>
                  <a:pt x="1360382" y="588722"/>
                  <a:pt x="1357150" y="589670"/>
                  <a:pt x="1359432" y="587584"/>
                </a:cubicBezTo>
                <a:cubicBezTo>
                  <a:pt x="1351825" y="586446"/>
                  <a:pt x="1344409" y="582652"/>
                  <a:pt x="1336993" y="585308"/>
                </a:cubicBezTo>
                <a:cubicBezTo>
                  <a:pt x="1336993" y="583032"/>
                  <a:pt x="1336993" y="582842"/>
                  <a:pt x="1338134" y="580566"/>
                </a:cubicBezTo>
                <a:cubicBezTo>
                  <a:pt x="1339275" y="578290"/>
                  <a:pt x="1336613" y="580566"/>
                  <a:pt x="1336423" y="580566"/>
                </a:cubicBezTo>
                <a:lnTo>
                  <a:pt x="1336423" y="579428"/>
                </a:lnTo>
                <a:cubicBezTo>
                  <a:pt x="1338155" y="578550"/>
                  <a:pt x="1340205" y="578550"/>
                  <a:pt x="1341937" y="579428"/>
                </a:cubicBezTo>
                <a:cubicBezTo>
                  <a:pt x="1344409" y="574118"/>
                  <a:pt x="1346311" y="576583"/>
                  <a:pt x="1349924" y="576393"/>
                </a:cubicBezTo>
                <a:lnTo>
                  <a:pt x="1352396" y="574686"/>
                </a:lnTo>
                <a:lnTo>
                  <a:pt x="1350684" y="581514"/>
                </a:lnTo>
                <a:lnTo>
                  <a:pt x="1357340" y="579428"/>
                </a:lnTo>
                <a:cubicBezTo>
                  <a:pt x="1360573" y="583790"/>
                  <a:pt x="1364376" y="587204"/>
                  <a:pt x="1368939" y="586066"/>
                </a:cubicBezTo>
                <a:cubicBezTo>
                  <a:pt x="1372902" y="580092"/>
                  <a:pt x="1373547" y="572517"/>
                  <a:pt x="1370651" y="565962"/>
                </a:cubicBezTo>
                <a:cubicBezTo>
                  <a:pt x="1370651" y="564255"/>
                  <a:pt x="1372172" y="562358"/>
                  <a:pt x="1373123" y="564634"/>
                </a:cubicBezTo>
                <a:cubicBezTo>
                  <a:pt x="1373123" y="563117"/>
                  <a:pt x="1373123" y="561979"/>
                  <a:pt x="1373123" y="560841"/>
                </a:cubicBezTo>
                <a:cubicBezTo>
                  <a:pt x="1373123" y="559703"/>
                  <a:pt x="1368369" y="560841"/>
                  <a:pt x="1369510" y="563117"/>
                </a:cubicBezTo>
                <a:cubicBezTo>
                  <a:pt x="1371602" y="561979"/>
                  <a:pt x="1369510" y="564634"/>
                  <a:pt x="1370651" y="565772"/>
                </a:cubicBezTo>
                <a:cubicBezTo>
                  <a:pt x="1366658" y="559324"/>
                  <a:pt x="1357150" y="558944"/>
                  <a:pt x="1350114" y="567100"/>
                </a:cubicBezTo>
                <a:lnTo>
                  <a:pt x="1350114" y="568048"/>
                </a:lnTo>
                <a:cubicBezTo>
                  <a:pt x="1347828" y="569636"/>
                  <a:pt x="1344793" y="569636"/>
                  <a:pt x="1342508" y="568048"/>
                </a:cubicBezTo>
                <a:cubicBezTo>
                  <a:pt x="1342508" y="568048"/>
                  <a:pt x="1342508" y="568048"/>
                  <a:pt x="1342508" y="566531"/>
                </a:cubicBezTo>
                <a:cubicBezTo>
                  <a:pt x="1346121" y="562169"/>
                  <a:pt x="1344790" y="559703"/>
                  <a:pt x="1348783" y="559513"/>
                </a:cubicBezTo>
                <a:cubicBezTo>
                  <a:pt x="1352776" y="559324"/>
                  <a:pt x="1346881" y="561789"/>
                  <a:pt x="1348783" y="562169"/>
                </a:cubicBezTo>
                <a:cubicBezTo>
                  <a:pt x="1350684" y="562548"/>
                  <a:pt x="1354488" y="557617"/>
                  <a:pt x="1356389" y="558186"/>
                </a:cubicBezTo>
                <a:cubicBezTo>
                  <a:pt x="1358291" y="558755"/>
                  <a:pt x="1353537" y="558186"/>
                  <a:pt x="1354488" y="556289"/>
                </a:cubicBezTo>
                <a:cubicBezTo>
                  <a:pt x="1355438" y="554392"/>
                  <a:pt x="1357340" y="553634"/>
                  <a:pt x="1356199" y="551927"/>
                </a:cubicBezTo>
                <a:cubicBezTo>
                  <a:pt x="1355058" y="550220"/>
                  <a:pt x="1352966" y="550220"/>
                  <a:pt x="1351825" y="551927"/>
                </a:cubicBezTo>
                <a:cubicBezTo>
                  <a:pt x="1351951" y="550265"/>
                  <a:pt x="1351551" y="548607"/>
                  <a:pt x="1350684" y="547185"/>
                </a:cubicBezTo>
                <a:lnTo>
                  <a:pt x="1358291" y="535995"/>
                </a:lnTo>
                <a:lnTo>
                  <a:pt x="1352206" y="526132"/>
                </a:lnTo>
                <a:cubicBezTo>
                  <a:pt x="1353485" y="526011"/>
                  <a:pt x="1354552" y="525100"/>
                  <a:pt x="1354868" y="523856"/>
                </a:cubicBezTo>
                <a:cubicBezTo>
                  <a:pt x="1355111" y="522301"/>
                  <a:pt x="1354119" y="520818"/>
                  <a:pt x="1352586" y="520442"/>
                </a:cubicBezTo>
                <a:cubicBezTo>
                  <a:pt x="1351331" y="520097"/>
                  <a:pt x="1350000" y="520643"/>
                  <a:pt x="1349353" y="521770"/>
                </a:cubicBezTo>
                <a:lnTo>
                  <a:pt x="1340986" y="508114"/>
                </a:lnTo>
                <a:lnTo>
                  <a:pt x="1331478" y="547944"/>
                </a:lnTo>
                <a:lnTo>
                  <a:pt x="1315315" y="541305"/>
                </a:lnTo>
                <a:lnTo>
                  <a:pt x="1315315" y="539788"/>
                </a:lnTo>
                <a:lnTo>
                  <a:pt x="1314174" y="539788"/>
                </a:lnTo>
                <a:lnTo>
                  <a:pt x="1273861" y="523097"/>
                </a:lnTo>
                <a:lnTo>
                  <a:pt x="1218715" y="498820"/>
                </a:lnTo>
                <a:lnTo>
                  <a:pt x="1199700" y="517787"/>
                </a:lnTo>
                <a:lnTo>
                  <a:pt x="1180684" y="536753"/>
                </a:lnTo>
                <a:lnTo>
                  <a:pt x="1236400" y="538840"/>
                </a:lnTo>
                <a:cubicBezTo>
                  <a:pt x="1220997" y="557806"/>
                  <a:pt x="1202932" y="567669"/>
                  <a:pt x="1231646" y="581135"/>
                </a:cubicBezTo>
                <a:cubicBezTo>
                  <a:pt x="1239823" y="573928"/>
                  <a:pt x="1250662" y="550030"/>
                  <a:pt x="1241725" y="539029"/>
                </a:cubicBezTo>
                <a:lnTo>
                  <a:pt x="1294778" y="540926"/>
                </a:lnTo>
                <a:lnTo>
                  <a:pt x="1307899" y="562169"/>
                </a:lnTo>
                <a:cubicBezTo>
                  <a:pt x="1305895" y="563566"/>
                  <a:pt x="1303499" y="564297"/>
                  <a:pt x="1301053" y="564255"/>
                </a:cubicBezTo>
                <a:cubicBezTo>
                  <a:pt x="1299532" y="570704"/>
                  <a:pt x="1291926" y="565393"/>
                  <a:pt x="1288503" y="569945"/>
                </a:cubicBezTo>
                <a:cubicBezTo>
                  <a:pt x="1288503" y="569945"/>
                  <a:pt x="1288503" y="568428"/>
                  <a:pt x="1288503" y="567859"/>
                </a:cubicBezTo>
                <a:cubicBezTo>
                  <a:pt x="1283939" y="569376"/>
                  <a:pt x="1284510" y="571462"/>
                  <a:pt x="1280136" y="572980"/>
                </a:cubicBezTo>
                <a:cubicBezTo>
                  <a:pt x="1282038" y="575635"/>
                  <a:pt x="1277094" y="574876"/>
                  <a:pt x="1278995" y="577721"/>
                </a:cubicBezTo>
                <a:cubicBezTo>
                  <a:pt x="1281277" y="577721"/>
                  <a:pt x="1280136" y="578669"/>
                  <a:pt x="1283369" y="577721"/>
                </a:cubicBezTo>
                <a:cubicBezTo>
                  <a:pt x="1282038" y="579049"/>
                  <a:pt x="1283369" y="579618"/>
                  <a:pt x="1282228" y="580945"/>
                </a:cubicBezTo>
                <a:lnTo>
                  <a:pt x="1258648" y="588532"/>
                </a:lnTo>
                <a:cubicBezTo>
                  <a:pt x="1258648" y="588532"/>
                  <a:pt x="1260170" y="588532"/>
                  <a:pt x="1261311" y="588532"/>
                </a:cubicBezTo>
                <a:cubicBezTo>
                  <a:pt x="1260411" y="589348"/>
                  <a:pt x="1259981" y="590558"/>
                  <a:pt x="1260170" y="591756"/>
                </a:cubicBezTo>
                <a:cubicBezTo>
                  <a:pt x="1253704" y="591756"/>
                  <a:pt x="1246288" y="596688"/>
                  <a:pt x="1241154" y="594412"/>
                </a:cubicBezTo>
                <a:cubicBezTo>
                  <a:pt x="1241154" y="592705"/>
                  <a:pt x="1244957" y="593084"/>
                  <a:pt x="1243626" y="591377"/>
                </a:cubicBezTo>
                <a:cubicBezTo>
                  <a:pt x="1241858" y="592614"/>
                  <a:pt x="1239500" y="592614"/>
                  <a:pt x="1237731" y="591377"/>
                </a:cubicBezTo>
                <a:cubicBezTo>
                  <a:pt x="1229364" y="597826"/>
                  <a:pt x="1219856" y="594412"/>
                  <a:pt x="1211680" y="597636"/>
                </a:cubicBezTo>
                <a:cubicBezTo>
                  <a:pt x="1189431" y="594981"/>
                  <a:pt x="1168894" y="603895"/>
                  <a:pt x="1145885" y="603705"/>
                </a:cubicBezTo>
                <a:lnTo>
                  <a:pt x="1144554" y="605981"/>
                </a:lnTo>
                <a:cubicBezTo>
                  <a:pt x="1142272" y="604464"/>
                  <a:pt x="1139040" y="607119"/>
                  <a:pt x="1139420" y="604464"/>
                </a:cubicBezTo>
                <a:lnTo>
                  <a:pt x="1137899" y="605792"/>
                </a:lnTo>
                <a:lnTo>
                  <a:pt x="1135807" y="605792"/>
                </a:lnTo>
                <a:cubicBezTo>
                  <a:pt x="1130049" y="605794"/>
                  <a:pt x="1125033" y="609704"/>
                  <a:pt x="1123637" y="615275"/>
                </a:cubicBezTo>
                <a:cubicBezTo>
                  <a:pt x="1106333" y="616792"/>
                  <a:pt x="1090740" y="624379"/>
                  <a:pt x="1073626" y="626465"/>
                </a:cubicBezTo>
                <a:cubicBezTo>
                  <a:pt x="1073626" y="626465"/>
                  <a:pt x="1071344" y="628931"/>
                  <a:pt x="1073626" y="629500"/>
                </a:cubicBezTo>
                <a:lnTo>
                  <a:pt x="1075717" y="629500"/>
                </a:lnTo>
                <a:cubicBezTo>
                  <a:pt x="1085986" y="632534"/>
                  <a:pt x="1099107" y="620965"/>
                  <a:pt x="1107854" y="625896"/>
                </a:cubicBezTo>
                <a:cubicBezTo>
                  <a:pt x="1111087" y="623051"/>
                  <a:pt x="1112418" y="624379"/>
                  <a:pt x="1116601" y="625896"/>
                </a:cubicBezTo>
                <a:cubicBezTo>
                  <a:pt x="1119244" y="624914"/>
                  <a:pt x="1121986" y="624214"/>
                  <a:pt x="1124778" y="623810"/>
                </a:cubicBezTo>
                <a:lnTo>
                  <a:pt x="1124778" y="625327"/>
                </a:lnTo>
                <a:cubicBezTo>
                  <a:pt x="1117362" y="629500"/>
                  <a:pt x="1108805" y="629310"/>
                  <a:pt x="1101579" y="634431"/>
                </a:cubicBezTo>
                <a:cubicBezTo>
                  <a:pt x="1104241" y="637655"/>
                  <a:pt x="1108234" y="634431"/>
                  <a:pt x="1111277" y="632534"/>
                </a:cubicBezTo>
                <a:cubicBezTo>
                  <a:pt x="1110136" y="634241"/>
                  <a:pt x="1113749" y="632534"/>
                  <a:pt x="1112608" y="634052"/>
                </a:cubicBezTo>
                <a:cubicBezTo>
                  <a:pt x="1107854" y="634052"/>
                  <a:pt x="1102910" y="642207"/>
                  <a:pt x="1098917" y="640500"/>
                </a:cubicBezTo>
                <a:cubicBezTo>
                  <a:pt x="1087127" y="645052"/>
                  <a:pt x="1074957" y="649415"/>
                  <a:pt x="1062787" y="653777"/>
                </a:cubicBezTo>
                <a:lnTo>
                  <a:pt x="1065829" y="637466"/>
                </a:lnTo>
                <a:lnTo>
                  <a:pt x="1049096" y="627034"/>
                </a:lnTo>
                <a:lnTo>
                  <a:pt x="1048145" y="627034"/>
                </a:lnTo>
                <a:cubicBezTo>
                  <a:pt x="1046623" y="627034"/>
                  <a:pt x="1048145" y="627034"/>
                  <a:pt x="1047194" y="627034"/>
                </a:cubicBezTo>
                <a:lnTo>
                  <a:pt x="1043391" y="624758"/>
                </a:lnTo>
                <a:lnTo>
                  <a:pt x="1020762" y="610723"/>
                </a:lnTo>
                <a:lnTo>
                  <a:pt x="1020762" y="617741"/>
                </a:lnTo>
                <a:cubicBezTo>
                  <a:pt x="1019779" y="618016"/>
                  <a:pt x="1019041" y="618825"/>
                  <a:pt x="1018861" y="619827"/>
                </a:cubicBezTo>
                <a:cubicBezTo>
                  <a:pt x="1018520" y="621361"/>
                  <a:pt x="1019492" y="622881"/>
                  <a:pt x="1021030" y="623218"/>
                </a:cubicBezTo>
                <a:cubicBezTo>
                  <a:pt x="1021068" y="623228"/>
                  <a:pt x="1021104" y="623233"/>
                  <a:pt x="1021142" y="623241"/>
                </a:cubicBezTo>
                <a:lnTo>
                  <a:pt x="1021142" y="633293"/>
                </a:lnTo>
                <a:lnTo>
                  <a:pt x="1018480" y="633293"/>
                </a:lnTo>
                <a:lnTo>
                  <a:pt x="974554" y="622862"/>
                </a:lnTo>
                <a:cubicBezTo>
                  <a:pt x="972685" y="614226"/>
                  <a:pt x="970207" y="605733"/>
                  <a:pt x="967138" y="597446"/>
                </a:cubicBezTo>
                <a:lnTo>
                  <a:pt x="958581" y="574307"/>
                </a:lnTo>
                <a:lnTo>
                  <a:pt x="983872" y="580187"/>
                </a:lnTo>
                <a:lnTo>
                  <a:pt x="985773" y="572221"/>
                </a:lnTo>
                <a:lnTo>
                  <a:pt x="991858" y="582273"/>
                </a:lnTo>
                <a:lnTo>
                  <a:pt x="988816" y="568997"/>
                </a:lnTo>
                <a:cubicBezTo>
                  <a:pt x="988816" y="568048"/>
                  <a:pt x="988816" y="567100"/>
                  <a:pt x="988816" y="566152"/>
                </a:cubicBezTo>
                <a:lnTo>
                  <a:pt x="988816" y="563117"/>
                </a:lnTo>
                <a:cubicBezTo>
                  <a:pt x="990849" y="553611"/>
                  <a:pt x="985347" y="544111"/>
                  <a:pt x="976075" y="541116"/>
                </a:cubicBezTo>
                <a:cubicBezTo>
                  <a:pt x="972493" y="540456"/>
                  <a:pt x="968819" y="540456"/>
                  <a:pt x="965236" y="541116"/>
                </a:cubicBezTo>
                <a:cubicBezTo>
                  <a:pt x="983301" y="528977"/>
                  <a:pt x="1001746" y="516839"/>
                  <a:pt x="1020192" y="504890"/>
                </a:cubicBezTo>
                <a:cubicBezTo>
                  <a:pt x="1020273" y="505709"/>
                  <a:pt x="1020273" y="506536"/>
                  <a:pt x="1020192" y="507355"/>
                </a:cubicBezTo>
                <a:lnTo>
                  <a:pt x="1023805" y="517408"/>
                </a:lnTo>
                <a:lnTo>
                  <a:pt x="1025136" y="511528"/>
                </a:lnTo>
                <a:cubicBezTo>
                  <a:pt x="1025758" y="508269"/>
                  <a:pt x="1025758" y="504924"/>
                  <a:pt x="1025136" y="501665"/>
                </a:cubicBezTo>
                <a:lnTo>
                  <a:pt x="1045863" y="488389"/>
                </a:lnTo>
                <a:cubicBezTo>
                  <a:pt x="1053110" y="502401"/>
                  <a:pt x="1061108" y="516013"/>
                  <a:pt x="1069823" y="529167"/>
                </a:cubicBezTo>
                <a:lnTo>
                  <a:pt x="1094923" y="568997"/>
                </a:lnTo>
                <a:lnTo>
                  <a:pt x="1094923" y="523287"/>
                </a:lnTo>
                <a:lnTo>
                  <a:pt x="1094923" y="489337"/>
                </a:lnTo>
                <a:lnTo>
                  <a:pt x="1097015" y="489337"/>
                </a:lnTo>
                <a:cubicBezTo>
                  <a:pt x="1100908" y="489957"/>
                  <a:pt x="1104863" y="488690"/>
                  <a:pt x="1107664" y="485923"/>
                </a:cubicBezTo>
                <a:lnTo>
                  <a:pt x="1112608" y="480992"/>
                </a:lnTo>
                <a:lnTo>
                  <a:pt x="1106903" y="479664"/>
                </a:lnTo>
                <a:cubicBezTo>
                  <a:pt x="1102959" y="479129"/>
                  <a:pt x="1098983" y="480381"/>
                  <a:pt x="1096064" y="483078"/>
                </a:cubicBezTo>
                <a:lnTo>
                  <a:pt x="1094923" y="484406"/>
                </a:lnTo>
                <a:lnTo>
                  <a:pt x="1094923" y="477388"/>
                </a:lnTo>
                <a:lnTo>
                  <a:pt x="1063167" y="477388"/>
                </a:lnTo>
                <a:lnTo>
                  <a:pt x="1095304" y="458422"/>
                </a:lnTo>
                <a:lnTo>
                  <a:pt x="1102910" y="459939"/>
                </a:lnTo>
                <a:lnTo>
                  <a:pt x="1114129" y="462025"/>
                </a:lnTo>
                <a:lnTo>
                  <a:pt x="1107284" y="457284"/>
                </a:lnTo>
                <a:lnTo>
                  <a:pt x="1102910" y="453111"/>
                </a:lnTo>
                <a:cubicBezTo>
                  <a:pt x="1120975" y="442300"/>
                  <a:pt x="1139230" y="431679"/>
                  <a:pt x="1157865" y="420868"/>
                </a:cubicBezTo>
                <a:lnTo>
                  <a:pt x="1162429" y="424471"/>
                </a:lnTo>
                <a:lnTo>
                  <a:pt x="1167373" y="419730"/>
                </a:lnTo>
                <a:lnTo>
                  <a:pt x="1172127" y="414988"/>
                </a:lnTo>
                <a:lnTo>
                  <a:pt x="1169465" y="414988"/>
                </a:lnTo>
                <a:lnTo>
                  <a:pt x="1196467" y="399815"/>
                </a:lnTo>
                <a:cubicBezTo>
                  <a:pt x="1200363" y="405437"/>
                  <a:pt x="1207247" y="408198"/>
                  <a:pt x="1213962" y="406833"/>
                </a:cubicBezTo>
                <a:cubicBezTo>
                  <a:pt x="1216101" y="401397"/>
                  <a:pt x="1216500" y="395434"/>
                  <a:pt x="1215103" y="389763"/>
                </a:cubicBezTo>
                <a:lnTo>
                  <a:pt x="1222138" y="385780"/>
                </a:lnTo>
                <a:cubicBezTo>
                  <a:pt x="1221486" y="386239"/>
                  <a:pt x="1221016" y="386908"/>
                  <a:pt x="1220807" y="387676"/>
                </a:cubicBezTo>
                <a:cubicBezTo>
                  <a:pt x="1220452" y="389298"/>
                  <a:pt x="1221469" y="390903"/>
                  <a:pt x="1223089" y="391280"/>
                </a:cubicBezTo>
                <a:cubicBezTo>
                  <a:pt x="1224673" y="391838"/>
                  <a:pt x="1226411" y="391009"/>
                  <a:pt x="1226970" y="389429"/>
                </a:cubicBezTo>
                <a:cubicBezTo>
                  <a:pt x="1227529" y="387847"/>
                  <a:pt x="1226698" y="386115"/>
                  <a:pt x="1225114" y="385556"/>
                </a:cubicBezTo>
                <a:cubicBezTo>
                  <a:pt x="1224890" y="385478"/>
                  <a:pt x="1224656" y="385425"/>
                  <a:pt x="1224420" y="385400"/>
                </a:cubicBezTo>
                <a:cubicBezTo>
                  <a:pt x="1223753" y="385116"/>
                  <a:pt x="1222996" y="385116"/>
                  <a:pt x="1222328" y="385400"/>
                </a:cubicBezTo>
                <a:lnTo>
                  <a:pt x="1276713" y="356382"/>
                </a:lnTo>
                <a:lnTo>
                  <a:pt x="1279185" y="357709"/>
                </a:lnTo>
                <a:cubicBezTo>
                  <a:pt x="1279094" y="358466"/>
                  <a:pt x="1279094" y="359228"/>
                  <a:pt x="1279185" y="359985"/>
                </a:cubicBezTo>
                <a:cubicBezTo>
                  <a:pt x="1278314" y="367160"/>
                  <a:pt x="1283441" y="373681"/>
                  <a:pt x="1290635" y="374550"/>
                </a:cubicBezTo>
                <a:cubicBezTo>
                  <a:pt x="1297828" y="375418"/>
                  <a:pt x="1304366" y="370305"/>
                  <a:pt x="1305237" y="363130"/>
                </a:cubicBezTo>
                <a:cubicBezTo>
                  <a:pt x="1305364" y="362087"/>
                  <a:pt x="1305364" y="361030"/>
                  <a:pt x="1305237" y="359985"/>
                </a:cubicBezTo>
                <a:cubicBezTo>
                  <a:pt x="1305227" y="356567"/>
                  <a:pt x="1303860" y="353294"/>
                  <a:pt x="1301434" y="350881"/>
                </a:cubicBezTo>
                <a:lnTo>
                  <a:pt x="1304286" y="348985"/>
                </a:lnTo>
                <a:lnTo>
                  <a:pt x="1295539" y="346898"/>
                </a:lnTo>
                <a:cubicBezTo>
                  <a:pt x="1316646" y="336087"/>
                  <a:pt x="1337944" y="325466"/>
                  <a:pt x="1359622" y="314845"/>
                </a:cubicBezTo>
                <a:cubicBezTo>
                  <a:pt x="1363349" y="320920"/>
                  <a:pt x="1371309" y="322832"/>
                  <a:pt x="1377401" y="319114"/>
                </a:cubicBezTo>
                <a:cubicBezTo>
                  <a:pt x="1381269" y="316753"/>
                  <a:pt x="1383616" y="312540"/>
                  <a:pt x="1383582" y="308017"/>
                </a:cubicBezTo>
                <a:cubicBezTo>
                  <a:pt x="1383869" y="306577"/>
                  <a:pt x="1383869" y="305094"/>
                  <a:pt x="1383582" y="303654"/>
                </a:cubicBezTo>
                <a:cubicBezTo>
                  <a:pt x="1417810" y="287343"/>
                  <a:pt x="1452736" y="271284"/>
                  <a:pt x="1488358" y="255479"/>
                </a:cubicBezTo>
                <a:lnTo>
                  <a:pt x="1510796" y="269325"/>
                </a:lnTo>
                <a:lnTo>
                  <a:pt x="1514029" y="271411"/>
                </a:lnTo>
                <a:lnTo>
                  <a:pt x="1514029" y="270084"/>
                </a:lnTo>
                <a:lnTo>
                  <a:pt x="1525819" y="272929"/>
                </a:lnTo>
                <a:lnTo>
                  <a:pt x="1522776" y="268187"/>
                </a:lnTo>
                <a:lnTo>
                  <a:pt x="1519924" y="263256"/>
                </a:lnTo>
                <a:lnTo>
                  <a:pt x="1515170" y="266290"/>
                </a:lnTo>
                <a:lnTo>
                  <a:pt x="1514029" y="266290"/>
                </a:lnTo>
                <a:lnTo>
                  <a:pt x="1514029" y="256428"/>
                </a:lnTo>
                <a:lnTo>
                  <a:pt x="1516554" y="256428"/>
                </a:lnTo>
                <a:lnTo>
                  <a:pt x="1527911" y="259842"/>
                </a:lnTo>
                <a:lnTo>
                  <a:pt x="1543313" y="264204"/>
                </a:lnTo>
                <a:lnTo>
                  <a:pt x="1545405" y="270842"/>
                </a:lnTo>
                <a:cubicBezTo>
                  <a:pt x="1546998" y="274767"/>
                  <a:pt x="1550282" y="277763"/>
                  <a:pt x="1554342" y="278998"/>
                </a:cubicBezTo>
                <a:lnTo>
                  <a:pt x="1561188" y="280705"/>
                </a:lnTo>
                <a:lnTo>
                  <a:pt x="1550349" y="268566"/>
                </a:lnTo>
                <a:lnTo>
                  <a:pt x="1539510" y="256428"/>
                </a:lnTo>
                <a:lnTo>
                  <a:pt x="1526009" y="256428"/>
                </a:lnTo>
                <a:lnTo>
                  <a:pt x="1516554" y="256428"/>
                </a:lnTo>
                <a:lnTo>
                  <a:pt x="1514029" y="255669"/>
                </a:lnTo>
                <a:lnTo>
                  <a:pt x="1514029" y="245807"/>
                </a:lnTo>
                <a:cubicBezTo>
                  <a:pt x="1514115" y="245114"/>
                  <a:pt x="1514115" y="244412"/>
                  <a:pt x="1514029" y="243720"/>
                </a:cubicBezTo>
                <a:lnTo>
                  <a:pt x="1562139" y="223426"/>
                </a:lnTo>
                <a:lnTo>
                  <a:pt x="1563470" y="223426"/>
                </a:lnTo>
                <a:lnTo>
                  <a:pt x="1564991" y="226081"/>
                </a:lnTo>
                <a:lnTo>
                  <a:pt x="1563470" y="227030"/>
                </a:lnTo>
                <a:lnTo>
                  <a:pt x="1565942" y="227030"/>
                </a:lnTo>
                <a:lnTo>
                  <a:pt x="1568794" y="231771"/>
                </a:lnTo>
                <a:lnTo>
                  <a:pt x="1580013" y="229116"/>
                </a:lnTo>
                <a:lnTo>
                  <a:pt x="1585528" y="230254"/>
                </a:lnTo>
                <a:lnTo>
                  <a:pt x="1583056" y="228547"/>
                </a:lnTo>
                <a:lnTo>
                  <a:pt x="1590662" y="226650"/>
                </a:lnTo>
                <a:lnTo>
                  <a:pt x="1612530" y="221340"/>
                </a:lnTo>
                <a:lnTo>
                  <a:pt x="1614242" y="214132"/>
                </a:lnTo>
                <a:lnTo>
                  <a:pt x="1619756" y="214132"/>
                </a:lnTo>
                <a:lnTo>
                  <a:pt x="1622419" y="216788"/>
                </a:lnTo>
                <a:lnTo>
                  <a:pt x="1622419" y="213753"/>
                </a:lnTo>
                <a:lnTo>
                  <a:pt x="1628884" y="213753"/>
                </a:lnTo>
                <a:lnTo>
                  <a:pt x="1651132" y="199718"/>
                </a:lnTo>
                <a:lnTo>
                  <a:pt x="1661591" y="193079"/>
                </a:lnTo>
                <a:cubicBezTo>
                  <a:pt x="1676613" y="199907"/>
                  <a:pt x="1697150" y="210339"/>
                  <a:pt x="1699622" y="188907"/>
                </a:cubicBezTo>
                <a:cubicBezTo>
                  <a:pt x="1694108" y="187579"/>
                  <a:pt x="1687452" y="186062"/>
                  <a:pt x="1680606" y="184924"/>
                </a:cubicBezTo>
                <a:cubicBezTo>
                  <a:pt x="1680606" y="184924"/>
                  <a:pt x="1680606" y="183027"/>
                  <a:pt x="1680606" y="181889"/>
                </a:cubicBezTo>
                <a:lnTo>
                  <a:pt x="1684790" y="179424"/>
                </a:lnTo>
                <a:lnTo>
                  <a:pt x="1691445" y="183976"/>
                </a:lnTo>
                <a:lnTo>
                  <a:pt x="1689544" y="178286"/>
                </a:lnTo>
                <a:lnTo>
                  <a:pt x="1689544" y="176958"/>
                </a:lnTo>
                <a:lnTo>
                  <a:pt x="1696199" y="172785"/>
                </a:lnTo>
                <a:lnTo>
                  <a:pt x="1706658" y="174872"/>
                </a:lnTo>
                <a:lnTo>
                  <a:pt x="1720349" y="177717"/>
                </a:lnTo>
                <a:lnTo>
                  <a:pt x="1713884" y="172975"/>
                </a:lnTo>
                <a:lnTo>
                  <a:pt x="1707228" y="168423"/>
                </a:lnTo>
                <a:lnTo>
                  <a:pt x="1707228" y="165388"/>
                </a:lnTo>
                <a:cubicBezTo>
                  <a:pt x="1710271" y="163681"/>
                  <a:pt x="1712933" y="162543"/>
                  <a:pt x="1715215" y="161405"/>
                </a:cubicBezTo>
                <a:lnTo>
                  <a:pt x="1717117" y="161405"/>
                </a:lnTo>
                <a:cubicBezTo>
                  <a:pt x="1718476" y="160739"/>
                  <a:pt x="1719977" y="160414"/>
                  <a:pt x="1721490" y="160457"/>
                </a:cubicBezTo>
                <a:cubicBezTo>
                  <a:pt x="1726016" y="159997"/>
                  <a:pt x="1730376" y="158504"/>
                  <a:pt x="1734231" y="156095"/>
                </a:cubicBezTo>
                <a:lnTo>
                  <a:pt x="1734231" y="158371"/>
                </a:lnTo>
                <a:lnTo>
                  <a:pt x="1730428" y="170699"/>
                </a:lnTo>
                <a:lnTo>
                  <a:pt x="1736893" y="168613"/>
                </a:lnTo>
                <a:lnTo>
                  <a:pt x="1743168" y="166526"/>
                </a:lnTo>
                <a:lnTo>
                  <a:pt x="1742027" y="157233"/>
                </a:lnTo>
                <a:cubicBezTo>
                  <a:pt x="1742149" y="155398"/>
                  <a:pt x="1742086" y="153555"/>
                  <a:pt x="1741837" y="151732"/>
                </a:cubicBezTo>
                <a:lnTo>
                  <a:pt x="1756099" y="146611"/>
                </a:lnTo>
                <a:lnTo>
                  <a:pt x="1758381" y="146611"/>
                </a:lnTo>
                <a:lnTo>
                  <a:pt x="1753437" y="148129"/>
                </a:lnTo>
                <a:lnTo>
                  <a:pt x="1758951" y="153629"/>
                </a:lnTo>
                <a:lnTo>
                  <a:pt x="1764276" y="159129"/>
                </a:lnTo>
                <a:lnTo>
                  <a:pt x="1776636" y="155146"/>
                </a:lnTo>
                <a:lnTo>
                  <a:pt x="1777777" y="163112"/>
                </a:lnTo>
                <a:lnTo>
                  <a:pt x="1778918" y="171078"/>
                </a:lnTo>
                <a:lnTo>
                  <a:pt x="1781580" y="161595"/>
                </a:lnTo>
                <a:lnTo>
                  <a:pt x="1784432" y="152301"/>
                </a:lnTo>
                <a:lnTo>
                  <a:pt x="1777396" y="147370"/>
                </a:lnTo>
                <a:lnTo>
                  <a:pt x="1772833" y="144335"/>
                </a:lnTo>
                <a:cubicBezTo>
                  <a:pt x="1777900" y="143704"/>
                  <a:pt x="1782839" y="142297"/>
                  <a:pt x="1787475" y="140163"/>
                </a:cubicBezTo>
                <a:lnTo>
                  <a:pt x="1791278" y="140163"/>
                </a:lnTo>
                <a:cubicBezTo>
                  <a:pt x="1794535" y="140491"/>
                  <a:pt x="1797734" y="141256"/>
                  <a:pt x="1800786" y="142439"/>
                </a:cubicBezTo>
                <a:lnTo>
                  <a:pt x="1805730" y="144335"/>
                </a:lnTo>
                <a:lnTo>
                  <a:pt x="1797553" y="151732"/>
                </a:lnTo>
                <a:lnTo>
                  <a:pt x="1788806" y="158371"/>
                </a:lnTo>
                <a:lnTo>
                  <a:pt x="1794701" y="164250"/>
                </a:lnTo>
                <a:lnTo>
                  <a:pt x="1800596" y="170130"/>
                </a:lnTo>
                <a:lnTo>
                  <a:pt x="1798123" y="162543"/>
                </a:lnTo>
                <a:lnTo>
                  <a:pt x="1795651" y="154957"/>
                </a:lnTo>
                <a:lnTo>
                  <a:pt x="1803448" y="156853"/>
                </a:lnTo>
                <a:cubicBezTo>
                  <a:pt x="1808915" y="158684"/>
                  <a:pt x="1813560" y="162378"/>
                  <a:pt x="1816569" y="167285"/>
                </a:cubicBezTo>
                <a:lnTo>
                  <a:pt x="1821323" y="174872"/>
                </a:lnTo>
                <a:cubicBezTo>
                  <a:pt x="1821323" y="177148"/>
                  <a:pt x="1819231" y="179424"/>
                  <a:pt x="1818090" y="181889"/>
                </a:cubicBezTo>
                <a:cubicBezTo>
                  <a:pt x="1814779" y="183430"/>
                  <a:pt x="1811653" y="185338"/>
                  <a:pt x="1808772" y="187579"/>
                </a:cubicBezTo>
                <a:cubicBezTo>
                  <a:pt x="1790898" y="166147"/>
                  <a:pt x="1770741" y="196304"/>
                  <a:pt x="1746971" y="185303"/>
                </a:cubicBezTo>
                <a:cubicBezTo>
                  <a:pt x="1745450" y="193838"/>
                  <a:pt x="1749634" y="196683"/>
                  <a:pt x="1751725" y="201994"/>
                </a:cubicBezTo>
                <a:lnTo>
                  <a:pt x="1760662" y="201994"/>
                </a:lnTo>
                <a:lnTo>
                  <a:pt x="1774164" y="205218"/>
                </a:lnTo>
                <a:lnTo>
                  <a:pt x="1771882" y="201425"/>
                </a:lnTo>
                <a:cubicBezTo>
                  <a:pt x="1783236" y="200549"/>
                  <a:pt x="1794651" y="200930"/>
                  <a:pt x="1805920" y="202563"/>
                </a:cubicBezTo>
                <a:cubicBezTo>
                  <a:pt x="1805722" y="203883"/>
                  <a:pt x="1805722" y="205226"/>
                  <a:pt x="1805920" y="206546"/>
                </a:cubicBezTo>
                <a:lnTo>
                  <a:pt x="1800786" y="216788"/>
                </a:lnTo>
                <a:lnTo>
                  <a:pt x="1798504" y="212994"/>
                </a:lnTo>
                <a:lnTo>
                  <a:pt x="1795461" y="208253"/>
                </a:lnTo>
                <a:lnTo>
                  <a:pt x="1790707" y="211287"/>
                </a:lnTo>
                <a:lnTo>
                  <a:pt x="1785953" y="214132"/>
                </a:lnTo>
                <a:lnTo>
                  <a:pt x="1800405" y="217546"/>
                </a:lnTo>
                <a:lnTo>
                  <a:pt x="1797173" y="223426"/>
                </a:lnTo>
                <a:lnTo>
                  <a:pt x="1791468" y="234237"/>
                </a:lnTo>
                <a:cubicBezTo>
                  <a:pt x="1790270" y="234248"/>
                  <a:pt x="1789205" y="235007"/>
                  <a:pt x="1788806" y="236134"/>
                </a:cubicBezTo>
                <a:cubicBezTo>
                  <a:pt x="1788509" y="236864"/>
                  <a:pt x="1788509" y="237679"/>
                  <a:pt x="1788806" y="238410"/>
                </a:cubicBezTo>
                <a:lnTo>
                  <a:pt x="1772642" y="268377"/>
                </a:lnTo>
                <a:lnTo>
                  <a:pt x="1812385" y="253393"/>
                </a:lnTo>
                <a:lnTo>
                  <a:pt x="1845853" y="240496"/>
                </a:lnTo>
                <a:lnTo>
                  <a:pt x="1858593" y="243531"/>
                </a:lnTo>
                <a:lnTo>
                  <a:pt x="1851748" y="222857"/>
                </a:lnTo>
                <a:lnTo>
                  <a:pt x="1848895" y="215650"/>
                </a:lnTo>
                <a:cubicBezTo>
                  <a:pt x="1851276" y="214578"/>
                  <a:pt x="1852776" y="212184"/>
                  <a:pt x="1852699" y="209580"/>
                </a:cubicBezTo>
                <a:cubicBezTo>
                  <a:pt x="1857452" y="209580"/>
                  <a:pt x="1862777" y="209580"/>
                  <a:pt x="1867531" y="209580"/>
                </a:cubicBezTo>
                <a:cubicBezTo>
                  <a:pt x="1870632" y="204156"/>
                  <a:pt x="1872209" y="197996"/>
                  <a:pt x="1872094" y="191752"/>
                </a:cubicBezTo>
                <a:lnTo>
                  <a:pt x="1896054" y="191752"/>
                </a:lnTo>
                <a:lnTo>
                  <a:pt x="1911077" y="156474"/>
                </a:lnTo>
                <a:cubicBezTo>
                  <a:pt x="1910791" y="159312"/>
                  <a:pt x="1910791" y="162171"/>
                  <a:pt x="1911077" y="165009"/>
                </a:cubicBezTo>
                <a:cubicBezTo>
                  <a:pt x="1909727" y="166124"/>
                  <a:pt x="1908681" y="167559"/>
                  <a:pt x="1908034" y="169182"/>
                </a:cubicBezTo>
                <a:cubicBezTo>
                  <a:pt x="1914880" y="170889"/>
                  <a:pt x="1912598" y="182079"/>
                  <a:pt x="1922296" y="181131"/>
                </a:cubicBezTo>
                <a:cubicBezTo>
                  <a:pt x="1922296" y="179234"/>
                  <a:pt x="1924198" y="178286"/>
                  <a:pt x="1927050" y="178665"/>
                </a:cubicBezTo>
                <a:cubicBezTo>
                  <a:pt x="1928096" y="172495"/>
                  <a:pt x="1924901" y="166385"/>
                  <a:pt x="1919253" y="163681"/>
                </a:cubicBezTo>
                <a:lnTo>
                  <a:pt x="1921345" y="159888"/>
                </a:lnTo>
                <a:cubicBezTo>
                  <a:pt x="1922125" y="160599"/>
                  <a:pt x="1923037" y="161175"/>
                  <a:pt x="1924007" y="161595"/>
                </a:cubicBezTo>
                <a:cubicBezTo>
                  <a:pt x="1926479" y="161595"/>
                  <a:pt x="1929142" y="159698"/>
                  <a:pt x="1930092" y="156095"/>
                </a:cubicBezTo>
                <a:lnTo>
                  <a:pt x="1931614" y="149267"/>
                </a:lnTo>
                <a:lnTo>
                  <a:pt x="1927240" y="151922"/>
                </a:lnTo>
                <a:lnTo>
                  <a:pt x="1923437" y="154388"/>
                </a:lnTo>
                <a:lnTo>
                  <a:pt x="1923437" y="148508"/>
                </a:lnTo>
                <a:cubicBezTo>
                  <a:pt x="1923437" y="144904"/>
                  <a:pt x="1920965" y="141301"/>
                  <a:pt x="1918873" y="140921"/>
                </a:cubicBezTo>
                <a:lnTo>
                  <a:pt x="1915450" y="139973"/>
                </a:lnTo>
                <a:lnTo>
                  <a:pt x="1915450" y="141680"/>
                </a:lnTo>
                <a:lnTo>
                  <a:pt x="1912408" y="136938"/>
                </a:lnTo>
                <a:cubicBezTo>
                  <a:pt x="1909004" y="131946"/>
                  <a:pt x="1905201" y="127251"/>
                  <a:pt x="1900998" y="122903"/>
                </a:cubicBezTo>
                <a:cubicBezTo>
                  <a:pt x="1905277" y="124196"/>
                  <a:pt x="1909841" y="124196"/>
                  <a:pt x="1914119" y="122903"/>
                </a:cubicBezTo>
                <a:lnTo>
                  <a:pt x="1914119" y="117213"/>
                </a:lnTo>
                <a:cubicBezTo>
                  <a:pt x="1918151" y="121108"/>
                  <a:pt x="1923247" y="123744"/>
                  <a:pt x="1928761" y="124800"/>
                </a:cubicBezTo>
                <a:lnTo>
                  <a:pt x="1940741" y="127835"/>
                </a:lnTo>
                <a:lnTo>
                  <a:pt x="1947587" y="135990"/>
                </a:lnTo>
                <a:cubicBezTo>
                  <a:pt x="1944221" y="136850"/>
                  <a:pt x="1941597" y="139467"/>
                  <a:pt x="1940741" y="142818"/>
                </a:cubicBezTo>
                <a:cubicBezTo>
                  <a:pt x="1939657" y="147774"/>
                  <a:pt x="1942681" y="152705"/>
                  <a:pt x="1947587" y="154008"/>
                </a:cubicBezTo>
                <a:lnTo>
                  <a:pt x="1946256" y="154957"/>
                </a:lnTo>
                <a:lnTo>
                  <a:pt x="1955573" y="154957"/>
                </a:lnTo>
                <a:lnTo>
                  <a:pt x="1964891" y="154957"/>
                </a:lnTo>
                <a:lnTo>
                  <a:pt x="1964891" y="144146"/>
                </a:lnTo>
                <a:lnTo>
                  <a:pt x="1964891" y="133525"/>
                </a:lnTo>
                <a:lnTo>
                  <a:pt x="1973448" y="139214"/>
                </a:lnTo>
                <a:lnTo>
                  <a:pt x="1982005" y="145094"/>
                </a:lnTo>
                <a:lnTo>
                  <a:pt x="1980104" y="139404"/>
                </a:lnTo>
                <a:cubicBezTo>
                  <a:pt x="1977099" y="134375"/>
                  <a:pt x="1972668" y="130349"/>
                  <a:pt x="1967363" y="127835"/>
                </a:cubicBezTo>
                <a:lnTo>
                  <a:pt x="1956334" y="121955"/>
                </a:lnTo>
                <a:lnTo>
                  <a:pt x="1958616" y="128783"/>
                </a:lnTo>
                <a:lnTo>
                  <a:pt x="1960708" y="135421"/>
                </a:lnTo>
                <a:lnTo>
                  <a:pt x="1951010" y="129731"/>
                </a:lnTo>
                <a:cubicBezTo>
                  <a:pt x="1952531" y="126886"/>
                  <a:pt x="1952341" y="123283"/>
                  <a:pt x="1945875" y="122903"/>
                </a:cubicBezTo>
                <a:cubicBezTo>
                  <a:pt x="1945704" y="124034"/>
                  <a:pt x="1945704" y="125186"/>
                  <a:pt x="1945875" y="126317"/>
                </a:cubicBezTo>
                <a:cubicBezTo>
                  <a:pt x="1939581" y="122338"/>
                  <a:pt x="1933876" y="117485"/>
                  <a:pt x="1928951" y="111903"/>
                </a:cubicBezTo>
                <a:lnTo>
                  <a:pt x="1922106" y="103557"/>
                </a:lnTo>
                <a:lnTo>
                  <a:pt x="1925148" y="112851"/>
                </a:lnTo>
                <a:lnTo>
                  <a:pt x="1928001" y="122145"/>
                </a:lnTo>
                <a:lnTo>
                  <a:pt x="1920585" y="114748"/>
                </a:lnTo>
                <a:cubicBezTo>
                  <a:pt x="1918436" y="113201"/>
                  <a:pt x="1916154" y="111867"/>
                  <a:pt x="1913739" y="110765"/>
                </a:cubicBezTo>
                <a:cubicBezTo>
                  <a:pt x="1913739" y="103937"/>
                  <a:pt x="1910506" y="100902"/>
                  <a:pt x="1907654" y="100523"/>
                </a:cubicBezTo>
                <a:lnTo>
                  <a:pt x="1907654" y="98436"/>
                </a:lnTo>
                <a:lnTo>
                  <a:pt x="1928191" y="92746"/>
                </a:lnTo>
                <a:cubicBezTo>
                  <a:pt x="1928514" y="93583"/>
                  <a:pt x="1929218" y="94216"/>
                  <a:pt x="1930092" y="94453"/>
                </a:cubicBezTo>
                <a:cubicBezTo>
                  <a:pt x="1931652" y="94822"/>
                  <a:pt x="1933249" y="93907"/>
                  <a:pt x="1933705" y="92367"/>
                </a:cubicBezTo>
                <a:cubicBezTo>
                  <a:pt x="1933705" y="92367"/>
                  <a:pt x="1933705" y="92367"/>
                  <a:pt x="1933705" y="91229"/>
                </a:cubicBezTo>
                <a:lnTo>
                  <a:pt x="1963750" y="83263"/>
                </a:lnTo>
                <a:cubicBezTo>
                  <a:pt x="1965728" y="85520"/>
                  <a:pt x="1967040" y="88276"/>
                  <a:pt x="1967553" y="91229"/>
                </a:cubicBezTo>
                <a:cubicBezTo>
                  <a:pt x="1966032" y="90872"/>
                  <a:pt x="1964511" y="91802"/>
                  <a:pt x="1964130" y="93315"/>
                </a:cubicBezTo>
                <a:cubicBezTo>
                  <a:pt x="1963826" y="94814"/>
                  <a:pt x="1964625" y="96320"/>
                  <a:pt x="1966032" y="96919"/>
                </a:cubicBezTo>
                <a:cubicBezTo>
                  <a:pt x="1965138" y="98219"/>
                  <a:pt x="1964130" y="99426"/>
                  <a:pt x="1962990" y="100523"/>
                </a:cubicBezTo>
                <a:cubicBezTo>
                  <a:pt x="1978772" y="98057"/>
                  <a:pt x="1979723" y="89522"/>
                  <a:pt x="1975350" y="80418"/>
                </a:cubicBezTo>
                <a:cubicBezTo>
                  <a:pt x="1990562" y="76435"/>
                  <a:pt x="2005965" y="72832"/>
                  <a:pt x="2021368" y="69228"/>
                </a:cubicBezTo>
                <a:cubicBezTo>
                  <a:pt x="2024353" y="71073"/>
                  <a:pt x="2027643" y="72419"/>
                  <a:pt x="2031066" y="73211"/>
                </a:cubicBezTo>
                <a:lnTo>
                  <a:pt x="2034488" y="76815"/>
                </a:lnTo>
                <a:lnTo>
                  <a:pt x="2036770" y="74728"/>
                </a:lnTo>
                <a:lnTo>
                  <a:pt x="2049701" y="77763"/>
                </a:lnTo>
                <a:lnTo>
                  <a:pt x="2051793" y="68849"/>
                </a:lnTo>
                <a:cubicBezTo>
                  <a:pt x="2054588" y="67007"/>
                  <a:pt x="2056680" y="64261"/>
                  <a:pt x="2057688" y="61072"/>
                </a:cubicBezTo>
                <a:lnTo>
                  <a:pt x="2071949" y="58038"/>
                </a:lnTo>
                <a:lnTo>
                  <a:pt x="2058068" y="80987"/>
                </a:lnTo>
                <a:cubicBezTo>
                  <a:pt x="2052040" y="91722"/>
                  <a:pt x="2043502" y="100835"/>
                  <a:pt x="2033157" y="107540"/>
                </a:cubicBezTo>
                <a:cubicBezTo>
                  <a:pt x="2032758" y="106962"/>
                  <a:pt x="2032130" y="106556"/>
                  <a:pt x="2031446" y="106402"/>
                </a:cubicBezTo>
                <a:cubicBezTo>
                  <a:pt x="2029944" y="105944"/>
                  <a:pt x="2028346" y="106790"/>
                  <a:pt x="2027890" y="108293"/>
                </a:cubicBezTo>
                <a:cubicBezTo>
                  <a:pt x="2027871" y="108358"/>
                  <a:pt x="2027852" y="108423"/>
                  <a:pt x="2027833" y="108489"/>
                </a:cubicBezTo>
                <a:lnTo>
                  <a:pt x="2027833" y="109627"/>
                </a:lnTo>
                <a:cubicBezTo>
                  <a:pt x="2026521" y="110011"/>
                  <a:pt x="2025152" y="110011"/>
                  <a:pt x="2023840" y="109627"/>
                </a:cubicBezTo>
                <a:lnTo>
                  <a:pt x="2009007" y="106213"/>
                </a:lnTo>
                <a:lnTo>
                  <a:pt x="1996647" y="134852"/>
                </a:lnTo>
                <a:lnTo>
                  <a:pt x="1994175" y="141870"/>
                </a:lnTo>
                <a:cubicBezTo>
                  <a:pt x="1994175" y="141870"/>
                  <a:pt x="1994175" y="143577"/>
                  <a:pt x="1993224" y="144525"/>
                </a:cubicBezTo>
                <a:lnTo>
                  <a:pt x="1988090" y="157422"/>
                </a:lnTo>
                <a:lnTo>
                  <a:pt x="1981245" y="174682"/>
                </a:lnTo>
                <a:lnTo>
                  <a:pt x="1978582" y="173734"/>
                </a:lnTo>
                <a:cubicBezTo>
                  <a:pt x="1978582" y="171268"/>
                  <a:pt x="1978582" y="168613"/>
                  <a:pt x="1973068" y="168233"/>
                </a:cubicBezTo>
                <a:cubicBezTo>
                  <a:pt x="1972897" y="169238"/>
                  <a:pt x="1972897" y="170263"/>
                  <a:pt x="1973068" y="171268"/>
                </a:cubicBezTo>
                <a:lnTo>
                  <a:pt x="1964511" y="168044"/>
                </a:lnTo>
                <a:lnTo>
                  <a:pt x="1942262" y="159509"/>
                </a:lnTo>
                <a:lnTo>
                  <a:pt x="1937699" y="164250"/>
                </a:lnTo>
                <a:lnTo>
                  <a:pt x="1932945" y="168802"/>
                </a:lnTo>
                <a:lnTo>
                  <a:pt x="1948918" y="168802"/>
                </a:lnTo>
                <a:lnTo>
                  <a:pt x="1947587" y="183027"/>
                </a:lnTo>
                <a:lnTo>
                  <a:pt x="1946446" y="197252"/>
                </a:lnTo>
                <a:lnTo>
                  <a:pt x="1931994" y="189666"/>
                </a:lnTo>
                <a:cubicBezTo>
                  <a:pt x="1924198" y="185683"/>
                  <a:pt x="1917732" y="183407"/>
                  <a:pt x="1917352" y="184734"/>
                </a:cubicBezTo>
                <a:cubicBezTo>
                  <a:pt x="1916971" y="186062"/>
                  <a:pt x="1920585" y="189666"/>
                  <a:pt x="1925148" y="192890"/>
                </a:cubicBezTo>
                <a:cubicBezTo>
                  <a:pt x="1929389" y="195820"/>
                  <a:pt x="1933991" y="198180"/>
                  <a:pt x="1938840" y="199907"/>
                </a:cubicBezTo>
                <a:lnTo>
                  <a:pt x="1944354" y="201045"/>
                </a:lnTo>
                <a:lnTo>
                  <a:pt x="1952911" y="188338"/>
                </a:lnTo>
                <a:lnTo>
                  <a:pt x="1961658" y="175630"/>
                </a:lnTo>
                <a:lnTo>
                  <a:pt x="1972687" y="181510"/>
                </a:lnTo>
                <a:lnTo>
                  <a:pt x="1977251" y="183976"/>
                </a:lnTo>
                <a:lnTo>
                  <a:pt x="1974399" y="191373"/>
                </a:lnTo>
                <a:cubicBezTo>
                  <a:pt x="1973144" y="191228"/>
                  <a:pt x="1971851" y="191228"/>
                  <a:pt x="1970596" y="191373"/>
                </a:cubicBezTo>
                <a:cubicBezTo>
                  <a:pt x="1966983" y="192510"/>
                  <a:pt x="1963750" y="194786"/>
                  <a:pt x="1963370" y="196493"/>
                </a:cubicBezTo>
                <a:cubicBezTo>
                  <a:pt x="1962990" y="198200"/>
                  <a:pt x="1965652" y="198390"/>
                  <a:pt x="1969265" y="196493"/>
                </a:cubicBezTo>
                <a:cubicBezTo>
                  <a:pt x="1970310" y="196230"/>
                  <a:pt x="1971337" y="195849"/>
                  <a:pt x="1972307" y="195355"/>
                </a:cubicBezTo>
                <a:lnTo>
                  <a:pt x="1967553" y="206925"/>
                </a:lnTo>
                <a:lnTo>
                  <a:pt x="1984857" y="201614"/>
                </a:lnTo>
                <a:lnTo>
                  <a:pt x="1984857" y="209580"/>
                </a:lnTo>
                <a:lnTo>
                  <a:pt x="1988661" y="209580"/>
                </a:lnTo>
                <a:lnTo>
                  <a:pt x="1981625" y="215081"/>
                </a:lnTo>
                <a:cubicBezTo>
                  <a:pt x="1981226" y="214371"/>
                  <a:pt x="1980522" y="213882"/>
                  <a:pt x="1979723" y="213753"/>
                </a:cubicBezTo>
                <a:cubicBezTo>
                  <a:pt x="1978164" y="213385"/>
                  <a:pt x="1976567" y="214299"/>
                  <a:pt x="1976110" y="215839"/>
                </a:cubicBezTo>
                <a:cubicBezTo>
                  <a:pt x="1975711" y="216748"/>
                  <a:pt x="1975711" y="217776"/>
                  <a:pt x="1976110" y="218684"/>
                </a:cubicBezTo>
                <a:lnTo>
                  <a:pt x="1958236" y="232340"/>
                </a:lnTo>
                <a:cubicBezTo>
                  <a:pt x="1948138" y="227348"/>
                  <a:pt x="1937470" y="223591"/>
                  <a:pt x="1926479" y="221150"/>
                </a:cubicBezTo>
                <a:lnTo>
                  <a:pt x="1922106" y="216788"/>
                </a:lnTo>
                <a:lnTo>
                  <a:pt x="1922106" y="220202"/>
                </a:lnTo>
                <a:cubicBezTo>
                  <a:pt x="1914842" y="218730"/>
                  <a:pt x="1907464" y="217842"/>
                  <a:pt x="1900048" y="217546"/>
                </a:cubicBezTo>
                <a:cubicBezTo>
                  <a:pt x="1901295" y="231212"/>
                  <a:pt x="1910791" y="242723"/>
                  <a:pt x="1924007" y="246565"/>
                </a:cubicBezTo>
                <a:lnTo>
                  <a:pt x="1924007" y="255859"/>
                </a:lnTo>
                <a:lnTo>
                  <a:pt x="1924007" y="293792"/>
                </a:lnTo>
                <a:lnTo>
                  <a:pt x="1937318" y="292085"/>
                </a:lnTo>
                <a:cubicBezTo>
                  <a:pt x="1944126" y="299385"/>
                  <a:pt x="1951865" y="305762"/>
                  <a:pt x="1960327" y="311051"/>
                </a:cubicBezTo>
                <a:lnTo>
                  <a:pt x="1990562" y="330018"/>
                </a:lnTo>
                <a:lnTo>
                  <a:pt x="1978772" y="311051"/>
                </a:lnTo>
                <a:cubicBezTo>
                  <a:pt x="1983336" y="312569"/>
                  <a:pt x="1982576" y="319586"/>
                  <a:pt x="1987520" y="320724"/>
                </a:cubicBezTo>
                <a:cubicBezTo>
                  <a:pt x="1987805" y="318338"/>
                  <a:pt x="1988794" y="316091"/>
                  <a:pt x="1990372" y="314276"/>
                </a:cubicBezTo>
                <a:lnTo>
                  <a:pt x="2003873" y="333242"/>
                </a:lnTo>
                <a:lnTo>
                  <a:pt x="2035820" y="377814"/>
                </a:lnTo>
                <a:lnTo>
                  <a:pt x="2015283" y="379521"/>
                </a:lnTo>
                <a:lnTo>
                  <a:pt x="1996647" y="379331"/>
                </a:lnTo>
                <a:lnTo>
                  <a:pt x="2024030" y="406833"/>
                </a:lnTo>
                <a:lnTo>
                  <a:pt x="2051412" y="434524"/>
                </a:lnTo>
                <a:lnTo>
                  <a:pt x="2079175" y="415557"/>
                </a:lnTo>
                <a:lnTo>
                  <a:pt x="2106938" y="396591"/>
                </a:lnTo>
                <a:lnTo>
                  <a:pt x="2090395" y="380090"/>
                </a:lnTo>
                <a:lnTo>
                  <a:pt x="2078985" y="368520"/>
                </a:lnTo>
                <a:cubicBezTo>
                  <a:pt x="2078985" y="367192"/>
                  <a:pt x="2077844" y="366244"/>
                  <a:pt x="2075943" y="365485"/>
                </a:cubicBezTo>
                <a:lnTo>
                  <a:pt x="2073851" y="363399"/>
                </a:lnTo>
                <a:lnTo>
                  <a:pt x="2092867" y="328121"/>
                </a:lnTo>
                <a:lnTo>
                  <a:pt x="2111882" y="292844"/>
                </a:lnTo>
                <a:lnTo>
                  <a:pt x="2098952" y="267049"/>
                </a:lnTo>
                <a:lnTo>
                  <a:pt x="2106938" y="268756"/>
                </a:lnTo>
                <a:lnTo>
                  <a:pt x="2104656" y="262118"/>
                </a:lnTo>
                <a:cubicBezTo>
                  <a:pt x="2103516" y="258514"/>
                  <a:pt x="2101424" y="255290"/>
                  <a:pt x="2099903" y="254910"/>
                </a:cubicBezTo>
                <a:cubicBezTo>
                  <a:pt x="2098381" y="254531"/>
                  <a:pt x="2096860" y="256997"/>
                  <a:pt x="2095909" y="260221"/>
                </a:cubicBezTo>
                <a:lnTo>
                  <a:pt x="2083359" y="235185"/>
                </a:lnTo>
                <a:lnTo>
                  <a:pt x="2094388" y="242582"/>
                </a:lnTo>
                <a:cubicBezTo>
                  <a:pt x="2094293" y="243018"/>
                  <a:pt x="2094293" y="243474"/>
                  <a:pt x="2094388" y="243910"/>
                </a:cubicBezTo>
                <a:cubicBezTo>
                  <a:pt x="2093950" y="245418"/>
                  <a:pt x="2094825" y="246998"/>
                  <a:pt x="2096327" y="247438"/>
                </a:cubicBezTo>
                <a:cubicBezTo>
                  <a:pt x="2096442" y="247470"/>
                  <a:pt x="2096556" y="247495"/>
                  <a:pt x="2096670" y="247513"/>
                </a:cubicBezTo>
                <a:cubicBezTo>
                  <a:pt x="2098039" y="247889"/>
                  <a:pt x="2099446" y="247140"/>
                  <a:pt x="2099903" y="245807"/>
                </a:cubicBezTo>
                <a:lnTo>
                  <a:pt x="2111122" y="253583"/>
                </a:lnTo>
                <a:lnTo>
                  <a:pt x="2117587" y="257945"/>
                </a:lnTo>
                <a:lnTo>
                  <a:pt x="2112263" y="266480"/>
                </a:lnTo>
                <a:lnTo>
                  <a:pt x="2120249" y="259652"/>
                </a:lnTo>
                <a:lnTo>
                  <a:pt x="2138124" y="271980"/>
                </a:lnTo>
                <a:lnTo>
                  <a:pt x="2138124" y="269325"/>
                </a:lnTo>
                <a:lnTo>
                  <a:pt x="2139455" y="269325"/>
                </a:lnTo>
                <a:cubicBezTo>
                  <a:pt x="2141071" y="269680"/>
                  <a:pt x="2142688" y="268665"/>
                  <a:pt x="2143068" y="267049"/>
                </a:cubicBezTo>
                <a:cubicBezTo>
                  <a:pt x="2143334" y="265446"/>
                  <a:pt x="2142346" y="263902"/>
                  <a:pt x="2140786" y="263445"/>
                </a:cubicBezTo>
                <a:lnTo>
                  <a:pt x="2139265" y="263445"/>
                </a:lnTo>
                <a:lnTo>
                  <a:pt x="2141927" y="252065"/>
                </a:lnTo>
                <a:cubicBezTo>
                  <a:pt x="2143848" y="239897"/>
                  <a:pt x="2140064" y="227527"/>
                  <a:pt x="2131659" y="218495"/>
                </a:cubicBezTo>
                <a:lnTo>
                  <a:pt x="2117017" y="203701"/>
                </a:lnTo>
                <a:lnTo>
                  <a:pt x="2133370" y="179613"/>
                </a:lnTo>
                <a:lnTo>
                  <a:pt x="2148773" y="158560"/>
                </a:lnTo>
                <a:lnTo>
                  <a:pt x="2112453" y="150025"/>
                </a:lnTo>
                <a:lnTo>
                  <a:pt x="2110741" y="146991"/>
                </a:lnTo>
                <a:lnTo>
                  <a:pt x="2102565" y="130300"/>
                </a:lnTo>
                <a:lnTo>
                  <a:pt x="2119489" y="119869"/>
                </a:lnTo>
                <a:lnTo>
                  <a:pt x="2136413" y="109437"/>
                </a:lnTo>
                <a:lnTo>
                  <a:pt x="2131278" y="106023"/>
                </a:lnTo>
                <a:lnTo>
                  <a:pt x="2143258" y="109247"/>
                </a:lnTo>
                <a:lnTo>
                  <a:pt x="2202587" y="123283"/>
                </a:lnTo>
                <a:lnTo>
                  <a:pt x="2202587" y="133525"/>
                </a:lnTo>
                <a:cubicBezTo>
                  <a:pt x="2201503" y="132540"/>
                  <a:pt x="2200191" y="131825"/>
                  <a:pt x="2198784" y="131438"/>
                </a:cubicBezTo>
                <a:cubicBezTo>
                  <a:pt x="2193764" y="130368"/>
                  <a:pt x="2188782" y="133476"/>
                  <a:pt x="2187565" y="138456"/>
                </a:cubicBezTo>
                <a:cubicBezTo>
                  <a:pt x="2186500" y="143470"/>
                  <a:pt x="2189600" y="148426"/>
                  <a:pt x="2194601" y="149646"/>
                </a:cubicBezTo>
                <a:cubicBezTo>
                  <a:pt x="2197529" y="150275"/>
                  <a:pt x="2200591" y="149424"/>
                  <a:pt x="2202777" y="147370"/>
                </a:cubicBezTo>
                <a:lnTo>
                  <a:pt x="2202777" y="166337"/>
                </a:lnTo>
                <a:lnTo>
                  <a:pt x="2191938" y="155526"/>
                </a:lnTo>
                <a:lnTo>
                  <a:pt x="2174634" y="172785"/>
                </a:lnTo>
                <a:lnTo>
                  <a:pt x="2157140" y="190235"/>
                </a:lnTo>
                <a:lnTo>
                  <a:pt x="2226737" y="190235"/>
                </a:lnTo>
                <a:lnTo>
                  <a:pt x="2209623" y="173165"/>
                </a:lnTo>
                <a:lnTo>
                  <a:pt x="2271995" y="188528"/>
                </a:lnTo>
                <a:lnTo>
                  <a:pt x="2300328" y="195545"/>
                </a:lnTo>
                <a:lnTo>
                  <a:pt x="2292531" y="206166"/>
                </a:lnTo>
                <a:cubicBezTo>
                  <a:pt x="2290896" y="207397"/>
                  <a:pt x="2289546" y="208947"/>
                  <a:pt x="2288538" y="210718"/>
                </a:cubicBezTo>
                <a:lnTo>
                  <a:pt x="2286637" y="214132"/>
                </a:lnTo>
                <a:lnTo>
                  <a:pt x="2282263" y="220202"/>
                </a:lnTo>
                <a:lnTo>
                  <a:pt x="2287587" y="228926"/>
                </a:lnTo>
                <a:lnTo>
                  <a:pt x="2289679" y="231202"/>
                </a:lnTo>
                <a:cubicBezTo>
                  <a:pt x="2283347" y="235130"/>
                  <a:pt x="2278821" y="241406"/>
                  <a:pt x="2277129" y="248651"/>
                </a:cubicBezTo>
                <a:cubicBezTo>
                  <a:pt x="2283974" y="252255"/>
                  <a:pt x="2296144" y="245048"/>
                  <a:pt x="2299947" y="236892"/>
                </a:cubicBezTo>
                <a:cubicBezTo>
                  <a:pt x="2307040" y="240103"/>
                  <a:pt x="2314437" y="242645"/>
                  <a:pt x="2322006" y="244479"/>
                </a:cubicBezTo>
                <a:lnTo>
                  <a:pt x="2351290" y="251307"/>
                </a:lnTo>
                <a:lnTo>
                  <a:pt x="2358326" y="202373"/>
                </a:lnTo>
                <a:lnTo>
                  <a:pt x="2359847" y="200666"/>
                </a:lnTo>
                <a:lnTo>
                  <a:pt x="2361748" y="198769"/>
                </a:lnTo>
                <a:cubicBezTo>
                  <a:pt x="2365894" y="205497"/>
                  <a:pt x="2372188" y="210639"/>
                  <a:pt x="2379623" y="213374"/>
                </a:cubicBezTo>
                <a:cubicBezTo>
                  <a:pt x="2391318" y="214368"/>
                  <a:pt x="2402841" y="210047"/>
                  <a:pt x="2410999" y="201614"/>
                </a:cubicBezTo>
                <a:lnTo>
                  <a:pt x="2426592" y="186252"/>
                </a:lnTo>
                <a:lnTo>
                  <a:pt x="2395977" y="178855"/>
                </a:lnTo>
                <a:lnTo>
                  <a:pt x="2397118" y="173923"/>
                </a:lnTo>
                <a:cubicBezTo>
                  <a:pt x="2397821" y="173527"/>
                  <a:pt x="2398316" y="172829"/>
                  <a:pt x="2398449" y="172027"/>
                </a:cubicBezTo>
                <a:cubicBezTo>
                  <a:pt x="2398810" y="170462"/>
                  <a:pt x="2397897" y="168882"/>
                  <a:pt x="2396357" y="168423"/>
                </a:cubicBezTo>
                <a:cubicBezTo>
                  <a:pt x="2395463" y="167982"/>
                  <a:pt x="2394398" y="167982"/>
                  <a:pt x="2393505" y="168423"/>
                </a:cubicBezTo>
                <a:lnTo>
                  <a:pt x="2365361" y="161595"/>
                </a:lnTo>
                <a:lnTo>
                  <a:pt x="2368975" y="136559"/>
                </a:lnTo>
                <a:lnTo>
                  <a:pt x="2372207" y="123093"/>
                </a:lnTo>
                <a:lnTo>
                  <a:pt x="2380194" y="128593"/>
                </a:lnTo>
                <a:lnTo>
                  <a:pt x="2387990" y="133904"/>
                </a:lnTo>
                <a:lnTo>
                  <a:pt x="2389321" y="128783"/>
                </a:lnTo>
                <a:lnTo>
                  <a:pt x="2391223" y="129731"/>
                </a:lnTo>
                <a:cubicBezTo>
                  <a:pt x="2392288" y="131378"/>
                  <a:pt x="2394037" y="132483"/>
                  <a:pt x="2395977" y="132766"/>
                </a:cubicBezTo>
                <a:cubicBezTo>
                  <a:pt x="2397308" y="131478"/>
                  <a:pt x="2398240" y="129830"/>
                  <a:pt x="2398639" y="128024"/>
                </a:cubicBezTo>
                <a:lnTo>
                  <a:pt x="2398639" y="124421"/>
                </a:lnTo>
                <a:lnTo>
                  <a:pt x="2395977" y="127076"/>
                </a:lnTo>
                <a:lnTo>
                  <a:pt x="2393315" y="129731"/>
                </a:lnTo>
                <a:lnTo>
                  <a:pt x="2389892" y="127455"/>
                </a:lnTo>
                <a:lnTo>
                  <a:pt x="2387610" y="125938"/>
                </a:lnTo>
                <a:lnTo>
                  <a:pt x="2383617" y="123662"/>
                </a:lnTo>
                <a:lnTo>
                  <a:pt x="2382476" y="121765"/>
                </a:lnTo>
                <a:lnTo>
                  <a:pt x="2380764" y="122714"/>
                </a:lnTo>
                <a:lnTo>
                  <a:pt x="2372207" y="117972"/>
                </a:lnTo>
                <a:lnTo>
                  <a:pt x="2374109" y="104506"/>
                </a:lnTo>
                <a:lnTo>
                  <a:pt x="2384187" y="106782"/>
                </a:lnTo>
                <a:lnTo>
                  <a:pt x="2381525" y="118351"/>
                </a:lnTo>
                <a:lnTo>
                  <a:pt x="2393505" y="121196"/>
                </a:lnTo>
                <a:lnTo>
                  <a:pt x="2390082" y="108678"/>
                </a:lnTo>
                <a:cubicBezTo>
                  <a:pt x="2388351" y="102514"/>
                  <a:pt x="2387705" y="96096"/>
                  <a:pt x="2388180" y="89712"/>
                </a:cubicBezTo>
                <a:lnTo>
                  <a:pt x="2389702" y="83642"/>
                </a:lnTo>
                <a:lnTo>
                  <a:pt x="2408717" y="95022"/>
                </a:lnTo>
                <a:lnTo>
                  <a:pt x="2401491" y="86677"/>
                </a:lnTo>
                <a:cubicBezTo>
                  <a:pt x="2398430" y="82764"/>
                  <a:pt x="2394532" y="79587"/>
                  <a:pt x="2390082" y="77384"/>
                </a:cubicBezTo>
                <a:lnTo>
                  <a:pt x="2385708" y="76246"/>
                </a:lnTo>
                <a:lnTo>
                  <a:pt x="2384187" y="82504"/>
                </a:lnTo>
                <a:cubicBezTo>
                  <a:pt x="2382704" y="81458"/>
                  <a:pt x="2380840" y="81049"/>
                  <a:pt x="2379053" y="81367"/>
                </a:cubicBezTo>
                <a:lnTo>
                  <a:pt x="2388941" y="52348"/>
                </a:lnTo>
                <a:cubicBezTo>
                  <a:pt x="2390329" y="52489"/>
                  <a:pt x="2391622" y="51606"/>
                  <a:pt x="2391983" y="50261"/>
                </a:cubicBezTo>
                <a:cubicBezTo>
                  <a:pt x="2392174" y="49025"/>
                  <a:pt x="2391660" y="47788"/>
                  <a:pt x="2390652" y="47037"/>
                </a:cubicBezTo>
                <a:lnTo>
                  <a:pt x="2394646" y="35657"/>
                </a:lnTo>
                <a:lnTo>
                  <a:pt x="2403013" y="37554"/>
                </a:lnTo>
                <a:lnTo>
                  <a:pt x="2400160" y="32812"/>
                </a:lnTo>
                <a:lnTo>
                  <a:pt x="2395977" y="26174"/>
                </a:lnTo>
                <a:lnTo>
                  <a:pt x="2401491" y="9863"/>
                </a:lnTo>
                <a:cubicBezTo>
                  <a:pt x="2472040" y="3983"/>
                  <a:pt x="2543729" y="0"/>
                  <a:pt x="2615608" y="0"/>
                </a:cubicBezTo>
                <a:close/>
              </a:path>
            </a:pathLst>
          </a:custGeom>
        </p:spPr>
        <p:txBody>
          <a:bodyPr wrap="square">
            <a:noAutofit/>
          </a:bodyPr>
          <a:lstStyle/>
          <a:p>
            <a:endParaRPr lang="en-IL"/>
          </a:p>
        </p:txBody>
      </p:sp>
      <p:sp>
        <p:nvSpPr>
          <p:cNvPr id="18" name="Заголовок 1"/>
          <p:cNvSpPr>
            <a:spLocks noGrp="1"/>
          </p:cNvSpPr>
          <p:nvPr>
            <p:ph type="title" hasCustomPrompt="1"/>
          </p:nvPr>
        </p:nvSpPr>
        <p:spPr>
          <a:xfrm>
            <a:off x="800856" y="1125011"/>
            <a:ext cx="4359101" cy="1151995"/>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dirty="0"/>
              <a:t>Name Of Your Top Slide</a:t>
            </a:r>
            <a:endParaRPr lang="ru-RU" dirty="0"/>
          </a:p>
        </p:txBody>
      </p:sp>
      <p:sp>
        <p:nvSpPr>
          <p:cNvPr id="19" name="Текст 3"/>
          <p:cNvSpPr>
            <a:spLocks noGrp="1"/>
          </p:cNvSpPr>
          <p:nvPr>
            <p:ph type="body" sz="quarter" idx="14" hasCustomPrompt="1"/>
          </p:nvPr>
        </p:nvSpPr>
        <p:spPr>
          <a:xfrm>
            <a:off x="800939" y="2925002"/>
            <a:ext cx="4359018" cy="3042927"/>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dirty="0"/>
              <a:t>Example text</a:t>
            </a:r>
          </a:p>
        </p:txBody>
      </p:sp>
      <p:grpSp>
        <p:nvGrpSpPr>
          <p:cNvPr id="7" name="Group 6">
            <a:extLst>
              <a:ext uri="{FF2B5EF4-FFF2-40B4-BE49-F238E27FC236}">
                <a16:creationId xmlns:a16="http://schemas.microsoft.com/office/drawing/2014/main" id="{F5EC741D-AB1E-B84D-B4DC-7771C8CFAB85}"/>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C930DDF1-FEB2-8344-9F82-970B306367C4}"/>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18">
              <a:extLst>
                <a:ext uri="{FF2B5EF4-FFF2-40B4-BE49-F238E27FC236}">
                  <a16:creationId xmlns:a16="http://schemas.microsoft.com/office/drawing/2014/main" id="{03188455-4314-4847-82C3-550D0005E8AA}"/>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19">
              <a:extLst>
                <a:ext uri="{FF2B5EF4-FFF2-40B4-BE49-F238E27FC236}">
                  <a16:creationId xmlns:a16="http://schemas.microsoft.com/office/drawing/2014/main" id="{48657F6B-89E3-CD40-8517-C332D577F8EF}"/>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20">
              <a:extLst>
                <a:ext uri="{FF2B5EF4-FFF2-40B4-BE49-F238E27FC236}">
                  <a16:creationId xmlns:a16="http://schemas.microsoft.com/office/drawing/2014/main" id="{AD847E21-2198-0545-AA0D-28C9A140C5ED}"/>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21">
              <a:extLst>
                <a:ext uri="{FF2B5EF4-FFF2-40B4-BE49-F238E27FC236}">
                  <a16:creationId xmlns:a16="http://schemas.microsoft.com/office/drawing/2014/main" id="{7AA79CB4-B036-0342-B497-D13C5BE6DE5F}"/>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22">
              <a:extLst>
                <a:ext uri="{FF2B5EF4-FFF2-40B4-BE49-F238E27FC236}">
                  <a16:creationId xmlns:a16="http://schemas.microsoft.com/office/drawing/2014/main" id="{63E9068F-DE23-A347-B475-7B4FC289AE91}"/>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23">
              <a:extLst>
                <a:ext uri="{FF2B5EF4-FFF2-40B4-BE49-F238E27FC236}">
                  <a16:creationId xmlns:a16="http://schemas.microsoft.com/office/drawing/2014/main" id="{26F69059-5D5D-CB45-96A3-FE6A78796DE6}"/>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24">
              <a:extLst>
                <a:ext uri="{FF2B5EF4-FFF2-40B4-BE49-F238E27FC236}">
                  <a16:creationId xmlns:a16="http://schemas.microsoft.com/office/drawing/2014/main" id="{21E2EDFF-1E31-614D-80B2-0A119CE35CB5}"/>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25">
              <a:extLst>
                <a:ext uri="{FF2B5EF4-FFF2-40B4-BE49-F238E27FC236}">
                  <a16:creationId xmlns:a16="http://schemas.microsoft.com/office/drawing/2014/main" id="{55E19742-C922-D842-A61E-C649FB270FAC}"/>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7" name="Freeform 19">
            <a:extLst>
              <a:ext uri="{FF2B5EF4-FFF2-40B4-BE49-F238E27FC236}">
                <a16:creationId xmlns:a16="http://schemas.microsoft.com/office/drawing/2014/main" id="{1F2DBD42-758F-CA45-BA31-A397994FF62A}"/>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dirty="0"/>
          </a:p>
        </p:txBody>
      </p:sp>
    </p:spTree>
    <p:extLst>
      <p:ext uri="{BB962C8B-B14F-4D97-AF65-F5344CB8AC3E}">
        <p14:creationId xmlns:p14="http://schemas.microsoft.com/office/powerpoint/2010/main" val="32056246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125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341_Пользовательский макет">
    <p:spTree>
      <p:nvGrpSpPr>
        <p:cNvPr id="1" name=""/>
        <p:cNvGrpSpPr/>
        <p:nvPr/>
      </p:nvGrpSpPr>
      <p:grpSpPr>
        <a:xfrm>
          <a:off x="0" y="0"/>
          <a:ext cx="0" cy="0"/>
          <a:chOff x="0" y="0"/>
          <a:chExt cx="0" cy="0"/>
        </a:xfrm>
      </p:grpSpPr>
      <p:sp>
        <p:nvSpPr>
          <p:cNvPr id="21" name="Picture Placeholder 20">
            <a:extLst>
              <a:ext uri="{FF2B5EF4-FFF2-40B4-BE49-F238E27FC236}">
                <a16:creationId xmlns:a16="http://schemas.microsoft.com/office/drawing/2014/main" id="{F8617EA3-F5CB-4B48-92B0-9ED1276F2FFF}"/>
              </a:ext>
            </a:extLst>
          </p:cNvPr>
          <p:cNvSpPr>
            <a:spLocks noGrp="1"/>
          </p:cNvSpPr>
          <p:nvPr>
            <p:ph type="pic" sz="quarter" idx="15"/>
          </p:nvPr>
        </p:nvSpPr>
        <p:spPr>
          <a:xfrm>
            <a:off x="7136320" y="1134281"/>
            <a:ext cx="4440351" cy="4719958"/>
          </a:xfrm>
          <a:custGeom>
            <a:avLst/>
            <a:gdLst>
              <a:gd name="connsiteX0" fmla="*/ 1586071 w 4440351"/>
              <a:gd name="connsiteY0" fmla="*/ 153719 h 4719958"/>
              <a:gd name="connsiteX1" fmla="*/ 1236716 w 4440351"/>
              <a:gd name="connsiteY1" fmla="*/ 237565 h 4719958"/>
              <a:gd name="connsiteX2" fmla="*/ 2033245 w 4440351"/>
              <a:gd name="connsiteY2" fmla="*/ 2969559 h 4719958"/>
              <a:gd name="connsiteX3" fmla="*/ 1586071 w 4440351"/>
              <a:gd name="connsiteY3" fmla="*/ 153719 h 4719958"/>
              <a:gd name="connsiteX4" fmla="*/ 2918231 w 4440351"/>
              <a:gd name="connsiteY4" fmla="*/ 144199 h 4719958"/>
              <a:gd name="connsiteX5" fmla="*/ 2595706 w 4440351"/>
              <a:gd name="connsiteY5" fmla="*/ 2174957 h 4719958"/>
              <a:gd name="connsiteX6" fmla="*/ 3170167 w 4440351"/>
              <a:gd name="connsiteY6" fmla="*/ 204672 h 4719958"/>
              <a:gd name="connsiteX7" fmla="*/ 2918231 w 4440351"/>
              <a:gd name="connsiteY7" fmla="*/ 144199 h 4719958"/>
              <a:gd name="connsiteX8" fmla="*/ 2220361 w 4440351"/>
              <a:gd name="connsiteY8" fmla="*/ 0 h 4719958"/>
              <a:gd name="connsiteX9" fmla="*/ 3450087 w 4440351"/>
              <a:gd name="connsiteY9" fmla="*/ 265514 h 4719958"/>
              <a:gd name="connsiteX10" fmla="*/ 3448219 w 4440351"/>
              <a:gd name="connsiteY10" fmla="*/ 373519 h 4719958"/>
              <a:gd name="connsiteX11" fmla="*/ 4330932 w 4440351"/>
              <a:gd name="connsiteY11" fmla="*/ 249338 h 4719958"/>
              <a:gd name="connsiteX12" fmla="*/ 4439214 w 4440351"/>
              <a:gd name="connsiteY12" fmla="*/ 646316 h 4719958"/>
              <a:gd name="connsiteX13" fmla="*/ 3383238 w 4440351"/>
              <a:gd name="connsiteY13" fmla="*/ 1592802 h 4719958"/>
              <a:gd name="connsiteX14" fmla="*/ 3377003 w 4440351"/>
              <a:gd name="connsiteY14" fmla="*/ 1799432 h 4719958"/>
              <a:gd name="connsiteX15" fmla="*/ 3209015 w 4440351"/>
              <a:gd name="connsiteY15" fmla="*/ 1788723 h 4719958"/>
              <a:gd name="connsiteX16" fmla="*/ 3362732 w 4440351"/>
              <a:gd name="connsiteY16" fmla="*/ 1414908 h 4719958"/>
              <a:gd name="connsiteX17" fmla="*/ 4263262 w 4440351"/>
              <a:gd name="connsiteY17" fmla="*/ 614157 h 4719958"/>
              <a:gd name="connsiteX18" fmla="*/ 4145950 w 4440351"/>
              <a:gd name="connsiteY18" fmla="*/ 334967 h 4719958"/>
              <a:gd name="connsiteX19" fmla="*/ 3412758 w 4440351"/>
              <a:gd name="connsiteY19" fmla="*/ 738478 h 4719958"/>
              <a:gd name="connsiteX20" fmla="*/ 2524507 w 4440351"/>
              <a:gd name="connsiteY20" fmla="*/ 3111173 h 4719958"/>
              <a:gd name="connsiteX21" fmla="*/ 2532752 w 4440351"/>
              <a:gd name="connsiteY21" fmla="*/ 3395778 h 4719958"/>
              <a:gd name="connsiteX22" fmla="*/ 2577750 w 4440351"/>
              <a:gd name="connsiteY22" fmla="*/ 3626357 h 4719958"/>
              <a:gd name="connsiteX23" fmla="*/ 2835206 w 4440351"/>
              <a:gd name="connsiteY23" fmla="*/ 3877895 h 4719958"/>
              <a:gd name="connsiteX24" fmla="*/ 3007648 w 4440351"/>
              <a:gd name="connsiteY24" fmla="*/ 4073537 h 4719958"/>
              <a:gd name="connsiteX25" fmla="*/ 3007648 w 4440351"/>
              <a:gd name="connsiteY25" fmla="*/ 4133155 h 4719958"/>
              <a:gd name="connsiteX26" fmla="*/ 3100000 w 4440351"/>
              <a:gd name="connsiteY26" fmla="*/ 4133155 h 4719958"/>
              <a:gd name="connsiteX27" fmla="*/ 3450069 w 4440351"/>
              <a:gd name="connsiteY27" fmla="*/ 4483232 h 4719958"/>
              <a:gd name="connsiteX28" fmla="*/ 3450069 w 4440351"/>
              <a:gd name="connsiteY28" fmla="*/ 4719958 h 4719958"/>
              <a:gd name="connsiteX29" fmla="*/ 990615 w 4440351"/>
              <a:gd name="connsiteY29" fmla="*/ 4719958 h 4719958"/>
              <a:gd name="connsiteX30" fmla="*/ 990615 w 4440351"/>
              <a:gd name="connsiteY30" fmla="*/ 4483232 h 4719958"/>
              <a:gd name="connsiteX31" fmla="*/ 1340669 w 4440351"/>
              <a:gd name="connsiteY31" fmla="*/ 4133155 h 4719958"/>
              <a:gd name="connsiteX32" fmla="*/ 1433073 w 4440351"/>
              <a:gd name="connsiteY32" fmla="*/ 4133155 h 4719958"/>
              <a:gd name="connsiteX33" fmla="*/ 1433073 w 4440351"/>
              <a:gd name="connsiteY33" fmla="*/ 4073537 h 4719958"/>
              <a:gd name="connsiteX34" fmla="*/ 1605531 w 4440351"/>
              <a:gd name="connsiteY34" fmla="*/ 3877895 h 4719958"/>
              <a:gd name="connsiteX35" fmla="*/ 1862987 w 4440351"/>
              <a:gd name="connsiteY35" fmla="*/ 3626357 h 4719958"/>
              <a:gd name="connsiteX36" fmla="*/ 1907985 w 4440351"/>
              <a:gd name="connsiteY36" fmla="*/ 3395778 h 4719958"/>
              <a:gd name="connsiteX37" fmla="*/ 1916212 w 4440351"/>
              <a:gd name="connsiteY37" fmla="*/ 3111173 h 4719958"/>
              <a:gd name="connsiteX38" fmla="*/ 1028014 w 4440351"/>
              <a:gd name="connsiteY38" fmla="*/ 738896 h 4719958"/>
              <a:gd name="connsiteX39" fmla="*/ 294404 w 4440351"/>
              <a:gd name="connsiteY39" fmla="*/ 335037 h 4719958"/>
              <a:gd name="connsiteX40" fmla="*/ 177090 w 4440351"/>
              <a:gd name="connsiteY40" fmla="*/ 614227 h 4719958"/>
              <a:gd name="connsiteX41" fmla="*/ 1077604 w 4440351"/>
              <a:gd name="connsiteY41" fmla="*/ 1414908 h 4719958"/>
              <a:gd name="connsiteX42" fmla="*/ 1231319 w 4440351"/>
              <a:gd name="connsiteY42" fmla="*/ 1788723 h 4719958"/>
              <a:gd name="connsiteX43" fmla="*/ 1063333 w 4440351"/>
              <a:gd name="connsiteY43" fmla="*/ 1799432 h 4719958"/>
              <a:gd name="connsiteX44" fmla="*/ 1057114 w 4440351"/>
              <a:gd name="connsiteY44" fmla="*/ 1592802 h 4719958"/>
              <a:gd name="connsiteX45" fmla="*/ 1138 w 4440351"/>
              <a:gd name="connsiteY45" fmla="*/ 646316 h 4719958"/>
              <a:gd name="connsiteX46" fmla="*/ 109420 w 4440351"/>
              <a:gd name="connsiteY46" fmla="*/ 249268 h 4719958"/>
              <a:gd name="connsiteX47" fmla="*/ 992518 w 4440351"/>
              <a:gd name="connsiteY47" fmla="*/ 373816 h 4719958"/>
              <a:gd name="connsiteX48" fmla="*/ 990615 w 4440351"/>
              <a:gd name="connsiteY48" fmla="*/ 265514 h 4719958"/>
              <a:gd name="connsiteX49" fmla="*/ 2220361 w 4440351"/>
              <a:gd name="connsiteY49" fmla="*/ 0 h 471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440351" h="4719958">
                <a:moveTo>
                  <a:pt x="1586071" y="153719"/>
                </a:moveTo>
                <a:cubicBezTo>
                  <a:pt x="1396250" y="166522"/>
                  <a:pt x="1236716" y="237565"/>
                  <a:pt x="1236716" y="237565"/>
                </a:cubicBezTo>
                <a:cubicBezTo>
                  <a:pt x="1236716" y="237565"/>
                  <a:pt x="1020118" y="901350"/>
                  <a:pt x="2033245" y="2969559"/>
                </a:cubicBezTo>
                <a:cubicBezTo>
                  <a:pt x="1236716" y="706686"/>
                  <a:pt x="1586071" y="153719"/>
                  <a:pt x="1586071" y="153719"/>
                </a:cubicBezTo>
                <a:close/>
                <a:moveTo>
                  <a:pt x="2918231" y="144199"/>
                </a:moveTo>
                <a:cubicBezTo>
                  <a:pt x="2918231" y="144199"/>
                  <a:pt x="3170184" y="542992"/>
                  <a:pt x="2595706" y="2174957"/>
                </a:cubicBezTo>
                <a:cubicBezTo>
                  <a:pt x="3326382" y="683383"/>
                  <a:pt x="3170167" y="204672"/>
                  <a:pt x="3170167" y="204672"/>
                </a:cubicBezTo>
                <a:cubicBezTo>
                  <a:pt x="3170167" y="204672"/>
                  <a:pt x="3055125" y="153440"/>
                  <a:pt x="2918231" y="144199"/>
                </a:cubicBezTo>
                <a:close/>
                <a:moveTo>
                  <a:pt x="2220361" y="0"/>
                </a:moveTo>
                <a:cubicBezTo>
                  <a:pt x="2220361" y="0"/>
                  <a:pt x="3282624" y="0"/>
                  <a:pt x="3450087" y="265514"/>
                </a:cubicBezTo>
                <a:cubicBezTo>
                  <a:pt x="3450175" y="301254"/>
                  <a:pt x="3449563" y="337254"/>
                  <a:pt x="3448219" y="373519"/>
                </a:cubicBezTo>
                <a:cubicBezTo>
                  <a:pt x="3590108" y="231748"/>
                  <a:pt x="4046331" y="-166733"/>
                  <a:pt x="4330932" y="249338"/>
                </a:cubicBezTo>
                <a:cubicBezTo>
                  <a:pt x="4410498" y="365658"/>
                  <a:pt x="4447495" y="505699"/>
                  <a:pt x="4439214" y="646316"/>
                </a:cubicBezTo>
                <a:cubicBezTo>
                  <a:pt x="4400367" y="1306920"/>
                  <a:pt x="3649307" y="1342888"/>
                  <a:pt x="3383238" y="1592802"/>
                </a:cubicBezTo>
                <a:cubicBezTo>
                  <a:pt x="3324407" y="1648053"/>
                  <a:pt x="3321315" y="1741018"/>
                  <a:pt x="3377003" y="1799432"/>
                </a:cubicBezTo>
                <a:cubicBezTo>
                  <a:pt x="3447276" y="1873128"/>
                  <a:pt x="3264300" y="1895033"/>
                  <a:pt x="3209015" y="1788723"/>
                </a:cubicBezTo>
                <a:cubicBezTo>
                  <a:pt x="3164508" y="1696912"/>
                  <a:pt x="3188055" y="1540677"/>
                  <a:pt x="3362732" y="1414908"/>
                </a:cubicBezTo>
                <a:cubicBezTo>
                  <a:pt x="3528360" y="1295671"/>
                  <a:pt x="4247541" y="1187963"/>
                  <a:pt x="4263262" y="614157"/>
                </a:cubicBezTo>
                <a:cubicBezTo>
                  <a:pt x="4265551" y="530609"/>
                  <a:pt x="4208502" y="390864"/>
                  <a:pt x="4145950" y="334967"/>
                </a:cubicBezTo>
                <a:cubicBezTo>
                  <a:pt x="3909053" y="123377"/>
                  <a:pt x="3588293" y="567291"/>
                  <a:pt x="3412758" y="738478"/>
                </a:cubicBezTo>
                <a:cubicBezTo>
                  <a:pt x="3264511" y="1717418"/>
                  <a:pt x="2716233" y="2766564"/>
                  <a:pt x="2524507" y="3111173"/>
                </a:cubicBezTo>
                <a:cubicBezTo>
                  <a:pt x="2577330" y="3151227"/>
                  <a:pt x="2655621" y="3244244"/>
                  <a:pt x="2532752" y="3395778"/>
                </a:cubicBezTo>
                <a:cubicBezTo>
                  <a:pt x="2362791" y="3605395"/>
                  <a:pt x="2517765" y="3542511"/>
                  <a:pt x="2577750" y="3626357"/>
                </a:cubicBezTo>
                <a:cubicBezTo>
                  <a:pt x="2637733" y="3710202"/>
                  <a:pt x="2802734" y="3689241"/>
                  <a:pt x="2835206" y="3877895"/>
                </a:cubicBezTo>
                <a:cubicBezTo>
                  <a:pt x="2867677" y="4066551"/>
                  <a:pt x="3007648" y="3919818"/>
                  <a:pt x="3007648" y="4073537"/>
                </a:cubicBezTo>
                <a:lnTo>
                  <a:pt x="3007648" y="4133155"/>
                </a:lnTo>
                <a:lnTo>
                  <a:pt x="3100000" y="4133155"/>
                </a:lnTo>
                <a:cubicBezTo>
                  <a:pt x="3293350" y="4133155"/>
                  <a:pt x="3450069" y="4289878"/>
                  <a:pt x="3450069" y="4483232"/>
                </a:cubicBezTo>
                <a:lnTo>
                  <a:pt x="3450069" y="4719958"/>
                </a:lnTo>
                <a:lnTo>
                  <a:pt x="990615" y="4719958"/>
                </a:lnTo>
                <a:lnTo>
                  <a:pt x="990615" y="4483232"/>
                </a:lnTo>
                <a:cubicBezTo>
                  <a:pt x="990615" y="4289878"/>
                  <a:pt x="1147336" y="4133155"/>
                  <a:pt x="1340669" y="4133155"/>
                </a:cubicBezTo>
                <a:lnTo>
                  <a:pt x="1433073" y="4133155"/>
                </a:lnTo>
                <a:lnTo>
                  <a:pt x="1433073" y="4073537"/>
                </a:lnTo>
                <a:cubicBezTo>
                  <a:pt x="1433073" y="3919818"/>
                  <a:pt x="1573041" y="4066551"/>
                  <a:pt x="1605531" y="3877895"/>
                </a:cubicBezTo>
                <a:cubicBezTo>
                  <a:pt x="1638020" y="3689241"/>
                  <a:pt x="1803003" y="3710202"/>
                  <a:pt x="1862987" y="3626357"/>
                </a:cubicBezTo>
                <a:cubicBezTo>
                  <a:pt x="1922972" y="3542511"/>
                  <a:pt x="2077946" y="3605395"/>
                  <a:pt x="1907985" y="3395778"/>
                </a:cubicBezTo>
                <a:cubicBezTo>
                  <a:pt x="1785100" y="3244244"/>
                  <a:pt x="1863407" y="3151139"/>
                  <a:pt x="1916212" y="3111173"/>
                </a:cubicBezTo>
                <a:cubicBezTo>
                  <a:pt x="1724451" y="2766617"/>
                  <a:pt x="1176366" y="1717715"/>
                  <a:pt x="1028014" y="738896"/>
                </a:cubicBezTo>
                <a:cubicBezTo>
                  <a:pt x="852585" y="568060"/>
                  <a:pt x="531493" y="123201"/>
                  <a:pt x="294404" y="335037"/>
                </a:cubicBezTo>
                <a:cubicBezTo>
                  <a:pt x="231852" y="390935"/>
                  <a:pt x="174803" y="530626"/>
                  <a:pt x="177090" y="614227"/>
                </a:cubicBezTo>
                <a:cubicBezTo>
                  <a:pt x="192812" y="1188033"/>
                  <a:pt x="911992" y="1295741"/>
                  <a:pt x="1077604" y="1414908"/>
                </a:cubicBezTo>
                <a:cubicBezTo>
                  <a:pt x="1252282" y="1540677"/>
                  <a:pt x="1275844" y="1696981"/>
                  <a:pt x="1231319" y="1788723"/>
                </a:cubicBezTo>
                <a:cubicBezTo>
                  <a:pt x="1176034" y="1895033"/>
                  <a:pt x="993061" y="1873128"/>
                  <a:pt x="1063333" y="1799432"/>
                </a:cubicBezTo>
                <a:cubicBezTo>
                  <a:pt x="1119020" y="1741018"/>
                  <a:pt x="1115928" y="1648053"/>
                  <a:pt x="1057114" y="1592802"/>
                </a:cubicBezTo>
                <a:cubicBezTo>
                  <a:pt x="791046" y="1342888"/>
                  <a:pt x="39985" y="1306920"/>
                  <a:pt x="1138" y="646316"/>
                </a:cubicBezTo>
                <a:cubicBezTo>
                  <a:pt x="-7142" y="505699"/>
                  <a:pt x="29854" y="365658"/>
                  <a:pt x="109420" y="249268"/>
                </a:cubicBezTo>
                <a:cubicBezTo>
                  <a:pt x="394284" y="-167168"/>
                  <a:pt x="851031" y="232324"/>
                  <a:pt x="992518" y="373816"/>
                </a:cubicBezTo>
                <a:cubicBezTo>
                  <a:pt x="991121" y="337459"/>
                  <a:pt x="990486" y="301359"/>
                  <a:pt x="990615" y="265514"/>
                </a:cubicBezTo>
                <a:cubicBezTo>
                  <a:pt x="1158113" y="0"/>
                  <a:pt x="2220361" y="0"/>
                  <a:pt x="2220361" y="0"/>
                </a:cubicBezTo>
                <a:close/>
              </a:path>
            </a:pathLst>
          </a:custGeom>
        </p:spPr>
        <p:txBody>
          <a:bodyPr wrap="square">
            <a:noAutofit/>
          </a:bodyPr>
          <a:lstStyle/>
          <a:p>
            <a:endParaRPr lang="en-IL"/>
          </a:p>
        </p:txBody>
      </p:sp>
      <p:sp>
        <p:nvSpPr>
          <p:cNvPr id="18" name="Заголовок 1"/>
          <p:cNvSpPr>
            <a:spLocks noGrp="1"/>
          </p:cNvSpPr>
          <p:nvPr>
            <p:ph type="title" hasCustomPrompt="1"/>
          </p:nvPr>
        </p:nvSpPr>
        <p:spPr>
          <a:xfrm>
            <a:off x="800856" y="1125011"/>
            <a:ext cx="4359101" cy="1151995"/>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dirty="0"/>
              <a:t>Name Of Your Top Slide</a:t>
            </a:r>
            <a:endParaRPr lang="ru-RU" dirty="0"/>
          </a:p>
        </p:txBody>
      </p:sp>
      <p:sp>
        <p:nvSpPr>
          <p:cNvPr id="19" name="Текст 3"/>
          <p:cNvSpPr>
            <a:spLocks noGrp="1"/>
          </p:cNvSpPr>
          <p:nvPr>
            <p:ph type="body" sz="quarter" idx="14" hasCustomPrompt="1"/>
          </p:nvPr>
        </p:nvSpPr>
        <p:spPr>
          <a:xfrm>
            <a:off x="800939" y="2925002"/>
            <a:ext cx="4359018" cy="3042927"/>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dirty="0"/>
              <a:t>Example text</a:t>
            </a:r>
          </a:p>
        </p:txBody>
      </p:sp>
      <p:grpSp>
        <p:nvGrpSpPr>
          <p:cNvPr id="7" name="Group 6">
            <a:extLst>
              <a:ext uri="{FF2B5EF4-FFF2-40B4-BE49-F238E27FC236}">
                <a16:creationId xmlns:a16="http://schemas.microsoft.com/office/drawing/2014/main" id="{F5EC741D-AB1E-B84D-B4DC-7771C8CFAB85}"/>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C930DDF1-FEB2-8344-9F82-970B306367C4}"/>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18">
              <a:extLst>
                <a:ext uri="{FF2B5EF4-FFF2-40B4-BE49-F238E27FC236}">
                  <a16:creationId xmlns:a16="http://schemas.microsoft.com/office/drawing/2014/main" id="{03188455-4314-4847-82C3-550D0005E8AA}"/>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19">
              <a:extLst>
                <a:ext uri="{FF2B5EF4-FFF2-40B4-BE49-F238E27FC236}">
                  <a16:creationId xmlns:a16="http://schemas.microsoft.com/office/drawing/2014/main" id="{48657F6B-89E3-CD40-8517-C332D577F8EF}"/>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20">
              <a:extLst>
                <a:ext uri="{FF2B5EF4-FFF2-40B4-BE49-F238E27FC236}">
                  <a16:creationId xmlns:a16="http://schemas.microsoft.com/office/drawing/2014/main" id="{AD847E21-2198-0545-AA0D-28C9A140C5ED}"/>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21">
              <a:extLst>
                <a:ext uri="{FF2B5EF4-FFF2-40B4-BE49-F238E27FC236}">
                  <a16:creationId xmlns:a16="http://schemas.microsoft.com/office/drawing/2014/main" id="{7AA79CB4-B036-0342-B497-D13C5BE6DE5F}"/>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22">
              <a:extLst>
                <a:ext uri="{FF2B5EF4-FFF2-40B4-BE49-F238E27FC236}">
                  <a16:creationId xmlns:a16="http://schemas.microsoft.com/office/drawing/2014/main" id="{63E9068F-DE23-A347-B475-7B4FC289AE91}"/>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23">
              <a:extLst>
                <a:ext uri="{FF2B5EF4-FFF2-40B4-BE49-F238E27FC236}">
                  <a16:creationId xmlns:a16="http://schemas.microsoft.com/office/drawing/2014/main" id="{26F69059-5D5D-CB45-96A3-FE6A78796DE6}"/>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24">
              <a:extLst>
                <a:ext uri="{FF2B5EF4-FFF2-40B4-BE49-F238E27FC236}">
                  <a16:creationId xmlns:a16="http://schemas.microsoft.com/office/drawing/2014/main" id="{21E2EDFF-1E31-614D-80B2-0A119CE35CB5}"/>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25">
              <a:extLst>
                <a:ext uri="{FF2B5EF4-FFF2-40B4-BE49-F238E27FC236}">
                  <a16:creationId xmlns:a16="http://schemas.microsoft.com/office/drawing/2014/main" id="{55E19742-C922-D842-A61E-C649FB270FAC}"/>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7" name="Freeform 19">
            <a:extLst>
              <a:ext uri="{FF2B5EF4-FFF2-40B4-BE49-F238E27FC236}">
                <a16:creationId xmlns:a16="http://schemas.microsoft.com/office/drawing/2014/main" id="{1F2DBD42-758F-CA45-BA31-A397994FF62A}"/>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dirty="0"/>
          </a:p>
        </p:txBody>
      </p:sp>
    </p:spTree>
    <p:extLst>
      <p:ext uri="{BB962C8B-B14F-4D97-AF65-F5344CB8AC3E}">
        <p14:creationId xmlns:p14="http://schemas.microsoft.com/office/powerpoint/2010/main" val="20832496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125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336_Пользовательский макет">
    <p:spTree>
      <p:nvGrpSpPr>
        <p:cNvPr id="1" name=""/>
        <p:cNvGrpSpPr/>
        <p:nvPr/>
      </p:nvGrpSpPr>
      <p:grpSpPr>
        <a:xfrm>
          <a:off x="0" y="0"/>
          <a:ext cx="0" cy="0"/>
          <a:chOff x="0" y="0"/>
          <a:chExt cx="0" cy="0"/>
        </a:xfrm>
      </p:grpSpPr>
      <p:sp>
        <p:nvSpPr>
          <p:cNvPr id="36" name="Picture Placeholder 35">
            <a:extLst>
              <a:ext uri="{FF2B5EF4-FFF2-40B4-BE49-F238E27FC236}">
                <a16:creationId xmlns:a16="http://schemas.microsoft.com/office/drawing/2014/main" id="{F9335E70-C3B7-BD4B-A7AC-73801940179B}"/>
              </a:ext>
            </a:extLst>
          </p:cNvPr>
          <p:cNvSpPr>
            <a:spLocks noGrp="1"/>
          </p:cNvSpPr>
          <p:nvPr>
            <p:ph type="pic" sz="quarter" idx="15"/>
          </p:nvPr>
        </p:nvSpPr>
        <p:spPr>
          <a:xfrm>
            <a:off x="7352542" y="1969455"/>
            <a:ext cx="4489381" cy="4488944"/>
          </a:xfrm>
          <a:custGeom>
            <a:avLst/>
            <a:gdLst>
              <a:gd name="connsiteX0" fmla="*/ 1701178 w 4489381"/>
              <a:gd name="connsiteY0" fmla="*/ 4157495 h 4488944"/>
              <a:gd name="connsiteX1" fmla="*/ 2826073 w 4489381"/>
              <a:gd name="connsiteY1" fmla="*/ 4163517 h 4488944"/>
              <a:gd name="connsiteX2" fmla="*/ 2979521 w 4489381"/>
              <a:gd name="connsiteY2" fmla="*/ 4293474 h 4488944"/>
              <a:gd name="connsiteX3" fmla="*/ 3045244 w 4489381"/>
              <a:gd name="connsiteY3" fmla="*/ 4341843 h 4488944"/>
              <a:gd name="connsiteX4" fmla="*/ 1464198 w 4489381"/>
              <a:gd name="connsiteY4" fmla="*/ 4349446 h 4488944"/>
              <a:gd name="connsiteX5" fmla="*/ 1540997 w 4489381"/>
              <a:gd name="connsiteY5" fmla="*/ 4293319 h 4488944"/>
              <a:gd name="connsiteX6" fmla="*/ 1701178 w 4489381"/>
              <a:gd name="connsiteY6" fmla="*/ 4157495 h 4488944"/>
              <a:gd name="connsiteX7" fmla="*/ 4055680 w 4489381"/>
              <a:gd name="connsiteY7" fmla="*/ 3306935 h 4488944"/>
              <a:gd name="connsiteX8" fmla="*/ 4145645 w 4489381"/>
              <a:gd name="connsiteY8" fmla="*/ 3438474 h 4488944"/>
              <a:gd name="connsiteX9" fmla="*/ 4002253 w 4489381"/>
              <a:gd name="connsiteY9" fmla="*/ 3640626 h 4488944"/>
              <a:gd name="connsiteX10" fmla="*/ 3726694 w 4489381"/>
              <a:gd name="connsiteY10" fmla="*/ 3911612 h 4488944"/>
              <a:gd name="connsiteX11" fmla="*/ 3431382 w 4489381"/>
              <a:gd name="connsiteY11" fmla="*/ 4149892 h 4488944"/>
              <a:gd name="connsiteX12" fmla="*/ 3180622 w 4489381"/>
              <a:gd name="connsiteY12" fmla="*/ 4285053 h 4488944"/>
              <a:gd name="connsiteX13" fmla="*/ 3053868 w 4489381"/>
              <a:gd name="connsiteY13" fmla="*/ 4197244 h 4488944"/>
              <a:gd name="connsiteX14" fmla="*/ 2929204 w 4489381"/>
              <a:gd name="connsiteY14" fmla="*/ 4092492 h 4488944"/>
              <a:gd name="connsiteX15" fmla="*/ 3283859 w 4489381"/>
              <a:gd name="connsiteY15" fmla="*/ 3378163 h 4488944"/>
              <a:gd name="connsiteX16" fmla="*/ 4055680 w 4489381"/>
              <a:gd name="connsiteY16" fmla="*/ 3306935 h 4488944"/>
              <a:gd name="connsiteX17" fmla="*/ 516578 w 4489381"/>
              <a:gd name="connsiteY17" fmla="*/ 3234430 h 4488944"/>
              <a:gd name="connsiteX18" fmla="*/ 1236602 w 4489381"/>
              <a:gd name="connsiteY18" fmla="*/ 3377756 h 4488944"/>
              <a:gd name="connsiteX19" fmla="*/ 1591359 w 4489381"/>
              <a:gd name="connsiteY19" fmla="*/ 4092081 h 4488944"/>
              <a:gd name="connsiteX20" fmla="*/ 1466646 w 4489381"/>
              <a:gd name="connsiteY20" fmla="*/ 4196732 h 4488944"/>
              <a:gd name="connsiteX21" fmla="*/ 1326465 w 4489381"/>
              <a:gd name="connsiteY21" fmla="*/ 4292657 h 4488944"/>
              <a:gd name="connsiteX22" fmla="*/ 1275795 w 4489381"/>
              <a:gd name="connsiteY22" fmla="*/ 4269184 h 4488944"/>
              <a:gd name="connsiteX23" fmla="*/ 793873 w 4489381"/>
              <a:gd name="connsiteY23" fmla="*/ 3911104 h 4488944"/>
              <a:gd name="connsiteX24" fmla="*/ 366908 w 4489381"/>
              <a:gd name="connsiteY24" fmla="*/ 3446789 h 4488944"/>
              <a:gd name="connsiteX25" fmla="*/ 456568 w 4489381"/>
              <a:gd name="connsiteY25" fmla="*/ 3329436 h 4488944"/>
              <a:gd name="connsiteX26" fmla="*/ 516578 w 4489381"/>
              <a:gd name="connsiteY26" fmla="*/ 3234430 h 4488944"/>
              <a:gd name="connsiteX27" fmla="*/ 4330016 w 4489381"/>
              <a:gd name="connsiteY27" fmla="*/ 3076714 h 4488944"/>
              <a:gd name="connsiteX28" fmla="*/ 4211523 w 4489381"/>
              <a:gd name="connsiteY28" fmla="*/ 3326728 h 4488944"/>
              <a:gd name="connsiteX29" fmla="*/ 4165341 w 4489381"/>
              <a:gd name="connsiteY29" fmla="*/ 3254122 h 4488944"/>
              <a:gd name="connsiteX30" fmla="*/ 4330016 w 4489381"/>
              <a:gd name="connsiteY30" fmla="*/ 3076714 h 4488944"/>
              <a:gd name="connsiteX31" fmla="*/ 1699442 w 4489381"/>
              <a:gd name="connsiteY31" fmla="*/ 2602758 h 4488944"/>
              <a:gd name="connsiteX32" fmla="*/ 2806170 w 4489381"/>
              <a:gd name="connsiteY32" fmla="*/ 2602962 h 4488944"/>
              <a:gd name="connsiteX33" fmla="*/ 3172254 w 4489381"/>
              <a:gd name="connsiteY33" fmla="*/ 3320198 h 4488944"/>
              <a:gd name="connsiteX34" fmla="*/ 2815050 w 4489381"/>
              <a:gd name="connsiteY34" fmla="*/ 4044017 h 4488944"/>
              <a:gd name="connsiteX35" fmla="*/ 1700564 w 4489381"/>
              <a:gd name="connsiteY35" fmla="*/ 4036772 h 4488944"/>
              <a:gd name="connsiteX36" fmla="*/ 1345450 w 4489381"/>
              <a:gd name="connsiteY36" fmla="*/ 3304178 h 4488944"/>
              <a:gd name="connsiteX37" fmla="*/ 1339684 w 4489381"/>
              <a:gd name="connsiteY37" fmla="*/ 3272236 h 4488944"/>
              <a:gd name="connsiteX38" fmla="*/ 1699442 w 4489381"/>
              <a:gd name="connsiteY38" fmla="*/ 2602758 h 4488944"/>
              <a:gd name="connsiteX39" fmla="*/ 68949 w 4489381"/>
              <a:gd name="connsiteY39" fmla="*/ 1690562 h 4488944"/>
              <a:gd name="connsiteX40" fmla="*/ 47363 w 4489381"/>
              <a:gd name="connsiteY40" fmla="*/ 1980528 h 4488944"/>
              <a:gd name="connsiteX41" fmla="*/ 431155 w 4489381"/>
              <a:gd name="connsiteY41" fmla="*/ 3138452 h 4488944"/>
              <a:gd name="connsiteX42" fmla="*/ 356600 w 4489381"/>
              <a:gd name="connsiteY42" fmla="*/ 3260912 h 4488944"/>
              <a:gd name="connsiteX43" fmla="*/ 290263 w 4489381"/>
              <a:gd name="connsiteY43" fmla="*/ 3348823 h 4488944"/>
              <a:gd name="connsiteX44" fmla="*/ 68949 w 4489381"/>
              <a:gd name="connsiteY44" fmla="*/ 1690562 h 4488944"/>
              <a:gd name="connsiteX45" fmla="*/ 714675 w 4489381"/>
              <a:gd name="connsiteY45" fmla="*/ 1400495 h 4488944"/>
              <a:gd name="connsiteX46" fmla="*/ 1212365 w 4489381"/>
              <a:gd name="connsiteY46" fmla="*/ 1530960 h 4488944"/>
              <a:gd name="connsiteX47" fmla="*/ 1578144 w 4489381"/>
              <a:gd name="connsiteY47" fmla="*/ 2554390 h 4488944"/>
              <a:gd name="connsiteX48" fmla="*/ 1215837 w 4489381"/>
              <a:gd name="connsiteY48" fmla="*/ 3247185 h 4488944"/>
              <a:gd name="connsiteX49" fmla="*/ 543369 w 4489381"/>
              <a:gd name="connsiteY49" fmla="*/ 3107636 h 4488944"/>
              <a:gd name="connsiteX50" fmla="*/ 545561 w 4489381"/>
              <a:gd name="connsiteY50" fmla="*/ 1510297 h 4488944"/>
              <a:gd name="connsiteX51" fmla="*/ 639201 w 4489381"/>
              <a:gd name="connsiteY51" fmla="*/ 1449425 h 4488944"/>
              <a:gd name="connsiteX52" fmla="*/ 3914024 w 4489381"/>
              <a:gd name="connsiteY52" fmla="*/ 1376818 h 4488944"/>
              <a:gd name="connsiteX53" fmla="*/ 4192030 w 4489381"/>
              <a:gd name="connsiteY53" fmla="*/ 1563463 h 4488944"/>
              <a:gd name="connsiteX54" fmla="*/ 4427279 w 4489381"/>
              <a:gd name="connsiteY54" fmla="*/ 1797302 h 4488944"/>
              <a:gd name="connsiteX55" fmla="*/ 4449576 w 4489381"/>
              <a:gd name="connsiteY55" fmla="*/ 1822406 h 4488944"/>
              <a:gd name="connsiteX56" fmla="*/ 4434780 w 4489381"/>
              <a:gd name="connsiteY56" fmla="*/ 2737920 h 4488944"/>
              <a:gd name="connsiteX57" fmla="*/ 4064154 w 4489381"/>
              <a:gd name="connsiteY57" fmla="*/ 3181568 h 4488944"/>
              <a:gd name="connsiteX58" fmla="*/ 3273910 w 4489381"/>
              <a:gd name="connsiteY58" fmla="*/ 3255911 h 4488944"/>
              <a:gd name="connsiteX59" fmla="*/ 2927622 w 4489381"/>
              <a:gd name="connsiteY59" fmla="*/ 2556378 h 4488944"/>
              <a:gd name="connsiteX60" fmla="*/ 3296057 w 4489381"/>
              <a:gd name="connsiteY60" fmla="*/ 1523511 h 4488944"/>
              <a:gd name="connsiteX61" fmla="*/ 3914024 w 4489381"/>
              <a:gd name="connsiteY61" fmla="*/ 1376818 h 4488944"/>
              <a:gd name="connsiteX62" fmla="*/ 4056599 w 4489381"/>
              <a:gd name="connsiteY62" fmla="*/ 919496 h 4488944"/>
              <a:gd name="connsiteX63" fmla="*/ 4320627 w 4489381"/>
              <a:gd name="connsiteY63" fmla="*/ 1389370 h 4488944"/>
              <a:gd name="connsiteX64" fmla="*/ 4376758 w 4489381"/>
              <a:gd name="connsiteY64" fmla="*/ 1567236 h 4488944"/>
              <a:gd name="connsiteX65" fmla="*/ 4269598 w 4489381"/>
              <a:gd name="connsiteY65" fmla="*/ 1470039 h 4488944"/>
              <a:gd name="connsiteX66" fmla="*/ 4024197 w 4489381"/>
              <a:gd name="connsiteY66" fmla="*/ 1299520 h 4488944"/>
              <a:gd name="connsiteX67" fmla="*/ 4058897 w 4489381"/>
              <a:gd name="connsiteY67" fmla="*/ 1025472 h 4488944"/>
              <a:gd name="connsiteX68" fmla="*/ 4056599 w 4489381"/>
              <a:gd name="connsiteY68" fmla="*/ 919496 h 4488944"/>
              <a:gd name="connsiteX69" fmla="*/ 2253926 w 4489381"/>
              <a:gd name="connsiteY69" fmla="*/ 884700 h 4488944"/>
              <a:gd name="connsiteX70" fmla="*/ 3180777 w 4489381"/>
              <a:gd name="connsiteY70" fmla="*/ 1485348 h 4488944"/>
              <a:gd name="connsiteX71" fmla="*/ 2829285 w 4489381"/>
              <a:gd name="connsiteY71" fmla="*/ 2478925 h 4488944"/>
              <a:gd name="connsiteX72" fmla="*/ 1676884 w 4489381"/>
              <a:gd name="connsiteY72" fmla="*/ 2478925 h 4488944"/>
              <a:gd name="connsiteX73" fmla="*/ 1325904 w 4489381"/>
              <a:gd name="connsiteY73" fmla="*/ 1483969 h 4488944"/>
              <a:gd name="connsiteX74" fmla="*/ 2253926 w 4489381"/>
              <a:gd name="connsiteY74" fmla="*/ 884700 h 4488944"/>
              <a:gd name="connsiteX75" fmla="*/ 571384 w 4489381"/>
              <a:gd name="connsiteY75" fmla="*/ 809235 h 4488944"/>
              <a:gd name="connsiteX76" fmla="*/ 586180 w 4489381"/>
              <a:gd name="connsiteY76" fmla="*/ 1022154 h 4488944"/>
              <a:gd name="connsiteX77" fmla="*/ 639555 w 4489381"/>
              <a:gd name="connsiteY77" fmla="*/ 1304265 h 4488944"/>
              <a:gd name="connsiteX78" fmla="*/ 572966 w 4489381"/>
              <a:gd name="connsiteY78" fmla="*/ 1347584 h 4488944"/>
              <a:gd name="connsiteX79" fmla="*/ 212033 w 4489381"/>
              <a:gd name="connsiteY79" fmla="*/ 1592905 h 4488944"/>
              <a:gd name="connsiteX80" fmla="*/ 358893 w 4489381"/>
              <a:gd name="connsiteY80" fmla="*/ 1174869 h 4488944"/>
              <a:gd name="connsiteX81" fmla="*/ 571384 w 4489381"/>
              <a:gd name="connsiteY81" fmla="*/ 809235 h 4488944"/>
              <a:gd name="connsiteX82" fmla="*/ 2136821 w 4489381"/>
              <a:gd name="connsiteY82" fmla="*/ 399363 h 4488944"/>
              <a:gd name="connsiteX83" fmla="*/ 2256382 w 4489381"/>
              <a:gd name="connsiteY83" fmla="*/ 492734 h 4488944"/>
              <a:gd name="connsiteX84" fmla="*/ 2210452 w 4489381"/>
              <a:gd name="connsiteY84" fmla="*/ 769795 h 4488944"/>
              <a:gd name="connsiteX85" fmla="*/ 1230686 w 4489381"/>
              <a:gd name="connsiteY85" fmla="*/ 1404321 h 4488944"/>
              <a:gd name="connsiteX86" fmla="*/ 760194 w 4489381"/>
              <a:gd name="connsiteY86" fmla="*/ 1282223 h 4488944"/>
              <a:gd name="connsiteX87" fmla="*/ 737079 w 4489381"/>
              <a:gd name="connsiteY87" fmla="*/ 1184513 h 4488944"/>
              <a:gd name="connsiteX88" fmla="*/ 2136821 w 4489381"/>
              <a:gd name="connsiteY88" fmla="*/ 399363 h 4488944"/>
              <a:gd name="connsiteX89" fmla="*/ 2322512 w 4489381"/>
              <a:gd name="connsiteY89" fmla="*/ 202057 h 4488944"/>
              <a:gd name="connsiteX90" fmla="*/ 2633790 w 4489381"/>
              <a:gd name="connsiteY90" fmla="*/ 238691 h 4488944"/>
              <a:gd name="connsiteX91" fmla="*/ 2518771 w 4489381"/>
              <a:gd name="connsiteY91" fmla="*/ 287776 h 4488944"/>
              <a:gd name="connsiteX92" fmla="*/ 2324606 w 4489381"/>
              <a:gd name="connsiteY92" fmla="*/ 391710 h 4488944"/>
              <a:gd name="connsiteX93" fmla="*/ 2146002 w 4489381"/>
              <a:gd name="connsiteY93" fmla="*/ 258435 h 4488944"/>
              <a:gd name="connsiteX94" fmla="*/ 2067365 w 4489381"/>
              <a:gd name="connsiteY94" fmla="*/ 207716 h 4488944"/>
              <a:gd name="connsiteX95" fmla="*/ 2322512 w 4489381"/>
              <a:gd name="connsiteY95" fmla="*/ 202057 h 4488944"/>
              <a:gd name="connsiteX96" fmla="*/ 2244692 w 4489381"/>
              <a:gd name="connsiteY96" fmla="*/ 1 h 4488944"/>
              <a:gd name="connsiteX97" fmla="*/ 3915045 w 4489381"/>
              <a:gd name="connsiteY97" fmla="*/ 745248 h 4488944"/>
              <a:gd name="connsiteX98" fmla="*/ 3937343 w 4489381"/>
              <a:gd name="connsiteY98" fmla="*/ 1023581 h 4488944"/>
              <a:gd name="connsiteX99" fmla="*/ 3908462 w 4489381"/>
              <a:gd name="connsiteY99" fmla="*/ 1259006 h 4488944"/>
              <a:gd name="connsiteX100" fmla="*/ 3268091 w 4489381"/>
              <a:gd name="connsiteY100" fmla="*/ 1399014 h 4488944"/>
              <a:gd name="connsiteX101" fmla="*/ 2335170 w 4489381"/>
              <a:gd name="connsiteY101" fmla="*/ 790661 h 4488944"/>
              <a:gd name="connsiteX102" fmla="*/ 2383649 w 4489381"/>
              <a:gd name="connsiteY102" fmla="*/ 498451 h 4488944"/>
              <a:gd name="connsiteX103" fmla="*/ 2545208 w 4489381"/>
              <a:gd name="connsiteY103" fmla="*/ 410333 h 4488944"/>
              <a:gd name="connsiteX104" fmla="*/ 3613561 w 4489381"/>
              <a:gd name="connsiteY104" fmla="*/ 924038 h 4488944"/>
              <a:gd name="connsiteX105" fmla="*/ 1986943 w 4489381"/>
              <a:gd name="connsiteY105" fmla="*/ 41177 h 4488944"/>
              <a:gd name="connsiteX106" fmla="*/ 1742258 w 4489381"/>
              <a:gd name="connsiteY106" fmla="*/ 56486 h 4488944"/>
              <a:gd name="connsiteX107" fmla="*/ 2244692 w 4489381"/>
              <a:gd name="connsiteY107" fmla="*/ 1 h 4488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4489381" h="4488944">
                <a:moveTo>
                  <a:pt x="1701178" y="4157495"/>
                </a:moveTo>
                <a:cubicBezTo>
                  <a:pt x="2075940" y="4224742"/>
                  <a:pt x="2450649" y="4222958"/>
                  <a:pt x="2826073" y="4163517"/>
                </a:cubicBezTo>
                <a:cubicBezTo>
                  <a:pt x="2879810" y="4211630"/>
                  <a:pt x="2928594" y="4253778"/>
                  <a:pt x="2979521" y="4293474"/>
                </a:cubicBezTo>
                <a:cubicBezTo>
                  <a:pt x="3001104" y="4310210"/>
                  <a:pt x="3022893" y="4326230"/>
                  <a:pt x="3045244" y="4341843"/>
                </a:cubicBezTo>
                <a:cubicBezTo>
                  <a:pt x="2536465" y="4535327"/>
                  <a:pt x="1974820" y="4538027"/>
                  <a:pt x="1464198" y="4349446"/>
                </a:cubicBezTo>
                <a:cubicBezTo>
                  <a:pt x="1490530" y="4331332"/>
                  <a:pt x="1515841" y="4312812"/>
                  <a:pt x="1540997" y="4293319"/>
                </a:cubicBezTo>
                <a:cubicBezTo>
                  <a:pt x="1594018" y="4252143"/>
                  <a:pt x="1645047" y="4208108"/>
                  <a:pt x="1701178" y="4157495"/>
                </a:cubicBezTo>
                <a:close/>
                <a:moveTo>
                  <a:pt x="4055680" y="3306935"/>
                </a:moveTo>
                <a:cubicBezTo>
                  <a:pt x="4082418" y="3357142"/>
                  <a:pt x="4097524" y="3382347"/>
                  <a:pt x="4145645" y="3438474"/>
                </a:cubicBezTo>
                <a:cubicBezTo>
                  <a:pt x="4101606" y="3508447"/>
                  <a:pt x="4053736" y="3575933"/>
                  <a:pt x="4002253" y="3640626"/>
                </a:cubicBezTo>
                <a:cubicBezTo>
                  <a:pt x="3915390" y="3735893"/>
                  <a:pt x="3823401" y="3826357"/>
                  <a:pt x="3726694" y="3911612"/>
                </a:cubicBezTo>
                <a:cubicBezTo>
                  <a:pt x="3627341" y="3999784"/>
                  <a:pt x="3524922" y="4082490"/>
                  <a:pt x="3431382" y="4149892"/>
                </a:cubicBezTo>
                <a:cubicBezTo>
                  <a:pt x="3350740" y="4200209"/>
                  <a:pt x="3266986" y="4245353"/>
                  <a:pt x="3180622" y="4285053"/>
                </a:cubicBezTo>
                <a:cubicBezTo>
                  <a:pt x="3136751" y="4258196"/>
                  <a:pt x="3094430" y="4228878"/>
                  <a:pt x="3053868" y="4197244"/>
                </a:cubicBezTo>
                <a:cubicBezTo>
                  <a:pt x="3013761" y="4166168"/>
                  <a:pt x="2973296" y="4131627"/>
                  <a:pt x="2929204" y="4092492"/>
                </a:cubicBezTo>
                <a:cubicBezTo>
                  <a:pt x="3075353" y="3874470"/>
                  <a:pt x="3224458" y="3635373"/>
                  <a:pt x="3283859" y="3378163"/>
                </a:cubicBezTo>
                <a:cubicBezTo>
                  <a:pt x="3549415" y="3390255"/>
                  <a:pt x="3793084" y="3352909"/>
                  <a:pt x="4055680" y="3306935"/>
                </a:cubicBezTo>
                <a:close/>
                <a:moveTo>
                  <a:pt x="516578" y="3234430"/>
                </a:moveTo>
                <a:cubicBezTo>
                  <a:pt x="756161" y="3303515"/>
                  <a:pt x="981455" y="3368112"/>
                  <a:pt x="1236602" y="3377756"/>
                </a:cubicBezTo>
                <a:cubicBezTo>
                  <a:pt x="1295950" y="3634914"/>
                  <a:pt x="1445161" y="3874214"/>
                  <a:pt x="1591359" y="4092081"/>
                </a:cubicBezTo>
                <a:cubicBezTo>
                  <a:pt x="1547222" y="4131424"/>
                  <a:pt x="1506753" y="4165964"/>
                  <a:pt x="1466646" y="4196732"/>
                </a:cubicBezTo>
                <a:cubicBezTo>
                  <a:pt x="1421957" y="4231586"/>
                  <a:pt x="1375139" y="4263626"/>
                  <a:pt x="1326465" y="4292657"/>
                </a:cubicBezTo>
                <a:cubicBezTo>
                  <a:pt x="1309456" y="4285036"/>
                  <a:pt x="1292566" y="4277211"/>
                  <a:pt x="1275795" y="4269184"/>
                </a:cubicBezTo>
                <a:cubicBezTo>
                  <a:pt x="1147508" y="4200253"/>
                  <a:pt x="965996" y="4064172"/>
                  <a:pt x="793873" y="3911104"/>
                </a:cubicBezTo>
                <a:cubicBezTo>
                  <a:pt x="616188" y="3753442"/>
                  <a:pt x="450851" y="3579909"/>
                  <a:pt x="366908" y="3446789"/>
                </a:cubicBezTo>
                <a:cubicBezTo>
                  <a:pt x="398735" y="3409191"/>
                  <a:pt x="428659" y="3370025"/>
                  <a:pt x="456568" y="3329436"/>
                </a:cubicBezTo>
                <a:cubicBezTo>
                  <a:pt x="478866" y="3296932"/>
                  <a:pt x="498667" y="3265352"/>
                  <a:pt x="516578" y="3234430"/>
                </a:cubicBezTo>
                <a:close/>
                <a:moveTo>
                  <a:pt x="4330016" y="3076714"/>
                </a:moveTo>
                <a:cubicBezTo>
                  <a:pt x="4295722" y="3162420"/>
                  <a:pt x="4256150" y="3245917"/>
                  <a:pt x="4211523" y="3326728"/>
                </a:cubicBezTo>
                <a:cubicBezTo>
                  <a:pt x="4193926" y="3304001"/>
                  <a:pt x="4178463" y="3279693"/>
                  <a:pt x="4165341" y="3254122"/>
                </a:cubicBezTo>
                <a:cubicBezTo>
                  <a:pt x="4222086" y="3197451"/>
                  <a:pt x="4276976" y="3138315"/>
                  <a:pt x="4330016" y="3076714"/>
                </a:cubicBezTo>
                <a:close/>
                <a:moveTo>
                  <a:pt x="1699442" y="2602758"/>
                </a:moveTo>
                <a:cubicBezTo>
                  <a:pt x="2067890" y="2628807"/>
                  <a:pt x="2437713" y="2628874"/>
                  <a:pt x="2806170" y="2602962"/>
                </a:cubicBezTo>
                <a:cubicBezTo>
                  <a:pt x="2946399" y="2821700"/>
                  <a:pt x="3068920" y="3081817"/>
                  <a:pt x="3172254" y="3320198"/>
                </a:cubicBezTo>
                <a:cubicBezTo>
                  <a:pt x="3121226" y="3576083"/>
                  <a:pt x="2960842" y="3829719"/>
                  <a:pt x="2815050" y="4044017"/>
                </a:cubicBezTo>
                <a:cubicBezTo>
                  <a:pt x="2443606" y="4087796"/>
                  <a:pt x="2071292" y="4086978"/>
                  <a:pt x="1700564" y="4036772"/>
                </a:cubicBezTo>
                <a:cubicBezTo>
                  <a:pt x="1554671" y="3821506"/>
                  <a:pt x="1391835" y="3561848"/>
                  <a:pt x="1345450" y="3304178"/>
                </a:cubicBezTo>
                <a:lnTo>
                  <a:pt x="1339684" y="3272236"/>
                </a:lnTo>
                <a:cubicBezTo>
                  <a:pt x="1442404" y="3050029"/>
                  <a:pt x="1562889" y="2805932"/>
                  <a:pt x="1699442" y="2602758"/>
                </a:cubicBezTo>
                <a:close/>
                <a:moveTo>
                  <a:pt x="68949" y="1690562"/>
                </a:moveTo>
                <a:cubicBezTo>
                  <a:pt x="54560" y="1786549"/>
                  <a:pt x="47345" y="1883472"/>
                  <a:pt x="47363" y="1980528"/>
                </a:cubicBezTo>
                <a:cubicBezTo>
                  <a:pt x="46775" y="2397831"/>
                  <a:pt x="181429" y="2804094"/>
                  <a:pt x="431155" y="3138452"/>
                </a:cubicBezTo>
                <a:cubicBezTo>
                  <a:pt x="408486" y="3180561"/>
                  <a:pt x="383599" y="3221437"/>
                  <a:pt x="356600" y="3260912"/>
                </a:cubicBezTo>
                <a:cubicBezTo>
                  <a:pt x="337006" y="3289280"/>
                  <a:pt x="315168" y="3318515"/>
                  <a:pt x="290263" y="3348823"/>
                </a:cubicBezTo>
                <a:cubicBezTo>
                  <a:pt x="6138" y="2845036"/>
                  <a:pt x="-73118" y="2251218"/>
                  <a:pt x="68949" y="1690562"/>
                </a:cubicBezTo>
                <a:close/>
                <a:moveTo>
                  <a:pt x="714675" y="1400495"/>
                </a:moveTo>
                <a:cubicBezTo>
                  <a:pt x="871233" y="1430904"/>
                  <a:pt x="1071574" y="1481009"/>
                  <a:pt x="1212365" y="1530960"/>
                </a:cubicBezTo>
                <a:cubicBezTo>
                  <a:pt x="1305546" y="1872666"/>
                  <a:pt x="1421281" y="2236258"/>
                  <a:pt x="1578144" y="2554390"/>
                </a:cubicBezTo>
                <a:cubicBezTo>
                  <a:pt x="1433988" y="2761645"/>
                  <a:pt x="1312177" y="3013806"/>
                  <a:pt x="1215837" y="3247185"/>
                </a:cubicBezTo>
                <a:cubicBezTo>
                  <a:pt x="962625" y="3235910"/>
                  <a:pt x="776214" y="3176823"/>
                  <a:pt x="543369" y="3107636"/>
                </a:cubicBezTo>
                <a:cubicBezTo>
                  <a:pt x="312362" y="2600072"/>
                  <a:pt x="313162" y="2017224"/>
                  <a:pt x="545561" y="1510297"/>
                </a:cubicBezTo>
                <a:cubicBezTo>
                  <a:pt x="575926" y="1490552"/>
                  <a:pt x="607051" y="1470397"/>
                  <a:pt x="639201" y="1449425"/>
                </a:cubicBezTo>
                <a:close/>
                <a:moveTo>
                  <a:pt x="3914024" y="1376818"/>
                </a:moveTo>
                <a:cubicBezTo>
                  <a:pt x="4012816" y="1432384"/>
                  <a:pt x="4104721" y="1490804"/>
                  <a:pt x="4192030" y="1563463"/>
                </a:cubicBezTo>
                <a:cubicBezTo>
                  <a:pt x="4270416" y="1628670"/>
                  <a:pt x="4343640" y="1702959"/>
                  <a:pt x="4427279" y="1797302"/>
                </a:cubicBezTo>
                <a:lnTo>
                  <a:pt x="4449576" y="1822406"/>
                </a:lnTo>
                <a:cubicBezTo>
                  <a:pt x="4507241" y="2125383"/>
                  <a:pt x="4502204" y="2436962"/>
                  <a:pt x="4434780" y="2737920"/>
                </a:cubicBezTo>
                <a:cubicBezTo>
                  <a:pt x="4321130" y="2893789"/>
                  <a:pt x="4197319" y="3041997"/>
                  <a:pt x="4064154" y="3181568"/>
                </a:cubicBezTo>
                <a:cubicBezTo>
                  <a:pt x="3793438" y="3231572"/>
                  <a:pt x="3547834" y="3268971"/>
                  <a:pt x="3273910" y="3255911"/>
                </a:cubicBezTo>
                <a:cubicBezTo>
                  <a:pt x="3182155" y="3021356"/>
                  <a:pt x="3065757" y="2767004"/>
                  <a:pt x="2927622" y="2556378"/>
                </a:cubicBezTo>
                <a:cubicBezTo>
                  <a:pt x="3076630" y="2232737"/>
                  <a:pt x="3199761" y="1866847"/>
                  <a:pt x="3296057" y="1523511"/>
                </a:cubicBezTo>
                <a:cubicBezTo>
                  <a:pt x="3497468" y="1449372"/>
                  <a:pt x="3703932" y="1420495"/>
                  <a:pt x="3914024" y="1376818"/>
                </a:cubicBezTo>
                <a:close/>
                <a:moveTo>
                  <a:pt x="4056599" y="919496"/>
                </a:moveTo>
                <a:cubicBezTo>
                  <a:pt x="4163172" y="1064943"/>
                  <a:pt x="4251820" y="1222707"/>
                  <a:pt x="4320627" y="1389370"/>
                </a:cubicBezTo>
                <a:cubicBezTo>
                  <a:pt x="4342355" y="1447666"/>
                  <a:pt x="4361092" y="1507032"/>
                  <a:pt x="4376758" y="1567236"/>
                </a:cubicBezTo>
                <a:cubicBezTo>
                  <a:pt x="4341498" y="1532541"/>
                  <a:pt x="4306184" y="1500652"/>
                  <a:pt x="4269598" y="1470039"/>
                </a:cubicBezTo>
                <a:cubicBezTo>
                  <a:pt x="4192693" y="1406459"/>
                  <a:pt x="4110606" y="1349422"/>
                  <a:pt x="4024197" y="1299520"/>
                </a:cubicBezTo>
                <a:cubicBezTo>
                  <a:pt x="4045899" y="1209740"/>
                  <a:pt x="4057536" y="1117827"/>
                  <a:pt x="4058897" y="1025472"/>
                </a:cubicBezTo>
                <a:cubicBezTo>
                  <a:pt x="4059458" y="990927"/>
                  <a:pt x="4058640" y="955570"/>
                  <a:pt x="4056599" y="919496"/>
                </a:cubicBezTo>
                <a:close/>
                <a:moveTo>
                  <a:pt x="2253926" y="884700"/>
                </a:moveTo>
                <a:cubicBezTo>
                  <a:pt x="2578936" y="1060578"/>
                  <a:pt x="2883482" y="1266049"/>
                  <a:pt x="3180777" y="1485348"/>
                </a:cubicBezTo>
                <a:cubicBezTo>
                  <a:pt x="3088568" y="1814908"/>
                  <a:pt x="2971149" y="2167430"/>
                  <a:pt x="2829285" y="2478925"/>
                </a:cubicBezTo>
                <a:cubicBezTo>
                  <a:pt x="2445692" y="2507651"/>
                  <a:pt x="2060481" y="2507651"/>
                  <a:pt x="1676884" y="2478925"/>
                </a:cubicBezTo>
                <a:cubicBezTo>
                  <a:pt x="1526961" y="2170438"/>
                  <a:pt x="1415410" y="1814705"/>
                  <a:pt x="1325904" y="1483969"/>
                </a:cubicBezTo>
                <a:cubicBezTo>
                  <a:pt x="1613864" y="1254261"/>
                  <a:pt x="1931063" y="1060936"/>
                  <a:pt x="2253926" y="884700"/>
                </a:cubicBezTo>
                <a:close/>
                <a:moveTo>
                  <a:pt x="571384" y="809235"/>
                </a:moveTo>
                <a:cubicBezTo>
                  <a:pt x="573218" y="885106"/>
                  <a:pt x="578170" y="955163"/>
                  <a:pt x="586180" y="1022154"/>
                </a:cubicBezTo>
                <a:cubicBezTo>
                  <a:pt x="597707" y="1117271"/>
                  <a:pt x="615538" y="1211512"/>
                  <a:pt x="639555" y="1304265"/>
                </a:cubicBezTo>
                <a:cubicBezTo>
                  <a:pt x="602408" y="1328502"/>
                  <a:pt x="587607" y="1338094"/>
                  <a:pt x="572966" y="1347584"/>
                </a:cubicBezTo>
                <a:cubicBezTo>
                  <a:pt x="442023" y="1432486"/>
                  <a:pt x="327512" y="1506727"/>
                  <a:pt x="212033" y="1592905"/>
                </a:cubicBezTo>
                <a:cubicBezTo>
                  <a:pt x="242292" y="1456414"/>
                  <a:pt x="295821" y="1310335"/>
                  <a:pt x="358893" y="1174869"/>
                </a:cubicBezTo>
                <a:cubicBezTo>
                  <a:pt x="425336" y="1032157"/>
                  <a:pt x="501473" y="902504"/>
                  <a:pt x="571384" y="809235"/>
                </a:cubicBezTo>
                <a:close/>
                <a:moveTo>
                  <a:pt x="2136821" y="399363"/>
                </a:moveTo>
                <a:cubicBezTo>
                  <a:pt x="2179376" y="429617"/>
                  <a:pt x="2219536" y="460641"/>
                  <a:pt x="2256382" y="492734"/>
                </a:cubicBezTo>
                <a:cubicBezTo>
                  <a:pt x="2235971" y="594477"/>
                  <a:pt x="2220967" y="666624"/>
                  <a:pt x="2210452" y="769795"/>
                </a:cubicBezTo>
                <a:cubicBezTo>
                  <a:pt x="1869422" y="955313"/>
                  <a:pt x="1533089" y="1160378"/>
                  <a:pt x="1230686" y="1404321"/>
                </a:cubicBezTo>
                <a:cubicBezTo>
                  <a:pt x="1082955" y="1356155"/>
                  <a:pt x="914305" y="1319671"/>
                  <a:pt x="760194" y="1282223"/>
                </a:cubicBezTo>
                <a:cubicBezTo>
                  <a:pt x="751725" y="1249463"/>
                  <a:pt x="744020" y="1217013"/>
                  <a:pt x="737079" y="1184513"/>
                </a:cubicBezTo>
                <a:cubicBezTo>
                  <a:pt x="1057697" y="743671"/>
                  <a:pt x="1561563" y="444670"/>
                  <a:pt x="2136821" y="399363"/>
                </a:cubicBezTo>
                <a:close/>
                <a:moveTo>
                  <a:pt x="2322512" y="202057"/>
                </a:moveTo>
                <a:cubicBezTo>
                  <a:pt x="2427118" y="205516"/>
                  <a:pt x="2531243" y="217767"/>
                  <a:pt x="2633790" y="238691"/>
                </a:cubicBezTo>
                <a:cubicBezTo>
                  <a:pt x="2593021" y="254609"/>
                  <a:pt x="2555003" y="271040"/>
                  <a:pt x="2518771" y="287776"/>
                </a:cubicBezTo>
                <a:cubicBezTo>
                  <a:pt x="2452244" y="318936"/>
                  <a:pt x="2387431" y="353631"/>
                  <a:pt x="2324606" y="391710"/>
                </a:cubicBezTo>
                <a:cubicBezTo>
                  <a:pt x="2267750" y="343801"/>
                  <a:pt x="2208115" y="299298"/>
                  <a:pt x="2146002" y="258435"/>
                </a:cubicBezTo>
                <a:cubicBezTo>
                  <a:pt x="2120076" y="241223"/>
                  <a:pt x="2093864" y="224319"/>
                  <a:pt x="2067365" y="207716"/>
                </a:cubicBezTo>
                <a:cubicBezTo>
                  <a:pt x="2152253" y="201323"/>
                  <a:pt x="2237424" y="199432"/>
                  <a:pt x="2322512" y="202057"/>
                </a:cubicBezTo>
                <a:close/>
                <a:moveTo>
                  <a:pt x="2244692" y="1"/>
                </a:moveTo>
                <a:cubicBezTo>
                  <a:pt x="2908077" y="1"/>
                  <a:pt x="3504152" y="287824"/>
                  <a:pt x="3915045" y="745248"/>
                </a:cubicBezTo>
                <a:cubicBezTo>
                  <a:pt x="3930813" y="848370"/>
                  <a:pt x="3938721" y="938322"/>
                  <a:pt x="3937343" y="1023581"/>
                </a:cubicBezTo>
                <a:cubicBezTo>
                  <a:pt x="3936097" y="1102859"/>
                  <a:pt x="3926412" y="1181779"/>
                  <a:pt x="3908462" y="1259006"/>
                </a:cubicBezTo>
                <a:cubicBezTo>
                  <a:pt x="3689649" y="1293701"/>
                  <a:pt x="3475324" y="1320846"/>
                  <a:pt x="3268091" y="1399014"/>
                </a:cubicBezTo>
                <a:cubicBezTo>
                  <a:pt x="2969108" y="1177520"/>
                  <a:pt x="2661757" y="969243"/>
                  <a:pt x="2335170" y="790661"/>
                </a:cubicBezTo>
                <a:cubicBezTo>
                  <a:pt x="2347368" y="682542"/>
                  <a:pt x="2363238" y="605598"/>
                  <a:pt x="2383649" y="498451"/>
                </a:cubicBezTo>
                <a:cubicBezTo>
                  <a:pt x="2432941" y="468651"/>
                  <a:pt x="2485909" y="439059"/>
                  <a:pt x="2545208" y="410333"/>
                </a:cubicBezTo>
                <a:cubicBezTo>
                  <a:pt x="2946757" y="464078"/>
                  <a:pt x="3320865" y="643960"/>
                  <a:pt x="3613561" y="924038"/>
                </a:cubicBezTo>
                <a:cubicBezTo>
                  <a:pt x="3267632" y="392881"/>
                  <a:pt x="2668340" y="41177"/>
                  <a:pt x="1986943" y="41177"/>
                </a:cubicBezTo>
                <a:cubicBezTo>
                  <a:pt x="1905142" y="41182"/>
                  <a:pt x="1823422" y="46298"/>
                  <a:pt x="1742258" y="56486"/>
                </a:cubicBezTo>
                <a:cubicBezTo>
                  <a:pt x="1907086" y="18853"/>
                  <a:pt x="2075626" y="-92"/>
                  <a:pt x="2244692" y="1"/>
                </a:cubicBezTo>
                <a:close/>
              </a:path>
            </a:pathLst>
          </a:custGeom>
        </p:spPr>
        <p:txBody>
          <a:bodyPr wrap="square">
            <a:noAutofit/>
          </a:bodyPr>
          <a:lstStyle/>
          <a:p>
            <a:endParaRPr lang="en-IL"/>
          </a:p>
        </p:txBody>
      </p:sp>
      <p:sp>
        <p:nvSpPr>
          <p:cNvPr id="18" name="Заголовок 1"/>
          <p:cNvSpPr>
            <a:spLocks noGrp="1"/>
          </p:cNvSpPr>
          <p:nvPr>
            <p:ph type="title" hasCustomPrompt="1"/>
          </p:nvPr>
        </p:nvSpPr>
        <p:spPr>
          <a:xfrm>
            <a:off x="800856" y="1125011"/>
            <a:ext cx="4359101" cy="1151995"/>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dirty="0"/>
              <a:t>Name Of Your Top Slide</a:t>
            </a:r>
            <a:endParaRPr lang="ru-RU" dirty="0"/>
          </a:p>
        </p:txBody>
      </p:sp>
      <p:sp>
        <p:nvSpPr>
          <p:cNvPr id="19" name="Текст 3"/>
          <p:cNvSpPr>
            <a:spLocks noGrp="1"/>
          </p:cNvSpPr>
          <p:nvPr>
            <p:ph type="body" sz="quarter" idx="14" hasCustomPrompt="1"/>
          </p:nvPr>
        </p:nvSpPr>
        <p:spPr>
          <a:xfrm>
            <a:off x="800939" y="2925002"/>
            <a:ext cx="4359018" cy="3042927"/>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dirty="0"/>
              <a:t>Example text</a:t>
            </a:r>
          </a:p>
        </p:txBody>
      </p:sp>
      <p:grpSp>
        <p:nvGrpSpPr>
          <p:cNvPr id="7" name="Group 6">
            <a:extLst>
              <a:ext uri="{FF2B5EF4-FFF2-40B4-BE49-F238E27FC236}">
                <a16:creationId xmlns:a16="http://schemas.microsoft.com/office/drawing/2014/main" id="{F5EC741D-AB1E-B84D-B4DC-7771C8CFAB85}"/>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C930DDF1-FEB2-8344-9F82-970B306367C4}"/>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18">
              <a:extLst>
                <a:ext uri="{FF2B5EF4-FFF2-40B4-BE49-F238E27FC236}">
                  <a16:creationId xmlns:a16="http://schemas.microsoft.com/office/drawing/2014/main" id="{03188455-4314-4847-82C3-550D0005E8AA}"/>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19">
              <a:extLst>
                <a:ext uri="{FF2B5EF4-FFF2-40B4-BE49-F238E27FC236}">
                  <a16:creationId xmlns:a16="http://schemas.microsoft.com/office/drawing/2014/main" id="{48657F6B-89E3-CD40-8517-C332D577F8EF}"/>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20">
              <a:extLst>
                <a:ext uri="{FF2B5EF4-FFF2-40B4-BE49-F238E27FC236}">
                  <a16:creationId xmlns:a16="http://schemas.microsoft.com/office/drawing/2014/main" id="{AD847E21-2198-0545-AA0D-28C9A140C5ED}"/>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21">
              <a:extLst>
                <a:ext uri="{FF2B5EF4-FFF2-40B4-BE49-F238E27FC236}">
                  <a16:creationId xmlns:a16="http://schemas.microsoft.com/office/drawing/2014/main" id="{7AA79CB4-B036-0342-B497-D13C5BE6DE5F}"/>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22">
              <a:extLst>
                <a:ext uri="{FF2B5EF4-FFF2-40B4-BE49-F238E27FC236}">
                  <a16:creationId xmlns:a16="http://schemas.microsoft.com/office/drawing/2014/main" id="{63E9068F-DE23-A347-B475-7B4FC289AE91}"/>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23">
              <a:extLst>
                <a:ext uri="{FF2B5EF4-FFF2-40B4-BE49-F238E27FC236}">
                  <a16:creationId xmlns:a16="http://schemas.microsoft.com/office/drawing/2014/main" id="{26F69059-5D5D-CB45-96A3-FE6A78796DE6}"/>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24">
              <a:extLst>
                <a:ext uri="{FF2B5EF4-FFF2-40B4-BE49-F238E27FC236}">
                  <a16:creationId xmlns:a16="http://schemas.microsoft.com/office/drawing/2014/main" id="{21E2EDFF-1E31-614D-80B2-0A119CE35CB5}"/>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25">
              <a:extLst>
                <a:ext uri="{FF2B5EF4-FFF2-40B4-BE49-F238E27FC236}">
                  <a16:creationId xmlns:a16="http://schemas.microsoft.com/office/drawing/2014/main" id="{55E19742-C922-D842-A61E-C649FB270FAC}"/>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7" name="Freeform 19">
            <a:extLst>
              <a:ext uri="{FF2B5EF4-FFF2-40B4-BE49-F238E27FC236}">
                <a16:creationId xmlns:a16="http://schemas.microsoft.com/office/drawing/2014/main" id="{1F2DBD42-758F-CA45-BA31-A397994FF62A}"/>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dirty="0"/>
          </a:p>
        </p:txBody>
      </p:sp>
    </p:spTree>
    <p:extLst>
      <p:ext uri="{BB962C8B-B14F-4D97-AF65-F5344CB8AC3E}">
        <p14:creationId xmlns:p14="http://schemas.microsoft.com/office/powerpoint/2010/main" val="30232999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125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337_Пользовательский макет">
    <p:spTree>
      <p:nvGrpSpPr>
        <p:cNvPr id="1" name=""/>
        <p:cNvGrpSpPr/>
        <p:nvPr/>
      </p:nvGrpSpPr>
      <p:grpSpPr>
        <a:xfrm>
          <a:off x="0" y="0"/>
          <a:ext cx="0" cy="0"/>
          <a:chOff x="0" y="0"/>
          <a:chExt cx="0" cy="0"/>
        </a:xfrm>
      </p:grpSpPr>
      <p:sp>
        <p:nvSpPr>
          <p:cNvPr id="25" name="Picture Placeholder 24">
            <a:extLst>
              <a:ext uri="{FF2B5EF4-FFF2-40B4-BE49-F238E27FC236}">
                <a16:creationId xmlns:a16="http://schemas.microsoft.com/office/drawing/2014/main" id="{D493934D-F4FB-AC44-B590-19E5380EDB48}"/>
              </a:ext>
            </a:extLst>
          </p:cNvPr>
          <p:cNvSpPr>
            <a:spLocks noGrp="1"/>
          </p:cNvSpPr>
          <p:nvPr>
            <p:ph type="pic" sz="quarter" idx="15"/>
          </p:nvPr>
        </p:nvSpPr>
        <p:spPr>
          <a:xfrm>
            <a:off x="6945759" y="1573982"/>
            <a:ext cx="4842967" cy="4842922"/>
          </a:xfrm>
          <a:custGeom>
            <a:avLst/>
            <a:gdLst>
              <a:gd name="connsiteX0" fmla="*/ 3907450 w 4842967"/>
              <a:gd name="connsiteY0" fmla="*/ 4324640 h 4842922"/>
              <a:gd name="connsiteX1" fmla="*/ 3907702 w 4842967"/>
              <a:gd name="connsiteY1" fmla="*/ 4324764 h 4842922"/>
              <a:gd name="connsiteX2" fmla="*/ 3906759 w 4842967"/>
              <a:gd name="connsiteY2" fmla="*/ 4325155 h 4842922"/>
              <a:gd name="connsiteX3" fmla="*/ 3583912 w 4842967"/>
              <a:gd name="connsiteY3" fmla="*/ 4148795 h 4842922"/>
              <a:gd name="connsiteX4" fmla="*/ 3549449 w 4842967"/>
              <a:gd name="connsiteY4" fmla="*/ 4164098 h 4842922"/>
              <a:gd name="connsiteX5" fmla="*/ 3531010 w 4842967"/>
              <a:gd name="connsiteY5" fmla="*/ 4221838 h 4842922"/>
              <a:gd name="connsiteX6" fmla="*/ 3575872 w 4842967"/>
              <a:gd name="connsiteY6" fmla="*/ 4322286 h 4842922"/>
              <a:gd name="connsiteX7" fmla="*/ 3630924 w 4842967"/>
              <a:gd name="connsiteY7" fmla="*/ 4349809 h 4842922"/>
              <a:gd name="connsiteX8" fmla="*/ 3671053 w 4842967"/>
              <a:gd name="connsiteY8" fmla="*/ 4334286 h 4842922"/>
              <a:gd name="connsiteX9" fmla="*/ 3670719 w 4842967"/>
              <a:gd name="connsiteY9" fmla="*/ 4334234 h 4842922"/>
              <a:gd name="connsiteX10" fmla="*/ 3690155 w 4842967"/>
              <a:gd name="connsiteY10" fmla="*/ 4275941 h 4842922"/>
              <a:gd name="connsiteX11" fmla="*/ 3645345 w 4842967"/>
              <a:gd name="connsiteY11" fmla="*/ 4175493 h 4842922"/>
              <a:gd name="connsiteX12" fmla="*/ 3583912 w 4842967"/>
              <a:gd name="connsiteY12" fmla="*/ 4148795 h 4842922"/>
              <a:gd name="connsiteX13" fmla="*/ 3355131 w 4842967"/>
              <a:gd name="connsiteY13" fmla="*/ 4140597 h 4842922"/>
              <a:gd name="connsiteX14" fmla="*/ 3320449 w 4842967"/>
              <a:gd name="connsiteY14" fmla="*/ 4154852 h 4842922"/>
              <a:gd name="connsiteX15" fmla="*/ 3300136 w 4842967"/>
              <a:gd name="connsiteY15" fmla="*/ 4211543 h 4842922"/>
              <a:gd name="connsiteX16" fmla="*/ 3340709 w 4842967"/>
              <a:gd name="connsiteY16" fmla="*/ 4312382 h 4842922"/>
              <a:gd name="connsiteX17" fmla="*/ 3394050 w 4842967"/>
              <a:gd name="connsiteY17" fmla="*/ 4341221 h 4842922"/>
              <a:gd name="connsiteX18" fmla="*/ 3434346 w 4842967"/>
              <a:gd name="connsiteY18" fmla="*/ 4326966 h 4842922"/>
              <a:gd name="connsiteX19" fmla="*/ 3434122 w 4842967"/>
              <a:gd name="connsiteY19" fmla="*/ 4326913 h 4842922"/>
              <a:gd name="connsiteX20" fmla="*/ 3455483 w 4842967"/>
              <a:gd name="connsiteY20" fmla="*/ 4269669 h 4842922"/>
              <a:gd name="connsiteX21" fmla="*/ 3414910 w 4842967"/>
              <a:gd name="connsiteY21" fmla="*/ 4168778 h 4842922"/>
              <a:gd name="connsiteX22" fmla="*/ 3355131 w 4842967"/>
              <a:gd name="connsiteY22" fmla="*/ 4140597 h 4842922"/>
              <a:gd name="connsiteX23" fmla="*/ 3127508 w 4842967"/>
              <a:gd name="connsiteY23" fmla="*/ 4116214 h 4842922"/>
              <a:gd name="connsiteX24" fmla="*/ 3092660 w 4842967"/>
              <a:gd name="connsiteY24" fmla="*/ 4129368 h 4842922"/>
              <a:gd name="connsiteX25" fmla="*/ 3070369 w 4842967"/>
              <a:gd name="connsiteY25" fmla="*/ 4185068 h 4842922"/>
              <a:gd name="connsiteX26" fmla="*/ 3106700 w 4842967"/>
              <a:gd name="connsiteY26" fmla="*/ 4286345 h 4842922"/>
              <a:gd name="connsiteX27" fmla="*/ 3158444 w 4842967"/>
              <a:gd name="connsiteY27" fmla="*/ 4316452 h 4842922"/>
              <a:gd name="connsiteX28" fmla="*/ 3198850 w 4842967"/>
              <a:gd name="connsiteY28" fmla="*/ 4303465 h 4842922"/>
              <a:gd name="connsiteX29" fmla="*/ 3198631 w 4842967"/>
              <a:gd name="connsiteY29" fmla="*/ 4303408 h 4842922"/>
              <a:gd name="connsiteX30" fmla="*/ 3221970 w 4842967"/>
              <a:gd name="connsiteY30" fmla="*/ 4247155 h 4842922"/>
              <a:gd name="connsiteX31" fmla="*/ 3185639 w 4842967"/>
              <a:gd name="connsiteY31" fmla="*/ 4145935 h 4842922"/>
              <a:gd name="connsiteX32" fmla="*/ 3127508 w 4842967"/>
              <a:gd name="connsiteY32" fmla="*/ 4116214 h 4842922"/>
              <a:gd name="connsiteX33" fmla="*/ 2901811 w 4842967"/>
              <a:gd name="connsiteY33" fmla="*/ 4076418 h 4842922"/>
              <a:gd name="connsiteX34" fmla="*/ 2866743 w 4842967"/>
              <a:gd name="connsiteY34" fmla="*/ 4088472 h 4842922"/>
              <a:gd name="connsiteX35" fmla="*/ 2842522 w 4842967"/>
              <a:gd name="connsiteY35" fmla="*/ 4143185 h 4842922"/>
              <a:gd name="connsiteX36" fmla="*/ 2874616 w 4842967"/>
              <a:gd name="connsiteY36" fmla="*/ 4244900 h 4842922"/>
              <a:gd name="connsiteX37" fmla="*/ 2924712 w 4842967"/>
              <a:gd name="connsiteY37" fmla="*/ 4276327 h 4842922"/>
              <a:gd name="connsiteX38" fmla="*/ 2965280 w 4842967"/>
              <a:gd name="connsiteY38" fmla="*/ 4264603 h 4842922"/>
              <a:gd name="connsiteX39" fmla="*/ 2965280 w 4842967"/>
              <a:gd name="connsiteY39" fmla="*/ 4264551 h 4842922"/>
              <a:gd name="connsiteX40" fmla="*/ 2990382 w 4842967"/>
              <a:gd name="connsiteY40" fmla="*/ 4209289 h 4842922"/>
              <a:gd name="connsiteX41" fmla="*/ 2958235 w 4842967"/>
              <a:gd name="connsiteY41" fmla="*/ 4107626 h 4842922"/>
              <a:gd name="connsiteX42" fmla="*/ 2901811 w 4842967"/>
              <a:gd name="connsiteY42" fmla="*/ 4076418 h 4842922"/>
              <a:gd name="connsiteX43" fmla="*/ 2679469 w 4842967"/>
              <a:gd name="connsiteY43" fmla="*/ 4021872 h 4842922"/>
              <a:gd name="connsiteX44" fmla="*/ 2644239 w 4842967"/>
              <a:gd name="connsiteY44" fmla="*/ 4032881 h 4842922"/>
              <a:gd name="connsiteX45" fmla="*/ 2618036 w 4842967"/>
              <a:gd name="connsiteY45" fmla="*/ 4086599 h 4842922"/>
              <a:gd name="connsiteX46" fmla="*/ 2645892 w 4842967"/>
              <a:gd name="connsiteY46" fmla="*/ 4188705 h 4842922"/>
              <a:gd name="connsiteX47" fmla="*/ 2694391 w 4842967"/>
              <a:gd name="connsiteY47" fmla="*/ 4221452 h 4842922"/>
              <a:gd name="connsiteX48" fmla="*/ 2734978 w 4842967"/>
              <a:gd name="connsiteY48" fmla="*/ 4210962 h 4842922"/>
              <a:gd name="connsiteX49" fmla="*/ 2734959 w 4842967"/>
              <a:gd name="connsiteY49" fmla="*/ 4210995 h 4842922"/>
              <a:gd name="connsiteX50" fmla="*/ 2735069 w 4842967"/>
              <a:gd name="connsiteY50" fmla="*/ 4210938 h 4842922"/>
              <a:gd name="connsiteX51" fmla="*/ 2734978 w 4842967"/>
              <a:gd name="connsiteY51" fmla="*/ 4210962 h 4842922"/>
              <a:gd name="connsiteX52" fmla="*/ 2762096 w 4842967"/>
              <a:gd name="connsiteY52" fmla="*/ 4156668 h 4842922"/>
              <a:gd name="connsiteX53" fmla="*/ 2734244 w 4842967"/>
              <a:gd name="connsiteY53" fmla="*/ 4054566 h 4842922"/>
              <a:gd name="connsiteX54" fmla="*/ 2679469 w 4842967"/>
              <a:gd name="connsiteY54" fmla="*/ 4021872 h 4842922"/>
              <a:gd name="connsiteX55" fmla="*/ 2460711 w 4842967"/>
              <a:gd name="connsiteY55" fmla="*/ 3953456 h 4842922"/>
              <a:gd name="connsiteX56" fmla="*/ 2425314 w 4842967"/>
              <a:gd name="connsiteY56" fmla="*/ 3963308 h 4842922"/>
              <a:gd name="connsiteX57" fmla="*/ 2397128 w 4842967"/>
              <a:gd name="connsiteY57" fmla="*/ 4016038 h 4842922"/>
              <a:gd name="connsiteX58" fmla="*/ 2420744 w 4842967"/>
              <a:gd name="connsiteY58" fmla="*/ 4118688 h 4842922"/>
              <a:gd name="connsiteX59" fmla="*/ 2467593 w 4842967"/>
              <a:gd name="connsiteY59" fmla="*/ 4152760 h 4842922"/>
              <a:gd name="connsiteX60" fmla="*/ 2508437 w 4842967"/>
              <a:gd name="connsiteY60" fmla="*/ 4143514 h 4842922"/>
              <a:gd name="connsiteX61" fmla="*/ 2508437 w 4842967"/>
              <a:gd name="connsiteY61" fmla="*/ 4143566 h 4842922"/>
              <a:gd name="connsiteX62" fmla="*/ 2537448 w 4842967"/>
              <a:gd name="connsiteY62" fmla="*/ 4090178 h 4842922"/>
              <a:gd name="connsiteX63" fmla="*/ 2513832 w 4842967"/>
              <a:gd name="connsiteY63" fmla="*/ 3987638 h 4842922"/>
              <a:gd name="connsiteX64" fmla="*/ 2460711 w 4842967"/>
              <a:gd name="connsiteY64" fmla="*/ 3953456 h 4842922"/>
              <a:gd name="connsiteX65" fmla="*/ 3529742 w 4842967"/>
              <a:gd name="connsiteY65" fmla="*/ 3887128 h 4842922"/>
              <a:gd name="connsiteX66" fmla="*/ 3496275 w 4842967"/>
              <a:gd name="connsiteY66" fmla="*/ 3903642 h 4842922"/>
              <a:gd name="connsiteX67" fmla="*/ 3478384 w 4842967"/>
              <a:gd name="connsiteY67" fmla="*/ 3961878 h 4842922"/>
              <a:gd name="connsiteX68" fmla="*/ 3477940 w 4842967"/>
              <a:gd name="connsiteY68" fmla="*/ 3961821 h 4842922"/>
              <a:gd name="connsiteX69" fmla="*/ 3521926 w 4842967"/>
              <a:gd name="connsiteY69" fmla="*/ 4060619 h 4842922"/>
              <a:gd name="connsiteX70" fmla="*/ 3575376 w 4842967"/>
              <a:gd name="connsiteY70" fmla="*/ 4086546 h 4842922"/>
              <a:gd name="connsiteX71" fmla="*/ 3614404 w 4842967"/>
              <a:gd name="connsiteY71" fmla="*/ 4070032 h 4842922"/>
              <a:gd name="connsiteX72" fmla="*/ 3633068 w 4842967"/>
              <a:gd name="connsiteY72" fmla="*/ 4011139 h 4842922"/>
              <a:gd name="connsiteX73" fmla="*/ 3589469 w 4842967"/>
              <a:gd name="connsiteY73" fmla="*/ 3912064 h 4842922"/>
              <a:gd name="connsiteX74" fmla="*/ 3529742 w 4842967"/>
              <a:gd name="connsiteY74" fmla="*/ 3887128 h 4842922"/>
              <a:gd name="connsiteX75" fmla="*/ 3751917 w 4842967"/>
              <a:gd name="connsiteY75" fmla="*/ 3883497 h 4842922"/>
              <a:gd name="connsiteX76" fmla="*/ 3718889 w 4842967"/>
              <a:gd name="connsiteY76" fmla="*/ 3900893 h 4842922"/>
              <a:gd name="connsiteX77" fmla="*/ 3702870 w 4842967"/>
              <a:gd name="connsiteY77" fmla="*/ 3960005 h 4842922"/>
              <a:gd name="connsiteX78" fmla="*/ 3750487 w 4842967"/>
              <a:gd name="connsiteY78" fmla="*/ 4058584 h 4842922"/>
              <a:gd name="connsiteX79" fmla="*/ 3805534 w 4842967"/>
              <a:gd name="connsiteY79" fmla="*/ 4083134 h 4842922"/>
              <a:gd name="connsiteX80" fmla="*/ 3844453 w 4842967"/>
              <a:gd name="connsiteY80" fmla="*/ 4065242 h 4842922"/>
              <a:gd name="connsiteX81" fmla="*/ 3860967 w 4842967"/>
              <a:gd name="connsiteY81" fmla="*/ 4005415 h 4842922"/>
              <a:gd name="connsiteX82" fmla="*/ 3813241 w 4842967"/>
              <a:gd name="connsiteY82" fmla="*/ 3906888 h 4842922"/>
              <a:gd name="connsiteX83" fmla="*/ 3751917 w 4842967"/>
              <a:gd name="connsiteY83" fmla="*/ 3883497 h 4842922"/>
              <a:gd name="connsiteX84" fmla="*/ 3307404 w 4842967"/>
              <a:gd name="connsiteY84" fmla="*/ 3873369 h 4842922"/>
              <a:gd name="connsiteX85" fmla="*/ 3273714 w 4842967"/>
              <a:gd name="connsiteY85" fmla="*/ 3888615 h 4842922"/>
              <a:gd name="connsiteX86" fmla="*/ 3253897 w 4842967"/>
              <a:gd name="connsiteY86" fmla="*/ 3945859 h 4842922"/>
              <a:gd name="connsiteX87" fmla="*/ 3293421 w 4842967"/>
              <a:gd name="connsiteY87" fmla="*/ 4045321 h 4842922"/>
              <a:gd name="connsiteX88" fmla="*/ 3345275 w 4842967"/>
              <a:gd name="connsiteY88" fmla="*/ 4072839 h 4842922"/>
              <a:gd name="connsiteX89" fmla="*/ 3384418 w 4842967"/>
              <a:gd name="connsiteY89" fmla="*/ 4057431 h 4842922"/>
              <a:gd name="connsiteX90" fmla="*/ 3405059 w 4842967"/>
              <a:gd name="connsiteY90" fmla="*/ 3999524 h 4842922"/>
              <a:gd name="connsiteX91" fmla="*/ 3365535 w 4842967"/>
              <a:gd name="connsiteY91" fmla="*/ 3899844 h 4842922"/>
              <a:gd name="connsiteX92" fmla="*/ 3307404 w 4842967"/>
              <a:gd name="connsiteY92" fmla="*/ 3873369 h 4842922"/>
              <a:gd name="connsiteX93" fmla="*/ 2246576 w 4842967"/>
              <a:gd name="connsiteY93" fmla="*/ 3871939 h 4842922"/>
              <a:gd name="connsiteX94" fmla="*/ 2210960 w 4842967"/>
              <a:gd name="connsiteY94" fmla="*/ 3880747 h 4842922"/>
              <a:gd name="connsiteX95" fmla="*/ 2180848 w 4842967"/>
              <a:gd name="connsiteY95" fmla="*/ 3932429 h 4842922"/>
              <a:gd name="connsiteX96" fmla="*/ 2200222 w 4842967"/>
              <a:gd name="connsiteY96" fmla="*/ 4035412 h 4842922"/>
              <a:gd name="connsiteX97" fmla="*/ 2245418 w 4842967"/>
              <a:gd name="connsiteY97" fmla="*/ 4070747 h 4842922"/>
              <a:gd name="connsiteX98" fmla="*/ 2286429 w 4842967"/>
              <a:gd name="connsiteY98" fmla="*/ 4062769 h 4842922"/>
              <a:gd name="connsiteX99" fmla="*/ 2286429 w 4842967"/>
              <a:gd name="connsiteY99" fmla="*/ 4062821 h 4842922"/>
              <a:gd name="connsiteX100" fmla="*/ 2317422 w 4842967"/>
              <a:gd name="connsiteY100" fmla="*/ 4010586 h 4842922"/>
              <a:gd name="connsiteX101" fmla="*/ 2298044 w 4842967"/>
              <a:gd name="connsiteY101" fmla="*/ 3907660 h 4842922"/>
              <a:gd name="connsiteX102" fmla="*/ 2246576 w 4842967"/>
              <a:gd name="connsiteY102" fmla="*/ 3871939 h 4842922"/>
              <a:gd name="connsiteX103" fmla="*/ 3973487 w 4842967"/>
              <a:gd name="connsiteY103" fmla="*/ 3860267 h 4842922"/>
              <a:gd name="connsiteX104" fmla="*/ 3940454 w 4842967"/>
              <a:gd name="connsiteY104" fmla="*/ 3878764 h 4842922"/>
              <a:gd name="connsiteX105" fmla="*/ 3926366 w 4842967"/>
              <a:gd name="connsiteY105" fmla="*/ 3938868 h 4842922"/>
              <a:gd name="connsiteX106" fmla="*/ 3978162 w 4842967"/>
              <a:gd name="connsiteY106" fmla="*/ 4036842 h 4842922"/>
              <a:gd name="connsiteX107" fmla="*/ 4034754 w 4842967"/>
              <a:gd name="connsiteY107" fmla="*/ 4060071 h 4842922"/>
              <a:gd name="connsiteX108" fmla="*/ 4073286 w 4842967"/>
              <a:gd name="connsiteY108" fmla="*/ 4040917 h 4842922"/>
              <a:gd name="connsiteX109" fmla="*/ 4088152 w 4842967"/>
              <a:gd name="connsiteY109" fmla="*/ 3980370 h 4842922"/>
              <a:gd name="connsiteX110" fmla="*/ 4036350 w 4842967"/>
              <a:gd name="connsiteY110" fmla="*/ 3882343 h 4842922"/>
              <a:gd name="connsiteX111" fmla="*/ 4036241 w 4842967"/>
              <a:gd name="connsiteY111" fmla="*/ 3882177 h 4842922"/>
              <a:gd name="connsiteX112" fmla="*/ 3973487 w 4842967"/>
              <a:gd name="connsiteY112" fmla="*/ 3860267 h 4842922"/>
              <a:gd name="connsiteX113" fmla="*/ 3086936 w 4842967"/>
              <a:gd name="connsiteY113" fmla="*/ 3842600 h 4842922"/>
              <a:gd name="connsiteX114" fmla="*/ 3053026 w 4842967"/>
              <a:gd name="connsiteY114" fmla="*/ 3856745 h 4842922"/>
              <a:gd name="connsiteX115" fmla="*/ 3031336 w 4842967"/>
              <a:gd name="connsiteY115" fmla="*/ 3913055 h 4842922"/>
              <a:gd name="connsiteX116" fmla="*/ 3066680 w 4842967"/>
              <a:gd name="connsiteY116" fmla="*/ 4013231 h 4842922"/>
              <a:gd name="connsiteX117" fmla="*/ 3116994 w 4842967"/>
              <a:gd name="connsiteY117" fmla="*/ 4041851 h 4842922"/>
              <a:gd name="connsiteX118" fmla="*/ 3156242 w 4842967"/>
              <a:gd name="connsiteY118" fmla="*/ 4027705 h 4842922"/>
              <a:gd name="connsiteX119" fmla="*/ 3178757 w 4842967"/>
              <a:gd name="connsiteY119" fmla="*/ 3970795 h 4842922"/>
              <a:gd name="connsiteX120" fmla="*/ 3143417 w 4842967"/>
              <a:gd name="connsiteY120" fmla="*/ 3870619 h 4842922"/>
              <a:gd name="connsiteX121" fmla="*/ 3086936 w 4842967"/>
              <a:gd name="connsiteY121" fmla="*/ 3842600 h 4842922"/>
              <a:gd name="connsiteX122" fmla="*/ 2868945 w 4842967"/>
              <a:gd name="connsiteY122" fmla="*/ 3796089 h 4842922"/>
              <a:gd name="connsiteX123" fmla="*/ 2834873 w 4842967"/>
              <a:gd name="connsiteY123" fmla="*/ 3809138 h 4842922"/>
              <a:gd name="connsiteX124" fmla="*/ 2834873 w 4842967"/>
              <a:gd name="connsiteY124" fmla="*/ 3809081 h 4842922"/>
              <a:gd name="connsiteX125" fmla="*/ 2811529 w 4842967"/>
              <a:gd name="connsiteY125" fmla="*/ 3864509 h 4842922"/>
              <a:gd name="connsiteX126" fmla="*/ 2842742 w 4842967"/>
              <a:gd name="connsiteY126" fmla="*/ 3965233 h 4842922"/>
              <a:gd name="connsiteX127" fmla="*/ 2891407 w 4842967"/>
              <a:gd name="connsiteY127" fmla="*/ 3995178 h 4842922"/>
              <a:gd name="connsiteX128" fmla="*/ 2930822 w 4842967"/>
              <a:gd name="connsiteY128" fmla="*/ 3982295 h 4842922"/>
              <a:gd name="connsiteX129" fmla="*/ 2955261 w 4842967"/>
              <a:gd name="connsiteY129" fmla="*/ 3926319 h 4842922"/>
              <a:gd name="connsiteX130" fmla="*/ 2923996 w 4842967"/>
              <a:gd name="connsiteY130" fmla="*/ 3825647 h 4842922"/>
              <a:gd name="connsiteX131" fmla="*/ 2868945 w 4842967"/>
              <a:gd name="connsiteY131" fmla="*/ 3796089 h 4842922"/>
              <a:gd name="connsiteX132" fmla="*/ 2037445 w 4842967"/>
              <a:gd name="connsiteY132" fmla="*/ 3777435 h 4842922"/>
              <a:gd name="connsiteX133" fmla="*/ 2001610 w 4842967"/>
              <a:gd name="connsiteY133" fmla="*/ 3785137 h 4842922"/>
              <a:gd name="connsiteX134" fmla="*/ 1969516 w 4842967"/>
              <a:gd name="connsiteY134" fmla="*/ 3835885 h 4842922"/>
              <a:gd name="connsiteX135" fmla="*/ 1984710 w 4842967"/>
              <a:gd name="connsiteY135" fmla="*/ 3939201 h 4842922"/>
              <a:gd name="connsiteX136" fmla="*/ 2028251 w 4842967"/>
              <a:gd name="connsiteY136" fmla="*/ 3975856 h 4842922"/>
              <a:gd name="connsiteX137" fmla="*/ 2069372 w 4842967"/>
              <a:gd name="connsiteY137" fmla="*/ 3969141 h 4842922"/>
              <a:gd name="connsiteX138" fmla="*/ 2069596 w 4842967"/>
              <a:gd name="connsiteY138" fmla="*/ 3969360 h 4842922"/>
              <a:gd name="connsiteX139" fmla="*/ 2102129 w 4842967"/>
              <a:gd name="connsiteY139" fmla="*/ 3917955 h 4842922"/>
              <a:gd name="connsiteX140" fmla="*/ 2086987 w 4842967"/>
              <a:gd name="connsiteY140" fmla="*/ 3814638 h 4842922"/>
              <a:gd name="connsiteX141" fmla="*/ 2037445 w 4842967"/>
              <a:gd name="connsiteY141" fmla="*/ 3777435 h 4842922"/>
              <a:gd name="connsiteX142" fmla="*/ 2654867 w 4842967"/>
              <a:gd name="connsiteY142" fmla="*/ 3734722 h 4842922"/>
              <a:gd name="connsiteX143" fmla="*/ 2620624 w 4842967"/>
              <a:gd name="connsiteY143" fmla="*/ 3746666 h 4842922"/>
              <a:gd name="connsiteX144" fmla="*/ 2620514 w 4842967"/>
              <a:gd name="connsiteY144" fmla="*/ 3746718 h 4842922"/>
              <a:gd name="connsiteX145" fmla="*/ 2595140 w 4842967"/>
              <a:gd name="connsiteY145" fmla="*/ 3801155 h 4842922"/>
              <a:gd name="connsiteX146" fmla="*/ 2622220 w 4842967"/>
              <a:gd name="connsiteY146" fmla="*/ 3902432 h 4842922"/>
              <a:gd name="connsiteX147" fmla="*/ 2669341 w 4842967"/>
              <a:gd name="connsiteY147" fmla="*/ 3933749 h 4842922"/>
              <a:gd name="connsiteX148" fmla="*/ 2708922 w 4842967"/>
              <a:gd name="connsiteY148" fmla="*/ 3922082 h 4842922"/>
              <a:gd name="connsiteX149" fmla="*/ 2735236 w 4842967"/>
              <a:gd name="connsiteY149" fmla="*/ 3867040 h 4842922"/>
              <a:gd name="connsiteX150" fmla="*/ 2708150 w 4842967"/>
              <a:gd name="connsiteY150" fmla="*/ 3765820 h 4842922"/>
              <a:gd name="connsiteX151" fmla="*/ 2654867 w 4842967"/>
              <a:gd name="connsiteY151" fmla="*/ 3734722 h 4842922"/>
              <a:gd name="connsiteX152" fmla="*/ 1834376 w 4842967"/>
              <a:gd name="connsiteY152" fmla="*/ 3671039 h 4842922"/>
              <a:gd name="connsiteX153" fmla="*/ 1798374 w 4842967"/>
              <a:gd name="connsiteY153" fmla="*/ 3677645 h 4842922"/>
              <a:gd name="connsiteX154" fmla="*/ 1764355 w 4842967"/>
              <a:gd name="connsiteY154" fmla="*/ 3727178 h 4842922"/>
              <a:gd name="connsiteX155" fmla="*/ 1775364 w 4842967"/>
              <a:gd name="connsiteY155" fmla="*/ 3830933 h 4842922"/>
              <a:gd name="connsiteX156" fmla="*/ 1817310 w 4842967"/>
              <a:gd name="connsiteY156" fmla="*/ 3868913 h 4842922"/>
              <a:gd name="connsiteX157" fmla="*/ 1858540 w 4842967"/>
              <a:gd name="connsiteY157" fmla="*/ 3863408 h 4842922"/>
              <a:gd name="connsiteX158" fmla="*/ 1858759 w 4842967"/>
              <a:gd name="connsiteY158" fmla="*/ 3863408 h 4842922"/>
              <a:gd name="connsiteX159" fmla="*/ 1893494 w 4842967"/>
              <a:gd name="connsiteY159" fmla="*/ 3813318 h 4842922"/>
              <a:gd name="connsiteX160" fmla="*/ 1882484 w 4842967"/>
              <a:gd name="connsiteY160" fmla="*/ 3709567 h 4842922"/>
              <a:gd name="connsiteX161" fmla="*/ 1834376 w 4842967"/>
              <a:gd name="connsiteY161" fmla="*/ 3671039 h 4842922"/>
              <a:gd name="connsiteX162" fmla="*/ 2444969 w 4842967"/>
              <a:gd name="connsiteY162" fmla="*/ 3659477 h 4842922"/>
              <a:gd name="connsiteX163" fmla="*/ 2410506 w 4842967"/>
              <a:gd name="connsiteY163" fmla="*/ 3670486 h 4842922"/>
              <a:gd name="connsiteX164" fmla="*/ 2410506 w 4842967"/>
              <a:gd name="connsiteY164" fmla="*/ 3670544 h 4842922"/>
              <a:gd name="connsiteX165" fmla="*/ 2383150 w 4842967"/>
              <a:gd name="connsiteY165" fmla="*/ 3724318 h 4842922"/>
              <a:gd name="connsiteX166" fmla="*/ 2406102 w 4842967"/>
              <a:gd name="connsiteY166" fmla="*/ 3825647 h 4842922"/>
              <a:gd name="connsiteX167" fmla="*/ 2451684 w 4842967"/>
              <a:gd name="connsiteY167" fmla="*/ 3858342 h 4842922"/>
              <a:gd name="connsiteX168" fmla="*/ 2491370 w 4842967"/>
              <a:gd name="connsiteY168" fmla="*/ 3847943 h 4842922"/>
              <a:gd name="connsiteX169" fmla="*/ 2519556 w 4842967"/>
              <a:gd name="connsiteY169" fmla="*/ 3793892 h 4842922"/>
              <a:gd name="connsiteX170" fmla="*/ 2496603 w 4842967"/>
              <a:gd name="connsiteY170" fmla="*/ 3692172 h 4842922"/>
              <a:gd name="connsiteX171" fmla="*/ 2444969 w 4842967"/>
              <a:gd name="connsiteY171" fmla="*/ 3659477 h 4842922"/>
              <a:gd name="connsiteX172" fmla="*/ 3953999 w 4842967"/>
              <a:gd name="connsiteY172" fmla="*/ 3574056 h 4842922"/>
              <a:gd name="connsiteX173" fmla="*/ 3843295 w 4842967"/>
              <a:gd name="connsiteY173" fmla="*/ 3577359 h 4842922"/>
              <a:gd name="connsiteX174" fmla="*/ 3796727 w 4842967"/>
              <a:gd name="connsiteY174" fmla="*/ 3620730 h 4842922"/>
              <a:gd name="connsiteX175" fmla="*/ 3799367 w 4842967"/>
              <a:gd name="connsiteY175" fmla="*/ 3655683 h 4842922"/>
              <a:gd name="connsiteX176" fmla="*/ 3847699 w 4842967"/>
              <a:gd name="connsiteY176" fmla="*/ 3691681 h 4842922"/>
              <a:gd name="connsiteX177" fmla="*/ 3958403 w 4842967"/>
              <a:gd name="connsiteY177" fmla="*/ 3688373 h 4842922"/>
              <a:gd name="connsiteX178" fmla="*/ 4003484 w 4842967"/>
              <a:gd name="connsiteY178" fmla="*/ 3650784 h 4842922"/>
              <a:gd name="connsiteX179" fmla="*/ 4002660 w 4842967"/>
              <a:gd name="connsiteY179" fmla="*/ 3610931 h 4842922"/>
              <a:gd name="connsiteX180" fmla="*/ 4002550 w 4842967"/>
              <a:gd name="connsiteY180" fmla="*/ 3610769 h 4842922"/>
              <a:gd name="connsiteX181" fmla="*/ 3953999 w 4842967"/>
              <a:gd name="connsiteY181" fmla="*/ 3574056 h 4842922"/>
              <a:gd name="connsiteX182" fmla="*/ 2240242 w 4842967"/>
              <a:gd name="connsiteY182" fmla="*/ 3571359 h 4842922"/>
              <a:gd name="connsiteX183" fmla="*/ 2205617 w 4842967"/>
              <a:gd name="connsiteY183" fmla="*/ 3581210 h 4842922"/>
              <a:gd name="connsiteX184" fmla="*/ 2176278 w 4842967"/>
              <a:gd name="connsiteY184" fmla="*/ 3633774 h 4842922"/>
              <a:gd name="connsiteX185" fmla="*/ 2195103 w 4842967"/>
              <a:gd name="connsiteY185" fmla="*/ 3736042 h 4842922"/>
              <a:gd name="connsiteX186" fmla="*/ 2239141 w 4842967"/>
              <a:gd name="connsiteY186" fmla="*/ 3770109 h 4842922"/>
              <a:gd name="connsiteX187" fmla="*/ 2278942 w 4842967"/>
              <a:gd name="connsiteY187" fmla="*/ 3760921 h 4842922"/>
              <a:gd name="connsiteX188" fmla="*/ 2309110 w 4842967"/>
              <a:gd name="connsiteY188" fmla="*/ 3707914 h 4842922"/>
              <a:gd name="connsiteX189" fmla="*/ 2290227 w 4842967"/>
              <a:gd name="connsiteY189" fmla="*/ 3605593 h 4842922"/>
              <a:gd name="connsiteX190" fmla="*/ 2240242 w 4842967"/>
              <a:gd name="connsiteY190" fmla="*/ 3571359 h 4842922"/>
              <a:gd name="connsiteX191" fmla="*/ 3549892 w 4842967"/>
              <a:gd name="connsiteY191" fmla="*/ 3560292 h 4842922"/>
              <a:gd name="connsiteX192" fmla="*/ 3499578 w 4842967"/>
              <a:gd name="connsiteY192" fmla="*/ 3599650 h 4842922"/>
              <a:gd name="connsiteX193" fmla="*/ 3499578 w 4842967"/>
              <a:gd name="connsiteY193" fmla="*/ 3599593 h 4842922"/>
              <a:gd name="connsiteX194" fmla="*/ 3499082 w 4842967"/>
              <a:gd name="connsiteY194" fmla="*/ 3634656 h 4842922"/>
              <a:gd name="connsiteX195" fmla="*/ 3544002 w 4842967"/>
              <a:gd name="connsiteY195" fmla="*/ 3674504 h 4842922"/>
              <a:gd name="connsiteX196" fmla="*/ 3654648 w 4842967"/>
              <a:gd name="connsiteY196" fmla="*/ 3680338 h 4842922"/>
              <a:gd name="connsiteX197" fmla="*/ 3702980 w 4842967"/>
              <a:gd name="connsiteY197" fmla="*/ 3646709 h 4842922"/>
              <a:gd name="connsiteX198" fmla="*/ 3705730 w 4842967"/>
              <a:gd name="connsiteY198" fmla="*/ 3606913 h 4842922"/>
              <a:gd name="connsiteX199" fmla="*/ 3660534 w 4842967"/>
              <a:gd name="connsiteY199" fmla="*/ 3566183 h 4842922"/>
              <a:gd name="connsiteX200" fmla="*/ 1638295 w 4842967"/>
              <a:gd name="connsiteY200" fmla="*/ 3551818 h 4842922"/>
              <a:gd name="connsiteX201" fmla="*/ 1602074 w 4842967"/>
              <a:gd name="connsiteY201" fmla="*/ 3557323 h 4842922"/>
              <a:gd name="connsiteX202" fmla="*/ 1566124 w 4842967"/>
              <a:gd name="connsiteY202" fmla="*/ 3606089 h 4842922"/>
              <a:gd name="connsiteX203" fmla="*/ 1572787 w 4842967"/>
              <a:gd name="connsiteY203" fmla="*/ 3710282 h 4842922"/>
              <a:gd name="connsiteX204" fmla="*/ 1613136 w 4842967"/>
              <a:gd name="connsiteY204" fmla="*/ 3749525 h 4842922"/>
              <a:gd name="connsiteX205" fmla="*/ 1654533 w 4842967"/>
              <a:gd name="connsiteY205" fmla="*/ 3745288 h 4842922"/>
              <a:gd name="connsiteX206" fmla="*/ 1691416 w 4842967"/>
              <a:gd name="connsiteY206" fmla="*/ 3696189 h 4842922"/>
              <a:gd name="connsiteX207" fmla="*/ 1684696 w 4842967"/>
              <a:gd name="connsiteY207" fmla="*/ 3591996 h 4842922"/>
              <a:gd name="connsiteX208" fmla="*/ 1638295 w 4842967"/>
              <a:gd name="connsiteY208" fmla="*/ 3551818 h 4842922"/>
              <a:gd name="connsiteX209" fmla="*/ 4243770 w 4842967"/>
              <a:gd name="connsiteY209" fmla="*/ 3546752 h 4842922"/>
              <a:gd name="connsiteX210" fmla="*/ 4133676 w 4842967"/>
              <a:gd name="connsiteY210" fmla="*/ 3560292 h 4842922"/>
              <a:gd name="connsiteX211" fmla="*/ 4091397 w 4842967"/>
              <a:gd name="connsiteY211" fmla="*/ 3607795 h 4842922"/>
              <a:gd name="connsiteX212" fmla="*/ 4091068 w 4842967"/>
              <a:gd name="connsiteY212" fmla="*/ 3607628 h 4842922"/>
              <a:gd name="connsiteX213" fmla="*/ 4097345 w 4842967"/>
              <a:gd name="connsiteY213" fmla="*/ 3642362 h 4842922"/>
              <a:gd name="connsiteX214" fmla="*/ 4148813 w 4842967"/>
              <a:gd name="connsiteY214" fmla="*/ 3673737 h 4842922"/>
              <a:gd name="connsiteX215" fmla="*/ 4258907 w 4842967"/>
              <a:gd name="connsiteY215" fmla="*/ 3660197 h 4842922"/>
              <a:gd name="connsiteX216" fmla="*/ 4300252 w 4842967"/>
              <a:gd name="connsiteY216" fmla="*/ 3618637 h 4842922"/>
              <a:gd name="connsiteX217" fmla="*/ 4295681 w 4842967"/>
              <a:gd name="connsiteY217" fmla="*/ 3579008 h 4842922"/>
              <a:gd name="connsiteX218" fmla="*/ 4243770 w 4842967"/>
              <a:gd name="connsiteY218" fmla="*/ 3546752 h 4842922"/>
              <a:gd name="connsiteX219" fmla="*/ 3251090 w 4842967"/>
              <a:gd name="connsiteY219" fmla="*/ 3523580 h 4842922"/>
              <a:gd name="connsiteX220" fmla="*/ 3198026 w 4842967"/>
              <a:gd name="connsiteY220" fmla="*/ 3559411 h 4842922"/>
              <a:gd name="connsiteX221" fmla="*/ 3194994 w 4842967"/>
              <a:gd name="connsiteY221" fmla="*/ 3594307 h 4842922"/>
              <a:gd name="connsiteX222" fmla="*/ 3194775 w 4842967"/>
              <a:gd name="connsiteY222" fmla="*/ 3594255 h 4842922"/>
              <a:gd name="connsiteX223" fmla="*/ 3237106 w 4842967"/>
              <a:gd name="connsiteY223" fmla="*/ 3637020 h 4842922"/>
              <a:gd name="connsiteX224" fmla="*/ 3347205 w 4842967"/>
              <a:gd name="connsiteY224" fmla="*/ 3650288 h 4842922"/>
              <a:gd name="connsiteX225" fmla="*/ 3397848 w 4842967"/>
              <a:gd name="connsiteY225" fmla="*/ 3619958 h 4842922"/>
              <a:gd name="connsiteX226" fmla="*/ 3403353 w 4842967"/>
              <a:gd name="connsiteY226" fmla="*/ 3580495 h 4842922"/>
              <a:gd name="connsiteX227" fmla="*/ 3361184 w 4842967"/>
              <a:gd name="connsiteY227" fmla="*/ 3536791 h 4842922"/>
              <a:gd name="connsiteX228" fmla="*/ 2041024 w 4842967"/>
              <a:gd name="connsiteY228" fmla="*/ 3470521 h 4842922"/>
              <a:gd name="connsiteX229" fmla="*/ 2006180 w 4842967"/>
              <a:gd name="connsiteY229" fmla="*/ 3479271 h 4842922"/>
              <a:gd name="connsiteX230" fmla="*/ 1974968 w 4842967"/>
              <a:gd name="connsiteY230" fmla="*/ 3530848 h 4842922"/>
              <a:gd name="connsiteX231" fmla="*/ 1989718 w 4842967"/>
              <a:gd name="connsiteY231" fmla="*/ 3633722 h 4842922"/>
              <a:gd name="connsiteX232" fmla="*/ 2032107 w 4842967"/>
              <a:gd name="connsiteY232" fmla="*/ 3669109 h 4842922"/>
              <a:gd name="connsiteX233" fmla="*/ 2072070 w 4842967"/>
              <a:gd name="connsiteY233" fmla="*/ 3661183 h 4842922"/>
              <a:gd name="connsiteX234" fmla="*/ 2072294 w 4842967"/>
              <a:gd name="connsiteY234" fmla="*/ 3661407 h 4842922"/>
              <a:gd name="connsiteX235" fmla="*/ 2104111 w 4842967"/>
              <a:gd name="connsiteY235" fmla="*/ 3609115 h 4842922"/>
              <a:gd name="connsiteX236" fmla="*/ 2089356 w 4842967"/>
              <a:gd name="connsiteY236" fmla="*/ 3506241 h 4842922"/>
              <a:gd name="connsiteX237" fmla="*/ 2041024 w 4842967"/>
              <a:gd name="connsiteY237" fmla="*/ 3470521 h 4842922"/>
              <a:gd name="connsiteX238" fmla="*/ 2972600 w 4842967"/>
              <a:gd name="connsiteY238" fmla="*/ 3460340 h 4842922"/>
              <a:gd name="connsiteX239" fmla="*/ 2916066 w 4842967"/>
              <a:gd name="connsiteY239" fmla="*/ 3491000 h 4842922"/>
              <a:gd name="connsiteX240" fmla="*/ 2915847 w 4842967"/>
              <a:gd name="connsiteY240" fmla="*/ 3490943 h 4842922"/>
              <a:gd name="connsiteX241" fmla="*/ 2909408 w 4842967"/>
              <a:gd name="connsiteY241" fmla="*/ 3525177 h 4842922"/>
              <a:gd name="connsiteX242" fmla="*/ 2946730 w 4842967"/>
              <a:gd name="connsiteY242" fmla="*/ 3571688 h 4842922"/>
              <a:gd name="connsiteX243" fmla="*/ 3054899 w 4842967"/>
              <a:gd name="connsiteY243" fmla="*/ 3595246 h 4842922"/>
              <a:gd name="connsiteX244" fmla="*/ 3108459 w 4842967"/>
              <a:gd name="connsiteY244" fmla="*/ 3569872 h 4842922"/>
              <a:gd name="connsiteX245" fmla="*/ 3118148 w 4842967"/>
              <a:gd name="connsiteY245" fmla="*/ 3531344 h 4842922"/>
              <a:gd name="connsiteX246" fmla="*/ 3080716 w 4842967"/>
              <a:gd name="connsiteY246" fmla="*/ 3483951 h 4842922"/>
              <a:gd name="connsiteX247" fmla="*/ 1449973 w 4842967"/>
              <a:gd name="connsiteY247" fmla="*/ 3420654 h 4842922"/>
              <a:gd name="connsiteX248" fmla="*/ 1413532 w 4842967"/>
              <a:gd name="connsiteY248" fmla="*/ 3425058 h 4842922"/>
              <a:gd name="connsiteX249" fmla="*/ 1375604 w 4842967"/>
              <a:gd name="connsiteY249" fmla="*/ 3472832 h 4842922"/>
              <a:gd name="connsiteX250" fmla="*/ 1378083 w 4842967"/>
              <a:gd name="connsiteY250" fmla="*/ 3577412 h 4842922"/>
              <a:gd name="connsiteX251" fmla="*/ 1416616 w 4842967"/>
              <a:gd name="connsiteY251" fmla="*/ 3618032 h 4842922"/>
              <a:gd name="connsiteX252" fmla="*/ 1458122 w 4842967"/>
              <a:gd name="connsiteY252" fmla="*/ 3615006 h 4842922"/>
              <a:gd name="connsiteX253" fmla="*/ 1458175 w 4842967"/>
              <a:gd name="connsiteY253" fmla="*/ 3615392 h 4842922"/>
              <a:gd name="connsiteX254" fmla="*/ 1497151 w 4842967"/>
              <a:gd name="connsiteY254" fmla="*/ 3566898 h 4842922"/>
              <a:gd name="connsiteX255" fmla="*/ 1494730 w 4842967"/>
              <a:gd name="connsiteY255" fmla="*/ 3462318 h 4842922"/>
              <a:gd name="connsiteX256" fmla="*/ 1449973 w 4842967"/>
              <a:gd name="connsiteY256" fmla="*/ 3420654 h 4842922"/>
              <a:gd name="connsiteX257" fmla="*/ 2705343 w 4842967"/>
              <a:gd name="connsiteY257" fmla="*/ 3372823 h 4842922"/>
              <a:gd name="connsiteX258" fmla="*/ 2645120 w 4842967"/>
              <a:gd name="connsiteY258" fmla="*/ 3395719 h 4842922"/>
              <a:gd name="connsiteX259" fmla="*/ 2634111 w 4842967"/>
              <a:gd name="connsiteY259" fmla="*/ 3428747 h 4842922"/>
              <a:gd name="connsiteX260" fmla="*/ 2664828 w 4842967"/>
              <a:gd name="connsiteY260" fmla="*/ 3479714 h 4842922"/>
              <a:gd name="connsiteX261" fmla="*/ 2768816 w 4842967"/>
              <a:gd name="connsiteY261" fmla="*/ 3517418 h 4842922"/>
              <a:gd name="connsiteX262" fmla="*/ 2768702 w 4842967"/>
              <a:gd name="connsiteY262" fmla="*/ 3517527 h 4842922"/>
              <a:gd name="connsiteX263" fmla="*/ 2825074 w 4842967"/>
              <a:gd name="connsiteY263" fmla="*/ 3499583 h 4842922"/>
              <a:gd name="connsiteX264" fmla="*/ 2839934 w 4842967"/>
              <a:gd name="connsiteY264" fmla="*/ 3462485 h 4842922"/>
              <a:gd name="connsiteX265" fmla="*/ 2809275 w 4842967"/>
              <a:gd name="connsiteY265" fmla="*/ 3410526 h 4842922"/>
              <a:gd name="connsiteX266" fmla="*/ 1848303 w 4842967"/>
              <a:gd name="connsiteY266" fmla="*/ 3357853 h 4842922"/>
              <a:gd name="connsiteX267" fmla="*/ 1813292 w 4842967"/>
              <a:gd name="connsiteY267" fmla="*/ 3365502 h 4842922"/>
              <a:gd name="connsiteX268" fmla="*/ 1780264 w 4842967"/>
              <a:gd name="connsiteY268" fmla="*/ 3416198 h 4842922"/>
              <a:gd name="connsiteX269" fmla="*/ 1790887 w 4842967"/>
              <a:gd name="connsiteY269" fmla="*/ 3519562 h 4842922"/>
              <a:gd name="connsiteX270" fmla="*/ 1831679 w 4842967"/>
              <a:gd name="connsiteY270" fmla="*/ 3556332 h 4842922"/>
              <a:gd name="connsiteX271" fmla="*/ 1871751 w 4842967"/>
              <a:gd name="connsiteY271" fmla="*/ 3549669 h 4842922"/>
              <a:gd name="connsiteX272" fmla="*/ 1871970 w 4842967"/>
              <a:gd name="connsiteY272" fmla="*/ 3549893 h 4842922"/>
              <a:gd name="connsiteX273" fmla="*/ 1905661 w 4842967"/>
              <a:gd name="connsiteY273" fmla="*/ 3498540 h 4842922"/>
              <a:gd name="connsiteX274" fmla="*/ 1895038 w 4842967"/>
              <a:gd name="connsiteY274" fmla="*/ 3395171 h 4842922"/>
              <a:gd name="connsiteX275" fmla="*/ 1848303 w 4842967"/>
              <a:gd name="connsiteY275" fmla="*/ 3357853 h 4842922"/>
              <a:gd name="connsiteX276" fmla="*/ 1269638 w 4842967"/>
              <a:gd name="connsiteY276" fmla="*/ 3278209 h 4842922"/>
              <a:gd name="connsiteX277" fmla="*/ 1233030 w 4842967"/>
              <a:gd name="connsiteY277" fmla="*/ 3281512 h 4842922"/>
              <a:gd name="connsiteX278" fmla="*/ 1193120 w 4842967"/>
              <a:gd name="connsiteY278" fmla="*/ 3328294 h 4842922"/>
              <a:gd name="connsiteX279" fmla="*/ 1191357 w 4842967"/>
              <a:gd name="connsiteY279" fmla="*/ 3433260 h 4842922"/>
              <a:gd name="connsiteX280" fmla="*/ 1228407 w 4842967"/>
              <a:gd name="connsiteY280" fmla="*/ 3475201 h 4842922"/>
              <a:gd name="connsiteX281" fmla="*/ 1270076 w 4842967"/>
              <a:gd name="connsiteY281" fmla="*/ 3473437 h 4842922"/>
              <a:gd name="connsiteX282" fmla="*/ 1310921 w 4842967"/>
              <a:gd name="connsiteY282" fmla="*/ 3426378 h 4842922"/>
              <a:gd name="connsiteX283" fmla="*/ 1312741 w 4842967"/>
              <a:gd name="connsiteY283" fmla="*/ 3321360 h 4842922"/>
              <a:gd name="connsiteX284" fmla="*/ 1269638 w 4842967"/>
              <a:gd name="connsiteY284" fmla="*/ 3278209 h 4842922"/>
              <a:gd name="connsiteX285" fmla="*/ 2406474 w 4842967"/>
              <a:gd name="connsiteY285" fmla="*/ 3265880 h 4842922"/>
              <a:gd name="connsiteX286" fmla="*/ 2377974 w 4842967"/>
              <a:gd name="connsiteY286" fmla="*/ 3286630 h 4842922"/>
              <a:gd name="connsiteX287" fmla="*/ 2364929 w 4842967"/>
              <a:gd name="connsiteY287" fmla="*/ 3319268 h 4842922"/>
              <a:gd name="connsiteX288" fmla="*/ 2392834 w 4842967"/>
              <a:gd name="connsiteY288" fmla="*/ 3371665 h 4842922"/>
              <a:gd name="connsiteX289" fmla="*/ 2494673 w 4842967"/>
              <a:gd name="connsiteY289" fmla="*/ 3414106 h 4842922"/>
              <a:gd name="connsiteX290" fmla="*/ 2552146 w 4842967"/>
              <a:gd name="connsiteY290" fmla="*/ 3398693 h 4842922"/>
              <a:gd name="connsiteX291" fmla="*/ 2568989 w 4842967"/>
              <a:gd name="connsiteY291" fmla="*/ 3362366 h 4842922"/>
              <a:gd name="connsiteX292" fmla="*/ 2568879 w 4842967"/>
              <a:gd name="connsiteY292" fmla="*/ 3362419 h 4842922"/>
              <a:gd name="connsiteX293" fmla="*/ 2541189 w 4842967"/>
              <a:gd name="connsiteY293" fmla="*/ 3309030 h 4842922"/>
              <a:gd name="connsiteX294" fmla="*/ 2439350 w 4842967"/>
              <a:gd name="connsiteY294" fmla="*/ 3266594 h 4842922"/>
              <a:gd name="connsiteX295" fmla="*/ 2406474 w 4842967"/>
              <a:gd name="connsiteY295" fmla="*/ 3265880 h 4842922"/>
              <a:gd name="connsiteX296" fmla="*/ 1662844 w 4842967"/>
              <a:gd name="connsiteY296" fmla="*/ 3234066 h 4842922"/>
              <a:gd name="connsiteX297" fmla="*/ 1627614 w 4842967"/>
              <a:gd name="connsiteY297" fmla="*/ 3240615 h 4842922"/>
              <a:gd name="connsiteX298" fmla="*/ 1592656 w 4842967"/>
              <a:gd name="connsiteY298" fmla="*/ 3290152 h 4842922"/>
              <a:gd name="connsiteX299" fmla="*/ 1599152 w 4842967"/>
              <a:gd name="connsiteY299" fmla="*/ 3394070 h 4842922"/>
              <a:gd name="connsiteX300" fmla="*/ 1638347 w 4842967"/>
              <a:gd name="connsiteY300" fmla="*/ 3432212 h 4842922"/>
              <a:gd name="connsiteX301" fmla="*/ 1678586 w 4842967"/>
              <a:gd name="connsiteY301" fmla="*/ 3426707 h 4842922"/>
              <a:gd name="connsiteX302" fmla="*/ 1678810 w 4842967"/>
              <a:gd name="connsiteY302" fmla="*/ 3426707 h 4842922"/>
              <a:gd name="connsiteX303" fmla="*/ 1714479 w 4842967"/>
              <a:gd name="connsiteY303" fmla="*/ 3376788 h 4842922"/>
              <a:gd name="connsiteX304" fmla="*/ 1707983 w 4842967"/>
              <a:gd name="connsiteY304" fmla="*/ 3272866 h 4842922"/>
              <a:gd name="connsiteX305" fmla="*/ 1662844 w 4842967"/>
              <a:gd name="connsiteY305" fmla="*/ 3234066 h 4842922"/>
              <a:gd name="connsiteX306" fmla="*/ 2143688 w 4842967"/>
              <a:gd name="connsiteY306" fmla="*/ 3135953 h 4842922"/>
              <a:gd name="connsiteX307" fmla="*/ 2113467 w 4842967"/>
              <a:gd name="connsiteY307" fmla="*/ 3154255 h 4842922"/>
              <a:gd name="connsiteX308" fmla="*/ 2097558 w 4842967"/>
              <a:gd name="connsiteY308" fmla="*/ 3185625 h 4842922"/>
              <a:gd name="connsiteX309" fmla="*/ 2097778 w 4842967"/>
              <a:gd name="connsiteY309" fmla="*/ 3185849 h 4842922"/>
              <a:gd name="connsiteX310" fmla="*/ 2120678 w 4842967"/>
              <a:gd name="connsiteY310" fmla="*/ 3240172 h 4842922"/>
              <a:gd name="connsiteX311" fmla="*/ 2218332 w 4842967"/>
              <a:gd name="connsiteY311" fmla="*/ 3291029 h 4842922"/>
              <a:gd name="connsiteX312" fmla="*/ 2276906 w 4842967"/>
              <a:gd name="connsiteY312" fmla="*/ 3280520 h 4842922"/>
              <a:gd name="connsiteX313" fmla="*/ 2296942 w 4842967"/>
              <a:gd name="connsiteY313" fmla="*/ 3245733 h 4842922"/>
              <a:gd name="connsiteX314" fmla="*/ 2274042 w 4842967"/>
              <a:gd name="connsiteY314" fmla="*/ 3190305 h 4842922"/>
              <a:gd name="connsiteX315" fmla="*/ 2176387 w 4842967"/>
              <a:gd name="connsiteY315" fmla="*/ 3139448 h 4842922"/>
              <a:gd name="connsiteX316" fmla="*/ 2143688 w 4842967"/>
              <a:gd name="connsiteY316" fmla="*/ 3135953 h 4842922"/>
              <a:gd name="connsiteX317" fmla="*/ 1099097 w 4842967"/>
              <a:gd name="connsiteY317" fmla="*/ 3124149 h 4842922"/>
              <a:gd name="connsiteX318" fmla="*/ 1062270 w 4842967"/>
              <a:gd name="connsiteY318" fmla="*/ 3126403 h 4842922"/>
              <a:gd name="connsiteX319" fmla="*/ 1020487 w 4842967"/>
              <a:gd name="connsiteY319" fmla="*/ 3172142 h 4842922"/>
              <a:gd name="connsiteX320" fmla="*/ 1014434 w 4842967"/>
              <a:gd name="connsiteY320" fmla="*/ 3277546 h 4842922"/>
              <a:gd name="connsiteX321" fmla="*/ 1049884 w 4842967"/>
              <a:gd name="connsiteY321" fmla="*/ 3320755 h 4842922"/>
              <a:gd name="connsiteX322" fmla="*/ 1091667 w 4842967"/>
              <a:gd name="connsiteY322" fmla="*/ 3320259 h 4842922"/>
              <a:gd name="connsiteX323" fmla="*/ 1134494 w 4842967"/>
              <a:gd name="connsiteY323" fmla="*/ 3274244 h 4842922"/>
              <a:gd name="connsiteX324" fmla="*/ 1140480 w 4842967"/>
              <a:gd name="connsiteY324" fmla="*/ 3169087 h 4842922"/>
              <a:gd name="connsiteX325" fmla="*/ 1140551 w 4842967"/>
              <a:gd name="connsiteY325" fmla="*/ 3169168 h 4842922"/>
              <a:gd name="connsiteX326" fmla="*/ 1140494 w 4842967"/>
              <a:gd name="connsiteY326" fmla="*/ 3168787 h 4842922"/>
              <a:gd name="connsiteX327" fmla="*/ 1140480 w 4842967"/>
              <a:gd name="connsiteY327" fmla="*/ 3169087 h 4842922"/>
              <a:gd name="connsiteX328" fmla="*/ 3775204 w 4842967"/>
              <a:gd name="connsiteY328" fmla="*/ 3121833 h 4842922"/>
              <a:gd name="connsiteX329" fmla="*/ 3726319 w 4842967"/>
              <a:gd name="connsiteY329" fmla="*/ 3162896 h 4842922"/>
              <a:gd name="connsiteX330" fmla="*/ 3727034 w 4842967"/>
              <a:gd name="connsiteY330" fmla="*/ 3197902 h 4842922"/>
              <a:gd name="connsiteX331" fmla="*/ 3773383 w 4842967"/>
              <a:gd name="connsiteY331" fmla="*/ 3236154 h 4842922"/>
              <a:gd name="connsiteX332" fmla="*/ 3884197 w 4842967"/>
              <a:gd name="connsiteY332" fmla="*/ 3238079 h 4842922"/>
              <a:gd name="connsiteX333" fmla="*/ 3931261 w 4842967"/>
              <a:gd name="connsiteY333" fmla="*/ 3202687 h 4842922"/>
              <a:gd name="connsiteX334" fmla="*/ 3931261 w 4842967"/>
              <a:gd name="connsiteY334" fmla="*/ 3202797 h 4842922"/>
              <a:gd name="connsiteX335" fmla="*/ 3932638 w 4842967"/>
              <a:gd name="connsiteY335" fmla="*/ 3162896 h 4842922"/>
              <a:gd name="connsiteX336" fmla="*/ 3886012 w 4842967"/>
              <a:gd name="connsiteY336" fmla="*/ 3123758 h 4842922"/>
              <a:gd name="connsiteX337" fmla="*/ 4170393 w 4842967"/>
              <a:gd name="connsiteY337" fmla="*/ 3108512 h 4842922"/>
              <a:gd name="connsiteX338" fmla="*/ 4060018 w 4842967"/>
              <a:gd name="connsiteY338" fmla="*/ 3117648 h 4842922"/>
              <a:gd name="connsiteX339" fmla="*/ 4015980 w 4842967"/>
              <a:gd name="connsiteY339" fmla="*/ 3163444 h 4842922"/>
              <a:gd name="connsiteX340" fmla="*/ 4020494 w 4842967"/>
              <a:gd name="connsiteY340" fmla="*/ 3198174 h 4842922"/>
              <a:gd name="connsiteX341" fmla="*/ 4070646 w 4842967"/>
              <a:gd name="connsiteY341" fmla="*/ 3231583 h 4842922"/>
              <a:gd name="connsiteX342" fmla="*/ 4181016 w 4842967"/>
              <a:gd name="connsiteY342" fmla="*/ 3222395 h 4842922"/>
              <a:gd name="connsiteX343" fmla="*/ 4224058 w 4842967"/>
              <a:gd name="connsiteY343" fmla="*/ 3182556 h 4842922"/>
              <a:gd name="connsiteX344" fmla="*/ 4224063 w 4842967"/>
              <a:gd name="connsiteY344" fmla="*/ 3182656 h 4842922"/>
              <a:gd name="connsiteX345" fmla="*/ 4224063 w 4842967"/>
              <a:gd name="connsiteY345" fmla="*/ 3182546 h 4842922"/>
              <a:gd name="connsiteX346" fmla="*/ 4224058 w 4842967"/>
              <a:gd name="connsiteY346" fmla="*/ 3182556 h 4842922"/>
              <a:gd name="connsiteX347" fmla="*/ 4220927 w 4842967"/>
              <a:gd name="connsiteY347" fmla="*/ 3142750 h 4842922"/>
              <a:gd name="connsiteX348" fmla="*/ 4170393 w 4842967"/>
              <a:gd name="connsiteY348" fmla="*/ 3108512 h 4842922"/>
              <a:gd name="connsiteX349" fmla="*/ 1485369 w 4842967"/>
              <a:gd name="connsiteY349" fmla="*/ 3097726 h 4842922"/>
              <a:gd name="connsiteX350" fmla="*/ 1449973 w 4842967"/>
              <a:gd name="connsiteY350" fmla="*/ 3103231 h 4842922"/>
              <a:gd name="connsiteX351" fmla="*/ 1413146 w 4842967"/>
              <a:gd name="connsiteY351" fmla="*/ 3152054 h 4842922"/>
              <a:gd name="connsiteX352" fmla="*/ 1415515 w 4842967"/>
              <a:gd name="connsiteY352" fmla="*/ 3256629 h 4842922"/>
              <a:gd name="connsiteX353" fmla="*/ 1453113 w 4842967"/>
              <a:gd name="connsiteY353" fmla="*/ 3296096 h 4842922"/>
              <a:gd name="connsiteX354" fmla="*/ 1493462 w 4842967"/>
              <a:gd name="connsiteY354" fmla="*/ 3291911 h 4842922"/>
              <a:gd name="connsiteX355" fmla="*/ 1493519 w 4842967"/>
              <a:gd name="connsiteY355" fmla="*/ 3292297 h 4842922"/>
              <a:gd name="connsiteX356" fmla="*/ 1531280 w 4842967"/>
              <a:gd name="connsiteY356" fmla="*/ 3242650 h 4842922"/>
              <a:gd name="connsiteX357" fmla="*/ 1528911 w 4842967"/>
              <a:gd name="connsiteY357" fmla="*/ 3138070 h 4842922"/>
              <a:gd name="connsiteX358" fmla="*/ 1485369 w 4842967"/>
              <a:gd name="connsiteY358" fmla="*/ 3097726 h 4842922"/>
              <a:gd name="connsiteX359" fmla="*/ 3481353 w 4842967"/>
              <a:gd name="connsiteY359" fmla="*/ 3096072 h 4842922"/>
              <a:gd name="connsiteX360" fmla="*/ 3428289 w 4842967"/>
              <a:gd name="connsiteY360" fmla="*/ 3131903 h 4842922"/>
              <a:gd name="connsiteX361" fmla="*/ 3425205 w 4842967"/>
              <a:gd name="connsiteY361" fmla="*/ 3166799 h 4842922"/>
              <a:gd name="connsiteX362" fmla="*/ 3467208 w 4842967"/>
              <a:gd name="connsiteY362" fmla="*/ 3209512 h 4842922"/>
              <a:gd name="connsiteX363" fmla="*/ 3577302 w 4842967"/>
              <a:gd name="connsiteY363" fmla="*/ 3222781 h 4842922"/>
              <a:gd name="connsiteX364" fmla="*/ 3627950 w 4842967"/>
              <a:gd name="connsiteY364" fmla="*/ 3192450 h 4842922"/>
              <a:gd name="connsiteX365" fmla="*/ 3627783 w 4842967"/>
              <a:gd name="connsiteY365" fmla="*/ 3192121 h 4842922"/>
              <a:gd name="connsiteX366" fmla="*/ 3633616 w 4842967"/>
              <a:gd name="connsiteY366" fmla="*/ 3152988 h 4842922"/>
              <a:gd name="connsiteX367" fmla="*/ 3591452 w 4842967"/>
              <a:gd name="connsiteY367" fmla="*/ 3109284 h 4842922"/>
              <a:gd name="connsiteX368" fmla="*/ 4458568 w 4842967"/>
              <a:gd name="connsiteY368" fmla="*/ 3070422 h 4842922"/>
              <a:gd name="connsiteX369" fmla="*/ 4349460 w 4842967"/>
              <a:gd name="connsiteY369" fmla="*/ 3089357 h 4842922"/>
              <a:gd name="connsiteX370" fmla="*/ 4309550 w 4842967"/>
              <a:gd name="connsiteY370" fmla="*/ 3138895 h 4842922"/>
              <a:gd name="connsiteX371" fmla="*/ 4317147 w 4842967"/>
              <a:gd name="connsiteY371" fmla="*/ 3173133 h 4842922"/>
              <a:gd name="connsiteX372" fmla="*/ 4370159 w 4842967"/>
              <a:gd name="connsiteY372" fmla="*/ 3201920 h 4842922"/>
              <a:gd name="connsiteX373" fmla="*/ 4479266 w 4842967"/>
              <a:gd name="connsiteY373" fmla="*/ 3183037 h 4842922"/>
              <a:gd name="connsiteX374" fmla="*/ 4518500 w 4842967"/>
              <a:gd name="connsiteY374" fmla="*/ 3139519 h 4842922"/>
              <a:gd name="connsiteX375" fmla="*/ 4518514 w 4842967"/>
              <a:gd name="connsiteY375" fmla="*/ 3139610 h 4842922"/>
              <a:gd name="connsiteX376" fmla="*/ 4518514 w 4842967"/>
              <a:gd name="connsiteY376" fmla="*/ 3139500 h 4842922"/>
              <a:gd name="connsiteX377" fmla="*/ 4518500 w 4842967"/>
              <a:gd name="connsiteY377" fmla="*/ 3139519 h 4842922"/>
              <a:gd name="connsiteX378" fmla="*/ 4512018 w 4842967"/>
              <a:gd name="connsiteY378" fmla="*/ 3100090 h 4842922"/>
              <a:gd name="connsiteX379" fmla="*/ 4458568 w 4842967"/>
              <a:gd name="connsiteY379" fmla="*/ 3070422 h 4842922"/>
              <a:gd name="connsiteX380" fmla="*/ 3194170 w 4842967"/>
              <a:gd name="connsiteY380" fmla="*/ 3045877 h 4842922"/>
              <a:gd name="connsiteX381" fmla="*/ 3137636 w 4842967"/>
              <a:gd name="connsiteY381" fmla="*/ 3076532 h 4842922"/>
              <a:gd name="connsiteX382" fmla="*/ 3130973 w 4842967"/>
              <a:gd name="connsiteY382" fmla="*/ 3110933 h 4842922"/>
              <a:gd name="connsiteX383" fmla="*/ 3168353 w 4842967"/>
              <a:gd name="connsiteY383" fmla="*/ 3157391 h 4842922"/>
              <a:gd name="connsiteX384" fmla="*/ 3276469 w 4842967"/>
              <a:gd name="connsiteY384" fmla="*/ 3181221 h 4842922"/>
              <a:gd name="connsiteX385" fmla="*/ 3330029 w 4842967"/>
              <a:gd name="connsiteY385" fmla="*/ 3155847 h 4842922"/>
              <a:gd name="connsiteX386" fmla="*/ 3329810 w 4842967"/>
              <a:gd name="connsiteY386" fmla="*/ 3155518 h 4842922"/>
              <a:gd name="connsiteX387" fmla="*/ 3339718 w 4842967"/>
              <a:gd name="connsiteY387" fmla="*/ 3116881 h 4842922"/>
              <a:gd name="connsiteX388" fmla="*/ 3302286 w 4842967"/>
              <a:gd name="connsiteY388" fmla="*/ 3069488 h 4842922"/>
              <a:gd name="connsiteX389" fmla="*/ 1906087 w 4842967"/>
              <a:gd name="connsiteY389" fmla="*/ 2980591 h 4842922"/>
              <a:gd name="connsiteX390" fmla="*/ 1874835 w 4842967"/>
              <a:gd name="connsiteY390" fmla="*/ 2997055 h 4842922"/>
              <a:gd name="connsiteX391" fmla="*/ 1856943 w 4842967"/>
              <a:gd name="connsiteY391" fmla="*/ 3027438 h 4842922"/>
              <a:gd name="connsiteX392" fmla="*/ 1856724 w 4842967"/>
              <a:gd name="connsiteY392" fmla="*/ 3027381 h 4842922"/>
              <a:gd name="connsiteX393" fmla="*/ 1876760 w 4842967"/>
              <a:gd name="connsiteY393" fmla="*/ 3083252 h 4842922"/>
              <a:gd name="connsiteX394" fmla="*/ 1971002 w 4842967"/>
              <a:gd name="connsiteY394" fmla="*/ 3139834 h 4842922"/>
              <a:gd name="connsiteX395" fmla="*/ 2030124 w 4842967"/>
              <a:gd name="connsiteY395" fmla="*/ 3132899 h 4842922"/>
              <a:gd name="connsiteX396" fmla="*/ 2052143 w 4842967"/>
              <a:gd name="connsiteY396" fmla="*/ 3099375 h 4842922"/>
              <a:gd name="connsiteX397" fmla="*/ 2032765 w 4842967"/>
              <a:gd name="connsiteY397" fmla="*/ 3042627 h 4842922"/>
              <a:gd name="connsiteX398" fmla="*/ 1938580 w 4842967"/>
              <a:gd name="connsiteY398" fmla="*/ 2986045 h 4842922"/>
              <a:gd name="connsiteX399" fmla="*/ 1906087 w 4842967"/>
              <a:gd name="connsiteY399" fmla="*/ 2980591 h 4842922"/>
              <a:gd name="connsiteX400" fmla="*/ 2921738 w 4842967"/>
              <a:gd name="connsiteY400" fmla="*/ 2961553 h 4842922"/>
              <a:gd name="connsiteX401" fmla="*/ 2862287 w 4842967"/>
              <a:gd name="connsiteY401" fmla="*/ 2986322 h 4842922"/>
              <a:gd name="connsiteX402" fmla="*/ 2852102 w 4842967"/>
              <a:gd name="connsiteY402" fmla="*/ 3019898 h 4842922"/>
              <a:gd name="connsiteX403" fmla="*/ 2884468 w 4842967"/>
              <a:gd name="connsiteY403" fmla="*/ 3069874 h 4842922"/>
              <a:gd name="connsiteX404" fmla="*/ 2989557 w 4842967"/>
              <a:gd name="connsiteY404" fmla="*/ 3104222 h 4842922"/>
              <a:gd name="connsiteX405" fmla="*/ 3045486 w 4842967"/>
              <a:gd name="connsiteY405" fmla="*/ 3084348 h 4842922"/>
              <a:gd name="connsiteX406" fmla="*/ 3045267 w 4842967"/>
              <a:gd name="connsiteY406" fmla="*/ 3084239 h 4842922"/>
              <a:gd name="connsiteX407" fmla="*/ 3059136 w 4842967"/>
              <a:gd name="connsiteY407" fmla="*/ 3046811 h 4842922"/>
              <a:gd name="connsiteX408" fmla="*/ 3026822 w 4842967"/>
              <a:gd name="connsiteY408" fmla="*/ 2995844 h 4842922"/>
              <a:gd name="connsiteX409" fmla="*/ 939570 w 4842967"/>
              <a:gd name="connsiteY409" fmla="*/ 2958474 h 4842922"/>
              <a:gd name="connsiteX410" fmla="*/ 902577 w 4842967"/>
              <a:gd name="connsiteY410" fmla="*/ 2959627 h 4842922"/>
              <a:gd name="connsiteX411" fmla="*/ 858811 w 4842967"/>
              <a:gd name="connsiteY411" fmla="*/ 3004375 h 4842922"/>
              <a:gd name="connsiteX412" fmla="*/ 848521 w 4842967"/>
              <a:gd name="connsiteY412" fmla="*/ 3110218 h 4842922"/>
              <a:gd name="connsiteX413" fmla="*/ 882317 w 4842967"/>
              <a:gd name="connsiteY413" fmla="*/ 3154751 h 4842922"/>
              <a:gd name="connsiteX414" fmla="*/ 924267 w 4842967"/>
              <a:gd name="connsiteY414" fmla="*/ 3155518 h 4842922"/>
              <a:gd name="connsiteX415" fmla="*/ 969077 w 4842967"/>
              <a:gd name="connsiteY415" fmla="*/ 3110494 h 4842922"/>
              <a:gd name="connsiteX416" fmla="*/ 979285 w 4842967"/>
              <a:gd name="connsiteY416" fmla="*/ 3004942 h 4842922"/>
              <a:gd name="connsiteX417" fmla="*/ 979366 w 4842967"/>
              <a:gd name="connsiteY417" fmla="*/ 3005038 h 4842922"/>
              <a:gd name="connsiteX418" fmla="*/ 979314 w 4842967"/>
              <a:gd name="connsiteY418" fmla="*/ 3004652 h 4842922"/>
              <a:gd name="connsiteX419" fmla="*/ 979285 w 4842967"/>
              <a:gd name="connsiteY419" fmla="*/ 3004942 h 4842922"/>
              <a:gd name="connsiteX420" fmla="*/ 1316373 w 4842967"/>
              <a:gd name="connsiteY420" fmla="*/ 2951206 h 4842922"/>
              <a:gd name="connsiteX421" fmla="*/ 1280809 w 4842967"/>
              <a:gd name="connsiteY421" fmla="*/ 2955610 h 4842922"/>
              <a:gd name="connsiteX422" fmla="*/ 1242276 w 4842967"/>
              <a:gd name="connsiteY422" fmla="*/ 3003441 h 4842922"/>
              <a:gd name="connsiteX423" fmla="*/ 1240518 w 4842967"/>
              <a:gd name="connsiteY423" fmla="*/ 3108459 h 4842922"/>
              <a:gd name="connsiteX424" fmla="*/ 1276572 w 4842967"/>
              <a:gd name="connsiteY424" fmla="*/ 3149246 h 4842922"/>
              <a:gd name="connsiteX425" fmla="*/ 1317035 w 4842967"/>
              <a:gd name="connsiteY425" fmla="*/ 3146330 h 4842922"/>
              <a:gd name="connsiteX426" fmla="*/ 1356779 w 4842967"/>
              <a:gd name="connsiteY426" fmla="*/ 3098112 h 4842922"/>
              <a:gd name="connsiteX427" fmla="*/ 1356831 w 4842967"/>
              <a:gd name="connsiteY427" fmla="*/ 3098498 h 4842922"/>
              <a:gd name="connsiteX428" fmla="*/ 1358266 w 4842967"/>
              <a:gd name="connsiteY428" fmla="*/ 2993147 h 4842922"/>
              <a:gd name="connsiteX429" fmla="*/ 1316373 w 4842967"/>
              <a:gd name="connsiteY429" fmla="*/ 2951206 h 4842922"/>
              <a:gd name="connsiteX430" fmla="*/ 2622269 w 4842967"/>
              <a:gd name="connsiteY430" fmla="*/ 2852970 h 4842922"/>
              <a:gd name="connsiteX431" fmla="*/ 2593815 w 4842967"/>
              <a:gd name="connsiteY431" fmla="*/ 2873759 h 4842922"/>
              <a:gd name="connsiteX432" fmla="*/ 2580770 w 4842967"/>
              <a:gd name="connsiteY432" fmla="*/ 2906401 h 4842922"/>
              <a:gd name="connsiteX433" fmla="*/ 2608680 w 4842967"/>
              <a:gd name="connsiteY433" fmla="*/ 2958746 h 4842922"/>
              <a:gd name="connsiteX434" fmla="*/ 2710519 w 4842967"/>
              <a:gd name="connsiteY434" fmla="*/ 3001182 h 4842922"/>
              <a:gd name="connsiteX435" fmla="*/ 2767935 w 4842967"/>
              <a:gd name="connsiteY435" fmla="*/ 2985769 h 4842922"/>
              <a:gd name="connsiteX436" fmla="*/ 2784778 w 4842967"/>
              <a:gd name="connsiteY436" fmla="*/ 2949443 h 4842922"/>
              <a:gd name="connsiteX437" fmla="*/ 2784558 w 4842967"/>
              <a:gd name="connsiteY437" fmla="*/ 2949333 h 4842922"/>
              <a:gd name="connsiteX438" fmla="*/ 2756978 w 4842967"/>
              <a:gd name="connsiteY438" fmla="*/ 2896164 h 4842922"/>
              <a:gd name="connsiteX439" fmla="*/ 2655138 w 4842967"/>
              <a:gd name="connsiteY439" fmla="*/ 2853728 h 4842922"/>
              <a:gd name="connsiteX440" fmla="*/ 2622269 w 4842967"/>
              <a:gd name="connsiteY440" fmla="*/ 2852970 h 4842922"/>
              <a:gd name="connsiteX441" fmla="*/ 1682154 w 4842967"/>
              <a:gd name="connsiteY441" fmla="*/ 2808468 h 4842922"/>
              <a:gd name="connsiteX442" fmla="*/ 1648861 w 4842967"/>
              <a:gd name="connsiteY442" fmla="*/ 2820757 h 4842922"/>
              <a:gd name="connsiteX443" fmla="*/ 1626842 w 4842967"/>
              <a:gd name="connsiteY443" fmla="*/ 2848609 h 4842922"/>
              <a:gd name="connsiteX444" fmla="*/ 1638733 w 4842967"/>
              <a:gd name="connsiteY444" fmla="*/ 2906401 h 4842922"/>
              <a:gd name="connsiteX445" fmla="*/ 1724497 w 4842967"/>
              <a:gd name="connsiteY445" fmla="*/ 2974655 h 4842922"/>
              <a:gd name="connsiteX446" fmla="*/ 1724716 w 4842967"/>
              <a:gd name="connsiteY446" fmla="*/ 2974655 h 4842922"/>
              <a:gd name="connsiteX447" fmla="*/ 1784334 w 4842967"/>
              <a:gd name="connsiteY447" fmla="*/ 2975369 h 4842922"/>
              <a:gd name="connsiteX448" fmla="*/ 1810871 w 4842967"/>
              <a:gd name="connsiteY448" fmla="*/ 2944986 h 4842922"/>
              <a:gd name="connsiteX449" fmla="*/ 1799308 w 4842967"/>
              <a:gd name="connsiteY449" fmla="*/ 2886313 h 4842922"/>
              <a:gd name="connsiteX450" fmla="*/ 1713545 w 4842967"/>
              <a:gd name="connsiteY450" fmla="*/ 2818059 h 4842922"/>
              <a:gd name="connsiteX451" fmla="*/ 1682154 w 4842967"/>
              <a:gd name="connsiteY451" fmla="*/ 2808468 h 4842922"/>
              <a:gd name="connsiteX452" fmla="*/ 1157780 w 4842967"/>
              <a:gd name="connsiteY452" fmla="*/ 2793567 h 4842922"/>
              <a:gd name="connsiteX453" fmla="*/ 1121997 w 4842967"/>
              <a:gd name="connsiteY453" fmla="*/ 2796870 h 4842922"/>
              <a:gd name="connsiteX454" fmla="*/ 1081315 w 4842967"/>
              <a:gd name="connsiteY454" fmla="*/ 2843819 h 4842922"/>
              <a:gd name="connsiteX455" fmla="*/ 1075482 w 4842967"/>
              <a:gd name="connsiteY455" fmla="*/ 2949333 h 4842922"/>
              <a:gd name="connsiteX456" fmla="*/ 1109944 w 4842967"/>
              <a:gd name="connsiteY456" fmla="*/ 2991498 h 4842922"/>
              <a:gd name="connsiteX457" fmla="*/ 1150569 w 4842967"/>
              <a:gd name="connsiteY457" fmla="*/ 2989791 h 4842922"/>
              <a:gd name="connsiteX458" fmla="*/ 1150622 w 4842967"/>
              <a:gd name="connsiteY458" fmla="*/ 2990177 h 4842922"/>
              <a:gd name="connsiteX459" fmla="*/ 1192186 w 4842967"/>
              <a:gd name="connsiteY459" fmla="*/ 2942565 h 4842922"/>
              <a:gd name="connsiteX460" fmla="*/ 1198019 w 4842967"/>
              <a:gd name="connsiteY460" fmla="*/ 2837051 h 4842922"/>
              <a:gd name="connsiteX461" fmla="*/ 1157780 w 4842967"/>
              <a:gd name="connsiteY461" fmla="*/ 2793567 h 4842922"/>
              <a:gd name="connsiteX462" fmla="*/ 755818 w 4842967"/>
              <a:gd name="connsiteY462" fmla="*/ 2781566 h 4842922"/>
              <a:gd name="connsiteX463" fmla="*/ 710075 w 4842967"/>
              <a:gd name="connsiteY463" fmla="*/ 2825327 h 4842922"/>
              <a:gd name="connsiteX464" fmla="*/ 695543 w 4842967"/>
              <a:gd name="connsiteY464" fmla="*/ 2931613 h 4842922"/>
              <a:gd name="connsiteX465" fmla="*/ 727742 w 4842967"/>
              <a:gd name="connsiteY465" fmla="*/ 2977405 h 4842922"/>
              <a:gd name="connsiteX466" fmla="*/ 769802 w 4842967"/>
              <a:gd name="connsiteY466" fmla="*/ 2979440 h 4842922"/>
              <a:gd name="connsiteX467" fmla="*/ 816537 w 4842967"/>
              <a:gd name="connsiteY467" fmla="*/ 2935407 h 4842922"/>
              <a:gd name="connsiteX468" fmla="*/ 831068 w 4842967"/>
              <a:gd name="connsiteY468" fmla="*/ 2829126 h 4842922"/>
              <a:gd name="connsiteX469" fmla="*/ 830906 w 4842967"/>
              <a:gd name="connsiteY469" fmla="*/ 2829235 h 4842922"/>
              <a:gd name="connsiteX470" fmla="*/ 792974 w 4842967"/>
              <a:gd name="connsiteY470" fmla="*/ 2781566 h 4842922"/>
              <a:gd name="connsiteX471" fmla="*/ 755818 w 4842967"/>
              <a:gd name="connsiteY471" fmla="*/ 2781566 h 4842922"/>
              <a:gd name="connsiteX472" fmla="*/ 4023468 w 4842967"/>
              <a:gd name="connsiteY472" fmla="*/ 2723388 h 4842922"/>
              <a:gd name="connsiteX473" fmla="*/ 3990935 w 4842967"/>
              <a:gd name="connsiteY473" fmla="*/ 2739459 h 4842922"/>
              <a:gd name="connsiteX474" fmla="*/ 3990935 w 4842967"/>
              <a:gd name="connsiteY474" fmla="*/ 2739573 h 4842922"/>
              <a:gd name="connsiteX475" fmla="*/ 3974693 w 4842967"/>
              <a:gd name="connsiteY475" fmla="*/ 2797694 h 4842922"/>
              <a:gd name="connsiteX476" fmla="*/ 4019670 w 4842967"/>
              <a:gd name="connsiteY476" fmla="*/ 2897155 h 4842922"/>
              <a:gd name="connsiteX477" fmla="*/ 4072681 w 4842967"/>
              <a:gd name="connsiteY477" fmla="*/ 2923520 h 4842922"/>
              <a:gd name="connsiteX478" fmla="*/ 4110609 w 4842967"/>
              <a:gd name="connsiteY478" fmla="*/ 2907006 h 4842922"/>
              <a:gd name="connsiteX479" fmla="*/ 4127618 w 4842967"/>
              <a:gd name="connsiteY479" fmla="*/ 2848275 h 4842922"/>
              <a:gd name="connsiteX480" fmla="*/ 4082647 w 4842967"/>
              <a:gd name="connsiteY480" fmla="*/ 2748819 h 4842922"/>
              <a:gd name="connsiteX481" fmla="*/ 4023468 w 4842967"/>
              <a:gd name="connsiteY481" fmla="*/ 2723388 h 4842922"/>
              <a:gd name="connsiteX482" fmla="*/ 3813403 w 4842967"/>
              <a:gd name="connsiteY482" fmla="*/ 2719260 h 4842922"/>
              <a:gd name="connsiteX483" fmla="*/ 3780375 w 4842967"/>
              <a:gd name="connsiteY483" fmla="*/ 2734288 h 4842922"/>
              <a:gd name="connsiteX484" fmla="*/ 3762212 w 4842967"/>
              <a:gd name="connsiteY484" fmla="*/ 2791365 h 4842922"/>
              <a:gd name="connsiteX485" fmla="*/ 3803166 w 4842967"/>
              <a:gd name="connsiteY485" fmla="*/ 2891374 h 4842922"/>
              <a:gd name="connsiteX486" fmla="*/ 3854638 w 4842967"/>
              <a:gd name="connsiteY486" fmla="*/ 2918893 h 4842922"/>
              <a:gd name="connsiteX487" fmla="*/ 3892728 w 4842967"/>
              <a:gd name="connsiteY487" fmla="*/ 2903813 h 4842922"/>
              <a:gd name="connsiteX488" fmla="*/ 3911668 w 4842967"/>
              <a:gd name="connsiteY488" fmla="*/ 2846073 h 4842922"/>
              <a:gd name="connsiteX489" fmla="*/ 3870709 w 4842967"/>
              <a:gd name="connsiteY489" fmla="*/ 2746064 h 4842922"/>
              <a:gd name="connsiteX490" fmla="*/ 3813403 w 4842967"/>
              <a:gd name="connsiteY490" fmla="*/ 2719260 h 4842922"/>
              <a:gd name="connsiteX491" fmla="*/ 2359587 w 4842967"/>
              <a:gd name="connsiteY491" fmla="*/ 2717417 h 4842922"/>
              <a:gd name="connsiteX492" fmla="*/ 2329366 w 4842967"/>
              <a:gd name="connsiteY492" fmla="*/ 2735717 h 4842922"/>
              <a:gd name="connsiteX493" fmla="*/ 2313456 w 4842967"/>
              <a:gd name="connsiteY493" fmla="*/ 2767149 h 4842922"/>
              <a:gd name="connsiteX494" fmla="*/ 2336576 w 4842967"/>
              <a:gd name="connsiteY494" fmla="*/ 2821638 h 4842922"/>
              <a:gd name="connsiteX495" fmla="*/ 2434231 w 4842967"/>
              <a:gd name="connsiteY495" fmla="*/ 2872386 h 4842922"/>
              <a:gd name="connsiteX496" fmla="*/ 2492857 w 4842967"/>
              <a:gd name="connsiteY496" fmla="*/ 2861930 h 4842922"/>
              <a:gd name="connsiteX497" fmla="*/ 2512894 w 4842967"/>
              <a:gd name="connsiteY497" fmla="*/ 2827143 h 4842922"/>
              <a:gd name="connsiteX498" fmla="*/ 2489940 w 4842967"/>
              <a:gd name="connsiteY498" fmla="*/ 2771767 h 4842922"/>
              <a:gd name="connsiteX499" fmla="*/ 2392286 w 4842967"/>
              <a:gd name="connsiteY499" fmla="*/ 2720909 h 4842922"/>
              <a:gd name="connsiteX500" fmla="*/ 2359587 w 4842967"/>
              <a:gd name="connsiteY500" fmla="*/ 2717417 h 4842922"/>
              <a:gd name="connsiteX501" fmla="*/ 4233423 w 4842967"/>
              <a:gd name="connsiteY501" fmla="*/ 2708804 h 4842922"/>
              <a:gd name="connsiteX502" fmla="*/ 4201110 w 4842967"/>
              <a:gd name="connsiteY502" fmla="*/ 2725976 h 4842922"/>
              <a:gd name="connsiteX503" fmla="*/ 4186683 w 4842967"/>
              <a:gd name="connsiteY503" fmla="*/ 2785036 h 4842922"/>
              <a:gd name="connsiteX504" fmla="*/ 4235678 w 4842967"/>
              <a:gd name="connsiteY504" fmla="*/ 2884111 h 4842922"/>
              <a:gd name="connsiteX505" fmla="*/ 4235678 w 4842967"/>
              <a:gd name="connsiteY505" fmla="*/ 2884220 h 4842922"/>
              <a:gd name="connsiteX506" fmla="*/ 4290066 w 4842967"/>
              <a:gd name="connsiteY506" fmla="*/ 2909099 h 4842922"/>
              <a:gd name="connsiteX507" fmla="*/ 4327828 w 4842967"/>
              <a:gd name="connsiteY507" fmla="*/ 2891484 h 4842922"/>
              <a:gd name="connsiteX508" fmla="*/ 4342964 w 4842967"/>
              <a:gd name="connsiteY508" fmla="*/ 2831766 h 4842922"/>
              <a:gd name="connsiteX509" fmla="*/ 4293975 w 4842967"/>
              <a:gd name="connsiteY509" fmla="*/ 2732691 h 4842922"/>
              <a:gd name="connsiteX510" fmla="*/ 4233423 w 4842967"/>
              <a:gd name="connsiteY510" fmla="*/ 2708804 h 4842922"/>
              <a:gd name="connsiteX511" fmla="*/ 3603781 w 4842967"/>
              <a:gd name="connsiteY511" fmla="*/ 2697628 h 4842922"/>
              <a:gd name="connsiteX512" fmla="*/ 3570753 w 4842967"/>
              <a:gd name="connsiteY512" fmla="*/ 2711501 h 4842922"/>
              <a:gd name="connsiteX513" fmla="*/ 3550717 w 4842967"/>
              <a:gd name="connsiteY513" fmla="*/ 2767697 h 4842922"/>
              <a:gd name="connsiteX514" fmla="*/ 3587596 w 4842967"/>
              <a:gd name="connsiteY514" fmla="*/ 2868145 h 4842922"/>
              <a:gd name="connsiteX515" fmla="*/ 3637582 w 4842967"/>
              <a:gd name="connsiteY515" fmla="*/ 2897208 h 4842922"/>
              <a:gd name="connsiteX516" fmla="*/ 3676114 w 4842967"/>
              <a:gd name="connsiteY516" fmla="*/ 2883339 h 4842922"/>
              <a:gd name="connsiteX517" fmla="*/ 3675948 w 4842967"/>
              <a:gd name="connsiteY517" fmla="*/ 2883010 h 4842922"/>
              <a:gd name="connsiteX518" fmla="*/ 3696756 w 4842967"/>
              <a:gd name="connsiteY518" fmla="*/ 2826590 h 4842922"/>
              <a:gd name="connsiteX519" fmla="*/ 3659877 w 4842967"/>
              <a:gd name="connsiteY519" fmla="*/ 2726085 h 4842922"/>
              <a:gd name="connsiteX520" fmla="*/ 3603781 w 4842967"/>
              <a:gd name="connsiteY520" fmla="*/ 2697628 h 4842922"/>
              <a:gd name="connsiteX521" fmla="*/ 4440952 w 4842967"/>
              <a:gd name="connsiteY521" fmla="*/ 2674346 h 4842922"/>
              <a:gd name="connsiteX522" fmla="*/ 4408858 w 4842967"/>
              <a:gd name="connsiteY522" fmla="*/ 2692619 h 4842922"/>
              <a:gd name="connsiteX523" fmla="*/ 4396362 w 4842967"/>
              <a:gd name="connsiteY523" fmla="*/ 2752613 h 4842922"/>
              <a:gd name="connsiteX524" fmla="*/ 4449374 w 4842967"/>
              <a:gd name="connsiteY524" fmla="*/ 2851030 h 4842922"/>
              <a:gd name="connsiteX525" fmla="*/ 4505470 w 4842967"/>
              <a:gd name="connsiteY525" fmla="*/ 2874698 h 4842922"/>
              <a:gd name="connsiteX526" fmla="*/ 4543068 w 4842967"/>
              <a:gd name="connsiteY526" fmla="*/ 2855872 h 4842922"/>
              <a:gd name="connsiteX527" fmla="*/ 4543068 w 4842967"/>
              <a:gd name="connsiteY527" fmla="*/ 2855982 h 4842922"/>
              <a:gd name="connsiteX528" fmla="*/ 4556280 w 4842967"/>
              <a:gd name="connsiteY528" fmla="*/ 2795163 h 4842922"/>
              <a:gd name="connsiteX529" fmla="*/ 4503268 w 4842967"/>
              <a:gd name="connsiteY529" fmla="*/ 2696694 h 4842922"/>
              <a:gd name="connsiteX530" fmla="*/ 4440952 w 4842967"/>
              <a:gd name="connsiteY530" fmla="*/ 2674346 h 4842922"/>
              <a:gd name="connsiteX531" fmla="*/ 3396748 w 4842967"/>
              <a:gd name="connsiteY531" fmla="*/ 2659872 h 4842922"/>
              <a:gd name="connsiteX532" fmla="*/ 3363719 w 4842967"/>
              <a:gd name="connsiteY532" fmla="*/ 2672640 h 4842922"/>
              <a:gd name="connsiteX533" fmla="*/ 3341700 w 4842967"/>
              <a:gd name="connsiteY533" fmla="*/ 2727682 h 4842922"/>
              <a:gd name="connsiteX534" fmla="*/ 3374652 w 4842967"/>
              <a:gd name="connsiteY534" fmla="*/ 2828449 h 4842922"/>
              <a:gd name="connsiteX535" fmla="*/ 3374505 w 4842967"/>
              <a:gd name="connsiteY535" fmla="*/ 2828354 h 4842922"/>
              <a:gd name="connsiteX536" fmla="*/ 3374729 w 4842967"/>
              <a:gd name="connsiteY536" fmla="*/ 2828682 h 4842922"/>
              <a:gd name="connsiteX537" fmla="*/ 3374652 w 4842967"/>
              <a:gd name="connsiteY537" fmla="*/ 2828449 h 4842922"/>
              <a:gd name="connsiteX538" fmla="*/ 3423003 w 4842967"/>
              <a:gd name="connsiteY538" fmla="*/ 2859232 h 4842922"/>
              <a:gd name="connsiteX539" fmla="*/ 3461536 w 4842967"/>
              <a:gd name="connsiteY539" fmla="*/ 2846626 h 4842922"/>
              <a:gd name="connsiteX540" fmla="*/ 3484274 w 4842967"/>
              <a:gd name="connsiteY540" fmla="*/ 2790869 h 4842922"/>
              <a:gd name="connsiteX541" fmla="*/ 3451242 w 4842967"/>
              <a:gd name="connsiteY541" fmla="*/ 2689869 h 4842922"/>
              <a:gd name="connsiteX542" fmla="*/ 3396748 w 4842967"/>
              <a:gd name="connsiteY542" fmla="*/ 2659872 h 4842922"/>
              <a:gd name="connsiteX543" fmla="*/ 1475111 w 4842967"/>
              <a:gd name="connsiteY543" fmla="*/ 2632074 h 4842922"/>
              <a:gd name="connsiteX544" fmla="*/ 1440893 w 4842967"/>
              <a:gd name="connsiteY544" fmla="*/ 2641761 h 4842922"/>
              <a:gd name="connsiteX545" fmla="*/ 1416725 w 4842967"/>
              <a:gd name="connsiteY545" fmla="*/ 2667855 h 4842922"/>
              <a:gd name="connsiteX546" fmla="*/ 1423607 w 4842967"/>
              <a:gd name="connsiteY546" fmla="*/ 2726414 h 4842922"/>
              <a:gd name="connsiteX547" fmla="*/ 1503151 w 4842967"/>
              <a:gd name="connsiteY547" fmla="*/ 2800997 h 4842922"/>
              <a:gd name="connsiteX548" fmla="*/ 1503204 w 4842967"/>
              <a:gd name="connsiteY548" fmla="*/ 2801383 h 4842922"/>
              <a:gd name="connsiteX549" fmla="*/ 1562492 w 4842967"/>
              <a:gd name="connsiteY549" fmla="*/ 2806230 h 4842922"/>
              <a:gd name="connsiteX550" fmla="*/ 1591555 w 4842967"/>
              <a:gd name="connsiteY550" fmla="*/ 2778044 h 4842922"/>
              <a:gd name="connsiteX551" fmla="*/ 1585116 w 4842967"/>
              <a:gd name="connsiteY551" fmla="*/ 2718603 h 4842922"/>
              <a:gd name="connsiteX552" fmla="*/ 1505572 w 4842967"/>
              <a:gd name="connsiteY552" fmla="*/ 2644020 h 4842922"/>
              <a:gd name="connsiteX553" fmla="*/ 1475111 w 4842967"/>
              <a:gd name="connsiteY553" fmla="*/ 2632074 h 4842922"/>
              <a:gd name="connsiteX554" fmla="*/ 1010469 w 4842967"/>
              <a:gd name="connsiteY554" fmla="*/ 2624646 h 4842922"/>
              <a:gd name="connsiteX555" fmla="*/ 974524 w 4842967"/>
              <a:gd name="connsiteY555" fmla="*/ 2626901 h 4842922"/>
              <a:gd name="connsiteX556" fmla="*/ 931973 w 4842967"/>
              <a:gd name="connsiteY556" fmla="*/ 2672859 h 4842922"/>
              <a:gd name="connsiteX557" fmla="*/ 922008 w 4842967"/>
              <a:gd name="connsiteY557" fmla="*/ 2778926 h 4842922"/>
              <a:gd name="connsiteX558" fmla="*/ 955036 w 4842967"/>
              <a:gd name="connsiteY558" fmla="*/ 2822463 h 4842922"/>
              <a:gd name="connsiteX559" fmla="*/ 955093 w 4842967"/>
              <a:gd name="connsiteY559" fmla="*/ 2822849 h 4842922"/>
              <a:gd name="connsiteX560" fmla="*/ 995499 w 4842967"/>
              <a:gd name="connsiteY560" fmla="*/ 2822024 h 4842922"/>
              <a:gd name="connsiteX561" fmla="*/ 1039041 w 4842967"/>
              <a:gd name="connsiteY561" fmla="*/ 2775732 h 4842922"/>
              <a:gd name="connsiteX562" fmla="*/ 1049007 w 4842967"/>
              <a:gd name="connsiteY562" fmla="*/ 2669666 h 4842922"/>
              <a:gd name="connsiteX563" fmla="*/ 1010469 w 4842967"/>
              <a:gd name="connsiteY563" fmla="*/ 2624646 h 4842922"/>
              <a:gd name="connsiteX564" fmla="*/ 4644136 w 4842967"/>
              <a:gd name="connsiteY564" fmla="*/ 2618756 h 4842922"/>
              <a:gd name="connsiteX565" fmla="*/ 4612260 w 4842967"/>
              <a:gd name="connsiteY565" fmla="*/ 2638072 h 4842922"/>
              <a:gd name="connsiteX566" fmla="*/ 4601638 w 4842967"/>
              <a:gd name="connsiteY566" fmla="*/ 2699005 h 4842922"/>
              <a:gd name="connsiteX567" fmla="*/ 4658724 w 4842967"/>
              <a:gd name="connsiteY567" fmla="*/ 2796979 h 4842922"/>
              <a:gd name="connsiteX568" fmla="*/ 4716302 w 4842967"/>
              <a:gd name="connsiteY568" fmla="*/ 2819322 h 4842922"/>
              <a:gd name="connsiteX569" fmla="*/ 4753734 w 4842967"/>
              <a:gd name="connsiteY569" fmla="*/ 2799233 h 4842922"/>
              <a:gd name="connsiteX570" fmla="*/ 4765076 w 4842967"/>
              <a:gd name="connsiteY570" fmla="*/ 2737533 h 4842922"/>
              <a:gd name="connsiteX571" fmla="*/ 4707990 w 4842967"/>
              <a:gd name="connsiteY571" fmla="*/ 2639559 h 4842922"/>
              <a:gd name="connsiteX572" fmla="*/ 4644136 w 4842967"/>
              <a:gd name="connsiteY572" fmla="*/ 2618756 h 4842922"/>
              <a:gd name="connsiteX573" fmla="*/ 3192792 w 4842967"/>
              <a:gd name="connsiteY573" fmla="*/ 2606593 h 4842922"/>
              <a:gd name="connsiteX574" fmla="*/ 3159436 w 4842967"/>
              <a:gd name="connsiteY574" fmla="*/ 2618312 h 4842922"/>
              <a:gd name="connsiteX575" fmla="*/ 3135653 w 4842967"/>
              <a:gd name="connsiteY575" fmla="*/ 2672583 h 4842922"/>
              <a:gd name="connsiteX576" fmla="*/ 3164497 w 4842967"/>
              <a:gd name="connsiteY576" fmla="*/ 2774083 h 4842922"/>
              <a:gd name="connsiteX577" fmla="*/ 3211399 w 4842967"/>
              <a:gd name="connsiteY577" fmla="*/ 2805787 h 4842922"/>
              <a:gd name="connsiteX578" fmla="*/ 3249932 w 4842967"/>
              <a:gd name="connsiteY578" fmla="*/ 2794448 h 4842922"/>
              <a:gd name="connsiteX579" fmla="*/ 3274538 w 4842967"/>
              <a:gd name="connsiteY579" fmla="*/ 2739406 h 4842922"/>
              <a:gd name="connsiteX580" fmla="*/ 3245728 w 4842967"/>
              <a:gd name="connsiteY580" fmla="*/ 2638029 h 4842922"/>
              <a:gd name="connsiteX581" fmla="*/ 3245804 w 4842967"/>
              <a:gd name="connsiteY581" fmla="*/ 2638072 h 4842922"/>
              <a:gd name="connsiteX582" fmla="*/ 3245695 w 4842967"/>
              <a:gd name="connsiteY582" fmla="*/ 2637910 h 4842922"/>
              <a:gd name="connsiteX583" fmla="*/ 3245728 w 4842967"/>
              <a:gd name="connsiteY583" fmla="*/ 2638029 h 4842922"/>
              <a:gd name="connsiteX584" fmla="*/ 623591 w 4842967"/>
              <a:gd name="connsiteY584" fmla="*/ 2591618 h 4842922"/>
              <a:gd name="connsiteX585" fmla="*/ 575922 w 4842967"/>
              <a:gd name="connsiteY585" fmla="*/ 2634388 h 4842922"/>
              <a:gd name="connsiteX586" fmla="*/ 557149 w 4842967"/>
              <a:gd name="connsiteY586" fmla="*/ 2741060 h 4842922"/>
              <a:gd name="connsiteX587" fmla="*/ 587704 w 4842967"/>
              <a:gd name="connsiteY587" fmla="*/ 2788172 h 4842922"/>
              <a:gd name="connsiteX588" fmla="*/ 629887 w 4842967"/>
              <a:gd name="connsiteY588" fmla="*/ 2791470 h 4842922"/>
              <a:gd name="connsiteX589" fmla="*/ 629759 w 4842967"/>
              <a:gd name="connsiteY589" fmla="*/ 2791584 h 4842922"/>
              <a:gd name="connsiteX590" fmla="*/ 629925 w 4842967"/>
              <a:gd name="connsiteY590" fmla="*/ 2791474 h 4842922"/>
              <a:gd name="connsiteX591" fmla="*/ 629887 w 4842967"/>
              <a:gd name="connsiteY591" fmla="*/ 2791470 h 4842922"/>
              <a:gd name="connsiteX592" fmla="*/ 678643 w 4842967"/>
              <a:gd name="connsiteY592" fmla="*/ 2748490 h 4842922"/>
              <a:gd name="connsiteX593" fmla="*/ 697359 w 4842967"/>
              <a:gd name="connsiteY593" fmla="*/ 2641818 h 4842922"/>
              <a:gd name="connsiteX594" fmla="*/ 660971 w 4842967"/>
              <a:gd name="connsiteY594" fmla="*/ 2592667 h 4842922"/>
              <a:gd name="connsiteX595" fmla="*/ 623591 w 4842967"/>
              <a:gd name="connsiteY595" fmla="*/ 2591618 h 4842922"/>
              <a:gd name="connsiteX596" fmla="*/ 2115820 w 4842967"/>
              <a:gd name="connsiteY596" fmla="*/ 2573029 h 4842922"/>
              <a:gd name="connsiteX597" fmla="*/ 2084566 w 4842967"/>
              <a:gd name="connsiteY597" fmla="*/ 2589474 h 4842922"/>
              <a:gd name="connsiteX598" fmla="*/ 2066675 w 4842967"/>
              <a:gd name="connsiteY598" fmla="*/ 2619909 h 4842922"/>
              <a:gd name="connsiteX599" fmla="*/ 2086272 w 4842967"/>
              <a:gd name="connsiteY599" fmla="*/ 2675666 h 4842922"/>
              <a:gd name="connsiteX600" fmla="*/ 2180515 w 4842967"/>
              <a:gd name="connsiteY600" fmla="*/ 2732305 h 4842922"/>
              <a:gd name="connsiteX601" fmla="*/ 2239694 w 4842967"/>
              <a:gd name="connsiteY601" fmla="*/ 2725313 h 4842922"/>
              <a:gd name="connsiteX602" fmla="*/ 2261641 w 4842967"/>
              <a:gd name="connsiteY602" fmla="*/ 2691909 h 4842922"/>
              <a:gd name="connsiteX603" fmla="*/ 2261712 w 4842967"/>
              <a:gd name="connsiteY603" fmla="*/ 2692123 h 4842922"/>
              <a:gd name="connsiteX604" fmla="*/ 2261712 w 4842967"/>
              <a:gd name="connsiteY604" fmla="*/ 2691794 h 4842922"/>
              <a:gd name="connsiteX605" fmla="*/ 2261641 w 4842967"/>
              <a:gd name="connsiteY605" fmla="*/ 2691909 h 4842922"/>
              <a:gd name="connsiteX606" fmla="*/ 2242501 w 4842967"/>
              <a:gd name="connsiteY606" fmla="*/ 2635103 h 4842922"/>
              <a:gd name="connsiteX607" fmla="*/ 2148311 w 4842967"/>
              <a:gd name="connsiteY607" fmla="*/ 2578464 h 4842922"/>
              <a:gd name="connsiteX608" fmla="*/ 2115820 w 4842967"/>
              <a:gd name="connsiteY608" fmla="*/ 2573029 h 4842922"/>
              <a:gd name="connsiteX609" fmla="*/ 2993408 w 4842967"/>
              <a:gd name="connsiteY609" fmla="*/ 2540103 h 4842922"/>
              <a:gd name="connsiteX610" fmla="*/ 2959832 w 4842967"/>
              <a:gd name="connsiteY610" fmla="*/ 2550779 h 4842922"/>
              <a:gd name="connsiteX611" fmla="*/ 2934177 w 4842967"/>
              <a:gd name="connsiteY611" fmla="*/ 2604057 h 4842922"/>
              <a:gd name="connsiteX612" fmla="*/ 2958950 w 4842967"/>
              <a:gd name="connsiteY612" fmla="*/ 2706049 h 4842922"/>
              <a:gd name="connsiteX613" fmla="*/ 3004365 w 4842967"/>
              <a:gd name="connsiteY613" fmla="*/ 2739073 h 4842922"/>
              <a:gd name="connsiteX614" fmla="*/ 3042898 w 4842967"/>
              <a:gd name="connsiteY614" fmla="*/ 2728945 h 4842922"/>
              <a:gd name="connsiteX615" fmla="*/ 3042679 w 4842967"/>
              <a:gd name="connsiteY615" fmla="*/ 2728835 h 4842922"/>
              <a:gd name="connsiteX616" fmla="*/ 3069597 w 4842967"/>
              <a:gd name="connsiteY616" fmla="*/ 2675118 h 4842922"/>
              <a:gd name="connsiteX617" fmla="*/ 3044824 w 4842967"/>
              <a:gd name="connsiteY617" fmla="*/ 2573126 h 4842922"/>
              <a:gd name="connsiteX618" fmla="*/ 2993408 w 4842967"/>
              <a:gd name="connsiteY618" fmla="*/ 2540103 h 4842922"/>
              <a:gd name="connsiteX619" fmla="*/ 2797770 w 4842967"/>
              <a:gd name="connsiteY619" fmla="*/ 2460621 h 4842922"/>
              <a:gd name="connsiteX620" fmla="*/ 2763970 w 4842967"/>
              <a:gd name="connsiteY620" fmla="*/ 2470143 h 4842922"/>
              <a:gd name="connsiteX621" fmla="*/ 2736446 w 4842967"/>
              <a:gd name="connsiteY621" fmla="*/ 2522488 h 4842922"/>
              <a:gd name="connsiteX622" fmla="*/ 2757254 w 4842967"/>
              <a:gd name="connsiteY622" fmla="*/ 2624975 h 4842922"/>
              <a:gd name="connsiteX623" fmla="*/ 2801134 w 4842967"/>
              <a:gd name="connsiteY623" fmla="*/ 2659252 h 4842922"/>
              <a:gd name="connsiteX624" fmla="*/ 2801072 w 4842967"/>
              <a:gd name="connsiteY624" fmla="*/ 2659266 h 4842922"/>
              <a:gd name="connsiteX625" fmla="*/ 2801292 w 4842967"/>
              <a:gd name="connsiteY625" fmla="*/ 2659376 h 4842922"/>
              <a:gd name="connsiteX626" fmla="*/ 2801134 w 4842967"/>
              <a:gd name="connsiteY626" fmla="*/ 2659252 h 4842922"/>
              <a:gd name="connsiteX627" fmla="*/ 2839934 w 4842967"/>
              <a:gd name="connsiteY627" fmla="*/ 2650569 h 4842922"/>
              <a:gd name="connsiteX628" fmla="*/ 2868340 w 4842967"/>
              <a:gd name="connsiteY628" fmla="*/ 2597728 h 4842922"/>
              <a:gd name="connsiteX629" fmla="*/ 2847588 w 4842967"/>
              <a:gd name="connsiteY629" fmla="*/ 2495184 h 4842922"/>
              <a:gd name="connsiteX630" fmla="*/ 2797770 w 4842967"/>
              <a:gd name="connsiteY630" fmla="*/ 2460621 h 4842922"/>
              <a:gd name="connsiteX631" fmla="*/ 877641 w 4842967"/>
              <a:gd name="connsiteY631" fmla="*/ 2444383 h 4842922"/>
              <a:gd name="connsiteX632" fmla="*/ 841472 w 4842967"/>
              <a:gd name="connsiteY632" fmla="*/ 2445484 h 4842922"/>
              <a:gd name="connsiteX633" fmla="*/ 796996 w 4842967"/>
              <a:gd name="connsiteY633" fmla="*/ 2490508 h 4842922"/>
              <a:gd name="connsiteX634" fmla="*/ 782903 w 4842967"/>
              <a:gd name="connsiteY634" fmla="*/ 2597123 h 4842922"/>
              <a:gd name="connsiteX635" fmla="*/ 814168 w 4842967"/>
              <a:gd name="connsiteY635" fmla="*/ 2641985 h 4842922"/>
              <a:gd name="connsiteX636" fmla="*/ 814006 w 4842967"/>
              <a:gd name="connsiteY636" fmla="*/ 2642366 h 4842922"/>
              <a:gd name="connsiteX637" fmla="*/ 855070 w 4842967"/>
              <a:gd name="connsiteY637" fmla="*/ 2642810 h 4842922"/>
              <a:gd name="connsiteX638" fmla="*/ 900542 w 4842967"/>
              <a:gd name="connsiteY638" fmla="*/ 2597509 h 4842922"/>
              <a:gd name="connsiteX639" fmla="*/ 914630 w 4842967"/>
              <a:gd name="connsiteY639" fmla="*/ 2490894 h 4842922"/>
              <a:gd name="connsiteX640" fmla="*/ 877641 w 4842967"/>
              <a:gd name="connsiteY640" fmla="*/ 2444383 h 4842922"/>
              <a:gd name="connsiteX641" fmla="*/ 3917172 w 4842967"/>
              <a:gd name="connsiteY641" fmla="*/ 2438440 h 4842922"/>
              <a:gd name="connsiteX642" fmla="*/ 3884140 w 4842967"/>
              <a:gd name="connsiteY642" fmla="*/ 2454401 h 4842922"/>
              <a:gd name="connsiteX643" fmla="*/ 3865976 w 4842967"/>
              <a:gd name="connsiteY643" fmla="*/ 2512084 h 4842922"/>
              <a:gd name="connsiteX644" fmla="*/ 3906930 w 4842967"/>
              <a:gd name="connsiteY644" fmla="*/ 2610830 h 4842922"/>
              <a:gd name="connsiteX645" fmla="*/ 3906930 w 4842967"/>
              <a:gd name="connsiteY645" fmla="*/ 2610939 h 4842922"/>
              <a:gd name="connsiteX646" fmla="*/ 3958674 w 4842967"/>
              <a:gd name="connsiteY646" fmla="*/ 2636971 h 4842922"/>
              <a:gd name="connsiteX647" fmla="*/ 3996769 w 4842967"/>
              <a:gd name="connsiteY647" fmla="*/ 2620734 h 4842922"/>
              <a:gd name="connsiteX648" fmla="*/ 4015704 w 4842967"/>
              <a:gd name="connsiteY648" fmla="*/ 2562393 h 4842922"/>
              <a:gd name="connsiteX649" fmla="*/ 3974750 w 4842967"/>
              <a:gd name="connsiteY649" fmla="*/ 2463647 h 4842922"/>
              <a:gd name="connsiteX650" fmla="*/ 3917172 w 4842967"/>
              <a:gd name="connsiteY650" fmla="*/ 2438440 h 4842922"/>
              <a:gd name="connsiteX651" fmla="*/ 1288526 w 4842967"/>
              <a:gd name="connsiteY651" fmla="*/ 2433623 h 4842922"/>
              <a:gd name="connsiteX652" fmla="*/ 1253395 w 4842967"/>
              <a:gd name="connsiteY652" fmla="*/ 2439870 h 4842922"/>
              <a:gd name="connsiteX653" fmla="*/ 1226811 w 4842967"/>
              <a:gd name="connsiteY653" fmla="*/ 2463485 h 4842922"/>
              <a:gd name="connsiteX654" fmla="*/ 1227912 w 4842967"/>
              <a:gd name="connsiteY654" fmla="*/ 2522326 h 4842922"/>
              <a:gd name="connsiteX655" fmla="*/ 1299749 w 4842967"/>
              <a:gd name="connsiteY655" fmla="*/ 2604224 h 4842922"/>
              <a:gd name="connsiteX656" fmla="*/ 1358266 w 4842967"/>
              <a:gd name="connsiteY656" fmla="*/ 2615234 h 4842922"/>
              <a:gd name="connsiteX657" fmla="*/ 1389974 w 4842967"/>
              <a:gd name="connsiteY657" fmla="*/ 2589969 h 4842922"/>
              <a:gd name="connsiteX658" fmla="*/ 1389421 w 4842967"/>
              <a:gd name="connsiteY658" fmla="*/ 2530194 h 4842922"/>
              <a:gd name="connsiteX659" fmla="*/ 1317583 w 4842967"/>
              <a:gd name="connsiteY659" fmla="*/ 2448348 h 4842922"/>
              <a:gd name="connsiteX660" fmla="*/ 1288526 w 4842967"/>
              <a:gd name="connsiteY660" fmla="*/ 2433623 h 4842922"/>
              <a:gd name="connsiteX661" fmla="*/ 4128334 w 4842967"/>
              <a:gd name="connsiteY661" fmla="*/ 2433431 h 4842922"/>
              <a:gd name="connsiteX662" fmla="*/ 4095801 w 4842967"/>
              <a:gd name="connsiteY662" fmla="*/ 2450493 h 4842922"/>
              <a:gd name="connsiteX663" fmla="*/ 4079506 w 4842967"/>
              <a:gd name="connsiteY663" fmla="*/ 2509057 h 4842922"/>
              <a:gd name="connsiteX664" fmla="*/ 4124482 w 4842967"/>
              <a:gd name="connsiteY664" fmla="*/ 2607198 h 4842922"/>
              <a:gd name="connsiteX665" fmla="*/ 4177547 w 4842967"/>
              <a:gd name="connsiteY665" fmla="*/ 2631910 h 4842922"/>
              <a:gd name="connsiteX666" fmla="*/ 4215422 w 4842967"/>
              <a:gd name="connsiteY666" fmla="*/ 2614462 h 4842922"/>
              <a:gd name="connsiteX667" fmla="*/ 4232484 w 4842967"/>
              <a:gd name="connsiteY667" fmla="*/ 2555182 h 4842922"/>
              <a:gd name="connsiteX668" fmla="*/ 4187512 w 4842967"/>
              <a:gd name="connsiteY668" fmla="*/ 2457099 h 4842922"/>
              <a:gd name="connsiteX669" fmla="*/ 4128334 w 4842967"/>
              <a:gd name="connsiteY669" fmla="*/ 2433431 h 4842922"/>
              <a:gd name="connsiteX670" fmla="*/ 3705840 w 4842967"/>
              <a:gd name="connsiteY670" fmla="*/ 2425229 h 4842922"/>
              <a:gd name="connsiteX671" fmla="*/ 3672812 w 4842967"/>
              <a:gd name="connsiteY671" fmla="*/ 2440146 h 4842922"/>
              <a:gd name="connsiteX672" fmla="*/ 3652776 w 4842967"/>
              <a:gd name="connsiteY672" fmla="*/ 2496895 h 4842922"/>
              <a:gd name="connsiteX673" fmla="*/ 3689654 w 4842967"/>
              <a:gd name="connsiteY673" fmla="*/ 2595970 h 4842922"/>
              <a:gd name="connsiteX674" fmla="*/ 3739421 w 4842967"/>
              <a:gd name="connsiteY674" fmla="*/ 2623817 h 4842922"/>
              <a:gd name="connsiteX675" fmla="*/ 3777954 w 4842967"/>
              <a:gd name="connsiteY675" fmla="*/ 2608790 h 4842922"/>
              <a:gd name="connsiteX676" fmla="*/ 3798762 w 4842967"/>
              <a:gd name="connsiteY676" fmla="*/ 2551436 h 4842922"/>
              <a:gd name="connsiteX677" fmla="*/ 3761878 w 4842967"/>
              <a:gd name="connsiteY677" fmla="*/ 2452032 h 4842922"/>
              <a:gd name="connsiteX678" fmla="*/ 3705840 w 4842967"/>
              <a:gd name="connsiteY678" fmla="*/ 2425229 h 4842922"/>
              <a:gd name="connsiteX679" fmla="*/ 1903961 w 4842967"/>
              <a:gd name="connsiteY679" fmla="*/ 2410091 h 4842922"/>
              <a:gd name="connsiteX680" fmla="*/ 1870650 w 4842967"/>
              <a:gd name="connsiteY680" fmla="*/ 2422255 h 4842922"/>
              <a:gd name="connsiteX681" fmla="*/ 1848632 w 4842967"/>
              <a:gd name="connsiteY681" fmla="*/ 2450107 h 4842922"/>
              <a:gd name="connsiteX682" fmla="*/ 1860575 w 4842967"/>
              <a:gd name="connsiteY682" fmla="*/ 2507899 h 4842922"/>
              <a:gd name="connsiteX683" fmla="*/ 1946343 w 4842967"/>
              <a:gd name="connsiteY683" fmla="*/ 2575986 h 4842922"/>
              <a:gd name="connsiteX684" fmla="*/ 2005956 w 4842967"/>
              <a:gd name="connsiteY684" fmla="*/ 2576701 h 4842922"/>
              <a:gd name="connsiteX685" fmla="*/ 2032441 w 4842967"/>
              <a:gd name="connsiteY685" fmla="*/ 2546437 h 4842922"/>
              <a:gd name="connsiteX686" fmla="*/ 2032493 w 4842967"/>
              <a:gd name="connsiteY686" fmla="*/ 2546704 h 4842922"/>
              <a:gd name="connsiteX687" fmla="*/ 2032493 w 4842967"/>
              <a:gd name="connsiteY687" fmla="*/ 2546375 h 4842922"/>
              <a:gd name="connsiteX688" fmla="*/ 2032441 w 4842967"/>
              <a:gd name="connsiteY688" fmla="*/ 2546437 h 4842922"/>
              <a:gd name="connsiteX689" fmla="*/ 2021150 w 4842967"/>
              <a:gd name="connsiteY689" fmla="*/ 2487811 h 4842922"/>
              <a:gd name="connsiteX690" fmla="*/ 1935334 w 4842967"/>
              <a:gd name="connsiteY690" fmla="*/ 2419557 h 4842922"/>
              <a:gd name="connsiteX691" fmla="*/ 1903961 w 4842967"/>
              <a:gd name="connsiteY691" fmla="*/ 2410091 h 4842922"/>
              <a:gd name="connsiteX692" fmla="*/ 4338398 w 4842967"/>
              <a:gd name="connsiteY692" fmla="*/ 2408605 h 4842922"/>
              <a:gd name="connsiteX693" fmla="*/ 4306085 w 4842967"/>
              <a:gd name="connsiteY693" fmla="*/ 2426716 h 4842922"/>
              <a:gd name="connsiteX694" fmla="*/ 4291496 w 4842967"/>
              <a:gd name="connsiteY694" fmla="*/ 2486104 h 4842922"/>
              <a:gd name="connsiteX695" fmla="*/ 4340490 w 4842967"/>
              <a:gd name="connsiteY695" fmla="*/ 2583640 h 4842922"/>
              <a:gd name="connsiteX696" fmla="*/ 4395042 w 4842967"/>
              <a:gd name="connsiteY696" fmla="*/ 2606974 h 4842922"/>
              <a:gd name="connsiteX697" fmla="*/ 4432803 w 4842967"/>
              <a:gd name="connsiteY697" fmla="*/ 2588263 h 4842922"/>
              <a:gd name="connsiteX698" fmla="*/ 4447944 w 4842967"/>
              <a:gd name="connsiteY698" fmla="*/ 2528102 h 4842922"/>
              <a:gd name="connsiteX699" fmla="*/ 4398950 w 4842967"/>
              <a:gd name="connsiteY699" fmla="*/ 2430624 h 4842922"/>
              <a:gd name="connsiteX700" fmla="*/ 4338398 w 4842967"/>
              <a:gd name="connsiteY700" fmla="*/ 2408605 h 4842922"/>
              <a:gd name="connsiteX701" fmla="*/ 3496385 w 4842967"/>
              <a:gd name="connsiteY701" fmla="*/ 2394021 h 4842922"/>
              <a:gd name="connsiteX702" fmla="*/ 3463357 w 4842967"/>
              <a:gd name="connsiteY702" fmla="*/ 2407838 h 4842922"/>
              <a:gd name="connsiteX703" fmla="*/ 3463242 w 4842967"/>
              <a:gd name="connsiteY703" fmla="*/ 2407838 h 4842922"/>
              <a:gd name="connsiteX704" fmla="*/ 3441114 w 4842967"/>
              <a:gd name="connsiteY704" fmla="*/ 2463704 h 4842922"/>
              <a:gd name="connsiteX705" fmla="*/ 3474142 w 4842967"/>
              <a:gd name="connsiteY705" fmla="*/ 2563713 h 4842922"/>
              <a:gd name="connsiteX706" fmla="*/ 3522640 w 4842967"/>
              <a:gd name="connsiteY706" fmla="*/ 2592610 h 4842922"/>
              <a:gd name="connsiteX707" fmla="*/ 3561174 w 4842967"/>
              <a:gd name="connsiteY707" fmla="*/ 2578903 h 4842922"/>
              <a:gd name="connsiteX708" fmla="*/ 3583907 w 4842967"/>
              <a:gd name="connsiteY708" fmla="*/ 2522431 h 4842922"/>
              <a:gd name="connsiteX709" fmla="*/ 3550879 w 4842967"/>
              <a:gd name="connsiteY709" fmla="*/ 2422421 h 4842922"/>
              <a:gd name="connsiteX710" fmla="*/ 3496385 w 4842967"/>
              <a:gd name="connsiteY710" fmla="*/ 2394021 h 4842922"/>
              <a:gd name="connsiteX711" fmla="*/ 2608237 w 4842967"/>
              <a:gd name="connsiteY711" fmla="*/ 2369033 h 4842922"/>
              <a:gd name="connsiteX712" fmla="*/ 2574274 w 4842967"/>
              <a:gd name="connsiteY712" fmla="*/ 2377455 h 4842922"/>
              <a:gd name="connsiteX713" fmla="*/ 2544826 w 4842967"/>
              <a:gd name="connsiteY713" fmla="*/ 2428860 h 4842922"/>
              <a:gd name="connsiteX714" fmla="*/ 2561340 w 4842967"/>
              <a:gd name="connsiteY714" fmla="*/ 2531901 h 4842922"/>
              <a:gd name="connsiteX715" fmla="*/ 2561116 w 4842967"/>
              <a:gd name="connsiteY715" fmla="*/ 2531791 h 4842922"/>
              <a:gd name="connsiteX716" fmla="*/ 2603671 w 4842967"/>
              <a:gd name="connsiteY716" fmla="*/ 2567622 h 4842922"/>
              <a:gd name="connsiteX717" fmla="*/ 2642752 w 4842967"/>
              <a:gd name="connsiteY717" fmla="*/ 2560025 h 4842922"/>
              <a:gd name="connsiteX718" fmla="*/ 2673030 w 4842967"/>
              <a:gd name="connsiteY718" fmla="*/ 2508176 h 4842922"/>
              <a:gd name="connsiteX719" fmla="*/ 2656516 w 4842967"/>
              <a:gd name="connsiteY719" fmla="*/ 2405140 h 4842922"/>
              <a:gd name="connsiteX720" fmla="*/ 2608237 w 4842967"/>
              <a:gd name="connsiteY720" fmla="*/ 2369033 h 4842922"/>
              <a:gd name="connsiteX721" fmla="*/ 4581676 w 4842967"/>
              <a:gd name="connsiteY721" fmla="*/ 2362902 h 4842922"/>
              <a:gd name="connsiteX722" fmla="*/ 4545156 w 4842967"/>
              <a:gd name="connsiteY722" fmla="*/ 2362923 h 4842922"/>
              <a:gd name="connsiteX723" fmla="*/ 4513010 w 4842967"/>
              <a:gd name="connsiteY723" fmla="*/ 2382130 h 4842922"/>
              <a:gd name="connsiteX724" fmla="*/ 4500513 w 4842967"/>
              <a:gd name="connsiteY724" fmla="*/ 2442677 h 4842922"/>
              <a:gd name="connsiteX725" fmla="*/ 4553415 w 4842967"/>
              <a:gd name="connsiteY725" fmla="*/ 2539383 h 4842922"/>
              <a:gd name="connsiteX726" fmla="*/ 4553415 w 4842967"/>
              <a:gd name="connsiteY726" fmla="*/ 2539493 h 4842922"/>
              <a:gd name="connsiteX727" fmla="*/ 4609344 w 4842967"/>
              <a:gd name="connsiteY727" fmla="*/ 2561454 h 4842922"/>
              <a:gd name="connsiteX728" fmla="*/ 4646942 w 4842967"/>
              <a:gd name="connsiteY728" fmla="*/ 2541475 h 4842922"/>
              <a:gd name="connsiteX729" fmla="*/ 4660154 w 4842967"/>
              <a:gd name="connsiteY729" fmla="*/ 2480380 h 4842922"/>
              <a:gd name="connsiteX730" fmla="*/ 4607418 w 4842967"/>
              <a:gd name="connsiteY730" fmla="*/ 2383398 h 4842922"/>
              <a:gd name="connsiteX731" fmla="*/ 4581676 w 4842967"/>
              <a:gd name="connsiteY731" fmla="*/ 2362902 h 4842922"/>
              <a:gd name="connsiteX732" fmla="*/ 3290061 w 4842967"/>
              <a:gd name="connsiteY732" fmla="*/ 2346576 h 4842922"/>
              <a:gd name="connsiteX733" fmla="*/ 3256704 w 4842967"/>
              <a:gd name="connsiteY733" fmla="*/ 2359287 h 4842922"/>
              <a:gd name="connsiteX734" fmla="*/ 3232922 w 4842967"/>
              <a:gd name="connsiteY734" fmla="*/ 2414329 h 4842922"/>
              <a:gd name="connsiteX735" fmla="*/ 3261713 w 4842967"/>
              <a:gd name="connsiteY735" fmla="*/ 2514891 h 4842922"/>
              <a:gd name="connsiteX736" fmla="*/ 3308668 w 4842967"/>
              <a:gd name="connsiteY736" fmla="*/ 2545221 h 4842922"/>
              <a:gd name="connsiteX737" fmla="*/ 3347205 w 4842967"/>
              <a:gd name="connsiteY737" fmla="*/ 2532668 h 4842922"/>
              <a:gd name="connsiteX738" fmla="*/ 3371864 w 4842967"/>
              <a:gd name="connsiteY738" fmla="*/ 2477130 h 4842922"/>
              <a:gd name="connsiteX739" fmla="*/ 3343021 w 4842967"/>
              <a:gd name="connsiteY739" fmla="*/ 2376516 h 4842922"/>
              <a:gd name="connsiteX740" fmla="*/ 3290061 w 4842967"/>
              <a:gd name="connsiteY740" fmla="*/ 2346576 h 4842922"/>
              <a:gd name="connsiteX741" fmla="*/ 3087927 w 4842967"/>
              <a:gd name="connsiteY741" fmla="*/ 2284323 h 4842922"/>
              <a:gd name="connsiteX742" fmla="*/ 3054346 w 4842967"/>
              <a:gd name="connsiteY742" fmla="*/ 2295990 h 4842922"/>
              <a:gd name="connsiteX743" fmla="*/ 3028638 w 4842967"/>
              <a:gd name="connsiteY743" fmla="*/ 2350041 h 4842922"/>
              <a:gd name="connsiteX744" fmla="*/ 3053469 w 4842967"/>
              <a:gd name="connsiteY744" fmla="*/ 2451318 h 4842922"/>
              <a:gd name="connsiteX745" fmla="*/ 3053245 w 4842967"/>
              <a:gd name="connsiteY745" fmla="*/ 2451208 h 4842922"/>
              <a:gd name="connsiteX746" fmla="*/ 3099046 w 4842967"/>
              <a:gd name="connsiteY746" fmla="*/ 2483021 h 4842922"/>
              <a:gd name="connsiteX747" fmla="*/ 3137579 w 4842967"/>
              <a:gd name="connsiteY747" fmla="*/ 2471740 h 4842922"/>
              <a:gd name="connsiteX748" fmla="*/ 3164111 w 4842967"/>
              <a:gd name="connsiteY748" fmla="*/ 2417136 h 4842922"/>
              <a:gd name="connsiteX749" fmla="*/ 3139285 w 4842967"/>
              <a:gd name="connsiteY749" fmla="*/ 2315864 h 4842922"/>
              <a:gd name="connsiteX750" fmla="*/ 3087927 w 4842967"/>
              <a:gd name="connsiteY750" fmla="*/ 2284323 h 4842922"/>
              <a:gd name="connsiteX751" fmla="*/ 2423717 w 4842967"/>
              <a:gd name="connsiteY751" fmla="*/ 2265716 h 4842922"/>
              <a:gd name="connsiteX752" fmla="*/ 2389531 w 4842967"/>
              <a:gd name="connsiteY752" fmla="*/ 2273094 h 4842922"/>
              <a:gd name="connsiteX753" fmla="*/ 2358209 w 4842967"/>
              <a:gd name="connsiteY753" fmla="*/ 2323513 h 4842922"/>
              <a:gd name="connsiteX754" fmla="*/ 2370872 w 4842967"/>
              <a:gd name="connsiteY754" fmla="*/ 2427044 h 4842922"/>
              <a:gd name="connsiteX755" fmla="*/ 2411717 w 4842967"/>
              <a:gd name="connsiteY755" fmla="*/ 2464086 h 4842922"/>
              <a:gd name="connsiteX756" fmla="*/ 2450912 w 4842967"/>
              <a:gd name="connsiteY756" fmla="*/ 2457756 h 4842922"/>
              <a:gd name="connsiteX757" fmla="*/ 2483116 w 4842967"/>
              <a:gd name="connsiteY757" fmla="*/ 2406899 h 4842922"/>
              <a:gd name="connsiteX758" fmla="*/ 2470452 w 4842967"/>
              <a:gd name="connsiteY758" fmla="*/ 2303368 h 4842922"/>
              <a:gd name="connsiteX759" fmla="*/ 2423717 w 4842967"/>
              <a:gd name="connsiteY759" fmla="*/ 2265716 h 4842922"/>
              <a:gd name="connsiteX760" fmla="*/ 723176 w 4842967"/>
              <a:gd name="connsiteY760" fmla="*/ 2253720 h 4842922"/>
              <a:gd name="connsiteX761" fmla="*/ 723176 w 4842967"/>
              <a:gd name="connsiteY761" fmla="*/ 2253830 h 4842922"/>
              <a:gd name="connsiteX762" fmla="*/ 676822 w 4842967"/>
              <a:gd name="connsiteY762" fmla="*/ 2297810 h 4842922"/>
              <a:gd name="connsiteX763" fmla="*/ 658602 w 4842967"/>
              <a:gd name="connsiteY763" fmla="*/ 2404973 h 4842922"/>
              <a:gd name="connsiteX764" fmla="*/ 688328 w 4842967"/>
              <a:gd name="connsiteY764" fmla="*/ 2451208 h 4842922"/>
              <a:gd name="connsiteX765" fmla="*/ 729339 w 4842967"/>
              <a:gd name="connsiteY765" fmla="*/ 2453248 h 4842922"/>
              <a:gd name="connsiteX766" fmla="*/ 776736 w 4842967"/>
              <a:gd name="connsiteY766" fmla="*/ 2408939 h 4842922"/>
              <a:gd name="connsiteX767" fmla="*/ 794904 w 4842967"/>
              <a:gd name="connsiteY767" fmla="*/ 2301771 h 4842922"/>
              <a:gd name="connsiteX768" fmla="*/ 759560 w 4842967"/>
              <a:gd name="connsiteY768" fmla="*/ 2253720 h 4842922"/>
              <a:gd name="connsiteX769" fmla="*/ 723176 w 4842967"/>
              <a:gd name="connsiteY769" fmla="*/ 2253720 h 4842922"/>
              <a:gd name="connsiteX770" fmla="*/ 1106577 w 4842967"/>
              <a:gd name="connsiteY770" fmla="*/ 2223993 h 4842922"/>
              <a:gd name="connsiteX771" fmla="*/ 1071407 w 4842967"/>
              <a:gd name="connsiteY771" fmla="*/ 2229886 h 4842922"/>
              <a:gd name="connsiteX772" fmla="*/ 1044598 w 4842967"/>
              <a:gd name="connsiteY772" fmla="*/ 2253225 h 4842922"/>
              <a:gd name="connsiteX773" fmla="*/ 1044598 w 4842967"/>
              <a:gd name="connsiteY773" fmla="*/ 2312175 h 4842922"/>
              <a:gd name="connsiteX774" fmla="*/ 1115115 w 4842967"/>
              <a:gd name="connsiteY774" fmla="*/ 2394736 h 4842922"/>
              <a:gd name="connsiteX775" fmla="*/ 1173470 w 4842967"/>
              <a:gd name="connsiteY775" fmla="*/ 2406408 h 4842922"/>
              <a:gd name="connsiteX776" fmla="*/ 1205559 w 4842967"/>
              <a:gd name="connsiteY776" fmla="*/ 2381529 h 4842922"/>
              <a:gd name="connsiteX777" fmla="*/ 1206002 w 4842967"/>
              <a:gd name="connsiteY777" fmla="*/ 2321750 h 4842922"/>
              <a:gd name="connsiteX778" fmla="*/ 1135428 w 4842967"/>
              <a:gd name="connsiteY778" fmla="*/ 2239189 h 4842922"/>
              <a:gd name="connsiteX779" fmla="*/ 1106577 w 4842967"/>
              <a:gd name="connsiteY779" fmla="*/ 2223993 h 4842922"/>
              <a:gd name="connsiteX780" fmla="*/ 1687919 w 4842967"/>
              <a:gd name="connsiteY780" fmla="*/ 2212969 h 4842922"/>
              <a:gd name="connsiteX781" fmla="*/ 1653651 w 4842967"/>
              <a:gd name="connsiteY781" fmla="*/ 2222675 h 4842922"/>
              <a:gd name="connsiteX782" fmla="*/ 1629483 w 4842967"/>
              <a:gd name="connsiteY782" fmla="*/ 2248711 h 4842922"/>
              <a:gd name="connsiteX783" fmla="*/ 1636422 w 4842967"/>
              <a:gd name="connsiteY783" fmla="*/ 2307276 h 4842922"/>
              <a:gd name="connsiteX784" fmla="*/ 1715966 w 4842967"/>
              <a:gd name="connsiteY784" fmla="*/ 2381858 h 4842922"/>
              <a:gd name="connsiteX785" fmla="*/ 1775307 w 4842967"/>
              <a:gd name="connsiteY785" fmla="*/ 2387358 h 4842922"/>
              <a:gd name="connsiteX786" fmla="*/ 1804360 w 4842967"/>
              <a:gd name="connsiteY786" fmla="*/ 2359139 h 4842922"/>
              <a:gd name="connsiteX787" fmla="*/ 1804375 w 4842967"/>
              <a:gd name="connsiteY787" fmla="*/ 2359287 h 4842922"/>
              <a:gd name="connsiteX788" fmla="*/ 1804375 w 4842967"/>
              <a:gd name="connsiteY788" fmla="*/ 2359125 h 4842922"/>
              <a:gd name="connsiteX789" fmla="*/ 1804360 w 4842967"/>
              <a:gd name="connsiteY789" fmla="*/ 2359139 h 4842922"/>
              <a:gd name="connsiteX790" fmla="*/ 1797931 w 4842967"/>
              <a:gd name="connsiteY790" fmla="*/ 2299512 h 4842922"/>
              <a:gd name="connsiteX791" fmla="*/ 1718387 w 4842967"/>
              <a:gd name="connsiteY791" fmla="*/ 2224934 h 4842922"/>
              <a:gd name="connsiteX792" fmla="*/ 1687919 w 4842967"/>
              <a:gd name="connsiteY792" fmla="*/ 2212969 h 4842922"/>
              <a:gd name="connsiteX793" fmla="*/ 2890087 w 4842967"/>
              <a:gd name="connsiteY793" fmla="*/ 2207266 h 4842922"/>
              <a:gd name="connsiteX794" fmla="*/ 2856286 w 4842967"/>
              <a:gd name="connsiteY794" fmla="*/ 2217833 h 4842922"/>
              <a:gd name="connsiteX795" fmla="*/ 2856396 w 4842967"/>
              <a:gd name="connsiteY795" fmla="*/ 2217999 h 4842922"/>
              <a:gd name="connsiteX796" fmla="*/ 2828320 w 4842967"/>
              <a:gd name="connsiteY796" fmla="*/ 2271002 h 4842922"/>
              <a:gd name="connsiteX797" fmla="*/ 2849076 w 4842967"/>
              <a:gd name="connsiteY797" fmla="*/ 2372884 h 4842922"/>
              <a:gd name="connsiteX798" fmla="*/ 2893113 w 4842967"/>
              <a:gd name="connsiteY798" fmla="*/ 2405907 h 4842922"/>
              <a:gd name="connsiteX799" fmla="*/ 2931975 w 4842967"/>
              <a:gd name="connsiteY799" fmla="*/ 2395889 h 4842922"/>
              <a:gd name="connsiteX800" fmla="*/ 2960380 w 4842967"/>
              <a:gd name="connsiteY800" fmla="*/ 2342172 h 4842922"/>
              <a:gd name="connsiteX801" fmla="*/ 2939629 w 4842967"/>
              <a:gd name="connsiteY801" fmla="*/ 2240290 h 4842922"/>
              <a:gd name="connsiteX802" fmla="*/ 2890087 w 4842967"/>
              <a:gd name="connsiteY802" fmla="*/ 2207266 h 4842922"/>
              <a:gd name="connsiteX803" fmla="*/ 2245913 w 4842967"/>
              <a:gd name="connsiteY803" fmla="*/ 2151181 h 4842922"/>
              <a:gd name="connsiteX804" fmla="*/ 2211508 w 4842967"/>
              <a:gd name="connsiteY804" fmla="*/ 2157453 h 4842922"/>
              <a:gd name="connsiteX805" fmla="*/ 2178480 w 4842967"/>
              <a:gd name="connsiteY805" fmla="*/ 2206990 h 4842922"/>
              <a:gd name="connsiteX806" fmla="*/ 2187178 w 4842967"/>
              <a:gd name="connsiteY806" fmla="*/ 2311017 h 4842922"/>
              <a:gd name="connsiteX807" fmla="*/ 2226482 w 4842967"/>
              <a:gd name="connsiteY807" fmla="*/ 2349545 h 4842922"/>
              <a:gd name="connsiteX808" fmla="*/ 2265840 w 4842967"/>
              <a:gd name="connsiteY808" fmla="*/ 2344426 h 4842922"/>
              <a:gd name="connsiteX809" fmla="*/ 2265840 w 4842967"/>
              <a:gd name="connsiteY809" fmla="*/ 2344760 h 4842922"/>
              <a:gd name="connsiteX810" fmla="*/ 2299750 w 4842967"/>
              <a:gd name="connsiteY810" fmla="*/ 2294393 h 4842922"/>
              <a:gd name="connsiteX811" fmla="*/ 2291052 w 4842967"/>
              <a:gd name="connsiteY811" fmla="*/ 2190366 h 4842922"/>
              <a:gd name="connsiteX812" fmla="*/ 2245913 w 4842967"/>
              <a:gd name="connsiteY812" fmla="*/ 2151181 h 4842922"/>
              <a:gd name="connsiteX813" fmla="*/ 2698185 w 4842967"/>
              <a:gd name="connsiteY813" fmla="*/ 2116994 h 4842922"/>
              <a:gd name="connsiteX814" fmla="*/ 2664165 w 4842967"/>
              <a:gd name="connsiteY814" fmla="*/ 2126464 h 4842922"/>
              <a:gd name="connsiteX815" fmla="*/ 2664280 w 4842967"/>
              <a:gd name="connsiteY815" fmla="*/ 2126631 h 4842922"/>
              <a:gd name="connsiteX816" fmla="*/ 2634716 w 4842967"/>
              <a:gd name="connsiteY816" fmla="*/ 2178752 h 4842922"/>
              <a:gd name="connsiteX817" fmla="*/ 2651230 w 4842967"/>
              <a:gd name="connsiteY817" fmla="*/ 2281239 h 4842922"/>
              <a:gd name="connsiteX818" fmla="*/ 2693619 w 4842967"/>
              <a:gd name="connsiteY818" fmla="*/ 2315749 h 4842922"/>
              <a:gd name="connsiteX819" fmla="*/ 2732648 w 4842967"/>
              <a:gd name="connsiteY819" fmla="*/ 2306947 h 4842922"/>
              <a:gd name="connsiteX820" fmla="*/ 2762978 w 4842967"/>
              <a:gd name="connsiteY820" fmla="*/ 2254159 h 4842922"/>
              <a:gd name="connsiteX821" fmla="*/ 2746464 w 4842967"/>
              <a:gd name="connsiteY821" fmla="*/ 2151671 h 4842922"/>
              <a:gd name="connsiteX822" fmla="*/ 2698185 w 4842967"/>
              <a:gd name="connsiteY822" fmla="*/ 2116994 h 4842922"/>
              <a:gd name="connsiteX823" fmla="*/ 622824 w 4842967"/>
              <a:gd name="connsiteY823" fmla="*/ 2051553 h 4842922"/>
              <a:gd name="connsiteX824" fmla="*/ 574602 w 4842967"/>
              <a:gd name="connsiteY824" fmla="*/ 2094704 h 4842922"/>
              <a:gd name="connsiteX825" fmla="*/ 552250 w 4842967"/>
              <a:gd name="connsiteY825" fmla="*/ 2202367 h 4842922"/>
              <a:gd name="connsiteX826" fmla="*/ 580378 w 4842967"/>
              <a:gd name="connsiteY826" fmla="*/ 2249979 h 4842922"/>
              <a:gd name="connsiteX827" fmla="*/ 580378 w 4842967"/>
              <a:gd name="connsiteY827" fmla="*/ 2250089 h 4842922"/>
              <a:gd name="connsiteX828" fmla="*/ 621556 w 4842967"/>
              <a:gd name="connsiteY828" fmla="*/ 2253225 h 4842922"/>
              <a:gd name="connsiteX829" fmla="*/ 670770 w 4842967"/>
              <a:gd name="connsiteY829" fmla="*/ 2209854 h 4842922"/>
              <a:gd name="connsiteX830" fmla="*/ 693117 w 4842967"/>
              <a:gd name="connsiteY830" fmla="*/ 2102139 h 4842922"/>
              <a:gd name="connsiteX831" fmla="*/ 659374 w 4842967"/>
              <a:gd name="connsiteY831" fmla="*/ 2052601 h 4842922"/>
              <a:gd name="connsiteX832" fmla="*/ 622824 w 4842967"/>
              <a:gd name="connsiteY832" fmla="*/ 2051553 h 4842922"/>
              <a:gd name="connsiteX833" fmla="*/ 2075759 w 4842967"/>
              <a:gd name="connsiteY833" fmla="*/ 2026398 h 4842922"/>
              <a:gd name="connsiteX834" fmla="*/ 2041134 w 4842967"/>
              <a:gd name="connsiteY834" fmla="*/ 2031626 h 4842922"/>
              <a:gd name="connsiteX835" fmla="*/ 2006013 w 4842967"/>
              <a:gd name="connsiteY835" fmla="*/ 2080120 h 4842922"/>
              <a:gd name="connsiteX836" fmla="*/ 2010636 w 4842967"/>
              <a:gd name="connsiteY836" fmla="*/ 2184700 h 4842922"/>
              <a:gd name="connsiteX837" fmla="*/ 2048454 w 4842967"/>
              <a:gd name="connsiteY837" fmla="*/ 2224491 h 4842922"/>
              <a:gd name="connsiteX838" fmla="*/ 2048454 w 4842967"/>
              <a:gd name="connsiteY838" fmla="*/ 2224824 h 4842922"/>
              <a:gd name="connsiteX839" fmla="*/ 2087978 w 4842967"/>
              <a:gd name="connsiteY839" fmla="*/ 2220640 h 4842922"/>
              <a:gd name="connsiteX840" fmla="*/ 2123981 w 4842967"/>
              <a:gd name="connsiteY840" fmla="*/ 2171708 h 4842922"/>
              <a:gd name="connsiteX841" fmla="*/ 2119300 w 4842967"/>
              <a:gd name="connsiteY841" fmla="*/ 2067128 h 4842922"/>
              <a:gd name="connsiteX842" fmla="*/ 2075759 w 4842967"/>
              <a:gd name="connsiteY842" fmla="*/ 2026398 h 4842922"/>
              <a:gd name="connsiteX843" fmla="*/ 1504202 w 4842967"/>
              <a:gd name="connsiteY843" fmla="*/ 2014159 h 4842922"/>
              <a:gd name="connsiteX844" fmla="*/ 1469075 w 4842967"/>
              <a:gd name="connsiteY844" fmla="*/ 2020507 h 4842922"/>
              <a:gd name="connsiteX845" fmla="*/ 1442485 w 4842967"/>
              <a:gd name="connsiteY845" fmla="*/ 2044175 h 4842922"/>
              <a:gd name="connsiteX846" fmla="*/ 1443586 w 4842967"/>
              <a:gd name="connsiteY846" fmla="*/ 2103125 h 4842922"/>
              <a:gd name="connsiteX847" fmla="*/ 1515424 w 4842967"/>
              <a:gd name="connsiteY847" fmla="*/ 2184971 h 4842922"/>
              <a:gd name="connsiteX848" fmla="*/ 1573940 w 4842967"/>
              <a:gd name="connsiteY848" fmla="*/ 2195981 h 4842922"/>
              <a:gd name="connsiteX849" fmla="*/ 1605643 w 4842967"/>
              <a:gd name="connsiteY849" fmla="*/ 2170669 h 4842922"/>
              <a:gd name="connsiteX850" fmla="*/ 1605648 w 4842967"/>
              <a:gd name="connsiteY850" fmla="*/ 2170993 h 4842922"/>
              <a:gd name="connsiteX851" fmla="*/ 1605648 w 4842967"/>
              <a:gd name="connsiteY851" fmla="*/ 2170664 h 4842922"/>
              <a:gd name="connsiteX852" fmla="*/ 1605643 w 4842967"/>
              <a:gd name="connsiteY852" fmla="*/ 2170669 h 4842922"/>
              <a:gd name="connsiteX853" fmla="*/ 1604824 w 4842967"/>
              <a:gd name="connsiteY853" fmla="*/ 2110889 h 4842922"/>
              <a:gd name="connsiteX854" fmla="*/ 1533263 w 4842967"/>
              <a:gd name="connsiteY854" fmla="*/ 2028986 h 4842922"/>
              <a:gd name="connsiteX855" fmla="*/ 1504202 w 4842967"/>
              <a:gd name="connsiteY855" fmla="*/ 2014159 h 4842922"/>
              <a:gd name="connsiteX856" fmla="*/ 2512732 w 4842967"/>
              <a:gd name="connsiteY856" fmla="*/ 2014126 h 4842922"/>
              <a:gd name="connsiteX857" fmla="*/ 2478545 w 4842967"/>
              <a:gd name="connsiteY857" fmla="*/ 2022490 h 4842922"/>
              <a:gd name="connsiteX858" fmla="*/ 2447223 w 4842967"/>
              <a:gd name="connsiteY858" fmla="*/ 2073900 h 4842922"/>
              <a:gd name="connsiteX859" fmla="*/ 2459996 w 4842967"/>
              <a:gd name="connsiteY859" fmla="*/ 2177155 h 4842922"/>
              <a:gd name="connsiteX860" fmla="*/ 2500783 w 4842967"/>
              <a:gd name="connsiteY860" fmla="*/ 2212990 h 4842922"/>
              <a:gd name="connsiteX861" fmla="*/ 2500783 w 4842967"/>
              <a:gd name="connsiteY861" fmla="*/ 2212881 h 4842922"/>
              <a:gd name="connsiteX862" fmla="*/ 2539978 w 4842967"/>
              <a:gd name="connsiteY862" fmla="*/ 2205336 h 4842922"/>
              <a:gd name="connsiteX863" fmla="*/ 2572182 w 4842967"/>
              <a:gd name="connsiteY863" fmla="*/ 2153492 h 4842922"/>
              <a:gd name="connsiteX864" fmla="*/ 2559466 w 4842967"/>
              <a:gd name="connsiteY864" fmla="*/ 2050395 h 4842922"/>
              <a:gd name="connsiteX865" fmla="*/ 2512732 w 4842967"/>
              <a:gd name="connsiteY865" fmla="*/ 2014126 h 4842922"/>
              <a:gd name="connsiteX866" fmla="*/ 941427 w 4842967"/>
              <a:gd name="connsiteY866" fmla="*/ 2007912 h 4842922"/>
              <a:gd name="connsiteX867" fmla="*/ 905989 w 4842967"/>
              <a:gd name="connsiteY867" fmla="*/ 2011538 h 4842922"/>
              <a:gd name="connsiteX868" fmla="*/ 877417 w 4842967"/>
              <a:gd name="connsiteY868" fmla="*/ 2033061 h 4842922"/>
              <a:gd name="connsiteX869" fmla="*/ 873457 w 4842967"/>
              <a:gd name="connsiteY869" fmla="*/ 2091954 h 4842922"/>
              <a:gd name="connsiteX870" fmla="*/ 937974 w 4842967"/>
              <a:gd name="connsiteY870" fmla="*/ 2179028 h 4842922"/>
              <a:gd name="connsiteX871" fmla="*/ 995332 w 4842967"/>
              <a:gd name="connsiteY871" fmla="*/ 2194332 h 4842922"/>
              <a:gd name="connsiteX872" fmla="*/ 1029075 w 4842967"/>
              <a:gd name="connsiteY872" fmla="*/ 2171488 h 4842922"/>
              <a:gd name="connsiteX873" fmla="*/ 1033703 w 4842967"/>
              <a:gd name="connsiteY873" fmla="*/ 2111880 h 4842922"/>
              <a:gd name="connsiteX874" fmla="*/ 969186 w 4842967"/>
              <a:gd name="connsiteY874" fmla="*/ 2024801 h 4842922"/>
              <a:gd name="connsiteX875" fmla="*/ 941427 w 4842967"/>
              <a:gd name="connsiteY875" fmla="*/ 2007912 h 4842922"/>
              <a:gd name="connsiteX876" fmla="*/ 2334703 w 4842967"/>
              <a:gd name="connsiteY876" fmla="*/ 1898374 h 4842922"/>
              <a:gd name="connsiteX877" fmla="*/ 2300298 w 4842967"/>
              <a:gd name="connsiteY877" fmla="*/ 1905695 h 4842922"/>
              <a:gd name="connsiteX878" fmla="*/ 2300298 w 4842967"/>
              <a:gd name="connsiteY878" fmla="*/ 1905805 h 4842922"/>
              <a:gd name="connsiteX879" fmla="*/ 2267050 w 4842967"/>
              <a:gd name="connsiteY879" fmla="*/ 1956167 h 4842922"/>
              <a:gd name="connsiteX880" fmla="*/ 2275748 w 4842967"/>
              <a:gd name="connsiteY880" fmla="*/ 2059917 h 4842922"/>
              <a:gd name="connsiteX881" fmla="*/ 2315053 w 4842967"/>
              <a:gd name="connsiteY881" fmla="*/ 2097182 h 4842922"/>
              <a:gd name="connsiteX882" fmla="*/ 2354410 w 4842967"/>
              <a:gd name="connsiteY882" fmla="*/ 2090905 h 4842922"/>
              <a:gd name="connsiteX883" fmla="*/ 2388540 w 4842967"/>
              <a:gd name="connsiteY883" fmla="*/ 2039995 h 4842922"/>
              <a:gd name="connsiteX884" fmla="*/ 2379846 w 4842967"/>
              <a:gd name="connsiteY884" fmla="*/ 1936240 h 4842922"/>
              <a:gd name="connsiteX885" fmla="*/ 2334703 w 4842967"/>
              <a:gd name="connsiteY885" fmla="*/ 1898374 h 4842922"/>
              <a:gd name="connsiteX886" fmla="*/ 1913258 w 4842967"/>
              <a:gd name="connsiteY886" fmla="*/ 1891435 h 4842922"/>
              <a:gd name="connsiteX887" fmla="*/ 1878524 w 4842967"/>
              <a:gd name="connsiteY887" fmla="*/ 1895181 h 4842922"/>
              <a:gd name="connsiteX888" fmla="*/ 1841530 w 4842967"/>
              <a:gd name="connsiteY888" fmla="*/ 1942793 h 4842922"/>
              <a:gd name="connsiteX889" fmla="*/ 1841697 w 4842967"/>
              <a:gd name="connsiteY889" fmla="*/ 1943122 h 4842922"/>
              <a:gd name="connsiteX890" fmla="*/ 1842026 w 4842967"/>
              <a:gd name="connsiteY890" fmla="*/ 2048140 h 4842922"/>
              <a:gd name="connsiteX891" fmla="*/ 1878300 w 4842967"/>
              <a:gd name="connsiteY891" fmla="*/ 2089256 h 4842922"/>
              <a:gd name="connsiteX892" fmla="*/ 1917991 w 4842967"/>
              <a:gd name="connsiteY892" fmla="*/ 2086611 h 4842922"/>
              <a:gd name="connsiteX893" fmla="*/ 1955918 w 4842967"/>
              <a:gd name="connsiteY893" fmla="*/ 2038727 h 4842922"/>
              <a:gd name="connsiteX894" fmla="*/ 1955313 w 4842967"/>
              <a:gd name="connsiteY894" fmla="*/ 1933652 h 4842922"/>
              <a:gd name="connsiteX895" fmla="*/ 1913258 w 4842967"/>
              <a:gd name="connsiteY895" fmla="*/ 1891435 h 4842922"/>
              <a:gd name="connsiteX896" fmla="*/ 1332921 w 4842967"/>
              <a:gd name="connsiteY896" fmla="*/ 1787642 h 4842922"/>
              <a:gd name="connsiteX897" fmla="*/ 1297380 w 4842967"/>
              <a:gd name="connsiteY897" fmla="*/ 1790215 h 4842922"/>
              <a:gd name="connsiteX898" fmla="*/ 1268370 w 4842967"/>
              <a:gd name="connsiteY898" fmla="*/ 1810857 h 4842922"/>
              <a:gd name="connsiteX899" fmla="*/ 1262865 w 4842967"/>
              <a:gd name="connsiteY899" fmla="*/ 1869588 h 4842922"/>
              <a:gd name="connsiteX900" fmla="*/ 1325290 w 4842967"/>
              <a:gd name="connsiteY900" fmla="*/ 1958640 h 4842922"/>
              <a:gd name="connsiteX901" fmla="*/ 1382262 w 4842967"/>
              <a:gd name="connsiteY901" fmla="*/ 1975759 h 4842922"/>
              <a:gd name="connsiteX902" fmla="*/ 1416616 w 4842967"/>
              <a:gd name="connsiteY902" fmla="*/ 1953745 h 4842922"/>
              <a:gd name="connsiteX903" fmla="*/ 1416616 w 4842967"/>
              <a:gd name="connsiteY903" fmla="*/ 1954074 h 4842922"/>
              <a:gd name="connsiteX904" fmla="*/ 1422725 w 4842967"/>
              <a:gd name="connsiteY904" fmla="*/ 1894519 h 4842922"/>
              <a:gd name="connsiteX905" fmla="*/ 1360244 w 4842967"/>
              <a:gd name="connsiteY905" fmla="*/ 1805462 h 4842922"/>
              <a:gd name="connsiteX906" fmla="*/ 1332921 w 4842967"/>
              <a:gd name="connsiteY906" fmla="*/ 1787642 h 4842922"/>
              <a:gd name="connsiteX907" fmla="*/ 801667 w 4842967"/>
              <a:gd name="connsiteY907" fmla="*/ 1778589 h 4842922"/>
              <a:gd name="connsiteX908" fmla="*/ 766056 w 4842967"/>
              <a:gd name="connsiteY908" fmla="*/ 1779702 h 4842922"/>
              <a:gd name="connsiteX909" fmla="*/ 735944 w 4842967"/>
              <a:gd name="connsiteY909" fmla="*/ 1799133 h 4842922"/>
              <a:gd name="connsiteX910" fmla="*/ 735944 w 4842967"/>
              <a:gd name="connsiteY910" fmla="*/ 1799242 h 4842922"/>
              <a:gd name="connsiteX911" fmla="*/ 727304 w 4842967"/>
              <a:gd name="connsiteY911" fmla="*/ 1857587 h 4842922"/>
              <a:gd name="connsiteX912" fmla="*/ 784610 w 4842967"/>
              <a:gd name="connsiteY912" fmla="*/ 1949175 h 4842922"/>
              <a:gd name="connsiteX913" fmla="*/ 840591 w 4842967"/>
              <a:gd name="connsiteY913" fmla="*/ 1968606 h 4842922"/>
              <a:gd name="connsiteX914" fmla="*/ 876045 w 4842967"/>
              <a:gd name="connsiteY914" fmla="*/ 1948298 h 4842922"/>
              <a:gd name="connsiteX915" fmla="*/ 885348 w 4842967"/>
              <a:gd name="connsiteY915" fmla="*/ 1889128 h 4842922"/>
              <a:gd name="connsiteX916" fmla="*/ 827985 w 4842967"/>
              <a:gd name="connsiteY916" fmla="*/ 1797536 h 4842922"/>
              <a:gd name="connsiteX917" fmla="*/ 801667 w 4842967"/>
              <a:gd name="connsiteY917" fmla="*/ 1778589 h 4842922"/>
              <a:gd name="connsiteX918" fmla="*/ 2164935 w 4842967"/>
              <a:gd name="connsiteY918" fmla="*/ 1770623 h 4842922"/>
              <a:gd name="connsiteX919" fmla="*/ 2130310 w 4842967"/>
              <a:gd name="connsiteY919" fmla="*/ 1776842 h 4842922"/>
              <a:gd name="connsiteX920" fmla="*/ 2130310 w 4842967"/>
              <a:gd name="connsiteY920" fmla="*/ 1776952 h 4842922"/>
              <a:gd name="connsiteX921" fmla="*/ 2095190 w 4842967"/>
              <a:gd name="connsiteY921" fmla="*/ 1826542 h 4842922"/>
              <a:gd name="connsiteX922" fmla="*/ 2099870 w 4842967"/>
              <a:gd name="connsiteY922" fmla="*/ 1931121 h 4842922"/>
              <a:gd name="connsiteX923" fmla="*/ 2137635 w 4842967"/>
              <a:gd name="connsiteY923" fmla="*/ 1969649 h 4842922"/>
              <a:gd name="connsiteX924" fmla="*/ 2177160 w 4842967"/>
              <a:gd name="connsiteY924" fmla="*/ 1964640 h 4842922"/>
              <a:gd name="connsiteX925" fmla="*/ 2213157 w 4842967"/>
              <a:gd name="connsiteY925" fmla="*/ 1914607 h 4842922"/>
              <a:gd name="connsiteX926" fmla="*/ 2208534 w 4842967"/>
              <a:gd name="connsiteY926" fmla="*/ 1810032 h 4842922"/>
              <a:gd name="connsiteX927" fmla="*/ 2164935 w 4842967"/>
              <a:gd name="connsiteY927" fmla="*/ 1770623 h 4842922"/>
              <a:gd name="connsiteX928" fmla="*/ 1760004 w 4842967"/>
              <a:gd name="connsiteY928" fmla="*/ 1745577 h 4842922"/>
              <a:gd name="connsiteX929" fmla="*/ 1760004 w 4842967"/>
              <a:gd name="connsiteY929" fmla="*/ 1745687 h 4842922"/>
              <a:gd name="connsiteX930" fmla="*/ 1724993 w 4842967"/>
              <a:gd name="connsiteY930" fmla="*/ 1748551 h 4842922"/>
              <a:gd name="connsiteX931" fmla="*/ 1686131 w 4842967"/>
              <a:gd name="connsiteY931" fmla="*/ 1795167 h 4842922"/>
              <a:gd name="connsiteX932" fmla="*/ 1682718 w 4842967"/>
              <a:gd name="connsiteY932" fmla="*/ 1900681 h 4842922"/>
              <a:gd name="connsiteX933" fmla="*/ 1717453 w 4842967"/>
              <a:gd name="connsiteY933" fmla="*/ 1943175 h 4842922"/>
              <a:gd name="connsiteX934" fmla="*/ 1757306 w 4842967"/>
              <a:gd name="connsiteY934" fmla="*/ 1941797 h 4842922"/>
              <a:gd name="connsiteX935" fmla="*/ 1797049 w 4842967"/>
              <a:gd name="connsiteY935" fmla="*/ 1894852 h 4842922"/>
              <a:gd name="connsiteX936" fmla="*/ 1800519 w 4842967"/>
              <a:gd name="connsiteY936" fmla="*/ 1789334 h 4842922"/>
              <a:gd name="connsiteX937" fmla="*/ 1760004 w 4842967"/>
              <a:gd name="connsiteY937" fmla="*/ 1745577 h 4842922"/>
              <a:gd name="connsiteX938" fmla="*/ 2004250 w 4842967"/>
              <a:gd name="connsiteY938" fmla="*/ 1631366 h 4842922"/>
              <a:gd name="connsiteX939" fmla="*/ 1969406 w 4842967"/>
              <a:gd name="connsiteY939" fmla="*/ 1636484 h 4842922"/>
              <a:gd name="connsiteX940" fmla="*/ 1969406 w 4842967"/>
              <a:gd name="connsiteY940" fmla="*/ 1636594 h 4842922"/>
              <a:gd name="connsiteX941" fmla="*/ 1932412 w 4842967"/>
              <a:gd name="connsiteY941" fmla="*/ 1685197 h 4842922"/>
              <a:gd name="connsiteX942" fmla="*/ 1933018 w 4842967"/>
              <a:gd name="connsiteY942" fmla="*/ 1790215 h 4842922"/>
              <a:gd name="connsiteX943" fmla="*/ 1969296 w 4842967"/>
              <a:gd name="connsiteY943" fmla="*/ 1830231 h 4842922"/>
              <a:gd name="connsiteX944" fmla="*/ 2008987 w 4842967"/>
              <a:gd name="connsiteY944" fmla="*/ 1826432 h 4842922"/>
              <a:gd name="connsiteX945" fmla="*/ 2046915 w 4842967"/>
              <a:gd name="connsiteY945" fmla="*/ 1777338 h 4842922"/>
              <a:gd name="connsiteX946" fmla="*/ 2046310 w 4842967"/>
              <a:gd name="connsiteY946" fmla="*/ 1672372 h 4842922"/>
              <a:gd name="connsiteX947" fmla="*/ 2004250 w 4842967"/>
              <a:gd name="connsiteY947" fmla="*/ 1631366 h 4842922"/>
              <a:gd name="connsiteX948" fmla="*/ 1617706 w 4842967"/>
              <a:gd name="connsiteY948" fmla="*/ 1588820 h 4842922"/>
              <a:gd name="connsiteX949" fmla="*/ 1582476 w 4842967"/>
              <a:gd name="connsiteY949" fmla="*/ 1590745 h 4842922"/>
              <a:gd name="connsiteX950" fmla="*/ 1541684 w 4842967"/>
              <a:gd name="connsiteY950" fmla="*/ 1636375 h 4842922"/>
              <a:gd name="connsiteX951" fmla="*/ 1534254 w 4842967"/>
              <a:gd name="connsiteY951" fmla="*/ 1742441 h 4842922"/>
              <a:gd name="connsiteX952" fmla="*/ 1567282 w 4842967"/>
              <a:gd name="connsiteY952" fmla="*/ 1786474 h 4842922"/>
              <a:gd name="connsiteX953" fmla="*/ 1607302 w 4842967"/>
              <a:gd name="connsiteY953" fmla="*/ 1786474 h 4842922"/>
              <a:gd name="connsiteX954" fmla="*/ 1649028 w 4842967"/>
              <a:gd name="connsiteY954" fmla="*/ 1740516 h 4842922"/>
              <a:gd name="connsiteX955" fmla="*/ 1656286 w 4842967"/>
              <a:gd name="connsiteY955" fmla="*/ 1634440 h 4842922"/>
              <a:gd name="connsiteX956" fmla="*/ 1656291 w 4842967"/>
              <a:gd name="connsiteY956" fmla="*/ 1634449 h 4842922"/>
              <a:gd name="connsiteX957" fmla="*/ 1656291 w 4842967"/>
              <a:gd name="connsiteY957" fmla="*/ 1634340 h 4842922"/>
              <a:gd name="connsiteX958" fmla="*/ 1656286 w 4842967"/>
              <a:gd name="connsiteY958" fmla="*/ 1634440 h 4842922"/>
              <a:gd name="connsiteX959" fmla="*/ 1153982 w 4842967"/>
              <a:gd name="connsiteY959" fmla="*/ 1550949 h 4842922"/>
              <a:gd name="connsiteX960" fmla="*/ 1123375 w 4842967"/>
              <a:gd name="connsiteY960" fmla="*/ 1569389 h 4842922"/>
              <a:gd name="connsiteX961" fmla="*/ 1113242 w 4842967"/>
              <a:gd name="connsiteY961" fmla="*/ 1627515 h 4842922"/>
              <a:gd name="connsiteX962" fmla="*/ 1168294 w 4842967"/>
              <a:gd name="connsiteY962" fmla="*/ 1721085 h 4842922"/>
              <a:gd name="connsiteX963" fmla="*/ 1168294 w 4842967"/>
              <a:gd name="connsiteY963" fmla="*/ 1721414 h 4842922"/>
              <a:gd name="connsiteX964" fmla="*/ 1223560 w 4842967"/>
              <a:gd name="connsiteY964" fmla="*/ 1742327 h 4842922"/>
              <a:gd name="connsiteX965" fmla="*/ 1259505 w 4842967"/>
              <a:gd name="connsiteY965" fmla="*/ 1723173 h 4842922"/>
              <a:gd name="connsiteX966" fmla="*/ 1270515 w 4842967"/>
              <a:gd name="connsiteY966" fmla="*/ 1664337 h 4842922"/>
              <a:gd name="connsiteX967" fmla="*/ 1215468 w 4842967"/>
              <a:gd name="connsiteY967" fmla="*/ 1570766 h 4842922"/>
              <a:gd name="connsiteX968" fmla="*/ 1153982 w 4842967"/>
              <a:gd name="connsiteY968" fmla="*/ 1550949 h 4842922"/>
              <a:gd name="connsiteX969" fmla="*/ 1853860 w 4842967"/>
              <a:gd name="connsiteY969" fmla="*/ 1480608 h 4842922"/>
              <a:gd name="connsiteX970" fmla="*/ 1818796 w 4842967"/>
              <a:gd name="connsiteY970" fmla="*/ 1484683 h 4842922"/>
              <a:gd name="connsiteX971" fmla="*/ 1779930 w 4842967"/>
              <a:gd name="connsiteY971" fmla="*/ 1532457 h 4842922"/>
              <a:gd name="connsiteX972" fmla="*/ 1776518 w 4842967"/>
              <a:gd name="connsiteY972" fmla="*/ 1638138 h 4842922"/>
              <a:gd name="connsiteX973" fmla="*/ 1811252 w 4842967"/>
              <a:gd name="connsiteY973" fmla="*/ 1679526 h 4842922"/>
              <a:gd name="connsiteX974" fmla="*/ 1811252 w 4842967"/>
              <a:gd name="connsiteY974" fmla="*/ 1679859 h 4842922"/>
              <a:gd name="connsiteX975" fmla="*/ 1851110 w 4842967"/>
              <a:gd name="connsiteY975" fmla="*/ 1676943 h 4842922"/>
              <a:gd name="connsiteX976" fmla="*/ 1890906 w 4842967"/>
              <a:gd name="connsiteY976" fmla="*/ 1628835 h 4842922"/>
              <a:gd name="connsiteX977" fmla="*/ 1894323 w 4842967"/>
              <a:gd name="connsiteY977" fmla="*/ 1523211 h 4842922"/>
              <a:gd name="connsiteX978" fmla="*/ 1853860 w 4842967"/>
              <a:gd name="connsiteY978" fmla="*/ 1480608 h 4842922"/>
              <a:gd name="connsiteX979" fmla="*/ 735892 w 4842967"/>
              <a:gd name="connsiteY979" fmla="*/ 1425237 h 4842922"/>
              <a:gd name="connsiteX980" fmla="*/ 2307180 w 4842967"/>
              <a:gd name="connsiteY980" fmla="*/ 3069326 h 4842922"/>
              <a:gd name="connsiteX981" fmla="*/ 4646614 w 4842967"/>
              <a:gd name="connsiteY981" fmla="*/ 3378490 h 4842922"/>
              <a:gd name="connsiteX982" fmla="*/ 4576149 w 4842967"/>
              <a:gd name="connsiteY982" fmla="*/ 3527545 h 4842922"/>
              <a:gd name="connsiteX983" fmla="*/ 4530682 w 4842967"/>
              <a:gd name="connsiteY983" fmla="*/ 3509711 h 4842922"/>
              <a:gd name="connsiteX984" fmla="*/ 4421574 w 4842967"/>
              <a:gd name="connsiteY984" fmla="*/ 3528589 h 4842922"/>
              <a:gd name="connsiteX985" fmla="*/ 4381721 w 4842967"/>
              <a:gd name="connsiteY985" fmla="*/ 3578127 h 4842922"/>
              <a:gd name="connsiteX986" fmla="*/ 4389318 w 4842967"/>
              <a:gd name="connsiteY986" fmla="*/ 3612361 h 4842922"/>
              <a:gd name="connsiteX987" fmla="*/ 4442273 w 4842967"/>
              <a:gd name="connsiteY987" fmla="*/ 3641204 h 4842922"/>
              <a:gd name="connsiteX988" fmla="*/ 4521707 w 4842967"/>
              <a:gd name="connsiteY988" fmla="*/ 3627445 h 4842922"/>
              <a:gd name="connsiteX989" fmla="*/ 4444642 w 4842967"/>
              <a:gd name="connsiteY989" fmla="*/ 3752776 h 4842922"/>
              <a:gd name="connsiteX990" fmla="*/ 4405394 w 4842967"/>
              <a:gd name="connsiteY990" fmla="*/ 3753710 h 4842922"/>
              <a:gd name="connsiteX991" fmla="*/ 4372361 w 4842967"/>
              <a:gd name="connsiteY991" fmla="*/ 3774404 h 4842922"/>
              <a:gd name="connsiteX992" fmla="*/ 4362014 w 4842967"/>
              <a:gd name="connsiteY992" fmla="*/ 3836328 h 4842922"/>
              <a:gd name="connsiteX993" fmla="*/ 4373352 w 4842967"/>
              <a:gd name="connsiteY993" fmla="*/ 3854601 h 4842922"/>
              <a:gd name="connsiteX994" fmla="*/ 4311918 w 4842967"/>
              <a:gd name="connsiteY994" fmla="*/ 3934631 h 4842922"/>
              <a:gd name="connsiteX995" fmla="*/ 4256210 w 4842967"/>
              <a:gd name="connsiteY995" fmla="*/ 3837596 h 4842922"/>
              <a:gd name="connsiteX996" fmla="*/ 4191583 w 4842967"/>
              <a:gd name="connsiteY996" fmla="*/ 3817283 h 4842922"/>
              <a:gd name="connsiteX997" fmla="*/ 4158554 w 4842967"/>
              <a:gd name="connsiteY997" fmla="*/ 3836876 h 4842922"/>
              <a:gd name="connsiteX998" fmla="*/ 4146334 w 4842967"/>
              <a:gd name="connsiteY998" fmla="*/ 3897861 h 4842922"/>
              <a:gd name="connsiteX999" fmla="*/ 4202264 w 4842967"/>
              <a:gd name="connsiteY999" fmla="*/ 3995340 h 4842922"/>
              <a:gd name="connsiteX1000" fmla="*/ 4241568 w 4842967"/>
              <a:gd name="connsiteY1000" fmla="*/ 4018293 h 4842922"/>
              <a:gd name="connsiteX1001" fmla="*/ 4113254 w 4842967"/>
              <a:gd name="connsiteY1001" fmla="*/ 4153808 h 4842922"/>
              <a:gd name="connsiteX1002" fmla="*/ 4104389 w 4842967"/>
              <a:gd name="connsiteY1002" fmla="*/ 4137294 h 4842922"/>
              <a:gd name="connsiteX1003" fmla="*/ 4039596 w 4842967"/>
              <a:gd name="connsiteY1003" fmla="*/ 4113569 h 4842922"/>
              <a:gd name="connsiteX1004" fmla="*/ 4005524 w 4842967"/>
              <a:gd name="connsiteY1004" fmla="*/ 4131075 h 4842922"/>
              <a:gd name="connsiteX1005" fmla="*/ 3990988 w 4842967"/>
              <a:gd name="connsiteY1005" fmla="*/ 4190792 h 4842922"/>
              <a:gd name="connsiteX1006" fmla="*/ 4018516 w 4842967"/>
              <a:gd name="connsiteY1006" fmla="*/ 4241707 h 4842922"/>
              <a:gd name="connsiteX1007" fmla="*/ 3907450 w 4842967"/>
              <a:gd name="connsiteY1007" fmla="*/ 4324640 h 4842922"/>
              <a:gd name="connsiteX1008" fmla="*/ 3907374 w 4842967"/>
              <a:gd name="connsiteY1008" fmla="*/ 4324602 h 4842922"/>
              <a:gd name="connsiteX1009" fmla="*/ 3924988 w 4842967"/>
              <a:gd name="connsiteY1009" fmla="*/ 4265046 h 4842922"/>
              <a:gd name="connsiteX1010" fmla="*/ 3875937 w 4842967"/>
              <a:gd name="connsiteY1010" fmla="*/ 4165037 h 4842922"/>
              <a:gd name="connsiteX1011" fmla="*/ 3812798 w 4842967"/>
              <a:gd name="connsiteY1011" fmla="*/ 4139825 h 4842922"/>
              <a:gd name="connsiteX1012" fmla="*/ 3778506 w 4842967"/>
              <a:gd name="connsiteY1012" fmla="*/ 4156339 h 4842922"/>
              <a:gd name="connsiteX1013" fmla="*/ 3761992 w 4842967"/>
              <a:gd name="connsiteY1013" fmla="*/ 4215065 h 4842922"/>
              <a:gd name="connsiteX1014" fmla="*/ 3811092 w 4842967"/>
              <a:gd name="connsiteY1014" fmla="*/ 4315079 h 4842922"/>
              <a:gd name="connsiteX1015" fmla="*/ 3867682 w 4842967"/>
              <a:gd name="connsiteY1015" fmla="*/ 4341278 h 4842922"/>
              <a:gd name="connsiteX1016" fmla="*/ 3906759 w 4842967"/>
              <a:gd name="connsiteY1016" fmla="*/ 4325155 h 4842922"/>
              <a:gd name="connsiteX1017" fmla="*/ 3709119 w 4842967"/>
              <a:gd name="connsiteY1017" fmla="*/ 4472723 h 4842922"/>
              <a:gd name="connsiteX1018" fmla="*/ 2623984 w 4842967"/>
              <a:gd name="connsiteY1018" fmla="*/ 4834337 h 4842922"/>
              <a:gd name="connsiteX1019" fmla="*/ 8595 w 4842967"/>
              <a:gd name="connsiteY1019" fmla="*/ 2623488 h 4842922"/>
              <a:gd name="connsiteX1020" fmla="*/ 92929 w 4842967"/>
              <a:gd name="connsiteY1020" fmla="*/ 1756258 h 4842922"/>
              <a:gd name="connsiteX1021" fmla="*/ 902139 w 4842967"/>
              <a:gd name="connsiteY1021" fmla="*/ 3779360 h 4842922"/>
              <a:gd name="connsiteX1022" fmla="*/ 450854 w 4842967"/>
              <a:gd name="connsiteY1022" fmla="*/ 2654863 h 4842922"/>
              <a:gd name="connsiteX1023" fmla="*/ 445844 w 4842967"/>
              <a:gd name="connsiteY1023" fmla="*/ 2574556 h 4842922"/>
              <a:gd name="connsiteX1024" fmla="*/ 464451 w 4842967"/>
              <a:gd name="connsiteY1024" fmla="*/ 2587548 h 4842922"/>
              <a:gd name="connsiteX1025" fmla="*/ 506835 w 4842967"/>
              <a:gd name="connsiteY1025" fmla="*/ 2592061 h 4842922"/>
              <a:gd name="connsiteX1026" fmla="*/ 557483 w 4842967"/>
              <a:gd name="connsiteY1026" fmla="*/ 2550116 h 4842922"/>
              <a:gd name="connsiteX1027" fmla="*/ 580493 w 4842967"/>
              <a:gd name="connsiteY1027" fmla="*/ 2443006 h 4842922"/>
              <a:gd name="connsiteX1028" fmla="*/ 545754 w 4842967"/>
              <a:gd name="connsiteY1028" fmla="*/ 2392372 h 4842922"/>
              <a:gd name="connsiteX1029" fmla="*/ 508160 w 4842967"/>
              <a:gd name="connsiteY1029" fmla="*/ 2390223 h 4842922"/>
              <a:gd name="connsiteX1030" fmla="*/ 458613 w 4842967"/>
              <a:gd name="connsiteY1030" fmla="*/ 2432001 h 4842922"/>
              <a:gd name="connsiteX1031" fmla="*/ 444358 w 4842967"/>
              <a:gd name="connsiteY1031" fmla="*/ 2498544 h 4842922"/>
              <a:gd name="connsiteX1032" fmla="*/ 448704 w 4842967"/>
              <a:gd name="connsiteY1032" fmla="*/ 2359897 h 4842922"/>
              <a:gd name="connsiteX1033" fmla="*/ 464008 w 4842967"/>
              <a:gd name="connsiteY1033" fmla="*/ 2341567 h 4842922"/>
              <a:gd name="connsiteX1034" fmla="*/ 491531 w 4842967"/>
              <a:gd name="connsiteY1034" fmla="*/ 2234070 h 4842922"/>
              <a:gd name="connsiteX1035" fmla="*/ 467091 w 4842967"/>
              <a:gd name="connsiteY1035" fmla="*/ 2186954 h 4842922"/>
              <a:gd name="connsiteX1036" fmla="*/ 493681 w 4842967"/>
              <a:gd name="connsiteY1036" fmla="*/ 2039666 h 4842922"/>
              <a:gd name="connsiteX1037" fmla="*/ 534248 w 4842967"/>
              <a:gd name="connsiteY1037" fmla="*/ 2043846 h 4842922"/>
              <a:gd name="connsiteX1038" fmla="*/ 585392 w 4842967"/>
              <a:gd name="connsiteY1038" fmla="*/ 2001467 h 4842922"/>
              <a:gd name="connsiteX1039" fmla="*/ 611867 w 4842967"/>
              <a:gd name="connsiteY1039" fmla="*/ 1893256 h 4842922"/>
              <a:gd name="connsiteX1040" fmla="*/ 579721 w 4842967"/>
              <a:gd name="connsiteY1040" fmla="*/ 1842064 h 4842922"/>
              <a:gd name="connsiteX1041" fmla="*/ 547350 w 4842967"/>
              <a:gd name="connsiteY1041" fmla="*/ 1839205 h 4842922"/>
              <a:gd name="connsiteX1042" fmla="*/ 610714 w 4842967"/>
              <a:gd name="connsiteY1042" fmla="*/ 1669732 h 4842922"/>
              <a:gd name="connsiteX1043" fmla="*/ 617262 w 4842967"/>
              <a:gd name="connsiteY1043" fmla="*/ 1654762 h 4842922"/>
              <a:gd name="connsiteX1044" fmla="*/ 644180 w 4842967"/>
              <a:gd name="connsiteY1044" fmla="*/ 1714918 h 4842922"/>
              <a:gd name="connsiteX1045" fmla="*/ 696806 w 4842967"/>
              <a:gd name="connsiteY1045" fmla="*/ 1742112 h 4842922"/>
              <a:gd name="connsiteX1046" fmla="*/ 734791 w 4842967"/>
              <a:gd name="connsiteY1046" fmla="*/ 1726976 h 4842922"/>
              <a:gd name="connsiteX1047" fmla="*/ 752406 w 4842967"/>
              <a:gd name="connsiteY1047" fmla="*/ 1669732 h 4842922"/>
              <a:gd name="connsiteX1048" fmla="*/ 708368 w 4842967"/>
              <a:gd name="connsiteY1048" fmla="*/ 1570933 h 4842922"/>
              <a:gd name="connsiteX1049" fmla="*/ 669836 w 4842967"/>
              <a:gd name="connsiteY1049" fmla="*/ 1544182 h 4842922"/>
              <a:gd name="connsiteX1050" fmla="*/ 735892 w 4842967"/>
              <a:gd name="connsiteY1050" fmla="*/ 1425237 h 4842922"/>
              <a:gd name="connsiteX1051" fmla="*/ 1487185 w 4842967"/>
              <a:gd name="connsiteY1051" fmla="*/ 1421768 h 4842922"/>
              <a:gd name="connsiteX1052" fmla="*/ 1451679 w 4842967"/>
              <a:gd name="connsiteY1052" fmla="*/ 1422649 h 4842922"/>
              <a:gd name="connsiteX1053" fmla="*/ 1409071 w 4842967"/>
              <a:gd name="connsiteY1053" fmla="*/ 1467345 h 4842922"/>
              <a:gd name="connsiteX1054" fmla="*/ 1397566 w 4842967"/>
              <a:gd name="connsiteY1054" fmla="*/ 1573902 h 4842922"/>
              <a:gd name="connsiteX1055" fmla="*/ 1429274 w 4842967"/>
              <a:gd name="connsiteY1055" fmla="*/ 1619036 h 4842922"/>
              <a:gd name="connsiteX1056" fmla="*/ 1469461 w 4842967"/>
              <a:gd name="connsiteY1056" fmla="*/ 1620137 h 4842922"/>
              <a:gd name="connsiteX1057" fmla="*/ 1513002 w 4842967"/>
              <a:gd name="connsiteY1057" fmla="*/ 1575170 h 4842922"/>
              <a:gd name="connsiteX1058" fmla="*/ 1524498 w 4842967"/>
              <a:gd name="connsiteY1058" fmla="*/ 1468760 h 4842922"/>
              <a:gd name="connsiteX1059" fmla="*/ 1524508 w 4842967"/>
              <a:gd name="connsiteY1059" fmla="*/ 1468774 h 4842922"/>
              <a:gd name="connsiteX1060" fmla="*/ 1524508 w 4842967"/>
              <a:gd name="connsiteY1060" fmla="*/ 1468665 h 4842922"/>
              <a:gd name="connsiteX1061" fmla="*/ 1524498 w 4842967"/>
              <a:gd name="connsiteY1061" fmla="*/ 1468760 h 4842922"/>
              <a:gd name="connsiteX1062" fmla="*/ 1715027 w 4842967"/>
              <a:gd name="connsiteY1062" fmla="*/ 1319337 h 4842922"/>
              <a:gd name="connsiteX1063" fmla="*/ 1679797 w 4842967"/>
              <a:gd name="connsiteY1063" fmla="*/ 1322307 h 4842922"/>
              <a:gd name="connsiteX1064" fmla="*/ 1639010 w 4842967"/>
              <a:gd name="connsiteY1064" fmla="*/ 1369204 h 4842922"/>
              <a:gd name="connsiteX1065" fmla="*/ 1631575 w 4842967"/>
              <a:gd name="connsiteY1065" fmla="*/ 1475433 h 4842922"/>
              <a:gd name="connsiteX1066" fmla="*/ 1631575 w 4842967"/>
              <a:gd name="connsiteY1066" fmla="*/ 1475542 h 4842922"/>
              <a:gd name="connsiteX1067" fmla="*/ 1664770 w 4842967"/>
              <a:gd name="connsiteY1067" fmla="*/ 1518145 h 4842922"/>
              <a:gd name="connsiteX1068" fmla="*/ 1704790 w 4842967"/>
              <a:gd name="connsiteY1068" fmla="*/ 1516825 h 4842922"/>
              <a:gd name="connsiteX1069" fmla="*/ 1746516 w 4842967"/>
              <a:gd name="connsiteY1069" fmla="*/ 1469599 h 4842922"/>
              <a:gd name="connsiteX1070" fmla="*/ 1753951 w 4842967"/>
              <a:gd name="connsiteY1070" fmla="*/ 1363370 h 4842922"/>
              <a:gd name="connsiteX1071" fmla="*/ 1715027 w 4842967"/>
              <a:gd name="connsiteY1071" fmla="*/ 1319337 h 4842922"/>
              <a:gd name="connsiteX1072" fmla="*/ 1021645 w 4842967"/>
              <a:gd name="connsiteY1072" fmla="*/ 1306951 h 4842922"/>
              <a:gd name="connsiteX1073" fmla="*/ 989056 w 4842967"/>
              <a:gd name="connsiteY1073" fmla="*/ 1321925 h 4842922"/>
              <a:gd name="connsiteX1074" fmla="*/ 972213 w 4842967"/>
              <a:gd name="connsiteY1074" fmla="*/ 1378559 h 4842922"/>
              <a:gd name="connsiteX1075" fmla="*/ 1016250 w 4842967"/>
              <a:gd name="connsiteY1075" fmla="*/ 1477634 h 4842922"/>
              <a:gd name="connsiteX1076" fmla="*/ 1068876 w 4842967"/>
              <a:gd name="connsiteY1076" fmla="*/ 1504824 h 4842922"/>
              <a:gd name="connsiteX1077" fmla="*/ 1068876 w 4842967"/>
              <a:gd name="connsiteY1077" fmla="*/ 1505158 h 4842922"/>
              <a:gd name="connsiteX1078" fmla="*/ 1106804 w 4842967"/>
              <a:gd name="connsiteY1078" fmla="*/ 1489688 h 4842922"/>
              <a:gd name="connsiteX1079" fmla="*/ 1124419 w 4842967"/>
              <a:gd name="connsiteY1079" fmla="*/ 1432448 h 4842922"/>
              <a:gd name="connsiteX1080" fmla="*/ 1080381 w 4842967"/>
              <a:gd name="connsiteY1080" fmla="*/ 1333373 h 4842922"/>
              <a:gd name="connsiteX1081" fmla="*/ 1021645 w 4842967"/>
              <a:gd name="connsiteY1081" fmla="*/ 1306951 h 4842922"/>
              <a:gd name="connsiteX1082" fmla="*/ 1335365 w 4842967"/>
              <a:gd name="connsiteY1082" fmla="*/ 1243987 h 4842922"/>
              <a:gd name="connsiteX1083" fmla="*/ 1335256 w 4842967"/>
              <a:gd name="connsiteY1083" fmla="*/ 1244092 h 4842922"/>
              <a:gd name="connsiteX1084" fmla="*/ 1290832 w 4842967"/>
              <a:gd name="connsiteY1084" fmla="*/ 1287796 h 4842922"/>
              <a:gd name="connsiteX1085" fmla="*/ 1275304 w 4842967"/>
              <a:gd name="connsiteY1085" fmla="*/ 1394854 h 4842922"/>
              <a:gd name="connsiteX1086" fmla="*/ 1305473 w 4842967"/>
              <a:gd name="connsiteY1086" fmla="*/ 1441308 h 4842922"/>
              <a:gd name="connsiteX1087" fmla="*/ 1345822 w 4842967"/>
              <a:gd name="connsiteY1087" fmla="*/ 1443729 h 4842922"/>
              <a:gd name="connsiteX1088" fmla="*/ 1391294 w 4842967"/>
              <a:gd name="connsiteY1088" fmla="*/ 1399696 h 4842922"/>
              <a:gd name="connsiteX1089" fmla="*/ 1406817 w 4842967"/>
              <a:gd name="connsiteY1089" fmla="*/ 1292643 h 4842922"/>
              <a:gd name="connsiteX1090" fmla="*/ 1371034 w 4842967"/>
              <a:gd name="connsiteY1090" fmla="*/ 1244259 h 4842922"/>
              <a:gd name="connsiteX1091" fmla="*/ 1335365 w 4842967"/>
              <a:gd name="connsiteY1091" fmla="*/ 1243987 h 4842922"/>
              <a:gd name="connsiteX1092" fmla="*/ 1589463 w 4842967"/>
              <a:gd name="connsiteY1092" fmla="*/ 1147057 h 4842922"/>
              <a:gd name="connsiteX1093" fmla="*/ 1553961 w 4842967"/>
              <a:gd name="connsiteY1093" fmla="*/ 1148983 h 4842922"/>
              <a:gd name="connsiteX1094" fmla="*/ 1553961 w 4842967"/>
              <a:gd name="connsiteY1094" fmla="*/ 1149092 h 4842922"/>
              <a:gd name="connsiteX1095" fmla="*/ 1511353 w 4842967"/>
              <a:gd name="connsiteY1095" fmla="*/ 1194998 h 4842922"/>
              <a:gd name="connsiteX1096" fmla="*/ 1499848 w 4842967"/>
              <a:gd name="connsiteY1096" fmla="*/ 1301889 h 4842922"/>
              <a:gd name="connsiteX1097" fmla="*/ 1531556 w 4842967"/>
              <a:gd name="connsiteY1097" fmla="*/ 1345922 h 4842922"/>
              <a:gd name="connsiteX1098" fmla="*/ 1571738 w 4842967"/>
              <a:gd name="connsiteY1098" fmla="*/ 1345922 h 4842922"/>
              <a:gd name="connsiteX1099" fmla="*/ 1615285 w 4842967"/>
              <a:gd name="connsiteY1099" fmla="*/ 1299687 h 4842922"/>
              <a:gd name="connsiteX1100" fmla="*/ 1626785 w 4842967"/>
              <a:gd name="connsiteY1100" fmla="*/ 1192796 h 4842922"/>
              <a:gd name="connsiteX1101" fmla="*/ 1589463 w 4842967"/>
              <a:gd name="connsiteY1101" fmla="*/ 1147057 h 4842922"/>
              <a:gd name="connsiteX1102" fmla="*/ 1235451 w 4842967"/>
              <a:gd name="connsiteY1102" fmla="*/ 1055136 h 4842922"/>
              <a:gd name="connsiteX1103" fmla="*/ 1189045 w 4842967"/>
              <a:gd name="connsiteY1103" fmla="*/ 1097958 h 4842922"/>
              <a:gd name="connsiteX1104" fmla="*/ 1169505 w 4842967"/>
              <a:gd name="connsiteY1104" fmla="*/ 1205455 h 4842922"/>
              <a:gd name="connsiteX1105" fmla="*/ 1169505 w 4842967"/>
              <a:gd name="connsiteY1105" fmla="*/ 1205783 h 4842922"/>
              <a:gd name="connsiteX1106" fmla="*/ 1198129 w 4842967"/>
              <a:gd name="connsiteY1106" fmla="*/ 1253286 h 4842922"/>
              <a:gd name="connsiteX1107" fmla="*/ 1238645 w 4842967"/>
              <a:gd name="connsiteY1107" fmla="*/ 1256918 h 4842922"/>
              <a:gd name="connsiteX1108" fmla="*/ 1286042 w 4842967"/>
              <a:gd name="connsiteY1108" fmla="*/ 1213933 h 4842922"/>
              <a:gd name="connsiteX1109" fmla="*/ 1305583 w 4842967"/>
              <a:gd name="connsiteY1109" fmla="*/ 1106380 h 4842922"/>
              <a:gd name="connsiteX1110" fmla="*/ 1271344 w 4842967"/>
              <a:gd name="connsiteY1110" fmla="*/ 1056461 h 4842922"/>
              <a:gd name="connsiteX1111" fmla="*/ 1235451 w 4842967"/>
              <a:gd name="connsiteY1111" fmla="*/ 1055136 h 4842922"/>
              <a:gd name="connsiteX1112" fmla="*/ 1478931 w 4842967"/>
              <a:gd name="connsiteY1112" fmla="*/ 964430 h 4842922"/>
              <a:gd name="connsiteX1113" fmla="*/ 1443257 w 4842967"/>
              <a:gd name="connsiteY1113" fmla="*/ 965254 h 4842922"/>
              <a:gd name="connsiteX1114" fmla="*/ 1398724 w 4842967"/>
              <a:gd name="connsiteY1114" fmla="*/ 1010331 h 4842922"/>
              <a:gd name="connsiteX1115" fmla="*/ 1383254 w 4842967"/>
              <a:gd name="connsiteY1115" fmla="*/ 1117885 h 4842922"/>
              <a:gd name="connsiteX1116" fmla="*/ 1383254 w 4842967"/>
              <a:gd name="connsiteY1116" fmla="*/ 1117994 h 4842922"/>
              <a:gd name="connsiteX1117" fmla="*/ 1413422 w 4842967"/>
              <a:gd name="connsiteY1117" fmla="*/ 1163457 h 4842922"/>
              <a:gd name="connsiteX1118" fmla="*/ 1453719 w 4842967"/>
              <a:gd name="connsiteY1118" fmla="*/ 1164615 h 4842922"/>
              <a:gd name="connsiteX1119" fmla="*/ 1499243 w 4842967"/>
              <a:gd name="connsiteY1119" fmla="*/ 1119262 h 4842922"/>
              <a:gd name="connsiteX1120" fmla="*/ 1514709 w 4842967"/>
              <a:gd name="connsiteY1120" fmla="*/ 1011765 h 4842922"/>
              <a:gd name="connsiteX1121" fmla="*/ 1478931 w 4842967"/>
              <a:gd name="connsiteY1121" fmla="*/ 964430 h 4842922"/>
              <a:gd name="connsiteX1122" fmla="*/ 2357823 w 4842967"/>
              <a:gd name="connsiteY1122" fmla="*/ 927 h 4842922"/>
              <a:gd name="connsiteX1123" fmla="*/ 4834984 w 4842967"/>
              <a:gd name="connsiteY1123" fmla="*/ 2219100 h 4842922"/>
              <a:gd name="connsiteX1124" fmla="*/ 4842800 w 4842967"/>
              <a:gd name="connsiteY1124" fmla="*/ 2371121 h 4842922"/>
              <a:gd name="connsiteX1125" fmla="*/ 4809772 w 4842967"/>
              <a:gd name="connsiteY1125" fmla="*/ 2315311 h 4842922"/>
              <a:gd name="connsiteX1126" fmla="*/ 4745918 w 4842967"/>
              <a:gd name="connsiteY1126" fmla="*/ 2296376 h 4842922"/>
              <a:gd name="connsiteX1127" fmla="*/ 4714042 w 4842967"/>
              <a:gd name="connsiteY1127" fmla="*/ 2316688 h 4842922"/>
              <a:gd name="connsiteX1128" fmla="*/ 4703420 w 4842967"/>
              <a:gd name="connsiteY1128" fmla="*/ 2377945 h 4842922"/>
              <a:gd name="connsiteX1129" fmla="*/ 4760449 w 4842967"/>
              <a:gd name="connsiteY1129" fmla="*/ 2474213 h 4842922"/>
              <a:gd name="connsiteX1130" fmla="*/ 4818308 w 4842967"/>
              <a:gd name="connsiteY1130" fmla="*/ 2494912 h 4842922"/>
              <a:gd name="connsiteX1131" fmla="*/ 4842967 w 4842967"/>
              <a:gd name="connsiteY1131" fmla="*/ 2484398 h 4842922"/>
              <a:gd name="connsiteX1132" fmla="*/ 4840874 w 4842967"/>
              <a:gd name="connsiteY1132" fmla="*/ 2541199 h 4842922"/>
              <a:gd name="connsiteX1133" fmla="*/ 4840160 w 4842967"/>
              <a:gd name="connsiteY1133" fmla="*/ 2541199 h 4842922"/>
              <a:gd name="connsiteX1134" fmla="*/ 4808452 w 4842967"/>
              <a:gd name="connsiteY1134" fmla="*/ 2561621 h 4842922"/>
              <a:gd name="connsiteX1135" fmla="*/ 4799702 w 4842967"/>
              <a:gd name="connsiteY1135" fmla="*/ 2623488 h 4842922"/>
              <a:gd name="connsiteX1136" fmla="*/ 4830804 w 4842967"/>
              <a:gd name="connsiteY1136" fmla="*/ 2673026 h 4842922"/>
              <a:gd name="connsiteX1137" fmla="*/ 4767884 w 4842967"/>
              <a:gd name="connsiteY1137" fmla="*/ 3024354 h 4842922"/>
              <a:gd name="connsiteX1138" fmla="*/ 4740360 w 4842967"/>
              <a:gd name="connsiteY1138" fmla="*/ 3020394 h 4842922"/>
              <a:gd name="connsiteX1139" fmla="*/ 4631253 w 4842967"/>
              <a:gd name="connsiteY1139" fmla="*/ 3039324 h 4842922"/>
              <a:gd name="connsiteX1140" fmla="*/ 4591400 w 4842967"/>
              <a:gd name="connsiteY1140" fmla="*/ 3088862 h 4842922"/>
              <a:gd name="connsiteX1141" fmla="*/ 4598997 w 4842967"/>
              <a:gd name="connsiteY1141" fmla="*/ 3123100 h 4842922"/>
              <a:gd name="connsiteX1142" fmla="*/ 4651952 w 4842967"/>
              <a:gd name="connsiteY1142" fmla="*/ 3151887 h 4842922"/>
              <a:gd name="connsiteX1143" fmla="*/ 4735842 w 4842967"/>
              <a:gd name="connsiteY1143" fmla="*/ 3137517 h 4842922"/>
              <a:gd name="connsiteX1144" fmla="*/ 4705846 w 4842967"/>
              <a:gd name="connsiteY1144" fmla="*/ 3228447 h 4842922"/>
              <a:gd name="connsiteX1145" fmla="*/ 2368342 w 4842967"/>
              <a:gd name="connsiteY1145" fmla="*/ 2951206 h 4842922"/>
              <a:gd name="connsiteX1146" fmla="*/ 823857 w 4842967"/>
              <a:gd name="connsiteY1146" fmla="*/ 1291047 h 4842922"/>
              <a:gd name="connsiteX1147" fmla="*/ 882760 w 4842967"/>
              <a:gd name="connsiteY1147" fmla="*/ 1212060 h 4842922"/>
              <a:gd name="connsiteX1148" fmla="*/ 897897 w 4842967"/>
              <a:gd name="connsiteY1148" fmla="*/ 1246185 h 4842922"/>
              <a:gd name="connsiteX1149" fmla="*/ 950523 w 4842967"/>
              <a:gd name="connsiteY1149" fmla="*/ 1273374 h 4842922"/>
              <a:gd name="connsiteX1150" fmla="*/ 988507 w 4842967"/>
              <a:gd name="connsiteY1150" fmla="*/ 1258295 h 4842922"/>
              <a:gd name="connsiteX1151" fmla="*/ 1006122 w 4842967"/>
              <a:gd name="connsiteY1151" fmla="*/ 1201051 h 4842922"/>
              <a:gd name="connsiteX1152" fmla="*/ 966541 w 4842967"/>
              <a:gd name="connsiteY1152" fmla="*/ 1111775 h 4842922"/>
              <a:gd name="connsiteX1153" fmla="*/ 1087649 w 4842967"/>
              <a:gd name="connsiteY1153" fmla="*/ 986668 h 4842922"/>
              <a:gd name="connsiteX1154" fmla="*/ 1083079 w 4842967"/>
              <a:gd name="connsiteY1154" fmla="*/ 1007748 h 4842922"/>
              <a:gd name="connsiteX1155" fmla="*/ 1110164 w 4842967"/>
              <a:gd name="connsiteY1155" fmla="*/ 1056899 h 4842922"/>
              <a:gd name="connsiteX1156" fmla="*/ 1150841 w 4842967"/>
              <a:gd name="connsiteY1156" fmla="*/ 1061799 h 4842922"/>
              <a:gd name="connsiteX1157" fmla="*/ 1200112 w 4842967"/>
              <a:gd name="connsiteY1157" fmla="*/ 1019744 h 4842922"/>
              <a:gd name="connsiteX1158" fmla="*/ 1223670 w 4842967"/>
              <a:gd name="connsiteY1158" fmla="*/ 911699 h 4842922"/>
              <a:gd name="connsiteX1159" fmla="*/ 1214367 w 4842967"/>
              <a:gd name="connsiteY1159" fmla="*/ 875869 h 4842922"/>
              <a:gd name="connsiteX1160" fmla="*/ 1307070 w 4842967"/>
              <a:gd name="connsiteY1160" fmla="*/ 805413 h 4842922"/>
              <a:gd name="connsiteX1161" fmla="*/ 1303490 w 4842967"/>
              <a:gd name="connsiteY1161" fmla="*/ 816423 h 4842922"/>
              <a:gd name="connsiteX1162" fmla="*/ 1283950 w 4842967"/>
              <a:gd name="connsiteY1162" fmla="*/ 924582 h 4842922"/>
              <a:gd name="connsiteX1163" fmla="*/ 1312574 w 4842967"/>
              <a:gd name="connsiteY1163" fmla="*/ 971531 h 4842922"/>
              <a:gd name="connsiteX1164" fmla="*/ 1353090 w 4842967"/>
              <a:gd name="connsiteY1164" fmla="*/ 973952 h 4842922"/>
              <a:gd name="connsiteX1165" fmla="*/ 1400487 w 4842967"/>
              <a:gd name="connsiteY1165" fmla="*/ 929533 h 4842922"/>
              <a:gd name="connsiteX1166" fmla="*/ 1420028 w 4842967"/>
              <a:gd name="connsiteY1166" fmla="*/ 821379 h 4842922"/>
              <a:gd name="connsiteX1167" fmla="*/ 1385789 w 4842967"/>
              <a:gd name="connsiteY1167" fmla="*/ 772499 h 4842922"/>
              <a:gd name="connsiteX1168" fmla="*/ 1356779 w 4842967"/>
              <a:gd name="connsiteY1168" fmla="*/ 770846 h 4842922"/>
              <a:gd name="connsiteX1169" fmla="*/ 2334484 w 4842967"/>
              <a:gd name="connsiteY1169" fmla="*/ 428158 h 4842922"/>
              <a:gd name="connsiteX1170" fmla="*/ 4010862 w 4842967"/>
              <a:gd name="connsiteY1170" fmla="*/ 1072146 h 4842922"/>
              <a:gd name="connsiteX1171" fmla="*/ 2357823 w 4842967"/>
              <a:gd name="connsiteY1171" fmla="*/ 927 h 4842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Lst>
            <a:rect l="l" t="t" r="r" b="b"/>
            <a:pathLst>
              <a:path w="4842967" h="4842922">
                <a:moveTo>
                  <a:pt x="3907450" y="4324640"/>
                </a:moveTo>
                <a:lnTo>
                  <a:pt x="3907702" y="4324764"/>
                </a:lnTo>
                <a:lnTo>
                  <a:pt x="3906759" y="4325155"/>
                </a:lnTo>
                <a:close/>
                <a:moveTo>
                  <a:pt x="3583912" y="4148795"/>
                </a:moveTo>
                <a:cubicBezTo>
                  <a:pt x="3571306" y="4150872"/>
                  <a:pt x="3559444" y="4156139"/>
                  <a:pt x="3549449" y="4164098"/>
                </a:cubicBezTo>
                <a:cubicBezTo>
                  <a:pt x="3530514" y="4179344"/>
                  <a:pt x="3522364" y="4202407"/>
                  <a:pt x="3531010" y="4221838"/>
                </a:cubicBezTo>
                <a:cubicBezTo>
                  <a:pt x="3545946" y="4255266"/>
                  <a:pt x="3560902" y="4288747"/>
                  <a:pt x="3575872" y="4322286"/>
                </a:cubicBezTo>
                <a:cubicBezTo>
                  <a:pt x="3584460" y="4341335"/>
                  <a:pt x="3606812" y="4351682"/>
                  <a:pt x="3630924" y="4349809"/>
                </a:cubicBezTo>
                <a:cubicBezTo>
                  <a:pt x="3645517" y="4348618"/>
                  <a:pt x="3659452" y="4343227"/>
                  <a:pt x="3671053" y="4334286"/>
                </a:cubicBezTo>
                <a:lnTo>
                  <a:pt x="3670719" y="4334234"/>
                </a:lnTo>
                <a:cubicBezTo>
                  <a:pt x="3690207" y="4318763"/>
                  <a:pt x="3698738" y="4295591"/>
                  <a:pt x="3690155" y="4275941"/>
                </a:cubicBezTo>
                <a:lnTo>
                  <a:pt x="3645345" y="4175493"/>
                </a:lnTo>
                <a:cubicBezTo>
                  <a:pt x="3636094" y="4154742"/>
                  <a:pt x="3610387" y="4144338"/>
                  <a:pt x="3583912" y="4148795"/>
                </a:cubicBezTo>
                <a:close/>
                <a:moveTo>
                  <a:pt x="3355131" y="4140597"/>
                </a:moveTo>
                <a:cubicBezTo>
                  <a:pt x="3342554" y="4142346"/>
                  <a:pt x="3330624" y="4147250"/>
                  <a:pt x="3320449" y="4154852"/>
                </a:cubicBezTo>
                <a:cubicBezTo>
                  <a:pt x="3301185" y="4169441"/>
                  <a:pt x="3292268" y="4192003"/>
                  <a:pt x="3300136" y="4211543"/>
                </a:cubicBezTo>
                <a:cubicBezTo>
                  <a:pt x="3313643" y="4245191"/>
                  <a:pt x="3327164" y="4278806"/>
                  <a:pt x="3340709" y="4312382"/>
                </a:cubicBezTo>
                <a:cubicBezTo>
                  <a:pt x="3348416" y="4331536"/>
                  <a:pt x="3370158" y="4342431"/>
                  <a:pt x="3394050" y="4341221"/>
                </a:cubicBezTo>
                <a:cubicBezTo>
                  <a:pt x="3408582" y="4340477"/>
                  <a:pt x="3422579" y="4335525"/>
                  <a:pt x="3434346" y="4326966"/>
                </a:cubicBezTo>
                <a:lnTo>
                  <a:pt x="3434122" y="4326913"/>
                </a:lnTo>
                <a:cubicBezTo>
                  <a:pt x="3453944" y="4312382"/>
                  <a:pt x="3463247" y="4289372"/>
                  <a:pt x="3455483" y="4269669"/>
                </a:cubicBezTo>
                <a:cubicBezTo>
                  <a:pt x="3441976" y="4236017"/>
                  <a:pt x="3428456" y="4202388"/>
                  <a:pt x="3414910" y="4168778"/>
                </a:cubicBezTo>
                <a:cubicBezTo>
                  <a:pt x="3406546" y="4147918"/>
                  <a:pt x="3381496" y="4136908"/>
                  <a:pt x="3355131" y="4140597"/>
                </a:cubicBezTo>
                <a:close/>
                <a:moveTo>
                  <a:pt x="3127508" y="4116214"/>
                </a:moveTo>
                <a:cubicBezTo>
                  <a:pt x="3114969" y="4117601"/>
                  <a:pt x="3102987" y="4122124"/>
                  <a:pt x="3092660" y="4129368"/>
                </a:cubicBezTo>
                <a:cubicBezTo>
                  <a:pt x="3073010" y="4143295"/>
                  <a:pt x="3063320" y="4165475"/>
                  <a:pt x="3070369" y="4185068"/>
                </a:cubicBezTo>
                <a:lnTo>
                  <a:pt x="3106700" y="4286345"/>
                </a:lnTo>
                <a:cubicBezTo>
                  <a:pt x="3113634" y="4305447"/>
                  <a:pt x="3134719" y="4317005"/>
                  <a:pt x="3158444" y="4316452"/>
                </a:cubicBezTo>
                <a:cubicBezTo>
                  <a:pt x="3172885" y="4316123"/>
                  <a:pt x="3186921" y="4311610"/>
                  <a:pt x="3198850" y="4303465"/>
                </a:cubicBezTo>
                <a:lnTo>
                  <a:pt x="3198631" y="4303408"/>
                </a:lnTo>
                <a:cubicBezTo>
                  <a:pt x="3218834" y="4289539"/>
                  <a:pt x="3228904" y="4267029"/>
                  <a:pt x="3221970" y="4247155"/>
                </a:cubicBezTo>
                <a:lnTo>
                  <a:pt x="3185639" y="4145935"/>
                </a:lnTo>
                <a:cubicBezTo>
                  <a:pt x="3178094" y="4124965"/>
                  <a:pt x="3153764" y="4113293"/>
                  <a:pt x="3127508" y="4116214"/>
                </a:cubicBezTo>
                <a:close/>
                <a:moveTo>
                  <a:pt x="2901811" y="4076418"/>
                </a:moveTo>
                <a:cubicBezTo>
                  <a:pt x="2889296" y="4077434"/>
                  <a:pt x="2877238" y="4081580"/>
                  <a:pt x="2866743" y="4088472"/>
                </a:cubicBezTo>
                <a:cubicBezTo>
                  <a:pt x="2846764" y="4101735"/>
                  <a:pt x="2836303" y="4123535"/>
                  <a:pt x="2842522" y="4143185"/>
                </a:cubicBezTo>
                <a:cubicBezTo>
                  <a:pt x="2853241" y="4177090"/>
                  <a:pt x="2863936" y="4210995"/>
                  <a:pt x="2874616" y="4244900"/>
                </a:cubicBezTo>
                <a:cubicBezTo>
                  <a:pt x="2880674" y="4264222"/>
                  <a:pt x="2901206" y="4276327"/>
                  <a:pt x="2924712" y="4276327"/>
                </a:cubicBezTo>
                <a:cubicBezTo>
                  <a:pt x="2939076" y="4276380"/>
                  <a:pt x="2953160" y="4272310"/>
                  <a:pt x="2965280" y="4264603"/>
                </a:cubicBezTo>
                <a:lnTo>
                  <a:pt x="2965280" y="4264551"/>
                </a:lnTo>
                <a:cubicBezTo>
                  <a:pt x="2985811" y="4251282"/>
                  <a:pt x="2996658" y="4229211"/>
                  <a:pt x="2990382" y="4209289"/>
                </a:cubicBezTo>
                <a:lnTo>
                  <a:pt x="2958235" y="4107626"/>
                </a:lnTo>
                <a:cubicBezTo>
                  <a:pt x="2951353" y="4086599"/>
                  <a:pt x="2927957" y="4074326"/>
                  <a:pt x="2901811" y="4076418"/>
                </a:cubicBezTo>
                <a:close/>
                <a:moveTo>
                  <a:pt x="2679469" y="4021872"/>
                </a:moveTo>
                <a:cubicBezTo>
                  <a:pt x="2666996" y="4022553"/>
                  <a:pt x="2654886" y="4026338"/>
                  <a:pt x="2644239" y="4032881"/>
                </a:cubicBezTo>
                <a:cubicBezTo>
                  <a:pt x="2623874" y="4045487"/>
                  <a:pt x="2612531" y="4066786"/>
                  <a:pt x="2618036" y="4086599"/>
                </a:cubicBezTo>
                <a:cubicBezTo>
                  <a:pt x="2627286" y="4120618"/>
                  <a:pt x="2636570" y="4154652"/>
                  <a:pt x="2645892" y="4188705"/>
                </a:cubicBezTo>
                <a:cubicBezTo>
                  <a:pt x="2651178" y="4208079"/>
                  <a:pt x="2671048" y="4220570"/>
                  <a:pt x="2694391" y="4221452"/>
                </a:cubicBezTo>
                <a:lnTo>
                  <a:pt x="2734978" y="4210962"/>
                </a:lnTo>
                <a:lnTo>
                  <a:pt x="2734959" y="4210995"/>
                </a:lnTo>
                <a:lnTo>
                  <a:pt x="2735069" y="4210938"/>
                </a:lnTo>
                <a:lnTo>
                  <a:pt x="2734978" y="4210962"/>
                </a:lnTo>
                <a:lnTo>
                  <a:pt x="2762096" y="4156668"/>
                </a:lnTo>
                <a:cubicBezTo>
                  <a:pt x="2752812" y="4122653"/>
                  <a:pt x="2743528" y="4088619"/>
                  <a:pt x="2734244" y="4054566"/>
                </a:cubicBezTo>
                <a:cubicBezTo>
                  <a:pt x="2728463" y="4033487"/>
                  <a:pt x="2705453" y="4020552"/>
                  <a:pt x="2679469" y="4021872"/>
                </a:cubicBezTo>
                <a:close/>
                <a:moveTo>
                  <a:pt x="2460711" y="3953456"/>
                </a:moveTo>
                <a:cubicBezTo>
                  <a:pt x="2448276" y="3953761"/>
                  <a:pt x="2436114" y="3957145"/>
                  <a:pt x="2425314" y="3963308"/>
                </a:cubicBezTo>
                <a:cubicBezTo>
                  <a:pt x="2404563" y="3975308"/>
                  <a:pt x="2392505" y="3996221"/>
                  <a:pt x="2397128" y="4016038"/>
                </a:cubicBezTo>
                <a:lnTo>
                  <a:pt x="2420744" y="4118688"/>
                </a:lnTo>
                <a:cubicBezTo>
                  <a:pt x="2425262" y="4138119"/>
                  <a:pt x="2444473" y="4151163"/>
                  <a:pt x="2467593" y="4152760"/>
                </a:cubicBezTo>
                <a:cubicBezTo>
                  <a:pt x="2481810" y="4153627"/>
                  <a:pt x="2495979" y="4150420"/>
                  <a:pt x="2508437" y="4143514"/>
                </a:cubicBezTo>
                <a:lnTo>
                  <a:pt x="2508437" y="4143566"/>
                </a:lnTo>
                <a:cubicBezTo>
                  <a:pt x="2529794" y="4131623"/>
                  <a:pt x="2542128" y="4110433"/>
                  <a:pt x="2537448" y="4090178"/>
                </a:cubicBezTo>
                <a:lnTo>
                  <a:pt x="2513832" y="3987638"/>
                </a:lnTo>
                <a:cubicBezTo>
                  <a:pt x="2508933" y="3966444"/>
                  <a:pt x="2486580" y="3952904"/>
                  <a:pt x="2460711" y="3953456"/>
                </a:cubicBezTo>
                <a:close/>
                <a:moveTo>
                  <a:pt x="3529742" y="3887128"/>
                </a:moveTo>
                <a:cubicBezTo>
                  <a:pt x="3517365" y="3889707"/>
                  <a:pt x="3505845" y="3895388"/>
                  <a:pt x="3496275" y="3903642"/>
                </a:cubicBezTo>
                <a:cubicBezTo>
                  <a:pt x="3477888" y="3919437"/>
                  <a:pt x="3469905" y="3942666"/>
                  <a:pt x="3478384" y="3961878"/>
                </a:cubicBezTo>
                <a:lnTo>
                  <a:pt x="3477940" y="3961821"/>
                </a:lnTo>
                <a:cubicBezTo>
                  <a:pt x="3492439" y="3994844"/>
                  <a:pt x="3507099" y="4027777"/>
                  <a:pt x="3521926" y="4060619"/>
                </a:cubicBezTo>
                <a:cubicBezTo>
                  <a:pt x="3530238" y="4079445"/>
                  <a:pt x="3551928" y="4089134"/>
                  <a:pt x="3575376" y="4086546"/>
                </a:cubicBezTo>
                <a:cubicBezTo>
                  <a:pt x="3589712" y="4084935"/>
                  <a:pt x="3603271" y="4079197"/>
                  <a:pt x="3614404" y="4070032"/>
                </a:cubicBezTo>
                <a:cubicBezTo>
                  <a:pt x="3633068" y="4054238"/>
                  <a:pt x="3641656" y="4030622"/>
                  <a:pt x="3633068" y="4011139"/>
                </a:cubicBezTo>
                <a:lnTo>
                  <a:pt x="3589469" y="3912064"/>
                </a:lnTo>
                <a:cubicBezTo>
                  <a:pt x="3580495" y="3891589"/>
                  <a:pt x="3555507" y="3881628"/>
                  <a:pt x="3529742" y="3887128"/>
                </a:cubicBezTo>
                <a:close/>
                <a:moveTo>
                  <a:pt x="3751917" y="3883497"/>
                </a:moveTo>
                <a:cubicBezTo>
                  <a:pt x="3739621" y="3886428"/>
                  <a:pt x="3728264" y="3892414"/>
                  <a:pt x="3718889" y="3900893"/>
                </a:cubicBezTo>
                <a:cubicBezTo>
                  <a:pt x="3700831" y="3917292"/>
                  <a:pt x="3693620" y="3940960"/>
                  <a:pt x="3702870" y="3960005"/>
                </a:cubicBezTo>
                <a:lnTo>
                  <a:pt x="3750487" y="4058584"/>
                </a:lnTo>
                <a:cubicBezTo>
                  <a:pt x="3759566" y="4077295"/>
                  <a:pt x="3781919" y="4086437"/>
                  <a:pt x="3805534" y="4083134"/>
                </a:cubicBezTo>
                <a:cubicBezTo>
                  <a:pt x="3819980" y="4081118"/>
                  <a:pt x="3833515" y="4074893"/>
                  <a:pt x="3844453" y="4065242"/>
                </a:cubicBezTo>
                <a:cubicBezTo>
                  <a:pt x="3862783" y="4048843"/>
                  <a:pt x="3870323" y="4024789"/>
                  <a:pt x="3860967" y="4005415"/>
                </a:cubicBezTo>
                <a:lnTo>
                  <a:pt x="3813241" y="3906888"/>
                </a:lnTo>
                <a:cubicBezTo>
                  <a:pt x="3803385" y="3886523"/>
                  <a:pt x="3777792" y="3877496"/>
                  <a:pt x="3751917" y="3883497"/>
                </a:cubicBezTo>
                <a:close/>
                <a:moveTo>
                  <a:pt x="3307404" y="3873369"/>
                </a:moveTo>
                <a:cubicBezTo>
                  <a:pt x="3295070" y="3875533"/>
                  <a:pt x="3283480" y="3880775"/>
                  <a:pt x="3273714" y="3888615"/>
                </a:cubicBezTo>
                <a:cubicBezTo>
                  <a:pt x="3254941" y="3903752"/>
                  <a:pt x="3246300" y="3926595"/>
                  <a:pt x="3253897" y="3945859"/>
                </a:cubicBezTo>
                <a:lnTo>
                  <a:pt x="3293421" y="4045321"/>
                </a:lnTo>
                <a:cubicBezTo>
                  <a:pt x="3300908" y="4064475"/>
                  <a:pt x="3322046" y="4074712"/>
                  <a:pt x="3345275" y="4072839"/>
                </a:cubicBezTo>
                <a:cubicBezTo>
                  <a:pt x="3359535" y="4071586"/>
                  <a:pt x="3373127" y="4066234"/>
                  <a:pt x="3384418" y="4057431"/>
                </a:cubicBezTo>
                <a:cubicBezTo>
                  <a:pt x="3403739" y="4042294"/>
                  <a:pt x="3412766" y="4019122"/>
                  <a:pt x="3405059" y="3999524"/>
                </a:cubicBezTo>
                <a:lnTo>
                  <a:pt x="3365535" y="3899844"/>
                </a:lnTo>
                <a:cubicBezTo>
                  <a:pt x="3357333" y="3879260"/>
                  <a:pt x="3333055" y="3868965"/>
                  <a:pt x="3307404" y="3873369"/>
                </a:cubicBezTo>
                <a:close/>
                <a:moveTo>
                  <a:pt x="2246576" y="3871939"/>
                </a:moveTo>
                <a:cubicBezTo>
                  <a:pt x="2234151" y="3871863"/>
                  <a:pt x="2221912" y="3874889"/>
                  <a:pt x="2210960" y="3880747"/>
                </a:cubicBezTo>
                <a:cubicBezTo>
                  <a:pt x="2189875" y="3892028"/>
                  <a:pt x="2177050" y="3912502"/>
                  <a:pt x="2180848" y="3932429"/>
                </a:cubicBezTo>
                <a:cubicBezTo>
                  <a:pt x="2187344" y="3966739"/>
                  <a:pt x="2193802" y="4001068"/>
                  <a:pt x="2200222" y="4035412"/>
                </a:cubicBezTo>
                <a:cubicBezTo>
                  <a:pt x="2203911" y="4054953"/>
                  <a:pt x="2222517" y="4068493"/>
                  <a:pt x="2245418" y="4070747"/>
                </a:cubicBezTo>
                <a:cubicBezTo>
                  <a:pt x="2259568" y="4072058"/>
                  <a:pt x="2273799" y="4069289"/>
                  <a:pt x="2286429" y="4062769"/>
                </a:cubicBezTo>
                <a:lnTo>
                  <a:pt x="2286429" y="4062821"/>
                </a:lnTo>
                <a:cubicBezTo>
                  <a:pt x="2308009" y="4051593"/>
                  <a:pt x="2321220" y="4030841"/>
                  <a:pt x="2317422" y="4010586"/>
                </a:cubicBezTo>
                <a:cubicBezTo>
                  <a:pt x="2310926" y="3976243"/>
                  <a:pt x="2304468" y="3941932"/>
                  <a:pt x="2298044" y="3907660"/>
                </a:cubicBezTo>
                <a:cubicBezTo>
                  <a:pt x="2294026" y="3886361"/>
                  <a:pt x="2272336" y="3871939"/>
                  <a:pt x="2246576" y="3871939"/>
                </a:cubicBezTo>
                <a:close/>
                <a:moveTo>
                  <a:pt x="3973487" y="3860267"/>
                </a:moveTo>
                <a:cubicBezTo>
                  <a:pt x="3961091" y="3863551"/>
                  <a:pt x="3949729" y="3869914"/>
                  <a:pt x="3940454" y="3878764"/>
                </a:cubicBezTo>
                <a:cubicBezTo>
                  <a:pt x="3922787" y="3895826"/>
                  <a:pt x="3916291" y="3919880"/>
                  <a:pt x="3926366" y="3938868"/>
                </a:cubicBezTo>
                <a:lnTo>
                  <a:pt x="3978162" y="4036842"/>
                </a:lnTo>
                <a:cubicBezTo>
                  <a:pt x="3988018" y="4055501"/>
                  <a:pt x="4010972" y="4064032"/>
                  <a:pt x="4034754" y="4060071"/>
                </a:cubicBezTo>
                <a:cubicBezTo>
                  <a:pt x="4049194" y="4057593"/>
                  <a:pt x="4062592" y="4050930"/>
                  <a:pt x="4073286" y="4040917"/>
                </a:cubicBezTo>
                <a:cubicBezTo>
                  <a:pt x="4091564" y="4024074"/>
                  <a:pt x="4098332" y="3999634"/>
                  <a:pt x="4088152" y="3980370"/>
                </a:cubicBezTo>
                <a:cubicBezTo>
                  <a:pt x="4070866" y="3947713"/>
                  <a:pt x="4053598" y="3915038"/>
                  <a:pt x="4036350" y="3882343"/>
                </a:cubicBezTo>
                <a:lnTo>
                  <a:pt x="4036241" y="3882177"/>
                </a:lnTo>
                <a:cubicBezTo>
                  <a:pt x="4025503" y="3861921"/>
                  <a:pt x="3999247" y="3853557"/>
                  <a:pt x="3973487" y="3860267"/>
                </a:cubicBezTo>
                <a:close/>
                <a:moveTo>
                  <a:pt x="3086936" y="3842600"/>
                </a:moveTo>
                <a:cubicBezTo>
                  <a:pt x="3074620" y="3844382"/>
                  <a:pt x="3062958" y="3849248"/>
                  <a:pt x="3053026" y="3856745"/>
                </a:cubicBezTo>
                <a:cubicBezTo>
                  <a:pt x="3033981" y="3871224"/>
                  <a:pt x="3024511" y="3893682"/>
                  <a:pt x="3031336" y="3913055"/>
                </a:cubicBezTo>
                <a:lnTo>
                  <a:pt x="3066680" y="4013231"/>
                </a:lnTo>
                <a:cubicBezTo>
                  <a:pt x="3073396" y="4032219"/>
                  <a:pt x="3093927" y="4043061"/>
                  <a:pt x="3116994" y="4041851"/>
                </a:cubicBezTo>
                <a:cubicBezTo>
                  <a:pt x="3131164" y="4041017"/>
                  <a:pt x="3144794" y="4036103"/>
                  <a:pt x="3156242" y="4027705"/>
                </a:cubicBezTo>
                <a:cubicBezTo>
                  <a:pt x="3175892" y="4013231"/>
                  <a:pt x="3185691" y="3990445"/>
                  <a:pt x="3178757" y="3970795"/>
                </a:cubicBezTo>
                <a:lnTo>
                  <a:pt x="3143417" y="3870619"/>
                </a:lnTo>
                <a:cubicBezTo>
                  <a:pt x="3136096" y="3849920"/>
                  <a:pt x="3112424" y="3838968"/>
                  <a:pt x="3086936" y="3842600"/>
                </a:cubicBezTo>
                <a:close/>
                <a:moveTo>
                  <a:pt x="2868945" y="3796089"/>
                </a:moveTo>
                <a:cubicBezTo>
                  <a:pt x="2856672" y="3797500"/>
                  <a:pt x="2844948" y="3801989"/>
                  <a:pt x="2834873" y="3809138"/>
                </a:cubicBezTo>
                <a:lnTo>
                  <a:pt x="2834873" y="3809081"/>
                </a:lnTo>
                <a:cubicBezTo>
                  <a:pt x="2815442" y="3822897"/>
                  <a:pt x="2805038" y="3844969"/>
                  <a:pt x="2811529" y="3864509"/>
                </a:cubicBezTo>
                <a:lnTo>
                  <a:pt x="2842742" y="3965233"/>
                </a:lnTo>
                <a:cubicBezTo>
                  <a:pt x="2848632" y="3984168"/>
                  <a:pt x="2868559" y="3995673"/>
                  <a:pt x="2891407" y="3995178"/>
                </a:cubicBezTo>
                <a:cubicBezTo>
                  <a:pt x="2905514" y="3994782"/>
                  <a:pt x="2919202" y="3990307"/>
                  <a:pt x="2930822" y="3982295"/>
                </a:cubicBezTo>
                <a:cubicBezTo>
                  <a:pt x="2950805" y="3968484"/>
                  <a:pt x="2961371" y="3946136"/>
                  <a:pt x="2955261" y="3926319"/>
                </a:cubicBezTo>
                <a:cubicBezTo>
                  <a:pt x="2944876" y="3892781"/>
                  <a:pt x="2934453" y="3859224"/>
                  <a:pt x="2923996" y="3825647"/>
                </a:cubicBezTo>
                <a:cubicBezTo>
                  <a:pt x="2917334" y="3804844"/>
                  <a:pt x="2894324" y="3793229"/>
                  <a:pt x="2868945" y="3796089"/>
                </a:cubicBezTo>
                <a:close/>
                <a:moveTo>
                  <a:pt x="2037445" y="3777435"/>
                </a:moveTo>
                <a:cubicBezTo>
                  <a:pt x="2025044" y="3776968"/>
                  <a:pt x="2012724" y="3779618"/>
                  <a:pt x="2001610" y="3785137"/>
                </a:cubicBezTo>
                <a:cubicBezTo>
                  <a:pt x="1980139" y="3795760"/>
                  <a:pt x="1966599" y="3815849"/>
                  <a:pt x="1969516" y="3835885"/>
                </a:cubicBezTo>
                <a:lnTo>
                  <a:pt x="1984710" y="3939201"/>
                </a:lnTo>
                <a:cubicBezTo>
                  <a:pt x="1987574" y="3958851"/>
                  <a:pt x="2005518" y="3972940"/>
                  <a:pt x="2028251" y="3975856"/>
                </a:cubicBezTo>
                <a:cubicBezTo>
                  <a:pt x="2042320" y="3977606"/>
                  <a:pt x="2056595" y="3975270"/>
                  <a:pt x="2069372" y="3969141"/>
                </a:cubicBezTo>
                <a:lnTo>
                  <a:pt x="2069596" y="3969360"/>
                </a:lnTo>
                <a:cubicBezTo>
                  <a:pt x="2091558" y="3958851"/>
                  <a:pt x="2105541" y="3938482"/>
                  <a:pt x="2102129" y="3917955"/>
                </a:cubicBezTo>
                <a:cubicBezTo>
                  <a:pt x="2097062" y="3883535"/>
                  <a:pt x="2092015" y="3849096"/>
                  <a:pt x="2086987" y="3814638"/>
                </a:cubicBezTo>
                <a:cubicBezTo>
                  <a:pt x="2084070" y="3793229"/>
                  <a:pt x="2063043" y="3778426"/>
                  <a:pt x="2037445" y="3777435"/>
                </a:cubicBezTo>
                <a:close/>
                <a:moveTo>
                  <a:pt x="2654867" y="3734722"/>
                </a:moveTo>
                <a:cubicBezTo>
                  <a:pt x="2642633" y="3735780"/>
                  <a:pt x="2630861" y="3739888"/>
                  <a:pt x="2620624" y="3746666"/>
                </a:cubicBezTo>
                <a:lnTo>
                  <a:pt x="2620514" y="3746718"/>
                </a:lnTo>
                <a:cubicBezTo>
                  <a:pt x="2600697" y="3759929"/>
                  <a:pt x="2589797" y="3781562"/>
                  <a:pt x="2595140" y="3801155"/>
                </a:cubicBezTo>
                <a:lnTo>
                  <a:pt x="2622220" y="3902432"/>
                </a:lnTo>
                <a:cubicBezTo>
                  <a:pt x="2627396" y="3921644"/>
                  <a:pt x="2646665" y="3933749"/>
                  <a:pt x="2669341" y="3933749"/>
                </a:cubicBezTo>
                <a:cubicBezTo>
                  <a:pt x="2683386" y="3933773"/>
                  <a:pt x="2697136" y="3929717"/>
                  <a:pt x="2708922" y="3922082"/>
                </a:cubicBezTo>
                <a:cubicBezTo>
                  <a:pt x="2729235" y="3908928"/>
                  <a:pt x="2740740" y="3886909"/>
                  <a:pt x="2735236" y="3867040"/>
                </a:cubicBezTo>
                <a:lnTo>
                  <a:pt x="2708150" y="3765820"/>
                </a:lnTo>
                <a:cubicBezTo>
                  <a:pt x="2702536" y="3744902"/>
                  <a:pt x="2680131" y="3732630"/>
                  <a:pt x="2654867" y="3734722"/>
                </a:cubicBezTo>
                <a:close/>
                <a:moveTo>
                  <a:pt x="1834376" y="3671039"/>
                </a:moveTo>
                <a:cubicBezTo>
                  <a:pt x="1822014" y="3670215"/>
                  <a:pt x="1809636" y="3672483"/>
                  <a:pt x="1798374" y="3677645"/>
                </a:cubicBezTo>
                <a:cubicBezTo>
                  <a:pt x="1776575" y="3687387"/>
                  <a:pt x="1762205" y="3707089"/>
                  <a:pt x="1764355" y="3727178"/>
                </a:cubicBezTo>
                <a:lnTo>
                  <a:pt x="1775364" y="3830933"/>
                </a:lnTo>
                <a:cubicBezTo>
                  <a:pt x="1777456" y="3850635"/>
                  <a:pt x="1794738" y="3865281"/>
                  <a:pt x="1817310" y="3868913"/>
                </a:cubicBezTo>
                <a:cubicBezTo>
                  <a:pt x="1831298" y="3871053"/>
                  <a:pt x="1845605" y="3869142"/>
                  <a:pt x="1858540" y="3863408"/>
                </a:cubicBezTo>
                <a:lnTo>
                  <a:pt x="1858759" y="3863408"/>
                </a:lnTo>
                <a:cubicBezTo>
                  <a:pt x="1881112" y="3853557"/>
                  <a:pt x="1895862" y="3833630"/>
                  <a:pt x="1893494" y="3813318"/>
                </a:cubicBezTo>
                <a:lnTo>
                  <a:pt x="1882484" y="3709567"/>
                </a:lnTo>
                <a:cubicBezTo>
                  <a:pt x="1880230" y="3688263"/>
                  <a:pt x="1859860" y="3672798"/>
                  <a:pt x="1834376" y="3671039"/>
                </a:cubicBezTo>
                <a:close/>
                <a:moveTo>
                  <a:pt x="2444969" y="3659477"/>
                </a:moveTo>
                <a:cubicBezTo>
                  <a:pt x="2432739" y="3660206"/>
                  <a:pt x="2420891" y="3663990"/>
                  <a:pt x="2410506" y="3670486"/>
                </a:cubicBezTo>
                <a:lnTo>
                  <a:pt x="2410506" y="3670544"/>
                </a:lnTo>
                <a:cubicBezTo>
                  <a:pt x="2390360" y="3683092"/>
                  <a:pt x="2378688" y="3704339"/>
                  <a:pt x="2383150" y="3724318"/>
                </a:cubicBezTo>
                <a:lnTo>
                  <a:pt x="2406102" y="3825647"/>
                </a:lnTo>
                <a:cubicBezTo>
                  <a:pt x="2410506" y="3844969"/>
                  <a:pt x="2429170" y="3857460"/>
                  <a:pt x="2451684" y="3858342"/>
                </a:cubicBezTo>
                <a:cubicBezTo>
                  <a:pt x="2465639" y="3858771"/>
                  <a:pt x="2479422" y="3855158"/>
                  <a:pt x="2491370" y="3847943"/>
                </a:cubicBezTo>
                <a:cubicBezTo>
                  <a:pt x="2512016" y="3835446"/>
                  <a:pt x="2524070" y="3813871"/>
                  <a:pt x="2519556" y="3793892"/>
                </a:cubicBezTo>
                <a:lnTo>
                  <a:pt x="2496603" y="3692172"/>
                </a:lnTo>
                <a:cubicBezTo>
                  <a:pt x="2491814" y="3671092"/>
                  <a:pt x="2470124" y="3658214"/>
                  <a:pt x="2444969" y="3659477"/>
                </a:cubicBezTo>
                <a:close/>
                <a:moveTo>
                  <a:pt x="3953999" y="3574056"/>
                </a:moveTo>
                <a:lnTo>
                  <a:pt x="3843295" y="3577359"/>
                </a:lnTo>
                <a:cubicBezTo>
                  <a:pt x="3820394" y="3578074"/>
                  <a:pt x="3801679" y="3596457"/>
                  <a:pt x="3796727" y="3620730"/>
                </a:cubicBezTo>
                <a:cubicBezTo>
                  <a:pt x="3794396" y="3632402"/>
                  <a:pt x="3795306" y="3644493"/>
                  <a:pt x="3799367" y="3655683"/>
                </a:cubicBezTo>
                <a:cubicBezTo>
                  <a:pt x="3807293" y="3677259"/>
                  <a:pt x="3826285" y="3692338"/>
                  <a:pt x="3847699" y="3691681"/>
                </a:cubicBezTo>
                <a:lnTo>
                  <a:pt x="3958403" y="3688373"/>
                </a:lnTo>
                <a:cubicBezTo>
                  <a:pt x="3979430" y="3687715"/>
                  <a:pt x="3996936" y="3672140"/>
                  <a:pt x="4003484" y="3650784"/>
                </a:cubicBezTo>
                <a:cubicBezTo>
                  <a:pt x="4007430" y="3637744"/>
                  <a:pt x="4007140" y="3623794"/>
                  <a:pt x="4002660" y="3610931"/>
                </a:cubicBezTo>
                <a:lnTo>
                  <a:pt x="4002550" y="3610769"/>
                </a:lnTo>
                <a:cubicBezTo>
                  <a:pt x="3994844" y="3588698"/>
                  <a:pt x="3975632" y="3573227"/>
                  <a:pt x="3953999" y="3574056"/>
                </a:cubicBezTo>
                <a:close/>
                <a:moveTo>
                  <a:pt x="2240242" y="3571359"/>
                </a:moveTo>
                <a:cubicBezTo>
                  <a:pt x="2228060" y="3571702"/>
                  <a:pt x="2216154" y="3575091"/>
                  <a:pt x="2205617" y="3581210"/>
                </a:cubicBezTo>
                <a:cubicBezTo>
                  <a:pt x="2185085" y="3593154"/>
                  <a:pt x="2172646" y="3614234"/>
                  <a:pt x="2176278" y="3633774"/>
                </a:cubicBezTo>
                <a:lnTo>
                  <a:pt x="2195103" y="3736042"/>
                </a:lnTo>
                <a:cubicBezTo>
                  <a:pt x="2198735" y="3755468"/>
                  <a:pt x="2216846" y="3768518"/>
                  <a:pt x="2239141" y="3770109"/>
                </a:cubicBezTo>
                <a:cubicBezTo>
                  <a:pt x="2253019" y="3770958"/>
                  <a:pt x="2266846" y="3767765"/>
                  <a:pt x="2278942" y="3760921"/>
                </a:cubicBezTo>
                <a:cubicBezTo>
                  <a:pt x="2299969" y="3749139"/>
                  <a:pt x="2312794" y="3727950"/>
                  <a:pt x="2309110" y="3707914"/>
                </a:cubicBezTo>
                <a:cubicBezTo>
                  <a:pt x="2302795" y="3673789"/>
                  <a:pt x="2296504" y="3639684"/>
                  <a:pt x="2290227" y="3605593"/>
                </a:cubicBezTo>
                <a:cubicBezTo>
                  <a:pt x="2286319" y="3584403"/>
                  <a:pt x="2265292" y="3570863"/>
                  <a:pt x="2240242" y="3571359"/>
                </a:cubicBezTo>
                <a:close/>
                <a:moveTo>
                  <a:pt x="3549892" y="3560292"/>
                </a:moveTo>
                <a:cubicBezTo>
                  <a:pt x="3527102" y="3559082"/>
                  <a:pt x="3506679" y="3575872"/>
                  <a:pt x="3499578" y="3599650"/>
                </a:cubicBezTo>
                <a:lnTo>
                  <a:pt x="3499578" y="3599593"/>
                </a:lnTo>
                <a:cubicBezTo>
                  <a:pt x="3496156" y="3611007"/>
                  <a:pt x="3495984" y="3623146"/>
                  <a:pt x="3499082" y="3634656"/>
                </a:cubicBezTo>
                <a:cubicBezTo>
                  <a:pt x="3505026" y="3656779"/>
                  <a:pt x="3522588" y="3673351"/>
                  <a:pt x="3544002" y="3674504"/>
                </a:cubicBezTo>
                <a:lnTo>
                  <a:pt x="3654648" y="3680338"/>
                </a:lnTo>
                <a:cubicBezTo>
                  <a:pt x="3675457" y="3681439"/>
                  <a:pt x="3694559" y="3667403"/>
                  <a:pt x="3702980" y="3646709"/>
                </a:cubicBezTo>
                <a:cubicBezTo>
                  <a:pt x="3708084" y="3634070"/>
                  <a:pt x="3709047" y="3620134"/>
                  <a:pt x="3705730" y="3606913"/>
                </a:cubicBezTo>
                <a:cubicBezTo>
                  <a:pt x="3700064" y="3584346"/>
                  <a:pt x="3682558" y="3567341"/>
                  <a:pt x="3660534" y="3566183"/>
                </a:cubicBezTo>
                <a:close/>
                <a:moveTo>
                  <a:pt x="1638295" y="3551818"/>
                </a:moveTo>
                <a:cubicBezTo>
                  <a:pt x="1625951" y="3550641"/>
                  <a:pt x="1613507" y="3552533"/>
                  <a:pt x="1602074" y="3557323"/>
                </a:cubicBezTo>
                <a:cubicBezTo>
                  <a:pt x="1579888" y="3566679"/>
                  <a:pt x="1564804" y="3585890"/>
                  <a:pt x="1566124" y="3606089"/>
                </a:cubicBezTo>
                <a:cubicBezTo>
                  <a:pt x="1568364" y="3640799"/>
                  <a:pt x="1570585" y="3675534"/>
                  <a:pt x="1572787" y="3710282"/>
                </a:cubicBezTo>
                <a:cubicBezTo>
                  <a:pt x="1574055" y="3730042"/>
                  <a:pt x="1590731" y="3745236"/>
                  <a:pt x="1613136" y="3749525"/>
                </a:cubicBezTo>
                <a:cubicBezTo>
                  <a:pt x="1627057" y="3752104"/>
                  <a:pt x="1641421" y="3750631"/>
                  <a:pt x="1654533" y="3745288"/>
                </a:cubicBezTo>
                <a:cubicBezTo>
                  <a:pt x="1677376" y="3736152"/>
                  <a:pt x="1693066" y="3716611"/>
                  <a:pt x="1691416" y="3696189"/>
                </a:cubicBezTo>
                <a:cubicBezTo>
                  <a:pt x="1689214" y="3661479"/>
                  <a:pt x="1686974" y="3626749"/>
                  <a:pt x="1684696" y="3591996"/>
                </a:cubicBezTo>
                <a:cubicBezTo>
                  <a:pt x="1683324" y="3570477"/>
                  <a:pt x="1663669" y="3554349"/>
                  <a:pt x="1638295" y="3551818"/>
                </a:cubicBezTo>
                <a:close/>
                <a:moveTo>
                  <a:pt x="4243770" y="3546752"/>
                </a:moveTo>
                <a:lnTo>
                  <a:pt x="4133676" y="3560292"/>
                </a:lnTo>
                <a:cubicBezTo>
                  <a:pt x="4110938" y="3563100"/>
                  <a:pt x="4094038" y="3583136"/>
                  <a:pt x="4091397" y="3607795"/>
                </a:cubicBezTo>
                <a:lnTo>
                  <a:pt x="4091068" y="3607628"/>
                </a:lnTo>
                <a:cubicBezTo>
                  <a:pt x="4089891" y="3619567"/>
                  <a:pt x="4092064" y="3631591"/>
                  <a:pt x="4097345" y="3642362"/>
                </a:cubicBezTo>
                <a:cubicBezTo>
                  <a:pt x="4107254" y="3663109"/>
                  <a:pt x="4127566" y="3676377"/>
                  <a:pt x="4148813" y="3673737"/>
                </a:cubicBezTo>
                <a:lnTo>
                  <a:pt x="4258907" y="3660197"/>
                </a:lnTo>
                <a:cubicBezTo>
                  <a:pt x="4279772" y="3657609"/>
                  <a:pt x="4295790" y="3640656"/>
                  <a:pt x="4300252" y="3618637"/>
                </a:cubicBezTo>
                <a:cubicBezTo>
                  <a:pt x="4302973" y="3605278"/>
                  <a:pt x="4301372" y="3591400"/>
                  <a:pt x="4295681" y="3579008"/>
                </a:cubicBezTo>
                <a:cubicBezTo>
                  <a:pt x="4285940" y="3557762"/>
                  <a:pt x="4265350" y="3544112"/>
                  <a:pt x="4243770" y="3546752"/>
                </a:cubicBezTo>
                <a:close/>
                <a:moveTo>
                  <a:pt x="3251090" y="3523580"/>
                </a:moveTo>
                <a:cubicBezTo>
                  <a:pt x="3228356" y="3520883"/>
                  <a:pt x="3206833" y="3536186"/>
                  <a:pt x="3198026" y="3559411"/>
                </a:cubicBezTo>
                <a:cubicBezTo>
                  <a:pt x="3193817" y="3570544"/>
                  <a:pt x="3192769" y="3582621"/>
                  <a:pt x="3194994" y="3594307"/>
                </a:cubicBezTo>
                <a:lnTo>
                  <a:pt x="3194775" y="3594255"/>
                </a:lnTo>
                <a:cubicBezTo>
                  <a:pt x="3199069" y="3616712"/>
                  <a:pt x="3215416" y="3634437"/>
                  <a:pt x="3237106" y="3637020"/>
                </a:cubicBezTo>
                <a:lnTo>
                  <a:pt x="3347205" y="3650288"/>
                </a:lnTo>
                <a:cubicBezTo>
                  <a:pt x="3368066" y="3652986"/>
                  <a:pt x="3387940" y="3640051"/>
                  <a:pt x="3397848" y="3619958"/>
                </a:cubicBezTo>
                <a:cubicBezTo>
                  <a:pt x="3403811" y="3607719"/>
                  <a:pt x="3405741" y="3593902"/>
                  <a:pt x="3403353" y="3580495"/>
                </a:cubicBezTo>
                <a:cubicBezTo>
                  <a:pt x="3399278" y="3557595"/>
                  <a:pt x="3382821" y="3539432"/>
                  <a:pt x="3361184" y="3536791"/>
                </a:cubicBezTo>
                <a:close/>
                <a:moveTo>
                  <a:pt x="2041024" y="3470521"/>
                </a:moveTo>
                <a:cubicBezTo>
                  <a:pt x="2028857" y="3470454"/>
                  <a:pt x="2016870" y="3473461"/>
                  <a:pt x="2006180" y="3479271"/>
                </a:cubicBezTo>
                <a:cubicBezTo>
                  <a:pt x="1985315" y="3490499"/>
                  <a:pt x="1972161" y="3510922"/>
                  <a:pt x="1974968" y="3530848"/>
                </a:cubicBezTo>
                <a:cubicBezTo>
                  <a:pt x="1979920" y="3565120"/>
                  <a:pt x="1984838" y="3599411"/>
                  <a:pt x="1989718" y="3633722"/>
                </a:cubicBezTo>
                <a:cubicBezTo>
                  <a:pt x="1992526" y="3653257"/>
                  <a:pt x="2010088" y="3666798"/>
                  <a:pt x="2032107" y="3669109"/>
                </a:cubicBezTo>
                <a:cubicBezTo>
                  <a:pt x="2045914" y="3670396"/>
                  <a:pt x="2059797" y="3667641"/>
                  <a:pt x="2072070" y="3661183"/>
                </a:cubicBezTo>
                <a:lnTo>
                  <a:pt x="2072294" y="3661407"/>
                </a:lnTo>
                <a:cubicBezTo>
                  <a:pt x="2093650" y="3650288"/>
                  <a:pt x="2107247" y="3629537"/>
                  <a:pt x="2104111" y="3609115"/>
                </a:cubicBezTo>
                <a:cubicBezTo>
                  <a:pt x="2099193" y="3574843"/>
                  <a:pt x="2094274" y="3540552"/>
                  <a:pt x="2089356" y="3506241"/>
                </a:cubicBezTo>
                <a:cubicBezTo>
                  <a:pt x="2086330" y="3485000"/>
                  <a:pt x="2065907" y="3470797"/>
                  <a:pt x="2041024" y="3470521"/>
                </a:cubicBezTo>
                <a:close/>
                <a:moveTo>
                  <a:pt x="2972600" y="3460340"/>
                </a:moveTo>
                <a:cubicBezTo>
                  <a:pt x="2950252" y="3455493"/>
                  <a:pt x="2927075" y="3468981"/>
                  <a:pt x="2916066" y="3491000"/>
                </a:cubicBezTo>
                <a:lnTo>
                  <a:pt x="2915847" y="3490943"/>
                </a:lnTo>
                <a:cubicBezTo>
                  <a:pt x="2910600" y="3501547"/>
                  <a:pt x="2908374" y="3513390"/>
                  <a:pt x="2909408" y="3525177"/>
                </a:cubicBezTo>
                <a:cubicBezTo>
                  <a:pt x="2911390" y="3547963"/>
                  <a:pt x="2925812" y="3567117"/>
                  <a:pt x="2946730" y="3571688"/>
                </a:cubicBezTo>
                <a:lnTo>
                  <a:pt x="3054899" y="3595246"/>
                </a:lnTo>
                <a:cubicBezTo>
                  <a:pt x="3075430" y="3599702"/>
                  <a:pt x="3096458" y="3588917"/>
                  <a:pt x="3108459" y="3569872"/>
                </a:cubicBezTo>
                <a:cubicBezTo>
                  <a:pt x="3115617" y="3558348"/>
                  <a:pt x="3119001" y="3544879"/>
                  <a:pt x="3118148" y="3531344"/>
                </a:cubicBezTo>
                <a:cubicBezTo>
                  <a:pt x="3116442" y="3508224"/>
                  <a:pt x="3101910" y="3488574"/>
                  <a:pt x="3080716" y="3483951"/>
                </a:cubicBezTo>
                <a:close/>
                <a:moveTo>
                  <a:pt x="1449973" y="3420654"/>
                </a:moveTo>
                <a:cubicBezTo>
                  <a:pt x="1437648" y="3419091"/>
                  <a:pt x="1425128" y="3420602"/>
                  <a:pt x="1413532" y="3425058"/>
                </a:cubicBezTo>
                <a:cubicBezTo>
                  <a:pt x="1391017" y="3433756"/>
                  <a:pt x="1375166" y="3452577"/>
                  <a:pt x="1375604" y="3472832"/>
                </a:cubicBezTo>
                <a:lnTo>
                  <a:pt x="1378083" y="3577412"/>
                </a:lnTo>
                <a:cubicBezTo>
                  <a:pt x="1378083" y="3597281"/>
                  <a:pt x="1394597" y="3612971"/>
                  <a:pt x="1416616" y="3618032"/>
                </a:cubicBezTo>
                <a:cubicBezTo>
                  <a:pt x="1430456" y="3620987"/>
                  <a:pt x="1444854" y="3619939"/>
                  <a:pt x="1458122" y="3615006"/>
                </a:cubicBezTo>
                <a:lnTo>
                  <a:pt x="1458175" y="3615392"/>
                </a:lnTo>
                <a:cubicBezTo>
                  <a:pt x="1481242" y="3606913"/>
                  <a:pt x="1497537" y="3587816"/>
                  <a:pt x="1497151" y="3566898"/>
                </a:cubicBezTo>
                <a:cubicBezTo>
                  <a:pt x="1496379" y="3532078"/>
                  <a:pt x="1495573" y="3497215"/>
                  <a:pt x="1494730" y="3462318"/>
                </a:cubicBezTo>
                <a:cubicBezTo>
                  <a:pt x="1494010" y="3440690"/>
                  <a:pt x="1475242" y="3423957"/>
                  <a:pt x="1449973" y="3420654"/>
                </a:cubicBezTo>
                <a:close/>
                <a:moveTo>
                  <a:pt x="2705343" y="3372823"/>
                </a:moveTo>
                <a:cubicBezTo>
                  <a:pt x="2683654" y="3365064"/>
                  <a:pt x="2659271" y="3375134"/>
                  <a:pt x="2645120" y="3395719"/>
                </a:cubicBezTo>
                <a:cubicBezTo>
                  <a:pt x="2638505" y="3405517"/>
                  <a:pt x="2634697" y="3416937"/>
                  <a:pt x="2634111" y="3428747"/>
                </a:cubicBezTo>
                <a:cubicBezTo>
                  <a:pt x="2633010" y="3451533"/>
                  <a:pt x="2644682" y="3472446"/>
                  <a:pt x="2664828" y="3479714"/>
                </a:cubicBezTo>
                <a:lnTo>
                  <a:pt x="2768816" y="3517418"/>
                </a:lnTo>
                <a:lnTo>
                  <a:pt x="2768702" y="3517527"/>
                </a:lnTo>
                <a:cubicBezTo>
                  <a:pt x="2788519" y="3524681"/>
                  <a:pt x="2810542" y="3516755"/>
                  <a:pt x="2825074" y="3499583"/>
                </a:cubicBezTo>
                <a:cubicBezTo>
                  <a:pt x="2833796" y="3489079"/>
                  <a:pt x="2838996" y="3476101"/>
                  <a:pt x="2839934" y="3462485"/>
                </a:cubicBezTo>
                <a:cubicBezTo>
                  <a:pt x="2841421" y="3439313"/>
                  <a:pt x="2829697" y="3417904"/>
                  <a:pt x="2809275" y="3410526"/>
                </a:cubicBezTo>
                <a:close/>
                <a:moveTo>
                  <a:pt x="1848303" y="3357853"/>
                </a:moveTo>
                <a:cubicBezTo>
                  <a:pt x="1836173" y="3357434"/>
                  <a:pt x="1824134" y="3360064"/>
                  <a:pt x="1813292" y="3365502"/>
                </a:cubicBezTo>
                <a:cubicBezTo>
                  <a:pt x="1792150" y="3376126"/>
                  <a:pt x="1778224" y="3396162"/>
                  <a:pt x="1780264" y="3416198"/>
                </a:cubicBezTo>
                <a:cubicBezTo>
                  <a:pt x="1783676" y="3450651"/>
                  <a:pt x="1787217" y="3485109"/>
                  <a:pt x="1790887" y="3519562"/>
                </a:cubicBezTo>
                <a:cubicBezTo>
                  <a:pt x="1793141" y="3539212"/>
                  <a:pt x="1809655" y="3553305"/>
                  <a:pt x="1831679" y="3556332"/>
                </a:cubicBezTo>
                <a:cubicBezTo>
                  <a:pt x="1845400" y="3558029"/>
                  <a:pt x="1859317" y="3555717"/>
                  <a:pt x="1871751" y="3549669"/>
                </a:cubicBezTo>
                <a:lnTo>
                  <a:pt x="1871970" y="3549893"/>
                </a:lnTo>
                <a:cubicBezTo>
                  <a:pt x="1893718" y="3539379"/>
                  <a:pt x="1908030" y="3519067"/>
                  <a:pt x="1905661" y="3498540"/>
                </a:cubicBezTo>
                <a:cubicBezTo>
                  <a:pt x="1902249" y="3464082"/>
                  <a:pt x="1898708" y="3429624"/>
                  <a:pt x="1895038" y="3395171"/>
                </a:cubicBezTo>
                <a:cubicBezTo>
                  <a:pt x="1892888" y="3373757"/>
                  <a:pt x="1873071" y="3358897"/>
                  <a:pt x="1848303" y="3357853"/>
                </a:cubicBezTo>
                <a:close/>
                <a:moveTo>
                  <a:pt x="1269638" y="3278209"/>
                </a:moveTo>
                <a:cubicBezTo>
                  <a:pt x="1257351" y="3276255"/>
                  <a:pt x="1244769" y="3277389"/>
                  <a:pt x="1233030" y="3281512"/>
                </a:cubicBezTo>
                <a:cubicBezTo>
                  <a:pt x="1210130" y="3289766"/>
                  <a:pt x="1193506" y="3307929"/>
                  <a:pt x="1193120" y="3328294"/>
                </a:cubicBezTo>
                <a:cubicBezTo>
                  <a:pt x="1192534" y="3363262"/>
                  <a:pt x="1191948" y="3398254"/>
                  <a:pt x="1191357" y="3433260"/>
                </a:cubicBezTo>
                <a:cubicBezTo>
                  <a:pt x="1191028" y="3453182"/>
                  <a:pt x="1206389" y="3469696"/>
                  <a:pt x="1228407" y="3475201"/>
                </a:cubicBezTo>
                <a:cubicBezTo>
                  <a:pt x="1242181" y="3478604"/>
                  <a:pt x="1256641" y="3477989"/>
                  <a:pt x="1270076" y="3473437"/>
                </a:cubicBezTo>
                <a:cubicBezTo>
                  <a:pt x="1293472" y="3465621"/>
                  <a:pt x="1310592" y="3447020"/>
                  <a:pt x="1310921" y="3426378"/>
                </a:cubicBezTo>
                <a:lnTo>
                  <a:pt x="1312741" y="3321360"/>
                </a:lnTo>
                <a:cubicBezTo>
                  <a:pt x="1313070" y="3299675"/>
                  <a:pt x="1294740" y="3282336"/>
                  <a:pt x="1269638" y="3278209"/>
                </a:cubicBezTo>
                <a:close/>
                <a:moveTo>
                  <a:pt x="2406474" y="3265880"/>
                </a:moveTo>
                <a:cubicBezTo>
                  <a:pt x="2395658" y="3269499"/>
                  <a:pt x="2385571" y="3276696"/>
                  <a:pt x="2377974" y="3286630"/>
                </a:cubicBezTo>
                <a:cubicBezTo>
                  <a:pt x="2370758" y="3296129"/>
                  <a:pt x="2366249" y="3307410"/>
                  <a:pt x="2364929" y="3319268"/>
                </a:cubicBezTo>
                <a:cubicBezTo>
                  <a:pt x="2362613" y="3342001"/>
                  <a:pt x="2373131" y="3363410"/>
                  <a:pt x="2392834" y="3371665"/>
                </a:cubicBezTo>
                <a:lnTo>
                  <a:pt x="2494673" y="3414106"/>
                </a:lnTo>
                <a:cubicBezTo>
                  <a:pt x="2513999" y="3422141"/>
                  <a:pt x="2536785" y="3415207"/>
                  <a:pt x="2552146" y="3398693"/>
                </a:cubicBezTo>
                <a:cubicBezTo>
                  <a:pt x="2561411" y="3388636"/>
                  <a:pt x="2567302" y="3375935"/>
                  <a:pt x="2568989" y="3362366"/>
                </a:cubicBezTo>
                <a:lnTo>
                  <a:pt x="2568879" y="3362419"/>
                </a:lnTo>
                <a:cubicBezTo>
                  <a:pt x="2571634" y="3339304"/>
                  <a:pt x="2561063" y="3317452"/>
                  <a:pt x="2541189" y="3309030"/>
                </a:cubicBezTo>
                <a:lnTo>
                  <a:pt x="2439350" y="3266594"/>
                </a:lnTo>
                <a:cubicBezTo>
                  <a:pt x="2428836" y="3262219"/>
                  <a:pt x="2417291" y="3262261"/>
                  <a:pt x="2406474" y="3265880"/>
                </a:cubicBezTo>
                <a:close/>
                <a:moveTo>
                  <a:pt x="1662844" y="3234066"/>
                </a:moveTo>
                <a:cubicBezTo>
                  <a:pt x="1650739" y="3233256"/>
                  <a:pt x="1638619" y="3235506"/>
                  <a:pt x="1627614" y="3240615"/>
                </a:cubicBezTo>
                <a:cubicBezTo>
                  <a:pt x="1606091" y="3250409"/>
                  <a:pt x="1591393" y="3270059"/>
                  <a:pt x="1592656" y="3290152"/>
                </a:cubicBezTo>
                <a:cubicBezTo>
                  <a:pt x="1594825" y="3324825"/>
                  <a:pt x="1596988" y="3359469"/>
                  <a:pt x="1599152" y="3394070"/>
                </a:cubicBezTo>
                <a:cubicBezTo>
                  <a:pt x="1600420" y="3413829"/>
                  <a:pt x="1616329" y="3428523"/>
                  <a:pt x="1638347" y="3432212"/>
                </a:cubicBezTo>
                <a:cubicBezTo>
                  <a:pt x="1652011" y="3434333"/>
                  <a:pt x="1665995" y="3432417"/>
                  <a:pt x="1678586" y="3426707"/>
                </a:cubicBezTo>
                <a:lnTo>
                  <a:pt x="1678810" y="3426707"/>
                </a:lnTo>
                <a:cubicBezTo>
                  <a:pt x="1700829" y="3416913"/>
                  <a:pt x="1715966" y="3396986"/>
                  <a:pt x="1714479" y="3376788"/>
                </a:cubicBezTo>
                <a:cubicBezTo>
                  <a:pt x="1712277" y="3342111"/>
                  <a:pt x="1710113" y="3307472"/>
                  <a:pt x="1707983" y="3272866"/>
                </a:cubicBezTo>
                <a:cubicBezTo>
                  <a:pt x="1706606" y="3251400"/>
                  <a:pt x="1687508" y="3235882"/>
                  <a:pt x="1662844" y="3234066"/>
                </a:cubicBezTo>
                <a:close/>
                <a:moveTo>
                  <a:pt x="2143688" y="3135953"/>
                </a:moveTo>
                <a:cubicBezTo>
                  <a:pt x="2132596" y="3138650"/>
                  <a:pt x="2121917" y="3144981"/>
                  <a:pt x="2113467" y="3154255"/>
                </a:cubicBezTo>
                <a:cubicBezTo>
                  <a:pt x="2105379" y="3163049"/>
                  <a:pt x="2099874" y="3173906"/>
                  <a:pt x="2097558" y="3185625"/>
                </a:cubicBezTo>
                <a:lnTo>
                  <a:pt x="2097778" y="3185849"/>
                </a:lnTo>
                <a:cubicBezTo>
                  <a:pt x="2093374" y="3208306"/>
                  <a:pt x="2101962" y="3230540"/>
                  <a:pt x="2120678" y="3240172"/>
                </a:cubicBezTo>
                <a:lnTo>
                  <a:pt x="2218332" y="3291029"/>
                </a:lnTo>
                <a:cubicBezTo>
                  <a:pt x="2236829" y="3300666"/>
                  <a:pt x="2260116" y="3295767"/>
                  <a:pt x="2276906" y="3280520"/>
                </a:cubicBezTo>
                <a:cubicBezTo>
                  <a:pt x="2287058" y="3271303"/>
                  <a:pt x="2294064" y="3259140"/>
                  <a:pt x="2296942" y="3245733"/>
                </a:cubicBezTo>
                <a:cubicBezTo>
                  <a:pt x="2301566" y="3223000"/>
                  <a:pt x="2293201" y="3200266"/>
                  <a:pt x="2274042" y="3190305"/>
                </a:cubicBezTo>
                <a:lnTo>
                  <a:pt x="2176387" y="3139448"/>
                </a:lnTo>
                <a:cubicBezTo>
                  <a:pt x="2166286" y="3134191"/>
                  <a:pt x="2154781" y="3133255"/>
                  <a:pt x="2143688" y="3135953"/>
                </a:cubicBezTo>
                <a:close/>
                <a:moveTo>
                  <a:pt x="1099097" y="3124149"/>
                </a:moveTo>
                <a:cubicBezTo>
                  <a:pt x="1086825" y="3121818"/>
                  <a:pt x="1074166" y="3122595"/>
                  <a:pt x="1062270" y="3126403"/>
                </a:cubicBezTo>
                <a:cubicBezTo>
                  <a:pt x="1039041" y="3133614"/>
                  <a:pt x="1021645" y="3151720"/>
                  <a:pt x="1020487" y="3172142"/>
                </a:cubicBezTo>
                <a:cubicBezTo>
                  <a:pt x="1018509" y="3207296"/>
                  <a:pt x="1016488" y="3242431"/>
                  <a:pt x="1014434" y="3277546"/>
                </a:cubicBezTo>
                <a:cubicBezTo>
                  <a:pt x="1013276" y="3297582"/>
                  <a:pt x="1027865" y="3314368"/>
                  <a:pt x="1049884" y="3320755"/>
                </a:cubicBezTo>
                <a:cubicBezTo>
                  <a:pt x="1063571" y="3324606"/>
                  <a:pt x="1078074" y="3324434"/>
                  <a:pt x="1091667" y="3320259"/>
                </a:cubicBezTo>
                <a:cubicBezTo>
                  <a:pt x="1115392" y="3313105"/>
                  <a:pt x="1133283" y="3294937"/>
                  <a:pt x="1134494" y="3274244"/>
                </a:cubicBezTo>
                <a:lnTo>
                  <a:pt x="1140480" y="3169087"/>
                </a:lnTo>
                <a:lnTo>
                  <a:pt x="1140551" y="3169168"/>
                </a:lnTo>
                <a:lnTo>
                  <a:pt x="1140494" y="3168787"/>
                </a:lnTo>
                <a:lnTo>
                  <a:pt x="1140480" y="3169087"/>
                </a:lnTo>
                <a:close/>
                <a:moveTo>
                  <a:pt x="3775204" y="3121833"/>
                </a:moveTo>
                <a:cubicBezTo>
                  <a:pt x="3752303" y="3121394"/>
                  <a:pt x="3732596" y="3138895"/>
                  <a:pt x="3726319" y="3162896"/>
                </a:cubicBezTo>
                <a:cubicBezTo>
                  <a:pt x="3723331" y="3174406"/>
                  <a:pt x="3723579" y="3186521"/>
                  <a:pt x="3727034" y="3197902"/>
                </a:cubicBezTo>
                <a:cubicBezTo>
                  <a:pt x="3733749" y="3219640"/>
                  <a:pt x="3751917" y="3235768"/>
                  <a:pt x="3773383" y="3236154"/>
                </a:cubicBezTo>
                <a:lnTo>
                  <a:pt x="3884197" y="3238079"/>
                </a:lnTo>
                <a:cubicBezTo>
                  <a:pt x="3905224" y="3238413"/>
                  <a:pt x="3923554" y="3223715"/>
                  <a:pt x="3931261" y="3202687"/>
                </a:cubicBezTo>
                <a:lnTo>
                  <a:pt x="3931261" y="3202797"/>
                </a:lnTo>
                <a:cubicBezTo>
                  <a:pt x="3935922" y="3189976"/>
                  <a:pt x="3936403" y="3176007"/>
                  <a:pt x="3932638" y="3162896"/>
                </a:cubicBezTo>
                <a:cubicBezTo>
                  <a:pt x="3926142" y="3140272"/>
                  <a:pt x="3908031" y="3124144"/>
                  <a:pt x="3886012" y="3123758"/>
                </a:cubicBezTo>
                <a:close/>
                <a:moveTo>
                  <a:pt x="4170393" y="3108512"/>
                </a:moveTo>
                <a:lnTo>
                  <a:pt x="4060018" y="3117648"/>
                </a:lnTo>
                <a:cubicBezTo>
                  <a:pt x="4037394" y="3119411"/>
                  <a:pt x="4019670" y="3138895"/>
                  <a:pt x="4015980" y="3163444"/>
                </a:cubicBezTo>
                <a:cubicBezTo>
                  <a:pt x="4014265" y="3175216"/>
                  <a:pt x="4015828" y="3187231"/>
                  <a:pt x="4020494" y="3198174"/>
                </a:cubicBezTo>
                <a:cubicBezTo>
                  <a:pt x="4029526" y="3219311"/>
                  <a:pt x="4049285" y="3233347"/>
                  <a:pt x="4070646" y="3231583"/>
                </a:cubicBezTo>
                <a:lnTo>
                  <a:pt x="4181016" y="3222395"/>
                </a:lnTo>
                <a:lnTo>
                  <a:pt x="4224058" y="3182556"/>
                </a:lnTo>
                <a:lnTo>
                  <a:pt x="4224063" y="3182656"/>
                </a:lnTo>
                <a:lnTo>
                  <a:pt x="4224063" y="3182546"/>
                </a:lnTo>
                <a:lnTo>
                  <a:pt x="4224058" y="3182556"/>
                </a:lnTo>
                <a:lnTo>
                  <a:pt x="4220927" y="3142750"/>
                </a:lnTo>
                <a:cubicBezTo>
                  <a:pt x="4212062" y="3121170"/>
                  <a:pt x="4192026" y="3106696"/>
                  <a:pt x="4170393" y="3108512"/>
                </a:cubicBezTo>
                <a:close/>
                <a:moveTo>
                  <a:pt x="1485369" y="3097726"/>
                </a:moveTo>
                <a:cubicBezTo>
                  <a:pt x="1473297" y="3096544"/>
                  <a:pt x="1461120" y="3098436"/>
                  <a:pt x="1449973" y="3103231"/>
                </a:cubicBezTo>
                <a:cubicBezTo>
                  <a:pt x="1428063" y="3112534"/>
                  <a:pt x="1412650" y="3131798"/>
                  <a:pt x="1413146" y="3152054"/>
                </a:cubicBezTo>
                <a:cubicBezTo>
                  <a:pt x="1413918" y="3186950"/>
                  <a:pt x="1414704" y="3221808"/>
                  <a:pt x="1415515" y="3256629"/>
                </a:cubicBezTo>
                <a:cubicBezTo>
                  <a:pt x="1415953" y="3276445"/>
                  <a:pt x="1431590" y="3291692"/>
                  <a:pt x="1453113" y="3296096"/>
                </a:cubicBezTo>
                <a:cubicBezTo>
                  <a:pt x="1466682" y="3298621"/>
                  <a:pt x="1480699" y="3297168"/>
                  <a:pt x="1493462" y="3291911"/>
                </a:cubicBezTo>
                <a:lnTo>
                  <a:pt x="1493519" y="3292297"/>
                </a:lnTo>
                <a:cubicBezTo>
                  <a:pt x="1515919" y="3283108"/>
                  <a:pt x="1531776" y="3263620"/>
                  <a:pt x="1531280" y="3242650"/>
                </a:cubicBezTo>
                <a:cubicBezTo>
                  <a:pt x="1530475" y="3207753"/>
                  <a:pt x="1529683" y="3172895"/>
                  <a:pt x="1528911" y="3138070"/>
                </a:cubicBezTo>
                <a:cubicBezTo>
                  <a:pt x="1528416" y="3116495"/>
                  <a:pt x="1509924" y="3100314"/>
                  <a:pt x="1485369" y="3097726"/>
                </a:cubicBezTo>
                <a:close/>
                <a:moveTo>
                  <a:pt x="3481353" y="3096072"/>
                </a:moveTo>
                <a:cubicBezTo>
                  <a:pt x="3458619" y="3093375"/>
                  <a:pt x="3437096" y="3108678"/>
                  <a:pt x="3428289" y="3131903"/>
                </a:cubicBezTo>
                <a:cubicBezTo>
                  <a:pt x="3424090" y="3143036"/>
                  <a:pt x="3423022" y="3155109"/>
                  <a:pt x="3425205" y="3166799"/>
                </a:cubicBezTo>
                <a:cubicBezTo>
                  <a:pt x="3429556" y="3189257"/>
                  <a:pt x="3445904" y="3206981"/>
                  <a:pt x="3467208" y="3209512"/>
                </a:cubicBezTo>
                <a:lnTo>
                  <a:pt x="3577302" y="3222781"/>
                </a:lnTo>
                <a:cubicBezTo>
                  <a:pt x="3598167" y="3225478"/>
                  <a:pt x="3618041" y="3212543"/>
                  <a:pt x="3627950" y="3192450"/>
                </a:cubicBezTo>
                <a:lnTo>
                  <a:pt x="3627783" y="3192121"/>
                </a:lnTo>
                <a:cubicBezTo>
                  <a:pt x="3633792" y="3180011"/>
                  <a:pt x="3635832" y="3166323"/>
                  <a:pt x="3633616" y="3152988"/>
                </a:cubicBezTo>
                <a:cubicBezTo>
                  <a:pt x="3629546" y="3130087"/>
                  <a:pt x="3613084" y="3111924"/>
                  <a:pt x="3591452" y="3109284"/>
                </a:cubicBezTo>
                <a:close/>
                <a:moveTo>
                  <a:pt x="4458568" y="3070422"/>
                </a:moveTo>
                <a:lnTo>
                  <a:pt x="4349460" y="3089357"/>
                </a:lnTo>
                <a:cubicBezTo>
                  <a:pt x="4326894" y="3093265"/>
                  <a:pt x="4310984" y="3114183"/>
                  <a:pt x="4309550" y="3138895"/>
                </a:cubicBezTo>
                <a:cubicBezTo>
                  <a:pt x="4308902" y="3150791"/>
                  <a:pt x="4311528" y="3162634"/>
                  <a:pt x="4317147" y="3173133"/>
                </a:cubicBezTo>
                <a:cubicBezTo>
                  <a:pt x="4328047" y="3193332"/>
                  <a:pt x="4349022" y="3205604"/>
                  <a:pt x="4370159" y="3201920"/>
                </a:cubicBezTo>
                <a:lnTo>
                  <a:pt x="4479266" y="3183037"/>
                </a:lnTo>
                <a:lnTo>
                  <a:pt x="4518500" y="3139519"/>
                </a:lnTo>
                <a:lnTo>
                  <a:pt x="4518514" y="3139610"/>
                </a:lnTo>
                <a:lnTo>
                  <a:pt x="4518514" y="3139500"/>
                </a:lnTo>
                <a:lnTo>
                  <a:pt x="4518500" y="3139519"/>
                </a:lnTo>
                <a:lnTo>
                  <a:pt x="4512018" y="3100090"/>
                </a:lnTo>
                <a:cubicBezTo>
                  <a:pt x="4501228" y="3079396"/>
                  <a:pt x="4479981" y="3066738"/>
                  <a:pt x="4458568" y="3070422"/>
                </a:cubicBezTo>
                <a:close/>
                <a:moveTo>
                  <a:pt x="3194170" y="3045877"/>
                </a:moveTo>
                <a:cubicBezTo>
                  <a:pt x="3171822" y="3040978"/>
                  <a:pt x="3148645" y="3054242"/>
                  <a:pt x="3137636" y="3076532"/>
                </a:cubicBezTo>
                <a:cubicBezTo>
                  <a:pt x="3132308" y="3087174"/>
                  <a:pt x="3130006" y="3099075"/>
                  <a:pt x="3130973" y="3110933"/>
                </a:cubicBezTo>
                <a:cubicBezTo>
                  <a:pt x="3132956" y="3133666"/>
                  <a:pt x="3147378" y="3152878"/>
                  <a:pt x="3168353" y="3157391"/>
                </a:cubicBezTo>
                <a:lnTo>
                  <a:pt x="3276469" y="3181221"/>
                </a:lnTo>
                <a:cubicBezTo>
                  <a:pt x="3297000" y="3185682"/>
                  <a:pt x="3318080" y="3174892"/>
                  <a:pt x="3330029" y="3155847"/>
                </a:cubicBezTo>
                <a:lnTo>
                  <a:pt x="3329810" y="3155518"/>
                </a:lnTo>
                <a:cubicBezTo>
                  <a:pt x="3337073" y="3143994"/>
                  <a:pt x="3340538" y="3130478"/>
                  <a:pt x="3339718" y="3116881"/>
                </a:cubicBezTo>
                <a:cubicBezTo>
                  <a:pt x="3338064" y="3093709"/>
                  <a:pt x="3323476" y="3074111"/>
                  <a:pt x="3302286" y="3069488"/>
                </a:cubicBezTo>
                <a:close/>
                <a:moveTo>
                  <a:pt x="1906087" y="2980591"/>
                </a:moveTo>
                <a:cubicBezTo>
                  <a:pt x="1894871" y="2982621"/>
                  <a:pt x="1883862" y="2988304"/>
                  <a:pt x="1874835" y="2997055"/>
                </a:cubicBezTo>
                <a:cubicBezTo>
                  <a:pt x="1866204" y="3005357"/>
                  <a:pt x="1860017" y="3015861"/>
                  <a:pt x="1856943" y="3027438"/>
                </a:cubicBezTo>
                <a:lnTo>
                  <a:pt x="1856724" y="3027381"/>
                </a:lnTo>
                <a:cubicBezTo>
                  <a:pt x="1850891" y="3049509"/>
                  <a:pt x="1858211" y="3072185"/>
                  <a:pt x="1876760" y="3083252"/>
                </a:cubicBezTo>
                <a:lnTo>
                  <a:pt x="1971002" y="3139834"/>
                </a:lnTo>
                <a:cubicBezTo>
                  <a:pt x="1988894" y="3150619"/>
                  <a:pt x="2012400" y="3147097"/>
                  <a:pt x="2030124" y="3132899"/>
                </a:cubicBezTo>
                <a:cubicBezTo>
                  <a:pt x="2040738" y="3124254"/>
                  <a:pt x="2048430" y="3112548"/>
                  <a:pt x="2052143" y="3099375"/>
                </a:cubicBezTo>
                <a:cubicBezTo>
                  <a:pt x="2058363" y="3076918"/>
                  <a:pt x="2051262" y="3053636"/>
                  <a:pt x="2032765" y="3042627"/>
                </a:cubicBezTo>
                <a:lnTo>
                  <a:pt x="1938580" y="2986045"/>
                </a:lnTo>
                <a:cubicBezTo>
                  <a:pt x="1928726" y="2980183"/>
                  <a:pt x="1917303" y="2978560"/>
                  <a:pt x="1906087" y="2980591"/>
                </a:cubicBezTo>
                <a:close/>
                <a:moveTo>
                  <a:pt x="2921738" y="2961553"/>
                </a:moveTo>
                <a:cubicBezTo>
                  <a:pt x="2899995" y="2954452"/>
                  <a:pt x="2875717" y="2965294"/>
                  <a:pt x="2862287" y="2986322"/>
                </a:cubicBezTo>
                <a:cubicBezTo>
                  <a:pt x="2855896" y="2996378"/>
                  <a:pt x="2852374" y="3007988"/>
                  <a:pt x="2852102" y="3019898"/>
                </a:cubicBezTo>
                <a:cubicBezTo>
                  <a:pt x="2851716" y="3042736"/>
                  <a:pt x="2864102" y="3063211"/>
                  <a:pt x="2884468" y="3069874"/>
                </a:cubicBezTo>
                <a:lnTo>
                  <a:pt x="2989557" y="3104222"/>
                </a:lnTo>
                <a:cubicBezTo>
                  <a:pt x="3009541" y="3110714"/>
                  <a:pt x="3031612" y="3102073"/>
                  <a:pt x="3045486" y="3084348"/>
                </a:cubicBezTo>
                <a:lnTo>
                  <a:pt x="3045267" y="3084239"/>
                </a:lnTo>
                <a:cubicBezTo>
                  <a:pt x="3053712" y="3073534"/>
                  <a:pt x="3058564" y="3060437"/>
                  <a:pt x="3059136" y="3046811"/>
                </a:cubicBezTo>
                <a:cubicBezTo>
                  <a:pt x="3059850" y="3023363"/>
                  <a:pt x="3047468" y="3002612"/>
                  <a:pt x="3026822" y="2995844"/>
                </a:cubicBezTo>
                <a:close/>
                <a:moveTo>
                  <a:pt x="939570" y="2958474"/>
                </a:moveTo>
                <a:cubicBezTo>
                  <a:pt x="927331" y="2955777"/>
                  <a:pt x="914621" y="2956172"/>
                  <a:pt x="902577" y="2959627"/>
                </a:cubicBezTo>
                <a:cubicBezTo>
                  <a:pt x="878962" y="2966343"/>
                  <a:pt x="860794" y="2983901"/>
                  <a:pt x="858811" y="3004375"/>
                </a:cubicBezTo>
                <a:cubicBezTo>
                  <a:pt x="855365" y="3039677"/>
                  <a:pt x="851934" y="3074954"/>
                  <a:pt x="848521" y="3110218"/>
                </a:cubicBezTo>
                <a:cubicBezTo>
                  <a:pt x="846591" y="3130311"/>
                  <a:pt x="860741" y="3147650"/>
                  <a:pt x="882317" y="3154751"/>
                </a:cubicBezTo>
                <a:cubicBezTo>
                  <a:pt x="895943" y="3158998"/>
                  <a:pt x="910493" y="3159264"/>
                  <a:pt x="924267" y="3155518"/>
                </a:cubicBezTo>
                <a:cubicBezTo>
                  <a:pt x="948378" y="3149022"/>
                  <a:pt x="967037" y="3131245"/>
                  <a:pt x="969077" y="3110494"/>
                </a:cubicBezTo>
                <a:lnTo>
                  <a:pt x="979285" y="3004942"/>
                </a:lnTo>
                <a:lnTo>
                  <a:pt x="979366" y="3005038"/>
                </a:lnTo>
                <a:lnTo>
                  <a:pt x="979314" y="3004652"/>
                </a:lnTo>
                <a:lnTo>
                  <a:pt x="979285" y="3004942"/>
                </a:lnTo>
                <a:close/>
                <a:moveTo>
                  <a:pt x="1316373" y="2951206"/>
                </a:moveTo>
                <a:cubicBezTo>
                  <a:pt x="1304339" y="2949657"/>
                  <a:pt x="1292105" y="2951173"/>
                  <a:pt x="1280809" y="2955610"/>
                </a:cubicBezTo>
                <a:cubicBezTo>
                  <a:pt x="1258790" y="2964250"/>
                  <a:pt x="1242610" y="2983128"/>
                  <a:pt x="1242276" y="3003441"/>
                </a:cubicBezTo>
                <a:cubicBezTo>
                  <a:pt x="1241690" y="3038447"/>
                  <a:pt x="1241104" y="3073453"/>
                  <a:pt x="1240518" y="3108459"/>
                </a:cubicBezTo>
                <a:cubicBezTo>
                  <a:pt x="1240184" y="3128386"/>
                  <a:pt x="1255159" y="3144180"/>
                  <a:pt x="1276572" y="3149246"/>
                </a:cubicBezTo>
                <a:cubicBezTo>
                  <a:pt x="1290050" y="3152278"/>
                  <a:pt x="1304129" y="3151262"/>
                  <a:pt x="1317035" y="3146330"/>
                </a:cubicBezTo>
                <a:cubicBezTo>
                  <a:pt x="1339769" y="3137851"/>
                  <a:pt x="1356393" y="3118754"/>
                  <a:pt x="1356779" y="3098112"/>
                </a:cubicBezTo>
                <a:lnTo>
                  <a:pt x="1356831" y="3098498"/>
                </a:lnTo>
                <a:cubicBezTo>
                  <a:pt x="1357384" y="3063526"/>
                  <a:pt x="1357861" y="3028410"/>
                  <a:pt x="1358266" y="2993147"/>
                </a:cubicBezTo>
                <a:cubicBezTo>
                  <a:pt x="1358647" y="2971404"/>
                  <a:pt x="1340813" y="2954618"/>
                  <a:pt x="1316373" y="2951206"/>
                </a:cubicBezTo>
                <a:close/>
                <a:moveTo>
                  <a:pt x="2622269" y="2852970"/>
                </a:moveTo>
                <a:cubicBezTo>
                  <a:pt x="2611459" y="2856588"/>
                  <a:pt x="2601385" y="2863798"/>
                  <a:pt x="2593815" y="2873759"/>
                </a:cubicBezTo>
                <a:cubicBezTo>
                  <a:pt x="2586537" y="2883229"/>
                  <a:pt x="2582019" y="2894524"/>
                  <a:pt x="2580770" y="2906401"/>
                </a:cubicBezTo>
                <a:cubicBezTo>
                  <a:pt x="2578402" y="2929135"/>
                  <a:pt x="2588973" y="2950544"/>
                  <a:pt x="2608680" y="2958746"/>
                </a:cubicBezTo>
                <a:lnTo>
                  <a:pt x="2710519" y="3001182"/>
                </a:lnTo>
                <a:cubicBezTo>
                  <a:pt x="2729840" y="3009275"/>
                  <a:pt x="2752574" y="3002283"/>
                  <a:pt x="2767935" y="2985769"/>
                </a:cubicBezTo>
                <a:cubicBezTo>
                  <a:pt x="2777210" y="2975722"/>
                  <a:pt x="2783100" y="2963016"/>
                  <a:pt x="2784778" y="2949443"/>
                </a:cubicBezTo>
                <a:lnTo>
                  <a:pt x="2784558" y="2949333"/>
                </a:lnTo>
                <a:cubicBezTo>
                  <a:pt x="2787308" y="2926218"/>
                  <a:pt x="2776742" y="2904199"/>
                  <a:pt x="2756978" y="2896164"/>
                </a:cubicBezTo>
                <a:lnTo>
                  <a:pt x="2655138" y="2853728"/>
                </a:lnTo>
                <a:cubicBezTo>
                  <a:pt x="2644624" y="2849324"/>
                  <a:pt x="2633079" y="2849351"/>
                  <a:pt x="2622269" y="2852970"/>
                </a:cubicBezTo>
                <a:close/>
                <a:moveTo>
                  <a:pt x="1682154" y="2808468"/>
                </a:moveTo>
                <a:cubicBezTo>
                  <a:pt x="1670731" y="2809032"/>
                  <a:pt x="1658991" y="2813243"/>
                  <a:pt x="1648861" y="2820757"/>
                </a:cubicBezTo>
                <a:cubicBezTo>
                  <a:pt x="1639119" y="2827858"/>
                  <a:pt x="1631503" y="2837490"/>
                  <a:pt x="1626842" y="2848609"/>
                </a:cubicBezTo>
                <a:cubicBezTo>
                  <a:pt x="1618092" y="2869746"/>
                  <a:pt x="1622219" y="2893190"/>
                  <a:pt x="1638733" y="2906401"/>
                </a:cubicBezTo>
                <a:lnTo>
                  <a:pt x="1724497" y="2974655"/>
                </a:lnTo>
                <a:lnTo>
                  <a:pt x="1724716" y="2974655"/>
                </a:lnTo>
                <a:cubicBezTo>
                  <a:pt x="1741011" y="2987589"/>
                  <a:pt x="1764626" y="2987146"/>
                  <a:pt x="1784334" y="2975369"/>
                </a:cubicBezTo>
                <a:cubicBezTo>
                  <a:pt x="1796106" y="2968221"/>
                  <a:pt x="1805371" y="2957607"/>
                  <a:pt x="1810871" y="2944986"/>
                </a:cubicBezTo>
                <a:cubicBezTo>
                  <a:pt x="1820117" y="2923573"/>
                  <a:pt x="1816151" y="2899686"/>
                  <a:pt x="1799308" y="2886313"/>
                </a:cubicBezTo>
                <a:lnTo>
                  <a:pt x="1713545" y="2818059"/>
                </a:lnTo>
                <a:cubicBezTo>
                  <a:pt x="1704683" y="2810986"/>
                  <a:pt x="1693577" y="2807904"/>
                  <a:pt x="1682154" y="2808468"/>
                </a:cubicBezTo>
                <a:close/>
                <a:moveTo>
                  <a:pt x="1157780" y="2793567"/>
                </a:moveTo>
                <a:cubicBezTo>
                  <a:pt x="1145765" y="2791627"/>
                  <a:pt x="1133455" y="2792761"/>
                  <a:pt x="1121997" y="2796870"/>
                </a:cubicBezTo>
                <a:cubicBezTo>
                  <a:pt x="1099373" y="2804905"/>
                  <a:pt x="1082473" y="2823345"/>
                  <a:pt x="1081315" y="2843819"/>
                </a:cubicBezTo>
                <a:cubicBezTo>
                  <a:pt x="1079337" y="2879011"/>
                  <a:pt x="1077393" y="2914179"/>
                  <a:pt x="1075482" y="2949333"/>
                </a:cubicBezTo>
                <a:cubicBezTo>
                  <a:pt x="1074381" y="2969479"/>
                  <a:pt x="1088750" y="2985993"/>
                  <a:pt x="1109944" y="2991498"/>
                </a:cubicBezTo>
                <a:cubicBezTo>
                  <a:pt x="1123356" y="2994939"/>
                  <a:pt x="1137487" y="2994343"/>
                  <a:pt x="1150569" y="2989791"/>
                </a:cubicBezTo>
                <a:lnTo>
                  <a:pt x="1150622" y="2990177"/>
                </a:lnTo>
                <a:cubicBezTo>
                  <a:pt x="1173689" y="2982361"/>
                  <a:pt x="1191085" y="2963645"/>
                  <a:pt x="1192186" y="2942565"/>
                </a:cubicBezTo>
                <a:cubicBezTo>
                  <a:pt x="1194130" y="2907411"/>
                  <a:pt x="1196075" y="2872239"/>
                  <a:pt x="1198019" y="2837051"/>
                </a:cubicBezTo>
                <a:cubicBezTo>
                  <a:pt x="1199230" y="2815199"/>
                  <a:pt x="1182053" y="2797751"/>
                  <a:pt x="1157780" y="2793567"/>
                </a:cubicBezTo>
                <a:close/>
                <a:moveTo>
                  <a:pt x="755818" y="2781566"/>
                </a:moveTo>
                <a:cubicBezTo>
                  <a:pt x="731817" y="2787624"/>
                  <a:pt x="712882" y="2804795"/>
                  <a:pt x="710075" y="2825327"/>
                </a:cubicBezTo>
                <a:lnTo>
                  <a:pt x="695543" y="2931613"/>
                </a:lnTo>
                <a:cubicBezTo>
                  <a:pt x="692788" y="2951754"/>
                  <a:pt x="706329" y="2969646"/>
                  <a:pt x="727742" y="2977405"/>
                </a:cubicBezTo>
                <a:cubicBezTo>
                  <a:pt x="741263" y="2982166"/>
                  <a:pt x="755880" y="2982871"/>
                  <a:pt x="769802" y="2979440"/>
                </a:cubicBezTo>
                <a:cubicBezTo>
                  <a:pt x="794242" y="2973554"/>
                  <a:pt x="813730" y="2956267"/>
                  <a:pt x="816537" y="2935407"/>
                </a:cubicBezTo>
                <a:lnTo>
                  <a:pt x="831068" y="2829126"/>
                </a:lnTo>
                <a:lnTo>
                  <a:pt x="830906" y="2829235"/>
                </a:lnTo>
                <a:cubicBezTo>
                  <a:pt x="833876" y="2807274"/>
                  <a:pt x="817805" y="2788062"/>
                  <a:pt x="792974" y="2781566"/>
                </a:cubicBezTo>
                <a:cubicBezTo>
                  <a:pt x="780778" y="2778511"/>
                  <a:pt x="768015" y="2778511"/>
                  <a:pt x="755818" y="2781566"/>
                </a:cubicBezTo>
                <a:close/>
                <a:moveTo>
                  <a:pt x="4023468" y="2723388"/>
                </a:moveTo>
                <a:cubicBezTo>
                  <a:pt x="4011405" y="2725804"/>
                  <a:pt x="4000186" y="2731347"/>
                  <a:pt x="3990935" y="2739459"/>
                </a:cubicBezTo>
                <a:lnTo>
                  <a:pt x="3990935" y="2739573"/>
                </a:lnTo>
                <a:cubicBezTo>
                  <a:pt x="3973263" y="2755201"/>
                  <a:pt x="3966000" y="2778373"/>
                  <a:pt x="3974693" y="2797694"/>
                </a:cubicBezTo>
                <a:cubicBezTo>
                  <a:pt x="3989634" y="2830975"/>
                  <a:pt x="4004623" y="2864127"/>
                  <a:pt x="4019670" y="2897155"/>
                </a:cubicBezTo>
                <a:cubicBezTo>
                  <a:pt x="4028200" y="2916033"/>
                  <a:pt x="4049724" y="2925942"/>
                  <a:pt x="4072681" y="2923520"/>
                </a:cubicBezTo>
                <a:cubicBezTo>
                  <a:pt x="4086698" y="2921952"/>
                  <a:pt x="4099914" y="2916200"/>
                  <a:pt x="4110609" y="2907006"/>
                </a:cubicBezTo>
                <a:cubicBezTo>
                  <a:pt x="4128829" y="2891374"/>
                  <a:pt x="4136426" y="2867816"/>
                  <a:pt x="4127618" y="2848275"/>
                </a:cubicBezTo>
                <a:lnTo>
                  <a:pt x="4082647" y="2748819"/>
                </a:lnTo>
                <a:cubicBezTo>
                  <a:pt x="4073344" y="2728230"/>
                  <a:pt x="4048623" y="2718379"/>
                  <a:pt x="4023468" y="2723388"/>
                </a:cubicBezTo>
                <a:close/>
                <a:moveTo>
                  <a:pt x="3813403" y="2719260"/>
                </a:moveTo>
                <a:cubicBezTo>
                  <a:pt x="3801269" y="2721296"/>
                  <a:pt x="3789883" y="2726476"/>
                  <a:pt x="3780375" y="2734288"/>
                </a:cubicBezTo>
                <a:cubicBezTo>
                  <a:pt x="3762212" y="2749257"/>
                  <a:pt x="3754281" y="2772044"/>
                  <a:pt x="3762212" y="2791365"/>
                </a:cubicBezTo>
                <a:lnTo>
                  <a:pt x="3803166" y="2891374"/>
                </a:lnTo>
                <a:cubicBezTo>
                  <a:pt x="3810930" y="2910200"/>
                  <a:pt x="3831900" y="2920604"/>
                  <a:pt x="3854638" y="2918893"/>
                </a:cubicBezTo>
                <a:cubicBezTo>
                  <a:pt x="3868560" y="2917797"/>
                  <a:pt x="3881828" y="2912544"/>
                  <a:pt x="3892728" y="2903813"/>
                </a:cubicBezTo>
                <a:cubicBezTo>
                  <a:pt x="3911334" y="2888843"/>
                  <a:pt x="3919703" y="2865671"/>
                  <a:pt x="3911668" y="2846073"/>
                </a:cubicBezTo>
                <a:lnTo>
                  <a:pt x="3870709" y="2746064"/>
                </a:lnTo>
                <a:cubicBezTo>
                  <a:pt x="3862288" y="2725423"/>
                  <a:pt x="3838176" y="2714914"/>
                  <a:pt x="3813403" y="2719260"/>
                </a:cubicBezTo>
                <a:close/>
                <a:moveTo>
                  <a:pt x="2359587" y="2717417"/>
                </a:moveTo>
                <a:cubicBezTo>
                  <a:pt x="2348495" y="2720114"/>
                  <a:pt x="2337816" y="2726443"/>
                  <a:pt x="2329366" y="2735717"/>
                </a:cubicBezTo>
                <a:cubicBezTo>
                  <a:pt x="2321316" y="2744563"/>
                  <a:pt x="2315816" y="2755425"/>
                  <a:pt x="2313456" y="2767149"/>
                </a:cubicBezTo>
                <a:cubicBezTo>
                  <a:pt x="2309053" y="2789601"/>
                  <a:pt x="2317694" y="2811782"/>
                  <a:pt x="2336576" y="2821638"/>
                </a:cubicBezTo>
                <a:lnTo>
                  <a:pt x="2434231" y="2872386"/>
                </a:lnTo>
                <a:cubicBezTo>
                  <a:pt x="2452785" y="2882071"/>
                  <a:pt x="2476067" y="2877119"/>
                  <a:pt x="2492857" y="2861930"/>
                </a:cubicBezTo>
                <a:cubicBezTo>
                  <a:pt x="2502961" y="2852674"/>
                  <a:pt x="2509962" y="2840526"/>
                  <a:pt x="2512894" y="2827143"/>
                </a:cubicBezTo>
                <a:cubicBezTo>
                  <a:pt x="2517683" y="2804243"/>
                  <a:pt x="2509095" y="2781566"/>
                  <a:pt x="2489940" y="2771767"/>
                </a:cubicBezTo>
                <a:lnTo>
                  <a:pt x="2392286" y="2720909"/>
                </a:lnTo>
                <a:cubicBezTo>
                  <a:pt x="2382185" y="2715655"/>
                  <a:pt x="2370680" y="2714720"/>
                  <a:pt x="2359587" y="2717417"/>
                </a:cubicBezTo>
                <a:close/>
                <a:moveTo>
                  <a:pt x="4233423" y="2708804"/>
                </a:moveTo>
                <a:cubicBezTo>
                  <a:pt x="4221322" y="2711578"/>
                  <a:pt x="4210175" y="2717502"/>
                  <a:pt x="4201110" y="2725976"/>
                </a:cubicBezTo>
                <a:cubicBezTo>
                  <a:pt x="4183714" y="2742266"/>
                  <a:pt x="4177218" y="2765824"/>
                  <a:pt x="4186683" y="2785036"/>
                </a:cubicBezTo>
                <a:cubicBezTo>
                  <a:pt x="4202978" y="2818059"/>
                  <a:pt x="4219311" y="2851082"/>
                  <a:pt x="4235678" y="2884111"/>
                </a:cubicBezTo>
                <a:lnTo>
                  <a:pt x="4235678" y="2884220"/>
                </a:lnTo>
                <a:cubicBezTo>
                  <a:pt x="4244980" y="2902989"/>
                  <a:pt x="4267109" y="2912292"/>
                  <a:pt x="4290066" y="2909099"/>
                </a:cubicBezTo>
                <a:cubicBezTo>
                  <a:pt x="4304136" y="2907154"/>
                  <a:pt x="4317294" y="2901016"/>
                  <a:pt x="4327828" y="2891484"/>
                </a:cubicBezTo>
                <a:cubicBezTo>
                  <a:pt x="4345719" y="2875194"/>
                  <a:pt x="4352601" y="2851197"/>
                  <a:pt x="4342964" y="2831766"/>
                </a:cubicBezTo>
                <a:cubicBezTo>
                  <a:pt x="4326674" y="2798743"/>
                  <a:pt x="4310341" y="2765714"/>
                  <a:pt x="4293975" y="2732691"/>
                </a:cubicBezTo>
                <a:cubicBezTo>
                  <a:pt x="4284009" y="2712269"/>
                  <a:pt x="4258635" y="2703023"/>
                  <a:pt x="4233423" y="2708804"/>
                </a:cubicBezTo>
                <a:close/>
                <a:moveTo>
                  <a:pt x="3603781" y="2697628"/>
                </a:moveTo>
                <a:cubicBezTo>
                  <a:pt x="3591752" y="2699291"/>
                  <a:pt x="3580361" y="2704071"/>
                  <a:pt x="3570753" y="2711501"/>
                </a:cubicBezTo>
                <a:cubicBezTo>
                  <a:pt x="3552314" y="2725866"/>
                  <a:pt x="3543558" y="2748209"/>
                  <a:pt x="3550717" y="2767697"/>
                </a:cubicBezTo>
                <a:lnTo>
                  <a:pt x="3587596" y="2868145"/>
                </a:lnTo>
                <a:cubicBezTo>
                  <a:pt x="3594588" y="2887247"/>
                  <a:pt x="3614958" y="2898199"/>
                  <a:pt x="3637582" y="2897208"/>
                </a:cubicBezTo>
                <a:cubicBezTo>
                  <a:pt x="3651527" y="2896564"/>
                  <a:pt x="3664957" y="2891727"/>
                  <a:pt x="3676114" y="2883339"/>
                </a:cubicBezTo>
                <a:lnTo>
                  <a:pt x="3675948" y="2883010"/>
                </a:lnTo>
                <a:cubicBezTo>
                  <a:pt x="3694888" y="2868697"/>
                  <a:pt x="3703972" y="2845964"/>
                  <a:pt x="3696756" y="2826590"/>
                </a:cubicBezTo>
                <a:cubicBezTo>
                  <a:pt x="3684464" y="2793128"/>
                  <a:pt x="3672168" y="2759623"/>
                  <a:pt x="3659877" y="2726085"/>
                </a:cubicBezTo>
                <a:cubicBezTo>
                  <a:pt x="3652222" y="2705334"/>
                  <a:pt x="3628717" y="2694163"/>
                  <a:pt x="3603781" y="2697628"/>
                </a:cubicBezTo>
                <a:close/>
                <a:moveTo>
                  <a:pt x="4440952" y="2674346"/>
                </a:moveTo>
                <a:cubicBezTo>
                  <a:pt x="4428838" y="2677525"/>
                  <a:pt x="4417771" y="2683825"/>
                  <a:pt x="4408858" y="2692619"/>
                </a:cubicBezTo>
                <a:cubicBezTo>
                  <a:pt x="4391906" y="2709519"/>
                  <a:pt x="4386125" y="2733515"/>
                  <a:pt x="4396362" y="2752613"/>
                </a:cubicBezTo>
                <a:lnTo>
                  <a:pt x="4449374" y="2851030"/>
                </a:lnTo>
                <a:cubicBezTo>
                  <a:pt x="4459450" y="2869741"/>
                  <a:pt x="4482183" y="2878496"/>
                  <a:pt x="4505470" y="2874698"/>
                </a:cubicBezTo>
                <a:cubicBezTo>
                  <a:pt x="4519620" y="2872372"/>
                  <a:pt x="4532731" y="2865809"/>
                  <a:pt x="4543068" y="2855872"/>
                </a:cubicBezTo>
                <a:lnTo>
                  <a:pt x="4543068" y="2855982"/>
                </a:lnTo>
                <a:cubicBezTo>
                  <a:pt x="4560569" y="2839029"/>
                  <a:pt x="4566570" y="2814647"/>
                  <a:pt x="4556280" y="2795163"/>
                </a:cubicBezTo>
                <a:lnTo>
                  <a:pt x="4503268" y="2696694"/>
                </a:lnTo>
                <a:cubicBezTo>
                  <a:pt x="4492310" y="2676381"/>
                  <a:pt x="4466332" y="2667798"/>
                  <a:pt x="4440952" y="2674346"/>
                </a:cubicBezTo>
                <a:close/>
                <a:moveTo>
                  <a:pt x="3396748" y="2659872"/>
                </a:moveTo>
                <a:cubicBezTo>
                  <a:pt x="3384818" y="2661197"/>
                  <a:pt x="3373437" y="2665596"/>
                  <a:pt x="3363719" y="2672640"/>
                </a:cubicBezTo>
                <a:cubicBezTo>
                  <a:pt x="3344836" y="2686180"/>
                  <a:pt x="3335314" y="2708141"/>
                  <a:pt x="3341700" y="2727682"/>
                </a:cubicBezTo>
                <a:lnTo>
                  <a:pt x="3374652" y="2828449"/>
                </a:lnTo>
                <a:lnTo>
                  <a:pt x="3374505" y="2828354"/>
                </a:lnTo>
                <a:lnTo>
                  <a:pt x="3374729" y="2828682"/>
                </a:lnTo>
                <a:lnTo>
                  <a:pt x="3374652" y="2828449"/>
                </a:lnTo>
                <a:lnTo>
                  <a:pt x="3423003" y="2859232"/>
                </a:lnTo>
                <a:cubicBezTo>
                  <a:pt x="3436824" y="2858999"/>
                  <a:pt x="3450255" y="2854609"/>
                  <a:pt x="3461536" y="2846626"/>
                </a:cubicBezTo>
                <a:cubicBezTo>
                  <a:pt x="3480805" y="2832977"/>
                  <a:pt x="3490713" y="2810686"/>
                  <a:pt x="3484274" y="2790869"/>
                </a:cubicBezTo>
                <a:lnTo>
                  <a:pt x="3451242" y="2689869"/>
                </a:lnTo>
                <a:cubicBezTo>
                  <a:pt x="3444417" y="2669008"/>
                  <a:pt x="3421574" y="2657174"/>
                  <a:pt x="3396748" y="2659872"/>
                </a:cubicBezTo>
                <a:close/>
                <a:moveTo>
                  <a:pt x="1475111" y="2632074"/>
                </a:moveTo>
                <a:cubicBezTo>
                  <a:pt x="1463682" y="2631757"/>
                  <a:pt x="1451626" y="2635046"/>
                  <a:pt x="1440893" y="2641761"/>
                </a:cubicBezTo>
                <a:cubicBezTo>
                  <a:pt x="1430632" y="2648124"/>
                  <a:pt x="1422287" y="2657141"/>
                  <a:pt x="1416725" y="2667855"/>
                </a:cubicBezTo>
                <a:cubicBezTo>
                  <a:pt x="1406154" y="2688329"/>
                  <a:pt x="1408194" y="2711940"/>
                  <a:pt x="1423607" y="2726414"/>
                </a:cubicBezTo>
                <a:lnTo>
                  <a:pt x="1503151" y="2800997"/>
                </a:lnTo>
                <a:lnTo>
                  <a:pt x="1503204" y="2801383"/>
                </a:lnTo>
                <a:cubicBezTo>
                  <a:pt x="1518345" y="2815528"/>
                  <a:pt x="1542123" y="2816906"/>
                  <a:pt x="1562492" y="2806230"/>
                </a:cubicBezTo>
                <a:cubicBezTo>
                  <a:pt x="1574836" y="2800029"/>
                  <a:pt x="1584983" y="2790192"/>
                  <a:pt x="1591555" y="2778044"/>
                </a:cubicBezTo>
                <a:cubicBezTo>
                  <a:pt x="1602622" y="2757131"/>
                  <a:pt x="1600749" y="2733239"/>
                  <a:pt x="1585116" y="2718603"/>
                </a:cubicBezTo>
                <a:lnTo>
                  <a:pt x="1505572" y="2644020"/>
                </a:lnTo>
                <a:cubicBezTo>
                  <a:pt x="1497344" y="2636314"/>
                  <a:pt x="1486541" y="2632391"/>
                  <a:pt x="1475111" y="2632074"/>
                </a:cubicBezTo>
                <a:close/>
                <a:moveTo>
                  <a:pt x="1010469" y="2624646"/>
                </a:moveTo>
                <a:cubicBezTo>
                  <a:pt x="998492" y="2622349"/>
                  <a:pt x="986124" y="2623126"/>
                  <a:pt x="974524" y="2626901"/>
                </a:cubicBezTo>
                <a:cubicBezTo>
                  <a:pt x="951571" y="2634331"/>
                  <a:pt x="933899" y="2652332"/>
                  <a:pt x="931973" y="2672859"/>
                </a:cubicBezTo>
                <a:cubicBezTo>
                  <a:pt x="928633" y="2708237"/>
                  <a:pt x="925311" y="2743591"/>
                  <a:pt x="922008" y="2778926"/>
                </a:cubicBezTo>
                <a:cubicBezTo>
                  <a:pt x="920249" y="2799071"/>
                  <a:pt x="934009" y="2815967"/>
                  <a:pt x="955036" y="2822463"/>
                </a:cubicBezTo>
                <a:lnTo>
                  <a:pt x="955093" y="2822849"/>
                </a:lnTo>
                <a:cubicBezTo>
                  <a:pt x="968352" y="2826528"/>
                  <a:pt x="982397" y="2826242"/>
                  <a:pt x="995499" y="2822024"/>
                </a:cubicBezTo>
                <a:cubicBezTo>
                  <a:pt x="1018948" y="2814813"/>
                  <a:pt x="1037058" y="2796541"/>
                  <a:pt x="1039041" y="2775732"/>
                </a:cubicBezTo>
                <a:cubicBezTo>
                  <a:pt x="1042382" y="2740359"/>
                  <a:pt x="1045699" y="2705005"/>
                  <a:pt x="1049007" y="2669666"/>
                </a:cubicBezTo>
                <a:cubicBezTo>
                  <a:pt x="1051209" y="2647761"/>
                  <a:pt x="1034690" y="2629598"/>
                  <a:pt x="1010469" y="2624646"/>
                </a:cubicBezTo>
                <a:close/>
                <a:moveTo>
                  <a:pt x="4644136" y="2618756"/>
                </a:moveTo>
                <a:cubicBezTo>
                  <a:pt x="4631992" y="2622263"/>
                  <a:pt x="4620992" y="2628931"/>
                  <a:pt x="4612260" y="2638072"/>
                </a:cubicBezTo>
                <a:cubicBezTo>
                  <a:pt x="4595637" y="2655687"/>
                  <a:pt x="4590628" y="2680070"/>
                  <a:pt x="4601638" y="2699005"/>
                </a:cubicBezTo>
                <a:lnTo>
                  <a:pt x="4658724" y="2796979"/>
                </a:lnTo>
                <a:cubicBezTo>
                  <a:pt x="4669510" y="2815581"/>
                  <a:pt x="4692853" y="2823783"/>
                  <a:pt x="4716302" y="2819322"/>
                </a:cubicBezTo>
                <a:cubicBezTo>
                  <a:pt x="4730528" y="2816572"/>
                  <a:pt x="4743578" y="2809566"/>
                  <a:pt x="4753734" y="2799233"/>
                </a:cubicBezTo>
                <a:cubicBezTo>
                  <a:pt x="4770744" y="2781566"/>
                  <a:pt x="4776086" y="2756745"/>
                  <a:pt x="4765076" y="2737533"/>
                </a:cubicBezTo>
                <a:lnTo>
                  <a:pt x="4707990" y="2639559"/>
                </a:lnTo>
                <a:cubicBezTo>
                  <a:pt x="4696208" y="2619304"/>
                  <a:pt x="4669619" y="2611378"/>
                  <a:pt x="4644136" y="2618756"/>
                </a:cubicBezTo>
                <a:close/>
                <a:moveTo>
                  <a:pt x="3192792" y="2606593"/>
                </a:moveTo>
                <a:cubicBezTo>
                  <a:pt x="3180849" y="2607560"/>
                  <a:pt x="3169358" y="2611597"/>
                  <a:pt x="3159436" y="2618312"/>
                </a:cubicBezTo>
                <a:cubicBezTo>
                  <a:pt x="3140334" y="2631357"/>
                  <a:pt x="3130148" y="2652937"/>
                  <a:pt x="3135653" y="2672583"/>
                </a:cubicBezTo>
                <a:cubicBezTo>
                  <a:pt x="3145266" y="2706416"/>
                  <a:pt x="3154884" y="2740250"/>
                  <a:pt x="3164497" y="2774083"/>
                </a:cubicBezTo>
                <a:cubicBezTo>
                  <a:pt x="3169949" y="2793347"/>
                  <a:pt x="3189380" y="2805401"/>
                  <a:pt x="3211399" y="2805787"/>
                </a:cubicBezTo>
                <a:cubicBezTo>
                  <a:pt x="3225087" y="2805925"/>
                  <a:pt x="3238503" y="2801979"/>
                  <a:pt x="3249932" y="2794448"/>
                </a:cubicBezTo>
                <a:cubicBezTo>
                  <a:pt x="3269586" y="2781237"/>
                  <a:pt x="3280043" y="2759328"/>
                  <a:pt x="3274538" y="2739406"/>
                </a:cubicBezTo>
                <a:lnTo>
                  <a:pt x="3245728" y="2638029"/>
                </a:lnTo>
                <a:lnTo>
                  <a:pt x="3245804" y="2638072"/>
                </a:lnTo>
                <a:lnTo>
                  <a:pt x="3245695" y="2637910"/>
                </a:lnTo>
                <a:lnTo>
                  <a:pt x="3245728" y="2638029"/>
                </a:lnTo>
                <a:close/>
                <a:moveTo>
                  <a:pt x="623591" y="2591618"/>
                </a:moveTo>
                <a:cubicBezTo>
                  <a:pt x="599261" y="2597013"/>
                  <a:pt x="579501" y="2613689"/>
                  <a:pt x="575922" y="2634388"/>
                </a:cubicBezTo>
                <a:cubicBezTo>
                  <a:pt x="569607" y="2669942"/>
                  <a:pt x="563354" y="2705501"/>
                  <a:pt x="557149" y="2741060"/>
                </a:cubicBezTo>
                <a:cubicBezTo>
                  <a:pt x="553574" y="2761311"/>
                  <a:pt x="566509" y="2779698"/>
                  <a:pt x="587704" y="2788172"/>
                </a:cubicBezTo>
                <a:lnTo>
                  <a:pt x="629887" y="2791470"/>
                </a:lnTo>
                <a:lnTo>
                  <a:pt x="629759" y="2791584"/>
                </a:lnTo>
                <a:lnTo>
                  <a:pt x="629925" y="2791474"/>
                </a:lnTo>
                <a:lnTo>
                  <a:pt x="629887" y="2791470"/>
                </a:lnTo>
                <a:lnTo>
                  <a:pt x="678643" y="2748490"/>
                </a:lnTo>
                <a:cubicBezTo>
                  <a:pt x="684915" y="2712931"/>
                  <a:pt x="691154" y="2677377"/>
                  <a:pt x="697359" y="2641818"/>
                </a:cubicBezTo>
                <a:cubicBezTo>
                  <a:pt x="701267" y="2619747"/>
                  <a:pt x="685578" y="2599878"/>
                  <a:pt x="660971" y="2592667"/>
                </a:cubicBezTo>
                <a:cubicBezTo>
                  <a:pt x="648799" y="2589173"/>
                  <a:pt x="635940" y="2588816"/>
                  <a:pt x="623591" y="2591618"/>
                </a:cubicBezTo>
                <a:close/>
                <a:moveTo>
                  <a:pt x="2115820" y="2573029"/>
                </a:moveTo>
                <a:cubicBezTo>
                  <a:pt x="2104605" y="2575052"/>
                  <a:pt x="2093595" y="2580721"/>
                  <a:pt x="2084566" y="2589474"/>
                </a:cubicBezTo>
                <a:cubicBezTo>
                  <a:pt x="2075949" y="2597809"/>
                  <a:pt x="2069768" y="2608328"/>
                  <a:pt x="2066675" y="2619909"/>
                </a:cubicBezTo>
                <a:cubicBezTo>
                  <a:pt x="2060898" y="2642037"/>
                  <a:pt x="2068052" y="2664657"/>
                  <a:pt x="2086272" y="2675666"/>
                </a:cubicBezTo>
                <a:lnTo>
                  <a:pt x="2180515" y="2732305"/>
                </a:lnTo>
                <a:cubicBezTo>
                  <a:pt x="2198406" y="2743038"/>
                  <a:pt x="2221912" y="2739516"/>
                  <a:pt x="2239694" y="2725313"/>
                </a:cubicBezTo>
                <a:lnTo>
                  <a:pt x="2261641" y="2691909"/>
                </a:lnTo>
                <a:lnTo>
                  <a:pt x="2261712" y="2692123"/>
                </a:lnTo>
                <a:lnTo>
                  <a:pt x="2261712" y="2691794"/>
                </a:lnTo>
                <a:lnTo>
                  <a:pt x="2261641" y="2691909"/>
                </a:lnTo>
                <a:lnTo>
                  <a:pt x="2242501" y="2635103"/>
                </a:lnTo>
                <a:lnTo>
                  <a:pt x="2148311" y="2578464"/>
                </a:lnTo>
                <a:cubicBezTo>
                  <a:pt x="2138458" y="2572631"/>
                  <a:pt x="2127036" y="2571007"/>
                  <a:pt x="2115820" y="2573029"/>
                </a:cubicBezTo>
                <a:close/>
                <a:moveTo>
                  <a:pt x="2993408" y="2540103"/>
                </a:moveTo>
                <a:cubicBezTo>
                  <a:pt x="2981484" y="2540703"/>
                  <a:pt x="2969917" y="2544383"/>
                  <a:pt x="2959832" y="2550779"/>
                </a:cubicBezTo>
                <a:cubicBezTo>
                  <a:pt x="2940344" y="2563161"/>
                  <a:pt x="2929387" y="2584298"/>
                  <a:pt x="2934177" y="2604057"/>
                </a:cubicBezTo>
                <a:lnTo>
                  <a:pt x="2958950" y="2706049"/>
                </a:lnTo>
                <a:cubicBezTo>
                  <a:pt x="2963683" y="2725370"/>
                  <a:pt x="2982346" y="2737976"/>
                  <a:pt x="3004365" y="2739073"/>
                </a:cubicBezTo>
                <a:cubicBezTo>
                  <a:pt x="3017929" y="2739597"/>
                  <a:pt x="3031345" y="2736075"/>
                  <a:pt x="3042898" y="2728945"/>
                </a:cubicBezTo>
                <a:lnTo>
                  <a:pt x="3042679" y="2728835"/>
                </a:lnTo>
                <a:cubicBezTo>
                  <a:pt x="3062658" y="2716506"/>
                  <a:pt x="3074053" y="2695040"/>
                  <a:pt x="3069597" y="2675118"/>
                </a:cubicBezTo>
                <a:lnTo>
                  <a:pt x="3044824" y="2573126"/>
                </a:lnTo>
                <a:cubicBezTo>
                  <a:pt x="3039648" y="2552099"/>
                  <a:pt x="3018072" y="2538997"/>
                  <a:pt x="2993408" y="2540103"/>
                </a:cubicBezTo>
                <a:close/>
                <a:moveTo>
                  <a:pt x="2797770" y="2460621"/>
                </a:moveTo>
                <a:cubicBezTo>
                  <a:pt x="2785864" y="2460802"/>
                  <a:pt x="2774216" y="2464081"/>
                  <a:pt x="2763970" y="2470143"/>
                </a:cubicBezTo>
                <a:cubicBezTo>
                  <a:pt x="2744205" y="2481867"/>
                  <a:pt x="2732428" y="2502618"/>
                  <a:pt x="2736446" y="2522488"/>
                </a:cubicBezTo>
                <a:lnTo>
                  <a:pt x="2757254" y="2624975"/>
                </a:lnTo>
                <a:lnTo>
                  <a:pt x="2801134" y="2659252"/>
                </a:lnTo>
                <a:lnTo>
                  <a:pt x="2801072" y="2659266"/>
                </a:lnTo>
                <a:lnTo>
                  <a:pt x="2801292" y="2659376"/>
                </a:lnTo>
                <a:lnTo>
                  <a:pt x="2801134" y="2659252"/>
                </a:lnTo>
                <a:lnTo>
                  <a:pt x="2839934" y="2650569"/>
                </a:lnTo>
                <a:cubicBezTo>
                  <a:pt x="2860304" y="2638901"/>
                  <a:pt x="2872467" y="2617817"/>
                  <a:pt x="2868340" y="2597728"/>
                </a:cubicBezTo>
                <a:cubicBezTo>
                  <a:pt x="2861443" y="2563566"/>
                  <a:pt x="2854523" y="2529384"/>
                  <a:pt x="2847588" y="2495184"/>
                </a:cubicBezTo>
                <a:cubicBezTo>
                  <a:pt x="2843294" y="2473994"/>
                  <a:pt x="2822319" y="2460292"/>
                  <a:pt x="2797770" y="2460621"/>
                </a:cubicBezTo>
                <a:close/>
                <a:moveTo>
                  <a:pt x="877641" y="2444383"/>
                </a:moveTo>
                <a:cubicBezTo>
                  <a:pt x="865688" y="2441647"/>
                  <a:pt x="853235" y="2442024"/>
                  <a:pt x="841472" y="2445484"/>
                </a:cubicBezTo>
                <a:cubicBezTo>
                  <a:pt x="818134" y="2451980"/>
                  <a:pt x="799746" y="2469867"/>
                  <a:pt x="796996" y="2490508"/>
                </a:cubicBezTo>
                <a:cubicBezTo>
                  <a:pt x="792335" y="2526029"/>
                  <a:pt x="787636" y="2561569"/>
                  <a:pt x="782903" y="2597123"/>
                </a:cubicBezTo>
                <a:cubicBezTo>
                  <a:pt x="780206" y="2617378"/>
                  <a:pt x="793360" y="2634827"/>
                  <a:pt x="814168" y="2641985"/>
                </a:cubicBezTo>
                <a:lnTo>
                  <a:pt x="814006" y="2642366"/>
                </a:lnTo>
                <a:cubicBezTo>
                  <a:pt x="827341" y="2646627"/>
                  <a:pt x="841649" y="2646784"/>
                  <a:pt x="855070" y="2642810"/>
                </a:cubicBezTo>
                <a:cubicBezTo>
                  <a:pt x="878852" y="2636313"/>
                  <a:pt x="897735" y="2618427"/>
                  <a:pt x="900542" y="2597509"/>
                </a:cubicBezTo>
                <a:cubicBezTo>
                  <a:pt x="905275" y="2561988"/>
                  <a:pt x="909969" y="2526448"/>
                  <a:pt x="914630" y="2490894"/>
                </a:cubicBezTo>
                <a:cubicBezTo>
                  <a:pt x="917552" y="2468875"/>
                  <a:pt x="901695" y="2449888"/>
                  <a:pt x="877641" y="2444383"/>
                </a:cubicBezTo>
                <a:close/>
                <a:moveTo>
                  <a:pt x="3917172" y="2438440"/>
                </a:moveTo>
                <a:cubicBezTo>
                  <a:pt x="3904976" y="2440842"/>
                  <a:pt x="3893600" y="2446337"/>
                  <a:pt x="3884140" y="2454401"/>
                </a:cubicBezTo>
                <a:cubicBezTo>
                  <a:pt x="3865976" y="2469924"/>
                  <a:pt x="3858050" y="2492986"/>
                  <a:pt x="3865976" y="2512084"/>
                </a:cubicBezTo>
                <a:lnTo>
                  <a:pt x="3906930" y="2610830"/>
                </a:lnTo>
                <a:lnTo>
                  <a:pt x="3906930" y="2610939"/>
                </a:lnTo>
                <a:cubicBezTo>
                  <a:pt x="3914694" y="2629708"/>
                  <a:pt x="3935664" y="2639450"/>
                  <a:pt x="3958674" y="2636971"/>
                </a:cubicBezTo>
                <a:cubicBezTo>
                  <a:pt x="3972696" y="2635432"/>
                  <a:pt x="3985950" y="2629784"/>
                  <a:pt x="3996769" y="2620734"/>
                </a:cubicBezTo>
                <a:cubicBezTo>
                  <a:pt x="4015375" y="2605216"/>
                  <a:pt x="4023744" y="2581767"/>
                  <a:pt x="4015704" y="2562393"/>
                </a:cubicBezTo>
                <a:lnTo>
                  <a:pt x="3974750" y="2463647"/>
                </a:lnTo>
                <a:cubicBezTo>
                  <a:pt x="3966329" y="2443225"/>
                  <a:pt x="3942218" y="2433483"/>
                  <a:pt x="3917172" y="2438440"/>
                </a:cubicBezTo>
                <a:close/>
                <a:moveTo>
                  <a:pt x="1288526" y="2433623"/>
                </a:moveTo>
                <a:cubicBezTo>
                  <a:pt x="1277151" y="2432247"/>
                  <a:pt x="1264765" y="2434365"/>
                  <a:pt x="1253395" y="2439870"/>
                </a:cubicBezTo>
                <a:cubicBezTo>
                  <a:pt x="1242591" y="2445231"/>
                  <a:pt x="1233412" y="2453386"/>
                  <a:pt x="1226811" y="2463485"/>
                </a:cubicBezTo>
                <a:cubicBezTo>
                  <a:pt x="1214148" y="2482859"/>
                  <a:pt x="1214148" y="2506579"/>
                  <a:pt x="1227912" y="2522326"/>
                </a:cubicBezTo>
                <a:lnTo>
                  <a:pt x="1299749" y="2604224"/>
                </a:lnTo>
                <a:cubicBezTo>
                  <a:pt x="1313399" y="2619857"/>
                  <a:pt x="1336905" y="2623488"/>
                  <a:pt x="1358266" y="2615234"/>
                </a:cubicBezTo>
                <a:cubicBezTo>
                  <a:pt x="1371162" y="2610244"/>
                  <a:pt x="1382229" y="2601427"/>
                  <a:pt x="1389974" y="2589969"/>
                </a:cubicBezTo>
                <a:cubicBezTo>
                  <a:pt x="1403018" y="2570486"/>
                  <a:pt x="1403514" y="2546265"/>
                  <a:pt x="1389421" y="2530194"/>
                </a:cubicBezTo>
                <a:lnTo>
                  <a:pt x="1317583" y="2448348"/>
                </a:lnTo>
                <a:cubicBezTo>
                  <a:pt x="1310263" y="2439872"/>
                  <a:pt x="1299900" y="2435000"/>
                  <a:pt x="1288526" y="2433623"/>
                </a:cubicBezTo>
                <a:close/>
                <a:moveTo>
                  <a:pt x="4128334" y="2433431"/>
                </a:moveTo>
                <a:cubicBezTo>
                  <a:pt x="4116209" y="2436243"/>
                  <a:pt x="4105009" y="2442119"/>
                  <a:pt x="4095801" y="2450493"/>
                </a:cubicBezTo>
                <a:cubicBezTo>
                  <a:pt x="4078129" y="2466674"/>
                  <a:pt x="4070808" y="2490070"/>
                  <a:pt x="4079506" y="2509057"/>
                </a:cubicBezTo>
                <a:cubicBezTo>
                  <a:pt x="4094514" y="2541752"/>
                  <a:pt x="4109508" y="2574465"/>
                  <a:pt x="4124482" y="2607198"/>
                </a:cubicBezTo>
                <a:cubicBezTo>
                  <a:pt x="4133014" y="2625800"/>
                  <a:pt x="4154594" y="2635046"/>
                  <a:pt x="4177547" y="2631910"/>
                </a:cubicBezTo>
                <a:cubicBezTo>
                  <a:pt x="4191616" y="2629946"/>
                  <a:pt x="4204789" y="2623879"/>
                  <a:pt x="4215422" y="2614462"/>
                </a:cubicBezTo>
                <a:cubicBezTo>
                  <a:pt x="4233695" y="2598276"/>
                  <a:pt x="4241292" y="2574446"/>
                  <a:pt x="4232484" y="2555182"/>
                </a:cubicBezTo>
                <a:cubicBezTo>
                  <a:pt x="4217476" y="2522488"/>
                  <a:pt x="4202482" y="2489793"/>
                  <a:pt x="4187512" y="2457099"/>
                </a:cubicBezTo>
                <a:cubicBezTo>
                  <a:pt x="4178210" y="2436786"/>
                  <a:pt x="4153493" y="2427926"/>
                  <a:pt x="4128334" y="2433431"/>
                </a:cubicBezTo>
                <a:close/>
                <a:moveTo>
                  <a:pt x="3705840" y="2425229"/>
                </a:moveTo>
                <a:cubicBezTo>
                  <a:pt x="3693744" y="2427316"/>
                  <a:pt x="3682377" y="2432449"/>
                  <a:pt x="3672812" y="2440146"/>
                </a:cubicBezTo>
                <a:cubicBezTo>
                  <a:pt x="3654372" y="2455006"/>
                  <a:pt x="3645617" y="2477683"/>
                  <a:pt x="3652776" y="2496895"/>
                </a:cubicBezTo>
                <a:lnTo>
                  <a:pt x="3689654" y="2595970"/>
                </a:lnTo>
                <a:cubicBezTo>
                  <a:pt x="3696813" y="2614900"/>
                  <a:pt x="3717068" y="2625252"/>
                  <a:pt x="3739421" y="2623817"/>
                </a:cubicBezTo>
                <a:cubicBezTo>
                  <a:pt x="3753461" y="2622711"/>
                  <a:pt x="3766868" y="2617483"/>
                  <a:pt x="3777954" y="2608790"/>
                </a:cubicBezTo>
                <a:cubicBezTo>
                  <a:pt x="3796889" y="2593930"/>
                  <a:pt x="3806030" y="2570924"/>
                  <a:pt x="3798762" y="2551436"/>
                </a:cubicBezTo>
                <a:lnTo>
                  <a:pt x="3761878" y="2452032"/>
                </a:lnTo>
                <a:cubicBezTo>
                  <a:pt x="3754229" y="2431505"/>
                  <a:pt x="3730775" y="2421044"/>
                  <a:pt x="3705840" y="2425229"/>
                </a:cubicBezTo>
                <a:close/>
                <a:moveTo>
                  <a:pt x="1903961" y="2410091"/>
                </a:moveTo>
                <a:cubicBezTo>
                  <a:pt x="1892545" y="2410614"/>
                  <a:pt x="1880807" y="2414741"/>
                  <a:pt x="1870650" y="2422255"/>
                </a:cubicBezTo>
                <a:cubicBezTo>
                  <a:pt x="1860923" y="2429375"/>
                  <a:pt x="1853312" y="2439002"/>
                  <a:pt x="1848632" y="2450107"/>
                </a:cubicBezTo>
                <a:cubicBezTo>
                  <a:pt x="1839876" y="2471297"/>
                  <a:pt x="1844061" y="2494693"/>
                  <a:pt x="1860575" y="2507899"/>
                </a:cubicBezTo>
                <a:lnTo>
                  <a:pt x="1946343" y="2575986"/>
                </a:lnTo>
                <a:cubicBezTo>
                  <a:pt x="1962634" y="2588978"/>
                  <a:pt x="1986473" y="2588482"/>
                  <a:pt x="2005956" y="2576701"/>
                </a:cubicBezTo>
                <a:lnTo>
                  <a:pt x="2032441" y="2546437"/>
                </a:lnTo>
                <a:lnTo>
                  <a:pt x="2032493" y="2546704"/>
                </a:lnTo>
                <a:lnTo>
                  <a:pt x="2032493" y="2546375"/>
                </a:lnTo>
                <a:lnTo>
                  <a:pt x="2032441" y="2546437"/>
                </a:lnTo>
                <a:lnTo>
                  <a:pt x="2021150" y="2487811"/>
                </a:lnTo>
                <a:lnTo>
                  <a:pt x="1935334" y="2419557"/>
                </a:lnTo>
                <a:cubicBezTo>
                  <a:pt x="1926470" y="2412651"/>
                  <a:pt x="1915377" y="2409569"/>
                  <a:pt x="1903961" y="2410091"/>
                </a:cubicBezTo>
                <a:close/>
                <a:moveTo>
                  <a:pt x="4338398" y="2408605"/>
                </a:moveTo>
                <a:cubicBezTo>
                  <a:pt x="4326245" y="2411755"/>
                  <a:pt x="4315116" y="2417994"/>
                  <a:pt x="4306085" y="2426716"/>
                </a:cubicBezTo>
                <a:cubicBezTo>
                  <a:pt x="4288746" y="2443501"/>
                  <a:pt x="4282194" y="2467279"/>
                  <a:pt x="4291496" y="2486104"/>
                </a:cubicBezTo>
                <a:cubicBezTo>
                  <a:pt x="4307863" y="2518618"/>
                  <a:pt x="4324196" y="2551127"/>
                  <a:pt x="4340490" y="2583640"/>
                </a:cubicBezTo>
                <a:cubicBezTo>
                  <a:pt x="4349794" y="2602132"/>
                  <a:pt x="4371974" y="2610773"/>
                  <a:pt x="4395042" y="2606974"/>
                </a:cubicBezTo>
                <a:cubicBezTo>
                  <a:pt x="4409197" y="2604591"/>
                  <a:pt x="4422332" y="2598081"/>
                  <a:pt x="4432803" y="2588263"/>
                </a:cubicBezTo>
                <a:cubicBezTo>
                  <a:pt x="4450694" y="2571420"/>
                  <a:pt x="4457576" y="2547199"/>
                  <a:pt x="4447944" y="2528102"/>
                </a:cubicBezTo>
                <a:cubicBezTo>
                  <a:pt x="4431612" y="2495589"/>
                  <a:pt x="4415283" y="2463099"/>
                  <a:pt x="4398950" y="2430624"/>
                </a:cubicBezTo>
                <a:cubicBezTo>
                  <a:pt x="4388984" y="2410478"/>
                  <a:pt x="4363663" y="2402056"/>
                  <a:pt x="4338398" y="2408605"/>
                </a:cubicBezTo>
                <a:close/>
                <a:moveTo>
                  <a:pt x="3496385" y="2394021"/>
                </a:moveTo>
                <a:cubicBezTo>
                  <a:pt x="3484384" y="2395770"/>
                  <a:pt x="3473027" y="2400527"/>
                  <a:pt x="3463357" y="2407838"/>
                </a:cubicBezTo>
                <a:lnTo>
                  <a:pt x="3463242" y="2407838"/>
                </a:lnTo>
                <a:cubicBezTo>
                  <a:pt x="3444474" y="2422093"/>
                  <a:pt x="3435004" y="2444326"/>
                  <a:pt x="3441114" y="2463704"/>
                </a:cubicBezTo>
                <a:lnTo>
                  <a:pt x="3474142" y="2563713"/>
                </a:lnTo>
                <a:cubicBezTo>
                  <a:pt x="3480419" y="2582701"/>
                  <a:pt x="3500183" y="2593601"/>
                  <a:pt x="3522640" y="2592610"/>
                </a:cubicBezTo>
                <a:cubicBezTo>
                  <a:pt x="3536557" y="2591957"/>
                  <a:pt x="3549969" y="2587186"/>
                  <a:pt x="3561174" y="2578903"/>
                </a:cubicBezTo>
                <a:cubicBezTo>
                  <a:pt x="3580495" y="2564648"/>
                  <a:pt x="3590351" y="2542028"/>
                  <a:pt x="3583907" y="2522431"/>
                </a:cubicBezTo>
                <a:lnTo>
                  <a:pt x="3550879" y="2422421"/>
                </a:lnTo>
                <a:cubicBezTo>
                  <a:pt x="3544054" y="2401728"/>
                  <a:pt x="3521211" y="2390609"/>
                  <a:pt x="3496385" y="2394021"/>
                </a:cubicBezTo>
                <a:close/>
                <a:moveTo>
                  <a:pt x="2608237" y="2369033"/>
                </a:moveTo>
                <a:cubicBezTo>
                  <a:pt x="2596384" y="2368881"/>
                  <a:pt x="2584683" y="2371778"/>
                  <a:pt x="2574274" y="2377455"/>
                </a:cubicBezTo>
                <a:cubicBezTo>
                  <a:pt x="2554072" y="2388574"/>
                  <a:pt x="2541575" y="2408939"/>
                  <a:pt x="2544826" y="2428860"/>
                </a:cubicBezTo>
                <a:cubicBezTo>
                  <a:pt x="2550216" y="2463209"/>
                  <a:pt x="2555720" y="2497552"/>
                  <a:pt x="2561340" y="2531901"/>
                </a:cubicBezTo>
                <a:lnTo>
                  <a:pt x="2561116" y="2531791"/>
                </a:lnTo>
                <a:cubicBezTo>
                  <a:pt x="2564309" y="2551327"/>
                  <a:pt x="2581704" y="2565034"/>
                  <a:pt x="2603671" y="2567622"/>
                </a:cubicBezTo>
                <a:cubicBezTo>
                  <a:pt x="2617163" y="2569037"/>
                  <a:pt x="2630770" y="2566392"/>
                  <a:pt x="2642752" y="2560025"/>
                </a:cubicBezTo>
                <a:cubicBezTo>
                  <a:pt x="2663450" y="2549015"/>
                  <a:pt x="2676333" y="2528374"/>
                  <a:pt x="2673030" y="2508176"/>
                </a:cubicBezTo>
                <a:cubicBezTo>
                  <a:pt x="2667635" y="2473832"/>
                  <a:pt x="2662130" y="2439484"/>
                  <a:pt x="2656516" y="2405140"/>
                </a:cubicBezTo>
                <a:cubicBezTo>
                  <a:pt x="2653046" y="2383836"/>
                  <a:pt x="2632681" y="2369472"/>
                  <a:pt x="2608237" y="2369033"/>
                </a:cubicBezTo>
                <a:close/>
                <a:moveTo>
                  <a:pt x="4581676" y="2362902"/>
                </a:moveTo>
                <a:cubicBezTo>
                  <a:pt x="4570646" y="2359373"/>
                  <a:pt x="4557819" y="2359263"/>
                  <a:pt x="4545156" y="2362923"/>
                </a:cubicBezTo>
                <a:cubicBezTo>
                  <a:pt x="4532964" y="2366450"/>
                  <a:pt x="4521893" y="2373065"/>
                  <a:pt x="4513010" y="2382130"/>
                </a:cubicBezTo>
                <a:cubicBezTo>
                  <a:pt x="4496057" y="2399745"/>
                  <a:pt x="4490276" y="2423908"/>
                  <a:pt x="4500513" y="2442677"/>
                </a:cubicBezTo>
                <a:lnTo>
                  <a:pt x="4553415" y="2539383"/>
                </a:lnTo>
                <a:lnTo>
                  <a:pt x="4553415" y="2539493"/>
                </a:lnTo>
                <a:cubicBezTo>
                  <a:pt x="4563490" y="2557932"/>
                  <a:pt x="4586224" y="2565968"/>
                  <a:pt x="4609344" y="2561454"/>
                </a:cubicBezTo>
                <a:cubicBezTo>
                  <a:pt x="4623570" y="2558638"/>
                  <a:pt x="4636644" y="2551689"/>
                  <a:pt x="4646942" y="2541475"/>
                </a:cubicBezTo>
                <a:cubicBezTo>
                  <a:pt x="4664500" y="2523975"/>
                  <a:pt x="4670558" y="2499368"/>
                  <a:pt x="4660154" y="2480380"/>
                </a:cubicBezTo>
                <a:lnTo>
                  <a:pt x="4607418" y="2383398"/>
                </a:lnTo>
                <a:cubicBezTo>
                  <a:pt x="4601940" y="2373380"/>
                  <a:pt x="4592706" y="2366431"/>
                  <a:pt x="4581676" y="2362902"/>
                </a:cubicBezTo>
                <a:close/>
                <a:moveTo>
                  <a:pt x="3290061" y="2346576"/>
                </a:moveTo>
                <a:cubicBezTo>
                  <a:pt x="3278046" y="2347929"/>
                  <a:pt x="3266570" y="2352300"/>
                  <a:pt x="3256704" y="2359287"/>
                </a:cubicBezTo>
                <a:cubicBezTo>
                  <a:pt x="3237550" y="2373103"/>
                  <a:pt x="3227308" y="2394955"/>
                  <a:pt x="3232922" y="2414329"/>
                </a:cubicBezTo>
                <a:lnTo>
                  <a:pt x="3261713" y="2514891"/>
                </a:lnTo>
                <a:cubicBezTo>
                  <a:pt x="3267218" y="2534212"/>
                  <a:pt x="3286649" y="2545493"/>
                  <a:pt x="3308668" y="2545221"/>
                </a:cubicBezTo>
                <a:cubicBezTo>
                  <a:pt x="3322470" y="2544931"/>
                  <a:pt x="3335876" y="2540560"/>
                  <a:pt x="3347205" y="2532668"/>
                </a:cubicBezTo>
                <a:cubicBezTo>
                  <a:pt x="3366855" y="2519128"/>
                  <a:pt x="3377369" y="2496895"/>
                  <a:pt x="3371864" y="2477130"/>
                </a:cubicBezTo>
                <a:cubicBezTo>
                  <a:pt x="3362213" y="2443630"/>
                  <a:pt x="3352596" y="2410092"/>
                  <a:pt x="3343021" y="2376516"/>
                </a:cubicBezTo>
                <a:cubicBezTo>
                  <a:pt x="3337020" y="2355712"/>
                  <a:pt x="3314835" y="2343931"/>
                  <a:pt x="3290061" y="2346576"/>
                </a:cubicBezTo>
                <a:close/>
                <a:moveTo>
                  <a:pt x="3087927" y="2284323"/>
                </a:moveTo>
                <a:cubicBezTo>
                  <a:pt x="3075916" y="2285271"/>
                  <a:pt x="3064354" y="2289289"/>
                  <a:pt x="3054346" y="2295990"/>
                </a:cubicBezTo>
                <a:cubicBezTo>
                  <a:pt x="3034862" y="2308982"/>
                  <a:pt x="3023853" y="2330448"/>
                  <a:pt x="3028638" y="2350041"/>
                </a:cubicBezTo>
                <a:cubicBezTo>
                  <a:pt x="3036936" y="2383765"/>
                  <a:pt x="3045210" y="2417522"/>
                  <a:pt x="3053469" y="2451318"/>
                </a:cubicBezTo>
                <a:lnTo>
                  <a:pt x="3053245" y="2451208"/>
                </a:lnTo>
                <a:cubicBezTo>
                  <a:pt x="3057925" y="2470420"/>
                  <a:pt x="3076532" y="2482473"/>
                  <a:pt x="3099046" y="2483021"/>
                </a:cubicBezTo>
                <a:cubicBezTo>
                  <a:pt x="3112715" y="2483088"/>
                  <a:pt x="3126107" y="2479170"/>
                  <a:pt x="3137579" y="2471740"/>
                </a:cubicBezTo>
                <a:cubicBezTo>
                  <a:pt x="3157562" y="2458805"/>
                  <a:pt x="3168958" y="2437010"/>
                  <a:pt x="3164111" y="2417136"/>
                </a:cubicBezTo>
                <a:cubicBezTo>
                  <a:pt x="3155818" y="2383341"/>
                  <a:pt x="3147544" y="2349583"/>
                  <a:pt x="3139285" y="2315864"/>
                </a:cubicBezTo>
                <a:cubicBezTo>
                  <a:pt x="3134166" y="2294946"/>
                  <a:pt x="3112586" y="2282507"/>
                  <a:pt x="3087927" y="2284323"/>
                </a:cubicBezTo>
                <a:close/>
                <a:moveTo>
                  <a:pt x="2423717" y="2265716"/>
                </a:moveTo>
                <a:cubicBezTo>
                  <a:pt x="2411874" y="2265163"/>
                  <a:pt x="2400092" y="2267704"/>
                  <a:pt x="2389531" y="2273094"/>
                </a:cubicBezTo>
                <a:cubicBezTo>
                  <a:pt x="2368947" y="2283498"/>
                  <a:pt x="2355736" y="2303477"/>
                  <a:pt x="2358209" y="2323513"/>
                </a:cubicBezTo>
                <a:cubicBezTo>
                  <a:pt x="2362432" y="2358043"/>
                  <a:pt x="2366650" y="2392553"/>
                  <a:pt x="2370872" y="2427044"/>
                </a:cubicBezTo>
                <a:cubicBezTo>
                  <a:pt x="2373184" y="2446695"/>
                  <a:pt x="2390136" y="2460950"/>
                  <a:pt x="2411717" y="2464086"/>
                </a:cubicBezTo>
                <a:cubicBezTo>
                  <a:pt x="2425123" y="2465949"/>
                  <a:pt x="2438778" y="2463747"/>
                  <a:pt x="2450912" y="2457756"/>
                </a:cubicBezTo>
                <a:cubicBezTo>
                  <a:pt x="2472106" y="2447409"/>
                  <a:pt x="2485646" y="2427211"/>
                  <a:pt x="2483116" y="2406899"/>
                </a:cubicBezTo>
                <a:cubicBezTo>
                  <a:pt x="2478893" y="2372407"/>
                  <a:pt x="2474675" y="2337897"/>
                  <a:pt x="2470452" y="2303368"/>
                </a:cubicBezTo>
                <a:cubicBezTo>
                  <a:pt x="2467755" y="2281954"/>
                  <a:pt x="2448048" y="2266932"/>
                  <a:pt x="2423717" y="2265716"/>
                </a:cubicBezTo>
                <a:close/>
                <a:moveTo>
                  <a:pt x="723176" y="2253720"/>
                </a:moveTo>
                <a:lnTo>
                  <a:pt x="723176" y="2253830"/>
                </a:lnTo>
                <a:cubicBezTo>
                  <a:pt x="699561" y="2260216"/>
                  <a:pt x="680182" y="2277226"/>
                  <a:pt x="676822" y="2297810"/>
                </a:cubicBezTo>
                <a:cubicBezTo>
                  <a:pt x="670808" y="2333512"/>
                  <a:pt x="664731" y="2369233"/>
                  <a:pt x="658602" y="2404973"/>
                </a:cubicBezTo>
                <a:cubicBezTo>
                  <a:pt x="655299" y="2425338"/>
                  <a:pt x="667686" y="2443339"/>
                  <a:pt x="688328" y="2451208"/>
                </a:cubicBezTo>
                <a:cubicBezTo>
                  <a:pt x="701486" y="2455979"/>
                  <a:pt x="715775" y="2456689"/>
                  <a:pt x="729339" y="2453248"/>
                </a:cubicBezTo>
                <a:cubicBezTo>
                  <a:pt x="753450" y="2447467"/>
                  <a:pt x="773157" y="2429966"/>
                  <a:pt x="776736" y="2408939"/>
                </a:cubicBezTo>
                <a:lnTo>
                  <a:pt x="794904" y="2301771"/>
                </a:lnTo>
                <a:cubicBezTo>
                  <a:pt x="798703" y="2279647"/>
                  <a:pt x="783509" y="2260216"/>
                  <a:pt x="759560" y="2253720"/>
                </a:cubicBezTo>
                <a:cubicBezTo>
                  <a:pt x="747635" y="2250584"/>
                  <a:pt x="735101" y="2250584"/>
                  <a:pt x="723176" y="2253720"/>
                </a:cubicBezTo>
                <a:close/>
                <a:moveTo>
                  <a:pt x="1106577" y="2223993"/>
                </a:moveTo>
                <a:cubicBezTo>
                  <a:pt x="1095244" y="2222431"/>
                  <a:pt x="1082857" y="2224384"/>
                  <a:pt x="1071407" y="2229886"/>
                </a:cubicBezTo>
                <a:cubicBezTo>
                  <a:pt x="1060574" y="2235171"/>
                  <a:pt x="1051323" y="2243221"/>
                  <a:pt x="1044598" y="2253225"/>
                </a:cubicBezTo>
                <a:cubicBezTo>
                  <a:pt x="1031663" y="2272379"/>
                  <a:pt x="1030948" y="2296104"/>
                  <a:pt x="1044598" y="2312175"/>
                </a:cubicBezTo>
                <a:lnTo>
                  <a:pt x="1115115" y="2394736"/>
                </a:lnTo>
                <a:cubicBezTo>
                  <a:pt x="1128494" y="2410478"/>
                  <a:pt x="1151999" y="2414386"/>
                  <a:pt x="1173470" y="2406408"/>
                </a:cubicBezTo>
                <a:cubicBezTo>
                  <a:pt x="1186457" y="2401585"/>
                  <a:pt x="1197657" y="2392901"/>
                  <a:pt x="1205559" y="2381529"/>
                </a:cubicBezTo>
                <a:cubicBezTo>
                  <a:pt x="1218937" y="2362208"/>
                  <a:pt x="1219819" y="2338264"/>
                  <a:pt x="1206002" y="2321750"/>
                </a:cubicBezTo>
                <a:lnTo>
                  <a:pt x="1135428" y="2239189"/>
                </a:lnTo>
                <a:cubicBezTo>
                  <a:pt x="1128191" y="2230632"/>
                  <a:pt x="1117911" y="2225555"/>
                  <a:pt x="1106577" y="2223993"/>
                </a:cubicBezTo>
                <a:close/>
                <a:moveTo>
                  <a:pt x="1687919" y="2212969"/>
                </a:moveTo>
                <a:cubicBezTo>
                  <a:pt x="1676482" y="2212658"/>
                  <a:pt x="1664413" y="2215960"/>
                  <a:pt x="1653651" y="2222675"/>
                </a:cubicBezTo>
                <a:cubicBezTo>
                  <a:pt x="1643423" y="2229052"/>
                  <a:pt x="1635083" y="2238036"/>
                  <a:pt x="1629483" y="2248711"/>
                </a:cubicBezTo>
                <a:cubicBezTo>
                  <a:pt x="1618969" y="2269186"/>
                  <a:pt x="1621009" y="2292854"/>
                  <a:pt x="1636422" y="2307276"/>
                </a:cubicBezTo>
                <a:lnTo>
                  <a:pt x="1715966" y="2381858"/>
                </a:lnTo>
                <a:cubicBezTo>
                  <a:pt x="1731270" y="2396275"/>
                  <a:pt x="1754885" y="2397653"/>
                  <a:pt x="1775307" y="2387358"/>
                </a:cubicBezTo>
                <a:lnTo>
                  <a:pt x="1804360" y="2359139"/>
                </a:lnTo>
                <a:lnTo>
                  <a:pt x="1804375" y="2359287"/>
                </a:lnTo>
                <a:lnTo>
                  <a:pt x="1804375" y="2359125"/>
                </a:lnTo>
                <a:lnTo>
                  <a:pt x="1804360" y="2359139"/>
                </a:lnTo>
                <a:lnTo>
                  <a:pt x="1797931" y="2299512"/>
                </a:lnTo>
                <a:lnTo>
                  <a:pt x="1718387" y="2224934"/>
                </a:lnTo>
                <a:cubicBezTo>
                  <a:pt x="1710159" y="2217201"/>
                  <a:pt x="1699355" y="2213279"/>
                  <a:pt x="1687919" y="2212969"/>
                </a:cubicBezTo>
                <a:close/>
                <a:moveTo>
                  <a:pt x="2890087" y="2207266"/>
                </a:moveTo>
                <a:cubicBezTo>
                  <a:pt x="2878096" y="2207824"/>
                  <a:pt x="2866457" y="2211465"/>
                  <a:pt x="2856286" y="2217833"/>
                </a:cubicBezTo>
                <a:lnTo>
                  <a:pt x="2856396" y="2217999"/>
                </a:lnTo>
                <a:cubicBezTo>
                  <a:pt x="2836522" y="2230329"/>
                  <a:pt x="2824798" y="2251461"/>
                  <a:pt x="2828320" y="2271002"/>
                </a:cubicBezTo>
                <a:cubicBezTo>
                  <a:pt x="2835292" y="2304945"/>
                  <a:pt x="2842212" y="2338907"/>
                  <a:pt x="2849076" y="2372884"/>
                </a:cubicBezTo>
                <a:cubicBezTo>
                  <a:pt x="2853146" y="2392148"/>
                  <a:pt x="2871094" y="2404806"/>
                  <a:pt x="2893113" y="2405907"/>
                </a:cubicBezTo>
                <a:cubicBezTo>
                  <a:pt x="2906768" y="2406446"/>
                  <a:pt x="2920284" y="2402962"/>
                  <a:pt x="2931975" y="2395889"/>
                </a:cubicBezTo>
                <a:cubicBezTo>
                  <a:pt x="2952344" y="2383617"/>
                  <a:pt x="2964455" y="2362208"/>
                  <a:pt x="2960380" y="2342172"/>
                </a:cubicBezTo>
                <a:cubicBezTo>
                  <a:pt x="2953484" y="2308267"/>
                  <a:pt x="2946564" y="2274305"/>
                  <a:pt x="2939629" y="2240290"/>
                </a:cubicBezTo>
                <a:cubicBezTo>
                  <a:pt x="2935611" y="2219320"/>
                  <a:pt x="2914636" y="2206218"/>
                  <a:pt x="2890087" y="2207266"/>
                </a:cubicBezTo>
                <a:close/>
                <a:moveTo>
                  <a:pt x="2245913" y="2151181"/>
                </a:moveTo>
                <a:cubicBezTo>
                  <a:pt x="2234094" y="2150285"/>
                  <a:pt x="2222246" y="2152443"/>
                  <a:pt x="2211508" y="2157453"/>
                </a:cubicBezTo>
                <a:cubicBezTo>
                  <a:pt x="2190809" y="2167304"/>
                  <a:pt x="2176826" y="2186844"/>
                  <a:pt x="2178480" y="2206990"/>
                </a:cubicBezTo>
                <a:cubicBezTo>
                  <a:pt x="2181377" y="2241662"/>
                  <a:pt x="2184275" y="2276340"/>
                  <a:pt x="2187178" y="2311017"/>
                </a:cubicBezTo>
                <a:cubicBezTo>
                  <a:pt x="2188826" y="2330886"/>
                  <a:pt x="2205069" y="2345694"/>
                  <a:pt x="2226482" y="2349545"/>
                </a:cubicBezTo>
                <a:cubicBezTo>
                  <a:pt x="2239818" y="2351809"/>
                  <a:pt x="2253524" y="2350022"/>
                  <a:pt x="2265840" y="2344426"/>
                </a:cubicBezTo>
                <a:lnTo>
                  <a:pt x="2265840" y="2344760"/>
                </a:lnTo>
                <a:cubicBezTo>
                  <a:pt x="2287253" y="2335128"/>
                  <a:pt x="2301675" y="2315254"/>
                  <a:pt x="2299750" y="2294393"/>
                </a:cubicBezTo>
                <a:cubicBezTo>
                  <a:pt x="2296852" y="2259721"/>
                  <a:pt x="2293950" y="2225044"/>
                  <a:pt x="2291052" y="2190366"/>
                </a:cubicBezTo>
                <a:cubicBezTo>
                  <a:pt x="2289288" y="2168843"/>
                  <a:pt x="2270134" y="2153216"/>
                  <a:pt x="2245913" y="2151181"/>
                </a:cubicBezTo>
                <a:close/>
                <a:moveTo>
                  <a:pt x="2698185" y="2116994"/>
                </a:moveTo>
                <a:cubicBezTo>
                  <a:pt x="2686227" y="2117204"/>
                  <a:pt x="2674517" y="2120464"/>
                  <a:pt x="2664165" y="2126464"/>
                </a:cubicBezTo>
                <a:lnTo>
                  <a:pt x="2664280" y="2126631"/>
                </a:lnTo>
                <a:cubicBezTo>
                  <a:pt x="2644077" y="2138355"/>
                  <a:pt x="2631580" y="2159049"/>
                  <a:pt x="2634716" y="2178752"/>
                </a:cubicBezTo>
                <a:cubicBezTo>
                  <a:pt x="2640183" y="2212952"/>
                  <a:pt x="2645688" y="2247115"/>
                  <a:pt x="2651230" y="2281239"/>
                </a:cubicBezTo>
                <a:cubicBezTo>
                  <a:pt x="2654424" y="2300727"/>
                  <a:pt x="2671872" y="2313934"/>
                  <a:pt x="2693619" y="2315749"/>
                </a:cubicBezTo>
                <a:cubicBezTo>
                  <a:pt x="2707212" y="2316717"/>
                  <a:pt x="2720785" y="2313652"/>
                  <a:pt x="2732648" y="2306947"/>
                </a:cubicBezTo>
                <a:cubicBezTo>
                  <a:pt x="2753398" y="2295332"/>
                  <a:pt x="2766281" y="2274305"/>
                  <a:pt x="2762978" y="2254159"/>
                </a:cubicBezTo>
                <a:cubicBezTo>
                  <a:pt x="2757512" y="2220034"/>
                  <a:pt x="2752007" y="2185872"/>
                  <a:pt x="2746464" y="2151671"/>
                </a:cubicBezTo>
                <a:cubicBezTo>
                  <a:pt x="2742994" y="2130482"/>
                  <a:pt x="2722630" y="2116723"/>
                  <a:pt x="2698185" y="2116994"/>
                </a:cubicBezTo>
                <a:close/>
                <a:moveTo>
                  <a:pt x="622824" y="2051553"/>
                </a:moveTo>
                <a:cubicBezTo>
                  <a:pt x="598823" y="2057005"/>
                  <a:pt x="578896" y="2073843"/>
                  <a:pt x="574602" y="2094704"/>
                </a:cubicBezTo>
                <a:cubicBezTo>
                  <a:pt x="567038" y="2130592"/>
                  <a:pt x="559589" y="2166479"/>
                  <a:pt x="552250" y="2202367"/>
                </a:cubicBezTo>
                <a:cubicBezTo>
                  <a:pt x="548013" y="2222842"/>
                  <a:pt x="559956" y="2241391"/>
                  <a:pt x="580378" y="2249979"/>
                </a:cubicBezTo>
                <a:lnTo>
                  <a:pt x="580378" y="2250089"/>
                </a:lnTo>
                <a:cubicBezTo>
                  <a:pt x="593480" y="2255236"/>
                  <a:pt x="607826" y="2256327"/>
                  <a:pt x="621556" y="2253225"/>
                </a:cubicBezTo>
                <a:cubicBezTo>
                  <a:pt x="645996" y="2247996"/>
                  <a:pt x="666418" y="2230987"/>
                  <a:pt x="670770" y="2209854"/>
                </a:cubicBezTo>
                <a:cubicBezTo>
                  <a:pt x="678329" y="2174000"/>
                  <a:pt x="685778" y="2138098"/>
                  <a:pt x="693117" y="2102139"/>
                </a:cubicBezTo>
                <a:cubicBezTo>
                  <a:pt x="697907" y="2080120"/>
                  <a:pt x="683209" y="2059865"/>
                  <a:pt x="659374" y="2052601"/>
                </a:cubicBezTo>
                <a:cubicBezTo>
                  <a:pt x="647483" y="2049108"/>
                  <a:pt x="634891" y="2048746"/>
                  <a:pt x="622824" y="2051553"/>
                </a:cubicBezTo>
                <a:close/>
                <a:moveTo>
                  <a:pt x="2075759" y="2026398"/>
                </a:moveTo>
                <a:cubicBezTo>
                  <a:pt x="2063958" y="2025111"/>
                  <a:pt x="2052029" y="2026913"/>
                  <a:pt x="2041134" y="2031626"/>
                </a:cubicBezTo>
                <a:cubicBezTo>
                  <a:pt x="2019830" y="2040763"/>
                  <a:pt x="2005132" y="2059917"/>
                  <a:pt x="2006013" y="2080120"/>
                </a:cubicBezTo>
                <a:lnTo>
                  <a:pt x="2010636" y="2184700"/>
                </a:lnTo>
                <a:cubicBezTo>
                  <a:pt x="2011518" y="2204569"/>
                  <a:pt x="2027208" y="2219925"/>
                  <a:pt x="2048454" y="2224491"/>
                </a:cubicBezTo>
                <a:lnTo>
                  <a:pt x="2048454" y="2224824"/>
                </a:lnTo>
                <a:cubicBezTo>
                  <a:pt x="2061751" y="2227422"/>
                  <a:pt x="2075525" y="2225968"/>
                  <a:pt x="2087978" y="2220640"/>
                </a:cubicBezTo>
                <a:cubicBezTo>
                  <a:pt x="2109726" y="2211613"/>
                  <a:pt x="2124862" y="2192239"/>
                  <a:pt x="2123981" y="2171708"/>
                </a:cubicBezTo>
                <a:cubicBezTo>
                  <a:pt x="2122475" y="2136849"/>
                  <a:pt x="2120916" y="2101991"/>
                  <a:pt x="2119300" y="2067128"/>
                </a:cubicBezTo>
                <a:cubicBezTo>
                  <a:pt x="2118366" y="2045552"/>
                  <a:pt x="2099870" y="2029205"/>
                  <a:pt x="2075759" y="2026398"/>
                </a:cubicBezTo>
                <a:close/>
                <a:moveTo>
                  <a:pt x="1504202" y="2014159"/>
                </a:moveTo>
                <a:cubicBezTo>
                  <a:pt x="1492827" y="2012748"/>
                  <a:pt x="1480442" y="2014867"/>
                  <a:pt x="1469075" y="2020507"/>
                </a:cubicBezTo>
                <a:cubicBezTo>
                  <a:pt x="1458275" y="2025907"/>
                  <a:pt x="1449100" y="2034071"/>
                  <a:pt x="1442485" y="2044175"/>
                </a:cubicBezTo>
                <a:cubicBezTo>
                  <a:pt x="1429989" y="2063496"/>
                  <a:pt x="1429660" y="2087274"/>
                  <a:pt x="1443586" y="2103125"/>
                </a:cubicBezTo>
                <a:lnTo>
                  <a:pt x="1515424" y="2184971"/>
                </a:lnTo>
                <a:cubicBezTo>
                  <a:pt x="1529078" y="2200604"/>
                  <a:pt x="1552584" y="2204240"/>
                  <a:pt x="1573940" y="2195981"/>
                </a:cubicBezTo>
                <a:lnTo>
                  <a:pt x="1605643" y="2170669"/>
                </a:lnTo>
                <a:lnTo>
                  <a:pt x="1605648" y="2170993"/>
                </a:lnTo>
                <a:lnTo>
                  <a:pt x="1605648" y="2170664"/>
                </a:lnTo>
                <a:lnTo>
                  <a:pt x="1605643" y="2170669"/>
                </a:lnTo>
                <a:lnTo>
                  <a:pt x="1604824" y="2110889"/>
                </a:lnTo>
                <a:lnTo>
                  <a:pt x="1533263" y="2028986"/>
                </a:lnTo>
                <a:cubicBezTo>
                  <a:pt x="1525940" y="2020509"/>
                  <a:pt x="1515576" y="2015570"/>
                  <a:pt x="1504202" y="2014159"/>
                </a:cubicBezTo>
                <a:close/>
                <a:moveTo>
                  <a:pt x="2512732" y="2014126"/>
                </a:moveTo>
                <a:cubicBezTo>
                  <a:pt x="2500812" y="2013973"/>
                  <a:pt x="2489049" y="2016852"/>
                  <a:pt x="2478545" y="2022490"/>
                </a:cubicBezTo>
                <a:cubicBezTo>
                  <a:pt x="2457956" y="2033556"/>
                  <a:pt x="2444745" y="2053921"/>
                  <a:pt x="2447223" y="2073900"/>
                </a:cubicBezTo>
                <a:lnTo>
                  <a:pt x="2459996" y="2177155"/>
                </a:lnTo>
                <a:cubicBezTo>
                  <a:pt x="2462250" y="2196476"/>
                  <a:pt x="2479208" y="2210455"/>
                  <a:pt x="2500783" y="2212990"/>
                </a:cubicBezTo>
                <a:lnTo>
                  <a:pt x="2500783" y="2212881"/>
                </a:lnTo>
                <a:cubicBezTo>
                  <a:pt x="2514309" y="2214311"/>
                  <a:pt x="2527954" y="2211685"/>
                  <a:pt x="2539978" y="2205336"/>
                </a:cubicBezTo>
                <a:cubicBezTo>
                  <a:pt x="2561173" y="2194384"/>
                  <a:pt x="2574660" y="2173743"/>
                  <a:pt x="2572182" y="2153492"/>
                </a:cubicBezTo>
                <a:lnTo>
                  <a:pt x="2559466" y="2050395"/>
                </a:lnTo>
                <a:cubicBezTo>
                  <a:pt x="2556769" y="2029038"/>
                  <a:pt x="2537114" y="2014621"/>
                  <a:pt x="2512732" y="2014126"/>
                </a:cubicBezTo>
                <a:close/>
                <a:moveTo>
                  <a:pt x="941427" y="2007912"/>
                </a:moveTo>
                <a:cubicBezTo>
                  <a:pt x="930252" y="2005622"/>
                  <a:pt x="917797" y="2006750"/>
                  <a:pt x="905989" y="2011538"/>
                </a:cubicBezTo>
                <a:cubicBezTo>
                  <a:pt x="894737" y="2016075"/>
                  <a:pt x="884881" y="2023495"/>
                  <a:pt x="877417" y="2033061"/>
                </a:cubicBezTo>
                <a:cubicBezTo>
                  <a:pt x="863329" y="2051443"/>
                  <a:pt x="860961" y="2075111"/>
                  <a:pt x="873457" y="2091954"/>
                </a:cubicBezTo>
                <a:lnTo>
                  <a:pt x="937974" y="2179028"/>
                </a:lnTo>
                <a:cubicBezTo>
                  <a:pt x="950194" y="2195542"/>
                  <a:pt x="973314" y="2200937"/>
                  <a:pt x="995332" y="2194332"/>
                </a:cubicBezTo>
                <a:cubicBezTo>
                  <a:pt x="1008625" y="2190290"/>
                  <a:pt x="1020387" y="2182326"/>
                  <a:pt x="1029075" y="2171488"/>
                </a:cubicBezTo>
                <a:cubicBezTo>
                  <a:pt x="1043721" y="2153049"/>
                  <a:pt x="1046309" y="2128942"/>
                  <a:pt x="1033703" y="2111880"/>
                </a:cubicBezTo>
                <a:lnTo>
                  <a:pt x="969186" y="2024801"/>
                </a:lnTo>
                <a:cubicBezTo>
                  <a:pt x="962497" y="2015913"/>
                  <a:pt x="952602" y="2010203"/>
                  <a:pt x="941427" y="2007912"/>
                </a:cubicBezTo>
                <a:close/>
                <a:moveTo>
                  <a:pt x="2334703" y="1898374"/>
                </a:moveTo>
                <a:cubicBezTo>
                  <a:pt x="2322803" y="1897845"/>
                  <a:pt x="2310959" y="1900367"/>
                  <a:pt x="2300298" y="1905695"/>
                </a:cubicBezTo>
                <a:lnTo>
                  <a:pt x="2300298" y="1905805"/>
                </a:lnTo>
                <a:cubicBezTo>
                  <a:pt x="2279380" y="1916204"/>
                  <a:pt x="2265564" y="1936183"/>
                  <a:pt x="2267050" y="1956167"/>
                </a:cubicBezTo>
                <a:cubicBezTo>
                  <a:pt x="2269915" y="1990768"/>
                  <a:pt x="2272812" y="2025354"/>
                  <a:pt x="2275748" y="2059917"/>
                </a:cubicBezTo>
                <a:cubicBezTo>
                  <a:pt x="2277402" y="2079624"/>
                  <a:pt x="2293640" y="2093989"/>
                  <a:pt x="2315053" y="2097182"/>
                </a:cubicBezTo>
                <a:cubicBezTo>
                  <a:pt x="2328503" y="2099007"/>
                  <a:pt x="2342196" y="2096825"/>
                  <a:pt x="2354410" y="2090905"/>
                </a:cubicBezTo>
                <a:cubicBezTo>
                  <a:pt x="2375824" y="2080558"/>
                  <a:pt x="2390251" y="2060360"/>
                  <a:pt x="2388540" y="2039995"/>
                </a:cubicBezTo>
                <a:cubicBezTo>
                  <a:pt x="2385680" y="2005390"/>
                  <a:pt x="2382782" y="1970808"/>
                  <a:pt x="2379846" y="1936240"/>
                </a:cubicBezTo>
                <a:cubicBezTo>
                  <a:pt x="2378083" y="1914884"/>
                  <a:pt x="2358981" y="1899695"/>
                  <a:pt x="2334703" y="1898374"/>
                </a:cubicBezTo>
                <a:close/>
                <a:moveTo>
                  <a:pt x="1913258" y="1891435"/>
                </a:moveTo>
                <a:cubicBezTo>
                  <a:pt x="1901548" y="1889681"/>
                  <a:pt x="1889586" y="1890968"/>
                  <a:pt x="1878524" y="1895181"/>
                </a:cubicBezTo>
                <a:cubicBezTo>
                  <a:pt x="1856886" y="1903712"/>
                  <a:pt x="1841530" y="1922423"/>
                  <a:pt x="1841530" y="1942793"/>
                </a:cubicBezTo>
                <a:lnTo>
                  <a:pt x="1841697" y="1943122"/>
                </a:lnTo>
                <a:cubicBezTo>
                  <a:pt x="1841697" y="1978128"/>
                  <a:pt x="1841807" y="2013134"/>
                  <a:pt x="1842026" y="2048140"/>
                </a:cubicBezTo>
                <a:cubicBezTo>
                  <a:pt x="1842193" y="2068067"/>
                  <a:pt x="1857220" y="2083752"/>
                  <a:pt x="1878300" y="2089256"/>
                </a:cubicBezTo>
                <a:cubicBezTo>
                  <a:pt x="1891497" y="2092364"/>
                  <a:pt x="1905323" y="2091444"/>
                  <a:pt x="1917991" y="2086611"/>
                </a:cubicBezTo>
                <a:cubicBezTo>
                  <a:pt x="1940119" y="2078304"/>
                  <a:pt x="1955918" y="2059312"/>
                  <a:pt x="1955918" y="2038727"/>
                </a:cubicBezTo>
                <a:cubicBezTo>
                  <a:pt x="1955518" y="2003683"/>
                  <a:pt x="1955313" y="1968658"/>
                  <a:pt x="1955313" y="1933652"/>
                </a:cubicBezTo>
                <a:cubicBezTo>
                  <a:pt x="1955151" y="1911967"/>
                  <a:pt x="1937312" y="1895014"/>
                  <a:pt x="1913258" y="1891435"/>
                </a:cubicBezTo>
                <a:close/>
                <a:moveTo>
                  <a:pt x="1332921" y="1787642"/>
                </a:moveTo>
                <a:cubicBezTo>
                  <a:pt x="1321794" y="1785028"/>
                  <a:pt x="1309298" y="1785812"/>
                  <a:pt x="1297380" y="1790215"/>
                </a:cubicBezTo>
                <a:cubicBezTo>
                  <a:pt x="1286042" y="1794386"/>
                  <a:pt x="1276029" y="1801516"/>
                  <a:pt x="1268370" y="1810857"/>
                </a:cubicBezTo>
                <a:cubicBezTo>
                  <a:pt x="1253672" y="1828801"/>
                  <a:pt x="1250755" y="1852359"/>
                  <a:pt x="1262865" y="1869588"/>
                </a:cubicBezTo>
                <a:lnTo>
                  <a:pt x="1325290" y="1958640"/>
                </a:lnTo>
                <a:cubicBezTo>
                  <a:pt x="1337124" y="1975759"/>
                  <a:pt x="1360244" y="1981650"/>
                  <a:pt x="1382262" y="1975759"/>
                </a:cubicBezTo>
                <a:cubicBezTo>
                  <a:pt x="1395693" y="1972104"/>
                  <a:pt x="1407684" y="1964416"/>
                  <a:pt x="1416616" y="1953745"/>
                </a:cubicBezTo>
                <a:lnTo>
                  <a:pt x="1416616" y="1954074"/>
                </a:lnTo>
                <a:cubicBezTo>
                  <a:pt x="1431700" y="1936078"/>
                  <a:pt x="1434836" y="1912134"/>
                  <a:pt x="1422725" y="1894519"/>
                </a:cubicBezTo>
                <a:lnTo>
                  <a:pt x="1360244" y="1805462"/>
                </a:lnTo>
                <a:cubicBezTo>
                  <a:pt x="1353805" y="1796271"/>
                  <a:pt x="1344048" y="1790257"/>
                  <a:pt x="1332921" y="1787642"/>
                </a:cubicBezTo>
                <a:close/>
                <a:moveTo>
                  <a:pt x="801667" y="1778589"/>
                </a:moveTo>
                <a:cubicBezTo>
                  <a:pt x="790705" y="1775521"/>
                  <a:pt x="778195" y="1775796"/>
                  <a:pt x="766056" y="1779702"/>
                </a:cubicBezTo>
                <a:cubicBezTo>
                  <a:pt x="754474" y="1783391"/>
                  <a:pt x="744080" y="1790101"/>
                  <a:pt x="735944" y="1799133"/>
                </a:cubicBezTo>
                <a:lnTo>
                  <a:pt x="735944" y="1799242"/>
                </a:lnTo>
                <a:cubicBezTo>
                  <a:pt x="720422" y="1816528"/>
                  <a:pt x="716185" y="1839972"/>
                  <a:pt x="727304" y="1857587"/>
                </a:cubicBezTo>
                <a:lnTo>
                  <a:pt x="784610" y="1949175"/>
                </a:lnTo>
                <a:cubicBezTo>
                  <a:pt x="795509" y="1966571"/>
                  <a:pt x="818134" y="1973615"/>
                  <a:pt x="840591" y="1968606"/>
                </a:cubicBezTo>
                <a:cubicBezTo>
                  <a:pt x="854179" y="1965541"/>
                  <a:pt x="866532" y="1958464"/>
                  <a:pt x="876045" y="1948298"/>
                </a:cubicBezTo>
                <a:cubicBezTo>
                  <a:pt x="892063" y="1930902"/>
                  <a:pt x="896357" y="1907072"/>
                  <a:pt x="885348" y="1889128"/>
                </a:cubicBezTo>
                <a:lnTo>
                  <a:pt x="827985" y="1797536"/>
                </a:lnTo>
                <a:cubicBezTo>
                  <a:pt x="822042" y="1788068"/>
                  <a:pt x="812629" y="1781657"/>
                  <a:pt x="801667" y="1778589"/>
                </a:cubicBezTo>
                <a:close/>
                <a:moveTo>
                  <a:pt x="2164935" y="1770623"/>
                </a:moveTo>
                <a:cubicBezTo>
                  <a:pt x="2153053" y="1769707"/>
                  <a:pt x="2141134" y="1771847"/>
                  <a:pt x="2130310" y="1776842"/>
                </a:cubicBezTo>
                <a:lnTo>
                  <a:pt x="2130310" y="1776952"/>
                </a:lnTo>
                <a:cubicBezTo>
                  <a:pt x="2109006" y="1786860"/>
                  <a:pt x="2094312" y="1806343"/>
                  <a:pt x="2095190" y="1826542"/>
                </a:cubicBezTo>
                <a:cubicBezTo>
                  <a:pt x="2096734" y="1861476"/>
                  <a:pt x="2098292" y="1896335"/>
                  <a:pt x="2099870" y="1931121"/>
                </a:cubicBezTo>
                <a:cubicBezTo>
                  <a:pt x="2100751" y="1950829"/>
                  <a:pt x="2116384" y="1965741"/>
                  <a:pt x="2137635" y="1969649"/>
                </a:cubicBezTo>
                <a:cubicBezTo>
                  <a:pt x="2151013" y="1971932"/>
                  <a:pt x="2164768" y="1970188"/>
                  <a:pt x="2177160" y="1964640"/>
                </a:cubicBezTo>
                <a:cubicBezTo>
                  <a:pt x="2198954" y="1954956"/>
                  <a:pt x="2214096" y="1935139"/>
                  <a:pt x="2213157" y="1914607"/>
                </a:cubicBezTo>
                <a:lnTo>
                  <a:pt x="2208534" y="1810032"/>
                </a:lnTo>
                <a:cubicBezTo>
                  <a:pt x="2207542" y="1788457"/>
                  <a:pt x="2189046" y="1772710"/>
                  <a:pt x="2164935" y="1770623"/>
                </a:cubicBezTo>
                <a:close/>
                <a:moveTo>
                  <a:pt x="1760004" y="1745577"/>
                </a:moveTo>
                <a:lnTo>
                  <a:pt x="1760004" y="1745687"/>
                </a:lnTo>
                <a:cubicBezTo>
                  <a:pt x="1748284" y="1743590"/>
                  <a:pt x="1736216" y="1744576"/>
                  <a:pt x="1724993" y="1748551"/>
                </a:cubicBezTo>
                <a:cubicBezTo>
                  <a:pt x="1702974" y="1756639"/>
                  <a:pt x="1686789" y="1774750"/>
                  <a:pt x="1686131" y="1795167"/>
                </a:cubicBezTo>
                <a:cubicBezTo>
                  <a:pt x="1684954" y="1830321"/>
                  <a:pt x="1683820" y="1865494"/>
                  <a:pt x="1682718" y="1900681"/>
                </a:cubicBezTo>
                <a:cubicBezTo>
                  <a:pt x="1682056" y="1920717"/>
                  <a:pt x="1696535" y="1937231"/>
                  <a:pt x="1717453" y="1943175"/>
                </a:cubicBezTo>
                <a:cubicBezTo>
                  <a:pt x="1730574" y="1946730"/>
                  <a:pt x="1744462" y="1946253"/>
                  <a:pt x="1757306" y="1941797"/>
                </a:cubicBezTo>
                <a:cubicBezTo>
                  <a:pt x="1779768" y="1934148"/>
                  <a:pt x="1796392" y="1915599"/>
                  <a:pt x="1797049" y="1894852"/>
                </a:cubicBezTo>
                <a:lnTo>
                  <a:pt x="1800519" y="1789334"/>
                </a:lnTo>
                <a:cubicBezTo>
                  <a:pt x="1801182" y="1767591"/>
                  <a:pt x="1783948" y="1749924"/>
                  <a:pt x="1760004" y="1745577"/>
                </a:cubicBezTo>
                <a:close/>
                <a:moveTo>
                  <a:pt x="2004250" y="1631366"/>
                </a:moveTo>
                <a:cubicBezTo>
                  <a:pt x="1992392" y="1630055"/>
                  <a:pt x="1980392" y="1631818"/>
                  <a:pt x="1969406" y="1636484"/>
                </a:cubicBezTo>
                <a:lnTo>
                  <a:pt x="1969406" y="1636594"/>
                </a:lnTo>
                <a:cubicBezTo>
                  <a:pt x="1947773" y="1645787"/>
                  <a:pt x="1932303" y="1664942"/>
                  <a:pt x="1932412" y="1685197"/>
                </a:cubicBezTo>
                <a:cubicBezTo>
                  <a:pt x="1932818" y="1720203"/>
                  <a:pt x="1933018" y="1755209"/>
                  <a:pt x="1933018" y="1790215"/>
                </a:cubicBezTo>
                <a:cubicBezTo>
                  <a:pt x="1933185" y="1810142"/>
                  <a:pt x="1948212" y="1825608"/>
                  <a:pt x="1969296" y="1830231"/>
                </a:cubicBezTo>
                <a:cubicBezTo>
                  <a:pt x="1982608" y="1832942"/>
                  <a:pt x="1996429" y="1831617"/>
                  <a:pt x="2008987" y="1826432"/>
                </a:cubicBezTo>
                <a:cubicBezTo>
                  <a:pt x="2031116" y="1817405"/>
                  <a:pt x="2046915" y="1797974"/>
                  <a:pt x="2046915" y="1777338"/>
                </a:cubicBezTo>
                <a:cubicBezTo>
                  <a:pt x="2046510" y="1742327"/>
                  <a:pt x="2046310" y="1707340"/>
                  <a:pt x="2046310" y="1672372"/>
                </a:cubicBezTo>
                <a:cubicBezTo>
                  <a:pt x="2046143" y="1650630"/>
                  <a:pt x="2028309" y="1634230"/>
                  <a:pt x="2004250" y="1631366"/>
                </a:cubicBezTo>
                <a:close/>
                <a:moveTo>
                  <a:pt x="1617706" y="1588820"/>
                </a:moveTo>
                <a:cubicBezTo>
                  <a:pt x="1605996" y="1586380"/>
                  <a:pt x="1593848" y="1587047"/>
                  <a:pt x="1582476" y="1590745"/>
                </a:cubicBezTo>
                <a:cubicBezTo>
                  <a:pt x="1560071" y="1597847"/>
                  <a:pt x="1543114" y="1615900"/>
                  <a:pt x="1541684" y="1636375"/>
                </a:cubicBezTo>
                <a:lnTo>
                  <a:pt x="1534254" y="1742441"/>
                </a:lnTo>
                <a:cubicBezTo>
                  <a:pt x="1532657" y="1762806"/>
                  <a:pt x="1546584" y="1779811"/>
                  <a:pt x="1567282" y="1786474"/>
                </a:cubicBezTo>
                <a:cubicBezTo>
                  <a:pt x="1580322" y="1790463"/>
                  <a:pt x="1594258" y="1790463"/>
                  <a:pt x="1607302" y="1786474"/>
                </a:cubicBezTo>
                <a:cubicBezTo>
                  <a:pt x="1630145" y="1779425"/>
                  <a:pt x="1647541" y="1761319"/>
                  <a:pt x="1649028" y="1740516"/>
                </a:cubicBezTo>
                <a:lnTo>
                  <a:pt x="1656286" y="1634440"/>
                </a:lnTo>
                <a:lnTo>
                  <a:pt x="1656291" y="1634449"/>
                </a:lnTo>
                <a:lnTo>
                  <a:pt x="1656291" y="1634340"/>
                </a:lnTo>
                <a:lnTo>
                  <a:pt x="1656286" y="1634440"/>
                </a:lnTo>
                <a:close/>
                <a:moveTo>
                  <a:pt x="1153982" y="1550949"/>
                </a:moveTo>
                <a:cubicBezTo>
                  <a:pt x="1142343" y="1554319"/>
                  <a:pt x="1131792" y="1560677"/>
                  <a:pt x="1123375" y="1569389"/>
                </a:cubicBezTo>
                <a:cubicBezTo>
                  <a:pt x="1107409" y="1586179"/>
                  <a:pt x="1102567" y="1609461"/>
                  <a:pt x="1113242" y="1627515"/>
                </a:cubicBezTo>
                <a:lnTo>
                  <a:pt x="1168294" y="1721085"/>
                </a:lnTo>
                <a:lnTo>
                  <a:pt x="1168294" y="1721414"/>
                </a:lnTo>
                <a:cubicBezTo>
                  <a:pt x="1178751" y="1739139"/>
                  <a:pt x="1201213" y="1746955"/>
                  <a:pt x="1223560" y="1742327"/>
                </a:cubicBezTo>
                <a:cubicBezTo>
                  <a:pt x="1237196" y="1739696"/>
                  <a:pt x="1249721" y="1733024"/>
                  <a:pt x="1259505" y="1723173"/>
                </a:cubicBezTo>
                <a:cubicBezTo>
                  <a:pt x="1276024" y="1706334"/>
                  <a:pt x="1281529" y="1682667"/>
                  <a:pt x="1270515" y="1664337"/>
                </a:cubicBezTo>
                <a:lnTo>
                  <a:pt x="1215468" y="1570766"/>
                </a:lnTo>
                <a:cubicBezTo>
                  <a:pt x="1204072" y="1551445"/>
                  <a:pt x="1178479" y="1543905"/>
                  <a:pt x="1153982" y="1550949"/>
                </a:cubicBezTo>
                <a:close/>
                <a:moveTo>
                  <a:pt x="1853860" y="1480608"/>
                </a:moveTo>
                <a:cubicBezTo>
                  <a:pt x="1842016" y="1478945"/>
                  <a:pt x="1829944" y="1480351"/>
                  <a:pt x="1818796" y="1484683"/>
                </a:cubicBezTo>
                <a:cubicBezTo>
                  <a:pt x="1796778" y="1493210"/>
                  <a:pt x="1780592" y="1512035"/>
                  <a:pt x="1779930" y="1532457"/>
                </a:cubicBezTo>
                <a:cubicBezTo>
                  <a:pt x="1778758" y="1567683"/>
                  <a:pt x="1777618" y="1602908"/>
                  <a:pt x="1776518" y="1638138"/>
                </a:cubicBezTo>
                <a:cubicBezTo>
                  <a:pt x="1775860" y="1658174"/>
                  <a:pt x="1790334" y="1674021"/>
                  <a:pt x="1811252" y="1679526"/>
                </a:cubicBezTo>
                <a:lnTo>
                  <a:pt x="1811252" y="1679859"/>
                </a:lnTo>
                <a:cubicBezTo>
                  <a:pt x="1824530" y="1682900"/>
                  <a:pt x="1838413" y="1681885"/>
                  <a:pt x="1851110" y="1676943"/>
                </a:cubicBezTo>
                <a:cubicBezTo>
                  <a:pt x="1873567" y="1668631"/>
                  <a:pt x="1890191" y="1649586"/>
                  <a:pt x="1890906" y="1628835"/>
                </a:cubicBezTo>
                <a:cubicBezTo>
                  <a:pt x="1892045" y="1593643"/>
                  <a:pt x="1893184" y="1558437"/>
                  <a:pt x="1894323" y="1523211"/>
                </a:cubicBezTo>
                <a:cubicBezTo>
                  <a:pt x="1895038" y="1501359"/>
                  <a:pt x="1877752" y="1484240"/>
                  <a:pt x="1853860" y="1480608"/>
                </a:cubicBezTo>
                <a:close/>
                <a:moveTo>
                  <a:pt x="735892" y="1425237"/>
                </a:moveTo>
                <a:cubicBezTo>
                  <a:pt x="1046581" y="2128776"/>
                  <a:pt x="1610714" y="2710839"/>
                  <a:pt x="2307180" y="3069326"/>
                </a:cubicBezTo>
                <a:cubicBezTo>
                  <a:pt x="2996549" y="3424067"/>
                  <a:pt x="3815552" y="3560130"/>
                  <a:pt x="4646614" y="3378490"/>
                </a:cubicBezTo>
                <a:cubicBezTo>
                  <a:pt x="4624738" y="3429095"/>
                  <a:pt x="4601252" y="3478775"/>
                  <a:pt x="4576149" y="3527545"/>
                </a:cubicBezTo>
                <a:cubicBezTo>
                  <a:pt x="4565182" y="3514024"/>
                  <a:pt x="4547920" y="3507252"/>
                  <a:pt x="4530682" y="3509711"/>
                </a:cubicBezTo>
                <a:lnTo>
                  <a:pt x="4421574" y="3528589"/>
                </a:lnTo>
                <a:cubicBezTo>
                  <a:pt x="4399008" y="3532554"/>
                  <a:pt x="4383098" y="3553415"/>
                  <a:pt x="4381721" y="3578127"/>
                </a:cubicBezTo>
                <a:cubicBezTo>
                  <a:pt x="4381035" y="3590023"/>
                  <a:pt x="4383666" y="3601875"/>
                  <a:pt x="4389318" y="3612361"/>
                </a:cubicBezTo>
                <a:cubicBezTo>
                  <a:pt x="4400218" y="3632621"/>
                  <a:pt x="4421136" y="3644836"/>
                  <a:pt x="4442273" y="3641204"/>
                </a:cubicBezTo>
                <a:lnTo>
                  <a:pt x="4521707" y="3627445"/>
                </a:lnTo>
                <a:cubicBezTo>
                  <a:pt x="4497306" y="3670048"/>
                  <a:pt x="4471612" y="3711822"/>
                  <a:pt x="4444642" y="3752776"/>
                </a:cubicBezTo>
                <a:cubicBezTo>
                  <a:pt x="4431750" y="3749215"/>
                  <a:pt x="4418095" y="3749540"/>
                  <a:pt x="4405394" y="3753710"/>
                </a:cubicBezTo>
                <a:cubicBezTo>
                  <a:pt x="4392764" y="3757613"/>
                  <a:pt x="4381378" y="3764748"/>
                  <a:pt x="4372361" y="3774404"/>
                </a:cubicBezTo>
                <a:cubicBezTo>
                  <a:pt x="4355351" y="3792734"/>
                  <a:pt x="4350399" y="3817560"/>
                  <a:pt x="4362014" y="3836328"/>
                </a:cubicBezTo>
                <a:lnTo>
                  <a:pt x="4373352" y="3854601"/>
                </a:lnTo>
                <a:cubicBezTo>
                  <a:pt x="4353426" y="3881681"/>
                  <a:pt x="4332946" y="3908356"/>
                  <a:pt x="4311918" y="3934631"/>
                </a:cubicBezTo>
                <a:lnTo>
                  <a:pt x="4256210" y="3837596"/>
                </a:lnTo>
                <a:cubicBezTo>
                  <a:pt x="4244652" y="3817283"/>
                  <a:pt x="4217734" y="3809743"/>
                  <a:pt x="4191583" y="3817283"/>
                </a:cubicBezTo>
                <a:cubicBezTo>
                  <a:pt x="4179072" y="3820862"/>
                  <a:pt x="4167696" y="3827611"/>
                  <a:pt x="4158554" y="3836876"/>
                </a:cubicBezTo>
                <a:cubicBezTo>
                  <a:pt x="4141216" y="3854601"/>
                  <a:pt x="4135325" y="3878983"/>
                  <a:pt x="4146334" y="3897861"/>
                </a:cubicBezTo>
                <a:lnTo>
                  <a:pt x="4202264" y="3995340"/>
                </a:lnTo>
                <a:cubicBezTo>
                  <a:pt x="4210780" y="4009004"/>
                  <a:pt x="4225483" y="4017587"/>
                  <a:pt x="4241568" y="4018293"/>
                </a:cubicBezTo>
                <a:cubicBezTo>
                  <a:pt x="4200538" y="4065152"/>
                  <a:pt x="4157768" y="4110324"/>
                  <a:pt x="4113254" y="4153808"/>
                </a:cubicBezTo>
                <a:lnTo>
                  <a:pt x="4104389" y="4137294"/>
                </a:lnTo>
                <a:cubicBezTo>
                  <a:pt x="4093380" y="4116710"/>
                  <a:pt x="4066352" y="4107569"/>
                  <a:pt x="4039596" y="4113569"/>
                </a:cubicBezTo>
                <a:cubicBezTo>
                  <a:pt x="4026933" y="4116405"/>
                  <a:pt x="4015204" y="4122429"/>
                  <a:pt x="4005524" y="4131075"/>
                </a:cubicBezTo>
                <a:cubicBezTo>
                  <a:pt x="3987304" y="4147641"/>
                  <a:pt x="3980698" y="4171528"/>
                  <a:pt x="3990988" y="4190792"/>
                </a:cubicBezTo>
                <a:lnTo>
                  <a:pt x="4018516" y="4241707"/>
                </a:lnTo>
                <a:lnTo>
                  <a:pt x="3907450" y="4324640"/>
                </a:lnTo>
                <a:lnTo>
                  <a:pt x="3907374" y="4324602"/>
                </a:lnTo>
                <a:cubicBezTo>
                  <a:pt x="3926476" y="4308693"/>
                  <a:pt x="3934234" y="4284858"/>
                  <a:pt x="3924988" y="4265046"/>
                </a:cubicBezTo>
                <a:lnTo>
                  <a:pt x="3875937" y="4165037"/>
                </a:lnTo>
                <a:cubicBezTo>
                  <a:pt x="3865757" y="4144338"/>
                  <a:pt x="3839387" y="4134597"/>
                  <a:pt x="3812798" y="4139825"/>
                </a:cubicBezTo>
                <a:cubicBezTo>
                  <a:pt x="3800154" y="4142332"/>
                  <a:pt x="3788348" y="4148013"/>
                  <a:pt x="3778506" y="4156339"/>
                </a:cubicBezTo>
                <a:cubicBezTo>
                  <a:pt x="3759900" y="4172243"/>
                  <a:pt x="3752522" y="4195692"/>
                  <a:pt x="3761992" y="4215065"/>
                </a:cubicBezTo>
                <a:cubicBezTo>
                  <a:pt x="3778359" y="4248384"/>
                  <a:pt x="3794725" y="4281722"/>
                  <a:pt x="3811092" y="4315079"/>
                </a:cubicBezTo>
                <a:cubicBezTo>
                  <a:pt x="3820394" y="4334067"/>
                  <a:pt x="3843405" y="4343866"/>
                  <a:pt x="3867682" y="4341278"/>
                </a:cubicBezTo>
                <a:lnTo>
                  <a:pt x="3906759" y="4325155"/>
                </a:lnTo>
                <a:lnTo>
                  <a:pt x="3709119" y="4472723"/>
                </a:lnTo>
                <a:cubicBezTo>
                  <a:pt x="3383241" y="4677570"/>
                  <a:pt x="3011338" y="4802438"/>
                  <a:pt x="2623984" y="4834337"/>
                </a:cubicBezTo>
                <a:cubicBezTo>
                  <a:pt x="1291213" y="4945961"/>
                  <a:pt x="120233" y="3956154"/>
                  <a:pt x="8595" y="2623488"/>
                </a:cubicBezTo>
                <a:cubicBezTo>
                  <a:pt x="-16083" y="2331692"/>
                  <a:pt x="12494" y="2037836"/>
                  <a:pt x="92929" y="1756258"/>
                </a:cubicBezTo>
                <a:cubicBezTo>
                  <a:pt x="-33727" y="2528522"/>
                  <a:pt x="277811" y="3307405"/>
                  <a:pt x="902139" y="3779360"/>
                </a:cubicBezTo>
                <a:cubicBezTo>
                  <a:pt x="641993" y="3458458"/>
                  <a:pt x="484716" y="3066552"/>
                  <a:pt x="450854" y="2654863"/>
                </a:cubicBezTo>
                <a:cubicBezTo>
                  <a:pt x="448614" y="2628297"/>
                  <a:pt x="446945" y="2601527"/>
                  <a:pt x="445844" y="2574556"/>
                </a:cubicBezTo>
                <a:cubicBezTo>
                  <a:pt x="451097" y="2580108"/>
                  <a:pt x="457426" y="2584531"/>
                  <a:pt x="464451" y="2587548"/>
                </a:cubicBezTo>
                <a:cubicBezTo>
                  <a:pt x="477843" y="2593124"/>
                  <a:pt x="492570" y="2594692"/>
                  <a:pt x="506835" y="2592061"/>
                </a:cubicBezTo>
                <a:cubicBezTo>
                  <a:pt x="531994" y="2587548"/>
                  <a:pt x="552964" y="2571091"/>
                  <a:pt x="557483" y="2550116"/>
                </a:cubicBezTo>
                <a:cubicBezTo>
                  <a:pt x="565113" y="2514414"/>
                  <a:pt x="572786" y="2478712"/>
                  <a:pt x="580493" y="2443006"/>
                </a:cubicBezTo>
                <a:cubicBezTo>
                  <a:pt x="585225" y="2420882"/>
                  <a:pt x="570251" y="2400350"/>
                  <a:pt x="545754" y="2392372"/>
                </a:cubicBezTo>
                <a:cubicBezTo>
                  <a:pt x="533600" y="2388512"/>
                  <a:pt x="520670" y="2387773"/>
                  <a:pt x="508160" y="2390223"/>
                </a:cubicBezTo>
                <a:cubicBezTo>
                  <a:pt x="483553" y="2394955"/>
                  <a:pt x="463073" y="2411250"/>
                  <a:pt x="458613" y="2432001"/>
                </a:cubicBezTo>
                <a:lnTo>
                  <a:pt x="444358" y="2498544"/>
                </a:lnTo>
                <a:cubicBezTo>
                  <a:pt x="444248" y="2452495"/>
                  <a:pt x="445697" y="2406279"/>
                  <a:pt x="448704" y="2359897"/>
                </a:cubicBezTo>
                <a:cubicBezTo>
                  <a:pt x="456668" y="2356889"/>
                  <a:pt x="462473" y="2349936"/>
                  <a:pt x="464008" y="2341567"/>
                </a:cubicBezTo>
                <a:lnTo>
                  <a:pt x="491531" y="2234070"/>
                </a:lnTo>
                <a:cubicBezTo>
                  <a:pt x="496049" y="2216184"/>
                  <a:pt x="483276" y="2197525"/>
                  <a:pt x="467091" y="2186954"/>
                </a:cubicBezTo>
                <a:cubicBezTo>
                  <a:pt x="474302" y="2137526"/>
                  <a:pt x="483167" y="2088322"/>
                  <a:pt x="493681" y="2039666"/>
                </a:cubicBezTo>
                <a:cubicBezTo>
                  <a:pt x="506496" y="2045028"/>
                  <a:pt x="520608" y="2046482"/>
                  <a:pt x="534248" y="2043846"/>
                </a:cubicBezTo>
                <a:cubicBezTo>
                  <a:pt x="559022" y="2039333"/>
                  <a:pt x="580216" y="2022714"/>
                  <a:pt x="585392" y="2001467"/>
                </a:cubicBezTo>
                <a:cubicBezTo>
                  <a:pt x="594233" y="1965398"/>
                  <a:pt x="603060" y="1929325"/>
                  <a:pt x="611867" y="1893256"/>
                </a:cubicBezTo>
                <a:cubicBezTo>
                  <a:pt x="617319" y="1870851"/>
                  <a:pt x="603446" y="1850157"/>
                  <a:pt x="579721" y="1842064"/>
                </a:cubicBezTo>
                <a:cubicBezTo>
                  <a:pt x="569297" y="1838614"/>
                  <a:pt x="558217" y="1837637"/>
                  <a:pt x="547350" y="1839205"/>
                </a:cubicBezTo>
                <a:cubicBezTo>
                  <a:pt x="566066" y="1781079"/>
                  <a:pt x="587208" y="1724388"/>
                  <a:pt x="610714" y="1669732"/>
                </a:cubicBezTo>
                <a:cubicBezTo>
                  <a:pt x="612858" y="1664723"/>
                  <a:pt x="615117" y="1659766"/>
                  <a:pt x="617262" y="1654762"/>
                </a:cubicBezTo>
                <a:lnTo>
                  <a:pt x="644180" y="1714918"/>
                </a:lnTo>
                <a:cubicBezTo>
                  <a:pt x="652769" y="1733691"/>
                  <a:pt x="673906" y="1743871"/>
                  <a:pt x="696806" y="1742112"/>
                </a:cubicBezTo>
                <a:cubicBezTo>
                  <a:pt x="710699" y="1740983"/>
                  <a:pt x="723929" y="1735712"/>
                  <a:pt x="734791" y="1726976"/>
                </a:cubicBezTo>
                <a:cubicBezTo>
                  <a:pt x="753178" y="1712111"/>
                  <a:pt x="760994" y="1689105"/>
                  <a:pt x="752406" y="1669732"/>
                </a:cubicBezTo>
                <a:lnTo>
                  <a:pt x="708368" y="1570933"/>
                </a:lnTo>
                <a:cubicBezTo>
                  <a:pt x="701029" y="1555939"/>
                  <a:pt x="686445" y="1545821"/>
                  <a:pt x="669836" y="1544182"/>
                </a:cubicBezTo>
                <a:cubicBezTo>
                  <a:pt x="690568" y="1503742"/>
                  <a:pt x="712586" y="1464099"/>
                  <a:pt x="735892" y="1425237"/>
                </a:cubicBezTo>
                <a:close/>
                <a:moveTo>
                  <a:pt x="1487185" y="1421768"/>
                </a:moveTo>
                <a:cubicBezTo>
                  <a:pt x="1475475" y="1418951"/>
                  <a:pt x="1463236" y="1419256"/>
                  <a:pt x="1451679" y="1422649"/>
                </a:cubicBezTo>
                <a:cubicBezTo>
                  <a:pt x="1428945" y="1429198"/>
                  <a:pt x="1411273" y="1446703"/>
                  <a:pt x="1409071" y="1467345"/>
                </a:cubicBezTo>
                <a:cubicBezTo>
                  <a:pt x="1405258" y="1502827"/>
                  <a:pt x="1401422" y="1538348"/>
                  <a:pt x="1397566" y="1573902"/>
                </a:cubicBezTo>
                <a:cubicBezTo>
                  <a:pt x="1395421" y="1594105"/>
                  <a:pt x="1408690" y="1611715"/>
                  <a:pt x="1429274" y="1619036"/>
                </a:cubicBezTo>
                <a:cubicBezTo>
                  <a:pt x="1442252" y="1623454"/>
                  <a:pt x="1456264" y="1623835"/>
                  <a:pt x="1469461" y="1620137"/>
                </a:cubicBezTo>
                <a:cubicBezTo>
                  <a:pt x="1492638" y="1613698"/>
                  <a:pt x="1510748" y="1596083"/>
                  <a:pt x="1513002" y="1575170"/>
                </a:cubicBezTo>
                <a:lnTo>
                  <a:pt x="1524498" y="1468760"/>
                </a:lnTo>
                <a:lnTo>
                  <a:pt x="1524508" y="1468774"/>
                </a:lnTo>
                <a:lnTo>
                  <a:pt x="1524508" y="1468665"/>
                </a:lnTo>
                <a:lnTo>
                  <a:pt x="1524498" y="1468760"/>
                </a:lnTo>
                <a:close/>
                <a:moveTo>
                  <a:pt x="1715027" y="1319337"/>
                </a:moveTo>
                <a:cubicBezTo>
                  <a:pt x="1703226" y="1317226"/>
                  <a:pt x="1691078" y="1318251"/>
                  <a:pt x="1679797" y="1322307"/>
                </a:cubicBezTo>
                <a:cubicBezTo>
                  <a:pt x="1657392" y="1330180"/>
                  <a:pt x="1640440" y="1348620"/>
                  <a:pt x="1639010" y="1369204"/>
                </a:cubicBezTo>
                <a:lnTo>
                  <a:pt x="1631575" y="1475433"/>
                </a:lnTo>
                <a:lnTo>
                  <a:pt x="1631575" y="1475542"/>
                </a:lnTo>
                <a:cubicBezTo>
                  <a:pt x="1630145" y="1495745"/>
                  <a:pt x="1644071" y="1512364"/>
                  <a:pt x="1664770" y="1518145"/>
                </a:cubicBezTo>
                <a:cubicBezTo>
                  <a:pt x="1677938" y="1521743"/>
                  <a:pt x="1691888" y="1521286"/>
                  <a:pt x="1704790" y="1516825"/>
                </a:cubicBezTo>
                <a:cubicBezTo>
                  <a:pt x="1727638" y="1509118"/>
                  <a:pt x="1745029" y="1490460"/>
                  <a:pt x="1746516" y="1469599"/>
                </a:cubicBezTo>
                <a:lnTo>
                  <a:pt x="1753951" y="1363370"/>
                </a:lnTo>
                <a:cubicBezTo>
                  <a:pt x="1755490" y="1341351"/>
                  <a:pt x="1738866" y="1323741"/>
                  <a:pt x="1715027" y="1319337"/>
                </a:cubicBezTo>
                <a:close/>
                <a:moveTo>
                  <a:pt x="1021645" y="1306951"/>
                </a:moveTo>
                <a:cubicBezTo>
                  <a:pt x="1009659" y="1309005"/>
                  <a:pt x="998421" y="1314171"/>
                  <a:pt x="989056" y="1321925"/>
                </a:cubicBezTo>
                <a:cubicBezTo>
                  <a:pt x="971221" y="1336838"/>
                  <a:pt x="963734" y="1359405"/>
                  <a:pt x="972213" y="1378559"/>
                </a:cubicBezTo>
                <a:lnTo>
                  <a:pt x="1016250" y="1477634"/>
                </a:lnTo>
                <a:cubicBezTo>
                  <a:pt x="1024562" y="1496403"/>
                  <a:pt x="1045976" y="1506588"/>
                  <a:pt x="1068876" y="1504824"/>
                </a:cubicBezTo>
                <a:lnTo>
                  <a:pt x="1068876" y="1505158"/>
                </a:lnTo>
                <a:cubicBezTo>
                  <a:pt x="1082797" y="1503976"/>
                  <a:pt x="1096028" y="1498581"/>
                  <a:pt x="1106804" y="1489688"/>
                </a:cubicBezTo>
                <a:cubicBezTo>
                  <a:pt x="1125191" y="1474827"/>
                  <a:pt x="1133007" y="1451874"/>
                  <a:pt x="1124419" y="1432448"/>
                </a:cubicBezTo>
                <a:lnTo>
                  <a:pt x="1080381" y="1333373"/>
                </a:lnTo>
                <a:cubicBezTo>
                  <a:pt x="1071187" y="1312951"/>
                  <a:pt x="1046800" y="1302657"/>
                  <a:pt x="1021645" y="1306951"/>
                </a:cubicBezTo>
                <a:close/>
                <a:moveTo>
                  <a:pt x="1335365" y="1243987"/>
                </a:moveTo>
                <a:lnTo>
                  <a:pt x="1335256" y="1244092"/>
                </a:lnTo>
                <a:cubicBezTo>
                  <a:pt x="1312246" y="1250040"/>
                  <a:pt x="1293801" y="1267160"/>
                  <a:pt x="1290832" y="1287796"/>
                </a:cubicBezTo>
                <a:lnTo>
                  <a:pt x="1275304" y="1394854"/>
                </a:lnTo>
                <a:cubicBezTo>
                  <a:pt x="1272445" y="1415162"/>
                  <a:pt x="1285051" y="1433325"/>
                  <a:pt x="1305473" y="1441308"/>
                </a:cubicBezTo>
                <a:cubicBezTo>
                  <a:pt x="1318365" y="1446198"/>
                  <a:pt x="1332439" y="1447042"/>
                  <a:pt x="1345822" y="1443729"/>
                </a:cubicBezTo>
                <a:cubicBezTo>
                  <a:pt x="1369275" y="1438225"/>
                  <a:pt x="1388263" y="1420667"/>
                  <a:pt x="1391294" y="1399696"/>
                </a:cubicBezTo>
                <a:lnTo>
                  <a:pt x="1406817" y="1292643"/>
                </a:lnTo>
                <a:cubicBezTo>
                  <a:pt x="1410010" y="1270515"/>
                  <a:pt x="1394649" y="1250974"/>
                  <a:pt x="1371034" y="1244259"/>
                </a:cubicBezTo>
                <a:cubicBezTo>
                  <a:pt x="1359371" y="1241056"/>
                  <a:pt x="1347075" y="1240961"/>
                  <a:pt x="1335365" y="1243987"/>
                </a:cubicBezTo>
                <a:close/>
                <a:moveTo>
                  <a:pt x="1589463" y="1147057"/>
                </a:moveTo>
                <a:cubicBezTo>
                  <a:pt x="1577662" y="1144598"/>
                  <a:pt x="1565423" y="1145260"/>
                  <a:pt x="1553961" y="1148983"/>
                </a:cubicBezTo>
                <a:lnTo>
                  <a:pt x="1553961" y="1149092"/>
                </a:lnTo>
                <a:cubicBezTo>
                  <a:pt x="1531223" y="1156303"/>
                  <a:pt x="1513555" y="1174357"/>
                  <a:pt x="1511353" y="1194998"/>
                </a:cubicBezTo>
                <a:cubicBezTo>
                  <a:pt x="1507536" y="1230628"/>
                  <a:pt x="1503699" y="1266259"/>
                  <a:pt x="1499848" y="1301889"/>
                </a:cubicBezTo>
                <a:cubicBezTo>
                  <a:pt x="1497699" y="1322035"/>
                  <a:pt x="1510967" y="1339207"/>
                  <a:pt x="1531556" y="1345922"/>
                </a:cubicBezTo>
                <a:cubicBezTo>
                  <a:pt x="1544639" y="1349992"/>
                  <a:pt x="1558656" y="1349992"/>
                  <a:pt x="1571738" y="1345922"/>
                </a:cubicBezTo>
                <a:cubicBezTo>
                  <a:pt x="1594915" y="1338930"/>
                  <a:pt x="1613026" y="1320658"/>
                  <a:pt x="1615285" y="1299687"/>
                </a:cubicBezTo>
                <a:cubicBezTo>
                  <a:pt x="1619284" y="1264019"/>
                  <a:pt x="1623115" y="1228388"/>
                  <a:pt x="1626785" y="1192796"/>
                </a:cubicBezTo>
                <a:cubicBezTo>
                  <a:pt x="1629154" y="1170668"/>
                  <a:pt x="1613193" y="1152285"/>
                  <a:pt x="1589463" y="1147057"/>
                </a:cubicBezTo>
                <a:close/>
                <a:moveTo>
                  <a:pt x="1235451" y="1055136"/>
                </a:moveTo>
                <a:cubicBezTo>
                  <a:pt x="1212003" y="1060421"/>
                  <a:pt x="1192844" y="1077097"/>
                  <a:pt x="1189045" y="1097958"/>
                </a:cubicBezTo>
                <a:cubicBezTo>
                  <a:pt x="1182516" y="1133808"/>
                  <a:pt x="1176001" y="1169643"/>
                  <a:pt x="1169505" y="1205455"/>
                </a:cubicBezTo>
                <a:lnTo>
                  <a:pt x="1169505" y="1205783"/>
                </a:lnTo>
                <a:cubicBezTo>
                  <a:pt x="1165816" y="1226206"/>
                  <a:pt x="1177926" y="1244922"/>
                  <a:pt x="1198129" y="1253286"/>
                </a:cubicBezTo>
                <a:cubicBezTo>
                  <a:pt x="1210945" y="1258609"/>
                  <a:pt x="1225085" y="1259877"/>
                  <a:pt x="1238645" y="1256918"/>
                </a:cubicBezTo>
                <a:cubicBezTo>
                  <a:pt x="1262536" y="1251908"/>
                  <a:pt x="1282187" y="1235066"/>
                  <a:pt x="1286042" y="1213933"/>
                </a:cubicBezTo>
                <a:cubicBezTo>
                  <a:pt x="1292500" y="1178084"/>
                  <a:pt x="1299015" y="1142229"/>
                  <a:pt x="1305583" y="1106380"/>
                </a:cubicBezTo>
                <a:cubicBezTo>
                  <a:pt x="1309877" y="1083979"/>
                  <a:pt x="1294902" y="1063943"/>
                  <a:pt x="1271344" y="1056461"/>
                </a:cubicBezTo>
                <a:cubicBezTo>
                  <a:pt x="1259696" y="1052905"/>
                  <a:pt x="1247328" y="1052448"/>
                  <a:pt x="1235451" y="1055136"/>
                </a:cubicBezTo>
                <a:close/>
                <a:moveTo>
                  <a:pt x="1478931" y="964430"/>
                </a:moveTo>
                <a:cubicBezTo>
                  <a:pt x="1467173" y="961570"/>
                  <a:pt x="1454872" y="961856"/>
                  <a:pt x="1443257" y="965254"/>
                </a:cubicBezTo>
                <a:cubicBezTo>
                  <a:pt x="1420195" y="971803"/>
                  <a:pt x="1401750" y="989527"/>
                  <a:pt x="1398724" y="1010331"/>
                </a:cubicBezTo>
                <a:cubicBezTo>
                  <a:pt x="1393586" y="1046185"/>
                  <a:pt x="1388430" y="1082035"/>
                  <a:pt x="1383254" y="1117885"/>
                </a:cubicBezTo>
                <a:lnTo>
                  <a:pt x="1383254" y="1117994"/>
                </a:lnTo>
                <a:cubicBezTo>
                  <a:pt x="1380285" y="1138359"/>
                  <a:pt x="1393000" y="1156136"/>
                  <a:pt x="1413422" y="1163457"/>
                </a:cubicBezTo>
                <a:cubicBezTo>
                  <a:pt x="1426424" y="1167927"/>
                  <a:pt x="1440479" y="1168328"/>
                  <a:pt x="1453719" y="1164615"/>
                </a:cubicBezTo>
                <a:cubicBezTo>
                  <a:pt x="1477224" y="1158229"/>
                  <a:pt x="1496160" y="1140342"/>
                  <a:pt x="1499243" y="1119262"/>
                </a:cubicBezTo>
                <a:cubicBezTo>
                  <a:pt x="1504452" y="1083446"/>
                  <a:pt x="1509609" y="1047615"/>
                  <a:pt x="1514709" y="1011765"/>
                </a:cubicBezTo>
                <a:cubicBezTo>
                  <a:pt x="1517959" y="989527"/>
                  <a:pt x="1502598" y="970430"/>
                  <a:pt x="1478931" y="964430"/>
                </a:cubicBezTo>
                <a:close/>
                <a:moveTo>
                  <a:pt x="2357823" y="927"/>
                </a:moveTo>
                <a:cubicBezTo>
                  <a:pt x="3632353" y="-34189"/>
                  <a:pt x="4727259" y="932669"/>
                  <a:pt x="4834984" y="2219100"/>
                </a:cubicBezTo>
                <a:cubicBezTo>
                  <a:pt x="4839278" y="2270010"/>
                  <a:pt x="4841756" y="2320706"/>
                  <a:pt x="4842800" y="2371121"/>
                </a:cubicBezTo>
                <a:lnTo>
                  <a:pt x="4809772" y="2315311"/>
                </a:lnTo>
                <a:cubicBezTo>
                  <a:pt x="4797996" y="2295385"/>
                  <a:pt x="4771406" y="2288288"/>
                  <a:pt x="4745918" y="2296376"/>
                </a:cubicBezTo>
                <a:cubicBezTo>
                  <a:pt x="4733722" y="2300284"/>
                  <a:pt x="4722740" y="2307280"/>
                  <a:pt x="4714042" y="2316688"/>
                </a:cubicBezTo>
                <a:cubicBezTo>
                  <a:pt x="4697419" y="2334742"/>
                  <a:pt x="4692410" y="2359287"/>
                  <a:pt x="4703420" y="2377945"/>
                </a:cubicBezTo>
                <a:lnTo>
                  <a:pt x="4760449" y="2474213"/>
                </a:lnTo>
                <a:cubicBezTo>
                  <a:pt x="4771296" y="2492491"/>
                  <a:pt x="4794636" y="2499973"/>
                  <a:pt x="4818308" y="2494912"/>
                </a:cubicBezTo>
                <a:cubicBezTo>
                  <a:pt x="4827096" y="2492924"/>
                  <a:pt x="4835451" y="2489364"/>
                  <a:pt x="4842967" y="2484398"/>
                </a:cubicBezTo>
                <a:cubicBezTo>
                  <a:pt x="4842472" y="2503386"/>
                  <a:pt x="4841814" y="2522321"/>
                  <a:pt x="4840874" y="2541199"/>
                </a:cubicBezTo>
                <a:lnTo>
                  <a:pt x="4840160" y="2541199"/>
                </a:lnTo>
                <a:cubicBezTo>
                  <a:pt x="4827968" y="2545079"/>
                  <a:pt x="4817026" y="2552123"/>
                  <a:pt x="4808452" y="2561621"/>
                </a:cubicBezTo>
                <a:cubicBezTo>
                  <a:pt x="4792214" y="2579842"/>
                  <a:pt x="4787920" y="2604663"/>
                  <a:pt x="4799702" y="2623488"/>
                </a:cubicBezTo>
                <a:lnTo>
                  <a:pt x="4830804" y="2673026"/>
                </a:lnTo>
                <a:cubicBezTo>
                  <a:pt x="4818551" y="2791532"/>
                  <a:pt x="4797518" y="2908965"/>
                  <a:pt x="4767884" y="3024354"/>
                </a:cubicBezTo>
                <a:cubicBezTo>
                  <a:pt x="4759344" y="3020212"/>
                  <a:pt x="4749721" y="3018826"/>
                  <a:pt x="4740360" y="3020394"/>
                </a:cubicBezTo>
                <a:lnTo>
                  <a:pt x="4631253" y="3039324"/>
                </a:lnTo>
                <a:cubicBezTo>
                  <a:pt x="4608738" y="3043289"/>
                  <a:pt x="4592772" y="3064150"/>
                  <a:pt x="4591400" y="3088862"/>
                </a:cubicBezTo>
                <a:cubicBezTo>
                  <a:pt x="4590742" y="3100757"/>
                  <a:pt x="4593368" y="3112601"/>
                  <a:pt x="4598997" y="3123100"/>
                </a:cubicBezTo>
                <a:cubicBezTo>
                  <a:pt x="4609892" y="3143356"/>
                  <a:pt x="4630867" y="3155571"/>
                  <a:pt x="4651952" y="3151887"/>
                </a:cubicBezTo>
                <a:lnTo>
                  <a:pt x="4735842" y="3137517"/>
                </a:lnTo>
                <a:cubicBezTo>
                  <a:pt x="4726486" y="3168086"/>
                  <a:pt x="4716488" y="3198393"/>
                  <a:pt x="4705846" y="3228447"/>
                </a:cubicBezTo>
                <a:cubicBezTo>
                  <a:pt x="3876657" y="3432541"/>
                  <a:pt x="3055447" y="3304846"/>
                  <a:pt x="2368342" y="2951206"/>
                </a:cubicBezTo>
                <a:cubicBezTo>
                  <a:pt x="1672090" y="2592829"/>
                  <a:pt x="1113576" y="2002730"/>
                  <a:pt x="823857" y="1291047"/>
                </a:cubicBezTo>
                <a:cubicBezTo>
                  <a:pt x="842869" y="1264076"/>
                  <a:pt x="862500" y="1237744"/>
                  <a:pt x="882760" y="1212060"/>
                </a:cubicBezTo>
                <a:lnTo>
                  <a:pt x="897897" y="1246185"/>
                </a:lnTo>
                <a:cubicBezTo>
                  <a:pt x="906209" y="1264953"/>
                  <a:pt x="927622" y="1275195"/>
                  <a:pt x="950523" y="1273374"/>
                </a:cubicBezTo>
                <a:cubicBezTo>
                  <a:pt x="964415" y="1272293"/>
                  <a:pt x="977655" y="1267036"/>
                  <a:pt x="988507" y="1258295"/>
                </a:cubicBezTo>
                <a:cubicBezTo>
                  <a:pt x="1006890" y="1243377"/>
                  <a:pt x="1014711" y="1220429"/>
                  <a:pt x="1006122" y="1201051"/>
                </a:cubicBezTo>
                <a:lnTo>
                  <a:pt x="966541" y="1111775"/>
                </a:lnTo>
                <a:cubicBezTo>
                  <a:pt x="1005184" y="1068366"/>
                  <a:pt x="1045556" y="1026664"/>
                  <a:pt x="1087649" y="986668"/>
                </a:cubicBezTo>
                <a:lnTo>
                  <a:pt x="1083079" y="1007748"/>
                </a:lnTo>
                <a:cubicBezTo>
                  <a:pt x="1078565" y="1028222"/>
                  <a:pt x="1090123" y="1047486"/>
                  <a:pt x="1110164" y="1056899"/>
                </a:cubicBezTo>
                <a:cubicBezTo>
                  <a:pt x="1122908" y="1062628"/>
                  <a:pt x="1137101" y="1064334"/>
                  <a:pt x="1150841" y="1061799"/>
                </a:cubicBezTo>
                <a:cubicBezTo>
                  <a:pt x="1175062" y="1057447"/>
                  <a:pt x="1195489" y="1040938"/>
                  <a:pt x="1200112" y="1019744"/>
                </a:cubicBezTo>
                <a:cubicBezTo>
                  <a:pt x="1207999" y="983713"/>
                  <a:pt x="1215854" y="947697"/>
                  <a:pt x="1223670" y="911699"/>
                </a:cubicBezTo>
                <a:cubicBezTo>
                  <a:pt x="1226472" y="898955"/>
                  <a:pt x="1223017" y="885639"/>
                  <a:pt x="1214367" y="875869"/>
                </a:cubicBezTo>
                <a:cubicBezTo>
                  <a:pt x="1244569" y="851500"/>
                  <a:pt x="1275471" y="828018"/>
                  <a:pt x="1307070" y="805413"/>
                </a:cubicBezTo>
                <a:cubicBezTo>
                  <a:pt x="1305421" y="808921"/>
                  <a:pt x="1304220" y="812619"/>
                  <a:pt x="1303490" y="816423"/>
                </a:cubicBezTo>
                <a:cubicBezTo>
                  <a:pt x="1296956" y="852458"/>
                  <a:pt x="1290446" y="888508"/>
                  <a:pt x="1283950" y="924582"/>
                </a:cubicBezTo>
                <a:cubicBezTo>
                  <a:pt x="1280261" y="945109"/>
                  <a:pt x="1292371" y="963439"/>
                  <a:pt x="1312574" y="971531"/>
                </a:cubicBezTo>
                <a:cubicBezTo>
                  <a:pt x="1325509" y="976483"/>
                  <a:pt x="1339655" y="977327"/>
                  <a:pt x="1353090" y="973952"/>
                </a:cubicBezTo>
                <a:cubicBezTo>
                  <a:pt x="1376982" y="968061"/>
                  <a:pt x="1396632" y="950780"/>
                  <a:pt x="1400487" y="929533"/>
                </a:cubicBezTo>
                <a:cubicBezTo>
                  <a:pt x="1406979" y="893464"/>
                  <a:pt x="1413494" y="857410"/>
                  <a:pt x="1420028" y="821379"/>
                </a:cubicBezTo>
                <a:cubicBezTo>
                  <a:pt x="1424322" y="799032"/>
                  <a:pt x="1409295" y="779267"/>
                  <a:pt x="1385789" y="772499"/>
                </a:cubicBezTo>
                <a:cubicBezTo>
                  <a:pt x="1376343" y="769902"/>
                  <a:pt x="1366454" y="769340"/>
                  <a:pt x="1356779" y="770846"/>
                </a:cubicBezTo>
                <a:cubicBezTo>
                  <a:pt x="1648018" y="574917"/>
                  <a:pt x="1984638" y="456930"/>
                  <a:pt x="2334484" y="428158"/>
                </a:cubicBezTo>
                <a:cubicBezTo>
                  <a:pt x="2987408" y="373121"/>
                  <a:pt x="3594645" y="629063"/>
                  <a:pt x="4010862" y="1072146"/>
                </a:cubicBezTo>
                <a:cubicBezTo>
                  <a:pt x="3676443" y="474283"/>
                  <a:pt x="3061118" y="62575"/>
                  <a:pt x="2357823" y="927"/>
                </a:cubicBezTo>
                <a:close/>
              </a:path>
            </a:pathLst>
          </a:custGeom>
        </p:spPr>
        <p:txBody>
          <a:bodyPr wrap="square">
            <a:noAutofit/>
          </a:bodyPr>
          <a:lstStyle/>
          <a:p>
            <a:endParaRPr lang="en-IL"/>
          </a:p>
        </p:txBody>
      </p:sp>
      <p:sp>
        <p:nvSpPr>
          <p:cNvPr id="18" name="Заголовок 1"/>
          <p:cNvSpPr>
            <a:spLocks noGrp="1"/>
          </p:cNvSpPr>
          <p:nvPr>
            <p:ph type="title" hasCustomPrompt="1"/>
          </p:nvPr>
        </p:nvSpPr>
        <p:spPr>
          <a:xfrm>
            <a:off x="800856" y="1125011"/>
            <a:ext cx="4359101" cy="1151995"/>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dirty="0"/>
              <a:t>Name Of Your Top Slide</a:t>
            </a:r>
            <a:endParaRPr lang="ru-RU" dirty="0"/>
          </a:p>
        </p:txBody>
      </p:sp>
      <p:sp>
        <p:nvSpPr>
          <p:cNvPr id="19" name="Текст 3"/>
          <p:cNvSpPr>
            <a:spLocks noGrp="1"/>
          </p:cNvSpPr>
          <p:nvPr>
            <p:ph type="body" sz="quarter" idx="14" hasCustomPrompt="1"/>
          </p:nvPr>
        </p:nvSpPr>
        <p:spPr>
          <a:xfrm>
            <a:off x="800939" y="2925002"/>
            <a:ext cx="4359018" cy="3042927"/>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dirty="0"/>
              <a:t>Example text</a:t>
            </a:r>
          </a:p>
        </p:txBody>
      </p:sp>
      <p:grpSp>
        <p:nvGrpSpPr>
          <p:cNvPr id="7" name="Group 6">
            <a:extLst>
              <a:ext uri="{FF2B5EF4-FFF2-40B4-BE49-F238E27FC236}">
                <a16:creationId xmlns:a16="http://schemas.microsoft.com/office/drawing/2014/main" id="{F5EC741D-AB1E-B84D-B4DC-7771C8CFAB85}"/>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C930DDF1-FEB2-8344-9F82-970B306367C4}"/>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18">
              <a:extLst>
                <a:ext uri="{FF2B5EF4-FFF2-40B4-BE49-F238E27FC236}">
                  <a16:creationId xmlns:a16="http://schemas.microsoft.com/office/drawing/2014/main" id="{03188455-4314-4847-82C3-550D0005E8AA}"/>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19">
              <a:extLst>
                <a:ext uri="{FF2B5EF4-FFF2-40B4-BE49-F238E27FC236}">
                  <a16:creationId xmlns:a16="http://schemas.microsoft.com/office/drawing/2014/main" id="{48657F6B-89E3-CD40-8517-C332D577F8EF}"/>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20">
              <a:extLst>
                <a:ext uri="{FF2B5EF4-FFF2-40B4-BE49-F238E27FC236}">
                  <a16:creationId xmlns:a16="http://schemas.microsoft.com/office/drawing/2014/main" id="{AD847E21-2198-0545-AA0D-28C9A140C5ED}"/>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21">
              <a:extLst>
                <a:ext uri="{FF2B5EF4-FFF2-40B4-BE49-F238E27FC236}">
                  <a16:creationId xmlns:a16="http://schemas.microsoft.com/office/drawing/2014/main" id="{7AA79CB4-B036-0342-B497-D13C5BE6DE5F}"/>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22">
              <a:extLst>
                <a:ext uri="{FF2B5EF4-FFF2-40B4-BE49-F238E27FC236}">
                  <a16:creationId xmlns:a16="http://schemas.microsoft.com/office/drawing/2014/main" id="{63E9068F-DE23-A347-B475-7B4FC289AE91}"/>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23">
              <a:extLst>
                <a:ext uri="{FF2B5EF4-FFF2-40B4-BE49-F238E27FC236}">
                  <a16:creationId xmlns:a16="http://schemas.microsoft.com/office/drawing/2014/main" id="{26F69059-5D5D-CB45-96A3-FE6A78796DE6}"/>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24">
              <a:extLst>
                <a:ext uri="{FF2B5EF4-FFF2-40B4-BE49-F238E27FC236}">
                  <a16:creationId xmlns:a16="http://schemas.microsoft.com/office/drawing/2014/main" id="{21E2EDFF-1E31-614D-80B2-0A119CE35CB5}"/>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25">
              <a:extLst>
                <a:ext uri="{FF2B5EF4-FFF2-40B4-BE49-F238E27FC236}">
                  <a16:creationId xmlns:a16="http://schemas.microsoft.com/office/drawing/2014/main" id="{55E19742-C922-D842-A61E-C649FB270FAC}"/>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7" name="Freeform 19">
            <a:extLst>
              <a:ext uri="{FF2B5EF4-FFF2-40B4-BE49-F238E27FC236}">
                <a16:creationId xmlns:a16="http://schemas.microsoft.com/office/drawing/2014/main" id="{1F2DBD42-758F-CA45-BA31-A397994FF62A}"/>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dirty="0"/>
          </a:p>
        </p:txBody>
      </p:sp>
    </p:spTree>
    <p:extLst>
      <p:ext uri="{BB962C8B-B14F-4D97-AF65-F5344CB8AC3E}">
        <p14:creationId xmlns:p14="http://schemas.microsoft.com/office/powerpoint/2010/main" val="37732328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125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338_Пользовательский макет">
    <p:spTree>
      <p:nvGrpSpPr>
        <p:cNvPr id="1" name=""/>
        <p:cNvGrpSpPr/>
        <p:nvPr/>
      </p:nvGrpSpPr>
      <p:grpSpPr>
        <a:xfrm>
          <a:off x="0" y="0"/>
          <a:ext cx="0" cy="0"/>
          <a:chOff x="0" y="0"/>
          <a:chExt cx="0" cy="0"/>
        </a:xfrm>
      </p:grpSpPr>
      <p:sp>
        <p:nvSpPr>
          <p:cNvPr id="25" name="Picture Placeholder 24">
            <a:extLst>
              <a:ext uri="{FF2B5EF4-FFF2-40B4-BE49-F238E27FC236}">
                <a16:creationId xmlns:a16="http://schemas.microsoft.com/office/drawing/2014/main" id="{B07CDD95-A54B-A740-8462-EB1562CDA16E}"/>
              </a:ext>
            </a:extLst>
          </p:cNvPr>
          <p:cNvSpPr>
            <a:spLocks noGrp="1"/>
          </p:cNvSpPr>
          <p:nvPr>
            <p:ph type="pic" sz="quarter" idx="15"/>
          </p:nvPr>
        </p:nvSpPr>
        <p:spPr>
          <a:xfrm>
            <a:off x="7245955" y="1701008"/>
            <a:ext cx="4489326" cy="4488832"/>
          </a:xfrm>
          <a:custGeom>
            <a:avLst/>
            <a:gdLst>
              <a:gd name="connsiteX0" fmla="*/ 2529175 w 4489326"/>
              <a:gd name="connsiteY0" fmla="*/ 4250508 h 4488832"/>
              <a:gd name="connsiteX1" fmla="*/ 2672877 w 4489326"/>
              <a:gd name="connsiteY1" fmla="*/ 4447916 h 4488832"/>
              <a:gd name="connsiteX2" fmla="*/ 1914730 w 4489326"/>
              <a:gd name="connsiteY2" fmla="*/ 4464603 h 4488832"/>
              <a:gd name="connsiteX3" fmla="*/ 2529175 w 4489326"/>
              <a:gd name="connsiteY3" fmla="*/ 4250508 h 4488832"/>
              <a:gd name="connsiteX4" fmla="*/ 3116786 w 4489326"/>
              <a:gd name="connsiteY4" fmla="*/ 3877681 h 4488832"/>
              <a:gd name="connsiteX5" fmla="*/ 3529101 w 4489326"/>
              <a:gd name="connsiteY5" fmla="*/ 4085091 h 4488832"/>
              <a:gd name="connsiteX6" fmla="*/ 2802083 w 4489326"/>
              <a:gd name="connsiteY6" fmla="*/ 4418991 h 4488832"/>
              <a:gd name="connsiteX7" fmla="*/ 2639096 w 4489326"/>
              <a:gd name="connsiteY7" fmla="*/ 4195150 h 4488832"/>
              <a:gd name="connsiteX8" fmla="*/ 2808260 w 4489326"/>
              <a:gd name="connsiteY8" fmla="*/ 4098204 h 4488832"/>
              <a:gd name="connsiteX9" fmla="*/ 3116786 w 4489326"/>
              <a:gd name="connsiteY9" fmla="*/ 3877681 h 4488832"/>
              <a:gd name="connsiteX10" fmla="*/ 3743628 w 4489326"/>
              <a:gd name="connsiteY10" fmla="*/ 3140391 h 4488832"/>
              <a:gd name="connsiteX11" fmla="*/ 4046438 w 4489326"/>
              <a:gd name="connsiteY11" fmla="*/ 3274992 h 4488832"/>
              <a:gd name="connsiteX12" fmla="*/ 4215446 w 4489326"/>
              <a:gd name="connsiteY12" fmla="*/ 3319738 h 4488832"/>
              <a:gd name="connsiteX13" fmla="*/ 3638254 w 4489326"/>
              <a:gd name="connsiteY13" fmla="*/ 4004016 h 4488832"/>
              <a:gd name="connsiteX14" fmla="*/ 3216647 w 4489326"/>
              <a:gd name="connsiteY14" fmla="*/ 3791759 h 4488832"/>
              <a:gd name="connsiteX15" fmla="*/ 3743628 w 4489326"/>
              <a:gd name="connsiteY15" fmla="*/ 3140391 h 4488832"/>
              <a:gd name="connsiteX16" fmla="*/ 3449086 w 4489326"/>
              <a:gd name="connsiteY16" fmla="*/ 2372644 h 4488832"/>
              <a:gd name="connsiteX17" fmla="*/ 3662694 w 4489326"/>
              <a:gd name="connsiteY17" fmla="*/ 3035489 h 4488832"/>
              <a:gd name="connsiteX18" fmla="*/ 2744370 w 4489326"/>
              <a:gd name="connsiteY18" fmla="*/ 3994627 h 4488832"/>
              <a:gd name="connsiteX19" fmla="*/ 1607940 w 4489326"/>
              <a:gd name="connsiteY19" fmla="*/ 4396896 h 4488832"/>
              <a:gd name="connsiteX20" fmla="*/ 1017325 w 4489326"/>
              <a:gd name="connsiteY20" fmla="*/ 4123718 h 4488832"/>
              <a:gd name="connsiteX21" fmla="*/ 2180542 w 4489326"/>
              <a:gd name="connsiteY21" fmla="*/ 3546181 h 4488832"/>
              <a:gd name="connsiteX22" fmla="*/ 3449086 w 4489326"/>
              <a:gd name="connsiteY22" fmla="*/ 2372644 h 4488832"/>
              <a:gd name="connsiteX23" fmla="*/ 68892 w 4489326"/>
              <a:gd name="connsiteY23" fmla="*/ 1690562 h 4488832"/>
              <a:gd name="connsiteX24" fmla="*/ 47204 w 4489326"/>
              <a:gd name="connsiteY24" fmla="*/ 1980731 h 4488832"/>
              <a:gd name="connsiteX25" fmla="*/ 473096 w 4489326"/>
              <a:gd name="connsiteY25" fmla="*/ 3193201 h 4488832"/>
              <a:gd name="connsiteX26" fmla="*/ 684615 w 4489326"/>
              <a:gd name="connsiteY26" fmla="*/ 3416224 h 4488832"/>
              <a:gd name="connsiteX27" fmla="*/ 726816 w 4489326"/>
              <a:gd name="connsiteY27" fmla="*/ 3372344 h 4488832"/>
              <a:gd name="connsiteX28" fmla="*/ 1817674 w 4489326"/>
              <a:gd name="connsiteY28" fmla="*/ 2447393 h 4488832"/>
              <a:gd name="connsiteX29" fmla="*/ 2930525 w 4489326"/>
              <a:gd name="connsiteY29" fmla="*/ 1705309 h 4488832"/>
              <a:gd name="connsiteX30" fmla="*/ 3139746 w 4489326"/>
              <a:gd name="connsiteY30" fmla="*/ 1914504 h 4488832"/>
              <a:gd name="connsiteX31" fmla="*/ 3386424 w 4489326"/>
              <a:gd name="connsiteY31" fmla="*/ 2257226 h 4488832"/>
              <a:gd name="connsiteX32" fmla="*/ 2112420 w 4489326"/>
              <a:gd name="connsiteY32" fmla="*/ 3445105 h 4488832"/>
              <a:gd name="connsiteX33" fmla="*/ 892458 w 4489326"/>
              <a:gd name="connsiteY33" fmla="*/ 4035852 h 4488832"/>
              <a:gd name="connsiteX34" fmla="*/ 1 w 4489326"/>
              <a:gd name="connsiteY34" fmla="*/ 2244370 h 4488832"/>
              <a:gd name="connsiteX35" fmla="*/ 68892 w 4489326"/>
              <a:gd name="connsiteY35" fmla="*/ 1690562 h 4488832"/>
              <a:gd name="connsiteX36" fmla="*/ 487742 w 4489326"/>
              <a:gd name="connsiteY36" fmla="*/ 1650150 h 4488832"/>
              <a:gd name="connsiteX37" fmla="*/ 837139 w 4489326"/>
              <a:gd name="connsiteY37" fmla="*/ 2127525 h 4488832"/>
              <a:gd name="connsiteX38" fmla="*/ 370729 w 4489326"/>
              <a:gd name="connsiteY38" fmla="*/ 2310596 h 4488832"/>
              <a:gd name="connsiteX39" fmla="*/ 487742 w 4489326"/>
              <a:gd name="connsiteY39" fmla="*/ 1650150 h 4488832"/>
              <a:gd name="connsiteX40" fmla="*/ 2116043 w 4489326"/>
              <a:gd name="connsiteY40" fmla="*/ 1234667 h 4488832"/>
              <a:gd name="connsiteX41" fmla="*/ 2832342 w 4489326"/>
              <a:gd name="connsiteY41" fmla="*/ 1622957 h 4488832"/>
              <a:gd name="connsiteX42" fmla="*/ 1746587 w 4489326"/>
              <a:gd name="connsiteY42" fmla="*/ 2348508 h 4488832"/>
              <a:gd name="connsiteX43" fmla="*/ 639246 w 4489326"/>
              <a:gd name="connsiteY43" fmla="*/ 3287800 h 4488832"/>
              <a:gd name="connsiteX44" fmla="*/ 638176 w 4489326"/>
              <a:gd name="connsiteY44" fmla="*/ 3288869 h 4488832"/>
              <a:gd name="connsiteX45" fmla="*/ 374710 w 4489326"/>
              <a:gd name="connsiteY45" fmla="*/ 2436219 h 4488832"/>
              <a:gd name="connsiteX46" fmla="*/ 1287065 w 4489326"/>
              <a:gd name="connsiteY46" fmla="*/ 2010222 h 4488832"/>
              <a:gd name="connsiteX47" fmla="*/ 2116043 w 4489326"/>
              <a:gd name="connsiteY47" fmla="*/ 1234667 h 4488832"/>
              <a:gd name="connsiteX48" fmla="*/ 1042738 w 4489326"/>
              <a:gd name="connsiteY48" fmla="*/ 853318 h 4488832"/>
              <a:gd name="connsiteX49" fmla="*/ 1421992 w 4489326"/>
              <a:gd name="connsiteY49" fmla="*/ 1763318 h 4488832"/>
              <a:gd name="connsiteX50" fmla="*/ 1219707 w 4489326"/>
              <a:gd name="connsiteY50" fmla="*/ 1908584 h 4488832"/>
              <a:gd name="connsiteX51" fmla="*/ 946959 w 4489326"/>
              <a:gd name="connsiteY51" fmla="*/ 2071504 h 4488832"/>
              <a:gd name="connsiteX52" fmla="*/ 541986 w 4489326"/>
              <a:gd name="connsiteY52" fmla="*/ 1518103 h 4488832"/>
              <a:gd name="connsiteX53" fmla="*/ 1042738 w 4489326"/>
              <a:gd name="connsiteY53" fmla="*/ 853318 h 4488832"/>
              <a:gd name="connsiteX54" fmla="*/ 1724241 w 4489326"/>
              <a:gd name="connsiteY54" fmla="*/ 477633 h 4488832"/>
              <a:gd name="connsiteX55" fmla="*/ 2007200 w 4489326"/>
              <a:gd name="connsiteY55" fmla="*/ 1176654 h 4488832"/>
              <a:gd name="connsiteX56" fmla="*/ 1520736 w 4489326"/>
              <a:gd name="connsiteY56" fmla="*/ 1683877 h 4488832"/>
              <a:gd name="connsiteX57" fmla="*/ 1141636 w 4489326"/>
              <a:gd name="connsiteY57" fmla="*/ 774230 h 4488832"/>
              <a:gd name="connsiteX58" fmla="*/ 1724241 w 4489326"/>
              <a:gd name="connsiteY58" fmla="*/ 477633 h 4488832"/>
              <a:gd name="connsiteX59" fmla="*/ 1843343 w 4489326"/>
              <a:gd name="connsiteY59" fmla="*/ 447223 h 4488832"/>
              <a:gd name="connsiteX60" fmla="*/ 3425767 w 4489326"/>
              <a:gd name="connsiteY60" fmla="*/ 1147879 h 4488832"/>
              <a:gd name="connsiteX61" fmla="*/ 4350272 w 4489326"/>
              <a:gd name="connsiteY61" fmla="*/ 2847315 h 4488832"/>
              <a:gd name="connsiteX62" fmla="*/ 4355476 w 4489326"/>
              <a:gd name="connsiteY62" fmla="*/ 2938340 h 4488832"/>
              <a:gd name="connsiteX63" fmla="*/ 4356700 w 4489326"/>
              <a:gd name="connsiteY63" fmla="*/ 3003957 h 4488832"/>
              <a:gd name="connsiteX64" fmla="*/ 4356700 w 4489326"/>
              <a:gd name="connsiteY64" fmla="*/ 3005336 h 4488832"/>
              <a:gd name="connsiteX65" fmla="*/ 4272859 w 4489326"/>
              <a:gd name="connsiteY65" fmla="*/ 3206623 h 4488832"/>
              <a:gd name="connsiteX66" fmla="*/ 4084049 w 4489326"/>
              <a:gd name="connsiteY66" fmla="*/ 3159018 h 4488832"/>
              <a:gd name="connsiteX67" fmla="*/ 3783740 w 4489326"/>
              <a:gd name="connsiteY67" fmla="*/ 3023194 h 4488832"/>
              <a:gd name="connsiteX68" fmla="*/ 3783334 w 4489326"/>
              <a:gd name="connsiteY68" fmla="*/ 3020030 h 4488832"/>
              <a:gd name="connsiteX69" fmla="*/ 3231192 w 4489326"/>
              <a:gd name="connsiteY69" fmla="*/ 1834449 h 4488832"/>
              <a:gd name="connsiteX70" fmla="*/ 2105736 w 4489326"/>
              <a:gd name="connsiteY70" fmla="*/ 1103080 h 4488832"/>
              <a:gd name="connsiteX71" fmla="*/ 2103593 w 4489326"/>
              <a:gd name="connsiteY71" fmla="*/ 1102465 h 4488832"/>
              <a:gd name="connsiteX72" fmla="*/ 1843343 w 4489326"/>
              <a:gd name="connsiteY72" fmla="*/ 447223 h 4488832"/>
              <a:gd name="connsiteX73" fmla="*/ 2244688 w 4489326"/>
              <a:gd name="connsiteY73" fmla="*/ 1 h 4488832"/>
              <a:gd name="connsiteX74" fmla="*/ 4489326 w 4489326"/>
              <a:gd name="connsiteY74" fmla="*/ 2244215 h 4488832"/>
              <a:gd name="connsiteX75" fmla="*/ 4449626 w 4489326"/>
              <a:gd name="connsiteY75" fmla="*/ 2665874 h 4488832"/>
              <a:gd name="connsiteX76" fmla="*/ 3509357 w 4489326"/>
              <a:gd name="connsiteY76" fmla="*/ 1059093 h 4488832"/>
              <a:gd name="connsiteX77" fmla="*/ 2357821 w 4489326"/>
              <a:gd name="connsiteY77" fmla="*/ 394414 h 4488832"/>
              <a:gd name="connsiteX78" fmla="*/ 3613556 w 4489326"/>
              <a:gd name="connsiteY78" fmla="*/ 923883 h 4488832"/>
              <a:gd name="connsiteX79" fmla="*/ 1986938 w 4489326"/>
              <a:gd name="connsiteY79" fmla="*/ 41177 h 4488832"/>
              <a:gd name="connsiteX80" fmla="*/ 1742253 w 4489326"/>
              <a:gd name="connsiteY80" fmla="*/ 56486 h 4488832"/>
              <a:gd name="connsiteX81" fmla="*/ 2244688 w 4489326"/>
              <a:gd name="connsiteY81" fmla="*/ 1 h 4488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489326" h="4488832">
                <a:moveTo>
                  <a:pt x="2529175" y="4250508"/>
                </a:moveTo>
                <a:lnTo>
                  <a:pt x="2672877" y="4447916"/>
                </a:lnTo>
                <a:cubicBezTo>
                  <a:pt x="2422904" y="4496139"/>
                  <a:pt x="2166581" y="4501781"/>
                  <a:pt x="1914730" y="4464603"/>
                </a:cubicBezTo>
                <a:cubicBezTo>
                  <a:pt x="2126695" y="4415704"/>
                  <a:pt x="2332722" y="4343919"/>
                  <a:pt x="2529175" y="4250508"/>
                </a:cubicBezTo>
                <a:close/>
                <a:moveTo>
                  <a:pt x="3116786" y="3877681"/>
                </a:moveTo>
                <a:lnTo>
                  <a:pt x="3529101" y="4085091"/>
                </a:lnTo>
                <a:cubicBezTo>
                  <a:pt x="3308830" y="4239224"/>
                  <a:pt x="3062541" y="4352335"/>
                  <a:pt x="2802083" y="4418991"/>
                </a:cubicBezTo>
                <a:lnTo>
                  <a:pt x="2639096" y="4195150"/>
                </a:lnTo>
                <a:cubicBezTo>
                  <a:pt x="2697203" y="4164298"/>
                  <a:pt x="2753590" y="4131980"/>
                  <a:pt x="2808260" y="4098204"/>
                </a:cubicBezTo>
                <a:cubicBezTo>
                  <a:pt x="2915879" y="4031624"/>
                  <a:pt x="3018948" y="3957953"/>
                  <a:pt x="3116786" y="3877681"/>
                </a:cubicBezTo>
                <a:close/>
                <a:moveTo>
                  <a:pt x="3743628" y="3140391"/>
                </a:moveTo>
                <a:cubicBezTo>
                  <a:pt x="3839911" y="3195074"/>
                  <a:pt x="3941332" y="3240156"/>
                  <a:pt x="4046438" y="3274992"/>
                </a:cubicBezTo>
                <a:cubicBezTo>
                  <a:pt x="4101858" y="3293181"/>
                  <a:pt x="4158290" y="3308123"/>
                  <a:pt x="4215446" y="3319738"/>
                </a:cubicBezTo>
                <a:cubicBezTo>
                  <a:pt x="4070750" y="3584128"/>
                  <a:pt x="3874478" y="3816809"/>
                  <a:pt x="3638254" y="4004016"/>
                </a:cubicBezTo>
                <a:lnTo>
                  <a:pt x="3216647" y="3791759"/>
                </a:lnTo>
                <a:cubicBezTo>
                  <a:pt x="3438116" y="3591948"/>
                  <a:pt x="3614984" y="3368107"/>
                  <a:pt x="3743628" y="3140391"/>
                </a:cubicBezTo>
                <a:close/>
                <a:moveTo>
                  <a:pt x="3449086" y="2372644"/>
                </a:moveTo>
                <a:cubicBezTo>
                  <a:pt x="3553992" y="2581282"/>
                  <a:pt x="3626042" y="2804862"/>
                  <a:pt x="3662694" y="3035489"/>
                </a:cubicBezTo>
                <a:cubicBezTo>
                  <a:pt x="3474092" y="3388417"/>
                  <a:pt x="3163220" y="3735583"/>
                  <a:pt x="2744370" y="3994627"/>
                </a:cubicBezTo>
                <a:cubicBezTo>
                  <a:pt x="2425894" y="4191730"/>
                  <a:pt x="2045009" y="4337862"/>
                  <a:pt x="1607940" y="4396896"/>
                </a:cubicBezTo>
                <a:cubicBezTo>
                  <a:pt x="1398798" y="4335123"/>
                  <a:pt x="1199817" y="4243090"/>
                  <a:pt x="1017325" y="4123718"/>
                </a:cubicBezTo>
                <a:cubicBezTo>
                  <a:pt x="1450056" y="3980852"/>
                  <a:pt x="1837727" y="3778134"/>
                  <a:pt x="2180542" y="3546181"/>
                </a:cubicBezTo>
                <a:cubicBezTo>
                  <a:pt x="2710126" y="3187744"/>
                  <a:pt x="3133062" y="2758839"/>
                  <a:pt x="3449086" y="2372644"/>
                </a:cubicBezTo>
                <a:close/>
                <a:moveTo>
                  <a:pt x="68892" y="1690562"/>
                </a:moveTo>
                <a:cubicBezTo>
                  <a:pt x="54463" y="1786610"/>
                  <a:pt x="47213" y="1883605"/>
                  <a:pt x="47204" y="1980731"/>
                </a:cubicBezTo>
                <a:cubicBezTo>
                  <a:pt x="46528" y="2421658"/>
                  <a:pt x="196821" y="2849533"/>
                  <a:pt x="473096" y="3193201"/>
                </a:cubicBezTo>
                <a:cubicBezTo>
                  <a:pt x="540661" y="3277440"/>
                  <a:pt x="607201" y="3341731"/>
                  <a:pt x="684615" y="3416224"/>
                </a:cubicBezTo>
                <a:lnTo>
                  <a:pt x="726816" y="3372344"/>
                </a:lnTo>
                <a:cubicBezTo>
                  <a:pt x="1036924" y="3048447"/>
                  <a:pt x="1425054" y="2733122"/>
                  <a:pt x="1817674" y="2447393"/>
                </a:cubicBezTo>
                <a:cubicBezTo>
                  <a:pt x="2208712" y="2163038"/>
                  <a:pt x="2603938" y="1908686"/>
                  <a:pt x="2930525" y="1705309"/>
                </a:cubicBezTo>
                <a:cubicBezTo>
                  <a:pt x="3004717" y="1770440"/>
                  <a:pt x="3074606" y="1840321"/>
                  <a:pt x="3139746" y="1914504"/>
                </a:cubicBezTo>
                <a:cubicBezTo>
                  <a:pt x="3232720" y="2020617"/>
                  <a:pt x="3315320" y="2135381"/>
                  <a:pt x="3386424" y="2257226"/>
                </a:cubicBezTo>
                <a:cubicBezTo>
                  <a:pt x="3073869" y="2645110"/>
                  <a:pt x="2649201" y="3081817"/>
                  <a:pt x="2112420" y="3445105"/>
                </a:cubicBezTo>
                <a:cubicBezTo>
                  <a:pt x="1755110" y="3686905"/>
                  <a:pt x="1348405" y="3895897"/>
                  <a:pt x="892458" y="4035852"/>
                </a:cubicBezTo>
                <a:cubicBezTo>
                  <a:pt x="350371" y="3626135"/>
                  <a:pt x="1" y="2976199"/>
                  <a:pt x="1" y="2244370"/>
                </a:cubicBezTo>
                <a:cubicBezTo>
                  <a:pt x="-118" y="2057623"/>
                  <a:pt x="23024" y="1871587"/>
                  <a:pt x="68892" y="1690562"/>
                </a:cubicBezTo>
                <a:close/>
                <a:moveTo>
                  <a:pt x="487742" y="1650150"/>
                </a:moveTo>
                <a:lnTo>
                  <a:pt x="837139" y="2127525"/>
                </a:lnTo>
                <a:cubicBezTo>
                  <a:pt x="686775" y="2200834"/>
                  <a:pt x="530813" y="2262051"/>
                  <a:pt x="370729" y="2310596"/>
                </a:cubicBezTo>
                <a:cubicBezTo>
                  <a:pt x="370530" y="2085276"/>
                  <a:pt x="410143" y="1861691"/>
                  <a:pt x="487742" y="1650150"/>
                </a:cubicBezTo>
                <a:close/>
                <a:moveTo>
                  <a:pt x="2116043" y="1234667"/>
                </a:moveTo>
                <a:cubicBezTo>
                  <a:pt x="2375091" y="1322573"/>
                  <a:pt x="2617307" y="1453873"/>
                  <a:pt x="2832342" y="1622957"/>
                </a:cubicBezTo>
                <a:cubicBezTo>
                  <a:pt x="2510346" y="1823987"/>
                  <a:pt x="2126606" y="2072167"/>
                  <a:pt x="1746587" y="2348508"/>
                </a:cubicBezTo>
                <a:cubicBezTo>
                  <a:pt x="1348913" y="2637555"/>
                  <a:pt x="955172" y="2957727"/>
                  <a:pt x="639246" y="3287800"/>
                </a:cubicBezTo>
                <a:lnTo>
                  <a:pt x="638176" y="3288869"/>
                </a:lnTo>
                <a:cubicBezTo>
                  <a:pt x="484150" y="3029485"/>
                  <a:pt x="393858" y="2737270"/>
                  <a:pt x="374710" y="2436219"/>
                </a:cubicBezTo>
                <a:cubicBezTo>
                  <a:pt x="698576" y="2341046"/>
                  <a:pt x="1006178" y="2197423"/>
                  <a:pt x="1287065" y="2010222"/>
                </a:cubicBezTo>
                <a:cubicBezTo>
                  <a:pt x="1634373" y="1779546"/>
                  <a:pt x="1915803" y="1503051"/>
                  <a:pt x="2116043" y="1234667"/>
                </a:cubicBezTo>
                <a:close/>
                <a:moveTo>
                  <a:pt x="1042738" y="853318"/>
                </a:moveTo>
                <a:lnTo>
                  <a:pt x="1421992" y="1763318"/>
                </a:lnTo>
                <a:cubicBezTo>
                  <a:pt x="1357489" y="1813322"/>
                  <a:pt x="1289976" y="1861947"/>
                  <a:pt x="1219707" y="1908584"/>
                </a:cubicBezTo>
                <a:cubicBezTo>
                  <a:pt x="1132959" y="1966138"/>
                  <a:pt x="1041973" y="2020732"/>
                  <a:pt x="946959" y="2071504"/>
                </a:cubicBezTo>
                <a:lnTo>
                  <a:pt x="541986" y="1518103"/>
                </a:lnTo>
                <a:cubicBezTo>
                  <a:pt x="658389" y="1262624"/>
                  <a:pt x="829306" y="1035722"/>
                  <a:pt x="1042738" y="853318"/>
                </a:cubicBezTo>
                <a:close/>
                <a:moveTo>
                  <a:pt x="1724241" y="477633"/>
                </a:moveTo>
                <a:cubicBezTo>
                  <a:pt x="1752136" y="732312"/>
                  <a:pt x="1850080" y="974271"/>
                  <a:pt x="2007200" y="1176654"/>
                </a:cubicBezTo>
                <a:cubicBezTo>
                  <a:pt x="1877892" y="1347584"/>
                  <a:pt x="1714340" y="1521624"/>
                  <a:pt x="1520736" y="1683877"/>
                </a:cubicBezTo>
                <a:lnTo>
                  <a:pt x="1141636" y="774230"/>
                </a:lnTo>
                <a:cubicBezTo>
                  <a:pt x="1317373" y="642665"/>
                  <a:pt x="1514454" y="542331"/>
                  <a:pt x="1724241" y="477633"/>
                </a:cubicBezTo>
                <a:close/>
                <a:moveTo>
                  <a:pt x="1843343" y="447223"/>
                </a:moveTo>
                <a:cubicBezTo>
                  <a:pt x="2437788" y="449724"/>
                  <a:pt x="2990792" y="740251"/>
                  <a:pt x="3425767" y="1147879"/>
                </a:cubicBezTo>
                <a:cubicBezTo>
                  <a:pt x="3956579" y="1645255"/>
                  <a:pt x="4310417" y="2314219"/>
                  <a:pt x="4350272" y="2847315"/>
                </a:cubicBezTo>
                <a:cubicBezTo>
                  <a:pt x="4352362" y="2873488"/>
                  <a:pt x="4354558" y="2908289"/>
                  <a:pt x="4355476" y="2938340"/>
                </a:cubicBezTo>
                <a:cubicBezTo>
                  <a:pt x="4356700" y="2963444"/>
                  <a:pt x="4357058" y="2987222"/>
                  <a:pt x="4356700" y="3003957"/>
                </a:cubicBezTo>
                <a:lnTo>
                  <a:pt x="4356700" y="3005336"/>
                </a:lnTo>
                <a:cubicBezTo>
                  <a:pt x="4331902" y="3074112"/>
                  <a:pt x="4303953" y="3141209"/>
                  <a:pt x="4272859" y="3206623"/>
                </a:cubicBezTo>
                <a:cubicBezTo>
                  <a:pt x="4208881" y="3195220"/>
                  <a:pt x="4145787" y="3179315"/>
                  <a:pt x="4084049" y="3159018"/>
                </a:cubicBezTo>
                <a:cubicBezTo>
                  <a:pt x="3979469" y="3124372"/>
                  <a:pt x="3878817" y="3078848"/>
                  <a:pt x="3783740" y="3023194"/>
                </a:cubicBezTo>
                <a:cubicBezTo>
                  <a:pt x="3783638" y="3022120"/>
                  <a:pt x="3783334" y="3021100"/>
                  <a:pt x="3783334" y="3020030"/>
                </a:cubicBezTo>
                <a:cubicBezTo>
                  <a:pt x="3706177" y="2540000"/>
                  <a:pt x="3502619" y="2144517"/>
                  <a:pt x="3231192" y="1834449"/>
                </a:cubicBezTo>
                <a:cubicBezTo>
                  <a:pt x="2916595" y="1475190"/>
                  <a:pt x="2511114" y="1230996"/>
                  <a:pt x="2105736" y="1103080"/>
                </a:cubicBezTo>
                <a:lnTo>
                  <a:pt x="2103593" y="1102465"/>
                </a:lnTo>
                <a:cubicBezTo>
                  <a:pt x="1956304" y="913231"/>
                  <a:pt x="1866025" y="685935"/>
                  <a:pt x="1843343" y="447223"/>
                </a:cubicBezTo>
                <a:close/>
                <a:moveTo>
                  <a:pt x="2244688" y="1"/>
                </a:moveTo>
                <a:cubicBezTo>
                  <a:pt x="3484404" y="1"/>
                  <a:pt x="4489326" y="1004857"/>
                  <a:pt x="4489326" y="2244215"/>
                </a:cubicBezTo>
                <a:cubicBezTo>
                  <a:pt x="4489348" y="2385703"/>
                  <a:pt x="4476054" y="2526878"/>
                  <a:pt x="4449626" y="2665874"/>
                </a:cubicBezTo>
                <a:cubicBezTo>
                  <a:pt x="4354354" y="2138650"/>
                  <a:pt x="4006282" y="1524788"/>
                  <a:pt x="3509357" y="1059093"/>
                </a:cubicBezTo>
                <a:cubicBezTo>
                  <a:pt x="3181082" y="751579"/>
                  <a:pt x="2787336" y="507583"/>
                  <a:pt x="2357821" y="394414"/>
                </a:cubicBezTo>
                <a:cubicBezTo>
                  <a:pt x="2827248" y="410620"/>
                  <a:pt x="3274268" y="599103"/>
                  <a:pt x="3613556" y="923883"/>
                </a:cubicBezTo>
                <a:cubicBezTo>
                  <a:pt x="3267782" y="392625"/>
                  <a:pt x="2668335" y="41177"/>
                  <a:pt x="1986938" y="41177"/>
                </a:cubicBezTo>
                <a:cubicBezTo>
                  <a:pt x="1905138" y="41155"/>
                  <a:pt x="1823413" y="46267"/>
                  <a:pt x="1742253" y="56486"/>
                </a:cubicBezTo>
                <a:cubicBezTo>
                  <a:pt x="1907082" y="18853"/>
                  <a:pt x="2075622" y="-92"/>
                  <a:pt x="2244688" y="1"/>
                </a:cubicBezTo>
                <a:close/>
              </a:path>
            </a:pathLst>
          </a:custGeom>
        </p:spPr>
        <p:txBody>
          <a:bodyPr wrap="square">
            <a:noAutofit/>
          </a:bodyPr>
          <a:lstStyle/>
          <a:p>
            <a:endParaRPr lang="en-IL"/>
          </a:p>
        </p:txBody>
      </p:sp>
      <p:sp>
        <p:nvSpPr>
          <p:cNvPr id="18" name="Заголовок 1"/>
          <p:cNvSpPr>
            <a:spLocks noGrp="1"/>
          </p:cNvSpPr>
          <p:nvPr>
            <p:ph type="title" hasCustomPrompt="1"/>
          </p:nvPr>
        </p:nvSpPr>
        <p:spPr>
          <a:xfrm>
            <a:off x="800856" y="1125011"/>
            <a:ext cx="4359101" cy="1151995"/>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dirty="0"/>
              <a:t>Name Of Your Top Slide</a:t>
            </a:r>
            <a:endParaRPr lang="ru-RU" dirty="0"/>
          </a:p>
        </p:txBody>
      </p:sp>
      <p:sp>
        <p:nvSpPr>
          <p:cNvPr id="19" name="Текст 3"/>
          <p:cNvSpPr>
            <a:spLocks noGrp="1"/>
          </p:cNvSpPr>
          <p:nvPr>
            <p:ph type="body" sz="quarter" idx="14" hasCustomPrompt="1"/>
          </p:nvPr>
        </p:nvSpPr>
        <p:spPr>
          <a:xfrm>
            <a:off x="800939" y="2925002"/>
            <a:ext cx="4359018" cy="3042927"/>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dirty="0"/>
              <a:t>Example text</a:t>
            </a:r>
          </a:p>
        </p:txBody>
      </p:sp>
      <p:grpSp>
        <p:nvGrpSpPr>
          <p:cNvPr id="7" name="Group 6">
            <a:extLst>
              <a:ext uri="{FF2B5EF4-FFF2-40B4-BE49-F238E27FC236}">
                <a16:creationId xmlns:a16="http://schemas.microsoft.com/office/drawing/2014/main" id="{F5EC741D-AB1E-B84D-B4DC-7771C8CFAB85}"/>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C930DDF1-FEB2-8344-9F82-970B306367C4}"/>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18">
              <a:extLst>
                <a:ext uri="{FF2B5EF4-FFF2-40B4-BE49-F238E27FC236}">
                  <a16:creationId xmlns:a16="http://schemas.microsoft.com/office/drawing/2014/main" id="{03188455-4314-4847-82C3-550D0005E8AA}"/>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19">
              <a:extLst>
                <a:ext uri="{FF2B5EF4-FFF2-40B4-BE49-F238E27FC236}">
                  <a16:creationId xmlns:a16="http://schemas.microsoft.com/office/drawing/2014/main" id="{48657F6B-89E3-CD40-8517-C332D577F8EF}"/>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20">
              <a:extLst>
                <a:ext uri="{FF2B5EF4-FFF2-40B4-BE49-F238E27FC236}">
                  <a16:creationId xmlns:a16="http://schemas.microsoft.com/office/drawing/2014/main" id="{AD847E21-2198-0545-AA0D-28C9A140C5ED}"/>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21">
              <a:extLst>
                <a:ext uri="{FF2B5EF4-FFF2-40B4-BE49-F238E27FC236}">
                  <a16:creationId xmlns:a16="http://schemas.microsoft.com/office/drawing/2014/main" id="{7AA79CB4-B036-0342-B497-D13C5BE6DE5F}"/>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22">
              <a:extLst>
                <a:ext uri="{FF2B5EF4-FFF2-40B4-BE49-F238E27FC236}">
                  <a16:creationId xmlns:a16="http://schemas.microsoft.com/office/drawing/2014/main" id="{63E9068F-DE23-A347-B475-7B4FC289AE91}"/>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23">
              <a:extLst>
                <a:ext uri="{FF2B5EF4-FFF2-40B4-BE49-F238E27FC236}">
                  <a16:creationId xmlns:a16="http://schemas.microsoft.com/office/drawing/2014/main" id="{26F69059-5D5D-CB45-96A3-FE6A78796DE6}"/>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24">
              <a:extLst>
                <a:ext uri="{FF2B5EF4-FFF2-40B4-BE49-F238E27FC236}">
                  <a16:creationId xmlns:a16="http://schemas.microsoft.com/office/drawing/2014/main" id="{21E2EDFF-1E31-614D-80B2-0A119CE35CB5}"/>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25">
              <a:extLst>
                <a:ext uri="{FF2B5EF4-FFF2-40B4-BE49-F238E27FC236}">
                  <a16:creationId xmlns:a16="http://schemas.microsoft.com/office/drawing/2014/main" id="{55E19742-C922-D842-A61E-C649FB270FAC}"/>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7" name="Freeform 19">
            <a:extLst>
              <a:ext uri="{FF2B5EF4-FFF2-40B4-BE49-F238E27FC236}">
                <a16:creationId xmlns:a16="http://schemas.microsoft.com/office/drawing/2014/main" id="{1F2DBD42-758F-CA45-BA31-A397994FF62A}"/>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dirty="0"/>
          </a:p>
        </p:txBody>
      </p:sp>
    </p:spTree>
    <p:extLst>
      <p:ext uri="{BB962C8B-B14F-4D97-AF65-F5344CB8AC3E}">
        <p14:creationId xmlns:p14="http://schemas.microsoft.com/office/powerpoint/2010/main" val="31260412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125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339_Пользовательский макет">
    <p:spTree>
      <p:nvGrpSpPr>
        <p:cNvPr id="1" name=""/>
        <p:cNvGrpSpPr/>
        <p:nvPr/>
      </p:nvGrpSpPr>
      <p:grpSpPr>
        <a:xfrm>
          <a:off x="0" y="0"/>
          <a:ext cx="0" cy="0"/>
          <a:chOff x="0" y="0"/>
          <a:chExt cx="0" cy="0"/>
        </a:xfrm>
      </p:grpSpPr>
      <p:sp>
        <p:nvSpPr>
          <p:cNvPr id="23" name="Picture Placeholder 22">
            <a:extLst>
              <a:ext uri="{FF2B5EF4-FFF2-40B4-BE49-F238E27FC236}">
                <a16:creationId xmlns:a16="http://schemas.microsoft.com/office/drawing/2014/main" id="{3E14E7FE-069A-6843-84F0-FB91ED69AF95}"/>
              </a:ext>
            </a:extLst>
          </p:cNvPr>
          <p:cNvSpPr>
            <a:spLocks noGrp="1"/>
          </p:cNvSpPr>
          <p:nvPr>
            <p:ph type="pic" sz="quarter" idx="15"/>
          </p:nvPr>
        </p:nvSpPr>
        <p:spPr>
          <a:xfrm>
            <a:off x="7328180" y="1944289"/>
            <a:ext cx="4489275" cy="4411323"/>
          </a:xfrm>
          <a:custGeom>
            <a:avLst/>
            <a:gdLst>
              <a:gd name="connsiteX0" fmla="*/ 3368101 w 4489275"/>
              <a:gd name="connsiteY0" fmla="*/ 1969504 h 4411323"/>
              <a:gd name="connsiteX1" fmla="*/ 3494501 w 4489275"/>
              <a:gd name="connsiteY1" fmla="*/ 2255237 h 4411323"/>
              <a:gd name="connsiteX2" fmla="*/ 3717299 w 4489275"/>
              <a:gd name="connsiteY2" fmla="*/ 3106460 h 4411323"/>
              <a:gd name="connsiteX3" fmla="*/ 3731075 w 4489275"/>
              <a:gd name="connsiteY3" fmla="*/ 3850333 h 4411323"/>
              <a:gd name="connsiteX4" fmla="*/ 2208149 w 4489275"/>
              <a:gd name="connsiteY4" fmla="*/ 4410976 h 4411323"/>
              <a:gd name="connsiteX5" fmla="*/ 2208149 w 4489275"/>
              <a:gd name="connsiteY5" fmla="*/ 4410569 h 4411323"/>
              <a:gd name="connsiteX6" fmla="*/ 2858469 w 4489275"/>
              <a:gd name="connsiteY6" fmla="*/ 3081153 h 4411323"/>
              <a:gd name="connsiteX7" fmla="*/ 3368101 w 4489275"/>
              <a:gd name="connsiteY7" fmla="*/ 1969504 h 4411323"/>
              <a:gd name="connsiteX8" fmla="*/ 3695209 w 4489275"/>
              <a:gd name="connsiteY8" fmla="*/ 1874680 h 4411323"/>
              <a:gd name="connsiteX9" fmla="*/ 4484323 w 4489275"/>
              <a:gd name="connsiteY9" fmla="*/ 2350190 h 4411323"/>
              <a:gd name="connsiteX10" fmla="*/ 4471975 w 4489275"/>
              <a:gd name="connsiteY10" fmla="*/ 2464892 h 4411323"/>
              <a:gd name="connsiteX11" fmla="*/ 3961066 w 4489275"/>
              <a:gd name="connsiteY11" fmla="*/ 3616030 h 4411323"/>
              <a:gd name="connsiteX12" fmla="*/ 3961017 w 4489275"/>
              <a:gd name="connsiteY12" fmla="*/ 3616030 h 4411323"/>
              <a:gd name="connsiteX13" fmla="*/ 3930705 w 4489275"/>
              <a:gd name="connsiteY13" fmla="*/ 3078653 h 4411323"/>
              <a:gd name="connsiteX14" fmla="*/ 3695306 w 4489275"/>
              <a:gd name="connsiteY14" fmla="*/ 2177016 h 4411323"/>
              <a:gd name="connsiteX15" fmla="*/ 3565791 w 4489275"/>
              <a:gd name="connsiteY15" fmla="*/ 1883630 h 4411323"/>
              <a:gd name="connsiteX16" fmla="*/ 3695209 w 4489275"/>
              <a:gd name="connsiteY16" fmla="*/ 1874680 h 4411323"/>
              <a:gd name="connsiteX17" fmla="*/ 2970480 w 4489275"/>
              <a:gd name="connsiteY17" fmla="*/ 1339979 h 4411323"/>
              <a:gd name="connsiteX18" fmla="*/ 3264055 w 4489275"/>
              <a:gd name="connsiteY18" fmla="*/ 1774495 h 4411323"/>
              <a:gd name="connsiteX19" fmla="*/ 2653484 w 4489275"/>
              <a:gd name="connsiteY19" fmla="*/ 3015793 h 4411323"/>
              <a:gd name="connsiteX20" fmla="*/ 1889421 w 4489275"/>
              <a:gd name="connsiteY20" fmla="*/ 4382758 h 4411323"/>
              <a:gd name="connsiteX21" fmla="*/ 725639 w 4489275"/>
              <a:gd name="connsiteY21" fmla="*/ 3818337 h 4411323"/>
              <a:gd name="connsiteX22" fmla="*/ 2192588 w 4489275"/>
              <a:gd name="connsiteY22" fmla="*/ 1788015 h 4411323"/>
              <a:gd name="connsiteX23" fmla="*/ 2970480 w 4489275"/>
              <a:gd name="connsiteY23" fmla="*/ 1339979 h 4411323"/>
              <a:gd name="connsiteX24" fmla="*/ 3864823 w 4489275"/>
              <a:gd name="connsiteY24" fmla="*/ 1138811 h 4411323"/>
              <a:gd name="connsiteX25" fmla="*/ 4260711 w 4489275"/>
              <a:gd name="connsiteY25" fmla="*/ 1173078 h 4411323"/>
              <a:gd name="connsiteX26" fmla="*/ 4489275 w 4489275"/>
              <a:gd name="connsiteY26" fmla="*/ 2049100 h 4411323"/>
              <a:gd name="connsiteX27" fmla="*/ 4489271 w 4489275"/>
              <a:gd name="connsiteY27" fmla="*/ 2049100 h 4411323"/>
              <a:gd name="connsiteX28" fmla="*/ 3457049 w 4489275"/>
              <a:gd name="connsiteY28" fmla="*/ 1677855 h 4411323"/>
              <a:gd name="connsiteX29" fmla="*/ 3182303 w 4489275"/>
              <a:gd name="connsiteY29" fmla="*/ 1261303 h 4411323"/>
              <a:gd name="connsiteX30" fmla="*/ 3864823 w 4489275"/>
              <a:gd name="connsiteY30" fmla="*/ 1138811 h 4411323"/>
              <a:gd name="connsiteX31" fmla="*/ 2527393 w 4489275"/>
              <a:gd name="connsiteY31" fmla="*/ 883674 h 4411323"/>
              <a:gd name="connsiteX32" fmla="*/ 2611999 w 4489275"/>
              <a:gd name="connsiteY32" fmla="*/ 957049 h 4411323"/>
              <a:gd name="connsiteX33" fmla="*/ 2824538 w 4489275"/>
              <a:gd name="connsiteY33" fmla="*/ 1168488 h 4411323"/>
              <a:gd name="connsiteX34" fmla="*/ 2064195 w 4489275"/>
              <a:gd name="connsiteY34" fmla="*/ 1615096 h 4411323"/>
              <a:gd name="connsiteX35" fmla="*/ 554845 w 4489275"/>
              <a:gd name="connsiteY35" fmla="*/ 3643073 h 4411323"/>
              <a:gd name="connsiteX36" fmla="*/ 20260 w 4489275"/>
              <a:gd name="connsiteY36" fmla="*/ 1866643 h 4411323"/>
              <a:gd name="connsiteX37" fmla="*/ 322098 w 4489275"/>
              <a:gd name="connsiteY37" fmla="*/ 1006593 h 4411323"/>
              <a:gd name="connsiteX38" fmla="*/ 541375 w 4489275"/>
              <a:gd name="connsiteY38" fmla="*/ 2911858 h 4411323"/>
              <a:gd name="connsiteX39" fmla="*/ 545762 w 4489275"/>
              <a:gd name="connsiteY39" fmla="*/ 1525856 h 4411323"/>
              <a:gd name="connsiteX40" fmla="*/ 545660 w 4489275"/>
              <a:gd name="connsiteY40" fmla="*/ 1525856 h 4411323"/>
              <a:gd name="connsiteX41" fmla="*/ 1720563 w 4489275"/>
              <a:gd name="connsiteY41" fmla="*/ 1115273 h 4411323"/>
              <a:gd name="connsiteX42" fmla="*/ 2527393 w 4489275"/>
              <a:gd name="connsiteY42" fmla="*/ 883674 h 4411323"/>
              <a:gd name="connsiteX43" fmla="*/ 1701070 w 4489275"/>
              <a:gd name="connsiteY43" fmla="*/ 421196 h 4411323"/>
              <a:gd name="connsiteX44" fmla="*/ 1701070 w 4489275"/>
              <a:gd name="connsiteY44" fmla="*/ 421200 h 4411323"/>
              <a:gd name="connsiteX45" fmla="*/ 2332508 w 4489275"/>
              <a:gd name="connsiteY45" fmla="*/ 735046 h 4411323"/>
              <a:gd name="connsiteX46" fmla="*/ 1672494 w 4489275"/>
              <a:gd name="connsiteY46" fmla="*/ 905207 h 4411323"/>
              <a:gd name="connsiteX47" fmla="*/ 721609 w 4489275"/>
              <a:gd name="connsiteY47" fmla="*/ 1184561 h 4411323"/>
              <a:gd name="connsiteX48" fmla="*/ 1701070 w 4489275"/>
              <a:gd name="connsiteY48" fmla="*/ 421196 h 4411323"/>
              <a:gd name="connsiteX49" fmla="*/ 2915214 w 4489275"/>
              <a:gd name="connsiteY49" fmla="*/ 413340 h 4411323"/>
              <a:gd name="connsiteX50" fmla="*/ 3720511 w 4489275"/>
              <a:gd name="connsiteY50" fmla="*/ 931128 h 4411323"/>
              <a:gd name="connsiteX51" fmla="*/ 3720259 w 4489275"/>
              <a:gd name="connsiteY51" fmla="*/ 931128 h 4411323"/>
              <a:gd name="connsiteX52" fmla="*/ 3037634 w 4489275"/>
              <a:gd name="connsiteY52" fmla="*/ 1083635 h 4411323"/>
              <a:gd name="connsiteX53" fmla="*/ 2756257 w 4489275"/>
              <a:gd name="connsiteY53" fmla="*/ 796784 h 4411323"/>
              <a:gd name="connsiteX54" fmla="*/ 2714007 w 4489275"/>
              <a:gd name="connsiteY54" fmla="*/ 759380 h 4411323"/>
              <a:gd name="connsiteX55" fmla="*/ 2892917 w 4489275"/>
              <a:gd name="connsiteY55" fmla="*/ 494977 h 4411323"/>
              <a:gd name="connsiteX56" fmla="*/ 2915214 w 4489275"/>
              <a:gd name="connsiteY56" fmla="*/ 413340 h 4411323"/>
              <a:gd name="connsiteX57" fmla="*/ 2321771 w 4489275"/>
              <a:gd name="connsiteY57" fmla="*/ 318173 h 4411323"/>
              <a:gd name="connsiteX58" fmla="*/ 2573725 w 4489275"/>
              <a:gd name="connsiteY58" fmla="*/ 335326 h 4411323"/>
              <a:gd name="connsiteX59" fmla="*/ 2707013 w 4489275"/>
              <a:gd name="connsiteY59" fmla="*/ 358031 h 4411323"/>
              <a:gd name="connsiteX60" fmla="*/ 2707013 w 4489275"/>
              <a:gd name="connsiteY60" fmla="*/ 358132 h 4411323"/>
              <a:gd name="connsiteX61" fmla="*/ 2688745 w 4489275"/>
              <a:gd name="connsiteY61" fmla="*/ 426758 h 4411323"/>
              <a:gd name="connsiteX62" fmla="*/ 2541628 w 4489275"/>
              <a:gd name="connsiteY62" fmla="*/ 620189 h 4411323"/>
              <a:gd name="connsiteX63" fmla="*/ 2069757 w 4489275"/>
              <a:gd name="connsiteY63" fmla="*/ 334460 h 4411323"/>
              <a:gd name="connsiteX64" fmla="*/ 2321771 w 4489275"/>
              <a:gd name="connsiteY64" fmla="*/ 318173 h 4411323"/>
              <a:gd name="connsiteX65" fmla="*/ 2839489 w 4489275"/>
              <a:gd name="connsiteY65" fmla="*/ 0 h 4411323"/>
              <a:gd name="connsiteX66" fmla="*/ 4124105 w 4489275"/>
              <a:gd name="connsiteY66" fmla="*/ 934649 h 4411323"/>
              <a:gd name="connsiteX67" fmla="*/ 4124105 w 4489275"/>
              <a:gd name="connsiteY67" fmla="*/ 934751 h 4411323"/>
              <a:gd name="connsiteX68" fmla="*/ 3814815 w 4489275"/>
              <a:gd name="connsiteY68" fmla="*/ 925261 h 4411323"/>
              <a:gd name="connsiteX69" fmla="*/ 2839489 w 4489275"/>
              <a:gd name="connsiteY69" fmla="*/ 0 h 4411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4489275" h="4411323">
                <a:moveTo>
                  <a:pt x="3368101" y="1969504"/>
                </a:moveTo>
                <a:cubicBezTo>
                  <a:pt x="3413721" y="2061824"/>
                  <a:pt x="3455857" y="2157068"/>
                  <a:pt x="3494501" y="2255237"/>
                </a:cubicBezTo>
                <a:cubicBezTo>
                  <a:pt x="3602991" y="2528901"/>
                  <a:pt x="3677802" y="2814740"/>
                  <a:pt x="3717299" y="3106460"/>
                </a:cubicBezTo>
                <a:cubicBezTo>
                  <a:pt x="3750797" y="3353036"/>
                  <a:pt x="3755423" y="3602683"/>
                  <a:pt x="3731075" y="3850333"/>
                </a:cubicBezTo>
                <a:cubicBezTo>
                  <a:pt x="3311275" y="4220831"/>
                  <a:pt x="2768005" y="4420828"/>
                  <a:pt x="2208149" y="4410976"/>
                </a:cubicBezTo>
                <a:lnTo>
                  <a:pt x="2208149" y="4410569"/>
                </a:lnTo>
                <a:cubicBezTo>
                  <a:pt x="2529434" y="4099578"/>
                  <a:pt x="2697475" y="3579448"/>
                  <a:pt x="2858469" y="3081153"/>
                </a:cubicBezTo>
                <a:cubicBezTo>
                  <a:pt x="2994161" y="2661027"/>
                  <a:pt x="3096373" y="2171506"/>
                  <a:pt x="3368101" y="1969504"/>
                </a:cubicBezTo>
                <a:close/>
                <a:moveTo>
                  <a:pt x="3695209" y="1874680"/>
                </a:moveTo>
                <a:cubicBezTo>
                  <a:pt x="3998021" y="1885948"/>
                  <a:pt x="4300988" y="2112540"/>
                  <a:pt x="4484323" y="2350190"/>
                </a:cubicBezTo>
                <a:cubicBezTo>
                  <a:pt x="4481159" y="2388305"/>
                  <a:pt x="4477126" y="2426724"/>
                  <a:pt x="4471975" y="2464892"/>
                </a:cubicBezTo>
                <a:cubicBezTo>
                  <a:pt x="4415578" y="2889648"/>
                  <a:pt x="4238233" y="3289235"/>
                  <a:pt x="3961066" y="3616030"/>
                </a:cubicBezTo>
                <a:lnTo>
                  <a:pt x="3961017" y="3616030"/>
                </a:lnTo>
                <a:cubicBezTo>
                  <a:pt x="3964741" y="3436392"/>
                  <a:pt x="3954611" y="3256731"/>
                  <a:pt x="3930705" y="3078653"/>
                </a:cubicBezTo>
                <a:cubicBezTo>
                  <a:pt x="3889082" y="2769676"/>
                  <a:pt x="3810035" y="2466911"/>
                  <a:pt x="3695306" y="2177016"/>
                </a:cubicBezTo>
                <a:cubicBezTo>
                  <a:pt x="3655601" y="2076297"/>
                  <a:pt x="3612433" y="1978504"/>
                  <a:pt x="3565791" y="1883630"/>
                </a:cubicBezTo>
                <a:cubicBezTo>
                  <a:pt x="3608694" y="1875856"/>
                  <a:pt x="3651950" y="1873071"/>
                  <a:pt x="3695209" y="1874680"/>
                </a:cubicBezTo>
                <a:close/>
                <a:moveTo>
                  <a:pt x="2970480" y="1339979"/>
                </a:moveTo>
                <a:cubicBezTo>
                  <a:pt x="3079160" y="1477209"/>
                  <a:pt x="3177293" y="1622461"/>
                  <a:pt x="3264055" y="1774495"/>
                </a:cubicBezTo>
                <a:cubicBezTo>
                  <a:pt x="2948332" y="2008180"/>
                  <a:pt x="2808001" y="2537445"/>
                  <a:pt x="2653484" y="3015793"/>
                </a:cubicBezTo>
                <a:cubicBezTo>
                  <a:pt x="2473506" y="3572914"/>
                  <a:pt x="2283927" y="4159685"/>
                  <a:pt x="1889421" y="4382758"/>
                </a:cubicBezTo>
                <a:cubicBezTo>
                  <a:pt x="1454326" y="4313456"/>
                  <a:pt x="1049429" y="4117086"/>
                  <a:pt x="725639" y="3818337"/>
                </a:cubicBezTo>
                <a:cubicBezTo>
                  <a:pt x="952161" y="3036814"/>
                  <a:pt x="1513793" y="2293758"/>
                  <a:pt x="2192588" y="1788015"/>
                </a:cubicBezTo>
                <a:cubicBezTo>
                  <a:pt x="2440335" y="1603410"/>
                  <a:pt x="2703241" y="1450802"/>
                  <a:pt x="2970480" y="1339979"/>
                </a:cubicBezTo>
                <a:close/>
                <a:moveTo>
                  <a:pt x="3864823" y="1138811"/>
                </a:moveTo>
                <a:cubicBezTo>
                  <a:pt x="3999290" y="1136034"/>
                  <a:pt x="4131733" y="1147019"/>
                  <a:pt x="4260711" y="1173078"/>
                </a:cubicBezTo>
                <a:cubicBezTo>
                  <a:pt x="4395939" y="1446410"/>
                  <a:pt x="4473724" y="1744550"/>
                  <a:pt x="4489275" y="2049100"/>
                </a:cubicBezTo>
                <a:lnTo>
                  <a:pt x="4489271" y="2049100"/>
                </a:lnTo>
                <a:cubicBezTo>
                  <a:pt x="4212745" y="1795821"/>
                  <a:pt x="3844924" y="1564023"/>
                  <a:pt x="3457049" y="1677855"/>
                </a:cubicBezTo>
                <a:cubicBezTo>
                  <a:pt x="3374927" y="1532991"/>
                  <a:pt x="3283137" y="1393822"/>
                  <a:pt x="3182303" y="1261303"/>
                </a:cubicBezTo>
                <a:cubicBezTo>
                  <a:pt x="3410979" y="1186295"/>
                  <a:pt x="3640711" y="1143439"/>
                  <a:pt x="3864823" y="1138811"/>
                </a:cubicBezTo>
                <a:close/>
                <a:moveTo>
                  <a:pt x="2527393" y="883674"/>
                </a:moveTo>
                <a:cubicBezTo>
                  <a:pt x="2555867" y="907487"/>
                  <a:pt x="2584068" y="931941"/>
                  <a:pt x="2611999" y="957049"/>
                </a:cubicBezTo>
                <a:cubicBezTo>
                  <a:pt x="2685073" y="1022900"/>
                  <a:pt x="2755917" y="1093381"/>
                  <a:pt x="2824538" y="1168488"/>
                </a:cubicBezTo>
                <a:cubicBezTo>
                  <a:pt x="2562552" y="1283393"/>
                  <a:pt x="2306229" y="1434879"/>
                  <a:pt x="2064195" y="1615096"/>
                </a:cubicBezTo>
                <a:cubicBezTo>
                  <a:pt x="1383717" y="2122117"/>
                  <a:pt x="814433" y="2858488"/>
                  <a:pt x="554845" y="3643073"/>
                </a:cubicBezTo>
                <a:cubicBezTo>
                  <a:pt x="144107" y="3172585"/>
                  <a:pt x="-69448" y="2534233"/>
                  <a:pt x="20260" y="1866643"/>
                </a:cubicBezTo>
                <a:cubicBezTo>
                  <a:pt x="60796" y="1562287"/>
                  <a:pt x="163538" y="1269533"/>
                  <a:pt x="322098" y="1006593"/>
                </a:cubicBezTo>
                <a:cubicBezTo>
                  <a:pt x="51068" y="1635468"/>
                  <a:pt x="134564" y="2360970"/>
                  <a:pt x="541375" y="2911858"/>
                </a:cubicBezTo>
                <a:cubicBezTo>
                  <a:pt x="369300" y="2465590"/>
                  <a:pt x="370864" y="1971024"/>
                  <a:pt x="545762" y="1525856"/>
                </a:cubicBezTo>
                <a:lnTo>
                  <a:pt x="545660" y="1525856"/>
                </a:lnTo>
                <a:cubicBezTo>
                  <a:pt x="851836" y="1314107"/>
                  <a:pt x="1300132" y="1211502"/>
                  <a:pt x="1720563" y="1115273"/>
                </a:cubicBezTo>
                <a:cubicBezTo>
                  <a:pt x="1962544" y="1059857"/>
                  <a:pt x="2279133" y="1010569"/>
                  <a:pt x="2527393" y="883674"/>
                </a:cubicBezTo>
                <a:close/>
                <a:moveTo>
                  <a:pt x="1701070" y="421196"/>
                </a:moveTo>
                <a:lnTo>
                  <a:pt x="1701070" y="421200"/>
                </a:lnTo>
                <a:cubicBezTo>
                  <a:pt x="1916976" y="488293"/>
                  <a:pt x="2130024" y="594680"/>
                  <a:pt x="2332508" y="735046"/>
                </a:cubicBezTo>
                <a:cubicBezTo>
                  <a:pt x="2111499" y="824997"/>
                  <a:pt x="1842625" y="866275"/>
                  <a:pt x="1672494" y="905207"/>
                </a:cubicBezTo>
                <a:cubicBezTo>
                  <a:pt x="1350193" y="978989"/>
                  <a:pt x="1012680" y="1056287"/>
                  <a:pt x="721609" y="1184561"/>
                </a:cubicBezTo>
                <a:cubicBezTo>
                  <a:pt x="954185" y="828346"/>
                  <a:pt x="1298815" y="559750"/>
                  <a:pt x="1701070" y="421196"/>
                </a:cubicBezTo>
                <a:close/>
                <a:moveTo>
                  <a:pt x="2915214" y="413340"/>
                </a:moveTo>
                <a:cubicBezTo>
                  <a:pt x="3223471" y="514328"/>
                  <a:pt x="3500717" y="692593"/>
                  <a:pt x="3720511" y="931128"/>
                </a:cubicBezTo>
                <a:lnTo>
                  <a:pt x="3720259" y="931128"/>
                </a:lnTo>
                <a:cubicBezTo>
                  <a:pt x="3493940" y="950006"/>
                  <a:pt x="3264563" y="1002559"/>
                  <a:pt x="3037634" y="1083635"/>
                </a:cubicBezTo>
                <a:cubicBezTo>
                  <a:pt x="2949706" y="982435"/>
                  <a:pt x="2855743" y="886642"/>
                  <a:pt x="2756257" y="796784"/>
                </a:cubicBezTo>
                <a:cubicBezTo>
                  <a:pt x="2742243" y="784126"/>
                  <a:pt x="2728158" y="771663"/>
                  <a:pt x="2714007" y="759380"/>
                </a:cubicBezTo>
                <a:cubicBezTo>
                  <a:pt x="2793815" y="689124"/>
                  <a:pt x="2856529" y="602738"/>
                  <a:pt x="2892917" y="494977"/>
                </a:cubicBezTo>
                <a:cubicBezTo>
                  <a:pt x="2901929" y="468221"/>
                  <a:pt x="2909378" y="440962"/>
                  <a:pt x="2915214" y="413340"/>
                </a:cubicBezTo>
                <a:close/>
                <a:moveTo>
                  <a:pt x="2321771" y="318173"/>
                </a:moveTo>
                <a:cubicBezTo>
                  <a:pt x="2405951" y="318318"/>
                  <a:pt x="2490120" y="324036"/>
                  <a:pt x="2573725" y="335326"/>
                </a:cubicBezTo>
                <a:cubicBezTo>
                  <a:pt x="2618732" y="341383"/>
                  <a:pt x="2663164" y="348947"/>
                  <a:pt x="2707013" y="358031"/>
                </a:cubicBezTo>
                <a:lnTo>
                  <a:pt x="2707013" y="358132"/>
                </a:lnTo>
                <a:cubicBezTo>
                  <a:pt x="2702423" y="381380"/>
                  <a:pt x="2696322" y="404305"/>
                  <a:pt x="2688745" y="426758"/>
                </a:cubicBezTo>
                <a:cubicBezTo>
                  <a:pt x="2662669" y="504008"/>
                  <a:pt x="2610315" y="567433"/>
                  <a:pt x="2541628" y="620189"/>
                </a:cubicBezTo>
                <a:cubicBezTo>
                  <a:pt x="2394401" y="509248"/>
                  <a:pt x="2236305" y="413513"/>
                  <a:pt x="2069757" y="334460"/>
                </a:cubicBezTo>
                <a:cubicBezTo>
                  <a:pt x="2153402" y="323457"/>
                  <a:pt x="2237592" y="318029"/>
                  <a:pt x="2321771" y="318173"/>
                </a:cubicBezTo>
                <a:close/>
                <a:moveTo>
                  <a:pt x="2839489" y="0"/>
                </a:moveTo>
                <a:cubicBezTo>
                  <a:pt x="3367438" y="144316"/>
                  <a:pt x="3824358" y="476753"/>
                  <a:pt x="4124105" y="934649"/>
                </a:cubicBezTo>
                <a:lnTo>
                  <a:pt x="4124105" y="934751"/>
                </a:lnTo>
                <a:cubicBezTo>
                  <a:pt x="4021381" y="923988"/>
                  <a:pt x="3918003" y="920816"/>
                  <a:pt x="3814815" y="925261"/>
                </a:cubicBezTo>
                <a:cubicBezTo>
                  <a:pt x="3611377" y="509738"/>
                  <a:pt x="3265173" y="181304"/>
                  <a:pt x="2839489" y="0"/>
                </a:cubicBezTo>
                <a:close/>
              </a:path>
            </a:pathLst>
          </a:custGeom>
        </p:spPr>
        <p:txBody>
          <a:bodyPr wrap="square">
            <a:noAutofit/>
          </a:bodyPr>
          <a:lstStyle/>
          <a:p>
            <a:endParaRPr lang="en-IL"/>
          </a:p>
        </p:txBody>
      </p:sp>
      <p:sp>
        <p:nvSpPr>
          <p:cNvPr id="18" name="Заголовок 1"/>
          <p:cNvSpPr>
            <a:spLocks noGrp="1"/>
          </p:cNvSpPr>
          <p:nvPr>
            <p:ph type="title" hasCustomPrompt="1"/>
          </p:nvPr>
        </p:nvSpPr>
        <p:spPr>
          <a:xfrm>
            <a:off x="800856" y="1125011"/>
            <a:ext cx="4359101" cy="1151995"/>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dirty="0"/>
              <a:t>Name Of Your Top Slide</a:t>
            </a:r>
            <a:endParaRPr lang="ru-RU" dirty="0"/>
          </a:p>
        </p:txBody>
      </p:sp>
      <p:sp>
        <p:nvSpPr>
          <p:cNvPr id="19" name="Текст 3"/>
          <p:cNvSpPr>
            <a:spLocks noGrp="1"/>
          </p:cNvSpPr>
          <p:nvPr>
            <p:ph type="body" sz="quarter" idx="14" hasCustomPrompt="1"/>
          </p:nvPr>
        </p:nvSpPr>
        <p:spPr>
          <a:xfrm>
            <a:off x="800939" y="2925002"/>
            <a:ext cx="4359018" cy="3042927"/>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dirty="0"/>
              <a:t>Example text</a:t>
            </a:r>
          </a:p>
        </p:txBody>
      </p:sp>
      <p:grpSp>
        <p:nvGrpSpPr>
          <p:cNvPr id="7" name="Group 6">
            <a:extLst>
              <a:ext uri="{FF2B5EF4-FFF2-40B4-BE49-F238E27FC236}">
                <a16:creationId xmlns:a16="http://schemas.microsoft.com/office/drawing/2014/main" id="{F5EC741D-AB1E-B84D-B4DC-7771C8CFAB85}"/>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C930DDF1-FEB2-8344-9F82-970B306367C4}"/>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18">
              <a:extLst>
                <a:ext uri="{FF2B5EF4-FFF2-40B4-BE49-F238E27FC236}">
                  <a16:creationId xmlns:a16="http://schemas.microsoft.com/office/drawing/2014/main" id="{03188455-4314-4847-82C3-550D0005E8AA}"/>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19">
              <a:extLst>
                <a:ext uri="{FF2B5EF4-FFF2-40B4-BE49-F238E27FC236}">
                  <a16:creationId xmlns:a16="http://schemas.microsoft.com/office/drawing/2014/main" id="{48657F6B-89E3-CD40-8517-C332D577F8EF}"/>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20">
              <a:extLst>
                <a:ext uri="{FF2B5EF4-FFF2-40B4-BE49-F238E27FC236}">
                  <a16:creationId xmlns:a16="http://schemas.microsoft.com/office/drawing/2014/main" id="{AD847E21-2198-0545-AA0D-28C9A140C5ED}"/>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21">
              <a:extLst>
                <a:ext uri="{FF2B5EF4-FFF2-40B4-BE49-F238E27FC236}">
                  <a16:creationId xmlns:a16="http://schemas.microsoft.com/office/drawing/2014/main" id="{7AA79CB4-B036-0342-B497-D13C5BE6DE5F}"/>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22">
              <a:extLst>
                <a:ext uri="{FF2B5EF4-FFF2-40B4-BE49-F238E27FC236}">
                  <a16:creationId xmlns:a16="http://schemas.microsoft.com/office/drawing/2014/main" id="{63E9068F-DE23-A347-B475-7B4FC289AE91}"/>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23">
              <a:extLst>
                <a:ext uri="{FF2B5EF4-FFF2-40B4-BE49-F238E27FC236}">
                  <a16:creationId xmlns:a16="http://schemas.microsoft.com/office/drawing/2014/main" id="{26F69059-5D5D-CB45-96A3-FE6A78796DE6}"/>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24">
              <a:extLst>
                <a:ext uri="{FF2B5EF4-FFF2-40B4-BE49-F238E27FC236}">
                  <a16:creationId xmlns:a16="http://schemas.microsoft.com/office/drawing/2014/main" id="{21E2EDFF-1E31-614D-80B2-0A119CE35CB5}"/>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25">
              <a:extLst>
                <a:ext uri="{FF2B5EF4-FFF2-40B4-BE49-F238E27FC236}">
                  <a16:creationId xmlns:a16="http://schemas.microsoft.com/office/drawing/2014/main" id="{55E19742-C922-D842-A61E-C649FB270FAC}"/>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7" name="Freeform 19">
            <a:extLst>
              <a:ext uri="{FF2B5EF4-FFF2-40B4-BE49-F238E27FC236}">
                <a16:creationId xmlns:a16="http://schemas.microsoft.com/office/drawing/2014/main" id="{1F2DBD42-758F-CA45-BA31-A397994FF62A}"/>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dirty="0"/>
          </a:p>
        </p:txBody>
      </p:sp>
    </p:spTree>
    <p:extLst>
      <p:ext uri="{BB962C8B-B14F-4D97-AF65-F5344CB8AC3E}">
        <p14:creationId xmlns:p14="http://schemas.microsoft.com/office/powerpoint/2010/main" val="9015978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125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340_Пользовательский макет">
    <p:spTree>
      <p:nvGrpSpPr>
        <p:cNvPr id="1" name=""/>
        <p:cNvGrpSpPr/>
        <p:nvPr/>
      </p:nvGrpSpPr>
      <p:grpSpPr>
        <a:xfrm>
          <a:off x="0" y="0"/>
          <a:ext cx="0" cy="0"/>
          <a:chOff x="0" y="0"/>
          <a:chExt cx="0" cy="0"/>
        </a:xfrm>
      </p:grpSpPr>
      <p:sp>
        <p:nvSpPr>
          <p:cNvPr id="22" name="Picture Placeholder 21">
            <a:extLst>
              <a:ext uri="{FF2B5EF4-FFF2-40B4-BE49-F238E27FC236}">
                <a16:creationId xmlns:a16="http://schemas.microsoft.com/office/drawing/2014/main" id="{09F8AEEC-96FA-8E4D-9D1C-06EDC927914D}"/>
              </a:ext>
            </a:extLst>
          </p:cNvPr>
          <p:cNvSpPr>
            <a:spLocks noGrp="1"/>
          </p:cNvSpPr>
          <p:nvPr>
            <p:ph type="pic" sz="quarter" idx="15"/>
          </p:nvPr>
        </p:nvSpPr>
        <p:spPr>
          <a:xfrm>
            <a:off x="7160243" y="1701008"/>
            <a:ext cx="4731799" cy="4719775"/>
          </a:xfrm>
          <a:custGeom>
            <a:avLst/>
            <a:gdLst>
              <a:gd name="connsiteX0" fmla="*/ 4136289 w 4731799"/>
              <a:gd name="connsiteY0" fmla="*/ 3804551 h 4719775"/>
              <a:gd name="connsiteX1" fmla="*/ 4223721 w 4731799"/>
              <a:gd name="connsiteY1" fmla="*/ 3826431 h 4719775"/>
              <a:gd name="connsiteX2" fmla="*/ 4165753 w 4731799"/>
              <a:gd name="connsiteY2" fmla="*/ 3896918 h 4719775"/>
              <a:gd name="connsiteX3" fmla="*/ 3759680 w 4731799"/>
              <a:gd name="connsiteY3" fmla="*/ 3769389 h 4719775"/>
              <a:gd name="connsiteX4" fmla="*/ 3857112 w 4731799"/>
              <a:gd name="connsiteY4" fmla="*/ 4014121 h 4719775"/>
              <a:gd name="connsiteX5" fmla="*/ 3927738 w 4731799"/>
              <a:gd name="connsiteY5" fmla="*/ 4044525 h 4719775"/>
              <a:gd name="connsiteX6" fmla="*/ 3958147 w 4731799"/>
              <a:gd name="connsiteY6" fmla="*/ 3973908 h 4719775"/>
              <a:gd name="connsiteX7" fmla="*/ 3877167 w 4731799"/>
              <a:gd name="connsiteY7" fmla="*/ 3770358 h 4719775"/>
              <a:gd name="connsiteX8" fmla="*/ 4015143 w 4731799"/>
              <a:gd name="connsiteY8" fmla="*/ 3782992 h 4719775"/>
              <a:gd name="connsiteX9" fmla="*/ 4081388 w 4731799"/>
              <a:gd name="connsiteY9" fmla="*/ 3990626 h 4719775"/>
              <a:gd name="connsiteX10" fmla="*/ 2570926 w 4731799"/>
              <a:gd name="connsiteY10" fmla="*/ 4718323 h 4719775"/>
              <a:gd name="connsiteX11" fmla="*/ 2526672 w 4731799"/>
              <a:gd name="connsiteY11" fmla="*/ 4669670 h 4719775"/>
              <a:gd name="connsiteX12" fmla="*/ 2309332 w 4731799"/>
              <a:gd name="connsiteY12" fmla="*/ 4629452 h 4719775"/>
              <a:gd name="connsiteX13" fmla="*/ 2382030 w 4731799"/>
              <a:gd name="connsiteY13" fmla="*/ 4528049 h 4719775"/>
              <a:gd name="connsiteX14" fmla="*/ 2634053 w 4731799"/>
              <a:gd name="connsiteY14" fmla="*/ 4599020 h 4719775"/>
              <a:gd name="connsiteX15" fmla="*/ 2701103 w 4731799"/>
              <a:gd name="connsiteY15" fmla="*/ 4561386 h 4719775"/>
              <a:gd name="connsiteX16" fmla="*/ 2663465 w 4731799"/>
              <a:gd name="connsiteY16" fmla="*/ 4494289 h 4719775"/>
              <a:gd name="connsiteX17" fmla="*/ 2456125 w 4731799"/>
              <a:gd name="connsiteY17" fmla="*/ 4435687 h 4719775"/>
              <a:gd name="connsiteX18" fmla="*/ 2550117 w 4731799"/>
              <a:gd name="connsiteY18" fmla="*/ 4331761 h 4719775"/>
              <a:gd name="connsiteX19" fmla="*/ 2787567 w 4731799"/>
              <a:gd name="connsiteY19" fmla="*/ 4420739 h 4719775"/>
              <a:gd name="connsiteX20" fmla="*/ 2857547 w 4731799"/>
              <a:gd name="connsiteY20" fmla="*/ 4388887 h 4719775"/>
              <a:gd name="connsiteX21" fmla="*/ 2825690 w 4731799"/>
              <a:gd name="connsiteY21" fmla="*/ 4318912 h 4719775"/>
              <a:gd name="connsiteX22" fmla="*/ 2636096 w 4731799"/>
              <a:gd name="connsiteY22" fmla="*/ 4247834 h 4719775"/>
              <a:gd name="connsiteX23" fmla="*/ 2742667 w 4731799"/>
              <a:gd name="connsiteY23" fmla="*/ 4156435 h 4719775"/>
              <a:gd name="connsiteX24" fmla="*/ 2748313 w 4731799"/>
              <a:gd name="connsiteY24" fmla="*/ 4159554 h 4719775"/>
              <a:gd name="connsiteX25" fmla="*/ 2999475 w 4731799"/>
              <a:gd name="connsiteY25" fmla="*/ 4278694 h 4719775"/>
              <a:gd name="connsiteX26" fmla="*/ 3069873 w 4731799"/>
              <a:gd name="connsiteY26" fmla="*/ 4253597 h 4719775"/>
              <a:gd name="connsiteX27" fmla="*/ 3046093 w 4731799"/>
              <a:gd name="connsiteY27" fmla="*/ 4180415 h 4719775"/>
              <a:gd name="connsiteX28" fmla="*/ 2840853 w 4731799"/>
              <a:gd name="connsiteY28" fmla="*/ 4083104 h 4719775"/>
              <a:gd name="connsiteX29" fmla="*/ 2962264 w 4731799"/>
              <a:gd name="connsiteY29" fmla="*/ 4005039 h 4719775"/>
              <a:gd name="connsiteX30" fmla="*/ 3180573 w 4731799"/>
              <a:gd name="connsiteY30" fmla="*/ 4176598 h 4719775"/>
              <a:gd name="connsiteX31" fmla="*/ 3256929 w 4731799"/>
              <a:gd name="connsiteY31" fmla="*/ 4167403 h 4719775"/>
              <a:gd name="connsiteX32" fmla="*/ 3247731 w 4731799"/>
              <a:gd name="connsiteY32" fmla="*/ 4091060 h 4719775"/>
              <a:gd name="connsiteX33" fmla="*/ 3066475 w 4731799"/>
              <a:gd name="connsiteY33" fmla="*/ 3948532 h 4719775"/>
              <a:gd name="connsiteX34" fmla="*/ 3213858 w 4731799"/>
              <a:gd name="connsiteY34" fmla="*/ 3882617 h 4719775"/>
              <a:gd name="connsiteX35" fmla="*/ 3380543 w 4731799"/>
              <a:gd name="connsiteY35" fmla="*/ 4087671 h 4719775"/>
              <a:gd name="connsiteX36" fmla="*/ 3457059 w 4731799"/>
              <a:gd name="connsiteY36" fmla="*/ 4095576 h 4719775"/>
              <a:gd name="connsiteX37" fmla="*/ 3464912 w 4731799"/>
              <a:gd name="connsiteY37" fmla="*/ 4019070 h 4719775"/>
              <a:gd name="connsiteX38" fmla="*/ 3322635 w 4731799"/>
              <a:gd name="connsiteY38" fmla="*/ 3844122 h 4719775"/>
              <a:gd name="connsiteX39" fmla="*/ 3478571 w 4731799"/>
              <a:gd name="connsiteY39" fmla="*/ 3803047 h 4719775"/>
              <a:gd name="connsiteX40" fmla="*/ 3609931 w 4731799"/>
              <a:gd name="connsiteY40" fmla="*/ 4029982 h 4719775"/>
              <a:gd name="connsiteX41" fmla="*/ 3684240 w 4731799"/>
              <a:gd name="connsiteY41" fmla="*/ 4049823 h 4719775"/>
              <a:gd name="connsiteX42" fmla="*/ 3684240 w 4731799"/>
              <a:gd name="connsiteY42" fmla="*/ 4049818 h 4719775"/>
              <a:gd name="connsiteX43" fmla="*/ 3704030 w 4731799"/>
              <a:gd name="connsiteY43" fmla="*/ 3975519 h 4719775"/>
              <a:gd name="connsiteX44" fmla="*/ 3592725 w 4731799"/>
              <a:gd name="connsiteY44" fmla="*/ 3783206 h 4719775"/>
              <a:gd name="connsiteX45" fmla="*/ 3626760 w 4731799"/>
              <a:gd name="connsiteY45" fmla="*/ 3778961 h 4719775"/>
              <a:gd name="connsiteX46" fmla="*/ 3759680 w 4731799"/>
              <a:gd name="connsiteY46" fmla="*/ 3769389 h 4719775"/>
              <a:gd name="connsiteX47" fmla="*/ 2782833 w 4731799"/>
              <a:gd name="connsiteY47" fmla="*/ 442426 h 4719775"/>
              <a:gd name="connsiteX48" fmla="*/ 2947693 w 4731799"/>
              <a:gd name="connsiteY48" fmla="*/ 477588 h 4719775"/>
              <a:gd name="connsiteX49" fmla="*/ 2782889 w 4731799"/>
              <a:gd name="connsiteY49" fmla="*/ 608129 h 4719775"/>
              <a:gd name="connsiteX50" fmla="*/ 2738151 w 4731799"/>
              <a:gd name="connsiteY50" fmla="*/ 462426 h 4719775"/>
              <a:gd name="connsiteX51" fmla="*/ 2443653 w 4731799"/>
              <a:gd name="connsiteY51" fmla="*/ 413931 h 4719775"/>
              <a:gd name="connsiteX52" fmla="*/ 2484197 w 4731799"/>
              <a:gd name="connsiteY52" fmla="*/ 414308 h 4719775"/>
              <a:gd name="connsiteX53" fmla="*/ 2665942 w 4731799"/>
              <a:gd name="connsiteY53" fmla="*/ 475386 h 4719775"/>
              <a:gd name="connsiteX54" fmla="*/ 2710033 w 4731799"/>
              <a:gd name="connsiteY54" fmla="*/ 616728 h 4719775"/>
              <a:gd name="connsiteX55" fmla="*/ 2499899 w 4731799"/>
              <a:gd name="connsiteY55" fmla="*/ 527321 h 4719775"/>
              <a:gd name="connsiteX56" fmla="*/ 2421205 w 4731799"/>
              <a:gd name="connsiteY56" fmla="*/ 559122 h 4719775"/>
              <a:gd name="connsiteX57" fmla="*/ 2453011 w 4731799"/>
              <a:gd name="connsiteY57" fmla="*/ 637807 h 4719775"/>
              <a:gd name="connsiteX58" fmla="*/ 2735465 w 4731799"/>
              <a:gd name="connsiteY58" fmla="*/ 757589 h 4719775"/>
              <a:gd name="connsiteX59" fmla="*/ 2744878 w 4731799"/>
              <a:gd name="connsiteY59" fmla="*/ 760652 h 4719775"/>
              <a:gd name="connsiteX60" fmla="*/ 2763374 w 4731799"/>
              <a:gd name="connsiteY60" fmla="*/ 865226 h 4719775"/>
              <a:gd name="connsiteX61" fmla="*/ 2557919 w 4731799"/>
              <a:gd name="connsiteY61" fmla="*/ 778292 h 4719775"/>
              <a:gd name="connsiteX62" fmla="*/ 2479225 w 4731799"/>
              <a:gd name="connsiteY62" fmla="*/ 810148 h 4719775"/>
              <a:gd name="connsiteX63" fmla="*/ 2511081 w 4731799"/>
              <a:gd name="connsiteY63" fmla="*/ 888828 h 4719775"/>
              <a:gd name="connsiteX64" fmla="*/ 2779290 w 4731799"/>
              <a:gd name="connsiteY64" fmla="*/ 1002698 h 4719775"/>
              <a:gd name="connsiteX65" fmla="*/ 2785310 w 4731799"/>
              <a:gd name="connsiteY65" fmla="*/ 1144798 h 4719775"/>
              <a:gd name="connsiteX66" fmla="*/ 2573938 w 4731799"/>
              <a:gd name="connsiteY66" fmla="*/ 1020389 h 4719775"/>
              <a:gd name="connsiteX67" fmla="*/ 2492306 w 4731799"/>
              <a:gd name="connsiteY67" fmla="*/ 1041487 h 4719775"/>
              <a:gd name="connsiteX68" fmla="*/ 2513018 w 4731799"/>
              <a:gd name="connsiteY68" fmla="*/ 1123775 h 4719775"/>
              <a:gd name="connsiteX69" fmla="*/ 2777298 w 4731799"/>
              <a:gd name="connsiteY69" fmla="*/ 1279692 h 4719775"/>
              <a:gd name="connsiteX70" fmla="*/ 2780310 w 4731799"/>
              <a:gd name="connsiteY70" fmla="*/ 1281359 h 4719775"/>
              <a:gd name="connsiteX71" fmla="*/ 2780310 w 4731799"/>
              <a:gd name="connsiteY71" fmla="*/ 1284692 h 4719775"/>
              <a:gd name="connsiteX72" fmla="*/ 2765845 w 4731799"/>
              <a:gd name="connsiteY72" fmla="*/ 1416145 h 4719775"/>
              <a:gd name="connsiteX73" fmla="*/ 2575176 w 4731799"/>
              <a:gd name="connsiteY73" fmla="*/ 1261033 h 4719775"/>
              <a:gd name="connsiteX74" fmla="*/ 2574613 w 4731799"/>
              <a:gd name="connsiteY74" fmla="*/ 1260577 h 4719775"/>
              <a:gd name="connsiteX75" fmla="*/ 2490249 w 4731799"/>
              <a:gd name="connsiteY75" fmla="*/ 1269743 h 4719775"/>
              <a:gd name="connsiteX76" fmla="*/ 2499415 w 4731799"/>
              <a:gd name="connsiteY76" fmla="*/ 1354103 h 4719775"/>
              <a:gd name="connsiteX77" fmla="*/ 2737350 w 4731799"/>
              <a:gd name="connsiteY77" fmla="*/ 1547649 h 4719775"/>
              <a:gd name="connsiteX78" fmla="*/ 2740576 w 4731799"/>
              <a:gd name="connsiteY78" fmla="*/ 1550070 h 4719775"/>
              <a:gd name="connsiteX79" fmla="*/ 2695731 w 4731799"/>
              <a:gd name="connsiteY79" fmla="*/ 1709749 h 4719775"/>
              <a:gd name="connsiteX80" fmla="*/ 2538399 w 4731799"/>
              <a:gd name="connsiteY80" fmla="*/ 1531630 h 4719775"/>
              <a:gd name="connsiteX81" fmla="*/ 2453657 w 4731799"/>
              <a:gd name="connsiteY81" fmla="*/ 1526253 h 4719775"/>
              <a:gd name="connsiteX82" fmla="*/ 2448281 w 4731799"/>
              <a:gd name="connsiteY82" fmla="*/ 1610986 h 4719775"/>
              <a:gd name="connsiteX83" fmla="*/ 2647497 w 4731799"/>
              <a:gd name="connsiteY83" fmla="*/ 1836523 h 4719775"/>
              <a:gd name="connsiteX84" fmla="*/ 2581307 w 4731799"/>
              <a:gd name="connsiteY84" fmla="*/ 1974536 h 4719775"/>
              <a:gd name="connsiteX85" fmla="*/ 2434352 w 4731799"/>
              <a:gd name="connsiteY85" fmla="*/ 1782600 h 4719775"/>
              <a:gd name="connsiteX86" fmla="*/ 2350202 w 4731799"/>
              <a:gd name="connsiteY86" fmla="*/ 1771418 h 4719775"/>
              <a:gd name="connsiteX87" fmla="*/ 2339019 w 4731799"/>
              <a:gd name="connsiteY87" fmla="*/ 1855559 h 4719775"/>
              <a:gd name="connsiteX88" fmla="*/ 2516351 w 4731799"/>
              <a:gd name="connsiteY88" fmla="*/ 2086851 h 4719775"/>
              <a:gd name="connsiteX89" fmla="*/ 2431987 w 4731799"/>
              <a:gd name="connsiteY89" fmla="*/ 2207332 h 4719775"/>
              <a:gd name="connsiteX90" fmla="*/ 2408649 w 4731799"/>
              <a:gd name="connsiteY90" fmla="*/ 2237172 h 4719775"/>
              <a:gd name="connsiteX91" fmla="*/ 2289496 w 4731799"/>
              <a:gd name="connsiteY91" fmla="*/ 2022873 h 4719775"/>
              <a:gd name="connsiteX92" fmla="*/ 2207873 w 4731799"/>
              <a:gd name="connsiteY92" fmla="*/ 1999591 h 4719775"/>
              <a:gd name="connsiteX93" fmla="*/ 2184587 w 4731799"/>
              <a:gd name="connsiteY93" fmla="*/ 2081204 h 4719775"/>
              <a:gd name="connsiteX94" fmla="*/ 2325253 w 4731799"/>
              <a:gd name="connsiteY94" fmla="*/ 2333892 h 4719775"/>
              <a:gd name="connsiteX95" fmla="*/ 2197976 w 4731799"/>
              <a:gd name="connsiteY95" fmla="*/ 2458521 h 4719775"/>
              <a:gd name="connsiteX96" fmla="*/ 2112751 w 4731799"/>
              <a:gd name="connsiteY96" fmla="*/ 2224701 h 4719775"/>
              <a:gd name="connsiteX97" fmla="*/ 2035751 w 4731799"/>
              <a:gd name="connsiteY97" fmla="*/ 2188785 h 4719775"/>
              <a:gd name="connsiteX98" fmla="*/ 1999835 w 4731799"/>
              <a:gd name="connsiteY98" fmla="*/ 2265775 h 4719775"/>
              <a:gd name="connsiteX99" fmla="*/ 2099688 w 4731799"/>
              <a:gd name="connsiteY99" fmla="*/ 2539971 h 4719775"/>
              <a:gd name="connsiteX100" fmla="*/ 1953752 w 4731799"/>
              <a:gd name="connsiteY100" fmla="*/ 2642123 h 4719775"/>
              <a:gd name="connsiteX101" fmla="*/ 1921490 w 4731799"/>
              <a:gd name="connsiteY101" fmla="*/ 2389431 h 4719775"/>
              <a:gd name="connsiteX102" fmla="*/ 1854383 w 4731799"/>
              <a:gd name="connsiteY102" fmla="*/ 2337495 h 4719775"/>
              <a:gd name="connsiteX103" fmla="*/ 1802443 w 4731799"/>
              <a:gd name="connsiteY103" fmla="*/ 2404649 h 4719775"/>
              <a:gd name="connsiteX104" fmla="*/ 1841213 w 4731799"/>
              <a:gd name="connsiteY104" fmla="*/ 2708574 h 4719775"/>
              <a:gd name="connsiteX105" fmla="*/ 1698503 w 4731799"/>
              <a:gd name="connsiteY105" fmla="*/ 2779437 h 4719775"/>
              <a:gd name="connsiteX106" fmla="*/ 1722488 w 4731799"/>
              <a:gd name="connsiteY106" fmla="*/ 2529971 h 4719775"/>
              <a:gd name="connsiteX107" fmla="*/ 1668448 w 4731799"/>
              <a:gd name="connsiteY107" fmla="*/ 2464540 h 4719775"/>
              <a:gd name="connsiteX108" fmla="*/ 1603008 w 4731799"/>
              <a:gd name="connsiteY108" fmla="*/ 2518305 h 4719775"/>
              <a:gd name="connsiteX109" fmla="*/ 1573651 w 4731799"/>
              <a:gd name="connsiteY109" fmla="*/ 2823631 h 4719775"/>
              <a:gd name="connsiteX110" fmla="*/ 1573651 w 4731799"/>
              <a:gd name="connsiteY110" fmla="*/ 2830674 h 4719775"/>
              <a:gd name="connsiteX111" fmla="*/ 1426696 w 4731799"/>
              <a:gd name="connsiteY111" fmla="*/ 2879867 h 4719775"/>
              <a:gd name="connsiteX112" fmla="*/ 1466755 w 4731799"/>
              <a:gd name="connsiteY112" fmla="*/ 2660135 h 4719775"/>
              <a:gd name="connsiteX113" fmla="*/ 1418363 w 4731799"/>
              <a:gd name="connsiteY113" fmla="*/ 2590239 h 4719775"/>
              <a:gd name="connsiteX114" fmla="*/ 1348458 w 4731799"/>
              <a:gd name="connsiteY114" fmla="*/ 2638627 h 4719775"/>
              <a:gd name="connsiteX115" fmla="*/ 1298348 w 4731799"/>
              <a:gd name="connsiteY115" fmla="*/ 2913847 h 4719775"/>
              <a:gd name="connsiteX116" fmla="*/ 1146607 w 4731799"/>
              <a:gd name="connsiteY116" fmla="*/ 2944060 h 4719775"/>
              <a:gd name="connsiteX117" fmla="*/ 1208816 w 4731799"/>
              <a:gd name="connsiteY117" fmla="*/ 2714649 h 4719775"/>
              <a:gd name="connsiteX118" fmla="*/ 1166555 w 4731799"/>
              <a:gd name="connsiteY118" fmla="*/ 2641048 h 4719775"/>
              <a:gd name="connsiteX119" fmla="*/ 1092944 w 4731799"/>
              <a:gd name="connsiteY119" fmla="*/ 2683253 h 4719775"/>
              <a:gd name="connsiteX120" fmla="*/ 1017397 w 4731799"/>
              <a:gd name="connsiteY120" fmla="*/ 2961909 h 4719775"/>
              <a:gd name="connsiteX121" fmla="*/ 880176 w 4731799"/>
              <a:gd name="connsiteY121" fmla="*/ 2973361 h 4719775"/>
              <a:gd name="connsiteX122" fmla="*/ 965076 w 4731799"/>
              <a:gd name="connsiteY122" fmla="*/ 2744811 h 4719775"/>
              <a:gd name="connsiteX123" fmla="*/ 965835 w 4731799"/>
              <a:gd name="connsiteY123" fmla="*/ 2742777 h 4719775"/>
              <a:gd name="connsiteX124" fmla="*/ 929085 w 4731799"/>
              <a:gd name="connsiteY124" fmla="*/ 2666294 h 4719775"/>
              <a:gd name="connsiteX125" fmla="*/ 852588 w 4731799"/>
              <a:gd name="connsiteY125" fmla="*/ 2703038 h 4719775"/>
              <a:gd name="connsiteX126" fmla="*/ 750427 w 4731799"/>
              <a:gd name="connsiteY126" fmla="*/ 2977234 h 4719775"/>
              <a:gd name="connsiteX127" fmla="*/ 612991 w 4731799"/>
              <a:gd name="connsiteY127" fmla="*/ 2974599 h 4719775"/>
              <a:gd name="connsiteX128" fmla="*/ 700261 w 4731799"/>
              <a:gd name="connsiteY128" fmla="*/ 2739597 h 4719775"/>
              <a:gd name="connsiteX129" fmla="*/ 664903 w 4731799"/>
              <a:gd name="connsiteY129" fmla="*/ 2662420 h 4719775"/>
              <a:gd name="connsiteX130" fmla="*/ 587717 w 4731799"/>
              <a:gd name="connsiteY130" fmla="*/ 2697769 h 4719775"/>
              <a:gd name="connsiteX131" fmla="*/ 495448 w 4731799"/>
              <a:gd name="connsiteY131" fmla="*/ 2945890 h 4719775"/>
              <a:gd name="connsiteX132" fmla="*/ 428556 w 4731799"/>
              <a:gd name="connsiteY132" fmla="*/ 2428736 h 4719775"/>
              <a:gd name="connsiteX133" fmla="*/ 2443653 w 4731799"/>
              <a:gd name="connsiteY133" fmla="*/ 413931 h 4719775"/>
              <a:gd name="connsiteX134" fmla="*/ 2500919 w 4731799"/>
              <a:gd name="connsiteY134" fmla="*/ 0 h 4719775"/>
              <a:gd name="connsiteX135" fmla="*/ 4731797 w 4731799"/>
              <a:gd name="connsiteY135" fmla="*/ 2361689 h 4719775"/>
              <a:gd name="connsiteX136" fmla="*/ 4266415 w 4731799"/>
              <a:gd name="connsiteY136" fmla="*/ 3770520 h 4719775"/>
              <a:gd name="connsiteX137" fmla="*/ 4157852 w 4731799"/>
              <a:gd name="connsiteY137" fmla="*/ 3742132 h 4719775"/>
              <a:gd name="connsiteX138" fmla="*/ 4297117 w 4731799"/>
              <a:gd name="connsiteY138" fmla="*/ 3596271 h 4719775"/>
              <a:gd name="connsiteX139" fmla="*/ 4295343 w 4731799"/>
              <a:gd name="connsiteY139" fmla="*/ 3519387 h 4719775"/>
              <a:gd name="connsiteX140" fmla="*/ 4218451 w 4731799"/>
              <a:gd name="connsiteY140" fmla="*/ 3521161 h 4719775"/>
              <a:gd name="connsiteX141" fmla="*/ 4029769 w 4731799"/>
              <a:gd name="connsiteY141" fmla="*/ 3718907 h 4719775"/>
              <a:gd name="connsiteX142" fmla="*/ 3899164 w 4731799"/>
              <a:gd name="connsiteY142" fmla="*/ 3705951 h 4719775"/>
              <a:gd name="connsiteX143" fmla="*/ 4024393 w 4731799"/>
              <a:gd name="connsiteY143" fmla="*/ 3554926 h 4719775"/>
              <a:gd name="connsiteX144" fmla="*/ 4017242 w 4731799"/>
              <a:gd name="connsiteY144" fmla="*/ 3478364 h 4719775"/>
              <a:gd name="connsiteX145" fmla="*/ 3940671 w 4731799"/>
              <a:gd name="connsiteY145" fmla="*/ 3485520 h 4719775"/>
              <a:gd name="connsiteX146" fmla="*/ 3763232 w 4731799"/>
              <a:gd name="connsiteY146" fmla="*/ 3699443 h 4719775"/>
              <a:gd name="connsiteX147" fmla="*/ 3759894 w 4731799"/>
              <a:gd name="connsiteY147" fmla="*/ 3703907 h 4719775"/>
              <a:gd name="connsiteX148" fmla="*/ 3619339 w 4731799"/>
              <a:gd name="connsiteY148" fmla="*/ 3713907 h 4719775"/>
              <a:gd name="connsiteX149" fmla="*/ 3609019 w 4731799"/>
              <a:gd name="connsiteY149" fmla="*/ 3715145 h 4719775"/>
              <a:gd name="connsiteX150" fmla="*/ 3708601 w 4731799"/>
              <a:gd name="connsiteY150" fmla="*/ 3551374 h 4719775"/>
              <a:gd name="connsiteX151" fmla="*/ 3710007 w 4731799"/>
              <a:gd name="connsiteY151" fmla="*/ 3549061 h 4719775"/>
              <a:gd name="connsiteX152" fmla="*/ 3689919 w 4731799"/>
              <a:gd name="connsiteY152" fmla="*/ 3474784 h 4719775"/>
              <a:gd name="connsiteX153" fmla="*/ 3615629 w 4731799"/>
              <a:gd name="connsiteY153" fmla="*/ 3494872 h 4719775"/>
              <a:gd name="connsiteX154" fmla="*/ 3471257 w 4731799"/>
              <a:gd name="connsiteY154" fmla="*/ 3732347 h 4719775"/>
              <a:gd name="connsiteX155" fmla="*/ 3468083 w 4731799"/>
              <a:gd name="connsiteY155" fmla="*/ 3738366 h 4719775"/>
              <a:gd name="connsiteX156" fmla="*/ 3331559 w 4731799"/>
              <a:gd name="connsiteY156" fmla="*/ 3772885 h 4719775"/>
              <a:gd name="connsiteX157" fmla="*/ 3402484 w 4731799"/>
              <a:gd name="connsiteY157" fmla="*/ 3599497 h 4719775"/>
              <a:gd name="connsiteX158" fmla="*/ 3372694 w 4731799"/>
              <a:gd name="connsiteY158" fmla="*/ 3528582 h 4719775"/>
              <a:gd name="connsiteX159" fmla="*/ 3301826 w 4731799"/>
              <a:gd name="connsiteY159" fmla="*/ 3558315 h 4719775"/>
              <a:gd name="connsiteX160" fmla="*/ 3196596 w 4731799"/>
              <a:gd name="connsiteY160" fmla="*/ 3815570 h 4719775"/>
              <a:gd name="connsiteX161" fmla="*/ 3195144 w 4731799"/>
              <a:gd name="connsiteY161" fmla="*/ 3819551 h 4719775"/>
              <a:gd name="connsiteX162" fmla="*/ 3064268 w 4731799"/>
              <a:gd name="connsiteY162" fmla="*/ 3876542 h 4719775"/>
              <a:gd name="connsiteX163" fmla="*/ 3094486 w 4731799"/>
              <a:gd name="connsiteY163" fmla="*/ 3695625 h 4719775"/>
              <a:gd name="connsiteX164" fmla="*/ 3049859 w 4731799"/>
              <a:gd name="connsiteY164" fmla="*/ 3633043 h 4719775"/>
              <a:gd name="connsiteX165" fmla="*/ 2987268 w 4731799"/>
              <a:gd name="connsiteY165" fmla="*/ 3677725 h 4719775"/>
              <a:gd name="connsiteX166" fmla="*/ 2943340 w 4731799"/>
              <a:gd name="connsiteY166" fmla="*/ 3940571 h 4719775"/>
              <a:gd name="connsiteX167" fmla="*/ 2819992 w 4731799"/>
              <a:gd name="connsiteY167" fmla="*/ 4018157 h 4719775"/>
              <a:gd name="connsiteX168" fmla="*/ 2809238 w 4731799"/>
              <a:gd name="connsiteY168" fmla="*/ 3828694 h 4719775"/>
              <a:gd name="connsiteX169" fmla="*/ 2751810 w 4731799"/>
              <a:gd name="connsiteY169" fmla="*/ 3777508 h 4719775"/>
              <a:gd name="connsiteX170" fmla="*/ 2700619 w 4731799"/>
              <a:gd name="connsiteY170" fmla="*/ 3834876 h 4719775"/>
              <a:gd name="connsiteX171" fmla="*/ 2715405 w 4731799"/>
              <a:gd name="connsiteY171" fmla="*/ 4094826 h 4719775"/>
              <a:gd name="connsiteX172" fmla="*/ 2590283 w 4731799"/>
              <a:gd name="connsiteY172" fmla="*/ 4201327 h 4719775"/>
              <a:gd name="connsiteX173" fmla="*/ 2560009 w 4731799"/>
              <a:gd name="connsiteY173" fmla="*/ 3988372 h 4719775"/>
              <a:gd name="connsiteX174" fmla="*/ 2498498 w 4731799"/>
              <a:gd name="connsiteY174" fmla="*/ 3942243 h 4719775"/>
              <a:gd name="connsiteX175" fmla="*/ 2452307 w 4731799"/>
              <a:gd name="connsiteY175" fmla="*/ 4003693 h 4719775"/>
              <a:gd name="connsiteX176" fmla="*/ 2491505 w 4731799"/>
              <a:gd name="connsiteY176" fmla="*/ 4278857 h 4719775"/>
              <a:gd name="connsiteX177" fmla="*/ 2495914 w 4731799"/>
              <a:gd name="connsiteY177" fmla="*/ 4293913 h 4719775"/>
              <a:gd name="connsiteX178" fmla="*/ 2415689 w 4731799"/>
              <a:gd name="connsiteY178" fmla="*/ 4382406 h 4719775"/>
              <a:gd name="connsiteX179" fmla="*/ 2370848 w 4731799"/>
              <a:gd name="connsiteY179" fmla="*/ 4187082 h 4719775"/>
              <a:gd name="connsiteX180" fmla="*/ 2305678 w 4731799"/>
              <a:gd name="connsiteY180" fmla="*/ 4146277 h 4719775"/>
              <a:gd name="connsiteX181" fmla="*/ 2264813 w 4731799"/>
              <a:gd name="connsiteY181" fmla="*/ 4211439 h 4719775"/>
              <a:gd name="connsiteX182" fmla="*/ 2327079 w 4731799"/>
              <a:gd name="connsiteY182" fmla="*/ 4482301 h 4719775"/>
              <a:gd name="connsiteX183" fmla="*/ 2329281 w 4731799"/>
              <a:gd name="connsiteY183" fmla="*/ 4489503 h 4719775"/>
              <a:gd name="connsiteX184" fmla="*/ 2267713 w 4731799"/>
              <a:gd name="connsiteY184" fmla="*/ 4574561 h 4719775"/>
              <a:gd name="connsiteX185" fmla="*/ 2207329 w 4731799"/>
              <a:gd name="connsiteY185" fmla="*/ 4390474 h 4719775"/>
              <a:gd name="connsiteX186" fmla="*/ 2138718 w 4731799"/>
              <a:gd name="connsiteY186" fmla="*/ 4355796 h 4719775"/>
              <a:gd name="connsiteX187" fmla="*/ 2104036 w 4731799"/>
              <a:gd name="connsiteY187" fmla="*/ 4424398 h 4719775"/>
              <a:gd name="connsiteX188" fmla="*/ 2190607 w 4731799"/>
              <a:gd name="connsiteY188" fmla="*/ 4688594 h 4719775"/>
              <a:gd name="connsiteX189" fmla="*/ 2191738 w 4731799"/>
              <a:gd name="connsiteY189" fmla="*/ 4691820 h 4719775"/>
              <a:gd name="connsiteX190" fmla="*/ 2175016 w 4731799"/>
              <a:gd name="connsiteY190" fmla="*/ 4719775 h 4719775"/>
              <a:gd name="connsiteX191" fmla="*/ 2126619 w 4731799"/>
              <a:gd name="connsiteY191" fmla="*/ 4715474 h 4719775"/>
              <a:gd name="connsiteX192" fmla="*/ 2088338 w 4731799"/>
              <a:gd name="connsiteY192" fmla="*/ 4598755 h 4719775"/>
              <a:gd name="connsiteX193" fmla="*/ 2019727 w 4731799"/>
              <a:gd name="connsiteY193" fmla="*/ 4564021 h 4719775"/>
              <a:gd name="connsiteX194" fmla="*/ 1984989 w 4731799"/>
              <a:gd name="connsiteY194" fmla="*/ 4632622 h 4719775"/>
              <a:gd name="connsiteX195" fmla="*/ 2007251 w 4731799"/>
              <a:gd name="connsiteY195" fmla="*/ 4700418 h 4719775"/>
              <a:gd name="connsiteX196" fmla="*/ 2 w 4731799"/>
              <a:gd name="connsiteY196" fmla="*/ 2361685 h 4719775"/>
              <a:gd name="connsiteX197" fmla="*/ 152712 w 4731799"/>
              <a:gd name="connsiteY197" fmla="*/ 1524261 h 4719775"/>
              <a:gd name="connsiteX198" fmla="*/ 775696 w 4731799"/>
              <a:gd name="connsiteY198" fmla="*/ 3560084 h 4719775"/>
              <a:gd name="connsiteX199" fmla="*/ 546527 w 4731799"/>
              <a:gd name="connsiteY199" fmla="*/ 3110242 h 4719775"/>
              <a:gd name="connsiteX200" fmla="*/ 693264 w 4731799"/>
              <a:gd name="connsiteY200" fmla="*/ 3279222 h 4719775"/>
              <a:gd name="connsiteX201" fmla="*/ 778382 w 4731799"/>
              <a:gd name="connsiteY201" fmla="*/ 3285298 h 4719775"/>
              <a:gd name="connsiteX202" fmla="*/ 784457 w 4731799"/>
              <a:gd name="connsiteY202" fmla="*/ 3200188 h 4719775"/>
              <a:gd name="connsiteX203" fmla="*/ 652613 w 4731799"/>
              <a:gd name="connsiteY203" fmla="*/ 3048415 h 4719775"/>
              <a:gd name="connsiteX204" fmla="*/ 754779 w 4731799"/>
              <a:gd name="connsiteY204" fmla="*/ 3049546 h 4719775"/>
              <a:gd name="connsiteX205" fmla="*/ 757144 w 4731799"/>
              <a:gd name="connsiteY205" fmla="*/ 3052395 h 4719775"/>
              <a:gd name="connsiteX206" fmla="*/ 958298 w 4731799"/>
              <a:gd name="connsiteY206" fmla="*/ 3283957 h 4719775"/>
              <a:gd name="connsiteX207" fmla="*/ 1042932 w 4731799"/>
              <a:gd name="connsiteY207" fmla="*/ 3289925 h 4719775"/>
              <a:gd name="connsiteX208" fmla="*/ 1048900 w 4731799"/>
              <a:gd name="connsiteY208" fmla="*/ 3205249 h 4719775"/>
              <a:gd name="connsiteX209" fmla="*/ 908779 w 4731799"/>
              <a:gd name="connsiteY209" fmla="*/ 3043955 h 4719775"/>
              <a:gd name="connsiteX210" fmla="*/ 1024166 w 4731799"/>
              <a:gd name="connsiteY210" fmla="*/ 3033792 h 4719775"/>
              <a:gd name="connsiteX211" fmla="*/ 1029543 w 4731799"/>
              <a:gd name="connsiteY211" fmla="*/ 3039923 h 4719775"/>
              <a:gd name="connsiteX212" fmla="*/ 1250970 w 4731799"/>
              <a:gd name="connsiteY212" fmla="*/ 3252235 h 4719775"/>
              <a:gd name="connsiteX213" fmla="*/ 1335819 w 4731799"/>
              <a:gd name="connsiteY213" fmla="*/ 3250462 h 4719775"/>
              <a:gd name="connsiteX214" fmla="*/ 1334045 w 4731799"/>
              <a:gd name="connsiteY214" fmla="*/ 3165622 h 4719775"/>
              <a:gd name="connsiteX215" fmla="*/ 1174455 w 4731799"/>
              <a:gd name="connsiteY215" fmla="*/ 3012554 h 4719775"/>
              <a:gd name="connsiteX216" fmla="*/ 1303506 w 4731799"/>
              <a:gd name="connsiteY216" fmla="*/ 2986643 h 4719775"/>
              <a:gd name="connsiteX217" fmla="*/ 1315228 w 4731799"/>
              <a:gd name="connsiteY217" fmla="*/ 2999328 h 4719775"/>
              <a:gd name="connsiteX218" fmla="*/ 1553750 w 4731799"/>
              <a:gd name="connsiteY218" fmla="*/ 3192237 h 4719775"/>
              <a:gd name="connsiteX219" fmla="*/ 1638170 w 4731799"/>
              <a:gd name="connsiteY219" fmla="*/ 3183313 h 4719775"/>
              <a:gd name="connsiteX220" fmla="*/ 1629246 w 4731799"/>
              <a:gd name="connsiteY220" fmla="*/ 3098902 h 4719775"/>
              <a:gd name="connsiteX221" fmla="*/ 1444651 w 4731799"/>
              <a:gd name="connsiteY221" fmla="*/ 2949758 h 4719775"/>
              <a:gd name="connsiteX222" fmla="*/ 1616392 w 4731799"/>
              <a:gd name="connsiteY222" fmla="*/ 2891534 h 4719775"/>
              <a:gd name="connsiteX223" fmla="*/ 1854276 w 4731799"/>
              <a:gd name="connsiteY223" fmla="*/ 3052823 h 4719775"/>
              <a:gd name="connsiteX224" fmla="*/ 1937616 w 4731799"/>
              <a:gd name="connsiteY224" fmla="*/ 3036804 h 4719775"/>
              <a:gd name="connsiteX225" fmla="*/ 1921597 w 4731799"/>
              <a:gd name="connsiteY225" fmla="*/ 2953469 h 4719775"/>
              <a:gd name="connsiteX226" fmla="*/ 1748241 w 4731799"/>
              <a:gd name="connsiteY226" fmla="*/ 2835995 h 4719775"/>
              <a:gd name="connsiteX227" fmla="*/ 1891589 w 4731799"/>
              <a:gd name="connsiteY227" fmla="*/ 2763093 h 4719775"/>
              <a:gd name="connsiteX228" fmla="*/ 2165445 w 4731799"/>
              <a:gd name="connsiteY228" fmla="*/ 2869975 h 4719775"/>
              <a:gd name="connsiteX229" fmla="*/ 2243194 w 4731799"/>
              <a:gd name="connsiteY229" fmla="*/ 2835939 h 4719775"/>
              <a:gd name="connsiteX230" fmla="*/ 2209159 w 4731799"/>
              <a:gd name="connsiteY230" fmla="*/ 2758200 h 4719775"/>
              <a:gd name="connsiteX231" fmla="*/ 2020696 w 4731799"/>
              <a:gd name="connsiteY231" fmla="*/ 2684436 h 4719775"/>
              <a:gd name="connsiteX232" fmla="*/ 2148774 w 4731799"/>
              <a:gd name="connsiteY232" fmla="*/ 2592711 h 4719775"/>
              <a:gd name="connsiteX233" fmla="*/ 2153345 w 4731799"/>
              <a:gd name="connsiteY233" fmla="*/ 2593572 h 4719775"/>
              <a:gd name="connsiteX234" fmla="*/ 2456665 w 4731799"/>
              <a:gd name="connsiteY234" fmla="*/ 2639539 h 4719775"/>
              <a:gd name="connsiteX235" fmla="*/ 2525005 w 4731799"/>
              <a:gd name="connsiteY235" fmla="*/ 2589220 h 4719775"/>
              <a:gd name="connsiteX236" fmla="*/ 2474677 w 4731799"/>
              <a:gd name="connsiteY236" fmla="*/ 2520884 h 4719775"/>
              <a:gd name="connsiteX237" fmla="*/ 2270348 w 4731799"/>
              <a:gd name="connsiteY237" fmla="*/ 2489916 h 4719775"/>
              <a:gd name="connsiteX238" fmla="*/ 2380364 w 4731799"/>
              <a:gd name="connsiteY238" fmla="*/ 2380073 h 4719775"/>
              <a:gd name="connsiteX239" fmla="*/ 2387835 w 4731799"/>
              <a:gd name="connsiteY239" fmla="*/ 2380506 h 4719775"/>
              <a:gd name="connsiteX240" fmla="*/ 2694595 w 4731799"/>
              <a:gd name="connsiteY240" fmla="*/ 2378197 h 4719775"/>
              <a:gd name="connsiteX241" fmla="*/ 2752452 w 4731799"/>
              <a:gd name="connsiteY241" fmla="*/ 2319461 h 4719775"/>
              <a:gd name="connsiteX242" fmla="*/ 2693683 w 4731799"/>
              <a:gd name="connsiteY242" fmla="*/ 2258140 h 4719775"/>
              <a:gd name="connsiteX243" fmla="*/ 2482153 w 4731799"/>
              <a:gd name="connsiteY243" fmla="*/ 2259751 h 4719775"/>
              <a:gd name="connsiteX244" fmla="*/ 2489141 w 4731799"/>
              <a:gd name="connsiteY244" fmla="*/ 2250720 h 4719775"/>
              <a:gd name="connsiteX245" fmla="*/ 2578291 w 4731799"/>
              <a:gd name="connsiteY245" fmla="*/ 2123191 h 4719775"/>
              <a:gd name="connsiteX246" fmla="*/ 2584315 w 4731799"/>
              <a:gd name="connsiteY246" fmla="*/ 2122548 h 4719775"/>
              <a:gd name="connsiteX247" fmla="*/ 2887471 w 4731799"/>
              <a:gd name="connsiteY247" fmla="*/ 2075664 h 4719775"/>
              <a:gd name="connsiteX248" fmla="*/ 2936395 w 4731799"/>
              <a:gd name="connsiteY248" fmla="*/ 2008809 h 4719775"/>
              <a:gd name="connsiteX249" fmla="*/ 2869083 w 4731799"/>
              <a:gd name="connsiteY249" fmla="*/ 1957009 h 4719775"/>
              <a:gd name="connsiteX250" fmla="*/ 2655132 w 4731799"/>
              <a:gd name="connsiteY250" fmla="*/ 1990127 h 4719775"/>
              <a:gd name="connsiteX251" fmla="*/ 2716806 w 4731799"/>
              <a:gd name="connsiteY251" fmla="*/ 1858995 h 4719775"/>
              <a:gd name="connsiteX252" fmla="*/ 3010769 w 4731799"/>
              <a:gd name="connsiteY252" fmla="*/ 1792167 h 4719775"/>
              <a:gd name="connsiteX253" fmla="*/ 3055986 w 4731799"/>
              <a:gd name="connsiteY253" fmla="*/ 1720340 h 4719775"/>
              <a:gd name="connsiteX254" fmla="*/ 2984149 w 4731799"/>
              <a:gd name="connsiteY254" fmla="*/ 1675127 h 4719775"/>
              <a:gd name="connsiteX255" fmla="*/ 2767186 w 4731799"/>
              <a:gd name="connsiteY255" fmla="*/ 1724483 h 4719775"/>
              <a:gd name="connsiteX256" fmla="*/ 2814722 w 4731799"/>
              <a:gd name="connsiteY256" fmla="*/ 1550661 h 4719775"/>
              <a:gd name="connsiteX257" fmla="*/ 3083573 w 4731799"/>
              <a:gd name="connsiteY257" fmla="*/ 1440767 h 4719775"/>
              <a:gd name="connsiteX258" fmla="*/ 3116454 w 4731799"/>
              <a:gd name="connsiteY258" fmla="*/ 1362515 h 4719775"/>
              <a:gd name="connsiteX259" fmla="*/ 3038189 w 4731799"/>
              <a:gd name="connsiteY259" fmla="*/ 1329635 h 4719775"/>
              <a:gd name="connsiteX260" fmla="*/ 2839563 w 4731799"/>
              <a:gd name="connsiteY260" fmla="*/ 1410768 h 4719775"/>
              <a:gd name="connsiteX261" fmla="*/ 2852361 w 4731799"/>
              <a:gd name="connsiteY261" fmla="*/ 1289477 h 4719775"/>
              <a:gd name="connsiteX262" fmla="*/ 2853599 w 4731799"/>
              <a:gd name="connsiteY262" fmla="*/ 1271410 h 4719775"/>
              <a:gd name="connsiteX263" fmla="*/ 3103843 w 4731799"/>
              <a:gd name="connsiteY263" fmla="*/ 1121945 h 4719775"/>
              <a:gd name="connsiteX264" fmla="*/ 3124601 w 4731799"/>
              <a:gd name="connsiteY264" fmla="*/ 1039690 h 4719775"/>
              <a:gd name="connsiteX265" fmla="*/ 3042276 w 4731799"/>
              <a:gd name="connsiteY265" fmla="*/ 1018987 h 4719775"/>
              <a:gd name="connsiteX266" fmla="*/ 2857198 w 4731799"/>
              <a:gd name="connsiteY266" fmla="*/ 1129529 h 4719775"/>
              <a:gd name="connsiteX267" fmla="*/ 2851821 w 4731799"/>
              <a:gd name="connsiteY267" fmla="*/ 1003075 h 4719775"/>
              <a:gd name="connsiteX268" fmla="*/ 2856015 w 4731799"/>
              <a:gd name="connsiteY268" fmla="*/ 1000119 h 4719775"/>
              <a:gd name="connsiteX269" fmla="*/ 3096478 w 4731799"/>
              <a:gd name="connsiteY269" fmla="*/ 809631 h 4719775"/>
              <a:gd name="connsiteX270" fmla="*/ 3106236 w 4731799"/>
              <a:gd name="connsiteY270" fmla="*/ 725304 h 4719775"/>
              <a:gd name="connsiteX271" fmla="*/ 3021899 w 4731799"/>
              <a:gd name="connsiteY271" fmla="*/ 715547 h 4719775"/>
              <a:gd name="connsiteX272" fmla="*/ 2836123 w 4731799"/>
              <a:gd name="connsiteY272" fmla="*/ 862535 h 4719775"/>
              <a:gd name="connsiteX273" fmla="*/ 2813754 w 4731799"/>
              <a:gd name="connsiteY273" fmla="*/ 736729 h 4719775"/>
              <a:gd name="connsiteX274" fmla="*/ 3038407 w 4731799"/>
              <a:gd name="connsiteY274" fmla="*/ 558768 h 4719775"/>
              <a:gd name="connsiteX275" fmla="*/ 3061097 w 4731799"/>
              <a:gd name="connsiteY275" fmla="*/ 510381 h 4719775"/>
              <a:gd name="connsiteX276" fmla="*/ 4022940 w 4731799"/>
              <a:gd name="connsiteY276" fmla="*/ 1177432 h 4719775"/>
              <a:gd name="connsiteX277" fmla="*/ 2500919 w 4731799"/>
              <a:gd name="connsiteY277" fmla="*/ 0 h 4719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4731799" h="4719775">
                <a:moveTo>
                  <a:pt x="4136289" y="3804551"/>
                </a:moveTo>
                <a:cubicBezTo>
                  <a:pt x="4165538" y="3811036"/>
                  <a:pt x="4194685" y="3818336"/>
                  <a:pt x="4223721" y="3826431"/>
                </a:cubicBezTo>
                <a:cubicBezTo>
                  <a:pt x="4204899" y="3850360"/>
                  <a:pt x="4185487" y="3873800"/>
                  <a:pt x="4165753" y="3896918"/>
                </a:cubicBezTo>
                <a:close/>
                <a:moveTo>
                  <a:pt x="3759680" y="3769389"/>
                </a:moveTo>
                <a:lnTo>
                  <a:pt x="3857112" y="4014121"/>
                </a:lnTo>
                <a:cubicBezTo>
                  <a:pt x="3868219" y="4042016"/>
                  <a:pt x="3899839" y="4055628"/>
                  <a:pt x="3927738" y="4044525"/>
                </a:cubicBezTo>
                <a:cubicBezTo>
                  <a:pt x="3955638" y="4033422"/>
                  <a:pt x="3969255" y="4001803"/>
                  <a:pt x="3958147" y="3973908"/>
                </a:cubicBezTo>
                <a:lnTo>
                  <a:pt x="3877167" y="3770358"/>
                </a:lnTo>
                <a:cubicBezTo>
                  <a:pt x="3923302" y="3772508"/>
                  <a:pt x="3969297" y="3776717"/>
                  <a:pt x="4015143" y="3782992"/>
                </a:cubicBezTo>
                <a:lnTo>
                  <a:pt x="4081388" y="3990626"/>
                </a:lnTo>
                <a:cubicBezTo>
                  <a:pt x="3683993" y="4409929"/>
                  <a:pt x="3146537" y="4668855"/>
                  <a:pt x="2570926" y="4718323"/>
                </a:cubicBezTo>
                <a:cubicBezTo>
                  <a:pt x="2568705" y="4694040"/>
                  <a:pt x="2550638" y="4674176"/>
                  <a:pt x="2526672" y="4669670"/>
                </a:cubicBezTo>
                <a:lnTo>
                  <a:pt x="2309332" y="4629452"/>
                </a:lnTo>
                <a:cubicBezTo>
                  <a:pt x="2332921" y="4594649"/>
                  <a:pt x="2357152" y="4560846"/>
                  <a:pt x="2382030" y="4528049"/>
                </a:cubicBezTo>
                <a:lnTo>
                  <a:pt x="2634053" y="4599020"/>
                </a:lnTo>
                <a:cubicBezTo>
                  <a:pt x="2662948" y="4607055"/>
                  <a:pt x="2692910" y="4590235"/>
                  <a:pt x="2701103" y="4561386"/>
                </a:cubicBezTo>
                <a:cubicBezTo>
                  <a:pt x="2709171" y="4532476"/>
                  <a:pt x="2692347" y="4502477"/>
                  <a:pt x="2663465" y="4494289"/>
                </a:cubicBezTo>
                <a:lnTo>
                  <a:pt x="2456125" y="4435687"/>
                </a:lnTo>
                <a:cubicBezTo>
                  <a:pt x="2486525" y="4399664"/>
                  <a:pt x="2517855" y="4365023"/>
                  <a:pt x="2550117" y="4331761"/>
                </a:cubicBezTo>
                <a:lnTo>
                  <a:pt x="2787567" y="4420739"/>
                </a:lnTo>
                <a:cubicBezTo>
                  <a:pt x="2815691" y="4431264"/>
                  <a:pt x="2847021" y="4417005"/>
                  <a:pt x="2857547" y="4388887"/>
                </a:cubicBezTo>
                <a:cubicBezTo>
                  <a:pt x="2868077" y="4360764"/>
                  <a:pt x="2853813" y="4329438"/>
                  <a:pt x="2825690" y="4318912"/>
                </a:cubicBezTo>
                <a:lnTo>
                  <a:pt x="2636096" y="4247834"/>
                </a:lnTo>
                <a:cubicBezTo>
                  <a:pt x="2670904" y="4215829"/>
                  <a:pt x="2706425" y="4185359"/>
                  <a:pt x="2742667" y="4156435"/>
                </a:cubicBezTo>
                <a:cubicBezTo>
                  <a:pt x="2744477" y="4157599"/>
                  <a:pt x="2746363" y="4158642"/>
                  <a:pt x="2748313" y="4159554"/>
                </a:cubicBezTo>
                <a:lnTo>
                  <a:pt x="2999475" y="4278694"/>
                </a:lnTo>
                <a:cubicBezTo>
                  <a:pt x="3025885" y="4290314"/>
                  <a:pt x="3056773" y="4279300"/>
                  <a:pt x="3069873" y="4253597"/>
                </a:cubicBezTo>
                <a:cubicBezTo>
                  <a:pt x="3083518" y="4226824"/>
                  <a:pt x="3072871" y="4194060"/>
                  <a:pt x="3046093" y="4180415"/>
                </a:cubicBezTo>
                <a:lnTo>
                  <a:pt x="2840853" y="4083104"/>
                </a:lnTo>
                <a:cubicBezTo>
                  <a:pt x="2880642" y="4055326"/>
                  <a:pt x="2921116" y="4029302"/>
                  <a:pt x="2962264" y="4005039"/>
                </a:cubicBezTo>
                <a:lnTo>
                  <a:pt x="3180573" y="4176598"/>
                </a:lnTo>
                <a:cubicBezTo>
                  <a:pt x="3204199" y="4195145"/>
                  <a:pt x="3238383" y="4191025"/>
                  <a:pt x="3256929" y="4167403"/>
                </a:cubicBezTo>
                <a:cubicBezTo>
                  <a:pt x="3275472" y="4143782"/>
                  <a:pt x="3271357" y="4109603"/>
                  <a:pt x="3247731" y="4091060"/>
                </a:cubicBezTo>
                <a:lnTo>
                  <a:pt x="3066475" y="3948532"/>
                </a:lnTo>
                <a:cubicBezTo>
                  <a:pt x="3115011" y="3924087"/>
                  <a:pt x="3164139" y="3902113"/>
                  <a:pt x="3213858" y="3882617"/>
                </a:cubicBezTo>
                <a:lnTo>
                  <a:pt x="3380543" y="4087671"/>
                </a:lnTo>
                <a:cubicBezTo>
                  <a:pt x="3399528" y="4110911"/>
                  <a:pt x="3433726" y="4114444"/>
                  <a:pt x="3457059" y="4095576"/>
                </a:cubicBezTo>
                <a:cubicBezTo>
                  <a:pt x="3480261" y="4076563"/>
                  <a:pt x="3483767" y="4042393"/>
                  <a:pt x="3464912" y="4019070"/>
                </a:cubicBezTo>
                <a:lnTo>
                  <a:pt x="3322635" y="3844122"/>
                </a:lnTo>
                <a:cubicBezTo>
                  <a:pt x="3374184" y="3827814"/>
                  <a:pt x="3426161" y="3814123"/>
                  <a:pt x="3478571" y="3803047"/>
                </a:cubicBezTo>
                <a:lnTo>
                  <a:pt x="3609931" y="4029982"/>
                </a:lnTo>
                <a:cubicBezTo>
                  <a:pt x="3625019" y="4055917"/>
                  <a:pt x="3658231" y="4064781"/>
                  <a:pt x="3684240" y="4049823"/>
                </a:cubicBezTo>
                <a:lnTo>
                  <a:pt x="3684240" y="4049818"/>
                </a:lnTo>
                <a:cubicBezTo>
                  <a:pt x="3710156" y="4034716"/>
                  <a:pt x="3718997" y="4001510"/>
                  <a:pt x="3704030" y="3975519"/>
                </a:cubicBezTo>
                <a:lnTo>
                  <a:pt x="3592725" y="3783206"/>
                </a:lnTo>
                <a:cubicBezTo>
                  <a:pt x="3604070" y="3781703"/>
                  <a:pt x="3615415" y="3780250"/>
                  <a:pt x="3626760" y="3778961"/>
                </a:cubicBezTo>
                <a:cubicBezTo>
                  <a:pt x="3671033" y="3773872"/>
                  <a:pt x="3715338" y="3770679"/>
                  <a:pt x="3759680" y="3769389"/>
                </a:cubicBezTo>
                <a:close/>
                <a:moveTo>
                  <a:pt x="2782833" y="442426"/>
                </a:moveTo>
                <a:cubicBezTo>
                  <a:pt x="2838646" y="451960"/>
                  <a:pt x="2893603" y="463683"/>
                  <a:pt x="2947693" y="477588"/>
                </a:cubicBezTo>
                <a:lnTo>
                  <a:pt x="2782889" y="608129"/>
                </a:lnTo>
                <a:cubicBezTo>
                  <a:pt x="2769765" y="559811"/>
                  <a:pt x="2754854" y="511246"/>
                  <a:pt x="2738151" y="462426"/>
                </a:cubicBezTo>
                <a:close/>
                <a:moveTo>
                  <a:pt x="2443653" y="413931"/>
                </a:moveTo>
                <a:cubicBezTo>
                  <a:pt x="2457205" y="413931"/>
                  <a:pt x="2470719" y="414057"/>
                  <a:pt x="2484197" y="414308"/>
                </a:cubicBezTo>
                <a:lnTo>
                  <a:pt x="2665942" y="475386"/>
                </a:lnTo>
                <a:cubicBezTo>
                  <a:pt x="2682361" y="522731"/>
                  <a:pt x="2697058" y="569848"/>
                  <a:pt x="2710033" y="616728"/>
                </a:cubicBezTo>
                <a:lnTo>
                  <a:pt x="2499899" y="527321"/>
                </a:lnTo>
                <a:cubicBezTo>
                  <a:pt x="2469383" y="514375"/>
                  <a:pt x="2434152" y="528611"/>
                  <a:pt x="2421205" y="559122"/>
                </a:cubicBezTo>
                <a:cubicBezTo>
                  <a:pt x="2408259" y="589629"/>
                  <a:pt x="2422499" y="624856"/>
                  <a:pt x="2453011" y="637807"/>
                </a:cubicBezTo>
                <a:lnTo>
                  <a:pt x="2735465" y="757589"/>
                </a:lnTo>
                <a:cubicBezTo>
                  <a:pt x="2738514" y="758869"/>
                  <a:pt x="2741661" y="759894"/>
                  <a:pt x="2744878" y="760652"/>
                </a:cubicBezTo>
                <a:cubicBezTo>
                  <a:pt x="2752010" y="795675"/>
                  <a:pt x="2758173" y="830529"/>
                  <a:pt x="2763374" y="865226"/>
                </a:cubicBezTo>
                <a:lnTo>
                  <a:pt x="2557919" y="778292"/>
                </a:lnTo>
                <a:cubicBezTo>
                  <a:pt x="2527389" y="765359"/>
                  <a:pt x="2492157" y="779623"/>
                  <a:pt x="2479225" y="810148"/>
                </a:cubicBezTo>
                <a:cubicBezTo>
                  <a:pt x="2466292" y="840669"/>
                  <a:pt x="2480556" y="875896"/>
                  <a:pt x="2511081" y="888828"/>
                </a:cubicBezTo>
                <a:lnTo>
                  <a:pt x="2779290" y="1002698"/>
                </a:lnTo>
                <a:cubicBezTo>
                  <a:pt x="2783089" y="1050551"/>
                  <a:pt x="2785095" y="1097914"/>
                  <a:pt x="2785310" y="1144798"/>
                </a:cubicBezTo>
                <a:lnTo>
                  <a:pt x="2573938" y="1020389"/>
                </a:lnTo>
                <a:cubicBezTo>
                  <a:pt x="2545540" y="1003899"/>
                  <a:pt x="2509159" y="1013303"/>
                  <a:pt x="2492306" y="1041487"/>
                </a:cubicBezTo>
                <a:cubicBezTo>
                  <a:pt x="2475300" y="1069931"/>
                  <a:pt x="2484574" y="1106773"/>
                  <a:pt x="2513018" y="1123775"/>
                </a:cubicBezTo>
                <a:lnTo>
                  <a:pt x="2777298" y="1279692"/>
                </a:lnTo>
                <a:cubicBezTo>
                  <a:pt x="2778266" y="1280283"/>
                  <a:pt x="2779290" y="1280818"/>
                  <a:pt x="2780310" y="1281359"/>
                </a:cubicBezTo>
                <a:lnTo>
                  <a:pt x="2780310" y="1284692"/>
                </a:lnTo>
                <a:cubicBezTo>
                  <a:pt x="2777084" y="1329029"/>
                  <a:pt x="2772265" y="1372846"/>
                  <a:pt x="2765845" y="1416145"/>
                </a:cubicBezTo>
                <a:lnTo>
                  <a:pt x="2575176" y="1261033"/>
                </a:lnTo>
                <a:cubicBezTo>
                  <a:pt x="2574990" y="1260880"/>
                  <a:pt x="2574804" y="1260731"/>
                  <a:pt x="2574613" y="1260577"/>
                </a:cubicBezTo>
                <a:cubicBezTo>
                  <a:pt x="2548785" y="1239814"/>
                  <a:pt x="2511011" y="1243915"/>
                  <a:pt x="2490249" y="1269743"/>
                </a:cubicBezTo>
                <a:cubicBezTo>
                  <a:pt x="2469481" y="1295571"/>
                  <a:pt x="2473587" y="1333340"/>
                  <a:pt x="2499415" y="1354103"/>
                </a:cubicBezTo>
                <a:lnTo>
                  <a:pt x="2737350" y="1547649"/>
                </a:lnTo>
                <a:cubicBezTo>
                  <a:pt x="2738370" y="1548511"/>
                  <a:pt x="2739501" y="1549321"/>
                  <a:pt x="2740576" y="1550070"/>
                </a:cubicBezTo>
                <a:cubicBezTo>
                  <a:pt x="2728100" y="1604370"/>
                  <a:pt x="2713152" y="1657600"/>
                  <a:pt x="2695731" y="1709749"/>
                </a:cubicBezTo>
                <a:lnTo>
                  <a:pt x="2538399" y="1531630"/>
                </a:lnTo>
                <a:cubicBezTo>
                  <a:pt x="2516421" y="1506873"/>
                  <a:pt x="2478587" y="1504471"/>
                  <a:pt x="2453657" y="1526253"/>
                </a:cubicBezTo>
                <a:cubicBezTo>
                  <a:pt x="2428896" y="1548227"/>
                  <a:pt x="2426493" y="1586056"/>
                  <a:pt x="2448281" y="1610986"/>
                </a:cubicBezTo>
                <a:lnTo>
                  <a:pt x="2647497" y="1836523"/>
                </a:lnTo>
                <a:cubicBezTo>
                  <a:pt x="2627461" y="1883622"/>
                  <a:pt x="2605394" y="1929626"/>
                  <a:pt x="2581307" y="1974536"/>
                </a:cubicBezTo>
                <a:lnTo>
                  <a:pt x="2434352" y="1782600"/>
                </a:lnTo>
                <a:cubicBezTo>
                  <a:pt x="2414203" y="1756279"/>
                  <a:pt x="2376528" y="1751270"/>
                  <a:pt x="2350202" y="1771418"/>
                </a:cubicBezTo>
                <a:cubicBezTo>
                  <a:pt x="2323875" y="1791562"/>
                  <a:pt x="2318867" y="1829233"/>
                  <a:pt x="2339019" y="1855559"/>
                </a:cubicBezTo>
                <a:lnTo>
                  <a:pt x="2516351" y="2086851"/>
                </a:lnTo>
                <a:cubicBezTo>
                  <a:pt x="2489932" y="2128214"/>
                  <a:pt x="2461809" y="2168371"/>
                  <a:pt x="2431987" y="2207332"/>
                </a:cubicBezTo>
                <a:cubicBezTo>
                  <a:pt x="2424352" y="2217387"/>
                  <a:pt x="2416555" y="2227280"/>
                  <a:pt x="2408649" y="2237172"/>
                </a:cubicBezTo>
                <a:lnTo>
                  <a:pt x="2289496" y="2022873"/>
                </a:lnTo>
                <a:cubicBezTo>
                  <a:pt x="2273328" y="1993977"/>
                  <a:pt x="2236849" y="1983572"/>
                  <a:pt x="2207873" y="1999591"/>
                </a:cubicBezTo>
                <a:cubicBezTo>
                  <a:pt x="2178996" y="2015773"/>
                  <a:pt x="2168601" y="2052225"/>
                  <a:pt x="2184587" y="2081204"/>
                </a:cubicBezTo>
                <a:lnTo>
                  <a:pt x="2325253" y="2333892"/>
                </a:lnTo>
                <a:cubicBezTo>
                  <a:pt x="2285031" y="2377299"/>
                  <a:pt x="2242607" y="2418843"/>
                  <a:pt x="2197976" y="2458521"/>
                </a:cubicBezTo>
                <a:lnTo>
                  <a:pt x="2112751" y="2224701"/>
                </a:lnTo>
                <a:cubicBezTo>
                  <a:pt x="2101405" y="2193524"/>
                  <a:pt x="2066933" y="2177444"/>
                  <a:pt x="2035751" y="2188785"/>
                </a:cubicBezTo>
                <a:cubicBezTo>
                  <a:pt x="2004569" y="2200125"/>
                  <a:pt x="1988490" y="2234598"/>
                  <a:pt x="1999835" y="2265775"/>
                </a:cubicBezTo>
                <a:lnTo>
                  <a:pt x="2099688" y="2539971"/>
                </a:lnTo>
                <a:cubicBezTo>
                  <a:pt x="2053013" y="2575812"/>
                  <a:pt x="2004369" y="2609866"/>
                  <a:pt x="1953752" y="2642123"/>
                </a:cubicBezTo>
                <a:lnTo>
                  <a:pt x="1921490" y="2389431"/>
                </a:lnTo>
                <a:cubicBezTo>
                  <a:pt x="1917217" y="2356610"/>
                  <a:pt x="1887231" y="2333403"/>
                  <a:pt x="1854383" y="2337495"/>
                </a:cubicBezTo>
                <a:cubicBezTo>
                  <a:pt x="1821554" y="2341797"/>
                  <a:pt x="1798347" y="2371796"/>
                  <a:pt x="1802443" y="2404649"/>
                </a:cubicBezTo>
                <a:lnTo>
                  <a:pt x="1841213" y="2708574"/>
                </a:lnTo>
                <a:cubicBezTo>
                  <a:pt x="1794967" y="2733880"/>
                  <a:pt x="1747399" y="2757501"/>
                  <a:pt x="1698503" y="2779437"/>
                </a:cubicBezTo>
                <a:lnTo>
                  <a:pt x="1722488" y="2529971"/>
                </a:lnTo>
                <a:cubicBezTo>
                  <a:pt x="1725574" y="2497002"/>
                  <a:pt x="1701413" y="2467743"/>
                  <a:pt x="1668448" y="2464540"/>
                </a:cubicBezTo>
                <a:cubicBezTo>
                  <a:pt x="1635567" y="2461449"/>
                  <a:pt x="1606351" y="2485456"/>
                  <a:pt x="1603008" y="2518305"/>
                </a:cubicBezTo>
                <a:lnTo>
                  <a:pt x="1573651" y="2823631"/>
                </a:lnTo>
                <a:cubicBezTo>
                  <a:pt x="1573516" y="2825977"/>
                  <a:pt x="1573516" y="2828323"/>
                  <a:pt x="1573651" y="2830674"/>
                </a:cubicBezTo>
                <a:cubicBezTo>
                  <a:pt x="1525864" y="2848700"/>
                  <a:pt x="1476881" y="2865101"/>
                  <a:pt x="1426696" y="2879867"/>
                </a:cubicBezTo>
                <a:lnTo>
                  <a:pt x="1466755" y="2660135"/>
                </a:lnTo>
                <a:cubicBezTo>
                  <a:pt x="1472602" y="2627491"/>
                  <a:pt x="1450978" y="2596259"/>
                  <a:pt x="1418363" y="2590239"/>
                </a:cubicBezTo>
                <a:cubicBezTo>
                  <a:pt x="1385701" y="2584332"/>
                  <a:pt x="1354426" y="2605984"/>
                  <a:pt x="1348458" y="2638627"/>
                </a:cubicBezTo>
                <a:lnTo>
                  <a:pt x="1298348" y="2913847"/>
                </a:lnTo>
                <a:cubicBezTo>
                  <a:pt x="1248629" y="2925425"/>
                  <a:pt x="1198048" y="2935494"/>
                  <a:pt x="1146607" y="2944060"/>
                </a:cubicBezTo>
                <a:lnTo>
                  <a:pt x="1208816" y="2714649"/>
                </a:lnTo>
                <a:cubicBezTo>
                  <a:pt x="1217354" y="2682671"/>
                  <a:pt x="1198481" y="2649795"/>
                  <a:pt x="1166555" y="2641048"/>
                </a:cubicBezTo>
                <a:cubicBezTo>
                  <a:pt x="1134586" y="2632477"/>
                  <a:pt x="1101692" y="2651336"/>
                  <a:pt x="1092944" y="2683253"/>
                </a:cubicBezTo>
                <a:lnTo>
                  <a:pt x="1017397" y="2961909"/>
                </a:lnTo>
                <a:cubicBezTo>
                  <a:pt x="972231" y="2966932"/>
                  <a:pt x="926488" y="2970745"/>
                  <a:pt x="880176" y="2973361"/>
                </a:cubicBezTo>
                <a:lnTo>
                  <a:pt x="965076" y="2744811"/>
                </a:lnTo>
                <a:cubicBezTo>
                  <a:pt x="965341" y="2744141"/>
                  <a:pt x="965592" y="2743461"/>
                  <a:pt x="965835" y="2742777"/>
                </a:cubicBezTo>
                <a:cubicBezTo>
                  <a:pt x="976807" y="2711511"/>
                  <a:pt x="960355" y="2677266"/>
                  <a:pt x="929085" y="2666294"/>
                </a:cubicBezTo>
                <a:cubicBezTo>
                  <a:pt x="897811" y="2655321"/>
                  <a:pt x="863566" y="2671768"/>
                  <a:pt x="852588" y="2703038"/>
                </a:cubicBezTo>
                <a:lnTo>
                  <a:pt x="750427" y="2977234"/>
                </a:lnTo>
                <a:cubicBezTo>
                  <a:pt x="705116" y="2977518"/>
                  <a:pt x="659303" y="2976643"/>
                  <a:pt x="612991" y="2974599"/>
                </a:cubicBezTo>
                <a:lnTo>
                  <a:pt x="700261" y="2739597"/>
                </a:lnTo>
                <a:cubicBezTo>
                  <a:pt x="711811" y="2708522"/>
                  <a:pt x="695982" y="2673970"/>
                  <a:pt x="664903" y="2662420"/>
                </a:cubicBezTo>
                <a:cubicBezTo>
                  <a:pt x="633829" y="2650871"/>
                  <a:pt x="599267" y="2666694"/>
                  <a:pt x="587717" y="2697769"/>
                </a:cubicBezTo>
                <a:lnTo>
                  <a:pt x="495448" y="2945890"/>
                </a:lnTo>
                <a:cubicBezTo>
                  <a:pt x="450855" y="2777128"/>
                  <a:pt x="428369" y="2603288"/>
                  <a:pt x="428556" y="2428736"/>
                </a:cubicBezTo>
                <a:cubicBezTo>
                  <a:pt x="428556" y="1315980"/>
                  <a:pt x="1330609" y="413931"/>
                  <a:pt x="2443653" y="413931"/>
                </a:cubicBezTo>
                <a:close/>
                <a:moveTo>
                  <a:pt x="2500919" y="0"/>
                </a:moveTo>
                <a:cubicBezTo>
                  <a:pt x="3744731" y="70003"/>
                  <a:pt x="4731797" y="1100493"/>
                  <a:pt x="4731797" y="2361689"/>
                </a:cubicBezTo>
                <a:cubicBezTo>
                  <a:pt x="4732542" y="2869169"/>
                  <a:pt x="4569311" y="3363317"/>
                  <a:pt x="4266415" y="3770520"/>
                </a:cubicBezTo>
                <a:cubicBezTo>
                  <a:pt x="4230387" y="3759767"/>
                  <a:pt x="4194201" y="3750307"/>
                  <a:pt x="4157852" y="3742132"/>
                </a:cubicBezTo>
                <a:lnTo>
                  <a:pt x="4297117" y="3596271"/>
                </a:lnTo>
                <a:cubicBezTo>
                  <a:pt x="4317755" y="3574507"/>
                  <a:pt x="4316959" y="3540174"/>
                  <a:pt x="4295343" y="3519387"/>
                </a:cubicBezTo>
                <a:cubicBezTo>
                  <a:pt x="4273575" y="3498755"/>
                  <a:pt x="4239237" y="3499546"/>
                  <a:pt x="4218451" y="3521161"/>
                </a:cubicBezTo>
                <a:lnTo>
                  <a:pt x="4029769" y="3718907"/>
                </a:lnTo>
                <a:cubicBezTo>
                  <a:pt x="3986321" y="3712813"/>
                  <a:pt x="3942789" y="3708493"/>
                  <a:pt x="3899164" y="3705951"/>
                </a:cubicBezTo>
                <a:lnTo>
                  <a:pt x="4024393" y="3554926"/>
                </a:lnTo>
                <a:cubicBezTo>
                  <a:pt x="4043479" y="3531785"/>
                  <a:pt x="4040281" y="3497572"/>
                  <a:pt x="4017242" y="3478364"/>
                </a:cubicBezTo>
                <a:cubicBezTo>
                  <a:pt x="3994096" y="3459282"/>
                  <a:pt x="3959883" y="3462480"/>
                  <a:pt x="3940671" y="3485520"/>
                </a:cubicBezTo>
                <a:lnTo>
                  <a:pt x="3763232" y="3699443"/>
                </a:lnTo>
                <a:cubicBezTo>
                  <a:pt x="3762026" y="3700858"/>
                  <a:pt x="3760913" y="3702352"/>
                  <a:pt x="3759894" y="3703907"/>
                </a:cubicBezTo>
                <a:cubicBezTo>
                  <a:pt x="3712791" y="3705197"/>
                  <a:pt x="3665940" y="3708530"/>
                  <a:pt x="3619339" y="3713907"/>
                </a:cubicBezTo>
                <a:lnTo>
                  <a:pt x="3609019" y="3715145"/>
                </a:lnTo>
                <a:lnTo>
                  <a:pt x="3708601" y="3551374"/>
                </a:lnTo>
                <a:cubicBezTo>
                  <a:pt x="3709085" y="3550616"/>
                  <a:pt x="3709556" y="3549847"/>
                  <a:pt x="3710007" y="3549061"/>
                </a:cubicBezTo>
                <a:cubicBezTo>
                  <a:pt x="3724974" y="3523005"/>
                  <a:pt x="3715980" y="3489751"/>
                  <a:pt x="3689919" y="3474784"/>
                </a:cubicBezTo>
                <a:cubicBezTo>
                  <a:pt x="3663859" y="3459822"/>
                  <a:pt x="3630596" y="3468812"/>
                  <a:pt x="3615629" y="3494872"/>
                </a:cubicBezTo>
                <a:lnTo>
                  <a:pt x="3471257" y="3732347"/>
                </a:lnTo>
                <a:cubicBezTo>
                  <a:pt x="3470084" y="3734293"/>
                  <a:pt x="3469023" y="3736304"/>
                  <a:pt x="3468083" y="3738366"/>
                </a:cubicBezTo>
                <a:cubicBezTo>
                  <a:pt x="3422237" y="3747937"/>
                  <a:pt x="3376731" y="3759441"/>
                  <a:pt x="3331559" y="3772885"/>
                </a:cubicBezTo>
                <a:lnTo>
                  <a:pt x="3402484" y="3599497"/>
                </a:lnTo>
                <a:cubicBezTo>
                  <a:pt x="3413736" y="3571690"/>
                  <a:pt x="3400431" y="3540015"/>
                  <a:pt x="3372694" y="3528582"/>
                </a:cubicBezTo>
                <a:cubicBezTo>
                  <a:pt x="3344916" y="3517302"/>
                  <a:pt x="3313236" y="3530588"/>
                  <a:pt x="3301826" y="3558315"/>
                </a:cubicBezTo>
                <a:lnTo>
                  <a:pt x="3196596" y="3815570"/>
                </a:lnTo>
                <a:cubicBezTo>
                  <a:pt x="3196061" y="3816865"/>
                  <a:pt x="3195577" y="3818210"/>
                  <a:pt x="3195144" y="3819551"/>
                </a:cubicBezTo>
                <a:cubicBezTo>
                  <a:pt x="3150913" y="3836682"/>
                  <a:pt x="3107283" y="3855681"/>
                  <a:pt x="3064268" y="3876542"/>
                </a:cubicBezTo>
                <a:lnTo>
                  <a:pt x="3094486" y="3695625"/>
                </a:lnTo>
                <a:cubicBezTo>
                  <a:pt x="3099351" y="3666045"/>
                  <a:pt x="3079412" y="3638090"/>
                  <a:pt x="3049859" y="3633043"/>
                </a:cubicBezTo>
                <a:cubicBezTo>
                  <a:pt x="3020256" y="3628188"/>
                  <a:pt x="2992287" y="3648150"/>
                  <a:pt x="2987268" y="3677725"/>
                </a:cubicBezTo>
                <a:lnTo>
                  <a:pt x="2943340" y="3940571"/>
                </a:lnTo>
                <a:cubicBezTo>
                  <a:pt x="2901540" y="3964663"/>
                  <a:pt x="2860424" y="3990519"/>
                  <a:pt x="2819992" y="4018157"/>
                </a:cubicBezTo>
                <a:lnTo>
                  <a:pt x="2809238" y="3828694"/>
                </a:lnTo>
                <a:cubicBezTo>
                  <a:pt x="2807418" y="3798751"/>
                  <a:pt x="2781767" y="3775888"/>
                  <a:pt x="2751810" y="3777508"/>
                </a:cubicBezTo>
                <a:cubicBezTo>
                  <a:pt x="2721871" y="3779300"/>
                  <a:pt x="2698999" y="3804928"/>
                  <a:pt x="2700619" y="3834876"/>
                </a:cubicBezTo>
                <a:lnTo>
                  <a:pt x="2715405" y="4094826"/>
                </a:lnTo>
                <a:cubicBezTo>
                  <a:pt x="2672748" y="4128159"/>
                  <a:pt x="2631041" y="4163660"/>
                  <a:pt x="2590283" y="4201327"/>
                </a:cubicBezTo>
                <a:lnTo>
                  <a:pt x="2560009" y="3988372"/>
                </a:lnTo>
                <a:cubicBezTo>
                  <a:pt x="2555684" y="3958695"/>
                  <a:pt x="2528199" y="3938081"/>
                  <a:pt x="2498498" y="3942243"/>
                </a:cubicBezTo>
                <a:cubicBezTo>
                  <a:pt x="2468834" y="3946567"/>
                  <a:pt x="2448215" y="3974001"/>
                  <a:pt x="2452307" y="4003693"/>
                </a:cubicBezTo>
                <a:lnTo>
                  <a:pt x="2491505" y="4278857"/>
                </a:lnTo>
                <a:cubicBezTo>
                  <a:pt x="2492237" y="4284062"/>
                  <a:pt x="2493721" y="4289132"/>
                  <a:pt x="2495914" y="4293913"/>
                </a:cubicBezTo>
                <a:cubicBezTo>
                  <a:pt x="2468639" y="4322441"/>
                  <a:pt x="2441893" y="4351942"/>
                  <a:pt x="2415689" y="4382406"/>
                </a:cubicBezTo>
                <a:lnTo>
                  <a:pt x="2370848" y="4187082"/>
                </a:lnTo>
                <a:cubicBezTo>
                  <a:pt x="2364047" y="4157869"/>
                  <a:pt x="2334927" y="4139639"/>
                  <a:pt x="2305678" y="4146277"/>
                </a:cubicBezTo>
                <a:cubicBezTo>
                  <a:pt x="2276442" y="4153051"/>
                  <a:pt x="2258175" y="4182175"/>
                  <a:pt x="2264813" y="4211439"/>
                </a:cubicBezTo>
                <a:lnTo>
                  <a:pt x="2327079" y="4482301"/>
                </a:lnTo>
                <a:cubicBezTo>
                  <a:pt x="2327619" y="4484759"/>
                  <a:pt x="2328354" y="4487166"/>
                  <a:pt x="2329281" y="4489503"/>
                </a:cubicBezTo>
                <a:cubicBezTo>
                  <a:pt x="2308313" y="4517174"/>
                  <a:pt x="2287787" y="4545530"/>
                  <a:pt x="2267713" y="4574561"/>
                </a:cubicBezTo>
                <a:lnTo>
                  <a:pt x="2207329" y="4390474"/>
                </a:lnTo>
                <a:cubicBezTo>
                  <a:pt x="2197911" y="4361997"/>
                  <a:pt x="2167237" y="4346490"/>
                  <a:pt x="2138718" y="4355796"/>
                </a:cubicBezTo>
                <a:cubicBezTo>
                  <a:pt x="2110237" y="4365210"/>
                  <a:pt x="2094734" y="4395884"/>
                  <a:pt x="2104036" y="4424398"/>
                </a:cubicBezTo>
                <a:lnTo>
                  <a:pt x="2190607" y="4688594"/>
                </a:lnTo>
                <a:cubicBezTo>
                  <a:pt x="2190933" y="4689720"/>
                  <a:pt x="2191361" y="4690796"/>
                  <a:pt x="2191738" y="4691820"/>
                </a:cubicBezTo>
                <a:cubicBezTo>
                  <a:pt x="2186147" y="4701065"/>
                  <a:pt x="2180570" y="4710385"/>
                  <a:pt x="2175016" y="4719775"/>
                </a:cubicBezTo>
                <a:cubicBezTo>
                  <a:pt x="2158885" y="4718486"/>
                  <a:pt x="2142755" y="4717089"/>
                  <a:pt x="2126619" y="4715474"/>
                </a:cubicBezTo>
                <a:lnTo>
                  <a:pt x="2088338" y="4598755"/>
                </a:lnTo>
                <a:cubicBezTo>
                  <a:pt x="2078915" y="4570278"/>
                  <a:pt x="2048255" y="4554757"/>
                  <a:pt x="2019727" y="4564021"/>
                </a:cubicBezTo>
                <a:cubicBezTo>
                  <a:pt x="1991265" y="4573462"/>
                  <a:pt x="1975753" y="4604099"/>
                  <a:pt x="1984989" y="4632622"/>
                </a:cubicBezTo>
                <a:lnTo>
                  <a:pt x="2007251" y="4700418"/>
                </a:lnTo>
                <a:cubicBezTo>
                  <a:pt x="871084" y="4527463"/>
                  <a:pt x="2" y="3546267"/>
                  <a:pt x="2" y="2361685"/>
                </a:cubicBezTo>
                <a:cubicBezTo>
                  <a:pt x="-296" y="2075595"/>
                  <a:pt x="51449" y="1791837"/>
                  <a:pt x="152712" y="1524261"/>
                </a:cubicBezTo>
                <a:cubicBezTo>
                  <a:pt x="-33661" y="2265887"/>
                  <a:pt x="206197" y="3049709"/>
                  <a:pt x="775696" y="3560084"/>
                </a:cubicBezTo>
                <a:cubicBezTo>
                  <a:pt x="680680" y="3420377"/>
                  <a:pt x="603681" y="3269237"/>
                  <a:pt x="546527" y="3110242"/>
                </a:cubicBezTo>
                <a:lnTo>
                  <a:pt x="693264" y="3279222"/>
                </a:lnTo>
                <a:cubicBezTo>
                  <a:pt x="715093" y="3304403"/>
                  <a:pt x="753201" y="3307122"/>
                  <a:pt x="778382" y="3285298"/>
                </a:cubicBezTo>
                <a:cubicBezTo>
                  <a:pt x="803568" y="3263473"/>
                  <a:pt x="806286" y="3225369"/>
                  <a:pt x="784457" y="3200188"/>
                </a:cubicBezTo>
                <a:lnTo>
                  <a:pt x="652613" y="3048415"/>
                </a:lnTo>
                <a:cubicBezTo>
                  <a:pt x="686918" y="3049420"/>
                  <a:pt x="720972" y="3049797"/>
                  <a:pt x="754779" y="3049546"/>
                </a:cubicBezTo>
                <a:cubicBezTo>
                  <a:pt x="755529" y="3050514"/>
                  <a:pt x="756339" y="3051427"/>
                  <a:pt x="757144" y="3052395"/>
                </a:cubicBezTo>
                <a:lnTo>
                  <a:pt x="958298" y="3283957"/>
                </a:lnTo>
                <a:cubicBezTo>
                  <a:pt x="980071" y="3308882"/>
                  <a:pt x="1017881" y="3311544"/>
                  <a:pt x="1042932" y="3289925"/>
                </a:cubicBezTo>
                <a:cubicBezTo>
                  <a:pt x="1067894" y="3268152"/>
                  <a:pt x="1070561" y="3230304"/>
                  <a:pt x="1048900" y="3205249"/>
                </a:cubicBezTo>
                <a:lnTo>
                  <a:pt x="908779" y="3043955"/>
                </a:lnTo>
                <a:cubicBezTo>
                  <a:pt x="947637" y="3041408"/>
                  <a:pt x="986099" y="3038024"/>
                  <a:pt x="1024166" y="3033792"/>
                </a:cubicBezTo>
                <a:cubicBezTo>
                  <a:pt x="1025819" y="3035957"/>
                  <a:pt x="1027616" y="3038005"/>
                  <a:pt x="1029543" y="3039923"/>
                </a:cubicBezTo>
                <a:lnTo>
                  <a:pt x="1250970" y="3252235"/>
                </a:lnTo>
                <a:cubicBezTo>
                  <a:pt x="1274927" y="3275084"/>
                  <a:pt x="1312845" y="3274292"/>
                  <a:pt x="1335819" y="3250462"/>
                </a:cubicBezTo>
                <a:cubicBezTo>
                  <a:pt x="1358704" y="3226519"/>
                  <a:pt x="1357908" y="3188583"/>
                  <a:pt x="1334045" y="3165622"/>
                </a:cubicBezTo>
                <a:lnTo>
                  <a:pt x="1174455" y="3012554"/>
                </a:lnTo>
                <a:cubicBezTo>
                  <a:pt x="1218010" y="3005027"/>
                  <a:pt x="1261026" y="2996391"/>
                  <a:pt x="1303506" y="2986643"/>
                </a:cubicBezTo>
                <a:cubicBezTo>
                  <a:pt x="1306755" y="2991433"/>
                  <a:pt x="1310708" y="2995711"/>
                  <a:pt x="1315228" y="2999328"/>
                </a:cubicBezTo>
                <a:lnTo>
                  <a:pt x="1553750" y="3192237"/>
                </a:lnTo>
                <a:cubicBezTo>
                  <a:pt x="1579564" y="3212967"/>
                  <a:pt x="1617267" y="3208982"/>
                  <a:pt x="1638170" y="3183313"/>
                </a:cubicBezTo>
                <a:cubicBezTo>
                  <a:pt x="1658905" y="3157503"/>
                  <a:pt x="1654920" y="3119800"/>
                  <a:pt x="1629246" y="3098902"/>
                </a:cubicBezTo>
                <a:lnTo>
                  <a:pt x="1444651" y="2949758"/>
                </a:lnTo>
                <a:cubicBezTo>
                  <a:pt x="1503295" y="2932445"/>
                  <a:pt x="1560547" y="2913041"/>
                  <a:pt x="1616392" y="2891534"/>
                </a:cubicBezTo>
                <a:lnTo>
                  <a:pt x="1854276" y="3052823"/>
                </a:lnTo>
                <a:cubicBezTo>
                  <a:pt x="1881715" y="3071417"/>
                  <a:pt x="1919027" y="3064238"/>
                  <a:pt x="1937616" y="3036804"/>
                </a:cubicBezTo>
                <a:cubicBezTo>
                  <a:pt x="1956210" y="3009370"/>
                  <a:pt x="1949036" y="2972057"/>
                  <a:pt x="1921597" y="2953469"/>
                </a:cubicBezTo>
                <a:lnTo>
                  <a:pt x="1748241" y="2835995"/>
                </a:lnTo>
                <a:cubicBezTo>
                  <a:pt x="1797206" y="2813305"/>
                  <a:pt x="1844989" y="2789004"/>
                  <a:pt x="1891589" y="2763093"/>
                </a:cubicBezTo>
                <a:lnTo>
                  <a:pt x="2165445" y="2869975"/>
                </a:lnTo>
                <a:cubicBezTo>
                  <a:pt x="2196314" y="2882041"/>
                  <a:pt x="2231122" y="2866809"/>
                  <a:pt x="2243194" y="2835939"/>
                </a:cubicBezTo>
                <a:cubicBezTo>
                  <a:pt x="2255265" y="2805074"/>
                  <a:pt x="2240028" y="2770266"/>
                  <a:pt x="2209159" y="2758200"/>
                </a:cubicBezTo>
                <a:lnTo>
                  <a:pt x="2020696" y="2684436"/>
                </a:lnTo>
                <a:cubicBezTo>
                  <a:pt x="2064894" y="2655545"/>
                  <a:pt x="2107588" y="2624973"/>
                  <a:pt x="2148774" y="2592711"/>
                </a:cubicBezTo>
                <a:cubicBezTo>
                  <a:pt x="2150282" y="2593084"/>
                  <a:pt x="2151809" y="2593368"/>
                  <a:pt x="2153345" y="2593572"/>
                </a:cubicBezTo>
                <a:lnTo>
                  <a:pt x="2456665" y="2639539"/>
                </a:lnTo>
                <a:cubicBezTo>
                  <a:pt x="2489434" y="2644516"/>
                  <a:pt x="2520033" y="2621984"/>
                  <a:pt x="2525005" y="2589220"/>
                </a:cubicBezTo>
                <a:cubicBezTo>
                  <a:pt x="2529982" y="2556455"/>
                  <a:pt x="2507445" y="2525860"/>
                  <a:pt x="2474677" y="2520884"/>
                </a:cubicBezTo>
                <a:lnTo>
                  <a:pt x="2270348" y="2489916"/>
                </a:lnTo>
                <a:cubicBezTo>
                  <a:pt x="2308704" y="2454647"/>
                  <a:pt x="2345379" y="2418033"/>
                  <a:pt x="2380364" y="2380073"/>
                </a:cubicBezTo>
                <a:cubicBezTo>
                  <a:pt x="2382845" y="2380380"/>
                  <a:pt x="2385340" y="2380525"/>
                  <a:pt x="2387835" y="2380506"/>
                </a:cubicBezTo>
                <a:lnTo>
                  <a:pt x="2694595" y="2378197"/>
                </a:lnTo>
                <a:cubicBezTo>
                  <a:pt x="2726396" y="2377033"/>
                  <a:pt x="2751773" y="2351271"/>
                  <a:pt x="2752452" y="2319461"/>
                </a:cubicBezTo>
                <a:cubicBezTo>
                  <a:pt x="2753160" y="2286300"/>
                  <a:pt x="2726848" y="2258848"/>
                  <a:pt x="2693683" y="2258140"/>
                </a:cubicBezTo>
                <a:lnTo>
                  <a:pt x="2482153" y="2259751"/>
                </a:lnTo>
                <a:lnTo>
                  <a:pt x="2489141" y="2250720"/>
                </a:lnTo>
                <a:cubicBezTo>
                  <a:pt x="2520723" y="2209394"/>
                  <a:pt x="2550438" y="2166881"/>
                  <a:pt x="2578291" y="2123191"/>
                </a:cubicBezTo>
                <a:cubicBezTo>
                  <a:pt x="2580311" y="2123079"/>
                  <a:pt x="2582317" y="2122865"/>
                  <a:pt x="2584315" y="2122548"/>
                </a:cubicBezTo>
                <a:lnTo>
                  <a:pt x="2887471" y="2075664"/>
                </a:lnTo>
                <a:cubicBezTo>
                  <a:pt x="2919002" y="2069994"/>
                  <a:pt x="2940533" y="2040572"/>
                  <a:pt x="2936395" y="2008809"/>
                </a:cubicBezTo>
                <a:cubicBezTo>
                  <a:pt x="2932111" y="1975919"/>
                  <a:pt x="2901977" y="1952726"/>
                  <a:pt x="2869083" y="1957009"/>
                </a:cubicBezTo>
                <a:lnTo>
                  <a:pt x="2655132" y="1990127"/>
                </a:lnTo>
                <a:cubicBezTo>
                  <a:pt x="2677427" y="1947330"/>
                  <a:pt x="2697985" y="1903621"/>
                  <a:pt x="2716806" y="1858995"/>
                </a:cubicBezTo>
                <a:lnTo>
                  <a:pt x="3010769" y="1792167"/>
                </a:lnTo>
                <a:cubicBezTo>
                  <a:pt x="3043091" y="1784821"/>
                  <a:pt x="3063337" y="1752662"/>
                  <a:pt x="3055986" y="1720340"/>
                </a:cubicBezTo>
                <a:cubicBezTo>
                  <a:pt x="3048640" y="1688018"/>
                  <a:pt x="3016476" y="1667776"/>
                  <a:pt x="2984149" y="1675127"/>
                </a:cubicBezTo>
                <a:lnTo>
                  <a:pt x="2767186" y="1724483"/>
                </a:lnTo>
                <a:cubicBezTo>
                  <a:pt x="2785947" y="1667376"/>
                  <a:pt x="2801813" y="1609365"/>
                  <a:pt x="2814722" y="1550661"/>
                </a:cubicBezTo>
                <a:lnTo>
                  <a:pt x="3083573" y="1440767"/>
                </a:lnTo>
                <a:cubicBezTo>
                  <a:pt x="3114262" y="1428235"/>
                  <a:pt x="3128987" y="1393203"/>
                  <a:pt x="3116454" y="1362515"/>
                </a:cubicBezTo>
                <a:cubicBezTo>
                  <a:pt x="3103922" y="1331827"/>
                  <a:pt x="3068881" y="1317107"/>
                  <a:pt x="3038189" y="1329635"/>
                </a:cubicBezTo>
                <a:lnTo>
                  <a:pt x="2839563" y="1410768"/>
                </a:lnTo>
                <a:cubicBezTo>
                  <a:pt x="2845154" y="1370765"/>
                  <a:pt x="2849419" y="1330337"/>
                  <a:pt x="2852361" y="1289477"/>
                </a:cubicBezTo>
                <a:cubicBezTo>
                  <a:pt x="2852845" y="1283453"/>
                  <a:pt x="2853222" y="1277434"/>
                  <a:pt x="2853599" y="1271410"/>
                </a:cubicBezTo>
                <a:lnTo>
                  <a:pt x="3103843" y="1121945"/>
                </a:lnTo>
                <a:cubicBezTo>
                  <a:pt x="3132208" y="1104902"/>
                  <a:pt x="3141481" y="1068148"/>
                  <a:pt x="3124601" y="1039690"/>
                </a:cubicBezTo>
                <a:cubicBezTo>
                  <a:pt x="3107511" y="1011339"/>
                  <a:pt x="3070743" y="1002093"/>
                  <a:pt x="3042276" y="1018987"/>
                </a:cubicBezTo>
                <a:lnTo>
                  <a:pt x="2857198" y="1129529"/>
                </a:lnTo>
                <a:cubicBezTo>
                  <a:pt x="2856914" y="1087738"/>
                  <a:pt x="2855121" y="1045583"/>
                  <a:pt x="2851821" y="1003075"/>
                </a:cubicBezTo>
                <a:cubicBezTo>
                  <a:pt x="2853273" y="1002163"/>
                  <a:pt x="2854619" y="1001139"/>
                  <a:pt x="2856015" y="1000119"/>
                </a:cubicBezTo>
                <a:lnTo>
                  <a:pt x="3096478" y="809631"/>
                </a:lnTo>
                <a:cubicBezTo>
                  <a:pt x="3122460" y="789041"/>
                  <a:pt x="3126831" y="751286"/>
                  <a:pt x="3106236" y="725304"/>
                </a:cubicBezTo>
                <a:cubicBezTo>
                  <a:pt x="3085641" y="699323"/>
                  <a:pt x="3047881" y="694956"/>
                  <a:pt x="3021899" y="715547"/>
                </a:cubicBezTo>
                <a:lnTo>
                  <a:pt x="2836123" y="862535"/>
                </a:lnTo>
                <a:cubicBezTo>
                  <a:pt x="2830029" y="820888"/>
                  <a:pt x="2822571" y="778948"/>
                  <a:pt x="2813754" y="736729"/>
                </a:cubicBezTo>
                <a:lnTo>
                  <a:pt x="3038407" y="558768"/>
                </a:lnTo>
                <a:cubicBezTo>
                  <a:pt x="3053118" y="547074"/>
                  <a:pt x="3061517" y="529170"/>
                  <a:pt x="3061097" y="510381"/>
                </a:cubicBezTo>
                <a:cubicBezTo>
                  <a:pt x="3440560" y="632872"/>
                  <a:pt x="3775247" y="864979"/>
                  <a:pt x="4022940" y="1177432"/>
                </a:cubicBezTo>
                <a:cubicBezTo>
                  <a:pt x="3746077" y="568070"/>
                  <a:pt x="3180628" y="117366"/>
                  <a:pt x="2500919" y="0"/>
                </a:cubicBezTo>
                <a:close/>
              </a:path>
            </a:pathLst>
          </a:custGeom>
        </p:spPr>
        <p:txBody>
          <a:bodyPr wrap="square">
            <a:noAutofit/>
          </a:bodyPr>
          <a:lstStyle/>
          <a:p>
            <a:endParaRPr lang="en-IL"/>
          </a:p>
        </p:txBody>
      </p:sp>
      <p:sp>
        <p:nvSpPr>
          <p:cNvPr id="18" name="Заголовок 1"/>
          <p:cNvSpPr>
            <a:spLocks noGrp="1"/>
          </p:cNvSpPr>
          <p:nvPr>
            <p:ph type="title" hasCustomPrompt="1"/>
          </p:nvPr>
        </p:nvSpPr>
        <p:spPr>
          <a:xfrm>
            <a:off x="800856" y="1125011"/>
            <a:ext cx="4359101" cy="1151995"/>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dirty="0"/>
              <a:t>Name Of Your Top Slide</a:t>
            </a:r>
            <a:endParaRPr lang="ru-RU" dirty="0"/>
          </a:p>
        </p:txBody>
      </p:sp>
      <p:sp>
        <p:nvSpPr>
          <p:cNvPr id="19" name="Текст 3"/>
          <p:cNvSpPr>
            <a:spLocks noGrp="1"/>
          </p:cNvSpPr>
          <p:nvPr>
            <p:ph type="body" sz="quarter" idx="14" hasCustomPrompt="1"/>
          </p:nvPr>
        </p:nvSpPr>
        <p:spPr>
          <a:xfrm>
            <a:off x="800939" y="2925002"/>
            <a:ext cx="4359018" cy="3042927"/>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dirty="0"/>
              <a:t>Example text</a:t>
            </a:r>
          </a:p>
        </p:txBody>
      </p:sp>
      <p:grpSp>
        <p:nvGrpSpPr>
          <p:cNvPr id="7" name="Group 6">
            <a:extLst>
              <a:ext uri="{FF2B5EF4-FFF2-40B4-BE49-F238E27FC236}">
                <a16:creationId xmlns:a16="http://schemas.microsoft.com/office/drawing/2014/main" id="{F5EC741D-AB1E-B84D-B4DC-7771C8CFAB85}"/>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C930DDF1-FEB2-8344-9F82-970B306367C4}"/>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18">
              <a:extLst>
                <a:ext uri="{FF2B5EF4-FFF2-40B4-BE49-F238E27FC236}">
                  <a16:creationId xmlns:a16="http://schemas.microsoft.com/office/drawing/2014/main" id="{03188455-4314-4847-82C3-550D0005E8AA}"/>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19">
              <a:extLst>
                <a:ext uri="{FF2B5EF4-FFF2-40B4-BE49-F238E27FC236}">
                  <a16:creationId xmlns:a16="http://schemas.microsoft.com/office/drawing/2014/main" id="{48657F6B-89E3-CD40-8517-C332D577F8EF}"/>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20">
              <a:extLst>
                <a:ext uri="{FF2B5EF4-FFF2-40B4-BE49-F238E27FC236}">
                  <a16:creationId xmlns:a16="http://schemas.microsoft.com/office/drawing/2014/main" id="{AD847E21-2198-0545-AA0D-28C9A140C5ED}"/>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21">
              <a:extLst>
                <a:ext uri="{FF2B5EF4-FFF2-40B4-BE49-F238E27FC236}">
                  <a16:creationId xmlns:a16="http://schemas.microsoft.com/office/drawing/2014/main" id="{7AA79CB4-B036-0342-B497-D13C5BE6DE5F}"/>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22">
              <a:extLst>
                <a:ext uri="{FF2B5EF4-FFF2-40B4-BE49-F238E27FC236}">
                  <a16:creationId xmlns:a16="http://schemas.microsoft.com/office/drawing/2014/main" id="{63E9068F-DE23-A347-B475-7B4FC289AE91}"/>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23">
              <a:extLst>
                <a:ext uri="{FF2B5EF4-FFF2-40B4-BE49-F238E27FC236}">
                  <a16:creationId xmlns:a16="http://schemas.microsoft.com/office/drawing/2014/main" id="{26F69059-5D5D-CB45-96A3-FE6A78796DE6}"/>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24">
              <a:extLst>
                <a:ext uri="{FF2B5EF4-FFF2-40B4-BE49-F238E27FC236}">
                  <a16:creationId xmlns:a16="http://schemas.microsoft.com/office/drawing/2014/main" id="{21E2EDFF-1E31-614D-80B2-0A119CE35CB5}"/>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25">
              <a:extLst>
                <a:ext uri="{FF2B5EF4-FFF2-40B4-BE49-F238E27FC236}">
                  <a16:creationId xmlns:a16="http://schemas.microsoft.com/office/drawing/2014/main" id="{55E19742-C922-D842-A61E-C649FB270FAC}"/>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7" name="Freeform 19">
            <a:extLst>
              <a:ext uri="{FF2B5EF4-FFF2-40B4-BE49-F238E27FC236}">
                <a16:creationId xmlns:a16="http://schemas.microsoft.com/office/drawing/2014/main" id="{1F2DBD42-758F-CA45-BA31-A397994FF62A}"/>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dirty="0"/>
          </a:p>
        </p:txBody>
      </p:sp>
    </p:spTree>
    <p:extLst>
      <p:ext uri="{BB962C8B-B14F-4D97-AF65-F5344CB8AC3E}">
        <p14:creationId xmlns:p14="http://schemas.microsoft.com/office/powerpoint/2010/main" val="3110889836"/>
      </p:ext>
    </p:extLst>
  </p:cSld>
  <p:clrMapOvr>
    <a:masterClrMapping/>
  </p:clrMapOvr>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2_Gadget_2">
    <p:spTree>
      <p:nvGrpSpPr>
        <p:cNvPr id="1" name=""/>
        <p:cNvGrpSpPr/>
        <p:nvPr/>
      </p:nvGrpSpPr>
      <p:grpSpPr>
        <a:xfrm>
          <a:off x="0" y="0"/>
          <a:ext cx="0" cy="0"/>
          <a:chOff x="0" y="0"/>
          <a:chExt cx="0" cy="0"/>
        </a:xfrm>
      </p:grpSpPr>
      <p:sp>
        <p:nvSpPr>
          <p:cNvPr id="5" name="Picture Placeholder 2">
            <a:extLst>
              <a:ext uri="{FF2B5EF4-FFF2-40B4-BE49-F238E27FC236}">
                <a16:creationId xmlns:a16="http://schemas.microsoft.com/office/drawing/2014/main" id="{C6C9163A-BDC6-6A4E-AEB0-13318041E67D}"/>
              </a:ext>
            </a:extLst>
          </p:cNvPr>
          <p:cNvSpPr>
            <a:spLocks noGrp="1"/>
          </p:cNvSpPr>
          <p:nvPr>
            <p:ph type="pic" sz="quarter" idx="23"/>
          </p:nvPr>
        </p:nvSpPr>
        <p:spPr>
          <a:xfrm>
            <a:off x="0" y="0"/>
            <a:ext cx="12192000" cy="6858000"/>
          </a:xfrm>
          <a:prstGeom prst="rect">
            <a:avLst/>
          </a:prstGeom>
          <a:pattFill prst="lgCheck">
            <a:fgClr>
              <a:schemeClr val="bg1"/>
            </a:fgClr>
            <a:bgClr>
              <a:schemeClr val="bg1">
                <a:lumMod val="75000"/>
              </a:schemeClr>
            </a:bgClr>
          </a:pattFill>
          <a:ln>
            <a:noFill/>
          </a:ln>
          <a:effectLst/>
        </p:spPr>
        <p:style>
          <a:lnRef idx="1">
            <a:schemeClr val="accent1"/>
          </a:lnRef>
          <a:fillRef idx="3">
            <a:schemeClr val="accent1"/>
          </a:fillRef>
          <a:effectRef idx="2">
            <a:schemeClr val="accent1"/>
          </a:effectRef>
          <a:fontRef idx="minor">
            <a:schemeClr val="lt1"/>
          </a:fontRef>
        </p:style>
        <p:txBody>
          <a:bodyPr rtlCol="0" anchor="ctr"/>
          <a:lstStyle>
            <a:lvl1pPr>
              <a:defRPr lang="en-US" sz="400" b="1">
                <a:solidFill>
                  <a:schemeClr val="lt1"/>
                </a:solidFill>
              </a:defRPr>
            </a:lvl1pPr>
          </a:lstStyle>
          <a:p>
            <a:pPr marL="228600" lvl="0" indent="-228600" algn="ctr" defTabSz="914400" rtl="1" eaLnBrk="1" latinLnBrk="0" hangingPunct="1">
              <a:lnSpc>
                <a:spcPct val="90000"/>
              </a:lnSpc>
              <a:spcBef>
                <a:spcPts val="1000"/>
              </a:spcBef>
              <a:buFont typeface="Arial" panose="020B0604020202020204" pitchFamily="34" charset="0"/>
              <a:buChar char="•"/>
            </a:pPr>
            <a:endParaRPr lang="en-US" dirty="0"/>
          </a:p>
        </p:txBody>
      </p:sp>
      <p:sp>
        <p:nvSpPr>
          <p:cNvPr id="11" name="Заголовок 1"/>
          <p:cNvSpPr>
            <a:spLocks noGrp="1"/>
          </p:cNvSpPr>
          <p:nvPr>
            <p:ph type="title" hasCustomPrompt="1"/>
          </p:nvPr>
        </p:nvSpPr>
        <p:spPr>
          <a:xfrm>
            <a:off x="7308556" y="900972"/>
            <a:ext cx="4215165" cy="1331993"/>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lumMod val="60000"/>
                    <a:lumOff val="40000"/>
                  </a:schemeClr>
                </a:solidFill>
                <a:latin typeface="Tahoma" charset="0"/>
                <a:ea typeface="Tahoma" charset="0"/>
                <a:cs typeface="Tahoma" charset="0"/>
              </a:defRPr>
            </a:lvl1pPr>
          </a:lstStyle>
          <a:p>
            <a:r>
              <a:rPr lang="en-US" dirty="0"/>
              <a:t>Name Of Your Top Slide</a:t>
            </a:r>
            <a:endParaRPr lang="ru-RU" dirty="0"/>
          </a:p>
        </p:txBody>
      </p:sp>
      <p:sp>
        <p:nvSpPr>
          <p:cNvPr id="12" name="Текст 3"/>
          <p:cNvSpPr>
            <a:spLocks noGrp="1"/>
          </p:cNvSpPr>
          <p:nvPr>
            <p:ph type="body" sz="quarter" idx="21" hasCustomPrompt="1"/>
          </p:nvPr>
        </p:nvSpPr>
        <p:spPr>
          <a:xfrm>
            <a:off x="7308556" y="2664963"/>
            <a:ext cx="4215165" cy="2951986"/>
          </a:xfrm>
          <a:prstGeom prst="rect">
            <a:avLst/>
          </a:prstGeom>
        </p:spPr>
        <p:txBody>
          <a:bodyPr/>
          <a:lstStyle>
            <a:lvl1pPr algn="l">
              <a:lnSpc>
                <a:spcPct val="120000"/>
              </a:lnSpc>
              <a:spcBef>
                <a:spcPts val="636"/>
              </a:spcBef>
              <a:defRPr lang="en-US" sz="1400" b="0" i="0" baseline="0" dirty="0">
                <a:solidFill>
                  <a:schemeClr val="bg1"/>
                </a:solidFill>
                <a:latin typeface="Tahoma" charset="0"/>
                <a:ea typeface="Tahoma" charset="0"/>
                <a:cs typeface="Tahoma" charset="0"/>
              </a:defRPr>
            </a:lvl1pPr>
          </a:lstStyle>
          <a:p>
            <a:pPr marL="0" lvl="0" indent="0">
              <a:lnSpc>
                <a:spcPct val="150000"/>
              </a:lnSpc>
              <a:buNone/>
            </a:pPr>
            <a:r>
              <a:rPr lang="en-US" dirty="0"/>
              <a:t>Example text</a:t>
            </a:r>
          </a:p>
        </p:txBody>
      </p:sp>
      <p:sp>
        <p:nvSpPr>
          <p:cNvPr id="7" name="Рисунок 6">
            <a:extLst>
              <a:ext uri="{FF2B5EF4-FFF2-40B4-BE49-F238E27FC236}">
                <a16:creationId xmlns:a16="http://schemas.microsoft.com/office/drawing/2014/main" id="{828C4BCE-88B3-424A-B168-7BE66061F704}"/>
              </a:ext>
            </a:extLst>
          </p:cNvPr>
          <p:cNvSpPr>
            <a:spLocks noGrp="1"/>
          </p:cNvSpPr>
          <p:nvPr>
            <p:ph type="pic" sz="quarter" idx="25"/>
          </p:nvPr>
        </p:nvSpPr>
        <p:spPr>
          <a:xfrm>
            <a:off x="780042" y="2795942"/>
            <a:ext cx="5748470" cy="2690028"/>
          </a:xfrm>
          <a:custGeom>
            <a:avLst/>
            <a:gdLst>
              <a:gd name="connsiteX0" fmla="*/ 569921 w 11498436"/>
              <a:gd name="connsiteY0" fmla="*/ 0 h 5380678"/>
              <a:gd name="connsiteX1" fmla="*/ 10928515 w 11498436"/>
              <a:gd name="connsiteY1" fmla="*/ 0 h 5380678"/>
              <a:gd name="connsiteX2" fmla="*/ 11498436 w 11498436"/>
              <a:gd name="connsiteY2" fmla="*/ 569922 h 5380678"/>
              <a:gd name="connsiteX3" fmla="*/ 11498436 w 11498436"/>
              <a:gd name="connsiteY3" fmla="*/ 4810756 h 5380678"/>
              <a:gd name="connsiteX4" fmla="*/ 10928515 w 11498436"/>
              <a:gd name="connsiteY4" fmla="*/ 5380678 h 5380678"/>
              <a:gd name="connsiteX5" fmla="*/ 569921 w 11498436"/>
              <a:gd name="connsiteY5" fmla="*/ 5380678 h 5380678"/>
              <a:gd name="connsiteX6" fmla="*/ 0 w 11498436"/>
              <a:gd name="connsiteY6" fmla="*/ 4810756 h 5380678"/>
              <a:gd name="connsiteX7" fmla="*/ 0 w 11498436"/>
              <a:gd name="connsiteY7" fmla="*/ 4089547 h 5380678"/>
              <a:gd name="connsiteX8" fmla="*/ 135531 w 11498436"/>
              <a:gd name="connsiteY8" fmla="*/ 4089547 h 5380678"/>
              <a:gd name="connsiteX9" fmla="*/ 368540 w 11498436"/>
              <a:gd name="connsiteY9" fmla="*/ 3856539 h 5380678"/>
              <a:gd name="connsiteX10" fmla="*/ 368540 w 11498436"/>
              <a:gd name="connsiteY10" fmla="*/ 1522398 h 5380678"/>
              <a:gd name="connsiteX11" fmla="*/ 135531 w 11498436"/>
              <a:gd name="connsiteY11" fmla="*/ 1289388 h 5380678"/>
              <a:gd name="connsiteX12" fmla="*/ 0 w 11498436"/>
              <a:gd name="connsiteY12" fmla="*/ 1289388 h 5380678"/>
              <a:gd name="connsiteX13" fmla="*/ 0 w 11498436"/>
              <a:gd name="connsiteY13" fmla="*/ 569922 h 5380678"/>
              <a:gd name="connsiteX14" fmla="*/ 569921 w 11498436"/>
              <a:gd name="connsiteY14" fmla="*/ 0 h 5380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498436" h="5380678">
                <a:moveTo>
                  <a:pt x="569921" y="0"/>
                </a:moveTo>
                <a:lnTo>
                  <a:pt x="10928515" y="0"/>
                </a:lnTo>
                <a:cubicBezTo>
                  <a:pt x="11243273" y="0"/>
                  <a:pt x="11498436" y="255164"/>
                  <a:pt x="11498436" y="569922"/>
                </a:cubicBezTo>
                <a:lnTo>
                  <a:pt x="11498436" y="4810756"/>
                </a:lnTo>
                <a:cubicBezTo>
                  <a:pt x="11498436" y="5125514"/>
                  <a:pt x="11243273" y="5380678"/>
                  <a:pt x="10928515" y="5380678"/>
                </a:cubicBezTo>
                <a:lnTo>
                  <a:pt x="569921" y="5380678"/>
                </a:lnTo>
                <a:cubicBezTo>
                  <a:pt x="255163" y="5380678"/>
                  <a:pt x="0" y="5125514"/>
                  <a:pt x="0" y="4810756"/>
                </a:cubicBezTo>
                <a:lnTo>
                  <a:pt x="0" y="4089547"/>
                </a:lnTo>
                <a:lnTo>
                  <a:pt x="135531" y="4089547"/>
                </a:lnTo>
                <a:cubicBezTo>
                  <a:pt x="264218" y="4089547"/>
                  <a:pt x="368540" y="3985226"/>
                  <a:pt x="368540" y="3856539"/>
                </a:cubicBezTo>
                <a:lnTo>
                  <a:pt x="368540" y="1522398"/>
                </a:lnTo>
                <a:cubicBezTo>
                  <a:pt x="368540" y="1393712"/>
                  <a:pt x="264218" y="1289388"/>
                  <a:pt x="135531" y="1289388"/>
                </a:cubicBezTo>
                <a:lnTo>
                  <a:pt x="0" y="1289388"/>
                </a:lnTo>
                <a:lnTo>
                  <a:pt x="0" y="569922"/>
                </a:lnTo>
                <a:cubicBezTo>
                  <a:pt x="0" y="255164"/>
                  <a:pt x="255163" y="0"/>
                  <a:pt x="569921" y="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6" name="Freeform 19">
            <a:extLst>
              <a:ext uri="{FF2B5EF4-FFF2-40B4-BE49-F238E27FC236}">
                <a16:creationId xmlns:a16="http://schemas.microsoft.com/office/drawing/2014/main" id="{EE816315-86F4-754D-B71B-6DA315B0DF60}"/>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dirty="0"/>
          </a:p>
        </p:txBody>
      </p:sp>
      <p:grpSp>
        <p:nvGrpSpPr>
          <p:cNvPr id="8" name="Group 7">
            <a:extLst>
              <a:ext uri="{FF2B5EF4-FFF2-40B4-BE49-F238E27FC236}">
                <a16:creationId xmlns:a16="http://schemas.microsoft.com/office/drawing/2014/main" id="{84EB7A6C-EA7A-564F-9259-0C04DED897B8}"/>
              </a:ext>
            </a:extLst>
          </p:cNvPr>
          <p:cNvGrpSpPr/>
          <p:nvPr userDrawn="1"/>
        </p:nvGrpSpPr>
        <p:grpSpPr>
          <a:xfrm>
            <a:off x="10542497" y="6562082"/>
            <a:ext cx="988377" cy="151143"/>
            <a:chOff x="931863" y="5418138"/>
            <a:chExt cx="2771774" cy="423862"/>
          </a:xfrm>
        </p:grpSpPr>
        <p:sp>
          <p:nvSpPr>
            <p:cNvPr id="9" name="Freeform 17">
              <a:extLst>
                <a:ext uri="{FF2B5EF4-FFF2-40B4-BE49-F238E27FC236}">
                  <a16:creationId xmlns:a16="http://schemas.microsoft.com/office/drawing/2014/main" id="{BC63226C-EDF9-1648-9D62-EACDEA0B15A0}"/>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18">
              <a:extLst>
                <a:ext uri="{FF2B5EF4-FFF2-40B4-BE49-F238E27FC236}">
                  <a16:creationId xmlns:a16="http://schemas.microsoft.com/office/drawing/2014/main" id="{5E332A52-3B68-124A-B031-CA85E46797DB}"/>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19">
              <a:extLst>
                <a:ext uri="{FF2B5EF4-FFF2-40B4-BE49-F238E27FC236}">
                  <a16:creationId xmlns:a16="http://schemas.microsoft.com/office/drawing/2014/main" id="{DD8319FC-EB77-F14D-B244-E90DB98534FC}"/>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20">
              <a:extLst>
                <a:ext uri="{FF2B5EF4-FFF2-40B4-BE49-F238E27FC236}">
                  <a16:creationId xmlns:a16="http://schemas.microsoft.com/office/drawing/2014/main" id="{DB68CCF5-8290-1F48-A5BA-75139E2E752E}"/>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21">
              <a:extLst>
                <a:ext uri="{FF2B5EF4-FFF2-40B4-BE49-F238E27FC236}">
                  <a16:creationId xmlns:a16="http://schemas.microsoft.com/office/drawing/2014/main" id="{DCBD8C0C-2CA4-6D4C-A54B-53856BF35D70}"/>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22">
              <a:extLst>
                <a:ext uri="{FF2B5EF4-FFF2-40B4-BE49-F238E27FC236}">
                  <a16:creationId xmlns:a16="http://schemas.microsoft.com/office/drawing/2014/main" id="{B76C9004-BCB2-B448-8A7B-DBE0CFD5A482}"/>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23">
              <a:extLst>
                <a:ext uri="{FF2B5EF4-FFF2-40B4-BE49-F238E27FC236}">
                  <a16:creationId xmlns:a16="http://schemas.microsoft.com/office/drawing/2014/main" id="{3DAF5B50-9524-5D45-A424-2F014B5449C3}"/>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24">
              <a:extLst>
                <a:ext uri="{FF2B5EF4-FFF2-40B4-BE49-F238E27FC236}">
                  <a16:creationId xmlns:a16="http://schemas.microsoft.com/office/drawing/2014/main" id="{AFB51D7F-8785-6A43-AE21-478C6B5BEF6A}"/>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25">
              <a:extLst>
                <a:ext uri="{FF2B5EF4-FFF2-40B4-BE49-F238E27FC236}">
                  <a16:creationId xmlns:a16="http://schemas.microsoft.com/office/drawing/2014/main" id="{29E838C9-F64B-B84D-AEA6-9FE463B620F7}"/>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834891813"/>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1_Main_1">
    <p:spTree>
      <p:nvGrpSpPr>
        <p:cNvPr id="1" name=""/>
        <p:cNvGrpSpPr/>
        <p:nvPr/>
      </p:nvGrpSpPr>
      <p:grpSpPr>
        <a:xfrm>
          <a:off x="0" y="0"/>
          <a:ext cx="0" cy="0"/>
          <a:chOff x="0" y="0"/>
          <a:chExt cx="0" cy="0"/>
        </a:xfrm>
      </p:grpSpPr>
      <p:sp>
        <p:nvSpPr>
          <p:cNvPr id="15" name="Заголовок 1">
            <a:extLst>
              <a:ext uri="{FF2B5EF4-FFF2-40B4-BE49-F238E27FC236}">
                <a16:creationId xmlns:a16="http://schemas.microsoft.com/office/drawing/2014/main" id="{C02986CC-D516-6547-954E-BA4F692DAAE9}"/>
              </a:ext>
            </a:extLst>
          </p:cNvPr>
          <p:cNvSpPr>
            <a:spLocks noGrp="1"/>
          </p:cNvSpPr>
          <p:nvPr>
            <p:ph type="title" hasCustomPrompt="1"/>
          </p:nvPr>
        </p:nvSpPr>
        <p:spPr>
          <a:xfrm>
            <a:off x="912099" y="549014"/>
            <a:ext cx="10331803" cy="719997"/>
          </a:xfrm>
          <a:prstGeom prst="rect">
            <a:avLst/>
          </a:prstGeom>
        </p:spPr>
        <p:txBody>
          <a:bodyPr>
            <a:noAutofit/>
          </a:bodyPr>
          <a:lstStyle>
            <a:lvl1pPr marL="0" marR="0" indent="0" algn="ctr"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dirty="0"/>
              <a:t>Name Of Your Top Slide</a:t>
            </a:r>
            <a:endParaRPr lang="ru-RU" dirty="0"/>
          </a:p>
        </p:txBody>
      </p:sp>
      <p:sp>
        <p:nvSpPr>
          <p:cNvPr id="18" name="Текст 3">
            <a:extLst>
              <a:ext uri="{FF2B5EF4-FFF2-40B4-BE49-F238E27FC236}">
                <a16:creationId xmlns:a16="http://schemas.microsoft.com/office/drawing/2014/main" id="{0AB005FD-6530-3E4A-9093-8B2C9615AE57}"/>
              </a:ext>
            </a:extLst>
          </p:cNvPr>
          <p:cNvSpPr>
            <a:spLocks noGrp="1"/>
          </p:cNvSpPr>
          <p:nvPr>
            <p:ph type="body" sz="quarter" idx="21" hasCustomPrompt="1"/>
          </p:nvPr>
        </p:nvSpPr>
        <p:spPr>
          <a:xfrm>
            <a:off x="912099" y="1737008"/>
            <a:ext cx="10331803" cy="2951986"/>
          </a:xfrm>
          <a:prstGeom prst="rect">
            <a:avLst/>
          </a:prstGeom>
        </p:spPr>
        <p:txBody>
          <a:bodyPr/>
          <a:lstStyle>
            <a:lvl1pPr algn="ctr">
              <a:lnSpc>
                <a:spcPct val="120000"/>
              </a:lnSpc>
              <a:spcBef>
                <a:spcPts val="636"/>
              </a:spcBef>
              <a:defRPr lang="en-US" sz="1400" b="0" i="0" baseline="0" dirty="0">
                <a:solidFill>
                  <a:schemeClr val="tx2"/>
                </a:solidFill>
                <a:latin typeface="Tahoma" charset="0"/>
                <a:ea typeface="Tahoma" charset="0"/>
                <a:cs typeface="Tahoma" charset="0"/>
              </a:defRPr>
            </a:lvl1pPr>
          </a:lstStyle>
          <a:p>
            <a:pPr marL="0" lvl="0" indent="0">
              <a:lnSpc>
                <a:spcPct val="150000"/>
              </a:lnSpc>
              <a:buNone/>
            </a:pPr>
            <a:r>
              <a:rPr lang="en-US" dirty="0"/>
              <a:t>Example text</a:t>
            </a:r>
          </a:p>
        </p:txBody>
      </p:sp>
      <p:sp>
        <p:nvSpPr>
          <p:cNvPr id="5" name="Freeform 19">
            <a:extLst>
              <a:ext uri="{FF2B5EF4-FFF2-40B4-BE49-F238E27FC236}">
                <a16:creationId xmlns:a16="http://schemas.microsoft.com/office/drawing/2014/main" id="{BC184442-EEE2-B549-99AA-77AA45519012}"/>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1" eaLnBrk="1" latinLnBrk="0" hangingPunct="1"/>
            <a:endParaRPr lang="en-US" dirty="0"/>
          </a:p>
        </p:txBody>
      </p:sp>
      <p:grpSp>
        <p:nvGrpSpPr>
          <p:cNvPr id="6" name="Group 5">
            <a:extLst>
              <a:ext uri="{FF2B5EF4-FFF2-40B4-BE49-F238E27FC236}">
                <a16:creationId xmlns:a16="http://schemas.microsoft.com/office/drawing/2014/main" id="{B7FC55E6-489A-5C47-93B8-892291BB3875}"/>
              </a:ext>
            </a:extLst>
          </p:cNvPr>
          <p:cNvGrpSpPr/>
          <p:nvPr userDrawn="1"/>
        </p:nvGrpSpPr>
        <p:grpSpPr>
          <a:xfrm>
            <a:off x="10542497" y="6562082"/>
            <a:ext cx="988377" cy="151143"/>
            <a:chOff x="931863" y="5418138"/>
            <a:chExt cx="2771774" cy="423862"/>
          </a:xfrm>
        </p:grpSpPr>
        <p:sp>
          <p:nvSpPr>
            <p:cNvPr id="7" name="Freeform 17">
              <a:extLst>
                <a:ext uri="{FF2B5EF4-FFF2-40B4-BE49-F238E27FC236}">
                  <a16:creationId xmlns:a16="http://schemas.microsoft.com/office/drawing/2014/main" id="{2C3F15E0-9613-E743-B6F3-1EEA8F71244F}"/>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18">
              <a:extLst>
                <a:ext uri="{FF2B5EF4-FFF2-40B4-BE49-F238E27FC236}">
                  <a16:creationId xmlns:a16="http://schemas.microsoft.com/office/drawing/2014/main" id="{CA84DE9D-5ACD-3E4A-8DD3-10505A513013}"/>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19">
              <a:extLst>
                <a:ext uri="{FF2B5EF4-FFF2-40B4-BE49-F238E27FC236}">
                  <a16:creationId xmlns:a16="http://schemas.microsoft.com/office/drawing/2014/main" id="{95A77198-D223-2349-B803-29A4B8244E1D}"/>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20">
              <a:extLst>
                <a:ext uri="{FF2B5EF4-FFF2-40B4-BE49-F238E27FC236}">
                  <a16:creationId xmlns:a16="http://schemas.microsoft.com/office/drawing/2014/main" id="{43AE372E-2972-BB4B-B1E2-0A04820FF959}"/>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21">
              <a:extLst>
                <a:ext uri="{FF2B5EF4-FFF2-40B4-BE49-F238E27FC236}">
                  <a16:creationId xmlns:a16="http://schemas.microsoft.com/office/drawing/2014/main" id="{EFF40D72-C3F5-C742-A833-EC54220957A5}"/>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22">
              <a:extLst>
                <a:ext uri="{FF2B5EF4-FFF2-40B4-BE49-F238E27FC236}">
                  <a16:creationId xmlns:a16="http://schemas.microsoft.com/office/drawing/2014/main" id="{94287ABD-4576-E947-85FD-93202FD6977D}"/>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23">
              <a:extLst>
                <a:ext uri="{FF2B5EF4-FFF2-40B4-BE49-F238E27FC236}">
                  <a16:creationId xmlns:a16="http://schemas.microsoft.com/office/drawing/2014/main" id="{C6DB966B-BA96-6E42-B95F-57E74E907D27}"/>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24">
              <a:extLst>
                <a:ext uri="{FF2B5EF4-FFF2-40B4-BE49-F238E27FC236}">
                  <a16:creationId xmlns:a16="http://schemas.microsoft.com/office/drawing/2014/main" id="{E89B9D5E-D357-A947-9493-E097884AC4B4}"/>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25">
              <a:extLst>
                <a:ext uri="{FF2B5EF4-FFF2-40B4-BE49-F238E27FC236}">
                  <a16:creationId xmlns:a16="http://schemas.microsoft.com/office/drawing/2014/main" id="{956DF8FC-3D03-8D43-B4B0-1F48D18B8841}"/>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5082399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125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11_Main_1">
    <p:spTree>
      <p:nvGrpSpPr>
        <p:cNvPr id="1" name=""/>
        <p:cNvGrpSpPr/>
        <p:nvPr/>
      </p:nvGrpSpPr>
      <p:grpSpPr>
        <a:xfrm>
          <a:off x="0" y="0"/>
          <a:ext cx="0" cy="0"/>
          <a:chOff x="0" y="0"/>
          <a:chExt cx="0" cy="0"/>
        </a:xfrm>
      </p:grpSpPr>
      <p:sp>
        <p:nvSpPr>
          <p:cNvPr id="23" name="Номер слайда 1">
            <a:extLst>
              <a:ext uri="{FF2B5EF4-FFF2-40B4-BE49-F238E27FC236}">
                <a16:creationId xmlns:a16="http://schemas.microsoft.com/office/drawing/2014/main" id="{EA971205-FDF0-2545-B579-DE0E918B1F9E}"/>
              </a:ext>
            </a:extLst>
          </p:cNvPr>
          <p:cNvSpPr txBox="1">
            <a:spLocks/>
          </p:cNvSpPr>
          <p:nvPr userDrawn="1"/>
        </p:nvSpPr>
        <p:spPr>
          <a:xfrm>
            <a:off x="10955907" y="6325901"/>
            <a:ext cx="1246071" cy="409215"/>
          </a:xfrm>
          <a:prstGeom prst="rect">
            <a:avLst/>
          </a:prstGeom>
        </p:spPr>
        <p:txBody>
          <a:bodyPr rIns="215972" anchor="ctr"/>
          <a:lstStyle>
            <a:defPPr>
              <a:defRPr lang="ru-RU"/>
            </a:defPPr>
            <a:lvl1pPr marL="0" algn="l" defTabSz="2438522" rtl="0" eaLnBrk="1" latinLnBrk="0" hangingPunct="1">
              <a:defRPr sz="4800" kern="1200">
                <a:solidFill>
                  <a:schemeClr val="tx1"/>
                </a:solidFill>
                <a:latin typeface="+mn-lt"/>
                <a:ea typeface="+mn-ea"/>
                <a:cs typeface="+mn-cs"/>
              </a:defRPr>
            </a:lvl1pPr>
            <a:lvl2pPr marL="1219261" algn="l" defTabSz="2438522" rtl="0" eaLnBrk="1" latinLnBrk="0" hangingPunct="1">
              <a:defRPr sz="4800" kern="1200">
                <a:solidFill>
                  <a:schemeClr val="tx1"/>
                </a:solidFill>
                <a:latin typeface="+mn-lt"/>
                <a:ea typeface="+mn-ea"/>
                <a:cs typeface="+mn-cs"/>
              </a:defRPr>
            </a:lvl2pPr>
            <a:lvl3pPr marL="2438522" algn="l" defTabSz="2438522" rtl="0" eaLnBrk="1" latinLnBrk="0" hangingPunct="1">
              <a:defRPr sz="4800" kern="1200">
                <a:solidFill>
                  <a:schemeClr val="tx1"/>
                </a:solidFill>
                <a:latin typeface="+mn-lt"/>
                <a:ea typeface="+mn-ea"/>
                <a:cs typeface="+mn-cs"/>
              </a:defRPr>
            </a:lvl3pPr>
            <a:lvl4pPr marL="3657783" algn="l" defTabSz="2438522" rtl="0" eaLnBrk="1" latinLnBrk="0" hangingPunct="1">
              <a:defRPr sz="4800" kern="1200">
                <a:solidFill>
                  <a:schemeClr val="tx1"/>
                </a:solidFill>
                <a:latin typeface="+mn-lt"/>
                <a:ea typeface="+mn-ea"/>
                <a:cs typeface="+mn-cs"/>
              </a:defRPr>
            </a:lvl4pPr>
            <a:lvl5pPr marL="4877044" algn="l" defTabSz="2438522" rtl="0" eaLnBrk="1" latinLnBrk="0" hangingPunct="1">
              <a:defRPr sz="4800" kern="1200">
                <a:solidFill>
                  <a:schemeClr val="tx1"/>
                </a:solidFill>
                <a:latin typeface="+mn-lt"/>
                <a:ea typeface="+mn-ea"/>
                <a:cs typeface="+mn-cs"/>
              </a:defRPr>
            </a:lvl5pPr>
            <a:lvl6pPr marL="6096305" algn="l" defTabSz="2438522" rtl="0" eaLnBrk="1" latinLnBrk="0" hangingPunct="1">
              <a:defRPr sz="4800" kern="1200">
                <a:solidFill>
                  <a:schemeClr val="tx1"/>
                </a:solidFill>
                <a:latin typeface="+mn-lt"/>
                <a:ea typeface="+mn-ea"/>
                <a:cs typeface="+mn-cs"/>
              </a:defRPr>
            </a:lvl6pPr>
            <a:lvl7pPr marL="7315566" algn="l" defTabSz="2438522" rtl="0" eaLnBrk="1" latinLnBrk="0" hangingPunct="1">
              <a:defRPr sz="4800" kern="1200">
                <a:solidFill>
                  <a:schemeClr val="tx1"/>
                </a:solidFill>
                <a:latin typeface="+mn-lt"/>
                <a:ea typeface="+mn-ea"/>
                <a:cs typeface="+mn-cs"/>
              </a:defRPr>
            </a:lvl7pPr>
            <a:lvl8pPr marL="8534827" algn="l" defTabSz="2438522" rtl="0" eaLnBrk="1" latinLnBrk="0" hangingPunct="1">
              <a:defRPr sz="4800" kern="1200">
                <a:solidFill>
                  <a:schemeClr val="tx1"/>
                </a:solidFill>
                <a:latin typeface="+mn-lt"/>
                <a:ea typeface="+mn-ea"/>
                <a:cs typeface="+mn-cs"/>
              </a:defRPr>
            </a:lvl8pPr>
            <a:lvl9pPr marL="9754088" algn="l" defTabSz="2438522" rtl="0" eaLnBrk="1" latinLnBrk="0" hangingPunct="1">
              <a:defRPr sz="4800" kern="1200">
                <a:solidFill>
                  <a:schemeClr val="tx1"/>
                </a:solidFill>
                <a:latin typeface="+mn-lt"/>
                <a:ea typeface="+mn-ea"/>
                <a:cs typeface="+mn-cs"/>
              </a:defRPr>
            </a:lvl9pPr>
          </a:lstStyle>
          <a:p>
            <a:pPr algn="r" defTabSz="1219079">
              <a:lnSpc>
                <a:spcPct val="150000"/>
              </a:lnSpc>
              <a:spcBef>
                <a:spcPts val="432"/>
              </a:spcBef>
            </a:pPr>
            <a:fld id="{E8BBD06A-759F-43F0-9FDD-30D8801384DF}" type="slidenum">
              <a:rPr lang="ru-RU" sz="1600" smtClean="0">
                <a:solidFill>
                  <a:schemeClr val="tx2">
                    <a:lumMod val="50000"/>
                    <a:lumOff val="50000"/>
                  </a:schemeClr>
                </a:solidFill>
                <a:latin typeface="Tahoma" charset="0"/>
                <a:ea typeface="Tahoma" charset="0"/>
                <a:cs typeface="Tahoma" charset="0"/>
              </a:rPr>
              <a:pPr algn="r" defTabSz="1219079">
                <a:lnSpc>
                  <a:spcPct val="150000"/>
                </a:lnSpc>
                <a:spcBef>
                  <a:spcPts val="432"/>
                </a:spcBef>
              </a:pPr>
              <a:t>‹#›</a:t>
            </a:fld>
            <a:endParaRPr lang="ru-RU" sz="1600" dirty="0">
              <a:solidFill>
                <a:schemeClr val="tx2">
                  <a:lumMod val="50000"/>
                  <a:lumOff val="50000"/>
                </a:schemeClr>
              </a:solidFill>
              <a:latin typeface="Tahoma" charset="0"/>
              <a:ea typeface="Tahoma" charset="0"/>
              <a:cs typeface="Tahoma" charset="0"/>
            </a:endParaRPr>
          </a:p>
        </p:txBody>
      </p:sp>
      <p:sp>
        <p:nvSpPr>
          <p:cNvPr id="7" name="Заголовок 1">
            <a:extLst>
              <a:ext uri="{FF2B5EF4-FFF2-40B4-BE49-F238E27FC236}">
                <a16:creationId xmlns:a16="http://schemas.microsoft.com/office/drawing/2014/main" id="{C843E039-ABB1-9A49-968B-FD1A35DFD6AE}"/>
              </a:ext>
            </a:extLst>
          </p:cNvPr>
          <p:cNvSpPr>
            <a:spLocks noGrp="1"/>
          </p:cNvSpPr>
          <p:nvPr>
            <p:ph type="title" hasCustomPrompt="1"/>
          </p:nvPr>
        </p:nvSpPr>
        <p:spPr>
          <a:xfrm>
            <a:off x="800856" y="837013"/>
            <a:ext cx="4215165" cy="1331993"/>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dirty="0"/>
              <a:t>Name Of Your Top Slide</a:t>
            </a:r>
            <a:endParaRPr lang="ru-RU" dirty="0"/>
          </a:p>
        </p:txBody>
      </p:sp>
      <p:sp>
        <p:nvSpPr>
          <p:cNvPr id="8" name="Текст 3">
            <a:extLst>
              <a:ext uri="{FF2B5EF4-FFF2-40B4-BE49-F238E27FC236}">
                <a16:creationId xmlns:a16="http://schemas.microsoft.com/office/drawing/2014/main" id="{60EDDC68-558A-4B49-A85C-E3509462643E}"/>
              </a:ext>
            </a:extLst>
          </p:cNvPr>
          <p:cNvSpPr>
            <a:spLocks noGrp="1"/>
          </p:cNvSpPr>
          <p:nvPr>
            <p:ph type="body" sz="quarter" idx="21" hasCustomPrompt="1"/>
          </p:nvPr>
        </p:nvSpPr>
        <p:spPr>
          <a:xfrm>
            <a:off x="800856" y="2601004"/>
            <a:ext cx="4215165" cy="2951986"/>
          </a:xfrm>
          <a:prstGeom prst="rect">
            <a:avLst/>
          </a:prstGeom>
        </p:spPr>
        <p:txBody>
          <a:bodyPr/>
          <a:lstStyle>
            <a:lvl1pPr algn="l">
              <a:lnSpc>
                <a:spcPct val="120000"/>
              </a:lnSpc>
              <a:spcBef>
                <a:spcPts val="636"/>
              </a:spcBef>
              <a:defRPr lang="en-US" sz="1400" b="0" i="0" baseline="0" dirty="0">
                <a:solidFill>
                  <a:schemeClr val="tx2"/>
                </a:solidFill>
                <a:latin typeface="Tahoma" charset="0"/>
                <a:ea typeface="Tahoma" charset="0"/>
                <a:cs typeface="Tahoma" charset="0"/>
              </a:defRPr>
            </a:lvl1pPr>
          </a:lstStyle>
          <a:p>
            <a:pPr marL="0" lvl="0" indent="0">
              <a:lnSpc>
                <a:spcPct val="150000"/>
              </a:lnSpc>
              <a:buNone/>
            </a:pPr>
            <a:r>
              <a:rPr lang="en-US" dirty="0"/>
              <a:t>Example text</a:t>
            </a:r>
          </a:p>
        </p:txBody>
      </p:sp>
      <p:sp>
        <p:nvSpPr>
          <p:cNvPr id="10" name="Рисунок 9">
            <a:extLst>
              <a:ext uri="{FF2B5EF4-FFF2-40B4-BE49-F238E27FC236}">
                <a16:creationId xmlns:a16="http://schemas.microsoft.com/office/drawing/2014/main" id="{97E999EE-97AB-D846-B6A1-0CA97C86C962}"/>
              </a:ext>
            </a:extLst>
          </p:cNvPr>
          <p:cNvSpPr>
            <a:spLocks noGrp="1"/>
          </p:cNvSpPr>
          <p:nvPr>
            <p:ph type="pic" sz="quarter" idx="24"/>
          </p:nvPr>
        </p:nvSpPr>
        <p:spPr>
          <a:xfrm>
            <a:off x="7263903" y="0"/>
            <a:ext cx="4928098" cy="3788998"/>
          </a:xfrm>
          <a:custGeom>
            <a:avLst/>
            <a:gdLst>
              <a:gd name="connsiteX0" fmla="*/ 7578873 w 9857479"/>
              <a:gd name="connsiteY0" fmla="*/ 0 h 7578874"/>
              <a:gd name="connsiteX1" fmla="*/ 9857479 w 9857479"/>
              <a:gd name="connsiteY1" fmla="*/ 0 h 7578874"/>
              <a:gd name="connsiteX2" fmla="*/ 9857479 w 9857479"/>
              <a:gd name="connsiteY2" fmla="*/ 4102125 h 7578874"/>
              <a:gd name="connsiteX3" fmla="*/ 6380731 w 9857479"/>
              <a:gd name="connsiteY3" fmla="*/ 7578874 h 7578874"/>
              <a:gd name="connsiteX4" fmla="*/ 0 w 9857479"/>
              <a:gd name="connsiteY4" fmla="*/ 7578874 h 7578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57479" h="7578874">
                <a:moveTo>
                  <a:pt x="7578873" y="0"/>
                </a:moveTo>
                <a:lnTo>
                  <a:pt x="9857479" y="0"/>
                </a:lnTo>
                <a:lnTo>
                  <a:pt x="9857479" y="4102125"/>
                </a:lnTo>
                <a:lnTo>
                  <a:pt x="6380731" y="7578874"/>
                </a:lnTo>
                <a:lnTo>
                  <a:pt x="0" y="7578874"/>
                </a:lnTo>
                <a:close/>
              </a:path>
            </a:pathLst>
          </a:custGeom>
          <a:pattFill prst="lgCheck">
            <a:fgClr>
              <a:schemeClr val="tx2">
                <a:lumMod val="25000"/>
                <a:lumOff val="75000"/>
              </a:schemeClr>
            </a:fgClr>
            <a:bgClr>
              <a:schemeClr val="tx2">
                <a:lumMod val="50000"/>
                <a:lumOff val="50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lvl1pPr>
              <a:defRPr lang="ru-RU" sz="2400" dirty="0"/>
            </a:lvl1pPr>
          </a:lstStyle>
          <a:p>
            <a:pPr marL="0" lvl="0" algn="ctr" defTabSz="1219017"/>
            <a:endParaRPr lang="ru-RU" b="1" dirty="0"/>
          </a:p>
        </p:txBody>
      </p:sp>
      <p:sp>
        <p:nvSpPr>
          <p:cNvPr id="9" name="Freeform 19">
            <a:extLst>
              <a:ext uri="{FF2B5EF4-FFF2-40B4-BE49-F238E27FC236}">
                <a16:creationId xmlns:a16="http://schemas.microsoft.com/office/drawing/2014/main" id="{6641D309-CDBE-7F48-945D-ACC0D681121C}"/>
              </a:ext>
            </a:extLst>
          </p:cNvPr>
          <p:cNvSpPr/>
          <p:nvPr userDrawn="1"/>
        </p:nvSpPr>
        <p:spPr>
          <a:xfrm flipV="1">
            <a:off x="-1" y="-13139"/>
            <a:ext cx="8865705" cy="238426"/>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dirty="0"/>
          </a:p>
        </p:txBody>
      </p:sp>
    </p:spTree>
    <p:extLst>
      <p:ext uri="{BB962C8B-B14F-4D97-AF65-F5344CB8AC3E}">
        <p14:creationId xmlns:p14="http://schemas.microsoft.com/office/powerpoint/2010/main" val="30885201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left)">
                                      <p:cBhvr>
                                        <p:cTn id="7" dur="125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1_Title and Content 02 white">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583A63-4585-6A42-9D58-BC48F366EC31}"/>
              </a:ext>
            </a:extLst>
          </p:cNvPr>
          <p:cNvSpPr>
            <a:spLocks noGrp="1"/>
          </p:cNvSpPr>
          <p:nvPr>
            <p:ph type="title"/>
          </p:nvPr>
        </p:nvSpPr>
        <p:spPr>
          <a:xfrm>
            <a:off x="838200" y="365127"/>
            <a:ext cx="10515600" cy="1041644"/>
          </a:xfrm>
        </p:spPr>
        <p:txBody>
          <a:bodyPr anchor="b"/>
          <a:lstStyle>
            <a:lvl1pPr>
              <a:defRPr>
                <a:solidFill>
                  <a:schemeClr val="accent1"/>
                </a:solidFill>
              </a:defRPr>
            </a:lvl1pPr>
          </a:lstStyle>
          <a:p>
            <a:r>
              <a:rPr lang="en-US"/>
              <a:t>Click to edit Master title style</a:t>
            </a:r>
          </a:p>
        </p:txBody>
      </p:sp>
      <p:sp>
        <p:nvSpPr>
          <p:cNvPr id="6" name="Slide Number Placeholder 5">
            <a:extLst>
              <a:ext uri="{FF2B5EF4-FFF2-40B4-BE49-F238E27FC236}">
                <a16:creationId xmlns:a16="http://schemas.microsoft.com/office/drawing/2014/main" id="{31671B7E-AB79-5F42-87B7-25B2C0B05C51}"/>
              </a:ext>
            </a:extLst>
          </p:cNvPr>
          <p:cNvSpPr>
            <a:spLocks noGrp="1"/>
          </p:cNvSpPr>
          <p:nvPr>
            <p:ph type="sldNum" sz="quarter" idx="12"/>
          </p:nvPr>
        </p:nvSpPr>
        <p:spPr>
          <a:xfrm>
            <a:off x="8610600" y="6523360"/>
            <a:ext cx="2743200" cy="228601"/>
          </a:xfrm>
        </p:spPr>
        <p:txBody>
          <a:bodyPr/>
          <a:lstStyle>
            <a:lvl1pPr>
              <a:defRPr sz="1051">
                <a:solidFill>
                  <a:schemeClr val="accent1"/>
                </a:solidFill>
              </a:defRPr>
            </a:lvl1pPr>
          </a:lstStyle>
          <a:p>
            <a:fld id="{F238D50B-C713-EA42-A5E5-6E5611D31A0D}" type="slidenum">
              <a:rPr lang="en-US" smtClean="0"/>
              <a:pPr/>
              <a:t>‹#›</a:t>
            </a:fld>
            <a:endParaRPr lang="en-US"/>
          </a:p>
        </p:txBody>
      </p:sp>
      <p:sp>
        <p:nvSpPr>
          <p:cNvPr id="23" name="Freeform 22">
            <a:extLst>
              <a:ext uri="{FF2B5EF4-FFF2-40B4-BE49-F238E27FC236}">
                <a16:creationId xmlns:a16="http://schemas.microsoft.com/office/drawing/2014/main" id="{B7DB4906-8C94-6146-BCE0-AB309F8B49CC}"/>
              </a:ext>
            </a:extLst>
          </p:cNvPr>
          <p:cNvSpPr/>
          <p:nvPr userDrawn="1"/>
        </p:nvSpPr>
        <p:spPr>
          <a:xfrm rot="5400000">
            <a:off x="-3302132" y="3298473"/>
            <a:ext cx="6718935" cy="121999"/>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309" rtl="1" eaLnBrk="1" latinLnBrk="0" hangingPunct="1"/>
            <a:endParaRPr lang="en-US" sz="1351"/>
          </a:p>
        </p:txBody>
      </p:sp>
      <p:grpSp>
        <p:nvGrpSpPr>
          <p:cNvPr id="8" name="Group 7">
            <a:extLst>
              <a:ext uri="{FF2B5EF4-FFF2-40B4-BE49-F238E27FC236}">
                <a16:creationId xmlns:a16="http://schemas.microsoft.com/office/drawing/2014/main" id="{DD2A3ED8-5744-BE48-A0AB-CFB94DCE2CEC}"/>
              </a:ext>
            </a:extLst>
          </p:cNvPr>
          <p:cNvGrpSpPr/>
          <p:nvPr userDrawn="1"/>
        </p:nvGrpSpPr>
        <p:grpSpPr>
          <a:xfrm>
            <a:off x="9791389" y="6562087"/>
            <a:ext cx="988377" cy="151143"/>
            <a:chOff x="931863" y="5418138"/>
            <a:chExt cx="2771774" cy="423862"/>
          </a:xfrm>
        </p:grpSpPr>
        <p:sp>
          <p:nvSpPr>
            <p:cNvPr id="9" name="Freeform 17">
              <a:extLst>
                <a:ext uri="{FF2B5EF4-FFF2-40B4-BE49-F238E27FC236}">
                  <a16:creationId xmlns:a16="http://schemas.microsoft.com/office/drawing/2014/main" id="{5B57A8F3-090E-8046-8658-85C4E3545B26}"/>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0" name="Freeform 18">
              <a:extLst>
                <a:ext uri="{FF2B5EF4-FFF2-40B4-BE49-F238E27FC236}">
                  <a16:creationId xmlns:a16="http://schemas.microsoft.com/office/drawing/2014/main" id="{9E0712FC-51E9-634D-89DC-FD979DAEEFCB}"/>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1" name="Freeform 19">
              <a:extLst>
                <a:ext uri="{FF2B5EF4-FFF2-40B4-BE49-F238E27FC236}">
                  <a16:creationId xmlns:a16="http://schemas.microsoft.com/office/drawing/2014/main" id="{8AC41621-8EAE-CA45-A7B3-173D752669B2}"/>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2" name="Freeform 20">
              <a:extLst>
                <a:ext uri="{FF2B5EF4-FFF2-40B4-BE49-F238E27FC236}">
                  <a16:creationId xmlns:a16="http://schemas.microsoft.com/office/drawing/2014/main" id="{3BE19A2B-A7A0-B94A-9332-61E803B837B5}"/>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3" name="Freeform 21">
              <a:extLst>
                <a:ext uri="{FF2B5EF4-FFF2-40B4-BE49-F238E27FC236}">
                  <a16:creationId xmlns:a16="http://schemas.microsoft.com/office/drawing/2014/main" id="{67256706-F2D7-0246-990C-2428BE961A9D}"/>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4" name="Freeform 22">
              <a:extLst>
                <a:ext uri="{FF2B5EF4-FFF2-40B4-BE49-F238E27FC236}">
                  <a16:creationId xmlns:a16="http://schemas.microsoft.com/office/drawing/2014/main" id="{8A2B54C9-356A-0941-BE95-E7B3538FA34C}"/>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5" name="Freeform 23">
              <a:extLst>
                <a:ext uri="{FF2B5EF4-FFF2-40B4-BE49-F238E27FC236}">
                  <a16:creationId xmlns:a16="http://schemas.microsoft.com/office/drawing/2014/main" id="{66B35D1C-AFA9-6D49-A4A3-4E109493DC64}"/>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6" name="Freeform 24">
              <a:extLst>
                <a:ext uri="{FF2B5EF4-FFF2-40B4-BE49-F238E27FC236}">
                  <a16:creationId xmlns:a16="http://schemas.microsoft.com/office/drawing/2014/main" id="{04438844-02EF-0448-B2E3-B5F663125188}"/>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7" name="Freeform 25">
              <a:extLst>
                <a:ext uri="{FF2B5EF4-FFF2-40B4-BE49-F238E27FC236}">
                  <a16:creationId xmlns:a16="http://schemas.microsoft.com/office/drawing/2014/main" id="{E5B2E7B4-CF87-9046-8A4A-D157CAB10998}"/>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grpSp>
    </p:spTree>
    <p:extLst>
      <p:ext uri="{BB962C8B-B14F-4D97-AF65-F5344CB8AC3E}">
        <p14:creationId xmlns:p14="http://schemas.microsoft.com/office/powerpoint/2010/main" val="276840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2_Thank you 02">
    <p:bg>
      <p:bgPr>
        <a:blipFill dpi="0" rotWithShape="1">
          <a:blip r:embed="rId2" cstate="screen">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511051E8-36F5-41D5-8030-FD3A975D64E7}"/>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0" y="0"/>
            <a:ext cx="12192000" cy="6858000"/>
          </a:xfrm>
          <a:prstGeom prst="rect">
            <a:avLst/>
          </a:prstGeom>
        </p:spPr>
      </p:pic>
      <p:pic>
        <p:nvPicPr>
          <p:cNvPr id="10" name="Picture 9">
            <a:extLst>
              <a:ext uri="{FF2B5EF4-FFF2-40B4-BE49-F238E27FC236}">
                <a16:creationId xmlns:a16="http://schemas.microsoft.com/office/drawing/2014/main" id="{EE3FE21A-D63E-9B45-BEA8-3D5BF67D7709}"/>
              </a:ext>
            </a:extLst>
          </p:cNvPr>
          <p:cNvPicPr>
            <a:picLocks noChangeAspect="1"/>
          </p:cNvPicPr>
          <p:nvPr userDrawn="1"/>
        </p:nvPicPr>
        <p:blipFill>
          <a:blip r:embed="rId4" cstate="screen">
            <a:alphaModFix amt="69000"/>
            <a:extLst>
              <a:ext uri="{28A0092B-C50C-407E-A947-70E740481C1C}">
                <a14:useLocalDpi xmlns:a14="http://schemas.microsoft.com/office/drawing/2010/main"/>
              </a:ext>
            </a:extLst>
          </a:blip>
          <a:stretch>
            <a:fillRect/>
          </a:stretch>
        </p:blipFill>
        <p:spPr>
          <a:xfrm>
            <a:off x="-3" y="-26279"/>
            <a:ext cx="12192000" cy="6884279"/>
          </a:xfrm>
          <a:prstGeom prst="rect">
            <a:avLst/>
          </a:prstGeom>
          <a:solidFill>
            <a:schemeClr val="accent1">
              <a:alpha val="40000"/>
            </a:schemeClr>
          </a:solidFill>
        </p:spPr>
      </p:pic>
      <p:sp>
        <p:nvSpPr>
          <p:cNvPr id="11" name="Rectangle 10">
            <a:extLst>
              <a:ext uri="{FF2B5EF4-FFF2-40B4-BE49-F238E27FC236}">
                <a16:creationId xmlns:a16="http://schemas.microsoft.com/office/drawing/2014/main" id="{3569FD6B-A276-6840-8573-B9FEC7B1C0DA}"/>
              </a:ext>
            </a:extLst>
          </p:cNvPr>
          <p:cNvSpPr/>
          <p:nvPr userDrawn="1"/>
        </p:nvSpPr>
        <p:spPr>
          <a:xfrm rot="10800000">
            <a:off x="-2" y="2110241"/>
            <a:ext cx="12192001" cy="4760898"/>
          </a:xfrm>
          <a:prstGeom prst="rect">
            <a:avLst/>
          </a:prstGeom>
          <a:gradFill>
            <a:gsLst>
              <a:gs pos="0">
                <a:srgbClr val="000000">
                  <a:alpha val="77000"/>
                </a:srgbClr>
              </a:gs>
              <a:gs pos="50000">
                <a:srgbClr val="000000">
                  <a:alpha val="20000"/>
                </a:srgbClr>
              </a:gs>
              <a:gs pos="100000">
                <a:srgbClr val="000000">
                  <a:alpha val="0"/>
                </a:srgbClr>
              </a:gs>
            </a:gsLst>
            <a:lin ang="5400000" scaled="0"/>
          </a:gradFill>
          <a:ln>
            <a:noFill/>
          </a:ln>
        </p:spPr>
        <p:style>
          <a:lnRef idx="1">
            <a:schemeClr val="accent1"/>
          </a:lnRef>
          <a:fillRef idx="3">
            <a:schemeClr val="accent1"/>
          </a:fillRef>
          <a:effectRef idx="2">
            <a:schemeClr val="accent1"/>
          </a:effectRef>
          <a:fontRef idx="minor">
            <a:schemeClr val="lt1"/>
          </a:fontRef>
        </p:style>
        <p:txBody>
          <a:bodyPr rtlCol="1" anchor="ctr"/>
          <a:lstStyle/>
          <a:p>
            <a:pPr marL="0" algn="ctr" defTabSz="685800" rtl="0" eaLnBrk="1" latinLnBrk="0" hangingPunct="1"/>
            <a:endParaRPr lang="he-IL" sz="1350"/>
          </a:p>
        </p:txBody>
      </p:sp>
      <p:sp>
        <p:nvSpPr>
          <p:cNvPr id="20" name="Freeform 19">
            <a:extLst>
              <a:ext uri="{FF2B5EF4-FFF2-40B4-BE49-F238E27FC236}">
                <a16:creationId xmlns:a16="http://schemas.microsoft.com/office/drawing/2014/main" id="{8C890DC6-595E-9748-A019-2A4A6B77D55B}"/>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
        <p:nvSpPr>
          <p:cNvPr id="42" name="Title 1">
            <a:extLst>
              <a:ext uri="{FF2B5EF4-FFF2-40B4-BE49-F238E27FC236}">
                <a16:creationId xmlns:a16="http://schemas.microsoft.com/office/drawing/2014/main" id="{E1BA453B-C915-EF49-BD8B-82E3A2F755A3}"/>
              </a:ext>
            </a:extLst>
          </p:cNvPr>
          <p:cNvSpPr>
            <a:spLocks noGrp="1"/>
          </p:cNvSpPr>
          <p:nvPr>
            <p:ph type="ctrTitle"/>
          </p:nvPr>
        </p:nvSpPr>
        <p:spPr>
          <a:xfrm>
            <a:off x="853440" y="2558329"/>
            <a:ext cx="7884160" cy="1923090"/>
          </a:xfrm>
        </p:spPr>
        <p:txBody>
          <a:bodyPr anchor="b">
            <a:normAutofit/>
          </a:bodyPr>
          <a:lstStyle>
            <a:lvl1pPr algn="l">
              <a:defRPr sz="4800" b="1"/>
            </a:lvl1pPr>
          </a:lstStyle>
          <a:p>
            <a:r>
              <a:rPr lang="en-US"/>
              <a:t>Click to edit Master title style</a:t>
            </a:r>
          </a:p>
        </p:txBody>
      </p:sp>
      <p:grpSp>
        <p:nvGrpSpPr>
          <p:cNvPr id="8" name="Group 7">
            <a:extLst>
              <a:ext uri="{FF2B5EF4-FFF2-40B4-BE49-F238E27FC236}">
                <a16:creationId xmlns:a16="http://schemas.microsoft.com/office/drawing/2014/main" id="{9463F07A-C6F8-4C8D-9C3E-BE8B9CA99827}"/>
              </a:ext>
            </a:extLst>
          </p:cNvPr>
          <p:cNvGrpSpPr/>
          <p:nvPr userDrawn="1"/>
        </p:nvGrpSpPr>
        <p:grpSpPr>
          <a:xfrm>
            <a:off x="9791383" y="6562082"/>
            <a:ext cx="988377" cy="151143"/>
            <a:chOff x="931863" y="5418138"/>
            <a:chExt cx="2771774" cy="423862"/>
          </a:xfrm>
        </p:grpSpPr>
        <p:sp>
          <p:nvSpPr>
            <p:cNvPr id="9" name="Freeform 17">
              <a:extLst>
                <a:ext uri="{FF2B5EF4-FFF2-40B4-BE49-F238E27FC236}">
                  <a16:creationId xmlns:a16="http://schemas.microsoft.com/office/drawing/2014/main" id="{2C83ABBE-1B4B-43CC-B343-2FF1F7A6E274}"/>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8">
              <a:extLst>
                <a:ext uri="{FF2B5EF4-FFF2-40B4-BE49-F238E27FC236}">
                  <a16:creationId xmlns:a16="http://schemas.microsoft.com/office/drawing/2014/main" id="{707E55E1-9CEA-4748-89E3-04F0DCDE0E7B}"/>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19">
              <a:extLst>
                <a:ext uri="{FF2B5EF4-FFF2-40B4-BE49-F238E27FC236}">
                  <a16:creationId xmlns:a16="http://schemas.microsoft.com/office/drawing/2014/main" id="{77F0ACFB-C02A-4C52-BD30-4C6108D52E88}"/>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0">
              <a:extLst>
                <a:ext uri="{FF2B5EF4-FFF2-40B4-BE49-F238E27FC236}">
                  <a16:creationId xmlns:a16="http://schemas.microsoft.com/office/drawing/2014/main" id="{1B1496A1-8AD7-43A5-B50D-E32E13527DE6}"/>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1">
              <a:extLst>
                <a:ext uri="{FF2B5EF4-FFF2-40B4-BE49-F238E27FC236}">
                  <a16:creationId xmlns:a16="http://schemas.microsoft.com/office/drawing/2014/main" id="{E9CF0848-FC6C-40A8-9120-1293A02E664E}"/>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2">
              <a:extLst>
                <a:ext uri="{FF2B5EF4-FFF2-40B4-BE49-F238E27FC236}">
                  <a16:creationId xmlns:a16="http://schemas.microsoft.com/office/drawing/2014/main" id="{AF46B693-3726-4370-ADB8-F9460A786620}"/>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3">
              <a:extLst>
                <a:ext uri="{FF2B5EF4-FFF2-40B4-BE49-F238E27FC236}">
                  <a16:creationId xmlns:a16="http://schemas.microsoft.com/office/drawing/2014/main" id="{C7E705CC-3DF1-438D-89E7-1D5B30903A59}"/>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4">
              <a:extLst>
                <a:ext uri="{FF2B5EF4-FFF2-40B4-BE49-F238E27FC236}">
                  <a16:creationId xmlns:a16="http://schemas.microsoft.com/office/drawing/2014/main" id="{7525C5D5-0EF9-4C5C-8E61-661E9FA54FDE}"/>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5">
              <a:extLst>
                <a:ext uri="{FF2B5EF4-FFF2-40B4-BE49-F238E27FC236}">
                  <a16:creationId xmlns:a16="http://schemas.microsoft.com/office/drawing/2014/main" id="{AA4F5FEF-591F-4ED3-B42C-4A6A03F3A10C}"/>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9772395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type="obj">
  <p:cSld name="Divider 03">
    <p:bg>
      <p:bgPr>
        <a:solidFill>
          <a:schemeClr val="accent1"/>
        </a:solidFill>
        <a:effectLst/>
      </p:bgPr>
    </p:bg>
    <p:spTree>
      <p:nvGrpSpPr>
        <p:cNvPr id="1" name=""/>
        <p:cNvGrpSpPr/>
        <p:nvPr/>
      </p:nvGrpSpPr>
      <p:grpSpPr>
        <a:xfrm>
          <a:off x="0" y="0"/>
          <a:ext cx="0" cy="0"/>
          <a:chOff x="0" y="0"/>
          <a:chExt cx="0" cy="0"/>
        </a:xfrm>
      </p:grpSpPr>
      <p:pic>
        <p:nvPicPr>
          <p:cNvPr id="21" name="Picture 20" descr="A picture containing sky, water&#10;&#10;Description automatically generated">
            <a:extLst>
              <a:ext uri="{FF2B5EF4-FFF2-40B4-BE49-F238E27FC236}">
                <a16:creationId xmlns:a16="http://schemas.microsoft.com/office/drawing/2014/main" id="{15213DC3-1C03-D143-9FF6-8F411E2E233A}"/>
              </a:ext>
            </a:extLst>
          </p:cNvPr>
          <p:cNvPicPr>
            <a:picLocks noChangeAspect="1"/>
          </p:cNvPicPr>
          <p:nvPr userDrawn="1"/>
        </p:nvPicPr>
        <p:blipFill>
          <a:blip r:embed="rId2"/>
          <a:stretch>
            <a:fillRect/>
          </a:stretch>
        </p:blipFill>
        <p:spPr>
          <a:xfrm>
            <a:off x="0" y="0"/>
            <a:ext cx="12191999" cy="6858000"/>
          </a:xfrm>
          <a:prstGeom prst="rect">
            <a:avLst/>
          </a:prstGeom>
        </p:spPr>
      </p:pic>
      <p:sp>
        <p:nvSpPr>
          <p:cNvPr id="22" name="Rectangle 21">
            <a:extLst>
              <a:ext uri="{FF2B5EF4-FFF2-40B4-BE49-F238E27FC236}">
                <a16:creationId xmlns:a16="http://schemas.microsoft.com/office/drawing/2014/main" id="{1E58B1FD-D9C1-F84A-BF87-6B898E37BBE6}"/>
              </a:ext>
            </a:extLst>
          </p:cNvPr>
          <p:cNvSpPr/>
          <p:nvPr userDrawn="1"/>
        </p:nvSpPr>
        <p:spPr>
          <a:xfrm>
            <a:off x="0" y="0"/>
            <a:ext cx="12192000" cy="6858000"/>
          </a:xfrm>
          <a:prstGeom prst="rect">
            <a:avLst/>
          </a:prstGeom>
          <a:solidFill>
            <a:schemeClr val="accent1">
              <a:alpha val="8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1" eaLnBrk="1" latinLnBrk="0" hangingPunct="1"/>
            <a:endParaRPr lang="en-US"/>
          </a:p>
        </p:txBody>
      </p:sp>
      <p:sp>
        <p:nvSpPr>
          <p:cNvPr id="6" name="Slide Number Placeholder 5">
            <a:extLst>
              <a:ext uri="{FF2B5EF4-FFF2-40B4-BE49-F238E27FC236}">
                <a16:creationId xmlns:a16="http://schemas.microsoft.com/office/drawing/2014/main" id="{31671B7E-AB79-5F42-87B7-25B2C0B05C51}"/>
              </a:ext>
            </a:extLst>
          </p:cNvPr>
          <p:cNvSpPr>
            <a:spLocks noGrp="1"/>
          </p:cNvSpPr>
          <p:nvPr>
            <p:ph type="sldNum" sz="quarter" idx="12"/>
          </p:nvPr>
        </p:nvSpPr>
        <p:spPr>
          <a:xfrm>
            <a:off x="8610600" y="6523354"/>
            <a:ext cx="2743200" cy="228601"/>
          </a:xfrm>
        </p:spPr>
        <p:txBody>
          <a:bodyPr/>
          <a:lstStyle>
            <a:lvl1pPr>
              <a:defRPr sz="1050">
                <a:solidFill>
                  <a:schemeClr val="bg1"/>
                </a:solidFill>
              </a:defRPr>
            </a:lvl1pPr>
          </a:lstStyle>
          <a:p>
            <a:fld id="{F238D50B-C713-EA42-A5E5-6E5611D31A0D}" type="slidenum">
              <a:rPr lang="en-US" smtClean="0"/>
              <a:pPr/>
              <a:t>‹#›</a:t>
            </a:fld>
            <a:endParaRPr lang="en-US"/>
          </a:p>
        </p:txBody>
      </p:sp>
      <p:sp>
        <p:nvSpPr>
          <p:cNvPr id="23" name="Freeform 22">
            <a:extLst>
              <a:ext uri="{FF2B5EF4-FFF2-40B4-BE49-F238E27FC236}">
                <a16:creationId xmlns:a16="http://schemas.microsoft.com/office/drawing/2014/main" id="{B7DB4906-8C94-6146-BCE0-AB309F8B49CC}"/>
              </a:ext>
            </a:extLst>
          </p:cNvPr>
          <p:cNvSpPr/>
          <p:nvPr userDrawn="1"/>
        </p:nvSpPr>
        <p:spPr>
          <a:xfrm rot="5400000">
            <a:off x="-3302132" y="3298468"/>
            <a:ext cx="6718934" cy="12199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1" eaLnBrk="1" latinLnBrk="0" hangingPunct="1"/>
            <a:endParaRPr lang="en-US"/>
          </a:p>
        </p:txBody>
      </p:sp>
      <p:sp>
        <p:nvSpPr>
          <p:cNvPr id="2" name="Title 1">
            <a:extLst>
              <a:ext uri="{FF2B5EF4-FFF2-40B4-BE49-F238E27FC236}">
                <a16:creationId xmlns:a16="http://schemas.microsoft.com/office/drawing/2014/main" id="{27583A63-4585-6A42-9D58-BC48F366EC31}"/>
              </a:ext>
            </a:extLst>
          </p:cNvPr>
          <p:cNvSpPr>
            <a:spLocks noGrp="1"/>
          </p:cNvSpPr>
          <p:nvPr>
            <p:ph type="title"/>
          </p:nvPr>
        </p:nvSpPr>
        <p:spPr>
          <a:xfrm>
            <a:off x="812800" y="1899200"/>
            <a:ext cx="4795520" cy="1041644"/>
          </a:xfrm>
        </p:spPr>
        <p:txBody>
          <a:bodyPr anchor="b"/>
          <a:lstStyle>
            <a:lvl1pPr marL="0" indent="0" algn="l">
              <a:buFont typeface="Arial" panose="020B0604020202020204" pitchFamily="34" charset="0"/>
              <a:buNone/>
              <a:defRPr/>
            </a:lvl1pPr>
          </a:lstStyle>
          <a:p>
            <a:r>
              <a:rPr lang="en-US"/>
              <a:t>Click to edit Master title style</a:t>
            </a:r>
          </a:p>
        </p:txBody>
      </p:sp>
      <p:sp>
        <p:nvSpPr>
          <p:cNvPr id="3" name="Content Placeholder 2">
            <a:extLst>
              <a:ext uri="{FF2B5EF4-FFF2-40B4-BE49-F238E27FC236}">
                <a16:creationId xmlns:a16="http://schemas.microsoft.com/office/drawing/2014/main" id="{AAA64ED8-1EAB-9841-A9FD-80B32ECDEDE0}"/>
              </a:ext>
            </a:extLst>
          </p:cNvPr>
          <p:cNvSpPr>
            <a:spLocks noGrp="1"/>
          </p:cNvSpPr>
          <p:nvPr>
            <p:ph idx="1"/>
          </p:nvPr>
        </p:nvSpPr>
        <p:spPr>
          <a:xfrm>
            <a:off x="812800" y="3205480"/>
            <a:ext cx="4795520" cy="2448243"/>
          </a:xfrm>
        </p:spPr>
        <p:txBody>
          <a:bodyPr/>
          <a:lstStyle>
            <a:lvl1pPr marL="0" indent="0" algn="l">
              <a:buNone/>
              <a:defRPr/>
            </a:lvl1pPr>
            <a:lvl2pPr marL="457200" indent="0" algn="l">
              <a:buNone/>
              <a:defRPr/>
            </a:lvl2pPr>
            <a:lvl3pPr marL="914400" indent="0" algn="l">
              <a:buNone/>
              <a:defRPr/>
            </a:lvl3pPr>
            <a:lvl4pPr marL="1371600" indent="0" algn="l">
              <a:buNone/>
              <a:defRPr/>
            </a:lvl4pPr>
            <a:lvl5pPr marL="1828800" indent="0" algn="l">
              <a:buNone/>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Freeform 5">
            <a:extLst>
              <a:ext uri="{FF2B5EF4-FFF2-40B4-BE49-F238E27FC236}">
                <a16:creationId xmlns:a16="http://schemas.microsoft.com/office/drawing/2014/main" id="{134E9DE4-25E9-2741-A5A1-CE9840C93F5D}"/>
              </a:ext>
            </a:extLst>
          </p:cNvPr>
          <p:cNvSpPr>
            <a:spLocks noEditPoints="1"/>
          </p:cNvSpPr>
          <p:nvPr userDrawn="1"/>
        </p:nvSpPr>
        <p:spPr bwMode="auto">
          <a:xfrm>
            <a:off x="6546850" y="798513"/>
            <a:ext cx="8763000" cy="5592763"/>
          </a:xfrm>
          <a:custGeom>
            <a:avLst/>
            <a:gdLst>
              <a:gd name="T0" fmla="*/ 16170 w 22387"/>
              <a:gd name="T1" fmla="*/ 4764 h 14296"/>
              <a:gd name="T2" fmla="*/ 16170 w 22387"/>
              <a:gd name="T3" fmla="*/ 4764 h 14296"/>
              <a:gd name="T4" fmla="*/ 15244 w 22387"/>
              <a:gd name="T5" fmla="*/ 9530 h 14296"/>
              <a:gd name="T6" fmla="*/ 14417 w 22387"/>
              <a:gd name="T7" fmla="*/ 10211 h 14296"/>
              <a:gd name="T8" fmla="*/ 6778 w 22387"/>
              <a:gd name="T9" fmla="*/ 10211 h 14296"/>
              <a:gd name="T10" fmla="*/ 6216 w 22387"/>
              <a:gd name="T11" fmla="*/ 9530 h 14296"/>
              <a:gd name="T12" fmla="*/ 7143 w 22387"/>
              <a:gd name="T13" fmla="*/ 4764 h 14296"/>
              <a:gd name="T14" fmla="*/ 7969 w 22387"/>
              <a:gd name="T15" fmla="*/ 4083 h 14296"/>
              <a:gd name="T16" fmla="*/ 15608 w 22387"/>
              <a:gd name="T17" fmla="*/ 4083 h 14296"/>
              <a:gd name="T18" fmla="*/ 16170 w 22387"/>
              <a:gd name="T19" fmla="*/ 4764 h 14296"/>
              <a:gd name="T20" fmla="*/ 17097 w 22387"/>
              <a:gd name="T21" fmla="*/ 0 h 14296"/>
              <a:gd name="T22" fmla="*/ 17097 w 22387"/>
              <a:gd name="T23" fmla="*/ 0 h 14296"/>
              <a:gd name="T24" fmla="*/ 8069 w 22387"/>
              <a:gd name="T25" fmla="*/ 0 h 14296"/>
              <a:gd name="T26" fmla="*/ 1720 w 22387"/>
              <a:gd name="T27" fmla="*/ 4083 h 14296"/>
              <a:gd name="T28" fmla="*/ 529 w 22387"/>
              <a:gd name="T29" fmla="*/ 10211 h 14296"/>
              <a:gd name="T30" fmla="*/ 5290 w 22387"/>
              <a:gd name="T31" fmla="*/ 14296 h 14296"/>
              <a:gd name="T32" fmla="*/ 14317 w 22387"/>
              <a:gd name="T33" fmla="*/ 14296 h 14296"/>
              <a:gd name="T34" fmla="*/ 20667 w 22387"/>
              <a:gd name="T35" fmla="*/ 10211 h 14296"/>
              <a:gd name="T36" fmla="*/ 21858 w 22387"/>
              <a:gd name="T37" fmla="*/ 4083 h 14296"/>
              <a:gd name="T38" fmla="*/ 17097 w 22387"/>
              <a:gd name="T39" fmla="*/ 0 h 14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387" h="14296">
                <a:moveTo>
                  <a:pt x="16170" y="4764"/>
                </a:moveTo>
                <a:lnTo>
                  <a:pt x="16170" y="4764"/>
                </a:lnTo>
                <a:lnTo>
                  <a:pt x="15244" y="9530"/>
                </a:lnTo>
                <a:cubicBezTo>
                  <a:pt x="15156" y="9984"/>
                  <a:pt x="14880" y="10211"/>
                  <a:pt x="14417" y="10211"/>
                </a:cubicBezTo>
                <a:lnTo>
                  <a:pt x="6778" y="10211"/>
                </a:lnTo>
                <a:cubicBezTo>
                  <a:pt x="6315" y="10211"/>
                  <a:pt x="6128" y="9984"/>
                  <a:pt x="6216" y="9530"/>
                </a:cubicBezTo>
                <a:lnTo>
                  <a:pt x="7143" y="4764"/>
                </a:lnTo>
                <a:cubicBezTo>
                  <a:pt x="7231" y="4310"/>
                  <a:pt x="7506" y="4083"/>
                  <a:pt x="7969" y="4083"/>
                </a:cubicBezTo>
                <a:lnTo>
                  <a:pt x="15608" y="4083"/>
                </a:lnTo>
                <a:cubicBezTo>
                  <a:pt x="16071" y="4083"/>
                  <a:pt x="16258" y="4310"/>
                  <a:pt x="16170" y="4764"/>
                </a:cubicBezTo>
                <a:close/>
                <a:moveTo>
                  <a:pt x="17097" y="0"/>
                </a:moveTo>
                <a:lnTo>
                  <a:pt x="17097" y="0"/>
                </a:lnTo>
                <a:lnTo>
                  <a:pt x="8069" y="0"/>
                </a:lnTo>
                <a:cubicBezTo>
                  <a:pt x="4366" y="0"/>
                  <a:pt x="2249" y="1361"/>
                  <a:pt x="1720" y="4083"/>
                </a:cubicBezTo>
                <a:lnTo>
                  <a:pt x="529" y="10211"/>
                </a:lnTo>
                <a:cubicBezTo>
                  <a:pt x="0" y="12934"/>
                  <a:pt x="1586" y="14296"/>
                  <a:pt x="5290" y="14296"/>
                </a:cubicBezTo>
                <a:lnTo>
                  <a:pt x="14317" y="14296"/>
                </a:lnTo>
                <a:cubicBezTo>
                  <a:pt x="18021" y="14296"/>
                  <a:pt x="20137" y="12934"/>
                  <a:pt x="20667" y="10211"/>
                </a:cubicBezTo>
                <a:lnTo>
                  <a:pt x="21858" y="4083"/>
                </a:lnTo>
                <a:cubicBezTo>
                  <a:pt x="22387" y="1361"/>
                  <a:pt x="20800" y="0"/>
                  <a:pt x="17097" y="0"/>
                </a:cubicBezTo>
                <a:close/>
              </a:path>
            </a:pathLst>
          </a:custGeom>
          <a:solidFill>
            <a:schemeClr val="tx1"/>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pic>
        <p:nvPicPr>
          <p:cNvPr id="14" name="Picture 13">
            <a:extLst>
              <a:ext uri="{FF2B5EF4-FFF2-40B4-BE49-F238E27FC236}">
                <a16:creationId xmlns:a16="http://schemas.microsoft.com/office/drawing/2014/main" id="{D524094E-D985-0B44-A563-8E6DB35394A9}"/>
              </a:ext>
            </a:extLst>
          </p:cNvPr>
          <p:cNvPicPr>
            <a:picLocks noChangeAspect="1"/>
          </p:cNvPicPr>
          <p:nvPr userDrawn="1"/>
        </p:nvPicPr>
        <p:blipFill>
          <a:blip r:embed="rId3"/>
          <a:stretch>
            <a:fillRect/>
          </a:stretch>
        </p:blipFill>
        <p:spPr>
          <a:xfrm>
            <a:off x="6452516" y="473310"/>
            <a:ext cx="10031233" cy="5642569"/>
          </a:xfrm>
          <a:prstGeom prst="rect">
            <a:avLst/>
          </a:prstGeom>
          <a:effectLst/>
        </p:spPr>
      </p:pic>
      <p:grpSp>
        <p:nvGrpSpPr>
          <p:cNvPr id="13" name="Group 12">
            <a:extLst>
              <a:ext uri="{FF2B5EF4-FFF2-40B4-BE49-F238E27FC236}">
                <a16:creationId xmlns:a16="http://schemas.microsoft.com/office/drawing/2014/main" id="{BCE4358A-7A92-3646-8942-48709EE97AF0}"/>
              </a:ext>
            </a:extLst>
          </p:cNvPr>
          <p:cNvGrpSpPr/>
          <p:nvPr userDrawn="1"/>
        </p:nvGrpSpPr>
        <p:grpSpPr>
          <a:xfrm>
            <a:off x="9791383" y="6562082"/>
            <a:ext cx="988377" cy="151143"/>
            <a:chOff x="931863" y="5418138"/>
            <a:chExt cx="2771774" cy="423862"/>
          </a:xfrm>
        </p:grpSpPr>
        <p:sp>
          <p:nvSpPr>
            <p:cNvPr id="15" name="Freeform 17">
              <a:extLst>
                <a:ext uri="{FF2B5EF4-FFF2-40B4-BE49-F238E27FC236}">
                  <a16:creationId xmlns:a16="http://schemas.microsoft.com/office/drawing/2014/main" id="{3B5937E5-6124-DF41-BC87-F2100F6C48C4}"/>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18">
              <a:extLst>
                <a:ext uri="{FF2B5EF4-FFF2-40B4-BE49-F238E27FC236}">
                  <a16:creationId xmlns:a16="http://schemas.microsoft.com/office/drawing/2014/main" id="{A4498C9D-7B21-8E4F-B5D8-5A652156DEBD}"/>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19">
              <a:extLst>
                <a:ext uri="{FF2B5EF4-FFF2-40B4-BE49-F238E27FC236}">
                  <a16:creationId xmlns:a16="http://schemas.microsoft.com/office/drawing/2014/main" id="{A887C4F6-D0D5-3A40-A790-C82C02F02720}"/>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0">
              <a:extLst>
                <a:ext uri="{FF2B5EF4-FFF2-40B4-BE49-F238E27FC236}">
                  <a16:creationId xmlns:a16="http://schemas.microsoft.com/office/drawing/2014/main" id="{34D4982C-3094-9547-9D7F-7D7161DEC8DC}"/>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1">
              <a:extLst>
                <a:ext uri="{FF2B5EF4-FFF2-40B4-BE49-F238E27FC236}">
                  <a16:creationId xmlns:a16="http://schemas.microsoft.com/office/drawing/2014/main" id="{60CE157C-2641-B442-9D89-5651D41E5950}"/>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2">
              <a:extLst>
                <a:ext uri="{FF2B5EF4-FFF2-40B4-BE49-F238E27FC236}">
                  <a16:creationId xmlns:a16="http://schemas.microsoft.com/office/drawing/2014/main" id="{AF88E778-5F91-5748-A522-D10553125653}"/>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23">
              <a:extLst>
                <a:ext uri="{FF2B5EF4-FFF2-40B4-BE49-F238E27FC236}">
                  <a16:creationId xmlns:a16="http://schemas.microsoft.com/office/drawing/2014/main" id="{5DBE99F9-C79B-DE43-A513-256FF224004B}"/>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24">
              <a:extLst>
                <a:ext uri="{FF2B5EF4-FFF2-40B4-BE49-F238E27FC236}">
                  <a16:creationId xmlns:a16="http://schemas.microsoft.com/office/drawing/2014/main" id="{793195EB-5809-F840-94C5-259FD198C1D4}"/>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25">
              <a:extLst>
                <a:ext uri="{FF2B5EF4-FFF2-40B4-BE49-F238E27FC236}">
                  <a16:creationId xmlns:a16="http://schemas.microsoft.com/office/drawing/2014/main" id="{3D37693B-1FE4-914E-90F7-BBE82D3DFC29}"/>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6782267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Title only middle">
    <p:bg>
      <p:bgPr>
        <a:solidFill>
          <a:schemeClr val="accent1"/>
        </a:solidFill>
        <a:effectLst/>
      </p:bgPr>
    </p:bg>
    <p:spTree>
      <p:nvGrpSpPr>
        <p:cNvPr id="1" name=""/>
        <p:cNvGrpSpPr/>
        <p:nvPr/>
      </p:nvGrpSpPr>
      <p:grpSpPr>
        <a:xfrm>
          <a:off x="0" y="0"/>
          <a:ext cx="0" cy="0"/>
          <a:chOff x="0" y="0"/>
          <a:chExt cx="0" cy="0"/>
        </a:xfrm>
      </p:grpSpPr>
      <p:pic>
        <p:nvPicPr>
          <p:cNvPr id="21" name="Picture 20" descr="A picture containing sky, water&#10;&#10;Description automatically generated">
            <a:extLst>
              <a:ext uri="{FF2B5EF4-FFF2-40B4-BE49-F238E27FC236}">
                <a16:creationId xmlns:a16="http://schemas.microsoft.com/office/drawing/2014/main" id="{15213DC3-1C03-D143-9FF6-8F411E2E233A}"/>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3" y="0"/>
            <a:ext cx="12191999" cy="6858000"/>
          </a:xfrm>
          <a:prstGeom prst="rect">
            <a:avLst/>
          </a:prstGeom>
        </p:spPr>
      </p:pic>
      <p:sp>
        <p:nvSpPr>
          <p:cNvPr id="22" name="Rectangle 21">
            <a:extLst>
              <a:ext uri="{FF2B5EF4-FFF2-40B4-BE49-F238E27FC236}">
                <a16:creationId xmlns:a16="http://schemas.microsoft.com/office/drawing/2014/main" id="{1E58B1FD-D9C1-F84A-BF87-6B898E37BBE6}"/>
              </a:ext>
            </a:extLst>
          </p:cNvPr>
          <p:cNvSpPr/>
          <p:nvPr userDrawn="1"/>
        </p:nvSpPr>
        <p:spPr>
          <a:xfrm>
            <a:off x="0" y="0"/>
            <a:ext cx="12192000" cy="6858000"/>
          </a:xfrm>
          <a:prstGeom prst="rect">
            <a:avLst/>
          </a:prstGeom>
          <a:solidFill>
            <a:schemeClr val="accent1">
              <a:alpha val="8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a:extLst>
              <a:ext uri="{FF2B5EF4-FFF2-40B4-BE49-F238E27FC236}">
                <a16:creationId xmlns:a16="http://schemas.microsoft.com/office/drawing/2014/main" id="{27583A63-4585-6A42-9D58-BC48F366EC31}"/>
              </a:ext>
            </a:extLst>
          </p:cNvPr>
          <p:cNvSpPr>
            <a:spLocks noGrp="1"/>
          </p:cNvSpPr>
          <p:nvPr>
            <p:ph type="title"/>
          </p:nvPr>
        </p:nvSpPr>
        <p:spPr>
          <a:xfrm>
            <a:off x="838200" y="365127"/>
            <a:ext cx="10515600" cy="1041644"/>
          </a:xfrm>
        </p:spPr>
        <p:txBody>
          <a:bodyPr anchor="b"/>
          <a:lstStyle>
            <a:lvl1pPr algn="ctr">
              <a:defRPr/>
            </a:lvl1pPr>
          </a:lstStyle>
          <a:p>
            <a:r>
              <a:rPr lang="en-US" dirty="0"/>
              <a:t>Click to edit Master title style</a:t>
            </a:r>
          </a:p>
        </p:txBody>
      </p:sp>
      <p:sp>
        <p:nvSpPr>
          <p:cNvPr id="6" name="Slide Number Placeholder 5">
            <a:extLst>
              <a:ext uri="{FF2B5EF4-FFF2-40B4-BE49-F238E27FC236}">
                <a16:creationId xmlns:a16="http://schemas.microsoft.com/office/drawing/2014/main" id="{31671B7E-AB79-5F42-87B7-25B2C0B05C51}"/>
              </a:ext>
            </a:extLst>
          </p:cNvPr>
          <p:cNvSpPr>
            <a:spLocks noGrp="1"/>
          </p:cNvSpPr>
          <p:nvPr>
            <p:ph type="sldNum" sz="quarter" idx="12"/>
          </p:nvPr>
        </p:nvSpPr>
        <p:spPr>
          <a:xfrm>
            <a:off x="8610600" y="6523357"/>
            <a:ext cx="2743200" cy="228601"/>
          </a:xfrm>
        </p:spPr>
        <p:txBody>
          <a:bodyPr/>
          <a:lstStyle>
            <a:lvl1pPr>
              <a:defRPr sz="1051">
                <a:solidFill>
                  <a:schemeClr val="bg1"/>
                </a:solidFill>
              </a:defRPr>
            </a:lvl1pPr>
          </a:lstStyle>
          <a:p>
            <a:fld id="{F238D50B-C713-EA42-A5E5-6E5611D31A0D}" type="slidenum">
              <a:rPr lang="en-US" smtClean="0"/>
              <a:pPr/>
              <a:t>‹#›</a:t>
            </a:fld>
            <a:endParaRPr lang="en-US"/>
          </a:p>
        </p:txBody>
      </p:sp>
      <p:cxnSp>
        <p:nvCxnSpPr>
          <p:cNvPr id="7" name="Straight Connector 6">
            <a:extLst>
              <a:ext uri="{FF2B5EF4-FFF2-40B4-BE49-F238E27FC236}">
                <a16:creationId xmlns:a16="http://schemas.microsoft.com/office/drawing/2014/main" id="{25BB2037-6387-874D-9B34-C577ED633D9F}"/>
              </a:ext>
            </a:extLst>
          </p:cNvPr>
          <p:cNvCxnSpPr>
            <a:cxnSpLocks/>
          </p:cNvCxnSpPr>
          <p:nvPr userDrawn="1"/>
        </p:nvCxnSpPr>
        <p:spPr>
          <a:xfrm>
            <a:off x="5687060" y="1537733"/>
            <a:ext cx="817880" cy="0"/>
          </a:xfrm>
          <a:prstGeom prst="line">
            <a:avLst/>
          </a:prstGeom>
          <a:ln w="25400" cap="rnd">
            <a:solidFill>
              <a:schemeClr val="bg1"/>
            </a:solidFill>
          </a:ln>
        </p:spPr>
        <p:style>
          <a:lnRef idx="1">
            <a:schemeClr val="accent1"/>
          </a:lnRef>
          <a:fillRef idx="0">
            <a:schemeClr val="accent1"/>
          </a:fillRef>
          <a:effectRef idx="0">
            <a:schemeClr val="accent1"/>
          </a:effectRef>
          <a:fontRef idx="minor">
            <a:schemeClr val="tx1"/>
          </a:fontRef>
        </p:style>
      </p:cxnSp>
      <p:sp>
        <p:nvSpPr>
          <p:cNvPr id="23" name="Freeform 22">
            <a:extLst>
              <a:ext uri="{FF2B5EF4-FFF2-40B4-BE49-F238E27FC236}">
                <a16:creationId xmlns:a16="http://schemas.microsoft.com/office/drawing/2014/main" id="{B7DB4906-8C94-6146-BCE0-AB309F8B49CC}"/>
              </a:ext>
            </a:extLst>
          </p:cNvPr>
          <p:cNvSpPr/>
          <p:nvPr userDrawn="1"/>
        </p:nvSpPr>
        <p:spPr>
          <a:xfrm rot="5400000">
            <a:off x="-3302132" y="3298470"/>
            <a:ext cx="6718935" cy="121999"/>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354" rtl="1" eaLnBrk="1" latinLnBrk="0" hangingPunct="1"/>
            <a:endParaRPr lang="en-US" sz="1351"/>
          </a:p>
        </p:txBody>
      </p:sp>
      <p:grpSp>
        <p:nvGrpSpPr>
          <p:cNvPr id="9" name="Group 8">
            <a:extLst>
              <a:ext uri="{FF2B5EF4-FFF2-40B4-BE49-F238E27FC236}">
                <a16:creationId xmlns:a16="http://schemas.microsoft.com/office/drawing/2014/main" id="{A2F0A6D8-6FEE-AB48-AA6E-3D67C37985DE}"/>
              </a:ext>
            </a:extLst>
          </p:cNvPr>
          <p:cNvGrpSpPr/>
          <p:nvPr userDrawn="1"/>
        </p:nvGrpSpPr>
        <p:grpSpPr>
          <a:xfrm>
            <a:off x="9791386" y="6562085"/>
            <a:ext cx="988377" cy="151143"/>
            <a:chOff x="931863" y="5418138"/>
            <a:chExt cx="2771774" cy="423862"/>
          </a:xfrm>
        </p:grpSpPr>
        <p:sp>
          <p:nvSpPr>
            <p:cNvPr id="10" name="Freeform 17">
              <a:extLst>
                <a:ext uri="{FF2B5EF4-FFF2-40B4-BE49-F238E27FC236}">
                  <a16:creationId xmlns:a16="http://schemas.microsoft.com/office/drawing/2014/main" id="{29CF22E8-BB6E-A442-8130-CA1FA439EB4A}"/>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1" name="Freeform 18">
              <a:extLst>
                <a:ext uri="{FF2B5EF4-FFF2-40B4-BE49-F238E27FC236}">
                  <a16:creationId xmlns:a16="http://schemas.microsoft.com/office/drawing/2014/main" id="{2C5089E9-7B2F-3E46-94E2-78F16CAE8E5A}"/>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2" name="Freeform 19">
              <a:extLst>
                <a:ext uri="{FF2B5EF4-FFF2-40B4-BE49-F238E27FC236}">
                  <a16:creationId xmlns:a16="http://schemas.microsoft.com/office/drawing/2014/main" id="{4B4C7D27-F0DF-8A44-9AF3-9B1DB699A933}"/>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3" name="Freeform 20">
              <a:extLst>
                <a:ext uri="{FF2B5EF4-FFF2-40B4-BE49-F238E27FC236}">
                  <a16:creationId xmlns:a16="http://schemas.microsoft.com/office/drawing/2014/main" id="{EDD53056-0120-BC4A-9744-178F2C3C2C8E}"/>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4" name="Freeform 21">
              <a:extLst>
                <a:ext uri="{FF2B5EF4-FFF2-40B4-BE49-F238E27FC236}">
                  <a16:creationId xmlns:a16="http://schemas.microsoft.com/office/drawing/2014/main" id="{434E61E5-68BA-DD45-B670-57D6ADC38F72}"/>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5" name="Freeform 22">
              <a:extLst>
                <a:ext uri="{FF2B5EF4-FFF2-40B4-BE49-F238E27FC236}">
                  <a16:creationId xmlns:a16="http://schemas.microsoft.com/office/drawing/2014/main" id="{65F063EF-BA9E-3043-860E-8F3440F044FA}"/>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6" name="Freeform 23">
              <a:extLst>
                <a:ext uri="{FF2B5EF4-FFF2-40B4-BE49-F238E27FC236}">
                  <a16:creationId xmlns:a16="http://schemas.microsoft.com/office/drawing/2014/main" id="{2C0E053B-FC86-B247-A39A-B5CCB3289C24}"/>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7" name="Freeform 24">
              <a:extLst>
                <a:ext uri="{FF2B5EF4-FFF2-40B4-BE49-F238E27FC236}">
                  <a16:creationId xmlns:a16="http://schemas.microsoft.com/office/drawing/2014/main" id="{AC61D469-32F6-A24B-A6D2-E7BE91F85542}"/>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8" name="Freeform 25">
              <a:extLst>
                <a:ext uri="{FF2B5EF4-FFF2-40B4-BE49-F238E27FC236}">
                  <a16:creationId xmlns:a16="http://schemas.microsoft.com/office/drawing/2014/main" id="{138C1BB7-7814-8E4D-9641-DD91136653AE}"/>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grpSp>
    </p:spTree>
    <p:extLst>
      <p:ext uri="{BB962C8B-B14F-4D97-AF65-F5344CB8AC3E}">
        <p14:creationId xmlns:p14="http://schemas.microsoft.com/office/powerpoint/2010/main" val="13939793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Title and Content 02 white">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583A63-4585-6A42-9D58-BC48F366EC31}"/>
              </a:ext>
            </a:extLst>
          </p:cNvPr>
          <p:cNvSpPr>
            <a:spLocks noGrp="1"/>
          </p:cNvSpPr>
          <p:nvPr>
            <p:ph type="title"/>
          </p:nvPr>
        </p:nvSpPr>
        <p:spPr>
          <a:xfrm>
            <a:off x="838200" y="365126"/>
            <a:ext cx="10515600" cy="1041644"/>
          </a:xfrm>
        </p:spPr>
        <p:txBody>
          <a:bodyPr anchor="b">
            <a:normAutofit/>
          </a:bodyPr>
          <a:lstStyle>
            <a:lvl1pPr>
              <a:defRPr lang="en-US" sz="4000" b="1" i="0" kern="1200" spc="0" baseline="0" dirty="0">
                <a:solidFill>
                  <a:schemeClr val="tx2"/>
                </a:solidFill>
                <a:latin typeface="Tahoma" charset="0"/>
                <a:ea typeface="Tahoma" charset="0"/>
                <a:cs typeface="Tahoma" charset="0"/>
              </a:defRPr>
            </a:lvl1pPr>
          </a:lstStyle>
          <a:p>
            <a:r>
              <a:rPr lang="en-US"/>
              <a:t>Click to edit Master title style</a:t>
            </a:r>
          </a:p>
        </p:txBody>
      </p:sp>
      <p:sp>
        <p:nvSpPr>
          <p:cNvPr id="6" name="Slide Number Placeholder 5">
            <a:extLst>
              <a:ext uri="{FF2B5EF4-FFF2-40B4-BE49-F238E27FC236}">
                <a16:creationId xmlns:a16="http://schemas.microsoft.com/office/drawing/2014/main" id="{31671B7E-AB79-5F42-87B7-25B2C0B05C51}"/>
              </a:ext>
            </a:extLst>
          </p:cNvPr>
          <p:cNvSpPr>
            <a:spLocks noGrp="1"/>
          </p:cNvSpPr>
          <p:nvPr>
            <p:ph type="sldNum" sz="quarter" idx="12"/>
          </p:nvPr>
        </p:nvSpPr>
        <p:spPr>
          <a:xfrm>
            <a:off x="9361714" y="6523354"/>
            <a:ext cx="2743200" cy="228601"/>
          </a:xfrm>
        </p:spPr>
        <p:txBody>
          <a:bodyPr/>
          <a:lstStyle>
            <a:lvl1pPr>
              <a:defRPr sz="1050">
                <a:solidFill>
                  <a:schemeClr val="tx2">
                    <a:lumMod val="60000"/>
                    <a:lumOff val="40000"/>
                  </a:schemeClr>
                </a:solidFill>
              </a:defRPr>
            </a:lvl1pPr>
          </a:lstStyle>
          <a:p>
            <a:fld id="{F238D50B-C713-EA42-A5E5-6E5611D31A0D}" type="slidenum">
              <a:rPr lang="en-US" smtClean="0"/>
              <a:pPr/>
              <a:t>‹#›</a:t>
            </a:fld>
            <a:endParaRPr lang="en-US"/>
          </a:p>
        </p:txBody>
      </p:sp>
      <p:grpSp>
        <p:nvGrpSpPr>
          <p:cNvPr id="8" name="Group 7">
            <a:extLst>
              <a:ext uri="{FF2B5EF4-FFF2-40B4-BE49-F238E27FC236}">
                <a16:creationId xmlns:a16="http://schemas.microsoft.com/office/drawing/2014/main" id="{DD2A3ED8-5744-BE48-A0AB-CFB94DCE2CEC}"/>
              </a:ext>
            </a:extLst>
          </p:cNvPr>
          <p:cNvGrpSpPr/>
          <p:nvPr userDrawn="1"/>
        </p:nvGrpSpPr>
        <p:grpSpPr>
          <a:xfrm>
            <a:off x="10542497" y="6562082"/>
            <a:ext cx="988377" cy="151143"/>
            <a:chOff x="931863" y="5418138"/>
            <a:chExt cx="2771774" cy="423862"/>
          </a:xfrm>
        </p:grpSpPr>
        <p:sp>
          <p:nvSpPr>
            <p:cNvPr id="9" name="Freeform 17">
              <a:extLst>
                <a:ext uri="{FF2B5EF4-FFF2-40B4-BE49-F238E27FC236}">
                  <a16:creationId xmlns:a16="http://schemas.microsoft.com/office/drawing/2014/main" id="{5B57A8F3-090E-8046-8658-85C4E3545B26}"/>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8">
              <a:extLst>
                <a:ext uri="{FF2B5EF4-FFF2-40B4-BE49-F238E27FC236}">
                  <a16:creationId xmlns:a16="http://schemas.microsoft.com/office/drawing/2014/main" id="{9E0712FC-51E9-634D-89DC-FD979DAEEFCB}"/>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9">
              <a:extLst>
                <a:ext uri="{FF2B5EF4-FFF2-40B4-BE49-F238E27FC236}">
                  <a16:creationId xmlns:a16="http://schemas.microsoft.com/office/drawing/2014/main" id="{8AC41621-8EAE-CA45-A7B3-173D752669B2}"/>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0">
              <a:extLst>
                <a:ext uri="{FF2B5EF4-FFF2-40B4-BE49-F238E27FC236}">
                  <a16:creationId xmlns:a16="http://schemas.microsoft.com/office/drawing/2014/main" id="{3BE19A2B-A7A0-B94A-9332-61E803B837B5}"/>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1">
              <a:extLst>
                <a:ext uri="{FF2B5EF4-FFF2-40B4-BE49-F238E27FC236}">
                  <a16:creationId xmlns:a16="http://schemas.microsoft.com/office/drawing/2014/main" id="{67256706-F2D7-0246-990C-2428BE961A9D}"/>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2">
              <a:extLst>
                <a:ext uri="{FF2B5EF4-FFF2-40B4-BE49-F238E27FC236}">
                  <a16:creationId xmlns:a16="http://schemas.microsoft.com/office/drawing/2014/main" id="{8A2B54C9-356A-0941-BE95-E7B3538FA34C}"/>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3">
              <a:extLst>
                <a:ext uri="{FF2B5EF4-FFF2-40B4-BE49-F238E27FC236}">
                  <a16:creationId xmlns:a16="http://schemas.microsoft.com/office/drawing/2014/main" id="{66B35D1C-AFA9-6D49-A4A3-4E109493DC64}"/>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4">
              <a:extLst>
                <a:ext uri="{FF2B5EF4-FFF2-40B4-BE49-F238E27FC236}">
                  <a16:creationId xmlns:a16="http://schemas.microsoft.com/office/drawing/2014/main" id="{04438844-02EF-0448-B2E3-B5F663125188}"/>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5">
              <a:extLst>
                <a:ext uri="{FF2B5EF4-FFF2-40B4-BE49-F238E27FC236}">
                  <a16:creationId xmlns:a16="http://schemas.microsoft.com/office/drawing/2014/main" id="{E5B2E7B4-CF87-9046-8A4A-D157CAB10998}"/>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0" name="Content Placeholder 2">
            <a:extLst>
              <a:ext uri="{FF2B5EF4-FFF2-40B4-BE49-F238E27FC236}">
                <a16:creationId xmlns:a16="http://schemas.microsoft.com/office/drawing/2014/main" id="{4AC2FA09-38D4-0249-9D57-D71390643FD8}"/>
              </a:ext>
            </a:extLst>
          </p:cNvPr>
          <p:cNvSpPr>
            <a:spLocks noGrp="1"/>
          </p:cNvSpPr>
          <p:nvPr>
            <p:ph idx="1"/>
          </p:nvPr>
        </p:nvSpPr>
        <p:spPr>
          <a:xfrm>
            <a:off x="838200" y="1825625"/>
            <a:ext cx="10515600" cy="4351338"/>
          </a:xfrm>
        </p:spPr>
        <p:txBody>
          <a:bodyPr/>
          <a:lstStyle>
            <a:lvl1pPr>
              <a:defRPr>
                <a:solidFill>
                  <a:schemeClr val="tx2"/>
                </a:solidFill>
                <a:latin typeface="Tahoma" panose="020B0604030504040204" pitchFamily="34" charset="0"/>
                <a:ea typeface="Tahoma" panose="020B0604030504040204" pitchFamily="34" charset="0"/>
                <a:cs typeface="Tahoma" panose="020B0604030504040204" pitchFamily="34" charset="0"/>
              </a:defRPr>
            </a:lvl1pPr>
            <a:lvl2pPr>
              <a:defRPr>
                <a:solidFill>
                  <a:schemeClr val="tx2"/>
                </a:solidFill>
                <a:latin typeface="Tahoma" panose="020B0604030504040204" pitchFamily="34" charset="0"/>
                <a:ea typeface="Tahoma" panose="020B0604030504040204" pitchFamily="34" charset="0"/>
                <a:cs typeface="Tahoma" panose="020B0604030504040204" pitchFamily="34" charset="0"/>
              </a:defRPr>
            </a:lvl2pPr>
            <a:lvl3pPr>
              <a:defRPr>
                <a:solidFill>
                  <a:schemeClr val="tx2"/>
                </a:solidFill>
                <a:latin typeface="Tahoma" panose="020B0604030504040204" pitchFamily="34" charset="0"/>
                <a:ea typeface="Tahoma" panose="020B0604030504040204" pitchFamily="34" charset="0"/>
                <a:cs typeface="Tahoma" panose="020B0604030504040204" pitchFamily="34" charset="0"/>
              </a:defRPr>
            </a:lvl3pPr>
            <a:lvl4pPr>
              <a:defRPr>
                <a:solidFill>
                  <a:schemeClr val="tx2"/>
                </a:solidFill>
                <a:latin typeface="Tahoma" panose="020B0604030504040204" pitchFamily="34" charset="0"/>
                <a:ea typeface="Tahoma" panose="020B0604030504040204" pitchFamily="34" charset="0"/>
                <a:cs typeface="Tahoma" panose="020B0604030504040204" pitchFamily="34" charset="0"/>
              </a:defRPr>
            </a:lvl4pPr>
            <a:lvl5pPr>
              <a:defRPr>
                <a:solidFill>
                  <a:schemeClr val="tx2"/>
                </a:solidFill>
                <a:latin typeface="Tahoma" panose="020B0604030504040204" pitchFamily="34" charset="0"/>
                <a:ea typeface="Tahoma" panose="020B0604030504040204" pitchFamily="34" charset="0"/>
                <a:cs typeface="Tahoma" panose="020B0604030504040204" pitchFamily="34" charset="0"/>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Freeform 19">
            <a:extLst>
              <a:ext uri="{FF2B5EF4-FFF2-40B4-BE49-F238E27FC236}">
                <a16:creationId xmlns:a16="http://schemas.microsoft.com/office/drawing/2014/main" id="{6858B3FB-6BEF-EC4A-9CD3-9570299B05DA}"/>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20915106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left)">
                                      <p:cBhvr>
                                        <p:cTn id="7" dur="125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Lst>
  </p:timing>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Title only middle 02 white">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583A63-4585-6A42-9D58-BC48F366EC31}"/>
              </a:ext>
            </a:extLst>
          </p:cNvPr>
          <p:cNvSpPr>
            <a:spLocks noGrp="1"/>
          </p:cNvSpPr>
          <p:nvPr>
            <p:ph type="title"/>
          </p:nvPr>
        </p:nvSpPr>
        <p:spPr>
          <a:xfrm>
            <a:off x="838200" y="365126"/>
            <a:ext cx="10515600" cy="1041644"/>
          </a:xfrm>
        </p:spPr>
        <p:txBody>
          <a:bodyPr anchor="b">
            <a:normAutofit/>
          </a:bodyPr>
          <a:lstStyle>
            <a:lvl1pPr algn="ctr">
              <a:defRPr lang="en-US" sz="4000" b="1" i="0" kern="1200" spc="0" baseline="0" dirty="0">
                <a:solidFill>
                  <a:schemeClr val="tx2"/>
                </a:solidFill>
                <a:latin typeface="Tahoma" charset="0"/>
                <a:ea typeface="Tahoma" charset="0"/>
                <a:cs typeface="Tahoma" charset="0"/>
              </a:defRPr>
            </a:lvl1pPr>
          </a:lstStyle>
          <a:p>
            <a:r>
              <a:rPr lang="en-US"/>
              <a:t>Click to edit Master title style</a:t>
            </a:r>
          </a:p>
        </p:txBody>
      </p:sp>
      <p:sp>
        <p:nvSpPr>
          <p:cNvPr id="16" name="Freeform 19">
            <a:extLst>
              <a:ext uri="{FF2B5EF4-FFF2-40B4-BE49-F238E27FC236}">
                <a16:creationId xmlns:a16="http://schemas.microsoft.com/office/drawing/2014/main" id="{887FB2E4-80EE-CA43-9B1F-8FDCEABA6355}"/>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
        <p:nvSpPr>
          <p:cNvPr id="17" name="Slide Number Placeholder 5">
            <a:extLst>
              <a:ext uri="{FF2B5EF4-FFF2-40B4-BE49-F238E27FC236}">
                <a16:creationId xmlns:a16="http://schemas.microsoft.com/office/drawing/2014/main" id="{0942B94A-48C0-B649-99D9-8A75F50F5D7E}"/>
              </a:ext>
            </a:extLst>
          </p:cNvPr>
          <p:cNvSpPr>
            <a:spLocks noGrp="1"/>
          </p:cNvSpPr>
          <p:nvPr>
            <p:ph type="sldNum" sz="quarter" idx="12"/>
          </p:nvPr>
        </p:nvSpPr>
        <p:spPr>
          <a:xfrm>
            <a:off x="9361714" y="6523354"/>
            <a:ext cx="2743200" cy="228601"/>
          </a:xfrm>
        </p:spPr>
        <p:txBody>
          <a:bodyPr/>
          <a:lstStyle>
            <a:lvl1pPr>
              <a:defRPr sz="1050">
                <a:solidFill>
                  <a:schemeClr val="tx2">
                    <a:lumMod val="60000"/>
                    <a:lumOff val="40000"/>
                  </a:schemeClr>
                </a:solidFill>
              </a:defRPr>
            </a:lvl1pPr>
          </a:lstStyle>
          <a:p>
            <a:fld id="{F238D50B-C713-EA42-A5E5-6E5611D31A0D}" type="slidenum">
              <a:rPr lang="en-US" smtClean="0"/>
              <a:pPr/>
              <a:t>‹#›</a:t>
            </a:fld>
            <a:endParaRPr lang="en-US"/>
          </a:p>
        </p:txBody>
      </p:sp>
      <p:grpSp>
        <p:nvGrpSpPr>
          <p:cNvPr id="18" name="Group 17">
            <a:extLst>
              <a:ext uri="{FF2B5EF4-FFF2-40B4-BE49-F238E27FC236}">
                <a16:creationId xmlns:a16="http://schemas.microsoft.com/office/drawing/2014/main" id="{AF689B58-7F10-6240-971A-6B181F2AD423}"/>
              </a:ext>
            </a:extLst>
          </p:cNvPr>
          <p:cNvGrpSpPr/>
          <p:nvPr userDrawn="1"/>
        </p:nvGrpSpPr>
        <p:grpSpPr>
          <a:xfrm>
            <a:off x="10542497" y="6562082"/>
            <a:ext cx="988377" cy="151143"/>
            <a:chOff x="931863" y="5418138"/>
            <a:chExt cx="2771774" cy="423862"/>
          </a:xfrm>
        </p:grpSpPr>
        <p:sp>
          <p:nvSpPr>
            <p:cNvPr id="21" name="Freeform 17">
              <a:extLst>
                <a:ext uri="{FF2B5EF4-FFF2-40B4-BE49-F238E27FC236}">
                  <a16:creationId xmlns:a16="http://schemas.microsoft.com/office/drawing/2014/main" id="{A7E113B0-6ED4-FD46-8182-6321CE153DD9}"/>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18">
              <a:extLst>
                <a:ext uri="{FF2B5EF4-FFF2-40B4-BE49-F238E27FC236}">
                  <a16:creationId xmlns:a16="http://schemas.microsoft.com/office/drawing/2014/main" id="{0E08823B-6A1D-644B-997B-48F26358BF4E}"/>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19">
              <a:extLst>
                <a:ext uri="{FF2B5EF4-FFF2-40B4-BE49-F238E27FC236}">
                  <a16:creationId xmlns:a16="http://schemas.microsoft.com/office/drawing/2014/main" id="{59C62F34-7148-7E43-9CE2-1F1DF00CAD5A}"/>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20">
              <a:extLst>
                <a:ext uri="{FF2B5EF4-FFF2-40B4-BE49-F238E27FC236}">
                  <a16:creationId xmlns:a16="http://schemas.microsoft.com/office/drawing/2014/main" id="{25D3B4E4-8189-8149-B00D-6EE7327824F4}"/>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21">
              <a:extLst>
                <a:ext uri="{FF2B5EF4-FFF2-40B4-BE49-F238E27FC236}">
                  <a16:creationId xmlns:a16="http://schemas.microsoft.com/office/drawing/2014/main" id="{B556490B-2231-C448-9CE2-A65AF3571E14}"/>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22">
              <a:extLst>
                <a:ext uri="{FF2B5EF4-FFF2-40B4-BE49-F238E27FC236}">
                  <a16:creationId xmlns:a16="http://schemas.microsoft.com/office/drawing/2014/main" id="{17F35650-2D02-5640-9A2E-DEC046F31973}"/>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23">
              <a:extLst>
                <a:ext uri="{FF2B5EF4-FFF2-40B4-BE49-F238E27FC236}">
                  <a16:creationId xmlns:a16="http://schemas.microsoft.com/office/drawing/2014/main" id="{50A5393A-96FA-994E-B6DE-95D77A82A2EF}"/>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24">
              <a:extLst>
                <a:ext uri="{FF2B5EF4-FFF2-40B4-BE49-F238E27FC236}">
                  <a16:creationId xmlns:a16="http://schemas.microsoft.com/office/drawing/2014/main" id="{327C9387-8701-9346-8BD3-456C7BD77F7E}"/>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25">
              <a:extLst>
                <a:ext uri="{FF2B5EF4-FFF2-40B4-BE49-F238E27FC236}">
                  <a16:creationId xmlns:a16="http://schemas.microsoft.com/office/drawing/2014/main" id="{4F9CB341-6531-594C-B304-81E1E9678E50}"/>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1568835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125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Lst>
  </p:timing>
</p:sldLayout>
</file>

<file path=ppt/slideLayouts/slideLayout30.xml><?xml version="1.0" encoding="utf-8"?>
<p:sldLayout xmlns:a="http://schemas.openxmlformats.org/drawingml/2006/main" xmlns:r="http://schemas.openxmlformats.org/officeDocument/2006/relationships" xmlns:p="http://schemas.openxmlformats.org/presentationml/2006/main" userDrawn="1">
  <p:cSld name="350_Пользовательский макет">
    <p:spTree>
      <p:nvGrpSpPr>
        <p:cNvPr id="1" name=""/>
        <p:cNvGrpSpPr/>
        <p:nvPr/>
      </p:nvGrpSpPr>
      <p:grpSpPr>
        <a:xfrm>
          <a:off x="0" y="0"/>
          <a:ext cx="0" cy="0"/>
          <a:chOff x="0" y="0"/>
          <a:chExt cx="0" cy="0"/>
        </a:xfrm>
      </p:grpSpPr>
      <p:pic>
        <p:nvPicPr>
          <p:cNvPr id="24" name="Video 3" title="Soccer Ball Hitting The Net Goal">
            <a:hlinkClick r:id="" action="ppaction://media"/>
            <a:extLst>
              <a:ext uri="{FF2B5EF4-FFF2-40B4-BE49-F238E27FC236}">
                <a16:creationId xmlns:a16="http://schemas.microsoft.com/office/drawing/2014/main" id="{BFC629E4-0D11-B245-B6DC-BA05105FB1D1}"/>
              </a:ext>
            </a:extLst>
          </p:cNvPr>
          <p:cNvPicPr>
            <a:picLocks noChangeAspect="1"/>
          </p:cNvPicPr>
          <p:nvPr userDrawn="1">
            <a:videoFile r:link="rId2"/>
            <p:extLst>
              <p:ext uri="{DAA4B4D4-6D71-4841-9C94-3DE7FCFB9230}">
                <p14:media xmlns:p14="http://schemas.microsoft.com/office/powerpoint/2010/main" r:embed="rId1"/>
              </p:ext>
            </p:extLst>
          </p:nvPr>
        </p:nvPicPr>
        <p:blipFill>
          <a:blip r:embed="rId4"/>
          <a:stretch>
            <a:fillRect/>
          </a:stretch>
        </p:blipFill>
        <p:spPr>
          <a:xfrm>
            <a:off x="0" y="0"/>
            <a:ext cx="12192000" cy="6858000"/>
          </a:xfrm>
          <a:prstGeom prst="rect">
            <a:avLst/>
          </a:prstGeom>
        </p:spPr>
      </p:pic>
      <p:sp>
        <p:nvSpPr>
          <p:cNvPr id="23" name="Freeform 22">
            <a:extLst>
              <a:ext uri="{FF2B5EF4-FFF2-40B4-BE49-F238E27FC236}">
                <a16:creationId xmlns:a16="http://schemas.microsoft.com/office/drawing/2014/main" id="{E5A3CEEF-F257-8342-A508-DE64B6D53BF2}"/>
              </a:ext>
            </a:extLst>
          </p:cNvPr>
          <p:cNvSpPr/>
          <p:nvPr userDrawn="1"/>
        </p:nvSpPr>
        <p:spPr>
          <a:xfrm>
            <a:off x="-1" y="-13139"/>
            <a:ext cx="12192001" cy="6871139"/>
          </a:xfrm>
          <a:custGeom>
            <a:avLst/>
            <a:gdLst>
              <a:gd name="connsiteX0" fmla="*/ 8387308 w 12192001"/>
              <a:gd name="connsiteY0" fmla="*/ 4269200 h 6871139"/>
              <a:gd name="connsiteX1" fmla="*/ 8480625 w 12192001"/>
              <a:gd name="connsiteY1" fmla="*/ 4321313 h 6871139"/>
              <a:gd name="connsiteX2" fmla="*/ 8599764 w 12192001"/>
              <a:gd name="connsiteY2" fmla="*/ 4449834 h 6871139"/>
              <a:gd name="connsiteX3" fmla="*/ 8905392 w 12192001"/>
              <a:gd name="connsiteY3" fmla="*/ 4675508 h 6871139"/>
              <a:gd name="connsiteX4" fmla="*/ 8978854 w 12192001"/>
              <a:gd name="connsiteY4" fmla="*/ 4780732 h 6871139"/>
              <a:gd name="connsiteX5" fmla="*/ 9058260 w 12192001"/>
              <a:gd name="connsiteY5" fmla="*/ 4907796 h 6871139"/>
              <a:gd name="connsiteX6" fmla="*/ 9062241 w 12192001"/>
              <a:gd name="connsiteY6" fmla="*/ 4933586 h 6871139"/>
              <a:gd name="connsiteX7" fmla="*/ 9109877 w 12192001"/>
              <a:gd name="connsiteY7" fmla="*/ 5173808 h 6871139"/>
              <a:gd name="connsiteX8" fmla="*/ 9183343 w 12192001"/>
              <a:gd name="connsiteY8" fmla="*/ 5463656 h 6871139"/>
              <a:gd name="connsiteX9" fmla="*/ 9280641 w 12192001"/>
              <a:gd name="connsiteY9" fmla="*/ 5620496 h 6871139"/>
              <a:gd name="connsiteX10" fmla="*/ 9316215 w 12192001"/>
              <a:gd name="connsiteY10" fmla="*/ 5711813 h 6871139"/>
              <a:gd name="connsiteX11" fmla="*/ 9316215 w 12192001"/>
              <a:gd name="connsiteY11" fmla="*/ 5523277 h 6871139"/>
              <a:gd name="connsiteX12" fmla="*/ 9344037 w 12192001"/>
              <a:gd name="connsiteY12" fmla="*/ 5694023 h 6871139"/>
              <a:gd name="connsiteX13" fmla="*/ 9425429 w 12192001"/>
              <a:gd name="connsiteY13" fmla="*/ 5697972 h 6871139"/>
              <a:gd name="connsiteX14" fmla="*/ 9344037 w 12192001"/>
              <a:gd name="connsiteY14" fmla="*/ 5723799 h 6871139"/>
              <a:gd name="connsiteX15" fmla="*/ 9351967 w 12192001"/>
              <a:gd name="connsiteY15" fmla="*/ 5834966 h 6871139"/>
              <a:gd name="connsiteX16" fmla="*/ 9393663 w 12192001"/>
              <a:gd name="connsiteY16" fmla="*/ 6007670 h 6871139"/>
              <a:gd name="connsiteX17" fmla="*/ 9403589 w 12192001"/>
              <a:gd name="connsiteY17" fmla="*/ 6065259 h 6871139"/>
              <a:gd name="connsiteX18" fmla="*/ 9425429 w 12192001"/>
              <a:gd name="connsiteY18" fmla="*/ 6104959 h 6871139"/>
              <a:gd name="connsiteX19" fmla="*/ 9403589 w 12192001"/>
              <a:gd name="connsiteY19" fmla="*/ 6166496 h 6871139"/>
              <a:gd name="connsiteX20" fmla="*/ 9425429 w 12192001"/>
              <a:gd name="connsiteY20" fmla="*/ 6166496 h 6871139"/>
              <a:gd name="connsiteX21" fmla="*/ 9448273 w 12192001"/>
              <a:gd name="connsiteY21" fmla="*/ 6165503 h 6871139"/>
              <a:gd name="connsiteX22" fmla="*/ 9424437 w 12192001"/>
              <a:gd name="connsiteY22" fmla="*/ 6188342 h 6871139"/>
              <a:gd name="connsiteX23" fmla="*/ 9422441 w 12192001"/>
              <a:gd name="connsiteY23" fmla="*/ 6233982 h 6871139"/>
              <a:gd name="connsiteX24" fmla="*/ 9448268 w 12192001"/>
              <a:gd name="connsiteY24" fmla="*/ 6207194 h 6871139"/>
              <a:gd name="connsiteX25" fmla="*/ 9468123 w 12192001"/>
              <a:gd name="connsiteY25" fmla="*/ 6196272 h 6871139"/>
              <a:gd name="connsiteX26" fmla="*/ 9435359 w 12192001"/>
              <a:gd name="connsiteY26" fmla="*/ 6233982 h 6871139"/>
              <a:gd name="connsiteX27" fmla="*/ 9421448 w 12192001"/>
              <a:gd name="connsiteY27" fmla="*/ 6264750 h 6871139"/>
              <a:gd name="connsiteX28" fmla="*/ 9440301 w 12192001"/>
              <a:gd name="connsiteY28" fmla="*/ 6254825 h 6871139"/>
              <a:gd name="connsiteX29" fmla="*/ 9457201 w 12192001"/>
              <a:gd name="connsiteY29" fmla="*/ 6237968 h 6871139"/>
              <a:gd name="connsiteX30" fmla="*/ 9450085 w 12192001"/>
              <a:gd name="connsiteY30" fmla="*/ 6265570 h 6871139"/>
              <a:gd name="connsiteX31" fmla="*/ 9423299 w 12192001"/>
              <a:gd name="connsiteY31" fmla="*/ 6284633 h 6871139"/>
              <a:gd name="connsiteX32" fmla="*/ 9426287 w 12192001"/>
              <a:gd name="connsiteY32" fmla="*/ 6312418 h 6871139"/>
              <a:gd name="connsiteX33" fmla="*/ 9427279 w 12192001"/>
              <a:gd name="connsiteY33" fmla="*/ 6359051 h 6871139"/>
              <a:gd name="connsiteX34" fmla="*/ 9449088 w 12192001"/>
              <a:gd name="connsiteY34" fmla="*/ 6329280 h 6871139"/>
              <a:gd name="connsiteX35" fmla="*/ 9450085 w 12192001"/>
              <a:gd name="connsiteY35" fmla="*/ 6354184 h 6871139"/>
              <a:gd name="connsiteX36" fmla="*/ 9432296 w 12192001"/>
              <a:gd name="connsiteY36" fmla="*/ 6394873 h 6871139"/>
              <a:gd name="connsiteX37" fmla="*/ 9449158 w 12192001"/>
              <a:gd name="connsiteY37" fmla="*/ 6376020 h 6871139"/>
              <a:gd name="connsiteX38" fmla="*/ 9456273 w 12192001"/>
              <a:gd name="connsiteY38" fmla="*/ 6394873 h 6871139"/>
              <a:gd name="connsiteX39" fmla="*/ 9435429 w 12192001"/>
              <a:gd name="connsiteY39" fmla="*/ 6432583 h 6871139"/>
              <a:gd name="connsiteX40" fmla="*/ 9436423 w 12192001"/>
              <a:gd name="connsiteY40" fmla="*/ 6512977 h 6871139"/>
              <a:gd name="connsiteX41" fmla="*/ 9468193 w 12192001"/>
              <a:gd name="connsiteY41" fmla="*/ 6492129 h 6871139"/>
              <a:gd name="connsiteX42" fmla="*/ 9453289 w 12192001"/>
              <a:gd name="connsiteY42" fmla="*/ 6512977 h 6871139"/>
              <a:gd name="connsiteX43" fmla="*/ 9442367 w 12192001"/>
              <a:gd name="connsiteY43" fmla="*/ 6527881 h 6871139"/>
              <a:gd name="connsiteX44" fmla="*/ 9470151 w 12192001"/>
              <a:gd name="connsiteY44" fmla="*/ 6534818 h 6871139"/>
              <a:gd name="connsiteX45" fmla="*/ 9431443 w 12192001"/>
              <a:gd name="connsiteY45" fmla="*/ 6543750 h 6871139"/>
              <a:gd name="connsiteX46" fmla="*/ 9419523 w 12192001"/>
              <a:gd name="connsiteY46" fmla="*/ 6550865 h 6871139"/>
              <a:gd name="connsiteX47" fmla="*/ 9414581 w 12192001"/>
              <a:gd name="connsiteY47" fmla="*/ 6500242 h 6871139"/>
              <a:gd name="connsiteX48" fmla="*/ 9401668 w 12192001"/>
              <a:gd name="connsiteY48" fmla="*/ 6545881 h 6871139"/>
              <a:gd name="connsiteX49" fmla="*/ 9357981 w 12192001"/>
              <a:gd name="connsiteY49" fmla="*/ 6484340 h 6871139"/>
              <a:gd name="connsiteX50" fmla="*/ 9344103 w 12192001"/>
              <a:gd name="connsiteY50" fmla="*/ 6469468 h 6871139"/>
              <a:gd name="connsiteX51" fmla="*/ 9369897 w 12192001"/>
              <a:gd name="connsiteY51" fmla="*/ 6550865 h 6871139"/>
              <a:gd name="connsiteX52" fmla="*/ 9373883 w 12192001"/>
              <a:gd name="connsiteY52" fmla="*/ 6606425 h 6871139"/>
              <a:gd name="connsiteX53" fmla="*/ 9352043 w 12192001"/>
              <a:gd name="connsiteY53" fmla="*/ 6636201 h 6871139"/>
              <a:gd name="connsiteX54" fmla="*/ 9342113 w 12192001"/>
              <a:gd name="connsiteY54" fmla="*/ 6661100 h 6871139"/>
              <a:gd name="connsiteX55" fmla="*/ 9331190 w 12192001"/>
              <a:gd name="connsiteY55" fmla="*/ 6650182 h 6871139"/>
              <a:gd name="connsiteX56" fmla="*/ 9350047 w 12192001"/>
              <a:gd name="connsiteY56" fmla="*/ 6600378 h 6871139"/>
              <a:gd name="connsiteX57" fmla="*/ 9354033 w 12192001"/>
              <a:gd name="connsiteY57" fmla="*/ 6581526 h 6871139"/>
              <a:gd name="connsiteX58" fmla="*/ 9333185 w 12192001"/>
              <a:gd name="connsiteY58" fmla="*/ 6612294 h 6871139"/>
              <a:gd name="connsiteX59" fmla="*/ 9255737 w 12192001"/>
              <a:gd name="connsiteY59" fmla="*/ 6518991 h 6871139"/>
              <a:gd name="connsiteX60" fmla="*/ 9166406 w 12192001"/>
              <a:gd name="connsiteY60" fmla="*/ 6471323 h 6871139"/>
              <a:gd name="connsiteX61" fmla="*/ 9233999 w 12192001"/>
              <a:gd name="connsiteY61" fmla="*/ 6478438 h 6871139"/>
              <a:gd name="connsiteX62" fmla="*/ 9250899 w 12192001"/>
              <a:gd name="connsiteY62" fmla="*/ 6483380 h 6871139"/>
              <a:gd name="connsiteX63" fmla="*/ 9173451 w 12192001"/>
              <a:gd name="connsiteY63" fmla="*/ 6457590 h 6871139"/>
              <a:gd name="connsiteX64" fmla="*/ 9062279 w 12192001"/>
              <a:gd name="connsiteY64" fmla="*/ 6443679 h 6871139"/>
              <a:gd name="connsiteX65" fmla="*/ 8995753 w 12192001"/>
              <a:gd name="connsiteY65" fmla="*/ 6447665 h 6871139"/>
              <a:gd name="connsiteX66" fmla="*/ 9068218 w 12192001"/>
              <a:gd name="connsiteY66" fmla="*/ 6433754 h 6871139"/>
              <a:gd name="connsiteX67" fmla="*/ 9003721 w 12192001"/>
              <a:gd name="connsiteY67" fmla="*/ 6425824 h 6871139"/>
              <a:gd name="connsiteX68" fmla="*/ 9024569 w 12192001"/>
              <a:gd name="connsiteY68" fmla="*/ 6413908 h 6871139"/>
              <a:gd name="connsiteX69" fmla="*/ 8983871 w 12192001"/>
              <a:gd name="connsiteY69" fmla="*/ 6412911 h 6871139"/>
              <a:gd name="connsiteX70" fmla="*/ 9042429 w 12192001"/>
              <a:gd name="connsiteY70" fmla="*/ 6405974 h 6871139"/>
              <a:gd name="connsiteX71" fmla="*/ 9064269 w 12192001"/>
              <a:gd name="connsiteY71" fmla="*/ 6413908 h 6871139"/>
              <a:gd name="connsiteX72" fmla="*/ 9043426 w 12192001"/>
              <a:gd name="connsiteY72" fmla="*/ 6394058 h 6871139"/>
              <a:gd name="connsiteX73" fmla="*/ 8986826 w 12192001"/>
              <a:gd name="connsiteY73" fmla="*/ 6333584 h 6871139"/>
              <a:gd name="connsiteX74" fmla="*/ 9011725 w 12192001"/>
              <a:gd name="connsiteY74" fmla="*/ 6389149 h 6871139"/>
              <a:gd name="connsiteX75" fmla="*/ 8959111 w 12192001"/>
              <a:gd name="connsiteY75" fmla="*/ 6335575 h 6871139"/>
              <a:gd name="connsiteX76" fmla="*/ 8929336 w 12192001"/>
              <a:gd name="connsiteY76" fmla="*/ 6300001 h 6871139"/>
              <a:gd name="connsiteX77" fmla="*/ 8891589 w 12192001"/>
              <a:gd name="connsiteY77" fmla="*/ 6325828 h 6871139"/>
              <a:gd name="connsiteX78" fmla="*/ 8862811 w 12192001"/>
              <a:gd name="connsiteY78" fmla="*/ 6357599 h 6871139"/>
              <a:gd name="connsiteX79" fmla="*/ 8918413 w 12192001"/>
              <a:gd name="connsiteY79" fmla="*/ 6269232 h 6871139"/>
              <a:gd name="connsiteX80" fmla="*/ 8931327 w 12192001"/>
              <a:gd name="connsiteY80" fmla="*/ 6140210 h 6871139"/>
              <a:gd name="connsiteX81" fmla="*/ 8905499 w 12192001"/>
              <a:gd name="connsiteY81" fmla="*/ 5972452 h 6871139"/>
              <a:gd name="connsiteX82" fmla="*/ 8893584 w 12192001"/>
              <a:gd name="connsiteY82" fmla="*/ 5992298 h 6871139"/>
              <a:gd name="connsiteX83" fmla="*/ 8843953 w 12192001"/>
              <a:gd name="connsiteY83" fmla="*/ 5778863 h 6871139"/>
              <a:gd name="connsiteX84" fmla="*/ 8839967 w 12192001"/>
              <a:gd name="connsiteY84" fmla="*/ 5752043 h 6871139"/>
              <a:gd name="connsiteX85" fmla="*/ 8954133 w 12192001"/>
              <a:gd name="connsiteY85" fmla="*/ 5905894 h 6871139"/>
              <a:gd name="connsiteX86" fmla="*/ 8836019 w 12192001"/>
              <a:gd name="connsiteY86" fmla="*/ 5700426 h 6871139"/>
              <a:gd name="connsiteX87" fmla="*/ 8800267 w 12192001"/>
              <a:gd name="connsiteY87" fmla="*/ 5602177 h 6871139"/>
              <a:gd name="connsiteX88" fmla="*/ 8804253 w 12192001"/>
              <a:gd name="connsiteY88" fmla="*/ 5629957 h 6871139"/>
              <a:gd name="connsiteX89" fmla="*/ 8761559 w 12192001"/>
              <a:gd name="connsiteY89" fmla="*/ 5537647 h 6871139"/>
              <a:gd name="connsiteX90" fmla="*/ 8654336 w 12192001"/>
              <a:gd name="connsiteY90" fmla="*/ 5348044 h 6871139"/>
              <a:gd name="connsiteX91" fmla="*/ 8473688 w 12192001"/>
              <a:gd name="connsiteY91" fmla="*/ 5200169 h 6871139"/>
              <a:gd name="connsiteX92" fmla="*/ 8361518 w 12192001"/>
              <a:gd name="connsiteY92" fmla="*/ 5124721 h 6871139"/>
              <a:gd name="connsiteX93" fmla="*/ 8331743 w 12192001"/>
              <a:gd name="connsiteY93" fmla="*/ 5098894 h 6871139"/>
              <a:gd name="connsiteX94" fmla="*/ 8298974 w 12192001"/>
              <a:gd name="connsiteY94" fmla="*/ 5067161 h 6871139"/>
              <a:gd name="connsiteX95" fmla="*/ 8248351 w 12192001"/>
              <a:gd name="connsiteY95" fmla="*/ 5049376 h 6871139"/>
              <a:gd name="connsiteX96" fmla="*/ 8208650 w 12192001"/>
              <a:gd name="connsiteY96" fmla="*/ 4978907 h 6871139"/>
              <a:gd name="connsiteX97" fmla="*/ 8132200 w 12192001"/>
              <a:gd name="connsiteY97" fmla="*/ 4846896 h 6871139"/>
              <a:gd name="connsiteX98" fmla="*/ 8014054 w 12192001"/>
              <a:gd name="connsiteY98" fmla="*/ 4627522 h 6871139"/>
              <a:gd name="connsiteX99" fmla="*/ 7950554 w 12192001"/>
              <a:gd name="connsiteY99" fmla="*/ 4466733 h 6871139"/>
              <a:gd name="connsiteX100" fmla="*/ 7933655 w 12192001"/>
              <a:gd name="connsiteY100" fmla="*/ 4373426 h 6871139"/>
              <a:gd name="connsiteX101" fmla="*/ 8049806 w 12192001"/>
              <a:gd name="connsiteY101" fmla="*/ 4328746 h 6871139"/>
              <a:gd name="connsiteX102" fmla="*/ 8105413 w 12192001"/>
              <a:gd name="connsiteY102" fmla="*/ 4306905 h 6871139"/>
              <a:gd name="connsiteX103" fmla="*/ 8248351 w 12192001"/>
              <a:gd name="connsiteY103" fmla="*/ 4285064 h 6871139"/>
              <a:gd name="connsiteX104" fmla="*/ 8387308 w 12192001"/>
              <a:gd name="connsiteY104" fmla="*/ 4269200 h 6871139"/>
              <a:gd name="connsiteX105" fmla="*/ 7583851 w 12192001"/>
              <a:gd name="connsiteY105" fmla="*/ 2321226 h 6871139"/>
              <a:gd name="connsiteX106" fmla="*/ 7652823 w 12192001"/>
              <a:gd name="connsiteY106" fmla="*/ 2330883 h 6871139"/>
              <a:gd name="connsiteX107" fmla="*/ 7712412 w 12192001"/>
              <a:gd name="connsiteY107" fmla="*/ 2330883 h 6871139"/>
              <a:gd name="connsiteX108" fmla="*/ 7815579 w 12192001"/>
              <a:gd name="connsiteY108" fmla="*/ 2346785 h 6871139"/>
              <a:gd name="connsiteX109" fmla="*/ 7978372 w 12192001"/>
              <a:gd name="connsiteY109" fmla="*/ 2384490 h 6871139"/>
              <a:gd name="connsiteX110" fmla="*/ 7954536 w 12192001"/>
              <a:gd name="connsiteY110" fmla="*/ 2520482 h 6871139"/>
              <a:gd name="connsiteX111" fmla="*/ 7933655 w 12192001"/>
              <a:gd name="connsiteY111" fmla="*/ 2651499 h 6871139"/>
              <a:gd name="connsiteX112" fmla="*/ 7906900 w 12192001"/>
              <a:gd name="connsiteY112" fmla="*/ 2755725 h 6871139"/>
              <a:gd name="connsiteX113" fmla="*/ 7905833 w 12192001"/>
              <a:gd name="connsiteY113" fmla="*/ 2847042 h 6871139"/>
              <a:gd name="connsiteX114" fmla="*/ 7905833 w 12192001"/>
              <a:gd name="connsiteY114" fmla="*/ 2894710 h 6871139"/>
              <a:gd name="connsiteX115" fmla="*/ 8037927 w 12192001"/>
              <a:gd name="connsiteY115" fmla="*/ 2874859 h 6871139"/>
              <a:gd name="connsiteX116" fmla="*/ 7912844 w 12192001"/>
              <a:gd name="connsiteY116" fmla="*/ 2936396 h 6871139"/>
              <a:gd name="connsiteX117" fmla="*/ 7889041 w 12192001"/>
              <a:gd name="connsiteY117" fmla="*/ 3001924 h 6871139"/>
              <a:gd name="connsiteX118" fmla="*/ 7879116 w 12192001"/>
              <a:gd name="connsiteY118" fmla="*/ 3059480 h 6871139"/>
              <a:gd name="connsiteX119" fmla="*/ 7950020 w 12192001"/>
              <a:gd name="connsiteY119" fmla="*/ 3038884 h 6871139"/>
              <a:gd name="connsiteX120" fmla="*/ 7898971 w 12192001"/>
              <a:gd name="connsiteY120" fmla="*/ 3075344 h 6871139"/>
              <a:gd name="connsiteX121" fmla="*/ 7865209 w 12192001"/>
              <a:gd name="connsiteY121" fmla="*/ 3148801 h 6871139"/>
              <a:gd name="connsiteX122" fmla="*/ 7865209 w 12192001"/>
              <a:gd name="connsiteY122" fmla="*/ 3226244 h 6871139"/>
              <a:gd name="connsiteX123" fmla="*/ 7831448 w 12192001"/>
              <a:gd name="connsiteY123" fmla="*/ 3323501 h 6871139"/>
              <a:gd name="connsiteX124" fmla="*/ 7890999 w 12192001"/>
              <a:gd name="connsiteY124" fmla="*/ 3416808 h 6871139"/>
              <a:gd name="connsiteX125" fmla="*/ 7803663 w 12192001"/>
              <a:gd name="connsiteY125" fmla="*/ 3369211 h 6871139"/>
              <a:gd name="connsiteX126" fmla="*/ 7777836 w 12192001"/>
              <a:gd name="connsiteY126" fmla="*/ 3438687 h 6871139"/>
              <a:gd name="connsiteX127" fmla="*/ 7730201 w 12192001"/>
              <a:gd name="connsiteY127" fmla="*/ 3476425 h 6871139"/>
              <a:gd name="connsiteX128" fmla="*/ 7672641 w 12192001"/>
              <a:gd name="connsiteY128" fmla="*/ 3502219 h 6871139"/>
              <a:gd name="connsiteX129" fmla="*/ 7640870 w 12192001"/>
              <a:gd name="connsiteY129" fmla="*/ 3545901 h 6871139"/>
              <a:gd name="connsiteX130" fmla="*/ 7621020 w 12192001"/>
              <a:gd name="connsiteY130" fmla="*/ 3585601 h 6871139"/>
              <a:gd name="connsiteX131" fmla="*/ 7537632 w 12192001"/>
              <a:gd name="connsiteY131" fmla="*/ 3557816 h 6871139"/>
              <a:gd name="connsiteX132" fmla="*/ 7674594 w 12192001"/>
              <a:gd name="connsiteY132" fmla="*/ 3637218 h 6871139"/>
              <a:gd name="connsiteX133" fmla="*/ 7720276 w 12192001"/>
              <a:gd name="connsiteY133" fmla="*/ 3708680 h 6871139"/>
              <a:gd name="connsiteX134" fmla="*/ 7672641 w 12192001"/>
              <a:gd name="connsiteY134" fmla="*/ 3670974 h 6871139"/>
              <a:gd name="connsiteX135" fmla="*/ 7617034 w 12192001"/>
              <a:gd name="connsiteY135" fmla="*/ 3670974 h 6871139"/>
              <a:gd name="connsiteX136" fmla="*/ 7670645 w 12192001"/>
              <a:gd name="connsiteY136" fmla="*/ 3722591 h 6871139"/>
              <a:gd name="connsiteX137" fmla="*/ 7690496 w 12192001"/>
              <a:gd name="connsiteY137" fmla="*/ 3792062 h 6871139"/>
              <a:gd name="connsiteX138" fmla="*/ 7650795 w 12192001"/>
              <a:gd name="connsiteY138" fmla="*/ 3770221 h 6871139"/>
              <a:gd name="connsiteX139" fmla="*/ 7712341 w 12192001"/>
              <a:gd name="connsiteY139" fmla="*/ 3847660 h 6871139"/>
              <a:gd name="connsiteX140" fmla="*/ 7797724 w 12192001"/>
              <a:gd name="connsiteY140" fmla="*/ 4006458 h 6871139"/>
              <a:gd name="connsiteX141" fmla="*/ 7857312 w 12192001"/>
              <a:gd name="connsiteY141" fmla="*/ 4161307 h 6871139"/>
              <a:gd name="connsiteX142" fmla="*/ 7899003 w 12192001"/>
              <a:gd name="connsiteY142" fmla="*/ 4286381 h 6871139"/>
              <a:gd name="connsiteX143" fmla="*/ 7900961 w 12192001"/>
              <a:gd name="connsiteY143" fmla="*/ 4343969 h 6871139"/>
              <a:gd name="connsiteX144" fmla="*/ 7831481 w 12192001"/>
              <a:gd name="connsiteY144" fmla="*/ 4304235 h 6871139"/>
              <a:gd name="connsiteX145" fmla="*/ 7809640 w 12192001"/>
              <a:gd name="connsiteY145" fmla="*/ 4300287 h 6871139"/>
              <a:gd name="connsiteX146" fmla="*/ 7902774 w 12192001"/>
              <a:gd name="connsiteY146" fmla="*/ 4369763 h 6871139"/>
              <a:gd name="connsiteX147" fmla="*/ 7880933 w 12192001"/>
              <a:gd name="connsiteY147" fmla="*/ 4550434 h 6871139"/>
              <a:gd name="connsiteX148" fmla="*/ 7823373 w 12192001"/>
              <a:gd name="connsiteY148" fmla="*/ 4685396 h 6871139"/>
              <a:gd name="connsiteX149" fmla="*/ 7761827 w 12192001"/>
              <a:gd name="connsiteY149" fmla="*/ 4490851 h 6871139"/>
              <a:gd name="connsiteX150" fmla="*/ 7632757 w 12192001"/>
              <a:gd name="connsiteY150" fmla="*/ 4324086 h 6871139"/>
              <a:gd name="connsiteX151" fmla="*/ 7730056 w 12192001"/>
              <a:gd name="connsiteY151" fmla="*/ 4316156 h 6871139"/>
              <a:gd name="connsiteX152" fmla="*/ 7599034 w 12192001"/>
              <a:gd name="connsiteY152" fmla="*/ 4316156 h 6871139"/>
              <a:gd name="connsiteX153" fmla="*/ 7491810 w 12192001"/>
              <a:gd name="connsiteY153" fmla="*/ 4339988 h 6871139"/>
              <a:gd name="connsiteX154" fmla="*/ 7547412 w 12192001"/>
              <a:gd name="connsiteY154" fmla="*/ 4268521 h 6871139"/>
              <a:gd name="connsiteX155" fmla="*/ 7466016 w 12192001"/>
              <a:gd name="connsiteY155" fmla="*/ 4202998 h 6871139"/>
              <a:gd name="connsiteX156" fmla="*/ 7370713 w 12192001"/>
              <a:gd name="connsiteY156" fmla="*/ 4157358 h 6871139"/>
              <a:gd name="connsiteX157" fmla="*/ 7436208 w 12192001"/>
              <a:gd name="connsiteY157" fmla="*/ 4145442 h 6871139"/>
              <a:gd name="connsiteX158" fmla="*/ 7307176 w 12192001"/>
              <a:gd name="connsiteY158" fmla="*/ 4075934 h 6871139"/>
              <a:gd name="connsiteX159" fmla="*/ 7394512 w 12192001"/>
              <a:gd name="connsiteY159" fmla="*/ 4064051 h 6871139"/>
              <a:gd name="connsiteX160" fmla="*/ 7259541 w 12192001"/>
              <a:gd name="connsiteY160" fmla="*/ 3938977 h 6871139"/>
              <a:gd name="connsiteX161" fmla="*/ 7120547 w 12192001"/>
              <a:gd name="connsiteY161" fmla="*/ 3823828 h 6871139"/>
              <a:gd name="connsiteX162" fmla="*/ 6987529 w 12192001"/>
              <a:gd name="connsiteY162" fmla="*/ 3792062 h 6871139"/>
              <a:gd name="connsiteX163" fmla="*/ 7128481 w 12192001"/>
              <a:gd name="connsiteY163" fmla="*/ 3762287 h 6871139"/>
              <a:gd name="connsiteX164" fmla="*/ 7305181 w 12192001"/>
              <a:gd name="connsiteY164" fmla="*/ 3726539 h 6871139"/>
              <a:gd name="connsiteX165" fmla="*/ 7446133 w 12192001"/>
              <a:gd name="connsiteY165" fmla="*/ 3738455 h 6871139"/>
              <a:gd name="connsiteX166" fmla="*/ 7332966 w 12192001"/>
              <a:gd name="connsiteY166" fmla="*/ 3702881 h 6871139"/>
              <a:gd name="connsiteX167" fmla="*/ 7221794 w 12192001"/>
              <a:gd name="connsiteY167" fmla="*/ 3681040 h 6871139"/>
              <a:gd name="connsiteX168" fmla="*/ 7271419 w 12192001"/>
              <a:gd name="connsiteY168" fmla="*/ 3659199 h 6871139"/>
              <a:gd name="connsiteX169" fmla="*/ 7219803 w 12192001"/>
              <a:gd name="connsiteY169" fmla="*/ 3629424 h 6871139"/>
              <a:gd name="connsiteX170" fmla="*/ 7319092 w 12192001"/>
              <a:gd name="connsiteY170" fmla="*/ 3609573 h 6871139"/>
              <a:gd name="connsiteX171" fmla="*/ 7384587 w 12192001"/>
              <a:gd name="connsiteY171" fmla="*/ 3581756 h 6871139"/>
              <a:gd name="connsiteX172" fmla="*/ 7209878 w 12192001"/>
              <a:gd name="connsiteY172" fmla="*/ 3591681 h 6871139"/>
              <a:gd name="connsiteX173" fmla="*/ 7049075 w 12192001"/>
              <a:gd name="connsiteY173" fmla="*/ 3589728 h 6871139"/>
              <a:gd name="connsiteX174" fmla="*/ 7205929 w 12192001"/>
              <a:gd name="connsiteY174" fmla="*/ 3551985 h 6871139"/>
              <a:gd name="connsiteX175" fmla="*/ 7285330 w 12192001"/>
              <a:gd name="connsiteY175" fmla="*/ 3492434 h 6871139"/>
              <a:gd name="connsiteX176" fmla="*/ 7219803 w 12192001"/>
              <a:gd name="connsiteY176" fmla="*/ 3462659 h 6871139"/>
              <a:gd name="connsiteX177" fmla="*/ 7025239 w 12192001"/>
              <a:gd name="connsiteY177" fmla="*/ 3490444 h 6871139"/>
              <a:gd name="connsiteX178" fmla="*/ 7051066 w 12192001"/>
              <a:gd name="connsiteY178" fmla="*/ 3432888 h 6871139"/>
              <a:gd name="connsiteX179" fmla="*/ 7267471 w 12192001"/>
              <a:gd name="connsiteY179" fmla="*/ 3299880 h 6871139"/>
              <a:gd name="connsiteX180" fmla="*/ 7342891 w 12192001"/>
              <a:gd name="connsiteY180" fmla="*/ 3065601 h 6871139"/>
              <a:gd name="connsiteX181" fmla="*/ 7221934 w 12192001"/>
              <a:gd name="connsiteY181" fmla="*/ 3216497 h 6871139"/>
              <a:gd name="connsiteX182" fmla="*/ 7082977 w 12192001"/>
              <a:gd name="connsiteY182" fmla="*/ 3337444 h 6871139"/>
              <a:gd name="connsiteX183" fmla="*/ 7259681 w 12192001"/>
              <a:gd name="connsiteY183" fmla="*/ 3043615 h 6871139"/>
              <a:gd name="connsiteX184" fmla="*/ 7309307 w 12192001"/>
              <a:gd name="connsiteY184" fmla="*/ 2849070 h 6871139"/>
              <a:gd name="connsiteX185" fmla="*/ 7349012 w 12192001"/>
              <a:gd name="connsiteY185" fmla="*/ 2956284 h 6871139"/>
              <a:gd name="connsiteX186" fmla="*/ 7380779 w 12192001"/>
              <a:gd name="connsiteY186" fmla="*/ 3045606 h 6871139"/>
              <a:gd name="connsiteX187" fmla="*/ 7352961 w 12192001"/>
              <a:gd name="connsiteY187" fmla="*/ 3154815 h 6871139"/>
              <a:gd name="connsiteX188" fmla="*/ 7408563 w 12192001"/>
              <a:gd name="connsiteY188" fmla="*/ 3019816 h 6871139"/>
              <a:gd name="connsiteX189" fmla="*/ 7454241 w 12192001"/>
              <a:gd name="connsiteY189" fmla="*/ 2896733 h 6871139"/>
              <a:gd name="connsiteX190" fmla="*/ 7456198 w 12192001"/>
              <a:gd name="connsiteY190" fmla="*/ 2763730 h 6871139"/>
              <a:gd name="connsiteX191" fmla="*/ 7418489 w 12192001"/>
              <a:gd name="connsiteY191" fmla="*/ 2908654 h 6871139"/>
              <a:gd name="connsiteX192" fmla="*/ 7400704 w 12192001"/>
              <a:gd name="connsiteY192" fmla="*/ 2958275 h 6871139"/>
              <a:gd name="connsiteX193" fmla="*/ 7388783 w 12192001"/>
              <a:gd name="connsiteY193" fmla="*/ 2890687 h 6871139"/>
              <a:gd name="connsiteX194" fmla="*/ 7347087 w 12192001"/>
              <a:gd name="connsiteY194" fmla="*/ 2827154 h 6871139"/>
              <a:gd name="connsiteX195" fmla="*/ 7355022 w 12192001"/>
              <a:gd name="connsiteY195" fmla="*/ 2638618 h 6871139"/>
              <a:gd name="connsiteX196" fmla="*/ 7339158 w 12192001"/>
              <a:gd name="connsiteY196" fmla="*/ 2489713 h 6871139"/>
              <a:gd name="connsiteX197" fmla="*/ 7355022 w 12192001"/>
              <a:gd name="connsiteY197" fmla="*/ 2330883 h 6871139"/>
              <a:gd name="connsiteX198" fmla="*/ 7494016 w 12192001"/>
              <a:gd name="connsiteY198" fmla="*/ 2330883 h 6871139"/>
              <a:gd name="connsiteX199" fmla="*/ 7583851 w 12192001"/>
              <a:gd name="connsiteY199" fmla="*/ 2321226 h 6871139"/>
              <a:gd name="connsiteX200" fmla="*/ 8198670 w 12192001"/>
              <a:gd name="connsiteY200" fmla="*/ 2116801 h 6871139"/>
              <a:gd name="connsiteX201" fmla="*/ 8287949 w 12192001"/>
              <a:gd name="connsiteY201" fmla="*/ 2156221 h 6871139"/>
              <a:gd name="connsiteX202" fmla="*/ 8365359 w 12192001"/>
              <a:gd name="connsiteY202" fmla="*/ 2262582 h 6871139"/>
              <a:gd name="connsiteX203" fmla="*/ 8375284 w 12192001"/>
              <a:gd name="connsiteY203" fmla="*/ 2350803 h 6871139"/>
              <a:gd name="connsiteX204" fmla="*/ 8333734 w 12192001"/>
              <a:gd name="connsiteY204" fmla="*/ 2311065 h 6871139"/>
              <a:gd name="connsiteX205" fmla="*/ 8375430 w 12192001"/>
              <a:gd name="connsiteY205" fmla="*/ 2388508 h 6871139"/>
              <a:gd name="connsiteX206" fmla="*/ 8375430 w 12192001"/>
              <a:gd name="connsiteY206" fmla="*/ 2487760 h 6871139"/>
              <a:gd name="connsiteX207" fmla="*/ 8356572 w 12192001"/>
              <a:gd name="connsiteY207" fmla="*/ 2543358 h 6871139"/>
              <a:gd name="connsiteX208" fmla="*/ 8337720 w 12192001"/>
              <a:gd name="connsiteY208" fmla="*/ 2569147 h 6871139"/>
              <a:gd name="connsiteX209" fmla="*/ 8323808 w 12192001"/>
              <a:gd name="connsiteY209" fmla="*/ 2544248 h 6871139"/>
              <a:gd name="connsiteX210" fmla="*/ 8339710 w 12192001"/>
              <a:gd name="connsiteY210" fmla="*/ 2525390 h 6871139"/>
              <a:gd name="connsiteX211" fmla="*/ 8351631 w 12192001"/>
              <a:gd name="connsiteY211" fmla="*/ 2535315 h 6871139"/>
              <a:gd name="connsiteX212" fmla="*/ 8348638 w 12192001"/>
              <a:gd name="connsiteY212" fmla="*/ 2509493 h 6871139"/>
              <a:gd name="connsiteX213" fmla="*/ 8345649 w 12192001"/>
              <a:gd name="connsiteY213" fmla="*/ 2476729 h 6871139"/>
              <a:gd name="connsiteX214" fmla="*/ 8364507 w 12192001"/>
              <a:gd name="connsiteY214" fmla="*/ 2479718 h 6871139"/>
              <a:gd name="connsiteX215" fmla="*/ 8355579 w 12192001"/>
              <a:gd name="connsiteY215" fmla="*/ 2457877 h 6871139"/>
              <a:gd name="connsiteX216" fmla="*/ 8368493 w 12192001"/>
              <a:gd name="connsiteY216" fmla="*/ 2421164 h 6871139"/>
              <a:gd name="connsiteX217" fmla="*/ 8352624 w 12192001"/>
              <a:gd name="connsiteY217" fmla="*/ 2387408 h 6871139"/>
              <a:gd name="connsiteX218" fmla="*/ 8328787 w 12192001"/>
              <a:gd name="connsiteY218" fmla="*/ 2328855 h 6871139"/>
              <a:gd name="connsiteX219" fmla="*/ 8303888 w 12192001"/>
              <a:gd name="connsiteY219" fmla="*/ 2308007 h 6871139"/>
              <a:gd name="connsiteX220" fmla="*/ 8304881 w 12192001"/>
              <a:gd name="connsiteY220" fmla="*/ 2342939 h 6871139"/>
              <a:gd name="connsiteX221" fmla="*/ 8325729 w 12192001"/>
              <a:gd name="connsiteY221" fmla="*/ 2425113 h 6871139"/>
              <a:gd name="connsiteX222" fmla="*/ 8311855 w 12192001"/>
              <a:gd name="connsiteY222" fmla="*/ 2538271 h 6871139"/>
              <a:gd name="connsiteX223" fmla="*/ 8306876 w 12192001"/>
              <a:gd name="connsiteY223" fmla="*/ 2555166 h 6871139"/>
              <a:gd name="connsiteX224" fmla="*/ 8289087 w 12192001"/>
              <a:gd name="connsiteY224" fmla="*/ 2525390 h 6871139"/>
              <a:gd name="connsiteX225" fmla="*/ 8275176 w 12192001"/>
              <a:gd name="connsiteY225" fmla="*/ 2452931 h 6871139"/>
              <a:gd name="connsiteX226" fmla="*/ 8306946 w 12192001"/>
              <a:gd name="connsiteY226" fmla="*/ 2439024 h 6871139"/>
              <a:gd name="connsiteX227" fmla="*/ 8289157 w 12192001"/>
              <a:gd name="connsiteY227" fmla="*/ 2403450 h 6871139"/>
              <a:gd name="connsiteX228" fmla="*/ 8277241 w 12192001"/>
              <a:gd name="connsiteY228" fmla="*/ 2353646 h 6871139"/>
              <a:gd name="connsiteX229" fmla="*/ 8268309 w 12192001"/>
              <a:gd name="connsiteY229" fmla="*/ 2402312 h 6871139"/>
              <a:gd name="connsiteX230" fmla="*/ 8257391 w 12192001"/>
              <a:gd name="connsiteY230" fmla="*/ 2432087 h 6871139"/>
              <a:gd name="connsiteX231" fmla="*/ 8248459 w 12192001"/>
              <a:gd name="connsiteY231" fmla="*/ 2500561 h 6871139"/>
              <a:gd name="connsiteX232" fmla="*/ 8228608 w 12192001"/>
              <a:gd name="connsiteY232" fmla="*/ 2535315 h 6871139"/>
              <a:gd name="connsiteX233" fmla="*/ 8215695 w 12192001"/>
              <a:gd name="connsiteY233" fmla="*/ 2512482 h 6871139"/>
              <a:gd name="connsiteX234" fmla="*/ 8209756 w 12192001"/>
              <a:gd name="connsiteY234" fmla="*/ 2469793 h 6871139"/>
              <a:gd name="connsiteX235" fmla="*/ 8227541 w 12192001"/>
              <a:gd name="connsiteY235" fmla="*/ 2455881 h 6871139"/>
              <a:gd name="connsiteX236" fmla="*/ 8232487 w 12192001"/>
              <a:gd name="connsiteY236" fmla="*/ 2415188 h 6871139"/>
              <a:gd name="connsiteX237" fmla="*/ 8211639 w 12192001"/>
              <a:gd name="connsiteY237" fmla="*/ 2357632 h 6871139"/>
              <a:gd name="connsiteX238" fmla="*/ 8202711 w 12192001"/>
              <a:gd name="connsiteY238" fmla="*/ 2388401 h 6871139"/>
              <a:gd name="connsiteX239" fmla="*/ 8198763 w 12192001"/>
              <a:gd name="connsiteY239" fmla="*/ 2435038 h 6871139"/>
              <a:gd name="connsiteX240" fmla="*/ 8187840 w 12192001"/>
              <a:gd name="connsiteY240" fmla="*/ 2458874 h 6871139"/>
              <a:gd name="connsiteX241" fmla="*/ 8172936 w 12192001"/>
              <a:gd name="connsiteY241" fmla="*/ 2444003 h 6871139"/>
              <a:gd name="connsiteX242" fmla="*/ 8152088 w 12192001"/>
              <a:gd name="connsiteY242" fmla="*/ 2407253 h 6871139"/>
              <a:gd name="connsiteX243" fmla="*/ 8131240 w 12192001"/>
              <a:gd name="connsiteY243" fmla="*/ 2373497 h 6871139"/>
              <a:gd name="connsiteX244" fmla="*/ 8162013 w 12192001"/>
              <a:gd name="connsiteY244" fmla="*/ 2363571 h 6871139"/>
              <a:gd name="connsiteX245" fmla="*/ 8163006 w 12192001"/>
              <a:gd name="connsiteY245" fmla="*/ 2333801 h 6871139"/>
              <a:gd name="connsiteX246" fmla="*/ 8134228 w 12192001"/>
              <a:gd name="connsiteY246" fmla="*/ 2308896 h 6871139"/>
              <a:gd name="connsiteX247" fmla="*/ 8093530 w 12192001"/>
              <a:gd name="connsiteY247" fmla="*/ 2275140 h 6871139"/>
              <a:gd name="connsiteX248" fmla="*/ 8147142 w 12192001"/>
              <a:gd name="connsiteY248" fmla="*/ 2275140 h 6871139"/>
              <a:gd name="connsiteX249" fmla="*/ 8172936 w 12192001"/>
              <a:gd name="connsiteY249" fmla="*/ 2320709 h 6871139"/>
              <a:gd name="connsiteX250" fmla="*/ 8172936 w 12192001"/>
              <a:gd name="connsiteY250" fmla="*/ 2263187 h 6871139"/>
              <a:gd name="connsiteX251" fmla="*/ 8161015 w 12192001"/>
              <a:gd name="connsiteY251" fmla="*/ 2251308 h 6871139"/>
              <a:gd name="connsiteX252" fmla="*/ 8222562 w 12192001"/>
              <a:gd name="connsiteY252" fmla="*/ 2263224 h 6871139"/>
              <a:gd name="connsiteX253" fmla="*/ 8234477 w 12192001"/>
              <a:gd name="connsiteY253" fmla="*/ 2320709 h 6871139"/>
              <a:gd name="connsiteX254" fmla="*/ 8254328 w 12192001"/>
              <a:gd name="connsiteY254" fmla="*/ 2408143 h 6871139"/>
              <a:gd name="connsiteX255" fmla="*/ 8254328 w 12192001"/>
              <a:gd name="connsiteY255" fmla="*/ 2320709 h 6871139"/>
              <a:gd name="connsiteX256" fmla="*/ 8254328 w 12192001"/>
              <a:gd name="connsiteY256" fmla="*/ 2263224 h 6871139"/>
              <a:gd name="connsiteX257" fmla="*/ 8194777 w 12192001"/>
              <a:gd name="connsiteY257" fmla="*/ 2237435 h 6871139"/>
              <a:gd name="connsiteX258" fmla="*/ 8202711 w 12192001"/>
              <a:gd name="connsiteY258" fmla="*/ 2189767 h 6871139"/>
              <a:gd name="connsiteX259" fmla="*/ 8188838 w 12192001"/>
              <a:gd name="connsiteY259" fmla="*/ 2144127 h 6871139"/>
              <a:gd name="connsiteX260" fmla="*/ 8151090 w 12192001"/>
              <a:gd name="connsiteY260" fmla="*/ 2193748 h 6871139"/>
              <a:gd name="connsiteX261" fmla="*/ 8179268 w 12192001"/>
              <a:gd name="connsiteY261" fmla="*/ 2120291 h 6871139"/>
              <a:gd name="connsiteX262" fmla="*/ 8198670 w 12192001"/>
              <a:gd name="connsiteY262" fmla="*/ 2116801 h 6871139"/>
              <a:gd name="connsiteX263" fmla="*/ 7899840 w 12192001"/>
              <a:gd name="connsiteY263" fmla="*/ 1948717 h 6871139"/>
              <a:gd name="connsiteX264" fmla="*/ 7914694 w 12192001"/>
              <a:gd name="connsiteY264" fmla="*/ 1951821 h 6871139"/>
              <a:gd name="connsiteX265" fmla="*/ 7974245 w 12192001"/>
              <a:gd name="connsiteY265" fmla="*/ 1983587 h 6871139"/>
              <a:gd name="connsiteX266" fmla="*/ 8002068 w 12192001"/>
              <a:gd name="connsiteY266" fmla="*/ 2013362 h 6871139"/>
              <a:gd name="connsiteX267" fmla="*/ 8014517 w 12192001"/>
              <a:gd name="connsiteY267" fmla="*/ 2055053 h 6871139"/>
              <a:gd name="connsiteX268" fmla="*/ 8115230 w 12192001"/>
              <a:gd name="connsiteY268" fmla="*/ 2086820 h 6871139"/>
              <a:gd name="connsiteX269" fmla="*/ 8202566 w 12192001"/>
              <a:gd name="connsiteY269" fmla="*/ 2108660 h 6871139"/>
              <a:gd name="connsiteX270" fmla="*/ 8131099 w 12192001"/>
              <a:gd name="connsiteY270" fmla="*/ 2112642 h 6871139"/>
              <a:gd name="connsiteX271" fmla="*/ 8025866 w 12192001"/>
              <a:gd name="connsiteY271" fmla="*/ 2134488 h 6871139"/>
              <a:gd name="connsiteX272" fmla="*/ 7978231 w 12192001"/>
              <a:gd name="connsiteY272" fmla="*/ 2176319 h 6871139"/>
              <a:gd name="connsiteX273" fmla="*/ 8000072 w 12192001"/>
              <a:gd name="connsiteY273" fmla="*/ 2114600 h 6871139"/>
              <a:gd name="connsiteX274" fmla="*/ 8013946 w 12192001"/>
              <a:gd name="connsiteY274" fmla="*/ 2096815 h 6871139"/>
              <a:gd name="connsiteX275" fmla="*/ 7938526 w 12192001"/>
              <a:gd name="connsiteY275" fmla="*/ 2148431 h 6871139"/>
              <a:gd name="connsiteX276" fmla="*/ 7904765 w 12192001"/>
              <a:gd name="connsiteY276" fmla="*/ 2211964 h 6871139"/>
              <a:gd name="connsiteX277" fmla="*/ 7757841 w 12192001"/>
              <a:gd name="connsiteY277" fmla="*/ 2198053 h 6871139"/>
              <a:gd name="connsiteX278" fmla="*/ 7777691 w 12192001"/>
              <a:gd name="connsiteY278" fmla="*/ 1971601 h 6871139"/>
              <a:gd name="connsiteX279" fmla="*/ 7817396 w 12192001"/>
              <a:gd name="connsiteY279" fmla="*/ 1983516 h 6871139"/>
              <a:gd name="connsiteX280" fmla="*/ 7857134 w 12192001"/>
              <a:gd name="connsiteY280" fmla="*/ 1969605 h 6871139"/>
              <a:gd name="connsiteX281" fmla="*/ 7899840 w 12192001"/>
              <a:gd name="connsiteY281" fmla="*/ 1948717 h 6871139"/>
              <a:gd name="connsiteX282" fmla="*/ 7380708 w 12192001"/>
              <a:gd name="connsiteY282" fmla="*/ 1816573 h 6871139"/>
              <a:gd name="connsiteX283" fmla="*/ 7446203 w 12192001"/>
              <a:gd name="connsiteY283" fmla="*/ 1842396 h 6871139"/>
              <a:gd name="connsiteX284" fmla="*/ 7533576 w 12192001"/>
              <a:gd name="connsiteY284" fmla="*/ 1890031 h 6871139"/>
              <a:gd name="connsiteX285" fmla="*/ 7591136 w 12192001"/>
              <a:gd name="connsiteY285" fmla="*/ 1915858 h 6871139"/>
              <a:gd name="connsiteX286" fmla="*/ 7640940 w 12192001"/>
              <a:gd name="connsiteY286" fmla="*/ 1933642 h 6871139"/>
              <a:gd name="connsiteX287" fmla="*/ 7668725 w 12192001"/>
              <a:gd name="connsiteY287" fmla="*/ 1945558 h 6871139"/>
              <a:gd name="connsiteX288" fmla="*/ 7648875 w 12192001"/>
              <a:gd name="connsiteY288" fmla="*/ 1953493 h 6871139"/>
              <a:gd name="connsiteX289" fmla="*/ 7579394 w 12192001"/>
              <a:gd name="connsiteY289" fmla="*/ 1996177 h 6871139"/>
              <a:gd name="connsiteX290" fmla="*/ 7634964 w 12192001"/>
              <a:gd name="connsiteY290" fmla="*/ 1975263 h 6871139"/>
              <a:gd name="connsiteX291" fmla="*/ 7706435 w 12192001"/>
              <a:gd name="connsiteY291" fmla="*/ 1975263 h 6871139"/>
              <a:gd name="connsiteX292" fmla="*/ 7646884 w 12192001"/>
              <a:gd name="connsiteY292" fmla="*/ 2026880 h 6871139"/>
              <a:gd name="connsiteX293" fmla="*/ 7529731 w 12192001"/>
              <a:gd name="connsiteY293" fmla="*/ 2108267 h 6871139"/>
              <a:gd name="connsiteX294" fmla="*/ 7629024 w 12192001"/>
              <a:gd name="connsiteY294" fmla="*/ 2076501 h 6871139"/>
              <a:gd name="connsiteX295" fmla="*/ 7720346 w 12192001"/>
              <a:gd name="connsiteY295" fmla="*/ 2022894 h 6871139"/>
              <a:gd name="connsiteX296" fmla="*/ 7692561 w 12192001"/>
              <a:gd name="connsiteY296" fmla="*/ 2078492 h 6871139"/>
              <a:gd name="connsiteX297" fmla="*/ 7478114 w 12192001"/>
              <a:gd name="connsiteY297" fmla="*/ 2175748 h 6871139"/>
              <a:gd name="connsiteX298" fmla="*/ 7355022 w 12192001"/>
              <a:gd name="connsiteY298" fmla="*/ 2159884 h 6871139"/>
              <a:gd name="connsiteX299" fmla="*/ 7424535 w 12192001"/>
              <a:gd name="connsiteY299" fmla="*/ 2110262 h 6871139"/>
              <a:gd name="connsiteX300" fmla="*/ 7122753 w 12192001"/>
              <a:gd name="connsiteY300" fmla="*/ 2072515 h 6871139"/>
              <a:gd name="connsiteX301" fmla="*/ 7170172 w 12192001"/>
              <a:gd name="connsiteY301" fmla="*/ 1971601 h 6871139"/>
              <a:gd name="connsiteX302" fmla="*/ 7231719 w 12192001"/>
              <a:gd name="connsiteY302" fmla="*/ 1910059 h 6871139"/>
              <a:gd name="connsiteX303" fmla="*/ 7279391 w 12192001"/>
              <a:gd name="connsiteY303" fmla="*/ 1868368 h 6871139"/>
              <a:gd name="connsiteX304" fmla="*/ 7269466 w 12192001"/>
              <a:gd name="connsiteY304" fmla="*/ 1919984 h 6871139"/>
              <a:gd name="connsiteX305" fmla="*/ 7313115 w 12192001"/>
              <a:gd name="connsiteY305" fmla="*/ 1866373 h 6871139"/>
              <a:gd name="connsiteX306" fmla="*/ 7380708 w 12192001"/>
              <a:gd name="connsiteY306" fmla="*/ 1816573 h 6871139"/>
              <a:gd name="connsiteX307" fmla="*/ 8527155 w 12192001"/>
              <a:gd name="connsiteY307" fmla="*/ 646661 h 6871139"/>
              <a:gd name="connsiteX308" fmla="*/ 8528152 w 12192001"/>
              <a:gd name="connsiteY308" fmla="*/ 673448 h 6871139"/>
              <a:gd name="connsiteX309" fmla="*/ 8522175 w 12192001"/>
              <a:gd name="connsiteY309" fmla="*/ 701228 h 6871139"/>
              <a:gd name="connsiteX310" fmla="*/ 8507304 w 12192001"/>
              <a:gd name="connsiteY310" fmla="*/ 695289 h 6871139"/>
              <a:gd name="connsiteX311" fmla="*/ 8519225 w 12192001"/>
              <a:gd name="connsiteY311" fmla="*/ 710193 h 6871139"/>
              <a:gd name="connsiteX312" fmla="*/ 8503318 w 12192001"/>
              <a:gd name="connsiteY312" fmla="*/ 723069 h 6871139"/>
              <a:gd name="connsiteX313" fmla="*/ 8496203 w 12192001"/>
              <a:gd name="connsiteY313" fmla="*/ 699275 h 6871139"/>
              <a:gd name="connsiteX314" fmla="*/ 8505135 w 12192001"/>
              <a:gd name="connsiteY314" fmla="*/ 670460 h 6871139"/>
              <a:gd name="connsiteX315" fmla="*/ 8465435 w 12192001"/>
              <a:gd name="connsiteY315" fmla="*/ 678427 h 6871139"/>
              <a:gd name="connsiteX316" fmla="*/ 8436615 w 12192001"/>
              <a:gd name="connsiteY316" fmla="*/ 682376 h 6871139"/>
              <a:gd name="connsiteX317" fmla="*/ 8438610 w 12192001"/>
              <a:gd name="connsiteY317" fmla="*/ 655589 h 6871139"/>
              <a:gd name="connsiteX318" fmla="*/ 8409827 w 12192001"/>
              <a:gd name="connsiteY318" fmla="*/ 682376 h 6871139"/>
              <a:gd name="connsiteX319" fmla="*/ 8394957 w 12192001"/>
              <a:gd name="connsiteY319" fmla="*/ 712151 h 6871139"/>
              <a:gd name="connsiteX320" fmla="*/ 8391973 w 12192001"/>
              <a:gd name="connsiteY320" fmla="*/ 676577 h 6871139"/>
              <a:gd name="connsiteX321" fmla="*/ 8374184 w 12192001"/>
              <a:gd name="connsiteY321" fmla="*/ 692441 h 6871139"/>
              <a:gd name="connsiteX322" fmla="*/ 8348357 w 12192001"/>
              <a:gd name="connsiteY322" fmla="*/ 735130 h 6871139"/>
              <a:gd name="connsiteX323" fmla="*/ 8335443 w 12192001"/>
              <a:gd name="connsiteY323" fmla="*/ 699556 h 6871139"/>
              <a:gd name="connsiteX324" fmla="*/ 8322563 w 12192001"/>
              <a:gd name="connsiteY324" fmla="*/ 714428 h 6871139"/>
              <a:gd name="connsiteX325" fmla="*/ 8312600 w 12192001"/>
              <a:gd name="connsiteY325" fmla="*/ 737262 h 6871139"/>
              <a:gd name="connsiteX326" fmla="*/ 8292750 w 12192001"/>
              <a:gd name="connsiteY326" fmla="*/ 722357 h 6871139"/>
              <a:gd name="connsiteX327" fmla="*/ 8304670 w 12192001"/>
              <a:gd name="connsiteY327" fmla="*/ 756119 h 6871139"/>
              <a:gd name="connsiteX328" fmla="*/ 8293747 w 12192001"/>
              <a:gd name="connsiteY328" fmla="*/ 785890 h 6871139"/>
              <a:gd name="connsiteX329" fmla="*/ 8270941 w 12192001"/>
              <a:gd name="connsiteY329" fmla="*/ 756119 h 6871139"/>
              <a:gd name="connsiteX330" fmla="*/ 8276885 w 12192001"/>
              <a:gd name="connsiteY330" fmla="*/ 801791 h 6871139"/>
              <a:gd name="connsiteX331" fmla="*/ 8284000 w 12192001"/>
              <a:gd name="connsiteY331" fmla="*/ 835515 h 6871139"/>
              <a:gd name="connsiteX332" fmla="*/ 8232379 w 12192001"/>
              <a:gd name="connsiteY332" fmla="*/ 850490 h 6871139"/>
              <a:gd name="connsiteX333" fmla="*/ 8209578 w 12192001"/>
              <a:gd name="connsiteY333" fmla="*/ 878204 h 6871139"/>
              <a:gd name="connsiteX334" fmla="*/ 8242304 w 12192001"/>
              <a:gd name="connsiteY334" fmla="*/ 856359 h 6871139"/>
              <a:gd name="connsiteX335" fmla="*/ 8276066 w 12192001"/>
              <a:gd name="connsiteY335" fmla="*/ 857356 h 6871139"/>
              <a:gd name="connsiteX336" fmla="*/ 8230388 w 12192001"/>
              <a:gd name="connsiteY336" fmla="*/ 882256 h 6871139"/>
              <a:gd name="connsiteX337" fmla="*/ 8207583 w 12192001"/>
              <a:gd name="connsiteY337" fmla="*/ 930884 h 6871139"/>
              <a:gd name="connsiteX338" fmla="*/ 8216515 w 12192001"/>
              <a:gd name="connsiteY338" fmla="*/ 963648 h 6871139"/>
              <a:gd name="connsiteX339" fmla="*/ 8191610 w 12192001"/>
              <a:gd name="connsiteY339" fmla="*/ 955718 h 6871139"/>
              <a:gd name="connsiteX340" fmla="*/ 8203526 w 12192001"/>
              <a:gd name="connsiteY340" fmla="*/ 1017255 h 6871139"/>
              <a:gd name="connsiteX341" fmla="*/ 8226365 w 12192001"/>
              <a:gd name="connsiteY341" fmla="*/ 1040093 h 6871139"/>
              <a:gd name="connsiteX342" fmla="*/ 8178697 w 12192001"/>
              <a:gd name="connsiteY342" fmla="*/ 1096656 h 6871139"/>
              <a:gd name="connsiteX343" fmla="*/ 8174749 w 12192001"/>
              <a:gd name="connsiteY343" fmla="*/ 1251500 h 6871139"/>
              <a:gd name="connsiteX344" fmla="*/ 8171760 w 12192001"/>
              <a:gd name="connsiteY344" fmla="*/ 1310054 h 6871139"/>
              <a:gd name="connsiteX345" fmla="*/ 8195596 w 12192001"/>
              <a:gd name="connsiteY345" fmla="*/ 1341820 h 6871139"/>
              <a:gd name="connsiteX346" fmla="*/ 8205522 w 12192001"/>
              <a:gd name="connsiteY346" fmla="*/ 1409408 h 6871139"/>
              <a:gd name="connsiteX347" fmla="*/ 8229353 w 12192001"/>
              <a:gd name="connsiteY347" fmla="*/ 1474898 h 6871139"/>
              <a:gd name="connsiteX348" fmla="*/ 8181685 w 12192001"/>
              <a:gd name="connsiteY348" fmla="*/ 1482866 h 6871139"/>
              <a:gd name="connsiteX349" fmla="*/ 8128074 w 12192001"/>
              <a:gd name="connsiteY349" fmla="*/ 1454050 h 6871139"/>
              <a:gd name="connsiteX350" fmla="*/ 8073502 w 12192001"/>
              <a:gd name="connsiteY350" fmla="*/ 1417343 h 6871139"/>
              <a:gd name="connsiteX351" fmla="*/ 8034761 w 12192001"/>
              <a:gd name="connsiteY351" fmla="*/ 1352813 h 6871139"/>
              <a:gd name="connsiteX352" fmla="*/ 8059661 w 12192001"/>
              <a:gd name="connsiteY352" fmla="*/ 1368715 h 6871139"/>
              <a:gd name="connsiteX353" fmla="*/ 8103347 w 12192001"/>
              <a:gd name="connsiteY353" fmla="*/ 1371665 h 6871139"/>
              <a:gd name="connsiteX354" fmla="*/ 8079511 w 12192001"/>
              <a:gd name="connsiteY354" fmla="*/ 1358789 h 6871139"/>
              <a:gd name="connsiteX355" fmla="*/ 8112279 w 12192001"/>
              <a:gd name="connsiteY355" fmla="*/ 1333890 h 6871139"/>
              <a:gd name="connsiteX356" fmla="*/ 8030883 w 12192001"/>
              <a:gd name="connsiteY356" fmla="*/ 1339862 h 6871139"/>
              <a:gd name="connsiteX357" fmla="*/ 8092424 w 12192001"/>
              <a:gd name="connsiteY357" fmla="*/ 1322077 h 6871139"/>
              <a:gd name="connsiteX358" fmla="*/ 8050733 w 12192001"/>
              <a:gd name="connsiteY358" fmla="*/ 1321084 h 6871139"/>
              <a:gd name="connsiteX359" fmla="*/ 7988189 w 12192001"/>
              <a:gd name="connsiteY359" fmla="*/ 1348897 h 6871139"/>
              <a:gd name="connsiteX360" fmla="*/ 7897865 w 12192001"/>
              <a:gd name="connsiteY360" fmla="*/ 1404462 h 6871139"/>
              <a:gd name="connsiteX361" fmla="*/ 7822413 w 12192001"/>
              <a:gd name="connsiteY361" fmla="*/ 1467001 h 6871139"/>
              <a:gd name="connsiteX362" fmla="*/ 7768796 w 12192001"/>
              <a:gd name="connsiteY362" fmla="*/ 1531531 h 6871139"/>
              <a:gd name="connsiteX363" fmla="*/ 7793700 w 12192001"/>
              <a:gd name="connsiteY363" fmla="*/ 1502749 h 6871139"/>
              <a:gd name="connsiteX364" fmla="*/ 7866169 w 12192001"/>
              <a:gd name="connsiteY364" fmla="*/ 1449142 h 6871139"/>
              <a:gd name="connsiteX365" fmla="*/ 7832408 w 12192001"/>
              <a:gd name="connsiteY365" fmla="*/ 1499765 h 6871139"/>
              <a:gd name="connsiteX366" fmla="*/ 7806614 w 12192001"/>
              <a:gd name="connsiteY366" fmla="*/ 1584140 h 6871139"/>
              <a:gd name="connsiteX367" fmla="*/ 7579291 w 12192001"/>
              <a:gd name="connsiteY367" fmla="*/ 1761828 h 6871139"/>
              <a:gd name="connsiteX368" fmla="*/ 7604190 w 12192001"/>
              <a:gd name="connsiteY368" fmla="*/ 1682394 h 6871139"/>
              <a:gd name="connsiteX369" fmla="*/ 7689573 w 12192001"/>
              <a:gd name="connsiteY369" fmla="*/ 1582150 h 6871139"/>
              <a:gd name="connsiteX370" fmla="*/ 7624041 w 12192001"/>
              <a:gd name="connsiteY370" fmla="*/ 1630778 h 6871139"/>
              <a:gd name="connsiteX371" fmla="*/ 7581352 w 12192001"/>
              <a:gd name="connsiteY371" fmla="*/ 1661546 h 6871139"/>
              <a:gd name="connsiteX372" fmla="*/ 7556452 w 12192001"/>
              <a:gd name="connsiteY372" fmla="*/ 1687373 h 6871139"/>
              <a:gd name="connsiteX373" fmla="*/ 7488859 w 12192001"/>
              <a:gd name="connsiteY373" fmla="*/ 1718142 h 6871139"/>
              <a:gd name="connsiteX374" fmla="*/ 7404474 w 12192001"/>
              <a:gd name="connsiteY374" fmla="*/ 1749908 h 6871139"/>
              <a:gd name="connsiteX375" fmla="*/ 7331045 w 12192001"/>
              <a:gd name="connsiteY375" fmla="*/ 1778690 h 6871139"/>
              <a:gd name="connsiteX376" fmla="*/ 7343926 w 12192001"/>
              <a:gd name="connsiteY376" fmla="*/ 1797543 h 6871139"/>
              <a:gd name="connsiteX377" fmla="*/ 7317134 w 12192001"/>
              <a:gd name="connsiteY377" fmla="*/ 1793594 h 6871139"/>
              <a:gd name="connsiteX378" fmla="*/ 7292234 w 12192001"/>
              <a:gd name="connsiteY378" fmla="*/ 1809459 h 6871139"/>
              <a:gd name="connsiteX379" fmla="*/ 7320052 w 12192001"/>
              <a:gd name="connsiteY379" fmla="*/ 1805473 h 6871139"/>
              <a:gd name="connsiteX380" fmla="*/ 7293227 w 12192001"/>
              <a:gd name="connsiteY380" fmla="*/ 1827318 h 6871139"/>
              <a:gd name="connsiteX381" fmla="*/ 7253527 w 12192001"/>
              <a:gd name="connsiteY381" fmla="*/ 1838236 h 6871139"/>
              <a:gd name="connsiteX382" fmla="*/ 7268431 w 12192001"/>
              <a:gd name="connsiteY382" fmla="*/ 1813337 h 6871139"/>
              <a:gd name="connsiteX383" fmla="*/ 7306141 w 12192001"/>
              <a:gd name="connsiteY383" fmla="*/ 1779580 h 6871139"/>
              <a:gd name="connsiteX384" fmla="*/ 7285293 w 12192001"/>
              <a:gd name="connsiteY384" fmla="*/ 1784522 h 6871139"/>
              <a:gd name="connsiteX385" fmla="*/ 7240613 w 12192001"/>
              <a:gd name="connsiteY385" fmla="*/ 1786512 h 6871139"/>
              <a:gd name="connsiteX386" fmla="*/ 7271386 w 12192001"/>
              <a:gd name="connsiteY386" fmla="*/ 1775594 h 6871139"/>
              <a:gd name="connsiteX387" fmla="*/ 7221756 w 12192001"/>
              <a:gd name="connsiteY387" fmla="*/ 1743828 h 6871139"/>
              <a:gd name="connsiteX388" fmla="*/ 7157723 w 12192001"/>
              <a:gd name="connsiteY388" fmla="*/ 1754250 h 6871139"/>
              <a:gd name="connsiteX389" fmla="*/ 7202440 w 12192001"/>
              <a:gd name="connsiteY389" fmla="*/ 1754250 h 6871139"/>
              <a:gd name="connsiteX390" fmla="*/ 7151816 w 12192001"/>
              <a:gd name="connsiteY390" fmla="*/ 1776587 h 6871139"/>
              <a:gd name="connsiteX391" fmla="*/ 7099699 w 12192001"/>
              <a:gd name="connsiteY391" fmla="*/ 1776587 h 6871139"/>
              <a:gd name="connsiteX392" fmla="*/ 7150322 w 12192001"/>
              <a:gd name="connsiteY392" fmla="*/ 1731945 h 6871139"/>
              <a:gd name="connsiteX393" fmla="*/ 7107137 w 12192001"/>
              <a:gd name="connsiteY393" fmla="*/ 1739378 h 6871139"/>
              <a:gd name="connsiteX394" fmla="*/ 7035665 w 12192001"/>
              <a:gd name="connsiteY394" fmla="*/ 1752788 h 6871139"/>
              <a:gd name="connsiteX395" fmla="*/ 7052064 w 12192001"/>
              <a:gd name="connsiteY395" fmla="*/ 1800423 h 6871139"/>
              <a:gd name="connsiteX396" fmla="*/ 7011862 w 12192001"/>
              <a:gd name="connsiteY396" fmla="*/ 1798929 h 6871139"/>
              <a:gd name="connsiteX397" fmla="*/ 7019300 w 12192001"/>
              <a:gd name="connsiteY397" fmla="*/ 1766166 h 6871139"/>
              <a:gd name="connsiteX398" fmla="*/ 6974616 w 12192001"/>
              <a:gd name="connsiteY398" fmla="*/ 1709608 h 6871139"/>
              <a:gd name="connsiteX399" fmla="*/ 6968676 w 12192001"/>
              <a:gd name="connsiteY399" fmla="*/ 1784058 h 6871139"/>
              <a:gd name="connsiteX400" fmla="*/ 6992475 w 12192001"/>
              <a:gd name="connsiteY400" fmla="*/ 1804906 h 6871139"/>
              <a:gd name="connsiteX401" fmla="*/ 6992475 w 12192001"/>
              <a:gd name="connsiteY401" fmla="*/ 1851150 h 6871139"/>
              <a:gd name="connsiteX402" fmla="*/ 6968676 w 12192001"/>
              <a:gd name="connsiteY402" fmla="*/ 1815398 h 6871139"/>
              <a:gd name="connsiteX403" fmla="*/ 6906133 w 12192001"/>
              <a:gd name="connsiteY403" fmla="*/ 1784166 h 6871139"/>
              <a:gd name="connsiteX404" fmla="*/ 6916559 w 12192001"/>
              <a:gd name="connsiteY404" fmla="*/ 1797543 h 6871139"/>
              <a:gd name="connsiteX405" fmla="*/ 6925486 w 12192001"/>
              <a:gd name="connsiteY405" fmla="*/ 1895829 h 6871139"/>
              <a:gd name="connsiteX406" fmla="*/ 6909088 w 12192001"/>
              <a:gd name="connsiteY406" fmla="*/ 1855632 h 6871139"/>
              <a:gd name="connsiteX407" fmla="*/ 6842099 w 12192001"/>
              <a:gd name="connsiteY407" fmla="*/ 1746919 h 6871139"/>
              <a:gd name="connsiteX408" fmla="*/ 6926981 w 12192001"/>
              <a:gd name="connsiteY408" fmla="*/ 1775201 h 6871139"/>
              <a:gd name="connsiteX409" fmla="*/ 6879313 w 12192001"/>
              <a:gd name="connsiteY409" fmla="*/ 1746919 h 6871139"/>
              <a:gd name="connsiteX410" fmla="*/ 6725948 w 12192001"/>
              <a:gd name="connsiteY410" fmla="*/ 1684385 h 6871139"/>
              <a:gd name="connsiteX411" fmla="*/ 6666393 w 12192001"/>
              <a:gd name="connsiteY411" fmla="*/ 1644188 h 6871139"/>
              <a:gd name="connsiteX412" fmla="*/ 6697662 w 12192001"/>
              <a:gd name="connsiteY412" fmla="*/ 1693312 h 6871139"/>
              <a:gd name="connsiteX413" fmla="*/ 6676814 w 12192001"/>
              <a:gd name="connsiteY413" fmla="*/ 1723088 h 6871139"/>
              <a:gd name="connsiteX414" fmla="*/ 6666393 w 12192001"/>
              <a:gd name="connsiteY414" fmla="*/ 1693312 h 6871139"/>
              <a:gd name="connsiteX415" fmla="*/ 6623704 w 12192001"/>
              <a:gd name="connsiteY415" fmla="*/ 1616904 h 6871139"/>
              <a:gd name="connsiteX416" fmla="*/ 6629680 w 12192001"/>
              <a:gd name="connsiteY416" fmla="*/ 1531531 h 6871139"/>
              <a:gd name="connsiteX417" fmla="*/ 6623704 w 12192001"/>
              <a:gd name="connsiteY417" fmla="*/ 1474936 h 6871139"/>
              <a:gd name="connsiteX418" fmla="*/ 6642060 w 12192001"/>
              <a:gd name="connsiteY418" fmla="*/ 1482046 h 6871139"/>
              <a:gd name="connsiteX419" fmla="*/ 6676814 w 12192001"/>
              <a:gd name="connsiteY419" fmla="*/ 1516271 h 6871139"/>
              <a:gd name="connsiteX420" fmla="*/ 6667390 w 12192001"/>
              <a:gd name="connsiteY420" fmla="*/ 1495423 h 6871139"/>
              <a:gd name="connsiteX421" fmla="*/ 6705597 w 12192001"/>
              <a:gd name="connsiteY421" fmla="*/ 1536154 h 6871139"/>
              <a:gd name="connsiteX422" fmla="*/ 6729930 w 12192001"/>
              <a:gd name="connsiteY422" fmla="*/ 1613560 h 6871139"/>
              <a:gd name="connsiteX423" fmla="*/ 6726374 w 12192001"/>
              <a:gd name="connsiteY423" fmla="*/ 1545578 h 6871139"/>
              <a:gd name="connsiteX424" fmla="*/ 6672369 w 12192001"/>
              <a:gd name="connsiteY424" fmla="*/ 1473971 h 6871139"/>
              <a:gd name="connsiteX425" fmla="*/ 6700829 w 12192001"/>
              <a:gd name="connsiteY425" fmla="*/ 1491334 h 6871139"/>
              <a:gd name="connsiteX426" fmla="*/ 6665254 w 12192001"/>
              <a:gd name="connsiteY426" fmla="*/ 1447647 h 6871139"/>
              <a:gd name="connsiteX427" fmla="*/ 6655826 w 12192001"/>
              <a:gd name="connsiteY427" fmla="*/ 1419867 h 6871139"/>
              <a:gd name="connsiteX428" fmla="*/ 6668739 w 12192001"/>
              <a:gd name="connsiteY428" fmla="*/ 1426308 h 6871139"/>
              <a:gd name="connsiteX429" fmla="*/ 6716374 w 12192001"/>
              <a:gd name="connsiteY429" fmla="*/ 1497273 h 6871139"/>
              <a:gd name="connsiteX430" fmla="*/ 6697522 w 12192001"/>
              <a:gd name="connsiteY430" fmla="*/ 1441212 h 6871139"/>
              <a:gd name="connsiteX431" fmla="*/ 6659812 w 12192001"/>
              <a:gd name="connsiteY431" fmla="*/ 1401015 h 6871139"/>
              <a:gd name="connsiteX432" fmla="*/ 6670233 w 12192001"/>
              <a:gd name="connsiteY432" fmla="*/ 1375684 h 6871139"/>
              <a:gd name="connsiteX433" fmla="*/ 6623062 w 12192001"/>
              <a:gd name="connsiteY433" fmla="*/ 1389099 h 6871139"/>
              <a:gd name="connsiteX434" fmla="*/ 6600720 w 12192001"/>
              <a:gd name="connsiteY434" fmla="*/ 1374691 h 6871139"/>
              <a:gd name="connsiteX435" fmla="*/ 6616622 w 12192001"/>
              <a:gd name="connsiteY435" fmla="*/ 1371131 h 6871139"/>
              <a:gd name="connsiteX436" fmla="*/ 6591722 w 12192001"/>
              <a:gd name="connsiteY436" fmla="*/ 1359253 h 6871139"/>
              <a:gd name="connsiteX437" fmla="*/ 6562443 w 12192001"/>
              <a:gd name="connsiteY437" fmla="*/ 1332930 h 6871139"/>
              <a:gd name="connsiteX438" fmla="*/ 6569877 w 12192001"/>
              <a:gd name="connsiteY438" fmla="*/ 1324995 h 6871139"/>
              <a:gd name="connsiteX439" fmla="*/ 6602144 w 12192001"/>
              <a:gd name="connsiteY439" fmla="*/ 1311084 h 6871139"/>
              <a:gd name="connsiteX440" fmla="*/ 6650313 w 12192001"/>
              <a:gd name="connsiteY440" fmla="*/ 1306143 h 6871139"/>
              <a:gd name="connsiteX441" fmla="*/ 6697948 w 12192001"/>
              <a:gd name="connsiteY441" fmla="*/ 1334424 h 6871139"/>
              <a:gd name="connsiteX442" fmla="*/ 6667175 w 12192001"/>
              <a:gd name="connsiteY442" fmla="*/ 1298672 h 6871139"/>
              <a:gd name="connsiteX443" fmla="*/ 6599193 w 12192001"/>
              <a:gd name="connsiteY443" fmla="*/ 1283304 h 6871139"/>
              <a:gd name="connsiteX444" fmla="*/ 6534658 w 12192001"/>
              <a:gd name="connsiteY444" fmla="*/ 1296714 h 6871139"/>
              <a:gd name="connsiteX445" fmla="*/ 6482541 w 12192001"/>
              <a:gd name="connsiteY445" fmla="*/ 1287290 h 6871139"/>
              <a:gd name="connsiteX446" fmla="*/ 6492466 w 12192001"/>
              <a:gd name="connsiteY446" fmla="*/ 1267899 h 6871139"/>
              <a:gd name="connsiteX447" fmla="*/ 6537150 w 12192001"/>
              <a:gd name="connsiteY447" fmla="*/ 1230690 h 6871139"/>
              <a:gd name="connsiteX448" fmla="*/ 6539103 w 12192001"/>
              <a:gd name="connsiteY448" fmla="*/ 1115546 h 6871139"/>
              <a:gd name="connsiteX449" fmla="*/ 6470620 w 12192001"/>
              <a:gd name="connsiteY449" fmla="*/ 1028210 h 6871139"/>
              <a:gd name="connsiteX450" fmla="*/ 6434016 w 12192001"/>
              <a:gd name="connsiteY450" fmla="*/ 993742 h 6871139"/>
              <a:gd name="connsiteX451" fmla="*/ 6454363 w 12192001"/>
              <a:gd name="connsiteY451" fmla="*/ 1005657 h 6871139"/>
              <a:gd name="connsiteX452" fmla="*/ 6438498 w 12192001"/>
              <a:gd name="connsiteY452" fmla="*/ 981826 h 6871139"/>
              <a:gd name="connsiteX453" fmla="*/ 6417154 w 12192001"/>
              <a:gd name="connsiteY453" fmla="*/ 960481 h 6871139"/>
              <a:gd name="connsiteX454" fmla="*/ 6414166 w 12192001"/>
              <a:gd name="connsiteY454" fmla="*/ 978266 h 6871139"/>
              <a:gd name="connsiteX455" fmla="*/ 6388371 w 12192001"/>
              <a:gd name="connsiteY455" fmla="*/ 940027 h 6871139"/>
              <a:gd name="connsiteX456" fmla="*/ 6337251 w 12192001"/>
              <a:gd name="connsiteY456" fmla="*/ 910251 h 6871139"/>
              <a:gd name="connsiteX457" fmla="*/ 6258309 w 12192001"/>
              <a:gd name="connsiteY457" fmla="*/ 882968 h 6871139"/>
              <a:gd name="connsiteX458" fmla="*/ 6202243 w 12192001"/>
              <a:gd name="connsiteY458" fmla="*/ 882471 h 6871139"/>
              <a:gd name="connsiteX459" fmla="*/ 6165990 w 12192001"/>
              <a:gd name="connsiteY459" fmla="*/ 877989 h 6871139"/>
              <a:gd name="connsiteX460" fmla="*/ 6197264 w 12192001"/>
              <a:gd name="connsiteY460" fmla="*/ 874040 h 6871139"/>
              <a:gd name="connsiteX461" fmla="*/ 6156065 w 12192001"/>
              <a:gd name="connsiteY461" fmla="*/ 854654 h 6871139"/>
              <a:gd name="connsiteX462" fmla="*/ 6106439 w 12192001"/>
              <a:gd name="connsiteY462" fmla="*/ 857642 h 6871139"/>
              <a:gd name="connsiteX463" fmla="*/ 6056631 w 12192001"/>
              <a:gd name="connsiteY463" fmla="*/ 865075 h 6871139"/>
              <a:gd name="connsiteX464" fmla="*/ 6016930 w 12192001"/>
              <a:gd name="connsiteY464" fmla="*/ 872190 h 6871139"/>
              <a:gd name="connsiteX465" fmla="*/ 6032299 w 12192001"/>
              <a:gd name="connsiteY465" fmla="*/ 882612 h 6871139"/>
              <a:gd name="connsiteX466" fmla="*/ 6046209 w 12192001"/>
              <a:gd name="connsiteY466" fmla="*/ 903956 h 6871139"/>
              <a:gd name="connsiteX467" fmla="*/ 6017432 w 12192001"/>
              <a:gd name="connsiteY467" fmla="*/ 883609 h 6871139"/>
              <a:gd name="connsiteX468" fmla="*/ 5955885 w 12192001"/>
              <a:gd name="connsiteY468" fmla="*/ 880054 h 6871139"/>
              <a:gd name="connsiteX469" fmla="*/ 5935571 w 12192001"/>
              <a:gd name="connsiteY469" fmla="*/ 898017 h 6871139"/>
              <a:gd name="connsiteX470" fmla="*/ 5936531 w 12192001"/>
              <a:gd name="connsiteY470" fmla="*/ 888982 h 6871139"/>
              <a:gd name="connsiteX471" fmla="*/ 5951899 w 12192001"/>
              <a:gd name="connsiteY471" fmla="*/ 857712 h 6871139"/>
              <a:gd name="connsiteX472" fmla="*/ 5926606 w 12192001"/>
              <a:gd name="connsiteY472" fmla="*/ 884532 h 6871139"/>
              <a:gd name="connsiteX473" fmla="*/ 5896794 w 12192001"/>
              <a:gd name="connsiteY473" fmla="*/ 923240 h 6871139"/>
              <a:gd name="connsiteX474" fmla="*/ 5851650 w 12192001"/>
              <a:gd name="connsiteY474" fmla="*/ 948139 h 6871139"/>
              <a:gd name="connsiteX475" fmla="*/ 5811448 w 12192001"/>
              <a:gd name="connsiteY475" fmla="*/ 992318 h 6871139"/>
              <a:gd name="connsiteX476" fmla="*/ 5781673 w 12192001"/>
              <a:gd name="connsiteY476" fmla="*/ 1017222 h 6871139"/>
              <a:gd name="connsiteX477" fmla="*/ 5761822 w 12192001"/>
              <a:gd name="connsiteY477" fmla="*/ 1044004 h 6871139"/>
              <a:gd name="connsiteX478" fmla="*/ 5752858 w 12192001"/>
              <a:gd name="connsiteY478" fmla="*/ 1036571 h 6871139"/>
              <a:gd name="connsiteX479" fmla="*/ 5719630 w 12192001"/>
              <a:gd name="connsiteY479" fmla="*/ 1063855 h 6871139"/>
              <a:gd name="connsiteX480" fmla="*/ 5699780 w 12192001"/>
              <a:gd name="connsiteY480" fmla="*/ 1083705 h 6871139"/>
              <a:gd name="connsiteX481" fmla="*/ 5696220 w 12192001"/>
              <a:gd name="connsiteY481" fmla="*/ 1069475 h 6871139"/>
              <a:gd name="connsiteX482" fmla="*/ 5693232 w 12192001"/>
              <a:gd name="connsiteY482" fmla="*/ 1040665 h 6871139"/>
              <a:gd name="connsiteX483" fmla="*/ 5673878 w 12192001"/>
              <a:gd name="connsiteY483" fmla="*/ 1107682 h 6871139"/>
              <a:gd name="connsiteX484" fmla="*/ 5648978 w 12192001"/>
              <a:gd name="connsiteY484" fmla="*/ 1147382 h 6871139"/>
              <a:gd name="connsiteX485" fmla="*/ 5651465 w 12192001"/>
              <a:gd name="connsiteY485" fmla="*/ 1227777 h 6871139"/>
              <a:gd name="connsiteX486" fmla="*/ 5687719 w 12192001"/>
              <a:gd name="connsiteY486" fmla="*/ 1272953 h 6871139"/>
              <a:gd name="connsiteX487" fmla="*/ 5682740 w 12192001"/>
              <a:gd name="connsiteY487" fmla="*/ 1290311 h 6871139"/>
              <a:gd name="connsiteX488" fmla="*/ 5681742 w 12192001"/>
              <a:gd name="connsiteY488" fmla="*/ 1314644 h 6871139"/>
              <a:gd name="connsiteX489" fmla="*/ 5679752 w 12192001"/>
              <a:gd name="connsiteY489" fmla="*/ 1357829 h 6871139"/>
              <a:gd name="connsiteX490" fmla="*/ 5698140 w 12192001"/>
              <a:gd name="connsiteY490" fmla="*/ 1425806 h 6871139"/>
              <a:gd name="connsiteX491" fmla="*/ 5708065 w 12192001"/>
              <a:gd name="connsiteY491" fmla="*/ 1493395 h 6871139"/>
              <a:gd name="connsiteX492" fmla="*/ 5690669 w 12192001"/>
              <a:gd name="connsiteY492" fmla="*/ 1472552 h 6871139"/>
              <a:gd name="connsiteX493" fmla="*/ 5690669 w 12192001"/>
              <a:gd name="connsiteY493" fmla="*/ 1488912 h 6871139"/>
              <a:gd name="connsiteX494" fmla="*/ 5710061 w 12192001"/>
              <a:gd name="connsiteY494" fmla="*/ 1537540 h 6871139"/>
              <a:gd name="connsiteX495" fmla="*/ 5753213 w 12192001"/>
              <a:gd name="connsiteY495" fmla="*/ 1567812 h 6871139"/>
              <a:gd name="connsiteX496" fmla="*/ 5773064 w 12192001"/>
              <a:gd name="connsiteY496" fmla="*/ 1571798 h 6871139"/>
              <a:gd name="connsiteX497" fmla="*/ 5790460 w 12192001"/>
              <a:gd name="connsiteY497" fmla="*/ 1601574 h 6871139"/>
              <a:gd name="connsiteX498" fmla="*/ 5776053 w 12192001"/>
              <a:gd name="connsiteY498" fmla="*/ 1759407 h 6871139"/>
              <a:gd name="connsiteX499" fmla="*/ 5812301 w 12192001"/>
              <a:gd name="connsiteY499" fmla="*/ 1776269 h 6871139"/>
              <a:gd name="connsiteX500" fmla="*/ 5852999 w 12192001"/>
              <a:gd name="connsiteY500" fmla="*/ 1773777 h 6871139"/>
              <a:gd name="connsiteX501" fmla="*/ 5859936 w 12192001"/>
              <a:gd name="connsiteY501" fmla="*/ 1788686 h 6871139"/>
              <a:gd name="connsiteX502" fmla="*/ 5870859 w 12192001"/>
              <a:gd name="connsiteY502" fmla="*/ 1807037 h 6871139"/>
              <a:gd name="connsiteX503" fmla="*/ 5817748 w 12192001"/>
              <a:gd name="connsiteY503" fmla="*/ 1836316 h 6871139"/>
              <a:gd name="connsiteX504" fmla="*/ 5851505 w 12192001"/>
              <a:gd name="connsiteY504" fmla="*/ 1799107 h 6871139"/>
              <a:gd name="connsiteX505" fmla="*/ 5813795 w 12192001"/>
              <a:gd name="connsiteY505" fmla="*/ 1820452 h 6871139"/>
              <a:gd name="connsiteX506" fmla="*/ 5768118 w 12192001"/>
              <a:gd name="connsiteY506" fmla="*/ 1898354 h 6871139"/>
              <a:gd name="connsiteX507" fmla="*/ 5727419 w 12192001"/>
              <a:gd name="connsiteY507" fmla="*/ 2022430 h 6871139"/>
              <a:gd name="connsiteX508" fmla="*/ 5779041 w 12192001"/>
              <a:gd name="connsiteY508" fmla="*/ 2207088 h 6871139"/>
              <a:gd name="connsiteX509" fmla="*/ 5864418 w 12192001"/>
              <a:gd name="connsiteY509" fmla="*/ 2346035 h 6871139"/>
              <a:gd name="connsiteX510" fmla="*/ 5893201 w 12192001"/>
              <a:gd name="connsiteY510" fmla="*/ 2362897 h 6871139"/>
              <a:gd name="connsiteX511" fmla="*/ 5899140 w 12192001"/>
              <a:gd name="connsiteY511" fmla="*/ 2397651 h 6871139"/>
              <a:gd name="connsiteX512" fmla="*/ 5932901 w 12192001"/>
              <a:gd name="connsiteY512" fmla="*/ 2392705 h 6871139"/>
              <a:gd name="connsiteX513" fmla="*/ 5911060 w 12192001"/>
              <a:gd name="connsiteY513" fmla="*/ 2437352 h 6871139"/>
              <a:gd name="connsiteX514" fmla="*/ 5939342 w 12192001"/>
              <a:gd name="connsiteY514" fmla="*/ 2432406 h 6871139"/>
              <a:gd name="connsiteX515" fmla="*/ 5921983 w 12192001"/>
              <a:gd name="connsiteY515" fmla="*/ 2473100 h 6871139"/>
              <a:gd name="connsiteX516" fmla="*/ 6029206 w 12192001"/>
              <a:gd name="connsiteY516" fmla="*/ 2682516 h 6871139"/>
              <a:gd name="connsiteX517" fmla="*/ 6070401 w 12192001"/>
              <a:gd name="connsiteY517" fmla="*/ 2741107 h 6871139"/>
              <a:gd name="connsiteX518" fmla="*/ 6101174 w 12192001"/>
              <a:gd name="connsiteY518" fmla="*/ 2790906 h 6871139"/>
              <a:gd name="connsiteX519" fmla="*/ 6072715 w 12192001"/>
              <a:gd name="connsiteY519" fmla="*/ 2769065 h 6871139"/>
              <a:gd name="connsiteX520" fmla="*/ 6093558 w 12192001"/>
              <a:gd name="connsiteY520" fmla="*/ 2868311 h 6871139"/>
              <a:gd name="connsiteX521" fmla="*/ 6120383 w 12192001"/>
              <a:gd name="connsiteY521" fmla="*/ 3043545 h 6871139"/>
              <a:gd name="connsiteX522" fmla="*/ 6134257 w 12192001"/>
              <a:gd name="connsiteY522" fmla="*/ 3276296 h 6871139"/>
              <a:gd name="connsiteX523" fmla="*/ 6181433 w 12192001"/>
              <a:gd name="connsiteY523" fmla="*/ 3398382 h 6871139"/>
              <a:gd name="connsiteX524" fmla="*/ 6257846 w 12192001"/>
              <a:gd name="connsiteY524" fmla="*/ 3569629 h 6871139"/>
              <a:gd name="connsiteX525" fmla="*/ 6295092 w 12192001"/>
              <a:gd name="connsiteY525" fmla="*/ 3626543 h 6871139"/>
              <a:gd name="connsiteX526" fmla="*/ 6301036 w 12192001"/>
              <a:gd name="connsiteY526" fmla="*/ 3620103 h 6871139"/>
              <a:gd name="connsiteX527" fmla="*/ 6297087 w 12192001"/>
              <a:gd name="connsiteY527" fmla="*/ 3604702 h 6871139"/>
              <a:gd name="connsiteX528" fmla="*/ 6346891 w 12192001"/>
              <a:gd name="connsiteY528" fmla="*/ 3619606 h 6871139"/>
              <a:gd name="connsiteX529" fmla="*/ 6300216 w 12192001"/>
              <a:gd name="connsiteY529" fmla="*/ 3659307 h 6871139"/>
              <a:gd name="connsiteX530" fmla="*/ 6374676 w 12192001"/>
              <a:gd name="connsiteY530" fmla="*/ 3762465 h 6871139"/>
              <a:gd name="connsiteX531" fmla="*/ 6259518 w 12192001"/>
              <a:gd name="connsiteY531" fmla="*/ 3691003 h 6871139"/>
              <a:gd name="connsiteX532" fmla="*/ 6260515 w 12192001"/>
              <a:gd name="connsiteY532" fmla="*/ 3642337 h 6871139"/>
              <a:gd name="connsiteX533" fmla="*/ 6243653 w 12192001"/>
              <a:gd name="connsiteY533" fmla="*/ 3651302 h 6871139"/>
              <a:gd name="connsiteX534" fmla="*/ 6239667 w 12192001"/>
              <a:gd name="connsiteY534" fmla="*/ 3680080 h 6871139"/>
              <a:gd name="connsiteX535" fmla="*/ 6189044 w 12192001"/>
              <a:gd name="connsiteY535" fmla="*/ 3734685 h 6871139"/>
              <a:gd name="connsiteX536" fmla="*/ 6131484 w 12192001"/>
              <a:gd name="connsiteY536" fmla="*/ 3767411 h 6871139"/>
              <a:gd name="connsiteX537" fmla="*/ 6188046 w 12192001"/>
              <a:gd name="connsiteY537" fmla="*/ 3778334 h 6871139"/>
              <a:gd name="connsiteX538" fmla="*/ 6240665 w 12192001"/>
              <a:gd name="connsiteY538" fmla="*/ 3819027 h 6871139"/>
              <a:gd name="connsiteX539" fmla="*/ 6072893 w 12192001"/>
              <a:gd name="connsiteY539" fmla="*/ 3795228 h 6871139"/>
              <a:gd name="connsiteX540" fmla="*/ 5983562 w 12192001"/>
              <a:gd name="connsiteY540" fmla="*/ 3842859 h 6871139"/>
              <a:gd name="connsiteX541" fmla="*/ 6051155 w 12192001"/>
              <a:gd name="connsiteY541" fmla="*/ 3856770 h 6871139"/>
              <a:gd name="connsiteX542" fmla="*/ 6221916 w 12192001"/>
              <a:gd name="connsiteY542" fmla="*/ 3905398 h 6871139"/>
              <a:gd name="connsiteX543" fmla="*/ 5924115 w 12192001"/>
              <a:gd name="connsiteY543" fmla="*/ 3879571 h 6871139"/>
              <a:gd name="connsiteX544" fmla="*/ 5830802 w 12192001"/>
              <a:gd name="connsiteY544" fmla="*/ 3939155 h 6871139"/>
              <a:gd name="connsiteX545" fmla="*/ 5884414 w 12192001"/>
              <a:gd name="connsiteY545" fmla="*/ 3965942 h 6871139"/>
              <a:gd name="connsiteX546" fmla="*/ 5806966 w 12192001"/>
              <a:gd name="connsiteY546" fmla="*/ 3948153 h 6871139"/>
              <a:gd name="connsiteX547" fmla="*/ 5750403 w 12192001"/>
              <a:gd name="connsiteY547" fmla="*/ 3975937 h 6871139"/>
              <a:gd name="connsiteX548" fmla="*/ 5722581 w 12192001"/>
              <a:gd name="connsiteY548" fmla="*/ 4002757 h 6871139"/>
              <a:gd name="connsiteX549" fmla="*/ 5549863 w 12192001"/>
              <a:gd name="connsiteY549" fmla="*/ 4118866 h 6871139"/>
              <a:gd name="connsiteX550" fmla="*/ 5373163 w 12192001"/>
              <a:gd name="connsiteY550" fmla="*/ 4295556 h 6871139"/>
              <a:gd name="connsiteX551" fmla="*/ 5234206 w 12192001"/>
              <a:gd name="connsiteY551" fmla="*/ 4403768 h 6871139"/>
              <a:gd name="connsiteX552" fmla="*/ 5114069 w 12192001"/>
              <a:gd name="connsiteY552" fmla="*/ 4590383 h 6871139"/>
              <a:gd name="connsiteX553" fmla="*/ 5096280 w 12192001"/>
              <a:gd name="connsiteY553" fmla="*/ 4673766 h 6871139"/>
              <a:gd name="connsiteX554" fmla="*/ 5138969 w 12192001"/>
              <a:gd name="connsiteY554" fmla="*/ 4805776 h 6871139"/>
              <a:gd name="connsiteX555" fmla="*/ 5197527 w 12192001"/>
              <a:gd name="connsiteY555" fmla="*/ 4911000 h 6871139"/>
              <a:gd name="connsiteX556" fmla="*/ 5192581 w 12192001"/>
              <a:gd name="connsiteY556" fmla="*/ 4943726 h 6871139"/>
              <a:gd name="connsiteX557" fmla="*/ 5226309 w 12192001"/>
              <a:gd name="connsiteY557" fmla="*/ 5013235 h 6871139"/>
              <a:gd name="connsiteX558" fmla="*/ 5261064 w 12192001"/>
              <a:gd name="connsiteY558" fmla="*/ 5146243 h 6871139"/>
              <a:gd name="connsiteX559" fmla="*/ 5332535 w 12192001"/>
              <a:gd name="connsiteY559" fmla="*/ 5434096 h 6871139"/>
              <a:gd name="connsiteX560" fmla="*/ 5402334 w 12192001"/>
              <a:gd name="connsiteY560" fmla="*/ 5454551 h 6871139"/>
              <a:gd name="connsiteX561" fmla="*/ 5324924 w 12192001"/>
              <a:gd name="connsiteY561" fmla="*/ 5465469 h 6871139"/>
              <a:gd name="connsiteX562" fmla="*/ 5303078 w 12192001"/>
              <a:gd name="connsiteY562" fmla="*/ 5506162 h 6871139"/>
              <a:gd name="connsiteX563" fmla="*/ 5456054 w 12192001"/>
              <a:gd name="connsiteY563" fmla="*/ 5837702 h 6871139"/>
              <a:gd name="connsiteX564" fmla="*/ 5439192 w 12192001"/>
              <a:gd name="connsiteY564" fmla="*/ 5861500 h 6871139"/>
              <a:gd name="connsiteX565" fmla="*/ 5411407 w 12192001"/>
              <a:gd name="connsiteY565" fmla="*/ 5848624 h 6871139"/>
              <a:gd name="connsiteX566" fmla="*/ 5379636 w 12192001"/>
              <a:gd name="connsiteY566" fmla="*/ 5870465 h 6871139"/>
              <a:gd name="connsiteX567" fmla="*/ 5368713 w 12192001"/>
              <a:gd name="connsiteY567" fmla="*/ 5893266 h 6871139"/>
              <a:gd name="connsiteX568" fmla="*/ 5339898 w 12192001"/>
              <a:gd name="connsiteY568" fmla="*/ 5858550 h 6871139"/>
              <a:gd name="connsiteX569" fmla="*/ 5312113 w 12192001"/>
              <a:gd name="connsiteY569" fmla="*/ 5843641 h 6871139"/>
              <a:gd name="connsiteX570" fmla="*/ 5304179 w 12192001"/>
              <a:gd name="connsiteY570" fmla="*/ 5804938 h 6871139"/>
              <a:gd name="connsiteX571" fmla="*/ 5262488 w 12192001"/>
              <a:gd name="connsiteY571" fmla="*/ 5744464 h 6871139"/>
              <a:gd name="connsiteX572" fmla="*/ 5230717 w 12192001"/>
              <a:gd name="connsiteY572" fmla="*/ 5760333 h 6871139"/>
              <a:gd name="connsiteX573" fmla="*/ 5268427 w 12192001"/>
              <a:gd name="connsiteY573" fmla="*/ 5839767 h 6871139"/>
              <a:gd name="connsiteX574" fmla="*/ 5233705 w 12192001"/>
              <a:gd name="connsiteY574" fmla="*/ 5844709 h 6871139"/>
              <a:gd name="connsiteX575" fmla="*/ 5171166 w 12192001"/>
              <a:gd name="connsiteY575" fmla="*/ 5839767 h 6871139"/>
              <a:gd name="connsiteX576" fmla="*/ 5156262 w 12192001"/>
              <a:gd name="connsiteY576" fmla="*/ 5861571 h 6871139"/>
              <a:gd name="connsiteX577" fmla="*/ 5271415 w 12192001"/>
              <a:gd name="connsiteY577" fmla="*/ 5879355 h 6871139"/>
              <a:gd name="connsiteX578" fmla="*/ 5298240 w 12192001"/>
              <a:gd name="connsiteY578" fmla="*/ 5892269 h 6871139"/>
              <a:gd name="connsiteX579" fmla="*/ 5241640 w 12192001"/>
              <a:gd name="connsiteY579" fmla="*/ 5894227 h 6871139"/>
              <a:gd name="connsiteX580" fmla="*/ 5173157 w 12192001"/>
              <a:gd name="connsiteY580" fmla="*/ 5907140 h 6871139"/>
              <a:gd name="connsiteX581" fmla="*/ 5133418 w 12192001"/>
              <a:gd name="connsiteY581" fmla="*/ 5907140 h 6871139"/>
              <a:gd name="connsiteX582" fmla="*/ 5147330 w 12192001"/>
              <a:gd name="connsiteY582" fmla="*/ 5916068 h 6871139"/>
              <a:gd name="connsiteX583" fmla="*/ 5105638 w 12192001"/>
              <a:gd name="connsiteY583" fmla="*/ 5908133 h 6871139"/>
              <a:gd name="connsiteX584" fmla="*/ 5013142 w 12192001"/>
              <a:gd name="connsiteY584" fmla="*/ 5907140 h 6871139"/>
              <a:gd name="connsiteX585" fmla="*/ 4935731 w 12192001"/>
              <a:gd name="connsiteY585" fmla="*/ 5892269 h 6871139"/>
              <a:gd name="connsiteX586" fmla="*/ 4872264 w 12192001"/>
              <a:gd name="connsiteY586" fmla="*/ 5888536 h 6871139"/>
              <a:gd name="connsiteX587" fmla="*/ 4916911 w 12192001"/>
              <a:gd name="connsiteY587" fmla="*/ 5917314 h 6871139"/>
              <a:gd name="connsiteX588" fmla="*/ 4971515 w 12192001"/>
              <a:gd name="connsiteY588" fmla="*/ 5924428 h 6871139"/>
              <a:gd name="connsiteX589" fmla="*/ 4948677 w 12192001"/>
              <a:gd name="connsiteY589" fmla="*/ 5930400 h 6871139"/>
              <a:gd name="connsiteX590" fmla="*/ 4957609 w 12192001"/>
              <a:gd name="connsiteY590" fmla="*/ 5980026 h 6871139"/>
              <a:gd name="connsiteX591" fmla="*/ 4934803 w 12192001"/>
              <a:gd name="connsiteY591" fmla="*/ 6031647 h 6871139"/>
              <a:gd name="connsiteX592" fmla="*/ 4806732 w 12192001"/>
              <a:gd name="connsiteY592" fmla="*/ 5952246 h 6871139"/>
              <a:gd name="connsiteX593" fmla="*/ 4681649 w 12192001"/>
              <a:gd name="connsiteY593" fmla="*/ 5861889 h 6871139"/>
              <a:gd name="connsiteX594" fmla="*/ 4678698 w 12192001"/>
              <a:gd name="connsiteY594" fmla="*/ 5874803 h 6871139"/>
              <a:gd name="connsiteX595" fmla="*/ 4657850 w 12192001"/>
              <a:gd name="connsiteY595" fmla="*/ 5885725 h 6871139"/>
              <a:gd name="connsiteX596" fmla="*/ 4657850 w 12192001"/>
              <a:gd name="connsiteY596" fmla="*/ 5868863 h 6871139"/>
              <a:gd name="connsiteX597" fmla="*/ 4640061 w 12192001"/>
              <a:gd name="connsiteY597" fmla="*/ 5887716 h 6871139"/>
              <a:gd name="connsiteX598" fmla="*/ 4646037 w 12192001"/>
              <a:gd name="connsiteY598" fmla="*/ 5934354 h 6871139"/>
              <a:gd name="connsiteX599" fmla="*/ 4753228 w 12192001"/>
              <a:gd name="connsiteY599" fmla="*/ 6054481 h 6871139"/>
              <a:gd name="connsiteX600" fmla="*/ 4740347 w 12192001"/>
              <a:gd name="connsiteY600" fmla="*/ 6106097 h 6871139"/>
              <a:gd name="connsiteX601" fmla="*/ 4642056 w 12192001"/>
              <a:gd name="connsiteY601" fmla="*/ 6026696 h 6871139"/>
              <a:gd name="connsiteX602" fmla="*/ 4542800 w 12192001"/>
              <a:gd name="connsiteY602" fmla="*/ 6067395 h 6871139"/>
              <a:gd name="connsiteX603" fmla="*/ 4369088 w 12192001"/>
              <a:gd name="connsiteY603" fmla="*/ 6026696 h 6871139"/>
              <a:gd name="connsiteX604" fmla="*/ 4326395 w 12192001"/>
              <a:gd name="connsiteY604" fmla="*/ 5902620 h 6871139"/>
              <a:gd name="connsiteX605" fmla="*/ 4356170 w 12192001"/>
              <a:gd name="connsiteY605" fmla="*/ 5868863 h 6871139"/>
              <a:gd name="connsiteX606" fmla="*/ 4205260 w 12192001"/>
              <a:gd name="connsiteY606" fmla="*/ 5908564 h 6871139"/>
              <a:gd name="connsiteX607" fmla="*/ 4145709 w 12192001"/>
              <a:gd name="connsiteY607" fmla="*/ 5952246 h 6871139"/>
              <a:gd name="connsiteX608" fmla="*/ 4147700 w 12192001"/>
              <a:gd name="connsiteY608" fmla="*/ 5925426 h 6871139"/>
              <a:gd name="connsiteX609" fmla="*/ 4078224 w 12192001"/>
              <a:gd name="connsiteY609" fmla="*/ 6000874 h 6871139"/>
              <a:gd name="connsiteX610" fmla="*/ 4122871 w 12192001"/>
              <a:gd name="connsiteY610" fmla="*/ 5927417 h 6871139"/>
              <a:gd name="connsiteX611" fmla="*/ 3925319 w 12192001"/>
              <a:gd name="connsiteY611" fmla="*/ 6373102 h 6871139"/>
              <a:gd name="connsiteX612" fmla="*/ 4161611 w 12192001"/>
              <a:gd name="connsiteY612" fmla="*/ 6712576 h 6871139"/>
              <a:gd name="connsiteX613" fmla="*/ 4171536 w 12192001"/>
              <a:gd name="connsiteY613" fmla="*/ 6704642 h 6871139"/>
              <a:gd name="connsiteX614" fmla="*/ 4192384 w 12192001"/>
              <a:gd name="connsiteY614" fmla="*/ 6706637 h 6871139"/>
              <a:gd name="connsiteX615" fmla="*/ 4207256 w 12192001"/>
              <a:gd name="connsiteY615" fmla="*/ 6693719 h 6871139"/>
              <a:gd name="connsiteX616" fmla="*/ 4210244 w 12192001"/>
              <a:gd name="connsiteY616" fmla="*/ 6706637 h 6871139"/>
              <a:gd name="connsiteX617" fmla="*/ 4225115 w 12192001"/>
              <a:gd name="connsiteY617" fmla="*/ 6729433 h 6871139"/>
              <a:gd name="connsiteX618" fmla="*/ 4234080 w 12192001"/>
              <a:gd name="connsiteY618" fmla="*/ 6705635 h 6871139"/>
              <a:gd name="connsiteX619" fmla="*/ 4247954 w 12192001"/>
              <a:gd name="connsiteY619" fmla="*/ 6688740 h 6871139"/>
              <a:gd name="connsiteX620" fmla="*/ 4274778 w 12192001"/>
              <a:gd name="connsiteY620" fmla="*/ 6701653 h 6871139"/>
              <a:gd name="connsiteX621" fmla="*/ 4292563 w 12192001"/>
              <a:gd name="connsiteY621" fmla="*/ 6719443 h 6871139"/>
              <a:gd name="connsiteX622" fmla="*/ 4319350 w 12192001"/>
              <a:gd name="connsiteY622" fmla="*/ 6708520 h 6871139"/>
              <a:gd name="connsiteX623" fmla="*/ 4329280 w 12192001"/>
              <a:gd name="connsiteY623" fmla="*/ 6698595 h 6871139"/>
              <a:gd name="connsiteX624" fmla="*/ 4348165 w 12192001"/>
              <a:gd name="connsiteY624" fmla="*/ 6702576 h 6871139"/>
              <a:gd name="connsiteX625" fmla="*/ 4364034 w 12192001"/>
              <a:gd name="connsiteY625" fmla="*/ 6712501 h 6871139"/>
              <a:gd name="connsiteX626" fmla="*/ 4376948 w 12192001"/>
              <a:gd name="connsiteY626" fmla="*/ 6698595 h 6871139"/>
              <a:gd name="connsiteX627" fmla="*/ 4387871 w 12192001"/>
              <a:gd name="connsiteY627" fmla="*/ 6687672 h 6871139"/>
              <a:gd name="connsiteX628" fmla="*/ 4409712 w 12192001"/>
              <a:gd name="connsiteY628" fmla="*/ 6701583 h 6871139"/>
              <a:gd name="connsiteX629" fmla="*/ 4416827 w 12192001"/>
              <a:gd name="connsiteY629" fmla="*/ 6688670 h 6871139"/>
              <a:gd name="connsiteX630" fmla="*/ 4441731 w 12192001"/>
              <a:gd name="connsiteY630" fmla="*/ 6698595 h 6871139"/>
              <a:gd name="connsiteX631" fmla="*/ 4466635 w 12192001"/>
              <a:gd name="connsiteY631" fmla="*/ 6688670 h 6871139"/>
              <a:gd name="connsiteX632" fmla="*/ 4505338 w 12192001"/>
              <a:gd name="connsiteY632" fmla="*/ 6686712 h 6871139"/>
              <a:gd name="connsiteX633" fmla="*/ 4521240 w 12192001"/>
              <a:gd name="connsiteY633" fmla="*/ 6668927 h 6871139"/>
              <a:gd name="connsiteX634" fmla="*/ 4539029 w 12192001"/>
              <a:gd name="connsiteY634" fmla="*/ 6689775 h 6871139"/>
              <a:gd name="connsiteX635" fmla="*/ 4556819 w 12192001"/>
              <a:gd name="connsiteY635" fmla="*/ 6701691 h 6871139"/>
              <a:gd name="connsiteX636" fmla="*/ 4566744 w 12192001"/>
              <a:gd name="connsiteY636" fmla="*/ 6684829 h 6871139"/>
              <a:gd name="connsiteX637" fmla="*/ 4581648 w 12192001"/>
              <a:gd name="connsiteY637" fmla="*/ 6703681 h 6871139"/>
              <a:gd name="connsiteX638" fmla="*/ 4614411 w 12192001"/>
              <a:gd name="connsiteY638" fmla="*/ 6695747 h 6871139"/>
              <a:gd name="connsiteX639" fmla="*/ 4656108 w 12192001"/>
              <a:gd name="connsiteY639" fmla="*/ 6658004 h 6871139"/>
              <a:gd name="connsiteX640" fmla="*/ 4804207 w 12192001"/>
              <a:gd name="connsiteY640" fmla="*/ 6447239 h 6871139"/>
              <a:gd name="connsiteX641" fmla="*/ 4714665 w 12192001"/>
              <a:gd name="connsiteY641" fmla="*/ 6456522 h 6871139"/>
              <a:gd name="connsiteX642" fmla="*/ 4736506 w 12192001"/>
              <a:gd name="connsiteY642" fmla="*/ 6359233 h 6871139"/>
              <a:gd name="connsiteX643" fmla="*/ 4678946 w 12192001"/>
              <a:gd name="connsiteY643" fmla="*/ 6279832 h 6871139"/>
              <a:gd name="connsiteX644" fmla="*/ 4746539 w 12192001"/>
              <a:gd name="connsiteY644" fmla="*/ 6202431 h 6871139"/>
              <a:gd name="connsiteX645" fmla="*/ 4745082 w 12192001"/>
              <a:gd name="connsiteY645" fmla="*/ 6141597 h 6871139"/>
              <a:gd name="connsiteX646" fmla="*/ 4815804 w 12192001"/>
              <a:gd name="connsiteY646" fmla="*/ 6206164 h 6871139"/>
              <a:gd name="connsiteX647" fmla="*/ 4774324 w 12192001"/>
              <a:gd name="connsiteY647" fmla="*/ 6083296 h 6871139"/>
              <a:gd name="connsiteX648" fmla="*/ 4786240 w 12192001"/>
              <a:gd name="connsiteY648" fmla="*/ 6081306 h 6871139"/>
              <a:gd name="connsiteX649" fmla="*/ 4834872 w 12192001"/>
              <a:gd name="connsiteY649" fmla="*/ 6109119 h 6871139"/>
              <a:gd name="connsiteX650" fmla="*/ 4846793 w 12192001"/>
              <a:gd name="connsiteY650" fmla="*/ 6139892 h 6871139"/>
              <a:gd name="connsiteX651" fmla="*/ 4869632 w 12192001"/>
              <a:gd name="connsiteY651" fmla="*/ 6158744 h 6871139"/>
              <a:gd name="connsiteX652" fmla="*/ 4846793 w 12192001"/>
              <a:gd name="connsiteY652" fmla="*/ 6155756 h 6871139"/>
              <a:gd name="connsiteX653" fmla="*/ 4852765 w 12192001"/>
              <a:gd name="connsiteY653" fmla="*/ 6165681 h 6871139"/>
              <a:gd name="connsiteX654" fmla="*/ 4883538 w 12192001"/>
              <a:gd name="connsiteY654" fmla="*/ 6169667 h 6871139"/>
              <a:gd name="connsiteX655" fmla="*/ 4937150 w 12192001"/>
              <a:gd name="connsiteY655" fmla="*/ 6157751 h 6871139"/>
              <a:gd name="connsiteX656" fmla="*/ 4968884 w 12192001"/>
              <a:gd name="connsiteY656" fmla="*/ 6171620 h 6871139"/>
              <a:gd name="connsiteX657" fmla="*/ 4986672 w 12192001"/>
              <a:gd name="connsiteY657" fmla="*/ 6217298 h 6871139"/>
              <a:gd name="connsiteX658" fmla="*/ 5014457 w 12192001"/>
              <a:gd name="connsiteY658" fmla="*/ 6207372 h 6871139"/>
              <a:gd name="connsiteX659" fmla="*/ 5058144 w 12192001"/>
              <a:gd name="connsiteY659" fmla="*/ 6188520 h 6871139"/>
              <a:gd name="connsiteX660" fmla="*/ 5185180 w 12192001"/>
              <a:gd name="connsiteY660" fmla="*/ 6228220 h 6871139"/>
              <a:gd name="connsiteX661" fmla="*/ 5310263 w 12192001"/>
              <a:gd name="connsiteY661" fmla="*/ 6295809 h 6871139"/>
              <a:gd name="connsiteX662" fmla="*/ 5412508 w 12192001"/>
              <a:gd name="connsiteY662" fmla="*/ 6268024 h 6871139"/>
              <a:gd name="connsiteX663" fmla="*/ 5243775 w 12192001"/>
              <a:gd name="connsiteY663" fmla="*/ 6341481 h 6871139"/>
              <a:gd name="connsiteX664" fmla="*/ 5181232 w 12192001"/>
              <a:gd name="connsiteY664" fmla="*/ 6454635 h 6871139"/>
              <a:gd name="connsiteX665" fmla="*/ 5282478 w 12192001"/>
              <a:gd name="connsiteY665" fmla="*/ 6588636 h 6871139"/>
              <a:gd name="connsiteX666" fmla="*/ 5436344 w 12192001"/>
              <a:gd name="connsiteY666" fmla="*/ 6642248 h 6871139"/>
              <a:gd name="connsiteX667" fmla="*/ 5477042 w 12192001"/>
              <a:gd name="connsiteY667" fmla="*/ 6658112 h 6871139"/>
              <a:gd name="connsiteX668" fmla="*/ 5509806 w 12192001"/>
              <a:gd name="connsiteY668" fmla="*/ 6644243 h 6871139"/>
              <a:gd name="connsiteX669" fmla="*/ 5589213 w 12192001"/>
              <a:gd name="connsiteY669" fmla="*/ 6631325 h 6871139"/>
              <a:gd name="connsiteX670" fmla="*/ 5630903 w 12192001"/>
              <a:gd name="connsiteY670" fmla="*/ 6643245 h 6871139"/>
              <a:gd name="connsiteX671" fmla="*/ 5652749 w 12192001"/>
              <a:gd name="connsiteY671" fmla="*/ 6610481 h 6871139"/>
              <a:gd name="connsiteX672" fmla="*/ 5763031 w 12192001"/>
              <a:gd name="connsiteY672" fmla="*/ 6574907 h 6871139"/>
              <a:gd name="connsiteX673" fmla="*/ 5880147 w 12192001"/>
              <a:gd name="connsiteY673" fmla="*/ 6579886 h 6871139"/>
              <a:gd name="connsiteX674" fmla="*/ 5919848 w 12192001"/>
              <a:gd name="connsiteY674" fmla="*/ 6613648 h 6871139"/>
              <a:gd name="connsiteX675" fmla="*/ 5969651 w 12192001"/>
              <a:gd name="connsiteY675" fmla="*/ 6609662 h 6871139"/>
              <a:gd name="connsiteX676" fmla="*/ 5976588 w 12192001"/>
              <a:gd name="connsiteY676" fmla="*/ 6575905 h 6871139"/>
              <a:gd name="connsiteX677" fmla="*/ 6010349 w 12192001"/>
              <a:gd name="connsiteY677" fmla="*/ 6566973 h 6871139"/>
              <a:gd name="connsiteX678" fmla="*/ 6040125 w 12192001"/>
              <a:gd name="connsiteY678" fmla="*/ 6574088 h 6871139"/>
              <a:gd name="connsiteX679" fmla="*/ 6078832 w 12192001"/>
              <a:gd name="connsiteY679" fmla="*/ 6594936 h 6871139"/>
              <a:gd name="connsiteX680" fmla="*/ 6106617 w 12192001"/>
              <a:gd name="connsiteY680" fmla="*/ 6584013 h 6871139"/>
              <a:gd name="connsiteX681" fmla="*/ 6085769 w 12192001"/>
              <a:gd name="connsiteY681" fmla="*/ 6578041 h 6871139"/>
              <a:gd name="connsiteX682" fmla="*/ 6065919 w 12192001"/>
              <a:gd name="connsiteY682" fmla="*/ 6546275 h 6871139"/>
              <a:gd name="connsiteX683" fmla="*/ 6085769 w 12192001"/>
              <a:gd name="connsiteY683" fmla="*/ 6537343 h 6871139"/>
              <a:gd name="connsiteX684" fmla="*/ 6063928 w 12192001"/>
              <a:gd name="connsiteY684" fmla="*/ 6529413 h 6871139"/>
              <a:gd name="connsiteX685" fmla="*/ 6099502 w 12192001"/>
              <a:gd name="connsiteY685" fmla="*/ 6526424 h 6871139"/>
              <a:gd name="connsiteX686" fmla="*/ 6143189 w 12192001"/>
              <a:gd name="connsiteY686" fmla="*/ 6481778 h 6871139"/>
              <a:gd name="connsiteX687" fmla="*/ 6171967 w 12192001"/>
              <a:gd name="connsiteY687" fmla="*/ 6395412 h 6871139"/>
              <a:gd name="connsiteX688" fmla="*/ 6153114 w 12192001"/>
              <a:gd name="connsiteY688" fmla="*/ 6339809 h 6871139"/>
              <a:gd name="connsiteX689" fmla="*/ 6142191 w 12192001"/>
              <a:gd name="connsiteY689" fmla="*/ 6366634 h 6871139"/>
              <a:gd name="connsiteX690" fmla="*/ 6117287 w 12192001"/>
              <a:gd name="connsiteY690" fmla="*/ 6383491 h 6871139"/>
              <a:gd name="connsiteX691" fmla="*/ 6124402 w 12192001"/>
              <a:gd name="connsiteY691" fmla="*/ 6348737 h 6871139"/>
              <a:gd name="connsiteX692" fmla="*/ 6104551 w 12192001"/>
              <a:gd name="connsiteY692" fmla="*/ 6326896 h 6871139"/>
              <a:gd name="connsiteX693" fmla="*/ 6146247 w 12192001"/>
              <a:gd name="connsiteY693" fmla="*/ 6327893 h 6871139"/>
              <a:gd name="connsiteX694" fmla="*/ 6103558 w 12192001"/>
              <a:gd name="connsiteY694" fmla="*/ 6297125 h 6871139"/>
              <a:gd name="connsiteX695" fmla="*/ 6046958 w 12192001"/>
              <a:gd name="connsiteY695" fmla="*/ 6243551 h 6871139"/>
              <a:gd name="connsiteX696" fmla="*/ 6020167 w 12192001"/>
              <a:gd name="connsiteY696" fmla="*/ 6249490 h 6871139"/>
              <a:gd name="connsiteX697" fmla="*/ 5927674 w 12192001"/>
              <a:gd name="connsiteY697" fmla="*/ 6323945 h 6871139"/>
              <a:gd name="connsiteX698" fmla="*/ 5968372 w 12192001"/>
              <a:gd name="connsiteY698" fmla="*/ 6321950 h 6871139"/>
              <a:gd name="connsiteX699" fmla="*/ 5868086 w 12192001"/>
              <a:gd name="connsiteY699" fmla="*/ 6356709 h 6871139"/>
              <a:gd name="connsiteX700" fmla="*/ 5761893 w 12192001"/>
              <a:gd name="connsiteY700" fmla="*/ 6357702 h 6871139"/>
              <a:gd name="connsiteX701" fmla="*/ 5812516 w 12192001"/>
              <a:gd name="connsiteY701" fmla="*/ 6279265 h 6871139"/>
              <a:gd name="connsiteX702" fmla="*/ 5906827 w 12192001"/>
              <a:gd name="connsiteY702" fmla="*/ 6177026 h 6871139"/>
              <a:gd name="connsiteX703" fmla="*/ 5812516 w 12192001"/>
              <a:gd name="connsiteY703" fmla="*/ 6236576 h 6871139"/>
              <a:gd name="connsiteX704" fmla="*/ 5731120 w 12192001"/>
              <a:gd name="connsiteY704" fmla="*/ 6315013 h 6871139"/>
              <a:gd name="connsiteX705" fmla="*/ 5697358 w 12192001"/>
              <a:gd name="connsiteY705" fmla="*/ 6263401 h 6871139"/>
              <a:gd name="connsiteX706" fmla="*/ 5748979 w 12192001"/>
              <a:gd name="connsiteY706" fmla="*/ 6292179 h 6871139"/>
              <a:gd name="connsiteX707" fmla="*/ 5719204 w 12192001"/>
              <a:gd name="connsiteY707" fmla="*/ 6255429 h 6871139"/>
              <a:gd name="connsiteX708" fmla="*/ 5669573 w 12192001"/>
              <a:gd name="connsiteY708" fmla="*/ 6199864 h 6871139"/>
              <a:gd name="connsiteX709" fmla="*/ 5744993 w 12192001"/>
              <a:gd name="connsiteY709" fmla="*/ 6191934 h 6871139"/>
              <a:gd name="connsiteX710" fmla="*/ 5728131 w 12192001"/>
              <a:gd name="connsiteY710" fmla="*/ 6176033 h 6871139"/>
              <a:gd name="connsiteX711" fmla="*/ 5648725 w 12192001"/>
              <a:gd name="connsiteY711" fmla="*/ 6152201 h 6871139"/>
              <a:gd name="connsiteX712" fmla="*/ 5719204 w 12192001"/>
              <a:gd name="connsiteY712" fmla="*/ 6150243 h 6871139"/>
              <a:gd name="connsiteX713" fmla="*/ 5797467 w 12192001"/>
              <a:gd name="connsiteY713" fmla="*/ 6152201 h 6871139"/>
              <a:gd name="connsiteX714" fmla="*/ 5751823 w 12192001"/>
              <a:gd name="connsiteY714" fmla="*/ 6130393 h 6871139"/>
              <a:gd name="connsiteX715" fmla="*/ 5802450 w 12192001"/>
              <a:gd name="connsiteY715" fmla="*/ 6137330 h 6871139"/>
              <a:gd name="connsiteX716" fmla="*/ 5884840 w 12192001"/>
              <a:gd name="connsiteY716" fmla="*/ 6169096 h 6871139"/>
              <a:gd name="connsiteX717" fmla="*/ 5829238 w 12192001"/>
              <a:gd name="connsiteY717" fmla="*/ 6115489 h 6871139"/>
              <a:gd name="connsiteX718" fmla="*/ 5775626 w 12192001"/>
              <a:gd name="connsiteY718" fmla="*/ 6088702 h 6871139"/>
              <a:gd name="connsiteX719" fmla="*/ 5715147 w 12192001"/>
              <a:gd name="connsiteY719" fmla="*/ 5997352 h 6871139"/>
              <a:gd name="connsiteX720" fmla="*/ 5743925 w 12192001"/>
              <a:gd name="connsiteY720" fmla="*/ 6080734 h 6871139"/>
              <a:gd name="connsiteX721" fmla="*/ 5678435 w 12192001"/>
              <a:gd name="connsiteY721" fmla="*/ 5976508 h 6871139"/>
              <a:gd name="connsiteX722" fmla="*/ 5615891 w 12192001"/>
              <a:gd name="connsiteY722" fmla="*/ 5988424 h 6871139"/>
              <a:gd name="connsiteX723" fmla="*/ 5668505 w 12192001"/>
              <a:gd name="connsiteY723" fmla="*/ 5964625 h 6871139"/>
              <a:gd name="connsiteX724" fmla="*/ 5690352 w 12192001"/>
              <a:gd name="connsiteY724" fmla="*/ 5939721 h 6871139"/>
              <a:gd name="connsiteX725" fmla="*/ 5646664 w 12192001"/>
              <a:gd name="connsiteY725" fmla="*/ 5935740 h 6871139"/>
              <a:gd name="connsiteX726" fmla="*/ 5583128 w 12192001"/>
              <a:gd name="connsiteY726" fmla="*/ 5999272 h 6871139"/>
              <a:gd name="connsiteX727" fmla="*/ 5602978 w 12192001"/>
              <a:gd name="connsiteY727" fmla="*/ 5939721 h 6871139"/>
              <a:gd name="connsiteX728" fmla="*/ 5637732 w 12192001"/>
              <a:gd name="connsiteY728" fmla="*/ 5865271 h 6871139"/>
              <a:gd name="connsiteX729" fmla="*/ 5444133 w 12192001"/>
              <a:gd name="connsiteY729" fmla="*/ 5488200 h 6871139"/>
              <a:gd name="connsiteX730" fmla="*/ 5559291 w 12192001"/>
              <a:gd name="connsiteY730" fmla="*/ 5605306 h 6871139"/>
              <a:gd name="connsiteX731" fmla="*/ 5666515 w 12192001"/>
              <a:gd name="connsiteY731" fmla="*/ 5663892 h 6871139"/>
              <a:gd name="connsiteX732" fmla="*/ 5630763 w 12192001"/>
              <a:gd name="connsiteY732" fmla="*/ 5503071 h 6871139"/>
              <a:gd name="connsiteX733" fmla="*/ 5616889 w 12192001"/>
              <a:gd name="connsiteY733" fmla="*/ 5377037 h 6871139"/>
              <a:gd name="connsiteX734" fmla="*/ 5650613 w 12192001"/>
              <a:gd name="connsiteY734" fmla="*/ 5432602 h 6871139"/>
              <a:gd name="connsiteX735" fmla="*/ 5684374 w 12192001"/>
              <a:gd name="connsiteY735" fmla="*/ 5613273 h 6871139"/>
              <a:gd name="connsiteX736" fmla="*/ 5869009 w 12192001"/>
              <a:gd name="connsiteY736" fmla="*/ 5857444 h 6871139"/>
              <a:gd name="connsiteX737" fmla="*/ 5722084 w 12192001"/>
              <a:gd name="connsiteY737" fmla="*/ 5607301 h 6871139"/>
              <a:gd name="connsiteX738" fmla="*/ 5697180 w 12192001"/>
              <a:gd name="connsiteY738" fmla="*/ 5409763 h 6871139"/>
              <a:gd name="connsiteX739" fmla="*/ 5649512 w 12192001"/>
              <a:gd name="connsiteY739" fmla="*/ 5104051 h 6871139"/>
              <a:gd name="connsiteX740" fmla="*/ 5542322 w 12192001"/>
              <a:gd name="connsiteY740" fmla="*/ 4878733 h 6871139"/>
              <a:gd name="connsiteX741" fmla="*/ 5526420 w 12192001"/>
              <a:gd name="connsiteY741" fmla="*/ 4796348 h 6871139"/>
              <a:gd name="connsiteX742" fmla="*/ 5493689 w 12192001"/>
              <a:gd name="connsiteY742" fmla="*/ 4798343 h 6871139"/>
              <a:gd name="connsiteX743" fmla="*/ 5484724 w 12192001"/>
              <a:gd name="connsiteY743" fmla="*/ 4823243 h 6871139"/>
              <a:gd name="connsiteX744" fmla="*/ 5459825 w 12192001"/>
              <a:gd name="connsiteY744" fmla="*/ 4828222 h 6871139"/>
              <a:gd name="connsiteX745" fmla="*/ 5293045 w 12192001"/>
              <a:gd name="connsiteY745" fmla="*/ 4871871 h 6871139"/>
              <a:gd name="connsiteX746" fmla="*/ 5330756 w 12192001"/>
              <a:gd name="connsiteY746" fmla="*/ 4851023 h 6871139"/>
              <a:gd name="connsiteX747" fmla="*/ 5436986 w 12192001"/>
              <a:gd name="connsiteY747" fmla="*/ 4811327 h 6871139"/>
              <a:gd name="connsiteX748" fmla="*/ 5438976 w 12192001"/>
              <a:gd name="connsiteY748" fmla="*/ 4755762 h 6871139"/>
              <a:gd name="connsiteX749" fmla="*/ 5397280 w 12192001"/>
              <a:gd name="connsiteY749" fmla="*/ 4672379 h 6871139"/>
              <a:gd name="connsiteX750" fmla="*/ 5454841 w 12192001"/>
              <a:gd name="connsiteY750" fmla="*/ 4594936 h 6871139"/>
              <a:gd name="connsiteX751" fmla="*/ 5365514 w 12192001"/>
              <a:gd name="connsiteY751" fmla="*/ 4517530 h 6871139"/>
              <a:gd name="connsiteX752" fmla="*/ 5365514 w 12192001"/>
              <a:gd name="connsiteY752" fmla="*/ 4380541 h 6871139"/>
              <a:gd name="connsiteX753" fmla="*/ 5534284 w 12192001"/>
              <a:gd name="connsiteY753" fmla="*/ 4309074 h 6871139"/>
              <a:gd name="connsiteX754" fmla="*/ 5708993 w 12192001"/>
              <a:gd name="connsiteY754" fmla="*/ 4116519 h 6871139"/>
              <a:gd name="connsiteX755" fmla="*/ 5949196 w 12192001"/>
              <a:gd name="connsiteY755" fmla="*/ 4072838 h 6871139"/>
              <a:gd name="connsiteX756" fmla="*/ 6143793 w 12192001"/>
              <a:gd name="connsiteY756" fmla="*/ 4118477 h 6871139"/>
              <a:gd name="connsiteX757" fmla="*/ 6252974 w 12192001"/>
              <a:gd name="connsiteY757" fmla="*/ 4158211 h 6871139"/>
              <a:gd name="connsiteX758" fmla="*/ 6324446 w 12192001"/>
              <a:gd name="connsiteY758" fmla="*/ 4261373 h 6871139"/>
              <a:gd name="connsiteX759" fmla="*/ 6362156 w 12192001"/>
              <a:gd name="connsiteY759" fmla="*/ 4320919 h 6871139"/>
              <a:gd name="connsiteX760" fmla="*/ 6175063 w 12192001"/>
              <a:gd name="connsiteY760" fmla="*/ 4406293 h 6871139"/>
              <a:gd name="connsiteX761" fmla="*/ 5801308 w 12192001"/>
              <a:gd name="connsiteY761" fmla="*/ 4650463 h 6871139"/>
              <a:gd name="connsiteX762" fmla="*/ 5625606 w 12192001"/>
              <a:gd name="connsiteY762" fmla="*/ 4804315 h 6871139"/>
              <a:gd name="connsiteX763" fmla="*/ 5692093 w 12192001"/>
              <a:gd name="connsiteY763" fmla="*/ 4755692 h 6871139"/>
              <a:gd name="connsiteX764" fmla="*/ 5753640 w 12192001"/>
              <a:gd name="connsiteY764" fmla="*/ 4728867 h 6871139"/>
              <a:gd name="connsiteX765" fmla="*/ 5743714 w 12192001"/>
              <a:gd name="connsiteY765" fmla="*/ 4758642 h 6871139"/>
              <a:gd name="connsiteX766" fmla="*/ 5714933 w 12192001"/>
              <a:gd name="connsiteY766" fmla="*/ 4795387 h 6871139"/>
              <a:gd name="connsiteX767" fmla="*/ 5790389 w 12192001"/>
              <a:gd name="connsiteY767" fmla="*/ 4749715 h 6871139"/>
              <a:gd name="connsiteX768" fmla="*/ 5912484 w 12192001"/>
              <a:gd name="connsiteY768" fmla="*/ 4694150 h 6871139"/>
              <a:gd name="connsiteX769" fmla="*/ 6169582 w 12192001"/>
              <a:gd name="connsiteY769" fmla="*/ 4622683 h 6871139"/>
              <a:gd name="connsiteX770" fmla="*/ 6398901 w 12192001"/>
              <a:gd name="connsiteY770" fmla="*/ 4547235 h 6871139"/>
              <a:gd name="connsiteX771" fmla="*/ 6502073 w 12192001"/>
              <a:gd name="connsiteY771" fmla="*/ 4544247 h 6871139"/>
              <a:gd name="connsiteX772" fmla="*/ 6573539 w 12192001"/>
              <a:gd name="connsiteY772" fmla="*/ 4563100 h 6871139"/>
              <a:gd name="connsiteX773" fmla="*/ 6608298 w 12192001"/>
              <a:gd name="connsiteY773" fmla="*/ 4493628 h 6871139"/>
              <a:gd name="connsiteX774" fmla="*/ 6614238 w 12192001"/>
              <a:gd name="connsiteY774" fmla="*/ 4545240 h 6871139"/>
              <a:gd name="connsiteX775" fmla="*/ 6576532 w 12192001"/>
              <a:gd name="connsiteY775" fmla="*/ 4581990 h 6871139"/>
              <a:gd name="connsiteX776" fmla="*/ 6605310 w 12192001"/>
              <a:gd name="connsiteY776" fmla="*/ 4576013 h 6871139"/>
              <a:gd name="connsiteX777" fmla="*/ 6540743 w 12192001"/>
              <a:gd name="connsiteY777" fmla="*/ 4646693 h 6871139"/>
              <a:gd name="connsiteX778" fmla="*/ 6475211 w 12192001"/>
              <a:gd name="connsiteY778" fmla="*/ 4745977 h 6871139"/>
              <a:gd name="connsiteX779" fmla="*/ 6491112 w 12192001"/>
              <a:gd name="connsiteY779" fmla="*/ 4740998 h 6871139"/>
              <a:gd name="connsiteX780" fmla="*/ 6527829 w 12192001"/>
              <a:gd name="connsiteY780" fmla="*/ 4751916 h 6871139"/>
              <a:gd name="connsiteX781" fmla="*/ 6466283 w 12192001"/>
              <a:gd name="connsiteY781" fmla="*/ 4786671 h 6871139"/>
              <a:gd name="connsiteX782" fmla="*/ 6450414 w 12192001"/>
              <a:gd name="connsiteY782" fmla="*/ 4842236 h 6871139"/>
              <a:gd name="connsiteX783" fmla="*/ 6433552 w 12192001"/>
              <a:gd name="connsiteY783" fmla="*/ 4804530 h 6871139"/>
              <a:gd name="connsiteX784" fmla="*/ 6416657 w 12192001"/>
              <a:gd name="connsiteY784" fmla="*/ 4818442 h 6871139"/>
              <a:gd name="connsiteX785" fmla="*/ 6393814 w 12192001"/>
              <a:gd name="connsiteY785" fmla="*/ 4871014 h 6871139"/>
              <a:gd name="connsiteX786" fmla="*/ 6310427 w 12192001"/>
              <a:gd name="connsiteY786" fmla="*/ 4957389 h 6871139"/>
              <a:gd name="connsiteX787" fmla="*/ 6128781 w 12192001"/>
              <a:gd name="connsiteY787" fmla="*/ 5116215 h 6871139"/>
              <a:gd name="connsiteX788" fmla="*/ 6149629 w 12192001"/>
              <a:gd name="connsiteY788" fmla="*/ 5161855 h 6871139"/>
              <a:gd name="connsiteX789" fmla="*/ 6103947 w 12192001"/>
              <a:gd name="connsiteY789" fmla="*/ 5113231 h 6871139"/>
              <a:gd name="connsiteX790" fmla="*/ 6119849 w 12192001"/>
              <a:gd name="connsiteY790" fmla="*/ 5105297 h 6871139"/>
              <a:gd name="connsiteX791" fmla="*/ 6085095 w 12192001"/>
              <a:gd name="connsiteY791" fmla="*/ 5111241 h 6871139"/>
              <a:gd name="connsiteX792" fmla="*/ 5883594 w 12192001"/>
              <a:gd name="connsiteY792" fmla="*/ 5327627 h 6871139"/>
              <a:gd name="connsiteX793" fmla="*/ 5880606 w 12192001"/>
              <a:gd name="connsiteY793" fmla="*/ 5400091 h 6871139"/>
              <a:gd name="connsiteX794" fmla="*/ 5857767 w 12192001"/>
              <a:gd name="connsiteY794" fmla="*/ 5543020 h 6871139"/>
              <a:gd name="connsiteX795" fmla="*/ 5916358 w 12192001"/>
              <a:gd name="connsiteY795" fmla="*/ 5860681 h 6871139"/>
              <a:gd name="connsiteX796" fmla="*/ 5992883 w 12192001"/>
              <a:gd name="connsiteY796" fmla="*/ 5807074 h 6871139"/>
              <a:gd name="connsiteX797" fmla="*/ 5948236 w 12192001"/>
              <a:gd name="connsiteY797" fmla="*/ 5790174 h 6871139"/>
              <a:gd name="connsiteX798" fmla="*/ 6012733 w 12192001"/>
              <a:gd name="connsiteY798" fmla="*/ 5754605 h 6871139"/>
              <a:gd name="connsiteX799" fmla="*/ 6105053 w 12192001"/>
              <a:gd name="connsiteY799" fmla="*/ 5744680 h 6871139"/>
              <a:gd name="connsiteX800" fmla="*/ 6042509 w 12192001"/>
              <a:gd name="connsiteY800" fmla="*/ 5694061 h 6871139"/>
              <a:gd name="connsiteX801" fmla="*/ 6110102 w 12192001"/>
              <a:gd name="connsiteY801" fmla="*/ 5709925 h 6871139"/>
              <a:gd name="connsiteX802" fmla="*/ 6163714 w 12192001"/>
              <a:gd name="connsiteY802" fmla="*/ 5719850 h 6871139"/>
              <a:gd name="connsiteX803" fmla="*/ 6123015 w 12192001"/>
              <a:gd name="connsiteY803" fmla="*/ 5768511 h 6871139"/>
              <a:gd name="connsiteX804" fmla="*/ 6186519 w 12192001"/>
              <a:gd name="connsiteY804" fmla="*/ 5729776 h 6871139"/>
              <a:gd name="connsiteX805" fmla="*/ 6368203 w 12192001"/>
              <a:gd name="connsiteY805" fmla="*/ 5635475 h 6871139"/>
              <a:gd name="connsiteX806" fmla="*/ 6478485 w 12192001"/>
              <a:gd name="connsiteY806" fmla="*/ 5565001 h 6871139"/>
              <a:gd name="connsiteX807" fmla="*/ 6444723 w 12192001"/>
              <a:gd name="connsiteY807" fmla="*/ 5561053 h 6871139"/>
              <a:gd name="connsiteX808" fmla="*/ 6440775 w 12192001"/>
              <a:gd name="connsiteY808" fmla="*/ 5499511 h 6871139"/>
              <a:gd name="connsiteX809" fmla="*/ 6368310 w 12192001"/>
              <a:gd name="connsiteY809" fmla="*/ 5513385 h 6871139"/>
              <a:gd name="connsiteX810" fmla="*/ 6539071 w 12192001"/>
              <a:gd name="connsiteY810" fmla="*/ 5415136 h 6871139"/>
              <a:gd name="connsiteX811" fmla="*/ 6707587 w 12192001"/>
              <a:gd name="connsiteY811" fmla="*/ 5283800 h 6871139"/>
              <a:gd name="connsiteX812" fmla="*/ 6694674 w 12192001"/>
              <a:gd name="connsiteY812" fmla="*/ 5324531 h 6871139"/>
              <a:gd name="connsiteX813" fmla="*/ 6735372 w 12192001"/>
              <a:gd name="connsiteY813" fmla="*/ 5259008 h 6871139"/>
              <a:gd name="connsiteX814" fmla="*/ 6817766 w 12192001"/>
              <a:gd name="connsiteY814" fmla="*/ 5114084 h 6871139"/>
              <a:gd name="connsiteX815" fmla="*/ 6849533 w 12192001"/>
              <a:gd name="connsiteY815" fmla="*/ 5087264 h 6871139"/>
              <a:gd name="connsiteX816" fmla="*/ 6868390 w 12192001"/>
              <a:gd name="connsiteY816" fmla="*/ 5035647 h 6871139"/>
              <a:gd name="connsiteX817" fmla="*/ 7038152 w 12192001"/>
              <a:gd name="connsiteY817" fmla="*/ 4935403 h 6871139"/>
              <a:gd name="connsiteX818" fmla="*/ 7270426 w 12192001"/>
              <a:gd name="connsiteY818" fmla="*/ 4779561 h 6871139"/>
              <a:gd name="connsiteX819" fmla="*/ 7413402 w 12192001"/>
              <a:gd name="connsiteY819" fmla="*/ 4693223 h 6871139"/>
              <a:gd name="connsiteX820" fmla="*/ 7466981 w 12192001"/>
              <a:gd name="connsiteY820" fmla="*/ 4809331 h 6871139"/>
              <a:gd name="connsiteX821" fmla="*/ 7669507 w 12192001"/>
              <a:gd name="connsiteY821" fmla="*/ 5117072 h 6871139"/>
              <a:gd name="connsiteX822" fmla="*/ 7771752 w 12192001"/>
              <a:gd name="connsiteY822" fmla="*/ 5201415 h 6871139"/>
              <a:gd name="connsiteX823" fmla="*/ 7766773 w 12192001"/>
              <a:gd name="connsiteY823" fmla="*/ 5181564 h 6871139"/>
              <a:gd name="connsiteX824" fmla="*/ 7766773 w 12192001"/>
              <a:gd name="connsiteY824" fmla="*/ 5149798 h 6871139"/>
              <a:gd name="connsiteX825" fmla="*/ 7862076 w 12192001"/>
              <a:gd name="connsiteY825" fmla="*/ 5289776 h 6871139"/>
              <a:gd name="connsiteX826" fmla="*/ 7966311 w 12192001"/>
              <a:gd name="connsiteY826" fmla="*/ 5373159 h 6871139"/>
              <a:gd name="connsiteX827" fmla="*/ 7970297 w 12192001"/>
              <a:gd name="connsiteY827" fmla="*/ 5394007 h 6871139"/>
              <a:gd name="connsiteX828" fmla="*/ 8005018 w 12192001"/>
              <a:gd name="connsiteY828" fmla="*/ 5429581 h 6871139"/>
              <a:gd name="connsiteX829" fmla="*/ 8033834 w 12192001"/>
              <a:gd name="connsiteY829" fmla="*/ 5464330 h 6871139"/>
              <a:gd name="connsiteX830" fmla="*/ 8072541 w 12192001"/>
              <a:gd name="connsiteY830" fmla="*/ 5473258 h 6871139"/>
              <a:gd name="connsiteX831" fmla="*/ 8090326 w 12192001"/>
              <a:gd name="connsiteY831" fmla="*/ 5489164 h 6871139"/>
              <a:gd name="connsiteX832" fmla="*/ 8223344 w 12192001"/>
              <a:gd name="connsiteY832" fmla="*/ 5687658 h 6871139"/>
              <a:gd name="connsiteX833" fmla="*/ 8395101 w 12192001"/>
              <a:gd name="connsiteY833" fmla="*/ 5855421 h 6871139"/>
              <a:gd name="connsiteX834" fmla="*/ 8397270 w 12192001"/>
              <a:gd name="connsiteY834" fmla="*/ 5857692 h 6871139"/>
              <a:gd name="connsiteX835" fmla="*/ 8426835 w 12192001"/>
              <a:gd name="connsiteY835" fmla="*/ 5826638 h 6871139"/>
              <a:gd name="connsiteX836" fmla="*/ 8639291 w 12192001"/>
              <a:gd name="connsiteY836" fmla="*/ 5824648 h 6871139"/>
              <a:gd name="connsiteX837" fmla="*/ 8458601 w 12192001"/>
              <a:gd name="connsiteY837" fmla="*/ 5852428 h 6871139"/>
              <a:gd name="connsiteX838" fmla="*/ 8423453 w 12192001"/>
              <a:gd name="connsiteY838" fmla="*/ 5897000 h 6871139"/>
              <a:gd name="connsiteX839" fmla="*/ 8478456 w 12192001"/>
              <a:gd name="connsiteY839" fmla="*/ 5970565 h 6871139"/>
              <a:gd name="connsiteX840" fmla="*/ 8698842 w 12192001"/>
              <a:gd name="connsiteY840" fmla="*/ 6236576 h 6871139"/>
              <a:gd name="connsiteX841" fmla="*/ 8815991 w 12192001"/>
              <a:gd name="connsiteY841" fmla="*/ 6355711 h 6871139"/>
              <a:gd name="connsiteX842" fmla="*/ 8840895 w 12192001"/>
              <a:gd name="connsiteY842" fmla="*/ 6412274 h 6871139"/>
              <a:gd name="connsiteX843" fmla="*/ 8863733 w 12192001"/>
              <a:gd name="connsiteY843" fmla="*/ 6479862 h 6871139"/>
              <a:gd name="connsiteX844" fmla="*/ 8889561 w 12192001"/>
              <a:gd name="connsiteY844" fmla="*/ 6510630 h 6871139"/>
              <a:gd name="connsiteX845" fmla="*/ 8904432 w 12192001"/>
              <a:gd name="connsiteY845" fmla="*/ 6531474 h 6871139"/>
              <a:gd name="connsiteX846" fmla="*/ 8903434 w 12192001"/>
              <a:gd name="connsiteY846" fmla="*/ 6510630 h 6871139"/>
              <a:gd name="connsiteX847" fmla="*/ 8913364 w 12192001"/>
              <a:gd name="connsiteY847" fmla="*/ 6513581 h 6871139"/>
              <a:gd name="connsiteX848" fmla="*/ 8923289 w 12192001"/>
              <a:gd name="connsiteY848" fmla="*/ 6531366 h 6871139"/>
              <a:gd name="connsiteX849" fmla="*/ 8886572 w 12192001"/>
              <a:gd name="connsiteY849" fmla="*/ 6569071 h 6871139"/>
              <a:gd name="connsiteX850" fmla="*/ 8832961 w 12192001"/>
              <a:gd name="connsiteY850" fmla="*/ 6632608 h 6871139"/>
              <a:gd name="connsiteX851" fmla="*/ 8856797 w 12192001"/>
              <a:gd name="connsiteY851" fmla="*/ 6632608 h 6871139"/>
              <a:gd name="connsiteX852" fmla="*/ 8824033 w 12192001"/>
              <a:gd name="connsiteY852" fmla="*/ 6650393 h 6871139"/>
              <a:gd name="connsiteX853" fmla="*/ 8772412 w 12192001"/>
              <a:gd name="connsiteY853" fmla="*/ 6660318 h 6871139"/>
              <a:gd name="connsiteX854" fmla="*/ 8733704 w 12192001"/>
              <a:gd name="connsiteY854" fmla="*/ 6706988 h 6871139"/>
              <a:gd name="connsiteX855" fmla="*/ 8661240 w 12192001"/>
              <a:gd name="connsiteY855" fmla="*/ 6722857 h 6871139"/>
              <a:gd name="connsiteX856" fmla="*/ 8619544 w 12192001"/>
              <a:gd name="connsiteY856" fmla="*/ 6755616 h 6871139"/>
              <a:gd name="connsiteX857" fmla="*/ 8653305 w 12192001"/>
              <a:gd name="connsiteY857" fmla="*/ 6738754 h 6871139"/>
              <a:gd name="connsiteX858" fmla="*/ 8687029 w 12192001"/>
              <a:gd name="connsiteY858" fmla="*/ 6743700 h 6871139"/>
              <a:gd name="connsiteX859" fmla="*/ 8715812 w 12192001"/>
              <a:gd name="connsiteY859" fmla="*/ 6764548 h 6871139"/>
              <a:gd name="connsiteX860" fmla="*/ 8740716 w 12192001"/>
              <a:gd name="connsiteY860" fmla="*/ 6755616 h 6871139"/>
              <a:gd name="connsiteX861" fmla="*/ 8758501 w 12192001"/>
              <a:gd name="connsiteY861" fmla="*/ 6741710 h 6871139"/>
              <a:gd name="connsiteX862" fmla="*/ 8774403 w 12192001"/>
              <a:gd name="connsiteY862" fmla="*/ 6752628 h 6871139"/>
              <a:gd name="connsiteX863" fmla="*/ 8786323 w 12192001"/>
              <a:gd name="connsiteY863" fmla="*/ 6731785 h 6871139"/>
              <a:gd name="connsiteX864" fmla="*/ 8805175 w 12192001"/>
              <a:gd name="connsiteY864" fmla="*/ 6740712 h 6871139"/>
              <a:gd name="connsiteX865" fmla="*/ 8824033 w 12192001"/>
              <a:gd name="connsiteY865" fmla="*/ 6735766 h 6871139"/>
              <a:gd name="connsiteX866" fmla="*/ 8834955 w 12192001"/>
              <a:gd name="connsiteY866" fmla="*/ 6758605 h 6871139"/>
              <a:gd name="connsiteX867" fmla="*/ 8849827 w 12192001"/>
              <a:gd name="connsiteY867" fmla="*/ 6753626 h 6871139"/>
              <a:gd name="connsiteX868" fmla="*/ 8861743 w 12192001"/>
              <a:gd name="connsiteY868" fmla="*/ 6733775 h 6871139"/>
              <a:gd name="connsiteX869" fmla="*/ 8881593 w 12192001"/>
              <a:gd name="connsiteY869" fmla="*/ 6743700 h 6871139"/>
              <a:gd name="connsiteX870" fmla="*/ 8889561 w 12192001"/>
              <a:gd name="connsiteY870" fmla="*/ 6721860 h 6871139"/>
              <a:gd name="connsiteX871" fmla="*/ 8899485 w 12192001"/>
              <a:gd name="connsiteY871" fmla="*/ 6729794 h 6871139"/>
              <a:gd name="connsiteX872" fmla="*/ 8931257 w 12192001"/>
              <a:gd name="connsiteY872" fmla="*/ 6741710 h 6871139"/>
              <a:gd name="connsiteX873" fmla="*/ 8931257 w 12192001"/>
              <a:gd name="connsiteY873" fmla="*/ 6704005 h 6871139"/>
              <a:gd name="connsiteX874" fmla="*/ 8955055 w 12192001"/>
              <a:gd name="connsiteY874" fmla="*/ 6733775 h 6871139"/>
              <a:gd name="connsiteX875" fmla="*/ 8985829 w 12192001"/>
              <a:gd name="connsiteY875" fmla="*/ 6739719 h 6871139"/>
              <a:gd name="connsiteX876" fmla="*/ 8997744 w 12192001"/>
              <a:gd name="connsiteY876" fmla="*/ 6721930 h 6871139"/>
              <a:gd name="connsiteX877" fmla="*/ 9030508 w 12192001"/>
              <a:gd name="connsiteY877" fmla="*/ 6719939 h 6871139"/>
              <a:gd name="connsiteX878" fmla="*/ 9057299 w 12192001"/>
              <a:gd name="connsiteY878" fmla="*/ 6729864 h 6871139"/>
              <a:gd name="connsiteX879" fmla="*/ 9081131 w 12192001"/>
              <a:gd name="connsiteY879" fmla="*/ 6713995 h 6871139"/>
              <a:gd name="connsiteX880" fmla="*/ 9101979 w 12192001"/>
              <a:gd name="connsiteY880" fmla="*/ 6721110 h 6871139"/>
              <a:gd name="connsiteX881" fmla="*/ 9115891 w 12192001"/>
              <a:gd name="connsiteY881" fmla="*/ 6736019 h 6871139"/>
              <a:gd name="connsiteX882" fmla="*/ 9130761 w 12192001"/>
              <a:gd name="connsiteY882" fmla="*/ 6726094 h 6871139"/>
              <a:gd name="connsiteX883" fmla="*/ 9139689 w 12192001"/>
              <a:gd name="connsiteY883" fmla="*/ 6708304 h 6871139"/>
              <a:gd name="connsiteX884" fmla="*/ 9168505 w 12192001"/>
              <a:gd name="connsiteY884" fmla="*/ 6723208 h 6871139"/>
              <a:gd name="connsiteX885" fmla="*/ 9184373 w 12192001"/>
              <a:gd name="connsiteY885" fmla="*/ 6736122 h 6871139"/>
              <a:gd name="connsiteX886" fmla="*/ 9183376 w 12192001"/>
              <a:gd name="connsiteY886" fmla="*/ 6702365 h 6871139"/>
              <a:gd name="connsiteX887" fmla="*/ 9178429 w 12192001"/>
              <a:gd name="connsiteY887" fmla="*/ 6678534 h 6871139"/>
              <a:gd name="connsiteX888" fmla="*/ 9202233 w 12192001"/>
              <a:gd name="connsiteY888" fmla="*/ 6695428 h 6871139"/>
              <a:gd name="connsiteX889" fmla="*/ 9229057 w 12192001"/>
              <a:gd name="connsiteY889" fmla="*/ 6708304 h 6871139"/>
              <a:gd name="connsiteX890" fmla="*/ 9255845 w 12192001"/>
              <a:gd name="connsiteY890" fmla="*/ 6694431 h 6871139"/>
              <a:gd name="connsiteX891" fmla="*/ 9276693 w 12192001"/>
              <a:gd name="connsiteY891" fmla="*/ 6705354 h 6871139"/>
              <a:gd name="connsiteX892" fmla="*/ 9280674 w 12192001"/>
              <a:gd name="connsiteY892" fmla="*/ 6667611 h 6871139"/>
              <a:gd name="connsiteX893" fmla="*/ 9301522 w 12192001"/>
              <a:gd name="connsiteY893" fmla="*/ 6686496 h 6871139"/>
              <a:gd name="connsiteX894" fmla="*/ 9333293 w 12192001"/>
              <a:gd name="connsiteY894" fmla="*/ 6686501 h 6871139"/>
              <a:gd name="connsiteX895" fmla="*/ 9325321 w 12192001"/>
              <a:gd name="connsiteY895" fmla="*/ 6708304 h 6871139"/>
              <a:gd name="connsiteX896" fmla="*/ 9336243 w 12192001"/>
              <a:gd name="connsiteY896" fmla="*/ 6758961 h 6871139"/>
              <a:gd name="connsiteX897" fmla="*/ 9370005 w 12192001"/>
              <a:gd name="connsiteY897" fmla="*/ 6803607 h 6871139"/>
              <a:gd name="connsiteX898" fmla="*/ 9388857 w 12192001"/>
              <a:gd name="connsiteY898" fmla="*/ 6830427 h 6871139"/>
              <a:gd name="connsiteX899" fmla="*/ 9397790 w 12192001"/>
              <a:gd name="connsiteY899" fmla="*/ 6807589 h 6871139"/>
              <a:gd name="connsiteX900" fmla="*/ 9408713 w 12192001"/>
              <a:gd name="connsiteY900" fmla="*/ 6820502 h 6871139"/>
              <a:gd name="connsiteX901" fmla="*/ 9411697 w 12192001"/>
              <a:gd name="connsiteY901" fmla="*/ 6810577 h 6871139"/>
              <a:gd name="connsiteX902" fmla="*/ 9427387 w 12192001"/>
              <a:gd name="connsiteY902" fmla="*/ 6786745 h 6871139"/>
              <a:gd name="connsiteX903" fmla="*/ 9427603 w 12192001"/>
              <a:gd name="connsiteY903" fmla="*/ 6803607 h 6871139"/>
              <a:gd name="connsiteX904" fmla="*/ 9439481 w 12192001"/>
              <a:gd name="connsiteY904" fmla="*/ 6824451 h 6871139"/>
              <a:gd name="connsiteX905" fmla="*/ 9453393 w 12192001"/>
              <a:gd name="connsiteY905" fmla="*/ 6795673 h 6871139"/>
              <a:gd name="connsiteX906" fmla="*/ 9469261 w 12192001"/>
              <a:gd name="connsiteY906" fmla="*/ 6807589 h 6871139"/>
              <a:gd name="connsiteX907" fmla="*/ 9474489 w 12192001"/>
              <a:gd name="connsiteY907" fmla="*/ 6830427 h 6871139"/>
              <a:gd name="connsiteX908" fmla="*/ 9490105 w 12192001"/>
              <a:gd name="connsiteY908" fmla="*/ 6809579 h 6871139"/>
              <a:gd name="connsiteX909" fmla="*/ 9474489 w 12192001"/>
              <a:gd name="connsiteY909" fmla="*/ 6787738 h 6871139"/>
              <a:gd name="connsiteX910" fmla="*/ 9491102 w 12192001"/>
              <a:gd name="connsiteY910" fmla="*/ 6797663 h 6871139"/>
              <a:gd name="connsiteX911" fmla="*/ 9500029 w 12192001"/>
              <a:gd name="connsiteY911" fmla="*/ 6786745 h 6871139"/>
              <a:gd name="connsiteX912" fmla="*/ 9512948 w 12192001"/>
              <a:gd name="connsiteY912" fmla="*/ 6795673 h 6871139"/>
              <a:gd name="connsiteX913" fmla="*/ 9540765 w 12192001"/>
              <a:gd name="connsiteY913" fmla="*/ 6813458 h 6871139"/>
              <a:gd name="connsiteX914" fmla="*/ 9535787 w 12192001"/>
              <a:gd name="connsiteY914" fmla="*/ 6794605 h 6871139"/>
              <a:gd name="connsiteX915" fmla="*/ 9545711 w 12192001"/>
              <a:gd name="connsiteY915" fmla="*/ 6803532 h 6871139"/>
              <a:gd name="connsiteX916" fmla="*/ 9566559 w 12192001"/>
              <a:gd name="connsiteY916" fmla="*/ 6819434 h 6871139"/>
              <a:gd name="connsiteX917" fmla="*/ 9566559 w 12192001"/>
              <a:gd name="connsiteY917" fmla="*/ 6807518 h 6871139"/>
              <a:gd name="connsiteX918" fmla="*/ 9569548 w 12192001"/>
              <a:gd name="connsiteY918" fmla="*/ 6788666 h 6871139"/>
              <a:gd name="connsiteX919" fmla="*/ 9599323 w 12192001"/>
              <a:gd name="connsiteY919" fmla="*/ 6807518 h 6871139"/>
              <a:gd name="connsiteX920" fmla="*/ 9653933 w 12192001"/>
              <a:gd name="connsiteY920" fmla="*/ 6788666 h 6871139"/>
              <a:gd name="connsiteX921" fmla="*/ 9749203 w 12192001"/>
              <a:gd name="connsiteY921" fmla="*/ 6709232 h 6871139"/>
              <a:gd name="connsiteX922" fmla="*/ 9778018 w 12192001"/>
              <a:gd name="connsiteY922" fmla="*/ 6619905 h 6871139"/>
              <a:gd name="connsiteX923" fmla="*/ 9803807 w 12192001"/>
              <a:gd name="connsiteY923" fmla="*/ 6542500 h 6871139"/>
              <a:gd name="connsiteX924" fmla="*/ 9773039 w 12192001"/>
              <a:gd name="connsiteY924" fmla="*/ 6478967 h 6871139"/>
              <a:gd name="connsiteX925" fmla="*/ 9778018 w 12192001"/>
              <a:gd name="connsiteY925" fmla="*/ 6527595 h 6871139"/>
              <a:gd name="connsiteX926" fmla="*/ 9774032 w 12192001"/>
              <a:gd name="connsiteY926" fmla="*/ 6573268 h 6871139"/>
              <a:gd name="connsiteX927" fmla="*/ 9763109 w 12192001"/>
              <a:gd name="connsiteY927" fmla="*/ 6546453 h 6871139"/>
              <a:gd name="connsiteX928" fmla="*/ 9762117 w 12192001"/>
              <a:gd name="connsiteY928" fmla="*/ 6605001 h 6871139"/>
              <a:gd name="connsiteX929" fmla="*/ 9745255 w 12192001"/>
              <a:gd name="connsiteY929" fmla="*/ 6568294 h 6871139"/>
              <a:gd name="connsiteX930" fmla="*/ 9752191 w 12192001"/>
              <a:gd name="connsiteY930" fmla="*/ 6635877 h 6871139"/>
              <a:gd name="connsiteX931" fmla="*/ 9712486 w 12192001"/>
              <a:gd name="connsiteY931" fmla="*/ 6686534 h 6871139"/>
              <a:gd name="connsiteX932" fmla="*/ 9568550 w 12192001"/>
              <a:gd name="connsiteY932" fmla="*/ 6701405 h 6871139"/>
              <a:gd name="connsiteX933" fmla="*/ 9474489 w 12192001"/>
              <a:gd name="connsiteY933" fmla="*/ 6652777 h 6871139"/>
              <a:gd name="connsiteX934" fmla="*/ 9558625 w 12192001"/>
              <a:gd name="connsiteY934" fmla="*/ 6649789 h 6871139"/>
              <a:gd name="connsiteX935" fmla="*/ 9630097 w 12192001"/>
              <a:gd name="connsiteY935" fmla="*/ 6603151 h 6871139"/>
              <a:gd name="connsiteX936" fmla="*/ 9671787 w 12192001"/>
              <a:gd name="connsiteY936" fmla="*/ 6620013 h 6871139"/>
              <a:gd name="connsiteX937" fmla="*/ 9662860 w 12192001"/>
              <a:gd name="connsiteY937" fmla="*/ 6585263 h 6871139"/>
              <a:gd name="connsiteX938" fmla="*/ 9648949 w 12192001"/>
              <a:gd name="connsiteY938" fmla="*/ 6544565 h 6871139"/>
              <a:gd name="connsiteX939" fmla="*/ 9677731 w 12192001"/>
              <a:gd name="connsiteY939" fmla="*/ 6564415 h 6871139"/>
              <a:gd name="connsiteX940" fmla="*/ 9665811 w 12192001"/>
              <a:gd name="connsiteY940" fmla="*/ 6508851 h 6871139"/>
              <a:gd name="connsiteX941" fmla="*/ 9691643 w 12192001"/>
              <a:gd name="connsiteY941" fmla="*/ 6532649 h 6871139"/>
              <a:gd name="connsiteX942" fmla="*/ 9679722 w 12192001"/>
              <a:gd name="connsiteY942" fmla="*/ 6502874 h 6871139"/>
              <a:gd name="connsiteX943" fmla="*/ 9673783 w 12192001"/>
              <a:gd name="connsiteY943" fmla="*/ 6471108 h 6871139"/>
              <a:gd name="connsiteX944" fmla="*/ 9697582 w 12192001"/>
              <a:gd name="connsiteY944" fmla="*/ 6480073 h 6871139"/>
              <a:gd name="connsiteX945" fmla="*/ 9681717 w 12192001"/>
              <a:gd name="connsiteY945" fmla="*/ 6440339 h 6871139"/>
              <a:gd name="connsiteX946" fmla="*/ 9681717 w 12192001"/>
              <a:gd name="connsiteY946" fmla="*/ 6376840 h 6871139"/>
              <a:gd name="connsiteX947" fmla="*/ 9717291 w 12192001"/>
              <a:gd name="connsiteY947" fmla="*/ 6384774 h 6871139"/>
              <a:gd name="connsiteX948" fmla="*/ 9774885 w 12192001"/>
              <a:gd name="connsiteY948" fmla="*/ 6404625 h 6871139"/>
              <a:gd name="connsiteX949" fmla="*/ 9762969 w 12192001"/>
              <a:gd name="connsiteY949" fmla="*/ 6353008 h 6871139"/>
              <a:gd name="connsiteX950" fmla="*/ 9667661 w 12192001"/>
              <a:gd name="connsiteY950" fmla="*/ 6321238 h 6871139"/>
              <a:gd name="connsiteX951" fmla="*/ 9596195 w 12192001"/>
              <a:gd name="connsiteY951" fmla="*/ 6299397 h 6871139"/>
              <a:gd name="connsiteX952" fmla="*/ 9576339 w 12192001"/>
              <a:gd name="connsiteY952" fmla="*/ 6255715 h 6871139"/>
              <a:gd name="connsiteX953" fmla="*/ 9608111 w 12192001"/>
              <a:gd name="connsiteY953" fmla="*/ 6265640 h 6871139"/>
              <a:gd name="connsiteX954" fmla="*/ 9693493 w 12192001"/>
              <a:gd name="connsiteY954" fmla="*/ 6307331 h 6871139"/>
              <a:gd name="connsiteX955" fmla="*/ 9618035 w 12192001"/>
              <a:gd name="connsiteY955" fmla="*/ 6221958 h 6871139"/>
              <a:gd name="connsiteX956" fmla="*/ 9548555 w 12192001"/>
              <a:gd name="connsiteY956" fmla="*/ 6196131 h 6871139"/>
              <a:gd name="connsiteX957" fmla="*/ 9532620 w 12192001"/>
              <a:gd name="connsiteY957" fmla="*/ 6162445 h 6871139"/>
              <a:gd name="connsiteX958" fmla="*/ 9602133 w 12192001"/>
              <a:gd name="connsiteY958" fmla="*/ 6154510 h 6871139"/>
              <a:gd name="connsiteX959" fmla="*/ 9677553 w 12192001"/>
              <a:gd name="connsiteY959" fmla="*/ 6132669 h 6871139"/>
              <a:gd name="connsiteX960" fmla="*/ 9578297 w 12192001"/>
              <a:gd name="connsiteY960" fmla="*/ 6136655 h 6871139"/>
              <a:gd name="connsiteX961" fmla="*/ 9530663 w 12192001"/>
              <a:gd name="connsiteY961" fmla="*/ 6116805 h 6871139"/>
              <a:gd name="connsiteX962" fmla="*/ 9602133 w 12192001"/>
              <a:gd name="connsiteY962" fmla="*/ 6096955 h 6871139"/>
              <a:gd name="connsiteX963" fmla="*/ 9498967 w 12192001"/>
              <a:gd name="connsiteY963" fmla="*/ 6092969 h 6871139"/>
              <a:gd name="connsiteX964" fmla="*/ 9556527 w 12192001"/>
              <a:gd name="connsiteY964" fmla="*/ 6067179 h 6871139"/>
              <a:gd name="connsiteX965" fmla="*/ 9633975 w 12192001"/>
              <a:gd name="connsiteY965" fmla="*/ 6035413 h 6871139"/>
              <a:gd name="connsiteX966" fmla="*/ 9564461 w 12192001"/>
              <a:gd name="connsiteY966" fmla="*/ 6025488 h 6871139"/>
              <a:gd name="connsiteX967" fmla="*/ 9516826 w 12192001"/>
              <a:gd name="connsiteY967" fmla="*/ 5840868 h 6871139"/>
              <a:gd name="connsiteX968" fmla="*/ 9480325 w 12192001"/>
              <a:gd name="connsiteY968" fmla="*/ 5419974 h 6871139"/>
              <a:gd name="connsiteX969" fmla="*/ 9554536 w 12192001"/>
              <a:gd name="connsiteY969" fmla="*/ 5356437 h 6871139"/>
              <a:gd name="connsiteX970" fmla="*/ 9496971 w 12192001"/>
              <a:gd name="connsiteY970" fmla="*/ 5368353 h 6871139"/>
              <a:gd name="connsiteX971" fmla="*/ 9357981 w 12192001"/>
              <a:gd name="connsiteY971" fmla="*/ 5410049 h 6871139"/>
              <a:gd name="connsiteX972" fmla="*/ 9461149 w 12192001"/>
              <a:gd name="connsiteY972" fmla="*/ 5350498 h 6871139"/>
              <a:gd name="connsiteX973" fmla="*/ 9417462 w 12192001"/>
              <a:gd name="connsiteY973" fmla="*/ 5185724 h 6871139"/>
              <a:gd name="connsiteX974" fmla="*/ 9409527 w 12192001"/>
              <a:gd name="connsiteY974" fmla="*/ 5128168 h 6871139"/>
              <a:gd name="connsiteX975" fmla="*/ 9417462 w 12192001"/>
              <a:gd name="connsiteY975" fmla="*/ 5148018 h 6871139"/>
              <a:gd name="connsiteX976" fmla="*/ 9425429 w 12192001"/>
              <a:gd name="connsiteY976" fmla="*/ 5084486 h 6871139"/>
              <a:gd name="connsiteX977" fmla="*/ 9451223 w 12192001"/>
              <a:gd name="connsiteY977" fmla="*/ 5153962 h 6871139"/>
              <a:gd name="connsiteX978" fmla="*/ 9439303 w 12192001"/>
              <a:gd name="connsiteY978" fmla="*/ 5058659 h 6871139"/>
              <a:gd name="connsiteX979" fmla="*/ 9391668 w 12192001"/>
              <a:gd name="connsiteY979" fmla="*/ 4917721 h 6871139"/>
              <a:gd name="connsiteX980" fmla="*/ 9393663 w 12192001"/>
              <a:gd name="connsiteY980" fmla="*/ 5013020 h 6871139"/>
              <a:gd name="connsiteX981" fmla="*/ 9355916 w 12192001"/>
              <a:gd name="connsiteY981" fmla="*/ 4927646 h 6871139"/>
              <a:gd name="connsiteX982" fmla="*/ 9363883 w 12192001"/>
              <a:gd name="connsiteY982" fmla="*/ 5050730 h 6871139"/>
              <a:gd name="connsiteX983" fmla="*/ 9304295 w 12192001"/>
              <a:gd name="connsiteY983" fmla="*/ 4895880 h 6871139"/>
              <a:gd name="connsiteX984" fmla="*/ 9415505 w 12192001"/>
              <a:gd name="connsiteY984" fmla="*/ 4844269 h 6871139"/>
              <a:gd name="connsiteX985" fmla="*/ 9474311 w 12192001"/>
              <a:gd name="connsiteY985" fmla="*/ 4780732 h 6871139"/>
              <a:gd name="connsiteX986" fmla="*/ 9397612 w 12192001"/>
              <a:gd name="connsiteY986" fmla="*/ 4822423 h 6871139"/>
              <a:gd name="connsiteX987" fmla="*/ 9357911 w 12192001"/>
              <a:gd name="connsiteY987" fmla="*/ 4721185 h 6871139"/>
              <a:gd name="connsiteX988" fmla="*/ 9338057 w 12192001"/>
              <a:gd name="connsiteY988" fmla="*/ 4798591 h 6871139"/>
              <a:gd name="connsiteX989" fmla="*/ 9310276 w 12192001"/>
              <a:gd name="connsiteY989" fmla="*/ 4681485 h 6871139"/>
              <a:gd name="connsiteX990" fmla="*/ 9312267 w 12192001"/>
              <a:gd name="connsiteY990" fmla="*/ 4600093 h 6871139"/>
              <a:gd name="connsiteX991" fmla="*/ 9355916 w 12192001"/>
              <a:gd name="connsiteY991" fmla="*/ 4639794 h 6871139"/>
              <a:gd name="connsiteX992" fmla="*/ 9355916 w 12192001"/>
              <a:gd name="connsiteY992" fmla="*/ 4588177 h 6871139"/>
              <a:gd name="connsiteX993" fmla="*/ 9326141 w 12192001"/>
              <a:gd name="connsiteY993" fmla="*/ 4469043 h 6871139"/>
              <a:gd name="connsiteX994" fmla="*/ 9326141 w 12192001"/>
              <a:gd name="connsiteY994" fmla="*/ 4570322 h 6871139"/>
              <a:gd name="connsiteX995" fmla="*/ 9266589 w 12192001"/>
              <a:gd name="connsiteY995" fmla="*/ 4473029 h 6871139"/>
              <a:gd name="connsiteX996" fmla="*/ 9212973 w 12192001"/>
              <a:gd name="connsiteY996" fmla="*/ 4409496 h 6871139"/>
              <a:gd name="connsiteX997" fmla="*/ 9236809 w 12192001"/>
              <a:gd name="connsiteY997" fmla="*/ 4341908 h 6871139"/>
              <a:gd name="connsiteX998" fmla="*/ 9304403 w 12192001"/>
              <a:gd name="connsiteY998" fmla="*/ 4385557 h 6871139"/>
              <a:gd name="connsiteX999" fmla="*/ 9264702 w 12192001"/>
              <a:gd name="connsiteY999" fmla="*/ 4250591 h 6871139"/>
              <a:gd name="connsiteX1000" fmla="*/ 9181315 w 12192001"/>
              <a:gd name="connsiteY1000" fmla="*/ 4153302 h 6871139"/>
              <a:gd name="connsiteX1001" fmla="*/ 9040363 w 12192001"/>
              <a:gd name="connsiteY1001" fmla="*/ 4026238 h 6871139"/>
              <a:gd name="connsiteX1002" fmla="*/ 8951037 w 12192001"/>
              <a:gd name="connsiteY1002" fmla="*/ 3907141 h 6871139"/>
              <a:gd name="connsiteX1003" fmla="*/ 9050288 w 12192001"/>
              <a:gd name="connsiteY1003" fmla="*/ 3903155 h 6871139"/>
              <a:gd name="connsiteX1004" fmla="*/ 9246843 w 12192001"/>
              <a:gd name="connsiteY1004" fmla="*/ 3992514 h 6871139"/>
              <a:gd name="connsiteX1005" fmla="*/ 9082059 w 12192001"/>
              <a:gd name="connsiteY1005" fmla="*/ 3893229 h 6871139"/>
              <a:gd name="connsiteX1006" fmla="*/ 8792192 w 12192001"/>
              <a:gd name="connsiteY1006" fmla="*/ 3889281 h 6871139"/>
              <a:gd name="connsiteX1007" fmla="*/ 8984761 w 12192001"/>
              <a:gd name="connsiteY1007" fmla="*/ 3845599 h 6871139"/>
              <a:gd name="connsiteX1008" fmla="*/ 9163455 w 12192001"/>
              <a:gd name="connsiteY1008" fmla="*/ 3885300 h 6871139"/>
              <a:gd name="connsiteX1009" fmla="*/ 9133680 w 12192001"/>
              <a:gd name="connsiteY1009" fmla="*/ 3825749 h 6871139"/>
              <a:gd name="connsiteX1010" fmla="*/ 9183305 w 12192001"/>
              <a:gd name="connsiteY1010" fmla="*/ 3881314 h 6871139"/>
              <a:gd name="connsiteX1011" fmla="*/ 9181315 w 12192001"/>
              <a:gd name="connsiteY1011" fmla="*/ 3845744 h 6871139"/>
              <a:gd name="connsiteX1012" fmla="*/ 9139619 w 12192001"/>
              <a:gd name="connsiteY1012" fmla="*/ 3772282 h 6871139"/>
              <a:gd name="connsiteX1013" fmla="*/ 9139619 w 12192001"/>
              <a:gd name="connsiteY1013" fmla="*/ 3674993 h 6871139"/>
              <a:gd name="connsiteX1014" fmla="*/ 9084049 w 12192001"/>
              <a:gd name="connsiteY1014" fmla="*/ 3619428 h 6871139"/>
              <a:gd name="connsiteX1015" fmla="*/ 9117811 w 12192001"/>
              <a:gd name="connsiteY1015" fmla="*/ 3728600 h 6871139"/>
              <a:gd name="connsiteX1016" fmla="*/ 9076119 w 12192001"/>
              <a:gd name="connsiteY1016" fmla="*/ 3690895 h 6871139"/>
              <a:gd name="connsiteX1017" fmla="*/ 8925205 w 12192001"/>
              <a:gd name="connsiteY1017" fmla="*/ 3571760 h 6871139"/>
              <a:gd name="connsiteX1018" fmla="*/ 8641315 w 12192001"/>
              <a:gd name="connsiteY1018" fmla="*/ 3547962 h 6871139"/>
              <a:gd name="connsiteX1019" fmla="*/ 8863663 w 12192001"/>
              <a:gd name="connsiteY1019" fmla="*/ 3524130 h 6871139"/>
              <a:gd name="connsiteX1020" fmla="*/ 9064199 w 12192001"/>
              <a:gd name="connsiteY1020" fmla="*/ 3581686 h 6871139"/>
              <a:gd name="connsiteX1021" fmla="*/ 8871597 w 12192001"/>
              <a:gd name="connsiteY1021" fmla="*/ 3490369 h 6871139"/>
              <a:gd name="connsiteX1022" fmla="*/ 8655193 w 12192001"/>
              <a:gd name="connsiteY1022" fmla="*/ 3486425 h 6871139"/>
              <a:gd name="connsiteX1023" fmla="*/ 8784257 w 12192001"/>
              <a:gd name="connsiteY1023" fmla="*/ 3472514 h 6871139"/>
              <a:gd name="connsiteX1024" fmla="*/ 8947051 w 12192001"/>
              <a:gd name="connsiteY1024" fmla="*/ 3444729 h 6871139"/>
              <a:gd name="connsiteX1025" fmla="*/ 9024499 w 12192001"/>
              <a:gd name="connsiteY1025" fmla="*/ 3385145 h 6871139"/>
              <a:gd name="connsiteX1026" fmla="*/ 8814033 w 12192001"/>
              <a:gd name="connsiteY1026" fmla="*/ 3438757 h 6871139"/>
              <a:gd name="connsiteX1027" fmla="*/ 8841817 w 12192001"/>
              <a:gd name="connsiteY1027" fmla="*/ 3412967 h 6871139"/>
              <a:gd name="connsiteX1028" fmla="*/ 8962952 w 12192001"/>
              <a:gd name="connsiteY1028" fmla="*/ 3385145 h 6871139"/>
              <a:gd name="connsiteX1029" fmla="*/ 9040363 w 12192001"/>
              <a:gd name="connsiteY1029" fmla="*/ 3313683 h 6871139"/>
              <a:gd name="connsiteX1030" fmla="*/ 8980812 w 12192001"/>
              <a:gd name="connsiteY1030" fmla="*/ 3355374 h 6871139"/>
              <a:gd name="connsiteX1031" fmla="*/ 8958966 w 12192001"/>
              <a:gd name="connsiteY1031" fmla="*/ 3337585 h 6871139"/>
              <a:gd name="connsiteX1032" fmla="*/ 9079923 w 12192001"/>
              <a:gd name="connsiteY1032" fmla="*/ 3230371 h 6871139"/>
              <a:gd name="connsiteX1033" fmla="*/ 8909163 w 12192001"/>
              <a:gd name="connsiteY1033" fmla="*/ 3333533 h 6871139"/>
              <a:gd name="connsiteX1034" fmla="*/ 8946873 w 12192001"/>
              <a:gd name="connsiteY1034" fmla="*/ 3270034 h 6871139"/>
              <a:gd name="connsiteX1035" fmla="*/ 9038194 w 12192001"/>
              <a:gd name="connsiteY1035" fmla="*/ 3176727 h 6871139"/>
              <a:gd name="connsiteX1036" fmla="*/ 8980634 w 12192001"/>
              <a:gd name="connsiteY1036" fmla="*/ 3222366 h 6871139"/>
              <a:gd name="connsiteX1037" fmla="*/ 8877467 w 12192001"/>
              <a:gd name="connsiteY1037" fmla="*/ 3260076 h 6871139"/>
              <a:gd name="connsiteX1038" fmla="*/ 8994578 w 12192001"/>
              <a:gd name="connsiteY1038" fmla="*/ 3136993 h 6871139"/>
              <a:gd name="connsiteX1039" fmla="*/ 9089885 w 12192001"/>
              <a:gd name="connsiteY1039" fmla="*/ 3077442 h 6871139"/>
              <a:gd name="connsiteX1040" fmla="*/ 9014465 w 12192001"/>
              <a:gd name="connsiteY1040" fmla="*/ 3091353 h 6871139"/>
              <a:gd name="connsiteX1041" fmla="*/ 9028339 w 12192001"/>
              <a:gd name="connsiteY1041" fmla="*/ 2956354 h 6871139"/>
              <a:gd name="connsiteX1042" fmla="*/ 9068045 w 12192001"/>
              <a:gd name="connsiteY1042" fmla="*/ 2872972 h 6871139"/>
              <a:gd name="connsiteX1043" fmla="*/ 8956868 w 12192001"/>
              <a:gd name="connsiteY1043" fmla="*/ 2992069 h 6871139"/>
              <a:gd name="connsiteX1044" fmla="*/ 9044241 w 12192001"/>
              <a:gd name="connsiteY1044" fmla="*/ 2801505 h 6871139"/>
              <a:gd name="connsiteX1045" fmla="*/ 9249723 w 12192001"/>
              <a:gd name="connsiteY1045" fmla="*/ 2532505 h 6871139"/>
              <a:gd name="connsiteX1046" fmla="*/ 9247733 w 12192001"/>
              <a:gd name="connsiteY1046" fmla="*/ 2604969 h 6871139"/>
              <a:gd name="connsiteX1047" fmla="*/ 9245741 w 12192001"/>
              <a:gd name="connsiteY1047" fmla="*/ 2730043 h 6871139"/>
              <a:gd name="connsiteX1048" fmla="*/ 9261643 w 12192001"/>
              <a:gd name="connsiteY1048" fmla="*/ 2660567 h 6871139"/>
              <a:gd name="connsiteX1049" fmla="*/ 9353958 w 12192001"/>
              <a:gd name="connsiteY1049" fmla="*/ 2436214 h 6871139"/>
              <a:gd name="connsiteX1050" fmla="*/ 9509815 w 12192001"/>
              <a:gd name="connsiteY1050" fmla="*/ 2196985 h 6871139"/>
              <a:gd name="connsiteX1051" fmla="*/ 9629919 w 12192001"/>
              <a:gd name="connsiteY1051" fmla="*/ 2165256 h 6871139"/>
              <a:gd name="connsiteX1052" fmla="*/ 9781789 w 12192001"/>
              <a:gd name="connsiteY1052" fmla="*/ 2178132 h 6871139"/>
              <a:gd name="connsiteX1053" fmla="*/ 9932699 w 12192001"/>
              <a:gd name="connsiteY1053" fmla="*/ 2203036 h 6871139"/>
              <a:gd name="connsiteX1054" fmla="*/ 10023023 w 12192001"/>
              <a:gd name="connsiteY1054" fmla="*/ 2163336 h 6871139"/>
              <a:gd name="connsiteX1055" fmla="*/ 10066709 w 12192001"/>
              <a:gd name="connsiteY1055" fmla="*/ 2179200 h 6871139"/>
              <a:gd name="connsiteX1056" fmla="*/ 10333737 w 12192001"/>
              <a:gd name="connsiteY1056" fmla="*/ 2277486 h 6871139"/>
              <a:gd name="connsiteX1057" fmla="*/ 10561065 w 12192001"/>
              <a:gd name="connsiteY1057" fmla="*/ 2304273 h 6871139"/>
              <a:gd name="connsiteX1058" fmla="*/ 10843957 w 12192001"/>
              <a:gd name="connsiteY1058" fmla="*/ 2350944 h 6871139"/>
              <a:gd name="connsiteX1059" fmla="*/ 11163600 w 12192001"/>
              <a:gd name="connsiteY1059" fmla="*/ 2356888 h 6871139"/>
              <a:gd name="connsiteX1060" fmla="*/ 11343293 w 12192001"/>
              <a:gd name="connsiteY1060" fmla="*/ 2360869 h 6871139"/>
              <a:gd name="connsiteX1061" fmla="*/ 11383991 w 12192001"/>
              <a:gd name="connsiteY1061" fmla="*/ 2377731 h 6871139"/>
              <a:gd name="connsiteX1062" fmla="*/ 11490217 w 12192001"/>
              <a:gd name="connsiteY1062" fmla="*/ 2397581 h 6871139"/>
              <a:gd name="connsiteX1063" fmla="*/ 11596409 w 12192001"/>
              <a:gd name="connsiteY1063" fmla="*/ 2383670 h 6871139"/>
              <a:gd name="connsiteX1064" fmla="*/ 11659947 w 12192001"/>
              <a:gd name="connsiteY1064" fmla="*/ 2382677 h 6871139"/>
              <a:gd name="connsiteX1065" fmla="*/ 11716547 w 12192001"/>
              <a:gd name="connsiteY1065" fmla="*/ 2389792 h 6871139"/>
              <a:gd name="connsiteX1066" fmla="*/ 11782041 w 12192001"/>
              <a:gd name="connsiteY1066" fmla="*/ 2429488 h 6871139"/>
              <a:gd name="connsiteX1067" fmla="*/ 11851555 w 12192001"/>
              <a:gd name="connsiteY1067" fmla="*/ 2478116 h 6871139"/>
              <a:gd name="connsiteX1068" fmla="*/ 11912033 w 12192001"/>
              <a:gd name="connsiteY1068" fmla="*/ 2499957 h 6871139"/>
              <a:gd name="connsiteX1069" fmla="*/ 11891185 w 12192001"/>
              <a:gd name="connsiteY1069" fmla="*/ 2461254 h 6871139"/>
              <a:gd name="connsiteX1070" fmla="*/ 11855681 w 12192001"/>
              <a:gd name="connsiteY1070" fmla="*/ 2416293 h 6871139"/>
              <a:gd name="connsiteX1071" fmla="*/ 11862796 w 12192001"/>
              <a:gd name="connsiteY1071" fmla="*/ 2445071 h 6871139"/>
              <a:gd name="connsiteX1072" fmla="*/ 11827044 w 12192001"/>
              <a:gd name="connsiteY1072" fmla="*/ 2423263 h 6871139"/>
              <a:gd name="connsiteX1073" fmla="*/ 11799259 w 12192001"/>
              <a:gd name="connsiteY1073" fmla="*/ 2378583 h 6871139"/>
              <a:gd name="connsiteX1074" fmla="*/ 11773433 w 12192001"/>
              <a:gd name="connsiteY1074" fmla="*/ 2349806 h 6871139"/>
              <a:gd name="connsiteX1075" fmla="*/ 11823236 w 12192001"/>
              <a:gd name="connsiteY1075" fmla="*/ 2360728 h 6871139"/>
              <a:gd name="connsiteX1076" fmla="*/ 11892717 w 12192001"/>
              <a:gd name="connsiteY1076" fmla="*/ 2377590 h 6871139"/>
              <a:gd name="connsiteX1077" fmla="*/ 11945331 w 12192001"/>
              <a:gd name="connsiteY1077" fmla="*/ 2402490 h 6871139"/>
              <a:gd name="connsiteX1078" fmla="*/ 12016802 w 12192001"/>
              <a:gd name="connsiteY1078" fmla="*/ 2451118 h 6871139"/>
              <a:gd name="connsiteX1079" fmla="*/ 12081337 w 12192001"/>
              <a:gd name="connsiteY1079" fmla="*/ 2477905 h 6871139"/>
              <a:gd name="connsiteX1080" fmla="*/ 12110437 w 12192001"/>
              <a:gd name="connsiteY1080" fmla="*/ 2458055 h 6871139"/>
              <a:gd name="connsiteX1081" fmla="*/ 12077032 w 12192001"/>
              <a:gd name="connsiteY1081" fmla="*/ 2439127 h 6871139"/>
              <a:gd name="connsiteX1082" fmla="*/ 12061131 w 12192001"/>
              <a:gd name="connsiteY1082" fmla="*/ 2417286 h 6871139"/>
              <a:gd name="connsiteX1083" fmla="*/ 12077032 w 12192001"/>
              <a:gd name="connsiteY1083" fmla="*/ 2417286 h 6871139"/>
              <a:gd name="connsiteX1084" fmla="*/ 12085959 w 12192001"/>
              <a:gd name="connsiteY1084" fmla="*/ 2405371 h 6871139"/>
              <a:gd name="connsiteX1085" fmla="*/ 12055187 w 12192001"/>
              <a:gd name="connsiteY1085" fmla="*/ 2387586 h 6871139"/>
              <a:gd name="connsiteX1086" fmla="*/ 12002573 w 12192001"/>
              <a:gd name="connsiteY1086" fmla="*/ 2355820 h 6871139"/>
              <a:gd name="connsiteX1087" fmla="*/ 12029397 w 12192001"/>
              <a:gd name="connsiteY1087" fmla="*/ 2385590 h 6871139"/>
              <a:gd name="connsiteX1088" fmla="*/ 12064119 w 12192001"/>
              <a:gd name="connsiteY1088" fmla="*/ 2411417 h 6871139"/>
              <a:gd name="connsiteX1089" fmla="*/ 12050207 w 12192001"/>
              <a:gd name="connsiteY1089" fmla="*/ 2409427 h 6871139"/>
              <a:gd name="connsiteX1090" fmla="*/ 12050207 w 12192001"/>
              <a:gd name="connsiteY1090" fmla="*/ 2429277 h 6871139"/>
              <a:gd name="connsiteX1091" fmla="*/ 12026409 w 12192001"/>
              <a:gd name="connsiteY1091" fmla="*/ 2410424 h 6871139"/>
              <a:gd name="connsiteX1092" fmla="*/ 11983720 w 12192001"/>
              <a:gd name="connsiteY1092" fmla="*/ 2372682 h 6871139"/>
              <a:gd name="connsiteX1093" fmla="*/ 11949959 w 12192001"/>
              <a:gd name="connsiteY1093" fmla="*/ 2335969 h 6871139"/>
              <a:gd name="connsiteX1094" fmla="*/ 11892393 w 12192001"/>
              <a:gd name="connsiteY1094" fmla="*/ 2307192 h 6871139"/>
              <a:gd name="connsiteX1095" fmla="*/ 11917297 w 12192001"/>
              <a:gd name="connsiteY1095" fmla="*/ 2293280 h 6871139"/>
              <a:gd name="connsiteX1096" fmla="*/ 11969917 w 12192001"/>
              <a:gd name="connsiteY1096" fmla="*/ 2302213 h 6871139"/>
              <a:gd name="connsiteX1097" fmla="*/ 12023528 w 12192001"/>
              <a:gd name="connsiteY1097" fmla="*/ 2300217 h 6871139"/>
              <a:gd name="connsiteX1098" fmla="*/ 12081121 w 12192001"/>
              <a:gd name="connsiteY1098" fmla="*/ 2316119 h 6871139"/>
              <a:gd name="connsiteX1099" fmla="*/ 12095993 w 12192001"/>
              <a:gd name="connsiteY1099" fmla="*/ 2315121 h 6871139"/>
              <a:gd name="connsiteX1100" fmla="*/ 12105917 w 12192001"/>
              <a:gd name="connsiteY1100" fmla="*/ 2298264 h 6871139"/>
              <a:gd name="connsiteX1101" fmla="*/ 12078133 w 12192001"/>
              <a:gd name="connsiteY1101" fmla="*/ 2277416 h 6871139"/>
              <a:gd name="connsiteX1102" fmla="*/ 12035444 w 12192001"/>
              <a:gd name="connsiteY1102" fmla="*/ 2250592 h 6871139"/>
              <a:gd name="connsiteX1103" fmla="*/ 11989767 w 12192001"/>
              <a:gd name="connsiteY1103" fmla="*/ 2257706 h 6871139"/>
              <a:gd name="connsiteX1104" fmla="*/ 11937148 w 12192001"/>
              <a:gd name="connsiteY1104" fmla="*/ 2240812 h 6871139"/>
              <a:gd name="connsiteX1105" fmla="*/ 11898445 w 12192001"/>
              <a:gd name="connsiteY1105" fmla="*/ 2232877 h 6871139"/>
              <a:gd name="connsiteX1106" fmla="*/ 11839887 w 12192001"/>
              <a:gd name="connsiteY1106" fmla="*/ 2221959 h 6871139"/>
              <a:gd name="connsiteX1107" fmla="*/ 11793213 w 12192001"/>
              <a:gd name="connsiteY1107" fmla="*/ 2235870 h 6871139"/>
              <a:gd name="connsiteX1108" fmla="*/ 11854759 w 12192001"/>
              <a:gd name="connsiteY1108" fmla="*/ 2245791 h 6871139"/>
              <a:gd name="connsiteX1109" fmla="*/ 11846824 w 12192001"/>
              <a:gd name="connsiteY1109" fmla="*/ 2296414 h 6871139"/>
              <a:gd name="connsiteX1110" fmla="*/ 11837897 w 12192001"/>
              <a:gd name="connsiteY1110" fmla="*/ 2269589 h 6871139"/>
              <a:gd name="connsiteX1111" fmla="*/ 11817049 w 12192001"/>
              <a:gd name="connsiteY1111" fmla="*/ 2247786 h 6871139"/>
              <a:gd name="connsiteX1112" fmla="*/ 11771404 w 12192001"/>
              <a:gd name="connsiteY1112" fmla="*/ 2272685 h 6871139"/>
              <a:gd name="connsiteX1113" fmla="*/ 11726725 w 12192001"/>
              <a:gd name="connsiteY1113" fmla="*/ 2288587 h 6871139"/>
              <a:gd name="connsiteX1114" fmla="*/ 11651267 w 12192001"/>
              <a:gd name="connsiteY1114" fmla="*/ 2286592 h 6871139"/>
              <a:gd name="connsiteX1115" fmla="*/ 11665179 w 12192001"/>
              <a:gd name="connsiteY1115" fmla="*/ 2299505 h 6871139"/>
              <a:gd name="connsiteX1116" fmla="*/ 11614555 w 12192001"/>
              <a:gd name="connsiteY1116" fmla="*/ 2296517 h 6871139"/>
              <a:gd name="connsiteX1117" fmla="*/ 11585739 w 12192001"/>
              <a:gd name="connsiteY1117" fmla="*/ 2282611 h 6871139"/>
              <a:gd name="connsiteX1118" fmla="*/ 11629421 w 12192001"/>
              <a:gd name="connsiteY1118" fmla="*/ 2275674 h 6871139"/>
              <a:gd name="connsiteX1119" fmla="*/ 11564925 w 12192001"/>
              <a:gd name="connsiteY1119" fmla="*/ 2243908 h 6871139"/>
              <a:gd name="connsiteX1120" fmla="*/ 11629421 w 12192001"/>
              <a:gd name="connsiteY1120" fmla="*/ 2254826 h 6871139"/>
              <a:gd name="connsiteX1121" fmla="*/ 11677094 w 12192001"/>
              <a:gd name="connsiteY1121" fmla="*/ 2255823 h 6871139"/>
              <a:gd name="connsiteX1122" fmla="*/ 11616616 w 12192001"/>
              <a:gd name="connsiteY1122" fmla="*/ 2233982 h 6871139"/>
              <a:gd name="connsiteX1123" fmla="*/ 11570939 w 12192001"/>
              <a:gd name="connsiteY1123" fmla="*/ 2222067 h 6871139"/>
              <a:gd name="connsiteX1124" fmla="*/ 11580863 w 12192001"/>
              <a:gd name="connsiteY1124" fmla="*/ 2215130 h 6871139"/>
              <a:gd name="connsiteX1125" fmla="*/ 11616616 w 12192001"/>
              <a:gd name="connsiteY1125" fmla="*/ 2192291 h 6871139"/>
              <a:gd name="connsiteX1126" fmla="*/ 11542156 w 12192001"/>
              <a:gd name="connsiteY1126" fmla="*/ 2194282 h 6871139"/>
              <a:gd name="connsiteX1127" fmla="*/ 11445855 w 12192001"/>
              <a:gd name="connsiteY1127" fmla="*/ 2210151 h 6871139"/>
              <a:gd name="connsiteX1128" fmla="*/ 11384309 w 12192001"/>
              <a:gd name="connsiteY1128" fmla="*/ 2197233 h 6871139"/>
              <a:gd name="connsiteX1129" fmla="*/ 11362469 w 12192001"/>
              <a:gd name="connsiteY1129" fmla="*/ 2248854 h 6871139"/>
              <a:gd name="connsiteX1130" fmla="*/ 11377373 w 12192001"/>
              <a:gd name="connsiteY1130" fmla="*/ 2291538 h 6871139"/>
              <a:gd name="connsiteX1131" fmla="*/ 11338632 w 12192001"/>
              <a:gd name="connsiteY1131" fmla="*/ 2268737 h 6871139"/>
              <a:gd name="connsiteX1132" fmla="*/ 11326749 w 12192001"/>
              <a:gd name="connsiteY1132" fmla="*/ 2220076 h 6871139"/>
              <a:gd name="connsiteX1133" fmla="*/ 11348557 w 12192001"/>
              <a:gd name="connsiteY1133" fmla="*/ 2166464 h 6871139"/>
              <a:gd name="connsiteX1134" fmla="*/ 11314833 w 12192001"/>
              <a:gd name="connsiteY1134" fmla="*/ 2218081 h 6871139"/>
              <a:gd name="connsiteX1135" fmla="*/ 11294983 w 12192001"/>
              <a:gd name="connsiteY1135" fmla="*/ 2271688 h 6871139"/>
              <a:gd name="connsiteX1136" fmla="*/ 11304908 w 12192001"/>
              <a:gd name="connsiteY1136" fmla="*/ 2223060 h 6871139"/>
              <a:gd name="connsiteX1137" fmla="*/ 11274135 w 12192001"/>
              <a:gd name="connsiteY1137" fmla="*/ 2220076 h 6871139"/>
              <a:gd name="connsiteX1138" fmla="*/ 11238556 w 12192001"/>
              <a:gd name="connsiteY1138" fmla="*/ 2194282 h 6871139"/>
              <a:gd name="connsiteX1139" fmla="*/ 11216715 w 12192001"/>
              <a:gd name="connsiteY1139" fmla="*/ 2228043 h 6871139"/>
              <a:gd name="connsiteX1140" fmla="*/ 11222692 w 12192001"/>
              <a:gd name="connsiteY1140" fmla="*/ 2168455 h 6871139"/>
              <a:gd name="connsiteX1141" fmla="*/ 11159155 w 12192001"/>
              <a:gd name="connsiteY1141" fmla="*/ 2157537 h 6871139"/>
              <a:gd name="connsiteX1142" fmla="*/ 11134251 w 12192001"/>
              <a:gd name="connsiteY1142" fmla="*/ 2136689 h 6871139"/>
              <a:gd name="connsiteX1143" fmla="*/ 11098677 w 12192001"/>
              <a:gd name="connsiteY1143" fmla="*/ 2142665 h 6871139"/>
              <a:gd name="connsiteX1144" fmla="*/ 11067903 w 12192001"/>
              <a:gd name="connsiteY1144" fmla="*/ 2127761 h 6871139"/>
              <a:gd name="connsiteX1145" fmla="*/ 11030161 w 12192001"/>
              <a:gd name="connsiteY1145" fmla="*/ 2242910 h 6871139"/>
              <a:gd name="connsiteX1146" fmla="*/ 11030161 w 12192001"/>
              <a:gd name="connsiteY1146" fmla="*/ 2201219 h 6871139"/>
              <a:gd name="connsiteX1147" fmla="*/ 11055061 w 12192001"/>
              <a:gd name="connsiteY1147" fmla="*/ 2111897 h 6871139"/>
              <a:gd name="connsiteX1148" fmla="*/ 10943889 w 12192001"/>
              <a:gd name="connsiteY1148" fmla="*/ 2071203 h 6871139"/>
              <a:gd name="connsiteX1149" fmla="*/ 11002447 w 12192001"/>
              <a:gd name="connsiteY1149" fmla="*/ 2130750 h 6871139"/>
              <a:gd name="connsiteX1150" fmla="*/ 10632181 w 12192001"/>
              <a:gd name="connsiteY1150" fmla="*/ 1981844 h 6871139"/>
              <a:gd name="connsiteX1151" fmla="*/ 10361167 w 12192001"/>
              <a:gd name="connsiteY1151" fmla="*/ 1911375 h 6871139"/>
              <a:gd name="connsiteX1152" fmla="*/ 10418441 w 12192001"/>
              <a:gd name="connsiteY1152" fmla="*/ 1890171 h 6871139"/>
              <a:gd name="connsiteX1153" fmla="*/ 10272585 w 12192001"/>
              <a:gd name="connsiteY1153" fmla="*/ 1897286 h 6871139"/>
              <a:gd name="connsiteX1154" fmla="*/ 10153441 w 12192001"/>
              <a:gd name="connsiteY1154" fmla="*/ 1931010 h 6871139"/>
              <a:gd name="connsiteX1155" fmla="*/ 10190191 w 12192001"/>
              <a:gd name="connsiteY1155" fmla="*/ 1965765 h 6871139"/>
              <a:gd name="connsiteX1156" fmla="*/ 10218973 w 12192001"/>
              <a:gd name="connsiteY1156" fmla="*/ 2032248 h 6871139"/>
              <a:gd name="connsiteX1157" fmla="*/ 10168349 w 12192001"/>
              <a:gd name="connsiteY1157" fmla="*/ 2011404 h 6871139"/>
              <a:gd name="connsiteX1158" fmla="*/ 10040278 w 12192001"/>
              <a:gd name="connsiteY1158" fmla="*/ 1932003 h 6871139"/>
              <a:gd name="connsiteX1159" fmla="*/ 10101825 w 12192001"/>
              <a:gd name="connsiteY1159" fmla="*/ 1874448 h 6871139"/>
              <a:gd name="connsiteX1160" fmla="*/ 10168349 w 12192001"/>
              <a:gd name="connsiteY1160" fmla="*/ 1850616 h 6871139"/>
              <a:gd name="connsiteX1161" fmla="*/ 10126653 w 12192001"/>
              <a:gd name="connsiteY1161" fmla="*/ 1847628 h 6871139"/>
              <a:gd name="connsiteX1162" fmla="*/ 10047253 w 12192001"/>
              <a:gd name="connsiteY1162" fmla="*/ 1853604 h 6871139"/>
              <a:gd name="connsiteX1163" fmla="*/ 9936966 w 12192001"/>
              <a:gd name="connsiteY1163" fmla="*/ 1954846 h 6871139"/>
              <a:gd name="connsiteX1164" fmla="*/ 9973715 w 12192001"/>
              <a:gd name="connsiteY1164" fmla="*/ 1874448 h 6871139"/>
              <a:gd name="connsiteX1165" fmla="*/ 10054115 w 12192001"/>
              <a:gd name="connsiteY1165" fmla="*/ 1830766 h 6871139"/>
              <a:gd name="connsiteX1166" fmla="*/ 10025337 w 12192001"/>
              <a:gd name="connsiteY1166" fmla="*/ 1826784 h 6871139"/>
              <a:gd name="connsiteX1167" fmla="*/ 9992573 w 12192001"/>
              <a:gd name="connsiteY1167" fmla="*/ 1792063 h 6871139"/>
              <a:gd name="connsiteX1168" fmla="*/ 9946895 w 12192001"/>
              <a:gd name="connsiteY1168" fmla="*/ 1788077 h 6871139"/>
              <a:gd name="connsiteX1169" fmla="*/ 9970727 w 12192001"/>
              <a:gd name="connsiteY1169" fmla="*/ 1799997 h 6871139"/>
              <a:gd name="connsiteX1170" fmla="*/ 9880403 w 12192001"/>
              <a:gd name="connsiteY1170" fmla="*/ 1795014 h 6871139"/>
              <a:gd name="connsiteX1171" fmla="*/ 9706687 w 12192001"/>
              <a:gd name="connsiteY1171" fmla="*/ 1807927 h 6871139"/>
              <a:gd name="connsiteX1172" fmla="*/ 9806941 w 12192001"/>
              <a:gd name="connsiteY1172" fmla="*/ 1771219 h 6871139"/>
              <a:gd name="connsiteX1173" fmla="*/ 9901247 w 12192001"/>
              <a:gd name="connsiteY1173" fmla="*/ 1775168 h 6871139"/>
              <a:gd name="connsiteX1174" fmla="*/ 9824796 w 12192001"/>
              <a:gd name="connsiteY1174" fmla="*/ 1752362 h 6871139"/>
              <a:gd name="connsiteX1175" fmla="*/ 9690785 w 12192001"/>
              <a:gd name="connsiteY1175" fmla="*/ 1794053 h 6871139"/>
              <a:gd name="connsiteX1176" fmla="*/ 9789081 w 12192001"/>
              <a:gd name="connsiteY1176" fmla="*/ 1736465 h 6871139"/>
              <a:gd name="connsiteX1177" fmla="*/ 9874459 w 12192001"/>
              <a:gd name="connsiteY1177" fmla="*/ 1743402 h 6871139"/>
              <a:gd name="connsiteX1178" fmla="*/ 9789081 w 12192001"/>
              <a:gd name="connsiteY1178" fmla="*/ 1709678 h 6871139"/>
              <a:gd name="connsiteX1179" fmla="*/ 9698720 w 12192001"/>
              <a:gd name="connsiteY1179" fmla="*/ 1751369 h 6871139"/>
              <a:gd name="connsiteX1180" fmla="*/ 9640162 w 12192001"/>
              <a:gd name="connsiteY1180" fmla="*/ 1610394 h 6871139"/>
              <a:gd name="connsiteX1181" fmla="*/ 9709643 w 12192001"/>
              <a:gd name="connsiteY1181" fmla="*/ 1622309 h 6871139"/>
              <a:gd name="connsiteX1182" fmla="*/ 9684739 w 12192001"/>
              <a:gd name="connsiteY1182" fmla="*/ 1609396 h 6871139"/>
              <a:gd name="connsiteX1183" fmla="*/ 9545745 w 12192001"/>
              <a:gd name="connsiteY1183" fmla="*/ 1548922 h 6871139"/>
              <a:gd name="connsiteX1184" fmla="*/ 9509032 w 12192001"/>
              <a:gd name="connsiteY1184" fmla="*/ 1532065 h 6871139"/>
              <a:gd name="connsiteX1185" fmla="*/ 9487191 w 12192001"/>
              <a:gd name="connsiteY1185" fmla="*/ 1498304 h 6871139"/>
              <a:gd name="connsiteX1186" fmla="*/ 9441509 w 12192001"/>
              <a:gd name="connsiteY1186" fmla="*/ 1543981 h 6871139"/>
              <a:gd name="connsiteX1187" fmla="*/ 9391883 w 12192001"/>
              <a:gd name="connsiteY1187" fmla="*/ 1622239 h 6871139"/>
              <a:gd name="connsiteX1188" fmla="*/ 9410741 w 12192001"/>
              <a:gd name="connsiteY1188" fmla="*/ 1533915 h 6871139"/>
              <a:gd name="connsiteX1189" fmla="*/ 9459369 w 12192001"/>
              <a:gd name="connsiteY1189" fmla="*/ 1486247 h 6871139"/>
              <a:gd name="connsiteX1190" fmla="*/ 9433579 w 12192001"/>
              <a:gd name="connsiteY1190" fmla="*/ 1491226 h 6871139"/>
              <a:gd name="connsiteX1191" fmla="*/ 9382956 w 12192001"/>
              <a:gd name="connsiteY1191" fmla="*/ 1552768 h 6871139"/>
              <a:gd name="connsiteX1192" fmla="*/ 9360113 w 12192001"/>
              <a:gd name="connsiteY1192" fmla="*/ 1636146 h 6871139"/>
              <a:gd name="connsiteX1193" fmla="*/ 9357125 w 12192001"/>
              <a:gd name="connsiteY1193" fmla="*/ 1561695 h 6871139"/>
              <a:gd name="connsiteX1194" fmla="*/ 9384947 w 12192001"/>
              <a:gd name="connsiteY1194" fmla="*/ 1511077 h 6871139"/>
              <a:gd name="connsiteX1195" fmla="*/ 9348197 w 12192001"/>
              <a:gd name="connsiteY1195" fmla="*/ 1530922 h 6871139"/>
              <a:gd name="connsiteX1196" fmla="*/ 9290637 w 12192001"/>
              <a:gd name="connsiteY1196" fmla="*/ 1560698 h 6871139"/>
              <a:gd name="connsiteX1197" fmla="*/ 9228093 w 12192001"/>
              <a:gd name="connsiteY1197" fmla="*/ 1564684 h 6871139"/>
              <a:gd name="connsiteX1198" fmla="*/ 9290637 w 12192001"/>
              <a:gd name="connsiteY1198" fmla="*/ 1542843 h 6871139"/>
              <a:gd name="connsiteX1199" fmla="*/ 9375021 w 12192001"/>
              <a:gd name="connsiteY1199" fmla="*/ 1491226 h 6871139"/>
              <a:gd name="connsiteX1200" fmla="*/ 9347204 w 12192001"/>
              <a:gd name="connsiteY1200" fmla="*/ 1500154 h 6871139"/>
              <a:gd name="connsiteX1201" fmla="*/ 9305508 w 12192001"/>
              <a:gd name="connsiteY1201" fmla="*/ 1503142 h 6871139"/>
              <a:gd name="connsiteX1202" fmla="*/ 9247948 w 12192001"/>
              <a:gd name="connsiteY1202" fmla="*/ 1493217 h 6871139"/>
              <a:gd name="connsiteX1203" fmla="*/ 9225109 w 12192001"/>
              <a:gd name="connsiteY1203" fmla="*/ 1522992 h 6871139"/>
              <a:gd name="connsiteX1204" fmla="*/ 9138767 w 12192001"/>
              <a:gd name="connsiteY1204" fmla="*/ 1572613 h 6871139"/>
              <a:gd name="connsiteX1205" fmla="*/ 8997781 w 12192001"/>
              <a:gd name="connsiteY1205" fmla="*/ 1647068 h 6871139"/>
              <a:gd name="connsiteX1206" fmla="*/ 9139727 w 12192001"/>
              <a:gd name="connsiteY1206" fmla="*/ 1537859 h 6871139"/>
              <a:gd name="connsiteX1207" fmla="*/ 9195329 w 12192001"/>
              <a:gd name="connsiteY1207" fmla="*/ 1475324 h 6871139"/>
              <a:gd name="connsiteX1208" fmla="*/ 9121867 w 12192001"/>
              <a:gd name="connsiteY1208" fmla="*/ 1439750 h 6871139"/>
              <a:gd name="connsiteX1209" fmla="*/ 9093089 w 12192001"/>
              <a:gd name="connsiteY1209" fmla="*/ 1467535 h 6871139"/>
              <a:gd name="connsiteX1210" fmla="*/ 9078181 w 12192001"/>
              <a:gd name="connsiteY1210" fmla="*/ 1428832 h 6871139"/>
              <a:gd name="connsiteX1211" fmla="*/ 9031543 w 12192001"/>
              <a:gd name="connsiteY1211" fmla="*/ 1426837 h 6871139"/>
              <a:gd name="connsiteX1212" fmla="*/ 8963060 w 12192001"/>
              <a:gd name="connsiteY1212" fmla="*/ 1372237 h 6871139"/>
              <a:gd name="connsiteX1213" fmla="*/ 8925313 w 12192001"/>
              <a:gd name="connsiteY1213" fmla="*/ 1313684 h 6871139"/>
              <a:gd name="connsiteX1214" fmla="*/ 8894544 w 12192001"/>
              <a:gd name="connsiteY1214" fmla="*/ 1291843 h 6871139"/>
              <a:gd name="connsiteX1215" fmla="*/ 8940221 w 12192001"/>
              <a:gd name="connsiteY1215" fmla="*/ 1390129 h 6871139"/>
              <a:gd name="connsiteX1216" fmla="*/ 8968999 w 12192001"/>
              <a:gd name="connsiteY1216" fmla="*/ 1449676 h 6871139"/>
              <a:gd name="connsiteX1217" fmla="*/ 8940221 w 12192001"/>
              <a:gd name="connsiteY1217" fmla="*/ 1522140 h 6871139"/>
              <a:gd name="connsiteX1218" fmla="*/ 8843921 w 12192001"/>
              <a:gd name="connsiteY1218" fmla="*/ 1617438 h 6871139"/>
              <a:gd name="connsiteX1219" fmla="*/ 8776327 w 12192001"/>
              <a:gd name="connsiteY1219" fmla="*/ 1673996 h 6871139"/>
              <a:gd name="connsiteX1220" fmla="*/ 8797171 w 12192001"/>
              <a:gd name="connsiteY1220" fmla="*/ 1630314 h 6871139"/>
              <a:gd name="connsiteX1221" fmla="*/ 8814960 w 12192001"/>
              <a:gd name="connsiteY1221" fmla="*/ 1540992 h 6871139"/>
              <a:gd name="connsiteX1222" fmla="*/ 8775255 w 12192001"/>
              <a:gd name="connsiteY1222" fmla="*/ 1605522 h 6871139"/>
              <a:gd name="connsiteX1223" fmla="*/ 8699802 w 12192001"/>
              <a:gd name="connsiteY1223" fmla="*/ 1660090 h 6871139"/>
              <a:gd name="connsiteX1224" fmla="*/ 8756403 w 12192001"/>
              <a:gd name="connsiteY1224" fmla="*/ 1591611 h 6871139"/>
              <a:gd name="connsiteX1225" fmla="*/ 8782197 w 12192001"/>
              <a:gd name="connsiteY1225" fmla="*/ 1507236 h 6871139"/>
              <a:gd name="connsiteX1226" fmla="*/ 8831822 w 12192001"/>
              <a:gd name="connsiteY1226" fmla="*/ 1487385 h 6871139"/>
              <a:gd name="connsiteX1227" fmla="*/ 8874511 w 12192001"/>
              <a:gd name="connsiteY1227" fmla="*/ 1425844 h 6871139"/>
              <a:gd name="connsiteX1228" fmla="*/ 8884437 w 12192001"/>
              <a:gd name="connsiteY1228" fmla="*/ 1349436 h 6871139"/>
              <a:gd name="connsiteX1229" fmla="*/ 8857649 w 12192001"/>
              <a:gd name="connsiteY1229" fmla="*/ 1274981 h 6871139"/>
              <a:gd name="connsiteX1230" fmla="*/ 8812969 w 12192001"/>
              <a:gd name="connsiteY1230" fmla="*/ 1267866 h 6871139"/>
              <a:gd name="connsiteX1231" fmla="*/ 8838797 w 12192001"/>
              <a:gd name="connsiteY1231" fmla="*/ 1253992 h 6871139"/>
              <a:gd name="connsiteX1232" fmla="*/ 8799059 w 12192001"/>
              <a:gd name="connsiteY1232" fmla="*/ 1261107 h 6871139"/>
              <a:gd name="connsiteX1233" fmla="*/ 8745484 w 12192001"/>
              <a:gd name="connsiteY1233" fmla="*/ 1286934 h 6871139"/>
              <a:gd name="connsiteX1234" fmla="*/ 8715667 w 12192001"/>
              <a:gd name="connsiteY1234" fmla="*/ 1330578 h 6871139"/>
              <a:gd name="connsiteX1235" fmla="*/ 8696814 w 12192001"/>
              <a:gd name="connsiteY1235" fmla="*/ 1295009 h 6871139"/>
              <a:gd name="connsiteX1236" fmla="*/ 8632317 w 12192001"/>
              <a:gd name="connsiteY1236" fmla="*/ 1218563 h 6871139"/>
              <a:gd name="connsiteX1237" fmla="*/ 8730575 w 12192001"/>
              <a:gd name="connsiteY1237" fmla="*/ 1154066 h 6871139"/>
              <a:gd name="connsiteX1238" fmla="*/ 8678955 w 12192001"/>
              <a:gd name="connsiteY1238" fmla="*/ 1109387 h 6871139"/>
              <a:gd name="connsiteX1239" fmla="*/ 8735555 w 12192001"/>
              <a:gd name="connsiteY1239" fmla="*/ 1125256 h 6871139"/>
              <a:gd name="connsiteX1240" fmla="*/ 8798061 w 12192001"/>
              <a:gd name="connsiteY1240" fmla="*/ 1126249 h 6871139"/>
              <a:gd name="connsiteX1241" fmla="*/ 8778211 w 12192001"/>
              <a:gd name="connsiteY1241" fmla="*/ 1101349 h 6871139"/>
              <a:gd name="connsiteX1242" fmla="*/ 8813963 w 12192001"/>
              <a:gd name="connsiteY1242" fmla="*/ 1111274 h 6871139"/>
              <a:gd name="connsiteX1243" fmla="*/ 8860605 w 12192001"/>
              <a:gd name="connsiteY1243" fmla="*/ 1112272 h 6871139"/>
              <a:gd name="connsiteX1244" fmla="*/ 8874511 w 12192001"/>
              <a:gd name="connsiteY1244" fmla="*/ 1087368 h 6871139"/>
              <a:gd name="connsiteX1245" fmla="*/ 8888422 w 12192001"/>
              <a:gd name="connsiteY1245" fmla="*/ 1102272 h 6871139"/>
              <a:gd name="connsiteX1246" fmla="*/ 8896357 w 12192001"/>
              <a:gd name="connsiteY1246" fmla="*/ 1012917 h 6871139"/>
              <a:gd name="connsiteX1247" fmla="*/ 8888422 w 12192001"/>
              <a:gd name="connsiteY1247" fmla="*/ 898767 h 6871139"/>
              <a:gd name="connsiteX1248" fmla="*/ 8849682 w 12192001"/>
              <a:gd name="connsiteY1248" fmla="*/ 819365 h 6871139"/>
              <a:gd name="connsiteX1249" fmla="*/ 8803039 w 12192001"/>
              <a:gd name="connsiteY1249" fmla="*/ 783618 h 6871139"/>
              <a:gd name="connsiteX1250" fmla="*/ 8804037 w 12192001"/>
              <a:gd name="connsiteY1250" fmla="*/ 761810 h 6871139"/>
              <a:gd name="connsiteX1251" fmla="*/ 8763339 w 12192001"/>
              <a:gd name="connsiteY1251" fmla="*/ 749894 h 6871139"/>
              <a:gd name="connsiteX1252" fmla="*/ 8730575 w 12192001"/>
              <a:gd name="connsiteY1252" fmla="*/ 746906 h 6871139"/>
              <a:gd name="connsiteX1253" fmla="*/ 8728885 w 12192001"/>
              <a:gd name="connsiteY1253" fmla="*/ 728011 h 6871139"/>
              <a:gd name="connsiteX1254" fmla="*/ 8727587 w 12192001"/>
              <a:gd name="connsiteY1254" fmla="*/ 727055 h 6871139"/>
              <a:gd name="connsiteX1255" fmla="*/ 8657113 w 12192001"/>
              <a:gd name="connsiteY1255" fmla="*/ 710193 h 6871139"/>
              <a:gd name="connsiteX1256" fmla="*/ 8643202 w 12192001"/>
              <a:gd name="connsiteY1256" fmla="*/ 725065 h 6871139"/>
              <a:gd name="connsiteX1257" fmla="*/ 8630326 w 12192001"/>
              <a:gd name="connsiteY1257" fmla="*/ 701228 h 6871139"/>
              <a:gd name="connsiteX1258" fmla="*/ 8602504 w 12192001"/>
              <a:gd name="connsiteY1258" fmla="*/ 688352 h 6871139"/>
              <a:gd name="connsiteX1259" fmla="*/ 8609619 w 12192001"/>
              <a:gd name="connsiteY1259" fmla="*/ 669462 h 6871139"/>
              <a:gd name="connsiteX1260" fmla="*/ 8570911 w 12192001"/>
              <a:gd name="connsiteY1260" fmla="*/ 677430 h 6871139"/>
              <a:gd name="connsiteX1261" fmla="*/ 8546011 w 12192001"/>
              <a:gd name="connsiteY1261" fmla="*/ 686357 h 6871139"/>
              <a:gd name="connsiteX1262" fmla="*/ 8527155 w 12192001"/>
              <a:gd name="connsiteY1262" fmla="*/ 646661 h 6871139"/>
              <a:gd name="connsiteX1263" fmla="*/ 0 w 12192001"/>
              <a:gd name="connsiteY1263" fmla="*/ 0 h 6871139"/>
              <a:gd name="connsiteX1264" fmla="*/ 12192001 w 12192001"/>
              <a:gd name="connsiteY1264" fmla="*/ 0 h 6871139"/>
              <a:gd name="connsiteX1265" fmla="*/ 12192001 w 12192001"/>
              <a:gd name="connsiteY1265" fmla="*/ 6871139 h 6871139"/>
              <a:gd name="connsiteX1266" fmla="*/ 0 w 12192001"/>
              <a:gd name="connsiteY1266" fmla="*/ 6871139 h 6871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Lst>
            <a:rect l="l" t="t" r="r" b="b"/>
            <a:pathLst>
              <a:path w="12192001" h="6871139">
                <a:moveTo>
                  <a:pt x="8387308" y="4269200"/>
                </a:moveTo>
                <a:cubicBezTo>
                  <a:pt x="8387308" y="4269195"/>
                  <a:pt x="8454901" y="4299968"/>
                  <a:pt x="8480625" y="4321313"/>
                </a:cubicBezTo>
                <a:cubicBezTo>
                  <a:pt x="8506344" y="4342657"/>
                  <a:pt x="8542166" y="4402204"/>
                  <a:pt x="8599764" y="4449834"/>
                </a:cubicBezTo>
                <a:cubicBezTo>
                  <a:pt x="8657361" y="4497469"/>
                  <a:pt x="8905392" y="4675508"/>
                  <a:pt x="8905392" y="4675508"/>
                </a:cubicBezTo>
                <a:cubicBezTo>
                  <a:pt x="8905392" y="4675508"/>
                  <a:pt x="8945093" y="4745017"/>
                  <a:pt x="8978854" y="4780732"/>
                </a:cubicBezTo>
                <a:cubicBezTo>
                  <a:pt x="9012615" y="4816446"/>
                  <a:pt x="9058260" y="4907796"/>
                  <a:pt x="9058260" y="4907796"/>
                </a:cubicBezTo>
                <a:cubicBezTo>
                  <a:pt x="9058260" y="4907796"/>
                  <a:pt x="9052321" y="4923660"/>
                  <a:pt x="9062241" y="4933586"/>
                </a:cubicBezTo>
                <a:cubicBezTo>
                  <a:pt x="9072167" y="4943511"/>
                  <a:pt x="9101947" y="5108285"/>
                  <a:pt x="9109877" y="5173808"/>
                </a:cubicBezTo>
                <a:cubicBezTo>
                  <a:pt x="9117811" y="5239335"/>
                  <a:pt x="9145633" y="5416026"/>
                  <a:pt x="9183343" y="5463656"/>
                </a:cubicBezTo>
                <a:cubicBezTo>
                  <a:pt x="9221053" y="5511286"/>
                  <a:pt x="9256805" y="5560950"/>
                  <a:pt x="9280641" y="5620496"/>
                </a:cubicBezTo>
                <a:cubicBezTo>
                  <a:pt x="9304477" y="5680042"/>
                  <a:pt x="9316215" y="5711813"/>
                  <a:pt x="9316215" y="5711813"/>
                </a:cubicBezTo>
                <a:lnTo>
                  <a:pt x="9316215" y="5523277"/>
                </a:lnTo>
                <a:lnTo>
                  <a:pt x="9344037" y="5694023"/>
                </a:lnTo>
                <a:lnTo>
                  <a:pt x="9425429" y="5697972"/>
                </a:lnTo>
                <a:lnTo>
                  <a:pt x="9344037" y="5723799"/>
                </a:lnTo>
                <a:lnTo>
                  <a:pt x="9351967" y="5834966"/>
                </a:lnTo>
                <a:cubicBezTo>
                  <a:pt x="9351967" y="5834966"/>
                  <a:pt x="9391668" y="5985825"/>
                  <a:pt x="9393663" y="6007670"/>
                </a:cubicBezTo>
                <a:cubicBezTo>
                  <a:pt x="9395654" y="6029507"/>
                  <a:pt x="9395654" y="6055334"/>
                  <a:pt x="9403589" y="6065259"/>
                </a:cubicBezTo>
                <a:cubicBezTo>
                  <a:pt x="9411523" y="6075184"/>
                  <a:pt x="9425429" y="6093043"/>
                  <a:pt x="9425429" y="6104959"/>
                </a:cubicBezTo>
                <a:cubicBezTo>
                  <a:pt x="9425429" y="6116875"/>
                  <a:pt x="9403589" y="6152594"/>
                  <a:pt x="9403589" y="6166496"/>
                </a:cubicBezTo>
                <a:cubicBezTo>
                  <a:pt x="9403589" y="6180407"/>
                  <a:pt x="9425429" y="6166496"/>
                  <a:pt x="9425429" y="6166496"/>
                </a:cubicBezTo>
                <a:lnTo>
                  <a:pt x="9448273" y="6165503"/>
                </a:lnTo>
                <a:cubicBezTo>
                  <a:pt x="9448273" y="6165503"/>
                  <a:pt x="9427425" y="6178417"/>
                  <a:pt x="9424437" y="6188342"/>
                </a:cubicBezTo>
                <a:cubicBezTo>
                  <a:pt x="9421448" y="6198267"/>
                  <a:pt x="9422441" y="6233982"/>
                  <a:pt x="9422441" y="6233982"/>
                </a:cubicBezTo>
                <a:cubicBezTo>
                  <a:pt x="9427833" y="6222426"/>
                  <a:pt x="9436919" y="6213002"/>
                  <a:pt x="9448268" y="6207194"/>
                </a:cubicBezTo>
                <a:lnTo>
                  <a:pt x="9468123" y="6196272"/>
                </a:lnTo>
                <a:cubicBezTo>
                  <a:pt x="9468123" y="6196272"/>
                  <a:pt x="9440301" y="6223059"/>
                  <a:pt x="9435359" y="6233982"/>
                </a:cubicBezTo>
                <a:cubicBezTo>
                  <a:pt x="9430413" y="6244900"/>
                  <a:pt x="9421448" y="6264750"/>
                  <a:pt x="9421448" y="6264750"/>
                </a:cubicBezTo>
                <a:cubicBezTo>
                  <a:pt x="9421448" y="6264750"/>
                  <a:pt x="9427425" y="6269734"/>
                  <a:pt x="9440301" y="6254825"/>
                </a:cubicBezTo>
                <a:cubicBezTo>
                  <a:pt x="9453181" y="6239921"/>
                  <a:pt x="9457201" y="6237968"/>
                  <a:pt x="9457201" y="6237968"/>
                </a:cubicBezTo>
                <a:cubicBezTo>
                  <a:pt x="9457201" y="6237968"/>
                  <a:pt x="9453215" y="6260413"/>
                  <a:pt x="9450085" y="6265570"/>
                </a:cubicBezTo>
                <a:cubicBezTo>
                  <a:pt x="9446952" y="6270727"/>
                  <a:pt x="9427279" y="6276670"/>
                  <a:pt x="9423299" y="6284633"/>
                </a:cubicBezTo>
                <a:cubicBezTo>
                  <a:pt x="9419313" y="6292605"/>
                  <a:pt x="9416183" y="6307439"/>
                  <a:pt x="9426287" y="6312418"/>
                </a:cubicBezTo>
                <a:cubicBezTo>
                  <a:pt x="9436390" y="6317397"/>
                  <a:pt x="9427279" y="6359051"/>
                  <a:pt x="9427279" y="6359051"/>
                </a:cubicBezTo>
                <a:cubicBezTo>
                  <a:pt x="9427279" y="6359051"/>
                  <a:pt x="9443149" y="6328282"/>
                  <a:pt x="9449088" y="6329280"/>
                </a:cubicBezTo>
                <a:cubicBezTo>
                  <a:pt x="9455031" y="6330273"/>
                  <a:pt x="9458053" y="6342193"/>
                  <a:pt x="9450085" y="6354184"/>
                </a:cubicBezTo>
                <a:cubicBezTo>
                  <a:pt x="9442118" y="6366165"/>
                  <a:pt x="9432296" y="6394873"/>
                  <a:pt x="9432296" y="6394873"/>
                </a:cubicBezTo>
                <a:cubicBezTo>
                  <a:pt x="9432296" y="6394873"/>
                  <a:pt x="9443219" y="6376020"/>
                  <a:pt x="9449158" y="6376020"/>
                </a:cubicBezTo>
                <a:cubicBezTo>
                  <a:pt x="9455102" y="6376020"/>
                  <a:pt x="9456273" y="6394873"/>
                  <a:pt x="9456273" y="6394873"/>
                </a:cubicBezTo>
                <a:cubicBezTo>
                  <a:pt x="9445350" y="6404798"/>
                  <a:pt x="9438020" y="6418058"/>
                  <a:pt x="9435429" y="6432583"/>
                </a:cubicBezTo>
                <a:cubicBezTo>
                  <a:pt x="9431443" y="6456414"/>
                  <a:pt x="9436423" y="6512977"/>
                  <a:pt x="9436423" y="6512977"/>
                </a:cubicBezTo>
                <a:cubicBezTo>
                  <a:pt x="9436423" y="6512977"/>
                  <a:pt x="9451294" y="6497113"/>
                  <a:pt x="9468193" y="6492129"/>
                </a:cubicBezTo>
                <a:cubicBezTo>
                  <a:pt x="9485093" y="6487150"/>
                  <a:pt x="9463215" y="6503052"/>
                  <a:pt x="9453289" y="6512977"/>
                </a:cubicBezTo>
                <a:cubicBezTo>
                  <a:pt x="9443359" y="6522902"/>
                  <a:pt x="9442367" y="6527881"/>
                  <a:pt x="9442367" y="6527881"/>
                </a:cubicBezTo>
                <a:lnTo>
                  <a:pt x="9470151" y="6534818"/>
                </a:lnTo>
                <a:cubicBezTo>
                  <a:pt x="9470151" y="6534818"/>
                  <a:pt x="9443359" y="6536813"/>
                  <a:pt x="9431443" y="6543750"/>
                </a:cubicBezTo>
                <a:lnTo>
                  <a:pt x="9419523" y="6550865"/>
                </a:lnTo>
                <a:lnTo>
                  <a:pt x="9414581" y="6500242"/>
                </a:lnTo>
                <a:cubicBezTo>
                  <a:pt x="9414581" y="6500242"/>
                  <a:pt x="9407467" y="6526031"/>
                  <a:pt x="9401668" y="6545881"/>
                </a:cubicBezTo>
                <a:cubicBezTo>
                  <a:pt x="9401668" y="6545881"/>
                  <a:pt x="9371888" y="6499244"/>
                  <a:pt x="9357981" y="6484340"/>
                </a:cubicBezTo>
                <a:lnTo>
                  <a:pt x="9344103" y="6469468"/>
                </a:lnTo>
                <a:cubicBezTo>
                  <a:pt x="9344103" y="6469468"/>
                  <a:pt x="9362961" y="6513118"/>
                  <a:pt x="9369897" y="6550865"/>
                </a:cubicBezTo>
                <a:cubicBezTo>
                  <a:pt x="9376834" y="6588603"/>
                  <a:pt x="9373883" y="6606425"/>
                  <a:pt x="9373883" y="6606425"/>
                </a:cubicBezTo>
                <a:cubicBezTo>
                  <a:pt x="9373883" y="6606425"/>
                  <a:pt x="9357981" y="6622327"/>
                  <a:pt x="9352043" y="6636201"/>
                </a:cubicBezTo>
                <a:cubicBezTo>
                  <a:pt x="9346099" y="6650074"/>
                  <a:pt x="9342113" y="6661100"/>
                  <a:pt x="9342113" y="6661100"/>
                </a:cubicBezTo>
                <a:lnTo>
                  <a:pt x="9331190" y="6650182"/>
                </a:lnTo>
                <a:cubicBezTo>
                  <a:pt x="9331190" y="6650182"/>
                  <a:pt x="9346061" y="6619409"/>
                  <a:pt x="9350047" y="6600378"/>
                </a:cubicBezTo>
                <a:lnTo>
                  <a:pt x="9354033" y="6581526"/>
                </a:lnTo>
                <a:cubicBezTo>
                  <a:pt x="9354033" y="6581526"/>
                  <a:pt x="9342113" y="6599310"/>
                  <a:pt x="9333185" y="6612294"/>
                </a:cubicBezTo>
                <a:cubicBezTo>
                  <a:pt x="9333185" y="6612294"/>
                  <a:pt x="9299423" y="6550757"/>
                  <a:pt x="9255737" y="6518991"/>
                </a:cubicBezTo>
                <a:cubicBezTo>
                  <a:pt x="9228167" y="6499267"/>
                  <a:pt x="9198139" y="6483244"/>
                  <a:pt x="9166406" y="6471323"/>
                </a:cubicBezTo>
                <a:cubicBezTo>
                  <a:pt x="9166406" y="6471323"/>
                  <a:pt x="9217029" y="6473314"/>
                  <a:pt x="9233999" y="6478438"/>
                </a:cubicBezTo>
                <a:lnTo>
                  <a:pt x="9250899" y="6483380"/>
                </a:lnTo>
                <a:cubicBezTo>
                  <a:pt x="9226561" y="6470855"/>
                  <a:pt x="9200439" y="6462157"/>
                  <a:pt x="9173451" y="6457590"/>
                </a:cubicBezTo>
                <a:cubicBezTo>
                  <a:pt x="9127806" y="6449660"/>
                  <a:pt x="9095187" y="6443679"/>
                  <a:pt x="9062279" y="6443679"/>
                </a:cubicBezTo>
                <a:cubicBezTo>
                  <a:pt x="9040049" y="6443876"/>
                  <a:pt x="9017847" y="6445206"/>
                  <a:pt x="8995753" y="6447665"/>
                </a:cubicBezTo>
                <a:lnTo>
                  <a:pt x="9068218" y="6433754"/>
                </a:lnTo>
                <a:cubicBezTo>
                  <a:pt x="9068218" y="6433754"/>
                  <a:pt x="9021581" y="6426639"/>
                  <a:pt x="9003721" y="6425824"/>
                </a:cubicBezTo>
                <a:lnTo>
                  <a:pt x="9024569" y="6413908"/>
                </a:lnTo>
                <a:lnTo>
                  <a:pt x="8983871" y="6412911"/>
                </a:lnTo>
                <a:cubicBezTo>
                  <a:pt x="8983871" y="6412911"/>
                  <a:pt x="9031505" y="6403983"/>
                  <a:pt x="9042429" y="6405974"/>
                </a:cubicBezTo>
                <a:cubicBezTo>
                  <a:pt x="9050035" y="6407608"/>
                  <a:pt x="9057384" y="6410278"/>
                  <a:pt x="9064269" y="6413908"/>
                </a:cubicBezTo>
                <a:cubicBezTo>
                  <a:pt x="9064269" y="6413908"/>
                  <a:pt x="9063277" y="6399004"/>
                  <a:pt x="9043426" y="6394058"/>
                </a:cubicBezTo>
                <a:cubicBezTo>
                  <a:pt x="9023575" y="6389112"/>
                  <a:pt x="8986826" y="6333584"/>
                  <a:pt x="8986826" y="6333584"/>
                </a:cubicBezTo>
                <a:lnTo>
                  <a:pt x="9011725" y="6389149"/>
                </a:lnTo>
                <a:cubicBezTo>
                  <a:pt x="9011725" y="6389149"/>
                  <a:pt x="8978961" y="6365350"/>
                  <a:pt x="8959111" y="6335575"/>
                </a:cubicBezTo>
                <a:cubicBezTo>
                  <a:pt x="8939261" y="6305800"/>
                  <a:pt x="8929336" y="6300001"/>
                  <a:pt x="8929336" y="6300001"/>
                </a:cubicBezTo>
                <a:cubicBezTo>
                  <a:pt x="8929336" y="6300001"/>
                  <a:pt x="8907491" y="6300999"/>
                  <a:pt x="8891589" y="6325828"/>
                </a:cubicBezTo>
                <a:cubicBezTo>
                  <a:pt x="8875687" y="6350657"/>
                  <a:pt x="8862811" y="6357599"/>
                  <a:pt x="8862811" y="6357599"/>
                </a:cubicBezTo>
                <a:cubicBezTo>
                  <a:pt x="8862811" y="6357599"/>
                  <a:pt x="8890629" y="6302989"/>
                  <a:pt x="8918413" y="6269232"/>
                </a:cubicBezTo>
                <a:cubicBezTo>
                  <a:pt x="8946198" y="6235476"/>
                  <a:pt x="8934277" y="6192787"/>
                  <a:pt x="8931327" y="6140210"/>
                </a:cubicBezTo>
                <a:cubicBezTo>
                  <a:pt x="8928371" y="6087634"/>
                  <a:pt x="8905499" y="5972452"/>
                  <a:pt x="8905499" y="5972452"/>
                </a:cubicBezTo>
                <a:lnTo>
                  <a:pt x="8893584" y="5992298"/>
                </a:lnTo>
                <a:cubicBezTo>
                  <a:pt x="8893584" y="5992298"/>
                  <a:pt x="8847939" y="5805687"/>
                  <a:pt x="8843953" y="5778863"/>
                </a:cubicBezTo>
                <a:lnTo>
                  <a:pt x="8839967" y="5752043"/>
                </a:lnTo>
                <a:lnTo>
                  <a:pt x="8954133" y="5905894"/>
                </a:lnTo>
                <a:cubicBezTo>
                  <a:pt x="8954133" y="5905894"/>
                  <a:pt x="8850961" y="5766947"/>
                  <a:pt x="8836019" y="5700426"/>
                </a:cubicBezTo>
                <a:cubicBezTo>
                  <a:pt x="8821077" y="5633906"/>
                  <a:pt x="8800267" y="5602177"/>
                  <a:pt x="8800267" y="5602177"/>
                </a:cubicBezTo>
                <a:lnTo>
                  <a:pt x="8804253" y="5629957"/>
                </a:lnTo>
                <a:cubicBezTo>
                  <a:pt x="8804253" y="5629957"/>
                  <a:pt x="8772482" y="5579339"/>
                  <a:pt x="8761559" y="5537647"/>
                </a:cubicBezTo>
                <a:cubicBezTo>
                  <a:pt x="8750641" y="5495956"/>
                  <a:pt x="8720861" y="5407627"/>
                  <a:pt x="8654336" y="5348044"/>
                </a:cubicBezTo>
                <a:cubicBezTo>
                  <a:pt x="8587811" y="5288460"/>
                  <a:pt x="8539215" y="5241860"/>
                  <a:pt x="8473688" y="5200169"/>
                </a:cubicBezTo>
                <a:cubicBezTo>
                  <a:pt x="8408155" y="5158478"/>
                  <a:pt x="8375392" y="5137634"/>
                  <a:pt x="8361518" y="5124721"/>
                </a:cubicBezTo>
                <a:cubicBezTo>
                  <a:pt x="8347645" y="5111807"/>
                  <a:pt x="8341668" y="5107859"/>
                  <a:pt x="8331743" y="5098894"/>
                </a:cubicBezTo>
                <a:cubicBezTo>
                  <a:pt x="8320244" y="5088931"/>
                  <a:pt x="8309302" y="5078332"/>
                  <a:pt x="8298974" y="5067161"/>
                </a:cubicBezTo>
                <a:cubicBezTo>
                  <a:pt x="8281190" y="5048275"/>
                  <a:pt x="8248351" y="5049376"/>
                  <a:pt x="8248351" y="5049376"/>
                </a:cubicBezTo>
                <a:cubicBezTo>
                  <a:pt x="8248351" y="5049376"/>
                  <a:pt x="8233447" y="5018607"/>
                  <a:pt x="8208650" y="4978907"/>
                </a:cubicBezTo>
                <a:cubicBezTo>
                  <a:pt x="8183854" y="4939206"/>
                  <a:pt x="8171901" y="4892536"/>
                  <a:pt x="8132200" y="4846896"/>
                </a:cubicBezTo>
                <a:cubicBezTo>
                  <a:pt x="8092499" y="4801256"/>
                  <a:pt x="8041876" y="4698988"/>
                  <a:pt x="8014054" y="4627522"/>
                </a:cubicBezTo>
                <a:cubicBezTo>
                  <a:pt x="7986236" y="4556055"/>
                  <a:pt x="7951547" y="4491525"/>
                  <a:pt x="7950554" y="4466733"/>
                </a:cubicBezTo>
                <a:cubicBezTo>
                  <a:pt x="7949557" y="4441937"/>
                  <a:pt x="7932765" y="4400213"/>
                  <a:pt x="7933655" y="4373426"/>
                </a:cubicBezTo>
                <a:cubicBezTo>
                  <a:pt x="7933655" y="4373426"/>
                  <a:pt x="8014054" y="4342657"/>
                  <a:pt x="8049806" y="4328746"/>
                </a:cubicBezTo>
                <a:cubicBezTo>
                  <a:pt x="8085563" y="4314835"/>
                  <a:pt x="8105413" y="4306905"/>
                  <a:pt x="8105413" y="4306905"/>
                </a:cubicBezTo>
                <a:cubicBezTo>
                  <a:pt x="8105413" y="4306905"/>
                  <a:pt x="8180833" y="4298971"/>
                  <a:pt x="8248351" y="4285064"/>
                </a:cubicBezTo>
                <a:cubicBezTo>
                  <a:pt x="8294202" y="4276263"/>
                  <a:pt x="8340656" y="4270961"/>
                  <a:pt x="8387308" y="4269200"/>
                </a:cubicBezTo>
                <a:close/>
                <a:moveTo>
                  <a:pt x="7583851" y="2321226"/>
                </a:moveTo>
                <a:cubicBezTo>
                  <a:pt x="7613130" y="2319998"/>
                  <a:pt x="7638931" y="2321990"/>
                  <a:pt x="7652823" y="2330883"/>
                </a:cubicBezTo>
                <a:cubicBezTo>
                  <a:pt x="7680608" y="2348667"/>
                  <a:pt x="7712412" y="2330883"/>
                  <a:pt x="7712412" y="2330883"/>
                </a:cubicBezTo>
                <a:cubicBezTo>
                  <a:pt x="7712412" y="2330883"/>
                  <a:pt x="7783883" y="2334864"/>
                  <a:pt x="7815579" y="2346785"/>
                </a:cubicBezTo>
                <a:cubicBezTo>
                  <a:pt x="7847279" y="2358700"/>
                  <a:pt x="7978372" y="2384490"/>
                  <a:pt x="7978372" y="2384490"/>
                </a:cubicBezTo>
                <a:cubicBezTo>
                  <a:pt x="7978372" y="2384490"/>
                  <a:pt x="7966456" y="2484767"/>
                  <a:pt x="7954536" y="2520482"/>
                </a:cubicBezTo>
                <a:cubicBezTo>
                  <a:pt x="7942620" y="2556201"/>
                  <a:pt x="7957454" y="2615785"/>
                  <a:pt x="7933655" y="2651499"/>
                </a:cubicBezTo>
                <a:cubicBezTo>
                  <a:pt x="7909856" y="2687214"/>
                  <a:pt x="7902919" y="2737865"/>
                  <a:pt x="7906900" y="2755725"/>
                </a:cubicBezTo>
                <a:cubicBezTo>
                  <a:pt x="7910886" y="2773585"/>
                  <a:pt x="7910746" y="2827192"/>
                  <a:pt x="7905833" y="2847042"/>
                </a:cubicBezTo>
                <a:cubicBezTo>
                  <a:pt x="7900924" y="2866887"/>
                  <a:pt x="7905833" y="2894710"/>
                  <a:pt x="7905833" y="2894710"/>
                </a:cubicBezTo>
                <a:cubicBezTo>
                  <a:pt x="7905833" y="2894710"/>
                  <a:pt x="8012133" y="2878808"/>
                  <a:pt x="8037927" y="2874859"/>
                </a:cubicBezTo>
                <a:cubicBezTo>
                  <a:pt x="8037927" y="2874859"/>
                  <a:pt x="7926751" y="2924658"/>
                  <a:pt x="7912844" y="2936396"/>
                </a:cubicBezTo>
                <a:cubicBezTo>
                  <a:pt x="7898933" y="2948139"/>
                  <a:pt x="7914835" y="2971970"/>
                  <a:pt x="7889041" y="3001924"/>
                </a:cubicBezTo>
                <a:cubicBezTo>
                  <a:pt x="7863251" y="3031877"/>
                  <a:pt x="7879116" y="3059480"/>
                  <a:pt x="7879116" y="3059480"/>
                </a:cubicBezTo>
                <a:cubicBezTo>
                  <a:pt x="7879116" y="3059480"/>
                  <a:pt x="7931842" y="3045784"/>
                  <a:pt x="7950020" y="3038884"/>
                </a:cubicBezTo>
                <a:cubicBezTo>
                  <a:pt x="7939950" y="3046355"/>
                  <a:pt x="7918961" y="3063784"/>
                  <a:pt x="7898971" y="3075344"/>
                </a:cubicBezTo>
                <a:cubicBezTo>
                  <a:pt x="7871148" y="3091245"/>
                  <a:pt x="7883069" y="3126960"/>
                  <a:pt x="7865209" y="3148801"/>
                </a:cubicBezTo>
                <a:cubicBezTo>
                  <a:pt x="7847350" y="3170647"/>
                  <a:pt x="7869158" y="3196469"/>
                  <a:pt x="7865209" y="3226244"/>
                </a:cubicBezTo>
                <a:cubicBezTo>
                  <a:pt x="7861261" y="3256020"/>
                  <a:pt x="7859233" y="3303650"/>
                  <a:pt x="7831448" y="3323501"/>
                </a:cubicBezTo>
                <a:cubicBezTo>
                  <a:pt x="7803663" y="3343351"/>
                  <a:pt x="7890999" y="3416808"/>
                  <a:pt x="7890999" y="3416808"/>
                </a:cubicBezTo>
                <a:lnTo>
                  <a:pt x="7803663" y="3369211"/>
                </a:lnTo>
                <a:cubicBezTo>
                  <a:pt x="7803663" y="3369211"/>
                  <a:pt x="7801668" y="3424813"/>
                  <a:pt x="7777836" y="3438687"/>
                </a:cubicBezTo>
                <a:cubicBezTo>
                  <a:pt x="7754000" y="3452556"/>
                  <a:pt x="7750051" y="3462518"/>
                  <a:pt x="7730201" y="3476425"/>
                </a:cubicBezTo>
                <a:cubicBezTo>
                  <a:pt x="7710351" y="3490336"/>
                  <a:pt x="7672641" y="3502219"/>
                  <a:pt x="7672641" y="3502219"/>
                </a:cubicBezTo>
                <a:cubicBezTo>
                  <a:pt x="7672641" y="3502219"/>
                  <a:pt x="7656734" y="3526050"/>
                  <a:pt x="7640870" y="3545901"/>
                </a:cubicBezTo>
                <a:cubicBezTo>
                  <a:pt x="7631437" y="3557526"/>
                  <a:pt x="7624659" y="3571077"/>
                  <a:pt x="7621020" y="3585601"/>
                </a:cubicBezTo>
                <a:lnTo>
                  <a:pt x="7537632" y="3557816"/>
                </a:lnTo>
                <a:cubicBezTo>
                  <a:pt x="7537632" y="3557816"/>
                  <a:pt x="7644818" y="3607442"/>
                  <a:pt x="7674594" y="3637218"/>
                </a:cubicBezTo>
                <a:cubicBezTo>
                  <a:pt x="7704374" y="3666988"/>
                  <a:pt x="7720276" y="3708680"/>
                  <a:pt x="7720276" y="3708680"/>
                </a:cubicBezTo>
                <a:cubicBezTo>
                  <a:pt x="7720276" y="3708680"/>
                  <a:pt x="7700421" y="3678904"/>
                  <a:pt x="7672641" y="3670974"/>
                </a:cubicBezTo>
                <a:cubicBezTo>
                  <a:pt x="7654392" y="3666347"/>
                  <a:pt x="7635282" y="3666347"/>
                  <a:pt x="7617034" y="3670974"/>
                </a:cubicBezTo>
                <a:cubicBezTo>
                  <a:pt x="7617034" y="3670974"/>
                  <a:pt x="7650795" y="3690825"/>
                  <a:pt x="7670645" y="3722591"/>
                </a:cubicBezTo>
                <a:cubicBezTo>
                  <a:pt x="7690496" y="3754357"/>
                  <a:pt x="7690496" y="3792062"/>
                  <a:pt x="7690496" y="3792062"/>
                </a:cubicBezTo>
                <a:lnTo>
                  <a:pt x="7650795" y="3770221"/>
                </a:lnTo>
                <a:cubicBezTo>
                  <a:pt x="7650795" y="3770221"/>
                  <a:pt x="7674594" y="3792062"/>
                  <a:pt x="7712341" y="3847660"/>
                </a:cubicBezTo>
                <a:cubicBezTo>
                  <a:pt x="7750084" y="3903262"/>
                  <a:pt x="7787761" y="3946911"/>
                  <a:pt x="7797724" y="4006458"/>
                </a:cubicBezTo>
                <a:cubicBezTo>
                  <a:pt x="7807682" y="4066008"/>
                  <a:pt x="7841410" y="4109620"/>
                  <a:pt x="7857312" y="4161307"/>
                </a:cubicBezTo>
                <a:cubicBezTo>
                  <a:pt x="7873214" y="4212993"/>
                  <a:pt x="7891036" y="4248671"/>
                  <a:pt x="7899003" y="4286381"/>
                </a:cubicBezTo>
                <a:cubicBezTo>
                  <a:pt x="7906971" y="4324086"/>
                  <a:pt x="7900961" y="4343969"/>
                  <a:pt x="7900961" y="4343969"/>
                </a:cubicBezTo>
                <a:cubicBezTo>
                  <a:pt x="7900961" y="4343969"/>
                  <a:pt x="7853326" y="4308221"/>
                  <a:pt x="7831481" y="4304235"/>
                </a:cubicBezTo>
                <a:lnTo>
                  <a:pt x="7809640" y="4300287"/>
                </a:lnTo>
                <a:cubicBezTo>
                  <a:pt x="7809640" y="4300287"/>
                  <a:pt x="7882924" y="4334011"/>
                  <a:pt x="7902774" y="4369763"/>
                </a:cubicBezTo>
                <a:cubicBezTo>
                  <a:pt x="7902774" y="4369763"/>
                  <a:pt x="7896835" y="4492841"/>
                  <a:pt x="7880933" y="4550434"/>
                </a:cubicBezTo>
                <a:cubicBezTo>
                  <a:pt x="7865031" y="4608027"/>
                  <a:pt x="7823373" y="4685396"/>
                  <a:pt x="7823373" y="4685396"/>
                </a:cubicBezTo>
                <a:cubicBezTo>
                  <a:pt x="7823373" y="4685396"/>
                  <a:pt x="7823373" y="4584158"/>
                  <a:pt x="7761827" y="4490851"/>
                </a:cubicBezTo>
                <a:cubicBezTo>
                  <a:pt x="7722815" y="4432269"/>
                  <a:pt x="7679685" y="4376541"/>
                  <a:pt x="7632757" y="4324086"/>
                </a:cubicBezTo>
                <a:cubicBezTo>
                  <a:pt x="7632757" y="4324086"/>
                  <a:pt x="7690355" y="4316156"/>
                  <a:pt x="7730056" y="4316156"/>
                </a:cubicBezTo>
                <a:cubicBezTo>
                  <a:pt x="7686664" y="4309158"/>
                  <a:pt x="7642430" y="4309158"/>
                  <a:pt x="7599034" y="4316156"/>
                </a:cubicBezTo>
                <a:cubicBezTo>
                  <a:pt x="7562897" y="4322208"/>
                  <a:pt x="7527108" y="4330161"/>
                  <a:pt x="7491810" y="4339988"/>
                </a:cubicBezTo>
                <a:cubicBezTo>
                  <a:pt x="7491810" y="4339988"/>
                  <a:pt x="7523581" y="4278446"/>
                  <a:pt x="7547412" y="4268521"/>
                </a:cubicBezTo>
                <a:cubicBezTo>
                  <a:pt x="7547412" y="4268521"/>
                  <a:pt x="7523581" y="4238750"/>
                  <a:pt x="7466016" y="4202998"/>
                </a:cubicBezTo>
                <a:cubicBezTo>
                  <a:pt x="7408456" y="4167246"/>
                  <a:pt x="7370713" y="4157358"/>
                  <a:pt x="7370713" y="4157358"/>
                </a:cubicBezTo>
                <a:cubicBezTo>
                  <a:pt x="7370713" y="4157358"/>
                  <a:pt x="7420339" y="4153372"/>
                  <a:pt x="7436208" y="4145442"/>
                </a:cubicBezTo>
                <a:cubicBezTo>
                  <a:pt x="7452072" y="4137508"/>
                  <a:pt x="7307176" y="4075934"/>
                  <a:pt x="7307176" y="4075934"/>
                </a:cubicBezTo>
                <a:cubicBezTo>
                  <a:pt x="7307176" y="4075934"/>
                  <a:pt x="7376652" y="4085892"/>
                  <a:pt x="7394512" y="4064051"/>
                </a:cubicBezTo>
                <a:cubicBezTo>
                  <a:pt x="7412371" y="4042210"/>
                  <a:pt x="7329017" y="3974691"/>
                  <a:pt x="7259541" y="3938977"/>
                </a:cubicBezTo>
                <a:cubicBezTo>
                  <a:pt x="7190060" y="3903262"/>
                  <a:pt x="7166224" y="3837739"/>
                  <a:pt x="7120547" y="3823828"/>
                </a:cubicBezTo>
                <a:cubicBezTo>
                  <a:pt x="7074869" y="3809922"/>
                  <a:pt x="6987529" y="3792062"/>
                  <a:pt x="6987529" y="3792062"/>
                </a:cubicBezTo>
                <a:cubicBezTo>
                  <a:pt x="6987529" y="3792062"/>
                  <a:pt x="7072912" y="3780146"/>
                  <a:pt x="7128481" y="3762287"/>
                </a:cubicBezTo>
                <a:cubicBezTo>
                  <a:pt x="7184051" y="3744432"/>
                  <a:pt x="7233709" y="3726539"/>
                  <a:pt x="7305181" y="3726539"/>
                </a:cubicBezTo>
                <a:cubicBezTo>
                  <a:pt x="7352394" y="3727008"/>
                  <a:pt x="7399509" y="3730989"/>
                  <a:pt x="7446133" y="3738455"/>
                </a:cubicBezTo>
                <a:cubicBezTo>
                  <a:pt x="7446133" y="3738455"/>
                  <a:pt x="7366727" y="3722591"/>
                  <a:pt x="7332966" y="3702881"/>
                </a:cubicBezTo>
                <a:cubicBezTo>
                  <a:pt x="7299204" y="3683176"/>
                  <a:pt x="7221794" y="3681040"/>
                  <a:pt x="7221794" y="3681040"/>
                </a:cubicBezTo>
                <a:lnTo>
                  <a:pt x="7271419" y="3659199"/>
                </a:lnTo>
                <a:cubicBezTo>
                  <a:pt x="7271419" y="3659199"/>
                  <a:pt x="7190023" y="3641410"/>
                  <a:pt x="7219803" y="3629424"/>
                </a:cubicBezTo>
                <a:cubicBezTo>
                  <a:pt x="7249578" y="3617438"/>
                  <a:pt x="7279391" y="3627433"/>
                  <a:pt x="7319092" y="3609573"/>
                </a:cubicBezTo>
                <a:cubicBezTo>
                  <a:pt x="7358792" y="3591718"/>
                  <a:pt x="7384587" y="3581756"/>
                  <a:pt x="7384587" y="3581756"/>
                </a:cubicBezTo>
                <a:cubicBezTo>
                  <a:pt x="7384587" y="3581756"/>
                  <a:pt x="7289316" y="3593672"/>
                  <a:pt x="7209878" y="3591681"/>
                </a:cubicBezTo>
                <a:cubicBezTo>
                  <a:pt x="7130434" y="3589690"/>
                  <a:pt x="7049075" y="3589728"/>
                  <a:pt x="7049075" y="3589728"/>
                </a:cubicBezTo>
                <a:cubicBezTo>
                  <a:pt x="7049075" y="3589728"/>
                  <a:pt x="7172168" y="3573826"/>
                  <a:pt x="7205929" y="3551985"/>
                </a:cubicBezTo>
                <a:cubicBezTo>
                  <a:pt x="7239686" y="3530139"/>
                  <a:pt x="7287326" y="3510294"/>
                  <a:pt x="7285330" y="3492434"/>
                </a:cubicBezTo>
                <a:cubicBezTo>
                  <a:pt x="7283340" y="3474575"/>
                  <a:pt x="7279391" y="3462659"/>
                  <a:pt x="7219803" y="3462659"/>
                </a:cubicBezTo>
                <a:cubicBezTo>
                  <a:pt x="7160215" y="3462659"/>
                  <a:pt x="7080846" y="3492434"/>
                  <a:pt x="7025239" y="3490444"/>
                </a:cubicBezTo>
                <a:cubicBezTo>
                  <a:pt x="6969637" y="3488448"/>
                  <a:pt x="6955763" y="3466645"/>
                  <a:pt x="7051066" y="3432888"/>
                </a:cubicBezTo>
                <a:cubicBezTo>
                  <a:pt x="7146374" y="3399127"/>
                  <a:pt x="7229728" y="3395141"/>
                  <a:pt x="7267471" y="3299880"/>
                </a:cubicBezTo>
                <a:cubicBezTo>
                  <a:pt x="7305218" y="3204614"/>
                  <a:pt x="7342891" y="3065601"/>
                  <a:pt x="7342891" y="3065601"/>
                </a:cubicBezTo>
                <a:cubicBezTo>
                  <a:pt x="7342891" y="3065601"/>
                  <a:pt x="7295256" y="3152965"/>
                  <a:pt x="7221934" y="3216497"/>
                </a:cubicBezTo>
                <a:cubicBezTo>
                  <a:pt x="7148617" y="3280029"/>
                  <a:pt x="7082977" y="3337444"/>
                  <a:pt x="7082977" y="3337444"/>
                </a:cubicBezTo>
                <a:cubicBezTo>
                  <a:pt x="7082977" y="3337444"/>
                  <a:pt x="7225920" y="3144890"/>
                  <a:pt x="7259681" y="3043615"/>
                </a:cubicBezTo>
                <a:cubicBezTo>
                  <a:pt x="7280609" y="2979966"/>
                  <a:pt x="7297190" y="2914968"/>
                  <a:pt x="7309307" y="2849070"/>
                </a:cubicBezTo>
                <a:cubicBezTo>
                  <a:pt x="7309307" y="2849070"/>
                  <a:pt x="7329162" y="2926509"/>
                  <a:pt x="7349012" y="2956284"/>
                </a:cubicBezTo>
                <a:cubicBezTo>
                  <a:pt x="7368863" y="2986060"/>
                  <a:pt x="7386722" y="3005905"/>
                  <a:pt x="7380779" y="3045606"/>
                </a:cubicBezTo>
                <a:cubicBezTo>
                  <a:pt x="7374839" y="3085306"/>
                  <a:pt x="7352961" y="3154815"/>
                  <a:pt x="7352961" y="3154815"/>
                </a:cubicBezTo>
                <a:cubicBezTo>
                  <a:pt x="7352961" y="3154815"/>
                  <a:pt x="7386722" y="3061508"/>
                  <a:pt x="7408563" y="3019816"/>
                </a:cubicBezTo>
                <a:cubicBezTo>
                  <a:pt x="7430409" y="2978125"/>
                  <a:pt x="7446273" y="2944369"/>
                  <a:pt x="7454241" y="2896733"/>
                </a:cubicBezTo>
                <a:cubicBezTo>
                  <a:pt x="7462213" y="2849103"/>
                  <a:pt x="7456198" y="2763730"/>
                  <a:pt x="7456198" y="2763730"/>
                </a:cubicBezTo>
                <a:cubicBezTo>
                  <a:pt x="7456198" y="2763730"/>
                  <a:pt x="7436348" y="2858995"/>
                  <a:pt x="7418489" y="2908654"/>
                </a:cubicBezTo>
                <a:lnTo>
                  <a:pt x="7400704" y="2958275"/>
                </a:lnTo>
                <a:cubicBezTo>
                  <a:pt x="7394741" y="2936143"/>
                  <a:pt x="7390755" y="2913525"/>
                  <a:pt x="7388783" y="2890687"/>
                </a:cubicBezTo>
                <a:cubicBezTo>
                  <a:pt x="7386793" y="2858920"/>
                  <a:pt x="7345097" y="2856962"/>
                  <a:pt x="7347087" y="2827154"/>
                </a:cubicBezTo>
                <a:cubicBezTo>
                  <a:pt x="7349083" y="2797346"/>
                  <a:pt x="7359008" y="2686216"/>
                  <a:pt x="7355022" y="2638618"/>
                </a:cubicBezTo>
                <a:cubicBezTo>
                  <a:pt x="7351041" y="2591026"/>
                  <a:pt x="7341148" y="2541330"/>
                  <a:pt x="7339158" y="2489713"/>
                </a:cubicBezTo>
                <a:cubicBezTo>
                  <a:pt x="7337167" y="2438097"/>
                  <a:pt x="7355022" y="2330883"/>
                  <a:pt x="7355022" y="2330883"/>
                </a:cubicBezTo>
                <a:cubicBezTo>
                  <a:pt x="7355022" y="2330883"/>
                  <a:pt x="7438414" y="2338850"/>
                  <a:pt x="7494016" y="2330883"/>
                </a:cubicBezTo>
                <a:cubicBezTo>
                  <a:pt x="7521818" y="2326899"/>
                  <a:pt x="7554573" y="2322453"/>
                  <a:pt x="7583851" y="2321226"/>
                </a:cubicBezTo>
                <a:close/>
                <a:moveTo>
                  <a:pt x="8198670" y="2116801"/>
                </a:moveTo>
                <a:cubicBezTo>
                  <a:pt x="8224086" y="2119036"/>
                  <a:pt x="8264120" y="2136879"/>
                  <a:pt x="8287949" y="2156221"/>
                </a:cubicBezTo>
                <a:cubicBezTo>
                  <a:pt x="8319719" y="2182048"/>
                  <a:pt x="8365359" y="2224020"/>
                  <a:pt x="8365359" y="2262582"/>
                </a:cubicBezTo>
                <a:cubicBezTo>
                  <a:pt x="8365359" y="2301140"/>
                  <a:pt x="8375284" y="2350803"/>
                  <a:pt x="8375284" y="2350803"/>
                </a:cubicBezTo>
                <a:lnTo>
                  <a:pt x="8333734" y="2311065"/>
                </a:lnTo>
                <a:cubicBezTo>
                  <a:pt x="8333734" y="2311065"/>
                  <a:pt x="8365504" y="2360869"/>
                  <a:pt x="8375430" y="2388508"/>
                </a:cubicBezTo>
                <a:cubicBezTo>
                  <a:pt x="8385355" y="2416148"/>
                  <a:pt x="8381406" y="2457984"/>
                  <a:pt x="8375430" y="2487760"/>
                </a:cubicBezTo>
                <a:cubicBezTo>
                  <a:pt x="8371350" y="2506969"/>
                  <a:pt x="8365022" y="2525629"/>
                  <a:pt x="8356572" y="2543358"/>
                </a:cubicBezTo>
                <a:cubicBezTo>
                  <a:pt x="8356572" y="2543358"/>
                  <a:pt x="8353621" y="2567189"/>
                  <a:pt x="8337720" y="2569147"/>
                </a:cubicBezTo>
                <a:cubicBezTo>
                  <a:pt x="8321818" y="2571105"/>
                  <a:pt x="8323808" y="2554276"/>
                  <a:pt x="8323808" y="2544248"/>
                </a:cubicBezTo>
                <a:cubicBezTo>
                  <a:pt x="8323808" y="2534215"/>
                  <a:pt x="8332773" y="2521409"/>
                  <a:pt x="8339710" y="2525390"/>
                </a:cubicBezTo>
                <a:cubicBezTo>
                  <a:pt x="8344183" y="2528051"/>
                  <a:pt x="8348207" y="2531400"/>
                  <a:pt x="8351631" y="2535315"/>
                </a:cubicBezTo>
                <a:cubicBezTo>
                  <a:pt x="8351626" y="2535315"/>
                  <a:pt x="8356572" y="2515465"/>
                  <a:pt x="8348638" y="2509493"/>
                </a:cubicBezTo>
                <a:cubicBezTo>
                  <a:pt x="8340708" y="2503517"/>
                  <a:pt x="8345649" y="2476729"/>
                  <a:pt x="8345649" y="2476729"/>
                </a:cubicBezTo>
                <a:lnTo>
                  <a:pt x="8364507" y="2479718"/>
                </a:lnTo>
                <a:cubicBezTo>
                  <a:pt x="8364507" y="2479718"/>
                  <a:pt x="8359561" y="2468800"/>
                  <a:pt x="8355579" y="2457877"/>
                </a:cubicBezTo>
                <a:cubicBezTo>
                  <a:pt x="8351593" y="2446954"/>
                  <a:pt x="8368493" y="2421164"/>
                  <a:pt x="8368493" y="2421164"/>
                </a:cubicBezTo>
                <a:cubicBezTo>
                  <a:pt x="8368493" y="2421164"/>
                  <a:pt x="8362549" y="2394345"/>
                  <a:pt x="8352624" y="2387408"/>
                </a:cubicBezTo>
                <a:cubicBezTo>
                  <a:pt x="8342699" y="2380471"/>
                  <a:pt x="8337720" y="2340770"/>
                  <a:pt x="8328787" y="2328855"/>
                </a:cubicBezTo>
                <a:cubicBezTo>
                  <a:pt x="8321780" y="2320489"/>
                  <a:pt x="8313354" y="2313435"/>
                  <a:pt x="8303888" y="2308007"/>
                </a:cubicBezTo>
                <a:cubicBezTo>
                  <a:pt x="8303888" y="2308007"/>
                  <a:pt x="8311855" y="2332269"/>
                  <a:pt x="8304881" y="2342939"/>
                </a:cubicBezTo>
                <a:cubicBezTo>
                  <a:pt x="8297911" y="2353614"/>
                  <a:pt x="8328717" y="2384419"/>
                  <a:pt x="8325729" y="2425113"/>
                </a:cubicBezTo>
                <a:cubicBezTo>
                  <a:pt x="8322740" y="2465807"/>
                  <a:pt x="8316801" y="2521409"/>
                  <a:pt x="8311855" y="2538271"/>
                </a:cubicBezTo>
                <a:lnTo>
                  <a:pt x="8306876" y="2555166"/>
                </a:lnTo>
                <a:cubicBezTo>
                  <a:pt x="8306876" y="2555166"/>
                  <a:pt x="8295953" y="2536313"/>
                  <a:pt x="8289087" y="2525390"/>
                </a:cubicBezTo>
                <a:cubicBezTo>
                  <a:pt x="8282220" y="2514472"/>
                  <a:pt x="8275176" y="2452931"/>
                  <a:pt x="8275176" y="2452931"/>
                </a:cubicBezTo>
                <a:cubicBezTo>
                  <a:pt x="8275176" y="2452931"/>
                  <a:pt x="8301003" y="2448949"/>
                  <a:pt x="8306946" y="2439024"/>
                </a:cubicBezTo>
                <a:cubicBezTo>
                  <a:pt x="8312886" y="2429099"/>
                  <a:pt x="8299012" y="2408251"/>
                  <a:pt x="8289157" y="2403450"/>
                </a:cubicBezTo>
                <a:cubicBezTo>
                  <a:pt x="8279302" y="2398649"/>
                  <a:pt x="8281223" y="2374672"/>
                  <a:pt x="8277241" y="2353646"/>
                </a:cubicBezTo>
                <a:cubicBezTo>
                  <a:pt x="8277241" y="2353646"/>
                  <a:pt x="8274253" y="2393347"/>
                  <a:pt x="8268309" y="2402312"/>
                </a:cubicBezTo>
                <a:cubicBezTo>
                  <a:pt x="8262370" y="2411277"/>
                  <a:pt x="8257391" y="2432087"/>
                  <a:pt x="8257391" y="2432087"/>
                </a:cubicBezTo>
                <a:cubicBezTo>
                  <a:pt x="8257391" y="2432087"/>
                  <a:pt x="8252407" y="2482706"/>
                  <a:pt x="8248459" y="2500561"/>
                </a:cubicBezTo>
                <a:cubicBezTo>
                  <a:pt x="8244510" y="2518421"/>
                  <a:pt x="8239531" y="2528346"/>
                  <a:pt x="8228608" y="2535315"/>
                </a:cubicBezTo>
                <a:cubicBezTo>
                  <a:pt x="8217686" y="2542290"/>
                  <a:pt x="8217686" y="2534322"/>
                  <a:pt x="8215695" y="2512482"/>
                </a:cubicBezTo>
                <a:cubicBezTo>
                  <a:pt x="8213704" y="2490636"/>
                  <a:pt x="8209756" y="2469793"/>
                  <a:pt x="8209756" y="2469793"/>
                </a:cubicBezTo>
                <a:cubicBezTo>
                  <a:pt x="8218243" y="2469994"/>
                  <a:pt x="8225690" y="2464172"/>
                  <a:pt x="8227541" y="2455881"/>
                </a:cubicBezTo>
                <a:cubicBezTo>
                  <a:pt x="8231489" y="2441015"/>
                  <a:pt x="8243410" y="2428101"/>
                  <a:pt x="8232487" y="2415188"/>
                </a:cubicBezTo>
                <a:cubicBezTo>
                  <a:pt x="8221564" y="2402274"/>
                  <a:pt x="8211639" y="2357632"/>
                  <a:pt x="8211639" y="2357632"/>
                </a:cubicBezTo>
                <a:lnTo>
                  <a:pt x="8202711" y="2388401"/>
                </a:lnTo>
                <a:cubicBezTo>
                  <a:pt x="8202711" y="2388401"/>
                  <a:pt x="8201714" y="2423975"/>
                  <a:pt x="8198763" y="2435038"/>
                </a:cubicBezTo>
                <a:cubicBezTo>
                  <a:pt x="8196060" y="2443380"/>
                  <a:pt x="8192397" y="2451380"/>
                  <a:pt x="8187840" y="2458874"/>
                </a:cubicBezTo>
                <a:cubicBezTo>
                  <a:pt x="8187840" y="2458874"/>
                  <a:pt x="8183854" y="2445961"/>
                  <a:pt x="8172936" y="2444003"/>
                </a:cubicBezTo>
                <a:cubicBezTo>
                  <a:pt x="8162013" y="2442045"/>
                  <a:pt x="8159025" y="2425113"/>
                  <a:pt x="8152088" y="2407253"/>
                </a:cubicBezTo>
                <a:cubicBezTo>
                  <a:pt x="8146870" y="2395019"/>
                  <a:pt x="8139844" y="2383642"/>
                  <a:pt x="8131240" y="2373497"/>
                </a:cubicBezTo>
                <a:cubicBezTo>
                  <a:pt x="8131240" y="2373497"/>
                  <a:pt x="8154079" y="2372499"/>
                  <a:pt x="8162013" y="2363571"/>
                </a:cubicBezTo>
                <a:cubicBezTo>
                  <a:pt x="8169943" y="2354644"/>
                  <a:pt x="8172936" y="2342728"/>
                  <a:pt x="8163006" y="2333801"/>
                </a:cubicBezTo>
                <a:cubicBezTo>
                  <a:pt x="8153081" y="2324869"/>
                  <a:pt x="8148102" y="2316939"/>
                  <a:pt x="8134228" y="2308896"/>
                </a:cubicBezTo>
                <a:cubicBezTo>
                  <a:pt x="8120355" y="2300859"/>
                  <a:pt x="8100467" y="2287056"/>
                  <a:pt x="8093530" y="2275140"/>
                </a:cubicBezTo>
                <a:cubicBezTo>
                  <a:pt x="8085455" y="2261304"/>
                  <a:pt x="8139174" y="2257355"/>
                  <a:pt x="8147142" y="2275140"/>
                </a:cubicBezTo>
                <a:cubicBezTo>
                  <a:pt x="8154837" y="2290822"/>
                  <a:pt x="8163451" y="2306039"/>
                  <a:pt x="8172936" y="2320709"/>
                </a:cubicBezTo>
                <a:cubicBezTo>
                  <a:pt x="8172936" y="2320709"/>
                  <a:pt x="8184852" y="2275032"/>
                  <a:pt x="8172936" y="2263187"/>
                </a:cubicBezTo>
                <a:lnTo>
                  <a:pt x="8161015" y="2251308"/>
                </a:lnTo>
                <a:cubicBezTo>
                  <a:pt x="8161015" y="2251308"/>
                  <a:pt x="8204702" y="2247360"/>
                  <a:pt x="8222562" y="2263224"/>
                </a:cubicBezTo>
                <a:cubicBezTo>
                  <a:pt x="8240421" y="2279088"/>
                  <a:pt x="8234477" y="2306728"/>
                  <a:pt x="8234477" y="2320709"/>
                </a:cubicBezTo>
                <a:cubicBezTo>
                  <a:pt x="8234477" y="2334686"/>
                  <a:pt x="8254328" y="2408143"/>
                  <a:pt x="8254328" y="2408143"/>
                </a:cubicBezTo>
                <a:cubicBezTo>
                  <a:pt x="8254328" y="2408143"/>
                  <a:pt x="8250379" y="2346429"/>
                  <a:pt x="8254328" y="2320709"/>
                </a:cubicBezTo>
                <a:cubicBezTo>
                  <a:pt x="8258281" y="2294990"/>
                  <a:pt x="8276173" y="2275140"/>
                  <a:pt x="8254328" y="2263224"/>
                </a:cubicBezTo>
                <a:cubicBezTo>
                  <a:pt x="8234983" y="2253505"/>
                  <a:pt x="8215100" y="2244896"/>
                  <a:pt x="8194777" y="2237435"/>
                </a:cubicBezTo>
                <a:cubicBezTo>
                  <a:pt x="8198285" y="2221701"/>
                  <a:pt x="8200931" y="2205785"/>
                  <a:pt x="8202711" y="2189767"/>
                </a:cubicBezTo>
                <a:cubicBezTo>
                  <a:pt x="8206693" y="2158000"/>
                  <a:pt x="8188838" y="2144127"/>
                  <a:pt x="8188838" y="2144127"/>
                </a:cubicBezTo>
                <a:lnTo>
                  <a:pt x="8151090" y="2193748"/>
                </a:lnTo>
                <a:cubicBezTo>
                  <a:pt x="8151090" y="2193748"/>
                  <a:pt x="8162936" y="2133274"/>
                  <a:pt x="8179268" y="2120291"/>
                </a:cubicBezTo>
                <a:cubicBezTo>
                  <a:pt x="8183350" y="2117045"/>
                  <a:pt x="8190198" y="2116056"/>
                  <a:pt x="8198670" y="2116801"/>
                </a:cubicBezTo>
                <a:close/>
                <a:moveTo>
                  <a:pt x="7899840" y="1948717"/>
                </a:moveTo>
                <a:cubicBezTo>
                  <a:pt x="7904769" y="1947703"/>
                  <a:pt x="7909731" y="1948335"/>
                  <a:pt x="7914694" y="1951821"/>
                </a:cubicBezTo>
                <a:cubicBezTo>
                  <a:pt x="7934545" y="1965765"/>
                  <a:pt x="7966311" y="1983587"/>
                  <a:pt x="7974245" y="1983587"/>
                </a:cubicBezTo>
                <a:cubicBezTo>
                  <a:pt x="7982180" y="1983587"/>
                  <a:pt x="7986166" y="1991521"/>
                  <a:pt x="8002068" y="2013362"/>
                </a:cubicBezTo>
                <a:cubicBezTo>
                  <a:pt x="8017969" y="2035203"/>
                  <a:pt x="8014517" y="2055053"/>
                  <a:pt x="8014517" y="2055053"/>
                </a:cubicBezTo>
                <a:cubicBezTo>
                  <a:pt x="8014517" y="2055053"/>
                  <a:pt x="8069553" y="2078885"/>
                  <a:pt x="8115230" y="2086820"/>
                </a:cubicBezTo>
                <a:cubicBezTo>
                  <a:pt x="8144790" y="2092169"/>
                  <a:pt x="8173966" y="2099466"/>
                  <a:pt x="8202566" y="2108660"/>
                </a:cubicBezTo>
                <a:cubicBezTo>
                  <a:pt x="8202566" y="2108660"/>
                  <a:pt x="8152762" y="2100726"/>
                  <a:pt x="8131099" y="2112642"/>
                </a:cubicBezTo>
                <a:cubicBezTo>
                  <a:pt x="8109432" y="2124562"/>
                  <a:pt x="8063506" y="2114600"/>
                  <a:pt x="8025866" y="2134488"/>
                </a:cubicBezTo>
                <a:cubicBezTo>
                  <a:pt x="7988227" y="2154370"/>
                  <a:pt x="7978231" y="2176319"/>
                  <a:pt x="7978231" y="2176319"/>
                </a:cubicBezTo>
                <a:cubicBezTo>
                  <a:pt x="7978231" y="2176319"/>
                  <a:pt x="7986166" y="2132492"/>
                  <a:pt x="8000072" y="2114600"/>
                </a:cubicBezTo>
                <a:lnTo>
                  <a:pt x="8013946" y="2096815"/>
                </a:lnTo>
                <a:cubicBezTo>
                  <a:pt x="8013946" y="2096815"/>
                  <a:pt x="7960372" y="2112717"/>
                  <a:pt x="7938526" y="2148431"/>
                </a:cubicBezTo>
                <a:cubicBezTo>
                  <a:pt x="7925917" y="2168858"/>
                  <a:pt x="7914638" y="2190080"/>
                  <a:pt x="7904765" y="2211964"/>
                </a:cubicBezTo>
                <a:cubicBezTo>
                  <a:pt x="7904765" y="2211964"/>
                  <a:pt x="7809462" y="2209968"/>
                  <a:pt x="7757841" y="2198053"/>
                </a:cubicBezTo>
                <a:cubicBezTo>
                  <a:pt x="7757841" y="2197912"/>
                  <a:pt x="7791602" y="2047049"/>
                  <a:pt x="7777691" y="1971601"/>
                </a:cubicBezTo>
                <a:lnTo>
                  <a:pt x="7817396" y="1983516"/>
                </a:lnTo>
                <a:cubicBezTo>
                  <a:pt x="7817396" y="1983516"/>
                  <a:pt x="7839237" y="1969605"/>
                  <a:pt x="7857134" y="1969605"/>
                </a:cubicBezTo>
                <a:cubicBezTo>
                  <a:pt x="7870554" y="1969605"/>
                  <a:pt x="7885053" y="1951758"/>
                  <a:pt x="7899840" y="1948717"/>
                </a:cubicBezTo>
                <a:close/>
                <a:moveTo>
                  <a:pt x="7380708" y="1816573"/>
                </a:moveTo>
                <a:cubicBezTo>
                  <a:pt x="7380708" y="1816573"/>
                  <a:pt x="7426353" y="1836424"/>
                  <a:pt x="7446203" y="1842396"/>
                </a:cubicBezTo>
                <a:cubicBezTo>
                  <a:pt x="7466053" y="1848377"/>
                  <a:pt x="7503801" y="1886082"/>
                  <a:pt x="7533576" y="1890031"/>
                </a:cubicBezTo>
                <a:cubicBezTo>
                  <a:pt x="7563352" y="1893979"/>
                  <a:pt x="7565342" y="1911872"/>
                  <a:pt x="7591136" y="1915858"/>
                </a:cubicBezTo>
                <a:cubicBezTo>
                  <a:pt x="7616926" y="1919839"/>
                  <a:pt x="7628884" y="1921797"/>
                  <a:pt x="7640940" y="1933642"/>
                </a:cubicBezTo>
                <a:cubicBezTo>
                  <a:pt x="7648448" y="1940856"/>
                  <a:pt x="7658322" y="1945095"/>
                  <a:pt x="7668725" y="1945558"/>
                </a:cubicBezTo>
                <a:lnTo>
                  <a:pt x="7648875" y="1953493"/>
                </a:lnTo>
                <a:cubicBezTo>
                  <a:pt x="7629024" y="1961423"/>
                  <a:pt x="7579394" y="1996177"/>
                  <a:pt x="7579394" y="1996177"/>
                </a:cubicBezTo>
                <a:cubicBezTo>
                  <a:pt x="7579394" y="1996177"/>
                  <a:pt x="7599249" y="1987179"/>
                  <a:pt x="7634964" y="1975263"/>
                </a:cubicBezTo>
                <a:cubicBezTo>
                  <a:pt x="7670683" y="1963343"/>
                  <a:pt x="7706435" y="1965338"/>
                  <a:pt x="7706435" y="1975263"/>
                </a:cubicBezTo>
                <a:cubicBezTo>
                  <a:pt x="7706435" y="1985189"/>
                  <a:pt x="7666734" y="2005039"/>
                  <a:pt x="7646884" y="2026880"/>
                </a:cubicBezTo>
                <a:cubicBezTo>
                  <a:pt x="7627034" y="2048721"/>
                  <a:pt x="7529731" y="2108267"/>
                  <a:pt x="7529731" y="2108267"/>
                </a:cubicBezTo>
                <a:cubicBezTo>
                  <a:pt x="7563984" y="2101691"/>
                  <a:pt x="7597319" y="2091026"/>
                  <a:pt x="7629024" y="2076501"/>
                </a:cubicBezTo>
                <a:cubicBezTo>
                  <a:pt x="7661076" y="2061536"/>
                  <a:pt x="7691653" y="2043587"/>
                  <a:pt x="7720346" y="2022894"/>
                </a:cubicBezTo>
                <a:cubicBezTo>
                  <a:pt x="7720346" y="2022894"/>
                  <a:pt x="7710421" y="2054660"/>
                  <a:pt x="7692561" y="2078492"/>
                </a:cubicBezTo>
                <a:cubicBezTo>
                  <a:pt x="7674702" y="2102328"/>
                  <a:pt x="7539586" y="2173795"/>
                  <a:pt x="7478114" y="2175748"/>
                </a:cubicBezTo>
                <a:cubicBezTo>
                  <a:pt x="7416638" y="2177706"/>
                  <a:pt x="7355022" y="2159884"/>
                  <a:pt x="7355022" y="2159884"/>
                </a:cubicBezTo>
                <a:lnTo>
                  <a:pt x="7424535" y="2110262"/>
                </a:lnTo>
                <a:cubicBezTo>
                  <a:pt x="7388961" y="2120188"/>
                  <a:pt x="7158467" y="2138043"/>
                  <a:pt x="7122753" y="2072515"/>
                </a:cubicBezTo>
                <a:cubicBezTo>
                  <a:pt x="7087034" y="2006992"/>
                  <a:pt x="7128481" y="1997423"/>
                  <a:pt x="7170172" y="1971601"/>
                </a:cubicBezTo>
                <a:cubicBezTo>
                  <a:pt x="7211868" y="1945807"/>
                  <a:pt x="7211868" y="1953811"/>
                  <a:pt x="7231719" y="1910059"/>
                </a:cubicBezTo>
                <a:cubicBezTo>
                  <a:pt x="7251569" y="1866302"/>
                  <a:pt x="7279391" y="1868368"/>
                  <a:pt x="7279391" y="1868368"/>
                </a:cubicBezTo>
                <a:lnTo>
                  <a:pt x="7269466" y="1919984"/>
                </a:lnTo>
                <a:cubicBezTo>
                  <a:pt x="7282286" y="1900771"/>
                  <a:pt x="7296904" y="1882822"/>
                  <a:pt x="7313115" y="1866373"/>
                </a:cubicBezTo>
                <a:cubicBezTo>
                  <a:pt x="7338942" y="1840583"/>
                  <a:pt x="7380708" y="1816573"/>
                  <a:pt x="7380708" y="1816573"/>
                </a:cubicBezTo>
                <a:close/>
                <a:moveTo>
                  <a:pt x="8527155" y="646661"/>
                </a:moveTo>
                <a:cubicBezTo>
                  <a:pt x="8527155" y="646661"/>
                  <a:pt x="8528152" y="655589"/>
                  <a:pt x="8528152" y="673448"/>
                </a:cubicBezTo>
                <a:cubicBezTo>
                  <a:pt x="8528513" y="683060"/>
                  <a:pt x="8526457" y="692615"/>
                  <a:pt x="8522175" y="701228"/>
                </a:cubicBezTo>
                <a:lnTo>
                  <a:pt x="8507304" y="695289"/>
                </a:lnTo>
                <a:lnTo>
                  <a:pt x="8519225" y="710193"/>
                </a:lnTo>
                <a:lnTo>
                  <a:pt x="8503318" y="723069"/>
                </a:lnTo>
                <a:cubicBezTo>
                  <a:pt x="8503318" y="723069"/>
                  <a:pt x="8495388" y="717130"/>
                  <a:pt x="8496203" y="699275"/>
                </a:cubicBezTo>
                <a:cubicBezTo>
                  <a:pt x="8496587" y="689050"/>
                  <a:pt x="8499669" y="679106"/>
                  <a:pt x="8505135" y="670460"/>
                </a:cubicBezTo>
                <a:cubicBezTo>
                  <a:pt x="8505135" y="670460"/>
                  <a:pt x="8480231" y="684366"/>
                  <a:pt x="8465435" y="678427"/>
                </a:cubicBezTo>
                <a:cubicBezTo>
                  <a:pt x="8450633" y="672488"/>
                  <a:pt x="8447645" y="687355"/>
                  <a:pt x="8436615" y="682376"/>
                </a:cubicBezTo>
                <a:cubicBezTo>
                  <a:pt x="8425589" y="677397"/>
                  <a:pt x="8438610" y="655589"/>
                  <a:pt x="8438610" y="655589"/>
                </a:cubicBezTo>
                <a:cubicBezTo>
                  <a:pt x="8438610" y="655589"/>
                  <a:pt x="8423739" y="660535"/>
                  <a:pt x="8409827" y="682376"/>
                </a:cubicBezTo>
                <a:cubicBezTo>
                  <a:pt x="8395917" y="704217"/>
                  <a:pt x="8407837" y="716133"/>
                  <a:pt x="8394957" y="712151"/>
                </a:cubicBezTo>
                <a:cubicBezTo>
                  <a:pt x="8382081" y="708165"/>
                  <a:pt x="8391973" y="676577"/>
                  <a:pt x="8391973" y="676577"/>
                </a:cubicBezTo>
                <a:lnTo>
                  <a:pt x="8374184" y="692441"/>
                </a:lnTo>
                <a:cubicBezTo>
                  <a:pt x="8356394" y="708343"/>
                  <a:pt x="8348357" y="735130"/>
                  <a:pt x="8348357" y="735130"/>
                </a:cubicBezTo>
                <a:cubicBezTo>
                  <a:pt x="8338427" y="730184"/>
                  <a:pt x="8335443" y="699556"/>
                  <a:pt x="8335443" y="699556"/>
                </a:cubicBezTo>
                <a:cubicBezTo>
                  <a:pt x="8335443" y="699556"/>
                  <a:pt x="8330497" y="702507"/>
                  <a:pt x="8322563" y="714428"/>
                </a:cubicBezTo>
                <a:cubicBezTo>
                  <a:pt x="8317855" y="721355"/>
                  <a:pt x="8314478" y="729102"/>
                  <a:pt x="8312600" y="737262"/>
                </a:cubicBezTo>
                <a:lnTo>
                  <a:pt x="8292750" y="722357"/>
                </a:lnTo>
                <a:cubicBezTo>
                  <a:pt x="8292750" y="722357"/>
                  <a:pt x="8292750" y="736268"/>
                  <a:pt x="8304670" y="756119"/>
                </a:cubicBezTo>
                <a:cubicBezTo>
                  <a:pt x="8316586" y="775964"/>
                  <a:pt x="8304670" y="784897"/>
                  <a:pt x="8293747" y="785890"/>
                </a:cubicBezTo>
                <a:cubicBezTo>
                  <a:pt x="8282824" y="786887"/>
                  <a:pt x="8270941" y="756119"/>
                  <a:pt x="8270941" y="756119"/>
                </a:cubicBezTo>
                <a:cubicBezTo>
                  <a:pt x="8266506" y="771510"/>
                  <a:pt x="8268656" y="788049"/>
                  <a:pt x="8276885" y="801791"/>
                </a:cubicBezTo>
                <a:cubicBezTo>
                  <a:pt x="8290796" y="823637"/>
                  <a:pt x="8284000" y="835515"/>
                  <a:pt x="8284000" y="835515"/>
                </a:cubicBezTo>
                <a:cubicBezTo>
                  <a:pt x="8265770" y="835838"/>
                  <a:pt x="8247953" y="841009"/>
                  <a:pt x="8232379" y="850490"/>
                </a:cubicBezTo>
                <a:cubicBezTo>
                  <a:pt x="8205592" y="866429"/>
                  <a:pt x="8209578" y="878204"/>
                  <a:pt x="8209578" y="878204"/>
                </a:cubicBezTo>
                <a:cubicBezTo>
                  <a:pt x="8218576" y="868401"/>
                  <a:pt x="8229803" y="860911"/>
                  <a:pt x="8242304" y="856359"/>
                </a:cubicBezTo>
                <a:cubicBezTo>
                  <a:pt x="8253335" y="852785"/>
                  <a:pt x="8265265" y="853136"/>
                  <a:pt x="8276066" y="857356"/>
                </a:cubicBezTo>
                <a:cubicBezTo>
                  <a:pt x="8259897" y="863801"/>
                  <a:pt x="8244562" y="872162"/>
                  <a:pt x="8230388" y="882256"/>
                </a:cubicBezTo>
                <a:cubicBezTo>
                  <a:pt x="8206590" y="899118"/>
                  <a:pt x="8213526" y="911038"/>
                  <a:pt x="8207583" y="930884"/>
                </a:cubicBezTo>
                <a:cubicBezTo>
                  <a:pt x="8201643" y="950734"/>
                  <a:pt x="8228430" y="960659"/>
                  <a:pt x="8216515" y="963648"/>
                </a:cubicBezTo>
                <a:cubicBezTo>
                  <a:pt x="8204594" y="966636"/>
                  <a:pt x="8191610" y="955718"/>
                  <a:pt x="8191610" y="955718"/>
                </a:cubicBezTo>
                <a:cubicBezTo>
                  <a:pt x="8191610" y="955718"/>
                  <a:pt x="8186664" y="1009325"/>
                  <a:pt x="8203526" y="1017255"/>
                </a:cubicBezTo>
                <a:cubicBezTo>
                  <a:pt x="8213569" y="1021971"/>
                  <a:pt x="8221648" y="1030051"/>
                  <a:pt x="8226365" y="1040093"/>
                </a:cubicBezTo>
                <a:cubicBezTo>
                  <a:pt x="8226370" y="1040093"/>
                  <a:pt x="8185671" y="1069869"/>
                  <a:pt x="8178697" y="1096656"/>
                </a:cubicBezTo>
                <a:cubicBezTo>
                  <a:pt x="8171723" y="1123438"/>
                  <a:pt x="8174749" y="1212797"/>
                  <a:pt x="8174749" y="1251500"/>
                </a:cubicBezTo>
                <a:cubicBezTo>
                  <a:pt x="8174749" y="1290203"/>
                  <a:pt x="8166814" y="1297178"/>
                  <a:pt x="8171760" y="1310054"/>
                </a:cubicBezTo>
                <a:cubicBezTo>
                  <a:pt x="8176706" y="1322930"/>
                  <a:pt x="8195596" y="1341820"/>
                  <a:pt x="8195596" y="1341820"/>
                </a:cubicBezTo>
                <a:cubicBezTo>
                  <a:pt x="8195596" y="1341820"/>
                  <a:pt x="8193601" y="1389488"/>
                  <a:pt x="8205522" y="1409408"/>
                </a:cubicBezTo>
                <a:cubicBezTo>
                  <a:pt x="8217437" y="1429329"/>
                  <a:pt x="8229353" y="1474898"/>
                  <a:pt x="8229353" y="1474898"/>
                </a:cubicBezTo>
                <a:cubicBezTo>
                  <a:pt x="8229353" y="1474898"/>
                  <a:pt x="8198585" y="1480875"/>
                  <a:pt x="8181685" y="1482866"/>
                </a:cubicBezTo>
                <a:cubicBezTo>
                  <a:pt x="8164786" y="1484856"/>
                  <a:pt x="8152903" y="1462022"/>
                  <a:pt x="8128074" y="1454050"/>
                </a:cubicBezTo>
                <a:cubicBezTo>
                  <a:pt x="8103240" y="1446083"/>
                  <a:pt x="8098298" y="1455048"/>
                  <a:pt x="8073502" y="1417343"/>
                </a:cubicBezTo>
                <a:cubicBezTo>
                  <a:pt x="8048705" y="1379633"/>
                  <a:pt x="8034761" y="1352813"/>
                  <a:pt x="8034761" y="1352813"/>
                </a:cubicBezTo>
                <a:lnTo>
                  <a:pt x="8059661" y="1368715"/>
                </a:lnTo>
                <a:cubicBezTo>
                  <a:pt x="8084565" y="1384579"/>
                  <a:pt x="8103347" y="1371665"/>
                  <a:pt x="8103347" y="1371665"/>
                </a:cubicBezTo>
                <a:cubicBezTo>
                  <a:pt x="8095169" y="1367820"/>
                  <a:pt x="8087211" y="1363520"/>
                  <a:pt x="8079511" y="1358789"/>
                </a:cubicBezTo>
                <a:cubicBezTo>
                  <a:pt x="8064644" y="1349857"/>
                  <a:pt x="8112279" y="1333890"/>
                  <a:pt x="8112279" y="1333890"/>
                </a:cubicBezTo>
                <a:lnTo>
                  <a:pt x="8030883" y="1339862"/>
                </a:lnTo>
                <a:lnTo>
                  <a:pt x="8092424" y="1322077"/>
                </a:lnTo>
                <a:cubicBezTo>
                  <a:pt x="8092424" y="1322077"/>
                  <a:pt x="8070583" y="1321084"/>
                  <a:pt x="8050733" y="1321084"/>
                </a:cubicBezTo>
                <a:cubicBezTo>
                  <a:pt x="8030883" y="1321084"/>
                  <a:pt x="8017969" y="1330044"/>
                  <a:pt x="7988189" y="1348897"/>
                </a:cubicBezTo>
                <a:cubicBezTo>
                  <a:pt x="7958414" y="1367754"/>
                  <a:pt x="7928638" y="1389595"/>
                  <a:pt x="7897865" y="1404462"/>
                </a:cubicBezTo>
                <a:cubicBezTo>
                  <a:pt x="7867092" y="1419333"/>
                  <a:pt x="7853181" y="1443202"/>
                  <a:pt x="7822413" y="1467001"/>
                </a:cubicBezTo>
                <a:cubicBezTo>
                  <a:pt x="7791639" y="1490800"/>
                  <a:pt x="7768796" y="1531531"/>
                  <a:pt x="7768796" y="1531531"/>
                </a:cubicBezTo>
                <a:lnTo>
                  <a:pt x="7793700" y="1502749"/>
                </a:lnTo>
                <a:cubicBezTo>
                  <a:pt x="7818605" y="1473971"/>
                  <a:pt x="7866169" y="1449142"/>
                  <a:pt x="7866169" y="1449142"/>
                </a:cubicBezTo>
                <a:cubicBezTo>
                  <a:pt x="7853354" y="1464922"/>
                  <a:pt x="7842052" y="1481872"/>
                  <a:pt x="7832408" y="1499765"/>
                </a:cubicBezTo>
                <a:cubicBezTo>
                  <a:pt x="7818497" y="1526547"/>
                  <a:pt x="7821485" y="1564290"/>
                  <a:pt x="7806614" y="1584140"/>
                </a:cubicBezTo>
                <a:cubicBezTo>
                  <a:pt x="7791743" y="1603991"/>
                  <a:pt x="7598144" y="1764779"/>
                  <a:pt x="7579291" y="1761828"/>
                </a:cubicBezTo>
                <a:cubicBezTo>
                  <a:pt x="7560434" y="1758873"/>
                  <a:pt x="7587221" y="1712025"/>
                  <a:pt x="7604190" y="1682394"/>
                </a:cubicBezTo>
                <a:cubicBezTo>
                  <a:pt x="7621160" y="1652759"/>
                  <a:pt x="7689573" y="1582150"/>
                  <a:pt x="7689573" y="1582150"/>
                </a:cubicBezTo>
                <a:cubicBezTo>
                  <a:pt x="7689573" y="1582150"/>
                  <a:pt x="7643896" y="1612918"/>
                  <a:pt x="7624041" y="1630778"/>
                </a:cubicBezTo>
                <a:cubicBezTo>
                  <a:pt x="7604190" y="1648633"/>
                  <a:pt x="7587328" y="1660553"/>
                  <a:pt x="7581352" y="1661546"/>
                </a:cubicBezTo>
                <a:cubicBezTo>
                  <a:pt x="7575375" y="1662544"/>
                  <a:pt x="7556452" y="1687373"/>
                  <a:pt x="7556452" y="1687373"/>
                </a:cubicBezTo>
                <a:cubicBezTo>
                  <a:pt x="7556452" y="1687373"/>
                  <a:pt x="7514756" y="1711205"/>
                  <a:pt x="7488859" y="1718142"/>
                </a:cubicBezTo>
                <a:cubicBezTo>
                  <a:pt x="7462957" y="1725079"/>
                  <a:pt x="7436240" y="1735931"/>
                  <a:pt x="7404474" y="1749908"/>
                </a:cubicBezTo>
                <a:cubicBezTo>
                  <a:pt x="7372704" y="1763889"/>
                  <a:pt x="7331045" y="1778690"/>
                  <a:pt x="7331045" y="1778690"/>
                </a:cubicBezTo>
                <a:lnTo>
                  <a:pt x="7343926" y="1797543"/>
                </a:lnTo>
                <a:cubicBezTo>
                  <a:pt x="7335204" y="1795056"/>
                  <a:pt x="7326197" y="1793730"/>
                  <a:pt x="7317134" y="1793594"/>
                </a:cubicBezTo>
                <a:cubicBezTo>
                  <a:pt x="7303228" y="1793594"/>
                  <a:pt x="7292234" y="1809459"/>
                  <a:pt x="7292234" y="1809459"/>
                </a:cubicBezTo>
                <a:lnTo>
                  <a:pt x="7320052" y="1805473"/>
                </a:lnTo>
                <a:cubicBezTo>
                  <a:pt x="7320052" y="1805473"/>
                  <a:pt x="7311125" y="1810452"/>
                  <a:pt x="7293227" y="1827318"/>
                </a:cubicBezTo>
                <a:cubicBezTo>
                  <a:pt x="7282604" y="1837276"/>
                  <a:pt x="7267752" y="1841361"/>
                  <a:pt x="7253527" y="1838236"/>
                </a:cubicBezTo>
                <a:cubicBezTo>
                  <a:pt x="7257560" y="1829412"/>
                  <a:pt x="7262557" y="1821061"/>
                  <a:pt x="7268431" y="1813337"/>
                </a:cubicBezTo>
                <a:cubicBezTo>
                  <a:pt x="7280351" y="1796437"/>
                  <a:pt x="7306141" y="1779580"/>
                  <a:pt x="7306141" y="1779580"/>
                </a:cubicBezTo>
                <a:cubicBezTo>
                  <a:pt x="7298998" y="1780269"/>
                  <a:pt x="7291986" y="1781931"/>
                  <a:pt x="7285293" y="1784522"/>
                </a:cubicBezTo>
                <a:cubicBezTo>
                  <a:pt x="7270389" y="1789501"/>
                  <a:pt x="7240613" y="1786512"/>
                  <a:pt x="7240613" y="1786512"/>
                </a:cubicBezTo>
                <a:lnTo>
                  <a:pt x="7271386" y="1775594"/>
                </a:lnTo>
                <a:cubicBezTo>
                  <a:pt x="7271386" y="1775594"/>
                  <a:pt x="7245592" y="1751299"/>
                  <a:pt x="7221756" y="1743828"/>
                </a:cubicBezTo>
                <a:cubicBezTo>
                  <a:pt x="7197924" y="1736357"/>
                  <a:pt x="7157723" y="1754250"/>
                  <a:pt x="7157723" y="1754250"/>
                </a:cubicBezTo>
                <a:lnTo>
                  <a:pt x="7202440" y="1754250"/>
                </a:lnTo>
                <a:cubicBezTo>
                  <a:pt x="7202440" y="1754250"/>
                  <a:pt x="7181592" y="1764671"/>
                  <a:pt x="7151816" y="1776587"/>
                </a:cubicBezTo>
                <a:cubicBezTo>
                  <a:pt x="7122041" y="1788508"/>
                  <a:pt x="7099699" y="1776587"/>
                  <a:pt x="7099699" y="1776587"/>
                </a:cubicBezTo>
                <a:cubicBezTo>
                  <a:pt x="7114608" y="1754250"/>
                  <a:pt x="7150322" y="1731945"/>
                  <a:pt x="7150322" y="1731945"/>
                </a:cubicBezTo>
                <a:cubicBezTo>
                  <a:pt x="7150322" y="1731945"/>
                  <a:pt x="7125029" y="1727463"/>
                  <a:pt x="7107137" y="1739378"/>
                </a:cubicBezTo>
                <a:cubicBezTo>
                  <a:pt x="7089240" y="1751299"/>
                  <a:pt x="7035665" y="1740873"/>
                  <a:pt x="7035665" y="1752788"/>
                </a:cubicBezTo>
                <a:cubicBezTo>
                  <a:pt x="7035665" y="1764709"/>
                  <a:pt x="7052064" y="1800423"/>
                  <a:pt x="7052064" y="1800423"/>
                </a:cubicBezTo>
                <a:lnTo>
                  <a:pt x="7011862" y="1798929"/>
                </a:lnTo>
                <a:cubicBezTo>
                  <a:pt x="7011862" y="1798929"/>
                  <a:pt x="7017806" y="1791491"/>
                  <a:pt x="7019300" y="1766166"/>
                </a:cubicBezTo>
                <a:cubicBezTo>
                  <a:pt x="7020794" y="1740840"/>
                  <a:pt x="6974616" y="1709608"/>
                  <a:pt x="6974616" y="1709608"/>
                </a:cubicBezTo>
                <a:cubicBezTo>
                  <a:pt x="6974616" y="1709608"/>
                  <a:pt x="6964194" y="1769154"/>
                  <a:pt x="6968676" y="1784058"/>
                </a:cubicBezTo>
                <a:cubicBezTo>
                  <a:pt x="6973159" y="1798962"/>
                  <a:pt x="6992475" y="1804906"/>
                  <a:pt x="6992475" y="1804906"/>
                </a:cubicBezTo>
                <a:lnTo>
                  <a:pt x="6992475" y="1851150"/>
                </a:lnTo>
                <a:cubicBezTo>
                  <a:pt x="6992475" y="1851150"/>
                  <a:pt x="6982054" y="1834784"/>
                  <a:pt x="6968676" y="1815398"/>
                </a:cubicBezTo>
                <a:cubicBezTo>
                  <a:pt x="6955299" y="1796011"/>
                  <a:pt x="6906133" y="1784166"/>
                  <a:pt x="6906133" y="1784166"/>
                </a:cubicBezTo>
                <a:lnTo>
                  <a:pt x="6916559" y="1797543"/>
                </a:lnTo>
                <a:cubicBezTo>
                  <a:pt x="6926981" y="1810953"/>
                  <a:pt x="6925486" y="1895829"/>
                  <a:pt x="6925486" y="1895829"/>
                </a:cubicBezTo>
                <a:lnTo>
                  <a:pt x="6909088" y="1855632"/>
                </a:lnTo>
                <a:cubicBezTo>
                  <a:pt x="6892723" y="1815398"/>
                  <a:pt x="6842099" y="1746919"/>
                  <a:pt x="6842099" y="1746919"/>
                </a:cubicBezTo>
                <a:lnTo>
                  <a:pt x="6926981" y="1775201"/>
                </a:lnTo>
                <a:cubicBezTo>
                  <a:pt x="6912320" y="1763847"/>
                  <a:pt x="6896306" y="1754348"/>
                  <a:pt x="6879313" y="1746919"/>
                </a:cubicBezTo>
                <a:cubicBezTo>
                  <a:pt x="6854015" y="1736498"/>
                  <a:pt x="6748286" y="1705228"/>
                  <a:pt x="6725948" y="1684385"/>
                </a:cubicBezTo>
                <a:cubicBezTo>
                  <a:pt x="6703606" y="1663542"/>
                  <a:pt x="6666393" y="1644188"/>
                  <a:pt x="6666393" y="1644188"/>
                </a:cubicBezTo>
                <a:cubicBezTo>
                  <a:pt x="6666393" y="1644188"/>
                  <a:pt x="6694674" y="1679940"/>
                  <a:pt x="6697662" y="1693312"/>
                </a:cubicBezTo>
                <a:cubicBezTo>
                  <a:pt x="6700651" y="1706690"/>
                  <a:pt x="6676814" y="1723088"/>
                  <a:pt x="6676814" y="1723088"/>
                </a:cubicBezTo>
                <a:lnTo>
                  <a:pt x="6666393" y="1693312"/>
                </a:lnTo>
                <a:cubicBezTo>
                  <a:pt x="6655971" y="1663542"/>
                  <a:pt x="6623704" y="1616904"/>
                  <a:pt x="6623704" y="1616904"/>
                </a:cubicBezTo>
                <a:cubicBezTo>
                  <a:pt x="6623704" y="1616904"/>
                  <a:pt x="6631137" y="1556857"/>
                  <a:pt x="6629680" y="1531531"/>
                </a:cubicBezTo>
                <a:cubicBezTo>
                  <a:pt x="6628219" y="1506201"/>
                  <a:pt x="6623704" y="1474936"/>
                  <a:pt x="6623704" y="1474936"/>
                </a:cubicBezTo>
                <a:cubicBezTo>
                  <a:pt x="6630360" y="1475577"/>
                  <a:pt x="6636706" y="1478041"/>
                  <a:pt x="6642060" y="1482046"/>
                </a:cubicBezTo>
                <a:cubicBezTo>
                  <a:pt x="6652482" y="1488987"/>
                  <a:pt x="6676814" y="1516271"/>
                  <a:pt x="6676814" y="1516271"/>
                </a:cubicBezTo>
                <a:lnTo>
                  <a:pt x="6667390" y="1495423"/>
                </a:lnTo>
                <a:lnTo>
                  <a:pt x="6705597" y="1536154"/>
                </a:lnTo>
                <a:cubicBezTo>
                  <a:pt x="6727939" y="1559953"/>
                  <a:pt x="6729930" y="1613560"/>
                  <a:pt x="6729930" y="1613560"/>
                </a:cubicBezTo>
                <a:cubicBezTo>
                  <a:pt x="6729930" y="1613560"/>
                  <a:pt x="6734379" y="1577349"/>
                  <a:pt x="6726374" y="1545578"/>
                </a:cubicBezTo>
                <a:cubicBezTo>
                  <a:pt x="6718370" y="1513817"/>
                  <a:pt x="6672369" y="1473971"/>
                  <a:pt x="6672369" y="1473971"/>
                </a:cubicBezTo>
                <a:lnTo>
                  <a:pt x="6700829" y="1491334"/>
                </a:lnTo>
                <a:cubicBezTo>
                  <a:pt x="6700829" y="1491334"/>
                  <a:pt x="6677493" y="1459568"/>
                  <a:pt x="6665254" y="1447647"/>
                </a:cubicBezTo>
                <a:cubicBezTo>
                  <a:pt x="6657896" y="1440401"/>
                  <a:pt x="6654397" y="1430097"/>
                  <a:pt x="6655826" y="1419867"/>
                </a:cubicBezTo>
                <a:lnTo>
                  <a:pt x="6668739" y="1426308"/>
                </a:lnTo>
                <a:cubicBezTo>
                  <a:pt x="6681657" y="1432781"/>
                  <a:pt x="6716374" y="1497273"/>
                  <a:pt x="6716374" y="1497273"/>
                </a:cubicBezTo>
                <a:cubicBezTo>
                  <a:pt x="6713489" y="1477610"/>
                  <a:pt x="6707105" y="1458622"/>
                  <a:pt x="6697522" y="1441212"/>
                </a:cubicBezTo>
                <a:cubicBezTo>
                  <a:pt x="6688234" y="1425071"/>
                  <a:pt x="6675325" y="1411315"/>
                  <a:pt x="6659812" y="1401015"/>
                </a:cubicBezTo>
                <a:cubicBezTo>
                  <a:pt x="6663774" y="1392780"/>
                  <a:pt x="6667254" y="1384326"/>
                  <a:pt x="6670233" y="1375684"/>
                </a:cubicBezTo>
                <a:cubicBezTo>
                  <a:pt x="6670233" y="1375684"/>
                  <a:pt x="6646898" y="1389595"/>
                  <a:pt x="6623062" y="1389099"/>
                </a:cubicBezTo>
                <a:cubicBezTo>
                  <a:pt x="6599226" y="1388598"/>
                  <a:pt x="6600720" y="1374691"/>
                  <a:pt x="6600720" y="1374691"/>
                </a:cubicBezTo>
                <a:lnTo>
                  <a:pt x="6616622" y="1371131"/>
                </a:lnTo>
                <a:cubicBezTo>
                  <a:pt x="6607769" y="1368462"/>
                  <a:pt x="6599371" y="1364452"/>
                  <a:pt x="6591722" y="1359253"/>
                </a:cubicBezTo>
                <a:cubicBezTo>
                  <a:pt x="6581146" y="1351431"/>
                  <a:pt x="6571343" y="1342616"/>
                  <a:pt x="6562443" y="1332930"/>
                </a:cubicBezTo>
                <a:lnTo>
                  <a:pt x="6569877" y="1324995"/>
                </a:lnTo>
                <a:cubicBezTo>
                  <a:pt x="6577347" y="1317061"/>
                  <a:pt x="6592219" y="1320016"/>
                  <a:pt x="6602144" y="1311084"/>
                </a:cubicBezTo>
                <a:cubicBezTo>
                  <a:pt x="6612069" y="1302157"/>
                  <a:pt x="6622992" y="1304147"/>
                  <a:pt x="6650313" y="1306143"/>
                </a:cubicBezTo>
                <a:cubicBezTo>
                  <a:pt x="6677634" y="1308133"/>
                  <a:pt x="6697948" y="1334424"/>
                  <a:pt x="6697948" y="1334424"/>
                </a:cubicBezTo>
                <a:cubicBezTo>
                  <a:pt x="6697948" y="1334424"/>
                  <a:pt x="6690013" y="1318058"/>
                  <a:pt x="6667175" y="1298672"/>
                </a:cubicBezTo>
                <a:cubicBezTo>
                  <a:pt x="6644336" y="1279285"/>
                  <a:pt x="6627474" y="1286292"/>
                  <a:pt x="6599193" y="1283304"/>
                </a:cubicBezTo>
                <a:cubicBezTo>
                  <a:pt x="6570907" y="1280316"/>
                  <a:pt x="6560949" y="1292728"/>
                  <a:pt x="6534658" y="1296714"/>
                </a:cubicBezTo>
                <a:cubicBezTo>
                  <a:pt x="6508368" y="1300700"/>
                  <a:pt x="6482541" y="1287290"/>
                  <a:pt x="6482541" y="1287290"/>
                </a:cubicBezTo>
                <a:cubicBezTo>
                  <a:pt x="6484124" y="1280081"/>
                  <a:pt x="6487543" y="1273402"/>
                  <a:pt x="6492466" y="1267899"/>
                </a:cubicBezTo>
                <a:cubicBezTo>
                  <a:pt x="6500401" y="1259472"/>
                  <a:pt x="6527684" y="1248550"/>
                  <a:pt x="6537150" y="1230690"/>
                </a:cubicBezTo>
                <a:cubicBezTo>
                  <a:pt x="6546612" y="1212835"/>
                  <a:pt x="6551380" y="1160221"/>
                  <a:pt x="6539103" y="1115546"/>
                </a:cubicBezTo>
                <a:cubicBezTo>
                  <a:pt x="6526832" y="1070866"/>
                  <a:pt x="6498405" y="1047958"/>
                  <a:pt x="6470620" y="1028210"/>
                </a:cubicBezTo>
                <a:cubicBezTo>
                  <a:pt x="6442840" y="1008472"/>
                  <a:pt x="6434016" y="993742"/>
                  <a:pt x="6434016" y="993742"/>
                </a:cubicBezTo>
                <a:lnTo>
                  <a:pt x="6454363" y="1005657"/>
                </a:lnTo>
                <a:cubicBezTo>
                  <a:pt x="6454363" y="1005657"/>
                  <a:pt x="6452409" y="1002102"/>
                  <a:pt x="6438498" y="981826"/>
                </a:cubicBezTo>
                <a:cubicBezTo>
                  <a:pt x="6424587" y="961549"/>
                  <a:pt x="6417154" y="960481"/>
                  <a:pt x="6417154" y="960481"/>
                </a:cubicBezTo>
                <a:lnTo>
                  <a:pt x="6414166" y="978266"/>
                </a:lnTo>
                <a:cubicBezTo>
                  <a:pt x="6406629" y="964837"/>
                  <a:pt x="6398001" y="952046"/>
                  <a:pt x="6388371" y="940027"/>
                </a:cubicBezTo>
                <a:cubicBezTo>
                  <a:pt x="6373964" y="922668"/>
                  <a:pt x="6365036" y="926617"/>
                  <a:pt x="6337251" y="910251"/>
                </a:cubicBezTo>
                <a:cubicBezTo>
                  <a:pt x="6309467" y="893891"/>
                  <a:pt x="6281148" y="892893"/>
                  <a:pt x="6258309" y="882968"/>
                </a:cubicBezTo>
                <a:cubicBezTo>
                  <a:pt x="6235471" y="873043"/>
                  <a:pt x="6225082" y="881474"/>
                  <a:pt x="6202243" y="882471"/>
                </a:cubicBezTo>
                <a:cubicBezTo>
                  <a:pt x="6189981" y="883385"/>
                  <a:pt x="6177662" y="881858"/>
                  <a:pt x="6165990" y="877989"/>
                </a:cubicBezTo>
                <a:lnTo>
                  <a:pt x="6197264" y="874040"/>
                </a:lnTo>
                <a:cubicBezTo>
                  <a:pt x="6184285" y="866082"/>
                  <a:pt x="6170468" y="859581"/>
                  <a:pt x="6156065" y="854654"/>
                </a:cubicBezTo>
                <a:cubicBezTo>
                  <a:pt x="6129774" y="845225"/>
                  <a:pt x="6124795" y="851094"/>
                  <a:pt x="6106439" y="857642"/>
                </a:cubicBezTo>
                <a:cubicBezTo>
                  <a:pt x="6088083" y="864185"/>
                  <a:pt x="6078655" y="865576"/>
                  <a:pt x="6056631" y="865075"/>
                </a:cubicBezTo>
                <a:cubicBezTo>
                  <a:pt x="6043071" y="864949"/>
                  <a:pt x="6029605" y="867366"/>
                  <a:pt x="6016930" y="872190"/>
                </a:cubicBezTo>
                <a:cubicBezTo>
                  <a:pt x="6016930" y="872190"/>
                  <a:pt x="6022874" y="876139"/>
                  <a:pt x="6032299" y="882612"/>
                </a:cubicBezTo>
                <a:cubicBezTo>
                  <a:pt x="6041727" y="889090"/>
                  <a:pt x="6046209" y="903956"/>
                  <a:pt x="6046209" y="903956"/>
                </a:cubicBezTo>
                <a:cubicBezTo>
                  <a:pt x="6036982" y="896673"/>
                  <a:pt x="6027375" y="889881"/>
                  <a:pt x="6017432" y="883609"/>
                </a:cubicBezTo>
                <a:cubicBezTo>
                  <a:pt x="5999642" y="872190"/>
                  <a:pt x="5975735" y="874185"/>
                  <a:pt x="5955885" y="880054"/>
                </a:cubicBezTo>
                <a:cubicBezTo>
                  <a:pt x="5938096" y="885389"/>
                  <a:pt x="5935819" y="895919"/>
                  <a:pt x="5935571" y="898017"/>
                </a:cubicBezTo>
                <a:cubicBezTo>
                  <a:pt x="5935571" y="897305"/>
                  <a:pt x="5935857" y="895244"/>
                  <a:pt x="5936531" y="888982"/>
                </a:cubicBezTo>
                <a:cubicBezTo>
                  <a:pt x="5937529" y="879553"/>
                  <a:pt x="5951899" y="857712"/>
                  <a:pt x="5951899" y="857712"/>
                </a:cubicBezTo>
                <a:cubicBezTo>
                  <a:pt x="5941749" y="864860"/>
                  <a:pt x="5933149" y="873984"/>
                  <a:pt x="5926606" y="884532"/>
                </a:cubicBezTo>
                <a:cubicBezTo>
                  <a:pt x="5914189" y="903390"/>
                  <a:pt x="5916180" y="904382"/>
                  <a:pt x="5896794" y="923240"/>
                </a:cubicBezTo>
                <a:cubicBezTo>
                  <a:pt x="5877407" y="942092"/>
                  <a:pt x="5873992" y="938603"/>
                  <a:pt x="5851650" y="948139"/>
                </a:cubicBezTo>
                <a:cubicBezTo>
                  <a:pt x="5829308" y="957671"/>
                  <a:pt x="5819383" y="976599"/>
                  <a:pt x="5811448" y="992318"/>
                </a:cubicBezTo>
                <a:cubicBezTo>
                  <a:pt x="5803514" y="1008042"/>
                  <a:pt x="5795546" y="1006725"/>
                  <a:pt x="5781673" y="1017222"/>
                </a:cubicBezTo>
                <a:cubicBezTo>
                  <a:pt x="5767799" y="1027714"/>
                  <a:pt x="5769256" y="1038065"/>
                  <a:pt x="5761822" y="1044004"/>
                </a:cubicBezTo>
                <a:cubicBezTo>
                  <a:pt x="5754384" y="1049948"/>
                  <a:pt x="5752858" y="1036571"/>
                  <a:pt x="5752858" y="1036571"/>
                </a:cubicBezTo>
                <a:cubicBezTo>
                  <a:pt x="5752858" y="1036571"/>
                  <a:pt x="5737987" y="1054927"/>
                  <a:pt x="5719630" y="1063855"/>
                </a:cubicBezTo>
                <a:cubicBezTo>
                  <a:pt x="5701274" y="1072787"/>
                  <a:pt x="5699780" y="1083705"/>
                  <a:pt x="5699780" y="1083705"/>
                </a:cubicBezTo>
                <a:cubicBezTo>
                  <a:pt x="5699780" y="1083705"/>
                  <a:pt x="5693804" y="1081251"/>
                  <a:pt x="5696220" y="1069475"/>
                </a:cubicBezTo>
                <a:cubicBezTo>
                  <a:pt x="5698641" y="1057700"/>
                  <a:pt x="5693232" y="1040665"/>
                  <a:pt x="5693232" y="1040665"/>
                </a:cubicBezTo>
                <a:cubicBezTo>
                  <a:pt x="5693232" y="1040665"/>
                  <a:pt x="5682309" y="1095265"/>
                  <a:pt x="5673878" y="1107682"/>
                </a:cubicBezTo>
                <a:cubicBezTo>
                  <a:pt x="5665447" y="1120099"/>
                  <a:pt x="5656519" y="1122089"/>
                  <a:pt x="5648978" y="1147382"/>
                </a:cubicBezTo>
                <a:cubicBezTo>
                  <a:pt x="5641433" y="1172671"/>
                  <a:pt x="5643536" y="1201987"/>
                  <a:pt x="5651465" y="1227777"/>
                </a:cubicBezTo>
                <a:cubicBezTo>
                  <a:pt x="5659400" y="1253566"/>
                  <a:pt x="5687719" y="1272953"/>
                  <a:pt x="5687719" y="1272953"/>
                </a:cubicBezTo>
                <a:lnTo>
                  <a:pt x="5682740" y="1290311"/>
                </a:lnTo>
                <a:cubicBezTo>
                  <a:pt x="5680342" y="1298208"/>
                  <a:pt x="5680000" y="1306578"/>
                  <a:pt x="5681742" y="1314644"/>
                </a:cubicBezTo>
                <a:cubicBezTo>
                  <a:pt x="5681742" y="1314644"/>
                  <a:pt x="5679288" y="1340930"/>
                  <a:pt x="5679752" y="1357829"/>
                </a:cubicBezTo>
                <a:cubicBezTo>
                  <a:pt x="5680210" y="1374724"/>
                  <a:pt x="5691667" y="1394040"/>
                  <a:pt x="5698140" y="1425806"/>
                </a:cubicBezTo>
                <a:cubicBezTo>
                  <a:pt x="5704618" y="1457573"/>
                  <a:pt x="5708065" y="1493395"/>
                  <a:pt x="5708065" y="1493395"/>
                </a:cubicBezTo>
                <a:lnTo>
                  <a:pt x="5690669" y="1472552"/>
                </a:lnTo>
                <a:lnTo>
                  <a:pt x="5690669" y="1488912"/>
                </a:lnTo>
                <a:cubicBezTo>
                  <a:pt x="5690669" y="1501329"/>
                  <a:pt x="5702089" y="1528046"/>
                  <a:pt x="5710061" y="1537540"/>
                </a:cubicBezTo>
                <a:cubicBezTo>
                  <a:pt x="5718028" y="1547039"/>
                  <a:pt x="5744281" y="1561873"/>
                  <a:pt x="5753213" y="1567812"/>
                </a:cubicBezTo>
                <a:cubicBezTo>
                  <a:pt x="5759162" y="1571414"/>
                  <a:pt x="5766183" y="1572824"/>
                  <a:pt x="5773064" y="1571798"/>
                </a:cubicBezTo>
                <a:cubicBezTo>
                  <a:pt x="5783265" y="1578393"/>
                  <a:pt x="5789724" y="1589447"/>
                  <a:pt x="5790460" y="1601574"/>
                </a:cubicBezTo>
                <a:cubicBezTo>
                  <a:pt x="5791954" y="1622417"/>
                  <a:pt x="5773560" y="1753430"/>
                  <a:pt x="5776053" y="1759407"/>
                </a:cubicBezTo>
                <a:cubicBezTo>
                  <a:pt x="5778544" y="1765383"/>
                  <a:pt x="5795902" y="1776269"/>
                  <a:pt x="5812301" y="1776269"/>
                </a:cubicBezTo>
                <a:cubicBezTo>
                  <a:pt x="5828704" y="1776269"/>
                  <a:pt x="5846526" y="1771322"/>
                  <a:pt x="5852999" y="1773777"/>
                </a:cubicBezTo>
                <a:cubicBezTo>
                  <a:pt x="5859477" y="1776236"/>
                  <a:pt x="5856947" y="1782742"/>
                  <a:pt x="5859936" y="1788686"/>
                </a:cubicBezTo>
                <a:cubicBezTo>
                  <a:pt x="5862924" y="1794625"/>
                  <a:pt x="5870859" y="1807037"/>
                  <a:pt x="5870859" y="1807037"/>
                </a:cubicBezTo>
                <a:lnTo>
                  <a:pt x="5817748" y="1836316"/>
                </a:lnTo>
                <a:lnTo>
                  <a:pt x="5851505" y="1799107"/>
                </a:lnTo>
                <a:cubicBezTo>
                  <a:pt x="5838479" y="1805384"/>
                  <a:pt x="5825884" y="1812513"/>
                  <a:pt x="5813795" y="1820452"/>
                </a:cubicBezTo>
                <a:cubicBezTo>
                  <a:pt x="5789462" y="1835820"/>
                  <a:pt x="5778043" y="1869576"/>
                  <a:pt x="5768118" y="1898354"/>
                </a:cubicBezTo>
                <a:cubicBezTo>
                  <a:pt x="5758192" y="1927132"/>
                  <a:pt x="5740333" y="1955947"/>
                  <a:pt x="5727419" y="2022430"/>
                </a:cubicBezTo>
                <a:cubicBezTo>
                  <a:pt x="5714506" y="2088918"/>
                  <a:pt x="5752323" y="2169345"/>
                  <a:pt x="5779041" y="2207088"/>
                </a:cubicBezTo>
                <a:cubicBezTo>
                  <a:pt x="5805757" y="2244830"/>
                  <a:pt x="5853500" y="2327182"/>
                  <a:pt x="5864418" y="2346035"/>
                </a:cubicBezTo>
                <a:cubicBezTo>
                  <a:pt x="5875342" y="2364888"/>
                  <a:pt x="5880287" y="2360939"/>
                  <a:pt x="5893201" y="2362897"/>
                </a:cubicBezTo>
                <a:cubicBezTo>
                  <a:pt x="5906114" y="2364855"/>
                  <a:pt x="5893201" y="2383745"/>
                  <a:pt x="5899140" y="2397651"/>
                </a:cubicBezTo>
                <a:cubicBezTo>
                  <a:pt x="5905084" y="2411558"/>
                  <a:pt x="5932901" y="2392705"/>
                  <a:pt x="5932901" y="2392705"/>
                </a:cubicBezTo>
                <a:cubicBezTo>
                  <a:pt x="5932901" y="2392705"/>
                  <a:pt x="5905618" y="2431408"/>
                  <a:pt x="5911060" y="2437352"/>
                </a:cubicBezTo>
                <a:cubicBezTo>
                  <a:pt x="5916503" y="2443291"/>
                  <a:pt x="5939342" y="2432406"/>
                  <a:pt x="5939342" y="2432406"/>
                </a:cubicBezTo>
                <a:cubicBezTo>
                  <a:pt x="5939342" y="2432406"/>
                  <a:pt x="5917998" y="2461184"/>
                  <a:pt x="5921983" y="2473100"/>
                </a:cubicBezTo>
                <a:cubicBezTo>
                  <a:pt x="5925965" y="2485020"/>
                  <a:pt x="6011811" y="2651251"/>
                  <a:pt x="6029206" y="2682516"/>
                </a:cubicBezTo>
                <a:cubicBezTo>
                  <a:pt x="6046603" y="2713785"/>
                  <a:pt x="6061474" y="2723247"/>
                  <a:pt x="6070401" y="2741107"/>
                </a:cubicBezTo>
                <a:cubicBezTo>
                  <a:pt x="6079821" y="2758212"/>
                  <a:pt x="6090088" y="2774830"/>
                  <a:pt x="6101174" y="2790906"/>
                </a:cubicBezTo>
                <a:lnTo>
                  <a:pt x="6072715" y="2769065"/>
                </a:lnTo>
                <a:cubicBezTo>
                  <a:pt x="6072715" y="2769065"/>
                  <a:pt x="6083633" y="2825163"/>
                  <a:pt x="6093558" y="2868311"/>
                </a:cubicBezTo>
                <a:cubicBezTo>
                  <a:pt x="6103488" y="2911464"/>
                  <a:pt x="6118889" y="3005301"/>
                  <a:pt x="6120383" y="3043545"/>
                </a:cubicBezTo>
                <a:cubicBezTo>
                  <a:pt x="6121877" y="3081784"/>
                  <a:pt x="6126327" y="3224680"/>
                  <a:pt x="6134257" y="3276296"/>
                </a:cubicBezTo>
                <a:cubicBezTo>
                  <a:pt x="6142191" y="3327913"/>
                  <a:pt x="6167025" y="3375543"/>
                  <a:pt x="6181433" y="3398382"/>
                </a:cubicBezTo>
                <a:cubicBezTo>
                  <a:pt x="6195840" y="3421216"/>
                  <a:pt x="6247920" y="3547784"/>
                  <a:pt x="6257846" y="3569629"/>
                </a:cubicBezTo>
                <a:cubicBezTo>
                  <a:pt x="6267771" y="3591466"/>
                  <a:pt x="6295092" y="3626543"/>
                  <a:pt x="6295092" y="3626543"/>
                </a:cubicBezTo>
                <a:cubicBezTo>
                  <a:pt x="6295092" y="3626543"/>
                  <a:pt x="6298085" y="3626543"/>
                  <a:pt x="6301036" y="3620103"/>
                </a:cubicBezTo>
                <a:cubicBezTo>
                  <a:pt x="6303987" y="3613667"/>
                  <a:pt x="6297087" y="3604702"/>
                  <a:pt x="6297087" y="3604702"/>
                </a:cubicBezTo>
                <a:cubicBezTo>
                  <a:pt x="6310961" y="3611639"/>
                  <a:pt x="6346891" y="3619606"/>
                  <a:pt x="6346891" y="3619606"/>
                </a:cubicBezTo>
                <a:cubicBezTo>
                  <a:pt x="6346891" y="3619606"/>
                  <a:pt x="6288333" y="3639457"/>
                  <a:pt x="6300216" y="3659307"/>
                </a:cubicBezTo>
                <a:cubicBezTo>
                  <a:pt x="6312099" y="3679157"/>
                  <a:pt x="6374676" y="3762465"/>
                  <a:pt x="6374676" y="3762465"/>
                </a:cubicBezTo>
                <a:cubicBezTo>
                  <a:pt x="6374676" y="3762465"/>
                  <a:pt x="6277415" y="3720773"/>
                  <a:pt x="6259518" y="3691003"/>
                </a:cubicBezTo>
                <a:cubicBezTo>
                  <a:pt x="6241625" y="3661227"/>
                  <a:pt x="6260515" y="3642337"/>
                  <a:pt x="6260515" y="3642337"/>
                </a:cubicBezTo>
                <a:lnTo>
                  <a:pt x="6243653" y="3651302"/>
                </a:lnTo>
                <a:cubicBezTo>
                  <a:pt x="6226791" y="3660230"/>
                  <a:pt x="6239667" y="3680080"/>
                  <a:pt x="6239667" y="3680080"/>
                </a:cubicBezTo>
                <a:cubicBezTo>
                  <a:pt x="6239667" y="3680080"/>
                  <a:pt x="6215869" y="3712844"/>
                  <a:pt x="6189044" y="3734685"/>
                </a:cubicBezTo>
                <a:cubicBezTo>
                  <a:pt x="6171625" y="3748446"/>
                  <a:pt x="6152219" y="3759481"/>
                  <a:pt x="6131484" y="3767411"/>
                </a:cubicBezTo>
                <a:cubicBezTo>
                  <a:pt x="6131484" y="3767411"/>
                  <a:pt x="6165208" y="3768409"/>
                  <a:pt x="6188046" y="3778334"/>
                </a:cubicBezTo>
                <a:cubicBezTo>
                  <a:pt x="6210890" y="3788259"/>
                  <a:pt x="6240665" y="3819027"/>
                  <a:pt x="6240665" y="3819027"/>
                </a:cubicBezTo>
                <a:cubicBezTo>
                  <a:pt x="6240665" y="3819027"/>
                  <a:pt x="6098720" y="3786301"/>
                  <a:pt x="6072893" y="3795228"/>
                </a:cubicBezTo>
                <a:cubicBezTo>
                  <a:pt x="6047061" y="3804156"/>
                  <a:pt x="5983562" y="3842859"/>
                  <a:pt x="5983562" y="3842859"/>
                </a:cubicBezTo>
                <a:cubicBezTo>
                  <a:pt x="5983562" y="3842859"/>
                  <a:pt x="6009389" y="3842859"/>
                  <a:pt x="6051155" y="3856770"/>
                </a:cubicBezTo>
                <a:cubicBezTo>
                  <a:pt x="6092921" y="3870676"/>
                  <a:pt x="6221916" y="3905398"/>
                  <a:pt x="6221916" y="3905398"/>
                </a:cubicBezTo>
                <a:cubicBezTo>
                  <a:pt x="6221916" y="3905398"/>
                  <a:pt x="5956879" y="3863707"/>
                  <a:pt x="5924115" y="3879571"/>
                </a:cubicBezTo>
                <a:cubicBezTo>
                  <a:pt x="5891350" y="3895435"/>
                  <a:pt x="5830802" y="3939155"/>
                  <a:pt x="5830802" y="3939155"/>
                </a:cubicBezTo>
                <a:lnTo>
                  <a:pt x="5884414" y="3965942"/>
                </a:lnTo>
                <a:cubicBezTo>
                  <a:pt x="5884414" y="3965942"/>
                  <a:pt x="5822867" y="3948153"/>
                  <a:pt x="5806966" y="3948153"/>
                </a:cubicBezTo>
                <a:cubicBezTo>
                  <a:pt x="5791064" y="3948153"/>
                  <a:pt x="5768263" y="3969998"/>
                  <a:pt x="5750403" y="3975937"/>
                </a:cubicBezTo>
                <a:cubicBezTo>
                  <a:pt x="5732543" y="3981877"/>
                  <a:pt x="5722581" y="4002757"/>
                  <a:pt x="5722581" y="4002757"/>
                </a:cubicBezTo>
                <a:cubicBezTo>
                  <a:pt x="5722581" y="4002757"/>
                  <a:pt x="5660042" y="4046406"/>
                  <a:pt x="5549863" y="4118866"/>
                </a:cubicBezTo>
                <a:cubicBezTo>
                  <a:pt x="5439688" y="4191330"/>
                  <a:pt x="5387070" y="4279692"/>
                  <a:pt x="5373163" y="4295556"/>
                </a:cubicBezTo>
                <a:cubicBezTo>
                  <a:pt x="5359253" y="4311421"/>
                  <a:pt x="5276895" y="4357098"/>
                  <a:pt x="5234206" y="4403768"/>
                </a:cubicBezTo>
                <a:cubicBezTo>
                  <a:pt x="5191513" y="4450438"/>
                  <a:pt x="5129971" y="4571493"/>
                  <a:pt x="5114069" y="4590383"/>
                </a:cubicBezTo>
                <a:cubicBezTo>
                  <a:pt x="5098163" y="4609273"/>
                  <a:pt x="5094214" y="4644951"/>
                  <a:pt x="5096280" y="4673766"/>
                </a:cubicBezTo>
                <a:cubicBezTo>
                  <a:pt x="5098341" y="4702581"/>
                  <a:pt x="5119119" y="4782938"/>
                  <a:pt x="5138969" y="4805776"/>
                </a:cubicBezTo>
                <a:cubicBezTo>
                  <a:pt x="5158819" y="4828615"/>
                  <a:pt x="5197527" y="4911000"/>
                  <a:pt x="5197527" y="4911000"/>
                </a:cubicBezTo>
                <a:cubicBezTo>
                  <a:pt x="5194543" y="4921665"/>
                  <a:pt x="5192885" y="4932658"/>
                  <a:pt x="5192581" y="4943726"/>
                </a:cubicBezTo>
                <a:cubicBezTo>
                  <a:pt x="5192581" y="4959628"/>
                  <a:pt x="5210370" y="4996336"/>
                  <a:pt x="5226309" y="5013235"/>
                </a:cubicBezTo>
                <a:cubicBezTo>
                  <a:pt x="5242244" y="5030130"/>
                  <a:pt x="5247153" y="5063854"/>
                  <a:pt x="5261064" y="5146243"/>
                </a:cubicBezTo>
                <a:cubicBezTo>
                  <a:pt x="5274975" y="5228628"/>
                  <a:pt x="5332535" y="5434096"/>
                  <a:pt x="5332535" y="5434096"/>
                </a:cubicBezTo>
                <a:lnTo>
                  <a:pt x="5402334" y="5454551"/>
                </a:lnTo>
                <a:cubicBezTo>
                  <a:pt x="5402334" y="5454551"/>
                  <a:pt x="5347762" y="5455548"/>
                  <a:pt x="5324924" y="5465469"/>
                </a:cubicBezTo>
                <a:cubicBezTo>
                  <a:pt x="5302080" y="5475394"/>
                  <a:pt x="5303078" y="5489300"/>
                  <a:pt x="5303078" y="5506162"/>
                </a:cubicBezTo>
                <a:cubicBezTo>
                  <a:pt x="5303078" y="5523024"/>
                  <a:pt x="5456054" y="5837702"/>
                  <a:pt x="5456054" y="5837702"/>
                </a:cubicBezTo>
                <a:cubicBezTo>
                  <a:pt x="5456054" y="5837702"/>
                  <a:pt x="5450110" y="5856554"/>
                  <a:pt x="5439192" y="5861500"/>
                </a:cubicBezTo>
                <a:cubicBezTo>
                  <a:pt x="5428269" y="5866447"/>
                  <a:pt x="5411407" y="5848624"/>
                  <a:pt x="5411407" y="5848624"/>
                </a:cubicBezTo>
                <a:cubicBezTo>
                  <a:pt x="5411407" y="5848624"/>
                  <a:pt x="5386503" y="5856554"/>
                  <a:pt x="5379636" y="5870465"/>
                </a:cubicBezTo>
                <a:cubicBezTo>
                  <a:pt x="5372770" y="5884372"/>
                  <a:pt x="5368713" y="5893266"/>
                  <a:pt x="5368713" y="5893266"/>
                </a:cubicBezTo>
                <a:cubicBezTo>
                  <a:pt x="5368713" y="5893266"/>
                  <a:pt x="5353809" y="5876404"/>
                  <a:pt x="5339898" y="5858550"/>
                </a:cubicBezTo>
                <a:cubicBezTo>
                  <a:pt x="5325987" y="5840690"/>
                  <a:pt x="5312113" y="5843641"/>
                  <a:pt x="5312113" y="5843641"/>
                </a:cubicBezTo>
                <a:cubicBezTo>
                  <a:pt x="5312113" y="5843641"/>
                  <a:pt x="5312113" y="5829772"/>
                  <a:pt x="5304179" y="5804938"/>
                </a:cubicBezTo>
                <a:cubicBezTo>
                  <a:pt x="5296249" y="5780109"/>
                  <a:pt x="5275402" y="5747382"/>
                  <a:pt x="5262488" y="5744464"/>
                </a:cubicBezTo>
                <a:cubicBezTo>
                  <a:pt x="5249574" y="5741546"/>
                  <a:pt x="5230717" y="5748417"/>
                  <a:pt x="5230717" y="5760333"/>
                </a:cubicBezTo>
                <a:cubicBezTo>
                  <a:pt x="5230717" y="5772244"/>
                  <a:pt x="5268427" y="5839767"/>
                  <a:pt x="5268427" y="5839767"/>
                </a:cubicBezTo>
                <a:cubicBezTo>
                  <a:pt x="5257036" y="5842503"/>
                  <a:pt x="5245410" y="5844156"/>
                  <a:pt x="5233705" y="5844709"/>
                </a:cubicBezTo>
                <a:cubicBezTo>
                  <a:pt x="5213855" y="5845706"/>
                  <a:pt x="5186037" y="5843716"/>
                  <a:pt x="5171166" y="5839767"/>
                </a:cubicBezTo>
                <a:cubicBezTo>
                  <a:pt x="5156295" y="5835814"/>
                  <a:pt x="5152309" y="5854634"/>
                  <a:pt x="5156262" y="5861571"/>
                </a:cubicBezTo>
                <a:cubicBezTo>
                  <a:pt x="5160211" y="5868507"/>
                  <a:pt x="5240642" y="5875482"/>
                  <a:pt x="5271415" y="5879355"/>
                </a:cubicBezTo>
                <a:cubicBezTo>
                  <a:pt x="5302188" y="5883234"/>
                  <a:pt x="5298240" y="5892269"/>
                  <a:pt x="5298240" y="5892269"/>
                </a:cubicBezTo>
                <a:cubicBezTo>
                  <a:pt x="5279499" y="5894939"/>
                  <a:pt x="5260521" y="5895594"/>
                  <a:pt x="5241640" y="5894227"/>
                </a:cubicBezTo>
                <a:cubicBezTo>
                  <a:pt x="5206885" y="5892269"/>
                  <a:pt x="5191016" y="5914077"/>
                  <a:pt x="5173157" y="5907140"/>
                </a:cubicBezTo>
                <a:cubicBezTo>
                  <a:pt x="5155297" y="5900203"/>
                  <a:pt x="5133418" y="5907140"/>
                  <a:pt x="5133418" y="5907140"/>
                </a:cubicBezTo>
                <a:lnTo>
                  <a:pt x="5147330" y="5916068"/>
                </a:lnTo>
                <a:cubicBezTo>
                  <a:pt x="5132993" y="5916859"/>
                  <a:pt x="5118679" y="5914138"/>
                  <a:pt x="5105638" y="5908133"/>
                </a:cubicBezTo>
                <a:cubicBezTo>
                  <a:pt x="5084790" y="5898208"/>
                  <a:pt x="5038045" y="5905145"/>
                  <a:pt x="5013142" y="5907140"/>
                </a:cubicBezTo>
                <a:cubicBezTo>
                  <a:pt x="4988237" y="5909131"/>
                  <a:pt x="4935731" y="5892269"/>
                  <a:pt x="4935731" y="5892269"/>
                </a:cubicBezTo>
                <a:lnTo>
                  <a:pt x="4872264" y="5888536"/>
                </a:lnTo>
                <a:cubicBezTo>
                  <a:pt x="4872264" y="5888536"/>
                  <a:pt x="4900049" y="5910377"/>
                  <a:pt x="4916911" y="5917314"/>
                </a:cubicBezTo>
                <a:cubicBezTo>
                  <a:pt x="4933773" y="5924250"/>
                  <a:pt x="4971515" y="5924428"/>
                  <a:pt x="4971515" y="5924428"/>
                </a:cubicBezTo>
                <a:lnTo>
                  <a:pt x="4948677" y="5930400"/>
                </a:lnTo>
                <a:cubicBezTo>
                  <a:pt x="4954827" y="5946213"/>
                  <a:pt x="4957857" y="5963066"/>
                  <a:pt x="4957609" y="5980026"/>
                </a:cubicBezTo>
                <a:cubicBezTo>
                  <a:pt x="4957609" y="6009801"/>
                  <a:pt x="4934803" y="6031647"/>
                  <a:pt x="4934803" y="6031647"/>
                </a:cubicBezTo>
                <a:cubicBezTo>
                  <a:pt x="4934803" y="6031647"/>
                  <a:pt x="4884180" y="6005853"/>
                  <a:pt x="4806732" y="5952246"/>
                </a:cubicBezTo>
                <a:cubicBezTo>
                  <a:pt x="4729284" y="5898639"/>
                  <a:pt x="4681649" y="5861889"/>
                  <a:pt x="4681649" y="5861889"/>
                </a:cubicBezTo>
                <a:lnTo>
                  <a:pt x="4678698" y="5874803"/>
                </a:lnTo>
                <a:lnTo>
                  <a:pt x="4657850" y="5885725"/>
                </a:lnTo>
                <a:lnTo>
                  <a:pt x="4657850" y="5868863"/>
                </a:lnTo>
                <a:cubicBezTo>
                  <a:pt x="4650904" y="5874100"/>
                  <a:pt x="4644889" y="5880475"/>
                  <a:pt x="4640061" y="5887716"/>
                </a:cubicBezTo>
                <a:cubicBezTo>
                  <a:pt x="4632131" y="5899632"/>
                  <a:pt x="4646037" y="5934354"/>
                  <a:pt x="4646037" y="5934354"/>
                </a:cubicBezTo>
                <a:cubicBezTo>
                  <a:pt x="4691681" y="5973089"/>
                  <a:pt x="4753228" y="6054481"/>
                  <a:pt x="4753228" y="6054481"/>
                </a:cubicBezTo>
                <a:lnTo>
                  <a:pt x="4740347" y="6106097"/>
                </a:lnTo>
                <a:lnTo>
                  <a:pt x="4642056" y="6026696"/>
                </a:lnTo>
                <a:cubicBezTo>
                  <a:pt x="4642056" y="6026696"/>
                  <a:pt x="4565605" y="6065399"/>
                  <a:pt x="4542800" y="6067395"/>
                </a:cubicBezTo>
                <a:cubicBezTo>
                  <a:pt x="4519998" y="6069385"/>
                  <a:pt x="4383955" y="6050500"/>
                  <a:pt x="4369088" y="6026696"/>
                </a:cubicBezTo>
                <a:cubicBezTo>
                  <a:pt x="4354217" y="6002902"/>
                  <a:pt x="4326395" y="5902620"/>
                  <a:pt x="4326395" y="5902620"/>
                </a:cubicBezTo>
                <a:lnTo>
                  <a:pt x="4356170" y="5868863"/>
                </a:lnTo>
                <a:cubicBezTo>
                  <a:pt x="4356170" y="5868863"/>
                  <a:pt x="4240019" y="5891697"/>
                  <a:pt x="4205260" y="5908564"/>
                </a:cubicBezTo>
                <a:cubicBezTo>
                  <a:pt x="4183138" y="5919740"/>
                  <a:pt x="4163016" y="5934503"/>
                  <a:pt x="4145709" y="5952246"/>
                </a:cubicBezTo>
                <a:lnTo>
                  <a:pt x="4147700" y="5925426"/>
                </a:lnTo>
                <a:lnTo>
                  <a:pt x="4078224" y="6000874"/>
                </a:lnTo>
                <a:lnTo>
                  <a:pt x="4122871" y="5927417"/>
                </a:lnTo>
                <a:cubicBezTo>
                  <a:pt x="4074238" y="5960176"/>
                  <a:pt x="3882667" y="6134875"/>
                  <a:pt x="3925319" y="6373102"/>
                </a:cubicBezTo>
                <a:cubicBezTo>
                  <a:pt x="3967975" y="6611339"/>
                  <a:pt x="4151686" y="6708590"/>
                  <a:pt x="4161611" y="6712576"/>
                </a:cubicBezTo>
                <a:cubicBezTo>
                  <a:pt x="4171536" y="6716557"/>
                  <a:pt x="4171536" y="6704642"/>
                  <a:pt x="4171536" y="6704642"/>
                </a:cubicBezTo>
                <a:lnTo>
                  <a:pt x="4192384" y="6706637"/>
                </a:lnTo>
                <a:lnTo>
                  <a:pt x="4207256" y="6693719"/>
                </a:lnTo>
                <a:lnTo>
                  <a:pt x="4210244" y="6706637"/>
                </a:lnTo>
                <a:cubicBezTo>
                  <a:pt x="4213232" y="6719508"/>
                  <a:pt x="4225115" y="6729433"/>
                  <a:pt x="4225115" y="6729433"/>
                </a:cubicBezTo>
                <a:cubicBezTo>
                  <a:pt x="4226956" y="6721119"/>
                  <a:pt x="4229977" y="6713105"/>
                  <a:pt x="4234080" y="6705635"/>
                </a:cubicBezTo>
                <a:cubicBezTo>
                  <a:pt x="4241017" y="6692726"/>
                  <a:pt x="4247954" y="6688740"/>
                  <a:pt x="4247954" y="6688740"/>
                </a:cubicBezTo>
                <a:cubicBezTo>
                  <a:pt x="4247954" y="6688740"/>
                  <a:pt x="4266806" y="6698665"/>
                  <a:pt x="4274778" y="6701653"/>
                </a:cubicBezTo>
                <a:cubicBezTo>
                  <a:pt x="4282746" y="6704642"/>
                  <a:pt x="4292563" y="6719443"/>
                  <a:pt x="4292563" y="6719443"/>
                </a:cubicBezTo>
                <a:cubicBezTo>
                  <a:pt x="4292563" y="6719443"/>
                  <a:pt x="4313411" y="6713499"/>
                  <a:pt x="4319350" y="6708520"/>
                </a:cubicBezTo>
                <a:cubicBezTo>
                  <a:pt x="4322966" y="6705527"/>
                  <a:pt x="4326287" y="6702206"/>
                  <a:pt x="4329280" y="6698595"/>
                </a:cubicBezTo>
                <a:cubicBezTo>
                  <a:pt x="4329280" y="6698595"/>
                  <a:pt x="4337247" y="6694646"/>
                  <a:pt x="4348165" y="6702576"/>
                </a:cubicBezTo>
                <a:cubicBezTo>
                  <a:pt x="4353088" y="6706445"/>
                  <a:pt x="4358404" y="6709770"/>
                  <a:pt x="4364034" y="6712501"/>
                </a:cubicBezTo>
                <a:cubicBezTo>
                  <a:pt x="4369318" y="6708885"/>
                  <a:pt x="4373730" y="6704131"/>
                  <a:pt x="4376948" y="6698595"/>
                </a:cubicBezTo>
                <a:cubicBezTo>
                  <a:pt x="4379299" y="6693864"/>
                  <a:pt x="4383135" y="6690028"/>
                  <a:pt x="4387871" y="6687672"/>
                </a:cubicBezTo>
                <a:lnTo>
                  <a:pt x="4409712" y="6701583"/>
                </a:lnTo>
                <a:lnTo>
                  <a:pt x="4416827" y="6688670"/>
                </a:lnTo>
                <a:cubicBezTo>
                  <a:pt x="4424176" y="6693990"/>
                  <a:pt x="4432733" y="6697400"/>
                  <a:pt x="4441731" y="6698595"/>
                </a:cubicBezTo>
                <a:cubicBezTo>
                  <a:pt x="4454644" y="6699592"/>
                  <a:pt x="4466635" y="6688670"/>
                  <a:pt x="4466635" y="6688670"/>
                </a:cubicBezTo>
                <a:cubicBezTo>
                  <a:pt x="4466635" y="6688670"/>
                  <a:pt x="4497404" y="6689667"/>
                  <a:pt x="4505338" y="6686712"/>
                </a:cubicBezTo>
                <a:cubicBezTo>
                  <a:pt x="4513272" y="6683761"/>
                  <a:pt x="4521240" y="6668927"/>
                  <a:pt x="4521240" y="6668927"/>
                </a:cubicBezTo>
                <a:cubicBezTo>
                  <a:pt x="4521240" y="6668927"/>
                  <a:pt x="4525188" y="6677854"/>
                  <a:pt x="4539029" y="6689775"/>
                </a:cubicBezTo>
                <a:cubicBezTo>
                  <a:pt x="4552870" y="6701691"/>
                  <a:pt x="4556819" y="6701691"/>
                  <a:pt x="4556819" y="6701691"/>
                </a:cubicBezTo>
                <a:lnTo>
                  <a:pt x="4566744" y="6684829"/>
                </a:lnTo>
                <a:lnTo>
                  <a:pt x="4581648" y="6703681"/>
                </a:lnTo>
                <a:cubicBezTo>
                  <a:pt x="4592945" y="6702960"/>
                  <a:pt x="4604032" y="6700276"/>
                  <a:pt x="4614411" y="6695747"/>
                </a:cubicBezTo>
                <a:cubicBezTo>
                  <a:pt x="4628285" y="6688632"/>
                  <a:pt x="4656108" y="6658004"/>
                  <a:pt x="4656108" y="6658004"/>
                </a:cubicBezTo>
                <a:cubicBezTo>
                  <a:pt x="4717012" y="6603189"/>
                  <a:pt x="4773219" y="6537240"/>
                  <a:pt x="4804207" y="6447239"/>
                </a:cubicBezTo>
                <a:cubicBezTo>
                  <a:pt x="4764432" y="6457379"/>
                  <a:pt x="4714665" y="6456522"/>
                  <a:pt x="4714665" y="6456522"/>
                </a:cubicBezTo>
                <a:lnTo>
                  <a:pt x="4736506" y="6359233"/>
                </a:lnTo>
                <a:lnTo>
                  <a:pt x="4678946" y="6279832"/>
                </a:lnTo>
                <a:cubicBezTo>
                  <a:pt x="4678946" y="6279832"/>
                  <a:pt x="4740492" y="6218295"/>
                  <a:pt x="4746539" y="6202431"/>
                </a:cubicBezTo>
                <a:cubicBezTo>
                  <a:pt x="4749813" y="6193639"/>
                  <a:pt x="4747678" y="6165288"/>
                  <a:pt x="4745082" y="6141597"/>
                </a:cubicBezTo>
                <a:lnTo>
                  <a:pt x="4815804" y="6206164"/>
                </a:lnTo>
                <a:cubicBezTo>
                  <a:pt x="4806549" y="6163803"/>
                  <a:pt x="4792638" y="6122594"/>
                  <a:pt x="4774324" y="6083296"/>
                </a:cubicBezTo>
                <a:lnTo>
                  <a:pt x="4786240" y="6081306"/>
                </a:lnTo>
                <a:cubicBezTo>
                  <a:pt x="4786240" y="6081306"/>
                  <a:pt x="4820999" y="6097203"/>
                  <a:pt x="4834872" y="6109119"/>
                </a:cubicBezTo>
                <a:cubicBezTo>
                  <a:pt x="4848746" y="6121039"/>
                  <a:pt x="4846793" y="6139892"/>
                  <a:pt x="4846793" y="6139892"/>
                </a:cubicBezTo>
                <a:lnTo>
                  <a:pt x="4869632" y="6158744"/>
                </a:lnTo>
                <a:lnTo>
                  <a:pt x="4846793" y="6155756"/>
                </a:lnTo>
                <a:lnTo>
                  <a:pt x="4852765" y="6165681"/>
                </a:lnTo>
                <a:cubicBezTo>
                  <a:pt x="4858709" y="6175606"/>
                  <a:pt x="4867636" y="6177597"/>
                  <a:pt x="4883538" y="6169667"/>
                </a:cubicBezTo>
                <a:cubicBezTo>
                  <a:pt x="4900053" y="6161063"/>
                  <a:pt x="4918545" y="6156950"/>
                  <a:pt x="4937150" y="6157751"/>
                </a:cubicBezTo>
                <a:cubicBezTo>
                  <a:pt x="4957005" y="6158744"/>
                  <a:pt x="4959956" y="6161695"/>
                  <a:pt x="4968884" y="6171620"/>
                </a:cubicBezTo>
                <a:cubicBezTo>
                  <a:pt x="4977815" y="6181545"/>
                  <a:pt x="4975998" y="6213312"/>
                  <a:pt x="4986672" y="6217298"/>
                </a:cubicBezTo>
                <a:cubicBezTo>
                  <a:pt x="4997343" y="6221284"/>
                  <a:pt x="5005525" y="6216300"/>
                  <a:pt x="5014457" y="6207372"/>
                </a:cubicBezTo>
                <a:cubicBezTo>
                  <a:pt x="5023385" y="6198445"/>
                  <a:pt x="5041244" y="6187522"/>
                  <a:pt x="5058144" y="6188520"/>
                </a:cubicBezTo>
                <a:cubicBezTo>
                  <a:pt x="5075043" y="6189517"/>
                  <a:pt x="5128618" y="6209368"/>
                  <a:pt x="5185180" y="6228220"/>
                </a:cubicBezTo>
                <a:cubicBezTo>
                  <a:pt x="5241747" y="6247073"/>
                  <a:pt x="5310263" y="6295809"/>
                  <a:pt x="5310263" y="6295809"/>
                </a:cubicBezTo>
                <a:lnTo>
                  <a:pt x="5412508" y="6268024"/>
                </a:lnTo>
                <a:cubicBezTo>
                  <a:pt x="5412508" y="6268024"/>
                  <a:pt x="5267574" y="6327570"/>
                  <a:pt x="5243775" y="6341481"/>
                </a:cubicBezTo>
                <a:cubicBezTo>
                  <a:pt x="5219977" y="6355392"/>
                  <a:pt x="5185180" y="6406011"/>
                  <a:pt x="5181232" y="6454635"/>
                </a:cubicBezTo>
                <a:cubicBezTo>
                  <a:pt x="5177283" y="6503263"/>
                  <a:pt x="5212005" y="6543001"/>
                  <a:pt x="5282478" y="6588636"/>
                </a:cubicBezTo>
                <a:cubicBezTo>
                  <a:pt x="5352957" y="6634280"/>
                  <a:pt x="5436344" y="6642248"/>
                  <a:pt x="5436344" y="6642248"/>
                </a:cubicBezTo>
                <a:cubicBezTo>
                  <a:pt x="5447670" y="6652079"/>
                  <a:pt x="5462049" y="6657681"/>
                  <a:pt x="5477042" y="6658112"/>
                </a:cubicBezTo>
                <a:cubicBezTo>
                  <a:pt x="5500879" y="6658112"/>
                  <a:pt x="5509806" y="6644243"/>
                  <a:pt x="5509806" y="6644243"/>
                </a:cubicBezTo>
                <a:lnTo>
                  <a:pt x="5589213" y="6631325"/>
                </a:lnTo>
                <a:cubicBezTo>
                  <a:pt x="5589213" y="6631325"/>
                  <a:pt x="5615039" y="6647189"/>
                  <a:pt x="5630903" y="6643245"/>
                </a:cubicBezTo>
                <a:cubicBezTo>
                  <a:pt x="5646772" y="6639297"/>
                  <a:pt x="5652749" y="6610481"/>
                  <a:pt x="5652749" y="6610481"/>
                </a:cubicBezTo>
                <a:lnTo>
                  <a:pt x="5763031" y="6574907"/>
                </a:lnTo>
                <a:cubicBezTo>
                  <a:pt x="5763031" y="6574907"/>
                  <a:pt x="5871214" y="6576898"/>
                  <a:pt x="5880147" y="6579886"/>
                </a:cubicBezTo>
                <a:cubicBezTo>
                  <a:pt x="5889075" y="6582879"/>
                  <a:pt x="5909922" y="6606673"/>
                  <a:pt x="5919848" y="6613648"/>
                </a:cubicBezTo>
                <a:cubicBezTo>
                  <a:pt x="5929772" y="6620617"/>
                  <a:pt x="5960546" y="6615638"/>
                  <a:pt x="5969651" y="6609662"/>
                </a:cubicBezTo>
                <a:cubicBezTo>
                  <a:pt x="5978761" y="6603685"/>
                  <a:pt x="5976588" y="6575905"/>
                  <a:pt x="5976588" y="6575905"/>
                </a:cubicBezTo>
                <a:cubicBezTo>
                  <a:pt x="5976588" y="6575905"/>
                  <a:pt x="5998433" y="6567971"/>
                  <a:pt x="6010349" y="6566973"/>
                </a:cubicBezTo>
                <a:cubicBezTo>
                  <a:pt x="6022270" y="6565980"/>
                  <a:pt x="6040125" y="6574088"/>
                  <a:pt x="6040125" y="6574088"/>
                </a:cubicBezTo>
                <a:cubicBezTo>
                  <a:pt x="6040125" y="6574088"/>
                  <a:pt x="6067909" y="6592940"/>
                  <a:pt x="6078832" y="6594936"/>
                </a:cubicBezTo>
                <a:cubicBezTo>
                  <a:pt x="6089755" y="6596926"/>
                  <a:pt x="6106617" y="6584013"/>
                  <a:pt x="6106617" y="6584013"/>
                </a:cubicBezTo>
                <a:cubicBezTo>
                  <a:pt x="6106617" y="6584013"/>
                  <a:pt x="6093704" y="6584013"/>
                  <a:pt x="6085769" y="6578041"/>
                </a:cubicBezTo>
                <a:cubicBezTo>
                  <a:pt x="6077835" y="6572064"/>
                  <a:pt x="6062930" y="6550256"/>
                  <a:pt x="6065919" y="6546275"/>
                </a:cubicBezTo>
                <a:cubicBezTo>
                  <a:pt x="6068907" y="6542289"/>
                  <a:pt x="6085769" y="6537343"/>
                  <a:pt x="6085769" y="6537343"/>
                </a:cubicBezTo>
                <a:lnTo>
                  <a:pt x="6063928" y="6529413"/>
                </a:lnTo>
                <a:cubicBezTo>
                  <a:pt x="6076842" y="6513511"/>
                  <a:pt x="6099502" y="6526424"/>
                  <a:pt x="6099502" y="6526424"/>
                </a:cubicBezTo>
                <a:cubicBezTo>
                  <a:pt x="6099502" y="6526424"/>
                  <a:pt x="6127287" y="6509562"/>
                  <a:pt x="6143189" y="6481778"/>
                </a:cubicBezTo>
                <a:cubicBezTo>
                  <a:pt x="6159091" y="6453998"/>
                  <a:pt x="6172964" y="6427173"/>
                  <a:pt x="6171967" y="6395412"/>
                </a:cubicBezTo>
                <a:cubicBezTo>
                  <a:pt x="6170955" y="6375486"/>
                  <a:pt x="6164426" y="6356240"/>
                  <a:pt x="6153114" y="6339809"/>
                </a:cubicBezTo>
                <a:cubicBezTo>
                  <a:pt x="6153114" y="6339809"/>
                  <a:pt x="6149128" y="6357599"/>
                  <a:pt x="6142191" y="6366634"/>
                </a:cubicBezTo>
                <a:cubicBezTo>
                  <a:pt x="6135254" y="6375669"/>
                  <a:pt x="6117287" y="6383491"/>
                  <a:pt x="6117287" y="6383491"/>
                </a:cubicBezTo>
                <a:cubicBezTo>
                  <a:pt x="6117287" y="6383491"/>
                  <a:pt x="6127217" y="6362648"/>
                  <a:pt x="6124402" y="6348737"/>
                </a:cubicBezTo>
                <a:cubicBezTo>
                  <a:pt x="6121591" y="6334830"/>
                  <a:pt x="6104551" y="6326896"/>
                  <a:pt x="6104551" y="6326896"/>
                </a:cubicBezTo>
                <a:lnTo>
                  <a:pt x="6146247" y="6327893"/>
                </a:lnTo>
                <a:cubicBezTo>
                  <a:pt x="6146247" y="6327893"/>
                  <a:pt x="6124402" y="6311031"/>
                  <a:pt x="6103558" y="6297125"/>
                </a:cubicBezTo>
                <a:cubicBezTo>
                  <a:pt x="6082710" y="6283214"/>
                  <a:pt x="6046958" y="6243551"/>
                  <a:pt x="6046958" y="6243551"/>
                </a:cubicBezTo>
                <a:lnTo>
                  <a:pt x="6020167" y="6249490"/>
                </a:lnTo>
                <a:cubicBezTo>
                  <a:pt x="5993347" y="6255429"/>
                  <a:pt x="5927674" y="6323945"/>
                  <a:pt x="5927674" y="6323945"/>
                </a:cubicBezTo>
                <a:lnTo>
                  <a:pt x="5968372" y="6321950"/>
                </a:lnTo>
                <a:cubicBezTo>
                  <a:pt x="5968372" y="6321950"/>
                  <a:pt x="5904835" y="6347739"/>
                  <a:pt x="5868086" y="6356709"/>
                </a:cubicBezTo>
                <a:cubicBezTo>
                  <a:pt x="5831336" y="6365669"/>
                  <a:pt x="5761893" y="6357702"/>
                  <a:pt x="5761893" y="6357702"/>
                </a:cubicBezTo>
                <a:cubicBezTo>
                  <a:pt x="5761893" y="6357702"/>
                  <a:pt x="5790670" y="6307050"/>
                  <a:pt x="5812516" y="6279265"/>
                </a:cubicBezTo>
                <a:cubicBezTo>
                  <a:pt x="5834357" y="6251485"/>
                  <a:pt x="5906827" y="6177026"/>
                  <a:pt x="5906827" y="6177026"/>
                </a:cubicBezTo>
                <a:cubicBezTo>
                  <a:pt x="5874025" y="6194628"/>
                  <a:pt x="5842512" y="6214529"/>
                  <a:pt x="5812516" y="6236576"/>
                </a:cubicBezTo>
                <a:cubicBezTo>
                  <a:pt x="5782478" y="6259532"/>
                  <a:pt x="5755172" y="6285851"/>
                  <a:pt x="5731120" y="6315013"/>
                </a:cubicBezTo>
                <a:lnTo>
                  <a:pt x="5697358" y="6263401"/>
                </a:lnTo>
                <a:lnTo>
                  <a:pt x="5748979" y="6292179"/>
                </a:lnTo>
                <a:cubicBezTo>
                  <a:pt x="5748979" y="6292179"/>
                  <a:pt x="5743003" y="6282254"/>
                  <a:pt x="5719204" y="6255429"/>
                </a:cubicBezTo>
                <a:cubicBezTo>
                  <a:pt x="5695400" y="6228609"/>
                  <a:pt x="5669573" y="6199864"/>
                  <a:pt x="5669573" y="6199864"/>
                </a:cubicBezTo>
                <a:cubicBezTo>
                  <a:pt x="5691381" y="6195883"/>
                  <a:pt x="5744993" y="6191934"/>
                  <a:pt x="5744993" y="6191934"/>
                </a:cubicBezTo>
                <a:lnTo>
                  <a:pt x="5728131" y="6176033"/>
                </a:lnTo>
                <a:cubicBezTo>
                  <a:pt x="5711269" y="6160168"/>
                  <a:pt x="5648725" y="6152201"/>
                  <a:pt x="5648725" y="6152201"/>
                </a:cubicBezTo>
                <a:cubicBezTo>
                  <a:pt x="5648725" y="6152201"/>
                  <a:pt x="5694370" y="6138327"/>
                  <a:pt x="5719204" y="6150243"/>
                </a:cubicBezTo>
                <a:cubicBezTo>
                  <a:pt x="5744033" y="6162159"/>
                  <a:pt x="5797467" y="6152201"/>
                  <a:pt x="5797467" y="6152201"/>
                </a:cubicBezTo>
                <a:lnTo>
                  <a:pt x="5751823" y="6130393"/>
                </a:lnTo>
                <a:cubicBezTo>
                  <a:pt x="5751823" y="6130393"/>
                  <a:pt x="5784553" y="6132351"/>
                  <a:pt x="5802450" y="6137330"/>
                </a:cubicBezTo>
                <a:cubicBezTo>
                  <a:pt x="5820343" y="6142309"/>
                  <a:pt x="5884840" y="6169096"/>
                  <a:pt x="5884840" y="6169096"/>
                </a:cubicBezTo>
                <a:cubicBezTo>
                  <a:pt x="5884840" y="6169096"/>
                  <a:pt x="5845139" y="6130393"/>
                  <a:pt x="5829238" y="6115489"/>
                </a:cubicBezTo>
                <a:cubicBezTo>
                  <a:pt x="5813336" y="6100585"/>
                  <a:pt x="5775626" y="6088702"/>
                  <a:pt x="5775626" y="6088702"/>
                </a:cubicBezTo>
                <a:lnTo>
                  <a:pt x="5715147" y="5997352"/>
                </a:lnTo>
                <a:lnTo>
                  <a:pt x="5743925" y="6080734"/>
                </a:lnTo>
                <a:cubicBezTo>
                  <a:pt x="5743925" y="6080734"/>
                  <a:pt x="5693302" y="5979497"/>
                  <a:pt x="5678435" y="5976508"/>
                </a:cubicBezTo>
                <a:cubicBezTo>
                  <a:pt x="5663564" y="5973515"/>
                  <a:pt x="5615891" y="5988424"/>
                  <a:pt x="5615891" y="5988424"/>
                </a:cubicBezTo>
                <a:cubicBezTo>
                  <a:pt x="5626815" y="5972560"/>
                  <a:pt x="5668505" y="5964625"/>
                  <a:pt x="5668505" y="5964625"/>
                </a:cubicBezTo>
                <a:lnTo>
                  <a:pt x="5690352" y="5939721"/>
                </a:lnTo>
                <a:cubicBezTo>
                  <a:pt x="5690352" y="5939721"/>
                  <a:pt x="5667512" y="5930794"/>
                  <a:pt x="5646664" y="5935740"/>
                </a:cubicBezTo>
                <a:cubicBezTo>
                  <a:pt x="5625816" y="5940686"/>
                  <a:pt x="5583128" y="5999272"/>
                  <a:pt x="5583128" y="5999272"/>
                </a:cubicBezTo>
                <a:cubicBezTo>
                  <a:pt x="5583128" y="5999272"/>
                  <a:pt x="5589067" y="5965511"/>
                  <a:pt x="5602978" y="5939721"/>
                </a:cubicBezTo>
                <a:cubicBezTo>
                  <a:pt x="5616889" y="5913932"/>
                  <a:pt x="5642678" y="5879248"/>
                  <a:pt x="5637732" y="5865271"/>
                </a:cubicBezTo>
                <a:cubicBezTo>
                  <a:pt x="5632791" y="5851290"/>
                  <a:pt x="5444133" y="5488200"/>
                  <a:pt x="5444133" y="5488200"/>
                </a:cubicBezTo>
                <a:cubicBezTo>
                  <a:pt x="5444133" y="5488200"/>
                  <a:pt x="5511727" y="5581507"/>
                  <a:pt x="5559291" y="5605306"/>
                </a:cubicBezTo>
                <a:cubicBezTo>
                  <a:pt x="5606856" y="5629105"/>
                  <a:pt x="5666515" y="5663892"/>
                  <a:pt x="5666515" y="5663892"/>
                </a:cubicBezTo>
                <a:cubicBezTo>
                  <a:pt x="5649948" y="5611423"/>
                  <a:pt x="5637986" y="5557610"/>
                  <a:pt x="5630763" y="5503071"/>
                </a:cubicBezTo>
                <a:cubicBezTo>
                  <a:pt x="5619840" y="5416738"/>
                  <a:pt x="5616889" y="5377037"/>
                  <a:pt x="5616889" y="5377037"/>
                </a:cubicBezTo>
                <a:cubicBezTo>
                  <a:pt x="5616889" y="5377037"/>
                  <a:pt x="5647662" y="5410761"/>
                  <a:pt x="5650613" y="5432602"/>
                </a:cubicBezTo>
                <a:cubicBezTo>
                  <a:pt x="5653569" y="5454443"/>
                  <a:pt x="5661536" y="5577526"/>
                  <a:pt x="5684374" y="5613273"/>
                </a:cubicBezTo>
                <a:cubicBezTo>
                  <a:pt x="5707213" y="5649025"/>
                  <a:pt x="5869009" y="5857444"/>
                  <a:pt x="5869009" y="5857444"/>
                </a:cubicBezTo>
                <a:cubicBezTo>
                  <a:pt x="5869009" y="5857444"/>
                  <a:pt x="5746914" y="5665887"/>
                  <a:pt x="5722084" y="5607301"/>
                </a:cubicBezTo>
                <a:cubicBezTo>
                  <a:pt x="5697250" y="5548711"/>
                  <a:pt x="5694300" y="5481230"/>
                  <a:pt x="5697180" y="5409763"/>
                </a:cubicBezTo>
                <a:cubicBezTo>
                  <a:pt x="5700061" y="5338297"/>
                  <a:pt x="5687255" y="5220197"/>
                  <a:pt x="5649512" y="5104051"/>
                </a:cubicBezTo>
                <a:cubicBezTo>
                  <a:pt x="5611765" y="4987905"/>
                  <a:pt x="5553245" y="4906517"/>
                  <a:pt x="5542322" y="4878733"/>
                </a:cubicBezTo>
                <a:cubicBezTo>
                  <a:pt x="5531399" y="4850953"/>
                  <a:pt x="5526420" y="4796348"/>
                  <a:pt x="5526420" y="4796348"/>
                </a:cubicBezTo>
                <a:cubicBezTo>
                  <a:pt x="5515483" y="4796446"/>
                  <a:pt x="5504561" y="4797111"/>
                  <a:pt x="5493689" y="4798343"/>
                </a:cubicBezTo>
                <a:cubicBezTo>
                  <a:pt x="5476794" y="4800296"/>
                  <a:pt x="5484724" y="4823243"/>
                  <a:pt x="5484724" y="4823243"/>
                </a:cubicBezTo>
                <a:lnTo>
                  <a:pt x="5459825" y="4828222"/>
                </a:lnTo>
                <a:cubicBezTo>
                  <a:pt x="5434920" y="4833168"/>
                  <a:pt x="5293045" y="4871871"/>
                  <a:pt x="5293045" y="4871871"/>
                </a:cubicBezTo>
                <a:lnTo>
                  <a:pt x="5330756" y="4851023"/>
                </a:lnTo>
                <a:cubicBezTo>
                  <a:pt x="5368503" y="4830179"/>
                  <a:pt x="5436986" y="4811327"/>
                  <a:pt x="5436986" y="4811327"/>
                </a:cubicBezTo>
                <a:cubicBezTo>
                  <a:pt x="5436986" y="4811327"/>
                  <a:pt x="5436986" y="4797448"/>
                  <a:pt x="5438976" y="4755762"/>
                </a:cubicBezTo>
                <a:cubicBezTo>
                  <a:pt x="5440967" y="4714071"/>
                  <a:pt x="5389351" y="4708094"/>
                  <a:pt x="5397280" y="4672379"/>
                </a:cubicBezTo>
                <a:cubicBezTo>
                  <a:pt x="5405215" y="4636665"/>
                  <a:pt x="5454841" y="4594936"/>
                  <a:pt x="5454841" y="4594936"/>
                </a:cubicBezTo>
                <a:cubicBezTo>
                  <a:pt x="5454841" y="4594936"/>
                  <a:pt x="5393299" y="4559362"/>
                  <a:pt x="5365514" y="4517530"/>
                </a:cubicBezTo>
                <a:cubicBezTo>
                  <a:pt x="5337729" y="4475698"/>
                  <a:pt x="5337729" y="4398400"/>
                  <a:pt x="5365514" y="4380541"/>
                </a:cubicBezTo>
                <a:cubicBezTo>
                  <a:pt x="5393299" y="4362681"/>
                  <a:pt x="5444915" y="4362756"/>
                  <a:pt x="5534284" y="4309074"/>
                </a:cubicBezTo>
                <a:cubicBezTo>
                  <a:pt x="5623648" y="4255397"/>
                  <a:pt x="5643461" y="4148286"/>
                  <a:pt x="5708993" y="4116519"/>
                </a:cubicBezTo>
                <a:cubicBezTo>
                  <a:pt x="5774520" y="4084753"/>
                  <a:pt x="5893627" y="4048931"/>
                  <a:pt x="5949196" y="4072838"/>
                </a:cubicBezTo>
                <a:cubicBezTo>
                  <a:pt x="6004766" y="4096739"/>
                  <a:pt x="6098116" y="4116519"/>
                  <a:pt x="6143793" y="4118477"/>
                </a:cubicBezTo>
                <a:cubicBezTo>
                  <a:pt x="6189470" y="4120435"/>
                  <a:pt x="6252974" y="4158211"/>
                  <a:pt x="6252974" y="4158211"/>
                </a:cubicBezTo>
                <a:cubicBezTo>
                  <a:pt x="6252974" y="4158211"/>
                  <a:pt x="6294666" y="4227682"/>
                  <a:pt x="6324446" y="4261373"/>
                </a:cubicBezTo>
                <a:cubicBezTo>
                  <a:pt x="6354221" y="4295060"/>
                  <a:pt x="6362156" y="4320919"/>
                  <a:pt x="6362156" y="4320919"/>
                </a:cubicBezTo>
                <a:cubicBezTo>
                  <a:pt x="6362156" y="4320919"/>
                  <a:pt x="6313523" y="4361613"/>
                  <a:pt x="6175063" y="4406293"/>
                </a:cubicBezTo>
                <a:cubicBezTo>
                  <a:pt x="6036602" y="4450972"/>
                  <a:pt x="5912484" y="4566088"/>
                  <a:pt x="5801308" y="4650463"/>
                </a:cubicBezTo>
                <a:cubicBezTo>
                  <a:pt x="5690136" y="4734844"/>
                  <a:pt x="5625606" y="4804315"/>
                  <a:pt x="5625606" y="4804315"/>
                </a:cubicBezTo>
                <a:cubicBezTo>
                  <a:pt x="5625606" y="4804315"/>
                  <a:pt x="5665306" y="4771556"/>
                  <a:pt x="5692093" y="4755692"/>
                </a:cubicBezTo>
                <a:cubicBezTo>
                  <a:pt x="5711681" y="4744759"/>
                  <a:pt x="5732295" y="4735776"/>
                  <a:pt x="5753640" y="4728867"/>
                </a:cubicBezTo>
                <a:cubicBezTo>
                  <a:pt x="5750975" y="4738994"/>
                  <a:pt x="5747659" y="4748942"/>
                  <a:pt x="5743714" y="4758642"/>
                </a:cubicBezTo>
                <a:cubicBezTo>
                  <a:pt x="5735780" y="4779486"/>
                  <a:pt x="5714933" y="4795387"/>
                  <a:pt x="5714933" y="4795387"/>
                </a:cubicBezTo>
                <a:cubicBezTo>
                  <a:pt x="5738895" y="4778282"/>
                  <a:pt x="5764122" y="4763012"/>
                  <a:pt x="5790389" y="4749715"/>
                </a:cubicBezTo>
                <a:cubicBezTo>
                  <a:pt x="5832081" y="4728867"/>
                  <a:pt x="5875767" y="4710014"/>
                  <a:pt x="5912484" y="4694150"/>
                </a:cubicBezTo>
                <a:cubicBezTo>
                  <a:pt x="5949196" y="4678281"/>
                  <a:pt x="6032584" y="4660389"/>
                  <a:pt x="6169582" y="4622683"/>
                </a:cubicBezTo>
                <a:cubicBezTo>
                  <a:pt x="6306586" y="4584973"/>
                  <a:pt x="6398901" y="4547235"/>
                  <a:pt x="6398901" y="4547235"/>
                </a:cubicBezTo>
                <a:cubicBezTo>
                  <a:pt x="6398901" y="4547235"/>
                  <a:pt x="6467384" y="4537310"/>
                  <a:pt x="6502073" y="4544247"/>
                </a:cubicBezTo>
                <a:cubicBezTo>
                  <a:pt x="6536757" y="4551179"/>
                  <a:pt x="6548710" y="4572027"/>
                  <a:pt x="6573539" y="4563100"/>
                </a:cubicBezTo>
                <a:cubicBezTo>
                  <a:pt x="6598373" y="4554172"/>
                  <a:pt x="6608298" y="4493628"/>
                  <a:pt x="6608298" y="4493628"/>
                </a:cubicBezTo>
                <a:cubicBezTo>
                  <a:pt x="6611727" y="4510635"/>
                  <a:pt x="6613718" y="4527900"/>
                  <a:pt x="6614238" y="4545240"/>
                </a:cubicBezTo>
                <a:cubicBezTo>
                  <a:pt x="6614238" y="4568079"/>
                  <a:pt x="6576532" y="4581990"/>
                  <a:pt x="6576532" y="4581990"/>
                </a:cubicBezTo>
                <a:lnTo>
                  <a:pt x="6605310" y="4576013"/>
                </a:lnTo>
                <a:cubicBezTo>
                  <a:pt x="6581867" y="4597746"/>
                  <a:pt x="6560270" y="4621386"/>
                  <a:pt x="6540743" y="4646693"/>
                </a:cubicBezTo>
                <a:cubicBezTo>
                  <a:pt x="6513951" y="4683443"/>
                  <a:pt x="6475211" y="4745977"/>
                  <a:pt x="6475211" y="4745977"/>
                </a:cubicBezTo>
                <a:lnTo>
                  <a:pt x="6491112" y="4740998"/>
                </a:lnTo>
                <a:cubicBezTo>
                  <a:pt x="6506981" y="4736052"/>
                  <a:pt x="6527829" y="4751916"/>
                  <a:pt x="6527829" y="4751916"/>
                </a:cubicBezTo>
                <a:cubicBezTo>
                  <a:pt x="6527829" y="4751916"/>
                  <a:pt x="6485136" y="4749926"/>
                  <a:pt x="6466283" y="4786671"/>
                </a:cubicBezTo>
                <a:cubicBezTo>
                  <a:pt x="6447426" y="4823421"/>
                  <a:pt x="6450414" y="4842236"/>
                  <a:pt x="6450414" y="4842236"/>
                </a:cubicBezTo>
                <a:cubicBezTo>
                  <a:pt x="6443566" y="4830254"/>
                  <a:pt x="6437917" y="4817627"/>
                  <a:pt x="6433552" y="4804530"/>
                </a:cubicBezTo>
                <a:cubicBezTo>
                  <a:pt x="6433552" y="4804530"/>
                  <a:pt x="6426437" y="4802540"/>
                  <a:pt x="6416657" y="4818442"/>
                </a:cubicBezTo>
                <a:cubicBezTo>
                  <a:pt x="6406873" y="4834339"/>
                  <a:pt x="6403739" y="4861126"/>
                  <a:pt x="6393814" y="4871014"/>
                </a:cubicBezTo>
                <a:cubicBezTo>
                  <a:pt x="6383889" y="4880906"/>
                  <a:pt x="6357102" y="4925618"/>
                  <a:pt x="6310427" y="4957389"/>
                </a:cubicBezTo>
                <a:cubicBezTo>
                  <a:pt x="6263752" y="4989151"/>
                  <a:pt x="6128781" y="5116215"/>
                  <a:pt x="6128781" y="5116215"/>
                </a:cubicBezTo>
                <a:lnTo>
                  <a:pt x="6149629" y="5161855"/>
                </a:lnTo>
                <a:lnTo>
                  <a:pt x="6103947" y="5113231"/>
                </a:lnTo>
                <a:lnTo>
                  <a:pt x="6119849" y="5105297"/>
                </a:lnTo>
                <a:cubicBezTo>
                  <a:pt x="6119849" y="5105297"/>
                  <a:pt x="6099006" y="5099320"/>
                  <a:pt x="6085095" y="5111241"/>
                </a:cubicBezTo>
                <a:cubicBezTo>
                  <a:pt x="6071183" y="5123152"/>
                  <a:pt x="5883594" y="5327627"/>
                  <a:pt x="5883594" y="5327627"/>
                </a:cubicBezTo>
                <a:cubicBezTo>
                  <a:pt x="5883594" y="5327627"/>
                  <a:pt x="5887542" y="5366330"/>
                  <a:pt x="5880606" y="5400091"/>
                </a:cubicBezTo>
                <a:cubicBezTo>
                  <a:pt x="5873669" y="5433843"/>
                  <a:pt x="5857767" y="5477530"/>
                  <a:pt x="5857767" y="5543020"/>
                </a:cubicBezTo>
                <a:cubicBezTo>
                  <a:pt x="5857767" y="5608510"/>
                  <a:pt x="5916358" y="5860681"/>
                  <a:pt x="5916358" y="5860681"/>
                </a:cubicBezTo>
                <a:lnTo>
                  <a:pt x="5992883" y="5807074"/>
                </a:lnTo>
                <a:lnTo>
                  <a:pt x="5948236" y="5790174"/>
                </a:lnTo>
                <a:cubicBezTo>
                  <a:pt x="5966466" y="5773176"/>
                  <a:pt x="5988625" y="5760951"/>
                  <a:pt x="6012733" y="5754605"/>
                </a:cubicBezTo>
                <a:cubicBezTo>
                  <a:pt x="6050481" y="5745673"/>
                  <a:pt x="6105053" y="5744680"/>
                  <a:pt x="6105053" y="5744680"/>
                </a:cubicBezTo>
                <a:lnTo>
                  <a:pt x="6042509" y="5694061"/>
                </a:lnTo>
                <a:cubicBezTo>
                  <a:pt x="6064585" y="5701124"/>
                  <a:pt x="6087189" y="5706431"/>
                  <a:pt x="6110102" y="5709925"/>
                </a:cubicBezTo>
                <a:cubicBezTo>
                  <a:pt x="6128130" y="5712319"/>
                  <a:pt x="6146023" y="5715635"/>
                  <a:pt x="6163714" y="5719850"/>
                </a:cubicBezTo>
                <a:lnTo>
                  <a:pt x="6123015" y="5768511"/>
                </a:lnTo>
                <a:cubicBezTo>
                  <a:pt x="6123015" y="5768511"/>
                  <a:pt x="6159732" y="5745673"/>
                  <a:pt x="6186519" y="5729776"/>
                </a:cubicBezTo>
                <a:cubicBezTo>
                  <a:pt x="6213307" y="5713874"/>
                  <a:pt x="6312596" y="5660299"/>
                  <a:pt x="6368203" y="5635475"/>
                </a:cubicBezTo>
                <a:cubicBezTo>
                  <a:pt x="6423805" y="5610641"/>
                  <a:pt x="6478485" y="5565001"/>
                  <a:pt x="6478485" y="5565001"/>
                </a:cubicBezTo>
                <a:cubicBezTo>
                  <a:pt x="6478485" y="5565001"/>
                  <a:pt x="6451697" y="5574926"/>
                  <a:pt x="6444723" y="5561053"/>
                </a:cubicBezTo>
                <a:cubicBezTo>
                  <a:pt x="6437749" y="5547179"/>
                  <a:pt x="6440775" y="5499511"/>
                  <a:pt x="6440775" y="5499511"/>
                </a:cubicBezTo>
                <a:lnTo>
                  <a:pt x="6368310" y="5513385"/>
                </a:lnTo>
                <a:cubicBezTo>
                  <a:pt x="6368310" y="5513385"/>
                  <a:pt x="6435903" y="5480626"/>
                  <a:pt x="6539071" y="5415136"/>
                </a:cubicBezTo>
                <a:cubicBezTo>
                  <a:pt x="6642238" y="5349646"/>
                  <a:pt x="6707587" y="5283800"/>
                  <a:pt x="6707587" y="5283800"/>
                </a:cubicBezTo>
                <a:lnTo>
                  <a:pt x="6694674" y="5324531"/>
                </a:lnTo>
                <a:cubicBezTo>
                  <a:pt x="6694674" y="5324531"/>
                  <a:pt x="6704599" y="5312615"/>
                  <a:pt x="6735372" y="5259008"/>
                </a:cubicBezTo>
                <a:cubicBezTo>
                  <a:pt x="6766145" y="5205396"/>
                  <a:pt x="6817766" y="5114084"/>
                  <a:pt x="6817766" y="5114084"/>
                </a:cubicBezTo>
                <a:cubicBezTo>
                  <a:pt x="6817766" y="5114084"/>
                  <a:pt x="6823743" y="5111095"/>
                  <a:pt x="6849533" y="5087264"/>
                </a:cubicBezTo>
                <a:cubicBezTo>
                  <a:pt x="6875327" y="5063428"/>
                  <a:pt x="6868390" y="5035647"/>
                  <a:pt x="6868390" y="5035647"/>
                </a:cubicBezTo>
                <a:cubicBezTo>
                  <a:pt x="6902151" y="5019778"/>
                  <a:pt x="6998452" y="4968059"/>
                  <a:pt x="7038152" y="4935403"/>
                </a:cubicBezTo>
                <a:cubicBezTo>
                  <a:pt x="7110931" y="4876840"/>
                  <a:pt x="7188646" y="4824699"/>
                  <a:pt x="7270426" y="4779561"/>
                </a:cubicBezTo>
                <a:cubicBezTo>
                  <a:pt x="7376652" y="4721007"/>
                  <a:pt x="7413402" y="4693223"/>
                  <a:pt x="7413402" y="4693223"/>
                </a:cubicBezTo>
                <a:cubicBezTo>
                  <a:pt x="7413402" y="4693223"/>
                  <a:pt x="7433252" y="4729935"/>
                  <a:pt x="7466981" y="4809331"/>
                </a:cubicBezTo>
                <a:cubicBezTo>
                  <a:pt x="7500705" y="4888733"/>
                  <a:pt x="7611914" y="5056491"/>
                  <a:pt x="7669507" y="5117072"/>
                </a:cubicBezTo>
                <a:cubicBezTo>
                  <a:pt x="7727105" y="5177653"/>
                  <a:pt x="7771752" y="5201415"/>
                  <a:pt x="7771752" y="5201415"/>
                </a:cubicBezTo>
                <a:cubicBezTo>
                  <a:pt x="7771752" y="5201415"/>
                  <a:pt x="7770754" y="5196469"/>
                  <a:pt x="7766773" y="5181564"/>
                </a:cubicBezTo>
                <a:cubicBezTo>
                  <a:pt x="7764520" y="5171091"/>
                  <a:pt x="7764520" y="5160267"/>
                  <a:pt x="7766773" y="5149798"/>
                </a:cubicBezTo>
                <a:cubicBezTo>
                  <a:pt x="7766773" y="5149798"/>
                  <a:pt x="7791672" y="5221298"/>
                  <a:pt x="7862076" y="5289776"/>
                </a:cubicBezTo>
                <a:cubicBezTo>
                  <a:pt x="7932479" y="5358255"/>
                  <a:pt x="7966311" y="5373159"/>
                  <a:pt x="7966311" y="5373159"/>
                </a:cubicBezTo>
                <a:cubicBezTo>
                  <a:pt x="7967121" y="5380199"/>
                  <a:pt x="7968451" y="5387168"/>
                  <a:pt x="7970297" y="5394007"/>
                </a:cubicBezTo>
                <a:cubicBezTo>
                  <a:pt x="7973248" y="5404925"/>
                  <a:pt x="7984171" y="5423777"/>
                  <a:pt x="8005018" y="5429581"/>
                </a:cubicBezTo>
                <a:cubicBezTo>
                  <a:pt x="8025866" y="5435375"/>
                  <a:pt x="8020920" y="5450424"/>
                  <a:pt x="8033834" y="5464330"/>
                </a:cubicBezTo>
                <a:cubicBezTo>
                  <a:pt x="8046747" y="5478242"/>
                  <a:pt x="8072541" y="5473258"/>
                  <a:pt x="8072541" y="5473258"/>
                </a:cubicBezTo>
                <a:lnTo>
                  <a:pt x="8090326" y="5489164"/>
                </a:lnTo>
                <a:cubicBezTo>
                  <a:pt x="8108115" y="5505029"/>
                  <a:pt x="8164786" y="5584425"/>
                  <a:pt x="8223344" y="5687658"/>
                </a:cubicBezTo>
                <a:cubicBezTo>
                  <a:pt x="8281902" y="5790886"/>
                  <a:pt x="8367280" y="5827636"/>
                  <a:pt x="8395101" y="5855421"/>
                </a:cubicBezTo>
                <a:cubicBezTo>
                  <a:pt x="8395847" y="5856165"/>
                  <a:pt x="8396559" y="5856948"/>
                  <a:pt x="8397270" y="5857692"/>
                </a:cubicBezTo>
                <a:cubicBezTo>
                  <a:pt x="8407017" y="5844498"/>
                  <a:pt x="8417547" y="5832329"/>
                  <a:pt x="8426835" y="5826638"/>
                </a:cubicBezTo>
                <a:cubicBezTo>
                  <a:pt x="8452662" y="5810736"/>
                  <a:pt x="8639291" y="5824648"/>
                  <a:pt x="8639291" y="5824648"/>
                </a:cubicBezTo>
                <a:cubicBezTo>
                  <a:pt x="8639291" y="5824648"/>
                  <a:pt x="8492363" y="5844498"/>
                  <a:pt x="8458601" y="5852428"/>
                </a:cubicBezTo>
                <a:cubicBezTo>
                  <a:pt x="8445299" y="5855594"/>
                  <a:pt x="8433201" y="5874840"/>
                  <a:pt x="8423453" y="5897000"/>
                </a:cubicBezTo>
                <a:cubicBezTo>
                  <a:pt x="8433308" y="5914395"/>
                  <a:pt x="8447074" y="5936592"/>
                  <a:pt x="8478456" y="5970565"/>
                </a:cubicBezTo>
                <a:cubicBezTo>
                  <a:pt x="8538935" y="6036092"/>
                  <a:pt x="8642279" y="6160168"/>
                  <a:pt x="8698842" y="6236576"/>
                </a:cubicBezTo>
                <a:cubicBezTo>
                  <a:pt x="8731676" y="6281954"/>
                  <a:pt x="8771171" y="6322118"/>
                  <a:pt x="8815991" y="6355711"/>
                </a:cubicBezTo>
                <a:cubicBezTo>
                  <a:pt x="8828871" y="6366634"/>
                  <a:pt x="8832853" y="6393416"/>
                  <a:pt x="8840895" y="6412274"/>
                </a:cubicBezTo>
                <a:cubicBezTo>
                  <a:pt x="8848933" y="6431126"/>
                  <a:pt x="8856797" y="6471820"/>
                  <a:pt x="8863733" y="6479862"/>
                </a:cubicBezTo>
                <a:cubicBezTo>
                  <a:pt x="8870671" y="6487900"/>
                  <a:pt x="8883584" y="6500705"/>
                  <a:pt x="8889561" y="6510630"/>
                </a:cubicBezTo>
                <a:cubicBezTo>
                  <a:pt x="8894089" y="6517876"/>
                  <a:pt x="8899055" y="6524837"/>
                  <a:pt x="8904432" y="6531474"/>
                </a:cubicBezTo>
                <a:lnTo>
                  <a:pt x="8903434" y="6510630"/>
                </a:lnTo>
                <a:lnTo>
                  <a:pt x="8913364" y="6513581"/>
                </a:lnTo>
                <a:cubicBezTo>
                  <a:pt x="8923289" y="6516570"/>
                  <a:pt x="8923289" y="6531366"/>
                  <a:pt x="8923289" y="6531366"/>
                </a:cubicBezTo>
                <a:cubicBezTo>
                  <a:pt x="8923289" y="6531366"/>
                  <a:pt x="8896497" y="6553174"/>
                  <a:pt x="8886572" y="6569071"/>
                </a:cubicBezTo>
                <a:cubicBezTo>
                  <a:pt x="8876647" y="6584978"/>
                  <a:pt x="8832961" y="6632608"/>
                  <a:pt x="8832961" y="6632608"/>
                </a:cubicBezTo>
                <a:lnTo>
                  <a:pt x="8856797" y="6632608"/>
                </a:lnTo>
                <a:cubicBezTo>
                  <a:pt x="8845565" y="6637948"/>
                  <a:pt x="8834628" y="6643887"/>
                  <a:pt x="8824033" y="6650393"/>
                </a:cubicBezTo>
                <a:cubicBezTo>
                  <a:pt x="8810122" y="6659320"/>
                  <a:pt x="8798206" y="6656332"/>
                  <a:pt x="8772412" y="6660318"/>
                </a:cubicBezTo>
                <a:cubicBezTo>
                  <a:pt x="8746617" y="6664304"/>
                  <a:pt x="8750566" y="6698023"/>
                  <a:pt x="8733704" y="6706988"/>
                </a:cubicBezTo>
                <a:cubicBezTo>
                  <a:pt x="8716842" y="6715953"/>
                  <a:pt x="8691015" y="6714923"/>
                  <a:pt x="8661240" y="6722857"/>
                </a:cubicBezTo>
                <a:cubicBezTo>
                  <a:pt x="8643474" y="6727668"/>
                  <a:pt x="8628425" y="6739490"/>
                  <a:pt x="8619544" y="6755616"/>
                </a:cubicBezTo>
                <a:cubicBezTo>
                  <a:pt x="8619544" y="6755616"/>
                  <a:pt x="8643343" y="6746689"/>
                  <a:pt x="8653305" y="6738754"/>
                </a:cubicBezTo>
                <a:cubicBezTo>
                  <a:pt x="8663268" y="6730824"/>
                  <a:pt x="8687029" y="6743700"/>
                  <a:pt x="8687029" y="6743700"/>
                </a:cubicBezTo>
                <a:cubicBezTo>
                  <a:pt x="8696107" y="6751340"/>
                  <a:pt x="8705727" y="6758305"/>
                  <a:pt x="8715812" y="6764548"/>
                </a:cubicBezTo>
                <a:cubicBezTo>
                  <a:pt x="8730716" y="6773471"/>
                  <a:pt x="8731713" y="6758605"/>
                  <a:pt x="8740716" y="6755616"/>
                </a:cubicBezTo>
                <a:cubicBezTo>
                  <a:pt x="8749713" y="6752628"/>
                  <a:pt x="8758501" y="6741710"/>
                  <a:pt x="8758501" y="6741710"/>
                </a:cubicBezTo>
                <a:lnTo>
                  <a:pt x="8774403" y="6752628"/>
                </a:lnTo>
                <a:lnTo>
                  <a:pt x="8786323" y="6731785"/>
                </a:lnTo>
                <a:cubicBezTo>
                  <a:pt x="8792431" y="6735120"/>
                  <a:pt x="8798726" y="6738099"/>
                  <a:pt x="8805175" y="6740712"/>
                </a:cubicBezTo>
                <a:cubicBezTo>
                  <a:pt x="8813110" y="6743700"/>
                  <a:pt x="8824033" y="6735766"/>
                  <a:pt x="8824033" y="6735766"/>
                </a:cubicBezTo>
                <a:cubicBezTo>
                  <a:pt x="8824033" y="6744693"/>
                  <a:pt x="8834955" y="6758605"/>
                  <a:pt x="8834955" y="6758605"/>
                </a:cubicBezTo>
                <a:cubicBezTo>
                  <a:pt x="8840258" y="6758258"/>
                  <a:pt x="8845382" y="6756544"/>
                  <a:pt x="8849827" y="6753626"/>
                </a:cubicBezTo>
                <a:cubicBezTo>
                  <a:pt x="8857795" y="6748679"/>
                  <a:pt x="8861743" y="6733775"/>
                  <a:pt x="8861743" y="6733775"/>
                </a:cubicBezTo>
                <a:cubicBezTo>
                  <a:pt x="8861743" y="6733775"/>
                  <a:pt x="8873659" y="6747682"/>
                  <a:pt x="8881593" y="6743700"/>
                </a:cubicBezTo>
                <a:cubicBezTo>
                  <a:pt x="8889527" y="6739719"/>
                  <a:pt x="8889561" y="6721860"/>
                  <a:pt x="8889561" y="6721860"/>
                </a:cubicBezTo>
                <a:lnTo>
                  <a:pt x="8899485" y="6729794"/>
                </a:lnTo>
                <a:cubicBezTo>
                  <a:pt x="8909411" y="6737761"/>
                  <a:pt x="8931257" y="6741710"/>
                  <a:pt x="8931257" y="6741710"/>
                </a:cubicBezTo>
                <a:cubicBezTo>
                  <a:pt x="8925279" y="6731785"/>
                  <a:pt x="8931257" y="6704005"/>
                  <a:pt x="8931257" y="6704005"/>
                </a:cubicBezTo>
                <a:cubicBezTo>
                  <a:pt x="8932254" y="6717911"/>
                  <a:pt x="8955055" y="6733775"/>
                  <a:pt x="8955055" y="6733775"/>
                </a:cubicBezTo>
                <a:cubicBezTo>
                  <a:pt x="8955055" y="6733775"/>
                  <a:pt x="8970957" y="6742703"/>
                  <a:pt x="8985829" y="6739719"/>
                </a:cubicBezTo>
                <a:cubicBezTo>
                  <a:pt x="9000699" y="6736731"/>
                  <a:pt x="8997744" y="6721930"/>
                  <a:pt x="8997744" y="6721930"/>
                </a:cubicBezTo>
                <a:cubicBezTo>
                  <a:pt x="9008699" y="6721953"/>
                  <a:pt x="9019641" y="6721283"/>
                  <a:pt x="9030508" y="6719939"/>
                </a:cubicBezTo>
                <a:cubicBezTo>
                  <a:pt x="9042429" y="6717981"/>
                  <a:pt x="9046377" y="6728867"/>
                  <a:pt x="9057299" y="6729864"/>
                </a:cubicBezTo>
                <a:cubicBezTo>
                  <a:pt x="9068218" y="6730857"/>
                  <a:pt x="9081131" y="6713995"/>
                  <a:pt x="9081131" y="6713995"/>
                </a:cubicBezTo>
                <a:cubicBezTo>
                  <a:pt x="9087633" y="6717518"/>
                  <a:pt x="9094681" y="6719925"/>
                  <a:pt x="9101979" y="6721110"/>
                </a:cubicBezTo>
                <a:cubicBezTo>
                  <a:pt x="9111909" y="6722108"/>
                  <a:pt x="9115891" y="6736019"/>
                  <a:pt x="9115891" y="6736019"/>
                </a:cubicBezTo>
                <a:cubicBezTo>
                  <a:pt x="9122209" y="6735443"/>
                  <a:pt x="9127806" y="6731705"/>
                  <a:pt x="9130761" y="6726094"/>
                </a:cubicBezTo>
                <a:cubicBezTo>
                  <a:pt x="9134233" y="6720422"/>
                  <a:pt x="9137216" y="6714478"/>
                  <a:pt x="9139689" y="6708304"/>
                </a:cubicBezTo>
                <a:cubicBezTo>
                  <a:pt x="9139689" y="6708304"/>
                  <a:pt x="9155591" y="6722215"/>
                  <a:pt x="9168505" y="6723208"/>
                </a:cubicBezTo>
                <a:cubicBezTo>
                  <a:pt x="9175989" y="6723738"/>
                  <a:pt x="9182336" y="6728904"/>
                  <a:pt x="9184373" y="6736122"/>
                </a:cubicBezTo>
                <a:cubicBezTo>
                  <a:pt x="9184373" y="6736122"/>
                  <a:pt x="9178429" y="6713283"/>
                  <a:pt x="9183376" y="6702365"/>
                </a:cubicBezTo>
                <a:cubicBezTo>
                  <a:pt x="9188322" y="6691442"/>
                  <a:pt x="9178429" y="6678534"/>
                  <a:pt x="9178429" y="6678534"/>
                </a:cubicBezTo>
                <a:cubicBezTo>
                  <a:pt x="9186851" y="6683442"/>
                  <a:pt x="9194814" y="6689100"/>
                  <a:pt x="9202233" y="6695428"/>
                </a:cubicBezTo>
                <a:cubicBezTo>
                  <a:pt x="9212158" y="6704356"/>
                  <a:pt x="9229057" y="6708304"/>
                  <a:pt x="9229057" y="6708304"/>
                </a:cubicBezTo>
                <a:cubicBezTo>
                  <a:pt x="9229057" y="6708304"/>
                  <a:pt x="9238983" y="6693433"/>
                  <a:pt x="9255845" y="6694431"/>
                </a:cubicBezTo>
                <a:cubicBezTo>
                  <a:pt x="9272707" y="6695428"/>
                  <a:pt x="9276693" y="6705354"/>
                  <a:pt x="9276693" y="6705354"/>
                </a:cubicBezTo>
                <a:cubicBezTo>
                  <a:pt x="9286618" y="6691442"/>
                  <a:pt x="9280674" y="6667611"/>
                  <a:pt x="9280674" y="6667611"/>
                </a:cubicBezTo>
                <a:cubicBezTo>
                  <a:pt x="9286482" y="6675063"/>
                  <a:pt x="9293536" y="6681452"/>
                  <a:pt x="9301522" y="6686496"/>
                </a:cubicBezTo>
                <a:cubicBezTo>
                  <a:pt x="9313443" y="6693616"/>
                  <a:pt x="9333293" y="6686501"/>
                  <a:pt x="9333293" y="6686501"/>
                </a:cubicBezTo>
                <a:cubicBezTo>
                  <a:pt x="9328271" y="6692674"/>
                  <a:pt x="9325466" y="6700351"/>
                  <a:pt x="9325321" y="6708304"/>
                </a:cubicBezTo>
                <a:cubicBezTo>
                  <a:pt x="9325321" y="6721218"/>
                  <a:pt x="9334286" y="6741068"/>
                  <a:pt x="9336243" y="6758961"/>
                </a:cubicBezTo>
                <a:cubicBezTo>
                  <a:pt x="9338201" y="6776853"/>
                  <a:pt x="9359083" y="6792685"/>
                  <a:pt x="9370005" y="6803607"/>
                </a:cubicBezTo>
                <a:cubicBezTo>
                  <a:pt x="9377495" y="6811636"/>
                  <a:pt x="9383841" y="6820661"/>
                  <a:pt x="9388857" y="6830427"/>
                </a:cubicBezTo>
                <a:lnTo>
                  <a:pt x="9397790" y="6807589"/>
                </a:lnTo>
                <a:lnTo>
                  <a:pt x="9408713" y="6820502"/>
                </a:lnTo>
                <a:lnTo>
                  <a:pt x="9411697" y="6810577"/>
                </a:lnTo>
                <a:cubicBezTo>
                  <a:pt x="9414689" y="6800652"/>
                  <a:pt x="9427387" y="6786745"/>
                  <a:pt x="9427387" y="6786745"/>
                </a:cubicBezTo>
                <a:cubicBezTo>
                  <a:pt x="9428685" y="6792282"/>
                  <a:pt x="9428755" y="6798038"/>
                  <a:pt x="9427603" y="6803607"/>
                </a:cubicBezTo>
                <a:cubicBezTo>
                  <a:pt x="9425607" y="6812535"/>
                  <a:pt x="9439481" y="6824451"/>
                  <a:pt x="9439481" y="6824451"/>
                </a:cubicBezTo>
                <a:cubicBezTo>
                  <a:pt x="9458371" y="6815523"/>
                  <a:pt x="9453393" y="6795673"/>
                  <a:pt x="9453393" y="6795673"/>
                </a:cubicBezTo>
                <a:cubicBezTo>
                  <a:pt x="9458952" y="6799265"/>
                  <a:pt x="9464259" y="6803247"/>
                  <a:pt x="9469261" y="6807589"/>
                </a:cubicBezTo>
                <a:cubicBezTo>
                  <a:pt x="9477229" y="6814525"/>
                  <a:pt x="9474489" y="6830427"/>
                  <a:pt x="9474489" y="6830427"/>
                </a:cubicBezTo>
                <a:cubicBezTo>
                  <a:pt x="9474489" y="6830427"/>
                  <a:pt x="9494091" y="6817514"/>
                  <a:pt x="9490105" y="6809579"/>
                </a:cubicBezTo>
                <a:cubicBezTo>
                  <a:pt x="9485523" y="6801874"/>
                  <a:pt x="9480301" y="6794567"/>
                  <a:pt x="9474489" y="6787738"/>
                </a:cubicBezTo>
                <a:lnTo>
                  <a:pt x="9491102" y="6797663"/>
                </a:lnTo>
                <a:lnTo>
                  <a:pt x="9500029" y="6786745"/>
                </a:lnTo>
                <a:lnTo>
                  <a:pt x="9512948" y="6795673"/>
                </a:lnTo>
                <a:cubicBezTo>
                  <a:pt x="9525861" y="6804600"/>
                  <a:pt x="9540765" y="6813458"/>
                  <a:pt x="9540765" y="6813458"/>
                </a:cubicBezTo>
                <a:lnTo>
                  <a:pt x="9535787" y="6794605"/>
                </a:lnTo>
                <a:lnTo>
                  <a:pt x="9545711" y="6803532"/>
                </a:lnTo>
                <a:cubicBezTo>
                  <a:pt x="9552269" y="6809326"/>
                  <a:pt x="9559239" y="6814643"/>
                  <a:pt x="9566559" y="6819434"/>
                </a:cubicBezTo>
                <a:lnTo>
                  <a:pt x="9566559" y="6807518"/>
                </a:lnTo>
                <a:cubicBezTo>
                  <a:pt x="9566377" y="6801101"/>
                  <a:pt x="9567389" y="6794708"/>
                  <a:pt x="9569548" y="6788666"/>
                </a:cubicBezTo>
                <a:lnTo>
                  <a:pt x="9599323" y="6807518"/>
                </a:lnTo>
                <a:cubicBezTo>
                  <a:pt x="9599323" y="6807518"/>
                  <a:pt x="9612237" y="6800404"/>
                  <a:pt x="9653933" y="6788666"/>
                </a:cubicBezTo>
                <a:cubicBezTo>
                  <a:pt x="9695624" y="6776928"/>
                  <a:pt x="9726397" y="6740000"/>
                  <a:pt x="9749203" y="6709232"/>
                </a:cubicBezTo>
                <a:cubicBezTo>
                  <a:pt x="9772004" y="6678459"/>
                  <a:pt x="9774103" y="6646693"/>
                  <a:pt x="9778018" y="6619905"/>
                </a:cubicBezTo>
                <a:cubicBezTo>
                  <a:pt x="9781929" y="6593123"/>
                  <a:pt x="9803807" y="6542500"/>
                  <a:pt x="9803807" y="6542500"/>
                </a:cubicBezTo>
                <a:cubicBezTo>
                  <a:pt x="9805395" y="6517394"/>
                  <a:pt x="9793719" y="6493291"/>
                  <a:pt x="9773039" y="6478967"/>
                </a:cubicBezTo>
                <a:cubicBezTo>
                  <a:pt x="9775662" y="6495061"/>
                  <a:pt x="9777325" y="6511300"/>
                  <a:pt x="9778018" y="6527595"/>
                </a:cubicBezTo>
                <a:cubicBezTo>
                  <a:pt x="9778627" y="6542930"/>
                  <a:pt x="9777287" y="6558275"/>
                  <a:pt x="9774032" y="6573268"/>
                </a:cubicBezTo>
                <a:lnTo>
                  <a:pt x="9763109" y="6546453"/>
                </a:lnTo>
                <a:lnTo>
                  <a:pt x="9762117" y="6605001"/>
                </a:lnTo>
                <a:lnTo>
                  <a:pt x="9745255" y="6568294"/>
                </a:lnTo>
                <a:cubicBezTo>
                  <a:pt x="9745255" y="6568294"/>
                  <a:pt x="9760126" y="6628767"/>
                  <a:pt x="9752191" y="6635877"/>
                </a:cubicBezTo>
                <a:cubicBezTo>
                  <a:pt x="9744257" y="6642992"/>
                  <a:pt x="9730345" y="6668641"/>
                  <a:pt x="9712486" y="6686534"/>
                </a:cubicBezTo>
                <a:cubicBezTo>
                  <a:pt x="9694631" y="6704431"/>
                  <a:pt x="9665811" y="6706384"/>
                  <a:pt x="9568550" y="6701405"/>
                </a:cubicBezTo>
                <a:cubicBezTo>
                  <a:pt x="9471285" y="6696426"/>
                  <a:pt x="9461327" y="6669639"/>
                  <a:pt x="9474489" y="6652777"/>
                </a:cubicBezTo>
                <a:cubicBezTo>
                  <a:pt x="9487650" y="6635915"/>
                  <a:pt x="9526855" y="6653775"/>
                  <a:pt x="9558625" y="6649789"/>
                </a:cubicBezTo>
                <a:cubicBezTo>
                  <a:pt x="9590396" y="6645803"/>
                  <a:pt x="9610241" y="6603151"/>
                  <a:pt x="9630097" y="6603151"/>
                </a:cubicBezTo>
                <a:cubicBezTo>
                  <a:pt x="9649947" y="6603151"/>
                  <a:pt x="9671787" y="6620013"/>
                  <a:pt x="9671787" y="6620013"/>
                </a:cubicBezTo>
                <a:cubicBezTo>
                  <a:pt x="9671787" y="6620013"/>
                  <a:pt x="9669797" y="6596182"/>
                  <a:pt x="9662860" y="6585263"/>
                </a:cubicBezTo>
                <a:cubicBezTo>
                  <a:pt x="9655923" y="6574341"/>
                  <a:pt x="9639024" y="6545563"/>
                  <a:pt x="9648949" y="6544565"/>
                </a:cubicBezTo>
                <a:cubicBezTo>
                  <a:pt x="9658879" y="6543567"/>
                  <a:pt x="9677731" y="6564415"/>
                  <a:pt x="9677731" y="6564415"/>
                </a:cubicBezTo>
                <a:cubicBezTo>
                  <a:pt x="9677731" y="6564415"/>
                  <a:pt x="9657881" y="6503942"/>
                  <a:pt x="9665811" y="6508851"/>
                </a:cubicBezTo>
                <a:cubicBezTo>
                  <a:pt x="9673745" y="6513759"/>
                  <a:pt x="9691643" y="6532649"/>
                  <a:pt x="9691643" y="6532649"/>
                </a:cubicBezTo>
                <a:lnTo>
                  <a:pt x="9679722" y="6502874"/>
                </a:lnTo>
                <a:cubicBezTo>
                  <a:pt x="9679722" y="6502874"/>
                  <a:pt x="9675736" y="6485089"/>
                  <a:pt x="9673783" y="6471108"/>
                </a:cubicBezTo>
                <a:cubicBezTo>
                  <a:pt x="9671825" y="6457126"/>
                  <a:pt x="9697582" y="6480073"/>
                  <a:pt x="9697582" y="6480073"/>
                </a:cubicBezTo>
                <a:cubicBezTo>
                  <a:pt x="9697582" y="6462288"/>
                  <a:pt x="9673783" y="6458232"/>
                  <a:pt x="9681717" y="6440339"/>
                </a:cubicBezTo>
                <a:cubicBezTo>
                  <a:pt x="9689647" y="6422442"/>
                  <a:pt x="9681717" y="6376840"/>
                  <a:pt x="9681717" y="6376840"/>
                </a:cubicBezTo>
                <a:cubicBezTo>
                  <a:pt x="9681717" y="6376840"/>
                  <a:pt x="9691643" y="6368873"/>
                  <a:pt x="9717291" y="6384774"/>
                </a:cubicBezTo>
                <a:cubicBezTo>
                  <a:pt x="9742941" y="6400672"/>
                  <a:pt x="9774885" y="6404625"/>
                  <a:pt x="9774885" y="6404625"/>
                </a:cubicBezTo>
                <a:lnTo>
                  <a:pt x="9762969" y="6353008"/>
                </a:lnTo>
                <a:cubicBezTo>
                  <a:pt x="9762969" y="6353008"/>
                  <a:pt x="9707367" y="6337107"/>
                  <a:pt x="9667661" y="6321238"/>
                </a:cubicBezTo>
                <a:cubicBezTo>
                  <a:pt x="9644523" y="6311884"/>
                  <a:pt x="9620607" y="6304577"/>
                  <a:pt x="9596195" y="6299397"/>
                </a:cubicBezTo>
                <a:lnTo>
                  <a:pt x="9576339" y="6255715"/>
                </a:lnTo>
                <a:lnTo>
                  <a:pt x="9608111" y="6265640"/>
                </a:lnTo>
                <a:cubicBezTo>
                  <a:pt x="9639877" y="6275565"/>
                  <a:pt x="9693493" y="6307331"/>
                  <a:pt x="9693493" y="6307331"/>
                </a:cubicBezTo>
                <a:cubicBezTo>
                  <a:pt x="9693493" y="6307331"/>
                  <a:pt x="9633937" y="6237860"/>
                  <a:pt x="9618035" y="6221958"/>
                </a:cubicBezTo>
                <a:cubicBezTo>
                  <a:pt x="9602133" y="6206056"/>
                  <a:pt x="9548555" y="6196131"/>
                  <a:pt x="9548555" y="6196131"/>
                </a:cubicBezTo>
                <a:lnTo>
                  <a:pt x="9532620" y="6162445"/>
                </a:lnTo>
                <a:cubicBezTo>
                  <a:pt x="9556002" y="6162224"/>
                  <a:pt x="9579300" y="6159569"/>
                  <a:pt x="9602133" y="6154510"/>
                </a:cubicBezTo>
                <a:cubicBezTo>
                  <a:pt x="9633905" y="6146580"/>
                  <a:pt x="9677553" y="6132669"/>
                  <a:pt x="9677553" y="6132669"/>
                </a:cubicBezTo>
                <a:cubicBezTo>
                  <a:pt x="9677553" y="6132669"/>
                  <a:pt x="9625933" y="6136655"/>
                  <a:pt x="9578297" y="6136655"/>
                </a:cubicBezTo>
                <a:cubicBezTo>
                  <a:pt x="9530663" y="6136655"/>
                  <a:pt x="9530663" y="6116805"/>
                  <a:pt x="9530663" y="6116805"/>
                </a:cubicBezTo>
                <a:lnTo>
                  <a:pt x="9602133" y="6096955"/>
                </a:lnTo>
                <a:lnTo>
                  <a:pt x="9498967" y="6092969"/>
                </a:lnTo>
                <a:cubicBezTo>
                  <a:pt x="9498967" y="6092969"/>
                  <a:pt x="9524756" y="6083043"/>
                  <a:pt x="9556527" y="6067179"/>
                </a:cubicBezTo>
                <a:cubicBezTo>
                  <a:pt x="9581763" y="6055235"/>
                  <a:pt x="9607614" y="6044626"/>
                  <a:pt x="9633975" y="6035413"/>
                </a:cubicBezTo>
                <a:cubicBezTo>
                  <a:pt x="9633975" y="6035413"/>
                  <a:pt x="9594237" y="6035413"/>
                  <a:pt x="9564461" y="6025488"/>
                </a:cubicBezTo>
                <a:cubicBezTo>
                  <a:pt x="9534681" y="6015563"/>
                  <a:pt x="9532691" y="5967895"/>
                  <a:pt x="9516826" y="5840868"/>
                </a:cubicBezTo>
                <a:cubicBezTo>
                  <a:pt x="9500957" y="5713836"/>
                  <a:pt x="9471144" y="5437862"/>
                  <a:pt x="9480325" y="5419974"/>
                </a:cubicBezTo>
                <a:cubicBezTo>
                  <a:pt x="9489501" y="5402077"/>
                  <a:pt x="9554536" y="5356437"/>
                  <a:pt x="9554536" y="5356437"/>
                </a:cubicBezTo>
                <a:lnTo>
                  <a:pt x="9496971" y="5368353"/>
                </a:lnTo>
                <a:cubicBezTo>
                  <a:pt x="9439378" y="5380274"/>
                  <a:pt x="9357981" y="5410049"/>
                  <a:pt x="9357981" y="5410049"/>
                </a:cubicBezTo>
                <a:cubicBezTo>
                  <a:pt x="9385799" y="5384259"/>
                  <a:pt x="9461149" y="5350498"/>
                  <a:pt x="9461149" y="5350498"/>
                </a:cubicBezTo>
                <a:cubicBezTo>
                  <a:pt x="9461149" y="5350498"/>
                  <a:pt x="9433364" y="5227420"/>
                  <a:pt x="9417462" y="5185724"/>
                </a:cubicBezTo>
                <a:cubicBezTo>
                  <a:pt x="9401561" y="5144037"/>
                  <a:pt x="9409527" y="5128168"/>
                  <a:pt x="9409527" y="5128168"/>
                </a:cubicBezTo>
                <a:lnTo>
                  <a:pt x="9417462" y="5148018"/>
                </a:lnTo>
                <a:lnTo>
                  <a:pt x="9425429" y="5084486"/>
                </a:lnTo>
                <a:lnTo>
                  <a:pt x="9451223" y="5153962"/>
                </a:lnTo>
                <a:cubicBezTo>
                  <a:pt x="9451223" y="5153962"/>
                  <a:pt x="9451223" y="5124187"/>
                  <a:pt x="9439303" y="5058659"/>
                </a:cubicBezTo>
                <a:cubicBezTo>
                  <a:pt x="9427387" y="4993136"/>
                  <a:pt x="9391668" y="4917721"/>
                  <a:pt x="9391668" y="4917721"/>
                </a:cubicBezTo>
                <a:lnTo>
                  <a:pt x="9393663" y="5013020"/>
                </a:lnTo>
                <a:lnTo>
                  <a:pt x="9355916" y="4927646"/>
                </a:lnTo>
                <a:lnTo>
                  <a:pt x="9363883" y="5050730"/>
                </a:lnTo>
                <a:lnTo>
                  <a:pt x="9304295" y="4895880"/>
                </a:lnTo>
                <a:cubicBezTo>
                  <a:pt x="9342229" y="4880602"/>
                  <a:pt x="9379349" y="4863374"/>
                  <a:pt x="9415505" y="4844269"/>
                </a:cubicBezTo>
                <a:cubicBezTo>
                  <a:pt x="9471074" y="4814488"/>
                  <a:pt x="9474311" y="4780732"/>
                  <a:pt x="9474311" y="4780732"/>
                </a:cubicBezTo>
                <a:cubicBezTo>
                  <a:pt x="9451116" y="4798605"/>
                  <a:pt x="9425223" y="4812680"/>
                  <a:pt x="9397612" y="4822423"/>
                </a:cubicBezTo>
                <a:lnTo>
                  <a:pt x="9357911" y="4721185"/>
                </a:lnTo>
                <a:lnTo>
                  <a:pt x="9338057" y="4798591"/>
                </a:lnTo>
                <a:cubicBezTo>
                  <a:pt x="9338057" y="4798591"/>
                  <a:pt x="9318206" y="4733101"/>
                  <a:pt x="9310276" y="4681485"/>
                </a:cubicBezTo>
                <a:cubicBezTo>
                  <a:pt x="9302341" y="4629868"/>
                  <a:pt x="9312267" y="4600093"/>
                  <a:pt x="9312267" y="4600093"/>
                </a:cubicBezTo>
                <a:lnTo>
                  <a:pt x="9355916" y="4639794"/>
                </a:lnTo>
                <a:lnTo>
                  <a:pt x="9355916" y="4588177"/>
                </a:lnTo>
                <a:cubicBezTo>
                  <a:pt x="9355916" y="4546486"/>
                  <a:pt x="9326141" y="4469043"/>
                  <a:pt x="9326141" y="4469043"/>
                </a:cubicBezTo>
                <a:cubicBezTo>
                  <a:pt x="9328131" y="4490888"/>
                  <a:pt x="9326141" y="4570322"/>
                  <a:pt x="9326141" y="4570322"/>
                </a:cubicBezTo>
                <a:cubicBezTo>
                  <a:pt x="9326141" y="4570322"/>
                  <a:pt x="9274519" y="4498856"/>
                  <a:pt x="9266589" y="4473029"/>
                </a:cubicBezTo>
                <a:cubicBezTo>
                  <a:pt x="9258655" y="4447202"/>
                  <a:pt x="9218955" y="4429347"/>
                  <a:pt x="9212973" y="4409496"/>
                </a:cubicBezTo>
                <a:cubicBezTo>
                  <a:pt x="9207001" y="4389646"/>
                  <a:pt x="9236809" y="4341908"/>
                  <a:pt x="9236809" y="4341908"/>
                </a:cubicBezTo>
                <a:lnTo>
                  <a:pt x="9304403" y="4385557"/>
                </a:lnTo>
                <a:cubicBezTo>
                  <a:pt x="9304403" y="4385557"/>
                  <a:pt x="9274627" y="4300184"/>
                  <a:pt x="9264702" y="4250591"/>
                </a:cubicBezTo>
                <a:cubicBezTo>
                  <a:pt x="9254777" y="4201003"/>
                  <a:pt x="9248837" y="4175143"/>
                  <a:pt x="9181315" y="4153302"/>
                </a:cubicBezTo>
                <a:cubicBezTo>
                  <a:pt x="9113792" y="4131461"/>
                  <a:pt x="9091984" y="4087779"/>
                  <a:pt x="9040363" y="4026238"/>
                </a:cubicBezTo>
                <a:cubicBezTo>
                  <a:pt x="9008521" y="3988134"/>
                  <a:pt x="8978704" y="3948377"/>
                  <a:pt x="8951037" y="3907141"/>
                </a:cubicBezTo>
                <a:cubicBezTo>
                  <a:pt x="8951037" y="3907141"/>
                  <a:pt x="8988747" y="3897215"/>
                  <a:pt x="9050288" y="3903155"/>
                </a:cubicBezTo>
                <a:cubicBezTo>
                  <a:pt x="9111834" y="3909094"/>
                  <a:pt x="9246843" y="3992514"/>
                  <a:pt x="9246843" y="3992514"/>
                </a:cubicBezTo>
                <a:cubicBezTo>
                  <a:pt x="9246843" y="3992514"/>
                  <a:pt x="9179249" y="3923005"/>
                  <a:pt x="9082059" y="3893229"/>
                </a:cubicBezTo>
                <a:cubicBezTo>
                  <a:pt x="8984868" y="3863459"/>
                  <a:pt x="8792192" y="3889281"/>
                  <a:pt x="8792192" y="3889281"/>
                </a:cubicBezTo>
                <a:cubicBezTo>
                  <a:pt x="8792192" y="3889281"/>
                  <a:pt x="8899415" y="3843608"/>
                  <a:pt x="8984761" y="3845599"/>
                </a:cubicBezTo>
                <a:cubicBezTo>
                  <a:pt x="9070105" y="3847590"/>
                  <a:pt x="9163455" y="3885300"/>
                  <a:pt x="9163455" y="3885300"/>
                </a:cubicBezTo>
                <a:lnTo>
                  <a:pt x="9133680" y="3825749"/>
                </a:lnTo>
                <a:lnTo>
                  <a:pt x="9183305" y="3881314"/>
                </a:lnTo>
                <a:cubicBezTo>
                  <a:pt x="9183305" y="3881314"/>
                  <a:pt x="9181315" y="3873379"/>
                  <a:pt x="9181315" y="3845744"/>
                </a:cubicBezTo>
                <a:cubicBezTo>
                  <a:pt x="9181315" y="3818105"/>
                  <a:pt x="9139619" y="3772282"/>
                  <a:pt x="9139619" y="3772282"/>
                </a:cubicBezTo>
                <a:cubicBezTo>
                  <a:pt x="9139619" y="3772282"/>
                  <a:pt x="9151535" y="3720670"/>
                  <a:pt x="9139619" y="3674993"/>
                </a:cubicBezTo>
                <a:cubicBezTo>
                  <a:pt x="9127703" y="3629316"/>
                  <a:pt x="9084049" y="3619428"/>
                  <a:pt x="9084049" y="3619428"/>
                </a:cubicBezTo>
                <a:lnTo>
                  <a:pt x="9117811" y="3728600"/>
                </a:lnTo>
                <a:cubicBezTo>
                  <a:pt x="9117811" y="3728600"/>
                  <a:pt x="9109843" y="3722661"/>
                  <a:pt x="9076119" y="3690895"/>
                </a:cubicBezTo>
                <a:cubicBezTo>
                  <a:pt x="9042391" y="3659129"/>
                  <a:pt x="9030437" y="3611461"/>
                  <a:pt x="8925205" y="3571760"/>
                </a:cubicBezTo>
                <a:cubicBezTo>
                  <a:pt x="8819977" y="3532064"/>
                  <a:pt x="8641315" y="3547962"/>
                  <a:pt x="8641315" y="3547962"/>
                </a:cubicBezTo>
                <a:cubicBezTo>
                  <a:pt x="8641315" y="3547962"/>
                  <a:pt x="8752491" y="3514205"/>
                  <a:pt x="8863663" y="3524130"/>
                </a:cubicBezTo>
                <a:cubicBezTo>
                  <a:pt x="8974835" y="3534055"/>
                  <a:pt x="9064199" y="3581686"/>
                  <a:pt x="9064199" y="3581686"/>
                </a:cubicBezTo>
                <a:cubicBezTo>
                  <a:pt x="9064199" y="3581686"/>
                  <a:pt x="9000662" y="3514097"/>
                  <a:pt x="8871597" y="3490369"/>
                </a:cubicBezTo>
                <a:cubicBezTo>
                  <a:pt x="8742529" y="3466645"/>
                  <a:pt x="8655193" y="3486425"/>
                  <a:pt x="8655193" y="3486425"/>
                </a:cubicBezTo>
                <a:cubicBezTo>
                  <a:pt x="8655193" y="3486425"/>
                  <a:pt x="8726665" y="3466574"/>
                  <a:pt x="8784257" y="3472514"/>
                </a:cubicBezTo>
                <a:cubicBezTo>
                  <a:pt x="8841855" y="3478457"/>
                  <a:pt x="8899415" y="3468532"/>
                  <a:pt x="8947051" y="3444729"/>
                </a:cubicBezTo>
                <a:cubicBezTo>
                  <a:pt x="8976329" y="3429830"/>
                  <a:pt x="9002592" y="3409628"/>
                  <a:pt x="9024499" y="3385145"/>
                </a:cubicBezTo>
                <a:cubicBezTo>
                  <a:pt x="9024499" y="3385145"/>
                  <a:pt x="8853738" y="3466574"/>
                  <a:pt x="8814033" y="3438757"/>
                </a:cubicBezTo>
                <a:cubicBezTo>
                  <a:pt x="8774332" y="3410935"/>
                  <a:pt x="8816028" y="3399057"/>
                  <a:pt x="8841817" y="3412967"/>
                </a:cubicBezTo>
                <a:cubicBezTo>
                  <a:pt x="8867611" y="3426874"/>
                  <a:pt x="8919265" y="3408981"/>
                  <a:pt x="8962952" y="3385145"/>
                </a:cubicBezTo>
                <a:cubicBezTo>
                  <a:pt x="9006639" y="3361314"/>
                  <a:pt x="9040363" y="3313683"/>
                  <a:pt x="9040363" y="3313683"/>
                </a:cubicBezTo>
                <a:lnTo>
                  <a:pt x="8980812" y="3355374"/>
                </a:lnTo>
                <a:cubicBezTo>
                  <a:pt x="8921257" y="3397066"/>
                  <a:pt x="8897425" y="3375225"/>
                  <a:pt x="8958966" y="3337585"/>
                </a:cubicBezTo>
                <a:cubicBezTo>
                  <a:pt x="9020513" y="3299950"/>
                  <a:pt x="9079923" y="3230371"/>
                  <a:pt x="9079923" y="3230371"/>
                </a:cubicBezTo>
                <a:cubicBezTo>
                  <a:pt x="9079923" y="3230371"/>
                  <a:pt x="8970746" y="3325669"/>
                  <a:pt x="8909163" y="3333533"/>
                </a:cubicBezTo>
                <a:cubicBezTo>
                  <a:pt x="8847583" y="3341393"/>
                  <a:pt x="8891378" y="3299810"/>
                  <a:pt x="8946873" y="3270034"/>
                </a:cubicBezTo>
                <a:cubicBezTo>
                  <a:pt x="9002372" y="3240259"/>
                  <a:pt x="9038194" y="3176727"/>
                  <a:pt x="9038194" y="3176727"/>
                </a:cubicBezTo>
                <a:cubicBezTo>
                  <a:pt x="9038194" y="3176727"/>
                  <a:pt x="9028269" y="3188609"/>
                  <a:pt x="8980634" y="3222366"/>
                </a:cubicBezTo>
                <a:cubicBezTo>
                  <a:pt x="8932999" y="3256128"/>
                  <a:pt x="8877467" y="3260076"/>
                  <a:pt x="8877467" y="3260076"/>
                </a:cubicBezTo>
                <a:cubicBezTo>
                  <a:pt x="8877467" y="3260076"/>
                  <a:pt x="8931079" y="3172740"/>
                  <a:pt x="8994578" y="3136993"/>
                </a:cubicBezTo>
                <a:cubicBezTo>
                  <a:pt x="9058082" y="3101241"/>
                  <a:pt x="9089885" y="3077442"/>
                  <a:pt x="9089885" y="3077442"/>
                </a:cubicBezTo>
                <a:cubicBezTo>
                  <a:pt x="9089885" y="3077442"/>
                  <a:pt x="9034316" y="3093344"/>
                  <a:pt x="9014465" y="3091353"/>
                </a:cubicBezTo>
                <a:cubicBezTo>
                  <a:pt x="8994615" y="3089363"/>
                  <a:pt x="9000555" y="3000036"/>
                  <a:pt x="9028339" y="2956354"/>
                </a:cubicBezTo>
                <a:cubicBezTo>
                  <a:pt x="9044967" y="2930307"/>
                  <a:pt x="9058307" y="2902302"/>
                  <a:pt x="9068045" y="2872972"/>
                </a:cubicBezTo>
                <a:cubicBezTo>
                  <a:pt x="9042251" y="2920602"/>
                  <a:pt x="8956868" y="2992069"/>
                  <a:pt x="8956868" y="2992069"/>
                </a:cubicBezTo>
                <a:cubicBezTo>
                  <a:pt x="8956868" y="2992069"/>
                  <a:pt x="9006499" y="2876958"/>
                  <a:pt x="9044241" y="2801505"/>
                </a:cubicBezTo>
                <a:cubicBezTo>
                  <a:pt x="9081989" y="2726057"/>
                  <a:pt x="9249723" y="2532505"/>
                  <a:pt x="9249723" y="2532505"/>
                </a:cubicBezTo>
                <a:cubicBezTo>
                  <a:pt x="9249723" y="2532505"/>
                  <a:pt x="9236809" y="2579143"/>
                  <a:pt x="9247733" y="2604969"/>
                </a:cubicBezTo>
                <a:cubicBezTo>
                  <a:pt x="9258655" y="2630797"/>
                  <a:pt x="9245741" y="2730043"/>
                  <a:pt x="9245741" y="2730043"/>
                </a:cubicBezTo>
                <a:cubicBezTo>
                  <a:pt x="9245741" y="2730043"/>
                  <a:pt x="9252857" y="2714141"/>
                  <a:pt x="9261643" y="2660567"/>
                </a:cubicBezTo>
                <a:cubicBezTo>
                  <a:pt x="9270431" y="2606998"/>
                  <a:pt x="9322122" y="2488823"/>
                  <a:pt x="9353958" y="2436214"/>
                </a:cubicBezTo>
                <a:cubicBezTo>
                  <a:pt x="9385799" y="2383600"/>
                  <a:pt x="9486975" y="2213884"/>
                  <a:pt x="9509815" y="2196985"/>
                </a:cubicBezTo>
                <a:cubicBezTo>
                  <a:pt x="9532653" y="2180090"/>
                  <a:pt x="9573319" y="2174183"/>
                  <a:pt x="9629919" y="2165256"/>
                </a:cubicBezTo>
                <a:cubicBezTo>
                  <a:pt x="9686519" y="2156328"/>
                  <a:pt x="9730167" y="2165256"/>
                  <a:pt x="9781789" y="2178132"/>
                </a:cubicBezTo>
                <a:cubicBezTo>
                  <a:pt x="9833405" y="2191008"/>
                  <a:pt x="9909860" y="2196985"/>
                  <a:pt x="9932699" y="2203036"/>
                </a:cubicBezTo>
                <a:cubicBezTo>
                  <a:pt x="9955537" y="2209083"/>
                  <a:pt x="10023023" y="2163336"/>
                  <a:pt x="10023023" y="2163336"/>
                </a:cubicBezTo>
                <a:lnTo>
                  <a:pt x="10066709" y="2179200"/>
                </a:lnTo>
                <a:cubicBezTo>
                  <a:pt x="10110363" y="2195102"/>
                  <a:pt x="10276140" y="2263580"/>
                  <a:pt x="10333737" y="2277486"/>
                </a:cubicBezTo>
                <a:cubicBezTo>
                  <a:pt x="10391335" y="2291397"/>
                  <a:pt x="10494540" y="2290362"/>
                  <a:pt x="10561065" y="2304273"/>
                </a:cubicBezTo>
                <a:cubicBezTo>
                  <a:pt x="10627591" y="2318180"/>
                  <a:pt x="10739723" y="2335042"/>
                  <a:pt x="10843957" y="2350944"/>
                </a:cubicBezTo>
                <a:cubicBezTo>
                  <a:pt x="10948193" y="2366845"/>
                  <a:pt x="11101061" y="2360869"/>
                  <a:pt x="11163600" y="2356888"/>
                </a:cubicBezTo>
                <a:cubicBezTo>
                  <a:pt x="11226144" y="2352902"/>
                  <a:pt x="11330379" y="2360869"/>
                  <a:pt x="11343293" y="2360869"/>
                </a:cubicBezTo>
                <a:cubicBezTo>
                  <a:pt x="11356206" y="2360869"/>
                  <a:pt x="11355209" y="2364817"/>
                  <a:pt x="11383991" y="2377731"/>
                </a:cubicBezTo>
                <a:cubicBezTo>
                  <a:pt x="11412773" y="2390644"/>
                  <a:pt x="11443541" y="2395516"/>
                  <a:pt x="11490217" y="2397581"/>
                </a:cubicBezTo>
                <a:cubicBezTo>
                  <a:pt x="11536891" y="2399642"/>
                  <a:pt x="11566634" y="2389647"/>
                  <a:pt x="11596409" y="2383670"/>
                </a:cubicBezTo>
                <a:cubicBezTo>
                  <a:pt x="11626189" y="2377693"/>
                  <a:pt x="11640096" y="2380719"/>
                  <a:pt x="11659947" y="2382677"/>
                </a:cubicBezTo>
                <a:cubicBezTo>
                  <a:pt x="11679797" y="2384630"/>
                  <a:pt x="11711567" y="2381717"/>
                  <a:pt x="11716547" y="2389792"/>
                </a:cubicBezTo>
                <a:cubicBezTo>
                  <a:pt x="11721530" y="2397867"/>
                  <a:pt x="11761231" y="2419563"/>
                  <a:pt x="11782041" y="2429488"/>
                </a:cubicBezTo>
                <a:cubicBezTo>
                  <a:pt x="11807639" y="2441919"/>
                  <a:pt x="11831105" y="2458331"/>
                  <a:pt x="11851555" y="2478116"/>
                </a:cubicBezTo>
                <a:cubicBezTo>
                  <a:pt x="11872403" y="2498964"/>
                  <a:pt x="11899190" y="2503943"/>
                  <a:pt x="11912033" y="2499957"/>
                </a:cubicBezTo>
                <a:cubicBezTo>
                  <a:pt x="11924877" y="2495975"/>
                  <a:pt x="11916979" y="2482172"/>
                  <a:pt x="11891185" y="2461254"/>
                </a:cubicBezTo>
                <a:cubicBezTo>
                  <a:pt x="11876085" y="2449165"/>
                  <a:pt x="11863943" y="2433783"/>
                  <a:pt x="11855681" y="2416293"/>
                </a:cubicBezTo>
                <a:lnTo>
                  <a:pt x="11862796" y="2445071"/>
                </a:lnTo>
                <a:cubicBezTo>
                  <a:pt x="11862796" y="2445071"/>
                  <a:pt x="11845011" y="2435146"/>
                  <a:pt x="11827044" y="2423263"/>
                </a:cubicBezTo>
                <a:cubicBezTo>
                  <a:pt x="11809077" y="2411385"/>
                  <a:pt x="11805203" y="2391497"/>
                  <a:pt x="11799259" y="2378583"/>
                </a:cubicBezTo>
                <a:cubicBezTo>
                  <a:pt x="11793320" y="2365670"/>
                  <a:pt x="11773433" y="2349806"/>
                  <a:pt x="11773433" y="2349806"/>
                </a:cubicBezTo>
                <a:cubicBezTo>
                  <a:pt x="11773433" y="2349806"/>
                  <a:pt x="11803207" y="2348813"/>
                  <a:pt x="11823236" y="2360728"/>
                </a:cubicBezTo>
                <a:cubicBezTo>
                  <a:pt x="11843265" y="2372644"/>
                  <a:pt x="11873859" y="2373604"/>
                  <a:pt x="11892717" y="2377590"/>
                </a:cubicBezTo>
                <a:cubicBezTo>
                  <a:pt x="11912141" y="2381113"/>
                  <a:pt x="11930295" y="2389698"/>
                  <a:pt x="11945331" y="2402490"/>
                </a:cubicBezTo>
                <a:cubicBezTo>
                  <a:pt x="11961200" y="2416364"/>
                  <a:pt x="11991973" y="2431268"/>
                  <a:pt x="12016802" y="2451118"/>
                </a:cubicBezTo>
                <a:cubicBezTo>
                  <a:pt x="12041636" y="2470968"/>
                  <a:pt x="12058498" y="2476017"/>
                  <a:pt x="12081337" y="2477905"/>
                </a:cubicBezTo>
                <a:cubicBezTo>
                  <a:pt x="12104175" y="2479788"/>
                  <a:pt x="12110437" y="2458055"/>
                  <a:pt x="12110437" y="2458055"/>
                </a:cubicBezTo>
                <a:cubicBezTo>
                  <a:pt x="12110437" y="2458055"/>
                  <a:pt x="12085959" y="2447062"/>
                  <a:pt x="12077032" y="2439127"/>
                </a:cubicBezTo>
                <a:cubicBezTo>
                  <a:pt x="12070615" y="2432734"/>
                  <a:pt x="12065247" y="2425361"/>
                  <a:pt x="12061131" y="2417286"/>
                </a:cubicBezTo>
                <a:lnTo>
                  <a:pt x="12077032" y="2417286"/>
                </a:lnTo>
                <a:cubicBezTo>
                  <a:pt x="12077032" y="2417286"/>
                  <a:pt x="12086957" y="2410171"/>
                  <a:pt x="12085959" y="2405371"/>
                </a:cubicBezTo>
                <a:cubicBezTo>
                  <a:pt x="12084967" y="2400569"/>
                  <a:pt x="12070095" y="2393455"/>
                  <a:pt x="12055187" y="2387586"/>
                </a:cubicBezTo>
                <a:cubicBezTo>
                  <a:pt x="12040283" y="2381717"/>
                  <a:pt x="12002573" y="2355820"/>
                  <a:pt x="12002573" y="2355820"/>
                </a:cubicBezTo>
                <a:cubicBezTo>
                  <a:pt x="12008675" y="2367974"/>
                  <a:pt x="12017941" y="2378260"/>
                  <a:pt x="12029397" y="2385590"/>
                </a:cubicBezTo>
                <a:cubicBezTo>
                  <a:pt x="12041547" y="2393394"/>
                  <a:pt x="12053149" y="2402026"/>
                  <a:pt x="12064119" y="2411417"/>
                </a:cubicBezTo>
                <a:lnTo>
                  <a:pt x="12050207" y="2409427"/>
                </a:lnTo>
                <a:lnTo>
                  <a:pt x="12050207" y="2429277"/>
                </a:lnTo>
                <a:cubicBezTo>
                  <a:pt x="12041725" y="2423722"/>
                  <a:pt x="12033758" y="2417413"/>
                  <a:pt x="12026409" y="2410424"/>
                </a:cubicBezTo>
                <a:cubicBezTo>
                  <a:pt x="12013093" y="2396846"/>
                  <a:pt x="11998825" y="2384232"/>
                  <a:pt x="11983720" y="2372682"/>
                </a:cubicBezTo>
                <a:cubicBezTo>
                  <a:pt x="11970801" y="2363749"/>
                  <a:pt x="11962872" y="2350873"/>
                  <a:pt x="11949959" y="2335969"/>
                </a:cubicBezTo>
                <a:cubicBezTo>
                  <a:pt x="11937045" y="2321065"/>
                  <a:pt x="11892393" y="2307192"/>
                  <a:pt x="11892393" y="2307192"/>
                </a:cubicBezTo>
                <a:cubicBezTo>
                  <a:pt x="11892393" y="2307192"/>
                  <a:pt x="11905311" y="2293280"/>
                  <a:pt x="11917297" y="2293280"/>
                </a:cubicBezTo>
                <a:cubicBezTo>
                  <a:pt x="11929289" y="2293280"/>
                  <a:pt x="11953055" y="2302213"/>
                  <a:pt x="11969917" y="2302213"/>
                </a:cubicBezTo>
                <a:cubicBezTo>
                  <a:pt x="11986779" y="2302213"/>
                  <a:pt x="12009617" y="2295098"/>
                  <a:pt x="12023528" y="2300217"/>
                </a:cubicBezTo>
                <a:cubicBezTo>
                  <a:pt x="12037435" y="2305341"/>
                  <a:pt x="12081121" y="2316119"/>
                  <a:pt x="12081121" y="2316119"/>
                </a:cubicBezTo>
                <a:lnTo>
                  <a:pt x="12095993" y="2315121"/>
                </a:lnTo>
                <a:cubicBezTo>
                  <a:pt x="12110901" y="2314129"/>
                  <a:pt x="12113782" y="2302213"/>
                  <a:pt x="12105917" y="2298264"/>
                </a:cubicBezTo>
                <a:cubicBezTo>
                  <a:pt x="12098058" y="2294311"/>
                  <a:pt x="12092011" y="2287341"/>
                  <a:pt x="12078133" y="2277416"/>
                </a:cubicBezTo>
                <a:cubicBezTo>
                  <a:pt x="12064259" y="2267491"/>
                  <a:pt x="12046367" y="2257566"/>
                  <a:pt x="12035444" y="2250592"/>
                </a:cubicBezTo>
                <a:cubicBezTo>
                  <a:pt x="12024521" y="2243622"/>
                  <a:pt x="12007659" y="2252587"/>
                  <a:pt x="11989767" y="2257706"/>
                </a:cubicBezTo>
                <a:cubicBezTo>
                  <a:pt x="11971869" y="2262831"/>
                  <a:pt x="11949069" y="2250592"/>
                  <a:pt x="11937148" y="2240812"/>
                </a:cubicBezTo>
                <a:cubicBezTo>
                  <a:pt x="11925232" y="2231027"/>
                  <a:pt x="11918295" y="2234872"/>
                  <a:pt x="11898445" y="2232877"/>
                </a:cubicBezTo>
                <a:cubicBezTo>
                  <a:pt x="11878595" y="2230886"/>
                  <a:pt x="11855756" y="2221959"/>
                  <a:pt x="11839887" y="2221959"/>
                </a:cubicBezTo>
                <a:cubicBezTo>
                  <a:pt x="11824023" y="2221959"/>
                  <a:pt x="11793213" y="2235870"/>
                  <a:pt x="11793213" y="2235870"/>
                </a:cubicBezTo>
                <a:cubicBezTo>
                  <a:pt x="11793213" y="2235870"/>
                  <a:pt x="11843016" y="2232877"/>
                  <a:pt x="11854759" y="2245791"/>
                </a:cubicBezTo>
                <a:cubicBezTo>
                  <a:pt x="11866497" y="2258704"/>
                  <a:pt x="11861873" y="2283500"/>
                  <a:pt x="11846824" y="2296414"/>
                </a:cubicBezTo>
                <a:cubicBezTo>
                  <a:pt x="11831775" y="2309323"/>
                  <a:pt x="11837897" y="2281505"/>
                  <a:pt x="11837897" y="2269589"/>
                </a:cubicBezTo>
                <a:cubicBezTo>
                  <a:pt x="11837887" y="2257922"/>
                  <a:pt x="11828707" y="2248315"/>
                  <a:pt x="11817049" y="2247786"/>
                </a:cubicBezTo>
                <a:cubicBezTo>
                  <a:pt x="11806126" y="2247781"/>
                  <a:pt x="11781475" y="2265571"/>
                  <a:pt x="11771404" y="2272685"/>
                </a:cubicBezTo>
                <a:cubicBezTo>
                  <a:pt x="11761339" y="2279800"/>
                  <a:pt x="11752514" y="2287590"/>
                  <a:pt x="11726725" y="2288587"/>
                </a:cubicBezTo>
                <a:cubicBezTo>
                  <a:pt x="11700931" y="2289580"/>
                  <a:pt x="11651267" y="2286592"/>
                  <a:pt x="11651267" y="2286592"/>
                </a:cubicBezTo>
                <a:lnTo>
                  <a:pt x="11665179" y="2299505"/>
                </a:lnTo>
                <a:cubicBezTo>
                  <a:pt x="11648260" y="2299501"/>
                  <a:pt x="11631356" y="2298508"/>
                  <a:pt x="11614555" y="2296517"/>
                </a:cubicBezTo>
                <a:cubicBezTo>
                  <a:pt x="11594705" y="2293529"/>
                  <a:pt x="11585739" y="2282611"/>
                  <a:pt x="11585739" y="2282611"/>
                </a:cubicBezTo>
                <a:lnTo>
                  <a:pt x="11629421" y="2275674"/>
                </a:lnTo>
                <a:lnTo>
                  <a:pt x="11564925" y="2243908"/>
                </a:lnTo>
                <a:cubicBezTo>
                  <a:pt x="11586831" y="2244512"/>
                  <a:pt x="11608541" y="2248184"/>
                  <a:pt x="11629421" y="2254826"/>
                </a:cubicBezTo>
                <a:cubicBezTo>
                  <a:pt x="11663187" y="2265749"/>
                  <a:pt x="11677094" y="2255823"/>
                  <a:pt x="11677094" y="2255823"/>
                </a:cubicBezTo>
                <a:cubicBezTo>
                  <a:pt x="11657244" y="2255823"/>
                  <a:pt x="11636396" y="2243908"/>
                  <a:pt x="11616616" y="2233982"/>
                </a:cubicBezTo>
                <a:cubicBezTo>
                  <a:pt x="11596836" y="2224057"/>
                  <a:pt x="11570939" y="2222067"/>
                  <a:pt x="11570939" y="2222067"/>
                </a:cubicBezTo>
                <a:lnTo>
                  <a:pt x="11580863" y="2215130"/>
                </a:lnTo>
                <a:cubicBezTo>
                  <a:pt x="11590789" y="2208015"/>
                  <a:pt x="11616616" y="2192291"/>
                  <a:pt x="11616616" y="2192291"/>
                </a:cubicBezTo>
                <a:cubicBezTo>
                  <a:pt x="11616616" y="2192291"/>
                  <a:pt x="11565959" y="2194282"/>
                  <a:pt x="11542156" y="2194282"/>
                </a:cubicBezTo>
                <a:cubicBezTo>
                  <a:pt x="11518357" y="2194282"/>
                  <a:pt x="11476629" y="2206198"/>
                  <a:pt x="11445855" y="2210151"/>
                </a:cubicBezTo>
                <a:cubicBezTo>
                  <a:pt x="11415083" y="2214099"/>
                  <a:pt x="11384309" y="2197233"/>
                  <a:pt x="11384309" y="2197233"/>
                </a:cubicBezTo>
                <a:cubicBezTo>
                  <a:pt x="11384309" y="2197233"/>
                  <a:pt x="11357522" y="2233982"/>
                  <a:pt x="11362469" y="2248854"/>
                </a:cubicBezTo>
                <a:cubicBezTo>
                  <a:pt x="11367415" y="2263720"/>
                  <a:pt x="11377373" y="2291538"/>
                  <a:pt x="11377373" y="2291538"/>
                </a:cubicBezTo>
                <a:cubicBezTo>
                  <a:pt x="11377373" y="2291538"/>
                  <a:pt x="11355531" y="2279622"/>
                  <a:pt x="11338632" y="2268737"/>
                </a:cubicBezTo>
                <a:cubicBezTo>
                  <a:pt x="11321733" y="2257852"/>
                  <a:pt x="11320847" y="2234980"/>
                  <a:pt x="11326749" y="2220076"/>
                </a:cubicBezTo>
                <a:cubicBezTo>
                  <a:pt x="11332655" y="2205167"/>
                  <a:pt x="11348557" y="2166464"/>
                  <a:pt x="11348557" y="2166464"/>
                </a:cubicBezTo>
                <a:cubicBezTo>
                  <a:pt x="11348557" y="2166464"/>
                  <a:pt x="11324759" y="2189303"/>
                  <a:pt x="11314833" y="2218081"/>
                </a:cubicBezTo>
                <a:cubicBezTo>
                  <a:pt x="11304908" y="2246858"/>
                  <a:pt x="11294983" y="2271688"/>
                  <a:pt x="11294983" y="2271688"/>
                </a:cubicBezTo>
                <a:cubicBezTo>
                  <a:pt x="11291990" y="2254826"/>
                  <a:pt x="11304908" y="2223060"/>
                  <a:pt x="11304908" y="2223060"/>
                </a:cubicBezTo>
                <a:cubicBezTo>
                  <a:pt x="11294589" y="2225280"/>
                  <a:pt x="11283835" y="2224235"/>
                  <a:pt x="11274135" y="2220076"/>
                </a:cubicBezTo>
                <a:cubicBezTo>
                  <a:pt x="11258233" y="2213134"/>
                  <a:pt x="11245319" y="2193289"/>
                  <a:pt x="11238556" y="2194282"/>
                </a:cubicBezTo>
                <a:cubicBezTo>
                  <a:pt x="11231797" y="2195280"/>
                  <a:pt x="11216715" y="2228043"/>
                  <a:pt x="11216715" y="2228043"/>
                </a:cubicBezTo>
                <a:lnTo>
                  <a:pt x="11222692" y="2168455"/>
                </a:lnTo>
                <a:cubicBezTo>
                  <a:pt x="11201338" y="2165935"/>
                  <a:pt x="11180125" y="2162291"/>
                  <a:pt x="11159155" y="2157537"/>
                </a:cubicBezTo>
                <a:cubicBezTo>
                  <a:pt x="11130377" y="2150600"/>
                  <a:pt x="11134251" y="2136689"/>
                  <a:pt x="11134251" y="2136689"/>
                </a:cubicBezTo>
                <a:cubicBezTo>
                  <a:pt x="11134251" y="2136689"/>
                  <a:pt x="11114401" y="2144661"/>
                  <a:pt x="11098677" y="2142665"/>
                </a:cubicBezTo>
                <a:cubicBezTo>
                  <a:pt x="11082953" y="2140675"/>
                  <a:pt x="11067903" y="2127761"/>
                  <a:pt x="11067903" y="2127761"/>
                </a:cubicBezTo>
                <a:cubicBezTo>
                  <a:pt x="11045065" y="2152661"/>
                  <a:pt x="11030161" y="2242910"/>
                  <a:pt x="11030161" y="2242910"/>
                </a:cubicBezTo>
                <a:lnTo>
                  <a:pt x="11030161" y="2201219"/>
                </a:lnTo>
                <a:cubicBezTo>
                  <a:pt x="11030161" y="2159528"/>
                  <a:pt x="11055061" y="2111897"/>
                  <a:pt x="11055061" y="2111897"/>
                </a:cubicBezTo>
                <a:lnTo>
                  <a:pt x="10943889" y="2071203"/>
                </a:lnTo>
                <a:lnTo>
                  <a:pt x="11002447" y="2130750"/>
                </a:lnTo>
                <a:cubicBezTo>
                  <a:pt x="11002447" y="2130750"/>
                  <a:pt x="10778107" y="2051353"/>
                  <a:pt x="10632181" y="1981844"/>
                </a:cubicBezTo>
                <a:cubicBezTo>
                  <a:pt x="10486249" y="1912335"/>
                  <a:pt x="10361167" y="1911375"/>
                  <a:pt x="10361167" y="1911375"/>
                </a:cubicBezTo>
                <a:lnTo>
                  <a:pt x="10418441" y="1890171"/>
                </a:lnTo>
                <a:cubicBezTo>
                  <a:pt x="10418441" y="1890171"/>
                  <a:pt x="10338009" y="1892167"/>
                  <a:pt x="10272585" y="1897286"/>
                </a:cubicBezTo>
                <a:cubicBezTo>
                  <a:pt x="10231119" y="1901015"/>
                  <a:pt x="10190711" y="1912453"/>
                  <a:pt x="10153441" y="1931010"/>
                </a:cubicBezTo>
                <a:cubicBezTo>
                  <a:pt x="10153441" y="1931010"/>
                  <a:pt x="10166359" y="1942926"/>
                  <a:pt x="10190191" y="1965765"/>
                </a:cubicBezTo>
                <a:cubicBezTo>
                  <a:pt x="10214027" y="1988603"/>
                  <a:pt x="10218973" y="2032248"/>
                  <a:pt x="10218973" y="2032248"/>
                </a:cubicBezTo>
                <a:cubicBezTo>
                  <a:pt x="10218973" y="2032248"/>
                  <a:pt x="10208050" y="2028299"/>
                  <a:pt x="10168349" y="2011404"/>
                </a:cubicBezTo>
                <a:cubicBezTo>
                  <a:pt x="10128649" y="1994510"/>
                  <a:pt x="10040278" y="1932003"/>
                  <a:pt x="10040278" y="1932003"/>
                </a:cubicBezTo>
                <a:cubicBezTo>
                  <a:pt x="10040278" y="1932003"/>
                  <a:pt x="10079979" y="1894298"/>
                  <a:pt x="10101825" y="1874448"/>
                </a:cubicBezTo>
                <a:cubicBezTo>
                  <a:pt x="10123665" y="1854602"/>
                  <a:pt x="10168349" y="1850616"/>
                  <a:pt x="10168349" y="1850616"/>
                </a:cubicBezTo>
                <a:cubicBezTo>
                  <a:pt x="10168349" y="1850616"/>
                  <a:pt x="10141525" y="1848625"/>
                  <a:pt x="10126653" y="1847628"/>
                </a:cubicBezTo>
                <a:cubicBezTo>
                  <a:pt x="10111783" y="1846630"/>
                  <a:pt x="10087951" y="1834752"/>
                  <a:pt x="10047253" y="1853604"/>
                </a:cubicBezTo>
                <a:cubicBezTo>
                  <a:pt x="10006555" y="1872457"/>
                  <a:pt x="9936966" y="1954846"/>
                  <a:pt x="9936966" y="1954846"/>
                </a:cubicBezTo>
                <a:cubicBezTo>
                  <a:pt x="9936966" y="1954846"/>
                  <a:pt x="9954755" y="1899244"/>
                  <a:pt x="9973715" y="1874448"/>
                </a:cubicBezTo>
                <a:cubicBezTo>
                  <a:pt x="9992676" y="1849656"/>
                  <a:pt x="10054115" y="1830766"/>
                  <a:pt x="10054115" y="1830766"/>
                </a:cubicBezTo>
                <a:lnTo>
                  <a:pt x="10025337" y="1826784"/>
                </a:lnTo>
                <a:cubicBezTo>
                  <a:pt x="10017009" y="1813014"/>
                  <a:pt x="10005837" y="1801178"/>
                  <a:pt x="9992573" y="1792063"/>
                </a:cubicBezTo>
                <a:cubicBezTo>
                  <a:pt x="9970727" y="1777159"/>
                  <a:pt x="9946895" y="1788077"/>
                  <a:pt x="9946895" y="1788077"/>
                </a:cubicBezTo>
                <a:lnTo>
                  <a:pt x="9970727" y="1799997"/>
                </a:lnTo>
                <a:cubicBezTo>
                  <a:pt x="9970727" y="1799997"/>
                  <a:pt x="9945823" y="1799000"/>
                  <a:pt x="9880403" y="1795014"/>
                </a:cubicBezTo>
                <a:cubicBezTo>
                  <a:pt x="9814979" y="1791032"/>
                  <a:pt x="9706687" y="1807927"/>
                  <a:pt x="9706687" y="1807927"/>
                </a:cubicBezTo>
                <a:cubicBezTo>
                  <a:pt x="9706687" y="1807927"/>
                  <a:pt x="9757311" y="1775168"/>
                  <a:pt x="9806941" y="1771219"/>
                </a:cubicBezTo>
                <a:cubicBezTo>
                  <a:pt x="9838421" y="1768952"/>
                  <a:pt x="9870066" y="1770278"/>
                  <a:pt x="9901247" y="1775168"/>
                </a:cubicBezTo>
                <a:cubicBezTo>
                  <a:pt x="9901251" y="1775168"/>
                  <a:pt x="9862506" y="1753322"/>
                  <a:pt x="9824796" y="1752362"/>
                </a:cubicBezTo>
                <a:cubicBezTo>
                  <a:pt x="9787086" y="1751407"/>
                  <a:pt x="9690785" y="1794053"/>
                  <a:pt x="9690785" y="1794053"/>
                </a:cubicBezTo>
                <a:cubicBezTo>
                  <a:pt x="9690785" y="1794053"/>
                  <a:pt x="9752332" y="1741444"/>
                  <a:pt x="9789081" y="1736465"/>
                </a:cubicBezTo>
                <a:cubicBezTo>
                  <a:pt x="9825831" y="1731481"/>
                  <a:pt x="9874459" y="1743402"/>
                  <a:pt x="9874459" y="1743402"/>
                </a:cubicBezTo>
                <a:cubicBezTo>
                  <a:pt x="9874459" y="1743402"/>
                  <a:pt x="9824833" y="1705692"/>
                  <a:pt x="9789081" y="1709678"/>
                </a:cubicBezTo>
                <a:cubicBezTo>
                  <a:pt x="9753329" y="1713659"/>
                  <a:pt x="9698720" y="1751369"/>
                  <a:pt x="9698720" y="1751369"/>
                </a:cubicBezTo>
                <a:cubicBezTo>
                  <a:pt x="9698720" y="1751369"/>
                  <a:pt x="9616326" y="1606445"/>
                  <a:pt x="9640162" y="1610394"/>
                </a:cubicBezTo>
                <a:cubicBezTo>
                  <a:pt x="9663999" y="1614342"/>
                  <a:pt x="9709643" y="1622309"/>
                  <a:pt x="9709643" y="1622309"/>
                </a:cubicBezTo>
                <a:lnTo>
                  <a:pt x="9684739" y="1609396"/>
                </a:lnTo>
                <a:cubicBezTo>
                  <a:pt x="9659835" y="1596520"/>
                  <a:pt x="9560653" y="1548922"/>
                  <a:pt x="9545745" y="1548922"/>
                </a:cubicBezTo>
                <a:cubicBezTo>
                  <a:pt x="9530841" y="1548922"/>
                  <a:pt x="9510171" y="1548922"/>
                  <a:pt x="9509032" y="1532065"/>
                </a:cubicBezTo>
                <a:cubicBezTo>
                  <a:pt x="9507894" y="1515203"/>
                  <a:pt x="9487191" y="1498304"/>
                  <a:pt x="9487191" y="1498304"/>
                </a:cubicBezTo>
                <a:cubicBezTo>
                  <a:pt x="9487191" y="1498304"/>
                  <a:pt x="9460367" y="1524131"/>
                  <a:pt x="9441509" y="1543981"/>
                </a:cubicBezTo>
                <a:cubicBezTo>
                  <a:pt x="9422657" y="1563826"/>
                  <a:pt x="9391883" y="1622239"/>
                  <a:pt x="9391883" y="1622239"/>
                </a:cubicBezTo>
                <a:cubicBezTo>
                  <a:pt x="9391883" y="1622239"/>
                  <a:pt x="9397823" y="1559705"/>
                  <a:pt x="9410741" y="1533915"/>
                </a:cubicBezTo>
                <a:cubicBezTo>
                  <a:pt x="9423655" y="1508121"/>
                  <a:pt x="9459369" y="1486247"/>
                  <a:pt x="9459369" y="1486247"/>
                </a:cubicBezTo>
                <a:cubicBezTo>
                  <a:pt x="9459369" y="1486247"/>
                  <a:pt x="9453430" y="1486247"/>
                  <a:pt x="9433579" y="1491226"/>
                </a:cubicBezTo>
                <a:cubicBezTo>
                  <a:pt x="9413729" y="1496205"/>
                  <a:pt x="9396863" y="1521002"/>
                  <a:pt x="9382956" y="1552768"/>
                </a:cubicBezTo>
                <a:cubicBezTo>
                  <a:pt x="9369045" y="1584534"/>
                  <a:pt x="9360113" y="1636146"/>
                  <a:pt x="9360113" y="1636146"/>
                </a:cubicBezTo>
                <a:cubicBezTo>
                  <a:pt x="9360113" y="1636146"/>
                  <a:pt x="9346207" y="1583536"/>
                  <a:pt x="9357125" y="1561695"/>
                </a:cubicBezTo>
                <a:cubicBezTo>
                  <a:pt x="9368047" y="1539854"/>
                  <a:pt x="9384947" y="1511077"/>
                  <a:pt x="9384947" y="1511077"/>
                </a:cubicBezTo>
                <a:cubicBezTo>
                  <a:pt x="9384947" y="1511077"/>
                  <a:pt x="9371035" y="1514065"/>
                  <a:pt x="9348197" y="1530922"/>
                </a:cubicBezTo>
                <a:cubicBezTo>
                  <a:pt x="9325359" y="1547784"/>
                  <a:pt x="9318421" y="1555826"/>
                  <a:pt x="9290637" y="1560698"/>
                </a:cubicBezTo>
                <a:cubicBezTo>
                  <a:pt x="9269943" y="1563826"/>
                  <a:pt x="9249015" y="1565157"/>
                  <a:pt x="9228093" y="1564684"/>
                </a:cubicBezTo>
                <a:cubicBezTo>
                  <a:pt x="9228093" y="1564684"/>
                  <a:pt x="9263671" y="1556716"/>
                  <a:pt x="9290637" y="1542843"/>
                </a:cubicBezTo>
                <a:cubicBezTo>
                  <a:pt x="9317602" y="1528969"/>
                  <a:pt x="9375021" y="1491226"/>
                  <a:pt x="9375021" y="1491226"/>
                </a:cubicBezTo>
                <a:cubicBezTo>
                  <a:pt x="9365303" y="1492571"/>
                  <a:pt x="9355888" y="1495596"/>
                  <a:pt x="9347204" y="1500154"/>
                </a:cubicBezTo>
                <a:cubicBezTo>
                  <a:pt x="9331335" y="1508088"/>
                  <a:pt x="9323401" y="1503142"/>
                  <a:pt x="9305508" y="1503142"/>
                </a:cubicBezTo>
                <a:cubicBezTo>
                  <a:pt x="9287611" y="1503142"/>
                  <a:pt x="9259863" y="1498163"/>
                  <a:pt x="9247948" y="1493217"/>
                </a:cubicBezTo>
                <a:cubicBezTo>
                  <a:pt x="9236027" y="1488275"/>
                  <a:pt x="9237025" y="1515058"/>
                  <a:pt x="9225109" y="1522992"/>
                </a:cubicBezTo>
                <a:cubicBezTo>
                  <a:pt x="9213189" y="1530922"/>
                  <a:pt x="9168542" y="1553761"/>
                  <a:pt x="9138767" y="1572613"/>
                </a:cubicBezTo>
                <a:cubicBezTo>
                  <a:pt x="9108991" y="1591471"/>
                  <a:pt x="8997781" y="1647068"/>
                  <a:pt x="8997781" y="1647068"/>
                </a:cubicBezTo>
                <a:cubicBezTo>
                  <a:pt x="8997781" y="1647068"/>
                  <a:pt x="9112939" y="1562693"/>
                  <a:pt x="9139727" y="1537859"/>
                </a:cubicBezTo>
                <a:cubicBezTo>
                  <a:pt x="9166514" y="1513030"/>
                  <a:pt x="9208243" y="1484289"/>
                  <a:pt x="9195329" y="1475324"/>
                </a:cubicBezTo>
                <a:cubicBezTo>
                  <a:pt x="9182415" y="1466359"/>
                  <a:pt x="9121867" y="1439750"/>
                  <a:pt x="9121867" y="1439750"/>
                </a:cubicBezTo>
                <a:lnTo>
                  <a:pt x="9093089" y="1467535"/>
                </a:lnTo>
                <a:cubicBezTo>
                  <a:pt x="9093089" y="1467535"/>
                  <a:pt x="9095080" y="1435769"/>
                  <a:pt x="9078181" y="1428832"/>
                </a:cubicBezTo>
                <a:cubicBezTo>
                  <a:pt x="9061281" y="1421895"/>
                  <a:pt x="9031543" y="1426837"/>
                  <a:pt x="9031543" y="1426837"/>
                </a:cubicBezTo>
                <a:cubicBezTo>
                  <a:pt x="9031543" y="1426837"/>
                  <a:pt x="8986859" y="1386143"/>
                  <a:pt x="8963060" y="1372237"/>
                </a:cubicBezTo>
                <a:cubicBezTo>
                  <a:pt x="8939261" y="1358326"/>
                  <a:pt x="8935243" y="1329548"/>
                  <a:pt x="8925313" y="1313684"/>
                </a:cubicBezTo>
                <a:cubicBezTo>
                  <a:pt x="8915387" y="1297819"/>
                  <a:pt x="8894544" y="1291843"/>
                  <a:pt x="8894544" y="1291843"/>
                </a:cubicBezTo>
                <a:cubicBezTo>
                  <a:pt x="8894544" y="1291843"/>
                  <a:pt x="8927308" y="1375225"/>
                  <a:pt x="8940221" y="1390129"/>
                </a:cubicBezTo>
                <a:cubicBezTo>
                  <a:pt x="8953135" y="1405033"/>
                  <a:pt x="8968999" y="1430823"/>
                  <a:pt x="8968999" y="1449676"/>
                </a:cubicBezTo>
                <a:cubicBezTo>
                  <a:pt x="8968999" y="1468533"/>
                  <a:pt x="8960071" y="1495315"/>
                  <a:pt x="8940221" y="1522140"/>
                </a:cubicBezTo>
                <a:cubicBezTo>
                  <a:pt x="8920371" y="1548960"/>
                  <a:pt x="8872628" y="1588623"/>
                  <a:pt x="8843921" y="1617438"/>
                </a:cubicBezTo>
                <a:cubicBezTo>
                  <a:pt x="8822717" y="1637827"/>
                  <a:pt x="8800131" y="1656722"/>
                  <a:pt x="8776327" y="1673996"/>
                </a:cubicBezTo>
                <a:cubicBezTo>
                  <a:pt x="8784881" y="1660258"/>
                  <a:pt x="8791873" y="1645607"/>
                  <a:pt x="8797171" y="1630314"/>
                </a:cubicBezTo>
                <a:cubicBezTo>
                  <a:pt x="8805105" y="1606515"/>
                  <a:pt x="8814960" y="1540992"/>
                  <a:pt x="8814960" y="1540992"/>
                </a:cubicBezTo>
                <a:cubicBezTo>
                  <a:pt x="8814960" y="1540992"/>
                  <a:pt x="8807025" y="1565892"/>
                  <a:pt x="8775255" y="1605522"/>
                </a:cubicBezTo>
                <a:cubicBezTo>
                  <a:pt x="8755213" y="1629893"/>
                  <a:pt x="8729227" y="1648689"/>
                  <a:pt x="8699802" y="1660090"/>
                </a:cubicBezTo>
                <a:cubicBezTo>
                  <a:pt x="8699802" y="1660090"/>
                  <a:pt x="8748435" y="1617401"/>
                  <a:pt x="8756403" y="1591611"/>
                </a:cubicBezTo>
                <a:cubicBezTo>
                  <a:pt x="8764369" y="1565822"/>
                  <a:pt x="8772271" y="1507236"/>
                  <a:pt x="8782197" y="1507236"/>
                </a:cubicBezTo>
                <a:cubicBezTo>
                  <a:pt x="8800712" y="1507451"/>
                  <a:pt x="8818562" y="1500313"/>
                  <a:pt x="8831822" y="1487385"/>
                </a:cubicBezTo>
                <a:cubicBezTo>
                  <a:pt x="8849611" y="1469596"/>
                  <a:pt x="8862595" y="1442739"/>
                  <a:pt x="8874511" y="1425844"/>
                </a:cubicBezTo>
                <a:cubicBezTo>
                  <a:pt x="8886431" y="1408949"/>
                  <a:pt x="8884437" y="1372237"/>
                  <a:pt x="8884437" y="1349436"/>
                </a:cubicBezTo>
                <a:cubicBezTo>
                  <a:pt x="8884437" y="1326630"/>
                  <a:pt x="8877499" y="1289852"/>
                  <a:pt x="8857649" y="1274981"/>
                </a:cubicBezTo>
                <a:cubicBezTo>
                  <a:pt x="8837799" y="1260109"/>
                  <a:pt x="8812969" y="1267866"/>
                  <a:pt x="8812969" y="1267866"/>
                </a:cubicBezTo>
                <a:lnTo>
                  <a:pt x="8838797" y="1253992"/>
                </a:lnTo>
                <a:cubicBezTo>
                  <a:pt x="8838797" y="1253992"/>
                  <a:pt x="8810974" y="1252995"/>
                  <a:pt x="8799059" y="1261107"/>
                </a:cubicBezTo>
                <a:cubicBezTo>
                  <a:pt x="8787143" y="1269215"/>
                  <a:pt x="8763479" y="1276011"/>
                  <a:pt x="8745484" y="1286934"/>
                </a:cubicBezTo>
                <a:cubicBezTo>
                  <a:pt x="8727479" y="1297852"/>
                  <a:pt x="8715667" y="1330578"/>
                  <a:pt x="8715667" y="1330578"/>
                </a:cubicBezTo>
                <a:cubicBezTo>
                  <a:pt x="8711690" y="1317637"/>
                  <a:pt x="8705292" y="1305566"/>
                  <a:pt x="8696814" y="1295009"/>
                </a:cubicBezTo>
                <a:cubicBezTo>
                  <a:pt x="8683938" y="1280100"/>
                  <a:pt x="8632317" y="1218563"/>
                  <a:pt x="8632317" y="1218563"/>
                </a:cubicBezTo>
                <a:lnTo>
                  <a:pt x="8730575" y="1154066"/>
                </a:lnTo>
                <a:lnTo>
                  <a:pt x="8678955" y="1109387"/>
                </a:lnTo>
                <a:cubicBezTo>
                  <a:pt x="8678955" y="1109387"/>
                  <a:pt x="8712715" y="1119312"/>
                  <a:pt x="8735555" y="1125256"/>
                </a:cubicBezTo>
                <a:cubicBezTo>
                  <a:pt x="8758397" y="1131195"/>
                  <a:pt x="8798061" y="1126249"/>
                  <a:pt x="8798061" y="1126249"/>
                </a:cubicBezTo>
                <a:lnTo>
                  <a:pt x="8778211" y="1101349"/>
                </a:lnTo>
                <a:cubicBezTo>
                  <a:pt x="8778211" y="1101349"/>
                  <a:pt x="8794112" y="1106295"/>
                  <a:pt x="8813963" y="1111274"/>
                </a:cubicBezTo>
                <a:cubicBezTo>
                  <a:pt x="8833813" y="1116253"/>
                  <a:pt x="8852670" y="1118211"/>
                  <a:pt x="8860605" y="1112272"/>
                </a:cubicBezTo>
                <a:cubicBezTo>
                  <a:pt x="8868535" y="1106328"/>
                  <a:pt x="8874511" y="1087368"/>
                  <a:pt x="8874511" y="1087368"/>
                </a:cubicBezTo>
                <a:lnTo>
                  <a:pt x="8888422" y="1102272"/>
                </a:lnTo>
                <a:cubicBezTo>
                  <a:pt x="8888422" y="1102272"/>
                  <a:pt x="8895359" y="1052473"/>
                  <a:pt x="8896357" y="1012917"/>
                </a:cubicBezTo>
                <a:cubicBezTo>
                  <a:pt x="8897064" y="974706"/>
                  <a:pt x="8894413" y="936509"/>
                  <a:pt x="8888422" y="898767"/>
                </a:cubicBezTo>
                <a:cubicBezTo>
                  <a:pt x="8883443" y="869984"/>
                  <a:pt x="8867575" y="843202"/>
                  <a:pt x="8849682" y="819365"/>
                </a:cubicBezTo>
                <a:cubicBezTo>
                  <a:pt x="8831785" y="795529"/>
                  <a:pt x="8815953" y="789590"/>
                  <a:pt x="8803039" y="783618"/>
                </a:cubicBezTo>
                <a:cubicBezTo>
                  <a:pt x="8790127" y="777637"/>
                  <a:pt x="8804037" y="761810"/>
                  <a:pt x="8804037" y="761810"/>
                </a:cubicBezTo>
                <a:cubicBezTo>
                  <a:pt x="8804037" y="761810"/>
                  <a:pt x="8776253" y="759819"/>
                  <a:pt x="8763339" y="749894"/>
                </a:cubicBezTo>
                <a:cubicBezTo>
                  <a:pt x="8750425" y="739969"/>
                  <a:pt x="8730575" y="746906"/>
                  <a:pt x="8730575" y="746906"/>
                </a:cubicBezTo>
                <a:cubicBezTo>
                  <a:pt x="8735325" y="741219"/>
                  <a:pt x="8734566" y="732765"/>
                  <a:pt x="8728885" y="728011"/>
                </a:cubicBezTo>
                <a:cubicBezTo>
                  <a:pt x="8728473" y="727669"/>
                  <a:pt x="8728037" y="727346"/>
                  <a:pt x="8727587" y="727055"/>
                </a:cubicBezTo>
                <a:cubicBezTo>
                  <a:pt x="8715667" y="718128"/>
                  <a:pt x="8672017" y="714142"/>
                  <a:pt x="8657113" y="710193"/>
                </a:cubicBezTo>
                <a:cubicBezTo>
                  <a:pt x="8642205" y="706245"/>
                  <a:pt x="8643202" y="725065"/>
                  <a:pt x="8643202" y="725065"/>
                </a:cubicBezTo>
                <a:cubicBezTo>
                  <a:pt x="8637329" y="718081"/>
                  <a:pt x="8632945" y="709968"/>
                  <a:pt x="8630326" y="701228"/>
                </a:cubicBezTo>
                <a:cubicBezTo>
                  <a:pt x="8626340" y="687355"/>
                  <a:pt x="8611469" y="693299"/>
                  <a:pt x="8602504" y="688352"/>
                </a:cubicBezTo>
                <a:cubicBezTo>
                  <a:pt x="8593539" y="683406"/>
                  <a:pt x="8609619" y="669462"/>
                  <a:pt x="8609619" y="669462"/>
                </a:cubicBezTo>
                <a:cubicBezTo>
                  <a:pt x="8609619" y="669462"/>
                  <a:pt x="8586780" y="664521"/>
                  <a:pt x="8570911" y="677430"/>
                </a:cubicBezTo>
                <a:cubicBezTo>
                  <a:pt x="8555047" y="690343"/>
                  <a:pt x="8553127" y="689350"/>
                  <a:pt x="8546011" y="686357"/>
                </a:cubicBezTo>
                <a:cubicBezTo>
                  <a:pt x="8538897" y="683373"/>
                  <a:pt x="8527155" y="646661"/>
                  <a:pt x="8527155" y="646661"/>
                </a:cubicBezTo>
                <a:close/>
                <a:moveTo>
                  <a:pt x="0" y="0"/>
                </a:moveTo>
                <a:lnTo>
                  <a:pt x="12192001" y="0"/>
                </a:lnTo>
                <a:lnTo>
                  <a:pt x="12192001" y="6871139"/>
                </a:lnTo>
                <a:lnTo>
                  <a:pt x="0" y="6871139"/>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L"/>
          </a:p>
        </p:txBody>
      </p:sp>
      <p:sp>
        <p:nvSpPr>
          <p:cNvPr id="5" name="Freeform 19">
            <a:extLst>
              <a:ext uri="{FF2B5EF4-FFF2-40B4-BE49-F238E27FC236}">
                <a16:creationId xmlns:a16="http://schemas.microsoft.com/office/drawing/2014/main" id="{4D065136-2753-1648-ADCE-091C8EF2E7BE}"/>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
        <p:nvSpPr>
          <p:cNvPr id="7" name="Заголовок 1">
            <a:extLst>
              <a:ext uri="{FF2B5EF4-FFF2-40B4-BE49-F238E27FC236}">
                <a16:creationId xmlns:a16="http://schemas.microsoft.com/office/drawing/2014/main" id="{F2174DAC-75AA-9A49-A994-DE34563D6DA4}"/>
              </a:ext>
            </a:extLst>
          </p:cNvPr>
          <p:cNvSpPr>
            <a:spLocks noGrp="1"/>
          </p:cNvSpPr>
          <p:nvPr>
            <p:ph type="title" hasCustomPrompt="1"/>
          </p:nvPr>
        </p:nvSpPr>
        <p:spPr>
          <a:xfrm>
            <a:off x="482334" y="2173786"/>
            <a:ext cx="4851007" cy="1151995"/>
          </a:xfrm>
          <a:prstGeom prst="rect">
            <a:avLst/>
          </a:prstGeom>
        </p:spPr>
        <p:txBody>
          <a:bodyPr anchor="t" anchorCtr="0">
            <a:noAutofit/>
          </a:bodyPr>
          <a:lstStyle>
            <a:lvl1pPr marL="0" marR="0" indent="0" algn="l" defTabSz="1219079" rtl="0" eaLnBrk="1" fontAlgn="auto" latinLnBrk="0" hangingPunct="1">
              <a:lnSpc>
                <a:spcPts val="6600"/>
              </a:lnSpc>
              <a:spcBef>
                <a:spcPct val="0"/>
              </a:spcBef>
              <a:spcAft>
                <a:spcPts val="0"/>
              </a:spcAft>
              <a:buClrTx/>
              <a:buSzTx/>
              <a:buFontTx/>
              <a:buNone/>
              <a:tabLst>
                <a:tab pos="1820589" algn="l"/>
              </a:tabLst>
              <a:defRPr lang="ru-RU" sz="6600" b="1" i="0" kern="1200" spc="0" baseline="0" dirty="0">
                <a:solidFill>
                  <a:schemeClr val="tx2"/>
                </a:solidFill>
                <a:latin typeface="Tahoma" panose="020B0604030504040204" pitchFamily="34" charset="0"/>
                <a:ea typeface="Tahoma" panose="020B0604030504040204" pitchFamily="34" charset="0"/>
                <a:cs typeface="Tahoma" panose="020B0604030504040204" pitchFamily="34" charset="0"/>
              </a:defRPr>
            </a:lvl1pPr>
          </a:lstStyle>
          <a:p>
            <a:r>
              <a:rPr lang="en-US"/>
              <a:t>NAME OF YOUR TOP SLIDE</a:t>
            </a:r>
            <a:endParaRPr lang="ru-RU"/>
          </a:p>
        </p:txBody>
      </p:sp>
      <p:sp>
        <p:nvSpPr>
          <p:cNvPr id="8" name="Текст 3">
            <a:extLst>
              <a:ext uri="{FF2B5EF4-FFF2-40B4-BE49-F238E27FC236}">
                <a16:creationId xmlns:a16="http://schemas.microsoft.com/office/drawing/2014/main" id="{BB50E8E5-F139-6F47-B632-06EC68C229C2}"/>
              </a:ext>
            </a:extLst>
          </p:cNvPr>
          <p:cNvSpPr>
            <a:spLocks noGrp="1"/>
          </p:cNvSpPr>
          <p:nvPr>
            <p:ph type="body" sz="quarter" idx="14" hasCustomPrompt="1"/>
          </p:nvPr>
        </p:nvSpPr>
        <p:spPr>
          <a:xfrm>
            <a:off x="511129" y="4656856"/>
            <a:ext cx="4359018" cy="3042927"/>
          </a:xfrm>
          <a:prstGeom prst="rect">
            <a:avLst/>
          </a:prstGeom>
        </p:spPr>
        <p:txBody>
          <a:bodyPr>
            <a:normAutofit/>
          </a:bodyPr>
          <a:lstStyle>
            <a:lvl1pPr marL="0" indent="0">
              <a:buNone/>
              <a:defRPr lang="en-US" sz="2000" b="0" i="0" baseline="0" dirty="0">
                <a:solidFill>
                  <a:schemeClr val="accent4"/>
                </a:solidFill>
                <a:latin typeface="Tahoma" charset="0"/>
                <a:ea typeface="Tahoma" charset="0"/>
                <a:cs typeface="Tahoma" charset="0"/>
              </a:defRPr>
            </a:lvl1pPr>
          </a:lstStyle>
          <a:p>
            <a:pPr marL="228600" lvl="0" indent="-228600">
              <a:lnSpc>
                <a:spcPct val="150000"/>
              </a:lnSpc>
            </a:pPr>
            <a:r>
              <a:rPr lang="en-US"/>
              <a:t>Example text</a:t>
            </a:r>
          </a:p>
        </p:txBody>
      </p:sp>
      <p:grpSp>
        <p:nvGrpSpPr>
          <p:cNvPr id="9" name="Group 8">
            <a:extLst>
              <a:ext uri="{FF2B5EF4-FFF2-40B4-BE49-F238E27FC236}">
                <a16:creationId xmlns:a16="http://schemas.microsoft.com/office/drawing/2014/main" id="{2F3F9AC5-C9BB-724D-B5DE-D1B39540F10F}"/>
              </a:ext>
            </a:extLst>
          </p:cNvPr>
          <p:cNvGrpSpPr/>
          <p:nvPr userDrawn="1"/>
        </p:nvGrpSpPr>
        <p:grpSpPr>
          <a:xfrm>
            <a:off x="608907" y="1500215"/>
            <a:ext cx="1675087" cy="256155"/>
            <a:chOff x="287056" y="348936"/>
            <a:chExt cx="1675087" cy="256155"/>
          </a:xfrm>
        </p:grpSpPr>
        <p:sp>
          <p:nvSpPr>
            <p:cNvPr id="10" name="Freeform 17">
              <a:extLst>
                <a:ext uri="{FF2B5EF4-FFF2-40B4-BE49-F238E27FC236}">
                  <a16:creationId xmlns:a16="http://schemas.microsoft.com/office/drawing/2014/main" id="{C26BD8F2-AFC9-D346-8976-2A4E9C0A56FF}"/>
                </a:ext>
              </a:extLst>
            </p:cNvPr>
            <p:cNvSpPr>
              <a:spLocks/>
            </p:cNvSpPr>
            <p:nvPr userDrawn="1"/>
          </p:nvSpPr>
          <p:spPr bwMode="auto">
            <a:xfrm>
              <a:off x="287056" y="348936"/>
              <a:ext cx="330988" cy="256155"/>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8">
              <a:extLst>
                <a:ext uri="{FF2B5EF4-FFF2-40B4-BE49-F238E27FC236}">
                  <a16:creationId xmlns:a16="http://schemas.microsoft.com/office/drawing/2014/main" id="{AB125662-F597-9941-B248-71BB4EB7A3BD}"/>
                </a:ext>
              </a:extLst>
            </p:cNvPr>
            <p:cNvSpPr>
              <a:spLocks/>
            </p:cNvSpPr>
            <p:nvPr userDrawn="1"/>
          </p:nvSpPr>
          <p:spPr bwMode="auto">
            <a:xfrm>
              <a:off x="605572" y="425687"/>
              <a:ext cx="104573" cy="179404"/>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1">
              <a:extLst>
                <a:ext uri="{FF2B5EF4-FFF2-40B4-BE49-F238E27FC236}">
                  <a16:creationId xmlns:a16="http://schemas.microsoft.com/office/drawing/2014/main" id="{7639153D-FB5B-1045-94A3-104AB8309C11}"/>
                </a:ext>
              </a:extLst>
            </p:cNvPr>
            <p:cNvSpPr>
              <a:spLocks/>
            </p:cNvSpPr>
            <p:nvPr userDrawn="1"/>
          </p:nvSpPr>
          <p:spPr bwMode="auto">
            <a:xfrm>
              <a:off x="645866" y="348936"/>
              <a:ext cx="78670" cy="5084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12">
              <a:extLst>
                <a:ext uri="{FF2B5EF4-FFF2-40B4-BE49-F238E27FC236}">
                  <a16:creationId xmlns:a16="http://schemas.microsoft.com/office/drawing/2014/main" id="{1A6C1BD7-464F-DE47-9CF5-977D8D247B53}"/>
                </a:ext>
              </a:extLst>
            </p:cNvPr>
            <p:cNvSpPr>
              <a:spLocks/>
            </p:cNvSpPr>
            <p:nvPr userDrawn="1"/>
          </p:nvSpPr>
          <p:spPr bwMode="auto">
            <a:xfrm>
              <a:off x="697673" y="425687"/>
              <a:ext cx="303166" cy="179404"/>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13">
              <a:extLst>
                <a:ext uri="{FF2B5EF4-FFF2-40B4-BE49-F238E27FC236}">
                  <a16:creationId xmlns:a16="http://schemas.microsoft.com/office/drawing/2014/main" id="{0F11A95E-E145-3D4B-859E-CE3DD5A79EAF}"/>
                </a:ext>
              </a:extLst>
            </p:cNvPr>
            <p:cNvSpPr>
              <a:spLocks noEditPoints="1"/>
            </p:cNvSpPr>
            <p:nvPr userDrawn="1"/>
          </p:nvSpPr>
          <p:spPr bwMode="auto">
            <a:xfrm>
              <a:off x="975895" y="425687"/>
              <a:ext cx="275343" cy="179404"/>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14">
              <a:extLst>
                <a:ext uri="{FF2B5EF4-FFF2-40B4-BE49-F238E27FC236}">
                  <a16:creationId xmlns:a16="http://schemas.microsoft.com/office/drawing/2014/main" id="{D9F2D75E-978E-4244-8FA1-014B42B922F7}"/>
                </a:ext>
              </a:extLst>
            </p:cNvPr>
            <p:cNvSpPr>
              <a:spLocks/>
            </p:cNvSpPr>
            <p:nvPr userDrawn="1"/>
          </p:nvSpPr>
          <p:spPr bwMode="auto">
            <a:xfrm>
              <a:off x="1248361" y="348936"/>
              <a:ext cx="118004" cy="256155"/>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15">
              <a:extLst>
                <a:ext uri="{FF2B5EF4-FFF2-40B4-BE49-F238E27FC236}">
                  <a16:creationId xmlns:a16="http://schemas.microsoft.com/office/drawing/2014/main" id="{F8704AEA-0C3F-FF48-800F-42118EC191BB}"/>
                </a:ext>
              </a:extLst>
            </p:cNvPr>
            <p:cNvSpPr>
              <a:spLocks/>
            </p:cNvSpPr>
            <p:nvPr userDrawn="1"/>
          </p:nvSpPr>
          <p:spPr bwMode="auto">
            <a:xfrm>
              <a:off x="1351015" y="348936"/>
              <a:ext cx="118964" cy="256155"/>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16">
              <a:extLst>
                <a:ext uri="{FF2B5EF4-FFF2-40B4-BE49-F238E27FC236}">
                  <a16:creationId xmlns:a16="http://schemas.microsoft.com/office/drawing/2014/main" id="{A21B9F1C-5262-CF4F-B5D7-7F501E68D632}"/>
                </a:ext>
              </a:extLst>
            </p:cNvPr>
            <p:cNvSpPr>
              <a:spLocks noEditPoints="1"/>
            </p:cNvSpPr>
            <p:nvPr userDrawn="1"/>
          </p:nvSpPr>
          <p:spPr bwMode="auto">
            <a:xfrm>
              <a:off x="1453669" y="425687"/>
              <a:ext cx="279181" cy="179404"/>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19">
              <a:extLst>
                <a:ext uri="{FF2B5EF4-FFF2-40B4-BE49-F238E27FC236}">
                  <a16:creationId xmlns:a16="http://schemas.microsoft.com/office/drawing/2014/main" id="{5E7B227A-4943-4044-97E5-477DF9B558AE}"/>
                </a:ext>
              </a:extLst>
            </p:cNvPr>
            <p:cNvSpPr>
              <a:spLocks/>
            </p:cNvSpPr>
            <p:nvPr userDrawn="1"/>
          </p:nvSpPr>
          <p:spPr bwMode="auto">
            <a:xfrm>
              <a:off x="1744363" y="348936"/>
              <a:ext cx="217780" cy="256155"/>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1802143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1250"/>
                                        <p:tgtEl>
                                          <p:spTgt spid="5"/>
                                        </p:tgtEl>
                                      </p:cBhvr>
                                    </p:animEffect>
                                  </p:childTnLst>
                                </p:cTn>
                              </p:par>
                              <p:par>
                                <p:cTn id="8" presetID="1" presetClass="mediacall" presetSubtype="0" fill="hold" nodeType="withEffect">
                                  <p:stCondLst>
                                    <p:cond delay="0"/>
                                  </p:stCondLst>
                                  <p:childTnLst>
                                    <p:cmd type="call" cmd="playFrom(0.0)">
                                      <p:cBhvr>
                                        <p:cTn id="9" dur="5397" fill="hold"/>
                                        <p:tgtEl>
                                          <p:spTgt spid="24"/>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10" restart="whenNotActive" fill="hold" evtFilter="cancelBubble" nodeType="interactiveSeq">
                <p:stCondLst>
                  <p:cond evt="onClick" delay="0">
                    <p:tgtEl>
                      <p:spTgt spid="24"/>
                    </p:tgtEl>
                  </p:cond>
                </p:stCondLst>
                <p:endSync evt="end" delay="0">
                  <p:rtn val="all"/>
                </p:endSync>
                <p:childTnLst>
                  <p:par>
                    <p:cTn id="11" fill="hold">
                      <p:stCondLst>
                        <p:cond delay="0"/>
                      </p:stCondLst>
                      <p:childTnLst>
                        <p:par>
                          <p:cTn id="12" fill="hold">
                            <p:stCondLst>
                              <p:cond delay="0"/>
                            </p:stCondLst>
                            <p:childTnLst>
                              <p:par>
                                <p:cTn id="13" presetID="2" presetClass="mediacall" presetSubtype="0" fill="hold" nodeType="clickEffect">
                                  <p:stCondLst>
                                    <p:cond delay="0"/>
                                  </p:stCondLst>
                                  <p:childTnLst>
                                    <p:cmd type="call" cmd="togglePause">
                                      <p:cBhvr>
                                        <p:cTn id="14" dur="1" fill="hold"/>
                                        <p:tgtEl>
                                          <p:spTgt spid="24"/>
                                        </p:tgtEl>
                                      </p:cBhvr>
                                    </p:cmd>
                                  </p:childTnLst>
                                </p:cTn>
                              </p:par>
                            </p:childTnLst>
                          </p:cTn>
                        </p:par>
                      </p:childTnLst>
                    </p:cTn>
                  </p:par>
                </p:childTnLst>
              </p:cTn>
              <p:nextCondLst>
                <p:cond evt="onClick" delay="0">
                  <p:tgtEl>
                    <p:spTgt spid="24"/>
                  </p:tgtEl>
                </p:cond>
              </p:nextCondLst>
            </p:seq>
            <p:video>
              <p:cMediaNode vol="80000" mute="1">
                <p:cTn id="15" repeatCount="indefinite" fill="hold" display="0">
                  <p:stCondLst>
                    <p:cond delay="indefinite"/>
                  </p:stCondLst>
                </p:cTn>
                <p:tgtEl>
                  <p:spTgt spid="24"/>
                </p:tgtEl>
              </p:cMediaNode>
            </p:video>
          </p:childTnLst>
        </p:cTn>
      </p:par>
    </p:tnLst>
    <p:bldLst>
      <p:bldP spid="5"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351_Пользовательский макет">
    <p:spTree>
      <p:nvGrpSpPr>
        <p:cNvPr id="1" name=""/>
        <p:cNvGrpSpPr/>
        <p:nvPr/>
      </p:nvGrpSpPr>
      <p:grpSpPr>
        <a:xfrm>
          <a:off x="0" y="0"/>
          <a:ext cx="0" cy="0"/>
          <a:chOff x="0" y="0"/>
          <a:chExt cx="0" cy="0"/>
        </a:xfrm>
      </p:grpSpPr>
      <p:pic>
        <p:nvPicPr>
          <p:cNvPr id="29" name="production ID_4203457.mp4" descr="production ID_4203457.mp4">
            <a:hlinkClick r:id="" action="ppaction://media"/>
            <a:extLst>
              <a:ext uri="{FF2B5EF4-FFF2-40B4-BE49-F238E27FC236}">
                <a16:creationId xmlns:a16="http://schemas.microsoft.com/office/drawing/2014/main" id="{379E8DFE-1EDD-ED4E-8A8A-467401147B70}"/>
              </a:ext>
            </a:extLst>
          </p:cNvPr>
          <p:cNvPicPr>
            <a:picLocks noChangeAspect="1"/>
          </p:cNvPicPr>
          <p:nvPr userDrawn="1">
            <a:videoFile r:link="rId2"/>
            <p:extLst>
              <p:ext uri="{DAA4B4D4-6D71-4841-9C94-3DE7FCFB9230}">
                <p14:media xmlns:p14="http://schemas.microsoft.com/office/powerpoint/2010/main" r:embed="rId1"/>
              </p:ext>
            </p:extLst>
          </p:nvPr>
        </p:nvPicPr>
        <p:blipFill>
          <a:blip r:embed="rId4"/>
          <a:stretch>
            <a:fillRect/>
          </a:stretch>
        </p:blipFill>
        <p:spPr>
          <a:xfrm>
            <a:off x="-401653" y="84305"/>
            <a:ext cx="12192000" cy="6858000"/>
          </a:xfrm>
          <a:prstGeom prst="rect">
            <a:avLst/>
          </a:prstGeom>
        </p:spPr>
      </p:pic>
      <p:sp>
        <p:nvSpPr>
          <p:cNvPr id="27" name="Freeform 26">
            <a:extLst>
              <a:ext uri="{FF2B5EF4-FFF2-40B4-BE49-F238E27FC236}">
                <a16:creationId xmlns:a16="http://schemas.microsoft.com/office/drawing/2014/main" id="{F1E01EF1-649F-7C48-B23D-2FA95D596793}"/>
              </a:ext>
            </a:extLst>
          </p:cNvPr>
          <p:cNvSpPr/>
          <p:nvPr userDrawn="1"/>
        </p:nvSpPr>
        <p:spPr>
          <a:xfrm>
            <a:off x="0" y="-13139"/>
            <a:ext cx="12192000" cy="6871139"/>
          </a:xfrm>
          <a:custGeom>
            <a:avLst/>
            <a:gdLst>
              <a:gd name="connsiteX0" fmla="*/ 7402943 w 12192000"/>
              <a:gd name="connsiteY0" fmla="*/ 4871948 h 6871139"/>
              <a:gd name="connsiteX1" fmla="*/ 7405748 w 12192000"/>
              <a:gd name="connsiteY1" fmla="*/ 4875561 h 6871139"/>
              <a:gd name="connsiteX2" fmla="*/ 7390887 w 12192000"/>
              <a:gd name="connsiteY2" fmla="*/ 5062120 h 6871139"/>
              <a:gd name="connsiteX3" fmla="*/ 7414849 w 12192000"/>
              <a:gd name="connsiteY3" fmla="*/ 5081597 h 6871139"/>
              <a:gd name="connsiteX4" fmla="*/ 7353445 w 12192000"/>
              <a:gd name="connsiteY4" fmla="*/ 5093590 h 6871139"/>
              <a:gd name="connsiteX5" fmla="*/ 7239579 w 12192000"/>
              <a:gd name="connsiteY5" fmla="*/ 5102560 h 6871139"/>
              <a:gd name="connsiteX6" fmla="*/ 7407105 w 12192000"/>
              <a:gd name="connsiteY6" fmla="*/ 4939850 h 6871139"/>
              <a:gd name="connsiteX7" fmla="*/ 7402884 w 12192000"/>
              <a:gd name="connsiteY7" fmla="*/ 4871872 h 6871139"/>
              <a:gd name="connsiteX8" fmla="*/ 7402938 w 12192000"/>
              <a:gd name="connsiteY8" fmla="*/ 4871872 h 6871139"/>
              <a:gd name="connsiteX9" fmla="*/ 7402943 w 12192000"/>
              <a:gd name="connsiteY9" fmla="*/ 4871948 h 6871139"/>
              <a:gd name="connsiteX10" fmla="*/ 9323053 w 12192000"/>
              <a:gd name="connsiteY10" fmla="*/ 4448178 h 6871139"/>
              <a:gd name="connsiteX11" fmla="*/ 9360757 w 12192000"/>
              <a:gd name="connsiteY11" fmla="*/ 4452612 h 6871139"/>
              <a:gd name="connsiteX12" fmla="*/ 9437181 w 12192000"/>
              <a:gd name="connsiteY12" fmla="*/ 4476570 h 6871139"/>
              <a:gd name="connsiteX13" fmla="*/ 9371238 w 12192000"/>
              <a:gd name="connsiteY13" fmla="*/ 4476570 h 6871139"/>
              <a:gd name="connsiteX14" fmla="*/ 9395552 w 12192000"/>
              <a:gd name="connsiteY14" fmla="*/ 4515307 h 6871139"/>
              <a:gd name="connsiteX15" fmla="*/ 9395496 w 12192000"/>
              <a:gd name="connsiteY15" fmla="*/ 4515307 h 6871139"/>
              <a:gd name="connsiteX16" fmla="*/ 9361027 w 12192000"/>
              <a:gd name="connsiteY16" fmla="*/ 4509310 h 6871139"/>
              <a:gd name="connsiteX17" fmla="*/ 9343026 w 12192000"/>
              <a:gd name="connsiteY17" fmla="*/ 4482467 h 6871139"/>
              <a:gd name="connsiteX18" fmla="*/ 9343062 w 12192000"/>
              <a:gd name="connsiteY18" fmla="*/ 4482297 h 6871139"/>
              <a:gd name="connsiteX19" fmla="*/ 9311592 w 12192000"/>
              <a:gd name="connsiteY19" fmla="*/ 4518252 h 6871139"/>
              <a:gd name="connsiteX20" fmla="*/ 9343062 w 12192000"/>
              <a:gd name="connsiteY20" fmla="*/ 4584162 h 6871139"/>
              <a:gd name="connsiteX21" fmla="*/ 9262018 w 12192000"/>
              <a:gd name="connsiteY21" fmla="*/ 4561716 h 6871139"/>
              <a:gd name="connsiteX22" fmla="*/ 9106200 w 12192000"/>
              <a:gd name="connsiteY22" fmla="*/ 4735485 h 6871139"/>
              <a:gd name="connsiteX23" fmla="*/ 8932416 w 12192000"/>
              <a:gd name="connsiteY23" fmla="*/ 4850830 h 6871139"/>
              <a:gd name="connsiteX24" fmla="*/ 9029668 w 12192000"/>
              <a:gd name="connsiteY24" fmla="*/ 4696535 h 6871139"/>
              <a:gd name="connsiteX25" fmla="*/ 8923282 w 12192000"/>
              <a:gd name="connsiteY25" fmla="*/ 4747453 h 6871139"/>
              <a:gd name="connsiteX26" fmla="*/ 8816900 w 12192000"/>
              <a:gd name="connsiteY26" fmla="*/ 4783433 h 6871139"/>
              <a:gd name="connsiteX27" fmla="*/ 8758494 w 12192000"/>
              <a:gd name="connsiteY27" fmla="*/ 4683054 h 6871139"/>
              <a:gd name="connsiteX28" fmla="*/ 8740422 w 12192000"/>
              <a:gd name="connsiteY28" fmla="*/ 4745966 h 6871139"/>
              <a:gd name="connsiteX29" fmla="*/ 8619154 w 12192000"/>
              <a:gd name="connsiteY29" fmla="*/ 4730975 h 6871139"/>
              <a:gd name="connsiteX30" fmla="*/ 8619154 w 12192000"/>
              <a:gd name="connsiteY30" fmla="*/ 4620224 h 6871139"/>
              <a:gd name="connsiteX31" fmla="*/ 8568207 w 12192000"/>
              <a:gd name="connsiteY31" fmla="*/ 4741592 h 6871139"/>
              <a:gd name="connsiteX32" fmla="*/ 8556239 w 12192000"/>
              <a:gd name="connsiteY32" fmla="*/ 4668169 h 6871139"/>
              <a:gd name="connsiteX33" fmla="*/ 8475330 w 12192000"/>
              <a:gd name="connsiteY33" fmla="*/ 4786513 h 6871139"/>
              <a:gd name="connsiteX34" fmla="*/ 8306327 w 12192000"/>
              <a:gd name="connsiteY34" fmla="*/ 4827032 h 6871139"/>
              <a:gd name="connsiteX35" fmla="*/ 8359952 w 12192000"/>
              <a:gd name="connsiteY35" fmla="*/ 4675763 h 6871139"/>
              <a:gd name="connsiteX36" fmla="*/ 8533764 w 12192000"/>
              <a:gd name="connsiteY36" fmla="*/ 4602369 h 6871139"/>
              <a:gd name="connsiteX37" fmla="*/ 8584686 w 12192000"/>
              <a:gd name="connsiteY37" fmla="*/ 4600883 h 6871139"/>
              <a:gd name="connsiteX38" fmla="*/ 8620641 w 12192000"/>
              <a:gd name="connsiteY38" fmla="*/ 4579894 h 6871139"/>
              <a:gd name="connsiteX39" fmla="*/ 8762979 w 12192000"/>
              <a:gd name="connsiteY39" fmla="*/ 4528947 h 6871139"/>
              <a:gd name="connsiteX40" fmla="*/ 8836380 w 12192000"/>
              <a:gd name="connsiteY40" fmla="*/ 4531945 h 6871139"/>
              <a:gd name="connsiteX41" fmla="*/ 8893324 w 12192000"/>
              <a:gd name="connsiteY41" fmla="*/ 4521467 h 6871139"/>
              <a:gd name="connsiteX42" fmla="*/ 8948760 w 12192000"/>
              <a:gd name="connsiteY42" fmla="*/ 4509474 h 6871139"/>
              <a:gd name="connsiteX43" fmla="*/ 8941276 w 12192000"/>
              <a:gd name="connsiteY43" fmla="*/ 4563497 h 6871139"/>
              <a:gd name="connsiteX44" fmla="*/ 8975720 w 12192000"/>
              <a:gd name="connsiteY44" fmla="*/ 4526059 h 6871139"/>
              <a:gd name="connsiteX45" fmla="*/ 9062626 w 12192000"/>
              <a:gd name="connsiteY45" fmla="*/ 4490079 h 6871139"/>
              <a:gd name="connsiteX46" fmla="*/ 9137534 w 12192000"/>
              <a:gd name="connsiteY46" fmla="*/ 4514066 h 6871139"/>
              <a:gd name="connsiteX47" fmla="*/ 9160013 w 12192000"/>
              <a:gd name="connsiteY47" fmla="*/ 4481109 h 6871139"/>
              <a:gd name="connsiteX48" fmla="*/ 9204939 w 12192000"/>
              <a:gd name="connsiteY48" fmla="*/ 4466117 h 6871139"/>
              <a:gd name="connsiteX49" fmla="*/ 9311322 w 12192000"/>
              <a:gd name="connsiteY49" fmla="*/ 4452612 h 6871139"/>
              <a:gd name="connsiteX50" fmla="*/ 9323053 w 12192000"/>
              <a:gd name="connsiteY50" fmla="*/ 4448178 h 6871139"/>
              <a:gd name="connsiteX51" fmla="*/ 9820974 w 12192000"/>
              <a:gd name="connsiteY51" fmla="*/ 4194103 h 6871139"/>
              <a:gd name="connsiteX52" fmla="*/ 9625472 w 12192000"/>
              <a:gd name="connsiteY52" fmla="*/ 4246099 h 6871139"/>
              <a:gd name="connsiteX53" fmla="*/ 9758058 w 12192000"/>
              <a:gd name="connsiteY53" fmla="*/ 4243830 h 6871139"/>
              <a:gd name="connsiteX54" fmla="*/ 10133342 w 12192000"/>
              <a:gd name="connsiteY54" fmla="*/ 4196966 h 6871139"/>
              <a:gd name="connsiteX55" fmla="*/ 10301915 w 12192000"/>
              <a:gd name="connsiteY55" fmla="*/ 4221682 h 6871139"/>
              <a:gd name="connsiteX56" fmla="*/ 9985090 w 12192000"/>
              <a:gd name="connsiteY56" fmla="*/ 4248667 h 6871139"/>
              <a:gd name="connsiteX57" fmla="*/ 9985032 w 12192000"/>
              <a:gd name="connsiteY57" fmla="*/ 4248667 h 6871139"/>
              <a:gd name="connsiteX58" fmla="*/ 9571524 w 12192000"/>
              <a:gd name="connsiteY58" fmla="*/ 4298099 h 6871139"/>
              <a:gd name="connsiteX59" fmla="*/ 9376019 w 12192000"/>
              <a:gd name="connsiteY59" fmla="*/ 4352126 h 6871139"/>
              <a:gd name="connsiteX60" fmla="*/ 9193970 w 12192000"/>
              <a:gd name="connsiteY60" fmla="*/ 4401558 h 6871139"/>
              <a:gd name="connsiteX61" fmla="*/ 9364783 w 12192000"/>
              <a:gd name="connsiteY61" fmla="*/ 4313930 h 6871139"/>
              <a:gd name="connsiteX62" fmla="*/ 9522088 w 12192000"/>
              <a:gd name="connsiteY62" fmla="*/ 4259903 h 6871139"/>
              <a:gd name="connsiteX63" fmla="*/ 9598484 w 12192000"/>
              <a:gd name="connsiteY63" fmla="*/ 4226192 h 6871139"/>
              <a:gd name="connsiteX64" fmla="*/ 9820974 w 12192000"/>
              <a:gd name="connsiteY64" fmla="*/ 4194103 h 6871139"/>
              <a:gd name="connsiteX65" fmla="*/ 8229878 w 12192000"/>
              <a:gd name="connsiteY65" fmla="*/ 3546047 h 6871139"/>
              <a:gd name="connsiteX66" fmla="*/ 8303303 w 12192000"/>
              <a:gd name="connsiteY66" fmla="*/ 3716224 h 6871139"/>
              <a:gd name="connsiteX67" fmla="*/ 8199972 w 12192000"/>
              <a:gd name="connsiteY67" fmla="*/ 4044911 h 6871139"/>
              <a:gd name="connsiteX68" fmla="*/ 8199919 w 12192000"/>
              <a:gd name="connsiteY68" fmla="*/ 4044911 h 6871139"/>
              <a:gd name="connsiteX69" fmla="*/ 8199919 w 12192000"/>
              <a:gd name="connsiteY69" fmla="*/ 3570005 h 6871139"/>
              <a:gd name="connsiteX70" fmla="*/ 6210356 w 12192000"/>
              <a:gd name="connsiteY70" fmla="*/ 2804498 h 6871139"/>
              <a:gd name="connsiteX71" fmla="*/ 6210491 w 12192000"/>
              <a:gd name="connsiteY71" fmla="*/ 2804498 h 6871139"/>
              <a:gd name="connsiteX72" fmla="*/ 6095138 w 12192000"/>
              <a:gd name="connsiteY72" fmla="*/ 2867410 h 6871139"/>
              <a:gd name="connsiteX73" fmla="*/ 5916845 w 12192000"/>
              <a:gd name="connsiteY73" fmla="*/ 2861413 h 6871139"/>
              <a:gd name="connsiteX74" fmla="*/ 5945317 w 12192000"/>
              <a:gd name="connsiteY74" fmla="*/ 2886887 h 6871139"/>
              <a:gd name="connsiteX75" fmla="*/ 6113103 w 12192000"/>
              <a:gd name="connsiteY75" fmla="*/ 2849448 h 6871139"/>
              <a:gd name="connsiteX76" fmla="*/ 6210356 w 12192000"/>
              <a:gd name="connsiteY76" fmla="*/ 2804498 h 6871139"/>
              <a:gd name="connsiteX77" fmla="*/ 7209592 w 12192000"/>
              <a:gd name="connsiteY77" fmla="*/ 2332807 h 6871139"/>
              <a:gd name="connsiteX78" fmla="*/ 7339940 w 12192000"/>
              <a:gd name="connsiteY78" fmla="*/ 2502095 h 6871139"/>
              <a:gd name="connsiteX79" fmla="*/ 7591631 w 12192000"/>
              <a:gd name="connsiteY79" fmla="*/ 2735049 h 6871139"/>
              <a:gd name="connsiteX80" fmla="*/ 7659170 w 12192000"/>
              <a:gd name="connsiteY80" fmla="*/ 2829431 h 6871139"/>
              <a:gd name="connsiteX81" fmla="*/ 7759553 w 12192000"/>
              <a:gd name="connsiteY81" fmla="*/ 2917059 h 6871139"/>
              <a:gd name="connsiteX82" fmla="*/ 7770035 w 12192000"/>
              <a:gd name="connsiteY82" fmla="*/ 2900580 h 6871139"/>
              <a:gd name="connsiteX83" fmla="*/ 7791649 w 12192000"/>
              <a:gd name="connsiteY83" fmla="*/ 2888587 h 6871139"/>
              <a:gd name="connsiteX84" fmla="*/ 7857563 w 12192000"/>
              <a:gd name="connsiteY84" fmla="*/ 2746288 h 6871139"/>
              <a:gd name="connsiteX85" fmla="*/ 7846324 w 12192000"/>
              <a:gd name="connsiteY85" fmla="*/ 2772491 h 6871139"/>
              <a:gd name="connsiteX86" fmla="*/ 7802131 w 12192000"/>
              <a:gd name="connsiteY86" fmla="*/ 2920815 h 6871139"/>
              <a:gd name="connsiteX87" fmla="*/ 7790134 w 12192000"/>
              <a:gd name="connsiteY87" fmla="*/ 2916305 h 6871139"/>
              <a:gd name="connsiteX88" fmla="*/ 7784895 w 12192000"/>
              <a:gd name="connsiteY88" fmla="*/ 2942532 h 6871139"/>
              <a:gd name="connsiteX89" fmla="*/ 7772169 w 12192000"/>
              <a:gd name="connsiteY89" fmla="*/ 2949287 h 6871139"/>
              <a:gd name="connsiteX90" fmla="*/ 7764660 w 12192000"/>
              <a:gd name="connsiteY90" fmla="*/ 2976296 h 6871139"/>
              <a:gd name="connsiteX91" fmla="*/ 7753421 w 12192000"/>
              <a:gd name="connsiteY91" fmla="*/ 2958306 h 6871139"/>
              <a:gd name="connsiteX92" fmla="*/ 7751938 w 12192000"/>
              <a:gd name="connsiteY92" fmla="*/ 2990534 h 6871139"/>
              <a:gd name="connsiteX93" fmla="*/ 7763931 w 12192000"/>
              <a:gd name="connsiteY93" fmla="*/ 3007013 h 6871139"/>
              <a:gd name="connsiteX94" fmla="*/ 7770657 w 12192000"/>
              <a:gd name="connsiteY94" fmla="*/ 3105122 h 6871139"/>
              <a:gd name="connsiteX95" fmla="*/ 7782650 w 12192000"/>
              <a:gd name="connsiteY95" fmla="*/ 3108875 h 6871139"/>
              <a:gd name="connsiteX96" fmla="*/ 7806612 w 12192000"/>
              <a:gd name="connsiteY96" fmla="*/ 3128352 h 6871139"/>
              <a:gd name="connsiteX97" fmla="*/ 7850055 w 12192000"/>
              <a:gd name="connsiteY97" fmla="*/ 3180782 h 6871139"/>
              <a:gd name="connsiteX98" fmla="*/ 7817094 w 12192000"/>
              <a:gd name="connsiteY98" fmla="*/ 3162063 h 6871139"/>
              <a:gd name="connsiteX99" fmla="*/ 7806612 w 12192000"/>
              <a:gd name="connsiteY99" fmla="*/ 3148558 h 6871139"/>
              <a:gd name="connsiteX100" fmla="*/ 7795377 w 12192000"/>
              <a:gd name="connsiteY100" fmla="*/ 3167277 h 6871139"/>
              <a:gd name="connsiteX101" fmla="*/ 7790892 w 12192000"/>
              <a:gd name="connsiteY101" fmla="*/ 3135077 h 6871139"/>
              <a:gd name="connsiteX102" fmla="*/ 7763174 w 12192000"/>
              <a:gd name="connsiteY102" fmla="*/ 3120086 h 6871139"/>
              <a:gd name="connsiteX103" fmla="*/ 7747453 w 12192000"/>
              <a:gd name="connsiteY103" fmla="*/ 3129810 h 6871139"/>
              <a:gd name="connsiteX104" fmla="*/ 7748182 w 12192000"/>
              <a:gd name="connsiteY104" fmla="*/ 3114089 h 6871139"/>
              <a:gd name="connsiteX105" fmla="*/ 7713062 w 12192000"/>
              <a:gd name="connsiteY105" fmla="*/ 3117087 h 6871139"/>
              <a:gd name="connsiteX106" fmla="*/ 7704821 w 12192000"/>
              <a:gd name="connsiteY106" fmla="*/ 3129081 h 6871139"/>
              <a:gd name="connsiteX107" fmla="*/ 7689830 w 12192000"/>
              <a:gd name="connsiteY107" fmla="*/ 3134320 h 6871139"/>
              <a:gd name="connsiteX108" fmla="*/ 7695072 w 12192000"/>
              <a:gd name="connsiteY108" fmla="*/ 3147042 h 6871139"/>
              <a:gd name="connsiteX109" fmla="*/ 7728783 w 12192000"/>
              <a:gd name="connsiteY109" fmla="*/ 3196478 h 6871139"/>
              <a:gd name="connsiteX110" fmla="*/ 7716061 w 12192000"/>
              <a:gd name="connsiteY110" fmla="*/ 3215225 h 6871139"/>
              <a:gd name="connsiteX111" fmla="*/ 7750504 w 12192000"/>
              <a:gd name="connsiteY111" fmla="*/ 3267656 h 6871139"/>
              <a:gd name="connsiteX112" fmla="*/ 7801455 w 12192000"/>
              <a:gd name="connsiteY112" fmla="*/ 3229431 h 6871139"/>
              <a:gd name="connsiteX113" fmla="*/ 7860643 w 12192000"/>
              <a:gd name="connsiteY113" fmla="*/ 3209983 h 6871139"/>
              <a:gd name="connsiteX114" fmla="*/ 7993986 w 12192000"/>
              <a:gd name="connsiteY114" fmla="*/ 3159040 h 6871139"/>
              <a:gd name="connsiteX115" fmla="*/ 8097342 w 12192000"/>
              <a:gd name="connsiteY115" fmla="*/ 3129810 h 6871139"/>
              <a:gd name="connsiteX116" fmla="*/ 8171497 w 12192000"/>
              <a:gd name="connsiteY116" fmla="*/ 3100609 h 6871139"/>
              <a:gd name="connsiteX117" fmla="*/ 8259918 w 12192000"/>
              <a:gd name="connsiteY117" fmla="*/ 3066140 h 6871139"/>
              <a:gd name="connsiteX118" fmla="*/ 8548972 w 12192000"/>
              <a:gd name="connsiteY118" fmla="*/ 3004014 h 6871139"/>
              <a:gd name="connsiteX119" fmla="*/ 8399147 w 12192000"/>
              <a:gd name="connsiteY119" fmla="*/ 3085646 h 6871139"/>
              <a:gd name="connsiteX120" fmla="*/ 8596921 w 12192000"/>
              <a:gd name="connsiteY120" fmla="*/ 3072137 h 6871139"/>
              <a:gd name="connsiteX121" fmla="*/ 8332476 w 12192000"/>
              <a:gd name="connsiteY121" fmla="*/ 3166519 h 6871139"/>
              <a:gd name="connsiteX122" fmla="*/ 8219961 w 12192000"/>
              <a:gd name="connsiteY122" fmla="*/ 3113954 h 6871139"/>
              <a:gd name="connsiteX123" fmla="*/ 8310758 w 12192000"/>
              <a:gd name="connsiteY123" fmla="*/ 3173380 h 6871139"/>
              <a:gd name="connsiteX124" fmla="*/ 8175171 w 12192000"/>
              <a:gd name="connsiteY124" fmla="*/ 3211576 h 6871139"/>
              <a:gd name="connsiteX125" fmla="*/ 8165447 w 12192000"/>
              <a:gd name="connsiteY125" fmla="*/ 3231811 h 6871139"/>
              <a:gd name="connsiteX126" fmla="*/ 8132490 w 12192000"/>
              <a:gd name="connsiteY126" fmla="*/ 3298475 h 6871139"/>
              <a:gd name="connsiteX127" fmla="*/ 8134731 w 12192000"/>
              <a:gd name="connsiteY127" fmla="*/ 3241535 h 6871139"/>
              <a:gd name="connsiteX128" fmla="*/ 7979748 w 12192000"/>
              <a:gd name="connsiteY128" fmla="*/ 3328082 h 6871139"/>
              <a:gd name="connsiteX129" fmla="*/ 7979695 w 12192000"/>
              <a:gd name="connsiteY129" fmla="*/ 3328082 h 6871139"/>
              <a:gd name="connsiteX130" fmla="*/ 8083809 w 12192000"/>
              <a:gd name="connsiteY130" fmla="*/ 3214222 h 6871139"/>
              <a:gd name="connsiteX131" fmla="*/ 8184195 w 12192000"/>
              <a:gd name="connsiteY131" fmla="*/ 3121327 h 6871139"/>
              <a:gd name="connsiteX132" fmla="*/ 8005144 w 12192000"/>
              <a:gd name="connsiteY132" fmla="*/ 3262171 h 6871139"/>
              <a:gd name="connsiteX133" fmla="*/ 7865829 w 12192000"/>
              <a:gd name="connsiteY133" fmla="*/ 3401475 h 6871139"/>
              <a:gd name="connsiteX134" fmla="*/ 7847839 w 12192000"/>
              <a:gd name="connsiteY134" fmla="*/ 3373761 h 6871139"/>
              <a:gd name="connsiteX135" fmla="*/ 7860590 w 12192000"/>
              <a:gd name="connsiteY135" fmla="*/ 3381863 h 6871139"/>
              <a:gd name="connsiteX136" fmla="*/ 7920507 w 12192000"/>
              <a:gd name="connsiteY136" fmla="*/ 3313712 h 6871139"/>
              <a:gd name="connsiteX137" fmla="*/ 7851595 w 12192000"/>
              <a:gd name="connsiteY137" fmla="*/ 3353420 h 6871139"/>
              <a:gd name="connsiteX138" fmla="*/ 7805883 w 12192000"/>
              <a:gd name="connsiteY138" fmla="*/ 3367629 h 6871139"/>
              <a:gd name="connsiteX139" fmla="*/ 7769928 w 12192000"/>
              <a:gd name="connsiteY139" fmla="*/ 3407337 h 6871139"/>
              <a:gd name="connsiteX140" fmla="*/ 7666572 w 12192000"/>
              <a:gd name="connsiteY140" fmla="*/ 3471761 h 6871139"/>
              <a:gd name="connsiteX141" fmla="*/ 7769227 w 12192000"/>
              <a:gd name="connsiteY141" fmla="*/ 3458255 h 6871139"/>
              <a:gd name="connsiteX142" fmla="*/ 7677079 w 12192000"/>
              <a:gd name="connsiteY142" fmla="*/ 3502448 h 6871139"/>
              <a:gd name="connsiteX143" fmla="*/ 7651605 w 12192000"/>
              <a:gd name="connsiteY143" fmla="*/ 3488210 h 6871139"/>
              <a:gd name="connsiteX144" fmla="*/ 7666113 w 12192000"/>
              <a:gd name="connsiteY144" fmla="*/ 3546289 h 6871139"/>
              <a:gd name="connsiteX145" fmla="*/ 7769227 w 12192000"/>
              <a:gd name="connsiteY145" fmla="*/ 3522679 h 6871139"/>
              <a:gd name="connsiteX146" fmla="*/ 7687560 w 12192000"/>
              <a:gd name="connsiteY146" fmla="*/ 3674734 h 6871139"/>
              <a:gd name="connsiteX147" fmla="*/ 7681564 w 12192000"/>
              <a:gd name="connsiteY147" fmla="*/ 3666493 h 6871139"/>
              <a:gd name="connsiteX148" fmla="*/ 7660600 w 12192000"/>
              <a:gd name="connsiteY148" fmla="*/ 3603556 h 6871139"/>
              <a:gd name="connsiteX149" fmla="*/ 7643364 w 12192000"/>
              <a:gd name="connsiteY149" fmla="*/ 3589318 h 6871139"/>
              <a:gd name="connsiteX150" fmla="*/ 7650118 w 12192000"/>
              <a:gd name="connsiteY150" fmla="*/ 3551880 h 6871139"/>
              <a:gd name="connsiteX151" fmla="*/ 7631371 w 12192000"/>
              <a:gd name="connsiteY151" fmla="*/ 3495694 h 6871139"/>
              <a:gd name="connsiteX152" fmla="*/ 7614892 w 12192000"/>
              <a:gd name="connsiteY152" fmla="*/ 3473219 h 6871139"/>
              <a:gd name="connsiteX153" fmla="*/ 7598414 w 12192000"/>
              <a:gd name="connsiteY153" fmla="*/ 3479973 h 6871139"/>
              <a:gd name="connsiteX154" fmla="*/ 7608896 w 12192000"/>
              <a:gd name="connsiteY154" fmla="*/ 3486699 h 6871139"/>
              <a:gd name="connsiteX155" fmla="*/ 7604411 w 12192000"/>
              <a:gd name="connsiteY155" fmla="*/ 3502448 h 6871139"/>
              <a:gd name="connsiteX156" fmla="*/ 7558727 w 12192000"/>
              <a:gd name="connsiteY156" fmla="*/ 3550393 h 6871139"/>
              <a:gd name="connsiteX157" fmla="*/ 7554975 w 12192000"/>
              <a:gd name="connsiteY157" fmla="*/ 3579594 h 6871139"/>
              <a:gd name="connsiteX158" fmla="*/ 7564699 w 12192000"/>
              <a:gd name="connsiteY158" fmla="*/ 3611064 h 6871139"/>
              <a:gd name="connsiteX159" fmla="*/ 7586310 w 12192000"/>
              <a:gd name="connsiteY159" fmla="*/ 3586349 h 6871139"/>
              <a:gd name="connsiteX160" fmla="*/ 7568320 w 12192000"/>
              <a:gd name="connsiteY160" fmla="*/ 3595315 h 6871139"/>
              <a:gd name="connsiteX161" fmla="*/ 7578802 w 12192000"/>
              <a:gd name="connsiteY161" fmla="*/ 3564603 h 6871139"/>
              <a:gd name="connsiteX162" fmla="*/ 7591823 w 12192000"/>
              <a:gd name="connsiteY162" fmla="*/ 3549881 h 6871139"/>
              <a:gd name="connsiteX163" fmla="*/ 7607544 w 12192000"/>
              <a:gd name="connsiteY163" fmla="*/ 3561117 h 6871139"/>
              <a:gd name="connsiteX164" fmla="*/ 7613541 w 12192000"/>
              <a:gd name="connsiteY164" fmla="*/ 3592562 h 6871139"/>
              <a:gd name="connsiteX165" fmla="*/ 7592552 w 12192000"/>
              <a:gd name="connsiteY165" fmla="*/ 3619572 h 6871139"/>
              <a:gd name="connsiteX166" fmla="*/ 7608302 w 12192000"/>
              <a:gd name="connsiteY166" fmla="*/ 3666009 h 6871139"/>
              <a:gd name="connsiteX167" fmla="*/ 7633775 w 12192000"/>
              <a:gd name="connsiteY167" fmla="*/ 3651014 h 6871139"/>
              <a:gd name="connsiteX168" fmla="*/ 7644257 w 12192000"/>
              <a:gd name="connsiteY168" fmla="*/ 3695207 h 6871139"/>
              <a:gd name="connsiteX169" fmla="*/ 7626267 w 12192000"/>
              <a:gd name="connsiteY169" fmla="*/ 3716199 h 6871139"/>
              <a:gd name="connsiteX170" fmla="*/ 7615027 w 12192000"/>
              <a:gd name="connsiteY170" fmla="*/ 3692966 h 6871139"/>
              <a:gd name="connsiteX171" fmla="*/ 7606057 w 12192000"/>
              <a:gd name="connsiteY171" fmla="*/ 3730433 h 6871139"/>
              <a:gd name="connsiteX172" fmla="*/ 7624780 w 12192000"/>
              <a:gd name="connsiteY172" fmla="*/ 3780594 h 6871139"/>
              <a:gd name="connsiteX173" fmla="*/ 7627021 w 12192000"/>
              <a:gd name="connsiteY173" fmla="*/ 3803827 h 6871139"/>
              <a:gd name="connsiteX174" fmla="*/ 7608302 w 12192000"/>
              <a:gd name="connsiteY174" fmla="*/ 3795721 h 6871139"/>
              <a:gd name="connsiteX175" fmla="*/ 7590308 w 12192000"/>
              <a:gd name="connsiteY175" fmla="*/ 3727570 h 6871139"/>
              <a:gd name="connsiteX176" fmla="*/ 7560349 w 12192000"/>
              <a:gd name="connsiteY176" fmla="*/ 3646533 h 6871139"/>
              <a:gd name="connsiteX177" fmla="*/ 7543871 w 12192000"/>
              <a:gd name="connsiteY177" fmla="*/ 3602340 h 6871139"/>
              <a:gd name="connsiteX178" fmla="*/ 7542384 w 12192000"/>
              <a:gd name="connsiteY178" fmla="*/ 3659255 h 6871139"/>
              <a:gd name="connsiteX179" fmla="*/ 7550490 w 12192000"/>
              <a:gd name="connsiteY179" fmla="*/ 3664494 h 6871139"/>
              <a:gd name="connsiteX180" fmla="*/ 7562459 w 12192000"/>
              <a:gd name="connsiteY180" fmla="*/ 3689968 h 6871139"/>
              <a:gd name="connsiteX181" fmla="*/ 7563213 w 12192000"/>
              <a:gd name="connsiteY181" fmla="*/ 3722925 h 6871139"/>
              <a:gd name="connsiteX182" fmla="*/ 7545222 w 12192000"/>
              <a:gd name="connsiteY182" fmla="*/ 3711685 h 6871139"/>
              <a:gd name="connsiteX183" fmla="*/ 7586445 w 12192000"/>
              <a:gd name="connsiteY183" fmla="*/ 3816574 h 6871139"/>
              <a:gd name="connsiteX184" fmla="*/ 7640476 w 12192000"/>
              <a:gd name="connsiteY184" fmla="*/ 3915441 h 6871139"/>
              <a:gd name="connsiteX185" fmla="*/ 7671189 w 12192000"/>
              <a:gd name="connsiteY185" fmla="*/ 3870491 h 6871139"/>
              <a:gd name="connsiteX186" fmla="*/ 7793296 w 12192000"/>
              <a:gd name="connsiteY186" fmla="*/ 3872735 h 6871139"/>
              <a:gd name="connsiteX187" fmla="*/ 7877933 w 12192000"/>
              <a:gd name="connsiteY187" fmla="*/ 3938646 h 6871139"/>
              <a:gd name="connsiteX188" fmla="*/ 7821768 w 12192000"/>
              <a:gd name="connsiteY188" fmla="*/ 3904202 h 6871139"/>
              <a:gd name="connsiteX189" fmla="*/ 7788053 w 12192000"/>
              <a:gd name="connsiteY189" fmla="*/ 3933403 h 6871139"/>
              <a:gd name="connsiteX190" fmla="*/ 7607516 w 12192000"/>
              <a:gd name="connsiteY190" fmla="*/ 4015063 h 6871139"/>
              <a:gd name="connsiteX191" fmla="*/ 7628479 w 12192000"/>
              <a:gd name="connsiteY191" fmla="*/ 4072736 h 6871139"/>
              <a:gd name="connsiteX192" fmla="*/ 7541602 w 12192000"/>
              <a:gd name="connsiteY192" fmla="*/ 4186591 h 6871139"/>
              <a:gd name="connsiteX193" fmla="*/ 7456211 w 12192000"/>
              <a:gd name="connsiteY193" fmla="*/ 4275734 h 6871139"/>
              <a:gd name="connsiteX194" fmla="*/ 7401504 w 12192000"/>
              <a:gd name="connsiteY194" fmla="*/ 4376113 h 6871139"/>
              <a:gd name="connsiteX195" fmla="*/ 7413498 w 12192000"/>
              <a:gd name="connsiteY195" fmla="*/ 4341644 h 6871139"/>
              <a:gd name="connsiteX196" fmla="*/ 7441973 w 12192000"/>
              <a:gd name="connsiteY196" fmla="*/ 4247262 h 6871139"/>
              <a:gd name="connsiteX197" fmla="*/ 7284668 w 12192000"/>
              <a:gd name="connsiteY197" fmla="*/ 4283214 h 6871139"/>
              <a:gd name="connsiteX198" fmla="*/ 7137842 w 12192000"/>
              <a:gd name="connsiteY198" fmla="*/ 4391834 h 6871139"/>
              <a:gd name="connsiteX199" fmla="*/ 6981159 w 12192000"/>
              <a:gd name="connsiteY199" fmla="*/ 4543885 h 6871139"/>
              <a:gd name="connsiteX200" fmla="*/ 6708477 w 12192000"/>
              <a:gd name="connsiteY200" fmla="*/ 4816550 h 6871139"/>
              <a:gd name="connsiteX201" fmla="*/ 6540690 w 12192000"/>
              <a:gd name="connsiteY201" fmla="*/ 4942374 h 6871139"/>
              <a:gd name="connsiteX202" fmla="*/ 6521210 w 12192000"/>
              <a:gd name="connsiteY202" fmla="*/ 4928140 h 6871139"/>
              <a:gd name="connsiteX203" fmla="*/ 6536610 w 12192000"/>
              <a:gd name="connsiteY203" fmla="*/ 4967090 h 6871139"/>
              <a:gd name="connsiteX204" fmla="*/ 6505489 w 12192000"/>
              <a:gd name="connsiteY204" fmla="*/ 4931974 h 6871139"/>
              <a:gd name="connsiteX205" fmla="*/ 6515971 w 12192000"/>
              <a:gd name="connsiteY205" fmla="*/ 4919252 h 6871139"/>
              <a:gd name="connsiteX206" fmla="*/ 6486012 w 12192000"/>
              <a:gd name="connsiteY206" fmla="*/ 4893024 h 6871139"/>
              <a:gd name="connsiteX207" fmla="*/ 6451540 w 12192000"/>
              <a:gd name="connsiteY207" fmla="*/ 4922979 h 6871139"/>
              <a:gd name="connsiteX208" fmla="*/ 6441816 w 12192000"/>
              <a:gd name="connsiteY208" fmla="*/ 5002395 h 6871139"/>
              <a:gd name="connsiteX209" fmla="*/ 6453784 w 12192000"/>
              <a:gd name="connsiteY209" fmla="*/ 5103503 h 6871139"/>
              <a:gd name="connsiteX210" fmla="*/ 6438817 w 12192000"/>
              <a:gd name="connsiteY210" fmla="*/ 5059310 h 6871139"/>
              <a:gd name="connsiteX211" fmla="*/ 6425309 w 12192000"/>
              <a:gd name="connsiteY211" fmla="*/ 4955204 h 6871139"/>
              <a:gd name="connsiteX212" fmla="*/ 6418558 w 12192000"/>
              <a:gd name="connsiteY212" fmla="*/ 5014363 h 6871139"/>
              <a:gd name="connsiteX213" fmla="*/ 6412558 w 12192000"/>
              <a:gd name="connsiteY213" fmla="*/ 5006880 h 6871139"/>
              <a:gd name="connsiteX214" fmla="*/ 6399053 w 12192000"/>
              <a:gd name="connsiteY214" fmla="*/ 4943968 h 6871139"/>
              <a:gd name="connsiteX215" fmla="*/ 6388571 w 12192000"/>
              <a:gd name="connsiteY215" fmla="*/ 4985162 h 6871139"/>
              <a:gd name="connsiteX216" fmla="*/ 6395297 w 12192000"/>
              <a:gd name="connsiteY216" fmla="*/ 5033783 h 6871139"/>
              <a:gd name="connsiteX217" fmla="*/ 6403403 w 12192000"/>
              <a:gd name="connsiteY217" fmla="*/ 5081732 h 6871139"/>
              <a:gd name="connsiteX218" fmla="*/ 6370442 w 12192000"/>
              <a:gd name="connsiteY218" fmla="*/ 5057016 h 6871139"/>
              <a:gd name="connsiteX219" fmla="*/ 6336756 w 12192000"/>
              <a:gd name="connsiteY219" fmla="*/ 5057016 h 6871139"/>
              <a:gd name="connsiteX220" fmla="*/ 6321007 w 12192000"/>
              <a:gd name="connsiteY220" fmla="*/ 4973870 h 6871139"/>
              <a:gd name="connsiteX221" fmla="*/ 6297045 w 12192000"/>
              <a:gd name="connsiteY221" fmla="*/ 4957395 h 6871139"/>
              <a:gd name="connsiteX222" fmla="*/ 6311283 w 12192000"/>
              <a:gd name="connsiteY222" fmla="*/ 4989594 h 6871139"/>
              <a:gd name="connsiteX223" fmla="*/ 6309767 w 12192000"/>
              <a:gd name="connsiteY223" fmla="*/ 5080974 h 6871139"/>
              <a:gd name="connsiteX224" fmla="*/ 6292535 w 12192000"/>
              <a:gd name="connsiteY224" fmla="*/ 5063013 h 6871139"/>
              <a:gd name="connsiteX225" fmla="*/ 6261844 w 12192000"/>
              <a:gd name="connsiteY225" fmla="*/ 5082489 h 6871139"/>
              <a:gd name="connsiteX226" fmla="*/ 6264817 w 12192000"/>
              <a:gd name="connsiteY226" fmla="*/ 5113202 h 6871139"/>
              <a:gd name="connsiteX227" fmla="*/ 6244611 w 12192000"/>
              <a:gd name="connsiteY227" fmla="*/ 5080220 h 6871139"/>
              <a:gd name="connsiteX228" fmla="*/ 6219892 w 12192000"/>
              <a:gd name="connsiteY228" fmla="*/ 5009067 h 6871139"/>
              <a:gd name="connsiteX229" fmla="*/ 6172697 w 12192000"/>
              <a:gd name="connsiteY229" fmla="*/ 4972358 h 6871139"/>
              <a:gd name="connsiteX230" fmla="*/ 6206411 w 12192000"/>
              <a:gd name="connsiteY230" fmla="*/ 5009067 h 6871139"/>
              <a:gd name="connsiteX231" fmla="*/ 6225134 w 12192000"/>
              <a:gd name="connsiteY231" fmla="*/ 5055501 h 6871139"/>
              <a:gd name="connsiteX232" fmla="*/ 6183936 w 12192000"/>
              <a:gd name="connsiteY232" fmla="*/ 5035298 h 6871139"/>
              <a:gd name="connsiteX233" fmla="*/ 6139740 w 12192000"/>
              <a:gd name="connsiteY233" fmla="*/ 5020307 h 6871139"/>
              <a:gd name="connsiteX234" fmla="*/ 6166754 w 12192000"/>
              <a:gd name="connsiteY234" fmla="*/ 5054775 h 6871139"/>
              <a:gd name="connsiteX235" fmla="*/ 6205711 w 12192000"/>
              <a:gd name="connsiteY235" fmla="*/ 5110933 h 6871139"/>
              <a:gd name="connsiteX236" fmla="*/ 6218433 w 12192000"/>
              <a:gd name="connsiteY236" fmla="*/ 5139405 h 6871139"/>
              <a:gd name="connsiteX237" fmla="*/ 6236423 w 12192000"/>
              <a:gd name="connsiteY237" fmla="*/ 5140159 h 6871139"/>
              <a:gd name="connsiteX238" fmla="*/ 6243907 w 12192000"/>
              <a:gd name="connsiteY238" fmla="*/ 5156637 h 6871139"/>
              <a:gd name="connsiteX239" fmla="*/ 6225188 w 12192000"/>
              <a:gd name="connsiteY239" fmla="*/ 5161122 h 6871139"/>
              <a:gd name="connsiteX240" fmla="*/ 6192231 w 12192000"/>
              <a:gd name="connsiteY240" fmla="*/ 5168631 h 6871139"/>
              <a:gd name="connsiteX241" fmla="*/ 6186988 w 12192000"/>
              <a:gd name="connsiteY241" fmla="*/ 5137918 h 6871139"/>
              <a:gd name="connsiteX242" fmla="*/ 6166754 w 12192000"/>
              <a:gd name="connsiteY242" fmla="*/ 5151423 h 6871139"/>
              <a:gd name="connsiteX243" fmla="*/ 6115807 w 12192000"/>
              <a:gd name="connsiteY243" fmla="*/ 5165661 h 6871139"/>
              <a:gd name="connsiteX244" fmla="*/ 6095597 w 12192000"/>
              <a:gd name="connsiteY244" fmla="*/ 5160418 h 6871139"/>
              <a:gd name="connsiteX245" fmla="*/ 6106808 w 12192000"/>
              <a:gd name="connsiteY245" fmla="*/ 5152316 h 6871139"/>
              <a:gd name="connsiteX246" fmla="*/ 6151762 w 12192000"/>
              <a:gd name="connsiteY246" fmla="*/ 5135083 h 6871139"/>
              <a:gd name="connsiteX247" fmla="*/ 6158516 w 12192000"/>
              <a:gd name="connsiteY247" fmla="*/ 5114091 h 6871139"/>
              <a:gd name="connsiteX248" fmla="*/ 6124044 w 12192000"/>
              <a:gd name="connsiteY248" fmla="*/ 5108095 h 6871139"/>
              <a:gd name="connsiteX249" fmla="*/ 6067883 w 12192000"/>
              <a:gd name="connsiteY249" fmla="*/ 5139565 h 6871139"/>
              <a:gd name="connsiteX250" fmla="*/ 6034168 w 12192000"/>
              <a:gd name="connsiteY250" fmla="*/ 5142563 h 6871139"/>
              <a:gd name="connsiteX251" fmla="*/ 6040165 w 12192000"/>
              <a:gd name="connsiteY251" fmla="*/ 5156801 h 6871139"/>
              <a:gd name="connsiteX252" fmla="*/ 5977221 w 12192000"/>
              <a:gd name="connsiteY252" fmla="*/ 5203992 h 6871139"/>
              <a:gd name="connsiteX253" fmla="*/ 5949667 w 12192000"/>
              <a:gd name="connsiteY253" fmla="*/ 5203992 h 6871139"/>
              <a:gd name="connsiteX254" fmla="*/ 5987891 w 12192000"/>
              <a:gd name="connsiteY254" fmla="*/ 5165038 h 6871139"/>
              <a:gd name="connsiteX255" fmla="*/ 6058291 w 12192000"/>
              <a:gd name="connsiteY255" fmla="*/ 5113362 h 6871139"/>
              <a:gd name="connsiteX256" fmla="*/ 6106918 w 12192000"/>
              <a:gd name="connsiteY256" fmla="*/ 5087135 h 6871139"/>
              <a:gd name="connsiteX257" fmla="*/ 6115185 w 12192000"/>
              <a:gd name="connsiteY257" fmla="*/ 5069169 h 6871139"/>
              <a:gd name="connsiteX258" fmla="*/ 6086709 w 12192000"/>
              <a:gd name="connsiteY258" fmla="*/ 5062419 h 6871139"/>
              <a:gd name="connsiteX259" fmla="*/ 6011800 w 12192000"/>
              <a:gd name="connsiteY259" fmla="*/ 5121603 h 6871139"/>
              <a:gd name="connsiteX260" fmla="*/ 5983328 w 12192000"/>
              <a:gd name="connsiteY260" fmla="*/ 5120846 h 6871139"/>
              <a:gd name="connsiteX261" fmla="*/ 5993077 w 12192000"/>
              <a:gd name="connsiteY261" fmla="*/ 5132081 h 6871139"/>
              <a:gd name="connsiteX262" fmla="*/ 5940643 w 12192000"/>
              <a:gd name="connsiteY262" fmla="*/ 5207719 h 6871139"/>
              <a:gd name="connsiteX263" fmla="*/ 5956364 w 12192000"/>
              <a:gd name="connsiteY263" fmla="*/ 5230920 h 6871139"/>
              <a:gd name="connsiteX264" fmla="*/ 5897934 w 12192000"/>
              <a:gd name="connsiteY264" fmla="*/ 5294590 h 6871139"/>
              <a:gd name="connsiteX265" fmla="*/ 5867217 w 12192000"/>
              <a:gd name="connsiteY265" fmla="*/ 5310339 h 6871139"/>
              <a:gd name="connsiteX266" fmla="*/ 5862732 w 12192000"/>
              <a:gd name="connsiteY266" fmla="*/ 5274359 h 6871139"/>
              <a:gd name="connsiteX267" fmla="*/ 5901689 w 12192000"/>
              <a:gd name="connsiteY267" fmla="*/ 5231678 h 6871139"/>
              <a:gd name="connsiteX268" fmla="*/ 5898691 w 12192000"/>
              <a:gd name="connsiteY268" fmla="*/ 5222683 h 6871139"/>
              <a:gd name="connsiteX269" fmla="*/ 5901689 w 12192000"/>
              <a:gd name="connsiteY269" fmla="*/ 5162769 h 6871139"/>
              <a:gd name="connsiteX270" fmla="*/ 5920409 w 12192000"/>
              <a:gd name="connsiteY270" fmla="*/ 5094590 h 6871139"/>
              <a:gd name="connsiteX271" fmla="*/ 5966846 w 12192000"/>
              <a:gd name="connsiteY271" fmla="*/ 5027922 h 6871139"/>
              <a:gd name="connsiteX272" fmla="*/ 6011800 w 12192000"/>
              <a:gd name="connsiteY272" fmla="*/ 5001723 h 6871139"/>
              <a:gd name="connsiteX273" fmla="*/ 6088195 w 12192000"/>
              <a:gd name="connsiteY273" fmla="*/ 4973251 h 6871139"/>
              <a:gd name="connsiteX274" fmla="*/ 6129393 w 12192000"/>
              <a:gd name="connsiteY274" fmla="*/ 4951152 h 6871139"/>
              <a:gd name="connsiteX275" fmla="*/ 6174724 w 12192000"/>
              <a:gd name="connsiteY275" fmla="*/ 4951152 h 6871139"/>
              <a:gd name="connsiteX276" fmla="*/ 6118535 w 12192000"/>
              <a:gd name="connsiteY276" fmla="*/ 4852289 h 6871139"/>
              <a:gd name="connsiteX277" fmla="*/ 6108430 w 12192000"/>
              <a:gd name="connsiteY277" fmla="*/ 4821953 h 6871139"/>
              <a:gd name="connsiteX278" fmla="*/ 6082576 w 12192000"/>
              <a:gd name="connsiteY278" fmla="*/ 4756772 h 6871139"/>
              <a:gd name="connsiteX279" fmla="*/ 6071340 w 12192000"/>
              <a:gd name="connsiteY279" fmla="*/ 4705096 h 6871139"/>
              <a:gd name="connsiteX280" fmla="*/ 6057831 w 12192000"/>
              <a:gd name="connsiteY280" fmla="*/ 4670250 h 6871139"/>
              <a:gd name="connsiteX281" fmla="*/ 6066826 w 12192000"/>
              <a:gd name="connsiteY281" fmla="*/ 4627572 h 6871139"/>
              <a:gd name="connsiteX282" fmla="*/ 6115156 w 12192000"/>
              <a:gd name="connsiteY282" fmla="*/ 4415227 h 6871139"/>
              <a:gd name="connsiteX283" fmla="*/ 6280324 w 12192000"/>
              <a:gd name="connsiteY283" fmla="*/ 3993832 h 6871139"/>
              <a:gd name="connsiteX284" fmla="*/ 6361365 w 12192000"/>
              <a:gd name="connsiteY284" fmla="*/ 3814035 h 6871139"/>
              <a:gd name="connsiteX285" fmla="*/ 6391704 w 12192000"/>
              <a:gd name="connsiteY285" fmla="*/ 3850018 h 6871139"/>
              <a:gd name="connsiteX286" fmla="*/ 6560192 w 12192000"/>
              <a:gd name="connsiteY286" fmla="*/ 4338646 h 6871139"/>
              <a:gd name="connsiteX287" fmla="*/ 6664686 w 12192000"/>
              <a:gd name="connsiteY287" fmla="*/ 4756608 h 6871139"/>
              <a:gd name="connsiteX288" fmla="*/ 6728736 w 12192000"/>
              <a:gd name="connsiteY288" fmla="*/ 4704936 h 6871139"/>
              <a:gd name="connsiteX289" fmla="*/ 6852355 w 12192000"/>
              <a:gd name="connsiteY289" fmla="*/ 4591482 h 6871139"/>
              <a:gd name="connsiteX290" fmla="*/ 7048965 w 12192000"/>
              <a:gd name="connsiteY290" fmla="*/ 4388106 h 6871139"/>
              <a:gd name="connsiteX291" fmla="*/ 7209674 w 12192000"/>
              <a:gd name="connsiteY291" fmla="*/ 4278003 h 6871139"/>
              <a:gd name="connsiteX292" fmla="*/ 7196169 w 12192000"/>
              <a:gd name="connsiteY292" fmla="*/ 3740940 h 6871139"/>
              <a:gd name="connsiteX293" fmla="*/ 7171450 w 12192000"/>
              <a:gd name="connsiteY293" fmla="*/ 3582511 h 6871139"/>
              <a:gd name="connsiteX294" fmla="*/ 7138870 w 12192000"/>
              <a:gd name="connsiteY294" fmla="*/ 3563415 h 6871139"/>
              <a:gd name="connsiteX295" fmla="*/ 7089434 w 12192000"/>
              <a:gd name="connsiteY295" fmla="*/ 3544315 h 6871139"/>
              <a:gd name="connsiteX296" fmla="*/ 7120904 w 12192000"/>
              <a:gd name="connsiteY296" fmla="*/ 3513983 h 6871139"/>
              <a:gd name="connsiteX297" fmla="*/ 7146730 w 12192000"/>
              <a:gd name="connsiteY297" fmla="*/ 3476893 h 6871139"/>
              <a:gd name="connsiteX298" fmla="*/ 7093919 w 12192000"/>
              <a:gd name="connsiteY298" fmla="*/ 3388130 h 6871139"/>
              <a:gd name="connsiteX299" fmla="*/ 7101780 w 12192000"/>
              <a:gd name="connsiteY299" fmla="*/ 3345449 h 6871139"/>
              <a:gd name="connsiteX300" fmla="*/ 7090569 w 12192000"/>
              <a:gd name="connsiteY300" fmla="*/ 3339833 h 6871139"/>
              <a:gd name="connsiteX301" fmla="*/ 7053479 w 12192000"/>
              <a:gd name="connsiteY301" fmla="*/ 3306122 h 6871139"/>
              <a:gd name="connsiteX302" fmla="*/ 7086055 w 12192000"/>
              <a:gd name="connsiteY302" fmla="*/ 3261172 h 6871139"/>
              <a:gd name="connsiteX303" fmla="*/ 7089434 w 12192000"/>
              <a:gd name="connsiteY303" fmla="*/ 3231971 h 6871139"/>
              <a:gd name="connsiteX304" fmla="*/ 7059095 w 12192000"/>
              <a:gd name="connsiteY304" fmla="*/ 3207226 h 6871139"/>
              <a:gd name="connsiteX305" fmla="*/ 7052344 w 12192000"/>
              <a:gd name="connsiteY305" fmla="*/ 3190399 h 6871139"/>
              <a:gd name="connsiteX306" fmla="*/ 7035485 w 12192000"/>
              <a:gd name="connsiteY306" fmla="*/ 3190399 h 6871139"/>
              <a:gd name="connsiteX307" fmla="*/ 7042240 w 12192000"/>
              <a:gd name="connsiteY307" fmla="*/ 3163386 h 6871139"/>
              <a:gd name="connsiteX308" fmla="*/ 6957955 w 12192000"/>
              <a:gd name="connsiteY308" fmla="*/ 3195991 h 6871139"/>
              <a:gd name="connsiteX309" fmla="*/ 6885017 w 12192000"/>
              <a:gd name="connsiteY309" fmla="*/ 3170140 h 6871139"/>
              <a:gd name="connsiteX310" fmla="*/ 6941178 w 12192000"/>
              <a:gd name="connsiteY310" fmla="*/ 3130809 h 6871139"/>
              <a:gd name="connsiteX311" fmla="*/ 6980512 w 12192000"/>
              <a:gd name="connsiteY311" fmla="*/ 3124055 h 6871139"/>
              <a:gd name="connsiteX312" fmla="*/ 6969273 w 12192000"/>
              <a:gd name="connsiteY312" fmla="*/ 3160010 h 6871139"/>
              <a:gd name="connsiteX313" fmla="*/ 7026597 w 12192000"/>
              <a:gd name="connsiteY313" fmla="*/ 3127434 h 6871139"/>
              <a:gd name="connsiteX314" fmla="*/ 7054126 w 12192000"/>
              <a:gd name="connsiteY314" fmla="*/ 3075758 h 6871139"/>
              <a:gd name="connsiteX315" fmla="*/ 7077142 w 12192000"/>
              <a:gd name="connsiteY315" fmla="*/ 3021734 h 6871139"/>
              <a:gd name="connsiteX316" fmla="*/ 7054126 w 12192000"/>
              <a:gd name="connsiteY316" fmla="*/ 3007148 h 6871139"/>
              <a:gd name="connsiteX317" fmla="*/ 7068172 w 12192000"/>
              <a:gd name="connsiteY317" fmla="*/ 2976812 h 6871139"/>
              <a:gd name="connsiteX318" fmla="*/ 7000636 w 12192000"/>
              <a:gd name="connsiteY318" fmla="*/ 2994774 h 6871139"/>
              <a:gd name="connsiteX319" fmla="*/ 7046561 w 12192000"/>
              <a:gd name="connsiteY319" fmla="*/ 2954256 h 6871139"/>
              <a:gd name="connsiteX320" fmla="*/ 7078035 w 12192000"/>
              <a:gd name="connsiteY320" fmla="*/ 2903689 h 6871139"/>
              <a:gd name="connsiteX321" fmla="*/ 7058935 w 12192000"/>
              <a:gd name="connsiteY321" fmla="*/ 2853122 h 6871139"/>
              <a:gd name="connsiteX322" fmla="*/ 7062310 w 12192000"/>
              <a:gd name="connsiteY322" fmla="*/ 2782350 h 6871139"/>
              <a:gd name="connsiteX323" fmla="*/ 7053881 w 12192000"/>
              <a:gd name="connsiteY323" fmla="*/ 2725029 h 6871139"/>
              <a:gd name="connsiteX324" fmla="*/ 7024168 w 12192000"/>
              <a:gd name="connsiteY324" fmla="*/ 2725029 h 6871139"/>
              <a:gd name="connsiteX325" fmla="*/ 7037673 w 12192000"/>
              <a:gd name="connsiteY325" fmla="*/ 2695828 h 6871139"/>
              <a:gd name="connsiteX326" fmla="*/ 7043292 w 12192000"/>
              <a:gd name="connsiteY326" fmla="*/ 2655310 h 6871139"/>
              <a:gd name="connsiteX327" fmla="*/ 7033163 w 12192000"/>
              <a:gd name="connsiteY327" fmla="*/ 2663170 h 6871139"/>
              <a:gd name="connsiteX328" fmla="*/ 6992641 w 12192000"/>
              <a:gd name="connsiteY328" fmla="*/ 2676675 h 6871139"/>
              <a:gd name="connsiteX329" fmla="*/ 7020735 w 12192000"/>
              <a:gd name="connsiteY329" fmla="*/ 2682295 h 6871139"/>
              <a:gd name="connsiteX330" fmla="*/ 6996016 w 12192000"/>
              <a:gd name="connsiteY330" fmla="*/ 2696910 h 6871139"/>
              <a:gd name="connsiteX331" fmla="*/ 6898251 w 12192000"/>
              <a:gd name="connsiteY331" fmla="*/ 2707011 h 6871139"/>
              <a:gd name="connsiteX332" fmla="*/ 6951066 w 12192000"/>
              <a:gd name="connsiteY332" fmla="*/ 2662060 h 6871139"/>
              <a:gd name="connsiteX333" fmla="*/ 7013981 w 12192000"/>
              <a:gd name="connsiteY333" fmla="*/ 2574432 h 6871139"/>
              <a:gd name="connsiteX334" fmla="*/ 6981401 w 12192000"/>
              <a:gd name="connsiteY334" fmla="*/ 2587941 h 6871139"/>
              <a:gd name="connsiteX335" fmla="*/ 7013981 w 12192000"/>
              <a:gd name="connsiteY335" fmla="*/ 2553095 h 6871139"/>
              <a:gd name="connsiteX336" fmla="*/ 7046561 w 12192000"/>
              <a:gd name="connsiteY336" fmla="*/ 2508173 h 6871139"/>
              <a:gd name="connsiteX337" fmla="*/ 7002745 w 12192000"/>
              <a:gd name="connsiteY337" fmla="*/ 2529510 h 6871139"/>
              <a:gd name="connsiteX338" fmla="*/ 6951066 w 12192000"/>
              <a:gd name="connsiteY338" fmla="*/ 2553095 h 6871139"/>
              <a:gd name="connsiteX339" fmla="*/ 6997126 w 12192000"/>
              <a:gd name="connsiteY339" fmla="*/ 2493665 h 6871139"/>
              <a:gd name="connsiteX340" fmla="*/ 7090405 w 12192000"/>
              <a:gd name="connsiteY340" fmla="*/ 2407226 h 6871139"/>
              <a:gd name="connsiteX341" fmla="*/ 7124095 w 12192000"/>
              <a:gd name="connsiteY341" fmla="*/ 2390370 h 6871139"/>
              <a:gd name="connsiteX342" fmla="*/ 7124095 w 12192000"/>
              <a:gd name="connsiteY342" fmla="*/ 2364548 h 6871139"/>
              <a:gd name="connsiteX343" fmla="*/ 7155565 w 12192000"/>
              <a:gd name="connsiteY343" fmla="*/ 2348799 h 6871139"/>
              <a:gd name="connsiteX344" fmla="*/ 7196087 w 12192000"/>
              <a:gd name="connsiteY344" fmla="*/ 2354418 h 6871139"/>
              <a:gd name="connsiteX345" fmla="*/ 7209592 w 12192000"/>
              <a:gd name="connsiteY345" fmla="*/ 2332807 h 6871139"/>
              <a:gd name="connsiteX346" fmla="*/ 5735469 w 12192000"/>
              <a:gd name="connsiteY346" fmla="*/ 2021000 h 6871139"/>
              <a:gd name="connsiteX347" fmla="*/ 5745951 w 12192000"/>
              <a:gd name="connsiteY347" fmla="*/ 2130350 h 6871139"/>
              <a:gd name="connsiteX348" fmla="*/ 5727959 w 12192000"/>
              <a:gd name="connsiteY348" fmla="*/ 2230728 h 6871139"/>
              <a:gd name="connsiteX349" fmla="*/ 5705481 w 12192000"/>
              <a:gd name="connsiteY349" fmla="*/ 2367059 h 6871139"/>
              <a:gd name="connsiteX350" fmla="*/ 5709994 w 12192000"/>
              <a:gd name="connsiteY350" fmla="*/ 2534835 h 6871139"/>
              <a:gd name="connsiteX351" fmla="*/ 5711481 w 12192000"/>
              <a:gd name="connsiteY351" fmla="*/ 2560305 h 6871139"/>
              <a:gd name="connsiteX352" fmla="*/ 5891748 w 12192000"/>
              <a:gd name="connsiteY352" fmla="*/ 2359551 h 6871139"/>
              <a:gd name="connsiteX353" fmla="*/ 6099517 w 12192000"/>
              <a:gd name="connsiteY353" fmla="*/ 2326594 h 6871139"/>
              <a:gd name="connsiteX354" fmla="*/ 6156460 w 12192000"/>
              <a:gd name="connsiteY354" fmla="*/ 2438966 h 6871139"/>
              <a:gd name="connsiteX355" fmla="*/ 6003640 w 12192000"/>
              <a:gd name="connsiteY355" fmla="*/ 2530350 h 6871139"/>
              <a:gd name="connsiteX356" fmla="*/ 5948208 w 12192000"/>
              <a:gd name="connsiteY356" fmla="*/ 2573785 h 6871139"/>
              <a:gd name="connsiteX357" fmla="*/ 5943695 w 12192000"/>
              <a:gd name="connsiteY357" fmla="*/ 2552825 h 6871139"/>
              <a:gd name="connsiteX358" fmla="*/ 5915249 w 12192000"/>
              <a:gd name="connsiteY358" fmla="*/ 2573785 h 6871139"/>
              <a:gd name="connsiteX359" fmla="*/ 5918250 w 12192000"/>
              <a:gd name="connsiteY359" fmla="*/ 2593262 h 6871139"/>
              <a:gd name="connsiteX360" fmla="*/ 5897259 w 12192000"/>
              <a:gd name="connsiteY360" fmla="*/ 2612739 h 6871139"/>
              <a:gd name="connsiteX361" fmla="*/ 5897259 w 12192000"/>
              <a:gd name="connsiteY361" fmla="*/ 2590264 h 6871139"/>
              <a:gd name="connsiteX362" fmla="*/ 5877782 w 12192000"/>
              <a:gd name="connsiteY362" fmla="*/ 2602257 h 6871139"/>
              <a:gd name="connsiteX363" fmla="*/ 5880779 w 12192000"/>
              <a:gd name="connsiteY363" fmla="*/ 2624732 h 6871139"/>
              <a:gd name="connsiteX364" fmla="*/ 5860275 w 12192000"/>
              <a:gd name="connsiteY364" fmla="*/ 2644205 h 6871139"/>
              <a:gd name="connsiteX365" fmla="*/ 5853819 w 12192000"/>
              <a:gd name="connsiteY365" fmla="*/ 2612739 h 6871139"/>
              <a:gd name="connsiteX366" fmla="*/ 5838828 w 12192000"/>
              <a:gd name="connsiteY366" fmla="*/ 2629214 h 6871139"/>
              <a:gd name="connsiteX367" fmla="*/ 5843337 w 12192000"/>
              <a:gd name="connsiteY367" fmla="*/ 2657685 h 6871139"/>
              <a:gd name="connsiteX368" fmla="*/ 5825344 w 12192000"/>
              <a:gd name="connsiteY368" fmla="*/ 2665169 h 6871139"/>
              <a:gd name="connsiteX369" fmla="*/ 5817864 w 12192000"/>
              <a:gd name="connsiteY369" fmla="*/ 2638155 h 6871139"/>
              <a:gd name="connsiteX370" fmla="*/ 5790146 w 12192000"/>
              <a:gd name="connsiteY370" fmla="*/ 2654634 h 6871139"/>
              <a:gd name="connsiteX371" fmla="*/ 5799870 w 12192000"/>
              <a:gd name="connsiteY371" fmla="*/ 2686076 h 6871139"/>
              <a:gd name="connsiteX372" fmla="*/ 5778907 w 12192000"/>
              <a:gd name="connsiteY372" fmla="*/ 2695071 h 6871139"/>
              <a:gd name="connsiteX373" fmla="*/ 5775908 w 12192000"/>
              <a:gd name="connsiteY373" fmla="*/ 2672596 h 6871139"/>
              <a:gd name="connsiteX374" fmla="*/ 5748895 w 12192000"/>
              <a:gd name="connsiteY374" fmla="*/ 2695071 h 6871139"/>
              <a:gd name="connsiteX375" fmla="*/ 5750381 w 12192000"/>
              <a:gd name="connsiteY375" fmla="*/ 2717546 h 6871139"/>
              <a:gd name="connsiteX376" fmla="*/ 5720423 w 12192000"/>
              <a:gd name="connsiteY376" fmla="*/ 2728027 h 6871139"/>
              <a:gd name="connsiteX377" fmla="*/ 5708426 w 12192000"/>
              <a:gd name="connsiteY377" fmla="*/ 2618678 h 6871139"/>
              <a:gd name="connsiteX378" fmla="*/ 5679979 w 12192000"/>
              <a:gd name="connsiteY378" fmla="*/ 2693587 h 6871139"/>
              <a:gd name="connsiteX379" fmla="*/ 5672470 w 12192000"/>
              <a:gd name="connsiteY379" fmla="*/ 2750499 h 6871139"/>
              <a:gd name="connsiteX380" fmla="*/ 5756378 w 12192000"/>
              <a:gd name="connsiteY380" fmla="*/ 2731026 h 6871139"/>
              <a:gd name="connsiteX381" fmla="*/ 5860221 w 12192000"/>
              <a:gd name="connsiteY381" fmla="*/ 2681594 h 6871139"/>
              <a:gd name="connsiteX382" fmla="*/ 5957150 w 12192000"/>
              <a:gd name="connsiteY382" fmla="*/ 2617167 h 6871139"/>
              <a:gd name="connsiteX383" fmla="*/ 6012582 w 12192000"/>
              <a:gd name="connsiteY383" fmla="*/ 2647150 h 6871139"/>
              <a:gd name="connsiteX384" fmla="*/ 5979597 w 12192000"/>
              <a:gd name="connsiteY384" fmla="*/ 2653122 h 6871139"/>
              <a:gd name="connsiteX385" fmla="*/ 5951153 w 12192000"/>
              <a:gd name="connsiteY385" fmla="*/ 2683106 h 6871139"/>
              <a:gd name="connsiteX386" fmla="*/ 5963118 w 12192000"/>
              <a:gd name="connsiteY386" fmla="*/ 2702583 h 6871139"/>
              <a:gd name="connsiteX387" fmla="*/ 5922596 w 12192000"/>
              <a:gd name="connsiteY387" fmla="*/ 2699584 h 6871139"/>
              <a:gd name="connsiteX388" fmla="*/ 5877646 w 12192000"/>
              <a:gd name="connsiteY388" fmla="*/ 2768493 h 6871139"/>
              <a:gd name="connsiteX389" fmla="*/ 5894124 w 12192000"/>
              <a:gd name="connsiteY389" fmla="*/ 2710062 h 6871139"/>
              <a:gd name="connsiteX390" fmla="*/ 5894124 w 12192000"/>
              <a:gd name="connsiteY390" fmla="*/ 2692072 h 6871139"/>
              <a:gd name="connsiteX391" fmla="*/ 5860193 w 12192000"/>
              <a:gd name="connsiteY391" fmla="*/ 2726594 h 6871139"/>
              <a:gd name="connsiteX392" fmla="*/ 5778829 w 12192000"/>
              <a:gd name="connsiteY392" fmla="*/ 2768546 h 6871139"/>
              <a:gd name="connsiteX393" fmla="*/ 5699431 w 12192000"/>
              <a:gd name="connsiteY393" fmla="*/ 2820977 h 6871139"/>
              <a:gd name="connsiteX394" fmla="*/ 5651482 w 12192000"/>
              <a:gd name="connsiteY394" fmla="*/ 2783509 h 6871139"/>
              <a:gd name="connsiteX395" fmla="*/ 5639485 w 12192000"/>
              <a:gd name="connsiteY395" fmla="*/ 2829971 h 6871139"/>
              <a:gd name="connsiteX396" fmla="*/ 5620008 w 12192000"/>
              <a:gd name="connsiteY396" fmla="*/ 2813468 h 6871139"/>
              <a:gd name="connsiteX397" fmla="*/ 5614013 w 12192000"/>
              <a:gd name="connsiteY397" fmla="*/ 2859930 h 6871139"/>
              <a:gd name="connsiteX398" fmla="*/ 5579568 w 12192000"/>
              <a:gd name="connsiteY398" fmla="*/ 2910849 h 6871139"/>
              <a:gd name="connsiteX399" fmla="*/ 5599045 w 12192000"/>
              <a:gd name="connsiteY399" fmla="*/ 2838942 h 6871139"/>
              <a:gd name="connsiteX400" fmla="*/ 5599045 w 12192000"/>
              <a:gd name="connsiteY400" fmla="*/ 2779024 h 6871139"/>
              <a:gd name="connsiteX401" fmla="*/ 5576541 w 12192000"/>
              <a:gd name="connsiteY401" fmla="*/ 2829971 h 6871139"/>
              <a:gd name="connsiteX402" fmla="*/ 5549527 w 12192000"/>
              <a:gd name="connsiteY402" fmla="*/ 2805985 h 6871139"/>
              <a:gd name="connsiteX403" fmla="*/ 5574976 w 12192000"/>
              <a:gd name="connsiteY403" fmla="*/ 2741561 h 6871139"/>
              <a:gd name="connsiteX404" fmla="*/ 5519540 w 12192000"/>
              <a:gd name="connsiteY404" fmla="*/ 2789506 h 6871139"/>
              <a:gd name="connsiteX405" fmla="*/ 5503062 w 12192000"/>
              <a:gd name="connsiteY405" fmla="*/ 2879403 h 6871139"/>
              <a:gd name="connsiteX406" fmla="*/ 5464108 w 12192000"/>
              <a:gd name="connsiteY406" fmla="*/ 2794020 h 6871139"/>
              <a:gd name="connsiteX407" fmla="*/ 5458136 w 12192000"/>
              <a:gd name="connsiteY407" fmla="*/ 2737076 h 6871139"/>
              <a:gd name="connsiteX408" fmla="*/ 5434150 w 12192000"/>
              <a:gd name="connsiteY408" fmla="*/ 2759551 h 6871139"/>
              <a:gd name="connsiteX409" fmla="*/ 5482098 w 12192000"/>
              <a:gd name="connsiteY409" fmla="*/ 2674164 h 6871139"/>
              <a:gd name="connsiteX410" fmla="*/ 5566006 w 12192000"/>
              <a:gd name="connsiteY410" fmla="*/ 2657685 h 6871139"/>
              <a:gd name="connsiteX411" fmla="*/ 5597451 w 12192000"/>
              <a:gd name="connsiteY411" fmla="*/ 2699637 h 6871139"/>
              <a:gd name="connsiteX412" fmla="*/ 5525537 w 12192000"/>
              <a:gd name="connsiteY412" fmla="*/ 2719111 h 6871139"/>
              <a:gd name="connsiteX413" fmla="*/ 5600450 w 12192000"/>
              <a:gd name="connsiteY413" fmla="*/ 2720597 h 6871139"/>
              <a:gd name="connsiteX414" fmla="*/ 5640972 w 12192000"/>
              <a:gd name="connsiteY414" fmla="*/ 2740074 h 6871139"/>
              <a:gd name="connsiteX415" fmla="*/ 5545071 w 12192000"/>
              <a:gd name="connsiteY415" fmla="*/ 2563303 h 6871139"/>
              <a:gd name="connsiteX416" fmla="*/ 5468672 w 12192000"/>
              <a:gd name="connsiteY416" fmla="*/ 2368546 h 6871139"/>
              <a:gd name="connsiteX417" fmla="*/ 5423721 w 12192000"/>
              <a:gd name="connsiteY417" fmla="*/ 2247203 h 6871139"/>
              <a:gd name="connsiteX418" fmla="*/ 5489635 w 12192000"/>
              <a:gd name="connsiteY418" fmla="*/ 2187290 h 6871139"/>
              <a:gd name="connsiteX419" fmla="*/ 5735469 w 12192000"/>
              <a:gd name="connsiteY419" fmla="*/ 2021000 h 6871139"/>
              <a:gd name="connsiteX420" fmla="*/ 6531073 w 12192000"/>
              <a:gd name="connsiteY420" fmla="*/ 1729620 h 6871139"/>
              <a:gd name="connsiteX421" fmla="*/ 6802998 w 12192000"/>
              <a:gd name="connsiteY421" fmla="*/ 1889155 h 6871139"/>
              <a:gd name="connsiteX422" fmla="*/ 6802998 w 12192000"/>
              <a:gd name="connsiteY422" fmla="*/ 1911630 h 6871139"/>
              <a:gd name="connsiteX423" fmla="*/ 6531073 w 12192000"/>
              <a:gd name="connsiteY423" fmla="*/ 1729620 h 6871139"/>
              <a:gd name="connsiteX424" fmla="*/ 6531126 w 12192000"/>
              <a:gd name="connsiteY424" fmla="*/ 1625457 h 6871139"/>
              <a:gd name="connsiteX425" fmla="*/ 6556599 w 12192000"/>
              <a:gd name="connsiteY425" fmla="*/ 1673405 h 6871139"/>
              <a:gd name="connsiteX426" fmla="*/ 6713933 w 12192000"/>
              <a:gd name="connsiteY426" fmla="*/ 1775271 h 6871139"/>
              <a:gd name="connsiteX427" fmla="*/ 6583588 w 12192000"/>
              <a:gd name="connsiteY427" fmla="*/ 1719839 h 6871139"/>
              <a:gd name="connsiteX428" fmla="*/ 6504002 w 12192000"/>
              <a:gd name="connsiteY428" fmla="*/ 1652470 h 6871139"/>
              <a:gd name="connsiteX429" fmla="*/ 6504112 w 12192000"/>
              <a:gd name="connsiteY429" fmla="*/ 1652470 h 6871139"/>
              <a:gd name="connsiteX430" fmla="*/ 6531126 w 12192000"/>
              <a:gd name="connsiteY430" fmla="*/ 1625457 h 6871139"/>
              <a:gd name="connsiteX431" fmla="*/ 6427162 w 12192000"/>
              <a:gd name="connsiteY431" fmla="*/ 1407521 h 6871139"/>
              <a:gd name="connsiteX432" fmla="*/ 6460674 w 12192000"/>
              <a:gd name="connsiteY432" fmla="*/ 1454711 h 6871139"/>
              <a:gd name="connsiteX433" fmla="*/ 6522102 w 12192000"/>
              <a:gd name="connsiteY433" fmla="*/ 1504146 h 6871139"/>
              <a:gd name="connsiteX434" fmla="*/ 6552061 w 12192000"/>
              <a:gd name="connsiteY434" fmla="*/ 1492153 h 6871139"/>
              <a:gd name="connsiteX435" fmla="*/ 6597015 w 12192000"/>
              <a:gd name="connsiteY435" fmla="*/ 1508628 h 6871139"/>
              <a:gd name="connsiteX436" fmla="*/ 6597015 w 12192000"/>
              <a:gd name="connsiteY436" fmla="*/ 1532618 h 6871139"/>
              <a:gd name="connsiteX437" fmla="*/ 6525101 w 12192000"/>
              <a:gd name="connsiteY437" fmla="*/ 1523623 h 6871139"/>
              <a:gd name="connsiteX438" fmla="*/ 6456189 w 12192000"/>
              <a:gd name="connsiteY438" fmla="*/ 1475674 h 6871139"/>
              <a:gd name="connsiteX439" fmla="*/ 6442680 w 12192000"/>
              <a:gd name="connsiteY439" fmla="*/ 1495151 h 6871139"/>
              <a:gd name="connsiteX440" fmla="*/ 6389517 w 12192000"/>
              <a:gd name="connsiteY440" fmla="*/ 1462194 h 6871139"/>
              <a:gd name="connsiteX441" fmla="*/ 6375279 w 12192000"/>
              <a:gd name="connsiteY441" fmla="*/ 1504146 h 6871139"/>
              <a:gd name="connsiteX442" fmla="*/ 6375279 w 12192000"/>
              <a:gd name="connsiteY442" fmla="*/ 1433722 h 6871139"/>
              <a:gd name="connsiteX443" fmla="*/ 6403726 w 12192000"/>
              <a:gd name="connsiteY443" fmla="*/ 1408277 h 6871139"/>
              <a:gd name="connsiteX444" fmla="*/ 6427162 w 12192000"/>
              <a:gd name="connsiteY444" fmla="*/ 1407521 h 6871139"/>
              <a:gd name="connsiteX445" fmla="*/ 6108483 w 12192000"/>
              <a:gd name="connsiteY445" fmla="*/ 1295905 h 6871139"/>
              <a:gd name="connsiteX446" fmla="*/ 6108618 w 12192000"/>
              <a:gd name="connsiteY446" fmla="*/ 1295905 h 6871139"/>
              <a:gd name="connsiteX447" fmla="*/ 6090628 w 12192000"/>
              <a:gd name="connsiteY447" fmla="*/ 1385802 h 6871139"/>
              <a:gd name="connsiteX448" fmla="*/ 5926597 w 12192000"/>
              <a:gd name="connsiteY448" fmla="*/ 1457709 h 6871139"/>
              <a:gd name="connsiteX449" fmla="*/ 6108483 w 12192000"/>
              <a:gd name="connsiteY449" fmla="*/ 1295905 h 6871139"/>
              <a:gd name="connsiteX450" fmla="*/ 6514484 w 12192000"/>
              <a:gd name="connsiteY450" fmla="*/ 1213520 h 6871139"/>
              <a:gd name="connsiteX451" fmla="*/ 6514594 w 12192000"/>
              <a:gd name="connsiteY451" fmla="*/ 1213520 h 6871139"/>
              <a:gd name="connsiteX452" fmla="*/ 6734843 w 12192000"/>
              <a:gd name="connsiteY452" fmla="*/ 1295905 h 6871139"/>
              <a:gd name="connsiteX453" fmla="*/ 6503138 w 12192000"/>
              <a:gd name="connsiteY453" fmla="*/ 1243475 h 6871139"/>
              <a:gd name="connsiteX454" fmla="*/ 6514484 w 12192000"/>
              <a:gd name="connsiteY454" fmla="*/ 1213520 h 6871139"/>
              <a:gd name="connsiteX455" fmla="*/ 0 w 12192000"/>
              <a:gd name="connsiteY455" fmla="*/ 0 h 6871139"/>
              <a:gd name="connsiteX456" fmla="*/ 12192000 w 12192000"/>
              <a:gd name="connsiteY456" fmla="*/ 0 h 6871139"/>
              <a:gd name="connsiteX457" fmla="*/ 12192000 w 12192000"/>
              <a:gd name="connsiteY457" fmla="*/ 6479061 h 6871139"/>
              <a:gd name="connsiteX458" fmla="*/ 12178106 w 12192000"/>
              <a:gd name="connsiteY458" fmla="*/ 6475520 h 6871139"/>
              <a:gd name="connsiteX459" fmla="*/ 12156726 w 12192000"/>
              <a:gd name="connsiteY459" fmla="*/ 6461339 h 6871139"/>
              <a:gd name="connsiteX460" fmla="*/ 12092296 w 12192000"/>
              <a:gd name="connsiteY460" fmla="*/ 6413394 h 6871139"/>
              <a:gd name="connsiteX461" fmla="*/ 12086328 w 12192000"/>
              <a:gd name="connsiteY461" fmla="*/ 6390919 h 6871139"/>
              <a:gd name="connsiteX462" fmla="*/ 12042860 w 12192000"/>
              <a:gd name="connsiteY462" fmla="*/ 6402912 h 6871139"/>
              <a:gd name="connsiteX463" fmla="*/ 12089326 w 12192000"/>
              <a:gd name="connsiteY463" fmla="*/ 6432871 h 6871139"/>
              <a:gd name="connsiteX464" fmla="*/ 12135763 w 12192000"/>
              <a:gd name="connsiteY464" fmla="*/ 6485301 h 6871139"/>
              <a:gd name="connsiteX465" fmla="*/ 12087814 w 12192000"/>
              <a:gd name="connsiteY465" fmla="*/ 6503291 h 6871139"/>
              <a:gd name="connsiteX466" fmla="*/ 12038376 w 12192000"/>
              <a:gd name="connsiteY466" fmla="*/ 6591676 h 6871139"/>
              <a:gd name="connsiteX467" fmla="*/ 12060854 w 12192000"/>
              <a:gd name="connsiteY467" fmla="*/ 6551158 h 6871139"/>
              <a:gd name="connsiteX468" fmla="*/ 11927508 w 12192000"/>
              <a:gd name="connsiteY468" fmla="*/ 6468741 h 6871139"/>
              <a:gd name="connsiteX469" fmla="*/ 11741731 w 12192000"/>
              <a:gd name="connsiteY469" fmla="*/ 6265013 h 6871139"/>
              <a:gd name="connsiteX470" fmla="*/ 11511000 w 12192000"/>
              <a:gd name="connsiteY470" fmla="*/ 6028303 h 6871139"/>
              <a:gd name="connsiteX471" fmla="*/ 11292185 w 12192000"/>
              <a:gd name="connsiteY471" fmla="*/ 5893484 h 6871139"/>
              <a:gd name="connsiteX472" fmla="*/ 11157355 w 12192000"/>
              <a:gd name="connsiteY472" fmla="*/ 5772142 h 6871139"/>
              <a:gd name="connsiteX473" fmla="*/ 11137874 w 12192000"/>
              <a:gd name="connsiteY473" fmla="*/ 5731623 h 6871139"/>
              <a:gd name="connsiteX474" fmla="*/ 11036030 w 12192000"/>
              <a:gd name="connsiteY474" fmla="*/ 5717876 h 6871139"/>
              <a:gd name="connsiteX475" fmla="*/ 10871242 w 12192000"/>
              <a:gd name="connsiteY475" fmla="*/ 5905424 h 6871139"/>
              <a:gd name="connsiteX476" fmla="*/ 10993050 w 12192000"/>
              <a:gd name="connsiteY476" fmla="*/ 5708099 h 6871139"/>
              <a:gd name="connsiteX477" fmla="*/ 10946154 w 12192000"/>
              <a:gd name="connsiteY477" fmla="*/ 5691186 h 6871139"/>
              <a:gd name="connsiteX478" fmla="*/ 10926678 w 12192000"/>
              <a:gd name="connsiteY478" fmla="*/ 5680708 h 6871139"/>
              <a:gd name="connsiteX479" fmla="*/ 10886156 w 12192000"/>
              <a:gd name="connsiteY479" fmla="*/ 5671710 h 6871139"/>
              <a:gd name="connsiteX480" fmla="*/ 10838204 w 12192000"/>
              <a:gd name="connsiteY480" fmla="*/ 5656718 h 6871139"/>
              <a:gd name="connsiteX481" fmla="*/ 10787256 w 12192000"/>
              <a:gd name="connsiteY481" fmla="*/ 5604288 h 6871139"/>
              <a:gd name="connsiteX482" fmla="*/ 10718340 w 12192000"/>
              <a:gd name="connsiteY482" fmla="*/ 5497940 h 6871139"/>
              <a:gd name="connsiteX483" fmla="*/ 10599993 w 12192000"/>
              <a:gd name="connsiteY483" fmla="*/ 5024518 h 6871139"/>
              <a:gd name="connsiteX484" fmla="*/ 10523594 w 12192000"/>
              <a:gd name="connsiteY484" fmla="*/ 4766848 h 6871139"/>
              <a:gd name="connsiteX485" fmla="*/ 10501118 w 12192000"/>
              <a:gd name="connsiteY485" fmla="*/ 4620036 h 6871139"/>
              <a:gd name="connsiteX486" fmla="*/ 10427692 w 12192000"/>
              <a:gd name="connsiteY486" fmla="*/ 4404315 h 6871139"/>
              <a:gd name="connsiteX487" fmla="*/ 10378258 w 12192000"/>
              <a:gd name="connsiteY487" fmla="*/ 4285971 h 6871139"/>
              <a:gd name="connsiteX488" fmla="*/ 10336302 w 12192000"/>
              <a:gd name="connsiteY488" fmla="*/ 4170628 h 6871139"/>
              <a:gd name="connsiteX489" fmla="*/ 10288353 w 12192000"/>
              <a:gd name="connsiteY489" fmla="*/ 4068738 h 6871139"/>
              <a:gd name="connsiteX490" fmla="*/ 10249424 w 12192000"/>
              <a:gd name="connsiteY490" fmla="*/ 4040294 h 6871139"/>
              <a:gd name="connsiteX491" fmla="*/ 10134046 w 12192000"/>
              <a:gd name="connsiteY491" fmla="*/ 4067304 h 6871139"/>
              <a:gd name="connsiteX492" fmla="*/ 9849396 w 12192000"/>
              <a:gd name="connsiteY492" fmla="*/ 4047828 h 6871139"/>
              <a:gd name="connsiteX493" fmla="*/ 9626148 w 12192000"/>
              <a:gd name="connsiteY493" fmla="*/ 4056823 h 6871139"/>
              <a:gd name="connsiteX494" fmla="*/ 9425401 w 12192000"/>
              <a:gd name="connsiteY494" fmla="*/ 4110850 h 6871139"/>
              <a:gd name="connsiteX495" fmla="*/ 9340010 w 12192000"/>
              <a:gd name="connsiteY495" fmla="*/ 4181270 h 6871139"/>
              <a:gd name="connsiteX496" fmla="*/ 9447880 w 12192000"/>
              <a:gd name="connsiteY496" fmla="*/ 4164792 h 6871139"/>
              <a:gd name="connsiteX497" fmla="*/ 9346007 w 12192000"/>
              <a:gd name="connsiteY497" fmla="*/ 4223222 h 6871139"/>
              <a:gd name="connsiteX498" fmla="*/ 9280064 w 12192000"/>
              <a:gd name="connsiteY498" fmla="*/ 4229219 h 6871139"/>
              <a:gd name="connsiteX499" fmla="*/ 9208150 w 12192000"/>
              <a:gd name="connsiteY499" fmla="*/ 4269737 h 6871139"/>
              <a:gd name="connsiteX500" fmla="*/ 9405924 w 12192000"/>
              <a:gd name="connsiteY500" fmla="*/ 4073490 h 6871139"/>
              <a:gd name="connsiteX501" fmla="*/ 9082319 w 12192000"/>
              <a:gd name="connsiteY501" fmla="*/ 4281731 h 6871139"/>
              <a:gd name="connsiteX502" fmla="*/ 8978935 w 12192000"/>
              <a:gd name="connsiteY502" fmla="*/ 4391076 h 6871139"/>
              <a:gd name="connsiteX503" fmla="*/ 9181190 w 12192000"/>
              <a:gd name="connsiteY503" fmla="*/ 4145397 h 6871139"/>
              <a:gd name="connsiteX504" fmla="*/ 9383449 w 12192000"/>
              <a:gd name="connsiteY504" fmla="*/ 4009066 h 6871139"/>
              <a:gd name="connsiteX505" fmla="*/ 9326530 w 12192000"/>
              <a:gd name="connsiteY505" fmla="*/ 4006068 h 6871139"/>
              <a:gd name="connsiteX506" fmla="*/ 9164712 w 12192000"/>
              <a:gd name="connsiteY506" fmla="*/ 4046586 h 6871139"/>
              <a:gd name="connsiteX507" fmla="*/ 9335496 w 12192000"/>
              <a:gd name="connsiteY507" fmla="*/ 3962686 h 6871139"/>
              <a:gd name="connsiteX508" fmla="*/ 9584221 w 12192000"/>
              <a:gd name="connsiteY508" fmla="*/ 3968683 h 6871139"/>
              <a:gd name="connsiteX509" fmla="*/ 9945268 w 12192000"/>
              <a:gd name="connsiteY509" fmla="*/ 4018114 h 6871139"/>
              <a:gd name="connsiteX510" fmla="*/ 10089092 w 12192000"/>
              <a:gd name="connsiteY510" fmla="*/ 3994128 h 6871139"/>
              <a:gd name="connsiteX511" fmla="*/ 9877867 w 12192000"/>
              <a:gd name="connsiteY511" fmla="*/ 3961174 h 6871139"/>
              <a:gd name="connsiteX512" fmla="*/ 9826920 w 12192000"/>
              <a:gd name="connsiteY512" fmla="*/ 3943209 h 6871139"/>
              <a:gd name="connsiteX513" fmla="*/ 9976742 w 12192000"/>
              <a:gd name="connsiteY513" fmla="*/ 3934214 h 6871139"/>
              <a:gd name="connsiteX514" fmla="*/ 10032174 w 12192000"/>
              <a:gd name="connsiteY514" fmla="*/ 3890779 h 6871139"/>
              <a:gd name="connsiteX515" fmla="*/ 10072696 w 12192000"/>
              <a:gd name="connsiteY515" fmla="*/ 3893777 h 6871139"/>
              <a:gd name="connsiteX516" fmla="*/ 9961938 w 12192000"/>
              <a:gd name="connsiteY516" fmla="*/ 3847315 h 6871139"/>
              <a:gd name="connsiteX517" fmla="*/ 9693766 w 12192000"/>
              <a:gd name="connsiteY517" fmla="*/ 3838349 h 6871139"/>
              <a:gd name="connsiteX518" fmla="*/ 9401628 w 12192000"/>
              <a:gd name="connsiteY518" fmla="*/ 3845828 h 6871139"/>
              <a:gd name="connsiteX519" fmla="*/ 9271283 w 12192000"/>
              <a:gd name="connsiteY519" fmla="*/ 3887780 h 6871139"/>
              <a:gd name="connsiteX520" fmla="*/ 9466034 w 12192000"/>
              <a:gd name="connsiteY520" fmla="*/ 3821870 h 6871139"/>
              <a:gd name="connsiteX521" fmla="*/ 9124460 w 12192000"/>
              <a:gd name="connsiteY521" fmla="*/ 3814358 h 6871139"/>
              <a:gd name="connsiteX522" fmla="*/ 9457063 w 12192000"/>
              <a:gd name="connsiteY522" fmla="*/ 3802393 h 6871139"/>
              <a:gd name="connsiteX523" fmla="*/ 9734071 w 12192000"/>
              <a:gd name="connsiteY523" fmla="*/ 3803798 h 6871139"/>
              <a:gd name="connsiteX524" fmla="*/ 9783535 w 12192000"/>
              <a:gd name="connsiteY524" fmla="*/ 3764848 h 6871139"/>
              <a:gd name="connsiteX525" fmla="*/ 9903369 w 12192000"/>
              <a:gd name="connsiteY525" fmla="*/ 3749881 h 6871139"/>
              <a:gd name="connsiteX526" fmla="*/ 9949834 w 12192000"/>
              <a:gd name="connsiteY526" fmla="*/ 3781323 h 6871139"/>
              <a:gd name="connsiteX527" fmla="*/ 9937838 w 12192000"/>
              <a:gd name="connsiteY527" fmla="*/ 3742373 h 6871139"/>
              <a:gd name="connsiteX528" fmla="*/ 9813572 w 12192000"/>
              <a:gd name="connsiteY528" fmla="*/ 3664469 h 6871139"/>
              <a:gd name="connsiteX529" fmla="*/ 9635278 w 12192000"/>
              <a:gd name="connsiteY529" fmla="*/ 3677974 h 6871139"/>
              <a:gd name="connsiteX530" fmla="*/ 9792583 w 12192000"/>
              <a:gd name="connsiteY530" fmla="*/ 3644992 h 6871139"/>
              <a:gd name="connsiteX531" fmla="*/ 9744660 w 12192000"/>
              <a:gd name="connsiteY531" fmla="*/ 3574597 h 6871139"/>
              <a:gd name="connsiteX532" fmla="*/ 9440532 w 12192000"/>
              <a:gd name="connsiteY532" fmla="*/ 3561092 h 6871139"/>
              <a:gd name="connsiteX533" fmla="*/ 9079456 w 12192000"/>
              <a:gd name="connsiteY533" fmla="*/ 3618008 h 6871139"/>
              <a:gd name="connsiteX534" fmla="*/ 8928173 w 12192000"/>
              <a:gd name="connsiteY534" fmla="*/ 3624004 h 6871139"/>
              <a:gd name="connsiteX535" fmla="*/ 8740828 w 12192000"/>
              <a:gd name="connsiteY535" fmla="*/ 3854717 h 6871139"/>
              <a:gd name="connsiteX536" fmla="*/ 8775382 w 12192000"/>
              <a:gd name="connsiteY536" fmla="*/ 3677946 h 6871139"/>
              <a:gd name="connsiteX537" fmla="*/ 8835299 w 12192000"/>
              <a:gd name="connsiteY537" fmla="*/ 3643481 h 6871139"/>
              <a:gd name="connsiteX538" fmla="*/ 8866769 w 12192000"/>
              <a:gd name="connsiteY538" fmla="*/ 3594045 h 6871139"/>
              <a:gd name="connsiteX539" fmla="*/ 8973127 w 12192000"/>
              <a:gd name="connsiteY539" fmla="*/ 3547612 h 6871139"/>
              <a:gd name="connsiteX540" fmla="*/ 9024074 w 12192000"/>
              <a:gd name="connsiteY540" fmla="*/ 3591047 h 6871139"/>
              <a:gd name="connsiteX541" fmla="*/ 9072026 w 12192000"/>
              <a:gd name="connsiteY541" fmla="*/ 3604556 h 6871139"/>
              <a:gd name="connsiteX542" fmla="*/ 9007595 w 12192000"/>
              <a:gd name="connsiteY542" fmla="*/ 3556607 h 6871139"/>
              <a:gd name="connsiteX543" fmla="*/ 8988118 w 12192000"/>
              <a:gd name="connsiteY543" fmla="*/ 3534132 h 6871139"/>
              <a:gd name="connsiteX544" fmla="*/ 9191860 w 12192000"/>
              <a:gd name="connsiteY544" fmla="*/ 3498180 h 6871139"/>
              <a:gd name="connsiteX545" fmla="*/ 9332687 w 12192000"/>
              <a:gd name="connsiteY545" fmla="*/ 3505688 h 6871139"/>
              <a:gd name="connsiteX546" fmla="*/ 9334202 w 12192000"/>
              <a:gd name="connsiteY546" fmla="*/ 3556607 h 6871139"/>
              <a:gd name="connsiteX547" fmla="*/ 9355166 w 12192000"/>
              <a:gd name="connsiteY547" fmla="*/ 3505688 h 6871139"/>
              <a:gd name="connsiteX548" fmla="*/ 9440585 w 12192000"/>
              <a:gd name="connsiteY548" fmla="*/ 3498180 h 6871139"/>
              <a:gd name="connsiteX549" fmla="*/ 9584410 w 12192000"/>
              <a:gd name="connsiteY549" fmla="*/ 3493695 h 6871139"/>
              <a:gd name="connsiteX550" fmla="*/ 9522899 w 12192000"/>
              <a:gd name="connsiteY550" fmla="*/ 3530974 h 6871139"/>
              <a:gd name="connsiteX551" fmla="*/ 9678717 w 12192000"/>
              <a:gd name="connsiteY551" fmla="*/ 3536942 h 6871139"/>
              <a:gd name="connsiteX552" fmla="*/ 9663726 w 12192000"/>
              <a:gd name="connsiteY552" fmla="*/ 3500990 h 6871139"/>
              <a:gd name="connsiteX553" fmla="*/ 9699680 w 12192000"/>
              <a:gd name="connsiteY553" fmla="*/ 3535455 h 6871139"/>
              <a:gd name="connsiteX554" fmla="*/ 9728152 w 12192000"/>
              <a:gd name="connsiteY554" fmla="*/ 3551934 h 6871139"/>
              <a:gd name="connsiteX555" fmla="*/ 9743120 w 12192000"/>
              <a:gd name="connsiteY555" fmla="*/ 3477028 h 6871139"/>
              <a:gd name="connsiteX556" fmla="*/ 9696682 w 12192000"/>
              <a:gd name="connsiteY556" fmla="*/ 3334701 h 6871139"/>
              <a:gd name="connsiteX557" fmla="*/ 9632252 w 12192000"/>
              <a:gd name="connsiteY557" fmla="*/ 3207361 h 6871139"/>
              <a:gd name="connsiteX558" fmla="*/ 9612774 w 12192000"/>
              <a:gd name="connsiteY558" fmla="*/ 3141451 h 6871139"/>
              <a:gd name="connsiteX559" fmla="*/ 9516898 w 12192000"/>
              <a:gd name="connsiteY559" fmla="*/ 3096505 h 6871139"/>
              <a:gd name="connsiteX560" fmla="*/ 9596296 w 12192000"/>
              <a:gd name="connsiteY560" fmla="*/ 3159441 h 6871139"/>
              <a:gd name="connsiteX561" fmla="*/ 9464465 w 12192000"/>
              <a:gd name="connsiteY561" fmla="*/ 3084536 h 6871139"/>
              <a:gd name="connsiteX562" fmla="*/ 9379070 w 12192000"/>
              <a:gd name="connsiteY562" fmla="*/ 3027596 h 6871139"/>
              <a:gd name="connsiteX563" fmla="*/ 9450984 w 12192000"/>
              <a:gd name="connsiteY563" fmla="*/ 3092020 h 6871139"/>
              <a:gd name="connsiteX564" fmla="*/ 9391039 w 12192000"/>
              <a:gd name="connsiteY564" fmla="*/ 3068061 h 6871139"/>
              <a:gd name="connsiteX565" fmla="*/ 9217256 w 12192000"/>
              <a:gd name="connsiteY565" fmla="*/ 3026109 h 6871139"/>
              <a:gd name="connsiteX566" fmla="*/ 9379070 w 12192000"/>
              <a:gd name="connsiteY566" fmla="*/ 3098016 h 6871139"/>
              <a:gd name="connsiteX567" fmla="*/ 9269690 w 12192000"/>
              <a:gd name="connsiteY567" fmla="*/ 3075541 h 6871139"/>
              <a:gd name="connsiteX568" fmla="*/ 9238220 w 12192000"/>
              <a:gd name="connsiteY568" fmla="*/ 3074029 h 6871139"/>
              <a:gd name="connsiteX569" fmla="*/ 9175304 w 12192000"/>
              <a:gd name="connsiteY569" fmla="*/ 3029107 h 6871139"/>
              <a:gd name="connsiteX570" fmla="*/ 9019482 w 12192000"/>
              <a:gd name="connsiteY570" fmla="*/ 3009631 h 6871139"/>
              <a:gd name="connsiteX571" fmla="*/ 9148344 w 12192000"/>
              <a:gd name="connsiteY571" fmla="*/ 3048584 h 6871139"/>
              <a:gd name="connsiteX572" fmla="*/ 9197779 w 12192000"/>
              <a:gd name="connsiteY572" fmla="*/ 3083024 h 6871139"/>
              <a:gd name="connsiteX573" fmla="*/ 9087018 w 12192000"/>
              <a:gd name="connsiteY573" fmla="*/ 3059066 h 6871139"/>
              <a:gd name="connsiteX574" fmla="*/ 9022591 w 12192000"/>
              <a:gd name="connsiteY574" fmla="*/ 3039589 h 6871139"/>
              <a:gd name="connsiteX575" fmla="*/ 8992632 w 12192000"/>
              <a:gd name="connsiteY575" fmla="*/ 3015627 h 6871139"/>
              <a:gd name="connsiteX576" fmla="*/ 8982150 w 12192000"/>
              <a:gd name="connsiteY576" fmla="*/ 3062064 h 6871139"/>
              <a:gd name="connsiteX577" fmla="*/ 9067541 w 12192000"/>
              <a:gd name="connsiteY577" fmla="*/ 3124976 h 6871139"/>
              <a:gd name="connsiteX578" fmla="*/ 9161930 w 12192000"/>
              <a:gd name="connsiteY578" fmla="*/ 3129458 h 6871139"/>
              <a:gd name="connsiteX579" fmla="*/ 9075024 w 12192000"/>
              <a:gd name="connsiteY579" fmla="*/ 3108498 h 6871139"/>
              <a:gd name="connsiteX580" fmla="*/ 9031586 w 12192000"/>
              <a:gd name="connsiteY580" fmla="*/ 3067979 h 6871139"/>
              <a:gd name="connsiteX581" fmla="*/ 9136457 w 12192000"/>
              <a:gd name="connsiteY581" fmla="*/ 3103931 h 6871139"/>
              <a:gd name="connsiteX582" fmla="*/ 9250323 w 12192000"/>
              <a:gd name="connsiteY582" fmla="*/ 3129379 h 6871139"/>
              <a:gd name="connsiteX583" fmla="*/ 9266802 w 12192000"/>
              <a:gd name="connsiteY583" fmla="*/ 3165331 h 6871139"/>
              <a:gd name="connsiteX584" fmla="*/ 9356706 w 12192000"/>
              <a:gd name="connsiteY584" fmla="*/ 3196801 h 6871139"/>
              <a:gd name="connsiteX585" fmla="*/ 9266802 w 12192000"/>
              <a:gd name="connsiteY585" fmla="*/ 3199800 h 6871139"/>
              <a:gd name="connsiteX586" fmla="*/ 9364054 w 12192000"/>
              <a:gd name="connsiteY586" fmla="*/ 3307662 h 6871139"/>
              <a:gd name="connsiteX587" fmla="*/ 9465923 w 12192000"/>
              <a:gd name="connsiteY587" fmla="*/ 3309174 h 6871139"/>
              <a:gd name="connsiteX588" fmla="*/ 9497397 w 12192000"/>
              <a:gd name="connsiteY588" fmla="*/ 3325652 h 6871139"/>
              <a:gd name="connsiteX589" fmla="*/ 9280146 w 12192000"/>
              <a:gd name="connsiteY589" fmla="*/ 3331621 h 6871139"/>
              <a:gd name="connsiteX590" fmla="*/ 9145317 w 12192000"/>
              <a:gd name="connsiteY590" fmla="*/ 3343614 h 6871139"/>
              <a:gd name="connsiteX591" fmla="*/ 9278660 w 12192000"/>
              <a:gd name="connsiteY591" fmla="*/ 3310657 h 6871139"/>
              <a:gd name="connsiteX592" fmla="*/ 9155798 w 12192000"/>
              <a:gd name="connsiteY592" fmla="*/ 3270138 h 6871139"/>
              <a:gd name="connsiteX593" fmla="*/ 9124353 w 12192000"/>
              <a:gd name="connsiteY593" fmla="*/ 3271625 h 6871139"/>
              <a:gd name="connsiteX594" fmla="*/ 9106360 w 12192000"/>
              <a:gd name="connsiteY594" fmla="*/ 3240155 h 6871139"/>
              <a:gd name="connsiteX595" fmla="*/ 9091368 w 12192000"/>
              <a:gd name="connsiteY595" fmla="*/ 3187725 h 6871139"/>
              <a:gd name="connsiteX596" fmla="*/ 8961052 w 12192000"/>
              <a:gd name="connsiteY596" fmla="*/ 3075381 h 6871139"/>
              <a:gd name="connsiteX597" fmla="*/ 9049441 w 12192000"/>
              <a:gd name="connsiteY597" fmla="*/ 3168248 h 6871139"/>
              <a:gd name="connsiteX598" fmla="*/ 8995414 w 12192000"/>
              <a:gd name="connsiteY598" fmla="*/ 3189236 h 6871139"/>
              <a:gd name="connsiteX599" fmla="*/ 8986418 w 12192000"/>
              <a:gd name="connsiteY599" fmla="*/ 3199718 h 6871139"/>
              <a:gd name="connsiteX600" fmla="*/ 8892029 w 12192000"/>
              <a:gd name="connsiteY600" fmla="*/ 3114331 h 6871139"/>
              <a:gd name="connsiteX601" fmla="*/ 8986418 w 12192000"/>
              <a:gd name="connsiteY601" fmla="*/ 3228190 h 6871139"/>
              <a:gd name="connsiteX602" fmla="*/ 8892029 w 12192000"/>
              <a:gd name="connsiteY602" fmla="*/ 3271625 h 6871139"/>
              <a:gd name="connsiteX603" fmla="*/ 8844105 w 12192000"/>
              <a:gd name="connsiteY603" fmla="*/ 3246151 h 6871139"/>
              <a:gd name="connsiteX604" fmla="*/ 8767681 w 12192000"/>
              <a:gd name="connsiteY604" fmla="*/ 3259660 h 6871139"/>
              <a:gd name="connsiteX605" fmla="*/ 8806635 w 12192000"/>
              <a:gd name="connsiteY605" fmla="*/ 3211740 h 6871139"/>
              <a:gd name="connsiteX606" fmla="*/ 8767681 w 12192000"/>
              <a:gd name="connsiteY606" fmla="*/ 3157713 h 6871139"/>
              <a:gd name="connsiteX607" fmla="*/ 8698765 w 12192000"/>
              <a:gd name="connsiteY607" fmla="*/ 3208660 h 6871139"/>
              <a:gd name="connsiteX608" fmla="*/ 8640335 w 12192000"/>
              <a:gd name="connsiteY608" fmla="*/ 3190670 h 6871139"/>
              <a:gd name="connsiteX609" fmla="*/ 8751092 w 12192000"/>
              <a:gd name="connsiteY609" fmla="*/ 3310522 h 6871139"/>
              <a:gd name="connsiteX610" fmla="*/ 8808040 w 12192000"/>
              <a:gd name="connsiteY610" fmla="*/ 3322519 h 6871139"/>
              <a:gd name="connsiteX611" fmla="*/ 8757093 w 12192000"/>
              <a:gd name="connsiteY611" fmla="*/ 3349529 h 6871139"/>
              <a:gd name="connsiteX612" fmla="*/ 8682180 w 12192000"/>
              <a:gd name="connsiteY612" fmla="*/ 3370492 h 6871139"/>
              <a:gd name="connsiteX613" fmla="*/ 8858962 w 12192000"/>
              <a:gd name="connsiteY613" fmla="*/ 3363009 h 6871139"/>
              <a:gd name="connsiteX614" fmla="*/ 8855964 w 12192000"/>
              <a:gd name="connsiteY614" fmla="*/ 3415439 h 6871139"/>
              <a:gd name="connsiteX615" fmla="*/ 8884439 w 12192000"/>
              <a:gd name="connsiteY615" fmla="*/ 3440913 h 6871139"/>
              <a:gd name="connsiteX616" fmla="*/ 8772084 w 12192000"/>
              <a:gd name="connsiteY616" fmla="*/ 3493343 h 6871139"/>
              <a:gd name="connsiteX617" fmla="*/ 8689664 w 12192000"/>
              <a:gd name="connsiteY617" fmla="*/ 3521815 h 6871139"/>
              <a:gd name="connsiteX618" fmla="*/ 8740532 w 12192000"/>
              <a:gd name="connsiteY618" fmla="*/ 3461873 h 6871139"/>
              <a:gd name="connsiteX619" fmla="*/ 8800532 w 12192000"/>
              <a:gd name="connsiteY619" fmla="*/ 3409443 h 6871139"/>
              <a:gd name="connsiteX620" fmla="*/ 8661216 w 12192000"/>
              <a:gd name="connsiteY620" fmla="*/ 3455904 h 6871139"/>
              <a:gd name="connsiteX621" fmla="*/ 8439481 w 12192000"/>
              <a:gd name="connsiteY621" fmla="*/ 3698586 h 6871139"/>
              <a:gd name="connsiteX622" fmla="*/ 8405012 w 12192000"/>
              <a:gd name="connsiteY622" fmla="*/ 3497828 h 6871139"/>
              <a:gd name="connsiteX623" fmla="*/ 8313622 w 12192000"/>
              <a:gd name="connsiteY623" fmla="*/ 3367494 h 6871139"/>
              <a:gd name="connsiteX624" fmla="*/ 8226716 w 12192000"/>
              <a:gd name="connsiteY624" fmla="*/ 3431918 h 6871139"/>
              <a:gd name="connsiteX625" fmla="*/ 8256703 w 12192000"/>
              <a:gd name="connsiteY625" fmla="*/ 3458931 h 6871139"/>
              <a:gd name="connsiteX626" fmla="*/ 8184789 w 12192000"/>
              <a:gd name="connsiteY626" fmla="*/ 3451448 h 6871139"/>
              <a:gd name="connsiteX627" fmla="*/ 8132355 w 12192000"/>
              <a:gd name="connsiteY627" fmla="*/ 3485917 h 6871139"/>
              <a:gd name="connsiteX628" fmla="*/ 8243112 w 12192000"/>
              <a:gd name="connsiteY628" fmla="*/ 3539940 h 6871139"/>
              <a:gd name="connsiteX629" fmla="*/ 8099263 w 12192000"/>
              <a:gd name="connsiteY629" fmla="*/ 3523461 h 6871139"/>
              <a:gd name="connsiteX630" fmla="*/ 8141215 w 12192000"/>
              <a:gd name="connsiteY630" fmla="*/ 3408119 h 6871139"/>
              <a:gd name="connsiteX631" fmla="*/ 8343473 w 12192000"/>
              <a:gd name="connsiteY631" fmla="*/ 3258309 h 6871139"/>
              <a:gd name="connsiteX632" fmla="*/ 8589302 w 12192000"/>
              <a:gd name="connsiteY632" fmla="*/ 3108498 h 6871139"/>
              <a:gd name="connsiteX633" fmla="*/ 8605784 w 12192000"/>
              <a:gd name="connsiteY633" fmla="*/ 3075541 h 6871139"/>
              <a:gd name="connsiteX634" fmla="*/ 8610266 w 12192000"/>
              <a:gd name="connsiteY634" fmla="*/ 3154931 h 6871139"/>
              <a:gd name="connsiteX635" fmla="*/ 8634228 w 12192000"/>
              <a:gd name="connsiteY635" fmla="*/ 3071031 h 6871139"/>
              <a:gd name="connsiteX636" fmla="*/ 8784053 w 12192000"/>
              <a:gd name="connsiteY636" fmla="*/ 3015627 h 6871139"/>
              <a:gd name="connsiteX637" fmla="*/ 8571312 w 12192000"/>
              <a:gd name="connsiteY637" fmla="*/ 3062064 h 6871139"/>
              <a:gd name="connsiteX638" fmla="*/ 8746611 w 12192000"/>
              <a:gd name="connsiteY638" fmla="*/ 2954202 h 6871139"/>
              <a:gd name="connsiteX639" fmla="*/ 8769086 w 12192000"/>
              <a:gd name="connsiteY639" fmla="*/ 2943695 h 6871139"/>
              <a:gd name="connsiteX640" fmla="*/ 8754091 w 12192000"/>
              <a:gd name="connsiteY640" fmla="*/ 2913737 h 6871139"/>
              <a:gd name="connsiteX641" fmla="*/ 8715137 w 12192000"/>
              <a:gd name="connsiteY641" fmla="*/ 2853823 h 6871139"/>
              <a:gd name="connsiteX642" fmla="*/ 8674615 w 12192000"/>
              <a:gd name="connsiteY642" fmla="*/ 2698016 h 6871139"/>
              <a:gd name="connsiteX643" fmla="*/ 8512800 w 12192000"/>
              <a:gd name="connsiteY643" fmla="*/ 2539210 h 6871139"/>
              <a:gd name="connsiteX644" fmla="*/ 8451368 w 12192000"/>
              <a:gd name="connsiteY644" fmla="*/ 2519733 h 6871139"/>
              <a:gd name="connsiteX645" fmla="*/ 8413926 w 12192000"/>
              <a:gd name="connsiteY645" fmla="*/ 2494288 h 6871139"/>
              <a:gd name="connsiteX646" fmla="*/ 8458880 w 12192000"/>
              <a:gd name="connsiteY646" fmla="*/ 2503255 h 6871139"/>
              <a:gd name="connsiteX647" fmla="*/ 8460363 w 12192000"/>
              <a:gd name="connsiteY647" fmla="*/ 2462736 h 6871139"/>
              <a:gd name="connsiteX648" fmla="*/ 8404931 w 12192000"/>
              <a:gd name="connsiteY648" fmla="*/ 2464251 h 6871139"/>
              <a:gd name="connsiteX649" fmla="*/ 8397447 w 12192000"/>
              <a:gd name="connsiteY649" fmla="*/ 2404309 h 6871139"/>
              <a:gd name="connsiteX650" fmla="*/ 8321023 w 12192000"/>
              <a:gd name="connsiteY650" fmla="*/ 2432781 h 6871139"/>
              <a:gd name="connsiteX651" fmla="*/ 8288066 w 12192000"/>
              <a:gd name="connsiteY651" fmla="*/ 2471731 h 6871139"/>
              <a:gd name="connsiteX652" fmla="*/ 8243141 w 12192000"/>
              <a:gd name="connsiteY652" fmla="*/ 2474729 h 6871139"/>
              <a:gd name="connsiteX653" fmla="*/ 8249113 w 12192000"/>
              <a:gd name="connsiteY653" fmla="*/ 2431269 h 6871139"/>
              <a:gd name="connsiteX654" fmla="*/ 8232631 w 12192000"/>
              <a:gd name="connsiteY654" fmla="*/ 2417761 h 6871139"/>
              <a:gd name="connsiteX655" fmla="*/ 8201189 w 12192000"/>
              <a:gd name="connsiteY655" fmla="*/ 2452229 h 6871139"/>
              <a:gd name="connsiteX656" fmla="*/ 8180197 w 12192000"/>
              <a:gd name="connsiteY656" fmla="*/ 2444746 h 6871139"/>
              <a:gd name="connsiteX657" fmla="*/ 8162232 w 12192000"/>
              <a:gd name="connsiteY657" fmla="*/ 2486669 h 6871139"/>
              <a:gd name="connsiteX658" fmla="*/ 8018407 w 12192000"/>
              <a:gd name="connsiteY658" fmla="*/ 2564573 h 6871139"/>
              <a:gd name="connsiteX659" fmla="*/ 7907649 w 12192000"/>
              <a:gd name="connsiteY659" fmla="*/ 2463629 h 6871139"/>
              <a:gd name="connsiteX660" fmla="*/ 7934663 w 12192000"/>
              <a:gd name="connsiteY660" fmla="*/ 2504660 h 6871139"/>
              <a:gd name="connsiteX661" fmla="*/ 7847757 w 12192000"/>
              <a:gd name="connsiteY661" fmla="*/ 2497180 h 6871139"/>
              <a:gd name="connsiteX662" fmla="*/ 7900191 w 12192000"/>
              <a:gd name="connsiteY662" fmla="*/ 2479189 h 6871139"/>
              <a:gd name="connsiteX663" fmla="*/ 7864235 w 12192000"/>
              <a:gd name="connsiteY663" fmla="*/ 2438667 h 6871139"/>
              <a:gd name="connsiteX664" fmla="*/ 7825282 w 12192000"/>
              <a:gd name="connsiteY664" fmla="*/ 2428161 h 6871139"/>
              <a:gd name="connsiteX665" fmla="*/ 7778841 w 12192000"/>
              <a:gd name="connsiteY665" fmla="*/ 2393720 h 6871139"/>
              <a:gd name="connsiteX666" fmla="*/ 7699447 w 12192000"/>
              <a:gd name="connsiteY666" fmla="*/ 2288857 h 6871139"/>
              <a:gd name="connsiteX667" fmla="*/ 7675457 w 12192000"/>
              <a:gd name="connsiteY667" fmla="*/ 2255903 h 6871139"/>
              <a:gd name="connsiteX668" fmla="*/ 7757881 w 12192000"/>
              <a:gd name="connsiteY668" fmla="*/ 2246908 h 6871139"/>
              <a:gd name="connsiteX669" fmla="*/ 7801320 w 12192000"/>
              <a:gd name="connsiteY669" fmla="*/ 2222946 h 6871139"/>
              <a:gd name="connsiteX670" fmla="*/ 7793837 w 12192000"/>
              <a:gd name="connsiteY670" fmla="*/ 2098691 h 6871139"/>
              <a:gd name="connsiteX671" fmla="*/ 7787840 w 12192000"/>
              <a:gd name="connsiteY671" fmla="*/ 1908440 h 6871139"/>
              <a:gd name="connsiteX672" fmla="*/ 7750369 w 12192000"/>
              <a:gd name="connsiteY672" fmla="*/ 1794584 h 6871139"/>
              <a:gd name="connsiteX673" fmla="*/ 7720411 w 12192000"/>
              <a:gd name="connsiteY673" fmla="*/ 1754066 h 6871139"/>
              <a:gd name="connsiteX674" fmla="*/ 7682969 w 12192000"/>
              <a:gd name="connsiteY674" fmla="*/ 1691125 h 6871139"/>
              <a:gd name="connsiteX675" fmla="*/ 7628938 w 12192000"/>
              <a:gd name="connsiteY675" fmla="*/ 1718139 h 6871139"/>
              <a:gd name="connsiteX676" fmla="*/ 7534552 w 12192000"/>
              <a:gd name="connsiteY676" fmla="*/ 1743612 h 6871139"/>
              <a:gd name="connsiteX677" fmla="*/ 7494030 w 12192000"/>
              <a:gd name="connsiteY677" fmla="*/ 1679185 h 6871139"/>
              <a:gd name="connsiteX678" fmla="*/ 7453508 w 12192000"/>
              <a:gd name="connsiteY678" fmla="*/ 1635721 h 6871139"/>
              <a:gd name="connsiteX679" fmla="*/ 7559891 w 12192000"/>
              <a:gd name="connsiteY679" fmla="*/ 1683670 h 6871139"/>
              <a:gd name="connsiteX680" fmla="*/ 7489463 w 12192000"/>
              <a:gd name="connsiteY680" fmla="*/ 1580293 h 6871139"/>
              <a:gd name="connsiteX681" fmla="*/ 7353150 w 12192000"/>
              <a:gd name="connsiteY681" fmla="*/ 1461952 h 6871139"/>
              <a:gd name="connsiteX682" fmla="*/ 7284234 w 12192000"/>
              <a:gd name="connsiteY682" fmla="*/ 1406524 h 6871139"/>
              <a:gd name="connsiteX683" fmla="*/ 7215294 w 12192000"/>
              <a:gd name="connsiteY683" fmla="*/ 1541368 h 6871139"/>
              <a:gd name="connsiteX684" fmla="*/ 7282830 w 12192000"/>
              <a:gd name="connsiteY684" fmla="*/ 1378052 h 6871139"/>
              <a:gd name="connsiteX685" fmla="*/ 7252871 w 12192000"/>
              <a:gd name="connsiteY685" fmla="*/ 1385560 h 6871139"/>
              <a:gd name="connsiteX686" fmla="*/ 7248386 w 12192000"/>
              <a:gd name="connsiteY686" fmla="*/ 1421515 h 6871139"/>
              <a:gd name="connsiteX687" fmla="*/ 7174960 w 12192000"/>
              <a:gd name="connsiteY687" fmla="*/ 1593801 h 6871139"/>
              <a:gd name="connsiteX688" fmla="*/ 7174960 w 12192000"/>
              <a:gd name="connsiteY688" fmla="*/ 1610276 h 6871139"/>
              <a:gd name="connsiteX689" fmla="*/ 7228397 w 12192000"/>
              <a:gd name="connsiteY689" fmla="*/ 1583266 h 6871139"/>
              <a:gd name="connsiteX690" fmla="*/ 7139005 w 12192000"/>
              <a:gd name="connsiteY690" fmla="*/ 1647690 h 6871139"/>
              <a:gd name="connsiteX691" fmla="*/ 7057960 w 12192000"/>
              <a:gd name="connsiteY691" fmla="*/ 1662682 h 6871139"/>
              <a:gd name="connsiteX692" fmla="*/ 7137383 w 12192000"/>
              <a:gd name="connsiteY692" fmla="*/ 1631211 h 6871139"/>
              <a:gd name="connsiteX693" fmla="*/ 7236257 w 12192000"/>
              <a:gd name="connsiteY693" fmla="*/ 1400499 h 6871139"/>
              <a:gd name="connsiteX694" fmla="*/ 7228151 w 12192000"/>
              <a:gd name="connsiteY694" fmla="*/ 1378023 h 6871139"/>
              <a:gd name="connsiteX695" fmla="*/ 7135765 w 12192000"/>
              <a:gd name="connsiteY695" fmla="*/ 1378023 h 6871139"/>
              <a:gd name="connsiteX696" fmla="*/ 7270594 w 12192000"/>
              <a:gd name="connsiteY696" fmla="*/ 1358575 h 6871139"/>
              <a:gd name="connsiteX697" fmla="*/ 7291583 w 12192000"/>
              <a:gd name="connsiteY697" fmla="*/ 1360062 h 6871139"/>
              <a:gd name="connsiteX698" fmla="*/ 7296068 w 12192000"/>
              <a:gd name="connsiteY698" fmla="*/ 1307628 h 6871139"/>
              <a:gd name="connsiteX699" fmla="*/ 7291583 w 12192000"/>
              <a:gd name="connsiteY699" fmla="*/ 1295635 h 6871139"/>
              <a:gd name="connsiteX700" fmla="*/ 7297579 w 12192000"/>
              <a:gd name="connsiteY700" fmla="*/ 1250688 h 6871139"/>
              <a:gd name="connsiteX701" fmla="*/ 7333535 w 12192000"/>
              <a:gd name="connsiteY701" fmla="*/ 1237179 h 6871139"/>
              <a:gd name="connsiteX702" fmla="*/ 7336537 w 12192000"/>
              <a:gd name="connsiteY702" fmla="*/ 1184749 h 6871139"/>
              <a:gd name="connsiteX703" fmla="*/ 7326026 w 12192000"/>
              <a:gd name="connsiteY703" fmla="*/ 1204226 h 6871139"/>
              <a:gd name="connsiteX704" fmla="*/ 7320055 w 12192000"/>
              <a:gd name="connsiteY704" fmla="*/ 1165272 h 6871139"/>
              <a:gd name="connsiteX705" fmla="*/ 7285586 w 12192000"/>
              <a:gd name="connsiteY705" fmla="*/ 876239 h 6871139"/>
              <a:gd name="connsiteX706" fmla="*/ 7273593 w 12192000"/>
              <a:gd name="connsiteY706" fmla="*/ 907684 h 6871139"/>
              <a:gd name="connsiteX707" fmla="*/ 7191197 w 12192000"/>
              <a:gd name="connsiteY707" fmla="*/ 754872 h 6871139"/>
              <a:gd name="connsiteX708" fmla="*/ 7149245 w 12192000"/>
              <a:gd name="connsiteY708" fmla="*/ 693475 h 6871139"/>
              <a:gd name="connsiteX709" fmla="*/ 7119286 w 12192000"/>
              <a:gd name="connsiteY709" fmla="*/ 718920 h 6871139"/>
              <a:gd name="connsiteX710" fmla="*/ 7099806 w 12192000"/>
              <a:gd name="connsiteY710" fmla="*/ 662005 h 6871139"/>
              <a:gd name="connsiteX711" fmla="*/ 7020412 w 12192000"/>
              <a:gd name="connsiteY711" fmla="*/ 629048 h 6871139"/>
              <a:gd name="connsiteX712" fmla="*/ 6999420 w 12192000"/>
              <a:gd name="connsiteY712" fmla="*/ 624538 h 6871139"/>
              <a:gd name="connsiteX713" fmla="*/ 7048859 w 12192000"/>
              <a:gd name="connsiteY713" fmla="*/ 702442 h 6871139"/>
              <a:gd name="connsiteX714" fmla="*/ 7071334 w 12192000"/>
              <a:gd name="connsiteY714" fmla="*/ 751873 h 6871139"/>
              <a:gd name="connsiteX715" fmla="*/ 6949984 w 12192000"/>
              <a:gd name="connsiteY715" fmla="*/ 632046 h 6871139"/>
              <a:gd name="connsiteX716" fmla="*/ 6860109 w 12192000"/>
              <a:gd name="connsiteY716" fmla="*/ 614056 h 6871139"/>
              <a:gd name="connsiteX717" fmla="*/ 6894552 w 12192000"/>
              <a:gd name="connsiteY717" fmla="*/ 706951 h 6871139"/>
              <a:gd name="connsiteX718" fmla="*/ 6860109 w 12192000"/>
              <a:gd name="connsiteY718" fmla="*/ 879237 h 6871139"/>
              <a:gd name="connsiteX719" fmla="*/ 6846600 w 12192000"/>
              <a:gd name="connsiteY719" fmla="*/ 733912 h 6871139"/>
              <a:gd name="connsiteX720" fmla="*/ 6818153 w 12192000"/>
              <a:gd name="connsiteY720" fmla="*/ 645526 h 6871139"/>
              <a:gd name="connsiteX721" fmla="*/ 6801675 w 12192000"/>
              <a:gd name="connsiteY721" fmla="*/ 729427 h 6871139"/>
              <a:gd name="connsiteX722" fmla="*/ 6840632 w 12192000"/>
              <a:gd name="connsiteY722" fmla="*/ 769945 h 6871139"/>
              <a:gd name="connsiteX723" fmla="*/ 6833120 w 12192000"/>
              <a:gd name="connsiteY723" fmla="*/ 856844 h 6871139"/>
              <a:gd name="connsiteX724" fmla="*/ 6789681 w 12192000"/>
              <a:gd name="connsiteY724" fmla="*/ 816325 h 6871139"/>
              <a:gd name="connsiteX725" fmla="*/ 6789681 w 12192000"/>
              <a:gd name="connsiteY725" fmla="*/ 879266 h 6871139"/>
              <a:gd name="connsiteX726" fmla="*/ 6696807 w 12192000"/>
              <a:gd name="connsiteY726" fmla="*/ 921189 h 6871139"/>
              <a:gd name="connsiteX727" fmla="*/ 6666820 w 12192000"/>
              <a:gd name="connsiteY727" fmla="*/ 930184 h 6871139"/>
              <a:gd name="connsiteX728" fmla="*/ 6726766 w 12192000"/>
              <a:gd name="connsiteY728" fmla="*/ 871758 h 6871139"/>
              <a:gd name="connsiteX729" fmla="*/ 6641371 w 12192000"/>
              <a:gd name="connsiteY729" fmla="*/ 904711 h 6871139"/>
              <a:gd name="connsiteX730" fmla="*/ 6570944 w 12192000"/>
              <a:gd name="connsiteY730" fmla="*/ 969135 h 6871139"/>
              <a:gd name="connsiteX731" fmla="*/ 6608386 w 12192000"/>
              <a:gd name="connsiteY731" fmla="*/ 1169892 h 6871139"/>
              <a:gd name="connsiteX732" fmla="*/ 6581372 w 12192000"/>
              <a:gd name="connsiteY732" fmla="*/ 1174377 h 6871139"/>
              <a:gd name="connsiteX733" fmla="*/ 6771634 w 12192000"/>
              <a:gd name="connsiteY733" fmla="*/ 1243286 h 6871139"/>
              <a:gd name="connsiteX734" fmla="*/ 6593341 w 12192000"/>
              <a:gd name="connsiteY734" fmla="*/ 1205848 h 6871139"/>
              <a:gd name="connsiteX735" fmla="*/ 6519915 w 12192000"/>
              <a:gd name="connsiteY735" fmla="*/ 1193854 h 6871139"/>
              <a:gd name="connsiteX736" fmla="*/ 6463562 w 12192000"/>
              <a:gd name="connsiteY736" fmla="*/ 1224108 h 6871139"/>
              <a:gd name="connsiteX737" fmla="*/ 6509999 w 12192000"/>
              <a:gd name="connsiteY737" fmla="*/ 1176159 h 6871139"/>
              <a:gd name="connsiteX738" fmla="*/ 6565434 w 12192000"/>
              <a:gd name="connsiteY738" fmla="*/ 1165678 h 6871139"/>
              <a:gd name="connsiteX739" fmla="*/ 6504002 w 12192000"/>
              <a:gd name="connsiteY739" fmla="*/ 1152173 h 6871139"/>
              <a:gd name="connsiteX740" fmla="*/ 6507000 w 12192000"/>
              <a:gd name="connsiteY740" fmla="*/ 1080266 h 6871139"/>
              <a:gd name="connsiteX741" fmla="*/ 6487524 w 12192000"/>
              <a:gd name="connsiteY741" fmla="*/ 1033832 h 6871139"/>
              <a:gd name="connsiteX742" fmla="*/ 6495035 w 12192000"/>
              <a:gd name="connsiteY742" fmla="*/ 942448 h 6871139"/>
              <a:gd name="connsiteX743" fmla="*/ 6475530 w 12192000"/>
              <a:gd name="connsiteY743" fmla="*/ 990393 h 6871139"/>
              <a:gd name="connsiteX744" fmla="*/ 6463562 w 12192000"/>
              <a:gd name="connsiteY744" fmla="*/ 1057925 h 6871139"/>
              <a:gd name="connsiteX745" fmla="*/ 6454513 w 12192000"/>
              <a:gd name="connsiteY745" fmla="*/ 1116057 h 6871139"/>
              <a:gd name="connsiteX746" fmla="*/ 6429036 w 12192000"/>
              <a:gd name="connsiteY746" fmla="*/ 1135534 h 6871139"/>
              <a:gd name="connsiteX747" fmla="*/ 6429036 w 12192000"/>
              <a:gd name="connsiteY747" fmla="*/ 1077104 h 6871139"/>
              <a:gd name="connsiteX748" fmla="*/ 6435036 w 12192000"/>
              <a:gd name="connsiteY748" fmla="*/ 1024673 h 6871139"/>
              <a:gd name="connsiteX749" fmla="*/ 6420041 w 12192000"/>
              <a:gd name="connsiteY749" fmla="*/ 1062140 h 6871139"/>
              <a:gd name="connsiteX750" fmla="*/ 6378114 w 12192000"/>
              <a:gd name="connsiteY750" fmla="*/ 1092095 h 6871139"/>
              <a:gd name="connsiteX751" fmla="*/ 6378114 w 12192000"/>
              <a:gd name="connsiteY751" fmla="*/ 1056144 h 6871139"/>
              <a:gd name="connsiteX752" fmla="*/ 6322682 w 12192000"/>
              <a:gd name="connsiteY752" fmla="*/ 1036667 h 6871139"/>
              <a:gd name="connsiteX753" fmla="*/ 6288210 w 12192000"/>
              <a:gd name="connsiteY753" fmla="*/ 1114571 h 6871139"/>
              <a:gd name="connsiteX754" fmla="*/ 6177452 w 12192000"/>
              <a:gd name="connsiteY754" fmla="*/ 1081617 h 6871139"/>
              <a:gd name="connsiteX755" fmla="*/ 6177452 w 12192000"/>
              <a:gd name="connsiteY755" fmla="*/ 979727 h 6871139"/>
              <a:gd name="connsiteX756" fmla="*/ 6219404 w 12192000"/>
              <a:gd name="connsiteY756" fmla="*/ 895986 h 6871139"/>
              <a:gd name="connsiteX757" fmla="*/ 6169969 w 12192000"/>
              <a:gd name="connsiteY757" fmla="*/ 966382 h 6871139"/>
              <a:gd name="connsiteX758" fmla="*/ 6125019 w 12192000"/>
              <a:gd name="connsiteY758" fmla="*/ 1065245 h 6871139"/>
              <a:gd name="connsiteX759" fmla="*/ 6110024 w 12192000"/>
              <a:gd name="connsiteY759" fmla="*/ 1175996 h 6871139"/>
              <a:gd name="connsiteX760" fmla="*/ 5868839 w 12192000"/>
              <a:gd name="connsiteY760" fmla="*/ 1158034 h 6871139"/>
              <a:gd name="connsiteX761" fmla="*/ 5756460 w 12192000"/>
              <a:gd name="connsiteY761" fmla="*/ 1170028 h 6871139"/>
              <a:gd name="connsiteX762" fmla="*/ 5792415 w 12192000"/>
              <a:gd name="connsiteY762" fmla="*/ 1098121 h 6871139"/>
              <a:gd name="connsiteX763" fmla="*/ 5723499 w 12192000"/>
              <a:gd name="connsiteY763" fmla="*/ 1177511 h 6871139"/>
              <a:gd name="connsiteX764" fmla="*/ 5764022 w 12192000"/>
              <a:gd name="connsiteY764" fmla="*/ 1003738 h 6871139"/>
              <a:gd name="connsiteX765" fmla="*/ 5780500 w 12192000"/>
              <a:gd name="connsiteY765" fmla="*/ 967787 h 6871139"/>
              <a:gd name="connsiteX766" fmla="*/ 5723581 w 12192000"/>
              <a:gd name="connsiteY766" fmla="*/ 1044175 h 6871139"/>
              <a:gd name="connsiteX767" fmla="*/ 5633677 w 12192000"/>
              <a:gd name="connsiteY767" fmla="*/ 1259900 h 6871139"/>
              <a:gd name="connsiteX768" fmla="*/ 5630221 w 12192000"/>
              <a:gd name="connsiteY768" fmla="*/ 1442557 h 6871139"/>
              <a:gd name="connsiteX769" fmla="*/ 5593236 w 12192000"/>
              <a:gd name="connsiteY769" fmla="*/ 1304793 h 6871139"/>
              <a:gd name="connsiteX770" fmla="*/ 5606745 w 12192000"/>
              <a:gd name="connsiteY770" fmla="*/ 1286828 h 6871139"/>
              <a:gd name="connsiteX771" fmla="*/ 5608257 w 12192000"/>
              <a:gd name="connsiteY771" fmla="*/ 1228401 h 6871139"/>
              <a:gd name="connsiteX772" fmla="*/ 5638215 w 12192000"/>
              <a:gd name="connsiteY772" fmla="*/ 1153496 h 6871139"/>
              <a:gd name="connsiteX773" fmla="*/ 5608257 w 12192000"/>
              <a:gd name="connsiteY773" fmla="*/ 1177458 h 6871139"/>
              <a:gd name="connsiteX774" fmla="*/ 5593266 w 12192000"/>
              <a:gd name="connsiteY774" fmla="*/ 1229888 h 6871139"/>
              <a:gd name="connsiteX775" fmla="*/ 5566251 w 12192000"/>
              <a:gd name="connsiteY775" fmla="*/ 1273323 h 6871139"/>
              <a:gd name="connsiteX776" fmla="*/ 5585728 w 12192000"/>
              <a:gd name="connsiteY776" fmla="*/ 1267326 h 6871139"/>
              <a:gd name="connsiteX777" fmla="*/ 5572220 w 12192000"/>
              <a:gd name="connsiteY777" fmla="*/ 1337747 h 6871139"/>
              <a:gd name="connsiteX778" fmla="*/ 5582701 w 12192000"/>
              <a:gd name="connsiteY778" fmla="*/ 1336263 h 6871139"/>
              <a:gd name="connsiteX779" fmla="*/ 5582701 w 12192000"/>
              <a:gd name="connsiteY779" fmla="*/ 1450119 h 6871139"/>
              <a:gd name="connsiteX780" fmla="*/ 5588698 w 12192000"/>
              <a:gd name="connsiteY780" fmla="*/ 1559468 h 6871139"/>
              <a:gd name="connsiteX781" fmla="*/ 5545231 w 12192000"/>
              <a:gd name="connsiteY781" fmla="*/ 1511519 h 6871139"/>
              <a:gd name="connsiteX782" fmla="*/ 5584188 w 12192000"/>
              <a:gd name="connsiteY782" fmla="*/ 1589423 h 6871139"/>
              <a:gd name="connsiteX783" fmla="*/ 5489800 w 12192000"/>
              <a:gd name="connsiteY783" fmla="*/ 1758711 h 6871139"/>
              <a:gd name="connsiteX784" fmla="*/ 5396926 w 12192000"/>
              <a:gd name="connsiteY784" fmla="*/ 1824621 h 6871139"/>
              <a:gd name="connsiteX785" fmla="*/ 5422398 w 12192000"/>
              <a:gd name="connsiteY785" fmla="*/ 1715275 h 6871139"/>
              <a:gd name="connsiteX786" fmla="*/ 5311638 w 12192000"/>
              <a:gd name="connsiteY786" fmla="*/ 1827619 h 6871139"/>
              <a:gd name="connsiteX787" fmla="*/ 5184291 w 12192000"/>
              <a:gd name="connsiteY787" fmla="*/ 1933995 h 6871139"/>
              <a:gd name="connsiteX788" fmla="*/ 5136342 w 12192000"/>
              <a:gd name="connsiteY788" fmla="*/ 2040370 h 6871139"/>
              <a:gd name="connsiteX789" fmla="*/ 5196259 w 12192000"/>
              <a:gd name="connsiteY789" fmla="*/ 2050852 h 6871139"/>
              <a:gd name="connsiteX790" fmla="*/ 5332602 w 12192000"/>
              <a:gd name="connsiteY790" fmla="*/ 2067327 h 6871139"/>
              <a:gd name="connsiteX791" fmla="*/ 5289162 w 12192000"/>
              <a:gd name="connsiteY791" fmla="*/ 2083806 h 6871139"/>
              <a:gd name="connsiteX792" fmla="*/ 5223220 w 12192000"/>
              <a:gd name="connsiteY792" fmla="*/ 2140721 h 6871139"/>
              <a:gd name="connsiteX793" fmla="*/ 5172297 w 12192000"/>
              <a:gd name="connsiteY793" fmla="*/ 2187183 h 6871139"/>
              <a:gd name="connsiteX794" fmla="*/ 5320607 w 12192000"/>
              <a:gd name="connsiteY794" fmla="*/ 2215626 h 6871139"/>
              <a:gd name="connsiteX795" fmla="*/ 5223220 w 12192000"/>
              <a:gd name="connsiteY795" fmla="*/ 2262060 h 6871139"/>
              <a:gd name="connsiteX796" fmla="*/ 5205254 w 12192000"/>
              <a:gd name="connsiteY796" fmla="*/ 2422381 h 6871139"/>
              <a:gd name="connsiteX797" fmla="*/ 5116865 w 12192000"/>
              <a:gd name="connsiteY797" fmla="*/ 2459819 h 6871139"/>
              <a:gd name="connsiteX798" fmla="*/ 5070425 w 12192000"/>
              <a:gd name="connsiteY798" fmla="*/ 2363954 h 6871139"/>
              <a:gd name="connsiteX799" fmla="*/ 5082393 w 12192000"/>
              <a:gd name="connsiteY799" fmla="*/ 2247097 h 6871139"/>
              <a:gd name="connsiteX800" fmla="*/ 5019478 w 12192000"/>
              <a:gd name="connsiteY800" fmla="*/ 2229106 h 6871139"/>
              <a:gd name="connsiteX801" fmla="*/ 5019478 w 12192000"/>
              <a:gd name="connsiteY801" fmla="*/ 2299527 h 6871139"/>
              <a:gd name="connsiteX802" fmla="*/ 5047949 w 12192000"/>
              <a:gd name="connsiteY802" fmla="*/ 2351961 h 6871139"/>
              <a:gd name="connsiteX803" fmla="*/ 5142339 w 12192000"/>
              <a:gd name="connsiteY803" fmla="*/ 2521245 h 6871139"/>
              <a:gd name="connsiteX804" fmla="*/ 5394033 w 12192000"/>
              <a:gd name="connsiteY804" fmla="*/ 2768436 h 6871139"/>
              <a:gd name="connsiteX805" fmla="*/ 5449465 w 12192000"/>
              <a:gd name="connsiteY805" fmla="*/ 2832835 h 6871139"/>
              <a:gd name="connsiteX806" fmla="*/ 5506384 w 12192000"/>
              <a:gd name="connsiteY806" fmla="*/ 2919733 h 6871139"/>
              <a:gd name="connsiteX807" fmla="*/ 5536346 w 12192000"/>
              <a:gd name="connsiteY807" fmla="*/ 2919733 h 6871139"/>
              <a:gd name="connsiteX808" fmla="*/ 5560333 w 12192000"/>
              <a:gd name="connsiteY808" fmla="*/ 2949692 h 6871139"/>
              <a:gd name="connsiteX809" fmla="*/ 5576811 w 12192000"/>
              <a:gd name="connsiteY809" fmla="*/ 2990211 h 6871139"/>
              <a:gd name="connsiteX810" fmla="*/ 5597775 w 12192000"/>
              <a:gd name="connsiteY810" fmla="*/ 3008172 h 6871139"/>
              <a:gd name="connsiteX811" fmla="*/ 5632247 w 12192000"/>
              <a:gd name="connsiteY811" fmla="*/ 3041129 h 6871139"/>
              <a:gd name="connsiteX812" fmla="*/ 5686274 w 12192000"/>
              <a:gd name="connsiteY812" fmla="*/ 3041129 h 6871139"/>
              <a:gd name="connsiteX813" fmla="*/ 5716261 w 12192000"/>
              <a:gd name="connsiteY813" fmla="*/ 3041129 h 6871139"/>
              <a:gd name="connsiteX814" fmla="*/ 5782175 w 12192000"/>
              <a:gd name="connsiteY814" fmla="*/ 3047126 h 6871139"/>
              <a:gd name="connsiteX815" fmla="*/ 5846606 w 12192000"/>
              <a:gd name="connsiteY815" fmla="*/ 3063601 h 6871139"/>
              <a:gd name="connsiteX816" fmla="*/ 5788172 w 12192000"/>
              <a:gd name="connsiteY816" fmla="*/ 3063601 h 6871139"/>
              <a:gd name="connsiteX817" fmla="*/ 5869081 w 12192000"/>
              <a:gd name="connsiteY817" fmla="*/ 3129511 h 6871139"/>
              <a:gd name="connsiteX818" fmla="*/ 5789659 w 12192000"/>
              <a:gd name="connsiteY818" fmla="*/ 3108551 h 6871139"/>
              <a:gd name="connsiteX819" fmla="*/ 5734228 w 12192000"/>
              <a:gd name="connsiteY819" fmla="*/ 3077081 h 6871139"/>
              <a:gd name="connsiteX820" fmla="*/ 5696784 w 12192000"/>
              <a:gd name="connsiteY820" fmla="*/ 3074083 h 6871139"/>
              <a:gd name="connsiteX821" fmla="*/ 5756702 w 12192000"/>
              <a:gd name="connsiteY821" fmla="*/ 3119033 h 6871139"/>
              <a:gd name="connsiteX822" fmla="*/ 5836097 w 12192000"/>
              <a:gd name="connsiteY822" fmla="*/ 3168465 h 6871139"/>
              <a:gd name="connsiteX823" fmla="*/ 5824131 w 12192000"/>
              <a:gd name="connsiteY823" fmla="*/ 3198448 h 6871139"/>
              <a:gd name="connsiteX824" fmla="*/ 5740223 w 12192000"/>
              <a:gd name="connsiteY824" fmla="*/ 3219412 h 6871139"/>
              <a:gd name="connsiteX825" fmla="*/ 5618874 w 12192000"/>
              <a:gd name="connsiteY825" fmla="*/ 3264359 h 6871139"/>
              <a:gd name="connsiteX826" fmla="*/ 5816620 w 12192000"/>
              <a:gd name="connsiteY826" fmla="*/ 3264359 h 6871139"/>
              <a:gd name="connsiteX827" fmla="*/ 5843632 w 12192000"/>
              <a:gd name="connsiteY827" fmla="*/ 3376702 h 6871139"/>
              <a:gd name="connsiteX828" fmla="*/ 5767213 w 12192000"/>
              <a:gd name="connsiteY828" fmla="*/ 3399178 h 6871139"/>
              <a:gd name="connsiteX829" fmla="*/ 5818159 w 12192000"/>
              <a:gd name="connsiteY829" fmla="*/ 3445611 h 6871139"/>
              <a:gd name="connsiteX830" fmla="*/ 5672823 w 12192000"/>
              <a:gd name="connsiteY830" fmla="*/ 3445611 h 6871139"/>
              <a:gd name="connsiteX831" fmla="*/ 5557470 w 12192000"/>
              <a:gd name="connsiteY831" fmla="*/ 3560985 h 6871139"/>
              <a:gd name="connsiteX832" fmla="*/ 5738765 w 12192000"/>
              <a:gd name="connsiteY832" fmla="*/ 3560985 h 6871139"/>
              <a:gd name="connsiteX833" fmla="*/ 5808865 w 12192000"/>
              <a:gd name="connsiteY833" fmla="*/ 3589482 h 6871139"/>
              <a:gd name="connsiteX834" fmla="*/ 5645564 w 12192000"/>
              <a:gd name="connsiteY834" fmla="*/ 3614956 h 6871139"/>
              <a:gd name="connsiteX835" fmla="*/ 5537694 w 12192000"/>
              <a:gd name="connsiteY835" fmla="*/ 3607472 h 6871139"/>
              <a:gd name="connsiteX836" fmla="*/ 5536183 w 12192000"/>
              <a:gd name="connsiteY836" fmla="*/ 3668897 h 6871139"/>
              <a:gd name="connsiteX837" fmla="*/ 5498740 w 12192000"/>
              <a:gd name="connsiteY837" fmla="*/ 3722925 h 6871139"/>
              <a:gd name="connsiteX838" fmla="*/ 5690542 w 12192000"/>
              <a:gd name="connsiteY838" fmla="*/ 3698963 h 6871139"/>
              <a:gd name="connsiteX839" fmla="*/ 5777423 w 12192000"/>
              <a:gd name="connsiteY839" fmla="*/ 3743913 h 6871139"/>
              <a:gd name="connsiteX840" fmla="*/ 5642595 w 12192000"/>
              <a:gd name="connsiteY840" fmla="*/ 3761875 h 6871139"/>
              <a:gd name="connsiteX841" fmla="*/ 5492797 w 12192000"/>
              <a:gd name="connsiteY841" fmla="*/ 3799235 h 6871139"/>
              <a:gd name="connsiteX842" fmla="*/ 5668096 w 12192000"/>
              <a:gd name="connsiteY842" fmla="*/ 3856147 h 6871139"/>
              <a:gd name="connsiteX843" fmla="*/ 5714534 w 12192000"/>
              <a:gd name="connsiteY843" fmla="*/ 3910174 h 6871139"/>
              <a:gd name="connsiteX844" fmla="*/ 5581190 w 12192000"/>
              <a:gd name="connsiteY844" fmla="*/ 3935647 h 6871139"/>
              <a:gd name="connsiteX845" fmla="*/ 5437365 w 12192000"/>
              <a:gd name="connsiteY845" fmla="*/ 3884700 h 6871139"/>
              <a:gd name="connsiteX846" fmla="*/ 5455355 w 12192000"/>
              <a:gd name="connsiteY846" fmla="*/ 3964091 h 6871139"/>
              <a:gd name="connsiteX847" fmla="*/ 5614147 w 12192000"/>
              <a:gd name="connsiteY847" fmla="*/ 3994046 h 6871139"/>
              <a:gd name="connsiteX848" fmla="*/ 5711534 w 12192000"/>
              <a:gd name="connsiteY848" fmla="*/ 3994046 h 6871139"/>
              <a:gd name="connsiteX849" fmla="*/ 5638055 w 12192000"/>
              <a:gd name="connsiteY849" fmla="*/ 4009094 h 6871139"/>
              <a:gd name="connsiteX850" fmla="*/ 5468753 w 12192000"/>
              <a:gd name="connsiteY850" fmla="*/ 3991129 h 6871139"/>
              <a:gd name="connsiteX851" fmla="*/ 5492715 w 12192000"/>
              <a:gd name="connsiteY851" fmla="*/ 4063036 h 6871139"/>
              <a:gd name="connsiteX852" fmla="*/ 5501710 w 12192000"/>
              <a:gd name="connsiteY852" fmla="*/ 4181380 h 6871139"/>
              <a:gd name="connsiteX853" fmla="*/ 5527187 w 12192000"/>
              <a:gd name="connsiteY853" fmla="*/ 4116953 h 6871139"/>
              <a:gd name="connsiteX854" fmla="*/ 5615577 w 12192000"/>
              <a:gd name="connsiteY854" fmla="*/ 4215821 h 6871139"/>
              <a:gd name="connsiteX855" fmla="*/ 5714451 w 12192000"/>
              <a:gd name="connsiteY855" fmla="*/ 4310203 h 6871139"/>
              <a:gd name="connsiteX856" fmla="*/ 5593101 w 12192000"/>
              <a:gd name="connsiteY856" fmla="*/ 4347670 h 6871139"/>
              <a:gd name="connsiteX857" fmla="*/ 5739925 w 12192000"/>
              <a:gd name="connsiteY857" fmla="*/ 4337188 h 6871139"/>
              <a:gd name="connsiteX858" fmla="*/ 5569140 w 12192000"/>
              <a:gd name="connsiteY858" fmla="*/ 4377706 h 6871139"/>
              <a:gd name="connsiteX859" fmla="*/ 5552661 w 12192000"/>
              <a:gd name="connsiteY859" fmla="*/ 4433135 h 6871139"/>
              <a:gd name="connsiteX860" fmla="*/ 5662017 w 12192000"/>
              <a:gd name="connsiteY860" fmla="*/ 4415173 h 6871139"/>
              <a:gd name="connsiteX861" fmla="*/ 5573625 w 12192000"/>
              <a:gd name="connsiteY861" fmla="*/ 4460092 h 6871139"/>
              <a:gd name="connsiteX862" fmla="*/ 5578110 w 12192000"/>
              <a:gd name="connsiteY862" fmla="*/ 4518522 h 6871139"/>
              <a:gd name="connsiteX863" fmla="*/ 5648537 w 12192000"/>
              <a:gd name="connsiteY863" fmla="*/ 4488564 h 6871139"/>
              <a:gd name="connsiteX864" fmla="*/ 5617063 w 12192000"/>
              <a:gd name="connsiteY864" fmla="*/ 4518305 h 6871139"/>
              <a:gd name="connsiteX865" fmla="*/ 5703969 w 12192000"/>
              <a:gd name="connsiteY865" fmla="*/ 4552774 h 6871139"/>
              <a:gd name="connsiteX866" fmla="*/ 5633542 w 12192000"/>
              <a:gd name="connsiteY866" fmla="*/ 4552774 h 6871139"/>
              <a:gd name="connsiteX867" fmla="*/ 5605095 w 12192000"/>
              <a:gd name="connsiteY867" fmla="*/ 4546777 h 6871139"/>
              <a:gd name="connsiteX868" fmla="*/ 5605095 w 12192000"/>
              <a:gd name="connsiteY868" fmla="*/ 4594722 h 6871139"/>
              <a:gd name="connsiteX869" fmla="*/ 5680007 w 12192000"/>
              <a:gd name="connsiteY869" fmla="*/ 4644158 h 6871139"/>
              <a:gd name="connsiteX870" fmla="*/ 5600586 w 12192000"/>
              <a:gd name="connsiteY870" fmla="*/ 4644158 h 6871139"/>
              <a:gd name="connsiteX871" fmla="*/ 5618578 w 12192000"/>
              <a:gd name="connsiteY871" fmla="*/ 4681596 h 6871139"/>
              <a:gd name="connsiteX872" fmla="*/ 5632084 w 12192000"/>
              <a:gd name="connsiteY872" fmla="*/ 4716065 h 6871139"/>
              <a:gd name="connsiteX873" fmla="*/ 5618578 w 12192000"/>
              <a:gd name="connsiteY873" fmla="*/ 4723545 h 6871139"/>
              <a:gd name="connsiteX874" fmla="*/ 5627573 w 12192000"/>
              <a:gd name="connsiteY874" fmla="*/ 4810447 h 6871139"/>
              <a:gd name="connsiteX875" fmla="*/ 5685979 w 12192000"/>
              <a:gd name="connsiteY875" fmla="*/ 4888351 h 6871139"/>
              <a:gd name="connsiteX876" fmla="*/ 5639538 w 12192000"/>
              <a:gd name="connsiteY876" fmla="*/ 4888351 h 6871139"/>
              <a:gd name="connsiteX877" fmla="*/ 5660530 w 12192000"/>
              <a:gd name="connsiteY877" fmla="*/ 4945266 h 6871139"/>
              <a:gd name="connsiteX878" fmla="*/ 5691976 w 12192000"/>
              <a:gd name="connsiteY878" fmla="*/ 5015686 h 6871139"/>
              <a:gd name="connsiteX879" fmla="*/ 5660530 w 12192000"/>
              <a:gd name="connsiteY879" fmla="*/ 4997750 h 6871139"/>
              <a:gd name="connsiteX880" fmla="*/ 5699484 w 12192000"/>
              <a:gd name="connsiteY880" fmla="*/ 5039702 h 6871139"/>
              <a:gd name="connsiteX881" fmla="*/ 5742923 w 12192000"/>
              <a:gd name="connsiteY881" fmla="*/ 5219467 h 6871139"/>
              <a:gd name="connsiteX882" fmla="*/ 5942183 w 12192000"/>
              <a:gd name="connsiteY882" fmla="*/ 5553558 h 6871139"/>
              <a:gd name="connsiteX883" fmla="*/ 5970655 w 12192000"/>
              <a:gd name="connsiteY883" fmla="*/ 5629843 h 6871139"/>
              <a:gd name="connsiteX884" fmla="*/ 6017096 w 12192000"/>
              <a:gd name="connsiteY884" fmla="*/ 5670362 h 6871139"/>
              <a:gd name="connsiteX885" fmla="*/ 5984135 w 12192000"/>
              <a:gd name="connsiteY885" fmla="*/ 5670362 h 6871139"/>
              <a:gd name="connsiteX886" fmla="*/ 6018579 w 12192000"/>
              <a:gd name="connsiteY886" fmla="*/ 5716824 h 6871139"/>
              <a:gd name="connsiteX887" fmla="*/ 6047054 w 12192000"/>
              <a:gd name="connsiteY887" fmla="*/ 5752775 h 6871139"/>
              <a:gd name="connsiteX888" fmla="*/ 6000615 w 12192000"/>
              <a:gd name="connsiteY888" fmla="*/ 5755774 h 6871139"/>
              <a:gd name="connsiteX889" fmla="*/ 6036573 w 12192000"/>
              <a:gd name="connsiteY889" fmla="*/ 5803694 h 6871139"/>
              <a:gd name="connsiteX890" fmla="*/ 6078525 w 12192000"/>
              <a:gd name="connsiteY890" fmla="*/ 5826169 h 6871139"/>
              <a:gd name="connsiteX891" fmla="*/ 6038002 w 12192000"/>
              <a:gd name="connsiteY891" fmla="*/ 5857639 h 6871139"/>
              <a:gd name="connsiteX892" fmla="*/ 6094950 w 12192000"/>
              <a:gd name="connsiteY892" fmla="*/ 5890593 h 6871139"/>
              <a:gd name="connsiteX893" fmla="*/ 6090440 w 12192000"/>
              <a:gd name="connsiteY893" fmla="*/ 5929546 h 6871139"/>
              <a:gd name="connsiteX894" fmla="*/ 6084416 w 12192000"/>
              <a:gd name="connsiteY894" fmla="*/ 5972900 h 6871139"/>
              <a:gd name="connsiteX895" fmla="*/ 6033464 w 12192000"/>
              <a:gd name="connsiteY895" fmla="*/ 6011853 h 6871139"/>
              <a:gd name="connsiteX896" fmla="*/ 6010990 w 12192000"/>
              <a:gd name="connsiteY896" fmla="*/ 6058287 h 6871139"/>
              <a:gd name="connsiteX897" fmla="*/ 6070934 w 12192000"/>
              <a:gd name="connsiteY897" fmla="*/ 6004263 h 6871139"/>
              <a:gd name="connsiteX898" fmla="*/ 6124962 w 12192000"/>
              <a:gd name="connsiteY898" fmla="*/ 5986273 h 6871139"/>
              <a:gd name="connsiteX899" fmla="*/ 6130962 w 12192000"/>
              <a:gd name="connsiteY899" fmla="*/ 6013283 h 6871139"/>
              <a:gd name="connsiteX900" fmla="*/ 6169915 w 12192000"/>
              <a:gd name="connsiteY900" fmla="*/ 5978815 h 6871139"/>
              <a:gd name="connsiteX901" fmla="*/ 6211867 w 12192000"/>
              <a:gd name="connsiteY901" fmla="*/ 6010285 h 6871139"/>
              <a:gd name="connsiteX902" fmla="*/ 6118965 w 12192000"/>
              <a:gd name="connsiteY902" fmla="*/ 6031248 h 6871139"/>
              <a:gd name="connsiteX903" fmla="*/ 6048566 w 12192000"/>
              <a:gd name="connsiteY903" fmla="*/ 6079193 h 6871139"/>
              <a:gd name="connsiteX904" fmla="*/ 6109970 w 12192000"/>
              <a:gd name="connsiteY904" fmla="*/ 6068715 h 6871139"/>
              <a:gd name="connsiteX905" fmla="*/ 6118965 w 12192000"/>
              <a:gd name="connsiteY905" fmla="*/ 6107665 h 6871139"/>
              <a:gd name="connsiteX906" fmla="*/ 6157923 w 12192000"/>
              <a:gd name="connsiteY906" fmla="*/ 6107665 h 6871139"/>
              <a:gd name="connsiteX907" fmla="*/ 6216354 w 12192000"/>
              <a:gd name="connsiteY907" fmla="*/ 6107665 h 6871139"/>
              <a:gd name="connsiteX908" fmla="*/ 6217839 w 12192000"/>
              <a:gd name="connsiteY908" fmla="*/ 6151100 h 6871139"/>
              <a:gd name="connsiteX909" fmla="*/ 6129447 w 12192000"/>
              <a:gd name="connsiteY909" fmla="*/ 6151100 h 6871139"/>
              <a:gd name="connsiteX910" fmla="*/ 6241826 w 12192000"/>
              <a:gd name="connsiteY910" fmla="*/ 6214012 h 6871139"/>
              <a:gd name="connsiteX911" fmla="*/ 6159434 w 12192000"/>
              <a:gd name="connsiteY911" fmla="*/ 6188542 h 6871139"/>
              <a:gd name="connsiteX912" fmla="*/ 6177400 w 12192000"/>
              <a:gd name="connsiteY912" fmla="*/ 6214012 h 6871139"/>
              <a:gd name="connsiteX913" fmla="*/ 6096490 w 12192000"/>
              <a:gd name="connsiteY913" fmla="*/ 6190054 h 6871139"/>
              <a:gd name="connsiteX914" fmla="*/ 6165402 w 12192000"/>
              <a:gd name="connsiteY914" fmla="*/ 6240973 h 6871139"/>
              <a:gd name="connsiteX915" fmla="*/ 6103998 w 12192000"/>
              <a:gd name="connsiteY915" fmla="*/ 6233489 h 6871139"/>
              <a:gd name="connsiteX916" fmla="*/ 5975140 w 12192000"/>
              <a:gd name="connsiteY916" fmla="*/ 6233489 h 6871139"/>
              <a:gd name="connsiteX917" fmla="*/ 5918221 w 12192000"/>
              <a:gd name="connsiteY917" fmla="*/ 6299400 h 6871139"/>
              <a:gd name="connsiteX918" fmla="*/ 5894231 w 12192000"/>
              <a:gd name="connsiteY918" fmla="*/ 6288946 h 6871139"/>
              <a:gd name="connsiteX919" fmla="*/ 5912225 w 12192000"/>
              <a:gd name="connsiteY919" fmla="*/ 6321903 h 6871139"/>
              <a:gd name="connsiteX920" fmla="*/ 5942183 w 12192000"/>
              <a:gd name="connsiteY920" fmla="*/ 6345890 h 6871139"/>
              <a:gd name="connsiteX921" fmla="*/ 5964658 w 12192000"/>
              <a:gd name="connsiteY921" fmla="*/ 6314420 h 6871139"/>
              <a:gd name="connsiteX922" fmla="*/ 5991672 w 12192000"/>
              <a:gd name="connsiteY922" fmla="*/ 6336895 h 6871139"/>
              <a:gd name="connsiteX923" fmla="*/ 6033629 w 12192000"/>
              <a:gd name="connsiteY923" fmla="*/ 6345890 h 6871139"/>
              <a:gd name="connsiteX924" fmla="*/ 6078578 w 12192000"/>
              <a:gd name="connsiteY924" fmla="*/ 6309935 h 6871139"/>
              <a:gd name="connsiteX925" fmla="*/ 6060588 w 12192000"/>
              <a:gd name="connsiteY925" fmla="*/ 6345890 h 6871139"/>
              <a:gd name="connsiteX926" fmla="*/ 6101110 w 12192000"/>
              <a:gd name="connsiteY926" fmla="*/ 6345890 h 6871139"/>
              <a:gd name="connsiteX927" fmla="*/ 6119075 w 12192000"/>
              <a:gd name="connsiteY927" fmla="*/ 6329412 h 6871139"/>
              <a:gd name="connsiteX928" fmla="*/ 6131069 w 12192000"/>
              <a:gd name="connsiteY928" fmla="*/ 6351022 h 6871139"/>
              <a:gd name="connsiteX929" fmla="*/ 6173021 w 12192000"/>
              <a:gd name="connsiteY929" fmla="*/ 6351022 h 6871139"/>
              <a:gd name="connsiteX930" fmla="*/ 6247933 w 12192000"/>
              <a:gd name="connsiteY930" fmla="*/ 6296376 h 6871139"/>
              <a:gd name="connsiteX931" fmla="*/ 6249420 w 12192000"/>
              <a:gd name="connsiteY931" fmla="*/ 6326360 h 6871139"/>
              <a:gd name="connsiteX932" fmla="*/ 6270408 w 12192000"/>
              <a:gd name="connsiteY932" fmla="*/ 6311368 h 6871139"/>
              <a:gd name="connsiteX933" fmla="*/ 6282377 w 12192000"/>
              <a:gd name="connsiteY933" fmla="*/ 6330841 h 6871139"/>
              <a:gd name="connsiteX934" fmla="*/ 6322899 w 12192000"/>
              <a:gd name="connsiteY934" fmla="*/ 6303831 h 6871139"/>
              <a:gd name="connsiteX935" fmla="*/ 6343862 w 12192000"/>
              <a:gd name="connsiteY935" fmla="*/ 6275359 h 6871139"/>
              <a:gd name="connsiteX936" fmla="*/ 6364851 w 12192000"/>
              <a:gd name="connsiteY936" fmla="*/ 6318795 h 6871139"/>
              <a:gd name="connsiteX937" fmla="*/ 6391864 w 12192000"/>
              <a:gd name="connsiteY937" fmla="*/ 6296319 h 6871139"/>
              <a:gd name="connsiteX938" fmla="*/ 6444302 w 12192000"/>
              <a:gd name="connsiteY938" fmla="*/ 6300833 h 6871139"/>
              <a:gd name="connsiteX939" fmla="*/ 6505731 w 12192000"/>
              <a:gd name="connsiteY939" fmla="*/ 6291838 h 6871139"/>
              <a:gd name="connsiteX940" fmla="*/ 6541689 w 12192000"/>
              <a:gd name="connsiteY940" fmla="*/ 6245401 h 6871139"/>
              <a:gd name="connsiteX941" fmla="*/ 6547686 w 12192000"/>
              <a:gd name="connsiteY941" fmla="*/ 6146537 h 6871139"/>
              <a:gd name="connsiteX942" fmla="*/ 6529693 w 12192000"/>
              <a:gd name="connsiteY942" fmla="*/ 6034165 h 6871139"/>
              <a:gd name="connsiteX943" fmla="*/ 6516888 w 12192000"/>
              <a:gd name="connsiteY943" fmla="*/ 5957773 h 6871139"/>
              <a:gd name="connsiteX944" fmla="*/ 6504219 w 12192000"/>
              <a:gd name="connsiteY944" fmla="*/ 5902344 h 6871139"/>
              <a:gd name="connsiteX945" fmla="*/ 6493737 w 12192000"/>
              <a:gd name="connsiteY945" fmla="*/ 5848317 h 6871139"/>
              <a:gd name="connsiteX946" fmla="*/ 6454784 w 12192000"/>
              <a:gd name="connsiteY946" fmla="*/ 5797373 h 6871139"/>
              <a:gd name="connsiteX947" fmla="*/ 6450299 w 12192000"/>
              <a:gd name="connsiteY947" fmla="*/ 5738971 h 6871139"/>
              <a:gd name="connsiteX948" fmla="*/ 6441303 w 12192000"/>
              <a:gd name="connsiteY948" fmla="*/ 5692509 h 6871139"/>
              <a:gd name="connsiteX949" fmla="*/ 6408343 w 12192000"/>
              <a:gd name="connsiteY949" fmla="*/ 5637081 h 6871139"/>
              <a:gd name="connsiteX950" fmla="*/ 6375386 w 12192000"/>
              <a:gd name="connsiteY950" fmla="*/ 5584651 h 6871139"/>
              <a:gd name="connsiteX951" fmla="*/ 6340917 w 12192000"/>
              <a:gd name="connsiteY951" fmla="*/ 5539729 h 6871139"/>
              <a:gd name="connsiteX952" fmla="*/ 6319954 w 12192000"/>
              <a:gd name="connsiteY952" fmla="*/ 5535219 h 6871139"/>
              <a:gd name="connsiteX953" fmla="*/ 6319954 w 12192000"/>
              <a:gd name="connsiteY953" fmla="*/ 5505584 h 6871139"/>
              <a:gd name="connsiteX954" fmla="*/ 6297479 w 12192000"/>
              <a:gd name="connsiteY954" fmla="*/ 5345291 h 6871139"/>
              <a:gd name="connsiteX955" fmla="*/ 6288480 w 12192000"/>
              <a:gd name="connsiteY955" fmla="*/ 5198479 h 6871139"/>
              <a:gd name="connsiteX956" fmla="*/ 6453268 w 12192000"/>
              <a:gd name="connsiteY956" fmla="*/ 5183487 h 6871139"/>
              <a:gd name="connsiteX957" fmla="*/ 6555141 w 12192000"/>
              <a:gd name="connsiteY957" fmla="*/ 5122062 h 6871139"/>
              <a:gd name="connsiteX958" fmla="*/ 6619302 w 12192000"/>
              <a:gd name="connsiteY958" fmla="*/ 5074113 h 6871139"/>
              <a:gd name="connsiteX959" fmla="*/ 6838117 w 12192000"/>
              <a:gd name="connsiteY959" fmla="*/ 4999208 h 6871139"/>
              <a:gd name="connsiteX960" fmla="*/ 6942988 w 12192000"/>
              <a:gd name="connsiteY960" fmla="*/ 5062120 h 6871139"/>
              <a:gd name="connsiteX961" fmla="*/ 7095808 w 12192000"/>
              <a:gd name="connsiteY961" fmla="*/ 5080085 h 6871139"/>
              <a:gd name="connsiteX962" fmla="*/ 7158727 w 12192000"/>
              <a:gd name="connsiteY962" fmla="*/ 5047128 h 6871139"/>
              <a:gd name="connsiteX963" fmla="*/ 7143732 w 12192000"/>
              <a:gd name="connsiteY963" fmla="*/ 5074142 h 6871139"/>
              <a:gd name="connsiteX964" fmla="*/ 7166207 w 12192000"/>
              <a:gd name="connsiteY964" fmla="*/ 5116065 h 6871139"/>
              <a:gd name="connsiteX965" fmla="*/ 7191684 w 12192000"/>
              <a:gd name="connsiteY965" fmla="*/ 5162527 h 6871139"/>
              <a:gd name="connsiteX966" fmla="*/ 7145247 w 12192000"/>
              <a:gd name="connsiteY966" fmla="*/ 5156531 h 6871139"/>
              <a:gd name="connsiteX967" fmla="*/ 7196169 w 12192000"/>
              <a:gd name="connsiteY967" fmla="*/ 5213446 h 6871139"/>
              <a:gd name="connsiteX968" fmla="*/ 7248631 w 12192000"/>
              <a:gd name="connsiteY968" fmla="*/ 5253964 h 6871139"/>
              <a:gd name="connsiteX969" fmla="*/ 7283075 w 12192000"/>
              <a:gd name="connsiteY969" fmla="*/ 5333351 h 6871139"/>
              <a:gd name="connsiteX970" fmla="*/ 7332510 w 12192000"/>
              <a:gd name="connsiteY970" fmla="*/ 5438215 h 6871139"/>
              <a:gd name="connsiteX971" fmla="*/ 7363981 w 12192000"/>
              <a:gd name="connsiteY971" fmla="*/ 5508636 h 6871139"/>
              <a:gd name="connsiteX972" fmla="*/ 7345990 w 12192000"/>
              <a:gd name="connsiteY972" fmla="*/ 5543079 h 6871139"/>
              <a:gd name="connsiteX973" fmla="*/ 7359499 w 12192000"/>
              <a:gd name="connsiteY973" fmla="*/ 5570089 h 6871139"/>
              <a:gd name="connsiteX974" fmla="*/ 7398453 w 12192000"/>
              <a:gd name="connsiteY974" fmla="*/ 5582058 h 6871139"/>
              <a:gd name="connsiteX975" fmla="*/ 7364009 w 12192000"/>
              <a:gd name="connsiteY975" fmla="*/ 5586568 h 6871139"/>
              <a:gd name="connsiteX976" fmla="*/ 7367007 w 12192000"/>
              <a:gd name="connsiteY976" fmla="*/ 5630003 h 6871139"/>
              <a:gd name="connsiteX977" fmla="*/ 7429923 w 12192000"/>
              <a:gd name="connsiteY977" fmla="*/ 5701910 h 6871139"/>
              <a:gd name="connsiteX978" fmla="*/ 7390969 w 12192000"/>
              <a:gd name="connsiteY978" fmla="*/ 5700427 h 6871139"/>
              <a:gd name="connsiteX979" fmla="*/ 7477875 w 12192000"/>
              <a:gd name="connsiteY979" fmla="*/ 5788812 h 6871139"/>
              <a:gd name="connsiteX980" fmla="*/ 7642663 w 12192000"/>
              <a:gd name="connsiteY980" fmla="*/ 5761799 h 6871139"/>
              <a:gd name="connsiteX981" fmla="*/ 7728054 w 12192000"/>
              <a:gd name="connsiteY981" fmla="*/ 5620983 h 6871139"/>
              <a:gd name="connsiteX982" fmla="*/ 7725084 w 12192000"/>
              <a:gd name="connsiteY982" fmla="*/ 5529599 h 6871139"/>
              <a:gd name="connsiteX983" fmla="*/ 7708606 w 12192000"/>
              <a:gd name="connsiteY983" fmla="*/ 5376790 h 6871139"/>
              <a:gd name="connsiteX984" fmla="*/ 7624698 w 12192000"/>
              <a:gd name="connsiteY984" fmla="*/ 5182057 h 6871139"/>
              <a:gd name="connsiteX985" fmla="*/ 7563266 w 12192000"/>
              <a:gd name="connsiteY985" fmla="*/ 5038243 h 6871139"/>
              <a:gd name="connsiteX986" fmla="*/ 7545276 w 12192000"/>
              <a:gd name="connsiteY986" fmla="*/ 4982811 h 6871139"/>
              <a:gd name="connsiteX987" fmla="*/ 7533307 w 12192000"/>
              <a:gd name="connsiteY987" fmla="*/ 5051720 h 6871139"/>
              <a:gd name="connsiteX988" fmla="*/ 7497352 w 12192000"/>
              <a:gd name="connsiteY988" fmla="*/ 4906394 h 6871139"/>
              <a:gd name="connsiteX989" fmla="*/ 7446401 w 12192000"/>
              <a:gd name="connsiteY989" fmla="*/ 4821007 h 6871139"/>
              <a:gd name="connsiteX990" fmla="*/ 7452402 w 12192000"/>
              <a:gd name="connsiteY990" fmla="*/ 4852477 h 6871139"/>
              <a:gd name="connsiteX991" fmla="*/ 7405961 w 12192000"/>
              <a:gd name="connsiteY991" fmla="*/ 4818009 h 6871139"/>
              <a:gd name="connsiteX992" fmla="*/ 7396966 w 12192000"/>
              <a:gd name="connsiteY992" fmla="*/ 4719145 h 6871139"/>
              <a:gd name="connsiteX993" fmla="*/ 7540791 w 12192000"/>
              <a:gd name="connsiteY993" fmla="*/ 4594886 h 6871139"/>
              <a:gd name="connsiteX994" fmla="*/ 7777518 w 12192000"/>
              <a:gd name="connsiteY994" fmla="*/ 4433082 h 6871139"/>
              <a:gd name="connsiteX995" fmla="*/ 7912348 w 12192000"/>
              <a:gd name="connsiteY995" fmla="*/ 4320738 h 6871139"/>
              <a:gd name="connsiteX996" fmla="*/ 8066654 w 12192000"/>
              <a:gd name="connsiteY996" fmla="*/ 4175409 h 6871139"/>
              <a:gd name="connsiteX997" fmla="*/ 8101126 w 12192000"/>
              <a:gd name="connsiteY997" fmla="*/ 4134890 h 6871139"/>
              <a:gd name="connsiteX998" fmla="*/ 8249436 w 12192000"/>
              <a:gd name="connsiteY998" fmla="*/ 4262226 h 6871139"/>
              <a:gd name="connsiteX999" fmla="*/ 8397771 w 12192000"/>
              <a:gd name="connsiteY999" fmla="*/ 4391048 h 6871139"/>
              <a:gd name="connsiteX1000" fmla="*/ 8555076 w 12192000"/>
              <a:gd name="connsiteY1000" fmla="*/ 4470467 h 6871139"/>
              <a:gd name="connsiteX1001" fmla="*/ 8727376 w 12192000"/>
              <a:gd name="connsiteY1001" fmla="*/ 4522897 h 6871139"/>
              <a:gd name="connsiteX1002" fmla="*/ 8630124 w 12192000"/>
              <a:gd name="connsiteY1002" fmla="*/ 4543861 h 6871139"/>
              <a:gd name="connsiteX1003" fmla="*/ 8492349 w 12192000"/>
              <a:gd name="connsiteY1003" fmla="*/ 4560335 h 6871139"/>
              <a:gd name="connsiteX1004" fmla="*/ 8264617 w 12192000"/>
              <a:gd name="connsiteY1004" fmla="*/ 4617279 h 6871139"/>
              <a:gd name="connsiteX1005" fmla="*/ 8014409 w 12192000"/>
              <a:gd name="connsiteY1005" fmla="*/ 4731110 h 6871139"/>
              <a:gd name="connsiteX1006" fmla="*/ 7869098 w 12192000"/>
              <a:gd name="connsiteY1006" fmla="*/ 4894426 h 6871139"/>
              <a:gd name="connsiteX1007" fmla="*/ 7875094 w 12192000"/>
              <a:gd name="connsiteY1007" fmla="*/ 5015768 h 6871139"/>
              <a:gd name="connsiteX1008" fmla="*/ 7857104 w 12192000"/>
              <a:gd name="connsiteY1008" fmla="*/ 5075682 h 6871139"/>
              <a:gd name="connsiteX1009" fmla="*/ 7840626 w 12192000"/>
              <a:gd name="connsiteY1009" fmla="*/ 5053207 h 6871139"/>
              <a:gd name="connsiteX1010" fmla="*/ 7855617 w 12192000"/>
              <a:gd name="connsiteY1010" fmla="*/ 5163957 h 6871139"/>
              <a:gd name="connsiteX1011" fmla="*/ 7912536 w 12192000"/>
              <a:gd name="connsiteY1011" fmla="*/ 5252343 h 6871139"/>
              <a:gd name="connsiteX1012" fmla="*/ 7984450 w 12192000"/>
              <a:gd name="connsiteY1012" fmla="*/ 5327248 h 6871139"/>
              <a:gd name="connsiteX1013" fmla="*/ 8045879 w 12192000"/>
              <a:gd name="connsiteY1013" fmla="*/ 5442619 h 6871139"/>
              <a:gd name="connsiteX1014" fmla="*/ 8104313 w 12192000"/>
              <a:gd name="connsiteY1014" fmla="*/ 5537001 h 6871139"/>
              <a:gd name="connsiteX1015" fmla="*/ 8137270 w 12192000"/>
              <a:gd name="connsiteY1015" fmla="*/ 5554962 h 6871139"/>
              <a:gd name="connsiteX1016" fmla="*/ 8303574 w 12192000"/>
              <a:gd name="connsiteY1016" fmla="*/ 5742215 h 6871139"/>
              <a:gd name="connsiteX1017" fmla="*/ 8514824 w 12192000"/>
              <a:gd name="connsiteY1017" fmla="*/ 5984921 h 6871139"/>
              <a:gd name="connsiteX1018" fmla="*/ 8652598 w 12192000"/>
              <a:gd name="connsiteY1018" fmla="*/ 6157207 h 6871139"/>
              <a:gd name="connsiteX1019" fmla="*/ 8667566 w 12192000"/>
              <a:gd name="connsiteY1019" fmla="*/ 6203641 h 6871139"/>
              <a:gd name="connsiteX1020" fmla="*/ 8679559 w 12192000"/>
              <a:gd name="connsiteY1020" fmla="*/ 6248591 h 6871139"/>
              <a:gd name="connsiteX1021" fmla="*/ 8696037 w 12192000"/>
              <a:gd name="connsiteY1021" fmla="*/ 6280033 h 6871139"/>
              <a:gd name="connsiteX1022" fmla="*/ 8649600 w 12192000"/>
              <a:gd name="connsiteY1022" fmla="*/ 6318983 h 6871139"/>
              <a:gd name="connsiteX1023" fmla="*/ 8637607 w 12192000"/>
              <a:gd name="connsiteY1023" fmla="*/ 6351158 h 6871139"/>
              <a:gd name="connsiteX1024" fmla="*/ 8694550 w 12192000"/>
              <a:gd name="connsiteY1024" fmla="*/ 6320498 h 6871139"/>
              <a:gd name="connsiteX1025" fmla="*/ 8748581 w 12192000"/>
              <a:gd name="connsiteY1025" fmla="*/ 6365445 h 6871139"/>
              <a:gd name="connsiteX1026" fmla="*/ 8700658 w 12192000"/>
              <a:gd name="connsiteY1026" fmla="*/ 6381924 h 6871139"/>
              <a:gd name="connsiteX1027" fmla="*/ 8655707 w 12192000"/>
              <a:gd name="connsiteY1027" fmla="*/ 6422442 h 6871139"/>
              <a:gd name="connsiteX1028" fmla="*/ 8669212 w 12192000"/>
              <a:gd name="connsiteY1028" fmla="*/ 6464391 h 6871139"/>
              <a:gd name="connsiteX1029" fmla="*/ 8645250 w 12192000"/>
              <a:gd name="connsiteY1029" fmla="*/ 6464391 h 6871139"/>
              <a:gd name="connsiteX1030" fmla="*/ 8628772 w 12192000"/>
              <a:gd name="connsiteY1030" fmla="*/ 6503344 h 6871139"/>
              <a:gd name="connsiteX1031" fmla="*/ 8603298 w 12192000"/>
              <a:gd name="connsiteY1031" fmla="*/ 6479357 h 6871139"/>
              <a:gd name="connsiteX1032" fmla="*/ 8576285 w 12192000"/>
              <a:gd name="connsiteY1032" fmla="*/ 6495861 h 6871139"/>
              <a:gd name="connsiteX1033" fmla="*/ 8588278 w 12192000"/>
              <a:gd name="connsiteY1033" fmla="*/ 6470387 h 6871139"/>
              <a:gd name="connsiteX1034" fmla="*/ 8504370 w 12192000"/>
              <a:gd name="connsiteY1034" fmla="*/ 6519823 h 6871139"/>
              <a:gd name="connsiteX1035" fmla="*/ 8423490 w 12192000"/>
              <a:gd name="connsiteY1035" fmla="*/ 6554263 h 6871139"/>
              <a:gd name="connsiteX1036" fmla="*/ 8464012 w 12192000"/>
              <a:gd name="connsiteY1036" fmla="*/ 6554263 h 6871139"/>
              <a:gd name="connsiteX1037" fmla="*/ 8428053 w 12192000"/>
              <a:gd name="connsiteY1037" fmla="*/ 6570741 h 6871139"/>
              <a:gd name="connsiteX1038" fmla="*/ 8338149 w 12192000"/>
              <a:gd name="connsiteY1038" fmla="*/ 6588731 h 6871139"/>
              <a:gd name="connsiteX1039" fmla="*/ 8431055 w 12192000"/>
              <a:gd name="connsiteY1039" fmla="*/ 6612690 h 6871139"/>
              <a:gd name="connsiteX1040" fmla="*/ 8485082 w 12192000"/>
              <a:gd name="connsiteY1040" fmla="*/ 6602212 h 6871139"/>
              <a:gd name="connsiteX1041" fmla="*/ 8485082 w 12192000"/>
              <a:gd name="connsiteY1041" fmla="*/ 6572253 h 6871139"/>
              <a:gd name="connsiteX1042" fmla="*/ 8522553 w 12192000"/>
              <a:gd name="connsiteY1042" fmla="*/ 6582735 h 6871139"/>
              <a:gd name="connsiteX1043" fmla="*/ 8573500 w 12192000"/>
              <a:gd name="connsiteY1043" fmla="*/ 6528708 h 6871139"/>
              <a:gd name="connsiteX1044" fmla="*/ 8614022 w 12192000"/>
              <a:gd name="connsiteY1044" fmla="*/ 6549671 h 6871139"/>
              <a:gd name="connsiteX1045" fmla="*/ 8609537 w 12192000"/>
              <a:gd name="connsiteY1045" fmla="*/ 6575145 h 6871139"/>
              <a:gd name="connsiteX1046" fmla="*/ 8578067 w 12192000"/>
              <a:gd name="connsiteY1046" fmla="*/ 6579630 h 6871139"/>
              <a:gd name="connsiteX1047" fmla="*/ 8564558 w 12192000"/>
              <a:gd name="connsiteY1047" fmla="*/ 6612718 h 6871139"/>
              <a:gd name="connsiteX1048" fmla="*/ 8603515 w 12192000"/>
              <a:gd name="connsiteY1048" fmla="*/ 6627575 h 6871139"/>
              <a:gd name="connsiteX1049" fmla="*/ 8535976 w 12192000"/>
              <a:gd name="connsiteY1049" fmla="*/ 6650050 h 6871139"/>
              <a:gd name="connsiteX1050" fmla="*/ 8398205 w 12192000"/>
              <a:gd name="connsiteY1050" fmla="*/ 6650050 h 6871139"/>
              <a:gd name="connsiteX1051" fmla="*/ 8291822 w 12192000"/>
              <a:gd name="connsiteY1051" fmla="*/ 6635058 h 6871139"/>
              <a:gd name="connsiteX1052" fmla="*/ 8272342 w 12192000"/>
              <a:gd name="connsiteY1052" fmla="*/ 6608045 h 6871139"/>
              <a:gd name="connsiteX1053" fmla="*/ 8255863 w 12192000"/>
              <a:gd name="connsiteY1053" fmla="*/ 6632007 h 6871139"/>
              <a:gd name="connsiteX1054" fmla="*/ 8258862 w 12192000"/>
              <a:gd name="connsiteY1054" fmla="*/ 6676953 h 6871139"/>
              <a:gd name="connsiteX1055" fmla="*/ 8290335 w 12192000"/>
              <a:gd name="connsiteY1055" fmla="*/ 6685948 h 6871139"/>
              <a:gd name="connsiteX1056" fmla="*/ 8323292 w 12192000"/>
              <a:gd name="connsiteY1056" fmla="*/ 6685948 h 6871139"/>
              <a:gd name="connsiteX1057" fmla="*/ 8357736 w 12192000"/>
              <a:gd name="connsiteY1057" fmla="*/ 6706912 h 6871139"/>
              <a:gd name="connsiteX1058" fmla="*/ 8411763 w 12192000"/>
              <a:gd name="connsiteY1058" fmla="*/ 6735380 h 6871139"/>
              <a:gd name="connsiteX1059" fmla="*/ 8449205 w 12192000"/>
              <a:gd name="connsiteY1059" fmla="*/ 6711422 h 6871139"/>
              <a:gd name="connsiteX1060" fmla="*/ 8464200 w 12192000"/>
              <a:gd name="connsiteY1060" fmla="*/ 6741377 h 6871139"/>
              <a:gd name="connsiteX1061" fmla="*/ 8513636 w 12192000"/>
              <a:gd name="connsiteY1061" fmla="*/ 6741377 h 6871139"/>
              <a:gd name="connsiteX1062" fmla="*/ 8581172 w 12192000"/>
              <a:gd name="connsiteY1062" fmla="*/ 6754885 h 6871139"/>
              <a:gd name="connsiteX1063" fmla="*/ 8633609 w 12192000"/>
              <a:gd name="connsiteY1063" fmla="*/ 6720417 h 6871139"/>
              <a:gd name="connsiteX1064" fmla="*/ 8635092 w 12192000"/>
              <a:gd name="connsiteY1064" fmla="*/ 6700940 h 6871139"/>
              <a:gd name="connsiteX1065" fmla="*/ 8651574 w 12192000"/>
              <a:gd name="connsiteY1065" fmla="*/ 6755938 h 6871139"/>
              <a:gd name="connsiteX1066" fmla="*/ 8696524 w 12192000"/>
              <a:gd name="connsiteY1066" fmla="*/ 6712933 h 6871139"/>
              <a:gd name="connsiteX1067" fmla="*/ 8707006 w 12192000"/>
              <a:gd name="connsiteY1067" fmla="*/ 6747402 h 6871139"/>
              <a:gd name="connsiteX1068" fmla="*/ 8748958 w 12192000"/>
              <a:gd name="connsiteY1068" fmla="*/ 6755938 h 6871139"/>
              <a:gd name="connsiteX1069" fmla="*/ 8801396 w 12192000"/>
              <a:gd name="connsiteY1069" fmla="*/ 6730924 h 6871139"/>
              <a:gd name="connsiteX1070" fmla="*/ 8843348 w 12192000"/>
              <a:gd name="connsiteY1070" fmla="*/ 6706937 h 6871139"/>
              <a:gd name="connsiteX1071" fmla="*/ 8850831 w 12192000"/>
              <a:gd name="connsiteY1071" fmla="*/ 6736895 h 6871139"/>
              <a:gd name="connsiteX1072" fmla="*/ 8892783 w 12192000"/>
              <a:gd name="connsiteY1072" fmla="*/ 6727925 h 6871139"/>
              <a:gd name="connsiteX1073" fmla="*/ 8904780 w 12192000"/>
              <a:gd name="connsiteY1073" fmla="*/ 6748889 h 6871139"/>
              <a:gd name="connsiteX1074" fmla="*/ 8916774 w 12192000"/>
              <a:gd name="connsiteY1074" fmla="*/ 6693457 h 6871139"/>
              <a:gd name="connsiteX1075" fmla="*/ 8957296 w 12192000"/>
              <a:gd name="connsiteY1075" fmla="*/ 6742892 h 6871139"/>
              <a:gd name="connsiteX1076" fmla="*/ 8984309 w 12192000"/>
              <a:gd name="connsiteY1076" fmla="*/ 6702373 h 6871139"/>
              <a:gd name="connsiteX1077" fmla="*/ 9026265 w 12192000"/>
              <a:gd name="connsiteY1077" fmla="*/ 6727843 h 6871139"/>
              <a:gd name="connsiteX1078" fmla="*/ 9062220 w 12192000"/>
              <a:gd name="connsiteY1078" fmla="*/ 6715850 h 6871139"/>
              <a:gd name="connsiteX1079" fmla="*/ 9062220 w 12192000"/>
              <a:gd name="connsiteY1079" fmla="*/ 6741324 h 6871139"/>
              <a:gd name="connsiteX1080" fmla="*/ 9095177 w 12192000"/>
              <a:gd name="connsiteY1080" fmla="*/ 6712852 h 6871139"/>
              <a:gd name="connsiteX1081" fmla="*/ 9122191 w 12192000"/>
              <a:gd name="connsiteY1081" fmla="*/ 6739865 h 6871139"/>
              <a:gd name="connsiteX1082" fmla="*/ 9182112 w 12192000"/>
              <a:gd name="connsiteY1082" fmla="*/ 6729384 h 6871139"/>
              <a:gd name="connsiteX1083" fmla="*/ 9251024 w 12192000"/>
              <a:gd name="connsiteY1083" fmla="*/ 6690433 h 6871139"/>
              <a:gd name="connsiteX1084" fmla="*/ 9261506 w 12192000"/>
              <a:gd name="connsiteY1084" fmla="*/ 6566174 h 6871139"/>
              <a:gd name="connsiteX1085" fmla="*/ 9213582 w 12192000"/>
              <a:gd name="connsiteY1085" fmla="*/ 6411879 h 6871139"/>
              <a:gd name="connsiteX1086" fmla="*/ 9179110 w 12192000"/>
              <a:gd name="connsiteY1086" fmla="*/ 6299506 h 6871139"/>
              <a:gd name="connsiteX1087" fmla="*/ 9107199 w 12192000"/>
              <a:gd name="connsiteY1087" fmla="*/ 6271063 h 6871139"/>
              <a:gd name="connsiteX1088" fmla="*/ 9084724 w 12192000"/>
              <a:gd name="connsiteY1088" fmla="*/ 6263555 h 6871139"/>
              <a:gd name="connsiteX1089" fmla="*/ 8990334 w 12192000"/>
              <a:gd name="connsiteY1089" fmla="*/ 6109259 h 6871139"/>
              <a:gd name="connsiteX1090" fmla="*/ 8834516 w 12192000"/>
              <a:gd name="connsiteY1090" fmla="*/ 5776684 h 6871139"/>
              <a:gd name="connsiteX1091" fmla="*/ 8720675 w 12192000"/>
              <a:gd name="connsiteY1091" fmla="*/ 5498047 h 6871139"/>
              <a:gd name="connsiteX1092" fmla="*/ 8575338 w 12192000"/>
              <a:gd name="connsiteY1092" fmla="*/ 5285296 h 6871139"/>
              <a:gd name="connsiteX1093" fmla="*/ 8567855 w 12192000"/>
              <a:gd name="connsiteY1093" fmla="*/ 5256853 h 6871139"/>
              <a:gd name="connsiteX1094" fmla="*/ 8705630 w 12192000"/>
              <a:gd name="connsiteY1094" fmla="*/ 5265823 h 6871139"/>
              <a:gd name="connsiteX1095" fmla="*/ 9026236 w 12192000"/>
              <a:gd name="connsiteY1095" fmla="*/ 5301774 h 6871139"/>
              <a:gd name="connsiteX1096" fmla="*/ 9513171 w 12192000"/>
              <a:gd name="connsiteY1096" fmla="*/ 5324250 h 6871139"/>
              <a:gd name="connsiteX1097" fmla="*/ 9757357 w 12192000"/>
              <a:gd name="connsiteY1097" fmla="*/ 5265823 h 6871139"/>
              <a:gd name="connsiteX1098" fmla="*/ 10004566 w 12192000"/>
              <a:gd name="connsiteY1098" fmla="*/ 5441107 h 6871139"/>
              <a:gd name="connsiteX1099" fmla="*/ 10239782 w 12192000"/>
              <a:gd name="connsiteY1099" fmla="*/ 5769200 h 6871139"/>
              <a:gd name="connsiteX1100" fmla="*/ 10489990 w 12192000"/>
              <a:gd name="connsiteY1100" fmla="*/ 5995403 h 6871139"/>
              <a:gd name="connsiteX1101" fmla="*/ 10653291 w 12192000"/>
              <a:gd name="connsiteY1101" fmla="*/ 6080787 h 6871139"/>
              <a:gd name="connsiteX1102" fmla="*/ 10746194 w 12192000"/>
              <a:gd name="connsiteY1102" fmla="*/ 6082302 h 6871139"/>
              <a:gd name="connsiteX1103" fmla="*/ 10858548 w 12192000"/>
              <a:gd name="connsiteY1103" fmla="*/ 6103262 h 6871139"/>
              <a:gd name="connsiteX1104" fmla="*/ 11015853 w 12192000"/>
              <a:gd name="connsiteY1104" fmla="*/ 6241026 h 6871139"/>
              <a:gd name="connsiteX1105" fmla="*/ 11222622 w 12192000"/>
              <a:gd name="connsiteY1105" fmla="*/ 6375874 h 6871139"/>
              <a:gd name="connsiteX1106" fmla="*/ 11616626 w 12192000"/>
              <a:gd name="connsiteY1106" fmla="*/ 6495726 h 6871139"/>
              <a:gd name="connsiteX1107" fmla="*/ 11796434 w 12192000"/>
              <a:gd name="connsiteY1107" fmla="*/ 6605075 h 6871139"/>
              <a:gd name="connsiteX1108" fmla="*/ 11832393 w 12192000"/>
              <a:gd name="connsiteY1108" fmla="*/ 6657505 h 6871139"/>
              <a:gd name="connsiteX1109" fmla="*/ 11910275 w 12192000"/>
              <a:gd name="connsiteY1109" fmla="*/ 6714449 h 6871139"/>
              <a:gd name="connsiteX1110" fmla="*/ 11961222 w 12192000"/>
              <a:gd name="connsiteY1110" fmla="*/ 6732410 h 6871139"/>
              <a:gd name="connsiteX1111" fmla="*/ 11983701 w 12192000"/>
              <a:gd name="connsiteY1111" fmla="*/ 6705397 h 6871139"/>
              <a:gd name="connsiteX1112" fmla="*/ 12019656 w 12192000"/>
              <a:gd name="connsiteY1112" fmla="*/ 6735355 h 6871139"/>
              <a:gd name="connsiteX1113" fmla="*/ 12069092 w 12192000"/>
              <a:gd name="connsiteY1113" fmla="*/ 6733869 h 6871139"/>
              <a:gd name="connsiteX1114" fmla="*/ 12084084 w 12192000"/>
              <a:gd name="connsiteY1114" fmla="*/ 6708395 h 6871139"/>
              <a:gd name="connsiteX1115" fmla="*/ 12120042 w 12192000"/>
              <a:gd name="connsiteY1115" fmla="*/ 6744350 h 6871139"/>
              <a:gd name="connsiteX1116" fmla="*/ 12148490 w 12192000"/>
              <a:gd name="connsiteY1116" fmla="*/ 6712880 h 6871139"/>
              <a:gd name="connsiteX1117" fmla="*/ 12173963 w 12192000"/>
              <a:gd name="connsiteY1117" fmla="*/ 6739894 h 6871139"/>
              <a:gd name="connsiteX1118" fmla="*/ 12192000 w 12192000"/>
              <a:gd name="connsiteY1118" fmla="*/ 6734212 h 6871139"/>
              <a:gd name="connsiteX1119" fmla="*/ 12192000 w 12192000"/>
              <a:gd name="connsiteY1119" fmla="*/ 6871139 h 6871139"/>
              <a:gd name="connsiteX1120" fmla="*/ 0 w 12192000"/>
              <a:gd name="connsiteY1120" fmla="*/ 6871139 h 6871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Lst>
            <a:rect l="l" t="t" r="r" b="b"/>
            <a:pathLst>
              <a:path w="12192000" h="6871139">
                <a:moveTo>
                  <a:pt x="7402943" y="4871948"/>
                </a:moveTo>
                <a:lnTo>
                  <a:pt x="7405748" y="4875561"/>
                </a:lnTo>
                <a:cubicBezTo>
                  <a:pt x="7418097" y="4892536"/>
                  <a:pt x="7462984" y="4966417"/>
                  <a:pt x="7390887" y="5062120"/>
                </a:cubicBezTo>
                <a:lnTo>
                  <a:pt x="7414849" y="5081597"/>
                </a:lnTo>
                <a:cubicBezTo>
                  <a:pt x="7393601" y="5077702"/>
                  <a:pt x="7371667" y="5081988"/>
                  <a:pt x="7353445" y="5093590"/>
                </a:cubicBezTo>
                <a:cubicBezTo>
                  <a:pt x="7323487" y="5113067"/>
                  <a:pt x="7272401" y="5125032"/>
                  <a:pt x="7239579" y="5102560"/>
                </a:cubicBezTo>
                <a:cubicBezTo>
                  <a:pt x="7239626" y="5102560"/>
                  <a:pt x="7394486" y="5080781"/>
                  <a:pt x="7407105" y="4939850"/>
                </a:cubicBezTo>
                <a:close/>
                <a:moveTo>
                  <a:pt x="7402884" y="4871872"/>
                </a:moveTo>
                <a:lnTo>
                  <a:pt x="7402938" y="4871872"/>
                </a:lnTo>
                <a:lnTo>
                  <a:pt x="7402943" y="4871948"/>
                </a:lnTo>
                <a:close/>
                <a:moveTo>
                  <a:pt x="9323053" y="4448178"/>
                </a:moveTo>
                <a:cubicBezTo>
                  <a:pt x="9335203" y="4446700"/>
                  <a:pt x="9348398" y="4452612"/>
                  <a:pt x="9360757" y="4452612"/>
                </a:cubicBezTo>
                <a:cubicBezTo>
                  <a:pt x="9377236" y="4452612"/>
                  <a:pt x="9437181" y="4476570"/>
                  <a:pt x="9437181" y="4476570"/>
                </a:cubicBezTo>
                <a:cubicBezTo>
                  <a:pt x="9437181" y="4476570"/>
                  <a:pt x="9377236" y="4467604"/>
                  <a:pt x="9371238" y="4476570"/>
                </a:cubicBezTo>
                <a:cubicBezTo>
                  <a:pt x="9365242" y="4485540"/>
                  <a:pt x="9395552" y="4515307"/>
                  <a:pt x="9395552" y="4515307"/>
                </a:cubicBezTo>
                <a:lnTo>
                  <a:pt x="9395496" y="4515307"/>
                </a:lnTo>
                <a:cubicBezTo>
                  <a:pt x="9395496" y="4515307"/>
                  <a:pt x="9383502" y="4515307"/>
                  <a:pt x="9361027" y="4509310"/>
                </a:cubicBezTo>
                <a:cubicBezTo>
                  <a:pt x="9348642" y="4506867"/>
                  <a:pt x="9340586" y="4494848"/>
                  <a:pt x="9343026" y="4482467"/>
                </a:cubicBezTo>
                <a:cubicBezTo>
                  <a:pt x="9343040" y="4482410"/>
                  <a:pt x="9343052" y="4482354"/>
                  <a:pt x="9343062" y="4482297"/>
                </a:cubicBezTo>
                <a:cubicBezTo>
                  <a:pt x="9343062" y="4482297"/>
                  <a:pt x="9292112" y="4503285"/>
                  <a:pt x="9311592" y="4518252"/>
                </a:cubicBezTo>
                <a:cubicBezTo>
                  <a:pt x="9331068" y="4533215"/>
                  <a:pt x="9343062" y="4584162"/>
                  <a:pt x="9343062" y="4584162"/>
                </a:cubicBezTo>
                <a:cubicBezTo>
                  <a:pt x="9343062" y="4584162"/>
                  <a:pt x="9287630" y="4540727"/>
                  <a:pt x="9262018" y="4561716"/>
                </a:cubicBezTo>
                <a:cubicBezTo>
                  <a:pt x="9236409" y="4582704"/>
                  <a:pt x="9178110" y="4669574"/>
                  <a:pt x="9106200" y="4735485"/>
                </a:cubicBezTo>
                <a:cubicBezTo>
                  <a:pt x="9034285" y="4801395"/>
                  <a:pt x="8932416" y="4850830"/>
                  <a:pt x="8932416" y="4850830"/>
                </a:cubicBezTo>
                <a:cubicBezTo>
                  <a:pt x="8971370" y="4801395"/>
                  <a:pt x="9029668" y="4696535"/>
                  <a:pt x="9029668" y="4696535"/>
                </a:cubicBezTo>
                <a:cubicBezTo>
                  <a:pt x="9029668" y="4696535"/>
                  <a:pt x="8972721" y="4725006"/>
                  <a:pt x="8923282" y="4747453"/>
                </a:cubicBezTo>
                <a:cubicBezTo>
                  <a:pt x="8873847" y="4769900"/>
                  <a:pt x="8816900" y="4783433"/>
                  <a:pt x="8816900" y="4783433"/>
                </a:cubicBezTo>
                <a:cubicBezTo>
                  <a:pt x="8801936" y="4766930"/>
                  <a:pt x="8758494" y="4683054"/>
                  <a:pt x="8758494" y="4683054"/>
                </a:cubicBezTo>
                <a:cubicBezTo>
                  <a:pt x="8743502" y="4708528"/>
                  <a:pt x="8740422" y="4745966"/>
                  <a:pt x="8740422" y="4745966"/>
                </a:cubicBezTo>
                <a:cubicBezTo>
                  <a:pt x="8740422" y="4745966"/>
                  <a:pt x="8632634" y="4753450"/>
                  <a:pt x="8619154" y="4730975"/>
                </a:cubicBezTo>
                <a:cubicBezTo>
                  <a:pt x="8605674" y="4708499"/>
                  <a:pt x="8619154" y="4620224"/>
                  <a:pt x="8619154" y="4620224"/>
                </a:cubicBezTo>
                <a:cubicBezTo>
                  <a:pt x="8598166" y="4650208"/>
                  <a:pt x="8568207" y="4741592"/>
                  <a:pt x="8568207" y="4741592"/>
                </a:cubicBezTo>
                <a:cubicBezTo>
                  <a:pt x="8566720" y="4720603"/>
                  <a:pt x="8556239" y="4668169"/>
                  <a:pt x="8556239" y="4668169"/>
                </a:cubicBezTo>
                <a:cubicBezTo>
                  <a:pt x="8556239" y="4668169"/>
                  <a:pt x="8527763" y="4758066"/>
                  <a:pt x="8475330" y="4786513"/>
                </a:cubicBezTo>
                <a:cubicBezTo>
                  <a:pt x="8422896" y="4814957"/>
                  <a:pt x="8306327" y="4827032"/>
                  <a:pt x="8306327" y="4827032"/>
                </a:cubicBezTo>
                <a:cubicBezTo>
                  <a:pt x="8309624" y="4786513"/>
                  <a:pt x="8359952" y="4675763"/>
                  <a:pt x="8359952" y="4675763"/>
                </a:cubicBezTo>
                <a:cubicBezTo>
                  <a:pt x="8443860" y="4644318"/>
                  <a:pt x="8515770" y="4609849"/>
                  <a:pt x="8533764" y="4602369"/>
                </a:cubicBezTo>
                <a:cubicBezTo>
                  <a:pt x="8551754" y="4594886"/>
                  <a:pt x="8584686" y="4600883"/>
                  <a:pt x="8584686" y="4600883"/>
                </a:cubicBezTo>
                <a:lnTo>
                  <a:pt x="8620641" y="4579894"/>
                </a:lnTo>
                <a:cubicBezTo>
                  <a:pt x="8656596" y="4558934"/>
                  <a:pt x="8713544" y="4537942"/>
                  <a:pt x="8762979" y="4528947"/>
                </a:cubicBezTo>
                <a:cubicBezTo>
                  <a:pt x="8812418" y="4519952"/>
                  <a:pt x="8818415" y="4527464"/>
                  <a:pt x="8836380" y="4531945"/>
                </a:cubicBezTo>
                <a:cubicBezTo>
                  <a:pt x="8854342" y="4536431"/>
                  <a:pt x="8864852" y="4528947"/>
                  <a:pt x="8893324" y="4521467"/>
                </a:cubicBezTo>
                <a:cubicBezTo>
                  <a:pt x="8921799" y="4513984"/>
                  <a:pt x="8935279" y="4503502"/>
                  <a:pt x="8948760" y="4509474"/>
                </a:cubicBezTo>
                <a:cubicBezTo>
                  <a:pt x="8962240" y="4515442"/>
                  <a:pt x="8941276" y="4563497"/>
                  <a:pt x="8941276" y="4563497"/>
                </a:cubicBezTo>
                <a:cubicBezTo>
                  <a:pt x="8941276" y="4563497"/>
                  <a:pt x="8956243" y="4539539"/>
                  <a:pt x="8975720" y="4526059"/>
                </a:cubicBezTo>
                <a:cubicBezTo>
                  <a:pt x="8995196" y="4512579"/>
                  <a:pt x="9022157" y="4488592"/>
                  <a:pt x="9062626" y="4490079"/>
                </a:cubicBezTo>
                <a:cubicBezTo>
                  <a:pt x="9103091" y="4491562"/>
                  <a:pt x="9137534" y="4514066"/>
                  <a:pt x="9137534" y="4514066"/>
                </a:cubicBezTo>
                <a:cubicBezTo>
                  <a:pt x="9144321" y="4502613"/>
                  <a:pt x="9151826" y="4491605"/>
                  <a:pt x="9160013" y="4481109"/>
                </a:cubicBezTo>
                <a:cubicBezTo>
                  <a:pt x="9170346" y="4467166"/>
                  <a:pt x="9188300" y="4461173"/>
                  <a:pt x="9204939" y="4466117"/>
                </a:cubicBezTo>
                <a:cubicBezTo>
                  <a:pt x="9221417" y="4470630"/>
                  <a:pt x="9296326" y="4463119"/>
                  <a:pt x="9311322" y="4452612"/>
                </a:cubicBezTo>
                <a:cubicBezTo>
                  <a:pt x="9315070" y="4449985"/>
                  <a:pt x="9319003" y="4448671"/>
                  <a:pt x="9323053" y="4448178"/>
                </a:cubicBezTo>
                <a:close/>
                <a:moveTo>
                  <a:pt x="9820974" y="4194103"/>
                </a:moveTo>
                <a:lnTo>
                  <a:pt x="9625472" y="4246099"/>
                </a:lnTo>
                <a:cubicBezTo>
                  <a:pt x="9625472" y="4246099"/>
                  <a:pt x="9690628" y="4241913"/>
                  <a:pt x="9758058" y="4243830"/>
                </a:cubicBezTo>
                <a:cubicBezTo>
                  <a:pt x="9825487" y="4245751"/>
                  <a:pt x="10050192" y="4210443"/>
                  <a:pt x="10133342" y="4196966"/>
                </a:cubicBezTo>
                <a:cubicBezTo>
                  <a:pt x="10216496" y="4183486"/>
                  <a:pt x="10301915" y="4221682"/>
                  <a:pt x="10301915" y="4221682"/>
                </a:cubicBezTo>
                <a:cubicBezTo>
                  <a:pt x="10301915" y="4221682"/>
                  <a:pt x="10110949" y="4244100"/>
                  <a:pt x="9985090" y="4248667"/>
                </a:cubicBezTo>
                <a:lnTo>
                  <a:pt x="9985032" y="4248667"/>
                </a:lnTo>
                <a:cubicBezTo>
                  <a:pt x="9859173" y="4253152"/>
                  <a:pt x="9571524" y="4298099"/>
                  <a:pt x="9571524" y="4298099"/>
                </a:cubicBezTo>
                <a:cubicBezTo>
                  <a:pt x="9571524" y="4298099"/>
                  <a:pt x="9456928" y="4347534"/>
                  <a:pt x="9376019" y="4352126"/>
                </a:cubicBezTo>
                <a:cubicBezTo>
                  <a:pt x="9295110" y="4356718"/>
                  <a:pt x="9193970" y="4401558"/>
                  <a:pt x="9193970" y="4401558"/>
                </a:cubicBezTo>
                <a:cubicBezTo>
                  <a:pt x="9220983" y="4370116"/>
                  <a:pt x="9322070" y="4329651"/>
                  <a:pt x="9364783" y="4313930"/>
                </a:cubicBezTo>
                <a:cubicBezTo>
                  <a:pt x="9407492" y="4298209"/>
                  <a:pt x="9522088" y="4259903"/>
                  <a:pt x="9522088" y="4259903"/>
                </a:cubicBezTo>
                <a:cubicBezTo>
                  <a:pt x="9522088" y="4259903"/>
                  <a:pt x="9560284" y="4228433"/>
                  <a:pt x="9598484" y="4226192"/>
                </a:cubicBezTo>
                <a:cubicBezTo>
                  <a:pt x="9636683" y="4223951"/>
                  <a:pt x="9820974" y="4194103"/>
                  <a:pt x="9820974" y="4194103"/>
                </a:cubicBezTo>
                <a:close/>
                <a:moveTo>
                  <a:pt x="8229878" y="3546047"/>
                </a:moveTo>
                <a:cubicBezTo>
                  <a:pt x="8229878" y="3546047"/>
                  <a:pt x="8277826" y="3556525"/>
                  <a:pt x="8303303" y="3716224"/>
                </a:cubicBezTo>
                <a:cubicBezTo>
                  <a:pt x="8328777" y="3875922"/>
                  <a:pt x="8198351" y="4049097"/>
                  <a:pt x="8199972" y="4044911"/>
                </a:cubicBezTo>
                <a:lnTo>
                  <a:pt x="8199919" y="4044911"/>
                </a:lnTo>
                <a:cubicBezTo>
                  <a:pt x="8339259" y="3686863"/>
                  <a:pt x="8199919" y="3570005"/>
                  <a:pt x="8199919" y="3570005"/>
                </a:cubicBezTo>
                <a:close/>
                <a:moveTo>
                  <a:pt x="6210356" y="2804498"/>
                </a:moveTo>
                <a:lnTo>
                  <a:pt x="6210491" y="2804498"/>
                </a:lnTo>
                <a:cubicBezTo>
                  <a:pt x="6210491" y="2804498"/>
                  <a:pt x="6194013" y="2843451"/>
                  <a:pt x="6095138" y="2867410"/>
                </a:cubicBezTo>
                <a:cubicBezTo>
                  <a:pt x="5996267" y="2891372"/>
                  <a:pt x="5898880" y="2922842"/>
                  <a:pt x="5916845" y="2861413"/>
                </a:cubicBezTo>
                <a:cubicBezTo>
                  <a:pt x="5916845" y="2861413"/>
                  <a:pt x="5921355" y="2885400"/>
                  <a:pt x="5945317" y="2886887"/>
                </a:cubicBezTo>
                <a:cubicBezTo>
                  <a:pt x="5969279" y="2888373"/>
                  <a:pt x="6075661" y="2858415"/>
                  <a:pt x="6113103" y="2849448"/>
                </a:cubicBezTo>
                <a:cubicBezTo>
                  <a:pt x="6150545" y="2840478"/>
                  <a:pt x="6210356" y="2804498"/>
                  <a:pt x="6210356" y="2804498"/>
                </a:cubicBezTo>
                <a:close/>
                <a:moveTo>
                  <a:pt x="7209592" y="2332807"/>
                </a:moveTo>
                <a:cubicBezTo>
                  <a:pt x="7209592" y="2332807"/>
                  <a:pt x="7293340" y="2446663"/>
                  <a:pt x="7339940" y="2502095"/>
                </a:cubicBezTo>
                <a:cubicBezTo>
                  <a:pt x="7386538" y="2557524"/>
                  <a:pt x="7591631" y="2735049"/>
                  <a:pt x="7591631" y="2735049"/>
                </a:cubicBezTo>
                <a:cubicBezTo>
                  <a:pt x="7596874" y="2768005"/>
                  <a:pt x="7611111" y="2782997"/>
                  <a:pt x="7659170" y="2829431"/>
                </a:cubicBezTo>
                <a:cubicBezTo>
                  <a:pt x="7707226" y="2875864"/>
                  <a:pt x="7759553" y="2917059"/>
                  <a:pt x="7759553" y="2917059"/>
                </a:cubicBezTo>
                <a:cubicBezTo>
                  <a:pt x="7759553" y="2917059"/>
                  <a:pt x="7764066" y="2903554"/>
                  <a:pt x="7770035" y="2900580"/>
                </a:cubicBezTo>
                <a:cubicBezTo>
                  <a:pt x="7776006" y="2897610"/>
                  <a:pt x="7791649" y="2888587"/>
                  <a:pt x="7791649" y="2888587"/>
                </a:cubicBezTo>
                <a:cubicBezTo>
                  <a:pt x="7802860" y="2855634"/>
                  <a:pt x="7857563" y="2746288"/>
                  <a:pt x="7857563" y="2746288"/>
                </a:cubicBezTo>
                <a:lnTo>
                  <a:pt x="7846324" y="2772491"/>
                </a:lnTo>
                <a:cubicBezTo>
                  <a:pt x="7835088" y="2798718"/>
                  <a:pt x="7802131" y="2920815"/>
                  <a:pt x="7802131" y="2920815"/>
                </a:cubicBezTo>
                <a:lnTo>
                  <a:pt x="7790134" y="2916305"/>
                </a:lnTo>
                <a:lnTo>
                  <a:pt x="7784895" y="2942532"/>
                </a:lnTo>
                <a:cubicBezTo>
                  <a:pt x="7780164" y="2943713"/>
                  <a:pt x="7775797" y="2946032"/>
                  <a:pt x="7772169" y="2949287"/>
                </a:cubicBezTo>
                <a:cubicBezTo>
                  <a:pt x="7764660" y="2955255"/>
                  <a:pt x="7764660" y="2976296"/>
                  <a:pt x="7764660" y="2976296"/>
                </a:cubicBezTo>
                <a:lnTo>
                  <a:pt x="7753421" y="2958306"/>
                </a:lnTo>
                <a:cubicBezTo>
                  <a:pt x="7753421" y="2958306"/>
                  <a:pt x="7748940" y="2981539"/>
                  <a:pt x="7751938" y="2990534"/>
                </a:cubicBezTo>
                <a:cubicBezTo>
                  <a:pt x="7754936" y="2999530"/>
                  <a:pt x="7763931" y="3007013"/>
                  <a:pt x="7763931" y="3007013"/>
                </a:cubicBezTo>
                <a:cubicBezTo>
                  <a:pt x="7760933" y="3026486"/>
                  <a:pt x="7770657" y="3105122"/>
                  <a:pt x="7770657" y="3105122"/>
                </a:cubicBezTo>
                <a:cubicBezTo>
                  <a:pt x="7770657" y="3105122"/>
                  <a:pt x="7778141" y="3107388"/>
                  <a:pt x="7782650" y="3108875"/>
                </a:cubicBezTo>
                <a:cubicBezTo>
                  <a:pt x="7787164" y="3110361"/>
                  <a:pt x="7806612" y="3128352"/>
                  <a:pt x="7806612" y="3128352"/>
                </a:cubicBezTo>
                <a:cubicBezTo>
                  <a:pt x="7806612" y="3128352"/>
                  <a:pt x="7861290" y="3174031"/>
                  <a:pt x="7850055" y="3180782"/>
                </a:cubicBezTo>
                <a:cubicBezTo>
                  <a:pt x="7838815" y="3187536"/>
                  <a:pt x="7819363" y="3174031"/>
                  <a:pt x="7817094" y="3162063"/>
                </a:cubicBezTo>
                <a:cubicBezTo>
                  <a:pt x="7814825" y="3150098"/>
                  <a:pt x="7806612" y="3148558"/>
                  <a:pt x="7806612" y="3148558"/>
                </a:cubicBezTo>
                <a:cubicBezTo>
                  <a:pt x="7807370" y="3156037"/>
                  <a:pt x="7795377" y="3167277"/>
                  <a:pt x="7795377" y="3167277"/>
                </a:cubicBezTo>
                <a:lnTo>
                  <a:pt x="7790892" y="3135077"/>
                </a:lnTo>
                <a:cubicBezTo>
                  <a:pt x="7778898" y="3136564"/>
                  <a:pt x="7763174" y="3120086"/>
                  <a:pt x="7763174" y="3120086"/>
                </a:cubicBezTo>
                <a:cubicBezTo>
                  <a:pt x="7763174" y="3120086"/>
                  <a:pt x="7760175" y="3134320"/>
                  <a:pt x="7747453" y="3129810"/>
                </a:cubicBezTo>
                <a:cubicBezTo>
                  <a:pt x="7734727" y="3125300"/>
                  <a:pt x="7748182" y="3114089"/>
                  <a:pt x="7748182" y="3114089"/>
                </a:cubicBezTo>
                <a:cubicBezTo>
                  <a:pt x="7740699" y="3120086"/>
                  <a:pt x="7713062" y="3117087"/>
                  <a:pt x="7713062" y="3117087"/>
                </a:cubicBezTo>
                <a:cubicBezTo>
                  <a:pt x="7711124" y="3121583"/>
                  <a:pt x="7708325" y="3125656"/>
                  <a:pt x="7704821" y="3129081"/>
                </a:cubicBezTo>
                <a:cubicBezTo>
                  <a:pt x="7700717" y="3132748"/>
                  <a:pt x="7695325" y="3134633"/>
                  <a:pt x="7689830" y="3134320"/>
                </a:cubicBezTo>
                <a:cubicBezTo>
                  <a:pt x="7691316" y="3138666"/>
                  <a:pt x="7693066" y="3142913"/>
                  <a:pt x="7695072" y="3147042"/>
                </a:cubicBezTo>
                <a:cubicBezTo>
                  <a:pt x="7698071" y="3153043"/>
                  <a:pt x="7728783" y="3196478"/>
                  <a:pt x="7728783" y="3196478"/>
                </a:cubicBezTo>
                <a:cubicBezTo>
                  <a:pt x="7728783" y="3196478"/>
                  <a:pt x="7716061" y="3211470"/>
                  <a:pt x="7716061" y="3215225"/>
                </a:cubicBezTo>
                <a:cubicBezTo>
                  <a:pt x="7716061" y="3218978"/>
                  <a:pt x="7750504" y="3267656"/>
                  <a:pt x="7750504" y="3267656"/>
                </a:cubicBezTo>
                <a:cubicBezTo>
                  <a:pt x="7750504" y="3267656"/>
                  <a:pt x="7787217" y="3239184"/>
                  <a:pt x="7801455" y="3229431"/>
                </a:cubicBezTo>
                <a:cubicBezTo>
                  <a:pt x="7815689" y="3219682"/>
                  <a:pt x="7843407" y="3218220"/>
                  <a:pt x="7860643" y="3209983"/>
                </a:cubicBezTo>
                <a:cubicBezTo>
                  <a:pt x="7877879" y="3201745"/>
                  <a:pt x="7965514" y="3158282"/>
                  <a:pt x="7993986" y="3159040"/>
                </a:cubicBezTo>
                <a:cubicBezTo>
                  <a:pt x="8022458" y="3159793"/>
                  <a:pt x="8071139" y="3138047"/>
                  <a:pt x="8097342" y="3129810"/>
                </a:cubicBezTo>
                <a:cubicBezTo>
                  <a:pt x="8123548" y="3121572"/>
                  <a:pt x="8155018" y="3110333"/>
                  <a:pt x="8171497" y="3100609"/>
                </a:cubicBezTo>
                <a:cubicBezTo>
                  <a:pt x="8187979" y="3090885"/>
                  <a:pt x="8217208" y="3078998"/>
                  <a:pt x="8259918" y="3066140"/>
                </a:cubicBezTo>
                <a:cubicBezTo>
                  <a:pt x="8302628" y="3053283"/>
                  <a:pt x="8548972" y="3004014"/>
                  <a:pt x="8548972" y="3004014"/>
                </a:cubicBezTo>
                <a:cubicBezTo>
                  <a:pt x="8528763" y="3016008"/>
                  <a:pt x="8399147" y="3085646"/>
                  <a:pt x="8399147" y="3085646"/>
                </a:cubicBezTo>
                <a:cubicBezTo>
                  <a:pt x="8449344" y="3082647"/>
                  <a:pt x="8596921" y="3072137"/>
                  <a:pt x="8596921" y="3072137"/>
                </a:cubicBezTo>
                <a:cubicBezTo>
                  <a:pt x="8596921" y="3072137"/>
                  <a:pt x="8349712" y="3175514"/>
                  <a:pt x="8332476" y="3166519"/>
                </a:cubicBezTo>
                <a:cubicBezTo>
                  <a:pt x="8316431" y="3158147"/>
                  <a:pt x="8231578" y="3119275"/>
                  <a:pt x="8219961" y="3113954"/>
                </a:cubicBezTo>
                <a:cubicBezTo>
                  <a:pt x="8235145" y="3121462"/>
                  <a:pt x="8310758" y="3173380"/>
                  <a:pt x="8310758" y="3173380"/>
                </a:cubicBezTo>
                <a:cubicBezTo>
                  <a:pt x="8267320" y="3178623"/>
                  <a:pt x="8175171" y="3211576"/>
                  <a:pt x="8175171" y="3211576"/>
                </a:cubicBezTo>
                <a:lnTo>
                  <a:pt x="8165447" y="3231811"/>
                </a:lnTo>
                <a:cubicBezTo>
                  <a:pt x="8155694" y="3252013"/>
                  <a:pt x="8132490" y="3298475"/>
                  <a:pt x="8132490" y="3298475"/>
                </a:cubicBezTo>
                <a:cubicBezTo>
                  <a:pt x="8136975" y="3275246"/>
                  <a:pt x="8134731" y="3241535"/>
                  <a:pt x="8134731" y="3241535"/>
                </a:cubicBezTo>
                <a:cubicBezTo>
                  <a:pt x="8086860" y="3256904"/>
                  <a:pt x="7979748" y="3328082"/>
                  <a:pt x="7979748" y="3328082"/>
                </a:cubicBezTo>
                <a:lnTo>
                  <a:pt x="7979695" y="3328082"/>
                </a:lnTo>
                <a:cubicBezTo>
                  <a:pt x="7979695" y="3328082"/>
                  <a:pt x="8044855" y="3244939"/>
                  <a:pt x="8083809" y="3214222"/>
                </a:cubicBezTo>
                <a:cubicBezTo>
                  <a:pt x="8122766" y="3183510"/>
                  <a:pt x="8184195" y="3121327"/>
                  <a:pt x="8184195" y="3121327"/>
                </a:cubicBezTo>
                <a:cubicBezTo>
                  <a:pt x="8184195" y="3121327"/>
                  <a:pt x="8080053" y="3208226"/>
                  <a:pt x="8005144" y="3262171"/>
                </a:cubicBezTo>
                <a:cubicBezTo>
                  <a:pt x="7930231" y="3316117"/>
                  <a:pt x="7865829" y="3401475"/>
                  <a:pt x="7865829" y="3401475"/>
                </a:cubicBezTo>
                <a:lnTo>
                  <a:pt x="7847839" y="3373761"/>
                </a:lnTo>
                <a:lnTo>
                  <a:pt x="7860590" y="3381863"/>
                </a:lnTo>
                <a:cubicBezTo>
                  <a:pt x="7875553" y="3361657"/>
                  <a:pt x="7920507" y="3313712"/>
                  <a:pt x="7920507" y="3313712"/>
                </a:cubicBezTo>
                <a:cubicBezTo>
                  <a:pt x="7920507" y="3313712"/>
                  <a:pt x="7871072" y="3345179"/>
                  <a:pt x="7851595" y="3353420"/>
                </a:cubicBezTo>
                <a:cubicBezTo>
                  <a:pt x="7836724" y="3359267"/>
                  <a:pt x="7821448" y="3364015"/>
                  <a:pt x="7805883" y="3367629"/>
                </a:cubicBezTo>
                <a:cubicBezTo>
                  <a:pt x="7805883" y="3367629"/>
                  <a:pt x="7802156" y="3386373"/>
                  <a:pt x="7769928" y="3407337"/>
                </a:cubicBezTo>
                <a:cubicBezTo>
                  <a:pt x="7737700" y="3428297"/>
                  <a:pt x="7666572" y="3471761"/>
                  <a:pt x="7666572" y="3471761"/>
                </a:cubicBezTo>
                <a:cubicBezTo>
                  <a:pt x="7698017" y="3462766"/>
                  <a:pt x="7769227" y="3458255"/>
                  <a:pt x="7769227" y="3458255"/>
                </a:cubicBezTo>
                <a:cubicBezTo>
                  <a:pt x="7769227" y="3458255"/>
                  <a:pt x="7684562" y="3503202"/>
                  <a:pt x="7677079" y="3502448"/>
                </a:cubicBezTo>
                <a:cubicBezTo>
                  <a:pt x="7669595" y="3501691"/>
                  <a:pt x="7651605" y="3488210"/>
                  <a:pt x="7651605" y="3488210"/>
                </a:cubicBezTo>
                <a:cubicBezTo>
                  <a:pt x="7652363" y="3507687"/>
                  <a:pt x="7666113" y="3546289"/>
                  <a:pt x="7666113" y="3546289"/>
                </a:cubicBezTo>
                <a:cubicBezTo>
                  <a:pt x="7676919" y="3541427"/>
                  <a:pt x="7769227" y="3522679"/>
                  <a:pt x="7769227" y="3522679"/>
                </a:cubicBezTo>
                <a:cubicBezTo>
                  <a:pt x="7746749" y="3563873"/>
                  <a:pt x="7687560" y="3674734"/>
                  <a:pt x="7687560" y="3674734"/>
                </a:cubicBezTo>
                <a:lnTo>
                  <a:pt x="7681564" y="3666493"/>
                </a:lnTo>
                <a:cubicBezTo>
                  <a:pt x="7675567" y="3658256"/>
                  <a:pt x="7660600" y="3603556"/>
                  <a:pt x="7660600" y="3603556"/>
                </a:cubicBezTo>
                <a:lnTo>
                  <a:pt x="7643364" y="3589318"/>
                </a:lnTo>
                <a:lnTo>
                  <a:pt x="7650118" y="3551880"/>
                </a:lnTo>
                <a:cubicBezTo>
                  <a:pt x="7642016" y="3534647"/>
                  <a:pt x="7638125" y="3512172"/>
                  <a:pt x="7631371" y="3495694"/>
                </a:cubicBezTo>
                <a:cubicBezTo>
                  <a:pt x="7624616" y="3479215"/>
                  <a:pt x="7620131" y="3473219"/>
                  <a:pt x="7614892" y="3473219"/>
                </a:cubicBezTo>
                <a:cubicBezTo>
                  <a:pt x="7609650" y="3473219"/>
                  <a:pt x="7598414" y="3479973"/>
                  <a:pt x="7598414" y="3479973"/>
                </a:cubicBezTo>
                <a:lnTo>
                  <a:pt x="7608896" y="3486699"/>
                </a:lnTo>
                <a:lnTo>
                  <a:pt x="7604411" y="3502448"/>
                </a:lnTo>
                <a:cubicBezTo>
                  <a:pt x="7604411" y="3502448"/>
                  <a:pt x="7563213" y="3545126"/>
                  <a:pt x="7558727" y="3550393"/>
                </a:cubicBezTo>
                <a:cubicBezTo>
                  <a:pt x="7554246" y="3555661"/>
                  <a:pt x="7554218" y="3569116"/>
                  <a:pt x="7554975" y="3579594"/>
                </a:cubicBezTo>
                <a:cubicBezTo>
                  <a:pt x="7555729" y="3590076"/>
                  <a:pt x="7564699" y="3611064"/>
                  <a:pt x="7564699" y="3611064"/>
                </a:cubicBezTo>
                <a:lnTo>
                  <a:pt x="7586310" y="3586349"/>
                </a:lnTo>
                <a:lnTo>
                  <a:pt x="7568320" y="3595315"/>
                </a:lnTo>
                <a:lnTo>
                  <a:pt x="7578802" y="3564603"/>
                </a:lnTo>
                <a:lnTo>
                  <a:pt x="7591823" y="3549881"/>
                </a:lnTo>
                <a:cubicBezTo>
                  <a:pt x="7591823" y="3549881"/>
                  <a:pt x="7605328" y="3553609"/>
                  <a:pt x="7607544" y="3561117"/>
                </a:cubicBezTo>
                <a:cubicBezTo>
                  <a:pt x="7609760" y="3568629"/>
                  <a:pt x="7613541" y="3592562"/>
                  <a:pt x="7613541" y="3592562"/>
                </a:cubicBezTo>
                <a:lnTo>
                  <a:pt x="7592552" y="3619572"/>
                </a:lnTo>
                <a:lnTo>
                  <a:pt x="7608302" y="3666009"/>
                </a:lnTo>
                <a:cubicBezTo>
                  <a:pt x="7608302" y="3666009"/>
                  <a:pt x="7627778" y="3646533"/>
                  <a:pt x="7633775" y="3651014"/>
                </a:cubicBezTo>
                <a:cubicBezTo>
                  <a:pt x="7639772" y="3655499"/>
                  <a:pt x="7644257" y="3695207"/>
                  <a:pt x="7644257" y="3695207"/>
                </a:cubicBezTo>
                <a:cubicBezTo>
                  <a:pt x="7644257" y="3695207"/>
                  <a:pt x="7631506" y="3716818"/>
                  <a:pt x="7626267" y="3716199"/>
                </a:cubicBezTo>
                <a:cubicBezTo>
                  <a:pt x="7621024" y="3715576"/>
                  <a:pt x="7615027" y="3692966"/>
                  <a:pt x="7615027" y="3692966"/>
                </a:cubicBezTo>
                <a:cubicBezTo>
                  <a:pt x="7615027" y="3692966"/>
                  <a:pt x="7604546" y="3724436"/>
                  <a:pt x="7606057" y="3730433"/>
                </a:cubicBezTo>
                <a:cubicBezTo>
                  <a:pt x="7607572" y="3736430"/>
                  <a:pt x="7624780" y="3780594"/>
                  <a:pt x="7624780" y="3780594"/>
                </a:cubicBezTo>
                <a:lnTo>
                  <a:pt x="7627021" y="3803827"/>
                </a:lnTo>
                <a:lnTo>
                  <a:pt x="7608302" y="3795721"/>
                </a:lnTo>
                <a:cubicBezTo>
                  <a:pt x="7608302" y="3795721"/>
                  <a:pt x="7596305" y="3738806"/>
                  <a:pt x="7590308" y="3727570"/>
                </a:cubicBezTo>
                <a:cubicBezTo>
                  <a:pt x="7584311" y="3716334"/>
                  <a:pt x="7568697" y="3654905"/>
                  <a:pt x="7560349" y="3646533"/>
                </a:cubicBezTo>
                <a:cubicBezTo>
                  <a:pt x="7552002" y="3638156"/>
                  <a:pt x="7543871" y="3602340"/>
                  <a:pt x="7543871" y="3602340"/>
                </a:cubicBezTo>
                <a:cubicBezTo>
                  <a:pt x="7546112" y="3626298"/>
                  <a:pt x="7542384" y="3659255"/>
                  <a:pt x="7542384" y="3659255"/>
                </a:cubicBezTo>
                <a:lnTo>
                  <a:pt x="7550490" y="3664494"/>
                </a:lnTo>
                <a:cubicBezTo>
                  <a:pt x="7558592" y="3669737"/>
                  <a:pt x="7562459" y="3689968"/>
                  <a:pt x="7562459" y="3689968"/>
                </a:cubicBezTo>
                <a:cubicBezTo>
                  <a:pt x="7562459" y="3689968"/>
                  <a:pt x="7568455" y="3722195"/>
                  <a:pt x="7563213" y="3722925"/>
                </a:cubicBezTo>
                <a:cubicBezTo>
                  <a:pt x="7557973" y="3723654"/>
                  <a:pt x="7545222" y="3711685"/>
                  <a:pt x="7545222" y="3711685"/>
                </a:cubicBezTo>
                <a:cubicBezTo>
                  <a:pt x="7545222" y="3711685"/>
                  <a:pt x="7564699" y="3793345"/>
                  <a:pt x="7586445" y="3816574"/>
                </a:cubicBezTo>
                <a:cubicBezTo>
                  <a:pt x="7608191" y="3839807"/>
                  <a:pt x="7640476" y="3915441"/>
                  <a:pt x="7640476" y="3915441"/>
                </a:cubicBezTo>
                <a:lnTo>
                  <a:pt x="7671189" y="3870491"/>
                </a:lnTo>
                <a:cubicBezTo>
                  <a:pt x="7671189" y="3870491"/>
                  <a:pt x="7737106" y="3858498"/>
                  <a:pt x="7793296" y="3872735"/>
                </a:cubicBezTo>
                <a:cubicBezTo>
                  <a:pt x="7849486" y="3886970"/>
                  <a:pt x="7877933" y="3938646"/>
                  <a:pt x="7877933" y="3938646"/>
                </a:cubicBezTo>
                <a:cubicBezTo>
                  <a:pt x="7860725" y="3922925"/>
                  <a:pt x="7821768" y="3904202"/>
                  <a:pt x="7821768" y="3904202"/>
                </a:cubicBezTo>
                <a:lnTo>
                  <a:pt x="7788053" y="3933403"/>
                </a:lnTo>
                <a:cubicBezTo>
                  <a:pt x="7754342" y="3962633"/>
                  <a:pt x="7607516" y="4015063"/>
                  <a:pt x="7607516" y="4015063"/>
                </a:cubicBezTo>
                <a:cubicBezTo>
                  <a:pt x="7607516" y="4015063"/>
                  <a:pt x="7626238" y="4053259"/>
                  <a:pt x="7628479" y="4072736"/>
                </a:cubicBezTo>
                <a:cubicBezTo>
                  <a:pt x="7630723" y="4092209"/>
                  <a:pt x="7583554" y="4137159"/>
                  <a:pt x="7541602" y="4186591"/>
                </a:cubicBezTo>
                <a:cubicBezTo>
                  <a:pt x="7514826" y="4217876"/>
                  <a:pt x="7486315" y="4247639"/>
                  <a:pt x="7456211" y="4275734"/>
                </a:cubicBezTo>
                <a:cubicBezTo>
                  <a:pt x="7447212" y="4301937"/>
                  <a:pt x="7401504" y="4376113"/>
                  <a:pt x="7401504" y="4376113"/>
                </a:cubicBezTo>
                <a:lnTo>
                  <a:pt x="7413498" y="4341644"/>
                </a:lnTo>
                <a:cubicBezTo>
                  <a:pt x="7425495" y="4307176"/>
                  <a:pt x="7441973" y="4247262"/>
                  <a:pt x="7441973" y="4247262"/>
                </a:cubicBezTo>
                <a:cubicBezTo>
                  <a:pt x="7441973" y="4247262"/>
                  <a:pt x="7353581" y="4251747"/>
                  <a:pt x="7284668" y="4283214"/>
                </a:cubicBezTo>
                <a:cubicBezTo>
                  <a:pt x="7215753" y="4314684"/>
                  <a:pt x="7156565" y="4370116"/>
                  <a:pt x="7137842" y="4391834"/>
                </a:cubicBezTo>
                <a:cubicBezTo>
                  <a:pt x="7119122" y="4413552"/>
                  <a:pt x="7062933" y="4467468"/>
                  <a:pt x="6981159" y="4543885"/>
                </a:cubicBezTo>
                <a:cubicBezTo>
                  <a:pt x="6899386" y="4620306"/>
                  <a:pt x="6753427" y="4767090"/>
                  <a:pt x="6708477" y="4816550"/>
                </a:cubicBezTo>
                <a:cubicBezTo>
                  <a:pt x="6663523" y="4866011"/>
                  <a:pt x="6540690" y="4942374"/>
                  <a:pt x="6540690" y="4942374"/>
                </a:cubicBezTo>
                <a:lnTo>
                  <a:pt x="6521210" y="4928140"/>
                </a:lnTo>
                <a:lnTo>
                  <a:pt x="6536610" y="4967090"/>
                </a:lnTo>
                <a:cubicBezTo>
                  <a:pt x="6536610" y="4967090"/>
                  <a:pt x="6509974" y="4939376"/>
                  <a:pt x="6505489" y="4931974"/>
                </a:cubicBezTo>
                <a:cubicBezTo>
                  <a:pt x="6501004" y="4924573"/>
                  <a:pt x="6515971" y="4919252"/>
                  <a:pt x="6515971" y="4919252"/>
                </a:cubicBezTo>
                <a:cubicBezTo>
                  <a:pt x="6515971" y="4919252"/>
                  <a:pt x="6495736" y="4892238"/>
                  <a:pt x="6486012" y="4893024"/>
                </a:cubicBezTo>
                <a:cubicBezTo>
                  <a:pt x="6476288" y="4893807"/>
                  <a:pt x="6462779" y="4905747"/>
                  <a:pt x="6451540" y="4922979"/>
                </a:cubicBezTo>
                <a:cubicBezTo>
                  <a:pt x="6440304" y="4940212"/>
                  <a:pt x="6441058" y="4957448"/>
                  <a:pt x="6441816" y="5002395"/>
                </a:cubicBezTo>
                <a:cubicBezTo>
                  <a:pt x="6442573" y="5047345"/>
                  <a:pt x="6453784" y="5103503"/>
                  <a:pt x="6453784" y="5103503"/>
                </a:cubicBezTo>
                <a:cubicBezTo>
                  <a:pt x="6453784" y="5103503"/>
                  <a:pt x="6444814" y="5076493"/>
                  <a:pt x="6438817" y="5059310"/>
                </a:cubicBezTo>
                <a:cubicBezTo>
                  <a:pt x="6432821" y="5042131"/>
                  <a:pt x="6425309" y="4955204"/>
                  <a:pt x="6425309" y="4955204"/>
                </a:cubicBezTo>
                <a:cubicBezTo>
                  <a:pt x="6421556" y="4964931"/>
                  <a:pt x="6418558" y="5014363"/>
                  <a:pt x="6418558" y="5014363"/>
                </a:cubicBezTo>
                <a:lnTo>
                  <a:pt x="6412558" y="5006880"/>
                </a:lnTo>
                <a:cubicBezTo>
                  <a:pt x="6406561" y="4999396"/>
                  <a:pt x="6399053" y="4943968"/>
                  <a:pt x="6399053" y="4943968"/>
                </a:cubicBezTo>
                <a:cubicBezTo>
                  <a:pt x="6399053" y="4943968"/>
                  <a:pt x="6391569" y="4978408"/>
                  <a:pt x="6388571" y="4985162"/>
                </a:cubicBezTo>
                <a:cubicBezTo>
                  <a:pt x="6385573" y="4991917"/>
                  <a:pt x="6387813" y="5012176"/>
                  <a:pt x="6395297" y="5033783"/>
                </a:cubicBezTo>
                <a:cubicBezTo>
                  <a:pt x="6402780" y="5055394"/>
                  <a:pt x="6403403" y="5081732"/>
                  <a:pt x="6403403" y="5081732"/>
                </a:cubicBezTo>
                <a:cubicBezTo>
                  <a:pt x="6403403" y="5081732"/>
                  <a:pt x="6379441" y="5056258"/>
                  <a:pt x="6370442" y="5057016"/>
                </a:cubicBezTo>
                <a:cubicBezTo>
                  <a:pt x="6361447" y="5057770"/>
                  <a:pt x="6336756" y="5057016"/>
                  <a:pt x="6336756" y="5057016"/>
                </a:cubicBezTo>
                <a:cubicBezTo>
                  <a:pt x="6336756" y="5057016"/>
                  <a:pt x="6325517" y="4979866"/>
                  <a:pt x="6321007" y="4973870"/>
                </a:cubicBezTo>
                <a:cubicBezTo>
                  <a:pt x="6316497" y="4967873"/>
                  <a:pt x="6297045" y="4957395"/>
                  <a:pt x="6297045" y="4957395"/>
                </a:cubicBezTo>
                <a:cubicBezTo>
                  <a:pt x="6297045" y="4957395"/>
                  <a:pt x="6310553" y="4972358"/>
                  <a:pt x="6311283" y="4989594"/>
                </a:cubicBezTo>
                <a:cubicBezTo>
                  <a:pt x="6312012" y="5006826"/>
                  <a:pt x="6309767" y="5080974"/>
                  <a:pt x="6309767" y="5080974"/>
                </a:cubicBezTo>
                <a:lnTo>
                  <a:pt x="6292535" y="5063013"/>
                </a:lnTo>
                <a:cubicBezTo>
                  <a:pt x="6283031" y="5070581"/>
                  <a:pt x="6272741" y="5077112"/>
                  <a:pt x="6261844" y="5082489"/>
                </a:cubicBezTo>
                <a:lnTo>
                  <a:pt x="6264817" y="5113202"/>
                </a:lnTo>
                <a:cubicBezTo>
                  <a:pt x="6256604" y="5103183"/>
                  <a:pt x="6249807" y="5092086"/>
                  <a:pt x="6244611" y="5080220"/>
                </a:cubicBezTo>
                <a:cubicBezTo>
                  <a:pt x="6235612" y="5060014"/>
                  <a:pt x="6225134" y="5018091"/>
                  <a:pt x="6219892" y="5009067"/>
                </a:cubicBezTo>
                <a:cubicBezTo>
                  <a:pt x="6214652" y="5000047"/>
                  <a:pt x="6172697" y="4972358"/>
                  <a:pt x="6172697" y="4972358"/>
                </a:cubicBezTo>
                <a:cubicBezTo>
                  <a:pt x="6172697" y="4972358"/>
                  <a:pt x="6192174" y="4993969"/>
                  <a:pt x="6206411" y="5009067"/>
                </a:cubicBezTo>
                <a:cubicBezTo>
                  <a:pt x="6220649" y="5024169"/>
                  <a:pt x="6225134" y="5055501"/>
                  <a:pt x="6225134" y="5055501"/>
                </a:cubicBezTo>
                <a:cubicBezTo>
                  <a:pt x="6225134" y="5055501"/>
                  <a:pt x="6195905" y="5040537"/>
                  <a:pt x="6183936" y="5035298"/>
                </a:cubicBezTo>
                <a:cubicBezTo>
                  <a:pt x="6171968" y="5030056"/>
                  <a:pt x="6139740" y="5020307"/>
                  <a:pt x="6139740" y="5020307"/>
                </a:cubicBezTo>
                <a:cubicBezTo>
                  <a:pt x="6139740" y="5020307"/>
                  <a:pt x="6156218" y="5041917"/>
                  <a:pt x="6166754" y="5054775"/>
                </a:cubicBezTo>
                <a:cubicBezTo>
                  <a:pt x="6177289" y="5067633"/>
                  <a:pt x="6192960" y="5098964"/>
                  <a:pt x="6205711" y="5110933"/>
                </a:cubicBezTo>
                <a:cubicBezTo>
                  <a:pt x="6213393" y="5118477"/>
                  <a:pt x="6217939" y="5128646"/>
                  <a:pt x="6218433" y="5139405"/>
                </a:cubicBezTo>
                <a:cubicBezTo>
                  <a:pt x="6224441" y="5138992"/>
                  <a:pt x="6230473" y="5139248"/>
                  <a:pt x="6236423" y="5140159"/>
                </a:cubicBezTo>
                <a:cubicBezTo>
                  <a:pt x="6244529" y="5141645"/>
                  <a:pt x="6243907" y="5156637"/>
                  <a:pt x="6243907" y="5156637"/>
                </a:cubicBezTo>
                <a:cubicBezTo>
                  <a:pt x="6243907" y="5156637"/>
                  <a:pt x="6232671" y="5156637"/>
                  <a:pt x="6225188" y="5161122"/>
                </a:cubicBezTo>
                <a:cubicBezTo>
                  <a:pt x="6217705" y="5165604"/>
                  <a:pt x="6201197" y="5174627"/>
                  <a:pt x="6192231" y="5168631"/>
                </a:cubicBezTo>
                <a:cubicBezTo>
                  <a:pt x="6183260" y="5162634"/>
                  <a:pt x="6186988" y="5137918"/>
                  <a:pt x="6186988" y="5137918"/>
                </a:cubicBezTo>
                <a:cubicBezTo>
                  <a:pt x="6186988" y="5137918"/>
                  <a:pt x="6177993" y="5144644"/>
                  <a:pt x="6166754" y="5151423"/>
                </a:cubicBezTo>
                <a:cubicBezTo>
                  <a:pt x="6155519" y="5158202"/>
                  <a:pt x="6127042" y="5165661"/>
                  <a:pt x="6115807" y="5165661"/>
                </a:cubicBezTo>
                <a:cubicBezTo>
                  <a:pt x="6108751" y="5165547"/>
                  <a:pt x="6101821" y="5163751"/>
                  <a:pt x="6095597" y="5160418"/>
                </a:cubicBezTo>
                <a:lnTo>
                  <a:pt x="6106808" y="5152316"/>
                </a:lnTo>
                <a:cubicBezTo>
                  <a:pt x="6118047" y="5144050"/>
                  <a:pt x="6141927" y="5137324"/>
                  <a:pt x="6151762" y="5135083"/>
                </a:cubicBezTo>
                <a:cubicBezTo>
                  <a:pt x="6161596" y="5132839"/>
                  <a:pt x="6163756" y="5123844"/>
                  <a:pt x="6158516" y="5114091"/>
                </a:cubicBezTo>
                <a:cubicBezTo>
                  <a:pt x="6153274" y="5104342"/>
                  <a:pt x="6140522" y="5105854"/>
                  <a:pt x="6124044" y="5108095"/>
                </a:cubicBezTo>
                <a:cubicBezTo>
                  <a:pt x="6107565" y="5110339"/>
                  <a:pt x="6067883" y="5139565"/>
                  <a:pt x="6067883" y="5139565"/>
                </a:cubicBezTo>
                <a:lnTo>
                  <a:pt x="6034168" y="5142563"/>
                </a:lnTo>
                <a:lnTo>
                  <a:pt x="6040165" y="5156801"/>
                </a:lnTo>
                <a:cubicBezTo>
                  <a:pt x="6020688" y="5165796"/>
                  <a:pt x="5977221" y="5203992"/>
                  <a:pt x="5977221" y="5203992"/>
                </a:cubicBezTo>
                <a:lnTo>
                  <a:pt x="5949667" y="5203992"/>
                </a:lnTo>
                <a:cubicBezTo>
                  <a:pt x="5959825" y="5188701"/>
                  <a:pt x="5972796" y="5175485"/>
                  <a:pt x="5987891" y="5165038"/>
                </a:cubicBezTo>
                <a:cubicBezTo>
                  <a:pt x="6014094" y="5146319"/>
                  <a:pt x="6041922" y="5126085"/>
                  <a:pt x="6058291" y="5113362"/>
                </a:cubicBezTo>
                <a:cubicBezTo>
                  <a:pt x="6074662" y="5100640"/>
                  <a:pt x="6102487" y="5091620"/>
                  <a:pt x="6106918" y="5087135"/>
                </a:cubicBezTo>
                <a:cubicBezTo>
                  <a:pt x="6111346" y="5082649"/>
                  <a:pt x="6115913" y="5074412"/>
                  <a:pt x="6115185" y="5069169"/>
                </a:cubicBezTo>
                <a:cubicBezTo>
                  <a:pt x="6114456" y="5063930"/>
                  <a:pt x="6100192" y="5057176"/>
                  <a:pt x="6086709" y="5062419"/>
                </a:cubicBezTo>
                <a:cubicBezTo>
                  <a:pt x="6073228" y="5067658"/>
                  <a:pt x="6025280" y="5114849"/>
                  <a:pt x="6011800" y="5121603"/>
                </a:cubicBezTo>
                <a:cubicBezTo>
                  <a:pt x="5998320" y="5128354"/>
                  <a:pt x="5983328" y="5120846"/>
                  <a:pt x="5983328" y="5120846"/>
                </a:cubicBezTo>
                <a:lnTo>
                  <a:pt x="5993077" y="5132081"/>
                </a:lnTo>
                <a:cubicBezTo>
                  <a:pt x="5977328" y="5150047"/>
                  <a:pt x="5940643" y="5207719"/>
                  <a:pt x="5940643" y="5207719"/>
                </a:cubicBezTo>
                <a:cubicBezTo>
                  <a:pt x="5947369" y="5211447"/>
                  <a:pt x="5956364" y="5230920"/>
                  <a:pt x="5956364" y="5230920"/>
                </a:cubicBezTo>
                <a:cubicBezTo>
                  <a:pt x="5956364" y="5230920"/>
                  <a:pt x="5907741" y="5283354"/>
                  <a:pt x="5897934" y="5294590"/>
                </a:cubicBezTo>
                <a:cubicBezTo>
                  <a:pt x="5888128" y="5305829"/>
                  <a:pt x="5867217" y="5310339"/>
                  <a:pt x="5867217" y="5310339"/>
                </a:cubicBezTo>
                <a:cubicBezTo>
                  <a:pt x="5862732" y="5305829"/>
                  <a:pt x="5856737" y="5289351"/>
                  <a:pt x="5862732" y="5274359"/>
                </a:cubicBezTo>
                <a:cubicBezTo>
                  <a:pt x="5868729" y="5259367"/>
                  <a:pt x="5901689" y="5231678"/>
                  <a:pt x="5901689" y="5231678"/>
                </a:cubicBezTo>
                <a:lnTo>
                  <a:pt x="5898691" y="5222683"/>
                </a:lnTo>
                <a:cubicBezTo>
                  <a:pt x="5895693" y="5213688"/>
                  <a:pt x="5901689" y="5182975"/>
                  <a:pt x="5901689" y="5162769"/>
                </a:cubicBezTo>
                <a:cubicBezTo>
                  <a:pt x="5901689" y="5142563"/>
                  <a:pt x="5911414" y="5108745"/>
                  <a:pt x="5920409" y="5094590"/>
                </a:cubicBezTo>
                <a:cubicBezTo>
                  <a:pt x="5929404" y="5080437"/>
                  <a:pt x="5952612" y="5039919"/>
                  <a:pt x="5966846" y="5027922"/>
                </a:cubicBezTo>
                <a:cubicBezTo>
                  <a:pt x="5981084" y="5015928"/>
                  <a:pt x="5991565" y="5012201"/>
                  <a:pt x="6011800" y="5001723"/>
                </a:cubicBezTo>
                <a:cubicBezTo>
                  <a:pt x="6032035" y="4991241"/>
                  <a:pt x="6076960" y="4977736"/>
                  <a:pt x="6088195" y="4973251"/>
                </a:cubicBezTo>
                <a:cubicBezTo>
                  <a:pt x="6099435" y="4968766"/>
                  <a:pt x="6116672" y="4951640"/>
                  <a:pt x="6129393" y="4951152"/>
                </a:cubicBezTo>
                <a:cubicBezTo>
                  <a:pt x="6142116" y="4950669"/>
                  <a:pt x="6174724" y="4951152"/>
                  <a:pt x="6174724" y="4951152"/>
                </a:cubicBezTo>
                <a:cubicBezTo>
                  <a:pt x="6164619" y="4925302"/>
                  <a:pt x="6118535" y="4852289"/>
                  <a:pt x="6118535" y="4852289"/>
                </a:cubicBezTo>
                <a:cubicBezTo>
                  <a:pt x="6116931" y="4841672"/>
                  <a:pt x="6113512" y="4831411"/>
                  <a:pt x="6108430" y="4821953"/>
                </a:cubicBezTo>
                <a:cubicBezTo>
                  <a:pt x="6100569" y="4808448"/>
                  <a:pt x="6092709" y="4780382"/>
                  <a:pt x="6082576" y="4756772"/>
                </a:cubicBezTo>
                <a:cubicBezTo>
                  <a:pt x="6072447" y="4733162"/>
                  <a:pt x="6080335" y="4724195"/>
                  <a:pt x="6071340" y="4705096"/>
                </a:cubicBezTo>
                <a:cubicBezTo>
                  <a:pt x="6066005" y="4693821"/>
                  <a:pt x="6061492" y="4682176"/>
                  <a:pt x="6057831" y="4670250"/>
                </a:cubicBezTo>
                <a:cubicBezTo>
                  <a:pt x="6057831" y="4670250"/>
                  <a:pt x="6057831" y="4633189"/>
                  <a:pt x="6066826" y="4627572"/>
                </a:cubicBezTo>
                <a:cubicBezTo>
                  <a:pt x="6075826" y="4621953"/>
                  <a:pt x="6075826" y="4569142"/>
                  <a:pt x="6115156" y="4415227"/>
                </a:cubicBezTo>
                <a:cubicBezTo>
                  <a:pt x="6154490" y="4261308"/>
                  <a:pt x="6227510" y="4102854"/>
                  <a:pt x="6280324" y="3993832"/>
                </a:cubicBezTo>
                <a:cubicBezTo>
                  <a:pt x="6333135" y="3884807"/>
                  <a:pt x="6361365" y="3814035"/>
                  <a:pt x="6361365" y="3814035"/>
                </a:cubicBezTo>
                <a:cubicBezTo>
                  <a:pt x="6361365" y="3814035"/>
                  <a:pt x="6371470" y="3819654"/>
                  <a:pt x="6391704" y="3850018"/>
                </a:cubicBezTo>
                <a:cubicBezTo>
                  <a:pt x="6411939" y="3880379"/>
                  <a:pt x="6537717" y="4212712"/>
                  <a:pt x="6560192" y="4338646"/>
                </a:cubicBezTo>
                <a:cubicBezTo>
                  <a:pt x="6582670" y="4464577"/>
                  <a:pt x="6664686" y="4756608"/>
                  <a:pt x="6664686" y="4756608"/>
                </a:cubicBezTo>
                <a:cubicBezTo>
                  <a:pt x="6664686" y="4756608"/>
                  <a:pt x="6679301" y="4744266"/>
                  <a:pt x="6728736" y="4704936"/>
                </a:cubicBezTo>
                <a:cubicBezTo>
                  <a:pt x="6778171" y="4665605"/>
                  <a:pt x="6802891" y="4640889"/>
                  <a:pt x="6852355" y="4591482"/>
                </a:cubicBezTo>
                <a:cubicBezTo>
                  <a:pt x="6901819" y="4542075"/>
                  <a:pt x="6959090" y="4474628"/>
                  <a:pt x="7048965" y="4388106"/>
                </a:cubicBezTo>
                <a:cubicBezTo>
                  <a:pt x="7138841" y="4301585"/>
                  <a:pt x="7209674" y="4278003"/>
                  <a:pt x="7209674" y="4278003"/>
                </a:cubicBezTo>
                <a:cubicBezTo>
                  <a:pt x="7220913" y="4135324"/>
                  <a:pt x="7200679" y="3800476"/>
                  <a:pt x="7196169" y="3740940"/>
                </a:cubicBezTo>
                <a:cubicBezTo>
                  <a:pt x="7191656" y="3681403"/>
                  <a:pt x="7171450" y="3582511"/>
                  <a:pt x="7171450" y="3582511"/>
                </a:cubicBezTo>
                <a:cubicBezTo>
                  <a:pt x="7171450" y="3582511"/>
                  <a:pt x="7153484" y="3564521"/>
                  <a:pt x="7138870" y="3563415"/>
                </a:cubicBezTo>
                <a:cubicBezTo>
                  <a:pt x="7124255" y="3562308"/>
                  <a:pt x="7089434" y="3544315"/>
                  <a:pt x="7089434" y="3544315"/>
                </a:cubicBezTo>
                <a:cubicBezTo>
                  <a:pt x="7089434" y="3544315"/>
                  <a:pt x="7098429" y="3536454"/>
                  <a:pt x="7120904" y="3513983"/>
                </a:cubicBezTo>
                <a:cubicBezTo>
                  <a:pt x="7143383" y="3491508"/>
                  <a:pt x="7146730" y="3476893"/>
                  <a:pt x="7146730" y="3476893"/>
                </a:cubicBezTo>
                <a:cubicBezTo>
                  <a:pt x="7146730" y="3476893"/>
                  <a:pt x="7095054" y="3404986"/>
                  <a:pt x="7093919" y="3388130"/>
                </a:cubicBezTo>
                <a:cubicBezTo>
                  <a:pt x="7092785" y="3371275"/>
                  <a:pt x="7101780" y="3345449"/>
                  <a:pt x="7101780" y="3345449"/>
                </a:cubicBezTo>
                <a:lnTo>
                  <a:pt x="7090569" y="3339833"/>
                </a:lnTo>
                <a:cubicBezTo>
                  <a:pt x="7079330" y="3334213"/>
                  <a:pt x="7053479" y="3306122"/>
                  <a:pt x="7053479" y="3306122"/>
                </a:cubicBezTo>
                <a:cubicBezTo>
                  <a:pt x="7053479" y="3306122"/>
                  <a:pt x="7090569" y="3271277"/>
                  <a:pt x="7086055" y="3261172"/>
                </a:cubicBezTo>
                <a:cubicBezTo>
                  <a:pt x="7081545" y="3251070"/>
                  <a:pt x="7089434" y="3242075"/>
                  <a:pt x="7089434" y="3231971"/>
                </a:cubicBezTo>
                <a:cubicBezTo>
                  <a:pt x="7089434" y="3221869"/>
                  <a:pt x="7059095" y="3207226"/>
                  <a:pt x="7059095" y="3207226"/>
                </a:cubicBezTo>
                <a:lnTo>
                  <a:pt x="7052344" y="3190399"/>
                </a:lnTo>
                <a:lnTo>
                  <a:pt x="7035485" y="3190399"/>
                </a:lnTo>
                <a:lnTo>
                  <a:pt x="7042240" y="3163386"/>
                </a:lnTo>
                <a:cubicBezTo>
                  <a:pt x="7042240" y="3163386"/>
                  <a:pt x="6983806" y="3201582"/>
                  <a:pt x="6957955" y="3195991"/>
                </a:cubicBezTo>
                <a:cubicBezTo>
                  <a:pt x="6932101" y="3190399"/>
                  <a:pt x="6885017" y="3170140"/>
                  <a:pt x="6885017" y="3170140"/>
                </a:cubicBezTo>
                <a:cubicBezTo>
                  <a:pt x="6885017" y="3170140"/>
                  <a:pt x="6917596" y="3142045"/>
                  <a:pt x="6941178" y="3130809"/>
                </a:cubicBezTo>
                <a:cubicBezTo>
                  <a:pt x="6964763" y="3119573"/>
                  <a:pt x="6980512" y="3124055"/>
                  <a:pt x="6980512" y="3124055"/>
                </a:cubicBezTo>
                <a:lnTo>
                  <a:pt x="6969273" y="3160010"/>
                </a:lnTo>
                <a:cubicBezTo>
                  <a:pt x="6969273" y="3160010"/>
                  <a:pt x="7009795" y="3142045"/>
                  <a:pt x="7026597" y="3127434"/>
                </a:cubicBezTo>
                <a:cubicBezTo>
                  <a:pt x="7043403" y="3112819"/>
                  <a:pt x="7040106" y="3094858"/>
                  <a:pt x="7054126" y="3075758"/>
                </a:cubicBezTo>
                <a:cubicBezTo>
                  <a:pt x="7068147" y="3056662"/>
                  <a:pt x="7085031" y="3030811"/>
                  <a:pt x="7077142" y="3021734"/>
                </a:cubicBezTo>
                <a:cubicBezTo>
                  <a:pt x="7069253" y="3012657"/>
                  <a:pt x="7054126" y="3007148"/>
                  <a:pt x="7054126" y="3007148"/>
                </a:cubicBezTo>
                <a:cubicBezTo>
                  <a:pt x="7060127" y="2997701"/>
                  <a:pt x="7064850" y="2987500"/>
                  <a:pt x="7068172" y="2976812"/>
                </a:cubicBezTo>
                <a:cubicBezTo>
                  <a:pt x="7045697" y="2984673"/>
                  <a:pt x="7000636" y="2994774"/>
                  <a:pt x="7000636" y="2994774"/>
                </a:cubicBezTo>
                <a:cubicBezTo>
                  <a:pt x="7000636" y="2994774"/>
                  <a:pt x="7015251" y="2988048"/>
                  <a:pt x="7046561" y="2954256"/>
                </a:cubicBezTo>
                <a:cubicBezTo>
                  <a:pt x="7077871" y="2920462"/>
                  <a:pt x="7078035" y="2903689"/>
                  <a:pt x="7078035" y="2903689"/>
                </a:cubicBezTo>
                <a:cubicBezTo>
                  <a:pt x="7078035" y="2903689"/>
                  <a:pt x="7061176" y="2867733"/>
                  <a:pt x="7058935" y="2853122"/>
                </a:cubicBezTo>
                <a:cubicBezTo>
                  <a:pt x="7056691" y="2838508"/>
                  <a:pt x="7063420" y="2799095"/>
                  <a:pt x="7062310" y="2782350"/>
                </a:cubicBezTo>
                <a:cubicBezTo>
                  <a:pt x="7061204" y="2765601"/>
                  <a:pt x="7062310" y="2730646"/>
                  <a:pt x="7053881" y="2725029"/>
                </a:cubicBezTo>
                <a:cubicBezTo>
                  <a:pt x="7045455" y="2719409"/>
                  <a:pt x="7024168" y="2725029"/>
                  <a:pt x="7024168" y="2725029"/>
                </a:cubicBezTo>
                <a:cubicBezTo>
                  <a:pt x="7024168" y="2725029"/>
                  <a:pt x="7026437" y="2713790"/>
                  <a:pt x="7037673" y="2695828"/>
                </a:cubicBezTo>
                <a:cubicBezTo>
                  <a:pt x="7048912" y="2677863"/>
                  <a:pt x="7043292" y="2655310"/>
                  <a:pt x="7043292" y="2655310"/>
                </a:cubicBezTo>
                <a:lnTo>
                  <a:pt x="7033163" y="2663170"/>
                </a:lnTo>
                <a:cubicBezTo>
                  <a:pt x="7023058" y="2671030"/>
                  <a:pt x="6992641" y="2676675"/>
                  <a:pt x="6992641" y="2676675"/>
                </a:cubicBezTo>
                <a:lnTo>
                  <a:pt x="7020735" y="2682295"/>
                </a:lnTo>
                <a:lnTo>
                  <a:pt x="6996016" y="2696910"/>
                </a:lnTo>
                <a:cubicBezTo>
                  <a:pt x="6971300" y="2711496"/>
                  <a:pt x="6898251" y="2707011"/>
                  <a:pt x="6898251" y="2707011"/>
                </a:cubicBezTo>
                <a:cubicBezTo>
                  <a:pt x="6898251" y="2707011"/>
                  <a:pt x="6916216" y="2696910"/>
                  <a:pt x="6951066" y="2662060"/>
                </a:cubicBezTo>
                <a:cubicBezTo>
                  <a:pt x="6985915" y="2627215"/>
                  <a:pt x="7013981" y="2574432"/>
                  <a:pt x="7013981" y="2574432"/>
                </a:cubicBezTo>
                <a:cubicBezTo>
                  <a:pt x="7000476" y="2583428"/>
                  <a:pt x="6981401" y="2587941"/>
                  <a:pt x="6981401" y="2587941"/>
                </a:cubicBezTo>
                <a:cubicBezTo>
                  <a:pt x="6991520" y="2575652"/>
                  <a:pt x="7002400" y="2564015"/>
                  <a:pt x="7013981" y="2553095"/>
                </a:cubicBezTo>
                <a:cubicBezTo>
                  <a:pt x="7033081" y="2535130"/>
                  <a:pt x="7046561" y="2508173"/>
                  <a:pt x="7046561" y="2508173"/>
                </a:cubicBezTo>
                <a:cubicBezTo>
                  <a:pt x="7031573" y="2514469"/>
                  <a:pt x="7016944" y="2521593"/>
                  <a:pt x="7002745" y="2529510"/>
                </a:cubicBezTo>
                <a:cubicBezTo>
                  <a:pt x="6986100" y="2538587"/>
                  <a:pt x="6968828" y="2546469"/>
                  <a:pt x="6951066" y="2553095"/>
                </a:cubicBezTo>
                <a:cubicBezTo>
                  <a:pt x="6951066" y="2553095"/>
                  <a:pt x="6967921" y="2517140"/>
                  <a:pt x="6997126" y="2493665"/>
                </a:cubicBezTo>
                <a:cubicBezTo>
                  <a:pt x="7026327" y="2470191"/>
                  <a:pt x="7081410" y="2415008"/>
                  <a:pt x="7090405" y="2407226"/>
                </a:cubicBezTo>
                <a:cubicBezTo>
                  <a:pt x="7099400" y="2399447"/>
                  <a:pt x="7111749" y="2394884"/>
                  <a:pt x="7124095" y="2390370"/>
                </a:cubicBezTo>
                <a:cubicBezTo>
                  <a:pt x="7136440" y="2385860"/>
                  <a:pt x="7124095" y="2364548"/>
                  <a:pt x="7124095" y="2364548"/>
                </a:cubicBezTo>
                <a:cubicBezTo>
                  <a:pt x="7124095" y="2364548"/>
                  <a:pt x="7140950" y="2353309"/>
                  <a:pt x="7155565" y="2348799"/>
                </a:cubicBezTo>
                <a:cubicBezTo>
                  <a:pt x="7170180" y="2344289"/>
                  <a:pt x="7196087" y="2354418"/>
                  <a:pt x="7196087" y="2354418"/>
                </a:cubicBezTo>
                <a:cubicBezTo>
                  <a:pt x="7198356" y="2342073"/>
                  <a:pt x="7209592" y="2332807"/>
                  <a:pt x="7209592" y="2332807"/>
                </a:cubicBezTo>
                <a:close/>
                <a:moveTo>
                  <a:pt x="5735469" y="2021000"/>
                </a:moveTo>
                <a:cubicBezTo>
                  <a:pt x="5735469" y="2021000"/>
                  <a:pt x="5736956" y="2095906"/>
                  <a:pt x="5745951" y="2130350"/>
                </a:cubicBezTo>
                <a:cubicBezTo>
                  <a:pt x="5745951" y="2130350"/>
                  <a:pt x="5730958" y="2196260"/>
                  <a:pt x="5727959" y="2230728"/>
                </a:cubicBezTo>
                <a:cubicBezTo>
                  <a:pt x="5724961" y="2265193"/>
                  <a:pt x="5705481" y="2338587"/>
                  <a:pt x="5705481" y="2367059"/>
                </a:cubicBezTo>
                <a:cubicBezTo>
                  <a:pt x="5705481" y="2395531"/>
                  <a:pt x="5708484" y="2509361"/>
                  <a:pt x="5709994" y="2534835"/>
                </a:cubicBezTo>
                <a:lnTo>
                  <a:pt x="5711481" y="2560305"/>
                </a:lnTo>
                <a:cubicBezTo>
                  <a:pt x="5711481" y="2560305"/>
                  <a:pt x="5790334" y="2401499"/>
                  <a:pt x="5891748" y="2359551"/>
                </a:cubicBezTo>
                <a:cubicBezTo>
                  <a:pt x="5993159" y="2317599"/>
                  <a:pt x="6099517" y="2326594"/>
                  <a:pt x="6099517" y="2326594"/>
                </a:cubicBezTo>
                <a:cubicBezTo>
                  <a:pt x="6099517" y="2326594"/>
                  <a:pt x="6140039" y="2417978"/>
                  <a:pt x="6156460" y="2438966"/>
                </a:cubicBezTo>
                <a:cubicBezTo>
                  <a:pt x="6156460" y="2438966"/>
                  <a:pt x="6102433" y="2458443"/>
                  <a:pt x="6003640" y="2530350"/>
                </a:cubicBezTo>
                <a:lnTo>
                  <a:pt x="5948208" y="2573785"/>
                </a:lnTo>
                <a:lnTo>
                  <a:pt x="5943695" y="2552825"/>
                </a:lnTo>
                <a:lnTo>
                  <a:pt x="5915249" y="2573785"/>
                </a:lnTo>
                <a:lnTo>
                  <a:pt x="5918250" y="2593262"/>
                </a:lnTo>
                <a:lnTo>
                  <a:pt x="5897259" y="2612739"/>
                </a:lnTo>
                <a:lnTo>
                  <a:pt x="5897259" y="2590264"/>
                </a:lnTo>
                <a:lnTo>
                  <a:pt x="5877782" y="2602257"/>
                </a:lnTo>
                <a:lnTo>
                  <a:pt x="5880779" y="2624732"/>
                </a:lnTo>
                <a:lnTo>
                  <a:pt x="5860275" y="2644205"/>
                </a:lnTo>
                <a:lnTo>
                  <a:pt x="5853819" y="2612739"/>
                </a:lnTo>
                <a:lnTo>
                  <a:pt x="5838828" y="2629214"/>
                </a:lnTo>
                <a:lnTo>
                  <a:pt x="5843337" y="2657685"/>
                </a:lnTo>
                <a:lnTo>
                  <a:pt x="5825344" y="2665169"/>
                </a:lnTo>
                <a:lnTo>
                  <a:pt x="5817864" y="2638155"/>
                </a:lnTo>
                <a:lnTo>
                  <a:pt x="5790146" y="2654634"/>
                </a:lnTo>
                <a:lnTo>
                  <a:pt x="5799870" y="2686076"/>
                </a:lnTo>
                <a:lnTo>
                  <a:pt x="5778907" y="2695071"/>
                </a:lnTo>
                <a:lnTo>
                  <a:pt x="5775908" y="2672596"/>
                </a:lnTo>
                <a:lnTo>
                  <a:pt x="5748895" y="2695071"/>
                </a:lnTo>
                <a:lnTo>
                  <a:pt x="5750381" y="2717546"/>
                </a:lnTo>
                <a:lnTo>
                  <a:pt x="5720423" y="2728027"/>
                </a:lnTo>
                <a:cubicBezTo>
                  <a:pt x="5720423" y="2728027"/>
                  <a:pt x="5708426" y="2654634"/>
                  <a:pt x="5708426" y="2618678"/>
                </a:cubicBezTo>
                <a:cubicBezTo>
                  <a:pt x="5708426" y="2618678"/>
                  <a:pt x="5684464" y="2659197"/>
                  <a:pt x="5679979" y="2693587"/>
                </a:cubicBezTo>
                <a:cubicBezTo>
                  <a:pt x="5675497" y="2727974"/>
                  <a:pt x="5672470" y="2750499"/>
                  <a:pt x="5672470" y="2750499"/>
                </a:cubicBezTo>
                <a:cubicBezTo>
                  <a:pt x="5672470" y="2750499"/>
                  <a:pt x="5724904" y="2738534"/>
                  <a:pt x="5756378" y="2731026"/>
                </a:cubicBezTo>
                <a:cubicBezTo>
                  <a:pt x="5787848" y="2723514"/>
                  <a:pt x="5826237" y="2699584"/>
                  <a:pt x="5860221" y="2681594"/>
                </a:cubicBezTo>
                <a:cubicBezTo>
                  <a:pt x="5894206" y="2663600"/>
                  <a:pt x="5939156" y="2615680"/>
                  <a:pt x="5957150" y="2617167"/>
                </a:cubicBezTo>
                <a:cubicBezTo>
                  <a:pt x="5975140" y="2618654"/>
                  <a:pt x="6011178" y="2630672"/>
                  <a:pt x="6012582" y="2647150"/>
                </a:cubicBezTo>
                <a:cubicBezTo>
                  <a:pt x="6001713" y="2640229"/>
                  <a:pt x="5987351" y="2642829"/>
                  <a:pt x="5979597" y="2653122"/>
                </a:cubicBezTo>
                <a:cubicBezTo>
                  <a:pt x="5970801" y="2663743"/>
                  <a:pt x="5961298" y="2673762"/>
                  <a:pt x="5951153" y="2683106"/>
                </a:cubicBezTo>
                <a:lnTo>
                  <a:pt x="5963118" y="2702583"/>
                </a:lnTo>
                <a:cubicBezTo>
                  <a:pt x="5963118" y="2702583"/>
                  <a:pt x="5936105" y="2689074"/>
                  <a:pt x="5922596" y="2699584"/>
                </a:cubicBezTo>
                <a:cubicBezTo>
                  <a:pt x="5909092" y="2710091"/>
                  <a:pt x="5877646" y="2768493"/>
                  <a:pt x="5877646" y="2768493"/>
                </a:cubicBezTo>
                <a:cubicBezTo>
                  <a:pt x="5877646" y="2768493"/>
                  <a:pt x="5894124" y="2727974"/>
                  <a:pt x="5894124" y="2710062"/>
                </a:cubicBezTo>
                <a:lnTo>
                  <a:pt x="5894124" y="2692072"/>
                </a:lnTo>
                <a:cubicBezTo>
                  <a:pt x="5894124" y="2692072"/>
                  <a:pt x="5875729" y="2719111"/>
                  <a:pt x="5860193" y="2726594"/>
                </a:cubicBezTo>
                <a:cubicBezTo>
                  <a:pt x="5844742" y="2734078"/>
                  <a:pt x="5804302" y="2756553"/>
                  <a:pt x="5778829" y="2768546"/>
                </a:cubicBezTo>
                <a:cubicBezTo>
                  <a:pt x="5753352" y="2780539"/>
                  <a:pt x="5733875" y="2814980"/>
                  <a:pt x="5699431" y="2820977"/>
                </a:cubicBezTo>
                <a:cubicBezTo>
                  <a:pt x="5664987" y="2826973"/>
                  <a:pt x="5651482" y="2783509"/>
                  <a:pt x="5651482" y="2783509"/>
                </a:cubicBezTo>
                <a:cubicBezTo>
                  <a:pt x="5651482" y="2783509"/>
                  <a:pt x="5639485" y="2805985"/>
                  <a:pt x="5639485" y="2829971"/>
                </a:cubicBezTo>
                <a:lnTo>
                  <a:pt x="5620008" y="2813468"/>
                </a:lnTo>
                <a:cubicBezTo>
                  <a:pt x="5620008" y="2813468"/>
                  <a:pt x="5629003" y="2828460"/>
                  <a:pt x="5614013" y="2859930"/>
                </a:cubicBezTo>
                <a:cubicBezTo>
                  <a:pt x="5605223" y="2878574"/>
                  <a:pt x="5593603" y="2895750"/>
                  <a:pt x="5579568" y="2910849"/>
                </a:cubicBezTo>
                <a:cubicBezTo>
                  <a:pt x="5579568" y="2910849"/>
                  <a:pt x="5602043" y="2865927"/>
                  <a:pt x="5599045" y="2838942"/>
                </a:cubicBezTo>
                <a:cubicBezTo>
                  <a:pt x="5596046" y="2811953"/>
                  <a:pt x="5599045" y="2779024"/>
                  <a:pt x="5599045" y="2779024"/>
                </a:cubicBezTo>
                <a:lnTo>
                  <a:pt x="5576541" y="2829971"/>
                </a:lnTo>
                <a:cubicBezTo>
                  <a:pt x="5576541" y="2829971"/>
                  <a:pt x="5552579" y="2819465"/>
                  <a:pt x="5549527" y="2805985"/>
                </a:cubicBezTo>
                <a:cubicBezTo>
                  <a:pt x="5546476" y="2792504"/>
                  <a:pt x="5574976" y="2741561"/>
                  <a:pt x="5574976" y="2741561"/>
                </a:cubicBezTo>
                <a:cubicBezTo>
                  <a:pt x="5574976" y="2741561"/>
                  <a:pt x="5539021" y="2741561"/>
                  <a:pt x="5519540" y="2789506"/>
                </a:cubicBezTo>
                <a:cubicBezTo>
                  <a:pt x="5507885" y="2818010"/>
                  <a:pt x="5502272" y="2848619"/>
                  <a:pt x="5503062" y="2879403"/>
                </a:cubicBezTo>
                <a:cubicBezTo>
                  <a:pt x="5503062" y="2879403"/>
                  <a:pt x="5468618" y="2828460"/>
                  <a:pt x="5464108" y="2794020"/>
                </a:cubicBezTo>
                <a:cubicBezTo>
                  <a:pt x="5459598" y="2759576"/>
                  <a:pt x="5458136" y="2737076"/>
                  <a:pt x="5458136" y="2737076"/>
                </a:cubicBezTo>
                <a:lnTo>
                  <a:pt x="5434150" y="2759551"/>
                </a:lnTo>
                <a:cubicBezTo>
                  <a:pt x="5434150" y="2759551"/>
                  <a:pt x="5449141" y="2704119"/>
                  <a:pt x="5482098" y="2674164"/>
                </a:cubicBezTo>
                <a:cubicBezTo>
                  <a:pt x="5515059" y="2644205"/>
                  <a:pt x="5566006" y="2657685"/>
                  <a:pt x="5566006" y="2657685"/>
                </a:cubicBezTo>
                <a:lnTo>
                  <a:pt x="5597451" y="2699637"/>
                </a:lnTo>
                <a:cubicBezTo>
                  <a:pt x="5597451" y="2699637"/>
                  <a:pt x="5546529" y="2687644"/>
                  <a:pt x="5525537" y="2719111"/>
                </a:cubicBezTo>
                <a:cubicBezTo>
                  <a:pt x="5525537" y="2719111"/>
                  <a:pt x="5573489" y="2708604"/>
                  <a:pt x="5600450" y="2720597"/>
                </a:cubicBezTo>
                <a:cubicBezTo>
                  <a:pt x="5627410" y="2732591"/>
                  <a:pt x="5640972" y="2740074"/>
                  <a:pt x="5640972" y="2740074"/>
                </a:cubicBezTo>
                <a:cubicBezTo>
                  <a:pt x="5640972" y="2740074"/>
                  <a:pt x="5572060" y="2629324"/>
                  <a:pt x="5545071" y="2563303"/>
                </a:cubicBezTo>
                <a:cubicBezTo>
                  <a:pt x="5518082" y="2497286"/>
                  <a:pt x="5477536" y="2429971"/>
                  <a:pt x="5468672" y="2368546"/>
                </a:cubicBezTo>
                <a:cubicBezTo>
                  <a:pt x="5459812" y="2307117"/>
                  <a:pt x="5423721" y="2247203"/>
                  <a:pt x="5423721" y="2247203"/>
                </a:cubicBezTo>
                <a:cubicBezTo>
                  <a:pt x="5423721" y="2247203"/>
                  <a:pt x="5471674" y="2211252"/>
                  <a:pt x="5489635" y="2187290"/>
                </a:cubicBezTo>
                <a:cubicBezTo>
                  <a:pt x="5507600" y="2163331"/>
                  <a:pt x="5612500" y="2148340"/>
                  <a:pt x="5735469" y="2021000"/>
                </a:cubicBezTo>
                <a:close/>
                <a:moveTo>
                  <a:pt x="6531073" y="1729620"/>
                </a:moveTo>
                <a:cubicBezTo>
                  <a:pt x="6530962" y="1729620"/>
                  <a:pt x="6614112" y="1853200"/>
                  <a:pt x="6802998" y="1889155"/>
                </a:cubicBezTo>
                <a:lnTo>
                  <a:pt x="6802998" y="1911630"/>
                </a:lnTo>
                <a:cubicBezTo>
                  <a:pt x="6802998" y="1911630"/>
                  <a:pt x="6578267" y="1868920"/>
                  <a:pt x="6531073" y="1729620"/>
                </a:cubicBezTo>
                <a:close/>
                <a:moveTo>
                  <a:pt x="6531126" y="1625457"/>
                </a:moveTo>
                <a:cubicBezTo>
                  <a:pt x="6532225" y="1644389"/>
                  <a:pt x="6541529" y="1661899"/>
                  <a:pt x="6556599" y="1673405"/>
                </a:cubicBezTo>
                <a:cubicBezTo>
                  <a:pt x="6582077" y="1692882"/>
                  <a:pt x="6713933" y="1775271"/>
                  <a:pt x="6713933" y="1775271"/>
                </a:cubicBezTo>
                <a:cubicBezTo>
                  <a:pt x="6713933" y="1775271"/>
                  <a:pt x="6628514" y="1742314"/>
                  <a:pt x="6583588" y="1719839"/>
                </a:cubicBezTo>
                <a:cubicBezTo>
                  <a:pt x="6538663" y="1697364"/>
                  <a:pt x="6508540" y="1667437"/>
                  <a:pt x="6504002" y="1652470"/>
                </a:cubicBezTo>
                <a:lnTo>
                  <a:pt x="6504112" y="1652470"/>
                </a:lnTo>
                <a:cubicBezTo>
                  <a:pt x="6499627" y="1637478"/>
                  <a:pt x="6511621" y="1628483"/>
                  <a:pt x="6531126" y="1625457"/>
                </a:cubicBezTo>
                <a:close/>
                <a:moveTo>
                  <a:pt x="6427162" y="1407521"/>
                </a:moveTo>
                <a:cubicBezTo>
                  <a:pt x="6445496" y="1417348"/>
                  <a:pt x="6450561" y="1452462"/>
                  <a:pt x="6460674" y="1454711"/>
                </a:cubicBezTo>
                <a:cubicBezTo>
                  <a:pt x="6474154" y="1457709"/>
                  <a:pt x="6522102" y="1504146"/>
                  <a:pt x="6522102" y="1504146"/>
                </a:cubicBezTo>
                <a:cubicBezTo>
                  <a:pt x="6522102" y="1504146"/>
                  <a:pt x="6540068" y="1492153"/>
                  <a:pt x="6552061" y="1492153"/>
                </a:cubicBezTo>
                <a:cubicBezTo>
                  <a:pt x="6564054" y="1492153"/>
                  <a:pt x="6597015" y="1508628"/>
                  <a:pt x="6597015" y="1508628"/>
                </a:cubicBezTo>
                <a:lnTo>
                  <a:pt x="6597015" y="1532618"/>
                </a:lnTo>
                <a:cubicBezTo>
                  <a:pt x="6576023" y="1522136"/>
                  <a:pt x="6540068" y="1522136"/>
                  <a:pt x="6525101" y="1523623"/>
                </a:cubicBezTo>
                <a:cubicBezTo>
                  <a:pt x="6510134" y="1525106"/>
                  <a:pt x="6456189" y="1475674"/>
                  <a:pt x="6456189" y="1475674"/>
                </a:cubicBezTo>
                <a:cubicBezTo>
                  <a:pt x="6456189" y="1475674"/>
                  <a:pt x="6457672" y="1501148"/>
                  <a:pt x="6442680" y="1495151"/>
                </a:cubicBezTo>
                <a:cubicBezTo>
                  <a:pt x="6427688" y="1489154"/>
                  <a:pt x="6389517" y="1462194"/>
                  <a:pt x="6389517" y="1462194"/>
                </a:cubicBezTo>
                <a:lnTo>
                  <a:pt x="6375279" y="1504146"/>
                </a:lnTo>
                <a:lnTo>
                  <a:pt x="6375279" y="1433722"/>
                </a:lnTo>
                <a:cubicBezTo>
                  <a:pt x="6375279" y="1426242"/>
                  <a:pt x="6387867" y="1415597"/>
                  <a:pt x="6403726" y="1408277"/>
                </a:cubicBezTo>
                <a:cubicBezTo>
                  <a:pt x="6413465" y="1403780"/>
                  <a:pt x="6421051" y="1404246"/>
                  <a:pt x="6427162" y="1407521"/>
                </a:cubicBezTo>
                <a:close/>
                <a:moveTo>
                  <a:pt x="6108483" y="1295905"/>
                </a:moveTo>
                <a:lnTo>
                  <a:pt x="6108618" y="1295905"/>
                </a:lnTo>
                <a:cubicBezTo>
                  <a:pt x="6108618" y="1295905"/>
                  <a:pt x="6097382" y="1343096"/>
                  <a:pt x="6090628" y="1385802"/>
                </a:cubicBezTo>
                <a:cubicBezTo>
                  <a:pt x="6090628" y="1385802"/>
                  <a:pt x="5978274" y="1419517"/>
                  <a:pt x="5926597" y="1457709"/>
                </a:cubicBezTo>
                <a:cubicBezTo>
                  <a:pt x="5926462" y="1457709"/>
                  <a:pt x="6014176" y="1325134"/>
                  <a:pt x="6108483" y="1295905"/>
                </a:cubicBezTo>
                <a:close/>
                <a:moveTo>
                  <a:pt x="6514484" y="1213520"/>
                </a:moveTo>
                <a:lnTo>
                  <a:pt x="6514594" y="1213520"/>
                </a:lnTo>
                <a:cubicBezTo>
                  <a:pt x="6516565" y="1231833"/>
                  <a:pt x="6734843" y="1295905"/>
                  <a:pt x="6734843" y="1295905"/>
                </a:cubicBezTo>
                <a:cubicBezTo>
                  <a:pt x="6734843" y="1295905"/>
                  <a:pt x="6522049" y="1259953"/>
                  <a:pt x="6503138" y="1243475"/>
                </a:cubicBezTo>
                <a:cubicBezTo>
                  <a:pt x="6484230" y="1226996"/>
                  <a:pt x="6514484" y="1213520"/>
                  <a:pt x="6514484" y="1213520"/>
                </a:cubicBezTo>
                <a:close/>
                <a:moveTo>
                  <a:pt x="0" y="0"/>
                </a:moveTo>
                <a:lnTo>
                  <a:pt x="12192000" y="0"/>
                </a:lnTo>
                <a:lnTo>
                  <a:pt x="12192000" y="6479061"/>
                </a:lnTo>
                <a:lnTo>
                  <a:pt x="12178106" y="6475520"/>
                </a:lnTo>
                <a:cubicBezTo>
                  <a:pt x="12171151" y="6472572"/>
                  <a:pt x="12163845" y="6468079"/>
                  <a:pt x="12156726" y="6461339"/>
                </a:cubicBezTo>
                <a:cubicBezTo>
                  <a:pt x="12136902" y="6443253"/>
                  <a:pt x="12115319" y="6427190"/>
                  <a:pt x="12092296" y="6413394"/>
                </a:cubicBezTo>
                <a:lnTo>
                  <a:pt x="12086328" y="6390919"/>
                </a:lnTo>
                <a:lnTo>
                  <a:pt x="12042860" y="6402912"/>
                </a:lnTo>
                <a:cubicBezTo>
                  <a:pt x="12042860" y="6402912"/>
                  <a:pt x="12075818" y="6417904"/>
                  <a:pt x="12089326" y="6432871"/>
                </a:cubicBezTo>
                <a:cubicBezTo>
                  <a:pt x="12102834" y="6447834"/>
                  <a:pt x="12135763" y="6485301"/>
                  <a:pt x="12135763" y="6485301"/>
                </a:cubicBezTo>
                <a:cubicBezTo>
                  <a:pt x="12135763" y="6485301"/>
                  <a:pt x="12098296" y="6483814"/>
                  <a:pt x="12087814" y="6503291"/>
                </a:cubicBezTo>
                <a:cubicBezTo>
                  <a:pt x="12077332" y="6522768"/>
                  <a:pt x="12086328" y="6557315"/>
                  <a:pt x="12038376" y="6591676"/>
                </a:cubicBezTo>
                <a:lnTo>
                  <a:pt x="12060854" y="6551158"/>
                </a:lnTo>
                <a:cubicBezTo>
                  <a:pt x="12060854" y="6551158"/>
                  <a:pt x="11969464" y="6537649"/>
                  <a:pt x="11927508" y="6468741"/>
                </a:cubicBezTo>
                <a:cubicBezTo>
                  <a:pt x="11885556" y="6399832"/>
                  <a:pt x="11830258" y="6353398"/>
                  <a:pt x="11741731" y="6265013"/>
                </a:cubicBezTo>
                <a:cubicBezTo>
                  <a:pt x="11653203" y="6176627"/>
                  <a:pt x="11596391" y="6119687"/>
                  <a:pt x="11511000" y="6028303"/>
                </a:cubicBezTo>
                <a:cubicBezTo>
                  <a:pt x="11425606" y="5936919"/>
                  <a:pt x="11322222" y="5933921"/>
                  <a:pt x="11292185" y="5893484"/>
                </a:cubicBezTo>
                <a:cubicBezTo>
                  <a:pt x="11262144" y="5853047"/>
                  <a:pt x="11176832" y="5802100"/>
                  <a:pt x="11157355" y="5772142"/>
                </a:cubicBezTo>
                <a:cubicBezTo>
                  <a:pt x="11137874" y="5742187"/>
                  <a:pt x="11137874" y="5731623"/>
                  <a:pt x="11137874" y="5731623"/>
                </a:cubicBezTo>
                <a:cubicBezTo>
                  <a:pt x="11137874" y="5731623"/>
                  <a:pt x="11076339" y="5724655"/>
                  <a:pt x="11036030" y="5717876"/>
                </a:cubicBezTo>
                <a:cubicBezTo>
                  <a:pt x="10943426" y="5782705"/>
                  <a:pt x="10871242" y="5905424"/>
                  <a:pt x="10871242" y="5905424"/>
                </a:cubicBezTo>
                <a:cubicBezTo>
                  <a:pt x="10911576" y="5814499"/>
                  <a:pt x="10953584" y="5751616"/>
                  <a:pt x="10993050" y="5708099"/>
                </a:cubicBezTo>
                <a:cubicBezTo>
                  <a:pt x="10977112" y="5703343"/>
                  <a:pt x="10961460" y="5697699"/>
                  <a:pt x="10946154" y="5691186"/>
                </a:cubicBezTo>
                <a:cubicBezTo>
                  <a:pt x="10946154" y="5691186"/>
                  <a:pt x="10941670" y="5680708"/>
                  <a:pt x="10926678" y="5680708"/>
                </a:cubicBezTo>
                <a:cubicBezTo>
                  <a:pt x="10911682" y="5680708"/>
                  <a:pt x="10916196" y="5677706"/>
                  <a:pt x="10886156" y="5671710"/>
                </a:cubicBezTo>
                <a:cubicBezTo>
                  <a:pt x="10856115" y="5665713"/>
                  <a:pt x="10856197" y="5676195"/>
                  <a:pt x="10838204" y="5656718"/>
                </a:cubicBezTo>
                <a:cubicBezTo>
                  <a:pt x="10820214" y="5637245"/>
                  <a:pt x="10811190" y="5643213"/>
                  <a:pt x="10787256" y="5604288"/>
                </a:cubicBezTo>
                <a:cubicBezTo>
                  <a:pt x="10763320" y="5565362"/>
                  <a:pt x="10725852" y="5536755"/>
                  <a:pt x="10718340" y="5497940"/>
                </a:cubicBezTo>
                <a:cubicBezTo>
                  <a:pt x="10710832" y="5459122"/>
                  <a:pt x="10659910" y="5169847"/>
                  <a:pt x="10599993" y="5024518"/>
                </a:cubicBezTo>
                <a:cubicBezTo>
                  <a:pt x="10540072" y="4879192"/>
                  <a:pt x="10522082" y="4793833"/>
                  <a:pt x="10523594" y="4766848"/>
                </a:cubicBezTo>
                <a:cubicBezTo>
                  <a:pt x="10525109" y="4739863"/>
                  <a:pt x="10504117" y="4685971"/>
                  <a:pt x="10501118" y="4620036"/>
                </a:cubicBezTo>
                <a:cubicBezTo>
                  <a:pt x="10498120" y="4554097"/>
                  <a:pt x="10466646" y="4465740"/>
                  <a:pt x="10427692" y="4404315"/>
                </a:cubicBezTo>
                <a:cubicBezTo>
                  <a:pt x="10388739" y="4342886"/>
                  <a:pt x="10387170" y="4297964"/>
                  <a:pt x="10378258" y="4285971"/>
                </a:cubicBezTo>
                <a:cubicBezTo>
                  <a:pt x="10369340" y="4273977"/>
                  <a:pt x="10369258" y="4196073"/>
                  <a:pt x="10336302" y="4170628"/>
                </a:cubicBezTo>
                <a:cubicBezTo>
                  <a:pt x="10303345" y="4145183"/>
                  <a:pt x="10327306" y="4097210"/>
                  <a:pt x="10288353" y="4068738"/>
                </a:cubicBezTo>
                <a:lnTo>
                  <a:pt x="10249424" y="4040294"/>
                </a:lnTo>
                <a:cubicBezTo>
                  <a:pt x="10249424" y="4040294"/>
                  <a:pt x="10214956" y="4080813"/>
                  <a:pt x="10134046" y="4067304"/>
                </a:cubicBezTo>
                <a:cubicBezTo>
                  <a:pt x="10053138" y="4053799"/>
                  <a:pt x="9942244" y="4049314"/>
                  <a:pt x="9849396" y="4047828"/>
                </a:cubicBezTo>
                <a:cubicBezTo>
                  <a:pt x="9756546" y="4046344"/>
                  <a:pt x="9675612" y="4049314"/>
                  <a:pt x="9626148" y="4056823"/>
                </a:cubicBezTo>
                <a:cubicBezTo>
                  <a:pt x="9576684" y="4064335"/>
                  <a:pt x="9474865" y="4085270"/>
                  <a:pt x="9425401" y="4110850"/>
                </a:cubicBezTo>
                <a:cubicBezTo>
                  <a:pt x="9375937" y="4136430"/>
                  <a:pt x="9340010" y="4181270"/>
                  <a:pt x="9340010" y="4181270"/>
                </a:cubicBezTo>
                <a:cubicBezTo>
                  <a:pt x="9340010" y="4181270"/>
                  <a:pt x="9392444" y="4163280"/>
                  <a:pt x="9447880" y="4164792"/>
                </a:cubicBezTo>
                <a:cubicBezTo>
                  <a:pt x="9447880" y="4164792"/>
                  <a:pt x="9374454" y="4217225"/>
                  <a:pt x="9346007" y="4223222"/>
                </a:cubicBezTo>
                <a:cubicBezTo>
                  <a:pt x="9317560" y="4229219"/>
                  <a:pt x="9313022" y="4218709"/>
                  <a:pt x="9280064" y="4229219"/>
                </a:cubicBezTo>
                <a:cubicBezTo>
                  <a:pt x="9247108" y="4239726"/>
                  <a:pt x="9208150" y="4269737"/>
                  <a:pt x="9208150" y="4269737"/>
                </a:cubicBezTo>
                <a:cubicBezTo>
                  <a:pt x="9208150" y="4269737"/>
                  <a:pt x="9326530" y="4115442"/>
                  <a:pt x="9405924" y="4073490"/>
                </a:cubicBezTo>
                <a:cubicBezTo>
                  <a:pt x="9405924" y="4073490"/>
                  <a:pt x="9185675" y="4172357"/>
                  <a:pt x="9082319" y="4281731"/>
                </a:cubicBezTo>
                <a:lnTo>
                  <a:pt x="8978935" y="4391076"/>
                </a:lnTo>
                <a:cubicBezTo>
                  <a:pt x="8978935" y="4391076"/>
                  <a:pt x="9074808" y="4238267"/>
                  <a:pt x="9181190" y="4145397"/>
                </a:cubicBezTo>
                <a:cubicBezTo>
                  <a:pt x="9287573" y="4052530"/>
                  <a:pt x="9383449" y="4009066"/>
                  <a:pt x="9383449" y="4009066"/>
                </a:cubicBezTo>
                <a:cubicBezTo>
                  <a:pt x="9383449" y="4009066"/>
                  <a:pt x="9353490" y="4006068"/>
                  <a:pt x="9326530" y="4006068"/>
                </a:cubicBezTo>
                <a:cubicBezTo>
                  <a:pt x="9299570" y="4006068"/>
                  <a:pt x="9164712" y="4046586"/>
                  <a:pt x="9164712" y="4046586"/>
                </a:cubicBezTo>
                <a:cubicBezTo>
                  <a:pt x="9164712" y="4046586"/>
                  <a:pt x="9238109" y="3989646"/>
                  <a:pt x="9335496" y="3962686"/>
                </a:cubicBezTo>
                <a:cubicBezTo>
                  <a:pt x="9432884" y="3935729"/>
                  <a:pt x="9510795" y="3944696"/>
                  <a:pt x="9584221" y="3968683"/>
                </a:cubicBezTo>
                <a:cubicBezTo>
                  <a:pt x="9657647" y="3992669"/>
                  <a:pt x="9835915" y="4027109"/>
                  <a:pt x="9945268" y="4018114"/>
                </a:cubicBezTo>
                <a:cubicBezTo>
                  <a:pt x="10054624" y="4009119"/>
                  <a:pt x="10089092" y="3994128"/>
                  <a:pt x="10089092" y="3994128"/>
                </a:cubicBezTo>
                <a:cubicBezTo>
                  <a:pt x="10089092" y="3994128"/>
                  <a:pt x="9928790" y="3979164"/>
                  <a:pt x="9877867" y="3961174"/>
                </a:cubicBezTo>
                <a:lnTo>
                  <a:pt x="9826920" y="3943209"/>
                </a:lnTo>
                <a:cubicBezTo>
                  <a:pt x="9826920" y="3943209"/>
                  <a:pt x="9946783" y="3958176"/>
                  <a:pt x="9976742" y="3934214"/>
                </a:cubicBezTo>
                <a:cubicBezTo>
                  <a:pt x="10006700" y="3910256"/>
                  <a:pt x="9984225" y="3907204"/>
                  <a:pt x="10032174" y="3890779"/>
                </a:cubicBezTo>
                <a:lnTo>
                  <a:pt x="10072696" y="3893777"/>
                </a:lnTo>
                <a:cubicBezTo>
                  <a:pt x="10072696" y="3893777"/>
                  <a:pt x="10030744" y="3853259"/>
                  <a:pt x="9961938" y="3847315"/>
                </a:cubicBezTo>
                <a:cubicBezTo>
                  <a:pt x="9893130" y="3841372"/>
                  <a:pt x="9774672" y="3848827"/>
                  <a:pt x="9693766" y="3838349"/>
                </a:cubicBezTo>
                <a:cubicBezTo>
                  <a:pt x="9612856" y="3827867"/>
                  <a:pt x="9472030" y="3835350"/>
                  <a:pt x="9401628" y="3845828"/>
                </a:cubicBezTo>
                <a:cubicBezTo>
                  <a:pt x="9331228" y="3856310"/>
                  <a:pt x="9271283" y="3887780"/>
                  <a:pt x="9271283" y="3887780"/>
                </a:cubicBezTo>
                <a:cubicBezTo>
                  <a:pt x="9271283" y="3887780"/>
                  <a:pt x="9329717" y="3839832"/>
                  <a:pt x="9466034" y="3821870"/>
                </a:cubicBezTo>
                <a:cubicBezTo>
                  <a:pt x="9466034" y="3821870"/>
                  <a:pt x="9199372" y="3811363"/>
                  <a:pt x="9124460" y="3814358"/>
                </a:cubicBezTo>
                <a:cubicBezTo>
                  <a:pt x="9124460" y="3814358"/>
                  <a:pt x="9397118" y="3791887"/>
                  <a:pt x="9457063" y="3802393"/>
                </a:cubicBezTo>
                <a:cubicBezTo>
                  <a:pt x="9517009" y="3812904"/>
                  <a:pt x="9734071" y="3803798"/>
                  <a:pt x="9734071" y="3803798"/>
                </a:cubicBezTo>
                <a:cubicBezTo>
                  <a:pt x="9734071" y="3803798"/>
                  <a:pt x="9737070" y="3779836"/>
                  <a:pt x="9783535" y="3764848"/>
                </a:cubicBezTo>
                <a:cubicBezTo>
                  <a:pt x="9829997" y="3749853"/>
                  <a:pt x="9870412" y="3733403"/>
                  <a:pt x="9903369" y="3749881"/>
                </a:cubicBezTo>
                <a:cubicBezTo>
                  <a:pt x="9936326" y="3766360"/>
                  <a:pt x="9949834" y="3781323"/>
                  <a:pt x="9949834" y="3781323"/>
                </a:cubicBezTo>
                <a:cubicBezTo>
                  <a:pt x="9949834" y="3781323"/>
                  <a:pt x="9964798" y="3769358"/>
                  <a:pt x="9937838" y="3742373"/>
                </a:cubicBezTo>
                <a:cubicBezTo>
                  <a:pt x="9910878" y="3715388"/>
                  <a:pt x="9868926" y="3682459"/>
                  <a:pt x="9813572" y="3664469"/>
                </a:cubicBezTo>
                <a:cubicBezTo>
                  <a:pt x="9758222" y="3646479"/>
                  <a:pt x="9635278" y="3677974"/>
                  <a:pt x="9635278" y="3677974"/>
                </a:cubicBezTo>
                <a:cubicBezTo>
                  <a:pt x="9635278" y="3677974"/>
                  <a:pt x="9744660" y="3637456"/>
                  <a:pt x="9792583" y="3644992"/>
                </a:cubicBezTo>
                <a:cubicBezTo>
                  <a:pt x="9792583" y="3644992"/>
                  <a:pt x="9779074" y="3590965"/>
                  <a:pt x="9744660" y="3574597"/>
                </a:cubicBezTo>
                <a:cubicBezTo>
                  <a:pt x="9710244" y="3558229"/>
                  <a:pt x="9599323" y="3540129"/>
                  <a:pt x="9440532" y="3561092"/>
                </a:cubicBezTo>
                <a:cubicBezTo>
                  <a:pt x="9281740" y="3582052"/>
                  <a:pt x="9130378" y="3606039"/>
                  <a:pt x="9079456" y="3618008"/>
                </a:cubicBezTo>
                <a:cubicBezTo>
                  <a:pt x="9028534" y="3629972"/>
                  <a:pt x="8964075" y="3634486"/>
                  <a:pt x="8928173" y="3624004"/>
                </a:cubicBezTo>
                <a:cubicBezTo>
                  <a:pt x="8892271" y="3613522"/>
                  <a:pt x="8740828" y="3854717"/>
                  <a:pt x="8740828" y="3854717"/>
                </a:cubicBezTo>
                <a:cubicBezTo>
                  <a:pt x="8740828" y="3854717"/>
                  <a:pt x="8740828" y="3710903"/>
                  <a:pt x="8775382" y="3677946"/>
                </a:cubicBezTo>
                <a:cubicBezTo>
                  <a:pt x="8809932" y="3644992"/>
                  <a:pt x="8835299" y="3643481"/>
                  <a:pt x="8835299" y="3643481"/>
                </a:cubicBezTo>
                <a:cubicBezTo>
                  <a:pt x="8835299" y="3643481"/>
                  <a:pt x="8820304" y="3618008"/>
                  <a:pt x="8866769" y="3594045"/>
                </a:cubicBezTo>
                <a:cubicBezTo>
                  <a:pt x="8913234" y="3570087"/>
                  <a:pt x="8973127" y="3547612"/>
                  <a:pt x="8973127" y="3547612"/>
                </a:cubicBezTo>
                <a:cubicBezTo>
                  <a:pt x="8973127" y="3547612"/>
                  <a:pt x="9004597" y="3588130"/>
                  <a:pt x="9024074" y="3591047"/>
                </a:cubicBezTo>
                <a:cubicBezTo>
                  <a:pt x="9043554" y="3593967"/>
                  <a:pt x="9072026" y="3604556"/>
                  <a:pt x="9072026" y="3604556"/>
                </a:cubicBezTo>
                <a:cubicBezTo>
                  <a:pt x="9072026" y="3604556"/>
                  <a:pt x="9027072" y="3579082"/>
                  <a:pt x="9007595" y="3556607"/>
                </a:cubicBezTo>
                <a:lnTo>
                  <a:pt x="8988118" y="3534132"/>
                </a:lnTo>
                <a:cubicBezTo>
                  <a:pt x="8988118" y="3534132"/>
                  <a:pt x="9122948" y="3498180"/>
                  <a:pt x="9191860" y="3498180"/>
                </a:cubicBezTo>
                <a:cubicBezTo>
                  <a:pt x="9260776" y="3498180"/>
                  <a:pt x="9302622" y="3508687"/>
                  <a:pt x="9332687" y="3505688"/>
                </a:cubicBezTo>
                <a:lnTo>
                  <a:pt x="9334202" y="3556607"/>
                </a:lnTo>
                <a:lnTo>
                  <a:pt x="9355166" y="3505688"/>
                </a:lnTo>
                <a:cubicBezTo>
                  <a:pt x="9355166" y="3505688"/>
                  <a:pt x="9397118" y="3499692"/>
                  <a:pt x="9440585" y="3498180"/>
                </a:cubicBezTo>
                <a:cubicBezTo>
                  <a:pt x="9484052" y="3496668"/>
                  <a:pt x="9584410" y="3493695"/>
                  <a:pt x="9584410" y="3493695"/>
                </a:cubicBezTo>
                <a:lnTo>
                  <a:pt x="9522899" y="3530974"/>
                </a:lnTo>
                <a:cubicBezTo>
                  <a:pt x="9522899" y="3530974"/>
                  <a:pt x="9659240" y="3538453"/>
                  <a:pt x="9678717" y="3536942"/>
                </a:cubicBezTo>
                <a:lnTo>
                  <a:pt x="9663726" y="3500990"/>
                </a:lnTo>
                <a:cubicBezTo>
                  <a:pt x="9675050" y="3513143"/>
                  <a:pt x="9687058" y="3524653"/>
                  <a:pt x="9699680" y="3535455"/>
                </a:cubicBezTo>
                <a:cubicBezTo>
                  <a:pt x="9708224" y="3542440"/>
                  <a:pt x="9717838" y="3548003"/>
                  <a:pt x="9728152" y="3551934"/>
                </a:cubicBezTo>
                <a:cubicBezTo>
                  <a:pt x="9734996" y="3527370"/>
                  <a:pt x="9739996" y="3502335"/>
                  <a:pt x="9743120" y="3477028"/>
                </a:cubicBezTo>
                <a:cubicBezTo>
                  <a:pt x="9747630" y="3438078"/>
                  <a:pt x="9717646" y="3381163"/>
                  <a:pt x="9696682" y="3334701"/>
                </a:cubicBezTo>
                <a:cubicBezTo>
                  <a:pt x="9675718" y="3288239"/>
                  <a:pt x="9653244" y="3234347"/>
                  <a:pt x="9632252" y="3207361"/>
                </a:cubicBezTo>
                <a:cubicBezTo>
                  <a:pt x="9611263" y="3180376"/>
                  <a:pt x="9626255" y="3151933"/>
                  <a:pt x="9612774" y="3141451"/>
                </a:cubicBezTo>
                <a:cubicBezTo>
                  <a:pt x="9599294" y="3130973"/>
                  <a:pt x="9516898" y="3096505"/>
                  <a:pt x="9516898" y="3096505"/>
                </a:cubicBezTo>
                <a:lnTo>
                  <a:pt x="9596296" y="3159441"/>
                </a:lnTo>
                <a:cubicBezTo>
                  <a:pt x="9596296" y="3159441"/>
                  <a:pt x="9497422" y="3111496"/>
                  <a:pt x="9464465" y="3084536"/>
                </a:cubicBezTo>
                <a:cubicBezTo>
                  <a:pt x="9431508" y="3057579"/>
                  <a:pt x="9379070" y="3027596"/>
                  <a:pt x="9379070" y="3027596"/>
                </a:cubicBezTo>
                <a:lnTo>
                  <a:pt x="9450984" y="3092020"/>
                </a:lnTo>
                <a:cubicBezTo>
                  <a:pt x="9450984" y="3092020"/>
                  <a:pt x="9400034" y="3084536"/>
                  <a:pt x="9391039" y="3068061"/>
                </a:cubicBezTo>
                <a:cubicBezTo>
                  <a:pt x="9382044" y="3051582"/>
                  <a:pt x="9217256" y="3026109"/>
                  <a:pt x="9217256" y="3026109"/>
                </a:cubicBezTo>
                <a:cubicBezTo>
                  <a:pt x="9217256" y="3026109"/>
                  <a:pt x="9346114" y="3074029"/>
                  <a:pt x="9379070" y="3098016"/>
                </a:cubicBezTo>
                <a:cubicBezTo>
                  <a:pt x="9379070" y="3098016"/>
                  <a:pt x="9301164" y="3077028"/>
                  <a:pt x="9269690" y="3075541"/>
                </a:cubicBezTo>
                <a:lnTo>
                  <a:pt x="9238220" y="3074029"/>
                </a:lnTo>
                <a:cubicBezTo>
                  <a:pt x="9238220" y="3074029"/>
                  <a:pt x="9191782" y="3038077"/>
                  <a:pt x="9175304" y="3029107"/>
                </a:cubicBezTo>
                <a:cubicBezTo>
                  <a:pt x="9158822" y="3020141"/>
                  <a:pt x="9019482" y="3009631"/>
                  <a:pt x="9019482" y="3009631"/>
                </a:cubicBezTo>
                <a:cubicBezTo>
                  <a:pt x="9019482" y="3009631"/>
                  <a:pt x="9112385" y="3033592"/>
                  <a:pt x="9148344" y="3048584"/>
                </a:cubicBezTo>
                <a:cubicBezTo>
                  <a:pt x="9184299" y="3063576"/>
                  <a:pt x="9197779" y="3083024"/>
                  <a:pt x="9197779" y="3083024"/>
                </a:cubicBezTo>
                <a:cubicBezTo>
                  <a:pt x="9197779" y="3083024"/>
                  <a:pt x="9113871" y="3069519"/>
                  <a:pt x="9087018" y="3059066"/>
                </a:cubicBezTo>
                <a:cubicBezTo>
                  <a:pt x="9065919" y="3051387"/>
                  <a:pt x="9044408" y="3044885"/>
                  <a:pt x="9022591" y="3039589"/>
                </a:cubicBezTo>
                <a:lnTo>
                  <a:pt x="8992632" y="3015627"/>
                </a:lnTo>
                <a:lnTo>
                  <a:pt x="8982150" y="3062064"/>
                </a:lnTo>
                <a:lnTo>
                  <a:pt x="9067541" y="3124976"/>
                </a:lnTo>
                <a:lnTo>
                  <a:pt x="9161930" y="3129458"/>
                </a:lnTo>
                <a:lnTo>
                  <a:pt x="9075024" y="3108498"/>
                </a:lnTo>
                <a:lnTo>
                  <a:pt x="9031586" y="3067979"/>
                </a:lnTo>
                <a:cubicBezTo>
                  <a:pt x="9031586" y="3067979"/>
                  <a:pt x="9130456" y="3103931"/>
                  <a:pt x="9136457" y="3103931"/>
                </a:cubicBezTo>
                <a:cubicBezTo>
                  <a:pt x="9142454" y="3103931"/>
                  <a:pt x="9250323" y="3129379"/>
                  <a:pt x="9250323" y="3129379"/>
                </a:cubicBezTo>
                <a:cubicBezTo>
                  <a:pt x="9250323" y="3129379"/>
                  <a:pt x="9254833" y="3157848"/>
                  <a:pt x="9266802" y="3165331"/>
                </a:cubicBezTo>
                <a:cubicBezTo>
                  <a:pt x="9278766" y="3172815"/>
                  <a:pt x="9356706" y="3196801"/>
                  <a:pt x="9356706" y="3196801"/>
                </a:cubicBezTo>
                <a:lnTo>
                  <a:pt x="9266802" y="3199800"/>
                </a:lnTo>
                <a:cubicBezTo>
                  <a:pt x="9266802" y="3199800"/>
                  <a:pt x="9347842" y="3280837"/>
                  <a:pt x="9364054" y="3307662"/>
                </a:cubicBezTo>
                <a:cubicBezTo>
                  <a:pt x="9364054" y="3307662"/>
                  <a:pt x="9441961" y="3304660"/>
                  <a:pt x="9465923" y="3309174"/>
                </a:cubicBezTo>
                <a:cubicBezTo>
                  <a:pt x="9489885" y="3313684"/>
                  <a:pt x="9497397" y="3325652"/>
                  <a:pt x="9497397" y="3325652"/>
                </a:cubicBezTo>
                <a:cubicBezTo>
                  <a:pt x="9497397" y="3325652"/>
                  <a:pt x="9293626" y="3328651"/>
                  <a:pt x="9280146" y="3331621"/>
                </a:cubicBezTo>
                <a:cubicBezTo>
                  <a:pt x="9266666" y="3334590"/>
                  <a:pt x="9145317" y="3343614"/>
                  <a:pt x="9145317" y="3343614"/>
                </a:cubicBezTo>
                <a:lnTo>
                  <a:pt x="9278660" y="3310657"/>
                </a:lnTo>
                <a:cubicBezTo>
                  <a:pt x="9278660" y="3310657"/>
                  <a:pt x="9181407" y="3268708"/>
                  <a:pt x="9155798" y="3270138"/>
                </a:cubicBezTo>
                <a:cubicBezTo>
                  <a:pt x="9130186" y="3271572"/>
                  <a:pt x="9124353" y="3271625"/>
                  <a:pt x="9124353" y="3271625"/>
                </a:cubicBezTo>
                <a:cubicBezTo>
                  <a:pt x="9124353" y="3271625"/>
                  <a:pt x="9101878" y="3256634"/>
                  <a:pt x="9106360" y="3240155"/>
                </a:cubicBezTo>
                <a:cubicBezTo>
                  <a:pt x="9110844" y="3223680"/>
                  <a:pt x="9106360" y="3211711"/>
                  <a:pt x="9091368" y="3187725"/>
                </a:cubicBezTo>
                <a:cubicBezTo>
                  <a:pt x="9076376" y="3163738"/>
                  <a:pt x="8961052" y="3075381"/>
                  <a:pt x="8961052" y="3075381"/>
                </a:cubicBezTo>
                <a:lnTo>
                  <a:pt x="9049441" y="3168248"/>
                </a:lnTo>
                <a:cubicBezTo>
                  <a:pt x="9049441" y="3168248"/>
                  <a:pt x="9004490" y="3178758"/>
                  <a:pt x="8995414" y="3189236"/>
                </a:cubicBezTo>
                <a:lnTo>
                  <a:pt x="8986418" y="3199718"/>
                </a:lnTo>
                <a:lnTo>
                  <a:pt x="8892029" y="3114331"/>
                </a:lnTo>
                <a:cubicBezTo>
                  <a:pt x="8892029" y="3114331"/>
                  <a:pt x="8978935" y="3214710"/>
                  <a:pt x="8986418" y="3228190"/>
                </a:cubicBezTo>
                <a:cubicBezTo>
                  <a:pt x="8986418" y="3228190"/>
                  <a:pt x="8910019" y="3259632"/>
                  <a:pt x="8892029" y="3271625"/>
                </a:cubicBezTo>
                <a:cubicBezTo>
                  <a:pt x="8892029" y="3271625"/>
                  <a:pt x="8850074" y="3262630"/>
                  <a:pt x="8844105" y="3246151"/>
                </a:cubicBezTo>
                <a:cubicBezTo>
                  <a:pt x="8838134" y="3229677"/>
                  <a:pt x="8767681" y="3259660"/>
                  <a:pt x="8767681" y="3259660"/>
                </a:cubicBezTo>
                <a:lnTo>
                  <a:pt x="8806635" y="3211740"/>
                </a:lnTo>
                <a:lnTo>
                  <a:pt x="8767681" y="3157713"/>
                </a:lnTo>
                <a:cubicBezTo>
                  <a:pt x="8767681" y="3157713"/>
                  <a:pt x="8715244" y="3196666"/>
                  <a:pt x="8698765" y="3208660"/>
                </a:cubicBezTo>
                <a:cubicBezTo>
                  <a:pt x="8682287" y="3220653"/>
                  <a:pt x="8640335" y="3190670"/>
                  <a:pt x="8640335" y="3190670"/>
                </a:cubicBezTo>
                <a:cubicBezTo>
                  <a:pt x="8640335" y="3190670"/>
                  <a:pt x="8739234" y="3304525"/>
                  <a:pt x="8751092" y="3310522"/>
                </a:cubicBezTo>
                <a:cubicBezTo>
                  <a:pt x="8762954" y="3316522"/>
                  <a:pt x="8808040" y="3322519"/>
                  <a:pt x="8808040" y="3322519"/>
                </a:cubicBezTo>
                <a:cubicBezTo>
                  <a:pt x="8808040" y="3322519"/>
                  <a:pt x="8791561" y="3337482"/>
                  <a:pt x="8757093" y="3349529"/>
                </a:cubicBezTo>
                <a:cubicBezTo>
                  <a:pt x="8722620" y="3361576"/>
                  <a:pt x="8682180" y="3370492"/>
                  <a:pt x="8682180" y="3370492"/>
                </a:cubicBezTo>
                <a:cubicBezTo>
                  <a:pt x="8682180" y="3370492"/>
                  <a:pt x="8824518" y="3366007"/>
                  <a:pt x="8858962" y="3363009"/>
                </a:cubicBezTo>
                <a:cubicBezTo>
                  <a:pt x="8858962" y="3363009"/>
                  <a:pt x="8854477" y="3401963"/>
                  <a:pt x="8855964" y="3415439"/>
                </a:cubicBezTo>
                <a:cubicBezTo>
                  <a:pt x="8857450" y="3428919"/>
                  <a:pt x="8884439" y="3440913"/>
                  <a:pt x="8884439" y="3440913"/>
                </a:cubicBezTo>
                <a:cubicBezTo>
                  <a:pt x="8884439" y="3440913"/>
                  <a:pt x="8820008" y="3470871"/>
                  <a:pt x="8772084" y="3493343"/>
                </a:cubicBezTo>
                <a:cubicBezTo>
                  <a:pt x="8724160" y="3515818"/>
                  <a:pt x="8689664" y="3521815"/>
                  <a:pt x="8689664" y="3521815"/>
                </a:cubicBezTo>
                <a:cubicBezTo>
                  <a:pt x="8689664" y="3521815"/>
                  <a:pt x="8702980" y="3488861"/>
                  <a:pt x="8740532" y="3461873"/>
                </a:cubicBezTo>
                <a:cubicBezTo>
                  <a:pt x="8762257" y="3446476"/>
                  <a:pt x="8782360" y="3428909"/>
                  <a:pt x="8800532" y="3409443"/>
                </a:cubicBezTo>
                <a:cubicBezTo>
                  <a:pt x="8800532" y="3409443"/>
                  <a:pt x="8713650" y="3427432"/>
                  <a:pt x="8661216" y="3455904"/>
                </a:cubicBezTo>
                <a:cubicBezTo>
                  <a:pt x="8608783" y="3484376"/>
                  <a:pt x="8439481" y="3698586"/>
                  <a:pt x="8439481" y="3698586"/>
                </a:cubicBezTo>
                <a:cubicBezTo>
                  <a:pt x="8439481" y="3698586"/>
                  <a:pt x="8428974" y="3569735"/>
                  <a:pt x="8405012" y="3497828"/>
                </a:cubicBezTo>
                <a:cubicBezTo>
                  <a:pt x="8381051" y="3425921"/>
                  <a:pt x="8355574" y="3361522"/>
                  <a:pt x="8313622" y="3367494"/>
                </a:cubicBezTo>
                <a:cubicBezTo>
                  <a:pt x="8271670" y="3373462"/>
                  <a:pt x="8226716" y="3431918"/>
                  <a:pt x="8226716" y="3431918"/>
                </a:cubicBezTo>
                <a:lnTo>
                  <a:pt x="8256703" y="3458931"/>
                </a:lnTo>
                <a:cubicBezTo>
                  <a:pt x="8256703" y="3458931"/>
                  <a:pt x="8216181" y="3446963"/>
                  <a:pt x="8184789" y="3451448"/>
                </a:cubicBezTo>
                <a:cubicBezTo>
                  <a:pt x="8153400" y="3455933"/>
                  <a:pt x="8132355" y="3485917"/>
                  <a:pt x="8132355" y="3485917"/>
                </a:cubicBezTo>
                <a:cubicBezTo>
                  <a:pt x="8132355" y="3485917"/>
                  <a:pt x="8229607" y="3506877"/>
                  <a:pt x="8243112" y="3539940"/>
                </a:cubicBezTo>
                <a:cubicBezTo>
                  <a:pt x="8243112" y="3539940"/>
                  <a:pt x="8156210" y="3490508"/>
                  <a:pt x="8099263" y="3523461"/>
                </a:cubicBezTo>
                <a:cubicBezTo>
                  <a:pt x="8099263" y="3523461"/>
                  <a:pt x="8121738" y="3433593"/>
                  <a:pt x="8141215" y="3408119"/>
                </a:cubicBezTo>
                <a:cubicBezTo>
                  <a:pt x="8160692" y="3382646"/>
                  <a:pt x="8310517" y="3307740"/>
                  <a:pt x="8343473" y="3258309"/>
                </a:cubicBezTo>
                <a:cubicBezTo>
                  <a:pt x="8376430" y="3208877"/>
                  <a:pt x="8589302" y="3108498"/>
                  <a:pt x="8589302" y="3108498"/>
                </a:cubicBezTo>
                <a:lnTo>
                  <a:pt x="8605784" y="3075541"/>
                </a:lnTo>
                <a:lnTo>
                  <a:pt x="8610266" y="3154931"/>
                </a:lnTo>
                <a:lnTo>
                  <a:pt x="8634228" y="3071031"/>
                </a:lnTo>
                <a:lnTo>
                  <a:pt x="8784053" y="3015627"/>
                </a:lnTo>
                <a:lnTo>
                  <a:pt x="8571312" y="3062064"/>
                </a:lnTo>
                <a:cubicBezTo>
                  <a:pt x="8571312" y="3062064"/>
                  <a:pt x="8724132" y="2964819"/>
                  <a:pt x="8746611" y="2954202"/>
                </a:cubicBezTo>
                <a:lnTo>
                  <a:pt x="8769086" y="2943695"/>
                </a:lnTo>
                <a:cubicBezTo>
                  <a:pt x="8769086" y="2943695"/>
                  <a:pt x="8772084" y="2927217"/>
                  <a:pt x="8754091" y="2913737"/>
                </a:cubicBezTo>
                <a:cubicBezTo>
                  <a:pt x="8736101" y="2900257"/>
                  <a:pt x="8715137" y="2853823"/>
                  <a:pt x="8715137" y="2853823"/>
                </a:cubicBezTo>
                <a:cubicBezTo>
                  <a:pt x="8715137" y="2853823"/>
                  <a:pt x="8707654" y="2747447"/>
                  <a:pt x="8674615" y="2698016"/>
                </a:cubicBezTo>
                <a:cubicBezTo>
                  <a:pt x="8641576" y="2648584"/>
                  <a:pt x="8569744" y="2575162"/>
                  <a:pt x="8512800" y="2539210"/>
                </a:cubicBezTo>
                <a:lnTo>
                  <a:pt x="8451368" y="2519733"/>
                </a:lnTo>
                <a:lnTo>
                  <a:pt x="8413926" y="2494288"/>
                </a:lnTo>
                <a:lnTo>
                  <a:pt x="8458880" y="2503255"/>
                </a:lnTo>
                <a:cubicBezTo>
                  <a:pt x="8458880" y="2503255"/>
                  <a:pt x="8478356" y="2474811"/>
                  <a:pt x="8460363" y="2462736"/>
                </a:cubicBezTo>
                <a:cubicBezTo>
                  <a:pt x="8442373" y="2450661"/>
                  <a:pt x="8425919" y="2446261"/>
                  <a:pt x="8404931" y="2464251"/>
                </a:cubicBezTo>
                <a:cubicBezTo>
                  <a:pt x="8404931" y="2464251"/>
                  <a:pt x="8421409" y="2411792"/>
                  <a:pt x="8397447" y="2404309"/>
                </a:cubicBezTo>
                <a:cubicBezTo>
                  <a:pt x="8373485" y="2396826"/>
                  <a:pt x="8339013" y="2414791"/>
                  <a:pt x="8321023" y="2432781"/>
                </a:cubicBezTo>
                <a:cubicBezTo>
                  <a:pt x="8309115" y="2444956"/>
                  <a:pt x="8298103" y="2457973"/>
                  <a:pt x="8288066" y="2471731"/>
                </a:cubicBezTo>
                <a:cubicBezTo>
                  <a:pt x="8288066" y="2471731"/>
                  <a:pt x="8261053" y="2474729"/>
                  <a:pt x="8243141" y="2474729"/>
                </a:cubicBezTo>
                <a:cubicBezTo>
                  <a:pt x="8243141" y="2474729"/>
                  <a:pt x="8250624" y="2443263"/>
                  <a:pt x="8249113" y="2431269"/>
                </a:cubicBezTo>
                <a:cubicBezTo>
                  <a:pt x="8247597" y="2419272"/>
                  <a:pt x="8232631" y="2417761"/>
                  <a:pt x="8232631" y="2417761"/>
                </a:cubicBezTo>
                <a:cubicBezTo>
                  <a:pt x="8232631" y="2417761"/>
                  <a:pt x="8217667" y="2444774"/>
                  <a:pt x="8201189" y="2452229"/>
                </a:cubicBezTo>
                <a:cubicBezTo>
                  <a:pt x="8184707" y="2459684"/>
                  <a:pt x="8180197" y="2444746"/>
                  <a:pt x="8180197" y="2444746"/>
                </a:cubicBezTo>
                <a:cubicBezTo>
                  <a:pt x="8180197" y="2444746"/>
                  <a:pt x="8163718" y="2474704"/>
                  <a:pt x="8162232" y="2486669"/>
                </a:cubicBezTo>
                <a:cubicBezTo>
                  <a:pt x="8162232" y="2486669"/>
                  <a:pt x="8081187" y="2515141"/>
                  <a:pt x="8018407" y="2564573"/>
                </a:cubicBezTo>
                <a:cubicBezTo>
                  <a:pt x="8018407" y="2564573"/>
                  <a:pt x="7924882" y="2487832"/>
                  <a:pt x="7907649" y="2463629"/>
                </a:cubicBezTo>
                <a:lnTo>
                  <a:pt x="7934663" y="2504660"/>
                </a:lnTo>
                <a:cubicBezTo>
                  <a:pt x="7934663" y="2504660"/>
                  <a:pt x="7898708" y="2488181"/>
                  <a:pt x="7847757" y="2497180"/>
                </a:cubicBezTo>
                <a:cubicBezTo>
                  <a:pt x="7847757" y="2497180"/>
                  <a:pt x="7882688" y="2483241"/>
                  <a:pt x="7900191" y="2479189"/>
                </a:cubicBezTo>
                <a:cubicBezTo>
                  <a:pt x="7900191" y="2479189"/>
                  <a:pt x="7876229" y="2456714"/>
                  <a:pt x="7864235" y="2438667"/>
                </a:cubicBezTo>
                <a:cubicBezTo>
                  <a:pt x="7864235" y="2438667"/>
                  <a:pt x="7841760" y="2428161"/>
                  <a:pt x="7825282" y="2428161"/>
                </a:cubicBezTo>
                <a:cubicBezTo>
                  <a:pt x="7825282" y="2428161"/>
                  <a:pt x="7787840" y="2407201"/>
                  <a:pt x="7778841" y="2393720"/>
                </a:cubicBezTo>
                <a:cubicBezTo>
                  <a:pt x="7769846" y="2380240"/>
                  <a:pt x="7723409" y="2321813"/>
                  <a:pt x="7699447" y="2288857"/>
                </a:cubicBezTo>
                <a:lnTo>
                  <a:pt x="7675457" y="2255903"/>
                </a:lnTo>
                <a:cubicBezTo>
                  <a:pt x="7675457" y="2255903"/>
                  <a:pt x="7732404" y="2255903"/>
                  <a:pt x="7757881" y="2246908"/>
                </a:cubicBezTo>
                <a:cubicBezTo>
                  <a:pt x="7783355" y="2237913"/>
                  <a:pt x="7795323" y="2234915"/>
                  <a:pt x="7801320" y="2222946"/>
                </a:cubicBezTo>
                <a:cubicBezTo>
                  <a:pt x="7807317" y="2210981"/>
                  <a:pt x="7799833" y="2130051"/>
                  <a:pt x="7793837" y="2098691"/>
                </a:cubicBezTo>
                <a:cubicBezTo>
                  <a:pt x="7787840" y="2067327"/>
                  <a:pt x="7787840" y="1941397"/>
                  <a:pt x="7787840" y="1908440"/>
                </a:cubicBezTo>
                <a:cubicBezTo>
                  <a:pt x="7787840" y="1875486"/>
                  <a:pt x="7753368" y="1815572"/>
                  <a:pt x="7750369" y="1794584"/>
                </a:cubicBezTo>
                <a:cubicBezTo>
                  <a:pt x="7747371" y="1773596"/>
                  <a:pt x="7735402" y="1763142"/>
                  <a:pt x="7720411" y="1754066"/>
                </a:cubicBezTo>
                <a:cubicBezTo>
                  <a:pt x="7705419" y="1744989"/>
                  <a:pt x="7682969" y="1691125"/>
                  <a:pt x="7682969" y="1691125"/>
                </a:cubicBezTo>
                <a:cubicBezTo>
                  <a:pt x="7682969" y="1691125"/>
                  <a:pt x="7672458" y="1703118"/>
                  <a:pt x="7628938" y="1718139"/>
                </a:cubicBezTo>
                <a:cubicBezTo>
                  <a:pt x="7597966" y="1728347"/>
                  <a:pt x="7566456" y="1736851"/>
                  <a:pt x="7534552" y="1743612"/>
                </a:cubicBezTo>
                <a:cubicBezTo>
                  <a:pt x="7534552" y="1743612"/>
                  <a:pt x="7522584" y="1716599"/>
                  <a:pt x="7494030" y="1679185"/>
                </a:cubicBezTo>
                <a:cubicBezTo>
                  <a:pt x="7465476" y="1641775"/>
                  <a:pt x="7453508" y="1635721"/>
                  <a:pt x="7453508" y="1635721"/>
                </a:cubicBezTo>
                <a:cubicBezTo>
                  <a:pt x="7453508" y="1635721"/>
                  <a:pt x="7541925" y="1676240"/>
                  <a:pt x="7559891" y="1683670"/>
                </a:cubicBezTo>
                <a:cubicBezTo>
                  <a:pt x="7559891" y="1683670"/>
                  <a:pt x="7519368" y="1596800"/>
                  <a:pt x="7489463" y="1580293"/>
                </a:cubicBezTo>
                <a:cubicBezTo>
                  <a:pt x="7459558" y="1563789"/>
                  <a:pt x="7386107" y="1483047"/>
                  <a:pt x="7353150" y="1461952"/>
                </a:cubicBezTo>
                <a:cubicBezTo>
                  <a:pt x="7320190" y="1440854"/>
                  <a:pt x="7284234" y="1406524"/>
                  <a:pt x="7284234" y="1406524"/>
                </a:cubicBezTo>
                <a:lnTo>
                  <a:pt x="7215294" y="1541368"/>
                </a:lnTo>
                <a:lnTo>
                  <a:pt x="7282830" y="1378052"/>
                </a:lnTo>
                <a:lnTo>
                  <a:pt x="7252871" y="1385560"/>
                </a:lnTo>
                <a:cubicBezTo>
                  <a:pt x="7252871" y="1385560"/>
                  <a:pt x="7251359" y="1412574"/>
                  <a:pt x="7248386" y="1421515"/>
                </a:cubicBezTo>
                <a:cubicBezTo>
                  <a:pt x="7245416" y="1430454"/>
                  <a:pt x="7174960" y="1577323"/>
                  <a:pt x="7174960" y="1593801"/>
                </a:cubicBezTo>
                <a:lnTo>
                  <a:pt x="7174960" y="1610276"/>
                </a:lnTo>
                <a:lnTo>
                  <a:pt x="7228397" y="1583266"/>
                </a:lnTo>
                <a:cubicBezTo>
                  <a:pt x="7228397" y="1583266"/>
                  <a:pt x="7176447" y="1641693"/>
                  <a:pt x="7139005" y="1647690"/>
                </a:cubicBezTo>
                <a:cubicBezTo>
                  <a:pt x="7101563" y="1653687"/>
                  <a:pt x="7057960" y="1662682"/>
                  <a:pt x="7057960" y="1662682"/>
                </a:cubicBezTo>
                <a:lnTo>
                  <a:pt x="7137383" y="1631211"/>
                </a:lnTo>
                <a:cubicBezTo>
                  <a:pt x="7144866" y="1628213"/>
                  <a:pt x="7240742" y="1415490"/>
                  <a:pt x="7236257" y="1400499"/>
                </a:cubicBezTo>
                <a:cubicBezTo>
                  <a:pt x="7234034" y="1392844"/>
                  <a:pt x="7231328" y="1385336"/>
                  <a:pt x="7228151" y="1378023"/>
                </a:cubicBezTo>
                <a:cubicBezTo>
                  <a:pt x="7228151" y="1378023"/>
                  <a:pt x="7194195" y="1382533"/>
                  <a:pt x="7135765" y="1378023"/>
                </a:cubicBezTo>
                <a:cubicBezTo>
                  <a:pt x="7135765" y="1378023"/>
                  <a:pt x="7249631" y="1357063"/>
                  <a:pt x="7270594" y="1358575"/>
                </a:cubicBezTo>
                <a:lnTo>
                  <a:pt x="7291583" y="1360062"/>
                </a:lnTo>
                <a:cubicBezTo>
                  <a:pt x="7291583" y="1360062"/>
                  <a:pt x="7300578" y="1319543"/>
                  <a:pt x="7296068" y="1307628"/>
                </a:cubicBezTo>
                <a:lnTo>
                  <a:pt x="7291583" y="1295635"/>
                </a:lnTo>
                <a:cubicBezTo>
                  <a:pt x="7291583" y="1295635"/>
                  <a:pt x="7294581" y="1268625"/>
                  <a:pt x="7297579" y="1250688"/>
                </a:cubicBezTo>
                <a:cubicBezTo>
                  <a:pt x="7297579" y="1250688"/>
                  <a:pt x="7321541" y="1259683"/>
                  <a:pt x="7333535" y="1237179"/>
                </a:cubicBezTo>
                <a:cubicBezTo>
                  <a:pt x="7345532" y="1214679"/>
                  <a:pt x="7336537" y="1184749"/>
                  <a:pt x="7336537" y="1184749"/>
                </a:cubicBezTo>
                <a:cubicBezTo>
                  <a:pt x="7336537" y="1184749"/>
                  <a:pt x="7336537" y="1204226"/>
                  <a:pt x="7326026" y="1204226"/>
                </a:cubicBezTo>
                <a:cubicBezTo>
                  <a:pt x="7315516" y="1204226"/>
                  <a:pt x="7314058" y="1186261"/>
                  <a:pt x="7320055" y="1165272"/>
                </a:cubicBezTo>
                <a:cubicBezTo>
                  <a:pt x="7326055" y="1144284"/>
                  <a:pt x="7329025" y="991503"/>
                  <a:pt x="7285586" y="876239"/>
                </a:cubicBezTo>
                <a:lnTo>
                  <a:pt x="7273593" y="907684"/>
                </a:lnTo>
                <a:cubicBezTo>
                  <a:pt x="7273593" y="907684"/>
                  <a:pt x="7219562" y="789340"/>
                  <a:pt x="7191197" y="754872"/>
                </a:cubicBezTo>
                <a:cubicBezTo>
                  <a:pt x="7162832" y="720407"/>
                  <a:pt x="7149245" y="693475"/>
                  <a:pt x="7149245" y="693475"/>
                </a:cubicBezTo>
                <a:cubicBezTo>
                  <a:pt x="7149245" y="693475"/>
                  <a:pt x="7128281" y="679966"/>
                  <a:pt x="7119286" y="718920"/>
                </a:cubicBezTo>
                <a:lnTo>
                  <a:pt x="7099806" y="662005"/>
                </a:lnTo>
                <a:cubicBezTo>
                  <a:pt x="7099806" y="662005"/>
                  <a:pt x="7041375" y="633533"/>
                  <a:pt x="7020412" y="629048"/>
                </a:cubicBezTo>
                <a:lnTo>
                  <a:pt x="6999420" y="624538"/>
                </a:lnTo>
                <a:cubicBezTo>
                  <a:pt x="6999420" y="624538"/>
                  <a:pt x="7026437" y="653010"/>
                  <a:pt x="7048859" y="702442"/>
                </a:cubicBezTo>
                <a:lnTo>
                  <a:pt x="7071334" y="751873"/>
                </a:lnTo>
                <a:cubicBezTo>
                  <a:pt x="7071334" y="751873"/>
                  <a:pt x="6991940" y="651523"/>
                  <a:pt x="6949984" y="632046"/>
                </a:cubicBezTo>
                <a:cubicBezTo>
                  <a:pt x="6908032" y="612573"/>
                  <a:pt x="6860109" y="614056"/>
                  <a:pt x="6860109" y="614056"/>
                </a:cubicBezTo>
                <a:cubicBezTo>
                  <a:pt x="6860109" y="614056"/>
                  <a:pt x="6897551" y="645526"/>
                  <a:pt x="6894552" y="706951"/>
                </a:cubicBezTo>
                <a:cubicBezTo>
                  <a:pt x="6891554" y="768380"/>
                  <a:pt x="6902036" y="832776"/>
                  <a:pt x="6860109" y="879237"/>
                </a:cubicBezTo>
                <a:cubicBezTo>
                  <a:pt x="6860109" y="879237"/>
                  <a:pt x="6858593" y="778858"/>
                  <a:pt x="6846600" y="733912"/>
                </a:cubicBezTo>
                <a:cubicBezTo>
                  <a:pt x="6834607" y="688961"/>
                  <a:pt x="6818153" y="645526"/>
                  <a:pt x="6818153" y="645526"/>
                </a:cubicBezTo>
                <a:cubicBezTo>
                  <a:pt x="6818153" y="645526"/>
                  <a:pt x="6812156" y="703953"/>
                  <a:pt x="6801675" y="729427"/>
                </a:cubicBezTo>
                <a:cubicBezTo>
                  <a:pt x="6801675" y="729427"/>
                  <a:pt x="6824989" y="738692"/>
                  <a:pt x="6840632" y="769945"/>
                </a:cubicBezTo>
                <a:cubicBezTo>
                  <a:pt x="6856271" y="801199"/>
                  <a:pt x="6848112" y="835856"/>
                  <a:pt x="6833120" y="856844"/>
                </a:cubicBezTo>
                <a:cubicBezTo>
                  <a:pt x="6818128" y="877833"/>
                  <a:pt x="6789681" y="816325"/>
                  <a:pt x="6789681" y="816325"/>
                </a:cubicBezTo>
                <a:cubicBezTo>
                  <a:pt x="6785107" y="837058"/>
                  <a:pt x="6785107" y="858534"/>
                  <a:pt x="6789681" y="879266"/>
                </a:cubicBezTo>
                <a:cubicBezTo>
                  <a:pt x="6789681" y="879266"/>
                  <a:pt x="6726766" y="912219"/>
                  <a:pt x="6696807" y="921189"/>
                </a:cubicBezTo>
                <a:lnTo>
                  <a:pt x="6666820" y="930184"/>
                </a:lnTo>
                <a:cubicBezTo>
                  <a:pt x="6666820" y="930184"/>
                  <a:pt x="6713285" y="903171"/>
                  <a:pt x="6726766" y="871758"/>
                </a:cubicBezTo>
                <a:cubicBezTo>
                  <a:pt x="6726766" y="871758"/>
                  <a:pt x="6677327" y="901713"/>
                  <a:pt x="6641371" y="904711"/>
                </a:cubicBezTo>
                <a:lnTo>
                  <a:pt x="6570944" y="969135"/>
                </a:lnTo>
                <a:cubicBezTo>
                  <a:pt x="6570944" y="969135"/>
                  <a:pt x="6623381" y="1120407"/>
                  <a:pt x="6608386" y="1169892"/>
                </a:cubicBezTo>
                <a:lnTo>
                  <a:pt x="6581372" y="1174377"/>
                </a:lnTo>
                <a:cubicBezTo>
                  <a:pt x="6581372" y="1174377"/>
                  <a:pt x="6737190" y="1228401"/>
                  <a:pt x="6771634" y="1243286"/>
                </a:cubicBezTo>
                <a:cubicBezTo>
                  <a:pt x="6771634" y="1243286"/>
                  <a:pt x="6630808" y="1216273"/>
                  <a:pt x="6593341" y="1205848"/>
                </a:cubicBezTo>
                <a:cubicBezTo>
                  <a:pt x="6555870" y="1195419"/>
                  <a:pt x="6546904" y="1192339"/>
                  <a:pt x="6519915" y="1193854"/>
                </a:cubicBezTo>
                <a:cubicBezTo>
                  <a:pt x="6492926" y="1195366"/>
                  <a:pt x="6463562" y="1224108"/>
                  <a:pt x="6463562" y="1224108"/>
                </a:cubicBezTo>
                <a:cubicBezTo>
                  <a:pt x="6463562" y="1224108"/>
                  <a:pt x="6475530" y="1186666"/>
                  <a:pt x="6509999" y="1176159"/>
                </a:cubicBezTo>
                <a:cubicBezTo>
                  <a:pt x="6544471" y="1165653"/>
                  <a:pt x="6565434" y="1165678"/>
                  <a:pt x="6565434" y="1165678"/>
                </a:cubicBezTo>
                <a:lnTo>
                  <a:pt x="6504002" y="1152173"/>
                </a:lnTo>
                <a:cubicBezTo>
                  <a:pt x="6504002" y="1152173"/>
                  <a:pt x="6518997" y="1116221"/>
                  <a:pt x="6507000" y="1080266"/>
                </a:cubicBezTo>
                <a:cubicBezTo>
                  <a:pt x="6495007" y="1044310"/>
                  <a:pt x="6487524" y="1033832"/>
                  <a:pt x="6487524" y="1033832"/>
                </a:cubicBezTo>
                <a:cubicBezTo>
                  <a:pt x="6487524" y="1033832"/>
                  <a:pt x="6486037" y="966300"/>
                  <a:pt x="6495035" y="942448"/>
                </a:cubicBezTo>
                <a:cubicBezTo>
                  <a:pt x="6495035" y="942448"/>
                  <a:pt x="6477042" y="966406"/>
                  <a:pt x="6475530" y="990393"/>
                </a:cubicBezTo>
                <a:cubicBezTo>
                  <a:pt x="6474019" y="1014384"/>
                  <a:pt x="6474043" y="1041312"/>
                  <a:pt x="6463562" y="1057925"/>
                </a:cubicBezTo>
                <a:cubicBezTo>
                  <a:pt x="6453080" y="1074539"/>
                  <a:pt x="6454513" y="1116057"/>
                  <a:pt x="6454513" y="1116057"/>
                </a:cubicBezTo>
                <a:lnTo>
                  <a:pt x="6429036" y="1135534"/>
                </a:lnTo>
                <a:cubicBezTo>
                  <a:pt x="6429036" y="1135534"/>
                  <a:pt x="6423040" y="1098092"/>
                  <a:pt x="6429036" y="1077104"/>
                </a:cubicBezTo>
                <a:cubicBezTo>
                  <a:pt x="6435036" y="1056115"/>
                  <a:pt x="6435036" y="1024673"/>
                  <a:pt x="6435036" y="1024673"/>
                </a:cubicBezTo>
                <a:lnTo>
                  <a:pt x="6420041" y="1062140"/>
                </a:lnTo>
                <a:cubicBezTo>
                  <a:pt x="6420041" y="1062140"/>
                  <a:pt x="6402076" y="1071107"/>
                  <a:pt x="6378114" y="1092095"/>
                </a:cubicBezTo>
                <a:cubicBezTo>
                  <a:pt x="6378114" y="1092095"/>
                  <a:pt x="6375116" y="1068109"/>
                  <a:pt x="6378114" y="1056144"/>
                </a:cubicBezTo>
                <a:cubicBezTo>
                  <a:pt x="6378114" y="1056144"/>
                  <a:pt x="6337595" y="1041152"/>
                  <a:pt x="6322682" y="1036667"/>
                </a:cubicBezTo>
                <a:cubicBezTo>
                  <a:pt x="6322682" y="1036667"/>
                  <a:pt x="6306203" y="1080102"/>
                  <a:pt x="6288210" y="1114571"/>
                </a:cubicBezTo>
                <a:cubicBezTo>
                  <a:pt x="6288210" y="1114571"/>
                  <a:pt x="6207169" y="1123541"/>
                  <a:pt x="6177452" y="1081617"/>
                </a:cubicBezTo>
                <a:cubicBezTo>
                  <a:pt x="6147736" y="1039694"/>
                  <a:pt x="6162461" y="1003713"/>
                  <a:pt x="6177452" y="979727"/>
                </a:cubicBezTo>
                <a:cubicBezTo>
                  <a:pt x="6192445" y="955736"/>
                  <a:pt x="6219404" y="895986"/>
                  <a:pt x="6219404" y="895986"/>
                </a:cubicBezTo>
                <a:cubicBezTo>
                  <a:pt x="6219404" y="895986"/>
                  <a:pt x="6187934" y="937910"/>
                  <a:pt x="6169969" y="966382"/>
                </a:cubicBezTo>
                <a:cubicBezTo>
                  <a:pt x="6150308" y="997002"/>
                  <a:pt x="6135166" y="1030300"/>
                  <a:pt x="6125019" y="1065245"/>
                </a:cubicBezTo>
                <a:cubicBezTo>
                  <a:pt x="6113022" y="1105764"/>
                  <a:pt x="6110024" y="1175996"/>
                  <a:pt x="6110024" y="1175996"/>
                </a:cubicBezTo>
                <a:cubicBezTo>
                  <a:pt x="6110024" y="1175996"/>
                  <a:pt x="5960203" y="1153549"/>
                  <a:pt x="5868839" y="1158034"/>
                </a:cubicBezTo>
                <a:cubicBezTo>
                  <a:pt x="5777478" y="1162519"/>
                  <a:pt x="5756460" y="1170028"/>
                  <a:pt x="5756460" y="1170028"/>
                </a:cubicBezTo>
                <a:lnTo>
                  <a:pt x="5792415" y="1098121"/>
                </a:lnTo>
                <a:cubicBezTo>
                  <a:pt x="5792415" y="1098121"/>
                  <a:pt x="5739981" y="1152144"/>
                  <a:pt x="5723499" y="1177511"/>
                </a:cubicBezTo>
                <a:cubicBezTo>
                  <a:pt x="5723499" y="1177511"/>
                  <a:pt x="5747461" y="1039747"/>
                  <a:pt x="5764022" y="1003738"/>
                </a:cubicBezTo>
                <a:lnTo>
                  <a:pt x="5780500" y="967787"/>
                </a:lnTo>
                <a:cubicBezTo>
                  <a:pt x="5780500" y="967787"/>
                  <a:pt x="5744545" y="1008305"/>
                  <a:pt x="5723581" y="1044175"/>
                </a:cubicBezTo>
                <a:cubicBezTo>
                  <a:pt x="5702618" y="1080049"/>
                  <a:pt x="5659154" y="1168434"/>
                  <a:pt x="5633677" y="1259900"/>
                </a:cubicBezTo>
                <a:cubicBezTo>
                  <a:pt x="5614769" y="1327428"/>
                  <a:pt x="5618145" y="1394203"/>
                  <a:pt x="5630221" y="1442557"/>
                </a:cubicBezTo>
                <a:cubicBezTo>
                  <a:pt x="5617469" y="1404738"/>
                  <a:pt x="5600343" y="1349281"/>
                  <a:pt x="5593236" y="1304793"/>
                </a:cubicBezTo>
                <a:lnTo>
                  <a:pt x="5606745" y="1286828"/>
                </a:lnTo>
                <a:cubicBezTo>
                  <a:pt x="5606745" y="1286828"/>
                  <a:pt x="5608257" y="1250848"/>
                  <a:pt x="5608257" y="1228401"/>
                </a:cubicBezTo>
                <a:cubicBezTo>
                  <a:pt x="5608257" y="1205954"/>
                  <a:pt x="5638215" y="1153496"/>
                  <a:pt x="5638215" y="1153496"/>
                </a:cubicBezTo>
                <a:lnTo>
                  <a:pt x="5608257" y="1177458"/>
                </a:lnTo>
                <a:cubicBezTo>
                  <a:pt x="5608257" y="1177458"/>
                  <a:pt x="5608257" y="1214896"/>
                  <a:pt x="5593266" y="1229888"/>
                </a:cubicBezTo>
                <a:cubicBezTo>
                  <a:pt x="5578271" y="1244880"/>
                  <a:pt x="5566251" y="1273323"/>
                  <a:pt x="5566251" y="1273323"/>
                </a:cubicBezTo>
                <a:lnTo>
                  <a:pt x="5585728" y="1267326"/>
                </a:lnTo>
                <a:cubicBezTo>
                  <a:pt x="5585728" y="1267326"/>
                  <a:pt x="5570733" y="1313788"/>
                  <a:pt x="5572220" y="1337747"/>
                </a:cubicBezTo>
                <a:cubicBezTo>
                  <a:pt x="5572220" y="1337747"/>
                  <a:pt x="5575193" y="1331750"/>
                  <a:pt x="5582701" y="1336263"/>
                </a:cubicBezTo>
                <a:cubicBezTo>
                  <a:pt x="5590214" y="1340773"/>
                  <a:pt x="5570708" y="1417137"/>
                  <a:pt x="5582701" y="1450119"/>
                </a:cubicBezTo>
                <a:cubicBezTo>
                  <a:pt x="5594695" y="1483101"/>
                  <a:pt x="5588698" y="1559468"/>
                  <a:pt x="5588698" y="1559468"/>
                </a:cubicBezTo>
                <a:cubicBezTo>
                  <a:pt x="5588698" y="1559468"/>
                  <a:pt x="5569221" y="1518949"/>
                  <a:pt x="5545231" y="1511519"/>
                </a:cubicBezTo>
                <a:cubicBezTo>
                  <a:pt x="5545231" y="1511519"/>
                  <a:pt x="5578191" y="1563925"/>
                  <a:pt x="5584188" y="1589423"/>
                </a:cubicBezTo>
                <a:cubicBezTo>
                  <a:pt x="5590185" y="1614925"/>
                  <a:pt x="5534749" y="1715275"/>
                  <a:pt x="5489800" y="1758711"/>
                </a:cubicBezTo>
                <a:cubicBezTo>
                  <a:pt x="5462277" y="1785159"/>
                  <a:pt x="5430977" y="1807374"/>
                  <a:pt x="5396926" y="1824621"/>
                </a:cubicBezTo>
                <a:lnTo>
                  <a:pt x="5422398" y="1715275"/>
                </a:lnTo>
                <a:cubicBezTo>
                  <a:pt x="5422398" y="1715275"/>
                  <a:pt x="5356456" y="1793179"/>
                  <a:pt x="5311638" y="1827619"/>
                </a:cubicBezTo>
                <a:cubicBezTo>
                  <a:pt x="5266822" y="1862059"/>
                  <a:pt x="5226218" y="1899526"/>
                  <a:pt x="5184291" y="1933995"/>
                </a:cubicBezTo>
                <a:cubicBezTo>
                  <a:pt x="5184291" y="1933995"/>
                  <a:pt x="5136342" y="1986425"/>
                  <a:pt x="5136342" y="2040370"/>
                </a:cubicBezTo>
                <a:cubicBezTo>
                  <a:pt x="5136342" y="2040370"/>
                  <a:pt x="5167812" y="2040370"/>
                  <a:pt x="5196259" y="2050852"/>
                </a:cubicBezTo>
                <a:cubicBezTo>
                  <a:pt x="5224706" y="2061330"/>
                  <a:pt x="5295159" y="2010334"/>
                  <a:pt x="5332602" y="2067327"/>
                </a:cubicBezTo>
                <a:cubicBezTo>
                  <a:pt x="5332602" y="2067327"/>
                  <a:pt x="5316122" y="2061330"/>
                  <a:pt x="5289162" y="2083806"/>
                </a:cubicBezTo>
                <a:cubicBezTo>
                  <a:pt x="5262202" y="2106281"/>
                  <a:pt x="5262148" y="2115248"/>
                  <a:pt x="5223220" y="2140721"/>
                </a:cubicBezTo>
                <a:cubicBezTo>
                  <a:pt x="5184291" y="2166195"/>
                  <a:pt x="5172297" y="2187183"/>
                  <a:pt x="5172297" y="2187183"/>
                </a:cubicBezTo>
                <a:cubicBezTo>
                  <a:pt x="5172297" y="2187183"/>
                  <a:pt x="5271172" y="2149716"/>
                  <a:pt x="5320607" y="2215626"/>
                </a:cubicBezTo>
                <a:cubicBezTo>
                  <a:pt x="5320607" y="2215626"/>
                  <a:pt x="5251691" y="2254580"/>
                  <a:pt x="5223220" y="2262060"/>
                </a:cubicBezTo>
                <a:cubicBezTo>
                  <a:pt x="5194748" y="2269543"/>
                  <a:pt x="5196206" y="2386319"/>
                  <a:pt x="5205254" y="2422381"/>
                </a:cubicBezTo>
                <a:cubicBezTo>
                  <a:pt x="5214306" y="2458443"/>
                  <a:pt x="5116865" y="2459819"/>
                  <a:pt x="5116865" y="2459819"/>
                </a:cubicBezTo>
                <a:cubicBezTo>
                  <a:pt x="5116865" y="2459819"/>
                  <a:pt x="5071911" y="2387912"/>
                  <a:pt x="5070425" y="2363954"/>
                </a:cubicBezTo>
                <a:cubicBezTo>
                  <a:pt x="5068941" y="2339992"/>
                  <a:pt x="5085392" y="2260577"/>
                  <a:pt x="5082393" y="2247097"/>
                </a:cubicBezTo>
                <a:cubicBezTo>
                  <a:pt x="5079396" y="2233616"/>
                  <a:pt x="5019478" y="2229106"/>
                  <a:pt x="5019478" y="2229106"/>
                </a:cubicBezTo>
                <a:cubicBezTo>
                  <a:pt x="5019478" y="2229106"/>
                  <a:pt x="5008996" y="2274053"/>
                  <a:pt x="5019478" y="2299527"/>
                </a:cubicBezTo>
                <a:cubicBezTo>
                  <a:pt x="5029959" y="2325000"/>
                  <a:pt x="5040441" y="2335482"/>
                  <a:pt x="5047949" y="2351961"/>
                </a:cubicBezTo>
                <a:cubicBezTo>
                  <a:pt x="5055461" y="2368435"/>
                  <a:pt x="5104868" y="2461331"/>
                  <a:pt x="5142339" y="2521245"/>
                </a:cubicBezTo>
                <a:cubicBezTo>
                  <a:pt x="5179810" y="2581158"/>
                  <a:pt x="5361155" y="2742966"/>
                  <a:pt x="5394033" y="2768436"/>
                </a:cubicBezTo>
                <a:cubicBezTo>
                  <a:pt x="5426908" y="2793909"/>
                  <a:pt x="5449465" y="2832835"/>
                  <a:pt x="5449465" y="2832835"/>
                </a:cubicBezTo>
                <a:cubicBezTo>
                  <a:pt x="5449465" y="2832835"/>
                  <a:pt x="5491421" y="2910738"/>
                  <a:pt x="5506384" y="2919733"/>
                </a:cubicBezTo>
                <a:cubicBezTo>
                  <a:pt x="5521351" y="2928728"/>
                  <a:pt x="5536346" y="2919733"/>
                  <a:pt x="5536346" y="2919733"/>
                </a:cubicBezTo>
                <a:lnTo>
                  <a:pt x="5560333" y="2949692"/>
                </a:lnTo>
                <a:cubicBezTo>
                  <a:pt x="5560333" y="2949692"/>
                  <a:pt x="5557336" y="2982645"/>
                  <a:pt x="5576811" y="2990211"/>
                </a:cubicBezTo>
                <a:cubicBezTo>
                  <a:pt x="5596288" y="2997772"/>
                  <a:pt x="5597775" y="3008172"/>
                  <a:pt x="5597775" y="3008172"/>
                </a:cubicBezTo>
                <a:cubicBezTo>
                  <a:pt x="5597775" y="3008172"/>
                  <a:pt x="5608285" y="3041129"/>
                  <a:pt x="5632247" y="3041129"/>
                </a:cubicBezTo>
                <a:lnTo>
                  <a:pt x="5686274" y="3041129"/>
                </a:lnTo>
                <a:cubicBezTo>
                  <a:pt x="5686274" y="3041129"/>
                  <a:pt x="5705751" y="3029161"/>
                  <a:pt x="5716261" y="3041129"/>
                </a:cubicBezTo>
                <a:cubicBezTo>
                  <a:pt x="5726768" y="3053094"/>
                  <a:pt x="5762698" y="3044128"/>
                  <a:pt x="5782175" y="3047126"/>
                </a:cubicBezTo>
                <a:cubicBezTo>
                  <a:pt x="5801652" y="3050124"/>
                  <a:pt x="5846606" y="3063601"/>
                  <a:pt x="5846606" y="3063601"/>
                </a:cubicBezTo>
                <a:cubicBezTo>
                  <a:pt x="5846606" y="3063601"/>
                  <a:pt x="5800140" y="3066603"/>
                  <a:pt x="5788172" y="3063601"/>
                </a:cubicBezTo>
                <a:cubicBezTo>
                  <a:pt x="5813489" y="3087527"/>
                  <a:pt x="5840535" y="3109558"/>
                  <a:pt x="5869081" y="3129511"/>
                </a:cubicBezTo>
                <a:cubicBezTo>
                  <a:pt x="5869081" y="3129511"/>
                  <a:pt x="5815055" y="3122031"/>
                  <a:pt x="5789659" y="3108551"/>
                </a:cubicBezTo>
                <a:cubicBezTo>
                  <a:pt x="5764268" y="3095071"/>
                  <a:pt x="5756702" y="3078596"/>
                  <a:pt x="5734228" y="3077081"/>
                </a:cubicBezTo>
                <a:cubicBezTo>
                  <a:pt x="5711748" y="3075569"/>
                  <a:pt x="5696784" y="3074083"/>
                  <a:pt x="5696784" y="3074083"/>
                </a:cubicBezTo>
                <a:cubicBezTo>
                  <a:pt x="5718413" y="3086720"/>
                  <a:pt x="5738516" y="3101804"/>
                  <a:pt x="5756702" y="3119033"/>
                </a:cubicBezTo>
                <a:cubicBezTo>
                  <a:pt x="5786660" y="3147505"/>
                  <a:pt x="5836097" y="3168465"/>
                  <a:pt x="5836097" y="3168465"/>
                </a:cubicBezTo>
                <a:cubicBezTo>
                  <a:pt x="5836097" y="3168465"/>
                  <a:pt x="5822591" y="3177460"/>
                  <a:pt x="5824131" y="3198448"/>
                </a:cubicBezTo>
                <a:cubicBezTo>
                  <a:pt x="5825671" y="3219437"/>
                  <a:pt x="5818134" y="3222410"/>
                  <a:pt x="5740223" y="3219412"/>
                </a:cubicBezTo>
                <a:cubicBezTo>
                  <a:pt x="5662312" y="3216413"/>
                  <a:pt x="5618874" y="3264359"/>
                  <a:pt x="5618874" y="3264359"/>
                </a:cubicBezTo>
                <a:cubicBezTo>
                  <a:pt x="5618874" y="3264359"/>
                  <a:pt x="5764185" y="3229890"/>
                  <a:pt x="5816620" y="3264359"/>
                </a:cubicBezTo>
                <a:cubicBezTo>
                  <a:pt x="5869056" y="3298827"/>
                  <a:pt x="5854089" y="3348259"/>
                  <a:pt x="5843632" y="3376702"/>
                </a:cubicBezTo>
                <a:cubicBezTo>
                  <a:pt x="5833179" y="3405149"/>
                  <a:pt x="5767213" y="3399178"/>
                  <a:pt x="5767213" y="3399178"/>
                </a:cubicBezTo>
                <a:cubicBezTo>
                  <a:pt x="5767213" y="3399178"/>
                  <a:pt x="5831639" y="3418655"/>
                  <a:pt x="5818159" y="3445611"/>
                </a:cubicBezTo>
                <a:cubicBezTo>
                  <a:pt x="5804680" y="3472571"/>
                  <a:pt x="5729770" y="3432106"/>
                  <a:pt x="5672823" y="3445611"/>
                </a:cubicBezTo>
                <a:cubicBezTo>
                  <a:pt x="5615875" y="3459120"/>
                  <a:pt x="5564953" y="3507040"/>
                  <a:pt x="5557470" y="3560985"/>
                </a:cubicBezTo>
                <a:cubicBezTo>
                  <a:pt x="5557470" y="3560985"/>
                  <a:pt x="5668231" y="3532513"/>
                  <a:pt x="5738765" y="3560985"/>
                </a:cubicBezTo>
                <a:lnTo>
                  <a:pt x="5808865" y="3589482"/>
                </a:lnTo>
                <a:cubicBezTo>
                  <a:pt x="5808865" y="3589482"/>
                  <a:pt x="5702511" y="3619466"/>
                  <a:pt x="5645564" y="3614956"/>
                </a:cubicBezTo>
                <a:cubicBezTo>
                  <a:pt x="5588617" y="3610442"/>
                  <a:pt x="5537694" y="3607472"/>
                  <a:pt x="5537694" y="3607472"/>
                </a:cubicBezTo>
                <a:cubicBezTo>
                  <a:pt x="5537694" y="3607472"/>
                  <a:pt x="5560174" y="3629947"/>
                  <a:pt x="5536183" y="3668897"/>
                </a:cubicBezTo>
                <a:cubicBezTo>
                  <a:pt x="5512192" y="3707851"/>
                  <a:pt x="5498740" y="3722925"/>
                  <a:pt x="5498740" y="3722925"/>
                </a:cubicBezTo>
                <a:cubicBezTo>
                  <a:pt x="5498740" y="3722925"/>
                  <a:pt x="5629085" y="3678003"/>
                  <a:pt x="5690542" y="3698963"/>
                </a:cubicBezTo>
                <a:cubicBezTo>
                  <a:pt x="5752001" y="3719926"/>
                  <a:pt x="5777423" y="3743913"/>
                  <a:pt x="5777423" y="3743913"/>
                </a:cubicBezTo>
                <a:cubicBezTo>
                  <a:pt x="5777423" y="3743913"/>
                  <a:pt x="5692029" y="3770923"/>
                  <a:pt x="5642595" y="3761875"/>
                </a:cubicBezTo>
                <a:cubicBezTo>
                  <a:pt x="5593155" y="3752826"/>
                  <a:pt x="5492797" y="3799235"/>
                  <a:pt x="5492797" y="3799235"/>
                </a:cubicBezTo>
                <a:cubicBezTo>
                  <a:pt x="5492797" y="3799235"/>
                  <a:pt x="5621655" y="3821707"/>
                  <a:pt x="5668096" y="3856147"/>
                </a:cubicBezTo>
                <a:cubicBezTo>
                  <a:pt x="5714534" y="3890590"/>
                  <a:pt x="5714534" y="3910174"/>
                  <a:pt x="5714534" y="3910174"/>
                </a:cubicBezTo>
                <a:cubicBezTo>
                  <a:pt x="5672538" y="3928495"/>
                  <a:pt x="5626979" y="3937198"/>
                  <a:pt x="5581190" y="3935647"/>
                </a:cubicBezTo>
                <a:cubicBezTo>
                  <a:pt x="5506277" y="3932649"/>
                  <a:pt x="5437365" y="3884700"/>
                  <a:pt x="5437365" y="3884700"/>
                </a:cubicBezTo>
                <a:cubicBezTo>
                  <a:pt x="5437365" y="3884700"/>
                  <a:pt x="5446360" y="3935647"/>
                  <a:pt x="5455355" y="3964091"/>
                </a:cubicBezTo>
                <a:cubicBezTo>
                  <a:pt x="5464350" y="3992534"/>
                  <a:pt x="5566116" y="3994046"/>
                  <a:pt x="5614147" y="3994046"/>
                </a:cubicBezTo>
                <a:lnTo>
                  <a:pt x="5711534" y="3994046"/>
                </a:lnTo>
                <a:cubicBezTo>
                  <a:pt x="5711534" y="3994046"/>
                  <a:pt x="5663530" y="4009094"/>
                  <a:pt x="5638055" y="4009094"/>
                </a:cubicBezTo>
                <a:cubicBezTo>
                  <a:pt x="5612578" y="4009094"/>
                  <a:pt x="5468753" y="3991129"/>
                  <a:pt x="5468753" y="3991129"/>
                </a:cubicBezTo>
                <a:cubicBezTo>
                  <a:pt x="5468753" y="3991129"/>
                  <a:pt x="5489717" y="4027085"/>
                  <a:pt x="5492715" y="4063036"/>
                </a:cubicBezTo>
                <a:cubicBezTo>
                  <a:pt x="5495714" y="4098992"/>
                  <a:pt x="5501710" y="4181380"/>
                  <a:pt x="5501710" y="4181380"/>
                </a:cubicBezTo>
                <a:cubicBezTo>
                  <a:pt x="5501710" y="4181380"/>
                  <a:pt x="5516706" y="4124437"/>
                  <a:pt x="5527187" y="4116953"/>
                </a:cubicBezTo>
                <a:cubicBezTo>
                  <a:pt x="5537669" y="4109470"/>
                  <a:pt x="5569140" y="4172382"/>
                  <a:pt x="5615577" y="4215821"/>
                </a:cubicBezTo>
                <a:cubicBezTo>
                  <a:pt x="5662017" y="4259256"/>
                  <a:pt x="5714451" y="4310203"/>
                  <a:pt x="5714451" y="4310203"/>
                </a:cubicBezTo>
                <a:cubicBezTo>
                  <a:pt x="5714451" y="4310203"/>
                  <a:pt x="5624576" y="4331191"/>
                  <a:pt x="5593101" y="4347670"/>
                </a:cubicBezTo>
                <a:cubicBezTo>
                  <a:pt x="5593101" y="4347670"/>
                  <a:pt x="5709966" y="4329676"/>
                  <a:pt x="5739925" y="4337188"/>
                </a:cubicBezTo>
                <a:cubicBezTo>
                  <a:pt x="5739925" y="4337188"/>
                  <a:pt x="5590104" y="4371628"/>
                  <a:pt x="5569140" y="4377706"/>
                </a:cubicBezTo>
                <a:cubicBezTo>
                  <a:pt x="5548176" y="4383785"/>
                  <a:pt x="5552661" y="4433135"/>
                  <a:pt x="5552661" y="4433135"/>
                </a:cubicBezTo>
                <a:lnTo>
                  <a:pt x="5662017" y="4415173"/>
                </a:lnTo>
                <a:lnTo>
                  <a:pt x="5573625" y="4460092"/>
                </a:lnTo>
                <a:lnTo>
                  <a:pt x="5578110" y="4518522"/>
                </a:lnTo>
                <a:cubicBezTo>
                  <a:pt x="5578110" y="4518522"/>
                  <a:pt x="5614065" y="4493049"/>
                  <a:pt x="5648537" y="4488564"/>
                </a:cubicBezTo>
                <a:lnTo>
                  <a:pt x="5617063" y="4518305"/>
                </a:lnTo>
                <a:cubicBezTo>
                  <a:pt x="5617063" y="4518305"/>
                  <a:pt x="5668014" y="4545319"/>
                  <a:pt x="5703969" y="4552774"/>
                </a:cubicBezTo>
                <a:cubicBezTo>
                  <a:pt x="5703969" y="4552774"/>
                  <a:pt x="5662017" y="4558771"/>
                  <a:pt x="5633542" y="4552774"/>
                </a:cubicBezTo>
                <a:lnTo>
                  <a:pt x="5605095" y="4546777"/>
                </a:lnTo>
                <a:cubicBezTo>
                  <a:pt x="5605095" y="4546777"/>
                  <a:pt x="5593101" y="4576732"/>
                  <a:pt x="5605095" y="4594722"/>
                </a:cubicBezTo>
                <a:cubicBezTo>
                  <a:pt x="5617092" y="4612712"/>
                  <a:pt x="5680007" y="4644158"/>
                  <a:pt x="5680007" y="4644158"/>
                </a:cubicBezTo>
                <a:cubicBezTo>
                  <a:pt x="5680007" y="4644158"/>
                  <a:pt x="5621577" y="4647156"/>
                  <a:pt x="5600586" y="4644158"/>
                </a:cubicBezTo>
                <a:cubicBezTo>
                  <a:pt x="5600586" y="4644158"/>
                  <a:pt x="5606581" y="4668116"/>
                  <a:pt x="5618578" y="4681596"/>
                </a:cubicBezTo>
                <a:cubicBezTo>
                  <a:pt x="5630572" y="4695076"/>
                  <a:pt x="5632084" y="4716065"/>
                  <a:pt x="5632084" y="4716065"/>
                </a:cubicBezTo>
                <a:lnTo>
                  <a:pt x="5618578" y="4723545"/>
                </a:lnTo>
                <a:cubicBezTo>
                  <a:pt x="5618578" y="4723545"/>
                  <a:pt x="5624576" y="4777572"/>
                  <a:pt x="5627573" y="4810447"/>
                </a:cubicBezTo>
                <a:cubicBezTo>
                  <a:pt x="5630572" y="4843319"/>
                  <a:pt x="5685979" y="4888351"/>
                  <a:pt x="5685979" y="4888351"/>
                </a:cubicBezTo>
                <a:lnTo>
                  <a:pt x="5639538" y="4888351"/>
                </a:lnTo>
                <a:cubicBezTo>
                  <a:pt x="5641672" y="4908777"/>
                  <a:pt x="5648889" y="4928343"/>
                  <a:pt x="5660530" y="4945266"/>
                </a:cubicBezTo>
                <a:cubicBezTo>
                  <a:pt x="5680007" y="4973738"/>
                  <a:pt x="5691976" y="5015686"/>
                  <a:pt x="5691976" y="5015686"/>
                </a:cubicBezTo>
                <a:lnTo>
                  <a:pt x="5660530" y="4997750"/>
                </a:lnTo>
                <a:lnTo>
                  <a:pt x="5699484" y="5039702"/>
                </a:lnTo>
                <a:cubicBezTo>
                  <a:pt x="5699484" y="5039702"/>
                  <a:pt x="5697972" y="5108610"/>
                  <a:pt x="5742923" y="5219467"/>
                </a:cubicBezTo>
                <a:cubicBezTo>
                  <a:pt x="5787877" y="5330328"/>
                  <a:pt x="5915223" y="5487622"/>
                  <a:pt x="5942183" y="5553558"/>
                </a:cubicBezTo>
                <a:cubicBezTo>
                  <a:pt x="5969143" y="5619496"/>
                  <a:pt x="5970655" y="5629843"/>
                  <a:pt x="5970655" y="5629843"/>
                </a:cubicBezTo>
                <a:cubicBezTo>
                  <a:pt x="5970655" y="5629843"/>
                  <a:pt x="5991620" y="5665795"/>
                  <a:pt x="6017096" y="5670362"/>
                </a:cubicBezTo>
                <a:cubicBezTo>
                  <a:pt x="6006265" y="5672979"/>
                  <a:pt x="5994966" y="5672979"/>
                  <a:pt x="5984135" y="5670362"/>
                </a:cubicBezTo>
                <a:cubicBezTo>
                  <a:pt x="5984135" y="5670362"/>
                  <a:pt x="6011152" y="5685353"/>
                  <a:pt x="6018579" y="5716824"/>
                </a:cubicBezTo>
                <a:cubicBezTo>
                  <a:pt x="6026009" y="5748290"/>
                  <a:pt x="6047054" y="5752775"/>
                  <a:pt x="6047054" y="5752775"/>
                </a:cubicBezTo>
                <a:cubicBezTo>
                  <a:pt x="6047054" y="5752775"/>
                  <a:pt x="6020037" y="5755774"/>
                  <a:pt x="6000615" y="5755774"/>
                </a:cubicBezTo>
                <a:cubicBezTo>
                  <a:pt x="6000615" y="5755774"/>
                  <a:pt x="6030576" y="5787215"/>
                  <a:pt x="6036573" y="5803694"/>
                </a:cubicBezTo>
                <a:cubicBezTo>
                  <a:pt x="6042569" y="5820172"/>
                  <a:pt x="6078525" y="5826169"/>
                  <a:pt x="6078525" y="5826169"/>
                </a:cubicBezTo>
                <a:cubicBezTo>
                  <a:pt x="6078525" y="5826169"/>
                  <a:pt x="6033574" y="5841161"/>
                  <a:pt x="6038002" y="5857639"/>
                </a:cubicBezTo>
                <a:cubicBezTo>
                  <a:pt x="6042434" y="5874114"/>
                  <a:pt x="6094950" y="5890593"/>
                  <a:pt x="6094950" y="5890593"/>
                </a:cubicBezTo>
                <a:cubicBezTo>
                  <a:pt x="6094950" y="5890593"/>
                  <a:pt x="6079958" y="5905584"/>
                  <a:pt x="6090440" y="5929546"/>
                </a:cubicBezTo>
                <a:cubicBezTo>
                  <a:pt x="6100921" y="5953505"/>
                  <a:pt x="6084416" y="5972900"/>
                  <a:pt x="6084416" y="5972900"/>
                </a:cubicBezTo>
                <a:cubicBezTo>
                  <a:pt x="6084416" y="5972900"/>
                  <a:pt x="6049942" y="5981895"/>
                  <a:pt x="6033464" y="6011853"/>
                </a:cubicBezTo>
                <a:cubicBezTo>
                  <a:pt x="6024917" y="6026799"/>
                  <a:pt x="6017409" y="6042313"/>
                  <a:pt x="6010990" y="6058287"/>
                </a:cubicBezTo>
                <a:cubicBezTo>
                  <a:pt x="6010990" y="6058287"/>
                  <a:pt x="6036462" y="6014852"/>
                  <a:pt x="6070934" y="6004263"/>
                </a:cubicBezTo>
                <a:cubicBezTo>
                  <a:pt x="6105403" y="5993671"/>
                  <a:pt x="6124962" y="5986273"/>
                  <a:pt x="6124962" y="5986273"/>
                </a:cubicBezTo>
                <a:lnTo>
                  <a:pt x="6130962" y="6013283"/>
                </a:lnTo>
                <a:cubicBezTo>
                  <a:pt x="6130962" y="6013283"/>
                  <a:pt x="6147441" y="5974333"/>
                  <a:pt x="6169915" y="5978815"/>
                </a:cubicBezTo>
                <a:cubicBezTo>
                  <a:pt x="6192391" y="5983300"/>
                  <a:pt x="6211867" y="6010285"/>
                  <a:pt x="6211867" y="6010285"/>
                </a:cubicBezTo>
                <a:cubicBezTo>
                  <a:pt x="6211867" y="6010285"/>
                  <a:pt x="6156436" y="6014770"/>
                  <a:pt x="6118965" y="6031248"/>
                </a:cubicBezTo>
                <a:cubicBezTo>
                  <a:pt x="6081498" y="6047723"/>
                  <a:pt x="6048566" y="6079193"/>
                  <a:pt x="6048566" y="6079193"/>
                </a:cubicBezTo>
                <a:cubicBezTo>
                  <a:pt x="6048566" y="6079193"/>
                  <a:pt x="6089088" y="6065688"/>
                  <a:pt x="6109970" y="6068715"/>
                </a:cubicBezTo>
                <a:cubicBezTo>
                  <a:pt x="6130852" y="6071738"/>
                  <a:pt x="6118965" y="6107665"/>
                  <a:pt x="6118965" y="6107665"/>
                </a:cubicBezTo>
                <a:cubicBezTo>
                  <a:pt x="6118965" y="6107665"/>
                  <a:pt x="6153437" y="6089675"/>
                  <a:pt x="6157923" y="6107665"/>
                </a:cubicBezTo>
                <a:cubicBezTo>
                  <a:pt x="6162405" y="6125655"/>
                  <a:pt x="6216354" y="6107665"/>
                  <a:pt x="6216354" y="6107665"/>
                </a:cubicBezTo>
                <a:lnTo>
                  <a:pt x="6217839" y="6151100"/>
                </a:lnTo>
                <a:cubicBezTo>
                  <a:pt x="6217839" y="6151100"/>
                  <a:pt x="6153437" y="6145104"/>
                  <a:pt x="6129447" y="6151100"/>
                </a:cubicBezTo>
                <a:cubicBezTo>
                  <a:pt x="6129447" y="6151100"/>
                  <a:pt x="6223836" y="6169066"/>
                  <a:pt x="6241826" y="6214012"/>
                </a:cubicBezTo>
                <a:cubicBezTo>
                  <a:pt x="6214873" y="6203950"/>
                  <a:pt x="6187365" y="6195443"/>
                  <a:pt x="6159434" y="6188542"/>
                </a:cubicBezTo>
                <a:lnTo>
                  <a:pt x="6177400" y="6214012"/>
                </a:lnTo>
                <a:cubicBezTo>
                  <a:pt x="6177400" y="6214012"/>
                  <a:pt x="6133960" y="6190054"/>
                  <a:pt x="6096490" y="6190054"/>
                </a:cubicBezTo>
                <a:cubicBezTo>
                  <a:pt x="6096490" y="6190054"/>
                  <a:pt x="6144442" y="6211014"/>
                  <a:pt x="6165402" y="6240973"/>
                </a:cubicBezTo>
                <a:cubicBezTo>
                  <a:pt x="6144684" y="6241435"/>
                  <a:pt x="6124001" y="6238917"/>
                  <a:pt x="6103998" y="6233489"/>
                </a:cubicBezTo>
                <a:cubicBezTo>
                  <a:pt x="6071041" y="6224494"/>
                  <a:pt x="6021577" y="6218526"/>
                  <a:pt x="5975140" y="6233489"/>
                </a:cubicBezTo>
                <a:cubicBezTo>
                  <a:pt x="5928703" y="6248456"/>
                  <a:pt x="5918221" y="6299400"/>
                  <a:pt x="5918221" y="6299400"/>
                </a:cubicBezTo>
                <a:lnTo>
                  <a:pt x="5894231" y="6288946"/>
                </a:lnTo>
                <a:cubicBezTo>
                  <a:pt x="5894231" y="6288946"/>
                  <a:pt x="5897229" y="6309935"/>
                  <a:pt x="5912225" y="6321903"/>
                </a:cubicBezTo>
                <a:lnTo>
                  <a:pt x="5942183" y="6345890"/>
                </a:lnTo>
                <a:lnTo>
                  <a:pt x="5964658" y="6314420"/>
                </a:lnTo>
                <a:cubicBezTo>
                  <a:pt x="5964658" y="6314420"/>
                  <a:pt x="5976652" y="6330898"/>
                  <a:pt x="5991672" y="6336895"/>
                </a:cubicBezTo>
                <a:cubicBezTo>
                  <a:pt x="6006692" y="6342892"/>
                  <a:pt x="6033629" y="6345890"/>
                  <a:pt x="6033629" y="6345890"/>
                </a:cubicBezTo>
                <a:lnTo>
                  <a:pt x="6078578" y="6309935"/>
                </a:lnTo>
                <a:cubicBezTo>
                  <a:pt x="6078578" y="6309935"/>
                  <a:pt x="6059101" y="6336948"/>
                  <a:pt x="6060588" y="6345890"/>
                </a:cubicBezTo>
                <a:cubicBezTo>
                  <a:pt x="6062075" y="6354828"/>
                  <a:pt x="6087601" y="6350372"/>
                  <a:pt x="6101110" y="6345890"/>
                </a:cubicBezTo>
                <a:cubicBezTo>
                  <a:pt x="6109145" y="6343158"/>
                  <a:pt x="6115661" y="6337180"/>
                  <a:pt x="6119075" y="6329412"/>
                </a:cubicBezTo>
                <a:lnTo>
                  <a:pt x="6131069" y="6351022"/>
                </a:lnTo>
                <a:cubicBezTo>
                  <a:pt x="6131069" y="6351022"/>
                  <a:pt x="6150545" y="6350211"/>
                  <a:pt x="6173021" y="6351022"/>
                </a:cubicBezTo>
                <a:cubicBezTo>
                  <a:pt x="6195500" y="6351830"/>
                  <a:pt x="6247933" y="6296376"/>
                  <a:pt x="6247933" y="6296376"/>
                </a:cubicBezTo>
                <a:lnTo>
                  <a:pt x="6249420" y="6326360"/>
                </a:lnTo>
                <a:lnTo>
                  <a:pt x="6270408" y="6311368"/>
                </a:lnTo>
                <a:lnTo>
                  <a:pt x="6282377" y="6330841"/>
                </a:lnTo>
                <a:cubicBezTo>
                  <a:pt x="6282377" y="6330841"/>
                  <a:pt x="6309390" y="6324845"/>
                  <a:pt x="6322899" y="6303831"/>
                </a:cubicBezTo>
                <a:cubicBezTo>
                  <a:pt x="6336404" y="6282814"/>
                  <a:pt x="6343862" y="6275359"/>
                  <a:pt x="6343862" y="6275359"/>
                </a:cubicBezTo>
                <a:lnTo>
                  <a:pt x="6364851" y="6318795"/>
                </a:lnTo>
                <a:cubicBezTo>
                  <a:pt x="6364851" y="6318795"/>
                  <a:pt x="6378359" y="6297835"/>
                  <a:pt x="6391864" y="6296319"/>
                </a:cubicBezTo>
                <a:cubicBezTo>
                  <a:pt x="6405373" y="6294808"/>
                  <a:pt x="6412828" y="6303831"/>
                  <a:pt x="6444302" y="6300833"/>
                </a:cubicBezTo>
                <a:cubicBezTo>
                  <a:pt x="6475772" y="6297835"/>
                  <a:pt x="6493737" y="6300833"/>
                  <a:pt x="6505731" y="6291838"/>
                </a:cubicBezTo>
                <a:cubicBezTo>
                  <a:pt x="6517728" y="6282843"/>
                  <a:pt x="6534178" y="6269363"/>
                  <a:pt x="6541689" y="6245401"/>
                </a:cubicBezTo>
                <a:cubicBezTo>
                  <a:pt x="6549198" y="6221443"/>
                  <a:pt x="6556653" y="6180977"/>
                  <a:pt x="6547686" y="6146537"/>
                </a:cubicBezTo>
                <a:cubicBezTo>
                  <a:pt x="6538716" y="6112097"/>
                  <a:pt x="6529693" y="6059638"/>
                  <a:pt x="6529693" y="6034165"/>
                </a:cubicBezTo>
                <a:cubicBezTo>
                  <a:pt x="6529693" y="6008691"/>
                  <a:pt x="6529532" y="5969741"/>
                  <a:pt x="6516888" y="5957773"/>
                </a:cubicBezTo>
                <a:cubicBezTo>
                  <a:pt x="6504247" y="5945808"/>
                  <a:pt x="6508786" y="5908341"/>
                  <a:pt x="6504219" y="5902344"/>
                </a:cubicBezTo>
                <a:cubicBezTo>
                  <a:pt x="6499652" y="5896347"/>
                  <a:pt x="6508729" y="5869387"/>
                  <a:pt x="6493737" y="5848317"/>
                </a:cubicBezTo>
                <a:cubicBezTo>
                  <a:pt x="6478745" y="5827250"/>
                  <a:pt x="6450299" y="5818362"/>
                  <a:pt x="6454784" y="5797373"/>
                </a:cubicBezTo>
                <a:cubicBezTo>
                  <a:pt x="6459269" y="5776385"/>
                  <a:pt x="6454784" y="5746455"/>
                  <a:pt x="6450299" y="5738971"/>
                </a:cubicBezTo>
                <a:cubicBezTo>
                  <a:pt x="6445813" y="5731488"/>
                  <a:pt x="6459269" y="5700021"/>
                  <a:pt x="6441303" y="5692509"/>
                </a:cubicBezTo>
                <a:cubicBezTo>
                  <a:pt x="6423338" y="5685001"/>
                  <a:pt x="6415826" y="5659556"/>
                  <a:pt x="6408343" y="5637081"/>
                </a:cubicBezTo>
                <a:cubicBezTo>
                  <a:pt x="6400863" y="5614606"/>
                  <a:pt x="6382869" y="5589161"/>
                  <a:pt x="6375386" y="5584651"/>
                </a:cubicBezTo>
                <a:cubicBezTo>
                  <a:pt x="6367903" y="5580141"/>
                  <a:pt x="6361881" y="5544132"/>
                  <a:pt x="6340917" y="5539729"/>
                </a:cubicBezTo>
                <a:lnTo>
                  <a:pt x="6319954" y="5535219"/>
                </a:lnTo>
                <a:lnTo>
                  <a:pt x="6319954" y="5505584"/>
                </a:lnTo>
                <a:cubicBezTo>
                  <a:pt x="6319954" y="5505584"/>
                  <a:pt x="6286997" y="5402207"/>
                  <a:pt x="6297479" y="5345291"/>
                </a:cubicBezTo>
                <a:cubicBezTo>
                  <a:pt x="6307960" y="5288376"/>
                  <a:pt x="6288480" y="5198479"/>
                  <a:pt x="6288480" y="5198479"/>
                </a:cubicBezTo>
                <a:cubicBezTo>
                  <a:pt x="6288480" y="5198479"/>
                  <a:pt x="6415826" y="5196967"/>
                  <a:pt x="6453268" y="5183487"/>
                </a:cubicBezTo>
                <a:cubicBezTo>
                  <a:pt x="6490710" y="5170007"/>
                  <a:pt x="6532666" y="5153532"/>
                  <a:pt x="6555141" y="5122062"/>
                </a:cubicBezTo>
                <a:cubicBezTo>
                  <a:pt x="6577616" y="5090592"/>
                  <a:pt x="6619302" y="5074113"/>
                  <a:pt x="6619302" y="5074113"/>
                </a:cubicBezTo>
                <a:cubicBezTo>
                  <a:pt x="6619302" y="5074113"/>
                  <a:pt x="6791573" y="5021683"/>
                  <a:pt x="6838117" y="4999208"/>
                </a:cubicBezTo>
                <a:cubicBezTo>
                  <a:pt x="6838117" y="4999208"/>
                  <a:pt x="6899521" y="5045641"/>
                  <a:pt x="6942988" y="5062120"/>
                </a:cubicBezTo>
                <a:cubicBezTo>
                  <a:pt x="6986455" y="5078598"/>
                  <a:pt x="7095808" y="5080085"/>
                  <a:pt x="7095808" y="5080085"/>
                </a:cubicBezTo>
                <a:cubicBezTo>
                  <a:pt x="7095808" y="5080085"/>
                  <a:pt x="7142249" y="5056123"/>
                  <a:pt x="7158727" y="5047128"/>
                </a:cubicBezTo>
                <a:lnTo>
                  <a:pt x="7143732" y="5074142"/>
                </a:lnTo>
                <a:cubicBezTo>
                  <a:pt x="7154014" y="5086430"/>
                  <a:pt x="7161665" y="5100700"/>
                  <a:pt x="7166207" y="5116065"/>
                </a:cubicBezTo>
                <a:cubicBezTo>
                  <a:pt x="7173719" y="5141539"/>
                  <a:pt x="7191684" y="5162527"/>
                  <a:pt x="7191684" y="5162527"/>
                </a:cubicBezTo>
                <a:lnTo>
                  <a:pt x="7145247" y="5156531"/>
                </a:lnTo>
                <a:cubicBezTo>
                  <a:pt x="7161224" y="5176370"/>
                  <a:pt x="7178218" y="5195367"/>
                  <a:pt x="7196169" y="5213446"/>
                </a:cubicBezTo>
                <a:cubicBezTo>
                  <a:pt x="7224641" y="5241914"/>
                  <a:pt x="7248631" y="5253964"/>
                  <a:pt x="7248631" y="5253964"/>
                </a:cubicBezTo>
                <a:cubicBezTo>
                  <a:pt x="7248631" y="5253964"/>
                  <a:pt x="7263595" y="5301885"/>
                  <a:pt x="7283075" y="5333351"/>
                </a:cubicBezTo>
                <a:cubicBezTo>
                  <a:pt x="7302552" y="5364822"/>
                  <a:pt x="7325027" y="5414257"/>
                  <a:pt x="7332510" y="5438215"/>
                </a:cubicBezTo>
                <a:cubicBezTo>
                  <a:pt x="7339994" y="5462174"/>
                  <a:pt x="7363981" y="5508636"/>
                  <a:pt x="7363981" y="5508636"/>
                </a:cubicBezTo>
                <a:cubicBezTo>
                  <a:pt x="7363981" y="5508636"/>
                  <a:pt x="7341505" y="5528112"/>
                  <a:pt x="7345990" y="5543079"/>
                </a:cubicBezTo>
                <a:cubicBezTo>
                  <a:pt x="7349067" y="5552729"/>
                  <a:pt x="7353623" y="5561841"/>
                  <a:pt x="7359499" y="5570089"/>
                </a:cubicBezTo>
                <a:lnTo>
                  <a:pt x="7398453" y="5582058"/>
                </a:lnTo>
                <a:lnTo>
                  <a:pt x="7364009" y="5586568"/>
                </a:lnTo>
                <a:cubicBezTo>
                  <a:pt x="7362387" y="5601108"/>
                  <a:pt x="7363401" y="5615826"/>
                  <a:pt x="7367007" y="5630003"/>
                </a:cubicBezTo>
                <a:cubicBezTo>
                  <a:pt x="7373004" y="5650967"/>
                  <a:pt x="7429923" y="5701910"/>
                  <a:pt x="7429923" y="5701910"/>
                </a:cubicBezTo>
                <a:lnTo>
                  <a:pt x="7390969" y="5700427"/>
                </a:lnTo>
                <a:cubicBezTo>
                  <a:pt x="7390969" y="5700427"/>
                  <a:pt x="7444996" y="5767820"/>
                  <a:pt x="7477875" y="5788812"/>
                </a:cubicBezTo>
                <a:cubicBezTo>
                  <a:pt x="7510750" y="5809801"/>
                  <a:pt x="7596226" y="5812771"/>
                  <a:pt x="7642663" y="5761799"/>
                </a:cubicBezTo>
                <a:cubicBezTo>
                  <a:pt x="7689101" y="5710827"/>
                  <a:pt x="7729569" y="5655448"/>
                  <a:pt x="7728054" y="5620983"/>
                </a:cubicBezTo>
                <a:cubicBezTo>
                  <a:pt x="7726543" y="5586514"/>
                  <a:pt x="7713091" y="5556584"/>
                  <a:pt x="7725084" y="5529599"/>
                </a:cubicBezTo>
                <a:cubicBezTo>
                  <a:pt x="7737078" y="5502614"/>
                  <a:pt x="7719088" y="5418849"/>
                  <a:pt x="7708606" y="5376790"/>
                </a:cubicBezTo>
                <a:cubicBezTo>
                  <a:pt x="7698124" y="5334731"/>
                  <a:pt x="7647173" y="5224006"/>
                  <a:pt x="7624698" y="5182057"/>
                </a:cubicBezTo>
                <a:cubicBezTo>
                  <a:pt x="7602223" y="5140105"/>
                  <a:pt x="7572265" y="5069685"/>
                  <a:pt x="7563266" y="5038243"/>
                </a:cubicBezTo>
                <a:cubicBezTo>
                  <a:pt x="7554271" y="5006798"/>
                  <a:pt x="7545276" y="4982811"/>
                  <a:pt x="7545276" y="4982811"/>
                </a:cubicBezTo>
                <a:lnTo>
                  <a:pt x="7533307" y="5051720"/>
                </a:lnTo>
                <a:cubicBezTo>
                  <a:pt x="7533307" y="5051720"/>
                  <a:pt x="7522826" y="4960336"/>
                  <a:pt x="7497352" y="4906394"/>
                </a:cubicBezTo>
                <a:cubicBezTo>
                  <a:pt x="7471878" y="4852449"/>
                  <a:pt x="7446401" y="4821007"/>
                  <a:pt x="7446401" y="4821007"/>
                </a:cubicBezTo>
                <a:lnTo>
                  <a:pt x="7452402" y="4852477"/>
                </a:lnTo>
                <a:lnTo>
                  <a:pt x="7405961" y="4818009"/>
                </a:lnTo>
                <a:cubicBezTo>
                  <a:pt x="7405961" y="4818009"/>
                  <a:pt x="7405961" y="4746102"/>
                  <a:pt x="7396966" y="4719145"/>
                </a:cubicBezTo>
                <a:cubicBezTo>
                  <a:pt x="7396966" y="4719145"/>
                  <a:pt x="7450997" y="4660714"/>
                  <a:pt x="7540791" y="4594886"/>
                </a:cubicBezTo>
                <a:cubicBezTo>
                  <a:pt x="7630588" y="4529057"/>
                  <a:pt x="7728054" y="4467550"/>
                  <a:pt x="7777518" y="4433082"/>
                </a:cubicBezTo>
                <a:cubicBezTo>
                  <a:pt x="7826982" y="4398613"/>
                  <a:pt x="7865911" y="4353691"/>
                  <a:pt x="7912348" y="4320738"/>
                </a:cubicBezTo>
                <a:cubicBezTo>
                  <a:pt x="7958785" y="4287781"/>
                  <a:pt x="8032211" y="4215845"/>
                  <a:pt x="8066654" y="4175409"/>
                </a:cubicBezTo>
                <a:lnTo>
                  <a:pt x="8101126" y="4134890"/>
                </a:lnTo>
                <a:cubicBezTo>
                  <a:pt x="8101126" y="4134890"/>
                  <a:pt x="8199997" y="4205285"/>
                  <a:pt x="8249436" y="4262226"/>
                </a:cubicBezTo>
                <a:cubicBezTo>
                  <a:pt x="8298872" y="4319169"/>
                  <a:pt x="8319860" y="4349099"/>
                  <a:pt x="8397771" y="4391048"/>
                </a:cubicBezTo>
                <a:cubicBezTo>
                  <a:pt x="8475682" y="4433000"/>
                  <a:pt x="8523606" y="4459957"/>
                  <a:pt x="8555076" y="4470467"/>
                </a:cubicBezTo>
                <a:cubicBezTo>
                  <a:pt x="8586550" y="4480973"/>
                  <a:pt x="8706359" y="4501909"/>
                  <a:pt x="8727376" y="4522897"/>
                </a:cubicBezTo>
                <a:cubicBezTo>
                  <a:pt x="8727376" y="4522897"/>
                  <a:pt x="8664457" y="4540862"/>
                  <a:pt x="8630124" y="4543861"/>
                </a:cubicBezTo>
                <a:cubicBezTo>
                  <a:pt x="8595786" y="4546859"/>
                  <a:pt x="8534247" y="4555854"/>
                  <a:pt x="8492349" y="4560335"/>
                </a:cubicBezTo>
                <a:cubicBezTo>
                  <a:pt x="8450450" y="4564821"/>
                  <a:pt x="8365003" y="4573844"/>
                  <a:pt x="8264617" y="4617279"/>
                </a:cubicBezTo>
                <a:cubicBezTo>
                  <a:pt x="8164231" y="4660714"/>
                  <a:pt x="8066843" y="4684811"/>
                  <a:pt x="8014409" y="4731110"/>
                </a:cubicBezTo>
                <a:cubicBezTo>
                  <a:pt x="7961975" y="4777408"/>
                  <a:pt x="7876634" y="4858446"/>
                  <a:pt x="7869098" y="4894426"/>
                </a:cubicBezTo>
                <a:cubicBezTo>
                  <a:pt x="7861561" y="4930409"/>
                  <a:pt x="7875094" y="4990295"/>
                  <a:pt x="7875094" y="5015768"/>
                </a:cubicBezTo>
                <a:cubicBezTo>
                  <a:pt x="7875094" y="5041242"/>
                  <a:pt x="7857104" y="5075682"/>
                  <a:pt x="7857104" y="5075682"/>
                </a:cubicBezTo>
                <a:lnTo>
                  <a:pt x="7840626" y="5053207"/>
                </a:lnTo>
                <a:cubicBezTo>
                  <a:pt x="7840626" y="5053207"/>
                  <a:pt x="7845111" y="5128112"/>
                  <a:pt x="7855617" y="5163957"/>
                </a:cubicBezTo>
                <a:cubicBezTo>
                  <a:pt x="7866128" y="5199802"/>
                  <a:pt x="7896140" y="5232866"/>
                  <a:pt x="7912536" y="5252343"/>
                </a:cubicBezTo>
                <a:cubicBezTo>
                  <a:pt x="7928937" y="5271819"/>
                  <a:pt x="7984450" y="5327248"/>
                  <a:pt x="7984450" y="5327248"/>
                </a:cubicBezTo>
                <a:cubicBezTo>
                  <a:pt x="7984450" y="5327248"/>
                  <a:pt x="8023404" y="5408285"/>
                  <a:pt x="8045879" y="5442619"/>
                </a:cubicBezTo>
                <a:cubicBezTo>
                  <a:pt x="8068358" y="5476952"/>
                  <a:pt x="8101315" y="5517524"/>
                  <a:pt x="8104313" y="5537001"/>
                </a:cubicBezTo>
                <a:cubicBezTo>
                  <a:pt x="8107312" y="5556478"/>
                  <a:pt x="8137270" y="5554962"/>
                  <a:pt x="8137270" y="5554962"/>
                </a:cubicBezTo>
                <a:cubicBezTo>
                  <a:pt x="8137270" y="5554962"/>
                  <a:pt x="8228661" y="5656828"/>
                  <a:pt x="8303574" y="5742215"/>
                </a:cubicBezTo>
                <a:cubicBezTo>
                  <a:pt x="8378483" y="5827599"/>
                  <a:pt x="8475870" y="5927978"/>
                  <a:pt x="8514824" y="5984921"/>
                </a:cubicBezTo>
                <a:cubicBezTo>
                  <a:pt x="8553781" y="6041862"/>
                  <a:pt x="8651140" y="6139217"/>
                  <a:pt x="8652598" y="6157207"/>
                </a:cubicBezTo>
                <a:cubicBezTo>
                  <a:pt x="8654057" y="6175198"/>
                  <a:pt x="8652598" y="6194646"/>
                  <a:pt x="8667566" y="6203641"/>
                </a:cubicBezTo>
                <a:cubicBezTo>
                  <a:pt x="8682532" y="6212636"/>
                  <a:pt x="8675074" y="6233600"/>
                  <a:pt x="8679559" y="6248591"/>
                </a:cubicBezTo>
                <a:cubicBezTo>
                  <a:pt x="8684044" y="6263583"/>
                  <a:pt x="8696037" y="6280033"/>
                  <a:pt x="8696037" y="6280033"/>
                </a:cubicBezTo>
                <a:cubicBezTo>
                  <a:pt x="8696037" y="6280033"/>
                  <a:pt x="8660082" y="6302508"/>
                  <a:pt x="8649600" y="6318983"/>
                </a:cubicBezTo>
                <a:cubicBezTo>
                  <a:pt x="8643351" y="6328729"/>
                  <a:pt x="8639261" y="6339698"/>
                  <a:pt x="8637607" y="6351158"/>
                </a:cubicBezTo>
                <a:cubicBezTo>
                  <a:pt x="8637607" y="6351158"/>
                  <a:pt x="8673562" y="6320498"/>
                  <a:pt x="8694550" y="6320498"/>
                </a:cubicBezTo>
                <a:cubicBezTo>
                  <a:pt x="8715542" y="6320498"/>
                  <a:pt x="8748581" y="6365445"/>
                  <a:pt x="8748581" y="6365445"/>
                </a:cubicBezTo>
                <a:cubicBezTo>
                  <a:pt x="8748581" y="6365445"/>
                  <a:pt x="8717136" y="6380412"/>
                  <a:pt x="8700658" y="6381924"/>
                </a:cubicBezTo>
                <a:cubicBezTo>
                  <a:pt x="8684179" y="6383435"/>
                  <a:pt x="8654192" y="6407369"/>
                  <a:pt x="8655707" y="6422442"/>
                </a:cubicBezTo>
                <a:cubicBezTo>
                  <a:pt x="8657219" y="6437516"/>
                  <a:pt x="8669212" y="6464391"/>
                  <a:pt x="8669212" y="6464391"/>
                </a:cubicBezTo>
                <a:cubicBezTo>
                  <a:pt x="8669212" y="6464391"/>
                  <a:pt x="8651222" y="6455399"/>
                  <a:pt x="8645250" y="6464391"/>
                </a:cubicBezTo>
                <a:cubicBezTo>
                  <a:pt x="8639282" y="6473389"/>
                  <a:pt x="8649736" y="6495861"/>
                  <a:pt x="8628772" y="6503344"/>
                </a:cubicBezTo>
                <a:cubicBezTo>
                  <a:pt x="8607808" y="6510828"/>
                  <a:pt x="8603298" y="6479357"/>
                  <a:pt x="8603298" y="6479357"/>
                </a:cubicBezTo>
                <a:lnTo>
                  <a:pt x="8576285" y="6495861"/>
                </a:lnTo>
                <a:lnTo>
                  <a:pt x="8588278" y="6470387"/>
                </a:lnTo>
                <a:cubicBezTo>
                  <a:pt x="8588278" y="6470387"/>
                  <a:pt x="8528361" y="6504831"/>
                  <a:pt x="8504370" y="6519823"/>
                </a:cubicBezTo>
                <a:cubicBezTo>
                  <a:pt x="8480380" y="6534814"/>
                  <a:pt x="8423490" y="6554263"/>
                  <a:pt x="8423490" y="6554263"/>
                </a:cubicBezTo>
                <a:lnTo>
                  <a:pt x="8464012" y="6554263"/>
                </a:lnTo>
                <a:cubicBezTo>
                  <a:pt x="8464012" y="6554263"/>
                  <a:pt x="8459527" y="6567768"/>
                  <a:pt x="8428053" y="6570741"/>
                </a:cubicBezTo>
                <a:cubicBezTo>
                  <a:pt x="8396583" y="6573711"/>
                  <a:pt x="8338149" y="6588731"/>
                  <a:pt x="8338149" y="6588731"/>
                </a:cubicBezTo>
                <a:cubicBezTo>
                  <a:pt x="8338149" y="6588731"/>
                  <a:pt x="8410063" y="6611207"/>
                  <a:pt x="8431055" y="6612690"/>
                </a:cubicBezTo>
                <a:cubicBezTo>
                  <a:pt x="8452044" y="6614176"/>
                  <a:pt x="8485082" y="6602212"/>
                  <a:pt x="8485082" y="6602212"/>
                </a:cubicBezTo>
                <a:lnTo>
                  <a:pt x="8485082" y="6572253"/>
                </a:lnTo>
                <a:lnTo>
                  <a:pt x="8522553" y="6582735"/>
                </a:lnTo>
                <a:cubicBezTo>
                  <a:pt x="8522553" y="6582735"/>
                  <a:pt x="8554023" y="6546779"/>
                  <a:pt x="8573500" y="6528708"/>
                </a:cubicBezTo>
                <a:lnTo>
                  <a:pt x="8614022" y="6549671"/>
                </a:lnTo>
                <a:lnTo>
                  <a:pt x="8609537" y="6575145"/>
                </a:lnTo>
                <a:lnTo>
                  <a:pt x="8578067" y="6579630"/>
                </a:lnTo>
                <a:lnTo>
                  <a:pt x="8564558" y="6612718"/>
                </a:lnTo>
                <a:lnTo>
                  <a:pt x="8603515" y="6627575"/>
                </a:lnTo>
                <a:cubicBezTo>
                  <a:pt x="8603515" y="6627575"/>
                  <a:pt x="8562993" y="6639568"/>
                  <a:pt x="8535976" y="6650050"/>
                </a:cubicBezTo>
                <a:cubicBezTo>
                  <a:pt x="8508962" y="6660532"/>
                  <a:pt x="8441590" y="6654535"/>
                  <a:pt x="8398205" y="6650050"/>
                </a:cubicBezTo>
                <a:cubicBezTo>
                  <a:pt x="8354820" y="6645565"/>
                  <a:pt x="8305302" y="6644053"/>
                  <a:pt x="8291822" y="6635058"/>
                </a:cubicBezTo>
                <a:cubicBezTo>
                  <a:pt x="8278342" y="6626063"/>
                  <a:pt x="8272342" y="6608045"/>
                  <a:pt x="8272342" y="6608045"/>
                </a:cubicBezTo>
                <a:cubicBezTo>
                  <a:pt x="8272342" y="6608045"/>
                  <a:pt x="8263347" y="6606558"/>
                  <a:pt x="8255863" y="6632007"/>
                </a:cubicBezTo>
                <a:cubicBezTo>
                  <a:pt x="8251339" y="6646852"/>
                  <a:pt x="8252406" y="6662840"/>
                  <a:pt x="8258862" y="6676953"/>
                </a:cubicBezTo>
                <a:lnTo>
                  <a:pt x="8290335" y="6685948"/>
                </a:lnTo>
                <a:lnTo>
                  <a:pt x="8323292" y="6685948"/>
                </a:lnTo>
                <a:cubicBezTo>
                  <a:pt x="8323292" y="6685948"/>
                  <a:pt x="8342769" y="6697942"/>
                  <a:pt x="8357736" y="6706912"/>
                </a:cubicBezTo>
                <a:cubicBezTo>
                  <a:pt x="8372703" y="6715878"/>
                  <a:pt x="8405688" y="6735380"/>
                  <a:pt x="8411763" y="6735380"/>
                </a:cubicBezTo>
                <a:cubicBezTo>
                  <a:pt x="8417842" y="6735380"/>
                  <a:pt x="8449205" y="6711422"/>
                  <a:pt x="8449205" y="6711422"/>
                </a:cubicBezTo>
                <a:cubicBezTo>
                  <a:pt x="8449205" y="6711422"/>
                  <a:pt x="8450720" y="6736867"/>
                  <a:pt x="8464200" y="6741377"/>
                </a:cubicBezTo>
                <a:cubicBezTo>
                  <a:pt x="8477680" y="6745890"/>
                  <a:pt x="8501668" y="6739865"/>
                  <a:pt x="8513636" y="6741377"/>
                </a:cubicBezTo>
                <a:cubicBezTo>
                  <a:pt x="8525604" y="6742892"/>
                  <a:pt x="8570583" y="6748860"/>
                  <a:pt x="8581172" y="6754885"/>
                </a:cubicBezTo>
                <a:cubicBezTo>
                  <a:pt x="8591764" y="6760907"/>
                  <a:pt x="8632094" y="6739894"/>
                  <a:pt x="8633609" y="6720417"/>
                </a:cubicBezTo>
                <a:lnTo>
                  <a:pt x="8635092" y="6700940"/>
                </a:lnTo>
                <a:cubicBezTo>
                  <a:pt x="8635092" y="6700940"/>
                  <a:pt x="8659082" y="6744973"/>
                  <a:pt x="8651574" y="6755938"/>
                </a:cubicBezTo>
                <a:cubicBezTo>
                  <a:pt x="8651574" y="6755938"/>
                  <a:pt x="8686043" y="6733922"/>
                  <a:pt x="8696524" y="6712933"/>
                </a:cubicBezTo>
                <a:cubicBezTo>
                  <a:pt x="8696524" y="6712933"/>
                  <a:pt x="8698036" y="6741405"/>
                  <a:pt x="8707006" y="6747402"/>
                </a:cubicBezTo>
                <a:cubicBezTo>
                  <a:pt x="8715976" y="6753399"/>
                  <a:pt x="8748958" y="6755938"/>
                  <a:pt x="8748958" y="6755938"/>
                </a:cubicBezTo>
                <a:cubicBezTo>
                  <a:pt x="8748958" y="6755938"/>
                  <a:pt x="8789480" y="6726414"/>
                  <a:pt x="8801396" y="6730924"/>
                </a:cubicBezTo>
                <a:cubicBezTo>
                  <a:pt x="8813307" y="6735437"/>
                  <a:pt x="8843348" y="6706937"/>
                  <a:pt x="8843348" y="6706937"/>
                </a:cubicBezTo>
                <a:lnTo>
                  <a:pt x="8850831" y="6736895"/>
                </a:lnTo>
                <a:lnTo>
                  <a:pt x="8892783" y="6727925"/>
                </a:lnTo>
                <a:lnTo>
                  <a:pt x="8904780" y="6748889"/>
                </a:lnTo>
                <a:cubicBezTo>
                  <a:pt x="8904780" y="6748889"/>
                  <a:pt x="8925744" y="6715932"/>
                  <a:pt x="8916774" y="6693457"/>
                </a:cubicBezTo>
                <a:cubicBezTo>
                  <a:pt x="8916774" y="6693457"/>
                  <a:pt x="8951217" y="6723415"/>
                  <a:pt x="8957296" y="6742892"/>
                </a:cubicBezTo>
                <a:cubicBezTo>
                  <a:pt x="8957296" y="6742892"/>
                  <a:pt x="8982769" y="6724927"/>
                  <a:pt x="8984309" y="6702373"/>
                </a:cubicBezTo>
                <a:cubicBezTo>
                  <a:pt x="8984309" y="6702373"/>
                  <a:pt x="9014296" y="6721847"/>
                  <a:pt x="9026265" y="6727843"/>
                </a:cubicBezTo>
                <a:cubicBezTo>
                  <a:pt x="9038230" y="6733840"/>
                  <a:pt x="9062220" y="6715850"/>
                  <a:pt x="9062220" y="6715850"/>
                </a:cubicBezTo>
                <a:lnTo>
                  <a:pt x="9062220" y="6741324"/>
                </a:lnTo>
                <a:cubicBezTo>
                  <a:pt x="9062220" y="6741324"/>
                  <a:pt x="9083208" y="6729330"/>
                  <a:pt x="9095177" y="6712852"/>
                </a:cubicBezTo>
                <a:cubicBezTo>
                  <a:pt x="9095177" y="6712852"/>
                  <a:pt x="9114654" y="6738325"/>
                  <a:pt x="9122191" y="6739865"/>
                </a:cubicBezTo>
                <a:cubicBezTo>
                  <a:pt x="9129728" y="6741405"/>
                  <a:pt x="9167116" y="6732382"/>
                  <a:pt x="9182112" y="6729384"/>
                </a:cubicBezTo>
                <a:cubicBezTo>
                  <a:pt x="9197103" y="6726385"/>
                  <a:pt x="9239030" y="6720388"/>
                  <a:pt x="9251024" y="6690433"/>
                </a:cubicBezTo>
                <a:cubicBezTo>
                  <a:pt x="9263017" y="6660475"/>
                  <a:pt x="9279496" y="6614041"/>
                  <a:pt x="9261506" y="6566174"/>
                </a:cubicBezTo>
                <a:cubicBezTo>
                  <a:pt x="9243516" y="6518308"/>
                  <a:pt x="9231547" y="6438839"/>
                  <a:pt x="9213582" y="6411879"/>
                </a:cubicBezTo>
                <a:cubicBezTo>
                  <a:pt x="9195616" y="6384922"/>
                  <a:pt x="9197103" y="6320498"/>
                  <a:pt x="9179110" y="6299506"/>
                </a:cubicBezTo>
                <a:cubicBezTo>
                  <a:pt x="9161120" y="6278518"/>
                  <a:pt x="9123677" y="6275548"/>
                  <a:pt x="9107199" y="6271063"/>
                </a:cubicBezTo>
                <a:cubicBezTo>
                  <a:pt x="9099509" y="6269196"/>
                  <a:pt x="9091990" y="6266685"/>
                  <a:pt x="9084724" y="6263555"/>
                </a:cubicBezTo>
                <a:cubicBezTo>
                  <a:pt x="9084724" y="6263555"/>
                  <a:pt x="9038283" y="6185651"/>
                  <a:pt x="8990334" y="6109259"/>
                </a:cubicBezTo>
                <a:cubicBezTo>
                  <a:pt x="8942382" y="6032867"/>
                  <a:pt x="8852560" y="5859069"/>
                  <a:pt x="8834516" y="5776684"/>
                </a:cubicBezTo>
                <a:cubicBezTo>
                  <a:pt x="8816469" y="5694295"/>
                  <a:pt x="8793994" y="5604398"/>
                  <a:pt x="8720675" y="5498047"/>
                </a:cubicBezTo>
                <a:cubicBezTo>
                  <a:pt x="8647360" y="5391700"/>
                  <a:pt x="8578337" y="5298805"/>
                  <a:pt x="8575338" y="5285296"/>
                </a:cubicBezTo>
                <a:cubicBezTo>
                  <a:pt x="8572340" y="5271791"/>
                  <a:pt x="8567855" y="5256853"/>
                  <a:pt x="8567855" y="5256853"/>
                </a:cubicBezTo>
                <a:cubicBezTo>
                  <a:pt x="8567855" y="5256853"/>
                  <a:pt x="8641252" y="5250856"/>
                  <a:pt x="8705630" y="5265823"/>
                </a:cubicBezTo>
                <a:cubicBezTo>
                  <a:pt x="8770004" y="5280786"/>
                  <a:pt x="8957320" y="5283813"/>
                  <a:pt x="9026236" y="5301774"/>
                </a:cubicBezTo>
                <a:cubicBezTo>
                  <a:pt x="9095148" y="5319740"/>
                  <a:pt x="9348358" y="5346725"/>
                  <a:pt x="9513171" y="5324250"/>
                </a:cubicBezTo>
                <a:cubicBezTo>
                  <a:pt x="9677988" y="5301774"/>
                  <a:pt x="9757357" y="5265823"/>
                  <a:pt x="9757357" y="5265823"/>
                </a:cubicBezTo>
                <a:cubicBezTo>
                  <a:pt x="9757357" y="5265823"/>
                  <a:pt x="9872735" y="5298805"/>
                  <a:pt x="10004566" y="5441107"/>
                </a:cubicBezTo>
                <a:cubicBezTo>
                  <a:pt x="10136394" y="5583409"/>
                  <a:pt x="10181348" y="5698777"/>
                  <a:pt x="10239782" y="5769200"/>
                </a:cubicBezTo>
                <a:cubicBezTo>
                  <a:pt x="10298212" y="5839621"/>
                  <a:pt x="10440550" y="5951965"/>
                  <a:pt x="10489990" y="5995403"/>
                </a:cubicBezTo>
                <a:cubicBezTo>
                  <a:pt x="10539425" y="6038838"/>
                  <a:pt x="10609852" y="6077788"/>
                  <a:pt x="10653291" y="6080787"/>
                </a:cubicBezTo>
                <a:cubicBezTo>
                  <a:pt x="10696730" y="6083785"/>
                  <a:pt x="10746194" y="6082302"/>
                  <a:pt x="10746194" y="6082302"/>
                </a:cubicBezTo>
                <a:cubicBezTo>
                  <a:pt x="10746194" y="6082302"/>
                  <a:pt x="10842066" y="6088299"/>
                  <a:pt x="10858548" y="6103262"/>
                </a:cubicBezTo>
                <a:cubicBezTo>
                  <a:pt x="10875026" y="6118229"/>
                  <a:pt x="10978411" y="6203641"/>
                  <a:pt x="11015853" y="6241026"/>
                </a:cubicBezTo>
                <a:cubicBezTo>
                  <a:pt x="11053295" y="6278411"/>
                  <a:pt x="11111754" y="6336920"/>
                  <a:pt x="11222622" y="6375874"/>
                </a:cubicBezTo>
                <a:cubicBezTo>
                  <a:pt x="11333490" y="6414824"/>
                  <a:pt x="11471318" y="6435787"/>
                  <a:pt x="11616626" y="6495726"/>
                </a:cubicBezTo>
                <a:cubicBezTo>
                  <a:pt x="11761937" y="6555668"/>
                  <a:pt x="11788926" y="6597591"/>
                  <a:pt x="11796434" y="6605075"/>
                </a:cubicBezTo>
                <a:cubicBezTo>
                  <a:pt x="11803946" y="6612555"/>
                  <a:pt x="11815911" y="6648510"/>
                  <a:pt x="11832393" y="6657505"/>
                </a:cubicBezTo>
                <a:cubicBezTo>
                  <a:pt x="11848872" y="6666500"/>
                  <a:pt x="11878830" y="6698024"/>
                  <a:pt x="11910275" y="6714449"/>
                </a:cubicBezTo>
                <a:cubicBezTo>
                  <a:pt x="11941720" y="6730870"/>
                  <a:pt x="11961222" y="6732410"/>
                  <a:pt x="11961222" y="6732410"/>
                </a:cubicBezTo>
                <a:cubicBezTo>
                  <a:pt x="11961222" y="6732410"/>
                  <a:pt x="11980699" y="6712933"/>
                  <a:pt x="11983701" y="6705397"/>
                </a:cubicBezTo>
                <a:cubicBezTo>
                  <a:pt x="11983701" y="6705397"/>
                  <a:pt x="11995694" y="6730870"/>
                  <a:pt x="12019656" y="6735355"/>
                </a:cubicBezTo>
                <a:cubicBezTo>
                  <a:pt x="12043618" y="6739837"/>
                  <a:pt x="12064606" y="6738354"/>
                  <a:pt x="12069092" y="6733869"/>
                </a:cubicBezTo>
                <a:cubicBezTo>
                  <a:pt x="12073577" y="6729384"/>
                  <a:pt x="12066094" y="6690405"/>
                  <a:pt x="12084084" y="6708395"/>
                </a:cubicBezTo>
                <a:cubicBezTo>
                  <a:pt x="12102077" y="6726385"/>
                  <a:pt x="12103564" y="6744350"/>
                  <a:pt x="12120042" y="6744350"/>
                </a:cubicBezTo>
                <a:cubicBezTo>
                  <a:pt x="12136521" y="6744350"/>
                  <a:pt x="12148490" y="6712880"/>
                  <a:pt x="12148490" y="6712880"/>
                </a:cubicBezTo>
                <a:lnTo>
                  <a:pt x="12173963" y="6739894"/>
                </a:lnTo>
                <a:lnTo>
                  <a:pt x="12192000" y="6734212"/>
                </a:lnTo>
                <a:lnTo>
                  <a:pt x="12192000" y="6871139"/>
                </a:lnTo>
                <a:lnTo>
                  <a:pt x="0" y="6871139"/>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L"/>
          </a:p>
        </p:txBody>
      </p:sp>
      <p:sp>
        <p:nvSpPr>
          <p:cNvPr id="18" name="Заголовок 1"/>
          <p:cNvSpPr>
            <a:spLocks noGrp="1"/>
          </p:cNvSpPr>
          <p:nvPr>
            <p:ph type="title" hasCustomPrompt="1"/>
          </p:nvPr>
        </p:nvSpPr>
        <p:spPr>
          <a:xfrm>
            <a:off x="482334" y="2499166"/>
            <a:ext cx="4851007" cy="1151995"/>
          </a:xfrm>
          <a:prstGeom prst="rect">
            <a:avLst/>
          </a:prstGeom>
        </p:spPr>
        <p:txBody>
          <a:bodyPr anchor="t" anchorCtr="0">
            <a:noAutofit/>
          </a:bodyPr>
          <a:lstStyle>
            <a:lvl1pPr marL="0" marR="0" indent="0" algn="l" defTabSz="1219079" rtl="0" eaLnBrk="1" fontAlgn="auto" latinLnBrk="0" hangingPunct="1">
              <a:lnSpc>
                <a:spcPts val="6600"/>
              </a:lnSpc>
              <a:spcBef>
                <a:spcPct val="0"/>
              </a:spcBef>
              <a:spcAft>
                <a:spcPts val="0"/>
              </a:spcAft>
              <a:buClrTx/>
              <a:buSzTx/>
              <a:buFontTx/>
              <a:buNone/>
              <a:tabLst>
                <a:tab pos="1820589" algn="l"/>
              </a:tabLst>
              <a:defRPr lang="ru-RU" sz="6600" b="1" i="0" kern="1200" spc="0" baseline="0" dirty="0">
                <a:solidFill>
                  <a:schemeClr val="tx2"/>
                </a:solidFill>
                <a:latin typeface="Tahoma" panose="020B0604030504040204" pitchFamily="34" charset="0"/>
                <a:ea typeface="Tahoma" panose="020B0604030504040204" pitchFamily="34" charset="0"/>
                <a:cs typeface="Tahoma" panose="020B0604030504040204" pitchFamily="34" charset="0"/>
              </a:defRPr>
            </a:lvl1pPr>
          </a:lstStyle>
          <a:p>
            <a:r>
              <a:rPr lang="en-US"/>
              <a:t>NAME OF YOUR TOP SLIDE</a:t>
            </a:r>
            <a:endParaRPr lang="ru-RU"/>
          </a:p>
        </p:txBody>
      </p:sp>
      <p:sp>
        <p:nvSpPr>
          <p:cNvPr id="5" name="Freeform 19">
            <a:extLst>
              <a:ext uri="{FF2B5EF4-FFF2-40B4-BE49-F238E27FC236}">
                <a16:creationId xmlns:a16="http://schemas.microsoft.com/office/drawing/2014/main" id="{4D065136-2753-1648-ADCE-091C8EF2E7BE}"/>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grpSp>
        <p:nvGrpSpPr>
          <p:cNvPr id="15" name="Group 14">
            <a:extLst>
              <a:ext uri="{FF2B5EF4-FFF2-40B4-BE49-F238E27FC236}">
                <a16:creationId xmlns:a16="http://schemas.microsoft.com/office/drawing/2014/main" id="{6429AA14-2C97-AC48-91FA-36824B2A320C}"/>
              </a:ext>
            </a:extLst>
          </p:cNvPr>
          <p:cNvGrpSpPr/>
          <p:nvPr userDrawn="1"/>
        </p:nvGrpSpPr>
        <p:grpSpPr>
          <a:xfrm>
            <a:off x="608907" y="1802674"/>
            <a:ext cx="2087707" cy="319253"/>
            <a:chOff x="287056" y="348936"/>
            <a:chExt cx="1675087" cy="256155"/>
          </a:xfrm>
        </p:grpSpPr>
        <p:sp>
          <p:nvSpPr>
            <p:cNvPr id="16" name="Freeform 17">
              <a:extLst>
                <a:ext uri="{FF2B5EF4-FFF2-40B4-BE49-F238E27FC236}">
                  <a16:creationId xmlns:a16="http://schemas.microsoft.com/office/drawing/2014/main" id="{45A90346-4C2E-1F47-9E48-2696BE8AC105}"/>
                </a:ext>
              </a:extLst>
            </p:cNvPr>
            <p:cNvSpPr>
              <a:spLocks/>
            </p:cNvSpPr>
            <p:nvPr userDrawn="1"/>
          </p:nvSpPr>
          <p:spPr bwMode="auto">
            <a:xfrm>
              <a:off x="287056" y="348936"/>
              <a:ext cx="330988" cy="256155"/>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18">
              <a:extLst>
                <a:ext uri="{FF2B5EF4-FFF2-40B4-BE49-F238E27FC236}">
                  <a16:creationId xmlns:a16="http://schemas.microsoft.com/office/drawing/2014/main" id="{D1B5E8F8-035D-9B45-A08A-01A6BBD913F8}"/>
                </a:ext>
              </a:extLst>
            </p:cNvPr>
            <p:cNvSpPr>
              <a:spLocks/>
            </p:cNvSpPr>
            <p:nvPr userDrawn="1"/>
          </p:nvSpPr>
          <p:spPr bwMode="auto">
            <a:xfrm>
              <a:off x="605572" y="425687"/>
              <a:ext cx="104573" cy="179404"/>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19">
              <a:extLst>
                <a:ext uri="{FF2B5EF4-FFF2-40B4-BE49-F238E27FC236}">
                  <a16:creationId xmlns:a16="http://schemas.microsoft.com/office/drawing/2014/main" id="{EE8EBBFE-BDDF-8B4B-B416-5AD6078B8345}"/>
                </a:ext>
              </a:extLst>
            </p:cNvPr>
            <p:cNvSpPr>
              <a:spLocks/>
            </p:cNvSpPr>
            <p:nvPr userDrawn="1"/>
          </p:nvSpPr>
          <p:spPr bwMode="auto">
            <a:xfrm>
              <a:off x="645866" y="348936"/>
              <a:ext cx="78670" cy="5084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20">
              <a:extLst>
                <a:ext uri="{FF2B5EF4-FFF2-40B4-BE49-F238E27FC236}">
                  <a16:creationId xmlns:a16="http://schemas.microsoft.com/office/drawing/2014/main" id="{13B233CC-70AF-4B41-B148-AE40A93E1B48}"/>
                </a:ext>
              </a:extLst>
            </p:cNvPr>
            <p:cNvSpPr>
              <a:spLocks/>
            </p:cNvSpPr>
            <p:nvPr userDrawn="1"/>
          </p:nvSpPr>
          <p:spPr bwMode="auto">
            <a:xfrm>
              <a:off x="697673" y="425687"/>
              <a:ext cx="303166" cy="179404"/>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21">
              <a:extLst>
                <a:ext uri="{FF2B5EF4-FFF2-40B4-BE49-F238E27FC236}">
                  <a16:creationId xmlns:a16="http://schemas.microsoft.com/office/drawing/2014/main" id="{26E6FD21-572E-5849-B82D-62398BF5EDBA}"/>
                </a:ext>
              </a:extLst>
            </p:cNvPr>
            <p:cNvSpPr>
              <a:spLocks noEditPoints="1"/>
            </p:cNvSpPr>
            <p:nvPr userDrawn="1"/>
          </p:nvSpPr>
          <p:spPr bwMode="auto">
            <a:xfrm>
              <a:off x="975895" y="425687"/>
              <a:ext cx="275343" cy="179404"/>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22">
              <a:extLst>
                <a:ext uri="{FF2B5EF4-FFF2-40B4-BE49-F238E27FC236}">
                  <a16:creationId xmlns:a16="http://schemas.microsoft.com/office/drawing/2014/main" id="{097D7DD3-D95D-A34D-B69C-103B0FBD5A00}"/>
                </a:ext>
              </a:extLst>
            </p:cNvPr>
            <p:cNvSpPr>
              <a:spLocks/>
            </p:cNvSpPr>
            <p:nvPr userDrawn="1"/>
          </p:nvSpPr>
          <p:spPr bwMode="auto">
            <a:xfrm>
              <a:off x="1248361" y="348936"/>
              <a:ext cx="118004" cy="256155"/>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23">
              <a:extLst>
                <a:ext uri="{FF2B5EF4-FFF2-40B4-BE49-F238E27FC236}">
                  <a16:creationId xmlns:a16="http://schemas.microsoft.com/office/drawing/2014/main" id="{4A292070-F6D3-B841-8CE5-582418380557}"/>
                </a:ext>
              </a:extLst>
            </p:cNvPr>
            <p:cNvSpPr>
              <a:spLocks/>
            </p:cNvSpPr>
            <p:nvPr userDrawn="1"/>
          </p:nvSpPr>
          <p:spPr bwMode="auto">
            <a:xfrm>
              <a:off x="1351015" y="348936"/>
              <a:ext cx="118964" cy="256155"/>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24">
              <a:extLst>
                <a:ext uri="{FF2B5EF4-FFF2-40B4-BE49-F238E27FC236}">
                  <a16:creationId xmlns:a16="http://schemas.microsoft.com/office/drawing/2014/main" id="{6AA6794D-B94F-6943-AC2E-0FC6354A97A5}"/>
                </a:ext>
              </a:extLst>
            </p:cNvPr>
            <p:cNvSpPr>
              <a:spLocks noEditPoints="1"/>
            </p:cNvSpPr>
            <p:nvPr userDrawn="1"/>
          </p:nvSpPr>
          <p:spPr bwMode="auto">
            <a:xfrm>
              <a:off x="1453669" y="425687"/>
              <a:ext cx="279181" cy="179404"/>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25">
              <a:extLst>
                <a:ext uri="{FF2B5EF4-FFF2-40B4-BE49-F238E27FC236}">
                  <a16:creationId xmlns:a16="http://schemas.microsoft.com/office/drawing/2014/main" id="{768DA6C4-07E5-4044-802D-73169F12B77A}"/>
                </a:ext>
              </a:extLst>
            </p:cNvPr>
            <p:cNvSpPr>
              <a:spLocks/>
            </p:cNvSpPr>
            <p:nvPr userDrawn="1"/>
          </p:nvSpPr>
          <p:spPr bwMode="auto">
            <a:xfrm>
              <a:off x="1744363" y="348936"/>
              <a:ext cx="217780" cy="256155"/>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8696990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1250"/>
                                        <p:tgtEl>
                                          <p:spTgt spid="5"/>
                                        </p:tgtEl>
                                      </p:cBhvr>
                                    </p:animEffect>
                                  </p:childTnLst>
                                </p:cTn>
                              </p:par>
                            </p:childTnLst>
                          </p:cTn>
                        </p:par>
                        <p:par>
                          <p:cTn id="8" fill="hold">
                            <p:stCondLst>
                              <p:cond delay="1250"/>
                            </p:stCondLst>
                            <p:childTnLst>
                              <p:par>
                                <p:cTn id="9" presetID="1" presetClass="mediacall" presetSubtype="0" fill="hold" nodeType="afterEffect">
                                  <p:stCondLst>
                                    <p:cond delay="0"/>
                                  </p:stCondLst>
                                  <p:childTnLst>
                                    <p:cmd type="call" cmd="playFrom(0.0)">
                                      <p:cBhvr>
                                        <p:cTn id="10" dur="23856" fill="hold"/>
                                        <p:tgtEl>
                                          <p:spTgt spid="29"/>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mute="1">
                <p:cTn id="11" fill="hold" display="0">
                  <p:stCondLst>
                    <p:cond delay="indefinite"/>
                  </p:stCondLst>
                </p:cTn>
                <p:tgtEl>
                  <p:spTgt spid="29"/>
                </p:tgtEl>
              </p:cMediaNode>
            </p:video>
            <p:seq concurrent="1" nextAc="seek">
              <p:cTn id="12" restart="whenNotActive" fill="hold" evtFilter="cancelBubble" nodeType="interactiveSeq">
                <p:stCondLst>
                  <p:cond evt="onClick" delay="0">
                    <p:tgtEl>
                      <p:spTgt spid="29"/>
                    </p:tgtEl>
                  </p:cond>
                </p:stCondLst>
                <p:endSync evt="end" delay="0">
                  <p:rtn val="all"/>
                </p:endSync>
                <p:childTnLst>
                  <p:par>
                    <p:cTn id="13" fill="hold">
                      <p:stCondLst>
                        <p:cond delay="0"/>
                      </p:stCondLst>
                      <p:childTnLst>
                        <p:par>
                          <p:cTn id="14" fill="hold">
                            <p:stCondLst>
                              <p:cond delay="0"/>
                            </p:stCondLst>
                            <p:childTnLst>
                              <p:par>
                                <p:cTn id="15" presetID="2" presetClass="mediacall" presetSubtype="0" fill="hold" nodeType="clickEffect">
                                  <p:stCondLst>
                                    <p:cond delay="0"/>
                                  </p:stCondLst>
                                  <p:childTnLst>
                                    <p:cmd type="call" cmd="togglePause">
                                      <p:cBhvr>
                                        <p:cTn id="16" dur="1" fill="hold"/>
                                        <p:tgtEl>
                                          <p:spTgt spid="29"/>
                                        </p:tgtEl>
                                      </p:cBhvr>
                                    </p:cmd>
                                  </p:childTnLst>
                                </p:cTn>
                              </p:par>
                            </p:childTnLst>
                          </p:cTn>
                        </p:par>
                      </p:childTnLst>
                    </p:cTn>
                  </p:par>
                </p:childTnLst>
              </p:cTn>
              <p:nextCondLst>
                <p:cond evt="onClick" delay="0">
                  <p:tgtEl>
                    <p:spTgt spid="29"/>
                  </p:tgtEl>
                </p:cond>
              </p:nextCondLst>
            </p:seq>
          </p:childTnLst>
        </p:cTn>
      </p:par>
    </p:tnLst>
    <p:bldLst>
      <p:bldP spid="5"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userDrawn="1">
  <p:cSld name="375_Пользовательский макет">
    <p:spTree>
      <p:nvGrpSpPr>
        <p:cNvPr id="1" name=""/>
        <p:cNvGrpSpPr/>
        <p:nvPr/>
      </p:nvGrpSpPr>
      <p:grpSpPr>
        <a:xfrm>
          <a:off x="0" y="0"/>
          <a:ext cx="0" cy="0"/>
          <a:chOff x="0" y="0"/>
          <a:chExt cx="0" cy="0"/>
        </a:xfrm>
      </p:grpSpPr>
      <p:sp>
        <p:nvSpPr>
          <p:cNvPr id="5" name="Freeform 95">
            <a:extLst>
              <a:ext uri="{FF2B5EF4-FFF2-40B4-BE49-F238E27FC236}">
                <a16:creationId xmlns:a16="http://schemas.microsoft.com/office/drawing/2014/main" id="{CDD59C5E-DA7F-414D-8B06-59662FD2C5BA}"/>
              </a:ext>
            </a:extLst>
          </p:cNvPr>
          <p:cNvSpPr>
            <a:spLocks noGrp="1" noEditPoints="1"/>
          </p:cNvSpPr>
          <p:nvPr>
            <p:ph type="pic" sz="quarter" idx="35"/>
          </p:nvPr>
        </p:nvSpPr>
        <p:spPr bwMode="auto">
          <a:xfrm>
            <a:off x="0" y="477014"/>
            <a:ext cx="12192000" cy="6380986"/>
          </a:xfrm>
          <a:custGeom>
            <a:avLst/>
            <a:gdLst>
              <a:gd name="T0" fmla="*/ 2531 w 27093"/>
              <a:gd name="T1" fmla="*/ 17437 h 18531"/>
              <a:gd name="T2" fmla="*/ 3312 w 27093"/>
              <a:gd name="T3" fmla="*/ 15844 h 18531"/>
              <a:gd name="T4" fmla="*/ 4218 w 27093"/>
              <a:gd name="T5" fmla="*/ 15438 h 18531"/>
              <a:gd name="T6" fmla="*/ 4812 w 27093"/>
              <a:gd name="T7" fmla="*/ 15500 h 18531"/>
              <a:gd name="T8" fmla="*/ 4625 w 27093"/>
              <a:gd name="T9" fmla="*/ 16875 h 18531"/>
              <a:gd name="T10" fmla="*/ 7156 w 27093"/>
              <a:gd name="T11" fmla="*/ 14156 h 18531"/>
              <a:gd name="T12" fmla="*/ 7312 w 27093"/>
              <a:gd name="T13" fmla="*/ 12938 h 18531"/>
              <a:gd name="T14" fmla="*/ 9656 w 27093"/>
              <a:gd name="T15" fmla="*/ 11344 h 18531"/>
              <a:gd name="T16" fmla="*/ 15718 w 27093"/>
              <a:gd name="T17" fmla="*/ 14750 h 18531"/>
              <a:gd name="T18" fmla="*/ 14437 w 27093"/>
              <a:gd name="T19" fmla="*/ 14563 h 18531"/>
              <a:gd name="T20" fmla="*/ 9187 w 27093"/>
              <a:gd name="T21" fmla="*/ 14344 h 18531"/>
              <a:gd name="T22" fmla="*/ 24843 w 27093"/>
              <a:gd name="T23" fmla="*/ 10375 h 18531"/>
              <a:gd name="T24" fmla="*/ 21781 w 27093"/>
              <a:gd name="T25" fmla="*/ 2563 h 18531"/>
              <a:gd name="T26" fmla="*/ 27093 w 27093"/>
              <a:gd name="T27" fmla="*/ 6938 h 18531"/>
              <a:gd name="T28" fmla="*/ 20750 w 27093"/>
              <a:gd name="T29" fmla="*/ 3500 h 18531"/>
              <a:gd name="T30" fmla="*/ 16625 w 27093"/>
              <a:gd name="T31" fmla="*/ 10063 h 18531"/>
              <a:gd name="T32" fmla="*/ 0 w 27093"/>
              <a:gd name="T33" fmla="*/ 16906 h 18531"/>
              <a:gd name="T34" fmla="*/ 5968 w 27093"/>
              <a:gd name="T35" fmla="*/ 12219 h 18531"/>
              <a:gd name="T36" fmla="*/ 3750 w 27093"/>
              <a:gd name="T37" fmla="*/ 15906 h 18531"/>
              <a:gd name="T38" fmla="*/ 2750 w 27093"/>
              <a:gd name="T39" fmla="*/ 17000 h 18531"/>
              <a:gd name="T40" fmla="*/ 3062 w 27093"/>
              <a:gd name="T41" fmla="*/ 16219 h 18531"/>
              <a:gd name="T42" fmla="*/ 2437 w 27093"/>
              <a:gd name="T43" fmla="*/ 16906 h 18531"/>
              <a:gd name="T44" fmla="*/ 4562 w 27093"/>
              <a:gd name="T45" fmla="*/ 13750 h 18531"/>
              <a:gd name="T46" fmla="*/ 15968 w 27093"/>
              <a:gd name="T47" fmla="*/ 16000 h 18531"/>
              <a:gd name="T48" fmla="*/ 22000 w 27093"/>
              <a:gd name="T49" fmla="*/ 2344 h 18531"/>
              <a:gd name="T50" fmla="*/ 21906 w 27093"/>
              <a:gd name="T51" fmla="*/ 5844 h 18531"/>
              <a:gd name="T52" fmla="*/ 23062 w 27093"/>
              <a:gd name="T53" fmla="*/ 7625 h 18531"/>
              <a:gd name="T54" fmla="*/ 12593 w 27093"/>
              <a:gd name="T55" fmla="*/ 13469 h 18531"/>
              <a:gd name="T56" fmla="*/ 1375 w 27093"/>
              <a:gd name="T57" fmla="*/ 14344 h 18531"/>
              <a:gd name="T58" fmla="*/ 2000 w 27093"/>
              <a:gd name="T59" fmla="*/ 14719 h 18531"/>
              <a:gd name="T60" fmla="*/ 2468 w 27093"/>
              <a:gd name="T61" fmla="*/ 12250 h 18531"/>
              <a:gd name="T62" fmla="*/ 4718 w 27093"/>
              <a:gd name="T63" fmla="*/ 9938 h 18531"/>
              <a:gd name="T64" fmla="*/ 3343 w 27093"/>
              <a:gd name="T65" fmla="*/ 12938 h 18531"/>
              <a:gd name="T66" fmla="*/ 3968 w 27093"/>
              <a:gd name="T67" fmla="*/ 11031 h 18531"/>
              <a:gd name="T68" fmla="*/ 4875 w 27093"/>
              <a:gd name="T69" fmla="*/ 12750 h 18531"/>
              <a:gd name="T70" fmla="*/ 5906 w 27093"/>
              <a:gd name="T71" fmla="*/ 11938 h 18531"/>
              <a:gd name="T72" fmla="*/ 5250 w 27093"/>
              <a:gd name="T73" fmla="*/ 15875 h 18531"/>
              <a:gd name="T74" fmla="*/ 6562 w 27093"/>
              <a:gd name="T75" fmla="*/ 13750 h 18531"/>
              <a:gd name="T76" fmla="*/ 6187 w 27093"/>
              <a:gd name="T77" fmla="*/ 13969 h 18531"/>
              <a:gd name="T78" fmla="*/ 7687 w 27093"/>
              <a:gd name="T79" fmla="*/ 10344 h 18531"/>
              <a:gd name="T80" fmla="*/ 7187 w 27093"/>
              <a:gd name="T81" fmla="*/ 11313 h 18531"/>
              <a:gd name="T82" fmla="*/ 9468 w 27093"/>
              <a:gd name="T83" fmla="*/ 10563 h 18531"/>
              <a:gd name="T84" fmla="*/ 10906 w 27093"/>
              <a:gd name="T85" fmla="*/ 10469 h 18531"/>
              <a:gd name="T86" fmla="*/ 11187 w 27093"/>
              <a:gd name="T87" fmla="*/ 10563 h 18531"/>
              <a:gd name="T88" fmla="*/ 11906 w 27093"/>
              <a:gd name="T89" fmla="*/ 11750 h 18531"/>
              <a:gd name="T90" fmla="*/ 14500 w 27093"/>
              <a:gd name="T91" fmla="*/ 11125 h 18531"/>
              <a:gd name="T92" fmla="*/ 15593 w 27093"/>
              <a:gd name="T93" fmla="*/ 12719 h 18531"/>
              <a:gd name="T94" fmla="*/ 15187 w 27093"/>
              <a:gd name="T95" fmla="*/ 12781 h 18531"/>
              <a:gd name="T96" fmla="*/ 16437 w 27093"/>
              <a:gd name="T97" fmla="*/ 13406 h 18531"/>
              <a:gd name="T98" fmla="*/ 18468 w 27093"/>
              <a:gd name="T99" fmla="*/ 15125 h 18531"/>
              <a:gd name="T100" fmla="*/ 17125 w 27093"/>
              <a:gd name="T101" fmla="*/ 13750 h 18531"/>
              <a:gd name="T102" fmla="*/ 17125 w 27093"/>
              <a:gd name="T103" fmla="*/ 10938 h 18531"/>
              <a:gd name="T104" fmla="*/ 19000 w 27093"/>
              <a:gd name="T105" fmla="*/ 15938 h 18531"/>
              <a:gd name="T106" fmla="*/ 20156 w 27093"/>
              <a:gd name="T107" fmla="*/ 13281 h 18531"/>
              <a:gd name="T108" fmla="*/ 21500 w 27093"/>
              <a:gd name="T109" fmla="*/ 1719 h 18531"/>
              <a:gd name="T110" fmla="*/ 21031 w 27093"/>
              <a:gd name="T111" fmla="*/ 5156 h 18531"/>
              <a:gd name="T112" fmla="*/ 20843 w 27093"/>
              <a:gd name="T113" fmla="*/ 12719 h 18531"/>
              <a:gd name="T114" fmla="*/ 21406 w 27093"/>
              <a:gd name="T115" fmla="*/ 14594 h 18531"/>
              <a:gd name="T116" fmla="*/ 21343 w 27093"/>
              <a:gd name="T117" fmla="*/ 7406 h 18531"/>
              <a:gd name="T118" fmla="*/ 21906 w 27093"/>
              <a:gd name="T119" fmla="*/ 7531 h 18531"/>
              <a:gd name="T120" fmla="*/ 21656 w 27093"/>
              <a:gd name="T121" fmla="*/ 1656 h 18531"/>
              <a:gd name="T122" fmla="*/ 24625 w 27093"/>
              <a:gd name="T123" fmla="*/ 2125 h 18531"/>
              <a:gd name="T124" fmla="*/ 3843 w 27093"/>
              <a:gd name="T125" fmla="*/ 15781 h 18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093" h="18531">
                <a:moveTo>
                  <a:pt x="7593" y="12406"/>
                </a:moveTo>
                <a:cubicBezTo>
                  <a:pt x="7593" y="12406"/>
                  <a:pt x="7593" y="12438"/>
                  <a:pt x="7562" y="12438"/>
                </a:cubicBezTo>
                <a:cubicBezTo>
                  <a:pt x="7593" y="12438"/>
                  <a:pt x="7625" y="12438"/>
                  <a:pt x="7625" y="12406"/>
                </a:cubicBezTo>
                <a:cubicBezTo>
                  <a:pt x="7656" y="12406"/>
                  <a:pt x="7687" y="12406"/>
                  <a:pt x="7718" y="12406"/>
                </a:cubicBezTo>
                <a:cubicBezTo>
                  <a:pt x="7687" y="12406"/>
                  <a:pt x="7687" y="12406"/>
                  <a:pt x="7687" y="12375"/>
                </a:cubicBezTo>
                <a:cubicBezTo>
                  <a:pt x="7656" y="12375"/>
                  <a:pt x="7625" y="12375"/>
                  <a:pt x="7625" y="12406"/>
                </a:cubicBezTo>
                <a:cubicBezTo>
                  <a:pt x="7625" y="12406"/>
                  <a:pt x="7625" y="12406"/>
                  <a:pt x="7625" y="12406"/>
                </a:cubicBezTo>
                <a:cubicBezTo>
                  <a:pt x="7625" y="12406"/>
                  <a:pt x="7593" y="12406"/>
                  <a:pt x="7593" y="12406"/>
                </a:cubicBezTo>
                <a:close/>
                <a:moveTo>
                  <a:pt x="5250" y="13313"/>
                </a:moveTo>
                <a:lnTo>
                  <a:pt x="5250" y="13313"/>
                </a:lnTo>
                <a:lnTo>
                  <a:pt x="5250" y="13313"/>
                </a:lnTo>
                <a:close/>
                <a:moveTo>
                  <a:pt x="4375" y="14219"/>
                </a:moveTo>
                <a:cubicBezTo>
                  <a:pt x="4375" y="14219"/>
                  <a:pt x="4375" y="14219"/>
                  <a:pt x="4343" y="14219"/>
                </a:cubicBezTo>
                <a:cubicBezTo>
                  <a:pt x="4312" y="14250"/>
                  <a:pt x="4281" y="14281"/>
                  <a:pt x="4250" y="14313"/>
                </a:cubicBezTo>
                <a:cubicBezTo>
                  <a:pt x="4187" y="14375"/>
                  <a:pt x="4156" y="14438"/>
                  <a:pt x="4093" y="14500"/>
                </a:cubicBezTo>
                <a:cubicBezTo>
                  <a:pt x="4093" y="14500"/>
                  <a:pt x="4093" y="14500"/>
                  <a:pt x="4093" y="14500"/>
                </a:cubicBezTo>
                <a:cubicBezTo>
                  <a:pt x="4062" y="14531"/>
                  <a:pt x="4031" y="14563"/>
                  <a:pt x="4000" y="14625"/>
                </a:cubicBezTo>
                <a:cubicBezTo>
                  <a:pt x="4000" y="14625"/>
                  <a:pt x="4000" y="14625"/>
                  <a:pt x="4000" y="14625"/>
                </a:cubicBezTo>
                <a:cubicBezTo>
                  <a:pt x="3968" y="14656"/>
                  <a:pt x="3937" y="14656"/>
                  <a:pt x="3937" y="14688"/>
                </a:cubicBezTo>
                <a:cubicBezTo>
                  <a:pt x="3875" y="14750"/>
                  <a:pt x="3843" y="14813"/>
                  <a:pt x="3781" y="14875"/>
                </a:cubicBezTo>
                <a:cubicBezTo>
                  <a:pt x="3812" y="14875"/>
                  <a:pt x="3812" y="14875"/>
                  <a:pt x="3843" y="14844"/>
                </a:cubicBezTo>
                <a:cubicBezTo>
                  <a:pt x="3875" y="14813"/>
                  <a:pt x="3937" y="14750"/>
                  <a:pt x="3968" y="14688"/>
                </a:cubicBezTo>
                <a:cubicBezTo>
                  <a:pt x="3937" y="14688"/>
                  <a:pt x="3937" y="14688"/>
                  <a:pt x="3937" y="14688"/>
                </a:cubicBezTo>
                <a:cubicBezTo>
                  <a:pt x="3968" y="14688"/>
                  <a:pt x="3968" y="14688"/>
                  <a:pt x="4000" y="14688"/>
                </a:cubicBezTo>
                <a:cubicBezTo>
                  <a:pt x="4000" y="14656"/>
                  <a:pt x="4000" y="14656"/>
                  <a:pt x="4000" y="14656"/>
                </a:cubicBezTo>
                <a:cubicBezTo>
                  <a:pt x="4062" y="14594"/>
                  <a:pt x="4093" y="14563"/>
                  <a:pt x="4125" y="14500"/>
                </a:cubicBezTo>
                <a:cubicBezTo>
                  <a:pt x="4156" y="14469"/>
                  <a:pt x="4218" y="14406"/>
                  <a:pt x="4250" y="14375"/>
                </a:cubicBezTo>
                <a:cubicBezTo>
                  <a:pt x="4281" y="14313"/>
                  <a:pt x="4343" y="14281"/>
                  <a:pt x="4375" y="14219"/>
                </a:cubicBezTo>
                <a:cubicBezTo>
                  <a:pt x="4375" y="14219"/>
                  <a:pt x="4375" y="14219"/>
                  <a:pt x="4375" y="14219"/>
                </a:cubicBezTo>
                <a:cubicBezTo>
                  <a:pt x="4375" y="14219"/>
                  <a:pt x="4375" y="14219"/>
                  <a:pt x="4375" y="14219"/>
                </a:cubicBezTo>
                <a:close/>
                <a:moveTo>
                  <a:pt x="4250" y="15250"/>
                </a:moveTo>
                <a:cubicBezTo>
                  <a:pt x="4218" y="15250"/>
                  <a:pt x="4218" y="15250"/>
                  <a:pt x="4218" y="15281"/>
                </a:cubicBezTo>
                <a:cubicBezTo>
                  <a:pt x="4218" y="15281"/>
                  <a:pt x="4218" y="15281"/>
                  <a:pt x="4218" y="15313"/>
                </a:cubicBezTo>
                <a:cubicBezTo>
                  <a:pt x="4218" y="15313"/>
                  <a:pt x="4218" y="15313"/>
                  <a:pt x="4187" y="15313"/>
                </a:cubicBezTo>
                <a:cubicBezTo>
                  <a:pt x="4187" y="15313"/>
                  <a:pt x="4156" y="15344"/>
                  <a:pt x="4156" y="15344"/>
                </a:cubicBezTo>
                <a:lnTo>
                  <a:pt x="4156" y="15344"/>
                </a:lnTo>
                <a:cubicBezTo>
                  <a:pt x="4156" y="15344"/>
                  <a:pt x="4187" y="15344"/>
                  <a:pt x="4187" y="15344"/>
                </a:cubicBezTo>
                <a:cubicBezTo>
                  <a:pt x="4187" y="15344"/>
                  <a:pt x="4187" y="15344"/>
                  <a:pt x="4187" y="15344"/>
                </a:cubicBezTo>
                <a:cubicBezTo>
                  <a:pt x="4187" y="15344"/>
                  <a:pt x="4187" y="15344"/>
                  <a:pt x="4187" y="15313"/>
                </a:cubicBezTo>
                <a:cubicBezTo>
                  <a:pt x="4187" y="15313"/>
                  <a:pt x="4187" y="15313"/>
                  <a:pt x="4187" y="15313"/>
                </a:cubicBezTo>
                <a:cubicBezTo>
                  <a:pt x="4218" y="15313"/>
                  <a:pt x="4218" y="15313"/>
                  <a:pt x="4218" y="15313"/>
                </a:cubicBezTo>
                <a:cubicBezTo>
                  <a:pt x="4250" y="15313"/>
                  <a:pt x="4250" y="15281"/>
                  <a:pt x="4250" y="15250"/>
                </a:cubicBezTo>
                <a:cubicBezTo>
                  <a:pt x="4250" y="15250"/>
                  <a:pt x="4250" y="15250"/>
                  <a:pt x="4250" y="15250"/>
                </a:cubicBezTo>
                <a:cubicBezTo>
                  <a:pt x="4250" y="15250"/>
                  <a:pt x="4250" y="15250"/>
                  <a:pt x="4250" y="15250"/>
                </a:cubicBezTo>
                <a:cubicBezTo>
                  <a:pt x="4250" y="15250"/>
                  <a:pt x="4250" y="15250"/>
                  <a:pt x="4250" y="15250"/>
                </a:cubicBezTo>
                <a:close/>
                <a:moveTo>
                  <a:pt x="3718" y="16000"/>
                </a:moveTo>
                <a:lnTo>
                  <a:pt x="3718" y="16000"/>
                </a:lnTo>
                <a:lnTo>
                  <a:pt x="3718" y="16000"/>
                </a:lnTo>
                <a:close/>
                <a:moveTo>
                  <a:pt x="2531" y="17437"/>
                </a:moveTo>
                <a:cubicBezTo>
                  <a:pt x="2531" y="17437"/>
                  <a:pt x="2562" y="17437"/>
                  <a:pt x="2562" y="17437"/>
                </a:cubicBezTo>
                <a:cubicBezTo>
                  <a:pt x="2562" y="17437"/>
                  <a:pt x="2562" y="17437"/>
                  <a:pt x="2562" y="17437"/>
                </a:cubicBezTo>
                <a:cubicBezTo>
                  <a:pt x="2562" y="17437"/>
                  <a:pt x="2562" y="17437"/>
                  <a:pt x="2531" y="17437"/>
                </a:cubicBezTo>
                <a:cubicBezTo>
                  <a:pt x="2531" y="17437"/>
                  <a:pt x="2531" y="17437"/>
                  <a:pt x="2531" y="17437"/>
                </a:cubicBezTo>
                <a:close/>
                <a:moveTo>
                  <a:pt x="5750" y="12594"/>
                </a:moveTo>
                <a:cubicBezTo>
                  <a:pt x="5750" y="12594"/>
                  <a:pt x="5750" y="12594"/>
                  <a:pt x="5750" y="12594"/>
                </a:cubicBezTo>
                <a:cubicBezTo>
                  <a:pt x="5781" y="12594"/>
                  <a:pt x="5781" y="12594"/>
                  <a:pt x="5781" y="12594"/>
                </a:cubicBezTo>
                <a:cubicBezTo>
                  <a:pt x="5843" y="12531"/>
                  <a:pt x="5906" y="12531"/>
                  <a:pt x="5968" y="12500"/>
                </a:cubicBezTo>
                <a:cubicBezTo>
                  <a:pt x="6062" y="12469"/>
                  <a:pt x="6156" y="12406"/>
                  <a:pt x="6281" y="12344"/>
                </a:cubicBezTo>
                <a:cubicBezTo>
                  <a:pt x="6343" y="12313"/>
                  <a:pt x="6406" y="12313"/>
                  <a:pt x="6437" y="12250"/>
                </a:cubicBezTo>
                <a:cubicBezTo>
                  <a:pt x="6437" y="12219"/>
                  <a:pt x="6468" y="12219"/>
                  <a:pt x="6500" y="12219"/>
                </a:cubicBezTo>
                <a:cubicBezTo>
                  <a:pt x="6531" y="12219"/>
                  <a:pt x="6531" y="12219"/>
                  <a:pt x="6562" y="12219"/>
                </a:cubicBezTo>
                <a:cubicBezTo>
                  <a:pt x="6562" y="12219"/>
                  <a:pt x="6562" y="12219"/>
                  <a:pt x="6562" y="12219"/>
                </a:cubicBezTo>
                <a:cubicBezTo>
                  <a:pt x="6562" y="12281"/>
                  <a:pt x="6500" y="12250"/>
                  <a:pt x="6500" y="12313"/>
                </a:cubicBezTo>
                <a:cubicBezTo>
                  <a:pt x="6468" y="12344"/>
                  <a:pt x="6437" y="12375"/>
                  <a:pt x="6406" y="12375"/>
                </a:cubicBezTo>
                <a:cubicBezTo>
                  <a:pt x="6406" y="12375"/>
                  <a:pt x="6406" y="12375"/>
                  <a:pt x="6406" y="12375"/>
                </a:cubicBezTo>
                <a:cubicBezTo>
                  <a:pt x="6250" y="12438"/>
                  <a:pt x="6093" y="12531"/>
                  <a:pt x="5968" y="12625"/>
                </a:cubicBezTo>
                <a:cubicBezTo>
                  <a:pt x="5843" y="12719"/>
                  <a:pt x="5750" y="12781"/>
                  <a:pt x="5593" y="12875"/>
                </a:cubicBezTo>
                <a:cubicBezTo>
                  <a:pt x="5687" y="12875"/>
                  <a:pt x="5718" y="12813"/>
                  <a:pt x="5781" y="12813"/>
                </a:cubicBezTo>
                <a:cubicBezTo>
                  <a:pt x="5781" y="12813"/>
                  <a:pt x="5781" y="12813"/>
                  <a:pt x="5781" y="12813"/>
                </a:cubicBezTo>
                <a:cubicBezTo>
                  <a:pt x="5718" y="12906"/>
                  <a:pt x="5593" y="12969"/>
                  <a:pt x="5531" y="13063"/>
                </a:cubicBezTo>
                <a:cubicBezTo>
                  <a:pt x="5531" y="13031"/>
                  <a:pt x="5531" y="13031"/>
                  <a:pt x="5531" y="13031"/>
                </a:cubicBezTo>
                <a:cubicBezTo>
                  <a:pt x="5531" y="13063"/>
                  <a:pt x="5531" y="13063"/>
                  <a:pt x="5531" y="13063"/>
                </a:cubicBezTo>
                <a:cubicBezTo>
                  <a:pt x="5531" y="13063"/>
                  <a:pt x="5531" y="13063"/>
                  <a:pt x="5531" y="13063"/>
                </a:cubicBezTo>
                <a:cubicBezTo>
                  <a:pt x="5468" y="13156"/>
                  <a:pt x="5343" y="13188"/>
                  <a:pt x="5281" y="13281"/>
                </a:cubicBezTo>
                <a:cubicBezTo>
                  <a:pt x="5468" y="13156"/>
                  <a:pt x="5656" y="13031"/>
                  <a:pt x="5843" y="12906"/>
                </a:cubicBezTo>
                <a:cubicBezTo>
                  <a:pt x="5937" y="12844"/>
                  <a:pt x="6031" y="12813"/>
                  <a:pt x="6125" y="12719"/>
                </a:cubicBezTo>
                <a:cubicBezTo>
                  <a:pt x="6125" y="12719"/>
                  <a:pt x="6156" y="12719"/>
                  <a:pt x="6187" y="12688"/>
                </a:cubicBezTo>
                <a:cubicBezTo>
                  <a:pt x="6187" y="12688"/>
                  <a:pt x="6187" y="12688"/>
                  <a:pt x="6187" y="12688"/>
                </a:cubicBezTo>
                <a:cubicBezTo>
                  <a:pt x="6218" y="12688"/>
                  <a:pt x="6218" y="12656"/>
                  <a:pt x="6218" y="12656"/>
                </a:cubicBezTo>
                <a:cubicBezTo>
                  <a:pt x="6218" y="12656"/>
                  <a:pt x="6218" y="12656"/>
                  <a:pt x="6218" y="12656"/>
                </a:cubicBezTo>
                <a:cubicBezTo>
                  <a:pt x="6281" y="12656"/>
                  <a:pt x="6312" y="12594"/>
                  <a:pt x="6375" y="12594"/>
                </a:cubicBezTo>
                <a:cubicBezTo>
                  <a:pt x="6406" y="12594"/>
                  <a:pt x="6406" y="12594"/>
                  <a:pt x="6406" y="12594"/>
                </a:cubicBezTo>
                <a:cubicBezTo>
                  <a:pt x="6156" y="12750"/>
                  <a:pt x="5937" y="12906"/>
                  <a:pt x="5718" y="13094"/>
                </a:cubicBezTo>
                <a:cubicBezTo>
                  <a:pt x="5718" y="13094"/>
                  <a:pt x="5687" y="13094"/>
                  <a:pt x="5687" y="13094"/>
                </a:cubicBezTo>
                <a:cubicBezTo>
                  <a:pt x="5687" y="13094"/>
                  <a:pt x="5687" y="13094"/>
                  <a:pt x="5687" y="13094"/>
                </a:cubicBezTo>
                <a:cubicBezTo>
                  <a:pt x="5687" y="13094"/>
                  <a:pt x="5687" y="13094"/>
                  <a:pt x="5687" y="13125"/>
                </a:cubicBezTo>
                <a:cubicBezTo>
                  <a:pt x="5656" y="13125"/>
                  <a:pt x="5656" y="13125"/>
                  <a:pt x="5656" y="13125"/>
                </a:cubicBezTo>
                <a:cubicBezTo>
                  <a:pt x="5593" y="13156"/>
                  <a:pt x="5531" y="13219"/>
                  <a:pt x="5500" y="13250"/>
                </a:cubicBezTo>
                <a:cubicBezTo>
                  <a:pt x="5218" y="13469"/>
                  <a:pt x="4968" y="13688"/>
                  <a:pt x="4718" y="13938"/>
                </a:cubicBezTo>
                <a:cubicBezTo>
                  <a:pt x="4656" y="14000"/>
                  <a:pt x="4656" y="14094"/>
                  <a:pt x="4593" y="14156"/>
                </a:cubicBezTo>
                <a:cubicBezTo>
                  <a:pt x="4468" y="14250"/>
                  <a:pt x="4375" y="14375"/>
                  <a:pt x="4281" y="14469"/>
                </a:cubicBezTo>
                <a:cubicBezTo>
                  <a:pt x="4250" y="14531"/>
                  <a:pt x="4218" y="14531"/>
                  <a:pt x="4218" y="14594"/>
                </a:cubicBezTo>
                <a:cubicBezTo>
                  <a:pt x="4187" y="14594"/>
                  <a:pt x="4187" y="14594"/>
                  <a:pt x="4187" y="14625"/>
                </a:cubicBezTo>
                <a:lnTo>
                  <a:pt x="4187" y="14625"/>
                </a:lnTo>
                <a:cubicBezTo>
                  <a:pt x="3875" y="15000"/>
                  <a:pt x="3593" y="15375"/>
                  <a:pt x="3312" y="15781"/>
                </a:cubicBezTo>
                <a:cubicBezTo>
                  <a:pt x="3312" y="15813"/>
                  <a:pt x="3281" y="15813"/>
                  <a:pt x="3312" y="15844"/>
                </a:cubicBezTo>
                <a:cubicBezTo>
                  <a:pt x="3281" y="15844"/>
                  <a:pt x="3281" y="15844"/>
                  <a:pt x="3281" y="15844"/>
                </a:cubicBezTo>
                <a:cubicBezTo>
                  <a:pt x="3281" y="15844"/>
                  <a:pt x="3312" y="15844"/>
                  <a:pt x="3312" y="15844"/>
                </a:cubicBezTo>
                <a:cubicBezTo>
                  <a:pt x="3312" y="15844"/>
                  <a:pt x="3343" y="15813"/>
                  <a:pt x="3343" y="15813"/>
                </a:cubicBezTo>
                <a:cubicBezTo>
                  <a:pt x="3562" y="15469"/>
                  <a:pt x="3812" y="15156"/>
                  <a:pt x="4062" y="14844"/>
                </a:cubicBezTo>
                <a:cubicBezTo>
                  <a:pt x="4125" y="14750"/>
                  <a:pt x="4187" y="14688"/>
                  <a:pt x="4218" y="14625"/>
                </a:cubicBezTo>
                <a:cubicBezTo>
                  <a:pt x="4250" y="14594"/>
                  <a:pt x="4250" y="14594"/>
                  <a:pt x="4250" y="14594"/>
                </a:cubicBezTo>
                <a:cubicBezTo>
                  <a:pt x="4406" y="14438"/>
                  <a:pt x="4531" y="14313"/>
                  <a:pt x="4656" y="14188"/>
                </a:cubicBezTo>
                <a:cubicBezTo>
                  <a:pt x="4687" y="14125"/>
                  <a:pt x="4718" y="14094"/>
                  <a:pt x="4781" y="14125"/>
                </a:cubicBezTo>
                <a:cubicBezTo>
                  <a:pt x="4750" y="14188"/>
                  <a:pt x="4625" y="14219"/>
                  <a:pt x="4593" y="14344"/>
                </a:cubicBezTo>
                <a:cubicBezTo>
                  <a:pt x="4750" y="14188"/>
                  <a:pt x="4906" y="14031"/>
                  <a:pt x="5031" y="13906"/>
                </a:cubicBezTo>
                <a:cubicBezTo>
                  <a:pt x="5062" y="13875"/>
                  <a:pt x="5031" y="13875"/>
                  <a:pt x="5031" y="13875"/>
                </a:cubicBezTo>
                <a:cubicBezTo>
                  <a:pt x="5031" y="13875"/>
                  <a:pt x="5031" y="13875"/>
                  <a:pt x="5031" y="13875"/>
                </a:cubicBezTo>
                <a:cubicBezTo>
                  <a:pt x="5187" y="13719"/>
                  <a:pt x="5343" y="13594"/>
                  <a:pt x="5500" y="13469"/>
                </a:cubicBezTo>
                <a:cubicBezTo>
                  <a:pt x="5625" y="13375"/>
                  <a:pt x="5750" y="13313"/>
                  <a:pt x="5843" y="13188"/>
                </a:cubicBezTo>
                <a:cubicBezTo>
                  <a:pt x="6062" y="13063"/>
                  <a:pt x="6250" y="12938"/>
                  <a:pt x="6468" y="12813"/>
                </a:cubicBezTo>
                <a:cubicBezTo>
                  <a:pt x="6468" y="12813"/>
                  <a:pt x="6500" y="12813"/>
                  <a:pt x="6500" y="12844"/>
                </a:cubicBezTo>
                <a:cubicBezTo>
                  <a:pt x="6406" y="12875"/>
                  <a:pt x="6312" y="12938"/>
                  <a:pt x="6250" y="12969"/>
                </a:cubicBezTo>
                <a:cubicBezTo>
                  <a:pt x="6218" y="13031"/>
                  <a:pt x="6125" y="13031"/>
                  <a:pt x="6125" y="13094"/>
                </a:cubicBezTo>
                <a:cubicBezTo>
                  <a:pt x="6093" y="13094"/>
                  <a:pt x="6062" y="13094"/>
                  <a:pt x="6062" y="13125"/>
                </a:cubicBezTo>
                <a:cubicBezTo>
                  <a:pt x="5750" y="13313"/>
                  <a:pt x="5500" y="13531"/>
                  <a:pt x="5250" y="13781"/>
                </a:cubicBezTo>
                <a:cubicBezTo>
                  <a:pt x="5312" y="13750"/>
                  <a:pt x="5343" y="13688"/>
                  <a:pt x="5406" y="13656"/>
                </a:cubicBezTo>
                <a:cubicBezTo>
                  <a:pt x="5437" y="13656"/>
                  <a:pt x="5437" y="13656"/>
                  <a:pt x="5437" y="13656"/>
                </a:cubicBezTo>
                <a:cubicBezTo>
                  <a:pt x="5406" y="13719"/>
                  <a:pt x="5375" y="13781"/>
                  <a:pt x="5312" y="13813"/>
                </a:cubicBezTo>
                <a:cubicBezTo>
                  <a:pt x="5312" y="13844"/>
                  <a:pt x="5281" y="13844"/>
                  <a:pt x="5281" y="13875"/>
                </a:cubicBezTo>
                <a:cubicBezTo>
                  <a:pt x="5312" y="13938"/>
                  <a:pt x="5281" y="14000"/>
                  <a:pt x="5218" y="14063"/>
                </a:cubicBezTo>
                <a:cubicBezTo>
                  <a:pt x="4968" y="14281"/>
                  <a:pt x="4718" y="14531"/>
                  <a:pt x="4531" y="14813"/>
                </a:cubicBezTo>
                <a:cubicBezTo>
                  <a:pt x="4500" y="14875"/>
                  <a:pt x="4437" y="14969"/>
                  <a:pt x="4375" y="15063"/>
                </a:cubicBezTo>
                <a:cubicBezTo>
                  <a:pt x="4375" y="15094"/>
                  <a:pt x="4375" y="15094"/>
                  <a:pt x="4375" y="15094"/>
                </a:cubicBezTo>
                <a:cubicBezTo>
                  <a:pt x="4375" y="15125"/>
                  <a:pt x="4375" y="15156"/>
                  <a:pt x="4343" y="15156"/>
                </a:cubicBezTo>
                <a:cubicBezTo>
                  <a:pt x="4343" y="15156"/>
                  <a:pt x="4343" y="15156"/>
                  <a:pt x="4312" y="15156"/>
                </a:cubicBezTo>
                <a:cubicBezTo>
                  <a:pt x="4343" y="15156"/>
                  <a:pt x="4343" y="15156"/>
                  <a:pt x="4343" y="15156"/>
                </a:cubicBezTo>
                <a:cubicBezTo>
                  <a:pt x="4343" y="15188"/>
                  <a:pt x="4312" y="15219"/>
                  <a:pt x="4281" y="15219"/>
                </a:cubicBezTo>
                <a:cubicBezTo>
                  <a:pt x="4281" y="15188"/>
                  <a:pt x="4281" y="15156"/>
                  <a:pt x="4312" y="15156"/>
                </a:cubicBezTo>
                <a:lnTo>
                  <a:pt x="4312" y="15156"/>
                </a:lnTo>
                <a:cubicBezTo>
                  <a:pt x="4312" y="15125"/>
                  <a:pt x="4343" y="15094"/>
                  <a:pt x="4375" y="15094"/>
                </a:cubicBezTo>
                <a:cubicBezTo>
                  <a:pt x="4406" y="15094"/>
                  <a:pt x="4406" y="15094"/>
                  <a:pt x="4437" y="15063"/>
                </a:cubicBezTo>
                <a:cubicBezTo>
                  <a:pt x="4437" y="15156"/>
                  <a:pt x="4375" y="15188"/>
                  <a:pt x="4343" y="15250"/>
                </a:cubicBezTo>
                <a:cubicBezTo>
                  <a:pt x="4312" y="15281"/>
                  <a:pt x="4281" y="15313"/>
                  <a:pt x="4281" y="15344"/>
                </a:cubicBezTo>
                <a:cubicBezTo>
                  <a:pt x="4218" y="15375"/>
                  <a:pt x="4218" y="15406"/>
                  <a:pt x="4218" y="15438"/>
                </a:cubicBezTo>
                <a:lnTo>
                  <a:pt x="4218" y="15438"/>
                </a:lnTo>
                <a:cubicBezTo>
                  <a:pt x="4125" y="15531"/>
                  <a:pt x="4031" y="15656"/>
                  <a:pt x="3968" y="15750"/>
                </a:cubicBezTo>
                <a:cubicBezTo>
                  <a:pt x="3906" y="15813"/>
                  <a:pt x="3843" y="15875"/>
                  <a:pt x="3843" y="15969"/>
                </a:cubicBezTo>
                <a:cubicBezTo>
                  <a:pt x="3750" y="16063"/>
                  <a:pt x="3687" y="16156"/>
                  <a:pt x="3625" y="16281"/>
                </a:cubicBezTo>
                <a:cubicBezTo>
                  <a:pt x="3562" y="16313"/>
                  <a:pt x="3562" y="16406"/>
                  <a:pt x="3531" y="16438"/>
                </a:cubicBezTo>
                <a:lnTo>
                  <a:pt x="3531" y="16438"/>
                </a:lnTo>
                <a:cubicBezTo>
                  <a:pt x="3593" y="16406"/>
                  <a:pt x="3593" y="16344"/>
                  <a:pt x="3625" y="16281"/>
                </a:cubicBezTo>
                <a:cubicBezTo>
                  <a:pt x="3750" y="16188"/>
                  <a:pt x="3781" y="16094"/>
                  <a:pt x="3843" y="15969"/>
                </a:cubicBezTo>
                <a:cubicBezTo>
                  <a:pt x="3843" y="15969"/>
                  <a:pt x="3875" y="15969"/>
                  <a:pt x="3875" y="15938"/>
                </a:cubicBezTo>
                <a:cubicBezTo>
                  <a:pt x="3937" y="15844"/>
                  <a:pt x="4031" y="15750"/>
                  <a:pt x="4125" y="15625"/>
                </a:cubicBezTo>
                <a:cubicBezTo>
                  <a:pt x="4156" y="15594"/>
                  <a:pt x="4218" y="15531"/>
                  <a:pt x="4218" y="15438"/>
                </a:cubicBezTo>
                <a:cubicBezTo>
                  <a:pt x="4218" y="15438"/>
                  <a:pt x="4218" y="15438"/>
                  <a:pt x="4218" y="15438"/>
                </a:cubicBezTo>
                <a:cubicBezTo>
                  <a:pt x="4250" y="15438"/>
                  <a:pt x="4281" y="15406"/>
                  <a:pt x="4281" y="15375"/>
                </a:cubicBezTo>
                <a:cubicBezTo>
                  <a:pt x="4312" y="15375"/>
                  <a:pt x="4312" y="15344"/>
                  <a:pt x="4343" y="15313"/>
                </a:cubicBezTo>
                <a:cubicBezTo>
                  <a:pt x="4468" y="15156"/>
                  <a:pt x="4625" y="15000"/>
                  <a:pt x="4750" y="14844"/>
                </a:cubicBezTo>
                <a:cubicBezTo>
                  <a:pt x="4781" y="14844"/>
                  <a:pt x="4781" y="14813"/>
                  <a:pt x="4812" y="14813"/>
                </a:cubicBezTo>
                <a:cubicBezTo>
                  <a:pt x="4812" y="14813"/>
                  <a:pt x="4812" y="14813"/>
                  <a:pt x="4812" y="14813"/>
                </a:cubicBezTo>
                <a:cubicBezTo>
                  <a:pt x="4812" y="14813"/>
                  <a:pt x="4812" y="14813"/>
                  <a:pt x="4812" y="14813"/>
                </a:cubicBezTo>
                <a:cubicBezTo>
                  <a:pt x="4812" y="14906"/>
                  <a:pt x="4750" y="14906"/>
                  <a:pt x="4718" y="14969"/>
                </a:cubicBezTo>
                <a:cubicBezTo>
                  <a:pt x="4687" y="15031"/>
                  <a:pt x="4625" y="15063"/>
                  <a:pt x="4625" y="15125"/>
                </a:cubicBezTo>
                <a:cubicBezTo>
                  <a:pt x="4593" y="15188"/>
                  <a:pt x="4593" y="15219"/>
                  <a:pt x="4562" y="15250"/>
                </a:cubicBezTo>
                <a:cubicBezTo>
                  <a:pt x="4156" y="15781"/>
                  <a:pt x="3781" y="16313"/>
                  <a:pt x="3437" y="16875"/>
                </a:cubicBezTo>
                <a:cubicBezTo>
                  <a:pt x="3156" y="17375"/>
                  <a:pt x="2875" y="17906"/>
                  <a:pt x="2625" y="18437"/>
                </a:cubicBezTo>
                <a:cubicBezTo>
                  <a:pt x="2593" y="18437"/>
                  <a:pt x="2562" y="18469"/>
                  <a:pt x="2625" y="18500"/>
                </a:cubicBezTo>
                <a:cubicBezTo>
                  <a:pt x="2656" y="18500"/>
                  <a:pt x="2656" y="18469"/>
                  <a:pt x="2656" y="18469"/>
                </a:cubicBezTo>
                <a:cubicBezTo>
                  <a:pt x="2750" y="18250"/>
                  <a:pt x="2875" y="18031"/>
                  <a:pt x="2968" y="17844"/>
                </a:cubicBezTo>
                <a:cubicBezTo>
                  <a:pt x="3031" y="17719"/>
                  <a:pt x="3093" y="17594"/>
                  <a:pt x="3187" y="17469"/>
                </a:cubicBezTo>
                <a:cubicBezTo>
                  <a:pt x="3187" y="17469"/>
                  <a:pt x="3187" y="17469"/>
                  <a:pt x="3187" y="17469"/>
                </a:cubicBezTo>
                <a:cubicBezTo>
                  <a:pt x="3187" y="17500"/>
                  <a:pt x="3187" y="17531"/>
                  <a:pt x="3156" y="17531"/>
                </a:cubicBezTo>
                <a:cubicBezTo>
                  <a:pt x="3062" y="17750"/>
                  <a:pt x="2937" y="17969"/>
                  <a:pt x="2843" y="18156"/>
                </a:cubicBezTo>
                <a:cubicBezTo>
                  <a:pt x="2781" y="18281"/>
                  <a:pt x="2718" y="18375"/>
                  <a:pt x="2687" y="18500"/>
                </a:cubicBezTo>
                <a:cubicBezTo>
                  <a:pt x="2750" y="18500"/>
                  <a:pt x="2781" y="18500"/>
                  <a:pt x="2781" y="18469"/>
                </a:cubicBezTo>
                <a:cubicBezTo>
                  <a:pt x="2875" y="18312"/>
                  <a:pt x="2937" y="18156"/>
                  <a:pt x="3031" y="18000"/>
                </a:cubicBezTo>
                <a:cubicBezTo>
                  <a:pt x="3062" y="17937"/>
                  <a:pt x="3062" y="17875"/>
                  <a:pt x="3125" y="17844"/>
                </a:cubicBezTo>
                <a:cubicBezTo>
                  <a:pt x="3125" y="17969"/>
                  <a:pt x="3031" y="18062"/>
                  <a:pt x="3000" y="18156"/>
                </a:cubicBezTo>
                <a:cubicBezTo>
                  <a:pt x="2937" y="18281"/>
                  <a:pt x="2875" y="18375"/>
                  <a:pt x="2843" y="18500"/>
                </a:cubicBezTo>
                <a:cubicBezTo>
                  <a:pt x="2906" y="18500"/>
                  <a:pt x="2906" y="18469"/>
                  <a:pt x="2906" y="18437"/>
                </a:cubicBezTo>
                <a:cubicBezTo>
                  <a:pt x="3000" y="18250"/>
                  <a:pt x="3093" y="18031"/>
                  <a:pt x="3187" y="17844"/>
                </a:cubicBezTo>
                <a:cubicBezTo>
                  <a:pt x="3500" y="17312"/>
                  <a:pt x="3812" y="16750"/>
                  <a:pt x="4156" y="16219"/>
                </a:cubicBezTo>
                <a:cubicBezTo>
                  <a:pt x="4406" y="15875"/>
                  <a:pt x="4656" y="15531"/>
                  <a:pt x="4968" y="15188"/>
                </a:cubicBezTo>
                <a:cubicBezTo>
                  <a:pt x="4968" y="15156"/>
                  <a:pt x="5000" y="15125"/>
                  <a:pt x="4968" y="15094"/>
                </a:cubicBezTo>
                <a:cubicBezTo>
                  <a:pt x="5125" y="14906"/>
                  <a:pt x="5312" y="14719"/>
                  <a:pt x="5500" y="14563"/>
                </a:cubicBezTo>
                <a:cubicBezTo>
                  <a:pt x="5531" y="14563"/>
                  <a:pt x="5562" y="14563"/>
                  <a:pt x="5562" y="14563"/>
                </a:cubicBezTo>
                <a:cubicBezTo>
                  <a:pt x="5562" y="14563"/>
                  <a:pt x="5562" y="14563"/>
                  <a:pt x="5562" y="14563"/>
                </a:cubicBezTo>
                <a:cubicBezTo>
                  <a:pt x="5562" y="14563"/>
                  <a:pt x="5562" y="14563"/>
                  <a:pt x="5562" y="14563"/>
                </a:cubicBezTo>
                <a:cubicBezTo>
                  <a:pt x="5562" y="14563"/>
                  <a:pt x="5562" y="14594"/>
                  <a:pt x="5531" y="14594"/>
                </a:cubicBezTo>
                <a:cubicBezTo>
                  <a:pt x="5468" y="14688"/>
                  <a:pt x="5375" y="14750"/>
                  <a:pt x="5312" y="14844"/>
                </a:cubicBezTo>
                <a:cubicBezTo>
                  <a:pt x="5250" y="14875"/>
                  <a:pt x="5218" y="14938"/>
                  <a:pt x="5187" y="14969"/>
                </a:cubicBezTo>
                <a:lnTo>
                  <a:pt x="5187" y="14969"/>
                </a:lnTo>
                <a:cubicBezTo>
                  <a:pt x="5187" y="14969"/>
                  <a:pt x="5187" y="15000"/>
                  <a:pt x="5187" y="15000"/>
                </a:cubicBezTo>
                <a:cubicBezTo>
                  <a:pt x="5187" y="15000"/>
                  <a:pt x="5156" y="15000"/>
                  <a:pt x="5156" y="15031"/>
                </a:cubicBezTo>
                <a:lnTo>
                  <a:pt x="5156" y="15031"/>
                </a:lnTo>
                <a:cubicBezTo>
                  <a:pt x="5125" y="15000"/>
                  <a:pt x="5156" y="15000"/>
                  <a:pt x="5187" y="15000"/>
                </a:cubicBezTo>
                <a:cubicBezTo>
                  <a:pt x="5187" y="14969"/>
                  <a:pt x="5187" y="14969"/>
                  <a:pt x="5187" y="14969"/>
                </a:cubicBezTo>
                <a:cubicBezTo>
                  <a:pt x="5218" y="14938"/>
                  <a:pt x="5281" y="14906"/>
                  <a:pt x="5312" y="14844"/>
                </a:cubicBezTo>
                <a:cubicBezTo>
                  <a:pt x="5312" y="14844"/>
                  <a:pt x="5343" y="14844"/>
                  <a:pt x="5343" y="14875"/>
                </a:cubicBezTo>
                <a:cubicBezTo>
                  <a:pt x="5375" y="14875"/>
                  <a:pt x="5343" y="14906"/>
                  <a:pt x="5312" y="14906"/>
                </a:cubicBezTo>
                <a:cubicBezTo>
                  <a:pt x="5156" y="15094"/>
                  <a:pt x="5000" y="15250"/>
                  <a:pt x="4875" y="15438"/>
                </a:cubicBezTo>
                <a:cubicBezTo>
                  <a:pt x="4875" y="15469"/>
                  <a:pt x="4906" y="15469"/>
                  <a:pt x="4906" y="15438"/>
                </a:cubicBezTo>
                <a:cubicBezTo>
                  <a:pt x="4906" y="15469"/>
                  <a:pt x="4875" y="15469"/>
                  <a:pt x="4875" y="15438"/>
                </a:cubicBezTo>
                <a:cubicBezTo>
                  <a:pt x="4843" y="15469"/>
                  <a:pt x="4812" y="15469"/>
                  <a:pt x="4812" y="15500"/>
                </a:cubicBezTo>
                <a:cubicBezTo>
                  <a:pt x="4812" y="15500"/>
                  <a:pt x="4812" y="15531"/>
                  <a:pt x="4812" y="15531"/>
                </a:cubicBezTo>
                <a:cubicBezTo>
                  <a:pt x="4781" y="15531"/>
                  <a:pt x="4781" y="15563"/>
                  <a:pt x="4750" y="15563"/>
                </a:cubicBezTo>
                <a:cubicBezTo>
                  <a:pt x="4750" y="15594"/>
                  <a:pt x="4718" y="15594"/>
                  <a:pt x="4718" y="15625"/>
                </a:cubicBezTo>
                <a:cubicBezTo>
                  <a:pt x="4718" y="15625"/>
                  <a:pt x="4718" y="15625"/>
                  <a:pt x="4718" y="15625"/>
                </a:cubicBezTo>
                <a:cubicBezTo>
                  <a:pt x="4625" y="15719"/>
                  <a:pt x="4531" y="15813"/>
                  <a:pt x="4468" y="15938"/>
                </a:cubicBezTo>
                <a:cubicBezTo>
                  <a:pt x="4468" y="15938"/>
                  <a:pt x="4468" y="15938"/>
                  <a:pt x="4468" y="15938"/>
                </a:cubicBezTo>
                <a:cubicBezTo>
                  <a:pt x="4468" y="15969"/>
                  <a:pt x="4437" y="15969"/>
                  <a:pt x="4437" y="16000"/>
                </a:cubicBezTo>
                <a:cubicBezTo>
                  <a:pt x="4343" y="16125"/>
                  <a:pt x="4250" y="16250"/>
                  <a:pt x="4156" y="16375"/>
                </a:cubicBezTo>
                <a:cubicBezTo>
                  <a:pt x="3718" y="17031"/>
                  <a:pt x="3343" y="17719"/>
                  <a:pt x="3000" y="18437"/>
                </a:cubicBezTo>
                <a:cubicBezTo>
                  <a:pt x="2968" y="18469"/>
                  <a:pt x="2968" y="18500"/>
                  <a:pt x="2968" y="18500"/>
                </a:cubicBezTo>
                <a:cubicBezTo>
                  <a:pt x="3000" y="18500"/>
                  <a:pt x="3031" y="18469"/>
                  <a:pt x="3031" y="18469"/>
                </a:cubicBezTo>
                <a:cubicBezTo>
                  <a:pt x="3187" y="18156"/>
                  <a:pt x="3343" y="17844"/>
                  <a:pt x="3500" y="17531"/>
                </a:cubicBezTo>
                <a:cubicBezTo>
                  <a:pt x="3750" y="17094"/>
                  <a:pt x="4031" y="16625"/>
                  <a:pt x="4343" y="16188"/>
                </a:cubicBezTo>
                <a:cubicBezTo>
                  <a:pt x="4375" y="16156"/>
                  <a:pt x="4406" y="16063"/>
                  <a:pt x="4500" y="16031"/>
                </a:cubicBezTo>
                <a:cubicBezTo>
                  <a:pt x="4500" y="16031"/>
                  <a:pt x="4500" y="16031"/>
                  <a:pt x="4500" y="16031"/>
                </a:cubicBezTo>
                <a:cubicBezTo>
                  <a:pt x="4500" y="16031"/>
                  <a:pt x="4500" y="16031"/>
                  <a:pt x="4500" y="16063"/>
                </a:cubicBezTo>
                <a:cubicBezTo>
                  <a:pt x="4500" y="16031"/>
                  <a:pt x="4500" y="16031"/>
                  <a:pt x="4500" y="16031"/>
                </a:cubicBezTo>
                <a:cubicBezTo>
                  <a:pt x="4500" y="16000"/>
                  <a:pt x="4500" y="16000"/>
                  <a:pt x="4500" y="15969"/>
                </a:cubicBezTo>
                <a:cubicBezTo>
                  <a:pt x="4593" y="15969"/>
                  <a:pt x="4593" y="15969"/>
                  <a:pt x="4593" y="15906"/>
                </a:cubicBezTo>
                <a:cubicBezTo>
                  <a:pt x="4593" y="15906"/>
                  <a:pt x="4593" y="15906"/>
                  <a:pt x="4593" y="15906"/>
                </a:cubicBezTo>
                <a:cubicBezTo>
                  <a:pt x="4593" y="15875"/>
                  <a:pt x="4593" y="15844"/>
                  <a:pt x="4625" y="15844"/>
                </a:cubicBezTo>
                <a:cubicBezTo>
                  <a:pt x="4625" y="15844"/>
                  <a:pt x="4625" y="15844"/>
                  <a:pt x="4625" y="15844"/>
                </a:cubicBezTo>
                <a:cubicBezTo>
                  <a:pt x="4656" y="15875"/>
                  <a:pt x="4687" y="15844"/>
                  <a:pt x="4656" y="15813"/>
                </a:cubicBezTo>
                <a:cubicBezTo>
                  <a:pt x="4656" y="15781"/>
                  <a:pt x="4656" y="15750"/>
                  <a:pt x="4687" y="15750"/>
                </a:cubicBezTo>
                <a:cubicBezTo>
                  <a:pt x="4687" y="15750"/>
                  <a:pt x="4687" y="15750"/>
                  <a:pt x="4687" y="15750"/>
                </a:cubicBezTo>
                <a:cubicBezTo>
                  <a:pt x="4718" y="15750"/>
                  <a:pt x="4718" y="15750"/>
                  <a:pt x="4718" y="15750"/>
                </a:cubicBezTo>
                <a:cubicBezTo>
                  <a:pt x="4718" y="15750"/>
                  <a:pt x="4718" y="15750"/>
                  <a:pt x="4718" y="15750"/>
                </a:cubicBezTo>
                <a:cubicBezTo>
                  <a:pt x="4718" y="15719"/>
                  <a:pt x="4718" y="15719"/>
                  <a:pt x="4718" y="15688"/>
                </a:cubicBezTo>
                <a:cubicBezTo>
                  <a:pt x="4750" y="15750"/>
                  <a:pt x="4781" y="15719"/>
                  <a:pt x="4781" y="15688"/>
                </a:cubicBezTo>
                <a:cubicBezTo>
                  <a:pt x="4843" y="15594"/>
                  <a:pt x="4906" y="15531"/>
                  <a:pt x="4968" y="15469"/>
                </a:cubicBezTo>
                <a:cubicBezTo>
                  <a:pt x="5000" y="15438"/>
                  <a:pt x="5031" y="15375"/>
                  <a:pt x="5093" y="15375"/>
                </a:cubicBezTo>
                <a:cubicBezTo>
                  <a:pt x="5031" y="15469"/>
                  <a:pt x="4968" y="15531"/>
                  <a:pt x="4906" y="15594"/>
                </a:cubicBezTo>
                <a:cubicBezTo>
                  <a:pt x="4843" y="15656"/>
                  <a:pt x="4843" y="15781"/>
                  <a:pt x="4750" y="15813"/>
                </a:cubicBezTo>
                <a:cubicBezTo>
                  <a:pt x="4781" y="15844"/>
                  <a:pt x="4687" y="15844"/>
                  <a:pt x="4718" y="15875"/>
                </a:cubicBezTo>
                <a:cubicBezTo>
                  <a:pt x="4781" y="15938"/>
                  <a:pt x="4718" y="15969"/>
                  <a:pt x="4718" y="16000"/>
                </a:cubicBezTo>
                <a:cubicBezTo>
                  <a:pt x="4562" y="16219"/>
                  <a:pt x="4406" y="16438"/>
                  <a:pt x="4281" y="16687"/>
                </a:cubicBezTo>
                <a:cubicBezTo>
                  <a:pt x="4250" y="16750"/>
                  <a:pt x="4187" y="16781"/>
                  <a:pt x="4218" y="16812"/>
                </a:cubicBezTo>
                <a:cubicBezTo>
                  <a:pt x="4218" y="16906"/>
                  <a:pt x="4156" y="16969"/>
                  <a:pt x="4125" y="17031"/>
                </a:cubicBezTo>
                <a:cubicBezTo>
                  <a:pt x="4031" y="17125"/>
                  <a:pt x="3968" y="17281"/>
                  <a:pt x="3906" y="17406"/>
                </a:cubicBezTo>
                <a:cubicBezTo>
                  <a:pt x="3812" y="17562"/>
                  <a:pt x="3718" y="17719"/>
                  <a:pt x="3656" y="17844"/>
                </a:cubicBezTo>
                <a:cubicBezTo>
                  <a:pt x="3531" y="18062"/>
                  <a:pt x="3437" y="18250"/>
                  <a:pt x="3343" y="18437"/>
                </a:cubicBezTo>
                <a:cubicBezTo>
                  <a:pt x="3312" y="18500"/>
                  <a:pt x="3343" y="18500"/>
                  <a:pt x="3375" y="18500"/>
                </a:cubicBezTo>
                <a:cubicBezTo>
                  <a:pt x="3437" y="18500"/>
                  <a:pt x="3531" y="18500"/>
                  <a:pt x="3593" y="18500"/>
                </a:cubicBezTo>
                <a:cubicBezTo>
                  <a:pt x="3656" y="18500"/>
                  <a:pt x="3687" y="18469"/>
                  <a:pt x="3718" y="18406"/>
                </a:cubicBezTo>
                <a:cubicBezTo>
                  <a:pt x="3875" y="18125"/>
                  <a:pt x="4031" y="17812"/>
                  <a:pt x="4218" y="17531"/>
                </a:cubicBezTo>
                <a:cubicBezTo>
                  <a:pt x="4250" y="17437"/>
                  <a:pt x="4343" y="17344"/>
                  <a:pt x="4375" y="17219"/>
                </a:cubicBezTo>
                <a:cubicBezTo>
                  <a:pt x="4375" y="17156"/>
                  <a:pt x="4375" y="17094"/>
                  <a:pt x="4468" y="17094"/>
                </a:cubicBezTo>
                <a:cubicBezTo>
                  <a:pt x="4500" y="17094"/>
                  <a:pt x="4500" y="17062"/>
                  <a:pt x="4500" y="17031"/>
                </a:cubicBezTo>
                <a:cubicBezTo>
                  <a:pt x="4531" y="17000"/>
                  <a:pt x="4593" y="16937"/>
                  <a:pt x="4625" y="16875"/>
                </a:cubicBezTo>
                <a:cubicBezTo>
                  <a:pt x="4656" y="16844"/>
                  <a:pt x="4687" y="16812"/>
                  <a:pt x="4718" y="16875"/>
                </a:cubicBezTo>
                <a:cubicBezTo>
                  <a:pt x="4718" y="16875"/>
                  <a:pt x="4718" y="16875"/>
                  <a:pt x="4718" y="16875"/>
                </a:cubicBezTo>
                <a:cubicBezTo>
                  <a:pt x="4687" y="16937"/>
                  <a:pt x="4656" y="16969"/>
                  <a:pt x="4625" y="17031"/>
                </a:cubicBezTo>
                <a:cubicBezTo>
                  <a:pt x="4562" y="17125"/>
                  <a:pt x="4468" y="17219"/>
                  <a:pt x="4437" y="17344"/>
                </a:cubicBezTo>
                <a:cubicBezTo>
                  <a:pt x="4437" y="17375"/>
                  <a:pt x="4437" y="17375"/>
                  <a:pt x="4406" y="17375"/>
                </a:cubicBezTo>
                <a:cubicBezTo>
                  <a:pt x="4375" y="17437"/>
                  <a:pt x="4312" y="17531"/>
                  <a:pt x="4281" y="17594"/>
                </a:cubicBezTo>
                <a:cubicBezTo>
                  <a:pt x="4125" y="17875"/>
                  <a:pt x="3968" y="18156"/>
                  <a:pt x="3812" y="18437"/>
                </a:cubicBezTo>
                <a:cubicBezTo>
                  <a:pt x="3812" y="18500"/>
                  <a:pt x="3812" y="18500"/>
                  <a:pt x="3843" y="18500"/>
                </a:cubicBezTo>
                <a:cubicBezTo>
                  <a:pt x="3937" y="18500"/>
                  <a:pt x="4031" y="18500"/>
                  <a:pt x="4125" y="18500"/>
                </a:cubicBezTo>
                <a:cubicBezTo>
                  <a:pt x="4187" y="18500"/>
                  <a:pt x="4250" y="18500"/>
                  <a:pt x="4312" y="18500"/>
                </a:cubicBezTo>
                <a:cubicBezTo>
                  <a:pt x="4437" y="18312"/>
                  <a:pt x="4531" y="18094"/>
                  <a:pt x="4656" y="17906"/>
                </a:cubicBezTo>
                <a:cubicBezTo>
                  <a:pt x="4531" y="18094"/>
                  <a:pt x="4437" y="18312"/>
                  <a:pt x="4312" y="18500"/>
                </a:cubicBezTo>
                <a:cubicBezTo>
                  <a:pt x="4343" y="18500"/>
                  <a:pt x="4375" y="18500"/>
                  <a:pt x="4406" y="18500"/>
                </a:cubicBezTo>
                <a:cubicBezTo>
                  <a:pt x="4406" y="18469"/>
                  <a:pt x="4406" y="18469"/>
                  <a:pt x="4406" y="18469"/>
                </a:cubicBezTo>
                <a:cubicBezTo>
                  <a:pt x="4406" y="18469"/>
                  <a:pt x="4406" y="18469"/>
                  <a:pt x="4406" y="18500"/>
                </a:cubicBezTo>
                <a:cubicBezTo>
                  <a:pt x="4406" y="18500"/>
                  <a:pt x="4406" y="18500"/>
                  <a:pt x="4437" y="18500"/>
                </a:cubicBezTo>
                <a:cubicBezTo>
                  <a:pt x="4468" y="18406"/>
                  <a:pt x="4531" y="18312"/>
                  <a:pt x="4593" y="18219"/>
                </a:cubicBezTo>
                <a:cubicBezTo>
                  <a:pt x="4531" y="18312"/>
                  <a:pt x="4468" y="18406"/>
                  <a:pt x="4437" y="18500"/>
                </a:cubicBezTo>
                <a:cubicBezTo>
                  <a:pt x="4437" y="18500"/>
                  <a:pt x="4468" y="18500"/>
                  <a:pt x="4500" y="18500"/>
                </a:cubicBezTo>
                <a:cubicBezTo>
                  <a:pt x="4562" y="18500"/>
                  <a:pt x="4625" y="18500"/>
                  <a:pt x="4687" y="18500"/>
                </a:cubicBezTo>
                <a:cubicBezTo>
                  <a:pt x="4718" y="18469"/>
                  <a:pt x="4718" y="18469"/>
                  <a:pt x="4718" y="18469"/>
                </a:cubicBezTo>
                <a:cubicBezTo>
                  <a:pt x="4875" y="18187"/>
                  <a:pt x="5031" y="17875"/>
                  <a:pt x="5218" y="17625"/>
                </a:cubicBezTo>
                <a:cubicBezTo>
                  <a:pt x="5437" y="17250"/>
                  <a:pt x="5687" y="16906"/>
                  <a:pt x="5937" y="16594"/>
                </a:cubicBezTo>
                <a:cubicBezTo>
                  <a:pt x="6187" y="16250"/>
                  <a:pt x="6468" y="15969"/>
                  <a:pt x="6750" y="15656"/>
                </a:cubicBezTo>
                <a:cubicBezTo>
                  <a:pt x="6812" y="15594"/>
                  <a:pt x="6812" y="15531"/>
                  <a:pt x="6812" y="15438"/>
                </a:cubicBezTo>
                <a:cubicBezTo>
                  <a:pt x="6812" y="15406"/>
                  <a:pt x="6812" y="15406"/>
                  <a:pt x="6812" y="15406"/>
                </a:cubicBezTo>
                <a:cubicBezTo>
                  <a:pt x="6687" y="15406"/>
                  <a:pt x="6625" y="15281"/>
                  <a:pt x="6562" y="15219"/>
                </a:cubicBezTo>
                <a:cubicBezTo>
                  <a:pt x="6531" y="15188"/>
                  <a:pt x="6531" y="15125"/>
                  <a:pt x="6468" y="15156"/>
                </a:cubicBezTo>
                <a:cubicBezTo>
                  <a:pt x="6437" y="15156"/>
                  <a:pt x="6406" y="15094"/>
                  <a:pt x="6406" y="15094"/>
                </a:cubicBezTo>
                <a:cubicBezTo>
                  <a:pt x="6437" y="15031"/>
                  <a:pt x="6437" y="15000"/>
                  <a:pt x="6406" y="14969"/>
                </a:cubicBezTo>
                <a:cubicBezTo>
                  <a:pt x="6375" y="14938"/>
                  <a:pt x="6375" y="14875"/>
                  <a:pt x="6406" y="14875"/>
                </a:cubicBezTo>
                <a:cubicBezTo>
                  <a:pt x="6437" y="14844"/>
                  <a:pt x="6468" y="14875"/>
                  <a:pt x="6468" y="14906"/>
                </a:cubicBezTo>
                <a:cubicBezTo>
                  <a:pt x="6500" y="14938"/>
                  <a:pt x="6531" y="15000"/>
                  <a:pt x="6593" y="14938"/>
                </a:cubicBezTo>
                <a:cubicBezTo>
                  <a:pt x="6625" y="14906"/>
                  <a:pt x="6718" y="14875"/>
                  <a:pt x="6625" y="14781"/>
                </a:cubicBezTo>
                <a:cubicBezTo>
                  <a:pt x="6593" y="14750"/>
                  <a:pt x="6625" y="14719"/>
                  <a:pt x="6656" y="14688"/>
                </a:cubicBezTo>
                <a:cubicBezTo>
                  <a:pt x="6687" y="14656"/>
                  <a:pt x="6718" y="14688"/>
                  <a:pt x="6718" y="14719"/>
                </a:cubicBezTo>
                <a:cubicBezTo>
                  <a:pt x="6750" y="14781"/>
                  <a:pt x="6781" y="14813"/>
                  <a:pt x="6843" y="14750"/>
                </a:cubicBezTo>
                <a:cubicBezTo>
                  <a:pt x="6875" y="14719"/>
                  <a:pt x="6906" y="14719"/>
                  <a:pt x="6906" y="14781"/>
                </a:cubicBezTo>
                <a:cubicBezTo>
                  <a:pt x="6937" y="14781"/>
                  <a:pt x="6937" y="14813"/>
                  <a:pt x="6968" y="14813"/>
                </a:cubicBezTo>
                <a:cubicBezTo>
                  <a:pt x="7000" y="14813"/>
                  <a:pt x="7000" y="14750"/>
                  <a:pt x="7000" y="14750"/>
                </a:cubicBezTo>
                <a:cubicBezTo>
                  <a:pt x="6968" y="14656"/>
                  <a:pt x="7000" y="14594"/>
                  <a:pt x="7062" y="14563"/>
                </a:cubicBezTo>
                <a:cubicBezTo>
                  <a:pt x="7156" y="14469"/>
                  <a:pt x="7250" y="14438"/>
                  <a:pt x="7312" y="14344"/>
                </a:cubicBezTo>
                <a:cubicBezTo>
                  <a:pt x="7343" y="14344"/>
                  <a:pt x="7343" y="14344"/>
                  <a:pt x="7343" y="14344"/>
                </a:cubicBezTo>
                <a:lnTo>
                  <a:pt x="7343" y="14344"/>
                </a:lnTo>
                <a:cubicBezTo>
                  <a:pt x="7343" y="14344"/>
                  <a:pt x="7343" y="14344"/>
                  <a:pt x="7312" y="14344"/>
                </a:cubicBezTo>
                <a:cubicBezTo>
                  <a:pt x="7250" y="14344"/>
                  <a:pt x="7187" y="14438"/>
                  <a:pt x="7093" y="14438"/>
                </a:cubicBezTo>
                <a:cubicBezTo>
                  <a:pt x="7218" y="14313"/>
                  <a:pt x="7343" y="14281"/>
                  <a:pt x="7437" y="14188"/>
                </a:cubicBezTo>
                <a:cubicBezTo>
                  <a:pt x="7500" y="14156"/>
                  <a:pt x="7500" y="14125"/>
                  <a:pt x="7500" y="14063"/>
                </a:cubicBezTo>
                <a:cubicBezTo>
                  <a:pt x="7375" y="14125"/>
                  <a:pt x="7281" y="14188"/>
                  <a:pt x="7156" y="14156"/>
                </a:cubicBezTo>
                <a:cubicBezTo>
                  <a:pt x="7125" y="14156"/>
                  <a:pt x="7187" y="14125"/>
                  <a:pt x="7156" y="14094"/>
                </a:cubicBezTo>
                <a:cubicBezTo>
                  <a:pt x="7125" y="14094"/>
                  <a:pt x="7125" y="14125"/>
                  <a:pt x="7093" y="14125"/>
                </a:cubicBezTo>
                <a:cubicBezTo>
                  <a:pt x="7062" y="14156"/>
                  <a:pt x="7031" y="14188"/>
                  <a:pt x="6968" y="14188"/>
                </a:cubicBezTo>
                <a:cubicBezTo>
                  <a:pt x="6875" y="14250"/>
                  <a:pt x="6812" y="14313"/>
                  <a:pt x="6718" y="14344"/>
                </a:cubicBezTo>
                <a:cubicBezTo>
                  <a:pt x="6718" y="14313"/>
                  <a:pt x="6750" y="14313"/>
                  <a:pt x="6750" y="14313"/>
                </a:cubicBezTo>
                <a:cubicBezTo>
                  <a:pt x="6656" y="14219"/>
                  <a:pt x="6750" y="14188"/>
                  <a:pt x="6781" y="14156"/>
                </a:cubicBezTo>
                <a:cubicBezTo>
                  <a:pt x="6875" y="14125"/>
                  <a:pt x="6937" y="14063"/>
                  <a:pt x="7000" y="14000"/>
                </a:cubicBezTo>
                <a:cubicBezTo>
                  <a:pt x="7031" y="13938"/>
                  <a:pt x="7093" y="13875"/>
                  <a:pt x="7156" y="13813"/>
                </a:cubicBezTo>
                <a:cubicBezTo>
                  <a:pt x="7218" y="13750"/>
                  <a:pt x="7312" y="13688"/>
                  <a:pt x="7343" y="13594"/>
                </a:cubicBezTo>
                <a:cubicBezTo>
                  <a:pt x="7343" y="13563"/>
                  <a:pt x="7375" y="13563"/>
                  <a:pt x="7406" y="13563"/>
                </a:cubicBezTo>
                <a:cubicBezTo>
                  <a:pt x="7468" y="13500"/>
                  <a:pt x="7562" y="13469"/>
                  <a:pt x="7625" y="13406"/>
                </a:cubicBezTo>
                <a:cubicBezTo>
                  <a:pt x="7531" y="13469"/>
                  <a:pt x="7406" y="13438"/>
                  <a:pt x="7312" y="13531"/>
                </a:cubicBezTo>
                <a:cubicBezTo>
                  <a:pt x="7312" y="13563"/>
                  <a:pt x="7281" y="13563"/>
                  <a:pt x="7250" y="13563"/>
                </a:cubicBezTo>
                <a:cubicBezTo>
                  <a:pt x="7187" y="13594"/>
                  <a:pt x="7125" y="13656"/>
                  <a:pt x="7000" y="13656"/>
                </a:cubicBezTo>
                <a:cubicBezTo>
                  <a:pt x="6937" y="13625"/>
                  <a:pt x="6875" y="13719"/>
                  <a:pt x="6812" y="13750"/>
                </a:cubicBezTo>
                <a:cubicBezTo>
                  <a:pt x="6781" y="13781"/>
                  <a:pt x="6750" y="13813"/>
                  <a:pt x="6718" y="13781"/>
                </a:cubicBezTo>
                <a:cubicBezTo>
                  <a:pt x="6843" y="13656"/>
                  <a:pt x="7000" y="13594"/>
                  <a:pt x="7156" y="13500"/>
                </a:cubicBezTo>
                <a:cubicBezTo>
                  <a:pt x="7093" y="13469"/>
                  <a:pt x="7062" y="13563"/>
                  <a:pt x="7000" y="13531"/>
                </a:cubicBezTo>
                <a:cubicBezTo>
                  <a:pt x="7000" y="13531"/>
                  <a:pt x="7000" y="13531"/>
                  <a:pt x="7000" y="13531"/>
                </a:cubicBezTo>
                <a:cubicBezTo>
                  <a:pt x="7031" y="13500"/>
                  <a:pt x="7062" y="13469"/>
                  <a:pt x="7093" y="13469"/>
                </a:cubicBezTo>
                <a:cubicBezTo>
                  <a:pt x="7125" y="13469"/>
                  <a:pt x="7125" y="13469"/>
                  <a:pt x="7156" y="13406"/>
                </a:cubicBezTo>
                <a:cubicBezTo>
                  <a:pt x="7156" y="13406"/>
                  <a:pt x="7156" y="13406"/>
                  <a:pt x="7156" y="13406"/>
                </a:cubicBezTo>
                <a:cubicBezTo>
                  <a:pt x="7187" y="13406"/>
                  <a:pt x="7250" y="13406"/>
                  <a:pt x="7250" y="13344"/>
                </a:cubicBezTo>
                <a:cubicBezTo>
                  <a:pt x="7250" y="13344"/>
                  <a:pt x="7250" y="13344"/>
                  <a:pt x="7250" y="13344"/>
                </a:cubicBezTo>
                <a:cubicBezTo>
                  <a:pt x="7375" y="13344"/>
                  <a:pt x="7468" y="13281"/>
                  <a:pt x="7562" y="13219"/>
                </a:cubicBezTo>
                <a:cubicBezTo>
                  <a:pt x="7562" y="13219"/>
                  <a:pt x="7562" y="13219"/>
                  <a:pt x="7562" y="13219"/>
                </a:cubicBezTo>
                <a:cubicBezTo>
                  <a:pt x="7593" y="13219"/>
                  <a:pt x="7625" y="13219"/>
                  <a:pt x="7625" y="13188"/>
                </a:cubicBezTo>
                <a:cubicBezTo>
                  <a:pt x="7718" y="13188"/>
                  <a:pt x="7812" y="13125"/>
                  <a:pt x="7906" y="13094"/>
                </a:cubicBezTo>
                <a:cubicBezTo>
                  <a:pt x="7812" y="13125"/>
                  <a:pt x="7718" y="13125"/>
                  <a:pt x="7625" y="13188"/>
                </a:cubicBezTo>
                <a:cubicBezTo>
                  <a:pt x="7625" y="13188"/>
                  <a:pt x="7625" y="13188"/>
                  <a:pt x="7625" y="13188"/>
                </a:cubicBezTo>
                <a:cubicBezTo>
                  <a:pt x="7593" y="13188"/>
                  <a:pt x="7562" y="13188"/>
                  <a:pt x="7562" y="13219"/>
                </a:cubicBezTo>
                <a:cubicBezTo>
                  <a:pt x="7468" y="13219"/>
                  <a:pt x="7406" y="13281"/>
                  <a:pt x="7343" y="13281"/>
                </a:cubicBezTo>
                <a:cubicBezTo>
                  <a:pt x="7343" y="13281"/>
                  <a:pt x="7343" y="13281"/>
                  <a:pt x="7343" y="13281"/>
                </a:cubicBezTo>
                <a:cubicBezTo>
                  <a:pt x="7312" y="13281"/>
                  <a:pt x="7312" y="13281"/>
                  <a:pt x="7312" y="13281"/>
                </a:cubicBezTo>
                <a:cubicBezTo>
                  <a:pt x="7312" y="13281"/>
                  <a:pt x="7312" y="13281"/>
                  <a:pt x="7312" y="13281"/>
                </a:cubicBezTo>
                <a:cubicBezTo>
                  <a:pt x="7312" y="13281"/>
                  <a:pt x="7312" y="13281"/>
                  <a:pt x="7312" y="13281"/>
                </a:cubicBezTo>
                <a:cubicBezTo>
                  <a:pt x="7312" y="13281"/>
                  <a:pt x="7312" y="13281"/>
                  <a:pt x="7312" y="13313"/>
                </a:cubicBezTo>
                <a:cubicBezTo>
                  <a:pt x="7250" y="13313"/>
                  <a:pt x="7218" y="13375"/>
                  <a:pt x="7156" y="13344"/>
                </a:cubicBezTo>
                <a:cubicBezTo>
                  <a:pt x="7031" y="13375"/>
                  <a:pt x="6906" y="13438"/>
                  <a:pt x="6812" y="13500"/>
                </a:cubicBezTo>
                <a:cubicBezTo>
                  <a:pt x="6781" y="13500"/>
                  <a:pt x="6750" y="13531"/>
                  <a:pt x="6750" y="13531"/>
                </a:cubicBezTo>
                <a:cubicBezTo>
                  <a:pt x="6593" y="13594"/>
                  <a:pt x="6500" y="13750"/>
                  <a:pt x="6343" y="13750"/>
                </a:cubicBezTo>
                <a:cubicBezTo>
                  <a:pt x="6343" y="13688"/>
                  <a:pt x="6406" y="13688"/>
                  <a:pt x="6406" y="13625"/>
                </a:cubicBezTo>
                <a:cubicBezTo>
                  <a:pt x="6343" y="13656"/>
                  <a:pt x="6281" y="13719"/>
                  <a:pt x="6187" y="13750"/>
                </a:cubicBezTo>
                <a:cubicBezTo>
                  <a:pt x="6187" y="13719"/>
                  <a:pt x="6218" y="13719"/>
                  <a:pt x="6250" y="13688"/>
                </a:cubicBezTo>
                <a:cubicBezTo>
                  <a:pt x="6406" y="13563"/>
                  <a:pt x="6593" y="13469"/>
                  <a:pt x="6750" y="13344"/>
                </a:cubicBezTo>
                <a:cubicBezTo>
                  <a:pt x="6843" y="13313"/>
                  <a:pt x="6906" y="13250"/>
                  <a:pt x="6968" y="13188"/>
                </a:cubicBezTo>
                <a:cubicBezTo>
                  <a:pt x="7031" y="13094"/>
                  <a:pt x="7125" y="13063"/>
                  <a:pt x="7218" y="13031"/>
                </a:cubicBezTo>
                <a:cubicBezTo>
                  <a:pt x="7281" y="13000"/>
                  <a:pt x="7343" y="13000"/>
                  <a:pt x="7375" y="12938"/>
                </a:cubicBezTo>
                <a:cubicBezTo>
                  <a:pt x="7343" y="12906"/>
                  <a:pt x="7343" y="12938"/>
                  <a:pt x="7312" y="12938"/>
                </a:cubicBezTo>
                <a:cubicBezTo>
                  <a:pt x="7125" y="13000"/>
                  <a:pt x="6906" y="13125"/>
                  <a:pt x="6718" y="13219"/>
                </a:cubicBezTo>
                <a:cubicBezTo>
                  <a:pt x="6687" y="13250"/>
                  <a:pt x="6656" y="13250"/>
                  <a:pt x="6593" y="13219"/>
                </a:cubicBezTo>
                <a:cubicBezTo>
                  <a:pt x="6656" y="13188"/>
                  <a:pt x="6687" y="13156"/>
                  <a:pt x="6718" y="13125"/>
                </a:cubicBezTo>
                <a:cubicBezTo>
                  <a:pt x="6718" y="13125"/>
                  <a:pt x="6718" y="13125"/>
                  <a:pt x="6718" y="13125"/>
                </a:cubicBezTo>
                <a:cubicBezTo>
                  <a:pt x="6718" y="13125"/>
                  <a:pt x="6750" y="13125"/>
                  <a:pt x="6750" y="13094"/>
                </a:cubicBezTo>
                <a:cubicBezTo>
                  <a:pt x="6750" y="13094"/>
                  <a:pt x="6750" y="13094"/>
                  <a:pt x="6750" y="13094"/>
                </a:cubicBezTo>
                <a:cubicBezTo>
                  <a:pt x="6718" y="13094"/>
                  <a:pt x="6718" y="13094"/>
                  <a:pt x="6718" y="13125"/>
                </a:cubicBezTo>
                <a:cubicBezTo>
                  <a:pt x="6687" y="13094"/>
                  <a:pt x="6656" y="13156"/>
                  <a:pt x="6593" y="13125"/>
                </a:cubicBezTo>
                <a:cubicBezTo>
                  <a:pt x="6750" y="13063"/>
                  <a:pt x="6812" y="12906"/>
                  <a:pt x="6968" y="12844"/>
                </a:cubicBezTo>
                <a:cubicBezTo>
                  <a:pt x="7000" y="12844"/>
                  <a:pt x="7031" y="12813"/>
                  <a:pt x="7031" y="12750"/>
                </a:cubicBezTo>
                <a:cubicBezTo>
                  <a:pt x="7062" y="12719"/>
                  <a:pt x="7093" y="12688"/>
                  <a:pt x="7125" y="12656"/>
                </a:cubicBezTo>
                <a:cubicBezTo>
                  <a:pt x="7218" y="12594"/>
                  <a:pt x="7343" y="12563"/>
                  <a:pt x="7437" y="12500"/>
                </a:cubicBezTo>
                <a:cubicBezTo>
                  <a:pt x="7468" y="12500"/>
                  <a:pt x="7531" y="12500"/>
                  <a:pt x="7531" y="12438"/>
                </a:cubicBezTo>
                <a:cubicBezTo>
                  <a:pt x="7500" y="12406"/>
                  <a:pt x="7468" y="12469"/>
                  <a:pt x="7406" y="12438"/>
                </a:cubicBezTo>
                <a:cubicBezTo>
                  <a:pt x="7593" y="12375"/>
                  <a:pt x="7781" y="12313"/>
                  <a:pt x="7937" y="12281"/>
                </a:cubicBezTo>
                <a:cubicBezTo>
                  <a:pt x="8125" y="12219"/>
                  <a:pt x="8312" y="12188"/>
                  <a:pt x="8500" y="12156"/>
                </a:cubicBezTo>
                <a:cubicBezTo>
                  <a:pt x="8687" y="12125"/>
                  <a:pt x="8875" y="12094"/>
                  <a:pt x="9062" y="12094"/>
                </a:cubicBezTo>
                <a:cubicBezTo>
                  <a:pt x="8687" y="12094"/>
                  <a:pt x="8343" y="12125"/>
                  <a:pt x="8000" y="12219"/>
                </a:cubicBezTo>
                <a:cubicBezTo>
                  <a:pt x="7687" y="12281"/>
                  <a:pt x="7375" y="12375"/>
                  <a:pt x="7062" y="12500"/>
                </a:cubicBezTo>
                <a:cubicBezTo>
                  <a:pt x="7000" y="12531"/>
                  <a:pt x="6937" y="12531"/>
                  <a:pt x="6906" y="12594"/>
                </a:cubicBezTo>
                <a:cubicBezTo>
                  <a:pt x="6875" y="12594"/>
                  <a:pt x="6843" y="12594"/>
                  <a:pt x="6843" y="12625"/>
                </a:cubicBezTo>
                <a:cubicBezTo>
                  <a:pt x="6781" y="12594"/>
                  <a:pt x="6750" y="12594"/>
                  <a:pt x="6687" y="12625"/>
                </a:cubicBezTo>
                <a:cubicBezTo>
                  <a:pt x="6625" y="12656"/>
                  <a:pt x="6562" y="12719"/>
                  <a:pt x="6500" y="12719"/>
                </a:cubicBezTo>
                <a:cubicBezTo>
                  <a:pt x="6500" y="12719"/>
                  <a:pt x="6500" y="12719"/>
                  <a:pt x="6500" y="12719"/>
                </a:cubicBezTo>
                <a:cubicBezTo>
                  <a:pt x="6500" y="12688"/>
                  <a:pt x="6500" y="12656"/>
                  <a:pt x="6531" y="12656"/>
                </a:cubicBezTo>
                <a:cubicBezTo>
                  <a:pt x="6656" y="12594"/>
                  <a:pt x="6781" y="12531"/>
                  <a:pt x="6906" y="12438"/>
                </a:cubicBezTo>
                <a:cubicBezTo>
                  <a:pt x="7000" y="12344"/>
                  <a:pt x="7125" y="12313"/>
                  <a:pt x="7250" y="12250"/>
                </a:cubicBezTo>
                <a:cubicBezTo>
                  <a:pt x="7500" y="12156"/>
                  <a:pt x="7781" y="12063"/>
                  <a:pt x="8031" y="12000"/>
                </a:cubicBezTo>
                <a:cubicBezTo>
                  <a:pt x="8187" y="11969"/>
                  <a:pt x="8343" y="11938"/>
                  <a:pt x="8500" y="11906"/>
                </a:cubicBezTo>
                <a:cubicBezTo>
                  <a:pt x="8156" y="11906"/>
                  <a:pt x="7781" y="12000"/>
                  <a:pt x="7437" y="12094"/>
                </a:cubicBezTo>
                <a:cubicBezTo>
                  <a:pt x="7687" y="11938"/>
                  <a:pt x="7968" y="11906"/>
                  <a:pt x="8250" y="11813"/>
                </a:cubicBezTo>
                <a:cubicBezTo>
                  <a:pt x="8062" y="11813"/>
                  <a:pt x="7906" y="11844"/>
                  <a:pt x="7781" y="11875"/>
                </a:cubicBezTo>
                <a:cubicBezTo>
                  <a:pt x="7781" y="11875"/>
                  <a:pt x="7812" y="11844"/>
                  <a:pt x="7843" y="11844"/>
                </a:cubicBezTo>
                <a:cubicBezTo>
                  <a:pt x="8062" y="11813"/>
                  <a:pt x="8312" y="11750"/>
                  <a:pt x="8531" y="11719"/>
                </a:cubicBezTo>
                <a:cubicBezTo>
                  <a:pt x="9093" y="11656"/>
                  <a:pt x="9656" y="11688"/>
                  <a:pt x="10187" y="11781"/>
                </a:cubicBezTo>
                <a:cubicBezTo>
                  <a:pt x="10250" y="11781"/>
                  <a:pt x="10312" y="11813"/>
                  <a:pt x="10375" y="11813"/>
                </a:cubicBezTo>
                <a:cubicBezTo>
                  <a:pt x="10406" y="11813"/>
                  <a:pt x="10437" y="11781"/>
                  <a:pt x="10468" y="11750"/>
                </a:cubicBezTo>
                <a:cubicBezTo>
                  <a:pt x="10468" y="11719"/>
                  <a:pt x="10406" y="11719"/>
                  <a:pt x="10406" y="11719"/>
                </a:cubicBezTo>
                <a:cubicBezTo>
                  <a:pt x="10281" y="11688"/>
                  <a:pt x="10156" y="11688"/>
                  <a:pt x="10031" y="11656"/>
                </a:cubicBezTo>
                <a:cubicBezTo>
                  <a:pt x="9812" y="11594"/>
                  <a:pt x="9562" y="11625"/>
                  <a:pt x="9343" y="11594"/>
                </a:cubicBezTo>
                <a:cubicBezTo>
                  <a:pt x="9125" y="11531"/>
                  <a:pt x="8906" y="11563"/>
                  <a:pt x="8718" y="11563"/>
                </a:cubicBezTo>
                <a:cubicBezTo>
                  <a:pt x="8593" y="11594"/>
                  <a:pt x="8500" y="11594"/>
                  <a:pt x="8406" y="11594"/>
                </a:cubicBezTo>
                <a:cubicBezTo>
                  <a:pt x="8593" y="11563"/>
                  <a:pt x="8781" y="11500"/>
                  <a:pt x="8968" y="11531"/>
                </a:cubicBezTo>
                <a:cubicBezTo>
                  <a:pt x="8656" y="11500"/>
                  <a:pt x="8375" y="11531"/>
                  <a:pt x="8062" y="11594"/>
                </a:cubicBezTo>
                <a:cubicBezTo>
                  <a:pt x="7906" y="11625"/>
                  <a:pt x="7718" y="11625"/>
                  <a:pt x="7531" y="11625"/>
                </a:cubicBezTo>
                <a:cubicBezTo>
                  <a:pt x="7562" y="11594"/>
                  <a:pt x="7593" y="11563"/>
                  <a:pt x="7625" y="11563"/>
                </a:cubicBezTo>
                <a:cubicBezTo>
                  <a:pt x="7812" y="11531"/>
                  <a:pt x="7968" y="11469"/>
                  <a:pt x="8156" y="11438"/>
                </a:cubicBezTo>
                <a:cubicBezTo>
                  <a:pt x="8343" y="11406"/>
                  <a:pt x="8562" y="11375"/>
                  <a:pt x="8750" y="11344"/>
                </a:cubicBezTo>
                <a:cubicBezTo>
                  <a:pt x="9062" y="11344"/>
                  <a:pt x="9343" y="11344"/>
                  <a:pt x="9656" y="11344"/>
                </a:cubicBezTo>
                <a:cubicBezTo>
                  <a:pt x="9718" y="11375"/>
                  <a:pt x="9781" y="11375"/>
                  <a:pt x="9812" y="11375"/>
                </a:cubicBezTo>
                <a:cubicBezTo>
                  <a:pt x="10000" y="11438"/>
                  <a:pt x="10156" y="11406"/>
                  <a:pt x="10312" y="11469"/>
                </a:cubicBezTo>
                <a:cubicBezTo>
                  <a:pt x="10500" y="11500"/>
                  <a:pt x="10656" y="11531"/>
                  <a:pt x="10843" y="11594"/>
                </a:cubicBezTo>
                <a:cubicBezTo>
                  <a:pt x="11031" y="11656"/>
                  <a:pt x="11218" y="11719"/>
                  <a:pt x="11437" y="11813"/>
                </a:cubicBezTo>
                <a:cubicBezTo>
                  <a:pt x="11500" y="11813"/>
                  <a:pt x="11562" y="11844"/>
                  <a:pt x="11593" y="11875"/>
                </a:cubicBezTo>
                <a:cubicBezTo>
                  <a:pt x="11625" y="11875"/>
                  <a:pt x="11656" y="11906"/>
                  <a:pt x="11656" y="11938"/>
                </a:cubicBezTo>
                <a:cubicBezTo>
                  <a:pt x="11625" y="11969"/>
                  <a:pt x="11593" y="11938"/>
                  <a:pt x="11593" y="11938"/>
                </a:cubicBezTo>
                <a:cubicBezTo>
                  <a:pt x="11406" y="11875"/>
                  <a:pt x="11218" y="11844"/>
                  <a:pt x="11062" y="11781"/>
                </a:cubicBezTo>
                <a:cubicBezTo>
                  <a:pt x="11031" y="11781"/>
                  <a:pt x="11031" y="11781"/>
                  <a:pt x="11000" y="11813"/>
                </a:cubicBezTo>
                <a:cubicBezTo>
                  <a:pt x="10968" y="11844"/>
                  <a:pt x="10968" y="11844"/>
                  <a:pt x="10937" y="11844"/>
                </a:cubicBezTo>
                <a:cubicBezTo>
                  <a:pt x="10812" y="11781"/>
                  <a:pt x="10687" y="11750"/>
                  <a:pt x="10562" y="11781"/>
                </a:cubicBezTo>
                <a:cubicBezTo>
                  <a:pt x="10531" y="11781"/>
                  <a:pt x="10500" y="11781"/>
                  <a:pt x="10500" y="11813"/>
                </a:cubicBezTo>
                <a:cubicBezTo>
                  <a:pt x="10500" y="11844"/>
                  <a:pt x="10531" y="11844"/>
                  <a:pt x="10562" y="11844"/>
                </a:cubicBezTo>
                <a:cubicBezTo>
                  <a:pt x="10625" y="11875"/>
                  <a:pt x="10750" y="11844"/>
                  <a:pt x="10781" y="11969"/>
                </a:cubicBezTo>
                <a:cubicBezTo>
                  <a:pt x="10781" y="11969"/>
                  <a:pt x="10812" y="11969"/>
                  <a:pt x="10812" y="11969"/>
                </a:cubicBezTo>
                <a:cubicBezTo>
                  <a:pt x="10968" y="12000"/>
                  <a:pt x="11156" y="12063"/>
                  <a:pt x="11312" y="12125"/>
                </a:cubicBezTo>
                <a:cubicBezTo>
                  <a:pt x="11437" y="12156"/>
                  <a:pt x="11531" y="12219"/>
                  <a:pt x="11656" y="12250"/>
                </a:cubicBezTo>
                <a:cubicBezTo>
                  <a:pt x="11406" y="12219"/>
                  <a:pt x="11156" y="12125"/>
                  <a:pt x="10906" y="12094"/>
                </a:cubicBezTo>
                <a:cubicBezTo>
                  <a:pt x="11968" y="12375"/>
                  <a:pt x="12968" y="12844"/>
                  <a:pt x="13968" y="13344"/>
                </a:cubicBezTo>
                <a:cubicBezTo>
                  <a:pt x="13937" y="13375"/>
                  <a:pt x="13906" y="13344"/>
                  <a:pt x="13875" y="13344"/>
                </a:cubicBezTo>
                <a:cubicBezTo>
                  <a:pt x="13875" y="13344"/>
                  <a:pt x="13875" y="13344"/>
                  <a:pt x="13875" y="13344"/>
                </a:cubicBezTo>
                <a:cubicBezTo>
                  <a:pt x="13843" y="13281"/>
                  <a:pt x="13781" y="13281"/>
                  <a:pt x="13718" y="13281"/>
                </a:cubicBezTo>
                <a:cubicBezTo>
                  <a:pt x="13593" y="13219"/>
                  <a:pt x="13468" y="13125"/>
                  <a:pt x="13343" y="13125"/>
                </a:cubicBezTo>
                <a:cubicBezTo>
                  <a:pt x="13343" y="13125"/>
                  <a:pt x="13343" y="13125"/>
                  <a:pt x="13343" y="13125"/>
                </a:cubicBezTo>
                <a:cubicBezTo>
                  <a:pt x="13312" y="13063"/>
                  <a:pt x="13281" y="13094"/>
                  <a:pt x="13250" y="13063"/>
                </a:cubicBezTo>
                <a:cubicBezTo>
                  <a:pt x="13187" y="13031"/>
                  <a:pt x="13093" y="13031"/>
                  <a:pt x="13031" y="13000"/>
                </a:cubicBezTo>
                <a:cubicBezTo>
                  <a:pt x="12687" y="12844"/>
                  <a:pt x="12312" y="12719"/>
                  <a:pt x="11937" y="12594"/>
                </a:cubicBezTo>
                <a:cubicBezTo>
                  <a:pt x="11593" y="12469"/>
                  <a:pt x="11281" y="12375"/>
                  <a:pt x="10937" y="12281"/>
                </a:cubicBezTo>
                <a:cubicBezTo>
                  <a:pt x="10843" y="12281"/>
                  <a:pt x="10781" y="12250"/>
                  <a:pt x="10687" y="12250"/>
                </a:cubicBezTo>
                <a:cubicBezTo>
                  <a:pt x="10937" y="12344"/>
                  <a:pt x="11187" y="12375"/>
                  <a:pt x="11437" y="12469"/>
                </a:cubicBezTo>
                <a:cubicBezTo>
                  <a:pt x="11406" y="12500"/>
                  <a:pt x="11375" y="12469"/>
                  <a:pt x="11375" y="12500"/>
                </a:cubicBezTo>
                <a:cubicBezTo>
                  <a:pt x="11468" y="12531"/>
                  <a:pt x="11531" y="12563"/>
                  <a:pt x="11625" y="12594"/>
                </a:cubicBezTo>
                <a:cubicBezTo>
                  <a:pt x="11687" y="12625"/>
                  <a:pt x="11750" y="12656"/>
                  <a:pt x="11812" y="12656"/>
                </a:cubicBezTo>
                <a:cubicBezTo>
                  <a:pt x="11843" y="12688"/>
                  <a:pt x="11843" y="12750"/>
                  <a:pt x="11875" y="12750"/>
                </a:cubicBezTo>
                <a:cubicBezTo>
                  <a:pt x="11937" y="12781"/>
                  <a:pt x="12031" y="12844"/>
                  <a:pt x="12093" y="12875"/>
                </a:cubicBezTo>
                <a:cubicBezTo>
                  <a:pt x="12343" y="12938"/>
                  <a:pt x="12562" y="13031"/>
                  <a:pt x="12812" y="13125"/>
                </a:cubicBezTo>
                <a:cubicBezTo>
                  <a:pt x="13031" y="13219"/>
                  <a:pt x="13250" y="13375"/>
                  <a:pt x="13500" y="13469"/>
                </a:cubicBezTo>
                <a:cubicBezTo>
                  <a:pt x="13500" y="13469"/>
                  <a:pt x="13531" y="13500"/>
                  <a:pt x="13531" y="13500"/>
                </a:cubicBezTo>
                <a:cubicBezTo>
                  <a:pt x="13468" y="13563"/>
                  <a:pt x="13531" y="13563"/>
                  <a:pt x="13562" y="13563"/>
                </a:cubicBezTo>
                <a:cubicBezTo>
                  <a:pt x="13625" y="13625"/>
                  <a:pt x="13718" y="13656"/>
                  <a:pt x="13781" y="13688"/>
                </a:cubicBezTo>
                <a:cubicBezTo>
                  <a:pt x="13781" y="13688"/>
                  <a:pt x="13781" y="13688"/>
                  <a:pt x="13781" y="13719"/>
                </a:cubicBezTo>
                <a:cubicBezTo>
                  <a:pt x="13531" y="13625"/>
                  <a:pt x="13281" y="13469"/>
                  <a:pt x="13000" y="13406"/>
                </a:cubicBezTo>
                <a:cubicBezTo>
                  <a:pt x="13031" y="13438"/>
                  <a:pt x="13031" y="13438"/>
                  <a:pt x="13062" y="13469"/>
                </a:cubicBezTo>
                <a:cubicBezTo>
                  <a:pt x="13281" y="13563"/>
                  <a:pt x="13531" y="13688"/>
                  <a:pt x="13750" y="13813"/>
                </a:cubicBezTo>
                <a:cubicBezTo>
                  <a:pt x="14000" y="13938"/>
                  <a:pt x="14250" y="14031"/>
                  <a:pt x="14500" y="14156"/>
                </a:cubicBezTo>
                <a:cubicBezTo>
                  <a:pt x="14750" y="14281"/>
                  <a:pt x="15000" y="14375"/>
                  <a:pt x="15250" y="14500"/>
                </a:cubicBezTo>
                <a:cubicBezTo>
                  <a:pt x="15406" y="14594"/>
                  <a:pt x="15562" y="14656"/>
                  <a:pt x="15687" y="14750"/>
                </a:cubicBezTo>
                <a:cubicBezTo>
                  <a:pt x="15687" y="14750"/>
                  <a:pt x="15718" y="14750"/>
                  <a:pt x="15718" y="14750"/>
                </a:cubicBezTo>
                <a:cubicBezTo>
                  <a:pt x="15718" y="14750"/>
                  <a:pt x="15718" y="14750"/>
                  <a:pt x="15718" y="14750"/>
                </a:cubicBezTo>
                <a:cubicBezTo>
                  <a:pt x="15718" y="14750"/>
                  <a:pt x="15687" y="14750"/>
                  <a:pt x="15687" y="14750"/>
                </a:cubicBezTo>
                <a:cubicBezTo>
                  <a:pt x="15687" y="14750"/>
                  <a:pt x="15656" y="14719"/>
                  <a:pt x="15625" y="14719"/>
                </a:cubicBezTo>
                <a:cubicBezTo>
                  <a:pt x="15625" y="14719"/>
                  <a:pt x="15625" y="14719"/>
                  <a:pt x="15625" y="14719"/>
                </a:cubicBezTo>
                <a:cubicBezTo>
                  <a:pt x="15625" y="14719"/>
                  <a:pt x="15593" y="14688"/>
                  <a:pt x="15593" y="14719"/>
                </a:cubicBezTo>
                <a:cubicBezTo>
                  <a:pt x="15593" y="14750"/>
                  <a:pt x="15625" y="14719"/>
                  <a:pt x="15625" y="14750"/>
                </a:cubicBezTo>
                <a:cubicBezTo>
                  <a:pt x="15625" y="14781"/>
                  <a:pt x="15656" y="14781"/>
                  <a:pt x="15687" y="14781"/>
                </a:cubicBezTo>
                <a:cubicBezTo>
                  <a:pt x="15718" y="14781"/>
                  <a:pt x="15718" y="14813"/>
                  <a:pt x="15750" y="14813"/>
                </a:cubicBezTo>
                <a:cubicBezTo>
                  <a:pt x="16000" y="14938"/>
                  <a:pt x="16250" y="15031"/>
                  <a:pt x="16500" y="15156"/>
                </a:cubicBezTo>
                <a:cubicBezTo>
                  <a:pt x="16281" y="15094"/>
                  <a:pt x="16093" y="15000"/>
                  <a:pt x="15875" y="14906"/>
                </a:cubicBezTo>
                <a:cubicBezTo>
                  <a:pt x="15750" y="14844"/>
                  <a:pt x="15625" y="14781"/>
                  <a:pt x="15500" y="14750"/>
                </a:cubicBezTo>
                <a:cubicBezTo>
                  <a:pt x="15500" y="14750"/>
                  <a:pt x="15500" y="14781"/>
                  <a:pt x="15468" y="14781"/>
                </a:cubicBezTo>
                <a:cubicBezTo>
                  <a:pt x="15500" y="14781"/>
                  <a:pt x="15500" y="14750"/>
                  <a:pt x="15500" y="14750"/>
                </a:cubicBezTo>
                <a:cubicBezTo>
                  <a:pt x="15468" y="14719"/>
                  <a:pt x="15437" y="14719"/>
                  <a:pt x="15375" y="14719"/>
                </a:cubicBezTo>
                <a:cubicBezTo>
                  <a:pt x="15375" y="14719"/>
                  <a:pt x="15375" y="14719"/>
                  <a:pt x="15375" y="14719"/>
                </a:cubicBezTo>
                <a:cubicBezTo>
                  <a:pt x="15375" y="14688"/>
                  <a:pt x="15343" y="14688"/>
                  <a:pt x="15343" y="14688"/>
                </a:cubicBezTo>
                <a:cubicBezTo>
                  <a:pt x="15312" y="14688"/>
                  <a:pt x="15312" y="14688"/>
                  <a:pt x="15312" y="14719"/>
                </a:cubicBezTo>
                <a:cubicBezTo>
                  <a:pt x="15312" y="14719"/>
                  <a:pt x="15312" y="14719"/>
                  <a:pt x="15312" y="14719"/>
                </a:cubicBezTo>
                <a:cubicBezTo>
                  <a:pt x="15312" y="14688"/>
                  <a:pt x="15312" y="14688"/>
                  <a:pt x="15343" y="14688"/>
                </a:cubicBezTo>
                <a:cubicBezTo>
                  <a:pt x="15312" y="14656"/>
                  <a:pt x="15312" y="14656"/>
                  <a:pt x="15281" y="14656"/>
                </a:cubicBezTo>
                <a:cubicBezTo>
                  <a:pt x="15281" y="14656"/>
                  <a:pt x="15250" y="14656"/>
                  <a:pt x="15250" y="14688"/>
                </a:cubicBezTo>
                <a:cubicBezTo>
                  <a:pt x="15250" y="14688"/>
                  <a:pt x="15250" y="14688"/>
                  <a:pt x="15250" y="14688"/>
                </a:cubicBezTo>
                <a:cubicBezTo>
                  <a:pt x="15250" y="14656"/>
                  <a:pt x="15281" y="14656"/>
                  <a:pt x="15281" y="14656"/>
                </a:cubicBezTo>
                <a:cubicBezTo>
                  <a:pt x="15250" y="14625"/>
                  <a:pt x="15187" y="14594"/>
                  <a:pt x="15156" y="14594"/>
                </a:cubicBezTo>
                <a:cubicBezTo>
                  <a:pt x="15156" y="14594"/>
                  <a:pt x="15156" y="14594"/>
                  <a:pt x="15125" y="14625"/>
                </a:cubicBezTo>
                <a:cubicBezTo>
                  <a:pt x="15156" y="14594"/>
                  <a:pt x="15156" y="14594"/>
                  <a:pt x="15156" y="14594"/>
                </a:cubicBezTo>
                <a:cubicBezTo>
                  <a:pt x="15125" y="14563"/>
                  <a:pt x="15062" y="14531"/>
                  <a:pt x="15031" y="14531"/>
                </a:cubicBezTo>
                <a:cubicBezTo>
                  <a:pt x="15031" y="14531"/>
                  <a:pt x="15031" y="14531"/>
                  <a:pt x="15031" y="14531"/>
                </a:cubicBezTo>
                <a:cubicBezTo>
                  <a:pt x="15000" y="14500"/>
                  <a:pt x="14968" y="14469"/>
                  <a:pt x="14906" y="14500"/>
                </a:cubicBezTo>
                <a:cubicBezTo>
                  <a:pt x="14906" y="14500"/>
                  <a:pt x="14906" y="14500"/>
                  <a:pt x="14906" y="14500"/>
                </a:cubicBezTo>
                <a:cubicBezTo>
                  <a:pt x="14906" y="14469"/>
                  <a:pt x="14875" y="14469"/>
                  <a:pt x="14843" y="14500"/>
                </a:cubicBezTo>
                <a:cubicBezTo>
                  <a:pt x="14843" y="14469"/>
                  <a:pt x="14843" y="14469"/>
                  <a:pt x="14843" y="14469"/>
                </a:cubicBezTo>
                <a:cubicBezTo>
                  <a:pt x="14812" y="14406"/>
                  <a:pt x="14750" y="14375"/>
                  <a:pt x="14687" y="14406"/>
                </a:cubicBezTo>
                <a:cubicBezTo>
                  <a:pt x="14375" y="14281"/>
                  <a:pt x="14093" y="14125"/>
                  <a:pt x="13781" y="14000"/>
                </a:cubicBezTo>
                <a:cubicBezTo>
                  <a:pt x="13750" y="14000"/>
                  <a:pt x="13750" y="14000"/>
                  <a:pt x="13750" y="14031"/>
                </a:cubicBezTo>
                <a:cubicBezTo>
                  <a:pt x="13937" y="14094"/>
                  <a:pt x="14093" y="14188"/>
                  <a:pt x="14281" y="14250"/>
                </a:cubicBezTo>
                <a:cubicBezTo>
                  <a:pt x="14250" y="14313"/>
                  <a:pt x="14312" y="14313"/>
                  <a:pt x="14343" y="14344"/>
                </a:cubicBezTo>
                <a:cubicBezTo>
                  <a:pt x="14500" y="14438"/>
                  <a:pt x="14687" y="14500"/>
                  <a:pt x="14843" y="14594"/>
                </a:cubicBezTo>
                <a:cubicBezTo>
                  <a:pt x="14968" y="14656"/>
                  <a:pt x="15062" y="14719"/>
                  <a:pt x="15218" y="14750"/>
                </a:cubicBezTo>
                <a:cubicBezTo>
                  <a:pt x="15218" y="14750"/>
                  <a:pt x="15218" y="14750"/>
                  <a:pt x="15218" y="14750"/>
                </a:cubicBezTo>
                <a:cubicBezTo>
                  <a:pt x="15250" y="14813"/>
                  <a:pt x="15343" y="14781"/>
                  <a:pt x="15375" y="14844"/>
                </a:cubicBezTo>
                <a:cubicBezTo>
                  <a:pt x="15375" y="14844"/>
                  <a:pt x="15375" y="14844"/>
                  <a:pt x="15375" y="14844"/>
                </a:cubicBezTo>
                <a:cubicBezTo>
                  <a:pt x="15375" y="14844"/>
                  <a:pt x="15375" y="14844"/>
                  <a:pt x="15375" y="14844"/>
                </a:cubicBezTo>
                <a:cubicBezTo>
                  <a:pt x="15375" y="14844"/>
                  <a:pt x="15375" y="14844"/>
                  <a:pt x="15375" y="14844"/>
                </a:cubicBezTo>
                <a:cubicBezTo>
                  <a:pt x="15218" y="14781"/>
                  <a:pt x="15062" y="14719"/>
                  <a:pt x="14937" y="14656"/>
                </a:cubicBezTo>
                <a:cubicBezTo>
                  <a:pt x="14718" y="14594"/>
                  <a:pt x="14531" y="14500"/>
                  <a:pt x="14343" y="14406"/>
                </a:cubicBezTo>
                <a:cubicBezTo>
                  <a:pt x="14250" y="14375"/>
                  <a:pt x="14156" y="14313"/>
                  <a:pt x="14062" y="14281"/>
                </a:cubicBezTo>
                <a:cubicBezTo>
                  <a:pt x="14031" y="14281"/>
                  <a:pt x="14000" y="14281"/>
                  <a:pt x="14000" y="14281"/>
                </a:cubicBezTo>
                <a:cubicBezTo>
                  <a:pt x="14000" y="14313"/>
                  <a:pt x="14000" y="14313"/>
                  <a:pt x="14031" y="14313"/>
                </a:cubicBezTo>
                <a:cubicBezTo>
                  <a:pt x="14187" y="14375"/>
                  <a:pt x="14281" y="14500"/>
                  <a:pt x="14437" y="14563"/>
                </a:cubicBezTo>
                <a:cubicBezTo>
                  <a:pt x="14531" y="14625"/>
                  <a:pt x="14656" y="14656"/>
                  <a:pt x="14750" y="14750"/>
                </a:cubicBezTo>
                <a:cubicBezTo>
                  <a:pt x="14875" y="14844"/>
                  <a:pt x="15000" y="14906"/>
                  <a:pt x="15093" y="14969"/>
                </a:cubicBezTo>
                <a:cubicBezTo>
                  <a:pt x="15375" y="15125"/>
                  <a:pt x="15625" y="15250"/>
                  <a:pt x="15906" y="15375"/>
                </a:cubicBezTo>
                <a:cubicBezTo>
                  <a:pt x="15937" y="15375"/>
                  <a:pt x="16031" y="15406"/>
                  <a:pt x="16000" y="15469"/>
                </a:cubicBezTo>
                <a:cubicBezTo>
                  <a:pt x="15968" y="15500"/>
                  <a:pt x="15906" y="15438"/>
                  <a:pt x="15875" y="15438"/>
                </a:cubicBezTo>
                <a:cubicBezTo>
                  <a:pt x="15781" y="15438"/>
                  <a:pt x="15718" y="15281"/>
                  <a:pt x="15625" y="15406"/>
                </a:cubicBezTo>
                <a:cubicBezTo>
                  <a:pt x="15625" y="15406"/>
                  <a:pt x="15625" y="15406"/>
                  <a:pt x="15625" y="15406"/>
                </a:cubicBezTo>
                <a:cubicBezTo>
                  <a:pt x="15468" y="15313"/>
                  <a:pt x="15312" y="15281"/>
                  <a:pt x="15156" y="15219"/>
                </a:cubicBezTo>
                <a:cubicBezTo>
                  <a:pt x="15093" y="15188"/>
                  <a:pt x="15031" y="15125"/>
                  <a:pt x="14906" y="15156"/>
                </a:cubicBezTo>
                <a:cubicBezTo>
                  <a:pt x="15093" y="15250"/>
                  <a:pt x="15281" y="15344"/>
                  <a:pt x="15468" y="15438"/>
                </a:cubicBezTo>
                <a:cubicBezTo>
                  <a:pt x="15437" y="15469"/>
                  <a:pt x="15406" y="15438"/>
                  <a:pt x="15375" y="15469"/>
                </a:cubicBezTo>
                <a:cubicBezTo>
                  <a:pt x="15593" y="15531"/>
                  <a:pt x="15750" y="15656"/>
                  <a:pt x="15937" y="15750"/>
                </a:cubicBezTo>
                <a:cubicBezTo>
                  <a:pt x="15968" y="15750"/>
                  <a:pt x="16000" y="15750"/>
                  <a:pt x="15968" y="15781"/>
                </a:cubicBezTo>
                <a:cubicBezTo>
                  <a:pt x="15968" y="15813"/>
                  <a:pt x="15937" y="15781"/>
                  <a:pt x="15937" y="15781"/>
                </a:cubicBezTo>
                <a:cubicBezTo>
                  <a:pt x="15906" y="15781"/>
                  <a:pt x="15906" y="15750"/>
                  <a:pt x="15875" y="15750"/>
                </a:cubicBezTo>
                <a:cubicBezTo>
                  <a:pt x="15812" y="15750"/>
                  <a:pt x="15781" y="15688"/>
                  <a:pt x="15687" y="15688"/>
                </a:cubicBezTo>
                <a:cubicBezTo>
                  <a:pt x="16062" y="15938"/>
                  <a:pt x="16500" y="16031"/>
                  <a:pt x="16843" y="16313"/>
                </a:cubicBezTo>
                <a:cubicBezTo>
                  <a:pt x="16562" y="16313"/>
                  <a:pt x="16343" y="16156"/>
                  <a:pt x="16093" y="16063"/>
                </a:cubicBezTo>
                <a:cubicBezTo>
                  <a:pt x="16093" y="16125"/>
                  <a:pt x="16125" y="16125"/>
                  <a:pt x="16156" y="16125"/>
                </a:cubicBezTo>
                <a:cubicBezTo>
                  <a:pt x="16218" y="16156"/>
                  <a:pt x="16281" y="16188"/>
                  <a:pt x="16312" y="16219"/>
                </a:cubicBezTo>
                <a:cubicBezTo>
                  <a:pt x="16343" y="16313"/>
                  <a:pt x="16406" y="16313"/>
                  <a:pt x="16468" y="16344"/>
                </a:cubicBezTo>
                <a:cubicBezTo>
                  <a:pt x="16531" y="16406"/>
                  <a:pt x="16625" y="16469"/>
                  <a:pt x="16656" y="16562"/>
                </a:cubicBezTo>
                <a:cubicBezTo>
                  <a:pt x="16625" y="16562"/>
                  <a:pt x="16625" y="16562"/>
                  <a:pt x="16625" y="16562"/>
                </a:cubicBezTo>
                <a:cubicBezTo>
                  <a:pt x="16593" y="16531"/>
                  <a:pt x="16593" y="16531"/>
                  <a:pt x="16562" y="16531"/>
                </a:cubicBezTo>
                <a:cubicBezTo>
                  <a:pt x="16562" y="16531"/>
                  <a:pt x="16562" y="16531"/>
                  <a:pt x="16562" y="16531"/>
                </a:cubicBezTo>
                <a:cubicBezTo>
                  <a:pt x="16500" y="16500"/>
                  <a:pt x="16437" y="16469"/>
                  <a:pt x="16406" y="16469"/>
                </a:cubicBezTo>
                <a:cubicBezTo>
                  <a:pt x="16156" y="16344"/>
                  <a:pt x="15937" y="16250"/>
                  <a:pt x="15718" y="16125"/>
                </a:cubicBezTo>
                <a:cubicBezTo>
                  <a:pt x="15687" y="16125"/>
                  <a:pt x="15625" y="16125"/>
                  <a:pt x="15593" y="16094"/>
                </a:cubicBezTo>
                <a:cubicBezTo>
                  <a:pt x="15593" y="16094"/>
                  <a:pt x="15593" y="16094"/>
                  <a:pt x="15593" y="16063"/>
                </a:cubicBezTo>
                <a:cubicBezTo>
                  <a:pt x="15593" y="16063"/>
                  <a:pt x="15562" y="16063"/>
                  <a:pt x="15531" y="16063"/>
                </a:cubicBezTo>
                <a:cubicBezTo>
                  <a:pt x="15531" y="16063"/>
                  <a:pt x="15531" y="16063"/>
                  <a:pt x="15531" y="16063"/>
                </a:cubicBezTo>
                <a:cubicBezTo>
                  <a:pt x="15531" y="16031"/>
                  <a:pt x="15468" y="16000"/>
                  <a:pt x="15437" y="16000"/>
                </a:cubicBezTo>
                <a:cubicBezTo>
                  <a:pt x="15437" y="16000"/>
                  <a:pt x="15437" y="16000"/>
                  <a:pt x="15437" y="16000"/>
                </a:cubicBezTo>
                <a:cubicBezTo>
                  <a:pt x="15375" y="15969"/>
                  <a:pt x="15312" y="15938"/>
                  <a:pt x="15218" y="15906"/>
                </a:cubicBezTo>
                <a:cubicBezTo>
                  <a:pt x="15218" y="15906"/>
                  <a:pt x="15218" y="15906"/>
                  <a:pt x="15218" y="15906"/>
                </a:cubicBezTo>
                <a:cubicBezTo>
                  <a:pt x="15187" y="15875"/>
                  <a:pt x="15156" y="15844"/>
                  <a:pt x="15125" y="15844"/>
                </a:cubicBezTo>
                <a:cubicBezTo>
                  <a:pt x="15125" y="15844"/>
                  <a:pt x="15125" y="15844"/>
                  <a:pt x="15125" y="15844"/>
                </a:cubicBezTo>
                <a:cubicBezTo>
                  <a:pt x="15093" y="15813"/>
                  <a:pt x="15031" y="15781"/>
                  <a:pt x="15000" y="15781"/>
                </a:cubicBezTo>
                <a:cubicBezTo>
                  <a:pt x="15000" y="15781"/>
                  <a:pt x="15000" y="15781"/>
                  <a:pt x="15000" y="15781"/>
                </a:cubicBezTo>
                <a:cubicBezTo>
                  <a:pt x="14937" y="15750"/>
                  <a:pt x="14875" y="15719"/>
                  <a:pt x="14781" y="15688"/>
                </a:cubicBezTo>
                <a:cubicBezTo>
                  <a:pt x="14781" y="15688"/>
                  <a:pt x="14781" y="15688"/>
                  <a:pt x="14781" y="15688"/>
                </a:cubicBezTo>
                <a:cubicBezTo>
                  <a:pt x="14625" y="15563"/>
                  <a:pt x="14468" y="15500"/>
                  <a:pt x="14312" y="15438"/>
                </a:cubicBezTo>
                <a:cubicBezTo>
                  <a:pt x="14218" y="15375"/>
                  <a:pt x="14125" y="15344"/>
                  <a:pt x="14031" y="15281"/>
                </a:cubicBezTo>
                <a:cubicBezTo>
                  <a:pt x="13468" y="15031"/>
                  <a:pt x="12875" y="14781"/>
                  <a:pt x="12281" y="14594"/>
                </a:cubicBezTo>
                <a:cubicBezTo>
                  <a:pt x="11812" y="14438"/>
                  <a:pt x="11343" y="14313"/>
                  <a:pt x="10843" y="14281"/>
                </a:cubicBezTo>
                <a:cubicBezTo>
                  <a:pt x="10812" y="14250"/>
                  <a:pt x="10812" y="14250"/>
                  <a:pt x="10781" y="14250"/>
                </a:cubicBezTo>
                <a:cubicBezTo>
                  <a:pt x="10656" y="14250"/>
                  <a:pt x="10531" y="14219"/>
                  <a:pt x="10406" y="14219"/>
                </a:cubicBezTo>
                <a:cubicBezTo>
                  <a:pt x="10125" y="14219"/>
                  <a:pt x="9843" y="14250"/>
                  <a:pt x="9593" y="14281"/>
                </a:cubicBezTo>
                <a:cubicBezTo>
                  <a:pt x="9468" y="14281"/>
                  <a:pt x="9312" y="14313"/>
                  <a:pt x="9187" y="14344"/>
                </a:cubicBezTo>
                <a:cubicBezTo>
                  <a:pt x="9031" y="14406"/>
                  <a:pt x="8843" y="14438"/>
                  <a:pt x="8687" y="14500"/>
                </a:cubicBezTo>
                <a:cubicBezTo>
                  <a:pt x="8312" y="14656"/>
                  <a:pt x="7968" y="14844"/>
                  <a:pt x="7625" y="15063"/>
                </a:cubicBezTo>
                <a:cubicBezTo>
                  <a:pt x="7562" y="15094"/>
                  <a:pt x="7500" y="15156"/>
                  <a:pt x="7437" y="15188"/>
                </a:cubicBezTo>
                <a:cubicBezTo>
                  <a:pt x="7468" y="15188"/>
                  <a:pt x="7500" y="15188"/>
                  <a:pt x="7531" y="15156"/>
                </a:cubicBezTo>
                <a:cubicBezTo>
                  <a:pt x="7812" y="14969"/>
                  <a:pt x="8125" y="14813"/>
                  <a:pt x="8437" y="14656"/>
                </a:cubicBezTo>
                <a:cubicBezTo>
                  <a:pt x="8625" y="14594"/>
                  <a:pt x="8843" y="14500"/>
                  <a:pt x="9062" y="14500"/>
                </a:cubicBezTo>
                <a:cubicBezTo>
                  <a:pt x="9125" y="14500"/>
                  <a:pt x="9187" y="14469"/>
                  <a:pt x="9250" y="14469"/>
                </a:cubicBezTo>
                <a:cubicBezTo>
                  <a:pt x="9250" y="14500"/>
                  <a:pt x="9218" y="14500"/>
                  <a:pt x="9218" y="14531"/>
                </a:cubicBezTo>
                <a:cubicBezTo>
                  <a:pt x="9500" y="14469"/>
                  <a:pt x="9781" y="14406"/>
                  <a:pt x="10062" y="14375"/>
                </a:cubicBezTo>
                <a:cubicBezTo>
                  <a:pt x="10437" y="14375"/>
                  <a:pt x="10812" y="14375"/>
                  <a:pt x="11187" y="14438"/>
                </a:cubicBezTo>
                <a:cubicBezTo>
                  <a:pt x="11531" y="14500"/>
                  <a:pt x="11843" y="14563"/>
                  <a:pt x="12156" y="14656"/>
                </a:cubicBezTo>
                <a:cubicBezTo>
                  <a:pt x="12625" y="14813"/>
                  <a:pt x="13062" y="14969"/>
                  <a:pt x="13468" y="15156"/>
                </a:cubicBezTo>
                <a:cubicBezTo>
                  <a:pt x="13906" y="15344"/>
                  <a:pt x="14343" y="15531"/>
                  <a:pt x="14750" y="15750"/>
                </a:cubicBezTo>
                <a:cubicBezTo>
                  <a:pt x="15312" y="16031"/>
                  <a:pt x="15843" y="16313"/>
                  <a:pt x="16406" y="16562"/>
                </a:cubicBezTo>
                <a:cubicBezTo>
                  <a:pt x="16750" y="16719"/>
                  <a:pt x="17093" y="16875"/>
                  <a:pt x="17437" y="17000"/>
                </a:cubicBezTo>
                <a:cubicBezTo>
                  <a:pt x="17875" y="17156"/>
                  <a:pt x="18312" y="17281"/>
                  <a:pt x="18781" y="17375"/>
                </a:cubicBezTo>
                <a:cubicBezTo>
                  <a:pt x="19312" y="17469"/>
                  <a:pt x="19812" y="17437"/>
                  <a:pt x="20343" y="17281"/>
                </a:cubicBezTo>
                <a:cubicBezTo>
                  <a:pt x="20843" y="17125"/>
                  <a:pt x="21281" y="16844"/>
                  <a:pt x="21625" y="16438"/>
                </a:cubicBezTo>
                <a:cubicBezTo>
                  <a:pt x="21750" y="16313"/>
                  <a:pt x="21843" y="16156"/>
                  <a:pt x="21906" y="15969"/>
                </a:cubicBezTo>
                <a:cubicBezTo>
                  <a:pt x="21843" y="16063"/>
                  <a:pt x="21812" y="16156"/>
                  <a:pt x="21750" y="16188"/>
                </a:cubicBezTo>
                <a:cubicBezTo>
                  <a:pt x="21687" y="16250"/>
                  <a:pt x="21656" y="16313"/>
                  <a:pt x="21593" y="16344"/>
                </a:cubicBezTo>
                <a:cubicBezTo>
                  <a:pt x="21562" y="16344"/>
                  <a:pt x="21562" y="16344"/>
                  <a:pt x="21562" y="16344"/>
                </a:cubicBezTo>
                <a:cubicBezTo>
                  <a:pt x="21562" y="16344"/>
                  <a:pt x="21562" y="16344"/>
                  <a:pt x="21593" y="16344"/>
                </a:cubicBezTo>
                <a:cubicBezTo>
                  <a:pt x="21593" y="16344"/>
                  <a:pt x="21593" y="16344"/>
                  <a:pt x="21593" y="16344"/>
                </a:cubicBezTo>
                <a:cubicBezTo>
                  <a:pt x="21593" y="16344"/>
                  <a:pt x="21593" y="16344"/>
                  <a:pt x="21593" y="16344"/>
                </a:cubicBezTo>
                <a:cubicBezTo>
                  <a:pt x="21593" y="16344"/>
                  <a:pt x="21593" y="16344"/>
                  <a:pt x="21593" y="16344"/>
                </a:cubicBezTo>
                <a:cubicBezTo>
                  <a:pt x="21593" y="16344"/>
                  <a:pt x="21593" y="16344"/>
                  <a:pt x="21593" y="16344"/>
                </a:cubicBezTo>
                <a:cubicBezTo>
                  <a:pt x="21593" y="16344"/>
                  <a:pt x="21593" y="16344"/>
                  <a:pt x="21593" y="16344"/>
                </a:cubicBezTo>
                <a:cubicBezTo>
                  <a:pt x="21656" y="16219"/>
                  <a:pt x="21750" y="16063"/>
                  <a:pt x="21812" y="15938"/>
                </a:cubicBezTo>
                <a:cubicBezTo>
                  <a:pt x="21937" y="15719"/>
                  <a:pt x="22000" y="15500"/>
                  <a:pt x="22031" y="15281"/>
                </a:cubicBezTo>
                <a:cubicBezTo>
                  <a:pt x="22031" y="15281"/>
                  <a:pt x="22031" y="15281"/>
                  <a:pt x="22031" y="15281"/>
                </a:cubicBezTo>
                <a:cubicBezTo>
                  <a:pt x="22093" y="15156"/>
                  <a:pt x="22093" y="15031"/>
                  <a:pt x="22093" y="14938"/>
                </a:cubicBezTo>
                <a:cubicBezTo>
                  <a:pt x="22156" y="14719"/>
                  <a:pt x="22125" y="14531"/>
                  <a:pt x="22125" y="14344"/>
                </a:cubicBezTo>
                <a:cubicBezTo>
                  <a:pt x="22125" y="14250"/>
                  <a:pt x="22125" y="14125"/>
                  <a:pt x="22093" y="14031"/>
                </a:cubicBezTo>
                <a:cubicBezTo>
                  <a:pt x="22093" y="14000"/>
                  <a:pt x="22093" y="14000"/>
                  <a:pt x="22093" y="13969"/>
                </a:cubicBezTo>
                <a:cubicBezTo>
                  <a:pt x="22093" y="13813"/>
                  <a:pt x="22093" y="13625"/>
                  <a:pt x="22031" y="13469"/>
                </a:cubicBezTo>
                <a:cubicBezTo>
                  <a:pt x="22031" y="13344"/>
                  <a:pt x="22093" y="13281"/>
                  <a:pt x="22187" y="13219"/>
                </a:cubicBezTo>
                <a:cubicBezTo>
                  <a:pt x="22281" y="13125"/>
                  <a:pt x="22375" y="13031"/>
                  <a:pt x="22531" y="13000"/>
                </a:cubicBezTo>
                <a:cubicBezTo>
                  <a:pt x="22687" y="12969"/>
                  <a:pt x="22812" y="12844"/>
                  <a:pt x="22968" y="12813"/>
                </a:cubicBezTo>
                <a:cubicBezTo>
                  <a:pt x="23312" y="12688"/>
                  <a:pt x="23656" y="12563"/>
                  <a:pt x="23968" y="12375"/>
                </a:cubicBezTo>
                <a:cubicBezTo>
                  <a:pt x="24156" y="12281"/>
                  <a:pt x="24312" y="12156"/>
                  <a:pt x="24437" y="12000"/>
                </a:cubicBezTo>
                <a:cubicBezTo>
                  <a:pt x="24437" y="12000"/>
                  <a:pt x="24437" y="12000"/>
                  <a:pt x="24437" y="12000"/>
                </a:cubicBezTo>
                <a:cubicBezTo>
                  <a:pt x="24468" y="12000"/>
                  <a:pt x="24468" y="12000"/>
                  <a:pt x="24468" y="11969"/>
                </a:cubicBezTo>
                <a:cubicBezTo>
                  <a:pt x="24531" y="11938"/>
                  <a:pt x="24562" y="11875"/>
                  <a:pt x="24593" y="11844"/>
                </a:cubicBezTo>
                <a:cubicBezTo>
                  <a:pt x="24656" y="11750"/>
                  <a:pt x="24718" y="11656"/>
                  <a:pt x="24750" y="11563"/>
                </a:cubicBezTo>
                <a:cubicBezTo>
                  <a:pt x="24781" y="11500"/>
                  <a:pt x="24812" y="11469"/>
                  <a:pt x="24812" y="11406"/>
                </a:cubicBezTo>
                <a:cubicBezTo>
                  <a:pt x="24843" y="11344"/>
                  <a:pt x="24843" y="11281"/>
                  <a:pt x="24875" y="11188"/>
                </a:cubicBezTo>
                <a:cubicBezTo>
                  <a:pt x="24906" y="11094"/>
                  <a:pt x="24937" y="10969"/>
                  <a:pt x="24906" y="10781"/>
                </a:cubicBezTo>
                <a:cubicBezTo>
                  <a:pt x="24906" y="10656"/>
                  <a:pt x="24906" y="10500"/>
                  <a:pt x="24843" y="10375"/>
                </a:cubicBezTo>
                <a:cubicBezTo>
                  <a:pt x="24843" y="10375"/>
                  <a:pt x="24843" y="10375"/>
                  <a:pt x="24843" y="10375"/>
                </a:cubicBezTo>
                <a:cubicBezTo>
                  <a:pt x="24843" y="10406"/>
                  <a:pt x="24843" y="10406"/>
                  <a:pt x="24843" y="10438"/>
                </a:cubicBezTo>
                <a:cubicBezTo>
                  <a:pt x="24593" y="9563"/>
                  <a:pt x="24531" y="9469"/>
                  <a:pt x="24531" y="9469"/>
                </a:cubicBezTo>
                <a:cubicBezTo>
                  <a:pt x="24531" y="9469"/>
                  <a:pt x="24562" y="9563"/>
                  <a:pt x="24562" y="9656"/>
                </a:cubicBezTo>
                <a:cubicBezTo>
                  <a:pt x="24437" y="9281"/>
                  <a:pt x="24375" y="8875"/>
                  <a:pt x="24187" y="8469"/>
                </a:cubicBezTo>
                <a:cubicBezTo>
                  <a:pt x="24187" y="8594"/>
                  <a:pt x="24218" y="8656"/>
                  <a:pt x="24250" y="8750"/>
                </a:cubicBezTo>
                <a:cubicBezTo>
                  <a:pt x="24343" y="9031"/>
                  <a:pt x="24437" y="9344"/>
                  <a:pt x="24468" y="9656"/>
                </a:cubicBezTo>
                <a:cubicBezTo>
                  <a:pt x="24500" y="9719"/>
                  <a:pt x="24531" y="9781"/>
                  <a:pt x="24562" y="9813"/>
                </a:cubicBezTo>
                <a:cubicBezTo>
                  <a:pt x="24562" y="9938"/>
                  <a:pt x="24531" y="10031"/>
                  <a:pt x="24437" y="10000"/>
                </a:cubicBezTo>
                <a:cubicBezTo>
                  <a:pt x="24343" y="9969"/>
                  <a:pt x="24250" y="9938"/>
                  <a:pt x="24187" y="9906"/>
                </a:cubicBezTo>
                <a:cubicBezTo>
                  <a:pt x="24156" y="9813"/>
                  <a:pt x="24093" y="9719"/>
                  <a:pt x="24062" y="9594"/>
                </a:cubicBezTo>
                <a:cubicBezTo>
                  <a:pt x="24062" y="9531"/>
                  <a:pt x="24062" y="9469"/>
                  <a:pt x="24000" y="9406"/>
                </a:cubicBezTo>
                <a:cubicBezTo>
                  <a:pt x="23968" y="9531"/>
                  <a:pt x="24062" y="9625"/>
                  <a:pt x="24031" y="9750"/>
                </a:cubicBezTo>
                <a:cubicBezTo>
                  <a:pt x="23968" y="9531"/>
                  <a:pt x="23937" y="9344"/>
                  <a:pt x="23843" y="9156"/>
                </a:cubicBezTo>
                <a:cubicBezTo>
                  <a:pt x="23843" y="9188"/>
                  <a:pt x="23843" y="9250"/>
                  <a:pt x="23843" y="9313"/>
                </a:cubicBezTo>
                <a:cubicBezTo>
                  <a:pt x="23906" y="9438"/>
                  <a:pt x="23906" y="9563"/>
                  <a:pt x="23937" y="9719"/>
                </a:cubicBezTo>
                <a:cubicBezTo>
                  <a:pt x="23968" y="9781"/>
                  <a:pt x="23968" y="9844"/>
                  <a:pt x="23968" y="9906"/>
                </a:cubicBezTo>
                <a:cubicBezTo>
                  <a:pt x="23968" y="9938"/>
                  <a:pt x="23968" y="9938"/>
                  <a:pt x="23937" y="10000"/>
                </a:cubicBezTo>
                <a:cubicBezTo>
                  <a:pt x="23937" y="9938"/>
                  <a:pt x="23906" y="9875"/>
                  <a:pt x="23875" y="9813"/>
                </a:cubicBezTo>
                <a:cubicBezTo>
                  <a:pt x="23875" y="9813"/>
                  <a:pt x="23875" y="9813"/>
                  <a:pt x="23875" y="9813"/>
                </a:cubicBezTo>
                <a:cubicBezTo>
                  <a:pt x="23875" y="9813"/>
                  <a:pt x="23875" y="9813"/>
                  <a:pt x="23875" y="9813"/>
                </a:cubicBezTo>
                <a:cubicBezTo>
                  <a:pt x="23875" y="9813"/>
                  <a:pt x="23875" y="9813"/>
                  <a:pt x="23875" y="9813"/>
                </a:cubicBezTo>
                <a:cubicBezTo>
                  <a:pt x="23875" y="9750"/>
                  <a:pt x="23875" y="9719"/>
                  <a:pt x="23875" y="9688"/>
                </a:cubicBezTo>
                <a:cubicBezTo>
                  <a:pt x="23843" y="9719"/>
                  <a:pt x="23875" y="9750"/>
                  <a:pt x="23843" y="9750"/>
                </a:cubicBezTo>
                <a:cubicBezTo>
                  <a:pt x="23843" y="9750"/>
                  <a:pt x="23843" y="9750"/>
                  <a:pt x="23843" y="9750"/>
                </a:cubicBezTo>
                <a:cubicBezTo>
                  <a:pt x="23843" y="9719"/>
                  <a:pt x="23843" y="9688"/>
                  <a:pt x="23812" y="9688"/>
                </a:cubicBezTo>
                <a:cubicBezTo>
                  <a:pt x="23812" y="9625"/>
                  <a:pt x="23781" y="9594"/>
                  <a:pt x="23781" y="9531"/>
                </a:cubicBezTo>
                <a:cubicBezTo>
                  <a:pt x="23718" y="9188"/>
                  <a:pt x="23593" y="8844"/>
                  <a:pt x="23468" y="8500"/>
                </a:cubicBezTo>
                <a:cubicBezTo>
                  <a:pt x="23375" y="8188"/>
                  <a:pt x="23281" y="7875"/>
                  <a:pt x="23156" y="7563"/>
                </a:cubicBezTo>
                <a:cubicBezTo>
                  <a:pt x="23093" y="7375"/>
                  <a:pt x="23000" y="7156"/>
                  <a:pt x="22906" y="6938"/>
                </a:cubicBezTo>
                <a:cubicBezTo>
                  <a:pt x="22906" y="6938"/>
                  <a:pt x="22906" y="6906"/>
                  <a:pt x="22906" y="6906"/>
                </a:cubicBezTo>
                <a:cubicBezTo>
                  <a:pt x="22843" y="6719"/>
                  <a:pt x="22781" y="6563"/>
                  <a:pt x="22718" y="6375"/>
                </a:cubicBezTo>
                <a:cubicBezTo>
                  <a:pt x="22593" y="6094"/>
                  <a:pt x="22468" y="5813"/>
                  <a:pt x="22375" y="5531"/>
                </a:cubicBezTo>
                <a:cubicBezTo>
                  <a:pt x="22250" y="5250"/>
                  <a:pt x="22156" y="4969"/>
                  <a:pt x="22062" y="4656"/>
                </a:cubicBezTo>
                <a:cubicBezTo>
                  <a:pt x="21968" y="4438"/>
                  <a:pt x="21906" y="4188"/>
                  <a:pt x="21812" y="3969"/>
                </a:cubicBezTo>
                <a:cubicBezTo>
                  <a:pt x="21781" y="3875"/>
                  <a:pt x="21781" y="3750"/>
                  <a:pt x="21718" y="3688"/>
                </a:cubicBezTo>
                <a:cubicBezTo>
                  <a:pt x="21687" y="3594"/>
                  <a:pt x="21687" y="3531"/>
                  <a:pt x="21656" y="3438"/>
                </a:cubicBezTo>
                <a:cubicBezTo>
                  <a:pt x="21687" y="3375"/>
                  <a:pt x="21656" y="3344"/>
                  <a:pt x="21656" y="3281"/>
                </a:cubicBezTo>
                <a:cubicBezTo>
                  <a:pt x="21625" y="3188"/>
                  <a:pt x="21593" y="3063"/>
                  <a:pt x="21593" y="2969"/>
                </a:cubicBezTo>
                <a:cubicBezTo>
                  <a:pt x="21718" y="3313"/>
                  <a:pt x="21812" y="3656"/>
                  <a:pt x="21937" y="4000"/>
                </a:cubicBezTo>
                <a:cubicBezTo>
                  <a:pt x="21968" y="3969"/>
                  <a:pt x="21968" y="3938"/>
                  <a:pt x="21937" y="3938"/>
                </a:cubicBezTo>
                <a:cubicBezTo>
                  <a:pt x="21937" y="3875"/>
                  <a:pt x="21906" y="3813"/>
                  <a:pt x="21875" y="3750"/>
                </a:cubicBezTo>
                <a:cubicBezTo>
                  <a:pt x="21875" y="3719"/>
                  <a:pt x="21875" y="3688"/>
                  <a:pt x="21906" y="3688"/>
                </a:cubicBezTo>
                <a:cubicBezTo>
                  <a:pt x="21937" y="3656"/>
                  <a:pt x="21937" y="3656"/>
                  <a:pt x="21937" y="3625"/>
                </a:cubicBezTo>
                <a:cubicBezTo>
                  <a:pt x="21875" y="3375"/>
                  <a:pt x="21812" y="3125"/>
                  <a:pt x="21750" y="2906"/>
                </a:cubicBezTo>
                <a:cubicBezTo>
                  <a:pt x="21750" y="2875"/>
                  <a:pt x="21656" y="2781"/>
                  <a:pt x="21781" y="2813"/>
                </a:cubicBezTo>
                <a:cubicBezTo>
                  <a:pt x="21781" y="2813"/>
                  <a:pt x="21781" y="2781"/>
                  <a:pt x="21781" y="2750"/>
                </a:cubicBezTo>
                <a:cubicBezTo>
                  <a:pt x="21781" y="2688"/>
                  <a:pt x="21750" y="2594"/>
                  <a:pt x="21750" y="2531"/>
                </a:cubicBezTo>
                <a:cubicBezTo>
                  <a:pt x="21781" y="2531"/>
                  <a:pt x="21750" y="2563"/>
                  <a:pt x="21781" y="2563"/>
                </a:cubicBezTo>
                <a:cubicBezTo>
                  <a:pt x="21812" y="2531"/>
                  <a:pt x="21781" y="2500"/>
                  <a:pt x="21781" y="2469"/>
                </a:cubicBezTo>
                <a:cubicBezTo>
                  <a:pt x="21781" y="2375"/>
                  <a:pt x="21718" y="2313"/>
                  <a:pt x="21781" y="2250"/>
                </a:cubicBezTo>
                <a:cubicBezTo>
                  <a:pt x="21781" y="2250"/>
                  <a:pt x="21781" y="2250"/>
                  <a:pt x="21781" y="2250"/>
                </a:cubicBezTo>
                <a:cubicBezTo>
                  <a:pt x="21781" y="2313"/>
                  <a:pt x="21812" y="2344"/>
                  <a:pt x="21812" y="2406"/>
                </a:cubicBezTo>
                <a:cubicBezTo>
                  <a:pt x="21843" y="2469"/>
                  <a:pt x="21812" y="2531"/>
                  <a:pt x="21875" y="2594"/>
                </a:cubicBezTo>
                <a:cubicBezTo>
                  <a:pt x="21875" y="2594"/>
                  <a:pt x="21875" y="2594"/>
                  <a:pt x="21875" y="2594"/>
                </a:cubicBezTo>
                <a:cubicBezTo>
                  <a:pt x="21875" y="2625"/>
                  <a:pt x="21875" y="2688"/>
                  <a:pt x="21906" y="2719"/>
                </a:cubicBezTo>
                <a:cubicBezTo>
                  <a:pt x="21968" y="2906"/>
                  <a:pt x="22031" y="3063"/>
                  <a:pt x="22093" y="3250"/>
                </a:cubicBezTo>
                <a:cubicBezTo>
                  <a:pt x="22187" y="3438"/>
                  <a:pt x="22250" y="3656"/>
                  <a:pt x="22343" y="3875"/>
                </a:cubicBezTo>
                <a:cubicBezTo>
                  <a:pt x="22375" y="3969"/>
                  <a:pt x="22437" y="4094"/>
                  <a:pt x="22468" y="4188"/>
                </a:cubicBezTo>
                <a:cubicBezTo>
                  <a:pt x="22468" y="4188"/>
                  <a:pt x="22500" y="4188"/>
                  <a:pt x="22500" y="4188"/>
                </a:cubicBezTo>
                <a:cubicBezTo>
                  <a:pt x="22281" y="3594"/>
                  <a:pt x="22125" y="2969"/>
                  <a:pt x="21937" y="2375"/>
                </a:cubicBezTo>
                <a:cubicBezTo>
                  <a:pt x="21937" y="2344"/>
                  <a:pt x="21937" y="2344"/>
                  <a:pt x="21937" y="2344"/>
                </a:cubicBezTo>
                <a:cubicBezTo>
                  <a:pt x="21937" y="2313"/>
                  <a:pt x="21937" y="2281"/>
                  <a:pt x="21906" y="2281"/>
                </a:cubicBezTo>
                <a:cubicBezTo>
                  <a:pt x="21906" y="2281"/>
                  <a:pt x="21906" y="2250"/>
                  <a:pt x="21906" y="2250"/>
                </a:cubicBezTo>
                <a:cubicBezTo>
                  <a:pt x="21906" y="2219"/>
                  <a:pt x="21906" y="2188"/>
                  <a:pt x="21875" y="2156"/>
                </a:cubicBezTo>
                <a:cubicBezTo>
                  <a:pt x="21875" y="2094"/>
                  <a:pt x="21843" y="2031"/>
                  <a:pt x="21875" y="1969"/>
                </a:cubicBezTo>
                <a:cubicBezTo>
                  <a:pt x="21906" y="2125"/>
                  <a:pt x="21968" y="2250"/>
                  <a:pt x="22031" y="2344"/>
                </a:cubicBezTo>
                <a:cubicBezTo>
                  <a:pt x="22062" y="2406"/>
                  <a:pt x="22093" y="2500"/>
                  <a:pt x="22125" y="2594"/>
                </a:cubicBezTo>
                <a:cubicBezTo>
                  <a:pt x="22125" y="2594"/>
                  <a:pt x="22125" y="2594"/>
                  <a:pt x="22125" y="2594"/>
                </a:cubicBezTo>
                <a:cubicBezTo>
                  <a:pt x="22125" y="2594"/>
                  <a:pt x="22125" y="2594"/>
                  <a:pt x="22125" y="2594"/>
                </a:cubicBezTo>
                <a:cubicBezTo>
                  <a:pt x="22156" y="2719"/>
                  <a:pt x="22187" y="2844"/>
                  <a:pt x="22250" y="2938"/>
                </a:cubicBezTo>
                <a:cubicBezTo>
                  <a:pt x="22312" y="2906"/>
                  <a:pt x="22343" y="2906"/>
                  <a:pt x="22406" y="2906"/>
                </a:cubicBezTo>
                <a:cubicBezTo>
                  <a:pt x="22343" y="2906"/>
                  <a:pt x="22312" y="2906"/>
                  <a:pt x="22250" y="2938"/>
                </a:cubicBezTo>
                <a:cubicBezTo>
                  <a:pt x="22250" y="3031"/>
                  <a:pt x="22312" y="3094"/>
                  <a:pt x="22343" y="3188"/>
                </a:cubicBezTo>
                <a:cubicBezTo>
                  <a:pt x="22468" y="3531"/>
                  <a:pt x="22593" y="3875"/>
                  <a:pt x="22750" y="4219"/>
                </a:cubicBezTo>
                <a:cubicBezTo>
                  <a:pt x="22875" y="4531"/>
                  <a:pt x="23000" y="4844"/>
                  <a:pt x="23156" y="5188"/>
                </a:cubicBezTo>
                <a:cubicBezTo>
                  <a:pt x="23156" y="5188"/>
                  <a:pt x="23156" y="5188"/>
                  <a:pt x="23156" y="5219"/>
                </a:cubicBezTo>
                <a:cubicBezTo>
                  <a:pt x="23156" y="5250"/>
                  <a:pt x="23187" y="5250"/>
                  <a:pt x="23187" y="5281"/>
                </a:cubicBezTo>
                <a:cubicBezTo>
                  <a:pt x="23218" y="5344"/>
                  <a:pt x="23218" y="5406"/>
                  <a:pt x="23281" y="5469"/>
                </a:cubicBezTo>
                <a:cubicBezTo>
                  <a:pt x="23250" y="5500"/>
                  <a:pt x="23281" y="5500"/>
                  <a:pt x="23281" y="5531"/>
                </a:cubicBezTo>
                <a:cubicBezTo>
                  <a:pt x="23312" y="5594"/>
                  <a:pt x="23343" y="5688"/>
                  <a:pt x="23406" y="5750"/>
                </a:cubicBezTo>
                <a:cubicBezTo>
                  <a:pt x="23406" y="5719"/>
                  <a:pt x="23468" y="5719"/>
                  <a:pt x="23468" y="5719"/>
                </a:cubicBezTo>
                <a:cubicBezTo>
                  <a:pt x="23468" y="5719"/>
                  <a:pt x="23406" y="5719"/>
                  <a:pt x="23406" y="5750"/>
                </a:cubicBezTo>
                <a:cubicBezTo>
                  <a:pt x="23406" y="5844"/>
                  <a:pt x="23437" y="5906"/>
                  <a:pt x="23500" y="5969"/>
                </a:cubicBezTo>
                <a:cubicBezTo>
                  <a:pt x="23500" y="5969"/>
                  <a:pt x="23500" y="5969"/>
                  <a:pt x="23500" y="5969"/>
                </a:cubicBezTo>
                <a:cubicBezTo>
                  <a:pt x="23500" y="6000"/>
                  <a:pt x="23531" y="6031"/>
                  <a:pt x="23531" y="6063"/>
                </a:cubicBezTo>
                <a:cubicBezTo>
                  <a:pt x="23562" y="6188"/>
                  <a:pt x="23625" y="6281"/>
                  <a:pt x="23656" y="6375"/>
                </a:cubicBezTo>
                <a:cubicBezTo>
                  <a:pt x="23687" y="6438"/>
                  <a:pt x="23718" y="6469"/>
                  <a:pt x="23750" y="6469"/>
                </a:cubicBezTo>
                <a:cubicBezTo>
                  <a:pt x="24062" y="6625"/>
                  <a:pt x="24343" y="6813"/>
                  <a:pt x="24625" y="6969"/>
                </a:cubicBezTo>
                <a:cubicBezTo>
                  <a:pt x="25125" y="7281"/>
                  <a:pt x="25625" y="7594"/>
                  <a:pt x="26125" y="7906"/>
                </a:cubicBezTo>
                <a:cubicBezTo>
                  <a:pt x="26343" y="8063"/>
                  <a:pt x="26593" y="8188"/>
                  <a:pt x="26812" y="8313"/>
                </a:cubicBezTo>
                <a:cubicBezTo>
                  <a:pt x="26906" y="8375"/>
                  <a:pt x="27000" y="8438"/>
                  <a:pt x="27093" y="8469"/>
                </a:cubicBezTo>
                <a:cubicBezTo>
                  <a:pt x="27093" y="8375"/>
                  <a:pt x="27093" y="8250"/>
                  <a:pt x="27093" y="8156"/>
                </a:cubicBezTo>
                <a:cubicBezTo>
                  <a:pt x="27093" y="8125"/>
                  <a:pt x="27093" y="8094"/>
                  <a:pt x="27093" y="8094"/>
                </a:cubicBezTo>
                <a:cubicBezTo>
                  <a:pt x="27093" y="7969"/>
                  <a:pt x="27093" y="7844"/>
                  <a:pt x="27093" y="7719"/>
                </a:cubicBezTo>
                <a:cubicBezTo>
                  <a:pt x="27093" y="7688"/>
                  <a:pt x="27093" y="7656"/>
                  <a:pt x="27093" y="7625"/>
                </a:cubicBezTo>
                <a:cubicBezTo>
                  <a:pt x="27093" y="7406"/>
                  <a:pt x="27093" y="7219"/>
                  <a:pt x="27093" y="7000"/>
                </a:cubicBezTo>
                <a:cubicBezTo>
                  <a:pt x="27093" y="6969"/>
                  <a:pt x="27093" y="6938"/>
                  <a:pt x="27093" y="6938"/>
                </a:cubicBezTo>
                <a:cubicBezTo>
                  <a:pt x="27093" y="6688"/>
                  <a:pt x="27093" y="6438"/>
                  <a:pt x="27093" y="6188"/>
                </a:cubicBezTo>
                <a:cubicBezTo>
                  <a:pt x="27093" y="6125"/>
                  <a:pt x="27093" y="6094"/>
                  <a:pt x="27093" y="6031"/>
                </a:cubicBezTo>
                <a:cubicBezTo>
                  <a:pt x="27093" y="6031"/>
                  <a:pt x="27093" y="6000"/>
                  <a:pt x="27093" y="6000"/>
                </a:cubicBezTo>
                <a:cubicBezTo>
                  <a:pt x="27093" y="5938"/>
                  <a:pt x="27093" y="5906"/>
                  <a:pt x="27093" y="5875"/>
                </a:cubicBezTo>
                <a:cubicBezTo>
                  <a:pt x="27093" y="5813"/>
                  <a:pt x="27093" y="5750"/>
                  <a:pt x="27093" y="5688"/>
                </a:cubicBezTo>
                <a:cubicBezTo>
                  <a:pt x="27093" y="5656"/>
                  <a:pt x="27093" y="5625"/>
                  <a:pt x="27093" y="5594"/>
                </a:cubicBezTo>
                <a:cubicBezTo>
                  <a:pt x="27093" y="5531"/>
                  <a:pt x="27093" y="5469"/>
                  <a:pt x="27093" y="5406"/>
                </a:cubicBezTo>
                <a:cubicBezTo>
                  <a:pt x="27093" y="5344"/>
                  <a:pt x="27093" y="5313"/>
                  <a:pt x="27093" y="5281"/>
                </a:cubicBezTo>
                <a:cubicBezTo>
                  <a:pt x="27093" y="5219"/>
                  <a:pt x="27093" y="5188"/>
                  <a:pt x="27093" y="5125"/>
                </a:cubicBezTo>
                <a:cubicBezTo>
                  <a:pt x="27093" y="5094"/>
                  <a:pt x="27093" y="5094"/>
                  <a:pt x="27093" y="5063"/>
                </a:cubicBezTo>
                <a:cubicBezTo>
                  <a:pt x="27093" y="5031"/>
                  <a:pt x="27093" y="5000"/>
                  <a:pt x="27093" y="4969"/>
                </a:cubicBezTo>
                <a:cubicBezTo>
                  <a:pt x="27093" y="4938"/>
                  <a:pt x="27093" y="4938"/>
                  <a:pt x="27093" y="4938"/>
                </a:cubicBezTo>
                <a:cubicBezTo>
                  <a:pt x="27093" y="4906"/>
                  <a:pt x="27093" y="4844"/>
                  <a:pt x="27093" y="4813"/>
                </a:cubicBezTo>
                <a:cubicBezTo>
                  <a:pt x="27093" y="4750"/>
                  <a:pt x="27093" y="4688"/>
                  <a:pt x="27093" y="4625"/>
                </a:cubicBezTo>
                <a:cubicBezTo>
                  <a:pt x="27093" y="4625"/>
                  <a:pt x="27093" y="4594"/>
                  <a:pt x="27093" y="4594"/>
                </a:cubicBezTo>
                <a:cubicBezTo>
                  <a:pt x="27093" y="4281"/>
                  <a:pt x="27093" y="4000"/>
                  <a:pt x="27093" y="3719"/>
                </a:cubicBezTo>
                <a:cubicBezTo>
                  <a:pt x="27093" y="3219"/>
                  <a:pt x="27093" y="2750"/>
                  <a:pt x="27093" y="2281"/>
                </a:cubicBezTo>
                <a:cubicBezTo>
                  <a:pt x="27093" y="2250"/>
                  <a:pt x="27093" y="2219"/>
                  <a:pt x="27093" y="2219"/>
                </a:cubicBezTo>
                <a:cubicBezTo>
                  <a:pt x="27093" y="1875"/>
                  <a:pt x="27093" y="1563"/>
                  <a:pt x="27093" y="1250"/>
                </a:cubicBezTo>
                <a:cubicBezTo>
                  <a:pt x="27031" y="1250"/>
                  <a:pt x="27000" y="1219"/>
                  <a:pt x="26968" y="1188"/>
                </a:cubicBezTo>
                <a:lnTo>
                  <a:pt x="26968" y="1188"/>
                </a:lnTo>
                <a:cubicBezTo>
                  <a:pt x="26812" y="1094"/>
                  <a:pt x="26687" y="1000"/>
                  <a:pt x="26500" y="938"/>
                </a:cubicBezTo>
                <a:cubicBezTo>
                  <a:pt x="26468" y="938"/>
                  <a:pt x="26468" y="906"/>
                  <a:pt x="26437" y="906"/>
                </a:cubicBezTo>
                <a:cubicBezTo>
                  <a:pt x="25906" y="656"/>
                  <a:pt x="25375" y="406"/>
                  <a:pt x="24781" y="250"/>
                </a:cubicBezTo>
                <a:cubicBezTo>
                  <a:pt x="24687" y="219"/>
                  <a:pt x="24593" y="188"/>
                  <a:pt x="24500" y="188"/>
                </a:cubicBezTo>
                <a:cubicBezTo>
                  <a:pt x="24468" y="188"/>
                  <a:pt x="24437" y="188"/>
                  <a:pt x="24437" y="188"/>
                </a:cubicBezTo>
                <a:cubicBezTo>
                  <a:pt x="24437" y="188"/>
                  <a:pt x="24468" y="188"/>
                  <a:pt x="24500" y="188"/>
                </a:cubicBezTo>
                <a:cubicBezTo>
                  <a:pt x="24343" y="125"/>
                  <a:pt x="24187" y="125"/>
                  <a:pt x="24062" y="125"/>
                </a:cubicBezTo>
                <a:cubicBezTo>
                  <a:pt x="24062" y="125"/>
                  <a:pt x="24062" y="125"/>
                  <a:pt x="24062" y="125"/>
                </a:cubicBezTo>
                <a:cubicBezTo>
                  <a:pt x="24031" y="125"/>
                  <a:pt x="24031" y="94"/>
                  <a:pt x="24031" y="94"/>
                </a:cubicBezTo>
                <a:cubicBezTo>
                  <a:pt x="24000" y="94"/>
                  <a:pt x="23937" y="94"/>
                  <a:pt x="23906" y="94"/>
                </a:cubicBezTo>
                <a:cubicBezTo>
                  <a:pt x="23875" y="94"/>
                  <a:pt x="23843" y="94"/>
                  <a:pt x="23812" y="94"/>
                </a:cubicBezTo>
                <a:cubicBezTo>
                  <a:pt x="23750" y="63"/>
                  <a:pt x="23656" y="63"/>
                  <a:pt x="23562" y="63"/>
                </a:cubicBezTo>
                <a:cubicBezTo>
                  <a:pt x="23531" y="31"/>
                  <a:pt x="23500" y="31"/>
                  <a:pt x="23468" y="31"/>
                </a:cubicBezTo>
                <a:cubicBezTo>
                  <a:pt x="23156" y="0"/>
                  <a:pt x="22875" y="63"/>
                  <a:pt x="22593" y="94"/>
                </a:cubicBezTo>
                <a:cubicBezTo>
                  <a:pt x="22406" y="125"/>
                  <a:pt x="22250" y="156"/>
                  <a:pt x="22125" y="250"/>
                </a:cubicBezTo>
                <a:cubicBezTo>
                  <a:pt x="22125" y="250"/>
                  <a:pt x="22125" y="250"/>
                  <a:pt x="22125" y="250"/>
                </a:cubicBezTo>
                <a:cubicBezTo>
                  <a:pt x="22031" y="313"/>
                  <a:pt x="21937" y="375"/>
                  <a:pt x="21875" y="469"/>
                </a:cubicBezTo>
                <a:cubicBezTo>
                  <a:pt x="21718" y="781"/>
                  <a:pt x="21531" y="1125"/>
                  <a:pt x="21406" y="1438"/>
                </a:cubicBezTo>
                <a:cubicBezTo>
                  <a:pt x="21250" y="1719"/>
                  <a:pt x="21156" y="2031"/>
                  <a:pt x="21031" y="2344"/>
                </a:cubicBezTo>
                <a:cubicBezTo>
                  <a:pt x="21000" y="2375"/>
                  <a:pt x="21000" y="2438"/>
                  <a:pt x="21062" y="2469"/>
                </a:cubicBezTo>
                <a:cubicBezTo>
                  <a:pt x="21062" y="2531"/>
                  <a:pt x="21031" y="2531"/>
                  <a:pt x="21000" y="2531"/>
                </a:cubicBezTo>
                <a:cubicBezTo>
                  <a:pt x="20968" y="2531"/>
                  <a:pt x="20968" y="2500"/>
                  <a:pt x="20968" y="2531"/>
                </a:cubicBezTo>
                <a:cubicBezTo>
                  <a:pt x="20968" y="2594"/>
                  <a:pt x="20906" y="2656"/>
                  <a:pt x="20906" y="2719"/>
                </a:cubicBezTo>
                <a:cubicBezTo>
                  <a:pt x="20906" y="2813"/>
                  <a:pt x="20843" y="2875"/>
                  <a:pt x="20875" y="2938"/>
                </a:cubicBezTo>
                <a:cubicBezTo>
                  <a:pt x="20875" y="3000"/>
                  <a:pt x="20843" y="3031"/>
                  <a:pt x="20843" y="3063"/>
                </a:cubicBezTo>
                <a:cubicBezTo>
                  <a:pt x="20843" y="3031"/>
                  <a:pt x="20843" y="3063"/>
                  <a:pt x="20875" y="3063"/>
                </a:cubicBezTo>
                <a:cubicBezTo>
                  <a:pt x="20843" y="3063"/>
                  <a:pt x="20843" y="3031"/>
                  <a:pt x="20843" y="3063"/>
                </a:cubicBezTo>
                <a:cubicBezTo>
                  <a:pt x="20812" y="3219"/>
                  <a:pt x="20750" y="3375"/>
                  <a:pt x="20750" y="3500"/>
                </a:cubicBezTo>
                <a:cubicBezTo>
                  <a:pt x="20718" y="3781"/>
                  <a:pt x="20656" y="4063"/>
                  <a:pt x="20656" y="4313"/>
                </a:cubicBezTo>
                <a:cubicBezTo>
                  <a:pt x="20656" y="4344"/>
                  <a:pt x="20625" y="4375"/>
                  <a:pt x="20593" y="4375"/>
                </a:cubicBezTo>
                <a:cubicBezTo>
                  <a:pt x="20437" y="4375"/>
                  <a:pt x="20312" y="4406"/>
                  <a:pt x="20156" y="4406"/>
                </a:cubicBezTo>
                <a:cubicBezTo>
                  <a:pt x="19875" y="4406"/>
                  <a:pt x="19625" y="4469"/>
                  <a:pt x="19343" y="4500"/>
                </a:cubicBezTo>
                <a:cubicBezTo>
                  <a:pt x="19250" y="4500"/>
                  <a:pt x="19156" y="4563"/>
                  <a:pt x="19062" y="4531"/>
                </a:cubicBezTo>
                <a:cubicBezTo>
                  <a:pt x="19000" y="4531"/>
                  <a:pt x="18937" y="4531"/>
                  <a:pt x="18875" y="4563"/>
                </a:cubicBezTo>
                <a:cubicBezTo>
                  <a:pt x="18875" y="4563"/>
                  <a:pt x="18875" y="4563"/>
                  <a:pt x="18875" y="4563"/>
                </a:cubicBezTo>
                <a:cubicBezTo>
                  <a:pt x="18843" y="4563"/>
                  <a:pt x="18843" y="4563"/>
                  <a:pt x="18812" y="4563"/>
                </a:cubicBezTo>
                <a:cubicBezTo>
                  <a:pt x="18812" y="4563"/>
                  <a:pt x="18781" y="4594"/>
                  <a:pt x="18781" y="4594"/>
                </a:cubicBezTo>
                <a:cubicBezTo>
                  <a:pt x="18750" y="4594"/>
                  <a:pt x="18718" y="4594"/>
                  <a:pt x="18718" y="4594"/>
                </a:cubicBezTo>
                <a:cubicBezTo>
                  <a:pt x="18687" y="4594"/>
                  <a:pt x="18656" y="4594"/>
                  <a:pt x="18625" y="4594"/>
                </a:cubicBezTo>
                <a:cubicBezTo>
                  <a:pt x="18343" y="4625"/>
                  <a:pt x="18062" y="4688"/>
                  <a:pt x="17812" y="4781"/>
                </a:cubicBezTo>
                <a:cubicBezTo>
                  <a:pt x="17812" y="4813"/>
                  <a:pt x="17812" y="4813"/>
                  <a:pt x="17812" y="4813"/>
                </a:cubicBezTo>
                <a:cubicBezTo>
                  <a:pt x="17781" y="4813"/>
                  <a:pt x="17781" y="4813"/>
                  <a:pt x="17781" y="4813"/>
                </a:cubicBezTo>
                <a:cubicBezTo>
                  <a:pt x="17750" y="4844"/>
                  <a:pt x="17687" y="4844"/>
                  <a:pt x="17656" y="4875"/>
                </a:cubicBezTo>
                <a:cubicBezTo>
                  <a:pt x="17656" y="4875"/>
                  <a:pt x="17656" y="4875"/>
                  <a:pt x="17656" y="4875"/>
                </a:cubicBezTo>
                <a:cubicBezTo>
                  <a:pt x="17656" y="4875"/>
                  <a:pt x="17656" y="4875"/>
                  <a:pt x="17656" y="4844"/>
                </a:cubicBezTo>
                <a:cubicBezTo>
                  <a:pt x="17656" y="4844"/>
                  <a:pt x="17656" y="4844"/>
                  <a:pt x="17656" y="4844"/>
                </a:cubicBezTo>
                <a:cubicBezTo>
                  <a:pt x="17531" y="4906"/>
                  <a:pt x="17406" y="4938"/>
                  <a:pt x="17281" y="5000"/>
                </a:cubicBezTo>
                <a:cubicBezTo>
                  <a:pt x="17281" y="5000"/>
                  <a:pt x="17281" y="5000"/>
                  <a:pt x="17281" y="5000"/>
                </a:cubicBezTo>
                <a:cubicBezTo>
                  <a:pt x="17218" y="5000"/>
                  <a:pt x="17156" y="5031"/>
                  <a:pt x="17125" y="5063"/>
                </a:cubicBezTo>
                <a:cubicBezTo>
                  <a:pt x="17093" y="5063"/>
                  <a:pt x="17062" y="5094"/>
                  <a:pt x="17062" y="5094"/>
                </a:cubicBezTo>
                <a:cubicBezTo>
                  <a:pt x="17000" y="5125"/>
                  <a:pt x="16968" y="5156"/>
                  <a:pt x="16906" y="5188"/>
                </a:cubicBezTo>
                <a:cubicBezTo>
                  <a:pt x="16781" y="5219"/>
                  <a:pt x="16718" y="5313"/>
                  <a:pt x="16656" y="5406"/>
                </a:cubicBezTo>
                <a:cubicBezTo>
                  <a:pt x="16625" y="5406"/>
                  <a:pt x="16625" y="5438"/>
                  <a:pt x="16625" y="5469"/>
                </a:cubicBezTo>
                <a:cubicBezTo>
                  <a:pt x="16562" y="5531"/>
                  <a:pt x="16500" y="5656"/>
                  <a:pt x="16500" y="5750"/>
                </a:cubicBezTo>
                <a:cubicBezTo>
                  <a:pt x="16562" y="5656"/>
                  <a:pt x="16625" y="5563"/>
                  <a:pt x="16687" y="5531"/>
                </a:cubicBezTo>
                <a:cubicBezTo>
                  <a:pt x="16718" y="5563"/>
                  <a:pt x="16656" y="5594"/>
                  <a:pt x="16687" y="5656"/>
                </a:cubicBezTo>
                <a:cubicBezTo>
                  <a:pt x="16718" y="5625"/>
                  <a:pt x="16750" y="5594"/>
                  <a:pt x="16781" y="5563"/>
                </a:cubicBezTo>
                <a:cubicBezTo>
                  <a:pt x="16812" y="5594"/>
                  <a:pt x="16781" y="5625"/>
                  <a:pt x="16781" y="5656"/>
                </a:cubicBezTo>
                <a:cubicBezTo>
                  <a:pt x="16781" y="5656"/>
                  <a:pt x="16781" y="5656"/>
                  <a:pt x="16781" y="5656"/>
                </a:cubicBezTo>
                <a:cubicBezTo>
                  <a:pt x="16781" y="5656"/>
                  <a:pt x="16781" y="5656"/>
                  <a:pt x="16781" y="5656"/>
                </a:cubicBezTo>
                <a:cubicBezTo>
                  <a:pt x="16750" y="5750"/>
                  <a:pt x="16750" y="5750"/>
                  <a:pt x="16781" y="5781"/>
                </a:cubicBezTo>
                <a:cubicBezTo>
                  <a:pt x="16781" y="5813"/>
                  <a:pt x="16781" y="5844"/>
                  <a:pt x="16781" y="5906"/>
                </a:cubicBezTo>
                <a:cubicBezTo>
                  <a:pt x="16718" y="6125"/>
                  <a:pt x="16718" y="6344"/>
                  <a:pt x="16687" y="6594"/>
                </a:cubicBezTo>
                <a:cubicBezTo>
                  <a:pt x="16687" y="6688"/>
                  <a:pt x="16687" y="6750"/>
                  <a:pt x="16687" y="6844"/>
                </a:cubicBezTo>
                <a:cubicBezTo>
                  <a:pt x="16687" y="6938"/>
                  <a:pt x="16687" y="7000"/>
                  <a:pt x="16687" y="7094"/>
                </a:cubicBezTo>
                <a:cubicBezTo>
                  <a:pt x="16687" y="7000"/>
                  <a:pt x="16687" y="6938"/>
                  <a:pt x="16687" y="6844"/>
                </a:cubicBezTo>
                <a:cubicBezTo>
                  <a:pt x="16656" y="6844"/>
                  <a:pt x="16656" y="6875"/>
                  <a:pt x="16656" y="6875"/>
                </a:cubicBezTo>
                <a:cubicBezTo>
                  <a:pt x="16656" y="7250"/>
                  <a:pt x="16656" y="7625"/>
                  <a:pt x="16687" y="7969"/>
                </a:cubicBezTo>
                <a:cubicBezTo>
                  <a:pt x="16656" y="8000"/>
                  <a:pt x="16687" y="8063"/>
                  <a:pt x="16687" y="8094"/>
                </a:cubicBezTo>
                <a:cubicBezTo>
                  <a:pt x="16687" y="8375"/>
                  <a:pt x="16718" y="8656"/>
                  <a:pt x="16750" y="8938"/>
                </a:cubicBezTo>
                <a:cubicBezTo>
                  <a:pt x="16781" y="9531"/>
                  <a:pt x="16812" y="10125"/>
                  <a:pt x="16781" y="10719"/>
                </a:cubicBezTo>
                <a:cubicBezTo>
                  <a:pt x="16750" y="10844"/>
                  <a:pt x="16750" y="10969"/>
                  <a:pt x="16718" y="11063"/>
                </a:cubicBezTo>
                <a:cubicBezTo>
                  <a:pt x="16593" y="11031"/>
                  <a:pt x="16500" y="11000"/>
                  <a:pt x="16406" y="10938"/>
                </a:cubicBezTo>
                <a:cubicBezTo>
                  <a:pt x="16406" y="10938"/>
                  <a:pt x="16437" y="10938"/>
                  <a:pt x="16437" y="10906"/>
                </a:cubicBezTo>
                <a:cubicBezTo>
                  <a:pt x="16468" y="10813"/>
                  <a:pt x="16468" y="10688"/>
                  <a:pt x="16562" y="10594"/>
                </a:cubicBezTo>
                <a:cubicBezTo>
                  <a:pt x="16562" y="10594"/>
                  <a:pt x="16562" y="10563"/>
                  <a:pt x="16562" y="10563"/>
                </a:cubicBezTo>
                <a:cubicBezTo>
                  <a:pt x="16562" y="10375"/>
                  <a:pt x="16593" y="10219"/>
                  <a:pt x="16625" y="10063"/>
                </a:cubicBezTo>
                <a:cubicBezTo>
                  <a:pt x="16656" y="10344"/>
                  <a:pt x="16562" y="10625"/>
                  <a:pt x="16656" y="10906"/>
                </a:cubicBezTo>
                <a:cubicBezTo>
                  <a:pt x="16687" y="10625"/>
                  <a:pt x="16750" y="10344"/>
                  <a:pt x="16718" y="10063"/>
                </a:cubicBezTo>
                <a:cubicBezTo>
                  <a:pt x="16750" y="10156"/>
                  <a:pt x="16718" y="10219"/>
                  <a:pt x="16750" y="10281"/>
                </a:cubicBezTo>
                <a:cubicBezTo>
                  <a:pt x="16750" y="10250"/>
                  <a:pt x="16750" y="10219"/>
                  <a:pt x="16750" y="10188"/>
                </a:cubicBezTo>
                <a:cubicBezTo>
                  <a:pt x="16750" y="9781"/>
                  <a:pt x="16750" y="9406"/>
                  <a:pt x="16687" y="9031"/>
                </a:cubicBezTo>
                <a:cubicBezTo>
                  <a:pt x="16687" y="8938"/>
                  <a:pt x="16687" y="8844"/>
                  <a:pt x="16687" y="8750"/>
                </a:cubicBezTo>
                <a:cubicBezTo>
                  <a:pt x="16687" y="8688"/>
                  <a:pt x="16656" y="8719"/>
                  <a:pt x="16625" y="8750"/>
                </a:cubicBezTo>
                <a:cubicBezTo>
                  <a:pt x="16625" y="8750"/>
                  <a:pt x="16625" y="8750"/>
                  <a:pt x="16625" y="8750"/>
                </a:cubicBezTo>
                <a:cubicBezTo>
                  <a:pt x="16625" y="8688"/>
                  <a:pt x="16656" y="8625"/>
                  <a:pt x="16656" y="8563"/>
                </a:cubicBezTo>
                <a:cubicBezTo>
                  <a:pt x="16656" y="8531"/>
                  <a:pt x="16625" y="8469"/>
                  <a:pt x="16625" y="8438"/>
                </a:cubicBezTo>
                <a:cubicBezTo>
                  <a:pt x="16593" y="8156"/>
                  <a:pt x="16562" y="7844"/>
                  <a:pt x="16562" y="7563"/>
                </a:cubicBezTo>
                <a:cubicBezTo>
                  <a:pt x="16531" y="7344"/>
                  <a:pt x="16500" y="7094"/>
                  <a:pt x="16500" y="6875"/>
                </a:cubicBezTo>
                <a:cubicBezTo>
                  <a:pt x="16500" y="7406"/>
                  <a:pt x="16500" y="7906"/>
                  <a:pt x="16500" y="8438"/>
                </a:cubicBezTo>
                <a:cubicBezTo>
                  <a:pt x="16500" y="8375"/>
                  <a:pt x="16500" y="8344"/>
                  <a:pt x="16500" y="8281"/>
                </a:cubicBezTo>
                <a:cubicBezTo>
                  <a:pt x="16468" y="8156"/>
                  <a:pt x="16437" y="8031"/>
                  <a:pt x="16406" y="7906"/>
                </a:cubicBezTo>
                <a:cubicBezTo>
                  <a:pt x="16343" y="7594"/>
                  <a:pt x="16312" y="7281"/>
                  <a:pt x="16312" y="7000"/>
                </a:cubicBezTo>
                <a:cubicBezTo>
                  <a:pt x="16312" y="7031"/>
                  <a:pt x="16312" y="7063"/>
                  <a:pt x="16312" y="7094"/>
                </a:cubicBezTo>
                <a:cubicBezTo>
                  <a:pt x="16281" y="7813"/>
                  <a:pt x="16375" y="8531"/>
                  <a:pt x="16406" y="9281"/>
                </a:cubicBezTo>
                <a:cubicBezTo>
                  <a:pt x="16437" y="9813"/>
                  <a:pt x="16437" y="10375"/>
                  <a:pt x="16375" y="10906"/>
                </a:cubicBezTo>
                <a:cubicBezTo>
                  <a:pt x="16343" y="10906"/>
                  <a:pt x="16312" y="10906"/>
                  <a:pt x="16312" y="10906"/>
                </a:cubicBezTo>
                <a:cubicBezTo>
                  <a:pt x="16156" y="10844"/>
                  <a:pt x="16031" y="10781"/>
                  <a:pt x="15906" y="10719"/>
                </a:cubicBezTo>
                <a:cubicBezTo>
                  <a:pt x="15500" y="10531"/>
                  <a:pt x="15125" y="10375"/>
                  <a:pt x="14750" y="10188"/>
                </a:cubicBezTo>
                <a:cubicBezTo>
                  <a:pt x="14437" y="10063"/>
                  <a:pt x="14093" y="9938"/>
                  <a:pt x="13781" y="9781"/>
                </a:cubicBezTo>
                <a:cubicBezTo>
                  <a:pt x="13531" y="9656"/>
                  <a:pt x="13250" y="9594"/>
                  <a:pt x="13000" y="9469"/>
                </a:cubicBezTo>
                <a:cubicBezTo>
                  <a:pt x="12781" y="9375"/>
                  <a:pt x="12562" y="9313"/>
                  <a:pt x="12343" y="9250"/>
                </a:cubicBezTo>
                <a:cubicBezTo>
                  <a:pt x="11875" y="9094"/>
                  <a:pt x="11437" y="8969"/>
                  <a:pt x="10937" y="8844"/>
                </a:cubicBezTo>
                <a:cubicBezTo>
                  <a:pt x="10625" y="8781"/>
                  <a:pt x="10312" y="8719"/>
                  <a:pt x="9968" y="8688"/>
                </a:cubicBezTo>
                <a:cubicBezTo>
                  <a:pt x="9562" y="8625"/>
                  <a:pt x="9156" y="8594"/>
                  <a:pt x="8750" y="8625"/>
                </a:cubicBezTo>
                <a:cubicBezTo>
                  <a:pt x="8000" y="8594"/>
                  <a:pt x="7593" y="8719"/>
                  <a:pt x="7406" y="8781"/>
                </a:cubicBezTo>
                <a:cubicBezTo>
                  <a:pt x="7218" y="8813"/>
                  <a:pt x="7031" y="8844"/>
                  <a:pt x="6843" y="8906"/>
                </a:cubicBezTo>
                <a:cubicBezTo>
                  <a:pt x="6343" y="9063"/>
                  <a:pt x="5843" y="9250"/>
                  <a:pt x="5375" y="9469"/>
                </a:cubicBezTo>
                <a:cubicBezTo>
                  <a:pt x="5000" y="9688"/>
                  <a:pt x="4625" y="9906"/>
                  <a:pt x="4281" y="10156"/>
                </a:cubicBezTo>
                <a:cubicBezTo>
                  <a:pt x="4062" y="10313"/>
                  <a:pt x="3843" y="10469"/>
                  <a:pt x="3656" y="10656"/>
                </a:cubicBezTo>
                <a:cubicBezTo>
                  <a:pt x="3656" y="10656"/>
                  <a:pt x="3656" y="10656"/>
                  <a:pt x="3656" y="10656"/>
                </a:cubicBezTo>
                <a:cubicBezTo>
                  <a:pt x="3343" y="10906"/>
                  <a:pt x="3031" y="11188"/>
                  <a:pt x="2750" y="11469"/>
                </a:cubicBezTo>
                <a:cubicBezTo>
                  <a:pt x="2593" y="11656"/>
                  <a:pt x="2437" y="11813"/>
                  <a:pt x="2281" y="12000"/>
                </a:cubicBezTo>
                <a:cubicBezTo>
                  <a:pt x="2250" y="12031"/>
                  <a:pt x="2187" y="12094"/>
                  <a:pt x="2156" y="12156"/>
                </a:cubicBezTo>
                <a:cubicBezTo>
                  <a:pt x="1812" y="12563"/>
                  <a:pt x="1468" y="12969"/>
                  <a:pt x="1156" y="13406"/>
                </a:cubicBezTo>
                <a:cubicBezTo>
                  <a:pt x="937" y="13750"/>
                  <a:pt x="687" y="14094"/>
                  <a:pt x="468" y="14438"/>
                </a:cubicBezTo>
                <a:cubicBezTo>
                  <a:pt x="312" y="14688"/>
                  <a:pt x="156" y="14906"/>
                  <a:pt x="31" y="15125"/>
                </a:cubicBezTo>
                <a:cubicBezTo>
                  <a:pt x="31" y="15156"/>
                  <a:pt x="31" y="15188"/>
                  <a:pt x="0" y="15156"/>
                </a:cubicBezTo>
                <a:cubicBezTo>
                  <a:pt x="0" y="15250"/>
                  <a:pt x="0" y="15313"/>
                  <a:pt x="0" y="15375"/>
                </a:cubicBezTo>
                <a:cubicBezTo>
                  <a:pt x="0" y="15438"/>
                  <a:pt x="0" y="15469"/>
                  <a:pt x="0" y="15500"/>
                </a:cubicBezTo>
                <a:cubicBezTo>
                  <a:pt x="0" y="15531"/>
                  <a:pt x="0" y="15563"/>
                  <a:pt x="0" y="15594"/>
                </a:cubicBezTo>
                <a:cubicBezTo>
                  <a:pt x="0" y="15750"/>
                  <a:pt x="0" y="15938"/>
                  <a:pt x="0" y="16125"/>
                </a:cubicBezTo>
                <a:cubicBezTo>
                  <a:pt x="0" y="16219"/>
                  <a:pt x="0" y="16313"/>
                  <a:pt x="0" y="16406"/>
                </a:cubicBezTo>
                <a:cubicBezTo>
                  <a:pt x="0" y="16469"/>
                  <a:pt x="0" y="16531"/>
                  <a:pt x="0" y="16594"/>
                </a:cubicBezTo>
                <a:cubicBezTo>
                  <a:pt x="0" y="16625"/>
                  <a:pt x="0" y="16687"/>
                  <a:pt x="0" y="16719"/>
                </a:cubicBezTo>
                <a:cubicBezTo>
                  <a:pt x="0" y="16781"/>
                  <a:pt x="0" y="16844"/>
                  <a:pt x="0" y="16906"/>
                </a:cubicBezTo>
                <a:cubicBezTo>
                  <a:pt x="0" y="17062"/>
                  <a:pt x="0" y="17250"/>
                  <a:pt x="0" y="17406"/>
                </a:cubicBezTo>
                <a:cubicBezTo>
                  <a:pt x="0" y="17469"/>
                  <a:pt x="0" y="17500"/>
                  <a:pt x="0" y="17562"/>
                </a:cubicBezTo>
                <a:cubicBezTo>
                  <a:pt x="0" y="17875"/>
                  <a:pt x="0" y="18187"/>
                  <a:pt x="0" y="18500"/>
                </a:cubicBezTo>
                <a:cubicBezTo>
                  <a:pt x="93" y="18500"/>
                  <a:pt x="218" y="18500"/>
                  <a:pt x="343" y="18500"/>
                </a:cubicBezTo>
                <a:cubicBezTo>
                  <a:pt x="406" y="18500"/>
                  <a:pt x="437" y="18500"/>
                  <a:pt x="468" y="18437"/>
                </a:cubicBezTo>
                <a:cubicBezTo>
                  <a:pt x="468" y="18437"/>
                  <a:pt x="468" y="18437"/>
                  <a:pt x="468" y="18437"/>
                </a:cubicBezTo>
                <a:cubicBezTo>
                  <a:pt x="468" y="18469"/>
                  <a:pt x="468" y="18500"/>
                  <a:pt x="500" y="18500"/>
                </a:cubicBezTo>
                <a:cubicBezTo>
                  <a:pt x="500" y="18500"/>
                  <a:pt x="531" y="18500"/>
                  <a:pt x="531" y="18469"/>
                </a:cubicBezTo>
                <a:cubicBezTo>
                  <a:pt x="625" y="18250"/>
                  <a:pt x="750" y="18031"/>
                  <a:pt x="843" y="17812"/>
                </a:cubicBezTo>
                <a:cubicBezTo>
                  <a:pt x="1093" y="17344"/>
                  <a:pt x="1343" y="16875"/>
                  <a:pt x="1625" y="16406"/>
                </a:cubicBezTo>
                <a:cubicBezTo>
                  <a:pt x="1656" y="16344"/>
                  <a:pt x="1687" y="16250"/>
                  <a:pt x="1750" y="16219"/>
                </a:cubicBezTo>
                <a:cubicBezTo>
                  <a:pt x="1750" y="16219"/>
                  <a:pt x="1750" y="16219"/>
                  <a:pt x="1750" y="16219"/>
                </a:cubicBezTo>
                <a:cubicBezTo>
                  <a:pt x="1750" y="16219"/>
                  <a:pt x="1750" y="16219"/>
                  <a:pt x="1750" y="16219"/>
                </a:cubicBezTo>
                <a:cubicBezTo>
                  <a:pt x="1750" y="16219"/>
                  <a:pt x="1750" y="16250"/>
                  <a:pt x="1750" y="16250"/>
                </a:cubicBezTo>
                <a:cubicBezTo>
                  <a:pt x="1656" y="16438"/>
                  <a:pt x="1562" y="16594"/>
                  <a:pt x="1468" y="16781"/>
                </a:cubicBezTo>
                <a:cubicBezTo>
                  <a:pt x="1312" y="17062"/>
                  <a:pt x="1125" y="17375"/>
                  <a:pt x="968" y="17656"/>
                </a:cubicBezTo>
                <a:cubicBezTo>
                  <a:pt x="843" y="17906"/>
                  <a:pt x="718" y="18187"/>
                  <a:pt x="593" y="18437"/>
                </a:cubicBezTo>
                <a:cubicBezTo>
                  <a:pt x="562" y="18469"/>
                  <a:pt x="562" y="18500"/>
                  <a:pt x="656" y="18500"/>
                </a:cubicBezTo>
                <a:cubicBezTo>
                  <a:pt x="750" y="18500"/>
                  <a:pt x="875" y="18500"/>
                  <a:pt x="1000" y="18500"/>
                </a:cubicBezTo>
                <a:cubicBezTo>
                  <a:pt x="1062" y="18500"/>
                  <a:pt x="1093" y="18469"/>
                  <a:pt x="1125" y="18437"/>
                </a:cubicBezTo>
                <a:cubicBezTo>
                  <a:pt x="1218" y="18219"/>
                  <a:pt x="1312" y="18031"/>
                  <a:pt x="1406" y="17812"/>
                </a:cubicBezTo>
                <a:cubicBezTo>
                  <a:pt x="1531" y="17594"/>
                  <a:pt x="1656" y="17375"/>
                  <a:pt x="1781" y="17125"/>
                </a:cubicBezTo>
                <a:cubicBezTo>
                  <a:pt x="1937" y="16844"/>
                  <a:pt x="2125" y="16531"/>
                  <a:pt x="2281" y="16250"/>
                </a:cubicBezTo>
                <a:cubicBezTo>
                  <a:pt x="2375" y="16063"/>
                  <a:pt x="2531" y="15875"/>
                  <a:pt x="2625" y="15688"/>
                </a:cubicBezTo>
                <a:cubicBezTo>
                  <a:pt x="2906" y="15281"/>
                  <a:pt x="3187" y="14844"/>
                  <a:pt x="3500" y="14438"/>
                </a:cubicBezTo>
                <a:cubicBezTo>
                  <a:pt x="3718" y="14188"/>
                  <a:pt x="3937" y="13906"/>
                  <a:pt x="4187" y="13656"/>
                </a:cubicBezTo>
                <a:cubicBezTo>
                  <a:pt x="4437" y="13406"/>
                  <a:pt x="4656" y="13156"/>
                  <a:pt x="4906" y="12938"/>
                </a:cubicBezTo>
                <a:cubicBezTo>
                  <a:pt x="4968" y="12906"/>
                  <a:pt x="5000" y="12875"/>
                  <a:pt x="5031" y="12813"/>
                </a:cubicBezTo>
                <a:cubicBezTo>
                  <a:pt x="5062" y="12719"/>
                  <a:pt x="5125" y="12688"/>
                  <a:pt x="5187" y="12625"/>
                </a:cubicBezTo>
                <a:cubicBezTo>
                  <a:pt x="5468" y="12406"/>
                  <a:pt x="5781" y="12188"/>
                  <a:pt x="6093" y="12031"/>
                </a:cubicBezTo>
                <a:cubicBezTo>
                  <a:pt x="6187" y="11969"/>
                  <a:pt x="6250" y="11875"/>
                  <a:pt x="6343" y="11844"/>
                </a:cubicBezTo>
                <a:cubicBezTo>
                  <a:pt x="6468" y="11781"/>
                  <a:pt x="6562" y="11719"/>
                  <a:pt x="6687" y="11656"/>
                </a:cubicBezTo>
                <a:cubicBezTo>
                  <a:pt x="6718" y="11656"/>
                  <a:pt x="6750" y="11656"/>
                  <a:pt x="6718" y="11625"/>
                </a:cubicBezTo>
                <a:cubicBezTo>
                  <a:pt x="6718" y="11594"/>
                  <a:pt x="6750" y="11594"/>
                  <a:pt x="6750" y="11594"/>
                </a:cubicBezTo>
                <a:cubicBezTo>
                  <a:pt x="6781" y="11594"/>
                  <a:pt x="6781" y="11594"/>
                  <a:pt x="6781" y="11594"/>
                </a:cubicBezTo>
                <a:cubicBezTo>
                  <a:pt x="6781" y="11594"/>
                  <a:pt x="6781" y="11594"/>
                  <a:pt x="6781" y="11594"/>
                </a:cubicBezTo>
                <a:cubicBezTo>
                  <a:pt x="6781" y="11594"/>
                  <a:pt x="6750" y="11594"/>
                  <a:pt x="6750" y="11594"/>
                </a:cubicBezTo>
                <a:cubicBezTo>
                  <a:pt x="6812" y="11656"/>
                  <a:pt x="6812" y="11625"/>
                  <a:pt x="6843" y="11594"/>
                </a:cubicBezTo>
                <a:cubicBezTo>
                  <a:pt x="6875" y="11531"/>
                  <a:pt x="6906" y="11531"/>
                  <a:pt x="6937" y="11500"/>
                </a:cubicBezTo>
                <a:cubicBezTo>
                  <a:pt x="7218" y="11438"/>
                  <a:pt x="7468" y="11375"/>
                  <a:pt x="7718" y="11313"/>
                </a:cubicBezTo>
                <a:cubicBezTo>
                  <a:pt x="7812" y="11281"/>
                  <a:pt x="7937" y="11250"/>
                  <a:pt x="8031" y="11281"/>
                </a:cubicBezTo>
                <a:cubicBezTo>
                  <a:pt x="8031" y="11313"/>
                  <a:pt x="8000" y="11313"/>
                  <a:pt x="8000" y="11313"/>
                </a:cubicBezTo>
                <a:cubicBezTo>
                  <a:pt x="7812" y="11313"/>
                  <a:pt x="7625" y="11375"/>
                  <a:pt x="7437" y="11438"/>
                </a:cubicBezTo>
                <a:cubicBezTo>
                  <a:pt x="7312" y="11469"/>
                  <a:pt x="7218" y="11531"/>
                  <a:pt x="7093" y="11594"/>
                </a:cubicBezTo>
                <a:cubicBezTo>
                  <a:pt x="6875" y="11656"/>
                  <a:pt x="6687" y="11750"/>
                  <a:pt x="6500" y="11875"/>
                </a:cubicBezTo>
                <a:cubicBezTo>
                  <a:pt x="6375" y="11969"/>
                  <a:pt x="6250" y="12031"/>
                  <a:pt x="6125" y="12125"/>
                </a:cubicBezTo>
                <a:cubicBezTo>
                  <a:pt x="6093" y="12156"/>
                  <a:pt x="6031" y="12156"/>
                  <a:pt x="6031" y="12219"/>
                </a:cubicBezTo>
                <a:cubicBezTo>
                  <a:pt x="6031" y="12219"/>
                  <a:pt x="6000" y="12219"/>
                  <a:pt x="6000" y="12219"/>
                </a:cubicBezTo>
                <a:cubicBezTo>
                  <a:pt x="6000" y="12219"/>
                  <a:pt x="5968" y="12219"/>
                  <a:pt x="5968" y="12219"/>
                </a:cubicBezTo>
                <a:cubicBezTo>
                  <a:pt x="5781" y="12344"/>
                  <a:pt x="5625" y="12469"/>
                  <a:pt x="5437" y="12594"/>
                </a:cubicBezTo>
                <a:cubicBezTo>
                  <a:pt x="5375" y="12625"/>
                  <a:pt x="5406" y="12656"/>
                  <a:pt x="5468" y="12688"/>
                </a:cubicBezTo>
                <a:cubicBezTo>
                  <a:pt x="5500" y="12719"/>
                  <a:pt x="5500" y="12688"/>
                  <a:pt x="5531" y="12656"/>
                </a:cubicBezTo>
                <a:cubicBezTo>
                  <a:pt x="5531" y="12656"/>
                  <a:pt x="5531" y="12656"/>
                  <a:pt x="5531" y="12656"/>
                </a:cubicBezTo>
                <a:cubicBezTo>
                  <a:pt x="5562" y="12656"/>
                  <a:pt x="5593" y="12625"/>
                  <a:pt x="5656" y="12594"/>
                </a:cubicBezTo>
                <a:cubicBezTo>
                  <a:pt x="5781" y="12500"/>
                  <a:pt x="5906" y="12406"/>
                  <a:pt x="6062" y="12344"/>
                </a:cubicBezTo>
                <a:cubicBezTo>
                  <a:pt x="6031" y="12406"/>
                  <a:pt x="6000" y="12406"/>
                  <a:pt x="5968" y="12438"/>
                </a:cubicBezTo>
                <a:cubicBezTo>
                  <a:pt x="5906" y="12500"/>
                  <a:pt x="5812" y="12500"/>
                  <a:pt x="5781" y="12594"/>
                </a:cubicBezTo>
                <a:cubicBezTo>
                  <a:pt x="5781" y="12594"/>
                  <a:pt x="5750" y="12594"/>
                  <a:pt x="5750" y="12594"/>
                </a:cubicBezTo>
                <a:close/>
                <a:moveTo>
                  <a:pt x="5187" y="13813"/>
                </a:moveTo>
                <a:cubicBezTo>
                  <a:pt x="5156" y="13813"/>
                  <a:pt x="5156" y="13844"/>
                  <a:pt x="5156" y="13844"/>
                </a:cubicBezTo>
                <a:cubicBezTo>
                  <a:pt x="5187" y="13844"/>
                  <a:pt x="5187" y="13844"/>
                  <a:pt x="5187" y="13813"/>
                </a:cubicBezTo>
                <a:cubicBezTo>
                  <a:pt x="5187" y="13813"/>
                  <a:pt x="5187" y="13813"/>
                  <a:pt x="5187" y="13813"/>
                </a:cubicBezTo>
                <a:close/>
                <a:moveTo>
                  <a:pt x="5187" y="13813"/>
                </a:moveTo>
                <a:cubicBezTo>
                  <a:pt x="5187" y="13813"/>
                  <a:pt x="5187" y="13813"/>
                  <a:pt x="5187" y="13813"/>
                </a:cubicBezTo>
                <a:lnTo>
                  <a:pt x="5187" y="13813"/>
                </a:lnTo>
                <a:cubicBezTo>
                  <a:pt x="5187" y="13813"/>
                  <a:pt x="5187" y="13813"/>
                  <a:pt x="5187" y="13813"/>
                </a:cubicBezTo>
                <a:cubicBezTo>
                  <a:pt x="5187" y="13813"/>
                  <a:pt x="5187" y="13813"/>
                  <a:pt x="5187" y="13813"/>
                </a:cubicBezTo>
                <a:close/>
                <a:moveTo>
                  <a:pt x="4406" y="14188"/>
                </a:moveTo>
                <a:cubicBezTo>
                  <a:pt x="4406" y="14188"/>
                  <a:pt x="4406" y="14188"/>
                  <a:pt x="4406" y="14156"/>
                </a:cubicBezTo>
                <a:cubicBezTo>
                  <a:pt x="4406" y="14156"/>
                  <a:pt x="4406" y="14156"/>
                  <a:pt x="4437" y="14156"/>
                </a:cubicBezTo>
                <a:cubicBezTo>
                  <a:pt x="4437" y="14156"/>
                  <a:pt x="4437" y="14156"/>
                  <a:pt x="4437" y="14125"/>
                </a:cubicBezTo>
                <a:cubicBezTo>
                  <a:pt x="4500" y="14094"/>
                  <a:pt x="4562" y="14031"/>
                  <a:pt x="4593" y="13969"/>
                </a:cubicBezTo>
                <a:cubicBezTo>
                  <a:pt x="4593" y="13938"/>
                  <a:pt x="4593" y="13938"/>
                  <a:pt x="4593" y="13938"/>
                </a:cubicBezTo>
                <a:cubicBezTo>
                  <a:pt x="4625" y="13969"/>
                  <a:pt x="4625" y="13938"/>
                  <a:pt x="4625" y="13938"/>
                </a:cubicBezTo>
                <a:lnTo>
                  <a:pt x="4625" y="13938"/>
                </a:lnTo>
                <a:cubicBezTo>
                  <a:pt x="4625" y="13938"/>
                  <a:pt x="4656" y="13938"/>
                  <a:pt x="4656" y="13938"/>
                </a:cubicBezTo>
                <a:cubicBezTo>
                  <a:pt x="4656" y="13938"/>
                  <a:pt x="4656" y="13906"/>
                  <a:pt x="4656" y="13906"/>
                </a:cubicBezTo>
                <a:cubicBezTo>
                  <a:pt x="4656" y="13906"/>
                  <a:pt x="4656" y="13906"/>
                  <a:pt x="4656" y="13906"/>
                </a:cubicBezTo>
                <a:cubicBezTo>
                  <a:pt x="4656" y="13906"/>
                  <a:pt x="4656" y="13906"/>
                  <a:pt x="4656" y="13906"/>
                </a:cubicBezTo>
                <a:cubicBezTo>
                  <a:pt x="4687" y="13875"/>
                  <a:pt x="4750" y="13844"/>
                  <a:pt x="4781" y="13813"/>
                </a:cubicBezTo>
                <a:cubicBezTo>
                  <a:pt x="4781" y="13781"/>
                  <a:pt x="4812" y="13750"/>
                  <a:pt x="4875" y="13719"/>
                </a:cubicBezTo>
                <a:cubicBezTo>
                  <a:pt x="4843" y="13719"/>
                  <a:pt x="4843" y="13719"/>
                  <a:pt x="4843" y="13688"/>
                </a:cubicBezTo>
                <a:cubicBezTo>
                  <a:pt x="4781" y="13750"/>
                  <a:pt x="4718" y="13844"/>
                  <a:pt x="4656" y="13906"/>
                </a:cubicBezTo>
                <a:cubicBezTo>
                  <a:pt x="4656" y="13906"/>
                  <a:pt x="4656" y="13906"/>
                  <a:pt x="4656" y="13906"/>
                </a:cubicBezTo>
                <a:cubicBezTo>
                  <a:pt x="4656" y="13906"/>
                  <a:pt x="4656" y="13906"/>
                  <a:pt x="4656" y="13906"/>
                </a:cubicBezTo>
                <a:cubicBezTo>
                  <a:pt x="4625" y="13906"/>
                  <a:pt x="4625" y="13938"/>
                  <a:pt x="4593" y="13938"/>
                </a:cubicBezTo>
                <a:cubicBezTo>
                  <a:pt x="4593" y="13969"/>
                  <a:pt x="4593" y="13969"/>
                  <a:pt x="4593" y="13969"/>
                </a:cubicBezTo>
                <a:cubicBezTo>
                  <a:pt x="4562" y="13969"/>
                  <a:pt x="4531" y="14000"/>
                  <a:pt x="4500" y="14031"/>
                </a:cubicBezTo>
                <a:cubicBezTo>
                  <a:pt x="4468" y="14063"/>
                  <a:pt x="4437" y="14094"/>
                  <a:pt x="4437" y="14125"/>
                </a:cubicBezTo>
                <a:cubicBezTo>
                  <a:pt x="4437" y="14125"/>
                  <a:pt x="4437" y="14125"/>
                  <a:pt x="4437" y="14125"/>
                </a:cubicBezTo>
                <a:cubicBezTo>
                  <a:pt x="4406" y="14125"/>
                  <a:pt x="4406" y="14156"/>
                  <a:pt x="4406" y="14156"/>
                </a:cubicBezTo>
                <a:cubicBezTo>
                  <a:pt x="4406" y="14156"/>
                  <a:pt x="4406" y="14156"/>
                  <a:pt x="4406" y="14156"/>
                </a:cubicBezTo>
                <a:cubicBezTo>
                  <a:pt x="4406" y="14156"/>
                  <a:pt x="4375" y="14188"/>
                  <a:pt x="4375" y="14188"/>
                </a:cubicBezTo>
                <a:cubicBezTo>
                  <a:pt x="4375" y="14188"/>
                  <a:pt x="4375" y="14188"/>
                  <a:pt x="4406" y="14188"/>
                </a:cubicBezTo>
                <a:close/>
                <a:moveTo>
                  <a:pt x="3750" y="15938"/>
                </a:moveTo>
                <a:cubicBezTo>
                  <a:pt x="3750" y="15938"/>
                  <a:pt x="3750" y="15938"/>
                  <a:pt x="3750" y="15938"/>
                </a:cubicBezTo>
                <a:cubicBezTo>
                  <a:pt x="3750" y="15938"/>
                  <a:pt x="3781" y="15938"/>
                  <a:pt x="3781" y="15938"/>
                </a:cubicBezTo>
                <a:cubicBezTo>
                  <a:pt x="3781" y="15906"/>
                  <a:pt x="3781" y="15906"/>
                  <a:pt x="3750" y="15906"/>
                </a:cubicBezTo>
                <a:cubicBezTo>
                  <a:pt x="3750" y="15906"/>
                  <a:pt x="3750" y="15938"/>
                  <a:pt x="3750" y="15938"/>
                </a:cubicBezTo>
                <a:close/>
                <a:moveTo>
                  <a:pt x="2968" y="16656"/>
                </a:moveTo>
                <a:cubicBezTo>
                  <a:pt x="3000" y="16656"/>
                  <a:pt x="3031" y="16656"/>
                  <a:pt x="3031" y="16625"/>
                </a:cubicBezTo>
                <a:cubicBezTo>
                  <a:pt x="3000" y="16625"/>
                  <a:pt x="2968" y="16656"/>
                  <a:pt x="2968" y="16656"/>
                </a:cubicBezTo>
                <a:close/>
                <a:moveTo>
                  <a:pt x="3968" y="15594"/>
                </a:moveTo>
                <a:cubicBezTo>
                  <a:pt x="3968" y="15594"/>
                  <a:pt x="3937" y="15625"/>
                  <a:pt x="3968" y="15656"/>
                </a:cubicBezTo>
                <a:cubicBezTo>
                  <a:pt x="3968" y="15625"/>
                  <a:pt x="4000" y="15625"/>
                  <a:pt x="4000" y="15594"/>
                </a:cubicBezTo>
                <a:cubicBezTo>
                  <a:pt x="4000" y="15594"/>
                  <a:pt x="4000" y="15594"/>
                  <a:pt x="3968" y="15594"/>
                </a:cubicBezTo>
                <a:close/>
                <a:moveTo>
                  <a:pt x="2875" y="16875"/>
                </a:moveTo>
                <a:cubicBezTo>
                  <a:pt x="2937" y="16844"/>
                  <a:pt x="2937" y="16781"/>
                  <a:pt x="2968" y="16719"/>
                </a:cubicBezTo>
                <a:cubicBezTo>
                  <a:pt x="2906" y="16750"/>
                  <a:pt x="2875" y="16812"/>
                  <a:pt x="2875" y="16844"/>
                </a:cubicBezTo>
                <a:cubicBezTo>
                  <a:pt x="2875" y="16875"/>
                  <a:pt x="2875" y="16875"/>
                  <a:pt x="2875" y="16875"/>
                </a:cubicBezTo>
                <a:cubicBezTo>
                  <a:pt x="2843" y="16875"/>
                  <a:pt x="2843" y="16875"/>
                  <a:pt x="2843" y="16906"/>
                </a:cubicBezTo>
                <a:cubicBezTo>
                  <a:pt x="2843" y="16906"/>
                  <a:pt x="2812" y="16906"/>
                  <a:pt x="2812" y="16906"/>
                </a:cubicBezTo>
                <a:cubicBezTo>
                  <a:pt x="2812" y="16937"/>
                  <a:pt x="2812" y="16937"/>
                  <a:pt x="2812" y="16937"/>
                </a:cubicBezTo>
                <a:cubicBezTo>
                  <a:pt x="2812" y="16937"/>
                  <a:pt x="2812" y="16937"/>
                  <a:pt x="2812" y="16969"/>
                </a:cubicBezTo>
                <a:cubicBezTo>
                  <a:pt x="2843" y="16969"/>
                  <a:pt x="2843" y="16937"/>
                  <a:pt x="2843" y="16906"/>
                </a:cubicBezTo>
                <a:cubicBezTo>
                  <a:pt x="2875" y="16906"/>
                  <a:pt x="2875" y="16906"/>
                  <a:pt x="2875" y="16875"/>
                </a:cubicBezTo>
                <a:close/>
                <a:moveTo>
                  <a:pt x="2375" y="17781"/>
                </a:moveTo>
                <a:cubicBezTo>
                  <a:pt x="2312" y="17812"/>
                  <a:pt x="2312" y="17844"/>
                  <a:pt x="2312" y="17875"/>
                </a:cubicBezTo>
                <a:cubicBezTo>
                  <a:pt x="2375" y="17875"/>
                  <a:pt x="2375" y="17844"/>
                  <a:pt x="2375" y="17781"/>
                </a:cubicBezTo>
                <a:close/>
                <a:moveTo>
                  <a:pt x="2312" y="17875"/>
                </a:moveTo>
                <a:cubicBezTo>
                  <a:pt x="2312" y="17875"/>
                  <a:pt x="2312" y="17875"/>
                  <a:pt x="2312" y="17906"/>
                </a:cubicBezTo>
                <a:cubicBezTo>
                  <a:pt x="2312" y="17906"/>
                  <a:pt x="2281" y="17906"/>
                  <a:pt x="2281" y="17906"/>
                </a:cubicBezTo>
                <a:cubicBezTo>
                  <a:pt x="2281" y="17906"/>
                  <a:pt x="2281" y="17906"/>
                  <a:pt x="2281" y="17906"/>
                </a:cubicBezTo>
                <a:cubicBezTo>
                  <a:pt x="2281" y="17906"/>
                  <a:pt x="2281" y="17906"/>
                  <a:pt x="2281" y="17906"/>
                </a:cubicBezTo>
                <a:cubicBezTo>
                  <a:pt x="2250" y="17906"/>
                  <a:pt x="2250" y="17906"/>
                  <a:pt x="2250" y="17906"/>
                </a:cubicBezTo>
                <a:cubicBezTo>
                  <a:pt x="2281" y="17844"/>
                  <a:pt x="2281" y="17781"/>
                  <a:pt x="2343" y="17750"/>
                </a:cubicBezTo>
                <a:cubicBezTo>
                  <a:pt x="2343" y="17719"/>
                  <a:pt x="2343" y="17719"/>
                  <a:pt x="2375" y="17687"/>
                </a:cubicBezTo>
                <a:cubicBezTo>
                  <a:pt x="2375" y="17687"/>
                  <a:pt x="2375" y="17687"/>
                  <a:pt x="2375" y="17687"/>
                </a:cubicBezTo>
                <a:cubicBezTo>
                  <a:pt x="2375" y="17687"/>
                  <a:pt x="2375" y="17687"/>
                  <a:pt x="2375" y="17687"/>
                </a:cubicBezTo>
                <a:cubicBezTo>
                  <a:pt x="2375" y="17750"/>
                  <a:pt x="2406" y="17781"/>
                  <a:pt x="2406" y="17750"/>
                </a:cubicBezTo>
                <a:cubicBezTo>
                  <a:pt x="2468" y="17656"/>
                  <a:pt x="2500" y="17594"/>
                  <a:pt x="2531" y="17500"/>
                </a:cubicBezTo>
                <a:cubicBezTo>
                  <a:pt x="2468" y="17531"/>
                  <a:pt x="2468" y="17562"/>
                  <a:pt x="2437" y="17594"/>
                </a:cubicBezTo>
                <a:cubicBezTo>
                  <a:pt x="2468" y="17469"/>
                  <a:pt x="2531" y="17375"/>
                  <a:pt x="2625" y="17250"/>
                </a:cubicBezTo>
                <a:cubicBezTo>
                  <a:pt x="2625" y="17281"/>
                  <a:pt x="2625" y="17281"/>
                  <a:pt x="2593" y="17312"/>
                </a:cubicBezTo>
                <a:cubicBezTo>
                  <a:pt x="2593" y="17344"/>
                  <a:pt x="2593" y="17344"/>
                  <a:pt x="2593" y="17375"/>
                </a:cubicBezTo>
                <a:cubicBezTo>
                  <a:pt x="2593" y="17375"/>
                  <a:pt x="2593" y="17375"/>
                  <a:pt x="2562" y="17406"/>
                </a:cubicBezTo>
                <a:cubicBezTo>
                  <a:pt x="2593" y="17406"/>
                  <a:pt x="2593" y="17406"/>
                  <a:pt x="2593" y="17406"/>
                </a:cubicBezTo>
                <a:cubicBezTo>
                  <a:pt x="2593" y="17375"/>
                  <a:pt x="2593" y="17375"/>
                  <a:pt x="2593" y="17375"/>
                </a:cubicBezTo>
                <a:cubicBezTo>
                  <a:pt x="2656" y="17344"/>
                  <a:pt x="2656" y="17312"/>
                  <a:pt x="2656" y="17250"/>
                </a:cubicBezTo>
                <a:cubicBezTo>
                  <a:pt x="2718" y="17219"/>
                  <a:pt x="2718" y="17156"/>
                  <a:pt x="2750" y="17094"/>
                </a:cubicBezTo>
                <a:lnTo>
                  <a:pt x="2750" y="17094"/>
                </a:lnTo>
                <a:cubicBezTo>
                  <a:pt x="2718" y="17125"/>
                  <a:pt x="2687" y="17156"/>
                  <a:pt x="2656" y="17219"/>
                </a:cubicBezTo>
                <a:cubicBezTo>
                  <a:pt x="2656" y="17219"/>
                  <a:pt x="2656" y="17250"/>
                  <a:pt x="2656" y="17250"/>
                </a:cubicBezTo>
                <a:cubicBezTo>
                  <a:pt x="2625" y="17250"/>
                  <a:pt x="2625" y="17250"/>
                  <a:pt x="2625" y="17250"/>
                </a:cubicBezTo>
                <a:cubicBezTo>
                  <a:pt x="2625" y="17156"/>
                  <a:pt x="2687" y="17094"/>
                  <a:pt x="2718" y="17031"/>
                </a:cubicBezTo>
                <a:cubicBezTo>
                  <a:pt x="2750" y="17031"/>
                  <a:pt x="2750" y="17000"/>
                  <a:pt x="2750" y="17000"/>
                </a:cubicBezTo>
                <a:cubicBezTo>
                  <a:pt x="2750" y="17000"/>
                  <a:pt x="2750" y="17000"/>
                  <a:pt x="2750" y="17000"/>
                </a:cubicBezTo>
                <a:cubicBezTo>
                  <a:pt x="2750" y="17031"/>
                  <a:pt x="2750" y="17031"/>
                  <a:pt x="2781" y="17062"/>
                </a:cubicBezTo>
                <a:cubicBezTo>
                  <a:pt x="2781" y="17062"/>
                  <a:pt x="2812" y="17031"/>
                  <a:pt x="2812" y="17031"/>
                </a:cubicBezTo>
                <a:cubicBezTo>
                  <a:pt x="2812" y="17000"/>
                  <a:pt x="2812" y="17000"/>
                  <a:pt x="2812" y="17000"/>
                </a:cubicBezTo>
                <a:cubicBezTo>
                  <a:pt x="2812" y="17000"/>
                  <a:pt x="2812" y="16969"/>
                  <a:pt x="2812" y="16969"/>
                </a:cubicBezTo>
                <a:cubicBezTo>
                  <a:pt x="2781" y="16969"/>
                  <a:pt x="2781" y="17000"/>
                  <a:pt x="2750" y="17000"/>
                </a:cubicBezTo>
                <a:cubicBezTo>
                  <a:pt x="2750" y="16969"/>
                  <a:pt x="2750" y="16937"/>
                  <a:pt x="2781" y="16906"/>
                </a:cubicBezTo>
                <a:cubicBezTo>
                  <a:pt x="2906" y="16687"/>
                  <a:pt x="3062" y="16469"/>
                  <a:pt x="3187" y="16219"/>
                </a:cubicBezTo>
                <a:cubicBezTo>
                  <a:pt x="3343" y="15969"/>
                  <a:pt x="3531" y="15719"/>
                  <a:pt x="3718" y="15469"/>
                </a:cubicBezTo>
                <a:cubicBezTo>
                  <a:pt x="3718" y="15438"/>
                  <a:pt x="3718" y="15438"/>
                  <a:pt x="3750" y="15406"/>
                </a:cubicBezTo>
                <a:cubicBezTo>
                  <a:pt x="3812" y="15313"/>
                  <a:pt x="3906" y="15219"/>
                  <a:pt x="3937" y="15094"/>
                </a:cubicBezTo>
                <a:cubicBezTo>
                  <a:pt x="3937" y="15094"/>
                  <a:pt x="3937" y="15094"/>
                  <a:pt x="3937" y="15094"/>
                </a:cubicBezTo>
                <a:cubicBezTo>
                  <a:pt x="3937" y="15094"/>
                  <a:pt x="3937" y="15094"/>
                  <a:pt x="3937" y="15094"/>
                </a:cubicBezTo>
                <a:cubicBezTo>
                  <a:pt x="3937" y="15094"/>
                  <a:pt x="3937" y="15094"/>
                  <a:pt x="3937" y="15094"/>
                </a:cubicBezTo>
                <a:cubicBezTo>
                  <a:pt x="3968" y="15094"/>
                  <a:pt x="3968" y="15094"/>
                  <a:pt x="4000" y="15063"/>
                </a:cubicBezTo>
                <a:cubicBezTo>
                  <a:pt x="4000" y="15063"/>
                  <a:pt x="4000" y="15063"/>
                  <a:pt x="4000" y="15031"/>
                </a:cubicBezTo>
                <a:cubicBezTo>
                  <a:pt x="4000" y="15031"/>
                  <a:pt x="4031" y="15031"/>
                  <a:pt x="4031" y="15031"/>
                </a:cubicBezTo>
                <a:cubicBezTo>
                  <a:pt x="4031" y="15031"/>
                  <a:pt x="4031" y="15000"/>
                  <a:pt x="4031" y="15000"/>
                </a:cubicBezTo>
                <a:cubicBezTo>
                  <a:pt x="4187" y="14844"/>
                  <a:pt x="4312" y="14688"/>
                  <a:pt x="4437" y="14531"/>
                </a:cubicBezTo>
                <a:cubicBezTo>
                  <a:pt x="4468" y="14500"/>
                  <a:pt x="4531" y="14469"/>
                  <a:pt x="4531" y="14406"/>
                </a:cubicBezTo>
                <a:cubicBezTo>
                  <a:pt x="4500" y="14375"/>
                  <a:pt x="4500" y="14406"/>
                  <a:pt x="4500" y="14406"/>
                </a:cubicBezTo>
                <a:cubicBezTo>
                  <a:pt x="4375" y="14563"/>
                  <a:pt x="4218" y="14719"/>
                  <a:pt x="4125" y="14844"/>
                </a:cubicBezTo>
                <a:cubicBezTo>
                  <a:pt x="4125" y="14875"/>
                  <a:pt x="4093" y="14875"/>
                  <a:pt x="4093" y="14875"/>
                </a:cubicBezTo>
                <a:cubicBezTo>
                  <a:pt x="4062" y="14938"/>
                  <a:pt x="4000" y="14969"/>
                  <a:pt x="4000" y="15031"/>
                </a:cubicBezTo>
                <a:cubicBezTo>
                  <a:pt x="4000" y="15031"/>
                  <a:pt x="4000" y="15031"/>
                  <a:pt x="4000" y="15031"/>
                </a:cubicBezTo>
                <a:cubicBezTo>
                  <a:pt x="4000" y="15031"/>
                  <a:pt x="4000" y="15031"/>
                  <a:pt x="4000" y="15031"/>
                </a:cubicBezTo>
                <a:cubicBezTo>
                  <a:pt x="4000" y="15031"/>
                  <a:pt x="4000" y="15031"/>
                  <a:pt x="4000" y="15031"/>
                </a:cubicBezTo>
                <a:cubicBezTo>
                  <a:pt x="3968" y="15031"/>
                  <a:pt x="3968" y="15063"/>
                  <a:pt x="3937" y="15063"/>
                </a:cubicBezTo>
                <a:cubicBezTo>
                  <a:pt x="3937" y="15063"/>
                  <a:pt x="3937" y="15094"/>
                  <a:pt x="3937" y="15094"/>
                </a:cubicBezTo>
                <a:cubicBezTo>
                  <a:pt x="3906" y="15094"/>
                  <a:pt x="3906" y="15125"/>
                  <a:pt x="3906" y="15125"/>
                </a:cubicBezTo>
                <a:cubicBezTo>
                  <a:pt x="3406" y="15781"/>
                  <a:pt x="3000" y="16438"/>
                  <a:pt x="2593" y="17156"/>
                </a:cubicBezTo>
                <a:cubicBezTo>
                  <a:pt x="2406" y="17500"/>
                  <a:pt x="2218" y="17875"/>
                  <a:pt x="2031" y="18219"/>
                </a:cubicBezTo>
                <a:cubicBezTo>
                  <a:pt x="2000" y="18312"/>
                  <a:pt x="1937" y="18406"/>
                  <a:pt x="1906" y="18531"/>
                </a:cubicBezTo>
                <a:cubicBezTo>
                  <a:pt x="1937" y="18500"/>
                  <a:pt x="1968" y="18469"/>
                  <a:pt x="2000" y="18437"/>
                </a:cubicBezTo>
                <a:cubicBezTo>
                  <a:pt x="2000" y="18437"/>
                  <a:pt x="2000" y="18437"/>
                  <a:pt x="2000" y="18437"/>
                </a:cubicBezTo>
                <a:cubicBezTo>
                  <a:pt x="2000" y="18437"/>
                  <a:pt x="2000" y="18437"/>
                  <a:pt x="2000" y="18437"/>
                </a:cubicBezTo>
                <a:cubicBezTo>
                  <a:pt x="2000" y="18469"/>
                  <a:pt x="2000" y="18469"/>
                  <a:pt x="2000" y="18500"/>
                </a:cubicBezTo>
                <a:cubicBezTo>
                  <a:pt x="2000" y="18500"/>
                  <a:pt x="2000" y="18500"/>
                  <a:pt x="2000" y="18500"/>
                </a:cubicBezTo>
                <a:cubicBezTo>
                  <a:pt x="2031" y="18500"/>
                  <a:pt x="2031" y="18500"/>
                  <a:pt x="2031" y="18469"/>
                </a:cubicBezTo>
                <a:cubicBezTo>
                  <a:pt x="2093" y="18375"/>
                  <a:pt x="2156" y="18312"/>
                  <a:pt x="2187" y="18219"/>
                </a:cubicBezTo>
                <a:cubicBezTo>
                  <a:pt x="2218" y="18094"/>
                  <a:pt x="2312" y="18000"/>
                  <a:pt x="2312" y="17906"/>
                </a:cubicBezTo>
                <a:cubicBezTo>
                  <a:pt x="2312" y="17906"/>
                  <a:pt x="2312" y="17906"/>
                  <a:pt x="2312" y="17875"/>
                </a:cubicBezTo>
                <a:close/>
                <a:moveTo>
                  <a:pt x="3187" y="16000"/>
                </a:moveTo>
                <a:cubicBezTo>
                  <a:pt x="3250" y="15969"/>
                  <a:pt x="3281" y="15906"/>
                  <a:pt x="3281" y="15844"/>
                </a:cubicBezTo>
                <a:cubicBezTo>
                  <a:pt x="3218" y="15875"/>
                  <a:pt x="3218" y="15938"/>
                  <a:pt x="3187" y="16000"/>
                </a:cubicBezTo>
                <a:cubicBezTo>
                  <a:pt x="3156" y="16031"/>
                  <a:pt x="3156" y="16031"/>
                  <a:pt x="3125" y="16063"/>
                </a:cubicBezTo>
                <a:lnTo>
                  <a:pt x="3125" y="16063"/>
                </a:lnTo>
                <a:cubicBezTo>
                  <a:pt x="3062" y="16156"/>
                  <a:pt x="3000" y="16281"/>
                  <a:pt x="2937" y="16375"/>
                </a:cubicBezTo>
                <a:cubicBezTo>
                  <a:pt x="2937" y="16375"/>
                  <a:pt x="2906" y="16406"/>
                  <a:pt x="2937" y="16438"/>
                </a:cubicBezTo>
                <a:cubicBezTo>
                  <a:pt x="2968" y="16375"/>
                  <a:pt x="3031" y="16281"/>
                  <a:pt x="3062" y="16219"/>
                </a:cubicBezTo>
                <a:cubicBezTo>
                  <a:pt x="3125" y="16156"/>
                  <a:pt x="3156" y="16094"/>
                  <a:pt x="3187" y="16000"/>
                </a:cubicBezTo>
                <a:close/>
                <a:moveTo>
                  <a:pt x="2250" y="17344"/>
                </a:moveTo>
                <a:cubicBezTo>
                  <a:pt x="2281" y="17312"/>
                  <a:pt x="2281" y="17281"/>
                  <a:pt x="2312" y="17250"/>
                </a:cubicBezTo>
                <a:cubicBezTo>
                  <a:pt x="2343" y="17187"/>
                  <a:pt x="2406" y="17094"/>
                  <a:pt x="2437" y="17000"/>
                </a:cubicBezTo>
                <a:cubicBezTo>
                  <a:pt x="2437" y="17000"/>
                  <a:pt x="2437" y="17000"/>
                  <a:pt x="2437" y="17000"/>
                </a:cubicBezTo>
                <a:cubicBezTo>
                  <a:pt x="2468" y="16969"/>
                  <a:pt x="2468" y="16969"/>
                  <a:pt x="2468" y="16937"/>
                </a:cubicBezTo>
                <a:cubicBezTo>
                  <a:pt x="2500" y="16906"/>
                  <a:pt x="2500" y="16906"/>
                  <a:pt x="2500" y="16875"/>
                </a:cubicBezTo>
                <a:cubicBezTo>
                  <a:pt x="2500" y="16875"/>
                  <a:pt x="2500" y="16875"/>
                  <a:pt x="2531" y="16844"/>
                </a:cubicBezTo>
                <a:cubicBezTo>
                  <a:pt x="2562" y="16781"/>
                  <a:pt x="2625" y="16719"/>
                  <a:pt x="2656" y="16625"/>
                </a:cubicBezTo>
                <a:cubicBezTo>
                  <a:pt x="2656" y="16625"/>
                  <a:pt x="2656" y="16625"/>
                  <a:pt x="2656" y="16625"/>
                </a:cubicBezTo>
                <a:cubicBezTo>
                  <a:pt x="2687" y="16594"/>
                  <a:pt x="2687" y="16562"/>
                  <a:pt x="2718" y="16531"/>
                </a:cubicBezTo>
                <a:cubicBezTo>
                  <a:pt x="2750" y="16500"/>
                  <a:pt x="2750" y="16469"/>
                  <a:pt x="2750" y="16438"/>
                </a:cubicBezTo>
                <a:cubicBezTo>
                  <a:pt x="2781" y="16438"/>
                  <a:pt x="2781" y="16406"/>
                  <a:pt x="2781" y="16406"/>
                </a:cubicBezTo>
                <a:cubicBezTo>
                  <a:pt x="2875" y="16281"/>
                  <a:pt x="2937" y="16156"/>
                  <a:pt x="3031" y="16031"/>
                </a:cubicBezTo>
                <a:cubicBezTo>
                  <a:pt x="3031" y="16031"/>
                  <a:pt x="3031" y="16000"/>
                  <a:pt x="3031" y="16000"/>
                </a:cubicBezTo>
                <a:cubicBezTo>
                  <a:pt x="3093" y="15906"/>
                  <a:pt x="3156" y="15844"/>
                  <a:pt x="3187" y="15750"/>
                </a:cubicBezTo>
                <a:cubicBezTo>
                  <a:pt x="3187" y="15750"/>
                  <a:pt x="3187" y="15750"/>
                  <a:pt x="3187" y="15750"/>
                </a:cubicBezTo>
                <a:cubicBezTo>
                  <a:pt x="3187" y="15750"/>
                  <a:pt x="3187" y="15750"/>
                  <a:pt x="3187" y="15750"/>
                </a:cubicBezTo>
                <a:cubicBezTo>
                  <a:pt x="3187" y="15750"/>
                  <a:pt x="3187" y="15750"/>
                  <a:pt x="3187" y="15750"/>
                </a:cubicBezTo>
                <a:cubicBezTo>
                  <a:pt x="3250" y="15719"/>
                  <a:pt x="3281" y="15688"/>
                  <a:pt x="3281" y="15625"/>
                </a:cubicBezTo>
                <a:cubicBezTo>
                  <a:pt x="3281" y="15625"/>
                  <a:pt x="3312" y="15594"/>
                  <a:pt x="3312" y="15594"/>
                </a:cubicBezTo>
                <a:cubicBezTo>
                  <a:pt x="3375" y="15531"/>
                  <a:pt x="3437" y="15406"/>
                  <a:pt x="3500" y="15344"/>
                </a:cubicBezTo>
                <a:cubicBezTo>
                  <a:pt x="3500" y="15313"/>
                  <a:pt x="3500" y="15313"/>
                  <a:pt x="3531" y="15281"/>
                </a:cubicBezTo>
                <a:cubicBezTo>
                  <a:pt x="3562" y="15250"/>
                  <a:pt x="3593" y="15188"/>
                  <a:pt x="3625" y="15125"/>
                </a:cubicBezTo>
                <a:cubicBezTo>
                  <a:pt x="3625" y="15125"/>
                  <a:pt x="3625" y="15125"/>
                  <a:pt x="3625" y="15125"/>
                </a:cubicBezTo>
                <a:cubicBezTo>
                  <a:pt x="3625" y="15125"/>
                  <a:pt x="3625" y="15125"/>
                  <a:pt x="3625" y="15125"/>
                </a:cubicBezTo>
                <a:cubicBezTo>
                  <a:pt x="3625" y="15125"/>
                  <a:pt x="3625" y="15125"/>
                  <a:pt x="3625" y="15125"/>
                </a:cubicBezTo>
                <a:cubicBezTo>
                  <a:pt x="3625" y="15125"/>
                  <a:pt x="3625" y="15125"/>
                  <a:pt x="3625" y="15125"/>
                </a:cubicBezTo>
                <a:cubicBezTo>
                  <a:pt x="3687" y="15094"/>
                  <a:pt x="3718" y="15063"/>
                  <a:pt x="3718" y="15000"/>
                </a:cubicBezTo>
                <a:cubicBezTo>
                  <a:pt x="3718" y="15000"/>
                  <a:pt x="3718" y="15000"/>
                  <a:pt x="3718" y="15000"/>
                </a:cubicBezTo>
                <a:cubicBezTo>
                  <a:pt x="3750" y="14969"/>
                  <a:pt x="3781" y="14969"/>
                  <a:pt x="3781" y="14938"/>
                </a:cubicBezTo>
                <a:cubicBezTo>
                  <a:pt x="3781" y="14938"/>
                  <a:pt x="3781" y="14938"/>
                  <a:pt x="3781" y="14906"/>
                </a:cubicBezTo>
                <a:cubicBezTo>
                  <a:pt x="3750" y="14906"/>
                  <a:pt x="3718" y="14938"/>
                  <a:pt x="3718" y="14969"/>
                </a:cubicBezTo>
                <a:cubicBezTo>
                  <a:pt x="3656" y="15000"/>
                  <a:pt x="3625" y="15063"/>
                  <a:pt x="3625" y="15125"/>
                </a:cubicBezTo>
                <a:cubicBezTo>
                  <a:pt x="3593" y="15125"/>
                  <a:pt x="3593" y="15156"/>
                  <a:pt x="3562" y="15156"/>
                </a:cubicBezTo>
                <a:cubicBezTo>
                  <a:pt x="3468" y="15281"/>
                  <a:pt x="3375" y="15438"/>
                  <a:pt x="3281" y="15563"/>
                </a:cubicBezTo>
                <a:cubicBezTo>
                  <a:pt x="3281" y="15563"/>
                  <a:pt x="3281" y="15563"/>
                  <a:pt x="3281" y="15563"/>
                </a:cubicBezTo>
                <a:cubicBezTo>
                  <a:pt x="3250" y="15594"/>
                  <a:pt x="3250" y="15625"/>
                  <a:pt x="3218" y="15625"/>
                </a:cubicBezTo>
                <a:cubicBezTo>
                  <a:pt x="3218" y="15656"/>
                  <a:pt x="3187" y="15688"/>
                  <a:pt x="3187" y="15719"/>
                </a:cubicBezTo>
                <a:cubicBezTo>
                  <a:pt x="3062" y="15844"/>
                  <a:pt x="3000" y="15969"/>
                  <a:pt x="2937" y="16094"/>
                </a:cubicBezTo>
                <a:cubicBezTo>
                  <a:pt x="2906" y="16125"/>
                  <a:pt x="2906" y="16125"/>
                  <a:pt x="2906" y="16156"/>
                </a:cubicBezTo>
                <a:cubicBezTo>
                  <a:pt x="2843" y="16219"/>
                  <a:pt x="2781" y="16313"/>
                  <a:pt x="2750" y="16406"/>
                </a:cubicBezTo>
                <a:cubicBezTo>
                  <a:pt x="2750" y="16406"/>
                  <a:pt x="2750" y="16406"/>
                  <a:pt x="2750" y="16406"/>
                </a:cubicBezTo>
                <a:cubicBezTo>
                  <a:pt x="2687" y="16469"/>
                  <a:pt x="2656" y="16531"/>
                  <a:pt x="2656" y="16562"/>
                </a:cubicBezTo>
                <a:cubicBezTo>
                  <a:pt x="2656" y="16594"/>
                  <a:pt x="2625" y="16594"/>
                  <a:pt x="2625" y="16594"/>
                </a:cubicBezTo>
                <a:cubicBezTo>
                  <a:pt x="2625" y="16625"/>
                  <a:pt x="2593" y="16656"/>
                  <a:pt x="2593" y="16656"/>
                </a:cubicBezTo>
                <a:cubicBezTo>
                  <a:pt x="2531" y="16719"/>
                  <a:pt x="2500" y="16812"/>
                  <a:pt x="2468" y="16875"/>
                </a:cubicBezTo>
                <a:cubicBezTo>
                  <a:pt x="2468" y="16875"/>
                  <a:pt x="2468" y="16875"/>
                  <a:pt x="2468" y="16875"/>
                </a:cubicBezTo>
                <a:cubicBezTo>
                  <a:pt x="2468" y="16875"/>
                  <a:pt x="2437" y="16906"/>
                  <a:pt x="2437" y="16906"/>
                </a:cubicBezTo>
                <a:cubicBezTo>
                  <a:pt x="2437" y="16937"/>
                  <a:pt x="2437" y="16969"/>
                  <a:pt x="2406" y="16969"/>
                </a:cubicBezTo>
                <a:cubicBezTo>
                  <a:pt x="2375" y="17031"/>
                  <a:pt x="2343" y="17094"/>
                  <a:pt x="2312" y="17125"/>
                </a:cubicBezTo>
                <a:cubicBezTo>
                  <a:pt x="2312" y="17156"/>
                  <a:pt x="2281" y="17156"/>
                  <a:pt x="2281" y="17187"/>
                </a:cubicBezTo>
                <a:cubicBezTo>
                  <a:pt x="2062" y="17594"/>
                  <a:pt x="1843" y="18000"/>
                  <a:pt x="1656" y="18437"/>
                </a:cubicBezTo>
                <a:cubicBezTo>
                  <a:pt x="1625" y="18437"/>
                  <a:pt x="1593" y="18469"/>
                  <a:pt x="1625" y="18500"/>
                </a:cubicBezTo>
                <a:cubicBezTo>
                  <a:pt x="1687" y="18531"/>
                  <a:pt x="1687" y="18469"/>
                  <a:pt x="1687" y="18437"/>
                </a:cubicBezTo>
                <a:cubicBezTo>
                  <a:pt x="1781" y="18281"/>
                  <a:pt x="1843" y="18125"/>
                  <a:pt x="1937" y="17969"/>
                </a:cubicBezTo>
                <a:cubicBezTo>
                  <a:pt x="2031" y="17750"/>
                  <a:pt x="2156" y="17562"/>
                  <a:pt x="2250" y="17344"/>
                </a:cubicBezTo>
                <a:close/>
                <a:moveTo>
                  <a:pt x="4312" y="13719"/>
                </a:moveTo>
                <a:cubicBezTo>
                  <a:pt x="4343" y="13719"/>
                  <a:pt x="4343" y="13719"/>
                  <a:pt x="4343" y="13719"/>
                </a:cubicBezTo>
                <a:cubicBezTo>
                  <a:pt x="4343" y="13719"/>
                  <a:pt x="4343" y="13719"/>
                  <a:pt x="4343" y="13719"/>
                </a:cubicBezTo>
                <a:cubicBezTo>
                  <a:pt x="4343" y="13719"/>
                  <a:pt x="4343" y="13719"/>
                  <a:pt x="4312" y="13719"/>
                </a:cubicBezTo>
                <a:cubicBezTo>
                  <a:pt x="4312" y="13750"/>
                  <a:pt x="4312" y="13750"/>
                  <a:pt x="4312" y="13750"/>
                </a:cubicBezTo>
                <a:cubicBezTo>
                  <a:pt x="4312" y="13750"/>
                  <a:pt x="4312" y="13750"/>
                  <a:pt x="4312" y="13750"/>
                </a:cubicBezTo>
                <a:cubicBezTo>
                  <a:pt x="4281" y="13750"/>
                  <a:pt x="4250" y="13781"/>
                  <a:pt x="4218" y="13813"/>
                </a:cubicBezTo>
                <a:cubicBezTo>
                  <a:pt x="4218" y="13813"/>
                  <a:pt x="4218" y="13844"/>
                  <a:pt x="4218" y="13844"/>
                </a:cubicBezTo>
                <a:cubicBezTo>
                  <a:pt x="4218" y="13844"/>
                  <a:pt x="4187" y="13844"/>
                  <a:pt x="4187" y="13844"/>
                </a:cubicBezTo>
                <a:cubicBezTo>
                  <a:pt x="4156" y="13875"/>
                  <a:pt x="4156" y="13875"/>
                  <a:pt x="4156" y="13906"/>
                </a:cubicBezTo>
                <a:cubicBezTo>
                  <a:pt x="4156" y="13906"/>
                  <a:pt x="4125" y="13906"/>
                  <a:pt x="4125" y="13938"/>
                </a:cubicBezTo>
                <a:cubicBezTo>
                  <a:pt x="4031" y="14000"/>
                  <a:pt x="3937" y="14094"/>
                  <a:pt x="3875" y="14188"/>
                </a:cubicBezTo>
                <a:cubicBezTo>
                  <a:pt x="3875" y="14219"/>
                  <a:pt x="3781" y="14250"/>
                  <a:pt x="3875" y="14281"/>
                </a:cubicBezTo>
                <a:cubicBezTo>
                  <a:pt x="3906" y="14281"/>
                  <a:pt x="3875" y="14281"/>
                  <a:pt x="3875" y="14313"/>
                </a:cubicBezTo>
                <a:cubicBezTo>
                  <a:pt x="3875" y="14313"/>
                  <a:pt x="3843" y="14313"/>
                  <a:pt x="3843" y="14313"/>
                </a:cubicBezTo>
                <a:cubicBezTo>
                  <a:pt x="3781" y="14250"/>
                  <a:pt x="3781" y="14313"/>
                  <a:pt x="3750" y="14344"/>
                </a:cubicBezTo>
                <a:cubicBezTo>
                  <a:pt x="3312" y="14875"/>
                  <a:pt x="2875" y="15469"/>
                  <a:pt x="2531" y="16063"/>
                </a:cubicBezTo>
                <a:cubicBezTo>
                  <a:pt x="2312" y="16406"/>
                  <a:pt x="2125" y="16719"/>
                  <a:pt x="1937" y="17062"/>
                </a:cubicBezTo>
                <a:cubicBezTo>
                  <a:pt x="1750" y="17406"/>
                  <a:pt x="1593" y="17750"/>
                  <a:pt x="1406" y="18094"/>
                </a:cubicBezTo>
                <a:cubicBezTo>
                  <a:pt x="1343" y="18187"/>
                  <a:pt x="1312" y="18312"/>
                  <a:pt x="1250" y="18437"/>
                </a:cubicBezTo>
                <a:cubicBezTo>
                  <a:pt x="1250" y="18437"/>
                  <a:pt x="1187" y="18500"/>
                  <a:pt x="1250" y="18500"/>
                </a:cubicBezTo>
                <a:cubicBezTo>
                  <a:pt x="1343" y="18500"/>
                  <a:pt x="1437" y="18500"/>
                  <a:pt x="1531" y="18500"/>
                </a:cubicBezTo>
                <a:cubicBezTo>
                  <a:pt x="1531" y="18500"/>
                  <a:pt x="1531" y="18469"/>
                  <a:pt x="1562" y="18469"/>
                </a:cubicBezTo>
                <a:cubicBezTo>
                  <a:pt x="1750" y="18031"/>
                  <a:pt x="1968" y="17625"/>
                  <a:pt x="2187" y="17219"/>
                </a:cubicBezTo>
                <a:cubicBezTo>
                  <a:pt x="2437" y="16781"/>
                  <a:pt x="2656" y="16375"/>
                  <a:pt x="2906" y="15969"/>
                </a:cubicBezTo>
                <a:lnTo>
                  <a:pt x="2906" y="15969"/>
                </a:lnTo>
                <a:cubicBezTo>
                  <a:pt x="3125" y="15656"/>
                  <a:pt x="3312" y="15344"/>
                  <a:pt x="3531" y="15063"/>
                </a:cubicBezTo>
                <a:cubicBezTo>
                  <a:pt x="3781" y="14719"/>
                  <a:pt x="4062" y="14406"/>
                  <a:pt x="4343" y="14094"/>
                </a:cubicBezTo>
                <a:cubicBezTo>
                  <a:pt x="4343" y="14063"/>
                  <a:pt x="4375" y="14063"/>
                  <a:pt x="4375" y="14031"/>
                </a:cubicBezTo>
                <a:cubicBezTo>
                  <a:pt x="4375" y="14031"/>
                  <a:pt x="4375" y="14031"/>
                  <a:pt x="4375" y="14031"/>
                </a:cubicBezTo>
                <a:cubicBezTo>
                  <a:pt x="4375" y="14031"/>
                  <a:pt x="4375" y="14000"/>
                  <a:pt x="4375" y="14000"/>
                </a:cubicBezTo>
                <a:cubicBezTo>
                  <a:pt x="4375" y="14000"/>
                  <a:pt x="4375" y="14000"/>
                  <a:pt x="4375" y="14000"/>
                </a:cubicBezTo>
                <a:cubicBezTo>
                  <a:pt x="4375" y="14000"/>
                  <a:pt x="4375" y="14000"/>
                  <a:pt x="4375" y="14000"/>
                </a:cubicBezTo>
                <a:cubicBezTo>
                  <a:pt x="4406" y="14000"/>
                  <a:pt x="4437" y="14000"/>
                  <a:pt x="4437" y="13969"/>
                </a:cubicBezTo>
                <a:cubicBezTo>
                  <a:pt x="4437" y="13969"/>
                  <a:pt x="4437" y="13969"/>
                  <a:pt x="4437" y="13969"/>
                </a:cubicBezTo>
                <a:cubicBezTo>
                  <a:pt x="4437" y="13938"/>
                  <a:pt x="4437" y="13938"/>
                  <a:pt x="4437" y="13938"/>
                </a:cubicBezTo>
                <a:cubicBezTo>
                  <a:pt x="4500" y="13938"/>
                  <a:pt x="4531" y="13875"/>
                  <a:pt x="4593" y="13813"/>
                </a:cubicBezTo>
                <a:cubicBezTo>
                  <a:pt x="4625" y="13781"/>
                  <a:pt x="4562" y="13813"/>
                  <a:pt x="4531" y="13781"/>
                </a:cubicBezTo>
                <a:cubicBezTo>
                  <a:pt x="4531" y="13781"/>
                  <a:pt x="4531" y="13781"/>
                  <a:pt x="4531" y="13781"/>
                </a:cubicBezTo>
                <a:cubicBezTo>
                  <a:pt x="4531" y="13781"/>
                  <a:pt x="4531" y="13781"/>
                  <a:pt x="4531" y="13781"/>
                </a:cubicBezTo>
                <a:cubicBezTo>
                  <a:pt x="4531" y="13781"/>
                  <a:pt x="4562" y="13750"/>
                  <a:pt x="4562" y="13750"/>
                </a:cubicBezTo>
                <a:cubicBezTo>
                  <a:pt x="4750" y="13563"/>
                  <a:pt x="4937" y="13406"/>
                  <a:pt x="5093" y="13219"/>
                </a:cubicBezTo>
                <a:cubicBezTo>
                  <a:pt x="5093" y="13188"/>
                  <a:pt x="5125" y="13188"/>
                  <a:pt x="5125" y="13156"/>
                </a:cubicBezTo>
                <a:cubicBezTo>
                  <a:pt x="5125" y="13156"/>
                  <a:pt x="5093" y="13156"/>
                  <a:pt x="5093" y="13156"/>
                </a:cubicBezTo>
                <a:cubicBezTo>
                  <a:pt x="4968" y="13250"/>
                  <a:pt x="4843" y="13375"/>
                  <a:pt x="4718" y="13500"/>
                </a:cubicBezTo>
                <a:cubicBezTo>
                  <a:pt x="4625" y="13563"/>
                  <a:pt x="4531" y="13656"/>
                  <a:pt x="4437" y="13750"/>
                </a:cubicBezTo>
                <a:cubicBezTo>
                  <a:pt x="4375" y="13813"/>
                  <a:pt x="4312" y="13875"/>
                  <a:pt x="4218" y="13906"/>
                </a:cubicBezTo>
                <a:cubicBezTo>
                  <a:pt x="4218" y="13906"/>
                  <a:pt x="4218" y="13906"/>
                  <a:pt x="4218" y="13906"/>
                </a:cubicBezTo>
                <a:cubicBezTo>
                  <a:pt x="4218" y="13906"/>
                  <a:pt x="4218" y="13906"/>
                  <a:pt x="4218" y="13906"/>
                </a:cubicBezTo>
                <a:cubicBezTo>
                  <a:pt x="4218" y="13875"/>
                  <a:pt x="4218" y="13875"/>
                  <a:pt x="4218" y="13844"/>
                </a:cubicBezTo>
                <a:cubicBezTo>
                  <a:pt x="4250" y="13844"/>
                  <a:pt x="4281" y="13813"/>
                  <a:pt x="4281" y="13813"/>
                </a:cubicBezTo>
                <a:cubicBezTo>
                  <a:pt x="4312" y="13781"/>
                  <a:pt x="4312" y="13750"/>
                  <a:pt x="4312" y="13750"/>
                </a:cubicBezTo>
                <a:lnTo>
                  <a:pt x="4312" y="13750"/>
                </a:lnTo>
                <a:cubicBezTo>
                  <a:pt x="4312" y="13750"/>
                  <a:pt x="4312" y="13750"/>
                  <a:pt x="4312" y="13750"/>
                </a:cubicBezTo>
                <a:cubicBezTo>
                  <a:pt x="4312" y="13750"/>
                  <a:pt x="4312" y="13750"/>
                  <a:pt x="4312" y="13719"/>
                </a:cubicBezTo>
                <a:close/>
                <a:moveTo>
                  <a:pt x="6531" y="13563"/>
                </a:moveTo>
                <a:lnTo>
                  <a:pt x="6531" y="13563"/>
                </a:lnTo>
                <a:lnTo>
                  <a:pt x="6531" y="13563"/>
                </a:lnTo>
                <a:close/>
                <a:moveTo>
                  <a:pt x="15875" y="15969"/>
                </a:moveTo>
                <a:cubicBezTo>
                  <a:pt x="15875" y="15969"/>
                  <a:pt x="15875" y="15969"/>
                  <a:pt x="15875" y="15969"/>
                </a:cubicBezTo>
                <a:cubicBezTo>
                  <a:pt x="15875" y="15969"/>
                  <a:pt x="15875" y="15969"/>
                  <a:pt x="15875" y="15969"/>
                </a:cubicBezTo>
                <a:cubicBezTo>
                  <a:pt x="15875" y="15969"/>
                  <a:pt x="15875" y="15969"/>
                  <a:pt x="15875" y="15969"/>
                </a:cubicBezTo>
                <a:close/>
                <a:moveTo>
                  <a:pt x="6875" y="14875"/>
                </a:moveTo>
                <a:cubicBezTo>
                  <a:pt x="6875" y="14875"/>
                  <a:pt x="6875" y="14875"/>
                  <a:pt x="6875" y="14875"/>
                </a:cubicBezTo>
                <a:cubicBezTo>
                  <a:pt x="6875" y="14906"/>
                  <a:pt x="6875" y="14906"/>
                  <a:pt x="6875" y="14906"/>
                </a:cubicBezTo>
                <a:cubicBezTo>
                  <a:pt x="6875" y="14906"/>
                  <a:pt x="6875" y="14906"/>
                  <a:pt x="6875" y="14906"/>
                </a:cubicBezTo>
                <a:cubicBezTo>
                  <a:pt x="6875" y="14906"/>
                  <a:pt x="6875" y="14875"/>
                  <a:pt x="6875" y="14875"/>
                </a:cubicBezTo>
                <a:close/>
                <a:moveTo>
                  <a:pt x="11281" y="12469"/>
                </a:moveTo>
                <a:cubicBezTo>
                  <a:pt x="11281" y="12469"/>
                  <a:pt x="11281" y="12469"/>
                  <a:pt x="11281" y="12469"/>
                </a:cubicBezTo>
                <a:cubicBezTo>
                  <a:pt x="11281" y="12469"/>
                  <a:pt x="11281" y="12469"/>
                  <a:pt x="11281" y="12469"/>
                </a:cubicBezTo>
                <a:cubicBezTo>
                  <a:pt x="11281" y="12469"/>
                  <a:pt x="11281" y="12500"/>
                  <a:pt x="11281" y="12500"/>
                </a:cubicBezTo>
                <a:cubicBezTo>
                  <a:pt x="11312" y="12469"/>
                  <a:pt x="11312" y="12469"/>
                  <a:pt x="11281" y="12469"/>
                </a:cubicBezTo>
                <a:close/>
                <a:moveTo>
                  <a:pt x="13781" y="14188"/>
                </a:moveTo>
                <a:cubicBezTo>
                  <a:pt x="13781" y="14188"/>
                  <a:pt x="13781" y="14188"/>
                  <a:pt x="13781" y="14188"/>
                </a:cubicBezTo>
                <a:cubicBezTo>
                  <a:pt x="13781" y="14188"/>
                  <a:pt x="13781" y="14188"/>
                  <a:pt x="13781" y="14188"/>
                </a:cubicBezTo>
                <a:cubicBezTo>
                  <a:pt x="13781" y="14188"/>
                  <a:pt x="13781" y="14188"/>
                  <a:pt x="13812" y="14188"/>
                </a:cubicBezTo>
                <a:cubicBezTo>
                  <a:pt x="13781" y="14188"/>
                  <a:pt x="13781" y="14156"/>
                  <a:pt x="13781" y="14188"/>
                </a:cubicBezTo>
                <a:close/>
                <a:moveTo>
                  <a:pt x="13968" y="14281"/>
                </a:moveTo>
                <a:cubicBezTo>
                  <a:pt x="13968" y="14250"/>
                  <a:pt x="13968" y="14250"/>
                  <a:pt x="13968" y="14250"/>
                </a:cubicBezTo>
                <a:cubicBezTo>
                  <a:pt x="13937" y="14219"/>
                  <a:pt x="13906" y="14219"/>
                  <a:pt x="13875" y="14219"/>
                </a:cubicBezTo>
                <a:cubicBezTo>
                  <a:pt x="13875" y="14219"/>
                  <a:pt x="13875" y="14219"/>
                  <a:pt x="13875" y="14219"/>
                </a:cubicBezTo>
                <a:cubicBezTo>
                  <a:pt x="13843" y="14219"/>
                  <a:pt x="13843" y="14188"/>
                  <a:pt x="13843" y="14219"/>
                </a:cubicBezTo>
                <a:cubicBezTo>
                  <a:pt x="13812" y="14219"/>
                  <a:pt x="13812" y="14219"/>
                  <a:pt x="13812" y="14219"/>
                </a:cubicBezTo>
                <a:cubicBezTo>
                  <a:pt x="13843" y="14219"/>
                  <a:pt x="13843" y="14219"/>
                  <a:pt x="13875" y="14219"/>
                </a:cubicBezTo>
                <a:cubicBezTo>
                  <a:pt x="13875" y="14281"/>
                  <a:pt x="13906" y="14281"/>
                  <a:pt x="13968" y="14281"/>
                </a:cubicBezTo>
                <a:close/>
                <a:moveTo>
                  <a:pt x="15906" y="16000"/>
                </a:moveTo>
                <a:cubicBezTo>
                  <a:pt x="15906" y="16000"/>
                  <a:pt x="15906" y="16000"/>
                  <a:pt x="15906" y="16031"/>
                </a:cubicBezTo>
                <a:cubicBezTo>
                  <a:pt x="15906" y="16000"/>
                  <a:pt x="15906" y="16000"/>
                  <a:pt x="15906" y="16000"/>
                </a:cubicBezTo>
                <a:cubicBezTo>
                  <a:pt x="15906" y="16000"/>
                  <a:pt x="15906" y="16000"/>
                  <a:pt x="15906" y="16000"/>
                </a:cubicBezTo>
                <a:cubicBezTo>
                  <a:pt x="15937" y="16000"/>
                  <a:pt x="15937" y="16000"/>
                  <a:pt x="15968" y="16000"/>
                </a:cubicBezTo>
                <a:cubicBezTo>
                  <a:pt x="15968" y="16063"/>
                  <a:pt x="15968" y="16063"/>
                  <a:pt x="16000" y="16063"/>
                </a:cubicBezTo>
                <a:cubicBezTo>
                  <a:pt x="16031" y="16063"/>
                  <a:pt x="16031" y="16063"/>
                  <a:pt x="16062" y="16063"/>
                </a:cubicBezTo>
                <a:cubicBezTo>
                  <a:pt x="16062" y="16063"/>
                  <a:pt x="16062" y="16063"/>
                  <a:pt x="16062" y="16063"/>
                </a:cubicBezTo>
                <a:cubicBezTo>
                  <a:pt x="16031" y="16031"/>
                  <a:pt x="16031" y="16031"/>
                  <a:pt x="16031" y="16031"/>
                </a:cubicBezTo>
                <a:cubicBezTo>
                  <a:pt x="16031" y="16031"/>
                  <a:pt x="16000" y="16031"/>
                  <a:pt x="16000" y="16000"/>
                </a:cubicBezTo>
                <a:cubicBezTo>
                  <a:pt x="16000" y="16000"/>
                  <a:pt x="15968" y="16000"/>
                  <a:pt x="15968" y="16000"/>
                </a:cubicBezTo>
                <a:cubicBezTo>
                  <a:pt x="15937" y="16000"/>
                  <a:pt x="15937" y="16000"/>
                  <a:pt x="15937" y="16000"/>
                </a:cubicBezTo>
                <a:cubicBezTo>
                  <a:pt x="15937" y="16000"/>
                  <a:pt x="15937" y="16000"/>
                  <a:pt x="15937" y="16000"/>
                </a:cubicBezTo>
                <a:cubicBezTo>
                  <a:pt x="15906" y="16000"/>
                  <a:pt x="15906" y="16000"/>
                  <a:pt x="15906" y="16000"/>
                </a:cubicBezTo>
                <a:close/>
                <a:moveTo>
                  <a:pt x="6562" y="13531"/>
                </a:moveTo>
                <a:cubicBezTo>
                  <a:pt x="6562" y="13531"/>
                  <a:pt x="6562" y="13531"/>
                  <a:pt x="6593" y="13531"/>
                </a:cubicBezTo>
                <a:cubicBezTo>
                  <a:pt x="6593" y="13531"/>
                  <a:pt x="6593" y="13531"/>
                  <a:pt x="6593" y="13531"/>
                </a:cubicBezTo>
                <a:cubicBezTo>
                  <a:pt x="6593" y="13531"/>
                  <a:pt x="6562" y="13531"/>
                  <a:pt x="6562" y="13531"/>
                </a:cubicBezTo>
                <a:cubicBezTo>
                  <a:pt x="6562" y="13531"/>
                  <a:pt x="6562" y="13531"/>
                  <a:pt x="6562" y="13531"/>
                </a:cubicBezTo>
                <a:close/>
                <a:moveTo>
                  <a:pt x="23812" y="9094"/>
                </a:moveTo>
                <a:cubicBezTo>
                  <a:pt x="23812" y="9063"/>
                  <a:pt x="23843" y="9063"/>
                  <a:pt x="23843" y="9063"/>
                </a:cubicBezTo>
                <a:cubicBezTo>
                  <a:pt x="23843" y="9063"/>
                  <a:pt x="23812" y="9063"/>
                  <a:pt x="23812" y="9063"/>
                </a:cubicBezTo>
                <a:cubicBezTo>
                  <a:pt x="23812" y="9063"/>
                  <a:pt x="23812" y="9063"/>
                  <a:pt x="23812" y="9063"/>
                </a:cubicBezTo>
                <a:cubicBezTo>
                  <a:pt x="23812" y="9063"/>
                  <a:pt x="23812" y="9063"/>
                  <a:pt x="23812" y="9094"/>
                </a:cubicBezTo>
                <a:close/>
                <a:moveTo>
                  <a:pt x="7437" y="12906"/>
                </a:moveTo>
                <a:cubicBezTo>
                  <a:pt x="7437" y="12906"/>
                  <a:pt x="7437" y="12938"/>
                  <a:pt x="7437" y="12906"/>
                </a:cubicBezTo>
                <a:cubicBezTo>
                  <a:pt x="7437" y="12906"/>
                  <a:pt x="7437" y="12906"/>
                  <a:pt x="7468" y="12906"/>
                </a:cubicBezTo>
                <a:cubicBezTo>
                  <a:pt x="7437" y="12906"/>
                  <a:pt x="7437" y="12906"/>
                  <a:pt x="7437" y="12906"/>
                </a:cubicBezTo>
                <a:cubicBezTo>
                  <a:pt x="7437" y="12906"/>
                  <a:pt x="7437" y="12906"/>
                  <a:pt x="7437" y="12906"/>
                </a:cubicBezTo>
                <a:close/>
                <a:moveTo>
                  <a:pt x="6906" y="14844"/>
                </a:moveTo>
                <a:cubicBezTo>
                  <a:pt x="6906" y="14844"/>
                  <a:pt x="6906" y="14875"/>
                  <a:pt x="6906" y="14875"/>
                </a:cubicBezTo>
                <a:cubicBezTo>
                  <a:pt x="6906" y="14875"/>
                  <a:pt x="6906" y="14875"/>
                  <a:pt x="6906" y="14875"/>
                </a:cubicBezTo>
                <a:cubicBezTo>
                  <a:pt x="6906" y="14844"/>
                  <a:pt x="6906" y="14844"/>
                  <a:pt x="6906" y="14844"/>
                </a:cubicBezTo>
                <a:cubicBezTo>
                  <a:pt x="6906" y="14844"/>
                  <a:pt x="6906" y="14844"/>
                  <a:pt x="6906" y="14844"/>
                </a:cubicBezTo>
                <a:close/>
                <a:moveTo>
                  <a:pt x="15781" y="15938"/>
                </a:moveTo>
                <a:cubicBezTo>
                  <a:pt x="15781" y="15938"/>
                  <a:pt x="15781" y="15938"/>
                  <a:pt x="15781" y="15938"/>
                </a:cubicBezTo>
                <a:cubicBezTo>
                  <a:pt x="15781" y="15938"/>
                  <a:pt x="15812" y="15938"/>
                  <a:pt x="15812" y="15969"/>
                </a:cubicBezTo>
                <a:cubicBezTo>
                  <a:pt x="15812" y="15938"/>
                  <a:pt x="15812" y="15938"/>
                  <a:pt x="15812" y="15938"/>
                </a:cubicBezTo>
                <a:cubicBezTo>
                  <a:pt x="15812" y="15938"/>
                  <a:pt x="15781" y="15938"/>
                  <a:pt x="15781" y="15938"/>
                </a:cubicBezTo>
                <a:cubicBezTo>
                  <a:pt x="15781" y="15938"/>
                  <a:pt x="15781" y="15938"/>
                  <a:pt x="15781" y="15938"/>
                </a:cubicBezTo>
                <a:cubicBezTo>
                  <a:pt x="15781" y="15938"/>
                  <a:pt x="15781" y="15938"/>
                  <a:pt x="15781" y="15938"/>
                </a:cubicBezTo>
                <a:cubicBezTo>
                  <a:pt x="15781" y="15938"/>
                  <a:pt x="15781" y="15906"/>
                  <a:pt x="15750" y="15906"/>
                </a:cubicBezTo>
                <a:cubicBezTo>
                  <a:pt x="15750" y="15906"/>
                  <a:pt x="15750" y="15906"/>
                  <a:pt x="15750" y="15906"/>
                </a:cubicBezTo>
                <a:cubicBezTo>
                  <a:pt x="15750" y="15938"/>
                  <a:pt x="15750" y="15938"/>
                  <a:pt x="15750" y="15938"/>
                </a:cubicBezTo>
                <a:cubicBezTo>
                  <a:pt x="15750" y="15938"/>
                  <a:pt x="15781" y="15938"/>
                  <a:pt x="15781" y="15938"/>
                </a:cubicBezTo>
                <a:cubicBezTo>
                  <a:pt x="15781" y="15938"/>
                  <a:pt x="15781" y="15938"/>
                  <a:pt x="15781" y="15938"/>
                </a:cubicBezTo>
                <a:close/>
                <a:moveTo>
                  <a:pt x="24156" y="8469"/>
                </a:moveTo>
                <a:cubicBezTo>
                  <a:pt x="24156" y="8469"/>
                  <a:pt x="24187" y="8438"/>
                  <a:pt x="24187" y="8438"/>
                </a:cubicBezTo>
                <a:cubicBezTo>
                  <a:pt x="24187" y="8438"/>
                  <a:pt x="24187" y="8438"/>
                  <a:pt x="24156" y="8438"/>
                </a:cubicBezTo>
                <a:cubicBezTo>
                  <a:pt x="24156" y="8438"/>
                  <a:pt x="24156" y="8438"/>
                  <a:pt x="24156" y="8438"/>
                </a:cubicBezTo>
                <a:cubicBezTo>
                  <a:pt x="24156" y="8438"/>
                  <a:pt x="24156" y="8469"/>
                  <a:pt x="24156" y="8469"/>
                </a:cubicBezTo>
                <a:close/>
                <a:moveTo>
                  <a:pt x="22000" y="2375"/>
                </a:moveTo>
                <a:cubicBezTo>
                  <a:pt x="22000" y="2375"/>
                  <a:pt x="22000" y="2375"/>
                  <a:pt x="22000" y="2375"/>
                </a:cubicBezTo>
                <a:cubicBezTo>
                  <a:pt x="22000" y="2375"/>
                  <a:pt x="22000" y="2375"/>
                  <a:pt x="22000" y="2344"/>
                </a:cubicBezTo>
                <a:cubicBezTo>
                  <a:pt x="22000" y="2375"/>
                  <a:pt x="22000" y="2375"/>
                  <a:pt x="22000" y="2375"/>
                </a:cubicBezTo>
                <a:cubicBezTo>
                  <a:pt x="22000" y="2375"/>
                  <a:pt x="22000" y="2375"/>
                  <a:pt x="22000" y="2375"/>
                </a:cubicBezTo>
                <a:close/>
                <a:moveTo>
                  <a:pt x="10781" y="12063"/>
                </a:moveTo>
                <a:cubicBezTo>
                  <a:pt x="10812" y="12094"/>
                  <a:pt x="10812" y="12094"/>
                  <a:pt x="10843" y="12063"/>
                </a:cubicBezTo>
                <a:cubicBezTo>
                  <a:pt x="10843" y="12063"/>
                  <a:pt x="10812" y="12063"/>
                  <a:pt x="10781" y="12063"/>
                </a:cubicBezTo>
                <a:close/>
                <a:moveTo>
                  <a:pt x="6437" y="13594"/>
                </a:moveTo>
                <a:cubicBezTo>
                  <a:pt x="6437" y="13625"/>
                  <a:pt x="6437" y="13625"/>
                  <a:pt x="6468" y="13625"/>
                </a:cubicBezTo>
                <a:cubicBezTo>
                  <a:pt x="6468" y="13625"/>
                  <a:pt x="6500" y="13625"/>
                  <a:pt x="6500" y="13594"/>
                </a:cubicBezTo>
                <a:cubicBezTo>
                  <a:pt x="6500" y="13594"/>
                  <a:pt x="6468" y="13563"/>
                  <a:pt x="6468" y="13594"/>
                </a:cubicBezTo>
                <a:cubicBezTo>
                  <a:pt x="6468" y="13594"/>
                  <a:pt x="6437" y="13594"/>
                  <a:pt x="6437" y="13594"/>
                </a:cubicBezTo>
                <a:close/>
                <a:moveTo>
                  <a:pt x="22406" y="6406"/>
                </a:moveTo>
                <a:cubicBezTo>
                  <a:pt x="22406" y="6375"/>
                  <a:pt x="22406" y="6344"/>
                  <a:pt x="22375" y="6344"/>
                </a:cubicBezTo>
                <a:cubicBezTo>
                  <a:pt x="22375" y="6375"/>
                  <a:pt x="22375" y="6406"/>
                  <a:pt x="22406" y="6406"/>
                </a:cubicBezTo>
                <a:close/>
                <a:moveTo>
                  <a:pt x="21593" y="4156"/>
                </a:moveTo>
                <a:cubicBezTo>
                  <a:pt x="21625" y="4063"/>
                  <a:pt x="21593" y="4031"/>
                  <a:pt x="21562" y="3969"/>
                </a:cubicBezTo>
                <a:cubicBezTo>
                  <a:pt x="21562" y="4063"/>
                  <a:pt x="21593" y="4094"/>
                  <a:pt x="21593" y="4156"/>
                </a:cubicBezTo>
                <a:close/>
                <a:moveTo>
                  <a:pt x="15656" y="15688"/>
                </a:moveTo>
                <a:cubicBezTo>
                  <a:pt x="15625" y="15625"/>
                  <a:pt x="15593" y="15625"/>
                  <a:pt x="15531" y="15625"/>
                </a:cubicBezTo>
                <a:cubicBezTo>
                  <a:pt x="15562" y="15656"/>
                  <a:pt x="15593" y="15688"/>
                  <a:pt x="15656" y="15688"/>
                </a:cubicBezTo>
                <a:close/>
                <a:moveTo>
                  <a:pt x="6781" y="15219"/>
                </a:moveTo>
                <a:cubicBezTo>
                  <a:pt x="6781" y="15219"/>
                  <a:pt x="6781" y="15250"/>
                  <a:pt x="6750" y="15281"/>
                </a:cubicBezTo>
                <a:cubicBezTo>
                  <a:pt x="6781" y="15281"/>
                  <a:pt x="6812" y="15281"/>
                  <a:pt x="6812" y="15281"/>
                </a:cubicBezTo>
                <a:cubicBezTo>
                  <a:pt x="6843" y="15250"/>
                  <a:pt x="6875" y="15219"/>
                  <a:pt x="6906" y="15188"/>
                </a:cubicBezTo>
                <a:cubicBezTo>
                  <a:pt x="6906" y="15188"/>
                  <a:pt x="6906" y="15156"/>
                  <a:pt x="6906" y="15156"/>
                </a:cubicBezTo>
                <a:cubicBezTo>
                  <a:pt x="6843" y="15156"/>
                  <a:pt x="6812" y="15188"/>
                  <a:pt x="6781" y="15219"/>
                </a:cubicBezTo>
                <a:close/>
                <a:moveTo>
                  <a:pt x="22468" y="6563"/>
                </a:moveTo>
                <a:cubicBezTo>
                  <a:pt x="22468" y="6656"/>
                  <a:pt x="22468" y="6688"/>
                  <a:pt x="22531" y="6781"/>
                </a:cubicBezTo>
                <a:cubicBezTo>
                  <a:pt x="22531" y="6875"/>
                  <a:pt x="22562" y="6906"/>
                  <a:pt x="22593" y="6938"/>
                </a:cubicBezTo>
                <a:cubicBezTo>
                  <a:pt x="22656" y="7094"/>
                  <a:pt x="22687" y="7250"/>
                  <a:pt x="22750" y="7406"/>
                </a:cubicBezTo>
                <a:lnTo>
                  <a:pt x="22750" y="7406"/>
                </a:lnTo>
                <a:cubicBezTo>
                  <a:pt x="22781" y="7500"/>
                  <a:pt x="22812" y="7594"/>
                  <a:pt x="22843" y="7656"/>
                </a:cubicBezTo>
                <a:cubicBezTo>
                  <a:pt x="22843" y="7688"/>
                  <a:pt x="22843" y="7719"/>
                  <a:pt x="22875" y="7719"/>
                </a:cubicBezTo>
                <a:cubicBezTo>
                  <a:pt x="23000" y="8125"/>
                  <a:pt x="23125" y="8500"/>
                  <a:pt x="23250" y="8906"/>
                </a:cubicBezTo>
                <a:cubicBezTo>
                  <a:pt x="23281" y="9031"/>
                  <a:pt x="23343" y="9188"/>
                  <a:pt x="23375" y="9344"/>
                </a:cubicBezTo>
                <a:cubicBezTo>
                  <a:pt x="23406" y="9531"/>
                  <a:pt x="23500" y="9750"/>
                  <a:pt x="23468" y="9969"/>
                </a:cubicBezTo>
                <a:cubicBezTo>
                  <a:pt x="23468" y="9969"/>
                  <a:pt x="23468" y="10000"/>
                  <a:pt x="23500" y="10031"/>
                </a:cubicBezTo>
                <a:cubicBezTo>
                  <a:pt x="23500" y="10063"/>
                  <a:pt x="23500" y="10125"/>
                  <a:pt x="23531" y="10188"/>
                </a:cubicBezTo>
                <a:cubicBezTo>
                  <a:pt x="23531" y="10219"/>
                  <a:pt x="23531" y="10250"/>
                  <a:pt x="23531" y="10250"/>
                </a:cubicBezTo>
                <a:cubicBezTo>
                  <a:pt x="23531" y="10281"/>
                  <a:pt x="23500" y="10281"/>
                  <a:pt x="23500" y="10281"/>
                </a:cubicBezTo>
                <a:cubicBezTo>
                  <a:pt x="23468" y="10188"/>
                  <a:pt x="23468" y="10094"/>
                  <a:pt x="23437" y="10031"/>
                </a:cubicBezTo>
                <a:cubicBezTo>
                  <a:pt x="23437" y="10000"/>
                  <a:pt x="23437" y="9938"/>
                  <a:pt x="23406" y="9938"/>
                </a:cubicBezTo>
                <a:cubicBezTo>
                  <a:pt x="23312" y="9906"/>
                  <a:pt x="23312" y="9813"/>
                  <a:pt x="23281" y="9719"/>
                </a:cubicBezTo>
                <a:cubicBezTo>
                  <a:pt x="23250" y="9625"/>
                  <a:pt x="23250" y="9500"/>
                  <a:pt x="23187" y="9406"/>
                </a:cubicBezTo>
                <a:cubicBezTo>
                  <a:pt x="23156" y="9344"/>
                  <a:pt x="23125" y="9313"/>
                  <a:pt x="23125" y="9250"/>
                </a:cubicBezTo>
                <a:cubicBezTo>
                  <a:pt x="23093" y="9188"/>
                  <a:pt x="23062" y="9094"/>
                  <a:pt x="23031" y="9031"/>
                </a:cubicBezTo>
                <a:cubicBezTo>
                  <a:pt x="22937" y="8750"/>
                  <a:pt x="22843" y="8469"/>
                  <a:pt x="22750" y="8188"/>
                </a:cubicBezTo>
                <a:cubicBezTo>
                  <a:pt x="22656" y="7906"/>
                  <a:pt x="22562" y="7625"/>
                  <a:pt x="22437" y="7344"/>
                </a:cubicBezTo>
                <a:cubicBezTo>
                  <a:pt x="22343" y="7094"/>
                  <a:pt x="22281" y="6813"/>
                  <a:pt x="22156" y="6531"/>
                </a:cubicBezTo>
                <a:cubicBezTo>
                  <a:pt x="22062" y="6313"/>
                  <a:pt x="22000" y="6063"/>
                  <a:pt x="21906" y="5844"/>
                </a:cubicBezTo>
                <a:cubicBezTo>
                  <a:pt x="21750" y="5313"/>
                  <a:pt x="21562" y="4813"/>
                  <a:pt x="21437" y="4281"/>
                </a:cubicBezTo>
                <a:cubicBezTo>
                  <a:pt x="21343" y="3906"/>
                  <a:pt x="21312" y="3563"/>
                  <a:pt x="21281" y="3188"/>
                </a:cubicBezTo>
                <a:cubicBezTo>
                  <a:pt x="21312" y="3219"/>
                  <a:pt x="21281" y="3281"/>
                  <a:pt x="21343" y="3281"/>
                </a:cubicBezTo>
                <a:cubicBezTo>
                  <a:pt x="21343" y="3188"/>
                  <a:pt x="21312" y="3125"/>
                  <a:pt x="21281" y="3031"/>
                </a:cubicBezTo>
                <a:cubicBezTo>
                  <a:pt x="21312" y="3125"/>
                  <a:pt x="21343" y="3188"/>
                  <a:pt x="21343" y="3281"/>
                </a:cubicBezTo>
                <a:cubicBezTo>
                  <a:pt x="21343" y="3281"/>
                  <a:pt x="21343" y="3313"/>
                  <a:pt x="21343" y="3313"/>
                </a:cubicBezTo>
                <a:cubicBezTo>
                  <a:pt x="21343" y="3344"/>
                  <a:pt x="21343" y="3375"/>
                  <a:pt x="21343" y="3375"/>
                </a:cubicBezTo>
                <a:cubicBezTo>
                  <a:pt x="21375" y="3531"/>
                  <a:pt x="21437" y="3656"/>
                  <a:pt x="21500" y="3781"/>
                </a:cubicBezTo>
                <a:cubicBezTo>
                  <a:pt x="21500" y="3844"/>
                  <a:pt x="21500" y="3906"/>
                  <a:pt x="21531" y="3969"/>
                </a:cubicBezTo>
                <a:cubicBezTo>
                  <a:pt x="21562" y="3938"/>
                  <a:pt x="21562" y="3906"/>
                  <a:pt x="21562" y="3875"/>
                </a:cubicBezTo>
                <a:cubicBezTo>
                  <a:pt x="21500" y="3719"/>
                  <a:pt x="21437" y="3531"/>
                  <a:pt x="21437" y="3344"/>
                </a:cubicBezTo>
                <a:cubicBezTo>
                  <a:pt x="21437" y="3313"/>
                  <a:pt x="21406" y="3344"/>
                  <a:pt x="21406" y="3313"/>
                </a:cubicBezTo>
                <a:cubicBezTo>
                  <a:pt x="21406" y="3156"/>
                  <a:pt x="21375" y="3000"/>
                  <a:pt x="21343" y="2844"/>
                </a:cubicBezTo>
                <a:cubicBezTo>
                  <a:pt x="21281" y="2875"/>
                  <a:pt x="21250" y="2813"/>
                  <a:pt x="21187" y="2813"/>
                </a:cubicBezTo>
                <a:cubicBezTo>
                  <a:pt x="21187" y="2781"/>
                  <a:pt x="21187" y="2750"/>
                  <a:pt x="21156" y="2719"/>
                </a:cubicBezTo>
                <a:cubicBezTo>
                  <a:pt x="21156" y="2656"/>
                  <a:pt x="21156" y="2563"/>
                  <a:pt x="21187" y="2469"/>
                </a:cubicBezTo>
                <a:cubicBezTo>
                  <a:pt x="21187" y="2531"/>
                  <a:pt x="21218" y="2594"/>
                  <a:pt x="21250" y="2625"/>
                </a:cubicBezTo>
                <a:cubicBezTo>
                  <a:pt x="21250" y="2688"/>
                  <a:pt x="21250" y="2719"/>
                  <a:pt x="21312" y="2750"/>
                </a:cubicBezTo>
                <a:cubicBezTo>
                  <a:pt x="21312" y="2688"/>
                  <a:pt x="21343" y="2656"/>
                  <a:pt x="21250" y="2625"/>
                </a:cubicBezTo>
                <a:cubicBezTo>
                  <a:pt x="21250" y="2594"/>
                  <a:pt x="21250" y="2563"/>
                  <a:pt x="21281" y="2531"/>
                </a:cubicBezTo>
                <a:cubicBezTo>
                  <a:pt x="21281" y="2531"/>
                  <a:pt x="21281" y="2531"/>
                  <a:pt x="21281" y="2531"/>
                </a:cubicBezTo>
                <a:cubicBezTo>
                  <a:pt x="21281" y="2531"/>
                  <a:pt x="21281" y="2531"/>
                  <a:pt x="21281" y="2531"/>
                </a:cubicBezTo>
                <a:cubicBezTo>
                  <a:pt x="21312" y="2531"/>
                  <a:pt x="21312" y="2531"/>
                  <a:pt x="21343" y="2531"/>
                </a:cubicBezTo>
                <a:cubicBezTo>
                  <a:pt x="21343" y="2531"/>
                  <a:pt x="21343" y="2563"/>
                  <a:pt x="21375" y="2563"/>
                </a:cubicBezTo>
                <a:cubicBezTo>
                  <a:pt x="21375" y="2563"/>
                  <a:pt x="21406" y="2563"/>
                  <a:pt x="21437" y="2563"/>
                </a:cubicBezTo>
                <a:cubicBezTo>
                  <a:pt x="21437" y="2563"/>
                  <a:pt x="21468" y="2594"/>
                  <a:pt x="21500" y="2594"/>
                </a:cubicBezTo>
                <a:cubicBezTo>
                  <a:pt x="21562" y="2594"/>
                  <a:pt x="21562" y="2625"/>
                  <a:pt x="21531" y="2688"/>
                </a:cubicBezTo>
                <a:cubicBezTo>
                  <a:pt x="21500" y="2688"/>
                  <a:pt x="21500" y="2688"/>
                  <a:pt x="21468" y="2688"/>
                </a:cubicBezTo>
                <a:cubicBezTo>
                  <a:pt x="21468" y="2688"/>
                  <a:pt x="21468" y="2688"/>
                  <a:pt x="21468" y="2688"/>
                </a:cubicBezTo>
                <a:cubicBezTo>
                  <a:pt x="21468" y="2688"/>
                  <a:pt x="21468" y="2688"/>
                  <a:pt x="21437" y="2688"/>
                </a:cubicBezTo>
                <a:cubicBezTo>
                  <a:pt x="21437" y="2656"/>
                  <a:pt x="21406" y="2656"/>
                  <a:pt x="21375" y="2656"/>
                </a:cubicBezTo>
                <a:cubicBezTo>
                  <a:pt x="21312" y="2656"/>
                  <a:pt x="21343" y="2688"/>
                  <a:pt x="21343" y="2688"/>
                </a:cubicBezTo>
                <a:cubicBezTo>
                  <a:pt x="21343" y="2750"/>
                  <a:pt x="21375" y="2844"/>
                  <a:pt x="21406" y="2906"/>
                </a:cubicBezTo>
                <a:cubicBezTo>
                  <a:pt x="21406" y="2906"/>
                  <a:pt x="21375" y="2938"/>
                  <a:pt x="21406" y="2938"/>
                </a:cubicBezTo>
                <a:cubicBezTo>
                  <a:pt x="21437" y="3094"/>
                  <a:pt x="21468" y="3281"/>
                  <a:pt x="21531" y="3438"/>
                </a:cubicBezTo>
                <a:cubicBezTo>
                  <a:pt x="21531" y="3438"/>
                  <a:pt x="21531" y="3500"/>
                  <a:pt x="21562" y="3500"/>
                </a:cubicBezTo>
                <a:cubicBezTo>
                  <a:pt x="21593" y="3594"/>
                  <a:pt x="21625" y="3688"/>
                  <a:pt x="21656" y="3781"/>
                </a:cubicBezTo>
                <a:lnTo>
                  <a:pt x="21656" y="3781"/>
                </a:lnTo>
                <a:cubicBezTo>
                  <a:pt x="21781" y="4188"/>
                  <a:pt x="21937" y="4563"/>
                  <a:pt x="22062" y="4969"/>
                </a:cubicBezTo>
                <a:cubicBezTo>
                  <a:pt x="22187" y="5281"/>
                  <a:pt x="22312" y="5594"/>
                  <a:pt x="22437" y="5938"/>
                </a:cubicBezTo>
                <a:cubicBezTo>
                  <a:pt x="22468" y="6031"/>
                  <a:pt x="22500" y="6094"/>
                  <a:pt x="22531" y="6188"/>
                </a:cubicBezTo>
                <a:cubicBezTo>
                  <a:pt x="22562" y="6313"/>
                  <a:pt x="22625" y="6438"/>
                  <a:pt x="22656" y="6531"/>
                </a:cubicBezTo>
                <a:cubicBezTo>
                  <a:pt x="22656" y="6563"/>
                  <a:pt x="22687" y="6563"/>
                  <a:pt x="22687" y="6563"/>
                </a:cubicBezTo>
                <a:cubicBezTo>
                  <a:pt x="22718" y="6563"/>
                  <a:pt x="22750" y="6594"/>
                  <a:pt x="22750" y="6625"/>
                </a:cubicBezTo>
                <a:cubicBezTo>
                  <a:pt x="22750" y="6656"/>
                  <a:pt x="22718" y="6688"/>
                  <a:pt x="22750" y="6719"/>
                </a:cubicBezTo>
                <a:cubicBezTo>
                  <a:pt x="22781" y="6750"/>
                  <a:pt x="22781" y="6781"/>
                  <a:pt x="22812" y="6813"/>
                </a:cubicBezTo>
                <a:cubicBezTo>
                  <a:pt x="22781" y="6781"/>
                  <a:pt x="22781" y="6750"/>
                  <a:pt x="22750" y="6719"/>
                </a:cubicBezTo>
                <a:cubicBezTo>
                  <a:pt x="22718" y="6750"/>
                  <a:pt x="22750" y="6813"/>
                  <a:pt x="22750" y="6844"/>
                </a:cubicBezTo>
                <a:cubicBezTo>
                  <a:pt x="22875" y="7094"/>
                  <a:pt x="22968" y="7375"/>
                  <a:pt x="23062" y="7625"/>
                </a:cubicBezTo>
                <a:cubicBezTo>
                  <a:pt x="23218" y="8125"/>
                  <a:pt x="23406" y="8594"/>
                  <a:pt x="23531" y="9094"/>
                </a:cubicBezTo>
                <a:cubicBezTo>
                  <a:pt x="23500" y="9063"/>
                  <a:pt x="23468" y="9063"/>
                  <a:pt x="23437" y="9031"/>
                </a:cubicBezTo>
                <a:cubicBezTo>
                  <a:pt x="23468" y="9156"/>
                  <a:pt x="23531" y="9281"/>
                  <a:pt x="23562" y="9375"/>
                </a:cubicBezTo>
                <a:cubicBezTo>
                  <a:pt x="23593" y="9625"/>
                  <a:pt x="23656" y="9844"/>
                  <a:pt x="23718" y="10063"/>
                </a:cubicBezTo>
                <a:cubicBezTo>
                  <a:pt x="23687" y="10063"/>
                  <a:pt x="23687" y="10031"/>
                  <a:pt x="23656" y="10063"/>
                </a:cubicBezTo>
                <a:cubicBezTo>
                  <a:pt x="23625" y="10031"/>
                  <a:pt x="23625" y="10000"/>
                  <a:pt x="23625" y="9969"/>
                </a:cubicBezTo>
                <a:cubicBezTo>
                  <a:pt x="23625" y="10031"/>
                  <a:pt x="23625" y="10094"/>
                  <a:pt x="23625" y="10125"/>
                </a:cubicBezTo>
                <a:cubicBezTo>
                  <a:pt x="23593" y="10000"/>
                  <a:pt x="23531" y="9844"/>
                  <a:pt x="23500" y="9719"/>
                </a:cubicBezTo>
                <a:cubicBezTo>
                  <a:pt x="23437" y="9406"/>
                  <a:pt x="23343" y="9094"/>
                  <a:pt x="23250" y="8781"/>
                </a:cubicBezTo>
                <a:cubicBezTo>
                  <a:pt x="23187" y="8563"/>
                  <a:pt x="23093" y="8313"/>
                  <a:pt x="23031" y="8063"/>
                </a:cubicBezTo>
                <a:cubicBezTo>
                  <a:pt x="23000" y="8031"/>
                  <a:pt x="22968" y="7969"/>
                  <a:pt x="22968" y="7906"/>
                </a:cubicBezTo>
                <a:cubicBezTo>
                  <a:pt x="22937" y="7844"/>
                  <a:pt x="22906" y="7750"/>
                  <a:pt x="22843" y="7656"/>
                </a:cubicBezTo>
                <a:cubicBezTo>
                  <a:pt x="22843" y="7656"/>
                  <a:pt x="22843" y="7625"/>
                  <a:pt x="22843" y="7594"/>
                </a:cubicBezTo>
                <a:cubicBezTo>
                  <a:pt x="22843" y="7594"/>
                  <a:pt x="22843" y="7563"/>
                  <a:pt x="22843" y="7531"/>
                </a:cubicBezTo>
                <a:cubicBezTo>
                  <a:pt x="22750" y="7344"/>
                  <a:pt x="22718" y="7188"/>
                  <a:pt x="22625" y="7000"/>
                </a:cubicBezTo>
                <a:cubicBezTo>
                  <a:pt x="22593" y="6938"/>
                  <a:pt x="22593" y="6844"/>
                  <a:pt x="22531" y="6781"/>
                </a:cubicBezTo>
                <a:cubicBezTo>
                  <a:pt x="22531" y="6688"/>
                  <a:pt x="22500" y="6625"/>
                  <a:pt x="22468" y="6563"/>
                </a:cubicBezTo>
                <a:close/>
                <a:moveTo>
                  <a:pt x="7125" y="15000"/>
                </a:moveTo>
                <a:cubicBezTo>
                  <a:pt x="7062" y="15000"/>
                  <a:pt x="7031" y="15031"/>
                  <a:pt x="7000" y="15063"/>
                </a:cubicBezTo>
                <a:cubicBezTo>
                  <a:pt x="6968" y="15094"/>
                  <a:pt x="7000" y="15094"/>
                  <a:pt x="7031" y="15094"/>
                </a:cubicBezTo>
                <a:cubicBezTo>
                  <a:pt x="7093" y="15094"/>
                  <a:pt x="7125" y="15063"/>
                  <a:pt x="7125" y="15000"/>
                </a:cubicBezTo>
                <a:cubicBezTo>
                  <a:pt x="7156" y="15000"/>
                  <a:pt x="7125" y="14969"/>
                  <a:pt x="7125" y="15000"/>
                </a:cubicBezTo>
                <a:close/>
                <a:moveTo>
                  <a:pt x="22375" y="6281"/>
                </a:moveTo>
                <a:cubicBezTo>
                  <a:pt x="22312" y="6156"/>
                  <a:pt x="22281" y="6031"/>
                  <a:pt x="22218" y="5906"/>
                </a:cubicBezTo>
                <a:cubicBezTo>
                  <a:pt x="22250" y="6031"/>
                  <a:pt x="22281" y="6188"/>
                  <a:pt x="22343" y="6313"/>
                </a:cubicBezTo>
                <a:cubicBezTo>
                  <a:pt x="22343" y="6313"/>
                  <a:pt x="22375" y="6313"/>
                  <a:pt x="22375" y="6281"/>
                </a:cubicBezTo>
                <a:close/>
                <a:moveTo>
                  <a:pt x="7531" y="14719"/>
                </a:moveTo>
                <a:cubicBezTo>
                  <a:pt x="7531" y="14719"/>
                  <a:pt x="7500" y="14719"/>
                  <a:pt x="7468" y="14719"/>
                </a:cubicBezTo>
                <a:cubicBezTo>
                  <a:pt x="7406" y="14781"/>
                  <a:pt x="7343" y="14813"/>
                  <a:pt x="7250" y="14875"/>
                </a:cubicBezTo>
                <a:cubicBezTo>
                  <a:pt x="7250" y="14875"/>
                  <a:pt x="7218" y="14906"/>
                  <a:pt x="7218" y="14906"/>
                </a:cubicBezTo>
                <a:cubicBezTo>
                  <a:pt x="7250" y="14938"/>
                  <a:pt x="7250" y="14938"/>
                  <a:pt x="7281" y="14938"/>
                </a:cubicBezTo>
                <a:cubicBezTo>
                  <a:pt x="7312" y="14938"/>
                  <a:pt x="7343" y="14938"/>
                  <a:pt x="7343" y="14906"/>
                </a:cubicBezTo>
                <a:cubicBezTo>
                  <a:pt x="7375" y="14844"/>
                  <a:pt x="7437" y="14813"/>
                  <a:pt x="7500" y="14781"/>
                </a:cubicBezTo>
                <a:cubicBezTo>
                  <a:pt x="7531" y="14750"/>
                  <a:pt x="7531" y="14750"/>
                  <a:pt x="7531" y="14719"/>
                </a:cubicBezTo>
                <a:close/>
                <a:moveTo>
                  <a:pt x="13375" y="13844"/>
                </a:moveTo>
                <a:cubicBezTo>
                  <a:pt x="13375" y="13875"/>
                  <a:pt x="13406" y="13875"/>
                  <a:pt x="13437" y="13844"/>
                </a:cubicBezTo>
                <a:cubicBezTo>
                  <a:pt x="13437" y="13813"/>
                  <a:pt x="13406" y="13813"/>
                  <a:pt x="13375" y="13813"/>
                </a:cubicBezTo>
                <a:cubicBezTo>
                  <a:pt x="13218" y="13750"/>
                  <a:pt x="13062" y="13656"/>
                  <a:pt x="12875" y="13594"/>
                </a:cubicBezTo>
                <a:cubicBezTo>
                  <a:pt x="12875" y="13625"/>
                  <a:pt x="12906" y="13656"/>
                  <a:pt x="12937" y="13656"/>
                </a:cubicBezTo>
                <a:cubicBezTo>
                  <a:pt x="13062" y="13719"/>
                  <a:pt x="13218" y="13781"/>
                  <a:pt x="13375" y="13844"/>
                </a:cubicBezTo>
                <a:close/>
                <a:moveTo>
                  <a:pt x="8718" y="12875"/>
                </a:moveTo>
                <a:cubicBezTo>
                  <a:pt x="8468" y="12938"/>
                  <a:pt x="8187" y="12938"/>
                  <a:pt x="7968" y="13063"/>
                </a:cubicBezTo>
                <a:cubicBezTo>
                  <a:pt x="7968" y="13063"/>
                  <a:pt x="7968" y="13063"/>
                  <a:pt x="7968" y="13094"/>
                </a:cubicBezTo>
                <a:cubicBezTo>
                  <a:pt x="8218" y="13031"/>
                  <a:pt x="8468" y="12969"/>
                  <a:pt x="8718" y="12906"/>
                </a:cubicBezTo>
                <a:cubicBezTo>
                  <a:pt x="8718" y="12875"/>
                  <a:pt x="8718" y="12875"/>
                  <a:pt x="8718" y="12875"/>
                </a:cubicBezTo>
                <a:close/>
                <a:moveTo>
                  <a:pt x="12031" y="13313"/>
                </a:moveTo>
                <a:cubicBezTo>
                  <a:pt x="12125" y="13344"/>
                  <a:pt x="12250" y="13406"/>
                  <a:pt x="12343" y="13406"/>
                </a:cubicBezTo>
                <a:cubicBezTo>
                  <a:pt x="12468" y="13438"/>
                  <a:pt x="12562" y="13500"/>
                  <a:pt x="12656" y="13531"/>
                </a:cubicBezTo>
                <a:cubicBezTo>
                  <a:pt x="12625" y="13500"/>
                  <a:pt x="12593" y="13500"/>
                  <a:pt x="12593" y="13469"/>
                </a:cubicBezTo>
                <a:cubicBezTo>
                  <a:pt x="12500" y="13438"/>
                  <a:pt x="12406" y="13406"/>
                  <a:pt x="12312" y="13375"/>
                </a:cubicBezTo>
                <a:cubicBezTo>
                  <a:pt x="12062" y="13281"/>
                  <a:pt x="11781" y="13188"/>
                  <a:pt x="11500" y="13125"/>
                </a:cubicBezTo>
                <a:cubicBezTo>
                  <a:pt x="11437" y="13125"/>
                  <a:pt x="11406" y="13094"/>
                  <a:pt x="11375" y="13094"/>
                </a:cubicBezTo>
                <a:cubicBezTo>
                  <a:pt x="11468" y="13125"/>
                  <a:pt x="11531" y="13156"/>
                  <a:pt x="11625" y="13188"/>
                </a:cubicBezTo>
                <a:cubicBezTo>
                  <a:pt x="11625" y="13188"/>
                  <a:pt x="11656" y="13188"/>
                  <a:pt x="11656" y="13188"/>
                </a:cubicBezTo>
                <a:cubicBezTo>
                  <a:pt x="11750" y="13219"/>
                  <a:pt x="11843" y="13250"/>
                  <a:pt x="11937" y="13313"/>
                </a:cubicBezTo>
                <a:cubicBezTo>
                  <a:pt x="11937" y="13313"/>
                  <a:pt x="11937" y="13313"/>
                  <a:pt x="11937" y="13313"/>
                </a:cubicBezTo>
                <a:cubicBezTo>
                  <a:pt x="11937" y="13313"/>
                  <a:pt x="11937" y="13313"/>
                  <a:pt x="11937" y="13313"/>
                </a:cubicBezTo>
                <a:cubicBezTo>
                  <a:pt x="11937" y="13313"/>
                  <a:pt x="11937" y="13313"/>
                  <a:pt x="11937" y="13313"/>
                </a:cubicBezTo>
                <a:cubicBezTo>
                  <a:pt x="11937" y="13313"/>
                  <a:pt x="11937" y="13313"/>
                  <a:pt x="11937" y="13313"/>
                </a:cubicBezTo>
                <a:cubicBezTo>
                  <a:pt x="11937" y="13313"/>
                  <a:pt x="11937" y="13313"/>
                  <a:pt x="11937" y="13313"/>
                </a:cubicBezTo>
                <a:cubicBezTo>
                  <a:pt x="11968" y="13281"/>
                  <a:pt x="12000" y="13313"/>
                  <a:pt x="12031" y="13313"/>
                </a:cubicBezTo>
                <a:close/>
                <a:moveTo>
                  <a:pt x="17468" y="8375"/>
                </a:moveTo>
                <a:cubicBezTo>
                  <a:pt x="17468" y="8313"/>
                  <a:pt x="17468" y="8281"/>
                  <a:pt x="17468" y="8219"/>
                </a:cubicBezTo>
                <a:cubicBezTo>
                  <a:pt x="17437" y="8281"/>
                  <a:pt x="17437" y="8313"/>
                  <a:pt x="17468" y="8375"/>
                </a:cubicBezTo>
                <a:close/>
                <a:moveTo>
                  <a:pt x="17656" y="9406"/>
                </a:moveTo>
                <a:cubicBezTo>
                  <a:pt x="17593" y="9094"/>
                  <a:pt x="17531" y="8781"/>
                  <a:pt x="17500" y="8438"/>
                </a:cubicBezTo>
                <a:cubicBezTo>
                  <a:pt x="17468" y="8438"/>
                  <a:pt x="17468" y="8438"/>
                  <a:pt x="17468" y="8438"/>
                </a:cubicBezTo>
                <a:cubicBezTo>
                  <a:pt x="17531" y="9188"/>
                  <a:pt x="17625" y="9969"/>
                  <a:pt x="17656" y="10719"/>
                </a:cubicBezTo>
                <a:cubicBezTo>
                  <a:pt x="17718" y="10500"/>
                  <a:pt x="17687" y="10250"/>
                  <a:pt x="17718" y="10031"/>
                </a:cubicBezTo>
                <a:cubicBezTo>
                  <a:pt x="17718" y="10125"/>
                  <a:pt x="17750" y="10188"/>
                  <a:pt x="17750" y="10281"/>
                </a:cubicBezTo>
                <a:cubicBezTo>
                  <a:pt x="17781" y="9875"/>
                  <a:pt x="17718" y="9469"/>
                  <a:pt x="17656" y="9063"/>
                </a:cubicBezTo>
                <a:cubicBezTo>
                  <a:pt x="17625" y="9188"/>
                  <a:pt x="17687" y="9313"/>
                  <a:pt x="17656" y="9406"/>
                </a:cubicBezTo>
                <a:close/>
                <a:moveTo>
                  <a:pt x="62" y="16063"/>
                </a:moveTo>
                <a:cubicBezTo>
                  <a:pt x="62" y="16063"/>
                  <a:pt x="62" y="16063"/>
                  <a:pt x="62" y="16063"/>
                </a:cubicBezTo>
                <a:cubicBezTo>
                  <a:pt x="93" y="16063"/>
                  <a:pt x="93" y="16094"/>
                  <a:pt x="93" y="16094"/>
                </a:cubicBezTo>
                <a:cubicBezTo>
                  <a:pt x="93" y="16094"/>
                  <a:pt x="93" y="16063"/>
                  <a:pt x="62" y="16063"/>
                </a:cubicBezTo>
                <a:close/>
                <a:moveTo>
                  <a:pt x="93" y="15500"/>
                </a:moveTo>
                <a:cubicBezTo>
                  <a:pt x="93" y="15531"/>
                  <a:pt x="125" y="15563"/>
                  <a:pt x="156" y="15563"/>
                </a:cubicBezTo>
                <a:cubicBezTo>
                  <a:pt x="156" y="15563"/>
                  <a:pt x="125" y="15594"/>
                  <a:pt x="125" y="15594"/>
                </a:cubicBezTo>
                <a:cubicBezTo>
                  <a:pt x="125" y="15594"/>
                  <a:pt x="156" y="15563"/>
                  <a:pt x="156" y="15563"/>
                </a:cubicBezTo>
                <a:cubicBezTo>
                  <a:pt x="125" y="15563"/>
                  <a:pt x="93" y="15531"/>
                  <a:pt x="93" y="15500"/>
                </a:cubicBezTo>
                <a:close/>
                <a:moveTo>
                  <a:pt x="156" y="16156"/>
                </a:moveTo>
                <a:cubicBezTo>
                  <a:pt x="156" y="16156"/>
                  <a:pt x="125" y="16125"/>
                  <a:pt x="125" y="16125"/>
                </a:cubicBezTo>
                <a:cubicBezTo>
                  <a:pt x="125" y="16125"/>
                  <a:pt x="156" y="16156"/>
                  <a:pt x="156" y="16156"/>
                </a:cubicBezTo>
                <a:cubicBezTo>
                  <a:pt x="156" y="16156"/>
                  <a:pt x="156" y="16156"/>
                  <a:pt x="156" y="16156"/>
                </a:cubicBezTo>
                <a:close/>
                <a:moveTo>
                  <a:pt x="156" y="15875"/>
                </a:moveTo>
                <a:cubicBezTo>
                  <a:pt x="156" y="15875"/>
                  <a:pt x="156" y="15875"/>
                  <a:pt x="156" y="15875"/>
                </a:cubicBezTo>
                <a:cubicBezTo>
                  <a:pt x="187" y="15906"/>
                  <a:pt x="218" y="15906"/>
                  <a:pt x="218" y="15938"/>
                </a:cubicBezTo>
                <a:cubicBezTo>
                  <a:pt x="218" y="15906"/>
                  <a:pt x="187" y="15906"/>
                  <a:pt x="156" y="15875"/>
                </a:cubicBezTo>
                <a:close/>
                <a:moveTo>
                  <a:pt x="1343" y="14469"/>
                </a:moveTo>
                <a:cubicBezTo>
                  <a:pt x="1343" y="14438"/>
                  <a:pt x="1343" y="14438"/>
                  <a:pt x="1343" y="14438"/>
                </a:cubicBezTo>
                <a:cubicBezTo>
                  <a:pt x="1343" y="14438"/>
                  <a:pt x="1343" y="14438"/>
                  <a:pt x="1343" y="14469"/>
                </a:cubicBezTo>
                <a:close/>
                <a:moveTo>
                  <a:pt x="1375" y="14438"/>
                </a:moveTo>
                <a:cubicBezTo>
                  <a:pt x="1375" y="14438"/>
                  <a:pt x="1375" y="14438"/>
                  <a:pt x="1375" y="14438"/>
                </a:cubicBezTo>
                <a:cubicBezTo>
                  <a:pt x="1375" y="14438"/>
                  <a:pt x="1375" y="14406"/>
                  <a:pt x="1375" y="14406"/>
                </a:cubicBezTo>
                <a:cubicBezTo>
                  <a:pt x="1375" y="14406"/>
                  <a:pt x="1375" y="14438"/>
                  <a:pt x="1375" y="14438"/>
                </a:cubicBezTo>
                <a:close/>
                <a:moveTo>
                  <a:pt x="1375" y="14344"/>
                </a:moveTo>
                <a:cubicBezTo>
                  <a:pt x="1375" y="14344"/>
                  <a:pt x="1375" y="14344"/>
                  <a:pt x="1375" y="14344"/>
                </a:cubicBezTo>
                <a:cubicBezTo>
                  <a:pt x="1437" y="14219"/>
                  <a:pt x="1500" y="14125"/>
                  <a:pt x="1593" y="14031"/>
                </a:cubicBezTo>
                <a:cubicBezTo>
                  <a:pt x="1500" y="14125"/>
                  <a:pt x="1437" y="14219"/>
                  <a:pt x="1375" y="14344"/>
                </a:cubicBezTo>
                <a:close/>
                <a:moveTo>
                  <a:pt x="1687" y="14938"/>
                </a:moveTo>
                <a:cubicBezTo>
                  <a:pt x="1656" y="14938"/>
                  <a:pt x="1656" y="14938"/>
                  <a:pt x="1656" y="14938"/>
                </a:cubicBezTo>
                <a:cubicBezTo>
                  <a:pt x="1656" y="14938"/>
                  <a:pt x="1656" y="14938"/>
                  <a:pt x="1687" y="14938"/>
                </a:cubicBezTo>
                <a:cubicBezTo>
                  <a:pt x="1687" y="14938"/>
                  <a:pt x="1687" y="14938"/>
                  <a:pt x="1687" y="14938"/>
                </a:cubicBezTo>
                <a:close/>
                <a:moveTo>
                  <a:pt x="1781" y="15031"/>
                </a:moveTo>
                <a:cubicBezTo>
                  <a:pt x="1781" y="15031"/>
                  <a:pt x="1781" y="15031"/>
                  <a:pt x="1781" y="15031"/>
                </a:cubicBezTo>
                <a:cubicBezTo>
                  <a:pt x="1781" y="15031"/>
                  <a:pt x="1781" y="15031"/>
                  <a:pt x="1781" y="15031"/>
                </a:cubicBezTo>
                <a:cubicBezTo>
                  <a:pt x="1781" y="15031"/>
                  <a:pt x="1781" y="15031"/>
                  <a:pt x="1781" y="15031"/>
                </a:cubicBezTo>
                <a:close/>
                <a:moveTo>
                  <a:pt x="1781" y="14781"/>
                </a:moveTo>
                <a:cubicBezTo>
                  <a:pt x="1781" y="14781"/>
                  <a:pt x="1781" y="14813"/>
                  <a:pt x="1750" y="14844"/>
                </a:cubicBezTo>
                <a:cubicBezTo>
                  <a:pt x="1781" y="14813"/>
                  <a:pt x="1781" y="14781"/>
                  <a:pt x="1781" y="14781"/>
                </a:cubicBezTo>
                <a:cubicBezTo>
                  <a:pt x="1781" y="14781"/>
                  <a:pt x="1781" y="14750"/>
                  <a:pt x="1781" y="14750"/>
                </a:cubicBezTo>
                <a:cubicBezTo>
                  <a:pt x="1781" y="14750"/>
                  <a:pt x="1781" y="14750"/>
                  <a:pt x="1781" y="14750"/>
                </a:cubicBezTo>
                <a:cubicBezTo>
                  <a:pt x="1781" y="14750"/>
                  <a:pt x="1781" y="14781"/>
                  <a:pt x="1781" y="14781"/>
                </a:cubicBezTo>
                <a:cubicBezTo>
                  <a:pt x="1781" y="14750"/>
                  <a:pt x="1812" y="14750"/>
                  <a:pt x="1812" y="14750"/>
                </a:cubicBezTo>
                <a:cubicBezTo>
                  <a:pt x="1812" y="14750"/>
                  <a:pt x="1781" y="14750"/>
                  <a:pt x="1781" y="14781"/>
                </a:cubicBezTo>
                <a:close/>
                <a:moveTo>
                  <a:pt x="1843" y="14938"/>
                </a:moveTo>
                <a:cubicBezTo>
                  <a:pt x="1843" y="14938"/>
                  <a:pt x="1843" y="14938"/>
                  <a:pt x="1843" y="14938"/>
                </a:cubicBezTo>
                <a:cubicBezTo>
                  <a:pt x="1843" y="14938"/>
                  <a:pt x="1843" y="14938"/>
                  <a:pt x="1843" y="14938"/>
                </a:cubicBezTo>
                <a:cubicBezTo>
                  <a:pt x="1843" y="14938"/>
                  <a:pt x="1843" y="14938"/>
                  <a:pt x="1843" y="14938"/>
                </a:cubicBezTo>
                <a:cubicBezTo>
                  <a:pt x="1843" y="14938"/>
                  <a:pt x="1843" y="14938"/>
                  <a:pt x="1843" y="14938"/>
                </a:cubicBezTo>
                <a:close/>
                <a:moveTo>
                  <a:pt x="1843" y="12656"/>
                </a:moveTo>
                <a:cubicBezTo>
                  <a:pt x="1843" y="12656"/>
                  <a:pt x="1843" y="12656"/>
                  <a:pt x="1843" y="12656"/>
                </a:cubicBezTo>
                <a:cubicBezTo>
                  <a:pt x="1843" y="12656"/>
                  <a:pt x="1843" y="12656"/>
                  <a:pt x="1843" y="12656"/>
                </a:cubicBezTo>
                <a:cubicBezTo>
                  <a:pt x="1843" y="12625"/>
                  <a:pt x="1843" y="12625"/>
                  <a:pt x="1875" y="12594"/>
                </a:cubicBezTo>
                <a:cubicBezTo>
                  <a:pt x="1843" y="12625"/>
                  <a:pt x="1843" y="12625"/>
                  <a:pt x="1843" y="12656"/>
                </a:cubicBezTo>
                <a:close/>
                <a:moveTo>
                  <a:pt x="1937" y="13844"/>
                </a:moveTo>
                <a:cubicBezTo>
                  <a:pt x="1937" y="13813"/>
                  <a:pt x="1937" y="13813"/>
                  <a:pt x="1937" y="13781"/>
                </a:cubicBezTo>
                <a:cubicBezTo>
                  <a:pt x="1937" y="13781"/>
                  <a:pt x="1937" y="13781"/>
                  <a:pt x="1937" y="13781"/>
                </a:cubicBezTo>
                <a:cubicBezTo>
                  <a:pt x="1937" y="13813"/>
                  <a:pt x="1937" y="13813"/>
                  <a:pt x="1937" y="13844"/>
                </a:cubicBezTo>
                <a:close/>
                <a:moveTo>
                  <a:pt x="1968" y="14781"/>
                </a:moveTo>
                <a:cubicBezTo>
                  <a:pt x="1968" y="14781"/>
                  <a:pt x="1968" y="14750"/>
                  <a:pt x="1937" y="14750"/>
                </a:cubicBezTo>
                <a:cubicBezTo>
                  <a:pt x="1968" y="14750"/>
                  <a:pt x="1968" y="14781"/>
                  <a:pt x="1968" y="14781"/>
                </a:cubicBezTo>
                <a:cubicBezTo>
                  <a:pt x="1968" y="14781"/>
                  <a:pt x="1968" y="14781"/>
                  <a:pt x="1968" y="14781"/>
                </a:cubicBezTo>
                <a:close/>
                <a:moveTo>
                  <a:pt x="2000" y="12469"/>
                </a:moveTo>
                <a:cubicBezTo>
                  <a:pt x="2000" y="12469"/>
                  <a:pt x="2000" y="12469"/>
                  <a:pt x="2000" y="12438"/>
                </a:cubicBezTo>
                <a:cubicBezTo>
                  <a:pt x="2000" y="12469"/>
                  <a:pt x="2000" y="12469"/>
                  <a:pt x="2000" y="12469"/>
                </a:cubicBezTo>
                <a:cubicBezTo>
                  <a:pt x="2000" y="12469"/>
                  <a:pt x="2000" y="12500"/>
                  <a:pt x="1968" y="12500"/>
                </a:cubicBezTo>
                <a:cubicBezTo>
                  <a:pt x="2000" y="12500"/>
                  <a:pt x="2000" y="12469"/>
                  <a:pt x="2000" y="12469"/>
                </a:cubicBezTo>
                <a:close/>
                <a:moveTo>
                  <a:pt x="2031" y="15344"/>
                </a:moveTo>
                <a:cubicBezTo>
                  <a:pt x="2031" y="15344"/>
                  <a:pt x="2031" y="15313"/>
                  <a:pt x="2062" y="15313"/>
                </a:cubicBezTo>
                <a:cubicBezTo>
                  <a:pt x="2062" y="15313"/>
                  <a:pt x="2031" y="15313"/>
                  <a:pt x="2031" y="15313"/>
                </a:cubicBezTo>
                <a:cubicBezTo>
                  <a:pt x="2031" y="15313"/>
                  <a:pt x="2062" y="15313"/>
                  <a:pt x="2062" y="15313"/>
                </a:cubicBezTo>
                <a:cubicBezTo>
                  <a:pt x="2031" y="15313"/>
                  <a:pt x="2031" y="15344"/>
                  <a:pt x="2031" y="15344"/>
                </a:cubicBezTo>
                <a:close/>
                <a:moveTo>
                  <a:pt x="2000" y="14719"/>
                </a:moveTo>
                <a:cubicBezTo>
                  <a:pt x="2000" y="14719"/>
                  <a:pt x="2000" y="14750"/>
                  <a:pt x="2000" y="14750"/>
                </a:cubicBezTo>
                <a:cubicBezTo>
                  <a:pt x="2000" y="14750"/>
                  <a:pt x="2000" y="14719"/>
                  <a:pt x="2000" y="14719"/>
                </a:cubicBezTo>
                <a:cubicBezTo>
                  <a:pt x="2062" y="14688"/>
                  <a:pt x="2093" y="14625"/>
                  <a:pt x="2125" y="14594"/>
                </a:cubicBezTo>
                <a:cubicBezTo>
                  <a:pt x="2093" y="14625"/>
                  <a:pt x="2062" y="14688"/>
                  <a:pt x="2000" y="14719"/>
                </a:cubicBezTo>
                <a:close/>
                <a:moveTo>
                  <a:pt x="2093" y="13531"/>
                </a:moveTo>
                <a:cubicBezTo>
                  <a:pt x="2093" y="13531"/>
                  <a:pt x="2093" y="13563"/>
                  <a:pt x="2093" y="13563"/>
                </a:cubicBezTo>
                <a:cubicBezTo>
                  <a:pt x="2093" y="13563"/>
                  <a:pt x="2093" y="13531"/>
                  <a:pt x="2093" y="13531"/>
                </a:cubicBezTo>
                <a:cubicBezTo>
                  <a:pt x="2093" y="13531"/>
                  <a:pt x="2093" y="13531"/>
                  <a:pt x="2125" y="13531"/>
                </a:cubicBezTo>
                <a:cubicBezTo>
                  <a:pt x="2093" y="13531"/>
                  <a:pt x="2093" y="13531"/>
                  <a:pt x="2093" y="13531"/>
                </a:cubicBezTo>
                <a:close/>
                <a:moveTo>
                  <a:pt x="2875" y="11844"/>
                </a:moveTo>
                <a:cubicBezTo>
                  <a:pt x="2875" y="11844"/>
                  <a:pt x="2875" y="11813"/>
                  <a:pt x="2875" y="11813"/>
                </a:cubicBezTo>
                <a:cubicBezTo>
                  <a:pt x="2875" y="11813"/>
                  <a:pt x="2875" y="11844"/>
                  <a:pt x="2875" y="11844"/>
                </a:cubicBezTo>
                <a:cubicBezTo>
                  <a:pt x="2812" y="11906"/>
                  <a:pt x="2750" y="11969"/>
                  <a:pt x="2687" y="12031"/>
                </a:cubicBezTo>
                <a:cubicBezTo>
                  <a:pt x="2750" y="11969"/>
                  <a:pt x="2812" y="11906"/>
                  <a:pt x="2875" y="11844"/>
                </a:cubicBezTo>
                <a:close/>
                <a:moveTo>
                  <a:pt x="2718" y="11625"/>
                </a:moveTo>
                <a:cubicBezTo>
                  <a:pt x="2718" y="11625"/>
                  <a:pt x="2718" y="11625"/>
                  <a:pt x="2718" y="11625"/>
                </a:cubicBezTo>
                <a:cubicBezTo>
                  <a:pt x="2656" y="11625"/>
                  <a:pt x="2625" y="11656"/>
                  <a:pt x="2593" y="11688"/>
                </a:cubicBezTo>
                <a:cubicBezTo>
                  <a:pt x="2625" y="11656"/>
                  <a:pt x="2656" y="11625"/>
                  <a:pt x="2718" y="11625"/>
                </a:cubicBezTo>
                <a:close/>
                <a:moveTo>
                  <a:pt x="2562" y="12281"/>
                </a:moveTo>
                <a:cubicBezTo>
                  <a:pt x="2562" y="12281"/>
                  <a:pt x="2562" y="12313"/>
                  <a:pt x="2562" y="12344"/>
                </a:cubicBezTo>
                <a:cubicBezTo>
                  <a:pt x="2562" y="12344"/>
                  <a:pt x="2562" y="12344"/>
                  <a:pt x="2562" y="12344"/>
                </a:cubicBezTo>
                <a:cubicBezTo>
                  <a:pt x="2562" y="12344"/>
                  <a:pt x="2562" y="12344"/>
                  <a:pt x="2562" y="12344"/>
                </a:cubicBezTo>
                <a:cubicBezTo>
                  <a:pt x="2562" y="12344"/>
                  <a:pt x="2562" y="12344"/>
                  <a:pt x="2562" y="12344"/>
                </a:cubicBezTo>
                <a:cubicBezTo>
                  <a:pt x="2562" y="12313"/>
                  <a:pt x="2562" y="12281"/>
                  <a:pt x="2562" y="12281"/>
                </a:cubicBezTo>
                <a:cubicBezTo>
                  <a:pt x="2562" y="12281"/>
                  <a:pt x="2562" y="12281"/>
                  <a:pt x="2562" y="12281"/>
                </a:cubicBezTo>
                <a:close/>
                <a:moveTo>
                  <a:pt x="2562" y="12313"/>
                </a:moveTo>
                <a:cubicBezTo>
                  <a:pt x="2562" y="12313"/>
                  <a:pt x="2562" y="12313"/>
                  <a:pt x="2562" y="12313"/>
                </a:cubicBezTo>
                <a:cubicBezTo>
                  <a:pt x="2562" y="12344"/>
                  <a:pt x="2562" y="12344"/>
                  <a:pt x="2562" y="12344"/>
                </a:cubicBezTo>
                <a:cubicBezTo>
                  <a:pt x="2562" y="12344"/>
                  <a:pt x="2562" y="12344"/>
                  <a:pt x="2562" y="12313"/>
                </a:cubicBezTo>
                <a:close/>
                <a:moveTo>
                  <a:pt x="2218" y="12188"/>
                </a:moveTo>
                <a:cubicBezTo>
                  <a:pt x="2218" y="12188"/>
                  <a:pt x="2250" y="12156"/>
                  <a:pt x="2250" y="12156"/>
                </a:cubicBezTo>
                <a:cubicBezTo>
                  <a:pt x="2250" y="12156"/>
                  <a:pt x="2218" y="12188"/>
                  <a:pt x="2218" y="12188"/>
                </a:cubicBezTo>
                <a:cubicBezTo>
                  <a:pt x="2218" y="12188"/>
                  <a:pt x="2218" y="12188"/>
                  <a:pt x="2187" y="12219"/>
                </a:cubicBezTo>
                <a:cubicBezTo>
                  <a:pt x="2218" y="12188"/>
                  <a:pt x="2218" y="12188"/>
                  <a:pt x="2218" y="12188"/>
                </a:cubicBezTo>
                <a:close/>
                <a:moveTo>
                  <a:pt x="2281" y="13313"/>
                </a:moveTo>
                <a:cubicBezTo>
                  <a:pt x="2281" y="13313"/>
                  <a:pt x="2281" y="13313"/>
                  <a:pt x="2281" y="13313"/>
                </a:cubicBezTo>
                <a:cubicBezTo>
                  <a:pt x="2281" y="13313"/>
                  <a:pt x="2281" y="13313"/>
                  <a:pt x="2281" y="13313"/>
                </a:cubicBezTo>
                <a:cubicBezTo>
                  <a:pt x="2250" y="13375"/>
                  <a:pt x="2218" y="13406"/>
                  <a:pt x="2187" y="13469"/>
                </a:cubicBezTo>
                <a:cubicBezTo>
                  <a:pt x="2218" y="13406"/>
                  <a:pt x="2250" y="13375"/>
                  <a:pt x="2281" y="13313"/>
                </a:cubicBezTo>
                <a:close/>
                <a:moveTo>
                  <a:pt x="2281" y="14344"/>
                </a:moveTo>
                <a:cubicBezTo>
                  <a:pt x="2281" y="14344"/>
                  <a:pt x="2281" y="14375"/>
                  <a:pt x="2250" y="14375"/>
                </a:cubicBezTo>
                <a:cubicBezTo>
                  <a:pt x="2281" y="14375"/>
                  <a:pt x="2281" y="14344"/>
                  <a:pt x="2281" y="14344"/>
                </a:cubicBezTo>
                <a:cubicBezTo>
                  <a:pt x="2281" y="14344"/>
                  <a:pt x="2281" y="14313"/>
                  <a:pt x="2312" y="14313"/>
                </a:cubicBezTo>
                <a:cubicBezTo>
                  <a:pt x="2281" y="14313"/>
                  <a:pt x="2281" y="14344"/>
                  <a:pt x="2281" y="14344"/>
                </a:cubicBezTo>
                <a:close/>
                <a:moveTo>
                  <a:pt x="2500" y="13031"/>
                </a:moveTo>
                <a:cubicBezTo>
                  <a:pt x="2468" y="13094"/>
                  <a:pt x="2437" y="13125"/>
                  <a:pt x="2406" y="13188"/>
                </a:cubicBezTo>
                <a:cubicBezTo>
                  <a:pt x="2437" y="13125"/>
                  <a:pt x="2468" y="13094"/>
                  <a:pt x="2500" y="13031"/>
                </a:cubicBezTo>
                <a:cubicBezTo>
                  <a:pt x="2500" y="13031"/>
                  <a:pt x="2500" y="13031"/>
                  <a:pt x="2500" y="13031"/>
                </a:cubicBezTo>
                <a:close/>
                <a:moveTo>
                  <a:pt x="2468" y="12250"/>
                </a:moveTo>
                <a:cubicBezTo>
                  <a:pt x="2406" y="12313"/>
                  <a:pt x="2375" y="12375"/>
                  <a:pt x="2343" y="12406"/>
                </a:cubicBezTo>
                <a:cubicBezTo>
                  <a:pt x="2375" y="12375"/>
                  <a:pt x="2406" y="12313"/>
                  <a:pt x="2468" y="12250"/>
                </a:cubicBezTo>
                <a:cubicBezTo>
                  <a:pt x="2468" y="12250"/>
                  <a:pt x="2500" y="12219"/>
                  <a:pt x="2500" y="12219"/>
                </a:cubicBezTo>
                <a:cubicBezTo>
                  <a:pt x="2500" y="12219"/>
                  <a:pt x="2468" y="12250"/>
                  <a:pt x="2468" y="12250"/>
                </a:cubicBezTo>
                <a:close/>
                <a:moveTo>
                  <a:pt x="2531" y="12969"/>
                </a:moveTo>
                <a:cubicBezTo>
                  <a:pt x="2531" y="13000"/>
                  <a:pt x="2531" y="13031"/>
                  <a:pt x="2500" y="13031"/>
                </a:cubicBezTo>
                <a:cubicBezTo>
                  <a:pt x="2531" y="13031"/>
                  <a:pt x="2531" y="13000"/>
                  <a:pt x="2531" y="12969"/>
                </a:cubicBezTo>
                <a:cubicBezTo>
                  <a:pt x="2531" y="12969"/>
                  <a:pt x="2531" y="12969"/>
                  <a:pt x="2531" y="12969"/>
                </a:cubicBezTo>
                <a:cubicBezTo>
                  <a:pt x="2593" y="12938"/>
                  <a:pt x="2593" y="12938"/>
                  <a:pt x="2625" y="12906"/>
                </a:cubicBezTo>
                <a:cubicBezTo>
                  <a:pt x="2593" y="12938"/>
                  <a:pt x="2593" y="12938"/>
                  <a:pt x="2531" y="12969"/>
                </a:cubicBezTo>
                <a:close/>
                <a:moveTo>
                  <a:pt x="2593" y="14688"/>
                </a:moveTo>
                <a:cubicBezTo>
                  <a:pt x="2593" y="14719"/>
                  <a:pt x="2593" y="14719"/>
                  <a:pt x="2593" y="14719"/>
                </a:cubicBezTo>
                <a:cubicBezTo>
                  <a:pt x="2593" y="14719"/>
                  <a:pt x="2593" y="14719"/>
                  <a:pt x="2593" y="14688"/>
                </a:cubicBezTo>
                <a:cubicBezTo>
                  <a:pt x="2625" y="14656"/>
                  <a:pt x="2625" y="14656"/>
                  <a:pt x="2656" y="14625"/>
                </a:cubicBezTo>
                <a:cubicBezTo>
                  <a:pt x="2625" y="14656"/>
                  <a:pt x="2625" y="14656"/>
                  <a:pt x="2593" y="14688"/>
                </a:cubicBezTo>
                <a:close/>
                <a:moveTo>
                  <a:pt x="2687" y="14594"/>
                </a:moveTo>
                <a:cubicBezTo>
                  <a:pt x="2687" y="14594"/>
                  <a:pt x="2687" y="14594"/>
                  <a:pt x="2687" y="14594"/>
                </a:cubicBezTo>
                <a:cubicBezTo>
                  <a:pt x="2687" y="14594"/>
                  <a:pt x="2687" y="14594"/>
                  <a:pt x="2687" y="14594"/>
                </a:cubicBezTo>
                <a:cubicBezTo>
                  <a:pt x="2687" y="14563"/>
                  <a:pt x="2687" y="14563"/>
                  <a:pt x="2718" y="14563"/>
                </a:cubicBezTo>
                <a:cubicBezTo>
                  <a:pt x="2687" y="14563"/>
                  <a:pt x="2687" y="14563"/>
                  <a:pt x="2687" y="14594"/>
                </a:cubicBezTo>
                <a:close/>
                <a:moveTo>
                  <a:pt x="2781" y="14469"/>
                </a:moveTo>
                <a:cubicBezTo>
                  <a:pt x="2750" y="14469"/>
                  <a:pt x="2750" y="14500"/>
                  <a:pt x="2750" y="14500"/>
                </a:cubicBezTo>
                <a:cubicBezTo>
                  <a:pt x="2750" y="14500"/>
                  <a:pt x="2750" y="14469"/>
                  <a:pt x="2781" y="14469"/>
                </a:cubicBezTo>
                <a:cubicBezTo>
                  <a:pt x="2781" y="14469"/>
                  <a:pt x="2781" y="14438"/>
                  <a:pt x="2781" y="14438"/>
                </a:cubicBezTo>
                <a:cubicBezTo>
                  <a:pt x="2781" y="14438"/>
                  <a:pt x="2781" y="14469"/>
                  <a:pt x="2781" y="14469"/>
                </a:cubicBezTo>
                <a:close/>
                <a:moveTo>
                  <a:pt x="2843" y="12063"/>
                </a:moveTo>
                <a:cubicBezTo>
                  <a:pt x="2812" y="12063"/>
                  <a:pt x="2781" y="12094"/>
                  <a:pt x="2781" y="12125"/>
                </a:cubicBezTo>
                <a:cubicBezTo>
                  <a:pt x="2781" y="12094"/>
                  <a:pt x="2812" y="12063"/>
                  <a:pt x="2843" y="12063"/>
                </a:cubicBezTo>
                <a:cubicBezTo>
                  <a:pt x="2843" y="12031"/>
                  <a:pt x="2875" y="12000"/>
                  <a:pt x="2906" y="12000"/>
                </a:cubicBezTo>
                <a:cubicBezTo>
                  <a:pt x="2875" y="12000"/>
                  <a:pt x="2843" y="12031"/>
                  <a:pt x="2843" y="12063"/>
                </a:cubicBezTo>
                <a:close/>
                <a:moveTo>
                  <a:pt x="5312" y="11313"/>
                </a:moveTo>
                <a:cubicBezTo>
                  <a:pt x="5375" y="11281"/>
                  <a:pt x="5437" y="11250"/>
                  <a:pt x="5500" y="11219"/>
                </a:cubicBezTo>
                <a:cubicBezTo>
                  <a:pt x="5437" y="11250"/>
                  <a:pt x="5375" y="11281"/>
                  <a:pt x="5312" y="11313"/>
                </a:cubicBezTo>
                <a:cubicBezTo>
                  <a:pt x="5218" y="11375"/>
                  <a:pt x="5125" y="11438"/>
                  <a:pt x="5031" y="11500"/>
                </a:cubicBezTo>
                <a:cubicBezTo>
                  <a:pt x="5125" y="11438"/>
                  <a:pt x="5218" y="11375"/>
                  <a:pt x="5312" y="11313"/>
                </a:cubicBezTo>
                <a:close/>
                <a:moveTo>
                  <a:pt x="4906" y="12500"/>
                </a:moveTo>
                <a:cubicBezTo>
                  <a:pt x="4906" y="12500"/>
                  <a:pt x="4906" y="12500"/>
                  <a:pt x="4906" y="12500"/>
                </a:cubicBezTo>
                <a:cubicBezTo>
                  <a:pt x="4906" y="12500"/>
                  <a:pt x="4906" y="12500"/>
                  <a:pt x="4875" y="12500"/>
                </a:cubicBezTo>
                <a:cubicBezTo>
                  <a:pt x="4906" y="12500"/>
                  <a:pt x="4906" y="12500"/>
                  <a:pt x="4906" y="12500"/>
                </a:cubicBezTo>
                <a:close/>
                <a:moveTo>
                  <a:pt x="4968" y="12563"/>
                </a:moveTo>
                <a:cubicBezTo>
                  <a:pt x="4937" y="12594"/>
                  <a:pt x="4906" y="12625"/>
                  <a:pt x="4875" y="12656"/>
                </a:cubicBezTo>
                <a:cubicBezTo>
                  <a:pt x="4875" y="12656"/>
                  <a:pt x="4875" y="12656"/>
                  <a:pt x="4875" y="12656"/>
                </a:cubicBezTo>
                <a:cubicBezTo>
                  <a:pt x="4906" y="12625"/>
                  <a:pt x="4937" y="12594"/>
                  <a:pt x="4968" y="12563"/>
                </a:cubicBezTo>
                <a:close/>
                <a:moveTo>
                  <a:pt x="4781" y="9875"/>
                </a:moveTo>
                <a:cubicBezTo>
                  <a:pt x="4812" y="9875"/>
                  <a:pt x="4812" y="9875"/>
                  <a:pt x="4812" y="9875"/>
                </a:cubicBezTo>
                <a:cubicBezTo>
                  <a:pt x="4812" y="9875"/>
                  <a:pt x="4812" y="9875"/>
                  <a:pt x="4781" y="9875"/>
                </a:cubicBezTo>
                <a:cubicBezTo>
                  <a:pt x="4781" y="9875"/>
                  <a:pt x="4781" y="9906"/>
                  <a:pt x="4750" y="9906"/>
                </a:cubicBezTo>
                <a:cubicBezTo>
                  <a:pt x="4781" y="9906"/>
                  <a:pt x="4781" y="9875"/>
                  <a:pt x="4781" y="9875"/>
                </a:cubicBezTo>
                <a:close/>
                <a:moveTo>
                  <a:pt x="4718" y="9938"/>
                </a:moveTo>
                <a:cubicBezTo>
                  <a:pt x="4718" y="9938"/>
                  <a:pt x="4718" y="9938"/>
                  <a:pt x="4718" y="9938"/>
                </a:cubicBezTo>
                <a:cubicBezTo>
                  <a:pt x="4718" y="9938"/>
                  <a:pt x="4718" y="9938"/>
                  <a:pt x="4718" y="9938"/>
                </a:cubicBezTo>
                <a:cubicBezTo>
                  <a:pt x="4718" y="9938"/>
                  <a:pt x="4718" y="9938"/>
                  <a:pt x="4718" y="9938"/>
                </a:cubicBezTo>
                <a:close/>
                <a:moveTo>
                  <a:pt x="4312" y="10750"/>
                </a:moveTo>
                <a:cubicBezTo>
                  <a:pt x="4343" y="10750"/>
                  <a:pt x="4343" y="10750"/>
                  <a:pt x="4343" y="10750"/>
                </a:cubicBezTo>
                <a:cubicBezTo>
                  <a:pt x="4343" y="10750"/>
                  <a:pt x="4343" y="10750"/>
                  <a:pt x="4312" y="10750"/>
                </a:cubicBezTo>
                <a:cubicBezTo>
                  <a:pt x="4312" y="10750"/>
                  <a:pt x="4312" y="10781"/>
                  <a:pt x="4312" y="10781"/>
                </a:cubicBezTo>
                <a:cubicBezTo>
                  <a:pt x="4312" y="10781"/>
                  <a:pt x="4312" y="10750"/>
                  <a:pt x="4312" y="10750"/>
                </a:cubicBezTo>
                <a:close/>
                <a:moveTo>
                  <a:pt x="3937" y="10500"/>
                </a:moveTo>
                <a:cubicBezTo>
                  <a:pt x="3937" y="10469"/>
                  <a:pt x="3937" y="10469"/>
                  <a:pt x="3937" y="10469"/>
                </a:cubicBezTo>
                <a:cubicBezTo>
                  <a:pt x="3937" y="10469"/>
                  <a:pt x="3937" y="10500"/>
                  <a:pt x="3937" y="10500"/>
                </a:cubicBezTo>
                <a:close/>
                <a:moveTo>
                  <a:pt x="3687" y="10688"/>
                </a:moveTo>
                <a:cubicBezTo>
                  <a:pt x="3687" y="10688"/>
                  <a:pt x="3687" y="10688"/>
                  <a:pt x="3687" y="10688"/>
                </a:cubicBezTo>
                <a:cubicBezTo>
                  <a:pt x="3687" y="10688"/>
                  <a:pt x="3687" y="10688"/>
                  <a:pt x="3687" y="10688"/>
                </a:cubicBezTo>
                <a:cubicBezTo>
                  <a:pt x="3687" y="10688"/>
                  <a:pt x="3687" y="10688"/>
                  <a:pt x="3687" y="10688"/>
                </a:cubicBezTo>
                <a:close/>
                <a:moveTo>
                  <a:pt x="3656" y="10750"/>
                </a:moveTo>
                <a:cubicBezTo>
                  <a:pt x="3656" y="10750"/>
                  <a:pt x="3625" y="10750"/>
                  <a:pt x="3625" y="10750"/>
                </a:cubicBezTo>
                <a:cubicBezTo>
                  <a:pt x="3625" y="10750"/>
                  <a:pt x="3625" y="10750"/>
                  <a:pt x="3625" y="10750"/>
                </a:cubicBezTo>
                <a:cubicBezTo>
                  <a:pt x="3625" y="10750"/>
                  <a:pt x="3656" y="10750"/>
                  <a:pt x="3656" y="10750"/>
                </a:cubicBezTo>
                <a:close/>
                <a:moveTo>
                  <a:pt x="3406" y="11125"/>
                </a:moveTo>
                <a:cubicBezTo>
                  <a:pt x="3593" y="10906"/>
                  <a:pt x="3812" y="10750"/>
                  <a:pt x="4031" y="10594"/>
                </a:cubicBezTo>
                <a:cubicBezTo>
                  <a:pt x="3812" y="10750"/>
                  <a:pt x="3593" y="10906"/>
                  <a:pt x="3406" y="11125"/>
                </a:cubicBezTo>
                <a:cubicBezTo>
                  <a:pt x="3281" y="11219"/>
                  <a:pt x="3156" y="11313"/>
                  <a:pt x="3062" y="11438"/>
                </a:cubicBezTo>
                <a:cubicBezTo>
                  <a:pt x="3156" y="11313"/>
                  <a:pt x="3281" y="11219"/>
                  <a:pt x="3406" y="11125"/>
                </a:cubicBezTo>
                <a:close/>
                <a:moveTo>
                  <a:pt x="3500" y="11688"/>
                </a:moveTo>
                <a:cubicBezTo>
                  <a:pt x="3500" y="11688"/>
                  <a:pt x="3468" y="11688"/>
                  <a:pt x="3468" y="11688"/>
                </a:cubicBezTo>
                <a:cubicBezTo>
                  <a:pt x="3468" y="11688"/>
                  <a:pt x="3468" y="11688"/>
                  <a:pt x="3468" y="11688"/>
                </a:cubicBezTo>
                <a:cubicBezTo>
                  <a:pt x="3468" y="11688"/>
                  <a:pt x="3500" y="11688"/>
                  <a:pt x="3500" y="11688"/>
                </a:cubicBezTo>
                <a:close/>
                <a:moveTo>
                  <a:pt x="3062" y="12219"/>
                </a:moveTo>
                <a:cubicBezTo>
                  <a:pt x="3062" y="12219"/>
                  <a:pt x="3062" y="12219"/>
                  <a:pt x="3062" y="12219"/>
                </a:cubicBezTo>
                <a:cubicBezTo>
                  <a:pt x="3062" y="12219"/>
                  <a:pt x="3093" y="12219"/>
                  <a:pt x="3093" y="12219"/>
                </a:cubicBezTo>
                <a:cubicBezTo>
                  <a:pt x="3093" y="12219"/>
                  <a:pt x="3062" y="12219"/>
                  <a:pt x="3062" y="12219"/>
                </a:cubicBezTo>
                <a:close/>
                <a:moveTo>
                  <a:pt x="3125" y="12156"/>
                </a:moveTo>
                <a:cubicBezTo>
                  <a:pt x="3125" y="12156"/>
                  <a:pt x="3125" y="12156"/>
                  <a:pt x="3125" y="12156"/>
                </a:cubicBezTo>
                <a:cubicBezTo>
                  <a:pt x="3125" y="12156"/>
                  <a:pt x="3125" y="12156"/>
                  <a:pt x="3125" y="12156"/>
                </a:cubicBezTo>
                <a:cubicBezTo>
                  <a:pt x="3125" y="12156"/>
                  <a:pt x="3125" y="12156"/>
                  <a:pt x="3125" y="12156"/>
                </a:cubicBezTo>
                <a:close/>
                <a:moveTo>
                  <a:pt x="3250" y="12031"/>
                </a:moveTo>
                <a:cubicBezTo>
                  <a:pt x="3250" y="12063"/>
                  <a:pt x="3250" y="12063"/>
                  <a:pt x="3218" y="12063"/>
                </a:cubicBezTo>
                <a:cubicBezTo>
                  <a:pt x="3250" y="12063"/>
                  <a:pt x="3250" y="12063"/>
                  <a:pt x="3250" y="12031"/>
                </a:cubicBezTo>
                <a:cubicBezTo>
                  <a:pt x="3281" y="12031"/>
                  <a:pt x="3281" y="12031"/>
                  <a:pt x="3312" y="12000"/>
                </a:cubicBezTo>
                <a:cubicBezTo>
                  <a:pt x="3375" y="11969"/>
                  <a:pt x="3437" y="11906"/>
                  <a:pt x="3468" y="11875"/>
                </a:cubicBezTo>
                <a:cubicBezTo>
                  <a:pt x="3437" y="11906"/>
                  <a:pt x="3375" y="11969"/>
                  <a:pt x="3312" y="12000"/>
                </a:cubicBezTo>
                <a:cubicBezTo>
                  <a:pt x="3281" y="12031"/>
                  <a:pt x="3281" y="12031"/>
                  <a:pt x="3250" y="12031"/>
                </a:cubicBezTo>
                <a:close/>
                <a:moveTo>
                  <a:pt x="3468" y="12813"/>
                </a:moveTo>
                <a:cubicBezTo>
                  <a:pt x="3468" y="12813"/>
                  <a:pt x="3468" y="12813"/>
                  <a:pt x="3468" y="12813"/>
                </a:cubicBezTo>
                <a:cubicBezTo>
                  <a:pt x="3468" y="12813"/>
                  <a:pt x="3468" y="12813"/>
                  <a:pt x="3468" y="12813"/>
                </a:cubicBezTo>
                <a:cubicBezTo>
                  <a:pt x="3468" y="12813"/>
                  <a:pt x="3468" y="12813"/>
                  <a:pt x="3468" y="12813"/>
                </a:cubicBezTo>
                <a:close/>
                <a:moveTo>
                  <a:pt x="3343" y="12938"/>
                </a:moveTo>
                <a:cubicBezTo>
                  <a:pt x="3343" y="12938"/>
                  <a:pt x="3343" y="12938"/>
                  <a:pt x="3343" y="12938"/>
                </a:cubicBezTo>
                <a:cubicBezTo>
                  <a:pt x="3343" y="12938"/>
                  <a:pt x="3343" y="12938"/>
                  <a:pt x="3343" y="12938"/>
                </a:cubicBezTo>
                <a:cubicBezTo>
                  <a:pt x="3343" y="12938"/>
                  <a:pt x="3343" y="12938"/>
                  <a:pt x="3343" y="12938"/>
                </a:cubicBezTo>
                <a:close/>
                <a:moveTo>
                  <a:pt x="3343" y="14156"/>
                </a:moveTo>
                <a:cubicBezTo>
                  <a:pt x="3343" y="14156"/>
                  <a:pt x="3343" y="14156"/>
                  <a:pt x="3343" y="14156"/>
                </a:cubicBezTo>
                <a:cubicBezTo>
                  <a:pt x="3343" y="14125"/>
                  <a:pt x="3343" y="14125"/>
                  <a:pt x="3343" y="14125"/>
                </a:cubicBezTo>
                <a:cubicBezTo>
                  <a:pt x="3343" y="14125"/>
                  <a:pt x="3343" y="14125"/>
                  <a:pt x="3343" y="14156"/>
                </a:cubicBezTo>
                <a:close/>
                <a:moveTo>
                  <a:pt x="3406" y="12875"/>
                </a:moveTo>
                <a:cubicBezTo>
                  <a:pt x="3437" y="12875"/>
                  <a:pt x="3437" y="12875"/>
                  <a:pt x="3437" y="12844"/>
                </a:cubicBezTo>
                <a:cubicBezTo>
                  <a:pt x="3437" y="12875"/>
                  <a:pt x="3437" y="12875"/>
                  <a:pt x="3406" y="12875"/>
                </a:cubicBezTo>
                <a:cubicBezTo>
                  <a:pt x="3406" y="12906"/>
                  <a:pt x="3406" y="12906"/>
                  <a:pt x="3375" y="12938"/>
                </a:cubicBezTo>
                <a:cubicBezTo>
                  <a:pt x="3406" y="12906"/>
                  <a:pt x="3406" y="12906"/>
                  <a:pt x="3406" y="12875"/>
                </a:cubicBezTo>
                <a:close/>
                <a:moveTo>
                  <a:pt x="3406" y="13781"/>
                </a:moveTo>
                <a:cubicBezTo>
                  <a:pt x="3406" y="13781"/>
                  <a:pt x="3406" y="13781"/>
                  <a:pt x="3406" y="13813"/>
                </a:cubicBezTo>
                <a:cubicBezTo>
                  <a:pt x="3406" y="13781"/>
                  <a:pt x="3406" y="13781"/>
                  <a:pt x="3406" y="13781"/>
                </a:cubicBezTo>
                <a:cubicBezTo>
                  <a:pt x="3437" y="13750"/>
                  <a:pt x="3468" y="13719"/>
                  <a:pt x="3500" y="13688"/>
                </a:cubicBezTo>
                <a:cubicBezTo>
                  <a:pt x="3468" y="13719"/>
                  <a:pt x="3437" y="13750"/>
                  <a:pt x="3406" y="13781"/>
                </a:cubicBezTo>
                <a:close/>
                <a:moveTo>
                  <a:pt x="3500" y="11688"/>
                </a:moveTo>
                <a:cubicBezTo>
                  <a:pt x="3500" y="11688"/>
                  <a:pt x="3500" y="11688"/>
                  <a:pt x="3500" y="11688"/>
                </a:cubicBezTo>
                <a:cubicBezTo>
                  <a:pt x="3500" y="11656"/>
                  <a:pt x="3500" y="11656"/>
                  <a:pt x="3500" y="11656"/>
                </a:cubicBezTo>
                <a:cubicBezTo>
                  <a:pt x="3500" y="11656"/>
                  <a:pt x="3500" y="11656"/>
                  <a:pt x="3500" y="11688"/>
                </a:cubicBezTo>
                <a:close/>
                <a:moveTo>
                  <a:pt x="3500" y="11656"/>
                </a:moveTo>
                <a:cubicBezTo>
                  <a:pt x="3500" y="11656"/>
                  <a:pt x="3500" y="11656"/>
                  <a:pt x="3500" y="11656"/>
                </a:cubicBezTo>
                <a:cubicBezTo>
                  <a:pt x="3531" y="11656"/>
                  <a:pt x="3531" y="11656"/>
                  <a:pt x="3531" y="11625"/>
                </a:cubicBezTo>
                <a:cubicBezTo>
                  <a:pt x="3531" y="11656"/>
                  <a:pt x="3531" y="11656"/>
                  <a:pt x="3500" y="11656"/>
                </a:cubicBezTo>
                <a:close/>
                <a:moveTo>
                  <a:pt x="3843" y="11125"/>
                </a:moveTo>
                <a:cubicBezTo>
                  <a:pt x="3843" y="11125"/>
                  <a:pt x="3843" y="11094"/>
                  <a:pt x="3875" y="11094"/>
                </a:cubicBezTo>
                <a:cubicBezTo>
                  <a:pt x="3843" y="11094"/>
                  <a:pt x="3843" y="11125"/>
                  <a:pt x="3843" y="11125"/>
                </a:cubicBezTo>
                <a:cubicBezTo>
                  <a:pt x="3781" y="11156"/>
                  <a:pt x="3718" y="11188"/>
                  <a:pt x="3687" y="11250"/>
                </a:cubicBezTo>
                <a:cubicBezTo>
                  <a:pt x="3718" y="11188"/>
                  <a:pt x="3781" y="11156"/>
                  <a:pt x="3843" y="11125"/>
                </a:cubicBezTo>
                <a:close/>
                <a:moveTo>
                  <a:pt x="3843" y="12438"/>
                </a:moveTo>
                <a:cubicBezTo>
                  <a:pt x="3843" y="12438"/>
                  <a:pt x="3843" y="12438"/>
                  <a:pt x="3843" y="12438"/>
                </a:cubicBezTo>
                <a:cubicBezTo>
                  <a:pt x="3843" y="12438"/>
                  <a:pt x="3843" y="12438"/>
                  <a:pt x="3843" y="12438"/>
                </a:cubicBezTo>
                <a:cubicBezTo>
                  <a:pt x="3812" y="12438"/>
                  <a:pt x="3812" y="12438"/>
                  <a:pt x="3812" y="12438"/>
                </a:cubicBezTo>
                <a:cubicBezTo>
                  <a:pt x="3812" y="12438"/>
                  <a:pt x="3812" y="12438"/>
                  <a:pt x="3843" y="12438"/>
                </a:cubicBezTo>
                <a:cubicBezTo>
                  <a:pt x="3843" y="12406"/>
                  <a:pt x="3843" y="12406"/>
                  <a:pt x="3843" y="12406"/>
                </a:cubicBezTo>
                <a:cubicBezTo>
                  <a:pt x="3843" y="12406"/>
                  <a:pt x="3843" y="12406"/>
                  <a:pt x="3843" y="12438"/>
                </a:cubicBezTo>
                <a:cubicBezTo>
                  <a:pt x="3843" y="12438"/>
                  <a:pt x="3843" y="12438"/>
                  <a:pt x="3843" y="12438"/>
                </a:cubicBezTo>
                <a:close/>
                <a:moveTo>
                  <a:pt x="3812" y="13344"/>
                </a:moveTo>
                <a:cubicBezTo>
                  <a:pt x="3843" y="13313"/>
                  <a:pt x="3875" y="13281"/>
                  <a:pt x="3875" y="13250"/>
                </a:cubicBezTo>
                <a:cubicBezTo>
                  <a:pt x="3906" y="13250"/>
                  <a:pt x="3937" y="13219"/>
                  <a:pt x="3968" y="13188"/>
                </a:cubicBezTo>
                <a:cubicBezTo>
                  <a:pt x="3937" y="13219"/>
                  <a:pt x="3906" y="13250"/>
                  <a:pt x="3875" y="13250"/>
                </a:cubicBezTo>
                <a:cubicBezTo>
                  <a:pt x="3875" y="13281"/>
                  <a:pt x="3843" y="13313"/>
                  <a:pt x="3812" y="13344"/>
                </a:cubicBezTo>
                <a:close/>
                <a:moveTo>
                  <a:pt x="3937" y="13625"/>
                </a:moveTo>
                <a:cubicBezTo>
                  <a:pt x="3937" y="13625"/>
                  <a:pt x="3937" y="13625"/>
                  <a:pt x="3937" y="13625"/>
                </a:cubicBezTo>
                <a:cubicBezTo>
                  <a:pt x="3937" y="13625"/>
                  <a:pt x="3937" y="13625"/>
                  <a:pt x="3937" y="13625"/>
                </a:cubicBezTo>
                <a:close/>
                <a:moveTo>
                  <a:pt x="4000" y="13469"/>
                </a:moveTo>
                <a:cubicBezTo>
                  <a:pt x="3968" y="13469"/>
                  <a:pt x="3968" y="13500"/>
                  <a:pt x="3937" y="13500"/>
                </a:cubicBezTo>
                <a:cubicBezTo>
                  <a:pt x="3968" y="13500"/>
                  <a:pt x="3968" y="13469"/>
                  <a:pt x="4000" y="13469"/>
                </a:cubicBezTo>
                <a:cubicBezTo>
                  <a:pt x="4000" y="13469"/>
                  <a:pt x="4000" y="13469"/>
                  <a:pt x="4000" y="13469"/>
                </a:cubicBezTo>
                <a:close/>
                <a:moveTo>
                  <a:pt x="4000" y="11000"/>
                </a:moveTo>
                <a:cubicBezTo>
                  <a:pt x="4000" y="11031"/>
                  <a:pt x="4000" y="11031"/>
                  <a:pt x="3968" y="11031"/>
                </a:cubicBezTo>
                <a:cubicBezTo>
                  <a:pt x="4000" y="11031"/>
                  <a:pt x="4000" y="11031"/>
                  <a:pt x="4000" y="11000"/>
                </a:cubicBezTo>
                <a:cubicBezTo>
                  <a:pt x="4000" y="11000"/>
                  <a:pt x="4000" y="11000"/>
                  <a:pt x="4000" y="11000"/>
                </a:cubicBezTo>
                <a:cubicBezTo>
                  <a:pt x="4000" y="11000"/>
                  <a:pt x="4000" y="11000"/>
                  <a:pt x="4000" y="11000"/>
                </a:cubicBezTo>
                <a:cubicBezTo>
                  <a:pt x="4000" y="11000"/>
                  <a:pt x="4000" y="11000"/>
                  <a:pt x="4000" y="11000"/>
                </a:cubicBezTo>
                <a:cubicBezTo>
                  <a:pt x="4031" y="11000"/>
                  <a:pt x="4031" y="11000"/>
                  <a:pt x="4062" y="10969"/>
                </a:cubicBezTo>
                <a:cubicBezTo>
                  <a:pt x="4031" y="11000"/>
                  <a:pt x="4031" y="11000"/>
                  <a:pt x="4000" y="11000"/>
                </a:cubicBezTo>
                <a:close/>
                <a:moveTo>
                  <a:pt x="4125" y="10906"/>
                </a:moveTo>
                <a:cubicBezTo>
                  <a:pt x="4093" y="10906"/>
                  <a:pt x="4093" y="10906"/>
                  <a:pt x="4093" y="10906"/>
                </a:cubicBezTo>
                <a:cubicBezTo>
                  <a:pt x="4125" y="10906"/>
                  <a:pt x="4125" y="10906"/>
                  <a:pt x="4125" y="10906"/>
                </a:cubicBezTo>
                <a:close/>
                <a:moveTo>
                  <a:pt x="4125" y="13031"/>
                </a:moveTo>
                <a:cubicBezTo>
                  <a:pt x="4125" y="13000"/>
                  <a:pt x="4156" y="13000"/>
                  <a:pt x="4187" y="12969"/>
                </a:cubicBezTo>
                <a:cubicBezTo>
                  <a:pt x="4187" y="12969"/>
                  <a:pt x="4187" y="12969"/>
                  <a:pt x="4187" y="12938"/>
                </a:cubicBezTo>
                <a:cubicBezTo>
                  <a:pt x="4187" y="12969"/>
                  <a:pt x="4187" y="12969"/>
                  <a:pt x="4187" y="12969"/>
                </a:cubicBezTo>
                <a:cubicBezTo>
                  <a:pt x="4156" y="13000"/>
                  <a:pt x="4125" y="13000"/>
                  <a:pt x="4125" y="13031"/>
                </a:cubicBezTo>
                <a:close/>
                <a:moveTo>
                  <a:pt x="4281" y="13313"/>
                </a:moveTo>
                <a:cubicBezTo>
                  <a:pt x="4281" y="13313"/>
                  <a:pt x="4281" y="13313"/>
                  <a:pt x="4281" y="13313"/>
                </a:cubicBezTo>
                <a:cubicBezTo>
                  <a:pt x="4281" y="13313"/>
                  <a:pt x="4281" y="13313"/>
                  <a:pt x="4281" y="13313"/>
                </a:cubicBezTo>
                <a:cubicBezTo>
                  <a:pt x="4281" y="13313"/>
                  <a:pt x="4281" y="13313"/>
                  <a:pt x="4281" y="13313"/>
                </a:cubicBezTo>
                <a:cubicBezTo>
                  <a:pt x="4218" y="13313"/>
                  <a:pt x="4187" y="13344"/>
                  <a:pt x="4187" y="13375"/>
                </a:cubicBezTo>
                <a:cubicBezTo>
                  <a:pt x="4187" y="13344"/>
                  <a:pt x="4218" y="13313"/>
                  <a:pt x="4281" y="13313"/>
                </a:cubicBezTo>
                <a:cubicBezTo>
                  <a:pt x="4281" y="13250"/>
                  <a:pt x="4312" y="13219"/>
                  <a:pt x="4343" y="13219"/>
                </a:cubicBezTo>
                <a:cubicBezTo>
                  <a:pt x="4312" y="13219"/>
                  <a:pt x="4281" y="13250"/>
                  <a:pt x="4281" y="13313"/>
                </a:cubicBezTo>
                <a:close/>
                <a:moveTo>
                  <a:pt x="4375" y="13188"/>
                </a:moveTo>
                <a:cubicBezTo>
                  <a:pt x="4375" y="13188"/>
                  <a:pt x="4375" y="13188"/>
                  <a:pt x="4375" y="13188"/>
                </a:cubicBezTo>
                <a:cubicBezTo>
                  <a:pt x="4375" y="13188"/>
                  <a:pt x="4375" y="13188"/>
                  <a:pt x="4375" y="13188"/>
                </a:cubicBezTo>
                <a:close/>
                <a:moveTo>
                  <a:pt x="4406" y="10906"/>
                </a:moveTo>
                <a:cubicBezTo>
                  <a:pt x="4406" y="10906"/>
                  <a:pt x="4406" y="10906"/>
                  <a:pt x="4406" y="10906"/>
                </a:cubicBezTo>
                <a:cubicBezTo>
                  <a:pt x="4406" y="10906"/>
                  <a:pt x="4406" y="10906"/>
                  <a:pt x="4406" y="10906"/>
                </a:cubicBezTo>
                <a:cubicBezTo>
                  <a:pt x="4437" y="10906"/>
                  <a:pt x="4437" y="10906"/>
                  <a:pt x="4437" y="10906"/>
                </a:cubicBezTo>
                <a:cubicBezTo>
                  <a:pt x="4437" y="10906"/>
                  <a:pt x="4437" y="10906"/>
                  <a:pt x="4406" y="10906"/>
                </a:cubicBezTo>
                <a:close/>
                <a:moveTo>
                  <a:pt x="4437" y="13156"/>
                </a:moveTo>
                <a:cubicBezTo>
                  <a:pt x="4437" y="13156"/>
                  <a:pt x="4437" y="13156"/>
                  <a:pt x="4437" y="13156"/>
                </a:cubicBezTo>
                <a:cubicBezTo>
                  <a:pt x="4437" y="13156"/>
                  <a:pt x="4437" y="13156"/>
                  <a:pt x="4437" y="13156"/>
                </a:cubicBezTo>
                <a:cubicBezTo>
                  <a:pt x="4468" y="13156"/>
                  <a:pt x="4468" y="13125"/>
                  <a:pt x="4500" y="13125"/>
                </a:cubicBezTo>
                <a:cubicBezTo>
                  <a:pt x="4468" y="13125"/>
                  <a:pt x="4468" y="13156"/>
                  <a:pt x="4437" y="13156"/>
                </a:cubicBezTo>
                <a:close/>
                <a:moveTo>
                  <a:pt x="4750" y="10094"/>
                </a:moveTo>
                <a:cubicBezTo>
                  <a:pt x="4750" y="10094"/>
                  <a:pt x="4781" y="10094"/>
                  <a:pt x="4781" y="10063"/>
                </a:cubicBezTo>
                <a:cubicBezTo>
                  <a:pt x="4781" y="10094"/>
                  <a:pt x="4750" y="10094"/>
                  <a:pt x="4750" y="10094"/>
                </a:cubicBezTo>
                <a:cubicBezTo>
                  <a:pt x="4687" y="10156"/>
                  <a:pt x="4593" y="10188"/>
                  <a:pt x="4531" y="10250"/>
                </a:cubicBezTo>
                <a:cubicBezTo>
                  <a:pt x="4593" y="10188"/>
                  <a:pt x="4687" y="10156"/>
                  <a:pt x="4750" y="10094"/>
                </a:cubicBezTo>
                <a:close/>
                <a:moveTo>
                  <a:pt x="4687" y="12813"/>
                </a:moveTo>
                <a:cubicBezTo>
                  <a:pt x="4687" y="12813"/>
                  <a:pt x="4687" y="12813"/>
                  <a:pt x="4687" y="12813"/>
                </a:cubicBezTo>
                <a:cubicBezTo>
                  <a:pt x="4718" y="12781"/>
                  <a:pt x="4718" y="12750"/>
                  <a:pt x="4750" y="12719"/>
                </a:cubicBezTo>
                <a:cubicBezTo>
                  <a:pt x="4718" y="12750"/>
                  <a:pt x="4718" y="12781"/>
                  <a:pt x="4687" y="12813"/>
                </a:cubicBezTo>
                <a:close/>
                <a:moveTo>
                  <a:pt x="4875" y="12656"/>
                </a:moveTo>
                <a:cubicBezTo>
                  <a:pt x="4875" y="12656"/>
                  <a:pt x="4875" y="12656"/>
                  <a:pt x="4875" y="12656"/>
                </a:cubicBezTo>
                <a:cubicBezTo>
                  <a:pt x="4843" y="12656"/>
                  <a:pt x="4812" y="12688"/>
                  <a:pt x="4781" y="12719"/>
                </a:cubicBezTo>
                <a:cubicBezTo>
                  <a:pt x="4812" y="12688"/>
                  <a:pt x="4843" y="12656"/>
                  <a:pt x="4875" y="12656"/>
                </a:cubicBezTo>
                <a:close/>
                <a:moveTo>
                  <a:pt x="4875" y="12750"/>
                </a:moveTo>
                <a:cubicBezTo>
                  <a:pt x="4875" y="12781"/>
                  <a:pt x="4843" y="12813"/>
                  <a:pt x="4843" y="12813"/>
                </a:cubicBezTo>
                <a:cubicBezTo>
                  <a:pt x="4843" y="12813"/>
                  <a:pt x="4875" y="12781"/>
                  <a:pt x="4875" y="12750"/>
                </a:cubicBezTo>
                <a:cubicBezTo>
                  <a:pt x="4906" y="12750"/>
                  <a:pt x="4968" y="12719"/>
                  <a:pt x="5000" y="12688"/>
                </a:cubicBezTo>
                <a:cubicBezTo>
                  <a:pt x="4968" y="12719"/>
                  <a:pt x="4906" y="12750"/>
                  <a:pt x="4875" y="12750"/>
                </a:cubicBezTo>
                <a:close/>
                <a:moveTo>
                  <a:pt x="5093" y="12594"/>
                </a:moveTo>
                <a:cubicBezTo>
                  <a:pt x="5031" y="12625"/>
                  <a:pt x="4968" y="12656"/>
                  <a:pt x="4937" y="12688"/>
                </a:cubicBezTo>
                <a:cubicBezTo>
                  <a:pt x="4968" y="12656"/>
                  <a:pt x="5031" y="12625"/>
                  <a:pt x="5093" y="12594"/>
                </a:cubicBezTo>
                <a:cubicBezTo>
                  <a:pt x="5093" y="12563"/>
                  <a:pt x="5093" y="12563"/>
                  <a:pt x="5125" y="12531"/>
                </a:cubicBezTo>
                <a:cubicBezTo>
                  <a:pt x="5093" y="12563"/>
                  <a:pt x="5093" y="12563"/>
                  <a:pt x="5093" y="12594"/>
                </a:cubicBezTo>
                <a:close/>
                <a:moveTo>
                  <a:pt x="5093" y="12375"/>
                </a:moveTo>
                <a:cubicBezTo>
                  <a:pt x="5093" y="12375"/>
                  <a:pt x="5093" y="12375"/>
                  <a:pt x="5093" y="12375"/>
                </a:cubicBezTo>
                <a:cubicBezTo>
                  <a:pt x="5093" y="12375"/>
                  <a:pt x="5093" y="12375"/>
                  <a:pt x="5093" y="12375"/>
                </a:cubicBezTo>
                <a:cubicBezTo>
                  <a:pt x="5093" y="12375"/>
                  <a:pt x="5093" y="12375"/>
                  <a:pt x="5093" y="12375"/>
                </a:cubicBezTo>
                <a:close/>
                <a:moveTo>
                  <a:pt x="5312" y="12438"/>
                </a:moveTo>
                <a:cubicBezTo>
                  <a:pt x="5312" y="12438"/>
                  <a:pt x="5312" y="12438"/>
                  <a:pt x="5312" y="12438"/>
                </a:cubicBezTo>
                <a:cubicBezTo>
                  <a:pt x="5312" y="12438"/>
                  <a:pt x="5312" y="12438"/>
                  <a:pt x="5312" y="12438"/>
                </a:cubicBezTo>
                <a:cubicBezTo>
                  <a:pt x="5312" y="12438"/>
                  <a:pt x="5312" y="12438"/>
                  <a:pt x="5312" y="12438"/>
                </a:cubicBezTo>
                <a:cubicBezTo>
                  <a:pt x="5250" y="12438"/>
                  <a:pt x="5218" y="12469"/>
                  <a:pt x="5187" y="12500"/>
                </a:cubicBezTo>
                <a:cubicBezTo>
                  <a:pt x="5218" y="12469"/>
                  <a:pt x="5250" y="12438"/>
                  <a:pt x="5312" y="12438"/>
                </a:cubicBezTo>
                <a:cubicBezTo>
                  <a:pt x="5312" y="12406"/>
                  <a:pt x="5343" y="12375"/>
                  <a:pt x="5406" y="12344"/>
                </a:cubicBezTo>
                <a:cubicBezTo>
                  <a:pt x="5343" y="12375"/>
                  <a:pt x="5312" y="12406"/>
                  <a:pt x="5312" y="12438"/>
                </a:cubicBezTo>
                <a:close/>
                <a:moveTo>
                  <a:pt x="5468" y="12125"/>
                </a:moveTo>
                <a:cubicBezTo>
                  <a:pt x="5468" y="12125"/>
                  <a:pt x="5468" y="12125"/>
                  <a:pt x="5468" y="12125"/>
                </a:cubicBezTo>
                <a:cubicBezTo>
                  <a:pt x="5468" y="12125"/>
                  <a:pt x="5468" y="12125"/>
                  <a:pt x="5468" y="12125"/>
                </a:cubicBezTo>
                <a:cubicBezTo>
                  <a:pt x="5468" y="12125"/>
                  <a:pt x="5468" y="12094"/>
                  <a:pt x="5468" y="12094"/>
                </a:cubicBezTo>
                <a:cubicBezTo>
                  <a:pt x="5468" y="12094"/>
                  <a:pt x="5468" y="12094"/>
                  <a:pt x="5468" y="12094"/>
                </a:cubicBezTo>
                <a:cubicBezTo>
                  <a:pt x="5468" y="12094"/>
                  <a:pt x="5468" y="12125"/>
                  <a:pt x="5468" y="12125"/>
                </a:cubicBezTo>
                <a:cubicBezTo>
                  <a:pt x="5468" y="12094"/>
                  <a:pt x="5500" y="12094"/>
                  <a:pt x="5500" y="12094"/>
                </a:cubicBezTo>
                <a:cubicBezTo>
                  <a:pt x="5500" y="12094"/>
                  <a:pt x="5468" y="12094"/>
                  <a:pt x="5468" y="12125"/>
                </a:cubicBezTo>
                <a:close/>
                <a:moveTo>
                  <a:pt x="5562" y="11938"/>
                </a:moveTo>
                <a:cubicBezTo>
                  <a:pt x="5562" y="11938"/>
                  <a:pt x="5562" y="11938"/>
                  <a:pt x="5562" y="11969"/>
                </a:cubicBezTo>
                <a:cubicBezTo>
                  <a:pt x="5562" y="11938"/>
                  <a:pt x="5562" y="11938"/>
                  <a:pt x="5562" y="11938"/>
                </a:cubicBezTo>
                <a:cubicBezTo>
                  <a:pt x="5562" y="11938"/>
                  <a:pt x="5562" y="11938"/>
                  <a:pt x="5562" y="11938"/>
                </a:cubicBezTo>
                <a:close/>
                <a:moveTo>
                  <a:pt x="5625" y="12219"/>
                </a:moveTo>
                <a:cubicBezTo>
                  <a:pt x="5625" y="12219"/>
                  <a:pt x="5625" y="12219"/>
                  <a:pt x="5625" y="12219"/>
                </a:cubicBezTo>
                <a:cubicBezTo>
                  <a:pt x="5625" y="12219"/>
                  <a:pt x="5625" y="12219"/>
                  <a:pt x="5625" y="12219"/>
                </a:cubicBezTo>
                <a:cubicBezTo>
                  <a:pt x="5625" y="12219"/>
                  <a:pt x="5625" y="12219"/>
                  <a:pt x="5625" y="12219"/>
                </a:cubicBezTo>
                <a:close/>
                <a:moveTo>
                  <a:pt x="5468" y="11844"/>
                </a:moveTo>
                <a:cubicBezTo>
                  <a:pt x="5312" y="11938"/>
                  <a:pt x="5125" y="12063"/>
                  <a:pt x="4968" y="12188"/>
                </a:cubicBezTo>
                <a:cubicBezTo>
                  <a:pt x="5125" y="12063"/>
                  <a:pt x="5312" y="11938"/>
                  <a:pt x="5468" y="11844"/>
                </a:cubicBezTo>
                <a:cubicBezTo>
                  <a:pt x="5562" y="11813"/>
                  <a:pt x="5625" y="11750"/>
                  <a:pt x="5687" y="11719"/>
                </a:cubicBezTo>
                <a:cubicBezTo>
                  <a:pt x="5625" y="11750"/>
                  <a:pt x="5562" y="11813"/>
                  <a:pt x="5468" y="11844"/>
                </a:cubicBezTo>
                <a:close/>
                <a:moveTo>
                  <a:pt x="5781" y="11906"/>
                </a:moveTo>
                <a:cubicBezTo>
                  <a:pt x="5781" y="11906"/>
                  <a:pt x="5781" y="11906"/>
                  <a:pt x="5781" y="11906"/>
                </a:cubicBezTo>
                <a:cubicBezTo>
                  <a:pt x="5781" y="11906"/>
                  <a:pt x="5812" y="11906"/>
                  <a:pt x="5812" y="11906"/>
                </a:cubicBezTo>
                <a:cubicBezTo>
                  <a:pt x="5812" y="11906"/>
                  <a:pt x="5781" y="11906"/>
                  <a:pt x="5781" y="11906"/>
                </a:cubicBezTo>
                <a:close/>
                <a:moveTo>
                  <a:pt x="5906" y="11938"/>
                </a:moveTo>
                <a:cubicBezTo>
                  <a:pt x="5906" y="11938"/>
                  <a:pt x="5906" y="11938"/>
                  <a:pt x="5906" y="11938"/>
                </a:cubicBezTo>
                <a:cubicBezTo>
                  <a:pt x="5906" y="11938"/>
                  <a:pt x="5906" y="11938"/>
                  <a:pt x="5906" y="11938"/>
                </a:cubicBezTo>
                <a:cubicBezTo>
                  <a:pt x="5906" y="11938"/>
                  <a:pt x="5906" y="11938"/>
                  <a:pt x="5906" y="11938"/>
                </a:cubicBezTo>
                <a:close/>
                <a:moveTo>
                  <a:pt x="5718" y="11563"/>
                </a:moveTo>
                <a:cubicBezTo>
                  <a:pt x="5593" y="11656"/>
                  <a:pt x="5468" y="11719"/>
                  <a:pt x="5343" y="11813"/>
                </a:cubicBezTo>
                <a:cubicBezTo>
                  <a:pt x="5468" y="11719"/>
                  <a:pt x="5593" y="11656"/>
                  <a:pt x="5718" y="11563"/>
                </a:cubicBezTo>
                <a:cubicBezTo>
                  <a:pt x="5875" y="11500"/>
                  <a:pt x="6031" y="11406"/>
                  <a:pt x="6187" y="11344"/>
                </a:cubicBezTo>
                <a:cubicBezTo>
                  <a:pt x="6031" y="11406"/>
                  <a:pt x="5875" y="11500"/>
                  <a:pt x="5718" y="11563"/>
                </a:cubicBezTo>
                <a:close/>
                <a:moveTo>
                  <a:pt x="6125" y="11813"/>
                </a:moveTo>
                <a:cubicBezTo>
                  <a:pt x="6156" y="11781"/>
                  <a:pt x="6218" y="11750"/>
                  <a:pt x="6281" y="11719"/>
                </a:cubicBezTo>
                <a:cubicBezTo>
                  <a:pt x="6281" y="11719"/>
                  <a:pt x="6281" y="11719"/>
                  <a:pt x="6281" y="11719"/>
                </a:cubicBezTo>
                <a:cubicBezTo>
                  <a:pt x="6218" y="11750"/>
                  <a:pt x="6156" y="11781"/>
                  <a:pt x="6125" y="11813"/>
                </a:cubicBezTo>
                <a:close/>
                <a:moveTo>
                  <a:pt x="6500" y="12125"/>
                </a:moveTo>
                <a:cubicBezTo>
                  <a:pt x="6500" y="12125"/>
                  <a:pt x="6500" y="12125"/>
                  <a:pt x="6500" y="12125"/>
                </a:cubicBezTo>
                <a:cubicBezTo>
                  <a:pt x="6500" y="12125"/>
                  <a:pt x="6500" y="12125"/>
                  <a:pt x="6500" y="12125"/>
                </a:cubicBezTo>
                <a:cubicBezTo>
                  <a:pt x="6500" y="12125"/>
                  <a:pt x="6500" y="12125"/>
                  <a:pt x="6500" y="12125"/>
                </a:cubicBezTo>
                <a:cubicBezTo>
                  <a:pt x="6500" y="12125"/>
                  <a:pt x="6500" y="12125"/>
                  <a:pt x="6500" y="12125"/>
                </a:cubicBezTo>
                <a:close/>
                <a:moveTo>
                  <a:pt x="3562" y="17094"/>
                </a:moveTo>
                <a:cubicBezTo>
                  <a:pt x="3562" y="17062"/>
                  <a:pt x="3562" y="17062"/>
                  <a:pt x="3562" y="17062"/>
                </a:cubicBezTo>
                <a:cubicBezTo>
                  <a:pt x="3562" y="17062"/>
                  <a:pt x="3562" y="17062"/>
                  <a:pt x="3562" y="17094"/>
                </a:cubicBezTo>
                <a:cubicBezTo>
                  <a:pt x="3562" y="17094"/>
                  <a:pt x="3562" y="17094"/>
                  <a:pt x="3562" y="17094"/>
                </a:cubicBezTo>
                <a:close/>
                <a:moveTo>
                  <a:pt x="3656" y="16906"/>
                </a:moveTo>
                <a:cubicBezTo>
                  <a:pt x="3656" y="16906"/>
                  <a:pt x="3656" y="16906"/>
                  <a:pt x="3656" y="16906"/>
                </a:cubicBezTo>
                <a:cubicBezTo>
                  <a:pt x="3656" y="16906"/>
                  <a:pt x="3656" y="16906"/>
                  <a:pt x="3656" y="16906"/>
                </a:cubicBezTo>
                <a:close/>
                <a:moveTo>
                  <a:pt x="3781" y="16687"/>
                </a:moveTo>
                <a:cubicBezTo>
                  <a:pt x="3781" y="16687"/>
                  <a:pt x="3781" y="16719"/>
                  <a:pt x="3781" y="16719"/>
                </a:cubicBezTo>
                <a:cubicBezTo>
                  <a:pt x="3781" y="16719"/>
                  <a:pt x="3781" y="16719"/>
                  <a:pt x="3781" y="16719"/>
                </a:cubicBezTo>
                <a:cubicBezTo>
                  <a:pt x="3781" y="16719"/>
                  <a:pt x="3781" y="16687"/>
                  <a:pt x="3781" y="16687"/>
                </a:cubicBezTo>
                <a:cubicBezTo>
                  <a:pt x="3781" y="16687"/>
                  <a:pt x="3781" y="16687"/>
                  <a:pt x="3781" y="16687"/>
                </a:cubicBezTo>
                <a:cubicBezTo>
                  <a:pt x="3781" y="16687"/>
                  <a:pt x="3781" y="16687"/>
                  <a:pt x="3781" y="16656"/>
                </a:cubicBezTo>
                <a:cubicBezTo>
                  <a:pt x="3781" y="16687"/>
                  <a:pt x="3781" y="16687"/>
                  <a:pt x="3781" y="16687"/>
                </a:cubicBezTo>
                <a:cubicBezTo>
                  <a:pt x="3781" y="16687"/>
                  <a:pt x="3781" y="16687"/>
                  <a:pt x="3781" y="16687"/>
                </a:cubicBezTo>
                <a:close/>
                <a:moveTo>
                  <a:pt x="4062" y="16063"/>
                </a:moveTo>
                <a:cubicBezTo>
                  <a:pt x="4093" y="16000"/>
                  <a:pt x="4125" y="15969"/>
                  <a:pt x="4156" y="15938"/>
                </a:cubicBezTo>
                <a:cubicBezTo>
                  <a:pt x="4125" y="15969"/>
                  <a:pt x="4093" y="16000"/>
                  <a:pt x="4062" y="16063"/>
                </a:cubicBezTo>
                <a:close/>
                <a:moveTo>
                  <a:pt x="4750" y="17937"/>
                </a:moveTo>
                <a:cubicBezTo>
                  <a:pt x="4750" y="17969"/>
                  <a:pt x="4750" y="18000"/>
                  <a:pt x="4750" y="18031"/>
                </a:cubicBezTo>
                <a:cubicBezTo>
                  <a:pt x="4750" y="18000"/>
                  <a:pt x="4750" y="17969"/>
                  <a:pt x="4750" y="17937"/>
                </a:cubicBezTo>
                <a:close/>
                <a:moveTo>
                  <a:pt x="4812" y="17844"/>
                </a:moveTo>
                <a:cubicBezTo>
                  <a:pt x="4812" y="17875"/>
                  <a:pt x="4812" y="17875"/>
                  <a:pt x="4812" y="17875"/>
                </a:cubicBezTo>
                <a:cubicBezTo>
                  <a:pt x="4812" y="17875"/>
                  <a:pt x="4812" y="17875"/>
                  <a:pt x="4812" y="17844"/>
                </a:cubicBezTo>
                <a:close/>
                <a:moveTo>
                  <a:pt x="4812" y="17844"/>
                </a:moveTo>
                <a:cubicBezTo>
                  <a:pt x="4812" y="17844"/>
                  <a:pt x="4781" y="17875"/>
                  <a:pt x="4781" y="17875"/>
                </a:cubicBezTo>
                <a:cubicBezTo>
                  <a:pt x="4781" y="17875"/>
                  <a:pt x="4812" y="17844"/>
                  <a:pt x="4812" y="17844"/>
                </a:cubicBezTo>
                <a:cubicBezTo>
                  <a:pt x="4812" y="17844"/>
                  <a:pt x="4812" y="17844"/>
                  <a:pt x="4812" y="17812"/>
                </a:cubicBezTo>
                <a:cubicBezTo>
                  <a:pt x="4812" y="17844"/>
                  <a:pt x="4812" y="17844"/>
                  <a:pt x="4812" y="17844"/>
                </a:cubicBezTo>
                <a:close/>
                <a:moveTo>
                  <a:pt x="5375" y="15969"/>
                </a:moveTo>
                <a:cubicBezTo>
                  <a:pt x="5375" y="15969"/>
                  <a:pt x="5375" y="15969"/>
                  <a:pt x="5375" y="15969"/>
                </a:cubicBezTo>
                <a:cubicBezTo>
                  <a:pt x="5375" y="15969"/>
                  <a:pt x="5375" y="15969"/>
                  <a:pt x="5375" y="15969"/>
                </a:cubicBezTo>
                <a:cubicBezTo>
                  <a:pt x="5375" y="15969"/>
                  <a:pt x="5375" y="15969"/>
                  <a:pt x="5375" y="15969"/>
                </a:cubicBezTo>
                <a:close/>
                <a:moveTo>
                  <a:pt x="5250" y="15875"/>
                </a:moveTo>
                <a:cubicBezTo>
                  <a:pt x="5250" y="15875"/>
                  <a:pt x="5250" y="15875"/>
                  <a:pt x="5250" y="15875"/>
                </a:cubicBezTo>
                <a:close/>
                <a:moveTo>
                  <a:pt x="5375" y="16000"/>
                </a:moveTo>
                <a:cubicBezTo>
                  <a:pt x="5375" y="16000"/>
                  <a:pt x="5375" y="16000"/>
                  <a:pt x="5375" y="16000"/>
                </a:cubicBezTo>
                <a:cubicBezTo>
                  <a:pt x="5375" y="16000"/>
                  <a:pt x="5375" y="16000"/>
                  <a:pt x="5375" y="16000"/>
                </a:cubicBezTo>
                <a:cubicBezTo>
                  <a:pt x="5312" y="16094"/>
                  <a:pt x="5218" y="16188"/>
                  <a:pt x="5156" y="16281"/>
                </a:cubicBezTo>
                <a:cubicBezTo>
                  <a:pt x="5218" y="16188"/>
                  <a:pt x="5312" y="16094"/>
                  <a:pt x="5375" y="16000"/>
                </a:cubicBezTo>
                <a:close/>
                <a:moveTo>
                  <a:pt x="5187" y="16344"/>
                </a:moveTo>
                <a:cubicBezTo>
                  <a:pt x="5187" y="16281"/>
                  <a:pt x="5218" y="16250"/>
                  <a:pt x="5250" y="16219"/>
                </a:cubicBezTo>
                <a:cubicBezTo>
                  <a:pt x="5218" y="16250"/>
                  <a:pt x="5187" y="16281"/>
                  <a:pt x="5187" y="16344"/>
                </a:cubicBezTo>
                <a:cubicBezTo>
                  <a:pt x="5187" y="16344"/>
                  <a:pt x="5187" y="16344"/>
                  <a:pt x="5187" y="16344"/>
                </a:cubicBezTo>
                <a:cubicBezTo>
                  <a:pt x="5187" y="16344"/>
                  <a:pt x="5187" y="16344"/>
                  <a:pt x="5187" y="16344"/>
                </a:cubicBezTo>
                <a:cubicBezTo>
                  <a:pt x="5187" y="16344"/>
                  <a:pt x="5187" y="16344"/>
                  <a:pt x="5187" y="16344"/>
                </a:cubicBezTo>
                <a:cubicBezTo>
                  <a:pt x="5187" y="16344"/>
                  <a:pt x="5156" y="16344"/>
                  <a:pt x="5125" y="16344"/>
                </a:cubicBezTo>
                <a:cubicBezTo>
                  <a:pt x="5156" y="16344"/>
                  <a:pt x="5187" y="16344"/>
                  <a:pt x="5187" y="16344"/>
                </a:cubicBezTo>
                <a:close/>
                <a:moveTo>
                  <a:pt x="4937" y="16719"/>
                </a:moveTo>
                <a:cubicBezTo>
                  <a:pt x="4937" y="16719"/>
                  <a:pt x="4906" y="16719"/>
                  <a:pt x="4906" y="16719"/>
                </a:cubicBezTo>
                <a:cubicBezTo>
                  <a:pt x="4906" y="16719"/>
                  <a:pt x="4906" y="16719"/>
                  <a:pt x="4906" y="16719"/>
                </a:cubicBezTo>
                <a:cubicBezTo>
                  <a:pt x="4906" y="16719"/>
                  <a:pt x="4937" y="16719"/>
                  <a:pt x="4937" y="16719"/>
                </a:cubicBezTo>
                <a:cubicBezTo>
                  <a:pt x="4937" y="16719"/>
                  <a:pt x="4937" y="16719"/>
                  <a:pt x="4937" y="16719"/>
                </a:cubicBezTo>
                <a:close/>
                <a:moveTo>
                  <a:pt x="5125" y="17156"/>
                </a:moveTo>
                <a:cubicBezTo>
                  <a:pt x="5125" y="17156"/>
                  <a:pt x="5093" y="17187"/>
                  <a:pt x="5062" y="17219"/>
                </a:cubicBezTo>
                <a:cubicBezTo>
                  <a:pt x="5093" y="17187"/>
                  <a:pt x="5125" y="17156"/>
                  <a:pt x="5125" y="17156"/>
                </a:cubicBezTo>
                <a:cubicBezTo>
                  <a:pt x="5156" y="17125"/>
                  <a:pt x="5156" y="17094"/>
                  <a:pt x="5156" y="17094"/>
                </a:cubicBezTo>
                <a:cubicBezTo>
                  <a:pt x="5156" y="17094"/>
                  <a:pt x="5156" y="17125"/>
                  <a:pt x="5125" y="17156"/>
                </a:cubicBezTo>
                <a:close/>
                <a:moveTo>
                  <a:pt x="5312" y="16906"/>
                </a:moveTo>
                <a:cubicBezTo>
                  <a:pt x="5281" y="16937"/>
                  <a:pt x="5250" y="16969"/>
                  <a:pt x="5218" y="17000"/>
                </a:cubicBezTo>
                <a:cubicBezTo>
                  <a:pt x="5250" y="16969"/>
                  <a:pt x="5281" y="16937"/>
                  <a:pt x="5312" y="16906"/>
                </a:cubicBezTo>
                <a:cubicBezTo>
                  <a:pt x="5312" y="16906"/>
                  <a:pt x="5312" y="16875"/>
                  <a:pt x="5312" y="16875"/>
                </a:cubicBezTo>
                <a:cubicBezTo>
                  <a:pt x="5312" y="16875"/>
                  <a:pt x="5312" y="16906"/>
                  <a:pt x="5312" y="16906"/>
                </a:cubicBezTo>
                <a:close/>
                <a:moveTo>
                  <a:pt x="5406" y="16281"/>
                </a:moveTo>
                <a:cubicBezTo>
                  <a:pt x="5312" y="16344"/>
                  <a:pt x="5250" y="16438"/>
                  <a:pt x="5187" y="16562"/>
                </a:cubicBezTo>
                <a:cubicBezTo>
                  <a:pt x="5187" y="16562"/>
                  <a:pt x="5156" y="16562"/>
                  <a:pt x="5156" y="16562"/>
                </a:cubicBezTo>
                <a:cubicBezTo>
                  <a:pt x="5156" y="16562"/>
                  <a:pt x="5187" y="16562"/>
                  <a:pt x="5187" y="16562"/>
                </a:cubicBezTo>
                <a:cubicBezTo>
                  <a:pt x="5250" y="16438"/>
                  <a:pt x="5312" y="16344"/>
                  <a:pt x="5406" y="16281"/>
                </a:cubicBezTo>
                <a:cubicBezTo>
                  <a:pt x="5406" y="16250"/>
                  <a:pt x="5406" y="16250"/>
                  <a:pt x="5406" y="16250"/>
                </a:cubicBezTo>
                <a:cubicBezTo>
                  <a:pt x="5406" y="16250"/>
                  <a:pt x="5406" y="16250"/>
                  <a:pt x="5406" y="16281"/>
                </a:cubicBezTo>
                <a:close/>
                <a:moveTo>
                  <a:pt x="7031" y="14219"/>
                </a:moveTo>
                <a:cubicBezTo>
                  <a:pt x="7031" y="14219"/>
                  <a:pt x="7031" y="14219"/>
                  <a:pt x="7031" y="14219"/>
                </a:cubicBezTo>
                <a:cubicBezTo>
                  <a:pt x="7031" y="14219"/>
                  <a:pt x="7031" y="14219"/>
                  <a:pt x="7031" y="14219"/>
                </a:cubicBezTo>
                <a:cubicBezTo>
                  <a:pt x="7000" y="14219"/>
                  <a:pt x="7000" y="14250"/>
                  <a:pt x="7000" y="14250"/>
                </a:cubicBezTo>
                <a:cubicBezTo>
                  <a:pt x="7000" y="14250"/>
                  <a:pt x="7000" y="14219"/>
                  <a:pt x="7031" y="14219"/>
                </a:cubicBezTo>
                <a:close/>
                <a:moveTo>
                  <a:pt x="7000" y="13469"/>
                </a:moveTo>
                <a:cubicBezTo>
                  <a:pt x="7000" y="13469"/>
                  <a:pt x="7000" y="13469"/>
                  <a:pt x="7031" y="13438"/>
                </a:cubicBezTo>
                <a:cubicBezTo>
                  <a:pt x="7000" y="13469"/>
                  <a:pt x="7000" y="13469"/>
                  <a:pt x="7000" y="13469"/>
                </a:cubicBezTo>
                <a:cubicBezTo>
                  <a:pt x="6968" y="13469"/>
                  <a:pt x="6968" y="13469"/>
                  <a:pt x="6968" y="13469"/>
                </a:cubicBezTo>
                <a:cubicBezTo>
                  <a:pt x="6968" y="13469"/>
                  <a:pt x="6968" y="13469"/>
                  <a:pt x="7000" y="13469"/>
                </a:cubicBezTo>
                <a:close/>
                <a:moveTo>
                  <a:pt x="6562" y="13750"/>
                </a:moveTo>
                <a:cubicBezTo>
                  <a:pt x="6562" y="13750"/>
                  <a:pt x="6562" y="13750"/>
                  <a:pt x="6562" y="13750"/>
                </a:cubicBezTo>
                <a:cubicBezTo>
                  <a:pt x="6562" y="13750"/>
                  <a:pt x="6562" y="13750"/>
                  <a:pt x="6562" y="13750"/>
                </a:cubicBezTo>
                <a:cubicBezTo>
                  <a:pt x="6562" y="13750"/>
                  <a:pt x="6562" y="13750"/>
                  <a:pt x="6562" y="13750"/>
                </a:cubicBezTo>
                <a:close/>
                <a:moveTo>
                  <a:pt x="6656" y="13688"/>
                </a:moveTo>
                <a:cubicBezTo>
                  <a:pt x="6656" y="13688"/>
                  <a:pt x="6656" y="13688"/>
                  <a:pt x="6656" y="13688"/>
                </a:cubicBezTo>
                <a:cubicBezTo>
                  <a:pt x="6656" y="13688"/>
                  <a:pt x="6656" y="13688"/>
                  <a:pt x="6656" y="13688"/>
                </a:cubicBezTo>
                <a:close/>
                <a:moveTo>
                  <a:pt x="6687" y="13656"/>
                </a:moveTo>
                <a:cubicBezTo>
                  <a:pt x="6687" y="13656"/>
                  <a:pt x="6687" y="13625"/>
                  <a:pt x="6718" y="13625"/>
                </a:cubicBezTo>
                <a:cubicBezTo>
                  <a:pt x="6718" y="13625"/>
                  <a:pt x="6718" y="13625"/>
                  <a:pt x="6718" y="13625"/>
                </a:cubicBezTo>
                <a:cubicBezTo>
                  <a:pt x="6718" y="13625"/>
                  <a:pt x="6718" y="13625"/>
                  <a:pt x="6718" y="13625"/>
                </a:cubicBezTo>
                <a:cubicBezTo>
                  <a:pt x="6687" y="13625"/>
                  <a:pt x="6687" y="13656"/>
                  <a:pt x="6687" y="13656"/>
                </a:cubicBezTo>
                <a:cubicBezTo>
                  <a:pt x="6625" y="13656"/>
                  <a:pt x="6562" y="13688"/>
                  <a:pt x="6500" y="13750"/>
                </a:cubicBezTo>
                <a:cubicBezTo>
                  <a:pt x="6562" y="13688"/>
                  <a:pt x="6625" y="13656"/>
                  <a:pt x="6687" y="13656"/>
                </a:cubicBezTo>
                <a:close/>
                <a:moveTo>
                  <a:pt x="6406" y="13844"/>
                </a:moveTo>
                <a:cubicBezTo>
                  <a:pt x="6406" y="13844"/>
                  <a:pt x="6406" y="13844"/>
                  <a:pt x="6406" y="13844"/>
                </a:cubicBezTo>
                <a:cubicBezTo>
                  <a:pt x="6406" y="13844"/>
                  <a:pt x="6406" y="13875"/>
                  <a:pt x="6406" y="13875"/>
                </a:cubicBezTo>
                <a:cubicBezTo>
                  <a:pt x="6406" y="13875"/>
                  <a:pt x="6406" y="13844"/>
                  <a:pt x="6406" y="13844"/>
                </a:cubicBezTo>
                <a:close/>
                <a:moveTo>
                  <a:pt x="5593" y="16500"/>
                </a:moveTo>
                <a:cubicBezTo>
                  <a:pt x="5593" y="16500"/>
                  <a:pt x="5593" y="16500"/>
                  <a:pt x="5593" y="16500"/>
                </a:cubicBezTo>
                <a:cubicBezTo>
                  <a:pt x="5593" y="16500"/>
                  <a:pt x="5593" y="16500"/>
                  <a:pt x="5593" y="16500"/>
                </a:cubicBezTo>
                <a:cubicBezTo>
                  <a:pt x="5593" y="16500"/>
                  <a:pt x="5593" y="16500"/>
                  <a:pt x="5593" y="16500"/>
                </a:cubicBezTo>
                <a:close/>
                <a:moveTo>
                  <a:pt x="5718" y="14031"/>
                </a:moveTo>
                <a:cubicBezTo>
                  <a:pt x="5718" y="14031"/>
                  <a:pt x="5718" y="14000"/>
                  <a:pt x="5718" y="14000"/>
                </a:cubicBezTo>
                <a:cubicBezTo>
                  <a:pt x="5718" y="14000"/>
                  <a:pt x="5718" y="14000"/>
                  <a:pt x="5718" y="14000"/>
                </a:cubicBezTo>
                <a:cubicBezTo>
                  <a:pt x="5718" y="14000"/>
                  <a:pt x="5718" y="14031"/>
                  <a:pt x="5718" y="14031"/>
                </a:cubicBezTo>
                <a:close/>
                <a:moveTo>
                  <a:pt x="5843" y="13844"/>
                </a:moveTo>
                <a:cubicBezTo>
                  <a:pt x="5843" y="13844"/>
                  <a:pt x="5843" y="13844"/>
                  <a:pt x="5843" y="13844"/>
                </a:cubicBezTo>
                <a:cubicBezTo>
                  <a:pt x="5843" y="13844"/>
                  <a:pt x="5843" y="13844"/>
                  <a:pt x="5843" y="13844"/>
                </a:cubicBezTo>
                <a:cubicBezTo>
                  <a:pt x="5843" y="13844"/>
                  <a:pt x="5843" y="13844"/>
                  <a:pt x="5843" y="13844"/>
                </a:cubicBezTo>
                <a:close/>
                <a:moveTo>
                  <a:pt x="5937" y="13781"/>
                </a:moveTo>
                <a:cubicBezTo>
                  <a:pt x="5937" y="13813"/>
                  <a:pt x="5906" y="13813"/>
                  <a:pt x="5906" y="13813"/>
                </a:cubicBezTo>
                <a:cubicBezTo>
                  <a:pt x="5906" y="13813"/>
                  <a:pt x="5937" y="13813"/>
                  <a:pt x="5937" y="13781"/>
                </a:cubicBezTo>
                <a:cubicBezTo>
                  <a:pt x="5937" y="13781"/>
                  <a:pt x="5968" y="13781"/>
                  <a:pt x="6000" y="13750"/>
                </a:cubicBezTo>
                <a:cubicBezTo>
                  <a:pt x="5968" y="13781"/>
                  <a:pt x="5937" y="13781"/>
                  <a:pt x="5937" y="13781"/>
                </a:cubicBezTo>
                <a:close/>
                <a:moveTo>
                  <a:pt x="6062" y="14406"/>
                </a:moveTo>
                <a:cubicBezTo>
                  <a:pt x="6062" y="14406"/>
                  <a:pt x="6062" y="14438"/>
                  <a:pt x="6031" y="14438"/>
                </a:cubicBezTo>
                <a:cubicBezTo>
                  <a:pt x="6062" y="14438"/>
                  <a:pt x="6062" y="14406"/>
                  <a:pt x="6062" y="14406"/>
                </a:cubicBezTo>
                <a:cubicBezTo>
                  <a:pt x="6062" y="14375"/>
                  <a:pt x="6062" y="14375"/>
                  <a:pt x="6062" y="14375"/>
                </a:cubicBezTo>
                <a:cubicBezTo>
                  <a:pt x="6062" y="14375"/>
                  <a:pt x="6062" y="14375"/>
                  <a:pt x="6062" y="14375"/>
                </a:cubicBezTo>
                <a:cubicBezTo>
                  <a:pt x="6062" y="14375"/>
                  <a:pt x="6062" y="14375"/>
                  <a:pt x="6062" y="14406"/>
                </a:cubicBezTo>
                <a:cubicBezTo>
                  <a:pt x="6093" y="14375"/>
                  <a:pt x="6125" y="14375"/>
                  <a:pt x="6125" y="14375"/>
                </a:cubicBezTo>
                <a:cubicBezTo>
                  <a:pt x="6125" y="14375"/>
                  <a:pt x="6093" y="14375"/>
                  <a:pt x="6062" y="14406"/>
                </a:cubicBezTo>
                <a:close/>
                <a:moveTo>
                  <a:pt x="6250" y="14250"/>
                </a:moveTo>
                <a:cubicBezTo>
                  <a:pt x="6250" y="14250"/>
                  <a:pt x="6250" y="14250"/>
                  <a:pt x="6250" y="14250"/>
                </a:cubicBezTo>
                <a:cubicBezTo>
                  <a:pt x="6250" y="14250"/>
                  <a:pt x="6250" y="14250"/>
                  <a:pt x="6281" y="14219"/>
                </a:cubicBezTo>
                <a:cubicBezTo>
                  <a:pt x="6250" y="14250"/>
                  <a:pt x="6250" y="14250"/>
                  <a:pt x="6250" y="14250"/>
                </a:cubicBezTo>
                <a:close/>
                <a:moveTo>
                  <a:pt x="6187" y="13969"/>
                </a:moveTo>
                <a:cubicBezTo>
                  <a:pt x="6218" y="13969"/>
                  <a:pt x="6250" y="13938"/>
                  <a:pt x="6250" y="13938"/>
                </a:cubicBezTo>
                <a:cubicBezTo>
                  <a:pt x="6250" y="13938"/>
                  <a:pt x="6218" y="13969"/>
                  <a:pt x="6187" y="13969"/>
                </a:cubicBezTo>
                <a:cubicBezTo>
                  <a:pt x="6093" y="14031"/>
                  <a:pt x="6031" y="14094"/>
                  <a:pt x="5937" y="14156"/>
                </a:cubicBezTo>
                <a:cubicBezTo>
                  <a:pt x="6031" y="14094"/>
                  <a:pt x="6093" y="14031"/>
                  <a:pt x="6187" y="13969"/>
                </a:cubicBezTo>
                <a:close/>
                <a:moveTo>
                  <a:pt x="6218" y="13094"/>
                </a:moveTo>
                <a:cubicBezTo>
                  <a:pt x="6218" y="13094"/>
                  <a:pt x="6218" y="13094"/>
                  <a:pt x="6218" y="13094"/>
                </a:cubicBezTo>
                <a:cubicBezTo>
                  <a:pt x="6218" y="13094"/>
                  <a:pt x="6218" y="13094"/>
                  <a:pt x="6218" y="13094"/>
                </a:cubicBezTo>
                <a:cubicBezTo>
                  <a:pt x="6218" y="13094"/>
                  <a:pt x="6218" y="13094"/>
                  <a:pt x="6218" y="13094"/>
                </a:cubicBezTo>
                <a:close/>
                <a:moveTo>
                  <a:pt x="10218" y="9406"/>
                </a:moveTo>
                <a:cubicBezTo>
                  <a:pt x="10218" y="9406"/>
                  <a:pt x="10218" y="9406"/>
                  <a:pt x="10218" y="9406"/>
                </a:cubicBezTo>
                <a:cubicBezTo>
                  <a:pt x="10218" y="9375"/>
                  <a:pt x="10187" y="9375"/>
                  <a:pt x="10187" y="9375"/>
                </a:cubicBezTo>
                <a:cubicBezTo>
                  <a:pt x="10187" y="9375"/>
                  <a:pt x="10218" y="9375"/>
                  <a:pt x="10218" y="9406"/>
                </a:cubicBezTo>
                <a:close/>
                <a:moveTo>
                  <a:pt x="9250" y="9281"/>
                </a:moveTo>
                <a:cubicBezTo>
                  <a:pt x="9281" y="9281"/>
                  <a:pt x="9281" y="9281"/>
                  <a:pt x="9312" y="9281"/>
                </a:cubicBezTo>
                <a:cubicBezTo>
                  <a:pt x="9281" y="9281"/>
                  <a:pt x="9281" y="9281"/>
                  <a:pt x="9250" y="9281"/>
                </a:cubicBezTo>
                <a:cubicBezTo>
                  <a:pt x="9156" y="9281"/>
                  <a:pt x="9093" y="9281"/>
                  <a:pt x="9000" y="9281"/>
                </a:cubicBezTo>
                <a:cubicBezTo>
                  <a:pt x="9000" y="9281"/>
                  <a:pt x="9000" y="9281"/>
                  <a:pt x="9000" y="9281"/>
                </a:cubicBezTo>
                <a:cubicBezTo>
                  <a:pt x="9093" y="9281"/>
                  <a:pt x="9156" y="9281"/>
                  <a:pt x="9250" y="9281"/>
                </a:cubicBezTo>
                <a:close/>
                <a:moveTo>
                  <a:pt x="9312" y="9750"/>
                </a:moveTo>
                <a:cubicBezTo>
                  <a:pt x="9312" y="9750"/>
                  <a:pt x="9312" y="9750"/>
                  <a:pt x="9312" y="9750"/>
                </a:cubicBezTo>
                <a:cubicBezTo>
                  <a:pt x="9281" y="9750"/>
                  <a:pt x="9250" y="9750"/>
                  <a:pt x="9250" y="9750"/>
                </a:cubicBezTo>
                <a:cubicBezTo>
                  <a:pt x="9250" y="9750"/>
                  <a:pt x="9281" y="9750"/>
                  <a:pt x="9312" y="9750"/>
                </a:cubicBezTo>
                <a:close/>
                <a:moveTo>
                  <a:pt x="8843" y="9344"/>
                </a:moveTo>
                <a:cubicBezTo>
                  <a:pt x="8937" y="9344"/>
                  <a:pt x="9031" y="9344"/>
                  <a:pt x="9156" y="9344"/>
                </a:cubicBezTo>
                <a:cubicBezTo>
                  <a:pt x="9156" y="9344"/>
                  <a:pt x="9156" y="9344"/>
                  <a:pt x="9156" y="9344"/>
                </a:cubicBezTo>
                <a:cubicBezTo>
                  <a:pt x="9031" y="9344"/>
                  <a:pt x="8937" y="9344"/>
                  <a:pt x="8843" y="9344"/>
                </a:cubicBezTo>
                <a:close/>
                <a:moveTo>
                  <a:pt x="8968" y="9844"/>
                </a:moveTo>
                <a:cubicBezTo>
                  <a:pt x="8937" y="9844"/>
                  <a:pt x="8937" y="9844"/>
                  <a:pt x="8937" y="9844"/>
                </a:cubicBezTo>
                <a:cubicBezTo>
                  <a:pt x="8937" y="9844"/>
                  <a:pt x="8937" y="9844"/>
                  <a:pt x="8968" y="9844"/>
                </a:cubicBezTo>
                <a:cubicBezTo>
                  <a:pt x="8968" y="9844"/>
                  <a:pt x="8968" y="9844"/>
                  <a:pt x="8968" y="9844"/>
                </a:cubicBezTo>
                <a:close/>
                <a:moveTo>
                  <a:pt x="7093" y="10969"/>
                </a:moveTo>
                <a:cubicBezTo>
                  <a:pt x="7093" y="10969"/>
                  <a:pt x="7093" y="10969"/>
                  <a:pt x="7093" y="10969"/>
                </a:cubicBezTo>
                <a:cubicBezTo>
                  <a:pt x="7062" y="10969"/>
                  <a:pt x="7062" y="10969"/>
                  <a:pt x="7031" y="10969"/>
                </a:cubicBezTo>
                <a:cubicBezTo>
                  <a:pt x="7062" y="10969"/>
                  <a:pt x="7062" y="10969"/>
                  <a:pt x="7093" y="10969"/>
                </a:cubicBezTo>
                <a:close/>
                <a:moveTo>
                  <a:pt x="6843" y="9656"/>
                </a:moveTo>
                <a:cubicBezTo>
                  <a:pt x="6843" y="9656"/>
                  <a:pt x="6875" y="9656"/>
                  <a:pt x="6875" y="9656"/>
                </a:cubicBezTo>
                <a:cubicBezTo>
                  <a:pt x="6875" y="9656"/>
                  <a:pt x="6875" y="9656"/>
                  <a:pt x="6875" y="9656"/>
                </a:cubicBezTo>
                <a:cubicBezTo>
                  <a:pt x="6875" y="9656"/>
                  <a:pt x="6843" y="9656"/>
                  <a:pt x="6843" y="9656"/>
                </a:cubicBezTo>
                <a:cubicBezTo>
                  <a:pt x="6843" y="9656"/>
                  <a:pt x="6812" y="9656"/>
                  <a:pt x="6812" y="9656"/>
                </a:cubicBezTo>
                <a:cubicBezTo>
                  <a:pt x="6812" y="9656"/>
                  <a:pt x="6843" y="9656"/>
                  <a:pt x="6843" y="9656"/>
                </a:cubicBezTo>
                <a:close/>
                <a:moveTo>
                  <a:pt x="7187" y="10625"/>
                </a:moveTo>
                <a:cubicBezTo>
                  <a:pt x="7187" y="10625"/>
                  <a:pt x="7156" y="10625"/>
                  <a:pt x="7125" y="10656"/>
                </a:cubicBezTo>
                <a:cubicBezTo>
                  <a:pt x="7156" y="10625"/>
                  <a:pt x="7187" y="10625"/>
                  <a:pt x="7187" y="10625"/>
                </a:cubicBezTo>
                <a:close/>
                <a:moveTo>
                  <a:pt x="7843" y="10906"/>
                </a:moveTo>
                <a:cubicBezTo>
                  <a:pt x="7843" y="10906"/>
                  <a:pt x="7843" y="10906"/>
                  <a:pt x="7843" y="10906"/>
                </a:cubicBezTo>
                <a:cubicBezTo>
                  <a:pt x="7593" y="10938"/>
                  <a:pt x="7375" y="11000"/>
                  <a:pt x="7125" y="11094"/>
                </a:cubicBezTo>
                <a:cubicBezTo>
                  <a:pt x="7375" y="11000"/>
                  <a:pt x="7593" y="10938"/>
                  <a:pt x="7843" y="10906"/>
                </a:cubicBezTo>
                <a:close/>
                <a:moveTo>
                  <a:pt x="7687" y="10375"/>
                </a:moveTo>
                <a:cubicBezTo>
                  <a:pt x="7593" y="10438"/>
                  <a:pt x="7468" y="10438"/>
                  <a:pt x="7375" y="10469"/>
                </a:cubicBezTo>
                <a:cubicBezTo>
                  <a:pt x="7468" y="10438"/>
                  <a:pt x="7593" y="10438"/>
                  <a:pt x="7687" y="10375"/>
                </a:cubicBezTo>
                <a:cubicBezTo>
                  <a:pt x="7781" y="10375"/>
                  <a:pt x="7906" y="10344"/>
                  <a:pt x="8000" y="10344"/>
                </a:cubicBezTo>
                <a:cubicBezTo>
                  <a:pt x="7906" y="10344"/>
                  <a:pt x="7781" y="10375"/>
                  <a:pt x="7687" y="10375"/>
                </a:cubicBezTo>
                <a:close/>
                <a:moveTo>
                  <a:pt x="7687" y="10344"/>
                </a:moveTo>
                <a:cubicBezTo>
                  <a:pt x="7718" y="10344"/>
                  <a:pt x="7718" y="10344"/>
                  <a:pt x="7750" y="10344"/>
                </a:cubicBezTo>
                <a:cubicBezTo>
                  <a:pt x="7750" y="10344"/>
                  <a:pt x="7750" y="10344"/>
                  <a:pt x="7750" y="10344"/>
                </a:cubicBezTo>
                <a:cubicBezTo>
                  <a:pt x="7718" y="10344"/>
                  <a:pt x="7718" y="10344"/>
                  <a:pt x="7687" y="10344"/>
                </a:cubicBezTo>
                <a:close/>
                <a:moveTo>
                  <a:pt x="8125" y="10844"/>
                </a:moveTo>
                <a:cubicBezTo>
                  <a:pt x="8125" y="10844"/>
                  <a:pt x="8125" y="10844"/>
                  <a:pt x="8125" y="10844"/>
                </a:cubicBezTo>
                <a:cubicBezTo>
                  <a:pt x="8031" y="10875"/>
                  <a:pt x="7968" y="10875"/>
                  <a:pt x="7875" y="10906"/>
                </a:cubicBezTo>
                <a:cubicBezTo>
                  <a:pt x="7968" y="10875"/>
                  <a:pt x="8031" y="10875"/>
                  <a:pt x="8125" y="10844"/>
                </a:cubicBezTo>
                <a:close/>
                <a:moveTo>
                  <a:pt x="7968" y="10781"/>
                </a:moveTo>
                <a:cubicBezTo>
                  <a:pt x="7968" y="10781"/>
                  <a:pt x="7968" y="10781"/>
                  <a:pt x="7968" y="10781"/>
                </a:cubicBezTo>
                <a:cubicBezTo>
                  <a:pt x="8000" y="10781"/>
                  <a:pt x="8031" y="10781"/>
                  <a:pt x="8093" y="10750"/>
                </a:cubicBezTo>
                <a:cubicBezTo>
                  <a:pt x="8031" y="10781"/>
                  <a:pt x="8000" y="10781"/>
                  <a:pt x="7968" y="10781"/>
                </a:cubicBezTo>
                <a:close/>
                <a:moveTo>
                  <a:pt x="7937" y="10438"/>
                </a:moveTo>
                <a:cubicBezTo>
                  <a:pt x="7906" y="10438"/>
                  <a:pt x="7906" y="10438"/>
                  <a:pt x="7875" y="10438"/>
                </a:cubicBezTo>
                <a:cubicBezTo>
                  <a:pt x="7906" y="10438"/>
                  <a:pt x="7906" y="10438"/>
                  <a:pt x="7937" y="10438"/>
                </a:cubicBezTo>
                <a:cubicBezTo>
                  <a:pt x="8000" y="10438"/>
                  <a:pt x="8062" y="10438"/>
                  <a:pt x="8125" y="10438"/>
                </a:cubicBezTo>
                <a:cubicBezTo>
                  <a:pt x="8062" y="10438"/>
                  <a:pt x="8000" y="10438"/>
                  <a:pt x="7937" y="10438"/>
                </a:cubicBezTo>
                <a:close/>
                <a:moveTo>
                  <a:pt x="6656" y="11625"/>
                </a:moveTo>
                <a:cubicBezTo>
                  <a:pt x="6656" y="11625"/>
                  <a:pt x="6656" y="11625"/>
                  <a:pt x="6687" y="11625"/>
                </a:cubicBezTo>
                <a:cubicBezTo>
                  <a:pt x="6687" y="11625"/>
                  <a:pt x="6687" y="11625"/>
                  <a:pt x="6687" y="11625"/>
                </a:cubicBezTo>
                <a:cubicBezTo>
                  <a:pt x="6656" y="11625"/>
                  <a:pt x="6656" y="11625"/>
                  <a:pt x="6656" y="11625"/>
                </a:cubicBezTo>
                <a:close/>
                <a:moveTo>
                  <a:pt x="6656" y="11250"/>
                </a:moveTo>
                <a:cubicBezTo>
                  <a:pt x="6656" y="11250"/>
                  <a:pt x="6625" y="11250"/>
                  <a:pt x="6625" y="11250"/>
                </a:cubicBezTo>
                <a:cubicBezTo>
                  <a:pt x="6625" y="11250"/>
                  <a:pt x="6625" y="11250"/>
                  <a:pt x="6625" y="11281"/>
                </a:cubicBezTo>
                <a:cubicBezTo>
                  <a:pt x="6625" y="11281"/>
                  <a:pt x="6625" y="11281"/>
                  <a:pt x="6656" y="11281"/>
                </a:cubicBezTo>
                <a:cubicBezTo>
                  <a:pt x="6625" y="11281"/>
                  <a:pt x="6625" y="11281"/>
                  <a:pt x="6625" y="11281"/>
                </a:cubicBezTo>
                <a:cubicBezTo>
                  <a:pt x="6625" y="11250"/>
                  <a:pt x="6625" y="11250"/>
                  <a:pt x="6625" y="11250"/>
                </a:cubicBezTo>
                <a:cubicBezTo>
                  <a:pt x="6625" y="11250"/>
                  <a:pt x="6656" y="11250"/>
                  <a:pt x="6656" y="11250"/>
                </a:cubicBezTo>
                <a:cubicBezTo>
                  <a:pt x="6750" y="11219"/>
                  <a:pt x="6843" y="11188"/>
                  <a:pt x="6937" y="11156"/>
                </a:cubicBezTo>
                <a:cubicBezTo>
                  <a:pt x="6843" y="11188"/>
                  <a:pt x="6750" y="11219"/>
                  <a:pt x="6656" y="11250"/>
                </a:cubicBezTo>
                <a:close/>
                <a:moveTo>
                  <a:pt x="7250" y="11125"/>
                </a:moveTo>
                <a:cubicBezTo>
                  <a:pt x="7218" y="11125"/>
                  <a:pt x="7218" y="11125"/>
                  <a:pt x="7187" y="11125"/>
                </a:cubicBezTo>
                <a:cubicBezTo>
                  <a:pt x="7218" y="11125"/>
                  <a:pt x="7218" y="11125"/>
                  <a:pt x="7250" y="11125"/>
                </a:cubicBezTo>
                <a:cubicBezTo>
                  <a:pt x="7250" y="11125"/>
                  <a:pt x="7281" y="11125"/>
                  <a:pt x="7281" y="11125"/>
                </a:cubicBezTo>
                <a:cubicBezTo>
                  <a:pt x="7281" y="11125"/>
                  <a:pt x="7250" y="11125"/>
                  <a:pt x="7250" y="11125"/>
                </a:cubicBezTo>
                <a:cubicBezTo>
                  <a:pt x="7156" y="11156"/>
                  <a:pt x="7062" y="11188"/>
                  <a:pt x="7000" y="11219"/>
                </a:cubicBezTo>
                <a:cubicBezTo>
                  <a:pt x="7062" y="11188"/>
                  <a:pt x="7156" y="11156"/>
                  <a:pt x="7250" y="11125"/>
                </a:cubicBezTo>
                <a:close/>
                <a:moveTo>
                  <a:pt x="7000" y="11438"/>
                </a:moveTo>
                <a:cubicBezTo>
                  <a:pt x="7000" y="11438"/>
                  <a:pt x="7000" y="11406"/>
                  <a:pt x="7000" y="11406"/>
                </a:cubicBezTo>
                <a:cubicBezTo>
                  <a:pt x="7000" y="11406"/>
                  <a:pt x="7000" y="11438"/>
                  <a:pt x="7000" y="11438"/>
                </a:cubicBezTo>
                <a:cubicBezTo>
                  <a:pt x="7000" y="11438"/>
                  <a:pt x="7000" y="11438"/>
                  <a:pt x="7031" y="11438"/>
                </a:cubicBezTo>
                <a:cubicBezTo>
                  <a:pt x="7000" y="11438"/>
                  <a:pt x="7000" y="11438"/>
                  <a:pt x="7000" y="11438"/>
                </a:cubicBezTo>
                <a:close/>
                <a:moveTo>
                  <a:pt x="7187" y="11344"/>
                </a:moveTo>
                <a:cubicBezTo>
                  <a:pt x="7218" y="11344"/>
                  <a:pt x="7218" y="11344"/>
                  <a:pt x="7250" y="11344"/>
                </a:cubicBezTo>
                <a:cubicBezTo>
                  <a:pt x="7250" y="11344"/>
                  <a:pt x="7250" y="11344"/>
                  <a:pt x="7250" y="11344"/>
                </a:cubicBezTo>
                <a:cubicBezTo>
                  <a:pt x="7218" y="11344"/>
                  <a:pt x="7218" y="11344"/>
                  <a:pt x="7187" y="11344"/>
                </a:cubicBezTo>
                <a:close/>
                <a:moveTo>
                  <a:pt x="7187" y="11313"/>
                </a:moveTo>
                <a:cubicBezTo>
                  <a:pt x="7187" y="11313"/>
                  <a:pt x="7218" y="11313"/>
                  <a:pt x="7218" y="11313"/>
                </a:cubicBezTo>
                <a:cubicBezTo>
                  <a:pt x="7218" y="11313"/>
                  <a:pt x="7218" y="11313"/>
                  <a:pt x="7218" y="11313"/>
                </a:cubicBezTo>
                <a:cubicBezTo>
                  <a:pt x="7218" y="11313"/>
                  <a:pt x="7187" y="11313"/>
                  <a:pt x="7187" y="11313"/>
                </a:cubicBezTo>
                <a:close/>
                <a:moveTo>
                  <a:pt x="7093" y="11250"/>
                </a:moveTo>
                <a:cubicBezTo>
                  <a:pt x="7093" y="11250"/>
                  <a:pt x="7093" y="11250"/>
                  <a:pt x="7093" y="11250"/>
                </a:cubicBezTo>
                <a:cubicBezTo>
                  <a:pt x="7187" y="11219"/>
                  <a:pt x="7250" y="11188"/>
                  <a:pt x="7343" y="11156"/>
                </a:cubicBezTo>
                <a:cubicBezTo>
                  <a:pt x="7250" y="11188"/>
                  <a:pt x="7187" y="11219"/>
                  <a:pt x="7093" y="11250"/>
                </a:cubicBezTo>
                <a:close/>
                <a:moveTo>
                  <a:pt x="7343" y="11094"/>
                </a:moveTo>
                <a:cubicBezTo>
                  <a:pt x="7343" y="11094"/>
                  <a:pt x="7343" y="11094"/>
                  <a:pt x="7343" y="11094"/>
                </a:cubicBezTo>
                <a:cubicBezTo>
                  <a:pt x="7343" y="11094"/>
                  <a:pt x="7343" y="11094"/>
                  <a:pt x="7343" y="11094"/>
                </a:cubicBezTo>
                <a:cubicBezTo>
                  <a:pt x="7406" y="11094"/>
                  <a:pt x="7500" y="11063"/>
                  <a:pt x="7562" y="11063"/>
                </a:cubicBezTo>
                <a:cubicBezTo>
                  <a:pt x="7500" y="11063"/>
                  <a:pt x="7406" y="11094"/>
                  <a:pt x="7343" y="11094"/>
                </a:cubicBezTo>
                <a:close/>
                <a:moveTo>
                  <a:pt x="7687" y="11125"/>
                </a:moveTo>
                <a:cubicBezTo>
                  <a:pt x="7687" y="11125"/>
                  <a:pt x="7687" y="11125"/>
                  <a:pt x="7687" y="11125"/>
                </a:cubicBezTo>
                <a:cubicBezTo>
                  <a:pt x="7843" y="11094"/>
                  <a:pt x="8000" y="11063"/>
                  <a:pt x="8187" y="11031"/>
                </a:cubicBezTo>
                <a:cubicBezTo>
                  <a:pt x="8000" y="11063"/>
                  <a:pt x="7843" y="11094"/>
                  <a:pt x="7687" y="11125"/>
                </a:cubicBezTo>
                <a:close/>
                <a:moveTo>
                  <a:pt x="8187" y="10750"/>
                </a:moveTo>
                <a:cubicBezTo>
                  <a:pt x="8156" y="10750"/>
                  <a:pt x="8156" y="10750"/>
                  <a:pt x="8125" y="10750"/>
                </a:cubicBezTo>
                <a:cubicBezTo>
                  <a:pt x="8156" y="10750"/>
                  <a:pt x="8156" y="10750"/>
                  <a:pt x="8187" y="10750"/>
                </a:cubicBezTo>
                <a:cubicBezTo>
                  <a:pt x="8187" y="10750"/>
                  <a:pt x="8187" y="10750"/>
                  <a:pt x="8187" y="10750"/>
                </a:cubicBezTo>
                <a:close/>
                <a:moveTo>
                  <a:pt x="8218" y="10219"/>
                </a:moveTo>
                <a:cubicBezTo>
                  <a:pt x="8218" y="10219"/>
                  <a:pt x="8187" y="10219"/>
                  <a:pt x="8187" y="10219"/>
                </a:cubicBezTo>
                <a:cubicBezTo>
                  <a:pt x="8187" y="10219"/>
                  <a:pt x="8218" y="10219"/>
                  <a:pt x="8218" y="10219"/>
                </a:cubicBezTo>
                <a:cubicBezTo>
                  <a:pt x="8218" y="10219"/>
                  <a:pt x="8218" y="10219"/>
                  <a:pt x="8218" y="10219"/>
                </a:cubicBezTo>
                <a:close/>
                <a:moveTo>
                  <a:pt x="8437" y="9750"/>
                </a:moveTo>
                <a:cubicBezTo>
                  <a:pt x="8468" y="9750"/>
                  <a:pt x="8468" y="9750"/>
                  <a:pt x="8500" y="9750"/>
                </a:cubicBezTo>
                <a:cubicBezTo>
                  <a:pt x="8468" y="9750"/>
                  <a:pt x="8468" y="9750"/>
                  <a:pt x="8437" y="9750"/>
                </a:cubicBezTo>
                <a:cubicBezTo>
                  <a:pt x="8375" y="9750"/>
                  <a:pt x="8312" y="9750"/>
                  <a:pt x="8250" y="9750"/>
                </a:cubicBezTo>
                <a:cubicBezTo>
                  <a:pt x="8312" y="9750"/>
                  <a:pt x="8375" y="9750"/>
                  <a:pt x="8437" y="9750"/>
                </a:cubicBezTo>
                <a:close/>
                <a:moveTo>
                  <a:pt x="8312" y="11063"/>
                </a:moveTo>
                <a:cubicBezTo>
                  <a:pt x="8312" y="11094"/>
                  <a:pt x="8281" y="11094"/>
                  <a:pt x="8281" y="11094"/>
                </a:cubicBezTo>
                <a:cubicBezTo>
                  <a:pt x="8281" y="11094"/>
                  <a:pt x="8312" y="11094"/>
                  <a:pt x="8312" y="11063"/>
                </a:cubicBezTo>
                <a:cubicBezTo>
                  <a:pt x="8312" y="11063"/>
                  <a:pt x="8312" y="11063"/>
                  <a:pt x="8312" y="11063"/>
                </a:cubicBezTo>
                <a:cubicBezTo>
                  <a:pt x="8312" y="11063"/>
                  <a:pt x="8312" y="11063"/>
                  <a:pt x="8312" y="11063"/>
                </a:cubicBezTo>
                <a:close/>
                <a:moveTo>
                  <a:pt x="8375" y="10813"/>
                </a:moveTo>
                <a:cubicBezTo>
                  <a:pt x="8343" y="10813"/>
                  <a:pt x="8312" y="10813"/>
                  <a:pt x="8281" y="10813"/>
                </a:cubicBezTo>
                <a:cubicBezTo>
                  <a:pt x="8312" y="10813"/>
                  <a:pt x="8343" y="10813"/>
                  <a:pt x="8375" y="10813"/>
                </a:cubicBezTo>
                <a:cubicBezTo>
                  <a:pt x="8375" y="10813"/>
                  <a:pt x="8375" y="10813"/>
                  <a:pt x="8375" y="10813"/>
                </a:cubicBezTo>
                <a:close/>
                <a:moveTo>
                  <a:pt x="8406" y="10781"/>
                </a:moveTo>
                <a:cubicBezTo>
                  <a:pt x="8406" y="10781"/>
                  <a:pt x="8437" y="10781"/>
                  <a:pt x="8468" y="10781"/>
                </a:cubicBezTo>
                <a:cubicBezTo>
                  <a:pt x="8437" y="10781"/>
                  <a:pt x="8406" y="10781"/>
                  <a:pt x="8406" y="10781"/>
                </a:cubicBezTo>
                <a:close/>
                <a:moveTo>
                  <a:pt x="8468" y="10125"/>
                </a:moveTo>
                <a:cubicBezTo>
                  <a:pt x="8468" y="10125"/>
                  <a:pt x="8468" y="10125"/>
                  <a:pt x="8468" y="10125"/>
                </a:cubicBezTo>
                <a:cubicBezTo>
                  <a:pt x="8781" y="10125"/>
                  <a:pt x="9093" y="10125"/>
                  <a:pt x="9406" y="10156"/>
                </a:cubicBezTo>
                <a:cubicBezTo>
                  <a:pt x="9093" y="10125"/>
                  <a:pt x="8781" y="10125"/>
                  <a:pt x="8468" y="10125"/>
                </a:cubicBezTo>
                <a:close/>
                <a:moveTo>
                  <a:pt x="9156" y="10531"/>
                </a:moveTo>
                <a:cubicBezTo>
                  <a:pt x="9187" y="10531"/>
                  <a:pt x="9250" y="10531"/>
                  <a:pt x="9281" y="10563"/>
                </a:cubicBezTo>
                <a:cubicBezTo>
                  <a:pt x="9250" y="10531"/>
                  <a:pt x="9187" y="10531"/>
                  <a:pt x="9156" y="10531"/>
                </a:cubicBezTo>
                <a:close/>
                <a:moveTo>
                  <a:pt x="9468" y="10563"/>
                </a:moveTo>
                <a:cubicBezTo>
                  <a:pt x="9406" y="10563"/>
                  <a:pt x="9375" y="10563"/>
                  <a:pt x="9343" y="10563"/>
                </a:cubicBezTo>
                <a:cubicBezTo>
                  <a:pt x="9375" y="10563"/>
                  <a:pt x="9406" y="10563"/>
                  <a:pt x="9468" y="10563"/>
                </a:cubicBezTo>
                <a:cubicBezTo>
                  <a:pt x="9468" y="10563"/>
                  <a:pt x="9468" y="10563"/>
                  <a:pt x="9468" y="10563"/>
                </a:cubicBezTo>
                <a:close/>
                <a:moveTo>
                  <a:pt x="9468" y="10406"/>
                </a:moveTo>
                <a:cubicBezTo>
                  <a:pt x="9437" y="10406"/>
                  <a:pt x="9406" y="10406"/>
                  <a:pt x="9375" y="10375"/>
                </a:cubicBezTo>
                <a:cubicBezTo>
                  <a:pt x="9406" y="10406"/>
                  <a:pt x="9437" y="10406"/>
                  <a:pt x="9468" y="10406"/>
                </a:cubicBezTo>
                <a:cubicBezTo>
                  <a:pt x="9468" y="10406"/>
                  <a:pt x="9468" y="10406"/>
                  <a:pt x="9468" y="10406"/>
                </a:cubicBezTo>
                <a:close/>
                <a:moveTo>
                  <a:pt x="9718" y="10219"/>
                </a:moveTo>
                <a:cubicBezTo>
                  <a:pt x="9687" y="10219"/>
                  <a:pt x="9656" y="10219"/>
                  <a:pt x="9625" y="10219"/>
                </a:cubicBezTo>
                <a:cubicBezTo>
                  <a:pt x="9656" y="10219"/>
                  <a:pt x="9687" y="10219"/>
                  <a:pt x="9718" y="10219"/>
                </a:cubicBezTo>
                <a:cubicBezTo>
                  <a:pt x="9718" y="10219"/>
                  <a:pt x="9718" y="10219"/>
                  <a:pt x="9718" y="10219"/>
                </a:cubicBezTo>
                <a:close/>
                <a:moveTo>
                  <a:pt x="9812" y="10250"/>
                </a:moveTo>
                <a:cubicBezTo>
                  <a:pt x="9781" y="10250"/>
                  <a:pt x="9781" y="10250"/>
                  <a:pt x="9781" y="10281"/>
                </a:cubicBezTo>
                <a:cubicBezTo>
                  <a:pt x="9781" y="10281"/>
                  <a:pt x="9781" y="10281"/>
                  <a:pt x="9781" y="10281"/>
                </a:cubicBezTo>
                <a:cubicBezTo>
                  <a:pt x="9781" y="10250"/>
                  <a:pt x="9781" y="10250"/>
                  <a:pt x="9812" y="10250"/>
                </a:cubicBezTo>
                <a:cubicBezTo>
                  <a:pt x="9781" y="10250"/>
                  <a:pt x="9781" y="10250"/>
                  <a:pt x="9750" y="10250"/>
                </a:cubicBezTo>
                <a:cubicBezTo>
                  <a:pt x="9781" y="10250"/>
                  <a:pt x="9781" y="10250"/>
                  <a:pt x="9812" y="10250"/>
                </a:cubicBezTo>
                <a:cubicBezTo>
                  <a:pt x="9812" y="10250"/>
                  <a:pt x="9843" y="10250"/>
                  <a:pt x="9875" y="10250"/>
                </a:cubicBezTo>
                <a:cubicBezTo>
                  <a:pt x="9843" y="10250"/>
                  <a:pt x="9812" y="10250"/>
                  <a:pt x="9812" y="10250"/>
                </a:cubicBezTo>
                <a:close/>
                <a:moveTo>
                  <a:pt x="10062" y="10281"/>
                </a:moveTo>
                <a:cubicBezTo>
                  <a:pt x="10062" y="10281"/>
                  <a:pt x="10062" y="10281"/>
                  <a:pt x="10031" y="10281"/>
                </a:cubicBezTo>
                <a:cubicBezTo>
                  <a:pt x="10062" y="10281"/>
                  <a:pt x="10062" y="10281"/>
                  <a:pt x="10062" y="10281"/>
                </a:cubicBezTo>
                <a:cubicBezTo>
                  <a:pt x="10093" y="10281"/>
                  <a:pt x="10093" y="10281"/>
                  <a:pt x="10093" y="10281"/>
                </a:cubicBezTo>
                <a:cubicBezTo>
                  <a:pt x="10093" y="10281"/>
                  <a:pt x="10093" y="10281"/>
                  <a:pt x="10062" y="10281"/>
                </a:cubicBezTo>
                <a:close/>
                <a:moveTo>
                  <a:pt x="10156" y="10313"/>
                </a:moveTo>
                <a:cubicBezTo>
                  <a:pt x="10156" y="10313"/>
                  <a:pt x="10156" y="10313"/>
                  <a:pt x="10156" y="10313"/>
                </a:cubicBezTo>
                <a:cubicBezTo>
                  <a:pt x="10156" y="10313"/>
                  <a:pt x="10156" y="10313"/>
                  <a:pt x="10156" y="10313"/>
                </a:cubicBezTo>
                <a:cubicBezTo>
                  <a:pt x="10125" y="10313"/>
                  <a:pt x="10125" y="10313"/>
                  <a:pt x="10093" y="10281"/>
                </a:cubicBezTo>
                <a:cubicBezTo>
                  <a:pt x="10125" y="10313"/>
                  <a:pt x="10125" y="10313"/>
                  <a:pt x="10156" y="10313"/>
                </a:cubicBezTo>
                <a:cubicBezTo>
                  <a:pt x="10187" y="10313"/>
                  <a:pt x="10187" y="10281"/>
                  <a:pt x="10218" y="10313"/>
                </a:cubicBezTo>
                <a:cubicBezTo>
                  <a:pt x="10187" y="10281"/>
                  <a:pt x="10187" y="10313"/>
                  <a:pt x="10156" y="10313"/>
                </a:cubicBezTo>
                <a:cubicBezTo>
                  <a:pt x="10156" y="10313"/>
                  <a:pt x="10156" y="10313"/>
                  <a:pt x="10156" y="10313"/>
                </a:cubicBezTo>
                <a:close/>
                <a:moveTo>
                  <a:pt x="10187" y="11125"/>
                </a:moveTo>
                <a:cubicBezTo>
                  <a:pt x="10187" y="11125"/>
                  <a:pt x="10187" y="11125"/>
                  <a:pt x="10187" y="11125"/>
                </a:cubicBezTo>
                <a:cubicBezTo>
                  <a:pt x="10187" y="11125"/>
                  <a:pt x="10218" y="11125"/>
                  <a:pt x="10218" y="11125"/>
                </a:cubicBezTo>
                <a:cubicBezTo>
                  <a:pt x="10218" y="11125"/>
                  <a:pt x="10187" y="11125"/>
                  <a:pt x="10187" y="11125"/>
                </a:cubicBezTo>
                <a:close/>
                <a:moveTo>
                  <a:pt x="10312" y="10313"/>
                </a:moveTo>
                <a:cubicBezTo>
                  <a:pt x="10281" y="10313"/>
                  <a:pt x="10250" y="10313"/>
                  <a:pt x="10218" y="10313"/>
                </a:cubicBezTo>
                <a:cubicBezTo>
                  <a:pt x="10250" y="10313"/>
                  <a:pt x="10281" y="10313"/>
                  <a:pt x="10312" y="10313"/>
                </a:cubicBezTo>
                <a:cubicBezTo>
                  <a:pt x="10312" y="10313"/>
                  <a:pt x="10312" y="10344"/>
                  <a:pt x="10312" y="10344"/>
                </a:cubicBezTo>
                <a:cubicBezTo>
                  <a:pt x="10312" y="10344"/>
                  <a:pt x="10312" y="10313"/>
                  <a:pt x="10312" y="10313"/>
                </a:cubicBezTo>
                <a:close/>
                <a:moveTo>
                  <a:pt x="11062" y="9625"/>
                </a:moveTo>
                <a:cubicBezTo>
                  <a:pt x="11093" y="9625"/>
                  <a:pt x="11125" y="9625"/>
                  <a:pt x="11187" y="9625"/>
                </a:cubicBezTo>
                <a:cubicBezTo>
                  <a:pt x="11125" y="9625"/>
                  <a:pt x="11093" y="9625"/>
                  <a:pt x="11062" y="9625"/>
                </a:cubicBezTo>
                <a:cubicBezTo>
                  <a:pt x="10937" y="9563"/>
                  <a:pt x="10843" y="9531"/>
                  <a:pt x="10750" y="9531"/>
                </a:cubicBezTo>
                <a:cubicBezTo>
                  <a:pt x="10843" y="9531"/>
                  <a:pt x="10937" y="9563"/>
                  <a:pt x="11062" y="9625"/>
                </a:cubicBezTo>
                <a:close/>
                <a:moveTo>
                  <a:pt x="10937" y="10469"/>
                </a:moveTo>
                <a:cubicBezTo>
                  <a:pt x="10968" y="10469"/>
                  <a:pt x="10968" y="10469"/>
                  <a:pt x="10968" y="10469"/>
                </a:cubicBezTo>
                <a:cubicBezTo>
                  <a:pt x="10968" y="10500"/>
                  <a:pt x="10968" y="10500"/>
                  <a:pt x="11000" y="10500"/>
                </a:cubicBezTo>
                <a:cubicBezTo>
                  <a:pt x="11000" y="10500"/>
                  <a:pt x="11000" y="10500"/>
                  <a:pt x="11000" y="10500"/>
                </a:cubicBezTo>
                <a:cubicBezTo>
                  <a:pt x="10968" y="10500"/>
                  <a:pt x="10968" y="10500"/>
                  <a:pt x="10968" y="10469"/>
                </a:cubicBezTo>
                <a:cubicBezTo>
                  <a:pt x="10937" y="10500"/>
                  <a:pt x="10937" y="10469"/>
                  <a:pt x="10906" y="10469"/>
                </a:cubicBezTo>
                <a:cubicBezTo>
                  <a:pt x="10937" y="10469"/>
                  <a:pt x="10937" y="10500"/>
                  <a:pt x="10968" y="10469"/>
                </a:cubicBezTo>
                <a:cubicBezTo>
                  <a:pt x="10968" y="10469"/>
                  <a:pt x="10968" y="10469"/>
                  <a:pt x="10937" y="10469"/>
                </a:cubicBezTo>
                <a:close/>
                <a:moveTo>
                  <a:pt x="10968" y="10438"/>
                </a:moveTo>
                <a:cubicBezTo>
                  <a:pt x="11000" y="10438"/>
                  <a:pt x="11000" y="10438"/>
                  <a:pt x="11031" y="10469"/>
                </a:cubicBezTo>
                <a:cubicBezTo>
                  <a:pt x="11031" y="10469"/>
                  <a:pt x="11031" y="10469"/>
                  <a:pt x="11031" y="10469"/>
                </a:cubicBezTo>
                <a:cubicBezTo>
                  <a:pt x="11000" y="10438"/>
                  <a:pt x="11000" y="10438"/>
                  <a:pt x="10968" y="10438"/>
                </a:cubicBezTo>
                <a:close/>
                <a:moveTo>
                  <a:pt x="11031" y="9656"/>
                </a:moveTo>
                <a:cubicBezTo>
                  <a:pt x="11031" y="9656"/>
                  <a:pt x="11062" y="9688"/>
                  <a:pt x="11093" y="9656"/>
                </a:cubicBezTo>
                <a:cubicBezTo>
                  <a:pt x="11093" y="9656"/>
                  <a:pt x="11093" y="9656"/>
                  <a:pt x="11093" y="9656"/>
                </a:cubicBezTo>
                <a:cubicBezTo>
                  <a:pt x="11093" y="9656"/>
                  <a:pt x="11093" y="9656"/>
                  <a:pt x="11093" y="9656"/>
                </a:cubicBezTo>
                <a:cubicBezTo>
                  <a:pt x="11093" y="9656"/>
                  <a:pt x="11093" y="9656"/>
                  <a:pt x="11093" y="9656"/>
                </a:cubicBezTo>
                <a:cubicBezTo>
                  <a:pt x="11062" y="9688"/>
                  <a:pt x="11031" y="9656"/>
                  <a:pt x="11031" y="9656"/>
                </a:cubicBezTo>
                <a:close/>
                <a:moveTo>
                  <a:pt x="11000" y="9625"/>
                </a:moveTo>
                <a:cubicBezTo>
                  <a:pt x="11000" y="9625"/>
                  <a:pt x="11031" y="9625"/>
                  <a:pt x="11031" y="9625"/>
                </a:cubicBezTo>
                <a:cubicBezTo>
                  <a:pt x="11031" y="9625"/>
                  <a:pt x="11000" y="9625"/>
                  <a:pt x="11000" y="9625"/>
                </a:cubicBezTo>
                <a:cubicBezTo>
                  <a:pt x="10875" y="9594"/>
                  <a:pt x="10750" y="9563"/>
                  <a:pt x="10625" y="9531"/>
                </a:cubicBezTo>
                <a:cubicBezTo>
                  <a:pt x="10750" y="9563"/>
                  <a:pt x="10875" y="9594"/>
                  <a:pt x="11000" y="9625"/>
                </a:cubicBezTo>
                <a:close/>
                <a:moveTo>
                  <a:pt x="10875" y="10438"/>
                </a:moveTo>
                <a:cubicBezTo>
                  <a:pt x="10875" y="10438"/>
                  <a:pt x="10875" y="10438"/>
                  <a:pt x="10875" y="10438"/>
                </a:cubicBezTo>
                <a:cubicBezTo>
                  <a:pt x="10875" y="10438"/>
                  <a:pt x="10875" y="10438"/>
                  <a:pt x="10875" y="10438"/>
                </a:cubicBezTo>
                <a:close/>
                <a:moveTo>
                  <a:pt x="10781" y="10438"/>
                </a:moveTo>
                <a:cubicBezTo>
                  <a:pt x="10781" y="10438"/>
                  <a:pt x="10781" y="10438"/>
                  <a:pt x="10781" y="10438"/>
                </a:cubicBezTo>
                <a:cubicBezTo>
                  <a:pt x="10781" y="10438"/>
                  <a:pt x="10750" y="10438"/>
                  <a:pt x="10750" y="10438"/>
                </a:cubicBezTo>
                <a:cubicBezTo>
                  <a:pt x="10750" y="10438"/>
                  <a:pt x="10781" y="10438"/>
                  <a:pt x="10781" y="10438"/>
                </a:cubicBezTo>
                <a:close/>
                <a:moveTo>
                  <a:pt x="10625" y="10406"/>
                </a:moveTo>
                <a:cubicBezTo>
                  <a:pt x="10625" y="10406"/>
                  <a:pt x="10625" y="10406"/>
                  <a:pt x="10625" y="10406"/>
                </a:cubicBezTo>
                <a:cubicBezTo>
                  <a:pt x="10625" y="10406"/>
                  <a:pt x="10593" y="10375"/>
                  <a:pt x="10593" y="10375"/>
                </a:cubicBezTo>
                <a:cubicBezTo>
                  <a:pt x="10593" y="10375"/>
                  <a:pt x="10625" y="10406"/>
                  <a:pt x="10625" y="10406"/>
                </a:cubicBezTo>
                <a:close/>
                <a:moveTo>
                  <a:pt x="10437" y="10344"/>
                </a:moveTo>
                <a:cubicBezTo>
                  <a:pt x="10437" y="10344"/>
                  <a:pt x="10437" y="10344"/>
                  <a:pt x="10437" y="10344"/>
                </a:cubicBezTo>
                <a:cubicBezTo>
                  <a:pt x="10437" y="10344"/>
                  <a:pt x="10437" y="10344"/>
                  <a:pt x="10437" y="10344"/>
                </a:cubicBezTo>
                <a:cubicBezTo>
                  <a:pt x="10437" y="10344"/>
                  <a:pt x="10437" y="10344"/>
                  <a:pt x="10437" y="10344"/>
                </a:cubicBezTo>
                <a:close/>
                <a:moveTo>
                  <a:pt x="10500" y="11219"/>
                </a:moveTo>
                <a:cubicBezTo>
                  <a:pt x="10468" y="11188"/>
                  <a:pt x="10406" y="11188"/>
                  <a:pt x="10343" y="11188"/>
                </a:cubicBezTo>
                <a:cubicBezTo>
                  <a:pt x="10406" y="11188"/>
                  <a:pt x="10468" y="11188"/>
                  <a:pt x="10500" y="11219"/>
                </a:cubicBezTo>
                <a:cubicBezTo>
                  <a:pt x="10500" y="11219"/>
                  <a:pt x="10500" y="11219"/>
                  <a:pt x="10500" y="11219"/>
                </a:cubicBezTo>
                <a:cubicBezTo>
                  <a:pt x="10500" y="11219"/>
                  <a:pt x="10500" y="11219"/>
                  <a:pt x="10500" y="11219"/>
                </a:cubicBezTo>
                <a:close/>
                <a:moveTo>
                  <a:pt x="11093" y="10563"/>
                </a:moveTo>
                <a:cubicBezTo>
                  <a:pt x="10906" y="10531"/>
                  <a:pt x="10687" y="10469"/>
                  <a:pt x="10500" y="10406"/>
                </a:cubicBezTo>
                <a:cubicBezTo>
                  <a:pt x="10687" y="10469"/>
                  <a:pt x="10906" y="10531"/>
                  <a:pt x="11093" y="10563"/>
                </a:cubicBezTo>
                <a:cubicBezTo>
                  <a:pt x="11093" y="10563"/>
                  <a:pt x="11093" y="10563"/>
                  <a:pt x="11093" y="10563"/>
                </a:cubicBezTo>
                <a:close/>
                <a:moveTo>
                  <a:pt x="11187" y="10563"/>
                </a:moveTo>
                <a:cubicBezTo>
                  <a:pt x="11156" y="10594"/>
                  <a:pt x="11156" y="10594"/>
                  <a:pt x="11125" y="10594"/>
                </a:cubicBezTo>
                <a:cubicBezTo>
                  <a:pt x="11156" y="10594"/>
                  <a:pt x="11156" y="10594"/>
                  <a:pt x="11187" y="10563"/>
                </a:cubicBezTo>
                <a:cubicBezTo>
                  <a:pt x="11187" y="10563"/>
                  <a:pt x="11187" y="10563"/>
                  <a:pt x="11187" y="10563"/>
                </a:cubicBezTo>
                <a:close/>
                <a:moveTo>
                  <a:pt x="11187" y="10563"/>
                </a:moveTo>
                <a:cubicBezTo>
                  <a:pt x="11187" y="10563"/>
                  <a:pt x="11187" y="10563"/>
                  <a:pt x="11187" y="10563"/>
                </a:cubicBezTo>
                <a:cubicBezTo>
                  <a:pt x="11187" y="10594"/>
                  <a:pt x="11218" y="10594"/>
                  <a:pt x="11218" y="10594"/>
                </a:cubicBezTo>
                <a:cubicBezTo>
                  <a:pt x="11218" y="10594"/>
                  <a:pt x="11187" y="10594"/>
                  <a:pt x="11187" y="10563"/>
                </a:cubicBezTo>
                <a:close/>
                <a:moveTo>
                  <a:pt x="13312" y="13125"/>
                </a:moveTo>
                <a:cubicBezTo>
                  <a:pt x="13312" y="13125"/>
                  <a:pt x="13312" y="13125"/>
                  <a:pt x="13312" y="13125"/>
                </a:cubicBezTo>
                <a:cubicBezTo>
                  <a:pt x="13312" y="13125"/>
                  <a:pt x="13312" y="13125"/>
                  <a:pt x="13312" y="13125"/>
                </a:cubicBezTo>
                <a:cubicBezTo>
                  <a:pt x="13312" y="13125"/>
                  <a:pt x="13312" y="13125"/>
                  <a:pt x="13312" y="13125"/>
                </a:cubicBezTo>
                <a:close/>
                <a:moveTo>
                  <a:pt x="13531" y="13250"/>
                </a:moveTo>
                <a:cubicBezTo>
                  <a:pt x="13531" y="13250"/>
                  <a:pt x="13531" y="13250"/>
                  <a:pt x="13531" y="13250"/>
                </a:cubicBezTo>
                <a:cubicBezTo>
                  <a:pt x="13531" y="13250"/>
                  <a:pt x="13531" y="13250"/>
                  <a:pt x="13531" y="13250"/>
                </a:cubicBezTo>
                <a:cubicBezTo>
                  <a:pt x="13531" y="13250"/>
                  <a:pt x="13531" y="13250"/>
                  <a:pt x="13531" y="13250"/>
                </a:cubicBezTo>
                <a:close/>
                <a:moveTo>
                  <a:pt x="11875" y="9813"/>
                </a:moveTo>
                <a:cubicBezTo>
                  <a:pt x="11906" y="9813"/>
                  <a:pt x="11937" y="9813"/>
                  <a:pt x="11968" y="9813"/>
                </a:cubicBezTo>
                <a:cubicBezTo>
                  <a:pt x="11937" y="9813"/>
                  <a:pt x="11906" y="9813"/>
                  <a:pt x="11875" y="9813"/>
                </a:cubicBezTo>
                <a:cubicBezTo>
                  <a:pt x="11875" y="9844"/>
                  <a:pt x="11843" y="9844"/>
                  <a:pt x="11812" y="9844"/>
                </a:cubicBezTo>
                <a:cubicBezTo>
                  <a:pt x="11843" y="9844"/>
                  <a:pt x="11875" y="9844"/>
                  <a:pt x="11875" y="9813"/>
                </a:cubicBezTo>
                <a:close/>
                <a:moveTo>
                  <a:pt x="12156" y="9969"/>
                </a:moveTo>
                <a:cubicBezTo>
                  <a:pt x="12312" y="10031"/>
                  <a:pt x="12468" y="10063"/>
                  <a:pt x="12625" y="10125"/>
                </a:cubicBezTo>
                <a:cubicBezTo>
                  <a:pt x="12468" y="10063"/>
                  <a:pt x="12312" y="10031"/>
                  <a:pt x="12156" y="9969"/>
                </a:cubicBezTo>
                <a:cubicBezTo>
                  <a:pt x="11937" y="9906"/>
                  <a:pt x="11750" y="9844"/>
                  <a:pt x="11531" y="9781"/>
                </a:cubicBezTo>
                <a:cubicBezTo>
                  <a:pt x="11750" y="9844"/>
                  <a:pt x="11937" y="9906"/>
                  <a:pt x="12156" y="9969"/>
                </a:cubicBezTo>
                <a:close/>
                <a:moveTo>
                  <a:pt x="11468" y="10750"/>
                </a:moveTo>
                <a:cubicBezTo>
                  <a:pt x="11468" y="10750"/>
                  <a:pt x="11468" y="10750"/>
                  <a:pt x="11437" y="10750"/>
                </a:cubicBezTo>
                <a:cubicBezTo>
                  <a:pt x="11468" y="10750"/>
                  <a:pt x="11468" y="10750"/>
                  <a:pt x="11468" y="10750"/>
                </a:cubicBezTo>
                <a:cubicBezTo>
                  <a:pt x="11500" y="10750"/>
                  <a:pt x="11531" y="10750"/>
                  <a:pt x="11562" y="10750"/>
                </a:cubicBezTo>
                <a:cubicBezTo>
                  <a:pt x="11531" y="10750"/>
                  <a:pt x="11500" y="10750"/>
                  <a:pt x="11468" y="10750"/>
                </a:cubicBezTo>
                <a:close/>
                <a:moveTo>
                  <a:pt x="11625" y="10813"/>
                </a:moveTo>
                <a:cubicBezTo>
                  <a:pt x="11625" y="10813"/>
                  <a:pt x="11625" y="10813"/>
                  <a:pt x="11625" y="10813"/>
                </a:cubicBezTo>
                <a:cubicBezTo>
                  <a:pt x="11593" y="10813"/>
                  <a:pt x="11593" y="10813"/>
                  <a:pt x="11562" y="10813"/>
                </a:cubicBezTo>
                <a:cubicBezTo>
                  <a:pt x="11593" y="10813"/>
                  <a:pt x="11593" y="10813"/>
                  <a:pt x="11625" y="10813"/>
                </a:cubicBezTo>
                <a:close/>
                <a:moveTo>
                  <a:pt x="11593" y="11406"/>
                </a:moveTo>
                <a:cubicBezTo>
                  <a:pt x="11625" y="11438"/>
                  <a:pt x="11656" y="11438"/>
                  <a:pt x="11656" y="11469"/>
                </a:cubicBezTo>
                <a:cubicBezTo>
                  <a:pt x="11781" y="11469"/>
                  <a:pt x="11875" y="11500"/>
                  <a:pt x="11968" y="11531"/>
                </a:cubicBezTo>
                <a:cubicBezTo>
                  <a:pt x="11875" y="11500"/>
                  <a:pt x="11781" y="11469"/>
                  <a:pt x="11656" y="11469"/>
                </a:cubicBezTo>
                <a:cubicBezTo>
                  <a:pt x="11656" y="11438"/>
                  <a:pt x="11625" y="11438"/>
                  <a:pt x="11593" y="11406"/>
                </a:cubicBezTo>
                <a:close/>
                <a:moveTo>
                  <a:pt x="11625" y="11563"/>
                </a:moveTo>
                <a:cubicBezTo>
                  <a:pt x="11875" y="11656"/>
                  <a:pt x="12125" y="11750"/>
                  <a:pt x="12375" y="11844"/>
                </a:cubicBezTo>
                <a:cubicBezTo>
                  <a:pt x="12375" y="11844"/>
                  <a:pt x="12406" y="11844"/>
                  <a:pt x="12437" y="11875"/>
                </a:cubicBezTo>
                <a:cubicBezTo>
                  <a:pt x="12406" y="11844"/>
                  <a:pt x="12375" y="11844"/>
                  <a:pt x="12375" y="11844"/>
                </a:cubicBezTo>
                <a:cubicBezTo>
                  <a:pt x="12125" y="11750"/>
                  <a:pt x="11875" y="11656"/>
                  <a:pt x="11625" y="11563"/>
                </a:cubicBezTo>
                <a:close/>
                <a:moveTo>
                  <a:pt x="11843" y="11719"/>
                </a:moveTo>
                <a:cubicBezTo>
                  <a:pt x="11843" y="11688"/>
                  <a:pt x="11843" y="11688"/>
                  <a:pt x="11812" y="11688"/>
                </a:cubicBezTo>
                <a:cubicBezTo>
                  <a:pt x="11781" y="11688"/>
                  <a:pt x="11781" y="11688"/>
                  <a:pt x="11781" y="11719"/>
                </a:cubicBezTo>
                <a:cubicBezTo>
                  <a:pt x="11781" y="11688"/>
                  <a:pt x="11781" y="11688"/>
                  <a:pt x="11812" y="11688"/>
                </a:cubicBezTo>
                <a:cubicBezTo>
                  <a:pt x="11843" y="11688"/>
                  <a:pt x="11843" y="11688"/>
                  <a:pt x="11843" y="11719"/>
                </a:cubicBezTo>
                <a:close/>
                <a:moveTo>
                  <a:pt x="11812" y="11750"/>
                </a:moveTo>
                <a:cubicBezTo>
                  <a:pt x="11781" y="11750"/>
                  <a:pt x="11781" y="11750"/>
                  <a:pt x="11750" y="11750"/>
                </a:cubicBezTo>
                <a:cubicBezTo>
                  <a:pt x="11781" y="11750"/>
                  <a:pt x="11781" y="11750"/>
                  <a:pt x="11812" y="11750"/>
                </a:cubicBezTo>
                <a:cubicBezTo>
                  <a:pt x="11906" y="11781"/>
                  <a:pt x="12000" y="11844"/>
                  <a:pt x="12093" y="11906"/>
                </a:cubicBezTo>
                <a:cubicBezTo>
                  <a:pt x="12000" y="11844"/>
                  <a:pt x="11906" y="11781"/>
                  <a:pt x="11812" y="11750"/>
                </a:cubicBezTo>
                <a:close/>
                <a:moveTo>
                  <a:pt x="12562" y="11938"/>
                </a:moveTo>
                <a:cubicBezTo>
                  <a:pt x="12343" y="11875"/>
                  <a:pt x="12125" y="11813"/>
                  <a:pt x="11906" y="11750"/>
                </a:cubicBezTo>
                <a:cubicBezTo>
                  <a:pt x="12125" y="11813"/>
                  <a:pt x="12343" y="11875"/>
                  <a:pt x="12562" y="11938"/>
                </a:cubicBezTo>
                <a:cubicBezTo>
                  <a:pt x="12562" y="11938"/>
                  <a:pt x="12562" y="11938"/>
                  <a:pt x="12562" y="11938"/>
                </a:cubicBezTo>
                <a:close/>
                <a:moveTo>
                  <a:pt x="13031" y="12656"/>
                </a:moveTo>
                <a:cubicBezTo>
                  <a:pt x="13000" y="12656"/>
                  <a:pt x="12937" y="12625"/>
                  <a:pt x="12906" y="12594"/>
                </a:cubicBezTo>
                <a:cubicBezTo>
                  <a:pt x="12937" y="12625"/>
                  <a:pt x="13000" y="12656"/>
                  <a:pt x="13031" y="12656"/>
                </a:cubicBezTo>
                <a:cubicBezTo>
                  <a:pt x="13031" y="12656"/>
                  <a:pt x="13031" y="12656"/>
                  <a:pt x="13062" y="12656"/>
                </a:cubicBezTo>
                <a:lnTo>
                  <a:pt x="13031" y="12656"/>
                </a:lnTo>
                <a:close/>
                <a:moveTo>
                  <a:pt x="13093" y="12688"/>
                </a:moveTo>
                <a:cubicBezTo>
                  <a:pt x="13093" y="12688"/>
                  <a:pt x="13062" y="12688"/>
                  <a:pt x="13062" y="12656"/>
                </a:cubicBezTo>
                <a:cubicBezTo>
                  <a:pt x="13062" y="12688"/>
                  <a:pt x="13093" y="12688"/>
                  <a:pt x="13093" y="12688"/>
                </a:cubicBezTo>
                <a:cubicBezTo>
                  <a:pt x="13093" y="12688"/>
                  <a:pt x="13093" y="12688"/>
                  <a:pt x="13093" y="12688"/>
                </a:cubicBezTo>
                <a:cubicBezTo>
                  <a:pt x="13093" y="12688"/>
                  <a:pt x="13093" y="12688"/>
                  <a:pt x="13093" y="12688"/>
                </a:cubicBezTo>
                <a:close/>
                <a:moveTo>
                  <a:pt x="13187" y="12031"/>
                </a:moveTo>
                <a:cubicBezTo>
                  <a:pt x="12968" y="11938"/>
                  <a:pt x="12750" y="11844"/>
                  <a:pt x="12562" y="11750"/>
                </a:cubicBezTo>
                <a:cubicBezTo>
                  <a:pt x="12750" y="11844"/>
                  <a:pt x="12968" y="11938"/>
                  <a:pt x="13187" y="12031"/>
                </a:cubicBezTo>
                <a:cubicBezTo>
                  <a:pt x="13187" y="12031"/>
                  <a:pt x="13187" y="12031"/>
                  <a:pt x="13187" y="12031"/>
                </a:cubicBezTo>
                <a:close/>
                <a:moveTo>
                  <a:pt x="13187" y="12000"/>
                </a:moveTo>
                <a:cubicBezTo>
                  <a:pt x="13187" y="12000"/>
                  <a:pt x="13187" y="12000"/>
                  <a:pt x="13187" y="12000"/>
                </a:cubicBezTo>
                <a:cubicBezTo>
                  <a:pt x="13187" y="12000"/>
                  <a:pt x="13187" y="12000"/>
                  <a:pt x="13187" y="12000"/>
                </a:cubicBezTo>
                <a:cubicBezTo>
                  <a:pt x="13187" y="12000"/>
                  <a:pt x="13187" y="12000"/>
                  <a:pt x="13187" y="12000"/>
                </a:cubicBezTo>
                <a:close/>
                <a:moveTo>
                  <a:pt x="13218" y="12000"/>
                </a:moveTo>
                <a:cubicBezTo>
                  <a:pt x="13218" y="12000"/>
                  <a:pt x="13218" y="12000"/>
                  <a:pt x="13218" y="12000"/>
                </a:cubicBezTo>
                <a:cubicBezTo>
                  <a:pt x="13218" y="12000"/>
                  <a:pt x="13218" y="12000"/>
                  <a:pt x="13218" y="12000"/>
                </a:cubicBezTo>
                <a:close/>
                <a:moveTo>
                  <a:pt x="13937" y="11563"/>
                </a:moveTo>
                <a:cubicBezTo>
                  <a:pt x="13906" y="11563"/>
                  <a:pt x="13906" y="11563"/>
                  <a:pt x="13875" y="11563"/>
                </a:cubicBezTo>
                <a:cubicBezTo>
                  <a:pt x="13906" y="11563"/>
                  <a:pt x="13906" y="11563"/>
                  <a:pt x="13937" y="11563"/>
                </a:cubicBezTo>
                <a:cubicBezTo>
                  <a:pt x="13937" y="11563"/>
                  <a:pt x="13968" y="11563"/>
                  <a:pt x="14000" y="11563"/>
                </a:cubicBezTo>
                <a:cubicBezTo>
                  <a:pt x="13968" y="11563"/>
                  <a:pt x="13937" y="11563"/>
                  <a:pt x="13937" y="11563"/>
                </a:cubicBezTo>
                <a:close/>
                <a:moveTo>
                  <a:pt x="14000" y="11500"/>
                </a:moveTo>
                <a:cubicBezTo>
                  <a:pt x="13906" y="11469"/>
                  <a:pt x="13812" y="11406"/>
                  <a:pt x="13687" y="11375"/>
                </a:cubicBezTo>
                <a:cubicBezTo>
                  <a:pt x="13812" y="11406"/>
                  <a:pt x="13906" y="11469"/>
                  <a:pt x="14000" y="11500"/>
                </a:cubicBezTo>
                <a:cubicBezTo>
                  <a:pt x="14062" y="11500"/>
                  <a:pt x="14093" y="11531"/>
                  <a:pt x="14156" y="11563"/>
                </a:cubicBezTo>
                <a:cubicBezTo>
                  <a:pt x="14093" y="11531"/>
                  <a:pt x="14062" y="11500"/>
                  <a:pt x="14000" y="11500"/>
                </a:cubicBezTo>
                <a:close/>
                <a:moveTo>
                  <a:pt x="14406" y="10875"/>
                </a:moveTo>
                <a:cubicBezTo>
                  <a:pt x="14406" y="10875"/>
                  <a:pt x="14406" y="10875"/>
                  <a:pt x="14437" y="10875"/>
                </a:cubicBezTo>
                <a:cubicBezTo>
                  <a:pt x="14437" y="10875"/>
                  <a:pt x="14437" y="10875"/>
                  <a:pt x="14437" y="10906"/>
                </a:cubicBezTo>
                <a:cubicBezTo>
                  <a:pt x="14437" y="10906"/>
                  <a:pt x="14437" y="10906"/>
                  <a:pt x="14437" y="10906"/>
                </a:cubicBezTo>
                <a:cubicBezTo>
                  <a:pt x="14437" y="10875"/>
                  <a:pt x="14437" y="10875"/>
                  <a:pt x="14437" y="10875"/>
                </a:cubicBezTo>
                <a:cubicBezTo>
                  <a:pt x="14406" y="10875"/>
                  <a:pt x="14406" y="10875"/>
                  <a:pt x="14406" y="10875"/>
                </a:cubicBezTo>
                <a:cubicBezTo>
                  <a:pt x="14343" y="10844"/>
                  <a:pt x="14250" y="10813"/>
                  <a:pt x="14187" y="10781"/>
                </a:cubicBezTo>
                <a:cubicBezTo>
                  <a:pt x="14250" y="10813"/>
                  <a:pt x="14343" y="10844"/>
                  <a:pt x="14406" y="10875"/>
                </a:cubicBezTo>
                <a:close/>
                <a:moveTo>
                  <a:pt x="14187" y="13375"/>
                </a:moveTo>
                <a:cubicBezTo>
                  <a:pt x="14250" y="13406"/>
                  <a:pt x="14312" y="13438"/>
                  <a:pt x="14375" y="13438"/>
                </a:cubicBezTo>
                <a:cubicBezTo>
                  <a:pt x="14375" y="13438"/>
                  <a:pt x="14375" y="13438"/>
                  <a:pt x="14375" y="13438"/>
                </a:cubicBezTo>
                <a:cubicBezTo>
                  <a:pt x="14312" y="13438"/>
                  <a:pt x="14250" y="13406"/>
                  <a:pt x="14187" y="13375"/>
                </a:cubicBezTo>
                <a:close/>
                <a:moveTo>
                  <a:pt x="14375" y="11063"/>
                </a:moveTo>
                <a:cubicBezTo>
                  <a:pt x="14406" y="11094"/>
                  <a:pt x="14437" y="11125"/>
                  <a:pt x="14468" y="11125"/>
                </a:cubicBezTo>
                <a:cubicBezTo>
                  <a:pt x="14437" y="11125"/>
                  <a:pt x="14406" y="11094"/>
                  <a:pt x="14375" y="11063"/>
                </a:cubicBezTo>
                <a:close/>
                <a:moveTo>
                  <a:pt x="14500" y="11125"/>
                </a:moveTo>
                <a:cubicBezTo>
                  <a:pt x="14531" y="11125"/>
                  <a:pt x="14531" y="11125"/>
                  <a:pt x="14562" y="11125"/>
                </a:cubicBezTo>
                <a:cubicBezTo>
                  <a:pt x="14562" y="11125"/>
                  <a:pt x="14562" y="11125"/>
                  <a:pt x="14562" y="11125"/>
                </a:cubicBezTo>
                <a:cubicBezTo>
                  <a:pt x="14531" y="11125"/>
                  <a:pt x="14531" y="11125"/>
                  <a:pt x="14500" y="11125"/>
                </a:cubicBezTo>
                <a:close/>
                <a:moveTo>
                  <a:pt x="14562" y="12719"/>
                </a:moveTo>
                <a:cubicBezTo>
                  <a:pt x="14562" y="12719"/>
                  <a:pt x="14562" y="12719"/>
                  <a:pt x="14531" y="12719"/>
                </a:cubicBezTo>
                <a:cubicBezTo>
                  <a:pt x="14562" y="12719"/>
                  <a:pt x="14562" y="12719"/>
                  <a:pt x="14562" y="12719"/>
                </a:cubicBezTo>
                <a:cubicBezTo>
                  <a:pt x="14562" y="12719"/>
                  <a:pt x="14562" y="12719"/>
                  <a:pt x="14562" y="12719"/>
                </a:cubicBezTo>
                <a:close/>
                <a:moveTo>
                  <a:pt x="14562" y="11781"/>
                </a:moveTo>
                <a:cubicBezTo>
                  <a:pt x="14562" y="11781"/>
                  <a:pt x="14562" y="11781"/>
                  <a:pt x="14562" y="11781"/>
                </a:cubicBezTo>
                <a:cubicBezTo>
                  <a:pt x="14562" y="11781"/>
                  <a:pt x="14562" y="11781"/>
                  <a:pt x="14562" y="11781"/>
                </a:cubicBezTo>
                <a:cubicBezTo>
                  <a:pt x="14562" y="11781"/>
                  <a:pt x="14562" y="11781"/>
                  <a:pt x="14562" y="11781"/>
                </a:cubicBezTo>
                <a:close/>
                <a:moveTo>
                  <a:pt x="14562" y="11125"/>
                </a:moveTo>
                <a:cubicBezTo>
                  <a:pt x="14562" y="11125"/>
                  <a:pt x="14562" y="11125"/>
                  <a:pt x="14562" y="11125"/>
                </a:cubicBezTo>
                <a:cubicBezTo>
                  <a:pt x="14593" y="11156"/>
                  <a:pt x="14593" y="11156"/>
                  <a:pt x="14625" y="11188"/>
                </a:cubicBezTo>
                <a:cubicBezTo>
                  <a:pt x="14593" y="11156"/>
                  <a:pt x="14593" y="11156"/>
                  <a:pt x="14562" y="11125"/>
                </a:cubicBezTo>
                <a:close/>
                <a:moveTo>
                  <a:pt x="14937" y="14563"/>
                </a:moveTo>
                <a:cubicBezTo>
                  <a:pt x="14937" y="14563"/>
                  <a:pt x="14906" y="14563"/>
                  <a:pt x="14875" y="14531"/>
                </a:cubicBezTo>
                <a:cubicBezTo>
                  <a:pt x="14906" y="14563"/>
                  <a:pt x="14937" y="14563"/>
                  <a:pt x="14937" y="14563"/>
                </a:cubicBezTo>
                <a:cubicBezTo>
                  <a:pt x="14937" y="14563"/>
                  <a:pt x="14968" y="14563"/>
                  <a:pt x="14968" y="14531"/>
                </a:cubicBezTo>
                <a:cubicBezTo>
                  <a:pt x="14968" y="14563"/>
                  <a:pt x="14937" y="14563"/>
                  <a:pt x="14937" y="14563"/>
                </a:cubicBezTo>
                <a:close/>
                <a:moveTo>
                  <a:pt x="16562" y="11875"/>
                </a:moveTo>
                <a:cubicBezTo>
                  <a:pt x="16562" y="11875"/>
                  <a:pt x="16562" y="11875"/>
                  <a:pt x="16562" y="11875"/>
                </a:cubicBezTo>
                <a:cubicBezTo>
                  <a:pt x="16562" y="11875"/>
                  <a:pt x="16562" y="11844"/>
                  <a:pt x="16531" y="11844"/>
                </a:cubicBezTo>
                <a:cubicBezTo>
                  <a:pt x="16562" y="11844"/>
                  <a:pt x="16562" y="11875"/>
                  <a:pt x="16562" y="11875"/>
                </a:cubicBezTo>
                <a:close/>
                <a:moveTo>
                  <a:pt x="16468" y="11844"/>
                </a:moveTo>
                <a:cubicBezTo>
                  <a:pt x="16468" y="11844"/>
                  <a:pt x="16468" y="11844"/>
                  <a:pt x="16468" y="11844"/>
                </a:cubicBezTo>
                <a:cubicBezTo>
                  <a:pt x="16468" y="11844"/>
                  <a:pt x="16437" y="11844"/>
                  <a:pt x="16406" y="11813"/>
                </a:cubicBezTo>
                <a:cubicBezTo>
                  <a:pt x="16437" y="11844"/>
                  <a:pt x="16468" y="11844"/>
                  <a:pt x="16468" y="11844"/>
                </a:cubicBezTo>
                <a:close/>
                <a:moveTo>
                  <a:pt x="15718" y="12375"/>
                </a:moveTo>
                <a:cubicBezTo>
                  <a:pt x="15781" y="12500"/>
                  <a:pt x="15812" y="12531"/>
                  <a:pt x="15843" y="12531"/>
                </a:cubicBezTo>
                <a:cubicBezTo>
                  <a:pt x="15812" y="12531"/>
                  <a:pt x="15781" y="12500"/>
                  <a:pt x="15718" y="12375"/>
                </a:cubicBezTo>
                <a:cubicBezTo>
                  <a:pt x="15656" y="12375"/>
                  <a:pt x="15593" y="12344"/>
                  <a:pt x="15531" y="12313"/>
                </a:cubicBezTo>
                <a:cubicBezTo>
                  <a:pt x="15593" y="12344"/>
                  <a:pt x="15656" y="12375"/>
                  <a:pt x="15718" y="12375"/>
                </a:cubicBezTo>
                <a:close/>
                <a:moveTo>
                  <a:pt x="15718" y="12531"/>
                </a:moveTo>
                <a:cubicBezTo>
                  <a:pt x="15718" y="12531"/>
                  <a:pt x="15687" y="12500"/>
                  <a:pt x="15687" y="12500"/>
                </a:cubicBezTo>
                <a:cubicBezTo>
                  <a:pt x="15687" y="12500"/>
                  <a:pt x="15687" y="12500"/>
                  <a:pt x="15687" y="12469"/>
                </a:cubicBezTo>
                <a:cubicBezTo>
                  <a:pt x="15687" y="12500"/>
                  <a:pt x="15687" y="12500"/>
                  <a:pt x="15687" y="12500"/>
                </a:cubicBezTo>
                <a:cubicBezTo>
                  <a:pt x="15687" y="12500"/>
                  <a:pt x="15718" y="12531"/>
                  <a:pt x="15718" y="12531"/>
                </a:cubicBezTo>
                <a:close/>
                <a:moveTo>
                  <a:pt x="15593" y="12438"/>
                </a:moveTo>
                <a:cubicBezTo>
                  <a:pt x="15593" y="12438"/>
                  <a:pt x="15593" y="12438"/>
                  <a:pt x="15625" y="12406"/>
                </a:cubicBezTo>
                <a:cubicBezTo>
                  <a:pt x="15593" y="12438"/>
                  <a:pt x="15593" y="12438"/>
                  <a:pt x="15593" y="12438"/>
                </a:cubicBezTo>
                <a:cubicBezTo>
                  <a:pt x="15562" y="12469"/>
                  <a:pt x="15562" y="12469"/>
                  <a:pt x="15531" y="12500"/>
                </a:cubicBezTo>
                <a:cubicBezTo>
                  <a:pt x="15562" y="12469"/>
                  <a:pt x="15562" y="12469"/>
                  <a:pt x="15593" y="12438"/>
                </a:cubicBezTo>
                <a:close/>
                <a:moveTo>
                  <a:pt x="15593" y="12719"/>
                </a:moveTo>
                <a:cubicBezTo>
                  <a:pt x="15593" y="12719"/>
                  <a:pt x="15593" y="12719"/>
                  <a:pt x="15593" y="12719"/>
                </a:cubicBezTo>
                <a:cubicBezTo>
                  <a:pt x="15593" y="12719"/>
                  <a:pt x="15562" y="12719"/>
                  <a:pt x="15562" y="12688"/>
                </a:cubicBezTo>
                <a:cubicBezTo>
                  <a:pt x="15562" y="12719"/>
                  <a:pt x="15531" y="12719"/>
                  <a:pt x="15531" y="12719"/>
                </a:cubicBezTo>
                <a:cubicBezTo>
                  <a:pt x="15531" y="12719"/>
                  <a:pt x="15562" y="12719"/>
                  <a:pt x="15562" y="12688"/>
                </a:cubicBezTo>
                <a:cubicBezTo>
                  <a:pt x="15562" y="12719"/>
                  <a:pt x="15593" y="12719"/>
                  <a:pt x="15593" y="12719"/>
                </a:cubicBezTo>
                <a:close/>
                <a:moveTo>
                  <a:pt x="15468" y="12563"/>
                </a:moveTo>
                <a:cubicBezTo>
                  <a:pt x="15468" y="12563"/>
                  <a:pt x="15468" y="12563"/>
                  <a:pt x="15468" y="12563"/>
                </a:cubicBezTo>
                <a:cubicBezTo>
                  <a:pt x="15468" y="12563"/>
                  <a:pt x="15468" y="12563"/>
                  <a:pt x="15468" y="12563"/>
                </a:cubicBezTo>
                <a:cubicBezTo>
                  <a:pt x="15468" y="12563"/>
                  <a:pt x="15468" y="12563"/>
                  <a:pt x="15468" y="12563"/>
                </a:cubicBezTo>
                <a:close/>
                <a:moveTo>
                  <a:pt x="15281" y="12656"/>
                </a:moveTo>
                <a:cubicBezTo>
                  <a:pt x="15312" y="12656"/>
                  <a:pt x="15343" y="12656"/>
                  <a:pt x="15343" y="12656"/>
                </a:cubicBezTo>
                <a:cubicBezTo>
                  <a:pt x="15343" y="12656"/>
                  <a:pt x="15343" y="12656"/>
                  <a:pt x="15343" y="12656"/>
                </a:cubicBezTo>
                <a:cubicBezTo>
                  <a:pt x="15343" y="12656"/>
                  <a:pt x="15312" y="12656"/>
                  <a:pt x="15281" y="12656"/>
                </a:cubicBezTo>
                <a:cubicBezTo>
                  <a:pt x="15281" y="12656"/>
                  <a:pt x="15281" y="12688"/>
                  <a:pt x="15281" y="12688"/>
                </a:cubicBezTo>
                <a:cubicBezTo>
                  <a:pt x="15281" y="12688"/>
                  <a:pt x="15281" y="12688"/>
                  <a:pt x="15281" y="12688"/>
                </a:cubicBezTo>
                <a:cubicBezTo>
                  <a:pt x="15281" y="12688"/>
                  <a:pt x="15281" y="12688"/>
                  <a:pt x="15281" y="12688"/>
                </a:cubicBezTo>
                <a:cubicBezTo>
                  <a:pt x="15281" y="12688"/>
                  <a:pt x="15281" y="12656"/>
                  <a:pt x="15281" y="12656"/>
                </a:cubicBezTo>
                <a:close/>
                <a:moveTo>
                  <a:pt x="14906" y="12656"/>
                </a:moveTo>
                <a:cubicBezTo>
                  <a:pt x="14906" y="12656"/>
                  <a:pt x="14906" y="12656"/>
                  <a:pt x="14937" y="12656"/>
                </a:cubicBezTo>
                <a:cubicBezTo>
                  <a:pt x="14906" y="12656"/>
                  <a:pt x="14906" y="12656"/>
                  <a:pt x="14906" y="12656"/>
                </a:cubicBezTo>
                <a:cubicBezTo>
                  <a:pt x="14906" y="12656"/>
                  <a:pt x="14906" y="12656"/>
                  <a:pt x="14906" y="12656"/>
                </a:cubicBezTo>
                <a:close/>
                <a:moveTo>
                  <a:pt x="14906" y="12656"/>
                </a:moveTo>
                <a:cubicBezTo>
                  <a:pt x="14906" y="12656"/>
                  <a:pt x="14906" y="12656"/>
                  <a:pt x="14906" y="12656"/>
                </a:cubicBezTo>
                <a:cubicBezTo>
                  <a:pt x="14906" y="12625"/>
                  <a:pt x="14875" y="12625"/>
                  <a:pt x="14875" y="12594"/>
                </a:cubicBezTo>
                <a:cubicBezTo>
                  <a:pt x="14875" y="12625"/>
                  <a:pt x="14906" y="12625"/>
                  <a:pt x="14906" y="12656"/>
                </a:cubicBezTo>
                <a:close/>
                <a:moveTo>
                  <a:pt x="14875" y="12969"/>
                </a:moveTo>
                <a:cubicBezTo>
                  <a:pt x="14843" y="12969"/>
                  <a:pt x="14843" y="12969"/>
                  <a:pt x="14843" y="12969"/>
                </a:cubicBezTo>
                <a:cubicBezTo>
                  <a:pt x="14843" y="12969"/>
                  <a:pt x="14843" y="12969"/>
                  <a:pt x="14875" y="12969"/>
                </a:cubicBezTo>
                <a:cubicBezTo>
                  <a:pt x="14875" y="13031"/>
                  <a:pt x="14937" y="13063"/>
                  <a:pt x="14968" y="13094"/>
                </a:cubicBezTo>
                <a:cubicBezTo>
                  <a:pt x="14937" y="13063"/>
                  <a:pt x="14875" y="13031"/>
                  <a:pt x="14875" y="12969"/>
                </a:cubicBezTo>
                <a:close/>
                <a:moveTo>
                  <a:pt x="14968" y="12688"/>
                </a:moveTo>
                <a:cubicBezTo>
                  <a:pt x="14968" y="12688"/>
                  <a:pt x="14968" y="12688"/>
                  <a:pt x="14968" y="12688"/>
                </a:cubicBezTo>
                <a:cubicBezTo>
                  <a:pt x="14968" y="12656"/>
                  <a:pt x="14968" y="12656"/>
                  <a:pt x="14968" y="12656"/>
                </a:cubicBezTo>
                <a:cubicBezTo>
                  <a:pt x="14968" y="12656"/>
                  <a:pt x="14968" y="12656"/>
                  <a:pt x="14968" y="12688"/>
                </a:cubicBezTo>
                <a:close/>
                <a:moveTo>
                  <a:pt x="15062" y="12719"/>
                </a:moveTo>
                <a:cubicBezTo>
                  <a:pt x="15062" y="12719"/>
                  <a:pt x="15093" y="12719"/>
                  <a:pt x="15125" y="12750"/>
                </a:cubicBezTo>
                <a:cubicBezTo>
                  <a:pt x="15093" y="12719"/>
                  <a:pt x="15062" y="12719"/>
                  <a:pt x="15062" y="12719"/>
                </a:cubicBezTo>
                <a:cubicBezTo>
                  <a:pt x="15031" y="12719"/>
                  <a:pt x="15031" y="12719"/>
                  <a:pt x="15000" y="12719"/>
                </a:cubicBezTo>
                <a:cubicBezTo>
                  <a:pt x="15031" y="12719"/>
                  <a:pt x="15031" y="12719"/>
                  <a:pt x="15062" y="12719"/>
                </a:cubicBezTo>
                <a:close/>
                <a:moveTo>
                  <a:pt x="15031" y="13188"/>
                </a:moveTo>
                <a:cubicBezTo>
                  <a:pt x="15031" y="13188"/>
                  <a:pt x="15031" y="13219"/>
                  <a:pt x="15000" y="13250"/>
                </a:cubicBezTo>
                <a:cubicBezTo>
                  <a:pt x="15031" y="13219"/>
                  <a:pt x="15031" y="13188"/>
                  <a:pt x="15031" y="13188"/>
                </a:cubicBezTo>
                <a:cubicBezTo>
                  <a:pt x="15062" y="13156"/>
                  <a:pt x="15062" y="13156"/>
                  <a:pt x="15093" y="13188"/>
                </a:cubicBezTo>
                <a:cubicBezTo>
                  <a:pt x="15062" y="13156"/>
                  <a:pt x="15062" y="13156"/>
                  <a:pt x="15031" y="13188"/>
                </a:cubicBezTo>
                <a:close/>
                <a:moveTo>
                  <a:pt x="15062" y="12844"/>
                </a:moveTo>
                <a:cubicBezTo>
                  <a:pt x="15062" y="12844"/>
                  <a:pt x="15062" y="12844"/>
                  <a:pt x="15062" y="12844"/>
                </a:cubicBezTo>
                <a:cubicBezTo>
                  <a:pt x="15093" y="12844"/>
                  <a:pt x="15093" y="12844"/>
                  <a:pt x="15125" y="12844"/>
                </a:cubicBezTo>
                <a:cubicBezTo>
                  <a:pt x="15093" y="12844"/>
                  <a:pt x="15093" y="12844"/>
                  <a:pt x="15062" y="12844"/>
                </a:cubicBezTo>
                <a:close/>
                <a:moveTo>
                  <a:pt x="15125" y="12844"/>
                </a:moveTo>
                <a:cubicBezTo>
                  <a:pt x="15125" y="12844"/>
                  <a:pt x="15125" y="12844"/>
                  <a:pt x="15125" y="12844"/>
                </a:cubicBezTo>
                <a:cubicBezTo>
                  <a:pt x="15156" y="12844"/>
                  <a:pt x="15156" y="12875"/>
                  <a:pt x="15187" y="12875"/>
                </a:cubicBezTo>
                <a:cubicBezTo>
                  <a:pt x="15156" y="12875"/>
                  <a:pt x="15156" y="12844"/>
                  <a:pt x="15125" y="12844"/>
                </a:cubicBezTo>
                <a:close/>
                <a:moveTo>
                  <a:pt x="15156" y="12781"/>
                </a:moveTo>
                <a:cubicBezTo>
                  <a:pt x="15187" y="12781"/>
                  <a:pt x="15187" y="12781"/>
                  <a:pt x="15187" y="12781"/>
                </a:cubicBezTo>
                <a:cubicBezTo>
                  <a:pt x="15187" y="12781"/>
                  <a:pt x="15187" y="12781"/>
                  <a:pt x="15156" y="12781"/>
                </a:cubicBezTo>
                <a:cubicBezTo>
                  <a:pt x="15187" y="12813"/>
                  <a:pt x="15187" y="12813"/>
                  <a:pt x="15187" y="12813"/>
                </a:cubicBezTo>
                <a:cubicBezTo>
                  <a:pt x="15187" y="12813"/>
                  <a:pt x="15187" y="12813"/>
                  <a:pt x="15156" y="12781"/>
                </a:cubicBezTo>
                <a:close/>
                <a:moveTo>
                  <a:pt x="15281" y="12719"/>
                </a:moveTo>
                <a:cubicBezTo>
                  <a:pt x="15281" y="12719"/>
                  <a:pt x="15281" y="12688"/>
                  <a:pt x="15281" y="12688"/>
                </a:cubicBezTo>
                <a:cubicBezTo>
                  <a:pt x="15281" y="12688"/>
                  <a:pt x="15281" y="12719"/>
                  <a:pt x="15281" y="12719"/>
                </a:cubicBezTo>
                <a:cubicBezTo>
                  <a:pt x="15250" y="12719"/>
                  <a:pt x="15218" y="12688"/>
                  <a:pt x="15187" y="12688"/>
                </a:cubicBezTo>
                <a:cubicBezTo>
                  <a:pt x="15218" y="12688"/>
                  <a:pt x="15250" y="12719"/>
                  <a:pt x="15281" y="12719"/>
                </a:cubicBezTo>
                <a:close/>
                <a:moveTo>
                  <a:pt x="15250" y="13000"/>
                </a:moveTo>
                <a:cubicBezTo>
                  <a:pt x="15218" y="12969"/>
                  <a:pt x="15218" y="12969"/>
                  <a:pt x="15187" y="13000"/>
                </a:cubicBezTo>
                <a:cubicBezTo>
                  <a:pt x="15218" y="12969"/>
                  <a:pt x="15218" y="12969"/>
                  <a:pt x="15250" y="13000"/>
                </a:cubicBezTo>
                <a:cubicBezTo>
                  <a:pt x="15281" y="13031"/>
                  <a:pt x="15343" y="13031"/>
                  <a:pt x="15375" y="13063"/>
                </a:cubicBezTo>
                <a:cubicBezTo>
                  <a:pt x="15343" y="13031"/>
                  <a:pt x="15281" y="13031"/>
                  <a:pt x="15250" y="13000"/>
                </a:cubicBezTo>
                <a:close/>
                <a:moveTo>
                  <a:pt x="15531" y="12813"/>
                </a:moveTo>
                <a:cubicBezTo>
                  <a:pt x="15531" y="12813"/>
                  <a:pt x="15531" y="12813"/>
                  <a:pt x="15531" y="12813"/>
                </a:cubicBezTo>
                <a:cubicBezTo>
                  <a:pt x="15500" y="12844"/>
                  <a:pt x="15468" y="12844"/>
                  <a:pt x="15437" y="12844"/>
                </a:cubicBezTo>
                <a:cubicBezTo>
                  <a:pt x="15468" y="12844"/>
                  <a:pt x="15500" y="12844"/>
                  <a:pt x="15531" y="12813"/>
                </a:cubicBezTo>
                <a:close/>
                <a:moveTo>
                  <a:pt x="16000" y="14750"/>
                </a:moveTo>
                <a:cubicBezTo>
                  <a:pt x="15968" y="14750"/>
                  <a:pt x="15968" y="14781"/>
                  <a:pt x="15968" y="14781"/>
                </a:cubicBezTo>
                <a:cubicBezTo>
                  <a:pt x="15968" y="14781"/>
                  <a:pt x="15968" y="14781"/>
                  <a:pt x="15968" y="14781"/>
                </a:cubicBezTo>
                <a:cubicBezTo>
                  <a:pt x="15968" y="14781"/>
                  <a:pt x="15968" y="14750"/>
                  <a:pt x="16000" y="14750"/>
                </a:cubicBezTo>
                <a:cubicBezTo>
                  <a:pt x="15812" y="14656"/>
                  <a:pt x="15656" y="14594"/>
                  <a:pt x="15468" y="14531"/>
                </a:cubicBezTo>
                <a:cubicBezTo>
                  <a:pt x="15656" y="14594"/>
                  <a:pt x="15812" y="14656"/>
                  <a:pt x="16000" y="14750"/>
                </a:cubicBezTo>
                <a:cubicBezTo>
                  <a:pt x="16062" y="14781"/>
                  <a:pt x="16156" y="14813"/>
                  <a:pt x="16218" y="14844"/>
                </a:cubicBezTo>
                <a:cubicBezTo>
                  <a:pt x="16156" y="14813"/>
                  <a:pt x="16062" y="14781"/>
                  <a:pt x="16000" y="14750"/>
                </a:cubicBezTo>
                <a:close/>
                <a:moveTo>
                  <a:pt x="15687" y="13938"/>
                </a:moveTo>
                <a:cubicBezTo>
                  <a:pt x="15718" y="13969"/>
                  <a:pt x="15718" y="13969"/>
                  <a:pt x="15750" y="14000"/>
                </a:cubicBezTo>
                <a:cubicBezTo>
                  <a:pt x="15750" y="14000"/>
                  <a:pt x="15750" y="14000"/>
                  <a:pt x="15750" y="14000"/>
                </a:cubicBezTo>
                <a:cubicBezTo>
                  <a:pt x="15750" y="14000"/>
                  <a:pt x="15750" y="14000"/>
                  <a:pt x="15750" y="14000"/>
                </a:cubicBezTo>
                <a:cubicBezTo>
                  <a:pt x="15718" y="13969"/>
                  <a:pt x="15718" y="13969"/>
                  <a:pt x="15687" y="13938"/>
                </a:cubicBezTo>
                <a:close/>
                <a:moveTo>
                  <a:pt x="15781" y="12875"/>
                </a:moveTo>
                <a:cubicBezTo>
                  <a:pt x="15781" y="12875"/>
                  <a:pt x="15781" y="12875"/>
                  <a:pt x="15781" y="12875"/>
                </a:cubicBezTo>
                <a:cubicBezTo>
                  <a:pt x="15781" y="12875"/>
                  <a:pt x="15781" y="12875"/>
                  <a:pt x="15781" y="12875"/>
                </a:cubicBezTo>
                <a:close/>
                <a:moveTo>
                  <a:pt x="16218" y="13594"/>
                </a:moveTo>
                <a:cubicBezTo>
                  <a:pt x="16281" y="13625"/>
                  <a:pt x="16312" y="13625"/>
                  <a:pt x="16343" y="13625"/>
                </a:cubicBezTo>
                <a:cubicBezTo>
                  <a:pt x="16343" y="13625"/>
                  <a:pt x="16343" y="13625"/>
                  <a:pt x="16343" y="13625"/>
                </a:cubicBezTo>
                <a:cubicBezTo>
                  <a:pt x="16312" y="13625"/>
                  <a:pt x="16281" y="13625"/>
                  <a:pt x="16218" y="13594"/>
                </a:cubicBezTo>
                <a:close/>
                <a:moveTo>
                  <a:pt x="16312" y="14938"/>
                </a:moveTo>
                <a:cubicBezTo>
                  <a:pt x="16312" y="14938"/>
                  <a:pt x="16312" y="14938"/>
                  <a:pt x="16312" y="14938"/>
                </a:cubicBezTo>
                <a:cubicBezTo>
                  <a:pt x="16312" y="14969"/>
                  <a:pt x="16312" y="14969"/>
                  <a:pt x="16343" y="15000"/>
                </a:cubicBezTo>
                <a:cubicBezTo>
                  <a:pt x="16312" y="14969"/>
                  <a:pt x="16312" y="14969"/>
                  <a:pt x="16312" y="14938"/>
                </a:cubicBezTo>
                <a:close/>
                <a:moveTo>
                  <a:pt x="16187" y="13469"/>
                </a:moveTo>
                <a:cubicBezTo>
                  <a:pt x="16187" y="13469"/>
                  <a:pt x="16187" y="13469"/>
                  <a:pt x="16187" y="13469"/>
                </a:cubicBezTo>
                <a:cubicBezTo>
                  <a:pt x="16187" y="13469"/>
                  <a:pt x="16187" y="13469"/>
                  <a:pt x="16187" y="13469"/>
                </a:cubicBezTo>
                <a:cubicBezTo>
                  <a:pt x="16281" y="13531"/>
                  <a:pt x="16375" y="13563"/>
                  <a:pt x="16500" y="13625"/>
                </a:cubicBezTo>
                <a:cubicBezTo>
                  <a:pt x="16375" y="13563"/>
                  <a:pt x="16281" y="13531"/>
                  <a:pt x="16187" y="13469"/>
                </a:cubicBezTo>
                <a:close/>
                <a:moveTo>
                  <a:pt x="16437" y="13406"/>
                </a:moveTo>
                <a:cubicBezTo>
                  <a:pt x="16437" y="13406"/>
                  <a:pt x="16437" y="13406"/>
                  <a:pt x="16437" y="13406"/>
                </a:cubicBezTo>
                <a:cubicBezTo>
                  <a:pt x="16437" y="13406"/>
                  <a:pt x="16437" y="13406"/>
                  <a:pt x="16437" y="13406"/>
                </a:cubicBezTo>
                <a:cubicBezTo>
                  <a:pt x="16437" y="13406"/>
                  <a:pt x="16437" y="13406"/>
                  <a:pt x="16437" y="13406"/>
                </a:cubicBezTo>
                <a:close/>
                <a:moveTo>
                  <a:pt x="15656" y="12719"/>
                </a:moveTo>
                <a:cubicBezTo>
                  <a:pt x="15656" y="12719"/>
                  <a:pt x="15656" y="12719"/>
                  <a:pt x="15625" y="12719"/>
                </a:cubicBezTo>
                <a:cubicBezTo>
                  <a:pt x="15656" y="12719"/>
                  <a:pt x="15656" y="12719"/>
                  <a:pt x="15656" y="12719"/>
                </a:cubicBezTo>
                <a:cubicBezTo>
                  <a:pt x="15968" y="12844"/>
                  <a:pt x="16281" y="12969"/>
                  <a:pt x="16562" y="13125"/>
                </a:cubicBezTo>
                <a:cubicBezTo>
                  <a:pt x="16281" y="12969"/>
                  <a:pt x="15968" y="12844"/>
                  <a:pt x="15656" y="12719"/>
                </a:cubicBezTo>
                <a:close/>
                <a:moveTo>
                  <a:pt x="16718" y="15375"/>
                </a:moveTo>
                <a:cubicBezTo>
                  <a:pt x="16531" y="15281"/>
                  <a:pt x="16343" y="15188"/>
                  <a:pt x="16156" y="15125"/>
                </a:cubicBezTo>
                <a:cubicBezTo>
                  <a:pt x="16031" y="15063"/>
                  <a:pt x="15906" y="15000"/>
                  <a:pt x="15781" y="14969"/>
                </a:cubicBezTo>
                <a:cubicBezTo>
                  <a:pt x="15906" y="15000"/>
                  <a:pt x="16031" y="15063"/>
                  <a:pt x="16156" y="15125"/>
                </a:cubicBezTo>
                <a:cubicBezTo>
                  <a:pt x="16343" y="15188"/>
                  <a:pt x="16531" y="15281"/>
                  <a:pt x="16718" y="15375"/>
                </a:cubicBezTo>
                <a:cubicBezTo>
                  <a:pt x="16718" y="15375"/>
                  <a:pt x="16718" y="15406"/>
                  <a:pt x="16750" y="15406"/>
                </a:cubicBezTo>
                <a:cubicBezTo>
                  <a:pt x="16718" y="15406"/>
                  <a:pt x="16718" y="15375"/>
                  <a:pt x="16718" y="15375"/>
                </a:cubicBezTo>
                <a:close/>
                <a:moveTo>
                  <a:pt x="10406" y="14281"/>
                </a:moveTo>
                <a:cubicBezTo>
                  <a:pt x="10406" y="14281"/>
                  <a:pt x="10375" y="14281"/>
                  <a:pt x="10375" y="14281"/>
                </a:cubicBezTo>
                <a:cubicBezTo>
                  <a:pt x="10375" y="14281"/>
                  <a:pt x="10406" y="14281"/>
                  <a:pt x="10406" y="14281"/>
                </a:cubicBezTo>
                <a:cubicBezTo>
                  <a:pt x="10406" y="14281"/>
                  <a:pt x="10406" y="14281"/>
                  <a:pt x="10406" y="14281"/>
                </a:cubicBezTo>
                <a:close/>
                <a:moveTo>
                  <a:pt x="10468" y="14281"/>
                </a:moveTo>
                <a:cubicBezTo>
                  <a:pt x="10437" y="14281"/>
                  <a:pt x="10437" y="14281"/>
                  <a:pt x="10406" y="14281"/>
                </a:cubicBezTo>
                <a:cubicBezTo>
                  <a:pt x="10437" y="14281"/>
                  <a:pt x="10437" y="14281"/>
                  <a:pt x="10468" y="14281"/>
                </a:cubicBezTo>
                <a:cubicBezTo>
                  <a:pt x="10500" y="14281"/>
                  <a:pt x="10531" y="14281"/>
                  <a:pt x="10562" y="14281"/>
                </a:cubicBezTo>
                <a:cubicBezTo>
                  <a:pt x="10531" y="14281"/>
                  <a:pt x="10500" y="14281"/>
                  <a:pt x="10468" y="14281"/>
                </a:cubicBezTo>
                <a:close/>
                <a:moveTo>
                  <a:pt x="10812" y="14313"/>
                </a:moveTo>
                <a:cubicBezTo>
                  <a:pt x="10812" y="14313"/>
                  <a:pt x="10812" y="14313"/>
                  <a:pt x="10812" y="14313"/>
                </a:cubicBezTo>
                <a:cubicBezTo>
                  <a:pt x="10812" y="14313"/>
                  <a:pt x="10812" y="14313"/>
                  <a:pt x="10812" y="14313"/>
                </a:cubicBezTo>
                <a:cubicBezTo>
                  <a:pt x="10812" y="14313"/>
                  <a:pt x="10812" y="14313"/>
                  <a:pt x="10812" y="14313"/>
                </a:cubicBezTo>
                <a:close/>
                <a:moveTo>
                  <a:pt x="10906" y="14313"/>
                </a:moveTo>
                <a:cubicBezTo>
                  <a:pt x="10906" y="14313"/>
                  <a:pt x="10906" y="14313"/>
                  <a:pt x="10906" y="14313"/>
                </a:cubicBezTo>
                <a:cubicBezTo>
                  <a:pt x="10937" y="14344"/>
                  <a:pt x="10968" y="14344"/>
                  <a:pt x="11000" y="14375"/>
                </a:cubicBezTo>
                <a:cubicBezTo>
                  <a:pt x="10968" y="14344"/>
                  <a:pt x="10937" y="14344"/>
                  <a:pt x="10906" y="14313"/>
                </a:cubicBezTo>
                <a:close/>
                <a:moveTo>
                  <a:pt x="18562" y="11281"/>
                </a:moveTo>
                <a:cubicBezTo>
                  <a:pt x="18562" y="11250"/>
                  <a:pt x="18562" y="11219"/>
                  <a:pt x="18593" y="11188"/>
                </a:cubicBezTo>
                <a:cubicBezTo>
                  <a:pt x="18593" y="11313"/>
                  <a:pt x="18593" y="11438"/>
                  <a:pt x="18562" y="11594"/>
                </a:cubicBezTo>
                <a:cubicBezTo>
                  <a:pt x="18562" y="11594"/>
                  <a:pt x="18562" y="11594"/>
                  <a:pt x="18562" y="11594"/>
                </a:cubicBezTo>
                <a:cubicBezTo>
                  <a:pt x="18562" y="11469"/>
                  <a:pt x="18562" y="11375"/>
                  <a:pt x="18562" y="11281"/>
                </a:cubicBezTo>
                <a:close/>
                <a:moveTo>
                  <a:pt x="18531" y="15125"/>
                </a:moveTo>
                <a:cubicBezTo>
                  <a:pt x="18562" y="15125"/>
                  <a:pt x="18593" y="15125"/>
                  <a:pt x="18625" y="15156"/>
                </a:cubicBezTo>
                <a:cubicBezTo>
                  <a:pt x="18593" y="15125"/>
                  <a:pt x="18562" y="15125"/>
                  <a:pt x="18531" y="15125"/>
                </a:cubicBezTo>
                <a:cubicBezTo>
                  <a:pt x="18531" y="15094"/>
                  <a:pt x="18500" y="15094"/>
                  <a:pt x="18500" y="15063"/>
                </a:cubicBezTo>
                <a:cubicBezTo>
                  <a:pt x="18500" y="15094"/>
                  <a:pt x="18531" y="15094"/>
                  <a:pt x="18531" y="15125"/>
                </a:cubicBezTo>
                <a:close/>
                <a:moveTo>
                  <a:pt x="18593" y="15656"/>
                </a:moveTo>
                <a:cubicBezTo>
                  <a:pt x="18593" y="15656"/>
                  <a:pt x="18562" y="15656"/>
                  <a:pt x="18562" y="15656"/>
                </a:cubicBezTo>
                <a:cubicBezTo>
                  <a:pt x="18562" y="15688"/>
                  <a:pt x="18562" y="15688"/>
                  <a:pt x="18531" y="15688"/>
                </a:cubicBezTo>
                <a:cubicBezTo>
                  <a:pt x="18562" y="15688"/>
                  <a:pt x="18562" y="15688"/>
                  <a:pt x="18562" y="15656"/>
                </a:cubicBezTo>
                <a:cubicBezTo>
                  <a:pt x="18562" y="15656"/>
                  <a:pt x="18593" y="15656"/>
                  <a:pt x="18593" y="15656"/>
                </a:cubicBezTo>
                <a:close/>
                <a:moveTo>
                  <a:pt x="18531" y="15125"/>
                </a:moveTo>
                <a:cubicBezTo>
                  <a:pt x="18500" y="15125"/>
                  <a:pt x="18500" y="15125"/>
                  <a:pt x="18468" y="15125"/>
                </a:cubicBezTo>
                <a:cubicBezTo>
                  <a:pt x="18500" y="15188"/>
                  <a:pt x="18531" y="15219"/>
                  <a:pt x="18562" y="15250"/>
                </a:cubicBezTo>
                <a:cubicBezTo>
                  <a:pt x="18531" y="15219"/>
                  <a:pt x="18500" y="15188"/>
                  <a:pt x="18468" y="15125"/>
                </a:cubicBezTo>
                <a:cubicBezTo>
                  <a:pt x="18500" y="15125"/>
                  <a:pt x="18500" y="15125"/>
                  <a:pt x="18531" y="15125"/>
                </a:cubicBezTo>
                <a:close/>
                <a:moveTo>
                  <a:pt x="18468" y="11438"/>
                </a:moveTo>
                <a:cubicBezTo>
                  <a:pt x="18468" y="11500"/>
                  <a:pt x="18468" y="11594"/>
                  <a:pt x="18468" y="11656"/>
                </a:cubicBezTo>
                <a:cubicBezTo>
                  <a:pt x="18437" y="11625"/>
                  <a:pt x="18468" y="11594"/>
                  <a:pt x="18437" y="11563"/>
                </a:cubicBezTo>
                <a:cubicBezTo>
                  <a:pt x="18406" y="11656"/>
                  <a:pt x="18406" y="11719"/>
                  <a:pt x="18375" y="11813"/>
                </a:cubicBezTo>
                <a:cubicBezTo>
                  <a:pt x="18375" y="11813"/>
                  <a:pt x="18343" y="11781"/>
                  <a:pt x="18343" y="11781"/>
                </a:cubicBezTo>
                <a:cubicBezTo>
                  <a:pt x="18375" y="11719"/>
                  <a:pt x="18375" y="11656"/>
                  <a:pt x="18343" y="11625"/>
                </a:cubicBezTo>
                <a:cubicBezTo>
                  <a:pt x="18343" y="11625"/>
                  <a:pt x="18343" y="11625"/>
                  <a:pt x="18343" y="11594"/>
                </a:cubicBezTo>
                <a:cubicBezTo>
                  <a:pt x="18375" y="11625"/>
                  <a:pt x="18437" y="11531"/>
                  <a:pt x="18468" y="11438"/>
                </a:cubicBezTo>
                <a:close/>
                <a:moveTo>
                  <a:pt x="17000" y="5344"/>
                </a:moveTo>
                <a:cubicBezTo>
                  <a:pt x="17031" y="5281"/>
                  <a:pt x="17062" y="5250"/>
                  <a:pt x="17125" y="5219"/>
                </a:cubicBezTo>
                <a:cubicBezTo>
                  <a:pt x="17062" y="5250"/>
                  <a:pt x="17031" y="5281"/>
                  <a:pt x="17000" y="5344"/>
                </a:cubicBezTo>
                <a:cubicBezTo>
                  <a:pt x="17000" y="5344"/>
                  <a:pt x="17000" y="5375"/>
                  <a:pt x="17000" y="5375"/>
                </a:cubicBezTo>
                <a:cubicBezTo>
                  <a:pt x="17000" y="5375"/>
                  <a:pt x="17000" y="5344"/>
                  <a:pt x="17000" y="5344"/>
                </a:cubicBezTo>
                <a:close/>
                <a:moveTo>
                  <a:pt x="17062" y="5344"/>
                </a:moveTo>
                <a:cubicBezTo>
                  <a:pt x="17062" y="5344"/>
                  <a:pt x="17062" y="5344"/>
                  <a:pt x="17062" y="5344"/>
                </a:cubicBezTo>
                <a:cubicBezTo>
                  <a:pt x="17062" y="5375"/>
                  <a:pt x="17062" y="5375"/>
                  <a:pt x="17062" y="5375"/>
                </a:cubicBezTo>
                <a:cubicBezTo>
                  <a:pt x="17062" y="5375"/>
                  <a:pt x="17062" y="5375"/>
                  <a:pt x="17062" y="5344"/>
                </a:cubicBezTo>
                <a:close/>
                <a:moveTo>
                  <a:pt x="16875" y="5500"/>
                </a:moveTo>
                <a:cubicBezTo>
                  <a:pt x="16875" y="5500"/>
                  <a:pt x="16875" y="5500"/>
                  <a:pt x="16875" y="5500"/>
                </a:cubicBezTo>
                <a:cubicBezTo>
                  <a:pt x="16875" y="5500"/>
                  <a:pt x="16875" y="5531"/>
                  <a:pt x="16875" y="5563"/>
                </a:cubicBezTo>
                <a:cubicBezTo>
                  <a:pt x="16875" y="5531"/>
                  <a:pt x="16875" y="5500"/>
                  <a:pt x="16875" y="5500"/>
                </a:cubicBezTo>
                <a:close/>
                <a:moveTo>
                  <a:pt x="16843" y="5719"/>
                </a:moveTo>
                <a:cubicBezTo>
                  <a:pt x="16843" y="5719"/>
                  <a:pt x="16843" y="5719"/>
                  <a:pt x="16843" y="5719"/>
                </a:cubicBezTo>
                <a:cubicBezTo>
                  <a:pt x="16843" y="5719"/>
                  <a:pt x="16843" y="5719"/>
                  <a:pt x="16843" y="5719"/>
                </a:cubicBezTo>
                <a:cubicBezTo>
                  <a:pt x="16843" y="5719"/>
                  <a:pt x="16843" y="5719"/>
                  <a:pt x="16843" y="5719"/>
                </a:cubicBezTo>
                <a:close/>
                <a:moveTo>
                  <a:pt x="16750" y="7313"/>
                </a:moveTo>
                <a:cubicBezTo>
                  <a:pt x="16718" y="7063"/>
                  <a:pt x="16718" y="6844"/>
                  <a:pt x="16750" y="6625"/>
                </a:cubicBezTo>
                <a:cubicBezTo>
                  <a:pt x="16750" y="6438"/>
                  <a:pt x="16750" y="6281"/>
                  <a:pt x="16781" y="6125"/>
                </a:cubicBezTo>
                <a:cubicBezTo>
                  <a:pt x="16781" y="6000"/>
                  <a:pt x="16843" y="5875"/>
                  <a:pt x="16843" y="5719"/>
                </a:cubicBezTo>
                <a:cubicBezTo>
                  <a:pt x="16875" y="5688"/>
                  <a:pt x="16875" y="5656"/>
                  <a:pt x="16906" y="5594"/>
                </a:cubicBezTo>
                <a:cubicBezTo>
                  <a:pt x="16906" y="5594"/>
                  <a:pt x="16906" y="5563"/>
                  <a:pt x="16906" y="5563"/>
                </a:cubicBezTo>
                <a:cubicBezTo>
                  <a:pt x="16937" y="5531"/>
                  <a:pt x="16937" y="5500"/>
                  <a:pt x="16968" y="5469"/>
                </a:cubicBezTo>
                <a:cubicBezTo>
                  <a:pt x="16968" y="5438"/>
                  <a:pt x="17000" y="5438"/>
                  <a:pt x="17031" y="5406"/>
                </a:cubicBezTo>
                <a:cubicBezTo>
                  <a:pt x="17031" y="5406"/>
                  <a:pt x="17031" y="5406"/>
                  <a:pt x="17031" y="5406"/>
                </a:cubicBezTo>
                <a:cubicBezTo>
                  <a:pt x="16875" y="5688"/>
                  <a:pt x="16718" y="6219"/>
                  <a:pt x="16750" y="7313"/>
                </a:cubicBezTo>
                <a:close/>
                <a:moveTo>
                  <a:pt x="16843" y="9750"/>
                </a:moveTo>
                <a:cubicBezTo>
                  <a:pt x="16843" y="9750"/>
                  <a:pt x="16843" y="9750"/>
                  <a:pt x="16843" y="9719"/>
                </a:cubicBezTo>
                <a:cubicBezTo>
                  <a:pt x="16843" y="9719"/>
                  <a:pt x="16843" y="9719"/>
                  <a:pt x="16843" y="9719"/>
                </a:cubicBezTo>
                <a:cubicBezTo>
                  <a:pt x="16843" y="9719"/>
                  <a:pt x="16843" y="9719"/>
                  <a:pt x="16843" y="9719"/>
                </a:cubicBezTo>
                <a:cubicBezTo>
                  <a:pt x="16843" y="9750"/>
                  <a:pt x="16843" y="9750"/>
                  <a:pt x="16843" y="9750"/>
                </a:cubicBezTo>
                <a:close/>
                <a:moveTo>
                  <a:pt x="17250" y="15344"/>
                </a:moveTo>
                <a:cubicBezTo>
                  <a:pt x="17093" y="15281"/>
                  <a:pt x="16937" y="15219"/>
                  <a:pt x="16781" y="15156"/>
                </a:cubicBezTo>
                <a:cubicBezTo>
                  <a:pt x="16937" y="15219"/>
                  <a:pt x="17093" y="15281"/>
                  <a:pt x="17250" y="15344"/>
                </a:cubicBezTo>
                <a:cubicBezTo>
                  <a:pt x="17250" y="15344"/>
                  <a:pt x="17250" y="15344"/>
                  <a:pt x="17281" y="15344"/>
                </a:cubicBezTo>
                <a:cubicBezTo>
                  <a:pt x="17250" y="15344"/>
                  <a:pt x="17250" y="15344"/>
                  <a:pt x="17250" y="15344"/>
                </a:cubicBezTo>
                <a:close/>
                <a:moveTo>
                  <a:pt x="17000" y="13750"/>
                </a:moveTo>
                <a:cubicBezTo>
                  <a:pt x="17031" y="13750"/>
                  <a:pt x="17062" y="13750"/>
                  <a:pt x="17125" y="13750"/>
                </a:cubicBezTo>
                <a:cubicBezTo>
                  <a:pt x="17125" y="13750"/>
                  <a:pt x="17125" y="13750"/>
                  <a:pt x="17125" y="13750"/>
                </a:cubicBezTo>
                <a:cubicBezTo>
                  <a:pt x="17062" y="13750"/>
                  <a:pt x="17031" y="13750"/>
                  <a:pt x="17000" y="13750"/>
                </a:cubicBezTo>
                <a:close/>
                <a:moveTo>
                  <a:pt x="17125" y="13719"/>
                </a:moveTo>
                <a:cubicBezTo>
                  <a:pt x="17125" y="13719"/>
                  <a:pt x="17156" y="13719"/>
                  <a:pt x="17156" y="13719"/>
                </a:cubicBezTo>
                <a:cubicBezTo>
                  <a:pt x="17156" y="13719"/>
                  <a:pt x="17125" y="13719"/>
                  <a:pt x="17125" y="13719"/>
                </a:cubicBezTo>
                <a:cubicBezTo>
                  <a:pt x="17125" y="13719"/>
                  <a:pt x="17125" y="13719"/>
                  <a:pt x="17125" y="13719"/>
                </a:cubicBezTo>
                <a:close/>
                <a:moveTo>
                  <a:pt x="17218" y="13719"/>
                </a:moveTo>
                <a:cubicBezTo>
                  <a:pt x="17250" y="13750"/>
                  <a:pt x="17250" y="13750"/>
                  <a:pt x="17281" y="13750"/>
                </a:cubicBezTo>
                <a:cubicBezTo>
                  <a:pt x="17281" y="13750"/>
                  <a:pt x="17281" y="13750"/>
                  <a:pt x="17281" y="13750"/>
                </a:cubicBezTo>
                <a:cubicBezTo>
                  <a:pt x="17250" y="13750"/>
                  <a:pt x="17250" y="13750"/>
                  <a:pt x="17218" y="13719"/>
                </a:cubicBezTo>
                <a:close/>
                <a:moveTo>
                  <a:pt x="17437" y="15625"/>
                </a:moveTo>
                <a:cubicBezTo>
                  <a:pt x="17531" y="15656"/>
                  <a:pt x="17625" y="15688"/>
                  <a:pt x="17750" y="15688"/>
                </a:cubicBezTo>
                <a:cubicBezTo>
                  <a:pt x="17625" y="15688"/>
                  <a:pt x="17531" y="15656"/>
                  <a:pt x="17437" y="15625"/>
                </a:cubicBezTo>
                <a:close/>
                <a:moveTo>
                  <a:pt x="17781" y="15969"/>
                </a:moveTo>
                <a:cubicBezTo>
                  <a:pt x="17781" y="15969"/>
                  <a:pt x="17781" y="15969"/>
                  <a:pt x="17781" y="15969"/>
                </a:cubicBezTo>
                <a:cubicBezTo>
                  <a:pt x="17812" y="15938"/>
                  <a:pt x="17875" y="15969"/>
                  <a:pt x="17906" y="15969"/>
                </a:cubicBezTo>
                <a:cubicBezTo>
                  <a:pt x="17875" y="15969"/>
                  <a:pt x="17812" y="15938"/>
                  <a:pt x="17781" y="15969"/>
                </a:cubicBezTo>
                <a:close/>
                <a:moveTo>
                  <a:pt x="17781" y="15531"/>
                </a:moveTo>
                <a:cubicBezTo>
                  <a:pt x="17812" y="15531"/>
                  <a:pt x="17843" y="15531"/>
                  <a:pt x="17843" y="15531"/>
                </a:cubicBezTo>
                <a:cubicBezTo>
                  <a:pt x="17843" y="15531"/>
                  <a:pt x="17843" y="15531"/>
                  <a:pt x="17843" y="15531"/>
                </a:cubicBezTo>
                <a:cubicBezTo>
                  <a:pt x="17843" y="15531"/>
                  <a:pt x="17843" y="15531"/>
                  <a:pt x="17843" y="15531"/>
                </a:cubicBezTo>
                <a:cubicBezTo>
                  <a:pt x="17843" y="15531"/>
                  <a:pt x="17812" y="15531"/>
                  <a:pt x="17781" y="15531"/>
                </a:cubicBezTo>
                <a:close/>
                <a:moveTo>
                  <a:pt x="17843" y="15750"/>
                </a:moveTo>
                <a:cubicBezTo>
                  <a:pt x="17875" y="15719"/>
                  <a:pt x="17906" y="15750"/>
                  <a:pt x="17937" y="15750"/>
                </a:cubicBezTo>
                <a:cubicBezTo>
                  <a:pt x="17937" y="15750"/>
                  <a:pt x="17937" y="15750"/>
                  <a:pt x="17937" y="15750"/>
                </a:cubicBezTo>
                <a:cubicBezTo>
                  <a:pt x="17906" y="15750"/>
                  <a:pt x="17875" y="15719"/>
                  <a:pt x="17843" y="15750"/>
                </a:cubicBezTo>
                <a:close/>
                <a:moveTo>
                  <a:pt x="17968" y="16125"/>
                </a:moveTo>
                <a:cubicBezTo>
                  <a:pt x="17968" y="16125"/>
                  <a:pt x="17968" y="16094"/>
                  <a:pt x="17968" y="16063"/>
                </a:cubicBezTo>
                <a:cubicBezTo>
                  <a:pt x="17968" y="16063"/>
                  <a:pt x="17968" y="16063"/>
                  <a:pt x="17968" y="16063"/>
                </a:cubicBezTo>
                <a:cubicBezTo>
                  <a:pt x="17968" y="16094"/>
                  <a:pt x="17968" y="16125"/>
                  <a:pt x="17968" y="16125"/>
                </a:cubicBezTo>
                <a:cubicBezTo>
                  <a:pt x="18031" y="16125"/>
                  <a:pt x="18062" y="16156"/>
                  <a:pt x="18093" y="16156"/>
                </a:cubicBezTo>
                <a:cubicBezTo>
                  <a:pt x="18062" y="16156"/>
                  <a:pt x="18031" y="16125"/>
                  <a:pt x="17968" y="16125"/>
                </a:cubicBezTo>
                <a:close/>
                <a:moveTo>
                  <a:pt x="18125" y="11688"/>
                </a:moveTo>
                <a:cubicBezTo>
                  <a:pt x="18093" y="11688"/>
                  <a:pt x="18062" y="11656"/>
                  <a:pt x="18031" y="11656"/>
                </a:cubicBezTo>
                <a:cubicBezTo>
                  <a:pt x="17843" y="11563"/>
                  <a:pt x="17656" y="11500"/>
                  <a:pt x="17468" y="11438"/>
                </a:cubicBezTo>
                <a:cubicBezTo>
                  <a:pt x="17437" y="11406"/>
                  <a:pt x="17312" y="11344"/>
                  <a:pt x="17187" y="11313"/>
                </a:cubicBezTo>
                <a:cubicBezTo>
                  <a:pt x="17187" y="11281"/>
                  <a:pt x="17187" y="11281"/>
                  <a:pt x="17187" y="11281"/>
                </a:cubicBezTo>
                <a:cubicBezTo>
                  <a:pt x="17187" y="11281"/>
                  <a:pt x="17187" y="11281"/>
                  <a:pt x="17156" y="11281"/>
                </a:cubicBezTo>
                <a:cubicBezTo>
                  <a:pt x="17125" y="11250"/>
                  <a:pt x="17062" y="11250"/>
                  <a:pt x="17062" y="11219"/>
                </a:cubicBezTo>
                <a:cubicBezTo>
                  <a:pt x="17031" y="11219"/>
                  <a:pt x="17031" y="11219"/>
                  <a:pt x="17031" y="11219"/>
                </a:cubicBezTo>
                <a:cubicBezTo>
                  <a:pt x="17031" y="11219"/>
                  <a:pt x="17031" y="11219"/>
                  <a:pt x="17031" y="11219"/>
                </a:cubicBezTo>
                <a:cubicBezTo>
                  <a:pt x="17031" y="11219"/>
                  <a:pt x="17031" y="11219"/>
                  <a:pt x="17031" y="11219"/>
                </a:cubicBezTo>
                <a:cubicBezTo>
                  <a:pt x="17000" y="11219"/>
                  <a:pt x="17000" y="11219"/>
                  <a:pt x="16968" y="11188"/>
                </a:cubicBezTo>
                <a:cubicBezTo>
                  <a:pt x="16937" y="11188"/>
                  <a:pt x="16906" y="11188"/>
                  <a:pt x="16906" y="11156"/>
                </a:cubicBezTo>
                <a:cubicBezTo>
                  <a:pt x="16906" y="11094"/>
                  <a:pt x="16906" y="11031"/>
                  <a:pt x="16906" y="10969"/>
                </a:cubicBezTo>
                <a:cubicBezTo>
                  <a:pt x="16937" y="10750"/>
                  <a:pt x="17000" y="10531"/>
                  <a:pt x="17000" y="10313"/>
                </a:cubicBezTo>
                <a:cubicBezTo>
                  <a:pt x="17000" y="10156"/>
                  <a:pt x="17000" y="9969"/>
                  <a:pt x="17000" y="9813"/>
                </a:cubicBezTo>
                <a:cubicBezTo>
                  <a:pt x="17031" y="10188"/>
                  <a:pt x="17062" y="10563"/>
                  <a:pt x="17031" y="10969"/>
                </a:cubicBezTo>
                <a:cubicBezTo>
                  <a:pt x="17093" y="10906"/>
                  <a:pt x="17093" y="10813"/>
                  <a:pt x="17125" y="10750"/>
                </a:cubicBezTo>
                <a:cubicBezTo>
                  <a:pt x="17125" y="10813"/>
                  <a:pt x="17125" y="10875"/>
                  <a:pt x="17125" y="10938"/>
                </a:cubicBezTo>
                <a:cubicBezTo>
                  <a:pt x="17187" y="10781"/>
                  <a:pt x="17218" y="10625"/>
                  <a:pt x="17218" y="10469"/>
                </a:cubicBezTo>
                <a:cubicBezTo>
                  <a:pt x="17218" y="10438"/>
                  <a:pt x="17218" y="10375"/>
                  <a:pt x="17250" y="10375"/>
                </a:cubicBezTo>
                <a:cubicBezTo>
                  <a:pt x="17343" y="10375"/>
                  <a:pt x="17343" y="10313"/>
                  <a:pt x="17343" y="10250"/>
                </a:cubicBezTo>
                <a:cubicBezTo>
                  <a:pt x="17343" y="10219"/>
                  <a:pt x="17343" y="10156"/>
                  <a:pt x="17343" y="10125"/>
                </a:cubicBezTo>
                <a:cubicBezTo>
                  <a:pt x="17343" y="10188"/>
                  <a:pt x="17343" y="10250"/>
                  <a:pt x="17375" y="10375"/>
                </a:cubicBezTo>
                <a:cubicBezTo>
                  <a:pt x="17375" y="10313"/>
                  <a:pt x="17375" y="10281"/>
                  <a:pt x="17375" y="10250"/>
                </a:cubicBezTo>
                <a:cubicBezTo>
                  <a:pt x="17375" y="9969"/>
                  <a:pt x="17375" y="9719"/>
                  <a:pt x="17343" y="9438"/>
                </a:cubicBezTo>
                <a:cubicBezTo>
                  <a:pt x="17375" y="9438"/>
                  <a:pt x="17375" y="9438"/>
                  <a:pt x="17375" y="9469"/>
                </a:cubicBezTo>
                <a:cubicBezTo>
                  <a:pt x="17375" y="9594"/>
                  <a:pt x="17406" y="9688"/>
                  <a:pt x="17406" y="9781"/>
                </a:cubicBezTo>
                <a:cubicBezTo>
                  <a:pt x="17406" y="10125"/>
                  <a:pt x="17500" y="10469"/>
                  <a:pt x="17500" y="10813"/>
                </a:cubicBezTo>
                <a:cubicBezTo>
                  <a:pt x="17500" y="10844"/>
                  <a:pt x="17468" y="10875"/>
                  <a:pt x="17531" y="10875"/>
                </a:cubicBezTo>
                <a:cubicBezTo>
                  <a:pt x="17531" y="10875"/>
                  <a:pt x="17562" y="10875"/>
                  <a:pt x="17562" y="10813"/>
                </a:cubicBezTo>
                <a:cubicBezTo>
                  <a:pt x="17625" y="10406"/>
                  <a:pt x="17562" y="10000"/>
                  <a:pt x="17531" y="9594"/>
                </a:cubicBezTo>
                <a:cubicBezTo>
                  <a:pt x="17500" y="9344"/>
                  <a:pt x="17468" y="9094"/>
                  <a:pt x="17437" y="8844"/>
                </a:cubicBezTo>
                <a:cubicBezTo>
                  <a:pt x="17406" y="8625"/>
                  <a:pt x="17375" y="8438"/>
                  <a:pt x="17375" y="8250"/>
                </a:cubicBezTo>
                <a:cubicBezTo>
                  <a:pt x="17531" y="7938"/>
                  <a:pt x="17718" y="7781"/>
                  <a:pt x="17750" y="8656"/>
                </a:cubicBezTo>
                <a:cubicBezTo>
                  <a:pt x="17718" y="8594"/>
                  <a:pt x="17750" y="8531"/>
                  <a:pt x="17718" y="8500"/>
                </a:cubicBezTo>
                <a:cubicBezTo>
                  <a:pt x="17718" y="8813"/>
                  <a:pt x="17750" y="9125"/>
                  <a:pt x="17781" y="9406"/>
                </a:cubicBezTo>
                <a:cubicBezTo>
                  <a:pt x="17812" y="9625"/>
                  <a:pt x="17812" y="9813"/>
                  <a:pt x="17843" y="10000"/>
                </a:cubicBezTo>
                <a:cubicBezTo>
                  <a:pt x="17906" y="10156"/>
                  <a:pt x="17843" y="10313"/>
                  <a:pt x="18000" y="10406"/>
                </a:cubicBezTo>
                <a:cubicBezTo>
                  <a:pt x="18031" y="10438"/>
                  <a:pt x="18031" y="10469"/>
                  <a:pt x="18062" y="10438"/>
                </a:cubicBezTo>
                <a:cubicBezTo>
                  <a:pt x="18093" y="10438"/>
                  <a:pt x="18062" y="10406"/>
                  <a:pt x="18062" y="10375"/>
                </a:cubicBezTo>
                <a:cubicBezTo>
                  <a:pt x="18093" y="10219"/>
                  <a:pt x="18031" y="10063"/>
                  <a:pt x="18031" y="9906"/>
                </a:cubicBezTo>
                <a:cubicBezTo>
                  <a:pt x="18031" y="9875"/>
                  <a:pt x="18031" y="9844"/>
                  <a:pt x="18031" y="9844"/>
                </a:cubicBezTo>
                <a:cubicBezTo>
                  <a:pt x="18250" y="10188"/>
                  <a:pt x="18500" y="10188"/>
                  <a:pt x="18218" y="11406"/>
                </a:cubicBezTo>
                <a:cubicBezTo>
                  <a:pt x="18218" y="11438"/>
                  <a:pt x="18250" y="11500"/>
                  <a:pt x="18250" y="11500"/>
                </a:cubicBezTo>
                <a:cubicBezTo>
                  <a:pt x="18218" y="11563"/>
                  <a:pt x="18156" y="11625"/>
                  <a:pt x="18125" y="11688"/>
                </a:cubicBezTo>
                <a:close/>
                <a:moveTo>
                  <a:pt x="17343" y="9438"/>
                </a:moveTo>
                <a:cubicBezTo>
                  <a:pt x="17312" y="9406"/>
                  <a:pt x="17343" y="9375"/>
                  <a:pt x="17343" y="9375"/>
                </a:cubicBezTo>
                <a:cubicBezTo>
                  <a:pt x="17343" y="9250"/>
                  <a:pt x="17312" y="9125"/>
                  <a:pt x="17281" y="9031"/>
                </a:cubicBezTo>
                <a:cubicBezTo>
                  <a:pt x="17281" y="8969"/>
                  <a:pt x="17281" y="8875"/>
                  <a:pt x="17281" y="8813"/>
                </a:cubicBezTo>
                <a:cubicBezTo>
                  <a:pt x="17250" y="8906"/>
                  <a:pt x="17281" y="8969"/>
                  <a:pt x="17250" y="9031"/>
                </a:cubicBezTo>
                <a:cubicBezTo>
                  <a:pt x="17250" y="8875"/>
                  <a:pt x="17187" y="8719"/>
                  <a:pt x="17156" y="8563"/>
                </a:cubicBezTo>
                <a:cubicBezTo>
                  <a:pt x="17218" y="8531"/>
                  <a:pt x="17250" y="8469"/>
                  <a:pt x="17281" y="8406"/>
                </a:cubicBezTo>
                <a:cubicBezTo>
                  <a:pt x="17281" y="8500"/>
                  <a:pt x="17281" y="8594"/>
                  <a:pt x="17312" y="8688"/>
                </a:cubicBezTo>
                <a:cubicBezTo>
                  <a:pt x="17312" y="8938"/>
                  <a:pt x="17375" y="9188"/>
                  <a:pt x="17343" y="9438"/>
                </a:cubicBezTo>
                <a:close/>
                <a:moveTo>
                  <a:pt x="18312" y="15844"/>
                </a:moveTo>
                <a:cubicBezTo>
                  <a:pt x="18312" y="15844"/>
                  <a:pt x="18312" y="15844"/>
                  <a:pt x="18343" y="15844"/>
                </a:cubicBezTo>
                <a:cubicBezTo>
                  <a:pt x="18500" y="15875"/>
                  <a:pt x="18687" y="15906"/>
                  <a:pt x="18843" y="15938"/>
                </a:cubicBezTo>
                <a:cubicBezTo>
                  <a:pt x="18687" y="15906"/>
                  <a:pt x="18500" y="15875"/>
                  <a:pt x="18343" y="15844"/>
                </a:cubicBezTo>
                <a:cubicBezTo>
                  <a:pt x="18312" y="15844"/>
                  <a:pt x="18312" y="15844"/>
                  <a:pt x="18312" y="15844"/>
                </a:cubicBezTo>
                <a:close/>
                <a:moveTo>
                  <a:pt x="18781" y="16781"/>
                </a:moveTo>
                <a:cubicBezTo>
                  <a:pt x="18781" y="16781"/>
                  <a:pt x="18781" y="16781"/>
                  <a:pt x="18781" y="16781"/>
                </a:cubicBezTo>
                <a:cubicBezTo>
                  <a:pt x="18812" y="16781"/>
                  <a:pt x="18843" y="16781"/>
                  <a:pt x="18875" y="16781"/>
                </a:cubicBezTo>
                <a:cubicBezTo>
                  <a:pt x="18843" y="16781"/>
                  <a:pt x="18812" y="16781"/>
                  <a:pt x="18781" y="16781"/>
                </a:cubicBezTo>
                <a:close/>
                <a:moveTo>
                  <a:pt x="18968" y="15938"/>
                </a:moveTo>
                <a:cubicBezTo>
                  <a:pt x="18968" y="15938"/>
                  <a:pt x="18968" y="15938"/>
                  <a:pt x="18937" y="15938"/>
                </a:cubicBezTo>
                <a:cubicBezTo>
                  <a:pt x="18968" y="15938"/>
                  <a:pt x="18968" y="15938"/>
                  <a:pt x="18968" y="15938"/>
                </a:cubicBezTo>
                <a:cubicBezTo>
                  <a:pt x="19000" y="15938"/>
                  <a:pt x="19000" y="15938"/>
                  <a:pt x="19000" y="15938"/>
                </a:cubicBezTo>
                <a:cubicBezTo>
                  <a:pt x="19000" y="15938"/>
                  <a:pt x="19000" y="15938"/>
                  <a:pt x="18968" y="15938"/>
                </a:cubicBezTo>
                <a:close/>
                <a:moveTo>
                  <a:pt x="19000" y="11625"/>
                </a:moveTo>
                <a:cubicBezTo>
                  <a:pt x="19000" y="11688"/>
                  <a:pt x="18968" y="11719"/>
                  <a:pt x="18906" y="11688"/>
                </a:cubicBezTo>
                <a:cubicBezTo>
                  <a:pt x="18906" y="11688"/>
                  <a:pt x="18906" y="11688"/>
                  <a:pt x="18906" y="11688"/>
                </a:cubicBezTo>
                <a:cubicBezTo>
                  <a:pt x="18812" y="11750"/>
                  <a:pt x="18843" y="11688"/>
                  <a:pt x="18812" y="11656"/>
                </a:cubicBezTo>
                <a:cubicBezTo>
                  <a:pt x="18812" y="11563"/>
                  <a:pt x="18843" y="11438"/>
                  <a:pt x="18812" y="11313"/>
                </a:cubicBezTo>
                <a:cubicBezTo>
                  <a:pt x="18750" y="11531"/>
                  <a:pt x="18656" y="11688"/>
                  <a:pt x="18687" y="11875"/>
                </a:cubicBezTo>
                <a:cubicBezTo>
                  <a:pt x="18656" y="11750"/>
                  <a:pt x="18625" y="11625"/>
                  <a:pt x="18625" y="11500"/>
                </a:cubicBezTo>
                <a:cubicBezTo>
                  <a:pt x="18625" y="11344"/>
                  <a:pt x="18625" y="11188"/>
                  <a:pt x="18625" y="11063"/>
                </a:cubicBezTo>
                <a:cubicBezTo>
                  <a:pt x="18656" y="11031"/>
                  <a:pt x="18656" y="11000"/>
                  <a:pt x="18656" y="10969"/>
                </a:cubicBezTo>
                <a:cubicBezTo>
                  <a:pt x="18687" y="10969"/>
                  <a:pt x="18687" y="11000"/>
                  <a:pt x="18687" y="11000"/>
                </a:cubicBezTo>
                <a:cubicBezTo>
                  <a:pt x="18687" y="10969"/>
                  <a:pt x="18687" y="10938"/>
                  <a:pt x="18687" y="10938"/>
                </a:cubicBezTo>
                <a:cubicBezTo>
                  <a:pt x="18843" y="10500"/>
                  <a:pt x="19000" y="10250"/>
                  <a:pt x="19031" y="11563"/>
                </a:cubicBezTo>
                <a:cubicBezTo>
                  <a:pt x="19031" y="11563"/>
                  <a:pt x="19031" y="11594"/>
                  <a:pt x="19000" y="11625"/>
                </a:cubicBezTo>
                <a:close/>
                <a:moveTo>
                  <a:pt x="20625" y="4500"/>
                </a:moveTo>
                <a:cubicBezTo>
                  <a:pt x="20625" y="4500"/>
                  <a:pt x="20593" y="4531"/>
                  <a:pt x="20562" y="4531"/>
                </a:cubicBezTo>
                <a:cubicBezTo>
                  <a:pt x="20562" y="4531"/>
                  <a:pt x="20562" y="4531"/>
                  <a:pt x="20562" y="4531"/>
                </a:cubicBezTo>
                <a:cubicBezTo>
                  <a:pt x="20593" y="4531"/>
                  <a:pt x="20625" y="4500"/>
                  <a:pt x="20625" y="4500"/>
                </a:cubicBezTo>
                <a:close/>
                <a:moveTo>
                  <a:pt x="20437" y="4688"/>
                </a:moveTo>
                <a:cubicBezTo>
                  <a:pt x="20468" y="4656"/>
                  <a:pt x="20500" y="4656"/>
                  <a:pt x="20531" y="4656"/>
                </a:cubicBezTo>
                <a:cubicBezTo>
                  <a:pt x="20500" y="4656"/>
                  <a:pt x="20468" y="4656"/>
                  <a:pt x="20437" y="4688"/>
                </a:cubicBezTo>
                <a:cubicBezTo>
                  <a:pt x="20406" y="4688"/>
                  <a:pt x="20343" y="4719"/>
                  <a:pt x="20281" y="4719"/>
                </a:cubicBezTo>
                <a:cubicBezTo>
                  <a:pt x="20343" y="4719"/>
                  <a:pt x="20406" y="4688"/>
                  <a:pt x="20437" y="4688"/>
                </a:cubicBezTo>
                <a:close/>
                <a:moveTo>
                  <a:pt x="20562" y="13063"/>
                </a:moveTo>
                <a:cubicBezTo>
                  <a:pt x="20531" y="13063"/>
                  <a:pt x="20500" y="13063"/>
                  <a:pt x="20500" y="13094"/>
                </a:cubicBezTo>
                <a:cubicBezTo>
                  <a:pt x="20468" y="13094"/>
                  <a:pt x="20468" y="13094"/>
                  <a:pt x="20437" y="13094"/>
                </a:cubicBezTo>
                <a:cubicBezTo>
                  <a:pt x="20468" y="13094"/>
                  <a:pt x="20468" y="13094"/>
                  <a:pt x="20500" y="13094"/>
                </a:cubicBezTo>
                <a:cubicBezTo>
                  <a:pt x="20500" y="13063"/>
                  <a:pt x="20531" y="13063"/>
                  <a:pt x="20562" y="13063"/>
                </a:cubicBezTo>
                <a:close/>
                <a:moveTo>
                  <a:pt x="20468" y="4719"/>
                </a:moveTo>
                <a:cubicBezTo>
                  <a:pt x="20468" y="4719"/>
                  <a:pt x="20500" y="4719"/>
                  <a:pt x="20500" y="4719"/>
                </a:cubicBezTo>
                <a:cubicBezTo>
                  <a:pt x="20500" y="4719"/>
                  <a:pt x="20468" y="4719"/>
                  <a:pt x="20468" y="4719"/>
                </a:cubicBezTo>
                <a:cubicBezTo>
                  <a:pt x="20375" y="4750"/>
                  <a:pt x="20312" y="4750"/>
                  <a:pt x="20250" y="4781"/>
                </a:cubicBezTo>
                <a:cubicBezTo>
                  <a:pt x="20312" y="4750"/>
                  <a:pt x="20375" y="4750"/>
                  <a:pt x="20468" y="4719"/>
                </a:cubicBezTo>
                <a:close/>
                <a:moveTo>
                  <a:pt x="19500" y="11625"/>
                </a:moveTo>
                <a:cubicBezTo>
                  <a:pt x="19500" y="11531"/>
                  <a:pt x="19468" y="11438"/>
                  <a:pt x="19468" y="11344"/>
                </a:cubicBezTo>
                <a:cubicBezTo>
                  <a:pt x="19468" y="11594"/>
                  <a:pt x="19406" y="11844"/>
                  <a:pt x="19312" y="12063"/>
                </a:cubicBezTo>
                <a:cubicBezTo>
                  <a:pt x="19312" y="11969"/>
                  <a:pt x="19312" y="11844"/>
                  <a:pt x="19281" y="11750"/>
                </a:cubicBezTo>
                <a:cubicBezTo>
                  <a:pt x="19406" y="10969"/>
                  <a:pt x="19531" y="9844"/>
                  <a:pt x="19500" y="11625"/>
                </a:cubicBezTo>
                <a:close/>
                <a:moveTo>
                  <a:pt x="19625" y="16906"/>
                </a:moveTo>
                <a:cubicBezTo>
                  <a:pt x="19625" y="16906"/>
                  <a:pt x="19625" y="16906"/>
                  <a:pt x="19656" y="16906"/>
                </a:cubicBezTo>
                <a:cubicBezTo>
                  <a:pt x="19656" y="16906"/>
                  <a:pt x="19656" y="16906"/>
                  <a:pt x="19656" y="16906"/>
                </a:cubicBezTo>
                <a:cubicBezTo>
                  <a:pt x="19625" y="16906"/>
                  <a:pt x="19625" y="16906"/>
                  <a:pt x="19625" y="16906"/>
                </a:cubicBezTo>
                <a:close/>
                <a:moveTo>
                  <a:pt x="19656" y="16906"/>
                </a:moveTo>
                <a:cubicBezTo>
                  <a:pt x="19656" y="16906"/>
                  <a:pt x="19656" y="16937"/>
                  <a:pt x="19687" y="16937"/>
                </a:cubicBezTo>
                <a:cubicBezTo>
                  <a:pt x="19656" y="16937"/>
                  <a:pt x="19656" y="16906"/>
                  <a:pt x="19656" y="16906"/>
                </a:cubicBezTo>
                <a:close/>
                <a:moveTo>
                  <a:pt x="20156" y="13281"/>
                </a:moveTo>
                <a:cubicBezTo>
                  <a:pt x="20156" y="13281"/>
                  <a:pt x="20156" y="13281"/>
                  <a:pt x="20156" y="13281"/>
                </a:cubicBezTo>
                <a:cubicBezTo>
                  <a:pt x="20156" y="13281"/>
                  <a:pt x="20187" y="13281"/>
                  <a:pt x="20187" y="13281"/>
                </a:cubicBezTo>
                <a:cubicBezTo>
                  <a:pt x="20187" y="13281"/>
                  <a:pt x="20156" y="13281"/>
                  <a:pt x="20156" y="13281"/>
                </a:cubicBezTo>
                <a:close/>
                <a:moveTo>
                  <a:pt x="20281" y="16438"/>
                </a:moveTo>
                <a:cubicBezTo>
                  <a:pt x="20281" y="16438"/>
                  <a:pt x="20281" y="16438"/>
                  <a:pt x="20281" y="16438"/>
                </a:cubicBezTo>
                <a:cubicBezTo>
                  <a:pt x="20281" y="16438"/>
                  <a:pt x="20281" y="16438"/>
                  <a:pt x="20281" y="16438"/>
                </a:cubicBezTo>
                <a:cubicBezTo>
                  <a:pt x="20281" y="16438"/>
                  <a:pt x="20281" y="16438"/>
                  <a:pt x="20281" y="16438"/>
                </a:cubicBezTo>
                <a:close/>
                <a:moveTo>
                  <a:pt x="20281" y="14313"/>
                </a:moveTo>
                <a:cubicBezTo>
                  <a:pt x="20250" y="14313"/>
                  <a:pt x="20250" y="14313"/>
                  <a:pt x="20218" y="14313"/>
                </a:cubicBezTo>
                <a:cubicBezTo>
                  <a:pt x="20250" y="14313"/>
                  <a:pt x="20250" y="14313"/>
                  <a:pt x="20281" y="14313"/>
                </a:cubicBezTo>
                <a:close/>
                <a:moveTo>
                  <a:pt x="20375" y="14313"/>
                </a:moveTo>
                <a:cubicBezTo>
                  <a:pt x="20343" y="14313"/>
                  <a:pt x="20312" y="14313"/>
                  <a:pt x="20281" y="14313"/>
                </a:cubicBezTo>
                <a:cubicBezTo>
                  <a:pt x="20312" y="14313"/>
                  <a:pt x="20343" y="14313"/>
                  <a:pt x="20375" y="14313"/>
                </a:cubicBezTo>
                <a:cubicBezTo>
                  <a:pt x="20375" y="14281"/>
                  <a:pt x="20375" y="14281"/>
                  <a:pt x="20375" y="14281"/>
                </a:cubicBezTo>
                <a:cubicBezTo>
                  <a:pt x="20375" y="14281"/>
                  <a:pt x="20375" y="14281"/>
                  <a:pt x="20375" y="14313"/>
                </a:cubicBezTo>
                <a:close/>
                <a:moveTo>
                  <a:pt x="20593" y="13688"/>
                </a:moveTo>
                <a:cubicBezTo>
                  <a:pt x="20593" y="13688"/>
                  <a:pt x="20593" y="13688"/>
                  <a:pt x="20593" y="13719"/>
                </a:cubicBezTo>
                <a:cubicBezTo>
                  <a:pt x="20593" y="13719"/>
                  <a:pt x="20593" y="13719"/>
                  <a:pt x="20593" y="13750"/>
                </a:cubicBezTo>
                <a:cubicBezTo>
                  <a:pt x="20593" y="13719"/>
                  <a:pt x="20593" y="13719"/>
                  <a:pt x="20593" y="13719"/>
                </a:cubicBezTo>
                <a:cubicBezTo>
                  <a:pt x="20562" y="13688"/>
                  <a:pt x="20500" y="13719"/>
                  <a:pt x="20468" y="13719"/>
                </a:cubicBezTo>
                <a:cubicBezTo>
                  <a:pt x="20500" y="13719"/>
                  <a:pt x="20562" y="13688"/>
                  <a:pt x="20593" y="13719"/>
                </a:cubicBezTo>
                <a:cubicBezTo>
                  <a:pt x="20593" y="13688"/>
                  <a:pt x="20593" y="13688"/>
                  <a:pt x="20593" y="13688"/>
                </a:cubicBezTo>
                <a:cubicBezTo>
                  <a:pt x="20625" y="13688"/>
                  <a:pt x="20625" y="13688"/>
                  <a:pt x="20625" y="13688"/>
                </a:cubicBezTo>
                <a:cubicBezTo>
                  <a:pt x="20625" y="13688"/>
                  <a:pt x="20625" y="13688"/>
                  <a:pt x="20593" y="13688"/>
                </a:cubicBezTo>
                <a:close/>
                <a:moveTo>
                  <a:pt x="20625" y="13500"/>
                </a:moveTo>
                <a:cubicBezTo>
                  <a:pt x="20625" y="13500"/>
                  <a:pt x="20625" y="13531"/>
                  <a:pt x="20625" y="13531"/>
                </a:cubicBezTo>
                <a:cubicBezTo>
                  <a:pt x="20625" y="13531"/>
                  <a:pt x="20625" y="13531"/>
                  <a:pt x="20625" y="13531"/>
                </a:cubicBezTo>
                <a:cubicBezTo>
                  <a:pt x="20625" y="13531"/>
                  <a:pt x="20625" y="13500"/>
                  <a:pt x="20625" y="13500"/>
                </a:cubicBezTo>
                <a:close/>
                <a:moveTo>
                  <a:pt x="20593" y="13438"/>
                </a:moveTo>
                <a:cubicBezTo>
                  <a:pt x="20468" y="13438"/>
                  <a:pt x="20375" y="13406"/>
                  <a:pt x="20281" y="13375"/>
                </a:cubicBezTo>
                <a:cubicBezTo>
                  <a:pt x="20375" y="13406"/>
                  <a:pt x="20468" y="13438"/>
                  <a:pt x="20593" y="13438"/>
                </a:cubicBezTo>
                <a:cubicBezTo>
                  <a:pt x="20593" y="13406"/>
                  <a:pt x="20625" y="13375"/>
                  <a:pt x="20625" y="13313"/>
                </a:cubicBezTo>
                <a:cubicBezTo>
                  <a:pt x="20625" y="13375"/>
                  <a:pt x="20593" y="13406"/>
                  <a:pt x="20593" y="13438"/>
                </a:cubicBezTo>
                <a:close/>
                <a:moveTo>
                  <a:pt x="20625" y="13063"/>
                </a:moveTo>
                <a:cubicBezTo>
                  <a:pt x="20593" y="13063"/>
                  <a:pt x="20562" y="13063"/>
                  <a:pt x="20562" y="13063"/>
                </a:cubicBezTo>
                <a:cubicBezTo>
                  <a:pt x="20562" y="13063"/>
                  <a:pt x="20593" y="13063"/>
                  <a:pt x="20625" y="13063"/>
                </a:cubicBezTo>
                <a:cubicBezTo>
                  <a:pt x="20625" y="13063"/>
                  <a:pt x="20625" y="13031"/>
                  <a:pt x="20625" y="13031"/>
                </a:cubicBezTo>
                <a:cubicBezTo>
                  <a:pt x="20625" y="13031"/>
                  <a:pt x="20625" y="13063"/>
                  <a:pt x="20625" y="13063"/>
                </a:cubicBezTo>
                <a:close/>
                <a:moveTo>
                  <a:pt x="20625" y="4563"/>
                </a:moveTo>
                <a:cubicBezTo>
                  <a:pt x="20625" y="4563"/>
                  <a:pt x="20625" y="4563"/>
                  <a:pt x="20625" y="4531"/>
                </a:cubicBezTo>
                <a:cubicBezTo>
                  <a:pt x="20625" y="4563"/>
                  <a:pt x="20625" y="4563"/>
                  <a:pt x="20625" y="4563"/>
                </a:cubicBezTo>
                <a:cubicBezTo>
                  <a:pt x="20625" y="4563"/>
                  <a:pt x="20625" y="4563"/>
                  <a:pt x="20625" y="4563"/>
                </a:cubicBezTo>
                <a:close/>
                <a:moveTo>
                  <a:pt x="23875" y="9875"/>
                </a:moveTo>
                <a:cubicBezTo>
                  <a:pt x="23875" y="9906"/>
                  <a:pt x="23875" y="9938"/>
                  <a:pt x="23875" y="9969"/>
                </a:cubicBezTo>
                <a:cubicBezTo>
                  <a:pt x="23875" y="9938"/>
                  <a:pt x="23875" y="9906"/>
                  <a:pt x="23875" y="9875"/>
                </a:cubicBezTo>
                <a:cubicBezTo>
                  <a:pt x="23875" y="9875"/>
                  <a:pt x="23875" y="9844"/>
                  <a:pt x="23875" y="9844"/>
                </a:cubicBezTo>
                <a:cubicBezTo>
                  <a:pt x="23875" y="9844"/>
                  <a:pt x="23875" y="9875"/>
                  <a:pt x="23875" y="9875"/>
                </a:cubicBezTo>
                <a:close/>
                <a:moveTo>
                  <a:pt x="21562" y="1563"/>
                </a:moveTo>
                <a:cubicBezTo>
                  <a:pt x="21562" y="1563"/>
                  <a:pt x="21562" y="1563"/>
                  <a:pt x="21562" y="1563"/>
                </a:cubicBezTo>
                <a:cubicBezTo>
                  <a:pt x="21562" y="1563"/>
                  <a:pt x="21562" y="1531"/>
                  <a:pt x="21562" y="1531"/>
                </a:cubicBezTo>
                <a:cubicBezTo>
                  <a:pt x="21562" y="1531"/>
                  <a:pt x="21562" y="1563"/>
                  <a:pt x="21562" y="1563"/>
                </a:cubicBezTo>
                <a:close/>
                <a:moveTo>
                  <a:pt x="21500" y="1719"/>
                </a:moveTo>
                <a:cubicBezTo>
                  <a:pt x="21500" y="1719"/>
                  <a:pt x="21500" y="1719"/>
                  <a:pt x="21500" y="1719"/>
                </a:cubicBezTo>
                <a:cubicBezTo>
                  <a:pt x="21500" y="1688"/>
                  <a:pt x="21500" y="1688"/>
                  <a:pt x="21500" y="1656"/>
                </a:cubicBezTo>
                <a:cubicBezTo>
                  <a:pt x="21500" y="1688"/>
                  <a:pt x="21500" y="1688"/>
                  <a:pt x="21500" y="1719"/>
                </a:cubicBezTo>
                <a:close/>
                <a:moveTo>
                  <a:pt x="21468" y="1875"/>
                </a:moveTo>
                <a:cubicBezTo>
                  <a:pt x="21437" y="1906"/>
                  <a:pt x="21437" y="1938"/>
                  <a:pt x="21437" y="1969"/>
                </a:cubicBezTo>
                <a:cubicBezTo>
                  <a:pt x="21437" y="1938"/>
                  <a:pt x="21437" y="1906"/>
                  <a:pt x="21468" y="1875"/>
                </a:cubicBezTo>
                <a:close/>
                <a:moveTo>
                  <a:pt x="21437" y="2563"/>
                </a:moveTo>
                <a:cubicBezTo>
                  <a:pt x="21437" y="2563"/>
                  <a:pt x="21437" y="2563"/>
                  <a:pt x="21437" y="2563"/>
                </a:cubicBezTo>
                <a:cubicBezTo>
                  <a:pt x="21406" y="2500"/>
                  <a:pt x="21406" y="2406"/>
                  <a:pt x="21406" y="2344"/>
                </a:cubicBezTo>
                <a:cubicBezTo>
                  <a:pt x="21406" y="2406"/>
                  <a:pt x="21406" y="2500"/>
                  <a:pt x="21437" y="2563"/>
                </a:cubicBezTo>
                <a:close/>
                <a:moveTo>
                  <a:pt x="21375" y="1719"/>
                </a:moveTo>
                <a:cubicBezTo>
                  <a:pt x="21375" y="1719"/>
                  <a:pt x="21375" y="1750"/>
                  <a:pt x="21375" y="1750"/>
                </a:cubicBezTo>
                <a:cubicBezTo>
                  <a:pt x="21375" y="1750"/>
                  <a:pt x="21375" y="1719"/>
                  <a:pt x="21375" y="1719"/>
                </a:cubicBezTo>
                <a:cubicBezTo>
                  <a:pt x="21375" y="1719"/>
                  <a:pt x="21375" y="1719"/>
                  <a:pt x="21375" y="1719"/>
                </a:cubicBezTo>
                <a:close/>
                <a:moveTo>
                  <a:pt x="21343" y="1813"/>
                </a:moveTo>
                <a:cubicBezTo>
                  <a:pt x="21343" y="1813"/>
                  <a:pt x="21343" y="1844"/>
                  <a:pt x="21343" y="1844"/>
                </a:cubicBezTo>
                <a:cubicBezTo>
                  <a:pt x="21343" y="1844"/>
                  <a:pt x="21343" y="1813"/>
                  <a:pt x="21343" y="1813"/>
                </a:cubicBezTo>
                <a:close/>
                <a:moveTo>
                  <a:pt x="21250" y="2500"/>
                </a:moveTo>
                <a:cubicBezTo>
                  <a:pt x="21250" y="2500"/>
                  <a:pt x="21250" y="2500"/>
                  <a:pt x="21250" y="2500"/>
                </a:cubicBezTo>
                <a:cubicBezTo>
                  <a:pt x="21218" y="2500"/>
                  <a:pt x="21218" y="2469"/>
                  <a:pt x="21218" y="2438"/>
                </a:cubicBezTo>
                <a:cubicBezTo>
                  <a:pt x="21218" y="2469"/>
                  <a:pt x="21218" y="2500"/>
                  <a:pt x="21250" y="2500"/>
                </a:cubicBezTo>
                <a:close/>
                <a:moveTo>
                  <a:pt x="21156" y="2938"/>
                </a:moveTo>
                <a:cubicBezTo>
                  <a:pt x="21125" y="2969"/>
                  <a:pt x="21125" y="3000"/>
                  <a:pt x="21125" y="3000"/>
                </a:cubicBezTo>
                <a:cubicBezTo>
                  <a:pt x="21125" y="3000"/>
                  <a:pt x="21125" y="3000"/>
                  <a:pt x="21125" y="3000"/>
                </a:cubicBezTo>
                <a:cubicBezTo>
                  <a:pt x="21125" y="3000"/>
                  <a:pt x="21125" y="2969"/>
                  <a:pt x="21156" y="2938"/>
                </a:cubicBezTo>
                <a:close/>
                <a:moveTo>
                  <a:pt x="21125" y="4531"/>
                </a:moveTo>
                <a:cubicBezTo>
                  <a:pt x="21125" y="4563"/>
                  <a:pt x="21125" y="4563"/>
                  <a:pt x="21125" y="4563"/>
                </a:cubicBezTo>
                <a:cubicBezTo>
                  <a:pt x="21125" y="4594"/>
                  <a:pt x="21125" y="4594"/>
                  <a:pt x="21125" y="4594"/>
                </a:cubicBezTo>
                <a:cubicBezTo>
                  <a:pt x="21125" y="4594"/>
                  <a:pt x="21125" y="4563"/>
                  <a:pt x="21125" y="4563"/>
                </a:cubicBezTo>
                <a:cubicBezTo>
                  <a:pt x="21125" y="4563"/>
                  <a:pt x="21125" y="4563"/>
                  <a:pt x="21125" y="4531"/>
                </a:cubicBezTo>
                <a:close/>
                <a:moveTo>
                  <a:pt x="21125" y="4844"/>
                </a:moveTo>
                <a:cubicBezTo>
                  <a:pt x="21125" y="4844"/>
                  <a:pt x="21125" y="4844"/>
                  <a:pt x="21125" y="4844"/>
                </a:cubicBezTo>
                <a:cubicBezTo>
                  <a:pt x="21125" y="4844"/>
                  <a:pt x="21125" y="4844"/>
                  <a:pt x="21125" y="4844"/>
                </a:cubicBezTo>
                <a:cubicBezTo>
                  <a:pt x="21125" y="4844"/>
                  <a:pt x="21093" y="4844"/>
                  <a:pt x="21093" y="4844"/>
                </a:cubicBezTo>
                <a:cubicBezTo>
                  <a:pt x="21093" y="4844"/>
                  <a:pt x="21093" y="4844"/>
                  <a:pt x="21093" y="4844"/>
                </a:cubicBezTo>
                <a:cubicBezTo>
                  <a:pt x="21093" y="4844"/>
                  <a:pt x="21125" y="4844"/>
                  <a:pt x="21125" y="4844"/>
                </a:cubicBezTo>
                <a:cubicBezTo>
                  <a:pt x="21125" y="4844"/>
                  <a:pt x="21125" y="4844"/>
                  <a:pt x="21125" y="4844"/>
                </a:cubicBezTo>
                <a:close/>
                <a:moveTo>
                  <a:pt x="21093" y="6156"/>
                </a:moveTo>
                <a:cubicBezTo>
                  <a:pt x="21093" y="6156"/>
                  <a:pt x="21062" y="6156"/>
                  <a:pt x="21062" y="6156"/>
                </a:cubicBezTo>
                <a:cubicBezTo>
                  <a:pt x="21062" y="6156"/>
                  <a:pt x="21062" y="6156"/>
                  <a:pt x="21062" y="6156"/>
                </a:cubicBezTo>
                <a:cubicBezTo>
                  <a:pt x="21062" y="6156"/>
                  <a:pt x="21093" y="6156"/>
                  <a:pt x="21093" y="6156"/>
                </a:cubicBezTo>
                <a:close/>
                <a:moveTo>
                  <a:pt x="21062" y="3406"/>
                </a:moveTo>
                <a:cubicBezTo>
                  <a:pt x="21062" y="3438"/>
                  <a:pt x="21062" y="3469"/>
                  <a:pt x="21062" y="3500"/>
                </a:cubicBezTo>
                <a:cubicBezTo>
                  <a:pt x="21062" y="3469"/>
                  <a:pt x="21062" y="3438"/>
                  <a:pt x="21062" y="3406"/>
                </a:cubicBezTo>
                <a:cubicBezTo>
                  <a:pt x="21062" y="3438"/>
                  <a:pt x="21093" y="3438"/>
                  <a:pt x="21093" y="3469"/>
                </a:cubicBezTo>
                <a:cubicBezTo>
                  <a:pt x="21093" y="3438"/>
                  <a:pt x="21062" y="3438"/>
                  <a:pt x="21062" y="3406"/>
                </a:cubicBezTo>
                <a:close/>
                <a:moveTo>
                  <a:pt x="21031" y="5156"/>
                </a:moveTo>
                <a:cubicBezTo>
                  <a:pt x="21031" y="5188"/>
                  <a:pt x="21031" y="5219"/>
                  <a:pt x="21062" y="5250"/>
                </a:cubicBezTo>
                <a:cubicBezTo>
                  <a:pt x="21031" y="5219"/>
                  <a:pt x="21031" y="5188"/>
                  <a:pt x="21031" y="5156"/>
                </a:cubicBezTo>
                <a:cubicBezTo>
                  <a:pt x="21031" y="5125"/>
                  <a:pt x="21031" y="5125"/>
                  <a:pt x="21031" y="5125"/>
                </a:cubicBezTo>
                <a:cubicBezTo>
                  <a:pt x="21031" y="5125"/>
                  <a:pt x="21031" y="5125"/>
                  <a:pt x="21031" y="5156"/>
                </a:cubicBezTo>
                <a:close/>
                <a:moveTo>
                  <a:pt x="21000" y="4063"/>
                </a:moveTo>
                <a:cubicBezTo>
                  <a:pt x="21000" y="4063"/>
                  <a:pt x="21000" y="4063"/>
                  <a:pt x="21000" y="4063"/>
                </a:cubicBezTo>
                <a:cubicBezTo>
                  <a:pt x="21000" y="4031"/>
                  <a:pt x="21031" y="4031"/>
                  <a:pt x="21031" y="4031"/>
                </a:cubicBezTo>
                <a:cubicBezTo>
                  <a:pt x="21031" y="4031"/>
                  <a:pt x="21000" y="4031"/>
                  <a:pt x="21000" y="4063"/>
                </a:cubicBezTo>
                <a:close/>
                <a:moveTo>
                  <a:pt x="21031" y="4250"/>
                </a:moveTo>
                <a:cubicBezTo>
                  <a:pt x="21031" y="4250"/>
                  <a:pt x="21031" y="4250"/>
                  <a:pt x="21031" y="4219"/>
                </a:cubicBezTo>
                <a:cubicBezTo>
                  <a:pt x="21031" y="4250"/>
                  <a:pt x="21031" y="4250"/>
                  <a:pt x="21031" y="4250"/>
                </a:cubicBezTo>
                <a:cubicBezTo>
                  <a:pt x="21031" y="4250"/>
                  <a:pt x="21062" y="4250"/>
                  <a:pt x="21062" y="4281"/>
                </a:cubicBezTo>
                <a:cubicBezTo>
                  <a:pt x="21062" y="4250"/>
                  <a:pt x="21031" y="4250"/>
                  <a:pt x="21031" y="4250"/>
                </a:cubicBezTo>
                <a:close/>
                <a:moveTo>
                  <a:pt x="21000" y="3281"/>
                </a:moveTo>
                <a:cubicBezTo>
                  <a:pt x="21031" y="3281"/>
                  <a:pt x="21062" y="3281"/>
                  <a:pt x="21062" y="3313"/>
                </a:cubicBezTo>
                <a:cubicBezTo>
                  <a:pt x="21062" y="3313"/>
                  <a:pt x="21062" y="3313"/>
                  <a:pt x="21062" y="3313"/>
                </a:cubicBezTo>
                <a:cubicBezTo>
                  <a:pt x="21062" y="3313"/>
                  <a:pt x="21062" y="3313"/>
                  <a:pt x="21062" y="3313"/>
                </a:cubicBezTo>
                <a:cubicBezTo>
                  <a:pt x="21062" y="3281"/>
                  <a:pt x="21031" y="3281"/>
                  <a:pt x="21000" y="3281"/>
                </a:cubicBezTo>
                <a:cubicBezTo>
                  <a:pt x="21000" y="3281"/>
                  <a:pt x="21000" y="3281"/>
                  <a:pt x="21000" y="3281"/>
                </a:cubicBezTo>
                <a:cubicBezTo>
                  <a:pt x="21000" y="3219"/>
                  <a:pt x="21000" y="3188"/>
                  <a:pt x="21000" y="3156"/>
                </a:cubicBezTo>
                <a:cubicBezTo>
                  <a:pt x="21000" y="3188"/>
                  <a:pt x="21000" y="3219"/>
                  <a:pt x="21000" y="3281"/>
                </a:cubicBezTo>
                <a:close/>
                <a:moveTo>
                  <a:pt x="20968" y="4094"/>
                </a:moveTo>
                <a:cubicBezTo>
                  <a:pt x="20968" y="4125"/>
                  <a:pt x="20968" y="4125"/>
                  <a:pt x="20968" y="4125"/>
                </a:cubicBezTo>
                <a:cubicBezTo>
                  <a:pt x="20968" y="4156"/>
                  <a:pt x="20968" y="4156"/>
                  <a:pt x="20968" y="4156"/>
                </a:cubicBezTo>
                <a:cubicBezTo>
                  <a:pt x="20968" y="4156"/>
                  <a:pt x="20968" y="4156"/>
                  <a:pt x="20968" y="4125"/>
                </a:cubicBezTo>
                <a:cubicBezTo>
                  <a:pt x="20968" y="4125"/>
                  <a:pt x="20968" y="4125"/>
                  <a:pt x="20968" y="4094"/>
                </a:cubicBezTo>
                <a:close/>
                <a:moveTo>
                  <a:pt x="20968" y="3750"/>
                </a:moveTo>
                <a:cubicBezTo>
                  <a:pt x="20968" y="3750"/>
                  <a:pt x="20968" y="3750"/>
                  <a:pt x="20968" y="3750"/>
                </a:cubicBezTo>
                <a:cubicBezTo>
                  <a:pt x="20937" y="3750"/>
                  <a:pt x="20937" y="3719"/>
                  <a:pt x="20937" y="3719"/>
                </a:cubicBezTo>
                <a:cubicBezTo>
                  <a:pt x="20937" y="3719"/>
                  <a:pt x="20937" y="3750"/>
                  <a:pt x="20968" y="3750"/>
                </a:cubicBezTo>
                <a:close/>
                <a:moveTo>
                  <a:pt x="20937" y="4000"/>
                </a:moveTo>
                <a:cubicBezTo>
                  <a:pt x="20968" y="3969"/>
                  <a:pt x="20968" y="3938"/>
                  <a:pt x="20968" y="3938"/>
                </a:cubicBezTo>
                <a:cubicBezTo>
                  <a:pt x="20968" y="3938"/>
                  <a:pt x="20968" y="3969"/>
                  <a:pt x="20937" y="4000"/>
                </a:cubicBezTo>
                <a:cubicBezTo>
                  <a:pt x="20937" y="4000"/>
                  <a:pt x="20937" y="4000"/>
                  <a:pt x="20937" y="4000"/>
                </a:cubicBezTo>
                <a:close/>
                <a:moveTo>
                  <a:pt x="20937" y="5406"/>
                </a:moveTo>
                <a:cubicBezTo>
                  <a:pt x="20968" y="5438"/>
                  <a:pt x="20968" y="5500"/>
                  <a:pt x="20968" y="5531"/>
                </a:cubicBezTo>
                <a:cubicBezTo>
                  <a:pt x="20968" y="5500"/>
                  <a:pt x="20968" y="5438"/>
                  <a:pt x="20937" y="5406"/>
                </a:cubicBezTo>
                <a:cubicBezTo>
                  <a:pt x="20906" y="5281"/>
                  <a:pt x="20906" y="5125"/>
                  <a:pt x="20875" y="5000"/>
                </a:cubicBezTo>
                <a:cubicBezTo>
                  <a:pt x="20906" y="5125"/>
                  <a:pt x="20906" y="5281"/>
                  <a:pt x="20937" y="5406"/>
                </a:cubicBezTo>
                <a:close/>
                <a:moveTo>
                  <a:pt x="20781" y="12938"/>
                </a:moveTo>
                <a:cubicBezTo>
                  <a:pt x="20781" y="12938"/>
                  <a:pt x="20781" y="12938"/>
                  <a:pt x="20781" y="12938"/>
                </a:cubicBezTo>
                <a:cubicBezTo>
                  <a:pt x="20781" y="12938"/>
                  <a:pt x="20781" y="12938"/>
                  <a:pt x="20781" y="12938"/>
                </a:cubicBezTo>
                <a:cubicBezTo>
                  <a:pt x="20781" y="12938"/>
                  <a:pt x="20781" y="12938"/>
                  <a:pt x="20781" y="12938"/>
                </a:cubicBezTo>
                <a:close/>
                <a:moveTo>
                  <a:pt x="20843" y="12719"/>
                </a:moveTo>
                <a:cubicBezTo>
                  <a:pt x="20875" y="12719"/>
                  <a:pt x="20875" y="12719"/>
                  <a:pt x="20875" y="12719"/>
                </a:cubicBezTo>
                <a:cubicBezTo>
                  <a:pt x="20906" y="12688"/>
                  <a:pt x="20906" y="12688"/>
                  <a:pt x="20906" y="12688"/>
                </a:cubicBezTo>
                <a:cubicBezTo>
                  <a:pt x="20906" y="12688"/>
                  <a:pt x="20906" y="12688"/>
                  <a:pt x="20875" y="12719"/>
                </a:cubicBezTo>
                <a:cubicBezTo>
                  <a:pt x="20875" y="12719"/>
                  <a:pt x="20875" y="12719"/>
                  <a:pt x="20843" y="12719"/>
                </a:cubicBezTo>
                <a:close/>
                <a:moveTo>
                  <a:pt x="20875" y="12719"/>
                </a:moveTo>
                <a:cubicBezTo>
                  <a:pt x="20875" y="12719"/>
                  <a:pt x="20875" y="12719"/>
                  <a:pt x="20875" y="12719"/>
                </a:cubicBezTo>
                <a:cubicBezTo>
                  <a:pt x="20843" y="12719"/>
                  <a:pt x="20843" y="12719"/>
                  <a:pt x="20843" y="12719"/>
                </a:cubicBezTo>
                <a:cubicBezTo>
                  <a:pt x="20843" y="12719"/>
                  <a:pt x="20843" y="12719"/>
                  <a:pt x="20875" y="12719"/>
                </a:cubicBezTo>
                <a:close/>
                <a:moveTo>
                  <a:pt x="20687" y="16375"/>
                </a:moveTo>
                <a:cubicBezTo>
                  <a:pt x="20687" y="16375"/>
                  <a:pt x="20687" y="16375"/>
                  <a:pt x="20687" y="16344"/>
                </a:cubicBezTo>
                <a:cubicBezTo>
                  <a:pt x="20687" y="16344"/>
                  <a:pt x="20687" y="16344"/>
                  <a:pt x="20687" y="16344"/>
                </a:cubicBezTo>
                <a:cubicBezTo>
                  <a:pt x="20687" y="16375"/>
                  <a:pt x="20687" y="16375"/>
                  <a:pt x="20687" y="16375"/>
                </a:cubicBezTo>
                <a:close/>
                <a:moveTo>
                  <a:pt x="20750" y="13750"/>
                </a:moveTo>
                <a:cubicBezTo>
                  <a:pt x="20750" y="13750"/>
                  <a:pt x="20718" y="13750"/>
                  <a:pt x="20718" y="13750"/>
                </a:cubicBezTo>
                <a:cubicBezTo>
                  <a:pt x="20718" y="13750"/>
                  <a:pt x="20750" y="13750"/>
                  <a:pt x="20750" y="13750"/>
                </a:cubicBezTo>
                <a:cubicBezTo>
                  <a:pt x="20750" y="13750"/>
                  <a:pt x="20750" y="13750"/>
                  <a:pt x="20750" y="13750"/>
                </a:cubicBezTo>
                <a:close/>
                <a:moveTo>
                  <a:pt x="20687" y="13219"/>
                </a:moveTo>
                <a:cubicBezTo>
                  <a:pt x="20718" y="13219"/>
                  <a:pt x="20718" y="13219"/>
                  <a:pt x="20750" y="13250"/>
                </a:cubicBezTo>
                <a:cubicBezTo>
                  <a:pt x="20781" y="13250"/>
                  <a:pt x="20843" y="13250"/>
                  <a:pt x="20875" y="13250"/>
                </a:cubicBezTo>
                <a:cubicBezTo>
                  <a:pt x="20843" y="13250"/>
                  <a:pt x="20781" y="13250"/>
                  <a:pt x="20750" y="13250"/>
                </a:cubicBezTo>
                <a:cubicBezTo>
                  <a:pt x="20718" y="13219"/>
                  <a:pt x="20718" y="13219"/>
                  <a:pt x="20687" y="13219"/>
                </a:cubicBezTo>
                <a:close/>
                <a:moveTo>
                  <a:pt x="20781" y="13781"/>
                </a:moveTo>
                <a:cubicBezTo>
                  <a:pt x="20781" y="13781"/>
                  <a:pt x="20750" y="13781"/>
                  <a:pt x="20750" y="13781"/>
                </a:cubicBezTo>
                <a:cubicBezTo>
                  <a:pt x="20750" y="13781"/>
                  <a:pt x="20781" y="13781"/>
                  <a:pt x="20781" y="13781"/>
                </a:cubicBezTo>
                <a:cubicBezTo>
                  <a:pt x="20781" y="13813"/>
                  <a:pt x="20781" y="13844"/>
                  <a:pt x="20781" y="13844"/>
                </a:cubicBezTo>
                <a:cubicBezTo>
                  <a:pt x="20781" y="13844"/>
                  <a:pt x="20781" y="13813"/>
                  <a:pt x="20781" y="13781"/>
                </a:cubicBezTo>
                <a:close/>
                <a:moveTo>
                  <a:pt x="20875" y="13781"/>
                </a:moveTo>
                <a:cubicBezTo>
                  <a:pt x="20968" y="13750"/>
                  <a:pt x="21031" y="13719"/>
                  <a:pt x="21062" y="13688"/>
                </a:cubicBezTo>
                <a:cubicBezTo>
                  <a:pt x="21031" y="13719"/>
                  <a:pt x="20968" y="13750"/>
                  <a:pt x="20875" y="13781"/>
                </a:cubicBezTo>
                <a:cubicBezTo>
                  <a:pt x="20875" y="13781"/>
                  <a:pt x="20843" y="13781"/>
                  <a:pt x="20812" y="13781"/>
                </a:cubicBezTo>
                <a:cubicBezTo>
                  <a:pt x="20843" y="13781"/>
                  <a:pt x="20875" y="13781"/>
                  <a:pt x="20875" y="13781"/>
                </a:cubicBezTo>
                <a:close/>
                <a:moveTo>
                  <a:pt x="20843" y="14656"/>
                </a:moveTo>
                <a:cubicBezTo>
                  <a:pt x="20843" y="14656"/>
                  <a:pt x="20843" y="14656"/>
                  <a:pt x="20843" y="14656"/>
                </a:cubicBezTo>
                <a:cubicBezTo>
                  <a:pt x="20843" y="14656"/>
                  <a:pt x="20843" y="14656"/>
                  <a:pt x="20843" y="14656"/>
                </a:cubicBezTo>
                <a:cubicBezTo>
                  <a:pt x="20843" y="14656"/>
                  <a:pt x="20843" y="14656"/>
                  <a:pt x="20843" y="14656"/>
                </a:cubicBezTo>
                <a:close/>
                <a:moveTo>
                  <a:pt x="21125" y="14688"/>
                </a:moveTo>
                <a:cubicBezTo>
                  <a:pt x="21125" y="14656"/>
                  <a:pt x="21156" y="14656"/>
                  <a:pt x="21156" y="14656"/>
                </a:cubicBezTo>
                <a:cubicBezTo>
                  <a:pt x="21156" y="14656"/>
                  <a:pt x="21125" y="14656"/>
                  <a:pt x="21125" y="14688"/>
                </a:cubicBezTo>
                <a:cubicBezTo>
                  <a:pt x="21031" y="14719"/>
                  <a:pt x="20937" y="14781"/>
                  <a:pt x="20843" y="14844"/>
                </a:cubicBezTo>
                <a:cubicBezTo>
                  <a:pt x="20937" y="14781"/>
                  <a:pt x="21031" y="14719"/>
                  <a:pt x="21125" y="14688"/>
                </a:cubicBezTo>
                <a:close/>
                <a:moveTo>
                  <a:pt x="20875" y="15406"/>
                </a:moveTo>
                <a:cubicBezTo>
                  <a:pt x="20875" y="15406"/>
                  <a:pt x="20875" y="15406"/>
                  <a:pt x="20875" y="15406"/>
                </a:cubicBezTo>
                <a:cubicBezTo>
                  <a:pt x="20875" y="15406"/>
                  <a:pt x="20875" y="15406"/>
                  <a:pt x="20875" y="15406"/>
                </a:cubicBezTo>
                <a:close/>
                <a:moveTo>
                  <a:pt x="20875" y="16906"/>
                </a:moveTo>
                <a:cubicBezTo>
                  <a:pt x="20906" y="16875"/>
                  <a:pt x="20906" y="16875"/>
                  <a:pt x="20906" y="16875"/>
                </a:cubicBezTo>
                <a:cubicBezTo>
                  <a:pt x="20906" y="16875"/>
                  <a:pt x="20906" y="16875"/>
                  <a:pt x="20906" y="16875"/>
                </a:cubicBezTo>
                <a:cubicBezTo>
                  <a:pt x="20906" y="16875"/>
                  <a:pt x="20906" y="16875"/>
                  <a:pt x="20875" y="16906"/>
                </a:cubicBezTo>
                <a:close/>
                <a:moveTo>
                  <a:pt x="21125" y="16156"/>
                </a:moveTo>
                <a:cubicBezTo>
                  <a:pt x="21125" y="16156"/>
                  <a:pt x="21125" y="16188"/>
                  <a:pt x="21093" y="16188"/>
                </a:cubicBezTo>
                <a:cubicBezTo>
                  <a:pt x="21125" y="16188"/>
                  <a:pt x="21125" y="16156"/>
                  <a:pt x="21125" y="16156"/>
                </a:cubicBezTo>
                <a:cubicBezTo>
                  <a:pt x="21125" y="16125"/>
                  <a:pt x="21156" y="16125"/>
                  <a:pt x="21187" y="16094"/>
                </a:cubicBezTo>
                <a:cubicBezTo>
                  <a:pt x="21156" y="16125"/>
                  <a:pt x="21125" y="16125"/>
                  <a:pt x="21125" y="16156"/>
                </a:cubicBezTo>
                <a:close/>
                <a:moveTo>
                  <a:pt x="21406" y="14594"/>
                </a:moveTo>
                <a:cubicBezTo>
                  <a:pt x="21406" y="14594"/>
                  <a:pt x="21406" y="14594"/>
                  <a:pt x="21406" y="14594"/>
                </a:cubicBezTo>
                <a:cubicBezTo>
                  <a:pt x="21406" y="14594"/>
                  <a:pt x="21406" y="14594"/>
                  <a:pt x="21406" y="14594"/>
                </a:cubicBezTo>
                <a:cubicBezTo>
                  <a:pt x="21406" y="14594"/>
                  <a:pt x="21406" y="14594"/>
                  <a:pt x="21406" y="14594"/>
                </a:cubicBezTo>
                <a:close/>
                <a:moveTo>
                  <a:pt x="20968" y="12750"/>
                </a:moveTo>
                <a:cubicBezTo>
                  <a:pt x="20968" y="12750"/>
                  <a:pt x="20968" y="12750"/>
                  <a:pt x="20968" y="12750"/>
                </a:cubicBezTo>
                <a:cubicBezTo>
                  <a:pt x="21125" y="12813"/>
                  <a:pt x="21281" y="12844"/>
                  <a:pt x="21437" y="12875"/>
                </a:cubicBezTo>
                <a:cubicBezTo>
                  <a:pt x="21281" y="12844"/>
                  <a:pt x="21125" y="12813"/>
                  <a:pt x="20968" y="12750"/>
                </a:cubicBezTo>
                <a:close/>
                <a:moveTo>
                  <a:pt x="21156" y="6563"/>
                </a:moveTo>
                <a:cubicBezTo>
                  <a:pt x="21156" y="6563"/>
                  <a:pt x="21156" y="6563"/>
                  <a:pt x="21187" y="6563"/>
                </a:cubicBezTo>
                <a:cubicBezTo>
                  <a:pt x="21187" y="6563"/>
                  <a:pt x="21187" y="6563"/>
                  <a:pt x="21187" y="6563"/>
                </a:cubicBezTo>
                <a:cubicBezTo>
                  <a:pt x="21156" y="6563"/>
                  <a:pt x="21156" y="6563"/>
                  <a:pt x="21156" y="6563"/>
                </a:cubicBezTo>
                <a:close/>
                <a:moveTo>
                  <a:pt x="21218" y="6469"/>
                </a:moveTo>
                <a:cubicBezTo>
                  <a:pt x="21218" y="6531"/>
                  <a:pt x="21250" y="6563"/>
                  <a:pt x="21250" y="6594"/>
                </a:cubicBezTo>
                <a:cubicBezTo>
                  <a:pt x="21250" y="6594"/>
                  <a:pt x="21250" y="6594"/>
                  <a:pt x="21250" y="6594"/>
                </a:cubicBezTo>
                <a:cubicBezTo>
                  <a:pt x="21250" y="6563"/>
                  <a:pt x="21218" y="6531"/>
                  <a:pt x="21218" y="6469"/>
                </a:cubicBezTo>
                <a:close/>
                <a:moveTo>
                  <a:pt x="21250" y="6781"/>
                </a:moveTo>
                <a:cubicBezTo>
                  <a:pt x="21250" y="6781"/>
                  <a:pt x="21250" y="6750"/>
                  <a:pt x="21218" y="6750"/>
                </a:cubicBezTo>
                <a:cubicBezTo>
                  <a:pt x="21218" y="6750"/>
                  <a:pt x="21218" y="6750"/>
                  <a:pt x="21218" y="6750"/>
                </a:cubicBezTo>
                <a:cubicBezTo>
                  <a:pt x="21250" y="6750"/>
                  <a:pt x="21250" y="6781"/>
                  <a:pt x="21250" y="6781"/>
                </a:cubicBezTo>
                <a:close/>
                <a:moveTo>
                  <a:pt x="21218" y="3375"/>
                </a:moveTo>
                <a:cubicBezTo>
                  <a:pt x="21218" y="3375"/>
                  <a:pt x="21218" y="3375"/>
                  <a:pt x="21218" y="3375"/>
                </a:cubicBezTo>
                <a:cubicBezTo>
                  <a:pt x="21218" y="3375"/>
                  <a:pt x="21218" y="3406"/>
                  <a:pt x="21218" y="3438"/>
                </a:cubicBezTo>
                <a:cubicBezTo>
                  <a:pt x="21218" y="3406"/>
                  <a:pt x="21218" y="3375"/>
                  <a:pt x="21218" y="3375"/>
                </a:cubicBezTo>
                <a:close/>
                <a:moveTo>
                  <a:pt x="21218" y="6750"/>
                </a:moveTo>
                <a:cubicBezTo>
                  <a:pt x="21218" y="6750"/>
                  <a:pt x="21218" y="6750"/>
                  <a:pt x="21218" y="6750"/>
                </a:cubicBezTo>
                <a:cubicBezTo>
                  <a:pt x="21218" y="6750"/>
                  <a:pt x="21187" y="6719"/>
                  <a:pt x="21187" y="6688"/>
                </a:cubicBezTo>
                <a:cubicBezTo>
                  <a:pt x="21187" y="6719"/>
                  <a:pt x="21218" y="6750"/>
                  <a:pt x="21218" y="6750"/>
                </a:cubicBezTo>
                <a:close/>
                <a:moveTo>
                  <a:pt x="21312" y="7063"/>
                </a:moveTo>
                <a:cubicBezTo>
                  <a:pt x="21343" y="7156"/>
                  <a:pt x="21375" y="7250"/>
                  <a:pt x="21406" y="7375"/>
                </a:cubicBezTo>
                <a:cubicBezTo>
                  <a:pt x="21375" y="7250"/>
                  <a:pt x="21343" y="7156"/>
                  <a:pt x="21312" y="7063"/>
                </a:cubicBezTo>
                <a:cubicBezTo>
                  <a:pt x="21281" y="7000"/>
                  <a:pt x="21250" y="6969"/>
                  <a:pt x="21250" y="6906"/>
                </a:cubicBezTo>
                <a:cubicBezTo>
                  <a:pt x="21250" y="6969"/>
                  <a:pt x="21281" y="7000"/>
                  <a:pt x="21312" y="7063"/>
                </a:cubicBezTo>
                <a:close/>
                <a:moveTo>
                  <a:pt x="21281" y="5156"/>
                </a:moveTo>
                <a:cubicBezTo>
                  <a:pt x="21281" y="5156"/>
                  <a:pt x="21281" y="5156"/>
                  <a:pt x="21281" y="5188"/>
                </a:cubicBezTo>
                <a:cubicBezTo>
                  <a:pt x="21312" y="5219"/>
                  <a:pt x="21312" y="5250"/>
                  <a:pt x="21312" y="5281"/>
                </a:cubicBezTo>
                <a:cubicBezTo>
                  <a:pt x="21312" y="5250"/>
                  <a:pt x="21312" y="5219"/>
                  <a:pt x="21281" y="5188"/>
                </a:cubicBezTo>
                <a:cubicBezTo>
                  <a:pt x="21281" y="5156"/>
                  <a:pt x="21281" y="5156"/>
                  <a:pt x="21281" y="5156"/>
                </a:cubicBezTo>
                <a:close/>
                <a:moveTo>
                  <a:pt x="21343" y="5719"/>
                </a:moveTo>
                <a:cubicBezTo>
                  <a:pt x="21343" y="5719"/>
                  <a:pt x="21375" y="5719"/>
                  <a:pt x="21375" y="5719"/>
                </a:cubicBezTo>
                <a:cubicBezTo>
                  <a:pt x="21375" y="5719"/>
                  <a:pt x="21375" y="5719"/>
                  <a:pt x="21375" y="5719"/>
                </a:cubicBezTo>
                <a:cubicBezTo>
                  <a:pt x="21375" y="5719"/>
                  <a:pt x="21343" y="5719"/>
                  <a:pt x="21343" y="5719"/>
                </a:cubicBezTo>
                <a:close/>
                <a:moveTo>
                  <a:pt x="21375" y="5813"/>
                </a:moveTo>
                <a:cubicBezTo>
                  <a:pt x="21375" y="5813"/>
                  <a:pt x="21375" y="5813"/>
                  <a:pt x="21406" y="5813"/>
                </a:cubicBezTo>
                <a:cubicBezTo>
                  <a:pt x="21406" y="5813"/>
                  <a:pt x="21406" y="5813"/>
                  <a:pt x="21406" y="5813"/>
                </a:cubicBezTo>
                <a:cubicBezTo>
                  <a:pt x="21375" y="5813"/>
                  <a:pt x="21375" y="5813"/>
                  <a:pt x="21375" y="5813"/>
                </a:cubicBezTo>
                <a:close/>
                <a:moveTo>
                  <a:pt x="21375" y="12750"/>
                </a:moveTo>
                <a:cubicBezTo>
                  <a:pt x="21375" y="12750"/>
                  <a:pt x="21375" y="12750"/>
                  <a:pt x="21375" y="12750"/>
                </a:cubicBezTo>
                <a:cubicBezTo>
                  <a:pt x="21343" y="12750"/>
                  <a:pt x="21312" y="12750"/>
                  <a:pt x="21312" y="12750"/>
                </a:cubicBezTo>
                <a:cubicBezTo>
                  <a:pt x="21312" y="12750"/>
                  <a:pt x="21343" y="12750"/>
                  <a:pt x="21375" y="12750"/>
                </a:cubicBezTo>
                <a:close/>
                <a:moveTo>
                  <a:pt x="21312" y="7344"/>
                </a:moveTo>
                <a:cubicBezTo>
                  <a:pt x="21312" y="7344"/>
                  <a:pt x="21312" y="7375"/>
                  <a:pt x="21343" y="7375"/>
                </a:cubicBezTo>
                <a:cubicBezTo>
                  <a:pt x="21343" y="7375"/>
                  <a:pt x="21343" y="7375"/>
                  <a:pt x="21343" y="7406"/>
                </a:cubicBezTo>
                <a:cubicBezTo>
                  <a:pt x="21343" y="7375"/>
                  <a:pt x="21343" y="7375"/>
                  <a:pt x="21343" y="7375"/>
                </a:cubicBezTo>
                <a:cubicBezTo>
                  <a:pt x="21312" y="7375"/>
                  <a:pt x="21312" y="7344"/>
                  <a:pt x="21312" y="7344"/>
                </a:cubicBezTo>
                <a:close/>
                <a:moveTo>
                  <a:pt x="21343" y="7438"/>
                </a:moveTo>
                <a:cubicBezTo>
                  <a:pt x="21343" y="7500"/>
                  <a:pt x="21375" y="7531"/>
                  <a:pt x="21406" y="7594"/>
                </a:cubicBezTo>
                <a:cubicBezTo>
                  <a:pt x="21406" y="7594"/>
                  <a:pt x="21406" y="7594"/>
                  <a:pt x="21406" y="7594"/>
                </a:cubicBezTo>
                <a:cubicBezTo>
                  <a:pt x="21406" y="7594"/>
                  <a:pt x="21406" y="7594"/>
                  <a:pt x="21406" y="7594"/>
                </a:cubicBezTo>
                <a:cubicBezTo>
                  <a:pt x="21375" y="7531"/>
                  <a:pt x="21343" y="7500"/>
                  <a:pt x="21343" y="7438"/>
                </a:cubicBezTo>
                <a:close/>
                <a:moveTo>
                  <a:pt x="21312" y="7281"/>
                </a:moveTo>
                <a:cubicBezTo>
                  <a:pt x="21312" y="7281"/>
                  <a:pt x="21312" y="7281"/>
                  <a:pt x="21312" y="7281"/>
                </a:cubicBezTo>
                <a:cubicBezTo>
                  <a:pt x="21281" y="7281"/>
                  <a:pt x="21281" y="7281"/>
                  <a:pt x="21281" y="7281"/>
                </a:cubicBezTo>
                <a:cubicBezTo>
                  <a:pt x="21281" y="7281"/>
                  <a:pt x="21281" y="7281"/>
                  <a:pt x="21312" y="7281"/>
                </a:cubicBezTo>
                <a:close/>
                <a:moveTo>
                  <a:pt x="21406" y="7406"/>
                </a:moveTo>
                <a:cubicBezTo>
                  <a:pt x="21406" y="7406"/>
                  <a:pt x="21406" y="7406"/>
                  <a:pt x="21406" y="7406"/>
                </a:cubicBezTo>
                <a:cubicBezTo>
                  <a:pt x="21437" y="7438"/>
                  <a:pt x="21437" y="7500"/>
                  <a:pt x="21437" y="7563"/>
                </a:cubicBezTo>
                <a:cubicBezTo>
                  <a:pt x="21437" y="7500"/>
                  <a:pt x="21437" y="7438"/>
                  <a:pt x="21406" y="7406"/>
                </a:cubicBezTo>
                <a:close/>
                <a:moveTo>
                  <a:pt x="21437" y="5969"/>
                </a:moveTo>
                <a:cubicBezTo>
                  <a:pt x="21437" y="5969"/>
                  <a:pt x="21437" y="5969"/>
                  <a:pt x="21437" y="6000"/>
                </a:cubicBezTo>
                <a:cubicBezTo>
                  <a:pt x="21437" y="6000"/>
                  <a:pt x="21437" y="6000"/>
                  <a:pt x="21437" y="6000"/>
                </a:cubicBezTo>
                <a:cubicBezTo>
                  <a:pt x="21437" y="5969"/>
                  <a:pt x="21437" y="5969"/>
                  <a:pt x="21437" y="5969"/>
                </a:cubicBezTo>
                <a:close/>
                <a:moveTo>
                  <a:pt x="21500" y="14688"/>
                </a:moveTo>
                <a:cubicBezTo>
                  <a:pt x="21500" y="14688"/>
                  <a:pt x="21468" y="14719"/>
                  <a:pt x="21468" y="14719"/>
                </a:cubicBezTo>
                <a:cubicBezTo>
                  <a:pt x="21468" y="14719"/>
                  <a:pt x="21500" y="14688"/>
                  <a:pt x="21500" y="14688"/>
                </a:cubicBezTo>
                <a:cubicBezTo>
                  <a:pt x="21500" y="14688"/>
                  <a:pt x="21500" y="14688"/>
                  <a:pt x="21500" y="14688"/>
                </a:cubicBezTo>
                <a:cubicBezTo>
                  <a:pt x="21531" y="14656"/>
                  <a:pt x="21531" y="14625"/>
                  <a:pt x="21562" y="14594"/>
                </a:cubicBezTo>
                <a:cubicBezTo>
                  <a:pt x="21531" y="14625"/>
                  <a:pt x="21531" y="14656"/>
                  <a:pt x="21500" y="14688"/>
                </a:cubicBezTo>
                <a:close/>
                <a:moveTo>
                  <a:pt x="21562" y="6219"/>
                </a:moveTo>
                <a:cubicBezTo>
                  <a:pt x="21562" y="6156"/>
                  <a:pt x="21531" y="6125"/>
                  <a:pt x="21500" y="6094"/>
                </a:cubicBezTo>
                <a:cubicBezTo>
                  <a:pt x="21500" y="6031"/>
                  <a:pt x="21500" y="6000"/>
                  <a:pt x="21468" y="5969"/>
                </a:cubicBezTo>
                <a:cubicBezTo>
                  <a:pt x="21500" y="6000"/>
                  <a:pt x="21500" y="6031"/>
                  <a:pt x="21500" y="6094"/>
                </a:cubicBezTo>
                <a:cubicBezTo>
                  <a:pt x="21531" y="6125"/>
                  <a:pt x="21562" y="6156"/>
                  <a:pt x="21562" y="6219"/>
                </a:cubicBezTo>
                <a:close/>
                <a:moveTo>
                  <a:pt x="21781" y="8563"/>
                </a:moveTo>
                <a:cubicBezTo>
                  <a:pt x="21750" y="8531"/>
                  <a:pt x="21750" y="8500"/>
                  <a:pt x="21718" y="8469"/>
                </a:cubicBezTo>
                <a:cubicBezTo>
                  <a:pt x="21750" y="8500"/>
                  <a:pt x="21750" y="8531"/>
                  <a:pt x="21781" y="8563"/>
                </a:cubicBezTo>
                <a:cubicBezTo>
                  <a:pt x="21781" y="8656"/>
                  <a:pt x="21812" y="8719"/>
                  <a:pt x="21843" y="8813"/>
                </a:cubicBezTo>
                <a:cubicBezTo>
                  <a:pt x="21812" y="8719"/>
                  <a:pt x="21781" y="8656"/>
                  <a:pt x="21781" y="8563"/>
                </a:cubicBezTo>
                <a:close/>
                <a:moveTo>
                  <a:pt x="21781" y="8531"/>
                </a:moveTo>
                <a:cubicBezTo>
                  <a:pt x="21781" y="8500"/>
                  <a:pt x="21781" y="8500"/>
                  <a:pt x="21812" y="8500"/>
                </a:cubicBezTo>
                <a:cubicBezTo>
                  <a:pt x="21812" y="8500"/>
                  <a:pt x="21812" y="8500"/>
                  <a:pt x="21812" y="8500"/>
                </a:cubicBezTo>
                <a:cubicBezTo>
                  <a:pt x="21781" y="8500"/>
                  <a:pt x="21781" y="8500"/>
                  <a:pt x="21781" y="8531"/>
                </a:cubicBezTo>
                <a:close/>
                <a:moveTo>
                  <a:pt x="22000" y="7906"/>
                </a:moveTo>
                <a:cubicBezTo>
                  <a:pt x="22000" y="7875"/>
                  <a:pt x="21968" y="7844"/>
                  <a:pt x="21968" y="7844"/>
                </a:cubicBezTo>
                <a:cubicBezTo>
                  <a:pt x="21968" y="7844"/>
                  <a:pt x="21968" y="7844"/>
                  <a:pt x="21968" y="7844"/>
                </a:cubicBezTo>
                <a:cubicBezTo>
                  <a:pt x="21968" y="7844"/>
                  <a:pt x="22000" y="7875"/>
                  <a:pt x="22000" y="7906"/>
                </a:cubicBezTo>
                <a:close/>
                <a:moveTo>
                  <a:pt x="21968" y="7625"/>
                </a:moveTo>
                <a:cubicBezTo>
                  <a:pt x="21968" y="7625"/>
                  <a:pt x="21968" y="7625"/>
                  <a:pt x="21968" y="7625"/>
                </a:cubicBezTo>
                <a:cubicBezTo>
                  <a:pt x="21968" y="7625"/>
                  <a:pt x="21968" y="7625"/>
                  <a:pt x="22000" y="7625"/>
                </a:cubicBezTo>
                <a:cubicBezTo>
                  <a:pt x="21968" y="7625"/>
                  <a:pt x="21968" y="7625"/>
                  <a:pt x="21968" y="7625"/>
                </a:cubicBezTo>
                <a:cubicBezTo>
                  <a:pt x="21968" y="7625"/>
                  <a:pt x="21968" y="7625"/>
                  <a:pt x="21968" y="7625"/>
                </a:cubicBezTo>
                <a:close/>
                <a:moveTo>
                  <a:pt x="21906" y="7531"/>
                </a:moveTo>
                <a:cubicBezTo>
                  <a:pt x="21906" y="7531"/>
                  <a:pt x="21906" y="7531"/>
                  <a:pt x="21906" y="7531"/>
                </a:cubicBezTo>
                <a:cubicBezTo>
                  <a:pt x="21937" y="7531"/>
                  <a:pt x="21968" y="7563"/>
                  <a:pt x="21968" y="7563"/>
                </a:cubicBezTo>
                <a:cubicBezTo>
                  <a:pt x="21968" y="7563"/>
                  <a:pt x="21937" y="7531"/>
                  <a:pt x="21906" y="7531"/>
                </a:cubicBezTo>
                <a:close/>
                <a:moveTo>
                  <a:pt x="21968" y="13781"/>
                </a:moveTo>
                <a:cubicBezTo>
                  <a:pt x="21968" y="13750"/>
                  <a:pt x="21968" y="13750"/>
                  <a:pt x="21968" y="13719"/>
                </a:cubicBezTo>
                <a:cubicBezTo>
                  <a:pt x="21968" y="13750"/>
                  <a:pt x="21968" y="13750"/>
                  <a:pt x="21968" y="13781"/>
                </a:cubicBezTo>
                <a:cubicBezTo>
                  <a:pt x="21968" y="13813"/>
                  <a:pt x="21968" y="13844"/>
                  <a:pt x="21968" y="13906"/>
                </a:cubicBezTo>
                <a:cubicBezTo>
                  <a:pt x="21968" y="13844"/>
                  <a:pt x="21968" y="13813"/>
                  <a:pt x="21968" y="13781"/>
                </a:cubicBezTo>
                <a:close/>
                <a:moveTo>
                  <a:pt x="21937" y="8844"/>
                </a:moveTo>
                <a:cubicBezTo>
                  <a:pt x="22000" y="9125"/>
                  <a:pt x="22062" y="9375"/>
                  <a:pt x="22156" y="9625"/>
                </a:cubicBezTo>
                <a:cubicBezTo>
                  <a:pt x="22156" y="9625"/>
                  <a:pt x="22156" y="9656"/>
                  <a:pt x="22156" y="9656"/>
                </a:cubicBezTo>
                <a:cubicBezTo>
                  <a:pt x="22156" y="9656"/>
                  <a:pt x="22156" y="9625"/>
                  <a:pt x="22156" y="9625"/>
                </a:cubicBezTo>
                <a:cubicBezTo>
                  <a:pt x="22062" y="9375"/>
                  <a:pt x="22000" y="9125"/>
                  <a:pt x="21937" y="8844"/>
                </a:cubicBezTo>
                <a:close/>
                <a:moveTo>
                  <a:pt x="22375" y="9063"/>
                </a:moveTo>
                <a:cubicBezTo>
                  <a:pt x="22375" y="9031"/>
                  <a:pt x="22343" y="9031"/>
                  <a:pt x="22343" y="9031"/>
                </a:cubicBezTo>
                <a:cubicBezTo>
                  <a:pt x="22343" y="9031"/>
                  <a:pt x="22375" y="9031"/>
                  <a:pt x="22375" y="9063"/>
                </a:cubicBezTo>
                <a:close/>
                <a:moveTo>
                  <a:pt x="22312" y="8750"/>
                </a:moveTo>
                <a:cubicBezTo>
                  <a:pt x="22312" y="8750"/>
                  <a:pt x="22312" y="8750"/>
                  <a:pt x="22312" y="8750"/>
                </a:cubicBezTo>
                <a:cubicBezTo>
                  <a:pt x="22343" y="8781"/>
                  <a:pt x="22343" y="8813"/>
                  <a:pt x="22343" y="8844"/>
                </a:cubicBezTo>
                <a:cubicBezTo>
                  <a:pt x="22343" y="8813"/>
                  <a:pt x="22343" y="8781"/>
                  <a:pt x="22312" y="8750"/>
                </a:cubicBezTo>
                <a:close/>
                <a:moveTo>
                  <a:pt x="22375" y="8938"/>
                </a:moveTo>
                <a:cubicBezTo>
                  <a:pt x="22375" y="8938"/>
                  <a:pt x="22375" y="8938"/>
                  <a:pt x="22375" y="8938"/>
                </a:cubicBezTo>
                <a:cubicBezTo>
                  <a:pt x="22375" y="8938"/>
                  <a:pt x="22375" y="8938"/>
                  <a:pt x="22375" y="8938"/>
                </a:cubicBezTo>
                <a:cubicBezTo>
                  <a:pt x="22406" y="8969"/>
                  <a:pt x="22406" y="9031"/>
                  <a:pt x="22437" y="9094"/>
                </a:cubicBezTo>
                <a:cubicBezTo>
                  <a:pt x="22406" y="9031"/>
                  <a:pt x="22406" y="8969"/>
                  <a:pt x="22375" y="8938"/>
                </a:cubicBezTo>
                <a:close/>
                <a:moveTo>
                  <a:pt x="22437" y="8250"/>
                </a:moveTo>
                <a:cubicBezTo>
                  <a:pt x="22437" y="8250"/>
                  <a:pt x="22437" y="8250"/>
                  <a:pt x="22437" y="8250"/>
                </a:cubicBezTo>
                <a:cubicBezTo>
                  <a:pt x="22468" y="8281"/>
                  <a:pt x="22468" y="8281"/>
                  <a:pt x="22468" y="8281"/>
                </a:cubicBezTo>
                <a:cubicBezTo>
                  <a:pt x="22468" y="8281"/>
                  <a:pt x="22468" y="8281"/>
                  <a:pt x="22437" y="8250"/>
                </a:cubicBezTo>
                <a:close/>
                <a:moveTo>
                  <a:pt x="23187" y="10031"/>
                </a:moveTo>
                <a:cubicBezTo>
                  <a:pt x="23187" y="10031"/>
                  <a:pt x="23187" y="10031"/>
                  <a:pt x="23187" y="10031"/>
                </a:cubicBezTo>
                <a:cubicBezTo>
                  <a:pt x="23187" y="10031"/>
                  <a:pt x="23187" y="10031"/>
                  <a:pt x="23187" y="10031"/>
                </a:cubicBezTo>
                <a:cubicBezTo>
                  <a:pt x="23187" y="10031"/>
                  <a:pt x="23187" y="10031"/>
                  <a:pt x="23187" y="10031"/>
                </a:cubicBezTo>
                <a:close/>
                <a:moveTo>
                  <a:pt x="23250" y="10656"/>
                </a:moveTo>
                <a:cubicBezTo>
                  <a:pt x="23250" y="10688"/>
                  <a:pt x="23250" y="10719"/>
                  <a:pt x="23250" y="10719"/>
                </a:cubicBezTo>
                <a:cubicBezTo>
                  <a:pt x="23250" y="10719"/>
                  <a:pt x="23250" y="10688"/>
                  <a:pt x="23250" y="10656"/>
                </a:cubicBezTo>
                <a:cubicBezTo>
                  <a:pt x="23250" y="10656"/>
                  <a:pt x="23250" y="10656"/>
                  <a:pt x="23250" y="10656"/>
                </a:cubicBezTo>
                <a:cubicBezTo>
                  <a:pt x="23250" y="10656"/>
                  <a:pt x="23250" y="10656"/>
                  <a:pt x="23250" y="10656"/>
                </a:cubicBezTo>
                <a:close/>
                <a:moveTo>
                  <a:pt x="21437" y="2969"/>
                </a:moveTo>
                <a:cubicBezTo>
                  <a:pt x="21437" y="2938"/>
                  <a:pt x="21437" y="2938"/>
                  <a:pt x="21437" y="2906"/>
                </a:cubicBezTo>
                <a:cubicBezTo>
                  <a:pt x="21437" y="2906"/>
                  <a:pt x="21437" y="2906"/>
                  <a:pt x="21437" y="2906"/>
                </a:cubicBezTo>
                <a:cubicBezTo>
                  <a:pt x="21437" y="2906"/>
                  <a:pt x="21437" y="2906"/>
                  <a:pt x="21437" y="2906"/>
                </a:cubicBezTo>
                <a:cubicBezTo>
                  <a:pt x="21437" y="2938"/>
                  <a:pt x="21437" y="2938"/>
                  <a:pt x="21437" y="2969"/>
                </a:cubicBezTo>
                <a:close/>
                <a:moveTo>
                  <a:pt x="21687" y="1875"/>
                </a:moveTo>
                <a:cubicBezTo>
                  <a:pt x="21687" y="1875"/>
                  <a:pt x="21687" y="1906"/>
                  <a:pt x="21718" y="1906"/>
                </a:cubicBezTo>
                <a:cubicBezTo>
                  <a:pt x="21687" y="1906"/>
                  <a:pt x="21687" y="1875"/>
                  <a:pt x="21687" y="1875"/>
                </a:cubicBezTo>
                <a:close/>
                <a:moveTo>
                  <a:pt x="21656" y="1656"/>
                </a:moveTo>
                <a:cubicBezTo>
                  <a:pt x="21656" y="1656"/>
                  <a:pt x="21656" y="1688"/>
                  <a:pt x="21656" y="1688"/>
                </a:cubicBezTo>
                <a:cubicBezTo>
                  <a:pt x="21656" y="1688"/>
                  <a:pt x="21656" y="1656"/>
                  <a:pt x="21656" y="1656"/>
                </a:cubicBezTo>
                <a:close/>
                <a:moveTo>
                  <a:pt x="21656" y="1563"/>
                </a:moveTo>
                <a:cubicBezTo>
                  <a:pt x="21656" y="1563"/>
                  <a:pt x="21656" y="1563"/>
                  <a:pt x="21656" y="1563"/>
                </a:cubicBezTo>
                <a:cubicBezTo>
                  <a:pt x="21687" y="1531"/>
                  <a:pt x="21687" y="1500"/>
                  <a:pt x="21687" y="1500"/>
                </a:cubicBezTo>
                <a:cubicBezTo>
                  <a:pt x="21687" y="1500"/>
                  <a:pt x="21687" y="1531"/>
                  <a:pt x="21656" y="1563"/>
                </a:cubicBezTo>
                <a:close/>
                <a:moveTo>
                  <a:pt x="21687" y="1969"/>
                </a:moveTo>
                <a:cubicBezTo>
                  <a:pt x="21687" y="1969"/>
                  <a:pt x="21718" y="1969"/>
                  <a:pt x="21718" y="1969"/>
                </a:cubicBezTo>
                <a:cubicBezTo>
                  <a:pt x="21718" y="1969"/>
                  <a:pt x="21718" y="1969"/>
                  <a:pt x="21718" y="1969"/>
                </a:cubicBezTo>
                <a:cubicBezTo>
                  <a:pt x="21718" y="1969"/>
                  <a:pt x="21687" y="1969"/>
                  <a:pt x="21687" y="1969"/>
                </a:cubicBezTo>
                <a:close/>
                <a:moveTo>
                  <a:pt x="21718" y="2031"/>
                </a:moveTo>
                <a:cubicBezTo>
                  <a:pt x="21718" y="2031"/>
                  <a:pt x="21718" y="2000"/>
                  <a:pt x="21718" y="2000"/>
                </a:cubicBezTo>
                <a:cubicBezTo>
                  <a:pt x="21718" y="2000"/>
                  <a:pt x="21718" y="2000"/>
                  <a:pt x="21718" y="2000"/>
                </a:cubicBezTo>
                <a:cubicBezTo>
                  <a:pt x="21718" y="2000"/>
                  <a:pt x="21718" y="2031"/>
                  <a:pt x="21718" y="2031"/>
                </a:cubicBezTo>
                <a:close/>
                <a:moveTo>
                  <a:pt x="21781" y="1281"/>
                </a:moveTo>
                <a:cubicBezTo>
                  <a:pt x="21781" y="1281"/>
                  <a:pt x="21781" y="1281"/>
                  <a:pt x="21781" y="1281"/>
                </a:cubicBezTo>
                <a:cubicBezTo>
                  <a:pt x="21781" y="1281"/>
                  <a:pt x="21781" y="1281"/>
                  <a:pt x="21781" y="1281"/>
                </a:cubicBezTo>
                <a:cubicBezTo>
                  <a:pt x="21812" y="1313"/>
                  <a:pt x="21812" y="1344"/>
                  <a:pt x="21812" y="1344"/>
                </a:cubicBezTo>
                <a:cubicBezTo>
                  <a:pt x="21812" y="1344"/>
                  <a:pt x="21812" y="1313"/>
                  <a:pt x="21781" y="1281"/>
                </a:cubicBezTo>
                <a:close/>
                <a:moveTo>
                  <a:pt x="21843" y="1594"/>
                </a:moveTo>
                <a:cubicBezTo>
                  <a:pt x="21843" y="1594"/>
                  <a:pt x="21843" y="1594"/>
                  <a:pt x="21812" y="1625"/>
                </a:cubicBezTo>
                <a:cubicBezTo>
                  <a:pt x="21843" y="1594"/>
                  <a:pt x="21843" y="1594"/>
                  <a:pt x="21843" y="1594"/>
                </a:cubicBezTo>
                <a:cubicBezTo>
                  <a:pt x="21875" y="1656"/>
                  <a:pt x="21875" y="1750"/>
                  <a:pt x="21906" y="1844"/>
                </a:cubicBezTo>
                <a:cubicBezTo>
                  <a:pt x="21875" y="1750"/>
                  <a:pt x="21875" y="1656"/>
                  <a:pt x="21843" y="1594"/>
                </a:cubicBezTo>
                <a:close/>
                <a:moveTo>
                  <a:pt x="22031" y="500"/>
                </a:moveTo>
                <a:cubicBezTo>
                  <a:pt x="22031" y="500"/>
                  <a:pt x="22031" y="500"/>
                  <a:pt x="22031" y="469"/>
                </a:cubicBezTo>
                <a:cubicBezTo>
                  <a:pt x="22031" y="469"/>
                  <a:pt x="22031" y="469"/>
                  <a:pt x="22031" y="469"/>
                </a:cubicBezTo>
                <a:cubicBezTo>
                  <a:pt x="22031" y="500"/>
                  <a:pt x="22031" y="500"/>
                  <a:pt x="22031" y="500"/>
                </a:cubicBezTo>
                <a:close/>
                <a:moveTo>
                  <a:pt x="22781" y="1313"/>
                </a:moveTo>
                <a:cubicBezTo>
                  <a:pt x="22781" y="1375"/>
                  <a:pt x="22718" y="1406"/>
                  <a:pt x="22656" y="1406"/>
                </a:cubicBezTo>
                <a:cubicBezTo>
                  <a:pt x="22718" y="1406"/>
                  <a:pt x="22781" y="1375"/>
                  <a:pt x="22781" y="1313"/>
                </a:cubicBezTo>
                <a:cubicBezTo>
                  <a:pt x="22812" y="1281"/>
                  <a:pt x="22812" y="1281"/>
                  <a:pt x="22843" y="1281"/>
                </a:cubicBezTo>
                <a:cubicBezTo>
                  <a:pt x="22812" y="1281"/>
                  <a:pt x="22812" y="1281"/>
                  <a:pt x="22781" y="1313"/>
                </a:cubicBezTo>
                <a:close/>
                <a:moveTo>
                  <a:pt x="23875" y="5656"/>
                </a:moveTo>
                <a:cubicBezTo>
                  <a:pt x="23875" y="5656"/>
                  <a:pt x="23875" y="5656"/>
                  <a:pt x="23843" y="5625"/>
                </a:cubicBezTo>
                <a:cubicBezTo>
                  <a:pt x="23875" y="5656"/>
                  <a:pt x="23875" y="5656"/>
                  <a:pt x="23875" y="5656"/>
                </a:cubicBezTo>
                <a:close/>
                <a:moveTo>
                  <a:pt x="23750" y="5188"/>
                </a:moveTo>
                <a:cubicBezTo>
                  <a:pt x="23718" y="5188"/>
                  <a:pt x="23718" y="5188"/>
                  <a:pt x="23718" y="5188"/>
                </a:cubicBezTo>
                <a:cubicBezTo>
                  <a:pt x="23718" y="5188"/>
                  <a:pt x="23718" y="5188"/>
                  <a:pt x="23750" y="5188"/>
                </a:cubicBezTo>
                <a:cubicBezTo>
                  <a:pt x="23812" y="5219"/>
                  <a:pt x="23906" y="5250"/>
                  <a:pt x="23968" y="5250"/>
                </a:cubicBezTo>
                <a:cubicBezTo>
                  <a:pt x="23906" y="5250"/>
                  <a:pt x="23812" y="5219"/>
                  <a:pt x="23750" y="5188"/>
                </a:cubicBezTo>
                <a:close/>
                <a:moveTo>
                  <a:pt x="24031" y="5781"/>
                </a:moveTo>
                <a:cubicBezTo>
                  <a:pt x="24031" y="5781"/>
                  <a:pt x="24031" y="5781"/>
                  <a:pt x="24031" y="5781"/>
                </a:cubicBezTo>
                <a:cubicBezTo>
                  <a:pt x="24062" y="5781"/>
                  <a:pt x="24062" y="5781"/>
                  <a:pt x="24062" y="5781"/>
                </a:cubicBezTo>
                <a:cubicBezTo>
                  <a:pt x="24062" y="5781"/>
                  <a:pt x="24062" y="5781"/>
                  <a:pt x="24031" y="5781"/>
                </a:cubicBezTo>
                <a:close/>
                <a:moveTo>
                  <a:pt x="24531" y="2531"/>
                </a:moveTo>
                <a:cubicBezTo>
                  <a:pt x="24531" y="2531"/>
                  <a:pt x="24531" y="2531"/>
                  <a:pt x="24531" y="2531"/>
                </a:cubicBezTo>
                <a:cubicBezTo>
                  <a:pt x="24531" y="2531"/>
                  <a:pt x="24531" y="2531"/>
                  <a:pt x="24531" y="2531"/>
                </a:cubicBezTo>
                <a:cubicBezTo>
                  <a:pt x="24531" y="2531"/>
                  <a:pt x="24531" y="2531"/>
                  <a:pt x="24531" y="2531"/>
                </a:cubicBezTo>
                <a:close/>
                <a:moveTo>
                  <a:pt x="24625" y="2156"/>
                </a:moveTo>
                <a:cubicBezTo>
                  <a:pt x="24625" y="2156"/>
                  <a:pt x="24625" y="2125"/>
                  <a:pt x="24625" y="2125"/>
                </a:cubicBezTo>
                <a:cubicBezTo>
                  <a:pt x="24625" y="2125"/>
                  <a:pt x="24625" y="2156"/>
                  <a:pt x="24625" y="2156"/>
                </a:cubicBezTo>
                <a:cubicBezTo>
                  <a:pt x="24625" y="2156"/>
                  <a:pt x="24625" y="2156"/>
                  <a:pt x="24625" y="2156"/>
                </a:cubicBezTo>
                <a:close/>
                <a:moveTo>
                  <a:pt x="24750" y="5625"/>
                </a:moveTo>
                <a:cubicBezTo>
                  <a:pt x="24750" y="5625"/>
                  <a:pt x="24750" y="5625"/>
                  <a:pt x="24750" y="5625"/>
                </a:cubicBezTo>
                <a:cubicBezTo>
                  <a:pt x="24750" y="5625"/>
                  <a:pt x="24750" y="5625"/>
                  <a:pt x="24750" y="5625"/>
                </a:cubicBezTo>
                <a:cubicBezTo>
                  <a:pt x="24750" y="5625"/>
                  <a:pt x="24750" y="5625"/>
                  <a:pt x="24750" y="5625"/>
                </a:cubicBezTo>
                <a:close/>
                <a:moveTo>
                  <a:pt x="24750" y="5656"/>
                </a:moveTo>
                <a:cubicBezTo>
                  <a:pt x="24781" y="5656"/>
                  <a:pt x="24812" y="5656"/>
                  <a:pt x="24843" y="5656"/>
                </a:cubicBezTo>
                <a:cubicBezTo>
                  <a:pt x="24812" y="5656"/>
                  <a:pt x="24781" y="5656"/>
                  <a:pt x="24750" y="5656"/>
                </a:cubicBezTo>
                <a:close/>
                <a:moveTo>
                  <a:pt x="25281" y="5906"/>
                </a:moveTo>
                <a:cubicBezTo>
                  <a:pt x="25281" y="5906"/>
                  <a:pt x="25281" y="5906"/>
                  <a:pt x="25281" y="5906"/>
                </a:cubicBezTo>
                <a:cubicBezTo>
                  <a:pt x="25343" y="5938"/>
                  <a:pt x="25406" y="5969"/>
                  <a:pt x="25468" y="6031"/>
                </a:cubicBezTo>
                <a:cubicBezTo>
                  <a:pt x="25406" y="5969"/>
                  <a:pt x="25343" y="5938"/>
                  <a:pt x="25281" y="5906"/>
                </a:cubicBezTo>
                <a:close/>
                <a:moveTo>
                  <a:pt x="25906" y="1844"/>
                </a:moveTo>
                <a:cubicBezTo>
                  <a:pt x="25906" y="1844"/>
                  <a:pt x="25906" y="1844"/>
                  <a:pt x="25906" y="1813"/>
                </a:cubicBezTo>
                <a:cubicBezTo>
                  <a:pt x="25906" y="1813"/>
                  <a:pt x="25906" y="1813"/>
                  <a:pt x="25906" y="1813"/>
                </a:cubicBezTo>
                <a:cubicBezTo>
                  <a:pt x="25906" y="1844"/>
                  <a:pt x="25906" y="1844"/>
                  <a:pt x="25906" y="1844"/>
                </a:cubicBezTo>
                <a:close/>
                <a:moveTo>
                  <a:pt x="25906" y="1625"/>
                </a:moveTo>
                <a:cubicBezTo>
                  <a:pt x="25906" y="1594"/>
                  <a:pt x="25906" y="1594"/>
                  <a:pt x="25906" y="1594"/>
                </a:cubicBezTo>
                <a:cubicBezTo>
                  <a:pt x="25906" y="1594"/>
                  <a:pt x="25906" y="1594"/>
                  <a:pt x="25906" y="1594"/>
                </a:cubicBezTo>
                <a:cubicBezTo>
                  <a:pt x="25906" y="1594"/>
                  <a:pt x="25906" y="1594"/>
                  <a:pt x="25906" y="1625"/>
                </a:cubicBezTo>
                <a:close/>
                <a:moveTo>
                  <a:pt x="26593" y="5344"/>
                </a:moveTo>
                <a:cubicBezTo>
                  <a:pt x="26593" y="5344"/>
                  <a:pt x="26593" y="5344"/>
                  <a:pt x="26593" y="5344"/>
                </a:cubicBezTo>
                <a:cubicBezTo>
                  <a:pt x="26593" y="5344"/>
                  <a:pt x="26593" y="5344"/>
                  <a:pt x="26593" y="5344"/>
                </a:cubicBezTo>
                <a:close/>
                <a:moveTo>
                  <a:pt x="26687" y="6781"/>
                </a:moveTo>
                <a:cubicBezTo>
                  <a:pt x="26687" y="6781"/>
                  <a:pt x="26687" y="6781"/>
                  <a:pt x="26687" y="6781"/>
                </a:cubicBezTo>
                <a:cubicBezTo>
                  <a:pt x="26750" y="6781"/>
                  <a:pt x="26781" y="6813"/>
                  <a:pt x="26843" y="6875"/>
                </a:cubicBezTo>
                <a:cubicBezTo>
                  <a:pt x="26781" y="6813"/>
                  <a:pt x="26750" y="6781"/>
                  <a:pt x="26687" y="6781"/>
                </a:cubicBezTo>
                <a:close/>
                <a:moveTo>
                  <a:pt x="5593" y="12906"/>
                </a:moveTo>
                <a:cubicBezTo>
                  <a:pt x="5593" y="12906"/>
                  <a:pt x="5593" y="12906"/>
                  <a:pt x="5593" y="12906"/>
                </a:cubicBezTo>
                <a:cubicBezTo>
                  <a:pt x="5593" y="12906"/>
                  <a:pt x="5593" y="12906"/>
                  <a:pt x="5593" y="12906"/>
                </a:cubicBezTo>
                <a:cubicBezTo>
                  <a:pt x="5593" y="12906"/>
                  <a:pt x="5593" y="12906"/>
                  <a:pt x="5593" y="12906"/>
                </a:cubicBezTo>
                <a:cubicBezTo>
                  <a:pt x="5593" y="12906"/>
                  <a:pt x="5593" y="12906"/>
                  <a:pt x="5593" y="12906"/>
                </a:cubicBezTo>
                <a:cubicBezTo>
                  <a:pt x="5593" y="12906"/>
                  <a:pt x="5593" y="12906"/>
                  <a:pt x="5593" y="12906"/>
                </a:cubicBezTo>
                <a:cubicBezTo>
                  <a:pt x="5593" y="12906"/>
                  <a:pt x="5593" y="12906"/>
                  <a:pt x="5593" y="12906"/>
                </a:cubicBezTo>
                <a:close/>
                <a:moveTo>
                  <a:pt x="5125" y="13906"/>
                </a:moveTo>
                <a:cubicBezTo>
                  <a:pt x="5125" y="13906"/>
                  <a:pt x="5125" y="13906"/>
                  <a:pt x="5125" y="13906"/>
                </a:cubicBezTo>
                <a:cubicBezTo>
                  <a:pt x="5125" y="13906"/>
                  <a:pt x="5125" y="13906"/>
                  <a:pt x="5125" y="13906"/>
                </a:cubicBezTo>
                <a:cubicBezTo>
                  <a:pt x="5125" y="13906"/>
                  <a:pt x="5125" y="13906"/>
                  <a:pt x="5093" y="13906"/>
                </a:cubicBezTo>
                <a:cubicBezTo>
                  <a:pt x="5093" y="13906"/>
                  <a:pt x="5093" y="13906"/>
                  <a:pt x="5093" y="13906"/>
                </a:cubicBezTo>
                <a:cubicBezTo>
                  <a:pt x="5093" y="13906"/>
                  <a:pt x="5093" y="13906"/>
                  <a:pt x="5093" y="13906"/>
                </a:cubicBezTo>
                <a:cubicBezTo>
                  <a:pt x="5093" y="13906"/>
                  <a:pt x="5093" y="13906"/>
                  <a:pt x="5093" y="13906"/>
                </a:cubicBezTo>
                <a:cubicBezTo>
                  <a:pt x="5125" y="13906"/>
                  <a:pt x="5125" y="13906"/>
                  <a:pt x="5125" y="13906"/>
                </a:cubicBezTo>
                <a:close/>
                <a:moveTo>
                  <a:pt x="3906" y="15719"/>
                </a:moveTo>
                <a:cubicBezTo>
                  <a:pt x="3906" y="15719"/>
                  <a:pt x="3906" y="15719"/>
                  <a:pt x="3906" y="15750"/>
                </a:cubicBezTo>
                <a:cubicBezTo>
                  <a:pt x="3875" y="15750"/>
                  <a:pt x="3875" y="15750"/>
                  <a:pt x="3875" y="15750"/>
                </a:cubicBezTo>
                <a:cubicBezTo>
                  <a:pt x="3843" y="15750"/>
                  <a:pt x="3843" y="15781"/>
                  <a:pt x="3843" y="15813"/>
                </a:cubicBezTo>
                <a:lnTo>
                  <a:pt x="3843" y="15813"/>
                </a:lnTo>
                <a:cubicBezTo>
                  <a:pt x="3843" y="15813"/>
                  <a:pt x="3843" y="15813"/>
                  <a:pt x="3843" y="15781"/>
                </a:cubicBezTo>
                <a:cubicBezTo>
                  <a:pt x="3875" y="15781"/>
                  <a:pt x="3875" y="15750"/>
                  <a:pt x="3906" y="15750"/>
                </a:cubicBezTo>
                <a:cubicBezTo>
                  <a:pt x="3906" y="15750"/>
                  <a:pt x="3906" y="15750"/>
                  <a:pt x="3906" y="15719"/>
                </a:cubicBezTo>
                <a:cubicBezTo>
                  <a:pt x="3906" y="15719"/>
                  <a:pt x="3906" y="15719"/>
                  <a:pt x="3906" y="15719"/>
                </a:cubicBezTo>
                <a:cubicBezTo>
                  <a:pt x="3937" y="15719"/>
                  <a:pt x="3937" y="15688"/>
                  <a:pt x="3937" y="15688"/>
                </a:cubicBezTo>
                <a:cubicBezTo>
                  <a:pt x="3906" y="15688"/>
                  <a:pt x="3906" y="15719"/>
                  <a:pt x="3906" y="15719"/>
                </a:cubicBezTo>
                <a:close/>
                <a:moveTo>
                  <a:pt x="3937" y="15688"/>
                </a:moveTo>
                <a:cubicBezTo>
                  <a:pt x="3937" y="15688"/>
                  <a:pt x="3937" y="15688"/>
                  <a:pt x="3937" y="15688"/>
                </a:cubicBezTo>
                <a:close/>
                <a:moveTo>
                  <a:pt x="3937" y="15688"/>
                </a:moveTo>
                <a:cubicBezTo>
                  <a:pt x="3937" y="15688"/>
                  <a:pt x="3937" y="15688"/>
                  <a:pt x="3937" y="15688"/>
                </a:cubicBezTo>
                <a:lnTo>
                  <a:pt x="3937" y="15688"/>
                </a:lnTo>
                <a:cubicBezTo>
                  <a:pt x="3937" y="15688"/>
                  <a:pt x="3937" y="15688"/>
                  <a:pt x="3937" y="15688"/>
                </a:cubicBezTo>
                <a:cubicBezTo>
                  <a:pt x="3937" y="15688"/>
                  <a:pt x="3937" y="15688"/>
                  <a:pt x="3937" y="15688"/>
                </a:cubicBezTo>
                <a:close/>
              </a:path>
            </a:pathLst>
          </a:custGeom>
          <a:pattFill prst="smConfetti">
            <a:fgClr>
              <a:schemeClr val="bg1"/>
            </a:fgClr>
            <a:bgClr>
              <a:schemeClr val="bg1">
                <a:lumMod val="75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ru-RU" sz="400" b="1" dirty="0">
                <a:solidFill>
                  <a:schemeClr val="lt1"/>
                </a:solidFill>
              </a:defRPr>
            </a:lvl1pPr>
          </a:lstStyle>
          <a:p>
            <a:pPr lvl="0" algn="ctr"/>
            <a:endParaRPr lang="ru-RU"/>
          </a:p>
        </p:txBody>
      </p:sp>
      <p:sp>
        <p:nvSpPr>
          <p:cNvPr id="12" name="Заголовок 1">
            <a:extLst>
              <a:ext uri="{FF2B5EF4-FFF2-40B4-BE49-F238E27FC236}">
                <a16:creationId xmlns:a16="http://schemas.microsoft.com/office/drawing/2014/main" id="{9791D303-F8E1-B147-9902-03CF888DFB89}"/>
              </a:ext>
            </a:extLst>
          </p:cNvPr>
          <p:cNvSpPr>
            <a:spLocks noGrp="1"/>
          </p:cNvSpPr>
          <p:nvPr>
            <p:ph type="title" hasCustomPrompt="1"/>
          </p:nvPr>
        </p:nvSpPr>
        <p:spPr>
          <a:xfrm>
            <a:off x="800856" y="693013"/>
            <a:ext cx="4359101" cy="1151995"/>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3" name="Текст 3">
            <a:extLst>
              <a:ext uri="{FF2B5EF4-FFF2-40B4-BE49-F238E27FC236}">
                <a16:creationId xmlns:a16="http://schemas.microsoft.com/office/drawing/2014/main" id="{34C514C0-6664-B944-B668-00C85059EC8C}"/>
              </a:ext>
            </a:extLst>
          </p:cNvPr>
          <p:cNvSpPr>
            <a:spLocks noGrp="1"/>
          </p:cNvSpPr>
          <p:nvPr>
            <p:ph type="body" sz="quarter" idx="14" hasCustomPrompt="1"/>
          </p:nvPr>
        </p:nvSpPr>
        <p:spPr>
          <a:xfrm>
            <a:off x="804101" y="2097006"/>
            <a:ext cx="4355917" cy="1151995"/>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6" name="Freeform 19">
            <a:extLst>
              <a:ext uri="{FF2B5EF4-FFF2-40B4-BE49-F238E27FC236}">
                <a16:creationId xmlns:a16="http://schemas.microsoft.com/office/drawing/2014/main" id="{657C2F34-0A2B-2044-BF87-A6CA9010A901}"/>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1" eaLnBrk="1" latinLnBrk="0" hangingPunct="1"/>
            <a:endParaRPr lang="en-US"/>
          </a:p>
        </p:txBody>
      </p:sp>
      <p:sp>
        <p:nvSpPr>
          <p:cNvPr id="7" name="Slide Number Placeholder 5">
            <a:extLst>
              <a:ext uri="{FF2B5EF4-FFF2-40B4-BE49-F238E27FC236}">
                <a16:creationId xmlns:a16="http://schemas.microsoft.com/office/drawing/2014/main" id="{FE3B932D-F48A-AC40-AA3F-6D3E20A36BF5}"/>
              </a:ext>
            </a:extLst>
          </p:cNvPr>
          <p:cNvSpPr>
            <a:spLocks noGrp="1"/>
          </p:cNvSpPr>
          <p:nvPr>
            <p:ph type="sldNum" sz="quarter" idx="12"/>
          </p:nvPr>
        </p:nvSpPr>
        <p:spPr>
          <a:xfrm>
            <a:off x="9361714" y="6523354"/>
            <a:ext cx="2743200" cy="228601"/>
          </a:xfrm>
        </p:spPr>
        <p:txBody>
          <a:bodyPr/>
          <a:lstStyle>
            <a:lvl1pPr>
              <a:defRPr sz="1050">
                <a:solidFill>
                  <a:schemeClr val="tx2">
                    <a:lumMod val="60000"/>
                    <a:lumOff val="40000"/>
                  </a:schemeClr>
                </a:solidFill>
              </a:defRPr>
            </a:lvl1pPr>
          </a:lstStyle>
          <a:p>
            <a:fld id="{F238D50B-C713-EA42-A5E5-6E5611D31A0D}" type="slidenum">
              <a:rPr lang="en-US" smtClean="0"/>
              <a:pPr/>
              <a:t>‹#›</a:t>
            </a:fld>
            <a:endParaRPr lang="en-US"/>
          </a:p>
        </p:txBody>
      </p:sp>
      <p:grpSp>
        <p:nvGrpSpPr>
          <p:cNvPr id="8" name="Group 7">
            <a:extLst>
              <a:ext uri="{FF2B5EF4-FFF2-40B4-BE49-F238E27FC236}">
                <a16:creationId xmlns:a16="http://schemas.microsoft.com/office/drawing/2014/main" id="{7FC51A97-AEC6-D545-A74E-4971CE0B58B1}"/>
              </a:ext>
            </a:extLst>
          </p:cNvPr>
          <p:cNvGrpSpPr/>
          <p:nvPr userDrawn="1"/>
        </p:nvGrpSpPr>
        <p:grpSpPr>
          <a:xfrm>
            <a:off x="10542497" y="6562082"/>
            <a:ext cx="988377" cy="151143"/>
            <a:chOff x="931863" y="5418138"/>
            <a:chExt cx="2771774" cy="423862"/>
          </a:xfrm>
        </p:grpSpPr>
        <p:sp>
          <p:nvSpPr>
            <p:cNvPr id="9" name="Freeform 17">
              <a:extLst>
                <a:ext uri="{FF2B5EF4-FFF2-40B4-BE49-F238E27FC236}">
                  <a16:creationId xmlns:a16="http://schemas.microsoft.com/office/drawing/2014/main" id="{E43F7E37-03DE-2243-95FF-5B5C5C8F4DE7}"/>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8">
              <a:extLst>
                <a:ext uri="{FF2B5EF4-FFF2-40B4-BE49-F238E27FC236}">
                  <a16:creationId xmlns:a16="http://schemas.microsoft.com/office/drawing/2014/main" id="{6A4067D2-D75E-3F48-9670-545053E434A1}"/>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9">
              <a:extLst>
                <a:ext uri="{FF2B5EF4-FFF2-40B4-BE49-F238E27FC236}">
                  <a16:creationId xmlns:a16="http://schemas.microsoft.com/office/drawing/2014/main" id="{18150993-6C32-0341-A99A-503CDAECF71D}"/>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0">
              <a:extLst>
                <a:ext uri="{FF2B5EF4-FFF2-40B4-BE49-F238E27FC236}">
                  <a16:creationId xmlns:a16="http://schemas.microsoft.com/office/drawing/2014/main" id="{D219F894-4EA4-BA4D-ADA8-80B6E6BE33ED}"/>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1">
              <a:extLst>
                <a:ext uri="{FF2B5EF4-FFF2-40B4-BE49-F238E27FC236}">
                  <a16:creationId xmlns:a16="http://schemas.microsoft.com/office/drawing/2014/main" id="{B5F03D94-0CEA-C044-8F8F-1714DDD9DD14}"/>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2">
              <a:extLst>
                <a:ext uri="{FF2B5EF4-FFF2-40B4-BE49-F238E27FC236}">
                  <a16:creationId xmlns:a16="http://schemas.microsoft.com/office/drawing/2014/main" id="{E0A9D916-C36C-FA4F-8EBF-F851C300069A}"/>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3">
              <a:extLst>
                <a:ext uri="{FF2B5EF4-FFF2-40B4-BE49-F238E27FC236}">
                  <a16:creationId xmlns:a16="http://schemas.microsoft.com/office/drawing/2014/main" id="{2DDE20FE-9DA1-004D-BC5D-3DBBBA81461F}"/>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4">
              <a:extLst>
                <a:ext uri="{FF2B5EF4-FFF2-40B4-BE49-F238E27FC236}">
                  <a16:creationId xmlns:a16="http://schemas.microsoft.com/office/drawing/2014/main" id="{7E3B0DC3-3FD9-A84D-939E-17F549A1671D}"/>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5">
              <a:extLst>
                <a:ext uri="{FF2B5EF4-FFF2-40B4-BE49-F238E27FC236}">
                  <a16:creationId xmlns:a16="http://schemas.microsoft.com/office/drawing/2014/main" id="{0BFB733F-27A7-F94D-ADEC-36F3F2B77313}"/>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7639142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125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33.xml><?xml version="1.0" encoding="utf-8"?>
<p:sldLayout xmlns:a="http://schemas.openxmlformats.org/drawingml/2006/main" xmlns:r="http://schemas.openxmlformats.org/officeDocument/2006/relationships" xmlns:p="http://schemas.openxmlformats.org/presentationml/2006/main" userDrawn="1">
  <p:cSld name="401_Пользовательский макет">
    <p:spTree>
      <p:nvGrpSpPr>
        <p:cNvPr id="1" name=""/>
        <p:cNvGrpSpPr/>
        <p:nvPr/>
      </p:nvGrpSpPr>
      <p:grpSpPr>
        <a:xfrm>
          <a:off x="0" y="0"/>
          <a:ext cx="0" cy="0"/>
          <a:chOff x="0" y="0"/>
          <a:chExt cx="0" cy="0"/>
        </a:xfrm>
      </p:grpSpPr>
      <p:sp>
        <p:nvSpPr>
          <p:cNvPr id="6" name="Freeform 98">
            <a:extLst>
              <a:ext uri="{FF2B5EF4-FFF2-40B4-BE49-F238E27FC236}">
                <a16:creationId xmlns:a16="http://schemas.microsoft.com/office/drawing/2014/main" id="{BADD4D9C-C56A-C546-BB1F-658D6460C976}"/>
              </a:ext>
            </a:extLst>
          </p:cNvPr>
          <p:cNvSpPr>
            <a:spLocks noGrp="1" noEditPoints="1"/>
          </p:cNvSpPr>
          <p:nvPr>
            <p:ph type="pic" sz="quarter" idx="33"/>
          </p:nvPr>
        </p:nvSpPr>
        <p:spPr bwMode="auto">
          <a:xfrm>
            <a:off x="0" y="1737008"/>
            <a:ext cx="12192000" cy="5120992"/>
          </a:xfrm>
          <a:custGeom>
            <a:avLst/>
            <a:gdLst>
              <a:gd name="T0" fmla="*/ 16406 w 32781"/>
              <a:gd name="T1" fmla="*/ 1062 h 16312"/>
              <a:gd name="T2" fmla="*/ 4500 w 32781"/>
              <a:gd name="T3" fmla="*/ 3656 h 16312"/>
              <a:gd name="T4" fmla="*/ 4312 w 32781"/>
              <a:gd name="T5" fmla="*/ 11906 h 16312"/>
              <a:gd name="T6" fmla="*/ 8906 w 32781"/>
              <a:gd name="T7" fmla="*/ 7687 h 16312"/>
              <a:gd name="T8" fmla="*/ 10406 w 32781"/>
              <a:gd name="T9" fmla="*/ 8062 h 16312"/>
              <a:gd name="T10" fmla="*/ 12625 w 32781"/>
              <a:gd name="T11" fmla="*/ 7656 h 16312"/>
              <a:gd name="T12" fmla="*/ 13906 w 32781"/>
              <a:gd name="T13" fmla="*/ 12656 h 16312"/>
              <a:gd name="T14" fmla="*/ 26094 w 32781"/>
              <a:gd name="T15" fmla="*/ 14562 h 16312"/>
              <a:gd name="T16" fmla="*/ 29531 w 32781"/>
              <a:gd name="T17" fmla="*/ 12312 h 16312"/>
              <a:gd name="T18" fmla="*/ 21531 w 32781"/>
              <a:gd name="T19" fmla="*/ 13906 h 16312"/>
              <a:gd name="T20" fmla="*/ 24531 w 32781"/>
              <a:gd name="T21" fmla="*/ 12656 h 16312"/>
              <a:gd name="T22" fmla="*/ 29844 w 32781"/>
              <a:gd name="T23" fmla="*/ 10562 h 16312"/>
              <a:gd name="T24" fmla="*/ 23906 w 32781"/>
              <a:gd name="T25" fmla="*/ 12156 h 16312"/>
              <a:gd name="T26" fmla="*/ 31719 w 32781"/>
              <a:gd name="T27" fmla="*/ 8812 h 16312"/>
              <a:gd name="T28" fmla="*/ 28562 w 32781"/>
              <a:gd name="T29" fmla="*/ 9218 h 16312"/>
              <a:gd name="T30" fmla="*/ 24722 w 32781"/>
              <a:gd name="T31" fmla="*/ 10531 h 16312"/>
              <a:gd name="T32" fmla="*/ 24693 w 32781"/>
              <a:gd name="T33" fmla="*/ 10531 h 16312"/>
              <a:gd name="T34" fmla="*/ 23281 w 32781"/>
              <a:gd name="T35" fmla="*/ 10906 h 16312"/>
              <a:gd name="T36" fmla="*/ 32437 w 32781"/>
              <a:gd name="T37" fmla="*/ 6750 h 16312"/>
              <a:gd name="T38" fmla="*/ 31312 w 32781"/>
              <a:gd name="T39" fmla="*/ 6125 h 16312"/>
              <a:gd name="T40" fmla="*/ 21375 w 32781"/>
              <a:gd name="T41" fmla="*/ 9812 h 16312"/>
              <a:gd name="T42" fmla="*/ 23562 w 32781"/>
              <a:gd name="T43" fmla="*/ 8312 h 16312"/>
              <a:gd name="T44" fmla="*/ 28469 w 32781"/>
              <a:gd name="T45" fmla="*/ 6062 h 16312"/>
              <a:gd name="T46" fmla="*/ 32781 w 32781"/>
              <a:gd name="T47" fmla="*/ 3500 h 16312"/>
              <a:gd name="T48" fmla="*/ 844 w 32781"/>
              <a:gd name="T49" fmla="*/ 7468 h 16312"/>
              <a:gd name="T50" fmla="*/ 9219 w 32781"/>
              <a:gd name="T51" fmla="*/ 5968 h 16312"/>
              <a:gd name="T52" fmla="*/ 7500 w 32781"/>
              <a:gd name="T53" fmla="*/ 7000 h 16312"/>
              <a:gd name="T54" fmla="*/ 2844 w 32781"/>
              <a:gd name="T55" fmla="*/ 5187 h 16312"/>
              <a:gd name="T56" fmla="*/ 2687 w 32781"/>
              <a:gd name="T57" fmla="*/ 10000 h 16312"/>
              <a:gd name="T58" fmla="*/ 4750 w 32781"/>
              <a:gd name="T59" fmla="*/ 8750 h 16312"/>
              <a:gd name="T60" fmla="*/ 3781 w 32781"/>
              <a:gd name="T61" fmla="*/ 9375 h 16312"/>
              <a:gd name="T62" fmla="*/ 4406 w 32781"/>
              <a:gd name="T63" fmla="*/ 8884 h 16312"/>
              <a:gd name="T64" fmla="*/ 5406 w 32781"/>
              <a:gd name="T65" fmla="*/ 8593 h 16312"/>
              <a:gd name="T66" fmla="*/ 11094 w 32781"/>
              <a:gd name="T67" fmla="*/ 4031 h 16312"/>
              <a:gd name="T68" fmla="*/ 14219 w 32781"/>
              <a:gd name="T69" fmla="*/ 2437 h 16312"/>
              <a:gd name="T70" fmla="*/ 15406 w 32781"/>
              <a:gd name="T71" fmla="*/ 1906 h 16312"/>
              <a:gd name="T72" fmla="*/ 16051 w 32781"/>
              <a:gd name="T73" fmla="*/ 1656 h 16312"/>
              <a:gd name="T74" fmla="*/ 16094 w 32781"/>
              <a:gd name="T75" fmla="*/ 1656 h 16312"/>
              <a:gd name="T76" fmla="*/ 25250 w 32781"/>
              <a:gd name="T77" fmla="*/ 13125 h 16312"/>
              <a:gd name="T78" fmla="*/ 23844 w 32781"/>
              <a:gd name="T79" fmla="*/ 14125 h 16312"/>
              <a:gd name="T80" fmla="*/ 22344 w 32781"/>
              <a:gd name="T81" fmla="*/ 14625 h 16312"/>
              <a:gd name="T82" fmla="*/ 28906 w 32781"/>
              <a:gd name="T83" fmla="*/ 9812 h 16312"/>
              <a:gd name="T84" fmla="*/ 20437 w 32781"/>
              <a:gd name="T85" fmla="*/ 11718 h 16312"/>
              <a:gd name="T86" fmla="*/ 23844 w 32781"/>
              <a:gd name="T87" fmla="*/ 10531 h 16312"/>
              <a:gd name="T88" fmla="*/ 29594 w 32781"/>
              <a:gd name="T89" fmla="*/ 8187 h 16312"/>
              <a:gd name="T90" fmla="*/ 31500 w 32781"/>
              <a:gd name="T91" fmla="*/ 7031 h 16312"/>
              <a:gd name="T92" fmla="*/ 31187 w 32781"/>
              <a:gd name="T93" fmla="*/ 7218 h 16312"/>
              <a:gd name="T94" fmla="*/ 31687 w 32781"/>
              <a:gd name="T95" fmla="*/ 7343 h 16312"/>
              <a:gd name="T96" fmla="*/ 20437 w 32781"/>
              <a:gd name="T97" fmla="*/ 11406 h 16312"/>
              <a:gd name="T98" fmla="*/ 21531 w 32781"/>
              <a:gd name="T99" fmla="*/ 9281 h 16312"/>
              <a:gd name="T100" fmla="*/ 21281 w 32781"/>
              <a:gd name="T101" fmla="*/ 8812 h 16312"/>
              <a:gd name="T102" fmla="*/ 23812 w 32781"/>
              <a:gd name="T103" fmla="*/ 8093 h 16312"/>
              <a:gd name="T104" fmla="*/ 23500 w 32781"/>
              <a:gd name="T105" fmla="*/ 8000 h 16312"/>
              <a:gd name="T106" fmla="*/ 25344 w 32781"/>
              <a:gd name="T107" fmla="*/ 6656 h 16312"/>
              <a:gd name="T108" fmla="*/ 29219 w 32781"/>
              <a:gd name="T109" fmla="*/ 5156 h 16312"/>
              <a:gd name="T110" fmla="*/ 9187 w 32781"/>
              <a:gd name="T111" fmla="*/ 9750 h 16312"/>
              <a:gd name="T112" fmla="*/ 11437 w 32781"/>
              <a:gd name="T113" fmla="*/ 8093 h 16312"/>
              <a:gd name="T114" fmla="*/ 16500 w 32781"/>
              <a:gd name="T115" fmla="*/ 2781 h 16312"/>
              <a:gd name="T116" fmla="*/ 25031 w 32781"/>
              <a:gd name="T117" fmla="*/ 8375 h 16312"/>
              <a:gd name="T118" fmla="*/ 32156 w 32781"/>
              <a:gd name="T119" fmla="*/ 8406 h 16312"/>
              <a:gd name="T120" fmla="*/ 30455 w 32781"/>
              <a:gd name="T121" fmla="*/ 8531 h 16312"/>
              <a:gd name="T122" fmla="*/ 30875 w 32781"/>
              <a:gd name="T123" fmla="*/ 11375 h 16312"/>
              <a:gd name="T124" fmla="*/ 26312 w 32781"/>
              <a:gd name="T125" fmla="*/ 8000 h 16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781" h="16312">
                <a:moveTo>
                  <a:pt x="12906" y="10812"/>
                </a:moveTo>
                <a:cubicBezTo>
                  <a:pt x="12906" y="10812"/>
                  <a:pt x="12906" y="10812"/>
                  <a:pt x="12906" y="10812"/>
                </a:cubicBezTo>
                <a:cubicBezTo>
                  <a:pt x="12906" y="10812"/>
                  <a:pt x="12906" y="10812"/>
                  <a:pt x="12906" y="10812"/>
                </a:cubicBezTo>
                <a:cubicBezTo>
                  <a:pt x="12906" y="10812"/>
                  <a:pt x="12875" y="10812"/>
                  <a:pt x="12875" y="10812"/>
                </a:cubicBezTo>
                <a:cubicBezTo>
                  <a:pt x="12875" y="10812"/>
                  <a:pt x="12875" y="10812"/>
                  <a:pt x="12875" y="10812"/>
                </a:cubicBezTo>
                <a:cubicBezTo>
                  <a:pt x="12875" y="10812"/>
                  <a:pt x="12875" y="10812"/>
                  <a:pt x="12875" y="10812"/>
                </a:cubicBezTo>
                <a:cubicBezTo>
                  <a:pt x="12875" y="10812"/>
                  <a:pt x="12875" y="10812"/>
                  <a:pt x="12906" y="10812"/>
                </a:cubicBezTo>
                <a:cubicBezTo>
                  <a:pt x="12906" y="10812"/>
                  <a:pt x="12906" y="10812"/>
                  <a:pt x="12906" y="10812"/>
                </a:cubicBezTo>
                <a:close/>
                <a:moveTo>
                  <a:pt x="32312" y="3031"/>
                </a:moveTo>
                <a:cubicBezTo>
                  <a:pt x="31812" y="3250"/>
                  <a:pt x="31344" y="3437"/>
                  <a:pt x="30875" y="3656"/>
                </a:cubicBezTo>
                <a:cubicBezTo>
                  <a:pt x="30500" y="3812"/>
                  <a:pt x="30125" y="3968"/>
                  <a:pt x="29781" y="4125"/>
                </a:cubicBezTo>
                <a:cubicBezTo>
                  <a:pt x="29406" y="4281"/>
                  <a:pt x="29031" y="4437"/>
                  <a:pt x="28656" y="4593"/>
                </a:cubicBezTo>
                <a:cubicBezTo>
                  <a:pt x="28125" y="4812"/>
                  <a:pt x="27594" y="5062"/>
                  <a:pt x="27062" y="5281"/>
                </a:cubicBezTo>
                <a:cubicBezTo>
                  <a:pt x="26625" y="5437"/>
                  <a:pt x="26187" y="5625"/>
                  <a:pt x="25781" y="5812"/>
                </a:cubicBezTo>
                <a:cubicBezTo>
                  <a:pt x="25312" y="6000"/>
                  <a:pt x="24875" y="6187"/>
                  <a:pt x="24406" y="6375"/>
                </a:cubicBezTo>
                <a:cubicBezTo>
                  <a:pt x="24094" y="6500"/>
                  <a:pt x="23781" y="6625"/>
                  <a:pt x="23469" y="6750"/>
                </a:cubicBezTo>
                <a:cubicBezTo>
                  <a:pt x="22969" y="6968"/>
                  <a:pt x="22437" y="7156"/>
                  <a:pt x="21937" y="7375"/>
                </a:cubicBezTo>
                <a:cubicBezTo>
                  <a:pt x="21656" y="7468"/>
                  <a:pt x="21406" y="7562"/>
                  <a:pt x="21156" y="7656"/>
                </a:cubicBezTo>
                <a:cubicBezTo>
                  <a:pt x="20844" y="7781"/>
                  <a:pt x="20500" y="7906"/>
                  <a:pt x="20187" y="8031"/>
                </a:cubicBezTo>
                <a:cubicBezTo>
                  <a:pt x="20125" y="8062"/>
                  <a:pt x="20000" y="8062"/>
                  <a:pt x="19937" y="8156"/>
                </a:cubicBezTo>
                <a:cubicBezTo>
                  <a:pt x="19937" y="8187"/>
                  <a:pt x="19906" y="8187"/>
                  <a:pt x="19875" y="8187"/>
                </a:cubicBezTo>
                <a:cubicBezTo>
                  <a:pt x="19781" y="8187"/>
                  <a:pt x="19687" y="8218"/>
                  <a:pt x="19594" y="8250"/>
                </a:cubicBezTo>
                <a:cubicBezTo>
                  <a:pt x="19312" y="8375"/>
                  <a:pt x="19031" y="8468"/>
                  <a:pt x="18750" y="8562"/>
                </a:cubicBezTo>
                <a:cubicBezTo>
                  <a:pt x="18687" y="8593"/>
                  <a:pt x="18687" y="8562"/>
                  <a:pt x="18656" y="8531"/>
                </a:cubicBezTo>
                <a:cubicBezTo>
                  <a:pt x="18656" y="8562"/>
                  <a:pt x="18625" y="8562"/>
                  <a:pt x="18594" y="8593"/>
                </a:cubicBezTo>
                <a:cubicBezTo>
                  <a:pt x="18625" y="8562"/>
                  <a:pt x="18656" y="8562"/>
                  <a:pt x="18656" y="8531"/>
                </a:cubicBezTo>
                <a:cubicBezTo>
                  <a:pt x="18656" y="8500"/>
                  <a:pt x="18687" y="8500"/>
                  <a:pt x="18687" y="8468"/>
                </a:cubicBezTo>
                <a:cubicBezTo>
                  <a:pt x="18750" y="8437"/>
                  <a:pt x="18781" y="8406"/>
                  <a:pt x="18781" y="8343"/>
                </a:cubicBezTo>
                <a:cubicBezTo>
                  <a:pt x="18812" y="8312"/>
                  <a:pt x="18844" y="8281"/>
                  <a:pt x="18844" y="8218"/>
                </a:cubicBezTo>
                <a:cubicBezTo>
                  <a:pt x="18844" y="8218"/>
                  <a:pt x="18844" y="8218"/>
                  <a:pt x="18844" y="8218"/>
                </a:cubicBezTo>
                <a:cubicBezTo>
                  <a:pt x="18906" y="8156"/>
                  <a:pt x="18969" y="8093"/>
                  <a:pt x="19000" y="8000"/>
                </a:cubicBezTo>
                <a:cubicBezTo>
                  <a:pt x="19000" y="8000"/>
                  <a:pt x="19000" y="8000"/>
                  <a:pt x="19000" y="7968"/>
                </a:cubicBezTo>
                <a:cubicBezTo>
                  <a:pt x="19000" y="7968"/>
                  <a:pt x="19031" y="7968"/>
                  <a:pt x="19000" y="7968"/>
                </a:cubicBezTo>
                <a:cubicBezTo>
                  <a:pt x="19062" y="7875"/>
                  <a:pt x="19125" y="7812"/>
                  <a:pt x="19187" y="7718"/>
                </a:cubicBezTo>
                <a:cubicBezTo>
                  <a:pt x="19281" y="7500"/>
                  <a:pt x="19406" y="7281"/>
                  <a:pt x="19500" y="7062"/>
                </a:cubicBezTo>
                <a:cubicBezTo>
                  <a:pt x="19625" y="6812"/>
                  <a:pt x="19719" y="6562"/>
                  <a:pt x="19719" y="6281"/>
                </a:cubicBezTo>
                <a:cubicBezTo>
                  <a:pt x="19719" y="6218"/>
                  <a:pt x="19687" y="6187"/>
                  <a:pt x="19656" y="6156"/>
                </a:cubicBezTo>
                <a:cubicBezTo>
                  <a:pt x="19625" y="6156"/>
                  <a:pt x="19594" y="6250"/>
                  <a:pt x="19594" y="6156"/>
                </a:cubicBezTo>
                <a:cubicBezTo>
                  <a:pt x="19625" y="6031"/>
                  <a:pt x="19500" y="5937"/>
                  <a:pt x="19500" y="5812"/>
                </a:cubicBezTo>
                <a:cubicBezTo>
                  <a:pt x="19469" y="5781"/>
                  <a:pt x="19437" y="5718"/>
                  <a:pt x="19406" y="5750"/>
                </a:cubicBezTo>
                <a:cubicBezTo>
                  <a:pt x="19344" y="5781"/>
                  <a:pt x="19344" y="5750"/>
                  <a:pt x="19344" y="5687"/>
                </a:cubicBezTo>
                <a:cubicBezTo>
                  <a:pt x="19344" y="5656"/>
                  <a:pt x="19344" y="5625"/>
                  <a:pt x="19312" y="5625"/>
                </a:cubicBezTo>
                <a:cubicBezTo>
                  <a:pt x="19219" y="5625"/>
                  <a:pt x="19250" y="5593"/>
                  <a:pt x="19250" y="5562"/>
                </a:cubicBezTo>
                <a:cubicBezTo>
                  <a:pt x="19281" y="5468"/>
                  <a:pt x="19281" y="5375"/>
                  <a:pt x="19187" y="5343"/>
                </a:cubicBezTo>
                <a:cubicBezTo>
                  <a:pt x="19156" y="5343"/>
                  <a:pt x="19156" y="5312"/>
                  <a:pt x="19156" y="5281"/>
                </a:cubicBezTo>
                <a:cubicBezTo>
                  <a:pt x="19156" y="5218"/>
                  <a:pt x="19094" y="5250"/>
                  <a:pt x="19094" y="5218"/>
                </a:cubicBezTo>
                <a:cubicBezTo>
                  <a:pt x="18969" y="5312"/>
                  <a:pt x="19031" y="5187"/>
                  <a:pt x="19000" y="5156"/>
                </a:cubicBezTo>
                <a:cubicBezTo>
                  <a:pt x="18969" y="5156"/>
                  <a:pt x="19000" y="5125"/>
                  <a:pt x="19000" y="5093"/>
                </a:cubicBezTo>
                <a:cubicBezTo>
                  <a:pt x="18969" y="5000"/>
                  <a:pt x="18937" y="5125"/>
                  <a:pt x="18937" y="5093"/>
                </a:cubicBezTo>
                <a:cubicBezTo>
                  <a:pt x="18906" y="4937"/>
                  <a:pt x="18906" y="4937"/>
                  <a:pt x="18844" y="4968"/>
                </a:cubicBezTo>
                <a:cubicBezTo>
                  <a:pt x="18812" y="4875"/>
                  <a:pt x="18875" y="4781"/>
                  <a:pt x="18875" y="4656"/>
                </a:cubicBezTo>
                <a:cubicBezTo>
                  <a:pt x="18844" y="4718"/>
                  <a:pt x="18812" y="4781"/>
                  <a:pt x="18781" y="4843"/>
                </a:cubicBezTo>
                <a:cubicBezTo>
                  <a:pt x="18750" y="4781"/>
                  <a:pt x="18750" y="4750"/>
                  <a:pt x="18719" y="4687"/>
                </a:cubicBezTo>
                <a:cubicBezTo>
                  <a:pt x="18687" y="4625"/>
                  <a:pt x="18594" y="4562"/>
                  <a:pt x="18625" y="4468"/>
                </a:cubicBezTo>
                <a:cubicBezTo>
                  <a:pt x="18625" y="4375"/>
                  <a:pt x="18562" y="4343"/>
                  <a:pt x="18500" y="4406"/>
                </a:cubicBezTo>
                <a:cubicBezTo>
                  <a:pt x="18469" y="4343"/>
                  <a:pt x="18531" y="4281"/>
                  <a:pt x="18500" y="4250"/>
                </a:cubicBezTo>
                <a:cubicBezTo>
                  <a:pt x="18469" y="4250"/>
                  <a:pt x="18500" y="4312"/>
                  <a:pt x="18437" y="4250"/>
                </a:cubicBezTo>
                <a:cubicBezTo>
                  <a:pt x="18406" y="4250"/>
                  <a:pt x="18375" y="4218"/>
                  <a:pt x="18406" y="4156"/>
                </a:cubicBezTo>
                <a:cubicBezTo>
                  <a:pt x="18437" y="4125"/>
                  <a:pt x="18406" y="4062"/>
                  <a:pt x="18375" y="4031"/>
                </a:cubicBezTo>
                <a:cubicBezTo>
                  <a:pt x="18344" y="3968"/>
                  <a:pt x="18344" y="4062"/>
                  <a:pt x="18281" y="4062"/>
                </a:cubicBezTo>
                <a:cubicBezTo>
                  <a:pt x="18312" y="3906"/>
                  <a:pt x="18156" y="3843"/>
                  <a:pt x="18187" y="3687"/>
                </a:cubicBezTo>
                <a:cubicBezTo>
                  <a:pt x="18187" y="3656"/>
                  <a:pt x="18187" y="3656"/>
                  <a:pt x="18156" y="3656"/>
                </a:cubicBezTo>
                <a:cubicBezTo>
                  <a:pt x="18094" y="3687"/>
                  <a:pt x="18094" y="3687"/>
                  <a:pt x="18094" y="3625"/>
                </a:cubicBezTo>
                <a:cubicBezTo>
                  <a:pt x="18125" y="3593"/>
                  <a:pt x="18125" y="3531"/>
                  <a:pt x="18125" y="3500"/>
                </a:cubicBezTo>
                <a:cubicBezTo>
                  <a:pt x="18156" y="3437"/>
                  <a:pt x="18125" y="3406"/>
                  <a:pt x="18062" y="3437"/>
                </a:cubicBezTo>
                <a:cubicBezTo>
                  <a:pt x="18031" y="3437"/>
                  <a:pt x="18031" y="3500"/>
                  <a:pt x="18000" y="3468"/>
                </a:cubicBezTo>
                <a:cubicBezTo>
                  <a:pt x="17969" y="3437"/>
                  <a:pt x="17969" y="3375"/>
                  <a:pt x="17969" y="3343"/>
                </a:cubicBezTo>
                <a:cubicBezTo>
                  <a:pt x="17969" y="3250"/>
                  <a:pt x="17969" y="3125"/>
                  <a:pt x="17969" y="3031"/>
                </a:cubicBezTo>
                <a:cubicBezTo>
                  <a:pt x="17937" y="3031"/>
                  <a:pt x="17937" y="3062"/>
                  <a:pt x="17906" y="3093"/>
                </a:cubicBezTo>
                <a:cubicBezTo>
                  <a:pt x="17906" y="3031"/>
                  <a:pt x="17937" y="2968"/>
                  <a:pt x="17844" y="2937"/>
                </a:cubicBezTo>
                <a:cubicBezTo>
                  <a:pt x="17812" y="2968"/>
                  <a:pt x="17781" y="3031"/>
                  <a:pt x="17781" y="3062"/>
                </a:cubicBezTo>
                <a:cubicBezTo>
                  <a:pt x="17750" y="2968"/>
                  <a:pt x="17812" y="2875"/>
                  <a:pt x="17750" y="2781"/>
                </a:cubicBezTo>
                <a:cubicBezTo>
                  <a:pt x="17750" y="2750"/>
                  <a:pt x="17750" y="2718"/>
                  <a:pt x="17750" y="2687"/>
                </a:cubicBezTo>
                <a:cubicBezTo>
                  <a:pt x="17750" y="2593"/>
                  <a:pt x="17812" y="2531"/>
                  <a:pt x="17656" y="2531"/>
                </a:cubicBezTo>
                <a:cubicBezTo>
                  <a:pt x="17656" y="2531"/>
                  <a:pt x="17625" y="2500"/>
                  <a:pt x="17594" y="2531"/>
                </a:cubicBezTo>
                <a:cubicBezTo>
                  <a:pt x="17531" y="2562"/>
                  <a:pt x="17531" y="2531"/>
                  <a:pt x="17531" y="2500"/>
                </a:cubicBezTo>
                <a:cubicBezTo>
                  <a:pt x="17531" y="2437"/>
                  <a:pt x="17562" y="2343"/>
                  <a:pt x="17594" y="2281"/>
                </a:cubicBezTo>
                <a:cubicBezTo>
                  <a:pt x="17625" y="2187"/>
                  <a:pt x="17562" y="2125"/>
                  <a:pt x="17531" y="2062"/>
                </a:cubicBezTo>
                <a:cubicBezTo>
                  <a:pt x="17469" y="2031"/>
                  <a:pt x="17469" y="2125"/>
                  <a:pt x="17437" y="2156"/>
                </a:cubicBezTo>
                <a:cubicBezTo>
                  <a:pt x="17406" y="2156"/>
                  <a:pt x="17406" y="2156"/>
                  <a:pt x="17406" y="2156"/>
                </a:cubicBezTo>
                <a:cubicBezTo>
                  <a:pt x="17375" y="2093"/>
                  <a:pt x="17469" y="2062"/>
                  <a:pt x="17469" y="2000"/>
                </a:cubicBezTo>
                <a:cubicBezTo>
                  <a:pt x="17469" y="1968"/>
                  <a:pt x="17531" y="1875"/>
                  <a:pt x="17406" y="1906"/>
                </a:cubicBezTo>
                <a:cubicBezTo>
                  <a:pt x="17375" y="1906"/>
                  <a:pt x="17312" y="1875"/>
                  <a:pt x="17344" y="1812"/>
                </a:cubicBezTo>
                <a:cubicBezTo>
                  <a:pt x="17406" y="1687"/>
                  <a:pt x="17437" y="1562"/>
                  <a:pt x="17437" y="1437"/>
                </a:cubicBezTo>
                <a:cubicBezTo>
                  <a:pt x="17437" y="1281"/>
                  <a:pt x="17375" y="1187"/>
                  <a:pt x="17250" y="1093"/>
                </a:cubicBezTo>
                <a:cubicBezTo>
                  <a:pt x="17156" y="1031"/>
                  <a:pt x="17062" y="1031"/>
                  <a:pt x="16969" y="1031"/>
                </a:cubicBezTo>
                <a:cubicBezTo>
                  <a:pt x="16875" y="1031"/>
                  <a:pt x="16812" y="1031"/>
                  <a:pt x="16719" y="1031"/>
                </a:cubicBezTo>
                <a:cubicBezTo>
                  <a:pt x="16687" y="1031"/>
                  <a:pt x="16687" y="1031"/>
                  <a:pt x="16656" y="1031"/>
                </a:cubicBezTo>
                <a:cubicBezTo>
                  <a:pt x="16656" y="1031"/>
                  <a:pt x="16625" y="1031"/>
                  <a:pt x="16594" y="1062"/>
                </a:cubicBezTo>
                <a:cubicBezTo>
                  <a:pt x="16594" y="1062"/>
                  <a:pt x="16562" y="1062"/>
                  <a:pt x="16531" y="1062"/>
                </a:cubicBezTo>
                <a:cubicBezTo>
                  <a:pt x="16531" y="1062"/>
                  <a:pt x="16500" y="1062"/>
                  <a:pt x="16500" y="1062"/>
                </a:cubicBezTo>
                <a:cubicBezTo>
                  <a:pt x="16469" y="1062"/>
                  <a:pt x="16437" y="1062"/>
                  <a:pt x="16406" y="1062"/>
                </a:cubicBezTo>
                <a:cubicBezTo>
                  <a:pt x="16437" y="1062"/>
                  <a:pt x="16437" y="1062"/>
                  <a:pt x="16437" y="1093"/>
                </a:cubicBezTo>
                <a:cubicBezTo>
                  <a:pt x="16437" y="1062"/>
                  <a:pt x="16437" y="1062"/>
                  <a:pt x="16406" y="1062"/>
                </a:cubicBezTo>
                <a:cubicBezTo>
                  <a:pt x="16375" y="1093"/>
                  <a:pt x="16344" y="1093"/>
                  <a:pt x="16312" y="1093"/>
                </a:cubicBezTo>
                <a:cubicBezTo>
                  <a:pt x="16219" y="1125"/>
                  <a:pt x="16125" y="1125"/>
                  <a:pt x="16031" y="1156"/>
                </a:cubicBezTo>
                <a:cubicBezTo>
                  <a:pt x="16031" y="1187"/>
                  <a:pt x="16000" y="1187"/>
                  <a:pt x="15969" y="1187"/>
                </a:cubicBezTo>
                <a:cubicBezTo>
                  <a:pt x="15750" y="1218"/>
                  <a:pt x="15562" y="1312"/>
                  <a:pt x="15375" y="1406"/>
                </a:cubicBezTo>
                <a:cubicBezTo>
                  <a:pt x="15219" y="1437"/>
                  <a:pt x="15094" y="1468"/>
                  <a:pt x="15000" y="1593"/>
                </a:cubicBezTo>
                <a:cubicBezTo>
                  <a:pt x="15000" y="1593"/>
                  <a:pt x="15000" y="1593"/>
                  <a:pt x="14969" y="1593"/>
                </a:cubicBezTo>
                <a:cubicBezTo>
                  <a:pt x="14969" y="1562"/>
                  <a:pt x="14937" y="1562"/>
                  <a:pt x="14937" y="1593"/>
                </a:cubicBezTo>
                <a:cubicBezTo>
                  <a:pt x="14594" y="1718"/>
                  <a:pt x="14312" y="1906"/>
                  <a:pt x="14000" y="2062"/>
                </a:cubicBezTo>
                <a:cubicBezTo>
                  <a:pt x="13750" y="2187"/>
                  <a:pt x="13531" y="2343"/>
                  <a:pt x="13312" y="2500"/>
                </a:cubicBezTo>
                <a:cubicBezTo>
                  <a:pt x="13312" y="2531"/>
                  <a:pt x="13312" y="2562"/>
                  <a:pt x="13312" y="2562"/>
                </a:cubicBezTo>
                <a:cubicBezTo>
                  <a:pt x="13312" y="2562"/>
                  <a:pt x="13312" y="2531"/>
                  <a:pt x="13312" y="2500"/>
                </a:cubicBezTo>
                <a:cubicBezTo>
                  <a:pt x="13281" y="2500"/>
                  <a:pt x="13281" y="2500"/>
                  <a:pt x="13281" y="2500"/>
                </a:cubicBezTo>
                <a:cubicBezTo>
                  <a:pt x="13000" y="2656"/>
                  <a:pt x="12750" y="2812"/>
                  <a:pt x="12469" y="3000"/>
                </a:cubicBezTo>
                <a:cubicBezTo>
                  <a:pt x="12437" y="3000"/>
                  <a:pt x="12406" y="3031"/>
                  <a:pt x="12375" y="3062"/>
                </a:cubicBezTo>
                <a:cubicBezTo>
                  <a:pt x="12375" y="3062"/>
                  <a:pt x="12375" y="3062"/>
                  <a:pt x="12375" y="3062"/>
                </a:cubicBezTo>
                <a:cubicBezTo>
                  <a:pt x="12375" y="3062"/>
                  <a:pt x="12375" y="3062"/>
                  <a:pt x="12375" y="3062"/>
                </a:cubicBezTo>
                <a:cubicBezTo>
                  <a:pt x="12375" y="3062"/>
                  <a:pt x="12344" y="3062"/>
                  <a:pt x="12344" y="3062"/>
                </a:cubicBezTo>
                <a:cubicBezTo>
                  <a:pt x="12125" y="3187"/>
                  <a:pt x="11937" y="3312"/>
                  <a:pt x="11750" y="3437"/>
                </a:cubicBezTo>
                <a:cubicBezTo>
                  <a:pt x="11281" y="3750"/>
                  <a:pt x="10812" y="4062"/>
                  <a:pt x="10344" y="4343"/>
                </a:cubicBezTo>
                <a:cubicBezTo>
                  <a:pt x="10344" y="4343"/>
                  <a:pt x="10344" y="4343"/>
                  <a:pt x="10344" y="4343"/>
                </a:cubicBezTo>
                <a:cubicBezTo>
                  <a:pt x="10312" y="4343"/>
                  <a:pt x="10312" y="4312"/>
                  <a:pt x="10281" y="4281"/>
                </a:cubicBezTo>
                <a:cubicBezTo>
                  <a:pt x="10187" y="4093"/>
                  <a:pt x="10125" y="3875"/>
                  <a:pt x="9969" y="3718"/>
                </a:cubicBezTo>
                <a:cubicBezTo>
                  <a:pt x="9906" y="3687"/>
                  <a:pt x="9844" y="3625"/>
                  <a:pt x="9875" y="3562"/>
                </a:cubicBezTo>
                <a:cubicBezTo>
                  <a:pt x="9875" y="3500"/>
                  <a:pt x="9812" y="3468"/>
                  <a:pt x="9781" y="3437"/>
                </a:cubicBezTo>
                <a:cubicBezTo>
                  <a:pt x="9750" y="3468"/>
                  <a:pt x="9781" y="3500"/>
                  <a:pt x="9719" y="3500"/>
                </a:cubicBezTo>
                <a:cubicBezTo>
                  <a:pt x="9719" y="3468"/>
                  <a:pt x="9750" y="3406"/>
                  <a:pt x="9719" y="3343"/>
                </a:cubicBezTo>
                <a:cubicBezTo>
                  <a:pt x="9687" y="3375"/>
                  <a:pt x="9687" y="3406"/>
                  <a:pt x="9656" y="3437"/>
                </a:cubicBezTo>
                <a:cubicBezTo>
                  <a:pt x="9687" y="3343"/>
                  <a:pt x="9625" y="3250"/>
                  <a:pt x="9562" y="3187"/>
                </a:cubicBezTo>
                <a:cubicBezTo>
                  <a:pt x="9500" y="3125"/>
                  <a:pt x="9500" y="3000"/>
                  <a:pt x="9375" y="2937"/>
                </a:cubicBezTo>
                <a:cubicBezTo>
                  <a:pt x="9344" y="2906"/>
                  <a:pt x="9281" y="2843"/>
                  <a:pt x="9250" y="2781"/>
                </a:cubicBezTo>
                <a:cubicBezTo>
                  <a:pt x="9219" y="2718"/>
                  <a:pt x="9219" y="2593"/>
                  <a:pt x="9094" y="2562"/>
                </a:cubicBezTo>
                <a:cubicBezTo>
                  <a:pt x="9094" y="2562"/>
                  <a:pt x="9094" y="2531"/>
                  <a:pt x="9094" y="2531"/>
                </a:cubicBezTo>
                <a:cubicBezTo>
                  <a:pt x="9094" y="2500"/>
                  <a:pt x="9031" y="2468"/>
                  <a:pt x="9031" y="2468"/>
                </a:cubicBezTo>
                <a:cubicBezTo>
                  <a:pt x="8969" y="2375"/>
                  <a:pt x="8844" y="2343"/>
                  <a:pt x="8875" y="2187"/>
                </a:cubicBezTo>
                <a:cubicBezTo>
                  <a:pt x="8875" y="2156"/>
                  <a:pt x="8875" y="2125"/>
                  <a:pt x="8844" y="2156"/>
                </a:cubicBezTo>
                <a:cubicBezTo>
                  <a:pt x="8812" y="2187"/>
                  <a:pt x="8812" y="2187"/>
                  <a:pt x="8781" y="2156"/>
                </a:cubicBezTo>
                <a:cubicBezTo>
                  <a:pt x="8687" y="2062"/>
                  <a:pt x="8687" y="1906"/>
                  <a:pt x="8562" y="1875"/>
                </a:cubicBezTo>
                <a:cubicBezTo>
                  <a:pt x="8562" y="1750"/>
                  <a:pt x="8437" y="1750"/>
                  <a:pt x="8406" y="1656"/>
                </a:cubicBezTo>
                <a:cubicBezTo>
                  <a:pt x="8344" y="1531"/>
                  <a:pt x="8281" y="1437"/>
                  <a:pt x="8187" y="1375"/>
                </a:cubicBezTo>
                <a:cubicBezTo>
                  <a:pt x="8125" y="1343"/>
                  <a:pt x="8031" y="1281"/>
                  <a:pt x="8062" y="1187"/>
                </a:cubicBezTo>
                <a:cubicBezTo>
                  <a:pt x="8062" y="1156"/>
                  <a:pt x="8062" y="1156"/>
                  <a:pt x="8062" y="1156"/>
                </a:cubicBezTo>
                <a:cubicBezTo>
                  <a:pt x="7969" y="1187"/>
                  <a:pt x="7969" y="1062"/>
                  <a:pt x="7937" y="1031"/>
                </a:cubicBezTo>
                <a:cubicBezTo>
                  <a:pt x="7969" y="937"/>
                  <a:pt x="7875" y="1000"/>
                  <a:pt x="7844" y="937"/>
                </a:cubicBezTo>
                <a:cubicBezTo>
                  <a:pt x="7750" y="843"/>
                  <a:pt x="7687" y="718"/>
                  <a:pt x="7719" y="562"/>
                </a:cubicBezTo>
                <a:cubicBezTo>
                  <a:pt x="7750" y="500"/>
                  <a:pt x="7719" y="437"/>
                  <a:pt x="7656" y="375"/>
                </a:cubicBezTo>
                <a:cubicBezTo>
                  <a:pt x="7625" y="375"/>
                  <a:pt x="7594" y="343"/>
                  <a:pt x="7594" y="281"/>
                </a:cubicBezTo>
                <a:cubicBezTo>
                  <a:pt x="7594" y="250"/>
                  <a:pt x="7562" y="156"/>
                  <a:pt x="7500" y="125"/>
                </a:cubicBezTo>
                <a:cubicBezTo>
                  <a:pt x="7375" y="93"/>
                  <a:pt x="7219" y="31"/>
                  <a:pt x="7094" y="62"/>
                </a:cubicBezTo>
                <a:cubicBezTo>
                  <a:pt x="6687" y="0"/>
                  <a:pt x="6312" y="0"/>
                  <a:pt x="5906" y="62"/>
                </a:cubicBezTo>
                <a:cubicBezTo>
                  <a:pt x="5781" y="62"/>
                  <a:pt x="5656" y="31"/>
                  <a:pt x="5500" y="93"/>
                </a:cubicBezTo>
                <a:cubicBezTo>
                  <a:pt x="5500" y="93"/>
                  <a:pt x="5469" y="93"/>
                  <a:pt x="5469" y="93"/>
                </a:cubicBezTo>
                <a:cubicBezTo>
                  <a:pt x="5375" y="93"/>
                  <a:pt x="5312" y="93"/>
                  <a:pt x="5250" y="125"/>
                </a:cubicBezTo>
                <a:cubicBezTo>
                  <a:pt x="5094" y="93"/>
                  <a:pt x="4969" y="156"/>
                  <a:pt x="4844" y="156"/>
                </a:cubicBezTo>
                <a:cubicBezTo>
                  <a:pt x="4562" y="187"/>
                  <a:pt x="4344" y="250"/>
                  <a:pt x="4094" y="281"/>
                </a:cubicBezTo>
                <a:cubicBezTo>
                  <a:pt x="3937" y="343"/>
                  <a:pt x="3750" y="375"/>
                  <a:pt x="3594" y="375"/>
                </a:cubicBezTo>
                <a:cubicBezTo>
                  <a:pt x="3250" y="437"/>
                  <a:pt x="2875" y="531"/>
                  <a:pt x="2531" y="625"/>
                </a:cubicBezTo>
                <a:cubicBezTo>
                  <a:pt x="2187" y="687"/>
                  <a:pt x="1844" y="750"/>
                  <a:pt x="1500" y="843"/>
                </a:cubicBezTo>
                <a:cubicBezTo>
                  <a:pt x="1094" y="937"/>
                  <a:pt x="687" y="1062"/>
                  <a:pt x="281" y="1156"/>
                </a:cubicBezTo>
                <a:cubicBezTo>
                  <a:pt x="187" y="1187"/>
                  <a:pt x="94" y="1218"/>
                  <a:pt x="0" y="1250"/>
                </a:cubicBezTo>
                <a:cubicBezTo>
                  <a:pt x="0" y="1281"/>
                  <a:pt x="0" y="1281"/>
                  <a:pt x="0" y="1281"/>
                </a:cubicBezTo>
                <a:cubicBezTo>
                  <a:pt x="94" y="1250"/>
                  <a:pt x="219" y="1218"/>
                  <a:pt x="312" y="1187"/>
                </a:cubicBezTo>
                <a:cubicBezTo>
                  <a:pt x="719" y="1062"/>
                  <a:pt x="1125" y="968"/>
                  <a:pt x="1531" y="843"/>
                </a:cubicBezTo>
                <a:cubicBezTo>
                  <a:pt x="1875" y="781"/>
                  <a:pt x="2219" y="687"/>
                  <a:pt x="2562" y="625"/>
                </a:cubicBezTo>
                <a:cubicBezTo>
                  <a:pt x="2719" y="625"/>
                  <a:pt x="2844" y="593"/>
                  <a:pt x="3000" y="562"/>
                </a:cubicBezTo>
                <a:cubicBezTo>
                  <a:pt x="3219" y="531"/>
                  <a:pt x="3469" y="468"/>
                  <a:pt x="3687" y="437"/>
                </a:cubicBezTo>
                <a:cubicBezTo>
                  <a:pt x="3719" y="437"/>
                  <a:pt x="3750" y="406"/>
                  <a:pt x="3781" y="437"/>
                </a:cubicBezTo>
                <a:cubicBezTo>
                  <a:pt x="3781" y="468"/>
                  <a:pt x="3750" y="468"/>
                  <a:pt x="3719" y="500"/>
                </a:cubicBezTo>
                <a:cubicBezTo>
                  <a:pt x="4281" y="437"/>
                  <a:pt x="4812" y="312"/>
                  <a:pt x="5375" y="312"/>
                </a:cubicBezTo>
                <a:cubicBezTo>
                  <a:pt x="5094" y="343"/>
                  <a:pt x="4812" y="375"/>
                  <a:pt x="4531" y="437"/>
                </a:cubicBezTo>
                <a:cubicBezTo>
                  <a:pt x="4625" y="437"/>
                  <a:pt x="4687" y="531"/>
                  <a:pt x="4750" y="531"/>
                </a:cubicBezTo>
                <a:cubicBezTo>
                  <a:pt x="4875" y="500"/>
                  <a:pt x="4969" y="500"/>
                  <a:pt x="5094" y="468"/>
                </a:cubicBezTo>
                <a:cubicBezTo>
                  <a:pt x="5250" y="468"/>
                  <a:pt x="5406" y="406"/>
                  <a:pt x="5562" y="437"/>
                </a:cubicBezTo>
                <a:cubicBezTo>
                  <a:pt x="5281" y="468"/>
                  <a:pt x="5000" y="562"/>
                  <a:pt x="4687" y="593"/>
                </a:cubicBezTo>
                <a:cubicBezTo>
                  <a:pt x="5000" y="593"/>
                  <a:pt x="5281" y="500"/>
                  <a:pt x="5594" y="593"/>
                </a:cubicBezTo>
                <a:cubicBezTo>
                  <a:pt x="5375" y="593"/>
                  <a:pt x="5156" y="656"/>
                  <a:pt x="4937" y="718"/>
                </a:cubicBezTo>
                <a:cubicBezTo>
                  <a:pt x="5250" y="687"/>
                  <a:pt x="5562" y="625"/>
                  <a:pt x="5875" y="687"/>
                </a:cubicBezTo>
                <a:cubicBezTo>
                  <a:pt x="5719" y="718"/>
                  <a:pt x="5594" y="750"/>
                  <a:pt x="5437" y="812"/>
                </a:cubicBezTo>
                <a:cubicBezTo>
                  <a:pt x="5562" y="843"/>
                  <a:pt x="5687" y="781"/>
                  <a:pt x="5781" y="781"/>
                </a:cubicBezTo>
                <a:cubicBezTo>
                  <a:pt x="5969" y="781"/>
                  <a:pt x="6156" y="843"/>
                  <a:pt x="6344" y="843"/>
                </a:cubicBezTo>
                <a:cubicBezTo>
                  <a:pt x="6375" y="812"/>
                  <a:pt x="6406" y="843"/>
                  <a:pt x="6469" y="843"/>
                </a:cubicBezTo>
                <a:cubicBezTo>
                  <a:pt x="6250" y="906"/>
                  <a:pt x="6031" y="875"/>
                  <a:pt x="5844" y="968"/>
                </a:cubicBezTo>
                <a:cubicBezTo>
                  <a:pt x="6156" y="1000"/>
                  <a:pt x="6469" y="1062"/>
                  <a:pt x="6781" y="1062"/>
                </a:cubicBezTo>
                <a:cubicBezTo>
                  <a:pt x="6719" y="1125"/>
                  <a:pt x="6625" y="1093"/>
                  <a:pt x="6562" y="1125"/>
                </a:cubicBezTo>
                <a:cubicBezTo>
                  <a:pt x="6625" y="1156"/>
                  <a:pt x="6656" y="1156"/>
                  <a:pt x="6750" y="1156"/>
                </a:cubicBezTo>
                <a:cubicBezTo>
                  <a:pt x="6656" y="1187"/>
                  <a:pt x="6562" y="1156"/>
                  <a:pt x="6437" y="1218"/>
                </a:cubicBezTo>
                <a:cubicBezTo>
                  <a:pt x="6656" y="1218"/>
                  <a:pt x="6844" y="1218"/>
                  <a:pt x="7031" y="1218"/>
                </a:cubicBezTo>
                <a:cubicBezTo>
                  <a:pt x="6812" y="1250"/>
                  <a:pt x="6594" y="1281"/>
                  <a:pt x="6375" y="1312"/>
                </a:cubicBezTo>
                <a:cubicBezTo>
                  <a:pt x="6562" y="1343"/>
                  <a:pt x="6719" y="1312"/>
                  <a:pt x="6937" y="1343"/>
                </a:cubicBezTo>
                <a:cubicBezTo>
                  <a:pt x="6812" y="1375"/>
                  <a:pt x="6687" y="1312"/>
                  <a:pt x="6562" y="1406"/>
                </a:cubicBezTo>
                <a:cubicBezTo>
                  <a:pt x="6781" y="1406"/>
                  <a:pt x="6969" y="1406"/>
                  <a:pt x="7156" y="1437"/>
                </a:cubicBezTo>
                <a:cubicBezTo>
                  <a:pt x="7094" y="1531"/>
                  <a:pt x="6969" y="1625"/>
                  <a:pt x="6906" y="1687"/>
                </a:cubicBezTo>
                <a:cubicBezTo>
                  <a:pt x="6656" y="1906"/>
                  <a:pt x="6406" y="2125"/>
                  <a:pt x="6156" y="2343"/>
                </a:cubicBezTo>
                <a:cubicBezTo>
                  <a:pt x="5969" y="2500"/>
                  <a:pt x="5781" y="2656"/>
                  <a:pt x="5562" y="2812"/>
                </a:cubicBezTo>
                <a:cubicBezTo>
                  <a:pt x="5219" y="3093"/>
                  <a:pt x="4875" y="3375"/>
                  <a:pt x="4500" y="3656"/>
                </a:cubicBezTo>
                <a:cubicBezTo>
                  <a:pt x="4344" y="3781"/>
                  <a:pt x="4156" y="3906"/>
                  <a:pt x="4000" y="4062"/>
                </a:cubicBezTo>
                <a:cubicBezTo>
                  <a:pt x="3812" y="4187"/>
                  <a:pt x="3656" y="4312"/>
                  <a:pt x="3500" y="4437"/>
                </a:cubicBezTo>
                <a:cubicBezTo>
                  <a:pt x="3344" y="4500"/>
                  <a:pt x="3187" y="4531"/>
                  <a:pt x="3000" y="4562"/>
                </a:cubicBezTo>
                <a:cubicBezTo>
                  <a:pt x="2812" y="4625"/>
                  <a:pt x="2656" y="4656"/>
                  <a:pt x="2469" y="4718"/>
                </a:cubicBezTo>
                <a:cubicBezTo>
                  <a:pt x="2375" y="4750"/>
                  <a:pt x="2344" y="4781"/>
                  <a:pt x="2375" y="4875"/>
                </a:cubicBezTo>
                <a:cubicBezTo>
                  <a:pt x="2406" y="4937"/>
                  <a:pt x="2375" y="4968"/>
                  <a:pt x="2312" y="4906"/>
                </a:cubicBezTo>
                <a:cubicBezTo>
                  <a:pt x="2281" y="4906"/>
                  <a:pt x="2281" y="4906"/>
                  <a:pt x="2250" y="4906"/>
                </a:cubicBezTo>
                <a:cubicBezTo>
                  <a:pt x="2187" y="4968"/>
                  <a:pt x="2094" y="4937"/>
                  <a:pt x="2031" y="5000"/>
                </a:cubicBezTo>
                <a:cubicBezTo>
                  <a:pt x="2000" y="5000"/>
                  <a:pt x="1937" y="5000"/>
                  <a:pt x="2031" y="5062"/>
                </a:cubicBezTo>
                <a:cubicBezTo>
                  <a:pt x="2062" y="5093"/>
                  <a:pt x="2031" y="5125"/>
                  <a:pt x="2000" y="5125"/>
                </a:cubicBezTo>
                <a:cubicBezTo>
                  <a:pt x="1937" y="5093"/>
                  <a:pt x="1875" y="5187"/>
                  <a:pt x="1812" y="5156"/>
                </a:cubicBezTo>
                <a:cubicBezTo>
                  <a:pt x="1812" y="5156"/>
                  <a:pt x="1812" y="5156"/>
                  <a:pt x="1812" y="5156"/>
                </a:cubicBezTo>
                <a:cubicBezTo>
                  <a:pt x="1812" y="5156"/>
                  <a:pt x="1812" y="5156"/>
                  <a:pt x="1812" y="5156"/>
                </a:cubicBezTo>
                <a:cubicBezTo>
                  <a:pt x="1812" y="5156"/>
                  <a:pt x="1812" y="5156"/>
                  <a:pt x="1812" y="5156"/>
                </a:cubicBezTo>
                <a:cubicBezTo>
                  <a:pt x="1812" y="5156"/>
                  <a:pt x="1812" y="5156"/>
                  <a:pt x="1812" y="5156"/>
                </a:cubicBezTo>
                <a:cubicBezTo>
                  <a:pt x="1750" y="5218"/>
                  <a:pt x="1656" y="5187"/>
                  <a:pt x="1594" y="5250"/>
                </a:cubicBezTo>
                <a:cubicBezTo>
                  <a:pt x="1625" y="5125"/>
                  <a:pt x="1719" y="5156"/>
                  <a:pt x="1812" y="5156"/>
                </a:cubicBezTo>
                <a:cubicBezTo>
                  <a:pt x="1812" y="5156"/>
                  <a:pt x="1812" y="5156"/>
                  <a:pt x="1812" y="5156"/>
                </a:cubicBezTo>
                <a:cubicBezTo>
                  <a:pt x="1812" y="5156"/>
                  <a:pt x="1812" y="5156"/>
                  <a:pt x="1812" y="5156"/>
                </a:cubicBezTo>
                <a:cubicBezTo>
                  <a:pt x="1875" y="5125"/>
                  <a:pt x="1875" y="5062"/>
                  <a:pt x="1906" y="5062"/>
                </a:cubicBezTo>
                <a:cubicBezTo>
                  <a:pt x="1937" y="5031"/>
                  <a:pt x="1906" y="5031"/>
                  <a:pt x="1906" y="5000"/>
                </a:cubicBezTo>
                <a:cubicBezTo>
                  <a:pt x="1875" y="5000"/>
                  <a:pt x="1875" y="5000"/>
                  <a:pt x="1875" y="5000"/>
                </a:cubicBezTo>
                <a:cubicBezTo>
                  <a:pt x="1781" y="5125"/>
                  <a:pt x="1656" y="5093"/>
                  <a:pt x="1531" y="5125"/>
                </a:cubicBezTo>
                <a:cubicBezTo>
                  <a:pt x="1500" y="5156"/>
                  <a:pt x="1437" y="5156"/>
                  <a:pt x="1531" y="5218"/>
                </a:cubicBezTo>
                <a:cubicBezTo>
                  <a:pt x="1562" y="5250"/>
                  <a:pt x="1531" y="5250"/>
                  <a:pt x="1469" y="5281"/>
                </a:cubicBezTo>
                <a:cubicBezTo>
                  <a:pt x="1312" y="5312"/>
                  <a:pt x="1125" y="5375"/>
                  <a:pt x="937" y="5437"/>
                </a:cubicBezTo>
                <a:cubicBezTo>
                  <a:pt x="906" y="5437"/>
                  <a:pt x="844" y="5406"/>
                  <a:pt x="844" y="5468"/>
                </a:cubicBezTo>
                <a:cubicBezTo>
                  <a:pt x="875" y="5531"/>
                  <a:pt x="906" y="5562"/>
                  <a:pt x="937" y="5562"/>
                </a:cubicBezTo>
                <a:cubicBezTo>
                  <a:pt x="969" y="5562"/>
                  <a:pt x="969" y="5562"/>
                  <a:pt x="1000" y="5562"/>
                </a:cubicBezTo>
                <a:cubicBezTo>
                  <a:pt x="1000" y="5562"/>
                  <a:pt x="1000" y="5562"/>
                  <a:pt x="1000" y="5562"/>
                </a:cubicBezTo>
                <a:cubicBezTo>
                  <a:pt x="1094" y="5531"/>
                  <a:pt x="1156" y="5468"/>
                  <a:pt x="1250" y="5468"/>
                </a:cubicBezTo>
                <a:cubicBezTo>
                  <a:pt x="1594" y="5406"/>
                  <a:pt x="1906" y="5281"/>
                  <a:pt x="2250" y="5187"/>
                </a:cubicBezTo>
                <a:cubicBezTo>
                  <a:pt x="2375" y="5156"/>
                  <a:pt x="2500" y="5093"/>
                  <a:pt x="2656" y="5125"/>
                </a:cubicBezTo>
                <a:cubicBezTo>
                  <a:pt x="2625" y="5156"/>
                  <a:pt x="2562" y="5156"/>
                  <a:pt x="2531" y="5187"/>
                </a:cubicBezTo>
                <a:cubicBezTo>
                  <a:pt x="2156" y="5468"/>
                  <a:pt x="1812" y="5812"/>
                  <a:pt x="1469" y="6156"/>
                </a:cubicBezTo>
                <a:cubicBezTo>
                  <a:pt x="1250" y="6375"/>
                  <a:pt x="1000" y="6593"/>
                  <a:pt x="812" y="6875"/>
                </a:cubicBezTo>
                <a:cubicBezTo>
                  <a:pt x="812" y="6875"/>
                  <a:pt x="812" y="6875"/>
                  <a:pt x="812" y="6875"/>
                </a:cubicBezTo>
                <a:cubicBezTo>
                  <a:pt x="719" y="6968"/>
                  <a:pt x="625" y="7093"/>
                  <a:pt x="562" y="7187"/>
                </a:cubicBezTo>
                <a:cubicBezTo>
                  <a:pt x="406" y="7437"/>
                  <a:pt x="250" y="7687"/>
                  <a:pt x="250" y="8000"/>
                </a:cubicBezTo>
                <a:cubicBezTo>
                  <a:pt x="219" y="8187"/>
                  <a:pt x="281" y="8343"/>
                  <a:pt x="437" y="8500"/>
                </a:cubicBezTo>
                <a:cubicBezTo>
                  <a:pt x="594" y="8656"/>
                  <a:pt x="812" y="8812"/>
                  <a:pt x="969" y="9000"/>
                </a:cubicBezTo>
                <a:cubicBezTo>
                  <a:pt x="1219" y="9218"/>
                  <a:pt x="1437" y="9468"/>
                  <a:pt x="1656" y="9718"/>
                </a:cubicBezTo>
                <a:cubicBezTo>
                  <a:pt x="2000" y="10093"/>
                  <a:pt x="2375" y="10468"/>
                  <a:pt x="2687" y="10875"/>
                </a:cubicBezTo>
                <a:cubicBezTo>
                  <a:pt x="2719" y="10937"/>
                  <a:pt x="2781" y="10968"/>
                  <a:pt x="2844" y="11031"/>
                </a:cubicBezTo>
                <a:cubicBezTo>
                  <a:pt x="2844" y="11062"/>
                  <a:pt x="2875" y="11062"/>
                  <a:pt x="2906" y="11062"/>
                </a:cubicBezTo>
                <a:cubicBezTo>
                  <a:pt x="3000" y="10968"/>
                  <a:pt x="3000" y="11062"/>
                  <a:pt x="3000" y="11125"/>
                </a:cubicBezTo>
                <a:cubicBezTo>
                  <a:pt x="3000" y="11250"/>
                  <a:pt x="3062" y="11343"/>
                  <a:pt x="3187" y="11375"/>
                </a:cubicBezTo>
                <a:cubicBezTo>
                  <a:pt x="3250" y="11406"/>
                  <a:pt x="3281" y="11437"/>
                  <a:pt x="3250" y="11468"/>
                </a:cubicBezTo>
                <a:cubicBezTo>
                  <a:pt x="3219" y="11531"/>
                  <a:pt x="3281" y="11531"/>
                  <a:pt x="3281" y="11593"/>
                </a:cubicBezTo>
                <a:cubicBezTo>
                  <a:pt x="3375" y="11718"/>
                  <a:pt x="3469" y="11781"/>
                  <a:pt x="3562" y="11906"/>
                </a:cubicBezTo>
                <a:cubicBezTo>
                  <a:pt x="3719" y="12125"/>
                  <a:pt x="3906" y="12375"/>
                  <a:pt x="4094" y="12593"/>
                </a:cubicBezTo>
                <a:cubicBezTo>
                  <a:pt x="4187" y="12718"/>
                  <a:pt x="4344" y="12843"/>
                  <a:pt x="4531" y="12875"/>
                </a:cubicBezTo>
                <a:cubicBezTo>
                  <a:pt x="4531" y="12812"/>
                  <a:pt x="4469" y="12812"/>
                  <a:pt x="4469" y="12750"/>
                </a:cubicBezTo>
                <a:cubicBezTo>
                  <a:pt x="4437" y="12750"/>
                  <a:pt x="4406" y="12750"/>
                  <a:pt x="4375" y="12718"/>
                </a:cubicBezTo>
                <a:cubicBezTo>
                  <a:pt x="4406" y="12750"/>
                  <a:pt x="4437" y="12750"/>
                  <a:pt x="4469" y="12750"/>
                </a:cubicBezTo>
                <a:cubicBezTo>
                  <a:pt x="4469" y="12812"/>
                  <a:pt x="4531" y="12812"/>
                  <a:pt x="4531" y="12875"/>
                </a:cubicBezTo>
                <a:cubicBezTo>
                  <a:pt x="4594" y="12875"/>
                  <a:pt x="4656" y="12906"/>
                  <a:pt x="4719" y="12906"/>
                </a:cubicBezTo>
                <a:cubicBezTo>
                  <a:pt x="4937" y="12968"/>
                  <a:pt x="5156" y="12937"/>
                  <a:pt x="5344" y="12937"/>
                </a:cubicBezTo>
                <a:cubicBezTo>
                  <a:pt x="5312" y="12906"/>
                  <a:pt x="5281" y="12906"/>
                  <a:pt x="5250" y="12906"/>
                </a:cubicBezTo>
                <a:cubicBezTo>
                  <a:pt x="5250" y="12906"/>
                  <a:pt x="5250" y="12906"/>
                  <a:pt x="5250" y="12906"/>
                </a:cubicBezTo>
                <a:cubicBezTo>
                  <a:pt x="5219" y="12906"/>
                  <a:pt x="5187" y="12906"/>
                  <a:pt x="5187" y="12906"/>
                </a:cubicBezTo>
                <a:cubicBezTo>
                  <a:pt x="5062" y="12906"/>
                  <a:pt x="4969" y="12906"/>
                  <a:pt x="4844" y="12906"/>
                </a:cubicBezTo>
                <a:cubicBezTo>
                  <a:pt x="4969" y="12906"/>
                  <a:pt x="5062" y="12906"/>
                  <a:pt x="5187" y="12906"/>
                </a:cubicBezTo>
                <a:cubicBezTo>
                  <a:pt x="5187" y="12906"/>
                  <a:pt x="5219" y="12906"/>
                  <a:pt x="5250" y="12906"/>
                </a:cubicBezTo>
                <a:cubicBezTo>
                  <a:pt x="5250" y="12812"/>
                  <a:pt x="5156" y="12812"/>
                  <a:pt x="5125" y="12812"/>
                </a:cubicBezTo>
                <a:cubicBezTo>
                  <a:pt x="5094" y="12812"/>
                  <a:pt x="5062" y="12812"/>
                  <a:pt x="5031" y="12781"/>
                </a:cubicBezTo>
                <a:cubicBezTo>
                  <a:pt x="5031" y="12750"/>
                  <a:pt x="5062" y="12750"/>
                  <a:pt x="5094" y="12718"/>
                </a:cubicBezTo>
                <a:cubicBezTo>
                  <a:pt x="5094" y="12687"/>
                  <a:pt x="5156" y="12687"/>
                  <a:pt x="5219" y="12656"/>
                </a:cubicBezTo>
                <a:cubicBezTo>
                  <a:pt x="5094" y="12625"/>
                  <a:pt x="4969" y="12687"/>
                  <a:pt x="4812" y="12593"/>
                </a:cubicBezTo>
                <a:cubicBezTo>
                  <a:pt x="4937" y="12625"/>
                  <a:pt x="5031" y="12562"/>
                  <a:pt x="5156" y="12531"/>
                </a:cubicBezTo>
                <a:cubicBezTo>
                  <a:pt x="5062" y="12531"/>
                  <a:pt x="4969" y="12531"/>
                  <a:pt x="4875" y="12531"/>
                </a:cubicBezTo>
                <a:cubicBezTo>
                  <a:pt x="4906" y="12468"/>
                  <a:pt x="4969" y="12500"/>
                  <a:pt x="5000" y="12468"/>
                </a:cubicBezTo>
                <a:cubicBezTo>
                  <a:pt x="4906" y="12468"/>
                  <a:pt x="4844" y="12468"/>
                  <a:pt x="4750" y="12437"/>
                </a:cubicBezTo>
                <a:cubicBezTo>
                  <a:pt x="4875" y="12375"/>
                  <a:pt x="5000" y="12437"/>
                  <a:pt x="5094" y="12375"/>
                </a:cubicBezTo>
                <a:cubicBezTo>
                  <a:pt x="4969" y="12312"/>
                  <a:pt x="4844" y="12375"/>
                  <a:pt x="4687" y="12375"/>
                </a:cubicBezTo>
                <a:cubicBezTo>
                  <a:pt x="4656" y="12375"/>
                  <a:pt x="4594" y="12375"/>
                  <a:pt x="4562" y="12375"/>
                </a:cubicBezTo>
                <a:cubicBezTo>
                  <a:pt x="4562" y="12375"/>
                  <a:pt x="4562" y="12375"/>
                  <a:pt x="4594" y="12375"/>
                </a:cubicBezTo>
                <a:cubicBezTo>
                  <a:pt x="4562" y="12375"/>
                  <a:pt x="4531" y="12375"/>
                  <a:pt x="4500" y="12375"/>
                </a:cubicBezTo>
                <a:cubicBezTo>
                  <a:pt x="4594" y="12343"/>
                  <a:pt x="4687" y="12281"/>
                  <a:pt x="4750" y="12218"/>
                </a:cubicBezTo>
                <a:cubicBezTo>
                  <a:pt x="4687" y="12281"/>
                  <a:pt x="4594" y="12343"/>
                  <a:pt x="4500" y="12375"/>
                </a:cubicBezTo>
                <a:cubicBezTo>
                  <a:pt x="4531" y="12375"/>
                  <a:pt x="4562" y="12375"/>
                  <a:pt x="4594" y="12375"/>
                </a:cubicBezTo>
                <a:cubicBezTo>
                  <a:pt x="4687" y="12343"/>
                  <a:pt x="4750" y="12281"/>
                  <a:pt x="4844" y="12218"/>
                </a:cubicBezTo>
                <a:cubicBezTo>
                  <a:pt x="4781" y="12187"/>
                  <a:pt x="4719" y="12218"/>
                  <a:pt x="4656" y="12187"/>
                </a:cubicBezTo>
                <a:cubicBezTo>
                  <a:pt x="4656" y="12156"/>
                  <a:pt x="4719" y="12187"/>
                  <a:pt x="4719" y="12125"/>
                </a:cubicBezTo>
                <a:cubicBezTo>
                  <a:pt x="4687" y="12125"/>
                  <a:pt x="4687" y="12093"/>
                  <a:pt x="4656" y="12093"/>
                </a:cubicBezTo>
                <a:cubicBezTo>
                  <a:pt x="4594" y="12093"/>
                  <a:pt x="4562" y="12093"/>
                  <a:pt x="4500" y="12093"/>
                </a:cubicBezTo>
                <a:cubicBezTo>
                  <a:pt x="4500" y="12093"/>
                  <a:pt x="4437" y="12093"/>
                  <a:pt x="4469" y="12062"/>
                </a:cubicBezTo>
                <a:cubicBezTo>
                  <a:pt x="4500" y="12062"/>
                  <a:pt x="4500" y="12062"/>
                  <a:pt x="4531" y="12031"/>
                </a:cubicBezTo>
                <a:cubicBezTo>
                  <a:pt x="4531" y="12031"/>
                  <a:pt x="4531" y="12031"/>
                  <a:pt x="4531" y="12031"/>
                </a:cubicBezTo>
                <a:cubicBezTo>
                  <a:pt x="4437" y="12031"/>
                  <a:pt x="4375" y="12031"/>
                  <a:pt x="4312" y="12031"/>
                </a:cubicBezTo>
                <a:cubicBezTo>
                  <a:pt x="4344" y="11968"/>
                  <a:pt x="4406" y="12000"/>
                  <a:pt x="4437" y="11968"/>
                </a:cubicBezTo>
                <a:cubicBezTo>
                  <a:pt x="4562" y="11968"/>
                  <a:pt x="4719" y="12000"/>
                  <a:pt x="4812" y="11875"/>
                </a:cubicBezTo>
                <a:cubicBezTo>
                  <a:pt x="4656" y="11875"/>
                  <a:pt x="4500" y="11906"/>
                  <a:pt x="4344" y="11906"/>
                </a:cubicBezTo>
                <a:cubicBezTo>
                  <a:pt x="4344" y="11906"/>
                  <a:pt x="4312" y="11906"/>
                  <a:pt x="4312" y="11906"/>
                </a:cubicBezTo>
                <a:cubicBezTo>
                  <a:pt x="4281" y="11906"/>
                  <a:pt x="4281" y="11906"/>
                  <a:pt x="4281" y="11906"/>
                </a:cubicBezTo>
                <a:cubicBezTo>
                  <a:pt x="4281" y="11906"/>
                  <a:pt x="4281" y="11906"/>
                  <a:pt x="4312" y="11906"/>
                </a:cubicBezTo>
                <a:cubicBezTo>
                  <a:pt x="4281" y="11906"/>
                  <a:pt x="4281" y="11906"/>
                  <a:pt x="4281" y="11906"/>
                </a:cubicBezTo>
                <a:cubicBezTo>
                  <a:pt x="4437" y="11843"/>
                  <a:pt x="4594" y="11812"/>
                  <a:pt x="4750" y="11781"/>
                </a:cubicBezTo>
                <a:cubicBezTo>
                  <a:pt x="4594" y="11781"/>
                  <a:pt x="4406" y="11843"/>
                  <a:pt x="4219" y="11812"/>
                </a:cubicBezTo>
                <a:cubicBezTo>
                  <a:pt x="4219" y="11812"/>
                  <a:pt x="4219" y="11812"/>
                  <a:pt x="4219" y="11812"/>
                </a:cubicBezTo>
                <a:cubicBezTo>
                  <a:pt x="4219" y="11812"/>
                  <a:pt x="4187" y="11781"/>
                  <a:pt x="4156" y="11781"/>
                </a:cubicBezTo>
                <a:cubicBezTo>
                  <a:pt x="4219" y="11750"/>
                  <a:pt x="4281" y="11750"/>
                  <a:pt x="4344" y="11750"/>
                </a:cubicBezTo>
                <a:cubicBezTo>
                  <a:pt x="4281" y="11750"/>
                  <a:pt x="4219" y="11750"/>
                  <a:pt x="4156" y="11781"/>
                </a:cubicBezTo>
                <a:cubicBezTo>
                  <a:pt x="4187" y="11781"/>
                  <a:pt x="4219" y="11812"/>
                  <a:pt x="4219" y="11812"/>
                </a:cubicBezTo>
                <a:cubicBezTo>
                  <a:pt x="4344" y="11750"/>
                  <a:pt x="4469" y="11750"/>
                  <a:pt x="4594" y="11718"/>
                </a:cubicBezTo>
                <a:cubicBezTo>
                  <a:pt x="4469" y="11656"/>
                  <a:pt x="4312" y="11718"/>
                  <a:pt x="4187" y="11687"/>
                </a:cubicBezTo>
                <a:cubicBezTo>
                  <a:pt x="4281" y="11687"/>
                  <a:pt x="4375" y="11625"/>
                  <a:pt x="4469" y="11593"/>
                </a:cubicBezTo>
                <a:cubicBezTo>
                  <a:pt x="4469" y="11562"/>
                  <a:pt x="4406" y="11593"/>
                  <a:pt x="4406" y="11562"/>
                </a:cubicBezTo>
                <a:cubicBezTo>
                  <a:pt x="4500" y="11500"/>
                  <a:pt x="4594" y="11531"/>
                  <a:pt x="4656" y="11468"/>
                </a:cubicBezTo>
                <a:cubicBezTo>
                  <a:pt x="4500" y="11437"/>
                  <a:pt x="4312" y="11500"/>
                  <a:pt x="4156" y="11531"/>
                </a:cubicBezTo>
                <a:cubicBezTo>
                  <a:pt x="4094" y="11531"/>
                  <a:pt x="4031" y="11531"/>
                  <a:pt x="3969" y="11531"/>
                </a:cubicBezTo>
                <a:cubicBezTo>
                  <a:pt x="3969" y="11531"/>
                  <a:pt x="3969" y="11500"/>
                  <a:pt x="3969" y="11500"/>
                </a:cubicBezTo>
                <a:cubicBezTo>
                  <a:pt x="3937" y="11500"/>
                  <a:pt x="3937" y="11500"/>
                  <a:pt x="3906" y="11500"/>
                </a:cubicBezTo>
                <a:cubicBezTo>
                  <a:pt x="3906" y="11500"/>
                  <a:pt x="3906" y="11500"/>
                  <a:pt x="3906" y="11500"/>
                </a:cubicBezTo>
                <a:cubicBezTo>
                  <a:pt x="3937" y="11500"/>
                  <a:pt x="3937" y="11500"/>
                  <a:pt x="3969" y="11500"/>
                </a:cubicBezTo>
                <a:cubicBezTo>
                  <a:pt x="3969" y="11437"/>
                  <a:pt x="4062" y="11500"/>
                  <a:pt x="4094" y="11437"/>
                </a:cubicBezTo>
                <a:cubicBezTo>
                  <a:pt x="4031" y="11437"/>
                  <a:pt x="3937" y="11437"/>
                  <a:pt x="3875" y="11437"/>
                </a:cubicBezTo>
                <a:cubicBezTo>
                  <a:pt x="3844" y="11437"/>
                  <a:pt x="3812" y="11468"/>
                  <a:pt x="3812" y="11406"/>
                </a:cubicBezTo>
                <a:cubicBezTo>
                  <a:pt x="3875" y="11406"/>
                  <a:pt x="3937" y="11406"/>
                  <a:pt x="4000" y="11406"/>
                </a:cubicBezTo>
                <a:cubicBezTo>
                  <a:pt x="4000" y="11375"/>
                  <a:pt x="3969" y="11375"/>
                  <a:pt x="3937" y="11375"/>
                </a:cubicBezTo>
                <a:cubicBezTo>
                  <a:pt x="3969" y="11343"/>
                  <a:pt x="4000" y="11343"/>
                  <a:pt x="4062" y="11312"/>
                </a:cubicBezTo>
                <a:cubicBezTo>
                  <a:pt x="4031" y="11250"/>
                  <a:pt x="3906" y="11281"/>
                  <a:pt x="3875" y="11218"/>
                </a:cubicBezTo>
                <a:cubicBezTo>
                  <a:pt x="4000" y="11156"/>
                  <a:pt x="4156" y="11125"/>
                  <a:pt x="4312" y="11093"/>
                </a:cubicBezTo>
                <a:cubicBezTo>
                  <a:pt x="4344" y="11093"/>
                  <a:pt x="4375" y="11062"/>
                  <a:pt x="4375" y="11062"/>
                </a:cubicBezTo>
                <a:cubicBezTo>
                  <a:pt x="4250" y="11000"/>
                  <a:pt x="4469" y="11031"/>
                  <a:pt x="4375" y="10968"/>
                </a:cubicBezTo>
                <a:cubicBezTo>
                  <a:pt x="4219" y="11062"/>
                  <a:pt x="4000" y="11062"/>
                  <a:pt x="3812" y="11093"/>
                </a:cubicBezTo>
                <a:cubicBezTo>
                  <a:pt x="3750" y="11093"/>
                  <a:pt x="3719" y="11093"/>
                  <a:pt x="3687" y="11093"/>
                </a:cubicBezTo>
                <a:cubicBezTo>
                  <a:pt x="3687" y="11062"/>
                  <a:pt x="3719" y="11031"/>
                  <a:pt x="3750" y="11031"/>
                </a:cubicBezTo>
                <a:cubicBezTo>
                  <a:pt x="3844" y="11031"/>
                  <a:pt x="3937" y="11000"/>
                  <a:pt x="4031" y="10968"/>
                </a:cubicBezTo>
                <a:cubicBezTo>
                  <a:pt x="4094" y="10968"/>
                  <a:pt x="4156" y="10968"/>
                  <a:pt x="4187" y="10875"/>
                </a:cubicBezTo>
                <a:cubicBezTo>
                  <a:pt x="4062" y="10875"/>
                  <a:pt x="3906" y="10875"/>
                  <a:pt x="3750" y="10875"/>
                </a:cubicBezTo>
                <a:cubicBezTo>
                  <a:pt x="3719" y="10875"/>
                  <a:pt x="3656" y="10875"/>
                  <a:pt x="3625" y="10875"/>
                </a:cubicBezTo>
                <a:cubicBezTo>
                  <a:pt x="3594" y="10875"/>
                  <a:pt x="3594" y="10875"/>
                  <a:pt x="3594" y="10875"/>
                </a:cubicBezTo>
                <a:cubicBezTo>
                  <a:pt x="3594" y="10875"/>
                  <a:pt x="3594" y="10875"/>
                  <a:pt x="3625" y="10875"/>
                </a:cubicBezTo>
                <a:cubicBezTo>
                  <a:pt x="3594" y="10875"/>
                  <a:pt x="3594" y="10875"/>
                  <a:pt x="3562" y="10843"/>
                </a:cubicBezTo>
                <a:cubicBezTo>
                  <a:pt x="3625" y="10812"/>
                  <a:pt x="3687" y="10843"/>
                  <a:pt x="3750" y="10812"/>
                </a:cubicBezTo>
                <a:cubicBezTo>
                  <a:pt x="4000" y="10781"/>
                  <a:pt x="4250" y="10718"/>
                  <a:pt x="4531" y="10656"/>
                </a:cubicBezTo>
                <a:cubicBezTo>
                  <a:pt x="4531" y="10593"/>
                  <a:pt x="4469" y="10625"/>
                  <a:pt x="4469" y="10593"/>
                </a:cubicBezTo>
                <a:cubicBezTo>
                  <a:pt x="4656" y="10531"/>
                  <a:pt x="4844" y="10468"/>
                  <a:pt x="5031" y="10375"/>
                </a:cubicBezTo>
                <a:cubicBezTo>
                  <a:pt x="5250" y="10312"/>
                  <a:pt x="5406" y="10250"/>
                  <a:pt x="5594" y="10156"/>
                </a:cubicBezTo>
                <a:cubicBezTo>
                  <a:pt x="5781" y="10093"/>
                  <a:pt x="6000" y="10000"/>
                  <a:pt x="6187" y="9906"/>
                </a:cubicBezTo>
                <a:cubicBezTo>
                  <a:pt x="6312" y="9875"/>
                  <a:pt x="6437" y="9812"/>
                  <a:pt x="6531" y="9718"/>
                </a:cubicBezTo>
                <a:cubicBezTo>
                  <a:pt x="6500" y="9718"/>
                  <a:pt x="6469" y="9718"/>
                  <a:pt x="6469" y="9750"/>
                </a:cubicBezTo>
                <a:cubicBezTo>
                  <a:pt x="6281" y="9812"/>
                  <a:pt x="6094" y="9906"/>
                  <a:pt x="5906" y="10000"/>
                </a:cubicBezTo>
                <a:cubicBezTo>
                  <a:pt x="5812" y="10031"/>
                  <a:pt x="5687" y="10062"/>
                  <a:pt x="5594" y="10156"/>
                </a:cubicBezTo>
                <a:cubicBezTo>
                  <a:pt x="5469" y="10156"/>
                  <a:pt x="5344" y="10218"/>
                  <a:pt x="5250" y="10281"/>
                </a:cubicBezTo>
                <a:cubicBezTo>
                  <a:pt x="5156" y="10312"/>
                  <a:pt x="5062" y="10281"/>
                  <a:pt x="5031" y="10375"/>
                </a:cubicBezTo>
                <a:cubicBezTo>
                  <a:pt x="5000" y="10375"/>
                  <a:pt x="4937" y="10375"/>
                  <a:pt x="4906" y="10406"/>
                </a:cubicBezTo>
                <a:cubicBezTo>
                  <a:pt x="4625" y="10468"/>
                  <a:pt x="4375" y="10562"/>
                  <a:pt x="4094" y="10625"/>
                </a:cubicBezTo>
                <a:cubicBezTo>
                  <a:pt x="4094" y="10625"/>
                  <a:pt x="4062" y="10656"/>
                  <a:pt x="4031" y="10656"/>
                </a:cubicBezTo>
                <a:cubicBezTo>
                  <a:pt x="3937" y="10656"/>
                  <a:pt x="3844" y="10687"/>
                  <a:pt x="3719" y="10687"/>
                </a:cubicBezTo>
                <a:cubicBezTo>
                  <a:pt x="3687" y="10687"/>
                  <a:pt x="3656" y="10718"/>
                  <a:pt x="3625" y="10656"/>
                </a:cubicBezTo>
                <a:cubicBezTo>
                  <a:pt x="3750" y="10656"/>
                  <a:pt x="3875" y="10593"/>
                  <a:pt x="4000" y="10593"/>
                </a:cubicBezTo>
                <a:cubicBezTo>
                  <a:pt x="4156" y="10562"/>
                  <a:pt x="4312" y="10500"/>
                  <a:pt x="4469" y="10437"/>
                </a:cubicBezTo>
                <a:cubicBezTo>
                  <a:pt x="4656" y="10375"/>
                  <a:pt x="4844" y="10343"/>
                  <a:pt x="5031" y="10250"/>
                </a:cubicBezTo>
                <a:cubicBezTo>
                  <a:pt x="5000" y="10218"/>
                  <a:pt x="4969" y="10218"/>
                  <a:pt x="4969" y="10250"/>
                </a:cubicBezTo>
                <a:cubicBezTo>
                  <a:pt x="4812" y="10281"/>
                  <a:pt x="4656" y="10343"/>
                  <a:pt x="4500" y="10375"/>
                </a:cubicBezTo>
                <a:cubicBezTo>
                  <a:pt x="4344" y="10437"/>
                  <a:pt x="4156" y="10500"/>
                  <a:pt x="3969" y="10531"/>
                </a:cubicBezTo>
                <a:cubicBezTo>
                  <a:pt x="3906" y="10531"/>
                  <a:pt x="3875" y="10562"/>
                  <a:pt x="3812" y="10562"/>
                </a:cubicBezTo>
                <a:cubicBezTo>
                  <a:pt x="3594" y="10593"/>
                  <a:pt x="3375" y="10625"/>
                  <a:pt x="3156" y="10593"/>
                </a:cubicBezTo>
                <a:cubicBezTo>
                  <a:pt x="3156" y="10593"/>
                  <a:pt x="3187" y="10593"/>
                  <a:pt x="3187" y="10593"/>
                </a:cubicBezTo>
                <a:cubicBezTo>
                  <a:pt x="3156" y="10593"/>
                  <a:pt x="3125" y="10593"/>
                  <a:pt x="3125" y="10593"/>
                </a:cubicBezTo>
                <a:cubicBezTo>
                  <a:pt x="3156" y="10593"/>
                  <a:pt x="3187" y="10593"/>
                  <a:pt x="3250" y="10562"/>
                </a:cubicBezTo>
                <a:cubicBezTo>
                  <a:pt x="3187" y="10593"/>
                  <a:pt x="3156" y="10593"/>
                  <a:pt x="3125" y="10593"/>
                </a:cubicBezTo>
                <a:cubicBezTo>
                  <a:pt x="3125" y="10593"/>
                  <a:pt x="3156" y="10593"/>
                  <a:pt x="3187" y="10593"/>
                </a:cubicBezTo>
                <a:cubicBezTo>
                  <a:pt x="3219" y="10593"/>
                  <a:pt x="3281" y="10593"/>
                  <a:pt x="3312" y="10593"/>
                </a:cubicBezTo>
                <a:cubicBezTo>
                  <a:pt x="3625" y="10531"/>
                  <a:pt x="3906" y="10500"/>
                  <a:pt x="4219" y="10375"/>
                </a:cubicBezTo>
                <a:cubicBezTo>
                  <a:pt x="4031" y="10406"/>
                  <a:pt x="3875" y="10406"/>
                  <a:pt x="3719" y="10406"/>
                </a:cubicBezTo>
                <a:cubicBezTo>
                  <a:pt x="3562" y="10406"/>
                  <a:pt x="3406" y="10500"/>
                  <a:pt x="3219" y="10437"/>
                </a:cubicBezTo>
                <a:cubicBezTo>
                  <a:pt x="3469" y="10281"/>
                  <a:pt x="3719" y="10312"/>
                  <a:pt x="3906" y="10218"/>
                </a:cubicBezTo>
                <a:cubicBezTo>
                  <a:pt x="3875" y="10125"/>
                  <a:pt x="3781" y="10187"/>
                  <a:pt x="3750" y="10125"/>
                </a:cubicBezTo>
                <a:cubicBezTo>
                  <a:pt x="3844" y="10093"/>
                  <a:pt x="3969" y="10093"/>
                  <a:pt x="4031" y="10000"/>
                </a:cubicBezTo>
                <a:cubicBezTo>
                  <a:pt x="3781" y="10062"/>
                  <a:pt x="3500" y="10125"/>
                  <a:pt x="3250" y="10156"/>
                </a:cubicBezTo>
                <a:cubicBezTo>
                  <a:pt x="3344" y="10125"/>
                  <a:pt x="3437" y="10093"/>
                  <a:pt x="3500" y="10093"/>
                </a:cubicBezTo>
                <a:cubicBezTo>
                  <a:pt x="3781" y="10000"/>
                  <a:pt x="4062" y="9906"/>
                  <a:pt x="4344" y="9812"/>
                </a:cubicBezTo>
                <a:cubicBezTo>
                  <a:pt x="4437" y="9812"/>
                  <a:pt x="4687" y="9750"/>
                  <a:pt x="5187" y="9625"/>
                </a:cubicBezTo>
                <a:cubicBezTo>
                  <a:pt x="5969" y="9437"/>
                  <a:pt x="6031" y="9343"/>
                  <a:pt x="6437" y="9031"/>
                </a:cubicBezTo>
                <a:cubicBezTo>
                  <a:pt x="6562" y="9031"/>
                  <a:pt x="6656" y="8968"/>
                  <a:pt x="6750" y="8906"/>
                </a:cubicBezTo>
                <a:cubicBezTo>
                  <a:pt x="7094" y="8750"/>
                  <a:pt x="7437" y="8562"/>
                  <a:pt x="7781" y="8375"/>
                </a:cubicBezTo>
                <a:cubicBezTo>
                  <a:pt x="8125" y="8187"/>
                  <a:pt x="8437" y="8000"/>
                  <a:pt x="8781" y="7843"/>
                </a:cubicBezTo>
                <a:cubicBezTo>
                  <a:pt x="8812" y="7812"/>
                  <a:pt x="8844" y="7781"/>
                  <a:pt x="8875" y="7781"/>
                </a:cubicBezTo>
                <a:cubicBezTo>
                  <a:pt x="8875" y="7781"/>
                  <a:pt x="8906" y="7781"/>
                  <a:pt x="8906" y="7781"/>
                </a:cubicBezTo>
                <a:cubicBezTo>
                  <a:pt x="8906" y="7781"/>
                  <a:pt x="8906" y="7781"/>
                  <a:pt x="8906" y="7781"/>
                </a:cubicBezTo>
                <a:cubicBezTo>
                  <a:pt x="8906" y="7781"/>
                  <a:pt x="8906" y="7781"/>
                  <a:pt x="8906" y="7781"/>
                </a:cubicBezTo>
                <a:cubicBezTo>
                  <a:pt x="8906" y="7781"/>
                  <a:pt x="8906" y="7781"/>
                  <a:pt x="8906" y="7781"/>
                </a:cubicBezTo>
                <a:cubicBezTo>
                  <a:pt x="8906" y="7750"/>
                  <a:pt x="8906" y="7718"/>
                  <a:pt x="8906" y="7687"/>
                </a:cubicBezTo>
                <a:cubicBezTo>
                  <a:pt x="8906" y="7687"/>
                  <a:pt x="8906" y="7687"/>
                  <a:pt x="8906" y="7687"/>
                </a:cubicBezTo>
                <a:cubicBezTo>
                  <a:pt x="8906" y="7687"/>
                  <a:pt x="8906" y="7687"/>
                  <a:pt x="8906" y="7687"/>
                </a:cubicBezTo>
                <a:cubicBezTo>
                  <a:pt x="8750" y="7718"/>
                  <a:pt x="8625" y="7843"/>
                  <a:pt x="8469" y="7906"/>
                </a:cubicBezTo>
                <a:cubicBezTo>
                  <a:pt x="8437" y="7937"/>
                  <a:pt x="8406" y="7968"/>
                  <a:pt x="8344" y="7968"/>
                </a:cubicBezTo>
                <a:cubicBezTo>
                  <a:pt x="8344" y="7968"/>
                  <a:pt x="8312" y="7968"/>
                  <a:pt x="8312" y="7937"/>
                </a:cubicBezTo>
                <a:cubicBezTo>
                  <a:pt x="8906" y="7625"/>
                  <a:pt x="9469" y="7281"/>
                  <a:pt x="10031" y="6937"/>
                </a:cubicBezTo>
                <a:cubicBezTo>
                  <a:pt x="10062" y="6968"/>
                  <a:pt x="10062" y="6968"/>
                  <a:pt x="10062" y="6968"/>
                </a:cubicBezTo>
                <a:cubicBezTo>
                  <a:pt x="9906" y="7093"/>
                  <a:pt x="9719" y="7187"/>
                  <a:pt x="9562" y="7281"/>
                </a:cubicBezTo>
                <a:cubicBezTo>
                  <a:pt x="9344" y="7437"/>
                  <a:pt x="9094" y="7531"/>
                  <a:pt x="8906" y="7687"/>
                </a:cubicBezTo>
                <a:cubicBezTo>
                  <a:pt x="8906" y="7687"/>
                  <a:pt x="8906" y="7687"/>
                  <a:pt x="8906" y="7687"/>
                </a:cubicBezTo>
                <a:cubicBezTo>
                  <a:pt x="8969" y="7718"/>
                  <a:pt x="9000" y="7687"/>
                  <a:pt x="9062" y="7687"/>
                </a:cubicBezTo>
                <a:cubicBezTo>
                  <a:pt x="9000" y="7718"/>
                  <a:pt x="8937" y="7750"/>
                  <a:pt x="8906" y="7781"/>
                </a:cubicBezTo>
                <a:cubicBezTo>
                  <a:pt x="8906" y="7781"/>
                  <a:pt x="8906" y="7781"/>
                  <a:pt x="8906" y="7781"/>
                </a:cubicBezTo>
                <a:cubicBezTo>
                  <a:pt x="8906" y="7781"/>
                  <a:pt x="8906" y="7781"/>
                  <a:pt x="8875" y="7781"/>
                </a:cubicBezTo>
                <a:cubicBezTo>
                  <a:pt x="8875" y="7812"/>
                  <a:pt x="8812" y="7812"/>
                  <a:pt x="8844" y="7843"/>
                </a:cubicBezTo>
                <a:cubicBezTo>
                  <a:pt x="8875" y="7875"/>
                  <a:pt x="8906" y="7875"/>
                  <a:pt x="8969" y="7875"/>
                </a:cubicBezTo>
                <a:cubicBezTo>
                  <a:pt x="9094" y="7812"/>
                  <a:pt x="9250" y="7687"/>
                  <a:pt x="9375" y="7625"/>
                </a:cubicBezTo>
                <a:cubicBezTo>
                  <a:pt x="9562" y="7562"/>
                  <a:pt x="9687" y="7406"/>
                  <a:pt x="9906" y="7343"/>
                </a:cubicBezTo>
                <a:cubicBezTo>
                  <a:pt x="9969" y="7312"/>
                  <a:pt x="10031" y="7250"/>
                  <a:pt x="10125" y="7281"/>
                </a:cubicBezTo>
                <a:cubicBezTo>
                  <a:pt x="10062" y="7343"/>
                  <a:pt x="9969" y="7375"/>
                  <a:pt x="9906" y="7437"/>
                </a:cubicBezTo>
                <a:cubicBezTo>
                  <a:pt x="9750" y="7562"/>
                  <a:pt x="9594" y="7625"/>
                  <a:pt x="9437" y="7718"/>
                </a:cubicBezTo>
                <a:cubicBezTo>
                  <a:pt x="9406" y="7750"/>
                  <a:pt x="9375" y="7750"/>
                  <a:pt x="9375" y="7781"/>
                </a:cubicBezTo>
                <a:cubicBezTo>
                  <a:pt x="9375" y="7781"/>
                  <a:pt x="9375" y="7781"/>
                  <a:pt x="9375" y="7781"/>
                </a:cubicBezTo>
                <a:cubicBezTo>
                  <a:pt x="9375" y="7781"/>
                  <a:pt x="9375" y="7781"/>
                  <a:pt x="9375" y="7781"/>
                </a:cubicBezTo>
                <a:cubicBezTo>
                  <a:pt x="9375" y="7781"/>
                  <a:pt x="9375" y="7781"/>
                  <a:pt x="9375" y="7781"/>
                </a:cubicBezTo>
                <a:cubicBezTo>
                  <a:pt x="9375" y="7781"/>
                  <a:pt x="9375" y="7781"/>
                  <a:pt x="9375" y="7781"/>
                </a:cubicBezTo>
                <a:cubicBezTo>
                  <a:pt x="9375" y="7781"/>
                  <a:pt x="9406" y="7812"/>
                  <a:pt x="9406" y="7812"/>
                </a:cubicBezTo>
                <a:cubicBezTo>
                  <a:pt x="9406" y="7812"/>
                  <a:pt x="9375" y="7812"/>
                  <a:pt x="9375" y="7812"/>
                </a:cubicBezTo>
                <a:cubicBezTo>
                  <a:pt x="9375" y="7812"/>
                  <a:pt x="9375" y="7812"/>
                  <a:pt x="9375" y="7812"/>
                </a:cubicBezTo>
                <a:cubicBezTo>
                  <a:pt x="9375" y="7812"/>
                  <a:pt x="9375" y="7812"/>
                  <a:pt x="9375" y="7812"/>
                </a:cubicBezTo>
                <a:cubicBezTo>
                  <a:pt x="9375" y="7843"/>
                  <a:pt x="9375" y="7843"/>
                  <a:pt x="9344" y="7843"/>
                </a:cubicBezTo>
                <a:cubicBezTo>
                  <a:pt x="9344" y="7843"/>
                  <a:pt x="9312" y="7843"/>
                  <a:pt x="9312" y="7843"/>
                </a:cubicBezTo>
                <a:cubicBezTo>
                  <a:pt x="9344" y="7812"/>
                  <a:pt x="9344" y="7812"/>
                  <a:pt x="9375" y="7812"/>
                </a:cubicBezTo>
                <a:cubicBezTo>
                  <a:pt x="9375" y="7812"/>
                  <a:pt x="9375" y="7812"/>
                  <a:pt x="9375" y="7812"/>
                </a:cubicBezTo>
                <a:cubicBezTo>
                  <a:pt x="9375" y="7812"/>
                  <a:pt x="9375" y="7812"/>
                  <a:pt x="9375" y="7812"/>
                </a:cubicBezTo>
                <a:cubicBezTo>
                  <a:pt x="9375" y="7812"/>
                  <a:pt x="9375" y="7812"/>
                  <a:pt x="9375" y="7812"/>
                </a:cubicBezTo>
                <a:cubicBezTo>
                  <a:pt x="9375" y="7812"/>
                  <a:pt x="9375" y="7812"/>
                  <a:pt x="9375" y="7812"/>
                </a:cubicBezTo>
                <a:cubicBezTo>
                  <a:pt x="9375" y="7812"/>
                  <a:pt x="9375" y="7812"/>
                  <a:pt x="9375" y="7781"/>
                </a:cubicBezTo>
                <a:cubicBezTo>
                  <a:pt x="9375" y="7781"/>
                  <a:pt x="9375" y="7781"/>
                  <a:pt x="9375" y="7781"/>
                </a:cubicBezTo>
                <a:cubicBezTo>
                  <a:pt x="9375" y="7781"/>
                  <a:pt x="9375" y="7781"/>
                  <a:pt x="9375" y="7781"/>
                </a:cubicBezTo>
                <a:cubicBezTo>
                  <a:pt x="9312" y="7812"/>
                  <a:pt x="9312" y="7812"/>
                  <a:pt x="9281" y="7875"/>
                </a:cubicBezTo>
                <a:cubicBezTo>
                  <a:pt x="9281" y="7906"/>
                  <a:pt x="9219" y="7937"/>
                  <a:pt x="9187" y="7968"/>
                </a:cubicBezTo>
                <a:cubicBezTo>
                  <a:pt x="8875" y="8156"/>
                  <a:pt x="8562" y="8343"/>
                  <a:pt x="8250" y="8531"/>
                </a:cubicBezTo>
                <a:cubicBezTo>
                  <a:pt x="8219" y="8531"/>
                  <a:pt x="8219" y="8531"/>
                  <a:pt x="8219" y="8562"/>
                </a:cubicBezTo>
                <a:cubicBezTo>
                  <a:pt x="8312" y="8531"/>
                  <a:pt x="8406" y="8468"/>
                  <a:pt x="8500" y="8437"/>
                </a:cubicBezTo>
                <a:cubicBezTo>
                  <a:pt x="9187" y="8031"/>
                  <a:pt x="9875" y="7625"/>
                  <a:pt x="10562" y="7218"/>
                </a:cubicBezTo>
                <a:cubicBezTo>
                  <a:pt x="10844" y="7062"/>
                  <a:pt x="11125" y="6875"/>
                  <a:pt x="11406" y="6687"/>
                </a:cubicBezTo>
                <a:cubicBezTo>
                  <a:pt x="11437" y="6687"/>
                  <a:pt x="11469" y="6656"/>
                  <a:pt x="11500" y="6656"/>
                </a:cubicBezTo>
                <a:cubicBezTo>
                  <a:pt x="11500" y="6656"/>
                  <a:pt x="11500" y="6656"/>
                  <a:pt x="11500" y="6656"/>
                </a:cubicBezTo>
                <a:cubicBezTo>
                  <a:pt x="11500" y="6656"/>
                  <a:pt x="11500" y="6656"/>
                  <a:pt x="11500" y="6656"/>
                </a:cubicBezTo>
                <a:cubicBezTo>
                  <a:pt x="11500" y="6656"/>
                  <a:pt x="11500" y="6656"/>
                  <a:pt x="11500" y="6656"/>
                </a:cubicBezTo>
                <a:cubicBezTo>
                  <a:pt x="11500" y="6656"/>
                  <a:pt x="11500" y="6656"/>
                  <a:pt x="11500" y="6656"/>
                </a:cubicBezTo>
                <a:cubicBezTo>
                  <a:pt x="11531" y="6593"/>
                  <a:pt x="11625" y="6562"/>
                  <a:pt x="11687" y="6531"/>
                </a:cubicBezTo>
                <a:cubicBezTo>
                  <a:pt x="11656" y="6593"/>
                  <a:pt x="11594" y="6656"/>
                  <a:pt x="11500" y="6656"/>
                </a:cubicBezTo>
                <a:cubicBezTo>
                  <a:pt x="11500" y="6656"/>
                  <a:pt x="11500" y="6656"/>
                  <a:pt x="11500" y="6656"/>
                </a:cubicBezTo>
                <a:cubicBezTo>
                  <a:pt x="11500" y="6656"/>
                  <a:pt x="11500" y="6656"/>
                  <a:pt x="11500" y="6656"/>
                </a:cubicBezTo>
                <a:cubicBezTo>
                  <a:pt x="11375" y="6781"/>
                  <a:pt x="11219" y="6843"/>
                  <a:pt x="11094" y="6937"/>
                </a:cubicBezTo>
                <a:cubicBezTo>
                  <a:pt x="10531" y="7281"/>
                  <a:pt x="9969" y="7656"/>
                  <a:pt x="9375" y="8000"/>
                </a:cubicBezTo>
                <a:cubicBezTo>
                  <a:pt x="8969" y="8250"/>
                  <a:pt x="8531" y="8500"/>
                  <a:pt x="8094" y="8750"/>
                </a:cubicBezTo>
                <a:cubicBezTo>
                  <a:pt x="8062" y="8750"/>
                  <a:pt x="8031" y="8750"/>
                  <a:pt x="8031" y="8812"/>
                </a:cubicBezTo>
                <a:cubicBezTo>
                  <a:pt x="9219" y="8187"/>
                  <a:pt x="10344" y="7500"/>
                  <a:pt x="11500" y="6843"/>
                </a:cubicBezTo>
                <a:cubicBezTo>
                  <a:pt x="11406" y="6875"/>
                  <a:pt x="11344" y="6937"/>
                  <a:pt x="11250" y="7000"/>
                </a:cubicBezTo>
                <a:cubicBezTo>
                  <a:pt x="11156" y="7031"/>
                  <a:pt x="11094" y="7093"/>
                  <a:pt x="11000" y="7156"/>
                </a:cubicBezTo>
                <a:cubicBezTo>
                  <a:pt x="10594" y="7406"/>
                  <a:pt x="10187" y="7656"/>
                  <a:pt x="9750" y="7906"/>
                </a:cubicBezTo>
                <a:cubicBezTo>
                  <a:pt x="9281" y="8187"/>
                  <a:pt x="8812" y="8468"/>
                  <a:pt x="8344" y="8750"/>
                </a:cubicBezTo>
                <a:cubicBezTo>
                  <a:pt x="8000" y="8937"/>
                  <a:pt x="7625" y="9125"/>
                  <a:pt x="7281" y="9343"/>
                </a:cubicBezTo>
                <a:cubicBezTo>
                  <a:pt x="7250" y="9343"/>
                  <a:pt x="7250" y="9343"/>
                  <a:pt x="7250" y="9375"/>
                </a:cubicBezTo>
                <a:cubicBezTo>
                  <a:pt x="7250" y="9375"/>
                  <a:pt x="7250" y="9375"/>
                  <a:pt x="7250" y="9375"/>
                </a:cubicBezTo>
                <a:cubicBezTo>
                  <a:pt x="7250" y="9375"/>
                  <a:pt x="7250" y="9375"/>
                  <a:pt x="7281" y="9375"/>
                </a:cubicBezTo>
                <a:cubicBezTo>
                  <a:pt x="7500" y="9281"/>
                  <a:pt x="7687" y="9156"/>
                  <a:pt x="7906" y="9062"/>
                </a:cubicBezTo>
                <a:cubicBezTo>
                  <a:pt x="8000" y="9000"/>
                  <a:pt x="8125" y="8906"/>
                  <a:pt x="8250" y="8906"/>
                </a:cubicBezTo>
                <a:cubicBezTo>
                  <a:pt x="8250" y="8906"/>
                  <a:pt x="8250" y="8937"/>
                  <a:pt x="8281" y="8937"/>
                </a:cubicBezTo>
                <a:cubicBezTo>
                  <a:pt x="8312" y="8937"/>
                  <a:pt x="8281" y="8906"/>
                  <a:pt x="8281" y="8906"/>
                </a:cubicBezTo>
                <a:cubicBezTo>
                  <a:pt x="8437" y="8875"/>
                  <a:pt x="8531" y="8781"/>
                  <a:pt x="8625" y="8718"/>
                </a:cubicBezTo>
                <a:cubicBezTo>
                  <a:pt x="8875" y="8593"/>
                  <a:pt x="9094" y="8468"/>
                  <a:pt x="9312" y="8312"/>
                </a:cubicBezTo>
                <a:cubicBezTo>
                  <a:pt x="9781" y="8062"/>
                  <a:pt x="10219" y="7781"/>
                  <a:pt x="10687" y="7500"/>
                </a:cubicBezTo>
                <a:cubicBezTo>
                  <a:pt x="10750" y="7468"/>
                  <a:pt x="10781" y="7468"/>
                  <a:pt x="10844" y="7531"/>
                </a:cubicBezTo>
                <a:cubicBezTo>
                  <a:pt x="10375" y="7812"/>
                  <a:pt x="9937" y="8125"/>
                  <a:pt x="9469" y="8437"/>
                </a:cubicBezTo>
                <a:cubicBezTo>
                  <a:pt x="9406" y="8468"/>
                  <a:pt x="9281" y="8500"/>
                  <a:pt x="9250" y="8593"/>
                </a:cubicBezTo>
                <a:cubicBezTo>
                  <a:pt x="9250" y="8593"/>
                  <a:pt x="9219" y="8593"/>
                  <a:pt x="9219" y="8593"/>
                </a:cubicBezTo>
                <a:cubicBezTo>
                  <a:pt x="9219" y="8593"/>
                  <a:pt x="9219" y="8593"/>
                  <a:pt x="9219" y="8593"/>
                </a:cubicBezTo>
                <a:cubicBezTo>
                  <a:pt x="9219" y="8593"/>
                  <a:pt x="9250" y="8593"/>
                  <a:pt x="9250" y="8593"/>
                </a:cubicBezTo>
                <a:cubicBezTo>
                  <a:pt x="9406" y="8531"/>
                  <a:pt x="9531" y="8437"/>
                  <a:pt x="9687" y="8343"/>
                </a:cubicBezTo>
                <a:cubicBezTo>
                  <a:pt x="10094" y="8093"/>
                  <a:pt x="10500" y="7843"/>
                  <a:pt x="10906" y="7593"/>
                </a:cubicBezTo>
                <a:cubicBezTo>
                  <a:pt x="11281" y="7375"/>
                  <a:pt x="11656" y="7125"/>
                  <a:pt x="12000" y="6906"/>
                </a:cubicBezTo>
                <a:cubicBezTo>
                  <a:pt x="12094" y="6875"/>
                  <a:pt x="12156" y="6781"/>
                  <a:pt x="12281" y="6781"/>
                </a:cubicBezTo>
                <a:cubicBezTo>
                  <a:pt x="11625" y="7250"/>
                  <a:pt x="10906" y="7656"/>
                  <a:pt x="10250" y="8093"/>
                </a:cubicBezTo>
                <a:cubicBezTo>
                  <a:pt x="10281" y="8125"/>
                  <a:pt x="10312" y="8093"/>
                  <a:pt x="10375" y="8093"/>
                </a:cubicBezTo>
                <a:cubicBezTo>
                  <a:pt x="10375" y="8062"/>
                  <a:pt x="10344" y="8062"/>
                  <a:pt x="10344" y="8062"/>
                </a:cubicBezTo>
                <a:cubicBezTo>
                  <a:pt x="10344" y="8062"/>
                  <a:pt x="10344" y="8062"/>
                  <a:pt x="10344" y="8062"/>
                </a:cubicBezTo>
                <a:cubicBezTo>
                  <a:pt x="10344" y="8062"/>
                  <a:pt x="10375" y="8062"/>
                  <a:pt x="10375" y="8093"/>
                </a:cubicBezTo>
                <a:cubicBezTo>
                  <a:pt x="10375" y="8062"/>
                  <a:pt x="10375" y="8062"/>
                  <a:pt x="10406" y="8093"/>
                </a:cubicBezTo>
                <a:cubicBezTo>
                  <a:pt x="10406" y="8062"/>
                  <a:pt x="10406" y="8062"/>
                  <a:pt x="10406" y="8062"/>
                </a:cubicBezTo>
                <a:cubicBezTo>
                  <a:pt x="10406" y="8062"/>
                  <a:pt x="10406" y="8062"/>
                  <a:pt x="10406" y="8062"/>
                </a:cubicBezTo>
                <a:cubicBezTo>
                  <a:pt x="10406" y="8062"/>
                  <a:pt x="10406" y="8062"/>
                  <a:pt x="10406" y="8062"/>
                </a:cubicBezTo>
                <a:cubicBezTo>
                  <a:pt x="10406" y="8062"/>
                  <a:pt x="10406" y="8062"/>
                  <a:pt x="10406" y="8062"/>
                </a:cubicBezTo>
                <a:cubicBezTo>
                  <a:pt x="10406" y="8062"/>
                  <a:pt x="10406" y="8062"/>
                  <a:pt x="10406" y="8062"/>
                </a:cubicBezTo>
                <a:cubicBezTo>
                  <a:pt x="10406" y="8062"/>
                  <a:pt x="10406" y="8062"/>
                  <a:pt x="10406" y="8062"/>
                </a:cubicBezTo>
                <a:cubicBezTo>
                  <a:pt x="10406" y="8062"/>
                  <a:pt x="10406" y="8062"/>
                  <a:pt x="10406" y="8062"/>
                </a:cubicBezTo>
                <a:cubicBezTo>
                  <a:pt x="10406" y="8062"/>
                  <a:pt x="10406" y="8062"/>
                  <a:pt x="10406" y="8093"/>
                </a:cubicBezTo>
                <a:cubicBezTo>
                  <a:pt x="10437" y="8125"/>
                  <a:pt x="10469" y="8062"/>
                  <a:pt x="10500" y="8062"/>
                </a:cubicBezTo>
                <a:cubicBezTo>
                  <a:pt x="11062" y="7718"/>
                  <a:pt x="11625" y="7375"/>
                  <a:pt x="12156" y="7031"/>
                </a:cubicBezTo>
                <a:cubicBezTo>
                  <a:pt x="12219" y="7000"/>
                  <a:pt x="12281" y="6937"/>
                  <a:pt x="12375" y="6937"/>
                </a:cubicBezTo>
                <a:cubicBezTo>
                  <a:pt x="12344" y="6875"/>
                  <a:pt x="12406" y="6875"/>
                  <a:pt x="12469" y="6875"/>
                </a:cubicBezTo>
                <a:cubicBezTo>
                  <a:pt x="12437" y="6906"/>
                  <a:pt x="12406" y="6937"/>
                  <a:pt x="12375" y="6968"/>
                </a:cubicBezTo>
                <a:cubicBezTo>
                  <a:pt x="12344" y="6968"/>
                  <a:pt x="12344" y="6968"/>
                  <a:pt x="12344" y="6968"/>
                </a:cubicBezTo>
                <a:cubicBezTo>
                  <a:pt x="12344" y="6968"/>
                  <a:pt x="12344" y="7000"/>
                  <a:pt x="12344" y="7000"/>
                </a:cubicBezTo>
                <a:cubicBezTo>
                  <a:pt x="12156" y="7093"/>
                  <a:pt x="12000" y="7187"/>
                  <a:pt x="11844" y="7312"/>
                </a:cubicBezTo>
                <a:cubicBezTo>
                  <a:pt x="11781" y="7343"/>
                  <a:pt x="11687" y="7375"/>
                  <a:pt x="11625" y="7468"/>
                </a:cubicBezTo>
                <a:cubicBezTo>
                  <a:pt x="11750" y="7437"/>
                  <a:pt x="11812" y="7406"/>
                  <a:pt x="11875" y="7312"/>
                </a:cubicBezTo>
                <a:cubicBezTo>
                  <a:pt x="11906" y="7312"/>
                  <a:pt x="11969" y="7281"/>
                  <a:pt x="12000" y="7281"/>
                </a:cubicBezTo>
                <a:cubicBezTo>
                  <a:pt x="12094" y="7187"/>
                  <a:pt x="12187" y="7125"/>
                  <a:pt x="12312" y="7062"/>
                </a:cubicBezTo>
                <a:cubicBezTo>
                  <a:pt x="12344" y="7093"/>
                  <a:pt x="12375" y="7093"/>
                  <a:pt x="12312" y="7156"/>
                </a:cubicBezTo>
                <a:cubicBezTo>
                  <a:pt x="12281" y="7156"/>
                  <a:pt x="12250" y="7187"/>
                  <a:pt x="12219" y="7218"/>
                </a:cubicBezTo>
                <a:cubicBezTo>
                  <a:pt x="12125" y="7281"/>
                  <a:pt x="12062" y="7312"/>
                  <a:pt x="12000" y="7375"/>
                </a:cubicBezTo>
                <a:cubicBezTo>
                  <a:pt x="11750" y="7531"/>
                  <a:pt x="11531" y="7718"/>
                  <a:pt x="11250" y="7843"/>
                </a:cubicBezTo>
                <a:cubicBezTo>
                  <a:pt x="11125" y="7937"/>
                  <a:pt x="11000" y="8031"/>
                  <a:pt x="10844" y="8125"/>
                </a:cubicBezTo>
                <a:cubicBezTo>
                  <a:pt x="10719" y="8218"/>
                  <a:pt x="10531" y="8250"/>
                  <a:pt x="10437" y="8406"/>
                </a:cubicBezTo>
                <a:cubicBezTo>
                  <a:pt x="10437" y="8406"/>
                  <a:pt x="10437" y="8437"/>
                  <a:pt x="10437" y="8468"/>
                </a:cubicBezTo>
                <a:cubicBezTo>
                  <a:pt x="10406" y="8437"/>
                  <a:pt x="10375" y="8437"/>
                  <a:pt x="10375" y="8437"/>
                </a:cubicBezTo>
                <a:cubicBezTo>
                  <a:pt x="10375" y="8437"/>
                  <a:pt x="10375" y="8437"/>
                  <a:pt x="10375" y="8437"/>
                </a:cubicBezTo>
                <a:cubicBezTo>
                  <a:pt x="10375" y="8437"/>
                  <a:pt x="10375" y="8437"/>
                  <a:pt x="10375" y="8437"/>
                </a:cubicBezTo>
                <a:cubicBezTo>
                  <a:pt x="10375" y="8437"/>
                  <a:pt x="10375" y="8437"/>
                  <a:pt x="10375" y="8437"/>
                </a:cubicBezTo>
                <a:cubicBezTo>
                  <a:pt x="10344" y="8437"/>
                  <a:pt x="10312" y="8468"/>
                  <a:pt x="10281" y="8468"/>
                </a:cubicBezTo>
                <a:lnTo>
                  <a:pt x="10281" y="8468"/>
                </a:lnTo>
                <a:cubicBezTo>
                  <a:pt x="10312" y="8468"/>
                  <a:pt x="10312" y="8500"/>
                  <a:pt x="10312" y="8500"/>
                </a:cubicBezTo>
                <a:cubicBezTo>
                  <a:pt x="10344" y="8531"/>
                  <a:pt x="10375" y="8500"/>
                  <a:pt x="10406" y="8468"/>
                </a:cubicBezTo>
                <a:cubicBezTo>
                  <a:pt x="10406" y="8468"/>
                  <a:pt x="10406" y="8468"/>
                  <a:pt x="10437" y="8468"/>
                </a:cubicBezTo>
                <a:cubicBezTo>
                  <a:pt x="10625" y="8343"/>
                  <a:pt x="10812" y="8250"/>
                  <a:pt x="11000" y="8125"/>
                </a:cubicBezTo>
                <a:cubicBezTo>
                  <a:pt x="11625" y="7718"/>
                  <a:pt x="12219" y="7343"/>
                  <a:pt x="12844" y="6937"/>
                </a:cubicBezTo>
                <a:cubicBezTo>
                  <a:pt x="13031" y="6812"/>
                  <a:pt x="13250" y="6718"/>
                  <a:pt x="13406" y="6562"/>
                </a:cubicBezTo>
                <a:cubicBezTo>
                  <a:pt x="13437" y="6531"/>
                  <a:pt x="13500" y="6500"/>
                  <a:pt x="13531" y="6500"/>
                </a:cubicBezTo>
                <a:cubicBezTo>
                  <a:pt x="13531" y="6468"/>
                  <a:pt x="13562" y="6468"/>
                  <a:pt x="13562" y="6437"/>
                </a:cubicBezTo>
                <a:cubicBezTo>
                  <a:pt x="13594" y="6406"/>
                  <a:pt x="13594" y="6375"/>
                  <a:pt x="13625" y="6375"/>
                </a:cubicBezTo>
                <a:cubicBezTo>
                  <a:pt x="13625" y="6375"/>
                  <a:pt x="13625" y="6375"/>
                  <a:pt x="13625" y="6375"/>
                </a:cubicBezTo>
                <a:cubicBezTo>
                  <a:pt x="13594" y="6375"/>
                  <a:pt x="13594" y="6406"/>
                  <a:pt x="13562" y="6437"/>
                </a:cubicBezTo>
                <a:cubicBezTo>
                  <a:pt x="13562" y="6468"/>
                  <a:pt x="13531" y="6468"/>
                  <a:pt x="13531" y="6500"/>
                </a:cubicBezTo>
                <a:cubicBezTo>
                  <a:pt x="13562" y="6468"/>
                  <a:pt x="13594" y="6468"/>
                  <a:pt x="13594" y="6468"/>
                </a:cubicBezTo>
                <a:cubicBezTo>
                  <a:pt x="13594" y="6500"/>
                  <a:pt x="13531" y="6531"/>
                  <a:pt x="13531" y="6562"/>
                </a:cubicBezTo>
                <a:cubicBezTo>
                  <a:pt x="13500" y="6562"/>
                  <a:pt x="13469" y="6562"/>
                  <a:pt x="13469" y="6593"/>
                </a:cubicBezTo>
                <a:cubicBezTo>
                  <a:pt x="13469" y="6593"/>
                  <a:pt x="13437" y="6593"/>
                  <a:pt x="13437" y="6625"/>
                </a:cubicBezTo>
                <a:cubicBezTo>
                  <a:pt x="13437" y="6625"/>
                  <a:pt x="13437" y="6625"/>
                  <a:pt x="13437" y="6625"/>
                </a:cubicBezTo>
                <a:cubicBezTo>
                  <a:pt x="12937" y="6937"/>
                  <a:pt x="12469" y="7250"/>
                  <a:pt x="12000" y="7562"/>
                </a:cubicBezTo>
                <a:cubicBezTo>
                  <a:pt x="11344" y="7968"/>
                  <a:pt x="10687" y="8406"/>
                  <a:pt x="10031" y="8812"/>
                </a:cubicBezTo>
                <a:cubicBezTo>
                  <a:pt x="9906" y="8906"/>
                  <a:pt x="9750" y="9000"/>
                  <a:pt x="9594" y="9093"/>
                </a:cubicBezTo>
                <a:cubicBezTo>
                  <a:pt x="9656" y="9093"/>
                  <a:pt x="9687" y="9093"/>
                  <a:pt x="9719" y="9062"/>
                </a:cubicBezTo>
                <a:cubicBezTo>
                  <a:pt x="9969" y="8937"/>
                  <a:pt x="10187" y="8781"/>
                  <a:pt x="10437" y="8625"/>
                </a:cubicBezTo>
                <a:cubicBezTo>
                  <a:pt x="10750" y="8437"/>
                  <a:pt x="11062" y="8218"/>
                  <a:pt x="11375" y="8031"/>
                </a:cubicBezTo>
                <a:cubicBezTo>
                  <a:pt x="11406" y="8031"/>
                  <a:pt x="11406" y="8000"/>
                  <a:pt x="11437" y="8000"/>
                </a:cubicBezTo>
                <a:cubicBezTo>
                  <a:pt x="11469" y="8000"/>
                  <a:pt x="11469" y="8000"/>
                  <a:pt x="11500" y="8031"/>
                </a:cubicBezTo>
                <a:cubicBezTo>
                  <a:pt x="11469" y="8031"/>
                  <a:pt x="11469" y="8031"/>
                  <a:pt x="11469" y="8062"/>
                </a:cubicBezTo>
                <a:lnTo>
                  <a:pt x="11469" y="8062"/>
                </a:lnTo>
                <a:cubicBezTo>
                  <a:pt x="11469" y="8062"/>
                  <a:pt x="11500" y="8062"/>
                  <a:pt x="11500" y="8031"/>
                </a:cubicBezTo>
                <a:cubicBezTo>
                  <a:pt x="11531" y="8031"/>
                  <a:pt x="11594" y="8031"/>
                  <a:pt x="11625" y="8000"/>
                </a:cubicBezTo>
                <a:cubicBezTo>
                  <a:pt x="11937" y="7781"/>
                  <a:pt x="12281" y="7562"/>
                  <a:pt x="12594" y="7343"/>
                </a:cubicBezTo>
                <a:cubicBezTo>
                  <a:pt x="12812" y="7218"/>
                  <a:pt x="13000" y="7062"/>
                  <a:pt x="13219" y="6968"/>
                </a:cubicBezTo>
                <a:cubicBezTo>
                  <a:pt x="13187" y="7031"/>
                  <a:pt x="13125" y="7093"/>
                  <a:pt x="13094" y="7125"/>
                </a:cubicBezTo>
                <a:cubicBezTo>
                  <a:pt x="12906" y="7187"/>
                  <a:pt x="12781" y="7312"/>
                  <a:pt x="12625" y="7406"/>
                </a:cubicBezTo>
                <a:cubicBezTo>
                  <a:pt x="12562" y="7437"/>
                  <a:pt x="12469" y="7500"/>
                  <a:pt x="12406" y="7562"/>
                </a:cubicBezTo>
                <a:cubicBezTo>
                  <a:pt x="12406" y="7562"/>
                  <a:pt x="12406" y="7562"/>
                  <a:pt x="12375" y="7562"/>
                </a:cubicBezTo>
                <a:cubicBezTo>
                  <a:pt x="12375" y="7562"/>
                  <a:pt x="12375" y="7562"/>
                  <a:pt x="12375" y="7562"/>
                </a:cubicBezTo>
                <a:cubicBezTo>
                  <a:pt x="12375" y="7562"/>
                  <a:pt x="12375" y="7562"/>
                  <a:pt x="12375" y="7562"/>
                </a:cubicBezTo>
                <a:cubicBezTo>
                  <a:pt x="12375" y="7562"/>
                  <a:pt x="12375" y="7562"/>
                  <a:pt x="12375" y="7562"/>
                </a:cubicBezTo>
                <a:cubicBezTo>
                  <a:pt x="12375" y="7562"/>
                  <a:pt x="12344" y="7593"/>
                  <a:pt x="12344" y="7593"/>
                </a:cubicBezTo>
                <a:cubicBezTo>
                  <a:pt x="12125" y="7718"/>
                  <a:pt x="11906" y="7875"/>
                  <a:pt x="11719" y="8031"/>
                </a:cubicBezTo>
                <a:cubicBezTo>
                  <a:pt x="11625" y="8062"/>
                  <a:pt x="11562" y="8093"/>
                  <a:pt x="11500" y="8156"/>
                </a:cubicBezTo>
                <a:cubicBezTo>
                  <a:pt x="11344" y="8250"/>
                  <a:pt x="11187" y="8343"/>
                  <a:pt x="11062" y="8468"/>
                </a:cubicBezTo>
                <a:cubicBezTo>
                  <a:pt x="10844" y="8562"/>
                  <a:pt x="10625" y="8718"/>
                  <a:pt x="10437" y="8875"/>
                </a:cubicBezTo>
                <a:cubicBezTo>
                  <a:pt x="10531" y="8843"/>
                  <a:pt x="10594" y="8781"/>
                  <a:pt x="10687" y="8718"/>
                </a:cubicBezTo>
                <a:cubicBezTo>
                  <a:pt x="10812" y="8656"/>
                  <a:pt x="10969" y="8562"/>
                  <a:pt x="11062" y="8468"/>
                </a:cubicBezTo>
                <a:cubicBezTo>
                  <a:pt x="11219" y="8375"/>
                  <a:pt x="11375" y="8312"/>
                  <a:pt x="11500" y="8187"/>
                </a:cubicBezTo>
                <a:cubicBezTo>
                  <a:pt x="11594" y="8156"/>
                  <a:pt x="11656" y="8093"/>
                  <a:pt x="11719" y="8031"/>
                </a:cubicBezTo>
                <a:cubicBezTo>
                  <a:pt x="11750" y="8031"/>
                  <a:pt x="11781" y="8031"/>
                  <a:pt x="11781" y="8031"/>
                </a:cubicBezTo>
                <a:cubicBezTo>
                  <a:pt x="12000" y="7875"/>
                  <a:pt x="12250" y="7750"/>
                  <a:pt x="12437" y="7593"/>
                </a:cubicBezTo>
                <a:cubicBezTo>
                  <a:pt x="12531" y="7562"/>
                  <a:pt x="12594" y="7500"/>
                  <a:pt x="12656" y="7437"/>
                </a:cubicBezTo>
                <a:cubicBezTo>
                  <a:pt x="12687" y="7437"/>
                  <a:pt x="12719" y="7437"/>
                  <a:pt x="12719" y="7406"/>
                </a:cubicBezTo>
                <a:cubicBezTo>
                  <a:pt x="12844" y="7343"/>
                  <a:pt x="12906" y="7250"/>
                  <a:pt x="13031" y="7218"/>
                </a:cubicBezTo>
                <a:cubicBezTo>
                  <a:pt x="13031" y="7250"/>
                  <a:pt x="13000" y="7281"/>
                  <a:pt x="12969" y="7312"/>
                </a:cubicBezTo>
                <a:cubicBezTo>
                  <a:pt x="12937" y="7312"/>
                  <a:pt x="12937" y="7312"/>
                  <a:pt x="12906" y="7343"/>
                </a:cubicBezTo>
                <a:cubicBezTo>
                  <a:pt x="12906" y="7343"/>
                  <a:pt x="12875" y="7343"/>
                  <a:pt x="12875" y="7375"/>
                </a:cubicBezTo>
                <a:cubicBezTo>
                  <a:pt x="12875" y="7343"/>
                  <a:pt x="12906" y="7343"/>
                  <a:pt x="12906" y="7343"/>
                </a:cubicBezTo>
                <a:cubicBezTo>
                  <a:pt x="12781" y="7375"/>
                  <a:pt x="12687" y="7468"/>
                  <a:pt x="12594" y="7531"/>
                </a:cubicBezTo>
                <a:cubicBezTo>
                  <a:pt x="11875" y="8031"/>
                  <a:pt x="11156" y="8500"/>
                  <a:pt x="10437" y="8968"/>
                </a:cubicBezTo>
                <a:cubicBezTo>
                  <a:pt x="10406" y="8968"/>
                  <a:pt x="10406" y="8968"/>
                  <a:pt x="10406" y="9000"/>
                </a:cubicBezTo>
                <a:cubicBezTo>
                  <a:pt x="10437" y="9000"/>
                  <a:pt x="10469" y="9000"/>
                  <a:pt x="10500" y="9000"/>
                </a:cubicBezTo>
                <a:cubicBezTo>
                  <a:pt x="10625" y="8906"/>
                  <a:pt x="10750" y="8812"/>
                  <a:pt x="10875" y="8750"/>
                </a:cubicBezTo>
                <a:cubicBezTo>
                  <a:pt x="11312" y="8468"/>
                  <a:pt x="11719" y="8187"/>
                  <a:pt x="12156" y="7906"/>
                </a:cubicBezTo>
                <a:cubicBezTo>
                  <a:pt x="12375" y="7750"/>
                  <a:pt x="12625" y="7593"/>
                  <a:pt x="12875" y="7437"/>
                </a:cubicBezTo>
                <a:cubicBezTo>
                  <a:pt x="12875" y="7468"/>
                  <a:pt x="12844" y="7500"/>
                  <a:pt x="12844" y="7531"/>
                </a:cubicBezTo>
                <a:cubicBezTo>
                  <a:pt x="12750" y="7562"/>
                  <a:pt x="12687" y="7625"/>
                  <a:pt x="12625" y="7656"/>
                </a:cubicBezTo>
                <a:cubicBezTo>
                  <a:pt x="12344" y="7843"/>
                  <a:pt x="12062" y="8031"/>
                  <a:pt x="11781" y="8250"/>
                </a:cubicBezTo>
                <a:cubicBezTo>
                  <a:pt x="11594" y="8343"/>
                  <a:pt x="11437" y="8437"/>
                  <a:pt x="11281" y="8562"/>
                </a:cubicBezTo>
                <a:cubicBezTo>
                  <a:pt x="11156" y="8656"/>
                  <a:pt x="11031" y="8687"/>
                  <a:pt x="10906" y="8812"/>
                </a:cubicBezTo>
                <a:cubicBezTo>
                  <a:pt x="10781" y="8875"/>
                  <a:pt x="10656" y="8968"/>
                  <a:pt x="10531" y="9031"/>
                </a:cubicBezTo>
                <a:cubicBezTo>
                  <a:pt x="10375" y="9156"/>
                  <a:pt x="10219" y="9250"/>
                  <a:pt x="10062" y="9375"/>
                </a:cubicBezTo>
                <a:cubicBezTo>
                  <a:pt x="10031" y="9375"/>
                  <a:pt x="10000" y="9375"/>
                  <a:pt x="10000" y="9437"/>
                </a:cubicBezTo>
                <a:cubicBezTo>
                  <a:pt x="10031" y="9437"/>
                  <a:pt x="10031" y="9406"/>
                  <a:pt x="10062" y="9375"/>
                </a:cubicBezTo>
                <a:cubicBezTo>
                  <a:pt x="10156" y="9375"/>
                  <a:pt x="10187" y="9250"/>
                  <a:pt x="10281" y="9312"/>
                </a:cubicBezTo>
                <a:cubicBezTo>
                  <a:pt x="10281" y="9312"/>
                  <a:pt x="10250" y="9406"/>
                  <a:pt x="10344" y="9343"/>
                </a:cubicBezTo>
                <a:cubicBezTo>
                  <a:pt x="10375" y="9312"/>
                  <a:pt x="10469" y="9281"/>
                  <a:pt x="10500" y="9218"/>
                </a:cubicBezTo>
                <a:cubicBezTo>
                  <a:pt x="10594" y="9187"/>
                  <a:pt x="10719" y="9125"/>
                  <a:pt x="10781" y="9031"/>
                </a:cubicBezTo>
                <a:cubicBezTo>
                  <a:pt x="10875" y="9031"/>
                  <a:pt x="10937" y="8968"/>
                  <a:pt x="11000" y="8906"/>
                </a:cubicBezTo>
                <a:cubicBezTo>
                  <a:pt x="11062" y="8906"/>
                  <a:pt x="11125" y="8843"/>
                  <a:pt x="11156" y="8812"/>
                </a:cubicBezTo>
                <a:cubicBezTo>
                  <a:pt x="11187" y="8812"/>
                  <a:pt x="11219" y="8812"/>
                  <a:pt x="11219" y="8781"/>
                </a:cubicBezTo>
                <a:lnTo>
                  <a:pt x="11219" y="8781"/>
                </a:lnTo>
                <a:cubicBezTo>
                  <a:pt x="11187" y="8718"/>
                  <a:pt x="11156" y="8750"/>
                  <a:pt x="11156" y="8750"/>
                </a:cubicBezTo>
                <a:cubicBezTo>
                  <a:pt x="11219" y="8625"/>
                  <a:pt x="11375" y="8562"/>
                  <a:pt x="11500" y="8500"/>
                </a:cubicBezTo>
                <a:cubicBezTo>
                  <a:pt x="11500" y="8562"/>
                  <a:pt x="11437" y="8562"/>
                  <a:pt x="11437" y="8625"/>
                </a:cubicBezTo>
                <a:cubicBezTo>
                  <a:pt x="11562" y="8562"/>
                  <a:pt x="11625" y="8500"/>
                  <a:pt x="11719" y="8437"/>
                </a:cubicBezTo>
                <a:cubicBezTo>
                  <a:pt x="11781" y="8406"/>
                  <a:pt x="11875" y="8375"/>
                  <a:pt x="11844" y="8343"/>
                </a:cubicBezTo>
                <a:lnTo>
                  <a:pt x="11844" y="8343"/>
                </a:lnTo>
                <a:cubicBezTo>
                  <a:pt x="11812" y="8281"/>
                  <a:pt x="11781" y="8406"/>
                  <a:pt x="11719" y="8375"/>
                </a:cubicBezTo>
                <a:cubicBezTo>
                  <a:pt x="11719" y="8312"/>
                  <a:pt x="11812" y="8312"/>
                  <a:pt x="11812" y="8250"/>
                </a:cubicBezTo>
                <a:cubicBezTo>
                  <a:pt x="11844" y="8250"/>
                  <a:pt x="11875" y="8218"/>
                  <a:pt x="11937" y="8187"/>
                </a:cubicBezTo>
                <a:cubicBezTo>
                  <a:pt x="12000" y="8156"/>
                  <a:pt x="12062" y="8093"/>
                  <a:pt x="12156" y="8062"/>
                </a:cubicBezTo>
                <a:cubicBezTo>
                  <a:pt x="12187" y="8000"/>
                  <a:pt x="12281" y="7937"/>
                  <a:pt x="12375" y="7937"/>
                </a:cubicBezTo>
                <a:cubicBezTo>
                  <a:pt x="12375" y="7875"/>
                  <a:pt x="12406" y="7875"/>
                  <a:pt x="12437" y="7875"/>
                </a:cubicBezTo>
                <a:cubicBezTo>
                  <a:pt x="12469" y="7812"/>
                  <a:pt x="12500" y="7812"/>
                  <a:pt x="12562" y="7781"/>
                </a:cubicBezTo>
                <a:cubicBezTo>
                  <a:pt x="12594" y="7750"/>
                  <a:pt x="12625" y="7718"/>
                  <a:pt x="12687" y="7687"/>
                </a:cubicBezTo>
                <a:cubicBezTo>
                  <a:pt x="12687" y="7687"/>
                  <a:pt x="12687" y="7687"/>
                  <a:pt x="12687" y="7656"/>
                </a:cubicBezTo>
                <a:cubicBezTo>
                  <a:pt x="12687" y="7656"/>
                  <a:pt x="12719" y="7625"/>
                  <a:pt x="12719" y="7625"/>
                </a:cubicBezTo>
                <a:cubicBezTo>
                  <a:pt x="12719" y="7625"/>
                  <a:pt x="12687" y="7656"/>
                  <a:pt x="12687" y="7656"/>
                </a:cubicBezTo>
                <a:cubicBezTo>
                  <a:pt x="12687" y="7687"/>
                  <a:pt x="12687" y="7687"/>
                  <a:pt x="12687" y="7687"/>
                </a:cubicBezTo>
                <a:cubicBezTo>
                  <a:pt x="12719" y="7687"/>
                  <a:pt x="12719" y="7687"/>
                  <a:pt x="12750" y="7656"/>
                </a:cubicBezTo>
                <a:cubicBezTo>
                  <a:pt x="12750" y="7718"/>
                  <a:pt x="12719" y="7718"/>
                  <a:pt x="12687" y="7750"/>
                </a:cubicBezTo>
                <a:cubicBezTo>
                  <a:pt x="12625" y="7718"/>
                  <a:pt x="12625" y="7812"/>
                  <a:pt x="12562" y="7781"/>
                </a:cubicBezTo>
                <a:cubicBezTo>
                  <a:pt x="12531" y="7843"/>
                  <a:pt x="12500" y="7875"/>
                  <a:pt x="12437" y="7875"/>
                </a:cubicBezTo>
                <a:cubicBezTo>
                  <a:pt x="12437" y="7937"/>
                  <a:pt x="12406" y="7937"/>
                  <a:pt x="12375" y="7937"/>
                </a:cubicBezTo>
                <a:cubicBezTo>
                  <a:pt x="12312" y="8000"/>
                  <a:pt x="12219" y="8031"/>
                  <a:pt x="12156" y="8062"/>
                </a:cubicBezTo>
                <a:cubicBezTo>
                  <a:pt x="12094" y="8187"/>
                  <a:pt x="11969" y="8187"/>
                  <a:pt x="11906" y="8281"/>
                </a:cubicBezTo>
                <a:cubicBezTo>
                  <a:pt x="11937" y="8312"/>
                  <a:pt x="11969" y="8281"/>
                  <a:pt x="12000" y="8250"/>
                </a:cubicBezTo>
                <a:cubicBezTo>
                  <a:pt x="12219" y="8125"/>
                  <a:pt x="12406" y="7968"/>
                  <a:pt x="12625" y="7843"/>
                </a:cubicBezTo>
                <a:cubicBezTo>
                  <a:pt x="12531" y="8031"/>
                  <a:pt x="12437" y="8218"/>
                  <a:pt x="12344" y="8437"/>
                </a:cubicBezTo>
                <a:cubicBezTo>
                  <a:pt x="12344" y="8437"/>
                  <a:pt x="12344" y="8468"/>
                  <a:pt x="12312" y="8468"/>
                </a:cubicBezTo>
                <a:cubicBezTo>
                  <a:pt x="12281" y="8500"/>
                  <a:pt x="12281" y="8500"/>
                  <a:pt x="12250" y="8531"/>
                </a:cubicBezTo>
                <a:cubicBezTo>
                  <a:pt x="12031" y="8656"/>
                  <a:pt x="11812" y="8812"/>
                  <a:pt x="11594" y="8968"/>
                </a:cubicBezTo>
                <a:lnTo>
                  <a:pt x="11594" y="8968"/>
                </a:lnTo>
                <a:cubicBezTo>
                  <a:pt x="11531" y="9031"/>
                  <a:pt x="11437" y="9062"/>
                  <a:pt x="11375" y="9156"/>
                </a:cubicBezTo>
                <a:cubicBezTo>
                  <a:pt x="11469" y="9093"/>
                  <a:pt x="11594" y="9062"/>
                  <a:pt x="11656" y="9000"/>
                </a:cubicBezTo>
                <a:cubicBezTo>
                  <a:pt x="11844" y="8843"/>
                  <a:pt x="12031" y="8718"/>
                  <a:pt x="12219" y="8593"/>
                </a:cubicBezTo>
                <a:cubicBezTo>
                  <a:pt x="12250" y="8593"/>
                  <a:pt x="12281" y="8562"/>
                  <a:pt x="12281" y="8562"/>
                </a:cubicBezTo>
                <a:cubicBezTo>
                  <a:pt x="12219" y="8812"/>
                  <a:pt x="12219" y="9062"/>
                  <a:pt x="12219" y="9312"/>
                </a:cubicBezTo>
                <a:cubicBezTo>
                  <a:pt x="12187" y="9343"/>
                  <a:pt x="12187" y="9343"/>
                  <a:pt x="12156" y="9343"/>
                </a:cubicBezTo>
                <a:cubicBezTo>
                  <a:pt x="12187" y="9437"/>
                  <a:pt x="12187" y="9531"/>
                  <a:pt x="12187" y="9593"/>
                </a:cubicBezTo>
                <a:cubicBezTo>
                  <a:pt x="12250" y="9843"/>
                  <a:pt x="12375" y="10031"/>
                  <a:pt x="12594" y="10156"/>
                </a:cubicBezTo>
                <a:cubicBezTo>
                  <a:pt x="12625" y="10156"/>
                  <a:pt x="12719" y="10156"/>
                  <a:pt x="12625" y="10250"/>
                </a:cubicBezTo>
                <a:cubicBezTo>
                  <a:pt x="12625" y="10281"/>
                  <a:pt x="12656" y="10281"/>
                  <a:pt x="12687" y="10312"/>
                </a:cubicBezTo>
                <a:cubicBezTo>
                  <a:pt x="12750" y="10375"/>
                  <a:pt x="12875" y="10343"/>
                  <a:pt x="12937" y="10406"/>
                </a:cubicBezTo>
                <a:cubicBezTo>
                  <a:pt x="12812" y="10437"/>
                  <a:pt x="12812" y="10437"/>
                  <a:pt x="12656" y="10406"/>
                </a:cubicBezTo>
                <a:cubicBezTo>
                  <a:pt x="12625" y="10375"/>
                  <a:pt x="12625" y="10406"/>
                  <a:pt x="12594" y="10406"/>
                </a:cubicBezTo>
                <a:cubicBezTo>
                  <a:pt x="12594" y="10406"/>
                  <a:pt x="12594" y="10437"/>
                  <a:pt x="12594" y="10437"/>
                </a:cubicBezTo>
                <a:cubicBezTo>
                  <a:pt x="12625" y="10468"/>
                  <a:pt x="12656" y="10500"/>
                  <a:pt x="12687" y="10500"/>
                </a:cubicBezTo>
                <a:cubicBezTo>
                  <a:pt x="12844" y="10562"/>
                  <a:pt x="13031" y="10656"/>
                  <a:pt x="13219" y="10656"/>
                </a:cubicBezTo>
                <a:cubicBezTo>
                  <a:pt x="13281" y="10656"/>
                  <a:pt x="13344" y="10656"/>
                  <a:pt x="13406" y="10718"/>
                </a:cubicBezTo>
                <a:cubicBezTo>
                  <a:pt x="13281" y="10718"/>
                  <a:pt x="13187" y="10718"/>
                  <a:pt x="13125" y="10750"/>
                </a:cubicBezTo>
                <a:cubicBezTo>
                  <a:pt x="13031" y="10750"/>
                  <a:pt x="12937" y="10812"/>
                  <a:pt x="12906" y="10906"/>
                </a:cubicBezTo>
                <a:cubicBezTo>
                  <a:pt x="12969" y="10843"/>
                  <a:pt x="12969" y="10906"/>
                  <a:pt x="13031" y="10937"/>
                </a:cubicBezTo>
                <a:cubicBezTo>
                  <a:pt x="13062" y="10968"/>
                  <a:pt x="13156" y="10968"/>
                  <a:pt x="13219" y="10968"/>
                </a:cubicBezTo>
                <a:cubicBezTo>
                  <a:pt x="13219" y="11000"/>
                  <a:pt x="13219" y="11000"/>
                  <a:pt x="13219" y="11000"/>
                </a:cubicBezTo>
                <a:cubicBezTo>
                  <a:pt x="13156" y="11000"/>
                  <a:pt x="13094" y="11000"/>
                  <a:pt x="13031" y="11000"/>
                </a:cubicBezTo>
                <a:cubicBezTo>
                  <a:pt x="13094" y="11062"/>
                  <a:pt x="13156" y="11093"/>
                  <a:pt x="13219" y="11093"/>
                </a:cubicBezTo>
                <a:cubicBezTo>
                  <a:pt x="13187" y="11125"/>
                  <a:pt x="13125" y="11093"/>
                  <a:pt x="13125" y="11156"/>
                </a:cubicBezTo>
                <a:cubicBezTo>
                  <a:pt x="13125" y="11218"/>
                  <a:pt x="13156" y="11187"/>
                  <a:pt x="13187" y="11187"/>
                </a:cubicBezTo>
                <a:cubicBezTo>
                  <a:pt x="13219" y="11187"/>
                  <a:pt x="13219" y="11218"/>
                  <a:pt x="13219" y="11218"/>
                </a:cubicBezTo>
                <a:cubicBezTo>
                  <a:pt x="13250" y="11375"/>
                  <a:pt x="13375" y="11375"/>
                  <a:pt x="13469" y="11468"/>
                </a:cubicBezTo>
                <a:cubicBezTo>
                  <a:pt x="13344" y="11468"/>
                  <a:pt x="13219" y="11437"/>
                  <a:pt x="13125" y="11375"/>
                </a:cubicBezTo>
                <a:cubicBezTo>
                  <a:pt x="13094" y="11375"/>
                  <a:pt x="13062" y="11343"/>
                  <a:pt x="13031" y="11406"/>
                </a:cubicBezTo>
                <a:cubicBezTo>
                  <a:pt x="13031" y="11406"/>
                  <a:pt x="13031" y="11437"/>
                  <a:pt x="13062" y="11437"/>
                </a:cubicBezTo>
                <a:cubicBezTo>
                  <a:pt x="13156" y="11562"/>
                  <a:pt x="13312" y="11562"/>
                  <a:pt x="13406" y="11718"/>
                </a:cubicBezTo>
                <a:cubicBezTo>
                  <a:pt x="13437" y="11750"/>
                  <a:pt x="13531" y="11687"/>
                  <a:pt x="13531" y="11781"/>
                </a:cubicBezTo>
                <a:cubicBezTo>
                  <a:pt x="13531" y="11781"/>
                  <a:pt x="13594" y="11781"/>
                  <a:pt x="13562" y="11843"/>
                </a:cubicBezTo>
                <a:cubicBezTo>
                  <a:pt x="13562" y="11906"/>
                  <a:pt x="13500" y="11843"/>
                  <a:pt x="13469" y="11906"/>
                </a:cubicBezTo>
                <a:cubicBezTo>
                  <a:pt x="13656" y="11937"/>
                  <a:pt x="13844" y="12031"/>
                  <a:pt x="14031" y="12062"/>
                </a:cubicBezTo>
                <a:cubicBezTo>
                  <a:pt x="13969" y="12093"/>
                  <a:pt x="13906" y="12062"/>
                  <a:pt x="13844" y="12093"/>
                </a:cubicBezTo>
                <a:cubicBezTo>
                  <a:pt x="13937" y="12093"/>
                  <a:pt x="13906" y="12218"/>
                  <a:pt x="14000" y="12187"/>
                </a:cubicBezTo>
                <a:cubicBezTo>
                  <a:pt x="13969" y="12250"/>
                  <a:pt x="13937" y="12218"/>
                  <a:pt x="13906" y="12250"/>
                </a:cubicBezTo>
                <a:cubicBezTo>
                  <a:pt x="13937" y="12281"/>
                  <a:pt x="14000" y="12218"/>
                  <a:pt x="14031" y="12281"/>
                </a:cubicBezTo>
                <a:cubicBezTo>
                  <a:pt x="13969" y="12312"/>
                  <a:pt x="13906" y="12281"/>
                  <a:pt x="13875" y="12312"/>
                </a:cubicBezTo>
                <a:cubicBezTo>
                  <a:pt x="13969" y="12343"/>
                  <a:pt x="14062" y="12375"/>
                  <a:pt x="14156" y="12375"/>
                </a:cubicBezTo>
                <a:cubicBezTo>
                  <a:pt x="14125" y="12406"/>
                  <a:pt x="14062" y="12375"/>
                  <a:pt x="14031" y="12437"/>
                </a:cubicBezTo>
                <a:cubicBezTo>
                  <a:pt x="14125" y="12468"/>
                  <a:pt x="14187" y="12500"/>
                  <a:pt x="14250" y="12531"/>
                </a:cubicBezTo>
                <a:cubicBezTo>
                  <a:pt x="14094" y="12562"/>
                  <a:pt x="13969" y="12500"/>
                  <a:pt x="13844" y="12500"/>
                </a:cubicBezTo>
                <a:cubicBezTo>
                  <a:pt x="14000" y="12593"/>
                  <a:pt x="14156" y="12625"/>
                  <a:pt x="14344" y="12687"/>
                </a:cubicBezTo>
                <a:cubicBezTo>
                  <a:pt x="14187" y="12687"/>
                  <a:pt x="14062" y="12687"/>
                  <a:pt x="13906" y="12656"/>
                </a:cubicBezTo>
                <a:cubicBezTo>
                  <a:pt x="14250" y="12812"/>
                  <a:pt x="14625" y="12843"/>
                  <a:pt x="15000" y="12906"/>
                </a:cubicBezTo>
                <a:cubicBezTo>
                  <a:pt x="15000" y="12906"/>
                  <a:pt x="15000" y="12906"/>
                  <a:pt x="15000" y="12906"/>
                </a:cubicBezTo>
                <a:cubicBezTo>
                  <a:pt x="14906" y="12906"/>
                  <a:pt x="14812" y="12906"/>
                  <a:pt x="14750" y="12906"/>
                </a:cubicBezTo>
                <a:cubicBezTo>
                  <a:pt x="14719" y="12906"/>
                  <a:pt x="14687" y="12875"/>
                  <a:pt x="14687" y="12906"/>
                </a:cubicBezTo>
                <a:cubicBezTo>
                  <a:pt x="14687" y="12968"/>
                  <a:pt x="14750" y="12937"/>
                  <a:pt x="14750" y="12968"/>
                </a:cubicBezTo>
                <a:cubicBezTo>
                  <a:pt x="14594" y="13000"/>
                  <a:pt x="14437" y="12937"/>
                  <a:pt x="14281" y="12937"/>
                </a:cubicBezTo>
                <a:cubicBezTo>
                  <a:pt x="14344" y="13062"/>
                  <a:pt x="14437" y="13125"/>
                  <a:pt x="14594" y="13187"/>
                </a:cubicBezTo>
                <a:cubicBezTo>
                  <a:pt x="14469" y="13218"/>
                  <a:pt x="14344" y="13156"/>
                  <a:pt x="14219" y="13187"/>
                </a:cubicBezTo>
                <a:cubicBezTo>
                  <a:pt x="14531" y="13312"/>
                  <a:pt x="14844" y="13343"/>
                  <a:pt x="15094" y="13375"/>
                </a:cubicBezTo>
                <a:cubicBezTo>
                  <a:pt x="14969" y="13375"/>
                  <a:pt x="14875" y="13500"/>
                  <a:pt x="14719" y="13468"/>
                </a:cubicBezTo>
                <a:cubicBezTo>
                  <a:pt x="14719" y="13468"/>
                  <a:pt x="14687" y="13500"/>
                  <a:pt x="14687" y="13500"/>
                </a:cubicBezTo>
                <a:cubicBezTo>
                  <a:pt x="14687" y="13531"/>
                  <a:pt x="14719" y="13562"/>
                  <a:pt x="14719" y="13531"/>
                </a:cubicBezTo>
                <a:cubicBezTo>
                  <a:pt x="14844" y="13531"/>
                  <a:pt x="14937" y="13625"/>
                  <a:pt x="15062" y="13593"/>
                </a:cubicBezTo>
                <a:cubicBezTo>
                  <a:pt x="15000" y="13625"/>
                  <a:pt x="14969" y="13625"/>
                  <a:pt x="14937" y="13625"/>
                </a:cubicBezTo>
                <a:cubicBezTo>
                  <a:pt x="14906" y="13625"/>
                  <a:pt x="14844" y="13593"/>
                  <a:pt x="14812" y="13656"/>
                </a:cubicBezTo>
                <a:cubicBezTo>
                  <a:pt x="14812" y="13750"/>
                  <a:pt x="14875" y="13718"/>
                  <a:pt x="14906" y="13750"/>
                </a:cubicBezTo>
                <a:cubicBezTo>
                  <a:pt x="14844" y="13781"/>
                  <a:pt x="14781" y="13718"/>
                  <a:pt x="14687" y="13750"/>
                </a:cubicBezTo>
                <a:cubicBezTo>
                  <a:pt x="14750" y="13843"/>
                  <a:pt x="14875" y="13781"/>
                  <a:pt x="14937" y="13843"/>
                </a:cubicBezTo>
                <a:cubicBezTo>
                  <a:pt x="14906" y="13906"/>
                  <a:pt x="14875" y="13843"/>
                  <a:pt x="14812" y="13906"/>
                </a:cubicBezTo>
                <a:cubicBezTo>
                  <a:pt x="15031" y="13968"/>
                  <a:pt x="15219" y="14000"/>
                  <a:pt x="15437" y="14031"/>
                </a:cubicBezTo>
                <a:cubicBezTo>
                  <a:pt x="15437" y="14062"/>
                  <a:pt x="15437" y="14062"/>
                  <a:pt x="15437" y="14062"/>
                </a:cubicBezTo>
                <a:cubicBezTo>
                  <a:pt x="15375" y="14125"/>
                  <a:pt x="15312" y="14062"/>
                  <a:pt x="15219" y="14125"/>
                </a:cubicBezTo>
                <a:cubicBezTo>
                  <a:pt x="15281" y="14125"/>
                  <a:pt x="15344" y="14156"/>
                  <a:pt x="15375" y="14187"/>
                </a:cubicBezTo>
                <a:cubicBezTo>
                  <a:pt x="15250" y="14218"/>
                  <a:pt x="15156" y="14156"/>
                  <a:pt x="15031" y="14187"/>
                </a:cubicBezTo>
                <a:cubicBezTo>
                  <a:pt x="15094" y="14218"/>
                  <a:pt x="15156" y="14250"/>
                  <a:pt x="15219" y="14312"/>
                </a:cubicBezTo>
                <a:cubicBezTo>
                  <a:pt x="15125" y="14343"/>
                  <a:pt x="15062" y="14250"/>
                  <a:pt x="14969" y="14250"/>
                </a:cubicBezTo>
                <a:cubicBezTo>
                  <a:pt x="14969" y="14250"/>
                  <a:pt x="14937" y="14250"/>
                  <a:pt x="14937" y="14250"/>
                </a:cubicBezTo>
                <a:lnTo>
                  <a:pt x="14937" y="14250"/>
                </a:lnTo>
                <a:cubicBezTo>
                  <a:pt x="14937" y="14250"/>
                  <a:pt x="14937" y="14250"/>
                  <a:pt x="14937" y="14250"/>
                </a:cubicBezTo>
                <a:cubicBezTo>
                  <a:pt x="14969" y="14250"/>
                  <a:pt x="14969" y="14250"/>
                  <a:pt x="14969" y="14250"/>
                </a:cubicBezTo>
                <a:cubicBezTo>
                  <a:pt x="15031" y="14343"/>
                  <a:pt x="15156" y="14343"/>
                  <a:pt x="15250" y="14406"/>
                </a:cubicBezTo>
                <a:cubicBezTo>
                  <a:pt x="15156" y="14437"/>
                  <a:pt x="15094" y="14375"/>
                  <a:pt x="15031" y="14406"/>
                </a:cubicBezTo>
                <a:cubicBezTo>
                  <a:pt x="15031" y="14437"/>
                  <a:pt x="15094" y="14437"/>
                  <a:pt x="15125" y="14468"/>
                </a:cubicBezTo>
                <a:cubicBezTo>
                  <a:pt x="15062" y="14500"/>
                  <a:pt x="15031" y="14468"/>
                  <a:pt x="14969" y="14500"/>
                </a:cubicBezTo>
                <a:cubicBezTo>
                  <a:pt x="15031" y="14531"/>
                  <a:pt x="15062" y="14500"/>
                  <a:pt x="15125" y="14500"/>
                </a:cubicBezTo>
                <a:cubicBezTo>
                  <a:pt x="15187" y="14500"/>
                  <a:pt x="15219" y="14531"/>
                  <a:pt x="15187" y="14593"/>
                </a:cubicBezTo>
                <a:cubicBezTo>
                  <a:pt x="15156" y="14625"/>
                  <a:pt x="15156" y="14656"/>
                  <a:pt x="15219" y="14687"/>
                </a:cubicBezTo>
                <a:cubicBezTo>
                  <a:pt x="15250" y="14687"/>
                  <a:pt x="15312" y="14718"/>
                  <a:pt x="15344" y="14750"/>
                </a:cubicBezTo>
                <a:cubicBezTo>
                  <a:pt x="15406" y="14812"/>
                  <a:pt x="15594" y="14750"/>
                  <a:pt x="15562" y="14937"/>
                </a:cubicBezTo>
                <a:cubicBezTo>
                  <a:pt x="15562" y="14937"/>
                  <a:pt x="15594" y="14968"/>
                  <a:pt x="15594" y="14968"/>
                </a:cubicBezTo>
                <a:cubicBezTo>
                  <a:pt x="15687" y="15000"/>
                  <a:pt x="15750" y="15000"/>
                  <a:pt x="15875" y="15062"/>
                </a:cubicBezTo>
                <a:cubicBezTo>
                  <a:pt x="15812" y="15031"/>
                  <a:pt x="15812" y="15093"/>
                  <a:pt x="15781" y="15125"/>
                </a:cubicBezTo>
                <a:cubicBezTo>
                  <a:pt x="15719" y="15125"/>
                  <a:pt x="15687" y="15093"/>
                  <a:pt x="15656" y="15093"/>
                </a:cubicBezTo>
                <a:cubicBezTo>
                  <a:pt x="15625" y="15093"/>
                  <a:pt x="15594" y="15093"/>
                  <a:pt x="15562" y="15125"/>
                </a:cubicBezTo>
                <a:cubicBezTo>
                  <a:pt x="15656" y="15187"/>
                  <a:pt x="15781" y="15187"/>
                  <a:pt x="15875" y="15250"/>
                </a:cubicBezTo>
                <a:cubicBezTo>
                  <a:pt x="15844" y="15281"/>
                  <a:pt x="15781" y="15250"/>
                  <a:pt x="15750" y="15281"/>
                </a:cubicBezTo>
                <a:cubicBezTo>
                  <a:pt x="15781" y="15375"/>
                  <a:pt x="15875" y="15437"/>
                  <a:pt x="15969" y="15468"/>
                </a:cubicBezTo>
                <a:cubicBezTo>
                  <a:pt x="15844" y="15500"/>
                  <a:pt x="15750" y="15437"/>
                  <a:pt x="15656" y="15406"/>
                </a:cubicBezTo>
                <a:cubicBezTo>
                  <a:pt x="15719" y="15500"/>
                  <a:pt x="15812" y="15531"/>
                  <a:pt x="15906" y="15593"/>
                </a:cubicBezTo>
                <a:cubicBezTo>
                  <a:pt x="15937" y="15625"/>
                  <a:pt x="16031" y="15625"/>
                  <a:pt x="15937" y="15687"/>
                </a:cubicBezTo>
                <a:cubicBezTo>
                  <a:pt x="15906" y="15718"/>
                  <a:pt x="15906" y="15718"/>
                  <a:pt x="15906" y="15750"/>
                </a:cubicBezTo>
                <a:cubicBezTo>
                  <a:pt x="16031" y="15812"/>
                  <a:pt x="16125" y="15843"/>
                  <a:pt x="16156" y="15968"/>
                </a:cubicBezTo>
                <a:cubicBezTo>
                  <a:pt x="16156" y="15968"/>
                  <a:pt x="16187" y="15968"/>
                  <a:pt x="16187" y="16000"/>
                </a:cubicBezTo>
                <a:cubicBezTo>
                  <a:pt x="16469" y="16156"/>
                  <a:pt x="16812" y="16187"/>
                  <a:pt x="17125" y="16250"/>
                </a:cubicBezTo>
                <a:cubicBezTo>
                  <a:pt x="17562" y="16312"/>
                  <a:pt x="18000" y="16281"/>
                  <a:pt x="18437" y="16281"/>
                </a:cubicBezTo>
                <a:cubicBezTo>
                  <a:pt x="18469" y="16281"/>
                  <a:pt x="18531" y="16281"/>
                  <a:pt x="18562" y="16250"/>
                </a:cubicBezTo>
                <a:cubicBezTo>
                  <a:pt x="18781" y="16250"/>
                  <a:pt x="19000" y="16218"/>
                  <a:pt x="19219" y="16187"/>
                </a:cubicBezTo>
                <a:cubicBezTo>
                  <a:pt x="19406" y="16187"/>
                  <a:pt x="19562" y="16156"/>
                  <a:pt x="19750" y="16125"/>
                </a:cubicBezTo>
                <a:cubicBezTo>
                  <a:pt x="19750" y="16125"/>
                  <a:pt x="19781" y="16125"/>
                  <a:pt x="19781" y="16093"/>
                </a:cubicBezTo>
                <a:cubicBezTo>
                  <a:pt x="19781" y="16062"/>
                  <a:pt x="19812" y="16093"/>
                  <a:pt x="19812" y="16062"/>
                </a:cubicBezTo>
                <a:cubicBezTo>
                  <a:pt x="19812" y="16062"/>
                  <a:pt x="19812" y="16062"/>
                  <a:pt x="19812" y="16062"/>
                </a:cubicBezTo>
                <a:cubicBezTo>
                  <a:pt x="19812" y="16093"/>
                  <a:pt x="19781" y="16062"/>
                  <a:pt x="19781" y="16093"/>
                </a:cubicBezTo>
                <a:cubicBezTo>
                  <a:pt x="19844" y="16125"/>
                  <a:pt x="19906" y="16125"/>
                  <a:pt x="19969" y="16093"/>
                </a:cubicBezTo>
                <a:cubicBezTo>
                  <a:pt x="19969" y="16093"/>
                  <a:pt x="19969" y="16093"/>
                  <a:pt x="19969" y="16093"/>
                </a:cubicBezTo>
                <a:cubicBezTo>
                  <a:pt x="19969" y="16093"/>
                  <a:pt x="19969" y="16093"/>
                  <a:pt x="19969" y="16093"/>
                </a:cubicBezTo>
                <a:cubicBezTo>
                  <a:pt x="20000" y="16093"/>
                  <a:pt x="20031" y="16062"/>
                  <a:pt x="20062" y="16062"/>
                </a:cubicBezTo>
                <a:cubicBezTo>
                  <a:pt x="20125" y="16062"/>
                  <a:pt x="20156" y="16062"/>
                  <a:pt x="20187" y="16031"/>
                </a:cubicBezTo>
                <a:cubicBezTo>
                  <a:pt x="20375" y="16000"/>
                  <a:pt x="20594" y="15968"/>
                  <a:pt x="20781" y="15937"/>
                </a:cubicBezTo>
                <a:cubicBezTo>
                  <a:pt x="21000" y="15906"/>
                  <a:pt x="21219" y="15812"/>
                  <a:pt x="21469" y="15812"/>
                </a:cubicBezTo>
                <a:cubicBezTo>
                  <a:pt x="21469" y="15812"/>
                  <a:pt x="21500" y="15781"/>
                  <a:pt x="21500" y="15781"/>
                </a:cubicBezTo>
                <a:cubicBezTo>
                  <a:pt x="21500" y="15781"/>
                  <a:pt x="21469" y="15812"/>
                  <a:pt x="21469" y="15812"/>
                </a:cubicBezTo>
                <a:cubicBezTo>
                  <a:pt x="21500" y="15812"/>
                  <a:pt x="21531" y="15812"/>
                  <a:pt x="21562" y="15781"/>
                </a:cubicBezTo>
                <a:cubicBezTo>
                  <a:pt x="21594" y="15781"/>
                  <a:pt x="21625" y="15781"/>
                  <a:pt x="21625" y="15750"/>
                </a:cubicBezTo>
                <a:cubicBezTo>
                  <a:pt x="21687" y="15750"/>
                  <a:pt x="21750" y="15750"/>
                  <a:pt x="21812" y="15750"/>
                </a:cubicBezTo>
                <a:cubicBezTo>
                  <a:pt x="21969" y="15687"/>
                  <a:pt x="22125" y="15687"/>
                  <a:pt x="22281" y="15593"/>
                </a:cubicBezTo>
                <a:cubicBezTo>
                  <a:pt x="22344" y="15593"/>
                  <a:pt x="22375" y="15593"/>
                  <a:pt x="22406" y="15562"/>
                </a:cubicBezTo>
                <a:cubicBezTo>
                  <a:pt x="22531" y="15531"/>
                  <a:pt x="22656" y="15562"/>
                  <a:pt x="22750" y="15500"/>
                </a:cubicBezTo>
                <a:cubicBezTo>
                  <a:pt x="22750" y="15500"/>
                  <a:pt x="22750" y="15500"/>
                  <a:pt x="22750" y="15500"/>
                </a:cubicBezTo>
                <a:cubicBezTo>
                  <a:pt x="23094" y="15406"/>
                  <a:pt x="23437" y="15312"/>
                  <a:pt x="23781" y="15250"/>
                </a:cubicBezTo>
                <a:cubicBezTo>
                  <a:pt x="23812" y="15218"/>
                  <a:pt x="23906" y="15218"/>
                  <a:pt x="23937" y="15156"/>
                </a:cubicBezTo>
                <a:cubicBezTo>
                  <a:pt x="23969" y="15156"/>
                  <a:pt x="24000" y="15156"/>
                  <a:pt x="24062" y="15125"/>
                </a:cubicBezTo>
                <a:cubicBezTo>
                  <a:pt x="24187" y="15093"/>
                  <a:pt x="24312" y="15062"/>
                  <a:pt x="24437" y="15031"/>
                </a:cubicBezTo>
                <a:cubicBezTo>
                  <a:pt x="24469" y="15031"/>
                  <a:pt x="24500" y="15031"/>
                  <a:pt x="24500" y="15031"/>
                </a:cubicBezTo>
                <a:cubicBezTo>
                  <a:pt x="24719" y="14968"/>
                  <a:pt x="24906" y="14906"/>
                  <a:pt x="25094" y="14843"/>
                </a:cubicBezTo>
                <a:cubicBezTo>
                  <a:pt x="25156" y="14843"/>
                  <a:pt x="25250" y="14843"/>
                  <a:pt x="25312" y="14781"/>
                </a:cubicBezTo>
                <a:cubicBezTo>
                  <a:pt x="25312" y="14781"/>
                  <a:pt x="25312" y="14781"/>
                  <a:pt x="25312" y="14781"/>
                </a:cubicBezTo>
                <a:cubicBezTo>
                  <a:pt x="25312" y="14781"/>
                  <a:pt x="25312" y="14781"/>
                  <a:pt x="25344" y="14781"/>
                </a:cubicBezTo>
                <a:cubicBezTo>
                  <a:pt x="25406" y="14781"/>
                  <a:pt x="25500" y="14750"/>
                  <a:pt x="25562" y="14718"/>
                </a:cubicBezTo>
                <a:cubicBezTo>
                  <a:pt x="25562" y="14718"/>
                  <a:pt x="25562" y="14718"/>
                  <a:pt x="25562" y="14718"/>
                </a:cubicBezTo>
                <a:cubicBezTo>
                  <a:pt x="25562" y="14718"/>
                  <a:pt x="25562" y="14718"/>
                  <a:pt x="25562" y="14718"/>
                </a:cubicBezTo>
                <a:cubicBezTo>
                  <a:pt x="25562" y="14718"/>
                  <a:pt x="25562" y="14718"/>
                  <a:pt x="25562" y="14718"/>
                </a:cubicBezTo>
                <a:cubicBezTo>
                  <a:pt x="25594" y="14687"/>
                  <a:pt x="25656" y="14718"/>
                  <a:pt x="25656" y="14687"/>
                </a:cubicBezTo>
                <a:cubicBezTo>
                  <a:pt x="25656" y="14687"/>
                  <a:pt x="25656" y="14687"/>
                  <a:pt x="25656" y="14687"/>
                </a:cubicBezTo>
                <a:cubicBezTo>
                  <a:pt x="25812" y="14656"/>
                  <a:pt x="25969" y="14625"/>
                  <a:pt x="26094" y="14562"/>
                </a:cubicBezTo>
                <a:cubicBezTo>
                  <a:pt x="26250" y="14562"/>
                  <a:pt x="26375" y="14437"/>
                  <a:pt x="26500" y="14406"/>
                </a:cubicBezTo>
                <a:cubicBezTo>
                  <a:pt x="26594" y="14437"/>
                  <a:pt x="26719" y="14406"/>
                  <a:pt x="26781" y="14343"/>
                </a:cubicBezTo>
                <a:cubicBezTo>
                  <a:pt x="26969" y="14312"/>
                  <a:pt x="27125" y="14218"/>
                  <a:pt x="27281" y="14187"/>
                </a:cubicBezTo>
                <a:cubicBezTo>
                  <a:pt x="27156" y="14187"/>
                  <a:pt x="27031" y="14250"/>
                  <a:pt x="26937" y="14250"/>
                </a:cubicBezTo>
                <a:cubicBezTo>
                  <a:pt x="26750" y="14250"/>
                  <a:pt x="26594" y="14343"/>
                  <a:pt x="26437" y="14375"/>
                </a:cubicBezTo>
                <a:cubicBezTo>
                  <a:pt x="26406" y="14406"/>
                  <a:pt x="26344" y="14437"/>
                  <a:pt x="26281" y="14375"/>
                </a:cubicBezTo>
                <a:cubicBezTo>
                  <a:pt x="26844" y="14187"/>
                  <a:pt x="27375" y="14000"/>
                  <a:pt x="27937" y="13843"/>
                </a:cubicBezTo>
                <a:cubicBezTo>
                  <a:pt x="27781" y="13781"/>
                  <a:pt x="27687" y="13875"/>
                  <a:pt x="27594" y="13906"/>
                </a:cubicBezTo>
                <a:cubicBezTo>
                  <a:pt x="27469" y="13906"/>
                  <a:pt x="27344" y="13937"/>
                  <a:pt x="27219" y="13968"/>
                </a:cubicBezTo>
                <a:cubicBezTo>
                  <a:pt x="26687" y="14125"/>
                  <a:pt x="26187" y="14281"/>
                  <a:pt x="25656" y="14406"/>
                </a:cubicBezTo>
                <a:cubicBezTo>
                  <a:pt x="25312" y="14531"/>
                  <a:pt x="24969" y="14625"/>
                  <a:pt x="24594" y="14718"/>
                </a:cubicBezTo>
                <a:cubicBezTo>
                  <a:pt x="24219" y="14843"/>
                  <a:pt x="23844" y="14937"/>
                  <a:pt x="23469" y="15031"/>
                </a:cubicBezTo>
                <a:cubicBezTo>
                  <a:pt x="23469" y="15031"/>
                  <a:pt x="23469" y="15000"/>
                  <a:pt x="23469" y="15000"/>
                </a:cubicBezTo>
                <a:cubicBezTo>
                  <a:pt x="23437" y="15000"/>
                  <a:pt x="23437" y="15000"/>
                  <a:pt x="23406" y="15031"/>
                </a:cubicBezTo>
                <a:cubicBezTo>
                  <a:pt x="23406" y="15031"/>
                  <a:pt x="23406" y="15031"/>
                  <a:pt x="23406" y="15031"/>
                </a:cubicBezTo>
                <a:cubicBezTo>
                  <a:pt x="23406" y="15031"/>
                  <a:pt x="23406" y="15031"/>
                  <a:pt x="23406" y="15031"/>
                </a:cubicBezTo>
                <a:cubicBezTo>
                  <a:pt x="23437" y="15000"/>
                  <a:pt x="23437" y="15000"/>
                  <a:pt x="23469" y="15000"/>
                </a:cubicBezTo>
                <a:cubicBezTo>
                  <a:pt x="23469" y="15000"/>
                  <a:pt x="23469" y="15000"/>
                  <a:pt x="23469" y="15000"/>
                </a:cubicBezTo>
                <a:cubicBezTo>
                  <a:pt x="23531" y="14968"/>
                  <a:pt x="23625" y="14937"/>
                  <a:pt x="23719" y="14906"/>
                </a:cubicBezTo>
                <a:cubicBezTo>
                  <a:pt x="24000" y="14812"/>
                  <a:pt x="24312" y="14750"/>
                  <a:pt x="24562" y="14593"/>
                </a:cubicBezTo>
                <a:cubicBezTo>
                  <a:pt x="24625" y="14562"/>
                  <a:pt x="24719" y="14562"/>
                  <a:pt x="24781" y="14500"/>
                </a:cubicBezTo>
                <a:cubicBezTo>
                  <a:pt x="24937" y="14437"/>
                  <a:pt x="25125" y="14375"/>
                  <a:pt x="25281" y="14312"/>
                </a:cubicBezTo>
                <a:cubicBezTo>
                  <a:pt x="25469" y="14281"/>
                  <a:pt x="25656" y="14218"/>
                  <a:pt x="25844" y="14156"/>
                </a:cubicBezTo>
                <a:cubicBezTo>
                  <a:pt x="26125" y="14062"/>
                  <a:pt x="26406" y="13968"/>
                  <a:pt x="26687" y="13875"/>
                </a:cubicBezTo>
                <a:cubicBezTo>
                  <a:pt x="26844" y="13812"/>
                  <a:pt x="27031" y="13812"/>
                  <a:pt x="27156" y="13687"/>
                </a:cubicBezTo>
                <a:cubicBezTo>
                  <a:pt x="27219" y="13656"/>
                  <a:pt x="27250" y="13625"/>
                  <a:pt x="27312" y="13593"/>
                </a:cubicBezTo>
                <a:cubicBezTo>
                  <a:pt x="27375" y="13593"/>
                  <a:pt x="27437" y="13531"/>
                  <a:pt x="27531" y="13531"/>
                </a:cubicBezTo>
                <a:cubicBezTo>
                  <a:pt x="27562" y="13531"/>
                  <a:pt x="27625" y="13531"/>
                  <a:pt x="27656" y="13468"/>
                </a:cubicBezTo>
                <a:cubicBezTo>
                  <a:pt x="27719" y="13468"/>
                  <a:pt x="27750" y="13468"/>
                  <a:pt x="27812" y="13437"/>
                </a:cubicBezTo>
                <a:cubicBezTo>
                  <a:pt x="28000" y="13375"/>
                  <a:pt x="28187" y="13312"/>
                  <a:pt x="28375" y="13250"/>
                </a:cubicBezTo>
                <a:cubicBezTo>
                  <a:pt x="28625" y="13156"/>
                  <a:pt x="28906" y="13093"/>
                  <a:pt x="29156" y="13000"/>
                </a:cubicBezTo>
                <a:cubicBezTo>
                  <a:pt x="29500" y="12875"/>
                  <a:pt x="29812" y="12781"/>
                  <a:pt x="30156" y="12656"/>
                </a:cubicBezTo>
                <a:cubicBezTo>
                  <a:pt x="30281" y="12625"/>
                  <a:pt x="30406" y="12625"/>
                  <a:pt x="30531" y="12531"/>
                </a:cubicBezTo>
                <a:cubicBezTo>
                  <a:pt x="30719" y="12531"/>
                  <a:pt x="30906" y="12437"/>
                  <a:pt x="31094" y="12375"/>
                </a:cubicBezTo>
                <a:cubicBezTo>
                  <a:pt x="31562" y="12218"/>
                  <a:pt x="32000" y="12062"/>
                  <a:pt x="32469" y="11906"/>
                </a:cubicBezTo>
                <a:cubicBezTo>
                  <a:pt x="32562" y="11875"/>
                  <a:pt x="32656" y="11812"/>
                  <a:pt x="32781" y="11812"/>
                </a:cubicBezTo>
                <a:cubicBezTo>
                  <a:pt x="32781" y="11812"/>
                  <a:pt x="32781" y="11812"/>
                  <a:pt x="32781" y="11812"/>
                </a:cubicBezTo>
                <a:cubicBezTo>
                  <a:pt x="32781" y="11781"/>
                  <a:pt x="32781" y="11781"/>
                  <a:pt x="32781" y="11750"/>
                </a:cubicBezTo>
                <a:cubicBezTo>
                  <a:pt x="32625" y="11812"/>
                  <a:pt x="32500" y="11843"/>
                  <a:pt x="32375" y="11875"/>
                </a:cubicBezTo>
                <a:cubicBezTo>
                  <a:pt x="32187" y="11937"/>
                  <a:pt x="32000" y="12000"/>
                  <a:pt x="31812" y="12062"/>
                </a:cubicBezTo>
                <a:cubicBezTo>
                  <a:pt x="31594" y="12156"/>
                  <a:pt x="31344" y="12250"/>
                  <a:pt x="31094" y="12312"/>
                </a:cubicBezTo>
                <a:cubicBezTo>
                  <a:pt x="30906" y="12343"/>
                  <a:pt x="30719" y="12437"/>
                  <a:pt x="30531" y="12500"/>
                </a:cubicBezTo>
                <a:cubicBezTo>
                  <a:pt x="30531" y="12500"/>
                  <a:pt x="30531" y="12500"/>
                  <a:pt x="30531" y="12531"/>
                </a:cubicBezTo>
                <a:cubicBezTo>
                  <a:pt x="30437" y="12500"/>
                  <a:pt x="30375" y="12531"/>
                  <a:pt x="30312" y="12562"/>
                </a:cubicBezTo>
                <a:cubicBezTo>
                  <a:pt x="30062" y="12656"/>
                  <a:pt x="29812" y="12718"/>
                  <a:pt x="29562" y="12812"/>
                </a:cubicBezTo>
                <a:cubicBezTo>
                  <a:pt x="29375" y="12875"/>
                  <a:pt x="29156" y="12937"/>
                  <a:pt x="28969" y="13000"/>
                </a:cubicBezTo>
                <a:cubicBezTo>
                  <a:pt x="28719" y="13093"/>
                  <a:pt x="28469" y="13156"/>
                  <a:pt x="28250" y="13250"/>
                </a:cubicBezTo>
                <a:cubicBezTo>
                  <a:pt x="28062" y="13312"/>
                  <a:pt x="27875" y="13375"/>
                  <a:pt x="27687" y="13406"/>
                </a:cubicBezTo>
                <a:cubicBezTo>
                  <a:pt x="27656" y="13437"/>
                  <a:pt x="27656" y="13437"/>
                  <a:pt x="27656" y="13468"/>
                </a:cubicBezTo>
                <a:cubicBezTo>
                  <a:pt x="27531" y="13437"/>
                  <a:pt x="27437" y="13500"/>
                  <a:pt x="27344" y="13531"/>
                </a:cubicBezTo>
                <a:cubicBezTo>
                  <a:pt x="27062" y="13625"/>
                  <a:pt x="26812" y="13687"/>
                  <a:pt x="26531" y="13781"/>
                </a:cubicBezTo>
                <a:cubicBezTo>
                  <a:pt x="26344" y="13843"/>
                  <a:pt x="26125" y="13906"/>
                  <a:pt x="25937" y="13968"/>
                </a:cubicBezTo>
                <a:cubicBezTo>
                  <a:pt x="25719" y="14031"/>
                  <a:pt x="25531" y="14093"/>
                  <a:pt x="25312" y="14156"/>
                </a:cubicBezTo>
                <a:cubicBezTo>
                  <a:pt x="25125" y="14218"/>
                  <a:pt x="24937" y="14281"/>
                  <a:pt x="24750" y="14312"/>
                </a:cubicBezTo>
                <a:cubicBezTo>
                  <a:pt x="24531" y="14375"/>
                  <a:pt x="24344" y="14437"/>
                  <a:pt x="24125" y="14500"/>
                </a:cubicBezTo>
                <a:cubicBezTo>
                  <a:pt x="24062" y="14531"/>
                  <a:pt x="24000" y="14531"/>
                  <a:pt x="23937" y="14562"/>
                </a:cubicBezTo>
                <a:cubicBezTo>
                  <a:pt x="23937" y="14531"/>
                  <a:pt x="23937" y="14500"/>
                  <a:pt x="23937" y="14468"/>
                </a:cubicBezTo>
                <a:cubicBezTo>
                  <a:pt x="23969" y="14468"/>
                  <a:pt x="24000" y="14468"/>
                  <a:pt x="24031" y="14468"/>
                </a:cubicBezTo>
                <a:cubicBezTo>
                  <a:pt x="24312" y="14375"/>
                  <a:pt x="24594" y="14281"/>
                  <a:pt x="24875" y="14187"/>
                </a:cubicBezTo>
                <a:cubicBezTo>
                  <a:pt x="25281" y="14062"/>
                  <a:pt x="25687" y="13937"/>
                  <a:pt x="26062" y="13812"/>
                </a:cubicBezTo>
                <a:cubicBezTo>
                  <a:pt x="26312" y="13750"/>
                  <a:pt x="26562" y="13656"/>
                  <a:pt x="26781" y="13593"/>
                </a:cubicBezTo>
                <a:cubicBezTo>
                  <a:pt x="27125" y="13468"/>
                  <a:pt x="27437" y="13343"/>
                  <a:pt x="27750" y="13250"/>
                </a:cubicBezTo>
                <a:cubicBezTo>
                  <a:pt x="28219" y="13093"/>
                  <a:pt x="28656" y="12937"/>
                  <a:pt x="29125" y="12781"/>
                </a:cubicBezTo>
                <a:cubicBezTo>
                  <a:pt x="29437" y="12687"/>
                  <a:pt x="29781" y="12562"/>
                  <a:pt x="30125" y="12437"/>
                </a:cubicBezTo>
                <a:cubicBezTo>
                  <a:pt x="30344" y="12375"/>
                  <a:pt x="30375" y="12375"/>
                  <a:pt x="30437" y="12312"/>
                </a:cubicBezTo>
                <a:cubicBezTo>
                  <a:pt x="30250" y="12312"/>
                  <a:pt x="30062" y="12406"/>
                  <a:pt x="29906" y="12468"/>
                </a:cubicBezTo>
                <a:cubicBezTo>
                  <a:pt x="29469" y="12593"/>
                  <a:pt x="29062" y="12718"/>
                  <a:pt x="28656" y="12843"/>
                </a:cubicBezTo>
                <a:cubicBezTo>
                  <a:pt x="28312" y="12968"/>
                  <a:pt x="27969" y="13093"/>
                  <a:pt x="27625" y="13187"/>
                </a:cubicBezTo>
                <a:cubicBezTo>
                  <a:pt x="27062" y="13343"/>
                  <a:pt x="26500" y="13562"/>
                  <a:pt x="25906" y="13718"/>
                </a:cubicBezTo>
                <a:cubicBezTo>
                  <a:pt x="25531" y="13812"/>
                  <a:pt x="25187" y="13937"/>
                  <a:pt x="24812" y="14031"/>
                </a:cubicBezTo>
                <a:cubicBezTo>
                  <a:pt x="24750" y="14031"/>
                  <a:pt x="24719" y="14031"/>
                  <a:pt x="24687" y="14000"/>
                </a:cubicBezTo>
                <a:cubicBezTo>
                  <a:pt x="24812" y="13968"/>
                  <a:pt x="24937" y="13937"/>
                  <a:pt x="25062" y="13875"/>
                </a:cubicBezTo>
                <a:cubicBezTo>
                  <a:pt x="25156" y="13843"/>
                  <a:pt x="25281" y="13875"/>
                  <a:pt x="25344" y="13781"/>
                </a:cubicBezTo>
                <a:cubicBezTo>
                  <a:pt x="25375" y="13781"/>
                  <a:pt x="25406" y="13781"/>
                  <a:pt x="25437" y="13781"/>
                </a:cubicBezTo>
                <a:cubicBezTo>
                  <a:pt x="25594" y="13718"/>
                  <a:pt x="25750" y="13656"/>
                  <a:pt x="25906" y="13625"/>
                </a:cubicBezTo>
                <a:cubicBezTo>
                  <a:pt x="26094" y="13562"/>
                  <a:pt x="26281" y="13468"/>
                  <a:pt x="26500" y="13437"/>
                </a:cubicBezTo>
                <a:cubicBezTo>
                  <a:pt x="26406" y="13406"/>
                  <a:pt x="26375" y="13406"/>
                  <a:pt x="26312" y="13437"/>
                </a:cubicBezTo>
                <a:cubicBezTo>
                  <a:pt x="26156" y="13500"/>
                  <a:pt x="26000" y="13531"/>
                  <a:pt x="25844" y="13593"/>
                </a:cubicBezTo>
                <a:cubicBezTo>
                  <a:pt x="25687" y="13656"/>
                  <a:pt x="25500" y="13656"/>
                  <a:pt x="25344" y="13750"/>
                </a:cubicBezTo>
                <a:cubicBezTo>
                  <a:pt x="25344" y="13750"/>
                  <a:pt x="25344" y="13750"/>
                  <a:pt x="25375" y="13750"/>
                </a:cubicBezTo>
                <a:cubicBezTo>
                  <a:pt x="25344" y="13750"/>
                  <a:pt x="25344" y="13750"/>
                  <a:pt x="25344" y="13750"/>
                </a:cubicBezTo>
                <a:cubicBezTo>
                  <a:pt x="25344" y="13781"/>
                  <a:pt x="25344" y="13781"/>
                  <a:pt x="25344" y="13781"/>
                </a:cubicBezTo>
                <a:cubicBezTo>
                  <a:pt x="25312" y="13781"/>
                  <a:pt x="25281" y="13781"/>
                  <a:pt x="25281" y="13781"/>
                </a:cubicBezTo>
                <a:cubicBezTo>
                  <a:pt x="25250" y="13812"/>
                  <a:pt x="25187" y="13843"/>
                  <a:pt x="25125" y="13843"/>
                </a:cubicBezTo>
                <a:cubicBezTo>
                  <a:pt x="25187" y="13843"/>
                  <a:pt x="25250" y="13812"/>
                  <a:pt x="25281" y="13781"/>
                </a:cubicBezTo>
                <a:cubicBezTo>
                  <a:pt x="25250" y="13781"/>
                  <a:pt x="25250" y="13781"/>
                  <a:pt x="25219" y="13781"/>
                </a:cubicBezTo>
                <a:cubicBezTo>
                  <a:pt x="25031" y="13843"/>
                  <a:pt x="24844" y="13906"/>
                  <a:pt x="24625" y="13968"/>
                </a:cubicBezTo>
                <a:cubicBezTo>
                  <a:pt x="24625" y="13906"/>
                  <a:pt x="24687" y="13906"/>
                  <a:pt x="24719" y="13843"/>
                </a:cubicBezTo>
                <a:cubicBezTo>
                  <a:pt x="24844" y="13843"/>
                  <a:pt x="24969" y="13781"/>
                  <a:pt x="25094" y="13750"/>
                </a:cubicBezTo>
                <a:cubicBezTo>
                  <a:pt x="25406" y="13656"/>
                  <a:pt x="25750" y="13562"/>
                  <a:pt x="26062" y="13437"/>
                </a:cubicBezTo>
                <a:cubicBezTo>
                  <a:pt x="26406" y="13343"/>
                  <a:pt x="26750" y="13218"/>
                  <a:pt x="27094" y="13093"/>
                </a:cubicBezTo>
                <a:cubicBezTo>
                  <a:pt x="27312" y="13031"/>
                  <a:pt x="27562" y="12968"/>
                  <a:pt x="27781" y="12875"/>
                </a:cubicBezTo>
                <a:cubicBezTo>
                  <a:pt x="28125" y="12750"/>
                  <a:pt x="28469" y="12656"/>
                  <a:pt x="28812" y="12531"/>
                </a:cubicBezTo>
                <a:cubicBezTo>
                  <a:pt x="29031" y="12468"/>
                  <a:pt x="29281" y="12375"/>
                  <a:pt x="29531" y="12312"/>
                </a:cubicBezTo>
                <a:cubicBezTo>
                  <a:pt x="29844" y="12187"/>
                  <a:pt x="30187" y="12062"/>
                  <a:pt x="30531" y="11968"/>
                </a:cubicBezTo>
                <a:cubicBezTo>
                  <a:pt x="30687" y="11906"/>
                  <a:pt x="30844" y="11843"/>
                  <a:pt x="31000" y="11812"/>
                </a:cubicBezTo>
                <a:cubicBezTo>
                  <a:pt x="31281" y="11718"/>
                  <a:pt x="31531" y="11625"/>
                  <a:pt x="31812" y="11531"/>
                </a:cubicBezTo>
                <a:cubicBezTo>
                  <a:pt x="31969" y="11468"/>
                  <a:pt x="32156" y="11406"/>
                  <a:pt x="32312" y="11343"/>
                </a:cubicBezTo>
                <a:cubicBezTo>
                  <a:pt x="32469" y="11312"/>
                  <a:pt x="32625" y="11250"/>
                  <a:pt x="32781" y="11218"/>
                </a:cubicBezTo>
                <a:cubicBezTo>
                  <a:pt x="32781" y="11187"/>
                  <a:pt x="32781" y="11187"/>
                  <a:pt x="32781" y="11187"/>
                </a:cubicBezTo>
                <a:cubicBezTo>
                  <a:pt x="32781" y="11156"/>
                  <a:pt x="32781" y="11125"/>
                  <a:pt x="32781" y="11093"/>
                </a:cubicBezTo>
                <a:cubicBezTo>
                  <a:pt x="32656" y="11125"/>
                  <a:pt x="32531" y="11156"/>
                  <a:pt x="32406" y="11187"/>
                </a:cubicBezTo>
                <a:cubicBezTo>
                  <a:pt x="32156" y="11281"/>
                  <a:pt x="31906" y="11375"/>
                  <a:pt x="31656" y="11437"/>
                </a:cubicBezTo>
                <a:cubicBezTo>
                  <a:pt x="31469" y="11500"/>
                  <a:pt x="31312" y="11562"/>
                  <a:pt x="31125" y="11625"/>
                </a:cubicBezTo>
                <a:cubicBezTo>
                  <a:pt x="30875" y="11718"/>
                  <a:pt x="30625" y="11812"/>
                  <a:pt x="30375" y="11875"/>
                </a:cubicBezTo>
                <a:cubicBezTo>
                  <a:pt x="30187" y="11937"/>
                  <a:pt x="29969" y="12000"/>
                  <a:pt x="29750" y="12093"/>
                </a:cubicBezTo>
                <a:cubicBezTo>
                  <a:pt x="29437" y="12187"/>
                  <a:pt x="29125" y="12312"/>
                  <a:pt x="28812" y="12406"/>
                </a:cubicBezTo>
                <a:cubicBezTo>
                  <a:pt x="28656" y="12468"/>
                  <a:pt x="28500" y="12500"/>
                  <a:pt x="28344" y="12562"/>
                </a:cubicBezTo>
                <a:cubicBezTo>
                  <a:pt x="28094" y="12656"/>
                  <a:pt x="27844" y="12718"/>
                  <a:pt x="27594" y="12812"/>
                </a:cubicBezTo>
                <a:cubicBezTo>
                  <a:pt x="27344" y="12906"/>
                  <a:pt x="27062" y="12968"/>
                  <a:pt x="26812" y="13062"/>
                </a:cubicBezTo>
                <a:cubicBezTo>
                  <a:pt x="26531" y="13156"/>
                  <a:pt x="26250" y="13250"/>
                  <a:pt x="25969" y="13343"/>
                </a:cubicBezTo>
                <a:cubicBezTo>
                  <a:pt x="25656" y="13437"/>
                  <a:pt x="25344" y="13531"/>
                  <a:pt x="25031" y="13625"/>
                </a:cubicBezTo>
                <a:cubicBezTo>
                  <a:pt x="24937" y="13687"/>
                  <a:pt x="24781" y="13656"/>
                  <a:pt x="24687" y="13750"/>
                </a:cubicBezTo>
                <a:cubicBezTo>
                  <a:pt x="24656" y="13750"/>
                  <a:pt x="24594" y="13750"/>
                  <a:pt x="24562" y="13781"/>
                </a:cubicBezTo>
                <a:cubicBezTo>
                  <a:pt x="24437" y="13812"/>
                  <a:pt x="24312" y="13843"/>
                  <a:pt x="24187" y="13875"/>
                </a:cubicBezTo>
                <a:cubicBezTo>
                  <a:pt x="24187" y="13875"/>
                  <a:pt x="24187" y="13875"/>
                  <a:pt x="24219" y="13843"/>
                </a:cubicBezTo>
                <a:cubicBezTo>
                  <a:pt x="24187" y="13875"/>
                  <a:pt x="24156" y="13875"/>
                  <a:pt x="24156" y="13875"/>
                </a:cubicBezTo>
                <a:cubicBezTo>
                  <a:pt x="24156" y="13875"/>
                  <a:pt x="24156" y="13875"/>
                  <a:pt x="24156" y="13875"/>
                </a:cubicBezTo>
                <a:cubicBezTo>
                  <a:pt x="24156" y="13875"/>
                  <a:pt x="24187" y="13875"/>
                  <a:pt x="24219" y="13843"/>
                </a:cubicBezTo>
                <a:cubicBezTo>
                  <a:pt x="24219" y="13843"/>
                  <a:pt x="24219" y="13812"/>
                  <a:pt x="24187" y="13781"/>
                </a:cubicBezTo>
                <a:cubicBezTo>
                  <a:pt x="24219" y="13781"/>
                  <a:pt x="24250" y="13781"/>
                  <a:pt x="24281" y="13781"/>
                </a:cubicBezTo>
                <a:cubicBezTo>
                  <a:pt x="24344" y="13750"/>
                  <a:pt x="24437" y="13750"/>
                  <a:pt x="24469" y="13656"/>
                </a:cubicBezTo>
                <a:cubicBezTo>
                  <a:pt x="24531" y="13656"/>
                  <a:pt x="24594" y="13625"/>
                  <a:pt x="24625" y="13625"/>
                </a:cubicBezTo>
                <a:cubicBezTo>
                  <a:pt x="24625" y="13625"/>
                  <a:pt x="24625" y="13625"/>
                  <a:pt x="24625" y="13625"/>
                </a:cubicBezTo>
                <a:cubicBezTo>
                  <a:pt x="24656" y="13656"/>
                  <a:pt x="24656" y="13656"/>
                  <a:pt x="24687" y="13625"/>
                </a:cubicBezTo>
                <a:cubicBezTo>
                  <a:pt x="24687" y="13625"/>
                  <a:pt x="24687" y="13625"/>
                  <a:pt x="24687" y="13625"/>
                </a:cubicBezTo>
                <a:cubicBezTo>
                  <a:pt x="24812" y="13593"/>
                  <a:pt x="25000" y="13531"/>
                  <a:pt x="25187" y="13468"/>
                </a:cubicBezTo>
                <a:cubicBezTo>
                  <a:pt x="25187" y="13468"/>
                  <a:pt x="25219" y="13468"/>
                  <a:pt x="25250" y="13468"/>
                </a:cubicBezTo>
                <a:cubicBezTo>
                  <a:pt x="25375" y="13406"/>
                  <a:pt x="25469" y="13375"/>
                  <a:pt x="25594" y="13343"/>
                </a:cubicBezTo>
                <a:cubicBezTo>
                  <a:pt x="25906" y="13250"/>
                  <a:pt x="26219" y="13125"/>
                  <a:pt x="26562" y="13031"/>
                </a:cubicBezTo>
                <a:cubicBezTo>
                  <a:pt x="26687" y="12968"/>
                  <a:pt x="26812" y="12937"/>
                  <a:pt x="26937" y="12843"/>
                </a:cubicBezTo>
                <a:cubicBezTo>
                  <a:pt x="26906" y="12843"/>
                  <a:pt x="26875" y="12843"/>
                  <a:pt x="26875" y="12843"/>
                </a:cubicBezTo>
                <a:cubicBezTo>
                  <a:pt x="26844" y="12843"/>
                  <a:pt x="26812" y="12875"/>
                  <a:pt x="26781" y="12843"/>
                </a:cubicBezTo>
                <a:cubicBezTo>
                  <a:pt x="26781" y="12812"/>
                  <a:pt x="26812" y="12812"/>
                  <a:pt x="26844" y="12781"/>
                </a:cubicBezTo>
                <a:cubicBezTo>
                  <a:pt x="26875" y="12781"/>
                  <a:pt x="26906" y="12750"/>
                  <a:pt x="26937" y="12750"/>
                </a:cubicBezTo>
                <a:cubicBezTo>
                  <a:pt x="27094" y="12687"/>
                  <a:pt x="27250" y="12656"/>
                  <a:pt x="27437" y="12593"/>
                </a:cubicBezTo>
                <a:cubicBezTo>
                  <a:pt x="27687" y="12500"/>
                  <a:pt x="27937" y="12406"/>
                  <a:pt x="28187" y="12312"/>
                </a:cubicBezTo>
                <a:cubicBezTo>
                  <a:pt x="28500" y="12218"/>
                  <a:pt x="28812" y="12125"/>
                  <a:pt x="29125" y="12000"/>
                </a:cubicBezTo>
                <a:cubicBezTo>
                  <a:pt x="29469" y="11906"/>
                  <a:pt x="29781" y="11781"/>
                  <a:pt x="30125" y="11656"/>
                </a:cubicBezTo>
                <a:cubicBezTo>
                  <a:pt x="30219" y="11625"/>
                  <a:pt x="30344" y="11625"/>
                  <a:pt x="30406" y="11531"/>
                </a:cubicBezTo>
                <a:cubicBezTo>
                  <a:pt x="30281" y="11531"/>
                  <a:pt x="30156" y="11593"/>
                  <a:pt x="30031" y="11625"/>
                </a:cubicBezTo>
                <a:cubicBezTo>
                  <a:pt x="29781" y="11718"/>
                  <a:pt x="29562" y="11812"/>
                  <a:pt x="29312" y="11875"/>
                </a:cubicBezTo>
                <a:cubicBezTo>
                  <a:pt x="29125" y="11937"/>
                  <a:pt x="28937" y="12000"/>
                  <a:pt x="28750" y="12062"/>
                </a:cubicBezTo>
                <a:cubicBezTo>
                  <a:pt x="28500" y="12156"/>
                  <a:pt x="28281" y="12218"/>
                  <a:pt x="28031" y="12312"/>
                </a:cubicBezTo>
                <a:cubicBezTo>
                  <a:pt x="27844" y="12375"/>
                  <a:pt x="27656" y="12437"/>
                  <a:pt x="27469" y="12500"/>
                </a:cubicBezTo>
                <a:cubicBezTo>
                  <a:pt x="27219" y="12593"/>
                  <a:pt x="26969" y="12656"/>
                  <a:pt x="26719" y="12750"/>
                </a:cubicBezTo>
                <a:cubicBezTo>
                  <a:pt x="26531" y="12812"/>
                  <a:pt x="26344" y="12875"/>
                  <a:pt x="26125" y="12937"/>
                </a:cubicBezTo>
                <a:cubicBezTo>
                  <a:pt x="26000" y="12968"/>
                  <a:pt x="25844" y="13062"/>
                  <a:pt x="25687" y="13062"/>
                </a:cubicBezTo>
                <a:cubicBezTo>
                  <a:pt x="25687" y="13062"/>
                  <a:pt x="25687" y="13031"/>
                  <a:pt x="25687" y="13031"/>
                </a:cubicBezTo>
                <a:cubicBezTo>
                  <a:pt x="25687" y="13031"/>
                  <a:pt x="25656" y="13031"/>
                  <a:pt x="25625" y="13031"/>
                </a:cubicBezTo>
                <a:cubicBezTo>
                  <a:pt x="25625" y="13031"/>
                  <a:pt x="25625" y="13031"/>
                  <a:pt x="25625" y="13031"/>
                </a:cubicBezTo>
                <a:cubicBezTo>
                  <a:pt x="25656" y="13031"/>
                  <a:pt x="25656" y="13031"/>
                  <a:pt x="25656" y="13031"/>
                </a:cubicBezTo>
                <a:cubicBezTo>
                  <a:pt x="25656" y="13031"/>
                  <a:pt x="25656" y="13031"/>
                  <a:pt x="25625" y="13031"/>
                </a:cubicBezTo>
                <a:cubicBezTo>
                  <a:pt x="25656" y="13031"/>
                  <a:pt x="25687" y="13031"/>
                  <a:pt x="25687" y="13031"/>
                </a:cubicBezTo>
                <a:cubicBezTo>
                  <a:pt x="25719" y="13031"/>
                  <a:pt x="25719" y="13031"/>
                  <a:pt x="25719" y="13000"/>
                </a:cubicBezTo>
                <a:cubicBezTo>
                  <a:pt x="25750" y="13000"/>
                  <a:pt x="25750" y="13000"/>
                  <a:pt x="25750" y="13000"/>
                </a:cubicBezTo>
                <a:cubicBezTo>
                  <a:pt x="26031" y="12937"/>
                  <a:pt x="26312" y="12812"/>
                  <a:pt x="26562" y="12718"/>
                </a:cubicBezTo>
                <a:cubicBezTo>
                  <a:pt x="26844" y="12656"/>
                  <a:pt x="27094" y="12562"/>
                  <a:pt x="27375" y="12468"/>
                </a:cubicBezTo>
                <a:cubicBezTo>
                  <a:pt x="27594" y="12375"/>
                  <a:pt x="27844" y="12312"/>
                  <a:pt x="28062" y="12218"/>
                </a:cubicBezTo>
                <a:cubicBezTo>
                  <a:pt x="28312" y="12125"/>
                  <a:pt x="28562" y="12031"/>
                  <a:pt x="28812" y="11968"/>
                </a:cubicBezTo>
                <a:cubicBezTo>
                  <a:pt x="29000" y="11906"/>
                  <a:pt x="29187" y="11843"/>
                  <a:pt x="29375" y="11750"/>
                </a:cubicBezTo>
                <a:cubicBezTo>
                  <a:pt x="29250" y="11781"/>
                  <a:pt x="29094" y="11812"/>
                  <a:pt x="28969" y="11843"/>
                </a:cubicBezTo>
                <a:cubicBezTo>
                  <a:pt x="28781" y="11906"/>
                  <a:pt x="28625" y="11968"/>
                  <a:pt x="28469" y="12031"/>
                </a:cubicBezTo>
                <a:cubicBezTo>
                  <a:pt x="28250" y="12093"/>
                  <a:pt x="28062" y="12156"/>
                  <a:pt x="27844" y="12218"/>
                </a:cubicBezTo>
                <a:cubicBezTo>
                  <a:pt x="27750" y="12250"/>
                  <a:pt x="27625" y="12343"/>
                  <a:pt x="27531" y="12312"/>
                </a:cubicBezTo>
                <a:cubicBezTo>
                  <a:pt x="27437" y="12281"/>
                  <a:pt x="27375" y="12281"/>
                  <a:pt x="27281" y="12312"/>
                </a:cubicBezTo>
                <a:cubicBezTo>
                  <a:pt x="27312" y="12343"/>
                  <a:pt x="27344" y="12312"/>
                  <a:pt x="27344" y="12375"/>
                </a:cubicBezTo>
                <a:cubicBezTo>
                  <a:pt x="27281" y="12437"/>
                  <a:pt x="27187" y="12343"/>
                  <a:pt x="27125" y="12375"/>
                </a:cubicBezTo>
                <a:cubicBezTo>
                  <a:pt x="26781" y="12500"/>
                  <a:pt x="26437" y="12593"/>
                  <a:pt x="26094" y="12718"/>
                </a:cubicBezTo>
                <a:cubicBezTo>
                  <a:pt x="25875" y="12781"/>
                  <a:pt x="25656" y="12875"/>
                  <a:pt x="25437" y="12937"/>
                </a:cubicBezTo>
                <a:cubicBezTo>
                  <a:pt x="25437" y="12937"/>
                  <a:pt x="25437" y="12937"/>
                  <a:pt x="25437" y="12937"/>
                </a:cubicBezTo>
                <a:cubicBezTo>
                  <a:pt x="25500" y="12968"/>
                  <a:pt x="25594" y="12968"/>
                  <a:pt x="25656" y="13000"/>
                </a:cubicBezTo>
                <a:cubicBezTo>
                  <a:pt x="25594" y="12968"/>
                  <a:pt x="25500" y="12968"/>
                  <a:pt x="25437" y="12937"/>
                </a:cubicBezTo>
                <a:cubicBezTo>
                  <a:pt x="25281" y="12937"/>
                  <a:pt x="25156" y="13000"/>
                  <a:pt x="25031" y="13062"/>
                </a:cubicBezTo>
                <a:cubicBezTo>
                  <a:pt x="24937" y="13093"/>
                  <a:pt x="24812" y="13125"/>
                  <a:pt x="24719" y="13156"/>
                </a:cubicBezTo>
                <a:cubicBezTo>
                  <a:pt x="24687" y="13156"/>
                  <a:pt x="24656" y="13156"/>
                  <a:pt x="24656" y="13187"/>
                </a:cubicBezTo>
                <a:cubicBezTo>
                  <a:pt x="24562" y="13218"/>
                  <a:pt x="24500" y="13218"/>
                  <a:pt x="24437" y="13250"/>
                </a:cubicBezTo>
                <a:cubicBezTo>
                  <a:pt x="24406" y="13250"/>
                  <a:pt x="24375" y="13250"/>
                  <a:pt x="24344" y="13250"/>
                </a:cubicBezTo>
                <a:cubicBezTo>
                  <a:pt x="24281" y="13281"/>
                  <a:pt x="24250" y="13312"/>
                  <a:pt x="24219" y="13312"/>
                </a:cubicBezTo>
                <a:cubicBezTo>
                  <a:pt x="23781" y="13437"/>
                  <a:pt x="23375" y="13562"/>
                  <a:pt x="22969" y="13687"/>
                </a:cubicBezTo>
                <a:cubicBezTo>
                  <a:pt x="22844" y="13718"/>
                  <a:pt x="22719" y="13750"/>
                  <a:pt x="22562" y="13750"/>
                </a:cubicBezTo>
                <a:cubicBezTo>
                  <a:pt x="22594" y="13718"/>
                  <a:pt x="22594" y="13687"/>
                  <a:pt x="22625" y="13687"/>
                </a:cubicBezTo>
                <a:cubicBezTo>
                  <a:pt x="22875" y="13625"/>
                  <a:pt x="23094" y="13500"/>
                  <a:pt x="23375" y="13468"/>
                </a:cubicBezTo>
                <a:cubicBezTo>
                  <a:pt x="23344" y="13437"/>
                  <a:pt x="23281" y="13406"/>
                  <a:pt x="23250" y="13437"/>
                </a:cubicBezTo>
                <a:cubicBezTo>
                  <a:pt x="23094" y="13468"/>
                  <a:pt x="22969" y="13531"/>
                  <a:pt x="22812" y="13562"/>
                </a:cubicBezTo>
                <a:cubicBezTo>
                  <a:pt x="22406" y="13687"/>
                  <a:pt x="21969" y="13812"/>
                  <a:pt x="21562" y="13906"/>
                </a:cubicBezTo>
                <a:cubicBezTo>
                  <a:pt x="21562" y="13906"/>
                  <a:pt x="21562" y="13906"/>
                  <a:pt x="21562" y="13875"/>
                </a:cubicBezTo>
                <a:cubicBezTo>
                  <a:pt x="21562" y="13906"/>
                  <a:pt x="21531" y="13906"/>
                  <a:pt x="21531" y="13906"/>
                </a:cubicBezTo>
                <a:cubicBezTo>
                  <a:pt x="21531" y="13906"/>
                  <a:pt x="21531" y="13906"/>
                  <a:pt x="21531" y="13906"/>
                </a:cubicBezTo>
                <a:cubicBezTo>
                  <a:pt x="21531" y="13906"/>
                  <a:pt x="21562" y="13906"/>
                  <a:pt x="21562" y="13875"/>
                </a:cubicBezTo>
                <a:cubicBezTo>
                  <a:pt x="21594" y="13875"/>
                  <a:pt x="21594" y="13843"/>
                  <a:pt x="21625" y="13843"/>
                </a:cubicBezTo>
                <a:cubicBezTo>
                  <a:pt x="21875" y="13781"/>
                  <a:pt x="22156" y="13687"/>
                  <a:pt x="22406" y="13625"/>
                </a:cubicBezTo>
                <a:cubicBezTo>
                  <a:pt x="22750" y="13500"/>
                  <a:pt x="23062" y="13406"/>
                  <a:pt x="23406" y="13312"/>
                </a:cubicBezTo>
                <a:cubicBezTo>
                  <a:pt x="23875" y="13156"/>
                  <a:pt x="24375" y="13000"/>
                  <a:pt x="24875" y="12812"/>
                </a:cubicBezTo>
                <a:cubicBezTo>
                  <a:pt x="24906" y="12843"/>
                  <a:pt x="24937" y="12875"/>
                  <a:pt x="24937" y="12906"/>
                </a:cubicBezTo>
                <a:cubicBezTo>
                  <a:pt x="24906" y="12906"/>
                  <a:pt x="24906" y="12906"/>
                  <a:pt x="24906" y="12906"/>
                </a:cubicBezTo>
                <a:cubicBezTo>
                  <a:pt x="24906" y="12906"/>
                  <a:pt x="24906" y="12937"/>
                  <a:pt x="24906" y="12937"/>
                </a:cubicBezTo>
                <a:cubicBezTo>
                  <a:pt x="24906" y="12937"/>
                  <a:pt x="24906" y="12906"/>
                  <a:pt x="24906" y="12906"/>
                </a:cubicBezTo>
                <a:cubicBezTo>
                  <a:pt x="24844" y="12937"/>
                  <a:pt x="24812" y="12937"/>
                  <a:pt x="24781" y="12968"/>
                </a:cubicBezTo>
                <a:cubicBezTo>
                  <a:pt x="24719" y="12968"/>
                  <a:pt x="24656" y="12968"/>
                  <a:pt x="24594" y="13031"/>
                </a:cubicBezTo>
                <a:cubicBezTo>
                  <a:pt x="24375" y="13062"/>
                  <a:pt x="24156" y="13156"/>
                  <a:pt x="23937" y="13218"/>
                </a:cubicBezTo>
                <a:cubicBezTo>
                  <a:pt x="23844" y="13250"/>
                  <a:pt x="23750" y="13250"/>
                  <a:pt x="23687" y="13312"/>
                </a:cubicBezTo>
                <a:cubicBezTo>
                  <a:pt x="23687" y="13312"/>
                  <a:pt x="23687" y="13312"/>
                  <a:pt x="23656" y="13312"/>
                </a:cubicBezTo>
                <a:cubicBezTo>
                  <a:pt x="23656" y="13312"/>
                  <a:pt x="23656" y="13343"/>
                  <a:pt x="23625" y="13343"/>
                </a:cubicBezTo>
                <a:cubicBezTo>
                  <a:pt x="23656" y="13343"/>
                  <a:pt x="23656" y="13312"/>
                  <a:pt x="23656" y="13312"/>
                </a:cubicBezTo>
                <a:cubicBezTo>
                  <a:pt x="23562" y="13312"/>
                  <a:pt x="23500" y="13343"/>
                  <a:pt x="23437" y="13437"/>
                </a:cubicBezTo>
                <a:cubicBezTo>
                  <a:pt x="23531" y="13406"/>
                  <a:pt x="23656" y="13375"/>
                  <a:pt x="23750" y="13312"/>
                </a:cubicBezTo>
                <a:cubicBezTo>
                  <a:pt x="23781" y="13312"/>
                  <a:pt x="23812" y="13312"/>
                  <a:pt x="23844" y="13312"/>
                </a:cubicBezTo>
                <a:cubicBezTo>
                  <a:pt x="24000" y="13250"/>
                  <a:pt x="24187" y="13218"/>
                  <a:pt x="24344" y="13156"/>
                </a:cubicBezTo>
                <a:cubicBezTo>
                  <a:pt x="24437" y="13125"/>
                  <a:pt x="24531" y="13125"/>
                  <a:pt x="24594" y="13062"/>
                </a:cubicBezTo>
                <a:cubicBezTo>
                  <a:pt x="24656" y="13031"/>
                  <a:pt x="24750" y="13062"/>
                  <a:pt x="24781" y="12968"/>
                </a:cubicBezTo>
                <a:cubicBezTo>
                  <a:pt x="24844" y="12968"/>
                  <a:pt x="24906" y="12968"/>
                  <a:pt x="24969" y="12937"/>
                </a:cubicBezTo>
                <a:cubicBezTo>
                  <a:pt x="25094" y="12906"/>
                  <a:pt x="25094" y="12906"/>
                  <a:pt x="25031" y="12812"/>
                </a:cubicBezTo>
                <a:cubicBezTo>
                  <a:pt x="25000" y="12812"/>
                  <a:pt x="25000" y="12781"/>
                  <a:pt x="25000" y="12781"/>
                </a:cubicBezTo>
                <a:cubicBezTo>
                  <a:pt x="25062" y="12750"/>
                  <a:pt x="25125" y="12750"/>
                  <a:pt x="25187" y="12687"/>
                </a:cubicBezTo>
                <a:cubicBezTo>
                  <a:pt x="25219" y="12687"/>
                  <a:pt x="25281" y="12718"/>
                  <a:pt x="25312" y="12656"/>
                </a:cubicBezTo>
                <a:cubicBezTo>
                  <a:pt x="25375" y="12687"/>
                  <a:pt x="25437" y="12625"/>
                  <a:pt x="25531" y="12593"/>
                </a:cubicBezTo>
                <a:cubicBezTo>
                  <a:pt x="25844" y="12500"/>
                  <a:pt x="26156" y="12406"/>
                  <a:pt x="26437" y="12312"/>
                </a:cubicBezTo>
                <a:cubicBezTo>
                  <a:pt x="26844" y="12156"/>
                  <a:pt x="27219" y="12031"/>
                  <a:pt x="27625" y="11906"/>
                </a:cubicBezTo>
                <a:cubicBezTo>
                  <a:pt x="27937" y="11781"/>
                  <a:pt x="28219" y="11656"/>
                  <a:pt x="28531" y="11562"/>
                </a:cubicBezTo>
                <a:cubicBezTo>
                  <a:pt x="28844" y="11468"/>
                  <a:pt x="29156" y="11343"/>
                  <a:pt x="29469" y="11250"/>
                </a:cubicBezTo>
                <a:cubicBezTo>
                  <a:pt x="29781" y="11125"/>
                  <a:pt x="30062" y="11031"/>
                  <a:pt x="30375" y="10937"/>
                </a:cubicBezTo>
                <a:cubicBezTo>
                  <a:pt x="30750" y="10812"/>
                  <a:pt x="31125" y="10656"/>
                  <a:pt x="31531" y="10531"/>
                </a:cubicBezTo>
                <a:cubicBezTo>
                  <a:pt x="31750" y="10437"/>
                  <a:pt x="32000" y="10343"/>
                  <a:pt x="32250" y="10281"/>
                </a:cubicBezTo>
                <a:cubicBezTo>
                  <a:pt x="32437" y="10218"/>
                  <a:pt x="32594" y="10125"/>
                  <a:pt x="32781" y="10093"/>
                </a:cubicBezTo>
                <a:cubicBezTo>
                  <a:pt x="32781" y="10093"/>
                  <a:pt x="32781" y="10093"/>
                  <a:pt x="32781" y="10062"/>
                </a:cubicBezTo>
                <a:cubicBezTo>
                  <a:pt x="32781" y="10031"/>
                  <a:pt x="32781" y="10000"/>
                  <a:pt x="32781" y="9968"/>
                </a:cubicBezTo>
                <a:cubicBezTo>
                  <a:pt x="32719" y="9968"/>
                  <a:pt x="32687" y="10000"/>
                  <a:pt x="32656" y="10031"/>
                </a:cubicBezTo>
                <a:cubicBezTo>
                  <a:pt x="32469" y="10062"/>
                  <a:pt x="32312" y="10125"/>
                  <a:pt x="32125" y="10187"/>
                </a:cubicBezTo>
                <a:cubicBezTo>
                  <a:pt x="31812" y="10312"/>
                  <a:pt x="31531" y="10406"/>
                  <a:pt x="31219" y="10531"/>
                </a:cubicBezTo>
                <a:cubicBezTo>
                  <a:pt x="31000" y="10593"/>
                  <a:pt x="30812" y="10625"/>
                  <a:pt x="30594" y="10718"/>
                </a:cubicBezTo>
                <a:cubicBezTo>
                  <a:pt x="30281" y="10843"/>
                  <a:pt x="29937" y="10968"/>
                  <a:pt x="29594" y="11093"/>
                </a:cubicBezTo>
                <a:cubicBezTo>
                  <a:pt x="29344" y="11187"/>
                  <a:pt x="29094" y="11250"/>
                  <a:pt x="28844" y="11343"/>
                </a:cubicBezTo>
                <a:cubicBezTo>
                  <a:pt x="28469" y="11500"/>
                  <a:pt x="28094" y="11593"/>
                  <a:pt x="27719" y="11718"/>
                </a:cubicBezTo>
                <a:cubicBezTo>
                  <a:pt x="27344" y="11875"/>
                  <a:pt x="26937" y="12000"/>
                  <a:pt x="26531" y="12125"/>
                </a:cubicBezTo>
                <a:cubicBezTo>
                  <a:pt x="26125" y="12250"/>
                  <a:pt x="25719" y="12406"/>
                  <a:pt x="25312" y="12531"/>
                </a:cubicBezTo>
                <a:cubicBezTo>
                  <a:pt x="25250" y="12531"/>
                  <a:pt x="25219" y="12562"/>
                  <a:pt x="25187" y="12593"/>
                </a:cubicBezTo>
                <a:cubicBezTo>
                  <a:pt x="25094" y="12593"/>
                  <a:pt x="25000" y="12625"/>
                  <a:pt x="24937" y="12687"/>
                </a:cubicBezTo>
                <a:cubicBezTo>
                  <a:pt x="24875" y="12687"/>
                  <a:pt x="24844" y="12687"/>
                  <a:pt x="24781" y="12718"/>
                </a:cubicBezTo>
                <a:cubicBezTo>
                  <a:pt x="24594" y="12781"/>
                  <a:pt x="24375" y="12843"/>
                  <a:pt x="24187" y="12906"/>
                </a:cubicBezTo>
                <a:cubicBezTo>
                  <a:pt x="24156" y="12906"/>
                  <a:pt x="24156" y="12906"/>
                  <a:pt x="24125" y="12906"/>
                </a:cubicBezTo>
                <a:cubicBezTo>
                  <a:pt x="23844" y="13000"/>
                  <a:pt x="23562" y="13093"/>
                  <a:pt x="23281" y="13187"/>
                </a:cubicBezTo>
                <a:cubicBezTo>
                  <a:pt x="23094" y="13250"/>
                  <a:pt x="22937" y="13281"/>
                  <a:pt x="22781" y="13343"/>
                </a:cubicBezTo>
                <a:cubicBezTo>
                  <a:pt x="22500" y="13406"/>
                  <a:pt x="22250" y="13500"/>
                  <a:pt x="21969" y="13562"/>
                </a:cubicBezTo>
                <a:cubicBezTo>
                  <a:pt x="21937" y="13562"/>
                  <a:pt x="21937" y="13562"/>
                  <a:pt x="21906" y="13562"/>
                </a:cubicBezTo>
                <a:cubicBezTo>
                  <a:pt x="21906" y="13562"/>
                  <a:pt x="21906" y="13562"/>
                  <a:pt x="21906" y="13562"/>
                </a:cubicBezTo>
                <a:cubicBezTo>
                  <a:pt x="21906" y="13562"/>
                  <a:pt x="21875" y="13531"/>
                  <a:pt x="21875" y="13531"/>
                </a:cubicBezTo>
                <a:cubicBezTo>
                  <a:pt x="21875" y="13531"/>
                  <a:pt x="21906" y="13562"/>
                  <a:pt x="21906" y="13562"/>
                </a:cubicBezTo>
                <a:cubicBezTo>
                  <a:pt x="21969" y="13500"/>
                  <a:pt x="22031" y="13500"/>
                  <a:pt x="22062" y="13468"/>
                </a:cubicBezTo>
                <a:cubicBezTo>
                  <a:pt x="22062" y="13468"/>
                  <a:pt x="22062" y="13468"/>
                  <a:pt x="22062" y="13468"/>
                </a:cubicBezTo>
                <a:cubicBezTo>
                  <a:pt x="22062" y="13468"/>
                  <a:pt x="22062" y="13468"/>
                  <a:pt x="22062" y="13468"/>
                </a:cubicBezTo>
                <a:cubicBezTo>
                  <a:pt x="22062" y="13468"/>
                  <a:pt x="22062" y="13468"/>
                  <a:pt x="22062" y="13468"/>
                </a:cubicBezTo>
                <a:cubicBezTo>
                  <a:pt x="22125" y="13468"/>
                  <a:pt x="22219" y="13437"/>
                  <a:pt x="22281" y="13406"/>
                </a:cubicBezTo>
                <a:cubicBezTo>
                  <a:pt x="22281" y="13406"/>
                  <a:pt x="22281" y="13406"/>
                  <a:pt x="22281" y="13406"/>
                </a:cubicBezTo>
                <a:cubicBezTo>
                  <a:pt x="22281" y="13406"/>
                  <a:pt x="22281" y="13406"/>
                  <a:pt x="22281" y="13406"/>
                </a:cubicBezTo>
                <a:cubicBezTo>
                  <a:pt x="22281" y="13406"/>
                  <a:pt x="22281" y="13406"/>
                  <a:pt x="22281" y="13406"/>
                </a:cubicBezTo>
                <a:cubicBezTo>
                  <a:pt x="22375" y="13437"/>
                  <a:pt x="22469" y="13343"/>
                  <a:pt x="22562" y="13312"/>
                </a:cubicBezTo>
                <a:cubicBezTo>
                  <a:pt x="22719" y="13281"/>
                  <a:pt x="22875" y="13250"/>
                  <a:pt x="23000" y="13187"/>
                </a:cubicBezTo>
                <a:cubicBezTo>
                  <a:pt x="23000" y="13187"/>
                  <a:pt x="23000" y="13187"/>
                  <a:pt x="23000" y="13187"/>
                </a:cubicBezTo>
                <a:cubicBezTo>
                  <a:pt x="23000" y="13187"/>
                  <a:pt x="23000" y="13187"/>
                  <a:pt x="23000" y="13187"/>
                </a:cubicBezTo>
                <a:cubicBezTo>
                  <a:pt x="23000" y="13187"/>
                  <a:pt x="23000" y="13187"/>
                  <a:pt x="23000" y="13187"/>
                </a:cubicBezTo>
                <a:cubicBezTo>
                  <a:pt x="23062" y="13187"/>
                  <a:pt x="23125" y="13156"/>
                  <a:pt x="23187" y="13093"/>
                </a:cubicBezTo>
                <a:cubicBezTo>
                  <a:pt x="23187" y="13093"/>
                  <a:pt x="23187" y="13093"/>
                  <a:pt x="23187" y="13093"/>
                </a:cubicBezTo>
                <a:cubicBezTo>
                  <a:pt x="23187" y="13093"/>
                  <a:pt x="23187" y="13093"/>
                  <a:pt x="23187" y="13093"/>
                </a:cubicBezTo>
                <a:cubicBezTo>
                  <a:pt x="23187" y="13093"/>
                  <a:pt x="23187" y="13093"/>
                  <a:pt x="23187" y="13093"/>
                </a:cubicBezTo>
                <a:cubicBezTo>
                  <a:pt x="23344" y="13093"/>
                  <a:pt x="23437" y="13031"/>
                  <a:pt x="23562" y="13000"/>
                </a:cubicBezTo>
                <a:cubicBezTo>
                  <a:pt x="23594" y="13000"/>
                  <a:pt x="23656" y="13000"/>
                  <a:pt x="23687" y="12937"/>
                </a:cubicBezTo>
                <a:cubicBezTo>
                  <a:pt x="23719" y="12937"/>
                  <a:pt x="23750" y="12937"/>
                  <a:pt x="23750" y="12906"/>
                </a:cubicBezTo>
                <a:cubicBezTo>
                  <a:pt x="23844" y="12906"/>
                  <a:pt x="23937" y="12937"/>
                  <a:pt x="24000" y="12843"/>
                </a:cubicBezTo>
                <a:cubicBezTo>
                  <a:pt x="24000" y="12843"/>
                  <a:pt x="24000" y="12843"/>
                  <a:pt x="24000" y="12843"/>
                </a:cubicBezTo>
                <a:cubicBezTo>
                  <a:pt x="24000" y="12843"/>
                  <a:pt x="24000" y="12843"/>
                  <a:pt x="24000" y="12843"/>
                </a:cubicBezTo>
                <a:cubicBezTo>
                  <a:pt x="24000" y="12843"/>
                  <a:pt x="24000" y="12843"/>
                  <a:pt x="24000" y="12843"/>
                </a:cubicBezTo>
                <a:cubicBezTo>
                  <a:pt x="24031" y="12843"/>
                  <a:pt x="24062" y="12843"/>
                  <a:pt x="24125" y="12812"/>
                </a:cubicBezTo>
                <a:cubicBezTo>
                  <a:pt x="24125" y="12812"/>
                  <a:pt x="24125" y="12812"/>
                  <a:pt x="24125" y="12812"/>
                </a:cubicBezTo>
                <a:cubicBezTo>
                  <a:pt x="24125" y="12812"/>
                  <a:pt x="24125" y="12812"/>
                  <a:pt x="24125" y="12812"/>
                </a:cubicBezTo>
                <a:cubicBezTo>
                  <a:pt x="24125" y="12812"/>
                  <a:pt x="24125" y="12812"/>
                  <a:pt x="24125" y="12812"/>
                </a:cubicBezTo>
                <a:cubicBezTo>
                  <a:pt x="24187" y="12843"/>
                  <a:pt x="24250" y="12781"/>
                  <a:pt x="24312" y="12750"/>
                </a:cubicBezTo>
                <a:cubicBezTo>
                  <a:pt x="24312" y="12750"/>
                  <a:pt x="24312" y="12750"/>
                  <a:pt x="24312" y="12750"/>
                </a:cubicBezTo>
                <a:cubicBezTo>
                  <a:pt x="24312" y="12750"/>
                  <a:pt x="24312" y="12750"/>
                  <a:pt x="24312" y="12750"/>
                </a:cubicBezTo>
                <a:cubicBezTo>
                  <a:pt x="24312" y="12750"/>
                  <a:pt x="24312" y="12750"/>
                  <a:pt x="24312" y="12750"/>
                </a:cubicBezTo>
                <a:cubicBezTo>
                  <a:pt x="24406" y="12750"/>
                  <a:pt x="24469" y="12687"/>
                  <a:pt x="24531" y="12656"/>
                </a:cubicBezTo>
                <a:cubicBezTo>
                  <a:pt x="24531" y="12656"/>
                  <a:pt x="24531" y="12656"/>
                  <a:pt x="24531" y="12656"/>
                </a:cubicBezTo>
                <a:cubicBezTo>
                  <a:pt x="24531" y="12656"/>
                  <a:pt x="24531" y="12656"/>
                  <a:pt x="24531" y="12656"/>
                </a:cubicBezTo>
                <a:cubicBezTo>
                  <a:pt x="24531" y="12656"/>
                  <a:pt x="24531" y="12656"/>
                  <a:pt x="24531" y="12656"/>
                </a:cubicBezTo>
                <a:cubicBezTo>
                  <a:pt x="24562" y="12656"/>
                  <a:pt x="24625" y="12687"/>
                  <a:pt x="24625" y="12625"/>
                </a:cubicBezTo>
                <a:cubicBezTo>
                  <a:pt x="24625" y="12625"/>
                  <a:pt x="24625" y="12625"/>
                  <a:pt x="24625" y="12625"/>
                </a:cubicBezTo>
                <a:cubicBezTo>
                  <a:pt x="24625" y="12625"/>
                  <a:pt x="24625" y="12625"/>
                  <a:pt x="24625" y="12625"/>
                </a:cubicBezTo>
                <a:cubicBezTo>
                  <a:pt x="24625" y="12625"/>
                  <a:pt x="24625" y="12625"/>
                  <a:pt x="24625" y="12625"/>
                </a:cubicBezTo>
                <a:cubicBezTo>
                  <a:pt x="24687" y="12625"/>
                  <a:pt x="24719" y="12625"/>
                  <a:pt x="24750" y="12593"/>
                </a:cubicBezTo>
                <a:cubicBezTo>
                  <a:pt x="25375" y="12375"/>
                  <a:pt x="26000" y="12187"/>
                  <a:pt x="26656" y="11968"/>
                </a:cubicBezTo>
                <a:cubicBezTo>
                  <a:pt x="26906" y="11875"/>
                  <a:pt x="27125" y="11812"/>
                  <a:pt x="27375" y="11718"/>
                </a:cubicBezTo>
                <a:cubicBezTo>
                  <a:pt x="27594" y="11625"/>
                  <a:pt x="27812" y="11531"/>
                  <a:pt x="28031" y="11500"/>
                </a:cubicBezTo>
                <a:cubicBezTo>
                  <a:pt x="28219" y="11437"/>
                  <a:pt x="28406" y="11343"/>
                  <a:pt x="28594" y="11281"/>
                </a:cubicBezTo>
                <a:cubicBezTo>
                  <a:pt x="28687" y="11281"/>
                  <a:pt x="28781" y="11281"/>
                  <a:pt x="28812" y="11187"/>
                </a:cubicBezTo>
                <a:cubicBezTo>
                  <a:pt x="28812" y="11187"/>
                  <a:pt x="28812" y="11187"/>
                  <a:pt x="28812" y="11187"/>
                </a:cubicBezTo>
                <a:cubicBezTo>
                  <a:pt x="28844" y="11187"/>
                  <a:pt x="28844" y="11187"/>
                  <a:pt x="28875" y="11187"/>
                </a:cubicBezTo>
                <a:cubicBezTo>
                  <a:pt x="28906" y="11187"/>
                  <a:pt x="28906" y="11187"/>
                  <a:pt x="28937" y="11156"/>
                </a:cubicBezTo>
                <a:cubicBezTo>
                  <a:pt x="29250" y="11062"/>
                  <a:pt x="29594" y="10937"/>
                  <a:pt x="29906" y="10812"/>
                </a:cubicBezTo>
                <a:cubicBezTo>
                  <a:pt x="30125" y="10750"/>
                  <a:pt x="30344" y="10687"/>
                  <a:pt x="30562" y="10593"/>
                </a:cubicBezTo>
                <a:cubicBezTo>
                  <a:pt x="30656" y="10562"/>
                  <a:pt x="30781" y="10562"/>
                  <a:pt x="30844" y="10468"/>
                </a:cubicBezTo>
                <a:cubicBezTo>
                  <a:pt x="31031" y="10437"/>
                  <a:pt x="31250" y="10375"/>
                  <a:pt x="31406" y="10281"/>
                </a:cubicBezTo>
                <a:cubicBezTo>
                  <a:pt x="31594" y="10250"/>
                  <a:pt x="31781" y="10187"/>
                  <a:pt x="31937" y="10125"/>
                </a:cubicBezTo>
                <a:cubicBezTo>
                  <a:pt x="32156" y="10031"/>
                  <a:pt x="32344" y="9968"/>
                  <a:pt x="32562" y="9906"/>
                </a:cubicBezTo>
                <a:cubicBezTo>
                  <a:pt x="32625" y="9875"/>
                  <a:pt x="32687" y="9843"/>
                  <a:pt x="32781" y="9812"/>
                </a:cubicBezTo>
                <a:cubicBezTo>
                  <a:pt x="32781" y="9812"/>
                  <a:pt x="32781" y="9812"/>
                  <a:pt x="32781" y="9812"/>
                </a:cubicBezTo>
                <a:cubicBezTo>
                  <a:pt x="32781" y="9781"/>
                  <a:pt x="32781" y="9781"/>
                  <a:pt x="32781" y="9750"/>
                </a:cubicBezTo>
                <a:cubicBezTo>
                  <a:pt x="32594" y="9812"/>
                  <a:pt x="32406" y="9875"/>
                  <a:pt x="32250" y="9937"/>
                </a:cubicBezTo>
                <a:cubicBezTo>
                  <a:pt x="31937" y="10031"/>
                  <a:pt x="31656" y="10125"/>
                  <a:pt x="31344" y="10250"/>
                </a:cubicBezTo>
                <a:lnTo>
                  <a:pt x="31344" y="10250"/>
                </a:lnTo>
                <a:cubicBezTo>
                  <a:pt x="31187" y="10312"/>
                  <a:pt x="31062" y="10343"/>
                  <a:pt x="30906" y="10406"/>
                </a:cubicBezTo>
                <a:cubicBezTo>
                  <a:pt x="30844" y="10406"/>
                  <a:pt x="30844" y="10437"/>
                  <a:pt x="30844" y="10468"/>
                </a:cubicBezTo>
                <a:cubicBezTo>
                  <a:pt x="30812" y="10468"/>
                  <a:pt x="30781" y="10437"/>
                  <a:pt x="30750" y="10437"/>
                </a:cubicBezTo>
                <a:cubicBezTo>
                  <a:pt x="30781" y="10468"/>
                  <a:pt x="30781" y="10468"/>
                  <a:pt x="30781" y="10468"/>
                </a:cubicBezTo>
                <a:cubicBezTo>
                  <a:pt x="30781" y="10468"/>
                  <a:pt x="30781" y="10468"/>
                  <a:pt x="30781" y="10468"/>
                </a:cubicBezTo>
                <a:cubicBezTo>
                  <a:pt x="30781" y="10468"/>
                  <a:pt x="30781" y="10468"/>
                  <a:pt x="30750" y="10437"/>
                </a:cubicBezTo>
                <a:cubicBezTo>
                  <a:pt x="30687" y="10437"/>
                  <a:pt x="30625" y="10500"/>
                  <a:pt x="30562" y="10531"/>
                </a:cubicBezTo>
                <a:cubicBezTo>
                  <a:pt x="30125" y="10656"/>
                  <a:pt x="29719" y="10812"/>
                  <a:pt x="29281" y="10968"/>
                </a:cubicBezTo>
                <a:cubicBezTo>
                  <a:pt x="29156" y="11000"/>
                  <a:pt x="29031" y="11031"/>
                  <a:pt x="28906" y="11125"/>
                </a:cubicBezTo>
                <a:cubicBezTo>
                  <a:pt x="28844" y="11093"/>
                  <a:pt x="28781" y="11156"/>
                  <a:pt x="28750" y="11156"/>
                </a:cubicBezTo>
                <a:cubicBezTo>
                  <a:pt x="28469" y="11218"/>
                  <a:pt x="28219" y="11312"/>
                  <a:pt x="27969" y="11406"/>
                </a:cubicBezTo>
                <a:cubicBezTo>
                  <a:pt x="27625" y="11531"/>
                  <a:pt x="27281" y="11656"/>
                  <a:pt x="26937" y="11750"/>
                </a:cubicBezTo>
                <a:cubicBezTo>
                  <a:pt x="26906" y="11781"/>
                  <a:pt x="26875" y="11781"/>
                  <a:pt x="26875" y="11812"/>
                </a:cubicBezTo>
                <a:cubicBezTo>
                  <a:pt x="26875" y="11812"/>
                  <a:pt x="26844" y="11812"/>
                  <a:pt x="26844" y="11812"/>
                </a:cubicBezTo>
                <a:cubicBezTo>
                  <a:pt x="26812" y="11812"/>
                  <a:pt x="26750" y="11812"/>
                  <a:pt x="26719" y="11843"/>
                </a:cubicBezTo>
                <a:cubicBezTo>
                  <a:pt x="26719" y="11843"/>
                  <a:pt x="26719" y="11843"/>
                  <a:pt x="26719" y="11843"/>
                </a:cubicBezTo>
                <a:cubicBezTo>
                  <a:pt x="26687" y="11843"/>
                  <a:pt x="26656" y="11843"/>
                  <a:pt x="26625" y="11875"/>
                </a:cubicBezTo>
                <a:cubicBezTo>
                  <a:pt x="26625" y="11875"/>
                  <a:pt x="26625" y="11875"/>
                  <a:pt x="26625" y="11875"/>
                </a:cubicBezTo>
                <a:cubicBezTo>
                  <a:pt x="26500" y="11875"/>
                  <a:pt x="26375" y="11937"/>
                  <a:pt x="26250" y="12000"/>
                </a:cubicBezTo>
                <a:cubicBezTo>
                  <a:pt x="26187" y="12031"/>
                  <a:pt x="26062" y="12000"/>
                  <a:pt x="26000" y="12093"/>
                </a:cubicBezTo>
                <a:cubicBezTo>
                  <a:pt x="26000" y="12093"/>
                  <a:pt x="26000" y="12093"/>
                  <a:pt x="26000" y="12093"/>
                </a:cubicBezTo>
                <a:cubicBezTo>
                  <a:pt x="25937" y="12093"/>
                  <a:pt x="25844" y="12093"/>
                  <a:pt x="25781" y="12156"/>
                </a:cubicBezTo>
                <a:cubicBezTo>
                  <a:pt x="25781" y="12156"/>
                  <a:pt x="25781" y="12156"/>
                  <a:pt x="25781" y="12156"/>
                </a:cubicBezTo>
                <a:cubicBezTo>
                  <a:pt x="25719" y="12156"/>
                  <a:pt x="25625" y="12156"/>
                  <a:pt x="25562" y="12250"/>
                </a:cubicBezTo>
                <a:cubicBezTo>
                  <a:pt x="25562" y="12250"/>
                  <a:pt x="25562" y="12250"/>
                  <a:pt x="25562" y="12250"/>
                </a:cubicBezTo>
                <a:cubicBezTo>
                  <a:pt x="25406" y="12250"/>
                  <a:pt x="25281" y="12312"/>
                  <a:pt x="25156" y="12343"/>
                </a:cubicBezTo>
                <a:cubicBezTo>
                  <a:pt x="25094" y="12375"/>
                  <a:pt x="24969" y="12375"/>
                  <a:pt x="24937" y="12468"/>
                </a:cubicBezTo>
                <a:cubicBezTo>
                  <a:pt x="24937" y="12468"/>
                  <a:pt x="24937" y="12468"/>
                  <a:pt x="24937" y="12468"/>
                </a:cubicBezTo>
                <a:cubicBezTo>
                  <a:pt x="24875" y="12437"/>
                  <a:pt x="24844" y="12437"/>
                  <a:pt x="24812" y="12468"/>
                </a:cubicBezTo>
                <a:cubicBezTo>
                  <a:pt x="24812" y="12468"/>
                  <a:pt x="24812" y="12468"/>
                  <a:pt x="24812" y="12468"/>
                </a:cubicBezTo>
                <a:cubicBezTo>
                  <a:pt x="24656" y="12500"/>
                  <a:pt x="24500" y="12562"/>
                  <a:pt x="24344" y="12625"/>
                </a:cubicBezTo>
                <a:cubicBezTo>
                  <a:pt x="24344" y="12625"/>
                  <a:pt x="24344" y="12625"/>
                  <a:pt x="24344" y="12625"/>
                </a:cubicBezTo>
                <a:cubicBezTo>
                  <a:pt x="24250" y="12656"/>
                  <a:pt x="24125" y="12656"/>
                  <a:pt x="24031" y="12750"/>
                </a:cubicBezTo>
                <a:cubicBezTo>
                  <a:pt x="24031" y="12750"/>
                  <a:pt x="24031" y="12750"/>
                  <a:pt x="24031" y="12750"/>
                </a:cubicBezTo>
                <a:cubicBezTo>
                  <a:pt x="23875" y="12750"/>
                  <a:pt x="23719" y="12812"/>
                  <a:pt x="23562" y="12875"/>
                </a:cubicBezTo>
                <a:cubicBezTo>
                  <a:pt x="23562" y="12875"/>
                  <a:pt x="23562" y="12875"/>
                  <a:pt x="23562" y="12875"/>
                </a:cubicBezTo>
                <a:cubicBezTo>
                  <a:pt x="23469" y="12875"/>
                  <a:pt x="23406" y="12906"/>
                  <a:pt x="23344" y="12968"/>
                </a:cubicBezTo>
                <a:cubicBezTo>
                  <a:pt x="23344" y="12968"/>
                  <a:pt x="23344" y="12968"/>
                  <a:pt x="23344" y="12968"/>
                </a:cubicBezTo>
                <a:cubicBezTo>
                  <a:pt x="23312" y="12937"/>
                  <a:pt x="23250" y="12968"/>
                  <a:pt x="23219" y="12968"/>
                </a:cubicBezTo>
                <a:cubicBezTo>
                  <a:pt x="22875" y="13062"/>
                  <a:pt x="22500" y="13187"/>
                  <a:pt x="22125" y="13312"/>
                </a:cubicBezTo>
                <a:cubicBezTo>
                  <a:pt x="22031" y="13343"/>
                  <a:pt x="21906" y="13343"/>
                  <a:pt x="21781" y="13406"/>
                </a:cubicBezTo>
                <a:cubicBezTo>
                  <a:pt x="21781" y="13343"/>
                  <a:pt x="21844" y="13343"/>
                  <a:pt x="21844" y="13312"/>
                </a:cubicBezTo>
                <a:cubicBezTo>
                  <a:pt x="21844" y="13312"/>
                  <a:pt x="21844" y="13312"/>
                  <a:pt x="21844" y="13312"/>
                </a:cubicBezTo>
                <a:cubicBezTo>
                  <a:pt x="21937" y="13343"/>
                  <a:pt x="22031" y="13281"/>
                  <a:pt x="22094" y="13250"/>
                </a:cubicBezTo>
                <a:cubicBezTo>
                  <a:pt x="22094" y="13250"/>
                  <a:pt x="22094" y="13250"/>
                  <a:pt x="22094" y="13250"/>
                </a:cubicBezTo>
                <a:cubicBezTo>
                  <a:pt x="22187" y="13250"/>
                  <a:pt x="22281" y="13218"/>
                  <a:pt x="22344" y="13187"/>
                </a:cubicBezTo>
                <a:cubicBezTo>
                  <a:pt x="22344" y="13187"/>
                  <a:pt x="22344" y="13187"/>
                  <a:pt x="22344" y="13187"/>
                </a:cubicBezTo>
                <a:cubicBezTo>
                  <a:pt x="22437" y="13187"/>
                  <a:pt x="22500" y="13156"/>
                  <a:pt x="22562" y="13093"/>
                </a:cubicBezTo>
                <a:cubicBezTo>
                  <a:pt x="22562" y="13093"/>
                  <a:pt x="22562" y="13093"/>
                  <a:pt x="22562" y="13093"/>
                </a:cubicBezTo>
                <a:cubicBezTo>
                  <a:pt x="22719" y="13093"/>
                  <a:pt x="22875" y="13031"/>
                  <a:pt x="23031" y="12968"/>
                </a:cubicBezTo>
                <a:cubicBezTo>
                  <a:pt x="23031" y="12968"/>
                  <a:pt x="23031" y="12968"/>
                  <a:pt x="23031" y="12968"/>
                </a:cubicBezTo>
                <a:cubicBezTo>
                  <a:pt x="23125" y="12968"/>
                  <a:pt x="23187" y="12937"/>
                  <a:pt x="23250" y="12875"/>
                </a:cubicBezTo>
                <a:cubicBezTo>
                  <a:pt x="23250" y="12875"/>
                  <a:pt x="23250" y="12875"/>
                  <a:pt x="23250" y="12875"/>
                </a:cubicBezTo>
                <a:cubicBezTo>
                  <a:pt x="23281" y="12875"/>
                  <a:pt x="23312" y="12875"/>
                  <a:pt x="23344" y="12875"/>
                </a:cubicBezTo>
                <a:cubicBezTo>
                  <a:pt x="23812" y="12718"/>
                  <a:pt x="24281" y="12562"/>
                  <a:pt x="24750" y="12406"/>
                </a:cubicBezTo>
                <a:cubicBezTo>
                  <a:pt x="25094" y="12281"/>
                  <a:pt x="25437" y="12156"/>
                  <a:pt x="25781" y="12062"/>
                </a:cubicBezTo>
                <a:cubicBezTo>
                  <a:pt x="26281" y="11906"/>
                  <a:pt x="26781" y="11718"/>
                  <a:pt x="27250" y="11531"/>
                </a:cubicBezTo>
                <a:cubicBezTo>
                  <a:pt x="27594" y="11437"/>
                  <a:pt x="27937" y="11312"/>
                  <a:pt x="28281" y="11187"/>
                </a:cubicBezTo>
                <a:cubicBezTo>
                  <a:pt x="28750" y="11031"/>
                  <a:pt x="29219" y="10875"/>
                  <a:pt x="29719" y="10687"/>
                </a:cubicBezTo>
                <a:cubicBezTo>
                  <a:pt x="30250" y="10500"/>
                  <a:pt x="30781" y="10312"/>
                  <a:pt x="31312" y="10125"/>
                </a:cubicBezTo>
                <a:cubicBezTo>
                  <a:pt x="31812" y="9937"/>
                  <a:pt x="32281" y="9781"/>
                  <a:pt x="32781" y="9593"/>
                </a:cubicBezTo>
                <a:cubicBezTo>
                  <a:pt x="32781" y="9593"/>
                  <a:pt x="32781" y="9593"/>
                  <a:pt x="32781" y="9562"/>
                </a:cubicBezTo>
                <a:cubicBezTo>
                  <a:pt x="32781" y="9562"/>
                  <a:pt x="32781" y="9531"/>
                  <a:pt x="32781" y="9531"/>
                </a:cubicBezTo>
                <a:cubicBezTo>
                  <a:pt x="32656" y="9562"/>
                  <a:pt x="32531" y="9625"/>
                  <a:pt x="32406" y="9656"/>
                </a:cubicBezTo>
                <a:cubicBezTo>
                  <a:pt x="32094" y="9750"/>
                  <a:pt x="31781" y="9875"/>
                  <a:pt x="31469" y="9968"/>
                </a:cubicBezTo>
                <a:cubicBezTo>
                  <a:pt x="31156" y="10093"/>
                  <a:pt x="30812" y="10218"/>
                  <a:pt x="30469" y="10312"/>
                </a:cubicBezTo>
                <a:cubicBezTo>
                  <a:pt x="30250" y="10406"/>
                  <a:pt x="30031" y="10468"/>
                  <a:pt x="29844" y="10562"/>
                </a:cubicBezTo>
                <a:cubicBezTo>
                  <a:pt x="29531" y="10656"/>
                  <a:pt x="29219" y="10781"/>
                  <a:pt x="28906" y="10875"/>
                </a:cubicBezTo>
                <a:cubicBezTo>
                  <a:pt x="28656" y="10968"/>
                  <a:pt x="28406" y="11031"/>
                  <a:pt x="28187" y="11125"/>
                </a:cubicBezTo>
                <a:cubicBezTo>
                  <a:pt x="27906" y="11218"/>
                  <a:pt x="27625" y="11343"/>
                  <a:pt x="27312" y="11437"/>
                </a:cubicBezTo>
                <a:cubicBezTo>
                  <a:pt x="26906" y="11562"/>
                  <a:pt x="26531" y="11718"/>
                  <a:pt x="26125" y="11843"/>
                </a:cubicBezTo>
                <a:cubicBezTo>
                  <a:pt x="25812" y="11937"/>
                  <a:pt x="25500" y="12062"/>
                  <a:pt x="25156" y="12156"/>
                </a:cubicBezTo>
                <a:cubicBezTo>
                  <a:pt x="24781" y="12312"/>
                  <a:pt x="24375" y="12406"/>
                  <a:pt x="23969" y="12562"/>
                </a:cubicBezTo>
                <a:cubicBezTo>
                  <a:pt x="23875" y="12593"/>
                  <a:pt x="23750" y="12593"/>
                  <a:pt x="23656" y="12656"/>
                </a:cubicBezTo>
                <a:cubicBezTo>
                  <a:pt x="23625" y="12687"/>
                  <a:pt x="23594" y="12656"/>
                  <a:pt x="23562" y="12687"/>
                </a:cubicBezTo>
                <a:cubicBezTo>
                  <a:pt x="23437" y="12718"/>
                  <a:pt x="23312" y="12750"/>
                  <a:pt x="23187" y="12812"/>
                </a:cubicBezTo>
                <a:cubicBezTo>
                  <a:pt x="23187" y="12812"/>
                  <a:pt x="23187" y="12812"/>
                  <a:pt x="23187" y="12812"/>
                </a:cubicBezTo>
                <a:cubicBezTo>
                  <a:pt x="23187" y="12812"/>
                  <a:pt x="23187" y="12812"/>
                  <a:pt x="23187" y="12812"/>
                </a:cubicBezTo>
                <a:cubicBezTo>
                  <a:pt x="23187" y="12812"/>
                  <a:pt x="23187" y="12812"/>
                  <a:pt x="23187" y="12812"/>
                </a:cubicBezTo>
                <a:cubicBezTo>
                  <a:pt x="23156" y="12812"/>
                  <a:pt x="23125" y="12812"/>
                  <a:pt x="23094" y="12843"/>
                </a:cubicBezTo>
                <a:cubicBezTo>
                  <a:pt x="23094" y="12843"/>
                  <a:pt x="23094" y="12843"/>
                  <a:pt x="23094" y="12843"/>
                </a:cubicBezTo>
                <a:cubicBezTo>
                  <a:pt x="23062" y="12843"/>
                  <a:pt x="23000" y="12843"/>
                  <a:pt x="22969" y="12875"/>
                </a:cubicBezTo>
                <a:cubicBezTo>
                  <a:pt x="22719" y="12968"/>
                  <a:pt x="22469" y="13062"/>
                  <a:pt x="22219" y="13093"/>
                </a:cubicBezTo>
                <a:cubicBezTo>
                  <a:pt x="22156" y="13125"/>
                  <a:pt x="22094" y="13125"/>
                  <a:pt x="22062" y="13156"/>
                </a:cubicBezTo>
                <a:cubicBezTo>
                  <a:pt x="22000" y="13187"/>
                  <a:pt x="21937" y="13156"/>
                  <a:pt x="21906" y="13187"/>
                </a:cubicBezTo>
                <a:cubicBezTo>
                  <a:pt x="21906" y="13187"/>
                  <a:pt x="21906" y="13187"/>
                  <a:pt x="21906" y="13187"/>
                </a:cubicBezTo>
                <a:cubicBezTo>
                  <a:pt x="21844" y="13187"/>
                  <a:pt x="21812" y="13187"/>
                  <a:pt x="21781" y="13250"/>
                </a:cubicBezTo>
                <a:cubicBezTo>
                  <a:pt x="21687" y="13250"/>
                  <a:pt x="21594" y="13250"/>
                  <a:pt x="21500" y="13312"/>
                </a:cubicBezTo>
                <a:cubicBezTo>
                  <a:pt x="21562" y="13312"/>
                  <a:pt x="21594" y="13312"/>
                  <a:pt x="21656" y="13312"/>
                </a:cubicBezTo>
                <a:cubicBezTo>
                  <a:pt x="21656" y="13281"/>
                  <a:pt x="21656" y="13281"/>
                  <a:pt x="21687" y="13281"/>
                </a:cubicBezTo>
                <a:cubicBezTo>
                  <a:pt x="21656" y="13281"/>
                  <a:pt x="21656" y="13281"/>
                  <a:pt x="21656" y="13312"/>
                </a:cubicBezTo>
                <a:cubicBezTo>
                  <a:pt x="21656" y="13312"/>
                  <a:pt x="21656" y="13312"/>
                  <a:pt x="21656" y="13312"/>
                </a:cubicBezTo>
                <a:cubicBezTo>
                  <a:pt x="21656" y="13312"/>
                  <a:pt x="21656" y="13312"/>
                  <a:pt x="21656" y="13312"/>
                </a:cubicBezTo>
                <a:cubicBezTo>
                  <a:pt x="21594" y="13312"/>
                  <a:pt x="21562" y="13312"/>
                  <a:pt x="21500" y="13312"/>
                </a:cubicBezTo>
                <a:cubicBezTo>
                  <a:pt x="21500" y="13343"/>
                  <a:pt x="21500" y="13343"/>
                  <a:pt x="21500" y="13343"/>
                </a:cubicBezTo>
                <a:cubicBezTo>
                  <a:pt x="21469" y="13343"/>
                  <a:pt x="21437" y="13343"/>
                  <a:pt x="21406" y="13343"/>
                </a:cubicBezTo>
                <a:cubicBezTo>
                  <a:pt x="21344" y="13343"/>
                  <a:pt x="21281" y="13312"/>
                  <a:pt x="21250" y="13406"/>
                </a:cubicBezTo>
                <a:cubicBezTo>
                  <a:pt x="21250" y="13406"/>
                  <a:pt x="21250" y="13406"/>
                  <a:pt x="21250" y="13406"/>
                </a:cubicBezTo>
                <a:cubicBezTo>
                  <a:pt x="21219" y="13375"/>
                  <a:pt x="21187" y="13375"/>
                  <a:pt x="21187" y="13406"/>
                </a:cubicBezTo>
                <a:cubicBezTo>
                  <a:pt x="21187" y="13406"/>
                  <a:pt x="21187" y="13406"/>
                  <a:pt x="21187" y="13406"/>
                </a:cubicBezTo>
                <a:cubicBezTo>
                  <a:pt x="21156" y="13375"/>
                  <a:pt x="21187" y="13343"/>
                  <a:pt x="21250" y="13312"/>
                </a:cubicBezTo>
                <a:cubicBezTo>
                  <a:pt x="21281" y="13312"/>
                  <a:pt x="21312" y="13312"/>
                  <a:pt x="21344" y="13312"/>
                </a:cubicBezTo>
                <a:cubicBezTo>
                  <a:pt x="21531" y="13218"/>
                  <a:pt x="21719" y="13156"/>
                  <a:pt x="21906" y="13093"/>
                </a:cubicBezTo>
                <a:cubicBezTo>
                  <a:pt x="22094" y="13000"/>
                  <a:pt x="22344" y="12968"/>
                  <a:pt x="22531" y="12906"/>
                </a:cubicBezTo>
                <a:cubicBezTo>
                  <a:pt x="22875" y="12781"/>
                  <a:pt x="23187" y="12687"/>
                  <a:pt x="23531" y="12593"/>
                </a:cubicBezTo>
                <a:cubicBezTo>
                  <a:pt x="23937" y="12437"/>
                  <a:pt x="24344" y="12312"/>
                  <a:pt x="24750" y="12156"/>
                </a:cubicBezTo>
                <a:cubicBezTo>
                  <a:pt x="24969" y="12093"/>
                  <a:pt x="25187" y="12031"/>
                  <a:pt x="25406" y="11937"/>
                </a:cubicBezTo>
                <a:cubicBezTo>
                  <a:pt x="25781" y="11812"/>
                  <a:pt x="26156" y="11687"/>
                  <a:pt x="26531" y="11562"/>
                </a:cubicBezTo>
                <a:cubicBezTo>
                  <a:pt x="26937" y="11406"/>
                  <a:pt x="27344" y="11281"/>
                  <a:pt x="27750" y="11125"/>
                </a:cubicBezTo>
                <a:cubicBezTo>
                  <a:pt x="28062" y="11000"/>
                  <a:pt x="28406" y="10906"/>
                  <a:pt x="28719" y="10781"/>
                </a:cubicBezTo>
                <a:cubicBezTo>
                  <a:pt x="29219" y="10593"/>
                  <a:pt x="29750" y="10406"/>
                  <a:pt x="30281" y="10218"/>
                </a:cubicBezTo>
                <a:cubicBezTo>
                  <a:pt x="30469" y="10156"/>
                  <a:pt x="30656" y="10125"/>
                  <a:pt x="30812" y="10000"/>
                </a:cubicBezTo>
                <a:cubicBezTo>
                  <a:pt x="30656" y="10000"/>
                  <a:pt x="30531" y="10062"/>
                  <a:pt x="30375" y="10125"/>
                </a:cubicBezTo>
                <a:cubicBezTo>
                  <a:pt x="30000" y="10250"/>
                  <a:pt x="29625" y="10406"/>
                  <a:pt x="29250" y="10500"/>
                </a:cubicBezTo>
                <a:cubicBezTo>
                  <a:pt x="28937" y="10625"/>
                  <a:pt x="28625" y="10750"/>
                  <a:pt x="28312" y="10843"/>
                </a:cubicBezTo>
                <a:cubicBezTo>
                  <a:pt x="28125" y="10906"/>
                  <a:pt x="27937" y="10968"/>
                  <a:pt x="27750" y="11031"/>
                </a:cubicBezTo>
                <a:cubicBezTo>
                  <a:pt x="27531" y="11125"/>
                  <a:pt x="27281" y="11218"/>
                  <a:pt x="27062" y="11281"/>
                </a:cubicBezTo>
                <a:cubicBezTo>
                  <a:pt x="27000" y="11312"/>
                  <a:pt x="26937" y="11343"/>
                  <a:pt x="26937" y="11218"/>
                </a:cubicBezTo>
                <a:cubicBezTo>
                  <a:pt x="26969" y="11218"/>
                  <a:pt x="27031" y="11187"/>
                  <a:pt x="27062" y="11187"/>
                </a:cubicBezTo>
                <a:cubicBezTo>
                  <a:pt x="27125" y="11218"/>
                  <a:pt x="27187" y="11187"/>
                  <a:pt x="27250" y="11156"/>
                </a:cubicBezTo>
                <a:cubicBezTo>
                  <a:pt x="27437" y="11093"/>
                  <a:pt x="27594" y="11031"/>
                  <a:pt x="27750" y="10968"/>
                </a:cubicBezTo>
                <a:cubicBezTo>
                  <a:pt x="28125" y="10843"/>
                  <a:pt x="28469" y="10687"/>
                  <a:pt x="28844" y="10562"/>
                </a:cubicBezTo>
                <a:cubicBezTo>
                  <a:pt x="29094" y="10468"/>
                  <a:pt x="29344" y="10375"/>
                  <a:pt x="29594" y="10281"/>
                </a:cubicBezTo>
                <a:cubicBezTo>
                  <a:pt x="29875" y="10187"/>
                  <a:pt x="30156" y="10093"/>
                  <a:pt x="30406" y="10000"/>
                </a:cubicBezTo>
                <a:cubicBezTo>
                  <a:pt x="30875" y="9843"/>
                  <a:pt x="31312" y="9687"/>
                  <a:pt x="31750" y="9531"/>
                </a:cubicBezTo>
                <a:cubicBezTo>
                  <a:pt x="31906" y="9468"/>
                  <a:pt x="32062" y="9406"/>
                  <a:pt x="32219" y="9343"/>
                </a:cubicBezTo>
                <a:cubicBezTo>
                  <a:pt x="32406" y="9281"/>
                  <a:pt x="32594" y="9187"/>
                  <a:pt x="32781" y="9156"/>
                </a:cubicBezTo>
                <a:cubicBezTo>
                  <a:pt x="32781" y="9156"/>
                  <a:pt x="32781" y="9156"/>
                  <a:pt x="32781" y="9156"/>
                </a:cubicBezTo>
                <a:cubicBezTo>
                  <a:pt x="32781" y="9093"/>
                  <a:pt x="32781" y="9062"/>
                  <a:pt x="32781" y="9031"/>
                </a:cubicBezTo>
                <a:cubicBezTo>
                  <a:pt x="32750" y="9031"/>
                  <a:pt x="32719" y="9031"/>
                  <a:pt x="32687" y="9062"/>
                </a:cubicBezTo>
                <a:cubicBezTo>
                  <a:pt x="32500" y="9187"/>
                  <a:pt x="32250" y="9218"/>
                  <a:pt x="32000" y="9312"/>
                </a:cubicBezTo>
                <a:cubicBezTo>
                  <a:pt x="31750" y="9437"/>
                  <a:pt x="31437" y="9500"/>
                  <a:pt x="31156" y="9625"/>
                </a:cubicBezTo>
                <a:cubicBezTo>
                  <a:pt x="31094" y="9593"/>
                  <a:pt x="31031" y="9656"/>
                  <a:pt x="30969" y="9687"/>
                </a:cubicBezTo>
                <a:cubicBezTo>
                  <a:pt x="30969" y="9687"/>
                  <a:pt x="30969" y="9687"/>
                  <a:pt x="30969" y="9687"/>
                </a:cubicBezTo>
                <a:cubicBezTo>
                  <a:pt x="30937" y="9687"/>
                  <a:pt x="30906" y="9687"/>
                  <a:pt x="30875" y="9718"/>
                </a:cubicBezTo>
                <a:cubicBezTo>
                  <a:pt x="30844" y="9718"/>
                  <a:pt x="30812" y="9718"/>
                  <a:pt x="30812" y="9750"/>
                </a:cubicBezTo>
                <a:cubicBezTo>
                  <a:pt x="30531" y="9843"/>
                  <a:pt x="30281" y="9937"/>
                  <a:pt x="30000" y="10031"/>
                </a:cubicBezTo>
                <a:cubicBezTo>
                  <a:pt x="29844" y="10062"/>
                  <a:pt x="29687" y="10156"/>
                  <a:pt x="29500" y="10218"/>
                </a:cubicBezTo>
                <a:cubicBezTo>
                  <a:pt x="29250" y="10281"/>
                  <a:pt x="29000" y="10375"/>
                  <a:pt x="28750" y="10468"/>
                </a:cubicBezTo>
                <a:cubicBezTo>
                  <a:pt x="28500" y="10562"/>
                  <a:pt x="28250" y="10625"/>
                  <a:pt x="28031" y="10750"/>
                </a:cubicBezTo>
                <a:cubicBezTo>
                  <a:pt x="27875" y="10812"/>
                  <a:pt x="27656" y="10843"/>
                  <a:pt x="27500" y="10937"/>
                </a:cubicBezTo>
                <a:cubicBezTo>
                  <a:pt x="27437" y="11000"/>
                  <a:pt x="27312" y="10937"/>
                  <a:pt x="27250" y="11031"/>
                </a:cubicBezTo>
                <a:cubicBezTo>
                  <a:pt x="27219" y="11031"/>
                  <a:pt x="27219" y="11031"/>
                  <a:pt x="27187" y="11031"/>
                </a:cubicBezTo>
                <a:cubicBezTo>
                  <a:pt x="27094" y="11062"/>
                  <a:pt x="27031" y="11093"/>
                  <a:pt x="26937" y="11125"/>
                </a:cubicBezTo>
                <a:cubicBezTo>
                  <a:pt x="26875" y="11093"/>
                  <a:pt x="26844" y="11187"/>
                  <a:pt x="26812" y="11187"/>
                </a:cubicBezTo>
                <a:cubicBezTo>
                  <a:pt x="26531" y="11218"/>
                  <a:pt x="26281" y="11343"/>
                  <a:pt x="26031" y="11437"/>
                </a:cubicBezTo>
                <a:cubicBezTo>
                  <a:pt x="25906" y="11500"/>
                  <a:pt x="25750" y="11500"/>
                  <a:pt x="25625" y="11562"/>
                </a:cubicBezTo>
                <a:cubicBezTo>
                  <a:pt x="25469" y="11656"/>
                  <a:pt x="25312" y="11687"/>
                  <a:pt x="25156" y="11750"/>
                </a:cubicBezTo>
                <a:cubicBezTo>
                  <a:pt x="25031" y="11812"/>
                  <a:pt x="24906" y="11843"/>
                  <a:pt x="24781" y="11875"/>
                </a:cubicBezTo>
                <a:cubicBezTo>
                  <a:pt x="24750" y="11875"/>
                  <a:pt x="24687" y="11875"/>
                  <a:pt x="24656" y="11906"/>
                </a:cubicBezTo>
                <a:cubicBezTo>
                  <a:pt x="24656" y="11906"/>
                  <a:pt x="24656" y="11906"/>
                  <a:pt x="24656" y="11906"/>
                </a:cubicBezTo>
                <a:cubicBezTo>
                  <a:pt x="24625" y="11906"/>
                  <a:pt x="24562" y="11906"/>
                  <a:pt x="24562" y="11937"/>
                </a:cubicBezTo>
                <a:cubicBezTo>
                  <a:pt x="24469" y="11937"/>
                  <a:pt x="24406" y="11968"/>
                  <a:pt x="24344" y="12000"/>
                </a:cubicBezTo>
                <a:cubicBezTo>
                  <a:pt x="24281" y="12031"/>
                  <a:pt x="24187" y="12031"/>
                  <a:pt x="24125" y="12093"/>
                </a:cubicBezTo>
                <a:cubicBezTo>
                  <a:pt x="24125" y="12093"/>
                  <a:pt x="24125" y="12093"/>
                  <a:pt x="24125" y="12093"/>
                </a:cubicBezTo>
                <a:cubicBezTo>
                  <a:pt x="24125" y="12093"/>
                  <a:pt x="24125" y="12093"/>
                  <a:pt x="24125" y="12093"/>
                </a:cubicBezTo>
                <a:cubicBezTo>
                  <a:pt x="24125" y="12093"/>
                  <a:pt x="24125" y="12093"/>
                  <a:pt x="24125" y="12093"/>
                </a:cubicBezTo>
                <a:cubicBezTo>
                  <a:pt x="24062" y="12093"/>
                  <a:pt x="23969" y="12093"/>
                  <a:pt x="23906" y="12156"/>
                </a:cubicBezTo>
                <a:cubicBezTo>
                  <a:pt x="23906" y="12156"/>
                  <a:pt x="23906" y="12156"/>
                  <a:pt x="23906" y="12156"/>
                </a:cubicBezTo>
                <a:cubicBezTo>
                  <a:pt x="23906" y="12156"/>
                  <a:pt x="23906" y="12156"/>
                  <a:pt x="23906" y="12156"/>
                </a:cubicBezTo>
                <a:cubicBezTo>
                  <a:pt x="23906" y="12156"/>
                  <a:pt x="23906" y="12156"/>
                  <a:pt x="23906" y="12156"/>
                </a:cubicBezTo>
                <a:cubicBezTo>
                  <a:pt x="23844" y="12187"/>
                  <a:pt x="23750" y="12156"/>
                  <a:pt x="23687" y="12250"/>
                </a:cubicBezTo>
                <a:cubicBezTo>
                  <a:pt x="23687" y="12250"/>
                  <a:pt x="23719" y="12250"/>
                  <a:pt x="23719" y="12250"/>
                </a:cubicBezTo>
                <a:cubicBezTo>
                  <a:pt x="23687" y="12250"/>
                  <a:pt x="23687" y="12250"/>
                  <a:pt x="23687" y="12250"/>
                </a:cubicBezTo>
                <a:cubicBezTo>
                  <a:pt x="23687" y="12250"/>
                  <a:pt x="23687" y="12250"/>
                  <a:pt x="23687" y="12250"/>
                </a:cubicBezTo>
                <a:cubicBezTo>
                  <a:pt x="23594" y="12218"/>
                  <a:pt x="23531" y="12281"/>
                  <a:pt x="23437" y="12312"/>
                </a:cubicBezTo>
                <a:cubicBezTo>
                  <a:pt x="23187" y="12375"/>
                  <a:pt x="22937" y="12468"/>
                  <a:pt x="22687" y="12562"/>
                </a:cubicBezTo>
                <a:cubicBezTo>
                  <a:pt x="22687" y="12562"/>
                  <a:pt x="22687" y="12562"/>
                  <a:pt x="22687" y="12562"/>
                </a:cubicBezTo>
                <a:cubicBezTo>
                  <a:pt x="22656" y="12562"/>
                  <a:pt x="22594" y="12562"/>
                  <a:pt x="22562" y="12593"/>
                </a:cubicBezTo>
                <a:cubicBezTo>
                  <a:pt x="22531" y="12593"/>
                  <a:pt x="22531" y="12625"/>
                  <a:pt x="22500" y="12625"/>
                </a:cubicBezTo>
                <a:cubicBezTo>
                  <a:pt x="22500" y="12593"/>
                  <a:pt x="22469" y="12593"/>
                  <a:pt x="22469" y="12625"/>
                </a:cubicBezTo>
                <a:cubicBezTo>
                  <a:pt x="22469" y="12625"/>
                  <a:pt x="22469" y="12625"/>
                  <a:pt x="22469" y="12625"/>
                </a:cubicBezTo>
                <a:cubicBezTo>
                  <a:pt x="22437" y="12656"/>
                  <a:pt x="22375" y="12687"/>
                  <a:pt x="22344" y="12687"/>
                </a:cubicBezTo>
                <a:cubicBezTo>
                  <a:pt x="22375" y="12687"/>
                  <a:pt x="22437" y="12656"/>
                  <a:pt x="22469" y="12625"/>
                </a:cubicBezTo>
                <a:cubicBezTo>
                  <a:pt x="22312" y="12656"/>
                  <a:pt x="22156" y="12718"/>
                  <a:pt x="22000" y="12750"/>
                </a:cubicBezTo>
                <a:cubicBezTo>
                  <a:pt x="21719" y="12843"/>
                  <a:pt x="21469" y="12937"/>
                  <a:pt x="21187" y="13000"/>
                </a:cubicBezTo>
                <a:cubicBezTo>
                  <a:pt x="21187" y="12968"/>
                  <a:pt x="21156" y="12968"/>
                  <a:pt x="21187" y="12968"/>
                </a:cubicBezTo>
                <a:cubicBezTo>
                  <a:pt x="21344" y="12875"/>
                  <a:pt x="21500" y="12843"/>
                  <a:pt x="21656" y="12781"/>
                </a:cubicBezTo>
                <a:cubicBezTo>
                  <a:pt x="21906" y="12718"/>
                  <a:pt x="22156" y="12625"/>
                  <a:pt x="22406" y="12531"/>
                </a:cubicBezTo>
                <a:cubicBezTo>
                  <a:pt x="22625" y="12468"/>
                  <a:pt x="22812" y="12437"/>
                  <a:pt x="23000" y="12343"/>
                </a:cubicBezTo>
                <a:cubicBezTo>
                  <a:pt x="23406" y="12218"/>
                  <a:pt x="23781" y="12093"/>
                  <a:pt x="24187" y="11937"/>
                </a:cubicBezTo>
                <a:cubicBezTo>
                  <a:pt x="24469" y="11843"/>
                  <a:pt x="24750" y="11750"/>
                  <a:pt x="25031" y="11656"/>
                </a:cubicBezTo>
                <a:cubicBezTo>
                  <a:pt x="25437" y="11500"/>
                  <a:pt x="25812" y="11375"/>
                  <a:pt x="26187" y="11250"/>
                </a:cubicBezTo>
                <a:cubicBezTo>
                  <a:pt x="26344" y="11187"/>
                  <a:pt x="26469" y="11125"/>
                  <a:pt x="26625" y="11062"/>
                </a:cubicBezTo>
                <a:cubicBezTo>
                  <a:pt x="26406" y="11125"/>
                  <a:pt x="26187" y="11187"/>
                  <a:pt x="25969" y="11281"/>
                </a:cubicBezTo>
                <a:cubicBezTo>
                  <a:pt x="25750" y="11343"/>
                  <a:pt x="25531" y="11437"/>
                  <a:pt x="25281" y="11531"/>
                </a:cubicBezTo>
                <a:cubicBezTo>
                  <a:pt x="24875" y="11656"/>
                  <a:pt x="24469" y="11812"/>
                  <a:pt x="24031" y="11937"/>
                </a:cubicBezTo>
                <a:cubicBezTo>
                  <a:pt x="23937" y="11968"/>
                  <a:pt x="23844" y="12031"/>
                  <a:pt x="23750" y="12062"/>
                </a:cubicBezTo>
                <a:cubicBezTo>
                  <a:pt x="23656" y="12062"/>
                  <a:pt x="23562" y="12093"/>
                  <a:pt x="23437" y="12125"/>
                </a:cubicBezTo>
                <a:cubicBezTo>
                  <a:pt x="23094" y="12250"/>
                  <a:pt x="22750" y="12375"/>
                  <a:pt x="22406" y="12468"/>
                </a:cubicBezTo>
                <a:cubicBezTo>
                  <a:pt x="22094" y="12562"/>
                  <a:pt x="21781" y="12656"/>
                  <a:pt x="21469" y="12750"/>
                </a:cubicBezTo>
                <a:cubicBezTo>
                  <a:pt x="21281" y="12812"/>
                  <a:pt x="21031" y="12875"/>
                  <a:pt x="20844" y="12937"/>
                </a:cubicBezTo>
                <a:cubicBezTo>
                  <a:pt x="20781" y="12968"/>
                  <a:pt x="20719" y="13000"/>
                  <a:pt x="20656" y="12937"/>
                </a:cubicBezTo>
                <a:cubicBezTo>
                  <a:pt x="20687" y="12906"/>
                  <a:pt x="20719" y="12906"/>
                  <a:pt x="20719" y="12906"/>
                </a:cubicBezTo>
                <a:cubicBezTo>
                  <a:pt x="20750" y="12937"/>
                  <a:pt x="20781" y="12937"/>
                  <a:pt x="20812" y="12875"/>
                </a:cubicBezTo>
                <a:cubicBezTo>
                  <a:pt x="20844" y="12875"/>
                  <a:pt x="20844" y="12875"/>
                  <a:pt x="20875" y="12843"/>
                </a:cubicBezTo>
                <a:cubicBezTo>
                  <a:pt x="21094" y="12812"/>
                  <a:pt x="21312" y="12718"/>
                  <a:pt x="21531" y="12656"/>
                </a:cubicBezTo>
                <a:cubicBezTo>
                  <a:pt x="21750" y="12593"/>
                  <a:pt x="21937" y="12531"/>
                  <a:pt x="22156" y="12468"/>
                </a:cubicBezTo>
                <a:cubicBezTo>
                  <a:pt x="22406" y="12437"/>
                  <a:pt x="22656" y="12281"/>
                  <a:pt x="22906" y="12218"/>
                </a:cubicBezTo>
                <a:cubicBezTo>
                  <a:pt x="23219" y="12156"/>
                  <a:pt x="23531" y="12000"/>
                  <a:pt x="23844" y="11906"/>
                </a:cubicBezTo>
                <a:cubicBezTo>
                  <a:pt x="24094" y="11812"/>
                  <a:pt x="24344" y="11750"/>
                  <a:pt x="24594" y="11656"/>
                </a:cubicBezTo>
                <a:cubicBezTo>
                  <a:pt x="24969" y="11531"/>
                  <a:pt x="25312" y="11406"/>
                  <a:pt x="25687" y="11250"/>
                </a:cubicBezTo>
                <a:cubicBezTo>
                  <a:pt x="25937" y="11187"/>
                  <a:pt x="26187" y="11093"/>
                  <a:pt x="26437" y="11000"/>
                </a:cubicBezTo>
                <a:cubicBezTo>
                  <a:pt x="26906" y="10843"/>
                  <a:pt x="27375" y="10687"/>
                  <a:pt x="27812" y="10500"/>
                </a:cubicBezTo>
                <a:cubicBezTo>
                  <a:pt x="27937" y="10468"/>
                  <a:pt x="28062" y="10468"/>
                  <a:pt x="28156" y="10375"/>
                </a:cubicBezTo>
                <a:cubicBezTo>
                  <a:pt x="28250" y="10406"/>
                  <a:pt x="28312" y="10343"/>
                  <a:pt x="28375" y="10312"/>
                </a:cubicBezTo>
                <a:cubicBezTo>
                  <a:pt x="28594" y="10250"/>
                  <a:pt x="28812" y="10156"/>
                  <a:pt x="29062" y="10062"/>
                </a:cubicBezTo>
                <a:cubicBezTo>
                  <a:pt x="29437" y="9937"/>
                  <a:pt x="29812" y="9781"/>
                  <a:pt x="30219" y="9656"/>
                </a:cubicBezTo>
                <a:cubicBezTo>
                  <a:pt x="30406" y="9593"/>
                  <a:pt x="30625" y="9500"/>
                  <a:pt x="30844" y="9437"/>
                </a:cubicBezTo>
                <a:cubicBezTo>
                  <a:pt x="31156" y="9312"/>
                  <a:pt x="31469" y="9187"/>
                  <a:pt x="31812" y="9093"/>
                </a:cubicBezTo>
                <a:cubicBezTo>
                  <a:pt x="31937" y="9031"/>
                  <a:pt x="32094" y="8937"/>
                  <a:pt x="32250" y="8906"/>
                </a:cubicBezTo>
                <a:cubicBezTo>
                  <a:pt x="32437" y="8843"/>
                  <a:pt x="32594" y="8781"/>
                  <a:pt x="32781" y="8718"/>
                </a:cubicBezTo>
                <a:cubicBezTo>
                  <a:pt x="32781" y="8718"/>
                  <a:pt x="32781" y="8718"/>
                  <a:pt x="32781" y="8718"/>
                </a:cubicBezTo>
                <a:cubicBezTo>
                  <a:pt x="32781" y="8718"/>
                  <a:pt x="32781" y="8687"/>
                  <a:pt x="32781" y="8687"/>
                </a:cubicBezTo>
                <a:cubicBezTo>
                  <a:pt x="32656" y="8718"/>
                  <a:pt x="32562" y="8750"/>
                  <a:pt x="32469" y="8781"/>
                </a:cubicBezTo>
                <a:cubicBezTo>
                  <a:pt x="32250" y="8875"/>
                  <a:pt x="32000" y="8968"/>
                  <a:pt x="31781" y="9031"/>
                </a:cubicBezTo>
                <a:cubicBezTo>
                  <a:pt x="31469" y="9156"/>
                  <a:pt x="31156" y="9281"/>
                  <a:pt x="30844" y="9375"/>
                </a:cubicBezTo>
                <a:cubicBezTo>
                  <a:pt x="30406" y="9562"/>
                  <a:pt x="29969" y="9687"/>
                  <a:pt x="29531" y="9875"/>
                </a:cubicBezTo>
                <a:cubicBezTo>
                  <a:pt x="29187" y="10000"/>
                  <a:pt x="28812" y="10125"/>
                  <a:pt x="28469" y="10250"/>
                </a:cubicBezTo>
                <a:cubicBezTo>
                  <a:pt x="28344" y="10281"/>
                  <a:pt x="28250" y="10281"/>
                  <a:pt x="28156" y="10375"/>
                </a:cubicBezTo>
                <a:cubicBezTo>
                  <a:pt x="28125" y="10375"/>
                  <a:pt x="28125" y="10375"/>
                  <a:pt x="28094" y="10375"/>
                </a:cubicBezTo>
                <a:cubicBezTo>
                  <a:pt x="28062" y="10406"/>
                  <a:pt x="28062" y="10406"/>
                  <a:pt x="28031" y="10406"/>
                </a:cubicBezTo>
                <a:cubicBezTo>
                  <a:pt x="28062" y="10406"/>
                  <a:pt x="28062" y="10406"/>
                  <a:pt x="28094" y="10375"/>
                </a:cubicBezTo>
                <a:cubicBezTo>
                  <a:pt x="28062" y="10375"/>
                  <a:pt x="28031" y="10406"/>
                  <a:pt x="28000" y="10406"/>
                </a:cubicBezTo>
                <a:cubicBezTo>
                  <a:pt x="27719" y="10500"/>
                  <a:pt x="27437" y="10625"/>
                  <a:pt x="27125" y="10718"/>
                </a:cubicBezTo>
                <a:cubicBezTo>
                  <a:pt x="26719" y="10875"/>
                  <a:pt x="26312" y="11031"/>
                  <a:pt x="25906" y="11156"/>
                </a:cubicBezTo>
                <a:cubicBezTo>
                  <a:pt x="25406" y="11312"/>
                  <a:pt x="24937" y="11500"/>
                  <a:pt x="24469" y="11656"/>
                </a:cubicBezTo>
                <a:cubicBezTo>
                  <a:pt x="24094" y="11781"/>
                  <a:pt x="23750" y="11906"/>
                  <a:pt x="23406" y="12031"/>
                </a:cubicBezTo>
                <a:cubicBezTo>
                  <a:pt x="22969" y="12156"/>
                  <a:pt x="22531" y="12281"/>
                  <a:pt x="22094" y="12437"/>
                </a:cubicBezTo>
                <a:cubicBezTo>
                  <a:pt x="22094" y="12437"/>
                  <a:pt x="22094" y="12437"/>
                  <a:pt x="22094" y="12437"/>
                </a:cubicBezTo>
                <a:cubicBezTo>
                  <a:pt x="22094" y="12437"/>
                  <a:pt x="22094" y="12437"/>
                  <a:pt x="22094" y="12437"/>
                </a:cubicBezTo>
                <a:cubicBezTo>
                  <a:pt x="22312" y="12437"/>
                  <a:pt x="22469" y="12343"/>
                  <a:pt x="22656" y="12281"/>
                </a:cubicBezTo>
                <a:cubicBezTo>
                  <a:pt x="22469" y="12343"/>
                  <a:pt x="22312" y="12437"/>
                  <a:pt x="22094" y="12437"/>
                </a:cubicBezTo>
                <a:cubicBezTo>
                  <a:pt x="21906" y="12500"/>
                  <a:pt x="21687" y="12593"/>
                  <a:pt x="21469" y="12656"/>
                </a:cubicBezTo>
                <a:cubicBezTo>
                  <a:pt x="21687" y="12593"/>
                  <a:pt x="21906" y="12500"/>
                  <a:pt x="22094" y="12437"/>
                </a:cubicBezTo>
                <a:cubicBezTo>
                  <a:pt x="22094" y="12437"/>
                  <a:pt x="22094" y="12437"/>
                  <a:pt x="22094" y="12437"/>
                </a:cubicBezTo>
                <a:cubicBezTo>
                  <a:pt x="22031" y="12468"/>
                  <a:pt x="21937" y="12468"/>
                  <a:pt x="21875" y="12500"/>
                </a:cubicBezTo>
                <a:cubicBezTo>
                  <a:pt x="21875" y="12500"/>
                  <a:pt x="21844" y="12468"/>
                  <a:pt x="21812" y="12468"/>
                </a:cubicBezTo>
                <a:cubicBezTo>
                  <a:pt x="22687" y="12156"/>
                  <a:pt x="23562" y="11906"/>
                  <a:pt x="24406" y="11562"/>
                </a:cubicBezTo>
                <a:cubicBezTo>
                  <a:pt x="24375" y="11531"/>
                  <a:pt x="24344" y="11562"/>
                  <a:pt x="24344" y="11562"/>
                </a:cubicBezTo>
                <a:cubicBezTo>
                  <a:pt x="23969" y="11687"/>
                  <a:pt x="23625" y="11781"/>
                  <a:pt x="23281" y="11906"/>
                </a:cubicBezTo>
                <a:cubicBezTo>
                  <a:pt x="23219" y="11906"/>
                  <a:pt x="23187" y="11937"/>
                  <a:pt x="23156" y="11875"/>
                </a:cubicBezTo>
                <a:cubicBezTo>
                  <a:pt x="23281" y="11843"/>
                  <a:pt x="23437" y="11781"/>
                  <a:pt x="23562" y="11750"/>
                </a:cubicBezTo>
                <a:cubicBezTo>
                  <a:pt x="23812" y="11656"/>
                  <a:pt x="24031" y="11593"/>
                  <a:pt x="24250" y="11500"/>
                </a:cubicBezTo>
                <a:cubicBezTo>
                  <a:pt x="24562" y="11406"/>
                  <a:pt x="24875" y="11281"/>
                  <a:pt x="25187" y="11187"/>
                </a:cubicBezTo>
                <a:cubicBezTo>
                  <a:pt x="25406" y="11093"/>
                  <a:pt x="25656" y="11031"/>
                  <a:pt x="25906" y="10937"/>
                </a:cubicBezTo>
                <a:cubicBezTo>
                  <a:pt x="26187" y="10843"/>
                  <a:pt x="26500" y="10718"/>
                  <a:pt x="26781" y="10593"/>
                </a:cubicBezTo>
                <a:cubicBezTo>
                  <a:pt x="27031" y="10531"/>
                  <a:pt x="27250" y="10437"/>
                  <a:pt x="27469" y="10375"/>
                </a:cubicBezTo>
                <a:cubicBezTo>
                  <a:pt x="27875" y="10218"/>
                  <a:pt x="28250" y="10093"/>
                  <a:pt x="28656" y="9937"/>
                </a:cubicBezTo>
                <a:cubicBezTo>
                  <a:pt x="28687" y="9968"/>
                  <a:pt x="28719" y="9968"/>
                  <a:pt x="28750" y="9968"/>
                </a:cubicBezTo>
                <a:cubicBezTo>
                  <a:pt x="28812" y="9906"/>
                  <a:pt x="28875" y="9875"/>
                  <a:pt x="28969" y="9812"/>
                </a:cubicBezTo>
                <a:cubicBezTo>
                  <a:pt x="29000" y="9812"/>
                  <a:pt x="29031" y="9812"/>
                  <a:pt x="29062" y="9781"/>
                </a:cubicBezTo>
                <a:cubicBezTo>
                  <a:pt x="29375" y="9656"/>
                  <a:pt x="29687" y="9562"/>
                  <a:pt x="30031" y="9437"/>
                </a:cubicBezTo>
                <a:cubicBezTo>
                  <a:pt x="30219" y="9375"/>
                  <a:pt x="30437" y="9281"/>
                  <a:pt x="30656" y="9218"/>
                </a:cubicBezTo>
                <a:cubicBezTo>
                  <a:pt x="31000" y="9062"/>
                  <a:pt x="31375" y="8937"/>
                  <a:pt x="31719" y="8812"/>
                </a:cubicBezTo>
                <a:cubicBezTo>
                  <a:pt x="31969" y="8718"/>
                  <a:pt x="32219" y="8625"/>
                  <a:pt x="32469" y="8531"/>
                </a:cubicBezTo>
                <a:cubicBezTo>
                  <a:pt x="32562" y="8500"/>
                  <a:pt x="32656" y="8437"/>
                  <a:pt x="32781" y="8437"/>
                </a:cubicBezTo>
                <a:cubicBezTo>
                  <a:pt x="32781" y="8437"/>
                  <a:pt x="32781" y="8437"/>
                  <a:pt x="32781" y="8437"/>
                </a:cubicBezTo>
                <a:cubicBezTo>
                  <a:pt x="32781" y="8406"/>
                  <a:pt x="32781" y="8406"/>
                  <a:pt x="32781" y="8375"/>
                </a:cubicBezTo>
                <a:cubicBezTo>
                  <a:pt x="32594" y="8437"/>
                  <a:pt x="32437" y="8531"/>
                  <a:pt x="32281" y="8562"/>
                </a:cubicBezTo>
                <a:cubicBezTo>
                  <a:pt x="32031" y="8656"/>
                  <a:pt x="31781" y="8750"/>
                  <a:pt x="31562" y="8812"/>
                </a:cubicBezTo>
                <a:cubicBezTo>
                  <a:pt x="31187" y="8968"/>
                  <a:pt x="30844" y="9093"/>
                  <a:pt x="30469" y="9218"/>
                </a:cubicBezTo>
                <a:cubicBezTo>
                  <a:pt x="30250" y="9312"/>
                  <a:pt x="30000" y="9406"/>
                  <a:pt x="29781" y="9468"/>
                </a:cubicBezTo>
                <a:cubicBezTo>
                  <a:pt x="29500" y="9593"/>
                  <a:pt x="29250" y="9687"/>
                  <a:pt x="29000" y="9750"/>
                </a:cubicBezTo>
                <a:cubicBezTo>
                  <a:pt x="28875" y="9812"/>
                  <a:pt x="28750" y="9843"/>
                  <a:pt x="28625" y="9906"/>
                </a:cubicBezTo>
                <a:cubicBezTo>
                  <a:pt x="28562" y="9937"/>
                  <a:pt x="28469" y="9937"/>
                  <a:pt x="28406" y="9968"/>
                </a:cubicBezTo>
                <a:cubicBezTo>
                  <a:pt x="28031" y="10125"/>
                  <a:pt x="27687" y="10250"/>
                  <a:pt x="27312" y="10375"/>
                </a:cubicBezTo>
                <a:cubicBezTo>
                  <a:pt x="27062" y="10468"/>
                  <a:pt x="26844" y="10531"/>
                  <a:pt x="26594" y="10625"/>
                </a:cubicBezTo>
                <a:cubicBezTo>
                  <a:pt x="26312" y="10750"/>
                  <a:pt x="26000" y="10843"/>
                  <a:pt x="25719" y="10937"/>
                </a:cubicBezTo>
                <a:cubicBezTo>
                  <a:pt x="25469" y="11031"/>
                  <a:pt x="25219" y="11125"/>
                  <a:pt x="24969" y="11218"/>
                </a:cubicBezTo>
                <a:cubicBezTo>
                  <a:pt x="24687" y="11312"/>
                  <a:pt x="24375" y="11406"/>
                  <a:pt x="24094" y="11531"/>
                </a:cubicBezTo>
                <a:cubicBezTo>
                  <a:pt x="23812" y="11593"/>
                  <a:pt x="23562" y="11687"/>
                  <a:pt x="23312" y="11781"/>
                </a:cubicBezTo>
                <a:cubicBezTo>
                  <a:pt x="22937" y="11906"/>
                  <a:pt x="22562" y="12031"/>
                  <a:pt x="22219" y="12125"/>
                </a:cubicBezTo>
                <a:cubicBezTo>
                  <a:pt x="22187" y="12125"/>
                  <a:pt x="22156" y="12125"/>
                  <a:pt x="22156" y="12156"/>
                </a:cubicBezTo>
                <a:cubicBezTo>
                  <a:pt x="22094" y="12187"/>
                  <a:pt x="22031" y="12187"/>
                  <a:pt x="21969" y="12187"/>
                </a:cubicBezTo>
                <a:cubicBezTo>
                  <a:pt x="21969" y="12187"/>
                  <a:pt x="21937" y="12187"/>
                  <a:pt x="21906" y="12187"/>
                </a:cubicBezTo>
                <a:cubicBezTo>
                  <a:pt x="21906" y="12187"/>
                  <a:pt x="21906" y="12187"/>
                  <a:pt x="21906" y="12187"/>
                </a:cubicBezTo>
                <a:cubicBezTo>
                  <a:pt x="21906" y="12187"/>
                  <a:pt x="21906" y="12187"/>
                  <a:pt x="21875" y="12187"/>
                </a:cubicBezTo>
                <a:cubicBezTo>
                  <a:pt x="21906" y="12187"/>
                  <a:pt x="21906" y="12187"/>
                  <a:pt x="21906" y="12187"/>
                </a:cubicBezTo>
                <a:cubicBezTo>
                  <a:pt x="24219" y="11312"/>
                  <a:pt x="26562" y="10500"/>
                  <a:pt x="28844" y="9656"/>
                </a:cubicBezTo>
                <a:cubicBezTo>
                  <a:pt x="28906" y="9656"/>
                  <a:pt x="28937" y="9593"/>
                  <a:pt x="29000" y="9593"/>
                </a:cubicBezTo>
                <a:cubicBezTo>
                  <a:pt x="29000" y="9593"/>
                  <a:pt x="29062" y="9593"/>
                  <a:pt x="29062" y="9562"/>
                </a:cubicBezTo>
                <a:cubicBezTo>
                  <a:pt x="29125" y="9531"/>
                  <a:pt x="29156" y="9562"/>
                  <a:pt x="29219" y="9500"/>
                </a:cubicBezTo>
                <a:cubicBezTo>
                  <a:pt x="29281" y="9500"/>
                  <a:pt x="29375" y="9468"/>
                  <a:pt x="29469" y="9406"/>
                </a:cubicBezTo>
                <a:cubicBezTo>
                  <a:pt x="29469" y="9406"/>
                  <a:pt x="29500" y="9406"/>
                  <a:pt x="29531" y="9375"/>
                </a:cubicBezTo>
                <a:cubicBezTo>
                  <a:pt x="29594" y="9406"/>
                  <a:pt x="29656" y="9343"/>
                  <a:pt x="29750" y="9312"/>
                </a:cubicBezTo>
                <a:cubicBezTo>
                  <a:pt x="29875" y="9281"/>
                  <a:pt x="30031" y="9218"/>
                  <a:pt x="30187" y="9156"/>
                </a:cubicBezTo>
                <a:cubicBezTo>
                  <a:pt x="30219" y="9125"/>
                  <a:pt x="30250" y="9125"/>
                  <a:pt x="30250" y="9093"/>
                </a:cubicBezTo>
                <a:cubicBezTo>
                  <a:pt x="30250" y="9093"/>
                  <a:pt x="30250" y="9093"/>
                  <a:pt x="30219" y="9093"/>
                </a:cubicBezTo>
                <a:cubicBezTo>
                  <a:pt x="30250" y="9093"/>
                  <a:pt x="30250" y="9093"/>
                  <a:pt x="30250" y="9093"/>
                </a:cubicBezTo>
                <a:cubicBezTo>
                  <a:pt x="30250" y="9093"/>
                  <a:pt x="30250" y="9093"/>
                  <a:pt x="30250" y="9062"/>
                </a:cubicBezTo>
                <a:cubicBezTo>
                  <a:pt x="30219" y="9062"/>
                  <a:pt x="30187" y="9031"/>
                  <a:pt x="30187" y="9031"/>
                </a:cubicBezTo>
                <a:cubicBezTo>
                  <a:pt x="30125" y="9125"/>
                  <a:pt x="30062" y="9093"/>
                  <a:pt x="30000" y="9125"/>
                </a:cubicBezTo>
                <a:cubicBezTo>
                  <a:pt x="29844" y="9187"/>
                  <a:pt x="29719" y="9250"/>
                  <a:pt x="29562" y="9281"/>
                </a:cubicBezTo>
                <a:cubicBezTo>
                  <a:pt x="29562" y="9281"/>
                  <a:pt x="29531" y="9281"/>
                  <a:pt x="29531" y="9250"/>
                </a:cubicBezTo>
                <a:cubicBezTo>
                  <a:pt x="29531" y="9250"/>
                  <a:pt x="29531" y="9281"/>
                  <a:pt x="29500" y="9281"/>
                </a:cubicBezTo>
                <a:cubicBezTo>
                  <a:pt x="29500" y="9312"/>
                  <a:pt x="29500" y="9312"/>
                  <a:pt x="29500" y="9343"/>
                </a:cubicBezTo>
                <a:cubicBezTo>
                  <a:pt x="29500" y="9312"/>
                  <a:pt x="29500" y="9312"/>
                  <a:pt x="29500" y="9281"/>
                </a:cubicBezTo>
                <a:cubicBezTo>
                  <a:pt x="29531" y="9281"/>
                  <a:pt x="29531" y="9250"/>
                  <a:pt x="29531" y="9250"/>
                </a:cubicBezTo>
                <a:cubicBezTo>
                  <a:pt x="29469" y="9218"/>
                  <a:pt x="29406" y="9218"/>
                  <a:pt x="29312" y="9250"/>
                </a:cubicBezTo>
                <a:cubicBezTo>
                  <a:pt x="29312" y="9250"/>
                  <a:pt x="29281" y="9281"/>
                  <a:pt x="29312" y="9281"/>
                </a:cubicBezTo>
                <a:cubicBezTo>
                  <a:pt x="29312" y="9281"/>
                  <a:pt x="29312" y="9281"/>
                  <a:pt x="29312" y="9281"/>
                </a:cubicBezTo>
                <a:cubicBezTo>
                  <a:pt x="29312" y="9281"/>
                  <a:pt x="29312" y="9281"/>
                  <a:pt x="29312" y="9281"/>
                </a:cubicBezTo>
                <a:cubicBezTo>
                  <a:pt x="29312" y="9281"/>
                  <a:pt x="29312" y="9281"/>
                  <a:pt x="29312" y="9281"/>
                </a:cubicBezTo>
                <a:cubicBezTo>
                  <a:pt x="29281" y="9281"/>
                  <a:pt x="29250" y="9281"/>
                  <a:pt x="29219" y="9312"/>
                </a:cubicBezTo>
                <a:cubicBezTo>
                  <a:pt x="29219" y="9312"/>
                  <a:pt x="29219" y="9312"/>
                  <a:pt x="29219" y="9312"/>
                </a:cubicBezTo>
                <a:cubicBezTo>
                  <a:pt x="29219" y="9312"/>
                  <a:pt x="29219" y="9312"/>
                  <a:pt x="29219" y="9312"/>
                </a:cubicBezTo>
                <a:cubicBezTo>
                  <a:pt x="29187" y="9312"/>
                  <a:pt x="29125" y="9312"/>
                  <a:pt x="29094" y="9343"/>
                </a:cubicBezTo>
                <a:cubicBezTo>
                  <a:pt x="29031" y="9343"/>
                  <a:pt x="28969" y="9375"/>
                  <a:pt x="28906" y="9406"/>
                </a:cubicBezTo>
                <a:cubicBezTo>
                  <a:pt x="28875" y="9406"/>
                  <a:pt x="28875" y="9437"/>
                  <a:pt x="28875" y="9468"/>
                </a:cubicBezTo>
                <a:cubicBezTo>
                  <a:pt x="28687" y="9468"/>
                  <a:pt x="28531" y="9562"/>
                  <a:pt x="28344" y="9625"/>
                </a:cubicBezTo>
                <a:cubicBezTo>
                  <a:pt x="28312" y="9687"/>
                  <a:pt x="28219" y="9687"/>
                  <a:pt x="28156" y="9718"/>
                </a:cubicBezTo>
                <a:cubicBezTo>
                  <a:pt x="28062" y="9718"/>
                  <a:pt x="28000" y="9718"/>
                  <a:pt x="27937" y="9781"/>
                </a:cubicBezTo>
                <a:cubicBezTo>
                  <a:pt x="27875" y="9843"/>
                  <a:pt x="27812" y="9812"/>
                  <a:pt x="27750" y="9843"/>
                </a:cubicBezTo>
                <a:cubicBezTo>
                  <a:pt x="27719" y="9843"/>
                  <a:pt x="27687" y="9875"/>
                  <a:pt x="27656" y="9875"/>
                </a:cubicBezTo>
                <a:cubicBezTo>
                  <a:pt x="27500" y="9937"/>
                  <a:pt x="27312" y="9968"/>
                  <a:pt x="27125" y="10093"/>
                </a:cubicBezTo>
                <a:cubicBezTo>
                  <a:pt x="27125" y="10093"/>
                  <a:pt x="27094" y="10125"/>
                  <a:pt x="27094" y="10093"/>
                </a:cubicBezTo>
                <a:cubicBezTo>
                  <a:pt x="27062" y="10093"/>
                  <a:pt x="27031" y="10093"/>
                  <a:pt x="27031" y="10093"/>
                </a:cubicBezTo>
                <a:cubicBezTo>
                  <a:pt x="26906" y="10187"/>
                  <a:pt x="26750" y="10187"/>
                  <a:pt x="26656" y="10250"/>
                </a:cubicBezTo>
                <a:cubicBezTo>
                  <a:pt x="26656" y="10250"/>
                  <a:pt x="26656" y="10250"/>
                  <a:pt x="26656" y="10250"/>
                </a:cubicBezTo>
                <a:cubicBezTo>
                  <a:pt x="26531" y="10281"/>
                  <a:pt x="26437" y="10312"/>
                  <a:pt x="26344" y="10375"/>
                </a:cubicBezTo>
                <a:cubicBezTo>
                  <a:pt x="26312" y="10375"/>
                  <a:pt x="26312" y="10375"/>
                  <a:pt x="26281" y="10406"/>
                </a:cubicBezTo>
                <a:cubicBezTo>
                  <a:pt x="26250" y="10406"/>
                  <a:pt x="26250" y="10406"/>
                  <a:pt x="26219" y="10406"/>
                </a:cubicBezTo>
                <a:cubicBezTo>
                  <a:pt x="25937" y="10500"/>
                  <a:pt x="25656" y="10593"/>
                  <a:pt x="25344" y="10718"/>
                </a:cubicBezTo>
                <a:cubicBezTo>
                  <a:pt x="25281" y="10750"/>
                  <a:pt x="25187" y="10718"/>
                  <a:pt x="25125" y="10812"/>
                </a:cubicBezTo>
                <a:cubicBezTo>
                  <a:pt x="25125" y="10812"/>
                  <a:pt x="25125" y="10812"/>
                  <a:pt x="25125" y="10812"/>
                </a:cubicBezTo>
                <a:cubicBezTo>
                  <a:pt x="25125" y="10812"/>
                  <a:pt x="25125" y="10812"/>
                  <a:pt x="25125" y="10812"/>
                </a:cubicBezTo>
                <a:cubicBezTo>
                  <a:pt x="25125" y="10812"/>
                  <a:pt x="25125" y="10812"/>
                  <a:pt x="25125" y="10812"/>
                </a:cubicBezTo>
                <a:cubicBezTo>
                  <a:pt x="24937" y="10812"/>
                  <a:pt x="24781" y="10937"/>
                  <a:pt x="24594" y="10968"/>
                </a:cubicBezTo>
                <a:cubicBezTo>
                  <a:pt x="24594" y="10968"/>
                  <a:pt x="24562" y="11000"/>
                  <a:pt x="24562" y="11000"/>
                </a:cubicBezTo>
                <a:cubicBezTo>
                  <a:pt x="24500" y="11031"/>
                  <a:pt x="24437" y="11000"/>
                  <a:pt x="24406" y="11062"/>
                </a:cubicBezTo>
                <a:cubicBezTo>
                  <a:pt x="24219" y="11125"/>
                  <a:pt x="24031" y="11187"/>
                  <a:pt x="23875" y="11250"/>
                </a:cubicBezTo>
                <a:cubicBezTo>
                  <a:pt x="23562" y="11343"/>
                  <a:pt x="23281" y="11437"/>
                  <a:pt x="23000" y="11531"/>
                </a:cubicBezTo>
                <a:cubicBezTo>
                  <a:pt x="23000" y="11531"/>
                  <a:pt x="23000" y="11531"/>
                  <a:pt x="23000" y="11531"/>
                </a:cubicBezTo>
                <a:cubicBezTo>
                  <a:pt x="22875" y="11562"/>
                  <a:pt x="22750" y="11625"/>
                  <a:pt x="22625" y="11656"/>
                </a:cubicBezTo>
                <a:cubicBezTo>
                  <a:pt x="22625" y="11656"/>
                  <a:pt x="22594" y="11687"/>
                  <a:pt x="22594" y="11687"/>
                </a:cubicBezTo>
                <a:cubicBezTo>
                  <a:pt x="22562" y="11656"/>
                  <a:pt x="22562" y="11687"/>
                  <a:pt x="22531" y="11687"/>
                </a:cubicBezTo>
                <a:cubicBezTo>
                  <a:pt x="22406" y="11718"/>
                  <a:pt x="22312" y="11781"/>
                  <a:pt x="22187" y="11781"/>
                </a:cubicBezTo>
                <a:cubicBezTo>
                  <a:pt x="22375" y="11656"/>
                  <a:pt x="22562" y="11625"/>
                  <a:pt x="22750" y="11531"/>
                </a:cubicBezTo>
                <a:cubicBezTo>
                  <a:pt x="23187" y="11312"/>
                  <a:pt x="23656" y="11187"/>
                  <a:pt x="24094" y="11031"/>
                </a:cubicBezTo>
                <a:cubicBezTo>
                  <a:pt x="24406" y="10906"/>
                  <a:pt x="24719" y="10812"/>
                  <a:pt x="25031" y="10687"/>
                </a:cubicBezTo>
                <a:cubicBezTo>
                  <a:pt x="25312" y="10562"/>
                  <a:pt x="25594" y="10468"/>
                  <a:pt x="25906" y="10343"/>
                </a:cubicBezTo>
                <a:cubicBezTo>
                  <a:pt x="26156" y="10250"/>
                  <a:pt x="26437" y="10187"/>
                  <a:pt x="26719" y="10093"/>
                </a:cubicBezTo>
                <a:cubicBezTo>
                  <a:pt x="27094" y="9937"/>
                  <a:pt x="27437" y="9812"/>
                  <a:pt x="27812" y="9656"/>
                </a:cubicBezTo>
                <a:cubicBezTo>
                  <a:pt x="28000" y="9593"/>
                  <a:pt x="28187" y="9531"/>
                  <a:pt x="28344" y="9468"/>
                </a:cubicBezTo>
                <a:cubicBezTo>
                  <a:pt x="28469" y="9437"/>
                  <a:pt x="28594" y="9375"/>
                  <a:pt x="28687" y="9312"/>
                </a:cubicBezTo>
                <a:cubicBezTo>
                  <a:pt x="28750" y="9312"/>
                  <a:pt x="28812" y="9312"/>
                  <a:pt x="28844" y="9250"/>
                </a:cubicBezTo>
                <a:cubicBezTo>
                  <a:pt x="28844" y="9218"/>
                  <a:pt x="28750" y="9156"/>
                  <a:pt x="28719" y="9156"/>
                </a:cubicBezTo>
                <a:cubicBezTo>
                  <a:pt x="28656" y="9156"/>
                  <a:pt x="28562" y="9125"/>
                  <a:pt x="28562" y="9218"/>
                </a:cubicBezTo>
                <a:cubicBezTo>
                  <a:pt x="28562" y="9250"/>
                  <a:pt x="28531" y="9250"/>
                  <a:pt x="28531" y="9250"/>
                </a:cubicBezTo>
                <a:cubicBezTo>
                  <a:pt x="28469" y="9187"/>
                  <a:pt x="28406" y="9250"/>
                  <a:pt x="28375" y="9250"/>
                </a:cubicBezTo>
                <a:cubicBezTo>
                  <a:pt x="28125" y="9343"/>
                  <a:pt x="27906" y="9437"/>
                  <a:pt x="27687" y="9500"/>
                </a:cubicBezTo>
                <a:cubicBezTo>
                  <a:pt x="27375" y="9625"/>
                  <a:pt x="27062" y="9750"/>
                  <a:pt x="26750" y="9843"/>
                </a:cubicBezTo>
                <a:cubicBezTo>
                  <a:pt x="26594" y="9906"/>
                  <a:pt x="26437" y="10000"/>
                  <a:pt x="26281" y="10000"/>
                </a:cubicBezTo>
                <a:cubicBezTo>
                  <a:pt x="26312" y="9906"/>
                  <a:pt x="26437" y="9937"/>
                  <a:pt x="26469" y="9875"/>
                </a:cubicBezTo>
                <a:cubicBezTo>
                  <a:pt x="26312" y="9875"/>
                  <a:pt x="26219" y="9968"/>
                  <a:pt x="26062" y="10031"/>
                </a:cubicBezTo>
                <a:cubicBezTo>
                  <a:pt x="26125" y="10031"/>
                  <a:pt x="26156" y="10000"/>
                  <a:pt x="26219" y="10000"/>
                </a:cubicBezTo>
                <a:cubicBezTo>
                  <a:pt x="26219" y="10000"/>
                  <a:pt x="26219" y="10000"/>
                  <a:pt x="26219" y="9968"/>
                </a:cubicBezTo>
                <a:cubicBezTo>
                  <a:pt x="26219" y="9968"/>
                  <a:pt x="26219" y="9968"/>
                  <a:pt x="26219" y="9968"/>
                </a:cubicBezTo>
                <a:cubicBezTo>
                  <a:pt x="26219" y="9968"/>
                  <a:pt x="26219" y="9968"/>
                  <a:pt x="26219" y="9968"/>
                </a:cubicBezTo>
                <a:cubicBezTo>
                  <a:pt x="26219" y="10000"/>
                  <a:pt x="26219" y="10000"/>
                  <a:pt x="26219" y="10000"/>
                </a:cubicBezTo>
                <a:cubicBezTo>
                  <a:pt x="26219" y="10000"/>
                  <a:pt x="26250" y="10000"/>
                  <a:pt x="26281" y="10000"/>
                </a:cubicBezTo>
                <a:cubicBezTo>
                  <a:pt x="26250" y="10031"/>
                  <a:pt x="26219" y="10062"/>
                  <a:pt x="26187" y="10062"/>
                </a:cubicBezTo>
                <a:cubicBezTo>
                  <a:pt x="25781" y="10218"/>
                  <a:pt x="25375" y="10375"/>
                  <a:pt x="24969" y="10500"/>
                </a:cubicBezTo>
                <a:cubicBezTo>
                  <a:pt x="24906" y="10531"/>
                  <a:pt x="24812" y="10562"/>
                  <a:pt x="24750" y="10531"/>
                </a:cubicBezTo>
                <a:lnTo>
                  <a:pt x="24750" y="10531"/>
                </a:lnTo>
                <a:lnTo>
                  <a:pt x="24750" y="10531"/>
                </a:lnTo>
                <a:lnTo>
                  <a:pt x="24750" y="10531"/>
                </a:lnTo>
                <a:lnTo>
                  <a:pt x="24749" y="10531"/>
                </a:lnTo>
                <a:lnTo>
                  <a:pt x="24749" y="10531"/>
                </a:lnTo>
                <a:lnTo>
                  <a:pt x="24749" y="10531"/>
                </a:lnTo>
                <a:lnTo>
                  <a:pt x="24749" y="10531"/>
                </a:lnTo>
                <a:lnTo>
                  <a:pt x="24748" y="10531"/>
                </a:lnTo>
                <a:lnTo>
                  <a:pt x="24748" y="10531"/>
                </a:lnTo>
                <a:lnTo>
                  <a:pt x="24748" y="10531"/>
                </a:lnTo>
                <a:lnTo>
                  <a:pt x="24748" y="10531"/>
                </a:lnTo>
                <a:lnTo>
                  <a:pt x="24747" y="10531"/>
                </a:lnTo>
                <a:lnTo>
                  <a:pt x="24747" y="10531"/>
                </a:lnTo>
                <a:lnTo>
                  <a:pt x="24747" y="10531"/>
                </a:lnTo>
                <a:lnTo>
                  <a:pt x="24746" y="10531"/>
                </a:lnTo>
                <a:lnTo>
                  <a:pt x="24746" y="10531"/>
                </a:lnTo>
                <a:lnTo>
                  <a:pt x="24746" y="10531"/>
                </a:lnTo>
                <a:lnTo>
                  <a:pt x="24745" y="10531"/>
                </a:lnTo>
                <a:lnTo>
                  <a:pt x="24745" y="10531"/>
                </a:lnTo>
                <a:lnTo>
                  <a:pt x="24744" y="10531"/>
                </a:lnTo>
                <a:lnTo>
                  <a:pt x="24744" y="10531"/>
                </a:lnTo>
                <a:lnTo>
                  <a:pt x="24744" y="10531"/>
                </a:lnTo>
                <a:lnTo>
                  <a:pt x="24743" y="10531"/>
                </a:lnTo>
                <a:lnTo>
                  <a:pt x="24743" y="10531"/>
                </a:lnTo>
                <a:lnTo>
                  <a:pt x="24743" y="10531"/>
                </a:lnTo>
                <a:lnTo>
                  <a:pt x="24742" y="10531"/>
                </a:lnTo>
                <a:lnTo>
                  <a:pt x="24742" y="10531"/>
                </a:lnTo>
                <a:lnTo>
                  <a:pt x="24741" y="10531"/>
                </a:lnTo>
                <a:lnTo>
                  <a:pt x="24741" y="10531"/>
                </a:lnTo>
                <a:lnTo>
                  <a:pt x="24740" y="10531"/>
                </a:lnTo>
                <a:lnTo>
                  <a:pt x="24739" y="10531"/>
                </a:lnTo>
                <a:lnTo>
                  <a:pt x="24739" y="10531"/>
                </a:lnTo>
                <a:lnTo>
                  <a:pt x="24739" y="10531"/>
                </a:lnTo>
                <a:lnTo>
                  <a:pt x="24738" y="10531"/>
                </a:lnTo>
                <a:lnTo>
                  <a:pt x="24738" y="10531"/>
                </a:lnTo>
                <a:lnTo>
                  <a:pt x="24737" y="10531"/>
                </a:lnTo>
                <a:lnTo>
                  <a:pt x="24737" y="10531"/>
                </a:lnTo>
                <a:lnTo>
                  <a:pt x="24736" y="10531"/>
                </a:lnTo>
                <a:lnTo>
                  <a:pt x="24736" y="10531"/>
                </a:lnTo>
                <a:lnTo>
                  <a:pt x="24736" y="10531"/>
                </a:lnTo>
                <a:lnTo>
                  <a:pt x="24735" y="10531"/>
                </a:lnTo>
                <a:lnTo>
                  <a:pt x="24735" y="10531"/>
                </a:lnTo>
                <a:lnTo>
                  <a:pt x="24734" y="10531"/>
                </a:lnTo>
                <a:lnTo>
                  <a:pt x="24734" y="10531"/>
                </a:lnTo>
                <a:lnTo>
                  <a:pt x="24733" y="10531"/>
                </a:lnTo>
                <a:lnTo>
                  <a:pt x="24733" y="10531"/>
                </a:lnTo>
                <a:lnTo>
                  <a:pt x="24733" y="10531"/>
                </a:lnTo>
                <a:lnTo>
                  <a:pt x="24732" y="10531"/>
                </a:lnTo>
                <a:lnTo>
                  <a:pt x="24732" y="10531"/>
                </a:lnTo>
                <a:lnTo>
                  <a:pt x="24731" y="10531"/>
                </a:lnTo>
                <a:lnTo>
                  <a:pt x="24731" y="10531"/>
                </a:lnTo>
                <a:lnTo>
                  <a:pt x="24731" y="10531"/>
                </a:lnTo>
                <a:lnTo>
                  <a:pt x="24730" y="10531"/>
                </a:lnTo>
                <a:lnTo>
                  <a:pt x="24730" y="10531"/>
                </a:lnTo>
                <a:lnTo>
                  <a:pt x="24729" y="10531"/>
                </a:lnTo>
                <a:lnTo>
                  <a:pt x="24729" y="10531"/>
                </a:lnTo>
                <a:lnTo>
                  <a:pt x="24729" y="10531"/>
                </a:lnTo>
                <a:lnTo>
                  <a:pt x="24728" y="10531"/>
                </a:lnTo>
                <a:lnTo>
                  <a:pt x="24728" y="10531"/>
                </a:lnTo>
                <a:lnTo>
                  <a:pt x="24728" y="10531"/>
                </a:lnTo>
                <a:lnTo>
                  <a:pt x="24727" y="10531"/>
                </a:lnTo>
                <a:lnTo>
                  <a:pt x="24727" y="10531"/>
                </a:lnTo>
                <a:lnTo>
                  <a:pt x="24726" y="10531"/>
                </a:lnTo>
                <a:lnTo>
                  <a:pt x="24726" y="10531"/>
                </a:lnTo>
                <a:lnTo>
                  <a:pt x="24726" y="10531"/>
                </a:lnTo>
                <a:lnTo>
                  <a:pt x="24725" y="10531"/>
                </a:lnTo>
                <a:lnTo>
                  <a:pt x="24725" y="10531"/>
                </a:lnTo>
                <a:lnTo>
                  <a:pt x="24725" y="10531"/>
                </a:lnTo>
                <a:lnTo>
                  <a:pt x="24725" y="10531"/>
                </a:lnTo>
                <a:lnTo>
                  <a:pt x="24724" y="10531"/>
                </a:lnTo>
                <a:lnTo>
                  <a:pt x="24724" y="10531"/>
                </a:lnTo>
                <a:lnTo>
                  <a:pt x="24723" y="10531"/>
                </a:lnTo>
                <a:lnTo>
                  <a:pt x="24723" y="10531"/>
                </a:lnTo>
                <a:lnTo>
                  <a:pt x="24723" y="10531"/>
                </a:lnTo>
                <a:lnTo>
                  <a:pt x="24722" y="10531"/>
                </a:lnTo>
                <a:lnTo>
                  <a:pt x="24722" y="10531"/>
                </a:lnTo>
                <a:lnTo>
                  <a:pt x="24722" y="10531"/>
                </a:lnTo>
                <a:lnTo>
                  <a:pt x="24722" y="10531"/>
                </a:lnTo>
                <a:lnTo>
                  <a:pt x="24721" y="10531"/>
                </a:lnTo>
                <a:lnTo>
                  <a:pt x="24721" y="10531"/>
                </a:lnTo>
                <a:lnTo>
                  <a:pt x="24721" y="10531"/>
                </a:lnTo>
                <a:lnTo>
                  <a:pt x="24721" y="10531"/>
                </a:lnTo>
                <a:lnTo>
                  <a:pt x="24720" y="10531"/>
                </a:lnTo>
                <a:lnTo>
                  <a:pt x="24720" y="10531"/>
                </a:lnTo>
                <a:lnTo>
                  <a:pt x="24720" y="10531"/>
                </a:lnTo>
                <a:lnTo>
                  <a:pt x="24720" y="10531"/>
                </a:lnTo>
                <a:lnTo>
                  <a:pt x="24719" y="10531"/>
                </a:lnTo>
                <a:lnTo>
                  <a:pt x="24719" y="10531"/>
                </a:lnTo>
                <a:lnTo>
                  <a:pt x="24719" y="10531"/>
                </a:lnTo>
                <a:lnTo>
                  <a:pt x="24719" y="10531"/>
                </a:lnTo>
                <a:lnTo>
                  <a:pt x="24719" y="10531"/>
                </a:lnTo>
                <a:lnTo>
                  <a:pt x="24719" y="10531"/>
                </a:lnTo>
                <a:lnTo>
                  <a:pt x="24719" y="10531"/>
                </a:lnTo>
                <a:lnTo>
                  <a:pt x="24719" y="10531"/>
                </a:lnTo>
                <a:cubicBezTo>
                  <a:pt x="24719" y="10531"/>
                  <a:pt x="24719" y="10531"/>
                  <a:pt x="24719" y="10531"/>
                </a:cubicBezTo>
                <a:cubicBezTo>
                  <a:pt x="24719" y="10531"/>
                  <a:pt x="24719" y="10531"/>
                  <a:pt x="24719" y="10531"/>
                </a:cubicBezTo>
                <a:cubicBezTo>
                  <a:pt x="24719" y="10500"/>
                  <a:pt x="24719" y="10500"/>
                  <a:pt x="24719" y="10500"/>
                </a:cubicBezTo>
                <a:cubicBezTo>
                  <a:pt x="24750" y="10468"/>
                  <a:pt x="24781" y="10468"/>
                  <a:pt x="24812" y="10468"/>
                </a:cubicBezTo>
                <a:cubicBezTo>
                  <a:pt x="24844" y="10437"/>
                  <a:pt x="24875" y="10437"/>
                  <a:pt x="24906" y="10437"/>
                </a:cubicBezTo>
                <a:cubicBezTo>
                  <a:pt x="25031" y="10375"/>
                  <a:pt x="25187" y="10312"/>
                  <a:pt x="25344" y="10281"/>
                </a:cubicBezTo>
                <a:cubicBezTo>
                  <a:pt x="25312" y="10281"/>
                  <a:pt x="25312" y="10312"/>
                  <a:pt x="25281" y="10312"/>
                </a:cubicBezTo>
                <a:cubicBezTo>
                  <a:pt x="25312" y="10312"/>
                  <a:pt x="25312" y="10281"/>
                  <a:pt x="25344" y="10281"/>
                </a:cubicBezTo>
                <a:cubicBezTo>
                  <a:pt x="25375" y="10281"/>
                  <a:pt x="25406" y="10250"/>
                  <a:pt x="25437" y="10250"/>
                </a:cubicBezTo>
                <a:cubicBezTo>
                  <a:pt x="25437" y="10250"/>
                  <a:pt x="25469" y="10250"/>
                  <a:pt x="25469" y="10218"/>
                </a:cubicBezTo>
                <a:cubicBezTo>
                  <a:pt x="25531" y="10187"/>
                  <a:pt x="25562" y="10187"/>
                  <a:pt x="25625" y="10156"/>
                </a:cubicBezTo>
                <a:cubicBezTo>
                  <a:pt x="25656" y="10156"/>
                  <a:pt x="25687" y="10156"/>
                  <a:pt x="25719" y="10156"/>
                </a:cubicBezTo>
                <a:cubicBezTo>
                  <a:pt x="25750" y="10125"/>
                  <a:pt x="25750" y="10125"/>
                  <a:pt x="25781" y="10125"/>
                </a:cubicBezTo>
                <a:cubicBezTo>
                  <a:pt x="25812" y="10093"/>
                  <a:pt x="25875" y="10062"/>
                  <a:pt x="25937" y="10062"/>
                </a:cubicBezTo>
                <a:cubicBezTo>
                  <a:pt x="25875" y="10062"/>
                  <a:pt x="25812" y="10093"/>
                  <a:pt x="25781" y="10125"/>
                </a:cubicBezTo>
                <a:cubicBezTo>
                  <a:pt x="25844" y="10062"/>
                  <a:pt x="25906" y="10062"/>
                  <a:pt x="25969" y="10031"/>
                </a:cubicBezTo>
                <a:cubicBezTo>
                  <a:pt x="26000" y="10062"/>
                  <a:pt x="26000" y="10062"/>
                  <a:pt x="26000" y="10062"/>
                </a:cubicBezTo>
                <a:cubicBezTo>
                  <a:pt x="25906" y="10093"/>
                  <a:pt x="25812" y="10125"/>
                  <a:pt x="25719" y="10156"/>
                </a:cubicBezTo>
                <a:cubicBezTo>
                  <a:pt x="25625" y="10187"/>
                  <a:pt x="25531" y="10250"/>
                  <a:pt x="25437" y="10250"/>
                </a:cubicBezTo>
                <a:cubicBezTo>
                  <a:pt x="25375" y="10343"/>
                  <a:pt x="25281" y="10312"/>
                  <a:pt x="25219" y="10343"/>
                </a:cubicBezTo>
                <a:cubicBezTo>
                  <a:pt x="25125" y="10406"/>
                  <a:pt x="25031" y="10468"/>
                  <a:pt x="24906" y="10437"/>
                </a:cubicBezTo>
                <a:cubicBezTo>
                  <a:pt x="24844" y="10500"/>
                  <a:pt x="24781" y="10531"/>
                  <a:pt x="24719" y="10531"/>
                </a:cubicBezTo>
                <a:cubicBezTo>
                  <a:pt x="24719" y="10531"/>
                  <a:pt x="24719" y="10531"/>
                  <a:pt x="24719" y="10531"/>
                </a:cubicBezTo>
                <a:lnTo>
                  <a:pt x="24718" y="10531"/>
                </a:lnTo>
                <a:lnTo>
                  <a:pt x="24717" y="10531"/>
                </a:lnTo>
                <a:lnTo>
                  <a:pt x="24717" y="10531"/>
                </a:lnTo>
                <a:lnTo>
                  <a:pt x="24716" y="10531"/>
                </a:lnTo>
                <a:lnTo>
                  <a:pt x="24716" y="10531"/>
                </a:lnTo>
                <a:lnTo>
                  <a:pt x="24716" y="10531"/>
                </a:lnTo>
                <a:lnTo>
                  <a:pt x="24715" y="10531"/>
                </a:lnTo>
                <a:lnTo>
                  <a:pt x="24714" y="10531"/>
                </a:lnTo>
                <a:lnTo>
                  <a:pt x="24714" y="10531"/>
                </a:lnTo>
                <a:lnTo>
                  <a:pt x="24713" y="10531"/>
                </a:lnTo>
                <a:lnTo>
                  <a:pt x="24713" y="10531"/>
                </a:lnTo>
                <a:lnTo>
                  <a:pt x="24713" y="10531"/>
                </a:lnTo>
                <a:lnTo>
                  <a:pt x="24712" y="10531"/>
                </a:lnTo>
                <a:lnTo>
                  <a:pt x="24711" y="10531"/>
                </a:lnTo>
                <a:lnTo>
                  <a:pt x="24711" y="10531"/>
                </a:lnTo>
                <a:lnTo>
                  <a:pt x="24710" y="10531"/>
                </a:lnTo>
                <a:lnTo>
                  <a:pt x="24709" y="10531"/>
                </a:lnTo>
                <a:lnTo>
                  <a:pt x="24709" y="10531"/>
                </a:lnTo>
                <a:lnTo>
                  <a:pt x="24709" y="10531"/>
                </a:lnTo>
                <a:lnTo>
                  <a:pt x="24708" y="10531"/>
                </a:lnTo>
                <a:lnTo>
                  <a:pt x="24708" y="10531"/>
                </a:lnTo>
                <a:lnTo>
                  <a:pt x="24707" y="10531"/>
                </a:lnTo>
                <a:lnTo>
                  <a:pt x="24707" y="10531"/>
                </a:lnTo>
                <a:lnTo>
                  <a:pt x="24706" y="10531"/>
                </a:lnTo>
                <a:lnTo>
                  <a:pt x="24706" y="10531"/>
                </a:lnTo>
                <a:lnTo>
                  <a:pt x="24705" y="10531"/>
                </a:lnTo>
                <a:lnTo>
                  <a:pt x="24705" y="10531"/>
                </a:lnTo>
                <a:lnTo>
                  <a:pt x="24704" y="10531"/>
                </a:lnTo>
                <a:lnTo>
                  <a:pt x="24704" y="10531"/>
                </a:lnTo>
                <a:lnTo>
                  <a:pt x="24703" y="10531"/>
                </a:lnTo>
                <a:lnTo>
                  <a:pt x="24703" y="10531"/>
                </a:lnTo>
                <a:lnTo>
                  <a:pt x="24702" y="10531"/>
                </a:lnTo>
                <a:lnTo>
                  <a:pt x="24702" y="10531"/>
                </a:lnTo>
                <a:lnTo>
                  <a:pt x="24701" y="10531"/>
                </a:lnTo>
                <a:lnTo>
                  <a:pt x="24701" y="10531"/>
                </a:lnTo>
                <a:lnTo>
                  <a:pt x="24701" y="10531"/>
                </a:lnTo>
                <a:lnTo>
                  <a:pt x="24700" y="10531"/>
                </a:lnTo>
                <a:lnTo>
                  <a:pt x="24700" y="10531"/>
                </a:lnTo>
                <a:lnTo>
                  <a:pt x="24699" y="10531"/>
                </a:lnTo>
                <a:lnTo>
                  <a:pt x="24699" y="10531"/>
                </a:lnTo>
                <a:lnTo>
                  <a:pt x="24698" y="10531"/>
                </a:lnTo>
                <a:lnTo>
                  <a:pt x="24698" y="10531"/>
                </a:lnTo>
                <a:lnTo>
                  <a:pt x="24697" y="10531"/>
                </a:lnTo>
                <a:lnTo>
                  <a:pt x="24697" y="10531"/>
                </a:lnTo>
                <a:lnTo>
                  <a:pt x="24697" y="10531"/>
                </a:lnTo>
                <a:lnTo>
                  <a:pt x="24696" y="10531"/>
                </a:lnTo>
                <a:lnTo>
                  <a:pt x="24696" y="10531"/>
                </a:lnTo>
                <a:lnTo>
                  <a:pt x="24695" y="10531"/>
                </a:lnTo>
                <a:lnTo>
                  <a:pt x="24695" y="10531"/>
                </a:lnTo>
                <a:lnTo>
                  <a:pt x="24694" y="10531"/>
                </a:lnTo>
                <a:lnTo>
                  <a:pt x="24694" y="10531"/>
                </a:lnTo>
                <a:lnTo>
                  <a:pt x="24694" y="10531"/>
                </a:lnTo>
                <a:lnTo>
                  <a:pt x="24693" y="10531"/>
                </a:lnTo>
                <a:lnTo>
                  <a:pt x="24693" y="10531"/>
                </a:lnTo>
                <a:lnTo>
                  <a:pt x="24693" y="10531"/>
                </a:lnTo>
                <a:lnTo>
                  <a:pt x="24692" y="10531"/>
                </a:lnTo>
                <a:lnTo>
                  <a:pt x="24692" y="10531"/>
                </a:lnTo>
                <a:lnTo>
                  <a:pt x="24692" y="10531"/>
                </a:lnTo>
                <a:lnTo>
                  <a:pt x="24692" y="10531"/>
                </a:lnTo>
                <a:lnTo>
                  <a:pt x="24691" y="10531"/>
                </a:lnTo>
                <a:lnTo>
                  <a:pt x="24691" y="10531"/>
                </a:lnTo>
                <a:lnTo>
                  <a:pt x="24691" y="10531"/>
                </a:lnTo>
                <a:lnTo>
                  <a:pt x="24690" y="10531"/>
                </a:lnTo>
                <a:lnTo>
                  <a:pt x="24690" y="10531"/>
                </a:lnTo>
                <a:lnTo>
                  <a:pt x="24690" y="10531"/>
                </a:lnTo>
                <a:lnTo>
                  <a:pt x="24690" y="10531"/>
                </a:lnTo>
                <a:lnTo>
                  <a:pt x="24689" y="10531"/>
                </a:lnTo>
                <a:lnTo>
                  <a:pt x="24689" y="10531"/>
                </a:lnTo>
                <a:lnTo>
                  <a:pt x="24689" y="10531"/>
                </a:lnTo>
                <a:lnTo>
                  <a:pt x="24689" y="10531"/>
                </a:lnTo>
                <a:lnTo>
                  <a:pt x="24689" y="10531"/>
                </a:lnTo>
                <a:lnTo>
                  <a:pt x="24689" y="10531"/>
                </a:lnTo>
                <a:lnTo>
                  <a:pt x="24688" y="10531"/>
                </a:lnTo>
                <a:lnTo>
                  <a:pt x="24688" y="10531"/>
                </a:lnTo>
                <a:lnTo>
                  <a:pt x="24688" y="10531"/>
                </a:lnTo>
                <a:lnTo>
                  <a:pt x="24688" y="10531"/>
                </a:lnTo>
                <a:lnTo>
                  <a:pt x="24688" y="10531"/>
                </a:lnTo>
                <a:lnTo>
                  <a:pt x="24688" y="10531"/>
                </a:lnTo>
                <a:lnTo>
                  <a:pt x="24688" y="10531"/>
                </a:lnTo>
                <a:lnTo>
                  <a:pt x="24688" y="10531"/>
                </a:lnTo>
                <a:lnTo>
                  <a:pt x="24688" y="10531"/>
                </a:lnTo>
                <a:lnTo>
                  <a:pt x="24688" y="10531"/>
                </a:lnTo>
                <a:lnTo>
                  <a:pt x="24687" y="10531"/>
                </a:lnTo>
                <a:lnTo>
                  <a:pt x="24687" y="10531"/>
                </a:lnTo>
                <a:lnTo>
                  <a:pt x="24687" y="10531"/>
                </a:lnTo>
                <a:lnTo>
                  <a:pt x="24687" y="10531"/>
                </a:lnTo>
                <a:lnTo>
                  <a:pt x="24687" y="10531"/>
                </a:lnTo>
                <a:lnTo>
                  <a:pt x="24687" y="10531"/>
                </a:lnTo>
                <a:lnTo>
                  <a:pt x="24687" y="10531"/>
                </a:lnTo>
                <a:lnTo>
                  <a:pt x="24687" y="10531"/>
                </a:lnTo>
                <a:cubicBezTo>
                  <a:pt x="24625" y="10531"/>
                  <a:pt x="24562" y="10531"/>
                  <a:pt x="24531" y="10593"/>
                </a:cubicBezTo>
                <a:cubicBezTo>
                  <a:pt x="24531" y="10593"/>
                  <a:pt x="24531" y="10593"/>
                  <a:pt x="24531" y="10593"/>
                </a:cubicBezTo>
                <a:cubicBezTo>
                  <a:pt x="24531" y="10593"/>
                  <a:pt x="24531" y="10593"/>
                  <a:pt x="24531" y="10593"/>
                </a:cubicBezTo>
                <a:cubicBezTo>
                  <a:pt x="24531" y="10593"/>
                  <a:pt x="24531" y="10593"/>
                  <a:pt x="24531" y="10593"/>
                </a:cubicBezTo>
                <a:cubicBezTo>
                  <a:pt x="24375" y="10593"/>
                  <a:pt x="24250" y="10656"/>
                  <a:pt x="24125" y="10718"/>
                </a:cubicBezTo>
                <a:cubicBezTo>
                  <a:pt x="24062" y="10750"/>
                  <a:pt x="23969" y="10718"/>
                  <a:pt x="23906" y="10812"/>
                </a:cubicBezTo>
                <a:cubicBezTo>
                  <a:pt x="23906" y="10812"/>
                  <a:pt x="23906" y="10812"/>
                  <a:pt x="23906" y="10812"/>
                </a:cubicBezTo>
                <a:cubicBezTo>
                  <a:pt x="23906" y="10812"/>
                  <a:pt x="23906" y="10812"/>
                  <a:pt x="23906" y="10812"/>
                </a:cubicBezTo>
                <a:cubicBezTo>
                  <a:pt x="23906" y="10812"/>
                  <a:pt x="23906" y="10812"/>
                  <a:pt x="23906" y="10812"/>
                </a:cubicBezTo>
                <a:cubicBezTo>
                  <a:pt x="23844" y="10812"/>
                  <a:pt x="23750" y="10812"/>
                  <a:pt x="23719" y="10875"/>
                </a:cubicBezTo>
                <a:cubicBezTo>
                  <a:pt x="23719" y="10875"/>
                  <a:pt x="23719" y="10875"/>
                  <a:pt x="23719" y="10875"/>
                </a:cubicBezTo>
                <a:cubicBezTo>
                  <a:pt x="23719" y="10875"/>
                  <a:pt x="23719" y="10875"/>
                  <a:pt x="23719" y="10875"/>
                </a:cubicBezTo>
                <a:cubicBezTo>
                  <a:pt x="23719" y="10875"/>
                  <a:pt x="23719" y="10875"/>
                  <a:pt x="23719" y="10875"/>
                </a:cubicBezTo>
                <a:cubicBezTo>
                  <a:pt x="23531" y="10906"/>
                  <a:pt x="23375" y="10968"/>
                  <a:pt x="23187" y="11031"/>
                </a:cubicBezTo>
                <a:cubicBezTo>
                  <a:pt x="23219" y="11031"/>
                  <a:pt x="23219" y="11031"/>
                  <a:pt x="23219" y="11031"/>
                </a:cubicBezTo>
                <a:cubicBezTo>
                  <a:pt x="23125" y="11031"/>
                  <a:pt x="23062" y="11093"/>
                  <a:pt x="23000" y="11125"/>
                </a:cubicBezTo>
                <a:cubicBezTo>
                  <a:pt x="23000" y="11125"/>
                  <a:pt x="23000" y="11125"/>
                  <a:pt x="23000" y="11125"/>
                </a:cubicBezTo>
                <a:cubicBezTo>
                  <a:pt x="22969" y="11125"/>
                  <a:pt x="22937" y="11093"/>
                  <a:pt x="22937" y="11125"/>
                </a:cubicBezTo>
                <a:cubicBezTo>
                  <a:pt x="22906" y="11156"/>
                  <a:pt x="22906" y="11156"/>
                  <a:pt x="22906" y="11156"/>
                </a:cubicBezTo>
                <a:cubicBezTo>
                  <a:pt x="22750" y="11187"/>
                  <a:pt x="22594" y="11218"/>
                  <a:pt x="22469" y="11312"/>
                </a:cubicBezTo>
                <a:cubicBezTo>
                  <a:pt x="22469" y="11312"/>
                  <a:pt x="22469" y="11312"/>
                  <a:pt x="22469" y="11312"/>
                </a:cubicBezTo>
                <a:cubicBezTo>
                  <a:pt x="22469" y="11312"/>
                  <a:pt x="22469" y="11312"/>
                  <a:pt x="22469" y="11312"/>
                </a:cubicBezTo>
                <a:cubicBezTo>
                  <a:pt x="22469" y="11312"/>
                  <a:pt x="22469" y="11312"/>
                  <a:pt x="22469" y="11312"/>
                </a:cubicBezTo>
                <a:cubicBezTo>
                  <a:pt x="22375" y="11312"/>
                  <a:pt x="22312" y="11312"/>
                  <a:pt x="22250" y="11375"/>
                </a:cubicBezTo>
                <a:cubicBezTo>
                  <a:pt x="22250" y="11375"/>
                  <a:pt x="22250" y="11375"/>
                  <a:pt x="22250" y="11375"/>
                </a:cubicBezTo>
                <a:cubicBezTo>
                  <a:pt x="22250" y="11375"/>
                  <a:pt x="22250" y="11375"/>
                  <a:pt x="22250" y="11375"/>
                </a:cubicBezTo>
                <a:cubicBezTo>
                  <a:pt x="22250" y="11375"/>
                  <a:pt x="22250" y="11375"/>
                  <a:pt x="22250" y="11375"/>
                </a:cubicBezTo>
                <a:cubicBezTo>
                  <a:pt x="22094" y="11406"/>
                  <a:pt x="21969" y="11437"/>
                  <a:pt x="21844" y="11531"/>
                </a:cubicBezTo>
                <a:cubicBezTo>
                  <a:pt x="21844" y="11531"/>
                  <a:pt x="21844" y="11531"/>
                  <a:pt x="21844" y="11531"/>
                </a:cubicBezTo>
                <a:cubicBezTo>
                  <a:pt x="21844" y="11531"/>
                  <a:pt x="21844" y="11531"/>
                  <a:pt x="21844" y="11531"/>
                </a:cubicBezTo>
                <a:cubicBezTo>
                  <a:pt x="21844" y="11531"/>
                  <a:pt x="21844" y="11531"/>
                  <a:pt x="21844" y="11531"/>
                </a:cubicBezTo>
                <a:cubicBezTo>
                  <a:pt x="21812" y="11531"/>
                  <a:pt x="21781" y="11531"/>
                  <a:pt x="21750" y="11531"/>
                </a:cubicBezTo>
                <a:cubicBezTo>
                  <a:pt x="21656" y="11562"/>
                  <a:pt x="21594" y="11593"/>
                  <a:pt x="21531" y="11593"/>
                </a:cubicBezTo>
                <a:cubicBezTo>
                  <a:pt x="21594" y="11593"/>
                  <a:pt x="21656" y="11562"/>
                  <a:pt x="21750" y="11531"/>
                </a:cubicBezTo>
                <a:cubicBezTo>
                  <a:pt x="21625" y="11562"/>
                  <a:pt x="21500" y="11593"/>
                  <a:pt x="21375" y="11656"/>
                </a:cubicBezTo>
                <a:cubicBezTo>
                  <a:pt x="21375" y="11656"/>
                  <a:pt x="21375" y="11656"/>
                  <a:pt x="21375" y="11656"/>
                </a:cubicBezTo>
                <a:cubicBezTo>
                  <a:pt x="21219" y="11687"/>
                  <a:pt x="21094" y="11718"/>
                  <a:pt x="20969" y="11812"/>
                </a:cubicBezTo>
                <a:cubicBezTo>
                  <a:pt x="20969" y="11812"/>
                  <a:pt x="20969" y="11812"/>
                  <a:pt x="20969" y="11812"/>
                </a:cubicBezTo>
                <a:cubicBezTo>
                  <a:pt x="20937" y="11812"/>
                  <a:pt x="20937" y="11812"/>
                  <a:pt x="20937" y="11812"/>
                </a:cubicBezTo>
                <a:cubicBezTo>
                  <a:pt x="20937" y="11812"/>
                  <a:pt x="20937" y="11812"/>
                  <a:pt x="20969" y="11812"/>
                </a:cubicBezTo>
                <a:cubicBezTo>
                  <a:pt x="20812" y="11781"/>
                  <a:pt x="20719" y="11875"/>
                  <a:pt x="20594" y="11906"/>
                </a:cubicBezTo>
                <a:cubicBezTo>
                  <a:pt x="20562" y="11875"/>
                  <a:pt x="20531" y="11875"/>
                  <a:pt x="20562" y="11843"/>
                </a:cubicBezTo>
                <a:cubicBezTo>
                  <a:pt x="20594" y="11812"/>
                  <a:pt x="20625" y="11812"/>
                  <a:pt x="20687" y="11812"/>
                </a:cubicBezTo>
                <a:cubicBezTo>
                  <a:pt x="20875" y="11750"/>
                  <a:pt x="21094" y="11687"/>
                  <a:pt x="21281" y="11593"/>
                </a:cubicBezTo>
                <a:cubicBezTo>
                  <a:pt x="21344" y="11625"/>
                  <a:pt x="21406" y="11562"/>
                  <a:pt x="21437" y="11531"/>
                </a:cubicBezTo>
                <a:cubicBezTo>
                  <a:pt x="21469" y="11531"/>
                  <a:pt x="21469" y="11531"/>
                  <a:pt x="21469" y="11531"/>
                </a:cubicBezTo>
                <a:cubicBezTo>
                  <a:pt x="21469" y="11531"/>
                  <a:pt x="21469" y="11531"/>
                  <a:pt x="21469" y="11531"/>
                </a:cubicBezTo>
                <a:cubicBezTo>
                  <a:pt x="21625" y="11531"/>
                  <a:pt x="21781" y="11437"/>
                  <a:pt x="21906" y="11375"/>
                </a:cubicBezTo>
                <a:cubicBezTo>
                  <a:pt x="21906" y="11375"/>
                  <a:pt x="21906" y="11375"/>
                  <a:pt x="21906" y="11375"/>
                </a:cubicBezTo>
                <a:cubicBezTo>
                  <a:pt x="22000" y="11375"/>
                  <a:pt x="22062" y="11343"/>
                  <a:pt x="22125" y="11312"/>
                </a:cubicBezTo>
                <a:cubicBezTo>
                  <a:pt x="22125" y="11312"/>
                  <a:pt x="22125" y="11312"/>
                  <a:pt x="22125" y="11312"/>
                </a:cubicBezTo>
                <a:cubicBezTo>
                  <a:pt x="22187" y="11312"/>
                  <a:pt x="22250" y="11250"/>
                  <a:pt x="22281" y="11250"/>
                </a:cubicBezTo>
                <a:cubicBezTo>
                  <a:pt x="22312" y="11250"/>
                  <a:pt x="22344" y="11250"/>
                  <a:pt x="22344" y="11250"/>
                </a:cubicBezTo>
                <a:cubicBezTo>
                  <a:pt x="22344" y="11250"/>
                  <a:pt x="22344" y="11250"/>
                  <a:pt x="22344" y="11250"/>
                </a:cubicBezTo>
                <a:cubicBezTo>
                  <a:pt x="22562" y="11187"/>
                  <a:pt x="22750" y="11093"/>
                  <a:pt x="22969" y="11031"/>
                </a:cubicBezTo>
                <a:cubicBezTo>
                  <a:pt x="22969" y="11031"/>
                  <a:pt x="22969" y="11031"/>
                  <a:pt x="22969" y="11031"/>
                </a:cubicBezTo>
                <a:cubicBezTo>
                  <a:pt x="23000" y="11031"/>
                  <a:pt x="23062" y="11031"/>
                  <a:pt x="23062" y="10968"/>
                </a:cubicBezTo>
                <a:cubicBezTo>
                  <a:pt x="23094" y="10968"/>
                  <a:pt x="23125" y="10968"/>
                  <a:pt x="23156" y="10968"/>
                </a:cubicBezTo>
                <a:cubicBezTo>
                  <a:pt x="23187" y="10937"/>
                  <a:pt x="23250" y="10968"/>
                  <a:pt x="23281" y="10906"/>
                </a:cubicBezTo>
                <a:cubicBezTo>
                  <a:pt x="23281" y="10906"/>
                  <a:pt x="23281" y="10906"/>
                  <a:pt x="23281" y="10906"/>
                </a:cubicBezTo>
                <a:cubicBezTo>
                  <a:pt x="23281" y="10906"/>
                  <a:pt x="23281" y="10906"/>
                  <a:pt x="23281" y="10906"/>
                </a:cubicBezTo>
                <a:cubicBezTo>
                  <a:pt x="23281" y="10906"/>
                  <a:pt x="23281" y="10906"/>
                  <a:pt x="23281" y="10906"/>
                </a:cubicBezTo>
                <a:cubicBezTo>
                  <a:pt x="23375" y="10906"/>
                  <a:pt x="23469" y="10875"/>
                  <a:pt x="23562" y="10812"/>
                </a:cubicBezTo>
                <a:cubicBezTo>
                  <a:pt x="23781" y="10718"/>
                  <a:pt x="24031" y="10625"/>
                  <a:pt x="24250" y="10562"/>
                </a:cubicBezTo>
                <a:cubicBezTo>
                  <a:pt x="24375" y="10531"/>
                  <a:pt x="24500" y="10531"/>
                  <a:pt x="24562" y="10437"/>
                </a:cubicBezTo>
                <a:cubicBezTo>
                  <a:pt x="24687" y="10437"/>
                  <a:pt x="24750" y="10343"/>
                  <a:pt x="24844" y="10343"/>
                </a:cubicBezTo>
                <a:cubicBezTo>
                  <a:pt x="24906" y="10312"/>
                  <a:pt x="24937" y="10343"/>
                  <a:pt x="24969" y="10312"/>
                </a:cubicBezTo>
                <a:cubicBezTo>
                  <a:pt x="24969" y="10312"/>
                  <a:pt x="24969" y="10312"/>
                  <a:pt x="24969" y="10312"/>
                </a:cubicBezTo>
                <a:cubicBezTo>
                  <a:pt x="25000" y="10312"/>
                  <a:pt x="25062" y="10312"/>
                  <a:pt x="25062" y="10250"/>
                </a:cubicBezTo>
                <a:cubicBezTo>
                  <a:pt x="25156" y="10218"/>
                  <a:pt x="25250" y="10218"/>
                  <a:pt x="25344" y="10187"/>
                </a:cubicBezTo>
                <a:cubicBezTo>
                  <a:pt x="25656" y="10031"/>
                  <a:pt x="26031" y="9937"/>
                  <a:pt x="26344" y="9781"/>
                </a:cubicBezTo>
                <a:cubicBezTo>
                  <a:pt x="26562" y="9687"/>
                  <a:pt x="26750" y="9656"/>
                  <a:pt x="26937" y="9562"/>
                </a:cubicBezTo>
                <a:cubicBezTo>
                  <a:pt x="27156" y="9500"/>
                  <a:pt x="27375" y="9437"/>
                  <a:pt x="27594" y="9343"/>
                </a:cubicBezTo>
                <a:cubicBezTo>
                  <a:pt x="27656" y="9312"/>
                  <a:pt x="27750" y="9312"/>
                  <a:pt x="27812" y="9250"/>
                </a:cubicBezTo>
                <a:cubicBezTo>
                  <a:pt x="28000" y="9187"/>
                  <a:pt x="28187" y="9125"/>
                  <a:pt x="28375" y="9031"/>
                </a:cubicBezTo>
                <a:cubicBezTo>
                  <a:pt x="28375" y="9031"/>
                  <a:pt x="28375" y="9031"/>
                  <a:pt x="28375" y="9031"/>
                </a:cubicBezTo>
                <a:cubicBezTo>
                  <a:pt x="28437" y="9125"/>
                  <a:pt x="28437" y="9125"/>
                  <a:pt x="28437" y="9125"/>
                </a:cubicBezTo>
                <a:cubicBezTo>
                  <a:pt x="28375" y="9156"/>
                  <a:pt x="28281" y="9156"/>
                  <a:pt x="28219" y="9218"/>
                </a:cubicBezTo>
                <a:cubicBezTo>
                  <a:pt x="28125" y="9218"/>
                  <a:pt x="28031" y="9281"/>
                  <a:pt x="27937" y="9312"/>
                </a:cubicBezTo>
                <a:cubicBezTo>
                  <a:pt x="27844" y="9343"/>
                  <a:pt x="27750" y="9375"/>
                  <a:pt x="27656" y="9437"/>
                </a:cubicBezTo>
                <a:cubicBezTo>
                  <a:pt x="27562" y="9500"/>
                  <a:pt x="27469" y="9531"/>
                  <a:pt x="27375" y="9531"/>
                </a:cubicBezTo>
                <a:cubicBezTo>
                  <a:pt x="27281" y="9625"/>
                  <a:pt x="27187" y="9625"/>
                  <a:pt x="27094" y="9656"/>
                </a:cubicBezTo>
                <a:lnTo>
                  <a:pt x="27094" y="9656"/>
                </a:lnTo>
                <a:cubicBezTo>
                  <a:pt x="27156" y="9562"/>
                  <a:pt x="27281" y="9562"/>
                  <a:pt x="27375" y="9531"/>
                </a:cubicBezTo>
                <a:cubicBezTo>
                  <a:pt x="27469" y="9500"/>
                  <a:pt x="27531" y="9437"/>
                  <a:pt x="27656" y="9437"/>
                </a:cubicBezTo>
                <a:cubicBezTo>
                  <a:pt x="27750" y="9406"/>
                  <a:pt x="27844" y="9406"/>
                  <a:pt x="27937" y="9312"/>
                </a:cubicBezTo>
                <a:cubicBezTo>
                  <a:pt x="28062" y="9312"/>
                  <a:pt x="28125" y="9281"/>
                  <a:pt x="28219" y="9218"/>
                </a:cubicBezTo>
                <a:cubicBezTo>
                  <a:pt x="28312" y="9187"/>
                  <a:pt x="28437" y="9187"/>
                  <a:pt x="28500" y="9125"/>
                </a:cubicBezTo>
                <a:cubicBezTo>
                  <a:pt x="28500" y="9125"/>
                  <a:pt x="28531" y="9125"/>
                  <a:pt x="28531" y="9093"/>
                </a:cubicBezTo>
                <a:cubicBezTo>
                  <a:pt x="28594" y="9125"/>
                  <a:pt x="28625" y="9093"/>
                  <a:pt x="28687" y="9062"/>
                </a:cubicBezTo>
                <a:cubicBezTo>
                  <a:pt x="28812" y="9031"/>
                  <a:pt x="28969" y="8968"/>
                  <a:pt x="29094" y="8937"/>
                </a:cubicBezTo>
                <a:cubicBezTo>
                  <a:pt x="29125" y="8937"/>
                  <a:pt x="29125" y="8906"/>
                  <a:pt x="29125" y="8906"/>
                </a:cubicBezTo>
                <a:cubicBezTo>
                  <a:pt x="29187" y="8875"/>
                  <a:pt x="29219" y="8875"/>
                  <a:pt x="29281" y="8843"/>
                </a:cubicBezTo>
                <a:cubicBezTo>
                  <a:pt x="29281" y="8875"/>
                  <a:pt x="29250" y="8937"/>
                  <a:pt x="29156" y="8968"/>
                </a:cubicBezTo>
                <a:cubicBezTo>
                  <a:pt x="29125" y="8968"/>
                  <a:pt x="29094" y="8968"/>
                  <a:pt x="29094" y="9000"/>
                </a:cubicBezTo>
                <a:cubicBezTo>
                  <a:pt x="29062" y="9031"/>
                  <a:pt x="29031" y="9031"/>
                  <a:pt x="29000" y="9062"/>
                </a:cubicBezTo>
                <a:cubicBezTo>
                  <a:pt x="28969" y="9093"/>
                  <a:pt x="28906" y="9125"/>
                  <a:pt x="28969" y="9187"/>
                </a:cubicBezTo>
                <a:cubicBezTo>
                  <a:pt x="29000" y="9250"/>
                  <a:pt x="29031" y="9218"/>
                  <a:pt x="29062" y="9187"/>
                </a:cubicBezTo>
                <a:cubicBezTo>
                  <a:pt x="29125" y="9187"/>
                  <a:pt x="29187" y="9156"/>
                  <a:pt x="29250" y="9125"/>
                </a:cubicBezTo>
                <a:cubicBezTo>
                  <a:pt x="29281" y="9125"/>
                  <a:pt x="29312" y="9093"/>
                  <a:pt x="29375" y="9093"/>
                </a:cubicBezTo>
                <a:cubicBezTo>
                  <a:pt x="29406" y="9093"/>
                  <a:pt x="29437" y="9093"/>
                  <a:pt x="29469" y="9031"/>
                </a:cubicBezTo>
                <a:cubicBezTo>
                  <a:pt x="29500" y="9031"/>
                  <a:pt x="29562" y="9031"/>
                  <a:pt x="29594" y="9000"/>
                </a:cubicBezTo>
                <a:cubicBezTo>
                  <a:pt x="29656" y="8968"/>
                  <a:pt x="29781" y="8968"/>
                  <a:pt x="29844" y="8906"/>
                </a:cubicBezTo>
                <a:cubicBezTo>
                  <a:pt x="29875" y="8875"/>
                  <a:pt x="29937" y="8906"/>
                  <a:pt x="29969" y="8875"/>
                </a:cubicBezTo>
                <a:cubicBezTo>
                  <a:pt x="30031" y="8875"/>
                  <a:pt x="30031" y="8812"/>
                  <a:pt x="30062" y="8812"/>
                </a:cubicBezTo>
                <a:cubicBezTo>
                  <a:pt x="30187" y="8812"/>
                  <a:pt x="30125" y="8781"/>
                  <a:pt x="30094" y="8718"/>
                </a:cubicBezTo>
                <a:cubicBezTo>
                  <a:pt x="30094" y="8656"/>
                  <a:pt x="30156" y="8687"/>
                  <a:pt x="30187" y="8656"/>
                </a:cubicBezTo>
                <a:cubicBezTo>
                  <a:pt x="30125" y="8593"/>
                  <a:pt x="30094" y="8562"/>
                  <a:pt x="30156" y="8531"/>
                </a:cubicBezTo>
                <a:cubicBezTo>
                  <a:pt x="30500" y="8406"/>
                  <a:pt x="30781" y="8312"/>
                  <a:pt x="30781" y="8312"/>
                </a:cubicBezTo>
                <a:cubicBezTo>
                  <a:pt x="30781" y="8312"/>
                  <a:pt x="30781" y="8312"/>
                  <a:pt x="30812" y="8281"/>
                </a:cubicBezTo>
                <a:cubicBezTo>
                  <a:pt x="30844" y="8281"/>
                  <a:pt x="30875" y="8281"/>
                  <a:pt x="30937" y="8250"/>
                </a:cubicBezTo>
                <a:cubicBezTo>
                  <a:pt x="30969" y="8218"/>
                  <a:pt x="31031" y="8187"/>
                  <a:pt x="31062" y="8156"/>
                </a:cubicBezTo>
                <a:cubicBezTo>
                  <a:pt x="31156" y="8156"/>
                  <a:pt x="31219" y="8125"/>
                  <a:pt x="31281" y="8062"/>
                </a:cubicBezTo>
                <a:cubicBezTo>
                  <a:pt x="31312" y="8062"/>
                  <a:pt x="31375" y="8093"/>
                  <a:pt x="31375" y="8031"/>
                </a:cubicBezTo>
                <a:lnTo>
                  <a:pt x="31375" y="8031"/>
                </a:lnTo>
                <a:cubicBezTo>
                  <a:pt x="31344" y="8031"/>
                  <a:pt x="31312" y="8031"/>
                  <a:pt x="31281" y="8062"/>
                </a:cubicBezTo>
                <a:cubicBezTo>
                  <a:pt x="31250" y="8062"/>
                  <a:pt x="31219" y="8093"/>
                  <a:pt x="31187" y="8093"/>
                </a:cubicBezTo>
                <a:cubicBezTo>
                  <a:pt x="31156" y="8125"/>
                  <a:pt x="31125" y="8125"/>
                  <a:pt x="31062" y="8125"/>
                </a:cubicBezTo>
                <a:cubicBezTo>
                  <a:pt x="31125" y="8125"/>
                  <a:pt x="31156" y="8125"/>
                  <a:pt x="31187" y="8093"/>
                </a:cubicBezTo>
                <a:cubicBezTo>
                  <a:pt x="31156" y="8093"/>
                  <a:pt x="31125" y="8125"/>
                  <a:pt x="31094" y="8125"/>
                </a:cubicBezTo>
                <a:cubicBezTo>
                  <a:pt x="31125" y="8093"/>
                  <a:pt x="31125" y="8062"/>
                  <a:pt x="31125" y="8031"/>
                </a:cubicBezTo>
                <a:cubicBezTo>
                  <a:pt x="31187" y="8000"/>
                  <a:pt x="31219" y="8000"/>
                  <a:pt x="31250" y="7968"/>
                </a:cubicBezTo>
                <a:cubicBezTo>
                  <a:pt x="31312" y="7937"/>
                  <a:pt x="31375" y="7937"/>
                  <a:pt x="31406" y="7906"/>
                </a:cubicBezTo>
                <a:cubicBezTo>
                  <a:pt x="31594" y="7843"/>
                  <a:pt x="31781" y="7750"/>
                  <a:pt x="31937" y="7687"/>
                </a:cubicBezTo>
                <a:cubicBezTo>
                  <a:pt x="32156" y="7625"/>
                  <a:pt x="32344" y="7562"/>
                  <a:pt x="32531" y="7468"/>
                </a:cubicBezTo>
                <a:cubicBezTo>
                  <a:pt x="32594" y="7437"/>
                  <a:pt x="32687" y="7406"/>
                  <a:pt x="32781" y="7406"/>
                </a:cubicBezTo>
                <a:cubicBezTo>
                  <a:pt x="32781" y="7375"/>
                  <a:pt x="32781" y="7375"/>
                  <a:pt x="32781" y="7375"/>
                </a:cubicBezTo>
                <a:cubicBezTo>
                  <a:pt x="32781" y="7312"/>
                  <a:pt x="32781" y="7281"/>
                  <a:pt x="32781" y="7218"/>
                </a:cubicBezTo>
                <a:cubicBezTo>
                  <a:pt x="32781" y="7218"/>
                  <a:pt x="32781" y="7187"/>
                  <a:pt x="32781" y="7156"/>
                </a:cubicBezTo>
                <a:cubicBezTo>
                  <a:pt x="32687" y="7187"/>
                  <a:pt x="32594" y="7250"/>
                  <a:pt x="32500" y="7281"/>
                </a:cubicBezTo>
                <a:cubicBezTo>
                  <a:pt x="32437" y="7281"/>
                  <a:pt x="32375" y="7312"/>
                  <a:pt x="32344" y="7312"/>
                </a:cubicBezTo>
                <a:cubicBezTo>
                  <a:pt x="32344" y="7312"/>
                  <a:pt x="32344" y="7281"/>
                  <a:pt x="32312" y="7281"/>
                </a:cubicBezTo>
                <a:cubicBezTo>
                  <a:pt x="32312" y="7281"/>
                  <a:pt x="32250" y="7250"/>
                  <a:pt x="32187" y="7250"/>
                </a:cubicBezTo>
                <a:cubicBezTo>
                  <a:pt x="32281" y="7218"/>
                  <a:pt x="32344" y="7187"/>
                  <a:pt x="32406" y="7156"/>
                </a:cubicBezTo>
                <a:cubicBezTo>
                  <a:pt x="32531" y="7125"/>
                  <a:pt x="32656" y="7062"/>
                  <a:pt x="32781" y="7031"/>
                </a:cubicBezTo>
                <a:cubicBezTo>
                  <a:pt x="32781" y="7031"/>
                  <a:pt x="32781" y="7031"/>
                  <a:pt x="32781" y="7000"/>
                </a:cubicBezTo>
                <a:cubicBezTo>
                  <a:pt x="32781" y="7000"/>
                  <a:pt x="32781" y="6968"/>
                  <a:pt x="32781" y="6968"/>
                </a:cubicBezTo>
                <a:cubicBezTo>
                  <a:pt x="32781" y="6937"/>
                  <a:pt x="32781" y="6937"/>
                  <a:pt x="32781" y="6906"/>
                </a:cubicBezTo>
                <a:cubicBezTo>
                  <a:pt x="32594" y="6968"/>
                  <a:pt x="32469" y="7031"/>
                  <a:pt x="32312" y="7093"/>
                </a:cubicBezTo>
                <a:cubicBezTo>
                  <a:pt x="32281" y="7093"/>
                  <a:pt x="32281" y="7093"/>
                  <a:pt x="32281" y="7093"/>
                </a:cubicBezTo>
                <a:cubicBezTo>
                  <a:pt x="32281" y="7093"/>
                  <a:pt x="32250" y="7093"/>
                  <a:pt x="32250" y="7093"/>
                </a:cubicBezTo>
                <a:cubicBezTo>
                  <a:pt x="32187" y="7156"/>
                  <a:pt x="32125" y="7187"/>
                  <a:pt x="32062" y="7187"/>
                </a:cubicBezTo>
                <a:cubicBezTo>
                  <a:pt x="32125" y="7187"/>
                  <a:pt x="32187" y="7156"/>
                  <a:pt x="32250" y="7093"/>
                </a:cubicBezTo>
                <a:cubicBezTo>
                  <a:pt x="32250" y="7093"/>
                  <a:pt x="32281" y="7093"/>
                  <a:pt x="32281" y="7093"/>
                </a:cubicBezTo>
                <a:cubicBezTo>
                  <a:pt x="32250" y="7031"/>
                  <a:pt x="32219" y="7000"/>
                  <a:pt x="32156" y="7000"/>
                </a:cubicBezTo>
                <a:cubicBezTo>
                  <a:pt x="32187" y="6968"/>
                  <a:pt x="32250" y="6968"/>
                  <a:pt x="32312" y="6937"/>
                </a:cubicBezTo>
                <a:cubicBezTo>
                  <a:pt x="32406" y="6906"/>
                  <a:pt x="32531" y="6906"/>
                  <a:pt x="32500" y="6750"/>
                </a:cubicBezTo>
                <a:cubicBezTo>
                  <a:pt x="32500" y="6718"/>
                  <a:pt x="32531" y="6750"/>
                  <a:pt x="32531" y="6718"/>
                </a:cubicBezTo>
                <a:lnTo>
                  <a:pt x="32531" y="6718"/>
                </a:lnTo>
                <a:cubicBezTo>
                  <a:pt x="32531" y="6718"/>
                  <a:pt x="32500" y="6718"/>
                  <a:pt x="32500" y="6750"/>
                </a:cubicBezTo>
                <a:cubicBezTo>
                  <a:pt x="32469" y="6750"/>
                  <a:pt x="32469" y="6750"/>
                  <a:pt x="32437" y="6750"/>
                </a:cubicBezTo>
                <a:cubicBezTo>
                  <a:pt x="32437" y="6781"/>
                  <a:pt x="32437" y="6812"/>
                  <a:pt x="32437" y="6812"/>
                </a:cubicBezTo>
                <a:cubicBezTo>
                  <a:pt x="32437" y="6812"/>
                  <a:pt x="32437" y="6781"/>
                  <a:pt x="32437" y="6750"/>
                </a:cubicBezTo>
                <a:cubicBezTo>
                  <a:pt x="32281" y="6812"/>
                  <a:pt x="32125" y="6843"/>
                  <a:pt x="31969" y="6937"/>
                </a:cubicBezTo>
                <a:cubicBezTo>
                  <a:pt x="31937" y="6937"/>
                  <a:pt x="31906" y="6906"/>
                  <a:pt x="31906" y="6843"/>
                </a:cubicBezTo>
                <a:cubicBezTo>
                  <a:pt x="32000" y="6812"/>
                  <a:pt x="32094" y="6781"/>
                  <a:pt x="32156" y="6750"/>
                </a:cubicBezTo>
                <a:cubicBezTo>
                  <a:pt x="32187" y="6750"/>
                  <a:pt x="32187" y="6750"/>
                  <a:pt x="32187" y="6750"/>
                </a:cubicBezTo>
                <a:cubicBezTo>
                  <a:pt x="32406" y="6687"/>
                  <a:pt x="32531" y="6625"/>
                  <a:pt x="32531" y="6625"/>
                </a:cubicBezTo>
                <a:cubicBezTo>
                  <a:pt x="32531" y="6625"/>
                  <a:pt x="32562" y="6500"/>
                  <a:pt x="32562" y="6500"/>
                </a:cubicBezTo>
                <a:cubicBezTo>
                  <a:pt x="32531" y="6500"/>
                  <a:pt x="32500" y="6500"/>
                  <a:pt x="32469" y="6500"/>
                </a:cubicBezTo>
                <a:cubicBezTo>
                  <a:pt x="32531" y="6468"/>
                  <a:pt x="32594" y="6437"/>
                  <a:pt x="32656" y="6437"/>
                </a:cubicBezTo>
                <a:cubicBezTo>
                  <a:pt x="32687" y="6437"/>
                  <a:pt x="32687" y="6437"/>
                  <a:pt x="32687" y="6406"/>
                </a:cubicBezTo>
                <a:cubicBezTo>
                  <a:pt x="32687" y="6375"/>
                  <a:pt x="32656" y="6375"/>
                  <a:pt x="32625" y="6375"/>
                </a:cubicBezTo>
                <a:cubicBezTo>
                  <a:pt x="32562" y="6406"/>
                  <a:pt x="32469" y="6437"/>
                  <a:pt x="32406" y="6468"/>
                </a:cubicBezTo>
                <a:cubicBezTo>
                  <a:pt x="32344" y="6468"/>
                  <a:pt x="32281" y="6468"/>
                  <a:pt x="32219" y="6468"/>
                </a:cubicBezTo>
                <a:cubicBezTo>
                  <a:pt x="32250" y="6437"/>
                  <a:pt x="32281" y="6437"/>
                  <a:pt x="32312" y="6437"/>
                </a:cubicBezTo>
                <a:cubicBezTo>
                  <a:pt x="32375" y="6406"/>
                  <a:pt x="32469" y="6375"/>
                  <a:pt x="32562" y="6343"/>
                </a:cubicBezTo>
                <a:cubicBezTo>
                  <a:pt x="32687" y="6312"/>
                  <a:pt x="32562" y="6250"/>
                  <a:pt x="32562" y="6218"/>
                </a:cubicBezTo>
                <a:cubicBezTo>
                  <a:pt x="32562" y="6156"/>
                  <a:pt x="32531" y="6156"/>
                  <a:pt x="32500" y="6156"/>
                </a:cubicBezTo>
                <a:cubicBezTo>
                  <a:pt x="32406" y="6218"/>
                  <a:pt x="32281" y="6218"/>
                  <a:pt x="32219" y="6312"/>
                </a:cubicBezTo>
                <a:cubicBezTo>
                  <a:pt x="32219" y="6312"/>
                  <a:pt x="32219" y="6312"/>
                  <a:pt x="32219" y="6312"/>
                </a:cubicBezTo>
                <a:cubicBezTo>
                  <a:pt x="32219" y="6312"/>
                  <a:pt x="32219" y="6312"/>
                  <a:pt x="32219" y="6312"/>
                </a:cubicBezTo>
                <a:cubicBezTo>
                  <a:pt x="32219" y="6312"/>
                  <a:pt x="32219" y="6312"/>
                  <a:pt x="32219" y="6312"/>
                </a:cubicBezTo>
                <a:cubicBezTo>
                  <a:pt x="32000" y="6343"/>
                  <a:pt x="31812" y="6437"/>
                  <a:pt x="31656" y="6531"/>
                </a:cubicBezTo>
                <a:cubicBezTo>
                  <a:pt x="31625" y="6531"/>
                  <a:pt x="31625" y="6531"/>
                  <a:pt x="31625" y="6531"/>
                </a:cubicBezTo>
                <a:cubicBezTo>
                  <a:pt x="31625" y="6531"/>
                  <a:pt x="31625" y="6531"/>
                  <a:pt x="31625" y="6531"/>
                </a:cubicBezTo>
                <a:cubicBezTo>
                  <a:pt x="31625" y="6531"/>
                  <a:pt x="31594" y="6531"/>
                  <a:pt x="31594" y="6531"/>
                </a:cubicBezTo>
                <a:cubicBezTo>
                  <a:pt x="31625" y="6562"/>
                  <a:pt x="31656" y="6625"/>
                  <a:pt x="31719" y="6625"/>
                </a:cubicBezTo>
                <a:cubicBezTo>
                  <a:pt x="31719" y="6625"/>
                  <a:pt x="31719" y="6625"/>
                  <a:pt x="31719" y="6625"/>
                </a:cubicBezTo>
                <a:cubicBezTo>
                  <a:pt x="31656" y="6625"/>
                  <a:pt x="31625" y="6562"/>
                  <a:pt x="31594" y="6531"/>
                </a:cubicBezTo>
                <a:cubicBezTo>
                  <a:pt x="31594" y="6531"/>
                  <a:pt x="31594" y="6531"/>
                  <a:pt x="31594" y="6531"/>
                </a:cubicBezTo>
                <a:cubicBezTo>
                  <a:pt x="31250" y="6656"/>
                  <a:pt x="30937" y="6781"/>
                  <a:pt x="30625" y="6906"/>
                </a:cubicBezTo>
                <a:cubicBezTo>
                  <a:pt x="30375" y="7031"/>
                  <a:pt x="30094" y="7125"/>
                  <a:pt x="29844" y="7218"/>
                </a:cubicBezTo>
                <a:cubicBezTo>
                  <a:pt x="29469" y="7343"/>
                  <a:pt x="29125" y="7500"/>
                  <a:pt x="28781" y="7625"/>
                </a:cubicBezTo>
                <a:cubicBezTo>
                  <a:pt x="28500" y="7750"/>
                  <a:pt x="28250" y="7843"/>
                  <a:pt x="28000" y="7937"/>
                </a:cubicBezTo>
                <a:cubicBezTo>
                  <a:pt x="27687" y="8031"/>
                  <a:pt x="27406" y="8156"/>
                  <a:pt x="27094" y="8281"/>
                </a:cubicBezTo>
                <a:cubicBezTo>
                  <a:pt x="27000" y="8312"/>
                  <a:pt x="26875" y="8406"/>
                  <a:pt x="26719" y="8375"/>
                </a:cubicBezTo>
                <a:cubicBezTo>
                  <a:pt x="26750" y="8375"/>
                  <a:pt x="26750" y="8375"/>
                  <a:pt x="26750" y="8375"/>
                </a:cubicBezTo>
                <a:cubicBezTo>
                  <a:pt x="26719" y="8375"/>
                  <a:pt x="26687" y="8375"/>
                  <a:pt x="26687" y="8343"/>
                </a:cubicBezTo>
                <a:cubicBezTo>
                  <a:pt x="26687" y="8343"/>
                  <a:pt x="26687" y="8343"/>
                  <a:pt x="26687" y="8343"/>
                </a:cubicBezTo>
                <a:cubicBezTo>
                  <a:pt x="26687" y="8375"/>
                  <a:pt x="26719" y="8375"/>
                  <a:pt x="26750" y="8375"/>
                </a:cubicBezTo>
                <a:cubicBezTo>
                  <a:pt x="26750" y="8375"/>
                  <a:pt x="26781" y="8375"/>
                  <a:pt x="26781" y="8375"/>
                </a:cubicBezTo>
                <a:cubicBezTo>
                  <a:pt x="27062" y="8250"/>
                  <a:pt x="27375" y="8125"/>
                  <a:pt x="27656" y="8000"/>
                </a:cubicBezTo>
                <a:cubicBezTo>
                  <a:pt x="27906" y="7906"/>
                  <a:pt x="28156" y="7843"/>
                  <a:pt x="28375" y="7718"/>
                </a:cubicBezTo>
                <a:cubicBezTo>
                  <a:pt x="28375" y="7718"/>
                  <a:pt x="28375" y="7718"/>
                  <a:pt x="28375" y="7718"/>
                </a:cubicBezTo>
                <a:cubicBezTo>
                  <a:pt x="28469" y="7687"/>
                  <a:pt x="28594" y="7656"/>
                  <a:pt x="28687" y="7593"/>
                </a:cubicBezTo>
                <a:cubicBezTo>
                  <a:pt x="29125" y="7437"/>
                  <a:pt x="29562" y="7281"/>
                  <a:pt x="29969" y="7093"/>
                </a:cubicBezTo>
                <a:cubicBezTo>
                  <a:pt x="30406" y="6937"/>
                  <a:pt x="30844" y="6781"/>
                  <a:pt x="31250" y="6593"/>
                </a:cubicBezTo>
                <a:cubicBezTo>
                  <a:pt x="31375" y="6562"/>
                  <a:pt x="31469" y="6500"/>
                  <a:pt x="31594" y="6500"/>
                </a:cubicBezTo>
                <a:cubicBezTo>
                  <a:pt x="31594" y="6468"/>
                  <a:pt x="31625" y="6468"/>
                  <a:pt x="31656" y="6437"/>
                </a:cubicBezTo>
                <a:cubicBezTo>
                  <a:pt x="31937" y="6343"/>
                  <a:pt x="32250" y="6218"/>
                  <a:pt x="32562" y="6093"/>
                </a:cubicBezTo>
                <a:cubicBezTo>
                  <a:pt x="32625" y="6125"/>
                  <a:pt x="32687" y="6000"/>
                  <a:pt x="32781" y="6031"/>
                </a:cubicBezTo>
                <a:cubicBezTo>
                  <a:pt x="32687" y="6125"/>
                  <a:pt x="32687" y="6187"/>
                  <a:pt x="32781" y="6250"/>
                </a:cubicBezTo>
                <a:lnTo>
                  <a:pt x="32781" y="6250"/>
                </a:lnTo>
                <a:cubicBezTo>
                  <a:pt x="32781" y="6187"/>
                  <a:pt x="32781" y="6125"/>
                  <a:pt x="32781" y="6031"/>
                </a:cubicBezTo>
                <a:cubicBezTo>
                  <a:pt x="32781" y="5968"/>
                  <a:pt x="32781" y="5937"/>
                  <a:pt x="32781" y="5875"/>
                </a:cubicBezTo>
                <a:cubicBezTo>
                  <a:pt x="32719" y="5906"/>
                  <a:pt x="32687" y="5937"/>
                  <a:pt x="32656" y="5937"/>
                </a:cubicBezTo>
                <a:cubicBezTo>
                  <a:pt x="32500" y="5968"/>
                  <a:pt x="32344" y="6062"/>
                  <a:pt x="32187" y="6093"/>
                </a:cubicBezTo>
                <a:cubicBezTo>
                  <a:pt x="31969" y="6187"/>
                  <a:pt x="31781" y="6281"/>
                  <a:pt x="31562" y="6343"/>
                </a:cubicBezTo>
                <a:cubicBezTo>
                  <a:pt x="31281" y="6468"/>
                  <a:pt x="31000" y="6593"/>
                  <a:pt x="30719" y="6687"/>
                </a:cubicBezTo>
                <a:cubicBezTo>
                  <a:pt x="30437" y="6812"/>
                  <a:pt x="30187" y="6906"/>
                  <a:pt x="29906" y="7000"/>
                </a:cubicBezTo>
                <a:cubicBezTo>
                  <a:pt x="29625" y="7125"/>
                  <a:pt x="29344" y="7218"/>
                  <a:pt x="29062" y="7343"/>
                </a:cubicBezTo>
                <a:cubicBezTo>
                  <a:pt x="28781" y="7437"/>
                  <a:pt x="28531" y="7531"/>
                  <a:pt x="28250" y="7656"/>
                </a:cubicBezTo>
                <a:cubicBezTo>
                  <a:pt x="27969" y="7750"/>
                  <a:pt x="27687" y="7875"/>
                  <a:pt x="27406" y="8000"/>
                </a:cubicBezTo>
                <a:cubicBezTo>
                  <a:pt x="27187" y="8062"/>
                  <a:pt x="26969" y="8125"/>
                  <a:pt x="26781" y="8218"/>
                </a:cubicBezTo>
                <a:cubicBezTo>
                  <a:pt x="26437" y="8343"/>
                  <a:pt x="26125" y="8468"/>
                  <a:pt x="25812" y="8625"/>
                </a:cubicBezTo>
                <a:cubicBezTo>
                  <a:pt x="25625" y="8687"/>
                  <a:pt x="25469" y="8718"/>
                  <a:pt x="25312" y="8781"/>
                </a:cubicBezTo>
                <a:cubicBezTo>
                  <a:pt x="25000" y="8906"/>
                  <a:pt x="24719" y="9000"/>
                  <a:pt x="24406" y="9125"/>
                </a:cubicBezTo>
                <a:cubicBezTo>
                  <a:pt x="24187" y="9187"/>
                  <a:pt x="23969" y="9281"/>
                  <a:pt x="23750" y="9375"/>
                </a:cubicBezTo>
                <a:cubicBezTo>
                  <a:pt x="23437" y="9500"/>
                  <a:pt x="23125" y="9593"/>
                  <a:pt x="22812" y="9718"/>
                </a:cubicBezTo>
                <a:cubicBezTo>
                  <a:pt x="22594" y="9812"/>
                  <a:pt x="22344" y="9875"/>
                  <a:pt x="22125" y="9968"/>
                </a:cubicBezTo>
                <a:cubicBezTo>
                  <a:pt x="22031" y="10000"/>
                  <a:pt x="21969" y="10031"/>
                  <a:pt x="21844" y="10031"/>
                </a:cubicBezTo>
                <a:cubicBezTo>
                  <a:pt x="22031" y="9968"/>
                  <a:pt x="22219" y="9906"/>
                  <a:pt x="22375" y="9843"/>
                </a:cubicBezTo>
                <a:cubicBezTo>
                  <a:pt x="22812" y="9656"/>
                  <a:pt x="23250" y="9500"/>
                  <a:pt x="23687" y="9343"/>
                </a:cubicBezTo>
                <a:cubicBezTo>
                  <a:pt x="24031" y="9218"/>
                  <a:pt x="24375" y="9093"/>
                  <a:pt x="24687" y="8968"/>
                </a:cubicBezTo>
                <a:cubicBezTo>
                  <a:pt x="25094" y="8781"/>
                  <a:pt x="25500" y="8625"/>
                  <a:pt x="25937" y="8468"/>
                </a:cubicBezTo>
                <a:cubicBezTo>
                  <a:pt x="26250" y="8343"/>
                  <a:pt x="26594" y="8218"/>
                  <a:pt x="26937" y="8093"/>
                </a:cubicBezTo>
                <a:cubicBezTo>
                  <a:pt x="27312" y="7937"/>
                  <a:pt x="27719" y="7781"/>
                  <a:pt x="28125" y="7625"/>
                </a:cubicBezTo>
                <a:cubicBezTo>
                  <a:pt x="28500" y="7468"/>
                  <a:pt x="28906" y="7312"/>
                  <a:pt x="29281" y="7156"/>
                </a:cubicBezTo>
                <a:cubicBezTo>
                  <a:pt x="29687" y="7000"/>
                  <a:pt x="30062" y="6843"/>
                  <a:pt x="30469" y="6687"/>
                </a:cubicBezTo>
                <a:cubicBezTo>
                  <a:pt x="30781" y="6562"/>
                  <a:pt x="31094" y="6437"/>
                  <a:pt x="31437" y="6312"/>
                </a:cubicBezTo>
                <a:cubicBezTo>
                  <a:pt x="31844" y="6156"/>
                  <a:pt x="32219" y="5968"/>
                  <a:pt x="32625" y="5812"/>
                </a:cubicBezTo>
                <a:cubicBezTo>
                  <a:pt x="32687" y="5812"/>
                  <a:pt x="32719" y="5781"/>
                  <a:pt x="32781" y="5781"/>
                </a:cubicBezTo>
                <a:cubicBezTo>
                  <a:pt x="32781" y="5750"/>
                  <a:pt x="32781" y="5750"/>
                  <a:pt x="32781" y="5750"/>
                </a:cubicBezTo>
                <a:cubicBezTo>
                  <a:pt x="32781" y="5687"/>
                  <a:pt x="32781" y="5625"/>
                  <a:pt x="32781" y="5562"/>
                </a:cubicBezTo>
                <a:cubicBezTo>
                  <a:pt x="32687" y="5593"/>
                  <a:pt x="32625" y="5625"/>
                  <a:pt x="32531" y="5656"/>
                </a:cubicBezTo>
                <a:cubicBezTo>
                  <a:pt x="32437" y="5656"/>
                  <a:pt x="32375" y="5718"/>
                  <a:pt x="32312" y="5750"/>
                </a:cubicBezTo>
                <a:cubicBezTo>
                  <a:pt x="32281" y="5750"/>
                  <a:pt x="32250" y="5750"/>
                  <a:pt x="32250" y="5781"/>
                </a:cubicBezTo>
                <a:cubicBezTo>
                  <a:pt x="32219" y="5781"/>
                  <a:pt x="32156" y="5781"/>
                  <a:pt x="32125" y="5812"/>
                </a:cubicBezTo>
                <a:cubicBezTo>
                  <a:pt x="32094" y="5812"/>
                  <a:pt x="32062" y="5843"/>
                  <a:pt x="32000" y="5843"/>
                </a:cubicBezTo>
                <a:cubicBezTo>
                  <a:pt x="32062" y="5843"/>
                  <a:pt x="32094" y="5812"/>
                  <a:pt x="32125" y="5812"/>
                </a:cubicBezTo>
                <a:cubicBezTo>
                  <a:pt x="32062" y="5812"/>
                  <a:pt x="32000" y="5843"/>
                  <a:pt x="31937" y="5875"/>
                </a:cubicBezTo>
                <a:cubicBezTo>
                  <a:pt x="31937" y="5906"/>
                  <a:pt x="31906" y="5906"/>
                  <a:pt x="31875" y="5906"/>
                </a:cubicBezTo>
                <a:cubicBezTo>
                  <a:pt x="31781" y="5937"/>
                  <a:pt x="31687" y="5968"/>
                  <a:pt x="31594" y="6031"/>
                </a:cubicBezTo>
                <a:cubicBezTo>
                  <a:pt x="31562" y="6031"/>
                  <a:pt x="31562" y="6031"/>
                  <a:pt x="31531" y="6062"/>
                </a:cubicBezTo>
                <a:cubicBezTo>
                  <a:pt x="31500" y="6062"/>
                  <a:pt x="31469" y="6062"/>
                  <a:pt x="31437" y="6093"/>
                </a:cubicBezTo>
                <a:cubicBezTo>
                  <a:pt x="31375" y="6093"/>
                  <a:pt x="31344" y="6125"/>
                  <a:pt x="31312" y="6125"/>
                </a:cubicBezTo>
                <a:cubicBezTo>
                  <a:pt x="31344" y="6125"/>
                  <a:pt x="31375" y="6093"/>
                  <a:pt x="31437" y="6093"/>
                </a:cubicBezTo>
                <a:cubicBezTo>
                  <a:pt x="31344" y="6093"/>
                  <a:pt x="31281" y="6125"/>
                  <a:pt x="31219" y="6156"/>
                </a:cubicBezTo>
                <a:cubicBezTo>
                  <a:pt x="31219" y="6187"/>
                  <a:pt x="31187" y="6187"/>
                  <a:pt x="31156" y="6187"/>
                </a:cubicBezTo>
                <a:cubicBezTo>
                  <a:pt x="31125" y="6218"/>
                  <a:pt x="31094" y="6218"/>
                  <a:pt x="31062" y="6218"/>
                </a:cubicBezTo>
                <a:cubicBezTo>
                  <a:pt x="31062" y="6218"/>
                  <a:pt x="31031" y="6250"/>
                  <a:pt x="31000" y="6250"/>
                </a:cubicBezTo>
                <a:cubicBezTo>
                  <a:pt x="31031" y="6250"/>
                  <a:pt x="31062" y="6218"/>
                  <a:pt x="31062" y="6218"/>
                </a:cubicBezTo>
                <a:cubicBezTo>
                  <a:pt x="31031" y="6218"/>
                  <a:pt x="30969" y="6250"/>
                  <a:pt x="30937" y="6281"/>
                </a:cubicBezTo>
                <a:cubicBezTo>
                  <a:pt x="30906" y="6312"/>
                  <a:pt x="30844" y="6312"/>
                  <a:pt x="30812" y="6343"/>
                </a:cubicBezTo>
                <a:cubicBezTo>
                  <a:pt x="30781" y="6343"/>
                  <a:pt x="30750" y="6343"/>
                  <a:pt x="30719" y="6343"/>
                </a:cubicBezTo>
                <a:cubicBezTo>
                  <a:pt x="30719" y="6343"/>
                  <a:pt x="30719" y="6343"/>
                  <a:pt x="30719" y="6343"/>
                </a:cubicBezTo>
                <a:cubicBezTo>
                  <a:pt x="30719" y="6343"/>
                  <a:pt x="30719" y="6343"/>
                  <a:pt x="30719" y="6343"/>
                </a:cubicBezTo>
                <a:cubicBezTo>
                  <a:pt x="30625" y="6375"/>
                  <a:pt x="30562" y="6437"/>
                  <a:pt x="30469" y="6468"/>
                </a:cubicBezTo>
                <a:cubicBezTo>
                  <a:pt x="30375" y="6500"/>
                  <a:pt x="30281" y="6500"/>
                  <a:pt x="30250" y="6562"/>
                </a:cubicBezTo>
                <a:cubicBezTo>
                  <a:pt x="30219" y="6562"/>
                  <a:pt x="30187" y="6593"/>
                  <a:pt x="30156" y="6593"/>
                </a:cubicBezTo>
                <a:cubicBezTo>
                  <a:pt x="30062" y="6625"/>
                  <a:pt x="29969" y="6656"/>
                  <a:pt x="29875" y="6718"/>
                </a:cubicBezTo>
                <a:cubicBezTo>
                  <a:pt x="29844" y="6718"/>
                  <a:pt x="29844" y="6718"/>
                  <a:pt x="29812" y="6750"/>
                </a:cubicBezTo>
                <a:cubicBezTo>
                  <a:pt x="29781" y="6750"/>
                  <a:pt x="29750" y="6750"/>
                  <a:pt x="29719" y="6750"/>
                </a:cubicBezTo>
                <a:cubicBezTo>
                  <a:pt x="29687" y="6781"/>
                  <a:pt x="29656" y="6781"/>
                  <a:pt x="29625" y="6812"/>
                </a:cubicBezTo>
                <a:cubicBezTo>
                  <a:pt x="29656" y="6781"/>
                  <a:pt x="29687" y="6781"/>
                  <a:pt x="29719" y="6750"/>
                </a:cubicBezTo>
                <a:cubicBezTo>
                  <a:pt x="29656" y="6781"/>
                  <a:pt x="29625" y="6812"/>
                  <a:pt x="29562" y="6843"/>
                </a:cubicBezTo>
                <a:cubicBezTo>
                  <a:pt x="29531" y="6843"/>
                  <a:pt x="29500" y="6875"/>
                  <a:pt x="29437" y="6875"/>
                </a:cubicBezTo>
                <a:cubicBezTo>
                  <a:pt x="29344" y="6875"/>
                  <a:pt x="29281" y="6937"/>
                  <a:pt x="29219" y="6968"/>
                </a:cubicBezTo>
                <a:cubicBezTo>
                  <a:pt x="29187" y="6968"/>
                  <a:pt x="29187" y="7000"/>
                  <a:pt x="29156" y="7000"/>
                </a:cubicBezTo>
                <a:cubicBezTo>
                  <a:pt x="29062" y="7000"/>
                  <a:pt x="28969" y="7062"/>
                  <a:pt x="28844" y="7093"/>
                </a:cubicBezTo>
                <a:cubicBezTo>
                  <a:pt x="28844" y="7125"/>
                  <a:pt x="28812" y="7125"/>
                  <a:pt x="28781" y="7125"/>
                </a:cubicBezTo>
                <a:cubicBezTo>
                  <a:pt x="28687" y="7156"/>
                  <a:pt x="28594" y="7187"/>
                  <a:pt x="28500" y="7250"/>
                </a:cubicBezTo>
                <a:cubicBezTo>
                  <a:pt x="28375" y="7312"/>
                  <a:pt x="28219" y="7375"/>
                  <a:pt x="28094" y="7406"/>
                </a:cubicBezTo>
                <a:cubicBezTo>
                  <a:pt x="28062" y="7437"/>
                  <a:pt x="28000" y="7437"/>
                  <a:pt x="27969" y="7437"/>
                </a:cubicBezTo>
                <a:cubicBezTo>
                  <a:pt x="27969" y="7468"/>
                  <a:pt x="27937" y="7468"/>
                  <a:pt x="27906" y="7468"/>
                </a:cubicBezTo>
                <a:cubicBezTo>
                  <a:pt x="27937" y="7468"/>
                  <a:pt x="27969" y="7468"/>
                  <a:pt x="27969" y="7437"/>
                </a:cubicBezTo>
                <a:cubicBezTo>
                  <a:pt x="27937" y="7468"/>
                  <a:pt x="27875" y="7468"/>
                  <a:pt x="27844" y="7500"/>
                </a:cubicBezTo>
                <a:cubicBezTo>
                  <a:pt x="27844" y="7531"/>
                  <a:pt x="27812" y="7531"/>
                  <a:pt x="27812" y="7531"/>
                </a:cubicBezTo>
                <a:cubicBezTo>
                  <a:pt x="27719" y="7562"/>
                  <a:pt x="27594" y="7562"/>
                  <a:pt x="27500" y="7656"/>
                </a:cubicBezTo>
                <a:cubicBezTo>
                  <a:pt x="27500" y="7656"/>
                  <a:pt x="27469" y="7687"/>
                  <a:pt x="27437" y="7656"/>
                </a:cubicBezTo>
                <a:cubicBezTo>
                  <a:pt x="27344" y="7687"/>
                  <a:pt x="27250" y="7718"/>
                  <a:pt x="27156" y="7781"/>
                </a:cubicBezTo>
                <a:cubicBezTo>
                  <a:pt x="27031" y="7843"/>
                  <a:pt x="26906" y="7875"/>
                  <a:pt x="26781" y="7937"/>
                </a:cubicBezTo>
                <a:cubicBezTo>
                  <a:pt x="26687" y="7937"/>
                  <a:pt x="26594" y="8000"/>
                  <a:pt x="26500" y="8031"/>
                </a:cubicBezTo>
                <a:cubicBezTo>
                  <a:pt x="26469" y="8031"/>
                  <a:pt x="26437" y="8062"/>
                  <a:pt x="26437" y="8062"/>
                </a:cubicBezTo>
                <a:cubicBezTo>
                  <a:pt x="26406" y="8062"/>
                  <a:pt x="26375" y="8093"/>
                  <a:pt x="26344" y="8093"/>
                </a:cubicBezTo>
                <a:cubicBezTo>
                  <a:pt x="26312" y="8093"/>
                  <a:pt x="26312" y="8093"/>
                  <a:pt x="26312" y="8125"/>
                </a:cubicBezTo>
                <a:cubicBezTo>
                  <a:pt x="26312" y="8093"/>
                  <a:pt x="26312" y="8093"/>
                  <a:pt x="26344" y="8093"/>
                </a:cubicBezTo>
                <a:cubicBezTo>
                  <a:pt x="26281" y="8093"/>
                  <a:pt x="26250" y="8093"/>
                  <a:pt x="26219" y="8156"/>
                </a:cubicBezTo>
                <a:cubicBezTo>
                  <a:pt x="26156" y="8156"/>
                  <a:pt x="26125" y="8187"/>
                  <a:pt x="26062" y="8187"/>
                </a:cubicBezTo>
                <a:cubicBezTo>
                  <a:pt x="26000" y="8250"/>
                  <a:pt x="25906" y="8218"/>
                  <a:pt x="25844" y="8281"/>
                </a:cubicBezTo>
                <a:cubicBezTo>
                  <a:pt x="25656" y="8375"/>
                  <a:pt x="25437" y="8437"/>
                  <a:pt x="25219" y="8531"/>
                </a:cubicBezTo>
                <a:cubicBezTo>
                  <a:pt x="25125" y="8562"/>
                  <a:pt x="25000" y="8593"/>
                  <a:pt x="24937" y="8656"/>
                </a:cubicBezTo>
                <a:cubicBezTo>
                  <a:pt x="24906" y="8656"/>
                  <a:pt x="24875" y="8687"/>
                  <a:pt x="24844" y="8687"/>
                </a:cubicBezTo>
                <a:cubicBezTo>
                  <a:pt x="24750" y="8687"/>
                  <a:pt x="24656" y="8718"/>
                  <a:pt x="24562" y="8781"/>
                </a:cubicBezTo>
                <a:cubicBezTo>
                  <a:pt x="24469" y="8812"/>
                  <a:pt x="24375" y="8843"/>
                  <a:pt x="24281" y="8906"/>
                </a:cubicBezTo>
                <a:cubicBezTo>
                  <a:pt x="24062" y="8937"/>
                  <a:pt x="23875" y="9031"/>
                  <a:pt x="23687" y="9125"/>
                </a:cubicBezTo>
                <a:cubicBezTo>
                  <a:pt x="23656" y="9125"/>
                  <a:pt x="23656" y="9125"/>
                  <a:pt x="23625" y="9125"/>
                </a:cubicBezTo>
                <a:cubicBezTo>
                  <a:pt x="23594" y="9156"/>
                  <a:pt x="23562" y="9156"/>
                  <a:pt x="23531" y="9156"/>
                </a:cubicBezTo>
                <a:cubicBezTo>
                  <a:pt x="23531" y="9156"/>
                  <a:pt x="23531" y="9187"/>
                  <a:pt x="23500" y="9187"/>
                </a:cubicBezTo>
                <a:cubicBezTo>
                  <a:pt x="23531" y="9187"/>
                  <a:pt x="23531" y="9156"/>
                  <a:pt x="23531" y="9156"/>
                </a:cubicBezTo>
                <a:cubicBezTo>
                  <a:pt x="23469" y="9156"/>
                  <a:pt x="23437" y="9187"/>
                  <a:pt x="23375" y="9187"/>
                </a:cubicBezTo>
                <a:cubicBezTo>
                  <a:pt x="23375" y="9156"/>
                  <a:pt x="23344" y="9125"/>
                  <a:pt x="23312" y="9156"/>
                </a:cubicBezTo>
                <a:cubicBezTo>
                  <a:pt x="23219" y="9156"/>
                  <a:pt x="23125" y="9218"/>
                  <a:pt x="23062" y="9250"/>
                </a:cubicBezTo>
                <a:cubicBezTo>
                  <a:pt x="23094" y="9281"/>
                  <a:pt x="23125" y="9281"/>
                  <a:pt x="23156" y="9281"/>
                </a:cubicBezTo>
                <a:cubicBezTo>
                  <a:pt x="23156" y="9343"/>
                  <a:pt x="23094" y="9343"/>
                  <a:pt x="23062" y="9343"/>
                </a:cubicBezTo>
                <a:cubicBezTo>
                  <a:pt x="23031" y="9375"/>
                  <a:pt x="23000" y="9375"/>
                  <a:pt x="22969" y="9375"/>
                </a:cubicBezTo>
                <a:cubicBezTo>
                  <a:pt x="22969" y="9375"/>
                  <a:pt x="22937" y="9375"/>
                  <a:pt x="22937" y="9406"/>
                </a:cubicBezTo>
                <a:cubicBezTo>
                  <a:pt x="22937" y="9375"/>
                  <a:pt x="22969" y="9375"/>
                  <a:pt x="22969" y="9375"/>
                </a:cubicBezTo>
                <a:cubicBezTo>
                  <a:pt x="22906" y="9375"/>
                  <a:pt x="22875" y="9406"/>
                  <a:pt x="22844" y="9437"/>
                </a:cubicBezTo>
                <a:cubicBezTo>
                  <a:pt x="22812" y="9437"/>
                  <a:pt x="22812" y="9468"/>
                  <a:pt x="22781" y="9468"/>
                </a:cubicBezTo>
                <a:cubicBezTo>
                  <a:pt x="22750" y="9468"/>
                  <a:pt x="22687" y="9437"/>
                  <a:pt x="22687" y="9500"/>
                </a:cubicBezTo>
                <a:cubicBezTo>
                  <a:pt x="22687" y="9500"/>
                  <a:pt x="22687" y="9500"/>
                  <a:pt x="22687" y="9500"/>
                </a:cubicBezTo>
                <a:cubicBezTo>
                  <a:pt x="22687" y="9500"/>
                  <a:pt x="22687" y="9500"/>
                  <a:pt x="22687" y="9500"/>
                </a:cubicBezTo>
                <a:cubicBezTo>
                  <a:pt x="22687" y="9500"/>
                  <a:pt x="22687" y="9500"/>
                  <a:pt x="22687" y="9500"/>
                </a:cubicBezTo>
                <a:cubicBezTo>
                  <a:pt x="22625" y="9500"/>
                  <a:pt x="22562" y="9531"/>
                  <a:pt x="22500" y="9562"/>
                </a:cubicBezTo>
                <a:cubicBezTo>
                  <a:pt x="22500" y="9562"/>
                  <a:pt x="22500" y="9562"/>
                  <a:pt x="22469" y="9562"/>
                </a:cubicBezTo>
                <a:cubicBezTo>
                  <a:pt x="22406" y="9593"/>
                  <a:pt x="22344" y="9593"/>
                  <a:pt x="22250" y="9625"/>
                </a:cubicBezTo>
                <a:cubicBezTo>
                  <a:pt x="22250" y="9593"/>
                  <a:pt x="22250" y="9562"/>
                  <a:pt x="22250" y="9562"/>
                </a:cubicBezTo>
                <a:cubicBezTo>
                  <a:pt x="22156" y="9656"/>
                  <a:pt x="22000" y="9593"/>
                  <a:pt x="21906" y="9718"/>
                </a:cubicBezTo>
                <a:cubicBezTo>
                  <a:pt x="21875" y="9750"/>
                  <a:pt x="21781" y="9718"/>
                  <a:pt x="21750" y="9812"/>
                </a:cubicBezTo>
                <a:cubicBezTo>
                  <a:pt x="21687" y="9843"/>
                  <a:pt x="21656" y="9875"/>
                  <a:pt x="21562" y="9906"/>
                </a:cubicBezTo>
                <a:cubicBezTo>
                  <a:pt x="21531" y="9906"/>
                  <a:pt x="21500" y="9906"/>
                  <a:pt x="21469" y="9906"/>
                </a:cubicBezTo>
                <a:cubicBezTo>
                  <a:pt x="21469" y="9906"/>
                  <a:pt x="21469" y="9875"/>
                  <a:pt x="21500" y="9875"/>
                </a:cubicBezTo>
                <a:cubicBezTo>
                  <a:pt x="21469" y="9875"/>
                  <a:pt x="21437" y="9875"/>
                  <a:pt x="21437" y="9875"/>
                </a:cubicBezTo>
                <a:cubicBezTo>
                  <a:pt x="21406" y="9906"/>
                  <a:pt x="21406" y="9906"/>
                  <a:pt x="21375" y="9937"/>
                </a:cubicBezTo>
                <a:cubicBezTo>
                  <a:pt x="21406" y="9906"/>
                  <a:pt x="21406" y="9906"/>
                  <a:pt x="21437" y="9875"/>
                </a:cubicBezTo>
                <a:cubicBezTo>
                  <a:pt x="21437" y="9875"/>
                  <a:pt x="21469" y="9875"/>
                  <a:pt x="21500" y="9875"/>
                </a:cubicBezTo>
                <a:cubicBezTo>
                  <a:pt x="21500" y="9875"/>
                  <a:pt x="21500" y="9875"/>
                  <a:pt x="21500" y="9875"/>
                </a:cubicBezTo>
                <a:cubicBezTo>
                  <a:pt x="21531" y="9843"/>
                  <a:pt x="21500" y="9843"/>
                  <a:pt x="21469" y="9812"/>
                </a:cubicBezTo>
                <a:cubicBezTo>
                  <a:pt x="21437" y="9812"/>
                  <a:pt x="21406" y="9843"/>
                  <a:pt x="21375" y="9843"/>
                </a:cubicBezTo>
                <a:cubicBezTo>
                  <a:pt x="21375" y="9906"/>
                  <a:pt x="21312" y="9875"/>
                  <a:pt x="21250" y="9875"/>
                </a:cubicBezTo>
                <a:cubicBezTo>
                  <a:pt x="21250" y="9875"/>
                  <a:pt x="21250" y="9875"/>
                  <a:pt x="21250" y="9875"/>
                </a:cubicBezTo>
                <a:cubicBezTo>
                  <a:pt x="21187" y="9937"/>
                  <a:pt x="21094" y="9968"/>
                  <a:pt x="20969" y="9968"/>
                </a:cubicBezTo>
                <a:cubicBezTo>
                  <a:pt x="20937" y="10062"/>
                  <a:pt x="20875" y="10031"/>
                  <a:pt x="20781" y="10031"/>
                </a:cubicBezTo>
                <a:cubicBezTo>
                  <a:pt x="20812" y="10000"/>
                  <a:pt x="20844" y="10000"/>
                  <a:pt x="20844" y="9968"/>
                </a:cubicBezTo>
                <a:cubicBezTo>
                  <a:pt x="20906" y="9968"/>
                  <a:pt x="20937" y="9968"/>
                  <a:pt x="20969" y="9968"/>
                </a:cubicBezTo>
                <a:cubicBezTo>
                  <a:pt x="20969" y="9968"/>
                  <a:pt x="20969" y="9968"/>
                  <a:pt x="20969" y="9968"/>
                </a:cubicBezTo>
                <a:cubicBezTo>
                  <a:pt x="21062" y="9906"/>
                  <a:pt x="21156" y="9875"/>
                  <a:pt x="21250" y="9875"/>
                </a:cubicBezTo>
                <a:cubicBezTo>
                  <a:pt x="21281" y="9812"/>
                  <a:pt x="21312" y="9843"/>
                  <a:pt x="21375" y="9812"/>
                </a:cubicBezTo>
                <a:cubicBezTo>
                  <a:pt x="21375" y="9812"/>
                  <a:pt x="21375" y="9812"/>
                  <a:pt x="21375" y="9812"/>
                </a:cubicBezTo>
                <a:cubicBezTo>
                  <a:pt x="21437" y="9781"/>
                  <a:pt x="21500" y="9750"/>
                  <a:pt x="21594" y="9718"/>
                </a:cubicBezTo>
                <a:cubicBezTo>
                  <a:pt x="21812" y="9656"/>
                  <a:pt x="22031" y="9562"/>
                  <a:pt x="22250" y="9468"/>
                </a:cubicBezTo>
                <a:cubicBezTo>
                  <a:pt x="22375" y="9437"/>
                  <a:pt x="22500" y="9343"/>
                  <a:pt x="22625" y="9375"/>
                </a:cubicBezTo>
                <a:cubicBezTo>
                  <a:pt x="22594" y="9437"/>
                  <a:pt x="22531" y="9437"/>
                  <a:pt x="22469" y="9468"/>
                </a:cubicBezTo>
                <a:cubicBezTo>
                  <a:pt x="22594" y="9468"/>
                  <a:pt x="22687" y="9406"/>
                  <a:pt x="22844" y="9375"/>
                </a:cubicBezTo>
                <a:cubicBezTo>
                  <a:pt x="22750" y="9343"/>
                  <a:pt x="22687" y="9406"/>
                  <a:pt x="22625" y="9375"/>
                </a:cubicBezTo>
                <a:cubicBezTo>
                  <a:pt x="22625" y="9343"/>
                  <a:pt x="22625" y="9343"/>
                  <a:pt x="22656" y="9312"/>
                </a:cubicBezTo>
                <a:cubicBezTo>
                  <a:pt x="22812" y="9281"/>
                  <a:pt x="22937" y="9218"/>
                  <a:pt x="23094" y="9156"/>
                </a:cubicBezTo>
                <a:cubicBezTo>
                  <a:pt x="23344" y="9062"/>
                  <a:pt x="23594" y="8968"/>
                  <a:pt x="23844" y="8875"/>
                </a:cubicBezTo>
                <a:cubicBezTo>
                  <a:pt x="23719" y="8843"/>
                  <a:pt x="23656" y="8906"/>
                  <a:pt x="23562" y="8937"/>
                </a:cubicBezTo>
                <a:cubicBezTo>
                  <a:pt x="23219" y="9093"/>
                  <a:pt x="22844" y="9218"/>
                  <a:pt x="22469" y="9343"/>
                </a:cubicBezTo>
                <a:cubicBezTo>
                  <a:pt x="22375" y="9406"/>
                  <a:pt x="22281" y="9468"/>
                  <a:pt x="22187" y="9437"/>
                </a:cubicBezTo>
                <a:cubicBezTo>
                  <a:pt x="22156" y="9375"/>
                  <a:pt x="22250" y="9437"/>
                  <a:pt x="22250" y="9375"/>
                </a:cubicBezTo>
                <a:lnTo>
                  <a:pt x="22250" y="9375"/>
                </a:lnTo>
                <a:cubicBezTo>
                  <a:pt x="22187" y="9375"/>
                  <a:pt x="22125" y="9375"/>
                  <a:pt x="22062" y="9406"/>
                </a:cubicBezTo>
                <a:cubicBezTo>
                  <a:pt x="22094" y="9468"/>
                  <a:pt x="22125" y="9437"/>
                  <a:pt x="22187" y="9437"/>
                </a:cubicBezTo>
                <a:cubicBezTo>
                  <a:pt x="22094" y="9531"/>
                  <a:pt x="21969" y="9531"/>
                  <a:pt x="21844" y="9593"/>
                </a:cubicBezTo>
                <a:cubicBezTo>
                  <a:pt x="21562" y="9687"/>
                  <a:pt x="21250" y="9781"/>
                  <a:pt x="20937" y="9906"/>
                </a:cubicBezTo>
                <a:cubicBezTo>
                  <a:pt x="20906" y="9843"/>
                  <a:pt x="20906" y="9812"/>
                  <a:pt x="20969" y="9812"/>
                </a:cubicBezTo>
                <a:cubicBezTo>
                  <a:pt x="21062" y="9812"/>
                  <a:pt x="21125" y="9781"/>
                  <a:pt x="21156" y="9687"/>
                </a:cubicBezTo>
                <a:cubicBezTo>
                  <a:pt x="21469" y="9593"/>
                  <a:pt x="21750" y="9468"/>
                  <a:pt x="22062" y="9343"/>
                </a:cubicBezTo>
                <a:cubicBezTo>
                  <a:pt x="22281" y="9281"/>
                  <a:pt x="22469" y="9218"/>
                  <a:pt x="22656" y="9125"/>
                </a:cubicBezTo>
                <a:cubicBezTo>
                  <a:pt x="23000" y="9000"/>
                  <a:pt x="23344" y="8875"/>
                  <a:pt x="23687" y="8750"/>
                </a:cubicBezTo>
                <a:cubicBezTo>
                  <a:pt x="23906" y="8656"/>
                  <a:pt x="24125" y="8593"/>
                  <a:pt x="24344" y="8500"/>
                </a:cubicBezTo>
                <a:cubicBezTo>
                  <a:pt x="24594" y="8406"/>
                  <a:pt x="24875" y="8281"/>
                  <a:pt x="25156" y="8156"/>
                </a:cubicBezTo>
                <a:cubicBezTo>
                  <a:pt x="25406" y="8062"/>
                  <a:pt x="25687" y="7968"/>
                  <a:pt x="25969" y="7843"/>
                </a:cubicBezTo>
                <a:cubicBezTo>
                  <a:pt x="26312" y="7718"/>
                  <a:pt x="26656" y="7593"/>
                  <a:pt x="26969" y="7437"/>
                </a:cubicBezTo>
                <a:cubicBezTo>
                  <a:pt x="27250" y="7343"/>
                  <a:pt x="27531" y="7250"/>
                  <a:pt x="27781" y="7125"/>
                </a:cubicBezTo>
                <a:cubicBezTo>
                  <a:pt x="28125" y="7000"/>
                  <a:pt x="28469" y="6875"/>
                  <a:pt x="28781" y="6718"/>
                </a:cubicBezTo>
                <a:cubicBezTo>
                  <a:pt x="29000" y="6656"/>
                  <a:pt x="29219" y="6562"/>
                  <a:pt x="29406" y="6500"/>
                </a:cubicBezTo>
                <a:cubicBezTo>
                  <a:pt x="29750" y="6343"/>
                  <a:pt x="30094" y="6218"/>
                  <a:pt x="30406" y="6062"/>
                </a:cubicBezTo>
                <a:cubicBezTo>
                  <a:pt x="30625" y="6000"/>
                  <a:pt x="30812" y="5937"/>
                  <a:pt x="31000" y="5843"/>
                </a:cubicBezTo>
                <a:cubicBezTo>
                  <a:pt x="31281" y="5718"/>
                  <a:pt x="31562" y="5625"/>
                  <a:pt x="31844" y="5500"/>
                </a:cubicBezTo>
                <a:cubicBezTo>
                  <a:pt x="32062" y="5406"/>
                  <a:pt x="32250" y="5312"/>
                  <a:pt x="32469" y="5250"/>
                </a:cubicBezTo>
                <a:cubicBezTo>
                  <a:pt x="32562" y="5218"/>
                  <a:pt x="32656" y="5156"/>
                  <a:pt x="32781" y="5125"/>
                </a:cubicBezTo>
                <a:cubicBezTo>
                  <a:pt x="32781" y="5125"/>
                  <a:pt x="32781" y="5125"/>
                  <a:pt x="32781" y="5125"/>
                </a:cubicBezTo>
                <a:cubicBezTo>
                  <a:pt x="32781" y="5093"/>
                  <a:pt x="32781" y="5062"/>
                  <a:pt x="32781" y="5062"/>
                </a:cubicBezTo>
                <a:cubicBezTo>
                  <a:pt x="32781" y="4937"/>
                  <a:pt x="32781" y="4843"/>
                  <a:pt x="32781" y="4750"/>
                </a:cubicBezTo>
                <a:cubicBezTo>
                  <a:pt x="32781" y="4718"/>
                  <a:pt x="32781" y="4718"/>
                  <a:pt x="32781" y="4718"/>
                </a:cubicBezTo>
                <a:cubicBezTo>
                  <a:pt x="32500" y="4781"/>
                  <a:pt x="32250" y="4937"/>
                  <a:pt x="32000" y="5031"/>
                </a:cubicBezTo>
                <a:cubicBezTo>
                  <a:pt x="31969" y="5031"/>
                  <a:pt x="31937" y="5031"/>
                  <a:pt x="31969" y="5062"/>
                </a:cubicBezTo>
                <a:cubicBezTo>
                  <a:pt x="31969" y="5156"/>
                  <a:pt x="31906" y="5093"/>
                  <a:pt x="31844" y="5125"/>
                </a:cubicBezTo>
                <a:cubicBezTo>
                  <a:pt x="31750" y="5093"/>
                  <a:pt x="31656" y="5125"/>
                  <a:pt x="31594" y="5218"/>
                </a:cubicBezTo>
                <a:cubicBezTo>
                  <a:pt x="31562" y="5218"/>
                  <a:pt x="31562" y="5250"/>
                  <a:pt x="31562" y="5250"/>
                </a:cubicBezTo>
                <a:cubicBezTo>
                  <a:pt x="31437" y="5187"/>
                  <a:pt x="31375" y="5281"/>
                  <a:pt x="31281" y="5312"/>
                </a:cubicBezTo>
                <a:cubicBezTo>
                  <a:pt x="31219" y="5343"/>
                  <a:pt x="31094" y="5312"/>
                  <a:pt x="31094" y="5437"/>
                </a:cubicBezTo>
                <a:cubicBezTo>
                  <a:pt x="31000" y="5468"/>
                  <a:pt x="30937" y="5531"/>
                  <a:pt x="30812" y="5531"/>
                </a:cubicBezTo>
                <a:cubicBezTo>
                  <a:pt x="30812" y="5500"/>
                  <a:pt x="30781" y="5500"/>
                  <a:pt x="30750" y="5531"/>
                </a:cubicBezTo>
                <a:cubicBezTo>
                  <a:pt x="30656" y="5593"/>
                  <a:pt x="30531" y="5593"/>
                  <a:pt x="30437" y="5656"/>
                </a:cubicBezTo>
                <a:cubicBezTo>
                  <a:pt x="30437" y="5687"/>
                  <a:pt x="30437" y="5750"/>
                  <a:pt x="30375" y="5718"/>
                </a:cubicBezTo>
                <a:cubicBezTo>
                  <a:pt x="30344" y="5718"/>
                  <a:pt x="30312" y="5718"/>
                  <a:pt x="30312" y="5718"/>
                </a:cubicBezTo>
                <a:cubicBezTo>
                  <a:pt x="30250" y="5718"/>
                  <a:pt x="30219" y="5750"/>
                  <a:pt x="30156" y="5750"/>
                </a:cubicBezTo>
                <a:cubicBezTo>
                  <a:pt x="30125" y="5781"/>
                  <a:pt x="30094" y="5812"/>
                  <a:pt x="30094" y="5843"/>
                </a:cubicBezTo>
                <a:cubicBezTo>
                  <a:pt x="30062" y="5843"/>
                  <a:pt x="30031" y="5843"/>
                  <a:pt x="30031" y="5843"/>
                </a:cubicBezTo>
                <a:cubicBezTo>
                  <a:pt x="29937" y="5843"/>
                  <a:pt x="29844" y="5875"/>
                  <a:pt x="29781" y="5937"/>
                </a:cubicBezTo>
                <a:cubicBezTo>
                  <a:pt x="29844" y="5906"/>
                  <a:pt x="29875" y="5906"/>
                  <a:pt x="29937" y="5875"/>
                </a:cubicBezTo>
                <a:cubicBezTo>
                  <a:pt x="29875" y="5906"/>
                  <a:pt x="29844" y="5906"/>
                  <a:pt x="29781" y="5937"/>
                </a:cubicBezTo>
                <a:cubicBezTo>
                  <a:pt x="29750" y="5937"/>
                  <a:pt x="29719" y="5968"/>
                  <a:pt x="29719" y="5968"/>
                </a:cubicBezTo>
                <a:cubicBezTo>
                  <a:pt x="29656" y="6000"/>
                  <a:pt x="29594" y="6062"/>
                  <a:pt x="29500" y="6062"/>
                </a:cubicBezTo>
                <a:cubicBezTo>
                  <a:pt x="29469" y="6062"/>
                  <a:pt x="29469" y="6062"/>
                  <a:pt x="29437" y="6062"/>
                </a:cubicBezTo>
                <a:cubicBezTo>
                  <a:pt x="29406" y="6062"/>
                  <a:pt x="29406" y="6093"/>
                  <a:pt x="29375" y="6093"/>
                </a:cubicBezTo>
                <a:cubicBezTo>
                  <a:pt x="29406" y="6093"/>
                  <a:pt x="29406" y="6062"/>
                  <a:pt x="29437" y="6062"/>
                </a:cubicBezTo>
                <a:cubicBezTo>
                  <a:pt x="29375" y="6062"/>
                  <a:pt x="29344" y="6093"/>
                  <a:pt x="29312" y="6156"/>
                </a:cubicBezTo>
                <a:cubicBezTo>
                  <a:pt x="29281" y="6156"/>
                  <a:pt x="29250" y="6187"/>
                  <a:pt x="29219" y="6156"/>
                </a:cubicBezTo>
                <a:cubicBezTo>
                  <a:pt x="29219" y="6187"/>
                  <a:pt x="29187" y="6187"/>
                  <a:pt x="29156" y="6187"/>
                </a:cubicBezTo>
                <a:cubicBezTo>
                  <a:pt x="29125" y="6187"/>
                  <a:pt x="29125" y="6187"/>
                  <a:pt x="29094" y="6218"/>
                </a:cubicBezTo>
                <a:cubicBezTo>
                  <a:pt x="29125" y="6187"/>
                  <a:pt x="29125" y="6187"/>
                  <a:pt x="29156" y="6187"/>
                </a:cubicBezTo>
                <a:cubicBezTo>
                  <a:pt x="29062" y="6187"/>
                  <a:pt x="29000" y="6218"/>
                  <a:pt x="28937" y="6281"/>
                </a:cubicBezTo>
                <a:cubicBezTo>
                  <a:pt x="28781" y="6343"/>
                  <a:pt x="28594" y="6406"/>
                  <a:pt x="28437" y="6500"/>
                </a:cubicBezTo>
                <a:cubicBezTo>
                  <a:pt x="28344" y="6500"/>
                  <a:pt x="28219" y="6531"/>
                  <a:pt x="28156" y="6625"/>
                </a:cubicBezTo>
                <a:cubicBezTo>
                  <a:pt x="28125" y="6625"/>
                  <a:pt x="28125" y="6625"/>
                  <a:pt x="28094" y="6656"/>
                </a:cubicBezTo>
                <a:cubicBezTo>
                  <a:pt x="28000" y="6625"/>
                  <a:pt x="27906" y="6687"/>
                  <a:pt x="27844" y="6718"/>
                </a:cubicBezTo>
                <a:cubicBezTo>
                  <a:pt x="27500" y="6875"/>
                  <a:pt x="27125" y="7031"/>
                  <a:pt x="26781" y="7156"/>
                </a:cubicBezTo>
                <a:cubicBezTo>
                  <a:pt x="26469" y="7250"/>
                  <a:pt x="26219" y="7375"/>
                  <a:pt x="25937" y="7500"/>
                </a:cubicBezTo>
                <a:cubicBezTo>
                  <a:pt x="25687" y="7593"/>
                  <a:pt x="25437" y="7687"/>
                  <a:pt x="25187" y="7781"/>
                </a:cubicBezTo>
                <a:cubicBezTo>
                  <a:pt x="25062" y="7843"/>
                  <a:pt x="24969" y="7875"/>
                  <a:pt x="24875" y="7937"/>
                </a:cubicBezTo>
                <a:cubicBezTo>
                  <a:pt x="24750" y="8000"/>
                  <a:pt x="24594" y="8031"/>
                  <a:pt x="24437" y="8093"/>
                </a:cubicBezTo>
                <a:cubicBezTo>
                  <a:pt x="24250" y="8156"/>
                  <a:pt x="24031" y="8250"/>
                  <a:pt x="23844" y="8312"/>
                </a:cubicBezTo>
                <a:cubicBezTo>
                  <a:pt x="23500" y="8437"/>
                  <a:pt x="23187" y="8562"/>
                  <a:pt x="22844" y="8687"/>
                </a:cubicBezTo>
                <a:cubicBezTo>
                  <a:pt x="22437" y="8843"/>
                  <a:pt x="22000" y="9000"/>
                  <a:pt x="21594" y="9156"/>
                </a:cubicBezTo>
                <a:cubicBezTo>
                  <a:pt x="21531" y="9187"/>
                  <a:pt x="21500" y="9218"/>
                  <a:pt x="21437" y="9218"/>
                </a:cubicBezTo>
                <a:cubicBezTo>
                  <a:pt x="21406" y="9187"/>
                  <a:pt x="21375" y="9218"/>
                  <a:pt x="21344" y="9187"/>
                </a:cubicBezTo>
                <a:cubicBezTo>
                  <a:pt x="21375" y="9187"/>
                  <a:pt x="21406" y="9156"/>
                  <a:pt x="21437" y="9156"/>
                </a:cubicBezTo>
                <a:cubicBezTo>
                  <a:pt x="21906" y="9000"/>
                  <a:pt x="22375" y="8812"/>
                  <a:pt x="22844" y="8625"/>
                </a:cubicBezTo>
                <a:cubicBezTo>
                  <a:pt x="22875" y="8593"/>
                  <a:pt x="22969" y="8625"/>
                  <a:pt x="23000" y="8531"/>
                </a:cubicBezTo>
                <a:cubicBezTo>
                  <a:pt x="23000" y="8531"/>
                  <a:pt x="23000" y="8531"/>
                  <a:pt x="23000" y="8531"/>
                </a:cubicBezTo>
                <a:cubicBezTo>
                  <a:pt x="23094" y="8531"/>
                  <a:pt x="23156" y="8531"/>
                  <a:pt x="23187" y="8468"/>
                </a:cubicBezTo>
                <a:cubicBezTo>
                  <a:pt x="23187" y="8468"/>
                  <a:pt x="23187" y="8468"/>
                  <a:pt x="23187" y="8468"/>
                </a:cubicBezTo>
                <a:cubicBezTo>
                  <a:pt x="23312" y="8468"/>
                  <a:pt x="23406" y="8406"/>
                  <a:pt x="23500" y="8375"/>
                </a:cubicBezTo>
                <a:cubicBezTo>
                  <a:pt x="23500" y="8375"/>
                  <a:pt x="23500" y="8375"/>
                  <a:pt x="23500" y="8375"/>
                </a:cubicBezTo>
                <a:cubicBezTo>
                  <a:pt x="23500" y="8375"/>
                  <a:pt x="23500" y="8375"/>
                  <a:pt x="23500" y="8375"/>
                </a:cubicBezTo>
                <a:cubicBezTo>
                  <a:pt x="23500" y="8375"/>
                  <a:pt x="23500" y="8375"/>
                  <a:pt x="23500" y="8375"/>
                </a:cubicBezTo>
                <a:cubicBezTo>
                  <a:pt x="23531" y="8343"/>
                  <a:pt x="23562" y="8375"/>
                  <a:pt x="23562" y="8312"/>
                </a:cubicBezTo>
                <a:cubicBezTo>
                  <a:pt x="23562" y="8312"/>
                  <a:pt x="23562" y="8312"/>
                  <a:pt x="23562" y="8312"/>
                </a:cubicBezTo>
                <a:cubicBezTo>
                  <a:pt x="23562" y="8312"/>
                  <a:pt x="23562" y="8312"/>
                  <a:pt x="23562" y="8312"/>
                </a:cubicBezTo>
                <a:cubicBezTo>
                  <a:pt x="23562" y="8312"/>
                  <a:pt x="23562" y="8312"/>
                  <a:pt x="23562" y="8312"/>
                </a:cubicBezTo>
                <a:cubicBezTo>
                  <a:pt x="23687" y="8343"/>
                  <a:pt x="23750" y="8281"/>
                  <a:pt x="23844" y="8218"/>
                </a:cubicBezTo>
                <a:cubicBezTo>
                  <a:pt x="23844" y="8218"/>
                  <a:pt x="23844" y="8218"/>
                  <a:pt x="23844" y="8218"/>
                </a:cubicBezTo>
                <a:cubicBezTo>
                  <a:pt x="23875" y="8218"/>
                  <a:pt x="23937" y="8218"/>
                  <a:pt x="23937" y="8187"/>
                </a:cubicBezTo>
                <a:cubicBezTo>
                  <a:pt x="23937" y="8187"/>
                  <a:pt x="23937" y="8187"/>
                  <a:pt x="23937" y="8187"/>
                </a:cubicBezTo>
                <a:cubicBezTo>
                  <a:pt x="23969" y="8187"/>
                  <a:pt x="24000" y="8187"/>
                  <a:pt x="24031" y="8156"/>
                </a:cubicBezTo>
                <a:cubicBezTo>
                  <a:pt x="24031" y="8156"/>
                  <a:pt x="24031" y="8156"/>
                  <a:pt x="24031" y="8156"/>
                </a:cubicBezTo>
                <a:cubicBezTo>
                  <a:pt x="24062" y="8125"/>
                  <a:pt x="24125" y="8156"/>
                  <a:pt x="24125" y="8093"/>
                </a:cubicBezTo>
                <a:cubicBezTo>
                  <a:pt x="24125" y="8093"/>
                  <a:pt x="24125" y="8093"/>
                  <a:pt x="24125" y="8093"/>
                </a:cubicBezTo>
                <a:cubicBezTo>
                  <a:pt x="24187" y="8093"/>
                  <a:pt x="24281" y="8093"/>
                  <a:pt x="24312" y="8031"/>
                </a:cubicBezTo>
                <a:cubicBezTo>
                  <a:pt x="24312" y="8031"/>
                  <a:pt x="24312" y="8031"/>
                  <a:pt x="24312" y="8031"/>
                </a:cubicBezTo>
                <a:cubicBezTo>
                  <a:pt x="24375" y="8031"/>
                  <a:pt x="24437" y="8031"/>
                  <a:pt x="24500" y="7968"/>
                </a:cubicBezTo>
                <a:cubicBezTo>
                  <a:pt x="24656" y="7906"/>
                  <a:pt x="24812" y="7843"/>
                  <a:pt x="24969" y="7781"/>
                </a:cubicBezTo>
                <a:cubicBezTo>
                  <a:pt x="25312" y="7656"/>
                  <a:pt x="25625" y="7500"/>
                  <a:pt x="25969" y="7375"/>
                </a:cubicBezTo>
                <a:cubicBezTo>
                  <a:pt x="26344" y="7218"/>
                  <a:pt x="26719" y="7062"/>
                  <a:pt x="27125" y="6906"/>
                </a:cubicBezTo>
                <a:cubicBezTo>
                  <a:pt x="27437" y="6781"/>
                  <a:pt x="27781" y="6656"/>
                  <a:pt x="28094" y="6500"/>
                </a:cubicBezTo>
                <a:cubicBezTo>
                  <a:pt x="28344" y="6406"/>
                  <a:pt x="28625" y="6312"/>
                  <a:pt x="28875" y="6187"/>
                </a:cubicBezTo>
                <a:cubicBezTo>
                  <a:pt x="29187" y="6062"/>
                  <a:pt x="29531" y="5937"/>
                  <a:pt x="29844" y="5781"/>
                </a:cubicBezTo>
                <a:cubicBezTo>
                  <a:pt x="30031" y="5718"/>
                  <a:pt x="30250" y="5625"/>
                  <a:pt x="30437" y="5562"/>
                </a:cubicBezTo>
                <a:cubicBezTo>
                  <a:pt x="30781" y="5437"/>
                  <a:pt x="31094" y="5281"/>
                  <a:pt x="31406" y="5156"/>
                </a:cubicBezTo>
                <a:cubicBezTo>
                  <a:pt x="31594" y="5062"/>
                  <a:pt x="31812" y="5000"/>
                  <a:pt x="32031" y="4906"/>
                </a:cubicBezTo>
                <a:cubicBezTo>
                  <a:pt x="32281" y="4812"/>
                  <a:pt x="32531" y="4718"/>
                  <a:pt x="32781" y="4593"/>
                </a:cubicBezTo>
                <a:cubicBezTo>
                  <a:pt x="32781" y="4593"/>
                  <a:pt x="32781" y="4593"/>
                  <a:pt x="32781" y="4562"/>
                </a:cubicBezTo>
                <a:cubicBezTo>
                  <a:pt x="32781" y="4562"/>
                  <a:pt x="32781" y="4531"/>
                  <a:pt x="32781" y="4531"/>
                </a:cubicBezTo>
                <a:cubicBezTo>
                  <a:pt x="32469" y="4656"/>
                  <a:pt x="32156" y="4781"/>
                  <a:pt x="31844" y="4906"/>
                </a:cubicBezTo>
                <a:cubicBezTo>
                  <a:pt x="31656" y="5000"/>
                  <a:pt x="31469" y="5062"/>
                  <a:pt x="31281" y="5156"/>
                </a:cubicBezTo>
                <a:cubicBezTo>
                  <a:pt x="30937" y="5281"/>
                  <a:pt x="30625" y="5406"/>
                  <a:pt x="30281" y="5562"/>
                </a:cubicBezTo>
                <a:cubicBezTo>
                  <a:pt x="30094" y="5625"/>
                  <a:pt x="29875" y="5718"/>
                  <a:pt x="29687" y="5781"/>
                </a:cubicBezTo>
                <a:cubicBezTo>
                  <a:pt x="29344" y="5906"/>
                  <a:pt x="29031" y="6062"/>
                  <a:pt x="28687" y="6187"/>
                </a:cubicBezTo>
                <a:cubicBezTo>
                  <a:pt x="28500" y="6281"/>
                  <a:pt x="28281" y="6375"/>
                  <a:pt x="28062" y="6437"/>
                </a:cubicBezTo>
                <a:cubicBezTo>
                  <a:pt x="27969" y="6468"/>
                  <a:pt x="27906" y="6531"/>
                  <a:pt x="27812" y="6531"/>
                </a:cubicBezTo>
                <a:cubicBezTo>
                  <a:pt x="27750" y="6625"/>
                  <a:pt x="27656" y="6625"/>
                  <a:pt x="27562" y="6656"/>
                </a:cubicBezTo>
                <a:cubicBezTo>
                  <a:pt x="27250" y="6781"/>
                  <a:pt x="26906" y="6937"/>
                  <a:pt x="26562" y="7062"/>
                </a:cubicBezTo>
                <a:cubicBezTo>
                  <a:pt x="26375" y="7125"/>
                  <a:pt x="26187" y="7218"/>
                  <a:pt x="26000" y="7281"/>
                </a:cubicBezTo>
                <a:cubicBezTo>
                  <a:pt x="25750" y="7375"/>
                  <a:pt x="25500" y="7468"/>
                  <a:pt x="25281" y="7562"/>
                </a:cubicBezTo>
                <a:cubicBezTo>
                  <a:pt x="25250" y="7593"/>
                  <a:pt x="25219" y="7593"/>
                  <a:pt x="25219" y="7593"/>
                </a:cubicBezTo>
                <a:cubicBezTo>
                  <a:pt x="25250" y="7468"/>
                  <a:pt x="25375" y="7500"/>
                  <a:pt x="25437" y="7468"/>
                </a:cubicBezTo>
                <a:cubicBezTo>
                  <a:pt x="25906" y="7250"/>
                  <a:pt x="26375" y="7062"/>
                  <a:pt x="26844" y="6906"/>
                </a:cubicBezTo>
                <a:cubicBezTo>
                  <a:pt x="27125" y="6781"/>
                  <a:pt x="27437" y="6656"/>
                  <a:pt x="27719" y="6531"/>
                </a:cubicBezTo>
                <a:cubicBezTo>
                  <a:pt x="27750" y="6531"/>
                  <a:pt x="27781" y="6531"/>
                  <a:pt x="27812" y="6531"/>
                </a:cubicBezTo>
                <a:cubicBezTo>
                  <a:pt x="27937" y="6406"/>
                  <a:pt x="28125" y="6375"/>
                  <a:pt x="28281" y="6312"/>
                </a:cubicBezTo>
                <a:cubicBezTo>
                  <a:pt x="28656" y="6125"/>
                  <a:pt x="29062" y="5968"/>
                  <a:pt x="29469" y="5812"/>
                </a:cubicBezTo>
                <a:cubicBezTo>
                  <a:pt x="29844" y="5656"/>
                  <a:pt x="30219" y="5531"/>
                  <a:pt x="30562" y="5375"/>
                </a:cubicBezTo>
                <a:cubicBezTo>
                  <a:pt x="30937" y="5218"/>
                  <a:pt x="31312" y="5062"/>
                  <a:pt x="31687" y="4906"/>
                </a:cubicBezTo>
                <a:cubicBezTo>
                  <a:pt x="32000" y="4781"/>
                  <a:pt x="32344" y="4656"/>
                  <a:pt x="32656" y="4500"/>
                </a:cubicBezTo>
                <a:cubicBezTo>
                  <a:pt x="32687" y="4500"/>
                  <a:pt x="32719" y="4468"/>
                  <a:pt x="32781" y="4468"/>
                </a:cubicBezTo>
                <a:cubicBezTo>
                  <a:pt x="32781" y="4437"/>
                  <a:pt x="32781" y="4437"/>
                  <a:pt x="32781" y="4437"/>
                </a:cubicBezTo>
                <a:cubicBezTo>
                  <a:pt x="32781" y="4406"/>
                  <a:pt x="32781" y="4375"/>
                  <a:pt x="32781" y="4343"/>
                </a:cubicBezTo>
                <a:cubicBezTo>
                  <a:pt x="32781" y="4312"/>
                  <a:pt x="32781" y="4281"/>
                  <a:pt x="32781" y="4281"/>
                </a:cubicBezTo>
                <a:cubicBezTo>
                  <a:pt x="32531" y="4375"/>
                  <a:pt x="32281" y="4468"/>
                  <a:pt x="32031" y="4593"/>
                </a:cubicBezTo>
                <a:cubicBezTo>
                  <a:pt x="31906" y="4625"/>
                  <a:pt x="31781" y="4656"/>
                  <a:pt x="31687" y="4750"/>
                </a:cubicBezTo>
                <a:cubicBezTo>
                  <a:pt x="31719" y="4718"/>
                  <a:pt x="31750" y="4718"/>
                  <a:pt x="31812" y="4718"/>
                </a:cubicBezTo>
                <a:cubicBezTo>
                  <a:pt x="31750" y="4781"/>
                  <a:pt x="31687" y="4812"/>
                  <a:pt x="31594" y="4812"/>
                </a:cubicBezTo>
                <a:lnTo>
                  <a:pt x="31594" y="4812"/>
                </a:lnTo>
                <a:lnTo>
                  <a:pt x="31594" y="4812"/>
                </a:lnTo>
                <a:cubicBezTo>
                  <a:pt x="31531" y="4750"/>
                  <a:pt x="31312" y="4843"/>
                  <a:pt x="31250" y="4906"/>
                </a:cubicBezTo>
                <a:cubicBezTo>
                  <a:pt x="31250" y="4906"/>
                  <a:pt x="31250" y="4906"/>
                  <a:pt x="31250" y="4906"/>
                </a:cubicBezTo>
                <a:cubicBezTo>
                  <a:pt x="31250" y="4906"/>
                  <a:pt x="31250" y="4906"/>
                  <a:pt x="31250" y="4906"/>
                </a:cubicBezTo>
                <a:cubicBezTo>
                  <a:pt x="31250" y="4906"/>
                  <a:pt x="31250" y="4906"/>
                  <a:pt x="31250" y="4906"/>
                </a:cubicBezTo>
                <a:cubicBezTo>
                  <a:pt x="31312" y="4937"/>
                  <a:pt x="31375" y="4843"/>
                  <a:pt x="31437" y="4875"/>
                </a:cubicBezTo>
                <a:cubicBezTo>
                  <a:pt x="31469" y="4843"/>
                  <a:pt x="31500" y="4843"/>
                  <a:pt x="31531" y="4843"/>
                </a:cubicBezTo>
                <a:cubicBezTo>
                  <a:pt x="31500" y="4875"/>
                  <a:pt x="31469" y="4875"/>
                  <a:pt x="31437" y="4875"/>
                </a:cubicBezTo>
                <a:cubicBezTo>
                  <a:pt x="31437" y="4875"/>
                  <a:pt x="31437" y="4875"/>
                  <a:pt x="31437" y="4875"/>
                </a:cubicBezTo>
                <a:cubicBezTo>
                  <a:pt x="31375" y="4937"/>
                  <a:pt x="31281" y="4968"/>
                  <a:pt x="31187" y="5000"/>
                </a:cubicBezTo>
                <a:cubicBezTo>
                  <a:pt x="31187" y="4937"/>
                  <a:pt x="31250" y="4968"/>
                  <a:pt x="31250" y="4906"/>
                </a:cubicBezTo>
                <a:cubicBezTo>
                  <a:pt x="31250" y="4906"/>
                  <a:pt x="31250" y="4906"/>
                  <a:pt x="31250" y="4906"/>
                </a:cubicBezTo>
                <a:cubicBezTo>
                  <a:pt x="31250" y="4906"/>
                  <a:pt x="31250" y="4906"/>
                  <a:pt x="31250" y="4906"/>
                </a:cubicBezTo>
                <a:cubicBezTo>
                  <a:pt x="31094" y="4937"/>
                  <a:pt x="30937" y="5000"/>
                  <a:pt x="30812" y="5093"/>
                </a:cubicBezTo>
                <a:cubicBezTo>
                  <a:pt x="30687" y="5125"/>
                  <a:pt x="30562" y="5156"/>
                  <a:pt x="30437" y="5218"/>
                </a:cubicBezTo>
                <a:cubicBezTo>
                  <a:pt x="30562" y="5250"/>
                  <a:pt x="30625" y="5156"/>
                  <a:pt x="30750" y="5156"/>
                </a:cubicBezTo>
                <a:cubicBezTo>
                  <a:pt x="30656" y="5250"/>
                  <a:pt x="30531" y="5281"/>
                  <a:pt x="30406" y="5312"/>
                </a:cubicBezTo>
                <a:cubicBezTo>
                  <a:pt x="30406" y="5312"/>
                  <a:pt x="30406" y="5281"/>
                  <a:pt x="30375" y="5281"/>
                </a:cubicBezTo>
                <a:cubicBezTo>
                  <a:pt x="30312" y="5250"/>
                  <a:pt x="30250" y="5312"/>
                  <a:pt x="30156" y="5343"/>
                </a:cubicBezTo>
                <a:cubicBezTo>
                  <a:pt x="30219" y="5375"/>
                  <a:pt x="30281" y="5312"/>
                  <a:pt x="30281" y="5375"/>
                </a:cubicBezTo>
                <a:cubicBezTo>
                  <a:pt x="30281" y="5375"/>
                  <a:pt x="30250" y="5406"/>
                  <a:pt x="30250" y="5406"/>
                </a:cubicBezTo>
                <a:cubicBezTo>
                  <a:pt x="30219" y="5406"/>
                  <a:pt x="30187" y="5406"/>
                  <a:pt x="30156" y="5437"/>
                </a:cubicBezTo>
                <a:cubicBezTo>
                  <a:pt x="30156" y="5437"/>
                  <a:pt x="30156" y="5437"/>
                  <a:pt x="30156" y="5437"/>
                </a:cubicBezTo>
                <a:cubicBezTo>
                  <a:pt x="30156" y="5437"/>
                  <a:pt x="30156" y="5437"/>
                  <a:pt x="30156" y="5437"/>
                </a:cubicBezTo>
                <a:cubicBezTo>
                  <a:pt x="30125" y="5437"/>
                  <a:pt x="30094" y="5437"/>
                  <a:pt x="30062" y="5437"/>
                </a:cubicBezTo>
                <a:cubicBezTo>
                  <a:pt x="30000" y="5406"/>
                  <a:pt x="29906" y="5437"/>
                  <a:pt x="29844" y="5468"/>
                </a:cubicBezTo>
                <a:cubicBezTo>
                  <a:pt x="29750" y="5500"/>
                  <a:pt x="29656" y="5531"/>
                  <a:pt x="29562" y="5593"/>
                </a:cubicBezTo>
                <a:cubicBezTo>
                  <a:pt x="29344" y="5687"/>
                  <a:pt x="29094" y="5781"/>
                  <a:pt x="28875" y="5875"/>
                </a:cubicBezTo>
                <a:cubicBezTo>
                  <a:pt x="28937" y="5906"/>
                  <a:pt x="28969" y="5843"/>
                  <a:pt x="29031" y="5843"/>
                </a:cubicBezTo>
                <a:cubicBezTo>
                  <a:pt x="29062" y="5843"/>
                  <a:pt x="29094" y="5781"/>
                  <a:pt x="29156" y="5812"/>
                </a:cubicBezTo>
                <a:cubicBezTo>
                  <a:pt x="29156" y="5875"/>
                  <a:pt x="29094" y="5843"/>
                  <a:pt x="29094" y="5875"/>
                </a:cubicBezTo>
                <a:cubicBezTo>
                  <a:pt x="29094" y="5875"/>
                  <a:pt x="29094" y="5875"/>
                  <a:pt x="29094" y="5875"/>
                </a:cubicBezTo>
                <a:cubicBezTo>
                  <a:pt x="29094" y="5875"/>
                  <a:pt x="29094" y="5875"/>
                  <a:pt x="29094" y="5875"/>
                </a:cubicBezTo>
                <a:cubicBezTo>
                  <a:pt x="29094" y="5875"/>
                  <a:pt x="29094" y="5875"/>
                  <a:pt x="29094" y="5875"/>
                </a:cubicBezTo>
                <a:cubicBezTo>
                  <a:pt x="29062" y="5875"/>
                  <a:pt x="29000" y="5875"/>
                  <a:pt x="28969" y="5906"/>
                </a:cubicBezTo>
                <a:cubicBezTo>
                  <a:pt x="28937" y="5937"/>
                  <a:pt x="28875" y="5968"/>
                  <a:pt x="28812" y="5937"/>
                </a:cubicBezTo>
                <a:cubicBezTo>
                  <a:pt x="28719" y="5875"/>
                  <a:pt x="28656" y="5968"/>
                  <a:pt x="28562" y="5968"/>
                </a:cubicBezTo>
                <a:cubicBezTo>
                  <a:pt x="28625" y="6031"/>
                  <a:pt x="28687" y="5968"/>
                  <a:pt x="28719" y="6000"/>
                </a:cubicBezTo>
                <a:cubicBezTo>
                  <a:pt x="28656" y="6062"/>
                  <a:pt x="28562" y="6062"/>
                  <a:pt x="28469" y="6062"/>
                </a:cubicBezTo>
                <a:cubicBezTo>
                  <a:pt x="28312" y="6062"/>
                  <a:pt x="28187" y="6125"/>
                  <a:pt x="28094" y="6218"/>
                </a:cubicBezTo>
                <a:cubicBezTo>
                  <a:pt x="27906" y="6218"/>
                  <a:pt x="27719" y="6343"/>
                  <a:pt x="27562" y="6406"/>
                </a:cubicBezTo>
                <a:cubicBezTo>
                  <a:pt x="27406" y="6437"/>
                  <a:pt x="27250" y="6562"/>
                  <a:pt x="27094" y="6562"/>
                </a:cubicBezTo>
                <a:cubicBezTo>
                  <a:pt x="27125" y="6468"/>
                  <a:pt x="27250" y="6500"/>
                  <a:pt x="27312" y="6437"/>
                </a:cubicBezTo>
                <a:cubicBezTo>
                  <a:pt x="27594" y="6343"/>
                  <a:pt x="27875" y="6218"/>
                  <a:pt x="28125" y="6125"/>
                </a:cubicBezTo>
                <a:cubicBezTo>
                  <a:pt x="28406" y="6000"/>
                  <a:pt x="28656" y="5906"/>
                  <a:pt x="28906" y="5812"/>
                </a:cubicBezTo>
                <a:cubicBezTo>
                  <a:pt x="29187" y="5687"/>
                  <a:pt x="29437" y="5562"/>
                  <a:pt x="29719" y="5468"/>
                </a:cubicBezTo>
                <a:cubicBezTo>
                  <a:pt x="29969" y="5375"/>
                  <a:pt x="30219" y="5250"/>
                  <a:pt x="30469" y="5156"/>
                </a:cubicBezTo>
                <a:cubicBezTo>
                  <a:pt x="30750" y="5031"/>
                  <a:pt x="31000" y="4937"/>
                  <a:pt x="31281" y="4812"/>
                </a:cubicBezTo>
                <a:cubicBezTo>
                  <a:pt x="31469" y="4750"/>
                  <a:pt x="31656" y="4656"/>
                  <a:pt x="31844" y="4593"/>
                </a:cubicBezTo>
                <a:cubicBezTo>
                  <a:pt x="32125" y="4468"/>
                  <a:pt x="32406" y="4343"/>
                  <a:pt x="32687" y="4218"/>
                </a:cubicBezTo>
                <a:cubicBezTo>
                  <a:pt x="32719" y="4218"/>
                  <a:pt x="32750" y="4218"/>
                  <a:pt x="32781" y="4218"/>
                </a:cubicBezTo>
                <a:cubicBezTo>
                  <a:pt x="32781" y="4218"/>
                  <a:pt x="32781" y="4187"/>
                  <a:pt x="32781" y="4187"/>
                </a:cubicBezTo>
                <a:cubicBezTo>
                  <a:pt x="32781" y="4125"/>
                  <a:pt x="32781" y="4062"/>
                  <a:pt x="32781" y="4000"/>
                </a:cubicBezTo>
                <a:cubicBezTo>
                  <a:pt x="32781" y="3968"/>
                  <a:pt x="32781" y="3937"/>
                  <a:pt x="32781" y="3906"/>
                </a:cubicBezTo>
                <a:cubicBezTo>
                  <a:pt x="32781" y="3875"/>
                  <a:pt x="32781" y="3875"/>
                  <a:pt x="32781" y="3843"/>
                </a:cubicBezTo>
                <a:cubicBezTo>
                  <a:pt x="32625" y="3906"/>
                  <a:pt x="32500" y="3968"/>
                  <a:pt x="32344" y="4031"/>
                </a:cubicBezTo>
                <a:cubicBezTo>
                  <a:pt x="32000" y="4156"/>
                  <a:pt x="31687" y="4312"/>
                  <a:pt x="31375" y="4437"/>
                </a:cubicBezTo>
                <a:cubicBezTo>
                  <a:pt x="31125" y="4531"/>
                  <a:pt x="30875" y="4625"/>
                  <a:pt x="30625" y="4750"/>
                </a:cubicBezTo>
                <a:cubicBezTo>
                  <a:pt x="30281" y="4875"/>
                  <a:pt x="29937" y="5000"/>
                  <a:pt x="29625" y="5156"/>
                </a:cubicBezTo>
                <a:cubicBezTo>
                  <a:pt x="29500" y="5218"/>
                  <a:pt x="29344" y="5281"/>
                  <a:pt x="29219" y="5343"/>
                </a:cubicBezTo>
                <a:cubicBezTo>
                  <a:pt x="28937" y="5437"/>
                  <a:pt x="28687" y="5562"/>
                  <a:pt x="28406" y="5656"/>
                </a:cubicBezTo>
                <a:cubicBezTo>
                  <a:pt x="28219" y="5718"/>
                  <a:pt x="28000" y="5812"/>
                  <a:pt x="27812" y="5906"/>
                </a:cubicBezTo>
                <a:cubicBezTo>
                  <a:pt x="27562" y="6000"/>
                  <a:pt x="27281" y="6125"/>
                  <a:pt x="27031" y="6218"/>
                </a:cubicBezTo>
                <a:cubicBezTo>
                  <a:pt x="26844" y="6312"/>
                  <a:pt x="26625" y="6375"/>
                  <a:pt x="26437" y="6468"/>
                </a:cubicBezTo>
                <a:cubicBezTo>
                  <a:pt x="26187" y="6593"/>
                  <a:pt x="25906" y="6656"/>
                  <a:pt x="25625" y="6781"/>
                </a:cubicBezTo>
                <a:cubicBezTo>
                  <a:pt x="25531" y="6843"/>
                  <a:pt x="25406" y="6875"/>
                  <a:pt x="25312" y="6906"/>
                </a:cubicBezTo>
                <a:cubicBezTo>
                  <a:pt x="25062" y="7031"/>
                  <a:pt x="24781" y="7125"/>
                  <a:pt x="24500" y="7250"/>
                </a:cubicBezTo>
                <a:cubicBezTo>
                  <a:pt x="24219" y="7343"/>
                  <a:pt x="23937" y="7468"/>
                  <a:pt x="23656" y="7593"/>
                </a:cubicBezTo>
                <a:cubicBezTo>
                  <a:pt x="23531" y="7625"/>
                  <a:pt x="23406" y="7687"/>
                  <a:pt x="23312" y="7718"/>
                </a:cubicBezTo>
                <a:cubicBezTo>
                  <a:pt x="23281" y="7687"/>
                  <a:pt x="23250" y="7687"/>
                  <a:pt x="23187" y="7656"/>
                </a:cubicBezTo>
                <a:cubicBezTo>
                  <a:pt x="23219" y="7687"/>
                  <a:pt x="23219" y="7687"/>
                  <a:pt x="23250" y="7687"/>
                </a:cubicBezTo>
                <a:cubicBezTo>
                  <a:pt x="23219" y="7687"/>
                  <a:pt x="23219" y="7687"/>
                  <a:pt x="23187" y="7656"/>
                </a:cubicBezTo>
                <a:cubicBezTo>
                  <a:pt x="23187" y="7656"/>
                  <a:pt x="23187" y="7656"/>
                  <a:pt x="23187" y="7656"/>
                </a:cubicBezTo>
                <a:cubicBezTo>
                  <a:pt x="23187" y="7656"/>
                  <a:pt x="23187" y="7656"/>
                  <a:pt x="23187" y="7656"/>
                </a:cubicBezTo>
                <a:cubicBezTo>
                  <a:pt x="23187" y="7656"/>
                  <a:pt x="23156" y="7656"/>
                  <a:pt x="23156" y="7656"/>
                </a:cubicBezTo>
                <a:cubicBezTo>
                  <a:pt x="23094" y="7656"/>
                  <a:pt x="23062" y="7656"/>
                  <a:pt x="23000" y="7687"/>
                </a:cubicBezTo>
                <a:cubicBezTo>
                  <a:pt x="23000" y="7656"/>
                  <a:pt x="23000" y="7656"/>
                  <a:pt x="23000" y="7625"/>
                </a:cubicBezTo>
                <a:cubicBezTo>
                  <a:pt x="23000" y="7656"/>
                  <a:pt x="23000" y="7656"/>
                  <a:pt x="23000" y="7687"/>
                </a:cubicBezTo>
                <a:cubicBezTo>
                  <a:pt x="23062" y="7656"/>
                  <a:pt x="23094" y="7656"/>
                  <a:pt x="23156" y="7656"/>
                </a:cubicBezTo>
                <a:cubicBezTo>
                  <a:pt x="23156" y="7656"/>
                  <a:pt x="23156" y="7656"/>
                  <a:pt x="23156" y="7656"/>
                </a:cubicBezTo>
                <a:cubicBezTo>
                  <a:pt x="23156" y="7656"/>
                  <a:pt x="23187" y="7656"/>
                  <a:pt x="23187" y="7656"/>
                </a:cubicBezTo>
                <a:cubicBezTo>
                  <a:pt x="23281" y="7593"/>
                  <a:pt x="23375" y="7625"/>
                  <a:pt x="23437" y="7531"/>
                </a:cubicBezTo>
                <a:cubicBezTo>
                  <a:pt x="23500" y="7531"/>
                  <a:pt x="23562" y="7531"/>
                  <a:pt x="23625" y="7468"/>
                </a:cubicBezTo>
                <a:cubicBezTo>
                  <a:pt x="23844" y="7406"/>
                  <a:pt x="24094" y="7312"/>
                  <a:pt x="24312" y="7218"/>
                </a:cubicBezTo>
                <a:cubicBezTo>
                  <a:pt x="24750" y="7031"/>
                  <a:pt x="25187" y="6843"/>
                  <a:pt x="25625" y="6687"/>
                </a:cubicBezTo>
                <a:cubicBezTo>
                  <a:pt x="26062" y="6500"/>
                  <a:pt x="26500" y="6312"/>
                  <a:pt x="26937" y="6125"/>
                </a:cubicBezTo>
                <a:cubicBezTo>
                  <a:pt x="27344" y="5968"/>
                  <a:pt x="27750" y="5812"/>
                  <a:pt x="28156" y="5625"/>
                </a:cubicBezTo>
                <a:cubicBezTo>
                  <a:pt x="28250" y="5593"/>
                  <a:pt x="28344" y="5593"/>
                  <a:pt x="28406" y="5500"/>
                </a:cubicBezTo>
                <a:cubicBezTo>
                  <a:pt x="28469" y="5531"/>
                  <a:pt x="28437" y="5468"/>
                  <a:pt x="28500" y="5437"/>
                </a:cubicBezTo>
                <a:cubicBezTo>
                  <a:pt x="28594" y="5406"/>
                  <a:pt x="28687" y="5437"/>
                  <a:pt x="28750" y="5343"/>
                </a:cubicBezTo>
                <a:cubicBezTo>
                  <a:pt x="28750" y="5312"/>
                  <a:pt x="28781" y="5312"/>
                  <a:pt x="28781" y="5312"/>
                </a:cubicBezTo>
                <a:cubicBezTo>
                  <a:pt x="28875" y="5406"/>
                  <a:pt x="28875" y="5281"/>
                  <a:pt x="28906" y="5250"/>
                </a:cubicBezTo>
                <a:cubicBezTo>
                  <a:pt x="29062" y="5312"/>
                  <a:pt x="29156" y="5187"/>
                  <a:pt x="29281" y="5156"/>
                </a:cubicBezTo>
                <a:cubicBezTo>
                  <a:pt x="29281" y="5156"/>
                  <a:pt x="29312" y="5156"/>
                  <a:pt x="29312" y="5125"/>
                </a:cubicBezTo>
                <a:cubicBezTo>
                  <a:pt x="29437" y="5125"/>
                  <a:pt x="29531" y="5031"/>
                  <a:pt x="29656" y="5000"/>
                </a:cubicBezTo>
                <a:cubicBezTo>
                  <a:pt x="29656" y="5000"/>
                  <a:pt x="29656" y="4968"/>
                  <a:pt x="29656" y="4968"/>
                </a:cubicBezTo>
                <a:cubicBezTo>
                  <a:pt x="29687" y="4968"/>
                  <a:pt x="29719" y="4968"/>
                  <a:pt x="29750" y="4937"/>
                </a:cubicBezTo>
                <a:cubicBezTo>
                  <a:pt x="29906" y="4937"/>
                  <a:pt x="30000" y="4843"/>
                  <a:pt x="30156" y="4781"/>
                </a:cubicBezTo>
                <a:cubicBezTo>
                  <a:pt x="30187" y="4750"/>
                  <a:pt x="30250" y="4750"/>
                  <a:pt x="30281" y="4718"/>
                </a:cubicBezTo>
                <a:cubicBezTo>
                  <a:pt x="30312" y="4656"/>
                  <a:pt x="30406" y="4718"/>
                  <a:pt x="30469" y="4656"/>
                </a:cubicBezTo>
                <a:cubicBezTo>
                  <a:pt x="30469" y="4656"/>
                  <a:pt x="30531" y="4656"/>
                  <a:pt x="30531" y="4593"/>
                </a:cubicBezTo>
                <a:cubicBezTo>
                  <a:pt x="30531" y="4593"/>
                  <a:pt x="30531" y="4593"/>
                  <a:pt x="30531" y="4593"/>
                </a:cubicBezTo>
                <a:cubicBezTo>
                  <a:pt x="30531" y="4593"/>
                  <a:pt x="30531" y="4593"/>
                  <a:pt x="30531" y="4593"/>
                </a:cubicBezTo>
                <a:cubicBezTo>
                  <a:pt x="30531" y="4593"/>
                  <a:pt x="30531" y="4593"/>
                  <a:pt x="30531" y="4593"/>
                </a:cubicBezTo>
                <a:cubicBezTo>
                  <a:pt x="30531" y="4593"/>
                  <a:pt x="30531" y="4593"/>
                  <a:pt x="30531" y="4593"/>
                </a:cubicBezTo>
                <a:cubicBezTo>
                  <a:pt x="30531" y="4593"/>
                  <a:pt x="30500" y="4593"/>
                  <a:pt x="30500" y="4593"/>
                </a:cubicBezTo>
                <a:cubicBezTo>
                  <a:pt x="30531" y="4593"/>
                  <a:pt x="30531" y="4593"/>
                  <a:pt x="30531" y="4593"/>
                </a:cubicBezTo>
                <a:cubicBezTo>
                  <a:pt x="30531" y="4593"/>
                  <a:pt x="30531" y="4593"/>
                  <a:pt x="30531" y="4593"/>
                </a:cubicBezTo>
                <a:cubicBezTo>
                  <a:pt x="30531" y="4593"/>
                  <a:pt x="30531" y="4593"/>
                  <a:pt x="30531" y="4593"/>
                </a:cubicBezTo>
                <a:cubicBezTo>
                  <a:pt x="30562" y="4625"/>
                  <a:pt x="30594" y="4656"/>
                  <a:pt x="30594" y="4593"/>
                </a:cubicBezTo>
                <a:cubicBezTo>
                  <a:pt x="30750" y="4562"/>
                  <a:pt x="30875" y="4500"/>
                  <a:pt x="31000" y="4406"/>
                </a:cubicBezTo>
                <a:cubicBezTo>
                  <a:pt x="31000" y="4406"/>
                  <a:pt x="31000" y="4406"/>
                  <a:pt x="31000" y="4406"/>
                </a:cubicBezTo>
                <a:cubicBezTo>
                  <a:pt x="31000" y="4406"/>
                  <a:pt x="31000" y="4406"/>
                  <a:pt x="31000" y="4406"/>
                </a:cubicBezTo>
                <a:cubicBezTo>
                  <a:pt x="31000" y="4406"/>
                  <a:pt x="31000" y="4406"/>
                  <a:pt x="31000" y="4406"/>
                </a:cubicBezTo>
                <a:cubicBezTo>
                  <a:pt x="31031" y="4406"/>
                  <a:pt x="31062" y="4437"/>
                  <a:pt x="31094" y="4406"/>
                </a:cubicBezTo>
                <a:cubicBezTo>
                  <a:pt x="31281" y="4343"/>
                  <a:pt x="31437" y="4250"/>
                  <a:pt x="31625" y="4187"/>
                </a:cubicBezTo>
                <a:cubicBezTo>
                  <a:pt x="31687" y="4156"/>
                  <a:pt x="31781" y="4156"/>
                  <a:pt x="31812" y="4093"/>
                </a:cubicBezTo>
                <a:cubicBezTo>
                  <a:pt x="31812" y="4093"/>
                  <a:pt x="31812" y="4093"/>
                  <a:pt x="31812" y="4093"/>
                </a:cubicBezTo>
                <a:cubicBezTo>
                  <a:pt x="31812" y="4093"/>
                  <a:pt x="31812" y="4093"/>
                  <a:pt x="31812" y="4093"/>
                </a:cubicBezTo>
                <a:cubicBezTo>
                  <a:pt x="31812" y="4093"/>
                  <a:pt x="31812" y="4093"/>
                  <a:pt x="31812" y="4093"/>
                </a:cubicBezTo>
                <a:cubicBezTo>
                  <a:pt x="31812" y="4093"/>
                  <a:pt x="31812" y="4093"/>
                  <a:pt x="31812" y="4093"/>
                </a:cubicBezTo>
                <a:cubicBezTo>
                  <a:pt x="31781" y="4093"/>
                  <a:pt x="31781" y="4093"/>
                  <a:pt x="31750" y="4093"/>
                </a:cubicBezTo>
                <a:cubicBezTo>
                  <a:pt x="31781" y="4062"/>
                  <a:pt x="31781" y="4062"/>
                  <a:pt x="31812" y="4062"/>
                </a:cubicBezTo>
                <a:cubicBezTo>
                  <a:pt x="31812" y="4062"/>
                  <a:pt x="31812" y="4062"/>
                  <a:pt x="31812" y="4093"/>
                </a:cubicBezTo>
                <a:cubicBezTo>
                  <a:pt x="31812" y="4093"/>
                  <a:pt x="31812" y="4093"/>
                  <a:pt x="31812" y="4093"/>
                </a:cubicBezTo>
                <a:cubicBezTo>
                  <a:pt x="31812" y="4093"/>
                  <a:pt x="31812" y="4093"/>
                  <a:pt x="31812" y="4093"/>
                </a:cubicBezTo>
                <a:cubicBezTo>
                  <a:pt x="32000" y="4062"/>
                  <a:pt x="32156" y="3937"/>
                  <a:pt x="32312" y="3906"/>
                </a:cubicBezTo>
                <a:cubicBezTo>
                  <a:pt x="32312" y="3875"/>
                  <a:pt x="32312" y="3875"/>
                  <a:pt x="32312" y="3875"/>
                </a:cubicBezTo>
                <a:cubicBezTo>
                  <a:pt x="32469" y="3875"/>
                  <a:pt x="32594" y="3781"/>
                  <a:pt x="32719" y="3718"/>
                </a:cubicBezTo>
                <a:cubicBezTo>
                  <a:pt x="32750" y="3718"/>
                  <a:pt x="32750" y="3687"/>
                  <a:pt x="32781" y="3687"/>
                </a:cubicBezTo>
                <a:cubicBezTo>
                  <a:pt x="32781" y="3687"/>
                  <a:pt x="32781" y="3656"/>
                  <a:pt x="32781" y="3656"/>
                </a:cubicBezTo>
                <a:cubicBezTo>
                  <a:pt x="32781" y="3625"/>
                  <a:pt x="32781" y="3593"/>
                  <a:pt x="32781" y="3562"/>
                </a:cubicBezTo>
                <a:cubicBezTo>
                  <a:pt x="32781" y="3531"/>
                  <a:pt x="32781" y="3531"/>
                  <a:pt x="32781" y="3500"/>
                </a:cubicBezTo>
                <a:cubicBezTo>
                  <a:pt x="32781" y="3468"/>
                  <a:pt x="32781" y="3437"/>
                  <a:pt x="32781" y="3406"/>
                </a:cubicBezTo>
                <a:cubicBezTo>
                  <a:pt x="32781" y="3375"/>
                  <a:pt x="32781" y="3343"/>
                  <a:pt x="32781" y="3343"/>
                </a:cubicBezTo>
                <a:cubicBezTo>
                  <a:pt x="32531" y="3437"/>
                  <a:pt x="32281" y="3531"/>
                  <a:pt x="32031" y="3656"/>
                </a:cubicBezTo>
                <a:cubicBezTo>
                  <a:pt x="31656" y="3812"/>
                  <a:pt x="31281" y="3968"/>
                  <a:pt x="30937" y="4125"/>
                </a:cubicBezTo>
                <a:cubicBezTo>
                  <a:pt x="30687" y="4218"/>
                  <a:pt x="30469" y="4312"/>
                  <a:pt x="30219" y="4406"/>
                </a:cubicBezTo>
                <a:cubicBezTo>
                  <a:pt x="29969" y="4531"/>
                  <a:pt x="29687" y="4625"/>
                  <a:pt x="29406" y="4750"/>
                </a:cubicBezTo>
                <a:cubicBezTo>
                  <a:pt x="29406" y="4750"/>
                  <a:pt x="29406" y="4718"/>
                  <a:pt x="29406" y="4718"/>
                </a:cubicBezTo>
                <a:cubicBezTo>
                  <a:pt x="29375" y="4718"/>
                  <a:pt x="29375" y="4718"/>
                  <a:pt x="29344" y="4750"/>
                </a:cubicBezTo>
                <a:cubicBezTo>
                  <a:pt x="29156" y="4812"/>
                  <a:pt x="28969" y="4906"/>
                  <a:pt x="28750" y="5000"/>
                </a:cubicBezTo>
                <a:cubicBezTo>
                  <a:pt x="28969" y="4906"/>
                  <a:pt x="29156" y="4812"/>
                  <a:pt x="29344" y="4750"/>
                </a:cubicBezTo>
                <a:cubicBezTo>
                  <a:pt x="29375" y="4718"/>
                  <a:pt x="29375" y="4718"/>
                  <a:pt x="29406" y="4718"/>
                </a:cubicBezTo>
                <a:cubicBezTo>
                  <a:pt x="29375" y="4718"/>
                  <a:pt x="29375" y="4687"/>
                  <a:pt x="29375" y="4687"/>
                </a:cubicBezTo>
                <a:cubicBezTo>
                  <a:pt x="29594" y="4593"/>
                  <a:pt x="29781" y="4531"/>
                  <a:pt x="29969" y="4437"/>
                </a:cubicBezTo>
                <a:cubicBezTo>
                  <a:pt x="30312" y="4281"/>
                  <a:pt x="30625" y="4156"/>
                  <a:pt x="30937" y="4031"/>
                </a:cubicBezTo>
                <a:cubicBezTo>
                  <a:pt x="31125" y="3937"/>
                  <a:pt x="31312" y="3875"/>
                  <a:pt x="31500" y="3781"/>
                </a:cubicBezTo>
                <a:cubicBezTo>
                  <a:pt x="31750" y="3687"/>
                  <a:pt x="32031" y="3562"/>
                  <a:pt x="32281" y="3437"/>
                </a:cubicBezTo>
                <a:cubicBezTo>
                  <a:pt x="32437" y="3406"/>
                  <a:pt x="32562" y="3343"/>
                  <a:pt x="32687" y="3281"/>
                </a:cubicBezTo>
                <a:cubicBezTo>
                  <a:pt x="32719" y="3281"/>
                  <a:pt x="32750" y="3250"/>
                  <a:pt x="32781" y="3250"/>
                </a:cubicBezTo>
                <a:cubicBezTo>
                  <a:pt x="32781" y="3250"/>
                  <a:pt x="32781" y="3218"/>
                  <a:pt x="32781" y="3218"/>
                </a:cubicBezTo>
                <a:cubicBezTo>
                  <a:pt x="32781" y="3187"/>
                  <a:pt x="32781" y="3156"/>
                  <a:pt x="32781" y="3125"/>
                </a:cubicBezTo>
                <a:cubicBezTo>
                  <a:pt x="32781" y="3125"/>
                  <a:pt x="32781" y="3093"/>
                  <a:pt x="32781" y="3093"/>
                </a:cubicBezTo>
                <a:cubicBezTo>
                  <a:pt x="32781" y="3062"/>
                  <a:pt x="32781" y="3031"/>
                  <a:pt x="32781" y="3000"/>
                </a:cubicBezTo>
                <a:cubicBezTo>
                  <a:pt x="32781" y="2968"/>
                  <a:pt x="32781" y="2937"/>
                  <a:pt x="32781" y="2906"/>
                </a:cubicBezTo>
                <a:cubicBezTo>
                  <a:pt x="32781" y="2906"/>
                  <a:pt x="32781" y="2875"/>
                  <a:pt x="32781" y="2843"/>
                </a:cubicBezTo>
                <a:cubicBezTo>
                  <a:pt x="32625" y="2906"/>
                  <a:pt x="32469" y="2968"/>
                  <a:pt x="32312" y="3031"/>
                </a:cubicBezTo>
                <a:close/>
                <a:moveTo>
                  <a:pt x="8281" y="8875"/>
                </a:moveTo>
                <a:cubicBezTo>
                  <a:pt x="8281" y="8875"/>
                  <a:pt x="8312" y="8875"/>
                  <a:pt x="8312" y="8875"/>
                </a:cubicBezTo>
                <a:cubicBezTo>
                  <a:pt x="8312" y="8875"/>
                  <a:pt x="8281" y="8875"/>
                  <a:pt x="8281" y="8875"/>
                </a:cubicBezTo>
                <a:close/>
                <a:moveTo>
                  <a:pt x="10500" y="9218"/>
                </a:moveTo>
                <a:cubicBezTo>
                  <a:pt x="10437" y="9218"/>
                  <a:pt x="10406" y="9250"/>
                  <a:pt x="10375" y="9281"/>
                </a:cubicBezTo>
                <a:cubicBezTo>
                  <a:pt x="10344" y="9281"/>
                  <a:pt x="10312" y="9343"/>
                  <a:pt x="10281" y="9312"/>
                </a:cubicBezTo>
                <a:cubicBezTo>
                  <a:pt x="10250" y="9250"/>
                  <a:pt x="10281" y="9250"/>
                  <a:pt x="10312" y="9218"/>
                </a:cubicBezTo>
                <a:cubicBezTo>
                  <a:pt x="10500" y="9125"/>
                  <a:pt x="10687" y="9000"/>
                  <a:pt x="10875" y="8875"/>
                </a:cubicBezTo>
                <a:cubicBezTo>
                  <a:pt x="10906" y="8875"/>
                  <a:pt x="10937" y="8843"/>
                  <a:pt x="10937" y="8812"/>
                </a:cubicBezTo>
                <a:cubicBezTo>
                  <a:pt x="11000" y="8843"/>
                  <a:pt x="11062" y="8718"/>
                  <a:pt x="11156" y="8750"/>
                </a:cubicBezTo>
                <a:cubicBezTo>
                  <a:pt x="11125" y="8812"/>
                  <a:pt x="11031" y="8812"/>
                  <a:pt x="11000" y="8875"/>
                </a:cubicBezTo>
                <a:cubicBezTo>
                  <a:pt x="10906" y="8937"/>
                  <a:pt x="10844" y="8937"/>
                  <a:pt x="10781" y="9031"/>
                </a:cubicBezTo>
                <a:cubicBezTo>
                  <a:pt x="10687" y="9062"/>
                  <a:pt x="10562" y="9125"/>
                  <a:pt x="10500" y="9218"/>
                </a:cubicBezTo>
                <a:close/>
                <a:moveTo>
                  <a:pt x="11500" y="8500"/>
                </a:moveTo>
                <a:cubicBezTo>
                  <a:pt x="11500" y="8437"/>
                  <a:pt x="11531" y="8468"/>
                  <a:pt x="11562" y="8468"/>
                </a:cubicBezTo>
                <a:cubicBezTo>
                  <a:pt x="11562" y="8500"/>
                  <a:pt x="11531" y="8500"/>
                  <a:pt x="11500" y="8500"/>
                </a:cubicBezTo>
                <a:close/>
                <a:moveTo>
                  <a:pt x="11562" y="8468"/>
                </a:moveTo>
                <a:cubicBezTo>
                  <a:pt x="11594" y="8375"/>
                  <a:pt x="11656" y="8375"/>
                  <a:pt x="11719" y="8375"/>
                </a:cubicBezTo>
                <a:cubicBezTo>
                  <a:pt x="11687" y="8437"/>
                  <a:pt x="11625" y="8468"/>
                  <a:pt x="11562" y="8468"/>
                </a:cubicBezTo>
                <a:close/>
                <a:moveTo>
                  <a:pt x="30812" y="5093"/>
                </a:moveTo>
                <a:cubicBezTo>
                  <a:pt x="30844" y="5093"/>
                  <a:pt x="30875" y="5093"/>
                  <a:pt x="30906" y="5093"/>
                </a:cubicBezTo>
                <a:cubicBezTo>
                  <a:pt x="30937" y="5031"/>
                  <a:pt x="30969" y="5062"/>
                  <a:pt x="31000" y="5062"/>
                </a:cubicBezTo>
                <a:cubicBezTo>
                  <a:pt x="31000" y="5031"/>
                  <a:pt x="31000" y="5031"/>
                  <a:pt x="31000" y="5031"/>
                </a:cubicBezTo>
                <a:cubicBezTo>
                  <a:pt x="31000" y="5031"/>
                  <a:pt x="31031" y="5031"/>
                  <a:pt x="31031" y="5031"/>
                </a:cubicBezTo>
                <a:cubicBezTo>
                  <a:pt x="31031" y="5031"/>
                  <a:pt x="31031" y="5062"/>
                  <a:pt x="31000" y="5062"/>
                </a:cubicBezTo>
                <a:cubicBezTo>
                  <a:pt x="31000" y="5062"/>
                  <a:pt x="31000" y="5062"/>
                  <a:pt x="31000" y="5062"/>
                </a:cubicBezTo>
                <a:cubicBezTo>
                  <a:pt x="30969" y="5093"/>
                  <a:pt x="30937" y="5093"/>
                  <a:pt x="30906" y="5093"/>
                </a:cubicBezTo>
                <a:cubicBezTo>
                  <a:pt x="30906" y="5093"/>
                  <a:pt x="30906" y="5093"/>
                  <a:pt x="30906" y="5093"/>
                </a:cubicBezTo>
                <a:cubicBezTo>
                  <a:pt x="30906" y="5093"/>
                  <a:pt x="30906" y="5093"/>
                  <a:pt x="30906" y="5093"/>
                </a:cubicBezTo>
                <a:cubicBezTo>
                  <a:pt x="30875" y="5156"/>
                  <a:pt x="30812" y="5156"/>
                  <a:pt x="30750" y="5156"/>
                </a:cubicBezTo>
                <a:cubicBezTo>
                  <a:pt x="30750" y="5125"/>
                  <a:pt x="30812" y="5156"/>
                  <a:pt x="30812" y="5093"/>
                </a:cubicBezTo>
                <a:close/>
                <a:moveTo>
                  <a:pt x="19156" y="6843"/>
                </a:moveTo>
                <a:cubicBezTo>
                  <a:pt x="19156" y="6812"/>
                  <a:pt x="19156" y="6812"/>
                  <a:pt x="19156" y="6781"/>
                </a:cubicBezTo>
                <a:cubicBezTo>
                  <a:pt x="19156" y="6812"/>
                  <a:pt x="19156" y="6812"/>
                  <a:pt x="19156" y="6843"/>
                </a:cubicBezTo>
                <a:close/>
                <a:moveTo>
                  <a:pt x="19125" y="6718"/>
                </a:moveTo>
                <a:cubicBezTo>
                  <a:pt x="19125" y="6718"/>
                  <a:pt x="19125" y="6718"/>
                  <a:pt x="19125" y="6718"/>
                </a:cubicBezTo>
                <a:cubicBezTo>
                  <a:pt x="19125" y="6718"/>
                  <a:pt x="19125" y="6718"/>
                  <a:pt x="19125" y="6718"/>
                </a:cubicBezTo>
                <a:close/>
                <a:moveTo>
                  <a:pt x="5562" y="93"/>
                </a:moveTo>
                <a:cubicBezTo>
                  <a:pt x="5594" y="93"/>
                  <a:pt x="5625" y="93"/>
                  <a:pt x="5625" y="125"/>
                </a:cubicBezTo>
                <a:cubicBezTo>
                  <a:pt x="5625" y="125"/>
                  <a:pt x="5625" y="125"/>
                  <a:pt x="5625" y="125"/>
                </a:cubicBezTo>
                <a:cubicBezTo>
                  <a:pt x="5625" y="93"/>
                  <a:pt x="5594" y="93"/>
                  <a:pt x="5562" y="93"/>
                </a:cubicBezTo>
                <a:close/>
                <a:moveTo>
                  <a:pt x="6219" y="187"/>
                </a:moveTo>
                <a:cubicBezTo>
                  <a:pt x="6187" y="187"/>
                  <a:pt x="6156" y="187"/>
                  <a:pt x="6125" y="187"/>
                </a:cubicBezTo>
                <a:cubicBezTo>
                  <a:pt x="6156" y="187"/>
                  <a:pt x="6187" y="187"/>
                  <a:pt x="6219" y="187"/>
                </a:cubicBezTo>
                <a:cubicBezTo>
                  <a:pt x="6219" y="187"/>
                  <a:pt x="6219" y="187"/>
                  <a:pt x="6250" y="218"/>
                </a:cubicBezTo>
                <a:cubicBezTo>
                  <a:pt x="6219" y="187"/>
                  <a:pt x="6219" y="187"/>
                  <a:pt x="6219" y="187"/>
                </a:cubicBezTo>
                <a:close/>
                <a:moveTo>
                  <a:pt x="6375" y="406"/>
                </a:moveTo>
                <a:cubicBezTo>
                  <a:pt x="6406" y="406"/>
                  <a:pt x="6406" y="406"/>
                  <a:pt x="6437" y="375"/>
                </a:cubicBezTo>
                <a:cubicBezTo>
                  <a:pt x="6437" y="375"/>
                  <a:pt x="6437" y="375"/>
                  <a:pt x="6437" y="375"/>
                </a:cubicBezTo>
                <a:cubicBezTo>
                  <a:pt x="6406" y="406"/>
                  <a:pt x="6406" y="406"/>
                  <a:pt x="6375" y="406"/>
                </a:cubicBezTo>
                <a:close/>
                <a:moveTo>
                  <a:pt x="6500" y="156"/>
                </a:moveTo>
                <a:cubicBezTo>
                  <a:pt x="6469" y="156"/>
                  <a:pt x="6469" y="125"/>
                  <a:pt x="6406" y="93"/>
                </a:cubicBezTo>
                <a:cubicBezTo>
                  <a:pt x="6469" y="125"/>
                  <a:pt x="6469" y="156"/>
                  <a:pt x="6500" y="156"/>
                </a:cubicBezTo>
                <a:cubicBezTo>
                  <a:pt x="6531" y="156"/>
                  <a:pt x="6531" y="156"/>
                  <a:pt x="6562" y="156"/>
                </a:cubicBezTo>
                <a:cubicBezTo>
                  <a:pt x="6531" y="156"/>
                  <a:pt x="6531" y="156"/>
                  <a:pt x="6500" y="156"/>
                </a:cubicBezTo>
                <a:close/>
                <a:moveTo>
                  <a:pt x="1812" y="5093"/>
                </a:moveTo>
                <a:cubicBezTo>
                  <a:pt x="1781" y="5125"/>
                  <a:pt x="1781" y="5125"/>
                  <a:pt x="1750" y="5156"/>
                </a:cubicBezTo>
                <a:cubicBezTo>
                  <a:pt x="1750" y="5156"/>
                  <a:pt x="1750" y="5156"/>
                  <a:pt x="1750" y="5156"/>
                </a:cubicBezTo>
                <a:cubicBezTo>
                  <a:pt x="1781" y="5125"/>
                  <a:pt x="1781" y="5125"/>
                  <a:pt x="1812" y="5093"/>
                </a:cubicBezTo>
                <a:close/>
                <a:moveTo>
                  <a:pt x="2625" y="4843"/>
                </a:moveTo>
                <a:cubicBezTo>
                  <a:pt x="2594" y="4906"/>
                  <a:pt x="2562" y="4812"/>
                  <a:pt x="2531" y="4812"/>
                </a:cubicBezTo>
                <a:cubicBezTo>
                  <a:pt x="2531" y="4875"/>
                  <a:pt x="2469" y="4906"/>
                  <a:pt x="2437" y="4906"/>
                </a:cubicBezTo>
                <a:cubicBezTo>
                  <a:pt x="2406" y="4906"/>
                  <a:pt x="2406" y="4875"/>
                  <a:pt x="2406" y="4843"/>
                </a:cubicBezTo>
                <a:cubicBezTo>
                  <a:pt x="2406" y="4781"/>
                  <a:pt x="2469" y="4781"/>
                  <a:pt x="2500" y="4781"/>
                </a:cubicBezTo>
                <a:cubicBezTo>
                  <a:pt x="2500" y="4781"/>
                  <a:pt x="2531" y="4781"/>
                  <a:pt x="2531" y="4781"/>
                </a:cubicBezTo>
                <a:cubicBezTo>
                  <a:pt x="2562" y="4750"/>
                  <a:pt x="2625" y="4718"/>
                  <a:pt x="2656" y="4781"/>
                </a:cubicBezTo>
                <a:cubicBezTo>
                  <a:pt x="2656" y="4812"/>
                  <a:pt x="2656" y="4843"/>
                  <a:pt x="2625" y="4843"/>
                </a:cubicBezTo>
                <a:close/>
                <a:moveTo>
                  <a:pt x="844" y="7468"/>
                </a:moveTo>
                <a:cubicBezTo>
                  <a:pt x="844" y="7468"/>
                  <a:pt x="844" y="7468"/>
                  <a:pt x="844" y="7468"/>
                </a:cubicBezTo>
                <a:cubicBezTo>
                  <a:pt x="844" y="7468"/>
                  <a:pt x="844" y="7468"/>
                  <a:pt x="844" y="7468"/>
                </a:cubicBezTo>
                <a:cubicBezTo>
                  <a:pt x="844" y="7468"/>
                  <a:pt x="844" y="7468"/>
                  <a:pt x="844" y="7468"/>
                </a:cubicBezTo>
                <a:cubicBezTo>
                  <a:pt x="844" y="7468"/>
                  <a:pt x="844" y="7468"/>
                  <a:pt x="844" y="7468"/>
                </a:cubicBezTo>
                <a:close/>
                <a:moveTo>
                  <a:pt x="906" y="6812"/>
                </a:moveTo>
                <a:cubicBezTo>
                  <a:pt x="937" y="6812"/>
                  <a:pt x="937" y="6781"/>
                  <a:pt x="969" y="6750"/>
                </a:cubicBezTo>
                <a:cubicBezTo>
                  <a:pt x="937" y="6781"/>
                  <a:pt x="937" y="6812"/>
                  <a:pt x="906" y="6812"/>
                </a:cubicBezTo>
                <a:close/>
                <a:moveTo>
                  <a:pt x="1250" y="6750"/>
                </a:moveTo>
                <a:cubicBezTo>
                  <a:pt x="1250" y="6718"/>
                  <a:pt x="1250" y="6718"/>
                  <a:pt x="1250" y="6687"/>
                </a:cubicBezTo>
                <a:cubicBezTo>
                  <a:pt x="1250" y="6687"/>
                  <a:pt x="1250" y="6687"/>
                  <a:pt x="1250" y="6687"/>
                </a:cubicBezTo>
                <a:cubicBezTo>
                  <a:pt x="1250" y="6718"/>
                  <a:pt x="1250" y="6718"/>
                  <a:pt x="1250" y="6750"/>
                </a:cubicBezTo>
                <a:close/>
                <a:moveTo>
                  <a:pt x="4562" y="12750"/>
                </a:moveTo>
                <a:cubicBezTo>
                  <a:pt x="4562" y="12750"/>
                  <a:pt x="4562" y="12750"/>
                  <a:pt x="4562" y="12750"/>
                </a:cubicBezTo>
                <a:cubicBezTo>
                  <a:pt x="4531" y="12750"/>
                  <a:pt x="4500" y="12750"/>
                  <a:pt x="4500" y="12750"/>
                </a:cubicBezTo>
                <a:cubicBezTo>
                  <a:pt x="4500" y="12750"/>
                  <a:pt x="4531" y="12750"/>
                  <a:pt x="4562" y="12750"/>
                </a:cubicBezTo>
                <a:close/>
                <a:moveTo>
                  <a:pt x="4500" y="11718"/>
                </a:moveTo>
                <a:cubicBezTo>
                  <a:pt x="4469" y="11718"/>
                  <a:pt x="4437" y="11718"/>
                  <a:pt x="4375" y="11750"/>
                </a:cubicBezTo>
                <a:cubicBezTo>
                  <a:pt x="4437" y="11718"/>
                  <a:pt x="4469" y="11718"/>
                  <a:pt x="4500" y="11718"/>
                </a:cubicBezTo>
                <a:close/>
                <a:moveTo>
                  <a:pt x="4187" y="12312"/>
                </a:moveTo>
                <a:cubicBezTo>
                  <a:pt x="4187" y="12312"/>
                  <a:pt x="4156" y="12312"/>
                  <a:pt x="4156" y="12312"/>
                </a:cubicBezTo>
                <a:cubicBezTo>
                  <a:pt x="4156" y="12312"/>
                  <a:pt x="4156" y="12312"/>
                  <a:pt x="4156" y="12312"/>
                </a:cubicBezTo>
                <a:cubicBezTo>
                  <a:pt x="4156" y="12312"/>
                  <a:pt x="4187" y="12312"/>
                  <a:pt x="4187" y="12312"/>
                </a:cubicBezTo>
                <a:close/>
                <a:moveTo>
                  <a:pt x="3219" y="11218"/>
                </a:moveTo>
                <a:cubicBezTo>
                  <a:pt x="3250" y="11218"/>
                  <a:pt x="3281" y="11187"/>
                  <a:pt x="3344" y="11187"/>
                </a:cubicBezTo>
                <a:cubicBezTo>
                  <a:pt x="3281" y="11187"/>
                  <a:pt x="3250" y="11218"/>
                  <a:pt x="3219" y="11218"/>
                </a:cubicBezTo>
                <a:close/>
                <a:moveTo>
                  <a:pt x="3469" y="11593"/>
                </a:moveTo>
                <a:cubicBezTo>
                  <a:pt x="3469" y="11593"/>
                  <a:pt x="3469" y="11593"/>
                  <a:pt x="3469" y="11593"/>
                </a:cubicBezTo>
                <a:cubicBezTo>
                  <a:pt x="3469" y="11593"/>
                  <a:pt x="3469" y="11593"/>
                  <a:pt x="3469" y="11593"/>
                </a:cubicBezTo>
                <a:cubicBezTo>
                  <a:pt x="3531" y="11593"/>
                  <a:pt x="3562" y="11593"/>
                  <a:pt x="3594" y="11593"/>
                </a:cubicBezTo>
                <a:cubicBezTo>
                  <a:pt x="3562" y="11593"/>
                  <a:pt x="3531" y="11593"/>
                  <a:pt x="3469" y="11593"/>
                </a:cubicBezTo>
                <a:close/>
                <a:moveTo>
                  <a:pt x="4031" y="11937"/>
                </a:moveTo>
                <a:cubicBezTo>
                  <a:pt x="4062" y="11937"/>
                  <a:pt x="4062" y="11937"/>
                  <a:pt x="4031" y="11906"/>
                </a:cubicBezTo>
                <a:cubicBezTo>
                  <a:pt x="4000" y="11906"/>
                  <a:pt x="3937" y="11906"/>
                  <a:pt x="3875" y="11875"/>
                </a:cubicBezTo>
                <a:cubicBezTo>
                  <a:pt x="3937" y="11906"/>
                  <a:pt x="4000" y="11906"/>
                  <a:pt x="4031" y="11906"/>
                </a:cubicBezTo>
                <a:cubicBezTo>
                  <a:pt x="4062" y="11937"/>
                  <a:pt x="4062" y="11937"/>
                  <a:pt x="4031" y="11937"/>
                </a:cubicBezTo>
                <a:close/>
                <a:moveTo>
                  <a:pt x="3875" y="11593"/>
                </a:moveTo>
                <a:cubicBezTo>
                  <a:pt x="3937" y="11593"/>
                  <a:pt x="3969" y="11562"/>
                  <a:pt x="4031" y="11531"/>
                </a:cubicBezTo>
                <a:cubicBezTo>
                  <a:pt x="3969" y="11562"/>
                  <a:pt x="3937" y="11593"/>
                  <a:pt x="3875" y="11593"/>
                </a:cubicBezTo>
                <a:cubicBezTo>
                  <a:pt x="3875" y="11593"/>
                  <a:pt x="3844" y="11593"/>
                  <a:pt x="3844" y="11593"/>
                </a:cubicBezTo>
                <a:cubicBezTo>
                  <a:pt x="3844" y="11593"/>
                  <a:pt x="3875" y="11593"/>
                  <a:pt x="3875" y="11593"/>
                </a:cubicBezTo>
                <a:close/>
                <a:moveTo>
                  <a:pt x="3969" y="11718"/>
                </a:moveTo>
                <a:cubicBezTo>
                  <a:pt x="3844" y="11718"/>
                  <a:pt x="3750" y="11687"/>
                  <a:pt x="3656" y="11687"/>
                </a:cubicBezTo>
                <a:cubicBezTo>
                  <a:pt x="3656" y="11656"/>
                  <a:pt x="3656" y="11656"/>
                  <a:pt x="3656" y="11656"/>
                </a:cubicBezTo>
                <a:cubicBezTo>
                  <a:pt x="3750" y="11687"/>
                  <a:pt x="3844" y="11718"/>
                  <a:pt x="3969" y="11718"/>
                </a:cubicBezTo>
                <a:close/>
                <a:moveTo>
                  <a:pt x="3625" y="10656"/>
                </a:moveTo>
                <a:cubicBezTo>
                  <a:pt x="3594" y="10656"/>
                  <a:pt x="3594" y="10656"/>
                  <a:pt x="3562" y="10656"/>
                </a:cubicBezTo>
                <a:cubicBezTo>
                  <a:pt x="3562" y="10656"/>
                  <a:pt x="3562" y="10656"/>
                  <a:pt x="3562" y="10656"/>
                </a:cubicBezTo>
                <a:cubicBezTo>
                  <a:pt x="3594" y="10656"/>
                  <a:pt x="3594" y="10656"/>
                  <a:pt x="3625" y="10656"/>
                </a:cubicBezTo>
                <a:close/>
                <a:moveTo>
                  <a:pt x="3594" y="10812"/>
                </a:moveTo>
                <a:cubicBezTo>
                  <a:pt x="3562" y="10812"/>
                  <a:pt x="3531" y="10812"/>
                  <a:pt x="3531" y="10843"/>
                </a:cubicBezTo>
                <a:cubicBezTo>
                  <a:pt x="3531" y="10812"/>
                  <a:pt x="3562" y="10812"/>
                  <a:pt x="3594" y="10812"/>
                </a:cubicBezTo>
                <a:close/>
                <a:moveTo>
                  <a:pt x="3344" y="10750"/>
                </a:moveTo>
                <a:cubicBezTo>
                  <a:pt x="3344" y="10750"/>
                  <a:pt x="3375" y="10750"/>
                  <a:pt x="3375" y="10750"/>
                </a:cubicBezTo>
                <a:cubicBezTo>
                  <a:pt x="3375" y="10750"/>
                  <a:pt x="3344" y="10750"/>
                  <a:pt x="3344" y="10750"/>
                </a:cubicBezTo>
                <a:cubicBezTo>
                  <a:pt x="3344" y="10750"/>
                  <a:pt x="3344" y="10750"/>
                  <a:pt x="3344" y="10750"/>
                </a:cubicBezTo>
                <a:close/>
                <a:moveTo>
                  <a:pt x="3281" y="11093"/>
                </a:moveTo>
                <a:cubicBezTo>
                  <a:pt x="3281" y="11093"/>
                  <a:pt x="3312" y="11093"/>
                  <a:pt x="3344" y="11093"/>
                </a:cubicBezTo>
                <a:cubicBezTo>
                  <a:pt x="3437" y="11093"/>
                  <a:pt x="3531" y="11062"/>
                  <a:pt x="3625" y="11062"/>
                </a:cubicBezTo>
                <a:cubicBezTo>
                  <a:pt x="3625" y="11031"/>
                  <a:pt x="3656" y="11031"/>
                  <a:pt x="3687" y="11031"/>
                </a:cubicBezTo>
                <a:cubicBezTo>
                  <a:pt x="3656" y="11031"/>
                  <a:pt x="3625" y="11031"/>
                  <a:pt x="3625" y="11062"/>
                </a:cubicBezTo>
                <a:cubicBezTo>
                  <a:pt x="3625" y="11062"/>
                  <a:pt x="3625" y="11062"/>
                  <a:pt x="3625" y="11062"/>
                </a:cubicBezTo>
                <a:cubicBezTo>
                  <a:pt x="3531" y="11062"/>
                  <a:pt x="3437" y="11093"/>
                  <a:pt x="3344" y="11093"/>
                </a:cubicBezTo>
                <a:cubicBezTo>
                  <a:pt x="3312" y="11093"/>
                  <a:pt x="3281" y="11093"/>
                  <a:pt x="3281" y="11093"/>
                </a:cubicBezTo>
                <a:cubicBezTo>
                  <a:pt x="3250" y="11093"/>
                  <a:pt x="3219" y="11093"/>
                  <a:pt x="3219" y="11093"/>
                </a:cubicBezTo>
                <a:cubicBezTo>
                  <a:pt x="3219" y="11093"/>
                  <a:pt x="3250" y="11093"/>
                  <a:pt x="3281" y="11093"/>
                </a:cubicBezTo>
                <a:close/>
                <a:moveTo>
                  <a:pt x="9719" y="5656"/>
                </a:moveTo>
                <a:cubicBezTo>
                  <a:pt x="9719" y="5656"/>
                  <a:pt x="9719" y="5656"/>
                  <a:pt x="9719" y="5656"/>
                </a:cubicBezTo>
                <a:cubicBezTo>
                  <a:pt x="9719" y="5656"/>
                  <a:pt x="9719" y="5656"/>
                  <a:pt x="9719" y="5656"/>
                </a:cubicBezTo>
                <a:cubicBezTo>
                  <a:pt x="9719" y="5656"/>
                  <a:pt x="9719" y="5656"/>
                  <a:pt x="9719" y="5656"/>
                </a:cubicBezTo>
                <a:close/>
                <a:moveTo>
                  <a:pt x="9687" y="5718"/>
                </a:moveTo>
                <a:cubicBezTo>
                  <a:pt x="9687" y="5718"/>
                  <a:pt x="9687" y="5718"/>
                  <a:pt x="9687" y="5718"/>
                </a:cubicBezTo>
                <a:cubicBezTo>
                  <a:pt x="9687" y="5687"/>
                  <a:pt x="9687" y="5687"/>
                  <a:pt x="9687" y="5687"/>
                </a:cubicBezTo>
                <a:cubicBezTo>
                  <a:pt x="9687" y="5687"/>
                  <a:pt x="9687" y="5687"/>
                  <a:pt x="9687" y="5718"/>
                </a:cubicBezTo>
                <a:close/>
                <a:moveTo>
                  <a:pt x="9937" y="5687"/>
                </a:moveTo>
                <a:cubicBezTo>
                  <a:pt x="9937" y="5687"/>
                  <a:pt x="9937" y="5687"/>
                  <a:pt x="9937" y="5687"/>
                </a:cubicBezTo>
                <a:cubicBezTo>
                  <a:pt x="9844" y="5718"/>
                  <a:pt x="9750" y="5781"/>
                  <a:pt x="9656" y="5843"/>
                </a:cubicBezTo>
                <a:cubicBezTo>
                  <a:pt x="9656" y="5843"/>
                  <a:pt x="9656" y="5843"/>
                  <a:pt x="9656" y="5843"/>
                </a:cubicBezTo>
                <a:cubicBezTo>
                  <a:pt x="9750" y="5781"/>
                  <a:pt x="9844" y="5718"/>
                  <a:pt x="9937" y="5687"/>
                </a:cubicBezTo>
                <a:close/>
                <a:moveTo>
                  <a:pt x="9687" y="5875"/>
                </a:moveTo>
                <a:cubicBezTo>
                  <a:pt x="9687" y="5937"/>
                  <a:pt x="9656" y="5937"/>
                  <a:pt x="9625" y="5968"/>
                </a:cubicBezTo>
                <a:cubicBezTo>
                  <a:pt x="9656" y="5937"/>
                  <a:pt x="9687" y="5937"/>
                  <a:pt x="9687" y="5875"/>
                </a:cubicBezTo>
                <a:close/>
                <a:moveTo>
                  <a:pt x="9312" y="6187"/>
                </a:moveTo>
                <a:cubicBezTo>
                  <a:pt x="9312" y="6187"/>
                  <a:pt x="9312" y="6187"/>
                  <a:pt x="9312" y="6187"/>
                </a:cubicBezTo>
                <a:cubicBezTo>
                  <a:pt x="9281" y="6187"/>
                  <a:pt x="9281" y="6156"/>
                  <a:pt x="9281" y="6156"/>
                </a:cubicBezTo>
                <a:cubicBezTo>
                  <a:pt x="9281" y="6156"/>
                  <a:pt x="9281" y="6187"/>
                  <a:pt x="9312" y="6187"/>
                </a:cubicBezTo>
                <a:close/>
                <a:moveTo>
                  <a:pt x="9281" y="6687"/>
                </a:moveTo>
                <a:cubicBezTo>
                  <a:pt x="9375" y="6656"/>
                  <a:pt x="9469" y="6562"/>
                  <a:pt x="9594" y="6531"/>
                </a:cubicBezTo>
                <a:cubicBezTo>
                  <a:pt x="9531" y="6625"/>
                  <a:pt x="9406" y="6625"/>
                  <a:pt x="9312" y="6718"/>
                </a:cubicBezTo>
                <a:cubicBezTo>
                  <a:pt x="9312" y="6718"/>
                  <a:pt x="9281" y="6718"/>
                  <a:pt x="9281" y="6718"/>
                </a:cubicBezTo>
                <a:cubicBezTo>
                  <a:pt x="9250" y="6718"/>
                  <a:pt x="9281" y="6687"/>
                  <a:pt x="9281" y="6687"/>
                </a:cubicBezTo>
                <a:close/>
                <a:moveTo>
                  <a:pt x="9219" y="5968"/>
                </a:moveTo>
                <a:cubicBezTo>
                  <a:pt x="9219" y="5968"/>
                  <a:pt x="9219" y="6000"/>
                  <a:pt x="9219" y="6000"/>
                </a:cubicBezTo>
                <a:cubicBezTo>
                  <a:pt x="9219" y="6031"/>
                  <a:pt x="9250" y="6031"/>
                  <a:pt x="9250" y="6062"/>
                </a:cubicBezTo>
                <a:cubicBezTo>
                  <a:pt x="9250" y="6031"/>
                  <a:pt x="9219" y="6031"/>
                  <a:pt x="9219" y="6000"/>
                </a:cubicBezTo>
                <a:cubicBezTo>
                  <a:pt x="9219" y="6000"/>
                  <a:pt x="9219" y="5968"/>
                  <a:pt x="9219" y="5968"/>
                </a:cubicBezTo>
                <a:close/>
                <a:moveTo>
                  <a:pt x="9250" y="6343"/>
                </a:moveTo>
                <a:cubicBezTo>
                  <a:pt x="9219" y="6343"/>
                  <a:pt x="9219" y="6343"/>
                  <a:pt x="9219" y="6312"/>
                </a:cubicBezTo>
                <a:cubicBezTo>
                  <a:pt x="9219" y="6312"/>
                  <a:pt x="9219" y="6312"/>
                  <a:pt x="9219" y="6312"/>
                </a:cubicBezTo>
                <a:cubicBezTo>
                  <a:pt x="9219" y="6343"/>
                  <a:pt x="9219" y="6343"/>
                  <a:pt x="9250" y="6343"/>
                </a:cubicBezTo>
                <a:close/>
                <a:moveTo>
                  <a:pt x="9219" y="6093"/>
                </a:moveTo>
                <a:cubicBezTo>
                  <a:pt x="9219" y="6093"/>
                  <a:pt x="9219" y="6093"/>
                  <a:pt x="9219" y="6093"/>
                </a:cubicBezTo>
                <a:cubicBezTo>
                  <a:pt x="9187" y="6093"/>
                  <a:pt x="9187" y="6093"/>
                  <a:pt x="9187" y="6093"/>
                </a:cubicBezTo>
                <a:cubicBezTo>
                  <a:pt x="9187" y="6093"/>
                  <a:pt x="9187" y="6093"/>
                  <a:pt x="9219" y="6093"/>
                </a:cubicBezTo>
                <a:close/>
                <a:moveTo>
                  <a:pt x="9062" y="6406"/>
                </a:moveTo>
                <a:cubicBezTo>
                  <a:pt x="9062" y="6406"/>
                  <a:pt x="9062" y="6406"/>
                  <a:pt x="9062" y="6406"/>
                </a:cubicBezTo>
                <a:cubicBezTo>
                  <a:pt x="9062" y="6406"/>
                  <a:pt x="9062" y="6406"/>
                  <a:pt x="9062" y="6406"/>
                </a:cubicBezTo>
                <a:cubicBezTo>
                  <a:pt x="9062" y="6406"/>
                  <a:pt x="9062" y="6406"/>
                  <a:pt x="9062" y="6406"/>
                </a:cubicBezTo>
                <a:close/>
                <a:moveTo>
                  <a:pt x="9062" y="6375"/>
                </a:moveTo>
                <a:cubicBezTo>
                  <a:pt x="9062" y="6406"/>
                  <a:pt x="9062" y="6406"/>
                  <a:pt x="9062" y="6406"/>
                </a:cubicBezTo>
                <a:cubicBezTo>
                  <a:pt x="9062" y="6406"/>
                  <a:pt x="9062" y="6406"/>
                  <a:pt x="9062" y="6375"/>
                </a:cubicBezTo>
                <a:cubicBezTo>
                  <a:pt x="9062" y="6375"/>
                  <a:pt x="9062" y="6375"/>
                  <a:pt x="9062" y="6375"/>
                </a:cubicBezTo>
                <a:close/>
                <a:moveTo>
                  <a:pt x="9219" y="6750"/>
                </a:moveTo>
                <a:cubicBezTo>
                  <a:pt x="9094" y="6843"/>
                  <a:pt x="9000" y="6937"/>
                  <a:pt x="8844" y="6968"/>
                </a:cubicBezTo>
                <a:cubicBezTo>
                  <a:pt x="8937" y="6875"/>
                  <a:pt x="9062" y="6781"/>
                  <a:pt x="9219" y="6750"/>
                </a:cubicBezTo>
                <a:close/>
                <a:moveTo>
                  <a:pt x="8562" y="6375"/>
                </a:moveTo>
                <a:cubicBezTo>
                  <a:pt x="8594" y="6375"/>
                  <a:pt x="8594" y="6375"/>
                  <a:pt x="8625" y="6375"/>
                </a:cubicBezTo>
                <a:cubicBezTo>
                  <a:pt x="8594" y="6375"/>
                  <a:pt x="8594" y="6375"/>
                  <a:pt x="8562" y="6375"/>
                </a:cubicBezTo>
                <a:close/>
                <a:moveTo>
                  <a:pt x="8687" y="7031"/>
                </a:moveTo>
                <a:cubicBezTo>
                  <a:pt x="8719" y="7000"/>
                  <a:pt x="8750" y="7000"/>
                  <a:pt x="8781" y="7000"/>
                </a:cubicBezTo>
                <a:cubicBezTo>
                  <a:pt x="8625" y="7125"/>
                  <a:pt x="8469" y="7218"/>
                  <a:pt x="8312" y="7312"/>
                </a:cubicBezTo>
                <a:cubicBezTo>
                  <a:pt x="8156" y="7375"/>
                  <a:pt x="8000" y="7500"/>
                  <a:pt x="7844" y="7562"/>
                </a:cubicBezTo>
                <a:cubicBezTo>
                  <a:pt x="7656" y="7656"/>
                  <a:pt x="7469" y="7781"/>
                  <a:pt x="7281" y="7875"/>
                </a:cubicBezTo>
                <a:cubicBezTo>
                  <a:pt x="7281" y="7843"/>
                  <a:pt x="7250" y="7812"/>
                  <a:pt x="7250" y="7812"/>
                </a:cubicBezTo>
                <a:cubicBezTo>
                  <a:pt x="7281" y="7781"/>
                  <a:pt x="7312" y="7781"/>
                  <a:pt x="7344" y="7781"/>
                </a:cubicBezTo>
                <a:cubicBezTo>
                  <a:pt x="7406" y="7750"/>
                  <a:pt x="7437" y="7656"/>
                  <a:pt x="7500" y="7656"/>
                </a:cubicBezTo>
                <a:cubicBezTo>
                  <a:pt x="7687" y="7593"/>
                  <a:pt x="7812" y="7500"/>
                  <a:pt x="7969" y="7406"/>
                </a:cubicBezTo>
                <a:cubicBezTo>
                  <a:pt x="8219" y="7281"/>
                  <a:pt x="8437" y="7156"/>
                  <a:pt x="8687" y="7031"/>
                </a:cubicBezTo>
                <a:close/>
                <a:moveTo>
                  <a:pt x="7219" y="7843"/>
                </a:moveTo>
                <a:cubicBezTo>
                  <a:pt x="7219" y="7843"/>
                  <a:pt x="7219" y="7812"/>
                  <a:pt x="7219" y="7781"/>
                </a:cubicBezTo>
                <a:cubicBezTo>
                  <a:pt x="7156" y="7781"/>
                  <a:pt x="7094" y="7781"/>
                  <a:pt x="7062" y="7750"/>
                </a:cubicBezTo>
                <a:cubicBezTo>
                  <a:pt x="7094" y="7781"/>
                  <a:pt x="7156" y="7781"/>
                  <a:pt x="7219" y="7781"/>
                </a:cubicBezTo>
                <a:cubicBezTo>
                  <a:pt x="7250" y="7781"/>
                  <a:pt x="7250" y="7781"/>
                  <a:pt x="7281" y="7750"/>
                </a:cubicBezTo>
                <a:cubicBezTo>
                  <a:pt x="7281" y="7750"/>
                  <a:pt x="7312" y="7750"/>
                  <a:pt x="7312" y="7750"/>
                </a:cubicBezTo>
                <a:cubicBezTo>
                  <a:pt x="7312" y="7750"/>
                  <a:pt x="7281" y="7750"/>
                  <a:pt x="7281" y="7750"/>
                </a:cubicBezTo>
                <a:cubicBezTo>
                  <a:pt x="7250" y="7781"/>
                  <a:pt x="7250" y="7781"/>
                  <a:pt x="7219" y="7781"/>
                </a:cubicBezTo>
                <a:cubicBezTo>
                  <a:pt x="7219" y="7812"/>
                  <a:pt x="7219" y="7843"/>
                  <a:pt x="7219" y="7843"/>
                </a:cubicBezTo>
                <a:close/>
                <a:moveTo>
                  <a:pt x="7844" y="7281"/>
                </a:moveTo>
                <a:cubicBezTo>
                  <a:pt x="7781" y="7250"/>
                  <a:pt x="7719" y="7218"/>
                  <a:pt x="7687" y="7156"/>
                </a:cubicBezTo>
                <a:cubicBezTo>
                  <a:pt x="7687" y="7156"/>
                  <a:pt x="7687" y="7156"/>
                  <a:pt x="7687" y="7156"/>
                </a:cubicBezTo>
                <a:cubicBezTo>
                  <a:pt x="7719" y="7218"/>
                  <a:pt x="7781" y="7250"/>
                  <a:pt x="7844" y="7281"/>
                </a:cubicBezTo>
                <a:close/>
                <a:moveTo>
                  <a:pt x="7719" y="7125"/>
                </a:moveTo>
                <a:cubicBezTo>
                  <a:pt x="7719" y="7125"/>
                  <a:pt x="7750" y="7093"/>
                  <a:pt x="7750" y="7062"/>
                </a:cubicBezTo>
                <a:cubicBezTo>
                  <a:pt x="7750" y="7093"/>
                  <a:pt x="7781" y="7093"/>
                  <a:pt x="7781" y="7125"/>
                </a:cubicBezTo>
                <a:cubicBezTo>
                  <a:pt x="7781" y="7093"/>
                  <a:pt x="7750" y="7093"/>
                  <a:pt x="7750" y="7062"/>
                </a:cubicBezTo>
                <a:cubicBezTo>
                  <a:pt x="7750" y="7093"/>
                  <a:pt x="7719" y="7125"/>
                  <a:pt x="7719" y="7125"/>
                </a:cubicBezTo>
                <a:close/>
                <a:moveTo>
                  <a:pt x="8312" y="6812"/>
                </a:moveTo>
                <a:cubicBezTo>
                  <a:pt x="8312" y="6812"/>
                  <a:pt x="8312" y="6812"/>
                  <a:pt x="8312" y="6812"/>
                </a:cubicBezTo>
                <a:cubicBezTo>
                  <a:pt x="8312" y="6812"/>
                  <a:pt x="8312" y="6812"/>
                  <a:pt x="8312" y="6812"/>
                </a:cubicBezTo>
                <a:cubicBezTo>
                  <a:pt x="8312" y="6812"/>
                  <a:pt x="8312" y="6812"/>
                  <a:pt x="8312" y="6812"/>
                </a:cubicBezTo>
                <a:close/>
                <a:moveTo>
                  <a:pt x="7781" y="6843"/>
                </a:moveTo>
                <a:cubicBezTo>
                  <a:pt x="7812" y="6812"/>
                  <a:pt x="7844" y="6812"/>
                  <a:pt x="7844" y="6781"/>
                </a:cubicBezTo>
                <a:cubicBezTo>
                  <a:pt x="7844" y="6812"/>
                  <a:pt x="7812" y="6812"/>
                  <a:pt x="7781" y="6843"/>
                </a:cubicBezTo>
                <a:cubicBezTo>
                  <a:pt x="7750" y="6843"/>
                  <a:pt x="7719" y="6875"/>
                  <a:pt x="7656" y="6906"/>
                </a:cubicBezTo>
                <a:cubicBezTo>
                  <a:pt x="7719" y="6875"/>
                  <a:pt x="7750" y="6843"/>
                  <a:pt x="7781" y="6843"/>
                </a:cubicBezTo>
                <a:close/>
                <a:moveTo>
                  <a:pt x="7594" y="6906"/>
                </a:moveTo>
                <a:cubicBezTo>
                  <a:pt x="7594" y="6906"/>
                  <a:pt x="7594" y="6906"/>
                  <a:pt x="7594" y="6906"/>
                </a:cubicBezTo>
                <a:cubicBezTo>
                  <a:pt x="7594" y="6906"/>
                  <a:pt x="7594" y="6906"/>
                  <a:pt x="7594" y="6906"/>
                </a:cubicBezTo>
                <a:cubicBezTo>
                  <a:pt x="7594" y="6906"/>
                  <a:pt x="7594" y="6906"/>
                  <a:pt x="7594" y="6906"/>
                </a:cubicBezTo>
                <a:close/>
                <a:moveTo>
                  <a:pt x="7594" y="6968"/>
                </a:moveTo>
                <a:cubicBezTo>
                  <a:pt x="7562" y="6968"/>
                  <a:pt x="7562" y="6968"/>
                  <a:pt x="7562" y="6968"/>
                </a:cubicBezTo>
                <a:cubicBezTo>
                  <a:pt x="7594" y="6968"/>
                  <a:pt x="7594" y="6968"/>
                  <a:pt x="7594" y="6968"/>
                </a:cubicBezTo>
                <a:cubicBezTo>
                  <a:pt x="7594" y="6968"/>
                  <a:pt x="7594" y="6968"/>
                  <a:pt x="7594" y="6968"/>
                </a:cubicBezTo>
                <a:cubicBezTo>
                  <a:pt x="7625" y="6968"/>
                  <a:pt x="7625" y="6968"/>
                  <a:pt x="7656" y="6937"/>
                </a:cubicBezTo>
                <a:cubicBezTo>
                  <a:pt x="7656" y="6937"/>
                  <a:pt x="7656" y="6937"/>
                  <a:pt x="7656" y="6937"/>
                </a:cubicBezTo>
                <a:cubicBezTo>
                  <a:pt x="7719" y="6937"/>
                  <a:pt x="7781" y="6875"/>
                  <a:pt x="7844" y="6843"/>
                </a:cubicBezTo>
                <a:cubicBezTo>
                  <a:pt x="7875" y="6843"/>
                  <a:pt x="7875" y="6812"/>
                  <a:pt x="7906" y="6812"/>
                </a:cubicBezTo>
                <a:cubicBezTo>
                  <a:pt x="8031" y="6750"/>
                  <a:pt x="8125" y="6687"/>
                  <a:pt x="8250" y="6625"/>
                </a:cubicBezTo>
                <a:cubicBezTo>
                  <a:pt x="8281" y="6593"/>
                  <a:pt x="8281" y="6593"/>
                  <a:pt x="8312" y="6593"/>
                </a:cubicBezTo>
                <a:cubicBezTo>
                  <a:pt x="8312" y="6562"/>
                  <a:pt x="8312" y="6562"/>
                  <a:pt x="8312" y="6562"/>
                </a:cubicBezTo>
                <a:cubicBezTo>
                  <a:pt x="8312" y="6562"/>
                  <a:pt x="8312" y="6562"/>
                  <a:pt x="8312" y="6562"/>
                </a:cubicBezTo>
                <a:cubicBezTo>
                  <a:pt x="8312" y="6562"/>
                  <a:pt x="8312" y="6562"/>
                  <a:pt x="8312" y="6593"/>
                </a:cubicBezTo>
                <a:cubicBezTo>
                  <a:pt x="8312" y="6593"/>
                  <a:pt x="8344" y="6562"/>
                  <a:pt x="8375" y="6562"/>
                </a:cubicBezTo>
                <a:cubicBezTo>
                  <a:pt x="8375" y="6593"/>
                  <a:pt x="8344" y="6625"/>
                  <a:pt x="8344" y="6656"/>
                </a:cubicBezTo>
                <a:cubicBezTo>
                  <a:pt x="8281" y="6656"/>
                  <a:pt x="8250" y="6687"/>
                  <a:pt x="8250" y="6718"/>
                </a:cubicBezTo>
                <a:cubicBezTo>
                  <a:pt x="8219" y="6718"/>
                  <a:pt x="8219" y="6718"/>
                  <a:pt x="8187" y="6718"/>
                </a:cubicBezTo>
                <a:cubicBezTo>
                  <a:pt x="8219" y="6750"/>
                  <a:pt x="8250" y="6781"/>
                  <a:pt x="8281" y="6781"/>
                </a:cubicBezTo>
                <a:cubicBezTo>
                  <a:pt x="8250" y="6781"/>
                  <a:pt x="8219" y="6750"/>
                  <a:pt x="8187" y="6718"/>
                </a:cubicBezTo>
                <a:cubicBezTo>
                  <a:pt x="8156" y="6718"/>
                  <a:pt x="8125" y="6750"/>
                  <a:pt x="8094" y="6781"/>
                </a:cubicBezTo>
                <a:cubicBezTo>
                  <a:pt x="8031" y="6812"/>
                  <a:pt x="7969" y="6843"/>
                  <a:pt x="7906" y="6906"/>
                </a:cubicBezTo>
                <a:cubicBezTo>
                  <a:pt x="7937" y="6906"/>
                  <a:pt x="7937" y="6906"/>
                  <a:pt x="7969" y="6937"/>
                </a:cubicBezTo>
                <a:cubicBezTo>
                  <a:pt x="7937" y="6906"/>
                  <a:pt x="7937" y="6906"/>
                  <a:pt x="7906" y="6906"/>
                </a:cubicBezTo>
                <a:cubicBezTo>
                  <a:pt x="7906" y="6906"/>
                  <a:pt x="7906" y="6906"/>
                  <a:pt x="7906" y="6906"/>
                </a:cubicBezTo>
                <a:cubicBezTo>
                  <a:pt x="7875" y="6937"/>
                  <a:pt x="7844" y="7000"/>
                  <a:pt x="7781" y="7000"/>
                </a:cubicBezTo>
                <a:cubicBezTo>
                  <a:pt x="7687" y="7000"/>
                  <a:pt x="7625" y="7031"/>
                  <a:pt x="7594" y="7062"/>
                </a:cubicBezTo>
                <a:cubicBezTo>
                  <a:pt x="7562" y="7062"/>
                  <a:pt x="7531" y="7062"/>
                  <a:pt x="7531" y="7031"/>
                </a:cubicBezTo>
                <a:cubicBezTo>
                  <a:pt x="7531" y="7000"/>
                  <a:pt x="7594" y="7000"/>
                  <a:pt x="7594" y="6968"/>
                </a:cubicBezTo>
                <a:close/>
                <a:moveTo>
                  <a:pt x="7531" y="6937"/>
                </a:moveTo>
                <a:cubicBezTo>
                  <a:pt x="7531" y="6937"/>
                  <a:pt x="7531" y="6937"/>
                  <a:pt x="7531" y="6937"/>
                </a:cubicBezTo>
                <a:cubicBezTo>
                  <a:pt x="7531" y="6968"/>
                  <a:pt x="7531" y="6968"/>
                  <a:pt x="7500" y="7000"/>
                </a:cubicBezTo>
                <a:cubicBezTo>
                  <a:pt x="7531" y="6968"/>
                  <a:pt x="7531" y="6968"/>
                  <a:pt x="7531" y="6937"/>
                </a:cubicBezTo>
                <a:close/>
                <a:moveTo>
                  <a:pt x="7469" y="7031"/>
                </a:moveTo>
                <a:cubicBezTo>
                  <a:pt x="7469" y="7031"/>
                  <a:pt x="7469" y="7031"/>
                  <a:pt x="7469" y="7031"/>
                </a:cubicBezTo>
                <a:cubicBezTo>
                  <a:pt x="7469" y="7031"/>
                  <a:pt x="7469" y="7031"/>
                  <a:pt x="7437" y="7031"/>
                </a:cubicBezTo>
                <a:cubicBezTo>
                  <a:pt x="7469" y="7031"/>
                  <a:pt x="7469" y="7031"/>
                  <a:pt x="7469" y="7031"/>
                </a:cubicBezTo>
                <a:close/>
                <a:moveTo>
                  <a:pt x="7312" y="750"/>
                </a:moveTo>
                <a:cubicBezTo>
                  <a:pt x="7312" y="781"/>
                  <a:pt x="7344" y="781"/>
                  <a:pt x="7375" y="781"/>
                </a:cubicBezTo>
                <a:cubicBezTo>
                  <a:pt x="7344" y="781"/>
                  <a:pt x="7312" y="781"/>
                  <a:pt x="7312" y="750"/>
                </a:cubicBezTo>
                <a:cubicBezTo>
                  <a:pt x="7312" y="750"/>
                  <a:pt x="7312" y="750"/>
                  <a:pt x="7312" y="750"/>
                </a:cubicBezTo>
                <a:close/>
                <a:moveTo>
                  <a:pt x="7344" y="1187"/>
                </a:moveTo>
                <a:cubicBezTo>
                  <a:pt x="7344" y="1187"/>
                  <a:pt x="7344" y="1187"/>
                  <a:pt x="7344" y="1187"/>
                </a:cubicBezTo>
                <a:cubicBezTo>
                  <a:pt x="7344" y="1218"/>
                  <a:pt x="7344" y="1218"/>
                  <a:pt x="7344" y="1218"/>
                </a:cubicBezTo>
                <a:cubicBezTo>
                  <a:pt x="7344" y="1218"/>
                  <a:pt x="7344" y="1218"/>
                  <a:pt x="7344" y="1187"/>
                </a:cubicBezTo>
                <a:cubicBezTo>
                  <a:pt x="7344" y="1187"/>
                  <a:pt x="7344" y="1187"/>
                  <a:pt x="7344" y="1187"/>
                </a:cubicBezTo>
                <a:close/>
                <a:moveTo>
                  <a:pt x="7281" y="1281"/>
                </a:moveTo>
                <a:cubicBezTo>
                  <a:pt x="7281" y="1281"/>
                  <a:pt x="7281" y="1281"/>
                  <a:pt x="7281" y="1281"/>
                </a:cubicBezTo>
                <a:cubicBezTo>
                  <a:pt x="7281" y="1281"/>
                  <a:pt x="7281" y="1281"/>
                  <a:pt x="7281" y="1281"/>
                </a:cubicBezTo>
                <a:close/>
                <a:moveTo>
                  <a:pt x="7125" y="406"/>
                </a:moveTo>
                <a:cubicBezTo>
                  <a:pt x="7156" y="437"/>
                  <a:pt x="7187" y="437"/>
                  <a:pt x="7219" y="468"/>
                </a:cubicBezTo>
                <a:cubicBezTo>
                  <a:pt x="7219" y="468"/>
                  <a:pt x="7250" y="468"/>
                  <a:pt x="7250" y="468"/>
                </a:cubicBezTo>
                <a:cubicBezTo>
                  <a:pt x="7250" y="468"/>
                  <a:pt x="7219" y="468"/>
                  <a:pt x="7219" y="468"/>
                </a:cubicBezTo>
                <a:cubicBezTo>
                  <a:pt x="7219" y="468"/>
                  <a:pt x="7219" y="468"/>
                  <a:pt x="7219" y="468"/>
                </a:cubicBezTo>
                <a:cubicBezTo>
                  <a:pt x="7187" y="437"/>
                  <a:pt x="7156" y="437"/>
                  <a:pt x="7094" y="406"/>
                </a:cubicBezTo>
                <a:cubicBezTo>
                  <a:pt x="7094" y="437"/>
                  <a:pt x="7031" y="406"/>
                  <a:pt x="7000" y="406"/>
                </a:cubicBezTo>
                <a:cubicBezTo>
                  <a:pt x="7031" y="406"/>
                  <a:pt x="7094" y="437"/>
                  <a:pt x="7125" y="406"/>
                </a:cubicBezTo>
                <a:close/>
                <a:moveTo>
                  <a:pt x="7250" y="875"/>
                </a:moveTo>
                <a:cubicBezTo>
                  <a:pt x="7250" y="875"/>
                  <a:pt x="7250" y="843"/>
                  <a:pt x="7219" y="843"/>
                </a:cubicBezTo>
                <a:cubicBezTo>
                  <a:pt x="7219" y="843"/>
                  <a:pt x="7219" y="843"/>
                  <a:pt x="7219" y="843"/>
                </a:cubicBezTo>
                <a:cubicBezTo>
                  <a:pt x="7250" y="843"/>
                  <a:pt x="7250" y="875"/>
                  <a:pt x="7250" y="875"/>
                </a:cubicBezTo>
                <a:close/>
                <a:moveTo>
                  <a:pt x="6937" y="468"/>
                </a:moveTo>
                <a:cubicBezTo>
                  <a:pt x="6937" y="500"/>
                  <a:pt x="6937" y="500"/>
                  <a:pt x="6937" y="531"/>
                </a:cubicBezTo>
                <a:cubicBezTo>
                  <a:pt x="6937" y="500"/>
                  <a:pt x="6937" y="500"/>
                  <a:pt x="6937" y="468"/>
                </a:cubicBezTo>
                <a:cubicBezTo>
                  <a:pt x="7000" y="468"/>
                  <a:pt x="7094" y="468"/>
                  <a:pt x="7156" y="468"/>
                </a:cubicBezTo>
                <a:cubicBezTo>
                  <a:pt x="7094" y="468"/>
                  <a:pt x="7000" y="468"/>
                  <a:pt x="6937" y="468"/>
                </a:cubicBezTo>
                <a:close/>
                <a:moveTo>
                  <a:pt x="7094" y="1437"/>
                </a:moveTo>
                <a:cubicBezTo>
                  <a:pt x="7031" y="1406"/>
                  <a:pt x="7000" y="1406"/>
                  <a:pt x="6969" y="1406"/>
                </a:cubicBezTo>
                <a:cubicBezTo>
                  <a:pt x="7000" y="1406"/>
                  <a:pt x="7031" y="1406"/>
                  <a:pt x="7094" y="1437"/>
                </a:cubicBezTo>
                <a:close/>
                <a:moveTo>
                  <a:pt x="7125" y="1406"/>
                </a:moveTo>
                <a:cubicBezTo>
                  <a:pt x="7156" y="1375"/>
                  <a:pt x="7156" y="1343"/>
                  <a:pt x="7187" y="1343"/>
                </a:cubicBezTo>
                <a:cubicBezTo>
                  <a:pt x="7156" y="1343"/>
                  <a:pt x="7156" y="1375"/>
                  <a:pt x="7125" y="1406"/>
                </a:cubicBezTo>
                <a:close/>
                <a:moveTo>
                  <a:pt x="7125" y="7156"/>
                </a:moveTo>
                <a:cubicBezTo>
                  <a:pt x="7125" y="7187"/>
                  <a:pt x="7156" y="7187"/>
                  <a:pt x="7156" y="7187"/>
                </a:cubicBezTo>
                <a:cubicBezTo>
                  <a:pt x="7156" y="7187"/>
                  <a:pt x="7156" y="7187"/>
                  <a:pt x="7156" y="7187"/>
                </a:cubicBezTo>
                <a:cubicBezTo>
                  <a:pt x="7156" y="7187"/>
                  <a:pt x="7125" y="7187"/>
                  <a:pt x="7125" y="7156"/>
                </a:cubicBezTo>
                <a:cubicBezTo>
                  <a:pt x="7125" y="7156"/>
                  <a:pt x="7125" y="7156"/>
                  <a:pt x="7125" y="7156"/>
                </a:cubicBezTo>
                <a:close/>
                <a:moveTo>
                  <a:pt x="6875" y="7312"/>
                </a:moveTo>
                <a:cubicBezTo>
                  <a:pt x="6875" y="7312"/>
                  <a:pt x="6875" y="7312"/>
                  <a:pt x="6875" y="7312"/>
                </a:cubicBezTo>
                <a:cubicBezTo>
                  <a:pt x="6844" y="7343"/>
                  <a:pt x="6812" y="7375"/>
                  <a:pt x="6781" y="7375"/>
                </a:cubicBezTo>
                <a:cubicBezTo>
                  <a:pt x="6812" y="7375"/>
                  <a:pt x="6844" y="7343"/>
                  <a:pt x="6875" y="7312"/>
                </a:cubicBezTo>
                <a:close/>
                <a:moveTo>
                  <a:pt x="5875" y="7812"/>
                </a:moveTo>
                <a:cubicBezTo>
                  <a:pt x="5875" y="7812"/>
                  <a:pt x="5875" y="7812"/>
                  <a:pt x="5875" y="7812"/>
                </a:cubicBezTo>
                <a:cubicBezTo>
                  <a:pt x="5875" y="7812"/>
                  <a:pt x="5875" y="7812"/>
                  <a:pt x="5875" y="7812"/>
                </a:cubicBezTo>
                <a:cubicBezTo>
                  <a:pt x="5875" y="7812"/>
                  <a:pt x="5875" y="7812"/>
                  <a:pt x="5875" y="7812"/>
                </a:cubicBezTo>
                <a:cubicBezTo>
                  <a:pt x="5812" y="7843"/>
                  <a:pt x="5781" y="7843"/>
                  <a:pt x="5750" y="7875"/>
                </a:cubicBezTo>
                <a:cubicBezTo>
                  <a:pt x="5781" y="7843"/>
                  <a:pt x="5812" y="7843"/>
                  <a:pt x="5875" y="7812"/>
                </a:cubicBezTo>
                <a:close/>
                <a:moveTo>
                  <a:pt x="5000" y="8187"/>
                </a:moveTo>
                <a:cubicBezTo>
                  <a:pt x="5000" y="8187"/>
                  <a:pt x="5000" y="8187"/>
                  <a:pt x="5000" y="8187"/>
                </a:cubicBezTo>
                <a:cubicBezTo>
                  <a:pt x="5000" y="8187"/>
                  <a:pt x="5000" y="8218"/>
                  <a:pt x="5000" y="8218"/>
                </a:cubicBezTo>
                <a:cubicBezTo>
                  <a:pt x="5000" y="8218"/>
                  <a:pt x="5000" y="8218"/>
                  <a:pt x="5000" y="8218"/>
                </a:cubicBezTo>
                <a:cubicBezTo>
                  <a:pt x="5000" y="8218"/>
                  <a:pt x="5000" y="8187"/>
                  <a:pt x="5000" y="8187"/>
                </a:cubicBezTo>
                <a:close/>
                <a:moveTo>
                  <a:pt x="4469" y="8437"/>
                </a:moveTo>
                <a:cubicBezTo>
                  <a:pt x="4437" y="8437"/>
                  <a:pt x="4437" y="8437"/>
                  <a:pt x="4437" y="8437"/>
                </a:cubicBezTo>
                <a:cubicBezTo>
                  <a:pt x="4437" y="8437"/>
                  <a:pt x="4437" y="8437"/>
                  <a:pt x="4469" y="8437"/>
                </a:cubicBezTo>
                <a:close/>
                <a:moveTo>
                  <a:pt x="4406" y="8437"/>
                </a:moveTo>
                <a:cubicBezTo>
                  <a:pt x="4406" y="8437"/>
                  <a:pt x="4406" y="8437"/>
                  <a:pt x="4437" y="8437"/>
                </a:cubicBezTo>
                <a:cubicBezTo>
                  <a:pt x="4406" y="8437"/>
                  <a:pt x="4406" y="8437"/>
                  <a:pt x="4406" y="8437"/>
                </a:cubicBezTo>
                <a:cubicBezTo>
                  <a:pt x="4406" y="8437"/>
                  <a:pt x="4406" y="8468"/>
                  <a:pt x="4406" y="8468"/>
                </a:cubicBezTo>
                <a:cubicBezTo>
                  <a:pt x="4406" y="8468"/>
                  <a:pt x="4406" y="8437"/>
                  <a:pt x="4406" y="8437"/>
                </a:cubicBezTo>
                <a:close/>
                <a:moveTo>
                  <a:pt x="4219" y="8562"/>
                </a:moveTo>
                <a:cubicBezTo>
                  <a:pt x="4219" y="8562"/>
                  <a:pt x="4219" y="8562"/>
                  <a:pt x="4219" y="8562"/>
                </a:cubicBezTo>
                <a:cubicBezTo>
                  <a:pt x="4219" y="8562"/>
                  <a:pt x="4219" y="8562"/>
                  <a:pt x="4219" y="8562"/>
                </a:cubicBezTo>
                <a:cubicBezTo>
                  <a:pt x="4219" y="8562"/>
                  <a:pt x="4219" y="8562"/>
                  <a:pt x="4219" y="8562"/>
                </a:cubicBezTo>
                <a:close/>
                <a:moveTo>
                  <a:pt x="4062" y="8656"/>
                </a:moveTo>
                <a:cubicBezTo>
                  <a:pt x="4062" y="8656"/>
                  <a:pt x="4062" y="8656"/>
                  <a:pt x="4062" y="8656"/>
                </a:cubicBezTo>
                <a:cubicBezTo>
                  <a:pt x="4031" y="8656"/>
                  <a:pt x="4031" y="8656"/>
                  <a:pt x="4031" y="8656"/>
                </a:cubicBezTo>
                <a:cubicBezTo>
                  <a:pt x="4031" y="8656"/>
                  <a:pt x="4031" y="8656"/>
                  <a:pt x="4062" y="8656"/>
                </a:cubicBezTo>
                <a:close/>
                <a:moveTo>
                  <a:pt x="3437" y="4468"/>
                </a:moveTo>
                <a:cubicBezTo>
                  <a:pt x="3406" y="4500"/>
                  <a:pt x="3344" y="4500"/>
                  <a:pt x="3312" y="4531"/>
                </a:cubicBezTo>
                <a:cubicBezTo>
                  <a:pt x="3344" y="4500"/>
                  <a:pt x="3406" y="4500"/>
                  <a:pt x="3437" y="4468"/>
                </a:cubicBezTo>
                <a:close/>
                <a:moveTo>
                  <a:pt x="2719" y="4718"/>
                </a:moveTo>
                <a:cubicBezTo>
                  <a:pt x="2906" y="4656"/>
                  <a:pt x="3125" y="4593"/>
                  <a:pt x="3312" y="4562"/>
                </a:cubicBezTo>
                <a:cubicBezTo>
                  <a:pt x="3344" y="4562"/>
                  <a:pt x="3344" y="4562"/>
                  <a:pt x="3375" y="4562"/>
                </a:cubicBezTo>
                <a:cubicBezTo>
                  <a:pt x="3312" y="4625"/>
                  <a:pt x="3250" y="4656"/>
                  <a:pt x="3187" y="4687"/>
                </a:cubicBezTo>
                <a:cubicBezTo>
                  <a:pt x="3125" y="4687"/>
                  <a:pt x="3000" y="4687"/>
                  <a:pt x="2937" y="4718"/>
                </a:cubicBezTo>
                <a:cubicBezTo>
                  <a:pt x="2875" y="4750"/>
                  <a:pt x="2812" y="4750"/>
                  <a:pt x="2750" y="4781"/>
                </a:cubicBezTo>
                <a:cubicBezTo>
                  <a:pt x="2719" y="4812"/>
                  <a:pt x="2687" y="4843"/>
                  <a:pt x="2687" y="4812"/>
                </a:cubicBezTo>
                <a:cubicBezTo>
                  <a:pt x="2656" y="4781"/>
                  <a:pt x="2687" y="4718"/>
                  <a:pt x="2719" y="4718"/>
                </a:cubicBezTo>
                <a:close/>
                <a:moveTo>
                  <a:pt x="2937" y="5125"/>
                </a:moveTo>
                <a:cubicBezTo>
                  <a:pt x="2937" y="5125"/>
                  <a:pt x="2937" y="5125"/>
                  <a:pt x="2937" y="5125"/>
                </a:cubicBezTo>
                <a:cubicBezTo>
                  <a:pt x="2937" y="5125"/>
                  <a:pt x="2937" y="5125"/>
                  <a:pt x="2937" y="5125"/>
                </a:cubicBezTo>
                <a:cubicBezTo>
                  <a:pt x="2937" y="5125"/>
                  <a:pt x="2937" y="5125"/>
                  <a:pt x="2937" y="5125"/>
                </a:cubicBezTo>
                <a:close/>
                <a:moveTo>
                  <a:pt x="2844" y="5187"/>
                </a:moveTo>
                <a:cubicBezTo>
                  <a:pt x="2844" y="5187"/>
                  <a:pt x="2844" y="5187"/>
                  <a:pt x="2844" y="5187"/>
                </a:cubicBezTo>
                <a:cubicBezTo>
                  <a:pt x="2844" y="5187"/>
                  <a:pt x="2844" y="5187"/>
                  <a:pt x="2844" y="5187"/>
                </a:cubicBezTo>
                <a:cubicBezTo>
                  <a:pt x="2875" y="5187"/>
                  <a:pt x="2875" y="5187"/>
                  <a:pt x="2875" y="5187"/>
                </a:cubicBezTo>
                <a:cubicBezTo>
                  <a:pt x="2875" y="5187"/>
                  <a:pt x="2875" y="5187"/>
                  <a:pt x="2844" y="5187"/>
                </a:cubicBezTo>
                <a:cubicBezTo>
                  <a:pt x="2812" y="5218"/>
                  <a:pt x="2812" y="5250"/>
                  <a:pt x="2781" y="5250"/>
                </a:cubicBezTo>
                <a:cubicBezTo>
                  <a:pt x="2812" y="5250"/>
                  <a:pt x="2812" y="5218"/>
                  <a:pt x="2844" y="5187"/>
                </a:cubicBezTo>
                <a:cubicBezTo>
                  <a:pt x="2844" y="5187"/>
                  <a:pt x="2844" y="5187"/>
                  <a:pt x="2844" y="5187"/>
                </a:cubicBezTo>
                <a:close/>
                <a:moveTo>
                  <a:pt x="2750" y="5281"/>
                </a:moveTo>
                <a:cubicBezTo>
                  <a:pt x="2750" y="5281"/>
                  <a:pt x="2750" y="5281"/>
                  <a:pt x="2750" y="5281"/>
                </a:cubicBezTo>
                <a:cubicBezTo>
                  <a:pt x="2750" y="5281"/>
                  <a:pt x="2750" y="5281"/>
                  <a:pt x="2750" y="5281"/>
                </a:cubicBezTo>
                <a:cubicBezTo>
                  <a:pt x="2687" y="5281"/>
                  <a:pt x="2656" y="5312"/>
                  <a:pt x="2625" y="5375"/>
                </a:cubicBezTo>
                <a:cubicBezTo>
                  <a:pt x="2656" y="5312"/>
                  <a:pt x="2687" y="5281"/>
                  <a:pt x="2750" y="5281"/>
                </a:cubicBezTo>
                <a:close/>
                <a:moveTo>
                  <a:pt x="2719" y="9093"/>
                </a:moveTo>
                <a:cubicBezTo>
                  <a:pt x="2687" y="9093"/>
                  <a:pt x="2656" y="9093"/>
                  <a:pt x="2656" y="9093"/>
                </a:cubicBezTo>
                <a:cubicBezTo>
                  <a:pt x="2656" y="9093"/>
                  <a:pt x="2656" y="9093"/>
                  <a:pt x="2656" y="9093"/>
                </a:cubicBezTo>
                <a:cubicBezTo>
                  <a:pt x="2656" y="9093"/>
                  <a:pt x="2687" y="9093"/>
                  <a:pt x="2719" y="9093"/>
                </a:cubicBezTo>
                <a:close/>
                <a:moveTo>
                  <a:pt x="2562" y="5687"/>
                </a:moveTo>
                <a:cubicBezTo>
                  <a:pt x="2562" y="5687"/>
                  <a:pt x="2562" y="5687"/>
                  <a:pt x="2562" y="5687"/>
                </a:cubicBezTo>
                <a:cubicBezTo>
                  <a:pt x="2562" y="5687"/>
                  <a:pt x="2562" y="5687"/>
                  <a:pt x="2562" y="5687"/>
                </a:cubicBezTo>
                <a:cubicBezTo>
                  <a:pt x="2594" y="5687"/>
                  <a:pt x="2594" y="5687"/>
                  <a:pt x="2594" y="5687"/>
                </a:cubicBezTo>
                <a:cubicBezTo>
                  <a:pt x="2594" y="5687"/>
                  <a:pt x="2594" y="5687"/>
                  <a:pt x="2594" y="5687"/>
                </a:cubicBezTo>
                <a:cubicBezTo>
                  <a:pt x="2594" y="5687"/>
                  <a:pt x="2594" y="5687"/>
                  <a:pt x="2562" y="5687"/>
                </a:cubicBezTo>
                <a:cubicBezTo>
                  <a:pt x="2562" y="5718"/>
                  <a:pt x="2562" y="5718"/>
                  <a:pt x="2562" y="5718"/>
                </a:cubicBezTo>
                <a:cubicBezTo>
                  <a:pt x="2562" y="5718"/>
                  <a:pt x="2562" y="5718"/>
                  <a:pt x="2562" y="5687"/>
                </a:cubicBezTo>
                <a:cubicBezTo>
                  <a:pt x="2562" y="5687"/>
                  <a:pt x="2562" y="5687"/>
                  <a:pt x="2562" y="5687"/>
                </a:cubicBezTo>
                <a:close/>
                <a:moveTo>
                  <a:pt x="2625" y="9125"/>
                </a:moveTo>
                <a:cubicBezTo>
                  <a:pt x="2594" y="9156"/>
                  <a:pt x="2562" y="9156"/>
                  <a:pt x="2531" y="9156"/>
                </a:cubicBezTo>
                <a:cubicBezTo>
                  <a:pt x="2562" y="9156"/>
                  <a:pt x="2594" y="9156"/>
                  <a:pt x="2625" y="9125"/>
                </a:cubicBezTo>
                <a:close/>
                <a:moveTo>
                  <a:pt x="2437" y="9156"/>
                </a:moveTo>
                <a:cubicBezTo>
                  <a:pt x="2437" y="9156"/>
                  <a:pt x="2437" y="9156"/>
                  <a:pt x="2437" y="9156"/>
                </a:cubicBezTo>
                <a:cubicBezTo>
                  <a:pt x="2406" y="9156"/>
                  <a:pt x="2406" y="9156"/>
                  <a:pt x="2375" y="9156"/>
                </a:cubicBezTo>
                <a:cubicBezTo>
                  <a:pt x="2406" y="9156"/>
                  <a:pt x="2406" y="9156"/>
                  <a:pt x="2437" y="9156"/>
                </a:cubicBezTo>
                <a:close/>
                <a:moveTo>
                  <a:pt x="2375" y="5843"/>
                </a:moveTo>
                <a:cubicBezTo>
                  <a:pt x="2375" y="5875"/>
                  <a:pt x="2375" y="5875"/>
                  <a:pt x="2375" y="5875"/>
                </a:cubicBezTo>
                <a:cubicBezTo>
                  <a:pt x="2375" y="5875"/>
                  <a:pt x="2375" y="5875"/>
                  <a:pt x="2375" y="5843"/>
                </a:cubicBezTo>
                <a:close/>
                <a:moveTo>
                  <a:pt x="2312" y="5906"/>
                </a:moveTo>
                <a:cubicBezTo>
                  <a:pt x="2312" y="5875"/>
                  <a:pt x="2344" y="5875"/>
                  <a:pt x="2344" y="5875"/>
                </a:cubicBezTo>
                <a:cubicBezTo>
                  <a:pt x="2344" y="5875"/>
                  <a:pt x="2312" y="5875"/>
                  <a:pt x="2312" y="5906"/>
                </a:cubicBezTo>
                <a:cubicBezTo>
                  <a:pt x="2312" y="5906"/>
                  <a:pt x="2344" y="5906"/>
                  <a:pt x="2344" y="5906"/>
                </a:cubicBezTo>
                <a:cubicBezTo>
                  <a:pt x="2344" y="5906"/>
                  <a:pt x="2344" y="5906"/>
                  <a:pt x="2344" y="5906"/>
                </a:cubicBezTo>
                <a:cubicBezTo>
                  <a:pt x="2344" y="5906"/>
                  <a:pt x="2312" y="5906"/>
                  <a:pt x="2312" y="5906"/>
                </a:cubicBezTo>
                <a:cubicBezTo>
                  <a:pt x="2250" y="5937"/>
                  <a:pt x="2219" y="5968"/>
                  <a:pt x="2156" y="6031"/>
                </a:cubicBezTo>
                <a:cubicBezTo>
                  <a:pt x="2219" y="5968"/>
                  <a:pt x="2250" y="5937"/>
                  <a:pt x="2312" y="5906"/>
                </a:cubicBezTo>
                <a:close/>
                <a:moveTo>
                  <a:pt x="2250" y="9093"/>
                </a:moveTo>
                <a:cubicBezTo>
                  <a:pt x="2250" y="9093"/>
                  <a:pt x="2250" y="9093"/>
                  <a:pt x="2250" y="9093"/>
                </a:cubicBezTo>
                <a:cubicBezTo>
                  <a:pt x="2250" y="9156"/>
                  <a:pt x="2187" y="9156"/>
                  <a:pt x="2156" y="9125"/>
                </a:cubicBezTo>
                <a:cubicBezTo>
                  <a:pt x="2187" y="9156"/>
                  <a:pt x="2250" y="9156"/>
                  <a:pt x="2250" y="9093"/>
                </a:cubicBezTo>
                <a:close/>
                <a:moveTo>
                  <a:pt x="2031" y="6156"/>
                </a:moveTo>
                <a:cubicBezTo>
                  <a:pt x="2031" y="6156"/>
                  <a:pt x="2062" y="6156"/>
                  <a:pt x="2062" y="6156"/>
                </a:cubicBezTo>
                <a:cubicBezTo>
                  <a:pt x="2062" y="6156"/>
                  <a:pt x="2031" y="6156"/>
                  <a:pt x="2031" y="6156"/>
                </a:cubicBezTo>
                <a:close/>
                <a:moveTo>
                  <a:pt x="1969" y="6218"/>
                </a:moveTo>
                <a:cubicBezTo>
                  <a:pt x="1969" y="6187"/>
                  <a:pt x="2000" y="6156"/>
                  <a:pt x="2000" y="6156"/>
                </a:cubicBezTo>
                <a:cubicBezTo>
                  <a:pt x="2000" y="6156"/>
                  <a:pt x="1969" y="6187"/>
                  <a:pt x="1969" y="6218"/>
                </a:cubicBezTo>
                <a:cubicBezTo>
                  <a:pt x="1969" y="6218"/>
                  <a:pt x="1969" y="6218"/>
                  <a:pt x="1969" y="6218"/>
                </a:cubicBezTo>
                <a:cubicBezTo>
                  <a:pt x="1969" y="6218"/>
                  <a:pt x="1969" y="6218"/>
                  <a:pt x="1969" y="6218"/>
                </a:cubicBezTo>
                <a:cubicBezTo>
                  <a:pt x="1969" y="6218"/>
                  <a:pt x="1969" y="6218"/>
                  <a:pt x="1969" y="6218"/>
                </a:cubicBezTo>
                <a:cubicBezTo>
                  <a:pt x="1937" y="6218"/>
                  <a:pt x="1906" y="6250"/>
                  <a:pt x="1906" y="6250"/>
                </a:cubicBezTo>
                <a:cubicBezTo>
                  <a:pt x="1906" y="6250"/>
                  <a:pt x="1937" y="6218"/>
                  <a:pt x="1969" y="6218"/>
                </a:cubicBezTo>
                <a:close/>
                <a:moveTo>
                  <a:pt x="1906" y="6312"/>
                </a:moveTo>
                <a:cubicBezTo>
                  <a:pt x="1906" y="6312"/>
                  <a:pt x="1906" y="6312"/>
                  <a:pt x="1906" y="6312"/>
                </a:cubicBezTo>
                <a:cubicBezTo>
                  <a:pt x="1906" y="6281"/>
                  <a:pt x="1906" y="6281"/>
                  <a:pt x="1906" y="6281"/>
                </a:cubicBezTo>
                <a:cubicBezTo>
                  <a:pt x="1906" y="6281"/>
                  <a:pt x="1906" y="6281"/>
                  <a:pt x="1906" y="6312"/>
                </a:cubicBezTo>
                <a:close/>
                <a:moveTo>
                  <a:pt x="1844" y="9000"/>
                </a:moveTo>
                <a:cubicBezTo>
                  <a:pt x="1844" y="9000"/>
                  <a:pt x="1844" y="9000"/>
                  <a:pt x="1844" y="9000"/>
                </a:cubicBezTo>
                <a:cubicBezTo>
                  <a:pt x="1844" y="9000"/>
                  <a:pt x="1844" y="9000"/>
                  <a:pt x="1844" y="9000"/>
                </a:cubicBezTo>
                <a:cubicBezTo>
                  <a:pt x="1844" y="9000"/>
                  <a:pt x="1844" y="9000"/>
                  <a:pt x="1844" y="9000"/>
                </a:cubicBezTo>
                <a:cubicBezTo>
                  <a:pt x="1844" y="9000"/>
                  <a:pt x="1844" y="9000"/>
                  <a:pt x="1844" y="9000"/>
                </a:cubicBezTo>
                <a:close/>
                <a:moveTo>
                  <a:pt x="2125" y="9000"/>
                </a:moveTo>
                <a:cubicBezTo>
                  <a:pt x="2125" y="9000"/>
                  <a:pt x="2125" y="9000"/>
                  <a:pt x="2125" y="9000"/>
                </a:cubicBezTo>
                <a:cubicBezTo>
                  <a:pt x="2031" y="9031"/>
                  <a:pt x="1937" y="9031"/>
                  <a:pt x="1844" y="9093"/>
                </a:cubicBezTo>
                <a:cubicBezTo>
                  <a:pt x="1937" y="9031"/>
                  <a:pt x="2031" y="9031"/>
                  <a:pt x="2125" y="9000"/>
                </a:cubicBezTo>
                <a:close/>
                <a:moveTo>
                  <a:pt x="2187" y="9968"/>
                </a:moveTo>
                <a:cubicBezTo>
                  <a:pt x="2250" y="10000"/>
                  <a:pt x="2344" y="10000"/>
                  <a:pt x="2406" y="10000"/>
                </a:cubicBezTo>
                <a:cubicBezTo>
                  <a:pt x="2344" y="10000"/>
                  <a:pt x="2250" y="10000"/>
                  <a:pt x="2187" y="9968"/>
                </a:cubicBezTo>
                <a:close/>
                <a:moveTo>
                  <a:pt x="2500" y="9656"/>
                </a:moveTo>
                <a:cubicBezTo>
                  <a:pt x="2469" y="9656"/>
                  <a:pt x="2406" y="9656"/>
                  <a:pt x="2406" y="9593"/>
                </a:cubicBezTo>
                <a:cubicBezTo>
                  <a:pt x="2406" y="9593"/>
                  <a:pt x="2406" y="9593"/>
                  <a:pt x="2406" y="9593"/>
                </a:cubicBezTo>
                <a:cubicBezTo>
                  <a:pt x="2406" y="9656"/>
                  <a:pt x="2469" y="9656"/>
                  <a:pt x="2500" y="9656"/>
                </a:cubicBezTo>
                <a:close/>
                <a:moveTo>
                  <a:pt x="2469" y="9437"/>
                </a:moveTo>
                <a:cubicBezTo>
                  <a:pt x="2469" y="9437"/>
                  <a:pt x="2469" y="9437"/>
                  <a:pt x="2469" y="9437"/>
                </a:cubicBezTo>
                <a:cubicBezTo>
                  <a:pt x="2469" y="9437"/>
                  <a:pt x="2469" y="9437"/>
                  <a:pt x="2469" y="9437"/>
                </a:cubicBezTo>
                <a:cubicBezTo>
                  <a:pt x="2469" y="9437"/>
                  <a:pt x="2469" y="9437"/>
                  <a:pt x="2469" y="9437"/>
                </a:cubicBezTo>
                <a:close/>
                <a:moveTo>
                  <a:pt x="2531" y="9781"/>
                </a:moveTo>
                <a:cubicBezTo>
                  <a:pt x="2500" y="9781"/>
                  <a:pt x="2500" y="9750"/>
                  <a:pt x="2500" y="9718"/>
                </a:cubicBezTo>
                <a:cubicBezTo>
                  <a:pt x="2500" y="9718"/>
                  <a:pt x="2531" y="9718"/>
                  <a:pt x="2531" y="9718"/>
                </a:cubicBezTo>
                <a:cubicBezTo>
                  <a:pt x="2562" y="9718"/>
                  <a:pt x="2562" y="9687"/>
                  <a:pt x="2594" y="9687"/>
                </a:cubicBezTo>
                <a:cubicBezTo>
                  <a:pt x="2562" y="9687"/>
                  <a:pt x="2562" y="9718"/>
                  <a:pt x="2531" y="9718"/>
                </a:cubicBezTo>
                <a:cubicBezTo>
                  <a:pt x="2531" y="9718"/>
                  <a:pt x="2500" y="9718"/>
                  <a:pt x="2500" y="9718"/>
                </a:cubicBezTo>
                <a:cubicBezTo>
                  <a:pt x="2500" y="9750"/>
                  <a:pt x="2500" y="9781"/>
                  <a:pt x="2531" y="9781"/>
                </a:cubicBezTo>
                <a:close/>
                <a:moveTo>
                  <a:pt x="2594" y="10250"/>
                </a:moveTo>
                <a:cubicBezTo>
                  <a:pt x="2594" y="10250"/>
                  <a:pt x="2625" y="10218"/>
                  <a:pt x="2625" y="10218"/>
                </a:cubicBezTo>
                <a:cubicBezTo>
                  <a:pt x="2625" y="10218"/>
                  <a:pt x="2625" y="10218"/>
                  <a:pt x="2625" y="10218"/>
                </a:cubicBezTo>
                <a:cubicBezTo>
                  <a:pt x="2625" y="10218"/>
                  <a:pt x="2594" y="10250"/>
                  <a:pt x="2594" y="10250"/>
                </a:cubicBezTo>
                <a:close/>
                <a:moveTo>
                  <a:pt x="2562" y="10031"/>
                </a:moveTo>
                <a:cubicBezTo>
                  <a:pt x="2594" y="10031"/>
                  <a:pt x="2656" y="10031"/>
                  <a:pt x="2687" y="10000"/>
                </a:cubicBezTo>
                <a:cubicBezTo>
                  <a:pt x="2687" y="10000"/>
                  <a:pt x="2687" y="10000"/>
                  <a:pt x="2687" y="10000"/>
                </a:cubicBezTo>
                <a:cubicBezTo>
                  <a:pt x="2656" y="10031"/>
                  <a:pt x="2594" y="10031"/>
                  <a:pt x="2562" y="10031"/>
                </a:cubicBezTo>
                <a:close/>
                <a:moveTo>
                  <a:pt x="2500" y="9250"/>
                </a:moveTo>
                <a:cubicBezTo>
                  <a:pt x="2500" y="9250"/>
                  <a:pt x="2531" y="9250"/>
                  <a:pt x="2531" y="9281"/>
                </a:cubicBezTo>
                <a:cubicBezTo>
                  <a:pt x="2531" y="9250"/>
                  <a:pt x="2500" y="9250"/>
                  <a:pt x="2500" y="9250"/>
                </a:cubicBezTo>
                <a:cubicBezTo>
                  <a:pt x="2500" y="9250"/>
                  <a:pt x="2500" y="9250"/>
                  <a:pt x="2500" y="9250"/>
                </a:cubicBezTo>
                <a:cubicBezTo>
                  <a:pt x="2437" y="9250"/>
                  <a:pt x="2406" y="9250"/>
                  <a:pt x="2344" y="9250"/>
                </a:cubicBezTo>
                <a:cubicBezTo>
                  <a:pt x="2312" y="9250"/>
                  <a:pt x="2312" y="9250"/>
                  <a:pt x="2281" y="9250"/>
                </a:cubicBezTo>
                <a:cubicBezTo>
                  <a:pt x="2281" y="9281"/>
                  <a:pt x="2250" y="9281"/>
                  <a:pt x="2219" y="9281"/>
                </a:cubicBezTo>
                <a:cubicBezTo>
                  <a:pt x="2250" y="9281"/>
                  <a:pt x="2281" y="9281"/>
                  <a:pt x="2281" y="9250"/>
                </a:cubicBezTo>
                <a:cubicBezTo>
                  <a:pt x="2219" y="9250"/>
                  <a:pt x="2125" y="9250"/>
                  <a:pt x="2062" y="9218"/>
                </a:cubicBezTo>
                <a:cubicBezTo>
                  <a:pt x="2125" y="9250"/>
                  <a:pt x="2187" y="9250"/>
                  <a:pt x="2250" y="9218"/>
                </a:cubicBezTo>
                <a:cubicBezTo>
                  <a:pt x="2312" y="9218"/>
                  <a:pt x="2406" y="9156"/>
                  <a:pt x="2500" y="9187"/>
                </a:cubicBezTo>
                <a:cubicBezTo>
                  <a:pt x="2562" y="9125"/>
                  <a:pt x="2656" y="9187"/>
                  <a:pt x="2687" y="9125"/>
                </a:cubicBezTo>
                <a:cubicBezTo>
                  <a:pt x="2719" y="9125"/>
                  <a:pt x="2750" y="9093"/>
                  <a:pt x="2781" y="9093"/>
                </a:cubicBezTo>
                <a:cubicBezTo>
                  <a:pt x="3000" y="9062"/>
                  <a:pt x="3250" y="8968"/>
                  <a:pt x="3469" y="8906"/>
                </a:cubicBezTo>
                <a:cubicBezTo>
                  <a:pt x="3656" y="8843"/>
                  <a:pt x="3812" y="8781"/>
                  <a:pt x="4000" y="8718"/>
                </a:cubicBezTo>
                <a:cubicBezTo>
                  <a:pt x="4031" y="8718"/>
                  <a:pt x="4062" y="8687"/>
                  <a:pt x="4062" y="8687"/>
                </a:cubicBezTo>
                <a:cubicBezTo>
                  <a:pt x="4094" y="8687"/>
                  <a:pt x="4094" y="8656"/>
                  <a:pt x="4094" y="8656"/>
                </a:cubicBezTo>
                <a:cubicBezTo>
                  <a:pt x="4156" y="8687"/>
                  <a:pt x="4156" y="8656"/>
                  <a:pt x="4156" y="8625"/>
                </a:cubicBezTo>
                <a:cubicBezTo>
                  <a:pt x="4219" y="8625"/>
                  <a:pt x="4219" y="8562"/>
                  <a:pt x="4281" y="8562"/>
                </a:cubicBezTo>
                <a:cubicBezTo>
                  <a:pt x="4406" y="8593"/>
                  <a:pt x="4531" y="8500"/>
                  <a:pt x="4625" y="8468"/>
                </a:cubicBezTo>
                <a:cubicBezTo>
                  <a:pt x="4781" y="8406"/>
                  <a:pt x="4937" y="8343"/>
                  <a:pt x="5062" y="8250"/>
                </a:cubicBezTo>
                <a:cubicBezTo>
                  <a:pt x="5125" y="8250"/>
                  <a:pt x="5156" y="8187"/>
                  <a:pt x="5219" y="8187"/>
                </a:cubicBezTo>
                <a:cubicBezTo>
                  <a:pt x="5250" y="8187"/>
                  <a:pt x="5281" y="8187"/>
                  <a:pt x="5312" y="8156"/>
                </a:cubicBezTo>
                <a:cubicBezTo>
                  <a:pt x="5312" y="8156"/>
                  <a:pt x="5312" y="8156"/>
                  <a:pt x="5312" y="8156"/>
                </a:cubicBezTo>
                <a:cubicBezTo>
                  <a:pt x="5375" y="8125"/>
                  <a:pt x="5469" y="8125"/>
                  <a:pt x="5531" y="8031"/>
                </a:cubicBezTo>
                <a:cubicBezTo>
                  <a:pt x="5531" y="8031"/>
                  <a:pt x="5531" y="8031"/>
                  <a:pt x="5531" y="8031"/>
                </a:cubicBezTo>
                <a:cubicBezTo>
                  <a:pt x="5531" y="8031"/>
                  <a:pt x="5531" y="8031"/>
                  <a:pt x="5531" y="8031"/>
                </a:cubicBezTo>
                <a:cubicBezTo>
                  <a:pt x="5531" y="8031"/>
                  <a:pt x="5531" y="8031"/>
                  <a:pt x="5531" y="8031"/>
                </a:cubicBezTo>
                <a:cubicBezTo>
                  <a:pt x="5625" y="8031"/>
                  <a:pt x="5719" y="7968"/>
                  <a:pt x="5781" y="7875"/>
                </a:cubicBezTo>
                <a:cubicBezTo>
                  <a:pt x="5844" y="7875"/>
                  <a:pt x="5875" y="7843"/>
                  <a:pt x="5906" y="7843"/>
                </a:cubicBezTo>
                <a:cubicBezTo>
                  <a:pt x="6000" y="7812"/>
                  <a:pt x="6062" y="7750"/>
                  <a:pt x="6156" y="7750"/>
                </a:cubicBezTo>
                <a:cubicBezTo>
                  <a:pt x="6312" y="7687"/>
                  <a:pt x="6469" y="7625"/>
                  <a:pt x="6594" y="7500"/>
                </a:cubicBezTo>
                <a:cubicBezTo>
                  <a:pt x="6594" y="7500"/>
                  <a:pt x="6594" y="7500"/>
                  <a:pt x="6594" y="7500"/>
                </a:cubicBezTo>
                <a:cubicBezTo>
                  <a:pt x="6719" y="7468"/>
                  <a:pt x="6812" y="7406"/>
                  <a:pt x="6906" y="7343"/>
                </a:cubicBezTo>
                <a:cubicBezTo>
                  <a:pt x="6937" y="7343"/>
                  <a:pt x="6937" y="7343"/>
                  <a:pt x="6937" y="7343"/>
                </a:cubicBezTo>
                <a:cubicBezTo>
                  <a:pt x="6937" y="7343"/>
                  <a:pt x="6937" y="7343"/>
                  <a:pt x="6937" y="7343"/>
                </a:cubicBezTo>
                <a:cubicBezTo>
                  <a:pt x="7031" y="7312"/>
                  <a:pt x="7094" y="7250"/>
                  <a:pt x="7187" y="7218"/>
                </a:cubicBezTo>
                <a:cubicBezTo>
                  <a:pt x="7250" y="7187"/>
                  <a:pt x="7281" y="7125"/>
                  <a:pt x="7344" y="7093"/>
                </a:cubicBezTo>
                <a:cubicBezTo>
                  <a:pt x="7375" y="7093"/>
                  <a:pt x="7406" y="7093"/>
                  <a:pt x="7437" y="7062"/>
                </a:cubicBezTo>
                <a:cubicBezTo>
                  <a:pt x="7437" y="7062"/>
                  <a:pt x="7437" y="7062"/>
                  <a:pt x="7437" y="7031"/>
                </a:cubicBezTo>
                <a:cubicBezTo>
                  <a:pt x="7437" y="7031"/>
                  <a:pt x="7437" y="7031"/>
                  <a:pt x="7437" y="7031"/>
                </a:cubicBezTo>
                <a:cubicBezTo>
                  <a:pt x="7437" y="7062"/>
                  <a:pt x="7437" y="7062"/>
                  <a:pt x="7437" y="7062"/>
                </a:cubicBezTo>
                <a:cubicBezTo>
                  <a:pt x="7437" y="7062"/>
                  <a:pt x="7469" y="7062"/>
                  <a:pt x="7469" y="7062"/>
                </a:cubicBezTo>
                <a:cubicBezTo>
                  <a:pt x="7469" y="7062"/>
                  <a:pt x="7500" y="7031"/>
                  <a:pt x="7500" y="7031"/>
                </a:cubicBezTo>
                <a:cubicBezTo>
                  <a:pt x="7469" y="7031"/>
                  <a:pt x="7469" y="7031"/>
                  <a:pt x="7469" y="7031"/>
                </a:cubicBezTo>
                <a:cubicBezTo>
                  <a:pt x="7469" y="7031"/>
                  <a:pt x="7469" y="7031"/>
                  <a:pt x="7469" y="7031"/>
                </a:cubicBezTo>
                <a:cubicBezTo>
                  <a:pt x="7469" y="7031"/>
                  <a:pt x="7469" y="7031"/>
                  <a:pt x="7469" y="7031"/>
                </a:cubicBezTo>
                <a:cubicBezTo>
                  <a:pt x="7469" y="7031"/>
                  <a:pt x="7469" y="7031"/>
                  <a:pt x="7500" y="7031"/>
                </a:cubicBezTo>
                <a:cubicBezTo>
                  <a:pt x="7500" y="7031"/>
                  <a:pt x="7500" y="7031"/>
                  <a:pt x="7531" y="7031"/>
                </a:cubicBezTo>
                <a:cubicBezTo>
                  <a:pt x="7531" y="7031"/>
                  <a:pt x="7500" y="7031"/>
                  <a:pt x="7500" y="7062"/>
                </a:cubicBezTo>
                <a:cubicBezTo>
                  <a:pt x="7531" y="7062"/>
                  <a:pt x="7531" y="7062"/>
                  <a:pt x="7531" y="7062"/>
                </a:cubicBezTo>
                <a:cubicBezTo>
                  <a:pt x="7562" y="7093"/>
                  <a:pt x="7594" y="7125"/>
                  <a:pt x="7625" y="7156"/>
                </a:cubicBezTo>
                <a:cubicBezTo>
                  <a:pt x="7594" y="7125"/>
                  <a:pt x="7562" y="7093"/>
                  <a:pt x="7531" y="7062"/>
                </a:cubicBezTo>
                <a:cubicBezTo>
                  <a:pt x="7531" y="7062"/>
                  <a:pt x="7531" y="7062"/>
                  <a:pt x="7500" y="7062"/>
                </a:cubicBezTo>
                <a:cubicBezTo>
                  <a:pt x="7500" y="7062"/>
                  <a:pt x="7500" y="7062"/>
                  <a:pt x="7500" y="7062"/>
                </a:cubicBezTo>
                <a:cubicBezTo>
                  <a:pt x="7469" y="7093"/>
                  <a:pt x="7469" y="7125"/>
                  <a:pt x="7469" y="7125"/>
                </a:cubicBezTo>
                <a:cubicBezTo>
                  <a:pt x="7469" y="7156"/>
                  <a:pt x="7469" y="7156"/>
                  <a:pt x="7437" y="7156"/>
                </a:cubicBezTo>
                <a:cubicBezTo>
                  <a:pt x="7437" y="7156"/>
                  <a:pt x="7437" y="7156"/>
                  <a:pt x="7437" y="7156"/>
                </a:cubicBezTo>
                <a:cubicBezTo>
                  <a:pt x="7437" y="7156"/>
                  <a:pt x="7437" y="7156"/>
                  <a:pt x="7437" y="7156"/>
                </a:cubicBezTo>
                <a:cubicBezTo>
                  <a:pt x="7281" y="7250"/>
                  <a:pt x="7125" y="7312"/>
                  <a:pt x="6969" y="7406"/>
                </a:cubicBezTo>
                <a:cubicBezTo>
                  <a:pt x="6687" y="7562"/>
                  <a:pt x="6375" y="7718"/>
                  <a:pt x="6062" y="7875"/>
                </a:cubicBezTo>
                <a:cubicBezTo>
                  <a:pt x="5750" y="8031"/>
                  <a:pt x="5437" y="8187"/>
                  <a:pt x="5094" y="8343"/>
                </a:cubicBezTo>
                <a:cubicBezTo>
                  <a:pt x="4844" y="8468"/>
                  <a:pt x="4625" y="8562"/>
                  <a:pt x="4375" y="8656"/>
                </a:cubicBezTo>
                <a:cubicBezTo>
                  <a:pt x="4250" y="8718"/>
                  <a:pt x="4125" y="8750"/>
                  <a:pt x="4000" y="8812"/>
                </a:cubicBezTo>
                <a:cubicBezTo>
                  <a:pt x="4000" y="8812"/>
                  <a:pt x="4000" y="8812"/>
                  <a:pt x="4000" y="8812"/>
                </a:cubicBezTo>
                <a:cubicBezTo>
                  <a:pt x="4000" y="8812"/>
                  <a:pt x="4000" y="8812"/>
                  <a:pt x="4000" y="8812"/>
                </a:cubicBezTo>
                <a:cubicBezTo>
                  <a:pt x="4000" y="8812"/>
                  <a:pt x="3969" y="8812"/>
                  <a:pt x="3969" y="8812"/>
                </a:cubicBezTo>
                <a:cubicBezTo>
                  <a:pt x="3750" y="8875"/>
                  <a:pt x="3531" y="8968"/>
                  <a:pt x="3312" y="9031"/>
                </a:cubicBezTo>
                <a:cubicBezTo>
                  <a:pt x="3156" y="9062"/>
                  <a:pt x="3000" y="9125"/>
                  <a:pt x="2844" y="9156"/>
                </a:cubicBezTo>
                <a:cubicBezTo>
                  <a:pt x="2719" y="9187"/>
                  <a:pt x="2625" y="9218"/>
                  <a:pt x="2500" y="9250"/>
                </a:cubicBezTo>
                <a:close/>
                <a:moveTo>
                  <a:pt x="6969" y="7531"/>
                </a:moveTo>
                <a:cubicBezTo>
                  <a:pt x="6969" y="7562"/>
                  <a:pt x="6969" y="7562"/>
                  <a:pt x="6969" y="7562"/>
                </a:cubicBezTo>
                <a:cubicBezTo>
                  <a:pt x="6969" y="7562"/>
                  <a:pt x="6969" y="7562"/>
                  <a:pt x="6969" y="7562"/>
                </a:cubicBezTo>
                <a:cubicBezTo>
                  <a:pt x="6969" y="7562"/>
                  <a:pt x="6969" y="7562"/>
                  <a:pt x="6969" y="7531"/>
                </a:cubicBezTo>
                <a:close/>
                <a:moveTo>
                  <a:pt x="6344" y="7875"/>
                </a:moveTo>
                <a:cubicBezTo>
                  <a:pt x="6469" y="7781"/>
                  <a:pt x="6594" y="7718"/>
                  <a:pt x="6750" y="7656"/>
                </a:cubicBezTo>
                <a:cubicBezTo>
                  <a:pt x="6750" y="7656"/>
                  <a:pt x="6750" y="7625"/>
                  <a:pt x="6750" y="7625"/>
                </a:cubicBezTo>
                <a:cubicBezTo>
                  <a:pt x="6750" y="7625"/>
                  <a:pt x="6750" y="7656"/>
                  <a:pt x="6750" y="7656"/>
                </a:cubicBezTo>
                <a:cubicBezTo>
                  <a:pt x="6594" y="7718"/>
                  <a:pt x="6469" y="7781"/>
                  <a:pt x="6344" y="7875"/>
                </a:cubicBezTo>
                <a:close/>
                <a:moveTo>
                  <a:pt x="6437" y="7937"/>
                </a:moveTo>
                <a:cubicBezTo>
                  <a:pt x="6437" y="7937"/>
                  <a:pt x="6406" y="7968"/>
                  <a:pt x="6406" y="7937"/>
                </a:cubicBezTo>
                <a:cubicBezTo>
                  <a:pt x="6406" y="7937"/>
                  <a:pt x="6406" y="7937"/>
                  <a:pt x="6406" y="7937"/>
                </a:cubicBezTo>
                <a:cubicBezTo>
                  <a:pt x="6406" y="7968"/>
                  <a:pt x="6437" y="7937"/>
                  <a:pt x="6437" y="7937"/>
                </a:cubicBezTo>
                <a:close/>
                <a:moveTo>
                  <a:pt x="5344" y="8656"/>
                </a:moveTo>
                <a:cubicBezTo>
                  <a:pt x="5344" y="8656"/>
                  <a:pt x="5344" y="8687"/>
                  <a:pt x="5344" y="8718"/>
                </a:cubicBezTo>
                <a:cubicBezTo>
                  <a:pt x="5344" y="8718"/>
                  <a:pt x="5312" y="8718"/>
                  <a:pt x="5312" y="8718"/>
                </a:cubicBezTo>
                <a:cubicBezTo>
                  <a:pt x="5312" y="8718"/>
                  <a:pt x="5344" y="8718"/>
                  <a:pt x="5344" y="8718"/>
                </a:cubicBezTo>
                <a:cubicBezTo>
                  <a:pt x="5344" y="8687"/>
                  <a:pt x="5344" y="8656"/>
                  <a:pt x="5344" y="8656"/>
                </a:cubicBezTo>
                <a:close/>
                <a:moveTo>
                  <a:pt x="5156" y="8656"/>
                </a:moveTo>
                <a:cubicBezTo>
                  <a:pt x="5125" y="8656"/>
                  <a:pt x="5125" y="8687"/>
                  <a:pt x="5094" y="8687"/>
                </a:cubicBezTo>
                <a:cubicBezTo>
                  <a:pt x="5031" y="8687"/>
                  <a:pt x="5031" y="8687"/>
                  <a:pt x="4969" y="8750"/>
                </a:cubicBezTo>
                <a:cubicBezTo>
                  <a:pt x="4906" y="8812"/>
                  <a:pt x="4812" y="8781"/>
                  <a:pt x="4750" y="8781"/>
                </a:cubicBezTo>
                <a:cubicBezTo>
                  <a:pt x="4750" y="8781"/>
                  <a:pt x="4750" y="8750"/>
                  <a:pt x="4750" y="8750"/>
                </a:cubicBezTo>
                <a:cubicBezTo>
                  <a:pt x="4906" y="8687"/>
                  <a:pt x="5031" y="8562"/>
                  <a:pt x="5219" y="8593"/>
                </a:cubicBezTo>
                <a:cubicBezTo>
                  <a:pt x="5219" y="8625"/>
                  <a:pt x="5156" y="8593"/>
                  <a:pt x="5156" y="8593"/>
                </a:cubicBezTo>
                <a:cubicBezTo>
                  <a:pt x="5125" y="8593"/>
                  <a:pt x="5094" y="8593"/>
                  <a:pt x="5094" y="8625"/>
                </a:cubicBezTo>
                <a:cubicBezTo>
                  <a:pt x="5094" y="8656"/>
                  <a:pt x="5125" y="8656"/>
                  <a:pt x="5156" y="8656"/>
                </a:cubicBezTo>
                <a:close/>
                <a:moveTo>
                  <a:pt x="5281" y="8656"/>
                </a:moveTo>
                <a:cubicBezTo>
                  <a:pt x="5281" y="8656"/>
                  <a:pt x="5281" y="8656"/>
                  <a:pt x="5312" y="8656"/>
                </a:cubicBezTo>
                <a:cubicBezTo>
                  <a:pt x="5281" y="8656"/>
                  <a:pt x="5281" y="8656"/>
                  <a:pt x="5281" y="8656"/>
                </a:cubicBezTo>
                <a:cubicBezTo>
                  <a:pt x="5250" y="8656"/>
                  <a:pt x="5219" y="8656"/>
                  <a:pt x="5219" y="8656"/>
                </a:cubicBezTo>
                <a:cubicBezTo>
                  <a:pt x="5219" y="8656"/>
                  <a:pt x="5250" y="8656"/>
                  <a:pt x="5281" y="8656"/>
                </a:cubicBezTo>
                <a:close/>
                <a:moveTo>
                  <a:pt x="4406" y="8843"/>
                </a:moveTo>
                <a:cubicBezTo>
                  <a:pt x="4375" y="8875"/>
                  <a:pt x="4375" y="8875"/>
                  <a:pt x="4375" y="8875"/>
                </a:cubicBezTo>
                <a:cubicBezTo>
                  <a:pt x="4375" y="8875"/>
                  <a:pt x="4375" y="8875"/>
                  <a:pt x="4375" y="8875"/>
                </a:cubicBezTo>
                <a:cubicBezTo>
                  <a:pt x="4375" y="8875"/>
                  <a:pt x="4375" y="8875"/>
                  <a:pt x="4406" y="8843"/>
                </a:cubicBezTo>
                <a:close/>
                <a:moveTo>
                  <a:pt x="4375" y="8875"/>
                </a:moveTo>
                <a:cubicBezTo>
                  <a:pt x="4375" y="8875"/>
                  <a:pt x="4375" y="8875"/>
                  <a:pt x="4375" y="8875"/>
                </a:cubicBezTo>
                <a:cubicBezTo>
                  <a:pt x="4312" y="8906"/>
                  <a:pt x="4281" y="8906"/>
                  <a:pt x="4250" y="8906"/>
                </a:cubicBezTo>
                <a:cubicBezTo>
                  <a:pt x="4281" y="8906"/>
                  <a:pt x="4312" y="8906"/>
                  <a:pt x="4375" y="8875"/>
                </a:cubicBezTo>
                <a:close/>
                <a:moveTo>
                  <a:pt x="3375" y="9312"/>
                </a:moveTo>
                <a:cubicBezTo>
                  <a:pt x="3344" y="9312"/>
                  <a:pt x="3312" y="9281"/>
                  <a:pt x="3250" y="9281"/>
                </a:cubicBezTo>
                <a:cubicBezTo>
                  <a:pt x="3344" y="9250"/>
                  <a:pt x="3406" y="9218"/>
                  <a:pt x="3500" y="9218"/>
                </a:cubicBezTo>
                <a:cubicBezTo>
                  <a:pt x="3500" y="9250"/>
                  <a:pt x="3625" y="9312"/>
                  <a:pt x="3500" y="9281"/>
                </a:cubicBezTo>
                <a:cubicBezTo>
                  <a:pt x="3469" y="9281"/>
                  <a:pt x="3406" y="9312"/>
                  <a:pt x="3375" y="9312"/>
                </a:cubicBezTo>
                <a:close/>
                <a:moveTo>
                  <a:pt x="3437" y="9343"/>
                </a:moveTo>
                <a:cubicBezTo>
                  <a:pt x="3406" y="9375"/>
                  <a:pt x="3375" y="9375"/>
                  <a:pt x="3312" y="9375"/>
                </a:cubicBezTo>
                <a:cubicBezTo>
                  <a:pt x="3312" y="9375"/>
                  <a:pt x="3312" y="9375"/>
                  <a:pt x="3312" y="9375"/>
                </a:cubicBezTo>
                <a:cubicBezTo>
                  <a:pt x="3375" y="9375"/>
                  <a:pt x="3406" y="9375"/>
                  <a:pt x="3437" y="9343"/>
                </a:cubicBezTo>
                <a:close/>
                <a:moveTo>
                  <a:pt x="3312" y="9375"/>
                </a:moveTo>
                <a:cubicBezTo>
                  <a:pt x="3281" y="9375"/>
                  <a:pt x="3281" y="9375"/>
                  <a:pt x="3250" y="9375"/>
                </a:cubicBezTo>
                <a:cubicBezTo>
                  <a:pt x="3281" y="9375"/>
                  <a:pt x="3281" y="9375"/>
                  <a:pt x="3312" y="9375"/>
                </a:cubicBezTo>
                <a:close/>
                <a:moveTo>
                  <a:pt x="3469" y="9218"/>
                </a:moveTo>
                <a:cubicBezTo>
                  <a:pt x="3469" y="9218"/>
                  <a:pt x="3469" y="9218"/>
                  <a:pt x="3469" y="9218"/>
                </a:cubicBezTo>
                <a:cubicBezTo>
                  <a:pt x="3469" y="9218"/>
                  <a:pt x="3469" y="9218"/>
                  <a:pt x="3469" y="9218"/>
                </a:cubicBezTo>
                <a:close/>
                <a:moveTo>
                  <a:pt x="3500" y="9218"/>
                </a:moveTo>
                <a:cubicBezTo>
                  <a:pt x="3531" y="9156"/>
                  <a:pt x="3562" y="9187"/>
                  <a:pt x="3594" y="9187"/>
                </a:cubicBezTo>
                <a:cubicBezTo>
                  <a:pt x="3594" y="9281"/>
                  <a:pt x="3531" y="9187"/>
                  <a:pt x="3500" y="9218"/>
                </a:cubicBezTo>
                <a:close/>
                <a:moveTo>
                  <a:pt x="2969" y="9468"/>
                </a:moveTo>
                <a:cubicBezTo>
                  <a:pt x="2937" y="9468"/>
                  <a:pt x="2937" y="9468"/>
                  <a:pt x="2937" y="9500"/>
                </a:cubicBezTo>
                <a:cubicBezTo>
                  <a:pt x="2937" y="9500"/>
                  <a:pt x="2937" y="9500"/>
                  <a:pt x="2937" y="9500"/>
                </a:cubicBezTo>
                <a:cubicBezTo>
                  <a:pt x="2937" y="9468"/>
                  <a:pt x="2937" y="9468"/>
                  <a:pt x="2969" y="9468"/>
                </a:cubicBezTo>
                <a:close/>
                <a:moveTo>
                  <a:pt x="2719" y="9875"/>
                </a:moveTo>
                <a:cubicBezTo>
                  <a:pt x="2719" y="9875"/>
                  <a:pt x="2750" y="9875"/>
                  <a:pt x="2781" y="9875"/>
                </a:cubicBezTo>
                <a:cubicBezTo>
                  <a:pt x="2750" y="9875"/>
                  <a:pt x="2719" y="9875"/>
                  <a:pt x="2719" y="9875"/>
                </a:cubicBezTo>
                <a:cubicBezTo>
                  <a:pt x="2719" y="9875"/>
                  <a:pt x="2719" y="9875"/>
                  <a:pt x="2719" y="9875"/>
                </a:cubicBezTo>
                <a:close/>
                <a:moveTo>
                  <a:pt x="2812" y="10156"/>
                </a:moveTo>
                <a:cubicBezTo>
                  <a:pt x="2812" y="10156"/>
                  <a:pt x="2812" y="10156"/>
                  <a:pt x="2812" y="10156"/>
                </a:cubicBezTo>
                <a:cubicBezTo>
                  <a:pt x="2844" y="10156"/>
                  <a:pt x="2875" y="10156"/>
                  <a:pt x="2906" y="10187"/>
                </a:cubicBezTo>
                <a:cubicBezTo>
                  <a:pt x="2875" y="10156"/>
                  <a:pt x="2844" y="10156"/>
                  <a:pt x="2812" y="10156"/>
                </a:cubicBezTo>
                <a:close/>
                <a:moveTo>
                  <a:pt x="3062" y="10812"/>
                </a:moveTo>
                <a:cubicBezTo>
                  <a:pt x="3031" y="10812"/>
                  <a:pt x="3000" y="10812"/>
                  <a:pt x="3000" y="10812"/>
                </a:cubicBezTo>
                <a:cubicBezTo>
                  <a:pt x="3000" y="10812"/>
                  <a:pt x="3031" y="10812"/>
                  <a:pt x="3062" y="10812"/>
                </a:cubicBezTo>
                <a:cubicBezTo>
                  <a:pt x="3062" y="10812"/>
                  <a:pt x="3062" y="10812"/>
                  <a:pt x="3062" y="10812"/>
                </a:cubicBezTo>
                <a:cubicBezTo>
                  <a:pt x="3062" y="10812"/>
                  <a:pt x="3062" y="10812"/>
                  <a:pt x="3062" y="10812"/>
                </a:cubicBezTo>
                <a:close/>
                <a:moveTo>
                  <a:pt x="4844" y="9500"/>
                </a:moveTo>
                <a:cubicBezTo>
                  <a:pt x="4781" y="9562"/>
                  <a:pt x="4719" y="9625"/>
                  <a:pt x="4625" y="9593"/>
                </a:cubicBezTo>
                <a:cubicBezTo>
                  <a:pt x="4625" y="9593"/>
                  <a:pt x="4625" y="9593"/>
                  <a:pt x="4625" y="9562"/>
                </a:cubicBezTo>
                <a:cubicBezTo>
                  <a:pt x="4625" y="9562"/>
                  <a:pt x="4625" y="9562"/>
                  <a:pt x="4625" y="9562"/>
                </a:cubicBezTo>
                <a:cubicBezTo>
                  <a:pt x="4625" y="9625"/>
                  <a:pt x="4594" y="9656"/>
                  <a:pt x="4562" y="9656"/>
                </a:cubicBezTo>
                <a:cubicBezTo>
                  <a:pt x="4531" y="9687"/>
                  <a:pt x="4500" y="9687"/>
                  <a:pt x="4500" y="9687"/>
                </a:cubicBezTo>
                <a:cubicBezTo>
                  <a:pt x="4469" y="9687"/>
                  <a:pt x="4437" y="9687"/>
                  <a:pt x="4406" y="9687"/>
                </a:cubicBezTo>
                <a:cubicBezTo>
                  <a:pt x="4281" y="9750"/>
                  <a:pt x="4187" y="9781"/>
                  <a:pt x="4062" y="9812"/>
                </a:cubicBezTo>
                <a:cubicBezTo>
                  <a:pt x="4031" y="9812"/>
                  <a:pt x="4000" y="9812"/>
                  <a:pt x="3969" y="9812"/>
                </a:cubicBezTo>
                <a:cubicBezTo>
                  <a:pt x="3969" y="9812"/>
                  <a:pt x="3969" y="9750"/>
                  <a:pt x="3969" y="9781"/>
                </a:cubicBezTo>
                <a:cubicBezTo>
                  <a:pt x="3875" y="9937"/>
                  <a:pt x="3719" y="9875"/>
                  <a:pt x="3594" y="9937"/>
                </a:cubicBezTo>
                <a:cubicBezTo>
                  <a:pt x="3531" y="9968"/>
                  <a:pt x="3406" y="10000"/>
                  <a:pt x="3312" y="10000"/>
                </a:cubicBezTo>
                <a:cubicBezTo>
                  <a:pt x="3250" y="10031"/>
                  <a:pt x="3187" y="10062"/>
                  <a:pt x="3156" y="10000"/>
                </a:cubicBezTo>
                <a:cubicBezTo>
                  <a:pt x="3125" y="9968"/>
                  <a:pt x="3094" y="10000"/>
                  <a:pt x="3062" y="10031"/>
                </a:cubicBezTo>
                <a:cubicBezTo>
                  <a:pt x="3031" y="10031"/>
                  <a:pt x="3031" y="10031"/>
                  <a:pt x="3000" y="10000"/>
                </a:cubicBezTo>
                <a:cubicBezTo>
                  <a:pt x="3000" y="10031"/>
                  <a:pt x="3000" y="10031"/>
                  <a:pt x="3000" y="10031"/>
                </a:cubicBezTo>
                <a:cubicBezTo>
                  <a:pt x="3000" y="10031"/>
                  <a:pt x="3000" y="10031"/>
                  <a:pt x="3000" y="10000"/>
                </a:cubicBezTo>
                <a:cubicBezTo>
                  <a:pt x="3000" y="10000"/>
                  <a:pt x="3000" y="10000"/>
                  <a:pt x="2969" y="10000"/>
                </a:cubicBezTo>
                <a:cubicBezTo>
                  <a:pt x="2969" y="10000"/>
                  <a:pt x="2969" y="10000"/>
                  <a:pt x="2969" y="10000"/>
                </a:cubicBezTo>
                <a:cubicBezTo>
                  <a:pt x="2969" y="10000"/>
                  <a:pt x="2937" y="10000"/>
                  <a:pt x="2937" y="10000"/>
                </a:cubicBezTo>
                <a:cubicBezTo>
                  <a:pt x="2937" y="10000"/>
                  <a:pt x="2969" y="10000"/>
                  <a:pt x="2969" y="10000"/>
                </a:cubicBezTo>
                <a:cubicBezTo>
                  <a:pt x="2969" y="9968"/>
                  <a:pt x="2937" y="9937"/>
                  <a:pt x="2906" y="9937"/>
                </a:cubicBezTo>
                <a:cubicBezTo>
                  <a:pt x="2844" y="9937"/>
                  <a:pt x="2812" y="9906"/>
                  <a:pt x="2750" y="9875"/>
                </a:cubicBezTo>
                <a:cubicBezTo>
                  <a:pt x="2937" y="9875"/>
                  <a:pt x="3094" y="9812"/>
                  <a:pt x="3250" y="9781"/>
                </a:cubicBezTo>
                <a:cubicBezTo>
                  <a:pt x="3531" y="9750"/>
                  <a:pt x="3781" y="9656"/>
                  <a:pt x="4031" y="9562"/>
                </a:cubicBezTo>
                <a:cubicBezTo>
                  <a:pt x="4094" y="9593"/>
                  <a:pt x="4219" y="9562"/>
                  <a:pt x="4437" y="9531"/>
                </a:cubicBezTo>
                <a:cubicBezTo>
                  <a:pt x="4687" y="9500"/>
                  <a:pt x="4812" y="9468"/>
                  <a:pt x="4906" y="9468"/>
                </a:cubicBezTo>
                <a:cubicBezTo>
                  <a:pt x="4906" y="9500"/>
                  <a:pt x="4875" y="9500"/>
                  <a:pt x="4844" y="9500"/>
                </a:cubicBezTo>
                <a:close/>
                <a:moveTo>
                  <a:pt x="3219" y="9781"/>
                </a:moveTo>
                <a:cubicBezTo>
                  <a:pt x="3312" y="9750"/>
                  <a:pt x="3375" y="9750"/>
                  <a:pt x="3406" y="9750"/>
                </a:cubicBezTo>
                <a:cubicBezTo>
                  <a:pt x="3375" y="9750"/>
                  <a:pt x="3312" y="9750"/>
                  <a:pt x="3219" y="9781"/>
                </a:cubicBezTo>
                <a:close/>
                <a:moveTo>
                  <a:pt x="5812" y="8593"/>
                </a:moveTo>
                <a:cubicBezTo>
                  <a:pt x="5781" y="8593"/>
                  <a:pt x="5750" y="8656"/>
                  <a:pt x="5719" y="8687"/>
                </a:cubicBezTo>
                <a:cubicBezTo>
                  <a:pt x="5625" y="8687"/>
                  <a:pt x="5531" y="8750"/>
                  <a:pt x="5437" y="8781"/>
                </a:cubicBezTo>
                <a:cubicBezTo>
                  <a:pt x="5250" y="8906"/>
                  <a:pt x="5062" y="8968"/>
                  <a:pt x="4875" y="9031"/>
                </a:cubicBezTo>
                <a:cubicBezTo>
                  <a:pt x="4656" y="9156"/>
                  <a:pt x="4406" y="9218"/>
                  <a:pt x="4156" y="9312"/>
                </a:cubicBezTo>
                <a:cubicBezTo>
                  <a:pt x="4031" y="9343"/>
                  <a:pt x="3875" y="9375"/>
                  <a:pt x="3750" y="9437"/>
                </a:cubicBezTo>
                <a:cubicBezTo>
                  <a:pt x="3687" y="9437"/>
                  <a:pt x="3594" y="9437"/>
                  <a:pt x="3531" y="9500"/>
                </a:cubicBezTo>
                <a:cubicBezTo>
                  <a:pt x="3406" y="9562"/>
                  <a:pt x="3250" y="9562"/>
                  <a:pt x="3094" y="9625"/>
                </a:cubicBezTo>
                <a:cubicBezTo>
                  <a:pt x="3094" y="9593"/>
                  <a:pt x="3062" y="9625"/>
                  <a:pt x="3062" y="9593"/>
                </a:cubicBezTo>
                <a:cubicBezTo>
                  <a:pt x="3094" y="9562"/>
                  <a:pt x="3125" y="9562"/>
                  <a:pt x="3125" y="9531"/>
                </a:cubicBezTo>
                <a:cubicBezTo>
                  <a:pt x="3344" y="9500"/>
                  <a:pt x="3562" y="9437"/>
                  <a:pt x="3781" y="9375"/>
                </a:cubicBezTo>
                <a:cubicBezTo>
                  <a:pt x="4000" y="9281"/>
                  <a:pt x="4219" y="9218"/>
                  <a:pt x="4406" y="9125"/>
                </a:cubicBezTo>
                <a:cubicBezTo>
                  <a:pt x="4469" y="9093"/>
                  <a:pt x="4594" y="9125"/>
                  <a:pt x="4594" y="9031"/>
                </a:cubicBezTo>
                <a:cubicBezTo>
                  <a:pt x="4750" y="8937"/>
                  <a:pt x="4875" y="8875"/>
                  <a:pt x="5031" y="8875"/>
                </a:cubicBezTo>
                <a:cubicBezTo>
                  <a:pt x="5094" y="8781"/>
                  <a:pt x="5156" y="8781"/>
                  <a:pt x="5219" y="8750"/>
                </a:cubicBezTo>
                <a:cubicBezTo>
                  <a:pt x="5219" y="8750"/>
                  <a:pt x="5219" y="8750"/>
                  <a:pt x="5250" y="8750"/>
                </a:cubicBezTo>
                <a:cubicBezTo>
                  <a:pt x="5250" y="8750"/>
                  <a:pt x="5250" y="8750"/>
                  <a:pt x="5250" y="8750"/>
                </a:cubicBezTo>
                <a:cubicBezTo>
                  <a:pt x="5250" y="8750"/>
                  <a:pt x="5250" y="8750"/>
                  <a:pt x="5250" y="8750"/>
                </a:cubicBezTo>
                <a:cubicBezTo>
                  <a:pt x="5250" y="8750"/>
                  <a:pt x="5281" y="8718"/>
                  <a:pt x="5281" y="8718"/>
                </a:cubicBezTo>
                <a:cubicBezTo>
                  <a:pt x="5312" y="8718"/>
                  <a:pt x="5312" y="8718"/>
                  <a:pt x="5344" y="8718"/>
                </a:cubicBezTo>
                <a:cubicBezTo>
                  <a:pt x="5344" y="8687"/>
                  <a:pt x="5312" y="8687"/>
                  <a:pt x="5312" y="8687"/>
                </a:cubicBezTo>
                <a:cubicBezTo>
                  <a:pt x="5281" y="8687"/>
                  <a:pt x="5281" y="8687"/>
                  <a:pt x="5250" y="8687"/>
                </a:cubicBezTo>
                <a:cubicBezTo>
                  <a:pt x="4937" y="8812"/>
                  <a:pt x="4656" y="8937"/>
                  <a:pt x="4344" y="9062"/>
                </a:cubicBezTo>
                <a:cubicBezTo>
                  <a:pt x="4281" y="9093"/>
                  <a:pt x="4187" y="9125"/>
                  <a:pt x="4125" y="9156"/>
                </a:cubicBezTo>
                <a:cubicBezTo>
                  <a:pt x="4062" y="9156"/>
                  <a:pt x="4031" y="9187"/>
                  <a:pt x="4031" y="9125"/>
                </a:cubicBezTo>
                <a:cubicBezTo>
                  <a:pt x="4000" y="9062"/>
                  <a:pt x="4062" y="9093"/>
                  <a:pt x="4094" y="9062"/>
                </a:cubicBezTo>
                <a:cubicBezTo>
                  <a:pt x="4125" y="9062"/>
                  <a:pt x="4156" y="9093"/>
                  <a:pt x="4187" y="9062"/>
                </a:cubicBezTo>
                <a:cubicBezTo>
                  <a:pt x="4250" y="8968"/>
                  <a:pt x="4344" y="8968"/>
                  <a:pt x="4437" y="8968"/>
                </a:cubicBezTo>
                <a:cubicBezTo>
                  <a:pt x="4469" y="8968"/>
                  <a:pt x="4469" y="8937"/>
                  <a:pt x="4469" y="8937"/>
                </a:cubicBezTo>
                <a:cubicBezTo>
                  <a:pt x="4437" y="8937"/>
                  <a:pt x="4406" y="8937"/>
                  <a:pt x="4406" y="8906"/>
                </a:cubicBezTo>
                <a:cubicBezTo>
                  <a:pt x="4250" y="8937"/>
                  <a:pt x="4094" y="9000"/>
                  <a:pt x="3937" y="9062"/>
                </a:cubicBezTo>
                <a:cubicBezTo>
                  <a:pt x="3906" y="9062"/>
                  <a:pt x="3812" y="9062"/>
                  <a:pt x="3844" y="9125"/>
                </a:cubicBezTo>
                <a:cubicBezTo>
                  <a:pt x="3875" y="9156"/>
                  <a:pt x="3937" y="9218"/>
                  <a:pt x="3844" y="9218"/>
                </a:cubicBezTo>
                <a:cubicBezTo>
                  <a:pt x="3687" y="9281"/>
                  <a:pt x="3531" y="9375"/>
                  <a:pt x="3375" y="9375"/>
                </a:cubicBezTo>
                <a:cubicBezTo>
                  <a:pt x="3344" y="9406"/>
                  <a:pt x="3312" y="9375"/>
                  <a:pt x="3281" y="9406"/>
                </a:cubicBezTo>
                <a:cubicBezTo>
                  <a:pt x="3281" y="9406"/>
                  <a:pt x="3281" y="9437"/>
                  <a:pt x="3281" y="9437"/>
                </a:cubicBezTo>
                <a:cubicBezTo>
                  <a:pt x="3312" y="9437"/>
                  <a:pt x="3312" y="9437"/>
                  <a:pt x="3312" y="9468"/>
                </a:cubicBezTo>
                <a:cubicBezTo>
                  <a:pt x="3437" y="9406"/>
                  <a:pt x="3594" y="9375"/>
                  <a:pt x="3719" y="9343"/>
                </a:cubicBezTo>
                <a:cubicBezTo>
                  <a:pt x="3719" y="9343"/>
                  <a:pt x="3719" y="9343"/>
                  <a:pt x="3719" y="9343"/>
                </a:cubicBezTo>
                <a:cubicBezTo>
                  <a:pt x="3562" y="9406"/>
                  <a:pt x="3406" y="9468"/>
                  <a:pt x="3250" y="9500"/>
                </a:cubicBezTo>
                <a:cubicBezTo>
                  <a:pt x="3406" y="9468"/>
                  <a:pt x="3562" y="9406"/>
                  <a:pt x="3719" y="9343"/>
                </a:cubicBezTo>
                <a:cubicBezTo>
                  <a:pt x="3719" y="9343"/>
                  <a:pt x="3719" y="9343"/>
                  <a:pt x="3719" y="9343"/>
                </a:cubicBezTo>
                <a:cubicBezTo>
                  <a:pt x="3719" y="9343"/>
                  <a:pt x="3750" y="9312"/>
                  <a:pt x="3781" y="9312"/>
                </a:cubicBezTo>
                <a:cubicBezTo>
                  <a:pt x="4031" y="9218"/>
                  <a:pt x="4281" y="9156"/>
                  <a:pt x="4531" y="9031"/>
                </a:cubicBezTo>
                <a:cubicBezTo>
                  <a:pt x="4562" y="9031"/>
                  <a:pt x="4594" y="9031"/>
                  <a:pt x="4594" y="9031"/>
                </a:cubicBezTo>
                <a:cubicBezTo>
                  <a:pt x="4781" y="9031"/>
                  <a:pt x="4906" y="8937"/>
                  <a:pt x="5031" y="8875"/>
                </a:cubicBezTo>
                <a:cubicBezTo>
                  <a:pt x="5125" y="8843"/>
                  <a:pt x="5219" y="8812"/>
                  <a:pt x="5281" y="8750"/>
                </a:cubicBezTo>
                <a:cubicBezTo>
                  <a:pt x="5312" y="8750"/>
                  <a:pt x="5375" y="8750"/>
                  <a:pt x="5406" y="8718"/>
                </a:cubicBezTo>
                <a:cubicBezTo>
                  <a:pt x="5406" y="8718"/>
                  <a:pt x="5437" y="8718"/>
                  <a:pt x="5469" y="8718"/>
                </a:cubicBezTo>
                <a:cubicBezTo>
                  <a:pt x="5625" y="8625"/>
                  <a:pt x="5750" y="8531"/>
                  <a:pt x="5937" y="8500"/>
                </a:cubicBezTo>
                <a:cubicBezTo>
                  <a:pt x="5906" y="8562"/>
                  <a:pt x="5875" y="8593"/>
                  <a:pt x="5812" y="8593"/>
                </a:cubicBezTo>
                <a:close/>
                <a:moveTo>
                  <a:pt x="4406" y="8875"/>
                </a:moveTo>
                <a:cubicBezTo>
                  <a:pt x="4500" y="8843"/>
                  <a:pt x="4594" y="8781"/>
                  <a:pt x="4719" y="8812"/>
                </a:cubicBezTo>
                <a:cubicBezTo>
                  <a:pt x="4687" y="8812"/>
                  <a:pt x="4687" y="8843"/>
                  <a:pt x="4625" y="8812"/>
                </a:cubicBezTo>
                <a:cubicBezTo>
                  <a:pt x="4625" y="8812"/>
                  <a:pt x="4594" y="8812"/>
                  <a:pt x="4594" y="8843"/>
                </a:cubicBezTo>
                <a:cubicBezTo>
                  <a:pt x="4594" y="8875"/>
                  <a:pt x="4625" y="8875"/>
                  <a:pt x="4625" y="8875"/>
                </a:cubicBezTo>
                <a:cubicBezTo>
                  <a:pt x="4625" y="8906"/>
                  <a:pt x="4594" y="8875"/>
                  <a:pt x="4562" y="8875"/>
                </a:cubicBezTo>
                <a:cubicBezTo>
                  <a:pt x="4531" y="8875"/>
                  <a:pt x="4500" y="8843"/>
                  <a:pt x="4531" y="8906"/>
                </a:cubicBezTo>
                <a:cubicBezTo>
                  <a:pt x="4562" y="8937"/>
                  <a:pt x="4500" y="8937"/>
                  <a:pt x="4500" y="8937"/>
                </a:cubicBezTo>
                <a:cubicBezTo>
                  <a:pt x="4500" y="8875"/>
                  <a:pt x="4437" y="8906"/>
                  <a:pt x="4406" y="8875"/>
                </a:cubicBezTo>
                <a:lnTo>
                  <a:pt x="4406" y="8875"/>
                </a:lnTo>
                <a:lnTo>
                  <a:pt x="4406" y="8875"/>
                </a:lnTo>
                <a:lnTo>
                  <a:pt x="4406" y="8875"/>
                </a:lnTo>
                <a:lnTo>
                  <a:pt x="4406" y="8875"/>
                </a:lnTo>
                <a:lnTo>
                  <a:pt x="4406" y="8875"/>
                </a:lnTo>
                <a:lnTo>
                  <a:pt x="4406" y="8875"/>
                </a:lnTo>
                <a:lnTo>
                  <a:pt x="4406" y="8875"/>
                </a:lnTo>
                <a:lnTo>
                  <a:pt x="4406" y="8875"/>
                </a:lnTo>
                <a:lnTo>
                  <a:pt x="4406" y="8875"/>
                </a:lnTo>
                <a:lnTo>
                  <a:pt x="4406" y="8875"/>
                </a:lnTo>
                <a:lnTo>
                  <a:pt x="4406" y="8875"/>
                </a:lnTo>
                <a:lnTo>
                  <a:pt x="4406" y="8875"/>
                </a:lnTo>
                <a:lnTo>
                  <a:pt x="4406" y="8875"/>
                </a:lnTo>
                <a:lnTo>
                  <a:pt x="4406" y="8875"/>
                </a:lnTo>
                <a:lnTo>
                  <a:pt x="4406" y="8875"/>
                </a:lnTo>
                <a:lnTo>
                  <a:pt x="4406" y="8876"/>
                </a:lnTo>
                <a:lnTo>
                  <a:pt x="4406" y="8876"/>
                </a:lnTo>
                <a:lnTo>
                  <a:pt x="4406" y="8876"/>
                </a:lnTo>
                <a:lnTo>
                  <a:pt x="4406" y="8876"/>
                </a:lnTo>
                <a:lnTo>
                  <a:pt x="4406" y="8876"/>
                </a:lnTo>
                <a:lnTo>
                  <a:pt x="4406" y="8876"/>
                </a:lnTo>
                <a:lnTo>
                  <a:pt x="4406" y="8876"/>
                </a:lnTo>
                <a:lnTo>
                  <a:pt x="4406" y="8877"/>
                </a:lnTo>
                <a:lnTo>
                  <a:pt x="4406" y="8877"/>
                </a:lnTo>
                <a:lnTo>
                  <a:pt x="4406" y="8877"/>
                </a:lnTo>
                <a:lnTo>
                  <a:pt x="4406" y="8877"/>
                </a:lnTo>
                <a:lnTo>
                  <a:pt x="4406" y="8877"/>
                </a:lnTo>
                <a:lnTo>
                  <a:pt x="4406" y="8878"/>
                </a:lnTo>
                <a:lnTo>
                  <a:pt x="4406" y="8878"/>
                </a:lnTo>
                <a:lnTo>
                  <a:pt x="4406" y="8878"/>
                </a:lnTo>
                <a:lnTo>
                  <a:pt x="4406" y="8879"/>
                </a:lnTo>
                <a:lnTo>
                  <a:pt x="4406" y="8879"/>
                </a:lnTo>
                <a:lnTo>
                  <a:pt x="4406" y="8879"/>
                </a:lnTo>
                <a:lnTo>
                  <a:pt x="4406" y="8880"/>
                </a:lnTo>
                <a:lnTo>
                  <a:pt x="4406" y="8880"/>
                </a:lnTo>
                <a:lnTo>
                  <a:pt x="4406" y="8880"/>
                </a:lnTo>
                <a:lnTo>
                  <a:pt x="4406" y="8881"/>
                </a:lnTo>
                <a:lnTo>
                  <a:pt x="4406" y="8881"/>
                </a:lnTo>
                <a:lnTo>
                  <a:pt x="4406" y="8881"/>
                </a:lnTo>
                <a:lnTo>
                  <a:pt x="4406" y="8882"/>
                </a:lnTo>
                <a:lnTo>
                  <a:pt x="4406" y="8882"/>
                </a:lnTo>
                <a:lnTo>
                  <a:pt x="4406" y="8883"/>
                </a:lnTo>
                <a:lnTo>
                  <a:pt x="4406" y="8883"/>
                </a:lnTo>
                <a:lnTo>
                  <a:pt x="4406" y="8883"/>
                </a:lnTo>
                <a:lnTo>
                  <a:pt x="4406" y="8884"/>
                </a:lnTo>
                <a:lnTo>
                  <a:pt x="4406" y="8884"/>
                </a:lnTo>
                <a:lnTo>
                  <a:pt x="4406" y="8885"/>
                </a:lnTo>
                <a:lnTo>
                  <a:pt x="4406" y="8885"/>
                </a:lnTo>
                <a:lnTo>
                  <a:pt x="4406" y="8885"/>
                </a:lnTo>
                <a:lnTo>
                  <a:pt x="4406" y="8886"/>
                </a:lnTo>
                <a:lnTo>
                  <a:pt x="4406" y="8886"/>
                </a:lnTo>
                <a:lnTo>
                  <a:pt x="4406" y="8887"/>
                </a:lnTo>
                <a:lnTo>
                  <a:pt x="4406" y="8887"/>
                </a:lnTo>
                <a:lnTo>
                  <a:pt x="4406" y="8888"/>
                </a:lnTo>
                <a:lnTo>
                  <a:pt x="4406" y="8888"/>
                </a:lnTo>
                <a:lnTo>
                  <a:pt x="4406" y="8889"/>
                </a:lnTo>
                <a:lnTo>
                  <a:pt x="4406" y="8889"/>
                </a:lnTo>
                <a:lnTo>
                  <a:pt x="4406" y="8889"/>
                </a:lnTo>
                <a:lnTo>
                  <a:pt x="4406" y="8890"/>
                </a:lnTo>
                <a:lnTo>
                  <a:pt x="4406" y="8890"/>
                </a:lnTo>
                <a:lnTo>
                  <a:pt x="4406" y="8891"/>
                </a:lnTo>
                <a:lnTo>
                  <a:pt x="4406" y="8891"/>
                </a:lnTo>
                <a:lnTo>
                  <a:pt x="4406" y="8892"/>
                </a:lnTo>
                <a:lnTo>
                  <a:pt x="4406" y="8892"/>
                </a:lnTo>
                <a:lnTo>
                  <a:pt x="4406" y="8893"/>
                </a:lnTo>
                <a:lnTo>
                  <a:pt x="4406" y="8893"/>
                </a:lnTo>
                <a:lnTo>
                  <a:pt x="4406" y="8893"/>
                </a:lnTo>
                <a:lnTo>
                  <a:pt x="4406" y="8894"/>
                </a:lnTo>
                <a:lnTo>
                  <a:pt x="4406" y="8894"/>
                </a:lnTo>
                <a:lnTo>
                  <a:pt x="4406" y="8895"/>
                </a:lnTo>
                <a:lnTo>
                  <a:pt x="4406" y="8896"/>
                </a:lnTo>
                <a:lnTo>
                  <a:pt x="4406" y="8896"/>
                </a:lnTo>
                <a:lnTo>
                  <a:pt x="4406" y="8896"/>
                </a:lnTo>
                <a:lnTo>
                  <a:pt x="4406" y="8897"/>
                </a:lnTo>
                <a:lnTo>
                  <a:pt x="4406" y="8897"/>
                </a:lnTo>
                <a:lnTo>
                  <a:pt x="4406" y="8898"/>
                </a:lnTo>
                <a:lnTo>
                  <a:pt x="4406" y="8898"/>
                </a:lnTo>
                <a:lnTo>
                  <a:pt x="4406" y="8898"/>
                </a:lnTo>
                <a:lnTo>
                  <a:pt x="4406" y="8899"/>
                </a:lnTo>
                <a:lnTo>
                  <a:pt x="4406" y="8899"/>
                </a:lnTo>
                <a:lnTo>
                  <a:pt x="4406" y="8899"/>
                </a:lnTo>
                <a:lnTo>
                  <a:pt x="4406" y="8900"/>
                </a:lnTo>
                <a:lnTo>
                  <a:pt x="4406" y="8900"/>
                </a:lnTo>
                <a:lnTo>
                  <a:pt x="4406" y="8900"/>
                </a:lnTo>
                <a:lnTo>
                  <a:pt x="4406" y="8901"/>
                </a:lnTo>
                <a:lnTo>
                  <a:pt x="4406" y="8901"/>
                </a:lnTo>
                <a:lnTo>
                  <a:pt x="4406" y="8902"/>
                </a:lnTo>
                <a:lnTo>
                  <a:pt x="4406" y="8902"/>
                </a:lnTo>
                <a:lnTo>
                  <a:pt x="4406" y="8902"/>
                </a:lnTo>
                <a:lnTo>
                  <a:pt x="4406" y="8902"/>
                </a:lnTo>
                <a:lnTo>
                  <a:pt x="4406" y="8903"/>
                </a:lnTo>
                <a:lnTo>
                  <a:pt x="4406" y="8903"/>
                </a:lnTo>
                <a:lnTo>
                  <a:pt x="4406" y="8903"/>
                </a:lnTo>
                <a:lnTo>
                  <a:pt x="4406" y="8903"/>
                </a:lnTo>
                <a:lnTo>
                  <a:pt x="4406" y="8903"/>
                </a:lnTo>
                <a:lnTo>
                  <a:pt x="4406" y="8904"/>
                </a:lnTo>
                <a:lnTo>
                  <a:pt x="4406" y="8904"/>
                </a:lnTo>
                <a:lnTo>
                  <a:pt x="4406" y="8904"/>
                </a:lnTo>
                <a:lnTo>
                  <a:pt x="4406" y="8904"/>
                </a:lnTo>
                <a:lnTo>
                  <a:pt x="4406" y="8904"/>
                </a:lnTo>
                <a:lnTo>
                  <a:pt x="4406" y="8905"/>
                </a:lnTo>
                <a:lnTo>
                  <a:pt x="4406" y="8905"/>
                </a:lnTo>
                <a:lnTo>
                  <a:pt x="4406" y="8905"/>
                </a:lnTo>
                <a:lnTo>
                  <a:pt x="4406" y="8905"/>
                </a:lnTo>
                <a:lnTo>
                  <a:pt x="4406" y="8905"/>
                </a:lnTo>
                <a:lnTo>
                  <a:pt x="4406" y="8905"/>
                </a:lnTo>
                <a:lnTo>
                  <a:pt x="4406" y="8905"/>
                </a:lnTo>
                <a:lnTo>
                  <a:pt x="4406" y="8905"/>
                </a:lnTo>
                <a:lnTo>
                  <a:pt x="4406" y="8905"/>
                </a:lnTo>
                <a:lnTo>
                  <a:pt x="4406" y="8906"/>
                </a:lnTo>
                <a:lnTo>
                  <a:pt x="4406" y="8906"/>
                </a:lnTo>
                <a:lnTo>
                  <a:pt x="4406" y="8906"/>
                </a:lnTo>
                <a:lnTo>
                  <a:pt x="4406" y="8906"/>
                </a:lnTo>
                <a:lnTo>
                  <a:pt x="4406" y="8906"/>
                </a:lnTo>
                <a:lnTo>
                  <a:pt x="4406" y="8906"/>
                </a:lnTo>
                <a:lnTo>
                  <a:pt x="4406" y="8906"/>
                </a:lnTo>
                <a:lnTo>
                  <a:pt x="4406" y="8906"/>
                </a:lnTo>
                <a:lnTo>
                  <a:pt x="4406" y="8906"/>
                </a:lnTo>
                <a:lnTo>
                  <a:pt x="4406" y="8906"/>
                </a:lnTo>
                <a:moveTo>
                  <a:pt x="5937" y="8500"/>
                </a:moveTo>
                <a:cubicBezTo>
                  <a:pt x="5937" y="8500"/>
                  <a:pt x="5937" y="8468"/>
                  <a:pt x="5937" y="8468"/>
                </a:cubicBezTo>
                <a:cubicBezTo>
                  <a:pt x="5937" y="8468"/>
                  <a:pt x="5937" y="8437"/>
                  <a:pt x="5937" y="8437"/>
                </a:cubicBezTo>
                <a:cubicBezTo>
                  <a:pt x="5937" y="8437"/>
                  <a:pt x="5937" y="8437"/>
                  <a:pt x="5937" y="8437"/>
                </a:cubicBezTo>
                <a:cubicBezTo>
                  <a:pt x="5937" y="8437"/>
                  <a:pt x="5937" y="8468"/>
                  <a:pt x="5937" y="8468"/>
                </a:cubicBezTo>
                <a:cubicBezTo>
                  <a:pt x="5969" y="8468"/>
                  <a:pt x="5969" y="8468"/>
                  <a:pt x="6000" y="8437"/>
                </a:cubicBezTo>
                <a:cubicBezTo>
                  <a:pt x="6000" y="8500"/>
                  <a:pt x="5969" y="8531"/>
                  <a:pt x="5937" y="8500"/>
                </a:cubicBezTo>
                <a:close/>
                <a:moveTo>
                  <a:pt x="6000" y="8406"/>
                </a:moveTo>
                <a:cubicBezTo>
                  <a:pt x="6000" y="8406"/>
                  <a:pt x="6000" y="8406"/>
                  <a:pt x="6000" y="8406"/>
                </a:cubicBezTo>
                <a:cubicBezTo>
                  <a:pt x="6031" y="8437"/>
                  <a:pt x="6031" y="8437"/>
                  <a:pt x="6031" y="8437"/>
                </a:cubicBezTo>
                <a:cubicBezTo>
                  <a:pt x="6031" y="8437"/>
                  <a:pt x="6031" y="8437"/>
                  <a:pt x="6000" y="8406"/>
                </a:cubicBezTo>
                <a:close/>
                <a:moveTo>
                  <a:pt x="6250" y="8250"/>
                </a:moveTo>
                <a:cubicBezTo>
                  <a:pt x="6187" y="8312"/>
                  <a:pt x="6156" y="8375"/>
                  <a:pt x="6125" y="8437"/>
                </a:cubicBezTo>
                <a:cubicBezTo>
                  <a:pt x="6125" y="8468"/>
                  <a:pt x="6094" y="8468"/>
                  <a:pt x="6094" y="8468"/>
                </a:cubicBezTo>
                <a:cubicBezTo>
                  <a:pt x="6094" y="8437"/>
                  <a:pt x="6062" y="8437"/>
                  <a:pt x="6062" y="8437"/>
                </a:cubicBezTo>
                <a:cubicBezTo>
                  <a:pt x="6062" y="8375"/>
                  <a:pt x="6000" y="8375"/>
                  <a:pt x="5969" y="8406"/>
                </a:cubicBezTo>
                <a:cubicBezTo>
                  <a:pt x="5875" y="8437"/>
                  <a:pt x="5750" y="8531"/>
                  <a:pt x="5625" y="8562"/>
                </a:cubicBezTo>
                <a:cubicBezTo>
                  <a:pt x="5562" y="8593"/>
                  <a:pt x="5531" y="8656"/>
                  <a:pt x="5437" y="8625"/>
                </a:cubicBezTo>
                <a:cubicBezTo>
                  <a:pt x="5437" y="8625"/>
                  <a:pt x="5406" y="8625"/>
                  <a:pt x="5406" y="8593"/>
                </a:cubicBezTo>
                <a:cubicBezTo>
                  <a:pt x="5406" y="8593"/>
                  <a:pt x="5406" y="8593"/>
                  <a:pt x="5406" y="8593"/>
                </a:cubicBezTo>
                <a:cubicBezTo>
                  <a:pt x="5406" y="8625"/>
                  <a:pt x="5437" y="8625"/>
                  <a:pt x="5437" y="8625"/>
                </a:cubicBezTo>
                <a:cubicBezTo>
                  <a:pt x="5437" y="8625"/>
                  <a:pt x="5437" y="8625"/>
                  <a:pt x="5437" y="8625"/>
                </a:cubicBezTo>
                <a:cubicBezTo>
                  <a:pt x="5625" y="8500"/>
                  <a:pt x="5844" y="8406"/>
                  <a:pt x="6062" y="8312"/>
                </a:cubicBezTo>
                <a:cubicBezTo>
                  <a:pt x="6125" y="8281"/>
                  <a:pt x="6156" y="8218"/>
                  <a:pt x="6250" y="8250"/>
                </a:cubicBezTo>
                <a:cubicBezTo>
                  <a:pt x="6250" y="8218"/>
                  <a:pt x="6281" y="8218"/>
                  <a:pt x="6281" y="8218"/>
                </a:cubicBezTo>
                <a:cubicBezTo>
                  <a:pt x="6281" y="8250"/>
                  <a:pt x="6250" y="8250"/>
                  <a:pt x="6250" y="8250"/>
                </a:cubicBezTo>
                <a:close/>
                <a:moveTo>
                  <a:pt x="6250" y="8187"/>
                </a:moveTo>
                <a:cubicBezTo>
                  <a:pt x="6250" y="8218"/>
                  <a:pt x="6250" y="8218"/>
                  <a:pt x="6250" y="8218"/>
                </a:cubicBezTo>
                <a:cubicBezTo>
                  <a:pt x="6250" y="8218"/>
                  <a:pt x="6250" y="8218"/>
                  <a:pt x="6250" y="8187"/>
                </a:cubicBezTo>
                <a:cubicBezTo>
                  <a:pt x="6250" y="8187"/>
                  <a:pt x="6281" y="8156"/>
                  <a:pt x="6312" y="8156"/>
                </a:cubicBezTo>
                <a:cubicBezTo>
                  <a:pt x="6281" y="8156"/>
                  <a:pt x="6250" y="8187"/>
                  <a:pt x="6250" y="8187"/>
                </a:cubicBezTo>
                <a:close/>
                <a:moveTo>
                  <a:pt x="6375" y="8062"/>
                </a:moveTo>
                <a:cubicBezTo>
                  <a:pt x="6187" y="8156"/>
                  <a:pt x="6031" y="8250"/>
                  <a:pt x="5844" y="8343"/>
                </a:cubicBezTo>
                <a:cubicBezTo>
                  <a:pt x="5781" y="8375"/>
                  <a:pt x="5719" y="8406"/>
                  <a:pt x="5656" y="8437"/>
                </a:cubicBezTo>
                <a:cubicBezTo>
                  <a:pt x="5656" y="8406"/>
                  <a:pt x="5625" y="8375"/>
                  <a:pt x="5594" y="8406"/>
                </a:cubicBezTo>
                <a:cubicBezTo>
                  <a:pt x="5594" y="8406"/>
                  <a:pt x="5594" y="8406"/>
                  <a:pt x="5594" y="8406"/>
                </a:cubicBezTo>
                <a:cubicBezTo>
                  <a:pt x="5594" y="8406"/>
                  <a:pt x="5594" y="8406"/>
                  <a:pt x="5594" y="8437"/>
                </a:cubicBezTo>
                <a:cubicBezTo>
                  <a:pt x="5594" y="8437"/>
                  <a:pt x="5594" y="8406"/>
                  <a:pt x="5594" y="8406"/>
                </a:cubicBezTo>
                <a:cubicBezTo>
                  <a:pt x="5594" y="8406"/>
                  <a:pt x="5594" y="8406"/>
                  <a:pt x="5594" y="8406"/>
                </a:cubicBezTo>
                <a:cubicBezTo>
                  <a:pt x="5594" y="8406"/>
                  <a:pt x="5594" y="8437"/>
                  <a:pt x="5594" y="8437"/>
                </a:cubicBezTo>
                <a:cubicBezTo>
                  <a:pt x="5594" y="8437"/>
                  <a:pt x="5625" y="8437"/>
                  <a:pt x="5625" y="8437"/>
                </a:cubicBezTo>
                <a:cubicBezTo>
                  <a:pt x="5594" y="8500"/>
                  <a:pt x="5531" y="8406"/>
                  <a:pt x="5500" y="8437"/>
                </a:cubicBezTo>
                <a:cubicBezTo>
                  <a:pt x="5500" y="8468"/>
                  <a:pt x="5531" y="8468"/>
                  <a:pt x="5562" y="8500"/>
                </a:cubicBezTo>
                <a:cubicBezTo>
                  <a:pt x="5500" y="8500"/>
                  <a:pt x="5437" y="8500"/>
                  <a:pt x="5406" y="8500"/>
                </a:cubicBezTo>
                <a:cubicBezTo>
                  <a:pt x="5375" y="8437"/>
                  <a:pt x="5469" y="8437"/>
                  <a:pt x="5469" y="8406"/>
                </a:cubicBezTo>
                <a:cubicBezTo>
                  <a:pt x="5812" y="8281"/>
                  <a:pt x="6094" y="8125"/>
                  <a:pt x="6406" y="7968"/>
                </a:cubicBezTo>
                <a:cubicBezTo>
                  <a:pt x="6437" y="7968"/>
                  <a:pt x="6437" y="7968"/>
                  <a:pt x="6437" y="7968"/>
                </a:cubicBezTo>
                <a:cubicBezTo>
                  <a:pt x="6437" y="8031"/>
                  <a:pt x="6406" y="8031"/>
                  <a:pt x="6375" y="8062"/>
                </a:cubicBezTo>
                <a:close/>
                <a:moveTo>
                  <a:pt x="6469" y="9000"/>
                </a:moveTo>
                <a:cubicBezTo>
                  <a:pt x="6625" y="8906"/>
                  <a:pt x="6812" y="8750"/>
                  <a:pt x="7094" y="8593"/>
                </a:cubicBezTo>
                <a:cubicBezTo>
                  <a:pt x="7094" y="8593"/>
                  <a:pt x="7094" y="8593"/>
                  <a:pt x="7094" y="8593"/>
                </a:cubicBezTo>
                <a:cubicBezTo>
                  <a:pt x="7437" y="8406"/>
                  <a:pt x="7781" y="8218"/>
                  <a:pt x="8125" y="8062"/>
                </a:cubicBezTo>
                <a:cubicBezTo>
                  <a:pt x="8156" y="8031"/>
                  <a:pt x="8219" y="8000"/>
                  <a:pt x="8281" y="8000"/>
                </a:cubicBezTo>
                <a:cubicBezTo>
                  <a:pt x="7719" y="8375"/>
                  <a:pt x="7094" y="8687"/>
                  <a:pt x="6469" y="9000"/>
                </a:cubicBezTo>
                <a:close/>
                <a:moveTo>
                  <a:pt x="9812" y="6718"/>
                </a:moveTo>
                <a:cubicBezTo>
                  <a:pt x="9812" y="6718"/>
                  <a:pt x="9812" y="6718"/>
                  <a:pt x="9812" y="6718"/>
                </a:cubicBezTo>
                <a:cubicBezTo>
                  <a:pt x="9812" y="6718"/>
                  <a:pt x="9812" y="6718"/>
                  <a:pt x="9812" y="6718"/>
                </a:cubicBezTo>
                <a:cubicBezTo>
                  <a:pt x="9781" y="6781"/>
                  <a:pt x="9781" y="6812"/>
                  <a:pt x="9844" y="6812"/>
                </a:cubicBezTo>
                <a:cubicBezTo>
                  <a:pt x="9719" y="6875"/>
                  <a:pt x="9625" y="6968"/>
                  <a:pt x="9500" y="7031"/>
                </a:cubicBezTo>
                <a:cubicBezTo>
                  <a:pt x="9500" y="7031"/>
                  <a:pt x="9500" y="7031"/>
                  <a:pt x="9500" y="7062"/>
                </a:cubicBezTo>
                <a:cubicBezTo>
                  <a:pt x="9500" y="7125"/>
                  <a:pt x="9500" y="7125"/>
                  <a:pt x="9437" y="7156"/>
                </a:cubicBezTo>
                <a:cubicBezTo>
                  <a:pt x="9344" y="7218"/>
                  <a:pt x="9187" y="7218"/>
                  <a:pt x="9094" y="7281"/>
                </a:cubicBezTo>
                <a:cubicBezTo>
                  <a:pt x="9031" y="7312"/>
                  <a:pt x="9000" y="7343"/>
                  <a:pt x="8969" y="7375"/>
                </a:cubicBezTo>
                <a:cubicBezTo>
                  <a:pt x="8937" y="7437"/>
                  <a:pt x="8875" y="7468"/>
                  <a:pt x="8781" y="7500"/>
                </a:cubicBezTo>
                <a:cubicBezTo>
                  <a:pt x="8687" y="7500"/>
                  <a:pt x="8531" y="7531"/>
                  <a:pt x="8469" y="7687"/>
                </a:cubicBezTo>
                <a:cubicBezTo>
                  <a:pt x="8469" y="7781"/>
                  <a:pt x="8312" y="7812"/>
                  <a:pt x="8219" y="7875"/>
                </a:cubicBezTo>
                <a:cubicBezTo>
                  <a:pt x="8125" y="7906"/>
                  <a:pt x="8031" y="7875"/>
                  <a:pt x="7969" y="7937"/>
                </a:cubicBezTo>
                <a:cubicBezTo>
                  <a:pt x="7937" y="7937"/>
                  <a:pt x="7937" y="7937"/>
                  <a:pt x="7937" y="7937"/>
                </a:cubicBezTo>
                <a:cubicBezTo>
                  <a:pt x="7906" y="8000"/>
                  <a:pt x="7906" y="8031"/>
                  <a:pt x="7875" y="8062"/>
                </a:cubicBezTo>
                <a:cubicBezTo>
                  <a:pt x="7719" y="8125"/>
                  <a:pt x="7594" y="8218"/>
                  <a:pt x="7469" y="8312"/>
                </a:cubicBezTo>
                <a:cubicBezTo>
                  <a:pt x="7406" y="8343"/>
                  <a:pt x="7281" y="8343"/>
                  <a:pt x="7219" y="8375"/>
                </a:cubicBezTo>
                <a:cubicBezTo>
                  <a:pt x="7156" y="8406"/>
                  <a:pt x="7094" y="8468"/>
                  <a:pt x="7031" y="8500"/>
                </a:cubicBezTo>
                <a:cubicBezTo>
                  <a:pt x="6969" y="8531"/>
                  <a:pt x="6875" y="8562"/>
                  <a:pt x="6781" y="8593"/>
                </a:cubicBezTo>
                <a:cubicBezTo>
                  <a:pt x="7000" y="8468"/>
                  <a:pt x="6969" y="8375"/>
                  <a:pt x="6875" y="8343"/>
                </a:cubicBezTo>
                <a:cubicBezTo>
                  <a:pt x="6906" y="8312"/>
                  <a:pt x="6937" y="8312"/>
                  <a:pt x="6969" y="8281"/>
                </a:cubicBezTo>
                <a:cubicBezTo>
                  <a:pt x="7281" y="8125"/>
                  <a:pt x="7562" y="7968"/>
                  <a:pt x="7875" y="7812"/>
                </a:cubicBezTo>
                <a:cubicBezTo>
                  <a:pt x="8281" y="7593"/>
                  <a:pt x="8687" y="7343"/>
                  <a:pt x="9094" y="7125"/>
                </a:cubicBezTo>
                <a:cubicBezTo>
                  <a:pt x="9281" y="7000"/>
                  <a:pt x="9500" y="6843"/>
                  <a:pt x="9719" y="6750"/>
                </a:cubicBezTo>
                <a:cubicBezTo>
                  <a:pt x="9719" y="6718"/>
                  <a:pt x="9750" y="6718"/>
                  <a:pt x="9750" y="6687"/>
                </a:cubicBezTo>
                <a:cubicBezTo>
                  <a:pt x="9750" y="6687"/>
                  <a:pt x="9750" y="6687"/>
                  <a:pt x="9750" y="6687"/>
                </a:cubicBezTo>
                <a:cubicBezTo>
                  <a:pt x="9750" y="6718"/>
                  <a:pt x="9719" y="6718"/>
                  <a:pt x="9719" y="6750"/>
                </a:cubicBezTo>
                <a:cubicBezTo>
                  <a:pt x="9750" y="6750"/>
                  <a:pt x="9781" y="6718"/>
                  <a:pt x="9812" y="6718"/>
                </a:cubicBezTo>
                <a:cubicBezTo>
                  <a:pt x="9812" y="6718"/>
                  <a:pt x="9812" y="6718"/>
                  <a:pt x="9812" y="6718"/>
                </a:cubicBezTo>
                <a:cubicBezTo>
                  <a:pt x="9812" y="6718"/>
                  <a:pt x="9812" y="6718"/>
                  <a:pt x="9812" y="6718"/>
                </a:cubicBezTo>
                <a:cubicBezTo>
                  <a:pt x="9812" y="6718"/>
                  <a:pt x="9812" y="6718"/>
                  <a:pt x="9812" y="6718"/>
                </a:cubicBezTo>
                <a:cubicBezTo>
                  <a:pt x="9812" y="6718"/>
                  <a:pt x="9812" y="6718"/>
                  <a:pt x="9812" y="6718"/>
                </a:cubicBezTo>
                <a:cubicBezTo>
                  <a:pt x="9844" y="6656"/>
                  <a:pt x="9937" y="6656"/>
                  <a:pt x="9969" y="6593"/>
                </a:cubicBezTo>
                <a:cubicBezTo>
                  <a:pt x="9937" y="6718"/>
                  <a:pt x="9937" y="6718"/>
                  <a:pt x="9812" y="6718"/>
                </a:cubicBezTo>
                <a:close/>
                <a:moveTo>
                  <a:pt x="9469" y="7781"/>
                </a:moveTo>
                <a:cubicBezTo>
                  <a:pt x="9469" y="7781"/>
                  <a:pt x="9437" y="7781"/>
                  <a:pt x="9437" y="7781"/>
                </a:cubicBezTo>
                <a:cubicBezTo>
                  <a:pt x="9469" y="7750"/>
                  <a:pt x="9469" y="7750"/>
                  <a:pt x="9469" y="7750"/>
                </a:cubicBezTo>
                <a:cubicBezTo>
                  <a:pt x="9469" y="7750"/>
                  <a:pt x="9469" y="7750"/>
                  <a:pt x="9500" y="7781"/>
                </a:cubicBezTo>
                <a:cubicBezTo>
                  <a:pt x="9469" y="7781"/>
                  <a:pt x="9469" y="7781"/>
                  <a:pt x="9469" y="7781"/>
                </a:cubicBezTo>
                <a:close/>
                <a:moveTo>
                  <a:pt x="10625" y="4437"/>
                </a:moveTo>
                <a:cubicBezTo>
                  <a:pt x="10594" y="4437"/>
                  <a:pt x="10594" y="4468"/>
                  <a:pt x="10594" y="4468"/>
                </a:cubicBezTo>
                <a:cubicBezTo>
                  <a:pt x="10594" y="4468"/>
                  <a:pt x="10594" y="4437"/>
                  <a:pt x="10625" y="4437"/>
                </a:cubicBezTo>
                <a:close/>
                <a:moveTo>
                  <a:pt x="10937" y="4218"/>
                </a:moveTo>
                <a:cubicBezTo>
                  <a:pt x="10875" y="4250"/>
                  <a:pt x="10812" y="4281"/>
                  <a:pt x="10781" y="4312"/>
                </a:cubicBezTo>
                <a:cubicBezTo>
                  <a:pt x="10812" y="4281"/>
                  <a:pt x="10875" y="4250"/>
                  <a:pt x="10937" y="4218"/>
                </a:cubicBezTo>
                <a:close/>
                <a:moveTo>
                  <a:pt x="11000" y="4187"/>
                </a:moveTo>
                <a:cubicBezTo>
                  <a:pt x="10969" y="4187"/>
                  <a:pt x="10969" y="4218"/>
                  <a:pt x="10937" y="4218"/>
                </a:cubicBezTo>
                <a:cubicBezTo>
                  <a:pt x="10969" y="4218"/>
                  <a:pt x="10969" y="4187"/>
                  <a:pt x="11000" y="4187"/>
                </a:cubicBezTo>
                <a:cubicBezTo>
                  <a:pt x="11000" y="4187"/>
                  <a:pt x="11000" y="4156"/>
                  <a:pt x="11000" y="4156"/>
                </a:cubicBezTo>
                <a:cubicBezTo>
                  <a:pt x="11000" y="4156"/>
                  <a:pt x="11000" y="4187"/>
                  <a:pt x="11000" y="4187"/>
                </a:cubicBezTo>
                <a:close/>
                <a:moveTo>
                  <a:pt x="11062" y="4156"/>
                </a:moveTo>
                <a:cubicBezTo>
                  <a:pt x="11062" y="4156"/>
                  <a:pt x="11062" y="4156"/>
                  <a:pt x="11062" y="4125"/>
                </a:cubicBezTo>
                <a:cubicBezTo>
                  <a:pt x="11062" y="4125"/>
                  <a:pt x="11062" y="4125"/>
                  <a:pt x="11062" y="4125"/>
                </a:cubicBezTo>
                <a:cubicBezTo>
                  <a:pt x="11062" y="4156"/>
                  <a:pt x="11062" y="4156"/>
                  <a:pt x="11062" y="4156"/>
                </a:cubicBezTo>
                <a:close/>
                <a:moveTo>
                  <a:pt x="11000" y="4125"/>
                </a:moveTo>
                <a:cubicBezTo>
                  <a:pt x="10906" y="4156"/>
                  <a:pt x="10812" y="4218"/>
                  <a:pt x="10750" y="4281"/>
                </a:cubicBezTo>
                <a:cubicBezTo>
                  <a:pt x="10719" y="4281"/>
                  <a:pt x="10719" y="4281"/>
                  <a:pt x="10687" y="4312"/>
                </a:cubicBezTo>
                <a:cubicBezTo>
                  <a:pt x="10719" y="4281"/>
                  <a:pt x="10719" y="4281"/>
                  <a:pt x="10750" y="4281"/>
                </a:cubicBezTo>
                <a:cubicBezTo>
                  <a:pt x="10812" y="4218"/>
                  <a:pt x="10906" y="4156"/>
                  <a:pt x="11000" y="4125"/>
                </a:cubicBezTo>
                <a:cubicBezTo>
                  <a:pt x="11031" y="4093"/>
                  <a:pt x="11062" y="4062"/>
                  <a:pt x="11094" y="4031"/>
                </a:cubicBezTo>
                <a:cubicBezTo>
                  <a:pt x="11062" y="4062"/>
                  <a:pt x="11031" y="4093"/>
                  <a:pt x="11000" y="4125"/>
                </a:cubicBezTo>
                <a:close/>
                <a:moveTo>
                  <a:pt x="11406" y="6687"/>
                </a:moveTo>
                <a:cubicBezTo>
                  <a:pt x="11406" y="6687"/>
                  <a:pt x="11437" y="6656"/>
                  <a:pt x="11437" y="6656"/>
                </a:cubicBezTo>
                <a:cubicBezTo>
                  <a:pt x="11437" y="6656"/>
                  <a:pt x="11437" y="6656"/>
                  <a:pt x="11437" y="6656"/>
                </a:cubicBezTo>
                <a:cubicBezTo>
                  <a:pt x="11437" y="6656"/>
                  <a:pt x="11406" y="6687"/>
                  <a:pt x="11406" y="6687"/>
                </a:cubicBezTo>
                <a:close/>
                <a:moveTo>
                  <a:pt x="11437" y="3843"/>
                </a:moveTo>
                <a:cubicBezTo>
                  <a:pt x="11437" y="3843"/>
                  <a:pt x="11437" y="3843"/>
                  <a:pt x="11437" y="3843"/>
                </a:cubicBezTo>
                <a:cubicBezTo>
                  <a:pt x="11437" y="3843"/>
                  <a:pt x="11437" y="3843"/>
                  <a:pt x="11437" y="3843"/>
                </a:cubicBezTo>
                <a:cubicBezTo>
                  <a:pt x="11437" y="3875"/>
                  <a:pt x="11406" y="3875"/>
                  <a:pt x="11406" y="3875"/>
                </a:cubicBezTo>
                <a:cubicBezTo>
                  <a:pt x="11406" y="3875"/>
                  <a:pt x="11437" y="3875"/>
                  <a:pt x="11437" y="3843"/>
                </a:cubicBezTo>
                <a:cubicBezTo>
                  <a:pt x="11469" y="3843"/>
                  <a:pt x="11469" y="3843"/>
                  <a:pt x="11469" y="3843"/>
                </a:cubicBezTo>
                <a:cubicBezTo>
                  <a:pt x="11469" y="3843"/>
                  <a:pt x="11469" y="3843"/>
                  <a:pt x="11437" y="3843"/>
                </a:cubicBezTo>
                <a:close/>
                <a:moveTo>
                  <a:pt x="11500" y="3875"/>
                </a:moveTo>
                <a:cubicBezTo>
                  <a:pt x="11500" y="3875"/>
                  <a:pt x="11531" y="3875"/>
                  <a:pt x="11531" y="3843"/>
                </a:cubicBezTo>
                <a:cubicBezTo>
                  <a:pt x="11531" y="3843"/>
                  <a:pt x="11531" y="3843"/>
                  <a:pt x="11531" y="3843"/>
                </a:cubicBezTo>
                <a:cubicBezTo>
                  <a:pt x="11531" y="3875"/>
                  <a:pt x="11500" y="3875"/>
                  <a:pt x="11500" y="3875"/>
                </a:cubicBezTo>
                <a:close/>
                <a:moveTo>
                  <a:pt x="11531" y="3781"/>
                </a:moveTo>
                <a:cubicBezTo>
                  <a:pt x="11531" y="3781"/>
                  <a:pt x="11531" y="3781"/>
                  <a:pt x="11531" y="3781"/>
                </a:cubicBezTo>
                <a:cubicBezTo>
                  <a:pt x="11562" y="3781"/>
                  <a:pt x="11562" y="3750"/>
                  <a:pt x="11562" y="3750"/>
                </a:cubicBezTo>
                <a:cubicBezTo>
                  <a:pt x="11562" y="3750"/>
                  <a:pt x="11562" y="3781"/>
                  <a:pt x="11531" y="3781"/>
                </a:cubicBezTo>
                <a:close/>
                <a:moveTo>
                  <a:pt x="11719" y="3906"/>
                </a:moveTo>
                <a:cubicBezTo>
                  <a:pt x="11719" y="3906"/>
                  <a:pt x="11719" y="3906"/>
                  <a:pt x="11719" y="3906"/>
                </a:cubicBezTo>
                <a:cubicBezTo>
                  <a:pt x="11719" y="3875"/>
                  <a:pt x="11750" y="3875"/>
                  <a:pt x="11750" y="3843"/>
                </a:cubicBezTo>
                <a:cubicBezTo>
                  <a:pt x="11750" y="3875"/>
                  <a:pt x="11719" y="3875"/>
                  <a:pt x="11719" y="3906"/>
                </a:cubicBezTo>
                <a:close/>
                <a:moveTo>
                  <a:pt x="11844" y="3625"/>
                </a:moveTo>
                <a:cubicBezTo>
                  <a:pt x="11844" y="3625"/>
                  <a:pt x="11844" y="3625"/>
                  <a:pt x="11844" y="3625"/>
                </a:cubicBezTo>
                <a:cubicBezTo>
                  <a:pt x="11844" y="3593"/>
                  <a:pt x="11844" y="3593"/>
                  <a:pt x="11844" y="3593"/>
                </a:cubicBezTo>
                <a:cubicBezTo>
                  <a:pt x="11844" y="3593"/>
                  <a:pt x="11844" y="3593"/>
                  <a:pt x="11844" y="3625"/>
                </a:cubicBezTo>
                <a:close/>
                <a:moveTo>
                  <a:pt x="12312" y="3531"/>
                </a:moveTo>
                <a:cubicBezTo>
                  <a:pt x="12312" y="3531"/>
                  <a:pt x="12312" y="3531"/>
                  <a:pt x="12312" y="3531"/>
                </a:cubicBezTo>
                <a:cubicBezTo>
                  <a:pt x="12312" y="3531"/>
                  <a:pt x="12312" y="3531"/>
                  <a:pt x="12312" y="3531"/>
                </a:cubicBezTo>
                <a:cubicBezTo>
                  <a:pt x="12312" y="3531"/>
                  <a:pt x="12312" y="3531"/>
                  <a:pt x="12312" y="3531"/>
                </a:cubicBezTo>
                <a:close/>
                <a:moveTo>
                  <a:pt x="12594" y="3343"/>
                </a:moveTo>
                <a:cubicBezTo>
                  <a:pt x="12625" y="3343"/>
                  <a:pt x="12625" y="3312"/>
                  <a:pt x="12656" y="3312"/>
                </a:cubicBezTo>
                <a:cubicBezTo>
                  <a:pt x="12625" y="3312"/>
                  <a:pt x="12625" y="3343"/>
                  <a:pt x="12594" y="3343"/>
                </a:cubicBezTo>
                <a:cubicBezTo>
                  <a:pt x="12594" y="3343"/>
                  <a:pt x="12594" y="3343"/>
                  <a:pt x="12594" y="3343"/>
                </a:cubicBezTo>
                <a:cubicBezTo>
                  <a:pt x="12594" y="3343"/>
                  <a:pt x="12594" y="3343"/>
                  <a:pt x="12594" y="3343"/>
                </a:cubicBezTo>
                <a:cubicBezTo>
                  <a:pt x="12594" y="3343"/>
                  <a:pt x="12594" y="3343"/>
                  <a:pt x="12562" y="3343"/>
                </a:cubicBezTo>
                <a:cubicBezTo>
                  <a:pt x="12594" y="3343"/>
                  <a:pt x="12594" y="3343"/>
                  <a:pt x="12594" y="3343"/>
                </a:cubicBezTo>
                <a:close/>
                <a:moveTo>
                  <a:pt x="12594" y="6812"/>
                </a:moveTo>
                <a:cubicBezTo>
                  <a:pt x="12562" y="6843"/>
                  <a:pt x="12500" y="6875"/>
                  <a:pt x="12469" y="6906"/>
                </a:cubicBezTo>
                <a:cubicBezTo>
                  <a:pt x="12500" y="6875"/>
                  <a:pt x="12562" y="6843"/>
                  <a:pt x="12594" y="6812"/>
                </a:cubicBezTo>
                <a:cubicBezTo>
                  <a:pt x="12656" y="6781"/>
                  <a:pt x="12719" y="6750"/>
                  <a:pt x="12781" y="6687"/>
                </a:cubicBezTo>
                <a:cubicBezTo>
                  <a:pt x="12719" y="6750"/>
                  <a:pt x="12656" y="6781"/>
                  <a:pt x="12594" y="6812"/>
                </a:cubicBezTo>
                <a:close/>
                <a:moveTo>
                  <a:pt x="12812" y="3218"/>
                </a:moveTo>
                <a:cubicBezTo>
                  <a:pt x="12812" y="3218"/>
                  <a:pt x="12844" y="3218"/>
                  <a:pt x="12844" y="3218"/>
                </a:cubicBezTo>
                <a:cubicBezTo>
                  <a:pt x="12844" y="3218"/>
                  <a:pt x="12844" y="3218"/>
                  <a:pt x="12844" y="3218"/>
                </a:cubicBezTo>
                <a:cubicBezTo>
                  <a:pt x="12844" y="3218"/>
                  <a:pt x="12812" y="3218"/>
                  <a:pt x="12812" y="3218"/>
                </a:cubicBezTo>
                <a:close/>
                <a:moveTo>
                  <a:pt x="13094" y="6500"/>
                </a:moveTo>
                <a:cubicBezTo>
                  <a:pt x="13062" y="6500"/>
                  <a:pt x="13000" y="6531"/>
                  <a:pt x="12969" y="6531"/>
                </a:cubicBezTo>
                <a:cubicBezTo>
                  <a:pt x="13000" y="6531"/>
                  <a:pt x="13062" y="6500"/>
                  <a:pt x="13094" y="6500"/>
                </a:cubicBezTo>
                <a:cubicBezTo>
                  <a:pt x="13094" y="6468"/>
                  <a:pt x="13125" y="6468"/>
                  <a:pt x="13125" y="6437"/>
                </a:cubicBezTo>
                <a:cubicBezTo>
                  <a:pt x="13125" y="6468"/>
                  <a:pt x="13094" y="6468"/>
                  <a:pt x="13094" y="6500"/>
                </a:cubicBezTo>
                <a:close/>
                <a:moveTo>
                  <a:pt x="13000" y="7218"/>
                </a:moveTo>
                <a:cubicBezTo>
                  <a:pt x="12937" y="7218"/>
                  <a:pt x="12875" y="7250"/>
                  <a:pt x="12844" y="7281"/>
                </a:cubicBezTo>
                <a:cubicBezTo>
                  <a:pt x="12875" y="7250"/>
                  <a:pt x="12937" y="7218"/>
                  <a:pt x="13000" y="7218"/>
                </a:cubicBezTo>
                <a:close/>
                <a:moveTo>
                  <a:pt x="10219" y="9281"/>
                </a:moveTo>
                <a:cubicBezTo>
                  <a:pt x="10219" y="9281"/>
                  <a:pt x="10219" y="9281"/>
                  <a:pt x="10219" y="9281"/>
                </a:cubicBezTo>
                <a:cubicBezTo>
                  <a:pt x="10219" y="9281"/>
                  <a:pt x="10219" y="9250"/>
                  <a:pt x="10219" y="9250"/>
                </a:cubicBezTo>
                <a:cubicBezTo>
                  <a:pt x="10219" y="9250"/>
                  <a:pt x="10219" y="9281"/>
                  <a:pt x="10219" y="9281"/>
                </a:cubicBezTo>
                <a:cubicBezTo>
                  <a:pt x="10219" y="9281"/>
                  <a:pt x="10219" y="9281"/>
                  <a:pt x="10219" y="9281"/>
                </a:cubicBezTo>
                <a:close/>
                <a:moveTo>
                  <a:pt x="12312" y="7906"/>
                </a:moveTo>
                <a:cubicBezTo>
                  <a:pt x="12312" y="7906"/>
                  <a:pt x="12312" y="7906"/>
                  <a:pt x="12312" y="7906"/>
                </a:cubicBezTo>
                <a:cubicBezTo>
                  <a:pt x="12312" y="7906"/>
                  <a:pt x="12312" y="7906"/>
                  <a:pt x="12312" y="7875"/>
                </a:cubicBezTo>
                <a:cubicBezTo>
                  <a:pt x="12312" y="7906"/>
                  <a:pt x="12312" y="7906"/>
                  <a:pt x="12312" y="7906"/>
                </a:cubicBezTo>
                <a:close/>
                <a:moveTo>
                  <a:pt x="12531" y="7781"/>
                </a:moveTo>
                <a:cubicBezTo>
                  <a:pt x="12531" y="7781"/>
                  <a:pt x="12531" y="7781"/>
                  <a:pt x="12531" y="7781"/>
                </a:cubicBezTo>
                <a:cubicBezTo>
                  <a:pt x="12531" y="7750"/>
                  <a:pt x="12562" y="7718"/>
                  <a:pt x="12594" y="7718"/>
                </a:cubicBezTo>
                <a:cubicBezTo>
                  <a:pt x="12562" y="7718"/>
                  <a:pt x="12531" y="7750"/>
                  <a:pt x="12531" y="7781"/>
                </a:cubicBezTo>
                <a:close/>
                <a:moveTo>
                  <a:pt x="16937" y="1500"/>
                </a:moveTo>
                <a:cubicBezTo>
                  <a:pt x="16937" y="1500"/>
                  <a:pt x="16937" y="1500"/>
                  <a:pt x="16969" y="1500"/>
                </a:cubicBezTo>
                <a:cubicBezTo>
                  <a:pt x="16937" y="1500"/>
                  <a:pt x="16937" y="1500"/>
                  <a:pt x="16937" y="1500"/>
                </a:cubicBezTo>
                <a:cubicBezTo>
                  <a:pt x="16906" y="1500"/>
                  <a:pt x="16875" y="1500"/>
                  <a:pt x="16875" y="1500"/>
                </a:cubicBezTo>
                <a:cubicBezTo>
                  <a:pt x="16875" y="1500"/>
                  <a:pt x="16906" y="1500"/>
                  <a:pt x="16937" y="1500"/>
                </a:cubicBezTo>
                <a:close/>
                <a:moveTo>
                  <a:pt x="14312" y="2125"/>
                </a:moveTo>
                <a:cubicBezTo>
                  <a:pt x="14312" y="2125"/>
                  <a:pt x="14312" y="2125"/>
                  <a:pt x="14312" y="2125"/>
                </a:cubicBezTo>
                <a:cubicBezTo>
                  <a:pt x="14312" y="2125"/>
                  <a:pt x="14312" y="2125"/>
                  <a:pt x="14312" y="2125"/>
                </a:cubicBezTo>
                <a:close/>
                <a:moveTo>
                  <a:pt x="14219" y="3750"/>
                </a:moveTo>
                <a:cubicBezTo>
                  <a:pt x="14219" y="3750"/>
                  <a:pt x="14219" y="3750"/>
                  <a:pt x="14219" y="3750"/>
                </a:cubicBezTo>
                <a:cubicBezTo>
                  <a:pt x="14219" y="3750"/>
                  <a:pt x="14219" y="3750"/>
                  <a:pt x="14219" y="3750"/>
                </a:cubicBezTo>
                <a:close/>
                <a:moveTo>
                  <a:pt x="14219" y="3750"/>
                </a:moveTo>
                <a:cubicBezTo>
                  <a:pt x="14219" y="3750"/>
                  <a:pt x="14219" y="3750"/>
                  <a:pt x="14219" y="3750"/>
                </a:cubicBezTo>
                <a:cubicBezTo>
                  <a:pt x="14219" y="3750"/>
                  <a:pt x="14219" y="3750"/>
                  <a:pt x="14219" y="3750"/>
                </a:cubicBezTo>
                <a:cubicBezTo>
                  <a:pt x="14219" y="3750"/>
                  <a:pt x="14219" y="3750"/>
                  <a:pt x="14219" y="3750"/>
                </a:cubicBezTo>
                <a:close/>
                <a:moveTo>
                  <a:pt x="14219" y="2437"/>
                </a:moveTo>
                <a:cubicBezTo>
                  <a:pt x="14219" y="2437"/>
                  <a:pt x="14219" y="2437"/>
                  <a:pt x="14219" y="2437"/>
                </a:cubicBezTo>
                <a:cubicBezTo>
                  <a:pt x="14219" y="2437"/>
                  <a:pt x="14219" y="2437"/>
                  <a:pt x="14219" y="2437"/>
                </a:cubicBezTo>
                <a:cubicBezTo>
                  <a:pt x="14219" y="2437"/>
                  <a:pt x="14219" y="2437"/>
                  <a:pt x="14219" y="2437"/>
                </a:cubicBezTo>
                <a:cubicBezTo>
                  <a:pt x="14219" y="2437"/>
                  <a:pt x="14219" y="2437"/>
                  <a:pt x="14219" y="2437"/>
                </a:cubicBezTo>
                <a:cubicBezTo>
                  <a:pt x="14219" y="2437"/>
                  <a:pt x="14219" y="2468"/>
                  <a:pt x="14219" y="2468"/>
                </a:cubicBezTo>
                <a:cubicBezTo>
                  <a:pt x="14187" y="2468"/>
                  <a:pt x="14187" y="2468"/>
                  <a:pt x="14187" y="2437"/>
                </a:cubicBezTo>
                <a:cubicBezTo>
                  <a:pt x="14219" y="2437"/>
                  <a:pt x="14219" y="2437"/>
                  <a:pt x="14219" y="2437"/>
                </a:cubicBezTo>
                <a:cubicBezTo>
                  <a:pt x="14219" y="2437"/>
                  <a:pt x="14219" y="2437"/>
                  <a:pt x="14219" y="2437"/>
                </a:cubicBezTo>
                <a:cubicBezTo>
                  <a:pt x="14219" y="2437"/>
                  <a:pt x="14219" y="2437"/>
                  <a:pt x="14219" y="2437"/>
                </a:cubicBezTo>
                <a:cubicBezTo>
                  <a:pt x="14312" y="2406"/>
                  <a:pt x="14375" y="2343"/>
                  <a:pt x="14437" y="2343"/>
                </a:cubicBezTo>
                <a:cubicBezTo>
                  <a:pt x="14375" y="2375"/>
                  <a:pt x="14312" y="2437"/>
                  <a:pt x="14219" y="2437"/>
                </a:cubicBezTo>
                <a:close/>
                <a:moveTo>
                  <a:pt x="16375" y="3218"/>
                </a:moveTo>
                <a:cubicBezTo>
                  <a:pt x="16187" y="3437"/>
                  <a:pt x="16000" y="3656"/>
                  <a:pt x="15812" y="3875"/>
                </a:cubicBezTo>
                <a:cubicBezTo>
                  <a:pt x="15656" y="4031"/>
                  <a:pt x="15531" y="4218"/>
                  <a:pt x="15375" y="4406"/>
                </a:cubicBezTo>
                <a:cubicBezTo>
                  <a:pt x="15344" y="4406"/>
                  <a:pt x="15344" y="4437"/>
                  <a:pt x="15312" y="4437"/>
                </a:cubicBezTo>
                <a:cubicBezTo>
                  <a:pt x="15281" y="4437"/>
                  <a:pt x="15281" y="4437"/>
                  <a:pt x="15281" y="4500"/>
                </a:cubicBezTo>
                <a:cubicBezTo>
                  <a:pt x="15281" y="4500"/>
                  <a:pt x="15281" y="4500"/>
                  <a:pt x="15281" y="4500"/>
                </a:cubicBezTo>
                <a:cubicBezTo>
                  <a:pt x="15281" y="4500"/>
                  <a:pt x="15281" y="4500"/>
                  <a:pt x="15281" y="4500"/>
                </a:cubicBezTo>
                <a:cubicBezTo>
                  <a:pt x="15281" y="4500"/>
                  <a:pt x="15281" y="4500"/>
                  <a:pt x="15281" y="4500"/>
                </a:cubicBezTo>
                <a:cubicBezTo>
                  <a:pt x="15250" y="4468"/>
                  <a:pt x="15219" y="4468"/>
                  <a:pt x="15219" y="4500"/>
                </a:cubicBezTo>
                <a:cubicBezTo>
                  <a:pt x="15187" y="4593"/>
                  <a:pt x="15125" y="4593"/>
                  <a:pt x="15062" y="4593"/>
                </a:cubicBezTo>
                <a:cubicBezTo>
                  <a:pt x="15094" y="4625"/>
                  <a:pt x="15031" y="4625"/>
                  <a:pt x="15000" y="4656"/>
                </a:cubicBezTo>
                <a:cubicBezTo>
                  <a:pt x="14875" y="4718"/>
                  <a:pt x="14750" y="4812"/>
                  <a:pt x="14625" y="4906"/>
                </a:cubicBezTo>
                <a:cubicBezTo>
                  <a:pt x="14781" y="4843"/>
                  <a:pt x="14969" y="4750"/>
                  <a:pt x="15125" y="4656"/>
                </a:cubicBezTo>
                <a:cubicBezTo>
                  <a:pt x="15187" y="4625"/>
                  <a:pt x="15219" y="4593"/>
                  <a:pt x="15250" y="4531"/>
                </a:cubicBezTo>
                <a:cubicBezTo>
                  <a:pt x="15219" y="4531"/>
                  <a:pt x="15219" y="4531"/>
                  <a:pt x="15219" y="4500"/>
                </a:cubicBezTo>
                <a:cubicBezTo>
                  <a:pt x="15156" y="4500"/>
                  <a:pt x="15094" y="4531"/>
                  <a:pt x="15062" y="4593"/>
                </a:cubicBezTo>
                <a:cubicBezTo>
                  <a:pt x="14937" y="4625"/>
                  <a:pt x="14812" y="4687"/>
                  <a:pt x="14719" y="4750"/>
                </a:cubicBezTo>
                <a:cubicBezTo>
                  <a:pt x="14594" y="4812"/>
                  <a:pt x="14469" y="4875"/>
                  <a:pt x="14312" y="4937"/>
                </a:cubicBezTo>
                <a:cubicBezTo>
                  <a:pt x="14437" y="4812"/>
                  <a:pt x="14625" y="4750"/>
                  <a:pt x="14781" y="4656"/>
                </a:cubicBezTo>
                <a:cubicBezTo>
                  <a:pt x="14812" y="4625"/>
                  <a:pt x="14812" y="4625"/>
                  <a:pt x="14781" y="4593"/>
                </a:cubicBezTo>
                <a:cubicBezTo>
                  <a:pt x="14750" y="4562"/>
                  <a:pt x="14687" y="4500"/>
                  <a:pt x="14781" y="4468"/>
                </a:cubicBezTo>
                <a:cubicBezTo>
                  <a:pt x="14844" y="4437"/>
                  <a:pt x="14875" y="4406"/>
                  <a:pt x="14937" y="4343"/>
                </a:cubicBezTo>
                <a:cubicBezTo>
                  <a:pt x="14906" y="4343"/>
                  <a:pt x="14906" y="4312"/>
                  <a:pt x="14875" y="4281"/>
                </a:cubicBezTo>
                <a:cubicBezTo>
                  <a:pt x="14906" y="4281"/>
                  <a:pt x="14937" y="4250"/>
                  <a:pt x="14969" y="4250"/>
                </a:cubicBezTo>
                <a:cubicBezTo>
                  <a:pt x="15031" y="4281"/>
                  <a:pt x="15062" y="4218"/>
                  <a:pt x="15062" y="4218"/>
                </a:cubicBezTo>
                <a:cubicBezTo>
                  <a:pt x="15094" y="4187"/>
                  <a:pt x="15031" y="4156"/>
                  <a:pt x="15000" y="4156"/>
                </a:cubicBezTo>
                <a:cubicBezTo>
                  <a:pt x="15125" y="4031"/>
                  <a:pt x="15250" y="4000"/>
                  <a:pt x="15375" y="3906"/>
                </a:cubicBezTo>
                <a:cubicBezTo>
                  <a:pt x="15094" y="4000"/>
                  <a:pt x="14812" y="4156"/>
                  <a:pt x="14562" y="4250"/>
                </a:cubicBezTo>
                <a:cubicBezTo>
                  <a:pt x="14625" y="4156"/>
                  <a:pt x="14781" y="4125"/>
                  <a:pt x="14875" y="4062"/>
                </a:cubicBezTo>
                <a:cubicBezTo>
                  <a:pt x="15000" y="3937"/>
                  <a:pt x="15125" y="3781"/>
                  <a:pt x="15312" y="3750"/>
                </a:cubicBezTo>
                <a:cubicBezTo>
                  <a:pt x="15219" y="3687"/>
                  <a:pt x="15156" y="3718"/>
                  <a:pt x="15062" y="3750"/>
                </a:cubicBezTo>
                <a:cubicBezTo>
                  <a:pt x="15031" y="3781"/>
                  <a:pt x="14969" y="3843"/>
                  <a:pt x="14937" y="3781"/>
                </a:cubicBezTo>
                <a:cubicBezTo>
                  <a:pt x="14937" y="3750"/>
                  <a:pt x="14906" y="3687"/>
                  <a:pt x="14969" y="3625"/>
                </a:cubicBezTo>
                <a:cubicBezTo>
                  <a:pt x="14969" y="3625"/>
                  <a:pt x="15031" y="3625"/>
                  <a:pt x="15031" y="3593"/>
                </a:cubicBezTo>
                <a:cubicBezTo>
                  <a:pt x="15062" y="3593"/>
                  <a:pt x="15094" y="3593"/>
                  <a:pt x="15094" y="3562"/>
                </a:cubicBezTo>
                <a:cubicBezTo>
                  <a:pt x="15062" y="3562"/>
                  <a:pt x="15031" y="3531"/>
                  <a:pt x="15000" y="3562"/>
                </a:cubicBezTo>
                <a:cubicBezTo>
                  <a:pt x="14969" y="3562"/>
                  <a:pt x="14937" y="3562"/>
                  <a:pt x="14937" y="3625"/>
                </a:cubicBezTo>
                <a:cubicBezTo>
                  <a:pt x="14844" y="3625"/>
                  <a:pt x="14781" y="3625"/>
                  <a:pt x="14687" y="3687"/>
                </a:cubicBezTo>
                <a:cubicBezTo>
                  <a:pt x="14687" y="3687"/>
                  <a:pt x="14656" y="3718"/>
                  <a:pt x="14656" y="3656"/>
                </a:cubicBezTo>
                <a:cubicBezTo>
                  <a:pt x="14656" y="3562"/>
                  <a:pt x="14594" y="3562"/>
                  <a:pt x="14531" y="3562"/>
                </a:cubicBezTo>
                <a:cubicBezTo>
                  <a:pt x="14687" y="3437"/>
                  <a:pt x="14844" y="3375"/>
                  <a:pt x="15031" y="3281"/>
                </a:cubicBezTo>
                <a:cubicBezTo>
                  <a:pt x="15094" y="3250"/>
                  <a:pt x="15187" y="3218"/>
                  <a:pt x="15219" y="3156"/>
                </a:cubicBezTo>
                <a:cubicBezTo>
                  <a:pt x="15250" y="3156"/>
                  <a:pt x="15281" y="3156"/>
                  <a:pt x="15281" y="3125"/>
                </a:cubicBezTo>
                <a:cubicBezTo>
                  <a:pt x="15281" y="3125"/>
                  <a:pt x="15281" y="3125"/>
                  <a:pt x="15281" y="3125"/>
                </a:cubicBezTo>
                <a:cubicBezTo>
                  <a:pt x="15250" y="3125"/>
                  <a:pt x="15250" y="3125"/>
                  <a:pt x="15219" y="3156"/>
                </a:cubicBezTo>
                <a:cubicBezTo>
                  <a:pt x="15062" y="3218"/>
                  <a:pt x="14906" y="3281"/>
                  <a:pt x="14719" y="3375"/>
                </a:cubicBezTo>
                <a:cubicBezTo>
                  <a:pt x="14750" y="3250"/>
                  <a:pt x="14844" y="3250"/>
                  <a:pt x="14906" y="3218"/>
                </a:cubicBezTo>
                <a:cubicBezTo>
                  <a:pt x="15125" y="3093"/>
                  <a:pt x="15344" y="3000"/>
                  <a:pt x="15562" y="2906"/>
                </a:cubicBezTo>
                <a:cubicBezTo>
                  <a:pt x="15625" y="2875"/>
                  <a:pt x="15625" y="2843"/>
                  <a:pt x="15594" y="2781"/>
                </a:cubicBezTo>
                <a:cubicBezTo>
                  <a:pt x="15625" y="2781"/>
                  <a:pt x="15625" y="2781"/>
                  <a:pt x="15656" y="2781"/>
                </a:cubicBezTo>
                <a:cubicBezTo>
                  <a:pt x="15625" y="2781"/>
                  <a:pt x="15594" y="2750"/>
                  <a:pt x="15594" y="2781"/>
                </a:cubicBezTo>
                <a:cubicBezTo>
                  <a:pt x="15562" y="2781"/>
                  <a:pt x="15562" y="2781"/>
                  <a:pt x="15562" y="2812"/>
                </a:cubicBezTo>
                <a:cubicBezTo>
                  <a:pt x="15562" y="2812"/>
                  <a:pt x="15562" y="2812"/>
                  <a:pt x="15562" y="2812"/>
                </a:cubicBezTo>
                <a:cubicBezTo>
                  <a:pt x="15562" y="2812"/>
                  <a:pt x="15562" y="2812"/>
                  <a:pt x="15562" y="2812"/>
                </a:cubicBezTo>
                <a:cubicBezTo>
                  <a:pt x="15406" y="2843"/>
                  <a:pt x="15281" y="2906"/>
                  <a:pt x="15156" y="2968"/>
                </a:cubicBezTo>
                <a:cubicBezTo>
                  <a:pt x="14937" y="3062"/>
                  <a:pt x="14719" y="3187"/>
                  <a:pt x="14469" y="3281"/>
                </a:cubicBezTo>
                <a:cubicBezTo>
                  <a:pt x="14469" y="3281"/>
                  <a:pt x="14469" y="3281"/>
                  <a:pt x="14469" y="3281"/>
                </a:cubicBezTo>
                <a:cubicBezTo>
                  <a:pt x="14469" y="3281"/>
                  <a:pt x="14469" y="3281"/>
                  <a:pt x="14469" y="3281"/>
                </a:cubicBezTo>
                <a:cubicBezTo>
                  <a:pt x="14469" y="3281"/>
                  <a:pt x="14469" y="3281"/>
                  <a:pt x="14469" y="3281"/>
                </a:cubicBezTo>
                <a:cubicBezTo>
                  <a:pt x="14469" y="3281"/>
                  <a:pt x="14469" y="3281"/>
                  <a:pt x="14469" y="3281"/>
                </a:cubicBezTo>
                <a:cubicBezTo>
                  <a:pt x="14437" y="3312"/>
                  <a:pt x="14437" y="3343"/>
                  <a:pt x="14406" y="3312"/>
                </a:cubicBezTo>
                <a:cubicBezTo>
                  <a:pt x="14406" y="3312"/>
                  <a:pt x="14406" y="3312"/>
                  <a:pt x="14406" y="3312"/>
                </a:cubicBezTo>
                <a:cubicBezTo>
                  <a:pt x="14406" y="3281"/>
                  <a:pt x="14437" y="3312"/>
                  <a:pt x="14469" y="3281"/>
                </a:cubicBezTo>
                <a:cubicBezTo>
                  <a:pt x="14469" y="3281"/>
                  <a:pt x="14469" y="3281"/>
                  <a:pt x="14469" y="3281"/>
                </a:cubicBezTo>
                <a:cubicBezTo>
                  <a:pt x="14469" y="3281"/>
                  <a:pt x="14469" y="3281"/>
                  <a:pt x="14469" y="3281"/>
                </a:cubicBezTo>
                <a:cubicBezTo>
                  <a:pt x="14594" y="3062"/>
                  <a:pt x="14812" y="3031"/>
                  <a:pt x="15000" y="2906"/>
                </a:cubicBezTo>
                <a:cubicBezTo>
                  <a:pt x="15062" y="2875"/>
                  <a:pt x="15156" y="2812"/>
                  <a:pt x="15156" y="2812"/>
                </a:cubicBezTo>
                <a:cubicBezTo>
                  <a:pt x="15125" y="2718"/>
                  <a:pt x="15219" y="2750"/>
                  <a:pt x="15250" y="2687"/>
                </a:cubicBezTo>
                <a:cubicBezTo>
                  <a:pt x="15281" y="2687"/>
                  <a:pt x="15281" y="2687"/>
                  <a:pt x="15281" y="2625"/>
                </a:cubicBezTo>
                <a:cubicBezTo>
                  <a:pt x="14937" y="2718"/>
                  <a:pt x="14625" y="2937"/>
                  <a:pt x="14281" y="3062"/>
                </a:cubicBezTo>
                <a:cubicBezTo>
                  <a:pt x="14375" y="2968"/>
                  <a:pt x="14562" y="2843"/>
                  <a:pt x="14687" y="2781"/>
                </a:cubicBezTo>
                <a:cubicBezTo>
                  <a:pt x="14781" y="2750"/>
                  <a:pt x="14906" y="2718"/>
                  <a:pt x="14969" y="2625"/>
                </a:cubicBezTo>
                <a:cubicBezTo>
                  <a:pt x="15000" y="2625"/>
                  <a:pt x="15031" y="2625"/>
                  <a:pt x="15062" y="2593"/>
                </a:cubicBezTo>
                <a:cubicBezTo>
                  <a:pt x="15000" y="2562"/>
                  <a:pt x="14969" y="2562"/>
                  <a:pt x="14969" y="2625"/>
                </a:cubicBezTo>
                <a:cubicBezTo>
                  <a:pt x="14937" y="2593"/>
                  <a:pt x="14875" y="2625"/>
                  <a:pt x="14937" y="2562"/>
                </a:cubicBezTo>
                <a:cubicBezTo>
                  <a:pt x="15031" y="2500"/>
                  <a:pt x="15125" y="2500"/>
                  <a:pt x="15219" y="2437"/>
                </a:cubicBezTo>
                <a:cubicBezTo>
                  <a:pt x="15250" y="2406"/>
                  <a:pt x="15312" y="2406"/>
                  <a:pt x="15312" y="2343"/>
                </a:cubicBezTo>
                <a:cubicBezTo>
                  <a:pt x="15312" y="2343"/>
                  <a:pt x="15344" y="2375"/>
                  <a:pt x="15375" y="2343"/>
                </a:cubicBezTo>
                <a:cubicBezTo>
                  <a:pt x="15344" y="2312"/>
                  <a:pt x="15312" y="2312"/>
                  <a:pt x="15312" y="2343"/>
                </a:cubicBezTo>
                <a:cubicBezTo>
                  <a:pt x="15125" y="2375"/>
                  <a:pt x="14969" y="2468"/>
                  <a:pt x="14812" y="2531"/>
                </a:cubicBezTo>
                <a:cubicBezTo>
                  <a:pt x="14781" y="2562"/>
                  <a:pt x="14750" y="2593"/>
                  <a:pt x="14687" y="2562"/>
                </a:cubicBezTo>
                <a:cubicBezTo>
                  <a:pt x="14844" y="2343"/>
                  <a:pt x="15125" y="2281"/>
                  <a:pt x="15312" y="2156"/>
                </a:cubicBezTo>
                <a:cubicBezTo>
                  <a:pt x="15250" y="2125"/>
                  <a:pt x="15219" y="2156"/>
                  <a:pt x="15187" y="2187"/>
                </a:cubicBezTo>
                <a:cubicBezTo>
                  <a:pt x="14969" y="2250"/>
                  <a:pt x="14781" y="2375"/>
                  <a:pt x="14562" y="2468"/>
                </a:cubicBezTo>
                <a:cubicBezTo>
                  <a:pt x="14531" y="2500"/>
                  <a:pt x="14469" y="2531"/>
                  <a:pt x="14469" y="2468"/>
                </a:cubicBezTo>
                <a:cubicBezTo>
                  <a:pt x="14437" y="2406"/>
                  <a:pt x="14500" y="2406"/>
                  <a:pt x="14531" y="2406"/>
                </a:cubicBezTo>
                <a:cubicBezTo>
                  <a:pt x="14781" y="2250"/>
                  <a:pt x="15000" y="2125"/>
                  <a:pt x="15250" y="2000"/>
                </a:cubicBezTo>
                <a:cubicBezTo>
                  <a:pt x="15281" y="2000"/>
                  <a:pt x="15281" y="1968"/>
                  <a:pt x="15281" y="1968"/>
                </a:cubicBezTo>
                <a:cubicBezTo>
                  <a:pt x="15281" y="1937"/>
                  <a:pt x="15312" y="1937"/>
                  <a:pt x="15344" y="1937"/>
                </a:cubicBezTo>
                <a:cubicBezTo>
                  <a:pt x="15344" y="1937"/>
                  <a:pt x="15344" y="1937"/>
                  <a:pt x="15344" y="1937"/>
                </a:cubicBezTo>
                <a:cubicBezTo>
                  <a:pt x="15406" y="1906"/>
                  <a:pt x="15437" y="1875"/>
                  <a:pt x="15500" y="1843"/>
                </a:cubicBezTo>
                <a:cubicBezTo>
                  <a:pt x="15469" y="1875"/>
                  <a:pt x="15437" y="1875"/>
                  <a:pt x="15406" y="1906"/>
                </a:cubicBezTo>
                <a:cubicBezTo>
                  <a:pt x="15437" y="1875"/>
                  <a:pt x="15469" y="1875"/>
                  <a:pt x="15500" y="1843"/>
                </a:cubicBezTo>
                <a:lnTo>
                  <a:pt x="15500" y="1843"/>
                </a:lnTo>
                <a:cubicBezTo>
                  <a:pt x="15531" y="1843"/>
                  <a:pt x="15562" y="1843"/>
                  <a:pt x="15625" y="1843"/>
                </a:cubicBezTo>
                <a:cubicBezTo>
                  <a:pt x="15625" y="1812"/>
                  <a:pt x="15625" y="1812"/>
                  <a:pt x="15625" y="1812"/>
                </a:cubicBezTo>
                <a:cubicBezTo>
                  <a:pt x="15625" y="1812"/>
                  <a:pt x="15656" y="1812"/>
                  <a:pt x="15656" y="1812"/>
                </a:cubicBezTo>
                <a:cubicBezTo>
                  <a:pt x="15656" y="1781"/>
                  <a:pt x="15687" y="1781"/>
                  <a:pt x="15719" y="1781"/>
                </a:cubicBezTo>
                <a:cubicBezTo>
                  <a:pt x="15750" y="1750"/>
                  <a:pt x="15781" y="1750"/>
                  <a:pt x="15812" y="1750"/>
                </a:cubicBezTo>
                <a:cubicBezTo>
                  <a:pt x="15844" y="1718"/>
                  <a:pt x="15875" y="1718"/>
                  <a:pt x="15906" y="1718"/>
                </a:cubicBezTo>
                <a:lnTo>
                  <a:pt x="15906" y="1718"/>
                </a:lnTo>
                <a:cubicBezTo>
                  <a:pt x="15875" y="1750"/>
                  <a:pt x="15844" y="1750"/>
                  <a:pt x="15812" y="1750"/>
                </a:cubicBezTo>
                <a:cubicBezTo>
                  <a:pt x="15781" y="1812"/>
                  <a:pt x="15750" y="1781"/>
                  <a:pt x="15719" y="1781"/>
                </a:cubicBezTo>
                <a:cubicBezTo>
                  <a:pt x="15687" y="1843"/>
                  <a:pt x="15656" y="1812"/>
                  <a:pt x="15625" y="1843"/>
                </a:cubicBezTo>
                <a:cubicBezTo>
                  <a:pt x="15500" y="1906"/>
                  <a:pt x="15406" y="1937"/>
                  <a:pt x="15281" y="1968"/>
                </a:cubicBezTo>
                <a:cubicBezTo>
                  <a:pt x="15187" y="1968"/>
                  <a:pt x="15125" y="2062"/>
                  <a:pt x="15031" y="2062"/>
                </a:cubicBezTo>
                <a:cubicBezTo>
                  <a:pt x="15000" y="2062"/>
                  <a:pt x="14969" y="2093"/>
                  <a:pt x="14969" y="2062"/>
                </a:cubicBezTo>
                <a:cubicBezTo>
                  <a:pt x="14969" y="2062"/>
                  <a:pt x="14969" y="2031"/>
                  <a:pt x="14969" y="2031"/>
                </a:cubicBezTo>
                <a:cubicBezTo>
                  <a:pt x="14969" y="2031"/>
                  <a:pt x="14969" y="2031"/>
                  <a:pt x="14969" y="2031"/>
                </a:cubicBezTo>
                <a:cubicBezTo>
                  <a:pt x="14969" y="2031"/>
                  <a:pt x="14969" y="2031"/>
                  <a:pt x="14969" y="2031"/>
                </a:cubicBezTo>
                <a:cubicBezTo>
                  <a:pt x="14969" y="2031"/>
                  <a:pt x="14969" y="2031"/>
                  <a:pt x="14969" y="2031"/>
                </a:cubicBezTo>
                <a:cubicBezTo>
                  <a:pt x="14969" y="2031"/>
                  <a:pt x="15000" y="2031"/>
                  <a:pt x="15000" y="2031"/>
                </a:cubicBezTo>
                <a:cubicBezTo>
                  <a:pt x="15000" y="2031"/>
                  <a:pt x="15031" y="2062"/>
                  <a:pt x="15031" y="2062"/>
                </a:cubicBezTo>
                <a:cubicBezTo>
                  <a:pt x="15031" y="2062"/>
                  <a:pt x="15000" y="2031"/>
                  <a:pt x="15000" y="2031"/>
                </a:cubicBezTo>
                <a:cubicBezTo>
                  <a:pt x="15094" y="1968"/>
                  <a:pt x="15219" y="1906"/>
                  <a:pt x="15312" y="1875"/>
                </a:cubicBezTo>
                <a:cubicBezTo>
                  <a:pt x="15312" y="1875"/>
                  <a:pt x="15312" y="1875"/>
                  <a:pt x="15312" y="1875"/>
                </a:cubicBezTo>
                <a:cubicBezTo>
                  <a:pt x="15312" y="1843"/>
                  <a:pt x="15281" y="1843"/>
                  <a:pt x="15250" y="1875"/>
                </a:cubicBezTo>
                <a:cubicBezTo>
                  <a:pt x="15219" y="1906"/>
                  <a:pt x="15156" y="1906"/>
                  <a:pt x="15125" y="1843"/>
                </a:cubicBezTo>
                <a:cubicBezTo>
                  <a:pt x="15219" y="1781"/>
                  <a:pt x="15344" y="1750"/>
                  <a:pt x="15437" y="1687"/>
                </a:cubicBezTo>
                <a:cubicBezTo>
                  <a:pt x="15406" y="1687"/>
                  <a:pt x="15375" y="1687"/>
                  <a:pt x="15344" y="1718"/>
                </a:cubicBezTo>
                <a:cubicBezTo>
                  <a:pt x="15312" y="1718"/>
                  <a:pt x="15281" y="1718"/>
                  <a:pt x="15250" y="1750"/>
                </a:cubicBezTo>
                <a:cubicBezTo>
                  <a:pt x="15281" y="1718"/>
                  <a:pt x="15312" y="1718"/>
                  <a:pt x="15344" y="1718"/>
                </a:cubicBezTo>
                <a:cubicBezTo>
                  <a:pt x="15187" y="1750"/>
                  <a:pt x="15094" y="1812"/>
                  <a:pt x="14937" y="1875"/>
                </a:cubicBezTo>
                <a:cubicBezTo>
                  <a:pt x="14750" y="1968"/>
                  <a:pt x="14562" y="2093"/>
                  <a:pt x="14375" y="2156"/>
                </a:cubicBezTo>
                <a:cubicBezTo>
                  <a:pt x="14281" y="2218"/>
                  <a:pt x="14219" y="2281"/>
                  <a:pt x="14094" y="2281"/>
                </a:cubicBezTo>
                <a:cubicBezTo>
                  <a:pt x="14187" y="2250"/>
                  <a:pt x="14250" y="2156"/>
                  <a:pt x="14375" y="2125"/>
                </a:cubicBezTo>
                <a:cubicBezTo>
                  <a:pt x="14375" y="2125"/>
                  <a:pt x="14375" y="2125"/>
                  <a:pt x="14375" y="2156"/>
                </a:cubicBezTo>
                <a:cubicBezTo>
                  <a:pt x="14375" y="2125"/>
                  <a:pt x="14375" y="2125"/>
                  <a:pt x="14375" y="2125"/>
                </a:cubicBezTo>
                <a:cubicBezTo>
                  <a:pt x="14500" y="2000"/>
                  <a:pt x="14687" y="1937"/>
                  <a:pt x="14875" y="1843"/>
                </a:cubicBezTo>
                <a:cubicBezTo>
                  <a:pt x="14937" y="1812"/>
                  <a:pt x="15031" y="1781"/>
                  <a:pt x="15125" y="1718"/>
                </a:cubicBezTo>
                <a:cubicBezTo>
                  <a:pt x="15062" y="1687"/>
                  <a:pt x="15000" y="1750"/>
                  <a:pt x="14969" y="1687"/>
                </a:cubicBezTo>
                <a:cubicBezTo>
                  <a:pt x="14937" y="1656"/>
                  <a:pt x="15031" y="1656"/>
                  <a:pt x="15031" y="1593"/>
                </a:cubicBezTo>
                <a:cubicBezTo>
                  <a:pt x="15031" y="1593"/>
                  <a:pt x="15062" y="1593"/>
                  <a:pt x="15062" y="1593"/>
                </a:cubicBezTo>
                <a:cubicBezTo>
                  <a:pt x="15187" y="1562"/>
                  <a:pt x="15312" y="1531"/>
                  <a:pt x="15406" y="1437"/>
                </a:cubicBezTo>
                <a:cubicBezTo>
                  <a:pt x="15594" y="1312"/>
                  <a:pt x="15812" y="1250"/>
                  <a:pt x="16031" y="1187"/>
                </a:cubicBezTo>
                <a:cubicBezTo>
                  <a:pt x="16031" y="1187"/>
                  <a:pt x="16062" y="1187"/>
                  <a:pt x="16094" y="1187"/>
                </a:cubicBezTo>
                <a:cubicBezTo>
                  <a:pt x="16125" y="1218"/>
                  <a:pt x="16156" y="1187"/>
                  <a:pt x="16219" y="1187"/>
                </a:cubicBezTo>
                <a:cubicBezTo>
                  <a:pt x="16312" y="1187"/>
                  <a:pt x="16406" y="1125"/>
                  <a:pt x="16531" y="1156"/>
                </a:cubicBezTo>
                <a:cubicBezTo>
                  <a:pt x="16500" y="1187"/>
                  <a:pt x="16469" y="1187"/>
                  <a:pt x="16469" y="1187"/>
                </a:cubicBezTo>
                <a:cubicBezTo>
                  <a:pt x="16437" y="1218"/>
                  <a:pt x="16375" y="1218"/>
                  <a:pt x="16375" y="1250"/>
                </a:cubicBezTo>
                <a:cubicBezTo>
                  <a:pt x="16406" y="1312"/>
                  <a:pt x="16437" y="1281"/>
                  <a:pt x="16469" y="1281"/>
                </a:cubicBezTo>
                <a:cubicBezTo>
                  <a:pt x="16531" y="1281"/>
                  <a:pt x="16594" y="1250"/>
                  <a:pt x="16656" y="1281"/>
                </a:cubicBezTo>
                <a:cubicBezTo>
                  <a:pt x="16625" y="1343"/>
                  <a:pt x="16531" y="1312"/>
                  <a:pt x="16469" y="1343"/>
                </a:cubicBezTo>
                <a:cubicBezTo>
                  <a:pt x="16406" y="1375"/>
                  <a:pt x="16469" y="1468"/>
                  <a:pt x="16375" y="1468"/>
                </a:cubicBezTo>
                <a:cubicBezTo>
                  <a:pt x="16531" y="1500"/>
                  <a:pt x="16625" y="1437"/>
                  <a:pt x="16750" y="1468"/>
                </a:cubicBezTo>
                <a:cubicBezTo>
                  <a:pt x="16594" y="1500"/>
                  <a:pt x="16469" y="1562"/>
                  <a:pt x="16344" y="1562"/>
                </a:cubicBezTo>
                <a:cubicBezTo>
                  <a:pt x="16312" y="1562"/>
                  <a:pt x="16312" y="1593"/>
                  <a:pt x="16281" y="1593"/>
                </a:cubicBezTo>
                <a:cubicBezTo>
                  <a:pt x="16312" y="1593"/>
                  <a:pt x="16344" y="1593"/>
                  <a:pt x="16375" y="1593"/>
                </a:cubicBezTo>
                <a:cubicBezTo>
                  <a:pt x="16344" y="1593"/>
                  <a:pt x="16312" y="1593"/>
                  <a:pt x="16281" y="1593"/>
                </a:cubicBezTo>
                <a:cubicBezTo>
                  <a:pt x="16281" y="1593"/>
                  <a:pt x="16281" y="1625"/>
                  <a:pt x="16281" y="1625"/>
                </a:cubicBezTo>
                <a:cubicBezTo>
                  <a:pt x="16250" y="1656"/>
                  <a:pt x="16219" y="1625"/>
                  <a:pt x="16156" y="1625"/>
                </a:cubicBezTo>
                <a:cubicBezTo>
                  <a:pt x="16125" y="1687"/>
                  <a:pt x="16062" y="1656"/>
                  <a:pt x="16031" y="1687"/>
                </a:cubicBezTo>
                <a:cubicBezTo>
                  <a:pt x="16000" y="1718"/>
                  <a:pt x="16000" y="1718"/>
                  <a:pt x="15969" y="1687"/>
                </a:cubicBezTo>
                <a:cubicBezTo>
                  <a:pt x="16000" y="1687"/>
                  <a:pt x="16000" y="1687"/>
                  <a:pt x="16031" y="1687"/>
                </a:cubicBezTo>
                <a:cubicBezTo>
                  <a:pt x="16031" y="1687"/>
                  <a:pt x="16031" y="1656"/>
                  <a:pt x="16031" y="1656"/>
                </a:cubicBezTo>
                <a:lnTo>
                  <a:pt x="16033" y="1656"/>
                </a:lnTo>
                <a:lnTo>
                  <a:pt x="16033" y="1656"/>
                </a:lnTo>
                <a:lnTo>
                  <a:pt x="16034" y="1656"/>
                </a:lnTo>
                <a:lnTo>
                  <a:pt x="16034" y="1656"/>
                </a:lnTo>
                <a:lnTo>
                  <a:pt x="16035" y="1656"/>
                </a:lnTo>
                <a:lnTo>
                  <a:pt x="16035" y="1656"/>
                </a:lnTo>
                <a:lnTo>
                  <a:pt x="16037" y="1656"/>
                </a:lnTo>
                <a:lnTo>
                  <a:pt x="16037" y="1656"/>
                </a:lnTo>
                <a:lnTo>
                  <a:pt x="16038" y="1656"/>
                </a:lnTo>
                <a:lnTo>
                  <a:pt x="16038" y="1656"/>
                </a:lnTo>
                <a:lnTo>
                  <a:pt x="16039" y="1656"/>
                </a:lnTo>
                <a:lnTo>
                  <a:pt x="16040" y="1656"/>
                </a:lnTo>
                <a:lnTo>
                  <a:pt x="16040" y="1656"/>
                </a:lnTo>
                <a:lnTo>
                  <a:pt x="16041" y="1656"/>
                </a:lnTo>
                <a:lnTo>
                  <a:pt x="16041" y="1656"/>
                </a:lnTo>
                <a:lnTo>
                  <a:pt x="16043" y="1656"/>
                </a:lnTo>
                <a:lnTo>
                  <a:pt x="16043" y="1656"/>
                </a:lnTo>
                <a:lnTo>
                  <a:pt x="16044" y="1656"/>
                </a:lnTo>
                <a:lnTo>
                  <a:pt x="16044" y="1656"/>
                </a:lnTo>
                <a:lnTo>
                  <a:pt x="16045" y="1656"/>
                </a:lnTo>
                <a:lnTo>
                  <a:pt x="16046" y="1656"/>
                </a:lnTo>
                <a:lnTo>
                  <a:pt x="16046" y="1656"/>
                </a:lnTo>
                <a:lnTo>
                  <a:pt x="16047" y="1656"/>
                </a:lnTo>
                <a:lnTo>
                  <a:pt x="16047" y="1656"/>
                </a:lnTo>
                <a:lnTo>
                  <a:pt x="16048" y="1656"/>
                </a:lnTo>
                <a:lnTo>
                  <a:pt x="16048" y="1656"/>
                </a:lnTo>
                <a:lnTo>
                  <a:pt x="16049" y="1656"/>
                </a:lnTo>
                <a:lnTo>
                  <a:pt x="16050" y="1656"/>
                </a:lnTo>
                <a:lnTo>
                  <a:pt x="16050" y="1656"/>
                </a:lnTo>
                <a:lnTo>
                  <a:pt x="16051" y="1656"/>
                </a:lnTo>
                <a:lnTo>
                  <a:pt x="16051" y="1656"/>
                </a:lnTo>
                <a:lnTo>
                  <a:pt x="16051" y="1656"/>
                </a:lnTo>
                <a:lnTo>
                  <a:pt x="16052" y="1656"/>
                </a:lnTo>
                <a:lnTo>
                  <a:pt x="16053" y="1656"/>
                </a:lnTo>
                <a:lnTo>
                  <a:pt x="16053" y="1656"/>
                </a:lnTo>
                <a:lnTo>
                  <a:pt x="16054" y="1656"/>
                </a:lnTo>
                <a:lnTo>
                  <a:pt x="16054" y="1656"/>
                </a:lnTo>
                <a:lnTo>
                  <a:pt x="16055" y="1656"/>
                </a:lnTo>
                <a:lnTo>
                  <a:pt x="16055" y="1656"/>
                </a:lnTo>
                <a:lnTo>
                  <a:pt x="16056" y="1656"/>
                </a:lnTo>
                <a:lnTo>
                  <a:pt x="16056" y="1656"/>
                </a:lnTo>
                <a:lnTo>
                  <a:pt x="16057" y="1656"/>
                </a:lnTo>
                <a:lnTo>
                  <a:pt x="16057" y="1656"/>
                </a:lnTo>
                <a:lnTo>
                  <a:pt x="16058" y="1656"/>
                </a:lnTo>
                <a:lnTo>
                  <a:pt x="16058" y="1656"/>
                </a:lnTo>
                <a:lnTo>
                  <a:pt x="16059" y="1656"/>
                </a:lnTo>
                <a:lnTo>
                  <a:pt x="16059" y="1656"/>
                </a:lnTo>
                <a:lnTo>
                  <a:pt x="16059" y="1656"/>
                </a:lnTo>
                <a:lnTo>
                  <a:pt x="16060" y="1656"/>
                </a:lnTo>
                <a:lnTo>
                  <a:pt x="16061" y="1656"/>
                </a:lnTo>
                <a:lnTo>
                  <a:pt x="16061" y="1656"/>
                </a:lnTo>
                <a:lnTo>
                  <a:pt x="16062" y="1656"/>
                </a:lnTo>
                <a:lnTo>
                  <a:pt x="16062" y="1656"/>
                </a:lnTo>
                <a:lnTo>
                  <a:pt x="16062" y="1656"/>
                </a:lnTo>
                <a:lnTo>
                  <a:pt x="16063" y="1656"/>
                </a:lnTo>
                <a:lnTo>
                  <a:pt x="16063" y="1656"/>
                </a:lnTo>
                <a:lnTo>
                  <a:pt x="16064" y="1656"/>
                </a:lnTo>
                <a:lnTo>
                  <a:pt x="16065" y="1656"/>
                </a:lnTo>
                <a:lnTo>
                  <a:pt x="16065" y="1656"/>
                </a:lnTo>
                <a:lnTo>
                  <a:pt x="16065" y="1656"/>
                </a:lnTo>
                <a:lnTo>
                  <a:pt x="16066" y="1656"/>
                </a:lnTo>
                <a:lnTo>
                  <a:pt x="16066" y="1656"/>
                </a:lnTo>
                <a:lnTo>
                  <a:pt x="16067" y="1656"/>
                </a:lnTo>
                <a:lnTo>
                  <a:pt x="16067" y="1656"/>
                </a:lnTo>
                <a:lnTo>
                  <a:pt x="16068" y="1656"/>
                </a:lnTo>
                <a:lnTo>
                  <a:pt x="16068" y="1656"/>
                </a:lnTo>
                <a:lnTo>
                  <a:pt x="16068" y="1656"/>
                </a:lnTo>
                <a:lnTo>
                  <a:pt x="16069" y="1656"/>
                </a:lnTo>
                <a:lnTo>
                  <a:pt x="16070" y="1656"/>
                </a:lnTo>
                <a:lnTo>
                  <a:pt x="16070" y="1656"/>
                </a:lnTo>
                <a:lnTo>
                  <a:pt x="16071" y="1656"/>
                </a:lnTo>
                <a:lnTo>
                  <a:pt x="16071" y="1656"/>
                </a:lnTo>
                <a:lnTo>
                  <a:pt x="16072" y="1656"/>
                </a:lnTo>
                <a:lnTo>
                  <a:pt x="16072" y="1656"/>
                </a:lnTo>
                <a:lnTo>
                  <a:pt x="16072" y="1656"/>
                </a:lnTo>
                <a:lnTo>
                  <a:pt x="16073" y="1656"/>
                </a:lnTo>
                <a:lnTo>
                  <a:pt x="16073" y="1656"/>
                </a:lnTo>
                <a:lnTo>
                  <a:pt x="16074" y="1656"/>
                </a:lnTo>
                <a:lnTo>
                  <a:pt x="16074" y="1656"/>
                </a:lnTo>
                <a:lnTo>
                  <a:pt x="16075" y="1656"/>
                </a:lnTo>
                <a:lnTo>
                  <a:pt x="16075" y="1656"/>
                </a:lnTo>
                <a:lnTo>
                  <a:pt x="16076" y="1656"/>
                </a:lnTo>
                <a:lnTo>
                  <a:pt x="16076" y="1656"/>
                </a:lnTo>
                <a:lnTo>
                  <a:pt x="16077" y="1656"/>
                </a:lnTo>
                <a:lnTo>
                  <a:pt x="16077" y="1656"/>
                </a:lnTo>
                <a:lnTo>
                  <a:pt x="16078" y="1656"/>
                </a:lnTo>
                <a:lnTo>
                  <a:pt x="16078" y="1656"/>
                </a:lnTo>
                <a:lnTo>
                  <a:pt x="16079" y="1656"/>
                </a:lnTo>
                <a:lnTo>
                  <a:pt x="16079" y="1656"/>
                </a:lnTo>
                <a:lnTo>
                  <a:pt x="16080" y="1656"/>
                </a:lnTo>
                <a:lnTo>
                  <a:pt x="16080" y="1656"/>
                </a:lnTo>
                <a:lnTo>
                  <a:pt x="16081" y="1656"/>
                </a:lnTo>
                <a:lnTo>
                  <a:pt x="16081" y="1656"/>
                </a:lnTo>
                <a:lnTo>
                  <a:pt x="16082" y="1656"/>
                </a:lnTo>
                <a:lnTo>
                  <a:pt x="16082" y="1656"/>
                </a:lnTo>
                <a:lnTo>
                  <a:pt x="16083" y="1656"/>
                </a:lnTo>
                <a:lnTo>
                  <a:pt x="16083" y="1656"/>
                </a:lnTo>
                <a:lnTo>
                  <a:pt x="16084" y="1656"/>
                </a:lnTo>
                <a:lnTo>
                  <a:pt x="16084" y="1656"/>
                </a:lnTo>
                <a:lnTo>
                  <a:pt x="16085" y="1656"/>
                </a:lnTo>
                <a:lnTo>
                  <a:pt x="16085" y="1656"/>
                </a:lnTo>
                <a:lnTo>
                  <a:pt x="16086" y="1656"/>
                </a:lnTo>
                <a:lnTo>
                  <a:pt x="16086" y="1656"/>
                </a:lnTo>
                <a:lnTo>
                  <a:pt x="16087" y="1656"/>
                </a:lnTo>
                <a:lnTo>
                  <a:pt x="16087" y="1656"/>
                </a:lnTo>
                <a:lnTo>
                  <a:pt x="16088" y="1656"/>
                </a:lnTo>
                <a:lnTo>
                  <a:pt x="16088" y="1656"/>
                </a:lnTo>
                <a:lnTo>
                  <a:pt x="16088" y="1656"/>
                </a:lnTo>
                <a:lnTo>
                  <a:pt x="16089" y="1656"/>
                </a:lnTo>
                <a:lnTo>
                  <a:pt x="16089" y="1656"/>
                </a:lnTo>
                <a:lnTo>
                  <a:pt x="16089" y="1656"/>
                </a:lnTo>
                <a:lnTo>
                  <a:pt x="16090" y="1656"/>
                </a:lnTo>
                <a:lnTo>
                  <a:pt x="16091" y="1656"/>
                </a:lnTo>
                <a:lnTo>
                  <a:pt x="16091" y="1656"/>
                </a:lnTo>
                <a:lnTo>
                  <a:pt x="16091" y="1656"/>
                </a:lnTo>
                <a:lnTo>
                  <a:pt x="16091" y="1656"/>
                </a:lnTo>
                <a:lnTo>
                  <a:pt x="16092" y="1656"/>
                </a:lnTo>
                <a:lnTo>
                  <a:pt x="16092" y="1656"/>
                </a:lnTo>
                <a:lnTo>
                  <a:pt x="16092" y="1656"/>
                </a:lnTo>
                <a:lnTo>
                  <a:pt x="16093" y="1656"/>
                </a:lnTo>
                <a:lnTo>
                  <a:pt x="16093" y="1656"/>
                </a:lnTo>
                <a:lnTo>
                  <a:pt x="16093" y="1656"/>
                </a:lnTo>
                <a:lnTo>
                  <a:pt x="16093" y="1656"/>
                </a:lnTo>
                <a:lnTo>
                  <a:pt x="16093" y="1656"/>
                </a:lnTo>
                <a:lnTo>
                  <a:pt x="16094" y="1656"/>
                </a:lnTo>
                <a:lnTo>
                  <a:pt x="16094" y="1656"/>
                </a:lnTo>
                <a:lnTo>
                  <a:pt x="16094" y="1656"/>
                </a:lnTo>
                <a:cubicBezTo>
                  <a:pt x="16125" y="1656"/>
                  <a:pt x="16156" y="1656"/>
                  <a:pt x="16156" y="1625"/>
                </a:cubicBezTo>
                <a:cubicBezTo>
                  <a:pt x="16187" y="1625"/>
                  <a:pt x="16187" y="1625"/>
                  <a:pt x="16187" y="1625"/>
                </a:cubicBezTo>
                <a:cubicBezTo>
                  <a:pt x="16187" y="1625"/>
                  <a:pt x="16219" y="1625"/>
                  <a:pt x="16219" y="1625"/>
                </a:cubicBezTo>
                <a:cubicBezTo>
                  <a:pt x="16250" y="1625"/>
                  <a:pt x="16250" y="1625"/>
                  <a:pt x="16281" y="1625"/>
                </a:cubicBezTo>
                <a:cubicBezTo>
                  <a:pt x="16375" y="1625"/>
                  <a:pt x="16500" y="1593"/>
                  <a:pt x="16594" y="1625"/>
                </a:cubicBezTo>
                <a:cubicBezTo>
                  <a:pt x="16562" y="1656"/>
                  <a:pt x="16531" y="1625"/>
                  <a:pt x="16500" y="1656"/>
                </a:cubicBezTo>
                <a:cubicBezTo>
                  <a:pt x="16594" y="1750"/>
                  <a:pt x="16406" y="1687"/>
                  <a:pt x="16469" y="1750"/>
                </a:cubicBezTo>
                <a:cubicBezTo>
                  <a:pt x="16562" y="1781"/>
                  <a:pt x="16687" y="1718"/>
                  <a:pt x="16781" y="1812"/>
                </a:cubicBezTo>
                <a:cubicBezTo>
                  <a:pt x="16750" y="1843"/>
                  <a:pt x="16687" y="1875"/>
                  <a:pt x="16625" y="1937"/>
                </a:cubicBezTo>
                <a:cubicBezTo>
                  <a:pt x="16687" y="1937"/>
                  <a:pt x="16750" y="1937"/>
                  <a:pt x="16844" y="1937"/>
                </a:cubicBezTo>
                <a:cubicBezTo>
                  <a:pt x="16781" y="2000"/>
                  <a:pt x="16750" y="1937"/>
                  <a:pt x="16719" y="2000"/>
                </a:cubicBezTo>
                <a:cubicBezTo>
                  <a:pt x="16781" y="2031"/>
                  <a:pt x="16906" y="1937"/>
                  <a:pt x="16969" y="2062"/>
                </a:cubicBezTo>
                <a:cubicBezTo>
                  <a:pt x="16844" y="2093"/>
                  <a:pt x="16719" y="2156"/>
                  <a:pt x="16594" y="2187"/>
                </a:cubicBezTo>
                <a:cubicBezTo>
                  <a:pt x="16687" y="2281"/>
                  <a:pt x="16875" y="2187"/>
                  <a:pt x="16969" y="2343"/>
                </a:cubicBezTo>
                <a:cubicBezTo>
                  <a:pt x="16937" y="2375"/>
                  <a:pt x="16875" y="2343"/>
                  <a:pt x="16844" y="2375"/>
                </a:cubicBezTo>
                <a:cubicBezTo>
                  <a:pt x="16906" y="2406"/>
                  <a:pt x="16937" y="2406"/>
                  <a:pt x="17000" y="2406"/>
                </a:cubicBezTo>
                <a:cubicBezTo>
                  <a:pt x="16812" y="2718"/>
                  <a:pt x="16594" y="2968"/>
                  <a:pt x="16375" y="3218"/>
                </a:cubicBezTo>
                <a:close/>
                <a:moveTo>
                  <a:pt x="14812" y="3156"/>
                </a:moveTo>
                <a:cubicBezTo>
                  <a:pt x="14812" y="3156"/>
                  <a:pt x="14812" y="3156"/>
                  <a:pt x="14812" y="3156"/>
                </a:cubicBezTo>
                <a:cubicBezTo>
                  <a:pt x="14812" y="3156"/>
                  <a:pt x="14812" y="3156"/>
                  <a:pt x="14812" y="3156"/>
                </a:cubicBezTo>
                <a:cubicBezTo>
                  <a:pt x="14812" y="3156"/>
                  <a:pt x="14812" y="3156"/>
                  <a:pt x="14812" y="3156"/>
                </a:cubicBezTo>
                <a:close/>
                <a:moveTo>
                  <a:pt x="14844" y="3156"/>
                </a:moveTo>
                <a:cubicBezTo>
                  <a:pt x="14844" y="3156"/>
                  <a:pt x="14875" y="3156"/>
                  <a:pt x="14875" y="3156"/>
                </a:cubicBezTo>
                <a:cubicBezTo>
                  <a:pt x="14875" y="3156"/>
                  <a:pt x="14875" y="3156"/>
                  <a:pt x="14875" y="3187"/>
                </a:cubicBezTo>
                <a:cubicBezTo>
                  <a:pt x="14875" y="3187"/>
                  <a:pt x="14875" y="3187"/>
                  <a:pt x="14875" y="3187"/>
                </a:cubicBezTo>
                <a:cubicBezTo>
                  <a:pt x="14844" y="3187"/>
                  <a:pt x="14844" y="3156"/>
                  <a:pt x="14844" y="3156"/>
                </a:cubicBezTo>
                <a:close/>
                <a:moveTo>
                  <a:pt x="14406" y="3281"/>
                </a:moveTo>
                <a:cubicBezTo>
                  <a:pt x="14469" y="3187"/>
                  <a:pt x="14531" y="3125"/>
                  <a:pt x="14594" y="3093"/>
                </a:cubicBezTo>
                <a:cubicBezTo>
                  <a:pt x="14531" y="3125"/>
                  <a:pt x="14469" y="3187"/>
                  <a:pt x="14406" y="3281"/>
                </a:cubicBezTo>
                <a:cubicBezTo>
                  <a:pt x="14406" y="3281"/>
                  <a:pt x="14406" y="3281"/>
                  <a:pt x="14406" y="3281"/>
                </a:cubicBezTo>
                <a:close/>
                <a:moveTo>
                  <a:pt x="17094" y="1625"/>
                </a:moveTo>
                <a:cubicBezTo>
                  <a:pt x="17062" y="1593"/>
                  <a:pt x="17031" y="1593"/>
                  <a:pt x="17000" y="1593"/>
                </a:cubicBezTo>
                <a:cubicBezTo>
                  <a:pt x="17031" y="1593"/>
                  <a:pt x="17062" y="1593"/>
                  <a:pt x="17125" y="1625"/>
                </a:cubicBezTo>
                <a:cubicBezTo>
                  <a:pt x="17125" y="1625"/>
                  <a:pt x="17125" y="1625"/>
                  <a:pt x="17094" y="1625"/>
                </a:cubicBezTo>
                <a:close/>
                <a:moveTo>
                  <a:pt x="17187" y="1625"/>
                </a:moveTo>
                <a:cubicBezTo>
                  <a:pt x="17187" y="1625"/>
                  <a:pt x="17187" y="1625"/>
                  <a:pt x="17187" y="1625"/>
                </a:cubicBezTo>
                <a:cubicBezTo>
                  <a:pt x="17187" y="1625"/>
                  <a:pt x="17187" y="1625"/>
                  <a:pt x="17187" y="1625"/>
                </a:cubicBezTo>
                <a:cubicBezTo>
                  <a:pt x="17187" y="1625"/>
                  <a:pt x="17187" y="1625"/>
                  <a:pt x="17187" y="1625"/>
                </a:cubicBezTo>
                <a:close/>
                <a:moveTo>
                  <a:pt x="17625" y="8906"/>
                </a:moveTo>
                <a:cubicBezTo>
                  <a:pt x="17625" y="8906"/>
                  <a:pt x="17625" y="8906"/>
                  <a:pt x="17625" y="8906"/>
                </a:cubicBezTo>
                <a:cubicBezTo>
                  <a:pt x="17625" y="8906"/>
                  <a:pt x="17625" y="8906"/>
                  <a:pt x="17625" y="8906"/>
                </a:cubicBezTo>
                <a:cubicBezTo>
                  <a:pt x="17625" y="8906"/>
                  <a:pt x="17625" y="8906"/>
                  <a:pt x="17625" y="8906"/>
                </a:cubicBezTo>
                <a:close/>
                <a:moveTo>
                  <a:pt x="18062" y="8781"/>
                </a:moveTo>
                <a:cubicBezTo>
                  <a:pt x="17969" y="8812"/>
                  <a:pt x="17906" y="8843"/>
                  <a:pt x="17844" y="8875"/>
                </a:cubicBezTo>
                <a:cubicBezTo>
                  <a:pt x="17906" y="8843"/>
                  <a:pt x="17969" y="8812"/>
                  <a:pt x="18062" y="8781"/>
                </a:cubicBezTo>
                <a:cubicBezTo>
                  <a:pt x="18062" y="8750"/>
                  <a:pt x="18062" y="8718"/>
                  <a:pt x="18094" y="8718"/>
                </a:cubicBezTo>
                <a:cubicBezTo>
                  <a:pt x="18062" y="8718"/>
                  <a:pt x="18062" y="8750"/>
                  <a:pt x="18062" y="8781"/>
                </a:cubicBezTo>
                <a:close/>
                <a:moveTo>
                  <a:pt x="18219" y="8218"/>
                </a:moveTo>
                <a:cubicBezTo>
                  <a:pt x="18219" y="8218"/>
                  <a:pt x="18219" y="8218"/>
                  <a:pt x="18219" y="8218"/>
                </a:cubicBezTo>
                <a:cubicBezTo>
                  <a:pt x="18219" y="8218"/>
                  <a:pt x="18219" y="8218"/>
                  <a:pt x="18219" y="8218"/>
                </a:cubicBezTo>
                <a:close/>
                <a:moveTo>
                  <a:pt x="18344" y="8156"/>
                </a:moveTo>
                <a:cubicBezTo>
                  <a:pt x="18344" y="8156"/>
                  <a:pt x="18344" y="8156"/>
                  <a:pt x="18344" y="8156"/>
                </a:cubicBezTo>
                <a:cubicBezTo>
                  <a:pt x="18344" y="8156"/>
                  <a:pt x="18344" y="8156"/>
                  <a:pt x="18344" y="8156"/>
                </a:cubicBezTo>
                <a:close/>
                <a:moveTo>
                  <a:pt x="18437" y="7812"/>
                </a:moveTo>
                <a:cubicBezTo>
                  <a:pt x="18437" y="7812"/>
                  <a:pt x="18437" y="7812"/>
                  <a:pt x="18437" y="7812"/>
                </a:cubicBezTo>
                <a:cubicBezTo>
                  <a:pt x="18437" y="7812"/>
                  <a:pt x="18437" y="7812"/>
                  <a:pt x="18437" y="7812"/>
                </a:cubicBezTo>
                <a:cubicBezTo>
                  <a:pt x="18437" y="7812"/>
                  <a:pt x="18437" y="7812"/>
                  <a:pt x="18437" y="7812"/>
                </a:cubicBezTo>
                <a:close/>
                <a:moveTo>
                  <a:pt x="18500" y="8218"/>
                </a:moveTo>
                <a:cubicBezTo>
                  <a:pt x="18500" y="8218"/>
                  <a:pt x="18500" y="8218"/>
                  <a:pt x="18500" y="8218"/>
                </a:cubicBezTo>
                <a:cubicBezTo>
                  <a:pt x="18469" y="8218"/>
                  <a:pt x="18469" y="8218"/>
                  <a:pt x="18469" y="8218"/>
                </a:cubicBezTo>
                <a:cubicBezTo>
                  <a:pt x="18469" y="8218"/>
                  <a:pt x="18500" y="8218"/>
                  <a:pt x="18500" y="8218"/>
                </a:cubicBezTo>
                <a:close/>
                <a:moveTo>
                  <a:pt x="18906" y="15968"/>
                </a:moveTo>
                <a:cubicBezTo>
                  <a:pt x="18750" y="16000"/>
                  <a:pt x="18594" y="16000"/>
                  <a:pt x="18437" y="16031"/>
                </a:cubicBezTo>
                <a:cubicBezTo>
                  <a:pt x="18594" y="16000"/>
                  <a:pt x="18750" y="16000"/>
                  <a:pt x="18906" y="15968"/>
                </a:cubicBezTo>
                <a:cubicBezTo>
                  <a:pt x="19031" y="15968"/>
                  <a:pt x="19125" y="15968"/>
                  <a:pt x="19219" y="15968"/>
                </a:cubicBezTo>
                <a:cubicBezTo>
                  <a:pt x="19125" y="15968"/>
                  <a:pt x="19031" y="15968"/>
                  <a:pt x="18906" y="15968"/>
                </a:cubicBezTo>
                <a:close/>
                <a:moveTo>
                  <a:pt x="26125" y="14406"/>
                </a:moveTo>
                <a:cubicBezTo>
                  <a:pt x="26125" y="14406"/>
                  <a:pt x="26125" y="14406"/>
                  <a:pt x="26125" y="14406"/>
                </a:cubicBezTo>
                <a:cubicBezTo>
                  <a:pt x="26125" y="14406"/>
                  <a:pt x="26156" y="14406"/>
                  <a:pt x="26156" y="14406"/>
                </a:cubicBezTo>
                <a:cubicBezTo>
                  <a:pt x="26187" y="14375"/>
                  <a:pt x="26219" y="14375"/>
                  <a:pt x="26250" y="14406"/>
                </a:cubicBezTo>
                <a:cubicBezTo>
                  <a:pt x="26250" y="14437"/>
                  <a:pt x="26219" y="14437"/>
                  <a:pt x="26187" y="14437"/>
                </a:cubicBezTo>
                <a:cubicBezTo>
                  <a:pt x="26156" y="14437"/>
                  <a:pt x="26156" y="14406"/>
                  <a:pt x="26156" y="14406"/>
                </a:cubicBezTo>
                <a:cubicBezTo>
                  <a:pt x="26156" y="14406"/>
                  <a:pt x="26156" y="14437"/>
                  <a:pt x="26187" y="14437"/>
                </a:cubicBezTo>
                <a:cubicBezTo>
                  <a:pt x="26125" y="14500"/>
                  <a:pt x="26031" y="14500"/>
                  <a:pt x="25937" y="14500"/>
                </a:cubicBezTo>
                <a:cubicBezTo>
                  <a:pt x="26000" y="14468"/>
                  <a:pt x="26062" y="14406"/>
                  <a:pt x="26125" y="14406"/>
                </a:cubicBezTo>
                <a:cubicBezTo>
                  <a:pt x="26125" y="14406"/>
                  <a:pt x="26125" y="14406"/>
                  <a:pt x="26125" y="14406"/>
                </a:cubicBezTo>
                <a:close/>
                <a:moveTo>
                  <a:pt x="25594" y="13093"/>
                </a:moveTo>
                <a:cubicBezTo>
                  <a:pt x="25594" y="13093"/>
                  <a:pt x="25562" y="13093"/>
                  <a:pt x="25562" y="13093"/>
                </a:cubicBezTo>
                <a:cubicBezTo>
                  <a:pt x="25562" y="13093"/>
                  <a:pt x="25594" y="13093"/>
                  <a:pt x="25594" y="13093"/>
                </a:cubicBezTo>
                <a:close/>
                <a:moveTo>
                  <a:pt x="25469" y="13093"/>
                </a:moveTo>
                <a:cubicBezTo>
                  <a:pt x="25500" y="13093"/>
                  <a:pt x="25531" y="13093"/>
                  <a:pt x="25562" y="13125"/>
                </a:cubicBezTo>
                <a:cubicBezTo>
                  <a:pt x="25500" y="13156"/>
                  <a:pt x="25406" y="13187"/>
                  <a:pt x="25344" y="13187"/>
                </a:cubicBezTo>
                <a:cubicBezTo>
                  <a:pt x="25281" y="13187"/>
                  <a:pt x="25281" y="13156"/>
                  <a:pt x="25281" y="13125"/>
                </a:cubicBezTo>
                <a:cubicBezTo>
                  <a:pt x="25344" y="13125"/>
                  <a:pt x="25406" y="13125"/>
                  <a:pt x="25469" y="13093"/>
                </a:cubicBezTo>
                <a:close/>
                <a:moveTo>
                  <a:pt x="25281" y="13187"/>
                </a:moveTo>
                <a:cubicBezTo>
                  <a:pt x="25281" y="13187"/>
                  <a:pt x="25281" y="13218"/>
                  <a:pt x="25312" y="13218"/>
                </a:cubicBezTo>
                <a:cubicBezTo>
                  <a:pt x="25281" y="13218"/>
                  <a:pt x="25281" y="13187"/>
                  <a:pt x="25281" y="13187"/>
                </a:cubicBezTo>
                <a:close/>
                <a:moveTo>
                  <a:pt x="25250" y="13031"/>
                </a:moveTo>
                <a:cubicBezTo>
                  <a:pt x="25187" y="13031"/>
                  <a:pt x="25219" y="13062"/>
                  <a:pt x="25250" y="13125"/>
                </a:cubicBezTo>
                <a:cubicBezTo>
                  <a:pt x="25250" y="13125"/>
                  <a:pt x="25250" y="13156"/>
                  <a:pt x="25250" y="13156"/>
                </a:cubicBezTo>
                <a:cubicBezTo>
                  <a:pt x="25250" y="13156"/>
                  <a:pt x="25250" y="13156"/>
                  <a:pt x="25250" y="13156"/>
                </a:cubicBezTo>
                <a:cubicBezTo>
                  <a:pt x="25250" y="13156"/>
                  <a:pt x="25250" y="13125"/>
                  <a:pt x="25250" y="13125"/>
                </a:cubicBezTo>
                <a:cubicBezTo>
                  <a:pt x="25219" y="13062"/>
                  <a:pt x="25187" y="13031"/>
                  <a:pt x="25250" y="13031"/>
                </a:cubicBezTo>
                <a:close/>
                <a:moveTo>
                  <a:pt x="24469" y="13406"/>
                </a:moveTo>
                <a:cubicBezTo>
                  <a:pt x="24469" y="13406"/>
                  <a:pt x="24469" y="13406"/>
                  <a:pt x="24500" y="13406"/>
                </a:cubicBezTo>
                <a:cubicBezTo>
                  <a:pt x="24719" y="13343"/>
                  <a:pt x="25031" y="13250"/>
                  <a:pt x="25187" y="13218"/>
                </a:cubicBezTo>
                <a:cubicBezTo>
                  <a:pt x="25187" y="13218"/>
                  <a:pt x="25187" y="13218"/>
                  <a:pt x="25187" y="13250"/>
                </a:cubicBezTo>
                <a:cubicBezTo>
                  <a:pt x="25156" y="13250"/>
                  <a:pt x="25125" y="13250"/>
                  <a:pt x="25062" y="13281"/>
                </a:cubicBezTo>
                <a:cubicBezTo>
                  <a:pt x="25031" y="13312"/>
                  <a:pt x="25000" y="13312"/>
                  <a:pt x="24969" y="13312"/>
                </a:cubicBezTo>
                <a:cubicBezTo>
                  <a:pt x="24875" y="13312"/>
                  <a:pt x="24812" y="13343"/>
                  <a:pt x="24750" y="13375"/>
                </a:cubicBezTo>
                <a:cubicBezTo>
                  <a:pt x="24687" y="13406"/>
                  <a:pt x="24625" y="13437"/>
                  <a:pt x="24562" y="13437"/>
                </a:cubicBezTo>
                <a:cubicBezTo>
                  <a:pt x="24531" y="13437"/>
                  <a:pt x="24500" y="13468"/>
                  <a:pt x="24469" y="13468"/>
                </a:cubicBezTo>
                <a:cubicBezTo>
                  <a:pt x="24406" y="13468"/>
                  <a:pt x="24375" y="13500"/>
                  <a:pt x="24312" y="13531"/>
                </a:cubicBezTo>
                <a:cubicBezTo>
                  <a:pt x="24281" y="13531"/>
                  <a:pt x="24219" y="13531"/>
                  <a:pt x="24219" y="13531"/>
                </a:cubicBezTo>
                <a:cubicBezTo>
                  <a:pt x="24187" y="13500"/>
                  <a:pt x="24187" y="13500"/>
                  <a:pt x="24187" y="13500"/>
                </a:cubicBezTo>
                <a:cubicBezTo>
                  <a:pt x="24281" y="13500"/>
                  <a:pt x="24375" y="13437"/>
                  <a:pt x="24469" y="13406"/>
                </a:cubicBezTo>
                <a:close/>
                <a:moveTo>
                  <a:pt x="22000" y="15000"/>
                </a:moveTo>
                <a:cubicBezTo>
                  <a:pt x="22000" y="15000"/>
                  <a:pt x="22000" y="15031"/>
                  <a:pt x="22000" y="15031"/>
                </a:cubicBezTo>
                <a:cubicBezTo>
                  <a:pt x="22000" y="15031"/>
                  <a:pt x="22000" y="15000"/>
                  <a:pt x="22000" y="15000"/>
                </a:cubicBezTo>
                <a:close/>
                <a:moveTo>
                  <a:pt x="22125" y="14968"/>
                </a:moveTo>
                <a:cubicBezTo>
                  <a:pt x="22250" y="14906"/>
                  <a:pt x="22406" y="14906"/>
                  <a:pt x="22500" y="14843"/>
                </a:cubicBezTo>
                <a:cubicBezTo>
                  <a:pt x="22594" y="14718"/>
                  <a:pt x="22656" y="14687"/>
                  <a:pt x="22750" y="14687"/>
                </a:cubicBezTo>
                <a:cubicBezTo>
                  <a:pt x="22656" y="14687"/>
                  <a:pt x="22594" y="14718"/>
                  <a:pt x="22500" y="14843"/>
                </a:cubicBezTo>
                <a:cubicBezTo>
                  <a:pt x="22406" y="14906"/>
                  <a:pt x="22250" y="14906"/>
                  <a:pt x="22125" y="14968"/>
                </a:cubicBezTo>
                <a:cubicBezTo>
                  <a:pt x="22125" y="14968"/>
                  <a:pt x="22125" y="14968"/>
                  <a:pt x="22125" y="14968"/>
                </a:cubicBezTo>
                <a:close/>
                <a:moveTo>
                  <a:pt x="22687" y="15468"/>
                </a:moveTo>
                <a:cubicBezTo>
                  <a:pt x="22687" y="15468"/>
                  <a:pt x="22687" y="15468"/>
                  <a:pt x="22687" y="15468"/>
                </a:cubicBezTo>
                <a:cubicBezTo>
                  <a:pt x="22687" y="15468"/>
                  <a:pt x="22687" y="15468"/>
                  <a:pt x="22687" y="15468"/>
                </a:cubicBezTo>
                <a:cubicBezTo>
                  <a:pt x="22687" y="15468"/>
                  <a:pt x="22687" y="15468"/>
                  <a:pt x="22719" y="15468"/>
                </a:cubicBezTo>
                <a:cubicBezTo>
                  <a:pt x="22687" y="15468"/>
                  <a:pt x="22687" y="15468"/>
                  <a:pt x="22687" y="15468"/>
                </a:cubicBezTo>
                <a:close/>
                <a:moveTo>
                  <a:pt x="22812" y="14843"/>
                </a:moveTo>
                <a:cubicBezTo>
                  <a:pt x="22781" y="14875"/>
                  <a:pt x="22750" y="14906"/>
                  <a:pt x="22687" y="14906"/>
                </a:cubicBezTo>
                <a:cubicBezTo>
                  <a:pt x="22687" y="14906"/>
                  <a:pt x="22687" y="14906"/>
                  <a:pt x="22687" y="14906"/>
                </a:cubicBezTo>
                <a:cubicBezTo>
                  <a:pt x="22687" y="14906"/>
                  <a:pt x="22687" y="14906"/>
                  <a:pt x="22687" y="14906"/>
                </a:cubicBezTo>
                <a:cubicBezTo>
                  <a:pt x="22594" y="14906"/>
                  <a:pt x="22562" y="14937"/>
                  <a:pt x="22500" y="14968"/>
                </a:cubicBezTo>
                <a:cubicBezTo>
                  <a:pt x="22469" y="15000"/>
                  <a:pt x="22469" y="15000"/>
                  <a:pt x="22437" y="15031"/>
                </a:cubicBezTo>
                <a:cubicBezTo>
                  <a:pt x="22375" y="14968"/>
                  <a:pt x="22344" y="15000"/>
                  <a:pt x="22281" y="15031"/>
                </a:cubicBezTo>
                <a:cubicBezTo>
                  <a:pt x="22250" y="15062"/>
                  <a:pt x="22187" y="15031"/>
                  <a:pt x="22187" y="14968"/>
                </a:cubicBezTo>
                <a:cubicBezTo>
                  <a:pt x="22312" y="14937"/>
                  <a:pt x="22437" y="14937"/>
                  <a:pt x="22562" y="14843"/>
                </a:cubicBezTo>
                <a:cubicBezTo>
                  <a:pt x="22687" y="14875"/>
                  <a:pt x="22812" y="14781"/>
                  <a:pt x="22937" y="14750"/>
                </a:cubicBezTo>
                <a:cubicBezTo>
                  <a:pt x="22969" y="14781"/>
                  <a:pt x="23000" y="14781"/>
                  <a:pt x="23031" y="14781"/>
                </a:cubicBezTo>
                <a:cubicBezTo>
                  <a:pt x="23031" y="14781"/>
                  <a:pt x="23031" y="14812"/>
                  <a:pt x="23031" y="14812"/>
                </a:cubicBezTo>
                <a:cubicBezTo>
                  <a:pt x="22969" y="14843"/>
                  <a:pt x="22906" y="14843"/>
                  <a:pt x="22844" y="14843"/>
                </a:cubicBezTo>
                <a:cubicBezTo>
                  <a:pt x="22844" y="14843"/>
                  <a:pt x="22812" y="14843"/>
                  <a:pt x="22812" y="14843"/>
                </a:cubicBezTo>
                <a:close/>
                <a:moveTo>
                  <a:pt x="22969" y="14750"/>
                </a:moveTo>
                <a:cubicBezTo>
                  <a:pt x="22969" y="14750"/>
                  <a:pt x="23000" y="14750"/>
                  <a:pt x="23000" y="14750"/>
                </a:cubicBezTo>
                <a:cubicBezTo>
                  <a:pt x="23000" y="14750"/>
                  <a:pt x="23031" y="14750"/>
                  <a:pt x="23031" y="14750"/>
                </a:cubicBezTo>
                <a:cubicBezTo>
                  <a:pt x="23031" y="14750"/>
                  <a:pt x="23031" y="14750"/>
                  <a:pt x="23031" y="14750"/>
                </a:cubicBezTo>
                <a:cubicBezTo>
                  <a:pt x="23031" y="14750"/>
                  <a:pt x="23000" y="14750"/>
                  <a:pt x="23000" y="14750"/>
                </a:cubicBezTo>
                <a:lnTo>
                  <a:pt x="22969" y="14750"/>
                </a:lnTo>
                <a:close/>
                <a:moveTo>
                  <a:pt x="22875" y="15406"/>
                </a:moveTo>
                <a:cubicBezTo>
                  <a:pt x="22875" y="15406"/>
                  <a:pt x="22875" y="15406"/>
                  <a:pt x="22875" y="15406"/>
                </a:cubicBezTo>
                <a:cubicBezTo>
                  <a:pt x="22875" y="15406"/>
                  <a:pt x="22875" y="15406"/>
                  <a:pt x="22875" y="15406"/>
                </a:cubicBezTo>
                <a:cubicBezTo>
                  <a:pt x="22875" y="15406"/>
                  <a:pt x="22875" y="15406"/>
                  <a:pt x="22875" y="15406"/>
                </a:cubicBezTo>
                <a:close/>
                <a:moveTo>
                  <a:pt x="23000" y="15375"/>
                </a:moveTo>
                <a:cubicBezTo>
                  <a:pt x="23000" y="15375"/>
                  <a:pt x="22969" y="15375"/>
                  <a:pt x="22969" y="15375"/>
                </a:cubicBezTo>
                <a:cubicBezTo>
                  <a:pt x="22969" y="15375"/>
                  <a:pt x="23000" y="15375"/>
                  <a:pt x="23000" y="15375"/>
                </a:cubicBezTo>
                <a:cubicBezTo>
                  <a:pt x="23000" y="15375"/>
                  <a:pt x="23031" y="15406"/>
                  <a:pt x="23062" y="15375"/>
                </a:cubicBezTo>
                <a:cubicBezTo>
                  <a:pt x="23031" y="15406"/>
                  <a:pt x="23000" y="15375"/>
                  <a:pt x="23000" y="15375"/>
                </a:cubicBezTo>
                <a:close/>
                <a:moveTo>
                  <a:pt x="23281" y="15031"/>
                </a:moveTo>
                <a:cubicBezTo>
                  <a:pt x="23312" y="15062"/>
                  <a:pt x="23344" y="15062"/>
                  <a:pt x="23375" y="15062"/>
                </a:cubicBezTo>
                <a:cubicBezTo>
                  <a:pt x="23344" y="15062"/>
                  <a:pt x="23312" y="15062"/>
                  <a:pt x="23281" y="15031"/>
                </a:cubicBezTo>
                <a:close/>
                <a:moveTo>
                  <a:pt x="23781" y="14625"/>
                </a:moveTo>
                <a:cubicBezTo>
                  <a:pt x="23750" y="14625"/>
                  <a:pt x="23750" y="14625"/>
                  <a:pt x="23719" y="14625"/>
                </a:cubicBezTo>
                <a:cubicBezTo>
                  <a:pt x="23594" y="14625"/>
                  <a:pt x="23469" y="14718"/>
                  <a:pt x="23312" y="14750"/>
                </a:cubicBezTo>
                <a:cubicBezTo>
                  <a:pt x="23312" y="14750"/>
                  <a:pt x="23281" y="14781"/>
                  <a:pt x="23250" y="14750"/>
                </a:cubicBezTo>
                <a:cubicBezTo>
                  <a:pt x="23250" y="14750"/>
                  <a:pt x="23219" y="14750"/>
                  <a:pt x="23219" y="14750"/>
                </a:cubicBezTo>
                <a:cubicBezTo>
                  <a:pt x="23250" y="14812"/>
                  <a:pt x="23312" y="14875"/>
                  <a:pt x="23344" y="14906"/>
                </a:cubicBezTo>
                <a:cubicBezTo>
                  <a:pt x="23312" y="14875"/>
                  <a:pt x="23250" y="14812"/>
                  <a:pt x="23219" y="14750"/>
                </a:cubicBezTo>
                <a:cubicBezTo>
                  <a:pt x="23156" y="14781"/>
                  <a:pt x="23125" y="14781"/>
                  <a:pt x="23094" y="14781"/>
                </a:cubicBezTo>
                <a:cubicBezTo>
                  <a:pt x="23062" y="14687"/>
                  <a:pt x="23156" y="14718"/>
                  <a:pt x="23187" y="14687"/>
                </a:cubicBezTo>
                <a:cubicBezTo>
                  <a:pt x="23406" y="14625"/>
                  <a:pt x="23594" y="14562"/>
                  <a:pt x="23812" y="14531"/>
                </a:cubicBezTo>
                <a:cubicBezTo>
                  <a:pt x="23812" y="14562"/>
                  <a:pt x="23812" y="14593"/>
                  <a:pt x="23781" y="14625"/>
                </a:cubicBezTo>
                <a:close/>
                <a:moveTo>
                  <a:pt x="23094" y="14656"/>
                </a:moveTo>
                <a:cubicBezTo>
                  <a:pt x="23125" y="14656"/>
                  <a:pt x="23125" y="14656"/>
                  <a:pt x="23156" y="14687"/>
                </a:cubicBezTo>
                <a:cubicBezTo>
                  <a:pt x="23125" y="14656"/>
                  <a:pt x="23125" y="14656"/>
                  <a:pt x="23094" y="14656"/>
                </a:cubicBezTo>
                <a:close/>
                <a:moveTo>
                  <a:pt x="23594" y="14312"/>
                </a:moveTo>
                <a:cubicBezTo>
                  <a:pt x="23594" y="14312"/>
                  <a:pt x="23625" y="14312"/>
                  <a:pt x="23625" y="14312"/>
                </a:cubicBezTo>
                <a:cubicBezTo>
                  <a:pt x="23625" y="14312"/>
                  <a:pt x="23594" y="14312"/>
                  <a:pt x="23594" y="14312"/>
                </a:cubicBezTo>
                <a:close/>
                <a:moveTo>
                  <a:pt x="23625" y="14281"/>
                </a:moveTo>
                <a:cubicBezTo>
                  <a:pt x="23625" y="14281"/>
                  <a:pt x="23625" y="14281"/>
                  <a:pt x="23625" y="14281"/>
                </a:cubicBezTo>
                <a:cubicBezTo>
                  <a:pt x="23750" y="14281"/>
                  <a:pt x="23812" y="14343"/>
                  <a:pt x="23875" y="14406"/>
                </a:cubicBezTo>
                <a:cubicBezTo>
                  <a:pt x="23812" y="14343"/>
                  <a:pt x="23750" y="14281"/>
                  <a:pt x="23625" y="14281"/>
                </a:cubicBezTo>
                <a:close/>
                <a:moveTo>
                  <a:pt x="23875" y="14593"/>
                </a:moveTo>
                <a:cubicBezTo>
                  <a:pt x="23875" y="14593"/>
                  <a:pt x="23875" y="14593"/>
                  <a:pt x="23875" y="14593"/>
                </a:cubicBezTo>
                <a:cubicBezTo>
                  <a:pt x="23875" y="14562"/>
                  <a:pt x="23875" y="14562"/>
                  <a:pt x="23875" y="14562"/>
                </a:cubicBezTo>
                <a:cubicBezTo>
                  <a:pt x="23875" y="14562"/>
                  <a:pt x="23875" y="14562"/>
                  <a:pt x="23875" y="14593"/>
                </a:cubicBezTo>
                <a:close/>
                <a:moveTo>
                  <a:pt x="23875" y="14187"/>
                </a:moveTo>
                <a:cubicBezTo>
                  <a:pt x="23750" y="14218"/>
                  <a:pt x="23625" y="14250"/>
                  <a:pt x="23500" y="14281"/>
                </a:cubicBezTo>
                <a:cubicBezTo>
                  <a:pt x="23469" y="14281"/>
                  <a:pt x="23469" y="14312"/>
                  <a:pt x="23469" y="14312"/>
                </a:cubicBezTo>
                <a:cubicBezTo>
                  <a:pt x="23469" y="14312"/>
                  <a:pt x="23469" y="14312"/>
                  <a:pt x="23500" y="14312"/>
                </a:cubicBezTo>
                <a:cubicBezTo>
                  <a:pt x="23469" y="14312"/>
                  <a:pt x="23469" y="14312"/>
                  <a:pt x="23469" y="14312"/>
                </a:cubicBezTo>
                <a:cubicBezTo>
                  <a:pt x="23437" y="14343"/>
                  <a:pt x="23437" y="14343"/>
                  <a:pt x="23406" y="14343"/>
                </a:cubicBezTo>
                <a:cubicBezTo>
                  <a:pt x="23375" y="14312"/>
                  <a:pt x="23406" y="14281"/>
                  <a:pt x="23437" y="14250"/>
                </a:cubicBezTo>
                <a:cubicBezTo>
                  <a:pt x="23469" y="14250"/>
                  <a:pt x="23531" y="14187"/>
                  <a:pt x="23562" y="14187"/>
                </a:cubicBezTo>
                <a:cubicBezTo>
                  <a:pt x="23656" y="14187"/>
                  <a:pt x="23750" y="14156"/>
                  <a:pt x="23844" y="14125"/>
                </a:cubicBezTo>
                <a:cubicBezTo>
                  <a:pt x="23844" y="14125"/>
                  <a:pt x="23875" y="14156"/>
                  <a:pt x="23875" y="14187"/>
                </a:cubicBezTo>
                <a:close/>
                <a:moveTo>
                  <a:pt x="24000" y="14156"/>
                </a:moveTo>
                <a:cubicBezTo>
                  <a:pt x="24031" y="14187"/>
                  <a:pt x="24062" y="14187"/>
                  <a:pt x="24062" y="14187"/>
                </a:cubicBezTo>
                <a:cubicBezTo>
                  <a:pt x="24062" y="14187"/>
                  <a:pt x="24031" y="14187"/>
                  <a:pt x="24000" y="14156"/>
                </a:cubicBezTo>
                <a:close/>
                <a:moveTo>
                  <a:pt x="24250" y="14218"/>
                </a:moveTo>
                <a:cubicBezTo>
                  <a:pt x="24250" y="14187"/>
                  <a:pt x="24219" y="14156"/>
                  <a:pt x="24187" y="14125"/>
                </a:cubicBezTo>
                <a:cubicBezTo>
                  <a:pt x="24187" y="14125"/>
                  <a:pt x="24187" y="14125"/>
                  <a:pt x="24187" y="14125"/>
                </a:cubicBezTo>
                <a:cubicBezTo>
                  <a:pt x="24219" y="14156"/>
                  <a:pt x="24250" y="14187"/>
                  <a:pt x="24250" y="14218"/>
                </a:cubicBezTo>
                <a:close/>
                <a:moveTo>
                  <a:pt x="24562" y="13937"/>
                </a:moveTo>
                <a:cubicBezTo>
                  <a:pt x="24562" y="13937"/>
                  <a:pt x="24594" y="13906"/>
                  <a:pt x="24625" y="13875"/>
                </a:cubicBezTo>
                <a:cubicBezTo>
                  <a:pt x="24594" y="13906"/>
                  <a:pt x="24562" y="13937"/>
                  <a:pt x="24562" y="13937"/>
                </a:cubicBezTo>
                <a:cubicBezTo>
                  <a:pt x="24562" y="13937"/>
                  <a:pt x="24562" y="13937"/>
                  <a:pt x="24562" y="13937"/>
                </a:cubicBezTo>
                <a:cubicBezTo>
                  <a:pt x="24562" y="13968"/>
                  <a:pt x="24531" y="14000"/>
                  <a:pt x="24500" y="14000"/>
                </a:cubicBezTo>
                <a:cubicBezTo>
                  <a:pt x="24500" y="14000"/>
                  <a:pt x="24500" y="14031"/>
                  <a:pt x="24500" y="14031"/>
                </a:cubicBezTo>
                <a:cubicBezTo>
                  <a:pt x="24500" y="14031"/>
                  <a:pt x="24500" y="14000"/>
                  <a:pt x="24500" y="14000"/>
                </a:cubicBezTo>
                <a:cubicBezTo>
                  <a:pt x="24531" y="14000"/>
                  <a:pt x="24562" y="13968"/>
                  <a:pt x="24562" y="13937"/>
                </a:cubicBezTo>
                <a:close/>
                <a:moveTo>
                  <a:pt x="24406" y="13968"/>
                </a:moveTo>
                <a:cubicBezTo>
                  <a:pt x="24406" y="13968"/>
                  <a:pt x="24437" y="13968"/>
                  <a:pt x="24437" y="13937"/>
                </a:cubicBezTo>
                <a:cubicBezTo>
                  <a:pt x="24437" y="13937"/>
                  <a:pt x="24406" y="13937"/>
                  <a:pt x="24406" y="13906"/>
                </a:cubicBezTo>
                <a:cubicBezTo>
                  <a:pt x="24406" y="13906"/>
                  <a:pt x="24406" y="13906"/>
                  <a:pt x="24406" y="13906"/>
                </a:cubicBezTo>
                <a:cubicBezTo>
                  <a:pt x="24406" y="13937"/>
                  <a:pt x="24437" y="13937"/>
                  <a:pt x="24437" y="13937"/>
                </a:cubicBezTo>
                <a:cubicBezTo>
                  <a:pt x="24437" y="13937"/>
                  <a:pt x="24469" y="13937"/>
                  <a:pt x="24469" y="13937"/>
                </a:cubicBezTo>
                <a:cubicBezTo>
                  <a:pt x="24469" y="13937"/>
                  <a:pt x="24531" y="13968"/>
                  <a:pt x="24500" y="14000"/>
                </a:cubicBezTo>
                <a:cubicBezTo>
                  <a:pt x="24500" y="14000"/>
                  <a:pt x="24469" y="14000"/>
                  <a:pt x="24469" y="14000"/>
                </a:cubicBezTo>
                <a:cubicBezTo>
                  <a:pt x="24469" y="14000"/>
                  <a:pt x="24469" y="14000"/>
                  <a:pt x="24469" y="14031"/>
                </a:cubicBezTo>
                <a:cubicBezTo>
                  <a:pt x="24469" y="14000"/>
                  <a:pt x="24469" y="14000"/>
                  <a:pt x="24469" y="14000"/>
                </a:cubicBezTo>
                <a:cubicBezTo>
                  <a:pt x="24312" y="14062"/>
                  <a:pt x="24187" y="14093"/>
                  <a:pt x="24031" y="14125"/>
                </a:cubicBezTo>
                <a:cubicBezTo>
                  <a:pt x="24000" y="14125"/>
                  <a:pt x="23969" y="14125"/>
                  <a:pt x="23969" y="14093"/>
                </a:cubicBezTo>
                <a:cubicBezTo>
                  <a:pt x="24125" y="14062"/>
                  <a:pt x="24250" y="14000"/>
                  <a:pt x="24406" y="13968"/>
                </a:cubicBezTo>
                <a:close/>
                <a:moveTo>
                  <a:pt x="23844" y="13781"/>
                </a:moveTo>
                <a:cubicBezTo>
                  <a:pt x="23844" y="13781"/>
                  <a:pt x="23844" y="13781"/>
                  <a:pt x="23844" y="13781"/>
                </a:cubicBezTo>
                <a:cubicBezTo>
                  <a:pt x="23875" y="13812"/>
                  <a:pt x="23875" y="13812"/>
                  <a:pt x="23844" y="13843"/>
                </a:cubicBezTo>
                <a:cubicBezTo>
                  <a:pt x="23844" y="13843"/>
                  <a:pt x="23844" y="13843"/>
                  <a:pt x="23844" y="13843"/>
                </a:cubicBezTo>
                <a:cubicBezTo>
                  <a:pt x="23875" y="13812"/>
                  <a:pt x="23875" y="13812"/>
                  <a:pt x="23844" y="13781"/>
                </a:cubicBezTo>
                <a:close/>
                <a:moveTo>
                  <a:pt x="23875" y="13875"/>
                </a:moveTo>
                <a:cubicBezTo>
                  <a:pt x="23969" y="13906"/>
                  <a:pt x="24000" y="13812"/>
                  <a:pt x="24062" y="13843"/>
                </a:cubicBezTo>
                <a:cubicBezTo>
                  <a:pt x="24094" y="13843"/>
                  <a:pt x="24125" y="13843"/>
                  <a:pt x="24125" y="13906"/>
                </a:cubicBezTo>
                <a:cubicBezTo>
                  <a:pt x="24062" y="13937"/>
                  <a:pt x="23969" y="13937"/>
                  <a:pt x="23875" y="14000"/>
                </a:cubicBezTo>
                <a:cubicBezTo>
                  <a:pt x="23875" y="14000"/>
                  <a:pt x="23844" y="14000"/>
                  <a:pt x="23844" y="14000"/>
                </a:cubicBezTo>
                <a:cubicBezTo>
                  <a:pt x="23844" y="14000"/>
                  <a:pt x="23844" y="14000"/>
                  <a:pt x="23844" y="13968"/>
                </a:cubicBezTo>
                <a:cubicBezTo>
                  <a:pt x="23844" y="13968"/>
                  <a:pt x="23844" y="13968"/>
                  <a:pt x="23844" y="13968"/>
                </a:cubicBezTo>
                <a:cubicBezTo>
                  <a:pt x="23844" y="13968"/>
                  <a:pt x="23844" y="13968"/>
                  <a:pt x="23844" y="13968"/>
                </a:cubicBezTo>
                <a:cubicBezTo>
                  <a:pt x="23844" y="13968"/>
                  <a:pt x="23844" y="13968"/>
                  <a:pt x="23844" y="13968"/>
                </a:cubicBezTo>
                <a:cubicBezTo>
                  <a:pt x="23812" y="13937"/>
                  <a:pt x="23844" y="13906"/>
                  <a:pt x="23875" y="13875"/>
                </a:cubicBezTo>
                <a:close/>
                <a:moveTo>
                  <a:pt x="23781" y="13906"/>
                </a:moveTo>
                <a:cubicBezTo>
                  <a:pt x="23781" y="13906"/>
                  <a:pt x="23781" y="13906"/>
                  <a:pt x="23781" y="13937"/>
                </a:cubicBezTo>
                <a:cubicBezTo>
                  <a:pt x="23781" y="13906"/>
                  <a:pt x="23781" y="13906"/>
                  <a:pt x="23781" y="13906"/>
                </a:cubicBezTo>
                <a:close/>
                <a:moveTo>
                  <a:pt x="23781" y="14000"/>
                </a:moveTo>
                <a:cubicBezTo>
                  <a:pt x="23750" y="14000"/>
                  <a:pt x="23750" y="14031"/>
                  <a:pt x="23719" y="14031"/>
                </a:cubicBezTo>
                <a:cubicBezTo>
                  <a:pt x="23719" y="14031"/>
                  <a:pt x="23719" y="14031"/>
                  <a:pt x="23719" y="14062"/>
                </a:cubicBezTo>
                <a:cubicBezTo>
                  <a:pt x="23719" y="14031"/>
                  <a:pt x="23719" y="14031"/>
                  <a:pt x="23719" y="14031"/>
                </a:cubicBezTo>
                <a:cubicBezTo>
                  <a:pt x="23750" y="14031"/>
                  <a:pt x="23750" y="14000"/>
                  <a:pt x="23781" y="14000"/>
                </a:cubicBezTo>
                <a:close/>
                <a:moveTo>
                  <a:pt x="22812" y="13937"/>
                </a:moveTo>
                <a:cubicBezTo>
                  <a:pt x="22844" y="13906"/>
                  <a:pt x="22875" y="13906"/>
                  <a:pt x="22875" y="13906"/>
                </a:cubicBezTo>
                <a:cubicBezTo>
                  <a:pt x="22594" y="14031"/>
                  <a:pt x="22594" y="14031"/>
                  <a:pt x="22594" y="14031"/>
                </a:cubicBezTo>
                <a:cubicBezTo>
                  <a:pt x="22594" y="14031"/>
                  <a:pt x="22562" y="14031"/>
                  <a:pt x="22531" y="14031"/>
                </a:cubicBezTo>
                <a:cubicBezTo>
                  <a:pt x="22625" y="13968"/>
                  <a:pt x="22719" y="13968"/>
                  <a:pt x="22812" y="13937"/>
                </a:cubicBezTo>
                <a:close/>
                <a:moveTo>
                  <a:pt x="22562" y="13656"/>
                </a:moveTo>
                <a:cubicBezTo>
                  <a:pt x="22562" y="13656"/>
                  <a:pt x="22562" y="13656"/>
                  <a:pt x="22562" y="13656"/>
                </a:cubicBezTo>
                <a:cubicBezTo>
                  <a:pt x="22469" y="13687"/>
                  <a:pt x="22375" y="13718"/>
                  <a:pt x="22281" y="13750"/>
                </a:cubicBezTo>
                <a:cubicBezTo>
                  <a:pt x="22375" y="13718"/>
                  <a:pt x="22469" y="13687"/>
                  <a:pt x="22562" y="13656"/>
                </a:cubicBezTo>
                <a:close/>
                <a:moveTo>
                  <a:pt x="23562" y="13968"/>
                </a:moveTo>
                <a:cubicBezTo>
                  <a:pt x="23562" y="13968"/>
                  <a:pt x="23562" y="13968"/>
                  <a:pt x="23531" y="13968"/>
                </a:cubicBezTo>
                <a:cubicBezTo>
                  <a:pt x="23531" y="13968"/>
                  <a:pt x="23531" y="13968"/>
                  <a:pt x="23531" y="13968"/>
                </a:cubicBezTo>
                <a:cubicBezTo>
                  <a:pt x="23562" y="13968"/>
                  <a:pt x="23562" y="13968"/>
                  <a:pt x="23562" y="13968"/>
                </a:cubicBezTo>
                <a:cubicBezTo>
                  <a:pt x="23562" y="13968"/>
                  <a:pt x="23594" y="13968"/>
                  <a:pt x="23594" y="13968"/>
                </a:cubicBezTo>
                <a:cubicBezTo>
                  <a:pt x="23625" y="14000"/>
                  <a:pt x="23656" y="14000"/>
                  <a:pt x="23656" y="14062"/>
                </a:cubicBezTo>
                <a:cubicBezTo>
                  <a:pt x="23625" y="14062"/>
                  <a:pt x="23594" y="14062"/>
                  <a:pt x="23562" y="14093"/>
                </a:cubicBezTo>
                <a:cubicBezTo>
                  <a:pt x="23500" y="14093"/>
                  <a:pt x="23406" y="14125"/>
                  <a:pt x="23344" y="14156"/>
                </a:cubicBezTo>
                <a:cubicBezTo>
                  <a:pt x="22969" y="14250"/>
                  <a:pt x="22594" y="14343"/>
                  <a:pt x="22219" y="14468"/>
                </a:cubicBezTo>
                <a:cubicBezTo>
                  <a:pt x="22156" y="14468"/>
                  <a:pt x="22094" y="14468"/>
                  <a:pt x="22031" y="14500"/>
                </a:cubicBezTo>
                <a:cubicBezTo>
                  <a:pt x="22031" y="14500"/>
                  <a:pt x="22000" y="14500"/>
                  <a:pt x="21937" y="14468"/>
                </a:cubicBezTo>
                <a:cubicBezTo>
                  <a:pt x="22500" y="14312"/>
                  <a:pt x="23031" y="14156"/>
                  <a:pt x="23562" y="13968"/>
                </a:cubicBezTo>
                <a:close/>
                <a:moveTo>
                  <a:pt x="22000" y="14687"/>
                </a:moveTo>
                <a:cubicBezTo>
                  <a:pt x="22031" y="14656"/>
                  <a:pt x="22094" y="14656"/>
                  <a:pt x="22156" y="14625"/>
                </a:cubicBezTo>
                <a:cubicBezTo>
                  <a:pt x="22219" y="14593"/>
                  <a:pt x="22312" y="14593"/>
                  <a:pt x="22375" y="14562"/>
                </a:cubicBezTo>
                <a:cubicBezTo>
                  <a:pt x="22375" y="14562"/>
                  <a:pt x="22375" y="14562"/>
                  <a:pt x="22375" y="14562"/>
                </a:cubicBezTo>
                <a:cubicBezTo>
                  <a:pt x="22562" y="14500"/>
                  <a:pt x="22719" y="14468"/>
                  <a:pt x="22906" y="14406"/>
                </a:cubicBezTo>
                <a:cubicBezTo>
                  <a:pt x="22937" y="14406"/>
                  <a:pt x="23000" y="14375"/>
                  <a:pt x="23062" y="14375"/>
                </a:cubicBezTo>
                <a:cubicBezTo>
                  <a:pt x="23062" y="14375"/>
                  <a:pt x="23062" y="14343"/>
                  <a:pt x="23062" y="14343"/>
                </a:cubicBezTo>
                <a:cubicBezTo>
                  <a:pt x="23156" y="14375"/>
                  <a:pt x="23187" y="14343"/>
                  <a:pt x="23219" y="14281"/>
                </a:cubicBezTo>
                <a:cubicBezTo>
                  <a:pt x="23187" y="14343"/>
                  <a:pt x="23156" y="14375"/>
                  <a:pt x="23062" y="14343"/>
                </a:cubicBezTo>
                <a:cubicBezTo>
                  <a:pt x="23062" y="14343"/>
                  <a:pt x="23062" y="14375"/>
                  <a:pt x="23062" y="14375"/>
                </a:cubicBezTo>
                <a:cubicBezTo>
                  <a:pt x="23094" y="14375"/>
                  <a:pt x="23094" y="14343"/>
                  <a:pt x="23125" y="14343"/>
                </a:cubicBezTo>
                <a:cubicBezTo>
                  <a:pt x="23125" y="14406"/>
                  <a:pt x="23094" y="14406"/>
                  <a:pt x="23062" y="14437"/>
                </a:cubicBezTo>
                <a:cubicBezTo>
                  <a:pt x="23031" y="14437"/>
                  <a:pt x="23000" y="14437"/>
                  <a:pt x="23000" y="14437"/>
                </a:cubicBezTo>
                <a:cubicBezTo>
                  <a:pt x="22969" y="14437"/>
                  <a:pt x="22969" y="14468"/>
                  <a:pt x="22969" y="14468"/>
                </a:cubicBezTo>
                <a:cubicBezTo>
                  <a:pt x="22969" y="14468"/>
                  <a:pt x="22969" y="14437"/>
                  <a:pt x="23000" y="14437"/>
                </a:cubicBezTo>
                <a:cubicBezTo>
                  <a:pt x="22812" y="14468"/>
                  <a:pt x="22656" y="14531"/>
                  <a:pt x="22500" y="14562"/>
                </a:cubicBezTo>
                <a:cubicBezTo>
                  <a:pt x="22469" y="14562"/>
                  <a:pt x="22406" y="14562"/>
                  <a:pt x="22437" y="14593"/>
                </a:cubicBezTo>
                <a:cubicBezTo>
                  <a:pt x="22437" y="14625"/>
                  <a:pt x="22437" y="14625"/>
                  <a:pt x="22437" y="14625"/>
                </a:cubicBezTo>
                <a:cubicBezTo>
                  <a:pt x="22406" y="14593"/>
                  <a:pt x="22406" y="14625"/>
                  <a:pt x="22406" y="14625"/>
                </a:cubicBezTo>
                <a:cubicBezTo>
                  <a:pt x="22375" y="14625"/>
                  <a:pt x="22375" y="14625"/>
                  <a:pt x="22344" y="14625"/>
                </a:cubicBezTo>
                <a:cubicBezTo>
                  <a:pt x="22344" y="14625"/>
                  <a:pt x="22344" y="14625"/>
                  <a:pt x="22344" y="14625"/>
                </a:cubicBezTo>
                <a:cubicBezTo>
                  <a:pt x="22344" y="14625"/>
                  <a:pt x="22344" y="14625"/>
                  <a:pt x="22344" y="14625"/>
                </a:cubicBezTo>
                <a:cubicBezTo>
                  <a:pt x="22344" y="14625"/>
                  <a:pt x="22344" y="14625"/>
                  <a:pt x="22344" y="14625"/>
                </a:cubicBezTo>
                <a:cubicBezTo>
                  <a:pt x="22281" y="14593"/>
                  <a:pt x="22250" y="14625"/>
                  <a:pt x="22187" y="14687"/>
                </a:cubicBezTo>
                <a:cubicBezTo>
                  <a:pt x="22156" y="14687"/>
                  <a:pt x="22156" y="14687"/>
                  <a:pt x="22125" y="14687"/>
                </a:cubicBezTo>
                <a:cubicBezTo>
                  <a:pt x="22125" y="14687"/>
                  <a:pt x="22094" y="14687"/>
                  <a:pt x="22062" y="14687"/>
                </a:cubicBezTo>
                <a:cubicBezTo>
                  <a:pt x="22031" y="14718"/>
                  <a:pt x="22031" y="14718"/>
                  <a:pt x="22000" y="14750"/>
                </a:cubicBezTo>
                <a:cubicBezTo>
                  <a:pt x="22031" y="14718"/>
                  <a:pt x="22031" y="14718"/>
                  <a:pt x="22062" y="14687"/>
                </a:cubicBezTo>
                <a:cubicBezTo>
                  <a:pt x="22031" y="14687"/>
                  <a:pt x="22000" y="14687"/>
                  <a:pt x="21969" y="14687"/>
                </a:cubicBezTo>
                <a:cubicBezTo>
                  <a:pt x="21969" y="14687"/>
                  <a:pt x="21969" y="14687"/>
                  <a:pt x="22000" y="14687"/>
                </a:cubicBezTo>
                <a:cubicBezTo>
                  <a:pt x="21969" y="14687"/>
                  <a:pt x="21937" y="14687"/>
                  <a:pt x="21906" y="14687"/>
                </a:cubicBezTo>
                <a:cubicBezTo>
                  <a:pt x="21937" y="14687"/>
                  <a:pt x="21969" y="14687"/>
                  <a:pt x="22000" y="14687"/>
                </a:cubicBezTo>
                <a:close/>
                <a:moveTo>
                  <a:pt x="21812" y="15187"/>
                </a:moveTo>
                <a:cubicBezTo>
                  <a:pt x="21812" y="15187"/>
                  <a:pt x="21812" y="15187"/>
                  <a:pt x="21812" y="15218"/>
                </a:cubicBezTo>
                <a:cubicBezTo>
                  <a:pt x="21812" y="15187"/>
                  <a:pt x="21812" y="15187"/>
                  <a:pt x="21812" y="15187"/>
                </a:cubicBezTo>
                <a:close/>
                <a:moveTo>
                  <a:pt x="21750" y="15125"/>
                </a:moveTo>
                <a:cubicBezTo>
                  <a:pt x="21719" y="15093"/>
                  <a:pt x="21719" y="15125"/>
                  <a:pt x="21687" y="15156"/>
                </a:cubicBezTo>
                <a:cubicBezTo>
                  <a:pt x="21687" y="15156"/>
                  <a:pt x="21687" y="15156"/>
                  <a:pt x="21687" y="15156"/>
                </a:cubicBezTo>
                <a:cubicBezTo>
                  <a:pt x="21719" y="15125"/>
                  <a:pt x="21719" y="15093"/>
                  <a:pt x="21750" y="15125"/>
                </a:cubicBezTo>
                <a:close/>
                <a:moveTo>
                  <a:pt x="24812" y="12812"/>
                </a:moveTo>
                <a:cubicBezTo>
                  <a:pt x="24812" y="12812"/>
                  <a:pt x="24812" y="12781"/>
                  <a:pt x="24812" y="12781"/>
                </a:cubicBezTo>
                <a:cubicBezTo>
                  <a:pt x="24812" y="12781"/>
                  <a:pt x="24812" y="12781"/>
                  <a:pt x="24812" y="12781"/>
                </a:cubicBezTo>
                <a:cubicBezTo>
                  <a:pt x="24812" y="12781"/>
                  <a:pt x="24812" y="12812"/>
                  <a:pt x="24812" y="12812"/>
                </a:cubicBezTo>
                <a:cubicBezTo>
                  <a:pt x="24437" y="12937"/>
                  <a:pt x="24094" y="13062"/>
                  <a:pt x="23719" y="13187"/>
                </a:cubicBezTo>
                <a:cubicBezTo>
                  <a:pt x="24094" y="13062"/>
                  <a:pt x="24437" y="12937"/>
                  <a:pt x="24812" y="12812"/>
                </a:cubicBezTo>
                <a:close/>
                <a:moveTo>
                  <a:pt x="28812" y="11187"/>
                </a:moveTo>
                <a:cubicBezTo>
                  <a:pt x="28812" y="11187"/>
                  <a:pt x="28812" y="11187"/>
                  <a:pt x="28812" y="11187"/>
                </a:cubicBezTo>
                <a:cubicBezTo>
                  <a:pt x="28812" y="11187"/>
                  <a:pt x="28781" y="11187"/>
                  <a:pt x="28781" y="11187"/>
                </a:cubicBezTo>
                <a:cubicBezTo>
                  <a:pt x="28781" y="11187"/>
                  <a:pt x="28812" y="11187"/>
                  <a:pt x="28812" y="11187"/>
                </a:cubicBezTo>
                <a:close/>
                <a:moveTo>
                  <a:pt x="28781" y="11187"/>
                </a:moveTo>
                <a:cubicBezTo>
                  <a:pt x="28781" y="11187"/>
                  <a:pt x="28781" y="11187"/>
                  <a:pt x="28781" y="11187"/>
                </a:cubicBezTo>
                <a:cubicBezTo>
                  <a:pt x="28750" y="11156"/>
                  <a:pt x="28750" y="11187"/>
                  <a:pt x="28719" y="11187"/>
                </a:cubicBezTo>
                <a:cubicBezTo>
                  <a:pt x="28750" y="11187"/>
                  <a:pt x="28750" y="11156"/>
                  <a:pt x="28781" y="11187"/>
                </a:cubicBezTo>
                <a:close/>
                <a:moveTo>
                  <a:pt x="26562" y="11906"/>
                </a:moveTo>
                <a:cubicBezTo>
                  <a:pt x="26562" y="11906"/>
                  <a:pt x="26562" y="11906"/>
                  <a:pt x="26562" y="11906"/>
                </a:cubicBezTo>
                <a:cubicBezTo>
                  <a:pt x="26531" y="11906"/>
                  <a:pt x="26500" y="11906"/>
                  <a:pt x="26469" y="11937"/>
                </a:cubicBezTo>
                <a:cubicBezTo>
                  <a:pt x="26500" y="11906"/>
                  <a:pt x="26531" y="11906"/>
                  <a:pt x="26562" y="11906"/>
                </a:cubicBezTo>
                <a:close/>
                <a:moveTo>
                  <a:pt x="24687" y="12593"/>
                </a:moveTo>
                <a:cubicBezTo>
                  <a:pt x="25312" y="12375"/>
                  <a:pt x="25969" y="12156"/>
                  <a:pt x="26594" y="11937"/>
                </a:cubicBezTo>
                <a:cubicBezTo>
                  <a:pt x="25969" y="12156"/>
                  <a:pt x="25312" y="12375"/>
                  <a:pt x="24687" y="12593"/>
                </a:cubicBezTo>
                <a:cubicBezTo>
                  <a:pt x="24687" y="12593"/>
                  <a:pt x="24656" y="12625"/>
                  <a:pt x="24656" y="12625"/>
                </a:cubicBezTo>
                <a:cubicBezTo>
                  <a:pt x="24656" y="12625"/>
                  <a:pt x="24687" y="12593"/>
                  <a:pt x="24687" y="12593"/>
                </a:cubicBezTo>
                <a:close/>
                <a:moveTo>
                  <a:pt x="22219" y="13375"/>
                </a:moveTo>
                <a:cubicBezTo>
                  <a:pt x="22219" y="13375"/>
                  <a:pt x="22219" y="13375"/>
                  <a:pt x="22219" y="13375"/>
                </a:cubicBezTo>
                <a:cubicBezTo>
                  <a:pt x="22187" y="13406"/>
                  <a:pt x="22156" y="13406"/>
                  <a:pt x="22156" y="13437"/>
                </a:cubicBezTo>
                <a:cubicBezTo>
                  <a:pt x="22156" y="13406"/>
                  <a:pt x="22187" y="13406"/>
                  <a:pt x="22219" y="13375"/>
                </a:cubicBezTo>
                <a:close/>
                <a:moveTo>
                  <a:pt x="21937" y="13437"/>
                </a:moveTo>
                <a:cubicBezTo>
                  <a:pt x="21906" y="13437"/>
                  <a:pt x="21875" y="13437"/>
                  <a:pt x="21844" y="13468"/>
                </a:cubicBezTo>
                <a:cubicBezTo>
                  <a:pt x="21875" y="13437"/>
                  <a:pt x="21906" y="13437"/>
                  <a:pt x="21937" y="13437"/>
                </a:cubicBezTo>
                <a:close/>
                <a:moveTo>
                  <a:pt x="23500" y="12718"/>
                </a:moveTo>
                <a:cubicBezTo>
                  <a:pt x="23500" y="12718"/>
                  <a:pt x="23500" y="12718"/>
                  <a:pt x="23500" y="12718"/>
                </a:cubicBezTo>
                <a:cubicBezTo>
                  <a:pt x="23500" y="12750"/>
                  <a:pt x="23500" y="12750"/>
                  <a:pt x="23500" y="12750"/>
                </a:cubicBezTo>
                <a:cubicBezTo>
                  <a:pt x="23500" y="12750"/>
                  <a:pt x="23500" y="12750"/>
                  <a:pt x="23500" y="12718"/>
                </a:cubicBezTo>
                <a:close/>
                <a:moveTo>
                  <a:pt x="23187" y="12875"/>
                </a:moveTo>
                <a:cubicBezTo>
                  <a:pt x="23219" y="12875"/>
                  <a:pt x="23281" y="12875"/>
                  <a:pt x="23281" y="12875"/>
                </a:cubicBezTo>
                <a:cubicBezTo>
                  <a:pt x="23281" y="12875"/>
                  <a:pt x="23219" y="12875"/>
                  <a:pt x="23187" y="12875"/>
                </a:cubicBezTo>
                <a:cubicBezTo>
                  <a:pt x="23187" y="12875"/>
                  <a:pt x="23187" y="12875"/>
                  <a:pt x="23187" y="12875"/>
                </a:cubicBezTo>
                <a:cubicBezTo>
                  <a:pt x="23187" y="12875"/>
                  <a:pt x="23187" y="12875"/>
                  <a:pt x="23187" y="12875"/>
                </a:cubicBezTo>
                <a:close/>
                <a:moveTo>
                  <a:pt x="22969" y="12937"/>
                </a:moveTo>
                <a:cubicBezTo>
                  <a:pt x="22969" y="12937"/>
                  <a:pt x="22969" y="12937"/>
                  <a:pt x="22969" y="12937"/>
                </a:cubicBezTo>
                <a:cubicBezTo>
                  <a:pt x="22906" y="12968"/>
                  <a:pt x="22812" y="13031"/>
                  <a:pt x="22750" y="13031"/>
                </a:cubicBezTo>
                <a:cubicBezTo>
                  <a:pt x="22812" y="13031"/>
                  <a:pt x="22906" y="12968"/>
                  <a:pt x="22969" y="12937"/>
                </a:cubicBezTo>
                <a:close/>
                <a:moveTo>
                  <a:pt x="22062" y="13250"/>
                </a:moveTo>
                <a:cubicBezTo>
                  <a:pt x="22062" y="13250"/>
                  <a:pt x="22062" y="13250"/>
                  <a:pt x="22062" y="13250"/>
                </a:cubicBezTo>
                <a:cubicBezTo>
                  <a:pt x="22062" y="13250"/>
                  <a:pt x="22062" y="13250"/>
                  <a:pt x="22062" y="13250"/>
                </a:cubicBezTo>
                <a:cubicBezTo>
                  <a:pt x="22031" y="13250"/>
                  <a:pt x="22000" y="13250"/>
                  <a:pt x="22000" y="13281"/>
                </a:cubicBezTo>
                <a:cubicBezTo>
                  <a:pt x="22000" y="13250"/>
                  <a:pt x="22031" y="13250"/>
                  <a:pt x="22062" y="13250"/>
                </a:cubicBezTo>
                <a:close/>
                <a:moveTo>
                  <a:pt x="21781" y="13312"/>
                </a:moveTo>
                <a:cubicBezTo>
                  <a:pt x="21844" y="13312"/>
                  <a:pt x="21875" y="13312"/>
                  <a:pt x="21937" y="13281"/>
                </a:cubicBezTo>
                <a:cubicBezTo>
                  <a:pt x="21875" y="13312"/>
                  <a:pt x="21844" y="13312"/>
                  <a:pt x="21781" y="13312"/>
                </a:cubicBezTo>
                <a:cubicBezTo>
                  <a:pt x="21781" y="13312"/>
                  <a:pt x="21781" y="13312"/>
                  <a:pt x="21781" y="13312"/>
                </a:cubicBezTo>
                <a:cubicBezTo>
                  <a:pt x="21781" y="13312"/>
                  <a:pt x="21781" y="13312"/>
                  <a:pt x="21781" y="13312"/>
                </a:cubicBezTo>
                <a:close/>
                <a:moveTo>
                  <a:pt x="21781" y="13312"/>
                </a:moveTo>
                <a:cubicBezTo>
                  <a:pt x="21781" y="13312"/>
                  <a:pt x="21781" y="13312"/>
                  <a:pt x="21781" y="13312"/>
                </a:cubicBezTo>
                <a:cubicBezTo>
                  <a:pt x="21781" y="13343"/>
                  <a:pt x="21781" y="13343"/>
                  <a:pt x="21750" y="13343"/>
                </a:cubicBezTo>
                <a:cubicBezTo>
                  <a:pt x="21781" y="13343"/>
                  <a:pt x="21781" y="13343"/>
                  <a:pt x="21781" y="13312"/>
                </a:cubicBezTo>
                <a:close/>
                <a:moveTo>
                  <a:pt x="21156" y="12968"/>
                </a:moveTo>
                <a:cubicBezTo>
                  <a:pt x="21156" y="12968"/>
                  <a:pt x="21156" y="12968"/>
                  <a:pt x="21156" y="12968"/>
                </a:cubicBezTo>
                <a:cubicBezTo>
                  <a:pt x="21156" y="12968"/>
                  <a:pt x="21125" y="12968"/>
                  <a:pt x="21125" y="12968"/>
                </a:cubicBezTo>
                <a:cubicBezTo>
                  <a:pt x="21125" y="12968"/>
                  <a:pt x="21156" y="12968"/>
                  <a:pt x="21156" y="12968"/>
                </a:cubicBezTo>
                <a:close/>
                <a:moveTo>
                  <a:pt x="21125" y="13406"/>
                </a:moveTo>
                <a:cubicBezTo>
                  <a:pt x="21125" y="13406"/>
                  <a:pt x="21125" y="13406"/>
                  <a:pt x="21125" y="13406"/>
                </a:cubicBezTo>
                <a:cubicBezTo>
                  <a:pt x="21125" y="13406"/>
                  <a:pt x="21094" y="13437"/>
                  <a:pt x="21094" y="13437"/>
                </a:cubicBezTo>
                <a:cubicBezTo>
                  <a:pt x="21094" y="13437"/>
                  <a:pt x="21125" y="13406"/>
                  <a:pt x="21125" y="13406"/>
                </a:cubicBezTo>
                <a:close/>
                <a:moveTo>
                  <a:pt x="21031" y="13406"/>
                </a:moveTo>
                <a:cubicBezTo>
                  <a:pt x="21031" y="13406"/>
                  <a:pt x="21031" y="13406"/>
                  <a:pt x="21062" y="13406"/>
                </a:cubicBezTo>
                <a:cubicBezTo>
                  <a:pt x="21031" y="13406"/>
                  <a:pt x="21031" y="13406"/>
                  <a:pt x="21031" y="13406"/>
                </a:cubicBezTo>
                <a:cubicBezTo>
                  <a:pt x="21031" y="13406"/>
                  <a:pt x="21031" y="13406"/>
                  <a:pt x="21031" y="13406"/>
                </a:cubicBezTo>
                <a:cubicBezTo>
                  <a:pt x="21031" y="13406"/>
                  <a:pt x="21031" y="13406"/>
                  <a:pt x="21031" y="13406"/>
                </a:cubicBezTo>
                <a:close/>
                <a:moveTo>
                  <a:pt x="20687" y="13187"/>
                </a:moveTo>
                <a:cubicBezTo>
                  <a:pt x="20687" y="13218"/>
                  <a:pt x="20687" y="13218"/>
                  <a:pt x="20687" y="13218"/>
                </a:cubicBezTo>
                <a:cubicBezTo>
                  <a:pt x="20687" y="13218"/>
                  <a:pt x="20687" y="13218"/>
                  <a:pt x="20687" y="13187"/>
                </a:cubicBezTo>
                <a:close/>
                <a:moveTo>
                  <a:pt x="28906" y="9812"/>
                </a:moveTo>
                <a:cubicBezTo>
                  <a:pt x="28937" y="9812"/>
                  <a:pt x="28969" y="9781"/>
                  <a:pt x="29000" y="9781"/>
                </a:cubicBezTo>
                <a:cubicBezTo>
                  <a:pt x="28969" y="9781"/>
                  <a:pt x="28937" y="9812"/>
                  <a:pt x="28906" y="9812"/>
                </a:cubicBezTo>
                <a:cubicBezTo>
                  <a:pt x="28906" y="9812"/>
                  <a:pt x="28906" y="9812"/>
                  <a:pt x="28906" y="9812"/>
                </a:cubicBezTo>
                <a:close/>
                <a:moveTo>
                  <a:pt x="29031" y="9562"/>
                </a:moveTo>
                <a:cubicBezTo>
                  <a:pt x="29031" y="9531"/>
                  <a:pt x="29062" y="9531"/>
                  <a:pt x="29062" y="9531"/>
                </a:cubicBezTo>
                <a:cubicBezTo>
                  <a:pt x="29062" y="9531"/>
                  <a:pt x="29031" y="9531"/>
                  <a:pt x="29031" y="9562"/>
                </a:cubicBezTo>
                <a:cubicBezTo>
                  <a:pt x="29000" y="9562"/>
                  <a:pt x="29000" y="9562"/>
                  <a:pt x="29000" y="9562"/>
                </a:cubicBezTo>
                <a:cubicBezTo>
                  <a:pt x="29000" y="9562"/>
                  <a:pt x="29000" y="9562"/>
                  <a:pt x="29031" y="9562"/>
                </a:cubicBezTo>
                <a:close/>
                <a:moveTo>
                  <a:pt x="28937" y="9593"/>
                </a:moveTo>
                <a:cubicBezTo>
                  <a:pt x="28937" y="9593"/>
                  <a:pt x="28937" y="9593"/>
                  <a:pt x="28937" y="9593"/>
                </a:cubicBezTo>
                <a:cubicBezTo>
                  <a:pt x="28906" y="9562"/>
                  <a:pt x="28906" y="9531"/>
                  <a:pt x="28875" y="9500"/>
                </a:cubicBezTo>
                <a:cubicBezTo>
                  <a:pt x="28906" y="9531"/>
                  <a:pt x="28906" y="9562"/>
                  <a:pt x="28937" y="9593"/>
                </a:cubicBezTo>
                <a:close/>
                <a:moveTo>
                  <a:pt x="22156" y="11750"/>
                </a:moveTo>
                <a:cubicBezTo>
                  <a:pt x="22156" y="11750"/>
                  <a:pt x="22156" y="11750"/>
                  <a:pt x="22156" y="11750"/>
                </a:cubicBezTo>
                <a:cubicBezTo>
                  <a:pt x="22156" y="11750"/>
                  <a:pt x="22156" y="11750"/>
                  <a:pt x="22156" y="11750"/>
                </a:cubicBezTo>
                <a:cubicBezTo>
                  <a:pt x="22156" y="11750"/>
                  <a:pt x="22156" y="11750"/>
                  <a:pt x="22156" y="11750"/>
                </a:cubicBezTo>
                <a:close/>
                <a:moveTo>
                  <a:pt x="22156" y="11750"/>
                </a:moveTo>
                <a:cubicBezTo>
                  <a:pt x="22156" y="11750"/>
                  <a:pt x="22156" y="11750"/>
                  <a:pt x="22156" y="11750"/>
                </a:cubicBezTo>
                <a:cubicBezTo>
                  <a:pt x="22156" y="11750"/>
                  <a:pt x="22156" y="11750"/>
                  <a:pt x="22156" y="11750"/>
                </a:cubicBezTo>
                <a:close/>
                <a:moveTo>
                  <a:pt x="22187" y="11750"/>
                </a:moveTo>
                <a:cubicBezTo>
                  <a:pt x="22219" y="11843"/>
                  <a:pt x="22156" y="11812"/>
                  <a:pt x="22125" y="11812"/>
                </a:cubicBezTo>
                <a:cubicBezTo>
                  <a:pt x="22094" y="11718"/>
                  <a:pt x="22156" y="11781"/>
                  <a:pt x="22187" y="11750"/>
                </a:cubicBezTo>
                <a:close/>
                <a:moveTo>
                  <a:pt x="22000" y="11812"/>
                </a:moveTo>
                <a:cubicBezTo>
                  <a:pt x="22031" y="11812"/>
                  <a:pt x="22031" y="11812"/>
                  <a:pt x="22031" y="11812"/>
                </a:cubicBezTo>
                <a:cubicBezTo>
                  <a:pt x="22031" y="11812"/>
                  <a:pt x="22062" y="11812"/>
                  <a:pt x="22062" y="11812"/>
                </a:cubicBezTo>
                <a:cubicBezTo>
                  <a:pt x="22062" y="11812"/>
                  <a:pt x="22062" y="11812"/>
                  <a:pt x="22062" y="11812"/>
                </a:cubicBezTo>
                <a:cubicBezTo>
                  <a:pt x="22062" y="11812"/>
                  <a:pt x="22062" y="11812"/>
                  <a:pt x="22062" y="11812"/>
                </a:cubicBezTo>
                <a:cubicBezTo>
                  <a:pt x="22062" y="11812"/>
                  <a:pt x="22031" y="11812"/>
                  <a:pt x="22031" y="11812"/>
                </a:cubicBezTo>
                <a:cubicBezTo>
                  <a:pt x="22062" y="11812"/>
                  <a:pt x="22094" y="11812"/>
                  <a:pt x="22094" y="11812"/>
                </a:cubicBezTo>
                <a:cubicBezTo>
                  <a:pt x="22094" y="11843"/>
                  <a:pt x="22031" y="11843"/>
                  <a:pt x="22031" y="11843"/>
                </a:cubicBezTo>
                <a:cubicBezTo>
                  <a:pt x="22000" y="11843"/>
                  <a:pt x="21969" y="11812"/>
                  <a:pt x="22000" y="11812"/>
                </a:cubicBezTo>
                <a:close/>
                <a:moveTo>
                  <a:pt x="21812" y="12468"/>
                </a:moveTo>
                <a:cubicBezTo>
                  <a:pt x="21812" y="12468"/>
                  <a:pt x="21812" y="12468"/>
                  <a:pt x="21812" y="12468"/>
                </a:cubicBezTo>
                <a:cubicBezTo>
                  <a:pt x="21812" y="12468"/>
                  <a:pt x="21812" y="12468"/>
                  <a:pt x="21781" y="12468"/>
                </a:cubicBezTo>
                <a:cubicBezTo>
                  <a:pt x="21812" y="12468"/>
                  <a:pt x="21812" y="12468"/>
                  <a:pt x="21812" y="12468"/>
                </a:cubicBezTo>
                <a:close/>
                <a:moveTo>
                  <a:pt x="21469" y="12625"/>
                </a:moveTo>
                <a:cubicBezTo>
                  <a:pt x="21562" y="12562"/>
                  <a:pt x="21656" y="12562"/>
                  <a:pt x="21750" y="12531"/>
                </a:cubicBezTo>
                <a:cubicBezTo>
                  <a:pt x="21656" y="12562"/>
                  <a:pt x="21562" y="12562"/>
                  <a:pt x="21469" y="12625"/>
                </a:cubicBezTo>
                <a:cubicBezTo>
                  <a:pt x="21469" y="12625"/>
                  <a:pt x="21437" y="12625"/>
                  <a:pt x="21406" y="12625"/>
                </a:cubicBezTo>
                <a:cubicBezTo>
                  <a:pt x="21437" y="12625"/>
                  <a:pt x="21469" y="12625"/>
                  <a:pt x="21469" y="12625"/>
                </a:cubicBezTo>
                <a:close/>
                <a:moveTo>
                  <a:pt x="32219" y="6437"/>
                </a:moveTo>
                <a:cubicBezTo>
                  <a:pt x="32187" y="6437"/>
                  <a:pt x="32187" y="6437"/>
                  <a:pt x="32156" y="6468"/>
                </a:cubicBezTo>
                <a:cubicBezTo>
                  <a:pt x="32187" y="6437"/>
                  <a:pt x="32187" y="6437"/>
                  <a:pt x="32219" y="6437"/>
                </a:cubicBezTo>
                <a:close/>
                <a:moveTo>
                  <a:pt x="32500" y="6062"/>
                </a:moveTo>
                <a:cubicBezTo>
                  <a:pt x="32500" y="6062"/>
                  <a:pt x="32500" y="6062"/>
                  <a:pt x="32500" y="6062"/>
                </a:cubicBezTo>
                <a:cubicBezTo>
                  <a:pt x="32500" y="6062"/>
                  <a:pt x="32500" y="6062"/>
                  <a:pt x="32500" y="6062"/>
                </a:cubicBezTo>
                <a:close/>
                <a:moveTo>
                  <a:pt x="25937" y="8250"/>
                </a:moveTo>
                <a:cubicBezTo>
                  <a:pt x="25906" y="8281"/>
                  <a:pt x="25875" y="8281"/>
                  <a:pt x="25875" y="8281"/>
                </a:cubicBezTo>
                <a:cubicBezTo>
                  <a:pt x="25875" y="8281"/>
                  <a:pt x="25906" y="8281"/>
                  <a:pt x="25937" y="8250"/>
                </a:cubicBezTo>
                <a:close/>
                <a:moveTo>
                  <a:pt x="23312" y="9187"/>
                </a:moveTo>
                <a:cubicBezTo>
                  <a:pt x="23312" y="9187"/>
                  <a:pt x="23312" y="9187"/>
                  <a:pt x="23312" y="9187"/>
                </a:cubicBezTo>
                <a:cubicBezTo>
                  <a:pt x="23312" y="9187"/>
                  <a:pt x="23312" y="9156"/>
                  <a:pt x="23312" y="9156"/>
                </a:cubicBezTo>
                <a:cubicBezTo>
                  <a:pt x="23312" y="9156"/>
                  <a:pt x="23312" y="9187"/>
                  <a:pt x="23312" y="9187"/>
                </a:cubicBezTo>
                <a:close/>
                <a:moveTo>
                  <a:pt x="21344" y="9812"/>
                </a:moveTo>
                <a:cubicBezTo>
                  <a:pt x="21344" y="9812"/>
                  <a:pt x="21312" y="9812"/>
                  <a:pt x="21312" y="9812"/>
                </a:cubicBezTo>
                <a:cubicBezTo>
                  <a:pt x="21312" y="9812"/>
                  <a:pt x="21344" y="9812"/>
                  <a:pt x="21344" y="9812"/>
                </a:cubicBezTo>
                <a:close/>
                <a:moveTo>
                  <a:pt x="21062" y="8125"/>
                </a:moveTo>
                <a:cubicBezTo>
                  <a:pt x="21062" y="8125"/>
                  <a:pt x="21062" y="8125"/>
                  <a:pt x="21062" y="8125"/>
                </a:cubicBezTo>
                <a:cubicBezTo>
                  <a:pt x="21062" y="8156"/>
                  <a:pt x="21031" y="8156"/>
                  <a:pt x="21031" y="8156"/>
                </a:cubicBezTo>
                <a:cubicBezTo>
                  <a:pt x="21031" y="8156"/>
                  <a:pt x="21062" y="8156"/>
                  <a:pt x="21062" y="8125"/>
                </a:cubicBezTo>
                <a:close/>
                <a:moveTo>
                  <a:pt x="20906" y="8937"/>
                </a:moveTo>
                <a:cubicBezTo>
                  <a:pt x="20906" y="8937"/>
                  <a:pt x="20906" y="8937"/>
                  <a:pt x="20906" y="8937"/>
                </a:cubicBezTo>
                <a:cubicBezTo>
                  <a:pt x="20906" y="8937"/>
                  <a:pt x="20906" y="8937"/>
                  <a:pt x="20906" y="8937"/>
                </a:cubicBezTo>
                <a:cubicBezTo>
                  <a:pt x="20906" y="8937"/>
                  <a:pt x="20906" y="8937"/>
                  <a:pt x="20906" y="8937"/>
                </a:cubicBezTo>
                <a:close/>
                <a:moveTo>
                  <a:pt x="20875" y="9250"/>
                </a:moveTo>
                <a:cubicBezTo>
                  <a:pt x="20875" y="9250"/>
                  <a:pt x="20875" y="9250"/>
                  <a:pt x="20875" y="9250"/>
                </a:cubicBezTo>
                <a:cubicBezTo>
                  <a:pt x="20875" y="9250"/>
                  <a:pt x="20875" y="9250"/>
                  <a:pt x="20875" y="9250"/>
                </a:cubicBezTo>
                <a:cubicBezTo>
                  <a:pt x="20875" y="9250"/>
                  <a:pt x="20875" y="9250"/>
                  <a:pt x="20875" y="9250"/>
                </a:cubicBezTo>
                <a:close/>
                <a:moveTo>
                  <a:pt x="20875" y="9250"/>
                </a:moveTo>
                <a:cubicBezTo>
                  <a:pt x="20875" y="9250"/>
                  <a:pt x="20875" y="9250"/>
                  <a:pt x="20875" y="9250"/>
                </a:cubicBezTo>
                <a:cubicBezTo>
                  <a:pt x="20875" y="9250"/>
                  <a:pt x="20875" y="9250"/>
                  <a:pt x="20875" y="9250"/>
                </a:cubicBezTo>
                <a:cubicBezTo>
                  <a:pt x="20875" y="9250"/>
                  <a:pt x="20875" y="9250"/>
                  <a:pt x="20875" y="9250"/>
                </a:cubicBezTo>
                <a:close/>
                <a:moveTo>
                  <a:pt x="20750" y="9000"/>
                </a:moveTo>
                <a:cubicBezTo>
                  <a:pt x="20750" y="9000"/>
                  <a:pt x="20719" y="9000"/>
                  <a:pt x="20719" y="9031"/>
                </a:cubicBezTo>
                <a:cubicBezTo>
                  <a:pt x="20719" y="9031"/>
                  <a:pt x="20719" y="9031"/>
                  <a:pt x="20719" y="9031"/>
                </a:cubicBezTo>
                <a:cubicBezTo>
                  <a:pt x="20719" y="9000"/>
                  <a:pt x="20750" y="9000"/>
                  <a:pt x="20750" y="9000"/>
                </a:cubicBezTo>
                <a:close/>
                <a:moveTo>
                  <a:pt x="20437" y="9125"/>
                </a:moveTo>
                <a:cubicBezTo>
                  <a:pt x="20469" y="9125"/>
                  <a:pt x="20469" y="9125"/>
                  <a:pt x="20500" y="9125"/>
                </a:cubicBezTo>
                <a:cubicBezTo>
                  <a:pt x="20531" y="9062"/>
                  <a:pt x="20562" y="9062"/>
                  <a:pt x="20594" y="9031"/>
                </a:cubicBezTo>
                <a:cubicBezTo>
                  <a:pt x="20562" y="9062"/>
                  <a:pt x="20531" y="9062"/>
                  <a:pt x="20500" y="9125"/>
                </a:cubicBezTo>
                <a:cubicBezTo>
                  <a:pt x="20469" y="9125"/>
                  <a:pt x="20469" y="9125"/>
                  <a:pt x="20437" y="9125"/>
                </a:cubicBezTo>
                <a:cubicBezTo>
                  <a:pt x="20437" y="9125"/>
                  <a:pt x="20437" y="9125"/>
                  <a:pt x="20437" y="9125"/>
                </a:cubicBezTo>
                <a:close/>
                <a:moveTo>
                  <a:pt x="20219" y="9531"/>
                </a:moveTo>
                <a:cubicBezTo>
                  <a:pt x="20375" y="9468"/>
                  <a:pt x="20562" y="9406"/>
                  <a:pt x="20781" y="9343"/>
                </a:cubicBezTo>
                <a:cubicBezTo>
                  <a:pt x="20781" y="9312"/>
                  <a:pt x="20812" y="9312"/>
                  <a:pt x="20844" y="9312"/>
                </a:cubicBezTo>
                <a:cubicBezTo>
                  <a:pt x="20812" y="9312"/>
                  <a:pt x="20781" y="9312"/>
                  <a:pt x="20781" y="9343"/>
                </a:cubicBezTo>
                <a:cubicBezTo>
                  <a:pt x="20562" y="9406"/>
                  <a:pt x="20375" y="9468"/>
                  <a:pt x="20219" y="9531"/>
                </a:cubicBezTo>
                <a:close/>
                <a:moveTo>
                  <a:pt x="20031" y="9968"/>
                </a:moveTo>
                <a:cubicBezTo>
                  <a:pt x="20125" y="9937"/>
                  <a:pt x="20187" y="9906"/>
                  <a:pt x="20250" y="9875"/>
                </a:cubicBezTo>
                <a:cubicBezTo>
                  <a:pt x="20250" y="9875"/>
                  <a:pt x="20250" y="9875"/>
                  <a:pt x="20250" y="9875"/>
                </a:cubicBezTo>
                <a:cubicBezTo>
                  <a:pt x="20187" y="9906"/>
                  <a:pt x="20125" y="9937"/>
                  <a:pt x="20031" y="9968"/>
                </a:cubicBezTo>
                <a:cubicBezTo>
                  <a:pt x="20031" y="9968"/>
                  <a:pt x="20031" y="9968"/>
                  <a:pt x="20031" y="9968"/>
                </a:cubicBezTo>
                <a:close/>
                <a:moveTo>
                  <a:pt x="20281" y="11781"/>
                </a:moveTo>
                <a:cubicBezTo>
                  <a:pt x="20281" y="11750"/>
                  <a:pt x="20312" y="11750"/>
                  <a:pt x="20344" y="11750"/>
                </a:cubicBezTo>
                <a:cubicBezTo>
                  <a:pt x="20344" y="11750"/>
                  <a:pt x="20375" y="11750"/>
                  <a:pt x="20406" y="11750"/>
                </a:cubicBezTo>
                <a:cubicBezTo>
                  <a:pt x="20406" y="11750"/>
                  <a:pt x="20406" y="11750"/>
                  <a:pt x="20437" y="11718"/>
                </a:cubicBezTo>
                <a:cubicBezTo>
                  <a:pt x="20437" y="11718"/>
                  <a:pt x="20469" y="11718"/>
                  <a:pt x="20500" y="11718"/>
                </a:cubicBezTo>
                <a:cubicBezTo>
                  <a:pt x="20500" y="11687"/>
                  <a:pt x="20500" y="11687"/>
                  <a:pt x="20531" y="11687"/>
                </a:cubicBezTo>
                <a:cubicBezTo>
                  <a:pt x="20500" y="11687"/>
                  <a:pt x="20500" y="11687"/>
                  <a:pt x="20500" y="11718"/>
                </a:cubicBezTo>
                <a:cubicBezTo>
                  <a:pt x="20469" y="11718"/>
                  <a:pt x="20437" y="11718"/>
                  <a:pt x="20437" y="11718"/>
                </a:cubicBezTo>
                <a:cubicBezTo>
                  <a:pt x="20406" y="11750"/>
                  <a:pt x="20406" y="11750"/>
                  <a:pt x="20406" y="11750"/>
                </a:cubicBezTo>
                <a:cubicBezTo>
                  <a:pt x="20375" y="11750"/>
                  <a:pt x="20344" y="11750"/>
                  <a:pt x="20344" y="11750"/>
                </a:cubicBezTo>
                <a:cubicBezTo>
                  <a:pt x="20312" y="11750"/>
                  <a:pt x="20281" y="11750"/>
                  <a:pt x="20281" y="11781"/>
                </a:cubicBezTo>
                <a:cubicBezTo>
                  <a:pt x="20250" y="11812"/>
                  <a:pt x="20187" y="11812"/>
                  <a:pt x="20156" y="11812"/>
                </a:cubicBezTo>
                <a:cubicBezTo>
                  <a:pt x="20187" y="11812"/>
                  <a:pt x="20250" y="11812"/>
                  <a:pt x="20281" y="11781"/>
                </a:cubicBezTo>
                <a:close/>
                <a:moveTo>
                  <a:pt x="20125" y="10000"/>
                </a:moveTo>
                <a:cubicBezTo>
                  <a:pt x="20156" y="10000"/>
                  <a:pt x="20187" y="10000"/>
                  <a:pt x="20187" y="10031"/>
                </a:cubicBezTo>
                <a:cubicBezTo>
                  <a:pt x="20187" y="10031"/>
                  <a:pt x="20187" y="10031"/>
                  <a:pt x="20187" y="10031"/>
                </a:cubicBezTo>
                <a:cubicBezTo>
                  <a:pt x="20187" y="10000"/>
                  <a:pt x="20156" y="10000"/>
                  <a:pt x="20125" y="10000"/>
                </a:cubicBezTo>
                <a:close/>
                <a:moveTo>
                  <a:pt x="20187" y="10031"/>
                </a:moveTo>
                <a:cubicBezTo>
                  <a:pt x="20219" y="10031"/>
                  <a:pt x="20219" y="10031"/>
                  <a:pt x="20219" y="10031"/>
                </a:cubicBezTo>
                <a:cubicBezTo>
                  <a:pt x="20219" y="10031"/>
                  <a:pt x="20219" y="10031"/>
                  <a:pt x="20219" y="10031"/>
                </a:cubicBezTo>
                <a:cubicBezTo>
                  <a:pt x="20219" y="10031"/>
                  <a:pt x="20219" y="10031"/>
                  <a:pt x="20187" y="10031"/>
                </a:cubicBezTo>
                <a:close/>
                <a:moveTo>
                  <a:pt x="20187" y="10375"/>
                </a:moveTo>
                <a:cubicBezTo>
                  <a:pt x="20187" y="10375"/>
                  <a:pt x="20187" y="10375"/>
                  <a:pt x="20187" y="10375"/>
                </a:cubicBezTo>
                <a:cubicBezTo>
                  <a:pt x="20187" y="10375"/>
                  <a:pt x="20187" y="10375"/>
                  <a:pt x="20187" y="10375"/>
                </a:cubicBezTo>
                <a:cubicBezTo>
                  <a:pt x="20187" y="10375"/>
                  <a:pt x="20187" y="10375"/>
                  <a:pt x="20187" y="10375"/>
                </a:cubicBezTo>
                <a:close/>
                <a:moveTo>
                  <a:pt x="20000" y="10593"/>
                </a:moveTo>
                <a:cubicBezTo>
                  <a:pt x="20000" y="10593"/>
                  <a:pt x="20000" y="10593"/>
                  <a:pt x="20000" y="10593"/>
                </a:cubicBezTo>
                <a:cubicBezTo>
                  <a:pt x="20000" y="10593"/>
                  <a:pt x="20000" y="10625"/>
                  <a:pt x="20000" y="10625"/>
                </a:cubicBezTo>
                <a:cubicBezTo>
                  <a:pt x="20000" y="10625"/>
                  <a:pt x="20000" y="10593"/>
                  <a:pt x="20000" y="10593"/>
                </a:cubicBezTo>
                <a:close/>
                <a:moveTo>
                  <a:pt x="19906" y="8500"/>
                </a:moveTo>
                <a:cubicBezTo>
                  <a:pt x="19906" y="8500"/>
                  <a:pt x="19906" y="8500"/>
                  <a:pt x="19906" y="8500"/>
                </a:cubicBezTo>
                <a:cubicBezTo>
                  <a:pt x="19906" y="8500"/>
                  <a:pt x="19875" y="8500"/>
                  <a:pt x="19875" y="8500"/>
                </a:cubicBezTo>
                <a:cubicBezTo>
                  <a:pt x="19906" y="8500"/>
                  <a:pt x="19906" y="8500"/>
                  <a:pt x="19906" y="8500"/>
                </a:cubicBezTo>
                <a:cubicBezTo>
                  <a:pt x="19906" y="8500"/>
                  <a:pt x="19906" y="8500"/>
                  <a:pt x="19906" y="8500"/>
                </a:cubicBezTo>
                <a:cubicBezTo>
                  <a:pt x="19906" y="8500"/>
                  <a:pt x="19906" y="8500"/>
                  <a:pt x="19875" y="8500"/>
                </a:cubicBezTo>
                <a:cubicBezTo>
                  <a:pt x="19844" y="8500"/>
                  <a:pt x="19781" y="8500"/>
                  <a:pt x="19750" y="8531"/>
                </a:cubicBezTo>
                <a:cubicBezTo>
                  <a:pt x="19781" y="8500"/>
                  <a:pt x="19844" y="8500"/>
                  <a:pt x="19875" y="8500"/>
                </a:cubicBezTo>
                <a:cubicBezTo>
                  <a:pt x="19906" y="8500"/>
                  <a:pt x="19906" y="8500"/>
                  <a:pt x="19906" y="8500"/>
                </a:cubicBezTo>
                <a:cubicBezTo>
                  <a:pt x="19906" y="8500"/>
                  <a:pt x="19906" y="8468"/>
                  <a:pt x="19906" y="8468"/>
                </a:cubicBezTo>
                <a:cubicBezTo>
                  <a:pt x="19906" y="8468"/>
                  <a:pt x="19906" y="8500"/>
                  <a:pt x="19906" y="8500"/>
                </a:cubicBezTo>
                <a:close/>
                <a:moveTo>
                  <a:pt x="19937" y="11937"/>
                </a:moveTo>
                <a:cubicBezTo>
                  <a:pt x="20000" y="11937"/>
                  <a:pt x="20031" y="11937"/>
                  <a:pt x="20062" y="11937"/>
                </a:cubicBezTo>
                <a:cubicBezTo>
                  <a:pt x="20062" y="11937"/>
                  <a:pt x="20062" y="11937"/>
                  <a:pt x="20062" y="11937"/>
                </a:cubicBezTo>
                <a:cubicBezTo>
                  <a:pt x="20031" y="11937"/>
                  <a:pt x="20000" y="11937"/>
                  <a:pt x="19937" y="11937"/>
                </a:cubicBezTo>
                <a:close/>
                <a:moveTo>
                  <a:pt x="20781" y="12812"/>
                </a:moveTo>
                <a:cubicBezTo>
                  <a:pt x="20875" y="12781"/>
                  <a:pt x="20969" y="12750"/>
                  <a:pt x="21031" y="12718"/>
                </a:cubicBezTo>
                <a:cubicBezTo>
                  <a:pt x="20969" y="12750"/>
                  <a:pt x="20875" y="12781"/>
                  <a:pt x="20781" y="12812"/>
                </a:cubicBezTo>
                <a:cubicBezTo>
                  <a:pt x="20625" y="12875"/>
                  <a:pt x="20437" y="12906"/>
                  <a:pt x="20250" y="12968"/>
                </a:cubicBezTo>
                <a:cubicBezTo>
                  <a:pt x="20437" y="12906"/>
                  <a:pt x="20625" y="12875"/>
                  <a:pt x="20781" y="12812"/>
                </a:cubicBezTo>
                <a:close/>
                <a:moveTo>
                  <a:pt x="20281" y="11906"/>
                </a:moveTo>
                <a:cubicBezTo>
                  <a:pt x="20344" y="11875"/>
                  <a:pt x="20406" y="11843"/>
                  <a:pt x="20469" y="11843"/>
                </a:cubicBezTo>
                <a:cubicBezTo>
                  <a:pt x="20406" y="11843"/>
                  <a:pt x="20344" y="11875"/>
                  <a:pt x="20281" y="11906"/>
                </a:cubicBezTo>
                <a:close/>
                <a:moveTo>
                  <a:pt x="20625" y="11781"/>
                </a:moveTo>
                <a:cubicBezTo>
                  <a:pt x="20625" y="11781"/>
                  <a:pt x="20625" y="11781"/>
                  <a:pt x="20625" y="11781"/>
                </a:cubicBezTo>
                <a:cubicBezTo>
                  <a:pt x="20625" y="11781"/>
                  <a:pt x="20625" y="11750"/>
                  <a:pt x="20656" y="11718"/>
                </a:cubicBezTo>
                <a:cubicBezTo>
                  <a:pt x="20469" y="11781"/>
                  <a:pt x="20312" y="11843"/>
                  <a:pt x="20125" y="11875"/>
                </a:cubicBezTo>
                <a:cubicBezTo>
                  <a:pt x="20125" y="11906"/>
                  <a:pt x="20094" y="11906"/>
                  <a:pt x="20062" y="11906"/>
                </a:cubicBezTo>
                <a:cubicBezTo>
                  <a:pt x="20094" y="11906"/>
                  <a:pt x="20125" y="11906"/>
                  <a:pt x="20125" y="11875"/>
                </a:cubicBezTo>
                <a:cubicBezTo>
                  <a:pt x="20312" y="11843"/>
                  <a:pt x="20469" y="11781"/>
                  <a:pt x="20656" y="11718"/>
                </a:cubicBezTo>
                <a:cubicBezTo>
                  <a:pt x="20625" y="11750"/>
                  <a:pt x="20625" y="11781"/>
                  <a:pt x="20625" y="11781"/>
                </a:cubicBezTo>
                <a:close/>
                <a:moveTo>
                  <a:pt x="21437" y="11500"/>
                </a:moveTo>
                <a:cubicBezTo>
                  <a:pt x="21437" y="11500"/>
                  <a:pt x="21437" y="11500"/>
                  <a:pt x="21437" y="11500"/>
                </a:cubicBezTo>
                <a:cubicBezTo>
                  <a:pt x="21437" y="11500"/>
                  <a:pt x="21406" y="11500"/>
                  <a:pt x="21406" y="11500"/>
                </a:cubicBezTo>
                <a:cubicBezTo>
                  <a:pt x="21344" y="11500"/>
                  <a:pt x="21281" y="11531"/>
                  <a:pt x="21219" y="11562"/>
                </a:cubicBezTo>
                <a:cubicBezTo>
                  <a:pt x="21094" y="11593"/>
                  <a:pt x="21000" y="11625"/>
                  <a:pt x="20875" y="11656"/>
                </a:cubicBezTo>
                <a:cubicBezTo>
                  <a:pt x="21000" y="11625"/>
                  <a:pt x="21094" y="11593"/>
                  <a:pt x="21219" y="11562"/>
                </a:cubicBezTo>
                <a:cubicBezTo>
                  <a:pt x="21281" y="11531"/>
                  <a:pt x="21344" y="11500"/>
                  <a:pt x="21406" y="11500"/>
                </a:cubicBezTo>
                <a:cubicBezTo>
                  <a:pt x="21406" y="11500"/>
                  <a:pt x="21437" y="11500"/>
                  <a:pt x="21437" y="11500"/>
                </a:cubicBezTo>
                <a:cubicBezTo>
                  <a:pt x="21437" y="11500"/>
                  <a:pt x="21437" y="11500"/>
                  <a:pt x="21437" y="11500"/>
                </a:cubicBezTo>
                <a:close/>
                <a:moveTo>
                  <a:pt x="21844" y="11375"/>
                </a:moveTo>
                <a:cubicBezTo>
                  <a:pt x="21812" y="11375"/>
                  <a:pt x="21781" y="11406"/>
                  <a:pt x="21750" y="11406"/>
                </a:cubicBezTo>
                <a:cubicBezTo>
                  <a:pt x="21781" y="11406"/>
                  <a:pt x="21812" y="11375"/>
                  <a:pt x="21844" y="11375"/>
                </a:cubicBezTo>
                <a:cubicBezTo>
                  <a:pt x="21844" y="11375"/>
                  <a:pt x="21844" y="11375"/>
                  <a:pt x="21844" y="11375"/>
                </a:cubicBezTo>
                <a:close/>
                <a:moveTo>
                  <a:pt x="22156" y="11218"/>
                </a:moveTo>
                <a:cubicBezTo>
                  <a:pt x="22187" y="11218"/>
                  <a:pt x="22219" y="11218"/>
                  <a:pt x="22250" y="11218"/>
                </a:cubicBezTo>
                <a:cubicBezTo>
                  <a:pt x="22250" y="11218"/>
                  <a:pt x="22281" y="11218"/>
                  <a:pt x="22281" y="11218"/>
                </a:cubicBezTo>
                <a:cubicBezTo>
                  <a:pt x="22281" y="11218"/>
                  <a:pt x="22250" y="11218"/>
                  <a:pt x="22250" y="11218"/>
                </a:cubicBezTo>
                <a:cubicBezTo>
                  <a:pt x="22219" y="11218"/>
                  <a:pt x="22187" y="11218"/>
                  <a:pt x="22156" y="11218"/>
                </a:cubicBezTo>
                <a:close/>
                <a:moveTo>
                  <a:pt x="22281" y="11218"/>
                </a:moveTo>
                <a:cubicBezTo>
                  <a:pt x="22281" y="11218"/>
                  <a:pt x="22281" y="11250"/>
                  <a:pt x="22281" y="11250"/>
                </a:cubicBezTo>
                <a:cubicBezTo>
                  <a:pt x="22281" y="11250"/>
                  <a:pt x="22281" y="11218"/>
                  <a:pt x="22281" y="11218"/>
                </a:cubicBezTo>
                <a:close/>
                <a:moveTo>
                  <a:pt x="22906" y="11000"/>
                </a:moveTo>
                <a:cubicBezTo>
                  <a:pt x="22875" y="11031"/>
                  <a:pt x="22812" y="11062"/>
                  <a:pt x="22750" y="11062"/>
                </a:cubicBezTo>
                <a:cubicBezTo>
                  <a:pt x="22812" y="11062"/>
                  <a:pt x="22875" y="11031"/>
                  <a:pt x="22906" y="11000"/>
                </a:cubicBezTo>
                <a:close/>
                <a:moveTo>
                  <a:pt x="22937" y="11000"/>
                </a:moveTo>
                <a:cubicBezTo>
                  <a:pt x="22969" y="11000"/>
                  <a:pt x="23000" y="11000"/>
                  <a:pt x="23000" y="11000"/>
                </a:cubicBezTo>
                <a:cubicBezTo>
                  <a:pt x="23000" y="11000"/>
                  <a:pt x="22969" y="11000"/>
                  <a:pt x="22937" y="11000"/>
                </a:cubicBezTo>
                <a:close/>
                <a:moveTo>
                  <a:pt x="23031" y="10968"/>
                </a:moveTo>
                <a:cubicBezTo>
                  <a:pt x="23031" y="10968"/>
                  <a:pt x="23031" y="10968"/>
                  <a:pt x="23031" y="10968"/>
                </a:cubicBezTo>
                <a:cubicBezTo>
                  <a:pt x="23031" y="10968"/>
                  <a:pt x="23062" y="10968"/>
                  <a:pt x="23094" y="10937"/>
                </a:cubicBezTo>
                <a:cubicBezTo>
                  <a:pt x="23062" y="10968"/>
                  <a:pt x="23031" y="10968"/>
                  <a:pt x="23031" y="10968"/>
                </a:cubicBezTo>
                <a:close/>
                <a:moveTo>
                  <a:pt x="23500" y="10781"/>
                </a:moveTo>
                <a:cubicBezTo>
                  <a:pt x="23469" y="10812"/>
                  <a:pt x="23437" y="10843"/>
                  <a:pt x="23375" y="10843"/>
                </a:cubicBezTo>
                <a:cubicBezTo>
                  <a:pt x="23437" y="10843"/>
                  <a:pt x="23469" y="10812"/>
                  <a:pt x="23500" y="10781"/>
                </a:cubicBezTo>
                <a:cubicBezTo>
                  <a:pt x="23750" y="10718"/>
                  <a:pt x="23969" y="10625"/>
                  <a:pt x="24219" y="10531"/>
                </a:cubicBezTo>
                <a:cubicBezTo>
                  <a:pt x="23969" y="10625"/>
                  <a:pt x="23750" y="10718"/>
                  <a:pt x="23500" y="10781"/>
                </a:cubicBezTo>
                <a:close/>
                <a:moveTo>
                  <a:pt x="23781" y="10593"/>
                </a:moveTo>
                <a:cubicBezTo>
                  <a:pt x="23812" y="10593"/>
                  <a:pt x="23812" y="10562"/>
                  <a:pt x="23844" y="10531"/>
                </a:cubicBezTo>
                <a:cubicBezTo>
                  <a:pt x="23937" y="10500"/>
                  <a:pt x="24062" y="10468"/>
                  <a:pt x="24156" y="10437"/>
                </a:cubicBezTo>
                <a:cubicBezTo>
                  <a:pt x="24062" y="10468"/>
                  <a:pt x="23937" y="10500"/>
                  <a:pt x="23844" y="10531"/>
                </a:cubicBezTo>
                <a:cubicBezTo>
                  <a:pt x="23812" y="10562"/>
                  <a:pt x="23812" y="10593"/>
                  <a:pt x="23781" y="10593"/>
                </a:cubicBezTo>
                <a:close/>
                <a:moveTo>
                  <a:pt x="24531" y="10406"/>
                </a:moveTo>
                <a:cubicBezTo>
                  <a:pt x="24500" y="10437"/>
                  <a:pt x="24469" y="10468"/>
                  <a:pt x="24437" y="10468"/>
                </a:cubicBezTo>
                <a:cubicBezTo>
                  <a:pt x="24469" y="10468"/>
                  <a:pt x="24500" y="10437"/>
                  <a:pt x="24531" y="10406"/>
                </a:cubicBezTo>
                <a:cubicBezTo>
                  <a:pt x="24594" y="10406"/>
                  <a:pt x="24625" y="10375"/>
                  <a:pt x="24687" y="10375"/>
                </a:cubicBezTo>
                <a:cubicBezTo>
                  <a:pt x="24625" y="10375"/>
                  <a:pt x="24594" y="10406"/>
                  <a:pt x="24531" y="10406"/>
                </a:cubicBezTo>
                <a:close/>
                <a:moveTo>
                  <a:pt x="24969" y="10281"/>
                </a:moveTo>
                <a:cubicBezTo>
                  <a:pt x="24969" y="10281"/>
                  <a:pt x="25000" y="10281"/>
                  <a:pt x="25000" y="10281"/>
                </a:cubicBezTo>
                <a:cubicBezTo>
                  <a:pt x="25000" y="10281"/>
                  <a:pt x="24969" y="10281"/>
                  <a:pt x="24969" y="10281"/>
                </a:cubicBezTo>
                <a:close/>
                <a:moveTo>
                  <a:pt x="25031" y="10250"/>
                </a:moveTo>
                <a:cubicBezTo>
                  <a:pt x="25031" y="10250"/>
                  <a:pt x="25031" y="10250"/>
                  <a:pt x="25031" y="10250"/>
                </a:cubicBezTo>
                <a:cubicBezTo>
                  <a:pt x="25062" y="10218"/>
                  <a:pt x="25125" y="10218"/>
                  <a:pt x="25187" y="10187"/>
                </a:cubicBezTo>
                <a:cubicBezTo>
                  <a:pt x="25125" y="10218"/>
                  <a:pt x="25062" y="10218"/>
                  <a:pt x="25031" y="10250"/>
                </a:cubicBezTo>
                <a:close/>
                <a:moveTo>
                  <a:pt x="26031" y="9750"/>
                </a:moveTo>
                <a:cubicBezTo>
                  <a:pt x="26000" y="9750"/>
                  <a:pt x="25969" y="9781"/>
                  <a:pt x="25937" y="9781"/>
                </a:cubicBezTo>
                <a:cubicBezTo>
                  <a:pt x="25969" y="9781"/>
                  <a:pt x="26000" y="9750"/>
                  <a:pt x="26031" y="9750"/>
                </a:cubicBezTo>
                <a:cubicBezTo>
                  <a:pt x="26094" y="9718"/>
                  <a:pt x="26156" y="9718"/>
                  <a:pt x="26219" y="9687"/>
                </a:cubicBezTo>
                <a:cubicBezTo>
                  <a:pt x="26156" y="9718"/>
                  <a:pt x="26094" y="9718"/>
                  <a:pt x="26031" y="9750"/>
                </a:cubicBezTo>
                <a:close/>
                <a:moveTo>
                  <a:pt x="27625" y="9312"/>
                </a:moveTo>
                <a:cubicBezTo>
                  <a:pt x="27656" y="9312"/>
                  <a:pt x="27687" y="9281"/>
                  <a:pt x="27719" y="9250"/>
                </a:cubicBezTo>
                <a:cubicBezTo>
                  <a:pt x="27687" y="9281"/>
                  <a:pt x="27656" y="9312"/>
                  <a:pt x="27625" y="9312"/>
                </a:cubicBezTo>
                <a:close/>
                <a:moveTo>
                  <a:pt x="27750" y="9250"/>
                </a:moveTo>
                <a:cubicBezTo>
                  <a:pt x="27750" y="9250"/>
                  <a:pt x="27750" y="9250"/>
                  <a:pt x="27750" y="9250"/>
                </a:cubicBezTo>
                <a:cubicBezTo>
                  <a:pt x="27937" y="9156"/>
                  <a:pt x="28125" y="9093"/>
                  <a:pt x="28312" y="9031"/>
                </a:cubicBezTo>
                <a:cubicBezTo>
                  <a:pt x="28125" y="9093"/>
                  <a:pt x="27937" y="9156"/>
                  <a:pt x="27750" y="9250"/>
                </a:cubicBezTo>
                <a:close/>
                <a:moveTo>
                  <a:pt x="28562" y="8812"/>
                </a:moveTo>
                <a:cubicBezTo>
                  <a:pt x="28562" y="8812"/>
                  <a:pt x="28562" y="8812"/>
                  <a:pt x="28562" y="8812"/>
                </a:cubicBezTo>
                <a:cubicBezTo>
                  <a:pt x="28562" y="8812"/>
                  <a:pt x="28562" y="8812"/>
                  <a:pt x="28562" y="8843"/>
                </a:cubicBezTo>
                <a:cubicBezTo>
                  <a:pt x="28562" y="8812"/>
                  <a:pt x="28562" y="8812"/>
                  <a:pt x="28562" y="8812"/>
                </a:cubicBezTo>
                <a:close/>
                <a:moveTo>
                  <a:pt x="29000" y="8937"/>
                </a:moveTo>
                <a:cubicBezTo>
                  <a:pt x="29000" y="8937"/>
                  <a:pt x="29000" y="8937"/>
                  <a:pt x="29000" y="8937"/>
                </a:cubicBezTo>
                <a:cubicBezTo>
                  <a:pt x="29031" y="8937"/>
                  <a:pt x="29031" y="8937"/>
                  <a:pt x="29062" y="8937"/>
                </a:cubicBezTo>
                <a:cubicBezTo>
                  <a:pt x="29031" y="8937"/>
                  <a:pt x="29031" y="8937"/>
                  <a:pt x="29000" y="8937"/>
                </a:cubicBezTo>
                <a:close/>
                <a:moveTo>
                  <a:pt x="28562" y="8750"/>
                </a:moveTo>
                <a:cubicBezTo>
                  <a:pt x="28344" y="8843"/>
                  <a:pt x="28125" y="8906"/>
                  <a:pt x="27937" y="9000"/>
                </a:cubicBezTo>
                <a:cubicBezTo>
                  <a:pt x="27906" y="9000"/>
                  <a:pt x="27906" y="9031"/>
                  <a:pt x="27875" y="9031"/>
                </a:cubicBezTo>
                <a:cubicBezTo>
                  <a:pt x="27875" y="9031"/>
                  <a:pt x="27875" y="9031"/>
                  <a:pt x="27906" y="9031"/>
                </a:cubicBezTo>
                <a:cubicBezTo>
                  <a:pt x="27875" y="9031"/>
                  <a:pt x="27875" y="9031"/>
                  <a:pt x="27875" y="9031"/>
                </a:cubicBezTo>
                <a:cubicBezTo>
                  <a:pt x="27687" y="9062"/>
                  <a:pt x="27500" y="9156"/>
                  <a:pt x="27312" y="9218"/>
                </a:cubicBezTo>
                <a:cubicBezTo>
                  <a:pt x="26937" y="9375"/>
                  <a:pt x="26594" y="9468"/>
                  <a:pt x="26219" y="9625"/>
                </a:cubicBezTo>
                <a:cubicBezTo>
                  <a:pt x="26156" y="9656"/>
                  <a:pt x="26062" y="9656"/>
                  <a:pt x="26000" y="9718"/>
                </a:cubicBezTo>
                <a:cubicBezTo>
                  <a:pt x="25969" y="9718"/>
                  <a:pt x="25969" y="9718"/>
                  <a:pt x="25937" y="9750"/>
                </a:cubicBezTo>
                <a:cubicBezTo>
                  <a:pt x="25906" y="9718"/>
                  <a:pt x="25906" y="9750"/>
                  <a:pt x="25875" y="9750"/>
                </a:cubicBezTo>
                <a:cubicBezTo>
                  <a:pt x="25875" y="9750"/>
                  <a:pt x="25875" y="9750"/>
                  <a:pt x="25875" y="9750"/>
                </a:cubicBezTo>
                <a:cubicBezTo>
                  <a:pt x="25812" y="9750"/>
                  <a:pt x="25781" y="9812"/>
                  <a:pt x="25719" y="9812"/>
                </a:cubicBezTo>
                <a:cubicBezTo>
                  <a:pt x="25375" y="9937"/>
                  <a:pt x="25000" y="10062"/>
                  <a:pt x="24656" y="10187"/>
                </a:cubicBezTo>
                <a:cubicBezTo>
                  <a:pt x="24437" y="10281"/>
                  <a:pt x="24219" y="10343"/>
                  <a:pt x="24000" y="10437"/>
                </a:cubicBezTo>
                <a:cubicBezTo>
                  <a:pt x="23969" y="10437"/>
                  <a:pt x="23937" y="10437"/>
                  <a:pt x="23906" y="10468"/>
                </a:cubicBezTo>
                <a:cubicBezTo>
                  <a:pt x="23906" y="10468"/>
                  <a:pt x="23906" y="10468"/>
                  <a:pt x="23906" y="10468"/>
                </a:cubicBezTo>
                <a:cubicBezTo>
                  <a:pt x="23750" y="10531"/>
                  <a:pt x="23625" y="10562"/>
                  <a:pt x="23500" y="10625"/>
                </a:cubicBezTo>
                <a:cubicBezTo>
                  <a:pt x="23437" y="10593"/>
                  <a:pt x="23406" y="10625"/>
                  <a:pt x="23375" y="10656"/>
                </a:cubicBezTo>
                <a:cubicBezTo>
                  <a:pt x="23375" y="10656"/>
                  <a:pt x="23375" y="10656"/>
                  <a:pt x="23375" y="10656"/>
                </a:cubicBezTo>
                <a:cubicBezTo>
                  <a:pt x="23375" y="10656"/>
                  <a:pt x="23375" y="10656"/>
                  <a:pt x="23375" y="10656"/>
                </a:cubicBezTo>
                <a:cubicBezTo>
                  <a:pt x="23375" y="10656"/>
                  <a:pt x="23375" y="10656"/>
                  <a:pt x="23375" y="10656"/>
                </a:cubicBezTo>
                <a:cubicBezTo>
                  <a:pt x="23344" y="10656"/>
                  <a:pt x="23312" y="10656"/>
                  <a:pt x="23281" y="10687"/>
                </a:cubicBezTo>
                <a:cubicBezTo>
                  <a:pt x="23281" y="10687"/>
                  <a:pt x="23281" y="10687"/>
                  <a:pt x="23281" y="10687"/>
                </a:cubicBezTo>
                <a:cubicBezTo>
                  <a:pt x="23281" y="10687"/>
                  <a:pt x="23281" y="10687"/>
                  <a:pt x="23281" y="10687"/>
                </a:cubicBezTo>
                <a:cubicBezTo>
                  <a:pt x="23281" y="10687"/>
                  <a:pt x="23281" y="10687"/>
                  <a:pt x="23281" y="10687"/>
                </a:cubicBezTo>
                <a:cubicBezTo>
                  <a:pt x="23219" y="10687"/>
                  <a:pt x="23187" y="10687"/>
                  <a:pt x="23156" y="10750"/>
                </a:cubicBezTo>
                <a:cubicBezTo>
                  <a:pt x="23000" y="10781"/>
                  <a:pt x="22844" y="10812"/>
                  <a:pt x="22687" y="10906"/>
                </a:cubicBezTo>
                <a:cubicBezTo>
                  <a:pt x="22687" y="10906"/>
                  <a:pt x="22687" y="10906"/>
                  <a:pt x="22687" y="10906"/>
                </a:cubicBezTo>
                <a:cubicBezTo>
                  <a:pt x="22625" y="10906"/>
                  <a:pt x="22562" y="10906"/>
                  <a:pt x="22531" y="10968"/>
                </a:cubicBezTo>
                <a:cubicBezTo>
                  <a:pt x="22469" y="11000"/>
                  <a:pt x="22406" y="11000"/>
                  <a:pt x="22375" y="11000"/>
                </a:cubicBezTo>
                <a:cubicBezTo>
                  <a:pt x="22250" y="11000"/>
                  <a:pt x="22156" y="11062"/>
                  <a:pt x="22031" y="11125"/>
                </a:cubicBezTo>
                <a:cubicBezTo>
                  <a:pt x="21906" y="11156"/>
                  <a:pt x="21781" y="11218"/>
                  <a:pt x="21625" y="11250"/>
                </a:cubicBezTo>
                <a:cubicBezTo>
                  <a:pt x="21594" y="11218"/>
                  <a:pt x="21531" y="11281"/>
                  <a:pt x="21469" y="11250"/>
                </a:cubicBezTo>
                <a:cubicBezTo>
                  <a:pt x="21656" y="11187"/>
                  <a:pt x="21844" y="11125"/>
                  <a:pt x="22031" y="11062"/>
                </a:cubicBezTo>
                <a:cubicBezTo>
                  <a:pt x="22437" y="10906"/>
                  <a:pt x="22844" y="10781"/>
                  <a:pt x="23250" y="10625"/>
                </a:cubicBezTo>
                <a:cubicBezTo>
                  <a:pt x="23687" y="10437"/>
                  <a:pt x="24156" y="10281"/>
                  <a:pt x="24625" y="10125"/>
                </a:cubicBezTo>
                <a:cubicBezTo>
                  <a:pt x="25062" y="9937"/>
                  <a:pt x="25531" y="9781"/>
                  <a:pt x="25969" y="9625"/>
                </a:cubicBezTo>
                <a:cubicBezTo>
                  <a:pt x="26437" y="9437"/>
                  <a:pt x="26875" y="9281"/>
                  <a:pt x="27312" y="9093"/>
                </a:cubicBezTo>
                <a:cubicBezTo>
                  <a:pt x="27750" y="8937"/>
                  <a:pt x="28187" y="8781"/>
                  <a:pt x="28625" y="8625"/>
                </a:cubicBezTo>
                <a:cubicBezTo>
                  <a:pt x="28937" y="8500"/>
                  <a:pt x="29281" y="8375"/>
                  <a:pt x="29594" y="8250"/>
                </a:cubicBezTo>
                <a:cubicBezTo>
                  <a:pt x="29625" y="8218"/>
                  <a:pt x="29656" y="8218"/>
                  <a:pt x="29656" y="8187"/>
                </a:cubicBezTo>
                <a:cubicBezTo>
                  <a:pt x="29719" y="8218"/>
                  <a:pt x="29750" y="8156"/>
                  <a:pt x="29781" y="8156"/>
                </a:cubicBezTo>
                <a:cubicBezTo>
                  <a:pt x="29781" y="8156"/>
                  <a:pt x="29781" y="8156"/>
                  <a:pt x="29812" y="8156"/>
                </a:cubicBezTo>
                <a:cubicBezTo>
                  <a:pt x="29844" y="8125"/>
                  <a:pt x="29875" y="8125"/>
                  <a:pt x="29906" y="8125"/>
                </a:cubicBezTo>
                <a:cubicBezTo>
                  <a:pt x="29969" y="8218"/>
                  <a:pt x="29969" y="8218"/>
                  <a:pt x="29969" y="8218"/>
                </a:cubicBezTo>
                <a:cubicBezTo>
                  <a:pt x="29906" y="8250"/>
                  <a:pt x="29812" y="8281"/>
                  <a:pt x="29719" y="8312"/>
                </a:cubicBezTo>
                <a:cubicBezTo>
                  <a:pt x="29687" y="8312"/>
                  <a:pt x="29656" y="8343"/>
                  <a:pt x="29625" y="8375"/>
                </a:cubicBezTo>
                <a:cubicBezTo>
                  <a:pt x="29625" y="8375"/>
                  <a:pt x="29625" y="8375"/>
                  <a:pt x="29594" y="8375"/>
                </a:cubicBezTo>
                <a:cubicBezTo>
                  <a:pt x="29562" y="8375"/>
                  <a:pt x="29562" y="8375"/>
                  <a:pt x="29531" y="8375"/>
                </a:cubicBezTo>
                <a:cubicBezTo>
                  <a:pt x="29531" y="8375"/>
                  <a:pt x="29531" y="8375"/>
                  <a:pt x="29531" y="8375"/>
                </a:cubicBezTo>
                <a:cubicBezTo>
                  <a:pt x="29500" y="8406"/>
                  <a:pt x="29469" y="8406"/>
                  <a:pt x="29437" y="8437"/>
                </a:cubicBezTo>
                <a:cubicBezTo>
                  <a:pt x="29156" y="8531"/>
                  <a:pt x="28844" y="8625"/>
                  <a:pt x="28562" y="8750"/>
                </a:cubicBezTo>
                <a:close/>
                <a:moveTo>
                  <a:pt x="28000" y="8781"/>
                </a:moveTo>
                <a:cubicBezTo>
                  <a:pt x="28062" y="8750"/>
                  <a:pt x="28094" y="8718"/>
                  <a:pt x="28125" y="8718"/>
                </a:cubicBezTo>
                <a:cubicBezTo>
                  <a:pt x="28125" y="8718"/>
                  <a:pt x="28156" y="8718"/>
                  <a:pt x="28156" y="8718"/>
                </a:cubicBezTo>
                <a:cubicBezTo>
                  <a:pt x="28156" y="8718"/>
                  <a:pt x="28125" y="8718"/>
                  <a:pt x="28125" y="8718"/>
                </a:cubicBezTo>
                <a:cubicBezTo>
                  <a:pt x="28094" y="8718"/>
                  <a:pt x="28062" y="8750"/>
                  <a:pt x="28000" y="8781"/>
                </a:cubicBezTo>
                <a:close/>
                <a:moveTo>
                  <a:pt x="29594" y="8187"/>
                </a:moveTo>
                <a:cubicBezTo>
                  <a:pt x="29594" y="8187"/>
                  <a:pt x="29594" y="8187"/>
                  <a:pt x="29594" y="8187"/>
                </a:cubicBezTo>
                <a:cubicBezTo>
                  <a:pt x="29594" y="8218"/>
                  <a:pt x="29594" y="8218"/>
                  <a:pt x="29562" y="8218"/>
                </a:cubicBezTo>
                <a:cubicBezTo>
                  <a:pt x="29594" y="8218"/>
                  <a:pt x="29594" y="8218"/>
                  <a:pt x="29594" y="8187"/>
                </a:cubicBezTo>
                <a:close/>
                <a:moveTo>
                  <a:pt x="29656" y="8156"/>
                </a:moveTo>
                <a:cubicBezTo>
                  <a:pt x="29687" y="8156"/>
                  <a:pt x="29687" y="8156"/>
                  <a:pt x="29719" y="8125"/>
                </a:cubicBezTo>
                <a:cubicBezTo>
                  <a:pt x="29719" y="8125"/>
                  <a:pt x="29750" y="8125"/>
                  <a:pt x="29750" y="8125"/>
                </a:cubicBezTo>
                <a:cubicBezTo>
                  <a:pt x="29781" y="8093"/>
                  <a:pt x="29812" y="8093"/>
                  <a:pt x="29812" y="8062"/>
                </a:cubicBezTo>
                <a:cubicBezTo>
                  <a:pt x="29812" y="8093"/>
                  <a:pt x="29781" y="8093"/>
                  <a:pt x="29750" y="8125"/>
                </a:cubicBezTo>
                <a:cubicBezTo>
                  <a:pt x="29750" y="8125"/>
                  <a:pt x="29719" y="8125"/>
                  <a:pt x="29719" y="8125"/>
                </a:cubicBezTo>
                <a:cubicBezTo>
                  <a:pt x="29687" y="8156"/>
                  <a:pt x="29687" y="8156"/>
                  <a:pt x="29656" y="8156"/>
                </a:cubicBezTo>
                <a:close/>
                <a:moveTo>
                  <a:pt x="29656" y="8375"/>
                </a:moveTo>
                <a:cubicBezTo>
                  <a:pt x="29656" y="8375"/>
                  <a:pt x="29656" y="8375"/>
                  <a:pt x="29656" y="8375"/>
                </a:cubicBezTo>
                <a:cubicBezTo>
                  <a:pt x="29656" y="8375"/>
                  <a:pt x="29656" y="8375"/>
                  <a:pt x="29656" y="8375"/>
                </a:cubicBezTo>
                <a:cubicBezTo>
                  <a:pt x="29656" y="8375"/>
                  <a:pt x="29656" y="8375"/>
                  <a:pt x="29656" y="8375"/>
                </a:cubicBezTo>
                <a:close/>
                <a:moveTo>
                  <a:pt x="29594" y="8437"/>
                </a:moveTo>
                <a:cubicBezTo>
                  <a:pt x="29594" y="8437"/>
                  <a:pt x="29594" y="8437"/>
                  <a:pt x="29594" y="8437"/>
                </a:cubicBezTo>
                <a:cubicBezTo>
                  <a:pt x="29594" y="8437"/>
                  <a:pt x="29594" y="8406"/>
                  <a:pt x="29594" y="8406"/>
                </a:cubicBezTo>
                <a:cubicBezTo>
                  <a:pt x="29594" y="8406"/>
                  <a:pt x="29594" y="8437"/>
                  <a:pt x="29594" y="8437"/>
                </a:cubicBezTo>
                <a:close/>
                <a:moveTo>
                  <a:pt x="29219" y="8531"/>
                </a:moveTo>
                <a:cubicBezTo>
                  <a:pt x="29312" y="8500"/>
                  <a:pt x="29406" y="8468"/>
                  <a:pt x="29500" y="8468"/>
                </a:cubicBezTo>
                <a:cubicBezTo>
                  <a:pt x="29531" y="8437"/>
                  <a:pt x="29531" y="8437"/>
                  <a:pt x="29562" y="8406"/>
                </a:cubicBezTo>
                <a:cubicBezTo>
                  <a:pt x="29531" y="8437"/>
                  <a:pt x="29531" y="8437"/>
                  <a:pt x="29500" y="8468"/>
                </a:cubicBezTo>
                <a:cubicBezTo>
                  <a:pt x="29406" y="8468"/>
                  <a:pt x="29312" y="8500"/>
                  <a:pt x="29219" y="8531"/>
                </a:cubicBezTo>
                <a:close/>
                <a:moveTo>
                  <a:pt x="29437" y="8843"/>
                </a:moveTo>
                <a:cubicBezTo>
                  <a:pt x="29469" y="8906"/>
                  <a:pt x="29469" y="8937"/>
                  <a:pt x="29531" y="8968"/>
                </a:cubicBezTo>
                <a:cubicBezTo>
                  <a:pt x="29469" y="8937"/>
                  <a:pt x="29469" y="8906"/>
                  <a:pt x="29437" y="8843"/>
                </a:cubicBezTo>
                <a:cubicBezTo>
                  <a:pt x="29406" y="8843"/>
                  <a:pt x="29406" y="8812"/>
                  <a:pt x="29375" y="8812"/>
                </a:cubicBezTo>
                <a:cubicBezTo>
                  <a:pt x="29375" y="8812"/>
                  <a:pt x="29375" y="8812"/>
                  <a:pt x="29375" y="8812"/>
                </a:cubicBezTo>
                <a:cubicBezTo>
                  <a:pt x="29406" y="8812"/>
                  <a:pt x="29406" y="8843"/>
                  <a:pt x="29437" y="8843"/>
                </a:cubicBezTo>
                <a:close/>
                <a:moveTo>
                  <a:pt x="29187" y="9125"/>
                </a:moveTo>
                <a:cubicBezTo>
                  <a:pt x="29125" y="9156"/>
                  <a:pt x="29062" y="9156"/>
                  <a:pt x="29031" y="9187"/>
                </a:cubicBezTo>
                <a:cubicBezTo>
                  <a:pt x="29062" y="9156"/>
                  <a:pt x="29125" y="9156"/>
                  <a:pt x="29187" y="9125"/>
                </a:cubicBezTo>
                <a:cubicBezTo>
                  <a:pt x="29219" y="9093"/>
                  <a:pt x="29281" y="9093"/>
                  <a:pt x="29312" y="9062"/>
                </a:cubicBezTo>
                <a:cubicBezTo>
                  <a:pt x="29281" y="9093"/>
                  <a:pt x="29219" y="9093"/>
                  <a:pt x="29187" y="9125"/>
                </a:cubicBezTo>
                <a:close/>
                <a:moveTo>
                  <a:pt x="29406" y="9031"/>
                </a:moveTo>
                <a:cubicBezTo>
                  <a:pt x="29406" y="9062"/>
                  <a:pt x="29375" y="9062"/>
                  <a:pt x="29344" y="9062"/>
                </a:cubicBezTo>
                <a:cubicBezTo>
                  <a:pt x="29375" y="9062"/>
                  <a:pt x="29406" y="9062"/>
                  <a:pt x="29406" y="9031"/>
                </a:cubicBezTo>
                <a:cubicBezTo>
                  <a:pt x="29437" y="9031"/>
                  <a:pt x="29500" y="9031"/>
                  <a:pt x="29531" y="9000"/>
                </a:cubicBezTo>
                <a:cubicBezTo>
                  <a:pt x="29531" y="9000"/>
                  <a:pt x="29531" y="9000"/>
                  <a:pt x="29531" y="9000"/>
                </a:cubicBezTo>
                <a:cubicBezTo>
                  <a:pt x="29531" y="9000"/>
                  <a:pt x="29531" y="9000"/>
                  <a:pt x="29531" y="9000"/>
                </a:cubicBezTo>
                <a:cubicBezTo>
                  <a:pt x="29500" y="9031"/>
                  <a:pt x="29437" y="9031"/>
                  <a:pt x="29406" y="9031"/>
                </a:cubicBezTo>
                <a:close/>
                <a:moveTo>
                  <a:pt x="29500" y="8843"/>
                </a:moveTo>
                <a:cubicBezTo>
                  <a:pt x="29469" y="8843"/>
                  <a:pt x="29437" y="8843"/>
                  <a:pt x="29437" y="8781"/>
                </a:cubicBezTo>
                <a:cubicBezTo>
                  <a:pt x="29437" y="8781"/>
                  <a:pt x="29437" y="8781"/>
                  <a:pt x="29469" y="8781"/>
                </a:cubicBezTo>
                <a:cubicBezTo>
                  <a:pt x="29500" y="8750"/>
                  <a:pt x="29562" y="8750"/>
                  <a:pt x="29625" y="8718"/>
                </a:cubicBezTo>
                <a:cubicBezTo>
                  <a:pt x="29625" y="8718"/>
                  <a:pt x="29656" y="8718"/>
                  <a:pt x="29656" y="8718"/>
                </a:cubicBezTo>
                <a:cubicBezTo>
                  <a:pt x="29656" y="8718"/>
                  <a:pt x="29687" y="8718"/>
                  <a:pt x="29687" y="8687"/>
                </a:cubicBezTo>
                <a:cubicBezTo>
                  <a:pt x="29687" y="8718"/>
                  <a:pt x="29719" y="8718"/>
                  <a:pt x="29719" y="8750"/>
                </a:cubicBezTo>
                <a:cubicBezTo>
                  <a:pt x="29656" y="8812"/>
                  <a:pt x="29562" y="8812"/>
                  <a:pt x="29500" y="8843"/>
                </a:cubicBezTo>
                <a:close/>
                <a:moveTo>
                  <a:pt x="29781" y="8875"/>
                </a:moveTo>
                <a:cubicBezTo>
                  <a:pt x="29750" y="8937"/>
                  <a:pt x="29687" y="8937"/>
                  <a:pt x="29656" y="8968"/>
                </a:cubicBezTo>
                <a:cubicBezTo>
                  <a:pt x="29687" y="8937"/>
                  <a:pt x="29750" y="8937"/>
                  <a:pt x="29781" y="8875"/>
                </a:cubicBezTo>
                <a:cubicBezTo>
                  <a:pt x="29844" y="8875"/>
                  <a:pt x="29875" y="8875"/>
                  <a:pt x="29906" y="8843"/>
                </a:cubicBezTo>
                <a:cubicBezTo>
                  <a:pt x="29906" y="8843"/>
                  <a:pt x="29906" y="8843"/>
                  <a:pt x="29906" y="8843"/>
                </a:cubicBezTo>
                <a:cubicBezTo>
                  <a:pt x="29906" y="8843"/>
                  <a:pt x="29906" y="8843"/>
                  <a:pt x="29906" y="8843"/>
                </a:cubicBezTo>
                <a:cubicBezTo>
                  <a:pt x="29875" y="8875"/>
                  <a:pt x="29844" y="8875"/>
                  <a:pt x="29781" y="8875"/>
                </a:cubicBezTo>
                <a:close/>
                <a:moveTo>
                  <a:pt x="29844" y="8718"/>
                </a:moveTo>
                <a:cubicBezTo>
                  <a:pt x="29844" y="8687"/>
                  <a:pt x="29812" y="8687"/>
                  <a:pt x="29812" y="8656"/>
                </a:cubicBezTo>
                <a:cubicBezTo>
                  <a:pt x="29875" y="8625"/>
                  <a:pt x="29906" y="8625"/>
                  <a:pt x="29969" y="8593"/>
                </a:cubicBezTo>
                <a:cubicBezTo>
                  <a:pt x="30000" y="8625"/>
                  <a:pt x="30000" y="8625"/>
                  <a:pt x="30000" y="8656"/>
                </a:cubicBezTo>
                <a:cubicBezTo>
                  <a:pt x="29969" y="8687"/>
                  <a:pt x="29906" y="8687"/>
                  <a:pt x="29844" y="8718"/>
                </a:cubicBezTo>
                <a:close/>
                <a:moveTo>
                  <a:pt x="30031" y="8718"/>
                </a:moveTo>
                <a:cubicBezTo>
                  <a:pt x="30062" y="8750"/>
                  <a:pt x="30094" y="8781"/>
                  <a:pt x="30062" y="8781"/>
                </a:cubicBezTo>
                <a:cubicBezTo>
                  <a:pt x="30094" y="8781"/>
                  <a:pt x="30062" y="8750"/>
                  <a:pt x="30031" y="8718"/>
                </a:cubicBezTo>
                <a:cubicBezTo>
                  <a:pt x="30031" y="8656"/>
                  <a:pt x="30094" y="8687"/>
                  <a:pt x="30125" y="8656"/>
                </a:cubicBezTo>
                <a:cubicBezTo>
                  <a:pt x="30094" y="8687"/>
                  <a:pt x="30031" y="8656"/>
                  <a:pt x="30031" y="8718"/>
                </a:cubicBezTo>
                <a:close/>
                <a:moveTo>
                  <a:pt x="30250" y="8156"/>
                </a:moveTo>
                <a:cubicBezTo>
                  <a:pt x="30312" y="8125"/>
                  <a:pt x="30406" y="8093"/>
                  <a:pt x="30469" y="8062"/>
                </a:cubicBezTo>
                <a:cubicBezTo>
                  <a:pt x="30469" y="8062"/>
                  <a:pt x="30469" y="8062"/>
                  <a:pt x="30469" y="8062"/>
                </a:cubicBezTo>
                <a:cubicBezTo>
                  <a:pt x="30406" y="8093"/>
                  <a:pt x="30312" y="8125"/>
                  <a:pt x="30250" y="8156"/>
                </a:cubicBezTo>
                <a:close/>
                <a:moveTo>
                  <a:pt x="31344" y="7906"/>
                </a:moveTo>
                <a:cubicBezTo>
                  <a:pt x="31312" y="7937"/>
                  <a:pt x="31250" y="7937"/>
                  <a:pt x="31219" y="7937"/>
                </a:cubicBezTo>
                <a:cubicBezTo>
                  <a:pt x="31250" y="7937"/>
                  <a:pt x="31312" y="7937"/>
                  <a:pt x="31344" y="7906"/>
                </a:cubicBezTo>
                <a:cubicBezTo>
                  <a:pt x="31531" y="7812"/>
                  <a:pt x="31719" y="7750"/>
                  <a:pt x="31906" y="7687"/>
                </a:cubicBezTo>
                <a:cubicBezTo>
                  <a:pt x="31719" y="7750"/>
                  <a:pt x="31531" y="7812"/>
                  <a:pt x="31344" y="7906"/>
                </a:cubicBezTo>
                <a:close/>
                <a:moveTo>
                  <a:pt x="31875" y="6875"/>
                </a:moveTo>
                <a:cubicBezTo>
                  <a:pt x="31875" y="6875"/>
                  <a:pt x="31875" y="6875"/>
                  <a:pt x="31875" y="6875"/>
                </a:cubicBezTo>
                <a:cubicBezTo>
                  <a:pt x="31875" y="6875"/>
                  <a:pt x="31875" y="6875"/>
                  <a:pt x="31875" y="6875"/>
                </a:cubicBezTo>
                <a:cubicBezTo>
                  <a:pt x="31875" y="6875"/>
                  <a:pt x="31875" y="6875"/>
                  <a:pt x="31875" y="6875"/>
                </a:cubicBezTo>
                <a:close/>
                <a:moveTo>
                  <a:pt x="31719" y="6625"/>
                </a:moveTo>
                <a:cubicBezTo>
                  <a:pt x="31719" y="6625"/>
                  <a:pt x="31719" y="6625"/>
                  <a:pt x="31719" y="6625"/>
                </a:cubicBezTo>
                <a:cubicBezTo>
                  <a:pt x="31687" y="6656"/>
                  <a:pt x="31687" y="6656"/>
                  <a:pt x="31656" y="6656"/>
                </a:cubicBezTo>
                <a:cubicBezTo>
                  <a:pt x="31656" y="6656"/>
                  <a:pt x="31656" y="6656"/>
                  <a:pt x="31656" y="6656"/>
                </a:cubicBezTo>
                <a:cubicBezTo>
                  <a:pt x="31687" y="6656"/>
                  <a:pt x="31687" y="6656"/>
                  <a:pt x="31719" y="6625"/>
                </a:cubicBezTo>
                <a:close/>
                <a:moveTo>
                  <a:pt x="31500" y="7031"/>
                </a:moveTo>
                <a:cubicBezTo>
                  <a:pt x="31562" y="7031"/>
                  <a:pt x="31594" y="7000"/>
                  <a:pt x="31594" y="6968"/>
                </a:cubicBezTo>
                <a:cubicBezTo>
                  <a:pt x="31625" y="6937"/>
                  <a:pt x="31687" y="6937"/>
                  <a:pt x="31719" y="6906"/>
                </a:cubicBezTo>
                <a:cubicBezTo>
                  <a:pt x="31750" y="6906"/>
                  <a:pt x="31750" y="6906"/>
                  <a:pt x="31750" y="6906"/>
                </a:cubicBezTo>
                <a:cubicBezTo>
                  <a:pt x="31750" y="6906"/>
                  <a:pt x="31781" y="6906"/>
                  <a:pt x="31781" y="6906"/>
                </a:cubicBezTo>
                <a:cubicBezTo>
                  <a:pt x="31812" y="6906"/>
                  <a:pt x="31844" y="6937"/>
                  <a:pt x="31844" y="7000"/>
                </a:cubicBezTo>
                <a:cubicBezTo>
                  <a:pt x="31812" y="7000"/>
                  <a:pt x="31812" y="7000"/>
                  <a:pt x="31812" y="7000"/>
                </a:cubicBezTo>
                <a:cubicBezTo>
                  <a:pt x="31812" y="7000"/>
                  <a:pt x="31844" y="7031"/>
                  <a:pt x="31844" y="7031"/>
                </a:cubicBezTo>
                <a:cubicBezTo>
                  <a:pt x="31844" y="7031"/>
                  <a:pt x="31812" y="7000"/>
                  <a:pt x="31812" y="7000"/>
                </a:cubicBezTo>
                <a:cubicBezTo>
                  <a:pt x="31687" y="7031"/>
                  <a:pt x="31562" y="7093"/>
                  <a:pt x="31437" y="7125"/>
                </a:cubicBezTo>
                <a:cubicBezTo>
                  <a:pt x="31437" y="7062"/>
                  <a:pt x="31469" y="7062"/>
                  <a:pt x="31500" y="7031"/>
                </a:cubicBezTo>
                <a:close/>
                <a:moveTo>
                  <a:pt x="31437" y="7031"/>
                </a:moveTo>
                <a:cubicBezTo>
                  <a:pt x="31406" y="7062"/>
                  <a:pt x="31406" y="7062"/>
                  <a:pt x="31406" y="7062"/>
                </a:cubicBezTo>
                <a:cubicBezTo>
                  <a:pt x="31406" y="7062"/>
                  <a:pt x="31406" y="7062"/>
                  <a:pt x="31437" y="7031"/>
                </a:cubicBezTo>
                <a:close/>
                <a:moveTo>
                  <a:pt x="26375" y="8437"/>
                </a:moveTo>
                <a:cubicBezTo>
                  <a:pt x="26375" y="8437"/>
                  <a:pt x="26375" y="8437"/>
                  <a:pt x="26375" y="8437"/>
                </a:cubicBezTo>
                <a:cubicBezTo>
                  <a:pt x="26375" y="8437"/>
                  <a:pt x="26375" y="8437"/>
                  <a:pt x="26375" y="8437"/>
                </a:cubicBezTo>
                <a:close/>
                <a:moveTo>
                  <a:pt x="26094" y="8562"/>
                </a:moveTo>
                <a:cubicBezTo>
                  <a:pt x="26156" y="8500"/>
                  <a:pt x="26219" y="8468"/>
                  <a:pt x="26281" y="8468"/>
                </a:cubicBezTo>
                <a:cubicBezTo>
                  <a:pt x="26219" y="8468"/>
                  <a:pt x="26156" y="8500"/>
                  <a:pt x="26094" y="8562"/>
                </a:cubicBezTo>
                <a:cubicBezTo>
                  <a:pt x="26062" y="8562"/>
                  <a:pt x="26031" y="8562"/>
                  <a:pt x="26000" y="8562"/>
                </a:cubicBezTo>
                <a:cubicBezTo>
                  <a:pt x="26031" y="8562"/>
                  <a:pt x="26062" y="8562"/>
                  <a:pt x="26094" y="8562"/>
                </a:cubicBezTo>
                <a:close/>
                <a:moveTo>
                  <a:pt x="25437" y="9062"/>
                </a:moveTo>
                <a:cubicBezTo>
                  <a:pt x="25406" y="9093"/>
                  <a:pt x="25375" y="9093"/>
                  <a:pt x="25375" y="9093"/>
                </a:cubicBezTo>
                <a:cubicBezTo>
                  <a:pt x="25375" y="9093"/>
                  <a:pt x="25406" y="9093"/>
                  <a:pt x="25437" y="9062"/>
                </a:cubicBezTo>
                <a:close/>
                <a:moveTo>
                  <a:pt x="24875" y="9031"/>
                </a:moveTo>
                <a:cubicBezTo>
                  <a:pt x="24875" y="9031"/>
                  <a:pt x="24875" y="9031"/>
                  <a:pt x="24875" y="9031"/>
                </a:cubicBezTo>
                <a:cubicBezTo>
                  <a:pt x="24875" y="9031"/>
                  <a:pt x="24875" y="9031"/>
                  <a:pt x="24875" y="9031"/>
                </a:cubicBezTo>
                <a:close/>
                <a:moveTo>
                  <a:pt x="24594" y="9156"/>
                </a:moveTo>
                <a:cubicBezTo>
                  <a:pt x="24594" y="9156"/>
                  <a:pt x="24594" y="9125"/>
                  <a:pt x="24594" y="9125"/>
                </a:cubicBezTo>
                <a:cubicBezTo>
                  <a:pt x="24594" y="9125"/>
                  <a:pt x="24594" y="9125"/>
                  <a:pt x="24594" y="9125"/>
                </a:cubicBezTo>
                <a:cubicBezTo>
                  <a:pt x="24594" y="9125"/>
                  <a:pt x="24594" y="9156"/>
                  <a:pt x="24594" y="9156"/>
                </a:cubicBezTo>
                <a:cubicBezTo>
                  <a:pt x="24687" y="9125"/>
                  <a:pt x="24781" y="9093"/>
                  <a:pt x="24875" y="9031"/>
                </a:cubicBezTo>
                <a:cubicBezTo>
                  <a:pt x="24906" y="9031"/>
                  <a:pt x="24969" y="9031"/>
                  <a:pt x="25000" y="9000"/>
                </a:cubicBezTo>
                <a:cubicBezTo>
                  <a:pt x="24969" y="9031"/>
                  <a:pt x="24906" y="9031"/>
                  <a:pt x="24875" y="9031"/>
                </a:cubicBezTo>
                <a:cubicBezTo>
                  <a:pt x="24781" y="9093"/>
                  <a:pt x="24687" y="9125"/>
                  <a:pt x="24594" y="9156"/>
                </a:cubicBezTo>
                <a:cubicBezTo>
                  <a:pt x="24594" y="9156"/>
                  <a:pt x="24562" y="9156"/>
                  <a:pt x="24562" y="9156"/>
                </a:cubicBezTo>
                <a:cubicBezTo>
                  <a:pt x="24562" y="9156"/>
                  <a:pt x="24594" y="9156"/>
                  <a:pt x="24594" y="9156"/>
                </a:cubicBezTo>
                <a:close/>
                <a:moveTo>
                  <a:pt x="24406" y="9218"/>
                </a:moveTo>
                <a:cubicBezTo>
                  <a:pt x="24406" y="9156"/>
                  <a:pt x="24437" y="9156"/>
                  <a:pt x="24469" y="9156"/>
                </a:cubicBezTo>
                <a:cubicBezTo>
                  <a:pt x="24437" y="9156"/>
                  <a:pt x="24406" y="9156"/>
                  <a:pt x="24406" y="9218"/>
                </a:cubicBezTo>
                <a:cubicBezTo>
                  <a:pt x="24344" y="9218"/>
                  <a:pt x="24312" y="9218"/>
                  <a:pt x="24281" y="9218"/>
                </a:cubicBezTo>
                <a:cubicBezTo>
                  <a:pt x="24312" y="9218"/>
                  <a:pt x="24344" y="9218"/>
                  <a:pt x="24406" y="9218"/>
                </a:cubicBezTo>
                <a:close/>
                <a:moveTo>
                  <a:pt x="24406" y="9218"/>
                </a:moveTo>
                <a:cubicBezTo>
                  <a:pt x="24406" y="9218"/>
                  <a:pt x="24406" y="9218"/>
                  <a:pt x="24406" y="9218"/>
                </a:cubicBezTo>
                <a:cubicBezTo>
                  <a:pt x="24406" y="9218"/>
                  <a:pt x="24406" y="9218"/>
                  <a:pt x="24406" y="9218"/>
                </a:cubicBezTo>
                <a:cubicBezTo>
                  <a:pt x="24406" y="9218"/>
                  <a:pt x="24406" y="9218"/>
                  <a:pt x="24406" y="9218"/>
                </a:cubicBezTo>
                <a:close/>
                <a:moveTo>
                  <a:pt x="24219" y="9281"/>
                </a:moveTo>
                <a:cubicBezTo>
                  <a:pt x="24219" y="9281"/>
                  <a:pt x="24219" y="9281"/>
                  <a:pt x="24219" y="9281"/>
                </a:cubicBezTo>
                <a:cubicBezTo>
                  <a:pt x="24187" y="9281"/>
                  <a:pt x="24187" y="9312"/>
                  <a:pt x="24156" y="9312"/>
                </a:cubicBezTo>
                <a:cubicBezTo>
                  <a:pt x="24187" y="9312"/>
                  <a:pt x="24187" y="9281"/>
                  <a:pt x="24219" y="9281"/>
                </a:cubicBezTo>
                <a:close/>
                <a:moveTo>
                  <a:pt x="23719" y="9437"/>
                </a:moveTo>
                <a:cubicBezTo>
                  <a:pt x="23719" y="9468"/>
                  <a:pt x="23719" y="9468"/>
                  <a:pt x="23719" y="9468"/>
                </a:cubicBezTo>
                <a:cubicBezTo>
                  <a:pt x="23719" y="9468"/>
                  <a:pt x="23719" y="9437"/>
                  <a:pt x="23719" y="9437"/>
                </a:cubicBezTo>
                <a:cubicBezTo>
                  <a:pt x="23719" y="9437"/>
                  <a:pt x="23719" y="9437"/>
                  <a:pt x="23719" y="9437"/>
                </a:cubicBezTo>
                <a:close/>
                <a:moveTo>
                  <a:pt x="23031" y="9968"/>
                </a:moveTo>
                <a:cubicBezTo>
                  <a:pt x="23000" y="10000"/>
                  <a:pt x="22969" y="10031"/>
                  <a:pt x="22906" y="10031"/>
                </a:cubicBezTo>
                <a:cubicBezTo>
                  <a:pt x="22906" y="10031"/>
                  <a:pt x="22906" y="10031"/>
                  <a:pt x="22906" y="10031"/>
                </a:cubicBezTo>
                <a:cubicBezTo>
                  <a:pt x="22969" y="10031"/>
                  <a:pt x="23000" y="10000"/>
                  <a:pt x="23031" y="9968"/>
                </a:cubicBezTo>
                <a:close/>
                <a:moveTo>
                  <a:pt x="22656" y="9843"/>
                </a:moveTo>
                <a:cubicBezTo>
                  <a:pt x="22656" y="9843"/>
                  <a:pt x="22656" y="9843"/>
                  <a:pt x="22656" y="9843"/>
                </a:cubicBezTo>
                <a:cubicBezTo>
                  <a:pt x="22656" y="9843"/>
                  <a:pt x="22656" y="9843"/>
                  <a:pt x="22656" y="9843"/>
                </a:cubicBezTo>
                <a:close/>
                <a:moveTo>
                  <a:pt x="22562" y="10281"/>
                </a:moveTo>
                <a:cubicBezTo>
                  <a:pt x="22781" y="10187"/>
                  <a:pt x="23000" y="10125"/>
                  <a:pt x="23219" y="10031"/>
                </a:cubicBezTo>
                <a:cubicBezTo>
                  <a:pt x="23219" y="10000"/>
                  <a:pt x="23219" y="10000"/>
                  <a:pt x="23219" y="10000"/>
                </a:cubicBezTo>
                <a:cubicBezTo>
                  <a:pt x="23187" y="10000"/>
                  <a:pt x="23187" y="10000"/>
                  <a:pt x="23187" y="10000"/>
                </a:cubicBezTo>
                <a:cubicBezTo>
                  <a:pt x="23187" y="10000"/>
                  <a:pt x="23156" y="10000"/>
                  <a:pt x="23125" y="10031"/>
                </a:cubicBezTo>
                <a:cubicBezTo>
                  <a:pt x="23094" y="10031"/>
                  <a:pt x="23094" y="10031"/>
                  <a:pt x="23062" y="10031"/>
                </a:cubicBezTo>
                <a:cubicBezTo>
                  <a:pt x="23094" y="10031"/>
                  <a:pt x="23094" y="10031"/>
                  <a:pt x="23125" y="10031"/>
                </a:cubicBezTo>
                <a:cubicBezTo>
                  <a:pt x="23062" y="10031"/>
                  <a:pt x="23031" y="10062"/>
                  <a:pt x="22969" y="10031"/>
                </a:cubicBezTo>
                <a:cubicBezTo>
                  <a:pt x="23062" y="10000"/>
                  <a:pt x="23156" y="9937"/>
                  <a:pt x="23281" y="9937"/>
                </a:cubicBezTo>
                <a:cubicBezTo>
                  <a:pt x="23281" y="9968"/>
                  <a:pt x="23219" y="10031"/>
                  <a:pt x="23281" y="10000"/>
                </a:cubicBezTo>
                <a:lnTo>
                  <a:pt x="23281" y="10000"/>
                </a:lnTo>
                <a:cubicBezTo>
                  <a:pt x="23344" y="9968"/>
                  <a:pt x="23437" y="9968"/>
                  <a:pt x="23531" y="9906"/>
                </a:cubicBezTo>
                <a:cubicBezTo>
                  <a:pt x="23406" y="9843"/>
                  <a:pt x="23344" y="9968"/>
                  <a:pt x="23281" y="9937"/>
                </a:cubicBezTo>
                <a:cubicBezTo>
                  <a:pt x="23312" y="9843"/>
                  <a:pt x="23437" y="9875"/>
                  <a:pt x="23500" y="9843"/>
                </a:cubicBezTo>
                <a:cubicBezTo>
                  <a:pt x="23781" y="9718"/>
                  <a:pt x="24094" y="9625"/>
                  <a:pt x="24375" y="9500"/>
                </a:cubicBezTo>
                <a:cubicBezTo>
                  <a:pt x="24719" y="9375"/>
                  <a:pt x="25062" y="9250"/>
                  <a:pt x="25406" y="9125"/>
                </a:cubicBezTo>
                <a:cubicBezTo>
                  <a:pt x="25469" y="9093"/>
                  <a:pt x="25500" y="9062"/>
                  <a:pt x="25562" y="9093"/>
                </a:cubicBezTo>
                <a:cubicBezTo>
                  <a:pt x="25687" y="9093"/>
                  <a:pt x="25781" y="9000"/>
                  <a:pt x="25875" y="9000"/>
                </a:cubicBezTo>
                <a:cubicBezTo>
                  <a:pt x="26000" y="8968"/>
                  <a:pt x="26062" y="8906"/>
                  <a:pt x="26187" y="8906"/>
                </a:cubicBezTo>
                <a:lnTo>
                  <a:pt x="26187" y="8906"/>
                </a:lnTo>
                <a:cubicBezTo>
                  <a:pt x="25375" y="9218"/>
                  <a:pt x="24531" y="9531"/>
                  <a:pt x="23719" y="9843"/>
                </a:cubicBezTo>
                <a:cubicBezTo>
                  <a:pt x="23687" y="9843"/>
                  <a:pt x="23687" y="9812"/>
                  <a:pt x="23687" y="9812"/>
                </a:cubicBezTo>
                <a:cubicBezTo>
                  <a:pt x="23969" y="9718"/>
                  <a:pt x="24219" y="9625"/>
                  <a:pt x="24500" y="9500"/>
                </a:cubicBezTo>
                <a:cubicBezTo>
                  <a:pt x="24844" y="9375"/>
                  <a:pt x="25187" y="9250"/>
                  <a:pt x="25562" y="9093"/>
                </a:cubicBezTo>
                <a:cubicBezTo>
                  <a:pt x="25625" y="9000"/>
                  <a:pt x="25750" y="9000"/>
                  <a:pt x="25812" y="8968"/>
                </a:cubicBezTo>
                <a:cubicBezTo>
                  <a:pt x="26187" y="8812"/>
                  <a:pt x="26531" y="8687"/>
                  <a:pt x="26906" y="8531"/>
                </a:cubicBezTo>
                <a:cubicBezTo>
                  <a:pt x="27156" y="8437"/>
                  <a:pt x="27437" y="8343"/>
                  <a:pt x="27687" y="8250"/>
                </a:cubicBezTo>
                <a:cubicBezTo>
                  <a:pt x="28000" y="8125"/>
                  <a:pt x="28281" y="8000"/>
                  <a:pt x="28562" y="7906"/>
                </a:cubicBezTo>
                <a:cubicBezTo>
                  <a:pt x="28812" y="7812"/>
                  <a:pt x="29094" y="7687"/>
                  <a:pt x="29344" y="7593"/>
                </a:cubicBezTo>
                <a:cubicBezTo>
                  <a:pt x="29594" y="7500"/>
                  <a:pt x="29844" y="7406"/>
                  <a:pt x="30094" y="7312"/>
                </a:cubicBezTo>
                <a:cubicBezTo>
                  <a:pt x="30125" y="7343"/>
                  <a:pt x="30125" y="7343"/>
                  <a:pt x="30125" y="7343"/>
                </a:cubicBezTo>
                <a:cubicBezTo>
                  <a:pt x="30094" y="7375"/>
                  <a:pt x="30062" y="7375"/>
                  <a:pt x="30062" y="7375"/>
                </a:cubicBezTo>
                <a:cubicBezTo>
                  <a:pt x="29906" y="7437"/>
                  <a:pt x="29781" y="7500"/>
                  <a:pt x="29625" y="7562"/>
                </a:cubicBezTo>
                <a:cubicBezTo>
                  <a:pt x="29656" y="7593"/>
                  <a:pt x="29687" y="7562"/>
                  <a:pt x="29687" y="7562"/>
                </a:cubicBezTo>
                <a:cubicBezTo>
                  <a:pt x="29812" y="7500"/>
                  <a:pt x="29937" y="7468"/>
                  <a:pt x="30062" y="7437"/>
                </a:cubicBezTo>
                <a:cubicBezTo>
                  <a:pt x="30094" y="7406"/>
                  <a:pt x="30125" y="7406"/>
                  <a:pt x="30156" y="7375"/>
                </a:cubicBezTo>
                <a:cubicBezTo>
                  <a:pt x="30187" y="7437"/>
                  <a:pt x="30187" y="7437"/>
                  <a:pt x="30187" y="7437"/>
                </a:cubicBezTo>
                <a:cubicBezTo>
                  <a:pt x="30253" y="7437"/>
                  <a:pt x="30484" y="7361"/>
                  <a:pt x="30787" y="7252"/>
                </a:cubicBezTo>
                <a:cubicBezTo>
                  <a:pt x="30712" y="7293"/>
                  <a:pt x="30637" y="7318"/>
                  <a:pt x="30562" y="7343"/>
                </a:cubicBezTo>
                <a:cubicBezTo>
                  <a:pt x="30677" y="7372"/>
                  <a:pt x="30740" y="7321"/>
                  <a:pt x="30822" y="7240"/>
                </a:cubicBezTo>
                <a:cubicBezTo>
                  <a:pt x="30945" y="7195"/>
                  <a:pt x="31080" y="7145"/>
                  <a:pt x="31219" y="7093"/>
                </a:cubicBezTo>
                <a:cubicBezTo>
                  <a:pt x="31281" y="7093"/>
                  <a:pt x="31281" y="7125"/>
                  <a:pt x="31219" y="7218"/>
                </a:cubicBezTo>
                <a:cubicBezTo>
                  <a:pt x="31219" y="7218"/>
                  <a:pt x="31187" y="7218"/>
                  <a:pt x="31187" y="7218"/>
                </a:cubicBezTo>
                <a:cubicBezTo>
                  <a:pt x="31187" y="7250"/>
                  <a:pt x="31187" y="7250"/>
                  <a:pt x="31187" y="7250"/>
                </a:cubicBezTo>
                <a:cubicBezTo>
                  <a:pt x="31187" y="7250"/>
                  <a:pt x="31187" y="7250"/>
                  <a:pt x="31187" y="7218"/>
                </a:cubicBezTo>
                <a:cubicBezTo>
                  <a:pt x="31156" y="7250"/>
                  <a:pt x="31156" y="7250"/>
                  <a:pt x="31125" y="7250"/>
                </a:cubicBezTo>
                <a:cubicBezTo>
                  <a:pt x="31062" y="7250"/>
                  <a:pt x="31031" y="7312"/>
                  <a:pt x="31000" y="7312"/>
                </a:cubicBezTo>
                <a:cubicBezTo>
                  <a:pt x="30969" y="7312"/>
                  <a:pt x="30969" y="7343"/>
                  <a:pt x="30969" y="7343"/>
                </a:cubicBezTo>
                <a:cubicBezTo>
                  <a:pt x="30969" y="7343"/>
                  <a:pt x="30969" y="7343"/>
                  <a:pt x="30969" y="7343"/>
                </a:cubicBezTo>
                <a:cubicBezTo>
                  <a:pt x="30719" y="7406"/>
                  <a:pt x="30469" y="7500"/>
                  <a:pt x="30219" y="7593"/>
                </a:cubicBezTo>
                <a:cubicBezTo>
                  <a:pt x="29906" y="7718"/>
                  <a:pt x="29562" y="7875"/>
                  <a:pt x="29219" y="8000"/>
                </a:cubicBezTo>
                <a:cubicBezTo>
                  <a:pt x="28656" y="8218"/>
                  <a:pt x="28062" y="8437"/>
                  <a:pt x="27500" y="8625"/>
                </a:cubicBezTo>
                <a:cubicBezTo>
                  <a:pt x="27344" y="8687"/>
                  <a:pt x="27187" y="8781"/>
                  <a:pt x="27000" y="8781"/>
                </a:cubicBezTo>
                <a:cubicBezTo>
                  <a:pt x="26969" y="8843"/>
                  <a:pt x="26906" y="8906"/>
                  <a:pt x="26844" y="8843"/>
                </a:cubicBezTo>
                <a:cubicBezTo>
                  <a:pt x="26781" y="8812"/>
                  <a:pt x="26781" y="8843"/>
                  <a:pt x="26719" y="8843"/>
                </a:cubicBezTo>
                <a:cubicBezTo>
                  <a:pt x="26500" y="8875"/>
                  <a:pt x="26281" y="9000"/>
                  <a:pt x="26094" y="9062"/>
                </a:cubicBezTo>
                <a:cubicBezTo>
                  <a:pt x="25781" y="9218"/>
                  <a:pt x="25437" y="9312"/>
                  <a:pt x="25094" y="9437"/>
                </a:cubicBezTo>
                <a:cubicBezTo>
                  <a:pt x="24781" y="9562"/>
                  <a:pt x="24437" y="9718"/>
                  <a:pt x="24094" y="9812"/>
                </a:cubicBezTo>
                <a:cubicBezTo>
                  <a:pt x="23844" y="9906"/>
                  <a:pt x="23594" y="10000"/>
                  <a:pt x="23344" y="10093"/>
                </a:cubicBezTo>
                <a:cubicBezTo>
                  <a:pt x="23094" y="10187"/>
                  <a:pt x="22844" y="10281"/>
                  <a:pt x="22594" y="10375"/>
                </a:cubicBezTo>
                <a:cubicBezTo>
                  <a:pt x="22562" y="10375"/>
                  <a:pt x="22531" y="10375"/>
                  <a:pt x="22531" y="10375"/>
                </a:cubicBezTo>
                <a:cubicBezTo>
                  <a:pt x="22531" y="10312"/>
                  <a:pt x="22562" y="10312"/>
                  <a:pt x="22562" y="10281"/>
                </a:cubicBezTo>
                <a:close/>
                <a:moveTo>
                  <a:pt x="31375" y="7250"/>
                </a:moveTo>
                <a:cubicBezTo>
                  <a:pt x="31312" y="7281"/>
                  <a:pt x="31281" y="7312"/>
                  <a:pt x="31219" y="7312"/>
                </a:cubicBezTo>
                <a:cubicBezTo>
                  <a:pt x="31219" y="7312"/>
                  <a:pt x="31187" y="7343"/>
                  <a:pt x="31156" y="7343"/>
                </a:cubicBezTo>
                <a:cubicBezTo>
                  <a:pt x="31187" y="7343"/>
                  <a:pt x="31219" y="7312"/>
                  <a:pt x="31219" y="7312"/>
                </a:cubicBezTo>
                <a:cubicBezTo>
                  <a:pt x="31281" y="7312"/>
                  <a:pt x="31312" y="7281"/>
                  <a:pt x="31375" y="7250"/>
                </a:cubicBezTo>
                <a:close/>
                <a:moveTo>
                  <a:pt x="25562" y="9500"/>
                </a:moveTo>
                <a:cubicBezTo>
                  <a:pt x="25375" y="9562"/>
                  <a:pt x="25156" y="9625"/>
                  <a:pt x="24969" y="9687"/>
                </a:cubicBezTo>
                <a:cubicBezTo>
                  <a:pt x="24969" y="9687"/>
                  <a:pt x="24969" y="9687"/>
                  <a:pt x="24969" y="9687"/>
                </a:cubicBezTo>
                <a:cubicBezTo>
                  <a:pt x="24969" y="9687"/>
                  <a:pt x="24969" y="9687"/>
                  <a:pt x="24969" y="9687"/>
                </a:cubicBezTo>
                <a:cubicBezTo>
                  <a:pt x="25156" y="9625"/>
                  <a:pt x="25375" y="9562"/>
                  <a:pt x="25562" y="9500"/>
                </a:cubicBezTo>
                <a:close/>
                <a:moveTo>
                  <a:pt x="22281" y="10312"/>
                </a:moveTo>
                <a:cubicBezTo>
                  <a:pt x="22281" y="10312"/>
                  <a:pt x="22312" y="10281"/>
                  <a:pt x="22312" y="10281"/>
                </a:cubicBezTo>
                <a:cubicBezTo>
                  <a:pt x="22281" y="10281"/>
                  <a:pt x="22250" y="10281"/>
                  <a:pt x="22250" y="10281"/>
                </a:cubicBezTo>
                <a:cubicBezTo>
                  <a:pt x="22250" y="10281"/>
                  <a:pt x="22281" y="10281"/>
                  <a:pt x="22312" y="10281"/>
                </a:cubicBezTo>
                <a:cubicBezTo>
                  <a:pt x="22344" y="10250"/>
                  <a:pt x="22406" y="10250"/>
                  <a:pt x="22469" y="10218"/>
                </a:cubicBezTo>
                <a:cubicBezTo>
                  <a:pt x="22500" y="10281"/>
                  <a:pt x="22437" y="10250"/>
                  <a:pt x="22437" y="10281"/>
                </a:cubicBezTo>
                <a:cubicBezTo>
                  <a:pt x="22437" y="10281"/>
                  <a:pt x="22437" y="10281"/>
                  <a:pt x="22437" y="10281"/>
                </a:cubicBezTo>
                <a:cubicBezTo>
                  <a:pt x="22437" y="10281"/>
                  <a:pt x="22437" y="10281"/>
                  <a:pt x="22469" y="10250"/>
                </a:cubicBezTo>
                <a:cubicBezTo>
                  <a:pt x="22437" y="10281"/>
                  <a:pt x="22437" y="10281"/>
                  <a:pt x="22437" y="10281"/>
                </a:cubicBezTo>
                <a:cubicBezTo>
                  <a:pt x="22406" y="10281"/>
                  <a:pt x="22406" y="10281"/>
                  <a:pt x="22406" y="10312"/>
                </a:cubicBezTo>
                <a:cubicBezTo>
                  <a:pt x="22375" y="10312"/>
                  <a:pt x="22344" y="10312"/>
                  <a:pt x="22281" y="10312"/>
                </a:cubicBezTo>
                <a:cubicBezTo>
                  <a:pt x="22250" y="10343"/>
                  <a:pt x="22219" y="10312"/>
                  <a:pt x="22187" y="10343"/>
                </a:cubicBezTo>
                <a:cubicBezTo>
                  <a:pt x="22219" y="10281"/>
                  <a:pt x="22250" y="10312"/>
                  <a:pt x="22281" y="10312"/>
                </a:cubicBezTo>
                <a:close/>
                <a:moveTo>
                  <a:pt x="22125" y="10312"/>
                </a:moveTo>
                <a:cubicBezTo>
                  <a:pt x="22094" y="10343"/>
                  <a:pt x="22062" y="10343"/>
                  <a:pt x="22031" y="10375"/>
                </a:cubicBezTo>
                <a:cubicBezTo>
                  <a:pt x="22062" y="10343"/>
                  <a:pt x="22094" y="10343"/>
                  <a:pt x="22125" y="10312"/>
                </a:cubicBezTo>
                <a:close/>
                <a:moveTo>
                  <a:pt x="21969" y="10093"/>
                </a:moveTo>
                <a:cubicBezTo>
                  <a:pt x="21969" y="10093"/>
                  <a:pt x="21969" y="10093"/>
                  <a:pt x="21969" y="10093"/>
                </a:cubicBezTo>
                <a:cubicBezTo>
                  <a:pt x="21969" y="10093"/>
                  <a:pt x="21969" y="10093"/>
                  <a:pt x="21969" y="10093"/>
                </a:cubicBezTo>
                <a:cubicBezTo>
                  <a:pt x="21969" y="10093"/>
                  <a:pt x="21969" y="10093"/>
                  <a:pt x="21969" y="10093"/>
                </a:cubicBezTo>
                <a:close/>
                <a:moveTo>
                  <a:pt x="21750" y="10593"/>
                </a:moveTo>
                <a:cubicBezTo>
                  <a:pt x="21937" y="10531"/>
                  <a:pt x="22094" y="10437"/>
                  <a:pt x="22281" y="10437"/>
                </a:cubicBezTo>
                <a:cubicBezTo>
                  <a:pt x="22125" y="10531"/>
                  <a:pt x="21969" y="10593"/>
                  <a:pt x="21781" y="10656"/>
                </a:cubicBezTo>
                <a:cubicBezTo>
                  <a:pt x="21750" y="10656"/>
                  <a:pt x="21750" y="10656"/>
                  <a:pt x="21750" y="10625"/>
                </a:cubicBezTo>
                <a:cubicBezTo>
                  <a:pt x="21750" y="10625"/>
                  <a:pt x="21719" y="10593"/>
                  <a:pt x="21750" y="10593"/>
                </a:cubicBezTo>
                <a:close/>
                <a:moveTo>
                  <a:pt x="21656" y="10218"/>
                </a:moveTo>
                <a:cubicBezTo>
                  <a:pt x="21656" y="10218"/>
                  <a:pt x="21656" y="10218"/>
                  <a:pt x="21656" y="10218"/>
                </a:cubicBezTo>
                <a:cubicBezTo>
                  <a:pt x="21656" y="10218"/>
                  <a:pt x="21656" y="10218"/>
                  <a:pt x="21656" y="10218"/>
                </a:cubicBezTo>
                <a:close/>
                <a:moveTo>
                  <a:pt x="21344" y="10312"/>
                </a:moveTo>
                <a:cubicBezTo>
                  <a:pt x="21344" y="10312"/>
                  <a:pt x="21344" y="10312"/>
                  <a:pt x="21375" y="10312"/>
                </a:cubicBezTo>
                <a:cubicBezTo>
                  <a:pt x="21344" y="10312"/>
                  <a:pt x="21344" y="10312"/>
                  <a:pt x="21344" y="10312"/>
                </a:cubicBezTo>
                <a:cubicBezTo>
                  <a:pt x="21344" y="10312"/>
                  <a:pt x="21344" y="10312"/>
                  <a:pt x="21344" y="10312"/>
                </a:cubicBezTo>
                <a:close/>
                <a:moveTo>
                  <a:pt x="21562" y="10718"/>
                </a:moveTo>
                <a:cubicBezTo>
                  <a:pt x="21500" y="10750"/>
                  <a:pt x="21437" y="10781"/>
                  <a:pt x="21344" y="10750"/>
                </a:cubicBezTo>
                <a:cubicBezTo>
                  <a:pt x="21406" y="10718"/>
                  <a:pt x="21469" y="10656"/>
                  <a:pt x="21562" y="10718"/>
                </a:cubicBezTo>
                <a:close/>
                <a:moveTo>
                  <a:pt x="21812" y="10875"/>
                </a:moveTo>
                <a:cubicBezTo>
                  <a:pt x="22031" y="10812"/>
                  <a:pt x="22250" y="10718"/>
                  <a:pt x="22469" y="10656"/>
                </a:cubicBezTo>
                <a:cubicBezTo>
                  <a:pt x="22781" y="10531"/>
                  <a:pt x="23094" y="10406"/>
                  <a:pt x="23437" y="10312"/>
                </a:cubicBezTo>
                <a:cubicBezTo>
                  <a:pt x="23625" y="10218"/>
                  <a:pt x="23844" y="10156"/>
                  <a:pt x="24062" y="10062"/>
                </a:cubicBezTo>
                <a:cubicBezTo>
                  <a:pt x="24375" y="9937"/>
                  <a:pt x="24687" y="9843"/>
                  <a:pt x="25000" y="9718"/>
                </a:cubicBezTo>
                <a:cubicBezTo>
                  <a:pt x="25000" y="9718"/>
                  <a:pt x="25031" y="9718"/>
                  <a:pt x="25031" y="9718"/>
                </a:cubicBezTo>
                <a:cubicBezTo>
                  <a:pt x="25031" y="9718"/>
                  <a:pt x="25031" y="9718"/>
                  <a:pt x="25031" y="9718"/>
                </a:cubicBezTo>
                <a:cubicBezTo>
                  <a:pt x="25219" y="9625"/>
                  <a:pt x="25406" y="9562"/>
                  <a:pt x="25594" y="9500"/>
                </a:cubicBezTo>
                <a:cubicBezTo>
                  <a:pt x="25906" y="9375"/>
                  <a:pt x="26219" y="9281"/>
                  <a:pt x="26500" y="9156"/>
                </a:cubicBezTo>
                <a:cubicBezTo>
                  <a:pt x="26719" y="9093"/>
                  <a:pt x="26906" y="9000"/>
                  <a:pt x="27125" y="8937"/>
                </a:cubicBezTo>
                <a:cubicBezTo>
                  <a:pt x="27469" y="8781"/>
                  <a:pt x="27812" y="8656"/>
                  <a:pt x="28156" y="8531"/>
                </a:cubicBezTo>
                <a:cubicBezTo>
                  <a:pt x="28437" y="8437"/>
                  <a:pt x="28719" y="8312"/>
                  <a:pt x="29000" y="8218"/>
                </a:cubicBezTo>
                <a:cubicBezTo>
                  <a:pt x="29344" y="8093"/>
                  <a:pt x="29687" y="7937"/>
                  <a:pt x="30031" y="7812"/>
                </a:cubicBezTo>
                <a:cubicBezTo>
                  <a:pt x="30344" y="7687"/>
                  <a:pt x="30625" y="7562"/>
                  <a:pt x="30937" y="7468"/>
                </a:cubicBezTo>
                <a:cubicBezTo>
                  <a:pt x="31000" y="7437"/>
                  <a:pt x="31062" y="7437"/>
                  <a:pt x="31125" y="7375"/>
                </a:cubicBezTo>
                <a:cubicBezTo>
                  <a:pt x="31125" y="7375"/>
                  <a:pt x="31156" y="7375"/>
                  <a:pt x="31156" y="7343"/>
                </a:cubicBezTo>
                <a:cubicBezTo>
                  <a:pt x="31156" y="7343"/>
                  <a:pt x="31156" y="7343"/>
                  <a:pt x="31156" y="7343"/>
                </a:cubicBezTo>
                <a:cubicBezTo>
                  <a:pt x="31156" y="7343"/>
                  <a:pt x="31156" y="7343"/>
                  <a:pt x="31156" y="7343"/>
                </a:cubicBezTo>
                <a:cubicBezTo>
                  <a:pt x="31156" y="7343"/>
                  <a:pt x="31156" y="7343"/>
                  <a:pt x="31156" y="7343"/>
                </a:cubicBezTo>
                <a:cubicBezTo>
                  <a:pt x="31219" y="7375"/>
                  <a:pt x="31250" y="7343"/>
                  <a:pt x="31281" y="7312"/>
                </a:cubicBezTo>
                <a:cubicBezTo>
                  <a:pt x="31344" y="7312"/>
                  <a:pt x="31375" y="7281"/>
                  <a:pt x="31437" y="7281"/>
                </a:cubicBezTo>
                <a:cubicBezTo>
                  <a:pt x="31594" y="7187"/>
                  <a:pt x="31750" y="7156"/>
                  <a:pt x="31906" y="7093"/>
                </a:cubicBezTo>
                <a:cubicBezTo>
                  <a:pt x="31969" y="7125"/>
                  <a:pt x="32000" y="7156"/>
                  <a:pt x="32031" y="7187"/>
                </a:cubicBezTo>
                <a:cubicBezTo>
                  <a:pt x="32031" y="7187"/>
                  <a:pt x="32031" y="7187"/>
                  <a:pt x="32031" y="7187"/>
                </a:cubicBezTo>
                <a:cubicBezTo>
                  <a:pt x="32000" y="7218"/>
                  <a:pt x="31937" y="7218"/>
                  <a:pt x="31906" y="7250"/>
                </a:cubicBezTo>
                <a:cubicBezTo>
                  <a:pt x="31906" y="7250"/>
                  <a:pt x="31875" y="7250"/>
                  <a:pt x="31875" y="7250"/>
                </a:cubicBezTo>
                <a:cubicBezTo>
                  <a:pt x="31875" y="7250"/>
                  <a:pt x="31875" y="7281"/>
                  <a:pt x="31875" y="7281"/>
                </a:cubicBezTo>
                <a:cubicBezTo>
                  <a:pt x="31812" y="7250"/>
                  <a:pt x="31781" y="7281"/>
                  <a:pt x="31719" y="7312"/>
                </a:cubicBezTo>
                <a:cubicBezTo>
                  <a:pt x="31719" y="7312"/>
                  <a:pt x="31687" y="7343"/>
                  <a:pt x="31687" y="7343"/>
                </a:cubicBezTo>
                <a:cubicBezTo>
                  <a:pt x="31687" y="7343"/>
                  <a:pt x="31687" y="7343"/>
                  <a:pt x="31687" y="7343"/>
                </a:cubicBezTo>
                <a:cubicBezTo>
                  <a:pt x="31687" y="7343"/>
                  <a:pt x="31687" y="7343"/>
                  <a:pt x="31687" y="7343"/>
                </a:cubicBezTo>
                <a:cubicBezTo>
                  <a:pt x="31687" y="7343"/>
                  <a:pt x="31687" y="7343"/>
                  <a:pt x="31687" y="7343"/>
                </a:cubicBezTo>
                <a:cubicBezTo>
                  <a:pt x="31562" y="7375"/>
                  <a:pt x="31469" y="7406"/>
                  <a:pt x="31344" y="7437"/>
                </a:cubicBezTo>
                <a:cubicBezTo>
                  <a:pt x="31281" y="7468"/>
                  <a:pt x="31187" y="7500"/>
                  <a:pt x="31094" y="7531"/>
                </a:cubicBezTo>
                <a:cubicBezTo>
                  <a:pt x="31062" y="7531"/>
                  <a:pt x="31031" y="7562"/>
                  <a:pt x="31000" y="7562"/>
                </a:cubicBezTo>
                <a:cubicBezTo>
                  <a:pt x="30719" y="7656"/>
                  <a:pt x="30437" y="7750"/>
                  <a:pt x="30375" y="7812"/>
                </a:cubicBezTo>
                <a:cubicBezTo>
                  <a:pt x="30375" y="7812"/>
                  <a:pt x="30344" y="7843"/>
                  <a:pt x="30312" y="7843"/>
                </a:cubicBezTo>
                <a:cubicBezTo>
                  <a:pt x="30250" y="7875"/>
                  <a:pt x="30187" y="7906"/>
                  <a:pt x="30125" y="7937"/>
                </a:cubicBezTo>
                <a:cubicBezTo>
                  <a:pt x="30094" y="7937"/>
                  <a:pt x="30094" y="7937"/>
                  <a:pt x="30094" y="7937"/>
                </a:cubicBezTo>
                <a:cubicBezTo>
                  <a:pt x="30094" y="7937"/>
                  <a:pt x="30094" y="7937"/>
                  <a:pt x="30094" y="7937"/>
                </a:cubicBezTo>
                <a:cubicBezTo>
                  <a:pt x="30094" y="7937"/>
                  <a:pt x="30094" y="7937"/>
                  <a:pt x="30094" y="7937"/>
                </a:cubicBezTo>
                <a:cubicBezTo>
                  <a:pt x="30094" y="7937"/>
                  <a:pt x="30094" y="7937"/>
                  <a:pt x="30094" y="7937"/>
                </a:cubicBezTo>
                <a:cubicBezTo>
                  <a:pt x="30031" y="7937"/>
                  <a:pt x="30000" y="7937"/>
                  <a:pt x="30000" y="7968"/>
                </a:cubicBezTo>
                <a:cubicBezTo>
                  <a:pt x="29969" y="8000"/>
                  <a:pt x="29969" y="8000"/>
                  <a:pt x="29937" y="8000"/>
                </a:cubicBezTo>
                <a:cubicBezTo>
                  <a:pt x="29875" y="8000"/>
                  <a:pt x="29812" y="8000"/>
                  <a:pt x="29750" y="8062"/>
                </a:cubicBezTo>
                <a:cubicBezTo>
                  <a:pt x="29719" y="8062"/>
                  <a:pt x="29687" y="8093"/>
                  <a:pt x="29656" y="8093"/>
                </a:cubicBezTo>
                <a:cubicBezTo>
                  <a:pt x="29656" y="8093"/>
                  <a:pt x="29625" y="8093"/>
                  <a:pt x="29625" y="8125"/>
                </a:cubicBezTo>
                <a:cubicBezTo>
                  <a:pt x="29625" y="8125"/>
                  <a:pt x="29594" y="8125"/>
                  <a:pt x="29594" y="8125"/>
                </a:cubicBezTo>
                <a:cubicBezTo>
                  <a:pt x="29594" y="8125"/>
                  <a:pt x="29594" y="8156"/>
                  <a:pt x="29594" y="8156"/>
                </a:cubicBezTo>
                <a:cubicBezTo>
                  <a:pt x="29375" y="8250"/>
                  <a:pt x="29125" y="8343"/>
                  <a:pt x="28906" y="8437"/>
                </a:cubicBezTo>
                <a:cubicBezTo>
                  <a:pt x="29125" y="8343"/>
                  <a:pt x="29375" y="8250"/>
                  <a:pt x="29594" y="8156"/>
                </a:cubicBezTo>
                <a:cubicBezTo>
                  <a:pt x="29594" y="8156"/>
                  <a:pt x="29594" y="8125"/>
                  <a:pt x="29594" y="8125"/>
                </a:cubicBezTo>
                <a:cubicBezTo>
                  <a:pt x="29344" y="8218"/>
                  <a:pt x="29094" y="8312"/>
                  <a:pt x="28844" y="8406"/>
                </a:cubicBezTo>
                <a:cubicBezTo>
                  <a:pt x="28625" y="8500"/>
                  <a:pt x="28375" y="8593"/>
                  <a:pt x="28156" y="8687"/>
                </a:cubicBezTo>
                <a:cubicBezTo>
                  <a:pt x="28062" y="8656"/>
                  <a:pt x="28000" y="8718"/>
                  <a:pt x="27937" y="8750"/>
                </a:cubicBezTo>
                <a:cubicBezTo>
                  <a:pt x="27812" y="8812"/>
                  <a:pt x="27656" y="8812"/>
                  <a:pt x="27500" y="8906"/>
                </a:cubicBezTo>
                <a:cubicBezTo>
                  <a:pt x="27406" y="8906"/>
                  <a:pt x="27281" y="8968"/>
                  <a:pt x="27187" y="9031"/>
                </a:cubicBezTo>
                <a:cubicBezTo>
                  <a:pt x="26875" y="9156"/>
                  <a:pt x="26531" y="9281"/>
                  <a:pt x="26219" y="9406"/>
                </a:cubicBezTo>
                <a:cubicBezTo>
                  <a:pt x="26156" y="9406"/>
                  <a:pt x="26125" y="9406"/>
                  <a:pt x="26125" y="9437"/>
                </a:cubicBezTo>
                <a:cubicBezTo>
                  <a:pt x="26125" y="9437"/>
                  <a:pt x="26125" y="9437"/>
                  <a:pt x="26125" y="9437"/>
                </a:cubicBezTo>
                <a:cubicBezTo>
                  <a:pt x="26125" y="9437"/>
                  <a:pt x="26125" y="9437"/>
                  <a:pt x="26125" y="9437"/>
                </a:cubicBezTo>
                <a:cubicBezTo>
                  <a:pt x="26125" y="9437"/>
                  <a:pt x="26125" y="9437"/>
                  <a:pt x="26125" y="9437"/>
                </a:cubicBezTo>
                <a:cubicBezTo>
                  <a:pt x="26062" y="9437"/>
                  <a:pt x="26031" y="9437"/>
                  <a:pt x="26000" y="9468"/>
                </a:cubicBezTo>
                <a:cubicBezTo>
                  <a:pt x="26000" y="9468"/>
                  <a:pt x="26000" y="9468"/>
                  <a:pt x="26000" y="9468"/>
                </a:cubicBezTo>
                <a:cubicBezTo>
                  <a:pt x="26000" y="9468"/>
                  <a:pt x="26000" y="9468"/>
                  <a:pt x="26000" y="9468"/>
                </a:cubicBezTo>
                <a:cubicBezTo>
                  <a:pt x="26000" y="9468"/>
                  <a:pt x="26000" y="9468"/>
                  <a:pt x="26000" y="9468"/>
                </a:cubicBezTo>
                <a:cubicBezTo>
                  <a:pt x="25969" y="9468"/>
                  <a:pt x="25937" y="9468"/>
                  <a:pt x="25906" y="9500"/>
                </a:cubicBezTo>
                <a:cubicBezTo>
                  <a:pt x="25750" y="9562"/>
                  <a:pt x="25594" y="9625"/>
                  <a:pt x="25437" y="9687"/>
                </a:cubicBezTo>
                <a:cubicBezTo>
                  <a:pt x="25375" y="9656"/>
                  <a:pt x="25312" y="9718"/>
                  <a:pt x="25250" y="9750"/>
                </a:cubicBezTo>
                <a:cubicBezTo>
                  <a:pt x="25250" y="9750"/>
                  <a:pt x="25250" y="9750"/>
                  <a:pt x="25250" y="9750"/>
                </a:cubicBezTo>
                <a:cubicBezTo>
                  <a:pt x="25250" y="9750"/>
                  <a:pt x="25250" y="9750"/>
                  <a:pt x="25250" y="9750"/>
                </a:cubicBezTo>
                <a:cubicBezTo>
                  <a:pt x="25250" y="9750"/>
                  <a:pt x="25250" y="9750"/>
                  <a:pt x="25250" y="9750"/>
                </a:cubicBezTo>
                <a:cubicBezTo>
                  <a:pt x="25187" y="9750"/>
                  <a:pt x="25156" y="9750"/>
                  <a:pt x="25125" y="9812"/>
                </a:cubicBezTo>
                <a:cubicBezTo>
                  <a:pt x="25031" y="9843"/>
                  <a:pt x="24969" y="9875"/>
                  <a:pt x="24875" y="9906"/>
                </a:cubicBezTo>
                <a:cubicBezTo>
                  <a:pt x="24781" y="9875"/>
                  <a:pt x="24719" y="9937"/>
                  <a:pt x="24625" y="9968"/>
                </a:cubicBezTo>
                <a:cubicBezTo>
                  <a:pt x="24625" y="9968"/>
                  <a:pt x="24625" y="9968"/>
                  <a:pt x="24625" y="9968"/>
                </a:cubicBezTo>
                <a:cubicBezTo>
                  <a:pt x="24625" y="9968"/>
                  <a:pt x="24625" y="9968"/>
                  <a:pt x="24625" y="9968"/>
                </a:cubicBezTo>
                <a:cubicBezTo>
                  <a:pt x="24625" y="9968"/>
                  <a:pt x="24625" y="9968"/>
                  <a:pt x="24625" y="9968"/>
                </a:cubicBezTo>
                <a:cubicBezTo>
                  <a:pt x="24562" y="9968"/>
                  <a:pt x="24500" y="10031"/>
                  <a:pt x="24437" y="10031"/>
                </a:cubicBezTo>
                <a:cubicBezTo>
                  <a:pt x="24437" y="10031"/>
                  <a:pt x="24437" y="10031"/>
                  <a:pt x="24437" y="10031"/>
                </a:cubicBezTo>
                <a:cubicBezTo>
                  <a:pt x="24437" y="10031"/>
                  <a:pt x="24437" y="10031"/>
                  <a:pt x="24437" y="10031"/>
                </a:cubicBezTo>
                <a:cubicBezTo>
                  <a:pt x="24437" y="10031"/>
                  <a:pt x="24437" y="10031"/>
                  <a:pt x="24437" y="10031"/>
                </a:cubicBezTo>
                <a:cubicBezTo>
                  <a:pt x="24406" y="10031"/>
                  <a:pt x="24375" y="10031"/>
                  <a:pt x="24344" y="10093"/>
                </a:cubicBezTo>
                <a:cubicBezTo>
                  <a:pt x="24344" y="10093"/>
                  <a:pt x="24344" y="10093"/>
                  <a:pt x="24344" y="10093"/>
                </a:cubicBezTo>
                <a:cubicBezTo>
                  <a:pt x="24344" y="10093"/>
                  <a:pt x="24344" y="10093"/>
                  <a:pt x="24344" y="10093"/>
                </a:cubicBezTo>
                <a:cubicBezTo>
                  <a:pt x="24344" y="10093"/>
                  <a:pt x="24344" y="10093"/>
                  <a:pt x="24344" y="10093"/>
                </a:cubicBezTo>
                <a:cubicBezTo>
                  <a:pt x="24281" y="10093"/>
                  <a:pt x="24219" y="10093"/>
                  <a:pt x="24156" y="10156"/>
                </a:cubicBezTo>
                <a:cubicBezTo>
                  <a:pt x="24156" y="10156"/>
                  <a:pt x="24156" y="10156"/>
                  <a:pt x="24156" y="10156"/>
                </a:cubicBezTo>
                <a:cubicBezTo>
                  <a:pt x="24156" y="10156"/>
                  <a:pt x="24156" y="10156"/>
                  <a:pt x="24156" y="10156"/>
                </a:cubicBezTo>
                <a:cubicBezTo>
                  <a:pt x="24156" y="10156"/>
                  <a:pt x="24156" y="10156"/>
                  <a:pt x="24156" y="10156"/>
                </a:cubicBezTo>
                <a:cubicBezTo>
                  <a:pt x="24125" y="10156"/>
                  <a:pt x="24094" y="10156"/>
                  <a:pt x="24062" y="10187"/>
                </a:cubicBezTo>
                <a:cubicBezTo>
                  <a:pt x="24062" y="10187"/>
                  <a:pt x="24062" y="10187"/>
                  <a:pt x="24062" y="10187"/>
                </a:cubicBezTo>
                <a:cubicBezTo>
                  <a:pt x="24062" y="10187"/>
                  <a:pt x="24062" y="10187"/>
                  <a:pt x="24062" y="10187"/>
                </a:cubicBezTo>
                <a:cubicBezTo>
                  <a:pt x="24062" y="10187"/>
                  <a:pt x="24062" y="10187"/>
                  <a:pt x="24062" y="10187"/>
                </a:cubicBezTo>
                <a:cubicBezTo>
                  <a:pt x="24031" y="10187"/>
                  <a:pt x="23969" y="10156"/>
                  <a:pt x="23969" y="10218"/>
                </a:cubicBezTo>
                <a:cubicBezTo>
                  <a:pt x="23969" y="10218"/>
                  <a:pt x="23969" y="10218"/>
                  <a:pt x="23969" y="10218"/>
                </a:cubicBezTo>
                <a:cubicBezTo>
                  <a:pt x="23969" y="10218"/>
                  <a:pt x="23969" y="10218"/>
                  <a:pt x="23969" y="10218"/>
                </a:cubicBezTo>
                <a:cubicBezTo>
                  <a:pt x="23969" y="10218"/>
                  <a:pt x="23969" y="10218"/>
                  <a:pt x="23969" y="10218"/>
                </a:cubicBezTo>
                <a:cubicBezTo>
                  <a:pt x="23937" y="10218"/>
                  <a:pt x="23875" y="10218"/>
                  <a:pt x="23844" y="10250"/>
                </a:cubicBezTo>
                <a:cubicBezTo>
                  <a:pt x="23844" y="10250"/>
                  <a:pt x="23844" y="10250"/>
                  <a:pt x="23844" y="10250"/>
                </a:cubicBezTo>
                <a:cubicBezTo>
                  <a:pt x="23844" y="10250"/>
                  <a:pt x="23844" y="10250"/>
                  <a:pt x="23844" y="10250"/>
                </a:cubicBezTo>
                <a:cubicBezTo>
                  <a:pt x="23844" y="10250"/>
                  <a:pt x="23844" y="10250"/>
                  <a:pt x="23844" y="10250"/>
                </a:cubicBezTo>
                <a:cubicBezTo>
                  <a:pt x="23781" y="10250"/>
                  <a:pt x="23719" y="10312"/>
                  <a:pt x="23656" y="10312"/>
                </a:cubicBezTo>
                <a:cubicBezTo>
                  <a:pt x="23656" y="10312"/>
                  <a:pt x="23656" y="10312"/>
                  <a:pt x="23656" y="10312"/>
                </a:cubicBezTo>
                <a:cubicBezTo>
                  <a:pt x="23625" y="10343"/>
                  <a:pt x="23562" y="10312"/>
                  <a:pt x="23562" y="10375"/>
                </a:cubicBezTo>
                <a:cubicBezTo>
                  <a:pt x="23562" y="10375"/>
                  <a:pt x="23562" y="10375"/>
                  <a:pt x="23562" y="10375"/>
                </a:cubicBezTo>
                <a:cubicBezTo>
                  <a:pt x="23562" y="10375"/>
                  <a:pt x="23562" y="10375"/>
                  <a:pt x="23562" y="10375"/>
                </a:cubicBezTo>
                <a:cubicBezTo>
                  <a:pt x="23562" y="10375"/>
                  <a:pt x="23562" y="10375"/>
                  <a:pt x="23562" y="10375"/>
                </a:cubicBezTo>
                <a:cubicBezTo>
                  <a:pt x="23469" y="10375"/>
                  <a:pt x="23406" y="10375"/>
                  <a:pt x="23344" y="10437"/>
                </a:cubicBezTo>
                <a:cubicBezTo>
                  <a:pt x="23344" y="10437"/>
                  <a:pt x="23344" y="10437"/>
                  <a:pt x="23344" y="10437"/>
                </a:cubicBezTo>
                <a:cubicBezTo>
                  <a:pt x="23344" y="10437"/>
                  <a:pt x="23344" y="10437"/>
                  <a:pt x="23344" y="10437"/>
                </a:cubicBezTo>
                <a:cubicBezTo>
                  <a:pt x="23344" y="10437"/>
                  <a:pt x="23344" y="10437"/>
                  <a:pt x="23344" y="10437"/>
                </a:cubicBezTo>
                <a:cubicBezTo>
                  <a:pt x="23156" y="10468"/>
                  <a:pt x="23000" y="10531"/>
                  <a:pt x="22844" y="10625"/>
                </a:cubicBezTo>
                <a:cubicBezTo>
                  <a:pt x="22844" y="10625"/>
                  <a:pt x="22844" y="10625"/>
                  <a:pt x="22844" y="10625"/>
                </a:cubicBezTo>
                <a:cubicBezTo>
                  <a:pt x="22625" y="10656"/>
                  <a:pt x="22406" y="10750"/>
                  <a:pt x="22219" y="10843"/>
                </a:cubicBezTo>
                <a:cubicBezTo>
                  <a:pt x="22219" y="10843"/>
                  <a:pt x="22219" y="10843"/>
                  <a:pt x="22219" y="10843"/>
                </a:cubicBezTo>
                <a:cubicBezTo>
                  <a:pt x="22094" y="10843"/>
                  <a:pt x="22000" y="10875"/>
                  <a:pt x="21906" y="10937"/>
                </a:cubicBezTo>
                <a:cubicBezTo>
                  <a:pt x="21906" y="10937"/>
                  <a:pt x="21906" y="10937"/>
                  <a:pt x="21906" y="10937"/>
                </a:cubicBezTo>
                <a:cubicBezTo>
                  <a:pt x="21906" y="10937"/>
                  <a:pt x="21906" y="10937"/>
                  <a:pt x="21906" y="10937"/>
                </a:cubicBezTo>
                <a:cubicBezTo>
                  <a:pt x="21906" y="10937"/>
                  <a:pt x="21906" y="10937"/>
                  <a:pt x="21906" y="10937"/>
                </a:cubicBezTo>
                <a:cubicBezTo>
                  <a:pt x="21875" y="10937"/>
                  <a:pt x="21844" y="10937"/>
                  <a:pt x="21812" y="10968"/>
                </a:cubicBezTo>
                <a:cubicBezTo>
                  <a:pt x="21812" y="10968"/>
                  <a:pt x="21812" y="10968"/>
                  <a:pt x="21812" y="10968"/>
                </a:cubicBezTo>
                <a:cubicBezTo>
                  <a:pt x="21687" y="10968"/>
                  <a:pt x="21594" y="11031"/>
                  <a:pt x="21500" y="11062"/>
                </a:cubicBezTo>
                <a:cubicBezTo>
                  <a:pt x="21156" y="11187"/>
                  <a:pt x="20781" y="11281"/>
                  <a:pt x="20437" y="11406"/>
                </a:cubicBezTo>
                <a:cubicBezTo>
                  <a:pt x="20406" y="11406"/>
                  <a:pt x="20375" y="11406"/>
                  <a:pt x="20344" y="11375"/>
                </a:cubicBezTo>
                <a:cubicBezTo>
                  <a:pt x="20312" y="11406"/>
                  <a:pt x="20312" y="11406"/>
                  <a:pt x="20281" y="11375"/>
                </a:cubicBezTo>
                <a:cubicBezTo>
                  <a:pt x="20281" y="11375"/>
                  <a:pt x="20281" y="11375"/>
                  <a:pt x="20281" y="11375"/>
                </a:cubicBezTo>
                <a:cubicBezTo>
                  <a:pt x="20312" y="11406"/>
                  <a:pt x="20312" y="11406"/>
                  <a:pt x="20344" y="11375"/>
                </a:cubicBezTo>
                <a:cubicBezTo>
                  <a:pt x="20344" y="11375"/>
                  <a:pt x="20344" y="11375"/>
                  <a:pt x="20344" y="11375"/>
                </a:cubicBezTo>
                <a:cubicBezTo>
                  <a:pt x="20344" y="11375"/>
                  <a:pt x="20344" y="11375"/>
                  <a:pt x="20344" y="11375"/>
                </a:cubicBezTo>
                <a:cubicBezTo>
                  <a:pt x="20406" y="11406"/>
                  <a:pt x="20437" y="11375"/>
                  <a:pt x="20469" y="11343"/>
                </a:cubicBezTo>
                <a:cubicBezTo>
                  <a:pt x="20594" y="11312"/>
                  <a:pt x="20719" y="11250"/>
                  <a:pt x="20812" y="11218"/>
                </a:cubicBezTo>
                <a:cubicBezTo>
                  <a:pt x="21156" y="11125"/>
                  <a:pt x="21469" y="11000"/>
                  <a:pt x="21812" y="10875"/>
                </a:cubicBezTo>
                <a:close/>
                <a:moveTo>
                  <a:pt x="20469" y="9906"/>
                </a:moveTo>
                <a:cubicBezTo>
                  <a:pt x="20406" y="9968"/>
                  <a:pt x="20406" y="9968"/>
                  <a:pt x="20500" y="10000"/>
                </a:cubicBezTo>
                <a:cubicBezTo>
                  <a:pt x="20500" y="10031"/>
                  <a:pt x="20500" y="10062"/>
                  <a:pt x="20562" y="10093"/>
                </a:cubicBezTo>
                <a:cubicBezTo>
                  <a:pt x="20500" y="10062"/>
                  <a:pt x="20500" y="10031"/>
                  <a:pt x="20500" y="10000"/>
                </a:cubicBezTo>
                <a:cubicBezTo>
                  <a:pt x="20406" y="9968"/>
                  <a:pt x="20406" y="9968"/>
                  <a:pt x="20469" y="9906"/>
                </a:cubicBezTo>
                <a:cubicBezTo>
                  <a:pt x="20437" y="9875"/>
                  <a:pt x="20406" y="9875"/>
                  <a:pt x="20406" y="9875"/>
                </a:cubicBezTo>
                <a:cubicBezTo>
                  <a:pt x="20375" y="9875"/>
                  <a:pt x="20375" y="9875"/>
                  <a:pt x="20375" y="9875"/>
                </a:cubicBezTo>
                <a:cubicBezTo>
                  <a:pt x="20375" y="9875"/>
                  <a:pt x="20375" y="9875"/>
                  <a:pt x="20406" y="9875"/>
                </a:cubicBezTo>
                <a:cubicBezTo>
                  <a:pt x="20406" y="9812"/>
                  <a:pt x="20437" y="9812"/>
                  <a:pt x="20469" y="9812"/>
                </a:cubicBezTo>
                <a:cubicBezTo>
                  <a:pt x="20437" y="9812"/>
                  <a:pt x="20406" y="9812"/>
                  <a:pt x="20406" y="9875"/>
                </a:cubicBezTo>
                <a:cubicBezTo>
                  <a:pt x="20406" y="9875"/>
                  <a:pt x="20437" y="9875"/>
                  <a:pt x="20469" y="9906"/>
                </a:cubicBezTo>
                <a:close/>
                <a:moveTo>
                  <a:pt x="20625" y="9875"/>
                </a:moveTo>
                <a:cubicBezTo>
                  <a:pt x="20687" y="9906"/>
                  <a:pt x="20625" y="9937"/>
                  <a:pt x="20656" y="9968"/>
                </a:cubicBezTo>
                <a:cubicBezTo>
                  <a:pt x="20625" y="10000"/>
                  <a:pt x="20562" y="10000"/>
                  <a:pt x="20531" y="10000"/>
                </a:cubicBezTo>
                <a:cubicBezTo>
                  <a:pt x="20469" y="9968"/>
                  <a:pt x="20469" y="9968"/>
                  <a:pt x="20500" y="9906"/>
                </a:cubicBezTo>
                <a:cubicBezTo>
                  <a:pt x="20562" y="9906"/>
                  <a:pt x="20594" y="9906"/>
                  <a:pt x="20625" y="9875"/>
                </a:cubicBezTo>
                <a:close/>
                <a:moveTo>
                  <a:pt x="20531" y="9781"/>
                </a:moveTo>
                <a:cubicBezTo>
                  <a:pt x="20594" y="9687"/>
                  <a:pt x="20625" y="9656"/>
                  <a:pt x="20719" y="9687"/>
                </a:cubicBezTo>
                <a:cubicBezTo>
                  <a:pt x="20625" y="9656"/>
                  <a:pt x="20594" y="9687"/>
                  <a:pt x="20531" y="9781"/>
                </a:cubicBezTo>
                <a:cubicBezTo>
                  <a:pt x="20531" y="9781"/>
                  <a:pt x="20531" y="9781"/>
                  <a:pt x="20531" y="9781"/>
                </a:cubicBezTo>
                <a:close/>
                <a:moveTo>
                  <a:pt x="20406" y="10343"/>
                </a:moveTo>
                <a:cubicBezTo>
                  <a:pt x="20406" y="10343"/>
                  <a:pt x="20406" y="10343"/>
                  <a:pt x="20406" y="10343"/>
                </a:cubicBezTo>
                <a:cubicBezTo>
                  <a:pt x="20406" y="10343"/>
                  <a:pt x="20406" y="10343"/>
                  <a:pt x="20406" y="10312"/>
                </a:cubicBezTo>
                <a:cubicBezTo>
                  <a:pt x="20406" y="10343"/>
                  <a:pt x="20406" y="10343"/>
                  <a:pt x="20406" y="10343"/>
                </a:cubicBezTo>
                <a:cubicBezTo>
                  <a:pt x="20406" y="10343"/>
                  <a:pt x="20406" y="10343"/>
                  <a:pt x="20406" y="10343"/>
                </a:cubicBezTo>
                <a:close/>
                <a:moveTo>
                  <a:pt x="20406" y="11312"/>
                </a:moveTo>
                <a:cubicBezTo>
                  <a:pt x="20406" y="11312"/>
                  <a:pt x="20406" y="11312"/>
                  <a:pt x="20406" y="11312"/>
                </a:cubicBezTo>
                <a:cubicBezTo>
                  <a:pt x="20406" y="11343"/>
                  <a:pt x="20375" y="11343"/>
                  <a:pt x="20375" y="11343"/>
                </a:cubicBezTo>
                <a:cubicBezTo>
                  <a:pt x="20375" y="11343"/>
                  <a:pt x="20406" y="11343"/>
                  <a:pt x="20406" y="11312"/>
                </a:cubicBezTo>
                <a:close/>
                <a:moveTo>
                  <a:pt x="21156" y="10375"/>
                </a:moveTo>
                <a:cubicBezTo>
                  <a:pt x="21219" y="10343"/>
                  <a:pt x="21250" y="10312"/>
                  <a:pt x="21312" y="10312"/>
                </a:cubicBezTo>
                <a:cubicBezTo>
                  <a:pt x="21250" y="10312"/>
                  <a:pt x="21219" y="10343"/>
                  <a:pt x="21156" y="10375"/>
                </a:cubicBezTo>
                <a:cubicBezTo>
                  <a:pt x="21156" y="10375"/>
                  <a:pt x="21156" y="10375"/>
                  <a:pt x="21156" y="10406"/>
                </a:cubicBezTo>
                <a:cubicBezTo>
                  <a:pt x="21156" y="10406"/>
                  <a:pt x="21156" y="10406"/>
                  <a:pt x="21156" y="10406"/>
                </a:cubicBezTo>
                <a:cubicBezTo>
                  <a:pt x="21156" y="10375"/>
                  <a:pt x="21156" y="10375"/>
                  <a:pt x="21156" y="10375"/>
                </a:cubicBezTo>
                <a:cubicBezTo>
                  <a:pt x="21000" y="10406"/>
                  <a:pt x="20844" y="10468"/>
                  <a:pt x="20719" y="10500"/>
                </a:cubicBezTo>
                <a:cubicBezTo>
                  <a:pt x="20844" y="10468"/>
                  <a:pt x="21000" y="10406"/>
                  <a:pt x="21156" y="10375"/>
                </a:cubicBezTo>
                <a:close/>
                <a:moveTo>
                  <a:pt x="20812" y="9500"/>
                </a:moveTo>
                <a:cubicBezTo>
                  <a:pt x="20781" y="9531"/>
                  <a:pt x="20781" y="9593"/>
                  <a:pt x="20812" y="9656"/>
                </a:cubicBezTo>
                <a:cubicBezTo>
                  <a:pt x="20812" y="9656"/>
                  <a:pt x="20812" y="9656"/>
                  <a:pt x="20812" y="9656"/>
                </a:cubicBezTo>
                <a:cubicBezTo>
                  <a:pt x="20781" y="9593"/>
                  <a:pt x="20781" y="9531"/>
                  <a:pt x="20812" y="9500"/>
                </a:cubicBezTo>
                <a:close/>
                <a:moveTo>
                  <a:pt x="20812" y="9937"/>
                </a:moveTo>
                <a:cubicBezTo>
                  <a:pt x="20812" y="9937"/>
                  <a:pt x="20812" y="9937"/>
                  <a:pt x="20812" y="9937"/>
                </a:cubicBezTo>
                <a:cubicBezTo>
                  <a:pt x="20844" y="9937"/>
                  <a:pt x="20875" y="9906"/>
                  <a:pt x="20906" y="9875"/>
                </a:cubicBezTo>
                <a:cubicBezTo>
                  <a:pt x="20875" y="9906"/>
                  <a:pt x="20844" y="9937"/>
                  <a:pt x="20812" y="9937"/>
                </a:cubicBezTo>
                <a:close/>
                <a:moveTo>
                  <a:pt x="20875" y="9843"/>
                </a:moveTo>
                <a:cubicBezTo>
                  <a:pt x="20875" y="9843"/>
                  <a:pt x="20875" y="9812"/>
                  <a:pt x="20875" y="9812"/>
                </a:cubicBezTo>
                <a:cubicBezTo>
                  <a:pt x="20875" y="9812"/>
                  <a:pt x="20875" y="9843"/>
                  <a:pt x="20875" y="9843"/>
                </a:cubicBezTo>
                <a:close/>
                <a:moveTo>
                  <a:pt x="20969" y="9375"/>
                </a:moveTo>
                <a:cubicBezTo>
                  <a:pt x="20750" y="9468"/>
                  <a:pt x="20531" y="9562"/>
                  <a:pt x="20312" y="9625"/>
                </a:cubicBezTo>
                <a:cubicBezTo>
                  <a:pt x="20250" y="9656"/>
                  <a:pt x="20187" y="9687"/>
                  <a:pt x="20125" y="9718"/>
                </a:cubicBezTo>
                <a:cubicBezTo>
                  <a:pt x="20125" y="9687"/>
                  <a:pt x="20156" y="9656"/>
                  <a:pt x="20156" y="9625"/>
                </a:cubicBezTo>
                <a:cubicBezTo>
                  <a:pt x="20187" y="9625"/>
                  <a:pt x="20187" y="9625"/>
                  <a:pt x="20219" y="9625"/>
                </a:cubicBezTo>
                <a:cubicBezTo>
                  <a:pt x="20406" y="9531"/>
                  <a:pt x="20625" y="9468"/>
                  <a:pt x="20844" y="9375"/>
                </a:cubicBezTo>
                <a:cubicBezTo>
                  <a:pt x="20875" y="9375"/>
                  <a:pt x="20937" y="9375"/>
                  <a:pt x="20969" y="9312"/>
                </a:cubicBezTo>
                <a:cubicBezTo>
                  <a:pt x="20969" y="9343"/>
                  <a:pt x="21000" y="9343"/>
                  <a:pt x="21031" y="9343"/>
                </a:cubicBezTo>
                <a:cubicBezTo>
                  <a:pt x="21000" y="9375"/>
                  <a:pt x="21000" y="9375"/>
                  <a:pt x="20969" y="9375"/>
                </a:cubicBezTo>
                <a:close/>
                <a:moveTo>
                  <a:pt x="21125" y="9562"/>
                </a:moveTo>
                <a:cubicBezTo>
                  <a:pt x="21094" y="9593"/>
                  <a:pt x="21094" y="9593"/>
                  <a:pt x="21062" y="9593"/>
                </a:cubicBezTo>
                <a:cubicBezTo>
                  <a:pt x="21062" y="9593"/>
                  <a:pt x="21062" y="9593"/>
                  <a:pt x="21062" y="9593"/>
                </a:cubicBezTo>
                <a:cubicBezTo>
                  <a:pt x="21062" y="9593"/>
                  <a:pt x="21031" y="9562"/>
                  <a:pt x="21000" y="9562"/>
                </a:cubicBezTo>
                <a:cubicBezTo>
                  <a:pt x="21031" y="9562"/>
                  <a:pt x="21062" y="9593"/>
                  <a:pt x="21062" y="9593"/>
                </a:cubicBezTo>
                <a:cubicBezTo>
                  <a:pt x="21094" y="9593"/>
                  <a:pt x="21094" y="9593"/>
                  <a:pt x="21125" y="9562"/>
                </a:cubicBezTo>
                <a:cubicBezTo>
                  <a:pt x="21125" y="9562"/>
                  <a:pt x="21125" y="9593"/>
                  <a:pt x="21156" y="9593"/>
                </a:cubicBezTo>
                <a:cubicBezTo>
                  <a:pt x="21125" y="9593"/>
                  <a:pt x="21125" y="9562"/>
                  <a:pt x="21125" y="9562"/>
                </a:cubicBezTo>
                <a:close/>
                <a:moveTo>
                  <a:pt x="32219" y="4937"/>
                </a:moveTo>
                <a:cubicBezTo>
                  <a:pt x="32250" y="4937"/>
                  <a:pt x="32281" y="4906"/>
                  <a:pt x="32312" y="4906"/>
                </a:cubicBezTo>
                <a:cubicBezTo>
                  <a:pt x="32281" y="4906"/>
                  <a:pt x="32250" y="4937"/>
                  <a:pt x="32219" y="4937"/>
                </a:cubicBezTo>
                <a:cubicBezTo>
                  <a:pt x="32187" y="4968"/>
                  <a:pt x="32187" y="4968"/>
                  <a:pt x="32187" y="4968"/>
                </a:cubicBezTo>
                <a:cubicBezTo>
                  <a:pt x="32187" y="4968"/>
                  <a:pt x="32187" y="4968"/>
                  <a:pt x="32219" y="4937"/>
                </a:cubicBezTo>
                <a:close/>
                <a:moveTo>
                  <a:pt x="32250" y="4968"/>
                </a:moveTo>
                <a:cubicBezTo>
                  <a:pt x="32250" y="5000"/>
                  <a:pt x="32219" y="5031"/>
                  <a:pt x="32156" y="5000"/>
                </a:cubicBezTo>
                <a:cubicBezTo>
                  <a:pt x="32219" y="5031"/>
                  <a:pt x="32219" y="4906"/>
                  <a:pt x="32250" y="4968"/>
                </a:cubicBezTo>
                <a:close/>
                <a:moveTo>
                  <a:pt x="21969" y="9093"/>
                </a:moveTo>
                <a:cubicBezTo>
                  <a:pt x="21969" y="9093"/>
                  <a:pt x="21969" y="9093"/>
                  <a:pt x="21969" y="9093"/>
                </a:cubicBezTo>
                <a:cubicBezTo>
                  <a:pt x="21969" y="9093"/>
                  <a:pt x="21969" y="9093"/>
                  <a:pt x="21969" y="9093"/>
                </a:cubicBezTo>
                <a:close/>
                <a:moveTo>
                  <a:pt x="21844" y="9125"/>
                </a:moveTo>
                <a:cubicBezTo>
                  <a:pt x="21844" y="9125"/>
                  <a:pt x="21844" y="9156"/>
                  <a:pt x="21844" y="9156"/>
                </a:cubicBezTo>
                <a:cubicBezTo>
                  <a:pt x="21844" y="9156"/>
                  <a:pt x="21844" y="9125"/>
                  <a:pt x="21844" y="9125"/>
                </a:cubicBezTo>
                <a:close/>
                <a:moveTo>
                  <a:pt x="21875" y="9156"/>
                </a:moveTo>
                <a:cubicBezTo>
                  <a:pt x="21875" y="9125"/>
                  <a:pt x="21906" y="9156"/>
                  <a:pt x="21937" y="9156"/>
                </a:cubicBezTo>
                <a:cubicBezTo>
                  <a:pt x="21906" y="9156"/>
                  <a:pt x="21875" y="9125"/>
                  <a:pt x="21875" y="9156"/>
                </a:cubicBezTo>
                <a:cubicBezTo>
                  <a:pt x="21844" y="9156"/>
                  <a:pt x="21844" y="9156"/>
                  <a:pt x="21812" y="9156"/>
                </a:cubicBezTo>
                <a:cubicBezTo>
                  <a:pt x="21844" y="9156"/>
                  <a:pt x="21844" y="9156"/>
                  <a:pt x="21875" y="9156"/>
                </a:cubicBezTo>
                <a:close/>
                <a:moveTo>
                  <a:pt x="21531" y="9281"/>
                </a:moveTo>
                <a:cubicBezTo>
                  <a:pt x="21531" y="9281"/>
                  <a:pt x="21500" y="9281"/>
                  <a:pt x="21500" y="9281"/>
                </a:cubicBezTo>
                <a:cubicBezTo>
                  <a:pt x="21500" y="9312"/>
                  <a:pt x="21469" y="9312"/>
                  <a:pt x="21469" y="9312"/>
                </a:cubicBezTo>
                <a:cubicBezTo>
                  <a:pt x="21469" y="9312"/>
                  <a:pt x="21500" y="9312"/>
                  <a:pt x="21500" y="9281"/>
                </a:cubicBezTo>
                <a:cubicBezTo>
                  <a:pt x="21500" y="9281"/>
                  <a:pt x="21531" y="9281"/>
                  <a:pt x="21531" y="9281"/>
                </a:cubicBezTo>
                <a:close/>
                <a:moveTo>
                  <a:pt x="21500" y="9281"/>
                </a:moveTo>
                <a:cubicBezTo>
                  <a:pt x="21469" y="9281"/>
                  <a:pt x="21437" y="9281"/>
                  <a:pt x="21406" y="9281"/>
                </a:cubicBezTo>
                <a:cubicBezTo>
                  <a:pt x="21406" y="9281"/>
                  <a:pt x="21406" y="9281"/>
                  <a:pt x="21406" y="9281"/>
                </a:cubicBezTo>
                <a:cubicBezTo>
                  <a:pt x="21437" y="9281"/>
                  <a:pt x="21469" y="9281"/>
                  <a:pt x="21500" y="9281"/>
                </a:cubicBezTo>
                <a:close/>
                <a:moveTo>
                  <a:pt x="21469" y="9406"/>
                </a:moveTo>
                <a:cubicBezTo>
                  <a:pt x="21469" y="9437"/>
                  <a:pt x="21469" y="9437"/>
                  <a:pt x="21500" y="9437"/>
                </a:cubicBezTo>
                <a:cubicBezTo>
                  <a:pt x="21469" y="9437"/>
                  <a:pt x="21469" y="9437"/>
                  <a:pt x="21469" y="9406"/>
                </a:cubicBezTo>
                <a:cubicBezTo>
                  <a:pt x="21437" y="9406"/>
                  <a:pt x="21437" y="9406"/>
                  <a:pt x="21406" y="9437"/>
                </a:cubicBezTo>
                <a:cubicBezTo>
                  <a:pt x="21437" y="9406"/>
                  <a:pt x="21437" y="9406"/>
                  <a:pt x="21469" y="9406"/>
                </a:cubicBezTo>
                <a:close/>
                <a:moveTo>
                  <a:pt x="32406" y="4468"/>
                </a:moveTo>
                <a:cubicBezTo>
                  <a:pt x="32406" y="4437"/>
                  <a:pt x="32469" y="4437"/>
                  <a:pt x="32500" y="4437"/>
                </a:cubicBezTo>
                <a:cubicBezTo>
                  <a:pt x="32500" y="4437"/>
                  <a:pt x="32500" y="4437"/>
                  <a:pt x="32500" y="4437"/>
                </a:cubicBezTo>
                <a:cubicBezTo>
                  <a:pt x="32562" y="4375"/>
                  <a:pt x="32656" y="4343"/>
                  <a:pt x="32781" y="4343"/>
                </a:cubicBezTo>
                <a:cubicBezTo>
                  <a:pt x="32750" y="4406"/>
                  <a:pt x="32687" y="4406"/>
                  <a:pt x="32625" y="4437"/>
                </a:cubicBezTo>
                <a:cubicBezTo>
                  <a:pt x="32594" y="4437"/>
                  <a:pt x="32531" y="4468"/>
                  <a:pt x="32500" y="4437"/>
                </a:cubicBezTo>
                <a:cubicBezTo>
                  <a:pt x="32500" y="4500"/>
                  <a:pt x="32437" y="4468"/>
                  <a:pt x="32437" y="4500"/>
                </a:cubicBezTo>
                <a:cubicBezTo>
                  <a:pt x="32406" y="4500"/>
                  <a:pt x="32375" y="4468"/>
                  <a:pt x="32406" y="4468"/>
                </a:cubicBezTo>
                <a:close/>
                <a:moveTo>
                  <a:pt x="32031" y="4593"/>
                </a:moveTo>
                <a:cubicBezTo>
                  <a:pt x="32094" y="4593"/>
                  <a:pt x="32156" y="4562"/>
                  <a:pt x="32219" y="4531"/>
                </a:cubicBezTo>
                <a:cubicBezTo>
                  <a:pt x="32250" y="4500"/>
                  <a:pt x="32281" y="4500"/>
                  <a:pt x="32312" y="4531"/>
                </a:cubicBezTo>
                <a:cubicBezTo>
                  <a:pt x="32312" y="4562"/>
                  <a:pt x="32250" y="4531"/>
                  <a:pt x="32219" y="4593"/>
                </a:cubicBezTo>
                <a:cubicBezTo>
                  <a:pt x="32219" y="4593"/>
                  <a:pt x="32187" y="4593"/>
                  <a:pt x="32187" y="4593"/>
                </a:cubicBezTo>
                <a:cubicBezTo>
                  <a:pt x="32094" y="4593"/>
                  <a:pt x="32062" y="4656"/>
                  <a:pt x="31969" y="4656"/>
                </a:cubicBezTo>
                <a:cubicBezTo>
                  <a:pt x="31969" y="4625"/>
                  <a:pt x="32062" y="4656"/>
                  <a:pt x="32031" y="4593"/>
                </a:cubicBezTo>
                <a:close/>
                <a:moveTo>
                  <a:pt x="30875" y="5093"/>
                </a:moveTo>
                <a:cubicBezTo>
                  <a:pt x="30844" y="5062"/>
                  <a:pt x="30844" y="5062"/>
                  <a:pt x="30844" y="5062"/>
                </a:cubicBezTo>
                <a:cubicBezTo>
                  <a:pt x="30844" y="5062"/>
                  <a:pt x="30875" y="5093"/>
                  <a:pt x="30875" y="5093"/>
                </a:cubicBezTo>
                <a:close/>
                <a:moveTo>
                  <a:pt x="30125" y="5468"/>
                </a:moveTo>
                <a:cubicBezTo>
                  <a:pt x="30094" y="5468"/>
                  <a:pt x="30062" y="5500"/>
                  <a:pt x="30031" y="5500"/>
                </a:cubicBezTo>
                <a:cubicBezTo>
                  <a:pt x="30062" y="5500"/>
                  <a:pt x="30094" y="5468"/>
                  <a:pt x="30125" y="5468"/>
                </a:cubicBezTo>
                <a:close/>
                <a:moveTo>
                  <a:pt x="29625" y="5562"/>
                </a:moveTo>
                <a:cubicBezTo>
                  <a:pt x="29625" y="5562"/>
                  <a:pt x="29625" y="5562"/>
                  <a:pt x="29625" y="5593"/>
                </a:cubicBezTo>
                <a:cubicBezTo>
                  <a:pt x="29625" y="5562"/>
                  <a:pt x="29625" y="5562"/>
                  <a:pt x="29625" y="5562"/>
                </a:cubicBezTo>
                <a:cubicBezTo>
                  <a:pt x="29625" y="5562"/>
                  <a:pt x="29625" y="5562"/>
                  <a:pt x="29625" y="5562"/>
                </a:cubicBezTo>
                <a:close/>
                <a:moveTo>
                  <a:pt x="29687" y="5593"/>
                </a:moveTo>
                <a:cubicBezTo>
                  <a:pt x="29687" y="5593"/>
                  <a:pt x="29687" y="5593"/>
                  <a:pt x="29687" y="5593"/>
                </a:cubicBezTo>
                <a:cubicBezTo>
                  <a:pt x="29687" y="5593"/>
                  <a:pt x="29687" y="5593"/>
                  <a:pt x="29687" y="5593"/>
                </a:cubicBezTo>
                <a:cubicBezTo>
                  <a:pt x="29750" y="5531"/>
                  <a:pt x="29844" y="5500"/>
                  <a:pt x="29969" y="5500"/>
                </a:cubicBezTo>
                <a:cubicBezTo>
                  <a:pt x="29875" y="5531"/>
                  <a:pt x="29781" y="5593"/>
                  <a:pt x="29687" y="5593"/>
                </a:cubicBezTo>
                <a:cubicBezTo>
                  <a:pt x="29687" y="5656"/>
                  <a:pt x="29625" y="5656"/>
                  <a:pt x="29594" y="5625"/>
                </a:cubicBezTo>
                <a:cubicBezTo>
                  <a:pt x="29594" y="5562"/>
                  <a:pt x="29656" y="5593"/>
                  <a:pt x="29687" y="5593"/>
                </a:cubicBezTo>
                <a:close/>
                <a:moveTo>
                  <a:pt x="28094" y="6218"/>
                </a:moveTo>
                <a:cubicBezTo>
                  <a:pt x="28187" y="6218"/>
                  <a:pt x="28250" y="6125"/>
                  <a:pt x="28375" y="6156"/>
                </a:cubicBezTo>
                <a:cubicBezTo>
                  <a:pt x="28344" y="6187"/>
                  <a:pt x="28281" y="6156"/>
                  <a:pt x="28281" y="6187"/>
                </a:cubicBezTo>
                <a:cubicBezTo>
                  <a:pt x="28187" y="6187"/>
                  <a:pt x="28125" y="6281"/>
                  <a:pt x="28031" y="6281"/>
                </a:cubicBezTo>
                <a:cubicBezTo>
                  <a:pt x="28000" y="6218"/>
                  <a:pt x="28094" y="6250"/>
                  <a:pt x="28094" y="6218"/>
                </a:cubicBezTo>
                <a:close/>
                <a:moveTo>
                  <a:pt x="27812" y="6468"/>
                </a:moveTo>
                <a:cubicBezTo>
                  <a:pt x="27781" y="6468"/>
                  <a:pt x="27781" y="6500"/>
                  <a:pt x="27750" y="6500"/>
                </a:cubicBezTo>
                <a:cubicBezTo>
                  <a:pt x="27750" y="6500"/>
                  <a:pt x="27750" y="6500"/>
                  <a:pt x="27750" y="6500"/>
                </a:cubicBezTo>
                <a:cubicBezTo>
                  <a:pt x="27781" y="6500"/>
                  <a:pt x="27781" y="6468"/>
                  <a:pt x="27812" y="6468"/>
                </a:cubicBezTo>
                <a:close/>
                <a:moveTo>
                  <a:pt x="22844" y="7750"/>
                </a:moveTo>
                <a:cubicBezTo>
                  <a:pt x="22844" y="7750"/>
                  <a:pt x="22844" y="7750"/>
                  <a:pt x="22844" y="7750"/>
                </a:cubicBezTo>
                <a:cubicBezTo>
                  <a:pt x="22844" y="7750"/>
                  <a:pt x="22844" y="7750"/>
                  <a:pt x="22844" y="7750"/>
                </a:cubicBezTo>
                <a:cubicBezTo>
                  <a:pt x="22844" y="7750"/>
                  <a:pt x="22875" y="7781"/>
                  <a:pt x="22875" y="7781"/>
                </a:cubicBezTo>
                <a:cubicBezTo>
                  <a:pt x="22875" y="7781"/>
                  <a:pt x="22844" y="7750"/>
                  <a:pt x="22844" y="7750"/>
                </a:cubicBezTo>
                <a:cubicBezTo>
                  <a:pt x="22844" y="7781"/>
                  <a:pt x="22844" y="7812"/>
                  <a:pt x="22812" y="7812"/>
                </a:cubicBezTo>
                <a:cubicBezTo>
                  <a:pt x="22844" y="7812"/>
                  <a:pt x="22844" y="7781"/>
                  <a:pt x="22844" y="7750"/>
                </a:cubicBezTo>
                <a:close/>
                <a:moveTo>
                  <a:pt x="22062" y="8062"/>
                </a:moveTo>
                <a:cubicBezTo>
                  <a:pt x="22094" y="8062"/>
                  <a:pt x="22094" y="8062"/>
                  <a:pt x="22094" y="8062"/>
                </a:cubicBezTo>
                <a:cubicBezTo>
                  <a:pt x="22094" y="8062"/>
                  <a:pt x="22094" y="8062"/>
                  <a:pt x="22062" y="8062"/>
                </a:cubicBezTo>
                <a:close/>
                <a:moveTo>
                  <a:pt x="22000" y="8093"/>
                </a:moveTo>
                <a:cubicBezTo>
                  <a:pt x="22000" y="8093"/>
                  <a:pt x="22031" y="8062"/>
                  <a:pt x="22062" y="8062"/>
                </a:cubicBezTo>
                <a:cubicBezTo>
                  <a:pt x="22062" y="8062"/>
                  <a:pt x="22062" y="8062"/>
                  <a:pt x="22062" y="8062"/>
                </a:cubicBezTo>
                <a:cubicBezTo>
                  <a:pt x="22062" y="8062"/>
                  <a:pt x="22062" y="8062"/>
                  <a:pt x="22062" y="8062"/>
                </a:cubicBezTo>
                <a:cubicBezTo>
                  <a:pt x="22062" y="8062"/>
                  <a:pt x="22062" y="8062"/>
                  <a:pt x="22062" y="8062"/>
                </a:cubicBezTo>
                <a:cubicBezTo>
                  <a:pt x="22062" y="8062"/>
                  <a:pt x="22062" y="8062"/>
                  <a:pt x="22062" y="8062"/>
                </a:cubicBezTo>
                <a:cubicBezTo>
                  <a:pt x="22031" y="8062"/>
                  <a:pt x="22000" y="8093"/>
                  <a:pt x="22000" y="8093"/>
                </a:cubicBezTo>
                <a:cubicBezTo>
                  <a:pt x="21969" y="8093"/>
                  <a:pt x="21969" y="8093"/>
                  <a:pt x="21969" y="8093"/>
                </a:cubicBezTo>
                <a:cubicBezTo>
                  <a:pt x="21969" y="8093"/>
                  <a:pt x="21969" y="8093"/>
                  <a:pt x="22000" y="8093"/>
                </a:cubicBezTo>
                <a:close/>
                <a:moveTo>
                  <a:pt x="21844" y="8125"/>
                </a:moveTo>
                <a:cubicBezTo>
                  <a:pt x="21875" y="8125"/>
                  <a:pt x="21906" y="8125"/>
                  <a:pt x="21937" y="8125"/>
                </a:cubicBezTo>
                <a:cubicBezTo>
                  <a:pt x="21906" y="8125"/>
                  <a:pt x="21875" y="8125"/>
                  <a:pt x="21844" y="8125"/>
                </a:cubicBezTo>
                <a:cubicBezTo>
                  <a:pt x="21844" y="8156"/>
                  <a:pt x="21812" y="8156"/>
                  <a:pt x="21781" y="8156"/>
                </a:cubicBezTo>
                <a:cubicBezTo>
                  <a:pt x="21812" y="8156"/>
                  <a:pt x="21844" y="8156"/>
                  <a:pt x="21844" y="8125"/>
                </a:cubicBezTo>
                <a:close/>
                <a:moveTo>
                  <a:pt x="21562" y="8156"/>
                </a:moveTo>
                <a:cubicBezTo>
                  <a:pt x="21562" y="8125"/>
                  <a:pt x="21594" y="8125"/>
                  <a:pt x="21594" y="8125"/>
                </a:cubicBezTo>
                <a:cubicBezTo>
                  <a:pt x="21594" y="8125"/>
                  <a:pt x="21562" y="8125"/>
                  <a:pt x="21562" y="8156"/>
                </a:cubicBezTo>
                <a:cubicBezTo>
                  <a:pt x="21500" y="8187"/>
                  <a:pt x="21469" y="8218"/>
                  <a:pt x="21406" y="8218"/>
                </a:cubicBezTo>
                <a:cubicBezTo>
                  <a:pt x="21469" y="8218"/>
                  <a:pt x="21500" y="8187"/>
                  <a:pt x="21562" y="8156"/>
                </a:cubicBezTo>
                <a:close/>
                <a:moveTo>
                  <a:pt x="21187" y="9531"/>
                </a:moveTo>
                <a:cubicBezTo>
                  <a:pt x="21187" y="9500"/>
                  <a:pt x="21219" y="9500"/>
                  <a:pt x="21219" y="9500"/>
                </a:cubicBezTo>
                <a:cubicBezTo>
                  <a:pt x="21219" y="9500"/>
                  <a:pt x="21219" y="9500"/>
                  <a:pt x="21219" y="9500"/>
                </a:cubicBezTo>
                <a:cubicBezTo>
                  <a:pt x="21219" y="9500"/>
                  <a:pt x="21187" y="9500"/>
                  <a:pt x="21187" y="9531"/>
                </a:cubicBezTo>
                <a:close/>
                <a:moveTo>
                  <a:pt x="21250" y="8343"/>
                </a:moveTo>
                <a:cubicBezTo>
                  <a:pt x="21250" y="8312"/>
                  <a:pt x="21219" y="8312"/>
                  <a:pt x="21219" y="8312"/>
                </a:cubicBezTo>
                <a:cubicBezTo>
                  <a:pt x="21219" y="8312"/>
                  <a:pt x="21250" y="8312"/>
                  <a:pt x="21250" y="8343"/>
                </a:cubicBezTo>
                <a:cubicBezTo>
                  <a:pt x="21250" y="8343"/>
                  <a:pt x="21250" y="8343"/>
                  <a:pt x="21250" y="8343"/>
                </a:cubicBezTo>
                <a:close/>
                <a:moveTo>
                  <a:pt x="21281" y="8812"/>
                </a:moveTo>
                <a:cubicBezTo>
                  <a:pt x="21281" y="8812"/>
                  <a:pt x="21281" y="8781"/>
                  <a:pt x="21312" y="8781"/>
                </a:cubicBezTo>
                <a:cubicBezTo>
                  <a:pt x="21281" y="8781"/>
                  <a:pt x="21281" y="8812"/>
                  <a:pt x="21281" y="8812"/>
                </a:cubicBezTo>
                <a:cubicBezTo>
                  <a:pt x="21281" y="8812"/>
                  <a:pt x="21281" y="8812"/>
                  <a:pt x="21281" y="8812"/>
                </a:cubicBezTo>
                <a:close/>
                <a:moveTo>
                  <a:pt x="21312" y="9156"/>
                </a:moveTo>
                <a:cubicBezTo>
                  <a:pt x="21312" y="9187"/>
                  <a:pt x="21312" y="9187"/>
                  <a:pt x="21312" y="9187"/>
                </a:cubicBezTo>
                <a:cubicBezTo>
                  <a:pt x="21312" y="9187"/>
                  <a:pt x="21312" y="9187"/>
                  <a:pt x="21312" y="9156"/>
                </a:cubicBezTo>
                <a:cubicBezTo>
                  <a:pt x="21312" y="9156"/>
                  <a:pt x="21281" y="9156"/>
                  <a:pt x="21281" y="9156"/>
                </a:cubicBezTo>
                <a:cubicBezTo>
                  <a:pt x="21281" y="9156"/>
                  <a:pt x="21312" y="9156"/>
                  <a:pt x="21312" y="9156"/>
                </a:cubicBezTo>
                <a:close/>
                <a:moveTo>
                  <a:pt x="21312" y="9531"/>
                </a:moveTo>
                <a:cubicBezTo>
                  <a:pt x="21312" y="9500"/>
                  <a:pt x="21344" y="9500"/>
                  <a:pt x="21344" y="9500"/>
                </a:cubicBezTo>
                <a:cubicBezTo>
                  <a:pt x="21344" y="9500"/>
                  <a:pt x="21312" y="9500"/>
                  <a:pt x="21312" y="9531"/>
                </a:cubicBezTo>
                <a:close/>
                <a:moveTo>
                  <a:pt x="21344" y="8343"/>
                </a:moveTo>
                <a:cubicBezTo>
                  <a:pt x="21375" y="8343"/>
                  <a:pt x="21406" y="8312"/>
                  <a:pt x="21437" y="8312"/>
                </a:cubicBezTo>
                <a:cubicBezTo>
                  <a:pt x="21562" y="8281"/>
                  <a:pt x="21656" y="8250"/>
                  <a:pt x="21750" y="8187"/>
                </a:cubicBezTo>
                <a:cubicBezTo>
                  <a:pt x="21750" y="8187"/>
                  <a:pt x="21750" y="8156"/>
                  <a:pt x="21750" y="8156"/>
                </a:cubicBezTo>
                <a:cubicBezTo>
                  <a:pt x="21750" y="8187"/>
                  <a:pt x="21750" y="8187"/>
                  <a:pt x="21750" y="8187"/>
                </a:cubicBezTo>
                <a:cubicBezTo>
                  <a:pt x="21656" y="8250"/>
                  <a:pt x="21562" y="8281"/>
                  <a:pt x="21437" y="8312"/>
                </a:cubicBezTo>
                <a:cubicBezTo>
                  <a:pt x="21406" y="8312"/>
                  <a:pt x="21375" y="8343"/>
                  <a:pt x="21344" y="8343"/>
                </a:cubicBezTo>
                <a:close/>
                <a:moveTo>
                  <a:pt x="21469" y="8750"/>
                </a:moveTo>
                <a:cubicBezTo>
                  <a:pt x="21469" y="8750"/>
                  <a:pt x="21469" y="8750"/>
                  <a:pt x="21469" y="8750"/>
                </a:cubicBezTo>
                <a:cubicBezTo>
                  <a:pt x="21469" y="8718"/>
                  <a:pt x="21469" y="8718"/>
                  <a:pt x="21500" y="8718"/>
                </a:cubicBezTo>
                <a:cubicBezTo>
                  <a:pt x="21469" y="8718"/>
                  <a:pt x="21469" y="8718"/>
                  <a:pt x="21469" y="8750"/>
                </a:cubicBezTo>
                <a:close/>
                <a:moveTo>
                  <a:pt x="22406" y="8375"/>
                </a:moveTo>
                <a:cubicBezTo>
                  <a:pt x="22406" y="8375"/>
                  <a:pt x="22406" y="8375"/>
                  <a:pt x="22406" y="8406"/>
                </a:cubicBezTo>
                <a:cubicBezTo>
                  <a:pt x="22406" y="8375"/>
                  <a:pt x="22406" y="8375"/>
                  <a:pt x="22406" y="8375"/>
                </a:cubicBezTo>
                <a:cubicBezTo>
                  <a:pt x="22437" y="8375"/>
                  <a:pt x="22437" y="8375"/>
                  <a:pt x="22437" y="8343"/>
                </a:cubicBezTo>
                <a:cubicBezTo>
                  <a:pt x="22437" y="8375"/>
                  <a:pt x="22437" y="8375"/>
                  <a:pt x="22406" y="8375"/>
                </a:cubicBezTo>
                <a:close/>
                <a:moveTo>
                  <a:pt x="22531" y="8593"/>
                </a:moveTo>
                <a:cubicBezTo>
                  <a:pt x="22562" y="8562"/>
                  <a:pt x="22625" y="8593"/>
                  <a:pt x="22656" y="8593"/>
                </a:cubicBezTo>
                <a:cubicBezTo>
                  <a:pt x="22625" y="8625"/>
                  <a:pt x="22594" y="8593"/>
                  <a:pt x="22531" y="8593"/>
                </a:cubicBezTo>
                <a:close/>
                <a:moveTo>
                  <a:pt x="22562" y="8500"/>
                </a:moveTo>
                <a:cubicBezTo>
                  <a:pt x="22562" y="8500"/>
                  <a:pt x="22562" y="8468"/>
                  <a:pt x="22562" y="8468"/>
                </a:cubicBezTo>
                <a:cubicBezTo>
                  <a:pt x="22562" y="8468"/>
                  <a:pt x="22562" y="8468"/>
                  <a:pt x="22562" y="8468"/>
                </a:cubicBezTo>
                <a:cubicBezTo>
                  <a:pt x="22562" y="8468"/>
                  <a:pt x="22562" y="8500"/>
                  <a:pt x="22562" y="8500"/>
                </a:cubicBezTo>
                <a:close/>
                <a:moveTo>
                  <a:pt x="22625" y="8343"/>
                </a:moveTo>
                <a:cubicBezTo>
                  <a:pt x="22594" y="8375"/>
                  <a:pt x="22594" y="8375"/>
                  <a:pt x="22594" y="8375"/>
                </a:cubicBezTo>
                <a:cubicBezTo>
                  <a:pt x="22594" y="8375"/>
                  <a:pt x="22594" y="8375"/>
                  <a:pt x="22625" y="8343"/>
                </a:cubicBezTo>
                <a:cubicBezTo>
                  <a:pt x="22625" y="8343"/>
                  <a:pt x="22625" y="8343"/>
                  <a:pt x="22656" y="8343"/>
                </a:cubicBezTo>
                <a:cubicBezTo>
                  <a:pt x="22625" y="8343"/>
                  <a:pt x="22625" y="8343"/>
                  <a:pt x="22625" y="8343"/>
                </a:cubicBezTo>
                <a:close/>
                <a:moveTo>
                  <a:pt x="22656" y="8593"/>
                </a:moveTo>
                <a:cubicBezTo>
                  <a:pt x="22719" y="8531"/>
                  <a:pt x="22781" y="8500"/>
                  <a:pt x="22844" y="8531"/>
                </a:cubicBezTo>
                <a:cubicBezTo>
                  <a:pt x="22781" y="8531"/>
                  <a:pt x="22719" y="8593"/>
                  <a:pt x="22656" y="8593"/>
                </a:cubicBezTo>
                <a:close/>
                <a:moveTo>
                  <a:pt x="22687" y="8093"/>
                </a:moveTo>
                <a:cubicBezTo>
                  <a:pt x="22812" y="8062"/>
                  <a:pt x="22937" y="8000"/>
                  <a:pt x="23062" y="7968"/>
                </a:cubicBezTo>
                <a:cubicBezTo>
                  <a:pt x="23062" y="7968"/>
                  <a:pt x="23062" y="7937"/>
                  <a:pt x="23062" y="7937"/>
                </a:cubicBezTo>
                <a:cubicBezTo>
                  <a:pt x="23062" y="7937"/>
                  <a:pt x="23062" y="7968"/>
                  <a:pt x="23062" y="7968"/>
                </a:cubicBezTo>
                <a:cubicBezTo>
                  <a:pt x="22937" y="8000"/>
                  <a:pt x="22812" y="8062"/>
                  <a:pt x="22687" y="8093"/>
                </a:cubicBezTo>
                <a:close/>
                <a:moveTo>
                  <a:pt x="22750" y="8250"/>
                </a:moveTo>
                <a:cubicBezTo>
                  <a:pt x="22750" y="8250"/>
                  <a:pt x="22750" y="8250"/>
                  <a:pt x="22719" y="8250"/>
                </a:cubicBezTo>
                <a:cubicBezTo>
                  <a:pt x="22719" y="8250"/>
                  <a:pt x="22719" y="8250"/>
                  <a:pt x="22719" y="8250"/>
                </a:cubicBezTo>
                <a:cubicBezTo>
                  <a:pt x="22750" y="8250"/>
                  <a:pt x="22750" y="8250"/>
                  <a:pt x="22750" y="8250"/>
                </a:cubicBezTo>
                <a:close/>
                <a:moveTo>
                  <a:pt x="22906" y="8468"/>
                </a:moveTo>
                <a:cubicBezTo>
                  <a:pt x="22906" y="8468"/>
                  <a:pt x="22906" y="8468"/>
                  <a:pt x="22906" y="8468"/>
                </a:cubicBezTo>
                <a:cubicBezTo>
                  <a:pt x="22906" y="8468"/>
                  <a:pt x="22906" y="8468"/>
                  <a:pt x="22906" y="8468"/>
                </a:cubicBezTo>
                <a:close/>
                <a:moveTo>
                  <a:pt x="22906" y="8468"/>
                </a:moveTo>
                <a:cubicBezTo>
                  <a:pt x="23000" y="8437"/>
                  <a:pt x="23094" y="8375"/>
                  <a:pt x="23219" y="8375"/>
                </a:cubicBezTo>
                <a:cubicBezTo>
                  <a:pt x="23125" y="8406"/>
                  <a:pt x="23031" y="8468"/>
                  <a:pt x="22906" y="8468"/>
                </a:cubicBezTo>
                <a:close/>
                <a:moveTo>
                  <a:pt x="22906" y="8343"/>
                </a:moveTo>
                <a:cubicBezTo>
                  <a:pt x="23156" y="8250"/>
                  <a:pt x="23375" y="8156"/>
                  <a:pt x="23625" y="8062"/>
                </a:cubicBezTo>
                <a:cubicBezTo>
                  <a:pt x="23625" y="8062"/>
                  <a:pt x="23625" y="8062"/>
                  <a:pt x="23625" y="8062"/>
                </a:cubicBezTo>
                <a:cubicBezTo>
                  <a:pt x="23375" y="8156"/>
                  <a:pt x="23156" y="8250"/>
                  <a:pt x="22906" y="8343"/>
                </a:cubicBezTo>
                <a:close/>
                <a:moveTo>
                  <a:pt x="23094" y="8093"/>
                </a:moveTo>
                <a:cubicBezTo>
                  <a:pt x="23094" y="8093"/>
                  <a:pt x="23125" y="8062"/>
                  <a:pt x="23156" y="8062"/>
                </a:cubicBezTo>
                <a:cubicBezTo>
                  <a:pt x="23125" y="8062"/>
                  <a:pt x="23094" y="8093"/>
                  <a:pt x="23094" y="8093"/>
                </a:cubicBezTo>
                <a:close/>
                <a:moveTo>
                  <a:pt x="23156" y="8031"/>
                </a:moveTo>
                <a:cubicBezTo>
                  <a:pt x="23187" y="8031"/>
                  <a:pt x="23187" y="8031"/>
                  <a:pt x="23219" y="8031"/>
                </a:cubicBezTo>
                <a:cubicBezTo>
                  <a:pt x="23187" y="8062"/>
                  <a:pt x="23187" y="8062"/>
                  <a:pt x="23156" y="8062"/>
                </a:cubicBezTo>
                <a:cubicBezTo>
                  <a:pt x="23187" y="8062"/>
                  <a:pt x="23187" y="8062"/>
                  <a:pt x="23219" y="8031"/>
                </a:cubicBezTo>
                <a:cubicBezTo>
                  <a:pt x="23187" y="8031"/>
                  <a:pt x="23187" y="8031"/>
                  <a:pt x="23156" y="8031"/>
                </a:cubicBezTo>
                <a:close/>
                <a:moveTo>
                  <a:pt x="23656" y="8156"/>
                </a:moveTo>
                <a:cubicBezTo>
                  <a:pt x="23625" y="8156"/>
                  <a:pt x="23625" y="8156"/>
                  <a:pt x="23594" y="8156"/>
                </a:cubicBezTo>
                <a:cubicBezTo>
                  <a:pt x="23594" y="8156"/>
                  <a:pt x="23594" y="8156"/>
                  <a:pt x="23594" y="8156"/>
                </a:cubicBezTo>
                <a:cubicBezTo>
                  <a:pt x="23625" y="8156"/>
                  <a:pt x="23625" y="8156"/>
                  <a:pt x="23656" y="8156"/>
                </a:cubicBezTo>
                <a:close/>
                <a:moveTo>
                  <a:pt x="23500" y="8250"/>
                </a:moveTo>
                <a:cubicBezTo>
                  <a:pt x="23500" y="8250"/>
                  <a:pt x="23500" y="8250"/>
                  <a:pt x="23500" y="8250"/>
                </a:cubicBezTo>
                <a:cubicBezTo>
                  <a:pt x="23500" y="8250"/>
                  <a:pt x="23500" y="8218"/>
                  <a:pt x="23500" y="8218"/>
                </a:cubicBezTo>
                <a:cubicBezTo>
                  <a:pt x="23500" y="8218"/>
                  <a:pt x="23500" y="8250"/>
                  <a:pt x="23500" y="8250"/>
                </a:cubicBezTo>
                <a:close/>
                <a:moveTo>
                  <a:pt x="23594" y="8250"/>
                </a:moveTo>
                <a:cubicBezTo>
                  <a:pt x="23594" y="8250"/>
                  <a:pt x="23562" y="8250"/>
                  <a:pt x="23562" y="8250"/>
                </a:cubicBezTo>
                <a:cubicBezTo>
                  <a:pt x="23562" y="8250"/>
                  <a:pt x="23594" y="8250"/>
                  <a:pt x="23594" y="8250"/>
                </a:cubicBezTo>
                <a:cubicBezTo>
                  <a:pt x="23594" y="8250"/>
                  <a:pt x="23594" y="8250"/>
                  <a:pt x="23594" y="8250"/>
                </a:cubicBezTo>
                <a:close/>
                <a:moveTo>
                  <a:pt x="23844" y="8093"/>
                </a:moveTo>
                <a:cubicBezTo>
                  <a:pt x="23812" y="8187"/>
                  <a:pt x="23719" y="8156"/>
                  <a:pt x="23656" y="8187"/>
                </a:cubicBezTo>
                <a:cubicBezTo>
                  <a:pt x="23656" y="8250"/>
                  <a:pt x="23594" y="8218"/>
                  <a:pt x="23562" y="8218"/>
                </a:cubicBezTo>
                <a:cubicBezTo>
                  <a:pt x="23594" y="8156"/>
                  <a:pt x="23625" y="8187"/>
                  <a:pt x="23656" y="8187"/>
                </a:cubicBezTo>
                <a:cubicBezTo>
                  <a:pt x="23656" y="8187"/>
                  <a:pt x="23656" y="8187"/>
                  <a:pt x="23656" y="8187"/>
                </a:cubicBezTo>
                <a:cubicBezTo>
                  <a:pt x="23719" y="8156"/>
                  <a:pt x="23781" y="8093"/>
                  <a:pt x="23844" y="8093"/>
                </a:cubicBezTo>
                <a:cubicBezTo>
                  <a:pt x="23844" y="8093"/>
                  <a:pt x="23844" y="8093"/>
                  <a:pt x="23844" y="8093"/>
                </a:cubicBezTo>
                <a:cubicBezTo>
                  <a:pt x="23937" y="8062"/>
                  <a:pt x="24031" y="8000"/>
                  <a:pt x="24125" y="8000"/>
                </a:cubicBezTo>
                <a:cubicBezTo>
                  <a:pt x="24031" y="8062"/>
                  <a:pt x="23969" y="8093"/>
                  <a:pt x="23844" y="8093"/>
                </a:cubicBezTo>
                <a:close/>
                <a:moveTo>
                  <a:pt x="23687" y="8062"/>
                </a:moveTo>
                <a:cubicBezTo>
                  <a:pt x="23687" y="8062"/>
                  <a:pt x="23687" y="8031"/>
                  <a:pt x="23687" y="8031"/>
                </a:cubicBezTo>
                <a:cubicBezTo>
                  <a:pt x="23687" y="8031"/>
                  <a:pt x="23687" y="8031"/>
                  <a:pt x="23687" y="8031"/>
                </a:cubicBezTo>
                <a:cubicBezTo>
                  <a:pt x="23687" y="8031"/>
                  <a:pt x="23687" y="8062"/>
                  <a:pt x="23687" y="8062"/>
                </a:cubicBezTo>
                <a:close/>
                <a:moveTo>
                  <a:pt x="23812" y="8093"/>
                </a:moveTo>
                <a:cubicBezTo>
                  <a:pt x="23812" y="8093"/>
                  <a:pt x="23812" y="8093"/>
                  <a:pt x="23812" y="8093"/>
                </a:cubicBezTo>
                <a:cubicBezTo>
                  <a:pt x="23844" y="8062"/>
                  <a:pt x="23875" y="8031"/>
                  <a:pt x="23937" y="8031"/>
                </a:cubicBezTo>
                <a:cubicBezTo>
                  <a:pt x="23875" y="8031"/>
                  <a:pt x="23844" y="8062"/>
                  <a:pt x="23812" y="8093"/>
                </a:cubicBezTo>
                <a:close/>
                <a:moveTo>
                  <a:pt x="24125" y="7750"/>
                </a:moveTo>
                <a:cubicBezTo>
                  <a:pt x="24250" y="7687"/>
                  <a:pt x="24375" y="7625"/>
                  <a:pt x="24500" y="7593"/>
                </a:cubicBezTo>
                <a:cubicBezTo>
                  <a:pt x="24500" y="7593"/>
                  <a:pt x="24500" y="7593"/>
                  <a:pt x="24500" y="7593"/>
                </a:cubicBezTo>
                <a:cubicBezTo>
                  <a:pt x="24719" y="7500"/>
                  <a:pt x="24906" y="7406"/>
                  <a:pt x="25125" y="7343"/>
                </a:cubicBezTo>
                <a:cubicBezTo>
                  <a:pt x="25062" y="7437"/>
                  <a:pt x="24937" y="7437"/>
                  <a:pt x="24844" y="7468"/>
                </a:cubicBezTo>
                <a:cubicBezTo>
                  <a:pt x="24750" y="7531"/>
                  <a:pt x="24625" y="7625"/>
                  <a:pt x="24500" y="7593"/>
                </a:cubicBezTo>
                <a:cubicBezTo>
                  <a:pt x="24406" y="7687"/>
                  <a:pt x="24250" y="7718"/>
                  <a:pt x="24125" y="7750"/>
                </a:cubicBezTo>
                <a:close/>
                <a:moveTo>
                  <a:pt x="24437" y="7593"/>
                </a:moveTo>
                <a:cubicBezTo>
                  <a:pt x="24437" y="7593"/>
                  <a:pt x="24437" y="7593"/>
                  <a:pt x="24437" y="7593"/>
                </a:cubicBezTo>
                <a:cubicBezTo>
                  <a:pt x="24469" y="7562"/>
                  <a:pt x="24500" y="7562"/>
                  <a:pt x="24531" y="7562"/>
                </a:cubicBezTo>
                <a:cubicBezTo>
                  <a:pt x="24500" y="7562"/>
                  <a:pt x="24469" y="7562"/>
                  <a:pt x="24437" y="7593"/>
                </a:cubicBezTo>
                <a:close/>
                <a:moveTo>
                  <a:pt x="24906" y="7625"/>
                </a:moveTo>
                <a:cubicBezTo>
                  <a:pt x="24875" y="7656"/>
                  <a:pt x="24844" y="7687"/>
                  <a:pt x="24812" y="7718"/>
                </a:cubicBezTo>
                <a:cubicBezTo>
                  <a:pt x="24812" y="7718"/>
                  <a:pt x="24812" y="7718"/>
                  <a:pt x="24812" y="7718"/>
                </a:cubicBezTo>
                <a:cubicBezTo>
                  <a:pt x="24844" y="7687"/>
                  <a:pt x="24875" y="7656"/>
                  <a:pt x="24906" y="7625"/>
                </a:cubicBezTo>
                <a:close/>
                <a:moveTo>
                  <a:pt x="24656" y="7750"/>
                </a:moveTo>
                <a:cubicBezTo>
                  <a:pt x="24625" y="7750"/>
                  <a:pt x="24625" y="7750"/>
                  <a:pt x="24625" y="7781"/>
                </a:cubicBezTo>
                <a:cubicBezTo>
                  <a:pt x="24625" y="7781"/>
                  <a:pt x="24625" y="7781"/>
                  <a:pt x="24625" y="7781"/>
                </a:cubicBezTo>
                <a:cubicBezTo>
                  <a:pt x="24625" y="7750"/>
                  <a:pt x="24625" y="7750"/>
                  <a:pt x="24656" y="7750"/>
                </a:cubicBezTo>
                <a:close/>
                <a:moveTo>
                  <a:pt x="24187" y="7968"/>
                </a:moveTo>
                <a:cubicBezTo>
                  <a:pt x="24187" y="7968"/>
                  <a:pt x="24219" y="7968"/>
                  <a:pt x="24219" y="7968"/>
                </a:cubicBezTo>
                <a:cubicBezTo>
                  <a:pt x="24219" y="7968"/>
                  <a:pt x="24187" y="7968"/>
                  <a:pt x="24187" y="7968"/>
                </a:cubicBezTo>
                <a:close/>
                <a:moveTo>
                  <a:pt x="24437" y="7937"/>
                </a:moveTo>
                <a:cubicBezTo>
                  <a:pt x="24406" y="7968"/>
                  <a:pt x="24375" y="8000"/>
                  <a:pt x="24344" y="8000"/>
                </a:cubicBezTo>
                <a:cubicBezTo>
                  <a:pt x="24375" y="8000"/>
                  <a:pt x="24406" y="7968"/>
                  <a:pt x="24437" y="7937"/>
                </a:cubicBezTo>
                <a:cubicBezTo>
                  <a:pt x="24594" y="7875"/>
                  <a:pt x="24750" y="7843"/>
                  <a:pt x="24906" y="7781"/>
                </a:cubicBezTo>
                <a:cubicBezTo>
                  <a:pt x="24750" y="7843"/>
                  <a:pt x="24594" y="7875"/>
                  <a:pt x="24437" y="7937"/>
                </a:cubicBezTo>
                <a:close/>
                <a:moveTo>
                  <a:pt x="24844" y="7718"/>
                </a:moveTo>
                <a:cubicBezTo>
                  <a:pt x="24844" y="7718"/>
                  <a:pt x="24844" y="7718"/>
                  <a:pt x="24844" y="7718"/>
                </a:cubicBezTo>
                <a:cubicBezTo>
                  <a:pt x="24781" y="7750"/>
                  <a:pt x="24750" y="7812"/>
                  <a:pt x="24656" y="7781"/>
                </a:cubicBezTo>
                <a:cubicBezTo>
                  <a:pt x="24656" y="7781"/>
                  <a:pt x="24656" y="7781"/>
                  <a:pt x="24656" y="7781"/>
                </a:cubicBezTo>
                <a:cubicBezTo>
                  <a:pt x="24531" y="7875"/>
                  <a:pt x="24375" y="7937"/>
                  <a:pt x="24219" y="7968"/>
                </a:cubicBezTo>
                <a:cubicBezTo>
                  <a:pt x="24344" y="7906"/>
                  <a:pt x="24500" y="7812"/>
                  <a:pt x="24656" y="7781"/>
                </a:cubicBezTo>
                <a:cubicBezTo>
                  <a:pt x="24719" y="7718"/>
                  <a:pt x="24781" y="7718"/>
                  <a:pt x="24844" y="7718"/>
                </a:cubicBezTo>
                <a:cubicBezTo>
                  <a:pt x="24937" y="7656"/>
                  <a:pt x="25031" y="7593"/>
                  <a:pt x="25125" y="7593"/>
                </a:cubicBezTo>
                <a:cubicBezTo>
                  <a:pt x="25062" y="7656"/>
                  <a:pt x="24937" y="7687"/>
                  <a:pt x="24844" y="7718"/>
                </a:cubicBezTo>
                <a:close/>
                <a:moveTo>
                  <a:pt x="25156" y="7562"/>
                </a:moveTo>
                <a:cubicBezTo>
                  <a:pt x="25125" y="7593"/>
                  <a:pt x="25125" y="7593"/>
                  <a:pt x="25094" y="7593"/>
                </a:cubicBezTo>
                <a:cubicBezTo>
                  <a:pt x="25125" y="7593"/>
                  <a:pt x="25125" y="7593"/>
                  <a:pt x="25156" y="7562"/>
                </a:cubicBezTo>
                <a:cubicBezTo>
                  <a:pt x="25156" y="7562"/>
                  <a:pt x="25156" y="7562"/>
                  <a:pt x="25156" y="7562"/>
                </a:cubicBezTo>
                <a:close/>
                <a:moveTo>
                  <a:pt x="25187" y="7500"/>
                </a:moveTo>
                <a:cubicBezTo>
                  <a:pt x="25250" y="7468"/>
                  <a:pt x="25312" y="7468"/>
                  <a:pt x="25375" y="7468"/>
                </a:cubicBezTo>
                <a:cubicBezTo>
                  <a:pt x="25312" y="7468"/>
                  <a:pt x="25250" y="7468"/>
                  <a:pt x="25187" y="7500"/>
                </a:cubicBezTo>
                <a:close/>
                <a:moveTo>
                  <a:pt x="25937" y="7031"/>
                </a:moveTo>
                <a:cubicBezTo>
                  <a:pt x="25937" y="7031"/>
                  <a:pt x="25937" y="7031"/>
                  <a:pt x="25937" y="7031"/>
                </a:cubicBezTo>
                <a:cubicBezTo>
                  <a:pt x="26156" y="6906"/>
                  <a:pt x="26406" y="6843"/>
                  <a:pt x="26625" y="6718"/>
                </a:cubicBezTo>
                <a:cubicBezTo>
                  <a:pt x="26750" y="6687"/>
                  <a:pt x="26875" y="6625"/>
                  <a:pt x="27000" y="6593"/>
                </a:cubicBezTo>
                <a:cubicBezTo>
                  <a:pt x="27031" y="6562"/>
                  <a:pt x="27062" y="6562"/>
                  <a:pt x="27094" y="6562"/>
                </a:cubicBezTo>
                <a:cubicBezTo>
                  <a:pt x="27031" y="6625"/>
                  <a:pt x="26969" y="6625"/>
                  <a:pt x="26937" y="6656"/>
                </a:cubicBezTo>
                <a:cubicBezTo>
                  <a:pt x="26812" y="6687"/>
                  <a:pt x="26687" y="6750"/>
                  <a:pt x="26562" y="6812"/>
                </a:cubicBezTo>
                <a:cubicBezTo>
                  <a:pt x="26594" y="6812"/>
                  <a:pt x="26625" y="6812"/>
                  <a:pt x="26687" y="6812"/>
                </a:cubicBezTo>
                <a:cubicBezTo>
                  <a:pt x="26750" y="6812"/>
                  <a:pt x="26812" y="6812"/>
                  <a:pt x="26875" y="6750"/>
                </a:cubicBezTo>
                <a:cubicBezTo>
                  <a:pt x="26781" y="6718"/>
                  <a:pt x="26750" y="6781"/>
                  <a:pt x="26687" y="6812"/>
                </a:cubicBezTo>
                <a:cubicBezTo>
                  <a:pt x="26656" y="6875"/>
                  <a:pt x="26562" y="6906"/>
                  <a:pt x="26531" y="6875"/>
                </a:cubicBezTo>
                <a:cubicBezTo>
                  <a:pt x="26469" y="6812"/>
                  <a:pt x="26437" y="6843"/>
                  <a:pt x="26406" y="6875"/>
                </a:cubicBezTo>
                <a:cubicBezTo>
                  <a:pt x="26281" y="6906"/>
                  <a:pt x="26156" y="6968"/>
                  <a:pt x="26031" y="7000"/>
                </a:cubicBezTo>
                <a:cubicBezTo>
                  <a:pt x="26000" y="7031"/>
                  <a:pt x="25969" y="7031"/>
                  <a:pt x="25937" y="7031"/>
                </a:cubicBezTo>
                <a:cubicBezTo>
                  <a:pt x="25906" y="7125"/>
                  <a:pt x="25844" y="7093"/>
                  <a:pt x="25781" y="7125"/>
                </a:cubicBezTo>
                <a:cubicBezTo>
                  <a:pt x="25594" y="7187"/>
                  <a:pt x="25437" y="7281"/>
                  <a:pt x="25219" y="7312"/>
                </a:cubicBezTo>
                <a:cubicBezTo>
                  <a:pt x="25437" y="7187"/>
                  <a:pt x="25687" y="7093"/>
                  <a:pt x="25937" y="7031"/>
                </a:cubicBezTo>
                <a:close/>
                <a:moveTo>
                  <a:pt x="26937" y="6656"/>
                </a:moveTo>
                <a:cubicBezTo>
                  <a:pt x="26969" y="6656"/>
                  <a:pt x="27000" y="6656"/>
                  <a:pt x="27031" y="6656"/>
                </a:cubicBezTo>
                <a:cubicBezTo>
                  <a:pt x="27062" y="6625"/>
                  <a:pt x="27125" y="6656"/>
                  <a:pt x="27156" y="6593"/>
                </a:cubicBezTo>
                <a:cubicBezTo>
                  <a:pt x="27125" y="6687"/>
                  <a:pt x="27062" y="6656"/>
                  <a:pt x="27031" y="6656"/>
                </a:cubicBezTo>
                <a:cubicBezTo>
                  <a:pt x="27031" y="6656"/>
                  <a:pt x="27031" y="6656"/>
                  <a:pt x="27031" y="6656"/>
                </a:cubicBezTo>
                <a:cubicBezTo>
                  <a:pt x="27000" y="6750"/>
                  <a:pt x="26937" y="6718"/>
                  <a:pt x="26875" y="6750"/>
                </a:cubicBezTo>
                <a:cubicBezTo>
                  <a:pt x="26875" y="6687"/>
                  <a:pt x="26969" y="6718"/>
                  <a:pt x="26937" y="6656"/>
                </a:cubicBezTo>
                <a:close/>
                <a:moveTo>
                  <a:pt x="25500" y="7000"/>
                </a:moveTo>
                <a:cubicBezTo>
                  <a:pt x="25531" y="7000"/>
                  <a:pt x="25531" y="6968"/>
                  <a:pt x="25531" y="6968"/>
                </a:cubicBezTo>
                <a:cubicBezTo>
                  <a:pt x="25562" y="6968"/>
                  <a:pt x="25562" y="6968"/>
                  <a:pt x="25562" y="6937"/>
                </a:cubicBezTo>
                <a:cubicBezTo>
                  <a:pt x="25562" y="6937"/>
                  <a:pt x="25562" y="6937"/>
                  <a:pt x="25562" y="6937"/>
                </a:cubicBezTo>
                <a:cubicBezTo>
                  <a:pt x="25562" y="6968"/>
                  <a:pt x="25562" y="6968"/>
                  <a:pt x="25531" y="6968"/>
                </a:cubicBezTo>
                <a:cubicBezTo>
                  <a:pt x="25531" y="6968"/>
                  <a:pt x="25531" y="7000"/>
                  <a:pt x="25500" y="7000"/>
                </a:cubicBezTo>
                <a:cubicBezTo>
                  <a:pt x="25031" y="7187"/>
                  <a:pt x="24562" y="7375"/>
                  <a:pt x="24094" y="7562"/>
                </a:cubicBezTo>
                <a:cubicBezTo>
                  <a:pt x="24562" y="7375"/>
                  <a:pt x="25031" y="7187"/>
                  <a:pt x="25500" y="7000"/>
                </a:cubicBezTo>
                <a:close/>
                <a:moveTo>
                  <a:pt x="24156" y="7687"/>
                </a:moveTo>
                <a:cubicBezTo>
                  <a:pt x="24125" y="7687"/>
                  <a:pt x="24094" y="7718"/>
                  <a:pt x="24094" y="7750"/>
                </a:cubicBezTo>
                <a:cubicBezTo>
                  <a:pt x="24094" y="7750"/>
                  <a:pt x="24094" y="7750"/>
                  <a:pt x="24094" y="7750"/>
                </a:cubicBezTo>
                <a:cubicBezTo>
                  <a:pt x="24094" y="7718"/>
                  <a:pt x="24125" y="7687"/>
                  <a:pt x="24156" y="7687"/>
                </a:cubicBezTo>
                <a:close/>
                <a:moveTo>
                  <a:pt x="24062" y="7750"/>
                </a:moveTo>
                <a:cubicBezTo>
                  <a:pt x="24031" y="7750"/>
                  <a:pt x="24000" y="7781"/>
                  <a:pt x="24000" y="7781"/>
                </a:cubicBezTo>
                <a:cubicBezTo>
                  <a:pt x="24000" y="7781"/>
                  <a:pt x="24031" y="7750"/>
                  <a:pt x="24062" y="7750"/>
                </a:cubicBezTo>
                <a:close/>
                <a:moveTo>
                  <a:pt x="23719" y="7875"/>
                </a:moveTo>
                <a:cubicBezTo>
                  <a:pt x="23719" y="7875"/>
                  <a:pt x="23750" y="7875"/>
                  <a:pt x="23750" y="7875"/>
                </a:cubicBezTo>
                <a:cubicBezTo>
                  <a:pt x="23750" y="7875"/>
                  <a:pt x="23719" y="7875"/>
                  <a:pt x="23719" y="7875"/>
                </a:cubicBezTo>
                <a:close/>
                <a:moveTo>
                  <a:pt x="23781" y="7875"/>
                </a:moveTo>
                <a:cubicBezTo>
                  <a:pt x="23781" y="7875"/>
                  <a:pt x="23781" y="7875"/>
                  <a:pt x="23781" y="7875"/>
                </a:cubicBezTo>
                <a:cubicBezTo>
                  <a:pt x="23844" y="7843"/>
                  <a:pt x="23906" y="7812"/>
                  <a:pt x="23969" y="7812"/>
                </a:cubicBezTo>
                <a:cubicBezTo>
                  <a:pt x="23906" y="7875"/>
                  <a:pt x="23844" y="7875"/>
                  <a:pt x="23781" y="7875"/>
                </a:cubicBezTo>
                <a:cubicBezTo>
                  <a:pt x="23781" y="7968"/>
                  <a:pt x="23687" y="7937"/>
                  <a:pt x="23656" y="7968"/>
                </a:cubicBezTo>
                <a:cubicBezTo>
                  <a:pt x="23625" y="7968"/>
                  <a:pt x="23625" y="7968"/>
                  <a:pt x="23594" y="7968"/>
                </a:cubicBezTo>
                <a:cubicBezTo>
                  <a:pt x="23594" y="8031"/>
                  <a:pt x="23531" y="8000"/>
                  <a:pt x="23500" y="8000"/>
                </a:cubicBezTo>
                <a:cubicBezTo>
                  <a:pt x="23500" y="7968"/>
                  <a:pt x="23562" y="7968"/>
                  <a:pt x="23594" y="7968"/>
                </a:cubicBezTo>
                <a:cubicBezTo>
                  <a:pt x="23594" y="7968"/>
                  <a:pt x="23594" y="7968"/>
                  <a:pt x="23594" y="7968"/>
                </a:cubicBezTo>
                <a:cubicBezTo>
                  <a:pt x="23656" y="7937"/>
                  <a:pt x="23719" y="7875"/>
                  <a:pt x="23781" y="7875"/>
                </a:cubicBezTo>
                <a:close/>
                <a:moveTo>
                  <a:pt x="23562" y="7937"/>
                </a:moveTo>
                <a:cubicBezTo>
                  <a:pt x="23562" y="7937"/>
                  <a:pt x="23531" y="7937"/>
                  <a:pt x="23531" y="7937"/>
                </a:cubicBezTo>
                <a:cubicBezTo>
                  <a:pt x="23531" y="7937"/>
                  <a:pt x="23531" y="7937"/>
                  <a:pt x="23531" y="7937"/>
                </a:cubicBezTo>
                <a:cubicBezTo>
                  <a:pt x="23531" y="7937"/>
                  <a:pt x="23562" y="7937"/>
                  <a:pt x="23562" y="7937"/>
                </a:cubicBezTo>
                <a:close/>
                <a:moveTo>
                  <a:pt x="23437" y="8000"/>
                </a:moveTo>
                <a:cubicBezTo>
                  <a:pt x="23437" y="7968"/>
                  <a:pt x="23469" y="7968"/>
                  <a:pt x="23500" y="7968"/>
                </a:cubicBezTo>
                <a:cubicBezTo>
                  <a:pt x="23469" y="7968"/>
                  <a:pt x="23437" y="7968"/>
                  <a:pt x="23437" y="8000"/>
                </a:cubicBezTo>
                <a:cubicBezTo>
                  <a:pt x="23375" y="8031"/>
                  <a:pt x="23312" y="8062"/>
                  <a:pt x="23281" y="8093"/>
                </a:cubicBezTo>
                <a:cubicBezTo>
                  <a:pt x="23312" y="8062"/>
                  <a:pt x="23375" y="8031"/>
                  <a:pt x="23437" y="8000"/>
                </a:cubicBezTo>
                <a:close/>
                <a:moveTo>
                  <a:pt x="23219" y="7718"/>
                </a:moveTo>
                <a:cubicBezTo>
                  <a:pt x="23219" y="7718"/>
                  <a:pt x="23219" y="7718"/>
                  <a:pt x="23250" y="7718"/>
                </a:cubicBezTo>
                <a:cubicBezTo>
                  <a:pt x="23250" y="7718"/>
                  <a:pt x="23250" y="7718"/>
                  <a:pt x="23250" y="7718"/>
                </a:cubicBezTo>
                <a:cubicBezTo>
                  <a:pt x="23250" y="7718"/>
                  <a:pt x="23281" y="7718"/>
                  <a:pt x="23281" y="7718"/>
                </a:cubicBezTo>
                <a:cubicBezTo>
                  <a:pt x="23281" y="7718"/>
                  <a:pt x="23250" y="7718"/>
                  <a:pt x="23250" y="7718"/>
                </a:cubicBezTo>
                <a:cubicBezTo>
                  <a:pt x="23219" y="7718"/>
                  <a:pt x="23219" y="7718"/>
                  <a:pt x="23219" y="7718"/>
                </a:cubicBezTo>
                <a:cubicBezTo>
                  <a:pt x="23125" y="7781"/>
                  <a:pt x="23031" y="7812"/>
                  <a:pt x="22937" y="7843"/>
                </a:cubicBezTo>
                <a:cubicBezTo>
                  <a:pt x="22937" y="7843"/>
                  <a:pt x="22937" y="7843"/>
                  <a:pt x="22937" y="7843"/>
                </a:cubicBezTo>
                <a:cubicBezTo>
                  <a:pt x="22937" y="7843"/>
                  <a:pt x="22969" y="7843"/>
                  <a:pt x="22969" y="7843"/>
                </a:cubicBezTo>
                <a:cubicBezTo>
                  <a:pt x="22844" y="7906"/>
                  <a:pt x="22750" y="7937"/>
                  <a:pt x="22625" y="8000"/>
                </a:cubicBezTo>
                <a:cubicBezTo>
                  <a:pt x="22625" y="8000"/>
                  <a:pt x="22625" y="8000"/>
                  <a:pt x="22594" y="8000"/>
                </a:cubicBezTo>
                <a:cubicBezTo>
                  <a:pt x="22625" y="8031"/>
                  <a:pt x="22625" y="8031"/>
                  <a:pt x="22625" y="8031"/>
                </a:cubicBezTo>
                <a:cubicBezTo>
                  <a:pt x="22625" y="8031"/>
                  <a:pt x="22625" y="8031"/>
                  <a:pt x="22594" y="8000"/>
                </a:cubicBezTo>
                <a:cubicBezTo>
                  <a:pt x="22437" y="8062"/>
                  <a:pt x="22250" y="8125"/>
                  <a:pt x="22094" y="8187"/>
                </a:cubicBezTo>
                <a:cubicBezTo>
                  <a:pt x="21937" y="8250"/>
                  <a:pt x="21781" y="8343"/>
                  <a:pt x="21594" y="8343"/>
                </a:cubicBezTo>
                <a:cubicBezTo>
                  <a:pt x="21531" y="8375"/>
                  <a:pt x="21531" y="8468"/>
                  <a:pt x="21437" y="8437"/>
                </a:cubicBezTo>
                <a:cubicBezTo>
                  <a:pt x="21437" y="8375"/>
                  <a:pt x="21375" y="8406"/>
                  <a:pt x="21375" y="8375"/>
                </a:cubicBezTo>
                <a:cubicBezTo>
                  <a:pt x="21406" y="8375"/>
                  <a:pt x="21437" y="8343"/>
                  <a:pt x="21500" y="8312"/>
                </a:cubicBezTo>
                <a:cubicBezTo>
                  <a:pt x="21594" y="8312"/>
                  <a:pt x="21719" y="8250"/>
                  <a:pt x="21812" y="8187"/>
                </a:cubicBezTo>
                <a:cubicBezTo>
                  <a:pt x="21812" y="8187"/>
                  <a:pt x="21812" y="8187"/>
                  <a:pt x="21812" y="8187"/>
                </a:cubicBezTo>
                <a:cubicBezTo>
                  <a:pt x="21844" y="8187"/>
                  <a:pt x="21875" y="8187"/>
                  <a:pt x="21906" y="8156"/>
                </a:cubicBezTo>
                <a:cubicBezTo>
                  <a:pt x="21937" y="8156"/>
                  <a:pt x="22000" y="8156"/>
                  <a:pt x="22000" y="8093"/>
                </a:cubicBezTo>
                <a:cubicBezTo>
                  <a:pt x="22031" y="8093"/>
                  <a:pt x="22031" y="8093"/>
                  <a:pt x="22031" y="8093"/>
                </a:cubicBezTo>
                <a:cubicBezTo>
                  <a:pt x="22062" y="8093"/>
                  <a:pt x="22094" y="8093"/>
                  <a:pt x="22094" y="8062"/>
                </a:cubicBezTo>
                <a:cubicBezTo>
                  <a:pt x="22125" y="8093"/>
                  <a:pt x="22125" y="8093"/>
                  <a:pt x="22125" y="8093"/>
                </a:cubicBezTo>
                <a:cubicBezTo>
                  <a:pt x="22125" y="8062"/>
                  <a:pt x="22125" y="8062"/>
                  <a:pt x="22125" y="8062"/>
                </a:cubicBezTo>
                <a:cubicBezTo>
                  <a:pt x="22312" y="8000"/>
                  <a:pt x="22500" y="7937"/>
                  <a:pt x="22687" y="7843"/>
                </a:cubicBezTo>
                <a:cubicBezTo>
                  <a:pt x="22750" y="7843"/>
                  <a:pt x="22781" y="7812"/>
                  <a:pt x="22844" y="7812"/>
                </a:cubicBezTo>
                <a:cubicBezTo>
                  <a:pt x="22875" y="7812"/>
                  <a:pt x="22906" y="7781"/>
                  <a:pt x="22906" y="7750"/>
                </a:cubicBezTo>
                <a:cubicBezTo>
                  <a:pt x="22906" y="7781"/>
                  <a:pt x="22937" y="7812"/>
                  <a:pt x="22937" y="7843"/>
                </a:cubicBezTo>
                <a:cubicBezTo>
                  <a:pt x="23031" y="7812"/>
                  <a:pt x="23125" y="7781"/>
                  <a:pt x="23219" y="7718"/>
                </a:cubicBezTo>
                <a:close/>
                <a:moveTo>
                  <a:pt x="23156" y="7468"/>
                </a:moveTo>
                <a:cubicBezTo>
                  <a:pt x="23156" y="7468"/>
                  <a:pt x="23156" y="7468"/>
                  <a:pt x="23156" y="7468"/>
                </a:cubicBezTo>
                <a:cubicBezTo>
                  <a:pt x="23156" y="7500"/>
                  <a:pt x="23156" y="7531"/>
                  <a:pt x="23156" y="7531"/>
                </a:cubicBezTo>
                <a:cubicBezTo>
                  <a:pt x="23156" y="7531"/>
                  <a:pt x="23156" y="7500"/>
                  <a:pt x="23156" y="7468"/>
                </a:cubicBezTo>
                <a:close/>
                <a:moveTo>
                  <a:pt x="23406" y="7531"/>
                </a:moveTo>
                <a:cubicBezTo>
                  <a:pt x="23375" y="7562"/>
                  <a:pt x="23312" y="7593"/>
                  <a:pt x="23281" y="7593"/>
                </a:cubicBezTo>
                <a:cubicBezTo>
                  <a:pt x="23312" y="7593"/>
                  <a:pt x="23375" y="7562"/>
                  <a:pt x="23406" y="7531"/>
                </a:cubicBezTo>
                <a:cubicBezTo>
                  <a:pt x="23469" y="7531"/>
                  <a:pt x="23531" y="7531"/>
                  <a:pt x="23562" y="7468"/>
                </a:cubicBezTo>
                <a:cubicBezTo>
                  <a:pt x="23562" y="7468"/>
                  <a:pt x="23562" y="7468"/>
                  <a:pt x="23562" y="7468"/>
                </a:cubicBezTo>
                <a:cubicBezTo>
                  <a:pt x="23531" y="7531"/>
                  <a:pt x="23469" y="7531"/>
                  <a:pt x="23406" y="7531"/>
                </a:cubicBezTo>
                <a:close/>
                <a:moveTo>
                  <a:pt x="23562" y="7406"/>
                </a:moveTo>
                <a:cubicBezTo>
                  <a:pt x="23562" y="7406"/>
                  <a:pt x="23594" y="7406"/>
                  <a:pt x="23594" y="7375"/>
                </a:cubicBezTo>
                <a:cubicBezTo>
                  <a:pt x="23594" y="7406"/>
                  <a:pt x="23562" y="7406"/>
                  <a:pt x="23562" y="7406"/>
                </a:cubicBezTo>
                <a:close/>
                <a:moveTo>
                  <a:pt x="24094" y="6937"/>
                </a:moveTo>
                <a:cubicBezTo>
                  <a:pt x="24062" y="6968"/>
                  <a:pt x="24062" y="7000"/>
                  <a:pt x="24031" y="7000"/>
                </a:cubicBezTo>
                <a:cubicBezTo>
                  <a:pt x="24062" y="7000"/>
                  <a:pt x="24062" y="6968"/>
                  <a:pt x="24094" y="6937"/>
                </a:cubicBezTo>
                <a:close/>
                <a:moveTo>
                  <a:pt x="24031" y="6656"/>
                </a:moveTo>
                <a:cubicBezTo>
                  <a:pt x="24031" y="6656"/>
                  <a:pt x="24031" y="6656"/>
                  <a:pt x="24031" y="6656"/>
                </a:cubicBezTo>
                <a:cubicBezTo>
                  <a:pt x="24000" y="6687"/>
                  <a:pt x="23969" y="6687"/>
                  <a:pt x="23937" y="6718"/>
                </a:cubicBezTo>
                <a:cubicBezTo>
                  <a:pt x="23969" y="6687"/>
                  <a:pt x="24000" y="6687"/>
                  <a:pt x="24031" y="6656"/>
                </a:cubicBezTo>
                <a:close/>
                <a:moveTo>
                  <a:pt x="23750" y="7312"/>
                </a:moveTo>
                <a:cubicBezTo>
                  <a:pt x="23750" y="7312"/>
                  <a:pt x="23750" y="7312"/>
                  <a:pt x="23750" y="7312"/>
                </a:cubicBezTo>
                <a:cubicBezTo>
                  <a:pt x="23750" y="7312"/>
                  <a:pt x="23750" y="7312"/>
                  <a:pt x="23750" y="7312"/>
                </a:cubicBezTo>
                <a:close/>
                <a:moveTo>
                  <a:pt x="23937" y="7218"/>
                </a:moveTo>
                <a:cubicBezTo>
                  <a:pt x="23906" y="7281"/>
                  <a:pt x="23844" y="7281"/>
                  <a:pt x="23812" y="7281"/>
                </a:cubicBezTo>
                <a:cubicBezTo>
                  <a:pt x="23844" y="7281"/>
                  <a:pt x="23906" y="7281"/>
                  <a:pt x="23937" y="7218"/>
                </a:cubicBezTo>
                <a:cubicBezTo>
                  <a:pt x="23969" y="7218"/>
                  <a:pt x="24031" y="7156"/>
                  <a:pt x="24094" y="7156"/>
                </a:cubicBezTo>
                <a:cubicBezTo>
                  <a:pt x="24031" y="7156"/>
                  <a:pt x="23969" y="7218"/>
                  <a:pt x="23937" y="7218"/>
                </a:cubicBezTo>
                <a:close/>
                <a:moveTo>
                  <a:pt x="24281" y="7093"/>
                </a:moveTo>
                <a:cubicBezTo>
                  <a:pt x="24250" y="7156"/>
                  <a:pt x="24219" y="7156"/>
                  <a:pt x="24156" y="7156"/>
                </a:cubicBezTo>
                <a:cubicBezTo>
                  <a:pt x="24219" y="7156"/>
                  <a:pt x="24250" y="7156"/>
                  <a:pt x="24281" y="7093"/>
                </a:cubicBezTo>
                <a:cubicBezTo>
                  <a:pt x="24312" y="7062"/>
                  <a:pt x="24375" y="7031"/>
                  <a:pt x="24406" y="7031"/>
                </a:cubicBezTo>
                <a:cubicBezTo>
                  <a:pt x="24375" y="7031"/>
                  <a:pt x="24312" y="7062"/>
                  <a:pt x="24281" y="7093"/>
                </a:cubicBezTo>
                <a:close/>
                <a:moveTo>
                  <a:pt x="24312" y="6875"/>
                </a:moveTo>
                <a:cubicBezTo>
                  <a:pt x="24375" y="6843"/>
                  <a:pt x="24437" y="6812"/>
                  <a:pt x="24500" y="6781"/>
                </a:cubicBezTo>
                <a:cubicBezTo>
                  <a:pt x="24500" y="6781"/>
                  <a:pt x="24500" y="6781"/>
                  <a:pt x="24500" y="6781"/>
                </a:cubicBezTo>
                <a:cubicBezTo>
                  <a:pt x="24437" y="6812"/>
                  <a:pt x="24375" y="6843"/>
                  <a:pt x="24312" y="6875"/>
                </a:cubicBezTo>
                <a:close/>
                <a:moveTo>
                  <a:pt x="24719" y="6906"/>
                </a:moveTo>
                <a:cubicBezTo>
                  <a:pt x="24687" y="6968"/>
                  <a:pt x="24625" y="7000"/>
                  <a:pt x="24562" y="7031"/>
                </a:cubicBezTo>
                <a:cubicBezTo>
                  <a:pt x="24625" y="7000"/>
                  <a:pt x="24687" y="6968"/>
                  <a:pt x="24719" y="6906"/>
                </a:cubicBezTo>
                <a:cubicBezTo>
                  <a:pt x="24781" y="6875"/>
                  <a:pt x="24812" y="6843"/>
                  <a:pt x="24875" y="6843"/>
                </a:cubicBezTo>
                <a:cubicBezTo>
                  <a:pt x="24812" y="6843"/>
                  <a:pt x="24781" y="6875"/>
                  <a:pt x="24719" y="6906"/>
                </a:cubicBezTo>
                <a:close/>
                <a:moveTo>
                  <a:pt x="24844" y="6625"/>
                </a:moveTo>
                <a:cubicBezTo>
                  <a:pt x="24844" y="6625"/>
                  <a:pt x="24875" y="6625"/>
                  <a:pt x="24875" y="6625"/>
                </a:cubicBezTo>
                <a:cubicBezTo>
                  <a:pt x="24875" y="6625"/>
                  <a:pt x="24875" y="6625"/>
                  <a:pt x="24875" y="6625"/>
                </a:cubicBezTo>
                <a:cubicBezTo>
                  <a:pt x="24875" y="6625"/>
                  <a:pt x="24844" y="6625"/>
                  <a:pt x="24844" y="6625"/>
                </a:cubicBezTo>
                <a:close/>
                <a:moveTo>
                  <a:pt x="25094" y="6781"/>
                </a:moveTo>
                <a:cubicBezTo>
                  <a:pt x="25125" y="6781"/>
                  <a:pt x="25125" y="6750"/>
                  <a:pt x="25156" y="6718"/>
                </a:cubicBezTo>
                <a:cubicBezTo>
                  <a:pt x="25156" y="6718"/>
                  <a:pt x="25156" y="6718"/>
                  <a:pt x="25156" y="6718"/>
                </a:cubicBezTo>
                <a:cubicBezTo>
                  <a:pt x="25125" y="6750"/>
                  <a:pt x="25125" y="6781"/>
                  <a:pt x="25094" y="6781"/>
                </a:cubicBezTo>
                <a:close/>
                <a:moveTo>
                  <a:pt x="25344" y="6656"/>
                </a:moveTo>
                <a:cubicBezTo>
                  <a:pt x="25312" y="6687"/>
                  <a:pt x="25312" y="6687"/>
                  <a:pt x="25312" y="6687"/>
                </a:cubicBezTo>
                <a:cubicBezTo>
                  <a:pt x="25312" y="6687"/>
                  <a:pt x="25312" y="6687"/>
                  <a:pt x="25344" y="6656"/>
                </a:cubicBezTo>
                <a:close/>
                <a:moveTo>
                  <a:pt x="25500" y="6593"/>
                </a:moveTo>
                <a:cubicBezTo>
                  <a:pt x="25500" y="6593"/>
                  <a:pt x="25500" y="6593"/>
                  <a:pt x="25531" y="6593"/>
                </a:cubicBezTo>
                <a:cubicBezTo>
                  <a:pt x="25531" y="6593"/>
                  <a:pt x="25531" y="6593"/>
                  <a:pt x="25531" y="6593"/>
                </a:cubicBezTo>
                <a:cubicBezTo>
                  <a:pt x="25500" y="6593"/>
                  <a:pt x="25500" y="6593"/>
                  <a:pt x="25500" y="6593"/>
                </a:cubicBezTo>
                <a:close/>
                <a:moveTo>
                  <a:pt x="25594" y="6562"/>
                </a:moveTo>
                <a:cubicBezTo>
                  <a:pt x="25594" y="6562"/>
                  <a:pt x="25594" y="6562"/>
                  <a:pt x="25594" y="6562"/>
                </a:cubicBezTo>
                <a:cubicBezTo>
                  <a:pt x="25594" y="6562"/>
                  <a:pt x="25594" y="6562"/>
                  <a:pt x="25594" y="6562"/>
                </a:cubicBezTo>
                <a:close/>
                <a:moveTo>
                  <a:pt x="25625" y="6343"/>
                </a:moveTo>
                <a:cubicBezTo>
                  <a:pt x="25656" y="6343"/>
                  <a:pt x="25656" y="6312"/>
                  <a:pt x="25656" y="6281"/>
                </a:cubicBezTo>
                <a:cubicBezTo>
                  <a:pt x="25656" y="6281"/>
                  <a:pt x="25656" y="6281"/>
                  <a:pt x="25656" y="6281"/>
                </a:cubicBezTo>
                <a:cubicBezTo>
                  <a:pt x="25656" y="6312"/>
                  <a:pt x="25656" y="6343"/>
                  <a:pt x="25625" y="6343"/>
                </a:cubicBezTo>
                <a:close/>
                <a:moveTo>
                  <a:pt x="25687" y="6500"/>
                </a:moveTo>
                <a:cubicBezTo>
                  <a:pt x="25687" y="6531"/>
                  <a:pt x="25687" y="6562"/>
                  <a:pt x="25656" y="6562"/>
                </a:cubicBezTo>
                <a:cubicBezTo>
                  <a:pt x="25687" y="6562"/>
                  <a:pt x="25687" y="6531"/>
                  <a:pt x="25687" y="6500"/>
                </a:cubicBezTo>
                <a:close/>
                <a:moveTo>
                  <a:pt x="25875" y="6437"/>
                </a:moveTo>
                <a:cubicBezTo>
                  <a:pt x="25844" y="6500"/>
                  <a:pt x="25812" y="6500"/>
                  <a:pt x="25750" y="6500"/>
                </a:cubicBezTo>
                <a:cubicBezTo>
                  <a:pt x="25812" y="6500"/>
                  <a:pt x="25844" y="6500"/>
                  <a:pt x="25875" y="6437"/>
                </a:cubicBezTo>
                <a:cubicBezTo>
                  <a:pt x="25906" y="6406"/>
                  <a:pt x="25969" y="6406"/>
                  <a:pt x="26000" y="6375"/>
                </a:cubicBezTo>
                <a:cubicBezTo>
                  <a:pt x="25969" y="6406"/>
                  <a:pt x="25906" y="6406"/>
                  <a:pt x="25875" y="6437"/>
                </a:cubicBezTo>
                <a:close/>
                <a:moveTo>
                  <a:pt x="25844" y="6250"/>
                </a:moveTo>
                <a:cubicBezTo>
                  <a:pt x="25937" y="6218"/>
                  <a:pt x="26000" y="6187"/>
                  <a:pt x="26094" y="6125"/>
                </a:cubicBezTo>
                <a:cubicBezTo>
                  <a:pt x="26094" y="6125"/>
                  <a:pt x="26094" y="6125"/>
                  <a:pt x="26094" y="6125"/>
                </a:cubicBezTo>
                <a:cubicBezTo>
                  <a:pt x="26000" y="6187"/>
                  <a:pt x="25937" y="6218"/>
                  <a:pt x="25844" y="6250"/>
                </a:cubicBezTo>
                <a:close/>
                <a:moveTo>
                  <a:pt x="26250" y="6281"/>
                </a:moveTo>
                <a:cubicBezTo>
                  <a:pt x="26219" y="6343"/>
                  <a:pt x="26156" y="6343"/>
                  <a:pt x="26094" y="6375"/>
                </a:cubicBezTo>
                <a:cubicBezTo>
                  <a:pt x="26156" y="6343"/>
                  <a:pt x="26219" y="6343"/>
                  <a:pt x="26250" y="6281"/>
                </a:cubicBezTo>
                <a:cubicBezTo>
                  <a:pt x="26281" y="6250"/>
                  <a:pt x="26312" y="6250"/>
                  <a:pt x="26312" y="6250"/>
                </a:cubicBezTo>
                <a:cubicBezTo>
                  <a:pt x="26312" y="6250"/>
                  <a:pt x="26281" y="6250"/>
                  <a:pt x="26250" y="6281"/>
                </a:cubicBezTo>
                <a:close/>
                <a:moveTo>
                  <a:pt x="26312" y="6062"/>
                </a:moveTo>
                <a:cubicBezTo>
                  <a:pt x="26344" y="6031"/>
                  <a:pt x="26344" y="6031"/>
                  <a:pt x="26344" y="6000"/>
                </a:cubicBezTo>
                <a:cubicBezTo>
                  <a:pt x="26344" y="6000"/>
                  <a:pt x="26344" y="6000"/>
                  <a:pt x="26344" y="6000"/>
                </a:cubicBezTo>
                <a:cubicBezTo>
                  <a:pt x="26344" y="6031"/>
                  <a:pt x="26344" y="6031"/>
                  <a:pt x="26312" y="6062"/>
                </a:cubicBezTo>
                <a:close/>
                <a:moveTo>
                  <a:pt x="26531" y="5937"/>
                </a:moveTo>
                <a:cubicBezTo>
                  <a:pt x="26500" y="6000"/>
                  <a:pt x="26469" y="6000"/>
                  <a:pt x="26437" y="6000"/>
                </a:cubicBezTo>
                <a:cubicBezTo>
                  <a:pt x="26469" y="6000"/>
                  <a:pt x="26500" y="6000"/>
                  <a:pt x="26531" y="5937"/>
                </a:cubicBezTo>
                <a:cubicBezTo>
                  <a:pt x="26531" y="5937"/>
                  <a:pt x="26562" y="5906"/>
                  <a:pt x="26562" y="5906"/>
                </a:cubicBezTo>
                <a:cubicBezTo>
                  <a:pt x="26562" y="5906"/>
                  <a:pt x="26531" y="5937"/>
                  <a:pt x="26531" y="5937"/>
                </a:cubicBezTo>
                <a:close/>
                <a:moveTo>
                  <a:pt x="26625" y="5906"/>
                </a:moveTo>
                <a:cubicBezTo>
                  <a:pt x="26625" y="5906"/>
                  <a:pt x="26625" y="5906"/>
                  <a:pt x="26625" y="5906"/>
                </a:cubicBezTo>
                <a:cubicBezTo>
                  <a:pt x="26625" y="5906"/>
                  <a:pt x="26625" y="5906"/>
                  <a:pt x="26625" y="5906"/>
                </a:cubicBezTo>
                <a:cubicBezTo>
                  <a:pt x="26625" y="5906"/>
                  <a:pt x="26625" y="5906"/>
                  <a:pt x="26625" y="5906"/>
                </a:cubicBezTo>
                <a:close/>
                <a:moveTo>
                  <a:pt x="26719" y="5875"/>
                </a:moveTo>
                <a:cubicBezTo>
                  <a:pt x="26719" y="5875"/>
                  <a:pt x="26719" y="5875"/>
                  <a:pt x="26719" y="5875"/>
                </a:cubicBezTo>
                <a:cubicBezTo>
                  <a:pt x="26719" y="5875"/>
                  <a:pt x="26719" y="5875"/>
                  <a:pt x="26719" y="5875"/>
                </a:cubicBezTo>
                <a:cubicBezTo>
                  <a:pt x="26719" y="5875"/>
                  <a:pt x="26719" y="5875"/>
                  <a:pt x="26719" y="5875"/>
                </a:cubicBezTo>
                <a:close/>
                <a:moveTo>
                  <a:pt x="26781" y="5843"/>
                </a:moveTo>
                <a:cubicBezTo>
                  <a:pt x="26781" y="5843"/>
                  <a:pt x="26781" y="5843"/>
                  <a:pt x="26781" y="5843"/>
                </a:cubicBezTo>
                <a:cubicBezTo>
                  <a:pt x="26781" y="5843"/>
                  <a:pt x="26781" y="5843"/>
                  <a:pt x="26781" y="5843"/>
                </a:cubicBezTo>
                <a:cubicBezTo>
                  <a:pt x="26781" y="5843"/>
                  <a:pt x="26781" y="5843"/>
                  <a:pt x="26781" y="5843"/>
                </a:cubicBezTo>
                <a:close/>
                <a:moveTo>
                  <a:pt x="26875" y="5781"/>
                </a:moveTo>
                <a:cubicBezTo>
                  <a:pt x="26875" y="5781"/>
                  <a:pt x="26875" y="5781"/>
                  <a:pt x="26875" y="5781"/>
                </a:cubicBezTo>
                <a:cubicBezTo>
                  <a:pt x="26875" y="5781"/>
                  <a:pt x="26875" y="5781"/>
                  <a:pt x="26875" y="5781"/>
                </a:cubicBezTo>
                <a:cubicBezTo>
                  <a:pt x="26875" y="5781"/>
                  <a:pt x="26875" y="5781"/>
                  <a:pt x="26875" y="5781"/>
                </a:cubicBezTo>
                <a:close/>
                <a:moveTo>
                  <a:pt x="26906" y="6000"/>
                </a:moveTo>
                <a:cubicBezTo>
                  <a:pt x="26906" y="6031"/>
                  <a:pt x="26875" y="6031"/>
                  <a:pt x="26875" y="6062"/>
                </a:cubicBezTo>
                <a:cubicBezTo>
                  <a:pt x="26875" y="6031"/>
                  <a:pt x="26906" y="6031"/>
                  <a:pt x="26906" y="6000"/>
                </a:cubicBezTo>
                <a:close/>
                <a:moveTo>
                  <a:pt x="27094" y="5937"/>
                </a:moveTo>
                <a:cubicBezTo>
                  <a:pt x="27094" y="5937"/>
                  <a:pt x="27094" y="5937"/>
                  <a:pt x="27094" y="5937"/>
                </a:cubicBezTo>
                <a:cubicBezTo>
                  <a:pt x="27094" y="5937"/>
                  <a:pt x="27094" y="5906"/>
                  <a:pt x="27125" y="5906"/>
                </a:cubicBezTo>
                <a:cubicBezTo>
                  <a:pt x="27094" y="5906"/>
                  <a:pt x="27094" y="5937"/>
                  <a:pt x="27094" y="5937"/>
                </a:cubicBezTo>
                <a:close/>
                <a:moveTo>
                  <a:pt x="27594" y="5750"/>
                </a:moveTo>
                <a:cubicBezTo>
                  <a:pt x="27594" y="5750"/>
                  <a:pt x="27594" y="5718"/>
                  <a:pt x="27594" y="5718"/>
                </a:cubicBezTo>
                <a:cubicBezTo>
                  <a:pt x="27594" y="5718"/>
                  <a:pt x="27594" y="5718"/>
                  <a:pt x="27594" y="5718"/>
                </a:cubicBezTo>
                <a:cubicBezTo>
                  <a:pt x="27594" y="5718"/>
                  <a:pt x="27594" y="5750"/>
                  <a:pt x="27594" y="5750"/>
                </a:cubicBezTo>
                <a:close/>
                <a:moveTo>
                  <a:pt x="27812" y="5562"/>
                </a:moveTo>
                <a:cubicBezTo>
                  <a:pt x="27812" y="5562"/>
                  <a:pt x="27812" y="5562"/>
                  <a:pt x="27812" y="5562"/>
                </a:cubicBezTo>
                <a:cubicBezTo>
                  <a:pt x="27844" y="5562"/>
                  <a:pt x="27906" y="5531"/>
                  <a:pt x="27937" y="5500"/>
                </a:cubicBezTo>
                <a:cubicBezTo>
                  <a:pt x="27906" y="5531"/>
                  <a:pt x="27844" y="5562"/>
                  <a:pt x="27812" y="5562"/>
                </a:cubicBezTo>
                <a:close/>
                <a:moveTo>
                  <a:pt x="28125" y="5531"/>
                </a:moveTo>
                <a:cubicBezTo>
                  <a:pt x="28125" y="5531"/>
                  <a:pt x="28125" y="5531"/>
                  <a:pt x="28125" y="5500"/>
                </a:cubicBezTo>
                <a:cubicBezTo>
                  <a:pt x="28125" y="5500"/>
                  <a:pt x="28125" y="5500"/>
                  <a:pt x="28125" y="5500"/>
                </a:cubicBezTo>
                <a:cubicBezTo>
                  <a:pt x="28125" y="5531"/>
                  <a:pt x="28125" y="5531"/>
                  <a:pt x="28125" y="5531"/>
                </a:cubicBezTo>
                <a:close/>
                <a:moveTo>
                  <a:pt x="28375" y="5437"/>
                </a:moveTo>
                <a:cubicBezTo>
                  <a:pt x="28375" y="5468"/>
                  <a:pt x="28375" y="5468"/>
                  <a:pt x="28375" y="5468"/>
                </a:cubicBezTo>
                <a:cubicBezTo>
                  <a:pt x="28344" y="5437"/>
                  <a:pt x="28344" y="5437"/>
                  <a:pt x="28344" y="5437"/>
                </a:cubicBezTo>
                <a:cubicBezTo>
                  <a:pt x="28312" y="5531"/>
                  <a:pt x="28219" y="5500"/>
                  <a:pt x="28156" y="5500"/>
                </a:cubicBezTo>
                <a:cubicBezTo>
                  <a:pt x="28219" y="5500"/>
                  <a:pt x="28312" y="5531"/>
                  <a:pt x="28344" y="5437"/>
                </a:cubicBezTo>
                <a:cubicBezTo>
                  <a:pt x="28344" y="5437"/>
                  <a:pt x="28375" y="5468"/>
                  <a:pt x="28375" y="5468"/>
                </a:cubicBezTo>
                <a:cubicBezTo>
                  <a:pt x="28375" y="5468"/>
                  <a:pt x="28375" y="5437"/>
                  <a:pt x="28375" y="5437"/>
                </a:cubicBezTo>
                <a:close/>
                <a:moveTo>
                  <a:pt x="31781" y="4062"/>
                </a:moveTo>
                <a:cubicBezTo>
                  <a:pt x="31781" y="4031"/>
                  <a:pt x="31781" y="4031"/>
                  <a:pt x="31812" y="4031"/>
                </a:cubicBezTo>
                <a:cubicBezTo>
                  <a:pt x="31781" y="4031"/>
                  <a:pt x="31781" y="4031"/>
                  <a:pt x="31781" y="4062"/>
                </a:cubicBezTo>
                <a:cubicBezTo>
                  <a:pt x="31750" y="4062"/>
                  <a:pt x="31750" y="4062"/>
                  <a:pt x="31750" y="4062"/>
                </a:cubicBezTo>
                <a:cubicBezTo>
                  <a:pt x="31750" y="4062"/>
                  <a:pt x="31750" y="4062"/>
                  <a:pt x="31781" y="4062"/>
                </a:cubicBezTo>
                <a:close/>
                <a:moveTo>
                  <a:pt x="30937" y="4406"/>
                </a:moveTo>
                <a:cubicBezTo>
                  <a:pt x="30969" y="4406"/>
                  <a:pt x="30969" y="4406"/>
                  <a:pt x="31000" y="4406"/>
                </a:cubicBezTo>
                <a:cubicBezTo>
                  <a:pt x="30969" y="4406"/>
                  <a:pt x="30969" y="4406"/>
                  <a:pt x="30937" y="4406"/>
                </a:cubicBezTo>
                <a:close/>
                <a:moveTo>
                  <a:pt x="29219" y="5156"/>
                </a:moveTo>
                <a:cubicBezTo>
                  <a:pt x="29219" y="5156"/>
                  <a:pt x="29219" y="5156"/>
                  <a:pt x="29219" y="5156"/>
                </a:cubicBezTo>
                <a:cubicBezTo>
                  <a:pt x="29219" y="5156"/>
                  <a:pt x="29219" y="5156"/>
                  <a:pt x="29219" y="5156"/>
                </a:cubicBezTo>
                <a:cubicBezTo>
                  <a:pt x="29219" y="5156"/>
                  <a:pt x="29219" y="5156"/>
                  <a:pt x="29187" y="5156"/>
                </a:cubicBezTo>
                <a:cubicBezTo>
                  <a:pt x="29219" y="5156"/>
                  <a:pt x="29219" y="5156"/>
                  <a:pt x="29219" y="5156"/>
                </a:cubicBezTo>
                <a:close/>
                <a:moveTo>
                  <a:pt x="28875" y="5125"/>
                </a:moveTo>
                <a:cubicBezTo>
                  <a:pt x="28844" y="5125"/>
                  <a:pt x="28781" y="5125"/>
                  <a:pt x="28750" y="5187"/>
                </a:cubicBezTo>
                <a:cubicBezTo>
                  <a:pt x="28750" y="5187"/>
                  <a:pt x="28750" y="5187"/>
                  <a:pt x="28750" y="5187"/>
                </a:cubicBezTo>
                <a:cubicBezTo>
                  <a:pt x="28781" y="5125"/>
                  <a:pt x="28844" y="5125"/>
                  <a:pt x="28875" y="5125"/>
                </a:cubicBezTo>
                <a:close/>
                <a:moveTo>
                  <a:pt x="187" y="2125"/>
                </a:moveTo>
                <a:cubicBezTo>
                  <a:pt x="250" y="2031"/>
                  <a:pt x="375" y="2062"/>
                  <a:pt x="437" y="2031"/>
                </a:cubicBezTo>
                <a:cubicBezTo>
                  <a:pt x="469" y="1968"/>
                  <a:pt x="531" y="2000"/>
                  <a:pt x="594" y="2000"/>
                </a:cubicBezTo>
                <a:cubicBezTo>
                  <a:pt x="594" y="2000"/>
                  <a:pt x="594" y="2000"/>
                  <a:pt x="594" y="2000"/>
                </a:cubicBezTo>
                <a:cubicBezTo>
                  <a:pt x="625" y="1937"/>
                  <a:pt x="687" y="1968"/>
                  <a:pt x="719" y="1968"/>
                </a:cubicBezTo>
                <a:cubicBezTo>
                  <a:pt x="719" y="1968"/>
                  <a:pt x="719" y="1968"/>
                  <a:pt x="719" y="1968"/>
                </a:cubicBezTo>
                <a:cubicBezTo>
                  <a:pt x="750" y="1875"/>
                  <a:pt x="812" y="1937"/>
                  <a:pt x="844" y="1937"/>
                </a:cubicBezTo>
                <a:cubicBezTo>
                  <a:pt x="844" y="1937"/>
                  <a:pt x="844" y="1937"/>
                  <a:pt x="844" y="1937"/>
                </a:cubicBezTo>
                <a:cubicBezTo>
                  <a:pt x="937" y="1875"/>
                  <a:pt x="1000" y="1843"/>
                  <a:pt x="1094" y="1843"/>
                </a:cubicBezTo>
                <a:cubicBezTo>
                  <a:pt x="1250" y="1812"/>
                  <a:pt x="1375" y="1718"/>
                  <a:pt x="1531" y="1750"/>
                </a:cubicBezTo>
                <a:cubicBezTo>
                  <a:pt x="1500" y="1718"/>
                  <a:pt x="1531" y="1718"/>
                  <a:pt x="1562" y="1718"/>
                </a:cubicBezTo>
                <a:cubicBezTo>
                  <a:pt x="1750" y="1656"/>
                  <a:pt x="1937" y="1593"/>
                  <a:pt x="2156" y="1562"/>
                </a:cubicBezTo>
                <a:cubicBezTo>
                  <a:pt x="2031" y="1562"/>
                  <a:pt x="1937" y="1562"/>
                  <a:pt x="1875" y="1593"/>
                </a:cubicBezTo>
                <a:cubicBezTo>
                  <a:pt x="1656" y="1656"/>
                  <a:pt x="1437" y="1718"/>
                  <a:pt x="1219" y="1781"/>
                </a:cubicBezTo>
                <a:cubicBezTo>
                  <a:pt x="1062" y="1812"/>
                  <a:pt x="906" y="1843"/>
                  <a:pt x="781" y="1875"/>
                </a:cubicBezTo>
                <a:cubicBezTo>
                  <a:pt x="625" y="1906"/>
                  <a:pt x="500" y="2000"/>
                  <a:pt x="375" y="1968"/>
                </a:cubicBezTo>
                <a:cubicBezTo>
                  <a:pt x="375" y="1968"/>
                  <a:pt x="375" y="1968"/>
                  <a:pt x="375" y="1968"/>
                </a:cubicBezTo>
                <a:cubicBezTo>
                  <a:pt x="375" y="1968"/>
                  <a:pt x="375" y="1968"/>
                  <a:pt x="375" y="1968"/>
                </a:cubicBezTo>
                <a:cubicBezTo>
                  <a:pt x="375" y="1968"/>
                  <a:pt x="375" y="1968"/>
                  <a:pt x="375" y="1968"/>
                </a:cubicBezTo>
                <a:cubicBezTo>
                  <a:pt x="344" y="2031"/>
                  <a:pt x="281" y="2000"/>
                  <a:pt x="219" y="2000"/>
                </a:cubicBezTo>
                <a:cubicBezTo>
                  <a:pt x="281" y="1968"/>
                  <a:pt x="312" y="1968"/>
                  <a:pt x="375" y="1968"/>
                </a:cubicBezTo>
                <a:cubicBezTo>
                  <a:pt x="375" y="1968"/>
                  <a:pt x="375" y="1968"/>
                  <a:pt x="375" y="1968"/>
                </a:cubicBezTo>
                <a:cubicBezTo>
                  <a:pt x="375" y="1968"/>
                  <a:pt x="375" y="1968"/>
                  <a:pt x="375" y="1968"/>
                </a:cubicBezTo>
                <a:cubicBezTo>
                  <a:pt x="344" y="1906"/>
                  <a:pt x="406" y="1937"/>
                  <a:pt x="437" y="1906"/>
                </a:cubicBezTo>
                <a:cubicBezTo>
                  <a:pt x="937" y="1750"/>
                  <a:pt x="1437" y="1625"/>
                  <a:pt x="1937" y="1468"/>
                </a:cubicBezTo>
                <a:cubicBezTo>
                  <a:pt x="2031" y="1468"/>
                  <a:pt x="2125" y="1437"/>
                  <a:pt x="2250" y="1406"/>
                </a:cubicBezTo>
                <a:cubicBezTo>
                  <a:pt x="2187" y="1343"/>
                  <a:pt x="2156" y="1343"/>
                  <a:pt x="2125" y="1375"/>
                </a:cubicBezTo>
                <a:cubicBezTo>
                  <a:pt x="1969" y="1437"/>
                  <a:pt x="1781" y="1437"/>
                  <a:pt x="1625" y="1468"/>
                </a:cubicBezTo>
                <a:cubicBezTo>
                  <a:pt x="1469" y="1531"/>
                  <a:pt x="1312" y="1562"/>
                  <a:pt x="1156" y="1593"/>
                </a:cubicBezTo>
                <a:cubicBezTo>
                  <a:pt x="844" y="1687"/>
                  <a:pt x="531" y="1750"/>
                  <a:pt x="219" y="1843"/>
                </a:cubicBezTo>
                <a:cubicBezTo>
                  <a:pt x="125" y="1843"/>
                  <a:pt x="62" y="1875"/>
                  <a:pt x="0" y="1906"/>
                </a:cubicBezTo>
                <a:cubicBezTo>
                  <a:pt x="0" y="2156"/>
                  <a:pt x="0" y="2156"/>
                  <a:pt x="0" y="2156"/>
                </a:cubicBezTo>
                <a:cubicBezTo>
                  <a:pt x="62" y="2125"/>
                  <a:pt x="125" y="2125"/>
                  <a:pt x="187" y="2125"/>
                </a:cubicBezTo>
                <a:close/>
                <a:moveTo>
                  <a:pt x="344" y="1906"/>
                </a:moveTo>
                <a:cubicBezTo>
                  <a:pt x="312" y="1906"/>
                  <a:pt x="312" y="1937"/>
                  <a:pt x="312" y="1968"/>
                </a:cubicBezTo>
                <a:cubicBezTo>
                  <a:pt x="312" y="1968"/>
                  <a:pt x="312" y="1968"/>
                  <a:pt x="312" y="1968"/>
                </a:cubicBezTo>
                <a:cubicBezTo>
                  <a:pt x="312" y="1937"/>
                  <a:pt x="312" y="1906"/>
                  <a:pt x="344" y="1906"/>
                </a:cubicBezTo>
                <a:close/>
                <a:moveTo>
                  <a:pt x="1375" y="2187"/>
                </a:moveTo>
                <a:cubicBezTo>
                  <a:pt x="1594" y="2093"/>
                  <a:pt x="1812" y="2062"/>
                  <a:pt x="2031" y="2000"/>
                </a:cubicBezTo>
                <a:cubicBezTo>
                  <a:pt x="2156" y="1968"/>
                  <a:pt x="2281" y="1937"/>
                  <a:pt x="2406" y="1843"/>
                </a:cubicBezTo>
                <a:cubicBezTo>
                  <a:pt x="2344" y="1843"/>
                  <a:pt x="2344" y="1843"/>
                  <a:pt x="2312" y="1843"/>
                </a:cubicBezTo>
                <a:cubicBezTo>
                  <a:pt x="2125" y="1875"/>
                  <a:pt x="1906" y="1937"/>
                  <a:pt x="1719" y="2000"/>
                </a:cubicBezTo>
                <a:cubicBezTo>
                  <a:pt x="1656" y="2000"/>
                  <a:pt x="1594" y="1968"/>
                  <a:pt x="1562" y="2000"/>
                </a:cubicBezTo>
                <a:cubicBezTo>
                  <a:pt x="1469" y="2093"/>
                  <a:pt x="1344" y="2062"/>
                  <a:pt x="1250" y="2062"/>
                </a:cubicBezTo>
                <a:cubicBezTo>
                  <a:pt x="1156" y="2062"/>
                  <a:pt x="1031" y="2093"/>
                  <a:pt x="937" y="2062"/>
                </a:cubicBezTo>
                <a:cubicBezTo>
                  <a:pt x="937" y="2062"/>
                  <a:pt x="906" y="2031"/>
                  <a:pt x="875" y="2062"/>
                </a:cubicBezTo>
                <a:cubicBezTo>
                  <a:pt x="875" y="2093"/>
                  <a:pt x="906" y="2125"/>
                  <a:pt x="906" y="2125"/>
                </a:cubicBezTo>
                <a:cubicBezTo>
                  <a:pt x="937" y="2156"/>
                  <a:pt x="969" y="2156"/>
                  <a:pt x="969" y="2187"/>
                </a:cubicBezTo>
                <a:cubicBezTo>
                  <a:pt x="875" y="2218"/>
                  <a:pt x="844" y="2156"/>
                  <a:pt x="781" y="2125"/>
                </a:cubicBezTo>
                <a:cubicBezTo>
                  <a:pt x="781" y="2093"/>
                  <a:pt x="750" y="2062"/>
                  <a:pt x="719" y="2093"/>
                </a:cubicBezTo>
                <a:cubicBezTo>
                  <a:pt x="469" y="2156"/>
                  <a:pt x="250" y="2218"/>
                  <a:pt x="0" y="2281"/>
                </a:cubicBezTo>
                <a:cubicBezTo>
                  <a:pt x="0" y="2531"/>
                  <a:pt x="0" y="2531"/>
                  <a:pt x="0" y="2531"/>
                </a:cubicBezTo>
                <a:cubicBezTo>
                  <a:pt x="344" y="2437"/>
                  <a:pt x="687" y="2343"/>
                  <a:pt x="1031" y="2250"/>
                </a:cubicBezTo>
                <a:cubicBezTo>
                  <a:pt x="1156" y="2218"/>
                  <a:pt x="1250" y="2218"/>
                  <a:pt x="1375" y="2187"/>
                </a:cubicBezTo>
                <a:close/>
                <a:moveTo>
                  <a:pt x="594" y="5687"/>
                </a:moveTo>
                <a:cubicBezTo>
                  <a:pt x="594" y="5656"/>
                  <a:pt x="594" y="5656"/>
                  <a:pt x="625" y="5656"/>
                </a:cubicBezTo>
                <a:cubicBezTo>
                  <a:pt x="625" y="5656"/>
                  <a:pt x="625" y="5656"/>
                  <a:pt x="625" y="5656"/>
                </a:cubicBezTo>
                <a:cubicBezTo>
                  <a:pt x="625" y="5656"/>
                  <a:pt x="625" y="5656"/>
                  <a:pt x="625" y="5656"/>
                </a:cubicBezTo>
                <a:cubicBezTo>
                  <a:pt x="687" y="5656"/>
                  <a:pt x="719" y="5625"/>
                  <a:pt x="781" y="5625"/>
                </a:cubicBezTo>
                <a:cubicBezTo>
                  <a:pt x="781" y="5593"/>
                  <a:pt x="750" y="5562"/>
                  <a:pt x="750" y="5531"/>
                </a:cubicBezTo>
                <a:cubicBezTo>
                  <a:pt x="750" y="5468"/>
                  <a:pt x="719" y="5500"/>
                  <a:pt x="687" y="5500"/>
                </a:cubicBezTo>
                <a:cubicBezTo>
                  <a:pt x="562" y="5531"/>
                  <a:pt x="469" y="5562"/>
                  <a:pt x="375" y="5593"/>
                </a:cubicBezTo>
                <a:cubicBezTo>
                  <a:pt x="250" y="5625"/>
                  <a:pt x="125" y="5687"/>
                  <a:pt x="0" y="5718"/>
                </a:cubicBezTo>
                <a:cubicBezTo>
                  <a:pt x="0" y="5843"/>
                  <a:pt x="0" y="5843"/>
                  <a:pt x="0" y="5843"/>
                </a:cubicBezTo>
                <a:cubicBezTo>
                  <a:pt x="156" y="5812"/>
                  <a:pt x="344" y="5750"/>
                  <a:pt x="531" y="5687"/>
                </a:cubicBezTo>
                <a:cubicBezTo>
                  <a:pt x="531" y="5687"/>
                  <a:pt x="562" y="5687"/>
                  <a:pt x="594" y="5687"/>
                </a:cubicBezTo>
                <a:close/>
                <a:moveTo>
                  <a:pt x="7250" y="12250"/>
                </a:moveTo>
                <a:cubicBezTo>
                  <a:pt x="7250" y="12250"/>
                  <a:pt x="7219" y="12250"/>
                  <a:pt x="7219" y="12250"/>
                </a:cubicBezTo>
                <a:cubicBezTo>
                  <a:pt x="7219" y="12250"/>
                  <a:pt x="7219" y="12281"/>
                  <a:pt x="7219" y="12281"/>
                </a:cubicBezTo>
                <a:cubicBezTo>
                  <a:pt x="7062" y="12375"/>
                  <a:pt x="6875" y="12406"/>
                  <a:pt x="6687" y="12531"/>
                </a:cubicBezTo>
                <a:cubicBezTo>
                  <a:pt x="6719" y="12531"/>
                  <a:pt x="6719" y="12531"/>
                  <a:pt x="6750" y="12531"/>
                </a:cubicBezTo>
                <a:cubicBezTo>
                  <a:pt x="6937" y="12437"/>
                  <a:pt x="7125" y="12375"/>
                  <a:pt x="7281" y="12281"/>
                </a:cubicBezTo>
                <a:cubicBezTo>
                  <a:pt x="7281" y="12250"/>
                  <a:pt x="7250" y="12250"/>
                  <a:pt x="7250" y="12250"/>
                </a:cubicBezTo>
                <a:close/>
                <a:moveTo>
                  <a:pt x="7406" y="12031"/>
                </a:moveTo>
                <a:cubicBezTo>
                  <a:pt x="7406" y="12031"/>
                  <a:pt x="7406" y="12031"/>
                  <a:pt x="7406" y="12031"/>
                </a:cubicBezTo>
                <a:cubicBezTo>
                  <a:pt x="7406" y="12031"/>
                  <a:pt x="7406" y="12031"/>
                  <a:pt x="7406" y="12031"/>
                </a:cubicBezTo>
                <a:cubicBezTo>
                  <a:pt x="7437" y="12062"/>
                  <a:pt x="7406" y="12062"/>
                  <a:pt x="7375" y="12093"/>
                </a:cubicBezTo>
                <a:cubicBezTo>
                  <a:pt x="7312" y="12093"/>
                  <a:pt x="7250" y="12125"/>
                  <a:pt x="7187" y="12187"/>
                </a:cubicBezTo>
                <a:cubicBezTo>
                  <a:pt x="7156" y="12187"/>
                  <a:pt x="7125" y="12187"/>
                  <a:pt x="7156" y="12218"/>
                </a:cubicBezTo>
                <a:cubicBezTo>
                  <a:pt x="7156" y="12250"/>
                  <a:pt x="7156" y="12250"/>
                  <a:pt x="7187" y="12250"/>
                </a:cubicBezTo>
                <a:cubicBezTo>
                  <a:pt x="7187" y="12250"/>
                  <a:pt x="7187" y="12250"/>
                  <a:pt x="7187" y="12250"/>
                </a:cubicBezTo>
                <a:cubicBezTo>
                  <a:pt x="7187" y="12250"/>
                  <a:pt x="7187" y="12250"/>
                  <a:pt x="7187" y="12250"/>
                </a:cubicBezTo>
                <a:cubicBezTo>
                  <a:pt x="7187" y="12218"/>
                  <a:pt x="7219" y="12218"/>
                  <a:pt x="7219" y="12187"/>
                </a:cubicBezTo>
                <a:cubicBezTo>
                  <a:pt x="7281" y="12156"/>
                  <a:pt x="7344" y="12093"/>
                  <a:pt x="7437" y="12093"/>
                </a:cubicBezTo>
                <a:cubicBezTo>
                  <a:pt x="7469" y="12093"/>
                  <a:pt x="7469" y="12062"/>
                  <a:pt x="7469" y="12031"/>
                </a:cubicBezTo>
                <a:cubicBezTo>
                  <a:pt x="7469" y="12000"/>
                  <a:pt x="7437" y="12031"/>
                  <a:pt x="7406" y="12031"/>
                </a:cubicBezTo>
                <a:close/>
                <a:moveTo>
                  <a:pt x="9187" y="9750"/>
                </a:moveTo>
                <a:cubicBezTo>
                  <a:pt x="9281" y="9750"/>
                  <a:pt x="9344" y="9687"/>
                  <a:pt x="9437" y="9625"/>
                </a:cubicBezTo>
                <a:cubicBezTo>
                  <a:pt x="9437" y="9625"/>
                  <a:pt x="9406" y="9625"/>
                  <a:pt x="9406" y="9593"/>
                </a:cubicBezTo>
                <a:cubicBezTo>
                  <a:pt x="9344" y="9656"/>
                  <a:pt x="9281" y="9687"/>
                  <a:pt x="9187" y="9750"/>
                </a:cubicBezTo>
                <a:close/>
                <a:moveTo>
                  <a:pt x="6250" y="9718"/>
                </a:moveTo>
                <a:cubicBezTo>
                  <a:pt x="6312" y="9750"/>
                  <a:pt x="6344" y="9687"/>
                  <a:pt x="6375" y="9656"/>
                </a:cubicBezTo>
                <a:cubicBezTo>
                  <a:pt x="6469" y="9625"/>
                  <a:pt x="6562" y="9625"/>
                  <a:pt x="6625" y="9531"/>
                </a:cubicBezTo>
                <a:cubicBezTo>
                  <a:pt x="6656" y="9531"/>
                  <a:pt x="6656" y="9531"/>
                  <a:pt x="6687" y="9500"/>
                </a:cubicBezTo>
                <a:cubicBezTo>
                  <a:pt x="6656" y="9531"/>
                  <a:pt x="6625" y="9500"/>
                  <a:pt x="6625" y="9531"/>
                </a:cubicBezTo>
                <a:cubicBezTo>
                  <a:pt x="6594" y="9531"/>
                  <a:pt x="6562" y="9562"/>
                  <a:pt x="6531" y="9562"/>
                </a:cubicBezTo>
                <a:cubicBezTo>
                  <a:pt x="6531" y="9562"/>
                  <a:pt x="6500" y="9562"/>
                  <a:pt x="6500" y="9593"/>
                </a:cubicBezTo>
                <a:cubicBezTo>
                  <a:pt x="6500" y="9562"/>
                  <a:pt x="6531" y="9562"/>
                  <a:pt x="6531" y="9562"/>
                </a:cubicBezTo>
                <a:cubicBezTo>
                  <a:pt x="6469" y="9593"/>
                  <a:pt x="6406" y="9593"/>
                  <a:pt x="6375" y="9656"/>
                </a:cubicBezTo>
                <a:cubicBezTo>
                  <a:pt x="6344" y="9656"/>
                  <a:pt x="6312" y="9656"/>
                  <a:pt x="6312" y="9656"/>
                </a:cubicBezTo>
                <a:cubicBezTo>
                  <a:pt x="6281" y="9656"/>
                  <a:pt x="6250" y="9687"/>
                  <a:pt x="6250" y="9718"/>
                </a:cubicBezTo>
                <a:cubicBezTo>
                  <a:pt x="6219" y="9718"/>
                  <a:pt x="6187" y="9718"/>
                  <a:pt x="6156" y="9750"/>
                </a:cubicBezTo>
                <a:cubicBezTo>
                  <a:pt x="6125" y="9750"/>
                  <a:pt x="6125" y="9750"/>
                  <a:pt x="6094" y="9750"/>
                </a:cubicBezTo>
                <a:cubicBezTo>
                  <a:pt x="6062" y="9781"/>
                  <a:pt x="6031" y="9812"/>
                  <a:pt x="6000" y="9812"/>
                </a:cubicBezTo>
                <a:cubicBezTo>
                  <a:pt x="6031" y="9812"/>
                  <a:pt x="6062" y="9781"/>
                  <a:pt x="6094" y="9750"/>
                </a:cubicBezTo>
                <a:cubicBezTo>
                  <a:pt x="6031" y="9781"/>
                  <a:pt x="5969" y="9812"/>
                  <a:pt x="5906" y="9875"/>
                </a:cubicBezTo>
                <a:cubicBezTo>
                  <a:pt x="5875" y="9875"/>
                  <a:pt x="5844" y="9875"/>
                  <a:pt x="5844" y="9875"/>
                </a:cubicBezTo>
                <a:cubicBezTo>
                  <a:pt x="5875" y="9906"/>
                  <a:pt x="5875" y="9906"/>
                  <a:pt x="5906" y="9875"/>
                </a:cubicBezTo>
                <a:cubicBezTo>
                  <a:pt x="6000" y="9843"/>
                  <a:pt x="6094" y="9812"/>
                  <a:pt x="6156" y="9750"/>
                </a:cubicBezTo>
                <a:cubicBezTo>
                  <a:pt x="6187" y="9750"/>
                  <a:pt x="6219" y="9750"/>
                  <a:pt x="6250" y="9718"/>
                </a:cubicBezTo>
                <a:close/>
                <a:moveTo>
                  <a:pt x="6250" y="9718"/>
                </a:moveTo>
                <a:cubicBezTo>
                  <a:pt x="6250" y="9718"/>
                  <a:pt x="6250" y="9687"/>
                  <a:pt x="6250" y="9687"/>
                </a:cubicBezTo>
                <a:cubicBezTo>
                  <a:pt x="6250" y="9687"/>
                  <a:pt x="6250" y="9718"/>
                  <a:pt x="6250" y="9718"/>
                </a:cubicBezTo>
                <a:close/>
                <a:moveTo>
                  <a:pt x="10281" y="8312"/>
                </a:moveTo>
                <a:cubicBezTo>
                  <a:pt x="10375" y="8312"/>
                  <a:pt x="10437" y="8250"/>
                  <a:pt x="10500" y="8187"/>
                </a:cubicBezTo>
                <a:cubicBezTo>
                  <a:pt x="10406" y="8187"/>
                  <a:pt x="10344" y="8250"/>
                  <a:pt x="10281" y="8312"/>
                </a:cubicBezTo>
                <a:close/>
                <a:moveTo>
                  <a:pt x="10375" y="8468"/>
                </a:moveTo>
                <a:cubicBezTo>
                  <a:pt x="10375" y="8437"/>
                  <a:pt x="10375" y="8437"/>
                  <a:pt x="10375" y="8437"/>
                </a:cubicBezTo>
                <a:cubicBezTo>
                  <a:pt x="10375" y="8437"/>
                  <a:pt x="10375" y="8437"/>
                  <a:pt x="10375" y="8437"/>
                </a:cubicBezTo>
                <a:cubicBezTo>
                  <a:pt x="10375" y="8437"/>
                  <a:pt x="10375" y="8437"/>
                  <a:pt x="10375" y="8468"/>
                </a:cubicBezTo>
                <a:close/>
                <a:moveTo>
                  <a:pt x="10219" y="8343"/>
                </a:moveTo>
                <a:cubicBezTo>
                  <a:pt x="10094" y="8375"/>
                  <a:pt x="10062" y="8437"/>
                  <a:pt x="10000" y="8500"/>
                </a:cubicBezTo>
                <a:cubicBezTo>
                  <a:pt x="10062" y="8468"/>
                  <a:pt x="10156" y="8437"/>
                  <a:pt x="10219" y="8343"/>
                </a:cubicBezTo>
                <a:close/>
                <a:moveTo>
                  <a:pt x="10562" y="8156"/>
                </a:moveTo>
                <a:cubicBezTo>
                  <a:pt x="10656" y="8125"/>
                  <a:pt x="10719" y="8093"/>
                  <a:pt x="10781" y="8000"/>
                </a:cubicBezTo>
                <a:cubicBezTo>
                  <a:pt x="10687" y="8031"/>
                  <a:pt x="10625" y="8093"/>
                  <a:pt x="10562" y="8156"/>
                </a:cubicBezTo>
                <a:close/>
                <a:moveTo>
                  <a:pt x="8406" y="10218"/>
                </a:moveTo>
                <a:cubicBezTo>
                  <a:pt x="8437" y="10250"/>
                  <a:pt x="8437" y="10218"/>
                  <a:pt x="8469" y="10187"/>
                </a:cubicBezTo>
                <a:cubicBezTo>
                  <a:pt x="8469" y="10187"/>
                  <a:pt x="8500" y="10187"/>
                  <a:pt x="8500" y="10156"/>
                </a:cubicBezTo>
                <a:cubicBezTo>
                  <a:pt x="8594" y="10156"/>
                  <a:pt x="8625" y="10093"/>
                  <a:pt x="8687" y="10062"/>
                </a:cubicBezTo>
                <a:cubicBezTo>
                  <a:pt x="8625" y="10093"/>
                  <a:pt x="8562" y="10093"/>
                  <a:pt x="8500" y="10156"/>
                </a:cubicBezTo>
                <a:cubicBezTo>
                  <a:pt x="8500" y="10156"/>
                  <a:pt x="8469" y="10156"/>
                  <a:pt x="8469" y="10187"/>
                </a:cubicBezTo>
                <a:cubicBezTo>
                  <a:pt x="8437" y="10187"/>
                  <a:pt x="8375" y="10187"/>
                  <a:pt x="8406" y="10218"/>
                </a:cubicBezTo>
                <a:close/>
                <a:moveTo>
                  <a:pt x="2281" y="1343"/>
                </a:moveTo>
                <a:cubicBezTo>
                  <a:pt x="2312" y="1375"/>
                  <a:pt x="2344" y="1375"/>
                  <a:pt x="2375" y="1343"/>
                </a:cubicBezTo>
                <a:cubicBezTo>
                  <a:pt x="2344" y="1343"/>
                  <a:pt x="2312" y="1343"/>
                  <a:pt x="2281" y="1343"/>
                </a:cubicBezTo>
                <a:close/>
                <a:moveTo>
                  <a:pt x="1719" y="4937"/>
                </a:moveTo>
                <a:cubicBezTo>
                  <a:pt x="1500" y="5000"/>
                  <a:pt x="1312" y="5031"/>
                  <a:pt x="1094" y="5125"/>
                </a:cubicBezTo>
                <a:cubicBezTo>
                  <a:pt x="1031" y="5125"/>
                  <a:pt x="937" y="5125"/>
                  <a:pt x="844" y="5218"/>
                </a:cubicBezTo>
                <a:cubicBezTo>
                  <a:pt x="906" y="5218"/>
                  <a:pt x="906" y="5218"/>
                  <a:pt x="937" y="5218"/>
                </a:cubicBezTo>
                <a:cubicBezTo>
                  <a:pt x="1187" y="5125"/>
                  <a:pt x="1469" y="5062"/>
                  <a:pt x="1719" y="5000"/>
                </a:cubicBezTo>
                <a:cubicBezTo>
                  <a:pt x="1750" y="4968"/>
                  <a:pt x="1812" y="5000"/>
                  <a:pt x="1781" y="4937"/>
                </a:cubicBezTo>
                <a:cubicBezTo>
                  <a:pt x="1781" y="4906"/>
                  <a:pt x="1750" y="4937"/>
                  <a:pt x="1719" y="4937"/>
                </a:cubicBezTo>
                <a:close/>
                <a:moveTo>
                  <a:pt x="10844" y="7968"/>
                </a:moveTo>
                <a:cubicBezTo>
                  <a:pt x="10937" y="7937"/>
                  <a:pt x="11000" y="7875"/>
                  <a:pt x="11062" y="7843"/>
                </a:cubicBezTo>
                <a:cubicBezTo>
                  <a:pt x="10969" y="7843"/>
                  <a:pt x="10906" y="7875"/>
                  <a:pt x="10844" y="7968"/>
                </a:cubicBezTo>
                <a:close/>
                <a:moveTo>
                  <a:pt x="2594" y="1437"/>
                </a:moveTo>
                <a:cubicBezTo>
                  <a:pt x="2500" y="1437"/>
                  <a:pt x="2437" y="1468"/>
                  <a:pt x="2344" y="1500"/>
                </a:cubicBezTo>
                <a:cubicBezTo>
                  <a:pt x="2437" y="1500"/>
                  <a:pt x="2500" y="1468"/>
                  <a:pt x="2594" y="1437"/>
                </a:cubicBezTo>
                <a:close/>
                <a:moveTo>
                  <a:pt x="6219" y="12593"/>
                </a:moveTo>
                <a:cubicBezTo>
                  <a:pt x="6031" y="12562"/>
                  <a:pt x="5906" y="12656"/>
                  <a:pt x="5719" y="12687"/>
                </a:cubicBezTo>
                <a:cubicBezTo>
                  <a:pt x="5719" y="12687"/>
                  <a:pt x="5719" y="12687"/>
                  <a:pt x="5719" y="12687"/>
                </a:cubicBezTo>
                <a:cubicBezTo>
                  <a:pt x="5875" y="12687"/>
                  <a:pt x="6031" y="12593"/>
                  <a:pt x="6219" y="12593"/>
                </a:cubicBezTo>
                <a:cubicBezTo>
                  <a:pt x="6219" y="12593"/>
                  <a:pt x="6219" y="12593"/>
                  <a:pt x="6219" y="12593"/>
                </a:cubicBezTo>
                <a:close/>
                <a:moveTo>
                  <a:pt x="10031" y="8625"/>
                </a:moveTo>
                <a:cubicBezTo>
                  <a:pt x="9969" y="8656"/>
                  <a:pt x="9906" y="8687"/>
                  <a:pt x="9844" y="8750"/>
                </a:cubicBezTo>
                <a:cubicBezTo>
                  <a:pt x="9937" y="8750"/>
                  <a:pt x="10000" y="8687"/>
                  <a:pt x="10031" y="8625"/>
                </a:cubicBezTo>
                <a:close/>
                <a:moveTo>
                  <a:pt x="7969" y="8875"/>
                </a:moveTo>
                <a:cubicBezTo>
                  <a:pt x="7969" y="8875"/>
                  <a:pt x="8000" y="8843"/>
                  <a:pt x="8000" y="8843"/>
                </a:cubicBezTo>
                <a:cubicBezTo>
                  <a:pt x="7969" y="8781"/>
                  <a:pt x="7937" y="8812"/>
                  <a:pt x="7906" y="8812"/>
                </a:cubicBezTo>
                <a:cubicBezTo>
                  <a:pt x="7750" y="8937"/>
                  <a:pt x="7562" y="9031"/>
                  <a:pt x="7406" y="9125"/>
                </a:cubicBezTo>
                <a:cubicBezTo>
                  <a:pt x="7281" y="9156"/>
                  <a:pt x="7187" y="9218"/>
                  <a:pt x="7094" y="9281"/>
                </a:cubicBezTo>
                <a:cubicBezTo>
                  <a:pt x="7125" y="9312"/>
                  <a:pt x="7156" y="9312"/>
                  <a:pt x="7156" y="9281"/>
                </a:cubicBezTo>
                <a:cubicBezTo>
                  <a:pt x="7437" y="9156"/>
                  <a:pt x="7687" y="9000"/>
                  <a:pt x="7969" y="8875"/>
                </a:cubicBezTo>
                <a:close/>
                <a:moveTo>
                  <a:pt x="10406" y="8875"/>
                </a:moveTo>
                <a:cubicBezTo>
                  <a:pt x="10375" y="8875"/>
                  <a:pt x="10312" y="8906"/>
                  <a:pt x="10281" y="8968"/>
                </a:cubicBezTo>
                <a:cubicBezTo>
                  <a:pt x="10250" y="8968"/>
                  <a:pt x="10219" y="8968"/>
                  <a:pt x="10219" y="9000"/>
                </a:cubicBezTo>
                <a:cubicBezTo>
                  <a:pt x="10219" y="9000"/>
                  <a:pt x="10219" y="9000"/>
                  <a:pt x="10219" y="9000"/>
                </a:cubicBezTo>
                <a:cubicBezTo>
                  <a:pt x="10250" y="9000"/>
                  <a:pt x="10281" y="8968"/>
                  <a:pt x="10281" y="8968"/>
                </a:cubicBezTo>
                <a:cubicBezTo>
                  <a:pt x="10344" y="8937"/>
                  <a:pt x="10406" y="8937"/>
                  <a:pt x="10406" y="8875"/>
                </a:cubicBezTo>
                <a:close/>
                <a:moveTo>
                  <a:pt x="7656" y="10000"/>
                </a:moveTo>
                <a:cubicBezTo>
                  <a:pt x="7750" y="10000"/>
                  <a:pt x="7812" y="9968"/>
                  <a:pt x="7875" y="9937"/>
                </a:cubicBezTo>
                <a:cubicBezTo>
                  <a:pt x="7781" y="9937"/>
                  <a:pt x="7719" y="9937"/>
                  <a:pt x="7656" y="10000"/>
                </a:cubicBezTo>
                <a:close/>
                <a:moveTo>
                  <a:pt x="7812" y="9750"/>
                </a:moveTo>
                <a:cubicBezTo>
                  <a:pt x="7750" y="9781"/>
                  <a:pt x="7687" y="9812"/>
                  <a:pt x="7625" y="9843"/>
                </a:cubicBezTo>
                <a:cubicBezTo>
                  <a:pt x="7625" y="9843"/>
                  <a:pt x="7625" y="9875"/>
                  <a:pt x="7625" y="9875"/>
                </a:cubicBezTo>
                <a:cubicBezTo>
                  <a:pt x="7687" y="9843"/>
                  <a:pt x="7750" y="9812"/>
                  <a:pt x="7812" y="9781"/>
                </a:cubicBezTo>
                <a:cubicBezTo>
                  <a:pt x="7812" y="9781"/>
                  <a:pt x="7812" y="9750"/>
                  <a:pt x="7812" y="9750"/>
                </a:cubicBezTo>
                <a:close/>
                <a:moveTo>
                  <a:pt x="11375" y="8125"/>
                </a:moveTo>
                <a:cubicBezTo>
                  <a:pt x="11375" y="8125"/>
                  <a:pt x="11375" y="8125"/>
                  <a:pt x="11375" y="8125"/>
                </a:cubicBezTo>
                <a:cubicBezTo>
                  <a:pt x="11375" y="8125"/>
                  <a:pt x="11375" y="8125"/>
                  <a:pt x="11375" y="8125"/>
                </a:cubicBezTo>
                <a:cubicBezTo>
                  <a:pt x="11375" y="8125"/>
                  <a:pt x="11375" y="8125"/>
                  <a:pt x="11375" y="8125"/>
                </a:cubicBezTo>
                <a:close/>
                <a:moveTo>
                  <a:pt x="11437" y="8093"/>
                </a:moveTo>
                <a:cubicBezTo>
                  <a:pt x="11437" y="8093"/>
                  <a:pt x="11437" y="8093"/>
                  <a:pt x="11437" y="8093"/>
                </a:cubicBezTo>
                <a:cubicBezTo>
                  <a:pt x="11437" y="8093"/>
                  <a:pt x="11437" y="8062"/>
                  <a:pt x="11437" y="8093"/>
                </a:cubicBezTo>
                <a:close/>
                <a:moveTo>
                  <a:pt x="6562" y="12593"/>
                </a:moveTo>
                <a:cubicBezTo>
                  <a:pt x="6531" y="12562"/>
                  <a:pt x="6500" y="12593"/>
                  <a:pt x="6469" y="12593"/>
                </a:cubicBezTo>
                <a:cubicBezTo>
                  <a:pt x="6375" y="12625"/>
                  <a:pt x="6281" y="12656"/>
                  <a:pt x="6156" y="12687"/>
                </a:cubicBezTo>
                <a:cubicBezTo>
                  <a:pt x="6156" y="12687"/>
                  <a:pt x="6156" y="12687"/>
                  <a:pt x="6125" y="12687"/>
                </a:cubicBezTo>
                <a:cubicBezTo>
                  <a:pt x="6281" y="12718"/>
                  <a:pt x="6406" y="12625"/>
                  <a:pt x="6500" y="12625"/>
                </a:cubicBezTo>
                <a:cubicBezTo>
                  <a:pt x="6531" y="12593"/>
                  <a:pt x="6531" y="12593"/>
                  <a:pt x="6562" y="12593"/>
                </a:cubicBezTo>
                <a:cubicBezTo>
                  <a:pt x="6562" y="12593"/>
                  <a:pt x="6562" y="12593"/>
                  <a:pt x="6562" y="12593"/>
                </a:cubicBezTo>
                <a:cubicBezTo>
                  <a:pt x="6562" y="12593"/>
                  <a:pt x="6562" y="12593"/>
                  <a:pt x="6562" y="12593"/>
                </a:cubicBezTo>
                <a:cubicBezTo>
                  <a:pt x="6594" y="12593"/>
                  <a:pt x="6594" y="12593"/>
                  <a:pt x="6625" y="12593"/>
                </a:cubicBezTo>
                <a:cubicBezTo>
                  <a:pt x="6625" y="12562"/>
                  <a:pt x="6656" y="12531"/>
                  <a:pt x="6656" y="12562"/>
                </a:cubicBezTo>
                <a:cubicBezTo>
                  <a:pt x="6625" y="12531"/>
                  <a:pt x="6594" y="12500"/>
                  <a:pt x="6562" y="12593"/>
                </a:cubicBezTo>
                <a:close/>
                <a:moveTo>
                  <a:pt x="11375" y="8125"/>
                </a:moveTo>
                <a:cubicBezTo>
                  <a:pt x="11375" y="8125"/>
                  <a:pt x="11375" y="8125"/>
                  <a:pt x="11375" y="8125"/>
                </a:cubicBezTo>
                <a:cubicBezTo>
                  <a:pt x="11375" y="8125"/>
                  <a:pt x="11375" y="8125"/>
                  <a:pt x="11375" y="8125"/>
                </a:cubicBezTo>
                <a:cubicBezTo>
                  <a:pt x="11375" y="8125"/>
                  <a:pt x="11375" y="8125"/>
                  <a:pt x="11375" y="8125"/>
                </a:cubicBezTo>
                <a:close/>
                <a:moveTo>
                  <a:pt x="15625" y="2000"/>
                </a:moveTo>
                <a:cubicBezTo>
                  <a:pt x="15594" y="2000"/>
                  <a:pt x="15562" y="2000"/>
                  <a:pt x="15531" y="2031"/>
                </a:cubicBezTo>
                <a:cubicBezTo>
                  <a:pt x="15500" y="2062"/>
                  <a:pt x="15469" y="2062"/>
                  <a:pt x="15469" y="2093"/>
                </a:cubicBezTo>
                <a:cubicBezTo>
                  <a:pt x="15531" y="2062"/>
                  <a:pt x="15625" y="2031"/>
                  <a:pt x="15719" y="1968"/>
                </a:cubicBezTo>
                <a:cubicBezTo>
                  <a:pt x="15750" y="1968"/>
                  <a:pt x="15781" y="2000"/>
                  <a:pt x="15812" y="1937"/>
                </a:cubicBezTo>
                <a:cubicBezTo>
                  <a:pt x="15844" y="1937"/>
                  <a:pt x="15875" y="1937"/>
                  <a:pt x="15937" y="1906"/>
                </a:cubicBezTo>
                <a:cubicBezTo>
                  <a:pt x="15937" y="1875"/>
                  <a:pt x="16000" y="1906"/>
                  <a:pt x="16000" y="1875"/>
                </a:cubicBezTo>
                <a:cubicBezTo>
                  <a:pt x="15969" y="1843"/>
                  <a:pt x="15937" y="1843"/>
                  <a:pt x="15937" y="1906"/>
                </a:cubicBezTo>
                <a:cubicBezTo>
                  <a:pt x="15875" y="1906"/>
                  <a:pt x="15844" y="1906"/>
                  <a:pt x="15812" y="1937"/>
                </a:cubicBezTo>
                <a:cubicBezTo>
                  <a:pt x="15781" y="1937"/>
                  <a:pt x="15750" y="1937"/>
                  <a:pt x="15750" y="1937"/>
                </a:cubicBezTo>
                <a:cubicBezTo>
                  <a:pt x="15750" y="1937"/>
                  <a:pt x="15719" y="1937"/>
                  <a:pt x="15719" y="1937"/>
                </a:cubicBezTo>
                <a:cubicBezTo>
                  <a:pt x="15719" y="1968"/>
                  <a:pt x="15719" y="1968"/>
                  <a:pt x="15719" y="1968"/>
                </a:cubicBezTo>
                <a:cubicBezTo>
                  <a:pt x="15687" y="1968"/>
                  <a:pt x="15656" y="1968"/>
                  <a:pt x="15625" y="2000"/>
                </a:cubicBezTo>
                <a:close/>
                <a:moveTo>
                  <a:pt x="15312" y="3218"/>
                </a:moveTo>
                <a:cubicBezTo>
                  <a:pt x="15312" y="3250"/>
                  <a:pt x="15312" y="3250"/>
                  <a:pt x="15312" y="3250"/>
                </a:cubicBezTo>
                <a:cubicBezTo>
                  <a:pt x="15312" y="3250"/>
                  <a:pt x="15312" y="3218"/>
                  <a:pt x="15344" y="3218"/>
                </a:cubicBezTo>
                <a:cubicBezTo>
                  <a:pt x="15469" y="3187"/>
                  <a:pt x="15594" y="3125"/>
                  <a:pt x="15719" y="3062"/>
                </a:cubicBezTo>
                <a:cubicBezTo>
                  <a:pt x="15594" y="3062"/>
                  <a:pt x="15437" y="3125"/>
                  <a:pt x="15344" y="3218"/>
                </a:cubicBezTo>
                <a:cubicBezTo>
                  <a:pt x="15312" y="3218"/>
                  <a:pt x="15312" y="3218"/>
                  <a:pt x="15312" y="3218"/>
                </a:cubicBezTo>
                <a:close/>
                <a:moveTo>
                  <a:pt x="15344" y="2625"/>
                </a:moveTo>
                <a:cubicBezTo>
                  <a:pt x="15344" y="2625"/>
                  <a:pt x="15344" y="2656"/>
                  <a:pt x="15344" y="2656"/>
                </a:cubicBezTo>
                <a:cubicBezTo>
                  <a:pt x="15375" y="2656"/>
                  <a:pt x="15375" y="2625"/>
                  <a:pt x="15375" y="2625"/>
                </a:cubicBezTo>
                <a:cubicBezTo>
                  <a:pt x="15375" y="2625"/>
                  <a:pt x="15375" y="2625"/>
                  <a:pt x="15375" y="2625"/>
                </a:cubicBezTo>
                <a:cubicBezTo>
                  <a:pt x="15375" y="2625"/>
                  <a:pt x="15344" y="2625"/>
                  <a:pt x="15344" y="2625"/>
                </a:cubicBezTo>
                <a:close/>
                <a:moveTo>
                  <a:pt x="15719" y="1937"/>
                </a:moveTo>
                <a:close/>
                <a:moveTo>
                  <a:pt x="9719" y="9718"/>
                </a:moveTo>
                <a:cubicBezTo>
                  <a:pt x="9781" y="9687"/>
                  <a:pt x="9844" y="9656"/>
                  <a:pt x="9906" y="9593"/>
                </a:cubicBezTo>
                <a:cubicBezTo>
                  <a:pt x="9812" y="9593"/>
                  <a:pt x="9781" y="9687"/>
                  <a:pt x="9719" y="9718"/>
                </a:cubicBezTo>
                <a:cubicBezTo>
                  <a:pt x="9719" y="9718"/>
                  <a:pt x="9719" y="9718"/>
                  <a:pt x="9719" y="9718"/>
                </a:cubicBezTo>
                <a:close/>
                <a:moveTo>
                  <a:pt x="9500" y="9562"/>
                </a:moveTo>
                <a:cubicBezTo>
                  <a:pt x="9594" y="9531"/>
                  <a:pt x="9687" y="9468"/>
                  <a:pt x="9781" y="9406"/>
                </a:cubicBezTo>
                <a:cubicBezTo>
                  <a:pt x="9656" y="9437"/>
                  <a:pt x="9594" y="9500"/>
                  <a:pt x="9500" y="9562"/>
                </a:cubicBezTo>
                <a:close/>
                <a:moveTo>
                  <a:pt x="11219" y="9250"/>
                </a:moveTo>
                <a:cubicBezTo>
                  <a:pt x="11219" y="9250"/>
                  <a:pt x="11250" y="9250"/>
                  <a:pt x="11281" y="9250"/>
                </a:cubicBezTo>
                <a:cubicBezTo>
                  <a:pt x="11250" y="9218"/>
                  <a:pt x="11219" y="9218"/>
                  <a:pt x="11219" y="9250"/>
                </a:cubicBezTo>
                <a:close/>
                <a:moveTo>
                  <a:pt x="14875" y="4593"/>
                </a:moveTo>
                <a:cubicBezTo>
                  <a:pt x="14906" y="4593"/>
                  <a:pt x="14937" y="4562"/>
                  <a:pt x="14969" y="4531"/>
                </a:cubicBezTo>
                <a:cubicBezTo>
                  <a:pt x="14906" y="4500"/>
                  <a:pt x="14875" y="4531"/>
                  <a:pt x="14875" y="4593"/>
                </a:cubicBezTo>
                <a:close/>
                <a:moveTo>
                  <a:pt x="4406" y="8875"/>
                </a:moveTo>
                <a:cubicBezTo>
                  <a:pt x="4406" y="8875"/>
                  <a:pt x="4406" y="8875"/>
                  <a:pt x="4406" y="8875"/>
                </a:cubicBezTo>
                <a:close/>
                <a:moveTo>
                  <a:pt x="8875" y="9937"/>
                </a:moveTo>
                <a:cubicBezTo>
                  <a:pt x="8937" y="9937"/>
                  <a:pt x="8969" y="9906"/>
                  <a:pt x="9000" y="9875"/>
                </a:cubicBezTo>
                <a:cubicBezTo>
                  <a:pt x="9062" y="9875"/>
                  <a:pt x="9062" y="9875"/>
                  <a:pt x="9062" y="9812"/>
                </a:cubicBezTo>
                <a:cubicBezTo>
                  <a:pt x="9031" y="9812"/>
                  <a:pt x="9000" y="9843"/>
                  <a:pt x="9000" y="9875"/>
                </a:cubicBezTo>
                <a:cubicBezTo>
                  <a:pt x="8969" y="9875"/>
                  <a:pt x="8937" y="9906"/>
                  <a:pt x="8875" y="9937"/>
                </a:cubicBezTo>
                <a:close/>
                <a:moveTo>
                  <a:pt x="2594" y="1406"/>
                </a:moveTo>
                <a:cubicBezTo>
                  <a:pt x="2625" y="1406"/>
                  <a:pt x="2687" y="1406"/>
                  <a:pt x="2719" y="1406"/>
                </a:cubicBezTo>
                <a:cubicBezTo>
                  <a:pt x="2687" y="1406"/>
                  <a:pt x="2625" y="1406"/>
                  <a:pt x="2594" y="1406"/>
                </a:cubicBezTo>
                <a:close/>
                <a:moveTo>
                  <a:pt x="15469" y="1687"/>
                </a:moveTo>
                <a:cubicBezTo>
                  <a:pt x="15469" y="1687"/>
                  <a:pt x="15500" y="1687"/>
                  <a:pt x="15500" y="1687"/>
                </a:cubicBezTo>
                <a:cubicBezTo>
                  <a:pt x="15469" y="1687"/>
                  <a:pt x="15469" y="1687"/>
                  <a:pt x="15469" y="1687"/>
                </a:cubicBezTo>
                <a:cubicBezTo>
                  <a:pt x="15469" y="1687"/>
                  <a:pt x="15469" y="1687"/>
                  <a:pt x="15469" y="1687"/>
                </a:cubicBezTo>
                <a:close/>
                <a:moveTo>
                  <a:pt x="10000" y="9531"/>
                </a:moveTo>
                <a:cubicBezTo>
                  <a:pt x="10062" y="9531"/>
                  <a:pt x="10094" y="9531"/>
                  <a:pt x="10125" y="9468"/>
                </a:cubicBezTo>
                <a:cubicBezTo>
                  <a:pt x="10156" y="9468"/>
                  <a:pt x="10187" y="9437"/>
                  <a:pt x="10219" y="9406"/>
                </a:cubicBezTo>
                <a:cubicBezTo>
                  <a:pt x="10156" y="9406"/>
                  <a:pt x="10125" y="9437"/>
                  <a:pt x="10125" y="9468"/>
                </a:cubicBezTo>
                <a:cubicBezTo>
                  <a:pt x="10062" y="9468"/>
                  <a:pt x="10031" y="9500"/>
                  <a:pt x="10000" y="9531"/>
                </a:cubicBezTo>
                <a:close/>
                <a:moveTo>
                  <a:pt x="9187" y="8968"/>
                </a:moveTo>
                <a:cubicBezTo>
                  <a:pt x="9125" y="9000"/>
                  <a:pt x="9031" y="9031"/>
                  <a:pt x="8969" y="9125"/>
                </a:cubicBezTo>
                <a:cubicBezTo>
                  <a:pt x="9062" y="9062"/>
                  <a:pt x="9125" y="9031"/>
                  <a:pt x="9219" y="9000"/>
                </a:cubicBezTo>
                <a:cubicBezTo>
                  <a:pt x="9187" y="8968"/>
                  <a:pt x="9187" y="8968"/>
                  <a:pt x="9187" y="8968"/>
                </a:cubicBezTo>
                <a:close/>
                <a:moveTo>
                  <a:pt x="9875" y="9375"/>
                </a:moveTo>
                <a:cubicBezTo>
                  <a:pt x="10031" y="9281"/>
                  <a:pt x="10187" y="9156"/>
                  <a:pt x="10375" y="9062"/>
                </a:cubicBezTo>
                <a:cubicBezTo>
                  <a:pt x="10375" y="9062"/>
                  <a:pt x="10344" y="9031"/>
                  <a:pt x="10344" y="9031"/>
                </a:cubicBezTo>
                <a:cubicBezTo>
                  <a:pt x="10187" y="9125"/>
                  <a:pt x="10000" y="9250"/>
                  <a:pt x="9844" y="9343"/>
                </a:cubicBezTo>
                <a:cubicBezTo>
                  <a:pt x="9844" y="9343"/>
                  <a:pt x="9844" y="9375"/>
                  <a:pt x="9875" y="9375"/>
                </a:cubicBezTo>
                <a:close/>
                <a:moveTo>
                  <a:pt x="16187" y="1437"/>
                </a:moveTo>
                <a:cubicBezTo>
                  <a:pt x="16062" y="1406"/>
                  <a:pt x="16000" y="1468"/>
                  <a:pt x="15937" y="1500"/>
                </a:cubicBezTo>
                <a:cubicBezTo>
                  <a:pt x="16000" y="1500"/>
                  <a:pt x="16062" y="1468"/>
                  <a:pt x="16187" y="1437"/>
                </a:cubicBezTo>
                <a:close/>
                <a:moveTo>
                  <a:pt x="16281" y="2812"/>
                </a:moveTo>
                <a:cubicBezTo>
                  <a:pt x="16219" y="2843"/>
                  <a:pt x="16156" y="2843"/>
                  <a:pt x="16094" y="2875"/>
                </a:cubicBezTo>
                <a:lnTo>
                  <a:pt x="16094" y="2875"/>
                </a:lnTo>
                <a:cubicBezTo>
                  <a:pt x="16062" y="2906"/>
                  <a:pt x="16031" y="2906"/>
                  <a:pt x="16000" y="2937"/>
                </a:cubicBezTo>
                <a:cubicBezTo>
                  <a:pt x="15937" y="2906"/>
                  <a:pt x="15875" y="2968"/>
                  <a:pt x="15812" y="3000"/>
                </a:cubicBezTo>
                <a:lnTo>
                  <a:pt x="15812" y="3000"/>
                </a:lnTo>
                <a:cubicBezTo>
                  <a:pt x="15875" y="3000"/>
                  <a:pt x="15969" y="3000"/>
                  <a:pt x="16000" y="2937"/>
                </a:cubicBezTo>
                <a:cubicBezTo>
                  <a:pt x="16156" y="2906"/>
                  <a:pt x="16281" y="2875"/>
                  <a:pt x="16406" y="2781"/>
                </a:cubicBezTo>
                <a:cubicBezTo>
                  <a:pt x="16437" y="2781"/>
                  <a:pt x="16469" y="2812"/>
                  <a:pt x="16500" y="2781"/>
                </a:cubicBezTo>
                <a:cubicBezTo>
                  <a:pt x="16469" y="2750"/>
                  <a:pt x="16437" y="2750"/>
                  <a:pt x="16437" y="2781"/>
                </a:cubicBezTo>
                <a:lnTo>
                  <a:pt x="16437" y="2781"/>
                </a:lnTo>
                <a:cubicBezTo>
                  <a:pt x="16437" y="2781"/>
                  <a:pt x="16437" y="2781"/>
                  <a:pt x="16437" y="2781"/>
                </a:cubicBezTo>
                <a:cubicBezTo>
                  <a:pt x="16406" y="2781"/>
                  <a:pt x="16406" y="2781"/>
                  <a:pt x="16406" y="2781"/>
                </a:cubicBezTo>
                <a:cubicBezTo>
                  <a:pt x="16344" y="2812"/>
                  <a:pt x="16312" y="2812"/>
                  <a:pt x="16281" y="2812"/>
                </a:cubicBezTo>
                <a:close/>
                <a:moveTo>
                  <a:pt x="16281" y="2812"/>
                </a:moveTo>
                <a:cubicBezTo>
                  <a:pt x="16219" y="2843"/>
                  <a:pt x="16156" y="2875"/>
                  <a:pt x="16094" y="2875"/>
                </a:cubicBezTo>
                <a:moveTo>
                  <a:pt x="11562" y="7500"/>
                </a:moveTo>
                <a:cubicBezTo>
                  <a:pt x="11500" y="7531"/>
                  <a:pt x="11406" y="7562"/>
                  <a:pt x="11344" y="7625"/>
                </a:cubicBezTo>
                <a:cubicBezTo>
                  <a:pt x="11250" y="7656"/>
                  <a:pt x="11156" y="7718"/>
                  <a:pt x="11094" y="7812"/>
                </a:cubicBezTo>
                <a:cubicBezTo>
                  <a:pt x="11187" y="7781"/>
                  <a:pt x="11281" y="7718"/>
                  <a:pt x="11375" y="7656"/>
                </a:cubicBezTo>
                <a:cubicBezTo>
                  <a:pt x="11437" y="7625"/>
                  <a:pt x="11500" y="7562"/>
                  <a:pt x="11562" y="7500"/>
                </a:cubicBezTo>
                <a:close/>
                <a:moveTo>
                  <a:pt x="32031" y="11562"/>
                </a:moveTo>
                <a:cubicBezTo>
                  <a:pt x="32031" y="11562"/>
                  <a:pt x="32031" y="11562"/>
                  <a:pt x="32000" y="11562"/>
                </a:cubicBezTo>
                <a:cubicBezTo>
                  <a:pt x="31687" y="11656"/>
                  <a:pt x="31344" y="11781"/>
                  <a:pt x="31031" y="11906"/>
                </a:cubicBezTo>
                <a:cubicBezTo>
                  <a:pt x="31031" y="11906"/>
                  <a:pt x="31062" y="11906"/>
                  <a:pt x="31094" y="11906"/>
                </a:cubicBezTo>
                <a:cubicBezTo>
                  <a:pt x="31344" y="11812"/>
                  <a:pt x="31625" y="11750"/>
                  <a:pt x="31875" y="11656"/>
                </a:cubicBezTo>
                <a:cubicBezTo>
                  <a:pt x="31937" y="11625"/>
                  <a:pt x="32062" y="11625"/>
                  <a:pt x="32094" y="11562"/>
                </a:cubicBezTo>
                <a:cubicBezTo>
                  <a:pt x="32094" y="11562"/>
                  <a:pt x="32062" y="11562"/>
                  <a:pt x="32031" y="11562"/>
                </a:cubicBezTo>
                <a:cubicBezTo>
                  <a:pt x="32031" y="11562"/>
                  <a:pt x="32031" y="11562"/>
                  <a:pt x="32000" y="11593"/>
                </a:cubicBezTo>
                <a:cubicBezTo>
                  <a:pt x="32031" y="11562"/>
                  <a:pt x="32031" y="11562"/>
                  <a:pt x="32031" y="11562"/>
                </a:cubicBezTo>
                <a:close/>
                <a:moveTo>
                  <a:pt x="23719" y="9000"/>
                </a:moveTo>
                <a:cubicBezTo>
                  <a:pt x="23594" y="9000"/>
                  <a:pt x="23531" y="9093"/>
                  <a:pt x="23437" y="9093"/>
                </a:cubicBezTo>
                <a:cubicBezTo>
                  <a:pt x="23531" y="9093"/>
                  <a:pt x="23625" y="9093"/>
                  <a:pt x="23719" y="9000"/>
                </a:cubicBezTo>
                <a:close/>
                <a:moveTo>
                  <a:pt x="32094" y="11531"/>
                </a:moveTo>
                <a:cubicBezTo>
                  <a:pt x="32187" y="11531"/>
                  <a:pt x="32250" y="11531"/>
                  <a:pt x="32312" y="11468"/>
                </a:cubicBezTo>
                <a:cubicBezTo>
                  <a:pt x="32406" y="11468"/>
                  <a:pt x="32469" y="11468"/>
                  <a:pt x="32531" y="11406"/>
                </a:cubicBezTo>
                <a:cubicBezTo>
                  <a:pt x="32625" y="11406"/>
                  <a:pt x="32687" y="11375"/>
                  <a:pt x="32781" y="11343"/>
                </a:cubicBezTo>
                <a:cubicBezTo>
                  <a:pt x="32781" y="11343"/>
                  <a:pt x="32781" y="11312"/>
                  <a:pt x="32781" y="11312"/>
                </a:cubicBezTo>
                <a:cubicBezTo>
                  <a:pt x="32781" y="11312"/>
                  <a:pt x="32781" y="11312"/>
                  <a:pt x="32781" y="11312"/>
                </a:cubicBezTo>
                <a:cubicBezTo>
                  <a:pt x="32719" y="11312"/>
                  <a:pt x="32656" y="11343"/>
                  <a:pt x="32594" y="11375"/>
                </a:cubicBezTo>
                <a:cubicBezTo>
                  <a:pt x="32594" y="11375"/>
                  <a:pt x="32625" y="11375"/>
                  <a:pt x="32625" y="11375"/>
                </a:cubicBezTo>
                <a:lnTo>
                  <a:pt x="32625" y="11375"/>
                </a:lnTo>
                <a:cubicBezTo>
                  <a:pt x="32625" y="11375"/>
                  <a:pt x="32594" y="11375"/>
                  <a:pt x="32594" y="11375"/>
                </a:cubicBezTo>
                <a:cubicBezTo>
                  <a:pt x="32562" y="11375"/>
                  <a:pt x="32562" y="11406"/>
                  <a:pt x="32531" y="11406"/>
                </a:cubicBezTo>
                <a:cubicBezTo>
                  <a:pt x="32500" y="11406"/>
                  <a:pt x="32469" y="11406"/>
                  <a:pt x="32469" y="11406"/>
                </a:cubicBezTo>
                <a:cubicBezTo>
                  <a:pt x="32437" y="11437"/>
                  <a:pt x="32406" y="11437"/>
                  <a:pt x="32375" y="11437"/>
                </a:cubicBezTo>
                <a:cubicBezTo>
                  <a:pt x="32406" y="11437"/>
                  <a:pt x="32437" y="11437"/>
                  <a:pt x="32469" y="11406"/>
                </a:cubicBezTo>
                <a:cubicBezTo>
                  <a:pt x="32437" y="11437"/>
                  <a:pt x="32375" y="11437"/>
                  <a:pt x="32344" y="11468"/>
                </a:cubicBezTo>
                <a:lnTo>
                  <a:pt x="32344" y="11468"/>
                </a:lnTo>
                <a:cubicBezTo>
                  <a:pt x="32344" y="11468"/>
                  <a:pt x="32344" y="11468"/>
                  <a:pt x="32312" y="11468"/>
                </a:cubicBezTo>
                <a:cubicBezTo>
                  <a:pt x="32281" y="11468"/>
                  <a:pt x="32281" y="11468"/>
                  <a:pt x="32250" y="11500"/>
                </a:cubicBezTo>
                <a:cubicBezTo>
                  <a:pt x="32219" y="11500"/>
                  <a:pt x="32219" y="11500"/>
                  <a:pt x="32219" y="11500"/>
                </a:cubicBezTo>
                <a:cubicBezTo>
                  <a:pt x="32219" y="11500"/>
                  <a:pt x="32219" y="11500"/>
                  <a:pt x="32250" y="11500"/>
                </a:cubicBezTo>
                <a:cubicBezTo>
                  <a:pt x="32187" y="11500"/>
                  <a:pt x="32156" y="11531"/>
                  <a:pt x="32094" y="11531"/>
                </a:cubicBezTo>
                <a:close/>
                <a:moveTo>
                  <a:pt x="30500" y="12093"/>
                </a:moveTo>
                <a:cubicBezTo>
                  <a:pt x="30406" y="12093"/>
                  <a:pt x="30312" y="12125"/>
                  <a:pt x="30250" y="12156"/>
                </a:cubicBezTo>
                <a:cubicBezTo>
                  <a:pt x="30344" y="12187"/>
                  <a:pt x="30406" y="12125"/>
                  <a:pt x="30500" y="12093"/>
                </a:cubicBezTo>
                <a:close/>
                <a:moveTo>
                  <a:pt x="26656" y="13375"/>
                </a:moveTo>
                <a:cubicBezTo>
                  <a:pt x="26875" y="13312"/>
                  <a:pt x="27094" y="13250"/>
                  <a:pt x="27312" y="13156"/>
                </a:cubicBezTo>
                <a:cubicBezTo>
                  <a:pt x="27687" y="13062"/>
                  <a:pt x="28031" y="12937"/>
                  <a:pt x="28375" y="12812"/>
                </a:cubicBezTo>
                <a:cubicBezTo>
                  <a:pt x="28562" y="12750"/>
                  <a:pt x="28719" y="12687"/>
                  <a:pt x="28875" y="12625"/>
                </a:cubicBezTo>
                <a:cubicBezTo>
                  <a:pt x="29094" y="12593"/>
                  <a:pt x="29281" y="12500"/>
                  <a:pt x="29469" y="12437"/>
                </a:cubicBezTo>
                <a:cubicBezTo>
                  <a:pt x="29719" y="12375"/>
                  <a:pt x="29937" y="12281"/>
                  <a:pt x="30156" y="12218"/>
                </a:cubicBezTo>
                <a:cubicBezTo>
                  <a:pt x="30156" y="12218"/>
                  <a:pt x="30156" y="12187"/>
                  <a:pt x="30156" y="12187"/>
                </a:cubicBezTo>
                <a:cubicBezTo>
                  <a:pt x="28937" y="12593"/>
                  <a:pt x="27750" y="12968"/>
                  <a:pt x="26531" y="13375"/>
                </a:cubicBezTo>
                <a:cubicBezTo>
                  <a:pt x="26594" y="13375"/>
                  <a:pt x="26625" y="13406"/>
                  <a:pt x="26656" y="13375"/>
                </a:cubicBezTo>
                <a:close/>
                <a:moveTo>
                  <a:pt x="30500" y="12312"/>
                </a:moveTo>
                <a:cubicBezTo>
                  <a:pt x="30594" y="12281"/>
                  <a:pt x="30687" y="12250"/>
                  <a:pt x="30781" y="12218"/>
                </a:cubicBezTo>
                <a:cubicBezTo>
                  <a:pt x="30781" y="12218"/>
                  <a:pt x="30781" y="12187"/>
                  <a:pt x="30750" y="12187"/>
                </a:cubicBezTo>
                <a:cubicBezTo>
                  <a:pt x="30687" y="12250"/>
                  <a:pt x="30562" y="12218"/>
                  <a:pt x="30500" y="12312"/>
                </a:cubicBezTo>
                <a:close/>
                <a:moveTo>
                  <a:pt x="32750" y="10250"/>
                </a:moveTo>
                <a:cubicBezTo>
                  <a:pt x="32594" y="10281"/>
                  <a:pt x="32437" y="10343"/>
                  <a:pt x="32281" y="10406"/>
                </a:cubicBezTo>
                <a:cubicBezTo>
                  <a:pt x="32312" y="10406"/>
                  <a:pt x="32312" y="10437"/>
                  <a:pt x="32312" y="10437"/>
                </a:cubicBezTo>
                <a:cubicBezTo>
                  <a:pt x="32469" y="10375"/>
                  <a:pt x="32625" y="10343"/>
                  <a:pt x="32781" y="10281"/>
                </a:cubicBezTo>
                <a:cubicBezTo>
                  <a:pt x="32781" y="10281"/>
                  <a:pt x="32750" y="10250"/>
                  <a:pt x="32750" y="10250"/>
                </a:cubicBezTo>
                <a:close/>
                <a:moveTo>
                  <a:pt x="32031" y="10500"/>
                </a:moveTo>
                <a:cubicBezTo>
                  <a:pt x="31437" y="10687"/>
                  <a:pt x="30812" y="10906"/>
                  <a:pt x="30219" y="11125"/>
                </a:cubicBezTo>
                <a:cubicBezTo>
                  <a:pt x="30219" y="11125"/>
                  <a:pt x="30219" y="11156"/>
                  <a:pt x="30219" y="11156"/>
                </a:cubicBezTo>
                <a:cubicBezTo>
                  <a:pt x="30812" y="10937"/>
                  <a:pt x="31437" y="10781"/>
                  <a:pt x="32031" y="10531"/>
                </a:cubicBezTo>
                <a:cubicBezTo>
                  <a:pt x="32031" y="10531"/>
                  <a:pt x="32031" y="10500"/>
                  <a:pt x="32031" y="10500"/>
                </a:cubicBezTo>
                <a:close/>
                <a:moveTo>
                  <a:pt x="32156" y="8218"/>
                </a:moveTo>
                <a:cubicBezTo>
                  <a:pt x="32125" y="8218"/>
                  <a:pt x="32062" y="8218"/>
                  <a:pt x="32094" y="8281"/>
                </a:cubicBezTo>
                <a:cubicBezTo>
                  <a:pt x="32125" y="8312"/>
                  <a:pt x="32125" y="8281"/>
                  <a:pt x="32156" y="8281"/>
                </a:cubicBezTo>
                <a:cubicBezTo>
                  <a:pt x="32375" y="8187"/>
                  <a:pt x="32562" y="8125"/>
                  <a:pt x="32781" y="8062"/>
                </a:cubicBezTo>
                <a:cubicBezTo>
                  <a:pt x="32781" y="8031"/>
                  <a:pt x="32781" y="8031"/>
                  <a:pt x="32781" y="8031"/>
                </a:cubicBezTo>
                <a:cubicBezTo>
                  <a:pt x="32781" y="8000"/>
                  <a:pt x="32781" y="8000"/>
                  <a:pt x="32781" y="8000"/>
                </a:cubicBezTo>
                <a:cubicBezTo>
                  <a:pt x="32781" y="8000"/>
                  <a:pt x="32781" y="8000"/>
                  <a:pt x="32750" y="8000"/>
                </a:cubicBezTo>
                <a:cubicBezTo>
                  <a:pt x="32562" y="8062"/>
                  <a:pt x="32344" y="8156"/>
                  <a:pt x="32156" y="8218"/>
                </a:cubicBezTo>
                <a:close/>
                <a:moveTo>
                  <a:pt x="31375" y="12875"/>
                </a:moveTo>
                <a:cubicBezTo>
                  <a:pt x="31312" y="12906"/>
                  <a:pt x="31281" y="12906"/>
                  <a:pt x="31219" y="12937"/>
                </a:cubicBezTo>
                <a:cubicBezTo>
                  <a:pt x="31281" y="12937"/>
                  <a:pt x="31344" y="12937"/>
                  <a:pt x="31375" y="12875"/>
                </a:cubicBezTo>
                <a:close/>
                <a:moveTo>
                  <a:pt x="25625" y="8187"/>
                </a:moveTo>
                <a:cubicBezTo>
                  <a:pt x="25656" y="8156"/>
                  <a:pt x="25687" y="8187"/>
                  <a:pt x="25687" y="8156"/>
                </a:cubicBezTo>
                <a:cubicBezTo>
                  <a:pt x="25656" y="8156"/>
                  <a:pt x="25625" y="8125"/>
                  <a:pt x="25625" y="8187"/>
                </a:cubicBezTo>
                <a:cubicBezTo>
                  <a:pt x="25594" y="8187"/>
                  <a:pt x="25562" y="8187"/>
                  <a:pt x="25531" y="8187"/>
                </a:cubicBezTo>
                <a:lnTo>
                  <a:pt x="25531" y="8187"/>
                </a:lnTo>
                <a:cubicBezTo>
                  <a:pt x="25500" y="8218"/>
                  <a:pt x="25500" y="8218"/>
                  <a:pt x="25469" y="8218"/>
                </a:cubicBezTo>
                <a:cubicBezTo>
                  <a:pt x="25469" y="8218"/>
                  <a:pt x="25437" y="8218"/>
                  <a:pt x="25437" y="8250"/>
                </a:cubicBezTo>
                <a:cubicBezTo>
                  <a:pt x="25375" y="8250"/>
                  <a:pt x="25344" y="8281"/>
                  <a:pt x="25281" y="8281"/>
                </a:cubicBezTo>
                <a:lnTo>
                  <a:pt x="25281" y="8281"/>
                </a:lnTo>
                <a:cubicBezTo>
                  <a:pt x="25281" y="8281"/>
                  <a:pt x="25281" y="8281"/>
                  <a:pt x="25281" y="8281"/>
                </a:cubicBezTo>
                <a:cubicBezTo>
                  <a:pt x="25312" y="8281"/>
                  <a:pt x="25344" y="8250"/>
                  <a:pt x="25375" y="8250"/>
                </a:cubicBezTo>
                <a:cubicBezTo>
                  <a:pt x="25250" y="8281"/>
                  <a:pt x="25125" y="8312"/>
                  <a:pt x="25031" y="8375"/>
                </a:cubicBezTo>
                <a:cubicBezTo>
                  <a:pt x="25062" y="8375"/>
                  <a:pt x="25125" y="8343"/>
                  <a:pt x="25156" y="8343"/>
                </a:cubicBezTo>
                <a:cubicBezTo>
                  <a:pt x="25156" y="8343"/>
                  <a:pt x="25156" y="8343"/>
                  <a:pt x="25156" y="8343"/>
                </a:cubicBezTo>
                <a:cubicBezTo>
                  <a:pt x="25125" y="8343"/>
                  <a:pt x="25094" y="8375"/>
                  <a:pt x="25062" y="8375"/>
                </a:cubicBezTo>
                <a:cubicBezTo>
                  <a:pt x="25062" y="8406"/>
                  <a:pt x="25031" y="8406"/>
                  <a:pt x="25000" y="8406"/>
                </a:cubicBezTo>
                <a:cubicBezTo>
                  <a:pt x="25000" y="8406"/>
                  <a:pt x="25000" y="8406"/>
                  <a:pt x="25000" y="8406"/>
                </a:cubicBezTo>
                <a:cubicBezTo>
                  <a:pt x="25000" y="8406"/>
                  <a:pt x="25000" y="8406"/>
                  <a:pt x="25000" y="8406"/>
                </a:cubicBezTo>
                <a:cubicBezTo>
                  <a:pt x="25000" y="8406"/>
                  <a:pt x="24969" y="8406"/>
                  <a:pt x="24969" y="8437"/>
                </a:cubicBezTo>
                <a:cubicBezTo>
                  <a:pt x="24937" y="8437"/>
                  <a:pt x="24875" y="8437"/>
                  <a:pt x="24844" y="8468"/>
                </a:cubicBezTo>
                <a:lnTo>
                  <a:pt x="24844" y="8468"/>
                </a:lnTo>
                <a:cubicBezTo>
                  <a:pt x="24906" y="8468"/>
                  <a:pt x="24937" y="8468"/>
                  <a:pt x="24969" y="8437"/>
                </a:cubicBezTo>
                <a:cubicBezTo>
                  <a:pt x="25000" y="8437"/>
                  <a:pt x="25062" y="8437"/>
                  <a:pt x="25062" y="8375"/>
                </a:cubicBezTo>
                <a:cubicBezTo>
                  <a:pt x="25187" y="8343"/>
                  <a:pt x="25312" y="8312"/>
                  <a:pt x="25437" y="8250"/>
                </a:cubicBezTo>
                <a:cubicBezTo>
                  <a:pt x="25500" y="8250"/>
                  <a:pt x="25562" y="8218"/>
                  <a:pt x="25625" y="8187"/>
                </a:cubicBezTo>
                <a:close/>
                <a:moveTo>
                  <a:pt x="2844" y="1375"/>
                </a:moveTo>
                <a:cubicBezTo>
                  <a:pt x="2844" y="1375"/>
                  <a:pt x="2844" y="1375"/>
                  <a:pt x="2844" y="1375"/>
                </a:cubicBezTo>
                <a:cubicBezTo>
                  <a:pt x="2844" y="1375"/>
                  <a:pt x="2875" y="1375"/>
                  <a:pt x="2875" y="1343"/>
                </a:cubicBezTo>
                <a:cubicBezTo>
                  <a:pt x="2875" y="1375"/>
                  <a:pt x="2844" y="1375"/>
                  <a:pt x="2844" y="1375"/>
                </a:cubicBezTo>
                <a:close/>
                <a:moveTo>
                  <a:pt x="32031" y="12687"/>
                </a:moveTo>
                <a:cubicBezTo>
                  <a:pt x="32094" y="12687"/>
                  <a:pt x="32156" y="12687"/>
                  <a:pt x="32219" y="12625"/>
                </a:cubicBezTo>
                <a:cubicBezTo>
                  <a:pt x="32156" y="12625"/>
                  <a:pt x="32125" y="12687"/>
                  <a:pt x="32062" y="12687"/>
                </a:cubicBezTo>
                <a:cubicBezTo>
                  <a:pt x="32031" y="12687"/>
                  <a:pt x="32031" y="12687"/>
                  <a:pt x="32031" y="12687"/>
                </a:cubicBezTo>
                <a:close/>
                <a:moveTo>
                  <a:pt x="24937" y="8531"/>
                </a:moveTo>
                <a:cubicBezTo>
                  <a:pt x="25031" y="8531"/>
                  <a:pt x="25125" y="8500"/>
                  <a:pt x="25219" y="8437"/>
                </a:cubicBezTo>
                <a:cubicBezTo>
                  <a:pt x="25125" y="8437"/>
                  <a:pt x="25031" y="8500"/>
                  <a:pt x="24937" y="8531"/>
                </a:cubicBezTo>
                <a:close/>
                <a:moveTo>
                  <a:pt x="23906" y="8843"/>
                </a:moveTo>
                <a:cubicBezTo>
                  <a:pt x="24000" y="8812"/>
                  <a:pt x="24125" y="8781"/>
                  <a:pt x="24219" y="8718"/>
                </a:cubicBezTo>
                <a:cubicBezTo>
                  <a:pt x="24250" y="8718"/>
                  <a:pt x="24312" y="8687"/>
                  <a:pt x="24344" y="8718"/>
                </a:cubicBezTo>
                <a:cubicBezTo>
                  <a:pt x="24406" y="8843"/>
                  <a:pt x="24469" y="8718"/>
                  <a:pt x="24531" y="8718"/>
                </a:cubicBezTo>
                <a:lnTo>
                  <a:pt x="24531" y="8718"/>
                </a:lnTo>
                <a:cubicBezTo>
                  <a:pt x="24625" y="8687"/>
                  <a:pt x="24750" y="8625"/>
                  <a:pt x="24875" y="8593"/>
                </a:cubicBezTo>
                <a:cubicBezTo>
                  <a:pt x="24750" y="8562"/>
                  <a:pt x="24656" y="8656"/>
                  <a:pt x="24531" y="8687"/>
                </a:cubicBezTo>
                <a:cubicBezTo>
                  <a:pt x="24469" y="8656"/>
                  <a:pt x="24437" y="8750"/>
                  <a:pt x="24344" y="8718"/>
                </a:cubicBezTo>
                <a:cubicBezTo>
                  <a:pt x="24312" y="8687"/>
                  <a:pt x="24375" y="8687"/>
                  <a:pt x="24375" y="8656"/>
                </a:cubicBezTo>
                <a:lnTo>
                  <a:pt x="24375" y="8656"/>
                </a:lnTo>
                <a:cubicBezTo>
                  <a:pt x="24406" y="8656"/>
                  <a:pt x="24469" y="8656"/>
                  <a:pt x="24500" y="8593"/>
                </a:cubicBezTo>
                <a:cubicBezTo>
                  <a:pt x="24594" y="8593"/>
                  <a:pt x="24687" y="8562"/>
                  <a:pt x="24781" y="8500"/>
                </a:cubicBezTo>
                <a:cubicBezTo>
                  <a:pt x="24656" y="8500"/>
                  <a:pt x="24562" y="8562"/>
                  <a:pt x="24500" y="8593"/>
                </a:cubicBezTo>
                <a:cubicBezTo>
                  <a:pt x="24469" y="8625"/>
                  <a:pt x="24437" y="8625"/>
                  <a:pt x="24406" y="8625"/>
                </a:cubicBezTo>
                <a:cubicBezTo>
                  <a:pt x="24406" y="8625"/>
                  <a:pt x="24375" y="8656"/>
                  <a:pt x="24375" y="8656"/>
                </a:cubicBezTo>
                <a:cubicBezTo>
                  <a:pt x="24375" y="8656"/>
                  <a:pt x="24406" y="8625"/>
                  <a:pt x="24406" y="8625"/>
                </a:cubicBezTo>
                <a:cubicBezTo>
                  <a:pt x="24344" y="8656"/>
                  <a:pt x="24250" y="8656"/>
                  <a:pt x="24219" y="8718"/>
                </a:cubicBezTo>
                <a:cubicBezTo>
                  <a:pt x="24094" y="8718"/>
                  <a:pt x="24000" y="8781"/>
                  <a:pt x="23906" y="8843"/>
                </a:cubicBezTo>
                <a:close/>
                <a:moveTo>
                  <a:pt x="27344" y="14187"/>
                </a:moveTo>
                <a:cubicBezTo>
                  <a:pt x="27469" y="14125"/>
                  <a:pt x="27625" y="14125"/>
                  <a:pt x="27719" y="14031"/>
                </a:cubicBezTo>
                <a:cubicBezTo>
                  <a:pt x="27625" y="14062"/>
                  <a:pt x="27500" y="14125"/>
                  <a:pt x="27375" y="14125"/>
                </a:cubicBezTo>
                <a:cubicBezTo>
                  <a:pt x="27375" y="14125"/>
                  <a:pt x="27344" y="14156"/>
                  <a:pt x="27344" y="14187"/>
                </a:cubicBezTo>
                <a:close/>
                <a:moveTo>
                  <a:pt x="31156" y="12968"/>
                </a:moveTo>
                <a:cubicBezTo>
                  <a:pt x="31062" y="13000"/>
                  <a:pt x="30969" y="13031"/>
                  <a:pt x="30875" y="13062"/>
                </a:cubicBezTo>
                <a:cubicBezTo>
                  <a:pt x="30969" y="13062"/>
                  <a:pt x="31062" y="13000"/>
                  <a:pt x="31156" y="12968"/>
                </a:cubicBezTo>
                <a:close/>
                <a:moveTo>
                  <a:pt x="32000" y="12687"/>
                </a:moveTo>
                <a:cubicBezTo>
                  <a:pt x="31875" y="12718"/>
                  <a:pt x="31781" y="12750"/>
                  <a:pt x="31656" y="12812"/>
                </a:cubicBezTo>
                <a:cubicBezTo>
                  <a:pt x="31781" y="12781"/>
                  <a:pt x="31875" y="12750"/>
                  <a:pt x="32000" y="12687"/>
                </a:cubicBezTo>
                <a:close/>
                <a:moveTo>
                  <a:pt x="27875" y="14031"/>
                </a:moveTo>
                <a:cubicBezTo>
                  <a:pt x="27906" y="14031"/>
                  <a:pt x="27906" y="14031"/>
                  <a:pt x="27906" y="14031"/>
                </a:cubicBezTo>
                <a:cubicBezTo>
                  <a:pt x="28031" y="13968"/>
                  <a:pt x="28156" y="13937"/>
                  <a:pt x="28281" y="13875"/>
                </a:cubicBezTo>
                <a:cubicBezTo>
                  <a:pt x="28156" y="13906"/>
                  <a:pt x="28031" y="13937"/>
                  <a:pt x="27906" y="14000"/>
                </a:cubicBezTo>
                <a:cubicBezTo>
                  <a:pt x="27906" y="14000"/>
                  <a:pt x="27906" y="14000"/>
                  <a:pt x="27875" y="14031"/>
                </a:cubicBezTo>
                <a:close/>
                <a:moveTo>
                  <a:pt x="29062" y="13625"/>
                </a:moveTo>
                <a:cubicBezTo>
                  <a:pt x="29000" y="13656"/>
                  <a:pt x="28937" y="13687"/>
                  <a:pt x="28875" y="13687"/>
                </a:cubicBezTo>
                <a:cubicBezTo>
                  <a:pt x="28937" y="13687"/>
                  <a:pt x="29000" y="13687"/>
                  <a:pt x="29062" y="13625"/>
                </a:cubicBezTo>
                <a:close/>
                <a:moveTo>
                  <a:pt x="28281" y="13875"/>
                </a:moveTo>
                <a:cubicBezTo>
                  <a:pt x="28406" y="13843"/>
                  <a:pt x="28500" y="13843"/>
                  <a:pt x="28594" y="13781"/>
                </a:cubicBezTo>
                <a:cubicBezTo>
                  <a:pt x="28656" y="13750"/>
                  <a:pt x="28719" y="13781"/>
                  <a:pt x="28781" y="13718"/>
                </a:cubicBezTo>
                <a:cubicBezTo>
                  <a:pt x="28687" y="13718"/>
                  <a:pt x="28625" y="13750"/>
                  <a:pt x="28562" y="13781"/>
                </a:cubicBezTo>
                <a:cubicBezTo>
                  <a:pt x="28469" y="13843"/>
                  <a:pt x="28344" y="13781"/>
                  <a:pt x="28281" y="13875"/>
                </a:cubicBezTo>
                <a:close/>
                <a:moveTo>
                  <a:pt x="32219" y="8343"/>
                </a:moveTo>
                <a:cubicBezTo>
                  <a:pt x="32250" y="8406"/>
                  <a:pt x="32281" y="8375"/>
                  <a:pt x="32312" y="8375"/>
                </a:cubicBezTo>
                <a:cubicBezTo>
                  <a:pt x="32469" y="8312"/>
                  <a:pt x="32625" y="8250"/>
                  <a:pt x="32781" y="8187"/>
                </a:cubicBezTo>
                <a:cubicBezTo>
                  <a:pt x="32781" y="8187"/>
                  <a:pt x="32781" y="8156"/>
                  <a:pt x="32781" y="8156"/>
                </a:cubicBezTo>
                <a:cubicBezTo>
                  <a:pt x="32781" y="8156"/>
                  <a:pt x="32781" y="8125"/>
                  <a:pt x="32781" y="8125"/>
                </a:cubicBezTo>
                <a:cubicBezTo>
                  <a:pt x="32594" y="8156"/>
                  <a:pt x="32437" y="8250"/>
                  <a:pt x="32250" y="8281"/>
                </a:cubicBezTo>
                <a:cubicBezTo>
                  <a:pt x="32219" y="8312"/>
                  <a:pt x="32219" y="8343"/>
                  <a:pt x="32219" y="8343"/>
                </a:cubicBezTo>
                <a:close/>
                <a:moveTo>
                  <a:pt x="32375" y="7656"/>
                </a:moveTo>
                <a:cubicBezTo>
                  <a:pt x="32281" y="7656"/>
                  <a:pt x="32219" y="7687"/>
                  <a:pt x="32187" y="7750"/>
                </a:cubicBezTo>
                <a:cubicBezTo>
                  <a:pt x="32062" y="7750"/>
                  <a:pt x="31969" y="7781"/>
                  <a:pt x="31875" y="7875"/>
                </a:cubicBezTo>
                <a:lnTo>
                  <a:pt x="31875" y="7875"/>
                </a:lnTo>
                <a:cubicBezTo>
                  <a:pt x="31969" y="7843"/>
                  <a:pt x="32094" y="7812"/>
                  <a:pt x="32187" y="7750"/>
                </a:cubicBezTo>
                <a:cubicBezTo>
                  <a:pt x="32250" y="7750"/>
                  <a:pt x="32312" y="7718"/>
                  <a:pt x="32375" y="7656"/>
                </a:cubicBezTo>
                <a:close/>
                <a:moveTo>
                  <a:pt x="32781" y="7531"/>
                </a:moveTo>
                <a:cubicBezTo>
                  <a:pt x="32781" y="7531"/>
                  <a:pt x="32781" y="7531"/>
                  <a:pt x="32781" y="7500"/>
                </a:cubicBezTo>
                <a:cubicBezTo>
                  <a:pt x="32781" y="7500"/>
                  <a:pt x="32781" y="7500"/>
                  <a:pt x="32781" y="7500"/>
                </a:cubicBezTo>
                <a:cubicBezTo>
                  <a:pt x="32687" y="7531"/>
                  <a:pt x="32625" y="7562"/>
                  <a:pt x="32531" y="7593"/>
                </a:cubicBezTo>
                <a:cubicBezTo>
                  <a:pt x="32625" y="7625"/>
                  <a:pt x="32687" y="7562"/>
                  <a:pt x="32781" y="7531"/>
                </a:cubicBezTo>
                <a:close/>
                <a:moveTo>
                  <a:pt x="24687" y="10531"/>
                </a:moveTo>
                <a:cubicBezTo>
                  <a:pt x="24719" y="10531"/>
                  <a:pt x="24719" y="10531"/>
                  <a:pt x="24750" y="10531"/>
                </a:cubicBezTo>
                <a:moveTo>
                  <a:pt x="26500" y="9875"/>
                </a:moveTo>
                <a:cubicBezTo>
                  <a:pt x="26594" y="9843"/>
                  <a:pt x="26687" y="9812"/>
                  <a:pt x="26781" y="9750"/>
                </a:cubicBezTo>
                <a:cubicBezTo>
                  <a:pt x="26906" y="9750"/>
                  <a:pt x="27000" y="9687"/>
                  <a:pt x="27062" y="9656"/>
                </a:cubicBezTo>
                <a:lnTo>
                  <a:pt x="27062" y="9656"/>
                </a:lnTo>
                <a:cubicBezTo>
                  <a:pt x="26969" y="9656"/>
                  <a:pt x="26875" y="9687"/>
                  <a:pt x="26781" y="9750"/>
                </a:cubicBezTo>
                <a:cubicBezTo>
                  <a:pt x="26687" y="9781"/>
                  <a:pt x="26562" y="9812"/>
                  <a:pt x="26500" y="9875"/>
                </a:cubicBezTo>
                <a:close/>
                <a:moveTo>
                  <a:pt x="31500" y="8656"/>
                </a:moveTo>
                <a:cubicBezTo>
                  <a:pt x="31656" y="8593"/>
                  <a:pt x="31844" y="8562"/>
                  <a:pt x="32000" y="8468"/>
                </a:cubicBezTo>
                <a:cubicBezTo>
                  <a:pt x="32062" y="8468"/>
                  <a:pt x="32125" y="8437"/>
                  <a:pt x="32156" y="8406"/>
                </a:cubicBezTo>
                <a:cubicBezTo>
                  <a:pt x="32187" y="8406"/>
                  <a:pt x="32219" y="8375"/>
                  <a:pt x="32187" y="8343"/>
                </a:cubicBezTo>
                <a:cubicBezTo>
                  <a:pt x="32156" y="8312"/>
                  <a:pt x="32156" y="8343"/>
                  <a:pt x="32125" y="8343"/>
                </a:cubicBezTo>
                <a:cubicBezTo>
                  <a:pt x="32031" y="8375"/>
                  <a:pt x="31906" y="8406"/>
                  <a:pt x="31812" y="8468"/>
                </a:cubicBezTo>
                <a:cubicBezTo>
                  <a:pt x="31687" y="8500"/>
                  <a:pt x="31562" y="8500"/>
                  <a:pt x="31469" y="8593"/>
                </a:cubicBezTo>
                <a:cubicBezTo>
                  <a:pt x="31469" y="8625"/>
                  <a:pt x="31437" y="8593"/>
                  <a:pt x="31437" y="8656"/>
                </a:cubicBezTo>
                <a:cubicBezTo>
                  <a:pt x="31469" y="8656"/>
                  <a:pt x="31469" y="8656"/>
                  <a:pt x="31500" y="8656"/>
                </a:cubicBezTo>
                <a:close/>
                <a:moveTo>
                  <a:pt x="31906" y="8031"/>
                </a:moveTo>
                <a:cubicBezTo>
                  <a:pt x="31687" y="8093"/>
                  <a:pt x="31469" y="8187"/>
                  <a:pt x="31250" y="8281"/>
                </a:cubicBezTo>
                <a:cubicBezTo>
                  <a:pt x="31062" y="8312"/>
                  <a:pt x="30906" y="8406"/>
                  <a:pt x="30719" y="8468"/>
                </a:cubicBezTo>
                <a:cubicBezTo>
                  <a:pt x="30656" y="8375"/>
                  <a:pt x="30594" y="8437"/>
                  <a:pt x="30500" y="8468"/>
                </a:cubicBezTo>
                <a:cubicBezTo>
                  <a:pt x="30469" y="8468"/>
                  <a:pt x="30437" y="8468"/>
                  <a:pt x="30437" y="8531"/>
                </a:cubicBezTo>
                <a:lnTo>
                  <a:pt x="30437" y="8531"/>
                </a:lnTo>
                <a:lnTo>
                  <a:pt x="30437" y="8531"/>
                </a:lnTo>
                <a:lnTo>
                  <a:pt x="30437" y="8531"/>
                </a:lnTo>
                <a:lnTo>
                  <a:pt x="30437" y="8531"/>
                </a:lnTo>
                <a:lnTo>
                  <a:pt x="30437" y="8531"/>
                </a:lnTo>
                <a:lnTo>
                  <a:pt x="30437" y="8531"/>
                </a:lnTo>
                <a:lnTo>
                  <a:pt x="30437" y="8531"/>
                </a:lnTo>
                <a:lnTo>
                  <a:pt x="30437" y="8531"/>
                </a:lnTo>
                <a:lnTo>
                  <a:pt x="30438" y="8531"/>
                </a:lnTo>
                <a:lnTo>
                  <a:pt x="30438" y="8531"/>
                </a:lnTo>
                <a:lnTo>
                  <a:pt x="30438" y="8531"/>
                </a:lnTo>
                <a:lnTo>
                  <a:pt x="30438" y="8531"/>
                </a:lnTo>
                <a:lnTo>
                  <a:pt x="30438" y="8531"/>
                </a:lnTo>
                <a:lnTo>
                  <a:pt x="30438" y="8531"/>
                </a:lnTo>
                <a:lnTo>
                  <a:pt x="30438" y="8531"/>
                </a:lnTo>
                <a:lnTo>
                  <a:pt x="30438" y="8531"/>
                </a:lnTo>
                <a:lnTo>
                  <a:pt x="30438" y="8531"/>
                </a:lnTo>
                <a:lnTo>
                  <a:pt x="30438" y="8531"/>
                </a:lnTo>
                <a:lnTo>
                  <a:pt x="30438" y="8531"/>
                </a:lnTo>
                <a:lnTo>
                  <a:pt x="30438" y="8531"/>
                </a:lnTo>
                <a:lnTo>
                  <a:pt x="30438" y="8531"/>
                </a:lnTo>
                <a:lnTo>
                  <a:pt x="30438" y="8531"/>
                </a:lnTo>
                <a:lnTo>
                  <a:pt x="30438" y="8531"/>
                </a:lnTo>
                <a:lnTo>
                  <a:pt x="30439" y="8531"/>
                </a:lnTo>
                <a:lnTo>
                  <a:pt x="30439" y="8531"/>
                </a:lnTo>
                <a:lnTo>
                  <a:pt x="30439" y="8531"/>
                </a:lnTo>
                <a:lnTo>
                  <a:pt x="30439" y="8531"/>
                </a:lnTo>
                <a:lnTo>
                  <a:pt x="30439" y="8531"/>
                </a:lnTo>
                <a:lnTo>
                  <a:pt x="30439" y="8531"/>
                </a:lnTo>
                <a:lnTo>
                  <a:pt x="30439" y="8531"/>
                </a:lnTo>
                <a:lnTo>
                  <a:pt x="30439" y="8531"/>
                </a:lnTo>
                <a:lnTo>
                  <a:pt x="30440" y="8531"/>
                </a:lnTo>
                <a:lnTo>
                  <a:pt x="30440" y="8531"/>
                </a:lnTo>
                <a:lnTo>
                  <a:pt x="30440" y="8531"/>
                </a:lnTo>
                <a:lnTo>
                  <a:pt x="30440" y="8531"/>
                </a:lnTo>
                <a:lnTo>
                  <a:pt x="30440" y="8531"/>
                </a:lnTo>
                <a:lnTo>
                  <a:pt x="30441" y="8531"/>
                </a:lnTo>
                <a:lnTo>
                  <a:pt x="30441" y="8531"/>
                </a:lnTo>
                <a:lnTo>
                  <a:pt x="30441" y="8531"/>
                </a:lnTo>
                <a:lnTo>
                  <a:pt x="30441" y="8531"/>
                </a:lnTo>
                <a:lnTo>
                  <a:pt x="30441" y="8531"/>
                </a:lnTo>
                <a:lnTo>
                  <a:pt x="30442" y="8531"/>
                </a:lnTo>
                <a:lnTo>
                  <a:pt x="30442" y="8531"/>
                </a:lnTo>
                <a:lnTo>
                  <a:pt x="30442" y="8531"/>
                </a:lnTo>
                <a:lnTo>
                  <a:pt x="30442" y="8531"/>
                </a:lnTo>
                <a:lnTo>
                  <a:pt x="30442" y="8531"/>
                </a:lnTo>
                <a:lnTo>
                  <a:pt x="30443" y="8531"/>
                </a:lnTo>
                <a:lnTo>
                  <a:pt x="30443" y="8531"/>
                </a:lnTo>
                <a:lnTo>
                  <a:pt x="30443" y="8531"/>
                </a:lnTo>
                <a:lnTo>
                  <a:pt x="30443" y="8531"/>
                </a:lnTo>
                <a:lnTo>
                  <a:pt x="30444" y="8531"/>
                </a:lnTo>
                <a:lnTo>
                  <a:pt x="30444" y="8531"/>
                </a:lnTo>
                <a:lnTo>
                  <a:pt x="30444" y="8531"/>
                </a:lnTo>
                <a:lnTo>
                  <a:pt x="30445" y="8531"/>
                </a:lnTo>
                <a:lnTo>
                  <a:pt x="30445" y="8531"/>
                </a:lnTo>
                <a:lnTo>
                  <a:pt x="30445" y="8531"/>
                </a:lnTo>
                <a:lnTo>
                  <a:pt x="30446" y="8531"/>
                </a:lnTo>
                <a:lnTo>
                  <a:pt x="30446" y="8531"/>
                </a:lnTo>
                <a:lnTo>
                  <a:pt x="30446" y="8531"/>
                </a:lnTo>
                <a:lnTo>
                  <a:pt x="30447" y="8531"/>
                </a:lnTo>
                <a:lnTo>
                  <a:pt x="30447" y="8531"/>
                </a:lnTo>
                <a:lnTo>
                  <a:pt x="30447" y="8531"/>
                </a:lnTo>
                <a:lnTo>
                  <a:pt x="30447" y="8531"/>
                </a:lnTo>
                <a:lnTo>
                  <a:pt x="30448" y="8531"/>
                </a:lnTo>
                <a:lnTo>
                  <a:pt x="30448" y="8531"/>
                </a:lnTo>
                <a:lnTo>
                  <a:pt x="30449" y="8531"/>
                </a:lnTo>
                <a:lnTo>
                  <a:pt x="30449" y="8531"/>
                </a:lnTo>
                <a:lnTo>
                  <a:pt x="30449" y="8531"/>
                </a:lnTo>
                <a:lnTo>
                  <a:pt x="30450" y="8531"/>
                </a:lnTo>
                <a:lnTo>
                  <a:pt x="30450" y="8531"/>
                </a:lnTo>
                <a:lnTo>
                  <a:pt x="30450" y="8531"/>
                </a:lnTo>
                <a:lnTo>
                  <a:pt x="30451" y="8531"/>
                </a:lnTo>
                <a:lnTo>
                  <a:pt x="30451" y="8531"/>
                </a:lnTo>
                <a:lnTo>
                  <a:pt x="30451" y="8531"/>
                </a:lnTo>
                <a:lnTo>
                  <a:pt x="30452" y="8531"/>
                </a:lnTo>
                <a:lnTo>
                  <a:pt x="30452" y="8531"/>
                </a:lnTo>
                <a:lnTo>
                  <a:pt x="30453" y="8531"/>
                </a:lnTo>
                <a:lnTo>
                  <a:pt x="30453" y="8531"/>
                </a:lnTo>
                <a:lnTo>
                  <a:pt x="30454" y="8531"/>
                </a:lnTo>
                <a:lnTo>
                  <a:pt x="30454" y="8531"/>
                </a:lnTo>
                <a:lnTo>
                  <a:pt x="30454" y="8531"/>
                </a:lnTo>
                <a:lnTo>
                  <a:pt x="30455" y="8531"/>
                </a:lnTo>
                <a:lnTo>
                  <a:pt x="30455" y="8531"/>
                </a:lnTo>
                <a:lnTo>
                  <a:pt x="30456" y="8531"/>
                </a:lnTo>
                <a:lnTo>
                  <a:pt x="30456" y="8531"/>
                </a:lnTo>
                <a:lnTo>
                  <a:pt x="30457" y="8531"/>
                </a:lnTo>
                <a:lnTo>
                  <a:pt x="30457" y="8531"/>
                </a:lnTo>
                <a:lnTo>
                  <a:pt x="30457" y="8531"/>
                </a:lnTo>
                <a:lnTo>
                  <a:pt x="30458" y="8531"/>
                </a:lnTo>
                <a:lnTo>
                  <a:pt x="30458" y="8531"/>
                </a:lnTo>
                <a:lnTo>
                  <a:pt x="30459" y="8531"/>
                </a:lnTo>
                <a:lnTo>
                  <a:pt x="30459" y="8531"/>
                </a:lnTo>
                <a:lnTo>
                  <a:pt x="30459" y="8531"/>
                </a:lnTo>
                <a:lnTo>
                  <a:pt x="30460" y="8531"/>
                </a:lnTo>
                <a:lnTo>
                  <a:pt x="30461" y="8531"/>
                </a:lnTo>
                <a:lnTo>
                  <a:pt x="30461" y="8531"/>
                </a:lnTo>
                <a:lnTo>
                  <a:pt x="30461" y="8531"/>
                </a:lnTo>
                <a:lnTo>
                  <a:pt x="30462" y="8531"/>
                </a:lnTo>
                <a:lnTo>
                  <a:pt x="30462" y="8531"/>
                </a:lnTo>
                <a:lnTo>
                  <a:pt x="30463" y="8531"/>
                </a:lnTo>
                <a:lnTo>
                  <a:pt x="30463" y="8531"/>
                </a:lnTo>
                <a:lnTo>
                  <a:pt x="30463" y="8531"/>
                </a:lnTo>
                <a:lnTo>
                  <a:pt x="30464" y="8531"/>
                </a:lnTo>
                <a:lnTo>
                  <a:pt x="30464" y="8531"/>
                </a:lnTo>
                <a:lnTo>
                  <a:pt x="30464" y="8531"/>
                </a:lnTo>
                <a:lnTo>
                  <a:pt x="30465" y="8531"/>
                </a:lnTo>
                <a:lnTo>
                  <a:pt x="30465" y="8531"/>
                </a:lnTo>
                <a:lnTo>
                  <a:pt x="30466" y="8531"/>
                </a:lnTo>
                <a:lnTo>
                  <a:pt x="30466" y="8531"/>
                </a:lnTo>
                <a:lnTo>
                  <a:pt x="30466" y="8531"/>
                </a:lnTo>
                <a:lnTo>
                  <a:pt x="30467" y="8531"/>
                </a:lnTo>
                <a:lnTo>
                  <a:pt x="30467" y="8531"/>
                </a:lnTo>
                <a:lnTo>
                  <a:pt x="30467" y="8531"/>
                </a:lnTo>
                <a:lnTo>
                  <a:pt x="30467" y="8531"/>
                </a:lnTo>
                <a:lnTo>
                  <a:pt x="30468" y="8531"/>
                </a:lnTo>
                <a:lnTo>
                  <a:pt x="30468" y="8531"/>
                </a:lnTo>
                <a:lnTo>
                  <a:pt x="30468" y="8531"/>
                </a:lnTo>
                <a:lnTo>
                  <a:pt x="30468" y="8531"/>
                </a:lnTo>
                <a:lnTo>
                  <a:pt x="30468" y="8531"/>
                </a:lnTo>
                <a:lnTo>
                  <a:pt x="30468" y="8531"/>
                </a:lnTo>
                <a:lnTo>
                  <a:pt x="30469" y="8531"/>
                </a:lnTo>
                <a:lnTo>
                  <a:pt x="30469" y="8531"/>
                </a:lnTo>
                <a:cubicBezTo>
                  <a:pt x="30469" y="8531"/>
                  <a:pt x="30437" y="8531"/>
                  <a:pt x="30437" y="8531"/>
                </a:cubicBezTo>
                <a:lnTo>
                  <a:pt x="30437" y="8531"/>
                </a:lnTo>
                <a:moveTo>
                  <a:pt x="30469" y="8531"/>
                </a:moveTo>
                <a:cubicBezTo>
                  <a:pt x="30469" y="8562"/>
                  <a:pt x="30500" y="8562"/>
                  <a:pt x="30500" y="8562"/>
                </a:cubicBezTo>
                <a:cubicBezTo>
                  <a:pt x="30500" y="8562"/>
                  <a:pt x="30500" y="8562"/>
                  <a:pt x="30469" y="8562"/>
                </a:cubicBezTo>
                <a:cubicBezTo>
                  <a:pt x="30437" y="8562"/>
                  <a:pt x="30344" y="8562"/>
                  <a:pt x="30375" y="8625"/>
                </a:cubicBezTo>
                <a:cubicBezTo>
                  <a:pt x="30375" y="8687"/>
                  <a:pt x="30437" y="8687"/>
                  <a:pt x="30500" y="8656"/>
                </a:cubicBezTo>
                <a:cubicBezTo>
                  <a:pt x="30594" y="8625"/>
                  <a:pt x="30687" y="8593"/>
                  <a:pt x="30781" y="8562"/>
                </a:cubicBezTo>
                <a:cubicBezTo>
                  <a:pt x="31062" y="8468"/>
                  <a:pt x="31375" y="8343"/>
                  <a:pt x="31656" y="8250"/>
                </a:cubicBezTo>
                <a:cubicBezTo>
                  <a:pt x="31875" y="8156"/>
                  <a:pt x="32125" y="8062"/>
                  <a:pt x="32344" y="7968"/>
                </a:cubicBezTo>
                <a:cubicBezTo>
                  <a:pt x="32500" y="7937"/>
                  <a:pt x="32625" y="7843"/>
                  <a:pt x="32781" y="7812"/>
                </a:cubicBezTo>
                <a:cubicBezTo>
                  <a:pt x="32781" y="7812"/>
                  <a:pt x="32781" y="7812"/>
                  <a:pt x="32781" y="7812"/>
                </a:cubicBezTo>
                <a:cubicBezTo>
                  <a:pt x="32781" y="7781"/>
                  <a:pt x="32781" y="7750"/>
                  <a:pt x="32781" y="7718"/>
                </a:cubicBezTo>
                <a:cubicBezTo>
                  <a:pt x="32719" y="7718"/>
                  <a:pt x="32687" y="7750"/>
                  <a:pt x="32625" y="7750"/>
                </a:cubicBezTo>
                <a:cubicBezTo>
                  <a:pt x="32375" y="7843"/>
                  <a:pt x="32156" y="7937"/>
                  <a:pt x="31906" y="8031"/>
                </a:cubicBezTo>
                <a:lnTo>
                  <a:pt x="31906" y="8031"/>
                </a:lnTo>
                <a:moveTo>
                  <a:pt x="30312" y="9093"/>
                </a:moveTo>
                <a:cubicBezTo>
                  <a:pt x="30344" y="9093"/>
                  <a:pt x="30344" y="9093"/>
                  <a:pt x="30344" y="9093"/>
                </a:cubicBezTo>
                <a:cubicBezTo>
                  <a:pt x="30656" y="9000"/>
                  <a:pt x="30937" y="8875"/>
                  <a:pt x="31219" y="8750"/>
                </a:cubicBezTo>
                <a:cubicBezTo>
                  <a:pt x="31281" y="8750"/>
                  <a:pt x="31344" y="8718"/>
                  <a:pt x="31375" y="8687"/>
                </a:cubicBezTo>
                <a:cubicBezTo>
                  <a:pt x="31406" y="8687"/>
                  <a:pt x="31406" y="8656"/>
                  <a:pt x="31406" y="8656"/>
                </a:cubicBezTo>
                <a:cubicBezTo>
                  <a:pt x="31406" y="8625"/>
                  <a:pt x="31375" y="8625"/>
                  <a:pt x="31344" y="8625"/>
                </a:cubicBezTo>
                <a:cubicBezTo>
                  <a:pt x="31219" y="8718"/>
                  <a:pt x="31031" y="8718"/>
                  <a:pt x="30875" y="8812"/>
                </a:cubicBezTo>
                <a:cubicBezTo>
                  <a:pt x="30781" y="8875"/>
                  <a:pt x="30687" y="8875"/>
                  <a:pt x="30594" y="8906"/>
                </a:cubicBezTo>
                <a:cubicBezTo>
                  <a:pt x="30500" y="8937"/>
                  <a:pt x="30375" y="9000"/>
                  <a:pt x="30281" y="9031"/>
                </a:cubicBezTo>
                <a:cubicBezTo>
                  <a:pt x="30281" y="9062"/>
                  <a:pt x="30281" y="9062"/>
                  <a:pt x="30281" y="9093"/>
                </a:cubicBezTo>
                <a:cubicBezTo>
                  <a:pt x="30281" y="9093"/>
                  <a:pt x="30281" y="9093"/>
                  <a:pt x="30281" y="9093"/>
                </a:cubicBezTo>
                <a:cubicBezTo>
                  <a:pt x="30281" y="9093"/>
                  <a:pt x="30281" y="9093"/>
                  <a:pt x="30312" y="9093"/>
                </a:cubicBezTo>
                <a:cubicBezTo>
                  <a:pt x="30281" y="9093"/>
                  <a:pt x="30281" y="9093"/>
                  <a:pt x="30281" y="9093"/>
                </a:cubicBezTo>
                <a:cubicBezTo>
                  <a:pt x="30281" y="9093"/>
                  <a:pt x="30312" y="9093"/>
                  <a:pt x="30312" y="9093"/>
                </a:cubicBezTo>
                <a:close/>
                <a:moveTo>
                  <a:pt x="28281" y="11812"/>
                </a:moveTo>
                <a:cubicBezTo>
                  <a:pt x="28937" y="11625"/>
                  <a:pt x="29562" y="11406"/>
                  <a:pt x="30187" y="11187"/>
                </a:cubicBezTo>
                <a:cubicBezTo>
                  <a:pt x="30187" y="11156"/>
                  <a:pt x="30156" y="11156"/>
                  <a:pt x="30156" y="11125"/>
                </a:cubicBezTo>
                <a:cubicBezTo>
                  <a:pt x="29531" y="11343"/>
                  <a:pt x="28906" y="11562"/>
                  <a:pt x="28281" y="11781"/>
                </a:cubicBezTo>
                <a:cubicBezTo>
                  <a:pt x="28281" y="11812"/>
                  <a:pt x="28281" y="11812"/>
                  <a:pt x="28281" y="11812"/>
                </a:cubicBezTo>
                <a:close/>
                <a:moveTo>
                  <a:pt x="26125" y="12562"/>
                </a:moveTo>
                <a:cubicBezTo>
                  <a:pt x="26812" y="12343"/>
                  <a:pt x="27500" y="12093"/>
                  <a:pt x="28187" y="11875"/>
                </a:cubicBezTo>
                <a:cubicBezTo>
                  <a:pt x="28187" y="11843"/>
                  <a:pt x="28187" y="11843"/>
                  <a:pt x="28187" y="11812"/>
                </a:cubicBezTo>
                <a:cubicBezTo>
                  <a:pt x="27500" y="12062"/>
                  <a:pt x="26812" y="12281"/>
                  <a:pt x="26125" y="12500"/>
                </a:cubicBezTo>
                <a:cubicBezTo>
                  <a:pt x="26125" y="12531"/>
                  <a:pt x="26125" y="12531"/>
                  <a:pt x="26125" y="12562"/>
                </a:cubicBezTo>
                <a:close/>
                <a:moveTo>
                  <a:pt x="32031" y="8250"/>
                </a:moveTo>
                <a:cubicBezTo>
                  <a:pt x="31344" y="8531"/>
                  <a:pt x="30625" y="8781"/>
                  <a:pt x="29937" y="9031"/>
                </a:cubicBezTo>
                <a:cubicBezTo>
                  <a:pt x="29937" y="9062"/>
                  <a:pt x="29969" y="9062"/>
                  <a:pt x="29969" y="9093"/>
                </a:cubicBezTo>
                <a:cubicBezTo>
                  <a:pt x="30656" y="8843"/>
                  <a:pt x="31344" y="8562"/>
                  <a:pt x="32062" y="8312"/>
                </a:cubicBezTo>
                <a:cubicBezTo>
                  <a:pt x="32062" y="8281"/>
                  <a:pt x="32031" y="8281"/>
                  <a:pt x="32031" y="8250"/>
                </a:cubicBezTo>
                <a:close/>
                <a:moveTo>
                  <a:pt x="31406" y="8031"/>
                </a:moveTo>
                <a:cubicBezTo>
                  <a:pt x="31562" y="8000"/>
                  <a:pt x="31719" y="7937"/>
                  <a:pt x="31844" y="7875"/>
                </a:cubicBezTo>
                <a:cubicBezTo>
                  <a:pt x="31812" y="7875"/>
                  <a:pt x="31750" y="7875"/>
                  <a:pt x="31719" y="7906"/>
                </a:cubicBezTo>
                <a:cubicBezTo>
                  <a:pt x="31656" y="7937"/>
                  <a:pt x="31594" y="7968"/>
                  <a:pt x="31531" y="7968"/>
                </a:cubicBezTo>
                <a:cubicBezTo>
                  <a:pt x="31594" y="7968"/>
                  <a:pt x="31656" y="7937"/>
                  <a:pt x="31719" y="7906"/>
                </a:cubicBezTo>
                <a:cubicBezTo>
                  <a:pt x="31594" y="7937"/>
                  <a:pt x="31500" y="7968"/>
                  <a:pt x="31406" y="8031"/>
                </a:cubicBezTo>
                <a:close/>
                <a:moveTo>
                  <a:pt x="30469" y="8531"/>
                </a:moveTo>
                <a:cubicBezTo>
                  <a:pt x="30469" y="8531"/>
                  <a:pt x="30469" y="8531"/>
                  <a:pt x="30469" y="8531"/>
                </a:cubicBezTo>
                <a:moveTo>
                  <a:pt x="31125" y="11281"/>
                </a:moveTo>
                <a:cubicBezTo>
                  <a:pt x="31031" y="11312"/>
                  <a:pt x="30937" y="11281"/>
                  <a:pt x="30875" y="11375"/>
                </a:cubicBezTo>
                <a:cubicBezTo>
                  <a:pt x="30719" y="11375"/>
                  <a:pt x="30594" y="11437"/>
                  <a:pt x="30469" y="11500"/>
                </a:cubicBezTo>
                <a:cubicBezTo>
                  <a:pt x="30625" y="11500"/>
                  <a:pt x="30750" y="11468"/>
                  <a:pt x="30875" y="11375"/>
                </a:cubicBezTo>
                <a:cubicBezTo>
                  <a:pt x="31031" y="11375"/>
                  <a:pt x="31156" y="11312"/>
                  <a:pt x="31281" y="11250"/>
                </a:cubicBezTo>
                <a:cubicBezTo>
                  <a:pt x="31781" y="11093"/>
                  <a:pt x="32281" y="10937"/>
                  <a:pt x="32781" y="10750"/>
                </a:cubicBezTo>
                <a:cubicBezTo>
                  <a:pt x="32781" y="10750"/>
                  <a:pt x="32781" y="10718"/>
                  <a:pt x="32781" y="10718"/>
                </a:cubicBezTo>
                <a:cubicBezTo>
                  <a:pt x="32781" y="10718"/>
                  <a:pt x="32781" y="10718"/>
                  <a:pt x="32781" y="10718"/>
                </a:cubicBezTo>
                <a:cubicBezTo>
                  <a:pt x="32531" y="10781"/>
                  <a:pt x="32312" y="10875"/>
                  <a:pt x="32062" y="10937"/>
                </a:cubicBezTo>
                <a:cubicBezTo>
                  <a:pt x="31750" y="11062"/>
                  <a:pt x="31437" y="11156"/>
                  <a:pt x="31125" y="11281"/>
                </a:cubicBezTo>
                <a:close/>
                <a:moveTo>
                  <a:pt x="25312" y="12843"/>
                </a:moveTo>
                <a:cubicBezTo>
                  <a:pt x="25562" y="12750"/>
                  <a:pt x="25812" y="12656"/>
                  <a:pt x="26062" y="12593"/>
                </a:cubicBezTo>
                <a:cubicBezTo>
                  <a:pt x="26062" y="12562"/>
                  <a:pt x="26062" y="12562"/>
                  <a:pt x="26062" y="12562"/>
                </a:cubicBezTo>
                <a:cubicBezTo>
                  <a:pt x="25812" y="12625"/>
                  <a:pt x="25531" y="12687"/>
                  <a:pt x="25281" y="12781"/>
                </a:cubicBezTo>
                <a:cubicBezTo>
                  <a:pt x="25281" y="12812"/>
                  <a:pt x="25312" y="12812"/>
                  <a:pt x="25312" y="12843"/>
                </a:cubicBezTo>
                <a:close/>
                <a:moveTo>
                  <a:pt x="27000" y="8781"/>
                </a:moveTo>
                <a:cubicBezTo>
                  <a:pt x="27000" y="8781"/>
                  <a:pt x="26969" y="8781"/>
                  <a:pt x="26969" y="8781"/>
                </a:cubicBezTo>
                <a:cubicBezTo>
                  <a:pt x="26969" y="8781"/>
                  <a:pt x="26969" y="8781"/>
                  <a:pt x="26969" y="8781"/>
                </a:cubicBezTo>
                <a:cubicBezTo>
                  <a:pt x="26969" y="8781"/>
                  <a:pt x="27000" y="8781"/>
                  <a:pt x="27000" y="8781"/>
                </a:cubicBezTo>
                <a:cubicBezTo>
                  <a:pt x="27031" y="8750"/>
                  <a:pt x="27094" y="8750"/>
                  <a:pt x="27062" y="8687"/>
                </a:cubicBezTo>
                <a:cubicBezTo>
                  <a:pt x="27031" y="8718"/>
                  <a:pt x="26969" y="8750"/>
                  <a:pt x="26906" y="8781"/>
                </a:cubicBezTo>
                <a:cubicBezTo>
                  <a:pt x="26937" y="8812"/>
                  <a:pt x="26969" y="8781"/>
                  <a:pt x="27000" y="8781"/>
                </a:cubicBezTo>
                <a:close/>
                <a:moveTo>
                  <a:pt x="30156" y="5750"/>
                </a:moveTo>
                <a:cubicBezTo>
                  <a:pt x="30219" y="5750"/>
                  <a:pt x="30250" y="5718"/>
                  <a:pt x="30312" y="5718"/>
                </a:cubicBezTo>
                <a:moveTo>
                  <a:pt x="30156" y="5750"/>
                </a:moveTo>
                <a:close/>
                <a:moveTo>
                  <a:pt x="29469" y="7656"/>
                </a:moveTo>
                <a:cubicBezTo>
                  <a:pt x="29437" y="7656"/>
                  <a:pt x="29437" y="7625"/>
                  <a:pt x="29437" y="7625"/>
                </a:cubicBezTo>
                <a:cubicBezTo>
                  <a:pt x="28937" y="7812"/>
                  <a:pt x="28437" y="8000"/>
                  <a:pt x="27937" y="8187"/>
                </a:cubicBezTo>
                <a:cubicBezTo>
                  <a:pt x="27937" y="8218"/>
                  <a:pt x="27969" y="8218"/>
                  <a:pt x="27969" y="8250"/>
                </a:cubicBezTo>
                <a:cubicBezTo>
                  <a:pt x="28469" y="8031"/>
                  <a:pt x="28969" y="7843"/>
                  <a:pt x="29469" y="7656"/>
                </a:cubicBezTo>
                <a:close/>
                <a:moveTo>
                  <a:pt x="29625" y="7718"/>
                </a:moveTo>
                <a:cubicBezTo>
                  <a:pt x="29750" y="7718"/>
                  <a:pt x="29844" y="7687"/>
                  <a:pt x="29906" y="7593"/>
                </a:cubicBezTo>
                <a:cubicBezTo>
                  <a:pt x="29812" y="7656"/>
                  <a:pt x="29719" y="7625"/>
                  <a:pt x="29625" y="7718"/>
                </a:cubicBezTo>
                <a:close/>
                <a:moveTo>
                  <a:pt x="28125" y="8281"/>
                </a:moveTo>
                <a:cubicBezTo>
                  <a:pt x="28156" y="8281"/>
                  <a:pt x="28156" y="8312"/>
                  <a:pt x="28156" y="8312"/>
                </a:cubicBezTo>
                <a:cubicBezTo>
                  <a:pt x="28437" y="8218"/>
                  <a:pt x="28719" y="8093"/>
                  <a:pt x="29031" y="7968"/>
                </a:cubicBezTo>
                <a:cubicBezTo>
                  <a:pt x="29000" y="7968"/>
                  <a:pt x="29000" y="7968"/>
                  <a:pt x="29000" y="7937"/>
                </a:cubicBezTo>
                <a:cubicBezTo>
                  <a:pt x="28719" y="8062"/>
                  <a:pt x="28437" y="8156"/>
                  <a:pt x="28125" y="8281"/>
                </a:cubicBezTo>
                <a:close/>
                <a:moveTo>
                  <a:pt x="27219" y="8625"/>
                </a:moveTo>
                <a:cubicBezTo>
                  <a:pt x="27344" y="8656"/>
                  <a:pt x="27406" y="8593"/>
                  <a:pt x="27531" y="8562"/>
                </a:cubicBezTo>
                <a:cubicBezTo>
                  <a:pt x="27500" y="8562"/>
                  <a:pt x="27500" y="8531"/>
                  <a:pt x="27500" y="8531"/>
                </a:cubicBezTo>
                <a:cubicBezTo>
                  <a:pt x="27406" y="8562"/>
                  <a:pt x="27312" y="8593"/>
                  <a:pt x="27219" y="8625"/>
                </a:cubicBezTo>
                <a:close/>
                <a:moveTo>
                  <a:pt x="32656" y="5468"/>
                </a:moveTo>
                <a:cubicBezTo>
                  <a:pt x="32562" y="5500"/>
                  <a:pt x="32469" y="5531"/>
                  <a:pt x="32375" y="5593"/>
                </a:cubicBezTo>
                <a:cubicBezTo>
                  <a:pt x="32281" y="5625"/>
                  <a:pt x="32187" y="5656"/>
                  <a:pt x="32094" y="5718"/>
                </a:cubicBezTo>
                <a:cubicBezTo>
                  <a:pt x="32062" y="5718"/>
                  <a:pt x="32062" y="5718"/>
                  <a:pt x="32031" y="5750"/>
                </a:cubicBezTo>
                <a:cubicBezTo>
                  <a:pt x="32156" y="5718"/>
                  <a:pt x="32250" y="5656"/>
                  <a:pt x="32375" y="5625"/>
                </a:cubicBezTo>
                <a:lnTo>
                  <a:pt x="32375" y="5625"/>
                </a:lnTo>
                <a:cubicBezTo>
                  <a:pt x="32500" y="5562"/>
                  <a:pt x="32625" y="5531"/>
                  <a:pt x="32781" y="5468"/>
                </a:cubicBezTo>
                <a:cubicBezTo>
                  <a:pt x="32719" y="5468"/>
                  <a:pt x="32687" y="5468"/>
                  <a:pt x="32656" y="5468"/>
                </a:cubicBezTo>
                <a:close/>
                <a:moveTo>
                  <a:pt x="29625" y="13468"/>
                </a:moveTo>
                <a:cubicBezTo>
                  <a:pt x="29531" y="13468"/>
                  <a:pt x="29437" y="13500"/>
                  <a:pt x="29344" y="13562"/>
                </a:cubicBezTo>
                <a:cubicBezTo>
                  <a:pt x="29437" y="13531"/>
                  <a:pt x="29531" y="13500"/>
                  <a:pt x="29625" y="13468"/>
                </a:cubicBezTo>
                <a:close/>
                <a:moveTo>
                  <a:pt x="27094" y="7750"/>
                </a:moveTo>
                <a:cubicBezTo>
                  <a:pt x="27469" y="7593"/>
                  <a:pt x="27875" y="7437"/>
                  <a:pt x="28250" y="7281"/>
                </a:cubicBezTo>
                <a:cubicBezTo>
                  <a:pt x="28250" y="7250"/>
                  <a:pt x="28250" y="7250"/>
                  <a:pt x="28219" y="7218"/>
                </a:cubicBezTo>
                <a:cubicBezTo>
                  <a:pt x="27844" y="7375"/>
                  <a:pt x="27469" y="7531"/>
                  <a:pt x="27062" y="7687"/>
                </a:cubicBezTo>
                <a:cubicBezTo>
                  <a:pt x="27062" y="7718"/>
                  <a:pt x="27094" y="7718"/>
                  <a:pt x="27094" y="7750"/>
                </a:cubicBezTo>
                <a:close/>
                <a:moveTo>
                  <a:pt x="26594" y="7906"/>
                </a:moveTo>
                <a:cubicBezTo>
                  <a:pt x="26687" y="7875"/>
                  <a:pt x="26781" y="7875"/>
                  <a:pt x="26906" y="7781"/>
                </a:cubicBezTo>
                <a:cubicBezTo>
                  <a:pt x="26781" y="7812"/>
                  <a:pt x="26656" y="7812"/>
                  <a:pt x="26594" y="7906"/>
                </a:cubicBezTo>
                <a:close/>
                <a:moveTo>
                  <a:pt x="26094" y="8125"/>
                </a:moveTo>
                <a:cubicBezTo>
                  <a:pt x="26156" y="8093"/>
                  <a:pt x="26219" y="8093"/>
                  <a:pt x="26250" y="8062"/>
                </a:cubicBezTo>
                <a:cubicBezTo>
                  <a:pt x="26156" y="8000"/>
                  <a:pt x="26125" y="8062"/>
                  <a:pt x="26062" y="8093"/>
                </a:cubicBezTo>
                <a:cubicBezTo>
                  <a:pt x="25906" y="8156"/>
                  <a:pt x="25719" y="8187"/>
                  <a:pt x="25562" y="8281"/>
                </a:cubicBezTo>
                <a:cubicBezTo>
                  <a:pt x="25469" y="8281"/>
                  <a:pt x="25375" y="8343"/>
                  <a:pt x="25312" y="8406"/>
                </a:cubicBezTo>
                <a:cubicBezTo>
                  <a:pt x="25375" y="8375"/>
                  <a:pt x="25500" y="8375"/>
                  <a:pt x="25562" y="8312"/>
                </a:cubicBezTo>
                <a:cubicBezTo>
                  <a:pt x="25750" y="8281"/>
                  <a:pt x="25906" y="8187"/>
                  <a:pt x="26094" y="8125"/>
                </a:cubicBezTo>
                <a:close/>
                <a:moveTo>
                  <a:pt x="29656" y="13468"/>
                </a:moveTo>
                <a:cubicBezTo>
                  <a:pt x="29656" y="13437"/>
                  <a:pt x="29656" y="13437"/>
                  <a:pt x="29656" y="13437"/>
                </a:cubicBezTo>
                <a:cubicBezTo>
                  <a:pt x="29750" y="13468"/>
                  <a:pt x="29812" y="13406"/>
                  <a:pt x="29875" y="13375"/>
                </a:cubicBezTo>
                <a:cubicBezTo>
                  <a:pt x="30125" y="13312"/>
                  <a:pt x="30375" y="13218"/>
                  <a:pt x="30625" y="13156"/>
                </a:cubicBezTo>
                <a:cubicBezTo>
                  <a:pt x="30625" y="13156"/>
                  <a:pt x="30687" y="13156"/>
                  <a:pt x="30687" y="13125"/>
                </a:cubicBezTo>
                <a:cubicBezTo>
                  <a:pt x="30406" y="13187"/>
                  <a:pt x="30156" y="13281"/>
                  <a:pt x="29875" y="13375"/>
                </a:cubicBezTo>
                <a:cubicBezTo>
                  <a:pt x="29812" y="13406"/>
                  <a:pt x="29719" y="13375"/>
                  <a:pt x="29656" y="13468"/>
                </a:cubicBezTo>
                <a:close/>
                <a:moveTo>
                  <a:pt x="30344" y="6437"/>
                </a:moveTo>
                <a:cubicBezTo>
                  <a:pt x="30219" y="6406"/>
                  <a:pt x="30125" y="6500"/>
                  <a:pt x="30062" y="6531"/>
                </a:cubicBezTo>
                <a:cubicBezTo>
                  <a:pt x="30156" y="6531"/>
                  <a:pt x="30250" y="6500"/>
                  <a:pt x="30344" y="6437"/>
                </a:cubicBezTo>
                <a:close/>
                <a:moveTo>
                  <a:pt x="24312" y="8718"/>
                </a:moveTo>
                <a:cubicBezTo>
                  <a:pt x="24281" y="8718"/>
                  <a:pt x="24281" y="8687"/>
                  <a:pt x="24281" y="8687"/>
                </a:cubicBezTo>
                <a:cubicBezTo>
                  <a:pt x="24281" y="8687"/>
                  <a:pt x="24281" y="8718"/>
                  <a:pt x="24312" y="8718"/>
                </a:cubicBezTo>
                <a:cubicBezTo>
                  <a:pt x="24312" y="8718"/>
                  <a:pt x="24312" y="8718"/>
                  <a:pt x="24312" y="8718"/>
                </a:cubicBezTo>
                <a:close/>
                <a:moveTo>
                  <a:pt x="27875" y="8281"/>
                </a:moveTo>
                <a:cubicBezTo>
                  <a:pt x="27875" y="8250"/>
                  <a:pt x="27875" y="8250"/>
                  <a:pt x="27844" y="8250"/>
                </a:cubicBezTo>
                <a:cubicBezTo>
                  <a:pt x="27344" y="8437"/>
                  <a:pt x="26875" y="8625"/>
                  <a:pt x="26375" y="8812"/>
                </a:cubicBezTo>
                <a:cubicBezTo>
                  <a:pt x="26375" y="8812"/>
                  <a:pt x="26375" y="8843"/>
                  <a:pt x="26375" y="8843"/>
                </a:cubicBezTo>
                <a:cubicBezTo>
                  <a:pt x="26875" y="8656"/>
                  <a:pt x="27375" y="8468"/>
                  <a:pt x="27875" y="8281"/>
                </a:cubicBezTo>
                <a:close/>
                <a:moveTo>
                  <a:pt x="24469" y="8718"/>
                </a:moveTo>
                <a:cubicBezTo>
                  <a:pt x="24469" y="8718"/>
                  <a:pt x="24469" y="8718"/>
                  <a:pt x="24469" y="8718"/>
                </a:cubicBezTo>
                <a:cubicBezTo>
                  <a:pt x="24469" y="8718"/>
                  <a:pt x="24469" y="8718"/>
                  <a:pt x="24469" y="8718"/>
                </a:cubicBezTo>
                <a:cubicBezTo>
                  <a:pt x="24469" y="8718"/>
                  <a:pt x="24469" y="8718"/>
                  <a:pt x="24469" y="8718"/>
                </a:cubicBezTo>
                <a:close/>
                <a:moveTo>
                  <a:pt x="0" y="5281"/>
                </a:moveTo>
                <a:cubicBezTo>
                  <a:pt x="31" y="5312"/>
                  <a:pt x="62" y="5312"/>
                  <a:pt x="94" y="5281"/>
                </a:cubicBezTo>
                <a:cubicBezTo>
                  <a:pt x="62" y="5281"/>
                  <a:pt x="31" y="5281"/>
                  <a:pt x="0" y="5281"/>
                </a:cubicBezTo>
                <a:close/>
                <a:moveTo>
                  <a:pt x="26562" y="7906"/>
                </a:moveTo>
                <a:cubicBezTo>
                  <a:pt x="26500" y="7937"/>
                  <a:pt x="26406" y="7937"/>
                  <a:pt x="26312" y="8000"/>
                </a:cubicBezTo>
                <a:cubicBezTo>
                  <a:pt x="26437" y="8031"/>
                  <a:pt x="26500" y="7968"/>
                  <a:pt x="26562" y="7906"/>
                </a:cubicBezTo>
                <a:close/>
                <a:moveTo>
                  <a:pt x="31594" y="4812"/>
                </a:moveTo>
                <a:close/>
                <a:moveTo>
                  <a:pt x="2937" y="1343"/>
                </a:moveTo>
                <a:cubicBezTo>
                  <a:pt x="2969" y="1343"/>
                  <a:pt x="3000" y="1343"/>
                  <a:pt x="3031" y="1343"/>
                </a:cubicBezTo>
                <a:cubicBezTo>
                  <a:pt x="3000" y="1343"/>
                  <a:pt x="2969" y="1343"/>
                  <a:pt x="2937" y="1343"/>
                </a:cubicBezTo>
                <a:close/>
                <a:moveTo>
                  <a:pt x="14969" y="14250"/>
                </a:moveTo>
                <a:cubicBezTo>
                  <a:pt x="14969" y="14250"/>
                  <a:pt x="14969" y="14250"/>
                  <a:pt x="14969" y="14250"/>
                </a:cubicBezTo>
                <a:cubicBezTo>
                  <a:pt x="14969" y="14250"/>
                  <a:pt x="14969" y="14250"/>
                  <a:pt x="14969" y="14250"/>
                </a:cubicBezTo>
                <a:lnTo>
                  <a:pt x="14969" y="14250"/>
                </a:lnTo>
                <a:cubicBezTo>
                  <a:pt x="14969" y="14250"/>
                  <a:pt x="14969" y="14250"/>
                  <a:pt x="14969" y="14250"/>
                </a:cubicBezTo>
                <a:cubicBezTo>
                  <a:pt x="14969" y="14250"/>
                  <a:pt x="14969" y="14250"/>
                  <a:pt x="14969" y="14250"/>
                </a:cubicBezTo>
                <a:close/>
                <a:moveTo>
                  <a:pt x="15687" y="15250"/>
                </a:moveTo>
                <a:cubicBezTo>
                  <a:pt x="15687" y="15250"/>
                  <a:pt x="15687" y="15250"/>
                  <a:pt x="15687" y="15250"/>
                </a:cubicBezTo>
                <a:cubicBezTo>
                  <a:pt x="15687" y="15250"/>
                  <a:pt x="15687" y="15250"/>
                  <a:pt x="15687" y="15250"/>
                </a:cubicBezTo>
                <a:cubicBezTo>
                  <a:pt x="15687" y="15250"/>
                  <a:pt x="15687" y="15250"/>
                  <a:pt x="15687" y="15250"/>
                </a:cubicBezTo>
                <a:cubicBezTo>
                  <a:pt x="15687" y="15250"/>
                  <a:pt x="15687" y="15250"/>
                  <a:pt x="15687" y="15250"/>
                </a:cubicBezTo>
                <a:close/>
                <a:moveTo>
                  <a:pt x="13781" y="12281"/>
                </a:moveTo>
                <a:cubicBezTo>
                  <a:pt x="13750" y="12281"/>
                  <a:pt x="13750" y="12281"/>
                  <a:pt x="13781" y="12281"/>
                </a:cubicBezTo>
                <a:cubicBezTo>
                  <a:pt x="13781" y="12281"/>
                  <a:pt x="13812" y="12281"/>
                  <a:pt x="13812" y="12281"/>
                </a:cubicBezTo>
                <a:cubicBezTo>
                  <a:pt x="13812" y="12281"/>
                  <a:pt x="13812" y="12250"/>
                  <a:pt x="13812" y="12250"/>
                </a:cubicBezTo>
                <a:cubicBezTo>
                  <a:pt x="13781" y="12281"/>
                  <a:pt x="13781" y="12281"/>
                  <a:pt x="13781" y="12281"/>
                </a:cubicBezTo>
                <a:close/>
                <a:moveTo>
                  <a:pt x="18781" y="4625"/>
                </a:moveTo>
                <a:cubicBezTo>
                  <a:pt x="18750" y="4625"/>
                  <a:pt x="18750" y="4593"/>
                  <a:pt x="18750" y="4593"/>
                </a:cubicBezTo>
                <a:cubicBezTo>
                  <a:pt x="18750" y="4593"/>
                  <a:pt x="18750" y="4625"/>
                  <a:pt x="18750" y="4625"/>
                </a:cubicBezTo>
                <a:cubicBezTo>
                  <a:pt x="18750" y="4625"/>
                  <a:pt x="18750" y="4625"/>
                  <a:pt x="18750" y="4656"/>
                </a:cubicBezTo>
                <a:cubicBezTo>
                  <a:pt x="18750" y="4625"/>
                  <a:pt x="18750" y="4625"/>
                  <a:pt x="18781" y="4625"/>
                </a:cubicBezTo>
                <a:close/>
                <a:moveTo>
                  <a:pt x="18281" y="3750"/>
                </a:moveTo>
                <a:cubicBezTo>
                  <a:pt x="18281" y="3750"/>
                  <a:pt x="18281" y="3781"/>
                  <a:pt x="18281" y="3812"/>
                </a:cubicBezTo>
                <a:cubicBezTo>
                  <a:pt x="18281" y="3781"/>
                  <a:pt x="18312" y="3750"/>
                  <a:pt x="18281" y="3750"/>
                </a:cubicBezTo>
                <a:close/>
                <a:moveTo>
                  <a:pt x="18156" y="3218"/>
                </a:moveTo>
                <a:cubicBezTo>
                  <a:pt x="18125" y="3250"/>
                  <a:pt x="18125" y="3281"/>
                  <a:pt x="18156" y="3343"/>
                </a:cubicBezTo>
                <a:cubicBezTo>
                  <a:pt x="18156" y="3281"/>
                  <a:pt x="18156" y="3250"/>
                  <a:pt x="18156" y="3218"/>
                </a:cubicBezTo>
                <a:close/>
              </a:path>
            </a:pathLst>
          </a:custGeom>
          <a:pattFill prst="smConfetti">
            <a:fgClr>
              <a:schemeClr val="bg1"/>
            </a:fgClr>
            <a:bgClr>
              <a:schemeClr val="bg1">
                <a:lumMod val="75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ru-RU" sz="400" b="1">
                <a:solidFill>
                  <a:schemeClr val="lt1"/>
                </a:solidFill>
              </a:defRPr>
            </a:lvl1pPr>
          </a:lstStyle>
          <a:p>
            <a:pPr lvl="0" algn="ctr"/>
            <a:endParaRPr lang="ru-RU"/>
          </a:p>
        </p:txBody>
      </p:sp>
      <p:sp>
        <p:nvSpPr>
          <p:cNvPr id="15" name="Заголовок 1">
            <a:extLst>
              <a:ext uri="{FF2B5EF4-FFF2-40B4-BE49-F238E27FC236}">
                <a16:creationId xmlns:a16="http://schemas.microsoft.com/office/drawing/2014/main" id="{A1161391-FEC2-4642-B772-86C49C7763AD}"/>
              </a:ext>
            </a:extLst>
          </p:cNvPr>
          <p:cNvSpPr>
            <a:spLocks noGrp="1"/>
          </p:cNvSpPr>
          <p:nvPr>
            <p:ph type="title" hasCustomPrompt="1"/>
          </p:nvPr>
        </p:nvSpPr>
        <p:spPr>
          <a:xfrm>
            <a:off x="800856" y="693013"/>
            <a:ext cx="4359101" cy="1151995"/>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6" name="Текст 3">
            <a:extLst>
              <a:ext uri="{FF2B5EF4-FFF2-40B4-BE49-F238E27FC236}">
                <a16:creationId xmlns:a16="http://schemas.microsoft.com/office/drawing/2014/main" id="{AF479333-14CE-FD4B-99D1-71399EEADB21}"/>
              </a:ext>
            </a:extLst>
          </p:cNvPr>
          <p:cNvSpPr>
            <a:spLocks noGrp="1"/>
          </p:cNvSpPr>
          <p:nvPr>
            <p:ph type="body" sz="quarter" idx="34" hasCustomPrompt="1"/>
          </p:nvPr>
        </p:nvSpPr>
        <p:spPr>
          <a:xfrm>
            <a:off x="5916003" y="693013"/>
            <a:ext cx="5507895" cy="1727992"/>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5" name="Freeform 19">
            <a:extLst>
              <a:ext uri="{FF2B5EF4-FFF2-40B4-BE49-F238E27FC236}">
                <a16:creationId xmlns:a16="http://schemas.microsoft.com/office/drawing/2014/main" id="{33732419-696F-334F-A3F1-E43F1A7E31A7}"/>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
        <p:nvSpPr>
          <p:cNvPr id="7" name="Slide Number Placeholder 5">
            <a:extLst>
              <a:ext uri="{FF2B5EF4-FFF2-40B4-BE49-F238E27FC236}">
                <a16:creationId xmlns:a16="http://schemas.microsoft.com/office/drawing/2014/main" id="{8A86A434-3B69-ED48-8CBE-EE7ADEACE9BD}"/>
              </a:ext>
            </a:extLst>
          </p:cNvPr>
          <p:cNvSpPr>
            <a:spLocks noGrp="1"/>
          </p:cNvSpPr>
          <p:nvPr>
            <p:ph type="sldNum" sz="quarter" idx="12"/>
          </p:nvPr>
        </p:nvSpPr>
        <p:spPr>
          <a:xfrm>
            <a:off x="9361714" y="6523354"/>
            <a:ext cx="2743200" cy="228601"/>
          </a:xfrm>
        </p:spPr>
        <p:txBody>
          <a:bodyPr/>
          <a:lstStyle>
            <a:lvl1pPr>
              <a:defRPr sz="1050">
                <a:solidFill>
                  <a:schemeClr val="tx2">
                    <a:lumMod val="60000"/>
                    <a:lumOff val="40000"/>
                  </a:schemeClr>
                </a:solidFill>
              </a:defRPr>
            </a:lvl1pPr>
          </a:lstStyle>
          <a:p>
            <a:fld id="{F238D50B-C713-EA42-A5E5-6E5611D31A0D}" type="slidenum">
              <a:rPr lang="en-US" smtClean="0"/>
              <a:pPr/>
              <a:t>‹#›</a:t>
            </a:fld>
            <a:endParaRPr lang="en-US"/>
          </a:p>
        </p:txBody>
      </p:sp>
      <p:grpSp>
        <p:nvGrpSpPr>
          <p:cNvPr id="8" name="Group 7">
            <a:extLst>
              <a:ext uri="{FF2B5EF4-FFF2-40B4-BE49-F238E27FC236}">
                <a16:creationId xmlns:a16="http://schemas.microsoft.com/office/drawing/2014/main" id="{EF40F53A-EA51-2744-B8B4-61339A585B7D}"/>
              </a:ext>
            </a:extLst>
          </p:cNvPr>
          <p:cNvGrpSpPr/>
          <p:nvPr userDrawn="1"/>
        </p:nvGrpSpPr>
        <p:grpSpPr>
          <a:xfrm>
            <a:off x="10542497" y="6562082"/>
            <a:ext cx="988377" cy="151143"/>
            <a:chOff x="931863" y="5418138"/>
            <a:chExt cx="2771774" cy="423862"/>
          </a:xfrm>
        </p:grpSpPr>
        <p:sp>
          <p:nvSpPr>
            <p:cNvPr id="9" name="Freeform 17">
              <a:extLst>
                <a:ext uri="{FF2B5EF4-FFF2-40B4-BE49-F238E27FC236}">
                  <a16:creationId xmlns:a16="http://schemas.microsoft.com/office/drawing/2014/main" id="{AAC39E62-081E-F94F-90F6-694550EF26FE}"/>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8">
              <a:extLst>
                <a:ext uri="{FF2B5EF4-FFF2-40B4-BE49-F238E27FC236}">
                  <a16:creationId xmlns:a16="http://schemas.microsoft.com/office/drawing/2014/main" id="{28E87516-37DB-8648-86BF-6A9D460F45C7}"/>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9">
              <a:extLst>
                <a:ext uri="{FF2B5EF4-FFF2-40B4-BE49-F238E27FC236}">
                  <a16:creationId xmlns:a16="http://schemas.microsoft.com/office/drawing/2014/main" id="{929A7CFB-E1A3-A346-BF7C-AA96C02F82A7}"/>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0">
              <a:extLst>
                <a:ext uri="{FF2B5EF4-FFF2-40B4-BE49-F238E27FC236}">
                  <a16:creationId xmlns:a16="http://schemas.microsoft.com/office/drawing/2014/main" id="{22ED3867-B5FE-AD40-A47C-7E3AF09AA0E1}"/>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1">
              <a:extLst>
                <a:ext uri="{FF2B5EF4-FFF2-40B4-BE49-F238E27FC236}">
                  <a16:creationId xmlns:a16="http://schemas.microsoft.com/office/drawing/2014/main" id="{3035055C-7A82-0447-A563-CE2B42FAC0B9}"/>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2">
              <a:extLst>
                <a:ext uri="{FF2B5EF4-FFF2-40B4-BE49-F238E27FC236}">
                  <a16:creationId xmlns:a16="http://schemas.microsoft.com/office/drawing/2014/main" id="{080DC124-31E9-7E4A-974E-A0CE34DA4D8F}"/>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3">
              <a:extLst>
                <a:ext uri="{FF2B5EF4-FFF2-40B4-BE49-F238E27FC236}">
                  <a16:creationId xmlns:a16="http://schemas.microsoft.com/office/drawing/2014/main" id="{7AB1D087-5D36-E44F-9847-D06210C3DD56}"/>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4">
              <a:extLst>
                <a:ext uri="{FF2B5EF4-FFF2-40B4-BE49-F238E27FC236}">
                  <a16:creationId xmlns:a16="http://schemas.microsoft.com/office/drawing/2014/main" id="{A2D9C70D-5B00-3040-87A6-C25932BC406C}"/>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5">
              <a:extLst>
                <a:ext uri="{FF2B5EF4-FFF2-40B4-BE49-F238E27FC236}">
                  <a16:creationId xmlns:a16="http://schemas.microsoft.com/office/drawing/2014/main" id="{81C023CC-6FC5-A643-8340-512C718B8EF0}"/>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1319381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125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11_Main_9">
    <p:spTree>
      <p:nvGrpSpPr>
        <p:cNvPr id="1" name=""/>
        <p:cNvGrpSpPr/>
        <p:nvPr/>
      </p:nvGrpSpPr>
      <p:grpSpPr>
        <a:xfrm>
          <a:off x="0" y="0"/>
          <a:ext cx="0" cy="0"/>
          <a:chOff x="0" y="0"/>
          <a:chExt cx="0" cy="0"/>
        </a:xfrm>
      </p:grpSpPr>
      <p:sp>
        <p:nvSpPr>
          <p:cNvPr id="25" name="Заголовок 1">
            <a:extLst>
              <a:ext uri="{FF2B5EF4-FFF2-40B4-BE49-F238E27FC236}">
                <a16:creationId xmlns:a16="http://schemas.microsoft.com/office/drawing/2014/main" id="{9BBE0B44-7CE7-FF4E-910E-8108239425CC}"/>
              </a:ext>
            </a:extLst>
          </p:cNvPr>
          <p:cNvSpPr>
            <a:spLocks noGrp="1"/>
          </p:cNvSpPr>
          <p:nvPr>
            <p:ph type="title" hasCustomPrompt="1"/>
          </p:nvPr>
        </p:nvSpPr>
        <p:spPr>
          <a:xfrm>
            <a:off x="800856" y="729013"/>
            <a:ext cx="10623042" cy="827996"/>
          </a:xfrm>
          <a:prstGeom prst="rect">
            <a:avLst/>
          </a:prstGeom>
        </p:spPr>
        <p:txBody>
          <a:bodyPr>
            <a:noAutofit/>
          </a:bodyPr>
          <a:lstStyle>
            <a:lvl1pPr marL="0" marR="0" indent="0" algn="ctr"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Your Top Slide</a:t>
            </a:r>
            <a:endParaRPr lang="ru-RU"/>
          </a:p>
        </p:txBody>
      </p:sp>
      <p:sp>
        <p:nvSpPr>
          <p:cNvPr id="26" name="Текст 3">
            <a:extLst>
              <a:ext uri="{FF2B5EF4-FFF2-40B4-BE49-F238E27FC236}">
                <a16:creationId xmlns:a16="http://schemas.microsoft.com/office/drawing/2014/main" id="{5A46628C-5AEB-C34E-83BE-D77A4BC9B46E}"/>
              </a:ext>
            </a:extLst>
          </p:cNvPr>
          <p:cNvSpPr>
            <a:spLocks noGrp="1"/>
          </p:cNvSpPr>
          <p:nvPr>
            <p:ph type="body" sz="quarter" idx="21" hasCustomPrompt="1"/>
          </p:nvPr>
        </p:nvSpPr>
        <p:spPr>
          <a:xfrm>
            <a:off x="800856" y="2025006"/>
            <a:ext cx="10623042" cy="2791513"/>
          </a:xfrm>
          <a:prstGeom prst="rect">
            <a:avLst/>
          </a:prstGeom>
        </p:spPr>
        <p:txBody>
          <a:bodyPr/>
          <a:lstStyle>
            <a:lvl1pPr algn="ctr">
              <a:lnSpc>
                <a:spcPct val="120000"/>
              </a:lnSpc>
              <a:spcBef>
                <a:spcPts val="636"/>
              </a:spcBef>
              <a:defRPr lang="en-US" sz="14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5" name="Freeform 19">
            <a:extLst>
              <a:ext uri="{FF2B5EF4-FFF2-40B4-BE49-F238E27FC236}">
                <a16:creationId xmlns:a16="http://schemas.microsoft.com/office/drawing/2014/main" id="{641A3561-9CD0-5543-ACCB-F2C416D0D761}"/>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
        <p:nvSpPr>
          <p:cNvPr id="6" name="Slide Number Placeholder 5">
            <a:extLst>
              <a:ext uri="{FF2B5EF4-FFF2-40B4-BE49-F238E27FC236}">
                <a16:creationId xmlns:a16="http://schemas.microsoft.com/office/drawing/2014/main" id="{37EB8AED-E468-3945-9542-A2CA74EC64B1}"/>
              </a:ext>
            </a:extLst>
          </p:cNvPr>
          <p:cNvSpPr>
            <a:spLocks noGrp="1"/>
          </p:cNvSpPr>
          <p:nvPr>
            <p:ph type="sldNum" sz="quarter" idx="12"/>
          </p:nvPr>
        </p:nvSpPr>
        <p:spPr>
          <a:xfrm>
            <a:off x="9361714" y="6523354"/>
            <a:ext cx="2743200" cy="228601"/>
          </a:xfrm>
        </p:spPr>
        <p:txBody>
          <a:bodyPr/>
          <a:lstStyle>
            <a:lvl1pPr>
              <a:defRPr sz="1050">
                <a:solidFill>
                  <a:schemeClr val="tx2">
                    <a:lumMod val="60000"/>
                    <a:lumOff val="40000"/>
                  </a:schemeClr>
                </a:solidFill>
              </a:defRPr>
            </a:lvl1pPr>
          </a:lstStyle>
          <a:p>
            <a:fld id="{F238D50B-C713-EA42-A5E5-6E5611D31A0D}" type="slidenum">
              <a:rPr lang="en-US" smtClean="0"/>
              <a:pPr/>
              <a:t>‹#›</a:t>
            </a:fld>
            <a:endParaRPr lang="en-US"/>
          </a:p>
        </p:txBody>
      </p:sp>
      <p:grpSp>
        <p:nvGrpSpPr>
          <p:cNvPr id="7" name="Group 6">
            <a:extLst>
              <a:ext uri="{FF2B5EF4-FFF2-40B4-BE49-F238E27FC236}">
                <a16:creationId xmlns:a16="http://schemas.microsoft.com/office/drawing/2014/main" id="{AEE347F5-05B3-4D44-AB50-4DD563849EEB}"/>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63BF67E3-B31F-1A47-8BA2-2BDE98CDE818}"/>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18">
              <a:extLst>
                <a:ext uri="{FF2B5EF4-FFF2-40B4-BE49-F238E27FC236}">
                  <a16:creationId xmlns:a16="http://schemas.microsoft.com/office/drawing/2014/main" id="{92E73E0D-A727-704A-AF36-51774BC67C82}"/>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9">
              <a:extLst>
                <a:ext uri="{FF2B5EF4-FFF2-40B4-BE49-F238E27FC236}">
                  <a16:creationId xmlns:a16="http://schemas.microsoft.com/office/drawing/2014/main" id="{8E79B667-2254-CB4B-907C-DD84BE0CD7B7}"/>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0">
              <a:extLst>
                <a:ext uri="{FF2B5EF4-FFF2-40B4-BE49-F238E27FC236}">
                  <a16:creationId xmlns:a16="http://schemas.microsoft.com/office/drawing/2014/main" id="{AED7A2DE-7016-B846-8C46-FA3F7318525E}"/>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1">
              <a:extLst>
                <a:ext uri="{FF2B5EF4-FFF2-40B4-BE49-F238E27FC236}">
                  <a16:creationId xmlns:a16="http://schemas.microsoft.com/office/drawing/2014/main" id="{AAB176D7-7CD3-CC4F-A288-2CE81B22DFEE}"/>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2">
              <a:extLst>
                <a:ext uri="{FF2B5EF4-FFF2-40B4-BE49-F238E27FC236}">
                  <a16:creationId xmlns:a16="http://schemas.microsoft.com/office/drawing/2014/main" id="{A12B5F2D-7A22-A04F-82FE-F3C7A5788B07}"/>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3">
              <a:extLst>
                <a:ext uri="{FF2B5EF4-FFF2-40B4-BE49-F238E27FC236}">
                  <a16:creationId xmlns:a16="http://schemas.microsoft.com/office/drawing/2014/main" id="{783ABC06-B8FA-BC40-A61B-BC453E6713D2}"/>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4">
              <a:extLst>
                <a:ext uri="{FF2B5EF4-FFF2-40B4-BE49-F238E27FC236}">
                  <a16:creationId xmlns:a16="http://schemas.microsoft.com/office/drawing/2014/main" id="{F4C343DE-65CF-2544-A0F5-257F78DD46A6}"/>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5">
              <a:extLst>
                <a:ext uri="{FF2B5EF4-FFF2-40B4-BE49-F238E27FC236}">
                  <a16:creationId xmlns:a16="http://schemas.microsoft.com/office/drawing/2014/main" id="{1FEDCB84-BD84-B34D-829A-4E24B15DA9FF}"/>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804766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125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12_Main_9">
    <p:bg>
      <p:bgPr>
        <a:solidFill>
          <a:schemeClr val="accent1"/>
        </a:solidFill>
        <a:effectLst/>
      </p:bgPr>
    </p:bg>
    <p:spTree>
      <p:nvGrpSpPr>
        <p:cNvPr id="1" name=""/>
        <p:cNvGrpSpPr/>
        <p:nvPr/>
      </p:nvGrpSpPr>
      <p:grpSpPr>
        <a:xfrm>
          <a:off x="0" y="0"/>
          <a:ext cx="0" cy="0"/>
          <a:chOff x="0" y="0"/>
          <a:chExt cx="0" cy="0"/>
        </a:xfrm>
      </p:grpSpPr>
      <p:sp>
        <p:nvSpPr>
          <p:cNvPr id="25" name="Заголовок 1">
            <a:extLst>
              <a:ext uri="{FF2B5EF4-FFF2-40B4-BE49-F238E27FC236}">
                <a16:creationId xmlns:a16="http://schemas.microsoft.com/office/drawing/2014/main" id="{9BBE0B44-7CE7-FF4E-910E-8108239425CC}"/>
              </a:ext>
            </a:extLst>
          </p:cNvPr>
          <p:cNvSpPr>
            <a:spLocks noGrp="1"/>
          </p:cNvSpPr>
          <p:nvPr>
            <p:ph type="title" hasCustomPrompt="1"/>
          </p:nvPr>
        </p:nvSpPr>
        <p:spPr>
          <a:xfrm>
            <a:off x="800856" y="729013"/>
            <a:ext cx="10623042" cy="827996"/>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lumMod val="40000"/>
                    <a:lumOff val="60000"/>
                  </a:schemeClr>
                </a:solidFill>
                <a:latin typeface="Tahoma" charset="0"/>
                <a:ea typeface="Tahoma" charset="0"/>
                <a:cs typeface="Tahoma" charset="0"/>
              </a:defRPr>
            </a:lvl1pPr>
          </a:lstStyle>
          <a:p>
            <a:r>
              <a:rPr lang="en-US"/>
              <a:t>Name Your Top Slide</a:t>
            </a:r>
            <a:endParaRPr lang="ru-RU"/>
          </a:p>
        </p:txBody>
      </p:sp>
      <p:sp>
        <p:nvSpPr>
          <p:cNvPr id="26" name="Текст 3">
            <a:extLst>
              <a:ext uri="{FF2B5EF4-FFF2-40B4-BE49-F238E27FC236}">
                <a16:creationId xmlns:a16="http://schemas.microsoft.com/office/drawing/2014/main" id="{5A46628C-5AEB-C34E-83BE-D77A4BC9B46E}"/>
              </a:ext>
            </a:extLst>
          </p:cNvPr>
          <p:cNvSpPr>
            <a:spLocks noGrp="1"/>
          </p:cNvSpPr>
          <p:nvPr>
            <p:ph type="body" sz="quarter" idx="21" hasCustomPrompt="1"/>
          </p:nvPr>
        </p:nvSpPr>
        <p:spPr>
          <a:xfrm>
            <a:off x="800856" y="2025006"/>
            <a:ext cx="6871395" cy="2791513"/>
          </a:xfrm>
          <a:prstGeom prst="rect">
            <a:avLst/>
          </a:prstGeom>
        </p:spPr>
        <p:txBody>
          <a:bodyPr/>
          <a:lstStyle>
            <a:lvl1pPr algn="l">
              <a:lnSpc>
                <a:spcPct val="120000"/>
              </a:lnSpc>
              <a:spcBef>
                <a:spcPts val="636"/>
              </a:spcBef>
              <a:defRPr lang="en-US" sz="1400" b="0" i="0" baseline="0" dirty="0">
                <a:solidFill>
                  <a:schemeClr val="tx2">
                    <a:lumMod val="40000"/>
                    <a:lumOff val="60000"/>
                  </a:schemeClr>
                </a:solidFill>
                <a:latin typeface="Tahoma" charset="0"/>
                <a:ea typeface="Tahoma" charset="0"/>
                <a:cs typeface="Tahoma" charset="0"/>
              </a:defRPr>
            </a:lvl1pPr>
          </a:lstStyle>
          <a:p>
            <a:pPr marL="0" lvl="0" indent="0">
              <a:lnSpc>
                <a:spcPct val="150000"/>
              </a:lnSpc>
              <a:buNone/>
            </a:pPr>
            <a:r>
              <a:rPr lang="en-US"/>
              <a:t>Example text</a:t>
            </a:r>
          </a:p>
        </p:txBody>
      </p:sp>
      <p:sp>
        <p:nvSpPr>
          <p:cNvPr id="5" name="Freeform 19">
            <a:extLst>
              <a:ext uri="{FF2B5EF4-FFF2-40B4-BE49-F238E27FC236}">
                <a16:creationId xmlns:a16="http://schemas.microsoft.com/office/drawing/2014/main" id="{641A3561-9CD0-5543-ACCB-F2C416D0D761}"/>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
        <p:nvSpPr>
          <p:cNvPr id="6" name="Slide Number Placeholder 5">
            <a:extLst>
              <a:ext uri="{FF2B5EF4-FFF2-40B4-BE49-F238E27FC236}">
                <a16:creationId xmlns:a16="http://schemas.microsoft.com/office/drawing/2014/main" id="{37EB8AED-E468-3945-9542-A2CA74EC64B1}"/>
              </a:ext>
            </a:extLst>
          </p:cNvPr>
          <p:cNvSpPr>
            <a:spLocks noGrp="1"/>
          </p:cNvSpPr>
          <p:nvPr>
            <p:ph type="sldNum" sz="quarter" idx="12"/>
          </p:nvPr>
        </p:nvSpPr>
        <p:spPr>
          <a:xfrm>
            <a:off x="9361714" y="6523354"/>
            <a:ext cx="2743200" cy="228601"/>
          </a:xfrm>
        </p:spPr>
        <p:txBody>
          <a:bodyPr/>
          <a:lstStyle>
            <a:lvl1pPr>
              <a:defRPr sz="1050">
                <a:solidFill>
                  <a:schemeClr val="tx2">
                    <a:lumMod val="60000"/>
                    <a:lumOff val="40000"/>
                  </a:schemeClr>
                </a:solidFill>
              </a:defRPr>
            </a:lvl1pPr>
          </a:lstStyle>
          <a:p>
            <a:fld id="{F238D50B-C713-EA42-A5E5-6E5611D31A0D}" type="slidenum">
              <a:rPr lang="en-US" smtClean="0"/>
              <a:pPr/>
              <a:t>‹#›</a:t>
            </a:fld>
            <a:endParaRPr lang="en-US"/>
          </a:p>
        </p:txBody>
      </p:sp>
      <p:grpSp>
        <p:nvGrpSpPr>
          <p:cNvPr id="7" name="Group 6">
            <a:extLst>
              <a:ext uri="{FF2B5EF4-FFF2-40B4-BE49-F238E27FC236}">
                <a16:creationId xmlns:a16="http://schemas.microsoft.com/office/drawing/2014/main" id="{AEE347F5-05B3-4D44-AB50-4DD563849EEB}"/>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63BF67E3-B31F-1A47-8BA2-2BDE98CDE818}"/>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18">
              <a:extLst>
                <a:ext uri="{FF2B5EF4-FFF2-40B4-BE49-F238E27FC236}">
                  <a16:creationId xmlns:a16="http://schemas.microsoft.com/office/drawing/2014/main" id="{92E73E0D-A727-704A-AF36-51774BC67C82}"/>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9">
              <a:extLst>
                <a:ext uri="{FF2B5EF4-FFF2-40B4-BE49-F238E27FC236}">
                  <a16:creationId xmlns:a16="http://schemas.microsoft.com/office/drawing/2014/main" id="{8E79B667-2254-CB4B-907C-DD84BE0CD7B7}"/>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0">
              <a:extLst>
                <a:ext uri="{FF2B5EF4-FFF2-40B4-BE49-F238E27FC236}">
                  <a16:creationId xmlns:a16="http://schemas.microsoft.com/office/drawing/2014/main" id="{AED7A2DE-7016-B846-8C46-FA3F7318525E}"/>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1">
              <a:extLst>
                <a:ext uri="{FF2B5EF4-FFF2-40B4-BE49-F238E27FC236}">
                  <a16:creationId xmlns:a16="http://schemas.microsoft.com/office/drawing/2014/main" id="{AAB176D7-7CD3-CC4F-A288-2CE81B22DFEE}"/>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2">
              <a:extLst>
                <a:ext uri="{FF2B5EF4-FFF2-40B4-BE49-F238E27FC236}">
                  <a16:creationId xmlns:a16="http://schemas.microsoft.com/office/drawing/2014/main" id="{A12B5F2D-7A22-A04F-82FE-F3C7A5788B07}"/>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3">
              <a:extLst>
                <a:ext uri="{FF2B5EF4-FFF2-40B4-BE49-F238E27FC236}">
                  <a16:creationId xmlns:a16="http://schemas.microsoft.com/office/drawing/2014/main" id="{783ABC06-B8FA-BC40-A61B-BC453E6713D2}"/>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4">
              <a:extLst>
                <a:ext uri="{FF2B5EF4-FFF2-40B4-BE49-F238E27FC236}">
                  <a16:creationId xmlns:a16="http://schemas.microsoft.com/office/drawing/2014/main" id="{F4C343DE-65CF-2544-A0F5-257F78DD46A6}"/>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5">
              <a:extLst>
                <a:ext uri="{FF2B5EF4-FFF2-40B4-BE49-F238E27FC236}">
                  <a16:creationId xmlns:a16="http://schemas.microsoft.com/office/drawing/2014/main" id="{1FEDCB84-BD84-B34D-829A-4E24B15DA9FF}"/>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0" name="Group 19">
            <a:extLst>
              <a:ext uri="{FF2B5EF4-FFF2-40B4-BE49-F238E27FC236}">
                <a16:creationId xmlns:a16="http://schemas.microsoft.com/office/drawing/2014/main" id="{9C182FE6-4C0C-2049-8991-15D2EE814FFF}"/>
              </a:ext>
            </a:extLst>
          </p:cNvPr>
          <p:cNvGrpSpPr/>
          <p:nvPr userDrawn="1"/>
        </p:nvGrpSpPr>
        <p:grpSpPr>
          <a:xfrm>
            <a:off x="7850107" y="1715190"/>
            <a:ext cx="4041734" cy="4649982"/>
            <a:chOff x="6018352" y="2190727"/>
            <a:chExt cx="1304874" cy="1501247"/>
          </a:xfrm>
          <a:solidFill>
            <a:schemeClr val="tx2">
              <a:lumMod val="75000"/>
            </a:schemeClr>
          </a:solidFill>
        </p:grpSpPr>
        <p:sp>
          <p:nvSpPr>
            <p:cNvPr id="21" name="Freeform 20">
              <a:extLst>
                <a:ext uri="{FF2B5EF4-FFF2-40B4-BE49-F238E27FC236}">
                  <a16:creationId xmlns:a16="http://schemas.microsoft.com/office/drawing/2014/main" id="{2A1CE671-B567-E04F-A07F-45B21089DCF0}"/>
                </a:ext>
              </a:extLst>
            </p:cNvPr>
            <p:cNvSpPr/>
            <p:nvPr/>
          </p:nvSpPr>
          <p:spPr>
            <a:xfrm>
              <a:off x="6844177" y="3000614"/>
              <a:ext cx="8909" cy="1518"/>
            </a:xfrm>
            <a:custGeom>
              <a:avLst/>
              <a:gdLst>
                <a:gd name="connsiteX0" fmla="*/ 0 w 8909"/>
                <a:gd name="connsiteY0" fmla="*/ 0 h 1518"/>
                <a:gd name="connsiteX1" fmla="*/ 8909 w 8909"/>
                <a:gd name="connsiteY1" fmla="*/ 1519 h 1518"/>
                <a:gd name="connsiteX2" fmla="*/ 0 w 8909"/>
                <a:gd name="connsiteY2" fmla="*/ 0 h 1518"/>
              </a:gdLst>
              <a:ahLst/>
              <a:cxnLst>
                <a:cxn ang="0">
                  <a:pos x="connsiteX0" y="connsiteY0"/>
                </a:cxn>
                <a:cxn ang="0">
                  <a:pos x="connsiteX1" y="connsiteY1"/>
                </a:cxn>
                <a:cxn ang="0">
                  <a:pos x="connsiteX2" y="connsiteY2"/>
                </a:cxn>
              </a:cxnLst>
              <a:rect l="l" t="t" r="r" b="b"/>
              <a:pathLst>
                <a:path w="8909" h="1518">
                  <a:moveTo>
                    <a:pt x="0" y="0"/>
                  </a:moveTo>
                  <a:cubicBezTo>
                    <a:pt x="4451" y="623"/>
                    <a:pt x="7542" y="1238"/>
                    <a:pt x="8909" y="1519"/>
                  </a:cubicBezTo>
                  <a:cubicBezTo>
                    <a:pt x="6032" y="571"/>
                    <a:pt x="3029" y="59"/>
                    <a:pt x="0" y="0"/>
                  </a:cubicBezTo>
                  <a:close/>
                </a:path>
              </a:pathLst>
            </a:custGeom>
            <a:grpFill/>
            <a:ln w="758" cap="flat">
              <a:noFill/>
              <a:prstDash val="solid"/>
              <a:miter/>
            </a:ln>
          </p:spPr>
          <p:txBody>
            <a:bodyPr rtlCol="0" anchor="ctr"/>
            <a:lstStyle/>
            <a:p>
              <a:endParaRPr lang="en-IL"/>
            </a:p>
          </p:txBody>
        </p:sp>
        <p:sp>
          <p:nvSpPr>
            <p:cNvPr id="22" name="Freeform 21">
              <a:extLst>
                <a:ext uri="{FF2B5EF4-FFF2-40B4-BE49-F238E27FC236}">
                  <a16:creationId xmlns:a16="http://schemas.microsoft.com/office/drawing/2014/main" id="{776CB696-EFDB-BD41-83DD-FD2FD04A1B3B}"/>
                </a:ext>
              </a:extLst>
            </p:cNvPr>
            <p:cNvSpPr/>
            <p:nvPr/>
          </p:nvSpPr>
          <p:spPr>
            <a:xfrm>
              <a:off x="7131816" y="3521860"/>
              <a:ext cx="84436" cy="80055"/>
            </a:xfrm>
            <a:custGeom>
              <a:avLst/>
              <a:gdLst>
                <a:gd name="connsiteX0" fmla="*/ 18198 w 84436"/>
                <a:gd name="connsiteY0" fmla="*/ 0 h 80055"/>
                <a:gd name="connsiteX1" fmla="*/ 0 w 84436"/>
                <a:gd name="connsiteY1" fmla="*/ 48758 h 80055"/>
                <a:gd name="connsiteX2" fmla="*/ 42586 w 84436"/>
                <a:gd name="connsiteY2" fmla="*/ 80056 h 80055"/>
                <a:gd name="connsiteX3" fmla="*/ 84436 w 84436"/>
                <a:gd name="connsiteY3" fmla="*/ 50216 h 80055"/>
                <a:gd name="connsiteX4" fmla="*/ 67332 w 84436"/>
                <a:gd name="connsiteY4" fmla="*/ 0 h 80055"/>
                <a:gd name="connsiteX5" fmla="*/ 18198 w 84436"/>
                <a:gd name="connsiteY5" fmla="*/ 0 h 80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436" h="80055">
                  <a:moveTo>
                    <a:pt x="18198" y="0"/>
                  </a:moveTo>
                  <a:lnTo>
                    <a:pt x="0" y="48758"/>
                  </a:lnTo>
                  <a:lnTo>
                    <a:pt x="42586" y="80056"/>
                  </a:lnTo>
                  <a:lnTo>
                    <a:pt x="84436" y="50216"/>
                  </a:lnTo>
                  <a:lnTo>
                    <a:pt x="67332" y="0"/>
                  </a:lnTo>
                  <a:lnTo>
                    <a:pt x="18198" y="0"/>
                  </a:lnTo>
                  <a:close/>
                </a:path>
              </a:pathLst>
            </a:custGeom>
            <a:grpFill/>
            <a:ln w="758" cap="flat">
              <a:noFill/>
              <a:prstDash val="solid"/>
              <a:miter/>
            </a:ln>
          </p:spPr>
          <p:txBody>
            <a:bodyPr rtlCol="0" anchor="ctr"/>
            <a:lstStyle/>
            <a:p>
              <a:endParaRPr lang="en-IL"/>
            </a:p>
          </p:txBody>
        </p:sp>
        <p:sp>
          <p:nvSpPr>
            <p:cNvPr id="23" name="Freeform 22">
              <a:extLst>
                <a:ext uri="{FF2B5EF4-FFF2-40B4-BE49-F238E27FC236}">
                  <a16:creationId xmlns:a16="http://schemas.microsoft.com/office/drawing/2014/main" id="{96388987-E94C-B545-BC44-0476F0252F16}"/>
                </a:ext>
              </a:extLst>
            </p:cNvPr>
            <p:cNvSpPr/>
            <p:nvPr/>
          </p:nvSpPr>
          <p:spPr>
            <a:xfrm>
              <a:off x="7242449" y="3554251"/>
              <a:ext cx="46044" cy="80776"/>
            </a:xfrm>
            <a:custGeom>
              <a:avLst/>
              <a:gdLst>
                <a:gd name="connsiteX0" fmla="*/ 30206 w 46044"/>
                <a:gd name="connsiteY0" fmla="*/ 0 h 80776"/>
                <a:gd name="connsiteX1" fmla="*/ 0 w 46044"/>
                <a:gd name="connsiteY1" fmla="*/ 29468 h 80776"/>
                <a:gd name="connsiteX2" fmla="*/ 1823 w 46044"/>
                <a:gd name="connsiteY2" fmla="*/ 78233 h 80776"/>
                <a:gd name="connsiteX3" fmla="*/ 30206 w 46044"/>
                <a:gd name="connsiteY3" fmla="*/ 80777 h 80776"/>
                <a:gd name="connsiteX4" fmla="*/ 45860 w 46044"/>
                <a:gd name="connsiteY4" fmla="*/ 28374 h 80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44" h="80776">
                  <a:moveTo>
                    <a:pt x="30206" y="0"/>
                  </a:moveTo>
                  <a:lnTo>
                    <a:pt x="0" y="29468"/>
                  </a:lnTo>
                  <a:lnTo>
                    <a:pt x="1823" y="78233"/>
                  </a:lnTo>
                  <a:lnTo>
                    <a:pt x="30206" y="80777"/>
                  </a:lnTo>
                  <a:cubicBezTo>
                    <a:pt x="30206" y="80777"/>
                    <a:pt x="48040" y="56034"/>
                    <a:pt x="45860" y="28374"/>
                  </a:cubicBezTo>
                  <a:close/>
                </a:path>
              </a:pathLst>
            </a:custGeom>
            <a:grpFill/>
            <a:ln w="758" cap="flat">
              <a:noFill/>
              <a:prstDash val="solid"/>
              <a:miter/>
            </a:ln>
          </p:spPr>
          <p:txBody>
            <a:bodyPr rtlCol="0" anchor="ctr"/>
            <a:lstStyle/>
            <a:p>
              <a:endParaRPr lang="en-IL"/>
            </a:p>
          </p:txBody>
        </p:sp>
        <p:sp>
          <p:nvSpPr>
            <p:cNvPr id="24" name="Freeform 23">
              <a:extLst>
                <a:ext uri="{FF2B5EF4-FFF2-40B4-BE49-F238E27FC236}">
                  <a16:creationId xmlns:a16="http://schemas.microsoft.com/office/drawing/2014/main" id="{3633C8F7-475E-FE44-BCD6-8D92814ECA2D}"/>
                </a:ext>
              </a:extLst>
            </p:cNvPr>
            <p:cNvSpPr/>
            <p:nvPr/>
          </p:nvSpPr>
          <p:spPr>
            <a:xfrm>
              <a:off x="6018352" y="2190727"/>
              <a:ext cx="1304874" cy="1501247"/>
            </a:xfrm>
            <a:custGeom>
              <a:avLst/>
              <a:gdLst>
                <a:gd name="connsiteX0" fmla="*/ 1300429 w 1304874"/>
                <a:gd name="connsiteY0" fmla="*/ 1429112 h 1501247"/>
                <a:gd name="connsiteX1" fmla="*/ 1273587 w 1304874"/>
                <a:gd name="connsiteY1" fmla="*/ 1419414 h 1501247"/>
                <a:gd name="connsiteX2" fmla="*/ 1268498 w 1304874"/>
                <a:gd name="connsiteY2" fmla="*/ 1433570 h 1501247"/>
                <a:gd name="connsiteX3" fmla="*/ 1249366 w 1304874"/>
                <a:gd name="connsiteY3" fmla="*/ 1315093 h 1501247"/>
                <a:gd name="connsiteX4" fmla="*/ 1208404 w 1304874"/>
                <a:gd name="connsiteY4" fmla="*/ 1285398 h 1501247"/>
                <a:gd name="connsiteX5" fmla="*/ 1207820 w 1304874"/>
                <a:gd name="connsiteY5" fmla="*/ 1285398 h 1501247"/>
                <a:gd name="connsiteX6" fmla="*/ 1111801 w 1304874"/>
                <a:gd name="connsiteY6" fmla="*/ 1291094 h 1501247"/>
                <a:gd name="connsiteX7" fmla="*/ 1086805 w 1304874"/>
                <a:gd name="connsiteY7" fmla="*/ 1217350 h 1501247"/>
                <a:gd name="connsiteX8" fmla="*/ 1055877 w 1304874"/>
                <a:gd name="connsiteY8" fmla="*/ 1153759 h 1501247"/>
                <a:gd name="connsiteX9" fmla="*/ 1028283 w 1304874"/>
                <a:gd name="connsiteY9" fmla="*/ 1095356 h 1501247"/>
                <a:gd name="connsiteX10" fmla="*/ 996733 w 1304874"/>
                <a:gd name="connsiteY10" fmla="*/ 1001182 h 1501247"/>
                <a:gd name="connsiteX11" fmla="*/ 947234 w 1304874"/>
                <a:gd name="connsiteY11" fmla="*/ 932640 h 1501247"/>
                <a:gd name="connsiteX12" fmla="*/ 894653 w 1304874"/>
                <a:gd name="connsiteY12" fmla="*/ 866323 h 1501247"/>
                <a:gd name="connsiteX13" fmla="*/ 865692 w 1304874"/>
                <a:gd name="connsiteY13" fmla="*/ 837122 h 1501247"/>
                <a:gd name="connsiteX14" fmla="*/ 748026 w 1304874"/>
                <a:gd name="connsiteY14" fmla="*/ 845658 h 1501247"/>
                <a:gd name="connsiteX15" fmla="*/ 848747 w 1304874"/>
                <a:gd name="connsiteY15" fmla="*/ 824006 h 1501247"/>
                <a:gd name="connsiteX16" fmla="*/ 791950 w 1304874"/>
                <a:gd name="connsiteY16" fmla="*/ 816214 h 1501247"/>
                <a:gd name="connsiteX17" fmla="*/ 825482 w 1304874"/>
                <a:gd name="connsiteY17" fmla="*/ 809902 h 1501247"/>
                <a:gd name="connsiteX18" fmla="*/ 767326 w 1304874"/>
                <a:gd name="connsiteY18" fmla="*/ 812257 h 1501247"/>
                <a:gd name="connsiteX19" fmla="*/ 820903 w 1304874"/>
                <a:gd name="connsiteY19" fmla="*/ 804092 h 1501247"/>
                <a:gd name="connsiteX20" fmla="*/ 789230 w 1304874"/>
                <a:gd name="connsiteY20" fmla="*/ 777116 h 1501247"/>
                <a:gd name="connsiteX21" fmla="*/ 702986 w 1304874"/>
                <a:gd name="connsiteY21" fmla="*/ 785159 h 1501247"/>
                <a:gd name="connsiteX22" fmla="*/ 743074 w 1304874"/>
                <a:gd name="connsiteY22" fmla="*/ 780701 h 1501247"/>
                <a:gd name="connsiteX23" fmla="*/ 792937 w 1304874"/>
                <a:gd name="connsiteY23" fmla="*/ 773159 h 1501247"/>
                <a:gd name="connsiteX24" fmla="*/ 748398 w 1304874"/>
                <a:gd name="connsiteY24" fmla="*/ 764744 h 1501247"/>
                <a:gd name="connsiteX25" fmla="*/ 783785 w 1304874"/>
                <a:gd name="connsiteY25" fmla="*/ 753117 h 1501247"/>
                <a:gd name="connsiteX26" fmla="*/ 782425 w 1304874"/>
                <a:gd name="connsiteY26" fmla="*/ 735915 h 1501247"/>
                <a:gd name="connsiteX27" fmla="*/ 781058 w 1304874"/>
                <a:gd name="connsiteY27" fmla="*/ 721189 h 1501247"/>
                <a:gd name="connsiteX28" fmla="*/ 780564 w 1304874"/>
                <a:gd name="connsiteY28" fmla="*/ 707215 h 1501247"/>
                <a:gd name="connsiteX29" fmla="*/ 778871 w 1304874"/>
                <a:gd name="connsiteY29" fmla="*/ 694137 h 1501247"/>
                <a:gd name="connsiteX30" fmla="*/ 757604 w 1304874"/>
                <a:gd name="connsiteY30" fmla="*/ 622101 h 1501247"/>
                <a:gd name="connsiteX31" fmla="*/ 754877 w 1304874"/>
                <a:gd name="connsiteY31" fmla="*/ 680504 h 1501247"/>
                <a:gd name="connsiteX32" fmla="*/ 746682 w 1304874"/>
                <a:gd name="connsiteY32" fmla="*/ 582252 h 1501247"/>
                <a:gd name="connsiteX33" fmla="*/ 717752 w 1304874"/>
                <a:gd name="connsiteY33" fmla="*/ 639561 h 1501247"/>
                <a:gd name="connsiteX34" fmla="*/ 742315 w 1304874"/>
                <a:gd name="connsiteY34" fmla="*/ 562855 h 1501247"/>
                <a:gd name="connsiteX35" fmla="*/ 736535 w 1304874"/>
                <a:gd name="connsiteY35" fmla="*/ 475007 h 1501247"/>
                <a:gd name="connsiteX36" fmla="*/ 708964 w 1304874"/>
                <a:gd name="connsiteY36" fmla="*/ 527410 h 1501247"/>
                <a:gd name="connsiteX37" fmla="*/ 736808 w 1304874"/>
                <a:gd name="connsiteY37" fmla="*/ 438978 h 1501247"/>
                <a:gd name="connsiteX38" fmla="*/ 710225 w 1304874"/>
                <a:gd name="connsiteY38" fmla="*/ 365750 h 1501247"/>
                <a:gd name="connsiteX39" fmla="*/ 691297 w 1304874"/>
                <a:gd name="connsiteY39" fmla="*/ 332994 h 1501247"/>
                <a:gd name="connsiteX40" fmla="*/ 694487 w 1304874"/>
                <a:gd name="connsiteY40" fmla="*/ 310438 h 1501247"/>
                <a:gd name="connsiteX41" fmla="*/ 695308 w 1304874"/>
                <a:gd name="connsiteY41" fmla="*/ 248480 h 1501247"/>
                <a:gd name="connsiteX42" fmla="*/ 708402 w 1304874"/>
                <a:gd name="connsiteY42" fmla="*/ 227739 h 1501247"/>
                <a:gd name="connsiteX43" fmla="*/ 723418 w 1304874"/>
                <a:gd name="connsiteY43" fmla="*/ 171243 h 1501247"/>
                <a:gd name="connsiteX44" fmla="*/ 737886 w 1304874"/>
                <a:gd name="connsiteY44" fmla="*/ 91825 h 1501247"/>
                <a:gd name="connsiteX45" fmla="*/ 740066 w 1304874"/>
                <a:gd name="connsiteY45" fmla="*/ 66717 h 1501247"/>
                <a:gd name="connsiteX46" fmla="*/ 734674 w 1304874"/>
                <a:gd name="connsiteY46" fmla="*/ 43242 h 1501247"/>
                <a:gd name="connsiteX47" fmla="*/ 731058 w 1304874"/>
                <a:gd name="connsiteY47" fmla="*/ 30414 h 1501247"/>
                <a:gd name="connsiteX48" fmla="*/ 724511 w 1304874"/>
                <a:gd name="connsiteY48" fmla="*/ 18680 h 1501247"/>
                <a:gd name="connsiteX49" fmla="*/ 731605 w 1304874"/>
                <a:gd name="connsiteY49" fmla="*/ 8580 h 1501247"/>
                <a:gd name="connsiteX50" fmla="*/ 734059 w 1304874"/>
                <a:gd name="connsiteY50" fmla="*/ 393 h 1501247"/>
                <a:gd name="connsiteX51" fmla="*/ 696941 w 1304874"/>
                <a:gd name="connsiteY51" fmla="*/ 12947 h 1501247"/>
                <a:gd name="connsiteX52" fmla="*/ 704308 w 1304874"/>
                <a:gd name="connsiteY52" fmla="*/ 5033 h 1501247"/>
                <a:gd name="connsiteX53" fmla="*/ 684659 w 1304874"/>
                <a:gd name="connsiteY53" fmla="*/ 32055 h 1501247"/>
                <a:gd name="connsiteX54" fmla="*/ 702675 w 1304874"/>
                <a:gd name="connsiteY54" fmla="*/ 48702 h 1501247"/>
                <a:gd name="connsiteX55" fmla="*/ 687932 w 1304874"/>
                <a:gd name="connsiteY55" fmla="*/ 51976 h 1501247"/>
                <a:gd name="connsiteX56" fmla="*/ 702128 w 1304874"/>
                <a:gd name="connsiteY56" fmla="*/ 69443 h 1501247"/>
                <a:gd name="connsiteX57" fmla="*/ 689573 w 1304874"/>
                <a:gd name="connsiteY57" fmla="*/ 106293 h 1501247"/>
                <a:gd name="connsiteX58" fmla="*/ 711410 w 1304874"/>
                <a:gd name="connsiteY58" fmla="*/ 81451 h 1501247"/>
                <a:gd name="connsiteX59" fmla="*/ 676198 w 1304874"/>
                <a:gd name="connsiteY59" fmla="*/ 137651 h 1501247"/>
                <a:gd name="connsiteX60" fmla="*/ 660643 w 1304874"/>
                <a:gd name="connsiteY60" fmla="*/ 116637 h 1501247"/>
                <a:gd name="connsiteX61" fmla="*/ 663096 w 1304874"/>
                <a:gd name="connsiteY61" fmla="*/ 124550 h 1501247"/>
                <a:gd name="connsiteX62" fmla="*/ 613727 w 1304874"/>
                <a:gd name="connsiteY62" fmla="*/ 90982 h 1501247"/>
                <a:gd name="connsiteX63" fmla="*/ 535663 w 1304874"/>
                <a:gd name="connsiteY63" fmla="*/ 111723 h 1501247"/>
                <a:gd name="connsiteX64" fmla="*/ 456513 w 1304874"/>
                <a:gd name="connsiteY64" fmla="*/ 41852 h 1501247"/>
                <a:gd name="connsiteX65" fmla="*/ 392645 w 1304874"/>
                <a:gd name="connsiteY65" fmla="*/ 32571 h 1501247"/>
                <a:gd name="connsiteX66" fmla="*/ 453505 w 1304874"/>
                <a:gd name="connsiteY66" fmla="*/ 53586 h 1501247"/>
                <a:gd name="connsiteX67" fmla="*/ 395371 w 1304874"/>
                <a:gd name="connsiteY67" fmla="*/ 47305 h 1501247"/>
                <a:gd name="connsiteX68" fmla="*/ 447778 w 1304874"/>
                <a:gd name="connsiteY68" fmla="*/ 59320 h 1501247"/>
                <a:gd name="connsiteX69" fmla="*/ 388004 w 1304874"/>
                <a:gd name="connsiteY69" fmla="*/ 52484 h 1501247"/>
                <a:gd name="connsiteX70" fmla="*/ 435224 w 1304874"/>
                <a:gd name="connsiteY70" fmla="*/ 74593 h 1501247"/>
                <a:gd name="connsiteX71" fmla="*/ 372988 w 1304874"/>
                <a:gd name="connsiteY71" fmla="*/ 68859 h 1501247"/>
                <a:gd name="connsiteX72" fmla="*/ 411473 w 1304874"/>
                <a:gd name="connsiteY72" fmla="*/ 76233 h 1501247"/>
                <a:gd name="connsiteX73" fmla="*/ 354433 w 1304874"/>
                <a:gd name="connsiteY73" fmla="*/ 78139 h 1501247"/>
                <a:gd name="connsiteX74" fmla="*/ 397012 w 1304874"/>
                <a:gd name="connsiteY74" fmla="*/ 88772 h 1501247"/>
                <a:gd name="connsiteX75" fmla="*/ 363160 w 1304874"/>
                <a:gd name="connsiteY75" fmla="*/ 95318 h 1501247"/>
                <a:gd name="connsiteX76" fmla="*/ 418301 w 1304874"/>
                <a:gd name="connsiteY76" fmla="*/ 108146 h 1501247"/>
                <a:gd name="connsiteX77" fmla="*/ 461419 w 1304874"/>
                <a:gd name="connsiteY77" fmla="*/ 137894 h 1501247"/>
                <a:gd name="connsiteX78" fmla="*/ 407106 w 1304874"/>
                <a:gd name="connsiteY78" fmla="*/ 192477 h 1501247"/>
                <a:gd name="connsiteX79" fmla="*/ 443958 w 1304874"/>
                <a:gd name="connsiteY79" fmla="*/ 153182 h 1501247"/>
                <a:gd name="connsiteX80" fmla="*/ 425669 w 1304874"/>
                <a:gd name="connsiteY80" fmla="*/ 181564 h 1501247"/>
                <a:gd name="connsiteX81" fmla="*/ 455966 w 1304874"/>
                <a:gd name="connsiteY81" fmla="*/ 161909 h 1501247"/>
                <a:gd name="connsiteX82" fmla="*/ 430856 w 1304874"/>
                <a:gd name="connsiteY82" fmla="*/ 205031 h 1501247"/>
                <a:gd name="connsiteX83" fmla="*/ 476162 w 1304874"/>
                <a:gd name="connsiteY83" fmla="*/ 168463 h 1501247"/>
                <a:gd name="connsiteX84" fmla="*/ 455419 w 1304874"/>
                <a:gd name="connsiteY84" fmla="*/ 215132 h 1501247"/>
                <a:gd name="connsiteX85" fmla="*/ 423519 w 1304874"/>
                <a:gd name="connsiteY85" fmla="*/ 236693 h 1501247"/>
                <a:gd name="connsiteX86" fmla="*/ 482200 w 1304874"/>
                <a:gd name="connsiteY86" fmla="*/ 243529 h 1501247"/>
                <a:gd name="connsiteX87" fmla="*/ 469919 w 1304874"/>
                <a:gd name="connsiteY87" fmla="*/ 266457 h 1501247"/>
                <a:gd name="connsiteX88" fmla="*/ 490426 w 1304874"/>
                <a:gd name="connsiteY88" fmla="*/ 236709 h 1501247"/>
                <a:gd name="connsiteX89" fmla="*/ 526997 w 1304874"/>
                <a:gd name="connsiteY89" fmla="*/ 262090 h 1501247"/>
                <a:gd name="connsiteX90" fmla="*/ 537099 w 1304874"/>
                <a:gd name="connsiteY90" fmla="*/ 241622 h 1501247"/>
                <a:gd name="connsiteX91" fmla="*/ 558935 w 1304874"/>
                <a:gd name="connsiteY91" fmla="*/ 249536 h 1501247"/>
                <a:gd name="connsiteX92" fmla="*/ 577764 w 1304874"/>
                <a:gd name="connsiteY92" fmla="*/ 301393 h 1501247"/>
                <a:gd name="connsiteX93" fmla="*/ 545864 w 1304874"/>
                <a:gd name="connsiteY93" fmla="*/ 259622 h 1501247"/>
                <a:gd name="connsiteX94" fmla="*/ 549137 w 1304874"/>
                <a:gd name="connsiteY94" fmla="*/ 283363 h 1501247"/>
                <a:gd name="connsiteX95" fmla="*/ 526207 w 1304874"/>
                <a:gd name="connsiteY95" fmla="*/ 268622 h 1501247"/>
                <a:gd name="connsiteX96" fmla="*/ 545317 w 1304874"/>
                <a:gd name="connsiteY96" fmla="*/ 289636 h 1501247"/>
                <a:gd name="connsiteX97" fmla="*/ 491542 w 1304874"/>
                <a:gd name="connsiteY97" fmla="*/ 268622 h 1501247"/>
                <a:gd name="connsiteX98" fmla="*/ 473807 w 1304874"/>
                <a:gd name="connsiteY98" fmla="*/ 279816 h 1501247"/>
                <a:gd name="connsiteX99" fmla="*/ 463706 w 1304874"/>
                <a:gd name="connsiteY99" fmla="*/ 293487 h 1501247"/>
                <a:gd name="connsiteX100" fmla="*/ 502191 w 1304874"/>
                <a:gd name="connsiteY100" fmla="*/ 304400 h 1501247"/>
                <a:gd name="connsiteX101" fmla="*/ 477081 w 1304874"/>
                <a:gd name="connsiteY101" fmla="*/ 297033 h 1501247"/>
                <a:gd name="connsiteX102" fmla="*/ 452776 w 1304874"/>
                <a:gd name="connsiteY102" fmla="*/ 311767 h 1501247"/>
                <a:gd name="connsiteX103" fmla="*/ 489628 w 1304874"/>
                <a:gd name="connsiteY103" fmla="*/ 314228 h 1501247"/>
                <a:gd name="connsiteX104" fmla="*/ 449503 w 1304874"/>
                <a:gd name="connsiteY104" fmla="*/ 317774 h 1501247"/>
                <a:gd name="connsiteX105" fmla="*/ 466151 w 1304874"/>
                <a:gd name="connsiteY105" fmla="*/ 319954 h 1501247"/>
                <a:gd name="connsiteX106" fmla="*/ 433948 w 1304874"/>
                <a:gd name="connsiteY106" fmla="*/ 336875 h 1501247"/>
                <a:gd name="connsiteX107" fmla="*/ 478980 w 1304874"/>
                <a:gd name="connsiteY107" fmla="*/ 343429 h 1501247"/>
                <a:gd name="connsiteX108" fmla="*/ 411565 w 1304874"/>
                <a:gd name="connsiteY108" fmla="*/ 351616 h 1501247"/>
                <a:gd name="connsiteX109" fmla="*/ 457417 w 1304874"/>
                <a:gd name="connsiteY109" fmla="*/ 357077 h 1501247"/>
                <a:gd name="connsiteX110" fmla="*/ 410197 w 1304874"/>
                <a:gd name="connsiteY110" fmla="*/ 356257 h 1501247"/>
                <a:gd name="connsiteX111" fmla="*/ 514191 w 1304874"/>
                <a:gd name="connsiteY111" fmla="*/ 389825 h 1501247"/>
                <a:gd name="connsiteX112" fmla="*/ 412111 w 1304874"/>
                <a:gd name="connsiteY112" fmla="*/ 360623 h 1501247"/>
                <a:gd name="connsiteX113" fmla="*/ 420572 w 1304874"/>
                <a:gd name="connsiteY113" fmla="*/ 365264 h 1501247"/>
                <a:gd name="connsiteX114" fmla="*/ 385361 w 1304874"/>
                <a:gd name="connsiteY114" fmla="*/ 368811 h 1501247"/>
                <a:gd name="connsiteX115" fmla="*/ 423573 w 1304874"/>
                <a:gd name="connsiteY115" fmla="*/ 372904 h 1501247"/>
                <a:gd name="connsiteX116" fmla="*/ 426307 w 1304874"/>
                <a:gd name="connsiteY116" fmla="*/ 386278 h 1501247"/>
                <a:gd name="connsiteX117" fmla="*/ 364618 w 1304874"/>
                <a:gd name="connsiteY117" fmla="*/ 380545 h 1501247"/>
                <a:gd name="connsiteX118" fmla="*/ 262842 w 1304874"/>
                <a:gd name="connsiteY118" fmla="*/ 413566 h 1501247"/>
                <a:gd name="connsiteX119" fmla="*/ 194143 w 1304874"/>
                <a:gd name="connsiteY119" fmla="*/ 441925 h 1501247"/>
                <a:gd name="connsiteX120" fmla="*/ 218622 w 1304874"/>
                <a:gd name="connsiteY120" fmla="*/ 428854 h 1501247"/>
                <a:gd name="connsiteX121" fmla="*/ 150265 w 1304874"/>
                <a:gd name="connsiteY121" fmla="*/ 439768 h 1501247"/>
                <a:gd name="connsiteX122" fmla="*/ 108590 w 1304874"/>
                <a:gd name="connsiteY122" fmla="*/ 439768 h 1501247"/>
                <a:gd name="connsiteX123" fmla="*/ 62464 w 1304874"/>
                <a:gd name="connsiteY123" fmla="*/ 460274 h 1501247"/>
                <a:gd name="connsiteX124" fmla="*/ 56380 w 1304874"/>
                <a:gd name="connsiteY124" fmla="*/ 475007 h 1501247"/>
                <a:gd name="connsiteX125" fmla="*/ 79576 w 1304874"/>
                <a:gd name="connsiteY125" fmla="*/ 495748 h 1501247"/>
                <a:gd name="connsiteX126" fmla="*/ 113147 w 1304874"/>
                <a:gd name="connsiteY126" fmla="*/ 506935 h 1501247"/>
                <a:gd name="connsiteX127" fmla="*/ 131984 w 1304874"/>
                <a:gd name="connsiteY127" fmla="*/ 511302 h 1501247"/>
                <a:gd name="connsiteX128" fmla="*/ 152491 w 1304874"/>
                <a:gd name="connsiteY128" fmla="*/ 493568 h 1501247"/>
                <a:gd name="connsiteX129" fmla="*/ 140209 w 1304874"/>
                <a:gd name="connsiteY129" fmla="*/ 514036 h 1501247"/>
                <a:gd name="connsiteX130" fmla="*/ 169139 w 1304874"/>
                <a:gd name="connsiteY130" fmla="*/ 494199 h 1501247"/>
                <a:gd name="connsiteX131" fmla="*/ 204442 w 1304874"/>
                <a:gd name="connsiteY131" fmla="*/ 484379 h 1501247"/>
                <a:gd name="connsiteX132" fmla="*/ 289600 w 1304874"/>
                <a:gd name="connsiteY132" fmla="*/ 475265 h 1501247"/>
                <a:gd name="connsiteX133" fmla="*/ 371841 w 1304874"/>
                <a:gd name="connsiteY133" fmla="*/ 454160 h 1501247"/>
                <a:gd name="connsiteX134" fmla="*/ 393495 w 1304874"/>
                <a:gd name="connsiteY134" fmla="*/ 450431 h 1501247"/>
                <a:gd name="connsiteX135" fmla="*/ 394825 w 1304874"/>
                <a:gd name="connsiteY135" fmla="*/ 449861 h 1501247"/>
                <a:gd name="connsiteX136" fmla="*/ 393495 w 1304874"/>
                <a:gd name="connsiteY136" fmla="*/ 450431 h 1501247"/>
                <a:gd name="connsiteX137" fmla="*/ 431160 w 1304874"/>
                <a:gd name="connsiteY137" fmla="*/ 451243 h 1501247"/>
                <a:gd name="connsiteX138" fmla="*/ 462004 w 1304874"/>
                <a:gd name="connsiteY138" fmla="*/ 443064 h 1501247"/>
                <a:gd name="connsiteX139" fmla="*/ 486309 w 1304874"/>
                <a:gd name="connsiteY139" fmla="*/ 435689 h 1501247"/>
                <a:gd name="connsiteX140" fmla="*/ 477575 w 1304874"/>
                <a:gd name="connsiteY140" fmla="*/ 442244 h 1501247"/>
                <a:gd name="connsiteX141" fmla="*/ 499950 w 1304874"/>
                <a:gd name="connsiteY141" fmla="*/ 509654 h 1501247"/>
                <a:gd name="connsiteX142" fmla="*/ 493403 w 1304874"/>
                <a:gd name="connsiteY142" fmla="*/ 469805 h 1501247"/>
                <a:gd name="connsiteX143" fmla="*/ 515786 w 1304874"/>
                <a:gd name="connsiteY143" fmla="*/ 551683 h 1501247"/>
                <a:gd name="connsiteX144" fmla="*/ 517966 w 1304874"/>
                <a:gd name="connsiteY144" fmla="*/ 523583 h 1501247"/>
                <a:gd name="connsiteX145" fmla="*/ 519607 w 1304874"/>
                <a:gd name="connsiteY145" fmla="*/ 484554 h 1501247"/>
                <a:gd name="connsiteX146" fmla="*/ 522060 w 1304874"/>
                <a:gd name="connsiteY146" fmla="*/ 529309 h 1501247"/>
                <a:gd name="connsiteX147" fmla="*/ 521240 w 1304874"/>
                <a:gd name="connsiteY147" fmla="*/ 589353 h 1501247"/>
                <a:gd name="connsiteX148" fmla="*/ 525037 w 1304874"/>
                <a:gd name="connsiteY148" fmla="*/ 557455 h 1501247"/>
                <a:gd name="connsiteX149" fmla="*/ 538131 w 1304874"/>
                <a:gd name="connsiteY149" fmla="*/ 529355 h 1501247"/>
                <a:gd name="connsiteX150" fmla="*/ 530491 w 1304874"/>
                <a:gd name="connsiteY150" fmla="*/ 561837 h 1501247"/>
                <a:gd name="connsiteX151" fmla="*/ 527453 w 1304874"/>
                <a:gd name="connsiteY151" fmla="*/ 587765 h 1501247"/>
                <a:gd name="connsiteX152" fmla="*/ 551195 w 1304874"/>
                <a:gd name="connsiteY152" fmla="*/ 567260 h 1501247"/>
                <a:gd name="connsiteX153" fmla="*/ 527179 w 1304874"/>
                <a:gd name="connsiteY153" fmla="*/ 615866 h 1501247"/>
                <a:gd name="connsiteX154" fmla="*/ 568391 w 1304874"/>
                <a:gd name="connsiteY154" fmla="*/ 574930 h 1501247"/>
                <a:gd name="connsiteX155" fmla="*/ 523906 w 1304874"/>
                <a:gd name="connsiteY155" fmla="*/ 633060 h 1501247"/>
                <a:gd name="connsiteX156" fmla="*/ 568938 w 1304874"/>
                <a:gd name="connsiteY156" fmla="*/ 606312 h 1501247"/>
                <a:gd name="connsiteX157" fmla="*/ 516265 w 1304874"/>
                <a:gd name="connsiteY157" fmla="*/ 665550 h 1501247"/>
                <a:gd name="connsiteX158" fmla="*/ 581766 w 1304874"/>
                <a:gd name="connsiteY158" fmla="*/ 613246 h 1501247"/>
                <a:gd name="connsiteX159" fmla="*/ 530726 w 1304874"/>
                <a:gd name="connsiteY159" fmla="*/ 660636 h 1501247"/>
                <a:gd name="connsiteX160" fmla="*/ 568665 w 1304874"/>
                <a:gd name="connsiteY160" fmla="*/ 630615 h 1501247"/>
                <a:gd name="connsiteX161" fmla="*/ 596509 w 1304874"/>
                <a:gd name="connsiteY161" fmla="*/ 609349 h 1501247"/>
                <a:gd name="connsiteX162" fmla="*/ 556110 w 1304874"/>
                <a:gd name="connsiteY162" fmla="*/ 661206 h 1501247"/>
                <a:gd name="connsiteX163" fmla="*/ 526032 w 1304874"/>
                <a:gd name="connsiteY163" fmla="*/ 677519 h 1501247"/>
                <a:gd name="connsiteX164" fmla="*/ 519326 w 1304874"/>
                <a:gd name="connsiteY164" fmla="*/ 678347 h 1501247"/>
                <a:gd name="connsiteX165" fmla="*/ 519683 w 1304874"/>
                <a:gd name="connsiteY165" fmla="*/ 678347 h 1501247"/>
                <a:gd name="connsiteX166" fmla="*/ 519265 w 1304874"/>
                <a:gd name="connsiteY166" fmla="*/ 678347 h 1501247"/>
                <a:gd name="connsiteX167" fmla="*/ 519774 w 1304874"/>
                <a:gd name="connsiteY167" fmla="*/ 678347 h 1501247"/>
                <a:gd name="connsiteX168" fmla="*/ 571665 w 1304874"/>
                <a:gd name="connsiteY168" fmla="*/ 680557 h 1501247"/>
                <a:gd name="connsiteX169" fmla="*/ 517100 w 1304874"/>
                <a:gd name="connsiteY169" fmla="*/ 685258 h 1501247"/>
                <a:gd name="connsiteX170" fmla="*/ 582063 w 1304874"/>
                <a:gd name="connsiteY170" fmla="*/ 686868 h 1501247"/>
                <a:gd name="connsiteX171" fmla="*/ 515118 w 1304874"/>
                <a:gd name="connsiteY171" fmla="*/ 695526 h 1501247"/>
                <a:gd name="connsiteX172" fmla="*/ 573525 w 1304874"/>
                <a:gd name="connsiteY172" fmla="*/ 695526 h 1501247"/>
                <a:gd name="connsiteX173" fmla="*/ 534547 w 1304874"/>
                <a:gd name="connsiteY173" fmla="*/ 705924 h 1501247"/>
                <a:gd name="connsiteX174" fmla="*/ 599015 w 1304874"/>
                <a:gd name="connsiteY174" fmla="*/ 707898 h 1501247"/>
                <a:gd name="connsiteX175" fmla="*/ 508563 w 1304874"/>
                <a:gd name="connsiteY175" fmla="*/ 718295 h 1501247"/>
                <a:gd name="connsiteX176" fmla="*/ 564609 w 1304874"/>
                <a:gd name="connsiteY176" fmla="*/ 716313 h 1501247"/>
                <a:gd name="connsiteX177" fmla="*/ 496312 w 1304874"/>
                <a:gd name="connsiteY177" fmla="*/ 726702 h 1501247"/>
                <a:gd name="connsiteX178" fmla="*/ 513781 w 1304874"/>
                <a:gd name="connsiteY178" fmla="*/ 730295 h 1501247"/>
                <a:gd name="connsiteX179" fmla="*/ 577255 w 1304874"/>
                <a:gd name="connsiteY179" fmla="*/ 730166 h 1501247"/>
                <a:gd name="connsiteX180" fmla="*/ 497945 w 1304874"/>
                <a:gd name="connsiteY180" fmla="*/ 741307 h 1501247"/>
                <a:gd name="connsiteX181" fmla="*/ 570571 w 1304874"/>
                <a:gd name="connsiteY181" fmla="*/ 736750 h 1501247"/>
                <a:gd name="connsiteX182" fmla="*/ 490646 w 1304874"/>
                <a:gd name="connsiteY182" fmla="*/ 751104 h 1501247"/>
                <a:gd name="connsiteX183" fmla="*/ 539765 w 1304874"/>
                <a:gd name="connsiteY183" fmla="*/ 748006 h 1501247"/>
                <a:gd name="connsiteX184" fmla="*/ 516007 w 1304874"/>
                <a:gd name="connsiteY184" fmla="*/ 784878 h 1501247"/>
                <a:gd name="connsiteX185" fmla="*/ 476413 w 1304874"/>
                <a:gd name="connsiteY185" fmla="*/ 787847 h 1501247"/>
                <a:gd name="connsiteX186" fmla="*/ 516007 w 1304874"/>
                <a:gd name="connsiteY186" fmla="*/ 790073 h 1501247"/>
                <a:gd name="connsiteX187" fmla="*/ 512422 w 1304874"/>
                <a:gd name="connsiteY187" fmla="*/ 792176 h 1501247"/>
                <a:gd name="connsiteX188" fmla="*/ 545704 w 1304874"/>
                <a:gd name="connsiteY188" fmla="*/ 794409 h 1501247"/>
                <a:gd name="connsiteX189" fmla="*/ 469114 w 1304874"/>
                <a:gd name="connsiteY189" fmla="*/ 803933 h 1501247"/>
                <a:gd name="connsiteX190" fmla="*/ 515764 w 1304874"/>
                <a:gd name="connsiteY190" fmla="*/ 803933 h 1501247"/>
                <a:gd name="connsiteX191" fmla="*/ 493867 w 1304874"/>
                <a:gd name="connsiteY191" fmla="*/ 824363 h 1501247"/>
                <a:gd name="connsiteX192" fmla="*/ 516508 w 1304874"/>
                <a:gd name="connsiteY192" fmla="*/ 825973 h 1501247"/>
                <a:gd name="connsiteX193" fmla="*/ 464169 w 1304874"/>
                <a:gd name="connsiteY193" fmla="*/ 831167 h 1501247"/>
                <a:gd name="connsiteX194" fmla="*/ 502145 w 1304874"/>
                <a:gd name="connsiteY194" fmla="*/ 831167 h 1501247"/>
                <a:gd name="connsiteX195" fmla="*/ 456733 w 1304874"/>
                <a:gd name="connsiteY195" fmla="*/ 895874 h 1501247"/>
                <a:gd name="connsiteX196" fmla="*/ 511176 w 1304874"/>
                <a:gd name="connsiteY196" fmla="*/ 912332 h 1501247"/>
                <a:gd name="connsiteX197" fmla="*/ 422828 w 1304874"/>
                <a:gd name="connsiteY197" fmla="*/ 892533 h 1501247"/>
                <a:gd name="connsiteX198" fmla="*/ 511419 w 1304874"/>
                <a:gd name="connsiteY198" fmla="*/ 917648 h 1501247"/>
                <a:gd name="connsiteX199" fmla="*/ 437928 w 1304874"/>
                <a:gd name="connsiteY199" fmla="*/ 906765 h 1501247"/>
                <a:gd name="connsiteX200" fmla="*/ 400065 w 1304874"/>
                <a:gd name="connsiteY200" fmla="*/ 904289 h 1501247"/>
                <a:gd name="connsiteX201" fmla="*/ 444482 w 1304874"/>
                <a:gd name="connsiteY201" fmla="*/ 913820 h 1501247"/>
                <a:gd name="connsiteX202" fmla="*/ 365294 w 1304874"/>
                <a:gd name="connsiteY202" fmla="*/ 1014526 h 1501247"/>
                <a:gd name="connsiteX203" fmla="*/ 301198 w 1304874"/>
                <a:gd name="connsiteY203" fmla="*/ 1061173 h 1501247"/>
                <a:gd name="connsiteX204" fmla="*/ 328176 w 1304874"/>
                <a:gd name="connsiteY204" fmla="*/ 1026776 h 1501247"/>
                <a:gd name="connsiteX205" fmla="*/ 285484 w 1304874"/>
                <a:gd name="connsiteY205" fmla="*/ 1028014 h 1501247"/>
                <a:gd name="connsiteX206" fmla="*/ 295752 w 1304874"/>
                <a:gd name="connsiteY206" fmla="*/ 993246 h 1501247"/>
                <a:gd name="connsiteX207" fmla="*/ 275245 w 1304874"/>
                <a:gd name="connsiteY207" fmla="*/ 954513 h 1501247"/>
                <a:gd name="connsiteX208" fmla="*/ 306423 w 1304874"/>
                <a:gd name="connsiteY208" fmla="*/ 940037 h 1501247"/>
                <a:gd name="connsiteX209" fmla="*/ 298259 w 1304874"/>
                <a:gd name="connsiteY209" fmla="*/ 983464 h 1501247"/>
                <a:gd name="connsiteX210" fmla="*/ 319298 w 1304874"/>
                <a:gd name="connsiteY210" fmla="*/ 1013159 h 1501247"/>
                <a:gd name="connsiteX211" fmla="*/ 346268 w 1304874"/>
                <a:gd name="connsiteY211" fmla="*/ 988294 h 1501247"/>
                <a:gd name="connsiteX212" fmla="*/ 326839 w 1304874"/>
                <a:gd name="connsiteY212" fmla="*/ 950928 h 1501247"/>
                <a:gd name="connsiteX213" fmla="*/ 304813 w 1304874"/>
                <a:gd name="connsiteY213" fmla="*/ 932989 h 1501247"/>
                <a:gd name="connsiteX214" fmla="*/ 296899 w 1304874"/>
                <a:gd name="connsiteY214" fmla="*/ 920982 h 1501247"/>
                <a:gd name="connsiteX215" fmla="*/ 253470 w 1304874"/>
                <a:gd name="connsiteY215" fmla="*/ 942764 h 1501247"/>
                <a:gd name="connsiteX216" fmla="*/ 281572 w 1304874"/>
                <a:gd name="connsiteY216" fmla="*/ 925812 h 1501247"/>
                <a:gd name="connsiteX217" fmla="*/ 301737 w 1304874"/>
                <a:gd name="connsiteY217" fmla="*/ 934349 h 1501247"/>
                <a:gd name="connsiteX218" fmla="*/ 264369 w 1304874"/>
                <a:gd name="connsiteY218" fmla="*/ 962184 h 1501247"/>
                <a:gd name="connsiteX219" fmla="*/ 253363 w 1304874"/>
                <a:gd name="connsiteY219" fmla="*/ 1036543 h 1501247"/>
                <a:gd name="connsiteX220" fmla="*/ 243087 w 1304874"/>
                <a:gd name="connsiteY220" fmla="*/ 995714 h 1501247"/>
                <a:gd name="connsiteX221" fmla="*/ 243953 w 1304874"/>
                <a:gd name="connsiteY221" fmla="*/ 1030855 h 1501247"/>
                <a:gd name="connsiteX222" fmla="*/ 213891 w 1304874"/>
                <a:gd name="connsiteY222" fmla="*/ 995220 h 1501247"/>
                <a:gd name="connsiteX223" fmla="*/ 169960 w 1304874"/>
                <a:gd name="connsiteY223" fmla="*/ 902428 h 1501247"/>
                <a:gd name="connsiteX224" fmla="*/ 194583 w 1304874"/>
                <a:gd name="connsiteY224" fmla="*/ 881885 h 1501247"/>
                <a:gd name="connsiteX225" fmla="*/ 228861 w 1304874"/>
                <a:gd name="connsiteY225" fmla="*/ 902922 h 1501247"/>
                <a:gd name="connsiteX226" fmla="*/ 176028 w 1304874"/>
                <a:gd name="connsiteY226" fmla="*/ 850215 h 1501247"/>
                <a:gd name="connsiteX227" fmla="*/ 130123 w 1304874"/>
                <a:gd name="connsiteY227" fmla="*/ 861098 h 1501247"/>
                <a:gd name="connsiteX228" fmla="*/ 28536 w 1304874"/>
                <a:gd name="connsiteY228" fmla="*/ 888568 h 1501247"/>
                <a:gd name="connsiteX229" fmla="*/ 88296 w 1304874"/>
                <a:gd name="connsiteY229" fmla="*/ 866050 h 1501247"/>
                <a:gd name="connsiteX230" fmla="*/ 5644 w 1304874"/>
                <a:gd name="connsiteY230" fmla="*/ 936681 h 1501247"/>
                <a:gd name="connsiteX231" fmla="*/ 11462 w 1304874"/>
                <a:gd name="connsiteY231" fmla="*/ 904023 h 1501247"/>
                <a:gd name="connsiteX232" fmla="*/ 9730 w 1304874"/>
                <a:gd name="connsiteY232" fmla="*/ 951156 h 1501247"/>
                <a:gd name="connsiteX233" fmla="*/ 43013 w 1304874"/>
                <a:gd name="connsiteY233" fmla="*/ 954498 h 1501247"/>
                <a:gd name="connsiteX234" fmla="*/ 75551 w 1304874"/>
                <a:gd name="connsiteY234" fmla="*/ 955614 h 1501247"/>
                <a:gd name="connsiteX235" fmla="*/ 121122 w 1304874"/>
                <a:gd name="connsiteY235" fmla="*/ 957467 h 1501247"/>
                <a:gd name="connsiteX236" fmla="*/ 156380 w 1304874"/>
                <a:gd name="connsiteY236" fmla="*/ 957718 h 1501247"/>
                <a:gd name="connsiteX237" fmla="*/ 212311 w 1304874"/>
                <a:gd name="connsiteY237" fmla="*/ 999534 h 1501247"/>
                <a:gd name="connsiteX238" fmla="*/ 222086 w 1304874"/>
                <a:gd name="connsiteY238" fmla="*/ 1018589 h 1501247"/>
                <a:gd name="connsiteX239" fmla="*/ 266632 w 1304874"/>
                <a:gd name="connsiteY239" fmla="*/ 1049393 h 1501247"/>
                <a:gd name="connsiteX240" fmla="*/ 284101 w 1304874"/>
                <a:gd name="connsiteY240" fmla="*/ 1066595 h 1501247"/>
                <a:gd name="connsiteX241" fmla="*/ 333220 w 1304874"/>
                <a:gd name="connsiteY241" fmla="*/ 1107546 h 1501247"/>
                <a:gd name="connsiteX242" fmla="*/ 409073 w 1304874"/>
                <a:gd name="connsiteY242" fmla="*/ 1085521 h 1501247"/>
                <a:gd name="connsiteX243" fmla="*/ 511768 w 1304874"/>
                <a:gd name="connsiteY243" fmla="*/ 964272 h 1501247"/>
                <a:gd name="connsiteX244" fmla="*/ 585389 w 1304874"/>
                <a:gd name="connsiteY244" fmla="*/ 947693 h 1501247"/>
                <a:gd name="connsiteX245" fmla="*/ 594177 w 1304874"/>
                <a:gd name="connsiteY245" fmla="*/ 949797 h 1501247"/>
                <a:gd name="connsiteX246" fmla="*/ 602836 w 1304874"/>
                <a:gd name="connsiteY246" fmla="*/ 927400 h 1501247"/>
                <a:gd name="connsiteX247" fmla="*/ 611122 w 1304874"/>
                <a:gd name="connsiteY247" fmla="*/ 912210 h 1501247"/>
                <a:gd name="connsiteX248" fmla="*/ 634515 w 1304874"/>
                <a:gd name="connsiteY248" fmla="*/ 899094 h 1501247"/>
                <a:gd name="connsiteX249" fmla="*/ 740431 w 1304874"/>
                <a:gd name="connsiteY249" fmla="*/ 1006362 h 1501247"/>
                <a:gd name="connsiteX250" fmla="*/ 635131 w 1304874"/>
                <a:gd name="connsiteY250" fmla="*/ 896869 h 1501247"/>
                <a:gd name="connsiteX251" fmla="*/ 712837 w 1304874"/>
                <a:gd name="connsiteY251" fmla="*/ 955880 h 1501247"/>
                <a:gd name="connsiteX252" fmla="*/ 681287 w 1304874"/>
                <a:gd name="connsiteY252" fmla="*/ 926314 h 1501247"/>
                <a:gd name="connsiteX253" fmla="*/ 722119 w 1304874"/>
                <a:gd name="connsiteY253" fmla="*/ 959100 h 1501247"/>
                <a:gd name="connsiteX254" fmla="*/ 729297 w 1304874"/>
                <a:gd name="connsiteY254" fmla="*/ 982605 h 1501247"/>
                <a:gd name="connsiteX255" fmla="*/ 737955 w 1304874"/>
                <a:gd name="connsiteY255" fmla="*/ 957741 h 1501247"/>
                <a:gd name="connsiteX256" fmla="*/ 734492 w 1304874"/>
                <a:gd name="connsiteY256" fmla="*/ 993496 h 1501247"/>
                <a:gd name="connsiteX257" fmla="*/ 744365 w 1304874"/>
                <a:gd name="connsiteY257" fmla="*/ 964052 h 1501247"/>
                <a:gd name="connsiteX258" fmla="*/ 751915 w 1304874"/>
                <a:gd name="connsiteY258" fmla="*/ 1011556 h 1501247"/>
                <a:gd name="connsiteX259" fmla="*/ 793613 w 1304874"/>
                <a:gd name="connsiteY259" fmla="*/ 994089 h 1501247"/>
                <a:gd name="connsiteX260" fmla="*/ 887528 w 1304874"/>
                <a:gd name="connsiteY260" fmla="*/ 1048899 h 1501247"/>
                <a:gd name="connsiteX261" fmla="*/ 928482 w 1304874"/>
                <a:gd name="connsiteY261" fmla="*/ 1092820 h 1501247"/>
                <a:gd name="connsiteX262" fmla="*/ 934170 w 1304874"/>
                <a:gd name="connsiteY262" fmla="*/ 1121277 h 1501247"/>
                <a:gd name="connsiteX263" fmla="*/ 935537 w 1304874"/>
                <a:gd name="connsiteY263" fmla="*/ 1089607 h 1501247"/>
                <a:gd name="connsiteX264" fmla="*/ 956045 w 1304874"/>
                <a:gd name="connsiteY264" fmla="*/ 1145284 h 1501247"/>
                <a:gd name="connsiteX265" fmla="*/ 959630 w 1304874"/>
                <a:gd name="connsiteY265" fmla="*/ 1121527 h 1501247"/>
                <a:gd name="connsiteX266" fmla="*/ 963967 w 1304874"/>
                <a:gd name="connsiteY266" fmla="*/ 1195515 h 1501247"/>
                <a:gd name="connsiteX267" fmla="*/ 988461 w 1304874"/>
                <a:gd name="connsiteY267" fmla="*/ 1184882 h 1501247"/>
                <a:gd name="connsiteX268" fmla="*/ 1036721 w 1304874"/>
                <a:gd name="connsiteY268" fmla="*/ 1159645 h 1501247"/>
                <a:gd name="connsiteX269" fmla="*/ 988461 w 1304874"/>
                <a:gd name="connsiteY269" fmla="*/ 1188596 h 1501247"/>
                <a:gd name="connsiteX270" fmla="*/ 955179 w 1304874"/>
                <a:gd name="connsiteY270" fmla="*/ 1214084 h 1501247"/>
                <a:gd name="connsiteX271" fmla="*/ 1021873 w 1304874"/>
                <a:gd name="connsiteY271" fmla="*/ 1179908 h 1501247"/>
                <a:gd name="connsiteX272" fmla="*/ 1026696 w 1304874"/>
                <a:gd name="connsiteY272" fmla="*/ 1227420 h 1501247"/>
                <a:gd name="connsiteX273" fmla="*/ 971015 w 1304874"/>
                <a:gd name="connsiteY273" fmla="*/ 1254890 h 1501247"/>
                <a:gd name="connsiteX274" fmla="*/ 980297 w 1304874"/>
                <a:gd name="connsiteY274" fmla="*/ 1257981 h 1501247"/>
                <a:gd name="connsiteX275" fmla="*/ 980296 w 1304874"/>
                <a:gd name="connsiteY275" fmla="*/ 1263427 h 1501247"/>
                <a:gd name="connsiteX276" fmla="*/ 1001085 w 1304874"/>
                <a:gd name="connsiteY276" fmla="*/ 1263427 h 1501247"/>
                <a:gd name="connsiteX277" fmla="*/ 1051813 w 1304874"/>
                <a:gd name="connsiteY277" fmla="*/ 1341743 h 1501247"/>
                <a:gd name="connsiteX278" fmla="*/ 1003750 w 1304874"/>
                <a:gd name="connsiteY278" fmla="*/ 1301309 h 1501247"/>
                <a:gd name="connsiteX279" fmla="*/ 1057206 w 1304874"/>
                <a:gd name="connsiteY279" fmla="*/ 1361565 h 1501247"/>
                <a:gd name="connsiteX280" fmla="*/ 1067839 w 1304874"/>
                <a:gd name="connsiteY280" fmla="*/ 1443466 h 1501247"/>
                <a:gd name="connsiteX281" fmla="*/ 1130697 w 1304874"/>
                <a:gd name="connsiteY281" fmla="*/ 1495679 h 1501247"/>
                <a:gd name="connsiteX282" fmla="*/ 1165712 w 1304874"/>
                <a:gd name="connsiteY282" fmla="*/ 1501246 h 1501247"/>
                <a:gd name="connsiteX283" fmla="*/ 1184274 w 1304874"/>
                <a:gd name="connsiteY283" fmla="*/ 1499636 h 1501247"/>
                <a:gd name="connsiteX284" fmla="*/ 1245879 w 1304874"/>
                <a:gd name="connsiteY284" fmla="*/ 1467435 h 1501247"/>
                <a:gd name="connsiteX285" fmla="*/ 1245423 w 1304874"/>
                <a:gd name="connsiteY285" fmla="*/ 1467990 h 1501247"/>
                <a:gd name="connsiteX286" fmla="*/ 1302882 w 1304874"/>
                <a:gd name="connsiteY286" fmla="*/ 1449003 h 1501247"/>
                <a:gd name="connsiteX287" fmla="*/ 1300429 w 1304874"/>
                <a:gd name="connsiteY287" fmla="*/ 1429112 h 1501247"/>
                <a:gd name="connsiteX288" fmla="*/ 1185231 w 1304874"/>
                <a:gd name="connsiteY288" fmla="*/ 1496371 h 1501247"/>
                <a:gd name="connsiteX289" fmla="*/ 1199746 w 1304874"/>
                <a:gd name="connsiteY289" fmla="*/ 1459916 h 1501247"/>
                <a:gd name="connsiteX290" fmla="*/ 1155694 w 1304874"/>
                <a:gd name="connsiteY290" fmla="*/ 1438879 h 1501247"/>
                <a:gd name="connsiteX291" fmla="*/ 1117451 w 1304874"/>
                <a:gd name="connsiteY291" fmla="*/ 1459544 h 1501247"/>
                <a:gd name="connsiteX292" fmla="*/ 1130052 w 1304874"/>
                <a:gd name="connsiteY292" fmla="*/ 1492080 h 1501247"/>
                <a:gd name="connsiteX293" fmla="*/ 1071204 w 1304874"/>
                <a:gd name="connsiteY293" fmla="*/ 1443026 h 1501247"/>
                <a:gd name="connsiteX294" fmla="*/ 1093822 w 1304874"/>
                <a:gd name="connsiteY294" fmla="*/ 1440983 h 1501247"/>
                <a:gd name="connsiteX295" fmla="*/ 1090481 w 1304874"/>
                <a:gd name="connsiteY295" fmla="*/ 1391496 h 1501247"/>
                <a:gd name="connsiteX296" fmla="*/ 1066480 w 1304874"/>
                <a:gd name="connsiteY296" fmla="*/ 1363585 h 1501247"/>
                <a:gd name="connsiteX297" fmla="*/ 1060487 w 1304874"/>
                <a:gd name="connsiteY297" fmla="*/ 1360889 h 1501247"/>
                <a:gd name="connsiteX298" fmla="*/ 1060548 w 1304874"/>
                <a:gd name="connsiteY298" fmla="*/ 1360616 h 1501247"/>
                <a:gd name="connsiteX299" fmla="*/ 1077949 w 1304874"/>
                <a:gd name="connsiteY299" fmla="*/ 1324921 h 1501247"/>
                <a:gd name="connsiteX300" fmla="*/ 1076619 w 1304874"/>
                <a:gd name="connsiteY300" fmla="*/ 1334034 h 1501247"/>
                <a:gd name="connsiteX301" fmla="*/ 1117459 w 1304874"/>
                <a:gd name="connsiteY301" fmla="*/ 1315352 h 1501247"/>
                <a:gd name="connsiteX302" fmla="*/ 1145675 w 1304874"/>
                <a:gd name="connsiteY302" fmla="*/ 1286894 h 1501247"/>
                <a:gd name="connsiteX303" fmla="*/ 1135202 w 1304874"/>
                <a:gd name="connsiteY303" fmla="*/ 1284851 h 1501247"/>
                <a:gd name="connsiteX304" fmla="*/ 1203308 w 1304874"/>
                <a:gd name="connsiteY304" fmla="*/ 1287130 h 1501247"/>
                <a:gd name="connsiteX305" fmla="*/ 1179330 w 1304874"/>
                <a:gd name="connsiteY305" fmla="*/ 1288284 h 1501247"/>
                <a:gd name="connsiteX306" fmla="*/ 1199131 w 1304874"/>
                <a:gd name="connsiteY306" fmla="*/ 1314865 h 1501247"/>
                <a:gd name="connsiteX307" fmla="*/ 1243054 w 1304874"/>
                <a:gd name="connsiteY307" fmla="*/ 1334049 h 1501247"/>
                <a:gd name="connsiteX308" fmla="*/ 1247748 w 1304874"/>
                <a:gd name="connsiteY308" fmla="*/ 1317850 h 1501247"/>
                <a:gd name="connsiteX309" fmla="*/ 1237402 w 1304874"/>
                <a:gd name="connsiteY309" fmla="*/ 1471316 h 1501247"/>
                <a:gd name="connsiteX310" fmla="*/ 1185231 w 1304874"/>
                <a:gd name="connsiteY310" fmla="*/ 1496431 h 1501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Lst>
              <a:rect l="l" t="t" r="r" b="b"/>
              <a:pathLst>
                <a:path w="1304874" h="1501247">
                  <a:moveTo>
                    <a:pt x="1300429" y="1429112"/>
                  </a:moveTo>
                  <a:cubicBezTo>
                    <a:pt x="1295795" y="1428018"/>
                    <a:pt x="1273587" y="1419414"/>
                    <a:pt x="1273587" y="1419414"/>
                  </a:cubicBezTo>
                  <a:cubicBezTo>
                    <a:pt x="1272782" y="1423849"/>
                    <a:pt x="1270853" y="1428710"/>
                    <a:pt x="1268498" y="1433570"/>
                  </a:cubicBezTo>
                  <a:cubicBezTo>
                    <a:pt x="1285772" y="1393726"/>
                    <a:pt x="1278303" y="1347475"/>
                    <a:pt x="1249366" y="1315093"/>
                  </a:cubicBezTo>
                  <a:cubicBezTo>
                    <a:pt x="1238231" y="1302118"/>
                    <a:pt x="1224199" y="1291946"/>
                    <a:pt x="1208404" y="1285398"/>
                  </a:cubicBezTo>
                  <a:lnTo>
                    <a:pt x="1207820" y="1285398"/>
                  </a:lnTo>
                  <a:cubicBezTo>
                    <a:pt x="1176582" y="1272779"/>
                    <a:pt x="1141327" y="1274871"/>
                    <a:pt x="1111801" y="1291094"/>
                  </a:cubicBezTo>
                  <a:cubicBezTo>
                    <a:pt x="1102519" y="1266343"/>
                    <a:pt x="1091385" y="1235418"/>
                    <a:pt x="1086805" y="1217350"/>
                  </a:cubicBezTo>
                  <a:cubicBezTo>
                    <a:pt x="1078268" y="1184070"/>
                    <a:pt x="1059712" y="1157838"/>
                    <a:pt x="1055877" y="1153759"/>
                  </a:cubicBezTo>
                  <a:cubicBezTo>
                    <a:pt x="1052041" y="1149681"/>
                    <a:pt x="1032985" y="1109338"/>
                    <a:pt x="1028283" y="1095356"/>
                  </a:cubicBezTo>
                  <a:cubicBezTo>
                    <a:pt x="1023726" y="1081504"/>
                    <a:pt x="1018257" y="1022728"/>
                    <a:pt x="996733" y="1001182"/>
                  </a:cubicBezTo>
                  <a:cubicBezTo>
                    <a:pt x="975078" y="979651"/>
                    <a:pt x="962334" y="969755"/>
                    <a:pt x="947234" y="932640"/>
                  </a:cubicBezTo>
                  <a:cubicBezTo>
                    <a:pt x="947234" y="932640"/>
                    <a:pt x="917788" y="883768"/>
                    <a:pt x="894653" y="866323"/>
                  </a:cubicBezTo>
                  <a:cubicBezTo>
                    <a:pt x="894653" y="866323"/>
                    <a:pt x="886108" y="846152"/>
                    <a:pt x="865692" y="837122"/>
                  </a:cubicBezTo>
                  <a:cubicBezTo>
                    <a:pt x="865692" y="837122"/>
                    <a:pt x="833792" y="821932"/>
                    <a:pt x="748026" y="845658"/>
                  </a:cubicBezTo>
                  <a:cubicBezTo>
                    <a:pt x="748026" y="845658"/>
                    <a:pt x="803206" y="810647"/>
                    <a:pt x="848747" y="824006"/>
                  </a:cubicBezTo>
                  <a:cubicBezTo>
                    <a:pt x="848747" y="824006"/>
                    <a:pt x="834635" y="805201"/>
                    <a:pt x="791950" y="816214"/>
                  </a:cubicBezTo>
                  <a:cubicBezTo>
                    <a:pt x="795535" y="814854"/>
                    <a:pt x="811378" y="809287"/>
                    <a:pt x="825482" y="809902"/>
                  </a:cubicBezTo>
                  <a:cubicBezTo>
                    <a:pt x="812859" y="808171"/>
                    <a:pt x="789967" y="806439"/>
                    <a:pt x="767326" y="812257"/>
                  </a:cubicBezTo>
                  <a:cubicBezTo>
                    <a:pt x="770296" y="811019"/>
                    <a:pt x="798876" y="799756"/>
                    <a:pt x="820903" y="804092"/>
                  </a:cubicBezTo>
                  <a:cubicBezTo>
                    <a:pt x="820903" y="804092"/>
                    <a:pt x="795170" y="782683"/>
                    <a:pt x="789230" y="777116"/>
                  </a:cubicBezTo>
                  <a:cubicBezTo>
                    <a:pt x="776729" y="765360"/>
                    <a:pt x="720182" y="803698"/>
                    <a:pt x="702986" y="785159"/>
                  </a:cubicBezTo>
                  <a:cubicBezTo>
                    <a:pt x="705333" y="786025"/>
                    <a:pt x="722286" y="792085"/>
                    <a:pt x="743074" y="780701"/>
                  </a:cubicBezTo>
                  <a:cubicBezTo>
                    <a:pt x="765344" y="768329"/>
                    <a:pt x="784772" y="767342"/>
                    <a:pt x="792937" y="773159"/>
                  </a:cubicBezTo>
                  <a:cubicBezTo>
                    <a:pt x="791699" y="771298"/>
                    <a:pt x="777967" y="752866"/>
                    <a:pt x="748398" y="764744"/>
                  </a:cubicBezTo>
                  <a:cubicBezTo>
                    <a:pt x="749636" y="763225"/>
                    <a:pt x="761386" y="750763"/>
                    <a:pt x="783785" y="753117"/>
                  </a:cubicBezTo>
                  <a:cubicBezTo>
                    <a:pt x="783785" y="753117"/>
                    <a:pt x="777222" y="744079"/>
                    <a:pt x="782425" y="735915"/>
                  </a:cubicBezTo>
                  <a:cubicBezTo>
                    <a:pt x="787628" y="727751"/>
                    <a:pt x="780564" y="725282"/>
                    <a:pt x="781058" y="721189"/>
                  </a:cubicBezTo>
                  <a:cubicBezTo>
                    <a:pt x="781552" y="717095"/>
                    <a:pt x="783291" y="713275"/>
                    <a:pt x="780564" y="707215"/>
                  </a:cubicBezTo>
                  <a:cubicBezTo>
                    <a:pt x="777731" y="701291"/>
                    <a:pt x="784597" y="699673"/>
                    <a:pt x="778871" y="694137"/>
                  </a:cubicBezTo>
                  <a:cubicBezTo>
                    <a:pt x="779949" y="683200"/>
                    <a:pt x="757604" y="622101"/>
                    <a:pt x="757604" y="622101"/>
                  </a:cubicBezTo>
                  <a:cubicBezTo>
                    <a:pt x="760604" y="644475"/>
                    <a:pt x="754877" y="680504"/>
                    <a:pt x="754877" y="680504"/>
                  </a:cubicBezTo>
                  <a:cubicBezTo>
                    <a:pt x="758971" y="659239"/>
                    <a:pt x="746682" y="582252"/>
                    <a:pt x="746682" y="582252"/>
                  </a:cubicBezTo>
                  <a:lnTo>
                    <a:pt x="717752" y="639561"/>
                  </a:lnTo>
                  <a:cubicBezTo>
                    <a:pt x="717752" y="639561"/>
                    <a:pt x="740955" y="588798"/>
                    <a:pt x="742315" y="562855"/>
                  </a:cubicBezTo>
                  <a:cubicBezTo>
                    <a:pt x="743674" y="536911"/>
                    <a:pt x="736535" y="475007"/>
                    <a:pt x="736535" y="475007"/>
                  </a:cubicBezTo>
                  <a:lnTo>
                    <a:pt x="708964" y="527410"/>
                  </a:lnTo>
                  <a:cubicBezTo>
                    <a:pt x="716339" y="513216"/>
                    <a:pt x="737066" y="463820"/>
                    <a:pt x="736808" y="438978"/>
                  </a:cubicBezTo>
                  <a:cubicBezTo>
                    <a:pt x="736550" y="414136"/>
                    <a:pt x="724033" y="391617"/>
                    <a:pt x="710225" y="365750"/>
                  </a:cubicBezTo>
                  <a:cubicBezTo>
                    <a:pt x="701490" y="349376"/>
                    <a:pt x="689193" y="342115"/>
                    <a:pt x="691297" y="332994"/>
                  </a:cubicBezTo>
                  <a:cubicBezTo>
                    <a:pt x="693485" y="323539"/>
                    <a:pt x="693029" y="316286"/>
                    <a:pt x="694487" y="310438"/>
                  </a:cubicBezTo>
                  <a:cubicBezTo>
                    <a:pt x="700032" y="288239"/>
                    <a:pt x="695308" y="248480"/>
                    <a:pt x="695308" y="248480"/>
                  </a:cubicBezTo>
                  <a:cubicBezTo>
                    <a:pt x="695308" y="248480"/>
                    <a:pt x="700214" y="235106"/>
                    <a:pt x="708402" y="227739"/>
                  </a:cubicBezTo>
                  <a:cubicBezTo>
                    <a:pt x="716590" y="220373"/>
                    <a:pt x="719871" y="200718"/>
                    <a:pt x="723418" y="171243"/>
                  </a:cubicBezTo>
                  <a:cubicBezTo>
                    <a:pt x="726965" y="141768"/>
                    <a:pt x="732973" y="108746"/>
                    <a:pt x="737886" y="91825"/>
                  </a:cubicBezTo>
                  <a:cubicBezTo>
                    <a:pt x="742801" y="74904"/>
                    <a:pt x="740066" y="66717"/>
                    <a:pt x="740066" y="66717"/>
                  </a:cubicBezTo>
                  <a:cubicBezTo>
                    <a:pt x="743613" y="54983"/>
                    <a:pt x="734674" y="43242"/>
                    <a:pt x="734674" y="43242"/>
                  </a:cubicBezTo>
                  <a:cubicBezTo>
                    <a:pt x="734742" y="35055"/>
                    <a:pt x="731058" y="30414"/>
                    <a:pt x="731058" y="30414"/>
                  </a:cubicBezTo>
                  <a:cubicBezTo>
                    <a:pt x="732699" y="21680"/>
                    <a:pt x="724511" y="18680"/>
                    <a:pt x="724511" y="18680"/>
                  </a:cubicBezTo>
                  <a:cubicBezTo>
                    <a:pt x="723691" y="14587"/>
                    <a:pt x="726691" y="10220"/>
                    <a:pt x="731605" y="8580"/>
                  </a:cubicBezTo>
                  <a:cubicBezTo>
                    <a:pt x="736519" y="6939"/>
                    <a:pt x="734059" y="393"/>
                    <a:pt x="734059" y="393"/>
                  </a:cubicBezTo>
                  <a:cubicBezTo>
                    <a:pt x="714683" y="-2645"/>
                    <a:pt x="696941" y="12947"/>
                    <a:pt x="696941" y="12947"/>
                  </a:cubicBezTo>
                  <a:lnTo>
                    <a:pt x="704308" y="5033"/>
                  </a:lnTo>
                  <a:cubicBezTo>
                    <a:pt x="693394" y="9126"/>
                    <a:pt x="685206" y="23047"/>
                    <a:pt x="684659" y="32055"/>
                  </a:cubicBezTo>
                  <a:cubicBezTo>
                    <a:pt x="684112" y="41062"/>
                    <a:pt x="702675" y="48702"/>
                    <a:pt x="702675" y="48702"/>
                  </a:cubicBezTo>
                  <a:cubicBezTo>
                    <a:pt x="698308" y="55249"/>
                    <a:pt x="687932" y="51976"/>
                    <a:pt x="687932" y="51976"/>
                  </a:cubicBezTo>
                  <a:cubicBezTo>
                    <a:pt x="688753" y="56889"/>
                    <a:pt x="702128" y="69443"/>
                    <a:pt x="702128" y="69443"/>
                  </a:cubicBezTo>
                  <a:cubicBezTo>
                    <a:pt x="703222" y="77630"/>
                    <a:pt x="689573" y="106293"/>
                    <a:pt x="689573" y="106293"/>
                  </a:cubicBezTo>
                  <a:lnTo>
                    <a:pt x="711410" y="81451"/>
                  </a:lnTo>
                  <a:lnTo>
                    <a:pt x="676198" y="137651"/>
                  </a:lnTo>
                  <a:lnTo>
                    <a:pt x="660643" y="116637"/>
                  </a:lnTo>
                  <a:lnTo>
                    <a:pt x="663096" y="124550"/>
                  </a:lnTo>
                  <a:cubicBezTo>
                    <a:pt x="643994" y="98075"/>
                    <a:pt x="613727" y="90982"/>
                    <a:pt x="613727" y="90982"/>
                  </a:cubicBezTo>
                  <a:cubicBezTo>
                    <a:pt x="575515" y="85795"/>
                    <a:pt x="535663" y="111723"/>
                    <a:pt x="535663" y="111723"/>
                  </a:cubicBezTo>
                  <a:cubicBezTo>
                    <a:pt x="507561" y="105176"/>
                    <a:pt x="456513" y="41852"/>
                    <a:pt x="456513" y="41852"/>
                  </a:cubicBezTo>
                  <a:cubicBezTo>
                    <a:pt x="423481" y="15924"/>
                    <a:pt x="392645" y="32571"/>
                    <a:pt x="392645" y="32571"/>
                  </a:cubicBezTo>
                  <a:cubicBezTo>
                    <a:pt x="428942" y="25470"/>
                    <a:pt x="453505" y="53586"/>
                    <a:pt x="453505" y="53586"/>
                  </a:cubicBezTo>
                  <a:cubicBezTo>
                    <a:pt x="419388" y="36938"/>
                    <a:pt x="395371" y="47305"/>
                    <a:pt x="395371" y="47305"/>
                  </a:cubicBezTo>
                  <a:cubicBezTo>
                    <a:pt x="433857" y="46492"/>
                    <a:pt x="447778" y="59320"/>
                    <a:pt x="447778" y="59320"/>
                  </a:cubicBezTo>
                  <a:cubicBezTo>
                    <a:pt x="413661" y="47031"/>
                    <a:pt x="388004" y="52484"/>
                    <a:pt x="388004" y="52484"/>
                  </a:cubicBezTo>
                  <a:cubicBezTo>
                    <a:pt x="415294" y="50305"/>
                    <a:pt x="435224" y="74593"/>
                    <a:pt x="435224" y="74593"/>
                  </a:cubicBezTo>
                  <a:cubicBezTo>
                    <a:pt x="397551" y="56851"/>
                    <a:pt x="372988" y="68859"/>
                    <a:pt x="372988" y="68859"/>
                  </a:cubicBezTo>
                  <a:cubicBezTo>
                    <a:pt x="393184" y="63945"/>
                    <a:pt x="411473" y="76233"/>
                    <a:pt x="411473" y="76233"/>
                  </a:cubicBezTo>
                  <a:cubicBezTo>
                    <a:pt x="377629" y="67773"/>
                    <a:pt x="354433" y="78139"/>
                    <a:pt x="354433" y="78139"/>
                  </a:cubicBezTo>
                  <a:cubicBezTo>
                    <a:pt x="374355" y="77319"/>
                    <a:pt x="397012" y="88772"/>
                    <a:pt x="397012" y="88772"/>
                  </a:cubicBezTo>
                  <a:cubicBezTo>
                    <a:pt x="374355" y="86311"/>
                    <a:pt x="363160" y="95318"/>
                    <a:pt x="363160" y="95318"/>
                  </a:cubicBezTo>
                  <a:cubicBezTo>
                    <a:pt x="378996" y="86585"/>
                    <a:pt x="408473" y="89858"/>
                    <a:pt x="418301" y="108146"/>
                  </a:cubicBezTo>
                  <a:cubicBezTo>
                    <a:pt x="428130" y="126434"/>
                    <a:pt x="461419" y="137894"/>
                    <a:pt x="461419" y="137894"/>
                  </a:cubicBezTo>
                  <a:cubicBezTo>
                    <a:pt x="401645" y="149901"/>
                    <a:pt x="407106" y="192477"/>
                    <a:pt x="407106" y="192477"/>
                  </a:cubicBezTo>
                  <a:cubicBezTo>
                    <a:pt x="416934" y="156182"/>
                    <a:pt x="443958" y="153182"/>
                    <a:pt x="443958" y="153182"/>
                  </a:cubicBezTo>
                  <a:cubicBezTo>
                    <a:pt x="425942" y="163549"/>
                    <a:pt x="425669" y="181564"/>
                    <a:pt x="425669" y="181564"/>
                  </a:cubicBezTo>
                  <a:cubicBezTo>
                    <a:pt x="435497" y="166822"/>
                    <a:pt x="455966" y="161909"/>
                    <a:pt x="455966" y="161909"/>
                  </a:cubicBezTo>
                  <a:cubicBezTo>
                    <a:pt x="425942" y="183174"/>
                    <a:pt x="430856" y="205031"/>
                    <a:pt x="430856" y="205031"/>
                  </a:cubicBezTo>
                  <a:cubicBezTo>
                    <a:pt x="441771" y="166298"/>
                    <a:pt x="476162" y="168463"/>
                    <a:pt x="476162" y="168463"/>
                  </a:cubicBezTo>
                  <a:cubicBezTo>
                    <a:pt x="455693" y="184290"/>
                    <a:pt x="455419" y="215132"/>
                    <a:pt x="455419" y="215132"/>
                  </a:cubicBezTo>
                  <a:cubicBezTo>
                    <a:pt x="437950" y="236693"/>
                    <a:pt x="423519" y="236693"/>
                    <a:pt x="423519" y="236693"/>
                  </a:cubicBezTo>
                  <a:cubicBezTo>
                    <a:pt x="444270" y="256341"/>
                    <a:pt x="482200" y="243529"/>
                    <a:pt x="482200" y="243529"/>
                  </a:cubicBezTo>
                  <a:cubicBezTo>
                    <a:pt x="481934" y="257997"/>
                    <a:pt x="469919" y="266457"/>
                    <a:pt x="469919" y="266457"/>
                  </a:cubicBezTo>
                  <a:cubicBezTo>
                    <a:pt x="498310" y="256356"/>
                    <a:pt x="490426" y="236709"/>
                    <a:pt x="490426" y="236709"/>
                  </a:cubicBezTo>
                  <a:cubicBezTo>
                    <a:pt x="498067" y="245716"/>
                    <a:pt x="520450" y="263457"/>
                    <a:pt x="526997" y="262090"/>
                  </a:cubicBezTo>
                  <a:cubicBezTo>
                    <a:pt x="533544" y="260723"/>
                    <a:pt x="537099" y="241622"/>
                    <a:pt x="537099" y="241622"/>
                  </a:cubicBezTo>
                  <a:cubicBezTo>
                    <a:pt x="542286" y="257176"/>
                    <a:pt x="558935" y="249536"/>
                    <a:pt x="558935" y="249536"/>
                  </a:cubicBezTo>
                  <a:cubicBezTo>
                    <a:pt x="557568" y="260723"/>
                    <a:pt x="577764" y="301393"/>
                    <a:pt x="577764" y="301393"/>
                  </a:cubicBezTo>
                  <a:cubicBezTo>
                    <a:pt x="554021" y="288839"/>
                    <a:pt x="545864" y="259622"/>
                    <a:pt x="545864" y="259622"/>
                  </a:cubicBezTo>
                  <a:cubicBezTo>
                    <a:pt x="543950" y="270535"/>
                    <a:pt x="549137" y="283363"/>
                    <a:pt x="549137" y="283363"/>
                  </a:cubicBezTo>
                  <a:cubicBezTo>
                    <a:pt x="535466" y="272730"/>
                    <a:pt x="526207" y="268622"/>
                    <a:pt x="526207" y="268622"/>
                  </a:cubicBezTo>
                  <a:cubicBezTo>
                    <a:pt x="536035" y="273535"/>
                    <a:pt x="545317" y="289636"/>
                    <a:pt x="545317" y="289636"/>
                  </a:cubicBezTo>
                  <a:cubicBezTo>
                    <a:pt x="528395" y="268895"/>
                    <a:pt x="491542" y="268622"/>
                    <a:pt x="491542" y="268622"/>
                  </a:cubicBezTo>
                  <a:cubicBezTo>
                    <a:pt x="491542" y="268622"/>
                    <a:pt x="484449" y="276816"/>
                    <a:pt x="473807" y="279816"/>
                  </a:cubicBezTo>
                  <a:cubicBezTo>
                    <a:pt x="463167" y="282816"/>
                    <a:pt x="463706" y="293487"/>
                    <a:pt x="463706" y="293487"/>
                  </a:cubicBezTo>
                  <a:cubicBezTo>
                    <a:pt x="490183" y="288846"/>
                    <a:pt x="502191" y="304400"/>
                    <a:pt x="502191" y="304400"/>
                  </a:cubicBezTo>
                  <a:cubicBezTo>
                    <a:pt x="493456" y="294573"/>
                    <a:pt x="477081" y="297033"/>
                    <a:pt x="477081" y="297033"/>
                  </a:cubicBezTo>
                  <a:cubicBezTo>
                    <a:pt x="480081" y="306587"/>
                    <a:pt x="452776" y="311767"/>
                    <a:pt x="452776" y="311767"/>
                  </a:cubicBezTo>
                  <a:cubicBezTo>
                    <a:pt x="477894" y="309314"/>
                    <a:pt x="489628" y="314228"/>
                    <a:pt x="489628" y="314228"/>
                  </a:cubicBezTo>
                  <a:cubicBezTo>
                    <a:pt x="464792" y="311767"/>
                    <a:pt x="449503" y="317774"/>
                    <a:pt x="449503" y="317774"/>
                  </a:cubicBezTo>
                  <a:cubicBezTo>
                    <a:pt x="459604" y="316407"/>
                    <a:pt x="466151" y="319954"/>
                    <a:pt x="466151" y="319954"/>
                  </a:cubicBezTo>
                  <a:cubicBezTo>
                    <a:pt x="450050" y="318868"/>
                    <a:pt x="433948" y="336875"/>
                    <a:pt x="433948" y="336875"/>
                  </a:cubicBezTo>
                  <a:cubicBezTo>
                    <a:pt x="453597" y="335516"/>
                    <a:pt x="478980" y="343429"/>
                    <a:pt x="478980" y="343429"/>
                  </a:cubicBezTo>
                  <a:cubicBezTo>
                    <a:pt x="432307" y="334149"/>
                    <a:pt x="411565" y="351616"/>
                    <a:pt x="411565" y="351616"/>
                  </a:cubicBezTo>
                  <a:cubicBezTo>
                    <a:pt x="433674" y="347249"/>
                    <a:pt x="457417" y="357077"/>
                    <a:pt x="457417" y="357077"/>
                  </a:cubicBezTo>
                  <a:cubicBezTo>
                    <a:pt x="437221" y="352983"/>
                    <a:pt x="410197" y="356257"/>
                    <a:pt x="410197" y="356257"/>
                  </a:cubicBezTo>
                  <a:cubicBezTo>
                    <a:pt x="453057" y="350796"/>
                    <a:pt x="514191" y="389825"/>
                    <a:pt x="514191" y="389825"/>
                  </a:cubicBezTo>
                  <a:cubicBezTo>
                    <a:pt x="466151" y="360897"/>
                    <a:pt x="412111" y="360623"/>
                    <a:pt x="412111" y="360623"/>
                  </a:cubicBezTo>
                  <a:cubicBezTo>
                    <a:pt x="415909" y="361444"/>
                    <a:pt x="420572" y="365264"/>
                    <a:pt x="420572" y="365264"/>
                  </a:cubicBezTo>
                  <a:cubicBezTo>
                    <a:pt x="399830" y="359803"/>
                    <a:pt x="385361" y="368811"/>
                    <a:pt x="385361" y="368811"/>
                  </a:cubicBezTo>
                  <a:cubicBezTo>
                    <a:pt x="395736" y="366084"/>
                    <a:pt x="415932" y="365537"/>
                    <a:pt x="423573" y="372904"/>
                  </a:cubicBezTo>
                  <a:cubicBezTo>
                    <a:pt x="431213" y="380271"/>
                    <a:pt x="426307" y="386278"/>
                    <a:pt x="426307" y="386278"/>
                  </a:cubicBezTo>
                  <a:cubicBezTo>
                    <a:pt x="389728" y="353523"/>
                    <a:pt x="364618" y="380545"/>
                    <a:pt x="364618" y="380545"/>
                  </a:cubicBezTo>
                  <a:cubicBezTo>
                    <a:pt x="340055" y="398832"/>
                    <a:pt x="307305" y="388458"/>
                    <a:pt x="262842" y="413566"/>
                  </a:cubicBezTo>
                  <a:cubicBezTo>
                    <a:pt x="236927" y="428194"/>
                    <a:pt x="208680" y="437603"/>
                    <a:pt x="194143" y="441925"/>
                  </a:cubicBezTo>
                  <a:cubicBezTo>
                    <a:pt x="206295" y="437300"/>
                    <a:pt x="218622" y="428854"/>
                    <a:pt x="218622" y="428854"/>
                  </a:cubicBezTo>
                  <a:cubicBezTo>
                    <a:pt x="218622" y="428854"/>
                    <a:pt x="169132" y="446573"/>
                    <a:pt x="150265" y="439768"/>
                  </a:cubicBezTo>
                  <a:cubicBezTo>
                    <a:pt x="131399" y="432963"/>
                    <a:pt x="108590" y="439768"/>
                    <a:pt x="108590" y="439768"/>
                  </a:cubicBezTo>
                  <a:cubicBezTo>
                    <a:pt x="98223" y="444408"/>
                    <a:pt x="72839" y="455056"/>
                    <a:pt x="62464" y="460274"/>
                  </a:cubicBezTo>
                  <a:cubicBezTo>
                    <a:pt x="52089" y="465491"/>
                    <a:pt x="56380" y="475007"/>
                    <a:pt x="56380" y="475007"/>
                  </a:cubicBezTo>
                  <a:cubicBezTo>
                    <a:pt x="51740" y="501756"/>
                    <a:pt x="78209" y="495475"/>
                    <a:pt x="79576" y="495748"/>
                  </a:cubicBezTo>
                  <a:cubicBezTo>
                    <a:pt x="95018" y="498839"/>
                    <a:pt x="113147" y="506935"/>
                    <a:pt x="113147" y="506935"/>
                  </a:cubicBezTo>
                  <a:cubicBezTo>
                    <a:pt x="119702" y="511302"/>
                    <a:pt x="131984" y="511302"/>
                    <a:pt x="131984" y="511302"/>
                  </a:cubicBezTo>
                  <a:cubicBezTo>
                    <a:pt x="149726" y="510489"/>
                    <a:pt x="152491" y="493568"/>
                    <a:pt x="152491" y="493568"/>
                  </a:cubicBezTo>
                  <a:cubicBezTo>
                    <a:pt x="152764" y="508302"/>
                    <a:pt x="140209" y="514036"/>
                    <a:pt x="140209" y="514036"/>
                  </a:cubicBezTo>
                  <a:cubicBezTo>
                    <a:pt x="151944" y="516216"/>
                    <a:pt x="164408" y="500366"/>
                    <a:pt x="169139" y="494199"/>
                  </a:cubicBezTo>
                  <a:cubicBezTo>
                    <a:pt x="173871" y="488032"/>
                    <a:pt x="180418" y="483285"/>
                    <a:pt x="204442" y="484379"/>
                  </a:cubicBezTo>
                  <a:cubicBezTo>
                    <a:pt x="228466" y="485473"/>
                    <a:pt x="252482" y="476025"/>
                    <a:pt x="289600" y="475265"/>
                  </a:cubicBezTo>
                  <a:cubicBezTo>
                    <a:pt x="326718" y="474506"/>
                    <a:pt x="360563" y="460706"/>
                    <a:pt x="371841" y="454160"/>
                  </a:cubicBezTo>
                  <a:cubicBezTo>
                    <a:pt x="383120" y="447613"/>
                    <a:pt x="393495" y="450431"/>
                    <a:pt x="393495" y="450431"/>
                  </a:cubicBezTo>
                  <a:cubicBezTo>
                    <a:pt x="393982" y="450264"/>
                    <a:pt x="394361" y="450036"/>
                    <a:pt x="394825" y="449861"/>
                  </a:cubicBezTo>
                  <a:cubicBezTo>
                    <a:pt x="394393" y="450076"/>
                    <a:pt x="393949" y="450266"/>
                    <a:pt x="393495" y="450431"/>
                  </a:cubicBezTo>
                  <a:cubicBezTo>
                    <a:pt x="393495" y="450431"/>
                    <a:pt x="408238" y="448517"/>
                    <a:pt x="431160" y="451243"/>
                  </a:cubicBezTo>
                  <a:cubicBezTo>
                    <a:pt x="454083" y="453970"/>
                    <a:pt x="462004" y="443064"/>
                    <a:pt x="462004" y="443064"/>
                  </a:cubicBezTo>
                  <a:lnTo>
                    <a:pt x="486309" y="435689"/>
                  </a:lnTo>
                  <a:lnTo>
                    <a:pt x="477575" y="442244"/>
                  </a:lnTo>
                  <a:lnTo>
                    <a:pt x="499950" y="509654"/>
                  </a:lnTo>
                  <a:lnTo>
                    <a:pt x="493403" y="469805"/>
                  </a:lnTo>
                  <a:lnTo>
                    <a:pt x="515786" y="551683"/>
                  </a:lnTo>
                  <a:cubicBezTo>
                    <a:pt x="515786" y="551683"/>
                    <a:pt x="514419" y="536129"/>
                    <a:pt x="517966" y="523583"/>
                  </a:cubicBezTo>
                  <a:cubicBezTo>
                    <a:pt x="521513" y="511036"/>
                    <a:pt x="519607" y="484554"/>
                    <a:pt x="519607" y="484554"/>
                  </a:cubicBezTo>
                  <a:cubicBezTo>
                    <a:pt x="519607" y="484554"/>
                    <a:pt x="526974" y="508568"/>
                    <a:pt x="522060" y="529309"/>
                  </a:cubicBezTo>
                  <a:cubicBezTo>
                    <a:pt x="517146" y="550050"/>
                    <a:pt x="521240" y="589353"/>
                    <a:pt x="521240" y="589353"/>
                  </a:cubicBezTo>
                  <a:cubicBezTo>
                    <a:pt x="521240" y="589353"/>
                    <a:pt x="521513" y="567791"/>
                    <a:pt x="525037" y="557455"/>
                  </a:cubicBezTo>
                  <a:cubicBezTo>
                    <a:pt x="528562" y="547119"/>
                    <a:pt x="538131" y="529355"/>
                    <a:pt x="538131" y="529355"/>
                  </a:cubicBezTo>
                  <a:cubicBezTo>
                    <a:pt x="538131" y="529355"/>
                    <a:pt x="534858" y="549549"/>
                    <a:pt x="530491" y="561837"/>
                  </a:cubicBezTo>
                  <a:cubicBezTo>
                    <a:pt x="526124" y="574125"/>
                    <a:pt x="527453" y="587765"/>
                    <a:pt x="527453" y="587765"/>
                  </a:cubicBezTo>
                  <a:cubicBezTo>
                    <a:pt x="533453" y="574095"/>
                    <a:pt x="551195" y="567260"/>
                    <a:pt x="551195" y="567260"/>
                  </a:cubicBezTo>
                  <a:cubicBezTo>
                    <a:pt x="532640" y="586095"/>
                    <a:pt x="527179" y="615866"/>
                    <a:pt x="527179" y="615866"/>
                  </a:cubicBezTo>
                  <a:cubicBezTo>
                    <a:pt x="537007" y="591563"/>
                    <a:pt x="568391" y="574930"/>
                    <a:pt x="568391" y="574930"/>
                  </a:cubicBezTo>
                  <a:cubicBezTo>
                    <a:pt x="543555" y="593484"/>
                    <a:pt x="523906" y="633060"/>
                    <a:pt x="523906" y="633060"/>
                  </a:cubicBezTo>
                  <a:cubicBezTo>
                    <a:pt x="534820" y="616686"/>
                    <a:pt x="568938" y="606312"/>
                    <a:pt x="568938" y="606312"/>
                  </a:cubicBezTo>
                  <a:cubicBezTo>
                    <a:pt x="510804" y="638794"/>
                    <a:pt x="516265" y="665550"/>
                    <a:pt x="516265" y="665550"/>
                  </a:cubicBezTo>
                  <a:cubicBezTo>
                    <a:pt x="526898" y="636895"/>
                    <a:pt x="581766" y="613246"/>
                    <a:pt x="581766" y="613246"/>
                  </a:cubicBezTo>
                  <a:cubicBezTo>
                    <a:pt x="568391" y="623119"/>
                    <a:pt x="530726" y="660636"/>
                    <a:pt x="530726" y="660636"/>
                  </a:cubicBezTo>
                  <a:cubicBezTo>
                    <a:pt x="530726" y="660636"/>
                    <a:pt x="559930" y="645082"/>
                    <a:pt x="568665" y="630615"/>
                  </a:cubicBezTo>
                  <a:cubicBezTo>
                    <a:pt x="577399" y="616147"/>
                    <a:pt x="596509" y="609349"/>
                    <a:pt x="596509" y="609349"/>
                  </a:cubicBezTo>
                  <a:cubicBezTo>
                    <a:pt x="585875" y="616997"/>
                    <a:pt x="566211" y="645379"/>
                    <a:pt x="556110" y="661206"/>
                  </a:cubicBezTo>
                  <a:cubicBezTo>
                    <a:pt x="549198" y="672044"/>
                    <a:pt x="534630" y="676038"/>
                    <a:pt x="526032" y="677519"/>
                  </a:cubicBezTo>
                  <a:cubicBezTo>
                    <a:pt x="523655" y="677762"/>
                    <a:pt x="521399" y="678028"/>
                    <a:pt x="519326" y="678347"/>
                  </a:cubicBezTo>
                  <a:lnTo>
                    <a:pt x="519683" y="678347"/>
                  </a:lnTo>
                  <a:lnTo>
                    <a:pt x="519265" y="678347"/>
                  </a:lnTo>
                  <a:lnTo>
                    <a:pt x="519774" y="678347"/>
                  </a:lnTo>
                  <a:lnTo>
                    <a:pt x="571665" y="680557"/>
                  </a:lnTo>
                  <a:lnTo>
                    <a:pt x="517100" y="685258"/>
                  </a:lnTo>
                  <a:lnTo>
                    <a:pt x="582063" y="686868"/>
                  </a:lnTo>
                  <a:lnTo>
                    <a:pt x="515118" y="695526"/>
                  </a:lnTo>
                  <a:lnTo>
                    <a:pt x="573525" y="695526"/>
                  </a:lnTo>
                  <a:lnTo>
                    <a:pt x="534547" y="705924"/>
                  </a:lnTo>
                  <a:cubicBezTo>
                    <a:pt x="534547" y="705924"/>
                    <a:pt x="579830" y="705673"/>
                    <a:pt x="599015" y="707898"/>
                  </a:cubicBezTo>
                  <a:cubicBezTo>
                    <a:pt x="599015" y="707898"/>
                    <a:pt x="537023" y="704807"/>
                    <a:pt x="508563" y="718295"/>
                  </a:cubicBezTo>
                  <a:cubicBezTo>
                    <a:pt x="508563" y="718295"/>
                    <a:pt x="544322" y="711361"/>
                    <a:pt x="564609" y="716313"/>
                  </a:cubicBezTo>
                  <a:cubicBezTo>
                    <a:pt x="564609" y="716313"/>
                    <a:pt x="522789" y="716313"/>
                    <a:pt x="496312" y="726702"/>
                  </a:cubicBezTo>
                  <a:lnTo>
                    <a:pt x="513781" y="730295"/>
                  </a:lnTo>
                  <a:cubicBezTo>
                    <a:pt x="513781" y="730295"/>
                    <a:pt x="540365" y="715326"/>
                    <a:pt x="577255" y="730166"/>
                  </a:cubicBezTo>
                  <a:cubicBezTo>
                    <a:pt x="572181" y="729551"/>
                    <a:pt x="524544" y="724090"/>
                    <a:pt x="497945" y="741307"/>
                  </a:cubicBezTo>
                  <a:cubicBezTo>
                    <a:pt x="501287" y="740191"/>
                    <a:pt x="538154" y="727819"/>
                    <a:pt x="570571" y="736750"/>
                  </a:cubicBezTo>
                  <a:cubicBezTo>
                    <a:pt x="565004" y="735991"/>
                    <a:pt x="519106" y="730811"/>
                    <a:pt x="490646" y="751104"/>
                  </a:cubicBezTo>
                  <a:cubicBezTo>
                    <a:pt x="493114" y="750345"/>
                    <a:pt x="519721" y="742568"/>
                    <a:pt x="539765" y="748006"/>
                  </a:cubicBezTo>
                  <a:lnTo>
                    <a:pt x="516007" y="784878"/>
                  </a:lnTo>
                  <a:cubicBezTo>
                    <a:pt x="516007" y="784878"/>
                    <a:pt x="491140" y="782402"/>
                    <a:pt x="476413" y="787847"/>
                  </a:cubicBezTo>
                  <a:cubicBezTo>
                    <a:pt x="476413" y="787847"/>
                    <a:pt x="496084" y="786237"/>
                    <a:pt x="516007" y="790073"/>
                  </a:cubicBezTo>
                  <a:lnTo>
                    <a:pt x="512422" y="792176"/>
                  </a:lnTo>
                  <a:cubicBezTo>
                    <a:pt x="523548" y="792314"/>
                    <a:pt x="534659" y="793059"/>
                    <a:pt x="545704" y="794409"/>
                  </a:cubicBezTo>
                  <a:cubicBezTo>
                    <a:pt x="545704" y="794409"/>
                    <a:pt x="495575" y="793042"/>
                    <a:pt x="469114" y="803933"/>
                  </a:cubicBezTo>
                  <a:cubicBezTo>
                    <a:pt x="469114" y="803933"/>
                    <a:pt x="490023" y="803174"/>
                    <a:pt x="515764" y="803933"/>
                  </a:cubicBezTo>
                  <a:lnTo>
                    <a:pt x="493867" y="824363"/>
                  </a:lnTo>
                  <a:lnTo>
                    <a:pt x="516508" y="825973"/>
                  </a:lnTo>
                  <a:lnTo>
                    <a:pt x="464169" y="831167"/>
                  </a:lnTo>
                  <a:lnTo>
                    <a:pt x="502145" y="831167"/>
                  </a:lnTo>
                  <a:lnTo>
                    <a:pt x="456733" y="895874"/>
                  </a:lnTo>
                  <a:cubicBezTo>
                    <a:pt x="456733" y="895874"/>
                    <a:pt x="486431" y="907380"/>
                    <a:pt x="511176" y="912332"/>
                  </a:cubicBezTo>
                  <a:cubicBezTo>
                    <a:pt x="497937" y="909985"/>
                    <a:pt x="453513" y="901449"/>
                    <a:pt x="422828" y="892533"/>
                  </a:cubicBezTo>
                  <a:cubicBezTo>
                    <a:pt x="432231" y="895874"/>
                    <a:pt x="483332" y="913448"/>
                    <a:pt x="511419" y="917648"/>
                  </a:cubicBezTo>
                  <a:cubicBezTo>
                    <a:pt x="511419" y="917648"/>
                    <a:pt x="459210" y="914064"/>
                    <a:pt x="437928" y="906765"/>
                  </a:cubicBezTo>
                  <a:cubicBezTo>
                    <a:pt x="416661" y="899345"/>
                    <a:pt x="408230" y="900211"/>
                    <a:pt x="400065" y="904289"/>
                  </a:cubicBezTo>
                  <a:cubicBezTo>
                    <a:pt x="400065" y="904289"/>
                    <a:pt x="424560" y="905405"/>
                    <a:pt x="444482" y="913820"/>
                  </a:cubicBezTo>
                  <a:cubicBezTo>
                    <a:pt x="444482" y="913820"/>
                    <a:pt x="387693" y="1002283"/>
                    <a:pt x="365294" y="1014526"/>
                  </a:cubicBezTo>
                  <a:cubicBezTo>
                    <a:pt x="343025" y="1026776"/>
                    <a:pt x="302808" y="1036923"/>
                    <a:pt x="301198" y="1061173"/>
                  </a:cubicBezTo>
                  <a:cubicBezTo>
                    <a:pt x="301198" y="1061173"/>
                    <a:pt x="295509" y="1036801"/>
                    <a:pt x="328176" y="1026776"/>
                  </a:cubicBezTo>
                  <a:cubicBezTo>
                    <a:pt x="328176" y="1026776"/>
                    <a:pt x="308991" y="1017002"/>
                    <a:pt x="285484" y="1028014"/>
                  </a:cubicBezTo>
                  <a:cubicBezTo>
                    <a:pt x="287344" y="1026404"/>
                    <a:pt x="305657" y="1009825"/>
                    <a:pt x="295752" y="993246"/>
                  </a:cubicBezTo>
                  <a:cubicBezTo>
                    <a:pt x="285362" y="975778"/>
                    <a:pt x="266799" y="972831"/>
                    <a:pt x="275245" y="954513"/>
                  </a:cubicBezTo>
                  <a:cubicBezTo>
                    <a:pt x="275245" y="954513"/>
                    <a:pt x="285635" y="936202"/>
                    <a:pt x="306423" y="940037"/>
                  </a:cubicBezTo>
                  <a:cubicBezTo>
                    <a:pt x="327212" y="943872"/>
                    <a:pt x="293314" y="966269"/>
                    <a:pt x="298259" y="983464"/>
                  </a:cubicBezTo>
                  <a:cubicBezTo>
                    <a:pt x="303082" y="1000666"/>
                    <a:pt x="303454" y="1012916"/>
                    <a:pt x="319298" y="1013159"/>
                  </a:cubicBezTo>
                  <a:lnTo>
                    <a:pt x="346268" y="988294"/>
                  </a:lnTo>
                  <a:cubicBezTo>
                    <a:pt x="346268" y="988294"/>
                    <a:pt x="338840" y="960452"/>
                    <a:pt x="326839" y="950928"/>
                  </a:cubicBezTo>
                  <a:cubicBezTo>
                    <a:pt x="326839" y="950928"/>
                    <a:pt x="320657" y="936696"/>
                    <a:pt x="304813" y="932989"/>
                  </a:cubicBezTo>
                  <a:cubicBezTo>
                    <a:pt x="304813" y="932989"/>
                    <a:pt x="304813" y="921727"/>
                    <a:pt x="296899" y="920982"/>
                  </a:cubicBezTo>
                  <a:cubicBezTo>
                    <a:pt x="288977" y="920116"/>
                    <a:pt x="255080" y="917185"/>
                    <a:pt x="253470" y="942764"/>
                  </a:cubicBezTo>
                  <a:cubicBezTo>
                    <a:pt x="253470" y="942764"/>
                    <a:pt x="259781" y="925440"/>
                    <a:pt x="281572" y="925812"/>
                  </a:cubicBezTo>
                  <a:cubicBezTo>
                    <a:pt x="303363" y="926184"/>
                    <a:pt x="301737" y="934349"/>
                    <a:pt x="301737" y="934349"/>
                  </a:cubicBezTo>
                  <a:cubicBezTo>
                    <a:pt x="301737" y="934349"/>
                    <a:pt x="272541" y="933483"/>
                    <a:pt x="264369" y="962184"/>
                  </a:cubicBezTo>
                  <a:cubicBezTo>
                    <a:pt x="264369" y="962184"/>
                    <a:pt x="231208" y="996709"/>
                    <a:pt x="253363" y="1036543"/>
                  </a:cubicBezTo>
                  <a:cubicBezTo>
                    <a:pt x="251996" y="1035556"/>
                    <a:pt x="239745" y="1025037"/>
                    <a:pt x="243087" y="995714"/>
                  </a:cubicBezTo>
                  <a:cubicBezTo>
                    <a:pt x="243087" y="995714"/>
                    <a:pt x="237649" y="1015885"/>
                    <a:pt x="243953" y="1030855"/>
                  </a:cubicBezTo>
                  <a:cubicBezTo>
                    <a:pt x="243953" y="1030855"/>
                    <a:pt x="219952" y="1021080"/>
                    <a:pt x="213891" y="995220"/>
                  </a:cubicBezTo>
                  <a:cubicBezTo>
                    <a:pt x="213891" y="995220"/>
                    <a:pt x="165015" y="923336"/>
                    <a:pt x="169960" y="902428"/>
                  </a:cubicBezTo>
                  <a:cubicBezTo>
                    <a:pt x="174912" y="881391"/>
                    <a:pt x="194583" y="881885"/>
                    <a:pt x="194583" y="881885"/>
                  </a:cubicBezTo>
                  <a:cubicBezTo>
                    <a:pt x="194583" y="881885"/>
                    <a:pt x="224281" y="891416"/>
                    <a:pt x="228861" y="902922"/>
                  </a:cubicBezTo>
                  <a:cubicBezTo>
                    <a:pt x="228861" y="902922"/>
                    <a:pt x="227008" y="853800"/>
                    <a:pt x="176028" y="850215"/>
                  </a:cubicBezTo>
                  <a:cubicBezTo>
                    <a:pt x="176028" y="850215"/>
                    <a:pt x="152764" y="860612"/>
                    <a:pt x="130123" y="861098"/>
                  </a:cubicBezTo>
                  <a:cubicBezTo>
                    <a:pt x="108097" y="861721"/>
                    <a:pt x="59593" y="857635"/>
                    <a:pt x="28536" y="888568"/>
                  </a:cubicBezTo>
                  <a:cubicBezTo>
                    <a:pt x="35585" y="882492"/>
                    <a:pt x="57360" y="866050"/>
                    <a:pt x="88296" y="866050"/>
                  </a:cubicBezTo>
                  <a:cubicBezTo>
                    <a:pt x="88296" y="866050"/>
                    <a:pt x="13315" y="881391"/>
                    <a:pt x="5644" y="936681"/>
                  </a:cubicBezTo>
                  <a:cubicBezTo>
                    <a:pt x="5644" y="936681"/>
                    <a:pt x="2553" y="916175"/>
                    <a:pt x="11462" y="904023"/>
                  </a:cubicBezTo>
                  <a:cubicBezTo>
                    <a:pt x="7999" y="907980"/>
                    <a:pt x="-11430" y="932230"/>
                    <a:pt x="9730" y="951156"/>
                  </a:cubicBezTo>
                  <a:cubicBezTo>
                    <a:pt x="9730" y="951156"/>
                    <a:pt x="26683" y="957718"/>
                    <a:pt x="43013" y="954498"/>
                  </a:cubicBezTo>
                  <a:cubicBezTo>
                    <a:pt x="43013" y="954498"/>
                    <a:pt x="64910" y="956358"/>
                    <a:pt x="75551" y="955614"/>
                  </a:cubicBezTo>
                  <a:cubicBezTo>
                    <a:pt x="86184" y="954748"/>
                    <a:pt x="111811" y="959943"/>
                    <a:pt x="121122" y="957467"/>
                  </a:cubicBezTo>
                  <a:cubicBezTo>
                    <a:pt x="130434" y="954991"/>
                    <a:pt x="147599" y="964029"/>
                    <a:pt x="156380" y="957718"/>
                  </a:cubicBezTo>
                  <a:cubicBezTo>
                    <a:pt x="156380" y="957718"/>
                    <a:pt x="201913" y="980730"/>
                    <a:pt x="212311" y="999534"/>
                  </a:cubicBezTo>
                  <a:cubicBezTo>
                    <a:pt x="212311" y="999534"/>
                    <a:pt x="214536" y="1012278"/>
                    <a:pt x="222086" y="1018589"/>
                  </a:cubicBezTo>
                  <a:cubicBezTo>
                    <a:pt x="229757" y="1024900"/>
                    <a:pt x="255740" y="1045930"/>
                    <a:pt x="266632" y="1049393"/>
                  </a:cubicBezTo>
                  <a:cubicBezTo>
                    <a:pt x="277516" y="1052985"/>
                    <a:pt x="282719" y="1063876"/>
                    <a:pt x="284101" y="1066595"/>
                  </a:cubicBezTo>
                  <a:cubicBezTo>
                    <a:pt x="285461" y="1069443"/>
                    <a:pt x="302907" y="1100992"/>
                    <a:pt x="333220" y="1107546"/>
                  </a:cubicBezTo>
                  <a:cubicBezTo>
                    <a:pt x="363532" y="1114100"/>
                    <a:pt x="387791" y="1117419"/>
                    <a:pt x="409073" y="1085521"/>
                  </a:cubicBezTo>
                  <a:cubicBezTo>
                    <a:pt x="430355" y="1053623"/>
                    <a:pt x="511768" y="964272"/>
                    <a:pt x="511768" y="964272"/>
                  </a:cubicBezTo>
                  <a:cubicBezTo>
                    <a:pt x="511768" y="964272"/>
                    <a:pt x="560644" y="965138"/>
                    <a:pt x="585389" y="947693"/>
                  </a:cubicBezTo>
                  <a:lnTo>
                    <a:pt x="594177" y="949797"/>
                  </a:lnTo>
                  <a:cubicBezTo>
                    <a:pt x="594177" y="949797"/>
                    <a:pt x="593926" y="935936"/>
                    <a:pt x="602836" y="927400"/>
                  </a:cubicBezTo>
                  <a:cubicBezTo>
                    <a:pt x="611866" y="918992"/>
                    <a:pt x="611122" y="912210"/>
                    <a:pt x="611122" y="912210"/>
                  </a:cubicBezTo>
                  <a:cubicBezTo>
                    <a:pt x="611122" y="912210"/>
                    <a:pt x="630429" y="906765"/>
                    <a:pt x="634515" y="899094"/>
                  </a:cubicBezTo>
                  <a:lnTo>
                    <a:pt x="740431" y="1006362"/>
                  </a:lnTo>
                  <a:lnTo>
                    <a:pt x="635131" y="896869"/>
                  </a:lnTo>
                  <a:lnTo>
                    <a:pt x="712837" y="955880"/>
                  </a:lnTo>
                  <a:lnTo>
                    <a:pt x="681287" y="926314"/>
                  </a:lnTo>
                  <a:cubicBezTo>
                    <a:pt x="685365" y="928790"/>
                    <a:pt x="717417" y="949326"/>
                    <a:pt x="722119" y="959100"/>
                  </a:cubicBezTo>
                  <a:cubicBezTo>
                    <a:pt x="727314" y="969497"/>
                    <a:pt x="729297" y="982605"/>
                    <a:pt x="729297" y="982605"/>
                  </a:cubicBezTo>
                  <a:lnTo>
                    <a:pt x="737955" y="957741"/>
                  </a:lnTo>
                  <a:cubicBezTo>
                    <a:pt x="737955" y="957741"/>
                    <a:pt x="733869" y="994362"/>
                    <a:pt x="734492" y="993496"/>
                  </a:cubicBezTo>
                  <a:cubicBezTo>
                    <a:pt x="734985" y="992737"/>
                    <a:pt x="743150" y="967887"/>
                    <a:pt x="744365" y="964052"/>
                  </a:cubicBezTo>
                  <a:cubicBezTo>
                    <a:pt x="743378" y="968502"/>
                    <a:pt x="736694" y="1003392"/>
                    <a:pt x="751915" y="1011556"/>
                  </a:cubicBezTo>
                  <a:cubicBezTo>
                    <a:pt x="768245" y="1020222"/>
                    <a:pt x="793613" y="994089"/>
                    <a:pt x="793613" y="994089"/>
                  </a:cubicBezTo>
                  <a:cubicBezTo>
                    <a:pt x="793613" y="994089"/>
                    <a:pt x="859935" y="1029472"/>
                    <a:pt x="887528" y="1048899"/>
                  </a:cubicBezTo>
                  <a:cubicBezTo>
                    <a:pt x="915122" y="1068327"/>
                    <a:pt x="921919" y="1088741"/>
                    <a:pt x="928482" y="1092820"/>
                  </a:cubicBezTo>
                  <a:cubicBezTo>
                    <a:pt x="935044" y="1096898"/>
                    <a:pt x="934170" y="1121277"/>
                    <a:pt x="934170" y="1121277"/>
                  </a:cubicBezTo>
                  <a:cubicBezTo>
                    <a:pt x="934170" y="1121277"/>
                    <a:pt x="939989" y="1104827"/>
                    <a:pt x="935537" y="1089607"/>
                  </a:cubicBezTo>
                  <a:cubicBezTo>
                    <a:pt x="935537" y="1089607"/>
                    <a:pt x="955825" y="1112004"/>
                    <a:pt x="956045" y="1145284"/>
                  </a:cubicBezTo>
                  <a:lnTo>
                    <a:pt x="959630" y="1121527"/>
                  </a:lnTo>
                  <a:cubicBezTo>
                    <a:pt x="959630" y="1121527"/>
                    <a:pt x="971881" y="1166336"/>
                    <a:pt x="963967" y="1195515"/>
                  </a:cubicBezTo>
                  <a:cubicBezTo>
                    <a:pt x="963967" y="1195515"/>
                    <a:pt x="970271" y="1189948"/>
                    <a:pt x="988461" y="1184882"/>
                  </a:cubicBezTo>
                  <a:cubicBezTo>
                    <a:pt x="1006280" y="1179809"/>
                    <a:pt x="1031754" y="1162615"/>
                    <a:pt x="1036721" y="1159645"/>
                  </a:cubicBezTo>
                  <a:cubicBezTo>
                    <a:pt x="1033752" y="1162121"/>
                    <a:pt x="1008756" y="1182164"/>
                    <a:pt x="988461" y="1188596"/>
                  </a:cubicBezTo>
                  <a:cubicBezTo>
                    <a:pt x="966929" y="1195522"/>
                    <a:pt x="955179" y="1214084"/>
                    <a:pt x="955179" y="1214084"/>
                  </a:cubicBezTo>
                  <a:cubicBezTo>
                    <a:pt x="955179" y="1214084"/>
                    <a:pt x="980046" y="1189462"/>
                    <a:pt x="1021873" y="1179908"/>
                  </a:cubicBezTo>
                  <a:lnTo>
                    <a:pt x="1026696" y="1227420"/>
                  </a:lnTo>
                  <a:cubicBezTo>
                    <a:pt x="1026696" y="1227420"/>
                    <a:pt x="982271" y="1238053"/>
                    <a:pt x="971015" y="1254890"/>
                  </a:cubicBezTo>
                  <a:cubicBezTo>
                    <a:pt x="974038" y="1256123"/>
                    <a:pt x="977138" y="1257155"/>
                    <a:pt x="980297" y="1257981"/>
                  </a:cubicBezTo>
                  <a:lnTo>
                    <a:pt x="980296" y="1263427"/>
                  </a:lnTo>
                  <a:cubicBezTo>
                    <a:pt x="980296" y="1263427"/>
                    <a:pt x="991803" y="1263670"/>
                    <a:pt x="1001085" y="1263427"/>
                  </a:cubicBezTo>
                  <a:lnTo>
                    <a:pt x="1051813" y="1341743"/>
                  </a:lnTo>
                  <a:lnTo>
                    <a:pt x="1003750" y="1301309"/>
                  </a:lnTo>
                  <a:lnTo>
                    <a:pt x="1057206" y="1361565"/>
                  </a:lnTo>
                  <a:cubicBezTo>
                    <a:pt x="1050150" y="1389221"/>
                    <a:pt x="1053955" y="1418528"/>
                    <a:pt x="1067839" y="1443466"/>
                  </a:cubicBezTo>
                  <a:cubicBezTo>
                    <a:pt x="1081467" y="1468166"/>
                    <a:pt x="1103916" y="1486813"/>
                    <a:pt x="1130697" y="1495679"/>
                  </a:cubicBezTo>
                  <a:cubicBezTo>
                    <a:pt x="1142021" y="1499292"/>
                    <a:pt x="1153826" y="1501169"/>
                    <a:pt x="1165712" y="1501246"/>
                  </a:cubicBezTo>
                  <a:cubicBezTo>
                    <a:pt x="1171935" y="1501280"/>
                    <a:pt x="1178149" y="1500742"/>
                    <a:pt x="1184274" y="1499636"/>
                  </a:cubicBezTo>
                  <a:cubicBezTo>
                    <a:pt x="1207719" y="1495749"/>
                    <a:pt x="1229306" y="1484465"/>
                    <a:pt x="1245879" y="1467435"/>
                  </a:cubicBezTo>
                  <a:lnTo>
                    <a:pt x="1245423" y="1467990"/>
                  </a:lnTo>
                  <a:cubicBezTo>
                    <a:pt x="1288132" y="1469759"/>
                    <a:pt x="1299350" y="1458025"/>
                    <a:pt x="1302882" y="1449003"/>
                  </a:cubicBezTo>
                  <a:cubicBezTo>
                    <a:pt x="1306414" y="1439980"/>
                    <a:pt x="1305039" y="1430206"/>
                    <a:pt x="1300429" y="1429112"/>
                  </a:cubicBezTo>
                  <a:close/>
                  <a:moveTo>
                    <a:pt x="1185231" y="1496371"/>
                  </a:moveTo>
                  <a:cubicBezTo>
                    <a:pt x="1191551" y="1487424"/>
                    <a:pt x="1197999" y="1475060"/>
                    <a:pt x="1199746" y="1459916"/>
                  </a:cubicBezTo>
                  <a:cubicBezTo>
                    <a:pt x="1199746" y="1459916"/>
                    <a:pt x="1168811" y="1454843"/>
                    <a:pt x="1155694" y="1438879"/>
                  </a:cubicBezTo>
                  <a:cubicBezTo>
                    <a:pt x="1155694" y="1438879"/>
                    <a:pt x="1134161" y="1458428"/>
                    <a:pt x="1117451" y="1459544"/>
                  </a:cubicBezTo>
                  <a:cubicBezTo>
                    <a:pt x="1117451" y="1459544"/>
                    <a:pt x="1121796" y="1477133"/>
                    <a:pt x="1130052" y="1492080"/>
                  </a:cubicBezTo>
                  <a:cubicBezTo>
                    <a:pt x="1105107" y="1483457"/>
                    <a:pt x="1084176" y="1466010"/>
                    <a:pt x="1071204" y="1443026"/>
                  </a:cubicBezTo>
                  <a:cubicBezTo>
                    <a:pt x="1078798" y="1444178"/>
                    <a:pt x="1086558" y="1443477"/>
                    <a:pt x="1093822" y="1440983"/>
                  </a:cubicBezTo>
                  <a:cubicBezTo>
                    <a:pt x="1086896" y="1429727"/>
                    <a:pt x="1090481" y="1391496"/>
                    <a:pt x="1090481" y="1391496"/>
                  </a:cubicBezTo>
                  <a:lnTo>
                    <a:pt x="1066480" y="1363585"/>
                  </a:lnTo>
                  <a:cubicBezTo>
                    <a:pt x="1064383" y="1362484"/>
                    <a:pt x="1062386" y="1361664"/>
                    <a:pt x="1060487" y="1360889"/>
                  </a:cubicBezTo>
                  <a:cubicBezTo>
                    <a:pt x="1060487" y="1360798"/>
                    <a:pt x="1060487" y="1360707"/>
                    <a:pt x="1060548" y="1360616"/>
                  </a:cubicBezTo>
                  <a:cubicBezTo>
                    <a:pt x="1064102" y="1347748"/>
                    <a:pt x="1070002" y="1335647"/>
                    <a:pt x="1077949" y="1324921"/>
                  </a:cubicBezTo>
                  <a:lnTo>
                    <a:pt x="1076619" y="1334034"/>
                  </a:lnTo>
                  <a:cubicBezTo>
                    <a:pt x="1076619" y="1334034"/>
                    <a:pt x="1090891" y="1315352"/>
                    <a:pt x="1117459" y="1315352"/>
                  </a:cubicBezTo>
                  <a:cubicBezTo>
                    <a:pt x="1117459" y="1315352"/>
                    <a:pt x="1122722" y="1296501"/>
                    <a:pt x="1145675" y="1286894"/>
                  </a:cubicBezTo>
                  <a:lnTo>
                    <a:pt x="1135202" y="1284851"/>
                  </a:lnTo>
                  <a:cubicBezTo>
                    <a:pt x="1157542" y="1278144"/>
                    <a:pt x="1181466" y="1278944"/>
                    <a:pt x="1203308" y="1287130"/>
                  </a:cubicBezTo>
                  <a:lnTo>
                    <a:pt x="1179330" y="1288284"/>
                  </a:lnTo>
                  <a:lnTo>
                    <a:pt x="1199131" y="1314865"/>
                  </a:lnTo>
                  <a:lnTo>
                    <a:pt x="1243054" y="1334049"/>
                  </a:lnTo>
                  <a:lnTo>
                    <a:pt x="1247748" y="1317850"/>
                  </a:lnTo>
                  <a:cubicBezTo>
                    <a:pt x="1287273" y="1363085"/>
                    <a:pt x="1282641" y="1431794"/>
                    <a:pt x="1237402" y="1471316"/>
                  </a:cubicBezTo>
                  <a:cubicBezTo>
                    <a:pt x="1222601" y="1484248"/>
                    <a:pt x="1204571" y="1492927"/>
                    <a:pt x="1185231" y="1496431"/>
                  </a:cubicBezTo>
                  <a:close/>
                </a:path>
              </a:pathLst>
            </a:custGeom>
            <a:grpFill/>
            <a:ln w="758" cap="flat">
              <a:noFill/>
              <a:prstDash val="solid"/>
              <a:miter/>
            </a:ln>
          </p:spPr>
          <p:txBody>
            <a:bodyPr rtlCol="0" anchor="ctr"/>
            <a:lstStyle/>
            <a:p>
              <a:endParaRPr lang="en-IL"/>
            </a:p>
          </p:txBody>
        </p:sp>
      </p:grpSp>
    </p:spTree>
    <p:extLst>
      <p:ext uri="{BB962C8B-B14F-4D97-AF65-F5344CB8AC3E}">
        <p14:creationId xmlns:p14="http://schemas.microsoft.com/office/powerpoint/2010/main" val="6919253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125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19_Main_9">
    <p:bg>
      <p:bgPr>
        <a:solidFill>
          <a:schemeClr val="accent1"/>
        </a:solidFill>
        <a:effectLst/>
      </p:bgPr>
    </p:bg>
    <p:spTree>
      <p:nvGrpSpPr>
        <p:cNvPr id="1" name=""/>
        <p:cNvGrpSpPr/>
        <p:nvPr/>
      </p:nvGrpSpPr>
      <p:grpSpPr>
        <a:xfrm>
          <a:off x="0" y="0"/>
          <a:ext cx="0" cy="0"/>
          <a:chOff x="0" y="0"/>
          <a:chExt cx="0" cy="0"/>
        </a:xfrm>
      </p:grpSpPr>
      <p:sp>
        <p:nvSpPr>
          <p:cNvPr id="25" name="Заголовок 1">
            <a:extLst>
              <a:ext uri="{FF2B5EF4-FFF2-40B4-BE49-F238E27FC236}">
                <a16:creationId xmlns:a16="http://schemas.microsoft.com/office/drawing/2014/main" id="{9BBE0B44-7CE7-FF4E-910E-8108239425CC}"/>
              </a:ext>
            </a:extLst>
          </p:cNvPr>
          <p:cNvSpPr>
            <a:spLocks noGrp="1"/>
          </p:cNvSpPr>
          <p:nvPr>
            <p:ph type="title" hasCustomPrompt="1"/>
          </p:nvPr>
        </p:nvSpPr>
        <p:spPr>
          <a:xfrm>
            <a:off x="800856" y="729013"/>
            <a:ext cx="10623042" cy="827996"/>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lumMod val="40000"/>
                    <a:lumOff val="60000"/>
                  </a:schemeClr>
                </a:solidFill>
                <a:latin typeface="Tahoma" charset="0"/>
                <a:ea typeface="Tahoma" charset="0"/>
                <a:cs typeface="Tahoma" charset="0"/>
              </a:defRPr>
            </a:lvl1pPr>
          </a:lstStyle>
          <a:p>
            <a:r>
              <a:rPr lang="en-US"/>
              <a:t>Name Your Top Slide</a:t>
            </a:r>
            <a:endParaRPr lang="ru-RU"/>
          </a:p>
        </p:txBody>
      </p:sp>
      <p:sp>
        <p:nvSpPr>
          <p:cNvPr id="26" name="Текст 3">
            <a:extLst>
              <a:ext uri="{FF2B5EF4-FFF2-40B4-BE49-F238E27FC236}">
                <a16:creationId xmlns:a16="http://schemas.microsoft.com/office/drawing/2014/main" id="{5A46628C-5AEB-C34E-83BE-D77A4BC9B46E}"/>
              </a:ext>
            </a:extLst>
          </p:cNvPr>
          <p:cNvSpPr>
            <a:spLocks noGrp="1"/>
          </p:cNvSpPr>
          <p:nvPr>
            <p:ph type="body" sz="quarter" idx="21" hasCustomPrompt="1"/>
          </p:nvPr>
        </p:nvSpPr>
        <p:spPr>
          <a:xfrm>
            <a:off x="800856" y="2025006"/>
            <a:ext cx="6871395" cy="2791513"/>
          </a:xfrm>
          <a:prstGeom prst="rect">
            <a:avLst/>
          </a:prstGeom>
        </p:spPr>
        <p:txBody>
          <a:bodyPr/>
          <a:lstStyle>
            <a:lvl1pPr algn="l">
              <a:lnSpc>
                <a:spcPct val="120000"/>
              </a:lnSpc>
              <a:spcBef>
                <a:spcPts val="636"/>
              </a:spcBef>
              <a:defRPr lang="en-US" sz="1400" b="0" i="0" baseline="0" dirty="0">
                <a:solidFill>
                  <a:schemeClr val="tx2">
                    <a:lumMod val="40000"/>
                    <a:lumOff val="60000"/>
                  </a:schemeClr>
                </a:solidFill>
                <a:latin typeface="Tahoma" charset="0"/>
                <a:ea typeface="Tahoma" charset="0"/>
                <a:cs typeface="Tahoma" charset="0"/>
              </a:defRPr>
            </a:lvl1pPr>
          </a:lstStyle>
          <a:p>
            <a:pPr marL="0" lvl="0" indent="0">
              <a:lnSpc>
                <a:spcPct val="150000"/>
              </a:lnSpc>
              <a:buNone/>
            </a:pPr>
            <a:r>
              <a:rPr lang="en-US"/>
              <a:t>Example text</a:t>
            </a:r>
          </a:p>
        </p:txBody>
      </p:sp>
      <p:sp>
        <p:nvSpPr>
          <p:cNvPr id="5" name="Freeform 19">
            <a:extLst>
              <a:ext uri="{FF2B5EF4-FFF2-40B4-BE49-F238E27FC236}">
                <a16:creationId xmlns:a16="http://schemas.microsoft.com/office/drawing/2014/main" id="{641A3561-9CD0-5543-ACCB-F2C416D0D761}"/>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
        <p:nvSpPr>
          <p:cNvPr id="6" name="Slide Number Placeholder 5">
            <a:extLst>
              <a:ext uri="{FF2B5EF4-FFF2-40B4-BE49-F238E27FC236}">
                <a16:creationId xmlns:a16="http://schemas.microsoft.com/office/drawing/2014/main" id="{37EB8AED-E468-3945-9542-A2CA74EC64B1}"/>
              </a:ext>
            </a:extLst>
          </p:cNvPr>
          <p:cNvSpPr>
            <a:spLocks noGrp="1"/>
          </p:cNvSpPr>
          <p:nvPr>
            <p:ph type="sldNum" sz="quarter" idx="12"/>
          </p:nvPr>
        </p:nvSpPr>
        <p:spPr>
          <a:xfrm>
            <a:off x="9361714" y="6523354"/>
            <a:ext cx="2743200" cy="228601"/>
          </a:xfrm>
        </p:spPr>
        <p:txBody>
          <a:bodyPr/>
          <a:lstStyle>
            <a:lvl1pPr>
              <a:defRPr sz="1050">
                <a:solidFill>
                  <a:schemeClr val="tx2">
                    <a:lumMod val="60000"/>
                    <a:lumOff val="40000"/>
                  </a:schemeClr>
                </a:solidFill>
              </a:defRPr>
            </a:lvl1pPr>
          </a:lstStyle>
          <a:p>
            <a:fld id="{F238D50B-C713-EA42-A5E5-6E5611D31A0D}" type="slidenum">
              <a:rPr lang="en-US" smtClean="0"/>
              <a:pPr/>
              <a:t>‹#›</a:t>
            </a:fld>
            <a:endParaRPr lang="en-US"/>
          </a:p>
        </p:txBody>
      </p:sp>
      <p:grpSp>
        <p:nvGrpSpPr>
          <p:cNvPr id="7" name="Group 6">
            <a:extLst>
              <a:ext uri="{FF2B5EF4-FFF2-40B4-BE49-F238E27FC236}">
                <a16:creationId xmlns:a16="http://schemas.microsoft.com/office/drawing/2014/main" id="{AEE347F5-05B3-4D44-AB50-4DD563849EEB}"/>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63BF67E3-B31F-1A47-8BA2-2BDE98CDE818}"/>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18">
              <a:extLst>
                <a:ext uri="{FF2B5EF4-FFF2-40B4-BE49-F238E27FC236}">
                  <a16:creationId xmlns:a16="http://schemas.microsoft.com/office/drawing/2014/main" id="{92E73E0D-A727-704A-AF36-51774BC67C82}"/>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9">
              <a:extLst>
                <a:ext uri="{FF2B5EF4-FFF2-40B4-BE49-F238E27FC236}">
                  <a16:creationId xmlns:a16="http://schemas.microsoft.com/office/drawing/2014/main" id="{8E79B667-2254-CB4B-907C-DD84BE0CD7B7}"/>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0">
              <a:extLst>
                <a:ext uri="{FF2B5EF4-FFF2-40B4-BE49-F238E27FC236}">
                  <a16:creationId xmlns:a16="http://schemas.microsoft.com/office/drawing/2014/main" id="{AED7A2DE-7016-B846-8C46-FA3F7318525E}"/>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1">
              <a:extLst>
                <a:ext uri="{FF2B5EF4-FFF2-40B4-BE49-F238E27FC236}">
                  <a16:creationId xmlns:a16="http://schemas.microsoft.com/office/drawing/2014/main" id="{AAB176D7-7CD3-CC4F-A288-2CE81B22DFEE}"/>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2">
              <a:extLst>
                <a:ext uri="{FF2B5EF4-FFF2-40B4-BE49-F238E27FC236}">
                  <a16:creationId xmlns:a16="http://schemas.microsoft.com/office/drawing/2014/main" id="{A12B5F2D-7A22-A04F-82FE-F3C7A5788B07}"/>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3">
              <a:extLst>
                <a:ext uri="{FF2B5EF4-FFF2-40B4-BE49-F238E27FC236}">
                  <a16:creationId xmlns:a16="http://schemas.microsoft.com/office/drawing/2014/main" id="{783ABC06-B8FA-BC40-A61B-BC453E6713D2}"/>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4">
              <a:extLst>
                <a:ext uri="{FF2B5EF4-FFF2-40B4-BE49-F238E27FC236}">
                  <a16:creationId xmlns:a16="http://schemas.microsoft.com/office/drawing/2014/main" id="{F4C343DE-65CF-2544-A0F5-257F78DD46A6}"/>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5">
              <a:extLst>
                <a:ext uri="{FF2B5EF4-FFF2-40B4-BE49-F238E27FC236}">
                  <a16:creationId xmlns:a16="http://schemas.microsoft.com/office/drawing/2014/main" id="{1FEDCB84-BD84-B34D-829A-4E24B15DA9FF}"/>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7" name="Group 26">
            <a:extLst>
              <a:ext uri="{FF2B5EF4-FFF2-40B4-BE49-F238E27FC236}">
                <a16:creationId xmlns:a16="http://schemas.microsoft.com/office/drawing/2014/main" id="{68FEA5C2-EC4D-924A-BB59-037A65059333}"/>
              </a:ext>
            </a:extLst>
          </p:cNvPr>
          <p:cNvGrpSpPr/>
          <p:nvPr userDrawn="1"/>
        </p:nvGrpSpPr>
        <p:grpSpPr>
          <a:xfrm>
            <a:off x="7495428" y="2596055"/>
            <a:ext cx="4350509" cy="3749180"/>
            <a:chOff x="5828261" y="3809015"/>
            <a:chExt cx="1404562" cy="1210423"/>
          </a:xfrm>
          <a:solidFill>
            <a:schemeClr val="tx2">
              <a:lumMod val="75000"/>
            </a:schemeClr>
          </a:solidFill>
        </p:grpSpPr>
        <p:sp>
          <p:nvSpPr>
            <p:cNvPr id="28" name="Freeform 27">
              <a:extLst>
                <a:ext uri="{FF2B5EF4-FFF2-40B4-BE49-F238E27FC236}">
                  <a16:creationId xmlns:a16="http://schemas.microsoft.com/office/drawing/2014/main" id="{1F6BF4BE-15DB-2C49-9670-691EEAACD83C}"/>
                </a:ext>
              </a:extLst>
            </p:cNvPr>
            <p:cNvSpPr/>
            <p:nvPr/>
          </p:nvSpPr>
          <p:spPr>
            <a:xfrm>
              <a:off x="5828261" y="4010713"/>
              <a:ext cx="205071" cy="191974"/>
            </a:xfrm>
            <a:custGeom>
              <a:avLst/>
              <a:gdLst>
                <a:gd name="connsiteX0" fmla="*/ 162924 w 205071"/>
                <a:gd name="connsiteY0" fmla="*/ 6586 h 191974"/>
                <a:gd name="connsiteX1" fmla="*/ 176201 w 205071"/>
                <a:gd name="connsiteY1" fmla="*/ 30821 h 191974"/>
                <a:gd name="connsiteX2" fmla="*/ 186409 w 205071"/>
                <a:gd name="connsiteY2" fmla="*/ 54789 h 191974"/>
                <a:gd name="connsiteX3" fmla="*/ 171317 w 205071"/>
                <a:gd name="connsiteY3" fmla="*/ 44582 h 191974"/>
                <a:gd name="connsiteX4" fmla="*/ 131822 w 205071"/>
                <a:gd name="connsiteY4" fmla="*/ 11294 h 191974"/>
                <a:gd name="connsiteX5" fmla="*/ 102527 w 205071"/>
                <a:gd name="connsiteY5" fmla="*/ 15289 h 191974"/>
                <a:gd name="connsiteX6" fmla="*/ 121614 w 205071"/>
                <a:gd name="connsiteY6" fmla="*/ 1976 h 191974"/>
                <a:gd name="connsiteX7" fmla="*/ 18637 w 205071"/>
                <a:gd name="connsiteY7" fmla="*/ 54789 h 191974"/>
                <a:gd name="connsiteX8" fmla="*/ 31610 w 205071"/>
                <a:gd name="connsiteY8" fmla="*/ 15403 h 191974"/>
                <a:gd name="connsiteX9" fmla="*/ 28488 w 205071"/>
                <a:gd name="connsiteY9" fmla="*/ 160367 h 191974"/>
                <a:gd name="connsiteX10" fmla="*/ 173462 w 205071"/>
                <a:gd name="connsiteY10" fmla="*/ 163489 h 191974"/>
                <a:gd name="connsiteX11" fmla="*/ 176584 w 205071"/>
                <a:gd name="connsiteY11" fmla="*/ 18526 h 191974"/>
                <a:gd name="connsiteX12" fmla="*/ 162924 w 205071"/>
                <a:gd name="connsiteY12" fmla="*/ 6586 h 191974"/>
                <a:gd name="connsiteX13" fmla="*/ 55923 w 205071"/>
                <a:gd name="connsiteY13" fmla="*/ 76981 h 191974"/>
                <a:gd name="connsiteX14" fmla="*/ 35066 w 205071"/>
                <a:gd name="connsiteY14" fmla="*/ 71665 h 191974"/>
                <a:gd name="connsiteX15" fmla="*/ 67019 w 205071"/>
                <a:gd name="connsiteY15" fmla="*/ 51243 h 191974"/>
                <a:gd name="connsiteX16" fmla="*/ 55938 w 205071"/>
                <a:gd name="connsiteY16" fmla="*/ 76981 h 19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5071" h="191974">
                  <a:moveTo>
                    <a:pt x="162924" y="6586"/>
                  </a:moveTo>
                  <a:cubicBezTo>
                    <a:pt x="168179" y="14181"/>
                    <a:pt x="172628" y="22303"/>
                    <a:pt x="176201" y="30821"/>
                  </a:cubicBezTo>
                  <a:cubicBezTo>
                    <a:pt x="182862" y="41916"/>
                    <a:pt x="186409" y="54789"/>
                    <a:pt x="186409" y="54789"/>
                  </a:cubicBezTo>
                  <a:cubicBezTo>
                    <a:pt x="179307" y="46800"/>
                    <a:pt x="171317" y="44582"/>
                    <a:pt x="171317" y="44582"/>
                  </a:cubicBezTo>
                  <a:cubicBezTo>
                    <a:pt x="165552" y="33046"/>
                    <a:pt x="144248" y="14401"/>
                    <a:pt x="131822" y="11294"/>
                  </a:cubicBezTo>
                  <a:cubicBezTo>
                    <a:pt x="119396" y="8188"/>
                    <a:pt x="102527" y="15289"/>
                    <a:pt x="102527" y="15289"/>
                  </a:cubicBezTo>
                  <a:cubicBezTo>
                    <a:pt x="111406" y="3305"/>
                    <a:pt x="121614" y="1976"/>
                    <a:pt x="121614" y="1976"/>
                  </a:cubicBezTo>
                  <a:cubicBezTo>
                    <a:pt x="50598" y="-12226"/>
                    <a:pt x="18637" y="54789"/>
                    <a:pt x="18637" y="54789"/>
                  </a:cubicBezTo>
                  <a:cubicBezTo>
                    <a:pt x="20329" y="40935"/>
                    <a:pt x="24737" y="27551"/>
                    <a:pt x="31610" y="15403"/>
                  </a:cubicBezTo>
                  <a:cubicBezTo>
                    <a:pt x="-9285" y="54572"/>
                    <a:pt x="-10683" y="119474"/>
                    <a:pt x="28488" y="160367"/>
                  </a:cubicBezTo>
                  <a:cubicBezTo>
                    <a:pt x="67659" y="201259"/>
                    <a:pt x="132566" y="202657"/>
                    <a:pt x="173462" y="163489"/>
                  </a:cubicBezTo>
                  <a:cubicBezTo>
                    <a:pt x="214357" y="124321"/>
                    <a:pt x="215755" y="59418"/>
                    <a:pt x="176584" y="18526"/>
                  </a:cubicBezTo>
                  <a:cubicBezTo>
                    <a:pt x="172393" y="14150"/>
                    <a:pt x="167822" y="10155"/>
                    <a:pt x="162924" y="6586"/>
                  </a:cubicBezTo>
                  <a:close/>
                  <a:moveTo>
                    <a:pt x="55923" y="76981"/>
                  </a:moveTo>
                  <a:cubicBezTo>
                    <a:pt x="50150" y="71209"/>
                    <a:pt x="35066" y="71665"/>
                    <a:pt x="35066" y="71665"/>
                  </a:cubicBezTo>
                  <a:cubicBezTo>
                    <a:pt x="45122" y="63968"/>
                    <a:pt x="55811" y="57136"/>
                    <a:pt x="67019" y="51243"/>
                  </a:cubicBezTo>
                  <a:cubicBezTo>
                    <a:pt x="60821" y="60113"/>
                    <a:pt x="55938" y="76981"/>
                    <a:pt x="55938" y="76981"/>
                  </a:cubicBezTo>
                  <a:close/>
                </a:path>
              </a:pathLst>
            </a:custGeom>
            <a:grpFill/>
            <a:ln w="758" cap="flat">
              <a:noFill/>
              <a:prstDash val="solid"/>
              <a:miter/>
            </a:ln>
          </p:spPr>
          <p:txBody>
            <a:bodyPr rtlCol="0" anchor="ctr"/>
            <a:lstStyle/>
            <a:p>
              <a:endParaRPr lang="en-IL"/>
            </a:p>
          </p:txBody>
        </p:sp>
        <p:sp>
          <p:nvSpPr>
            <p:cNvPr id="29" name="Freeform 28">
              <a:extLst>
                <a:ext uri="{FF2B5EF4-FFF2-40B4-BE49-F238E27FC236}">
                  <a16:creationId xmlns:a16="http://schemas.microsoft.com/office/drawing/2014/main" id="{7F999655-0C75-7446-8E18-8BCAC93FC57E}"/>
                </a:ext>
              </a:extLst>
            </p:cNvPr>
            <p:cNvSpPr/>
            <p:nvPr/>
          </p:nvSpPr>
          <p:spPr>
            <a:xfrm>
              <a:off x="6084328" y="3809015"/>
              <a:ext cx="1148495" cy="1210423"/>
            </a:xfrm>
            <a:custGeom>
              <a:avLst/>
              <a:gdLst>
                <a:gd name="connsiteX0" fmla="*/ 1148019 w 1148495"/>
                <a:gd name="connsiteY0" fmla="*/ 1169392 h 1210423"/>
                <a:gd name="connsiteX1" fmla="*/ 1143363 w 1148495"/>
                <a:gd name="connsiteY1" fmla="*/ 1148415 h 1210423"/>
                <a:gd name="connsiteX2" fmla="*/ 1129380 w 1148495"/>
                <a:gd name="connsiteY2" fmla="*/ 1169718 h 1210423"/>
                <a:gd name="connsiteX3" fmla="*/ 1108744 w 1148495"/>
                <a:gd name="connsiteY3" fmla="*/ 1168055 h 1210423"/>
                <a:gd name="connsiteX4" fmla="*/ 1085442 w 1148495"/>
                <a:gd name="connsiteY4" fmla="*/ 1161402 h 1210423"/>
                <a:gd name="connsiteX5" fmla="*/ 1070790 w 1148495"/>
                <a:gd name="connsiteY5" fmla="*/ 1151415 h 1210423"/>
                <a:gd name="connsiteX6" fmla="*/ 1092429 w 1148495"/>
                <a:gd name="connsiteY6" fmla="*/ 1146418 h 1210423"/>
                <a:gd name="connsiteX7" fmla="*/ 1107407 w 1148495"/>
                <a:gd name="connsiteY7" fmla="*/ 1135785 h 1210423"/>
                <a:gd name="connsiteX8" fmla="*/ 1105083 w 1148495"/>
                <a:gd name="connsiteY8" fmla="*/ 1124803 h 1210423"/>
                <a:gd name="connsiteX9" fmla="*/ 1120721 w 1148495"/>
                <a:gd name="connsiteY9" fmla="*/ 1132459 h 1210423"/>
                <a:gd name="connsiteX10" fmla="*/ 1131355 w 1148495"/>
                <a:gd name="connsiteY10" fmla="*/ 1131122 h 1210423"/>
                <a:gd name="connsiteX11" fmla="*/ 1114379 w 1148495"/>
                <a:gd name="connsiteY11" fmla="*/ 1120808 h 1210423"/>
                <a:gd name="connsiteX12" fmla="*/ 1111045 w 1148495"/>
                <a:gd name="connsiteY12" fmla="*/ 1111824 h 1210423"/>
                <a:gd name="connsiteX13" fmla="*/ 1130033 w 1148495"/>
                <a:gd name="connsiteY13" fmla="*/ 1122806 h 1210423"/>
                <a:gd name="connsiteX14" fmla="*/ 1115055 w 1148495"/>
                <a:gd name="connsiteY14" fmla="*/ 1100834 h 1210423"/>
                <a:gd name="connsiteX15" fmla="*/ 1102409 w 1148495"/>
                <a:gd name="connsiteY15" fmla="*/ 1089184 h 1210423"/>
                <a:gd name="connsiteX16" fmla="*/ 1107399 w 1148495"/>
                <a:gd name="connsiteY16" fmla="*/ 1099171 h 1210423"/>
                <a:gd name="connsiteX17" fmla="*/ 1095748 w 1148495"/>
                <a:gd name="connsiteY17" fmla="*/ 1091516 h 1210423"/>
                <a:gd name="connsiteX18" fmla="*/ 1091093 w 1148495"/>
                <a:gd name="connsiteY18" fmla="*/ 1074876 h 1210423"/>
                <a:gd name="connsiteX19" fmla="*/ 1077778 w 1148495"/>
                <a:gd name="connsiteY19" fmla="*/ 1066886 h 1210423"/>
                <a:gd name="connsiteX20" fmla="*/ 1077444 w 1148495"/>
                <a:gd name="connsiteY20" fmla="*/ 1082531 h 1210423"/>
                <a:gd name="connsiteX21" fmla="*/ 1073114 w 1148495"/>
                <a:gd name="connsiteY21" fmla="*/ 1092845 h 1210423"/>
                <a:gd name="connsiteX22" fmla="*/ 1058471 w 1148495"/>
                <a:gd name="connsiteY22" fmla="*/ 1073212 h 1210423"/>
                <a:gd name="connsiteX23" fmla="*/ 1065124 w 1148495"/>
                <a:gd name="connsiteY23" fmla="*/ 1064858 h 1210423"/>
                <a:gd name="connsiteX24" fmla="*/ 1051453 w 1148495"/>
                <a:gd name="connsiteY24" fmla="*/ 1060864 h 1210423"/>
                <a:gd name="connsiteX25" fmla="*/ 1033148 w 1148495"/>
                <a:gd name="connsiteY25" fmla="*/ 1064858 h 1210423"/>
                <a:gd name="connsiteX26" fmla="*/ 1032480 w 1148495"/>
                <a:gd name="connsiteY26" fmla="*/ 1044884 h 1210423"/>
                <a:gd name="connsiteX27" fmla="*/ 1022826 w 1148495"/>
                <a:gd name="connsiteY27" fmla="*/ 1026247 h 1210423"/>
                <a:gd name="connsiteX28" fmla="*/ 1022492 w 1148495"/>
                <a:gd name="connsiteY28" fmla="*/ 1012577 h 1210423"/>
                <a:gd name="connsiteX29" fmla="*/ 1005851 w 1148495"/>
                <a:gd name="connsiteY29" fmla="*/ 1006250 h 1210423"/>
                <a:gd name="connsiteX30" fmla="*/ 961913 w 1148495"/>
                <a:gd name="connsiteY30" fmla="*/ 945341 h 1210423"/>
                <a:gd name="connsiteX31" fmla="*/ 929625 w 1148495"/>
                <a:gd name="connsiteY31" fmla="*/ 894745 h 1210423"/>
                <a:gd name="connsiteX32" fmla="*/ 967905 w 1148495"/>
                <a:gd name="connsiteY32" fmla="*/ 939014 h 1210423"/>
                <a:gd name="connsiteX33" fmla="*/ 946935 w 1148495"/>
                <a:gd name="connsiteY33" fmla="*/ 892421 h 1210423"/>
                <a:gd name="connsiteX34" fmla="*/ 920632 w 1148495"/>
                <a:gd name="connsiteY34" fmla="*/ 862126 h 1210423"/>
                <a:gd name="connsiteX35" fmla="*/ 897664 w 1148495"/>
                <a:gd name="connsiteY35" fmla="*/ 843488 h 1210423"/>
                <a:gd name="connsiteX36" fmla="*/ 895667 w 1148495"/>
                <a:gd name="connsiteY36" fmla="*/ 860797 h 1210423"/>
                <a:gd name="connsiteX37" fmla="*/ 874362 w 1148495"/>
                <a:gd name="connsiteY37" fmla="*/ 836836 h 1210423"/>
                <a:gd name="connsiteX38" fmla="*/ 864048 w 1148495"/>
                <a:gd name="connsiteY38" fmla="*/ 811538 h 1210423"/>
                <a:gd name="connsiteX39" fmla="*/ 871704 w 1148495"/>
                <a:gd name="connsiteY39" fmla="*/ 810201 h 1210423"/>
                <a:gd name="connsiteX40" fmla="*/ 855754 w 1148495"/>
                <a:gd name="connsiteY40" fmla="*/ 795224 h 1210423"/>
                <a:gd name="connsiteX41" fmla="*/ 844110 w 1148495"/>
                <a:gd name="connsiteY41" fmla="*/ 784250 h 1210423"/>
                <a:gd name="connsiteX42" fmla="*/ 840115 w 1148495"/>
                <a:gd name="connsiteY42" fmla="*/ 789566 h 1210423"/>
                <a:gd name="connsiteX43" fmla="*/ 833462 w 1148495"/>
                <a:gd name="connsiteY43" fmla="*/ 808553 h 1210423"/>
                <a:gd name="connsiteX44" fmla="*/ 824803 w 1148495"/>
                <a:gd name="connsiteY44" fmla="*/ 793576 h 1210423"/>
                <a:gd name="connsiteX45" fmla="*/ 814170 w 1148495"/>
                <a:gd name="connsiteY45" fmla="*/ 788260 h 1210423"/>
                <a:gd name="connsiteX46" fmla="*/ 813167 w 1148495"/>
                <a:gd name="connsiteY46" fmla="*/ 775280 h 1210423"/>
                <a:gd name="connsiteX47" fmla="*/ 802184 w 1148495"/>
                <a:gd name="connsiteY47" fmla="*/ 736669 h 1210423"/>
                <a:gd name="connsiteX48" fmla="*/ 776885 w 1148495"/>
                <a:gd name="connsiteY48" fmla="*/ 704377 h 1210423"/>
                <a:gd name="connsiteX49" fmla="*/ 745926 w 1148495"/>
                <a:gd name="connsiteY49" fmla="*/ 667763 h 1210423"/>
                <a:gd name="connsiteX50" fmla="*/ 784206 w 1148495"/>
                <a:gd name="connsiteY50" fmla="*/ 661778 h 1210423"/>
                <a:gd name="connsiteX51" fmla="*/ 804182 w 1148495"/>
                <a:gd name="connsiteY51" fmla="*/ 674757 h 1210423"/>
                <a:gd name="connsiteX52" fmla="*/ 789865 w 1148495"/>
                <a:gd name="connsiteY52" fmla="*/ 651791 h 1210423"/>
                <a:gd name="connsiteX53" fmla="*/ 778548 w 1148495"/>
                <a:gd name="connsiteY53" fmla="*/ 637809 h 1210423"/>
                <a:gd name="connsiteX54" fmla="*/ 770892 w 1148495"/>
                <a:gd name="connsiteY54" fmla="*/ 618823 h 1210423"/>
                <a:gd name="connsiteX55" fmla="*/ 782209 w 1148495"/>
                <a:gd name="connsiteY55" fmla="*/ 616825 h 1210423"/>
                <a:gd name="connsiteX56" fmla="*/ 773892 w 1148495"/>
                <a:gd name="connsiteY56" fmla="*/ 606192 h 1210423"/>
                <a:gd name="connsiteX57" fmla="*/ 777887 w 1148495"/>
                <a:gd name="connsiteY57" fmla="*/ 596213 h 1210423"/>
                <a:gd name="connsiteX58" fmla="*/ 763904 w 1148495"/>
                <a:gd name="connsiteY58" fmla="*/ 588891 h 1210423"/>
                <a:gd name="connsiteX59" fmla="*/ 766562 w 1148495"/>
                <a:gd name="connsiteY59" fmla="*/ 581228 h 1210423"/>
                <a:gd name="connsiteX60" fmla="*/ 774553 w 1148495"/>
                <a:gd name="connsiteY60" fmla="*/ 566252 h 1210423"/>
                <a:gd name="connsiteX61" fmla="*/ 774553 w 1148495"/>
                <a:gd name="connsiteY61" fmla="*/ 559933 h 1210423"/>
                <a:gd name="connsiteX62" fmla="*/ 751585 w 1148495"/>
                <a:gd name="connsiteY62" fmla="*/ 555938 h 1210423"/>
                <a:gd name="connsiteX63" fmla="*/ 719298 w 1148495"/>
                <a:gd name="connsiteY63" fmla="*/ 564589 h 1210423"/>
                <a:gd name="connsiteX64" fmla="*/ 748258 w 1148495"/>
                <a:gd name="connsiteY64" fmla="*/ 549946 h 1210423"/>
                <a:gd name="connsiteX65" fmla="*/ 761239 w 1148495"/>
                <a:gd name="connsiteY65" fmla="*/ 549946 h 1210423"/>
                <a:gd name="connsiteX66" fmla="*/ 757577 w 1148495"/>
                <a:gd name="connsiteY66" fmla="*/ 536276 h 1210423"/>
                <a:gd name="connsiteX67" fmla="*/ 750256 w 1148495"/>
                <a:gd name="connsiteY67" fmla="*/ 518968 h 1210423"/>
                <a:gd name="connsiteX68" fmla="*/ 748593 w 1148495"/>
                <a:gd name="connsiteY68" fmla="*/ 501325 h 1210423"/>
                <a:gd name="connsiteX69" fmla="*/ 742934 w 1148495"/>
                <a:gd name="connsiteY69" fmla="*/ 490009 h 1210423"/>
                <a:gd name="connsiteX70" fmla="*/ 731283 w 1148495"/>
                <a:gd name="connsiteY70" fmla="*/ 495325 h 1210423"/>
                <a:gd name="connsiteX71" fmla="*/ 722290 w 1148495"/>
                <a:gd name="connsiteY71" fmla="*/ 499320 h 1210423"/>
                <a:gd name="connsiteX72" fmla="*/ 721629 w 1148495"/>
                <a:gd name="connsiteY72" fmla="*/ 488004 h 1210423"/>
                <a:gd name="connsiteX73" fmla="*/ 695996 w 1148495"/>
                <a:gd name="connsiteY73" fmla="*/ 488672 h 1210423"/>
                <a:gd name="connsiteX74" fmla="*/ 711946 w 1148495"/>
                <a:gd name="connsiteY74" fmla="*/ 472724 h 1210423"/>
                <a:gd name="connsiteX75" fmla="*/ 718599 w 1148495"/>
                <a:gd name="connsiteY75" fmla="*/ 469063 h 1210423"/>
                <a:gd name="connsiteX76" fmla="*/ 702649 w 1148495"/>
                <a:gd name="connsiteY76" fmla="*/ 467065 h 1210423"/>
                <a:gd name="connsiteX77" fmla="*/ 692327 w 1148495"/>
                <a:gd name="connsiteY77" fmla="*/ 469723 h 1210423"/>
                <a:gd name="connsiteX78" fmla="*/ 687663 w 1148495"/>
                <a:gd name="connsiteY78" fmla="*/ 456744 h 1210423"/>
                <a:gd name="connsiteX79" fmla="*/ 677349 w 1148495"/>
                <a:gd name="connsiteY79" fmla="*/ 455081 h 1210423"/>
                <a:gd name="connsiteX80" fmla="*/ 681344 w 1148495"/>
                <a:gd name="connsiteY80" fmla="*/ 445094 h 1210423"/>
                <a:gd name="connsiteX81" fmla="*/ 684192 w 1148495"/>
                <a:gd name="connsiteY81" fmla="*/ 436330 h 1210423"/>
                <a:gd name="connsiteX82" fmla="*/ 698319 w 1148495"/>
                <a:gd name="connsiteY82" fmla="*/ 429783 h 1210423"/>
                <a:gd name="connsiteX83" fmla="*/ 708953 w 1148495"/>
                <a:gd name="connsiteY83" fmla="*/ 436778 h 1210423"/>
                <a:gd name="connsiteX84" fmla="*/ 719943 w 1148495"/>
                <a:gd name="connsiteY84" fmla="*/ 439102 h 1210423"/>
                <a:gd name="connsiteX85" fmla="*/ 723270 w 1148495"/>
                <a:gd name="connsiteY85" fmla="*/ 445428 h 1210423"/>
                <a:gd name="connsiteX86" fmla="*/ 728586 w 1148495"/>
                <a:gd name="connsiteY86" fmla="*/ 401827 h 1210423"/>
                <a:gd name="connsiteX87" fmla="*/ 731253 w 1148495"/>
                <a:gd name="connsiteY87" fmla="*/ 292980 h 1210423"/>
                <a:gd name="connsiteX88" fmla="*/ 706948 w 1148495"/>
                <a:gd name="connsiteY88" fmla="*/ 246387 h 1210423"/>
                <a:gd name="connsiteX89" fmla="*/ 672010 w 1148495"/>
                <a:gd name="connsiteY89" fmla="*/ 215765 h 1210423"/>
                <a:gd name="connsiteX90" fmla="*/ 708626 w 1148495"/>
                <a:gd name="connsiteY90" fmla="*/ 260361 h 1210423"/>
                <a:gd name="connsiteX91" fmla="*/ 687321 w 1148495"/>
                <a:gd name="connsiteY91" fmla="*/ 242058 h 1210423"/>
                <a:gd name="connsiteX92" fmla="*/ 701965 w 1148495"/>
                <a:gd name="connsiteY92" fmla="*/ 269680 h 1210423"/>
                <a:gd name="connsiteX93" fmla="*/ 713616 w 1148495"/>
                <a:gd name="connsiteY93" fmla="*/ 280001 h 1210423"/>
                <a:gd name="connsiteX94" fmla="*/ 700636 w 1148495"/>
                <a:gd name="connsiteY94" fmla="*/ 273348 h 1210423"/>
                <a:gd name="connsiteX95" fmla="*/ 645373 w 1148495"/>
                <a:gd name="connsiteY95" fmla="*/ 231737 h 1210423"/>
                <a:gd name="connsiteX96" fmla="*/ 600106 w 1148495"/>
                <a:gd name="connsiteY96" fmla="*/ 200446 h 1210423"/>
                <a:gd name="connsiteX97" fmla="*/ 625071 w 1148495"/>
                <a:gd name="connsiteY97" fmla="*/ 203112 h 1210423"/>
                <a:gd name="connsiteX98" fmla="*/ 599111 w 1148495"/>
                <a:gd name="connsiteY98" fmla="*/ 189442 h 1210423"/>
                <a:gd name="connsiteX99" fmla="*/ 595442 w 1148495"/>
                <a:gd name="connsiteY99" fmla="*/ 186450 h 1210423"/>
                <a:gd name="connsiteX100" fmla="*/ 608095 w 1148495"/>
                <a:gd name="connsiteY100" fmla="*/ 183115 h 1210423"/>
                <a:gd name="connsiteX101" fmla="*/ 587459 w 1148495"/>
                <a:gd name="connsiteY101" fmla="*/ 180769 h 1210423"/>
                <a:gd name="connsiteX102" fmla="*/ 574145 w 1148495"/>
                <a:gd name="connsiteY102" fmla="*/ 180457 h 1210423"/>
                <a:gd name="connsiteX103" fmla="*/ 589457 w 1148495"/>
                <a:gd name="connsiteY103" fmla="*/ 196102 h 1210423"/>
                <a:gd name="connsiteX104" fmla="*/ 605407 w 1148495"/>
                <a:gd name="connsiteY104" fmla="*/ 214740 h 1210423"/>
                <a:gd name="connsiteX105" fmla="*/ 589761 w 1148495"/>
                <a:gd name="connsiteY105" fmla="*/ 205755 h 1210423"/>
                <a:gd name="connsiteX106" fmla="*/ 581110 w 1148495"/>
                <a:gd name="connsiteY106" fmla="*/ 202421 h 1210423"/>
                <a:gd name="connsiteX107" fmla="*/ 589100 w 1148495"/>
                <a:gd name="connsiteY107" fmla="*/ 219068 h 1210423"/>
                <a:gd name="connsiteX108" fmla="*/ 568790 w 1148495"/>
                <a:gd name="connsiteY108" fmla="*/ 193102 h 1210423"/>
                <a:gd name="connsiteX109" fmla="*/ 560473 w 1148495"/>
                <a:gd name="connsiteY109" fmla="*/ 188781 h 1210423"/>
                <a:gd name="connsiteX110" fmla="*/ 564134 w 1148495"/>
                <a:gd name="connsiteY110" fmla="*/ 232716 h 1210423"/>
                <a:gd name="connsiteX111" fmla="*/ 553812 w 1148495"/>
                <a:gd name="connsiteY111" fmla="*/ 204092 h 1210423"/>
                <a:gd name="connsiteX112" fmla="*/ 552483 w 1148495"/>
                <a:gd name="connsiteY112" fmla="*/ 171435 h 1210423"/>
                <a:gd name="connsiteX113" fmla="*/ 559136 w 1148495"/>
                <a:gd name="connsiteY113" fmla="*/ 161448 h 1210423"/>
                <a:gd name="connsiteX114" fmla="*/ 561803 w 1148495"/>
                <a:gd name="connsiteY114" fmla="*/ 156451 h 1210423"/>
                <a:gd name="connsiteX115" fmla="*/ 562471 w 1148495"/>
                <a:gd name="connsiteY115" fmla="*/ 145469 h 1210423"/>
                <a:gd name="connsiteX116" fmla="*/ 567788 w 1148495"/>
                <a:gd name="connsiteY116" fmla="*/ 145469 h 1210423"/>
                <a:gd name="connsiteX117" fmla="*/ 566451 w 1148495"/>
                <a:gd name="connsiteY117" fmla="*/ 150458 h 1210423"/>
                <a:gd name="connsiteX118" fmla="*/ 574274 w 1148495"/>
                <a:gd name="connsiteY118" fmla="*/ 141808 h 1210423"/>
                <a:gd name="connsiteX119" fmla="*/ 577107 w 1148495"/>
                <a:gd name="connsiteY119" fmla="*/ 122821 h 1210423"/>
                <a:gd name="connsiteX120" fmla="*/ 572117 w 1148495"/>
                <a:gd name="connsiteY120" fmla="*/ 110837 h 1210423"/>
                <a:gd name="connsiteX121" fmla="*/ 566124 w 1148495"/>
                <a:gd name="connsiteY121" fmla="*/ 110837 h 1210423"/>
                <a:gd name="connsiteX122" fmla="*/ 567453 w 1148495"/>
                <a:gd name="connsiteY122" fmla="*/ 87870 h 1210423"/>
                <a:gd name="connsiteX123" fmla="*/ 565456 w 1148495"/>
                <a:gd name="connsiteY123" fmla="*/ 45599 h 1210423"/>
                <a:gd name="connsiteX124" fmla="*/ 556471 w 1148495"/>
                <a:gd name="connsiteY124" fmla="*/ 30622 h 1210423"/>
                <a:gd name="connsiteX125" fmla="*/ 552476 w 1148495"/>
                <a:gd name="connsiteY125" fmla="*/ 20301 h 1210423"/>
                <a:gd name="connsiteX126" fmla="*/ 539495 w 1148495"/>
                <a:gd name="connsiteY126" fmla="*/ 8650 h 1210423"/>
                <a:gd name="connsiteX127" fmla="*/ 546149 w 1148495"/>
                <a:gd name="connsiteY127" fmla="*/ 19632 h 1210423"/>
                <a:gd name="connsiteX128" fmla="*/ 538159 w 1148495"/>
                <a:gd name="connsiteY128" fmla="*/ 16640 h 1210423"/>
                <a:gd name="connsiteX129" fmla="*/ 527525 w 1148495"/>
                <a:gd name="connsiteY129" fmla="*/ 8650 h 1210423"/>
                <a:gd name="connsiteX130" fmla="*/ 530184 w 1148495"/>
                <a:gd name="connsiteY130" fmla="*/ 14977 h 1210423"/>
                <a:gd name="connsiteX131" fmla="*/ 515206 w 1148495"/>
                <a:gd name="connsiteY131" fmla="*/ 3661 h 1210423"/>
                <a:gd name="connsiteX132" fmla="*/ 508218 w 1148495"/>
                <a:gd name="connsiteY132" fmla="*/ 0 h 1210423"/>
                <a:gd name="connsiteX133" fmla="*/ 519535 w 1148495"/>
                <a:gd name="connsiteY133" fmla="*/ 11650 h 1210423"/>
                <a:gd name="connsiteX134" fmla="*/ 524852 w 1148495"/>
                <a:gd name="connsiteY134" fmla="*/ 24964 h 1210423"/>
                <a:gd name="connsiteX135" fmla="*/ 512540 w 1148495"/>
                <a:gd name="connsiteY135" fmla="*/ 17642 h 1210423"/>
                <a:gd name="connsiteX136" fmla="*/ 502552 w 1148495"/>
                <a:gd name="connsiteY136" fmla="*/ 10648 h 1210423"/>
                <a:gd name="connsiteX137" fmla="*/ 503881 w 1148495"/>
                <a:gd name="connsiteY137" fmla="*/ 21280 h 1210423"/>
                <a:gd name="connsiteX138" fmla="*/ 497228 w 1148495"/>
                <a:gd name="connsiteY138" fmla="*/ 27933 h 1210423"/>
                <a:gd name="connsiteX139" fmla="*/ 492230 w 1148495"/>
                <a:gd name="connsiteY139" fmla="*/ 20612 h 1210423"/>
                <a:gd name="connsiteX140" fmla="*/ 483875 w 1148495"/>
                <a:gd name="connsiteY140" fmla="*/ 8962 h 1210423"/>
                <a:gd name="connsiteX141" fmla="*/ 476888 w 1148495"/>
                <a:gd name="connsiteY141" fmla="*/ 12622 h 1210423"/>
                <a:gd name="connsiteX142" fmla="*/ 471229 w 1148495"/>
                <a:gd name="connsiteY142" fmla="*/ 8293 h 1210423"/>
                <a:gd name="connsiteX143" fmla="*/ 464902 w 1148495"/>
                <a:gd name="connsiteY143" fmla="*/ 9630 h 1210423"/>
                <a:gd name="connsiteX144" fmla="*/ 452591 w 1148495"/>
                <a:gd name="connsiteY144" fmla="*/ 6630 h 1210423"/>
                <a:gd name="connsiteX145" fmla="*/ 440940 w 1148495"/>
                <a:gd name="connsiteY145" fmla="*/ 16617 h 1210423"/>
                <a:gd name="connsiteX146" fmla="*/ 433967 w 1148495"/>
                <a:gd name="connsiteY146" fmla="*/ 29338 h 1210423"/>
                <a:gd name="connsiteX147" fmla="*/ 424313 w 1148495"/>
                <a:gd name="connsiteY147" fmla="*/ 40662 h 1210423"/>
                <a:gd name="connsiteX148" fmla="*/ 418997 w 1148495"/>
                <a:gd name="connsiteY148" fmla="*/ 32308 h 1210423"/>
                <a:gd name="connsiteX149" fmla="*/ 410642 w 1148495"/>
                <a:gd name="connsiteY149" fmla="*/ 52274 h 1210423"/>
                <a:gd name="connsiteX150" fmla="*/ 415306 w 1148495"/>
                <a:gd name="connsiteY150" fmla="*/ 77572 h 1210423"/>
                <a:gd name="connsiteX151" fmla="*/ 416635 w 1148495"/>
                <a:gd name="connsiteY151" fmla="*/ 108862 h 1210423"/>
                <a:gd name="connsiteX152" fmla="*/ 420296 w 1148495"/>
                <a:gd name="connsiteY152" fmla="*/ 117216 h 1210423"/>
                <a:gd name="connsiteX153" fmla="*/ 413308 w 1148495"/>
                <a:gd name="connsiteY153" fmla="*/ 113222 h 1210423"/>
                <a:gd name="connsiteX154" fmla="*/ 415974 w 1148495"/>
                <a:gd name="connsiteY154" fmla="*/ 127530 h 1210423"/>
                <a:gd name="connsiteX155" fmla="*/ 423630 w 1148495"/>
                <a:gd name="connsiteY155" fmla="*/ 137183 h 1210423"/>
                <a:gd name="connsiteX156" fmla="*/ 421632 w 1148495"/>
                <a:gd name="connsiteY156" fmla="*/ 142841 h 1210423"/>
                <a:gd name="connsiteX157" fmla="*/ 428954 w 1148495"/>
                <a:gd name="connsiteY157" fmla="*/ 149167 h 1210423"/>
                <a:gd name="connsiteX158" fmla="*/ 441274 w 1148495"/>
                <a:gd name="connsiteY158" fmla="*/ 195768 h 1210423"/>
                <a:gd name="connsiteX159" fmla="*/ 436610 w 1148495"/>
                <a:gd name="connsiteY159" fmla="*/ 214406 h 1210423"/>
                <a:gd name="connsiteX160" fmla="*/ 433944 w 1148495"/>
                <a:gd name="connsiteY160" fmla="*/ 192108 h 1210423"/>
                <a:gd name="connsiteX161" fmla="*/ 420630 w 1148495"/>
                <a:gd name="connsiteY161" fmla="*/ 197766 h 1210423"/>
                <a:gd name="connsiteX162" fmla="*/ 418632 w 1148495"/>
                <a:gd name="connsiteY162" fmla="*/ 187444 h 1210423"/>
                <a:gd name="connsiteX163" fmla="*/ 399993 w 1148495"/>
                <a:gd name="connsiteY163" fmla="*/ 208747 h 1210423"/>
                <a:gd name="connsiteX164" fmla="*/ 387674 w 1148495"/>
                <a:gd name="connsiteY164" fmla="*/ 225722 h 1210423"/>
                <a:gd name="connsiteX165" fmla="*/ 392672 w 1148495"/>
                <a:gd name="connsiteY165" fmla="*/ 199095 h 1210423"/>
                <a:gd name="connsiteX166" fmla="*/ 376357 w 1148495"/>
                <a:gd name="connsiteY166" fmla="*/ 223063 h 1210423"/>
                <a:gd name="connsiteX167" fmla="*/ 365040 w 1148495"/>
                <a:gd name="connsiteY167" fmla="*/ 242369 h 1210423"/>
                <a:gd name="connsiteX168" fmla="*/ 350062 w 1148495"/>
                <a:gd name="connsiteY168" fmla="*/ 252683 h 1210423"/>
                <a:gd name="connsiteX169" fmla="*/ 335085 w 1148495"/>
                <a:gd name="connsiteY169" fmla="*/ 248688 h 1210423"/>
                <a:gd name="connsiteX170" fmla="*/ 322104 w 1148495"/>
                <a:gd name="connsiteY170" fmla="*/ 261341 h 1210423"/>
                <a:gd name="connsiteX171" fmla="*/ 337416 w 1148495"/>
                <a:gd name="connsiteY171" fmla="*/ 262336 h 1210423"/>
                <a:gd name="connsiteX172" fmla="*/ 334750 w 1148495"/>
                <a:gd name="connsiteY172" fmla="*/ 273325 h 1210423"/>
                <a:gd name="connsiteX173" fmla="*/ 314441 w 1148495"/>
                <a:gd name="connsiteY173" fmla="*/ 285302 h 1210423"/>
                <a:gd name="connsiteX174" fmla="*/ 307453 w 1148495"/>
                <a:gd name="connsiteY174" fmla="*/ 309271 h 1210423"/>
                <a:gd name="connsiteX175" fmla="*/ 305790 w 1148495"/>
                <a:gd name="connsiteY175" fmla="*/ 289631 h 1210423"/>
                <a:gd name="connsiteX176" fmla="*/ 301126 w 1148495"/>
                <a:gd name="connsiteY176" fmla="*/ 320587 h 1210423"/>
                <a:gd name="connsiteX177" fmla="*/ 300799 w 1148495"/>
                <a:gd name="connsiteY177" fmla="*/ 364522 h 1210423"/>
                <a:gd name="connsiteX178" fmla="*/ 297131 w 1148495"/>
                <a:gd name="connsiteY178" fmla="*/ 390154 h 1210423"/>
                <a:gd name="connsiteX179" fmla="*/ 313445 w 1148495"/>
                <a:gd name="connsiteY179" fmla="*/ 399807 h 1210423"/>
                <a:gd name="connsiteX180" fmla="*/ 329753 w 1148495"/>
                <a:gd name="connsiteY180" fmla="*/ 406460 h 1210423"/>
                <a:gd name="connsiteX181" fmla="*/ 352394 w 1148495"/>
                <a:gd name="connsiteY181" fmla="*/ 492341 h 1210423"/>
                <a:gd name="connsiteX182" fmla="*/ 362048 w 1148495"/>
                <a:gd name="connsiteY182" fmla="*/ 565895 h 1210423"/>
                <a:gd name="connsiteX183" fmla="*/ 355387 w 1148495"/>
                <a:gd name="connsiteY183" fmla="*/ 579877 h 1210423"/>
                <a:gd name="connsiteX184" fmla="*/ 353389 w 1148495"/>
                <a:gd name="connsiteY184" fmla="*/ 591861 h 1210423"/>
                <a:gd name="connsiteX185" fmla="*/ 347070 w 1148495"/>
                <a:gd name="connsiteY185" fmla="*/ 592856 h 1210423"/>
                <a:gd name="connsiteX186" fmla="*/ 338077 w 1148495"/>
                <a:gd name="connsiteY186" fmla="*/ 593524 h 1210423"/>
                <a:gd name="connsiteX187" fmla="*/ 337743 w 1148495"/>
                <a:gd name="connsiteY187" fmla="*/ 605258 h 1210423"/>
                <a:gd name="connsiteX188" fmla="*/ 331750 w 1148495"/>
                <a:gd name="connsiteY188" fmla="*/ 612853 h 1210423"/>
                <a:gd name="connsiteX189" fmla="*/ 318770 w 1148495"/>
                <a:gd name="connsiteY189" fmla="*/ 613187 h 1210423"/>
                <a:gd name="connsiteX190" fmla="*/ 308137 w 1148495"/>
                <a:gd name="connsiteY190" fmla="*/ 619840 h 1210423"/>
                <a:gd name="connsiteX191" fmla="*/ 298149 w 1148495"/>
                <a:gd name="connsiteY191" fmla="*/ 632827 h 1210423"/>
                <a:gd name="connsiteX192" fmla="*/ 330102 w 1148495"/>
                <a:gd name="connsiteY192" fmla="*/ 639146 h 1210423"/>
                <a:gd name="connsiteX193" fmla="*/ 262504 w 1148495"/>
                <a:gd name="connsiteY193" fmla="*/ 686415 h 1210423"/>
                <a:gd name="connsiteX194" fmla="*/ 233544 w 1148495"/>
                <a:gd name="connsiteY194" fmla="*/ 711713 h 1210423"/>
                <a:gd name="connsiteX195" fmla="*/ 256846 w 1148495"/>
                <a:gd name="connsiteY195" fmla="*/ 709381 h 1210423"/>
                <a:gd name="connsiteX196" fmla="*/ 270829 w 1148495"/>
                <a:gd name="connsiteY196" fmla="*/ 703724 h 1210423"/>
                <a:gd name="connsiteX197" fmla="*/ 253853 w 1148495"/>
                <a:gd name="connsiteY197" fmla="*/ 724692 h 1210423"/>
                <a:gd name="connsiteX198" fmla="*/ 239210 w 1148495"/>
                <a:gd name="connsiteY198" fmla="*/ 730685 h 1210423"/>
                <a:gd name="connsiteX199" fmla="*/ 244526 w 1148495"/>
                <a:gd name="connsiteY199" fmla="*/ 717014 h 1210423"/>
                <a:gd name="connsiteX200" fmla="*/ 219561 w 1148495"/>
                <a:gd name="connsiteY200" fmla="*/ 732659 h 1210423"/>
                <a:gd name="connsiteX201" fmla="*/ 219561 w 1148495"/>
                <a:gd name="connsiteY201" fmla="*/ 748965 h 1210423"/>
                <a:gd name="connsiteX202" fmla="*/ 200573 w 1148495"/>
                <a:gd name="connsiteY202" fmla="*/ 755291 h 1210423"/>
                <a:gd name="connsiteX203" fmla="*/ 190585 w 1148495"/>
                <a:gd name="connsiteY203" fmla="*/ 766607 h 1210423"/>
                <a:gd name="connsiteX204" fmla="*/ 181926 w 1148495"/>
                <a:gd name="connsiteY204" fmla="*/ 797898 h 1210423"/>
                <a:gd name="connsiteX205" fmla="*/ 179929 w 1148495"/>
                <a:gd name="connsiteY205" fmla="*/ 788906 h 1210423"/>
                <a:gd name="connsiteX206" fmla="*/ 158297 w 1148495"/>
                <a:gd name="connsiteY206" fmla="*/ 838506 h 1210423"/>
                <a:gd name="connsiteX207" fmla="*/ 147976 w 1148495"/>
                <a:gd name="connsiteY207" fmla="*/ 917058 h 1210423"/>
                <a:gd name="connsiteX208" fmla="*/ 140320 w 1148495"/>
                <a:gd name="connsiteY208" fmla="*/ 972309 h 1210423"/>
                <a:gd name="connsiteX209" fmla="*/ 133332 w 1148495"/>
                <a:gd name="connsiteY209" fmla="*/ 1000273 h 1210423"/>
                <a:gd name="connsiteX210" fmla="*/ 135990 w 1148495"/>
                <a:gd name="connsiteY210" fmla="*/ 1009926 h 1210423"/>
                <a:gd name="connsiteX211" fmla="*/ 129337 w 1148495"/>
                <a:gd name="connsiteY211" fmla="*/ 1030895 h 1210423"/>
                <a:gd name="connsiteX212" fmla="*/ 120017 w 1148495"/>
                <a:gd name="connsiteY212" fmla="*/ 1045872 h 1210423"/>
                <a:gd name="connsiteX213" fmla="*/ 113691 w 1148495"/>
                <a:gd name="connsiteY213" fmla="*/ 1041542 h 1210423"/>
                <a:gd name="connsiteX214" fmla="*/ 107698 w 1148495"/>
                <a:gd name="connsiteY214" fmla="*/ 1052525 h 1210423"/>
                <a:gd name="connsiteX215" fmla="*/ 110691 w 1148495"/>
                <a:gd name="connsiteY215" fmla="*/ 1066840 h 1210423"/>
                <a:gd name="connsiteX216" fmla="*/ 102040 w 1148495"/>
                <a:gd name="connsiteY216" fmla="*/ 1071830 h 1210423"/>
                <a:gd name="connsiteX217" fmla="*/ 70086 w 1148495"/>
                <a:gd name="connsiteY217" fmla="*/ 1082151 h 1210423"/>
                <a:gd name="connsiteX218" fmla="*/ 45782 w 1148495"/>
                <a:gd name="connsiteY218" fmla="*/ 1111771 h 1210423"/>
                <a:gd name="connsiteX219" fmla="*/ 57767 w 1148495"/>
                <a:gd name="connsiteY219" fmla="*/ 1119752 h 1210423"/>
                <a:gd name="connsiteX220" fmla="*/ 69752 w 1148495"/>
                <a:gd name="connsiteY220" fmla="*/ 1106439 h 1210423"/>
                <a:gd name="connsiteX221" fmla="*/ 83727 w 1148495"/>
                <a:gd name="connsiteY221" fmla="*/ 1101123 h 1210423"/>
                <a:gd name="connsiteX222" fmla="*/ 80067 w 1148495"/>
                <a:gd name="connsiteY222" fmla="*/ 1108110 h 1210423"/>
                <a:gd name="connsiteX223" fmla="*/ 69433 w 1148495"/>
                <a:gd name="connsiteY223" fmla="*/ 1121781 h 1210423"/>
                <a:gd name="connsiteX224" fmla="*/ 49124 w 1148495"/>
                <a:gd name="connsiteY224" fmla="*/ 1129109 h 1210423"/>
                <a:gd name="connsiteX225" fmla="*/ 73762 w 1148495"/>
                <a:gd name="connsiteY225" fmla="*/ 1139089 h 1210423"/>
                <a:gd name="connsiteX226" fmla="*/ 81745 w 1148495"/>
                <a:gd name="connsiteY226" fmla="*/ 1143752 h 1210423"/>
                <a:gd name="connsiteX227" fmla="*/ 87062 w 1148495"/>
                <a:gd name="connsiteY227" fmla="*/ 1130438 h 1210423"/>
                <a:gd name="connsiteX228" fmla="*/ 99708 w 1148495"/>
                <a:gd name="connsiteY228" fmla="*/ 1147747 h 1210423"/>
                <a:gd name="connsiteX229" fmla="*/ 98379 w 1148495"/>
                <a:gd name="connsiteY229" fmla="*/ 1162723 h 1210423"/>
                <a:gd name="connsiteX230" fmla="*/ 69084 w 1148495"/>
                <a:gd name="connsiteY230" fmla="*/ 1168040 h 1210423"/>
                <a:gd name="connsiteX231" fmla="*/ 63425 w 1148495"/>
                <a:gd name="connsiteY231" fmla="*/ 1161052 h 1210423"/>
                <a:gd name="connsiteX232" fmla="*/ 48782 w 1148495"/>
                <a:gd name="connsiteY232" fmla="*/ 1168040 h 1210423"/>
                <a:gd name="connsiteX233" fmla="*/ 40427 w 1148495"/>
                <a:gd name="connsiteY233" fmla="*/ 1153063 h 1210423"/>
                <a:gd name="connsiteX234" fmla="*/ 12461 w 1148495"/>
                <a:gd name="connsiteY234" fmla="*/ 1156063 h 1210423"/>
                <a:gd name="connsiteX235" fmla="*/ 20451 w 1148495"/>
                <a:gd name="connsiteY235" fmla="*/ 1166042 h 1210423"/>
                <a:gd name="connsiteX236" fmla="*/ 7137 w 1148495"/>
                <a:gd name="connsiteY236" fmla="*/ 1165047 h 1210423"/>
                <a:gd name="connsiteX237" fmla="*/ 1479 w 1148495"/>
                <a:gd name="connsiteY237" fmla="*/ 1158721 h 1210423"/>
                <a:gd name="connsiteX238" fmla="*/ 1479 w 1148495"/>
                <a:gd name="connsiteY238" fmla="*/ 1179690 h 1210423"/>
                <a:gd name="connsiteX239" fmla="*/ 38429 w 1148495"/>
                <a:gd name="connsiteY239" fmla="*/ 1188044 h 1210423"/>
                <a:gd name="connsiteX240" fmla="*/ 91353 w 1148495"/>
                <a:gd name="connsiteY240" fmla="*/ 1183381 h 1210423"/>
                <a:gd name="connsiteX241" fmla="*/ 108663 w 1148495"/>
                <a:gd name="connsiteY241" fmla="*/ 1171070 h 1210423"/>
                <a:gd name="connsiteX242" fmla="*/ 123314 w 1148495"/>
                <a:gd name="connsiteY242" fmla="*/ 1164075 h 1210423"/>
                <a:gd name="connsiteX243" fmla="*/ 150945 w 1148495"/>
                <a:gd name="connsiteY243" fmla="*/ 1156420 h 1210423"/>
                <a:gd name="connsiteX244" fmla="*/ 158267 w 1148495"/>
                <a:gd name="connsiteY244" fmla="*/ 1152098 h 1210423"/>
                <a:gd name="connsiteX245" fmla="*/ 147634 w 1148495"/>
                <a:gd name="connsiteY245" fmla="*/ 1151764 h 1210423"/>
                <a:gd name="connsiteX246" fmla="*/ 142644 w 1148495"/>
                <a:gd name="connsiteY246" fmla="*/ 1149767 h 1210423"/>
                <a:gd name="connsiteX247" fmla="*/ 162285 w 1148495"/>
                <a:gd name="connsiteY247" fmla="*/ 1131456 h 1210423"/>
                <a:gd name="connsiteX248" fmla="*/ 167944 w 1148495"/>
                <a:gd name="connsiteY248" fmla="*/ 1116814 h 1210423"/>
                <a:gd name="connsiteX249" fmla="*/ 169941 w 1148495"/>
                <a:gd name="connsiteY249" fmla="*/ 1104495 h 1210423"/>
                <a:gd name="connsiteX250" fmla="*/ 175258 w 1148495"/>
                <a:gd name="connsiteY250" fmla="*/ 1079866 h 1210423"/>
                <a:gd name="connsiteX251" fmla="*/ 184911 w 1148495"/>
                <a:gd name="connsiteY251" fmla="*/ 1055563 h 1210423"/>
                <a:gd name="connsiteX252" fmla="*/ 186240 w 1148495"/>
                <a:gd name="connsiteY252" fmla="*/ 1030265 h 1210423"/>
                <a:gd name="connsiteX253" fmla="*/ 196874 w 1148495"/>
                <a:gd name="connsiteY253" fmla="*/ 1016951 h 1210423"/>
                <a:gd name="connsiteX254" fmla="*/ 220837 w 1148495"/>
                <a:gd name="connsiteY254" fmla="*/ 977337 h 1210423"/>
                <a:gd name="connsiteX255" fmla="*/ 257454 w 1148495"/>
                <a:gd name="connsiteY255" fmla="*/ 886140 h 1210423"/>
                <a:gd name="connsiteX256" fmla="*/ 263112 w 1148495"/>
                <a:gd name="connsiteY256" fmla="*/ 838871 h 1210423"/>
                <a:gd name="connsiteX257" fmla="*/ 295399 w 1148495"/>
                <a:gd name="connsiteY257" fmla="*/ 809920 h 1210423"/>
                <a:gd name="connsiteX258" fmla="*/ 335654 w 1148495"/>
                <a:gd name="connsiteY258" fmla="*/ 782959 h 1210423"/>
                <a:gd name="connsiteX259" fmla="*/ 387583 w 1148495"/>
                <a:gd name="connsiteY259" fmla="*/ 757995 h 1210423"/>
                <a:gd name="connsiteX260" fmla="*/ 350966 w 1148495"/>
                <a:gd name="connsiteY260" fmla="*/ 757327 h 1210423"/>
                <a:gd name="connsiteX261" fmla="*/ 374937 w 1148495"/>
                <a:gd name="connsiteY261" fmla="*/ 740687 h 1210423"/>
                <a:gd name="connsiteX262" fmla="*/ 387773 w 1148495"/>
                <a:gd name="connsiteY262" fmla="*/ 718047 h 1210423"/>
                <a:gd name="connsiteX263" fmla="*/ 401900 w 1148495"/>
                <a:gd name="connsiteY263" fmla="*/ 782602 h 1210423"/>
                <a:gd name="connsiteX264" fmla="*/ 413885 w 1148495"/>
                <a:gd name="connsiteY264" fmla="*/ 830532 h 1210423"/>
                <a:gd name="connsiteX265" fmla="*/ 433853 w 1148495"/>
                <a:gd name="connsiteY265" fmla="*/ 857493 h 1210423"/>
                <a:gd name="connsiteX266" fmla="*/ 415883 w 1148495"/>
                <a:gd name="connsiteY266" fmla="*/ 857493 h 1210423"/>
                <a:gd name="connsiteX267" fmla="*/ 418875 w 1148495"/>
                <a:gd name="connsiteY267" fmla="*/ 877133 h 1210423"/>
                <a:gd name="connsiteX268" fmla="*/ 418214 w 1148495"/>
                <a:gd name="connsiteY268" fmla="*/ 926392 h 1210423"/>
                <a:gd name="connsiteX269" fmla="*/ 430861 w 1148495"/>
                <a:gd name="connsiteY269" fmla="*/ 947027 h 1210423"/>
                <a:gd name="connsiteX270" fmla="*/ 442846 w 1148495"/>
                <a:gd name="connsiteY270" fmla="*/ 952343 h 1210423"/>
                <a:gd name="connsiteX271" fmla="*/ 436853 w 1148495"/>
                <a:gd name="connsiteY271" fmla="*/ 964996 h 1210423"/>
                <a:gd name="connsiteX272" fmla="*/ 442846 w 1148495"/>
                <a:gd name="connsiteY272" fmla="*/ 973312 h 1210423"/>
                <a:gd name="connsiteX273" fmla="*/ 459487 w 1148495"/>
                <a:gd name="connsiteY273" fmla="*/ 962679 h 1210423"/>
                <a:gd name="connsiteX274" fmla="*/ 463482 w 1148495"/>
                <a:gd name="connsiteY274" fmla="*/ 956019 h 1210423"/>
                <a:gd name="connsiteX275" fmla="*/ 474799 w 1148495"/>
                <a:gd name="connsiteY275" fmla="*/ 959353 h 1210423"/>
                <a:gd name="connsiteX276" fmla="*/ 477131 w 1148495"/>
                <a:gd name="connsiteY276" fmla="*/ 959687 h 1210423"/>
                <a:gd name="connsiteX277" fmla="*/ 469475 w 1148495"/>
                <a:gd name="connsiteY277" fmla="*/ 971337 h 1210423"/>
                <a:gd name="connsiteX278" fmla="*/ 457155 w 1148495"/>
                <a:gd name="connsiteY278" fmla="*/ 985008 h 1210423"/>
                <a:gd name="connsiteX279" fmla="*/ 458819 w 1148495"/>
                <a:gd name="connsiteY279" fmla="*/ 995997 h 1210423"/>
                <a:gd name="connsiteX280" fmla="*/ 472801 w 1148495"/>
                <a:gd name="connsiteY280" fmla="*/ 992337 h 1210423"/>
                <a:gd name="connsiteX281" fmla="*/ 492108 w 1148495"/>
                <a:gd name="connsiteY281" fmla="*/ 971033 h 1210423"/>
                <a:gd name="connsiteX282" fmla="*/ 500767 w 1148495"/>
                <a:gd name="connsiteY282" fmla="*/ 963378 h 1210423"/>
                <a:gd name="connsiteX283" fmla="*/ 508423 w 1148495"/>
                <a:gd name="connsiteY283" fmla="*/ 964373 h 1210423"/>
                <a:gd name="connsiteX284" fmla="*/ 511081 w 1148495"/>
                <a:gd name="connsiteY284" fmla="*/ 973031 h 1210423"/>
                <a:gd name="connsiteX285" fmla="*/ 505765 w 1148495"/>
                <a:gd name="connsiteY285" fmla="*/ 985008 h 1210423"/>
                <a:gd name="connsiteX286" fmla="*/ 509092 w 1148495"/>
                <a:gd name="connsiteY286" fmla="*/ 998990 h 1210423"/>
                <a:gd name="connsiteX287" fmla="*/ 518745 w 1148495"/>
                <a:gd name="connsiteY287" fmla="*/ 981681 h 1210423"/>
                <a:gd name="connsiteX288" fmla="*/ 527404 w 1148495"/>
                <a:gd name="connsiteY288" fmla="*/ 954059 h 1210423"/>
                <a:gd name="connsiteX289" fmla="*/ 534726 w 1148495"/>
                <a:gd name="connsiteY289" fmla="*/ 937078 h 1210423"/>
                <a:gd name="connsiteX290" fmla="*/ 534726 w 1148495"/>
                <a:gd name="connsiteY290" fmla="*/ 931093 h 1210423"/>
                <a:gd name="connsiteX291" fmla="*/ 531064 w 1148495"/>
                <a:gd name="connsiteY291" fmla="*/ 937412 h 1210423"/>
                <a:gd name="connsiteX292" fmla="*/ 527738 w 1148495"/>
                <a:gd name="connsiteY292" fmla="*/ 927425 h 1210423"/>
                <a:gd name="connsiteX293" fmla="*/ 528733 w 1148495"/>
                <a:gd name="connsiteY293" fmla="*/ 895140 h 1210423"/>
                <a:gd name="connsiteX294" fmla="*/ 536723 w 1148495"/>
                <a:gd name="connsiteY294" fmla="*/ 881826 h 1210423"/>
                <a:gd name="connsiteX295" fmla="*/ 526401 w 1148495"/>
                <a:gd name="connsiteY295" fmla="*/ 870510 h 1210423"/>
                <a:gd name="connsiteX296" fmla="*/ 522406 w 1148495"/>
                <a:gd name="connsiteY296" fmla="*/ 846541 h 1210423"/>
                <a:gd name="connsiteX297" fmla="*/ 511773 w 1148495"/>
                <a:gd name="connsiteY297" fmla="*/ 830593 h 1210423"/>
                <a:gd name="connsiteX298" fmla="*/ 525444 w 1148495"/>
                <a:gd name="connsiteY298" fmla="*/ 835248 h 1210423"/>
                <a:gd name="connsiteX299" fmla="*/ 539753 w 1148495"/>
                <a:gd name="connsiteY299" fmla="*/ 811287 h 1210423"/>
                <a:gd name="connsiteX300" fmla="*/ 534437 w 1148495"/>
                <a:gd name="connsiteY300" fmla="*/ 838582 h 1210423"/>
                <a:gd name="connsiteX301" fmla="*/ 541432 w 1148495"/>
                <a:gd name="connsiteY301" fmla="*/ 850232 h 1210423"/>
                <a:gd name="connsiteX302" fmla="*/ 543422 w 1148495"/>
                <a:gd name="connsiteY302" fmla="*/ 829924 h 1210423"/>
                <a:gd name="connsiteX303" fmla="*/ 557093 w 1148495"/>
                <a:gd name="connsiteY303" fmla="*/ 791951 h 1210423"/>
                <a:gd name="connsiteX304" fmla="*/ 584391 w 1148495"/>
                <a:gd name="connsiteY304" fmla="*/ 723713 h 1210423"/>
                <a:gd name="connsiteX305" fmla="*/ 597044 w 1148495"/>
                <a:gd name="connsiteY305" fmla="*/ 692096 h 1210423"/>
                <a:gd name="connsiteX306" fmla="*/ 635985 w 1148495"/>
                <a:gd name="connsiteY306" fmla="*/ 736700 h 1210423"/>
                <a:gd name="connsiteX307" fmla="*/ 669609 w 1148495"/>
                <a:gd name="connsiteY307" fmla="*/ 776306 h 1210423"/>
                <a:gd name="connsiteX308" fmla="*/ 696573 w 1148495"/>
                <a:gd name="connsiteY308" fmla="*/ 786293 h 1210423"/>
                <a:gd name="connsiteX309" fmla="*/ 724197 w 1148495"/>
                <a:gd name="connsiteY309" fmla="*/ 772979 h 1210423"/>
                <a:gd name="connsiteX310" fmla="*/ 702231 w 1148495"/>
                <a:gd name="connsiteY310" fmla="*/ 745684 h 1210423"/>
                <a:gd name="connsiteX311" fmla="*/ 680926 w 1148495"/>
                <a:gd name="connsiteY311" fmla="*/ 722718 h 1210423"/>
                <a:gd name="connsiteX312" fmla="*/ 677934 w 1148495"/>
                <a:gd name="connsiteY312" fmla="*/ 716391 h 1210423"/>
                <a:gd name="connsiteX313" fmla="*/ 688917 w 1148495"/>
                <a:gd name="connsiteY313" fmla="*/ 701415 h 1210423"/>
                <a:gd name="connsiteX314" fmla="*/ 688582 w 1148495"/>
                <a:gd name="connsiteY314" fmla="*/ 713733 h 1210423"/>
                <a:gd name="connsiteX315" fmla="*/ 717209 w 1148495"/>
                <a:gd name="connsiteY315" fmla="*/ 738036 h 1210423"/>
                <a:gd name="connsiteX316" fmla="*/ 732855 w 1148495"/>
                <a:gd name="connsiteY316" fmla="*/ 777642 h 1210423"/>
                <a:gd name="connsiteX317" fmla="*/ 753157 w 1148495"/>
                <a:gd name="connsiteY317" fmla="*/ 815920 h 1210423"/>
                <a:gd name="connsiteX318" fmla="*/ 783781 w 1148495"/>
                <a:gd name="connsiteY318" fmla="*/ 851873 h 1210423"/>
                <a:gd name="connsiteX319" fmla="*/ 821401 w 1148495"/>
                <a:gd name="connsiteY319" fmla="*/ 881492 h 1210423"/>
                <a:gd name="connsiteX320" fmla="*/ 866668 w 1148495"/>
                <a:gd name="connsiteY320" fmla="*/ 948401 h 1210423"/>
                <a:gd name="connsiteX321" fmla="*/ 963887 w 1148495"/>
                <a:gd name="connsiteY321" fmla="*/ 1035603 h 1210423"/>
                <a:gd name="connsiteX322" fmla="*/ 976267 w 1148495"/>
                <a:gd name="connsiteY322" fmla="*/ 1048545 h 1210423"/>
                <a:gd name="connsiteX323" fmla="*/ 983924 w 1148495"/>
                <a:gd name="connsiteY323" fmla="*/ 1058198 h 1210423"/>
                <a:gd name="connsiteX324" fmla="*/ 997595 w 1148495"/>
                <a:gd name="connsiteY324" fmla="*/ 1077503 h 1210423"/>
                <a:gd name="connsiteX325" fmla="*/ 1005251 w 1148495"/>
                <a:gd name="connsiteY325" fmla="*/ 1092488 h 1210423"/>
                <a:gd name="connsiteX326" fmla="*/ 1011912 w 1148495"/>
                <a:gd name="connsiteY326" fmla="*/ 1082835 h 1210423"/>
                <a:gd name="connsiteX327" fmla="*/ 1008585 w 1148495"/>
                <a:gd name="connsiteY327" fmla="*/ 1097477 h 1210423"/>
                <a:gd name="connsiteX328" fmla="*/ 1013902 w 1148495"/>
                <a:gd name="connsiteY328" fmla="*/ 1117778 h 1210423"/>
                <a:gd name="connsiteX329" fmla="*/ 1022887 w 1148495"/>
                <a:gd name="connsiteY329" fmla="*/ 1114117 h 1210423"/>
                <a:gd name="connsiteX330" fmla="*/ 1028546 w 1148495"/>
                <a:gd name="connsiteY330" fmla="*/ 1100143 h 1210423"/>
                <a:gd name="connsiteX331" fmla="*/ 1026221 w 1148495"/>
                <a:gd name="connsiteY331" fmla="*/ 1118446 h 1210423"/>
                <a:gd name="connsiteX332" fmla="*/ 1021558 w 1148495"/>
                <a:gd name="connsiteY332" fmla="*/ 1132762 h 1210423"/>
                <a:gd name="connsiteX333" fmla="*/ 1031211 w 1148495"/>
                <a:gd name="connsiteY333" fmla="*/ 1134760 h 1210423"/>
                <a:gd name="connsiteX334" fmla="*/ 1039862 w 1148495"/>
                <a:gd name="connsiteY334" fmla="*/ 1160050 h 1210423"/>
                <a:gd name="connsiteX335" fmla="*/ 1053845 w 1148495"/>
                <a:gd name="connsiteY335" fmla="*/ 1169376 h 1210423"/>
                <a:gd name="connsiteX336" fmla="*/ 1044192 w 1148495"/>
                <a:gd name="connsiteY336" fmla="*/ 1180009 h 1210423"/>
                <a:gd name="connsiteX337" fmla="*/ 1030520 w 1148495"/>
                <a:gd name="connsiteY337" fmla="*/ 1159708 h 1210423"/>
                <a:gd name="connsiteX338" fmla="*/ 1020206 w 1148495"/>
                <a:gd name="connsiteY338" fmla="*/ 1145392 h 1210423"/>
                <a:gd name="connsiteX339" fmla="*/ 1020532 w 1148495"/>
                <a:gd name="connsiteY339" fmla="*/ 1166657 h 1210423"/>
                <a:gd name="connsiteX340" fmla="*/ 1019538 w 1148495"/>
                <a:gd name="connsiteY340" fmla="*/ 1185811 h 1210423"/>
                <a:gd name="connsiteX341" fmla="*/ 1037182 w 1148495"/>
                <a:gd name="connsiteY341" fmla="*/ 1193953 h 1210423"/>
                <a:gd name="connsiteX342" fmla="*/ 1049167 w 1148495"/>
                <a:gd name="connsiteY342" fmla="*/ 1202269 h 1210423"/>
                <a:gd name="connsiteX343" fmla="*/ 1085449 w 1148495"/>
                <a:gd name="connsiteY343" fmla="*/ 1210259 h 1210423"/>
                <a:gd name="connsiteX344" fmla="*/ 1132714 w 1148495"/>
                <a:gd name="connsiteY344" fmla="*/ 1203940 h 1210423"/>
                <a:gd name="connsiteX345" fmla="*/ 1148026 w 1148495"/>
                <a:gd name="connsiteY345" fmla="*/ 1185963 h 1210423"/>
                <a:gd name="connsiteX346" fmla="*/ 1132380 w 1148495"/>
                <a:gd name="connsiteY346" fmla="*/ 1186958 h 1210423"/>
                <a:gd name="connsiteX347" fmla="*/ 1148019 w 1148495"/>
                <a:gd name="connsiteY347" fmla="*/ 1169392 h 1210423"/>
                <a:gd name="connsiteX348" fmla="*/ 382623 w 1148495"/>
                <a:gd name="connsiteY348" fmla="*/ 288887 h 1210423"/>
                <a:gd name="connsiteX349" fmla="*/ 384849 w 1148495"/>
                <a:gd name="connsiteY349" fmla="*/ 259153 h 1210423"/>
                <a:gd name="connsiteX350" fmla="*/ 395945 w 1148495"/>
                <a:gd name="connsiteY350" fmla="*/ 279568 h 1210423"/>
                <a:gd name="connsiteX351" fmla="*/ 409260 w 1148495"/>
                <a:gd name="connsiteY351" fmla="*/ 344358 h 1210423"/>
                <a:gd name="connsiteX352" fmla="*/ 382623 w 1148495"/>
                <a:gd name="connsiteY352" fmla="*/ 288887 h 1210423"/>
                <a:gd name="connsiteX353" fmla="*/ 446537 w 1148495"/>
                <a:gd name="connsiteY353" fmla="*/ 540962 h 1210423"/>
                <a:gd name="connsiteX354" fmla="*/ 433223 w 1148495"/>
                <a:gd name="connsiteY354" fmla="*/ 550288 h 1210423"/>
                <a:gd name="connsiteX355" fmla="*/ 431005 w 1148495"/>
                <a:gd name="connsiteY355" fmla="*/ 505016 h 1210423"/>
                <a:gd name="connsiteX356" fmla="*/ 417242 w 1148495"/>
                <a:gd name="connsiteY356" fmla="*/ 438449 h 1210423"/>
                <a:gd name="connsiteX357" fmla="*/ 417242 w 1148495"/>
                <a:gd name="connsiteY357" fmla="*/ 422910 h 1210423"/>
                <a:gd name="connsiteX358" fmla="*/ 437658 w 1148495"/>
                <a:gd name="connsiteY358" fmla="*/ 473506 h 1210423"/>
                <a:gd name="connsiteX359" fmla="*/ 437658 w 1148495"/>
                <a:gd name="connsiteY359" fmla="*/ 527208 h 1210423"/>
                <a:gd name="connsiteX360" fmla="*/ 445648 w 1148495"/>
                <a:gd name="connsiteY360" fmla="*/ 534309 h 1210423"/>
                <a:gd name="connsiteX361" fmla="*/ 453639 w 1148495"/>
                <a:gd name="connsiteY361" fmla="*/ 518360 h 1210423"/>
                <a:gd name="connsiteX362" fmla="*/ 446537 w 1148495"/>
                <a:gd name="connsiteY362" fmla="*/ 540962 h 1210423"/>
                <a:gd name="connsiteX363" fmla="*/ 499909 w 1148495"/>
                <a:gd name="connsiteY363" fmla="*/ 802219 h 1210423"/>
                <a:gd name="connsiteX364" fmla="*/ 487263 w 1148495"/>
                <a:gd name="connsiteY364" fmla="*/ 832848 h 1210423"/>
                <a:gd name="connsiteX365" fmla="*/ 473591 w 1148495"/>
                <a:gd name="connsiteY365" fmla="*/ 862133 h 1210423"/>
                <a:gd name="connsiteX366" fmla="*/ 462958 w 1148495"/>
                <a:gd name="connsiteY366" fmla="*/ 838833 h 1210423"/>
                <a:gd name="connsiteX367" fmla="*/ 453973 w 1148495"/>
                <a:gd name="connsiteY367" fmla="*/ 781918 h 1210423"/>
                <a:gd name="connsiteX368" fmla="*/ 461963 w 1148495"/>
                <a:gd name="connsiteY368" fmla="*/ 783916 h 1210423"/>
                <a:gd name="connsiteX369" fmla="*/ 483268 w 1148495"/>
                <a:gd name="connsiteY369" fmla="*/ 763941 h 1210423"/>
                <a:gd name="connsiteX370" fmla="*/ 510231 w 1148495"/>
                <a:gd name="connsiteY370" fmla="*/ 745973 h 1210423"/>
                <a:gd name="connsiteX371" fmla="*/ 518548 w 1148495"/>
                <a:gd name="connsiteY371" fmla="*/ 745973 h 1210423"/>
                <a:gd name="connsiteX372" fmla="*/ 499909 w 1148495"/>
                <a:gd name="connsiteY372" fmla="*/ 802249 h 1210423"/>
                <a:gd name="connsiteX373" fmla="*/ 605430 w 1148495"/>
                <a:gd name="connsiteY373" fmla="*/ 390086 h 1210423"/>
                <a:gd name="connsiteX374" fmla="*/ 644492 w 1148495"/>
                <a:gd name="connsiteY374" fmla="*/ 358135 h 1210423"/>
                <a:gd name="connsiteX375" fmla="*/ 638272 w 1148495"/>
                <a:gd name="connsiteY375" fmla="*/ 377661 h 1210423"/>
                <a:gd name="connsiteX376" fmla="*/ 662242 w 1148495"/>
                <a:gd name="connsiteY376" fmla="*/ 372777 h 1210423"/>
                <a:gd name="connsiteX377" fmla="*/ 645821 w 1148495"/>
                <a:gd name="connsiteY377" fmla="*/ 385202 h 1210423"/>
                <a:gd name="connsiteX378" fmla="*/ 605430 w 1148495"/>
                <a:gd name="connsiteY378" fmla="*/ 390086 h 1210423"/>
                <a:gd name="connsiteX379" fmla="*/ 639608 w 1148495"/>
                <a:gd name="connsiteY379" fmla="*/ 552521 h 1210423"/>
                <a:gd name="connsiteX380" fmla="*/ 646262 w 1148495"/>
                <a:gd name="connsiteY380" fmla="*/ 532106 h 1210423"/>
                <a:gd name="connsiteX381" fmla="*/ 659576 w 1148495"/>
                <a:gd name="connsiteY381" fmla="*/ 508563 h 1210423"/>
                <a:gd name="connsiteX382" fmla="*/ 658695 w 1148495"/>
                <a:gd name="connsiteY382" fmla="*/ 530527 h 1210423"/>
                <a:gd name="connsiteX383" fmla="*/ 670232 w 1148495"/>
                <a:gd name="connsiteY383" fmla="*/ 534324 h 1210423"/>
                <a:gd name="connsiteX384" fmla="*/ 639608 w 1148495"/>
                <a:gd name="connsiteY384" fmla="*/ 552506 h 1210423"/>
                <a:gd name="connsiteX385" fmla="*/ 642715 w 1148495"/>
                <a:gd name="connsiteY385" fmla="*/ 443454 h 1210423"/>
                <a:gd name="connsiteX386" fmla="*/ 676005 w 1148495"/>
                <a:gd name="connsiteY386" fmla="*/ 423814 h 1210423"/>
                <a:gd name="connsiteX387" fmla="*/ 701631 w 1148495"/>
                <a:gd name="connsiteY387" fmla="*/ 378549 h 1210423"/>
                <a:gd name="connsiteX388" fmla="*/ 678329 w 1148495"/>
                <a:gd name="connsiteY388" fmla="*/ 398850 h 1210423"/>
                <a:gd name="connsiteX389" fmla="*/ 707289 w 1148495"/>
                <a:gd name="connsiteY389" fmla="*/ 356578 h 1210423"/>
                <a:gd name="connsiteX390" fmla="*/ 721272 w 1148495"/>
                <a:gd name="connsiteY390" fmla="*/ 323625 h 1210423"/>
                <a:gd name="connsiteX391" fmla="*/ 723604 w 1148495"/>
                <a:gd name="connsiteY391" fmla="*/ 284018 h 1210423"/>
                <a:gd name="connsiteX392" fmla="*/ 725936 w 1148495"/>
                <a:gd name="connsiteY392" fmla="*/ 329951 h 1210423"/>
                <a:gd name="connsiteX393" fmla="*/ 686228 w 1148495"/>
                <a:gd name="connsiteY393" fmla="*/ 426123 h 1210423"/>
                <a:gd name="connsiteX394" fmla="*/ 670673 w 1148495"/>
                <a:gd name="connsiteY394" fmla="*/ 438129 h 1210423"/>
                <a:gd name="connsiteX395" fmla="*/ 642715 w 1148495"/>
                <a:gd name="connsiteY395" fmla="*/ 443438 h 1210423"/>
                <a:gd name="connsiteX396" fmla="*/ 724379 w 1148495"/>
                <a:gd name="connsiteY396" fmla="*/ 631513 h 1210423"/>
                <a:gd name="connsiteX397" fmla="*/ 759886 w 1148495"/>
                <a:gd name="connsiteY397" fmla="*/ 619977 h 1210423"/>
                <a:gd name="connsiteX398" fmla="*/ 744354 w 1148495"/>
                <a:gd name="connsiteY398" fmla="*/ 615093 h 1210423"/>
                <a:gd name="connsiteX399" fmla="*/ 757669 w 1148495"/>
                <a:gd name="connsiteY399" fmla="*/ 606215 h 1210423"/>
                <a:gd name="connsiteX400" fmla="*/ 731480 w 1148495"/>
                <a:gd name="connsiteY400" fmla="*/ 605304 h 1210423"/>
                <a:gd name="connsiteX401" fmla="*/ 700856 w 1148495"/>
                <a:gd name="connsiteY401" fmla="*/ 596456 h 1210423"/>
                <a:gd name="connsiteX402" fmla="*/ 717277 w 1148495"/>
                <a:gd name="connsiteY402" fmla="*/ 588026 h 1210423"/>
                <a:gd name="connsiteX403" fmla="*/ 737253 w 1148495"/>
                <a:gd name="connsiteY403" fmla="*/ 593342 h 1210423"/>
                <a:gd name="connsiteX404" fmla="*/ 749678 w 1148495"/>
                <a:gd name="connsiteY404" fmla="*/ 588026 h 1210423"/>
                <a:gd name="connsiteX405" fmla="*/ 758109 w 1148495"/>
                <a:gd name="connsiteY405" fmla="*/ 592021 h 1210423"/>
                <a:gd name="connsiteX406" fmla="*/ 770094 w 1148495"/>
                <a:gd name="connsiteY406" fmla="*/ 606215 h 1210423"/>
                <a:gd name="connsiteX407" fmla="*/ 763882 w 1148495"/>
                <a:gd name="connsiteY407" fmla="*/ 641720 h 1210423"/>
                <a:gd name="connsiteX408" fmla="*/ 773642 w 1148495"/>
                <a:gd name="connsiteY408" fmla="*/ 653705 h 1210423"/>
                <a:gd name="connsiteX409" fmla="*/ 750567 w 1148495"/>
                <a:gd name="connsiteY409" fmla="*/ 653705 h 1210423"/>
                <a:gd name="connsiteX410" fmla="*/ 751008 w 1148495"/>
                <a:gd name="connsiteY410" fmla="*/ 644386 h 1210423"/>
                <a:gd name="connsiteX411" fmla="*/ 724379 w 1148495"/>
                <a:gd name="connsiteY411" fmla="*/ 631498 h 1210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Lst>
              <a:rect l="l" t="t" r="r" b="b"/>
              <a:pathLst>
                <a:path w="1148495" h="1210423">
                  <a:moveTo>
                    <a:pt x="1148019" y="1169392"/>
                  </a:moveTo>
                  <a:cubicBezTo>
                    <a:pt x="1150351" y="1160065"/>
                    <a:pt x="1143363" y="1148415"/>
                    <a:pt x="1143363" y="1148415"/>
                  </a:cubicBezTo>
                  <a:cubicBezTo>
                    <a:pt x="1143363" y="1148415"/>
                    <a:pt x="1140028" y="1166057"/>
                    <a:pt x="1129380" y="1169718"/>
                  </a:cubicBezTo>
                  <a:cubicBezTo>
                    <a:pt x="1118731" y="1173379"/>
                    <a:pt x="1116727" y="1172384"/>
                    <a:pt x="1108744" y="1168055"/>
                  </a:cubicBezTo>
                  <a:cubicBezTo>
                    <a:pt x="1100761" y="1163726"/>
                    <a:pt x="1092794" y="1161402"/>
                    <a:pt x="1085442" y="1161402"/>
                  </a:cubicBezTo>
                  <a:cubicBezTo>
                    <a:pt x="1078089" y="1161402"/>
                    <a:pt x="1070790" y="1151415"/>
                    <a:pt x="1070790" y="1151415"/>
                  </a:cubicBezTo>
                  <a:cubicBezTo>
                    <a:pt x="1070790" y="1151415"/>
                    <a:pt x="1084105" y="1150412"/>
                    <a:pt x="1092429" y="1146418"/>
                  </a:cubicBezTo>
                  <a:cubicBezTo>
                    <a:pt x="1097922" y="1143636"/>
                    <a:pt x="1102969" y="1140052"/>
                    <a:pt x="1107407" y="1135785"/>
                  </a:cubicBezTo>
                  <a:cubicBezTo>
                    <a:pt x="1107407" y="1135785"/>
                    <a:pt x="1104080" y="1130127"/>
                    <a:pt x="1105083" y="1124803"/>
                  </a:cubicBezTo>
                  <a:cubicBezTo>
                    <a:pt x="1105083" y="1124803"/>
                    <a:pt x="1114402" y="1130120"/>
                    <a:pt x="1120721" y="1132459"/>
                  </a:cubicBezTo>
                  <a:cubicBezTo>
                    <a:pt x="1124259" y="1133878"/>
                    <a:pt x="1128278" y="1133373"/>
                    <a:pt x="1131355" y="1131122"/>
                  </a:cubicBezTo>
                  <a:cubicBezTo>
                    <a:pt x="1131355" y="1131122"/>
                    <a:pt x="1117372" y="1124135"/>
                    <a:pt x="1114379" y="1120808"/>
                  </a:cubicBezTo>
                  <a:cubicBezTo>
                    <a:pt x="1111387" y="1117482"/>
                    <a:pt x="1111045" y="1111824"/>
                    <a:pt x="1111045" y="1111824"/>
                  </a:cubicBezTo>
                  <a:cubicBezTo>
                    <a:pt x="1117996" y="1114286"/>
                    <a:pt x="1124433" y="1118009"/>
                    <a:pt x="1130033" y="1122806"/>
                  </a:cubicBezTo>
                  <a:cubicBezTo>
                    <a:pt x="1126970" y="1114338"/>
                    <a:pt x="1121818" y="1106780"/>
                    <a:pt x="1115055" y="1100834"/>
                  </a:cubicBezTo>
                  <a:cubicBezTo>
                    <a:pt x="1103739" y="1090847"/>
                    <a:pt x="1102409" y="1089184"/>
                    <a:pt x="1102409" y="1089184"/>
                  </a:cubicBezTo>
                  <a:cubicBezTo>
                    <a:pt x="1102409" y="1089184"/>
                    <a:pt x="1107726" y="1096179"/>
                    <a:pt x="1107399" y="1099171"/>
                  </a:cubicBezTo>
                  <a:cubicBezTo>
                    <a:pt x="1107399" y="1099171"/>
                    <a:pt x="1098748" y="1094842"/>
                    <a:pt x="1095748" y="1091516"/>
                  </a:cubicBezTo>
                  <a:cubicBezTo>
                    <a:pt x="1092748" y="1088189"/>
                    <a:pt x="1096417" y="1081195"/>
                    <a:pt x="1091093" y="1074876"/>
                  </a:cubicBezTo>
                  <a:cubicBezTo>
                    <a:pt x="1085768" y="1068557"/>
                    <a:pt x="1077778" y="1066886"/>
                    <a:pt x="1077778" y="1066886"/>
                  </a:cubicBezTo>
                  <a:cubicBezTo>
                    <a:pt x="1077778" y="1066886"/>
                    <a:pt x="1077778" y="1074876"/>
                    <a:pt x="1077444" y="1082531"/>
                  </a:cubicBezTo>
                  <a:cubicBezTo>
                    <a:pt x="1077110" y="1090187"/>
                    <a:pt x="1073114" y="1092845"/>
                    <a:pt x="1073114" y="1092845"/>
                  </a:cubicBezTo>
                  <a:cubicBezTo>
                    <a:pt x="1073114" y="1092845"/>
                    <a:pt x="1060802" y="1078871"/>
                    <a:pt x="1058471" y="1073212"/>
                  </a:cubicBezTo>
                  <a:cubicBezTo>
                    <a:pt x="1056139" y="1067554"/>
                    <a:pt x="1065124" y="1064858"/>
                    <a:pt x="1065124" y="1064858"/>
                  </a:cubicBezTo>
                  <a:cubicBezTo>
                    <a:pt x="1065124" y="1064858"/>
                    <a:pt x="1060468" y="1063529"/>
                    <a:pt x="1051453" y="1060864"/>
                  </a:cubicBezTo>
                  <a:cubicBezTo>
                    <a:pt x="1042437" y="1058198"/>
                    <a:pt x="1033148" y="1064858"/>
                    <a:pt x="1033148" y="1064858"/>
                  </a:cubicBezTo>
                  <a:cubicBezTo>
                    <a:pt x="1033148" y="1064858"/>
                    <a:pt x="1038465" y="1053208"/>
                    <a:pt x="1032480" y="1044884"/>
                  </a:cubicBezTo>
                  <a:cubicBezTo>
                    <a:pt x="1026495" y="1036561"/>
                    <a:pt x="1023161" y="1033234"/>
                    <a:pt x="1022826" y="1026247"/>
                  </a:cubicBezTo>
                  <a:cubicBezTo>
                    <a:pt x="1022492" y="1019260"/>
                    <a:pt x="1022492" y="1012577"/>
                    <a:pt x="1022492" y="1012577"/>
                  </a:cubicBezTo>
                  <a:cubicBezTo>
                    <a:pt x="1016308" y="1012866"/>
                    <a:pt x="1010281" y="1010574"/>
                    <a:pt x="1005851" y="1006250"/>
                  </a:cubicBezTo>
                  <a:cubicBezTo>
                    <a:pt x="998195" y="998929"/>
                    <a:pt x="982549" y="970304"/>
                    <a:pt x="961913" y="945341"/>
                  </a:cubicBezTo>
                  <a:cubicBezTo>
                    <a:pt x="949195" y="929806"/>
                    <a:pt x="938357" y="912823"/>
                    <a:pt x="929625" y="894745"/>
                  </a:cubicBezTo>
                  <a:cubicBezTo>
                    <a:pt x="929625" y="894745"/>
                    <a:pt x="955920" y="922374"/>
                    <a:pt x="967905" y="939014"/>
                  </a:cubicBezTo>
                  <a:cubicBezTo>
                    <a:pt x="967905" y="939014"/>
                    <a:pt x="953588" y="907732"/>
                    <a:pt x="946935" y="892421"/>
                  </a:cubicBezTo>
                  <a:cubicBezTo>
                    <a:pt x="940281" y="877110"/>
                    <a:pt x="933263" y="872113"/>
                    <a:pt x="920632" y="862126"/>
                  </a:cubicBezTo>
                  <a:cubicBezTo>
                    <a:pt x="908002" y="852139"/>
                    <a:pt x="897664" y="843488"/>
                    <a:pt x="897664" y="843488"/>
                  </a:cubicBezTo>
                  <a:cubicBezTo>
                    <a:pt x="897664" y="843488"/>
                    <a:pt x="897664" y="852807"/>
                    <a:pt x="895667" y="860797"/>
                  </a:cubicBezTo>
                  <a:cubicBezTo>
                    <a:pt x="895667" y="860797"/>
                    <a:pt x="883355" y="844491"/>
                    <a:pt x="874362" y="836836"/>
                  </a:cubicBezTo>
                  <a:cubicBezTo>
                    <a:pt x="865369" y="829180"/>
                    <a:pt x="864709" y="813862"/>
                    <a:pt x="864048" y="811538"/>
                  </a:cubicBezTo>
                  <a:cubicBezTo>
                    <a:pt x="863387" y="809214"/>
                    <a:pt x="871704" y="810201"/>
                    <a:pt x="871704" y="810201"/>
                  </a:cubicBezTo>
                  <a:cubicBezTo>
                    <a:pt x="871704" y="810201"/>
                    <a:pt x="861716" y="800548"/>
                    <a:pt x="855754" y="795224"/>
                  </a:cubicBezTo>
                  <a:cubicBezTo>
                    <a:pt x="849791" y="789900"/>
                    <a:pt x="844110" y="784250"/>
                    <a:pt x="844110" y="784250"/>
                  </a:cubicBezTo>
                  <a:cubicBezTo>
                    <a:pt x="842566" y="785852"/>
                    <a:pt x="841225" y="787637"/>
                    <a:pt x="840115" y="789566"/>
                  </a:cubicBezTo>
                  <a:cubicBezTo>
                    <a:pt x="838452" y="792566"/>
                    <a:pt x="833788" y="798551"/>
                    <a:pt x="833462" y="808553"/>
                  </a:cubicBezTo>
                  <a:cubicBezTo>
                    <a:pt x="833462" y="808553"/>
                    <a:pt x="832793" y="798239"/>
                    <a:pt x="824803" y="793576"/>
                  </a:cubicBezTo>
                  <a:cubicBezTo>
                    <a:pt x="816813" y="788913"/>
                    <a:pt x="814170" y="788260"/>
                    <a:pt x="814170" y="788260"/>
                  </a:cubicBezTo>
                  <a:cubicBezTo>
                    <a:pt x="815304" y="783944"/>
                    <a:pt x="814950" y="779371"/>
                    <a:pt x="813167" y="775280"/>
                  </a:cubicBezTo>
                  <a:cubicBezTo>
                    <a:pt x="810175" y="768620"/>
                    <a:pt x="805177" y="748646"/>
                    <a:pt x="802184" y="736669"/>
                  </a:cubicBezTo>
                  <a:cubicBezTo>
                    <a:pt x="799192" y="724692"/>
                    <a:pt x="787207" y="722999"/>
                    <a:pt x="776885" y="704377"/>
                  </a:cubicBezTo>
                  <a:cubicBezTo>
                    <a:pt x="766563" y="685754"/>
                    <a:pt x="745926" y="667763"/>
                    <a:pt x="745926" y="667763"/>
                  </a:cubicBezTo>
                  <a:cubicBezTo>
                    <a:pt x="745926" y="667763"/>
                    <a:pt x="769563" y="657130"/>
                    <a:pt x="784206" y="661778"/>
                  </a:cubicBezTo>
                  <a:cubicBezTo>
                    <a:pt x="798850" y="666426"/>
                    <a:pt x="804182" y="674757"/>
                    <a:pt x="804182" y="674757"/>
                  </a:cubicBezTo>
                  <a:cubicBezTo>
                    <a:pt x="804182" y="674757"/>
                    <a:pt x="798524" y="661087"/>
                    <a:pt x="789865" y="651791"/>
                  </a:cubicBezTo>
                  <a:cubicBezTo>
                    <a:pt x="781207" y="642495"/>
                    <a:pt x="778548" y="637809"/>
                    <a:pt x="778548" y="637809"/>
                  </a:cubicBezTo>
                  <a:cubicBezTo>
                    <a:pt x="778548" y="637809"/>
                    <a:pt x="769563" y="624496"/>
                    <a:pt x="770892" y="618823"/>
                  </a:cubicBezTo>
                  <a:cubicBezTo>
                    <a:pt x="772221" y="613149"/>
                    <a:pt x="782209" y="616825"/>
                    <a:pt x="782209" y="616825"/>
                  </a:cubicBezTo>
                  <a:cubicBezTo>
                    <a:pt x="782209" y="616825"/>
                    <a:pt x="779216" y="609504"/>
                    <a:pt x="773892" y="606192"/>
                  </a:cubicBezTo>
                  <a:cubicBezTo>
                    <a:pt x="777338" y="604161"/>
                    <a:pt x="778980" y="600061"/>
                    <a:pt x="777887" y="596213"/>
                  </a:cubicBezTo>
                  <a:cubicBezTo>
                    <a:pt x="772913" y="594423"/>
                    <a:pt x="768209" y="591960"/>
                    <a:pt x="763904" y="588891"/>
                  </a:cubicBezTo>
                  <a:cubicBezTo>
                    <a:pt x="764228" y="586175"/>
                    <a:pt x="765135" y="583561"/>
                    <a:pt x="766562" y="581228"/>
                  </a:cubicBezTo>
                  <a:cubicBezTo>
                    <a:pt x="768895" y="577568"/>
                    <a:pt x="773892" y="569586"/>
                    <a:pt x="774553" y="566252"/>
                  </a:cubicBezTo>
                  <a:cubicBezTo>
                    <a:pt x="774948" y="564164"/>
                    <a:pt x="774948" y="562021"/>
                    <a:pt x="774553" y="559933"/>
                  </a:cubicBezTo>
                  <a:cubicBezTo>
                    <a:pt x="774553" y="559933"/>
                    <a:pt x="762241" y="555270"/>
                    <a:pt x="751585" y="555938"/>
                  </a:cubicBezTo>
                  <a:cubicBezTo>
                    <a:pt x="740929" y="556607"/>
                    <a:pt x="719298" y="564589"/>
                    <a:pt x="719298" y="564589"/>
                  </a:cubicBezTo>
                  <a:cubicBezTo>
                    <a:pt x="719298" y="564589"/>
                    <a:pt x="736941" y="550607"/>
                    <a:pt x="748258" y="549946"/>
                  </a:cubicBezTo>
                  <a:cubicBezTo>
                    <a:pt x="759575" y="549286"/>
                    <a:pt x="761239" y="549946"/>
                    <a:pt x="761239" y="549946"/>
                  </a:cubicBezTo>
                  <a:cubicBezTo>
                    <a:pt x="761239" y="549946"/>
                    <a:pt x="757577" y="542625"/>
                    <a:pt x="757577" y="536276"/>
                  </a:cubicBezTo>
                  <a:cubicBezTo>
                    <a:pt x="757577" y="529927"/>
                    <a:pt x="752261" y="524625"/>
                    <a:pt x="750256" y="518968"/>
                  </a:cubicBezTo>
                  <a:cubicBezTo>
                    <a:pt x="748251" y="513309"/>
                    <a:pt x="750590" y="505297"/>
                    <a:pt x="748593" y="501325"/>
                  </a:cubicBezTo>
                  <a:lnTo>
                    <a:pt x="742934" y="490009"/>
                  </a:lnTo>
                  <a:cubicBezTo>
                    <a:pt x="742934" y="490009"/>
                    <a:pt x="732946" y="490009"/>
                    <a:pt x="731283" y="495325"/>
                  </a:cubicBezTo>
                  <a:cubicBezTo>
                    <a:pt x="729619" y="500641"/>
                    <a:pt x="722290" y="499320"/>
                    <a:pt x="722290" y="499320"/>
                  </a:cubicBezTo>
                  <a:cubicBezTo>
                    <a:pt x="721812" y="495568"/>
                    <a:pt x="721591" y="491787"/>
                    <a:pt x="721629" y="488004"/>
                  </a:cubicBezTo>
                  <a:cubicBezTo>
                    <a:pt x="721629" y="488004"/>
                    <a:pt x="707312" y="485004"/>
                    <a:pt x="695996" y="488672"/>
                  </a:cubicBezTo>
                  <a:cubicBezTo>
                    <a:pt x="695996" y="488672"/>
                    <a:pt x="705315" y="476354"/>
                    <a:pt x="711946" y="472724"/>
                  </a:cubicBezTo>
                  <a:lnTo>
                    <a:pt x="718599" y="469063"/>
                  </a:lnTo>
                  <a:cubicBezTo>
                    <a:pt x="718599" y="469063"/>
                    <a:pt x="710943" y="465402"/>
                    <a:pt x="702649" y="467065"/>
                  </a:cubicBezTo>
                  <a:cubicBezTo>
                    <a:pt x="694355" y="468729"/>
                    <a:pt x="692327" y="469723"/>
                    <a:pt x="692327" y="469723"/>
                  </a:cubicBezTo>
                  <a:cubicBezTo>
                    <a:pt x="692327" y="469723"/>
                    <a:pt x="690329" y="458081"/>
                    <a:pt x="687663" y="456744"/>
                  </a:cubicBezTo>
                  <a:cubicBezTo>
                    <a:pt x="684997" y="455407"/>
                    <a:pt x="677349" y="455081"/>
                    <a:pt x="677349" y="455081"/>
                  </a:cubicBezTo>
                  <a:cubicBezTo>
                    <a:pt x="677349" y="455081"/>
                    <a:pt x="679346" y="449423"/>
                    <a:pt x="681344" y="445094"/>
                  </a:cubicBezTo>
                  <a:cubicBezTo>
                    <a:pt x="682480" y="442236"/>
                    <a:pt x="683431" y="439309"/>
                    <a:pt x="684192" y="436330"/>
                  </a:cubicBezTo>
                  <a:cubicBezTo>
                    <a:pt x="688058" y="435274"/>
                    <a:pt x="694530" y="433133"/>
                    <a:pt x="698319" y="429783"/>
                  </a:cubicBezTo>
                  <a:cubicBezTo>
                    <a:pt x="698319" y="429783"/>
                    <a:pt x="706310" y="432115"/>
                    <a:pt x="708953" y="436778"/>
                  </a:cubicBezTo>
                  <a:cubicBezTo>
                    <a:pt x="708953" y="436778"/>
                    <a:pt x="716609" y="432783"/>
                    <a:pt x="719943" y="439102"/>
                  </a:cubicBezTo>
                  <a:lnTo>
                    <a:pt x="723270" y="445428"/>
                  </a:lnTo>
                  <a:cubicBezTo>
                    <a:pt x="723270" y="445428"/>
                    <a:pt x="724599" y="430785"/>
                    <a:pt x="728586" y="401827"/>
                  </a:cubicBezTo>
                  <a:cubicBezTo>
                    <a:pt x="732574" y="372869"/>
                    <a:pt x="733250" y="309628"/>
                    <a:pt x="731253" y="292980"/>
                  </a:cubicBezTo>
                  <a:cubicBezTo>
                    <a:pt x="729255" y="276333"/>
                    <a:pt x="725594" y="265024"/>
                    <a:pt x="706948" y="246387"/>
                  </a:cubicBezTo>
                  <a:cubicBezTo>
                    <a:pt x="696014" y="235394"/>
                    <a:pt x="684341" y="225163"/>
                    <a:pt x="672010" y="215765"/>
                  </a:cubicBezTo>
                  <a:cubicBezTo>
                    <a:pt x="672010" y="215765"/>
                    <a:pt x="699633" y="244055"/>
                    <a:pt x="708626" y="260361"/>
                  </a:cubicBezTo>
                  <a:cubicBezTo>
                    <a:pt x="708626" y="260361"/>
                    <a:pt x="701631" y="253374"/>
                    <a:pt x="687321" y="242058"/>
                  </a:cubicBezTo>
                  <a:cubicBezTo>
                    <a:pt x="687321" y="242058"/>
                    <a:pt x="696307" y="262024"/>
                    <a:pt x="701965" y="269680"/>
                  </a:cubicBezTo>
                  <a:cubicBezTo>
                    <a:pt x="707624" y="277335"/>
                    <a:pt x="713616" y="280001"/>
                    <a:pt x="713616" y="280001"/>
                  </a:cubicBezTo>
                  <a:cubicBezTo>
                    <a:pt x="713616" y="280001"/>
                    <a:pt x="708300" y="281330"/>
                    <a:pt x="700636" y="273348"/>
                  </a:cubicBezTo>
                  <a:cubicBezTo>
                    <a:pt x="692972" y="265366"/>
                    <a:pt x="666351" y="244389"/>
                    <a:pt x="645373" y="231737"/>
                  </a:cubicBezTo>
                  <a:cubicBezTo>
                    <a:pt x="624395" y="219084"/>
                    <a:pt x="600106" y="200446"/>
                    <a:pt x="600106" y="200446"/>
                  </a:cubicBezTo>
                  <a:cubicBezTo>
                    <a:pt x="600106" y="200446"/>
                    <a:pt x="616746" y="200446"/>
                    <a:pt x="625071" y="203112"/>
                  </a:cubicBezTo>
                  <a:cubicBezTo>
                    <a:pt x="625071" y="203112"/>
                    <a:pt x="602771" y="192480"/>
                    <a:pt x="599111" y="189442"/>
                  </a:cubicBezTo>
                  <a:lnTo>
                    <a:pt x="595442" y="186450"/>
                  </a:lnTo>
                  <a:cubicBezTo>
                    <a:pt x="595442" y="186450"/>
                    <a:pt x="603105" y="182789"/>
                    <a:pt x="608095" y="183115"/>
                  </a:cubicBezTo>
                  <a:cubicBezTo>
                    <a:pt x="608095" y="183115"/>
                    <a:pt x="600774" y="181080"/>
                    <a:pt x="587459" y="180769"/>
                  </a:cubicBezTo>
                  <a:lnTo>
                    <a:pt x="574145" y="180457"/>
                  </a:lnTo>
                  <a:cubicBezTo>
                    <a:pt x="574145" y="180457"/>
                    <a:pt x="584125" y="188113"/>
                    <a:pt x="589457" y="196102"/>
                  </a:cubicBezTo>
                  <a:cubicBezTo>
                    <a:pt x="594789" y="204092"/>
                    <a:pt x="605407" y="214740"/>
                    <a:pt x="605407" y="214740"/>
                  </a:cubicBezTo>
                  <a:cubicBezTo>
                    <a:pt x="605407" y="214740"/>
                    <a:pt x="595753" y="207418"/>
                    <a:pt x="589761" y="205755"/>
                  </a:cubicBezTo>
                  <a:cubicBezTo>
                    <a:pt x="583768" y="204092"/>
                    <a:pt x="581110" y="202421"/>
                    <a:pt x="581110" y="202421"/>
                  </a:cubicBezTo>
                  <a:cubicBezTo>
                    <a:pt x="581110" y="202421"/>
                    <a:pt x="588766" y="213054"/>
                    <a:pt x="589100" y="219068"/>
                  </a:cubicBezTo>
                  <a:cubicBezTo>
                    <a:pt x="589100" y="219068"/>
                    <a:pt x="574783" y="196763"/>
                    <a:pt x="568790" y="193102"/>
                  </a:cubicBezTo>
                  <a:cubicBezTo>
                    <a:pt x="562798" y="189442"/>
                    <a:pt x="560473" y="188781"/>
                    <a:pt x="560473" y="188781"/>
                  </a:cubicBezTo>
                  <a:cubicBezTo>
                    <a:pt x="560473" y="188781"/>
                    <a:pt x="564134" y="220063"/>
                    <a:pt x="564134" y="232716"/>
                  </a:cubicBezTo>
                  <a:cubicBezTo>
                    <a:pt x="564134" y="232716"/>
                    <a:pt x="557139" y="218400"/>
                    <a:pt x="553812" y="204092"/>
                  </a:cubicBezTo>
                  <a:cubicBezTo>
                    <a:pt x="550486" y="189783"/>
                    <a:pt x="552483" y="171435"/>
                    <a:pt x="552483" y="171435"/>
                  </a:cubicBezTo>
                  <a:cubicBezTo>
                    <a:pt x="554961" y="168286"/>
                    <a:pt x="557185" y="164947"/>
                    <a:pt x="559136" y="161448"/>
                  </a:cubicBezTo>
                  <a:lnTo>
                    <a:pt x="561803" y="156451"/>
                  </a:lnTo>
                  <a:cubicBezTo>
                    <a:pt x="561803" y="156451"/>
                    <a:pt x="561468" y="149797"/>
                    <a:pt x="562471" y="145469"/>
                  </a:cubicBezTo>
                  <a:cubicBezTo>
                    <a:pt x="562471" y="145469"/>
                    <a:pt x="566793" y="143805"/>
                    <a:pt x="567788" y="145469"/>
                  </a:cubicBezTo>
                  <a:cubicBezTo>
                    <a:pt x="568783" y="147132"/>
                    <a:pt x="566451" y="150458"/>
                    <a:pt x="566451" y="150458"/>
                  </a:cubicBezTo>
                  <a:cubicBezTo>
                    <a:pt x="570427" y="149195"/>
                    <a:pt x="573416" y="145890"/>
                    <a:pt x="574274" y="141808"/>
                  </a:cubicBezTo>
                  <a:cubicBezTo>
                    <a:pt x="575793" y="134821"/>
                    <a:pt x="575793" y="131487"/>
                    <a:pt x="577107" y="122821"/>
                  </a:cubicBezTo>
                  <a:cubicBezTo>
                    <a:pt x="578421" y="114156"/>
                    <a:pt x="578102" y="110837"/>
                    <a:pt x="572117" y="110837"/>
                  </a:cubicBezTo>
                  <a:lnTo>
                    <a:pt x="566124" y="110837"/>
                  </a:lnTo>
                  <a:cubicBezTo>
                    <a:pt x="566124" y="110837"/>
                    <a:pt x="566451" y="98852"/>
                    <a:pt x="567453" y="87870"/>
                  </a:cubicBezTo>
                  <a:cubicBezTo>
                    <a:pt x="568456" y="76888"/>
                    <a:pt x="569117" y="58251"/>
                    <a:pt x="565456" y="45599"/>
                  </a:cubicBezTo>
                  <a:cubicBezTo>
                    <a:pt x="561795" y="32946"/>
                    <a:pt x="556471" y="30622"/>
                    <a:pt x="556471" y="30622"/>
                  </a:cubicBezTo>
                  <a:cubicBezTo>
                    <a:pt x="556443" y="26809"/>
                    <a:pt x="555022" y="23138"/>
                    <a:pt x="552476" y="20301"/>
                  </a:cubicBezTo>
                  <a:cubicBezTo>
                    <a:pt x="548146" y="15311"/>
                    <a:pt x="539495" y="8650"/>
                    <a:pt x="539495" y="8650"/>
                  </a:cubicBezTo>
                  <a:cubicBezTo>
                    <a:pt x="539495" y="8650"/>
                    <a:pt x="544812" y="14977"/>
                    <a:pt x="546149" y="19632"/>
                  </a:cubicBezTo>
                  <a:cubicBezTo>
                    <a:pt x="543415" y="18836"/>
                    <a:pt x="540744" y="17836"/>
                    <a:pt x="538159" y="16640"/>
                  </a:cubicBezTo>
                  <a:cubicBezTo>
                    <a:pt x="533829" y="14642"/>
                    <a:pt x="527525" y="8650"/>
                    <a:pt x="527525" y="8650"/>
                  </a:cubicBezTo>
                  <a:lnTo>
                    <a:pt x="530184" y="14977"/>
                  </a:lnTo>
                  <a:cubicBezTo>
                    <a:pt x="530184" y="14977"/>
                    <a:pt x="522201" y="7321"/>
                    <a:pt x="515206" y="3661"/>
                  </a:cubicBezTo>
                  <a:lnTo>
                    <a:pt x="508218" y="0"/>
                  </a:lnTo>
                  <a:cubicBezTo>
                    <a:pt x="508218" y="0"/>
                    <a:pt x="514537" y="6653"/>
                    <a:pt x="519535" y="11650"/>
                  </a:cubicBezTo>
                  <a:cubicBezTo>
                    <a:pt x="524533" y="16647"/>
                    <a:pt x="524852" y="24964"/>
                    <a:pt x="524852" y="24964"/>
                  </a:cubicBezTo>
                  <a:cubicBezTo>
                    <a:pt x="520927" y="22234"/>
                    <a:pt x="516812" y="19788"/>
                    <a:pt x="512540" y="17642"/>
                  </a:cubicBezTo>
                  <a:cubicBezTo>
                    <a:pt x="508873" y="15835"/>
                    <a:pt x="505505" y="13476"/>
                    <a:pt x="502552" y="10648"/>
                  </a:cubicBezTo>
                  <a:cubicBezTo>
                    <a:pt x="502552" y="10648"/>
                    <a:pt x="506213" y="16974"/>
                    <a:pt x="503881" y="21280"/>
                  </a:cubicBezTo>
                  <a:cubicBezTo>
                    <a:pt x="502279" y="24038"/>
                    <a:pt x="499986" y="26331"/>
                    <a:pt x="497228" y="27933"/>
                  </a:cubicBezTo>
                  <a:cubicBezTo>
                    <a:pt x="497228" y="27933"/>
                    <a:pt x="495230" y="23278"/>
                    <a:pt x="492230" y="20612"/>
                  </a:cubicBezTo>
                  <a:cubicBezTo>
                    <a:pt x="489230" y="17946"/>
                    <a:pt x="483875" y="8962"/>
                    <a:pt x="483875" y="8962"/>
                  </a:cubicBezTo>
                  <a:cubicBezTo>
                    <a:pt x="483875" y="8962"/>
                    <a:pt x="479554" y="11293"/>
                    <a:pt x="476888" y="12622"/>
                  </a:cubicBezTo>
                  <a:cubicBezTo>
                    <a:pt x="474222" y="13952"/>
                    <a:pt x="471229" y="8293"/>
                    <a:pt x="471229" y="8293"/>
                  </a:cubicBezTo>
                  <a:cubicBezTo>
                    <a:pt x="471229" y="8293"/>
                    <a:pt x="469900" y="12957"/>
                    <a:pt x="464902" y="9630"/>
                  </a:cubicBezTo>
                  <a:cubicBezTo>
                    <a:pt x="459905" y="6303"/>
                    <a:pt x="452591" y="6630"/>
                    <a:pt x="452591" y="6630"/>
                  </a:cubicBezTo>
                  <a:cubicBezTo>
                    <a:pt x="452591" y="6630"/>
                    <a:pt x="445269" y="11293"/>
                    <a:pt x="440940" y="16617"/>
                  </a:cubicBezTo>
                  <a:cubicBezTo>
                    <a:pt x="436610" y="21941"/>
                    <a:pt x="433967" y="29338"/>
                    <a:pt x="433967" y="29338"/>
                  </a:cubicBezTo>
                  <a:cubicBezTo>
                    <a:pt x="433967" y="29338"/>
                    <a:pt x="425650" y="39971"/>
                    <a:pt x="424313" y="40662"/>
                  </a:cubicBezTo>
                  <a:cubicBezTo>
                    <a:pt x="422976" y="41353"/>
                    <a:pt x="418997" y="32308"/>
                    <a:pt x="418997" y="32308"/>
                  </a:cubicBezTo>
                  <a:cubicBezTo>
                    <a:pt x="418997" y="32308"/>
                    <a:pt x="410642" y="49282"/>
                    <a:pt x="410642" y="52274"/>
                  </a:cubicBezTo>
                  <a:cubicBezTo>
                    <a:pt x="410642" y="55267"/>
                    <a:pt x="413976" y="68223"/>
                    <a:pt x="415306" y="77572"/>
                  </a:cubicBezTo>
                  <a:cubicBezTo>
                    <a:pt x="416635" y="86921"/>
                    <a:pt x="416635" y="108862"/>
                    <a:pt x="416635" y="108862"/>
                  </a:cubicBezTo>
                  <a:cubicBezTo>
                    <a:pt x="416635" y="108862"/>
                    <a:pt x="420630" y="112523"/>
                    <a:pt x="420296" y="117216"/>
                  </a:cubicBezTo>
                  <a:cubicBezTo>
                    <a:pt x="420296" y="117216"/>
                    <a:pt x="416635" y="114885"/>
                    <a:pt x="413308" y="113222"/>
                  </a:cubicBezTo>
                  <a:cubicBezTo>
                    <a:pt x="409981" y="111558"/>
                    <a:pt x="414637" y="121576"/>
                    <a:pt x="415974" y="127530"/>
                  </a:cubicBezTo>
                  <a:cubicBezTo>
                    <a:pt x="417310" y="133484"/>
                    <a:pt x="423630" y="137183"/>
                    <a:pt x="423630" y="137183"/>
                  </a:cubicBezTo>
                  <a:lnTo>
                    <a:pt x="421632" y="142841"/>
                  </a:lnTo>
                  <a:lnTo>
                    <a:pt x="428954" y="149167"/>
                  </a:lnTo>
                  <a:cubicBezTo>
                    <a:pt x="428954" y="149167"/>
                    <a:pt x="437605" y="185113"/>
                    <a:pt x="441274" y="195768"/>
                  </a:cubicBezTo>
                  <a:lnTo>
                    <a:pt x="436610" y="214406"/>
                  </a:lnTo>
                  <a:cubicBezTo>
                    <a:pt x="434434" y="207184"/>
                    <a:pt x="433532" y="199639"/>
                    <a:pt x="433944" y="192108"/>
                  </a:cubicBezTo>
                  <a:cubicBezTo>
                    <a:pt x="433944" y="192107"/>
                    <a:pt x="426288" y="197766"/>
                    <a:pt x="420630" y="197766"/>
                  </a:cubicBezTo>
                  <a:cubicBezTo>
                    <a:pt x="414971" y="197766"/>
                    <a:pt x="418632" y="187444"/>
                    <a:pt x="418632" y="187444"/>
                  </a:cubicBezTo>
                  <a:cubicBezTo>
                    <a:pt x="418632" y="187444"/>
                    <a:pt x="404961" y="201760"/>
                    <a:pt x="399993" y="208747"/>
                  </a:cubicBezTo>
                  <a:cubicBezTo>
                    <a:pt x="395026" y="215735"/>
                    <a:pt x="387674" y="225722"/>
                    <a:pt x="387674" y="225722"/>
                  </a:cubicBezTo>
                  <a:cubicBezTo>
                    <a:pt x="387674" y="225722"/>
                    <a:pt x="389011" y="205087"/>
                    <a:pt x="392672" y="199095"/>
                  </a:cubicBezTo>
                  <a:cubicBezTo>
                    <a:pt x="392672" y="199095"/>
                    <a:pt x="379000" y="216069"/>
                    <a:pt x="376357" y="223063"/>
                  </a:cubicBezTo>
                  <a:cubicBezTo>
                    <a:pt x="373714" y="230058"/>
                    <a:pt x="370038" y="237038"/>
                    <a:pt x="365040" y="242369"/>
                  </a:cubicBezTo>
                  <a:cubicBezTo>
                    <a:pt x="360042" y="247701"/>
                    <a:pt x="350062" y="252683"/>
                    <a:pt x="350062" y="252683"/>
                  </a:cubicBezTo>
                  <a:cubicBezTo>
                    <a:pt x="350062" y="252683"/>
                    <a:pt x="341077" y="248688"/>
                    <a:pt x="335085" y="248688"/>
                  </a:cubicBezTo>
                  <a:cubicBezTo>
                    <a:pt x="329092" y="248688"/>
                    <a:pt x="322104" y="261341"/>
                    <a:pt x="322104" y="261341"/>
                  </a:cubicBezTo>
                  <a:cubicBezTo>
                    <a:pt x="322104" y="261341"/>
                    <a:pt x="334082" y="258675"/>
                    <a:pt x="337416" y="262336"/>
                  </a:cubicBezTo>
                  <a:cubicBezTo>
                    <a:pt x="340751" y="265996"/>
                    <a:pt x="334750" y="273325"/>
                    <a:pt x="334750" y="273325"/>
                  </a:cubicBezTo>
                  <a:cubicBezTo>
                    <a:pt x="334750" y="273325"/>
                    <a:pt x="320107" y="276652"/>
                    <a:pt x="314441" y="285302"/>
                  </a:cubicBezTo>
                  <a:cubicBezTo>
                    <a:pt x="308774" y="293952"/>
                    <a:pt x="307453" y="309271"/>
                    <a:pt x="307453" y="309271"/>
                  </a:cubicBezTo>
                  <a:cubicBezTo>
                    <a:pt x="307453" y="309271"/>
                    <a:pt x="303458" y="300916"/>
                    <a:pt x="305790" y="289631"/>
                  </a:cubicBezTo>
                  <a:cubicBezTo>
                    <a:pt x="305790" y="289631"/>
                    <a:pt x="300473" y="302610"/>
                    <a:pt x="301126" y="320587"/>
                  </a:cubicBezTo>
                  <a:cubicBezTo>
                    <a:pt x="301779" y="338563"/>
                    <a:pt x="297800" y="352211"/>
                    <a:pt x="300799" y="364522"/>
                  </a:cubicBezTo>
                  <a:cubicBezTo>
                    <a:pt x="303800" y="376833"/>
                    <a:pt x="297131" y="390154"/>
                    <a:pt x="297131" y="390154"/>
                  </a:cubicBezTo>
                  <a:cubicBezTo>
                    <a:pt x="297131" y="390154"/>
                    <a:pt x="307764" y="397809"/>
                    <a:pt x="313445" y="399807"/>
                  </a:cubicBezTo>
                  <a:cubicBezTo>
                    <a:pt x="319127" y="401804"/>
                    <a:pt x="329753" y="406460"/>
                    <a:pt x="329753" y="406460"/>
                  </a:cubicBezTo>
                  <a:cubicBezTo>
                    <a:pt x="329753" y="406460"/>
                    <a:pt x="344738" y="466040"/>
                    <a:pt x="352394" y="492341"/>
                  </a:cubicBezTo>
                  <a:cubicBezTo>
                    <a:pt x="360050" y="518641"/>
                    <a:pt x="361379" y="548587"/>
                    <a:pt x="362048" y="565895"/>
                  </a:cubicBezTo>
                  <a:cubicBezTo>
                    <a:pt x="362048" y="565895"/>
                    <a:pt x="357384" y="573550"/>
                    <a:pt x="355387" y="579877"/>
                  </a:cubicBezTo>
                  <a:cubicBezTo>
                    <a:pt x="354175" y="583761"/>
                    <a:pt x="353503" y="587794"/>
                    <a:pt x="353389" y="591861"/>
                  </a:cubicBezTo>
                  <a:cubicBezTo>
                    <a:pt x="351255" y="591982"/>
                    <a:pt x="349138" y="592315"/>
                    <a:pt x="347070" y="592856"/>
                  </a:cubicBezTo>
                  <a:cubicBezTo>
                    <a:pt x="344114" y="593468"/>
                    <a:pt x="341091" y="593693"/>
                    <a:pt x="338077" y="593524"/>
                  </a:cubicBezTo>
                  <a:cubicBezTo>
                    <a:pt x="338077" y="593525"/>
                    <a:pt x="337743" y="601681"/>
                    <a:pt x="337743" y="605258"/>
                  </a:cubicBezTo>
                  <a:cubicBezTo>
                    <a:pt x="337743" y="608835"/>
                    <a:pt x="338077" y="612162"/>
                    <a:pt x="331750" y="612853"/>
                  </a:cubicBezTo>
                  <a:cubicBezTo>
                    <a:pt x="327436" y="613256"/>
                    <a:pt x="323099" y="613368"/>
                    <a:pt x="318770" y="613187"/>
                  </a:cubicBezTo>
                  <a:cubicBezTo>
                    <a:pt x="318770" y="613187"/>
                    <a:pt x="312116" y="614516"/>
                    <a:pt x="308137" y="619840"/>
                  </a:cubicBezTo>
                  <a:cubicBezTo>
                    <a:pt x="304157" y="625164"/>
                    <a:pt x="298149" y="632827"/>
                    <a:pt x="298149" y="632827"/>
                  </a:cubicBezTo>
                  <a:cubicBezTo>
                    <a:pt x="298149" y="632827"/>
                    <a:pt x="324109" y="627511"/>
                    <a:pt x="330102" y="639146"/>
                  </a:cubicBezTo>
                  <a:cubicBezTo>
                    <a:pt x="336095" y="650781"/>
                    <a:pt x="282503" y="679755"/>
                    <a:pt x="262504" y="686415"/>
                  </a:cubicBezTo>
                  <a:cubicBezTo>
                    <a:pt x="242506" y="693076"/>
                    <a:pt x="233544" y="711713"/>
                    <a:pt x="233544" y="711713"/>
                  </a:cubicBezTo>
                  <a:cubicBezTo>
                    <a:pt x="233544" y="711713"/>
                    <a:pt x="242871" y="715040"/>
                    <a:pt x="256846" y="709381"/>
                  </a:cubicBezTo>
                  <a:lnTo>
                    <a:pt x="270829" y="703724"/>
                  </a:lnTo>
                  <a:cubicBezTo>
                    <a:pt x="270829" y="703724"/>
                    <a:pt x="264502" y="718700"/>
                    <a:pt x="253853" y="724692"/>
                  </a:cubicBezTo>
                  <a:cubicBezTo>
                    <a:pt x="243205" y="730685"/>
                    <a:pt x="239210" y="730685"/>
                    <a:pt x="239210" y="730685"/>
                  </a:cubicBezTo>
                  <a:cubicBezTo>
                    <a:pt x="239210" y="730685"/>
                    <a:pt x="240767" y="722125"/>
                    <a:pt x="244526" y="717014"/>
                  </a:cubicBezTo>
                  <a:cubicBezTo>
                    <a:pt x="244526" y="717014"/>
                    <a:pt x="224885" y="723667"/>
                    <a:pt x="219561" y="732659"/>
                  </a:cubicBezTo>
                  <a:cubicBezTo>
                    <a:pt x="214237" y="741651"/>
                    <a:pt x="219561" y="748965"/>
                    <a:pt x="219561" y="748965"/>
                  </a:cubicBezTo>
                  <a:cubicBezTo>
                    <a:pt x="219561" y="748965"/>
                    <a:pt x="206246" y="755291"/>
                    <a:pt x="200573" y="755291"/>
                  </a:cubicBezTo>
                  <a:cubicBezTo>
                    <a:pt x="194899" y="755291"/>
                    <a:pt x="191914" y="759620"/>
                    <a:pt x="190585" y="766607"/>
                  </a:cubicBezTo>
                  <a:cubicBezTo>
                    <a:pt x="189256" y="773595"/>
                    <a:pt x="185268" y="788244"/>
                    <a:pt x="181926" y="797898"/>
                  </a:cubicBezTo>
                  <a:cubicBezTo>
                    <a:pt x="180641" y="795072"/>
                    <a:pt x="179961" y="792010"/>
                    <a:pt x="179929" y="788906"/>
                  </a:cubicBezTo>
                  <a:cubicBezTo>
                    <a:pt x="179929" y="788905"/>
                    <a:pt x="163622" y="818525"/>
                    <a:pt x="158297" y="838506"/>
                  </a:cubicBezTo>
                  <a:cubicBezTo>
                    <a:pt x="152973" y="858488"/>
                    <a:pt x="148310" y="895755"/>
                    <a:pt x="147976" y="917058"/>
                  </a:cubicBezTo>
                  <a:cubicBezTo>
                    <a:pt x="147641" y="938361"/>
                    <a:pt x="143646" y="959330"/>
                    <a:pt x="140320" y="972309"/>
                  </a:cubicBezTo>
                  <a:cubicBezTo>
                    <a:pt x="136993" y="985289"/>
                    <a:pt x="133332" y="1000273"/>
                    <a:pt x="133332" y="1000273"/>
                  </a:cubicBezTo>
                  <a:cubicBezTo>
                    <a:pt x="133525" y="1003642"/>
                    <a:pt x="134431" y="1006932"/>
                    <a:pt x="135990" y="1009926"/>
                  </a:cubicBezTo>
                  <a:cubicBezTo>
                    <a:pt x="135990" y="1009926"/>
                    <a:pt x="131000" y="1023596"/>
                    <a:pt x="129337" y="1030895"/>
                  </a:cubicBezTo>
                  <a:cubicBezTo>
                    <a:pt x="127674" y="1038193"/>
                    <a:pt x="120017" y="1045872"/>
                    <a:pt x="120017" y="1045872"/>
                  </a:cubicBezTo>
                  <a:cubicBezTo>
                    <a:pt x="117829" y="1044549"/>
                    <a:pt x="115716" y="1043104"/>
                    <a:pt x="113691" y="1041542"/>
                  </a:cubicBezTo>
                  <a:cubicBezTo>
                    <a:pt x="109696" y="1038550"/>
                    <a:pt x="107698" y="1048864"/>
                    <a:pt x="107698" y="1052525"/>
                  </a:cubicBezTo>
                  <a:cubicBezTo>
                    <a:pt x="107698" y="1056185"/>
                    <a:pt x="110691" y="1066840"/>
                    <a:pt x="110691" y="1066840"/>
                  </a:cubicBezTo>
                  <a:cubicBezTo>
                    <a:pt x="110691" y="1066840"/>
                    <a:pt x="106035" y="1070501"/>
                    <a:pt x="102040" y="1071830"/>
                  </a:cubicBezTo>
                  <a:cubicBezTo>
                    <a:pt x="98045" y="1073159"/>
                    <a:pt x="84062" y="1075164"/>
                    <a:pt x="70086" y="1082151"/>
                  </a:cubicBezTo>
                  <a:cubicBezTo>
                    <a:pt x="56111" y="1089139"/>
                    <a:pt x="45782" y="1111771"/>
                    <a:pt x="45782" y="1111771"/>
                  </a:cubicBezTo>
                  <a:cubicBezTo>
                    <a:pt x="45782" y="1111771"/>
                    <a:pt x="56104" y="1114429"/>
                    <a:pt x="57767" y="1119752"/>
                  </a:cubicBezTo>
                  <a:cubicBezTo>
                    <a:pt x="57767" y="1119752"/>
                    <a:pt x="63425" y="1111398"/>
                    <a:pt x="69752" y="1106439"/>
                  </a:cubicBezTo>
                  <a:cubicBezTo>
                    <a:pt x="73815" y="1103382"/>
                    <a:pt x="78660" y="1101539"/>
                    <a:pt x="83727" y="1101123"/>
                  </a:cubicBezTo>
                  <a:cubicBezTo>
                    <a:pt x="83728" y="1101123"/>
                    <a:pt x="83401" y="1104115"/>
                    <a:pt x="80067" y="1108110"/>
                  </a:cubicBezTo>
                  <a:cubicBezTo>
                    <a:pt x="80067" y="1108110"/>
                    <a:pt x="72084" y="1116464"/>
                    <a:pt x="69433" y="1121781"/>
                  </a:cubicBezTo>
                  <a:cubicBezTo>
                    <a:pt x="66782" y="1127097"/>
                    <a:pt x="49124" y="1129109"/>
                    <a:pt x="49124" y="1129109"/>
                  </a:cubicBezTo>
                  <a:cubicBezTo>
                    <a:pt x="49124" y="1129109"/>
                    <a:pt x="65772" y="1134426"/>
                    <a:pt x="73762" y="1139089"/>
                  </a:cubicBezTo>
                  <a:lnTo>
                    <a:pt x="81745" y="1143752"/>
                  </a:lnTo>
                  <a:cubicBezTo>
                    <a:pt x="81745" y="1143752"/>
                    <a:pt x="87062" y="1134099"/>
                    <a:pt x="87062" y="1130438"/>
                  </a:cubicBezTo>
                  <a:cubicBezTo>
                    <a:pt x="87062" y="1130438"/>
                    <a:pt x="92052" y="1141754"/>
                    <a:pt x="99708" y="1147747"/>
                  </a:cubicBezTo>
                  <a:cubicBezTo>
                    <a:pt x="99708" y="1147747"/>
                    <a:pt x="99374" y="1158379"/>
                    <a:pt x="98379" y="1162723"/>
                  </a:cubicBezTo>
                  <a:cubicBezTo>
                    <a:pt x="98379" y="1162723"/>
                    <a:pt x="83401" y="1163392"/>
                    <a:pt x="69084" y="1168040"/>
                  </a:cubicBezTo>
                  <a:cubicBezTo>
                    <a:pt x="67791" y="1165287"/>
                    <a:pt x="65849" y="1162889"/>
                    <a:pt x="63425" y="1161052"/>
                  </a:cubicBezTo>
                  <a:cubicBezTo>
                    <a:pt x="59039" y="1164302"/>
                    <a:pt x="54067" y="1166674"/>
                    <a:pt x="48782" y="1168040"/>
                  </a:cubicBezTo>
                  <a:cubicBezTo>
                    <a:pt x="48782" y="1168040"/>
                    <a:pt x="49442" y="1159389"/>
                    <a:pt x="40427" y="1153063"/>
                  </a:cubicBezTo>
                  <a:cubicBezTo>
                    <a:pt x="31411" y="1146737"/>
                    <a:pt x="12461" y="1156063"/>
                    <a:pt x="12461" y="1156063"/>
                  </a:cubicBezTo>
                  <a:cubicBezTo>
                    <a:pt x="12461" y="1156063"/>
                    <a:pt x="16791" y="1161053"/>
                    <a:pt x="20451" y="1166042"/>
                  </a:cubicBezTo>
                  <a:cubicBezTo>
                    <a:pt x="20451" y="1166042"/>
                    <a:pt x="11466" y="1167379"/>
                    <a:pt x="7137" y="1165047"/>
                  </a:cubicBezTo>
                  <a:cubicBezTo>
                    <a:pt x="4565" y="1163670"/>
                    <a:pt x="2561" y="1161430"/>
                    <a:pt x="1479" y="1158721"/>
                  </a:cubicBezTo>
                  <a:cubicBezTo>
                    <a:pt x="1479" y="1158721"/>
                    <a:pt x="-1848" y="1173371"/>
                    <a:pt x="1479" y="1179690"/>
                  </a:cubicBezTo>
                  <a:cubicBezTo>
                    <a:pt x="4805" y="1186009"/>
                    <a:pt x="20467" y="1187011"/>
                    <a:pt x="38429" y="1188044"/>
                  </a:cubicBezTo>
                  <a:cubicBezTo>
                    <a:pt x="56392" y="1189077"/>
                    <a:pt x="80370" y="1185712"/>
                    <a:pt x="91353" y="1183381"/>
                  </a:cubicBezTo>
                  <a:cubicBezTo>
                    <a:pt x="102336" y="1181050"/>
                    <a:pt x="105670" y="1179052"/>
                    <a:pt x="108663" y="1171070"/>
                  </a:cubicBezTo>
                  <a:cubicBezTo>
                    <a:pt x="111655" y="1163088"/>
                    <a:pt x="115324" y="1165078"/>
                    <a:pt x="123314" y="1164075"/>
                  </a:cubicBezTo>
                  <a:cubicBezTo>
                    <a:pt x="131304" y="1163073"/>
                    <a:pt x="143616" y="1160749"/>
                    <a:pt x="150945" y="1156420"/>
                  </a:cubicBezTo>
                  <a:lnTo>
                    <a:pt x="158267" y="1152098"/>
                  </a:lnTo>
                  <a:cubicBezTo>
                    <a:pt x="158267" y="1152098"/>
                    <a:pt x="152609" y="1153762"/>
                    <a:pt x="147634" y="1151764"/>
                  </a:cubicBezTo>
                  <a:lnTo>
                    <a:pt x="142644" y="1149767"/>
                  </a:lnTo>
                  <a:cubicBezTo>
                    <a:pt x="142644" y="1149767"/>
                    <a:pt x="156619" y="1138451"/>
                    <a:pt x="162285" y="1131456"/>
                  </a:cubicBezTo>
                  <a:cubicBezTo>
                    <a:pt x="167951" y="1124461"/>
                    <a:pt x="169941" y="1121803"/>
                    <a:pt x="167944" y="1116814"/>
                  </a:cubicBezTo>
                  <a:cubicBezTo>
                    <a:pt x="165946" y="1111824"/>
                    <a:pt x="164609" y="1108459"/>
                    <a:pt x="169941" y="1104495"/>
                  </a:cubicBezTo>
                  <a:cubicBezTo>
                    <a:pt x="175273" y="1100531"/>
                    <a:pt x="175258" y="1079866"/>
                    <a:pt x="175258" y="1079866"/>
                  </a:cubicBezTo>
                  <a:cubicBezTo>
                    <a:pt x="175258" y="1079866"/>
                    <a:pt x="179587" y="1072544"/>
                    <a:pt x="184911" y="1055563"/>
                  </a:cubicBezTo>
                  <a:cubicBezTo>
                    <a:pt x="190236" y="1038581"/>
                    <a:pt x="186240" y="1030265"/>
                    <a:pt x="186240" y="1030265"/>
                  </a:cubicBezTo>
                  <a:cubicBezTo>
                    <a:pt x="186240" y="1030265"/>
                    <a:pt x="194595" y="1019632"/>
                    <a:pt x="196874" y="1016951"/>
                  </a:cubicBezTo>
                  <a:cubicBezTo>
                    <a:pt x="199152" y="1014270"/>
                    <a:pt x="203527" y="990985"/>
                    <a:pt x="220837" y="977337"/>
                  </a:cubicBezTo>
                  <a:cubicBezTo>
                    <a:pt x="238147" y="963689"/>
                    <a:pt x="252798" y="909745"/>
                    <a:pt x="257454" y="886140"/>
                  </a:cubicBezTo>
                  <a:cubicBezTo>
                    <a:pt x="262109" y="862536"/>
                    <a:pt x="261783" y="843200"/>
                    <a:pt x="263112" y="838871"/>
                  </a:cubicBezTo>
                  <a:cubicBezTo>
                    <a:pt x="264441" y="834542"/>
                    <a:pt x="274763" y="820567"/>
                    <a:pt x="295399" y="809920"/>
                  </a:cubicBezTo>
                  <a:cubicBezTo>
                    <a:pt x="316036" y="799272"/>
                    <a:pt x="323031" y="793606"/>
                    <a:pt x="335654" y="782959"/>
                  </a:cubicBezTo>
                  <a:cubicBezTo>
                    <a:pt x="348278" y="772311"/>
                    <a:pt x="385259" y="758990"/>
                    <a:pt x="387583" y="757995"/>
                  </a:cubicBezTo>
                  <a:cubicBezTo>
                    <a:pt x="389907" y="757000"/>
                    <a:pt x="370273" y="754661"/>
                    <a:pt x="350966" y="757327"/>
                  </a:cubicBezTo>
                  <a:cubicBezTo>
                    <a:pt x="350966" y="757327"/>
                    <a:pt x="371610" y="745676"/>
                    <a:pt x="374937" y="740687"/>
                  </a:cubicBezTo>
                  <a:cubicBezTo>
                    <a:pt x="378264" y="735697"/>
                    <a:pt x="387773" y="718047"/>
                    <a:pt x="387773" y="718047"/>
                  </a:cubicBezTo>
                  <a:cubicBezTo>
                    <a:pt x="387773" y="718047"/>
                    <a:pt x="399234" y="770640"/>
                    <a:pt x="401900" y="782602"/>
                  </a:cubicBezTo>
                  <a:cubicBezTo>
                    <a:pt x="404566" y="794563"/>
                    <a:pt x="412222" y="820879"/>
                    <a:pt x="413885" y="830532"/>
                  </a:cubicBezTo>
                  <a:cubicBezTo>
                    <a:pt x="415549" y="840185"/>
                    <a:pt x="433853" y="857493"/>
                    <a:pt x="433853" y="857493"/>
                  </a:cubicBezTo>
                  <a:cubicBezTo>
                    <a:pt x="433853" y="857493"/>
                    <a:pt x="421541" y="858822"/>
                    <a:pt x="415883" y="857493"/>
                  </a:cubicBezTo>
                  <a:cubicBezTo>
                    <a:pt x="418284" y="863747"/>
                    <a:pt x="419305" y="870447"/>
                    <a:pt x="418875" y="877133"/>
                  </a:cubicBezTo>
                  <a:cubicBezTo>
                    <a:pt x="418214" y="888449"/>
                    <a:pt x="417880" y="918402"/>
                    <a:pt x="418214" y="926392"/>
                  </a:cubicBezTo>
                  <a:cubicBezTo>
                    <a:pt x="418549" y="934382"/>
                    <a:pt x="425870" y="943700"/>
                    <a:pt x="430861" y="947027"/>
                  </a:cubicBezTo>
                  <a:cubicBezTo>
                    <a:pt x="435851" y="950353"/>
                    <a:pt x="442846" y="952343"/>
                    <a:pt x="442846" y="952343"/>
                  </a:cubicBezTo>
                  <a:cubicBezTo>
                    <a:pt x="442846" y="952343"/>
                    <a:pt x="439185" y="961335"/>
                    <a:pt x="436853" y="964996"/>
                  </a:cubicBezTo>
                  <a:cubicBezTo>
                    <a:pt x="434521" y="968656"/>
                    <a:pt x="436519" y="972651"/>
                    <a:pt x="442846" y="973312"/>
                  </a:cubicBezTo>
                  <a:cubicBezTo>
                    <a:pt x="449173" y="973973"/>
                    <a:pt x="455826" y="966659"/>
                    <a:pt x="459487" y="962679"/>
                  </a:cubicBezTo>
                  <a:cubicBezTo>
                    <a:pt x="463148" y="958700"/>
                    <a:pt x="463482" y="956019"/>
                    <a:pt x="463482" y="956019"/>
                  </a:cubicBezTo>
                  <a:cubicBezTo>
                    <a:pt x="463482" y="956019"/>
                    <a:pt x="472467" y="959019"/>
                    <a:pt x="474799" y="959353"/>
                  </a:cubicBezTo>
                  <a:lnTo>
                    <a:pt x="477131" y="959687"/>
                  </a:lnTo>
                  <a:cubicBezTo>
                    <a:pt x="477131" y="959687"/>
                    <a:pt x="473470" y="967677"/>
                    <a:pt x="469475" y="971337"/>
                  </a:cubicBezTo>
                  <a:cubicBezTo>
                    <a:pt x="464998" y="975546"/>
                    <a:pt x="460877" y="980119"/>
                    <a:pt x="457155" y="985008"/>
                  </a:cubicBezTo>
                  <a:cubicBezTo>
                    <a:pt x="454823" y="988342"/>
                    <a:pt x="454823" y="993666"/>
                    <a:pt x="458819" y="995997"/>
                  </a:cubicBezTo>
                  <a:cubicBezTo>
                    <a:pt x="462814" y="998329"/>
                    <a:pt x="466809" y="999658"/>
                    <a:pt x="472801" y="992337"/>
                  </a:cubicBezTo>
                  <a:cubicBezTo>
                    <a:pt x="478794" y="985015"/>
                    <a:pt x="486784" y="976388"/>
                    <a:pt x="492108" y="971033"/>
                  </a:cubicBezTo>
                  <a:cubicBezTo>
                    <a:pt x="494789" y="968259"/>
                    <a:pt x="497685" y="965699"/>
                    <a:pt x="500767" y="963378"/>
                  </a:cubicBezTo>
                  <a:cubicBezTo>
                    <a:pt x="503292" y="963892"/>
                    <a:pt x="505850" y="964224"/>
                    <a:pt x="508423" y="964373"/>
                  </a:cubicBezTo>
                  <a:cubicBezTo>
                    <a:pt x="509541" y="967182"/>
                    <a:pt x="510430" y="970078"/>
                    <a:pt x="511081" y="973031"/>
                  </a:cubicBezTo>
                  <a:cubicBezTo>
                    <a:pt x="511081" y="973031"/>
                    <a:pt x="506752" y="978689"/>
                    <a:pt x="505765" y="985008"/>
                  </a:cubicBezTo>
                  <a:cubicBezTo>
                    <a:pt x="504777" y="991327"/>
                    <a:pt x="504101" y="996658"/>
                    <a:pt x="509092" y="998990"/>
                  </a:cubicBezTo>
                  <a:cubicBezTo>
                    <a:pt x="514082" y="1001321"/>
                    <a:pt x="516748" y="986010"/>
                    <a:pt x="518745" y="981681"/>
                  </a:cubicBezTo>
                  <a:cubicBezTo>
                    <a:pt x="520743" y="977352"/>
                    <a:pt x="523743" y="958381"/>
                    <a:pt x="527404" y="954059"/>
                  </a:cubicBezTo>
                  <a:cubicBezTo>
                    <a:pt x="531064" y="949738"/>
                    <a:pt x="534726" y="943070"/>
                    <a:pt x="534726" y="937078"/>
                  </a:cubicBezTo>
                  <a:lnTo>
                    <a:pt x="534726" y="931093"/>
                  </a:lnTo>
                  <a:cubicBezTo>
                    <a:pt x="534726" y="931093"/>
                    <a:pt x="533396" y="936751"/>
                    <a:pt x="531064" y="937412"/>
                  </a:cubicBezTo>
                  <a:cubicBezTo>
                    <a:pt x="528733" y="938073"/>
                    <a:pt x="529067" y="934754"/>
                    <a:pt x="527738" y="927425"/>
                  </a:cubicBezTo>
                  <a:cubicBezTo>
                    <a:pt x="526409" y="920096"/>
                    <a:pt x="527738" y="904458"/>
                    <a:pt x="528733" y="895140"/>
                  </a:cubicBezTo>
                  <a:cubicBezTo>
                    <a:pt x="529246" y="889722"/>
                    <a:pt x="532183" y="884827"/>
                    <a:pt x="536723" y="881826"/>
                  </a:cubicBezTo>
                  <a:cubicBezTo>
                    <a:pt x="536723" y="881826"/>
                    <a:pt x="526090" y="878834"/>
                    <a:pt x="526401" y="870510"/>
                  </a:cubicBezTo>
                  <a:cubicBezTo>
                    <a:pt x="526712" y="862187"/>
                    <a:pt x="530396" y="859878"/>
                    <a:pt x="522406" y="846541"/>
                  </a:cubicBezTo>
                  <a:cubicBezTo>
                    <a:pt x="514416" y="833205"/>
                    <a:pt x="511773" y="830593"/>
                    <a:pt x="511773" y="830593"/>
                  </a:cubicBezTo>
                  <a:cubicBezTo>
                    <a:pt x="511773" y="830593"/>
                    <a:pt x="521092" y="831253"/>
                    <a:pt x="525444" y="835248"/>
                  </a:cubicBezTo>
                  <a:cubicBezTo>
                    <a:pt x="530702" y="827563"/>
                    <a:pt x="535481" y="819560"/>
                    <a:pt x="539753" y="811287"/>
                  </a:cubicBezTo>
                  <a:cubicBezTo>
                    <a:pt x="539753" y="811287"/>
                    <a:pt x="534095" y="833585"/>
                    <a:pt x="534437" y="838582"/>
                  </a:cubicBezTo>
                  <a:cubicBezTo>
                    <a:pt x="534779" y="843580"/>
                    <a:pt x="541432" y="850232"/>
                    <a:pt x="541432" y="850232"/>
                  </a:cubicBezTo>
                  <a:cubicBezTo>
                    <a:pt x="541432" y="850232"/>
                    <a:pt x="537437" y="843572"/>
                    <a:pt x="543422" y="829924"/>
                  </a:cubicBezTo>
                  <a:cubicBezTo>
                    <a:pt x="549407" y="816277"/>
                    <a:pt x="557093" y="791951"/>
                    <a:pt x="557093" y="791951"/>
                  </a:cubicBezTo>
                  <a:cubicBezTo>
                    <a:pt x="557093" y="791951"/>
                    <a:pt x="575406" y="744689"/>
                    <a:pt x="584391" y="723713"/>
                  </a:cubicBezTo>
                  <a:cubicBezTo>
                    <a:pt x="593376" y="702736"/>
                    <a:pt x="597044" y="692096"/>
                    <a:pt x="597044" y="692096"/>
                  </a:cubicBezTo>
                  <a:cubicBezTo>
                    <a:pt x="597044" y="692096"/>
                    <a:pt x="624668" y="724381"/>
                    <a:pt x="635985" y="736700"/>
                  </a:cubicBezTo>
                  <a:cubicBezTo>
                    <a:pt x="647302" y="749018"/>
                    <a:pt x="664946" y="769979"/>
                    <a:pt x="669609" y="776306"/>
                  </a:cubicBezTo>
                  <a:cubicBezTo>
                    <a:pt x="674273" y="782632"/>
                    <a:pt x="687580" y="786627"/>
                    <a:pt x="696573" y="786293"/>
                  </a:cubicBezTo>
                  <a:cubicBezTo>
                    <a:pt x="705565" y="785959"/>
                    <a:pt x="724197" y="772979"/>
                    <a:pt x="724197" y="772979"/>
                  </a:cubicBezTo>
                  <a:cubicBezTo>
                    <a:pt x="724197" y="772979"/>
                    <a:pt x="713882" y="753674"/>
                    <a:pt x="702231" y="745684"/>
                  </a:cubicBezTo>
                  <a:cubicBezTo>
                    <a:pt x="690580" y="737695"/>
                    <a:pt x="683919" y="729044"/>
                    <a:pt x="680926" y="722718"/>
                  </a:cubicBezTo>
                  <a:lnTo>
                    <a:pt x="677934" y="716391"/>
                  </a:lnTo>
                  <a:cubicBezTo>
                    <a:pt x="677934" y="716391"/>
                    <a:pt x="682255" y="709738"/>
                    <a:pt x="688917" y="701415"/>
                  </a:cubicBezTo>
                  <a:cubicBezTo>
                    <a:pt x="688917" y="701415"/>
                    <a:pt x="687914" y="708736"/>
                    <a:pt x="688582" y="713733"/>
                  </a:cubicBezTo>
                  <a:cubicBezTo>
                    <a:pt x="689251" y="718730"/>
                    <a:pt x="711551" y="728042"/>
                    <a:pt x="717209" y="738036"/>
                  </a:cubicBezTo>
                  <a:cubicBezTo>
                    <a:pt x="722867" y="748031"/>
                    <a:pt x="730880" y="766326"/>
                    <a:pt x="732855" y="777642"/>
                  </a:cubicBezTo>
                  <a:cubicBezTo>
                    <a:pt x="734830" y="788959"/>
                    <a:pt x="745175" y="805606"/>
                    <a:pt x="753157" y="815920"/>
                  </a:cubicBezTo>
                  <a:cubicBezTo>
                    <a:pt x="761140" y="826233"/>
                    <a:pt x="772145" y="841217"/>
                    <a:pt x="783781" y="851873"/>
                  </a:cubicBezTo>
                  <a:cubicBezTo>
                    <a:pt x="795417" y="862528"/>
                    <a:pt x="809415" y="871179"/>
                    <a:pt x="821401" y="881492"/>
                  </a:cubicBezTo>
                  <a:cubicBezTo>
                    <a:pt x="833386" y="891806"/>
                    <a:pt x="841703" y="921106"/>
                    <a:pt x="866668" y="948401"/>
                  </a:cubicBezTo>
                  <a:cubicBezTo>
                    <a:pt x="891634" y="975697"/>
                    <a:pt x="951553" y="1022624"/>
                    <a:pt x="963887" y="1035603"/>
                  </a:cubicBezTo>
                  <a:lnTo>
                    <a:pt x="976267" y="1048545"/>
                  </a:lnTo>
                  <a:cubicBezTo>
                    <a:pt x="978496" y="1052007"/>
                    <a:pt x="981060" y="1055240"/>
                    <a:pt x="983924" y="1058198"/>
                  </a:cubicBezTo>
                  <a:cubicBezTo>
                    <a:pt x="988253" y="1062527"/>
                    <a:pt x="994557" y="1070516"/>
                    <a:pt x="997595" y="1077503"/>
                  </a:cubicBezTo>
                  <a:cubicBezTo>
                    <a:pt x="999888" y="1082626"/>
                    <a:pt x="1002444" y="1087627"/>
                    <a:pt x="1005251" y="1092488"/>
                  </a:cubicBezTo>
                  <a:cubicBezTo>
                    <a:pt x="1005251" y="1092488"/>
                    <a:pt x="1006922" y="1084832"/>
                    <a:pt x="1011912" y="1082835"/>
                  </a:cubicBezTo>
                  <a:cubicBezTo>
                    <a:pt x="1010305" y="1087589"/>
                    <a:pt x="1009190" y="1092495"/>
                    <a:pt x="1008585" y="1097477"/>
                  </a:cubicBezTo>
                  <a:cubicBezTo>
                    <a:pt x="1007917" y="1104464"/>
                    <a:pt x="1011912" y="1114117"/>
                    <a:pt x="1013902" y="1117778"/>
                  </a:cubicBezTo>
                  <a:cubicBezTo>
                    <a:pt x="1015892" y="1121439"/>
                    <a:pt x="1020890" y="1117451"/>
                    <a:pt x="1022887" y="1114117"/>
                  </a:cubicBezTo>
                  <a:cubicBezTo>
                    <a:pt x="1024884" y="1110783"/>
                    <a:pt x="1028546" y="1100143"/>
                    <a:pt x="1028546" y="1100143"/>
                  </a:cubicBezTo>
                  <a:cubicBezTo>
                    <a:pt x="1028546" y="1100143"/>
                    <a:pt x="1027216" y="1110776"/>
                    <a:pt x="1026221" y="1118446"/>
                  </a:cubicBezTo>
                  <a:cubicBezTo>
                    <a:pt x="1025463" y="1123442"/>
                    <a:pt x="1023888" y="1128279"/>
                    <a:pt x="1021558" y="1132762"/>
                  </a:cubicBezTo>
                  <a:cubicBezTo>
                    <a:pt x="1021558" y="1132762"/>
                    <a:pt x="1027885" y="1130097"/>
                    <a:pt x="1031211" y="1134760"/>
                  </a:cubicBezTo>
                  <a:cubicBezTo>
                    <a:pt x="1034538" y="1139423"/>
                    <a:pt x="1034538" y="1151734"/>
                    <a:pt x="1039862" y="1160050"/>
                  </a:cubicBezTo>
                  <a:cubicBezTo>
                    <a:pt x="1043011" y="1164979"/>
                    <a:pt x="1048084" y="1168363"/>
                    <a:pt x="1053845" y="1169376"/>
                  </a:cubicBezTo>
                  <a:cubicBezTo>
                    <a:pt x="1053845" y="1169376"/>
                    <a:pt x="1049516" y="1181687"/>
                    <a:pt x="1044192" y="1180009"/>
                  </a:cubicBezTo>
                  <a:cubicBezTo>
                    <a:pt x="1038867" y="1178331"/>
                    <a:pt x="1036536" y="1167364"/>
                    <a:pt x="1030520" y="1159708"/>
                  </a:cubicBezTo>
                  <a:cubicBezTo>
                    <a:pt x="1024505" y="1152053"/>
                    <a:pt x="1020206" y="1145392"/>
                    <a:pt x="1020206" y="1145392"/>
                  </a:cubicBezTo>
                  <a:cubicBezTo>
                    <a:pt x="1020206" y="1145392"/>
                    <a:pt x="1018869" y="1159374"/>
                    <a:pt x="1020532" y="1166657"/>
                  </a:cubicBezTo>
                  <a:cubicBezTo>
                    <a:pt x="1022196" y="1173941"/>
                    <a:pt x="1018869" y="1184664"/>
                    <a:pt x="1019538" y="1185811"/>
                  </a:cubicBezTo>
                  <a:cubicBezTo>
                    <a:pt x="1020206" y="1186958"/>
                    <a:pt x="1031189" y="1191955"/>
                    <a:pt x="1037182" y="1193953"/>
                  </a:cubicBezTo>
                  <a:cubicBezTo>
                    <a:pt x="1043174" y="1195950"/>
                    <a:pt x="1046835" y="1196945"/>
                    <a:pt x="1049167" y="1202269"/>
                  </a:cubicBezTo>
                  <a:cubicBezTo>
                    <a:pt x="1051498" y="1207593"/>
                    <a:pt x="1067805" y="1211261"/>
                    <a:pt x="1085449" y="1210259"/>
                  </a:cubicBezTo>
                  <a:cubicBezTo>
                    <a:pt x="1103093" y="1209256"/>
                    <a:pt x="1124063" y="1207927"/>
                    <a:pt x="1132714" y="1203940"/>
                  </a:cubicBezTo>
                  <a:cubicBezTo>
                    <a:pt x="1141365" y="1199952"/>
                    <a:pt x="1148026" y="1185963"/>
                    <a:pt x="1148026" y="1185963"/>
                  </a:cubicBezTo>
                  <a:cubicBezTo>
                    <a:pt x="1148026" y="1185963"/>
                    <a:pt x="1142368" y="1188294"/>
                    <a:pt x="1132380" y="1186958"/>
                  </a:cubicBezTo>
                  <a:cubicBezTo>
                    <a:pt x="1132372" y="1187026"/>
                    <a:pt x="1145687" y="1178710"/>
                    <a:pt x="1148019" y="1169392"/>
                  </a:cubicBezTo>
                  <a:close/>
                  <a:moveTo>
                    <a:pt x="382623" y="288887"/>
                  </a:moveTo>
                  <a:cubicBezTo>
                    <a:pt x="385730" y="276462"/>
                    <a:pt x="384849" y="259153"/>
                    <a:pt x="384849" y="259153"/>
                  </a:cubicBezTo>
                  <a:lnTo>
                    <a:pt x="395945" y="279568"/>
                  </a:lnTo>
                  <a:cubicBezTo>
                    <a:pt x="407034" y="299982"/>
                    <a:pt x="409260" y="344358"/>
                    <a:pt x="409260" y="344358"/>
                  </a:cubicBezTo>
                  <a:cubicBezTo>
                    <a:pt x="399933" y="308823"/>
                    <a:pt x="382623" y="288887"/>
                    <a:pt x="382623" y="288887"/>
                  </a:cubicBezTo>
                  <a:close/>
                  <a:moveTo>
                    <a:pt x="446537" y="540962"/>
                  </a:moveTo>
                  <a:cubicBezTo>
                    <a:pt x="438547" y="549840"/>
                    <a:pt x="433223" y="550288"/>
                    <a:pt x="433223" y="550288"/>
                  </a:cubicBezTo>
                  <a:cubicBezTo>
                    <a:pt x="433223" y="550288"/>
                    <a:pt x="435000" y="522324"/>
                    <a:pt x="431005" y="505016"/>
                  </a:cubicBezTo>
                  <a:cubicBezTo>
                    <a:pt x="427010" y="487708"/>
                    <a:pt x="419019" y="451314"/>
                    <a:pt x="417242" y="438449"/>
                  </a:cubicBezTo>
                  <a:cubicBezTo>
                    <a:pt x="415465" y="425583"/>
                    <a:pt x="417242" y="422910"/>
                    <a:pt x="417242" y="422910"/>
                  </a:cubicBezTo>
                  <a:cubicBezTo>
                    <a:pt x="417242" y="422910"/>
                    <a:pt x="433192" y="453980"/>
                    <a:pt x="437658" y="473506"/>
                  </a:cubicBezTo>
                  <a:cubicBezTo>
                    <a:pt x="442124" y="493031"/>
                    <a:pt x="437658" y="527208"/>
                    <a:pt x="437658" y="527208"/>
                  </a:cubicBezTo>
                  <a:cubicBezTo>
                    <a:pt x="440450" y="529426"/>
                    <a:pt x="443118" y="531796"/>
                    <a:pt x="445648" y="534309"/>
                  </a:cubicBezTo>
                  <a:cubicBezTo>
                    <a:pt x="445648" y="534309"/>
                    <a:pt x="450965" y="529426"/>
                    <a:pt x="453639" y="518360"/>
                  </a:cubicBezTo>
                  <a:cubicBezTo>
                    <a:pt x="453639" y="518329"/>
                    <a:pt x="454527" y="532106"/>
                    <a:pt x="446537" y="540962"/>
                  </a:cubicBezTo>
                  <a:close/>
                  <a:moveTo>
                    <a:pt x="499909" y="802219"/>
                  </a:moveTo>
                  <a:cubicBezTo>
                    <a:pt x="495580" y="817203"/>
                    <a:pt x="497250" y="821532"/>
                    <a:pt x="487263" y="832848"/>
                  </a:cubicBezTo>
                  <a:cubicBezTo>
                    <a:pt x="477275" y="844164"/>
                    <a:pt x="473591" y="862133"/>
                    <a:pt x="473591" y="862133"/>
                  </a:cubicBezTo>
                  <a:cubicBezTo>
                    <a:pt x="473591" y="862133"/>
                    <a:pt x="469262" y="848159"/>
                    <a:pt x="462958" y="838833"/>
                  </a:cubicBezTo>
                  <a:cubicBezTo>
                    <a:pt x="456654" y="829506"/>
                    <a:pt x="455971" y="818532"/>
                    <a:pt x="453973" y="781918"/>
                  </a:cubicBezTo>
                  <a:cubicBezTo>
                    <a:pt x="453973" y="781918"/>
                    <a:pt x="458963" y="785913"/>
                    <a:pt x="461963" y="783916"/>
                  </a:cubicBezTo>
                  <a:cubicBezTo>
                    <a:pt x="464963" y="781918"/>
                    <a:pt x="469619" y="774597"/>
                    <a:pt x="483268" y="763941"/>
                  </a:cubicBezTo>
                  <a:cubicBezTo>
                    <a:pt x="496916" y="753286"/>
                    <a:pt x="505233" y="747993"/>
                    <a:pt x="510231" y="745973"/>
                  </a:cubicBezTo>
                  <a:cubicBezTo>
                    <a:pt x="515229" y="743952"/>
                    <a:pt x="518548" y="745973"/>
                    <a:pt x="518548" y="745973"/>
                  </a:cubicBezTo>
                  <a:cubicBezTo>
                    <a:pt x="518548" y="745973"/>
                    <a:pt x="504238" y="787288"/>
                    <a:pt x="499909" y="802249"/>
                  </a:cubicBezTo>
                  <a:close/>
                  <a:moveTo>
                    <a:pt x="605430" y="390086"/>
                  </a:moveTo>
                  <a:cubicBezTo>
                    <a:pt x="619150" y="380321"/>
                    <a:pt x="632201" y="369647"/>
                    <a:pt x="644492" y="358135"/>
                  </a:cubicBezTo>
                  <a:cubicBezTo>
                    <a:pt x="638720" y="369231"/>
                    <a:pt x="638272" y="377661"/>
                    <a:pt x="638272" y="377661"/>
                  </a:cubicBezTo>
                  <a:cubicBezTo>
                    <a:pt x="648039" y="377220"/>
                    <a:pt x="662242" y="372777"/>
                    <a:pt x="662242" y="372777"/>
                  </a:cubicBezTo>
                  <a:cubicBezTo>
                    <a:pt x="662242" y="372777"/>
                    <a:pt x="660024" y="379878"/>
                    <a:pt x="645821" y="385202"/>
                  </a:cubicBezTo>
                  <a:cubicBezTo>
                    <a:pt x="631618" y="390526"/>
                    <a:pt x="605430" y="390086"/>
                    <a:pt x="605430" y="390086"/>
                  </a:cubicBezTo>
                  <a:close/>
                  <a:moveTo>
                    <a:pt x="639608" y="552521"/>
                  </a:moveTo>
                  <a:cubicBezTo>
                    <a:pt x="639608" y="552521"/>
                    <a:pt x="642267" y="540536"/>
                    <a:pt x="646262" y="532106"/>
                  </a:cubicBezTo>
                  <a:cubicBezTo>
                    <a:pt x="650257" y="523676"/>
                    <a:pt x="659576" y="508563"/>
                    <a:pt x="659576" y="508563"/>
                  </a:cubicBezTo>
                  <a:cubicBezTo>
                    <a:pt x="659576" y="508563"/>
                    <a:pt x="652923" y="527200"/>
                    <a:pt x="658695" y="530527"/>
                  </a:cubicBezTo>
                  <a:cubicBezTo>
                    <a:pt x="662246" y="532555"/>
                    <a:pt x="666170" y="533847"/>
                    <a:pt x="670232" y="534324"/>
                  </a:cubicBezTo>
                  <a:cubicBezTo>
                    <a:pt x="656029" y="544956"/>
                    <a:pt x="639608" y="552506"/>
                    <a:pt x="639608" y="552506"/>
                  </a:cubicBezTo>
                  <a:close/>
                  <a:moveTo>
                    <a:pt x="642715" y="443454"/>
                  </a:moveTo>
                  <a:cubicBezTo>
                    <a:pt x="642715" y="443454"/>
                    <a:pt x="662022" y="435099"/>
                    <a:pt x="676005" y="423814"/>
                  </a:cubicBezTo>
                  <a:cubicBezTo>
                    <a:pt x="689988" y="412528"/>
                    <a:pt x="701631" y="378549"/>
                    <a:pt x="701631" y="378549"/>
                  </a:cubicBezTo>
                  <a:cubicBezTo>
                    <a:pt x="701631" y="378549"/>
                    <a:pt x="687648" y="393860"/>
                    <a:pt x="678329" y="398850"/>
                  </a:cubicBezTo>
                  <a:cubicBezTo>
                    <a:pt x="678329" y="398850"/>
                    <a:pt x="700636" y="369892"/>
                    <a:pt x="707289" y="356578"/>
                  </a:cubicBezTo>
                  <a:cubicBezTo>
                    <a:pt x="713943" y="343265"/>
                    <a:pt x="718941" y="333612"/>
                    <a:pt x="721272" y="323625"/>
                  </a:cubicBezTo>
                  <a:cubicBezTo>
                    <a:pt x="723604" y="313637"/>
                    <a:pt x="723604" y="284018"/>
                    <a:pt x="723604" y="284018"/>
                  </a:cubicBezTo>
                  <a:cubicBezTo>
                    <a:pt x="723604" y="284018"/>
                    <a:pt x="730258" y="306985"/>
                    <a:pt x="725936" y="329951"/>
                  </a:cubicBezTo>
                  <a:cubicBezTo>
                    <a:pt x="722571" y="347783"/>
                    <a:pt x="697347" y="402526"/>
                    <a:pt x="686228" y="426123"/>
                  </a:cubicBezTo>
                  <a:cubicBezTo>
                    <a:pt x="683949" y="428044"/>
                    <a:pt x="676742" y="433991"/>
                    <a:pt x="670673" y="438129"/>
                  </a:cubicBezTo>
                  <a:cubicBezTo>
                    <a:pt x="663343" y="443104"/>
                    <a:pt x="642715" y="443438"/>
                    <a:pt x="642715" y="443438"/>
                  </a:cubicBezTo>
                  <a:close/>
                  <a:moveTo>
                    <a:pt x="724379" y="631513"/>
                  </a:moveTo>
                  <a:cubicBezTo>
                    <a:pt x="739471" y="624412"/>
                    <a:pt x="759886" y="619977"/>
                    <a:pt x="759886" y="619977"/>
                  </a:cubicBezTo>
                  <a:cubicBezTo>
                    <a:pt x="755003" y="618648"/>
                    <a:pt x="744354" y="615093"/>
                    <a:pt x="744354" y="615093"/>
                  </a:cubicBezTo>
                  <a:cubicBezTo>
                    <a:pt x="750119" y="613316"/>
                    <a:pt x="757669" y="606215"/>
                    <a:pt x="757669" y="606215"/>
                  </a:cubicBezTo>
                  <a:cubicBezTo>
                    <a:pt x="757669" y="606215"/>
                    <a:pt x="743906" y="604446"/>
                    <a:pt x="731480" y="605304"/>
                  </a:cubicBezTo>
                  <a:cubicBezTo>
                    <a:pt x="719055" y="606162"/>
                    <a:pt x="700856" y="596456"/>
                    <a:pt x="700856" y="596456"/>
                  </a:cubicBezTo>
                  <a:cubicBezTo>
                    <a:pt x="700856" y="596456"/>
                    <a:pt x="711064" y="588466"/>
                    <a:pt x="717277" y="588026"/>
                  </a:cubicBezTo>
                  <a:cubicBezTo>
                    <a:pt x="723490" y="587585"/>
                    <a:pt x="731480" y="595127"/>
                    <a:pt x="737253" y="593342"/>
                  </a:cubicBezTo>
                  <a:cubicBezTo>
                    <a:pt x="741529" y="591902"/>
                    <a:pt x="745684" y="590124"/>
                    <a:pt x="749678" y="588026"/>
                  </a:cubicBezTo>
                  <a:lnTo>
                    <a:pt x="758109" y="592021"/>
                  </a:lnTo>
                  <a:cubicBezTo>
                    <a:pt x="766540" y="596008"/>
                    <a:pt x="770094" y="606215"/>
                    <a:pt x="770094" y="606215"/>
                  </a:cubicBezTo>
                  <a:cubicBezTo>
                    <a:pt x="770094" y="606215"/>
                    <a:pt x="762553" y="635075"/>
                    <a:pt x="763882" y="641720"/>
                  </a:cubicBezTo>
                  <a:cubicBezTo>
                    <a:pt x="765211" y="648366"/>
                    <a:pt x="773642" y="653705"/>
                    <a:pt x="773642" y="653705"/>
                  </a:cubicBezTo>
                  <a:cubicBezTo>
                    <a:pt x="765211" y="652816"/>
                    <a:pt x="750567" y="653705"/>
                    <a:pt x="750567" y="653705"/>
                  </a:cubicBezTo>
                  <a:cubicBezTo>
                    <a:pt x="750567" y="653705"/>
                    <a:pt x="758109" y="646604"/>
                    <a:pt x="751008" y="644386"/>
                  </a:cubicBezTo>
                  <a:cubicBezTo>
                    <a:pt x="743906" y="642168"/>
                    <a:pt x="724379" y="631498"/>
                    <a:pt x="724379" y="631498"/>
                  </a:cubicBezTo>
                  <a:close/>
                </a:path>
              </a:pathLst>
            </a:custGeom>
            <a:grpFill/>
            <a:ln w="758" cap="flat">
              <a:noFill/>
              <a:prstDash val="solid"/>
              <a:miter/>
            </a:ln>
          </p:spPr>
          <p:txBody>
            <a:bodyPr rtlCol="0" anchor="ctr"/>
            <a:lstStyle/>
            <a:p>
              <a:pPr marL="0" algn="r" defTabSz="914400" rtl="1" eaLnBrk="1" latinLnBrk="0" hangingPunct="1"/>
              <a:endParaRPr lang="en-IL"/>
            </a:p>
          </p:txBody>
        </p:sp>
      </p:grpSp>
    </p:spTree>
    <p:extLst>
      <p:ext uri="{BB962C8B-B14F-4D97-AF65-F5344CB8AC3E}">
        <p14:creationId xmlns:p14="http://schemas.microsoft.com/office/powerpoint/2010/main" val="3488742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125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13_Main_9">
    <p:bg>
      <p:bgPr>
        <a:solidFill>
          <a:schemeClr val="accent1"/>
        </a:solidFill>
        <a:effectLst/>
      </p:bgPr>
    </p:bg>
    <p:spTree>
      <p:nvGrpSpPr>
        <p:cNvPr id="1" name=""/>
        <p:cNvGrpSpPr/>
        <p:nvPr/>
      </p:nvGrpSpPr>
      <p:grpSpPr>
        <a:xfrm>
          <a:off x="0" y="0"/>
          <a:ext cx="0" cy="0"/>
          <a:chOff x="0" y="0"/>
          <a:chExt cx="0" cy="0"/>
        </a:xfrm>
      </p:grpSpPr>
      <p:sp>
        <p:nvSpPr>
          <p:cNvPr id="25" name="Заголовок 1">
            <a:extLst>
              <a:ext uri="{FF2B5EF4-FFF2-40B4-BE49-F238E27FC236}">
                <a16:creationId xmlns:a16="http://schemas.microsoft.com/office/drawing/2014/main" id="{9BBE0B44-7CE7-FF4E-910E-8108239425CC}"/>
              </a:ext>
            </a:extLst>
          </p:cNvPr>
          <p:cNvSpPr>
            <a:spLocks noGrp="1"/>
          </p:cNvSpPr>
          <p:nvPr>
            <p:ph type="title" hasCustomPrompt="1"/>
          </p:nvPr>
        </p:nvSpPr>
        <p:spPr>
          <a:xfrm>
            <a:off x="800856" y="449613"/>
            <a:ext cx="10623042" cy="827996"/>
          </a:xfrm>
          <a:prstGeom prst="rect">
            <a:avLst/>
          </a:prstGeom>
        </p:spPr>
        <p:txBody>
          <a:bodyPr>
            <a:noAutofit/>
          </a:bodyPr>
          <a:lstStyle>
            <a:lvl1pPr marL="0" marR="0" indent="0" algn="ctr"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lumMod val="40000"/>
                    <a:lumOff val="60000"/>
                  </a:schemeClr>
                </a:solidFill>
                <a:latin typeface="Tahoma" charset="0"/>
                <a:ea typeface="Tahoma" charset="0"/>
                <a:cs typeface="Tahoma" charset="0"/>
              </a:defRPr>
            </a:lvl1pPr>
          </a:lstStyle>
          <a:p>
            <a:r>
              <a:rPr lang="en-US"/>
              <a:t>Name Your Top Slide</a:t>
            </a:r>
            <a:endParaRPr lang="ru-RU"/>
          </a:p>
        </p:txBody>
      </p:sp>
      <p:sp>
        <p:nvSpPr>
          <p:cNvPr id="4" name="Номер слайда 1">
            <a:extLst>
              <a:ext uri="{FF2B5EF4-FFF2-40B4-BE49-F238E27FC236}">
                <a16:creationId xmlns:a16="http://schemas.microsoft.com/office/drawing/2014/main" id="{4FAECE92-1B5A-F548-A06B-CE311F3A3730}"/>
              </a:ext>
            </a:extLst>
          </p:cNvPr>
          <p:cNvSpPr txBox="1">
            <a:spLocks/>
          </p:cNvSpPr>
          <p:nvPr userDrawn="1"/>
        </p:nvSpPr>
        <p:spPr>
          <a:xfrm>
            <a:off x="10955907" y="6325901"/>
            <a:ext cx="1246071" cy="409215"/>
          </a:xfrm>
          <a:prstGeom prst="rect">
            <a:avLst/>
          </a:prstGeom>
        </p:spPr>
        <p:txBody>
          <a:bodyPr rIns="215972" anchor="ctr"/>
          <a:lstStyle>
            <a:defPPr>
              <a:defRPr lang="ru-RU"/>
            </a:defPPr>
            <a:lvl1pPr marL="0" algn="l" defTabSz="2438522" rtl="0" eaLnBrk="1" latinLnBrk="0" hangingPunct="1">
              <a:defRPr sz="4800" kern="1200">
                <a:solidFill>
                  <a:schemeClr val="tx1"/>
                </a:solidFill>
                <a:latin typeface="+mn-lt"/>
                <a:ea typeface="+mn-ea"/>
                <a:cs typeface="+mn-cs"/>
              </a:defRPr>
            </a:lvl1pPr>
            <a:lvl2pPr marL="1219261" algn="l" defTabSz="2438522" rtl="0" eaLnBrk="1" latinLnBrk="0" hangingPunct="1">
              <a:defRPr sz="4800" kern="1200">
                <a:solidFill>
                  <a:schemeClr val="tx1"/>
                </a:solidFill>
                <a:latin typeface="+mn-lt"/>
                <a:ea typeface="+mn-ea"/>
                <a:cs typeface="+mn-cs"/>
              </a:defRPr>
            </a:lvl2pPr>
            <a:lvl3pPr marL="2438522" algn="l" defTabSz="2438522" rtl="0" eaLnBrk="1" latinLnBrk="0" hangingPunct="1">
              <a:defRPr sz="4800" kern="1200">
                <a:solidFill>
                  <a:schemeClr val="tx1"/>
                </a:solidFill>
                <a:latin typeface="+mn-lt"/>
                <a:ea typeface="+mn-ea"/>
                <a:cs typeface="+mn-cs"/>
              </a:defRPr>
            </a:lvl3pPr>
            <a:lvl4pPr marL="3657783" algn="l" defTabSz="2438522" rtl="0" eaLnBrk="1" latinLnBrk="0" hangingPunct="1">
              <a:defRPr sz="4800" kern="1200">
                <a:solidFill>
                  <a:schemeClr val="tx1"/>
                </a:solidFill>
                <a:latin typeface="+mn-lt"/>
                <a:ea typeface="+mn-ea"/>
                <a:cs typeface="+mn-cs"/>
              </a:defRPr>
            </a:lvl4pPr>
            <a:lvl5pPr marL="4877044" algn="l" defTabSz="2438522" rtl="0" eaLnBrk="1" latinLnBrk="0" hangingPunct="1">
              <a:defRPr sz="4800" kern="1200">
                <a:solidFill>
                  <a:schemeClr val="tx1"/>
                </a:solidFill>
                <a:latin typeface="+mn-lt"/>
                <a:ea typeface="+mn-ea"/>
                <a:cs typeface="+mn-cs"/>
              </a:defRPr>
            </a:lvl5pPr>
            <a:lvl6pPr marL="6096305" algn="l" defTabSz="2438522" rtl="0" eaLnBrk="1" latinLnBrk="0" hangingPunct="1">
              <a:defRPr sz="4800" kern="1200">
                <a:solidFill>
                  <a:schemeClr val="tx1"/>
                </a:solidFill>
                <a:latin typeface="+mn-lt"/>
                <a:ea typeface="+mn-ea"/>
                <a:cs typeface="+mn-cs"/>
              </a:defRPr>
            </a:lvl6pPr>
            <a:lvl7pPr marL="7315566" algn="l" defTabSz="2438522" rtl="0" eaLnBrk="1" latinLnBrk="0" hangingPunct="1">
              <a:defRPr sz="4800" kern="1200">
                <a:solidFill>
                  <a:schemeClr val="tx1"/>
                </a:solidFill>
                <a:latin typeface="+mn-lt"/>
                <a:ea typeface="+mn-ea"/>
                <a:cs typeface="+mn-cs"/>
              </a:defRPr>
            </a:lvl7pPr>
            <a:lvl8pPr marL="8534827" algn="l" defTabSz="2438522" rtl="0" eaLnBrk="1" latinLnBrk="0" hangingPunct="1">
              <a:defRPr sz="4800" kern="1200">
                <a:solidFill>
                  <a:schemeClr val="tx1"/>
                </a:solidFill>
                <a:latin typeface="+mn-lt"/>
                <a:ea typeface="+mn-ea"/>
                <a:cs typeface="+mn-cs"/>
              </a:defRPr>
            </a:lvl8pPr>
            <a:lvl9pPr marL="9754088" algn="l" defTabSz="2438522" rtl="0" eaLnBrk="1" latinLnBrk="0" hangingPunct="1">
              <a:defRPr sz="4800" kern="1200">
                <a:solidFill>
                  <a:schemeClr val="tx1"/>
                </a:solidFill>
                <a:latin typeface="+mn-lt"/>
                <a:ea typeface="+mn-ea"/>
                <a:cs typeface="+mn-cs"/>
              </a:defRPr>
            </a:lvl9pPr>
          </a:lstStyle>
          <a:p>
            <a:pPr algn="r" defTabSz="1219079">
              <a:lnSpc>
                <a:spcPct val="150000"/>
              </a:lnSpc>
              <a:spcBef>
                <a:spcPts val="432"/>
              </a:spcBef>
            </a:pPr>
            <a:fld id="{E8BBD06A-759F-43F0-9FDD-30D8801384DF}" type="slidenum">
              <a:rPr lang="ru-RU" sz="1200" smtClean="0">
                <a:solidFill>
                  <a:schemeClr val="tx2">
                    <a:lumMod val="50000"/>
                    <a:lumOff val="50000"/>
                  </a:schemeClr>
                </a:solidFill>
                <a:latin typeface="Tahoma" charset="0"/>
                <a:ea typeface="Tahoma" charset="0"/>
                <a:cs typeface="Tahoma" charset="0"/>
              </a:rPr>
              <a:pPr algn="r" defTabSz="1219079">
                <a:lnSpc>
                  <a:spcPct val="150000"/>
                </a:lnSpc>
                <a:spcBef>
                  <a:spcPts val="432"/>
                </a:spcBef>
              </a:pPr>
              <a:t>‹#›</a:t>
            </a:fld>
            <a:endParaRPr lang="ru-RU" sz="1200">
              <a:solidFill>
                <a:schemeClr val="tx2">
                  <a:lumMod val="50000"/>
                  <a:lumOff val="50000"/>
                </a:schemeClr>
              </a:solidFill>
              <a:latin typeface="Tahoma" charset="0"/>
              <a:ea typeface="Tahoma" charset="0"/>
              <a:cs typeface="Tahoma" charset="0"/>
            </a:endParaRPr>
          </a:p>
        </p:txBody>
      </p:sp>
      <p:sp>
        <p:nvSpPr>
          <p:cNvPr id="6" name="Freeform 19">
            <a:extLst>
              <a:ext uri="{FF2B5EF4-FFF2-40B4-BE49-F238E27FC236}">
                <a16:creationId xmlns:a16="http://schemas.microsoft.com/office/drawing/2014/main" id="{5D109716-7EE0-0D45-8592-42A6E8BEDFFD}"/>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30749913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125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17_Main_9">
    <p:bg>
      <p:bgPr>
        <a:solidFill>
          <a:schemeClr val="accent1"/>
        </a:solidFill>
        <a:effectLst/>
      </p:bgPr>
    </p:bg>
    <p:spTree>
      <p:nvGrpSpPr>
        <p:cNvPr id="1" name=""/>
        <p:cNvGrpSpPr/>
        <p:nvPr/>
      </p:nvGrpSpPr>
      <p:grpSpPr>
        <a:xfrm>
          <a:off x="0" y="0"/>
          <a:ext cx="0" cy="0"/>
          <a:chOff x="0" y="0"/>
          <a:chExt cx="0" cy="0"/>
        </a:xfrm>
      </p:grpSpPr>
      <p:sp>
        <p:nvSpPr>
          <p:cNvPr id="25" name="Заголовок 1">
            <a:extLst>
              <a:ext uri="{FF2B5EF4-FFF2-40B4-BE49-F238E27FC236}">
                <a16:creationId xmlns:a16="http://schemas.microsoft.com/office/drawing/2014/main" id="{9BBE0B44-7CE7-FF4E-910E-8108239425CC}"/>
              </a:ext>
            </a:extLst>
          </p:cNvPr>
          <p:cNvSpPr>
            <a:spLocks noGrp="1"/>
          </p:cNvSpPr>
          <p:nvPr>
            <p:ph type="title" hasCustomPrompt="1"/>
          </p:nvPr>
        </p:nvSpPr>
        <p:spPr>
          <a:xfrm>
            <a:off x="800856" y="449613"/>
            <a:ext cx="10623042" cy="827996"/>
          </a:xfrm>
          <a:prstGeom prst="rect">
            <a:avLst/>
          </a:prstGeom>
        </p:spPr>
        <p:txBody>
          <a:bodyPr>
            <a:noAutofit/>
          </a:bodyPr>
          <a:lstStyle>
            <a:lvl1pPr marL="0" marR="0" indent="0" algn="ctr"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lumMod val="40000"/>
                    <a:lumOff val="60000"/>
                  </a:schemeClr>
                </a:solidFill>
                <a:latin typeface="Tahoma" charset="0"/>
                <a:ea typeface="Tahoma" charset="0"/>
                <a:cs typeface="Tahoma" charset="0"/>
              </a:defRPr>
            </a:lvl1pPr>
          </a:lstStyle>
          <a:p>
            <a:r>
              <a:rPr lang="en-US"/>
              <a:t>Name Your Top Slide</a:t>
            </a:r>
            <a:endParaRPr lang="ru-RU"/>
          </a:p>
        </p:txBody>
      </p:sp>
      <p:sp>
        <p:nvSpPr>
          <p:cNvPr id="4" name="Номер слайда 1">
            <a:extLst>
              <a:ext uri="{FF2B5EF4-FFF2-40B4-BE49-F238E27FC236}">
                <a16:creationId xmlns:a16="http://schemas.microsoft.com/office/drawing/2014/main" id="{4FAECE92-1B5A-F548-A06B-CE311F3A3730}"/>
              </a:ext>
            </a:extLst>
          </p:cNvPr>
          <p:cNvSpPr txBox="1">
            <a:spLocks/>
          </p:cNvSpPr>
          <p:nvPr userDrawn="1"/>
        </p:nvSpPr>
        <p:spPr>
          <a:xfrm>
            <a:off x="10955907" y="6325901"/>
            <a:ext cx="1246071" cy="409215"/>
          </a:xfrm>
          <a:prstGeom prst="rect">
            <a:avLst/>
          </a:prstGeom>
        </p:spPr>
        <p:txBody>
          <a:bodyPr rIns="215972" anchor="ctr"/>
          <a:lstStyle>
            <a:defPPr>
              <a:defRPr lang="ru-RU"/>
            </a:defPPr>
            <a:lvl1pPr marL="0" algn="l" defTabSz="2438522" rtl="0" eaLnBrk="1" latinLnBrk="0" hangingPunct="1">
              <a:defRPr sz="4800" kern="1200">
                <a:solidFill>
                  <a:schemeClr val="tx1"/>
                </a:solidFill>
                <a:latin typeface="+mn-lt"/>
                <a:ea typeface="+mn-ea"/>
                <a:cs typeface="+mn-cs"/>
              </a:defRPr>
            </a:lvl1pPr>
            <a:lvl2pPr marL="1219261" algn="l" defTabSz="2438522" rtl="0" eaLnBrk="1" latinLnBrk="0" hangingPunct="1">
              <a:defRPr sz="4800" kern="1200">
                <a:solidFill>
                  <a:schemeClr val="tx1"/>
                </a:solidFill>
                <a:latin typeface="+mn-lt"/>
                <a:ea typeface="+mn-ea"/>
                <a:cs typeface="+mn-cs"/>
              </a:defRPr>
            </a:lvl2pPr>
            <a:lvl3pPr marL="2438522" algn="l" defTabSz="2438522" rtl="0" eaLnBrk="1" latinLnBrk="0" hangingPunct="1">
              <a:defRPr sz="4800" kern="1200">
                <a:solidFill>
                  <a:schemeClr val="tx1"/>
                </a:solidFill>
                <a:latin typeface="+mn-lt"/>
                <a:ea typeface="+mn-ea"/>
                <a:cs typeface="+mn-cs"/>
              </a:defRPr>
            </a:lvl3pPr>
            <a:lvl4pPr marL="3657783" algn="l" defTabSz="2438522" rtl="0" eaLnBrk="1" latinLnBrk="0" hangingPunct="1">
              <a:defRPr sz="4800" kern="1200">
                <a:solidFill>
                  <a:schemeClr val="tx1"/>
                </a:solidFill>
                <a:latin typeface="+mn-lt"/>
                <a:ea typeface="+mn-ea"/>
                <a:cs typeface="+mn-cs"/>
              </a:defRPr>
            </a:lvl4pPr>
            <a:lvl5pPr marL="4877044" algn="l" defTabSz="2438522" rtl="0" eaLnBrk="1" latinLnBrk="0" hangingPunct="1">
              <a:defRPr sz="4800" kern="1200">
                <a:solidFill>
                  <a:schemeClr val="tx1"/>
                </a:solidFill>
                <a:latin typeface="+mn-lt"/>
                <a:ea typeface="+mn-ea"/>
                <a:cs typeface="+mn-cs"/>
              </a:defRPr>
            </a:lvl5pPr>
            <a:lvl6pPr marL="6096305" algn="l" defTabSz="2438522" rtl="0" eaLnBrk="1" latinLnBrk="0" hangingPunct="1">
              <a:defRPr sz="4800" kern="1200">
                <a:solidFill>
                  <a:schemeClr val="tx1"/>
                </a:solidFill>
                <a:latin typeface="+mn-lt"/>
                <a:ea typeface="+mn-ea"/>
                <a:cs typeface="+mn-cs"/>
              </a:defRPr>
            </a:lvl6pPr>
            <a:lvl7pPr marL="7315566" algn="l" defTabSz="2438522" rtl="0" eaLnBrk="1" latinLnBrk="0" hangingPunct="1">
              <a:defRPr sz="4800" kern="1200">
                <a:solidFill>
                  <a:schemeClr val="tx1"/>
                </a:solidFill>
                <a:latin typeface="+mn-lt"/>
                <a:ea typeface="+mn-ea"/>
                <a:cs typeface="+mn-cs"/>
              </a:defRPr>
            </a:lvl7pPr>
            <a:lvl8pPr marL="8534827" algn="l" defTabSz="2438522" rtl="0" eaLnBrk="1" latinLnBrk="0" hangingPunct="1">
              <a:defRPr sz="4800" kern="1200">
                <a:solidFill>
                  <a:schemeClr val="tx1"/>
                </a:solidFill>
                <a:latin typeface="+mn-lt"/>
                <a:ea typeface="+mn-ea"/>
                <a:cs typeface="+mn-cs"/>
              </a:defRPr>
            </a:lvl8pPr>
            <a:lvl9pPr marL="9754088" algn="l" defTabSz="2438522" rtl="0" eaLnBrk="1" latinLnBrk="0" hangingPunct="1">
              <a:defRPr sz="4800" kern="1200">
                <a:solidFill>
                  <a:schemeClr val="tx1"/>
                </a:solidFill>
                <a:latin typeface="+mn-lt"/>
                <a:ea typeface="+mn-ea"/>
                <a:cs typeface="+mn-cs"/>
              </a:defRPr>
            </a:lvl9pPr>
          </a:lstStyle>
          <a:p>
            <a:pPr algn="r" defTabSz="1219079">
              <a:lnSpc>
                <a:spcPct val="150000"/>
              </a:lnSpc>
              <a:spcBef>
                <a:spcPts val="432"/>
              </a:spcBef>
            </a:pPr>
            <a:fld id="{E8BBD06A-759F-43F0-9FDD-30D8801384DF}" type="slidenum">
              <a:rPr lang="ru-RU" sz="1200" smtClean="0">
                <a:solidFill>
                  <a:schemeClr val="tx2">
                    <a:lumMod val="50000"/>
                    <a:lumOff val="50000"/>
                  </a:schemeClr>
                </a:solidFill>
                <a:latin typeface="Tahoma" charset="0"/>
                <a:ea typeface="Tahoma" charset="0"/>
                <a:cs typeface="Tahoma" charset="0"/>
              </a:rPr>
              <a:pPr algn="r" defTabSz="1219079">
                <a:lnSpc>
                  <a:spcPct val="150000"/>
                </a:lnSpc>
                <a:spcBef>
                  <a:spcPts val="432"/>
                </a:spcBef>
              </a:pPr>
              <a:t>‹#›</a:t>
            </a:fld>
            <a:endParaRPr lang="ru-RU" sz="1200">
              <a:solidFill>
                <a:schemeClr val="tx2">
                  <a:lumMod val="50000"/>
                  <a:lumOff val="50000"/>
                </a:schemeClr>
              </a:solidFill>
              <a:latin typeface="Tahoma" charset="0"/>
              <a:ea typeface="Tahoma" charset="0"/>
              <a:cs typeface="Tahoma" charset="0"/>
            </a:endParaRPr>
          </a:p>
        </p:txBody>
      </p:sp>
      <p:sp>
        <p:nvSpPr>
          <p:cNvPr id="6" name="Freeform 19">
            <a:extLst>
              <a:ext uri="{FF2B5EF4-FFF2-40B4-BE49-F238E27FC236}">
                <a16:creationId xmlns:a16="http://schemas.microsoft.com/office/drawing/2014/main" id="{5D109716-7EE0-0D45-8592-42A6E8BEDFFD}"/>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
        <p:nvSpPr>
          <p:cNvPr id="17" name="Freeform 16">
            <a:extLst>
              <a:ext uri="{FF2B5EF4-FFF2-40B4-BE49-F238E27FC236}">
                <a16:creationId xmlns:a16="http://schemas.microsoft.com/office/drawing/2014/main" id="{8F6C3107-D7C1-B14B-A320-BE94CB2D431B}"/>
              </a:ext>
            </a:extLst>
          </p:cNvPr>
          <p:cNvSpPr/>
          <p:nvPr userDrawn="1"/>
        </p:nvSpPr>
        <p:spPr>
          <a:xfrm>
            <a:off x="8150790" y="1690042"/>
            <a:ext cx="4887187" cy="4425794"/>
          </a:xfrm>
          <a:custGeom>
            <a:avLst/>
            <a:gdLst>
              <a:gd name="connsiteX0" fmla="*/ 1576089 w 1577829"/>
              <a:gd name="connsiteY0" fmla="*/ 355264 h 1428868"/>
              <a:gd name="connsiteX1" fmla="*/ 1560671 w 1577829"/>
              <a:gd name="connsiteY1" fmla="*/ 368760 h 1428868"/>
              <a:gd name="connsiteX2" fmla="*/ 1271528 w 1577829"/>
              <a:gd name="connsiteY2" fmla="*/ 380965 h 1428868"/>
              <a:gd name="connsiteX3" fmla="*/ 1039569 w 1577829"/>
              <a:gd name="connsiteY3" fmla="*/ 393169 h 1428868"/>
              <a:gd name="connsiteX4" fmla="*/ 948327 w 1577829"/>
              <a:gd name="connsiteY4" fmla="*/ 395744 h 1428868"/>
              <a:gd name="connsiteX5" fmla="*/ 947044 w 1577829"/>
              <a:gd name="connsiteY5" fmla="*/ 384823 h 1428868"/>
              <a:gd name="connsiteX6" fmla="*/ 957320 w 1577829"/>
              <a:gd name="connsiteY6" fmla="*/ 380319 h 1428868"/>
              <a:gd name="connsiteX7" fmla="*/ 947044 w 1577829"/>
              <a:gd name="connsiteY7" fmla="*/ 367469 h 1428868"/>
              <a:gd name="connsiteX8" fmla="*/ 943185 w 1577829"/>
              <a:gd name="connsiteY8" fmla="*/ 377107 h 1428868"/>
              <a:gd name="connsiteX9" fmla="*/ 930334 w 1577829"/>
              <a:gd name="connsiteY9" fmla="*/ 384823 h 1428868"/>
              <a:gd name="connsiteX10" fmla="*/ 889213 w 1577829"/>
              <a:gd name="connsiteY10" fmla="*/ 382894 h 1428868"/>
              <a:gd name="connsiteX11" fmla="*/ 872504 w 1577829"/>
              <a:gd name="connsiteY11" fmla="*/ 382248 h 1428868"/>
              <a:gd name="connsiteX12" fmla="*/ 868000 w 1577829"/>
              <a:gd name="connsiteY12" fmla="*/ 373256 h 1428868"/>
              <a:gd name="connsiteX13" fmla="*/ 857078 w 1577829"/>
              <a:gd name="connsiteY13" fmla="*/ 370681 h 1428868"/>
              <a:gd name="connsiteX14" fmla="*/ 821099 w 1577829"/>
              <a:gd name="connsiteY14" fmla="*/ 348193 h 1428868"/>
              <a:gd name="connsiteX15" fmla="*/ 811461 w 1577829"/>
              <a:gd name="connsiteY15" fmla="*/ 330847 h 1428868"/>
              <a:gd name="connsiteX16" fmla="*/ 799255 w 1577829"/>
              <a:gd name="connsiteY16" fmla="*/ 350161 h 1428868"/>
              <a:gd name="connsiteX17" fmla="*/ 794759 w 1577829"/>
              <a:gd name="connsiteY17" fmla="*/ 336672 h 1428868"/>
              <a:gd name="connsiteX18" fmla="*/ 788873 w 1577829"/>
              <a:gd name="connsiteY18" fmla="*/ 318035 h 1428868"/>
              <a:gd name="connsiteX19" fmla="*/ 772923 w 1577829"/>
              <a:gd name="connsiteY19" fmla="*/ 338594 h 1428868"/>
              <a:gd name="connsiteX20" fmla="*/ 722164 w 1577829"/>
              <a:gd name="connsiteY20" fmla="*/ 309043 h 1428868"/>
              <a:gd name="connsiteX21" fmla="*/ 603928 w 1577829"/>
              <a:gd name="connsiteY21" fmla="*/ 269854 h 1428868"/>
              <a:gd name="connsiteX22" fmla="*/ 546744 w 1577829"/>
              <a:gd name="connsiteY22" fmla="*/ 248004 h 1428868"/>
              <a:gd name="connsiteX23" fmla="*/ 533893 w 1577829"/>
              <a:gd name="connsiteY23" fmla="*/ 234516 h 1428868"/>
              <a:gd name="connsiteX24" fmla="*/ 533893 w 1577829"/>
              <a:gd name="connsiteY24" fmla="*/ 223588 h 1428868"/>
              <a:gd name="connsiteX25" fmla="*/ 535184 w 1577829"/>
              <a:gd name="connsiteY25" fmla="*/ 220375 h 1428868"/>
              <a:gd name="connsiteX26" fmla="*/ 549319 w 1577829"/>
              <a:gd name="connsiteY26" fmla="*/ 222304 h 1428868"/>
              <a:gd name="connsiteX27" fmla="*/ 555099 w 1577829"/>
              <a:gd name="connsiteY27" fmla="*/ 194037 h 1428868"/>
              <a:gd name="connsiteX28" fmla="*/ 600078 w 1577829"/>
              <a:gd name="connsiteY28" fmla="*/ 191470 h 1428868"/>
              <a:gd name="connsiteX29" fmla="*/ 638631 w 1577829"/>
              <a:gd name="connsiteY29" fmla="*/ 170903 h 1428868"/>
              <a:gd name="connsiteX30" fmla="*/ 621284 w 1577829"/>
              <a:gd name="connsiteY30" fmla="*/ 145203 h 1428868"/>
              <a:gd name="connsiteX31" fmla="*/ 588510 w 1577829"/>
              <a:gd name="connsiteY31" fmla="*/ 118864 h 1428868"/>
              <a:gd name="connsiteX32" fmla="*/ 578234 w 1577829"/>
              <a:gd name="connsiteY32" fmla="*/ 58471 h 1428868"/>
              <a:gd name="connsiteX33" fmla="*/ 553815 w 1577829"/>
              <a:gd name="connsiteY33" fmla="*/ 21850 h 1428868"/>
              <a:gd name="connsiteX34" fmla="*/ 512041 w 1577829"/>
              <a:gd name="connsiteY34" fmla="*/ 3858 h 1428868"/>
              <a:gd name="connsiteX35" fmla="*/ 495977 w 1577829"/>
              <a:gd name="connsiteY35" fmla="*/ 0 h 1428868"/>
              <a:gd name="connsiteX36" fmla="*/ 470298 w 1577829"/>
              <a:gd name="connsiteY36" fmla="*/ 0 h 1428868"/>
              <a:gd name="connsiteX37" fmla="*/ 499858 w 1577829"/>
              <a:gd name="connsiteY37" fmla="*/ 8354 h 1428868"/>
              <a:gd name="connsiteX38" fmla="*/ 526844 w 1577829"/>
              <a:gd name="connsiteY38" fmla="*/ 14779 h 1428868"/>
              <a:gd name="connsiteX39" fmla="*/ 560264 w 1577829"/>
              <a:gd name="connsiteY39" fmla="*/ 40480 h 1428868"/>
              <a:gd name="connsiteX40" fmla="*/ 551909 w 1577829"/>
              <a:gd name="connsiteY40" fmla="*/ 61039 h 1428868"/>
              <a:gd name="connsiteX41" fmla="*/ 537774 w 1577829"/>
              <a:gd name="connsiteY41" fmla="*/ 57188 h 1428868"/>
              <a:gd name="connsiteX42" fmla="*/ 512072 w 1577829"/>
              <a:gd name="connsiteY42" fmla="*/ 79668 h 1428868"/>
              <a:gd name="connsiteX43" fmla="*/ 499866 w 1577829"/>
              <a:gd name="connsiteY43" fmla="*/ 100235 h 1428868"/>
              <a:gd name="connsiteX44" fmla="*/ 479944 w 1577829"/>
              <a:gd name="connsiteY44" fmla="*/ 89951 h 1428868"/>
              <a:gd name="connsiteX45" fmla="*/ 454242 w 1577829"/>
              <a:gd name="connsiteY45" fmla="*/ 88022 h 1428868"/>
              <a:gd name="connsiteX46" fmla="*/ 436256 w 1577829"/>
              <a:gd name="connsiteY46" fmla="*/ 63613 h 1428868"/>
              <a:gd name="connsiteX47" fmla="*/ 413121 w 1577829"/>
              <a:gd name="connsiteY47" fmla="*/ 60401 h 1428868"/>
              <a:gd name="connsiteX48" fmla="*/ 439461 w 1577829"/>
              <a:gd name="connsiteY48" fmla="*/ 84172 h 1428868"/>
              <a:gd name="connsiteX49" fmla="*/ 445249 w 1577829"/>
              <a:gd name="connsiteY49" fmla="*/ 95093 h 1428868"/>
              <a:gd name="connsiteX50" fmla="*/ 406695 w 1577829"/>
              <a:gd name="connsiteY50" fmla="*/ 66818 h 1428868"/>
              <a:gd name="connsiteX51" fmla="*/ 417617 w 1577829"/>
              <a:gd name="connsiteY51" fmla="*/ 96377 h 1428868"/>
              <a:gd name="connsiteX52" fmla="*/ 423397 w 1577829"/>
              <a:gd name="connsiteY52" fmla="*/ 105369 h 1428868"/>
              <a:gd name="connsiteX53" fmla="*/ 395773 w 1577829"/>
              <a:gd name="connsiteY53" fmla="*/ 79030 h 1428868"/>
              <a:gd name="connsiteX54" fmla="*/ 418263 w 1577829"/>
              <a:gd name="connsiteY54" fmla="*/ 22488 h 1428868"/>
              <a:gd name="connsiteX55" fmla="*/ 397057 w 1577829"/>
              <a:gd name="connsiteY55" fmla="*/ 48834 h 1428868"/>
              <a:gd name="connsiteX56" fmla="*/ 388702 w 1577829"/>
              <a:gd name="connsiteY56" fmla="*/ 75818 h 1428868"/>
              <a:gd name="connsiteX57" fmla="*/ 377780 w 1577829"/>
              <a:gd name="connsiteY57" fmla="*/ 77747 h 1428868"/>
              <a:gd name="connsiteX58" fmla="*/ 341801 w 1577829"/>
              <a:gd name="connsiteY58" fmla="*/ 69393 h 1428868"/>
              <a:gd name="connsiteX59" fmla="*/ 368787 w 1577829"/>
              <a:gd name="connsiteY59" fmla="*/ 86101 h 1428868"/>
              <a:gd name="connsiteX60" fmla="*/ 356574 w 1577829"/>
              <a:gd name="connsiteY60" fmla="*/ 103455 h 1428868"/>
              <a:gd name="connsiteX61" fmla="*/ 355936 w 1577829"/>
              <a:gd name="connsiteY61" fmla="*/ 134289 h 1428868"/>
              <a:gd name="connsiteX62" fmla="*/ 373284 w 1577829"/>
              <a:gd name="connsiteY62" fmla="*/ 149714 h 1428868"/>
              <a:gd name="connsiteX63" fmla="*/ 373284 w 1577829"/>
              <a:gd name="connsiteY63" fmla="*/ 160635 h 1428868"/>
              <a:gd name="connsiteX64" fmla="*/ 348865 w 1577829"/>
              <a:gd name="connsiteY64" fmla="*/ 136218 h 1428868"/>
              <a:gd name="connsiteX65" fmla="*/ 354645 w 1577829"/>
              <a:gd name="connsiteY65" fmla="*/ 174123 h 1428868"/>
              <a:gd name="connsiteX66" fmla="*/ 373284 w 1577829"/>
              <a:gd name="connsiteY66" fmla="*/ 202398 h 1428868"/>
              <a:gd name="connsiteX67" fmla="*/ 325092 w 1577829"/>
              <a:gd name="connsiteY67" fmla="*/ 161919 h 1428868"/>
              <a:gd name="connsiteX68" fmla="*/ 264049 w 1577829"/>
              <a:gd name="connsiteY68" fmla="*/ 135899 h 1428868"/>
              <a:gd name="connsiteX69" fmla="*/ 296822 w 1577829"/>
              <a:gd name="connsiteY69" fmla="*/ 170273 h 1428868"/>
              <a:gd name="connsiteX70" fmla="*/ 320914 w 1577829"/>
              <a:gd name="connsiteY70" fmla="*/ 198540 h 1428868"/>
              <a:gd name="connsiteX71" fmla="*/ 278829 w 1577829"/>
              <a:gd name="connsiteY71" fmla="*/ 176052 h 1428868"/>
              <a:gd name="connsiteX72" fmla="*/ 243488 w 1577829"/>
              <a:gd name="connsiteY72" fmla="*/ 162564 h 1428868"/>
              <a:gd name="connsiteX73" fmla="*/ 261482 w 1577829"/>
              <a:gd name="connsiteY73" fmla="*/ 125943 h 1428868"/>
              <a:gd name="connsiteX74" fmla="*/ 300673 w 1577829"/>
              <a:gd name="connsiteY74" fmla="*/ 80967 h 1428868"/>
              <a:gd name="connsiteX75" fmla="*/ 265978 w 1577829"/>
              <a:gd name="connsiteY75" fmla="*/ 106029 h 1428868"/>
              <a:gd name="connsiteX76" fmla="*/ 237709 w 1577829"/>
              <a:gd name="connsiteY76" fmla="*/ 151005 h 1428868"/>
              <a:gd name="connsiteX77" fmla="*/ 224857 w 1577829"/>
              <a:gd name="connsiteY77" fmla="*/ 187627 h 1428868"/>
              <a:gd name="connsiteX78" fmla="*/ 237709 w 1577829"/>
              <a:gd name="connsiteY78" fmla="*/ 202406 h 1428868"/>
              <a:gd name="connsiteX79" fmla="*/ 237063 w 1577829"/>
              <a:gd name="connsiteY79" fmla="*/ 219752 h 1428868"/>
              <a:gd name="connsiteX80" fmla="*/ 231921 w 1577829"/>
              <a:gd name="connsiteY80" fmla="*/ 202406 h 1428868"/>
              <a:gd name="connsiteX81" fmla="*/ 220999 w 1577829"/>
              <a:gd name="connsiteY81" fmla="*/ 196619 h 1428868"/>
              <a:gd name="connsiteX82" fmla="*/ 220999 w 1577829"/>
              <a:gd name="connsiteY82" fmla="*/ 231957 h 1428868"/>
              <a:gd name="connsiteX83" fmla="*/ 220999 w 1577829"/>
              <a:gd name="connsiteY83" fmla="*/ 247382 h 1428868"/>
              <a:gd name="connsiteX84" fmla="*/ 214573 w 1577829"/>
              <a:gd name="connsiteY84" fmla="*/ 278862 h 1428868"/>
              <a:gd name="connsiteX85" fmla="*/ 200439 w 1577829"/>
              <a:gd name="connsiteY85" fmla="*/ 333475 h 1428868"/>
              <a:gd name="connsiteX86" fmla="*/ 200439 w 1577829"/>
              <a:gd name="connsiteY86" fmla="*/ 354672 h 1428868"/>
              <a:gd name="connsiteX87" fmla="*/ 194013 w 1577829"/>
              <a:gd name="connsiteY87" fmla="*/ 381663 h 1428868"/>
              <a:gd name="connsiteX88" fmla="*/ 203652 w 1577829"/>
              <a:gd name="connsiteY88" fmla="*/ 442056 h 1428868"/>
              <a:gd name="connsiteX89" fmla="*/ 224212 w 1577829"/>
              <a:gd name="connsiteY89" fmla="*/ 513370 h 1428868"/>
              <a:gd name="connsiteX90" fmla="*/ 236417 w 1577829"/>
              <a:gd name="connsiteY90" fmla="*/ 576338 h 1428868"/>
              <a:gd name="connsiteX91" fmla="*/ 263411 w 1577829"/>
              <a:gd name="connsiteY91" fmla="*/ 596897 h 1428868"/>
              <a:gd name="connsiteX92" fmla="*/ 285756 w 1577829"/>
              <a:gd name="connsiteY92" fmla="*/ 611676 h 1428868"/>
              <a:gd name="connsiteX93" fmla="*/ 285756 w 1577829"/>
              <a:gd name="connsiteY93" fmla="*/ 666282 h 1428868"/>
              <a:gd name="connsiteX94" fmla="*/ 285756 w 1577829"/>
              <a:gd name="connsiteY94" fmla="*/ 727966 h 1428868"/>
              <a:gd name="connsiteX95" fmla="*/ 292964 w 1577829"/>
              <a:gd name="connsiteY95" fmla="*/ 710620 h 1428868"/>
              <a:gd name="connsiteX96" fmla="*/ 293610 w 1577829"/>
              <a:gd name="connsiteY96" fmla="*/ 693273 h 1428868"/>
              <a:gd name="connsiteX97" fmla="*/ 330872 w 1577829"/>
              <a:gd name="connsiteY97" fmla="*/ 650864 h 1428868"/>
              <a:gd name="connsiteX98" fmla="*/ 344369 w 1577829"/>
              <a:gd name="connsiteY98" fmla="*/ 639298 h 1428868"/>
              <a:gd name="connsiteX99" fmla="*/ 377788 w 1577829"/>
              <a:gd name="connsiteY99" fmla="*/ 646368 h 1428868"/>
              <a:gd name="connsiteX100" fmla="*/ 404136 w 1577829"/>
              <a:gd name="connsiteY100" fmla="*/ 659857 h 1428868"/>
              <a:gd name="connsiteX101" fmla="*/ 412490 w 1577829"/>
              <a:gd name="connsiteY101" fmla="*/ 686848 h 1428868"/>
              <a:gd name="connsiteX102" fmla="*/ 386788 w 1577829"/>
              <a:gd name="connsiteY102" fmla="*/ 699698 h 1428868"/>
              <a:gd name="connsiteX103" fmla="*/ 365590 w 1577829"/>
              <a:gd name="connsiteY103" fmla="*/ 717683 h 1428868"/>
              <a:gd name="connsiteX104" fmla="*/ 404781 w 1577829"/>
              <a:gd name="connsiteY104" fmla="*/ 717045 h 1428868"/>
              <a:gd name="connsiteX105" fmla="*/ 417632 w 1577829"/>
              <a:gd name="connsiteY105" fmla="*/ 704832 h 1428868"/>
              <a:gd name="connsiteX106" fmla="*/ 426625 w 1577829"/>
              <a:gd name="connsiteY106" fmla="*/ 731178 h 1428868"/>
              <a:gd name="connsiteX107" fmla="*/ 391930 w 1577829"/>
              <a:gd name="connsiteY107" fmla="*/ 761375 h 1428868"/>
              <a:gd name="connsiteX108" fmla="*/ 354660 w 1577829"/>
              <a:gd name="connsiteY108" fmla="*/ 797351 h 1428868"/>
              <a:gd name="connsiteX109" fmla="*/ 339242 w 1577829"/>
              <a:gd name="connsiteY109" fmla="*/ 813414 h 1428868"/>
              <a:gd name="connsiteX110" fmla="*/ 337313 w 1577829"/>
              <a:gd name="connsiteY110" fmla="*/ 791571 h 1428868"/>
              <a:gd name="connsiteX111" fmla="*/ 357235 w 1577829"/>
              <a:gd name="connsiteY111" fmla="*/ 773579 h 1428868"/>
              <a:gd name="connsiteX112" fmla="*/ 371370 w 1577829"/>
              <a:gd name="connsiteY112" fmla="*/ 749170 h 1428868"/>
              <a:gd name="connsiteX113" fmla="*/ 347597 w 1577829"/>
              <a:gd name="connsiteY113" fmla="*/ 745957 h 1428868"/>
              <a:gd name="connsiteX114" fmla="*/ 321248 w 1577829"/>
              <a:gd name="connsiteY114" fmla="*/ 755595 h 1428868"/>
              <a:gd name="connsiteX115" fmla="*/ 325107 w 1577829"/>
              <a:gd name="connsiteY115" fmla="*/ 735029 h 1428868"/>
              <a:gd name="connsiteX116" fmla="*/ 325753 w 1577829"/>
              <a:gd name="connsiteY116" fmla="*/ 730533 h 1428868"/>
              <a:gd name="connsiteX117" fmla="*/ 307114 w 1577829"/>
              <a:gd name="connsiteY117" fmla="*/ 729895 h 1428868"/>
              <a:gd name="connsiteX118" fmla="*/ 288483 w 1577829"/>
              <a:gd name="connsiteY118" fmla="*/ 738887 h 1428868"/>
              <a:gd name="connsiteX119" fmla="*/ 314823 w 1577829"/>
              <a:gd name="connsiteY119" fmla="*/ 795429 h 1428868"/>
              <a:gd name="connsiteX120" fmla="*/ 332816 w 1577829"/>
              <a:gd name="connsiteY120" fmla="*/ 815988 h 1428868"/>
              <a:gd name="connsiteX121" fmla="*/ 349526 w 1577829"/>
              <a:gd name="connsiteY121" fmla="*/ 837193 h 1428868"/>
              <a:gd name="connsiteX122" fmla="*/ 375866 w 1577829"/>
              <a:gd name="connsiteY122" fmla="*/ 862885 h 1428868"/>
              <a:gd name="connsiteX123" fmla="*/ 390001 w 1577829"/>
              <a:gd name="connsiteY123" fmla="*/ 879594 h 1428868"/>
              <a:gd name="connsiteX124" fmla="*/ 393213 w 1577829"/>
              <a:gd name="connsiteY124" fmla="*/ 904656 h 1428868"/>
              <a:gd name="connsiteX125" fmla="*/ 461966 w 1577829"/>
              <a:gd name="connsiteY125" fmla="*/ 907869 h 1428868"/>
              <a:gd name="connsiteX126" fmla="*/ 408639 w 1577829"/>
              <a:gd name="connsiteY126" fmla="*/ 886672 h 1428868"/>
              <a:gd name="connsiteX127" fmla="*/ 461966 w 1577829"/>
              <a:gd name="connsiteY127" fmla="*/ 878956 h 1428868"/>
              <a:gd name="connsiteX128" fmla="*/ 403285 w 1577829"/>
              <a:gd name="connsiteY128" fmla="*/ 874604 h 1428868"/>
              <a:gd name="connsiteX129" fmla="*/ 437555 w 1577829"/>
              <a:gd name="connsiteY129" fmla="*/ 864822 h 1428868"/>
              <a:gd name="connsiteX130" fmla="*/ 454264 w 1577829"/>
              <a:gd name="connsiteY130" fmla="*/ 862255 h 1428868"/>
              <a:gd name="connsiteX131" fmla="*/ 397080 w 1577829"/>
              <a:gd name="connsiteY131" fmla="*/ 859042 h 1428868"/>
              <a:gd name="connsiteX132" fmla="*/ 438853 w 1577829"/>
              <a:gd name="connsiteY132" fmla="*/ 844263 h 1428868"/>
              <a:gd name="connsiteX133" fmla="*/ 393229 w 1577829"/>
              <a:gd name="connsiteY133" fmla="*/ 846830 h 1428868"/>
              <a:gd name="connsiteX134" fmla="*/ 430499 w 1577829"/>
              <a:gd name="connsiteY134" fmla="*/ 821137 h 1428868"/>
              <a:gd name="connsiteX135" fmla="*/ 449130 w 1577829"/>
              <a:gd name="connsiteY135" fmla="*/ 812783 h 1428868"/>
              <a:gd name="connsiteX136" fmla="*/ 397733 w 1577829"/>
              <a:gd name="connsiteY136" fmla="*/ 824988 h 1428868"/>
              <a:gd name="connsiteX137" fmla="*/ 414442 w 1577829"/>
              <a:gd name="connsiteY137" fmla="*/ 800571 h 1428868"/>
              <a:gd name="connsiteX138" fmla="*/ 377173 w 1577829"/>
              <a:gd name="connsiteY138" fmla="*/ 825633 h 1428868"/>
              <a:gd name="connsiteX139" fmla="*/ 427301 w 1577829"/>
              <a:gd name="connsiteY139" fmla="*/ 785154 h 1428868"/>
              <a:gd name="connsiteX140" fmla="*/ 444649 w 1577829"/>
              <a:gd name="connsiteY140" fmla="*/ 776800 h 1428868"/>
              <a:gd name="connsiteX141" fmla="*/ 467784 w 1577829"/>
              <a:gd name="connsiteY141" fmla="*/ 858397 h 1428868"/>
              <a:gd name="connsiteX142" fmla="*/ 493486 w 1577829"/>
              <a:gd name="connsiteY142" fmla="*/ 992063 h 1428868"/>
              <a:gd name="connsiteX143" fmla="*/ 504408 w 1577829"/>
              <a:gd name="connsiteY143" fmla="*/ 1072369 h 1428868"/>
              <a:gd name="connsiteX144" fmla="*/ 503125 w 1577829"/>
              <a:gd name="connsiteY144" fmla="*/ 1089716 h 1428868"/>
              <a:gd name="connsiteX145" fmla="*/ 481919 w 1577829"/>
              <a:gd name="connsiteY145" fmla="*/ 1089716 h 1428868"/>
              <a:gd name="connsiteX146" fmla="*/ 498628 w 1577829"/>
              <a:gd name="connsiteY146" fmla="*/ 1098715 h 1428868"/>
              <a:gd name="connsiteX147" fmla="*/ 494777 w 1577829"/>
              <a:gd name="connsiteY147" fmla="*/ 1104495 h 1428868"/>
              <a:gd name="connsiteX148" fmla="*/ 444649 w 1577829"/>
              <a:gd name="connsiteY148" fmla="*/ 1119920 h 1428868"/>
              <a:gd name="connsiteX149" fmla="*/ 281442 w 1577829"/>
              <a:gd name="connsiteY149" fmla="*/ 1168746 h 1428868"/>
              <a:gd name="connsiteX150" fmla="*/ 193778 w 1577829"/>
              <a:gd name="connsiteY150" fmla="*/ 1189950 h 1428868"/>
              <a:gd name="connsiteX151" fmla="*/ 151655 w 1577829"/>
              <a:gd name="connsiteY151" fmla="*/ 1196376 h 1428868"/>
              <a:gd name="connsiteX152" fmla="*/ 143300 w 1577829"/>
              <a:gd name="connsiteY152" fmla="*/ 1196429 h 1428868"/>
              <a:gd name="connsiteX153" fmla="*/ 151009 w 1577829"/>
              <a:gd name="connsiteY153" fmla="*/ 1211793 h 1428868"/>
              <a:gd name="connsiteX154" fmla="*/ 152938 w 1577829"/>
              <a:gd name="connsiteY154" fmla="*/ 1225289 h 1428868"/>
              <a:gd name="connsiteX155" fmla="*/ 138158 w 1577829"/>
              <a:gd name="connsiteY155" fmla="*/ 1200226 h 1428868"/>
              <a:gd name="connsiteX156" fmla="*/ 120810 w 1577829"/>
              <a:gd name="connsiteY156" fmla="*/ 1197014 h 1428868"/>
              <a:gd name="connsiteX157" fmla="*/ 127874 w 1577829"/>
              <a:gd name="connsiteY157" fmla="*/ 1221430 h 1428868"/>
              <a:gd name="connsiteX158" fmla="*/ 111164 w 1577829"/>
              <a:gd name="connsiteY158" fmla="*/ 1201517 h 1428868"/>
              <a:gd name="connsiteX159" fmla="*/ 126582 w 1577829"/>
              <a:gd name="connsiteY159" fmla="*/ 1179667 h 1428868"/>
              <a:gd name="connsiteX160" fmla="*/ 138796 w 1577829"/>
              <a:gd name="connsiteY160" fmla="*/ 1158471 h 1428868"/>
              <a:gd name="connsiteX161" fmla="*/ 127228 w 1577829"/>
              <a:gd name="connsiteY161" fmla="*/ 1158471 h 1428868"/>
              <a:gd name="connsiteX162" fmla="*/ 114377 w 1577829"/>
              <a:gd name="connsiteY162" fmla="*/ 1144329 h 1428868"/>
              <a:gd name="connsiteX163" fmla="*/ 116944 w 1577829"/>
              <a:gd name="connsiteY163" fmla="*/ 1161037 h 1428868"/>
              <a:gd name="connsiteX164" fmla="*/ 111134 w 1577829"/>
              <a:gd name="connsiteY164" fmla="*/ 1169392 h 1428868"/>
              <a:gd name="connsiteX165" fmla="*/ 98313 w 1577829"/>
              <a:gd name="connsiteY165" fmla="*/ 1196376 h 1428868"/>
              <a:gd name="connsiteX166" fmla="*/ 102810 w 1577829"/>
              <a:gd name="connsiteY166" fmla="*/ 1219501 h 1428868"/>
              <a:gd name="connsiteX167" fmla="*/ 82249 w 1577829"/>
              <a:gd name="connsiteY167" fmla="*/ 1219501 h 1428868"/>
              <a:gd name="connsiteX168" fmla="*/ 88674 w 1577829"/>
              <a:gd name="connsiteY168" fmla="*/ 1188667 h 1428868"/>
              <a:gd name="connsiteX169" fmla="*/ 100242 w 1577829"/>
              <a:gd name="connsiteY169" fmla="*/ 1168101 h 1428868"/>
              <a:gd name="connsiteX170" fmla="*/ 70044 w 1577829"/>
              <a:gd name="connsiteY170" fmla="*/ 1172604 h 1428868"/>
              <a:gd name="connsiteX171" fmla="*/ 25064 w 1577829"/>
              <a:gd name="connsiteY171" fmla="*/ 1182242 h 1428868"/>
              <a:gd name="connsiteX172" fmla="*/ 30845 w 1577829"/>
              <a:gd name="connsiteY172" fmla="*/ 1206013 h 1428868"/>
              <a:gd name="connsiteX173" fmla="*/ 15426 w 1577829"/>
              <a:gd name="connsiteY173" fmla="*/ 1189950 h 1428868"/>
              <a:gd name="connsiteX174" fmla="*/ 12213 w 1577829"/>
              <a:gd name="connsiteY174" fmla="*/ 1186092 h 1428868"/>
              <a:gd name="connsiteX175" fmla="*/ 4504 w 1577829"/>
              <a:gd name="connsiteY175" fmla="*/ 1202801 h 1428868"/>
              <a:gd name="connsiteX176" fmla="*/ 0 w 1577829"/>
              <a:gd name="connsiteY176" fmla="*/ 1232997 h 1428868"/>
              <a:gd name="connsiteX177" fmla="*/ 10284 w 1577829"/>
              <a:gd name="connsiteY177" fmla="*/ 1259336 h 1428868"/>
              <a:gd name="connsiteX178" fmla="*/ 24419 w 1577829"/>
              <a:gd name="connsiteY178" fmla="*/ 1299170 h 1428868"/>
              <a:gd name="connsiteX179" fmla="*/ 33419 w 1577829"/>
              <a:gd name="connsiteY179" fmla="*/ 1345436 h 1428868"/>
              <a:gd name="connsiteX180" fmla="*/ 53334 w 1577829"/>
              <a:gd name="connsiteY180" fmla="*/ 1380129 h 1428868"/>
              <a:gd name="connsiteX181" fmla="*/ 79682 w 1577829"/>
              <a:gd name="connsiteY181" fmla="*/ 1398121 h 1428868"/>
              <a:gd name="connsiteX182" fmla="*/ 117590 w 1577829"/>
              <a:gd name="connsiteY182" fmla="*/ 1402617 h 1428868"/>
              <a:gd name="connsiteX183" fmla="*/ 143292 w 1577829"/>
              <a:gd name="connsiteY183" fmla="*/ 1399404 h 1428868"/>
              <a:gd name="connsiteX184" fmla="*/ 145221 w 1577829"/>
              <a:gd name="connsiteY184" fmla="*/ 1394262 h 1428868"/>
              <a:gd name="connsiteX185" fmla="*/ 128512 w 1577829"/>
              <a:gd name="connsiteY185" fmla="*/ 1387192 h 1428868"/>
              <a:gd name="connsiteX186" fmla="*/ 100880 w 1577829"/>
              <a:gd name="connsiteY186" fmla="*/ 1377554 h 1428868"/>
              <a:gd name="connsiteX187" fmla="*/ 100880 w 1577829"/>
              <a:gd name="connsiteY187" fmla="*/ 1389121 h 1428868"/>
              <a:gd name="connsiteX188" fmla="*/ 55901 w 1577829"/>
              <a:gd name="connsiteY188" fmla="*/ 1357641 h 1428868"/>
              <a:gd name="connsiteX189" fmla="*/ 34057 w 1577829"/>
              <a:gd name="connsiteY189" fmla="*/ 1317807 h 1428868"/>
              <a:gd name="connsiteX190" fmla="*/ 58476 w 1577829"/>
              <a:gd name="connsiteY190" fmla="*/ 1346074 h 1428868"/>
              <a:gd name="connsiteX191" fmla="*/ 89958 w 1577829"/>
              <a:gd name="connsiteY191" fmla="*/ 1373058 h 1428868"/>
              <a:gd name="connsiteX192" fmla="*/ 106668 w 1577829"/>
              <a:gd name="connsiteY192" fmla="*/ 1367279 h 1428868"/>
              <a:gd name="connsiteX193" fmla="*/ 119519 w 1577829"/>
              <a:gd name="connsiteY193" fmla="*/ 1363421 h 1428868"/>
              <a:gd name="connsiteX194" fmla="*/ 121440 w 1577829"/>
              <a:gd name="connsiteY194" fmla="*/ 1337082 h 1428868"/>
              <a:gd name="connsiteX195" fmla="*/ 143292 w 1577829"/>
              <a:gd name="connsiteY195" fmla="*/ 1296603 h 1428868"/>
              <a:gd name="connsiteX196" fmla="*/ 143930 w 1577829"/>
              <a:gd name="connsiteY196" fmla="*/ 1287610 h 1428868"/>
              <a:gd name="connsiteX197" fmla="*/ 162569 w 1577829"/>
              <a:gd name="connsiteY197" fmla="*/ 1283752 h 1428868"/>
              <a:gd name="connsiteX198" fmla="*/ 172845 w 1577829"/>
              <a:gd name="connsiteY198" fmla="*/ 1269619 h 1428868"/>
              <a:gd name="connsiteX199" fmla="*/ 172845 w 1577829"/>
              <a:gd name="connsiteY199" fmla="*/ 1250989 h 1428868"/>
              <a:gd name="connsiteX200" fmla="*/ 192768 w 1577829"/>
              <a:gd name="connsiteY200" fmla="*/ 1267052 h 1428868"/>
              <a:gd name="connsiteX201" fmla="*/ 258307 w 1577829"/>
              <a:gd name="connsiteY201" fmla="*/ 1254202 h 1428868"/>
              <a:gd name="connsiteX202" fmla="*/ 324484 w 1577829"/>
              <a:gd name="connsiteY202" fmla="*/ 1232997 h 1428868"/>
              <a:gd name="connsiteX203" fmla="*/ 424081 w 1577829"/>
              <a:gd name="connsiteY203" fmla="*/ 1206651 h 1428868"/>
              <a:gd name="connsiteX204" fmla="*/ 511426 w 1577829"/>
              <a:gd name="connsiteY204" fmla="*/ 1182880 h 1428868"/>
              <a:gd name="connsiteX205" fmla="*/ 573115 w 1577829"/>
              <a:gd name="connsiteY205" fmla="*/ 1152038 h 1428868"/>
              <a:gd name="connsiteX206" fmla="*/ 594958 w 1577829"/>
              <a:gd name="connsiteY206" fmla="*/ 1079440 h 1428868"/>
              <a:gd name="connsiteX207" fmla="*/ 601384 w 1577829"/>
              <a:gd name="connsiteY207" fmla="*/ 972142 h 1428868"/>
              <a:gd name="connsiteX208" fmla="*/ 601384 w 1577829"/>
              <a:gd name="connsiteY208" fmla="*/ 959292 h 1428868"/>
              <a:gd name="connsiteX209" fmla="*/ 587249 w 1577829"/>
              <a:gd name="connsiteY209" fmla="*/ 1033826 h 1428868"/>
              <a:gd name="connsiteX210" fmla="*/ 531994 w 1577829"/>
              <a:gd name="connsiteY210" fmla="*/ 1044748 h 1428868"/>
              <a:gd name="connsiteX211" fmla="*/ 520426 w 1577829"/>
              <a:gd name="connsiteY211" fmla="*/ 1046593 h 1428868"/>
              <a:gd name="connsiteX212" fmla="*/ 559618 w 1577829"/>
              <a:gd name="connsiteY212" fmla="*/ 1051735 h 1428868"/>
              <a:gd name="connsiteX213" fmla="*/ 531348 w 1577829"/>
              <a:gd name="connsiteY213" fmla="*/ 1072294 h 1428868"/>
              <a:gd name="connsiteX214" fmla="*/ 522356 w 1577829"/>
              <a:gd name="connsiteY214" fmla="*/ 1078081 h 1428868"/>
              <a:gd name="connsiteX215" fmla="*/ 552554 w 1577829"/>
              <a:gd name="connsiteY215" fmla="*/ 1080010 h 1428868"/>
              <a:gd name="connsiteX216" fmla="*/ 561547 w 1577829"/>
              <a:gd name="connsiteY216" fmla="*/ 1103781 h 1428868"/>
              <a:gd name="connsiteX217" fmla="*/ 563476 w 1577829"/>
              <a:gd name="connsiteY217" fmla="*/ 1126269 h 1428868"/>
              <a:gd name="connsiteX218" fmla="*/ 530703 w 1577829"/>
              <a:gd name="connsiteY218" fmla="*/ 1099923 h 1428868"/>
              <a:gd name="connsiteX219" fmla="*/ 513355 w 1577829"/>
              <a:gd name="connsiteY219" fmla="*/ 1090931 h 1428868"/>
              <a:gd name="connsiteX220" fmla="*/ 513355 w 1577829"/>
              <a:gd name="connsiteY220" fmla="*/ 1033751 h 1428868"/>
              <a:gd name="connsiteX221" fmla="*/ 492149 w 1577829"/>
              <a:gd name="connsiteY221" fmla="*/ 907177 h 1428868"/>
              <a:gd name="connsiteX222" fmla="*/ 463242 w 1577829"/>
              <a:gd name="connsiteY222" fmla="*/ 771612 h 1428868"/>
              <a:gd name="connsiteX223" fmla="*/ 499220 w 1577829"/>
              <a:gd name="connsiteY223" fmla="*/ 774825 h 1428868"/>
              <a:gd name="connsiteX224" fmla="*/ 532640 w 1577829"/>
              <a:gd name="connsiteY224" fmla="*/ 780605 h 1428868"/>
              <a:gd name="connsiteX225" fmla="*/ 503086 w 1577829"/>
              <a:gd name="connsiteY225" fmla="*/ 770321 h 1428868"/>
              <a:gd name="connsiteX226" fmla="*/ 459391 w 1577829"/>
              <a:gd name="connsiteY226" fmla="*/ 761329 h 1428868"/>
              <a:gd name="connsiteX227" fmla="*/ 452320 w 1577829"/>
              <a:gd name="connsiteY227" fmla="*/ 736130 h 1428868"/>
              <a:gd name="connsiteX228" fmla="*/ 502448 w 1577829"/>
              <a:gd name="connsiteY228" fmla="*/ 719566 h 1428868"/>
              <a:gd name="connsiteX229" fmla="*/ 520442 w 1577829"/>
              <a:gd name="connsiteY229" fmla="*/ 714424 h 1428868"/>
              <a:gd name="connsiteX230" fmla="*/ 504378 w 1577829"/>
              <a:gd name="connsiteY230" fmla="*/ 731133 h 1428868"/>
              <a:gd name="connsiteX231" fmla="*/ 538427 w 1577829"/>
              <a:gd name="connsiteY231" fmla="*/ 713141 h 1428868"/>
              <a:gd name="connsiteX232" fmla="*/ 578272 w 1577829"/>
              <a:gd name="connsiteY232" fmla="*/ 769683 h 1428868"/>
              <a:gd name="connsiteX233" fmla="*/ 571201 w 1577829"/>
              <a:gd name="connsiteY233" fmla="*/ 810155 h 1428868"/>
              <a:gd name="connsiteX234" fmla="*/ 596265 w 1577829"/>
              <a:gd name="connsiteY234" fmla="*/ 839714 h 1428868"/>
              <a:gd name="connsiteX235" fmla="*/ 606549 w 1577829"/>
              <a:gd name="connsiteY235" fmla="*/ 959216 h 1428868"/>
              <a:gd name="connsiteX236" fmla="*/ 634180 w 1577829"/>
              <a:gd name="connsiteY236" fmla="*/ 976563 h 1428868"/>
              <a:gd name="connsiteX237" fmla="*/ 646386 w 1577829"/>
              <a:gd name="connsiteY237" fmla="*/ 990058 h 1428868"/>
              <a:gd name="connsiteX238" fmla="*/ 656670 w 1577829"/>
              <a:gd name="connsiteY238" fmla="*/ 1004838 h 1428868"/>
              <a:gd name="connsiteX239" fmla="*/ 674655 w 1577829"/>
              <a:gd name="connsiteY239" fmla="*/ 1031822 h 1428868"/>
              <a:gd name="connsiteX240" fmla="*/ 689436 w 1577829"/>
              <a:gd name="connsiteY240" fmla="*/ 1054947 h 1428868"/>
              <a:gd name="connsiteX241" fmla="*/ 715784 w 1577829"/>
              <a:gd name="connsiteY241" fmla="*/ 1120482 h 1428868"/>
              <a:gd name="connsiteX242" fmla="*/ 765259 w 1577829"/>
              <a:gd name="connsiteY242" fmla="*/ 1200150 h 1428868"/>
              <a:gd name="connsiteX243" fmla="*/ 780328 w 1577829"/>
              <a:gd name="connsiteY243" fmla="*/ 1235382 h 1428868"/>
              <a:gd name="connsiteX244" fmla="*/ 781323 w 1577829"/>
              <a:gd name="connsiteY244" fmla="*/ 1240630 h 1428868"/>
              <a:gd name="connsiteX245" fmla="*/ 799954 w 1577829"/>
              <a:gd name="connsiteY245" fmla="*/ 1270826 h 1428868"/>
              <a:gd name="connsiteX246" fmla="*/ 810876 w 1577829"/>
              <a:gd name="connsiteY246" fmla="*/ 1293314 h 1428868"/>
              <a:gd name="connsiteX247" fmla="*/ 832720 w 1577829"/>
              <a:gd name="connsiteY247" fmla="*/ 1298456 h 1428868"/>
              <a:gd name="connsiteX248" fmla="*/ 825011 w 1577829"/>
              <a:gd name="connsiteY248" fmla="*/ 1323518 h 1428868"/>
              <a:gd name="connsiteX249" fmla="*/ 842358 w 1577829"/>
              <a:gd name="connsiteY249" fmla="*/ 1354360 h 1428868"/>
              <a:gd name="connsiteX250" fmla="*/ 864848 w 1577829"/>
              <a:gd name="connsiteY250" fmla="*/ 1371706 h 1428868"/>
              <a:gd name="connsiteX251" fmla="*/ 837148 w 1577829"/>
              <a:gd name="connsiteY251" fmla="*/ 1381329 h 1428868"/>
              <a:gd name="connsiteX252" fmla="*/ 872489 w 1577829"/>
              <a:gd name="connsiteY252" fmla="*/ 1385187 h 1428868"/>
              <a:gd name="connsiteX253" fmla="*/ 923886 w 1577829"/>
              <a:gd name="connsiteY253" fmla="*/ 1402883 h 1428868"/>
              <a:gd name="connsiteX254" fmla="*/ 861559 w 1577829"/>
              <a:gd name="connsiteY254" fmla="*/ 1394825 h 1428868"/>
              <a:gd name="connsiteX255" fmla="*/ 822368 w 1577829"/>
              <a:gd name="connsiteY255" fmla="*/ 1400604 h 1428868"/>
              <a:gd name="connsiteX256" fmla="*/ 826864 w 1577829"/>
              <a:gd name="connsiteY256" fmla="*/ 1407675 h 1428868"/>
              <a:gd name="connsiteX257" fmla="*/ 860921 w 1577829"/>
              <a:gd name="connsiteY257" fmla="*/ 1410880 h 1428868"/>
              <a:gd name="connsiteX258" fmla="*/ 918751 w 1577829"/>
              <a:gd name="connsiteY258" fmla="*/ 1422447 h 1428868"/>
              <a:gd name="connsiteX259" fmla="*/ 1035718 w 1577829"/>
              <a:gd name="connsiteY259" fmla="*/ 1427588 h 1428868"/>
              <a:gd name="connsiteX260" fmla="*/ 1087769 w 1577829"/>
              <a:gd name="connsiteY260" fmla="*/ 1402883 h 1428868"/>
              <a:gd name="connsiteX261" fmla="*/ 1087769 w 1577829"/>
              <a:gd name="connsiteY261" fmla="*/ 1374258 h 1428868"/>
              <a:gd name="connsiteX262" fmla="*/ 1036364 w 1577829"/>
              <a:gd name="connsiteY262" fmla="*/ 1367833 h 1428868"/>
              <a:gd name="connsiteX263" fmla="*/ 1004881 w 1577829"/>
              <a:gd name="connsiteY263" fmla="*/ 1377471 h 1428868"/>
              <a:gd name="connsiteX264" fmla="*/ 968257 w 1577829"/>
              <a:gd name="connsiteY264" fmla="*/ 1377471 h 1428868"/>
              <a:gd name="connsiteX265" fmla="*/ 988817 w 1577829"/>
              <a:gd name="connsiteY265" fmla="*/ 1353700 h 1428868"/>
              <a:gd name="connsiteX266" fmla="*/ 947689 w 1577829"/>
              <a:gd name="connsiteY266" fmla="*/ 1368479 h 1428868"/>
              <a:gd name="connsiteX267" fmla="*/ 966966 w 1577829"/>
              <a:gd name="connsiteY267" fmla="*/ 1345991 h 1428868"/>
              <a:gd name="connsiteX268" fmla="*/ 981746 w 1577829"/>
              <a:gd name="connsiteY268" fmla="*/ 1342140 h 1428868"/>
              <a:gd name="connsiteX269" fmla="*/ 993959 w 1577829"/>
              <a:gd name="connsiteY269" fmla="*/ 1332503 h 1428868"/>
              <a:gd name="connsiteX270" fmla="*/ 983675 w 1577829"/>
              <a:gd name="connsiteY270" fmla="*/ 1326716 h 1428868"/>
              <a:gd name="connsiteX271" fmla="*/ 954115 w 1577829"/>
              <a:gd name="connsiteY271" fmla="*/ 1294590 h 1428868"/>
              <a:gd name="connsiteX272" fmla="*/ 934200 w 1577829"/>
              <a:gd name="connsiteY272" fmla="*/ 1280456 h 1428868"/>
              <a:gd name="connsiteX273" fmla="*/ 921349 w 1577829"/>
              <a:gd name="connsiteY273" fmla="*/ 1292669 h 1428868"/>
              <a:gd name="connsiteX274" fmla="*/ 883441 w 1577829"/>
              <a:gd name="connsiteY274" fmla="*/ 1307440 h 1428868"/>
              <a:gd name="connsiteX275" fmla="*/ 860952 w 1577829"/>
              <a:gd name="connsiteY275" fmla="*/ 1303590 h 1428868"/>
              <a:gd name="connsiteX276" fmla="*/ 914923 w 1577829"/>
              <a:gd name="connsiteY276" fmla="*/ 1261181 h 1428868"/>
              <a:gd name="connsiteX277" fmla="*/ 873803 w 1577829"/>
              <a:gd name="connsiteY277" fmla="*/ 1256039 h 1428868"/>
              <a:gd name="connsiteX278" fmla="*/ 816292 w 1577829"/>
              <a:gd name="connsiteY278" fmla="*/ 1274031 h 1428868"/>
              <a:gd name="connsiteX279" fmla="*/ 841029 w 1577829"/>
              <a:gd name="connsiteY279" fmla="*/ 1246402 h 1428868"/>
              <a:gd name="connsiteX280" fmla="*/ 815965 w 1577829"/>
              <a:gd name="connsiteY280" fmla="*/ 1246402 h 1428868"/>
              <a:gd name="connsiteX281" fmla="*/ 812106 w 1577829"/>
              <a:gd name="connsiteY281" fmla="*/ 1238048 h 1428868"/>
              <a:gd name="connsiteX282" fmla="*/ 791546 w 1577829"/>
              <a:gd name="connsiteY282" fmla="*/ 1246402 h 1428868"/>
              <a:gd name="connsiteX283" fmla="*/ 788812 w 1577829"/>
              <a:gd name="connsiteY283" fmla="*/ 1220261 h 1428868"/>
              <a:gd name="connsiteX284" fmla="*/ 808894 w 1577829"/>
              <a:gd name="connsiteY284" fmla="*/ 1200788 h 1428868"/>
              <a:gd name="connsiteX285" fmla="*/ 837171 w 1577829"/>
              <a:gd name="connsiteY285" fmla="*/ 1192434 h 1428868"/>
              <a:gd name="connsiteX286" fmla="*/ 797972 w 1577829"/>
              <a:gd name="connsiteY286" fmla="*/ 1174442 h 1428868"/>
              <a:gd name="connsiteX287" fmla="*/ 751064 w 1577829"/>
              <a:gd name="connsiteY287" fmla="*/ 1124317 h 1428868"/>
              <a:gd name="connsiteX288" fmla="*/ 774199 w 1577829"/>
              <a:gd name="connsiteY288" fmla="*/ 1132671 h 1428868"/>
              <a:gd name="connsiteX289" fmla="*/ 754276 w 1577829"/>
              <a:gd name="connsiteY289" fmla="*/ 1102467 h 1428868"/>
              <a:gd name="connsiteX290" fmla="*/ 720227 w 1577829"/>
              <a:gd name="connsiteY290" fmla="*/ 1074200 h 1428868"/>
              <a:gd name="connsiteX291" fmla="*/ 716368 w 1577829"/>
              <a:gd name="connsiteY291" fmla="*/ 1087696 h 1428868"/>
              <a:gd name="connsiteX292" fmla="*/ 707376 w 1577829"/>
              <a:gd name="connsiteY292" fmla="*/ 1054925 h 1428868"/>
              <a:gd name="connsiteX293" fmla="*/ 725369 w 1577829"/>
              <a:gd name="connsiteY293" fmla="*/ 1033082 h 1428868"/>
              <a:gd name="connsiteX294" fmla="*/ 714439 w 1577829"/>
              <a:gd name="connsiteY294" fmla="*/ 1002886 h 1428868"/>
              <a:gd name="connsiteX295" fmla="*/ 747858 w 1577829"/>
              <a:gd name="connsiteY295" fmla="*/ 939918 h 1428868"/>
              <a:gd name="connsiteX296" fmla="*/ 762639 w 1577829"/>
              <a:gd name="connsiteY296" fmla="*/ 907793 h 1428868"/>
              <a:gd name="connsiteX297" fmla="*/ 735007 w 1577829"/>
              <a:gd name="connsiteY297" fmla="*/ 936068 h 1428868"/>
              <a:gd name="connsiteX298" fmla="*/ 704170 w 1577829"/>
              <a:gd name="connsiteY298" fmla="*/ 976540 h 1428868"/>
              <a:gd name="connsiteX299" fmla="*/ 691957 w 1577829"/>
              <a:gd name="connsiteY299" fmla="*/ 1021515 h 1428868"/>
              <a:gd name="connsiteX300" fmla="*/ 688744 w 1577829"/>
              <a:gd name="connsiteY300" fmla="*/ 1007382 h 1428868"/>
              <a:gd name="connsiteX301" fmla="*/ 673972 w 1577829"/>
              <a:gd name="connsiteY301" fmla="*/ 1011240 h 1428868"/>
              <a:gd name="connsiteX302" fmla="*/ 706100 w 1577829"/>
              <a:gd name="connsiteY302" fmla="*/ 950201 h 1428868"/>
              <a:gd name="connsiteX303" fmla="*/ 657908 w 1577829"/>
              <a:gd name="connsiteY303" fmla="*/ 981681 h 1428868"/>
              <a:gd name="connsiteX304" fmla="*/ 697099 w 1577829"/>
              <a:gd name="connsiteY304" fmla="*/ 935422 h 1428868"/>
              <a:gd name="connsiteX305" fmla="*/ 652120 w 1577829"/>
              <a:gd name="connsiteY305" fmla="*/ 942493 h 1428868"/>
              <a:gd name="connsiteX306" fmla="*/ 637348 w 1577829"/>
              <a:gd name="connsiteY306" fmla="*/ 942493 h 1428868"/>
              <a:gd name="connsiteX307" fmla="*/ 657262 w 1577829"/>
              <a:gd name="connsiteY307" fmla="*/ 926430 h 1428868"/>
              <a:gd name="connsiteX308" fmla="*/ 653411 w 1577829"/>
              <a:gd name="connsiteY308" fmla="*/ 898155 h 1428868"/>
              <a:gd name="connsiteX309" fmla="*/ 679752 w 1577829"/>
              <a:gd name="connsiteY309" fmla="*/ 866030 h 1428868"/>
              <a:gd name="connsiteX310" fmla="*/ 735007 w 1577829"/>
              <a:gd name="connsiteY310" fmla="*/ 846754 h 1428868"/>
              <a:gd name="connsiteX311" fmla="*/ 657908 w 1577829"/>
              <a:gd name="connsiteY311" fmla="*/ 743960 h 1428868"/>
              <a:gd name="connsiteX312" fmla="*/ 585943 w 1577829"/>
              <a:gd name="connsiteY312" fmla="*/ 673930 h 1428868"/>
              <a:gd name="connsiteX313" fmla="*/ 572446 w 1577829"/>
              <a:gd name="connsiteY313" fmla="*/ 649513 h 1428868"/>
              <a:gd name="connsiteX314" fmla="*/ 560878 w 1577829"/>
              <a:gd name="connsiteY314" fmla="*/ 621883 h 1428868"/>
              <a:gd name="connsiteX315" fmla="*/ 545460 w 1577829"/>
              <a:gd name="connsiteY315" fmla="*/ 598112 h 1428868"/>
              <a:gd name="connsiteX316" fmla="*/ 533893 w 1577829"/>
              <a:gd name="connsiteY316" fmla="*/ 570482 h 1428868"/>
              <a:gd name="connsiteX317" fmla="*/ 539035 w 1577829"/>
              <a:gd name="connsiteY317" fmla="*/ 553774 h 1428868"/>
              <a:gd name="connsiteX318" fmla="*/ 533893 w 1577829"/>
              <a:gd name="connsiteY318" fmla="*/ 534499 h 1428868"/>
              <a:gd name="connsiteX319" fmla="*/ 533893 w 1577829"/>
              <a:gd name="connsiteY319" fmla="*/ 507515 h 1428868"/>
              <a:gd name="connsiteX320" fmla="*/ 557028 w 1577829"/>
              <a:gd name="connsiteY320" fmla="*/ 493381 h 1428868"/>
              <a:gd name="connsiteX321" fmla="*/ 576304 w 1577829"/>
              <a:gd name="connsiteY321" fmla="*/ 483098 h 1428868"/>
              <a:gd name="connsiteX322" fmla="*/ 629638 w 1577829"/>
              <a:gd name="connsiteY322" fmla="*/ 497877 h 1428868"/>
              <a:gd name="connsiteX323" fmla="*/ 679114 w 1577829"/>
              <a:gd name="connsiteY323" fmla="*/ 503657 h 1428868"/>
              <a:gd name="connsiteX324" fmla="*/ 777419 w 1577829"/>
              <a:gd name="connsiteY324" fmla="*/ 480531 h 1428868"/>
              <a:gd name="connsiteX325" fmla="*/ 850667 w 1577829"/>
              <a:gd name="connsiteY325" fmla="*/ 456752 h 1428868"/>
              <a:gd name="connsiteX326" fmla="*/ 868015 w 1577829"/>
              <a:gd name="connsiteY326" fmla="*/ 461256 h 1428868"/>
              <a:gd name="connsiteX327" fmla="*/ 909789 w 1577829"/>
              <a:gd name="connsiteY327" fmla="*/ 454185 h 1428868"/>
              <a:gd name="connsiteX328" fmla="*/ 939350 w 1577829"/>
              <a:gd name="connsiteY328" fmla="*/ 446476 h 1428868"/>
              <a:gd name="connsiteX329" fmla="*/ 956697 w 1577829"/>
              <a:gd name="connsiteY329" fmla="*/ 425272 h 1428868"/>
              <a:gd name="connsiteX330" fmla="*/ 964406 w 1577829"/>
              <a:gd name="connsiteY330" fmla="*/ 407926 h 1428868"/>
              <a:gd name="connsiteX331" fmla="*/ 1253550 w 1577829"/>
              <a:gd name="connsiteY331" fmla="*/ 405359 h 1428868"/>
              <a:gd name="connsiteX332" fmla="*/ 1558757 w 1577829"/>
              <a:gd name="connsiteY332" fmla="*/ 404068 h 1428868"/>
              <a:gd name="connsiteX333" fmla="*/ 1576105 w 1577829"/>
              <a:gd name="connsiteY333" fmla="*/ 382225 h 1428868"/>
              <a:gd name="connsiteX334" fmla="*/ 1576089 w 1577829"/>
              <a:gd name="connsiteY334" fmla="*/ 355264 h 1428868"/>
              <a:gd name="connsiteX335" fmla="*/ 513325 w 1577829"/>
              <a:gd name="connsiteY335" fmla="*/ 1105832 h 1428868"/>
              <a:gd name="connsiteX336" fmla="*/ 560552 w 1577829"/>
              <a:gd name="connsiteY336" fmla="*/ 1143896 h 1428868"/>
              <a:gd name="connsiteX337" fmla="*/ 502722 w 1577829"/>
              <a:gd name="connsiteY337" fmla="*/ 1119320 h 1428868"/>
              <a:gd name="connsiteX338" fmla="*/ 513325 w 1577829"/>
              <a:gd name="connsiteY338" fmla="*/ 1105832 h 1428868"/>
              <a:gd name="connsiteX339" fmla="*/ 436226 w 1577829"/>
              <a:gd name="connsiteY339" fmla="*/ 121394 h 1428868"/>
              <a:gd name="connsiteX340" fmla="*/ 445340 w 1577829"/>
              <a:gd name="connsiteY340" fmla="*/ 135368 h 1428868"/>
              <a:gd name="connsiteX341" fmla="*/ 414959 w 1577829"/>
              <a:gd name="connsiteY341" fmla="*/ 128381 h 1428868"/>
              <a:gd name="connsiteX342" fmla="*/ 436226 w 1577829"/>
              <a:gd name="connsiteY342" fmla="*/ 121394 h 1428868"/>
              <a:gd name="connsiteX343" fmla="*/ 256978 w 1577829"/>
              <a:gd name="connsiteY343" fmla="*/ 482802 h 1428868"/>
              <a:gd name="connsiteX344" fmla="*/ 212636 w 1577829"/>
              <a:gd name="connsiteY344" fmla="*/ 420153 h 1428868"/>
              <a:gd name="connsiteX345" fmla="*/ 222275 w 1577829"/>
              <a:gd name="connsiteY345" fmla="*/ 424011 h 1428868"/>
              <a:gd name="connsiteX346" fmla="*/ 351432 w 1577829"/>
              <a:gd name="connsiteY346" fmla="*/ 490024 h 1428868"/>
              <a:gd name="connsiteX347" fmla="*/ 273361 w 1577829"/>
              <a:gd name="connsiteY347" fmla="*/ 479430 h 1428868"/>
              <a:gd name="connsiteX348" fmla="*/ 351432 w 1577829"/>
              <a:gd name="connsiteY348" fmla="*/ 515087 h 1428868"/>
              <a:gd name="connsiteX349" fmla="*/ 256955 w 1577829"/>
              <a:gd name="connsiteY349" fmla="*/ 482802 h 1428868"/>
              <a:gd name="connsiteX350" fmla="*/ 335528 w 1577829"/>
              <a:gd name="connsiteY350" fmla="*/ 623508 h 1428868"/>
              <a:gd name="connsiteX351" fmla="*/ 404918 w 1577829"/>
              <a:gd name="connsiteY351" fmla="*/ 583507 h 1428868"/>
              <a:gd name="connsiteX352" fmla="*/ 335505 w 1577829"/>
              <a:gd name="connsiteY352" fmla="*/ 623508 h 1428868"/>
              <a:gd name="connsiteX353" fmla="*/ 382269 w 1577829"/>
              <a:gd name="connsiteY353" fmla="*/ 408579 h 1428868"/>
              <a:gd name="connsiteX354" fmla="*/ 382269 w 1577829"/>
              <a:gd name="connsiteY354" fmla="*/ 446484 h 1428868"/>
              <a:gd name="connsiteX355" fmla="*/ 372631 w 1577829"/>
              <a:gd name="connsiteY355" fmla="*/ 439413 h 1428868"/>
              <a:gd name="connsiteX356" fmla="*/ 378418 w 1577829"/>
              <a:gd name="connsiteY356" fmla="*/ 400870 h 1428868"/>
              <a:gd name="connsiteX357" fmla="*/ 410219 w 1577829"/>
              <a:gd name="connsiteY357" fmla="*/ 353647 h 1428868"/>
              <a:gd name="connsiteX358" fmla="*/ 340829 w 1577829"/>
              <a:gd name="connsiteY358" fmla="*/ 358462 h 1428868"/>
              <a:gd name="connsiteX359" fmla="*/ 369744 w 1577829"/>
              <a:gd name="connsiteY359" fmla="*/ 380631 h 1428868"/>
              <a:gd name="connsiteX360" fmla="*/ 372631 w 1577829"/>
              <a:gd name="connsiteY360" fmla="*/ 395060 h 1428868"/>
              <a:gd name="connsiteX361" fmla="*/ 329262 w 1577829"/>
              <a:gd name="connsiteY361" fmla="*/ 369998 h 1428868"/>
              <a:gd name="connsiteX362" fmla="*/ 325403 w 1577829"/>
              <a:gd name="connsiteY362" fmla="*/ 347829 h 1428868"/>
              <a:gd name="connsiteX363" fmla="*/ 315765 w 1577829"/>
              <a:gd name="connsiteY363" fmla="*/ 371927 h 1428868"/>
              <a:gd name="connsiteX364" fmla="*/ 364921 w 1577829"/>
              <a:gd name="connsiteY364" fmla="*/ 417222 h 1428868"/>
              <a:gd name="connsiteX365" fmla="*/ 361063 w 1577829"/>
              <a:gd name="connsiteY365" fmla="*/ 433603 h 1428868"/>
              <a:gd name="connsiteX366" fmla="*/ 303240 w 1577829"/>
              <a:gd name="connsiteY366" fmla="*/ 392159 h 1428868"/>
              <a:gd name="connsiteX367" fmla="*/ 275290 w 1577829"/>
              <a:gd name="connsiteY367" fmla="*/ 361325 h 1428868"/>
              <a:gd name="connsiteX368" fmla="*/ 249261 w 1577829"/>
              <a:gd name="connsiteY368" fmla="*/ 328554 h 1428868"/>
              <a:gd name="connsiteX369" fmla="*/ 268538 w 1577829"/>
              <a:gd name="connsiteY369" fmla="*/ 304463 h 1428868"/>
              <a:gd name="connsiteX370" fmla="*/ 287815 w 1577829"/>
              <a:gd name="connsiteY370" fmla="*/ 330483 h 1428868"/>
              <a:gd name="connsiteX371" fmla="*/ 282999 w 1577829"/>
              <a:gd name="connsiteY371" fmla="*/ 342050 h 1428868"/>
              <a:gd name="connsiteX372" fmla="*/ 305162 w 1577829"/>
              <a:gd name="connsiteY372" fmla="*/ 361325 h 1428868"/>
              <a:gd name="connsiteX373" fmla="*/ 312879 w 1577829"/>
              <a:gd name="connsiteY373" fmla="*/ 347829 h 1428868"/>
              <a:gd name="connsiteX374" fmla="*/ 304205 w 1577829"/>
              <a:gd name="connsiteY374" fmla="*/ 299641 h 1428868"/>
              <a:gd name="connsiteX375" fmla="*/ 280105 w 1577829"/>
              <a:gd name="connsiteY375" fmla="*/ 270728 h 1428868"/>
              <a:gd name="connsiteX376" fmla="*/ 256013 w 1577829"/>
              <a:gd name="connsiteY376" fmla="*/ 276515 h 1428868"/>
              <a:gd name="connsiteX377" fmla="*/ 212636 w 1577829"/>
              <a:gd name="connsiteY377" fmla="*/ 347829 h 1428868"/>
              <a:gd name="connsiteX378" fmla="*/ 254084 w 1577829"/>
              <a:gd name="connsiteY378" fmla="*/ 262055 h 1428868"/>
              <a:gd name="connsiteX379" fmla="*/ 279148 w 1577829"/>
              <a:gd name="connsiteY379" fmla="*/ 257240 h 1428868"/>
              <a:gd name="connsiteX380" fmla="*/ 297460 w 1577829"/>
              <a:gd name="connsiteY380" fmla="*/ 274586 h 1428868"/>
              <a:gd name="connsiteX381" fmla="*/ 416014 w 1577829"/>
              <a:gd name="connsiteY381" fmla="*/ 309278 h 1428868"/>
              <a:gd name="connsiteX382" fmla="*/ 318666 w 1577829"/>
              <a:gd name="connsiteY382" fmla="*/ 264948 h 1428868"/>
              <a:gd name="connsiteX383" fmla="*/ 249276 w 1577829"/>
              <a:gd name="connsiteY383" fmla="*/ 218773 h 1428868"/>
              <a:gd name="connsiteX384" fmla="*/ 398667 w 1577829"/>
              <a:gd name="connsiteY384" fmla="*/ 282378 h 1428868"/>
              <a:gd name="connsiteX385" fmla="*/ 304220 w 1577829"/>
              <a:gd name="connsiteY385" fmla="*/ 228410 h 1428868"/>
              <a:gd name="connsiteX386" fmla="*/ 437221 w 1577829"/>
              <a:gd name="connsiteY386" fmla="*/ 262138 h 1428868"/>
              <a:gd name="connsiteX387" fmla="*/ 332171 w 1577829"/>
              <a:gd name="connsiteY387" fmla="*/ 205277 h 1428868"/>
              <a:gd name="connsiteX388" fmla="*/ 402525 w 1577829"/>
              <a:gd name="connsiteY388" fmla="*/ 228410 h 1428868"/>
              <a:gd name="connsiteX389" fmla="*/ 389993 w 1577829"/>
              <a:gd name="connsiteY389" fmla="*/ 211064 h 1428868"/>
              <a:gd name="connsiteX390" fmla="*/ 431440 w 1577829"/>
              <a:gd name="connsiteY390" fmla="*/ 229375 h 1428868"/>
              <a:gd name="connsiteX391" fmla="*/ 460356 w 1577829"/>
              <a:gd name="connsiteY391" fmla="*/ 257323 h 1428868"/>
              <a:gd name="connsiteX392" fmla="*/ 493121 w 1577829"/>
              <a:gd name="connsiteY392" fmla="*/ 296816 h 1428868"/>
              <a:gd name="connsiteX393" fmla="*/ 516576 w 1577829"/>
              <a:gd name="connsiteY393" fmla="*/ 290390 h 1428868"/>
              <a:gd name="connsiteX394" fmla="*/ 523001 w 1577829"/>
              <a:gd name="connsiteY394" fmla="*/ 289099 h 1428868"/>
              <a:gd name="connsiteX395" fmla="*/ 533923 w 1577829"/>
              <a:gd name="connsiteY395" fmla="*/ 285887 h 1428868"/>
              <a:gd name="connsiteX396" fmla="*/ 523001 w 1577829"/>
              <a:gd name="connsiteY396" fmla="*/ 301950 h 1428868"/>
              <a:gd name="connsiteX397" fmla="*/ 432405 w 1577829"/>
              <a:gd name="connsiteY397" fmla="*/ 357846 h 1428868"/>
              <a:gd name="connsiteX398" fmla="*/ 382246 w 1577829"/>
              <a:gd name="connsiteY398" fmla="*/ 408594 h 1428868"/>
              <a:gd name="connsiteX399" fmla="*/ 536452 w 1577829"/>
              <a:gd name="connsiteY399" fmla="*/ 701407 h 1428868"/>
              <a:gd name="connsiteX400" fmla="*/ 445849 w 1577829"/>
              <a:gd name="connsiteY400" fmla="*/ 721472 h 1428868"/>
              <a:gd name="connsiteX401" fmla="*/ 433643 w 1577829"/>
              <a:gd name="connsiteY401" fmla="*/ 695126 h 1428868"/>
              <a:gd name="connsiteX402" fmla="*/ 484402 w 1577829"/>
              <a:gd name="connsiteY402" fmla="*/ 659150 h 1428868"/>
              <a:gd name="connsiteX403" fmla="*/ 499182 w 1577829"/>
              <a:gd name="connsiteY403" fmla="*/ 668788 h 1428868"/>
              <a:gd name="connsiteX404" fmla="*/ 536460 w 1577829"/>
              <a:gd name="connsiteY404" fmla="*/ 701422 h 1428868"/>
              <a:gd name="connsiteX405" fmla="*/ 518140 w 1577829"/>
              <a:gd name="connsiteY405" fmla="*/ 360406 h 1428868"/>
              <a:gd name="connsiteX406" fmla="*/ 492597 w 1577829"/>
              <a:gd name="connsiteY406" fmla="*/ 370043 h 1428868"/>
              <a:gd name="connsiteX407" fmla="*/ 524885 w 1577829"/>
              <a:gd name="connsiteY407" fmla="*/ 373894 h 1428868"/>
              <a:gd name="connsiteX408" fmla="*/ 469948 w 1577829"/>
              <a:gd name="connsiteY408" fmla="*/ 379005 h 1428868"/>
              <a:gd name="connsiteX409" fmla="*/ 515732 w 1577829"/>
              <a:gd name="connsiteY409" fmla="*/ 343059 h 1428868"/>
              <a:gd name="connsiteX410" fmla="*/ 552835 w 1577829"/>
              <a:gd name="connsiteY410" fmla="*/ 331007 h 1428868"/>
              <a:gd name="connsiteX411" fmla="*/ 543197 w 1577829"/>
              <a:gd name="connsiteY411" fmla="*/ 336323 h 1428868"/>
              <a:gd name="connsiteX412" fmla="*/ 521513 w 1577829"/>
              <a:gd name="connsiteY412" fmla="*/ 350297 h 1428868"/>
              <a:gd name="connsiteX413" fmla="*/ 554278 w 1577829"/>
              <a:gd name="connsiteY413" fmla="*/ 360421 h 1428868"/>
              <a:gd name="connsiteX414" fmla="*/ 518148 w 1577829"/>
              <a:gd name="connsiteY414" fmla="*/ 360406 h 1428868"/>
              <a:gd name="connsiteX415" fmla="*/ 574041 w 1577829"/>
              <a:gd name="connsiteY415" fmla="*/ 453403 h 1428868"/>
              <a:gd name="connsiteX416" fmla="*/ 596204 w 1577829"/>
              <a:gd name="connsiteY416" fmla="*/ 406718 h 1428868"/>
              <a:gd name="connsiteX417" fmla="*/ 607293 w 1577829"/>
              <a:gd name="connsiteY417" fmla="*/ 417746 h 1428868"/>
              <a:gd name="connsiteX418" fmla="*/ 574049 w 1577829"/>
              <a:gd name="connsiteY418" fmla="*/ 453403 h 1428868"/>
              <a:gd name="connsiteX419" fmla="*/ 872534 w 1577829"/>
              <a:gd name="connsiteY419" fmla="*/ 419515 h 1428868"/>
              <a:gd name="connsiteX420" fmla="*/ 866101 w 1577829"/>
              <a:gd name="connsiteY420" fmla="*/ 407303 h 1428868"/>
              <a:gd name="connsiteX421" fmla="*/ 789002 w 1577829"/>
              <a:gd name="connsiteY421" fmla="*/ 436216 h 1428868"/>
              <a:gd name="connsiteX422" fmla="*/ 740810 w 1577829"/>
              <a:gd name="connsiteY422" fmla="*/ 432365 h 1428868"/>
              <a:gd name="connsiteX423" fmla="*/ 704186 w 1577829"/>
              <a:gd name="connsiteY423" fmla="*/ 446499 h 1428868"/>
              <a:gd name="connsiteX424" fmla="*/ 712540 w 1577829"/>
              <a:gd name="connsiteY424" fmla="*/ 417586 h 1428868"/>
              <a:gd name="connsiteX425" fmla="*/ 711249 w 1577829"/>
              <a:gd name="connsiteY425" fmla="*/ 409877 h 1428868"/>
              <a:gd name="connsiteX426" fmla="*/ 660490 w 1577829"/>
              <a:gd name="connsiteY426" fmla="*/ 423366 h 1428868"/>
              <a:gd name="connsiteX427" fmla="*/ 622582 w 1577829"/>
              <a:gd name="connsiteY427" fmla="*/ 383532 h 1428868"/>
              <a:gd name="connsiteX428" fmla="*/ 599447 w 1577829"/>
              <a:gd name="connsiteY428" fmla="*/ 362973 h 1428868"/>
              <a:gd name="connsiteX429" fmla="*/ 580816 w 1577829"/>
              <a:gd name="connsiteY429" fmla="*/ 343059 h 1428868"/>
              <a:gd name="connsiteX430" fmla="*/ 571178 w 1577829"/>
              <a:gd name="connsiteY430" fmla="*/ 351414 h 1428868"/>
              <a:gd name="connsiteX431" fmla="*/ 556397 w 1577829"/>
              <a:gd name="connsiteY431" fmla="*/ 325880 h 1428868"/>
              <a:gd name="connsiteX432" fmla="*/ 552547 w 1577829"/>
              <a:gd name="connsiteY432" fmla="*/ 318650 h 1428868"/>
              <a:gd name="connsiteX433" fmla="*/ 436248 w 1577829"/>
              <a:gd name="connsiteY433" fmla="*/ 382901 h 1428868"/>
              <a:gd name="connsiteX434" fmla="*/ 485078 w 1577829"/>
              <a:gd name="connsiteY434" fmla="*/ 346280 h 1428868"/>
              <a:gd name="connsiteX435" fmla="*/ 533908 w 1577829"/>
              <a:gd name="connsiteY435" fmla="*/ 313509 h 1428868"/>
              <a:gd name="connsiteX436" fmla="*/ 553185 w 1577829"/>
              <a:gd name="connsiteY436" fmla="*/ 313509 h 1428868"/>
              <a:gd name="connsiteX437" fmla="*/ 597526 w 1577829"/>
              <a:gd name="connsiteY437" fmla="*/ 331500 h 1428868"/>
              <a:gd name="connsiteX438" fmla="*/ 691972 w 1577829"/>
              <a:gd name="connsiteY438" fmla="*/ 348847 h 1428868"/>
              <a:gd name="connsiteX439" fmla="*/ 747874 w 1577829"/>
              <a:gd name="connsiteY439" fmla="*/ 368768 h 1428868"/>
              <a:gd name="connsiteX440" fmla="*/ 763300 w 1577829"/>
              <a:gd name="connsiteY440" fmla="*/ 382901 h 1428868"/>
              <a:gd name="connsiteX441" fmla="*/ 765867 w 1577829"/>
              <a:gd name="connsiteY441" fmla="*/ 389326 h 1428868"/>
              <a:gd name="connsiteX442" fmla="*/ 781293 w 1577829"/>
              <a:gd name="connsiteY442" fmla="*/ 389326 h 1428868"/>
              <a:gd name="connsiteX443" fmla="*/ 788888 w 1577829"/>
              <a:gd name="connsiteY443" fmla="*/ 401531 h 1428868"/>
              <a:gd name="connsiteX444" fmla="*/ 812767 w 1577829"/>
              <a:gd name="connsiteY444" fmla="*/ 406027 h 1428868"/>
              <a:gd name="connsiteX445" fmla="*/ 865456 w 1577829"/>
              <a:gd name="connsiteY445" fmla="*/ 397673 h 1428868"/>
              <a:gd name="connsiteX446" fmla="*/ 872512 w 1577829"/>
              <a:gd name="connsiteY446" fmla="*/ 419515 h 1428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Lst>
            <a:rect l="l" t="t" r="r" b="b"/>
            <a:pathLst>
              <a:path w="1577829" h="1428868">
                <a:moveTo>
                  <a:pt x="1576089" y="355264"/>
                </a:moveTo>
                <a:cubicBezTo>
                  <a:pt x="1576089" y="355264"/>
                  <a:pt x="1565813" y="358477"/>
                  <a:pt x="1560671" y="368760"/>
                </a:cubicBezTo>
                <a:cubicBezTo>
                  <a:pt x="1555529" y="379043"/>
                  <a:pt x="1362124" y="377752"/>
                  <a:pt x="1271528" y="380965"/>
                </a:cubicBezTo>
                <a:cubicBezTo>
                  <a:pt x="1180932" y="384177"/>
                  <a:pt x="1105108" y="391886"/>
                  <a:pt x="1039569" y="393169"/>
                </a:cubicBezTo>
                <a:cubicBezTo>
                  <a:pt x="974030" y="394453"/>
                  <a:pt x="948327" y="395744"/>
                  <a:pt x="948327" y="395744"/>
                </a:cubicBezTo>
                <a:cubicBezTo>
                  <a:pt x="948327" y="395744"/>
                  <a:pt x="944469" y="388673"/>
                  <a:pt x="947044" y="384823"/>
                </a:cubicBezTo>
                <a:cubicBezTo>
                  <a:pt x="949619" y="380972"/>
                  <a:pt x="957320" y="380319"/>
                  <a:pt x="957320" y="380319"/>
                </a:cubicBezTo>
                <a:cubicBezTo>
                  <a:pt x="957320" y="380319"/>
                  <a:pt x="952186" y="370043"/>
                  <a:pt x="947044" y="367469"/>
                </a:cubicBezTo>
                <a:lnTo>
                  <a:pt x="943185" y="377107"/>
                </a:lnTo>
                <a:cubicBezTo>
                  <a:pt x="943185" y="377107"/>
                  <a:pt x="939335" y="386744"/>
                  <a:pt x="930334" y="384823"/>
                </a:cubicBezTo>
                <a:cubicBezTo>
                  <a:pt x="921334" y="382901"/>
                  <a:pt x="897568" y="382894"/>
                  <a:pt x="889213" y="382894"/>
                </a:cubicBezTo>
                <a:cubicBezTo>
                  <a:pt x="880859" y="382894"/>
                  <a:pt x="872504" y="382248"/>
                  <a:pt x="872504" y="382248"/>
                </a:cubicBezTo>
                <a:lnTo>
                  <a:pt x="868000" y="373256"/>
                </a:lnTo>
                <a:cubicBezTo>
                  <a:pt x="868000" y="373256"/>
                  <a:pt x="860936" y="373894"/>
                  <a:pt x="857078" y="370681"/>
                </a:cubicBezTo>
                <a:cubicBezTo>
                  <a:pt x="853220" y="367469"/>
                  <a:pt x="832659" y="355264"/>
                  <a:pt x="821099" y="348193"/>
                </a:cubicBezTo>
                <a:cubicBezTo>
                  <a:pt x="809539" y="341123"/>
                  <a:pt x="811461" y="330847"/>
                  <a:pt x="811461" y="330847"/>
                </a:cubicBezTo>
                <a:cubicBezTo>
                  <a:pt x="811461" y="330847"/>
                  <a:pt x="808286" y="345604"/>
                  <a:pt x="799255" y="350161"/>
                </a:cubicBezTo>
                <a:cubicBezTo>
                  <a:pt x="796436" y="346218"/>
                  <a:pt x="794870" y="341518"/>
                  <a:pt x="794759" y="336672"/>
                </a:cubicBezTo>
                <a:cubicBezTo>
                  <a:pt x="794759" y="328956"/>
                  <a:pt x="788873" y="318035"/>
                  <a:pt x="788873" y="318035"/>
                </a:cubicBezTo>
                <a:cubicBezTo>
                  <a:pt x="788873" y="318035"/>
                  <a:pt x="785766" y="332814"/>
                  <a:pt x="772923" y="338594"/>
                </a:cubicBezTo>
                <a:cubicBezTo>
                  <a:pt x="772923" y="338594"/>
                  <a:pt x="753000" y="318035"/>
                  <a:pt x="722164" y="309043"/>
                </a:cubicBezTo>
                <a:cubicBezTo>
                  <a:pt x="691327" y="300051"/>
                  <a:pt x="627709" y="276272"/>
                  <a:pt x="603928" y="269854"/>
                </a:cubicBezTo>
                <a:cubicBezTo>
                  <a:pt x="580148" y="263437"/>
                  <a:pt x="558311" y="258926"/>
                  <a:pt x="546744" y="248004"/>
                </a:cubicBezTo>
                <a:cubicBezTo>
                  <a:pt x="535176" y="237083"/>
                  <a:pt x="533893" y="234516"/>
                  <a:pt x="533893" y="234516"/>
                </a:cubicBezTo>
                <a:cubicBezTo>
                  <a:pt x="533893" y="234516"/>
                  <a:pt x="532609" y="226800"/>
                  <a:pt x="533893" y="223588"/>
                </a:cubicBezTo>
                <a:lnTo>
                  <a:pt x="535184" y="220375"/>
                </a:lnTo>
                <a:cubicBezTo>
                  <a:pt x="535184" y="220375"/>
                  <a:pt x="544177" y="222304"/>
                  <a:pt x="549319" y="222304"/>
                </a:cubicBezTo>
                <a:cubicBezTo>
                  <a:pt x="554461" y="222304"/>
                  <a:pt x="552531" y="206241"/>
                  <a:pt x="555099" y="194037"/>
                </a:cubicBezTo>
                <a:cubicBezTo>
                  <a:pt x="555099" y="194037"/>
                  <a:pt x="579517" y="198533"/>
                  <a:pt x="600078" y="191470"/>
                </a:cubicBezTo>
                <a:cubicBezTo>
                  <a:pt x="620638" y="184407"/>
                  <a:pt x="632843" y="176690"/>
                  <a:pt x="638631" y="170903"/>
                </a:cubicBezTo>
                <a:cubicBezTo>
                  <a:pt x="644419" y="165116"/>
                  <a:pt x="631560" y="154195"/>
                  <a:pt x="621284" y="145203"/>
                </a:cubicBezTo>
                <a:cubicBezTo>
                  <a:pt x="611007" y="136211"/>
                  <a:pt x="588510" y="118864"/>
                  <a:pt x="588510" y="118864"/>
                </a:cubicBezTo>
                <a:cubicBezTo>
                  <a:pt x="588510" y="118864"/>
                  <a:pt x="581446" y="75172"/>
                  <a:pt x="578234" y="58471"/>
                </a:cubicBezTo>
                <a:cubicBezTo>
                  <a:pt x="575021" y="41771"/>
                  <a:pt x="572446" y="35984"/>
                  <a:pt x="553815" y="21850"/>
                </a:cubicBezTo>
                <a:cubicBezTo>
                  <a:pt x="535184" y="7716"/>
                  <a:pt x="512041" y="3858"/>
                  <a:pt x="512041" y="3858"/>
                </a:cubicBezTo>
                <a:cubicBezTo>
                  <a:pt x="512041" y="3858"/>
                  <a:pt x="503049" y="0"/>
                  <a:pt x="495977" y="0"/>
                </a:cubicBezTo>
                <a:lnTo>
                  <a:pt x="470298" y="0"/>
                </a:lnTo>
                <a:cubicBezTo>
                  <a:pt x="470298" y="0"/>
                  <a:pt x="494716" y="646"/>
                  <a:pt x="499858" y="8354"/>
                </a:cubicBezTo>
                <a:cubicBezTo>
                  <a:pt x="505000" y="16063"/>
                  <a:pt x="515277" y="11567"/>
                  <a:pt x="526844" y="14779"/>
                </a:cubicBezTo>
                <a:cubicBezTo>
                  <a:pt x="538412" y="17992"/>
                  <a:pt x="555114" y="30842"/>
                  <a:pt x="560264" y="40480"/>
                </a:cubicBezTo>
                <a:cubicBezTo>
                  <a:pt x="565413" y="50117"/>
                  <a:pt x="551909" y="61039"/>
                  <a:pt x="551909" y="61039"/>
                </a:cubicBezTo>
                <a:cubicBezTo>
                  <a:pt x="551909" y="61039"/>
                  <a:pt x="544845" y="55897"/>
                  <a:pt x="537774" y="57188"/>
                </a:cubicBezTo>
                <a:cubicBezTo>
                  <a:pt x="530703" y="58479"/>
                  <a:pt x="516568" y="72605"/>
                  <a:pt x="512072" y="79668"/>
                </a:cubicBezTo>
                <a:cubicBezTo>
                  <a:pt x="507575" y="86731"/>
                  <a:pt x="499866" y="100235"/>
                  <a:pt x="499866" y="100235"/>
                </a:cubicBezTo>
                <a:cubicBezTo>
                  <a:pt x="499866" y="100235"/>
                  <a:pt x="492795" y="89306"/>
                  <a:pt x="479944" y="89951"/>
                </a:cubicBezTo>
                <a:cubicBezTo>
                  <a:pt x="471332" y="90239"/>
                  <a:pt x="462714" y="89592"/>
                  <a:pt x="454242" y="88022"/>
                </a:cubicBezTo>
                <a:cubicBezTo>
                  <a:pt x="454241" y="88023"/>
                  <a:pt x="452312" y="70676"/>
                  <a:pt x="436256" y="63613"/>
                </a:cubicBezTo>
                <a:cubicBezTo>
                  <a:pt x="420200" y="56550"/>
                  <a:pt x="413121" y="60401"/>
                  <a:pt x="413121" y="60401"/>
                </a:cubicBezTo>
                <a:cubicBezTo>
                  <a:pt x="413121" y="60401"/>
                  <a:pt x="433681" y="73251"/>
                  <a:pt x="439461" y="84172"/>
                </a:cubicBezTo>
                <a:lnTo>
                  <a:pt x="445249" y="95093"/>
                </a:lnTo>
                <a:cubicBezTo>
                  <a:pt x="445249" y="95093"/>
                  <a:pt x="414404" y="79668"/>
                  <a:pt x="406695" y="66818"/>
                </a:cubicBezTo>
                <a:cubicBezTo>
                  <a:pt x="406695" y="66818"/>
                  <a:pt x="411837" y="87384"/>
                  <a:pt x="417617" y="96377"/>
                </a:cubicBezTo>
                <a:lnTo>
                  <a:pt x="423397" y="105369"/>
                </a:lnTo>
                <a:cubicBezTo>
                  <a:pt x="423397" y="105369"/>
                  <a:pt x="397057" y="90597"/>
                  <a:pt x="395773" y="79030"/>
                </a:cubicBezTo>
                <a:cubicBezTo>
                  <a:pt x="395773" y="79030"/>
                  <a:pt x="406050" y="36622"/>
                  <a:pt x="418263" y="22488"/>
                </a:cubicBezTo>
                <a:cubicBezTo>
                  <a:pt x="418263" y="22488"/>
                  <a:pt x="401553" y="37913"/>
                  <a:pt x="397057" y="48834"/>
                </a:cubicBezTo>
                <a:cubicBezTo>
                  <a:pt x="392560" y="59755"/>
                  <a:pt x="388702" y="75818"/>
                  <a:pt x="388702" y="75818"/>
                </a:cubicBezTo>
                <a:lnTo>
                  <a:pt x="377780" y="77747"/>
                </a:lnTo>
                <a:cubicBezTo>
                  <a:pt x="377780" y="77747"/>
                  <a:pt x="364283" y="71960"/>
                  <a:pt x="341801" y="69393"/>
                </a:cubicBezTo>
                <a:cubicBezTo>
                  <a:pt x="341801" y="69393"/>
                  <a:pt x="364283" y="79030"/>
                  <a:pt x="368787" y="86101"/>
                </a:cubicBezTo>
                <a:cubicBezTo>
                  <a:pt x="368787" y="86101"/>
                  <a:pt x="359149" y="94455"/>
                  <a:pt x="356574" y="103455"/>
                </a:cubicBezTo>
                <a:cubicBezTo>
                  <a:pt x="353999" y="112455"/>
                  <a:pt x="355936" y="134289"/>
                  <a:pt x="355936" y="134289"/>
                </a:cubicBezTo>
                <a:cubicBezTo>
                  <a:pt x="355936" y="134289"/>
                  <a:pt x="368142" y="133006"/>
                  <a:pt x="373284" y="149714"/>
                </a:cubicBezTo>
                <a:cubicBezTo>
                  <a:pt x="373284" y="149714"/>
                  <a:pt x="378426" y="159990"/>
                  <a:pt x="373284" y="160635"/>
                </a:cubicBezTo>
                <a:cubicBezTo>
                  <a:pt x="368142" y="161281"/>
                  <a:pt x="351440" y="145210"/>
                  <a:pt x="348865" y="136218"/>
                </a:cubicBezTo>
                <a:cubicBezTo>
                  <a:pt x="348865" y="136218"/>
                  <a:pt x="346936" y="160635"/>
                  <a:pt x="354645" y="174123"/>
                </a:cubicBezTo>
                <a:cubicBezTo>
                  <a:pt x="362354" y="187612"/>
                  <a:pt x="373284" y="202398"/>
                  <a:pt x="373284" y="202398"/>
                </a:cubicBezTo>
                <a:cubicBezTo>
                  <a:pt x="373284" y="202398"/>
                  <a:pt x="340510" y="185690"/>
                  <a:pt x="325092" y="161919"/>
                </a:cubicBezTo>
                <a:cubicBezTo>
                  <a:pt x="309674" y="138147"/>
                  <a:pt x="264049" y="135899"/>
                  <a:pt x="264049" y="135899"/>
                </a:cubicBezTo>
                <a:cubicBezTo>
                  <a:pt x="264049" y="135899"/>
                  <a:pt x="286538" y="154210"/>
                  <a:pt x="296822" y="170273"/>
                </a:cubicBezTo>
                <a:cubicBezTo>
                  <a:pt x="307106" y="186336"/>
                  <a:pt x="320914" y="198540"/>
                  <a:pt x="320914" y="198540"/>
                </a:cubicBezTo>
                <a:cubicBezTo>
                  <a:pt x="320914" y="198540"/>
                  <a:pt x="294248" y="188265"/>
                  <a:pt x="278829" y="176052"/>
                </a:cubicBezTo>
                <a:cubicBezTo>
                  <a:pt x="263411" y="163840"/>
                  <a:pt x="243488" y="162564"/>
                  <a:pt x="243488" y="162564"/>
                </a:cubicBezTo>
                <a:cubicBezTo>
                  <a:pt x="243488" y="162564"/>
                  <a:pt x="250560" y="140714"/>
                  <a:pt x="261482" y="125943"/>
                </a:cubicBezTo>
                <a:cubicBezTo>
                  <a:pt x="272404" y="111171"/>
                  <a:pt x="287822" y="89314"/>
                  <a:pt x="300673" y="80967"/>
                </a:cubicBezTo>
                <a:cubicBezTo>
                  <a:pt x="300673" y="80967"/>
                  <a:pt x="280113" y="88676"/>
                  <a:pt x="265978" y="106029"/>
                </a:cubicBezTo>
                <a:cubicBezTo>
                  <a:pt x="251843" y="123383"/>
                  <a:pt x="246056" y="138155"/>
                  <a:pt x="237709" y="151005"/>
                </a:cubicBezTo>
                <a:cubicBezTo>
                  <a:pt x="229361" y="163855"/>
                  <a:pt x="224857" y="187627"/>
                  <a:pt x="224857" y="187627"/>
                </a:cubicBezTo>
                <a:cubicBezTo>
                  <a:pt x="224857" y="187627"/>
                  <a:pt x="235134" y="194052"/>
                  <a:pt x="237709" y="202406"/>
                </a:cubicBezTo>
                <a:cubicBezTo>
                  <a:pt x="240283" y="210760"/>
                  <a:pt x="237063" y="219752"/>
                  <a:pt x="237063" y="219752"/>
                </a:cubicBezTo>
                <a:cubicBezTo>
                  <a:pt x="237063" y="219752"/>
                  <a:pt x="235779" y="208831"/>
                  <a:pt x="231921" y="202406"/>
                </a:cubicBezTo>
                <a:cubicBezTo>
                  <a:pt x="228062" y="195981"/>
                  <a:pt x="220999" y="196619"/>
                  <a:pt x="220999" y="196619"/>
                </a:cubicBezTo>
                <a:cubicBezTo>
                  <a:pt x="220999" y="196619"/>
                  <a:pt x="222283" y="222319"/>
                  <a:pt x="220999" y="231957"/>
                </a:cubicBezTo>
                <a:lnTo>
                  <a:pt x="220999" y="247382"/>
                </a:lnTo>
                <a:cubicBezTo>
                  <a:pt x="220999" y="251232"/>
                  <a:pt x="216503" y="264090"/>
                  <a:pt x="214573" y="278862"/>
                </a:cubicBezTo>
                <a:cubicBezTo>
                  <a:pt x="212644" y="293633"/>
                  <a:pt x="200439" y="333475"/>
                  <a:pt x="200439" y="333475"/>
                </a:cubicBezTo>
                <a:cubicBezTo>
                  <a:pt x="200439" y="333475"/>
                  <a:pt x="201722" y="347609"/>
                  <a:pt x="200439" y="354672"/>
                </a:cubicBezTo>
                <a:cubicBezTo>
                  <a:pt x="199155" y="361735"/>
                  <a:pt x="196580" y="368168"/>
                  <a:pt x="194013" y="381663"/>
                </a:cubicBezTo>
                <a:cubicBezTo>
                  <a:pt x="191446" y="395159"/>
                  <a:pt x="207510" y="427277"/>
                  <a:pt x="203652" y="442056"/>
                </a:cubicBezTo>
                <a:cubicBezTo>
                  <a:pt x="199793" y="456835"/>
                  <a:pt x="220999" y="490244"/>
                  <a:pt x="224212" y="513370"/>
                </a:cubicBezTo>
                <a:cubicBezTo>
                  <a:pt x="227425" y="536496"/>
                  <a:pt x="232567" y="566700"/>
                  <a:pt x="236417" y="576338"/>
                </a:cubicBezTo>
                <a:cubicBezTo>
                  <a:pt x="240268" y="585976"/>
                  <a:pt x="254410" y="593046"/>
                  <a:pt x="263411" y="596897"/>
                </a:cubicBezTo>
                <a:cubicBezTo>
                  <a:pt x="272411" y="600747"/>
                  <a:pt x="285756" y="611676"/>
                  <a:pt x="285756" y="611676"/>
                </a:cubicBezTo>
                <a:cubicBezTo>
                  <a:pt x="285756" y="611676"/>
                  <a:pt x="288832" y="638660"/>
                  <a:pt x="285756" y="666282"/>
                </a:cubicBezTo>
                <a:cubicBezTo>
                  <a:pt x="282680" y="693904"/>
                  <a:pt x="285756" y="727966"/>
                  <a:pt x="285756" y="727966"/>
                </a:cubicBezTo>
                <a:cubicBezTo>
                  <a:pt x="285756" y="727966"/>
                  <a:pt x="289113" y="717683"/>
                  <a:pt x="292964" y="710620"/>
                </a:cubicBezTo>
                <a:cubicBezTo>
                  <a:pt x="292964" y="710620"/>
                  <a:pt x="292326" y="699698"/>
                  <a:pt x="293610" y="693273"/>
                </a:cubicBezTo>
                <a:cubicBezTo>
                  <a:pt x="294893" y="686848"/>
                  <a:pt x="330872" y="650864"/>
                  <a:pt x="330872" y="650864"/>
                </a:cubicBezTo>
                <a:cubicBezTo>
                  <a:pt x="330872" y="650864"/>
                  <a:pt x="337298" y="641872"/>
                  <a:pt x="344369" y="639298"/>
                </a:cubicBezTo>
                <a:cubicBezTo>
                  <a:pt x="344369" y="639298"/>
                  <a:pt x="364283" y="642510"/>
                  <a:pt x="377788" y="646368"/>
                </a:cubicBezTo>
                <a:cubicBezTo>
                  <a:pt x="391292" y="650227"/>
                  <a:pt x="404136" y="659857"/>
                  <a:pt x="404136" y="659857"/>
                </a:cubicBezTo>
                <a:cubicBezTo>
                  <a:pt x="404136" y="659857"/>
                  <a:pt x="411199" y="677848"/>
                  <a:pt x="412490" y="686848"/>
                </a:cubicBezTo>
                <a:cubicBezTo>
                  <a:pt x="403352" y="689879"/>
                  <a:pt x="394696" y="694206"/>
                  <a:pt x="386788" y="699698"/>
                </a:cubicBezTo>
                <a:cubicBezTo>
                  <a:pt x="379166" y="705004"/>
                  <a:pt x="372067" y="711026"/>
                  <a:pt x="365590" y="717683"/>
                </a:cubicBezTo>
                <a:cubicBezTo>
                  <a:pt x="365590" y="717683"/>
                  <a:pt x="399009" y="718966"/>
                  <a:pt x="404781" y="717045"/>
                </a:cubicBezTo>
                <a:cubicBezTo>
                  <a:pt x="404781" y="717045"/>
                  <a:pt x="411852" y="709336"/>
                  <a:pt x="417632" y="704832"/>
                </a:cubicBezTo>
                <a:cubicBezTo>
                  <a:pt x="417632" y="704832"/>
                  <a:pt x="424704" y="720895"/>
                  <a:pt x="426625" y="731178"/>
                </a:cubicBezTo>
                <a:cubicBezTo>
                  <a:pt x="426625" y="731178"/>
                  <a:pt x="407356" y="743383"/>
                  <a:pt x="391930" y="761375"/>
                </a:cubicBezTo>
                <a:cubicBezTo>
                  <a:pt x="380746" y="774587"/>
                  <a:pt x="368259" y="786640"/>
                  <a:pt x="354660" y="797351"/>
                </a:cubicBezTo>
                <a:cubicBezTo>
                  <a:pt x="348843" y="802011"/>
                  <a:pt x="343660" y="807411"/>
                  <a:pt x="339242" y="813414"/>
                </a:cubicBezTo>
                <a:cubicBezTo>
                  <a:pt x="339242" y="813414"/>
                  <a:pt x="336029" y="797996"/>
                  <a:pt x="337313" y="791571"/>
                </a:cubicBezTo>
                <a:cubicBezTo>
                  <a:pt x="337313" y="791571"/>
                  <a:pt x="351455" y="780650"/>
                  <a:pt x="357235" y="773579"/>
                </a:cubicBezTo>
                <a:cubicBezTo>
                  <a:pt x="363015" y="766509"/>
                  <a:pt x="371370" y="749170"/>
                  <a:pt x="371370" y="749170"/>
                </a:cubicBezTo>
                <a:cubicBezTo>
                  <a:pt x="371370" y="749170"/>
                  <a:pt x="360448" y="744029"/>
                  <a:pt x="347597" y="745957"/>
                </a:cubicBezTo>
                <a:cubicBezTo>
                  <a:pt x="334745" y="747887"/>
                  <a:pt x="321248" y="755595"/>
                  <a:pt x="321248" y="755595"/>
                </a:cubicBezTo>
                <a:cubicBezTo>
                  <a:pt x="321248" y="755595"/>
                  <a:pt x="324462" y="739532"/>
                  <a:pt x="325107" y="735029"/>
                </a:cubicBezTo>
                <a:lnTo>
                  <a:pt x="325753" y="730533"/>
                </a:lnTo>
                <a:cubicBezTo>
                  <a:pt x="325753" y="730533"/>
                  <a:pt x="316752" y="727320"/>
                  <a:pt x="307114" y="729895"/>
                </a:cubicBezTo>
                <a:cubicBezTo>
                  <a:pt x="297475" y="732469"/>
                  <a:pt x="288483" y="738887"/>
                  <a:pt x="288483" y="738887"/>
                </a:cubicBezTo>
                <a:cubicBezTo>
                  <a:pt x="288483" y="738887"/>
                  <a:pt x="296192" y="778075"/>
                  <a:pt x="314823" y="795429"/>
                </a:cubicBezTo>
                <a:cubicBezTo>
                  <a:pt x="314823" y="795429"/>
                  <a:pt x="327674" y="814705"/>
                  <a:pt x="332816" y="815988"/>
                </a:cubicBezTo>
                <a:cubicBezTo>
                  <a:pt x="332816" y="815988"/>
                  <a:pt x="342455" y="833334"/>
                  <a:pt x="349526" y="837193"/>
                </a:cubicBezTo>
                <a:cubicBezTo>
                  <a:pt x="356597" y="841051"/>
                  <a:pt x="369440" y="855822"/>
                  <a:pt x="375866" y="862885"/>
                </a:cubicBezTo>
                <a:cubicBezTo>
                  <a:pt x="382292" y="869948"/>
                  <a:pt x="388079" y="869310"/>
                  <a:pt x="390001" y="879594"/>
                </a:cubicBezTo>
                <a:cubicBezTo>
                  <a:pt x="391922" y="889877"/>
                  <a:pt x="393213" y="904656"/>
                  <a:pt x="393213" y="904656"/>
                </a:cubicBezTo>
                <a:cubicBezTo>
                  <a:pt x="393213" y="904656"/>
                  <a:pt x="411207" y="897593"/>
                  <a:pt x="461966" y="907869"/>
                </a:cubicBezTo>
                <a:cubicBezTo>
                  <a:pt x="461966" y="907869"/>
                  <a:pt x="426564" y="889596"/>
                  <a:pt x="408639" y="886672"/>
                </a:cubicBezTo>
                <a:cubicBezTo>
                  <a:pt x="426662" y="886268"/>
                  <a:pt x="444568" y="883677"/>
                  <a:pt x="461966" y="878956"/>
                </a:cubicBezTo>
                <a:cubicBezTo>
                  <a:pt x="461966" y="878956"/>
                  <a:pt x="430704" y="876039"/>
                  <a:pt x="403285" y="874604"/>
                </a:cubicBezTo>
                <a:cubicBezTo>
                  <a:pt x="403285" y="874604"/>
                  <a:pt x="420845" y="867397"/>
                  <a:pt x="437555" y="864822"/>
                </a:cubicBezTo>
                <a:lnTo>
                  <a:pt x="454264" y="862255"/>
                </a:lnTo>
                <a:cubicBezTo>
                  <a:pt x="454264" y="862255"/>
                  <a:pt x="421384" y="858625"/>
                  <a:pt x="397080" y="859042"/>
                </a:cubicBezTo>
                <a:cubicBezTo>
                  <a:pt x="397080" y="859042"/>
                  <a:pt x="413789" y="846192"/>
                  <a:pt x="438853" y="844263"/>
                </a:cubicBezTo>
                <a:cubicBezTo>
                  <a:pt x="438853" y="844263"/>
                  <a:pt x="415734" y="836479"/>
                  <a:pt x="393229" y="846830"/>
                </a:cubicBezTo>
                <a:cubicBezTo>
                  <a:pt x="393229" y="846830"/>
                  <a:pt x="411867" y="829484"/>
                  <a:pt x="430499" y="821137"/>
                </a:cubicBezTo>
                <a:lnTo>
                  <a:pt x="449130" y="812783"/>
                </a:lnTo>
                <a:cubicBezTo>
                  <a:pt x="449130" y="812783"/>
                  <a:pt x="418931" y="812783"/>
                  <a:pt x="397733" y="824988"/>
                </a:cubicBezTo>
                <a:cubicBezTo>
                  <a:pt x="397733" y="824988"/>
                  <a:pt x="409293" y="806358"/>
                  <a:pt x="414442" y="800571"/>
                </a:cubicBezTo>
                <a:cubicBezTo>
                  <a:pt x="414442" y="800571"/>
                  <a:pt x="388740" y="814067"/>
                  <a:pt x="377173" y="825633"/>
                </a:cubicBezTo>
                <a:cubicBezTo>
                  <a:pt x="377173" y="825633"/>
                  <a:pt x="409946" y="793508"/>
                  <a:pt x="427301" y="785154"/>
                </a:cubicBezTo>
                <a:lnTo>
                  <a:pt x="444649" y="776800"/>
                </a:lnTo>
                <a:cubicBezTo>
                  <a:pt x="444649" y="776800"/>
                  <a:pt x="459429" y="807642"/>
                  <a:pt x="467784" y="858397"/>
                </a:cubicBezTo>
                <a:cubicBezTo>
                  <a:pt x="476138" y="909152"/>
                  <a:pt x="488344" y="965695"/>
                  <a:pt x="493486" y="992063"/>
                </a:cubicBezTo>
                <a:cubicBezTo>
                  <a:pt x="498628" y="1018432"/>
                  <a:pt x="505692" y="1055023"/>
                  <a:pt x="504408" y="1072369"/>
                </a:cubicBezTo>
                <a:lnTo>
                  <a:pt x="503125" y="1089716"/>
                </a:lnTo>
                <a:cubicBezTo>
                  <a:pt x="496101" y="1088587"/>
                  <a:pt x="488942" y="1088587"/>
                  <a:pt x="481919" y="1089716"/>
                </a:cubicBezTo>
                <a:cubicBezTo>
                  <a:pt x="481918" y="1089716"/>
                  <a:pt x="496699" y="1095503"/>
                  <a:pt x="498628" y="1098715"/>
                </a:cubicBezTo>
                <a:cubicBezTo>
                  <a:pt x="500557" y="1101928"/>
                  <a:pt x="494777" y="1104495"/>
                  <a:pt x="494777" y="1104495"/>
                </a:cubicBezTo>
                <a:cubicBezTo>
                  <a:pt x="478477" y="1110884"/>
                  <a:pt x="461721" y="1116040"/>
                  <a:pt x="444649" y="1119920"/>
                </a:cubicBezTo>
                <a:cubicBezTo>
                  <a:pt x="416379" y="1126345"/>
                  <a:pt x="330279" y="1155896"/>
                  <a:pt x="281442" y="1168746"/>
                </a:cubicBezTo>
                <a:cubicBezTo>
                  <a:pt x="232604" y="1181596"/>
                  <a:pt x="214703" y="1188021"/>
                  <a:pt x="193778" y="1189950"/>
                </a:cubicBezTo>
                <a:cubicBezTo>
                  <a:pt x="172853" y="1191880"/>
                  <a:pt x="156151" y="1197014"/>
                  <a:pt x="151655" y="1196376"/>
                </a:cubicBezTo>
                <a:cubicBezTo>
                  <a:pt x="148882" y="1195991"/>
                  <a:pt x="146068" y="1196009"/>
                  <a:pt x="143300" y="1196429"/>
                </a:cubicBezTo>
                <a:cubicBezTo>
                  <a:pt x="146354" y="1201292"/>
                  <a:pt x="148935" y="1206437"/>
                  <a:pt x="151009" y="1211793"/>
                </a:cubicBezTo>
                <a:cubicBezTo>
                  <a:pt x="154860" y="1221430"/>
                  <a:pt x="152938" y="1225289"/>
                  <a:pt x="152938" y="1225289"/>
                </a:cubicBezTo>
                <a:cubicBezTo>
                  <a:pt x="152938" y="1225289"/>
                  <a:pt x="140725" y="1211793"/>
                  <a:pt x="138158" y="1200226"/>
                </a:cubicBezTo>
                <a:cubicBezTo>
                  <a:pt x="138158" y="1200226"/>
                  <a:pt x="125952" y="1200226"/>
                  <a:pt x="120810" y="1197014"/>
                </a:cubicBezTo>
                <a:cubicBezTo>
                  <a:pt x="120810" y="1197014"/>
                  <a:pt x="122739" y="1214367"/>
                  <a:pt x="127874" y="1221430"/>
                </a:cubicBezTo>
                <a:cubicBezTo>
                  <a:pt x="127874" y="1221430"/>
                  <a:pt x="111810" y="1214367"/>
                  <a:pt x="111164" y="1201517"/>
                </a:cubicBezTo>
                <a:cubicBezTo>
                  <a:pt x="110519" y="1188667"/>
                  <a:pt x="120157" y="1182242"/>
                  <a:pt x="126582" y="1179667"/>
                </a:cubicBezTo>
                <a:cubicBezTo>
                  <a:pt x="133008" y="1177093"/>
                  <a:pt x="138796" y="1158471"/>
                  <a:pt x="138796" y="1158471"/>
                </a:cubicBezTo>
                <a:lnTo>
                  <a:pt x="127228" y="1158471"/>
                </a:lnTo>
                <a:cubicBezTo>
                  <a:pt x="127228" y="1158471"/>
                  <a:pt x="120157" y="1150754"/>
                  <a:pt x="114377" y="1144329"/>
                </a:cubicBezTo>
                <a:cubicBezTo>
                  <a:pt x="114377" y="1144329"/>
                  <a:pt x="122086" y="1156541"/>
                  <a:pt x="116944" y="1161037"/>
                </a:cubicBezTo>
                <a:lnTo>
                  <a:pt x="111134" y="1169392"/>
                </a:lnTo>
                <a:cubicBezTo>
                  <a:pt x="111134" y="1169392"/>
                  <a:pt x="98981" y="1179667"/>
                  <a:pt x="98313" y="1196376"/>
                </a:cubicBezTo>
                <a:cubicBezTo>
                  <a:pt x="97645" y="1213084"/>
                  <a:pt x="102810" y="1219501"/>
                  <a:pt x="102810" y="1219501"/>
                </a:cubicBezTo>
                <a:cubicBezTo>
                  <a:pt x="102810" y="1219501"/>
                  <a:pt x="91242" y="1216289"/>
                  <a:pt x="82249" y="1219501"/>
                </a:cubicBezTo>
                <a:cubicBezTo>
                  <a:pt x="82249" y="1219501"/>
                  <a:pt x="81604" y="1203439"/>
                  <a:pt x="88674" y="1188667"/>
                </a:cubicBezTo>
                <a:cubicBezTo>
                  <a:pt x="95746" y="1173895"/>
                  <a:pt x="100242" y="1168101"/>
                  <a:pt x="100242" y="1168101"/>
                </a:cubicBezTo>
                <a:cubicBezTo>
                  <a:pt x="100242" y="1168101"/>
                  <a:pt x="90604" y="1171313"/>
                  <a:pt x="70044" y="1172604"/>
                </a:cubicBezTo>
                <a:cubicBezTo>
                  <a:pt x="49483" y="1173895"/>
                  <a:pt x="25064" y="1182242"/>
                  <a:pt x="25064" y="1182242"/>
                </a:cubicBezTo>
                <a:cubicBezTo>
                  <a:pt x="25064" y="1182242"/>
                  <a:pt x="26348" y="1198950"/>
                  <a:pt x="30845" y="1206013"/>
                </a:cubicBezTo>
                <a:cubicBezTo>
                  <a:pt x="30845" y="1206013"/>
                  <a:pt x="18639" y="1193801"/>
                  <a:pt x="15426" y="1189950"/>
                </a:cubicBezTo>
                <a:lnTo>
                  <a:pt x="12213" y="1186092"/>
                </a:lnTo>
                <a:cubicBezTo>
                  <a:pt x="12213" y="1186092"/>
                  <a:pt x="7717" y="1191880"/>
                  <a:pt x="4504" y="1202801"/>
                </a:cubicBezTo>
                <a:cubicBezTo>
                  <a:pt x="1661" y="1212620"/>
                  <a:pt x="147" y="1222776"/>
                  <a:pt x="0" y="1232997"/>
                </a:cubicBezTo>
                <a:cubicBezTo>
                  <a:pt x="0" y="1240706"/>
                  <a:pt x="9000" y="1253556"/>
                  <a:pt x="10284" y="1259336"/>
                </a:cubicBezTo>
                <a:cubicBezTo>
                  <a:pt x="11568" y="1265115"/>
                  <a:pt x="23773" y="1277327"/>
                  <a:pt x="24419" y="1299170"/>
                </a:cubicBezTo>
                <a:cubicBezTo>
                  <a:pt x="25064" y="1321012"/>
                  <a:pt x="28915" y="1335799"/>
                  <a:pt x="33419" y="1345436"/>
                </a:cubicBezTo>
                <a:cubicBezTo>
                  <a:pt x="37923" y="1355074"/>
                  <a:pt x="48838" y="1375633"/>
                  <a:pt x="53334" y="1380129"/>
                </a:cubicBezTo>
                <a:cubicBezTo>
                  <a:pt x="57830" y="1384625"/>
                  <a:pt x="76469" y="1397475"/>
                  <a:pt x="79682" y="1398121"/>
                </a:cubicBezTo>
                <a:cubicBezTo>
                  <a:pt x="82895" y="1398766"/>
                  <a:pt x="108589" y="1402617"/>
                  <a:pt x="117590" y="1402617"/>
                </a:cubicBezTo>
                <a:cubicBezTo>
                  <a:pt x="126590" y="1402617"/>
                  <a:pt x="141363" y="1404546"/>
                  <a:pt x="143292" y="1399404"/>
                </a:cubicBezTo>
                <a:lnTo>
                  <a:pt x="145221" y="1394262"/>
                </a:lnTo>
                <a:cubicBezTo>
                  <a:pt x="145221" y="1394262"/>
                  <a:pt x="138150" y="1391050"/>
                  <a:pt x="128512" y="1387192"/>
                </a:cubicBezTo>
                <a:cubicBezTo>
                  <a:pt x="118873" y="1383334"/>
                  <a:pt x="100880" y="1377554"/>
                  <a:pt x="100880" y="1377554"/>
                </a:cubicBezTo>
                <a:lnTo>
                  <a:pt x="100880" y="1389121"/>
                </a:lnTo>
                <a:cubicBezTo>
                  <a:pt x="100880" y="1389121"/>
                  <a:pt x="71965" y="1374342"/>
                  <a:pt x="55901" y="1357641"/>
                </a:cubicBezTo>
                <a:cubicBezTo>
                  <a:pt x="39837" y="1340940"/>
                  <a:pt x="34703" y="1338366"/>
                  <a:pt x="34057" y="1317807"/>
                </a:cubicBezTo>
                <a:cubicBezTo>
                  <a:pt x="34057" y="1317807"/>
                  <a:pt x="44979" y="1335153"/>
                  <a:pt x="58476" y="1346074"/>
                </a:cubicBezTo>
                <a:cubicBezTo>
                  <a:pt x="71973" y="1356995"/>
                  <a:pt x="89958" y="1373058"/>
                  <a:pt x="89958" y="1373058"/>
                </a:cubicBezTo>
                <a:cubicBezTo>
                  <a:pt x="89958" y="1373058"/>
                  <a:pt x="102164" y="1368562"/>
                  <a:pt x="106668" y="1367279"/>
                </a:cubicBezTo>
                <a:cubicBezTo>
                  <a:pt x="111172" y="1365995"/>
                  <a:pt x="119519" y="1363421"/>
                  <a:pt x="119519" y="1363421"/>
                </a:cubicBezTo>
                <a:cubicBezTo>
                  <a:pt x="119519" y="1363421"/>
                  <a:pt x="113731" y="1347358"/>
                  <a:pt x="121440" y="1337082"/>
                </a:cubicBezTo>
                <a:cubicBezTo>
                  <a:pt x="129150" y="1326807"/>
                  <a:pt x="142646" y="1300461"/>
                  <a:pt x="143292" y="1296603"/>
                </a:cubicBezTo>
                <a:cubicBezTo>
                  <a:pt x="143707" y="1293623"/>
                  <a:pt x="143920" y="1290619"/>
                  <a:pt x="143930" y="1287610"/>
                </a:cubicBezTo>
                <a:cubicBezTo>
                  <a:pt x="143930" y="1287611"/>
                  <a:pt x="156781" y="1289539"/>
                  <a:pt x="162569" y="1283752"/>
                </a:cubicBezTo>
                <a:cubicBezTo>
                  <a:pt x="168356" y="1277965"/>
                  <a:pt x="167065" y="1270264"/>
                  <a:pt x="172845" y="1269619"/>
                </a:cubicBezTo>
                <a:cubicBezTo>
                  <a:pt x="178625" y="1268973"/>
                  <a:pt x="172845" y="1250989"/>
                  <a:pt x="172845" y="1250989"/>
                </a:cubicBezTo>
                <a:cubicBezTo>
                  <a:pt x="172845" y="1250989"/>
                  <a:pt x="187626" y="1265761"/>
                  <a:pt x="192768" y="1267052"/>
                </a:cubicBezTo>
                <a:cubicBezTo>
                  <a:pt x="197910" y="1268343"/>
                  <a:pt x="248023" y="1261264"/>
                  <a:pt x="258307" y="1254202"/>
                </a:cubicBezTo>
                <a:cubicBezTo>
                  <a:pt x="268591" y="1247138"/>
                  <a:pt x="294931" y="1242635"/>
                  <a:pt x="324484" y="1232997"/>
                </a:cubicBezTo>
                <a:cubicBezTo>
                  <a:pt x="354037" y="1223359"/>
                  <a:pt x="394528" y="1216289"/>
                  <a:pt x="424081" y="1206651"/>
                </a:cubicBezTo>
                <a:cubicBezTo>
                  <a:pt x="453634" y="1197014"/>
                  <a:pt x="477415" y="1190588"/>
                  <a:pt x="511426" y="1182880"/>
                </a:cubicBezTo>
                <a:cubicBezTo>
                  <a:pt x="545438" y="1175171"/>
                  <a:pt x="561555" y="1166817"/>
                  <a:pt x="573115" y="1152038"/>
                </a:cubicBezTo>
                <a:cubicBezTo>
                  <a:pt x="584674" y="1137258"/>
                  <a:pt x="592391" y="1103212"/>
                  <a:pt x="594958" y="1079440"/>
                </a:cubicBezTo>
                <a:cubicBezTo>
                  <a:pt x="597526" y="1055669"/>
                  <a:pt x="601384" y="984993"/>
                  <a:pt x="601384" y="972142"/>
                </a:cubicBezTo>
                <a:lnTo>
                  <a:pt x="601384" y="959292"/>
                </a:lnTo>
                <a:cubicBezTo>
                  <a:pt x="601384" y="959292"/>
                  <a:pt x="597533" y="984355"/>
                  <a:pt x="587249" y="1033826"/>
                </a:cubicBezTo>
                <a:cubicBezTo>
                  <a:pt x="587249" y="1033826"/>
                  <a:pt x="543554" y="1042819"/>
                  <a:pt x="531994" y="1044748"/>
                </a:cubicBezTo>
                <a:lnTo>
                  <a:pt x="520426" y="1046593"/>
                </a:lnTo>
                <a:cubicBezTo>
                  <a:pt x="520426" y="1046593"/>
                  <a:pt x="551909" y="1049813"/>
                  <a:pt x="559618" y="1051735"/>
                </a:cubicBezTo>
                <a:cubicBezTo>
                  <a:pt x="559618" y="1051735"/>
                  <a:pt x="540341" y="1066514"/>
                  <a:pt x="531348" y="1072294"/>
                </a:cubicBezTo>
                <a:lnTo>
                  <a:pt x="522356" y="1078081"/>
                </a:lnTo>
                <a:cubicBezTo>
                  <a:pt x="522356" y="1078081"/>
                  <a:pt x="544199" y="1079364"/>
                  <a:pt x="552554" y="1080010"/>
                </a:cubicBezTo>
                <a:cubicBezTo>
                  <a:pt x="552554" y="1080010"/>
                  <a:pt x="556405" y="1096718"/>
                  <a:pt x="561547" y="1103781"/>
                </a:cubicBezTo>
                <a:cubicBezTo>
                  <a:pt x="566689" y="1110844"/>
                  <a:pt x="563476" y="1126269"/>
                  <a:pt x="563476" y="1126269"/>
                </a:cubicBezTo>
                <a:cubicBezTo>
                  <a:pt x="563476" y="1126269"/>
                  <a:pt x="543554" y="1107632"/>
                  <a:pt x="530703" y="1099923"/>
                </a:cubicBezTo>
                <a:cubicBezTo>
                  <a:pt x="517851" y="1092215"/>
                  <a:pt x="513355" y="1090931"/>
                  <a:pt x="513355" y="1090931"/>
                </a:cubicBezTo>
                <a:cubicBezTo>
                  <a:pt x="513355" y="1090931"/>
                  <a:pt x="517214" y="1069081"/>
                  <a:pt x="513355" y="1033751"/>
                </a:cubicBezTo>
                <a:cubicBezTo>
                  <a:pt x="509497" y="998420"/>
                  <a:pt x="498575" y="947012"/>
                  <a:pt x="492149" y="907177"/>
                </a:cubicBezTo>
                <a:cubicBezTo>
                  <a:pt x="485724" y="867343"/>
                  <a:pt x="469667" y="792809"/>
                  <a:pt x="463242" y="771612"/>
                </a:cubicBezTo>
                <a:cubicBezTo>
                  <a:pt x="463242" y="771612"/>
                  <a:pt x="485731" y="769038"/>
                  <a:pt x="499220" y="774825"/>
                </a:cubicBezTo>
                <a:cubicBezTo>
                  <a:pt x="512709" y="780612"/>
                  <a:pt x="532640" y="780605"/>
                  <a:pt x="532640" y="780605"/>
                </a:cubicBezTo>
                <a:cubicBezTo>
                  <a:pt x="532640" y="780605"/>
                  <a:pt x="514646" y="776109"/>
                  <a:pt x="503086" y="770321"/>
                </a:cubicBezTo>
                <a:cubicBezTo>
                  <a:pt x="491527" y="764534"/>
                  <a:pt x="459391" y="761329"/>
                  <a:pt x="459391" y="761329"/>
                </a:cubicBezTo>
                <a:cubicBezTo>
                  <a:pt x="456416" y="753115"/>
                  <a:pt x="454053" y="744692"/>
                  <a:pt x="452320" y="736130"/>
                </a:cubicBezTo>
                <a:cubicBezTo>
                  <a:pt x="452320" y="736130"/>
                  <a:pt x="484448" y="724738"/>
                  <a:pt x="502448" y="719566"/>
                </a:cubicBezTo>
                <a:lnTo>
                  <a:pt x="520442" y="714424"/>
                </a:lnTo>
                <a:cubicBezTo>
                  <a:pt x="520442" y="714424"/>
                  <a:pt x="512087" y="725346"/>
                  <a:pt x="504378" y="731133"/>
                </a:cubicBezTo>
                <a:cubicBezTo>
                  <a:pt x="504378" y="731133"/>
                  <a:pt x="526221" y="721495"/>
                  <a:pt x="538427" y="713141"/>
                </a:cubicBezTo>
                <a:cubicBezTo>
                  <a:pt x="538427" y="713141"/>
                  <a:pt x="571201" y="756833"/>
                  <a:pt x="578272" y="769683"/>
                </a:cubicBezTo>
                <a:cubicBezTo>
                  <a:pt x="585343" y="782534"/>
                  <a:pt x="571201" y="810155"/>
                  <a:pt x="571201" y="810155"/>
                </a:cubicBezTo>
                <a:cubicBezTo>
                  <a:pt x="571201" y="810155"/>
                  <a:pt x="596265" y="821722"/>
                  <a:pt x="596265" y="839714"/>
                </a:cubicBezTo>
                <a:cubicBezTo>
                  <a:pt x="596265" y="857706"/>
                  <a:pt x="607833" y="935407"/>
                  <a:pt x="606549" y="959216"/>
                </a:cubicBezTo>
                <a:cubicBezTo>
                  <a:pt x="606549" y="959216"/>
                  <a:pt x="629038" y="971421"/>
                  <a:pt x="634180" y="976563"/>
                </a:cubicBezTo>
                <a:cubicBezTo>
                  <a:pt x="639322" y="981704"/>
                  <a:pt x="646386" y="990058"/>
                  <a:pt x="646386" y="990058"/>
                </a:cubicBezTo>
                <a:cubicBezTo>
                  <a:pt x="646386" y="990058"/>
                  <a:pt x="652166" y="1001625"/>
                  <a:pt x="656670" y="1004838"/>
                </a:cubicBezTo>
                <a:cubicBezTo>
                  <a:pt x="661174" y="1008050"/>
                  <a:pt x="668876" y="1026034"/>
                  <a:pt x="674655" y="1031822"/>
                </a:cubicBezTo>
                <a:cubicBezTo>
                  <a:pt x="680435" y="1037609"/>
                  <a:pt x="688790" y="1038247"/>
                  <a:pt x="689436" y="1054947"/>
                </a:cubicBezTo>
                <a:cubicBezTo>
                  <a:pt x="690081" y="1071648"/>
                  <a:pt x="699074" y="1100569"/>
                  <a:pt x="715784" y="1120482"/>
                </a:cubicBezTo>
                <a:cubicBezTo>
                  <a:pt x="732493" y="1140395"/>
                  <a:pt x="760755" y="1187315"/>
                  <a:pt x="765259" y="1200150"/>
                </a:cubicBezTo>
                <a:cubicBezTo>
                  <a:pt x="769292" y="1211679"/>
                  <a:pt x="778475" y="1231433"/>
                  <a:pt x="780328" y="1235382"/>
                </a:cubicBezTo>
                <a:cubicBezTo>
                  <a:pt x="780488" y="1237160"/>
                  <a:pt x="780821" y="1238917"/>
                  <a:pt x="781323" y="1240630"/>
                </a:cubicBezTo>
                <a:cubicBezTo>
                  <a:pt x="783989" y="1249478"/>
                  <a:pt x="798033" y="1265692"/>
                  <a:pt x="799954" y="1270826"/>
                </a:cubicBezTo>
                <a:cubicBezTo>
                  <a:pt x="801876" y="1275960"/>
                  <a:pt x="807663" y="1287535"/>
                  <a:pt x="810876" y="1293314"/>
                </a:cubicBezTo>
                <a:cubicBezTo>
                  <a:pt x="814089" y="1299094"/>
                  <a:pt x="832720" y="1298456"/>
                  <a:pt x="832720" y="1298456"/>
                </a:cubicBezTo>
                <a:cubicBezTo>
                  <a:pt x="832720" y="1298456"/>
                  <a:pt x="826294" y="1315802"/>
                  <a:pt x="825011" y="1323518"/>
                </a:cubicBezTo>
                <a:cubicBezTo>
                  <a:pt x="823727" y="1331234"/>
                  <a:pt x="824373" y="1346652"/>
                  <a:pt x="842358" y="1354360"/>
                </a:cubicBezTo>
                <a:cubicBezTo>
                  <a:pt x="860344" y="1362069"/>
                  <a:pt x="864848" y="1371706"/>
                  <a:pt x="864848" y="1371706"/>
                </a:cubicBezTo>
                <a:lnTo>
                  <a:pt x="837148" y="1381329"/>
                </a:lnTo>
                <a:cubicBezTo>
                  <a:pt x="837148" y="1381329"/>
                  <a:pt x="851283" y="1378116"/>
                  <a:pt x="872489" y="1385187"/>
                </a:cubicBezTo>
                <a:cubicBezTo>
                  <a:pt x="893695" y="1392258"/>
                  <a:pt x="923886" y="1402883"/>
                  <a:pt x="923886" y="1402883"/>
                </a:cubicBezTo>
                <a:cubicBezTo>
                  <a:pt x="923886" y="1402883"/>
                  <a:pt x="890467" y="1401250"/>
                  <a:pt x="861559" y="1394825"/>
                </a:cubicBezTo>
                <a:cubicBezTo>
                  <a:pt x="832652" y="1388400"/>
                  <a:pt x="822368" y="1400604"/>
                  <a:pt x="822368" y="1400604"/>
                </a:cubicBezTo>
                <a:lnTo>
                  <a:pt x="826864" y="1407675"/>
                </a:lnTo>
                <a:cubicBezTo>
                  <a:pt x="831360" y="1414738"/>
                  <a:pt x="845495" y="1414092"/>
                  <a:pt x="860921" y="1410880"/>
                </a:cubicBezTo>
                <a:cubicBezTo>
                  <a:pt x="876347" y="1407667"/>
                  <a:pt x="894971" y="1419234"/>
                  <a:pt x="918751" y="1422447"/>
                </a:cubicBezTo>
                <a:cubicBezTo>
                  <a:pt x="942532" y="1425659"/>
                  <a:pt x="1008702" y="1431446"/>
                  <a:pt x="1035718" y="1427588"/>
                </a:cubicBezTo>
                <a:cubicBezTo>
                  <a:pt x="1062734" y="1423730"/>
                  <a:pt x="1082627" y="1413454"/>
                  <a:pt x="1087769" y="1402883"/>
                </a:cubicBezTo>
                <a:cubicBezTo>
                  <a:pt x="1092911" y="1392311"/>
                  <a:pt x="1094832" y="1378116"/>
                  <a:pt x="1087769" y="1374258"/>
                </a:cubicBezTo>
                <a:cubicBezTo>
                  <a:pt x="1080705" y="1370400"/>
                  <a:pt x="1048569" y="1372975"/>
                  <a:pt x="1036364" y="1367833"/>
                </a:cubicBezTo>
                <a:cubicBezTo>
                  <a:pt x="1024158" y="1362692"/>
                  <a:pt x="1018371" y="1377471"/>
                  <a:pt x="1004881" y="1377471"/>
                </a:cubicBezTo>
                <a:cubicBezTo>
                  <a:pt x="991392" y="1377471"/>
                  <a:pt x="966966" y="1380683"/>
                  <a:pt x="968257" y="1377471"/>
                </a:cubicBezTo>
                <a:cubicBezTo>
                  <a:pt x="969548" y="1374258"/>
                  <a:pt x="988817" y="1353700"/>
                  <a:pt x="988817" y="1353700"/>
                </a:cubicBezTo>
                <a:cubicBezTo>
                  <a:pt x="978533" y="1353700"/>
                  <a:pt x="947689" y="1368479"/>
                  <a:pt x="947689" y="1368479"/>
                </a:cubicBezTo>
                <a:cubicBezTo>
                  <a:pt x="947689" y="1368479"/>
                  <a:pt x="956044" y="1353700"/>
                  <a:pt x="966966" y="1345991"/>
                </a:cubicBezTo>
                <a:cubicBezTo>
                  <a:pt x="977888" y="1338282"/>
                  <a:pt x="981746" y="1342140"/>
                  <a:pt x="981746" y="1342140"/>
                </a:cubicBezTo>
                <a:lnTo>
                  <a:pt x="993959" y="1332503"/>
                </a:lnTo>
                <a:lnTo>
                  <a:pt x="983675" y="1326716"/>
                </a:lnTo>
                <a:cubicBezTo>
                  <a:pt x="973391" y="1320936"/>
                  <a:pt x="966328" y="1307440"/>
                  <a:pt x="954115" y="1294590"/>
                </a:cubicBezTo>
                <a:cubicBezTo>
                  <a:pt x="941902" y="1281740"/>
                  <a:pt x="934200" y="1280456"/>
                  <a:pt x="934200" y="1280456"/>
                </a:cubicBezTo>
                <a:cubicBezTo>
                  <a:pt x="931216" y="1285706"/>
                  <a:pt x="926744" y="1289955"/>
                  <a:pt x="921349" y="1292669"/>
                </a:cubicBezTo>
                <a:cubicBezTo>
                  <a:pt x="912348" y="1297165"/>
                  <a:pt x="896930" y="1302299"/>
                  <a:pt x="883441" y="1307440"/>
                </a:cubicBezTo>
                <a:cubicBezTo>
                  <a:pt x="875824" y="1310553"/>
                  <a:pt x="867099" y="1309059"/>
                  <a:pt x="860952" y="1303590"/>
                </a:cubicBezTo>
                <a:cubicBezTo>
                  <a:pt x="872519" y="1284314"/>
                  <a:pt x="914923" y="1261181"/>
                  <a:pt x="914923" y="1261181"/>
                </a:cubicBezTo>
                <a:cubicBezTo>
                  <a:pt x="901334" y="1258629"/>
                  <a:pt x="887602" y="1256912"/>
                  <a:pt x="873803" y="1256039"/>
                </a:cubicBezTo>
                <a:cubicBezTo>
                  <a:pt x="851951" y="1254756"/>
                  <a:pt x="816292" y="1274031"/>
                  <a:pt x="816292" y="1274031"/>
                </a:cubicBezTo>
                <a:cubicBezTo>
                  <a:pt x="821115" y="1264394"/>
                  <a:pt x="841029" y="1246402"/>
                  <a:pt x="841029" y="1246402"/>
                </a:cubicBezTo>
                <a:cubicBezTo>
                  <a:pt x="835249" y="1242551"/>
                  <a:pt x="815965" y="1246402"/>
                  <a:pt x="815965" y="1246402"/>
                </a:cubicBezTo>
                <a:lnTo>
                  <a:pt x="812106" y="1238048"/>
                </a:lnTo>
                <a:cubicBezTo>
                  <a:pt x="806327" y="1238048"/>
                  <a:pt x="791546" y="1246402"/>
                  <a:pt x="791546" y="1246402"/>
                </a:cubicBezTo>
                <a:cubicBezTo>
                  <a:pt x="782037" y="1232139"/>
                  <a:pt x="787885" y="1221749"/>
                  <a:pt x="788812" y="1220261"/>
                </a:cubicBezTo>
                <a:cubicBezTo>
                  <a:pt x="793870" y="1212104"/>
                  <a:pt x="800903" y="1203347"/>
                  <a:pt x="808894" y="1200788"/>
                </a:cubicBezTo>
                <a:cubicBezTo>
                  <a:pt x="824958" y="1195646"/>
                  <a:pt x="837171" y="1192434"/>
                  <a:pt x="837171" y="1192434"/>
                </a:cubicBezTo>
                <a:cubicBezTo>
                  <a:pt x="837171" y="1192434"/>
                  <a:pt x="814681" y="1182158"/>
                  <a:pt x="797972" y="1174442"/>
                </a:cubicBezTo>
                <a:cubicBezTo>
                  <a:pt x="781262" y="1166726"/>
                  <a:pt x="751064" y="1124317"/>
                  <a:pt x="751064" y="1124317"/>
                </a:cubicBezTo>
                <a:lnTo>
                  <a:pt x="774199" y="1132671"/>
                </a:lnTo>
                <a:cubicBezTo>
                  <a:pt x="769041" y="1121700"/>
                  <a:pt x="762332" y="1111528"/>
                  <a:pt x="754276" y="1102467"/>
                </a:cubicBezTo>
                <a:cubicBezTo>
                  <a:pt x="741433" y="1088334"/>
                  <a:pt x="720227" y="1074200"/>
                  <a:pt x="720227" y="1074200"/>
                </a:cubicBezTo>
                <a:lnTo>
                  <a:pt x="716368" y="1087696"/>
                </a:lnTo>
                <a:cubicBezTo>
                  <a:pt x="716368" y="1087696"/>
                  <a:pt x="704163" y="1067775"/>
                  <a:pt x="707376" y="1054925"/>
                </a:cubicBezTo>
                <a:cubicBezTo>
                  <a:pt x="710589" y="1042074"/>
                  <a:pt x="725369" y="1033082"/>
                  <a:pt x="725369" y="1033082"/>
                </a:cubicBezTo>
                <a:cubicBezTo>
                  <a:pt x="725369" y="1033082"/>
                  <a:pt x="711872" y="1022799"/>
                  <a:pt x="714439" y="1002886"/>
                </a:cubicBezTo>
                <a:cubicBezTo>
                  <a:pt x="717006" y="982972"/>
                  <a:pt x="734999" y="952761"/>
                  <a:pt x="747858" y="939918"/>
                </a:cubicBezTo>
                <a:cubicBezTo>
                  <a:pt x="760717" y="927076"/>
                  <a:pt x="762639" y="907793"/>
                  <a:pt x="762639" y="907793"/>
                </a:cubicBezTo>
                <a:cubicBezTo>
                  <a:pt x="752765" y="916546"/>
                  <a:pt x="743531" y="925995"/>
                  <a:pt x="735007" y="936068"/>
                </a:cubicBezTo>
                <a:cubicBezTo>
                  <a:pt x="720873" y="952776"/>
                  <a:pt x="711880" y="956627"/>
                  <a:pt x="704170" y="976540"/>
                </a:cubicBezTo>
                <a:cubicBezTo>
                  <a:pt x="696461" y="996453"/>
                  <a:pt x="691957" y="1021515"/>
                  <a:pt x="691957" y="1021515"/>
                </a:cubicBezTo>
                <a:lnTo>
                  <a:pt x="688744" y="1007382"/>
                </a:lnTo>
                <a:lnTo>
                  <a:pt x="673972" y="1011240"/>
                </a:lnTo>
                <a:cubicBezTo>
                  <a:pt x="673972" y="1011240"/>
                  <a:pt x="696461" y="966264"/>
                  <a:pt x="706100" y="950201"/>
                </a:cubicBezTo>
                <a:cubicBezTo>
                  <a:pt x="706100" y="950201"/>
                  <a:pt x="669468" y="973327"/>
                  <a:pt x="657908" y="981681"/>
                </a:cubicBezTo>
                <a:cubicBezTo>
                  <a:pt x="657908" y="981681"/>
                  <a:pt x="690674" y="946343"/>
                  <a:pt x="697099" y="935422"/>
                </a:cubicBezTo>
                <a:cubicBezTo>
                  <a:pt x="697099" y="935422"/>
                  <a:pt x="663680" y="942493"/>
                  <a:pt x="652120" y="942493"/>
                </a:cubicBezTo>
                <a:lnTo>
                  <a:pt x="637348" y="942493"/>
                </a:lnTo>
                <a:cubicBezTo>
                  <a:pt x="637348" y="942493"/>
                  <a:pt x="654057" y="933493"/>
                  <a:pt x="657262" y="926430"/>
                </a:cubicBezTo>
                <a:cubicBezTo>
                  <a:pt x="657262" y="926430"/>
                  <a:pt x="649553" y="908438"/>
                  <a:pt x="653411" y="898155"/>
                </a:cubicBezTo>
                <a:cubicBezTo>
                  <a:pt x="657270" y="887872"/>
                  <a:pt x="666901" y="875667"/>
                  <a:pt x="679752" y="866030"/>
                </a:cubicBezTo>
                <a:cubicBezTo>
                  <a:pt x="692603" y="856392"/>
                  <a:pt x="735007" y="846754"/>
                  <a:pt x="735007" y="846754"/>
                </a:cubicBezTo>
                <a:cubicBezTo>
                  <a:pt x="735007" y="846754"/>
                  <a:pt x="705454" y="795999"/>
                  <a:pt x="657908" y="743960"/>
                </a:cubicBezTo>
                <a:cubicBezTo>
                  <a:pt x="610362" y="691921"/>
                  <a:pt x="594298" y="681638"/>
                  <a:pt x="585943" y="673930"/>
                </a:cubicBezTo>
                <a:cubicBezTo>
                  <a:pt x="577588" y="666221"/>
                  <a:pt x="575021" y="655938"/>
                  <a:pt x="572446" y="649513"/>
                </a:cubicBezTo>
                <a:cubicBezTo>
                  <a:pt x="569871" y="643088"/>
                  <a:pt x="567304" y="629592"/>
                  <a:pt x="560878" y="621883"/>
                </a:cubicBezTo>
                <a:cubicBezTo>
                  <a:pt x="554453" y="614175"/>
                  <a:pt x="545460" y="606466"/>
                  <a:pt x="545460" y="598112"/>
                </a:cubicBezTo>
                <a:cubicBezTo>
                  <a:pt x="545460" y="589758"/>
                  <a:pt x="533893" y="570482"/>
                  <a:pt x="533893" y="570482"/>
                </a:cubicBezTo>
                <a:cubicBezTo>
                  <a:pt x="533893" y="570482"/>
                  <a:pt x="542247" y="562128"/>
                  <a:pt x="539035" y="553774"/>
                </a:cubicBezTo>
                <a:cubicBezTo>
                  <a:pt x="535822" y="545420"/>
                  <a:pt x="531326" y="544774"/>
                  <a:pt x="533893" y="534499"/>
                </a:cubicBezTo>
                <a:cubicBezTo>
                  <a:pt x="536460" y="524223"/>
                  <a:pt x="533893" y="507515"/>
                  <a:pt x="533893" y="507515"/>
                </a:cubicBezTo>
                <a:cubicBezTo>
                  <a:pt x="533893" y="507515"/>
                  <a:pt x="546106" y="498515"/>
                  <a:pt x="557028" y="493381"/>
                </a:cubicBezTo>
                <a:cubicBezTo>
                  <a:pt x="563621" y="490277"/>
                  <a:pt x="570055" y="486845"/>
                  <a:pt x="576304" y="483098"/>
                </a:cubicBezTo>
                <a:cubicBezTo>
                  <a:pt x="576304" y="483098"/>
                  <a:pt x="611645" y="491452"/>
                  <a:pt x="629638" y="497877"/>
                </a:cubicBezTo>
                <a:cubicBezTo>
                  <a:pt x="647632" y="504302"/>
                  <a:pt x="671412" y="503657"/>
                  <a:pt x="679114" y="503657"/>
                </a:cubicBezTo>
                <a:cubicBezTo>
                  <a:pt x="686815" y="503657"/>
                  <a:pt x="735653" y="496594"/>
                  <a:pt x="777419" y="480531"/>
                </a:cubicBezTo>
                <a:cubicBezTo>
                  <a:pt x="819185" y="464468"/>
                  <a:pt x="850667" y="456752"/>
                  <a:pt x="850667" y="456752"/>
                </a:cubicBezTo>
                <a:cubicBezTo>
                  <a:pt x="850667" y="456752"/>
                  <a:pt x="858377" y="462539"/>
                  <a:pt x="868015" y="461256"/>
                </a:cubicBezTo>
                <a:cubicBezTo>
                  <a:pt x="877654" y="459972"/>
                  <a:pt x="898214" y="453540"/>
                  <a:pt x="909789" y="454185"/>
                </a:cubicBezTo>
                <a:cubicBezTo>
                  <a:pt x="921364" y="454831"/>
                  <a:pt x="932924" y="453540"/>
                  <a:pt x="939350" y="446476"/>
                </a:cubicBezTo>
                <a:cubicBezTo>
                  <a:pt x="945775" y="439413"/>
                  <a:pt x="948342" y="429768"/>
                  <a:pt x="956697" y="425272"/>
                </a:cubicBezTo>
                <a:cubicBezTo>
                  <a:pt x="965052" y="420776"/>
                  <a:pt x="964406" y="407926"/>
                  <a:pt x="964406" y="407926"/>
                </a:cubicBezTo>
                <a:cubicBezTo>
                  <a:pt x="964406" y="407926"/>
                  <a:pt x="1047293" y="404068"/>
                  <a:pt x="1253550" y="405359"/>
                </a:cubicBezTo>
                <a:cubicBezTo>
                  <a:pt x="1459806" y="406650"/>
                  <a:pt x="1550402" y="405359"/>
                  <a:pt x="1558757" y="404068"/>
                </a:cubicBezTo>
                <a:cubicBezTo>
                  <a:pt x="1567112" y="402777"/>
                  <a:pt x="1572254" y="397005"/>
                  <a:pt x="1576105" y="382225"/>
                </a:cubicBezTo>
                <a:cubicBezTo>
                  <a:pt x="1578410" y="373385"/>
                  <a:pt x="1578405" y="364102"/>
                  <a:pt x="1576089" y="355264"/>
                </a:cubicBezTo>
                <a:close/>
                <a:moveTo>
                  <a:pt x="513325" y="1105832"/>
                </a:moveTo>
                <a:cubicBezTo>
                  <a:pt x="513697" y="1104434"/>
                  <a:pt x="562003" y="1127993"/>
                  <a:pt x="560552" y="1143896"/>
                </a:cubicBezTo>
                <a:cubicBezTo>
                  <a:pt x="560552" y="1143896"/>
                  <a:pt x="522196" y="1129998"/>
                  <a:pt x="502722" y="1119320"/>
                </a:cubicBezTo>
                <a:cubicBezTo>
                  <a:pt x="502722" y="1119350"/>
                  <a:pt x="510917" y="1115014"/>
                  <a:pt x="513325" y="1105832"/>
                </a:cubicBezTo>
                <a:close/>
                <a:moveTo>
                  <a:pt x="436226" y="121394"/>
                </a:moveTo>
                <a:cubicBezTo>
                  <a:pt x="444891" y="123323"/>
                  <a:pt x="445340" y="135368"/>
                  <a:pt x="445340" y="135368"/>
                </a:cubicBezTo>
                <a:cubicBezTo>
                  <a:pt x="437631" y="123323"/>
                  <a:pt x="414959" y="128381"/>
                  <a:pt x="414959" y="128381"/>
                </a:cubicBezTo>
                <a:cubicBezTo>
                  <a:pt x="414959" y="128381"/>
                  <a:pt x="427544" y="119472"/>
                  <a:pt x="436226" y="121394"/>
                </a:cubicBezTo>
                <a:close/>
                <a:moveTo>
                  <a:pt x="256978" y="482802"/>
                </a:moveTo>
                <a:cubicBezTo>
                  <a:pt x="230949" y="460633"/>
                  <a:pt x="212636" y="420153"/>
                  <a:pt x="212636" y="420153"/>
                </a:cubicBezTo>
                <a:lnTo>
                  <a:pt x="222275" y="424011"/>
                </a:lnTo>
                <a:cubicBezTo>
                  <a:pt x="222275" y="424011"/>
                  <a:pt x="296488" y="476050"/>
                  <a:pt x="351432" y="490024"/>
                </a:cubicBezTo>
                <a:cubicBezTo>
                  <a:pt x="351432" y="490024"/>
                  <a:pt x="295987" y="485209"/>
                  <a:pt x="273361" y="479430"/>
                </a:cubicBezTo>
                <a:cubicBezTo>
                  <a:pt x="273361" y="479430"/>
                  <a:pt x="295524" y="499662"/>
                  <a:pt x="351432" y="515087"/>
                </a:cubicBezTo>
                <a:cubicBezTo>
                  <a:pt x="351410" y="515087"/>
                  <a:pt x="282976" y="504963"/>
                  <a:pt x="256955" y="482802"/>
                </a:cubicBezTo>
                <a:close/>
                <a:moveTo>
                  <a:pt x="335528" y="623508"/>
                </a:moveTo>
                <a:cubicBezTo>
                  <a:pt x="363957" y="587365"/>
                  <a:pt x="404918" y="583507"/>
                  <a:pt x="404918" y="583507"/>
                </a:cubicBezTo>
                <a:cubicBezTo>
                  <a:pt x="383211" y="591223"/>
                  <a:pt x="335505" y="623508"/>
                  <a:pt x="335505" y="623508"/>
                </a:cubicBezTo>
                <a:close/>
                <a:moveTo>
                  <a:pt x="382269" y="408579"/>
                </a:moveTo>
                <a:cubicBezTo>
                  <a:pt x="379056" y="416933"/>
                  <a:pt x="382269" y="446484"/>
                  <a:pt x="382269" y="446484"/>
                </a:cubicBezTo>
                <a:cubicBezTo>
                  <a:pt x="374560" y="445200"/>
                  <a:pt x="372631" y="439413"/>
                  <a:pt x="372631" y="439413"/>
                </a:cubicBezTo>
                <a:cubicBezTo>
                  <a:pt x="372631" y="439413"/>
                  <a:pt x="371666" y="414351"/>
                  <a:pt x="378418" y="400870"/>
                </a:cubicBezTo>
                <a:cubicBezTo>
                  <a:pt x="385170" y="387390"/>
                  <a:pt x="410219" y="353647"/>
                  <a:pt x="410219" y="353647"/>
                </a:cubicBezTo>
                <a:cubicBezTo>
                  <a:pt x="397695" y="355568"/>
                  <a:pt x="340829" y="358462"/>
                  <a:pt x="340829" y="358462"/>
                </a:cubicBezTo>
                <a:cubicBezTo>
                  <a:pt x="340829" y="358462"/>
                  <a:pt x="361063" y="375808"/>
                  <a:pt x="369744" y="380631"/>
                </a:cubicBezTo>
                <a:cubicBezTo>
                  <a:pt x="378426" y="385453"/>
                  <a:pt x="372631" y="395060"/>
                  <a:pt x="372631" y="395060"/>
                </a:cubicBezTo>
                <a:cubicBezTo>
                  <a:pt x="372631" y="395060"/>
                  <a:pt x="331191" y="376750"/>
                  <a:pt x="329262" y="369998"/>
                </a:cubicBezTo>
                <a:cubicBezTo>
                  <a:pt x="327332" y="363246"/>
                  <a:pt x="325403" y="347829"/>
                  <a:pt x="325403" y="347829"/>
                </a:cubicBezTo>
                <a:cubicBezTo>
                  <a:pt x="323482" y="359396"/>
                  <a:pt x="315765" y="371927"/>
                  <a:pt x="315765" y="371927"/>
                </a:cubicBezTo>
                <a:cubicBezTo>
                  <a:pt x="326398" y="382559"/>
                  <a:pt x="364921" y="417222"/>
                  <a:pt x="364921" y="417222"/>
                </a:cubicBezTo>
                <a:cubicBezTo>
                  <a:pt x="362992" y="423966"/>
                  <a:pt x="361063" y="433603"/>
                  <a:pt x="361063" y="433603"/>
                </a:cubicBezTo>
                <a:cubicBezTo>
                  <a:pt x="361063" y="433603"/>
                  <a:pt x="318659" y="406620"/>
                  <a:pt x="303240" y="392159"/>
                </a:cubicBezTo>
                <a:cubicBezTo>
                  <a:pt x="293190" y="382570"/>
                  <a:pt x="283849" y="372265"/>
                  <a:pt x="275290" y="361325"/>
                </a:cubicBezTo>
                <a:cubicBezTo>
                  <a:pt x="261793" y="349758"/>
                  <a:pt x="249261" y="328554"/>
                  <a:pt x="249261" y="328554"/>
                </a:cubicBezTo>
                <a:cubicBezTo>
                  <a:pt x="253119" y="316987"/>
                  <a:pt x="268538" y="304463"/>
                  <a:pt x="268538" y="304463"/>
                </a:cubicBezTo>
                <a:cubicBezTo>
                  <a:pt x="283964" y="316987"/>
                  <a:pt x="287815" y="330483"/>
                  <a:pt x="287815" y="330483"/>
                </a:cubicBezTo>
                <a:lnTo>
                  <a:pt x="282999" y="342050"/>
                </a:lnTo>
                <a:lnTo>
                  <a:pt x="305162" y="361325"/>
                </a:lnTo>
                <a:lnTo>
                  <a:pt x="312879" y="347829"/>
                </a:lnTo>
                <a:lnTo>
                  <a:pt x="304205" y="299641"/>
                </a:lnTo>
                <a:lnTo>
                  <a:pt x="280105" y="270728"/>
                </a:lnTo>
                <a:lnTo>
                  <a:pt x="256013" y="276515"/>
                </a:lnTo>
                <a:cubicBezTo>
                  <a:pt x="250226" y="285188"/>
                  <a:pt x="212636" y="347829"/>
                  <a:pt x="212636" y="347829"/>
                </a:cubicBezTo>
                <a:lnTo>
                  <a:pt x="254084" y="262055"/>
                </a:lnTo>
                <a:cubicBezTo>
                  <a:pt x="254084" y="262055"/>
                  <a:pt x="272396" y="255311"/>
                  <a:pt x="279148" y="257240"/>
                </a:cubicBezTo>
                <a:cubicBezTo>
                  <a:pt x="285901" y="259169"/>
                  <a:pt x="297460" y="274586"/>
                  <a:pt x="297460" y="274586"/>
                </a:cubicBezTo>
                <a:cubicBezTo>
                  <a:pt x="331198" y="285218"/>
                  <a:pt x="416014" y="309278"/>
                  <a:pt x="416014" y="309278"/>
                </a:cubicBezTo>
                <a:cubicBezTo>
                  <a:pt x="416014" y="309278"/>
                  <a:pt x="355291" y="278436"/>
                  <a:pt x="318666" y="264948"/>
                </a:cubicBezTo>
                <a:cubicBezTo>
                  <a:pt x="282042" y="251460"/>
                  <a:pt x="249276" y="218773"/>
                  <a:pt x="249276" y="218773"/>
                </a:cubicBezTo>
                <a:cubicBezTo>
                  <a:pt x="313836" y="254468"/>
                  <a:pt x="398667" y="282378"/>
                  <a:pt x="398667" y="282378"/>
                </a:cubicBezTo>
                <a:cubicBezTo>
                  <a:pt x="364936" y="265996"/>
                  <a:pt x="304220" y="228410"/>
                  <a:pt x="304220" y="228410"/>
                </a:cubicBezTo>
                <a:cubicBezTo>
                  <a:pt x="341809" y="236119"/>
                  <a:pt x="437221" y="262138"/>
                  <a:pt x="437221" y="262138"/>
                </a:cubicBezTo>
                <a:cubicBezTo>
                  <a:pt x="408305" y="252500"/>
                  <a:pt x="332171" y="205277"/>
                  <a:pt x="332171" y="205277"/>
                </a:cubicBezTo>
                <a:cubicBezTo>
                  <a:pt x="363007" y="213950"/>
                  <a:pt x="402525" y="228410"/>
                  <a:pt x="402525" y="228410"/>
                </a:cubicBezTo>
                <a:cubicBezTo>
                  <a:pt x="398667" y="225517"/>
                  <a:pt x="389993" y="211064"/>
                  <a:pt x="389993" y="211064"/>
                </a:cubicBezTo>
                <a:cubicBezTo>
                  <a:pt x="412164" y="221697"/>
                  <a:pt x="431440" y="229375"/>
                  <a:pt x="431440" y="229375"/>
                </a:cubicBezTo>
                <a:cubicBezTo>
                  <a:pt x="431440" y="229375"/>
                  <a:pt x="449753" y="248650"/>
                  <a:pt x="460356" y="257323"/>
                </a:cubicBezTo>
                <a:cubicBezTo>
                  <a:pt x="470959" y="265996"/>
                  <a:pt x="493121" y="296816"/>
                  <a:pt x="493121" y="296816"/>
                </a:cubicBezTo>
                <a:lnTo>
                  <a:pt x="516576" y="290390"/>
                </a:lnTo>
                <a:lnTo>
                  <a:pt x="523001" y="289099"/>
                </a:lnTo>
                <a:cubicBezTo>
                  <a:pt x="526735" y="288373"/>
                  <a:pt x="530391" y="287298"/>
                  <a:pt x="533923" y="285887"/>
                </a:cubicBezTo>
                <a:cubicBezTo>
                  <a:pt x="533923" y="285887"/>
                  <a:pt x="529427" y="298737"/>
                  <a:pt x="523001" y="301950"/>
                </a:cubicBezTo>
                <a:cubicBezTo>
                  <a:pt x="516576" y="305162"/>
                  <a:pt x="461320" y="339217"/>
                  <a:pt x="432405" y="357846"/>
                </a:cubicBezTo>
                <a:cubicBezTo>
                  <a:pt x="403490" y="376476"/>
                  <a:pt x="385459" y="400240"/>
                  <a:pt x="382246" y="408594"/>
                </a:cubicBezTo>
                <a:close/>
                <a:moveTo>
                  <a:pt x="536452" y="701407"/>
                </a:moveTo>
                <a:cubicBezTo>
                  <a:pt x="496615" y="707688"/>
                  <a:pt x="445849" y="721472"/>
                  <a:pt x="445849" y="721472"/>
                </a:cubicBezTo>
                <a:cubicBezTo>
                  <a:pt x="438724" y="703640"/>
                  <a:pt x="433643" y="695126"/>
                  <a:pt x="433643" y="695126"/>
                </a:cubicBezTo>
                <a:cubicBezTo>
                  <a:pt x="439423" y="686134"/>
                  <a:pt x="484402" y="659150"/>
                  <a:pt x="484402" y="659150"/>
                </a:cubicBezTo>
                <a:lnTo>
                  <a:pt x="499182" y="668788"/>
                </a:lnTo>
                <a:cubicBezTo>
                  <a:pt x="513970" y="678441"/>
                  <a:pt x="536460" y="701422"/>
                  <a:pt x="536460" y="701422"/>
                </a:cubicBezTo>
                <a:close/>
                <a:moveTo>
                  <a:pt x="518140" y="360406"/>
                </a:moveTo>
                <a:cubicBezTo>
                  <a:pt x="503709" y="360884"/>
                  <a:pt x="492597" y="370043"/>
                  <a:pt x="492597" y="370043"/>
                </a:cubicBezTo>
                <a:cubicBezTo>
                  <a:pt x="498863" y="374380"/>
                  <a:pt x="524885" y="373894"/>
                  <a:pt x="524885" y="373894"/>
                </a:cubicBezTo>
                <a:cubicBezTo>
                  <a:pt x="499821" y="380160"/>
                  <a:pt x="469948" y="379005"/>
                  <a:pt x="469948" y="379005"/>
                </a:cubicBezTo>
                <a:cubicBezTo>
                  <a:pt x="469948" y="379005"/>
                  <a:pt x="495970" y="352697"/>
                  <a:pt x="515732" y="343059"/>
                </a:cubicBezTo>
                <a:cubicBezTo>
                  <a:pt x="527464" y="337299"/>
                  <a:pt x="539957" y="333240"/>
                  <a:pt x="552835" y="331007"/>
                </a:cubicBezTo>
                <a:lnTo>
                  <a:pt x="543197" y="336323"/>
                </a:lnTo>
                <a:cubicBezTo>
                  <a:pt x="533559" y="341639"/>
                  <a:pt x="521513" y="350297"/>
                  <a:pt x="521513" y="350297"/>
                </a:cubicBezTo>
                <a:cubicBezTo>
                  <a:pt x="538860" y="352226"/>
                  <a:pt x="554278" y="360421"/>
                  <a:pt x="554278" y="360421"/>
                </a:cubicBezTo>
                <a:cubicBezTo>
                  <a:pt x="554278" y="360421"/>
                  <a:pt x="532579" y="359920"/>
                  <a:pt x="518148" y="360406"/>
                </a:cubicBezTo>
                <a:close/>
                <a:moveTo>
                  <a:pt x="574041" y="453403"/>
                </a:moveTo>
                <a:cubicBezTo>
                  <a:pt x="574041" y="453403"/>
                  <a:pt x="590424" y="426062"/>
                  <a:pt x="596204" y="406718"/>
                </a:cubicBezTo>
                <a:lnTo>
                  <a:pt x="607293" y="417746"/>
                </a:lnTo>
                <a:cubicBezTo>
                  <a:pt x="607293" y="417746"/>
                  <a:pt x="597176" y="447623"/>
                  <a:pt x="574049" y="453403"/>
                </a:cubicBezTo>
                <a:close/>
                <a:moveTo>
                  <a:pt x="872534" y="419515"/>
                </a:moveTo>
                <a:cubicBezTo>
                  <a:pt x="871077" y="415118"/>
                  <a:pt x="868903" y="410992"/>
                  <a:pt x="866101" y="407303"/>
                </a:cubicBezTo>
                <a:cubicBezTo>
                  <a:pt x="866101" y="407303"/>
                  <a:pt x="803137" y="433003"/>
                  <a:pt x="789002" y="436216"/>
                </a:cubicBezTo>
                <a:cubicBezTo>
                  <a:pt x="774867" y="439429"/>
                  <a:pt x="758158" y="436861"/>
                  <a:pt x="740810" y="432365"/>
                </a:cubicBezTo>
                <a:cubicBezTo>
                  <a:pt x="723462" y="427869"/>
                  <a:pt x="704186" y="446499"/>
                  <a:pt x="704186" y="446499"/>
                </a:cubicBezTo>
                <a:cubicBezTo>
                  <a:pt x="704186" y="446499"/>
                  <a:pt x="713824" y="425295"/>
                  <a:pt x="712540" y="417586"/>
                </a:cubicBezTo>
                <a:lnTo>
                  <a:pt x="711249" y="409877"/>
                </a:lnTo>
                <a:cubicBezTo>
                  <a:pt x="711249" y="409877"/>
                  <a:pt x="672058" y="418870"/>
                  <a:pt x="660490" y="423366"/>
                </a:cubicBezTo>
                <a:cubicBezTo>
                  <a:pt x="648923" y="427862"/>
                  <a:pt x="630292" y="397027"/>
                  <a:pt x="622582" y="383532"/>
                </a:cubicBezTo>
                <a:cubicBezTo>
                  <a:pt x="614873" y="370036"/>
                  <a:pt x="608448" y="373256"/>
                  <a:pt x="599447" y="362973"/>
                </a:cubicBezTo>
                <a:cubicBezTo>
                  <a:pt x="590447" y="352690"/>
                  <a:pt x="580816" y="343059"/>
                  <a:pt x="580816" y="343059"/>
                </a:cubicBezTo>
                <a:lnTo>
                  <a:pt x="571178" y="351414"/>
                </a:lnTo>
                <a:cubicBezTo>
                  <a:pt x="571178" y="351414"/>
                  <a:pt x="560256" y="333103"/>
                  <a:pt x="556397" y="325880"/>
                </a:cubicBezTo>
                <a:lnTo>
                  <a:pt x="552547" y="318650"/>
                </a:lnTo>
                <a:cubicBezTo>
                  <a:pt x="552547" y="318650"/>
                  <a:pt x="505638" y="339209"/>
                  <a:pt x="436248" y="382901"/>
                </a:cubicBezTo>
                <a:cubicBezTo>
                  <a:pt x="436248" y="382901"/>
                  <a:pt x="469014" y="358484"/>
                  <a:pt x="485078" y="346280"/>
                </a:cubicBezTo>
                <a:cubicBezTo>
                  <a:pt x="501142" y="334075"/>
                  <a:pt x="524915" y="318005"/>
                  <a:pt x="533908" y="313509"/>
                </a:cubicBezTo>
                <a:cubicBezTo>
                  <a:pt x="542901" y="309013"/>
                  <a:pt x="553185" y="313509"/>
                  <a:pt x="553185" y="313509"/>
                </a:cubicBezTo>
                <a:cubicBezTo>
                  <a:pt x="553185" y="313509"/>
                  <a:pt x="577603" y="325075"/>
                  <a:pt x="597526" y="331500"/>
                </a:cubicBezTo>
                <a:cubicBezTo>
                  <a:pt x="617448" y="337925"/>
                  <a:pt x="668845" y="341138"/>
                  <a:pt x="691972" y="348847"/>
                </a:cubicBezTo>
                <a:cubicBezTo>
                  <a:pt x="715100" y="356555"/>
                  <a:pt x="744023" y="365555"/>
                  <a:pt x="747874" y="368768"/>
                </a:cubicBezTo>
                <a:cubicBezTo>
                  <a:pt x="751724" y="371980"/>
                  <a:pt x="760725" y="376476"/>
                  <a:pt x="763300" y="382901"/>
                </a:cubicBezTo>
                <a:lnTo>
                  <a:pt x="765867" y="389326"/>
                </a:lnTo>
                <a:cubicBezTo>
                  <a:pt x="765867" y="389326"/>
                  <a:pt x="779363" y="384185"/>
                  <a:pt x="781293" y="389326"/>
                </a:cubicBezTo>
                <a:cubicBezTo>
                  <a:pt x="783222" y="394468"/>
                  <a:pt x="788888" y="401531"/>
                  <a:pt x="788888" y="401531"/>
                </a:cubicBezTo>
                <a:lnTo>
                  <a:pt x="812767" y="406027"/>
                </a:lnTo>
                <a:cubicBezTo>
                  <a:pt x="812767" y="406027"/>
                  <a:pt x="851959" y="399602"/>
                  <a:pt x="865456" y="397673"/>
                </a:cubicBezTo>
                <a:cubicBezTo>
                  <a:pt x="865440" y="397673"/>
                  <a:pt x="875724" y="407303"/>
                  <a:pt x="872512" y="419515"/>
                </a:cubicBezTo>
                <a:close/>
              </a:path>
            </a:pathLst>
          </a:custGeom>
          <a:solidFill>
            <a:schemeClr val="tx2">
              <a:lumMod val="75000"/>
            </a:schemeClr>
          </a:solidFill>
          <a:ln w="758" cap="flat">
            <a:noFill/>
            <a:prstDash val="solid"/>
            <a:miter/>
          </a:ln>
        </p:spPr>
        <p:txBody>
          <a:bodyPr rtlCol="0" anchor="ctr"/>
          <a:lstStyle/>
          <a:p>
            <a:pPr marL="0" algn="r" defTabSz="914400" rtl="1" eaLnBrk="1" latinLnBrk="0" hangingPunct="1"/>
            <a:endParaRPr lang="en-IL"/>
          </a:p>
        </p:txBody>
      </p:sp>
    </p:spTree>
    <p:extLst>
      <p:ext uri="{BB962C8B-B14F-4D97-AF65-F5344CB8AC3E}">
        <p14:creationId xmlns:p14="http://schemas.microsoft.com/office/powerpoint/2010/main" val="30084722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125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14_Main_9">
    <p:bg>
      <p:bgPr>
        <a:solidFill>
          <a:schemeClr val="accent1"/>
        </a:solidFill>
        <a:effectLst/>
      </p:bgPr>
    </p:bg>
    <p:spTree>
      <p:nvGrpSpPr>
        <p:cNvPr id="1" name=""/>
        <p:cNvGrpSpPr/>
        <p:nvPr/>
      </p:nvGrpSpPr>
      <p:grpSpPr>
        <a:xfrm>
          <a:off x="0" y="0"/>
          <a:ext cx="0" cy="0"/>
          <a:chOff x="0" y="0"/>
          <a:chExt cx="0" cy="0"/>
        </a:xfrm>
      </p:grpSpPr>
      <p:sp>
        <p:nvSpPr>
          <p:cNvPr id="25" name="Заголовок 1">
            <a:extLst>
              <a:ext uri="{FF2B5EF4-FFF2-40B4-BE49-F238E27FC236}">
                <a16:creationId xmlns:a16="http://schemas.microsoft.com/office/drawing/2014/main" id="{9BBE0B44-7CE7-FF4E-910E-8108239425CC}"/>
              </a:ext>
            </a:extLst>
          </p:cNvPr>
          <p:cNvSpPr>
            <a:spLocks noGrp="1"/>
          </p:cNvSpPr>
          <p:nvPr>
            <p:ph type="title" hasCustomPrompt="1"/>
          </p:nvPr>
        </p:nvSpPr>
        <p:spPr>
          <a:xfrm>
            <a:off x="553938" y="1978336"/>
            <a:ext cx="3599772" cy="2055048"/>
          </a:xfrm>
          <a:prstGeom prst="rect">
            <a:avLst/>
          </a:prstGeom>
        </p:spPr>
        <p:txBody>
          <a:bodyPr anchor="t" anchorCtr="0">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lumMod val="40000"/>
                    <a:lumOff val="60000"/>
                  </a:schemeClr>
                </a:solidFill>
                <a:latin typeface="Tahoma" charset="0"/>
                <a:ea typeface="Tahoma" charset="0"/>
                <a:cs typeface="Tahoma" charset="0"/>
              </a:defRPr>
            </a:lvl1pPr>
          </a:lstStyle>
          <a:p>
            <a:r>
              <a:rPr lang="en-US"/>
              <a:t>Name Your Top Slide</a:t>
            </a:r>
            <a:endParaRPr lang="ru-RU"/>
          </a:p>
        </p:txBody>
      </p:sp>
      <p:sp>
        <p:nvSpPr>
          <p:cNvPr id="4" name="Номер слайда 1">
            <a:extLst>
              <a:ext uri="{FF2B5EF4-FFF2-40B4-BE49-F238E27FC236}">
                <a16:creationId xmlns:a16="http://schemas.microsoft.com/office/drawing/2014/main" id="{4FAECE92-1B5A-F548-A06B-CE311F3A3730}"/>
              </a:ext>
            </a:extLst>
          </p:cNvPr>
          <p:cNvSpPr txBox="1">
            <a:spLocks/>
          </p:cNvSpPr>
          <p:nvPr userDrawn="1"/>
        </p:nvSpPr>
        <p:spPr>
          <a:xfrm>
            <a:off x="10955907" y="6325901"/>
            <a:ext cx="1246071" cy="409215"/>
          </a:xfrm>
          <a:prstGeom prst="rect">
            <a:avLst/>
          </a:prstGeom>
        </p:spPr>
        <p:txBody>
          <a:bodyPr rIns="215972" anchor="ctr"/>
          <a:lstStyle>
            <a:defPPr>
              <a:defRPr lang="ru-RU"/>
            </a:defPPr>
            <a:lvl1pPr marL="0" algn="l" defTabSz="2438522" rtl="0" eaLnBrk="1" latinLnBrk="0" hangingPunct="1">
              <a:defRPr sz="4800" kern="1200">
                <a:solidFill>
                  <a:schemeClr val="tx1"/>
                </a:solidFill>
                <a:latin typeface="+mn-lt"/>
                <a:ea typeface="+mn-ea"/>
                <a:cs typeface="+mn-cs"/>
              </a:defRPr>
            </a:lvl1pPr>
            <a:lvl2pPr marL="1219261" algn="l" defTabSz="2438522" rtl="0" eaLnBrk="1" latinLnBrk="0" hangingPunct="1">
              <a:defRPr sz="4800" kern="1200">
                <a:solidFill>
                  <a:schemeClr val="tx1"/>
                </a:solidFill>
                <a:latin typeface="+mn-lt"/>
                <a:ea typeface="+mn-ea"/>
                <a:cs typeface="+mn-cs"/>
              </a:defRPr>
            </a:lvl2pPr>
            <a:lvl3pPr marL="2438522" algn="l" defTabSz="2438522" rtl="0" eaLnBrk="1" latinLnBrk="0" hangingPunct="1">
              <a:defRPr sz="4800" kern="1200">
                <a:solidFill>
                  <a:schemeClr val="tx1"/>
                </a:solidFill>
                <a:latin typeface="+mn-lt"/>
                <a:ea typeface="+mn-ea"/>
                <a:cs typeface="+mn-cs"/>
              </a:defRPr>
            </a:lvl3pPr>
            <a:lvl4pPr marL="3657783" algn="l" defTabSz="2438522" rtl="0" eaLnBrk="1" latinLnBrk="0" hangingPunct="1">
              <a:defRPr sz="4800" kern="1200">
                <a:solidFill>
                  <a:schemeClr val="tx1"/>
                </a:solidFill>
                <a:latin typeface="+mn-lt"/>
                <a:ea typeface="+mn-ea"/>
                <a:cs typeface="+mn-cs"/>
              </a:defRPr>
            </a:lvl4pPr>
            <a:lvl5pPr marL="4877044" algn="l" defTabSz="2438522" rtl="0" eaLnBrk="1" latinLnBrk="0" hangingPunct="1">
              <a:defRPr sz="4800" kern="1200">
                <a:solidFill>
                  <a:schemeClr val="tx1"/>
                </a:solidFill>
                <a:latin typeface="+mn-lt"/>
                <a:ea typeface="+mn-ea"/>
                <a:cs typeface="+mn-cs"/>
              </a:defRPr>
            </a:lvl5pPr>
            <a:lvl6pPr marL="6096305" algn="l" defTabSz="2438522" rtl="0" eaLnBrk="1" latinLnBrk="0" hangingPunct="1">
              <a:defRPr sz="4800" kern="1200">
                <a:solidFill>
                  <a:schemeClr val="tx1"/>
                </a:solidFill>
                <a:latin typeface="+mn-lt"/>
                <a:ea typeface="+mn-ea"/>
                <a:cs typeface="+mn-cs"/>
              </a:defRPr>
            </a:lvl6pPr>
            <a:lvl7pPr marL="7315566" algn="l" defTabSz="2438522" rtl="0" eaLnBrk="1" latinLnBrk="0" hangingPunct="1">
              <a:defRPr sz="4800" kern="1200">
                <a:solidFill>
                  <a:schemeClr val="tx1"/>
                </a:solidFill>
                <a:latin typeface="+mn-lt"/>
                <a:ea typeface="+mn-ea"/>
                <a:cs typeface="+mn-cs"/>
              </a:defRPr>
            </a:lvl7pPr>
            <a:lvl8pPr marL="8534827" algn="l" defTabSz="2438522" rtl="0" eaLnBrk="1" latinLnBrk="0" hangingPunct="1">
              <a:defRPr sz="4800" kern="1200">
                <a:solidFill>
                  <a:schemeClr val="tx1"/>
                </a:solidFill>
                <a:latin typeface="+mn-lt"/>
                <a:ea typeface="+mn-ea"/>
                <a:cs typeface="+mn-cs"/>
              </a:defRPr>
            </a:lvl8pPr>
            <a:lvl9pPr marL="9754088" algn="l" defTabSz="2438522" rtl="0" eaLnBrk="1" latinLnBrk="0" hangingPunct="1">
              <a:defRPr sz="4800" kern="1200">
                <a:solidFill>
                  <a:schemeClr val="tx1"/>
                </a:solidFill>
                <a:latin typeface="+mn-lt"/>
                <a:ea typeface="+mn-ea"/>
                <a:cs typeface="+mn-cs"/>
              </a:defRPr>
            </a:lvl9pPr>
          </a:lstStyle>
          <a:p>
            <a:pPr algn="r" defTabSz="1219079">
              <a:lnSpc>
                <a:spcPct val="150000"/>
              </a:lnSpc>
              <a:spcBef>
                <a:spcPts val="432"/>
              </a:spcBef>
            </a:pPr>
            <a:fld id="{E8BBD06A-759F-43F0-9FDD-30D8801384DF}" type="slidenum">
              <a:rPr lang="ru-RU" sz="1200" smtClean="0">
                <a:solidFill>
                  <a:schemeClr val="tx2">
                    <a:lumMod val="50000"/>
                    <a:lumOff val="50000"/>
                  </a:schemeClr>
                </a:solidFill>
                <a:latin typeface="Tahoma" charset="0"/>
                <a:ea typeface="Tahoma" charset="0"/>
                <a:cs typeface="Tahoma" charset="0"/>
              </a:rPr>
              <a:pPr algn="r" defTabSz="1219079">
                <a:lnSpc>
                  <a:spcPct val="150000"/>
                </a:lnSpc>
                <a:spcBef>
                  <a:spcPts val="432"/>
                </a:spcBef>
              </a:pPr>
              <a:t>‹#›</a:t>
            </a:fld>
            <a:endParaRPr lang="ru-RU" sz="1200">
              <a:solidFill>
                <a:schemeClr val="tx2">
                  <a:lumMod val="50000"/>
                  <a:lumOff val="50000"/>
                </a:schemeClr>
              </a:solidFill>
              <a:latin typeface="Tahoma" charset="0"/>
              <a:ea typeface="Tahoma" charset="0"/>
              <a:cs typeface="Tahoma" charset="0"/>
            </a:endParaRPr>
          </a:p>
        </p:txBody>
      </p:sp>
      <p:sp>
        <p:nvSpPr>
          <p:cNvPr id="10" name="Freeform 19">
            <a:extLst>
              <a:ext uri="{FF2B5EF4-FFF2-40B4-BE49-F238E27FC236}">
                <a16:creationId xmlns:a16="http://schemas.microsoft.com/office/drawing/2014/main" id="{4789CF15-0A9A-484E-A53D-B0AF9108EB09}"/>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20037046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125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18_Main_9">
    <p:bg>
      <p:bgPr>
        <a:solidFill>
          <a:schemeClr val="accent1"/>
        </a:solidFill>
        <a:effectLst/>
      </p:bgPr>
    </p:bg>
    <p:spTree>
      <p:nvGrpSpPr>
        <p:cNvPr id="1" name=""/>
        <p:cNvGrpSpPr/>
        <p:nvPr/>
      </p:nvGrpSpPr>
      <p:grpSpPr>
        <a:xfrm>
          <a:off x="0" y="0"/>
          <a:ext cx="0" cy="0"/>
          <a:chOff x="0" y="0"/>
          <a:chExt cx="0" cy="0"/>
        </a:xfrm>
      </p:grpSpPr>
      <p:sp>
        <p:nvSpPr>
          <p:cNvPr id="25" name="Заголовок 1">
            <a:extLst>
              <a:ext uri="{FF2B5EF4-FFF2-40B4-BE49-F238E27FC236}">
                <a16:creationId xmlns:a16="http://schemas.microsoft.com/office/drawing/2014/main" id="{9BBE0B44-7CE7-FF4E-910E-8108239425CC}"/>
              </a:ext>
            </a:extLst>
          </p:cNvPr>
          <p:cNvSpPr>
            <a:spLocks noGrp="1"/>
          </p:cNvSpPr>
          <p:nvPr>
            <p:ph type="title" hasCustomPrompt="1"/>
          </p:nvPr>
        </p:nvSpPr>
        <p:spPr>
          <a:xfrm>
            <a:off x="553938" y="1978336"/>
            <a:ext cx="3599772" cy="2055048"/>
          </a:xfrm>
          <a:prstGeom prst="rect">
            <a:avLst/>
          </a:prstGeom>
        </p:spPr>
        <p:txBody>
          <a:bodyPr anchor="t" anchorCtr="0">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lumMod val="40000"/>
                    <a:lumOff val="60000"/>
                  </a:schemeClr>
                </a:solidFill>
                <a:latin typeface="Tahoma" charset="0"/>
                <a:ea typeface="Tahoma" charset="0"/>
                <a:cs typeface="Tahoma" charset="0"/>
              </a:defRPr>
            </a:lvl1pPr>
          </a:lstStyle>
          <a:p>
            <a:r>
              <a:rPr lang="en-US"/>
              <a:t>Name Your Top Slide</a:t>
            </a:r>
            <a:endParaRPr lang="ru-RU"/>
          </a:p>
        </p:txBody>
      </p:sp>
      <p:sp>
        <p:nvSpPr>
          <p:cNvPr id="4" name="Номер слайда 1">
            <a:extLst>
              <a:ext uri="{FF2B5EF4-FFF2-40B4-BE49-F238E27FC236}">
                <a16:creationId xmlns:a16="http://schemas.microsoft.com/office/drawing/2014/main" id="{4FAECE92-1B5A-F548-A06B-CE311F3A3730}"/>
              </a:ext>
            </a:extLst>
          </p:cNvPr>
          <p:cNvSpPr txBox="1">
            <a:spLocks/>
          </p:cNvSpPr>
          <p:nvPr userDrawn="1"/>
        </p:nvSpPr>
        <p:spPr>
          <a:xfrm>
            <a:off x="10955907" y="6325901"/>
            <a:ext cx="1246071" cy="409215"/>
          </a:xfrm>
          <a:prstGeom prst="rect">
            <a:avLst/>
          </a:prstGeom>
        </p:spPr>
        <p:txBody>
          <a:bodyPr rIns="215972" anchor="ctr"/>
          <a:lstStyle>
            <a:defPPr>
              <a:defRPr lang="ru-RU"/>
            </a:defPPr>
            <a:lvl1pPr marL="0" algn="l" defTabSz="2438522" rtl="0" eaLnBrk="1" latinLnBrk="0" hangingPunct="1">
              <a:defRPr sz="4800" kern="1200">
                <a:solidFill>
                  <a:schemeClr val="tx1"/>
                </a:solidFill>
                <a:latin typeface="+mn-lt"/>
                <a:ea typeface="+mn-ea"/>
                <a:cs typeface="+mn-cs"/>
              </a:defRPr>
            </a:lvl1pPr>
            <a:lvl2pPr marL="1219261" algn="l" defTabSz="2438522" rtl="0" eaLnBrk="1" latinLnBrk="0" hangingPunct="1">
              <a:defRPr sz="4800" kern="1200">
                <a:solidFill>
                  <a:schemeClr val="tx1"/>
                </a:solidFill>
                <a:latin typeface="+mn-lt"/>
                <a:ea typeface="+mn-ea"/>
                <a:cs typeface="+mn-cs"/>
              </a:defRPr>
            </a:lvl2pPr>
            <a:lvl3pPr marL="2438522" algn="l" defTabSz="2438522" rtl="0" eaLnBrk="1" latinLnBrk="0" hangingPunct="1">
              <a:defRPr sz="4800" kern="1200">
                <a:solidFill>
                  <a:schemeClr val="tx1"/>
                </a:solidFill>
                <a:latin typeface="+mn-lt"/>
                <a:ea typeface="+mn-ea"/>
                <a:cs typeface="+mn-cs"/>
              </a:defRPr>
            </a:lvl3pPr>
            <a:lvl4pPr marL="3657783" algn="l" defTabSz="2438522" rtl="0" eaLnBrk="1" latinLnBrk="0" hangingPunct="1">
              <a:defRPr sz="4800" kern="1200">
                <a:solidFill>
                  <a:schemeClr val="tx1"/>
                </a:solidFill>
                <a:latin typeface="+mn-lt"/>
                <a:ea typeface="+mn-ea"/>
                <a:cs typeface="+mn-cs"/>
              </a:defRPr>
            </a:lvl4pPr>
            <a:lvl5pPr marL="4877044" algn="l" defTabSz="2438522" rtl="0" eaLnBrk="1" latinLnBrk="0" hangingPunct="1">
              <a:defRPr sz="4800" kern="1200">
                <a:solidFill>
                  <a:schemeClr val="tx1"/>
                </a:solidFill>
                <a:latin typeface="+mn-lt"/>
                <a:ea typeface="+mn-ea"/>
                <a:cs typeface="+mn-cs"/>
              </a:defRPr>
            </a:lvl5pPr>
            <a:lvl6pPr marL="6096305" algn="l" defTabSz="2438522" rtl="0" eaLnBrk="1" latinLnBrk="0" hangingPunct="1">
              <a:defRPr sz="4800" kern="1200">
                <a:solidFill>
                  <a:schemeClr val="tx1"/>
                </a:solidFill>
                <a:latin typeface="+mn-lt"/>
                <a:ea typeface="+mn-ea"/>
                <a:cs typeface="+mn-cs"/>
              </a:defRPr>
            </a:lvl6pPr>
            <a:lvl7pPr marL="7315566" algn="l" defTabSz="2438522" rtl="0" eaLnBrk="1" latinLnBrk="0" hangingPunct="1">
              <a:defRPr sz="4800" kern="1200">
                <a:solidFill>
                  <a:schemeClr val="tx1"/>
                </a:solidFill>
                <a:latin typeface="+mn-lt"/>
                <a:ea typeface="+mn-ea"/>
                <a:cs typeface="+mn-cs"/>
              </a:defRPr>
            </a:lvl7pPr>
            <a:lvl8pPr marL="8534827" algn="l" defTabSz="2438522" rtl="0" eaLnBrk="1" latinLnBrk="0" hangingPunct="1">
              <a:defRPr sz="4800" kern="1200">
                <a:solidFill>
                  <a:schemeClr val="tx1"/>
                </a:solidFill>
                <a:latin typeface="+mn-lt"/>
                <a:ea typeface="+mn-ea"/>
                <a:cs typeface="+mn-cs"/>
              </a:defRPr>
            </a:lvl8pPr>
            <a:lvl9pPr marL="9754088" algn="l" defTabSz="2438522" rtl="0" eaLnBrk="1" latinLnBrk="0" hangingPunct="1">
              <a:defRPr sz="4800" kern="1200">
                <a:solidFill>
                  <a:schemeClr val="tx1"/>
                </a:solidFill>
                <a:latin typeface="+mn-lt"/>
                <a:ea typeface="+mn-ea"/>
                <a:cs typeface="+mn-cs"/>
              </a:defRPr>
            </a:lvl9pPr>
          </a:lstStyle>
          <a:p>
            <a:pPr algn="r" defTabSz="1219079">
              <a:lnSpc>
                <a:spcPct val="150000"/>
              </a:lnSpc>
              <a:spcBef>
                <a:spcPts val="432"/>
              </a:spcBef>
            </a:pPr>
            <a:fld id="{E8BBD06A-759F-43F0-9FDD-30D8801384DF}" type="slidenum">
              <a:rPr lang="ru-RU" sz="1200" smtClean="0">
                <a:solidFill>
                  <a:schemeClr val="tx2">
                    <a:lumMod val="50000"/>
                    <a:lumOff val="50000"/>
                  </a:schemeClr>
                </a:solidFill>
                <a:latin typeface="Tahoma" charset="0"/>
                <a:ea typeface="Tahoma" charset="0"/>
                <a:cs typeface="Tahoma" charset="0"/>
              </a:rPr>
              <a:pPr algn="r" defTabSz="1219079">
                <a:lnSpc>
                  <a:spcPct val="150000"/>
                </a:lnSpc>
                <a:spcBef>
                  <a:spcPts val="432"/>
                </a:spcBef>
              </a:pPr>
              <a:t>‹#›</a:t>
            </a:fld>
            <a:endParaRPr lang="ru-RU" sz="1200">
              <a:solidFill>
                <a:schemeClr val="tx2">
                  <a:lumMod val="50000"/>
                  <a:lumOff val="50000"/>
                </a:schemeClr>
              </a:solidFill>
              <a:latin typeface="Tahoma" charset="0"/>
              <a:ea typeface="Tahoma" charset="0"/>
              <a:cs typeface="Tahoma" charset="0"/>
            </a:endParaRPr>
          </a:p>
        </p:txBody>
      </p:sp>
      <p:sp>
        <p:nvSpPr>
          <p:cNvPr id="10" name="Freeform 19">
            <a:extLst>
              <a:ext uri="{FF2B5EF4-FFF2-40B4-BE49-F238E27FC236}">
                <a16:creationId xmlns:a16="http://schemas.microsoft.com/office/drawing/2014/main" id="{4789CF15-0A9A-484E-A53D-B0AF9108EB09}"/>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grpSp>
        <p:nvGrpSpPr>
          <p:cNvPr id="8" name="Group 7">
            <a:extLst>
              <a:ext uri="{FF2B5EF4-FFF2-40B4-BE49-F238E27FC236}">
                <a16:creationId xmlns:a16="http://schemas.microsoft.com/office/drawing/2014/main" id="{4905180B-1D36-524A-8D4D-980F5F8B0A18}"/>
              </a:ext>
            </a:extLst>
          </p:cNvPr>
          <p:cNvGrpSpPr/>
          <p:nvPr userDrawn="1"/>
        </p:nvGrpSpPr>
        <p:grpSpPr>
          <a:xfrm>
            <a:off x="10139086" y="366052"/>
            <a:ext cx="1446309" cy="6236886"/>
            <a:chOff x="5035641" y="3020535"/>
            <a:chExt cx="466941" cy="2013579"/>
          </a:xfrm>
          <a:solidFill>
            <a:schemeClr val="tx2">
              <a:lumMod val="75000"/>
            </a:schemeClr>
          </a:solidFill>
        </p:grpSpPr>
        <p:sp>
          <p:nvSpPr>
            <p:cNvPr id="9" name="Freeform 8">
              <a:extLst>
                <a:ext uri="{FF2B5EF4-FFF2-40B4-BE49-F238E27FC236}">
                  <a16:creationId xmlns:a16="http://schemas.microsoft.com/office/drawing/2014/main" id="{B884BF1B-69F4-4C46-B0C4-B9F6FB327813}"/>
                </a:ext>
              </a:extLst>
            </p:cNvPr>
            <p:cNvSpPr/>
            <p:nvPr/>
          </p:nvSpPr>
          <p:spPr>
            <a:xfrm>
              <a:off x="5070725" y="3020535"/>
              <a:ext cx="431857" cy="989818"/>
            </a:xfrm>
            <a:custGeom>
              <a:avLst/>
              <a:gdLst>
                <a:gd name="connsiteX0" fmla="*/ 421452 w 431857"/>
                <a:gd name="connsiteY0" fmla="*/ 532258 h 989818"/>
                <a:gd name="connsiteX1" fmla="*/ 418414 w 431857"/>
                <a:gd name="connsiteY1" fmla="*/ 523836 h 989818"/>
                <a:gd name="connsiteX2" fmla="*/ 426078 w 431857"/>
                <a:gd name="connsiteY2" fmla="*/ 526874 h 989818"/>
                <a:gd name="connsiteX3" fmla="*/ 426078 w 431857"/>
                <a:gd name="connsiteY3" fmla="*/ 518451 h 989818"/>
                <a:gd name="connsiteX4" fmla="*/ 421521 w 431857"/>
                <a:gd name="connsiteY4" fmla="*/ 508882 h 989818"/>
                <a:gd name="connsiteX5" fmla="*/ 423435 w 431857"/>
                <a:gd name="connsiteY5" fmla="*/ 501986 h 989818"/>
                <a:gd name="connsiteX6" fmla="*/ 414617 w 431857"/>
                <a:gd name="connsiteY6" fmla="*/ 492007 h 989818"/>
                <a:gd name="connsiteX7" fmla="*/ 416531 w 431857"/>
                <a:gd name="connsiteY7" fmla="*/ 484351 h 989818"/>
                <a:gd name="connsiteX8" fmla="*/ 415012 w 431857"/>
                <a:gd name="connsiteY8" fmla="*/ 477463 h 989818"/>
                <a:gd name="connsiteX9" fmla="*/ 411214 w 431857"/>
                <a:gd name="connsiteY9" fmla="*/ 482020 h 989818"/>
                <a:gd name="connsiteX10" fmla="*/ 407766 w 431857"/>
                <a:gd name="connsiteY10" fmla="*/ 473597 h 989818"/>
                <a:gd name="connsiteX11" fmla="*/ 395127 w 431857"/>
                <a:gd name="connsiteY11" fmla="*/ 473597 h 989818"/>
                <a:gd name="connsiteX12" fmla="*/ 390920 w 431857"/>
                <a:gd name="connsiteY12" fmla="*/ 459046 h 989818"/>
                <a:gd name="connsiteX13" fmla="*/ 377134 w 431857"/>
                <a:gd name="connsiteY13" fmla="*/ 448709 h 989818"/>
                <a:gd name="connsiteX14" fmla="*/ 373337 w 431857"/>
                <a:gd name="connsiteY14" fmla="*/ 439520 h 989818"/>
                <a:gd name="connsiteX15" fmla="*/ 356870 w 431857"/>
                <a:gd name="connsiteY15" fmla="*/ 438001 h 989818"/>
                <a:gd name="connsiteX16" fmla="*/ 347300 w 431857"/>
                <a:gd name="connsiteY16" fmla="*/ 433406 h 989818"/>
                <a:gd name="connsiteX17" fmla="*/ 339637 w 431857"/>
                <a:gd name="connsiteY17" fmla="*/ 437621 h 989818"/>
                <a:gd name="connsiteX18" fmla="*/ 345386 w 431857"/>
                <a:gd name="connsiteY18" fmla="*/ 443742 h 989818"/>
                <a:gd name="connsiteX19" fmla="*/ 346146 w 431857"/>
                <a:gd name="connsiteY19" fmla="*/ 446423 h 989818"/>
                <a:gd name="connsiteX20" fmla="*/ 336196 w 431857"/>
                <a:gd name="connsiteY20" fmla="*/ 442216 h 989818"/>
                <a:gd name="connsiteX21" fmla="*/ 331601 w 431857"/>
                <a:gd name="connsiteY21" fmla="*/ 442216 h 989818"/>
                <a:gd name="connsiteX22" fmla="*/ 336196 w 431857"/>
                <a:gd name="connsiteY22" fmla="*/ 448724 h 989818"/>
                <a:gd name="connsiteX23" fmla="*/ 323557 w 431857"/>
                <a:gd name="connsiteY23" fmla="*/ 449104 h 989818"/>
                <a:gd name="connsiteX24" fmla="*/ 317428 w 431857"/>
                <a:gd name="connsiteY24" fmla="*/ 447957 h 989818"/>
                <a:gd name="connsiteX25" fmla="*/ 317815 w 431857"/>
                <a:gd name="connsiteY25" fmla="*/ 453889 h 989818"/>
                <a:gd name="connsiteX26" fmla="*/ 357637 w 431857"/>
                <a:gd name="connsiteY26" fmla="*/ 467483 h 989818"/>
                <a:gd name="connsiteX27" fmla="*/ 337130 w 431857"/>
                <a:gd name="connsiteY27" fmla="*/ 462889 h 989818"/>
                <a:gd name="connsiteX28" fmla="*/ 311861 w 431857"/>
                <a:gd name="connsiteY28" fmla="*/ 464613 h 989818"/>
                <a:gd name="connsiteX29" fmla="*/ 299602 w 431857"/>
                <a:gd name="connsiteY29" fmla="*/ 466891 h 989818"/>
                <a:gd name="connsiteX30" fmla="*/ 308223 w 431857"/>
                <a:gd name="connsiteY30" fmla="*/ 472253 h 989818"/>
                <a:gd name="connsiteX31" fmla="*/ 288475 w 431857"/>
                <a:gd name="connsiteY31" fmla="*/ 471873 h 989818"/>
                <a:gd name="connsiteX32" fmla="*/ 273733 w 431857"/>
                <a:gd name="connsiteY32" fmla="*/ 484890 h 989818"/>
                <a:gd name="connsiteX33" fmla="*/ 271249 w 431857"/>
                <a:gd name="connsiteY33" fmla="*/ 489865 h 989818"/>
                <a:gd name="connsiteX34" fmla="*/ 286751 w 431857"/>
                <a:gd name="connsiteY34" fmla="*/ 479149 h 989818"/>
                <a:gd name="connsiteX35" fmla="*/ 279862 w 431857"/>
                <a:gd name="connsiteY35" fmla="*/ 485270 h 989818"/>
                <a:gd name="connsiteX36" fmla="*/ 269335 w 431857"/>
                <a:gd name="connsiteY36" fmla="*/ 500201 h 989818"/>
                <a:gd name="connsiteX37" fmla="*/ 267991 w 431857"/>
                <a:gd name="connsiteY37" fmla="*/ 505563 h 989818"/>
                <a:gd name="connsiteX38" fmla="*/ 273543 w 431857"/>
                <a:gd name="connsiteY38" fmla="*/ 506907 h 989818"/>
                <a:gd name="connsiteX39" fmla="*/ 271264 w 431857"/>
                <a:gd name="connsiteY39" fmla="*/ 512839 h 989818"/>
                <a:gd name="connsiteX40" fmla="*/ 276816 w 431857"/>
                <a:gd name="connsiteY40" fmla="*/ 511320 h 989818"/>
                <a:gd name="connsiteX41" fmla="*/ 274712 w 431857"/>
                <a:gd name="connsiteY41" fmla="*/ 517639 h 989818"/>
                <a:gd name="connsiteX42" fmla="*/ 264368 w 431857"/>
                <a:gd name="connsiteY42" fmla="*/ 523767 h 989818"/>
                <a:gd name="connsiteX43" fmla="*/ 259970 w 431857"/>
                <a:gd name="connsiteY43" fmla="*/ 528552 h 989818"/>
                <a:gd name="connsiteX44" fmla="*/ 255177 w 431857"/>
                <a:gd name="connsiteY44" fmla="*/ 526061 h 989818"/>
                <a:gd name="connsiteX45" fmla="*/ 253461 w 431857"/>
                <a:gd name="connsiteY45" fmla="*/ 549415 h 989818"/>
                <a:gd name="connsiteX46" fmla="*/ 253074 w 431857"/>
                <a:gd name="connsiteY46" fmla="*/ 554966 h 989818"/>
                <a:gd name="connsiteX47" fmla="*/ 259013 w 431857"/>
                <a:gd name="connsiteY47" fmla="*/ 548655 h 989818"/>
                <a:gd name="connsiteX48" fmla="*/ 254798 w 431857"/>
                <a:gd name="connsiteY48" fmla="*/ 558414 h 989818"/>
                <a:gd name="connsiteX49" fmla="*/ 252117 w 431857"/>
                <a:gd name="connsiteY49" fmla="*/ 568751 h 989818"/>
                <a:gd name="connsiteX50" fmla="*/ 254395 w 431857"/>
                <a:gd name="connsiteY50" fmla="*/ 582156 h 989818"/>
                <a:gd name="connsiteX51" fmla="*/ 255542 w 431857"/>
                <a:gd name="connsiteY51" fmla="*/ 589234 h 989818"/>
                <a:gd name="connsiteX52" fmla="*/ 254782 w 431857"/>
                <a:gd name="connsiteY52" fmla="*/ 606846 h 989818"/>
                <a:gd name="connsiteX53" fmla="*/ 244255 w 431857"/>
                <a:gd name="connsiteY53" fmla="*/ 618336 h 989818"/>
                <a:gd name="connsiteX54" fmla="*/ 235255 w 431857"/>
                <a:gd name="connsiteY54" fmla="*/ 628863 h 989818"/>
                <a:gd name="connsiteX55" fmla="*/ 236979 w 431857"/>
                <a:gd name="connsiteY55" fmla="*/ 617190 h 989818"/>
                <a:gd name="connsiteX56" fmla="*/ 231427 w 431857"/>
                <a:gd name="connsiteY56" fmla="*/ 618336 h 989818"/>
                <a:gd name="connsiteX57" fmla="*/ 233911 w 431857"/>
                <a:gd name="connsiteY57" fmla="*/ 623501 h 989818"/>
                <a:gd name="connsiteX58" fmla="*/ 229703 w 431857"/>
                <a:gd name="connsiteY58" fmla="*/ 629243 h 989818"/>
                <a:gd name="connsiteX59" fmla="*/ 227212 w 431857"/>
                <a:gd name="connsiteY59" fmla="*/ 622931 h 989818"/>
                <a:gd name="connsiteX60" fmla="*/ 216685 w 431857"/>
                <a:gd name="connsiteY60" fmla="*/ 626569 h 989818"/>
                <a:gd name="connsiteX61" fmla="*/ 220703 w 431857"/>
                <a:gd name="connsiteY61" fmla="*/ 619483 h 989818"/>
                <a:gd name="connsiteX62" fmla="*/ 221280 w 431857"/>
                <a:gd name="connsiteY62" fmla="*/ 611440 h 989818"/>
                <a:gd name="connsiteX63" fmla="*/ 214960 w 431857"/>
                <a:gd name="connsiteY63" fmla="*/ 611061 h 989818"/>
                <a:gd name="connsiteX64" fmla="*/ 209986 w 431857"/>
                <a:gd name="connsiteY64" fmla="*/ 611061 h 989818"/>
                <a:gd name="connsiteX65" fmla="*/ 216107 w 431857"/>
                <a:gd name="connsiteY65" fmla="*/ 600724 h 989818"/>
                <a:gd name="connsiteX66" fmla="*/ 217626 w 431857"/>
                <a:gd name="connsiteY66" fmla="*/ 592682 h 989818"/>
                <a:gd name="connsiteX67" fmla="*/ 206902 w 431857"/>
                <a:gd name="connsiteY67" fmla="*/ 596699 h 989818"/>
                <a:gd name="connsiteX68" fmla="*/ 198099 w 431857"/>
                <a:gd name="connsiteY68" fmla="*/ 599380 h 989818"/>
                <a:gd name="connsiteX69" fmla="*/ 207289 w 431857"/>
                <a:gd name="connsiteY69" fmla="*/ 589621 h 989818"/>
                <a:gd name="connsiteX70" fmla="*/ 210327 w 431857"/>
                <a:gd name="connsiteY70" fmla="*/ 577750 h 989818"/>
                <a:gd name="connsiteX71" fmla="*/ 187162 w 431857"/>
                <a:gd name="connsiteY71" fmla="*/ 601294 h 989818"/>
                <a:gd name="connsiteX72" fmla="*/ 199800 w 431857"/>
                <a:gd name="connsiteY72" fmla="*/ 582725 h 989818"/>
                <a:gd name="connsiteX73" fmla="*/ 201137 w 431857"/>
                <a:gd name="connsiteY73" fmla="*/ 576604 h 989818"/>
                <a:gd name="connsiteX74" fmla="*/ 199800 w 431857"/>
                <a:gd name="connsiteY74" fmla="*/ 570095 h 989818"/>
                <a:gd name="connsiteX75" fmla="*/ 201319 w 431857"/>
                <a:gd name="connsiteY75" fmla="*/ 564923 h 989818"/>
                <a:gd name="connsiteX76" fmla="*/ 177964 w 431857"/>
                <a:gd name="connsiteY76" fmla="*/ 575457 h 989818"/>
                <a:gd name="connsiteX77" fmla="*/ 191939 w 431857"/>
                <a:gd name="connsiteY77" fmla="*/ 562820 h 989818"/>
                <a:gd name="connsiteX78" fmla="*/ 181412 w 431857"/>
                <a:gd name="connsiteY78" fmla="*/ 562820 h 989818"/>
                <a:gd name="connsiteX79" fmla="*/ 188111 w 431857"/>
                <a:gd name="connsiteY79" fmla="*/ 556311 h 989818"/>
                <a:gd name="connsiteX80" fmla="*/ 189836 w 431857"/>
                <a:gd name="connsiteY80" fmla="*/ 550569 h 989818"/>
                <a:gd name="connsiteX81" fmla="*/ 179878 w 431857"/>
                <a:gd name="connsiteY81" fmla="*/ 557078 h 989818"/>
                <a:gd name="connsiteX82" fmla="*/ 186007 w 431857"/>
                <a:gd name="connsiteY82" fmla="*/ 548458 h 989818"/>
                <a:gd name="connsiteX83" fmla="*/ 179111 w 431857"/>
                <a:gd name="connsiteY83" fmla="*/ 549415 h 989818"/>
                <a:gd name="connsiteX84" fmla="*/ 171075 w 431857"/>
                <a:gd name="connsiteY84" fmla="*/ 558035 h 989818"/>
                <a:gd name="connsiteX85" fmla="*/ 153842 w 431857"/>
                <a:gd name="connsiteY85" fmla="*/ 567604 h 989818"/>
                <a:gd name="connsiteX86" fmla="*/ 172602 w 431857"/>
                <a:gd name="connsiteY86" fmla="*/ 539078 h 989818"/>
                <a:gd name="connsiteX87" fmla="*/ 171083 w 431857"/>
                <a:gd name="connsiteY87" fmla="*/ 498113 h 989818"/>
                <a:gd name="connsiteX88" fmla="*/ 173764 w 431857"/>
                <a:gd name="connsiteY88" fmla="*/ 438388 h 989818"/>
                <a:gd name="connsiteX89" fmla="*/ 166868 w 431857"/>
                <a:gd name="connsiteY89" fmla="*/ 403164 h 989818"/>
                <a:gd name="connsiteX90" fmla="*/ 163829 w 431857"/>
                <a:gd name="connsiteY90" fmla="*/ 375216 h 989818"/>
                <a:gd name="connsiteX91" fmla="*/ 163070 w 431857"/>
                <a:gd name="connsiteY91" fmla="*/ 352242 h 989818"/>
                <a:gd name="connsiteX92" fmla="*/ 171493 w 431857"/>
                <a:gd name="connsiteY92" fmla="*/ 332715 h 989818"/>
                <a:gd name="connsiteX93" fmla="*/ 182597 w 431857"/>
                <a:gd name="connsiteY93" fmla="*/ 308975 h 989818"/>
                <a:gd name="connsiteX94" fmla="*/ 169199 w 431857"/>
                <a:gd name="connsiteY94" fmla="*/ 320078 h 989818"/>
                <a:gd name="connsiteX95" fmla="*/ 176088 w 431857"/>
                <a:gd name="connsiteY95" fmla="*/ 293276 h 989818"/>
                <a:gd name="connsiteX96" fmla="*/ 170726 w 431857"/>
                <a:gd name="connsiteY96" fmla="*/ 274138 h 989818"/>
                <a:gd name="connsiteX97" fmla="*/ 180683 w 431857"/>
                <a:gd name="connsiteY97" fmla="*/ 232785 h 989818"/>
                <a:gd name="connsiteX98" fmla="*/ 178002 w 431857"/>
                <a:gd name="connsiteY98" fmla="*/ 274897 h 989818"/>
                <a:gd name="connsiteX99" fmla="*/ 190253 w 431857"/>
                <a:gd name="connsiteY99" fmla="*/ 222448 h 989818"/>
                <a:gd name="connsiteX100" fmla="*/ 216677 w 431857"/>
                <a:gd name="connsiteY100" fmla="*/ 160043 h 989818"/>
                <a:gd name="connsiteX101" fmla="*/ 207107 w 431857"/>
                <a:gd name="connsiteY101" fmla="*/ 160043 h 989818"/>
                <a:gd name="connsiteX102" fmla="*/ 262241 w 431857"/>
                <a:gd name="connsiteY102" fmla="*/ 123664 h 989818"/>
                <a:gd name="connsiteX103" fmla="*/ 271431 w 431857"/>
                <a:gd name="connsiteY103" fmla="*/ 41733 h 989818"/>
                <a:gd name="connsiteX104" fmla="*/ 240420 w 431857"/>
                <a:gd name="connsiteY104" fmla="*/ 2681 h 989818"/>
                <a:gd name="connsiteX105" fmla="*/ 258026 w 431857"/>
                <a:gd name="connsiteY105" fmla="*/ 37905 h 989818"/>
                <a:gd name="connsiteX106" fmla="*/ 262583 w 431857"/>
                <a:gd name="connsiteY106" fmla="*/ 61639 h 989818"/>
                <a:gd name="connsiteX107" fmla="*/ 223528 w 431857"/>
                <a:gd name="connsiteY107" fmla="*/ 15698 h 989818"/>
                <a:gd name="connsiteX108" fmla="*/ 157670 w 431857"/>
                <a:gd name="connsiteY108" fmla="*/ 7276 h 989818"/>
                <a:gd name="connsiteX109" fmla="*/ 127425 w 431857"/>
                <a:gd name="connsiteY109" fmla="*/ 46328 h 989818"/>
                <a:gd name="connsiteX110" fmla="*/ 135081 w 431857"/>
                <a:gd name="connsiteY110" fmla="*/ 16078 h 989818"/>
                <a:gd name="connsiteX111" fmla="*/ 149634 w 431857"/>
                <a:gd name="connsiteY111" fmla="*/ 0 h 989818"/>
                <a:gd name="connsiteX112" fmla="*/ 114020 w 431857"/>
                <a:gd name="connsiteY112" fmla="*/ 35991 h 989818"/>
                <a:gd name="connsiteX113" fmla="*/ 108278 w 431857"/>
                <a:gd name="connsiteY113" fmla="*/ 56664 h 989818"/>
                <a:gd name="connsiteX114" fmla="*/ 111726 w 431857"/>
                <a:gd name="connsiteY114" fmla="*/ 53983 h 989818"/>
                <a:gd name="connsiteX115" fmla="*/ 120916 w 431857"/>
                <a:gd name="connsiteY115" fmla="*/ 111801 h 989818"/>
                <a:gd name="connsiteX116" fmla="*/ 117468 w 431857"/>
                <a:gd name="connsiteY116" fmla="*/ 112948 h 989818"/>
                <a:gd name="connsiteX117" fmla="*/ 164946 w 431857"/>
                <a:gd name="connsiteY117" fmla="*/ 153914 h 989818"/>
                <a:gd name="connsiteX118" fmla="*/ 156523 w 431857"/>
                <a:gd name="connsiteY118" fmla="*/ 173440 h 989818"/>
                <a:gd name="connsiteX119" fmla="*/ 159561 w 431857"/>
                <a:gd name="connsiteY119" fmla="*/ 173440 h 989818"/>
                <a:gd name="connsiteX120" fmla="*/ 144127 w 431857"/>
                <a:gd name="connsiteY120" fmla="*/ 220147 h 989818"/>
                <a:gd name="connsiteX121" fmla="*/ 130456 w 431857"/>
                <a:gd name="connsiteY121" fmla="*/ 298638 h 989818"/>
                <a:gd name="connsiteX122" fmla="*/ 128177 w 431857"/>
                <a:gd name="connsiteY122" fmla="*/ 262267 h 989818"/>
                <a:gd name="connsiteX123" fmla="*/ 117453 w 431857"/>
                <a:gd name="connsiteY123" fmla="*/ 298638 h 989818"/>
                <a:gd name="connsiteX124" fmla="*/ 111711 w 431857"/>
                <a:gd name="connsiteY124" fmla="*/ 340751 h 989818"/>
                <a:gd name="connsiteX125" fmla="*/ 101753 w 431857"/>
                <a:gd name="connsiteY125" fmla="*/ 361431 h 989818"/>
                <a:gd name="connsiteX126" fmla="*/ 101753 w 431857"/>
                <a:gd name="connsiteY126" fmla="*/ 385164 h 989818"/>
                <a:gd name="connsiteX127" fmla="*/ 97956 w 431857"/>
                <a:gd name="connsiteY127" fmla="*/ 406604 h 989818"/>
                <a:gd name="connsiteX128" fmla="*/ 97956 w 431857"/>
                <a:gd name="connsiteY128" fmla="*/ 441829 h 989818"/>
                <a:gd name="connsiteX129" fmla="*/ 82636 w 431857"/>
                <a:gd name="connsiteY129" fmla="*/ 499647 h 989818"/>
                <a:gd name="connsiteX130" fmla="*/ 83023 w 431857"/>
                <a:gd name="connsiteY130" fmla="*/ 552483 h 989818"/>
                <a:gd name="connsiteX131" fmla="*/ 84170 w 431857"/>
                <a:gd name="connsiteY131" fmla="*/ 593828 h 989818"/>
                <a:gd name="connsiteX132" fmla="*/ 81489 w 431857"/>
                <a:gd name="connsiteY132" fmla="*/ 616802 h 989818"/>
                <a:gd name="connsiteX133" fmla="*/ 86852 w 431857"/>
                <a:gd name="connsiteY133" fmla="*/ 624845 h 989818"/>
                <a:gd name="connsiteX134" fmla="*/ 95275 w 431857"/>
                <a:gd name="connsiteY134" fmla="*/ 627883 h 989818"/>
                <a:gd name="connsiteX135" fmla="*/ 85705 w 431857"/>
                <a:gd name="connsiteY135" fmla="*/ 630921 h 989818"/>
                <a:gd name="connsiteX136" fmla="*/ 94599 w 431857"/>
                <a:gd name="connsiteY136" fmla="*/ 634718 h 989818"/>
                <a:gd name="connsiteX137" fmla="*/ 96421 w 431857"/>
                <a:gd name="connsiteY137" fmla="*/ 634779 h 989818"/>
                <a:gd name="connsiteX138" fmla="*/ 84550 w 431857"/>
                <a:gd name="connsiteY138" fmla="*/ 644348 h 989818"/>
                <a:gd name="connsiteX139" fmla="*/ 81109 w 431857"/>
                <a:gd name="connsiteY139" fmla="*/ 660046 h 989818"/>
                <a:gd name="connsiteX140" fmla="*/ 96422 w 431857"/>
                <a:gd name="connsiteY140" fmla="*/ 646262 h 989818"/>
                <a:gd name="connsiteX141" fmla="*/ 91059 w 431857"/>
                <a:gd name="connsiteY141" fmla="*/ 661573 h 989818"/>
                <a:gd name="connsiteX142" fmla="*/ 81877 w 431857"/>
                <a:gd name="connsiteY142" fmla="*/ 677659 h 989818"/>
                <a:gd name="connsiteX143" fmla="*/ 105232 w 431857"/>
                <a:gd name="connsiteY143" fmla="*/ 666168 h 989818"/>
                <a:gd name="connsiteX144" fmla="*/ 113268 w 431857"/>
                <a:gd name="connsiteY144" fmla="*/ 660814 h 989818"/>
                <a:gd name="connsiteX145" fmla="*/ 91826 w 431857"/>
                <a:gd name="connsiteY145" fmla="*/ 681486 h 989818"/>
                <a:gd name="connsiteX146" fmla="*/ 77282 w 431857"/>
                <a:gd name="connsiteY146" fmla="*/ 702926 h 989818"/>
                <a:gd name="connsiteX147" fmla="*/ 104085 w 431857"/>
                <a:gd name="connsiteY147" fmla="*/ 678805 h 989818"/>
                <a:gd name="connsiteX148" fmla="*/ 74980 w 431857"/>
                <a:gd name="connsiteY148" fmla="*/ 718245 h 989818"/>
                <a:gd name="connsiteX149" fmla="*/ 65410 w 431857"/>
                <a:gd name="connsiteY149" fmla="*/ 753081 h 989818"/>
                <a:gd name="connsiteX150" fmla="*/ 84550 w 431857"/>
                <a:gd name="connsiteY150" fmla="*/ 719004 h 989818"/>
                <a:gd name="connsiteX151" fmla="*/ 88766 w 431857"/>
                <a:gd name="connsiteY151" fmla="*/ 741978 h 989818"/>
                <a:gd name="connsiteX152" fmla="*/ 112888 w 431857"/>
                <a:gd name="connsiteY152" fmla="*/ 701012 h 989818"/>
                <a:gd name="connsiteX153" fmla="*/ 133183 w 431857"/>
                <a:gd name="connsiteY153" fmla="*/ 680719 h 989818"/>
                <a:gd name="connsiteX154" fmla="*/ 101404 w 431857"/>
                <a:gd name="connsiteY154" fmla="*/ 758056 h 989818"/>
                <a:gd name="connsiteX155" fmla="*/ 81109 w 431857"/>
                <a:gd name="connsiteY155" fmla="*/ 821236 h 989818"/>
                <a:gd name="connsiteX156" fmla="*/ 83791 w 431857"/>
                <a:gd name="connsiteY156" fmla="*/ 879814 h 989818"/>
                <a:gd name="connsiteX157" fmla="*/ 73066 w 431857"/>
                <a:gd name="connsiteY157" fmla="*/ 812426 h 989818"/>
                <a:gd name="connsiteX158" fmla="*/ 66177 w 431857"/>
                <a:gd name="connsiteY158" fmla="*/ 845357 h 989818"/>
                <a:gd name="connsiteX159" fmla="*/ 63899 w 431857"/>
                <a:gd name="connsiteY159" fmla="*/ 884021 h 989818"/>
                <a:gd name="connsiteX160" fmla="*/ 53182 w 431857"/>
                <a:gd name="connsiteY160" fmla="*/ 894358 h 989818"/>
                <a:gd name="connsiteX161" fmla="*/ 50144 w 431857"/>
                <a:gd name="connsiteY161" fmla="*/ 867943 h 989818"/>
                <a:gd name="connsiteX162" fmla="*/ 44022 w 431857"/>
                <a:gd name="connsiteY162" fmla="*/ 881341 h 989818"/>
                <a:gd name="connsiteX163" fmla="*/ 42503 w 431857"/>
                <a:gd name="connsiteY163" fmla="*/ 908909 h 989818"/>
                <a:gd name="connsiteX164" fmla="*/ 35994 w 431857"/>
                <a:gd name="connsiteY164" fmla="*/ 924987 h 989818"/>
                <a:gd name="connsiteX165" fmla="*/ 38675 w 431857"/>
                <a:gd name="connsiteY165" fmla="*/ 903167 h 989818"/>
                <a:gd name="connsiteX166" fmla="*/ 27571 w 431857"/>
                <a:gd name="connsiteY166" fmla="*/ 919245 h 989818"/>
                <a:gd name="connsiteX167" fmla="*/ 19527 w 431857"/>
                <a:gd name="connsiteY167" fmla="*/ 944521 h 989818"/>
                <a:gd name="connsiteX168" fmla="*/ 0 w 431857"/>
                <a:gd name="connsiteY168" fmla="*/ 952556 h 989818"/>
                <a:gd name="connsiteX169" fmla="*/ 5742 w 431857"/>
                <a:gd name="connsiteY169" fmla="*/ 964806 h 989818"/>
                <a:gd name="connsiteX170" fmla="*/ 38675 w 431857"/>
                <a:gd name="connsiteY170" fmla="*/ 961365 h 989818"/>
                <a:gd name="connsiteX171" fmla="*/ 67393 w 431857"/>
                <a:gd name="connsiteY171" fmla="*/ 960606 h 989818"/>
                <a:gd name="connsiteX172" fmla="*/ 74669 w 431857"/>
                <a:gd name="connsiteY172" fmla="*/ 959459 h 989818"/>
                <a:gd name="connsiteX173" fmla="*/ 83092 w 431857"/>
                <a:gd name="connsiteY173" fmla="*/ 956779 h 989818"/>
                <a:gd name="connsiteX174" fmla="*/ 87649 w 431857"/>
                <a:gd name="connsiteY174" fmla="*/ 954865 h 989818"/>
                <a:gd name="connsiteX175" fmla="*/ 83434 w 431857"/>
                <a:gd name="connsiteY175" fmla="*/ 951067 h 989818"/>
                <a:gd name="connsiteX176" fmla="*/ 89563 w 431857"/>
                <a:gd name="connsiteY176" fmla="*/ 944171 h 989818"/>
                <a:gd name="connsiteX177" fmla="*/ 70036 w 431857"/>
                <a:gd name="connsiteY177" fmla="*/ 944171 h 989818"/>
                <a:gd name="connsiteX178" fmla="*/ 57397 w 431857"/>
                <a:gd name="connsiteY178" fmla="*/ 939576 h 989818"/>
                <a:gd name="connsiteX179" fmla="*/ 35956 w 431857"/>
                <a:gd name="connsiteY179" fmla="*/ 939288 h 989818"/>
                <a:gd name="connsiteX180" fmla="*/ 55870 w 431857"/>
                <a:gd name="connsiteY180" fmla="*/ 936896 h 989818"/>
                <a:gd name="connsiteX181" fmla="*/ 79226 w 431857"/>
                <a:gd name="connsiteY181" fmla="*/ 939933 h 989818"/>
                <a:gd name="connsiteX182" fmla="*/ 95305 w 431857"/>
                <a:gd name="connsiteY182" fmla="*/ 945288 h 989818"/>
                <a:gd name="connsiteX183" fmla="*/ 104115 w 431857"/>
                <a:gd name="connsiteY183" fmla="*/ 963287 h 989818"/>
                <a:gd name="connsiteX184" fmla="*/ 118281 w 431857"/>
                <a:gd name="connsiteY184" fmla="*/ 978598 h 989818"/>
                <a:gd name="connsiteX185" fmla="*/ 179924 w 431857"/>
                <a:gd name="connsiteY185" fmla="*/ 987408 h 989818"/>
                <a:gd name="connsiteX186" fmla="*/ 232764 w 431857"/>
                <a:gd name="connsiteY186" fmla="*/ 987408 h 989818"/>
                <a:gd name="connsiteX187" fmla="*/ 286751 w 431857"/>
                <a:gd name="connsiteY187" fmla="*/ 980512 h 989818"/>
                <a:gd name="connsiteX188" fmla="*/ 310873 w 431857"/>
                <a:gd name="connsiteY188" fmla="*/ 977071 h 989818"/>
                <a:gd name="connsiteX189" fmla="*/ 331555 w 431857"/>
                <a:gd name="connsiteY189" fmla="*/ 970175 h 989818"/>
                <a:gd name="connsiteX190" fmla="*/ 328517 w 431857"/>
                <a:gd name="connsiteY190" fmla="*/ 941080 h 989818"/>
                <a:gd name="connsiteX191" fmla="*/ 337328 w 431857"/>
                <a:gd name="connsiteY191" fmla="*/ 897031 h 989818"/>
                <a:gd name="connsiteX192" fmla="*/ 377149 w 431857"/>
                <a:gd name="connsiteY192" fmla="*/ 915797 h 989818"/>
                <a:gd name="connsiteX193" fmla="*/ 353794 w 431857"/>
                <a:gd name="connsiteY193" fmla="*/ 894350 h 989818"/>
                <a:gd name="connsiteX194" fmla="*/ 317033 w 431857"/>
                <a:gd name="connsiteY194" fmla="*/ 880573 h 989818"/>
                <a:gd name="connsiteX195" fmla="*/ 338474 w 431857"/>
                <a:gd name="connsiteY195" fmla="*/ 883611 h 989818"/>
                <a:gd name="connsiteX196" fmla="*/ 368286 w 431857"/>
                <a:gd name="connsiteY196" fmla="*/ 895588 h 989818"/>
                <a:gd name="connsiteX197" fmla="*/ 343981 w 431857"/>
                <a:gd name="connsiteY197" fmla="*/ 874892 h 989818"/>
                <a:gd name="connsiteX198" fmla="*/ 383583 w 431857"/>
                <a:gd name="connsiteY198" fmla="*/ 899416 h 989818"/>
                <a:gd name="connsiteX199" fmla="*/ 368650 w 431857"/>
                <a:gd name="connsiteY199" fmla="*/ 879503 h 989818"/>
                <a:gd name="connsiteX200" fmla="*/ 350270 w 431857"/>
                <a:gd name="connsiteY200" fmla="*/ 868399 h 989818"/>
                <a:gd name="connsiteX201" fmla="*/ 379755 w 431857"/>
                <a:gd name="connsiteY201" fmla="*/ 874908 h 989818"/>
                <a:gd name="connsiteX202" fmla="*/ 393540 w 431857"/>
                <a:gd name="connsiteY202" fmla="*/ 886398 h 989818"/>
                <a:gd name="connsiteX203" fmla="*/ 376686 w 431857"/>
                <a:gd name="connsiteY203" fmla="*/ 866485 h 989818"/>
                <a:gd name="connsiteX204" fmla="*/ 368650 w 431857"/>
                <a:gd name="connsiteY204" fmla="*/ 861511 h 989818"/>
                <a:gd name="connsiteX205" fmla="*/ 395834 w 431857"/>
                <a:gd name="connsiteY205" fmla="*/ 865308 h 989818"/>
                <a:gd name="connsiteX206" fmla="*/ 386643 w 431857"/>
                <a:gd name="connsiteY206" fmla="*/ 856886 h 989818"/>
                <a:gd name="connsiteX207" fmla="*/ 366736 w 431857"/>
                <a:gd name="connsiteY207" fmla="*/ 851524 h 989818"/>
                <a:gd name="connsiteX208" fmla="*/ 386264 w 431857"/>
                <a:gd name="connsiteY208" fmla="*/ 851524 h 989818"/>
                <a:gd name="connsiteX209" fmla="*/ 401576 w 431857"/>
                <a:gd name="connsiteY209" fmla="*/ 850331 h 989818"/>
                <a:gd name="connsiteX210" fmla="*/ 397019 w 431857"/>
                <a:gd name="connsiteY210" fmla="*/ 834299 h 989818"/>
                <a:gd name="connsiteX211" fmla="*/ 380939 w 431857"/>
                <a:gd name="connsiteY211" fmla="*/ 836578 h 989818"/>
                <a:gd name="connsiteX212" fmla="*/ 399320 w 431857"/>
                <a:gd name="connsiteY212" fmla="*/ 826621 h 989818"/>
                <a:gd name="connsiteX213" fmla="*/ 379792 w 431857"/>
                <a:gd name="connsiteY213" fmla="*/ 821304 h 989818"/>
                <a:gd name="connsiteX214" fmla="*/ 394725 w 431857"/>
                <a:gd name="connsiteY214" fmla="*/ 815942 h 989818"/>
                <a:gd name="connsiteX215" fmla="*/ 392811 w 431857"/>
                <a:gd name="connsiteY215" fmla="*/ 797184 h 989818"/>
                <a:gd name="connsiteX216" fmla="*/ 390532 w 431857"/>
                <a:gd name="connsiteY216" fmla="*/ 787227 h 989818"/>
                <a:gd name="connsiteX217" fmla="*/ 405085 w 431857"/>
                <a:gd name="connsiteY217" fmla="*/ 787227 h 989818"/>
                <a:gd name="connsiteX218" fmla="*/ 392834 w 431857"/>
                <a:gd name="connsiteY218" fmla="*/ 783430 h 989818"/>
                <a:gd name="connsiteX219" fmla="*/ 365643 w 431857"/>
                <a:gd name="connsiteY219" fmla="*/ 791465 h 989818"/>
                <a:gd name="connsiteX220" fmla="*/ 374833 w 431857"/>
                <a:gd name="connsiteY220" fmla="*/ 766197 h 989818"/>
                <a:gd name="connsiteX221" fmla="*/ 375592 w 431857"/>
                <a:gd name="connsiteY221" fmla="*/ 756241 h 989818"/>
                <a:gd name="connsiteX222" fmla="*/ 363341 w 431857"/>
                <a:gd name="connsiteY222" fmla="*/ 779215 h 989818"/>
                <a:gd name="connsiteX223" fmla="*/ 357599 w 431857"/>
                <a:gd name="connsiteY223" fmla="*/ 783771 h 989818"/>
                <a:gd name="connsiteX224" fmla="*/ 358359 w 431857"/>
                <a:gd name="connsiteY224" fmla="*/ 740482 h 989818"/>
                <a:gd name="connsiteX225" fmla="*/ 352609 w 431857"/>
                <a:gd name="connsiteY225" fmla="*/ 755800 h 989818"/>
                <a:gd name="connsiteX226" fmla="*/ 348401 w 431857"/>
                <a:gd name="connsiteY226" fmla="*/ 777240 h 989818"/>
                <a:gd name="connsiteX227" fmla="*/ 341505 w 431857"/>
                <a:gd name="connsiteY227" fmla="*/ 806723 h 989818"/>
                <a:gd name="connsiteX228" fmla="*/ 332702 w 431857"/>
                <a:gd name="connsiteY228" fmla="*/ 761155 h 989818"/>
                <a:gd name="connsiteX229" fmla="*/ 297096 w 431857"/>
                <a:gd name="connsiteY229" fmla="*/ 735500 h 989818"/>
                <a:gd name="connsiteX230" fmla="*/ 277948 w 431857"/>
                <a:gd name="connsiteY230" fmla="*/ 707551 h 989818"/>
                <a:gd name="connsiteX231" fmla="*/ 336150 w 431857"/>
                <a:gd name="connsiteY231" fmla="*/ 751198 h 989818"/>
                <a:gd name="connsiteX232" fmla="*/ 309726 w 431857"/>
                <a:gd name="connsiteY232" fmla="*/ 715594 h 989818"/>
                <a:gd name="connsiteX233" fmla="*/ 295561 w 431857"/>
                <a:gd name="connsiteY233" fmla="*/ 702956 h 989818"/>
                <a:gd name="connsiteX234" fmla="*/ 321598 w 431857"/>
                <a:gd name="connsiteY234" fmla="*/ 709845 h 989818"/>
                <a:gd name="connsiteX235" fmla="*/ 300924 w 431857"/>
                <a:gd name="connsiteY235" fmla="*/ 696068 h 989818"/>
                <a:gd name="connsiteX236" fmla="*/ 315089 w 431857"/>
                <a:gd name="connsiteY236" fmla="*/ 700276 h 989818"/>
                <a:gd name="connsiteX237" fmla="*/ 310493 w 431857"/>
                <a:gd name="connsiteY237" fmla="*/ 676922 h 989818"/>
                <a:gd name="connsiteX238" fmla="*/ 327340 w 431857"/>
                <a:gd name="connsiteY238" fmla="*/ 649740 h 989818"/>
                <a:gd name="connsiteX239" fmla="*/ 318537 w 431857"/>
                <a:gd name="connsiteY239" fmla="*/ 678456 h 989818"/>
                <a:gd name="connsiteX240" fmla="*/ 323854 w 431857"/>
                <a:gd name="connsiteY240" fmla="*/ 696828 h 989818"/>
                <a:gd name="connsiteX241" fmla="*/ 329603 w 431857"/>
                <a:gd name="connsiteY241" fmla="*/ 662370 h 989818"/>
                <a:gd name="connsiteX242" fmla="*/ 351424 w 431857"/>
                <a:gd name="connsiteY242" fmla="*/ 614896 h 989818"/>
                <a:gd name="connsiteX243" fmla="*/ 367124 w 431857"/>
                <a:gd name="connsiteY243" fmla="*/ 588094 h 989818"/>
                <a:gd name="connsiteX244" fmla="*/ 378995 w 431857"/>
                <a:gd name="connsiteY244" fmla="*/ 580439 h 989818"/>
                <a:gd name="connsiteX245" fmla="*/ 360614 w 431857"/>
                <a:gd name="connsiteY245" fmla="*/ 607241 h 989818"/>
                <a:gd name="connsiteX246" fmla="*/ 347984 w 431857"/>
                <a:gd name="connsiteY246" fmla="*/ 630594 h 989818"/>
                <a:gd name="connsiteX247" fmla="*/ 377461 w 431857"/>
                <a:gd name="connsiteY247" fmla="*/ 598431 h 989818"/>
                <a:gd name="connsiteX248" fmla="*/ 401971 w 431857"/>
                <a:gd name="connsiteY248" fmla="*/ 583500 h 989818"/>
                <a:gd name="connsiteX249" fmla="*/ 396608 w 431857"/>
                <a:gd name="connsiteY249" fmla="*/ 580462 h 989818"/>
                <a:gd name="connsiteX250" fmla="*/ 411541 w 431857"/>
                <a:gd name="connsiteY250" fmla="*/ 569738 h 989818"/>
                <a:gd name="connsiteX251" fmla="*/ 420731 w 431857"/>
                <a:gd name="connsiteY251" fmla="*/ 557108 h 989818"/>
                <a:gd name="connsiteX252" fmla="*/ 418452 w 431857"/>
                <a:gd name="connsiteY252" fmla="*/ 552893 h 989818"/>
                <a:gd name="connsiteX253" fmla="*/ 428410 w 431857"/>
                <a:gd name="connsiteY253" fmla="*/ 542177 h 989818"/>
                <a:gd name="connsiteX254" fmla="*/ 431858 w 431857"/>
                <a:gd name="connsiteY254" fmla="*/ 532221 h 989818"/>
                <a:gd name="connsiteX255" fmla="*/ 421452 w 431857"/>
                <a:gd name="connsiteY255" fmla="*/ 532258 h 989818"/>
                <a:gd name="connsiteX256" fmla="*/ 150743 w 431857"/>
                <a:gd name="connsiteY256" fmla="*/ 451853 h 989818"/>
                <a:gd name="connsiteX257" fmla="*/ 140018 w 431857"/>
                <a:gd name="connsiteY257" fmla="*/ 401318 h 989818"/>
                <a:gd name="connsiteX258" fmla="*/ 157252 w 431857"/>
                <a:gd name="connsiteY258" fmla="*/ 463337 h 989818"/>
                <a:gd name="connsiteX259" fmla="*/ 154973 w 431857"/>
                <a:gd name="connsiteY259" fmla="*/ 525362 h 989818"/>
                <a:gd name="connsiteX260" fmla="*/ 152695 w 431857"/>
                <a:gd name="connsiteY260" fmla="*/ 519241 h 989818"/>
                <a:gd name="connsiteX261" fmla="*/ 150766 w 431857"/>
                <a:gd name="connsiteY261" fmla="*/ 451838 h 989818"/>
                <a:gd name="connsiteX262" fmla="*/ 343852 w 431857"/>
                <a:gd name="connsiteY262" fmla="*/ 874877 h 989818"/>
                <a:gd name="connsiteX263" fmla="*/ 342189 w 431857"/>
                <a:gd name="connsiteY263" fmla="*/ 874171 h 989818"/>
                <a:gd name="connsiteX264" fmla="*/ 295956 w 431857"/>
                <a:gd name="connsiteY264" fmla="*/ 924607 h 989818"/>
                <a:gd name="connsiteX265" fmla="*/ 302845 w 431857"/>
                <a:gd name="connsiteY265" fmla="*/ 915995 h 989818"/>
                <a:gd name="connsiteX266" fmla="*/ 295956 w 431857"/>
                <a:gd name="connsiteY266" fmla="*/ 945576 h 989818"/>
                <a:gd name="connsiteX267" fmla="*/ 291650 w 431857"/>
                <a:gd name="connsiteY267" fmla="*/ 933797 h 989818"/>
                <a:gd name="connsiteX268" fmla="*/ 295979 w 431857"/>
                <a:gd name="connsiteY268" fmla="*/ 924585 h 989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Lst>
              <a:rect l="l" t="t" r="r" b="b"/>
              <a:pathLst>
                <a:path w="431857" h="989818">
                  <a:moveTo>
                    <a:pt x="421452" y="532258"/>
                  </a:moveTo>
                  <a:cubicBezTo>
                    <a:pt x="419174" y="529980"/>
                    <a:pt x="418414" y="523836"/>
                    <a:pt x="418414" y="523836"/>
                  </a:cubicBezTo>
                  <a:cubicBezTo>
                    <a:pt x="418414" y="523836"/>
                    <a:pt x="426078" y="524595"/>
                    <a:pt x="426078" y="526874"/>
                  </a:cubicBezTo>
                  <a:cubicBezTo>
                    <a:pt x="426078" y="526874"/>
                    <a:pt x="429519" y="521132"/>
                    <a:pt x="426078" y="518451"/>
                  </a:cubicBezTo>
                  <a:cubicBezTo>
                    <a:pt x="422637" y="515770"/>
                    <a:pt x="421521" y="508882"/>
                    <a:pt x="421521" y="508882"/>
                  </a:cubicBezTo>
                  <a:cubicBezTo>
                    <a:pt x="421521" y="508882"/>
                    <a:pt x="423435" y="507363"/>
                    <a:pt x="423435" y="501986"/>
                  </a:cubicBezTo>
                  <a:cubicBezTo>
                    <a:pt x="423435" y="496609"/>
                    <a:pt x="414617" y="492007"/>
                    <a:pt x="414617" y="492007"/>
                  </a:cubicBezTo>
                  <a:cubicBezTo>
                    <a:pt x="414617" y="492007"/>
                    <a:pt x="415771" y="487032"/>
                    <a:pt x="416531" y="484351"/>
                  </a:cubicBezTo>
                  <a:cubicBezTo>
                    <a:pt x="417290" y="481670"/>
                    <a:pt x="415012" y="477463"/>
                    <a:pt x="415012" y="477463"/>
                  </a:cubicBezTo>
                  <a:cubicBezTo>
                    <a:pt x="415012" y="477463"/>
                    <a:pt x="413493" y="482437"/>
                    <a:pt x="411214" y="482020"/>
                  </a:cubicBezTo>
                  <a:cubicBezTo>
                    <a:pt x="408936" y="481602"/>
                    <a:pt x="407766" y="473597"/>
                    <a:pt x="407766" y="473597"/>
                  </a:cubicBezTo>
                  <a:cubicBezTo>
                    <a:pt x="407766" y="473597"/>
                    <a:pt x="398576" y="476635"/>
                    <a:pt x="395127" y="473597"/>
                  </a:cubicBezTo>
                  <a:cubicBezTo>
                    <a:pt x="391679" y="470559"/>
                    <a:pt x="390920" y="460960"/>
                    <a:pt x="390920" y="459046"/>
                  </a:cubicBezTo>
                  <a:cubicBezTo>
                    <a:pt x="390920" y="457132"/>
                    <a:pt x="377134" y="448709"/>
                    <a:pt x="377134" y="448709"/>
                  </a:cubicBezTo>
                  <a:cubicBezTo>
                    <a:pt x="377134" y="448709"/>
                    <a:pt x="374856" y="443727"/>
                    <a:pt x="373337" y="439520"/>
                  </a:cubicBezTo>
                  <a:cubicBezTo>
                    <a:pt x="371817" y="435312"/>
                    <a:pt x="356870" y="438001"/>
                    <a:pt x="356870" y="438001"/>
                  </a:cubicBezTo>
                  <a:cubicBezTo>
                    <a:pt x="356870" y="438001"/>
                    <a:pt x="351895" y="433406"/>
                    <a:pt x="347300" y="433406"/>
                  </a:cubicBezTo>
                  <a:cubicBezTo>
                    <a:pt x="342705" y="433406"/>
                    <a:pt x="339637" y="437621"/>
                    <a:pt x="339637" y="437621"/>
                  </a:cubicBezTo>
                  <a:cubicBezTo>
                    <a:pt x="339637" y="437621"/>
                    <a:pt x="344619" y="441069"/>
                    <a:pt x="345386" y="443742"/>
                  </a:cubicBezTo>
                  <a:lnTo>
                    <a:pt x="346146" y="446423"/>
                  </a:lnTo>
                  <a:cubicBezTo>
                    <a:pt x="346146" y="446423"/>
                    <a:pt x="340791" y="442216"/>
                    <a:pt x="336196" y="442216"/>
                  </a:cubicBezTo>
                  <a:lnTo>
                    <a:pt x="331601" y="442216"/>
                  </a:lnTo>
                  <a:lnTo>
                    <a:pt x="336196" y="448724"/>
                  </a:lnTo>
                  <a:cubicBezTo>
                    <a:pt x="336196" y="448724"/>
                    <a:pt x="326618" y="449104"/>
                    <a:pt x="323557" y="449104"/>
                  </a:cubicBezTo>
                  <a:cubicBezTo>
                    <a:pt x="321467" y="449042"/>
                    <a:pt x="319399" y="448655"/>
                    <a:pt x="317428" y="447957"/>
                  </a:cubicBezTo>
                  <a:cubicBezTo>
                    <a:pt x="317428" y="447957"/>
                    <a:pt x="318947" y="450995"/>
                    <a:pt x="317815" y="453889"/>
                  </a:cubicBezTo>
                  <a:cubicBezTo>
                    <a:pt x="317815" y="453889"/>
                    <a:pt x="345956" y="456380"/>
                    <a:pt x="357637" y="467483"/>
                  </a:cubicBezTo>
                  <a:cubicBezTo>
                    <a:pt x="357637" y="467483"/>
                    <a:pt x="347300" y="463686"/>
                    <a:pt x="337130" y="462889"/>
                  </a:cubicBezTo>
                  <a:cubicBezTo>
                    <a:pt x="326960" y="462091"/>
                    <a:pt x="317603" y="464408"/>
                    <a:pt x="311861" y="464613"/>
                  </a:cubicBezTo>
                  <a:cubicBezTo>
                    <a:pt x="307699" y="464885"/>
                    <a:pt x="303584" y="465650"/>
                    <a:pt x="299602" y="466891"/>
                  </a:cubicBezTo>
                  <a:cubicBezTo>
                    <a:pt x="299602" y="466891"/>
                    <a:pt x="305921" y="470916"/>
                    <a:pt x="308223" y="472253"/>
                  </a:cubicBezTo>
                  <a:cubicBezTo>
                    <a:pt x="308223" y="472253"/>
                    <a:pt x="293283" y="471296"/>
                    <a:pt x="288475" y="471873"/>
                  </a:cubicBezTo>
                  <a:cubicBezTo>
                    <a:pt x="283667" y="472450"/>
                    <a:pt x="276224" y="479916"/>
                    <a:pt x="273733" y="484890"/>
                  </a:cubicBezTo>
                  <a:lnTo>
                    <a:pt x="271249" y="489865"/>
                  </a:lnTo>
                  <a:cubicBezTo>
                    <a:pt x="271249" y="489865"/>
                    <a:pt x="279482" y="479149"/>
                    <a:pt x="286751" y="479149"/>
                  </a:cubicBezTo>
                  <a:cubicBezTo>
                    <a:pt x="284902" y="481643"/>
                    <a:pt x="282557" y="483728"/>
                    <a:pt x="279862" y="485270"/>
                  </a:cubicBezTo>
                  <a:cubicBezTo>
                    <a:pt x="275457" y="487761"/>
                    <a:pt x="270482" y="496761"/>
                    <a:pt x="269335" y="500201"/>
                  </a:cubicBezTo>
                  <a:cubicBezTo>
                    <a:pt x="268708" y="501939"/>
                    <a:pt x="268258" y="503735"/>
                    <a:pt x="267991" y="505563"/>
                  </a:cubicBezTo>
                  <a:cubicBezTo>
                    <a:pt x="267991" y="505563"/>
                    <a:pt x="272586" y="506323"/>
                    <a:pt x="273543" y="506907"/>
                  </a:cubicBezTo>
                  <a:cubicBezTo>
                    <a:pt x="274500" y="507492"/>
                    <a:pt x="271264" y="512839"/>
                    <a:pt x="271264" y="512839"/>
                  </a:cubicBezTo>
                  <a:lnTo>
                    <a:pt x="276816" y="511320"/>
                  </a:lnTo>
                  <a:lnTo>
                    <a:pt x="274712" y="517639"/>
                  </a:lnTo>
                  <a:cubicBezTo>
                    <a:pt x="274712" y="517639"/>
                    <a:pt x="266479" y="522233"/>
                    <a:pt x="264368" y="523767"/>
                  </a:cubicBezTo>
                  <a:cubicBezTo>
                    <a:pt x="262700" y="525165"/>
                    <a:pt x="261222" y="526773"/>
                    <a:pt x="259970" y="528552"/>
                  </a:cubicBezTo>
                  <a:cubicBezTo>
                    <a:pt x="259970" y="528552"/>
                    <a:pt x="255755" y="527595"/>
                    <a:pt x="255177" y="526061"/>
                  </a:cubicBezTo>
                  <a:cubicBezTo>
                    <a:pt x="255177" y="526061"/>
                    <a:pt x="253841" y="543863"/>
                    <a:pt x="253461" y="549415"/>
                  </a:cubicBezTo>
                  <a:lnTo>
                    <a:pt x="253074" y="554966"/>
                  </a:lnTo>
                  <a:cubicBezTo>
                    <a:pt x="255326" y="553137"/>
                    <a:pt x="257324" y="551015"/>
                    <a:pt x="259013" y="548655"/>
                  </a:cubicBezTo>
                  <a:cubicBezTo>
                    <a:pt x="259013" y="548655"/>
                    <a:pt x="256134" y="555924"/>
                    <a:pt x="254798" y="558414"/>
                  </a:cubicBezTo>
                  <a:cubicBezTo>
                    <a:pt x="253461" y="560906"/>
                    <a:pt x="252306" y="562820"/>
                    <a:pt x="252117" y="568751"/>
                  </a:cubicBezTo>
                  <a:cubicBezTo>
                    <a:pt x="251927" y="574682"/>
                    <a:pt x="254395" y="582156"/>
                    <a:pt x="254395" y="582156"/>
                  </a:cubicBezTo>
                  <a:cubicBezTo>
                    <a:pt x="255211" y="584424"/>
                    <a:pt x="255599" y="586824"/>
                    <a:pt x="255542" y="589234"/>
                  </a:cubicBezTo>
                  <a:cubicBezTo>
                    <a:pt x="255542" y="593638"/>
                    <a:pt x="256689" y="603208"/>
                    <a:pt x="254782" y="606846"/>
                  </a:cubicBezTo>
                  <a:cubicBezTo>
                    <a:pt x="252876" y="610484"/>
                    <a:pt x="244255" y="618336"/>
                    <a:pt x="244255" y="618336"/>
                  </a:cubicBezTo>
                  <a:cubicBezTo>
                    <a:pt x="244255" y="618336"/>
                    <a:pt x="238893" y="626182"/>
                    <a:pt x="235255" y="628863"/>
                  </a:cubicBezTo>
                  <a:cubicBezTo>
                    <a:pt x="235255" y="628863"/>
                    <a:pt x="238506" y="622164"/>
                    <a:pt x="236979" y="617190"/>
                  </a:cubicBezTo>
                  <a:cubicBezTo>
                    <a:pt x="236979" y="617190"/>
                    <a:pt x="234298" y="619468"/>
                    <a:pt x="231427" y="618336"/>
                  </a:cubicBezTo>
                  <a:cubicBezTo>
                    <a:pt x="231427" y="618336"/>
                    <a:pt x="234465" y="621207"/>
                    <a:pt x="233911" y="623501"/>
                  </a:cubicBezTo>
                  <a:cubicBezTo>
                    <a:pt x="233356" y="625795"/>
                    <a:pt x="229703" y="629243"/>
                    <a:pt x="229703" y="629243"/>
                  </a:cubicBezTo>
                  <a:cubicBezTo>
                    <a:pt x="229703" y="629243"/>
                    <a:pt x="231040" y="622734"/>
                    <a:pt x="227212" y="622931"/>
                  </a:cubicBezTo>
                  <a:cubicBezTo>
                    <a:pt x="223384" y="623129"/>
                    <a:pt x="216685" y="626569"/>
                    <a:pt x="216685" y="626569"/>
                  </a:cubicBezTo>
                  <a:cubicBezTo>
                    <a:pt x="216685" y="626569"/>
                    <a:pt x="222047" y="622544"/>
                    <a:pt x="220703" y="619483"/>
                  </a:cubicBezTo>
                  <a:cubicBezTo>
                    <a:pt x="219358" y="616423"/>
                    <a:pt x="221280" y="611440"/>
                    <a:pt x="221280" y="611440"/>
                  </a:cubicBezTo>
                  <a:cubicBezTo>
                    <a:pt x="221280" y="611440"/>
                    <a:pt x="219935" y="611061"/>
                    <a:pt x="214960" y="611061"/>
                  </a:cubicBezTo>
                  <a:lnTo>
                    <a:pt x="209986" y="611061"/>
                  </a:lnTo>
                  <a:cubicBezTo>
                    <a:pt x="209986" y="611061"/>
                    <a:pt x="214581" y="605319"/>
                    <a:pt x="216107" y="600724"/>
                  </a:cubicBezTo>
                  <a:cubicBezTo>
                    <a:pt x="217004" y="598132"/>
                    <a:pt x="217515" y="595422"/>
                    <a:pt x="217626" y="592682"/>
                  </a:cubicBezTo>
                  <a:cubicBezTo>
                    <a:pt x="217626" y="592682"/>
                    <a:pt x="211307" y="593638"/>
                    <a:pt x="206902" y="596699"/>
                  </a:cubicBezTo>
                  <a:cubicBezTo>
                    <a:pt x="204335" y="598522"/>
                    <a:pt x="201246" y="599462"/>
                    <a:pt x="198099" y="599380"/>
                  </a:cubicBezTo>
                  <a:cubicBezTo>
                    <a:pt x="198099" y="599380"/>
                    <a:pt x="204798" y="595173"/>
                    <a:pt x="207289" y="589621"/>
                  </a:cubicBezTo>
                  <a:cubicBezTo>
                    <a:pt x="208866" y="585830"/>
                    <a:pt x="209889" y="581832"/>
                    <a:pt x="210327" y="577750"/>
                  </a:cubicBezTo>
                  <a:cubicBezTo>
                    <a:pt x="210327" y="577750"/>
                    <a:pt x="197886" y="598044"/>
                    <a:pt x="187162" y="601294"/>
                  </a:cubicBezTo>
                  <a:cubicBezTo>
                    <a:pt x="187162" y="601294"/>
                    <a:pt x="198653" y="587130"/>
                    <a:pt x="199800" y="582725"/>
                  </a:cubicBezTo>
                  <a:cubicBezTo>
                    <a:pt x="200372" y="580714"/>
                    <a:pt x="200818" y="578670"/>
                    <a:pt x="201137" y="576604"/>
                  </a:cubicBezTo>
                  <a:cubicBezTo>
                    <a:pt x="199488" y="574866"/>
                    <a:pt x="198970" y="572342"/>
                    <a:pt x="199800" y="570095"/>
                  </a:cubicBezTo>
                  <a:cubicBezTo>
                    <a:pt x="200411" y="568404"/>
                    <a:pt x="200918" y="566677"/>
                    <a:pt x="201319" y="564923"/>
                  </a:cubicBezTo>
                  <a:cubicBezTo>
                    <a:pt x="201319" y="564923"/>
                    <a:pt x="186775" y="572199"/>
                    <a:pt x="177964" y="575457"/>
                  </a:cubicBezTo>
                  <a:cubicBezTo>
                    <a:pt x="177964" y="575457"/>
                    <a:pt x="190215" y="566070"/>
                    <a:pt x="191939" y="562820"/>
                  </a:cubicBezTo>
                  <a:cubicBezTo>
                    <a:pt x="191939" y="562820"/>
                    <a:pt x="188142" y="561862"/>
                    <a:pt x="181412" y="562820"/>
                  </a:cubicBezTo>
                  <a:cubicBezTo>
                    <a:pt x="181412" y="562820"/>
                    <a:pt x="186387" y="559182"/>
                    <a:pt x="188111" y="556311"/>
                  </a:cubicBezTo>
                  <a:cubicBezTo>
                    <a:pt x="189150" y="554568"/>
                    <a:pt x="189742" y="552596"/>
                    <a:pt x="189836" y="550569"/>
                  </a:cubicBezTo>
                  <a:cubicBezTo>
                    <a:pt x="189836" y="550569"/>
                    <a:pt x="183136" y="555354"/>
                    <a:pt x="179878" y="557078"/>
                  </a:cubicBezTo>
                  <a:cubicBezTo>
                    <a:pt x="179878" y="557078"/>
                    <a:pt x="185818" y="549802"/>
                    <a:pt x="186007" y="548458"/>
                  </a:cubicBezTo>
                  <a:cubicBezTo>
                    <a:pt x="186007" y="548458"/>
                    <a:pt x="181450" y="549035"/>
                    <a:pt x="179111" y="549415"/>
                  </a:cubicBezTo>
                  <a:cubicBezTo>
                    <a:pt x="176772" y="549794"/>
                    <a:pt x="172989" y="554966"/>
                    <a:pt x="171075" y="558035"/>
                  </a:cubicBezTo>
                  <a:cubicBezTo>
                    <a:pt x="169161" y="561103"/>
                    <a:pt x="153842" y="567604"/>
                    <a:pt x="153842" y="567604"/>
                  </a:cubicBezTo>
                  <a:cubicBezTo>
                    <a:pt x="153842" y="567604"/>
                    <a:pt x="169928" y="552096"/>
                    <a:pt x="172602" y="539078"/>
                  </a:cubicBezTo>
                  <a:cubicBezTo>
                    <a:pt x="172602" y="539078"/>
                    <a:pt x="169161" y="515345"/>
                    <a:pt x="171083" y="498113"/>
                  </a:cubicBezTo>
                  <a:cubicBezTo>
                    <a:pt x="173004" y="480880"/>
                    <a:pt x="176445" y="461354"/>
                    <a:pt x="173764" y="438388"/>
                  </a:cubicBezTo>
                  <a:cubicBezTo>
                    <a:pt x="171083" y="415422"/>
                    <a:pt x="170726" y="406992"/>
                    <a:pt x="166868" y="403164"/>
                  </a:cubicBezTo>
                  <a:cubicBezTo>
                    <a:pt x="163009" y="399336"/>
                    <a:pt x="162272" y="382871"/>
                    <a:pt x="163829" y="375216"/>
                  </a:cubicBezTo>
                  <a:cubicBezTo>
                    <a:pt x="165386" y="367560"/>
                    <a:pt x="163070" y="352242"/>
                    <a:pt x="163070" y="352242"/>
                  </a:cubicBezTo>
                  <a:cubicBezTo>
                    <a:pt x="163070" y="352242"/>
                    <a:pt x="165751" y="340371"/>
                    <a:pt x="171493" y="332715"/>
                  </a:cubicBezTo>
                  <a:cubicBezTo>
                    <a:pt x="177235" y="325060"/>
                    <a:pt x="182597" y="308975"/>
                    <a:pt x="182597" y="308975"/>
                  </a:cubicBezTo>
                  <a:cubicBezTo>
                    <a:pt x="182597" y="308975"/>
                    <a:pt x="177622" y="316630"/>
                    <a:pt x="169199" y="320078"/>
                  </a:cubicBezTo>
                  <a:cubicBezTo>
                    <a:pt x="169199" y="320078"/>
                    <a:pt x="172640" y="302466"/>
                    <a:pt x="176088" y="293276"/>
                  </a:cubicBezTo>
                  <a:cubicBezTo>
                    <a:pt x="176088" y="293276"/>
                    <a:pt x="170346" y="291758"/>
                    <a:pt x="170726" y="274138"/>
                  </a:cubicBezTo>
                  <a:cubicBezTo>
                    <a:pt x="171106" y="256518"/>
                    <a:pt x="180683" y="232785"/>
                    <a:pt x="180683" y="232785"/>
                  </a:cubicBezTo>
                  <a:cubicBezTo>
                    <a:pt x="180683" y="232785"/>
                    <a:pt x="177645" y="262647"/>
                    <a:pt x="178002" y="274897"/>
                  </a:cubicBezTo>
                  <a:cubicBezTo>
                    <a:pt x="178002" y="274897"/>
                    <a:pt x="184511" y="235845"/>
                    <a:pt x="190253" y="222448"/>
                  </a:cubicBezTo>
                  <a:cubicBezTo>
                    <a:pt x="195995" y="209051"/>
                    <a:pt x="213229" y="164638"/>
                    <a:pt x="216677" y="160043"/>
                  </a:cubicBezTo>
                  <a:lnTo>
                    <a:pt x="207107" y="160043"/>
                  </a:lnTo>
                  <a:cubicBezTo>
                    <a:pt x="207107" y="160043"/>
                    <a:pt x="243860" y="152767"/>
                    <a:pt x="262241" y="123664"/>
                  </a:cubicBezTo>
                  <a:cubicBezTo>
                    <a:pt x="280622" y="94562"/>
                    <a:pt x="278320" y="63560"/>
                    <a:pt x="271431" y="41733"/>
                  </a:cubicBezTo>
                  <a:cubicBezTo>
                    <a:pt x="264542" y="19906"/>
                    <a:pt x="240420" y="2681"/>
                    <a:pt x="240420" y="2681"/>
                  </a:cubicBezTo>
                  <a:cubicBezTo>
                    <a:pt x="240420" y="2681"/>
                    <a:pt x="253051" y="17612"/>
                    <a:pt x="258026" y="37905"/>
                  </a:cubicBezTo>
                  <a:cubicBezTo>
                    <a:pt x="263000" y="58198"/>
                    <a:pt x="262583" y="61639"/>
                    <a:pt x="262583" y="61639"/>
                  </a:cubicBezTo>
                  <a:cubicBezTo>
                    <a:pt x="262583" y="61639"/>
                    <a:pt x="247650" y="34077"/>
                    <a:pt x="223528" y="15698"/>
                  </a:cubicBezTo>
                  <a:cubicBezTo>
                    <a:pt x="199405" y="-2681"/>
                    <a:pt x="167627" y="2681"/>
                    <a:pt x="157670" y="7276"/>
                  </a:cubicBezTo>
                  <a:cubicBezTo>
                    <a:pt x="147712" y="11871"/>
                    <a:pt x="132400" y="32164"/>
                    <a:pt x="127425" y="46328"/>
                  </a:cubicBezTo>
                  <a:cubicBezTo>
                    <a:pt x="127425" y="46328"/>
                    <a:pt x="127038" y="27569"/>
                    <a:pt x="135081" y="16078"/>
                  </a:cubicBezTo>
                  <a:cubicBezTo>
                    <a:pt x="143125" y="4587"/>
                    <a:pt x="149634" y="0"/>
                    <a:pt x="149634" y="0"/>
                  </a:cubicBezTo>
                  <a:cubicBezTo>
                    <a:pt x="149634" y="0"/>
                    <a:pt x="125511" y="10336"/>
                    <a:pt x="114020" y="35991"/>
                  </a:cubicBezTo>
                  <a:cubicBezTo>
                    <a:pt x="114020" y="35991"/>
                    <a:pt x="109425" y="50535"/>
                    <a:pt x="108278" y="56664"/>
                  </a:cubicBezTo>
                  <a:lnTo>
                    <a:pt x="111726" y="53983"/>
                  </a:lnTo>
                  <a:cubicBezTo>
                    <a:pt x="111726" y="53983"/>
                    <a:pt x="102916" y="85380"/>
                    <a:pt x="120916" y="111801"/>
                  </a:cubicBezTo>
                  <a:lnTo>
                    <a:pt x="117468" y="112948"/>
                  </a:lnTo>
                  <a:cubicBezTo>
                    <a:pt x="117468" y="112948"/>
                    <a:pt x="129719" y="142044"/>
                    <a:pt x="164946" y="153914"/>
                  </a:cubicBezTo>
                  <a:lnTo>
                    <a:pt x="156523" y="173440"/>
                  </a:lnTo>
                  <a:lnTo>
                    <a:pt x="159561" y="173440"/>
                  </a:lnTo>
                  <a:cubicBezTo>
                    <a:pt x="159561" y="173440"/>
                    <a:pt x="151282" y="205603"/>
                    <a:pt x="144127" y="220147"/>
                  </a:cubicBezTo>
                  <a:cubicBezTo>
                    <a:pt x="136973" y="234691"/>
                    <a:pt x="130456" y="298638"/>
                    <a:pt x="130456" y="298638"/>
                  </a:cubicBezTo>
                  <a:cubicBezTo>
                    <a:pt x="130456" y="298638"/>
                    <a:pt x="129309" y="273751"/>
                    <a:pt x="128177" y="262267"/>
                  </a:cubicBezTo>
                  <a:cubicBezTo>
                    <a:pt x="128177" y="262267"/>
                    <a:pt x="121668" y="280647"/>
                    <a:pt x="117453" y="298638"/>
                  </a:cubicBezTo>
                  <a:cubicBezTo>
                    <a:pt x="113237" y="316630"/>
                    <a:pt x="111323" y="334629"/>
                    <a:pt x="111711" y="340751"/>
                  </a:cubicBezTo>
                  <a:cubicBezTo>
                    <a:pt x="112098" y="346872"/>
                    <a:pt x="101753" y="361431"/>
                    <a:pt x="101753" y="361431"/>
                  </a:cubicBezTo>
                  <a:cubicBezTo>
                    <a:pt x="101753" y="361431"/>
                    <a:pt x="102133" y="379810"/>
                    <a:pt x="101753" y="385164"/>
                  </a:cubicBezTo>
                  <a:cubicBezTo>
                    <a:pt x="101374" y="390519"/>
                    <a:pt x="97546" y="395121"/>
                    <a:pt x="97956" y="406604"/>
                  </a:cubicBezTo>
                  <a:cubicBezTo>
                    <a:pt x="98366" y="418087"/>
                    <a:pt x="97956" y="441829"/>
                    <a:pt x="97956" y="441829"/>
                  </a:cubicBezTo>
                  <a:cubicBezTo>
                    <a:pt x="97956" y="441829"/>
                    <a:pt x="83791" y="479733"/>
                    <a:pt x="82636" y="499647"/>
                  </a:cubicBezTo>
                  <a:cubicBezTo>
                    <a:pt x="81482" y="519560"/>
                    <a:pt x="83023" y="552483"/>
                    <a:pt x="83023" y="552483"/>
                  </a:cubicBezTo>
                  <a:cubicBezTo>
                    <a:pt x="83023" y="552483"/>
                    <a:pt x="80745" y="578897"/>
                    <a:pt x="84170" y="593828"/>
                  </a:cubicBezTo>
                  <a:cubicBezTo>
                    <a:pt x="87596" y="608760"/>
                    <a:pt x="83791" y="610294"/>
                    <a:pt x="81489" y="616802"/>
                  </a:cubicBezTo>
                  <a:cubicBezTo>
                    <a:pt x="79188" y="623311"/>
                    <a:pt x="86852" y="624845"/>
                    <a:pt x="86852" y="624845"/>
                  </a:cubicBezTo>
                  <a:cubicBezTo>
                    <a:pt x="86852" y="624845"/>
                    <a:pt x="91409" y="627883"/>
                    <a:pt x="95275" y="627883"/>
                  </a:cubicBezTo>
                  <a:cubicBezTo>
                    <a:pt x="95275" y="627883"/>
                    <a:pt x="88386" y="630921"/>
                    <a:pt x="85705" y="630921"/>
                  </a:cubicBezTo>
                  <a:cubicBezTo>
                    <a:pt x="85705" y="630921"/>
                    <a:pt x="90361" y="634126"/>
                    <a:pt x="94599" y="634718"/>
                  </a:cubicBezTo>
                  <a:cubicBezTo>
                    <a:pt x="95203" y="634799"/>
                    <a:pt x="95813" y="634819"/>
                    <a:pt x="96421" y="634779"/>
                  </a:cubicBezTo>
                  <a:cubicBezTo>
                    <a:pt x="101017" y="634392"/>
                    <a:pt x="87619" y="639336"/>
                    <a:pt x="84550" y="644348"/>
                  </a:cubicBezTo>
                  <a:cubicBezTo>
                    <a:pt x="81482" y="649361"/>
                    <a:pt x="81109" y="660046"/>
                    <a:pt x="81109" y="660046"/>
                  </a:cubicBezTo>
                  <a:cubicBezTo>
                    <a:pt x="81109" y="660046"/>
                    <a:pt x="92981" y="652004"/>
                    <a:pt x="96422" y="646262"/>
                  </a:cubicBezTo>
                  <a:cubicBezTo>
                    <a:pt x="95943" y="651734"/>
                    <a:pt x="94099" y="656998"/>
                    <a:pt x="91059" y="661573"/>
                  </a:cubicBezTo>
                  <a:cubicBezTo>
                    <a:pt x="87647" y="666727"/>
                    <a:pt x="84580" y="672100"/>
                    <a:pt x="81877" y="677659"/>
                  </a:cubicBezTo>
                  <a:cubicBezTo>
                    <a:pt x="81877" y="677659"/>
                    <a:pt x="97189" y="671530"/>
                    <a:pt x="105232" y="666168"/>
                  </a:cubicBezTo>
                  <a:lnTo>
                    <a:pt x="113268" y="660814"/>
                  </a:lnTo>
                  <a:cubicBezTo>
                    <a:pt x="113268" y="660814"/>
                    <a:pt x="97189" y="676125"/>
                    <a:pt x="91826" y="681486"/>
                  </a:cubicBezTo>
                  <a:cubicBezTo>
                    <a:pt x="86464" y="686848"/>
                    <a:pt x="77282" y="702926"/>
                    <a:pt x="77282" y="702926"/>
                  </a:cubicBezTo>
                  <a:cubicBezTo>
                    <a:pt x="77282" y="702926"/>
                    <a:pt x="94895" y="681866"/>
                    <a:pt x="104085" y="678805"/>
                  </a:cubicBezTo>
                  <a:cubicBezTo>
                    <a:pt x="104085" y="678805"/>
                    <a:pt x="81489" y="705220"/>
                    <a:pt x="74980" y="718245"/>
                  </a:cubicBezTo>
                  <a:cubicBezTo>
                    <a:pt x="68471" y="731269"/>
                    <a:pt x="65410" y="753081"/>
                    <a:pt x="65410" y="753081"/>
                  </a:cubicBezTo>
                  <a:cubicBezTo>
                    <a:pt x="65410" y="753081"/>
                    <a:pt x="78041" y="725133"/>
                    <a:pt x="84550" y="719004"/>
                  </a:cubicBezTo>
                  <a:cubicBezTo>
                    <a:pt x="84550" y="719004"/>
                    <a:pt x="84938" y="732788"/>
                    <a:pt x="88766" y="741978"/>
                  </a:cubicBezTo>
                  <a:cubicBezTo>
                    <a:pt x="88766" y="741978"/>
                    <a:pt x="94895" y="719391"/>
                    <a:pt x="112888" y="701012"/>
                  </a:cubicBezTo>
                  <a:cubicBezTo>
                    <a:pt x="130881" y="682633"/>
                    <a:pt x="133183" y="680719"/>
                    <a:pt x="133183" y="680719"/>
                  </a:cubicBezTo>
                  <a:cubicBezTo>
                    <a:pt x="133183" y="680719"/>
                    <a:pt x="112508" y="732021"/>
                    <a:pt x="101404" y="758056"/>
                  </a:cubicBezTo>
                  <a:cubicBezTo>
                    <a:pt x="90300" y="784090"/>
                    <a:pt x="83023" y="805143"/>
                    <a:pt x="81109" y="821236"/>
                  </a:cubicBezTo>
                  <a:cubicBezTo>
                    <a:pt x="79195" y="837329"/>
                    <a:pt x="83791" y="879814"/>
                    <a:pt x="83791" y="879814"/>
                  </a:cubicBezTo>
                  <a:cubicBezTo>
                    <a:pt x="83791" y="879814"/>
                    <a:pt x="70772" y="841909"/>
                    <a:pt x="73066" y="812426"/>
                  </a:cubicBezTo>
                  <a:cubicBezTo>
                    <a:pt x="73066" y="812426"/>
                    <a:pt x="66177" y="832340"/>
                    <a:pt x="66177" y="845357"/>
                  </a:cubicBezTo>
                  <a:cubicBezTo>
                    <a:pt x="66177" y="858374"/>
                    <a:pt x="69215" y="875986"/>
                    <a:pt x="63899" y="884021"/>
                  </a:cubicBezTo>
                  <a:cubicBezTo>
                    <a:pt x="58582" y="892057"/>
                    <a:pt x="53182" y="894358"/>
                    <a:pt x="53182" y="894358"/>
                  </a:cubicBezTo>
                  <a:cubicBezTo>
                    <a:pt x="53182" y="894358"/>
                    <a:pt x="49384" y="875599"/>
                    <a:pt x="50144" y="867943"/>
                  </a:cubicBezTo>
                  <a:cubicBezTo>
                    <a:pt x="47003" y="871820"/>
                    <a:pt x="44897" y="876429"/>
                    <a:pt x="44022" y="881341"/>
                  </a:cubicBezTo>
                  <a:cubicBezTo>
                    <a:pt x="42868" y="889003"/>
                    <a:pt x="44782" y="895125"/>
                    <a:pt x="42503" y="908909"/>
                  </a:cubicBezTo>
                  <a:cubicBezTo>
                    <a:pt x="40224" y="922693"/>
                    <a:pt x="35994" y="924987"/>
                    <a:pt x="35994" y="924987"/>
                  </a:cubicBezTo>
                  <a:cubicBezTo>
                    <a:pt x="35994" y="924987"/>
                    <a:pt x="35994" y="910056"/>
                    <a:pt x="38675" y="903167"/>
                  </a:cubicBezTo>
                  <a:cubicBezTo>
                    <a:pt x="38675" y="903167"/>
                    <a:pt x="29864" y="911590"/>
                    <a:pt x="27571" y="919245"/>
                  </a:cubicBezTo>
                  <a:cubicBezTo>
                    <a:pt x="25277" y="926901"/>
                    <a:pt x="29485" y="938771"/>
                    <a:pt x="19527" y="944521"/>
                  </a:cubicBezTo>
                  <a:cubicBezTo>
                    <a:pt x="13391" y="948028"/>
                    <a:pt x="6828" y="950729"/>
                    <a:pt x="0" y="952556"/>
                  </a:cubicBezTo>
                  <a:lnTo>
                    <a:pt x="5742" y="964806"/>
                  </a:lnTo>
                  <a:cubicBezTo>
                    <a:pt x="5742" y="964806"/>
                    <a:pt x="28338" y="961768"/>
                    <a:pt x="38675" y="961365"/>
                  </a:cubicBezTo>
                  <a:cubicBezTo>
                    <a:pt x="49012" y="960963"/>
                    <a:pt x="63944" y="960978"/>
                    <a:pt x="67393" y="960606"/>
                  </a:cubicBezTo>
                  <a:cubicBezTo>
                    <a:pt x="70841" y="960234"/>
                    <a:pt x="74669" y="959459"/>
                    <a:pt x="74669" y="959459"/>
                  </a:cubicBezTo>
                  <a:cubicBezTo>
                    <a:pt x="74669" y="959459"/>
                    <a:pt x="80791" y="957940"/>
                    <a:pt x="83092" y="956779"/>
                  </a:cubicBezTo>
                  <a:cubicBezTo>
                    <a:pt x="84570" y="956047"/>
                    <a:pt x="86092" y="955408"/>
                    <a:pt x="87649" y="954865"/>
                  </a:cubicBezTo>
                  <a:cubicBezTo>
                    <a:pt x="87649" y="954865"/>
                    <a:pt x="83092" y="953710"/>
                    <a:pt x="83434" y="951067"/>
                  </a:cubicBezTo>
                  <a:cubicBezTo>
                    <a:pt x="83775" y="948424"/>
                    <a:pt x="89563" y="944171"/>
                    <a:pt x="89563" y="944171"/>
                  </a:cubicBezTo>
                  <a:cubicBezTo>
                    <a:pt x="89563" y="944171"/>
                    <a:pt x="75398" y="945318"/>
                    <a:pt x="70036" y="944171"/>
                  </a:cubicBezTo>
                  <a:cubicBezTo>
                    <a:pt x="64673" y="943024"/>
                    <a:pt x="61225" y="938050"/>
                    <a:pt x="57397" y="939576"/>
                  </a:cubicBezTo>
                  <a:cubicBezTo>
                    <a:pt x="50527" y="942495"/>
                    <a:pt x="42745" y="942390"/>
                    <a:pt x="35956" y="939288"/>
                  </a:cubicBezTo>
                  <a:cubicBezTo>
                    <a:pt x="35956" y="939288"/>
                    <a:pt x="51655" y="938430"/>
                    <a:pt x="55870" y="936896"/>
                  </a:cubicBezTo>
                  <a:cubicBezTo>
                    <a:pt x="60086" y="935361"/>
                    <a:pt x="74244" y="939933"/>
                    <a:pt x="79226" y="939933"/>
                  </a:cubicBezTo>
                  <a:cubicBezTo>
                    <a:pt x="84208" y="939933"/>
                    <a:pt x="92624" y="940313"/>
                    <a:pt x="95305" y="945288"/>
                  </a:cubicBezTo>
                  <a:cubicBezTo>
                    <a:pt x="97986" y="950262"/>
                    <a:pt x="104115" y="963287"/>
                    <a:pt x="104115" y="963287"/>
                  </a:cubicBezTo>
                  <a:cubicBezTo>
                    <a:pt x="104115" y="963287"/>
                    <a:pt x="111004" y="975917"/>
                    <a:pt x="118281" y="978598"/>
                  </a:cubicBezTo>
                  <a:cubicBezTo>
                    <a:pt x="125557" y="981279"/>
                    <a:pt x="168052" y="985874"/>
                    <a:pt x="179924" y="987408"/>
                  </a:cubicBezTo>
                  <a:cubicBezTo>
                    <a:pt x="191795" y="988942"/>
                    <a:pt x="215917" y="991964"/>
                    <a:pt x="232764" y="987408"/>
                  </a:cubicBezTo>
                  <a:cubicBezTo>
                    <a:pt x="249610" y="982851"/>
                    <a:pt x="272206" y="982813"/>
                    <a:pt x="286751" y="980512"/>
                  </a:cubicBezTo>
                  <a:cubicBezTo>
                    <a:pt x="301296" y="978211"/>
                    <a:pt x="302070" y="980512"/>
                    <a:pt x="310873" y="977071"/>
                  </a:cubicBezTo>
                  <a:cubicBezTo>
                    <a:pt x="319676" y="973631"/>
                    <a:pt x="331555" y="970175"/>
                    <a:pt x="331555" y="970175"/>
                  </a:cubicBezTo>
                  <a:cubicBezTo>
                    <a:pt x="331555" y="970175"/>
                    <a:pt x="329277" y="949883"/>
                    <a:pt x="328517" y="941080"/>
                  </a:cubicBezTo>
                  <a:cubicBezTo>
                    <a:pt x="327757" y="932278"/>
                    <a:pt x="333500" y="900874"/>
                    <a:pt x="337328" y="897031"/>
                  </a:cubicBezTo>
                  <a:cubicBezTo>
                    <a:pt x="341156" y="893188"/>
                    <a:pt x="369106" y="905454"/>
                    <a:pt x="377149" y="915797"/>
                  </a:cubicBezTo>
                  <a:cubicBezTo>
                    <a:pt x="377149" y="915797"/>
                    <a:pt x="376762" y="905074"/>
                    <a:pt x="353794" y="894350"/>
                  </a:cubicBezTo>
                  <a:cubicBezTo>
                    <a:pt x="330826" y="883626"/>
                    <a:pt x="317033" y="880573"/>
                    <a:pt x="317033" y="880573"/>
                  </a:cubicBezTo>
                  <a:cubicBezTo>
                    <a:pt x="317033" y="880573"/>
                    <a:pt x="329671" y="880186"/>
                    <a:pt x="338474" y="883611"/>
                  </a:cubicBezTo>
                  <a:cubicBezTo>
                    <a:pt x="347277" y="887037"/>
                    <a:pt x="368286" y="895588"/>
                    <a:pt x="368286" y="895588"/>
                  </a:cubicBezTo>
                  <a:cubicBezTo>
                    <a:pt x="368286" y="895588"/>
                    <a:pt x="353156" y="879442"/>
                    <a:pt x="343981" y="874892"/>
                  </a:cubicBezTo>
                  <a:cubicBezTo>
                    <a:pt x="350976" y="877930"/>
                    <a:pt x="377286" y="889809"/>
                    <a:pt x="383583" y="899416"/>
                  </a:cubicBezTo>
                  <a:cubicBezTo>
                    <a:pt x="383583" y="899416"/>
                    <a:pt x="382823" y="887166"/>
                    <a:pt x="368650" y="879503"/>
                  </a:cubicBezTo>
                  <a:cubicBezTo>
                    <a:pt x="354478" y="871839"/>
                    <a:pt x="350270" y="868399"/>
                    <a:pt x="350270" y="868399"/>
                  </a:cubicBezTo>
                  <a:cubicBezTo>
                    <a:pt x="350270" y="868399"/>
                    <a:pt x="369417" y="867640"/>
                    <a:pt x="379755" y="874908"/>
                  </a:cubicBezTo>
                  <a:cubicBezTo>
                    <a:pt x="390092" y="882176"/>
                    <a:pt x="393540" y="886398"/>
                    <a:pt x="393540" y="886398"/>
                  </a:cubicBezTo>
                  <a:cubicBezTo>
                    <a:pt x="393540" y="886398"/>
                    <a:pt x="384729" y="871467"/>
                    <a:pt x="376686" y="866485"/>
                  </a:cubicBezTo>
                  <a:lnTo>
                    <a:pt x="368650" y="861511"/>
                  </a:lnTo>
                  <a:cubicBezTo>
                    <a:pt x="368650" y="861511"/>
                    <a:pt x="390859" y="861890"/>
                    <a:pt x="395834" y="865308"/>
                  </a:cubicBezTo>
                  <a:cubicBezTo>
                    <a:pt x="395834" y="865308"/>
                    <a:pt x="392796" y="857265"/>
                    <a:pt x="386643" y="856886"/>
                  </a:cubicBezTo>
                  <a:cubicBezTo>
                    <a:pt x="380491" y="856506"/>
                    <a:pt x="366736" y="851524"/>
                    <a:pt x="366736" y="851524"/>
                  </a:cubicBezTo>
                  <a:cubicBezTo>
                    <a:pt x="366736" y="851524"/>
                    <a:pt x="376306" y="848843"/>
                    <a:pt x="386264" y="851524"/>
                  </a:cubicBezTo>
                  <a:cubicBezTo>
                    <a:pt x="396221" y="854205"/>
                    <a:pt x="401576" y="850331"/>
                    <a:pt x="401576" y="850331"/>
                  </a:cubicBezTo>
                  <a:cubicBezTo>
                    <a:pt x="401576" y="850331"/>
                    <a:pt x="403854" y="836980"/>
                    <a:pt x="397019" y="834299"/>
                  </a:cubicBezTo>
                  <a:cubicBezTo>
                    <a:pt x="390183" y="831618"/>
                    <a:pt x="380939" y="836578"/>
                    <a:pt x="380939" y="836578"/>
                  </a:cubicBezTo>
                  <a:cubicBezTo>
                    <a:pt x="380939" y="836578"/>
                    <a:pt x="392811" y="827775"/>
                    <a:pt x="399320" y="826621"/>
                  </a:cubicBezTo>
                  <a:cubicBezTo>
                    <a:pt x="399320" y="826621"/>
                    <a:pt x="385914" y="821646"/>
                    <a:pt x="379792" y="821304"/>
                  </a:cubicBezTo>
                  <a:cubicBezTo>
                    <a:pt x="379792" y="821304"/>
                    <a:pt x="391664" y="820545"/>
                    <a:pt x="394725" y="815942"/>
                  </a:cubicBezTo>
                  <a:cubicBezTo>
                    <a:pt x="397786" y="811340"/>
                    <a:pt x="395484" y="800244"/>
                    <a:pt x="392811" y="797184"/>
                  </a:cubicBezTo>
                  <a:cubicBezTo>
                    <a:pt x="390137" y="794123"/>
                    <a:pt x="390532" y="787227"/>
                    <a:pt x="390532" y="787227"/>
                  </a:cubicBezTo>
                  <a:cubicBezTo>
                    <a:pt x="390532" y="787227"/>
                    <a:pt x="400869" y="785708"/>
                    <a:pt x="405085" y="787227"/>
                  </a:cubicBezTo>
                  <a:cubicBezTo>
                    <a:pt x="405085" y="787227"/>
                    <a:pt x="403566" y="782670"/>
                    <a:pt x="392834" y="783430"/>
                  </a:cubicBezTo>
                  <a:cubicBezTo>
                    <a:pt x="382101" y="784189"/>
                    <a:pt x="365643" y="791465"/>
                    <a:pt x="365643" y="791465"/>
                  </a:cubicBezTo>
                  <a:cubicBezTo>
                    <a:pt x="365643" y="791465"/>
                    <a:pt x="374073" y="776154"/>
                    <a:pt x="374833" y="766197"/>
                  </a:cubicBezTo>
                  <a:lnTo>
                    <a:pt x="375592" y="756241"/>
                  </a:lnTo>
                  <a:cubicBezTo>
                    <a:pt x="375592" y="756241"/>
                    <a:pt x="369083" y="774620"/>
                    <a:pt x="363341" y="779215"/>
                  </a:cubicBezTo>
                  <a:lnTo>
                    <a:pt x="357599" y="783771"/>
                  </a:lnTo>
                  <a:cubicBezTo>
                    <a:pt x="357599" y="783771"/>
                    <a:pt x="362961" y="753522"/>
                    <a:pt x="358359" y="740482"/>
                  </a:cubicBezTo>
                  <a:cubicBezTo>
                    <a:pt x="358359" y="740482"/>
                    <a:pt x="353802" y="750826"/>
                    <a:pt x="352609" y="755800"/>
                  </a:cubicBezTo>
                  <a:cubicBezTo>
                    <a:pt x="351417" y="760775"/>
                    <a:pt x="352609" y="768051"/>
                    <a:pt x="348401" y="777240"/>
                  </a:cubicBezTo>
                  <a:cubicBezTo>
                    <a:pt x="344194" y="786430"/>
                    <a:pt x="347255" y="794472"/>
                    <a:pt x="341505" y="806723"/>
                  </a:cubicBezTo>
                  <a:cubicBezTo>
                    <a:pt x="341505" y="806723"/>
                    <a:pt x="341125" y="769585"/>
                    <a:pt x="332702" y="761155"/>
                  </a:cubicBezTo>
                  <a:cubicBezTo>
                    <a:pt x="324279" y="752724"/>
                    <a:pt x="311261" y="748137"/>
                    <a:pt x="297096" y="735500"/>
                  </a:cubicBezTo>
                  <a:cubicBezTo>
                    <a:pt x="288559" y="727857"/>
                    <a:pt x="281991" y="718271"/>
                    <a:pt x="277948" y="707551"/>
                  </a:cubicBezTo>
                  <a:cubicBezTo>
                    <a:pt x="277948" y="707551"/>
                    <a:pt x="314322" y="747370"/>
                    <a:pt x="336150" y="751198"/>
                  </a:cubicBezTo>
                  <a:cubicBezTo>
                    <a:pt x="336150" y="751198"/>
                    <a:pt x="317003" y="721336"/>
                    <a:pt x="309726" y="715594"/>
                  </a:cubicBezTo>
                  <a:cubicBezTo>
                    <a:pt x="304795" y="711623"/>
                    <a:pt x="300067" y="707405"/>
                    <a:pt x="295561" y="702956"/>
                  </a:cubicBezTo>
                  <a:lnTo>
                    <a:pt x="321598" y="709845"/>
                  </a:lnTo>
                  <a:cubicBezTo>
                    <a:pt x="321598" y="709845"/>
                    <a:pt x="306666" y="701043"/>
                    <a:pt x="300924" y="696068"/>
                  </a:cubicBezTo>
                  <a:cubicBezTo>
                    <a:pt x="300924" y="696068"/>
                    <a:pt x="309726" y="698346"/>
                    <a:pt x="315089" y="700276"/>
                  </a:cubicBezTo>
                  <a:cubicBezTo>
                    <a:pt x="315089" y="700276"/>
                    <a:pt x="308579" y="688405"/>
                    <a:pt x="310493" y="676922"/>
                  </a:cubicBezTo>
                  <a:cubicBezTo>
                    <a:pt x="312407" y="665439"/>
                    <a:pt x="327340" y="649740"/>
                    <a:pt x="327340" y="649740"/>
                  </a:cubicBezTo>
                  <a:cubicBezTo>
                    <a:pt x="327340" y="649740"/>
                    <a:pt x="319684" y="671948"/>
                    <a:pt x="318537" y="678456"/>
                  </a:cubicBezTo>
                  <a:cubicBezTo>
                    <a:pt x="317390" y="684965"/>
                    <a:pt x="323854" y="696828"/>
                    <a:pt x="323854" y="696828"/>
                  </a:cubicBezTo>
                  <a:cubicBezTo>
                    <a:pt x="323854" y="696828"/>
                    <a:pt x="323854" y="674241"/>
                    <a:pt x="329603" y="662370"/>
                  </a:cubicBezTo>
                  <a:cubicBezTo>
                    <a:pt x="335353" y="650500"/>
                    <a:pt x="343389" y="630215"/>
                    <a:pt x="351424" y="614896"/>
                  </a:cubicBezTo>
                  <a:cubicBezTo>
                    <a:pt x="359460" y="599578"/>
                    <a:pt x="363675" y="590775"/>
                    <a:pt x="367124" y="588094"/>
                  </a:cubicBezTo>
                  <a:cubicBezTo>
                    <a:pt x="370572" y="585414"/>
                    <a:pt x="378995" y="580439"/>
                    <a:pt x="378995" y="580439"/>
                  </a:cubicBezTo>
                  <a:cubicBezTo>
                    <a:pt x="378995" y="580439"/>
                    <a:pt x="367511" y="597284"/>
                    <a:pt x="360614" y="607241"/>
                  </a:cubicBezTo>
                  <a:cubicBezTo>
                    <a:pt x="353718" y="617197"/>
                    <a:pt x="347984" y="630594"/>
                    <a:pt x="347984" y="630594"/>
                  </a:cubicBezTo>
                  <a:cubicBezTo>
                    <a:pt x="347984" y="630594"/>
                    <a:pt x="372866" y="601499"/>
                    <a:pt x="377461" y="598431"/>
                  </a:cubicBezTo>
                  <a:cubicBezTo>
                    <a:pt x="382056" y="595362"/>
                    <a:pt x="401971" y="583500"/>
                    <a:pt x="401971" y="583500"/>
                  </a:cubicBezTo>
                  <a:lnTo>
                    <a:pt x="396608" y="580462"/>
                  </a:lnTo>
                  <a:cubicBezTo>
                    <a:pt x="396608" y="580462"/>
                    <a:pt x="405799" y="573953"/>
                    <a:pt x="411541" y="569738"/>
                  </a:cubicBezTo>
                  <a:cubicBezTo>
                    <a:pt x="417283" y="565523"/>
                    <a:pt x="420731" y="557108"/>
                    <a:pt x="420731" y="557108"/>
                  </a:cubicBezTo>
                  <a:lnTo>
                    <a:pt x="418452" y="552893"/>
                  </a:lnTo>
                  <a:cubicBezTo>
                    <a:pt x="418452" y="552893"/>
                    <a:pt x="426116" y="547919"/>
                    <a:pt x="428410" y="542177"/>
                  </a:cubicBezTo>
                  <a:cubicBezTo>
                    <a:pt x="429730" y="538920"/>
                    <a:pt x="430881" y="535597"/>
                    <a:pt x="431858" y="532221"/>
                  </a:cubicBezTo>
                  <a:cubicBezTo>
                    <a:pt x="431858" y="532221"/>
                    <a:pt x="423769" y="534537"/>
                    <a:pt x="421452" y="532258"/>
                  </a:cubicBezTo>
                  <a:close/>
                  <a:moveTo>
                    <a:pt x="150743" y="451853"/>
                  </a:moveTo>
                  <a:cubicBezTo>
                    <a:pt x="148820" y="434700"/>
                    <a:pt x="145228" y="417774"/>
                    <a:pt x="140018" y="401318"/>
                  </a:cubicBezTo>
                  <a:cubicBezTo>
                    <a:pt x="157252" y="407827"/>
                    <a:pt x="161460" y="438069"/>
                    <a:pt x="157252" y="463337"/>
                  </a:cubicBezTo>
                  <a:cubicBezTo>
                    <a:pt x="153044" y="488604"/>
                    <a:pt x="154973" y="525362"/>
                    <a:pt x="154973" y="525362"/>
                  </a:cubicBezTo>
                  <a:lnTo>
                    <a:pt x="152695" y="519241"/>
                  </a:lnTo>
                  <a:cubicBezTo>
                    <a:pt x="150378" y="513097"/>
                    <a:pt x="153826" y="479787"/>
                    <a:pt x="150766" y="451838"/>
                  </a:cubicBezTo>
                  <a:close/>
                  <a:moveTo>
                    <a:pt x="343852" y="874877"/>
                  </a:moveTo>
                  <a:cubicBezTo>
                    <a:pt x="343312" y="874610"/>
                    <a:pt x="342756" y="874374"/>
                    <a:pt x="342189" y="874171"/>
                  </a:cubicBezTo>
                  <a:close/>
                  <a:moveTo>
                    <a:pt x="295956" y="924607"/>
                  </a:moveTo>
                  <a:cubicBezTo>
                    <a:pt x="299405" y="922603"/>
                    <a:pt x="302845" y="915995"/>
                    <a:pt x="302845" y="915995"/>
                  </a:cubicBezTo>
                  <a:cubicBezTo>
                    <a:pt x="302845" y="915995"/>
                    <a:pt x="298827" y="934374"/>
                    <a:pt x="295956" y="945576"/>
                  </a:cubicBezTo>
                  <a:cubicBezTo>
                    <a:pt x="295956" y="945576"/>
                    <a:pt x="292797" y="938680"/>
                    <a:pt x="291650" y="933797"/>
                  </a:cubicBezTo>
                  <a:cubicBezTo>
                    <a:pt x="290503" y="928913"/>
                    <a:pt x="292531" y="926597"/>
                    <a:pt x="295979" y="924585"/>
                  </a:cubicBezTo>
                  <a:close/>
                </a:path>
              </a:pathLst>
            </a:custGeom>
            <a:grpFill/>
            <a:ln w="758" cap="flat">
              <a:noFill/>
              <a:prstDash val="solid"/>
              <a:miter/>
            </a:ln>
          </p:spPr>
          <p:txBody>
            <a:bodyPr rtlCol="0" anchor="ctr"/>
            <a:lstStyle/>
            <a:p>
              <a:pPr marL="0" algn="r" defTabSz="914400" rtl="1" eaLnBrk="1" latinLnBrk="0" hangingPunct="1"/>
              <a:endParaRPr lang="en-IL"/>
            </a:p>
          </p:txBody>
        </p:sp>
        <p:sp>
          <p:nvSpPr>
            <p:cNvPr id="11" name="Freeform 10">
              <a:extLst>
                <a:ext uri="{FF2B5EF4-FFF2-40B4-BE49-F238E27FC236}">
                  <a16:creationId xmlns:a16="http://schemas.microsoft.com/office/drawing/2014/main" id="{D79C42F7-0499-1B4F-82FE-FE40DE073B87}"/>
                </a:ext>
              </a:extLst>
            </p:cNvPr>
            <p:cNvSpPr/>
            <p:nvPr/>
          </p:nvSpPr>
          <p:spPr>
            <a:xfrm>
              <a:off x="5035641" y="3985019"/>
              <a:ext cx="391468" cy="1049095"/>
            </a:xfrm>
            <a:custGeom>
              <a:avLst/>
              <a:gdLst>
                <a:gd name="connsiteX0" fmla="*/ 391468 w 391468"/>
                <a:gd name="connsiteY0" fmla="*/ 44431 h 1049095"/>
                <a:gd name="connsiteX1" fmla="*/ 376148 w 391468"/>
                <a:gd name="connsiteY1" fmla="*/ 40983 h 1049095"/>
                <a:gd name="connsiteX2" fmla="*/ 367346 w 391468"/>
                <a:gd name="connsiteY2" fmla="*/ 28353 h 1049095"/>
                <a:gd name="connsiteX3" fmla="*/ 367346 w 391468"/>
                <a:gd name="connsiteY3" fmla="*/ 39069 h 1049095"/>
                <a:gd name="connsiteX4" fmla="*/ 338240 w 391468"/>
                <a:gd name="connsiteY4" fmla="*/ 30267 h 1049095"/>
                <a:gd name="connsiteX5" fmla="*/ 354707 w 391468"/>
                <a:gd name="connsiteY5" fmla="*/ 47492 h 1049095"/>
                <a:gd name="connsiteX6" fmla="*/ 329050 w 391468"/>
                <a:gd name="connsiteY6" fmla="*/ 47492 h 1049095"/>
                <a:gd name="connsiteX7" fmla="*/ 267787 w 391468"/>
                <a:gd name="connsiteY7" fmla="*/ 41370 h 1049095"/>
                <a:gd name="connsiteX8" fmla="*/ 187763 w 391468"/>
                <a:gd name="connsiteY8" fmla="*/ 25421 h 1049095"/>
                <a:gd name="connsiteX9" fmla="*/ 160580 w 391468"/>
                <a:gd name="connsiteY9" fmla="*/ 25421 h 1049095"/>
                <a:gd name="connsiteX10" fmla="*/ 171684 w 391468"/>
                <a:gd name="connsiteY10" fmla="*/ 36814 h 1049095"/>
                <a:gd name="connsiteX11" fmla="*/ 151002 w 391468"/>
                <a:gd name="connsiteY11" fmla="*/ 49444 h 1049095"/>
                <a:gd name="connsiteX12" fmla="*/ 136458 w 391468"/>
                <a:gd name="connsiteY12" fmla="*/ 59400 h 1049095"/>
                <a:gd name="connsiteX13" fmla="*/ 123819 w 391468"/>
                <a:gd name="connsiteY13" fmla="*/ 61679 h 1049095"/>
                <a:gd name="connsiteX14" fmla="*/ 134544 w 391468"/>
                <a:gd name="connsiteY14" fmla="*/ 52869 h 1049095"/>
                <a:gd name="connsiteX15" fmla="*/ 116930 w 391468"/>
                <a:gd name="connsiteY15" fmla="*/ 44826 h 1049095"/>
                <a:gd name="connsiteX16" fmla="*/ 128794 w 391468"/>
                <a:gd name="connsiteY16" fmla="*/ 41386 h 1049095"/>
                <a:gd name="connsiteX17" fmla="*/ 140286 w 391468"/>
                <a:gd name="connsiteY17" fmla="*/ 44826 h 1049095"/>
                <a:gd name="connsiteX18" fmla="*/ 135729 w 391468"/>
                <a:gd name="connsiteY18" fmla="*/ 29515 h 1049095"/>
                <a:gd name="connsiteX19" fmla="*/ 124237 w 391468"/>
                <a:gd name="connsiteY19" fmla="*/ 25429 h 1049095"/>
                <a:gd name="connsiteX20" fmla="*/ 114667 w 391468"/>
                <a:gd name="connsiteY20" fmla="*/ 15351 h 1049095"/>
                <a:gd name="connsiteX21" fmla="*/ 128072 w 391468"/>
                <a:gd name="connsiteY21" fmla="*/ 13073 h 1049095"/>
                <a:gd name="connsiteX22" fmla="*/ 123090 w 391468"/>
                <a:gd name="connsiteY22" fmla="*/ 8857 h 1049095"/>
                <a:gd name="connsiteX23" fmla="*/ 102795 w 391468"/>
                <a:gd name="connsiteY23" fmla="*/ 435 h 1049095"/>
                <a:gd name="connsiteX24" fmla="*/ 69103 w 391468"/>
                <a:gd name="connsiteY24" fmla="*/ 435 h 1049095"/>
                <a:gd name="connsiteX25" fmla="*/ 36557 w 391468"/>
                <a:gd name="connsiteY25" fmla="*/ 6944 h 1049095"/>
                <a:gd name="connsiteX26" fmla="*/ 38076 w 391468"/>
                <a:gd name="connsiteY26" fmla="*/ 16521 h 1049095"/>
                <a:gd name="connsiteX27" fmla="*/ 60665 w 391468"/>
                <a:gd name="connsiteY27" fmla="*/ 14242 h 1049095"/>
                <a:gd name="connsiteX28" fmla="*/ 89382 w 391468"/>
                <a:gd name="connsiteY28" fmla="*/ 14242 h 1049095"/>
                <a:gd name="connsiteX29" fmla="*/ 88235 w 391468"/>
                <a:gd name="connsiteY29" fmla="*/ 18457 h 1049095"/>
                <a:gd name="connsiteX30" fmla="*/ 69467 w 391468"/>
                <a:gd name="connsiteY30" fmla="*/ 20736 h 1049095"/>
                <a:gd name="connsiteX31" fmla="*/ 60665 w 391468"/>
                <a:gd name="connsiteY31" fmla="*/ 25460 h 1049095"/>
                <a:gd name="connsiteX32" fmla="*/ 45345 w 391468"/>
                <a:gd name="connsiteY32" fmla="*/ 28778 h 1049095"/>
                <a:gd name="connsiteX33" fmla="*/ 36542 w 391468"/>
                <a:gd name="connsiteY33" fmla="*/ 29925 h 1049095"/>
                <a:gd name="connsiteX34" fmla="*/ 45345 w 391468"/>
                <a:gd name="connsiteY34" fmla="*/ 36434 h 1049095"/>
                <a:gd name="connsiteX35" fmla="*/ 54923 w 391468"/>
                <a:gd name="connsiteY35" fmla="*/ 44097 h 1049095"/>
                <a:gd name="connsiteX36" fmla="*/ 74063 w 391468"/>
                <a:gd name="connsiteY36" fmla="*/ 44857 h 1049095"/>
                <a:gd name="connsiteX37" fmla="*/ 72544 w 391468"/>
                <a:gd name="connsiteY37" fmla="*/ 49839 h 1049095"/>
                <a:gd name="connsiteX38" fmla="*/ 47654 w 391468"/>
                <a:gd name="connsiteY38" fmla="*/ 49839 h 1049095"/>
                <a:gd name="connsiteX39" fmla="*/ 37696 w 391468"/>
                <a:gd name="connsiteY39" fmla="*/ 47560 h 1049095"/>
                <a:gd name="connsiteX40" fmla="*/ 44585 w 391468"/>
                <a:gd name="connsiteY40" fmla="*/ 44880 h 1049095"/>
                <a:gd name="connsiteX41" fmla="*/ 26980 w 391468"/>
                <a:gd name="connsiteY41" fmla="*/ 25482 h 1049095"/>
                <a:gd name="connsiteX42" fmla="*/ 20083 w 391468"/>
                <a:gd name="connsiteY42" fmla="*/ 52922 h 1049095"/>
                <a:gd name="connsiteX43" fmla="*/ 13194 w 391468"/>
                <a:gd name="connsiteY43" fmla="*/ 77810 h 1049095"/>
                <a:gd name="connsiteX44" fmla="*/ 2470 w 391468"/>
                <a:gd name="connsiteY44" fmla="*/ 117242 h 1049095"/>
                <a:gd name="connsiteX45" fmla="*/ 2470 w 391468"/>
                <a:gd name="connsiteY45" fmla="*/ 186923 h 1049095"/>
                <a:gd name="connsiteX46" fmla="*/ 14250 w 391468"/>
                <a:gd name="connsiteY46" fmla="*/ 265034 h 1049095"/>
                <a:gd name="connsiteX47" fmla="*/ 14341 w 391468"/>
                <a:gd name="connsiteY47" fmla="*/ 327819 h 1049095"/>
                <a:gd name="connsiteX48" fmla="*/ 17379 w 391468"/>
                <a:gd name="connsiteY48" fmla="*/ 366491 h 1049095"/>
                <a:gd name="connsiteX49" fmla="*/ 32570 w 391468"/>
                <a:gd name="connsiteY49" fmla="*/ 377595 h 1049095"/>
                <a:gd name="connsiteX50" fmla="*/ 32570 w 391468"/>
                <a:gd name="connsiteY50" fmla="*/ 395594 h 1049095"/>
                <a:gd name="connsiteX51" fmla="*/ 43044 w 391468"/>
                <a:gd name="connsiteY51" fmla="*/ 442301 h 1049095"/>
                <a:gd name="connsiteX52" fmla="*/ 36914 w 391468"/>
                <a:gd name="connsiteY52" fmla="*/ 452638 h 1049095"/>
                <a:gd name="connsiteX53" fmla="*/ 41897 w 391468"/>
                <a:gd name="connsiteY53" fmla="*/ 479819 h 1049095"/>
                <a:gd name="connsiteX54" fmla="*/ 39983 w 391468"/>
                <a:gd name="connsiteY54" fmla="*/ 503181 h 1049095"/>
                <a:gd name="connsiteX55" fmla="*/ 50320 w 391468"/>
                <a:gd name="connsiteY55" fmla="*/ 510836 h 1049095"/>
                <a:gd name="connsiteX56" fmla="*/ 32707 w 391468"/>
                <a:gd name="connsiteY56" fmla="*/ 508922 h 1049095"/>
                <a:gd name="connsiteX57" fmla="*/ 57209 w 391468"/>
                <a:gd name="connsiteY57" fmla="*/ 542992 h 1049095"/>
                <a:gd name="connsiteX58" fmla="*/ 80952 w 391468"/>
                <a:gd name="connsiteY58" fmla="*/ 569034 h 1049095"/>
                <a:gd name="connsiteX59" fmla="*/ 113497 w 391468"/>
                <a:gd name="connsiteY59" fmla="*/ 567515 h 1049095"/>
                <a:gd name="connsiteX60" fmla="*/ 101626 w 391468"/>
                <a:gd name="connsiteY60" fmla="*/ 580145 h 1049095"/>
                <a:gd name="connsiteX61" fmla="*/ 84400 w 391468"/>
                <a:gd name="connsiteY61" fmla="*/ 581664 h 1049095"/>
                <a:gd name="connsiteX62" fmla="*/ 116178 w 391468"/>
                <a:gd name="connsiteY62" fmla="*/ 638328 h 1049095"/>
                <a:gd name="connsiteX63" fmla="*/ 152172 w 391468"/>
                <a:gd name="connsiteY63" fmla="*/ 710690 h 1049095"/>
                <a:gd name="connsiteX64" fmla="*/ 160595 w 391468"/>
                <a:gd name="connsiteY64" fmla="*/ 726776 h 1049095"/>
                <a:gd name="connsiteX65" fmla="*/ 173993 w 391468"/>
                <a:gd name="connsiteY65" fmla="*/ 765440 h 1049095"/>
                <a:gd name="connsiteX66" fmla="*/ 179234 w 391468"/>
                <a:gd name="connsiteY66" fmla="*/ 788414 h 1049095"/>
                <a:gd name="connsiteX67" fmla="*/ 170932 w 391468"/>
                <a:gd name="connsiteY67" fmla="*/ 786895 h 1049095"/>
                <a:gd name="connsiteX68" fmla="*/ 162889 w 391468"/>
                <a:gd name="connsiteY68" fmla="*/ 788809 h 1049095"/>
                <a:gd name="connsiteX69" fmla="*/ 176674 w 391468"/>
                <a:gd name="connsiteY69" fmla="*/ 793783 h 1049095"/>
                <a:gd name="connsiteX70" fmla="*/ 196202 w 391468"/>
                <a:gd name="connsiteY70" fmla="*/ 797231 h 1049095"/>
                <a:gd name="connsiteX71" fmla="*/ 190840 w 391468"/>
                <a:gd name="connsiteY71" fmla="*/ 805654 h 1049095"/>
                <a:gd name="connsiteX72" fmla="*/ 177054 w 391468"/>
                <a:gd name="connsiteY72" fmla="*/ 802206 h 1049095"/>
                <a:gd name="connsiteX73" fmla="*/ 164803 w 391468"/>
                <a:gd name="connsiteY73" fmla="*/ 796464 h 1049095"/>
                <a:gd name="connsiteX74" fmla="*/ 170932 w 391468"/>
                <a:gd name="connsiteY74" fmla="*/ 807568 h 1049095"/>
                <a:gd name="connsiteX75" fmla="*/ 170545 w 391468"/>
                <a:gd name="connsiteY75" fmla="*/ 815603 h 1049095"/>
                <a:gd name="connsiteX76" fmla="*/ 176295 w 391468"/>
                <a:gd name="connsiteY76" fmla="*/ 825947 h 1049095"/>
                <a:gd name="connsiteX77" fmla="*/ 183184 w 391468"/>
                <a:gd name="connsiteY77" fmla="*/ 877249 h 1049095"/>
                <a:gd name="connsiteX78" fmla="*/ 174381 w 391468"/>
                <a:gd name="connsiteY78" fmla="*/ 909412 h 1049095"/>
                <a:gd name="connsiteX79" fmla="*/ 177054 w 391468"/>
                <a:gd name="connsiteY79" fmla="*/ 925870 h 1049095"/>
                <a:gd name="connsiteX80" fmla="*/ 165950 w 391468"/>
                <a:gd name="connsiteY80" fmla="*/ 923189 h 1049095"/>
                <a:gd name="connsiteX81" fmla="*/ 167871 w 391468"/>
                <a:gd name="connsiteY81" fmla="*/ 932379 h 1049095"/>
                <a:gd name="connsiteX82" fmla="*/ 177442 w 391468"/>
                <a:gd name="connsiteY82" fmla="*/ 935417 h 1049095"/>
                <a:gd name="connsiteX83" fmla="*/ 174760 w 391468"/>
                <a:gd name="connsiteY83" fmla="*/ 948047 h 1049095"/>
                <a:gd name="connsiteX84" fmla="*/ 176279 w 391468"/>
                <a:gd name="connsiteY84" fmla="*/ 961064 h 1049095"/>
                <a:gd name="connsiteX85" fmla="*/ 164788 w 391468"/>
                <a:gd name="connsiteY85" fmla="*/ 986339 h 1049095"/>
                <a:gd name="connsiteX86" fmla="*/ 172444 w 391468"/>
                <a:gd name="connsiteY86" fmla="*/ 992848 h 1049095"/>
                <a:gd name="connsiteX87" fmla="*/ 163641 w 391468"/>
                <a:gd name="connsiteY87" fmla="*/ 996645 h 1049095"/>
                <a:gd name="connsiteX88" fmla="*/ 141432 w 391468"/>
                <a:gd name="connsiteY88" fmla="*/ 1010429 h 1049095"/>
                <a:gd name="connsiteX89" fmla="*/ 135303 w 391468"/>
                <a:gd name="connsiteY89" fmla="*/ 1024593 h 1049095"/>
                <a:gd name="connsiteX90" fmla="*/ 140665 w 391468"/>
                <a:gd name="connsiteY90" fmla="*/ 1022315 h 1049095"/>
                <a:gd name="connsiteX91" fmla="*/ 149088 w 391468"/>
                <a:gd name="connsiteY91" fmla="*/ 1023834 h 1049095"/>
                <a:gd name="connsiteX92" fmla="*/ 141053 w 391468"/>
                <a:gd name="connsiteY92" fmla="*/ 1026872 h 1049095"/>
                <a:gd name="connsiteX93" fmla="*/ 132630 w 391468"/>
                <a:gd name="connsiteY93" fmla="*/ 1034148 h 1049095"/>
                <a:gd name="connsiteX94" fmla="*/ 144881 w 391468"/>
                <a:gd name="connsiteY94" fmla="*/ 1047165 h 1049095"/>
                <a:gd name="connsiteX95" fmla="*/ 205377 w 391468"/>
                <a:gd name="connsiteY95" fmla="*/ 1047165 h 1049095"/>
                <a:gd name="connsiteX96" fmla="*/ 237922 w 391468"/>
                <a:gd name="connsiteY96" fmla="*/ 1040656 h 1049095"/>
                <a:gd name="connsiteX97" fmla="*/ 206911 w 391468"/>
                <a:gd name="connsiteY97" fmla="*/ 1038378 h 1049095"/>
                <a:gd name="connsiteX98" fmla="*/ 238690 w 391468"/>
                <a:gd name="connsiteY98" fmla="*/ 1035340 h 1049095"/>
                <a:gd name="connsiteX99" fmla="*/ 227585 w 391468"/>
                <a:gd name="connsiteY99" fmla="*/ 1028452 h 1049095"/>
                <a:gd name="connsiteX100" fmla="*/ 239457 w 391468"/>
                <a:gd name="connsiteY100" fmla="*/ 1018115 h 1049095"/>
                <a:gd name="connsiteX101" fmla="*/ 241371 w 391468"/>
                <a:gd name="connsiteY101" fmla="*/ 997822 h 1049095"/>
                <a:gd name="connsiteX102" fmla="*/ 242890 w 391468"/>
                <a:gd name="connsiteY102" fmla="*/ 986339 h 1049095"/>
                <a:gd name="connsiteX103" fmla="*/ 244804 w 391468"/>
                <a:gd name="connsiteY103" fmla="*/ 991693 h 1049095"/>
                <a:gd name="connsiteX104" fmla="*/ 251700 w 391468"/>
                <a:gd name="connsiteY104" fmla="*/ 970254 h 1049095"/>
                <a:gd name="connsiteX105" fmla="*/ 263572 w 391468"/>
                <a:gd name="connsiteY105" fmla="*/ 922012 h 1049095"/>
                <a:gd name="connsiteX106" fmla="*/ 259774 w 391468"/>
                <a:gd name="connsiteY106" fmla="*/ 906701 h 1049095"/>
                <a:gd name="connsiteX107" fmla="*/ 249050 w 391468"/>
                <a:gd name="connsiteY107" fmla="*/ 920098 h 1049095"/>
                <a:gd name="connsiteX108" fmla="*/ 249429 w 391468"/>
                <a:gd name="connsiteY108" fmla="*/ 915891 h 1049095"/>
                <a:gd name="connsiteX109" fmla="*/ 240626 w 391468"/>
                <a:gd name="connsiteY109" fmla="*/ 899038 h 1049095"/>
                <a:gd name="connsiteX110" fmla="*/ 241386 w 391468"/>
                <a:gd name="connsiteY110" fmla="*/ 895241 h 1049095"/>
                <a:gd name="connsiteX111" fmla="*/ 250576 w 391468"/>
                <a:gd name="connsiteY111" fmla="*/ 895241 h 1049095"/>
                <a:gd name="connsiteX112" fmla="*/ 245594 w 391468"/>
                <a:gd name="connsiteY112" fmla="*/ 860784 h 1049095"/>
                <a:gd name="connsiteX113" fmla="*/ 259766 w 391468"/>
                <a:gd name="connsiteY113" fmla="*/ 814456 h 1049095"/>
                <a:gd name="connsiteX114" fmla="*/ 254404 w 391468"/>
                <a:gd name="connsiteY114" fmla="*/ 809862 h 1049095"/>
                <a:gd name="connsiteX115" fmla="*/ 240239 w 391468"/>
                <a:gd name="connsiteY115" fmla="*/ 797231 h 1049095"/>
                <a:gd name="connsiteX116" fmla="*/ 262440 w 391468"/>
                <a:gd name="connsiteY116" fmla="*/ 799510 h 1049095"/>
                <a:gd name="connsiteX117" fmla="*/ 269336 w 391468"/>
                <a:gd name="connsiteY117" fmla="*/ 734423 h 1049095"/>
                <a:gd name="connsiteX118" fmla="*/ 270855 w 391468"/>
                <a:gd name="connsiteY118" fmla="*/ 684299 h 1049095"/>
                <a:gd name="connsiteX119" fmla="*/ 259463 w 391468"/>
                <a:gd name="connsiteY119" fmla="*/ 730254 h 1049095"/>
                <a:gd name="connsiteX120" fmla="*/ 258619 w 391468"/>
                <a:gd name="connsiteY120" fmla="*/ 697695 h 1049095"/>
                <a:gd name="connsiteX121" fmla="*/ 255179 w 391468"/>
                <a:gd name="connsiteY121" fmla="*/ 619971 h 1049095"/>
                <a:gd name="connsiteX122" fmla="*/ 276043 w 391468"/>
                <a:gd name="connsiteY122" fmla="*/ 600446 h 1049095"/>
                <a:gd name="connsiteX123" fmla="*/ 276043 w 391468"/>
                <a:gd name="connsiteY123" fmla="*/ 590496 h 1049095"/>
                <a:gd name="connsiteX124" fmla="*/ 272025 w 391468"/>
                <a:gd name="connsiteY124" fmla="*/ 557953 h 1049095"/>
                <a:gd name="connsiteX125" fmla="*/ 268987 w 391468"/>
                <a:gd name="connsiteY125" fmla="*/ 531911 h 1049095"/>
                <a:gd name="connsiteX126" fmla="*/ 271266 w 391468"/>
                <a:gd name="connsiteY126" fmla="*/ 518514 h 1049095"/>
                <a:gd name="connsiteX127" fmla="*/ 258247 w 391468"/>
                <a:gd name="connsiteY127" fmla="*/ 516600 h 1049095"/>
                <a:gd name="connsiteX128" fmla="*/ 231064 w 391468"/>
                <a:gd name="connsiteY128" fmla="*/ 494773 h 1049095"/>
                <a:gd name="connsiteX129" fmla="*/ 265524 w 391468"/>
                <a:gd name="connsiteY129" fmla="*/ 512773 h 1049095"/>
                <a:gd name="connsiteX130" fmla="*/ 260161 w 391468"/>
                <a:gd name="connsiteY130" fmla="*/ 501669 h 1049095"/>
                <a:gd name="connsiteX131" fmla="*/ 242168 w 391468"/>
                <a:gd name="connsiteY131" fmla="*/ 488264 h 1049095"/>
                <a:gd name="connsiteX132" fmla="*/ 263989 w 391468"/>
                <a:gd name="connsiteY132" fmla="*/ 488264 h 1049095"/>
                <a:gd name="connsiteX133" fmla="*/ 270119 w 391468"/>
                <a:gd name="connsiteY133" fmla="*/ 482523 h 1049095"/>
                <a:gd name="connsiteX134" fmla="*/ 271638 w 391468"/>
                <a:gd name="connsiteY134" fmla="*/ 463384 h 1049095"/>
                <a:gd name="connsiteX135" fmla="*/ 263982 w 391468"/>
                <a:gd name="connsiteY135" fmla="*/ 454195 h 1049095"/>
                <a:gd name="connsiteX136" fmla="*/ 264369 w 391468"/>
                <a:gd name="connsiteY136" fmla="*/ 440790 h 1049095"/>
                <a:gd name="connsiteX137" fmla="*/ 270111 w 391468"/>
                <a:gd name="connsiteY137" fmla="*/ 431601 h 1049095"/>
                <a:gd name="connsiteX138" fmla="*/ 261301 w 391468"/>
                <a:gd name="connsiteY138" fmla="*/ 427393 h 1049095"/>
                <a:gd name="connsiteX139" fmla="*/ 238712 w 391468"/>
                <a:gd name="connsiteY139" fmla="*/ 408634 h 1049095"/>
                <a:gd name="connsiteX140" fmla="*/ 270491 w 391468"/>
                <a:gd name="connsiteY140" fmla="*/ 420884 h 1049095"/>
                <a:gd name="connsiteX141" fmla="*/ 277767 w 391468"/>
                <a:gd name="connsiteY141" fmla="*/ 404419 h 1049095"/>
                <a:gd name="connsiteX142" fmla="*/ 299209 w 391468"/>
                <a:gd name="connsiteY142" fmla="*/ 398290 h 1049095"/>
                <a:gd name="connsiteX143" fmla="*/ 303804 w 391468"/>
                <a:gd name="connsiteY143" fmla="*/ 390635 h 1049095"/>
                <a:gd name="connsiteX144" fmla="*/ 281595 w 391468"/>
                <a:gd name="connsiteY144" fmla="*/ 388357 h 1049095"/>
                <a:gd name="connsiteX145" fmla="*/ 303424 w 391468"/>
                <a:gd name="connsiteY145" fmla="*/ 381848 h 1049095"/>
                <a:gd name="connsiteX146" fmla="*/ 298829 w 391468"/>
                <a:gd name="connsiteY146" fmla="*/ 372271 h 1049095"/>
                <a:gd name="connsiteX147" fmla="*/ 285423 w 391468"/>
                <a:gd name="connsiteY147" fmla="*/ 376068 h 1049095"/>
                <a:gd name="connsiteX148" fmla="*/ 286183 w 391468"/>
                <a:gd name="connsiteY148" fmla="*/ 350801 h 1049095"/>
                <a:gd name="connsiteX149" fmla="*/ 289631 w 391468"/>
                <a:gd name="connsiteY149" fmla="*/ 322473 h 1049095"/>
                <a:gd name="connsiteX150" fmla="*/ 301115 w 391468"/>
                <a:gd name="connsiteY150" fmla="*/ 341231 h 1049095"/>
                <a:gd name="connsiteX151" fmla="*/ 303394 w 391468"/>
                <a:gd name="connsiteY151" fmla="*/ 307154 h 1049095"/>
                <a:gd name="connsiteX152" fmla="*/ 303773 w 391468"/>
                <a:gd name="connsiteY152" fmla="*/ 272317 h 1049095"/>
                <a:gd name="connsiteX153" fmla="*/ 297264 w 391468"/>
                <a:gd name="connsiteY153" fmla="*/ 236706 h 1049095"/>
                <a:gd name="connsiteX154" fmla="*/ 265486 w 391468"/>
                <a:gd name="connsiteY154" fmla="*/ 220628 h 1049095"/>
                <a:gd name="connsiteX155" fmla="*/ 240976 w 391468"/>
                <a:gd name="connsiteY155" fmla="*/ 190765 h 1049095"/>
                <a:gd name="connsiteX156" fmla="*/ 268934 w 391468"/>
                <a:gd name="connsiteY156" fmla="*/ 214841 h 1049095"/>
                <a:gd name="connsiteX157" fmla="*/ 296125 w 391468"/>
                <a:gd name="connsiteY157" fmla="*/ 224790 h 1049095"/>
                <a:gd name="connsiteX158" fmla="*/ 299923 w 391468"/>
                <a:gd name="connsiteY158" fmla="*/ 206798 h 1049095"/>
                <a:gd name="connsiteX159" fmla="*/ 288818 w 391468"/>
                <a:gd name="connsiteY159" fmla="*/ 193013 h 1049095"/>
                <a:gd name="connsiteX160" fmla="*/ 297621 w 391468"/>
                <a:gd name="connsiteY160" fmla="*/ 186505 h 1049095"/>
                <a:gd name="connsiteX161" fmla="*/ 287671 w 391468"/>
                <a:gd name="connsiteY161" fmla="*/ 181530 h 1049095"/>
                <a:gd name="connsiteX162" fmla="*/ 270825 w 391468"/>
                <a:gd name="connsiteY162" fmla="*/ 163531 h 1049095"/>
                <a:gd name="connsiteX163" fmla="*/ 273863 w 391468"/>
                <a:gd name="connsiteY163" fmla="*/ 150514 h 1049095"/>
                <a:gd name="connsiteX164" fmla="*/ 273476 w 391468"/>
                <a:gd name="connsiteY164" fmla="*/ 137496 h 1049095"/>
                <a:gd name="connsiteX165" fmla="*/ 230593 w 391468"/>
                <a:gd name="connsiteY165" fmla="*/ 129461 h 1049095"/>
                <a:gd name="connsiteX166" fmla="*/ 267354 w 391468"/>
                <a:gd name="connsiteY166" fmla="*/ 134056 h 1049095"/>
                <a:gd name="connsiteX167" fmla="*/ 278071 w 391468"/>
                <a:gd name="connsiteY167" fmla="*/ 120651 h 1049095"/>
                <a:gd name="connsiteX168" fmla="*/ 293003 w 391468"/>
                <a:gd name="connsiteY168" fmla="*/ 117613 h 1049095"/>
                <a:gd name="connsiteX169" fmla="*/ 284968 w 391468"/>
                <a:gd name="connsiteY169" fmla="*/ 105363 h 1049095"/>
                <a:gd name="connsiteX170" fmla="*/ 286114 w 391468"/>
                <a:gd name="connsiteY170" fmla="*/ 93493 h 1049095"/>
                <a:gd name="connsiteX171" fmla="*/ 311004 w 391468"/>
                <a:gd name="connsiteY171" fmla="*/ 95407 h 1049095"/>
                <a:gd name="connsiteX172" fmla="*/ 361132 w 391468"/>
                <a:gd name="connsiteY172" fmla="*/ 97320 h 1049095"/>
                <a:gd name="connsiteX173" fmla="*/ 373004 w 391468"/>
                <a:gd name="connsiteY173" fmla="*/ 86984 h 1049095"/>
                <a:gd name="connsiteX174" fmla="*/ 356917 w 391468"/>
                <a:gd name="connsiteY174" fmla="*/ 82002 h 1049095"/>
                <a:gd name="connsiteX175" fmla="*/ 372237 w 391468"/>
                <a:gd name="connsiteY175" fmla="*/ 73579 h 1049095"/>
                <a:gd name="connsiteX176" fmla="*/ 353089 w 391468"/>
                <a:gd name="connsiteY176" fmla="*/ 64777 h 1049095"/>
                <a:gd name="connsiteX177" fmla="*/ 368789 w 391468"/>
                <a:gd name="connsiteY177" fmla="*/ 59415 h 1049095"/>
                <a:gd name="connsiteX178" fmla="*/ 391468 w 391468"/>
                <a:gd name="connsiteY178" fmla="*/ 44431 h 1049095"/>
                <a:gd name="connsiteX179" fmla="*/ 160960 w 391468"/>
                <a:gd name="connsiteY179" fmla="*/ 496983 h 1049095"/>
                <a:gd name="connsiteX180" fmla="*/ 151390 w 391468"/>
                <a:gd name="connsiteY180" fmla="*/ 514595 h 1049095"/>
                <a:gd name="connsiteX181" fmla="*/ 151390 w 391468"/>
                <a:gd name="connsiteY181" fmla="*/ 501578 h 1049095"/>
                <a:gd name="connsiteX182" fmla="*/ 143346 w 391468"/>
                <a:gd name="connsiteY182" fmla="*/ 502337 h 1049095"/>
                <a:gd name="connsiteX183" fmla="*/ 150243 w 391468"/>
                <a:gd name="connsiteY183" fmla="*/ 488553 h 1049095"/>
                <a:gd name="connsiteX184" fmla="*/ 153281 w 391468"/>
                <a:gd name="connsiteY184" fmla="*/ 462898 h 1049095"/>
                <a:gd name="connsiteX185" fmla="*/ 157299 w 391468"/>
                <a:gd name="connsiteY185" fmla="*/ 438777 h 1049095"/>
                <a:gd name="connsiteX186" fmla="*/ 150600 w 391468"/>
                <a:gd name="connsiteY186" fmla="*/ 448157 h 1049095"/>
                <a:gd name="connsiteX187" fmla="*/ 145238 w 391468"/>
                <a:gd name="connsiteY187" fmla="*/ 437631 h 1049095"/>
                <a:gd name="connsiteX188" fmla="*/ 148686 w 391468"/>
                <a:gd name="connsiteY188" fmla="*/ 410062 h 1049095"/>
                <a:gd name="connsiteX189" fmla="*/ 152134 w 391468"/>
                <a:gd name="connsiteY189" fmla="*/ 380200 h 1049095"/>
                <a:gd name="connsiteX190" fmla="*/ 155932 w 391468"/>
                <a:gd name="connsiteY190" fmla="*/ 381719 h 1049095"/>
                <a:gd name="connsiteX191" fmla="*/ 158210 w 391468"/>
                <a:gd name="connsiteY191" fmla="*/ 414262 h 1049095"/>
                <a:gd name="connsiteX192" fmla="*/ 161248 w 391468"/>
                <a:gd name="connsiteY192" fmla="*/ 458676 h 1049095"/>
                <a:gd name="connsiteX193" fmla="*/ 158575 w 391468"/>
                <a:gd name="connsiteY193" fmla="*/ 471693 h 1049095"/>
                <a:gd name="connsiteX194" fmla="*/ 171206 w 391468"/>
                <a:gd name="connsiteY194" fmla="*/ 487004 h 1049095"/>
                <a:gd name="connsiteX195" fmla="*/ 160960 w 391468"/>
                <a:gd name="connsiteY195" fmla="*/ 496983 h 1049095"/>
                <a:gd name="connsiteX196" fmla="*/ 189617 w 391468"/>
                <a:gd name="connsiteY196" fmla="*/ 726343 h 1049095"/>
                <a:gd name="connsiteX197" fmla="*/ 177426 w 391468"/>
                <a:gd name="connsiteY197" fmla="*/ 667955 h 1049095"/>
                <a:gd name="connsiteX198" fmla="*/ 179219 w 391468"/>
                <a:gd name="connsiteY198" fmla="*/ 609567 h 1049095"/>
                <a:gd name="connsiteX199" fmla="*/ 200015 w 391468"/>
                <a:gd name="connsiteY199" fmla="*/ 622204 h 1049095"/>
                <a:gd name="connsiteX200" fmla="*/ 185850 w 391468"/>
                <a:gd name="connsiteY200" fmla="*/ 639816 h 1049095"/>
                <a:gd name="connsiteX201" fmla="*/ 189617 w 391468"/>
                <a:gd name="connsiteY201" fmla="*/ 726320 h 1049095"/>
                <a:gd name="connsiteX202" fmla="*/ 181634 w 391468"/>
                <a:gd name="connsiteY202" fmla="*/ 1009852 h 1049095"/>
                <a:gd name="connsiteX203" fmla="*/ 152916 w 391468"/>
                <a:gd name="connsiteY203" fmla="*/ 1014265 h 1049095"/>
                <a:gd name="connsiteX204" fmla="*/ 150243 w 391468"/>
                <a:gd name="connsiteY204" fmla="*/ 1010817 h 1049095"/>
                <a:gd name="connsiteX205" fmla="*/ 176272 w 391468"/>
                <a:gd name="connsiteY205" fmla="*/ 1005447 h 1049095"/>
                <a:gd name="connsiteX206" fmla="*/ 213025 w 391468"/>
                <a:gd name="connsiteY206" fmla="*/ 1014257 h 1049095"/>
                <a:gd name="connsiteX207" fmla="*/ 181634 w 391468"/>
                <a:gd name="connsiteY207" fmla="*/ 1009829 h 1049095"/>
                <a:gd name="connsiteX208" fmla="*/ 217628 w 391468"/>
                <a:gd name="connsiteY208" fmla="*/ 829334 h 1049095"/>
                <a:gd name="connsiteX209" fmla="*/ 205757 w 391468"/>
                <a:gd name="connsiteY209" fmla="*/ 868006 h 1049095"/>
                <a:gd name="connsiteX210" fmla="*/ 198488 w 391468"/>
                <a:gd name="connsiteY210" fmla="*/ 894421 h 1049095"/>
                <a:gd name="connsiteX211" fmla="*/ 195716 w 391468"/>
                <a:gd name="connsiteY211" fmla="*/ 897101 h 1049095"/>
                <a:gd name="connsiteX212" fmla="*/ 197721 w 391468"/>
                <a:gd name="connsiteY212" fmla="*/ 873368 h 1049095"/>
                <a:gd name="connsiteX213" fmla="*/ 204997 w 391468"/>
                <a:gd name="connsiteY213" fmla="*/ 824360 h 1049095"/>
                <a:gd name="connsiteX214" fmla="*/ 203076 w 391468"/>
                <a:gd name="connsiteY214" fmla="*/ 796791 h 1049095"/>
                <a:gd name="connsiteX215" fmla="*/ 226051 w 391468"/>
                <a:gd name="connsiteY215" fmla="*/ 798310 h 1049095"/>
                <a:gd name="connsiteX216" fmla="*/ 209592 w 391468"/>
                <a:gd name="connsiteY216" fmla="*/ 809026 h 1049095"/>
                <a:gd name="connsiteX217" fmla="*/ 217628 w 391468"/>
                <a:gd name="connsiteY217" fmla="*/ 829311 h 104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391468" h="1049095">
                  <a:moveTo>
                    <a:pt x="391468" y="44431"/>
                  </a:moveTo>
                  <a:cubicBezTo>
                    <a:pt x="391468" y="44431"/>
                    <a:pt x="379976" y="42517"/>
                    <a:pt x="376148" y="40983"/>
                  </a:cubicBezTo>
                  <a:cubicBezTo>
                    <a:pt x="372320" y="39449"/>
                    <a:pt x="367346" y="28353"/>
                    <a:pt x="367346" y="28353"/>
                  </a:cubicBezTo>
                  <a:cubicBezTo>
                    <a:pt x="367115" y="31921"/>
                    <a:pt x="367115" y="35501"/>
                    <a:pt x="367346" y="39069"/>
                  </a:cubicBezTo>
                  <a:cubicBezTo>
                    <a:pt x="360836" y="39069"/>
                    <a:pt x="338240" y="30267"/>
                    <a:pt x="338240" y="30267"/>
                  </a:cubicBezTo>
                  <a:cubicBezTo>
                    <a:pt x="342836" y="39069"/>
                    <a:pt x="354707" y="47492"/>
                    <a:pt x="354707" y="47492"/>
                  </a:cubicBezTo>
                  <a:cubicBezTo>
                    <a:pt x="354707" y="47492"/>
                    <a:pt x="339775" y="50940"/>
                    <a:pt x="329050" y="47492"/>
                  </a:cubicBezTo>
                  <a:cubicBezTo>
                    <a:pt x="318326" y="44044"/>
                    <a:pt x="297652" y="40216"/>
                    <a:pt x="267787" y="41370"/>
                  </a:cubicBezTo>
                  <a:cubicBezTo>
                    <a:pt x="237922" y="42525"/>
                    <a:pt x="203076" y="27966"/>
                    <a:pt x="187763" y="25421"/>
                  </a:cubicBezTo>
                  <a:cubicBezTo>
                    <a:pt x="178769" y="23870"/>
                    <a:pt x="169575" y="23870"/>
                    <a:pt x="160580" y="25421"/>
                  </a:cubicBezTo>
                  <a:cubicBezTo>
                    <a:pt x="167856" y="36654"/>
                    <a:pt x="171684" y="36814"/>
                    <a:pt x="171684" y="36814"/>
                  </a:cubicBezTo>
                  <a:cubicBezTo>
                    <a:pt x="171684" y="36814"/>
                    <a:pt x="159426" y="47150"/>
                    <a:pt x="151002" y="49444"/>
                  </a:cubicBezTo>
                  <a:cubicBezTo>
                    <a:pt x="142579" y="51737"/>
                    <a:pt x="139519" y="57866"/>
                    <a:pt x="136458" y="59400"/>
                  </a:cubicBezTo>
                  <a:cubicBezTo>
                    <a:pt x="133397" y="60934"/>
                    <a:pt x="123819" y="61679"/>
                    <a:pt x="123819" y="61679"/>
                  </a:cubicBezTo>
                  <a:cubicBezTo>
                    <a:pt x="126500" y="58998"/>
                    <a:pt x="134544" y="52869"/>
                    <a:pt x="134544" y="52869"/>
                  </a:cubicBezTo>
                  <a:cubicBezTo>
                    <a:pt x="130746" y="52869"/>
                    <a:pt x="116930" y="44826"/>
                    <a:pt x="116930" y="44826"/>
                  </a:cubicBezTo>
                  <a:cubicBezTo>
                    <a:pt x="116930" y="44826"/>
                    <a:pt x="125353" y="40619"/>
                    <a:pt x="128794" y="41386"/>
                  </a:cubicBezTo>
                  <a:cubicBezTo>
                    <a:pt x="132235" y="42153"/>
                    <a:pt x="140286" y="44826"/>
                    <a:pt x="140286" y="44826"/>
                  </a:cubicBezTo>
                  <a:cubicBezTo>
                    <a:pt x="139139" y="39084"/>
                    <a:pt x="135729" y="29515"/>
                    <a:pt x="135729" y="29515"/>
                  </a:cubicBezTo>
                  <a:cubicBezTo>
                    <a:pt x="135729" y="29515"/>
                    <a:pt x="129219" y="28368"/>
                    <a:pt x="124237" y="25429"/>
                  </a:cubicBezTo>
                  <a:cubicBezTo>
                    <a:pt x="119254" y="22490"/>
                    <a:pt x="114667" y="15351"/>
                    <a:pt x="114667" y="15351"/>
                  </a:cubicBezTo>
                  <a:cubicBezTo>
                    <a:pt x="118115" y="13073"/>
                    <a:pt x="128072" y="13073"/>
                    <a:pt x="128072" y="13073"/>
                  </a:cubicBezTo>
                  <a:lnTo>
                    <a:pt x="123090" y="8857"/>
                  </a:lnTo>
                  <a:cubicBezTo>
                    <a:pt x="118115" y="4650"/>
                    <a:pt x="111606" y="55"/>
                    <a:pt x="102795" y="435"/>
                  </a:cubicBezTo>
                  <a:cubicBezTo>
                    <a:pt x="93985" y="815"/>
                    <a:pt x="77146" y="-712"/>
                    <a:pt x="69103" y="435"/>
                  </a:cubicBezTo>
                  <a:cubicBezTo>
                    <a:pt x="61060" y="1582"/>
                    <a:pt x="38851" y="4232"/>
                    <a:pt x="36557" y="6944"/>
                  </a:cubicBezTo>
                  <a:cubicBezTo>
                    <a:pt x="34264" y="9655"/>
                    <a:pt x="35410" y="16133"/>
                    <a:pt x="38076" y="16521"/>
                  </a:cubicBezTo>
                  <a:cubicBezTo>
                    <a:pt x="40742" y="16908"/>
                    <a:pt x="48413" y="15002"/>
                    <a:pt x="60665" y="14242"/>
                  </a:cubicBezTo>
                  <a:cubicBezTo>
                    <a:pt x="72916" y="13483"/>
                    <a:pt x="84787" y="12723"/>
                    <a:pt x="89382" y="14242"/>
                  </a:cubicBezTo>
                  <a:cubicBezTo>
                    <a:pt x="93977" y="15761"/>
                    <a:pt x="92830" y="16923"/>
                    <a:pt x="88235" y="18457"/>
                  </a:cubicBezTo>
                  <a:cubicBezTo>
                    <a:pt x="83640" y="19991"/>
                    <a:pt x="69467" y="20736"/>
                    <a:pt x="69467" y="20736"/>
                  </a:cubicBezTo>
                  <a:cubicBezTo>
                    <a:pt x="69467" y="20736"/>
                    <a:pt x="64910" y="24184"/>
                    <a:pt x="60665" y="25460"/>
                  </a:cubicBezTo>
                  <a:cubicBezTo>
                    <a:pt x="56419" y="26735"/>
                    <a:pt x="45732" y="27244"/>
                    <a:pt x="45345" y="28778"/>
                  </a:cubicBezTo>
                  <a:cubicBezTo>
                    <a:pt x="44958" y="30312"/>
                    <a:pt x="36542" y="29925"/>
                    <a:pt x="36542" y="29925"/>
                  </a:cubicBezTo>
                  <a:cubicBezTo>
                    <a:pt x="36542" y="32606"/>
                    <a:pt x="41137" y="35667"/>
                    <a:pt x="45345" y="36434"/>
                  </a:cubicBezTo>
                  <a:cubicBezTo>
                    <a:pt x="49553" y="37201"/>
                    <a:pt x="54923" y="44097"/>
                    <a:pt x="54923" y="44097"/>
                  </a:cubicBezTo>
                  <a:lnTo>
                    <a:pt x="74063" y="44857"/>
                  </a:lnTo>
                  <a:cubicBezTo>
                    <a:pt x="74063" y="44857"/>
                    <a:pt x="75977" y="49451"/>
                    <a:pt x="72544" y="49839"/>
                  </a:cubicBezTo>
                  <a:cubicBezTo>
                    <a:pt x="69110" y="50226"/>
                    <a:pt x="54163" y="50985"/>
                    <a:pt x="47654" y="49839"/>
                  </a:cubicBezTo>
                  <a:cubicBezTo>
                    <a:pt x="44289" y="49297"/>
                    <a:pt x="40962" y="48536"/>
                    <a:pt x="37696" y="47560"/>
                  </a:cubicBezTo>
                  <a:cubicBezTo>
                    <a:pt x="39518" y="45744"/>
                    <a:pt x="42016" y="44772"/>
                    <a:pt x="44585" y="44880"/>
                  </a:cubicBezTo>
                  <a:cubicBezTo>
                    <a:pt x="26592" y="36457"/>
                    <a:pt x="26980" y="25482"/>
                    <a:pt x="26980" y="25482"/>
                  </a:cubicBezTo>
                  <a:cubicBezTo>
                    <a:pt x="23531" y="29059"/>
                    <a:pt x="22385" y="46034"/>
                    <a:pt x="20083" y="52922"/>
                  </a:cubicBezTo>
                  <a:cubicBezTo>
                    <a:pt x="17782" y="59810"/>
                    <a:pt x="17805" y="72827"/>
                    <a:pt x="13194" y="77810"/>
                  </a:cubicBezTo>
                  <a:cubicBezTo>
                    <a:pt x="8584" y="82792"/>
                    <a:pt x="7832" y="96189"/>
                    <a:pt x="2470" y="117242"/>
                  </a:cubicBezTo>
                  <a:cubicBezTo>
                    <a:pt x="-2892" y="138294"/>
                    <a:pt x="2090" y="176206"/>
                    <a:pt x="2470" y="186923"/>
                  </a:cubicBezTo>
                  <a:cubicBezTo>
                    <a:pt x="2850" y="197639"/>
                    <a:pt x="11280" y="253163"/>
                    <a:pt x="14250" y="265034"/>
                  </a:cubicBezTo>
                  <a:cubicBezTo>
                    <a:pt x="17220" y="276905"/>
                    <a:pt x="14721" y="319784"/>
                    <a:pt x="14341" y="327819"/>
                  </a:cubicBezTo>
                  <a:cubicBezTo>
                    <a:pt x="13962" y="335854"/>
                    <a:pt x="14721" y="362284"/>
                    <a:pt x="17379" y="366491"/>
                  </a:cubicBezTo>
                  <a:cubicBezTo>
                    <a:pt x="20038" y="370699"/>
                    <a:pt x="32570" y="377595"/>
                    <a:pt x="32570" y="377595"/>
                  </a:cubicBezTo>
                  <a:cubicBezTo>
                    <a:pt x="32570" y="377595"/>
                    <a:pt x="30793" y="380276"/>
                    <a:pt x="32570" y="395594"/>
                  </a:cubicBezTo>
                  <a:cubicBezTo>
                    <a:pt x="34347" y="410913"/>
                    <a:pt x="43044" y="442301"/>
                    <a:pt x="43044" y="442301"/>
                  </a:cubicBezTo>
                  <a:cubicBezTo>
                    <a:pt x="43044" y="442301"/>
                    <a:pt x="36914" y="446509"/>
                    <a:pt x="36914" y="452638"/>
                  </a:cubicBezTo>
                  <a:cubicBezTo>
                    <a:pt x="36914" y="458767"/>
                    <a:pt x="41509" y="472931"/>
                    <a:pt x="41897" y="479819"/>
                  </a:cubicBezTo>
                  <a:cubicBezTo>
                    <a:pt x="42284" y="486708"/>
                    <a:pt x="39983" y="503181"/>
                    <a:pt x="39983" y="503181"/>
                  </a:cubicBezTo>
                  <a:cubicBezTo>
                    <a:pt x="44191" y="505094"/>
                    <a:pt x="50320" y="510836"/>
                    <a:pt x="50320" y="510836"/>
                  </a:cubicBezTo>
                  <a:cubicBezTo>
                    <a:pt x="50320" y="510836"/>
                    <a:pt x="30793" y="503560"/>
                    <a:pt x="32707" y="508922"/>
                  </a:cubicBezTo>
                  <a:cubicBezTo>
                    <a:pt x="34621" y="514284"/>
                    <a:pt x="52614" y="534569"/>
                    <a:pt x="57209" y="542992"/>
                  </a:cubicBezTo>
                  <a:cubicBezTo>
                    <a:pt x="61804" y="551414"/>
                    <a:pt x="75969" y="564439"/>
                    <a:pt x="80952" y="569034"/>
                  </a:cubicBezTo>
                  <a:cubicBezTo>
                    <a:pt x="85934" y="573629"/>
                    <a:pt x="113497" y="567515"/>
                    <a:pt x="113497" y="567515"/>
                  </a:cubicBezTo>
                  <a:cubicBezTo>
                    <a:pt x="111508" y="573217"/>
                    <a:pt x="107194" y="577807"/>
                    <a:pt x="101626" y="580145"/>
                  </a:cubicBezTo>
                  <a:cubicBezTo>
                    <a:pt x="92056" y="584360"/>
                    <a:pt x="84400" y="581664"/>
                    <a:pt x="84400" y="581664"/>
                  </a:cubicBezTo>
                  <a:cubicBezTo>
                    <a:pt x="84400" y="581664"/>
                    <a:pt x="100092" y="614974"/>
                    <a:pt x="116178" y="638328"/>
                  </a:cubicBezTo>
                  <a:cubicBezTo>
                    <a:pt x="132265" y="661681"/>
                    <a:pt x="152172" y="710690"/>
                    <a:pt x="152172" y="710690"/>
                  </a:cubicBezTo>
                  <a:cubicBezTo>
                    <a:pt x="154444" y="716316"/>
                    <a:pt x="157265" y="721704"/>
                    <a:pt x="160595" y="726776"/>
                  </a:cubicBezTo>
                  <a:cubicBezTo>
                    <a:pt x="165570" y="734051"/>
                    <a:pt x="172459" y="753957"/>
                    <a:pt x="173993" y="765440"/>
                  </a:cubicBezTo>
                  <a:cubicBezTo>
                    <a:pt x="175140" y="773223"/>
                    <a:pt x="176893" y="780904"/>
                    <a:pt x="179234" y="788414"/>
                  </a:cubicBezTo>
                  <a:cubicBezTo>
                    <a:pt x="176384" y="788589"/>
                    <a:pt x="173535" y="788068"/>
                    <a:pt x="170932" y="786895"/>
                  </a:cubicBezTo>
                  <a:cubicBezTo>
                    <a:pt x="167135" y="784974"/>
                    <a:pt x="162889" y="788809"/>
                    <a:pt x="162889" y="788809"/>
                  </a:cubicBezTo>
                  <a:cubicBezTo>
                    <a:pt x="162889" y="788809"/>
                    <a:pt x="169398" y="793016"/>
                    <a:pt x="176674" y="793783"/>
                  </a:cubicBezTo>
                  <a:cubicBezTo>
                    <a:pt x="183951" y="794551"/>
                    <a:pt x="196202" y="797231"/>
                    <a:pt x="196202" y="797231"/>
                  </a:cubicBezTo>
                  <a:lnTo>
                    <a:pt x="190840" y="805654"/>
                  </a:lnTo>
                  <a:cubicBezTo>
                    <a:pt x="190840" y="805654"/>
                    <a:pt x="182804" y="805267"/>
                    <a:pt x="177054" y="802206"/>
                  </a:cubicBezTo>
                  <a:cubicBezTo>
                    <a:pt x="171305" y="799145"/>
                    <a:pt x="164803" y="796464"/>
                    <a:pt x="164803" y="796464"/>
                  </a:cubicBezTo>
                  <a:cubicBezTo>
                    <a:pt x="164803" y="796464"/>
                    <a:pt x="170545" y="805267"/>
                    <a:pt x="170932" y="807568"/>
                  </a:cubicBezTo>
                  <a:cubicBezTo>
                    <a:pt x="171320" y="809869"/>
                    <a:pt x="170545" y="815603"/>
                    <a:pt x="170545" y="815603"/>
                  </a:cubicBezTo>
                  <a:cubicBezTo>
                    <a:pt x="170545" y="815603"/>
                    <a:pt x="176674" y="816757"/>
                    <a:pt x="176295" y="825947"/>
                  </a:cubicBezTo>
                  <a:cubicBezTo>
                    <a:pt x="175915" y="835136"/>
                    <a:pt x="183563" y="868060"/>
                    <a:pt x="183184" y="877249"/>
                  </a:cubicBezTo>
                  <a:cubicBezTo>
                    <a:pt x="182804" y="886438"/>
                    <a:pt x="174381" y="909412"/>
                    <a:pt x="174381" y="909412"/>
                  </a:cubicBezTo>
                  <a:cubicBezTo>
                    <a:pt x="174381" y="909412"/>
                    <a:pt x="178178" y="925870"/>
                    <a:pt x="177054" y="925870"/>
                  </a:cubicBezTo>
                  <a:cubicBezTo>
                    <a:pt x="175930" y="925870"/>
                    <a:pt x="165950" y="923189"/>
                    <a:pt x="165950" y="923189"/>
                  </a:cubicBezTo>
                  <a:cubicBezTo>
                    <a:pt x="165950" y="923189"/>
                    <a:pt x="165190" y="930465"/>
                    <a:pt x="167871" y="932379"/>
                  </a:cubicBezTo>
                  <a:cubicBezTo>
                    <a:pt x="170553" y="934293"/>
                    <a:pt x="177442" y="935417"/>
                    <a:pt x="177442" y="935417"/>
                  </a:cubicBezTo>
                  <a:cubicBezTo>
                    <a:pt x="175163" y="947280"/>
                    <a:pt x="174760" y="948047"/>
                    <a:pt x="174760" y="948047"/>
                  </a:cubicBezTo>
                  <a:cubicBezTo>
                    <a:pt x="174760" y="948047"/>
                    <a:pt x="182804" y="949960"/>
                    <a:pt x="176279" y="961064"/>
                  </a:cubicBezTo>
                  <a:cubicBezTo>
                    <a:pt x="169755" y="972168"/>
                    <a:pt x="164788" y="986339"/>
                    <a:pt x="164788" y="986339"/>
                  </a:cubicBezTo>
                  <a:lnTo>
                    <a:pt x="172444" y="992848"/>
                  </a:lnTo>
                  <a:lnTo>
                    <a:pt x="163641" y="996645"/>
                  </a:lnTo>
                  <a:cubicBezTo>
                    <a:pt x="154831" y="1000443"/>
                    <a:pt x="148321" y="1005068"/>
                    <a:pt x="141432" y="1010429"/>
                  </a:cubicBezTo>
                  <a:cubicBezTo>
                    <a:pt x="134544" y="1015791"/>
                    <a:pt x="135303" y="1024593"/>
                    <a:pt x="135303" y="1024593"/>
                  </a:cubicBezTo>
                  <a:lnTo>
                    <a:pt x="140665" y="1022315"/>
                  </a:lnTo>
                  <a:cubicBezTo>
                    <a:pt x="146028" y="1020037"/>
                    <a:pt x="149088" y="1023834"/>
                    <a:pt x="149088" y="1023834"/>
                  </a:cubicBezTo>
                  <a:cubicBezTo>
                    <a:pt x="149088" y="1023834"/>
                    <a:pt x="144114" y="1023454"/>
                    <a:pt x="141053" y="1026872"/>
                  </a:cubicBezTo>
                  <a:cubicBezTo>
                    <a:pt x="137992" y="1030289"/>
                    <a:pt x="132630" y="1034148"/>
                    <a:pt x="132630" y="1034148"/>
                  </a:cubicBezTo>
                  <a:cubicBezTo>
                    <a:pt x="132630" y="1034148"/>
                    <a:pt x="135668" y="1045638"/>
                    <a:pt x="144881" y="1047165"/>
                  </a:cubicBezTo>
                  <a:cubicBezTo>
                    <a:pt x="154094" y="1048691"/>
                    <a:pt x="185850" y="1050613"/>
                    <a:pt x="205377" y="1047165"/>
                  </a:cubicBezTo>
                  <a:cubicBezTo>
                    <a:pt x="224904" y="1043717"/>
                    <a:pt x="237922" y="1040656"/>
                    <a:pt x="237922" y="1040656"/>
                  </a:cubicBezTo>
                  <a:lnTo>
                    <a:pt x="206911" y="1038378"/>
                  </a:lnTo>
                  <a:cubicBezTo>
                    <a:pt x="216101" y="1036099"/>
                    <a:pt x="238690" y="1035340"/>
                    <a:pt x="238690" y="1035340"/>
                  </a:cubicBezTo>
                  <a:lnTo>
                    <a:pt x="227585" y="1028452"/>
                  </a:lnTo>
                  <a:cubicBezTo>
                    <a:pt x="227585" y="1028452"/>
                    <a:pt x="235241" y="1023477"/>
                    <a:pt x="239457" y="1018115"/>
                  </a:cubicBezTo>
                  <a:cubicBezTo>
                    <a:pt x="243672" y="1012753"/>
                    <a:pt x="241371" y="1005098"/>
                    <a:pt x="241371" y="997822"/>
                  </a:cubicBezTo>
                  <a:cubicBezTo>
                    <a:pt x="241371" y="990546"/>
                    <a:pt x="242890" y="986339"/>
                    <a:pt x="242890" y="986339"/>
                  </a:cubicBezTo>
                  <a:lnTo>
                    <a:pt x="244804" y="991693"/>
                  </a:lnTo>
                  <a:cubicBezTo>
                    <a:pt x="244804" y="991693"/>
                    <a:pt x="248639" y="980210"/>
                    <a:pt x="251700" y="970254"/>
                  </a:cubicBezTo>
                  <a:cubicBezTo>
                    <a:pt x="254761" y="960297"/>
                    <a:pt x="263572" y="931589"/>
                    <a:pt x="263572" y="922012"/>
                  </a:cubicBezTo>
                  <a:cubicBezTo>
                    <a:pt x="263572" y="912435"/>
                    <a:pt x="259774" y="906701"/>
                    <a:pt x="259774" y="906701"/>
                  </a:cubicBezTo>
                  <a:cubicBezTo>
                    <a:pt x="257495" y="912823"/>
                    <a:pt x="249050" y="920098"/>
                    <a:pt x="249050" y="920098"/>
                  </a:cubicBezTo>
                  <a:lnTo>
                    <a:pt x="249429" y="915891"/>
                  </a:lnTo>
                  <a:cubicBezTo>
                    <a:pt x="249817" y="911676"/>
                    <a:pt x="240626" y="899038"/>
                    <a:pt x="240626" y="899038"/>
                  </a:cubicBezTo>
                  <a:lnTo>
                    <a:pt x="241386" y="895241"/>
                  </a:lnTo>
                  <a:cubicBezTo>
                    <a:pt x="242145" y="891444"/>
                    <a:pt x="250576" y="895241"/>
                    <a:pt x="250576" y="895241"/>
                  </a:cubicBezTo>
                  <a:cubicBezTo>
                    <a:pt x="247895" y="886818"/>
                    <a:pt x="240999" y="878016"/>
                    <a:pt x="245594" y="860784"/>
                  </a:cubicBezTo>
                  <a:cubicBezTo>
                    <a:pt x="250189" y="843551"/>
                    <a:pt x="259766" y="814456"/>
                    <a:pt x="259766" y="814456"/>
                  </a:cubicBezTo>
                  <a:lnTo>
                    <a:pt x="254404" y="809862"/>
                  </a:lnTo>
                  <a:cubicBezTo>
                    <a:pt x="249042" y="805267"/>
                    <a:pt x="240239" y="797231"/>
                    <a:pt x="240239" y="797231"/>
                  </a:cubicBezTo>
                  <a:cubicBezTo>
                    <a:pt x="248662" y="797991"/>
                    <a:pt x="262440" y="799510"/>
                    <a:pt x="262440" y="799510"/>
                  </a:cubicBezTo>
                  <a:cubicBezTo>
                    <a:pt x="262060" y="791854"/>
                    <a:pt x="268949" y="743613"/>
                    <a:pt x="269336" y="734423"/>
                  </a:cubicBezTo>
                  <a:cubicBezTo>
                    <a:pt x="269724" y="725234"/>
                    <a:pt x="270855" y="684299"/>
                    <a:pt x="270855" y="684299"/>
                  </a:cubicBezTo>
                  <a:cubicBezTo>
                    <a:pt x="269511" y="688316"/>
                    <a:pt x="261452" y="721854"/>
                    <a:pt x="259463" y="730254"/>
                  </a:cubicBezTo>
                  <a:cubicBezTo>
                    <a:pt x="259835" y="727163"/>
                    <a:pt x="260093" y="719052"/>
                    <a:pt x="258619" y="697695"/>
                  </a:cubicBezTo>
                  <a:cubicBezTo>
                    <a:pt x="256341" y="664385"/>
                    <a:pt x="255179" y="619971"/>
                    <a:pt x="255179" y="619971"/>
                  </a:cubicBezTo>
                  <a:cubicBezTo>
                    <a:pt x="264399" y="616408"/>
                    <a:pt x="271877" y="609409"/>
                    <a:pt x="276043" y="600446"/>
                  </a:cubicBezTo>
                  <a:cubicBezTo>
                    <a:pt x="276043" y="600446"/>
                    <a:pt x="278534" y="596648"/>
                    <a:pt x="276043" y="590496"/>
                  </a:cubicBezTo>
                  <a:cubicBezTo>
                    <a:pt x="273552" y="584345"/>
                    <a:pt x="273172" y="567523"/>
                    <a:pt x="272025" y="557953"/>
                  </a:cubicBezTo>
                  <a:cubicBezTo>
                    <a:pt x="270878" y="548384"/>
                    <a:pt x="268987" y="537660"/>
                    <a:pt x="268987" y="531911"/>
                  </a:cubicBezTo>
                  <a:cubicBezTo>
                    <a:pt x="268987" y="526162"/>
                    <a:pt x="271266" y="518514"/>
                    <a:pt x="271266" y="518514"/>
                  </a:cubicBezTo>
                  <a:cubicBezTo>
                    <a:pt x="271266" y="518514"/>
                    <a:pt x="264377" y="528084"/>
                    <a:pt x="258247" y="516600"/>
                  </a:cubicBezTo>
                  <a:cubicBezTo>
                    <a:pt x="252118" y="505117"/>
                    <a:pt x="231064" y="494773"/>
                    <a:pt x="231064" y="494773"/>
                  </a:cubicBezTo>
                  <a:cubicBezTo>
                    <a:pt x="244082" y="497811"/>
                    <a:pt x="265524" y="512773"/>
                    <a:pt x="265524" y="512773"/>
                  </a:cubicBezTo>
                  <a:cubicBezTo>
                    <a:pt x="265524" y="512773"/>
                    <a:pt x="268562" y="510859"/>
                    <a:pt x="260161" y="501669"/>
                  </a:cubicBezTo>
                  <a:cubicBezTo>
                    <a:pt x="255054" y="496116"/>
                    <a:pt x="248951" y="491569"/>
                    <a:pt x="242168" y="488264"/>
                  </a:cubicBezTo>
                  <a:cubicBezTo>
                    <a:pt x="242168" y="488264"/>
                    <a:pt x="257868" y="490945"/>
                    <a:pt x="263989" y="488264"/>
                  </a:cubicBezTo>
                  <a:cubicBezTo>
                    <a:pt x="270111" y="485584"/>
                    <a:pt x="270119" y="482523"/>
                    <a:pt x="270119" y="482523"/>
                  </a:cubicBezTo>
                  <a:cubicBezTo>
                    <a:pt x="269731" y="476401"/>
                    <a:pt x="271266" y="465678"/>
                    <a:pt x="271638" y="463384"/>
                  </a:cubicBezTo>
                  <a:cubicBezTo>
                    <a:pt x="272010" y="461091"/>
                    <a:pt x="263982" y="454195"/>
                    <a:pt x="263982" y="454195"/>
                  </a:cubicBezTo>
                  <a:cubicBezTo>
                    <a:pt x="263982" y="454195"/>
                    <a:pt x="263222" y="445772"/>
                    <a:pt x="264369" y="440790"/>
                  </a:cubicBezTo>
                  <a:cubicBezTo>
                    <a:pt x="265516" y="435808"/>
                    <a:pt x="270111" y="431601"/>
                    <a:pt x="270111" y="431601"/>
                  </a:cubicBezTo>
                  <a:cubicBezTo>
                    <a:pt x="270111" y="431601"/>
                    <a:pt x="268197" y="431601"/>
                    <a:pt x="261301" y="427393"/>
                  </a:cubicBezTo>
                  <a:cubicBezTo>
                    <a:pt x="254404" y="423186"/>
                    <a:pt x="238712" y="408634"/>
                    <a:pt x="238712" y="408634"/>
                  </a:cubicBezTo>
                  <a:cubicBezTo>
                    <a:pt x="238712" y="408634"/>
                    <a:pt x="263602" y="425479"/>
                    <a:pt x="270491" y="420884"/>
                  </a:cubicBezTo>
                  <a:cubicBezTo>
                    <a:pt x="277380" y="416290"/>
                    <a:pt x="277767" y="404419"/>
                    <a:pt x="277767" y="404419"/>
                  </a:cubicBezTo>
                  <a:cubicBezTo>
                    <a:pt x="277767" y="404419"/>
                    <a:pt x="295760" y="401381"/>
                    <a:pt x="299209" y="398290"/>
                  </a:cubicBezTo>
                  <a:cubicBezTo>
                    <a:pt x="301397" y="396195"/>
                    <a:pt x="302984" y="393551"/>
                    <a:pt x="303804" y="390635"/>
                  </a:cubicBezTo>
                  <a:cubicBezTo>
                    <a:pt x="297674" y="390635"/>
                    <a:pt x="281595" y="388357"/>
                    <a:pt x="281595" y="388357"/>
                  </a:cubicBezTo>
                  <a:cubicBezTo>
                    <a:pt x="287724" y="387969"/>
                    <a:pt x="303424" y="381848"/>
                    <a:pt x="303424" y="381848"/>
                  </a:cubicBezTo>
                  <a:cubicBezTo>
                    <a:pt x="303424" y="381848"/>
                    <a:pt x="301905" y="372271"/>
                    <a:pt x="298829" y="372271"/>
                  </a:cubicBezTo>
                  <a:cubicBezTo>
                    <a:pt x="295753" y="372271"/>
                    <a:pt x="285423" y="376068"/>
                    <a:pt x="285423" y="376068"/>
                  </a:cubicBezTo>
                  <a:cubicBezTo>
                    <a:pt x="285423" y="376068"/>
                    <a:pt x="284276" y="360757"/>
                    <a:pt x="286183" y="350801"/>
                  </a:cubicBezTo>
                  <a:cubicBezTo>
                    <a:pt x="288089" y="340844"/>
                    <a:pt x="289631" y="322473"/>
                    <a:pt x="289631" y="322473"/>
                  </a:cubicBezTo>
                  <a:cubicBezTo>
                    <a:pt x="292312" y="331655"/>
                    <a:pt x="301115" y="341231"/>
                    <a:pt x="301115" y="341231"/>
                  </a:cubicBezTo>
                  <a:cubicBezTo>
                    <a:pt x="303035" y="329979"/>
                    <a:pt x="303798" y="318561"/>
                    <a:pt x="303394" y="307154"/>
                  </a:cubicBezTo>
                  <a:cubicBezTo>
                    <a:pt x="302634" y="289162"/>
                    <a:pt x="299178" y="279972"/>
                    <a:pt x="303773" y="272317"/>
                  </a:cubicBezTo>
                  <a:cubicBezTo>
                    <a:pt x="308368" y="264662"/>
                    <a:pt x="297264" y="236706"/>
                    <a:pt x="297264" y="236706"/>
                  </a:cubicBezTo>
                  <a:cubicBezTo>
                    <a:pt x="297264" y="236706"/>
                    <a:pt x="284246" y="236706"/>
                    <a:pt x="265486" y="220628"/>
                  </a:cubicBezTo>
                  <a:cubicBezTo>
                    <a:pt x="246725" y="204550"/>
                    <a:pt x="240976" y="190765"/>
                    <a:pt x="240976" y="190765"/>
                  </a:cubicBezTo>
                  <a:cubicBezTo>
                    <a:pt x="249671" y="199487"/>
                    <a:pt x="259018" y="207535"/>
                    <a:pt x="268934" y="214841"/>
                  </a:cubicBezTo>
                  <a:cubicBezTo>
                    <a:pt x="284253" y="225944"/>
                    <a:pt x="296125" y="224790"/>
                    <a:pt x="296125" y="224790"/>
                  </a:cubicBezTo>
                  <a:cubicBezTo>
                    <a:pt x="296125" y="224790"/>
                    <a:pt x="301100" y="215220"/>
                    <a:pt x="299923" y="206798"/>
                  </a:cubicBezTo>
                  <a:cubicBezTo>
                    <a:pt x="298745" y="198375"/>
                    <a:pt x="288818" y="193013"/>
                    <a:pt x="288818" y="193013"/>
                  </a:cubicBezTo>
                  <a:lnTo>
                    <a:pt x="297621" y="186505"/>
                  </a:lnTo>
                  <a:cubicBezTo>
                    <a:pt x="294459" y="184555"/>
                    <a:pt x="291129" y="182890"/>
                    <a:pt x="287671" y="181530"/>
                  </a:cubicBezTo>
                  <a:cubicBezTo>
                    <a:pt x="281162" y="178849"/>
                    <a:pt x="270825" y="163531"/>
                    <a:pt x="270825" y="163531"/>
                  </a:cubicBezTo>
                  <a:cubicBezTo>
                    <a:pt x="270825" y="163531"/>
                    <a:pt x="275800" y="154341"/>
                    <a:pt x="273863" y="150514"/>
                  </a:cubicBezTo>
                  <a:cubicBezTo>
                    <a:pt x="271926" y="146686"/>
                    <a:pt x="273476" y="137496"/>
                    <a:pt x="273476" y="137496"/>
                  </a:cubicBezTo>
                  <a:cubicBezTo>
                    <a:pt x="256630" y="136737"/>
                    <a:pt x="230593" y="129461"/>
                    <a:pt x="230593" y="129461"/>
                  </a:cubicBezTo>
                  <a:cubicBezTo>
                    <a:pt x="242464" y="132499"/>
                    <a:pt x="267354" y="134056"/>
                    <a:pt x="267354" y="134056"/>
                  </a:cubicBezTo>
                  <a:cubicBezTo>
                    <a:pt x="267354" y="134056"/>
                    <a:pt x="271562" y="120651"/>
                    <a:pt x="278071" y="120651"/>
                  </a:cubicBezTo>
                  <a:cubicBezTo>
                    <a:pt x="284580" y="120651"/>
                    <a:pt x="293003" y="117613"/>
                    <a:pt x="293003" y="117613"/>
                  </a:cubicBezTo>
                  <a:cubicBezTo>
                    <a:pt x="293003" y="117613"/>
                    <a:pt x="283433" y="109191"/>
                    <a:pt x="284968" y="105363"/>
                  </a:cubicBezTo>
                  <a:cubicBezTo>
                    <a:pt x="286502" y="101536"/>
                    <a:pt x="286114" y="93493"/>
                    <a:pt x="286114" y="93493"/>
                  </a:cubicBezTo>
                  <a:lnTo>
                    <a:pt x="311004" y="95407"/>
                  </a:lnTo>
                  <a:cubicBezTo>
                    <a:pt x="325936" y="96553"/>
                    <a:pt x="352353" y="98854"/>
                    <a:pt x="361132" y="97320"/>
                  </a:cubicBezTo>
                  <a:cubicBezTo>
                    <a:pt x="369913" y="95787"/>
                    <a:pt x="373004" y="86984"/>
                    <a:pt x="373004" y="86984"/>
                  </a:cubicBezTo>
                  <a:cubicBezTo>
                    <a:pt x="366107" y="89262"/>
                    <a:pt x="356917" y="82002"/>
                    <a:pt x="356917" y="82002"/>
                  </a:cubicBezTo>
                  <a:cubicBezTo>
                    <a:pt x="362279" y="80483"/>
                    <a:pt x="372237" y="73579"/>
                    <a:pt x="372237" y="73579"/>
                  </a:cubicBezTo>
                  <a:cubicBezTo>
                    <a:pt x="364193" y="70899"/>
                    <a:pt x="353089" y="64777"/>
                    <a:pt x="353089" y="64777"/>
                  </a:cubicBezTo>
                  <a:cubicBezTo>
                    <a:pt x="353089" y="64777"/>
                    <a:pt x="359219" y="64018"/>
                    <a:pt x="368789" y="59415"/>
                  </a:cubicBezTo>
                  <a:cubicBezTo>
                    <a:pt x="378359" y="54813"/>
                    <a:pt x="391468" y="44431"/>
                    <a:pt x="391468" y="44431"/>
                  </a:cubicBezTo>
                  <a:close/>
                  <a:moveTo>
                    <a:pt x="160960" y="496983"/>
                  </a:moveTo>
                  <a:cubicBezTo>
                    <a:pt x="159813" y="501191"/>
                    <a:pt x="151770" y="509621"/>
                    <a:pt x="151390" y="514595"/>
                  </a:cubicBezTo>
                  <a:cubicBezTo>
                    <a:pt x="151172" y="510259"/>
                    <a:pt x="151172" y="505914"/>
                    <a:pt x="151390" y="501578"/>
                  </a:cubicBezTo>
                  <a:cubicBezTo>
                    <a:pt x="148778" y="502321"/>
                    <a:pt x="146051" y="502578"/>
                    <a:pt x="143346" y="502337"/>
                  </a:cubicBezTo>
                  <a:cubicBezTo>
                    <a:pt x="143346" y="502337"/>
                    <a:pt x="147562" y="493148"/>
                    <a:pt x="150243" y="488553"/>
                  </a:cubicBezTo>
                  <a:cubicBezTo>
                    <a:pt x="152924" y="483958"/>
                    <a:pt x="149856" y="467880"/>
                    <a:pt x="153281" y="462898"/>
                  </a:cubicBezTo>
                  <a:cubicBezTo>
                    <a:pt x="156707" y="457916"/>
                    <a:pt x="157299" y="438777"/>
                    <a:pt x="157299" y="438777"/>
                  </a:cubicBezTo>
                  <a:cubicBezTo>
                    <a:pt x="157299" y="438777"/>
                    <a:pt x="153661" y="446820"/>
                    <a:pt x="150600" y="448157"/>
                  </a:cubicBezTo>
                  <a:cubicBezTo>
                    <a:pt x="150116" y="444124"/>
                    <a:pt x="148215" y="440393"/>
                    <a:pt x="145238" y="437631"/>
                  </a:cubicBezTo>
                  <a:cubicBezTo>
                    <a:pt x="145238" y="437631"/>
                    <a:pt x="144091" y="420019"/>
                    <a:pt x="148686" y="410062"/>
                  </a:cubicBezTo>
                  <a:cubicBezTo>
                    <a:pt x="153281" y="400105"/>
                    <a:pt x="152134" y="380200"/>
                    <a:pt x="152134" y="380200"/>
                  </a:cubicBezTo>
                  <a:lnTo>
                    <a:pt x="155932" y="381719"/>
                  </a:lnTo>
                  <a:cubicBezTo>
                    <a:pt x="155932" y="381719"/>
                    <a:pt x="156312" y="403158"/>
                    <a:pt x="158210" y="414262"/>
                  </a:cubicBezTo>
                  <a:cubicBezTo>
                    <a:pt x="160109" y="425365"/>
                    <a:pt x="161248" y="449866"/>
                    <a:pt x="161248" y="458676"/>
                  </a:cubicBezTo>
                  <a:cubicBezTo>
                    <a:pt x="161248" y="458676"/>
                    <a:pt x="158970" y="470159"/>
                    <a:pt x="158575" y="471693"/>
                  </a:cubicBezTo>
                  <a:cubicBezTo>
                    <a:pt x="158180" y="473227"/>
                    <a:pt x="171206" y="487004"/>
                    <a:pt x="171206" y="487004"/>
                  </a:cubicBezTo>
                  <a:cubicBezTo>
                    <a:pt x="171206" y="487004"/>
                    <a:pt x="162107" y="492806"/>
                    <a:pt x="160960" y="496983"/>
                  </a:cubicBezTo>
                  <a:close/>
                  <a:moveTo>
                    <a:pt x="189617" y="726343"/>
                  </a:moveTo>
                  <a:cubicBezTo>
                    <a:pt x="189617" y="726343"/>
                    <a:pt x="178983" y="689972"/>
                    <a:pt x="177426" y="667955"/>
                  </a:cubicBezTo>
                  <a:cubicBezTo>
                    <a:pt x="175869" y="645938"/>
                    <a:pt x="180632" y="620670"/>
                    <a:pt x="179219" y="609567"/>
                  </a:cubicBezTo>
                  <a:cubicBezTo>
                    <a:pt x="179219" y="609567"/>
                    <a:pt x="188531" y="617989"/>
                    <a:pt x="200015" y="622204"/>
                  </a:cubicBezTo>
                  <a:cubicBezTo>
                    <a:pt x="200015" y="622204"/>
                    <a:pt x="189677" y="634075"/>
                    <a:pt x="185850" y="639816"/>
                  </a:cubicBezTo>
                  <a:cubicBezTo>
                    <a:pt x="182022" y="645558"/>
                    <a:pt x="189617" y="726320"/>
                    <a:pt x="189617" y="726320"/>
                  </a:cubicBezTo>
                  <a:close/>
                  <a:moveTo>
                    <a:pt x="181634" y="1009852"/>
                  </a:moveTo>
                  <a:cubicBezTo>
                    <a:pt x="170150" y="1011196"/>
                    <a:pt x="152916" y="1014265"/>
                    <a:pt x="152916" y="1014265"/>
                  </a:cubicBezTo>
                  <a:lnTo>
                    <a:pt x="150243" y="1010817"/>
                  </a:lnTo>
                  <a:cubicBezTo>
                    <a:pt x="158547" y="1007546"/>
                    <a:pt x="167352" y="1005730"/>
                    <a:pt x="176272" y="1005447"/>
                  </a:cubicBezTo>
                  <a:cubicBezTo>
                    <a:pt x="190817" y="1005068"/>
                    <a:pt x="213025" y="1014257"/>
                    <a:pt x="213025" y="1014257"/>
                  </a:cubicBezTo>
                  <a:cubicBezTo>
                    <a:pt x="213025" y="1014257"/>
                    <a:pt x="193126" y="1008485"/>
                    <a:pt x="181634" y="1009829"/>
                  </a:cubicBezTo>
                  <a:close/>
                  <a:moveTo>
                    <a:pt x="217628" y="829334"/>
                  </a:moveTo>
                  <a:cubicBezTo>
                    <a:pt x="218387" y="837377"/>
                    <a:pt x="211886" y="860731"/>
                    <a:pt x="205757" y="868006"/>
                  </a:cubicBezTo>
                  <a:cubicBezTo>
                    <a:pt x="199627" y="875282"/>
                    <a:pt x="198488" y="894421"/>
                    <a:pt x="198488" y="894421"/>
                  </a:cubicBezTo>
                  <a:lnTo>
                    <a:pt x="195716" y="897101"/>
                  </a:lnTo>
                  <a:cubicBezTo>
                    <a:pt x="195716" y="897101"/>
                    <a:pt x="193505" y="883325"/>
                    <a:pt x="197721" y="873368"/>
                  </a:cubicBezTo>
                  <a:cubicBezTo>
                    <a:pt x="201936" y="863411"/>
                    <a:pt x="206911" y="837377"/>
                    <a:pt x="204997" y="824360"/>
                  </a:cubicBezTo>
                  <a:cubicBezTo>
                    <a:pt x="203779" y="815219"/>
                    <a:pt x="203138" y="806012"/>
                    <a:pt x="203076" y="796791"/>
                  </a:cubicBezTo>
                  <a:cubicBezTo>
                    <a:pt x="203076" y="796791"/>
                    <a:pt x="221076" y="797938"/>
                    <a:pt x="226051" y="798310"/>
                  </a:cubicBezTo>
                  <a:lnTo>
                    <a:pt x="209592" y="809026"/>
                  </a:lnTo>
                  <a:cubicBezTo>
                    <a:pt x="209592" y="809026"/>
                    <a:pt x="216861" y="821276"/>
                    <a:pt x="217628" y="829311"/>
                  </a:cubicBezTo>
                  <a:close/>
                </a:path>
              </a:pathLst>
            </a:custGeom>
            <a:grpFill/>
            <a:ln w="758" cap="flat">
              <a:noFill/>
              <a:prstDash val="solid"/>
              <a:miter/>
            </a:ln>
          </p:spPr>
          <p:txBody>
            <a:bodyPr rtlCol="0" anchor="ctr"/>
            <a:lstStyle/>
            <a:p>
              <a:endParaRPr lang="en-IL"/>
            </a:p>
          </p:txBody>
        </p:sp>
      </p:grpSp>
    </p:spTree>
    <p:extLst>
      <p:ext uri="{BB962C8B-B14F-4D97-AF65-F5344CB8AC3E}">
        <p14:creationId xmlns:p14="http://schemas.microsoft.com/office/powerpoint/2010/main" val="22245781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125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15_Main_9">
    <p:bg>
      <p:bgPr>
        <a:solidFill>
          <a:schemeClr val="accent1"/>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5BE5BD8A-9D4C-B041-8DEE-759E059987C8}"/>
              </a:ext>
            </a:extLst>
          </p:cNvPr>
          <p:cNvSpPr/>
          <p:nvPr userDrawn="1"/>
        </p:nvSpPr>
        <p:spPr>
          <a:xfrm>
            <a:off x="0" y="0"/>
            <a:ext cx="1458686" cy="6858000"/>
          </a:xfrm>
          <a:prstGeom prst="rect">
            <a:avLst/>
          </a:prstGeom>
          <a:solidFill>
            <a:srgbClr val="E2E3E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IL"/>
          </a:p>
        </p:txBody>
      </p:sp>
      <p:pic>
        <p:nvPicPr>
          <p:cNvPr id="3" name="Picture 2">
            <a:extLst>
              <a:ext uri="{FF2B5EF4-FFF2-40B4-BE49-F238E27FC236}">
                <a16:creationId xmlns:a16="http://schemas.microsoft.com/office/drawing/2014/main" id="{BCD8A161-3C2C-D84D-8368-F46B4A605BC8}"/>
              </a:ext>
            </a:extLst>
          </p:cNvPr>
          <p:cNvPicPr>
            <a:picLocks noChangeAspect="1"/>
          </p:cNvPicPr>
          <p:nvPr userDrawn="1"/>
        </p:nvPicPr>
        <p:blipFill rotWithShape="1">
          <a:blip r:embed="rId2" cstate="screen">
            <a:duotone>
              <a:schemeClr val="accent1">
                <a:shade val="45000"/>
                <a:satMod val="135000"/>
              </a:schemeClr>
              <a:prstClr val="white"/>
            </a:duotone>
            <a:extLst>
              <a:ext uri="{28A0092B-C50C-407E-A947-70E740481C1C}">
                <a14:useLocalDpi xmlns:a14="http://schemas.microsoft.com/office/drawing/2010/main"/>
              </a:ext>
            </a:extLst>
          </a:blip>
          <a:srcRect/>
          <a:stretch/>
        </p:blipFill>
        <p:spPr>
          <a:xfrm>
            <a:off x="1269999" y="-13140"/>
            <a:ext cx="10922001" cy="6871139"/>
          </a:xfrm>
          <a:prstGeom prst="rect">
            <a:avLst/>
          </a:prstGeom>
        </p:spPr>
      </p:pic>
      <p:sp>
        <p:nvSpPr>
          <p:cNvPr id="25" name="Заголовок 1">
            <a:extLst>
              <a:ext uri="{FF2B5EF4-FFF2-40B4-BE49-F238E27FC236}">
                <a16:creationId xmlns:a16="http://schemas.microsoft.com/office/drawing/2014/main" id="{9BBE0B44-7CE7-FF4E-910E-8108239425CC}"/>
              </a:ext>
            </a:extLst>
          </p:cNvPr>
          <p:cNvSpPr>
            <a:spLocks noGrp="1"/>
          </p:cNvSpPr>
          <p:nvPr>
            <p:ph type="title" hasCustomPrompt="1"/>
          </p:nvPr>
        </p:nvSpPr>
        <p:spPr>
          <a:xfrm>
            <a:off x="388568" y="976387"/>
            <a:ext cx="2870198" cy="2055048"/>
          </a:xfrm>
          <a:prstGeom prst="rect">
            <a:avLst/>
          </a:prstGeom>
        </p:spPr>
        <p:txBody>
          <a:bodyPr anchor="t" anchorCtr="0">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3600" b="1" i="0" kern="1200" spc="0" baseline="0" dirty="0">
                <a:solidFill>
                  <a:schemeClr val="tx2"/>
                </a:solidFill>
                <a:latin typeface="Tahoma" charset="0"/>
                <a:ea typeface="Tahoma" charset="0"/>
                <a:cs typeface="Tahoma" charset="0"/>
              </a:defRPr>
            </a:lvl1pPr>
          </a:lstStyle>
          <a:p>
            <a:r>
              <a:rPr lang="en-US"/>
              <a:t>Name Your Top Slide</a:t>
            </a:r>
            <a:endParaRPr lang="ru-RU"/>
          </a:p>
        </p:txBody>
      </p:sp>
      <p:sp>
        <p:nvSpPr>
          <p:cNvPr id="4" name="Номер слайда 1">
            <a:extLst>
              <a:ext uri="{FF2B5EF4-FFF2-40B4-BE49-F238E27FC236}">
                <a16:creationId xmlns:a16="http://schemas.microsoft.com/office/drawing/2014/main" id="{4FAECE92-1B5A-F548-A06B-CE311F3A3730}"/>
              </a:ext>
            </a:extLst>
          </p:cNvPr>
          <p:cNvSpPr txBox="1">
            <a:spLocks/>
          </p:cNvSpPr>
          <p:nvPr userDrawn="1"/>
        </p:nvSpPr>
        <p:spPr>
          <a:xfrm>
            <a:off x="10955907" y="6325901"/>
            <a:ext cx="1246071" cy="409215"/>
          </a:xfrm>
          <a:prstGeom prst="rect">
            <a:avLst/>
          </a:prstGeom>
        </p:spPr>
        <p:txBody>
          <a:bodyPr rIns="215972" anchor="ctr"/>
          <a:lstStyle>
            <a:defPPr>
              <a:defRPr lang="ru-RU"/>
            </a:defPPr>
            <a:lvl1pPr marL="0" algn="l" defTabSz="2438522" rtl="0" eaLnBrk="1" latinLnBrk="0" hangingPunct="1">
              <a:defRPr sz="4800" kern="1200">
                <a:solidFill>
                  <a:schemeClr val="tx1"/>
                </a:solidFill>
                <a:latin typeface="+mn-lt"/>
                <a:ea typeface="+mn-ea"/>
                <a:cs typeface="+mn-cs"/>
              </a:defRPr>
            </a:lvl1pPr>
            <a:lvl2pPr marL="1219261" algn="l" defTabSz="2438522" rtl="0" eaLnBrk="1" latinLnBrk="0" hangingPunct="1">
              <a:defRPr sz="4800" kern="1200">
                <a:solidFill>
                  <a:schemeClr val="tx1"/>
                </a:solidFill>
                <a:latin typeface="+mn-lt"/>
                <a:ea typeface="+mn-ea"/>
                <a:cs typeface="+mn-cs"/>
              </a:defRPr>
            </a:lvl2pPr>
            <a:lvl3pPr marL="2438522" algn="l" defTabSz="2438522" rtl="0" eaLnBrk="1" latinLnBrk="0" hangingPunct="1">
              <a:defRPr sz="4800" kern="1200">
                <a:solidFill>
                  <a:schemeClr val="tx1"/>
                </a:solidFill>
                <a:latin typeface="+mn-lt"/>
                <a:ea typeface="+mn-ea"/>
                <a:cs typeface="+mn-cs"/>
              </a:defRPr>
            </a:lvl3pPr>
            <a:lvl4pPr marL="3657783" algn="l" defTabSz="2438522" rtl="0" eaLnBrk="1" latinLnBrk="0" hangingPunct="1">
              <a:defRPr sz="4800" kern="1200">
                <a:solidFill>
                  <a:schemeClr val="tx1"/>
                </a:solidFill>
                <a:latin typeface="+mn-lt"/>
                <a:ea typeface="+mn-ea"/>
                <a:cs typeface="+mn-cs"/>
              </a:defRPr>
            </a:lvl4pPr>
            <a:lvl5pPr marL="4877044" algn="l" defTabSz="2438522" rtl="0" eaLnBrk="1" latinLnBrk="0" hangingPunct="1">
              <a:defRPr sz="4800" kern="1200">
                <a:solidFill>
                  <a:schemeClr val="tx1"/>
                </a:solidFill>
                <a:latin typeface="+mn-lt"/>
                <a:ea typeface="+mn-ea"/>
                <a:cs typeface="+mn-cs"/>
              </a:defRPr>
            </a:lvl5pPr>
            <a:lvl6pPr marL="6096305" algn="l" defTabSz="2438522" rtl="0" eaLnBrk="1" latinLnBrk="0" hangingPunct="1">
              <a:defRPr sz="4800" kern="1200">
                <a:solidFill>
                  <a:schemeClr val="tx1"/>
                </a:solidFill>
                <a:latin typeface="+mn-lt"/>
                <a:ea typeface="+mn-ea"/>
                <a:cs typeface="+mn-cs"/>
              </a:defRPr>
            </a:lvl6pPr>
            <a:lvl7pPr marL="7315566" algn="l" defTabSz="2438522" rtl="0" eaLnBrk="1" latinLnBrk="0" hangingPunct="1">
              <a:defRPr sz="4800" kern="1200">
                <a:solidFill>
                  <a:schemeClr val="tx1"/>
                </a:solidFill>
                <a:latin typeface="+mn-lt"/>
                <a:ea typeface="+mn-ea"/>
                <a:cs typeface="+mn-cs"/>
              </a:defRPr>
            </a:lvl7pPr>
            <a:lvl8pPr marL="8534827" algn="l" defTabSz="2438522" rtl="0" eaLnBrk="1" latinLnBrk="0" hangingPunct="1">
              <a:defRPr sz="4800" kern="1200">
                <a:solidFill>
                  <a:schemeClr val="tx1"/>
                </a:solidFill>
                <a:latin typeface="+mn-lt"/>
                <a:ea typeface="+mn-ea"/>
                <a:cs typeface="+mn-cs"/>
              </a:defRPr>
            </a:lvl8pPr>
            <a:lvl9pPr marL="9754088" algn="l" defTabSz="2438522" rtl="0" eaLnBrk="1" latinLnBrk="0" hangingPunct="1">
              <a:defRPr sz="4800" kern="1200">
                <a:solidFill>
                  <a:schemeClr val="tx1"/>
                </a:solidFill>
                <a:latin typeface="+mn-lt"/>
                <a:ea typeface="+mn-ea"/>
                <a:cs typeface="+mn-cs"/>
              </a:defRPr>
            </a:lvl9pPr>
          </a:lstStyle>
          <a:p>
            <a:pPr algn="r" defTabSz="1219079">
              <a:lnSpc>
                <a:spcPct val="150000"/>
              </a:lnSpc>
              <a:spcBef>
                <a:spcPts val="432"/>
              </a:spcBef>
            </a:pPr>
            <a:fld id="{E8BBD06A-759F-43F0-9FDD-30D8801384DF}" type="slidenum">
              <a:rPr lang="ru-RU" sz="1200" smtClean="0">
                <a:solidFill>
                  <a:schemeClr val="tx2">
                    <a:lumMod val="50000"/>
                    <a:lumOff val="50000"/>
                  </a:schemeClr>
                </a:solidFill>
                <a:latin typeface="Tahoma" charset="0"/>
                <a:ea typeface="Tahoma" charset="0"/>
                <a:cs typeface="Tahoma" charset="0"/>
              </a:rPr>
              <a:pPr algn="r" defTabSz="1219079">
                <a:lnSpc>
                  <a:spcPct val="150000"/>
                </a:lnSpc>
                <a:spcBef>
                  <a:spcPts val="432"/>
                </a:spcBef>
              </a:pPr>
              <a:t>‹#›</a:t>
            </a:fld>
            <a:endParaRPr lang="ru-RU" sz="1200">
              <a:solidFill>
                <a:schemeClr val="tx2">
                  <a:lumMod val="50000"/>
                  <a:lumOff val="50000"/>
                </a:schemeClr>
              </a:solidFill>
              <a:latin typeface="Tahoma" charset="0"/>
              <a:ea typeface="Tahoma" charset="0"/>
              <a:cs typeface="Tahoma" charset="0"/>
            </a:endParaRPr>
          </a:p>
        </p:txBody>
      </p:sp>
      <p:sp>
        <p:nvSpPr>
          <p:cNvPr id="8" name="Freeform 19">
            <a:extLst>
              <a:ext uri="{FF2B5EF4-FFF2-40B4-BE49-F238E27FC236}">
                <a16:creationId xmlns:a16="http://schemas.microsoft.com/office/drawing/2014/main" id="{90913486-60F9-7646-85D7-30FF07A6D7A4}"/>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13276284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125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6_Main_9">
    <p:bg>
      <p:bgPr>
        <a:solidFill>
          <a:schemeClr val="accent1"/>
        </a:solidFill>
        <a:effectLst/>
      </p:bgPr>
    </p:bg>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A94D6B6C-D32F-DC44-8340-2161C52B06D2}"/>
              </a:ext>
            </a:extLst>
          </p:cNvPr>
          <p:cNvPicPr>
            <a:picLocks noChangeAspect="1"/>
          </p:cNvPicPr>
          <p:nvPr userDrawn="1"/>
        </p:nvPicPr>
        <p:blipFill rotWithShape="1">
          <a:blip r:embed="rId2" cstate="screen">
            <a:duotone>
              <a:schemeClr val="accent1">
                <a:shade val="45000"/>
                <a:satMod val="135000"/>
              </a:schemeClr>
              <a:prstClr val="white"/>
            </a:duotone>
            <a:extLst>
              <a:ext uri="{28A0092B-C50C-407E-A947-70E740481C1C}">
                <a14:useLocalDpi xmlns:a14="http://schemas.microsoft.com/office/drawing/2010/main"/>
              </a:ext>
            </a:extLst>
          </a:blip>
          <a:srcRect/>
          <a:stretch/>
        </p:blipFill>
        <p:spPr>
          <a:xfrm>
            <a:off x="1" y="-13140"/>
            <a:ext cx="12192000" cy="6871139"/>
          </a:xfrm>
          <a:prstGeom prst="rect">
            <a:avLst/>
          </a:prstGeom>
        </p:spPr>
      </p:pic>
      <p:sp>
        <p:nvSpPr>
          <p:cNvPr id="25" name="Заголовок 1">
            <a:extLst>
              <a:ext uri="{FF2B5EF4-FFF2-40B4-BE49-F238E27FC236}">
                <a16:creationId xmlns:a16="http://schemas.microsoft.com/office/drawing/2014/main" id="{9BBE0B44-7CE7-FF4E-910E-8108239425CC}"/>
              </a:ext>
            </a:extLst>
          </p:cNvPr>
          <p:cNvSpPr>
            <a:spLocks noGrp="1"/>
          </p:cNvSpPr>
          <p:nvPr>
            <p:ph type="title" hasCustomPrompt="1"/>
          </p:nvPr>
        </p:nvSpPr>
        <p:spPr>
          <a:xfrm>
            <a:off x="435063" y="781499"/>
            <a:ext cx="3660282" cy="2055048"/>
          </a:xfrm>
          <a:prstGeom prst="rect">
            <a:avLst/>
          </a:prstGeom>
        </p:spPr>
        <p:txBody>
          <a:bodyPr anchor="t" anchorCtr="0">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3600" b="1" i="0" kern="1200" spc="0" baseline="0" dirty="0">
                <a:solidFill>
                  <a:schemeClr val="bg1"/>
                </a:solidFill>
                <a:latin typeface="Tahoma" charset="0"/>
                <a:ea typeface="Tahoma" charset="0"/>
                <a:cs typeface="Tahoma" charset="0"/>
              </a:defRPr>
            </a:lvl1pPr>
          </a:lstStyle>
          <a:p>
            <a:r>
              <a:rPr lang="en-US"/>
              <a:t>Name Your Top Slide</a:t>
            </a:r>
            <a:endParaRPr lang="ru-RU"/>
          </a:p>
        </p:txBody>
      </p:sp>
      <p:sp>
        <p:nvSpPr>
          <p:cNvPr id="4" name="Номер слайда 1">
            <a:extLst>
              <a:ext uri="{FF2B5EF4-FFF2-40B4-BE49-F238E27FC236}">
                <a16:creationId xmlns:a16="http://schemas.microsoft.com/office/drawing/2014/main" id="{4FAECE92-1B5A-F548-A06B-CE311F3A3730}"/>
              </a:ext>
            </a:extLst>
          </p:cNvPr>
          <p:cNvSpPr txBox="1">
            <a:spLocks/>
          </p:cNvSpPr>
          <p:nvPr userDrawn="1"/>
        </p:nvSpPr>
        <p:spPr>
          <a:xfrm>
            <a:off x="10955907" y="6325901"/>
            <a:ext cx="1246071" cy="409215"/>
          </a:xfrm>
          <a:prstGeom prst="rect">
            <a:avLst/>
          </a:prstGeom>
        </p:spPr>
        <p:txBody>
          <a:bodyPr rIns="215972" anchor="ctr"/>
          <a:lstStyle>
            <a:defPPr>
              <a:defRPr lang="ru-RU"/>
            </a:defPPr>
            <a:lvl1pPr marL="0" algn="l" defTabSz="2438522" rtl="0" eaLnBrk="1" latinLnBrk="0" hangingPunct="1">
              <a:defRPr sz="4800" kern="1200">
                <a:solidFill>
                  <a:schemeClr val="tx1"/>
                </a:solidFill>
                <a:latin typeface="+mn-lt"/>
                <a:ea typeface="+mn-ea"/>
                <a:cs typeface="+mn-cs"/>
              </a:defRPr>
            </a:lvl1pPr>
            <a:lvl2pPr marL="1219261" algn="l" defTabSz="2438522" rtl="0" eaLnBrk="1" latinLnBrk="0" hangingPunct="1">
              <a:defRPr sz="4800" kern="1200">
                <a:solidFill>
                  <a:schemeClr val="tx1"/>
                </a:solidFill>
                <a:latin typeface="+mn-lt"/>
                <a:ea typeface="+mn-ea"/>
                <a:cs typeface="+mn-cs"/>
              </a:defRPr>
            </a:lvl2pPr>
            <a:lvl3pPr marL="2438522" algn="l" defTabSz="2438522" rtl="0" eaLnBrk="1" latinLnBrk="0" hangingPunct="1">
              <a:defRPr sz="4800" kern="1200">
                <a:solidFill>
                  <a:schemeClr val="tx1"/>
                </a:solidFill>
                <a:latin typeface="+mn-lt"/>
                <a:ea typeface="+mn-ea"/>
                <a:cs typeface="+mn-cs"/>
              </a:defRPr>
            </a:lvl3pPr>
            <a:lvl4pPr marL="3657783" algn="l" defTabSz="2438522" rtl="0" eaLnBrk="1" latinLnBrk="0" hangingPunct="1">
              <a:defRPr sz="4800" kern="1200">
                <a:solidFill>
                  <a:schemeClr val="tx1"/>
                </a:solidFill>
                <a:latin typeface="+mn-lt"/>
                <a:ea typeface="+mn-ea"/>
                <a:cs typeface="+mn-cs"/>
              </a:defRPr>
            </a:lvl4pPr>
            <a:lvl5pPr marL="4877044" algn="l" defTabSz="2438522" rtl="0" eaLnBrk="1" latinLnBrk="0" hangingPunct="1">
              <a:defRPr sz="4800" kern="1200">
                <a:solidFill>
                  <a:schemeClr val="tx1"/>
                </a:solidFill>
                <a:latin typeface="+mn-lt"/>
                <a:ea typeface="+mn-ea"/>
                <a:cs typeface="+mn-cs"/>
              </a:defRPr>
            </a:lvl5pPr>
            <a:lvl6pPr marL="6096305" algn="l" defTabSz="2438522" rtl="0" eaLnBrk="1" latinLnBrk="0" hangingPunct="1">
              <a:defRPr sz="4800" kern="1200">
                <a:solidFill>
                  <a:schemeClr val="tx1"/>
                </a:solidFill>
                <a:latin typeface="+mn-lt"/>
                <a:ea typeface="+mn-ea"/>
                <a:cs typeface="+mn-cs"/>
              </a:defRPr>
            </a:lvl6pPr>
            <a:lvl7pPr marL="7315566" algn="l" defTabSz="2438522" rtl="0" eaLnBrk="1" latinLnBrk="0" hangingPunct="1">
              <a:defRPr sz="4800" kern="1200">
                <a:solidFill>
                  <a:schemeClr val="tx1"/>
                </a:solidFill>
                <a:latin typeface="+mn-lt"/>
                <a:ea typeface="+mn-ea"/>
                <a:cs typeface="+mn-cs"/>
              </a:defRPr>
            </a:lvl7pPr>
            <a:lvl8pPr marL="8534827" algn="l" defTabSz="2438522" rtl="0" eaLnBrk="1" latinLnBrk="0" hangingPunct="1">
              <a:defRPr sz="4800" kern="1200">
                <a:solidFill>
                  <a:schemeClr val="tx1"/>
                </a:solidFill>
                <a:latin typeface="+mn-lt"/>
                <a:ea typeface="+mn-ea"/>
                <a:cs typeface="+mn-cs"/>
              </a:defRPr>
            </a:lvl8pPr>
            <a:lvl9pPr marL="9754088" algn="l" defTabSz="2438522" rtl="0" eaLnBrk="1" latinLnBrk="0" hangingPunct="1">
              <a:defRPr sz="4800" kern="1200">
                <a:solidFill>
                  <a:schemeClr val="tx1"/>
                </a:solidFill>
                <a:latin typeface="+mn-lt"/>
                <a:ea typeface="+mn-ea"/>
                <a:cs typeface="+mn-cs"/>
              </a:defRPr>
            </a:lvl9pPr>
          </a:lstStyle>
          <a:p>
            <a:pPr algn="r" defTabSz="1219079">
              <a:lnSpc>
                <a:spcPct val="150000"/>
              </a:lnSpc>
              <a:spcBef>
                <a:spcPts val="432"/>
              </a:spcBef>
            </a:pPr>
            <a:fld id="{E8BBD06A-759F-43F0-9FDD-30D8801384DF}" type="slidenum">
              <a:rPr lang="ru-RU" sz="1200" smtClean="0">
                <a:solidFill>
                  <a:schemeClr val="tx2">
                    <a:lumMod val="50000"/>
                    <a:lumOff val="50000"/>
                  </a:schemeClr>
                </a:solidFill>
                <a:latin typeface="Tahoma" charset="0"/>
                <a:ea typeface="Tahoma" charset="0"/>
                <a:cs typeface="Tahoma" charset="0"/>
              </a:rPr>
              <a:pPr algn="r" defTabSz="1219079">
                <a:lnSpc>
                  <a:spcPct val="150000"/>
                </a:lnSpc>
                <a:spcBef>
                  <a:spcPts val="432"/>
                </a:spcBef>
              </a:pPr>
              <a:t>‹#›</a:t>
            </a:fld>
            <a:endParaRPr lang="ru-RU" sz="1200">
              <a:solidFill>
                <a:schemeClr val="tx2">
                  <a:lumMod val="50000"/>
                  <a:lumOff val="50000"/>
                </a:schemeClr>
              </a:solidFill>
              <a:latin typeface="Tahoma" charset="0"/>
              <a:ea typeface="Tahoma" charset="0"/>
              <a:cs typeface="Tahoma" charset="0"/>
            </a:endParaRPr>
          </a:p>
        </p:txBody>
      </p:sp>
      <p:sp>
        <p:nvSpPr>
          <p:cNvPr id="11" name="Freeform 19">
            <a:extLst>
              <a:ext uri="{FF2B5EF4-FFF2-40B4-BE49-F238E27FC236}">
                <a16:creationId xmlns:a16="http://schemas.microsoft.com/office/drawing/2014/main" id="{7B0BABAA-F360-4840-975A-E1D0D3BF117E}"/>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17570356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left)">
                                      <p:cBhvr>
                                        <p:cTn id="7" dur="125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Layout>
</file>

<file path=ppt/slideLayouts/slideLayout43.xml><?xml version="1.0" encoding="utf-8"?>
<p:sldLayout xmlns:a="http://schemas.openxmlformats.org/drawingml/2006/main" xmlns:r="http://schemas.openxmlformats.org/officeDocument/2006/relationships" xmlns:p="http://schemas.openxmlformats.org/presentationml/2006/main" userDrawn="1">
  <p:cSld name="347_Пользовательский макет">
    <p:spTree>
      <p:nvGrpSpPr>
        <p:cNvPr id="1" name=""/>
        <p:cNvGrpSpPr/>
        <p:nvPr/>
      </p:nvGrpSpPr>
      <p:grpSpPr>
        <a:xfrm>
          <a:off x="0" y="0"/>
          <a:ext cx="0" cy="0"/>
          <a:chOff x="0" y="0"/>
          <a:chExt cx="0" cy="0"/>
        </a:xfrm>
      </p:grpSpPr>
      <p:sp>
        <p:nvSpPr>
          <p:cNvPr id="18" name="Заголовок 1"/>
          <p:cNvSpPr>
            <a:spLocks noGrp="1"/>
          </p:cNvSpPr>
          <p:nvPr>
            <p:ph type="title" hasCustomPrompt="1"/>
          </p:nvPr>
        </p:nvSpPr>
        <p:spPr>
          <a:xfrm>
            <a:off x="6956799" y="1125011"/>
            <a:ext cx="4359101" cy="1151995"/>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9" name="Текст 3"/>
          <p:cNvSpPr>
            <a:spLocks noGrp="1"/>
          </p:cNvSpPr>
          <p:nvPr>
            <p:ph type="body" sz="quarter" idx="14" hasCustomPrompt="1"/>
          </p:nvPr>
        </p:nvSpPr>
        <p:spPr>
          <a:xfrm>
            <a:off x="6956882" y="2925002"/>
            <a:ext cx="4359018" cy="3042927"/>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5" name="Freeform 7">
            <a:extLst>
              <a:ext uri="{FF2B5EF4-FFF2-40B4-BE49-F238E27FC236}">
                <a16:creationId xmlns:a16="http://schemas.microsoft.com/office/drawing/2014/main" id="{110DE0FD-A3D3-1944-913D-260DAFF6FB81}"/>
              </a:ext>
            </a:extLst>
          </p:cNvPr>
          <p:cNvSpPr>
            <a:spLocks noGrp="1" noEditPoints="1"/>
          </p:cNvSpPr>
          <p:nvPr>
            <p:ph type="pic" sz="quarter" idx="28"/>
          </p:nvPr>
        </p:nvSpPr>
        <p:spPr bwMode="auto">
          <a:xfrm>
            <a:off x="862460" y="369014"/>
            <a:ext cx="5233540" cy="6488986"/>
          </a:xfrm>
          <a:custGeom>
            <a:avLst/>
            <a:gdLst>
              <a:gd name="T0" fmla="*/ 955 w 1123"/>
              <a:gd name="T1" fmla="*/ 1447 h 1594"/>
              <a:gd name="T2" fmla="*/ 857 w 1123"/>
              <a:gd name="T3" fmla="*/ 1356 h 1594"/>
              <a:gd name="T4" fmla="*/ 725 w 1123"/>
              <a:gd name="T5" fmla="*/ 1438 h 1594"/>
              <a:gd name="T6" fmla="*/ 698 w 1123"/>
              <a:gd name="T7" fmla="*/ 1336 h 1594"/>
              <a:gd name="T8" fmla="*/ 576 w 1123"/>
              <a:gd name="T9" fmla="*/ 1452 h 1594"/>
              <a:gd name="T10" fmla="*/ 867 w 1123"/>
              <a:gd name="T11" fmla="*/ 1323 h 1594"/>
              <a:gd name="T12" fmla="*/ 513 w 1123"/>
              <a:gd name="T13" fmla="*/ 1409 h 1594"/>
              <a:gd name="T14" fmla="*/ 493 w 1123"/>
              <a:gd name="T15" fmla="*/ 1451 h 1594"/>
              <a:gd name="T16" fmla="*/ 547 w 1123"/>
              <a:gd name="T17" fmla="*/ 1432 h 1594"/>
              <a:gd name="T18" fmla="*/ 939 w 1123"/>
              <a:gd name="T19" fmla="*/ 1551 h 1594"/>
              <a:gd name="T20" fmla="*/ 723 w 1123"/>
              <a:gd name="T21" fmla="*/ 781 h 1594"/>
              <a:gd name="T22" fmla="*/ 1024 w 1123"/>
              <a:gd name="T23" fmla="*/ 780 h 1594"/>
              <a:gd name="T24" fmla="*/ 922 w 1123"/>
              <a:gd name="T25" fmla="*/ 669 h 1594"/>
              <a:gd name="T26" fmla="*/ 802 w 1123"/>
              <a:gd name="T27" fmla="*/ 642 h 1594"/>
              <a:gd name="T28" fmla="*/ 775 w 1123"/>
              <a:gd name="T29" fmla="*/ 611 h 1594"/>
              <a:gd name="T30" fmla="*/ 880 w 1123"/>
              <a:gd name="T31" fmla="*/ 565 h 1594"/>
              <a:gd name="T32" fmla="*/ 595 w 1123"/>
              <a:gd name="T33" fmla="*/ 587 h 1594"/>
              <a:gd name="T34" fmla="*/ 518 w 1123"/>
              <a:gd name="T35" fmla="*/ 601 h 1594"/>
              <a:gd name="T36" fmla="*/ 467 w 1123"/>
              <a:gd name="T37" fmla="*/ 638 h 1594"/>
              <a:gd name="T38" fmla="*/ 458 w 1123"/>
              <a:gd name="T39" fmla="*/ 469 h 1594"/>
              <a:gd name="T40" fmla="*/ 322 w 1123"/>
              <a:gd name="T41" fmla="*/ 482 h 1594"/>
              <a:gd name="T42" fmla="*/ 445 w 1123"/>
              <a:gd name="T43" fmla="*/ 550 h 1594"/>
              <a:gd name="T44" fmla="*/ 465 w 1123"/>
              <a:gd name="T45" fmla="*/ 739 h 1594"/>
              <a:gd name="T46" fmla="*/ 518 w 1123"/>
              <a:gd name="T47" fmla="*/ 874 h 1594"/>
              <a:gd name="T48" fmla="*/ 488 w 1123"/>
              <a:gd name="T49" fmla="*/ 969 h 1594"/>
              <a:gd name="T50" fmla="*/ 507 w 1123"/>
              <a:gd name="T51" fmla="*/ 1053 h 1594"/>
              <a:gd name="T52" fmla="*/ 540 w 1123"/>
              <a:gd name="T53" fmla="*/ 1198 h 1594"/>
              <a:gd name="T54" fmla="*/ 599 w 1123"/>
              <a:gd name="T55" fmla="*/ 1279 h 1594"/>
              <a:gd name="T56" fmla="*/ 927 w 1123"/>
              <a:gd name="T57" fmla="*/ 1212 h 1594"/>
              <a:gd name="T58" fmla="*/ 914 w 1123"/>
              <a:gd name="T59" fmla="*/ 953 h 1594"/>
              <a:gd name="T60" fmla="*/ 1037 w 1123"/>
              <a:gd name="T61" fmla="*/ 1418 h 1594"/>
              <a:gd name="T62" fmla="*/ 1119 w 1123"/>
              <a:gd name="T63" fmla="*/ 1518 h 1594"/>
              <a:gd name="T64" fmla="*/ 472 w 1123"/>
              <a:gd name="T65" fmla="*/ 1324 h 1594"/>
              <a:gd name="T66" fmla="*/ 463 w 1123"/>
              <a:gd name="T67" fmla="*/ 1361 h 1594"/>
              <a:gd name="T68" fmla="*/ 457 w 1123"/>
              <a:gd name="T69" fmla="*/ 504 h 1594"/>
              <a:gd name="T70" fmla="*/ 356 w 1123"/>
              <a:gd name="T71" fmla="*/ 643 h 1594"/>
              <a:gd name="T72" fmla="*/ 456 w 1123"/>
              <a:gd name="T73" fmla="*/ 922 h 1594"/>
              <a:gd name="T74" fmla="*/ 479 w 1123"/>
              <a:gd name="T75" fmla="*/ 941 h 1594"/>
              <a:gd name="T76" fmla="*/ 1023 w 1123"/>
              <a:gd name="T77" fmla="*/ 1549 h 1594"/>
              <a:gd name="T78" fmla="*/ 964 w 1123"/>
              <a:gd name="T79" fmla="*/ 927 h 1594"/>
              <a:gd name="T80" fmla="*/ 824 w 1123"/>
              <a:gd name="T81" fmla="*/ 763 h 1594"/>
              <a:gd name="T82" fmla="*/ 900 w 1123"/>
              <a:gd name="T83" fmla="*/ 795 h 1594"/>
              <a:gd name="T84" fmla="*/ 846 w 1123"/>
              <a:gd name="T85" fmla="*/ 797 h 1594"/>
              <a:gd name="T86" fmla="*/ 801 w 1123"/>
              <a:gd name="T87" fmla="*/ 1169 h 1594"/>
              <a:gd name="T88" fmla="*/ 702 w 1123"/>
              <a:gd name="T89" fmla="*/ 1174 h 1594"/>
              <a:gd name="T90" fmla="*/ 574 w 1123"/>
              <a:gd name="T91" fmla="*/ 629 h 1594"/>
              <a:gd name="T92" fmla="*/ 605 w 1123"/>
              <a:gd name="T93" fmla="*/ 610 h 1594"/>
              <a:gd name="T94" fmla="*/ 620 w 1123"/>
              <a:gd name="T95" fmla="*/ 935 h 1594"/>
              <a:gd name="T96" fmla="*/ 615 w 1123"/>
              <a:gd name="T97" fmla="*/ 575 h 1594"/>
              <a:gd name="T98" fmla="*/ 754 w 1123"/>
              <a:gd name="T99" fmla="*/ 990 h 1594"/>
              <a:gd name="T100" fmla="*/ 818 w 1123"/>
              <a:gd name="T101" fmla="*/ 1043 h 1594"/>
              <a:gd name="T102" fmla="*/ 965 w 1123"/>
              <a:gd name="T103" fmla="*/ 657 h 1594"/>
              <a:gd name="T104" fmla="*/ 497 w 1123"/>
              <a:gd name="T105" fmla="*/ 795 h 1594"/>
              <a:gd name="T106" fmla="*/ 922 w 1123"/>
              <a:gd name="T107" fmla="*/ 309 h 1594"/>
              <a:gd name="T108" fmla="*/ 714 w 1123"/>
              <a:gd name="T109" fmla="*/ 204 h 1594"/>
              <a:gd name="T110" fmla="*/ 675 w 1123"/>
              <a:gd name="T111" fmla="*/ 369 h 1594"/>
              <a:gd name="T112" fmla="*/ 460 w 1123"/>
              <a:gd name="T113" fmla="*/ 1222 h 1594"/>
              <a:gd name="T114" fmla="*/ 675 w 1123"/>
              <a:gd name="T115" fmla="*/ 342 h 1594"/>
              <a:gd name="T116" fmla="*/ 266 w 1123"/>
              <a:gd name="T117" fmla="*/ 439 h 1594"/>
              <a:gd name="T118" fmla="*/ 307 w 1123"/>
              <a:gd name="T119" fmla="*/ 470 h 1594"/>
              <a:gd name="T120" fmla="*/ 249 w 1123"/>
              <a:gd name="T121" fmla="*/ 579 h 1594"/>
              <a:gd name="T122" fmla="*/ 346 w 1123"/>
              <a:gd name="T123" fmla="*/ 60 h 1594"/>
              <a:gd name="T124" fmla="*/ 139 w 1123"/>
              <a:gd name="T125" fmla="*/ 559 h 1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23" h="1594">
                <a:moveTo>
                  <a:pt x="232" y="601"/>
                </a:moveTo>
                <a:lnTo>
                  <a:pt x="232" y="606"/>
                </a:lnTo>
                <a:lnTo>
                  <a:pt x="231" y="611"/>
                </a:lnTo>
                <a:lnTo>
                  <a:pt x="229" y="608"/>
                </a:lnTo>
                <a:lnTo>
                  <a:pt x="228" y="604"/>
                </a:lnTo>
                <a:lnTo>
                  <a:pt x="228" y="600"/>
                </a:lnTo>
                <a:lnTo>
                  <a:pt x="228" y="596"/>
                </a:lnTo>
                <a:lnTo>
                  <a:pt x="228" y="586"/>
                </a:lnTo>
                <a:lnTo>
                  <a:pt x="228" y="574"/>
                </a:lnTo>
                <a:lnTo>
                  <a:pt x="229" y="564"/>
                </a:lnTo>
                <a:lnTo>
                  <a:pt x="229" y="552"/>
                </a:lnTo>
                <a:lnTo>
                  <a:pt x="229" y="550"/>
                </a:lnTo>
                <a:lnTo>
                  <a:pt x="229" y="546"/>
                </a:lnTo>
                <a:lnTo>
                  <a:pt x="229" y="544"/>
                </a:lnTo>
                <a:lnTo>
                  <a:pt x="228" y="543"/>
                </a:lnTo>
                <a:lnTo>
                  <a:pt x="224" y="545"/>
                </a:lnTo>
                <a:lnTo>
                  <a:pt x="219" y="545"/>
                </a:lnTo>
                <a:lnTo>
                  <a:pt x="218" y="543"/>
                </a:lnTo>
                <a:lnTo>
                  <a:pt x="217" y="543"/>
                </a:lnTo>
                <a:lnTo>
                  <a:pt x="217" y="543"/>
                </a:lnTo>
                <a:lnTo>
                  <a:pt x="216" y="544"/>
                </a:lnTo>
                <a:lnTo>
                  <a:pt x="215" y="546"/>
                </a:lnTo>
                <a:lnTo>
                  <a:pt x="214" y="547"/>
                </a:lnTo>
                <a:lnTo>
                  <a:pt x="212" y="545"/>
                </a:lnTo>
                <a:lnTo>
                  <a:pt x="211" y="543"/>
                </a:lnTo>
                <a:lnTo>
                  <a:pt x="211" y="541"/>
                </a:lnTo>
                <a:lnTo>
                  <a:pt x="212" y="539"/>
                </a:lnTo>
                <a:lnTo>
                  <a:pt x="214" y="538"/>
                </a:lnTo>
                <a:lnTo>
                  <a:pt x="215" y="538"/>
                </a:lnTo>
                <a:lnTo>
                  <a:pt x="216" y="539"/>
                </a:lnTo>
                <a:lnTo>
                  <a:pt x="218" y="540"/>
                </a:lnTo>
                <a:lnTo>
                  <a:pt x="221" y="540"/>
                </a:lnTo>
                <a:lnTo>
                  <a:pt x="224" y="538"/>
                </a:lnTo>
                <a:lnTo>
                  <a:pt x="226" y="534"/>
                </a:lnTo>
                <a:lnTo>
                  <a:pt x="226" y="532"/>
                </a:lnTo>
                <a:lnTo>
                  <a:pt x="226" y="530"/>
                </a:lnTo>
                <a:lnTo>
                  <a:pt x="224" y="527"/>
                </a:lnTo>
                <a:lnTo>
                  <a:pt x="222" y="526"/>
                </a:lnTo>
                <a:lnTo>
                  <a:pt x="219" y="526"/>
                </a:lnTo>
                <a:lnTo>
                  <a:pt x="218" y="526"/>
                </a:lnTo>
                <a:lnTo>
                  <a:pt x="217" y="526"/>
                </a:lnTo>
                <a:lnTo>
                  <a:pt x="215" y="526"/>
                </a:lnTo>
                <a:lnTo>
                  <a:pt x="215" y="525"/>
                </a:lnTo>
                <a:lnTo>
                  <a:pt x="215" y="523"/>
                </a:lnTo>
                <a:lnTo>
                  <a:pt x="216" y="520"/>
                </a:lnTo>
                <a:lnTo>
                  <a:pt x="217" y="518"/>
                </a:lnTo>
                <a:lnTo>
                  <a:pt x="219" y="517"/>
                </a:lnTo>
                <a:lnTo>
                  <a:pt x="222" y="516"/>
                </a:lnTo>
                <a:lnTo>
                  <a:pt x="224" y="516"/>
                </a:lnTo>
                <a:lnTo>
                  <a:pt x="224" y="516"/>
                </a:lnTo>
                <a:lnTo>
                  <a:pt x="224" y="517"/>
                </a:lnTo>
                <a:lnTo>
                  <a:pt x="224" y="518"/>
                </a:lnTo>
                <a:lnTo>
                  <a:pt x="223" y="520"/>
                </a:lnTo>
                <a:lnTo>
                  <a:pt x="223" y="523"/>
                </a:lnTo>
                <a:lnTo>
                  <a:pt x="224" y="524"/>
                </a:lnTo>
                <a:lnTo>
                  <a:pt x="226" y="524"/>
                </a:lnTo>
                <a:lnTo>
                  <a:pt x="228" y="522"/>
                </a:lnTo>
                <a:lnTo>
                  <a:pt x="228" y="520"/>
                </a:lnTo>
                <a:lnTo>
                  <a:pt x="229" y="518"/>
                </a:lnTo>
                <a:lnTo>
                  <a:pt x="230" y="516"/>
                </a:lnTo>
                <a:lnTo>
                  <a:pt x="230" y="513"/>
                </a:lnTo>
                <a:lnTo>
                  <a:pt x="231" y="508"/>
                </a:lnTo>
                <a:lnTo>
                  <a:pt x="235" y="502"/>
                </a:lnTo>
                <a:lnTo>
                  <a:pt x="240" y="494"/>
                </a:lnTo>
                <a:lnTo>
                  <a:pt x="245" y="484"/>
                </a:lnTo>
                <a:lnTo>
                  <a:pt x="250" y="469"/>
                </a:lnTo>
                <a:lnTo>
                  <a:pt x="256" y="453"/>
                </a:lnTo>
                <a:lnTo>
                  <a:pt x="257" y="450"/>
                </a:lnTo>
                <a:lnTo>
                  <a:pt x="259" y="448"/>
                </a:lnTo>
                <a:lnTo>
                  <a:pt x="259" y="447"/>
                </a:lnTo>
                <a:lnTo>
                  <a:pt x="260" y="446"/>
                </a:lnTo>
                <a:lnTo>
                  <a:pt x="259" y="447"/>
                </a:lnTo>
                <a:lnTo>
                  <a:pt x="259" y="448"/>
                </a:lnTo>
                <a:lnTo>
                  <a:pt x="260" y="449"/>
                </a:lnTo>
                <a:lnTo>
                  <a:pt x="261" y="452"/>
                </a:lnTo>
                <a:lnTo>
                  <a:pt x="259" y="456"/>
                </a:lnTo>
                <a:lnTo>
                  <a:pt x="258" y="461"/>
                </a:lnTo>
                <a:lnTo>
                  <a:pt x="257" y="462"/>
                </a:lnTo>
                <a:lnTo>
                  <a:pt x="256" y="464"/>
                </a:lnTo>
                <a:lnTo>
                  <a:pt x="254" y="467"/>
                </a:lnTo>
                <a:lnTo>
                  <a:pt x="254" y="469"/>
                </a:lnTo>
                <a:lnTo>
                  <a:pt x="251" y="482"/>
                </a:lnTo>
                <a:lnTo>
                  <a:pt x="246" y="496"/>
                </a:lnTo>
                <a:lnTo>
                  <a:pt x="243" y="509"/>
                </a:lnTo>
                <a:lnTo>
                  <a:pt x="239" y="523"/>
                </a:lnTo>
                <a:lnTo>
                  <a:pt x="236" y="541"/>
                </a:lnTo>
                <a:lnTo>
                  <a:pt x="233" y="561"/>
                </a:lnTo>
                <a:lnTo>
                  <a:pt x="232" y="581"/>
                </a:lnTo>
                <a:lnTo>
                  <a:pt x="232" y="601"/>
                </a:lnTo>
                <a:close/>
                <a:moveTo>
                  <a:pt x="955" y="1445"/>
                </a:moveTo>
                <a:lnTo>
                  <a:pt x="955" y="1447"/>
                </a:lnTo>
                <a:lnTo>
                  <a:pt x="956" y="1448"/>
                </a:lnTo>
                <a:lnTo>
                  <a:pt x="955" y="1447"/>
                </a:lnTo>
                <a:lnTo>
                  <a:pt x="955" y="1445"/>
                </a:lnTo>
                <a:close/>
                <a:moveTo>
                  <a:pt x="946" y="1451"/>
                </a:moveTo>
                <a:lnTo>
                  <a:pt x="947" y="1454"/>
                </a:lnTo>
                <a:lnTo>
                  <a:pt x="947" y="1456"/>
                </a:lnTo>
                <a:lnTo>
                  <a:pt x="947" y="1454"/>
                </a:lnTo>
                <a:lnTo>
                  <a:pt x="946" y="1451"/>
                </a:lnTo>
                <a:lnTo>
                  <a:pt x="944" y="1445"/>
                </a:lnTo>
                <a:lnTo>
                  <a:pt x="944" y="1439"/>
                </a:lnTo>
                <a:lnTo>
                  <a:pt x="944" y="1423"/>
                </a:lnTo>
                <a:lnTo>
                  <a:pt x="944" y="1406"/>
                </a:lnTo>
                <a:lnTo>
                  <a:pt x="947" y="1410"/>
                </a:lnTo>
                <a:lnTo>
                  <a:pt x="947" y="1413"/>
                </a:lnTo>
                <a:lnTo>
                  <a:pt x="947" y="1423"/>
                </a:lnTo>
                <a:lnTo>
                  <a:pt x="947" y="1432"/>
                </a:lnTo>
                <a:lnTo>
                  <a:pt x="947" y="1441"/>
                </a:lnTo>
                <a:lnTo>
                  <a:pt x="946" y="1451"/>
                </a:lnTo>
                <a:close/>
                <a:moveTo>
                  <a:pt x="927" y="1447"/>
                </a:moveTo>
                <a:lnTo>
                  <a:pt x="926" y="1449"/>
                </a:lnTo>
                <a:lnTo>
                  <a:pt x="925" y="1452"/>
                </a:lnTo>
                <a:lnTo>
                  <a:pt x="926" y="1455"/>
                </a:lnTo>
                <a:lnTo>
                  <a:pt x="926" y="1458"/>
                </a:lnTo>
                <a:lnTo>
                  <a:pt x="926" y="1455"/>
                </a:lnTo>
                <a:lnTo>
                  <a:pt x="925" y="1452"/>
                </a:lnTo>
                <a:lnTo>
                  <a:pt x="926" y="1449"/>
                </a:lnTo>
                <a:lnTo>
                  <a:pt x="927" y="1447"/>
                </a:lnTo>
                <a:lnTo>
                  <a:pt x="927" y="1444"/>
                </a:lnTo>
                <a:lnTo>
                  <a:pt x="926" y="1440"/>
                </a:lnTo>
                <a:lnTo>
                  <a:pt x="922" y="1430"/>
                </a:lnTo>
                <a:lnTo>
                  <a:pt x="920" y="1420"/>
                </a:lnTo>
                <a:lnTo>
                  <a:pt x="922" y="1430"/>
                </a:lnTo>
                <a:lnTo>
                  <a:pt x="926" y="1440"/>
                </a:lnTo>
                <a:lnTo>
                  <a:pt x="925" y="1425"/>
                </a:lnTo>
                <a:lnTo>
                  <a:pt x="922" y="1411"/>
                </a:lnTo>
                <a:lnTo>
                  <a:pt x="921" y="1410"/>
                </a:lnTo>
                <a:lnTo>
                  <a:pt x="920" y="1409"/>
                </a:lnTo>
                <a:lnTo>
                  <a:pt x="919" y="1406"/>
                </a:lnTo>
                <a:lnTo>
                  <a:pt x="919" y="1403"/>
                </a:lnTo>
                <a:lnTo>
                  <a:pt x="919" y="1403"/>
                </a:lnTo>
                <a:lnTo>
                  <a:pt x="919" y="1400"/>
                </a:lnTo>
                <a:lnTo>
                  <a:pt x="919" y="1397"/>
                </a:lnTo>
                <a:lnTo>
                  <a:pt x="919" y="1393"/>
                </a:lnTo>
                <a:lnTo>
                  <a:pt x="920" y="1388"/>
                </a:lnTo>
                <a:lnTo>
                  <a:pt x="920" y="1392"/>
                </a:lnTo>
                <a:lnTo>
                  <a:pt x="920" y="1397"/>
                </a:lnTo>
                <a:lnTo>
                  <a:pt x="921" y="1398"/>
                </a:lnTo>
                <a:lnTo>
                  <a:pt x="922" y="1398"/>
                </a:lnTo>
                <a:lnTo>
                  <a:pt x="926" y="1413"/>
                </a:lnTo>
                <a:lnTo>
                  <a:pt x="928" y="1430"/>
                </a:lnTo>
                <a:lnTo>
                  <a:pt x="929" y="1441"/>
                </a:lnTo>
                <a:lnTo>
                  <a:pt x="930" y="1453"/>
                </a:lnTo>
                <a:lnTo>
                  <a:pt x="928" y="1449"/>
                </a:lnTo>
                <a:lnTo>
                  <a:pt x="927" y="1447"/>
                </a:lnTo>
                <a:close/>
                <a:moveTo>
                  <a:pt x="910" y="1454"/>
                </a:moveTo>
                <a:lnTo>
                  <a:pt x="908" y="1453"/>
                </a:lnTo>
                <a:lnTo>
                  <a:pt x="907" y="1451"/>
                </a:lnTo>
                <a:lnTo>
                  <a:pt x="907" y="1448"/>
                </a:lnTo>
                <a:lnTo>
                  <a:pt x="907" y="1446"/>
                </a:lnTo>
                <a:lnTo>
                  <a:pt x="907" y="1448"/>
                </a:lnTo>
                <a:lnTo>
                  <a:pt x="907" y="1451"/>
                </a:lnTo>
                <a:lnTo>
                  <a:pt x="908" y="1453"/>
                </a:lnTo>
                <a:lnTo>
                  <a:pt x="910" y="1454"/>
                </a:lnTo>
                <a:lnTo>
                  <a:pt x="910" y="1458"/>
                </a:lnTo>
                <a:lnTo>
                  <a:pt x="910" y="1460"/>
                </a:lnTo>
                <a:lnTo>
                  <a:pt x="910" y="1458"/>
                </a:lnTo>
                <a:lnTo>
                  <a:pt x="910" y="1454"/>
                </a:lnTo>
                <a:close/>
                <a:moveTo>
                  <a:pt x="901" y="1430"/>
                </a:moveTo>
                <a:lnTo>
                  <a:pt x="901" y="1427"/>
                </a:lnTo>
                <a:lnTo>
                  <a:pt x="902" y="1426"/>
                </a:lnTo>
                <a:lnTo>
                  <a:pt x="901" y="1427"/>
                </a:lnTo>
                <a:lnTo>
                  <a:pt x="901" y="1430"/>
                </a:lnTo>
                <a:close/>
                <a:moveTo>
                  <a:pt x="879" y="1511"/>
                </a:moveTo>
                <a:lnTo>
                  <a:pt x="879" y="1519"/>
                </a:lnTo>
                <a:lnTo>
                  <a:pt x="879" y="1528"/>
                </a:lnTo>
                <a:lnTo>
                  <a:pt x="879" y="1519"/>
                </a:lnTo>
                <a:lnTo>
                  <a:pt x="879" y="1511"/>
                </a:lnTo>
                <a:close/>
                <a:moveTo>
                  <a:pt x="867" y="1395"/>
                </a:moveTo>
                <a:lnTo>
                  <a:pt x="867" y="1396"/>
                </a:lnTo>
                <a:lnTo>
                  <a:pt x="868" y="1396"/>
                </a:lnTo>
                <a:lnTo>
                  <a:pt x="867" y="1396"/>
                </a:lnTo>
                <a:lnTo>
                  <a:pt x="867" y="1395"/>
                </a:lnTo>
                <a:close/>
                <a:moveTo>
                  <a:pt x="861" y="1327"/>
                </a:moveTo>
                <a:lnTo>
                  <a:pt x="863" y="1329"/>
                </a:lnTo>
                <a:lnTo>
                  <a:pt x="863" y="1331"/>
                </a:lnTo>
                <a:lnTo>
                  <a:pt x="863" y="1329"/>
                </a:lnTo>
                <a:lnTo>
                  <a:pt x="861" y="1327"/>
                </a:lnTo>
                <a:close/>
                <a:moveTo>
                  <a:pt x="860" y="1361"/>
                </a:moveTo>
                <a:lnTo>
                  <a:pt x="858" y="1359"/>
                </a:lnTo>
                <a:lnTo>
                  <a:pt x="857" y="1357"/>
                </a:lnTo>
                <a:lnTo>
                  <a:pt x="857" y="1356"/>
                </a:lnTo>
                <a:lnTo>
                  <a:pt x="856" y="1356"/>
                </a:lnTo>
                <a:lnTo>
                  <a:pt x="857" y="1356"/>
                </a:lnTo>
                <a:lnTo>
                  <a:pt x="857" y="1357"/>
                </a:lnTo>
                <a:lnTo>
                  <a:pt x="858" y="1359"/>
                </a:lnTo>
                <a:lnTo>
                  <a:pt x="860" y="1361"/>
                </a:lnTo>
                <a:lnTo>
                  <a:pt x="860" y="1368"/>
                </a:lnTo>
                <a:lnTo>
                  <a:pt x="863" y="1374"/>
                </a:lnTo>
                <a:lnTo>
                  <a:pt x="860" y="1368"/>
                </a:lnTo>
                <a:lnTo>
                  <a:pt x="860" y="1361"/>
                </a:lnTo>
                <a:close/>
                <a:moveTo>
                  <a:pt x="852" y="1338"/>
                </a:moveTo>
                <a:lnTo>
                  <a:pt x="853" y="1341"/>
                </a:lnTo>
                <a:lnTo>
                  <a:pt x="856" y="1343"/>
                </a:lnTo>
                <a:lnTo>
                  <a:pt x="856" y="1348"/>
                </a:lnTo>
                <a:lnTo>
                  <a:pt x="856" y="1351"/>
                </a:lnTo>
                <a:lnTo>
                  <a:pt x="856" y="1348"/>
                </a:lnTo>
                <a:lnTo>
                  <a:pt x="856" y="1343"/>
                </a:lnTo>
                <a:lnTo>
                  <a:pt x="853" y="1341"/>
                </a:lnTo>
                <a:lnTo>
                  <a:pt x="852" y="1338"/>
                </a:lnTo>
                <a:close/>
                <a:moveTo>
                  <a:pt x="849" y="1328"/>
                </a:moveTo>
                <a:lnTo>
                  <a:pt x="850" y="1329"/>
                </a:lnTo>
                <a:lnTo>
                  <a:pt x="851" y="1329"/>
                </a:lnTo>
                <a:lnTo>
                  <a:pt x="850" y="1329"/>
                </a:lnTo>
                <a:lnTo>
                  <a:pt x="849" y="1328"/>
                </a:lnTo>
                <a:close/>
                <a:moveTo>
                  <a:pt x="853" y="1327"/>
                </a:moveTo>
                <a:lnTo>
                  <a:pt x="853" y="1326"/>
                </a:lnTo>
                <a:lnTo>
                  <a:pt x="852" y="1326"/>
                </a:lnTo>
                <a:lnTo>
                  <a:pt x="853" y="1326"/>
                </a:lnTo>
                <a:lnTo>
                  <a:pt x="853" y="1327"/>
                </a:lnTo>
                <a:close/>
                <a:moveTo>
                  <a:pt x="816" y="1453"/>
                </a:moveTo>
                <a:lnTo>
                  <a:pt x="816" y="1451"/>
                </a:lnTo>
                <a:lnTo>
                  <a:pt x="816" y="1449"/>
                </a:lnTo>
                <a:lnTo>
                  <a:pt x="816" y="1451"/>
                </a:lnTo>
                <a:lnTo>
                  <a:pt x="816" y="1453"/>
                </a:lnTo>
                <a:lnTo>
                  <a:pt x="817" y="1453"/>
                </a:lnTo>
                <a:lnTo>
                  <a:pt x="818" y="1454"/>
                </a:lnTo>
                <a:lnTo>
                  <a:pt x="817" y="1453"/>
                </a:lnTo>
                <a:lnTo>
                  <a:pt x="816" y="1453"/>
                </a:lnTo>
                <a:close/>
                <a:moveTo>
                  <a:pt x="815" y="1439"/>
                </a:moveTo>
                <a:lnTo>
                  <a:pt x="815" y="1439"/>
                </a:lnTo>
                <a:lnTo>
                  <a:pt x="815" y="1440"/>
                </a:lnTo>
                <a:lnTo>
                  <a:pt x="815" y="1439"/>
                </a:lnTo>
                <a:lnTo>
                  <a:pt x="815" y="1439"/>
                </a:lnTo>
                <a:close/>
                <a:moveTo>
                  <a:pt x="805" y="1330"/>
                </a:moveTo>
                <a:lnTo>
                  <a:pt x="809" y="1329"/>
                </a:lnTo>
                <a:lnTo>
                  <a:pt x="811" y="1329"/>
                </a:lnTo>
                <a:lnTo>
                  <a:pt x="809" y="1329"/>
                </a:lnTo>
                <a:lnTo>
                  <a:pt x="805" y="1330"/>
                </a:lnTo>
                <a:close/>
                <a:moveTo>
                  <a:pt x="808" y="1427"/>
                </a:moveTo>
                <a:lnTo>
                  <a:pt x="809" y="1427"/>
                </a:lnTo>
                <a:lnTo>
                  <a:pt x="809" y="1426"/>
                </a:lnTo>
                <a:lnTo>
                  <a:pt x="809" y="1427"/>
                </a:lnTo>
                <a:lnTo>
                  <a:pt x="808" y="1427"/>
                </a:lnTo>
                <a:close/>
                <a:moveTo>
                  <a:pt x="739" y="1382"/>
                </a:moveTo>
                <a:lnTo>
                  <a:pt x="739" y="1384"/>
                </a:lnTo>
                <a:lnTo>
                  <a:pt x="739" y="1386"/>
                </a:lnTo>
                <a:lnTo>
                  <a:pt x="737" y="1388"/>
                </a:lnTo>
                <a:lnTo>
                  <a:pt x="736" y="1389"/>
                </a:lnTo>
                <a:lnTo>
                  <a:pt x="737" y="1390"/>
                </a:lnTo>
                <a:lnTo>
                  <a:pt x="737" y="1391"/>
                </a:lnTo>
                <a:lnTo>
                  <a:pt x="737" y="1391"/>
                </a:lnTo>
                <a:lnTo>
                  <a:pt x="737" y="1392"/>
                </a:lnTo>
                <a:lnTo>
                  <a:pt x="736" y="1395"/>
                </a:lnTo>
                <a:lnTo>
                  <a:pt x="735" y="1397"/>
                </a:lnTo>
                <a:lnTo>
                  <a:pt x="734" y="1414"/>
                </a:lnTo>
                <a:lnTo>
                  <a:pt x="734" y="1432"/>
                </a:lnTo>
                <a:lnTo>
                  <a:pt x="734" y="1433"/>
                </a:lnTo>
                <a:lnTo>
                  <a:pt x="733" y="1435"/>
                </a:lnTo>
                <a:lnTo>
                  <a:pt x="732" y="1437"/>
                </a:lnTo>
                <a:lnTo>
                  <a:pt x="730" y="1437"/>
                </a:lnTo>
                <a:lnTo>
                  <a:pt x="729" y="1439"/>
                </a:lnTo>
                <a:lnTo>
                  <a:pt x="729" y="1441"/>
                </a:lnTo>
                <a:lnTo>
                  <a:pt x="729" y="1442"/>
                </a:lnTo>
                <a:lnTo>
                  <a:pt x="729" y="1445"/>
                </a:lnTo>
                <a:lnTo>
                  <a:pt x="726" y="1453"/>
                </a:lnTo>
                <a:lnTo>
                  <a:pt x="725" y="1460"/>
                </a:lnTo>
                <a:lnTo>
                  <a:pt x="725" y="1461"/>
                </a:lnTo>
                <a:lnTo>
                  <a:pt x="725" y="1463"/>
                </a:lnTo>
                <a:lnTo>
                  <a:pt x="725" y="1465"/>
                </a:lnTo>
                <a:lnTo>
                  <a:pt x="725" y="1466"/>
                </a:lnTo>
                <a:lnTo>
                  <a:pt x="725" y="1465"/>
                </a:lnTo>
                <a:lnTo>
                  <a:pt x="725" y="1463"/>
                </a:lnTo>
                <a:lnTo>
                  <a:pt x="721" y="1463"/>
                </a:lnTo>
                <a:lnTo>
                  <a:pt x="720" y="1463"/>
                </a:lnTo>
                <a:lnTo>
                  <a:pt x="719" y="1461"/>
                </a:lnTo>
                <a:lnTo>
                  <a:pt x="719" y="1459"/>
                </a:lnTo>
                <a:lnTo>
                  <a:pt x="720" y="1452"/>
                </a:lnTo>
                <a:lnTo>
                  <a:pt x="720" y="1445"/>
                </a:lnTo>
                <a:lnTo>
                  <a:pt x="720" y="1445"/>
                </a:lnTo>
                <a:lnTo>
                  <a:pt x="721" y="1444"/>
                </a:lnTo>
                <a:lnTo>
                  <a:pt x="723" y="1441"/>
                </a:lnTo>
                <a:lnTo>
                  <a:pt x="725" y="1438"/>
                </a:lnTo>
                <a:lnTo>
                  <a:pt x="725" y="1435"/>
                </a:lnTo>
                <a:lnTo>
                  <a:pt x="725" y="1431"/>
                </a:lnTo>
                <a:lnTo>
                  <a:pt x="725" y="1427"/>
                </a:lnTo>
                <a:lnTo>
                  <a:pt x="726" y="1424"/>
                </a:lnTo>
                <a:lnTo>
                  <a:pt x="727" y="1424"/>
                </a:lnTo>
                <a:lnTo>
                  <a:pt x="727" y="1424"/>
                </a:lnTo>
                <a:lnTo>
                  <a:pt x="727" y="1423"/>
                </a:lnTo>
                <a:lnTo>
                  <a:pt x="727" y="1421"/>
                </a:lnTo>
                <a:lnTo>
                  <a:pt x="729" y="1411"/>
                </a:lnTo>
                <a:lnTo>
                  <a:pt x="729" y="1402"/>
                </a:lnTo>
                <a:lnTo>
                  <a:pt x="729" y="1391"/>
                </a:lnTo>
                <a:lnTo>
                  <a:pt x="729" y="1381"/>
                </a:lnTo>
                <a:lnTo>
                  <a:pt x="729" y="1364"/>
                </a:lnTo>
                <a:lnTo>
                  <a:pt x="729" y="1348"/>
                </a:lnTo>
                <a:lnTo>
                  <a:pt x="729" y="1341"/>
                </a:lnTo>
                <a:lnTo>
                  <a:pt x="732" y="1337"/>
                </a:lnTo>
                <a:lnTo>
                  <a:pt x="735" y="1335"/>
                </a:lnTo>
                <a:lnTo>
                  <a:pt x="743" y="1335"/>
                </a:lnTo>
                <a:lnTo>
                  <a:pt x="741" y="1347"/>
                </a:lnTo>
                <a:lnTo>
                  <a:pt x="739" y="1358"/>
                </a:lnTo>
                <a:lnTo>
                  <a:pt x="739" y="1370"/>
                </a:lnTo>
                <a:lnTo>
                  <a:pt x="739" y="1382"/>
                </a:lnTo>
                <a:close/>
                <a:moveTo>
                  <a:pt x="732" y="1449"/>
                </a:moveTo>
                <a:lnTo>
                  <a:pt x="730" y="1460"/>
                </a:lnTo>
                <a:lnTo>
                  <a:pt x="728" y="1470"/>
                </a:lnTo>
                <a:lnTo>
                  <a:pt x="730" y="1460"/>
                </a:lnTo>
                <a:lnTo>
                  <a:pt x="732" y="1449"/>
                </a:lnTo>
                <a:lnTo>
                  <a:pt x="732" y="1448"/>
                </a:lnTo>
                <a:lnTo>
                  <a:pt x="732" y="1447"/>
                </a:lnTo>
                <a:lnTo>
                  <a:pt x="732" y="1448"/>
                </a:lnTo>
                <a:lnTo>
                  <a:pt x="732" y="1449"/>
                </a:lnTo>
                <a:close/>
                <a:moveTo>
                  <a:pt x="709" y="1426"/>
                </a:moveTo>
                <a:lnTo>
                  <a:pt x="707" y="1427"/>
                </a:lnTo>
                <a:lnTo>
                  <a:pt x="707" y="1428"/>
                </a:lnTo>
                <a:lnTo>
                  <a:pt x="707" y="1430"/>
                </a:lnTo>
                <a:lnTo>
                  <a:pt x="707" y="1432"/>
                </a:lnTo>
                <a:lnTo>
                  <a:pt x="707" y="1437"/>
                </a:lnTo>
                <a:lnTo>
                  <a:pt x="707" y="1440"/>
                </a:lnTo>
                <a:lnTo>
                  <a:pt x="706" y="1439"/>
                </a:lnTo>
                <a:lnTo>
                  <a:pt x="705" y="1435"/>
                </a:lnTo>
                <a:lnTo>
                  <a:pt x="702" y="1437"/>
                </a:lnTo>
                <a:lnTo>
                  <a:pt x="702" y="1439"/>
                </a:lnTo>
                <a:lnTo>
                  <a:pt x="702" y="1437"/>
                </a:lnTo>
                <a:lnTo>
                  <a:pt x="705" y="1435"/>
                </a:lnTo>
                <a:lnTo>
                  <a:pt x="705" y="1428"/>
                </a:lnTo>
                <a:lnTo>
                  <a:pt x="705" y="1421"/>
                </a:lnTo>
                <a:lnTo>
                  <a:pt x="702" y="1419"/>
                </a:lnTo>
                <a:lnTo>
                  <a:pt x="702" y="1417"/>
                </a:lnTo>
                <a:lnTo>
                  <a:pt x="702" y="1414"/>
                </a:lnTo>
                <a:lnTo>
                  <a:pt x="702" y="1411"/>
                </a:lnTo>
                <a:lnTo>
                  <a:pt x="702" y="1414"/>
                </a:lnTo>
                <a:lnTo>
                  <a:pt x="702" y="1417"/>
                </a:lnTo>
                <a:lnTo>
                  <a:pt x="702" y="1419"/>
                </a:lnTo>
                <a:lnTo>
                  <a:pt x="705" y="1421"/>
                </a:lnTo>
                <a:lnTo>
                  <a:pt x="705" y="1418"/>
                </a:lnTo>
                <a:lnTo>
                  <a:pt x="706" y="1414"/>
                </a:lnTo>
                <a:lnTo>
                  <a:pt x="705" y="1411"/>
                </a:lnTo>
                <a:lnTo>
                  <a:pt x="702" y="1407"/>
                </a:lnTo>
                <a:lnTo>
                  <a:pt x="702" y="1400"/>
                </a:lnTo>
                <a:lnTo>
                  <a:pt x="702" y="1392"/>
                </a:lnTo>
                <a:lnTo>
                  <a:pt x="700" y="1391"/>
                </a:lnTo>
                <a:lnTo>
                  <a:pt x="699" y="1389"/>
                </a:lnTo>
                <a:lnTo>
                  <a:pt x="700" y="1391"/>
                </a:lnTo>
                <a:lnTo>
                  <a:pt x="702" y="1392"/>
                </a:lnTo>
                <a:lnTo>
                  <a:pt x="701" y="1382"/>
                </a:lnTo>
                <a:lnTo>
                  <a:pt x="699" y="1370"/>
                </a:lnTo>
                <a:lnTo>
                  <a:pt x="698" y="1367"/>
                </a:lnTo>
                <a:lnTo>
                  <a:pt x="696" y="1364"/>
                </a:lnTo>
                <a:lnTo>
                  <a:pt x="693" y="1362"/>
                </a:lnTo>
                <a:lnTo>
                  <a:pt x="688" y="1362"/>
                </a:lnTo>
                <a:lnTo>
                  <a:pt x="688" y="1359"/>
                </a:lnTo>
                <a:lnTo>
                  <a:pt x="688" y="1357"/>
                </a:lnTo>
                <a:lnTo>
                  <a:pt x="689" y="1351"/>
                </a:lnTo>
                <a:lnTo>
                  <a:pt x="688" y="1344"/>
                </a:lnTo>
                <a:lnTo>
                  <a:pt x="688" y="1341"/>
                </a:lnTo>
                <a:lnTo>
                  <a:pt x="688" y="1338"/>
                </a:lnTo>
                <a:lnTo>
                  <a:pt x="687" y="1338"/>
                </a:lnTo>
                <a:lnTo>
                  <a:pt x="686" y="1337"/>
                </a:lnTo>
                <a:lnTo>
                  <a:pt x="687" y="1338"/>
                </a:lnTo>
                <a:lnTo>
                  <a:pt x="688" y="1338"/>
                </a:lnTo>
                <a:lnTo>
                  <a:pt x="688" y="1336"/>
                </a:lnTo>
                <a:lnTo>
                  <a:pt x="688" y="1335"/>
                </a:lnTo>
                <a:lnTo>
                  <a:pt x="691" y="1331"/>
                </a:lnTo>
                <a:lnTo>
                  <a:pt x="693" y="1330"/>
                </a:lnTo>
                <a:lnTo>
                  <a:pt x="695" y="1330"/>
                </a:lnTo>
                <a:lnTo>
                  <a:pt x="698" y="1334"/>
                </a:lnTo>
                <a:lnTo>
                  <a:pt x="701" y="1335"/>
                </a:lnTo>
                <a:lnTo>
                  <a:pt x="702" y="1338"/>
                </a:lnTo>
                <a:lnTo>
                  <a:pt x="701" y="1335"/>
                </a:lnTo>
                <a:lnTo>
                  <a:pt x="698" y="1334"/>
                </a:lnTo>
                <a:lnTo>
                  <a:pt x="698" y="1336"/>
                </a:lnTo>
                <a:lnTo>
                  <a:pt x="699" y="1338"/>
                </a:lnTo>
                <a:lnTo>
                  <a:pt x="700" y="1340"/>
                </a:lnTo>
                <a:lnTo>
                  <a:pt x="702" y="1342"/>
                </a:lnTo>
                <a:lnTo>
                  <a:pt x="702" y="1343"/>
                </a:lnTo>
                <a:lnTo>
                  <a:pt x="702" y="1344"/>
                </a:lnTo>
                <a:lnTo>
                  <a:pt x="701" y="1345"/>
                </a:lnTo>
                <a:lnTo>
                  <a:pt x="701" y="1347"/>
                </a:lnTo>
                <a:lnTo>
                  <a:pt x="702" y="1358"/>
                </a:lnTo>
                <a:lnTo>
                  <a:pt x="705" y="1369"/>
                </a:lnTo>
                <a:lnTo>
                  <a:pt x="706" y="1381"/>
                </a:lnTo>
                <a:lnTo>
                  <a:pt x="707" y="1392"/>
                </a:lnTo>
                <a:lnTo>
                  <a:pt x="707" y="1405"/>
                </a:lnTo>
                <a:lnTo>
                  <a:pt x="709" y="1418"/>
                </a:lnTo>
                <a:lnTo>
                  <a:pt x="709" y="1423"/>
                </a:lnTo>
                <a:lnTo>
                  <a:pt x="709" y="1426"/>
                </a:lnTo>
                <a:close/>
                <a:moveTo>
                  <a:pt x="695" y="1584"/>
                </a:moveTo>
                <a:lnTo>
                  <a:pt x="694" y="1584"/>
                </a:lnTo>
                <a:lnTo>
                  <a:pt x="694" y="1584"/>
                </a:lnTo>
                <a:lnTo>
                  <a:pt x="695" y="1584"/>
                </a:lnTo>
                <a:lnTo>
                  <a:pt x="698" y="1582"/>
                </a:lnTo>
                <a:lnTo>
                  <a:pt x="695" y="1584"/>
                </a:lnTo>
                <a:lnTo>
                  <a:pt x="694" y="1584"/>
                </a:lnTo>
                <a:lnTo>
                  <a:pt x="694" y="1584"/>
                </a:lnTo>
                <a:lnTo>
                  <a:pt x="695" y="1584"/>
                </a:lnTo>
                <a:close/>
                <a:moveTo>
                  <a:pt x="645" y="1341"/>
                </a:moveTo>
                <a:lnTo>
                  <a:pt x="642" y="1344"/>
                </a:lnTo>
                <a:lnTo>
                  <a:pt x="638" y="1349"/>
                </a:lnTo>
                <a:lnTo>
                  <a:pt x="637" y="1351"/>
                </a:lnTo>
                <a:lnTo>
                  <a:pt x="636" y="1351"/>
                </a:lnTo>
                <a:lnTo>
                  <a:pt x="635" y="1350"/>
                </a:lnTo>
                <a:lnTo>
                  <a:pt x="635" y="1349"/>
                </a:lnTo>
                <a:lnTo>
                  <a:pt x="632" y="1349"/>
                </a:lnTo>
                <a:lnTo>
                  <a:pt x="632" y="1350"/>
                </a:lnTo>
                <a:lnTo>
                  <a:pt x="632" y="1349"/>
                </a:lnTo>
                <a:lnTo>
                  <a:pt x="635" y="1349"/>
                </a:lnTo>
                <a:lnTo>
                  <a:pt x="635" y="1348"/>
                </a:lnTo>
                <a:lnTo>
                  <a:pt x="635" y="1345"/>
                </a:lnTo>
                <a:lnTo>
                  <a:pt x="637" y="1344"/>
                </a:lnTo>
                <a:lnTo>
                  <a:pt x="638" y="1342"/>
                </a:lnTo>
                <a:lnTo>
                  <a:pt x="639" y="1340"/>
                </a:lnTo>
                <a:lnTo>
                  <a:pt x="639" y="1337"/>
                </a:lnTo>
                <a:lnTo>
                  <a:pt x="639" y="1333"/>
                </a:lnTo>
                <a:lnTo>
                  <a:pt x="642" y="1329"/>
                </a:lnTo>
                <a:lnTo>
                  <a:pt x="645" y="1327"/>
                </a:lnTo>
                <a:lnTo>
                  <a:pt x="650" y="1326"/>
                </a:lnTo>
                <a:lnTo>
                  <a:pt x="650" y="1326"/>
                </a:lnTo>
                <a:lnTo>
                  <a:pt x="650" y="1324"/>
                </a:lnTo>
                <a:lnTo>
                  <a:pt x="650" y="1326"/>
                </a:lnTo>
                <a:lnTo>
                  <a:pt x="650" y="1326"/>
                </a:lnTo>
                <a:lnTo>
                  <a:pt x="651" y="1326"/>
                </a:lnTo>
                <a:lnTo>
                  <a:pt x="652" y="1326"/>
                </a:lnTo>
                <a:lnTo>
                  <a:pt x="653" y="1330"/>
                </a:lnTo>
                <a:lnTo>
                  <a:pt x="652" y="1335"/>
                </a:lnTo>
                <a:lnTo>
                  <a:pt x="650" y="1338"/>
                </a:lnTo>
                <a:lnTo>
                  <a:pt x="645" y="1341"/>
                </a:lnTo>
                <a:close/>
                <a:moveTo>
                  <a:pt x="629" y="1331"/>
                </a:moveTo>
                <a:lnTo>
                  <a:pt x="622" y="1348"/>
                </a:lnTo>
                <a:lnTo>
                  <a:pt x="617" y="1365"/>
                </a:lnTo>
                <a:lnTo>
                  <a:pt x="616" y="1368"/>
                </a:lnTo>
                <a:lnTo>
                  <a:pt x="617" y="1370"/>
                </a:lnTo>
                <a:lnTo>
                  <a:pt x="616" y="1372"/>
                </a:lnTo>
                <a:lnTo>
                  <a:pt x="616" y="1375"/>
                </a:lnTo>
                <a:lnTo>
                  <a:pt x="612" y="1379"/>
                </a:lnTo>
                <a:lnTo>
                  <a:pt x="608" y="1385"/>
                </a:lnTo>
                <a:lnTo>
                  <a:pt x="604" y="1392"/>
                </a:lnTo>
                <a:lnTo>
                  <a:pt x="603" y="1399"/>
                </a:lnTo>
                <a:lnTo>
                  <a:pt x="601" y="1406"/>
                </a:lnTo>
                <a:lnTo>
                  <a:pt x="597" y="1413"/>
                </a:lnTo>
                <a:lnTo>
                  <a:pt x="595" y="1423"/>
                </a:lnTo>
                <a:lnTo>
                  <a:pt x="594" y="1431"/>
                </a:lnTo>
                <a:lnTo>
                  <a:pt x="594" y="1440"/>
                </a:lnTo>
                <a:lnTo>
                  <a:pt x="594" y="1448"/>
                </a:lnTo>
                <a:lnTo>
                  <a:pt x="594" y="1463"/>
                </a:lnTo>
                <a:lnTo>
                  <a:pt x="594" y="1477"/>
                </a:lnTo>
                <a:lnTo>
                  <a:pt x="594" y="1481"/>
                </a:lnTo>
                <a:lnTo>
                  <a:pt x="594" y="1483"/>
                </a:lnTo>
                <a:lnTo>
                  <a:pt x="594" y="1484"/>
                </a:lnTo>
                <a:lnTo>
                  <a:pt x="594" y="1486"/>
                </a:lnTo>
                <a:lnTo>
                  <a:pt x="592" y="1487"/>
                </a:lnTo>
                <a:lnTo>
                  <a:pt x="590" y="1487"/>
                </a:lnTo>
                <a:lnTo>
                  <a:pt x="588" y="1486"/>
                </a:lnTo>
                <a:lnTo>
                  <a:pt x="587" y="1483"/>
                </a:lnTo>
                <a:lnTo>
                  <a:pt x="585" y="1481"/>
                </a:lnTo>
                <a:lnTo>
                  <a:pt x="585" y="1479"/>
                </a:lnTo>
                <a:lnTo>
                  <a:pt x="584" y="1463"/>
                </a:lnTo>
                <a:lnTo>
                  <a:pt x="583" y="1448"/>
                </a:lnTo>
                <a:lnTo>
                  <a:pt x="583" y="1445"/>
                </a:lnTo>
                <a:lnTo>
                  <a:pt x="582" y="1441"/>
                </a:lnTo>
                <a:lnTo>
                  <a:pt x="580" y="1439"/>
                </a:lnTo>
                <a:lnTo>
                  <a:pt x="576" y="1438"/>
                </a:lnTo>
                <a:lnTo>
                  <a:pt x="576" y="1452"/>
                </a:lnTo>
                <a:lnTo>
                  <a:pt x="576" y="1466"/>
                </a:lnTo>
                <a:lnTo>
                  <a:pt x="576" y="1452"/>
                </a:lnTo>
                <a:lnTo>
                  <a:pt x="576" y="1438"/>
                </a:lnTo>
                <a:lnTo>
                  <a:pt x="575" y="1424"/>
                </a:lnTo>
                <a:lnTo>
                  <a:pt x="575" y="1411"/>
                </a:lnTo>
                <a:lnTo>
                  <a:pt x="571" y="1403"/>
                </a:lnTo>
                <a:lnTo>
                  <a:pt x="571" y="1393"/>
                </a:lnTo>
                <a:lnTo>
                  <a:pt x="574" y="1381"/>
                </a:lnTo>
                <a:lnTo>
                  <a:pt x="575" y="1368"/>
                </a:lnTo>
                <a:lnTo>
                  <a:pt x="577" y="1354"/>
                </a:lnTo>
                <a:lnTo>
                  <a:pt x="580" y="1341"/>
                </a:lnTo>
                <a:lnTo>
                  <a:pt x="584" y="1338"/>
                </a:lnTo>
                <a:lnTo>
                  <a:pt x="588" y="1334"/>
                </a:lnTo>
                <a:lnTo>
                  <a:pt x="590" y="1329"/>
                </a:lnTo>
                <a:lnTo>
                  <a:pt x="591" y="1324"/>
                </a:lnTo>
                <a:lnTo>
                  <a:pt x="595" y="1321"/>
                </a:lnTo>
                <a:lnTo>
                  <a:pt x="601" y="1319"/>
                </a:lnTo>
                <a:lnTo>
                  <a:pt x="603" y="1317"/>
                </a:lnTo>
                <a:lnTo>
                  <a:pt x="605" y="1319"/>
                </a:lnTo>
                <a:lnTo>
                  <a:pt x="608" y="1319"/>
                </a:lnTo>
                <a:lnTo>
                  <a:pt x="610" y="1320"/>
                </a:lnTo>
                <a:lnTo>
                  <a:pt x="611" y="1322"/>
                </a:lnTo>
                <a:lnTo>
                  <a:pt x="613" y="1323"/>
                </a:lnTo>
                <a:lnTo>
                  <a:pt x="616" y="1323"/>
                </a:lnTo>
                <a:lnTo>
                  <a:pt x="618" y="1323"/>
                </a:lnTo>
                <a:lnTo>
                  <a:pt x="620" y="1322"/>
                </a:lnTo>
                <a:lnTo>
                  <a:pt x="623" y="1322"/>
                </a:lnTo>
                <a:lnTo>
                  <a:pt x="627" y="1322"/>
                </a:lnTo>
                <a:lnTo>
                  <a:pt x="630" y="1324"/>
                </a:lnTo>
                <a:lnTo>
                  <a:pt x="631" y="1327"/>
                </a:lnTo>
                <a:lnTo>
                  <a:pt x="629" y="1331"/>
                </a:lnTo>
                <a:close/>
                <a:moveTo>
                  <a:pt x="580" y="1335"/>
                </a:moveTo>
                <a:lnTo>
                  <a:pt x="581" y="1336"/>
                </a:lnTo>
                <a:lnTo>
                  <a:pt x="580" y="1338"/>
                </a:lnTo>
                <a:lnTo>
                  <a:pt x="581" y="1336"/>
                </a:lnTo>
                <a:lnTo>
                  <a:pt x="580" y="1335"/>
                </a:lnTo>
                <a:close/>
                <a:moveTo>
                  <a:pt x="962" y="1454"/>
                </a:moveTo>
                <a:lnTo>
                  <a:pt x="962" y="1453"/>
                </a:lnTo>
                <a:lnTo>
                  <a:pt x="962" y="1452"/>
                </a:lnTo>
                <a:lnTo>
                  <a:pt x="962" y="1451"/>
                </a:lnTo>
                <a:lnTo>
                  <a:pt x="962" y="1449"/>
                </a:lnTo>
                <a:lnTo>
                  <a:pt x="958" y="1435"/>
                </a:lnTo>
                <a:lnTo>
                  <a:pt x="955" y="1420"/>
                </a:lnTo>
                <a:lnTo>
                  <a:pt x="953" y="1407"/>
                </a:lnTo>
                <a:lnTo>
                  <a:pt x="950" y="1395"/>
                </a:lnTo>
                <a:lnTo>
                  <a:pt x="947" y="1383"/>
                </a:lnTo>
                <a:lnTo>
                  <a:pt x="943" y="1370"/>
                </a:lnTo>
                <a:lnTo>
                  <a:pt x="942" y="1372"/>
                </a:lnTo>
                <a:lnTo>
                  <a:pt x="942" y="1376"/>
                </a:lnTo>
                <a:lnTo>
                  <a:pt x="942" y="1377"/>
                </a:lnTo>
                <a:lnTo>
                  <a:pt x="941" y="1378"/>
                </a:lnTo>
                <a:lnTo>
                  <a:pt x="940" y="1378"/>
                </a:lnTo>
                <a:lnTo>
                  <a:pt x="937" y="1378"/>
                </a:lnTo>
                <a:lnTo>
                  <a:pt x="937" y="1377"/>
                </a:lnTo>
                <a:lnTo>
                  <a:pt x="937" y="1375"/>
                </a:lnTo>
                <a:lnTo>
                  <a:pt x="937" y="1371"/>
                </a:lnTo>
                <a:lnTo>
                  <a:pt x="939" y="1368"/>
                </a:lnTo>
                <a:lnTo>
                  <a:pt x="940" y="1365"/>
                </a:lnTo>
                <a:lnTo>
                  <a:pt x="942" y="1362"/>
                </a:lnTo>
                <a:lnTo>
                  <a:pt x="942" y="1357"/>
                </a:lnTo>
                <a:lnTo>
                  <a:pt x="941" y="1352"/>
                </a:lnTo>
                <a:lnTo>
                  <a:pt x="939" y="1343"/>
                </a:lnTo>
                <a:lnTo>
                  <a:pt x="937" y="1333"/>
                </a:lnTo>
                <a:lnTo>
                  <a:pt x="936" y="1322"/>
                </a:lnTo>
                <a:lnTo>
                  <a:pt x="933" y="1312"/>
                </a:lnTo>
                <a:lnTo>
                  <a:pt x="930" y="1305"/>
                </a:lnTo>
                <a:lnTo>
                  <a:pt x="927" y="1300"/>
                </a:lnTo>
                <a:lnTo>
                  <a:pt x="926" y="1299"/>
                </a:lnTo>
                <a:lnTo>
                  <a:pt x="925" y="1299"/>
                </a:lnTo>
                <a:lnTo>
                  <a:pt x="923" y="1300"/>
                </a:lnTo>
                <a:lnTo>
                  <a:pt x="922" y="1301"/>
                </a:lnTo>
                <a:lnTo>
                  <a:pt x="919" y="1303"/>
                </a:lnTo>
                <a:lnTo>
                  <a:pt x="916" y="1305"/>
                </a:lnTo>
                <a:lnTo>
                  <a:pt x="914" y="1306"/>
                </a:lnTo>
                <a:lnTo>
                  <a:pt x="910" y="1308"/>
                </a:lnTo>
                <a:lnTo>
                  <a:pt x="909" y="1309"/>
                </a:lnTo>
                <a:lnTo>
                  <a:pt x="908" y="1309"/>
                </a:lnTo>
                <a:lnTo>
                  <a:pt x="905" y="1310"/>
                </a:lnTo>
                <a:lnTo>
                  <a:pt x="902" y="1312"/>
                </a:lnTo>
                <a:lnTo>
                  <a:pt x="899" y="1313"/>
                </a:lnTo>
                <a:lnTo>
                  <a:pt x="896" y="1314"/>
                </a:lnTo>
                <a:lnTo>
                  <a:pt x="892" y="1315"/>
                </a:lnTo>
                <a:lnTo>
                  <a:pt x="887" y="1317"/>
                </a:lnTo>
                <a:lnTo>
                  <a:pt x="888" y="1317"/>
                </a:lnTo>
                <a:lnTo>
                  <a:pt x="888" y="1317"/>
                </a:lnTo>
                <a:lnTo>
                  <a:pt x="888" y="1317"/>
                </a:lnTo>
                <a:lnTo>
                  <a:pt x="887" y="1317"/>
                </a:lnTo>
                <a:lnTo>
                  <a:pt x="886" y="1317"/>
                </a:lnTo>
                <a:lnTo>
                  <a:pt x="885" y="1319"/>
                </a:lnTo>
                <a:lnTo>
                  <a:pt x="875" y="1320"/>
                </a:lnTo>
                <a:lnTo>
                  <a:pt x="867" y="1323"/>
                </a:lnTo>
                <a:lnTo>
                  <a:pt x="866" y="1323"/>
                </a:lnTo>
                <a:lnTo>
                  <a:pt x="865" y="1323"/>
                </a:lnTo>
                <a:lnTo>
                  <a:pt x="859" y="1323"/>
                </a:lnTo>
                <a:lnTo>
                  <a:pt x="853" y="1324"/>
                </a:lnTo>
                <a:lnTo>
                  <a:pt x="850" y="1324"/>
                </a:lnTo>
                <a:lnTo>
                  <a:pt x="846" y="1326"/>
                </a:lnTo>
                <a:lnTo>
                  <a:pt x="845" y="1326"/>
                </a:lnTo>
                <a:lnTo>
                  <a:pt x="843" y="1326"/>
                </a:lnTo>
                <a:lnTo>
                  <a:pt x="839" y="1324"/>
                </a:lnTo>
                <a:lnTo>
                  <a:pt x="836" y="1324"/>
                </a:lnTo>
                <a:lnTo>
                  <a:pt x="833" y="1324"/>
                </a:lnTo>
                <a:lnTo>
                  <a:pt x="830" y="1328"/>
                </a:lnTo>
                <a:lnTo>
                  <a:pt x="830" y="1328"/>
                </a:lnTo>
                <a:lnTo>
                  <a:pt x="829" y="1328"/>
                </a:lnTo>
                <a:lnTo>
                  <a:pt x="824" y="1328"/>
                </a:lnTo>
                <a:lnTo>
                  <a:pt x="819" y="1328"/>
                </a:lnTo>
                <a:lnTo>
                  <a:pt x="808" y="1328"/>
                </a:lnTo>
                <a:lnTo>
                  <a:pt x="797" y="1329"/>
                </a:lnTo>
                <a:lnTo>
                  <a:pt x="795" y="1329"/>
                </a:lnTo>
                <a:lnTo>
                  <a:pt x="792" y="1330"/>
                </a:lnTo>
                <a:lnTo>
                  <a:pt x="787" y="1329"/>
                </a:lnTo>
                <a:lnTo>
                  <a:pt x="780" y="1329"/>
                </a:lnTo>
                <a:lnTo>
                  <a:pt x="769" y="1329"/>
                </a:lnTo>
                <a:lnTo>
                  <a:pt x="758" y="1329"/>
                </a:lnTo>
                <a:lnTo>
                  <a:pt x="748" y="1329"/>
                </a:lnTo>
                <a:lnTo>
                  <a:pt x="736" y="1330"/>
                </a:lnTo>
                <a:lnTo>
                  <a:pt x="735" y="1330"/>
                </a:lnTo>
                <a:lnTo>
                  <a:pt x="734" y="1330"/>
                </a:lnTo>
                <a:lnTo>
                  <a:pt x="733" y="1329"/>
                </a:lnTo>
                <a:lnTo>
                  <a:pt x="732" y="1330"/>
                </a:lnTo>
                <a:lnTo>
                  <a:pt x="730" y="1329"/>
                </a:lnTo>
                <a:lnTo>
                  <a:pt x="728" y="1329"/>
                </a:lnTo>
                <a:lnTo>
                  <a:pt x="726" y="1329"/>
                </a:lnTo>
                <a:lnTo>
                  <a:pt x="723" y="1329"/>
                </a:lnTo>
                <a:lnTo>
                  <a:pt x="713" y="1328"/>
                </a:lnTo>
                <a:lnTo>
                  <a:pt x="702" y="1327"/>
                </a:lnTo>
                <a:lnTo>
                  <a:pt x="692" y="1327"/>
                </a:lnTo>
                <a:lnTo>
                  <a:pt x="682" y="1326"/>
                </a:lnTo>
                <a:lnTo>
                  <a:pt x="667" y="1323"/>
                </a:lnTo>
                <a:lnTo>
                  <a:pt x="653" y="1323"/>
                </a:lnTo>
                <a:lnTo>
                  <a:pt x="652" y="1323"/>
                </a:lnTo>
                <a:lnTo>
                  <a:pt x="651" y="1323"/>
                </a:lnTo>
                <a:lnTo>
                  <a:pt x="652" y="1323"/>
                </a:lnTo>
                <a:lnTo>
                  <a:pt x="653" y="1323"/>
                </a:lnTo>
                <a:lnTo>
                  <a:pt x="650" y="1321"/>
                </a:lnTo>
                <a:lnTo>
                  <a:pt x="646" y="1321"/>
                </a:lnTo>
                <a:lnTo>
                  <a:pt x="632" y="1320"/>
                </a:lnTo>
                <a:lnTo>
                  <a:pt x="619" y="1317"/>
                </a:lnTo>
                <a:lnTo>
                  <a:pt x="606" y="1315"/>
                </a:lnTo>
                <a:lnTo>
                  <a:pt x="592" y="1313"/>
                </a:lnTo>
                <a:lnTo>
                  <a:pt x="578" y="1310"/>
                </a:lnTo>
                <a:lnTo>
                  <a:pt x="564" y="1308"/>
                </a:lnTo>
                <a:lnTo>
                  <a:pt x="560" y="1320"/>
                </a:lnTo>
                <a:lnTo>
                  <a:pt x="555" y="1333"/>
                </a:lnTo>
                <a:lnTo>
                  <a:pt x="550" y="1344"/>
                </a:lnTo>
                <a:lnTo>
                  <a:pt x="549" y="1357"/>
                </a:lnTo>
                <a:lnTo>
                  <a:pt x="547" y="1371"/>
                </a:lnTo>
                <a:lnTo>
                  <a:pt x="546" y="1385"/>
                </a:lnTo>
                <a:lnTo>
                  <a:pt x="544" y="1399"/>
                </a:lnTo>
                <a:lnTo>
                  <a:pt x="543" y="1413"/>
                </a:lnTo>
                <a:lnTo>
                  <a:pt x="543" y="1416"/>
                </a:lnTo>
                <a:lnTo>
                  <a:pt x="542" y="1417"/>
                </a:lnTo>
                <a:lnTo>
                  <a:pt x="541" y="1417"/>
                </a:lnTo>
                <a:lnTo>
                  <a:pt x="540" y="1416"/>
                </a:lnTo>
                <a:lnTo>
                  <a:pt x="540" y="1414"/>
                </a:lnTo>
                <a:lnTo>
                  <a:pt x="540" y="1413"/>
                </a:lnTo>
                <a:lnTo>
                  <a:pt x="537" y="1400"/>
                </a:lnTo>
                <a:lnTo>
                  <a:pt x="534" y="1388"/>
                </a:lnTo>
                <a:lnTo>
                  <a:pt x="534" y="1385"/>
                </a:lnTo>
                <a:lnTo>
                  <a:pt x="532" y="1384"/>
                </a:lnTo>
                <a:lnTo>
                  <a:pt x="530" y="1392"/>
                </a:lnTo>
                <a:lnTo>
                  <a:pt x="530" y="1402"/>
                </a:lnTo>
                <a:lnTo>
                  <a:pt x="529" y="1410"/>
                </a:lnTo>
                <a:lnTo>
                  <a:pt x="527" y="1419"/>
                </a:lnTo>
                <a:lnTo>
                  <a:pt x="525" y="1409"/>
                </a:lnTo>
                <a:lnTo>
                  <a:pt x="522" y="1399"/>
                </a:lnTo>
                <a:lnTo>
                  <a:pt x="522" y="1398"/>
                </a:lnTo>
                <a:lnTo>
                  <a:pt x="522" y="1396"/>
                </a:lnTo>
                <a:lnTo>
                  <a:pt x="521" y="1395"/>
                </a:lnTo>
                <a:lnTo>
                  <a:pt x="519" y="1395"/>
                </a:lnTo>
                <a:lnTo>
                  <a:pt x="518" y="1396"/>
                </a:lnTo>
                <a:lnTo>
                  <a:pt x="516" y="1397"/>
                </a:lnTo>
                <a:lnTo>
                  <a:pt x="516" y="1399"/>
                </a:lnTo>
                <a:lnTo>
                  <a:pt x="516" y="1400"/>
                </a:lnTo>
                <a:lnTo>
                  <a:pt x="516" y="1402"/>
                </a:lnTo>
                <a:lnTo>
                  <a:pt x="516" y="1402"/>
                </a:lnTo>
                <a:lnTo>
                  <a:pt x="518" y="1405"/>
                </a:lnTo>
                <a:lnTo>
                  <a:pt x="518" y="1406"/>
                </a:lnTo>
                <a:lnTo>
                  <a:pt x="518" y="1407"/>
                </a:lnTo>
                <a:lnTo>
                  <a:pt x="516" y="1409"/>
                </a:lnTo>
                <a:lnTo>
                  <a:pt x="513" y="1409"/>
                </a:lnTo>
                <a:lnTo>
                  <a:pt x="509" y="1407"/>
                </a:lnTo>
                <a:lnTo>
                  <a:pt x="509" y="1407"/>
                </a:lnTo>
                <a:lnTo>
                  <a:pt x="512" y="1396"/>
                </a:lnTo>
                <a:lnTo>
                  <a:pt x="513" y="1384"/>
                </a:lnTo>
                <a:lnTo>
                  <a:pt x="514" y="1372"/>
                </a:lnTo>
                <a:lnTo>
                  <a:pt x="516" y="1361"/>
                </a:lnTo>
                <a:lnTo>
                  <a:pt x="521" y="1348"/>
                </a:lnTo>
                <a:lnTo>
                  <a:pt x="526" y="1335"/>
                </a:lnTo>
                <a:lnTo>
                  <a:pt x="526" y="1335"/>
                </a:lnTo>
                <a:lnTo>
                  <a:pt x="528" y="1334"/>
                </a:lnTo>
                <a:lnTo>
                  <a:pt x="529" y="1333"/>
                </a:lnTo>
                <a:lnTo>
                  <a:pt x="530" y="1330"/>
                </a:lnTo>
                <a:lnTo>
                  <a:pt x="530" y="1328"/>
                </a:lnTo>
                <a:lnTo>
                  <a:pt x="530" y="1326"/>
                </a:lnTo>
                <a:lnTo>
                  <a:pt x="530" y="1324"/>
                </a:lnTo>
                <a:lnTo>
                  <a:pt x="534" y="1321"/>
                </a:lnTo>
                <a:lnTo>
                  <a:pt x="536" y="1315"/>
                </a:lnTo>
                <a:lnTo>
                  <a:pt x="539" y="1314"/>
                </a:lnTo>
                <a:lnTo>
                  <a:pt x="540" y="1313"/>
                </a:lnTo>
                <a:lnTo>
                  <a:pt x="541" y="1310"/>
                </a:lnTo>
                <a:lnTo>
                  <a:pt x="542" y="1307"/>
                </a:lnTo>
                <a:lnTo>
                  <a:pt x="543" y="1306"/>
                </a:lnTo>
                <a:lnTo>
                  <a:pt x="546" y="1306"/>
                </a:lnTo>
                <a:lnTo>
                  <a:pt x="547" y="1306"/>
                </a:lnTo>
                <a:lnTo>
                  <a:pt x="548" y="1307"/>
                </a:lnTo>
                <a:lnTo>
                  <a:pt x="547" y="1308"/>
                </a:lnTo>
                <a:lnTo>
                  <a:pt x="546" y="1309"/>
                </a:lnTo>
                <a:lnTo>
                  <a:pt x="543" y="1315"/>
                </a:lnTo>
                <a:lnTo>
                  <a:pt x="541" y="1321"/>
                </a:lnTo>
                <a:lnTo>
                  <a:pt x="540" y="1327"/>
                </a:lnTo>
                <a:lnTo>
                  <a:pt x="539" y="1333"/>
                </a:lnTo>
                <a:lnTo>
                  <a:pt x="537" y="1344"/>
                </a:lnTo>
                <a:lnTo>
                  <a:pt x="535" y="1356"/>
                </a:lnTo>
                <a:lnTo>
                  <a:pt x="535" y="1358"/>
                </a:lnTo>
                <a:lnTo>
                  <a:pt x="536" y="1358"/>
                </a:lnTo>
                <a:lnTo>
                  <a:pt x="539" y="1358"/>
                </a:lnTo>
                <a:lnTo>
                  <a:pt x="539" y="1357"/>
                </a:lnTo>
                <a:lnTo>
                  <a:pt x="542" y="1349"/>
                </a:lnTo>
                <a:lnTo>
                  <a:pt x="544" y="1340"/>
                </a:lnTo>
                <a:lnTo>
                  <a:pt x="546" y="1333"/>
                </a:lnTo>
                <a:lnTo>
                  <a:pt x="547" y="1324"/>
                </a:lnTo>
                <a:lnTo>
                  <a:pt x="549" y="1316"/>
                </a:lnTo>
                <a:lnTo>
                  <a:pt x="553" y="1309"/>
                </a:lnTo>
                <a:lnTo>
                  <a:pt x="555" y="1312"/>
                </a:lnTo>
                <a:lnTo>
                  <a:pt x="556" y="1313"/>
                </a:lnTo>
                <a:lnTo>
                  <a:pt x="559" y="1310"/>
                </a:lnTo>
                <a:lnTo>
                  <a:pt x="561" y="1307"/>
                </a:lnTo>
                <a:lnTo>
                  <a:pt x="560" y="1306"/>
                </a:lnTo>
                <a:lnTo>
                  <a:pt x="559" y="1306"/>
                </a:lnTo>
                <a:lnTo>
                  <a:pt x="542" y="1301"/>
                </a:lnTo>
                <a:lnTo>
                  <a:pt x="526" y="1298"/>
                </a:lnTo>
                <a:lnTo>
                  <a:pt x="509" y="1292"/>
                </a:lnTo>
                <a:lnTo>
                  <a:pt x="493" y="1286"/>
                </a:lnTo>
                <a:lnTo>
                  <a:pt x="490" y="1289"/>
                </a:lnTo>
                <a:lnTo>
                  <a:pt x="485" y="1293"/>
                </a:lnTo>
                <a:lnTo>
                  <a:pt x="482" y="1295"/>
                </a:lnTo>
                <a:lnTo>
                  <a:pt x="481" y="1298"/>
                </a:lnTo>
                <a:lnTo>
                  <a:pt x="480" y="1300"/>
                </a:lnTo>
                <a:lnTo>
                  <a:pt x="479" y="1302"/>
                </a:lnTo>
                <a:lnTo>
                  <a:pt x="487" y="1300"/>
                </a:lnTo>
                <a:lnTo>
                  <a:pt x="495" y="1296"/>
                </a:lnTo>
                <a:lnTo>
                  <a:pt x="499" y="1295"/>
                </a:lnTo>
                <a:lnTo>
                  <a:pt x="504" y="1295"/>
                </a:lnTo>
                <a:lnTo>
                  <a:pt x="507" y="1295"/>
                </a:lnTo>
                <a:lnTo>
                  <a:pt x="512" y="1296"/>
                </a:lnTo>
                <a:lnTo>
                  <a:pt x="512" y="1296"/>
                </a:lnTo>
                <a:lnTo>
                  <a:pt x="512" y="1296"/>
                </a:lnTo>
                <a:lnTo>
                  <a:pt x="509" y="1298"/>
                </a:lnTo>
                <a:lnTo>
                  <a:pt x="508" y="1300"/>
                </a:lnTo>
                <a:lnTo>
                  <a:pt x="515" y="1300"/>
                </a:lnTo>
                <a:lnTo>
                  <a:pt x="522" y="1300"/>
                </a:lnTo>
                <a:lnTo>
                  <a:pt x="529" y="1301"/>
                </a:lnTo>
                <a:lnTo>
                  <a:pt x="536" y="1305"/>
                </a:lnTo>
                <a:lnTo>
                  <a:pt x="533" y="1306"/>
                </a:lnTo>
                <a:lnTo>
                  <a:pt x="529" y="1308"/>
                </a:lnTo>
                <a:lnTo>
                  <a:pt x="527" y="1310"/>
                </a:lnTo>
                <a:lnTo>
                  <a:pt x="526" y="1314"/>
                </a:lnTo>
                <a:lnTo>
                  <a:pt x="520" y="1324"/>
                </a:lnTo>
                <a:lnTo>
                  <a:pt x="516" y="1337"/>
                </a:lnTo>
                <a:lnTo>
                  <a:pt x="511" y="1352"/>
                </a:lnTo>
                <a:lnTo>
                  <a:pt x="505" y="1369"/>
                </a:lnTo>
                <a:lnTo>
                  <a:pt x="500" y="1385"/>
                </a:lnTo>
                <a:lnTo>
                  <a:pt x="498" y="1403"/>
                </a:lnTo>
                <a:lnTo>
                  <a:pt x="497" y="1404"/>
                </a:lnTo>
                <a:lnTo>
                  <a:pt x="495" y="1405"/>
                </a:lnTo>
                <a:lnTo>
                  <a:pt x="494" y="1416"/>
                </a:lnTo>
                <a:lnTo>
                  <a:pt x="494" y="1427"/>
                </a:lnTo>
                <a:lnTo>
                  <a:pt x="493" y="1438"/>
                </a:lnTo>
                <a:lnTo>
                  <a:pt x="493" y="1448"/>
                </a:lnTo>
                <a:lnTo>
                  <a:pt x="493" y="1449"/>
                </a:lnTo>
                <a:lnTo>
                  <a:pt x="493" y="1451"/>
                </a:lnTo>
                <a:lnTo>
                  <a:pt x="494" y="1462"/>
                </a:lnTo>
                <a:lnTo>
                  <a:pt x="494" y="1473"/>
                </a:lnTo>
                <a:lnTo>
                  <a:pt x="495" y="1484"/>
                </a:lnTo>
                <a:lnTo>
                  <a:pt x="495" y="1495"/>
                </a:lnTo>
                <a:lnTo>
                  <a:pt x="495" y="1484"/>
                </a:lnTo>
                <a:lnTo>
                  <a:pt x="494" y="1473"/>
                </a:lnTo>
                <a:lnTo>
                  <a:pt x="494" y="1462"/>
                </a:lnTo>
                <a:lnTo>
                  <a:pt x="493" y="1451"/>
                </a:lnTo>
                <a:lnTo>
                  <a:pt x="491" y="1460"/>
                </a:lnTo>
                <a:lnTo>
                  <a:pt x="488" y="1468"/>
                </a:lnTo>
                <a:lnTo>
                  <a:pt x="488" y="1476"/>
                </a:lnTo>
                <a:lnTo>
                  <a:pt x="488" y="1486"/>
                </a:lnTo>
                <a:lnTo>
                  <a:pt x="490" y="1501"/>
                </a:lnTo>
                <a:lnTo>
                  <a:pt x="490" y="1517"/>
                </a:lnTo>
                <a:lnTo>
                  <a:pt x="490" y="1533"/>
                </a:lnTo>
                <a:lnTo>
                  <a:pt x="490" y="1550"/>
                </a:lnTo>
                <a:lnTo>
                  <a:pt x="490" y="1554"/>
                </a:lnTo>
                <a:lnTo>
                  <a:pt x="488" y="1560"/>
                </a:lnTo>
                <a:lnTo>
                  <a:pt x="485" y="1577"/>
                </a:lnTo>
                <a:lnTo>
                  <a:pt x="484" y="1594"/>
                </a:lnTo>
                <a:lnTo>
                  <a:pt x="470" y="1594"/>
                </a:lnTo>
                <a:lnTo>
                  <a:pt x="457" y="1594"/>
                </a:lnTo>
                <a:lnTo>
                  <a:pt x="458" y="1582"/>
                </a:lnTo>
                <a:lnTo>
                  <a:pt x="460" y="1572"/>
                </a:lnTo>
                <a:lnTo>
                  <a:pt x="464" y="1559"/>
                </a:lnTo>
                <a:lnTo>
                  <a:pt x="467" y="1546"/>
                </a:lnTo>
                <a:lnTo>
                  <a:pt x="471" y="1533"/>
                </a:lnTo>
                <a:lnTo>
                  <a:pt x="474" y="1521"/>
                </a:lnTo>
                <a:lnTo>
                  <a:pt x="475" y="1505"/>
                </a:lnTo>
                <a:lnTo>
                  <a:pt x="478" y="1490"/>
                </a:lnTo>
                <a:lnTo>
                  <a:pt x="479" y="1475"/>
                </a:lnTo>
                <a:lnTo>
                  <a:pt x="481" y="1460"/>
                </a:lnTo>
                <a:lnTo>
                  <a:pt x="482" y="1459"/>
                </a:lnTo>
                <a:lnTo>
                  <a:pt x="482" y="1456"/>
                </a:lnTo>
                <a:lnTo>
                  <a:pt x="482" y="1454"/>
                </a:lnTo>
                <a:lnTo>
                  <a:pt x="480" y="1454"/>
                </a:lnTo>
                <a:lnTo>
                  <a:pt x="478" y="1454"/>
                </a:lnTo>
                <a:lnTo>
                  <a:pt x="477" y="1454"/>
                </a:lnTo>
                <a:lnTo>
                  <a:pt x="474" y="1456"/>
                </a:lnTo>
                <a:lnTo>
                  <a:pt x="473" y="1458"/>
                </a:lnTo>
                <a:lnTo>
                  <a:pt x="470" y="1470"/>
                </a:lnTo>
                <a:lnTo>
                  <a:pt x="467" y="1482"/>
                </a:lnTo>
                <a:lnTo>
                  <a:pt x="464" y="1496"/>
                </a:lnTo>
                <a:lnTo>
                  <a:pt x="461" y="1511"/>
                </a:lnTo>
                <a:lnTo>
                  <a:pt x="458" y="1526"/>
                </a:lnTo>
                <a:lnTo>
                  <a:pt x="456" y="1542"/>
                </a:lnTo>
                <a:lnTo>
                  <a:pt x="453" y="1554"/>
                </a:lnTo>
                <a:lnTo>
                  <a:pt x="450" y="1567"/>
                </a:lnTo>
                <a:lnTo>
                  <a:pt x="447" y="1580"/>
                </a:lnTo>
                <a:lnTo>
                  <a:pt x="447" y="1594"/>
                </a:lnTo>
                <a:lnTo>
                  <a:pt x="443" y="1594"/>
                </a:lnTo>
                <a:lnTo>
                  <a:pt x="438" y="1594"/>
                </a:lnTo>
                <a:lnTo>
                  <a:pt x="438" y="1588"/>
                </a:lnTo>
                <a:lnTo>
                  <a:pt x="438" y="1584"/>
                </a:lnTo>
                <a:lnTo>
                  <a:pt x="436" y="1588"/>
                </a:lnTo>
                <a:lnTo>
                  <a:pt x="436" y="1594"/>
                </a:lnTo>
                <a:lnTo>
                  <a:pt x="437" y="1594"/>
                </a:lnTo>
                <a:lnTo>
                  <a:pt x="437" y="1594"/>
                </a:lnTo>
                <a:lnTo>
                  <a:pt x="487" y="1594"/>
                </a:lnTo>
                <a:lnTo>
                  <a:pt x="487" y="1594"/>
                </a:lnTo>
                <a:lnTo>
                  <a:pt x="575" y="1594"/>
                </a:lnTo>
                <a:lnTo>
                  <a:pt x="569" y="1594"/>
                </a:lnTo>
                <a:lnTo>
                  <a:pt x="562" y="1594"/>
                </a:lnTo>
                <a:lnTo>
                  <a:pt x="560" y="1594"/>
                </a:lnTo>
                <a:lnTo>
                  <a:pt x="557" y="1594"/>
                </a:lnTo>
                <a:lnTo>
                  <a:pt x="560" y="1594"/>
                </a:lnTo>
                <a:lnTo>
                  <a:pt x="562" y="1594"/>
                </a:lnTo>
                <a:lnTo>
                  <a:pt x="562" y="1589"/>
                </a:lnTo>
                <a:lnTo>
                  <a:pt x="561" y="1586"/>
                </a:lnTo>
                <a:lnTo>
                  <a:pt x="559" y="1582"/>
                </a:lnTo>
                <a:lnTo>
                  <a:pt x="557" y="1579"/>
                </a:lnTo>
                <a:lnTo>
                  <a:pt x="555" y="1567"/>
                </a:lnTo>
                <a:lnTo>
                  <a:pt x="555" y="1557"/>
                </a:lnTo>
                <a:lnTo>
                  <a:pt x="554" y="1546"/>
                </a:lnTo>
                <a:lnTo>
                  <a:pt x="551" y="1537"/>
                </a:lnTo>
                <a:lnTo>
                  <a:pt x="549" y="1529"/>
                </a:lnTo>
                <a:lnTo>
                  <a:pt x="547" y="1519"/>
                </a:lnTo>
                <a:lnTo>
                  <a:pt x="544" y="1512"/>
                </a:lnTo>
                <a:lnTo>
                  <a:pt x="544" y="1504"/>
                </a:lnTo>
                <a:lnTo>
                  <a:pt x="544" y="1497"/>
                </a:lnTo>
                <a:lnTo>
                  <a:pt x="544" y="1489"/>
                </a:lnTo>
                <a:lnTo>
                  <a:pt x="547" y="1474"/>
                </a:lnTo>
                <a:lnTo>
                  <a:pt x="546" y="1458"/>
                </a:lnTo>
                <a:lnTo>
                  <a:pt x="546" y="1456"/>
                </a:lnTo>
                <a:lnTo>
                  <a:pt x="546" y="1456"/>
                </a:lnTo>
                <a:lnTo>
                  <a:pt x="548" y="1453"/>
                </a:lnTo>
                <a:lnTo>
                  <a:pt x="549" y="1451"/>
                </a:lnTo>
                <a:lnTo>
                  <a:pt x="549" y="1447"/>
                </a:lnTo>
                <a:lnTo>
                  <a:pt x="549" y="1445"/>
                </a:lnTo>
                <a:lnTo>
                  <a:pt x="548" y="1438"/>
                </a:lnTo>
                <a:lnTo>
                  <a:pt x="547" y="1432"/>
                </a:lnTo>
                <a:lnTo>
                  <a:pt x="549" y="1425"/>
                </a:lnTo>
                <a:lnTo>
                  <a:pt x="550" y="1418"/>
                </a:lnTo>
                <a:lnTo>
                  <a:pt x="553" y="1410"/>
                </a:lnTo>
                <a:lnTo>
                  <a:pt x="553" y="1402"/>
                </a:lnTo>
                <a:lnTo>
                  <a:pt x="553" y="1388"/>
                </a:lnTo>
                <a:lnTo>
                  <a:pt x="553" y="1374"/>
                </a:lnTo>
                <a:lnTo>
                  <a:pt x="555" y="1359"/>
                </a:lnTo>
                <a:lnTo>
                  <a:pt x="557" y="1347"/>
                </a:lnTo>
                <a:lnTo>
                  <a:pt x="563" y="1330"/>
                </a:lnTo>
                <a:lnTo>
                  <a:pt x="570" y="1315"/>
                </a:lnTo>
                <a:lnTo>
                  <a:pt x="571" y="1313"/>
                </a:lnTo>
                <a:lnTo>
                  <a:pt x="574" y="1312"/>
                </a:lnTo>
                <a:lnTo>
                  <a:pt x="575" y="1312"/>
                </a:lnTo>
                <a:lnTo>
                  <a:pt x="576" y="1312"/>
                </a:lnTo>
                <a:lnTo>
                  <a:pt x="580" y="1314"/>
                </a:lnTo>
                <a:lnTo>
                  <a:pt x="583" y="1315"/>
                </a:lnTo>
                <a:lnTo>
                  <a:pt x="584" y="1316"/>
                </a:lnTo>
                <a:lnTo>
                  <a:pt x="584" y="1317"/>
                </a:lnTo>
                <a:lnTo>
                  <a:pt x="583" y="1320"/>
                </a:lnTo>
                <a:lnTo>
                  <a:pt x="582" y="1322"/>
                </a:lnTo>
                <a:lnTo>
                  <a:pt x="577" y="1328"/>
                </a:lnTo>
                <a:lnTo>
                  <a:pt x="576" y="1335"/>
                </a:lnTo>
                <a:lnTo>
                  <a:pt x="570" y="1355"/>
                </a:lnTo>
                <a:lnTo>
                  <a:pt x="566" y="1374"/>
                </a:lnTo>
                <a:lnTo>
                  <a:pt x="563" y="1393"/>
                </a:lnTo>
                <a:lnTo>
                  <a:pt x="562" y="1413"/>
                </a:lnTo>
                <a:lnTo>
                  <a:pt x="560" y="1416"/>
                </a:lnTo>
                <a:lnTo>
                  <a:pt x="559" y="1418"/>
                </a:lnTo>
                <a:lnTo>
                  <a:pt x="559" y="1432"/>
                </a:lnTo>
                <a:lnTo>
                  <a:pt x="559" y="1446"/>
                </a:lnTo>
                <a:lnTo>
                  <a:pt x="560" y="1460"/>
                </a:lnTo>
                <a:lnTo>
                  <a:pt x="562" y="1474"/>
                </a:lnTo>
                <a:lnTo>
                  <a:pt x="563" y="1475"/>
                </a:lnTo>
                <a:lnTo>
                  <a:pt x="563" y="1477"/>
                </a:lnTo>
                <a:lnTo>
                  <a:pt x="564" y="1480"/>
                </a:lnTo>
                <a:lnTo>
                  <a:pt x="567" y="1481"/>
                </a:lnTo>
                <a:lnTo>
                  <a:pt x="568" y="1490"/>
                </a:lnTo>
                <a:lnTo>
                  <a:pt x="568" y="1500"/>
                </a:lnTo>
                <a:lnTo>
                  <a:pt x="567" y="1502"/>
                </a:lnTo>
                <a:lnTo>
                  <a:pt x="564" y="1504"/>
                </a:lnTo>
                <a:lnTo>
                  <a:pt x="563" y="1505"/>
                </a:lnTo>
                <a:lnTo>
                  <a:pt x="562" y="1507"/>
                </a:lnTo>
                <a:lnTo>
                  <a:pt x="562" y="1508"/>
                </a:lnTo>
                <a:lnTo>
                  <a:pt x="563" y="1510"/>
                </a:lnTo>
                <a:lnTo>
                  <a:pt x="566" y="1519"/>
                </a:lnTo>
                <a:lnTo>
                  <a:pt x="567" y="1529"/>
                </a:lnTo>
                <a:lnTo>
                  <a:pt x="568" y="1538"/>
                </a:lnTo>
                <a:lnTo>
                  <a:pt x="569" y="1547"/>
                </a:lnTo>
                <a:lnTo>
                  <a:pt x="571" y="1565"/>
                </a:lnTo>
                <a:lnTo>
                  <a:pt x="574" y="1581"/>
                </a:lnTo>
                <a:lnTo>
                  <a:pt x="575" y="1587"/>
                </a:lnTo>
                <a:lnTo>
                  <a:pt x="575" y="1594"/>
                </a:lnTo>
                <a:lnTo>
                  <a:pt x="937" y="1594"/>
                </a:lnTo>
                <a:lnTo>
                  <a:pt x="936" y="1584"/>
                </a:lnTo>
                <a:lnTo>
                  <a:pt x="936" y="1573"/>
                </a:lnTo>
                <a:lnTo>
                  <a:pt x="936" y="1563"/>
                </a:lnTo>
                <a:lnTo>
                  <a:pt x="935" y="1552"/>
                </a:lnTo>
                <a:lnTo>
                  <a:pt x="936" y="1549"/>
                </a:lnTo>
                <a:lnTo>
                  <a:pt x="937" y="1545"/>
                </a:lnTo>
                <a:lnTo>
                  <a:pt x="937" y="1545"/>
                </a:lnTo>
                <a:lnTo>
                  <a:pt x="939" y="1545"/>
                </a:lnTo>
                <a:lnTo>
                  <a:pt x="941" y="1544"/>
                </a:lnTo>
                <a:lnTo>
                  <a:pt x="942" y="1542"/>
                </a:lnTo>
                <a:lnTo>
                  <a:pt x="943" y="1539"/>
                </a:lnTo>
                <a:lnTo>
                  <a:pt x="944" y="1537"/>
                </a:lnTo>
                <a:lnTo>
                  <a:pt x="948" y="1529"/>
                </a:lnTo>
                <a:lnTo>
                  <a:pt x="951" y="1522"/>
                </a:lnTo>
                <a:lnTo>
                  <a:pt x="953" y="1519"/>
                </a:lnTo>
                <a:lnTo>
                  <a:pt x="953" y="1517"/>
                </a:lnTo>
                <a:lnTo>
                  <a:pt x="951" y="1515"/>
                </a:lnTo>
                <a:lnTo>
                  <a:pt x="949" y="1514"/>
                </a:lnTo>
                <a:lnTo>
                  <a:pt x="948" y="1515"/>
                </a:lnTo>
                <a:lnTo>
                  <a:pt x="947" y="1517"/>
                </a:lnTo>
                <a:lnTo>
                  <a:pt x="948" y="1515"/>
                </a:lnTo>
                <a:lnTo>
                  <a:pt x="949" y="1514"/>
                </a:lnTo>
                <a:lnTo>
                  <a:pt x="950" y="1511"/>
                </a:lnTo>
                <a:lnTo>
                  <a:pt x="951" y="1510"/>
                </a:lnTo>
                <a:lnTo>
                  <a:pt x="953" y="1512"/>
                </a:lnTo>
                <a:lnTo>
                  <a:pt x="955" y="1515"/>
                </a:lnTo>
                <a:lnTo>
                  <a:pt x="958" y="1504"/>
                </a:lnTo>
                <a:lnTo>
                  <a:pt x="962" y="1495"/>
                </a:lnTo>
                <a:lnTo>
                  <a:pt x="963" y="1486"/>
                </a:lnTo>
                <a:lnTo>
                  <a:pt x="964" y="1476"/>
                </a:lnTo>
                <a:lnTo>
                  <a:pt x="964" y="1467"/>
                </a:lnTo>
                <a:lnTo>
                  <a:pt x="962" y="1458"/>
                </a:lnTo>
                <a:lnTo>
                  <a:pt x="962" y="1455"/>
                </a:lnTo>
                <a:lnTo>
                  <a:pt x="962" y="1454"/>
                </a:lnTo>
                <a:close/>
                <a:moveTo>
                  <a:pt x="942" y="1561"/>
                </a:moveTo>
                <a:lnTo>
                  <a:pt x="942" y="1556"/>
                </a:lnTo>
                <a:lnTo>
                  <a:pt x="942" y="1547"/>
                </a:lnTo>
                <a:lnTo>
                  <a:pt x="939" y="1551"/>
                </a:lnTo>
                <a:lnTo>
                  <a:pt x="937" y="1554"/>
                </a:lnTo>
                <a:lnTo>
                  <a:pt x="937" y="1558"/>
                </a:lnTo>
                <a:lnTo>
                  <a:pt x="937" y="1560"/>
                </a:lnTo>
                <a:lnTo>
                  <a:pt x="940" y="1568"/>
                </a:lnTo>
                <a:lnTo>
                  <a:pt x="941" y="1577"/>
                </a:lnTo>
                <a:lnTo>
                  <a:pt x="940" y="1586"/>
                </a:lnTo>
                <a:lnTo>
                  <a:pt x="940" y="1594"/>
                </a:lnTo>
                <a:lnTo>
                  <a:pt x="940" y="1594"/>
                </a:lnTo>
                <a:lnTo>
                  <a:pt x="939" y="1594"/>
                </a:lnTo>
                <a:lnTo>
                  <a:pt x="947" y="1594"/>
                </a:lnTo>
                <a:lnTo>
                  <a:pt x="947" y="1582"/>
                </a:lnTo>
                <a:lnTo>
                  <a:pt x="947" y="1572"/>
                </a:lnTo>
                <a:lnTo>
                  <a:pt x="943" y="1570"/>
                </a:lnTo>
                <a:lnTo>
                  <a:pt x="942" y="1567"/>
                </a:lnTo>
                <a:lnTo>
                  <a:pt x="942" y="1565"/>
                </a:lnTo>
                <a:lnTo>
                  <a:pt x="942" y="1561"/>
                </a:lnTo>
                <a:close/>
                <a:moveTo>
                  <a:pt x="810" y="714"/>
                </a:moveTo>
                <a:lnTo>
                  <a:pt x="808" y="714"/>
                </a:lnTo>
                <a:lnTo>
                  <a:pt x="808" y="714"/>
                </a:lnTo>
                <a:lnTo>
                  <a:pt x="806" y="715"/>
                </a:lnTo>
                <a:lnTo>
                  <a:pt x="806" y="717"/>
                </a:lnTo>
                <a:lnTo>
                  <a:pt x="804" y="719"/>
                </a:lnTo>
                <a:lnTo>
                  <a:pt x="802" y="720"/>
                </a:lnTo>
                <a:lnTo>
                  <a:pt x="802" y="722"/>
                </a:lnTo>
                <a:lnTo>
                  <a:pt x="799" y="722"/>
                </a:lnTo>
                <a:lnTo>
                  <a:pt x="802" y="722"/>
                </a:lnTo>
                <a:lnTo>
                  <a:pt x="802" y="720"/>
                </a:lnTo>
                <a:lnTo>
                  <a:pt x="801" y="720"/>
                </a:lnTo>
                <a:lnTo>
                  <a:pt x="798" y="720"/>
                </a:lnTo>
                <a:lnTo>
                  <a:pt x="798" y="721"/>
                </a:lnTo>
                <a:lnTo>
                  <a:pt x="798" y="724"/>
                </a:lnTo>
                <a:lnTo>
                  <a:pt x="797" y="724"/>
                </a:lnTo>
                <a:lnTo>
                  <a:pt x="797" y="725"/>
                </a:lnTo>
                <a:lnTo>
                  <a:pt x="797" y="726"/>
                </a:lnTo>
                <a:lnTo>
                  <a:pt x="796" y="727"/>
                </a:lnTo>
                <a:lnTo>
                  <a:pt x="797" y="726"/>
                </a:lnTo>
                <a:lnTo>
                  <a:pt x="797" y="725"/>
                </a:lnTo>
                <a:lnTo>
                  <a:pt x="796" y="725"/>
                </a:lnTo>
                <a:lnTo>
                  <a:pt x="794" y="725"/>
                </a:lnTo>
                <a:lnTo>
                  <a:pt x="794" y="726"/>
                </a:lnTo>
                <a:lnTo>
                  <a:pt x="794" y="728"/>
                </a:lnTo>
                <a:lnTo>
                  <a:pt x="792" y="728"/>
                </a:lnTo>
                <a:lnTo>
                  <a:pt x="792" y="728"/>
                </a:lnTo>
                <a:lnTo>
                  <a:pt x="791" y="729"/>
                </a:lnTo>
                <a:lnTo>
                  <a:pt x="790" y="729"/>
                </a:lnTo>
                <a:lnTo>
                  <a:pt x="789" y="731"/>
                </a:lnTo>
                <a:lnTo>
                  <a:pt x="788" y="732"/>
                </a:lnTo>
                <a:lnTo>
                  <a:pt x="788" y="732"/>
                </a:lnTo>
                <a:lnTo>
                  <a:pt x="788" y="734"/>
                </a:lnTo>
                <a:lnTo>
                  <a:pt x="787" y="735"/>
                </a:lnTo>
                <a:lnTo>
                  <a:pt x="788" y="734"/>
                </a:lnTo>
                <a:lnTo>
                  <a:pt x="788" y="732"/>
                </a:lnTo>
                <a:lnTo>
                  <a:pt x="787" y="732"/>
                </a:lnTo>
                <a:lnTo>
                  <a:pt x="785" y="733"/>
                </a:lnTo>
                <a:lnTo>
                  <a:pt x="784" y="734"/>
                </a:lnTo>
                <a:lnTo>
                  <a:pt x="784" y="736"/>
                </a:lnTo>
                <a:lnTo>
                  <a:pt x="783" y="739"/>
                </a:lnTo>
                <a:lnTo>
                  <a:pt x="782" y="740"/>
                </a:lnTo>
                <a:lnTo>
                  <a:pt x="783" y="739"/>
                </a:lnTo>
                <a:lnTo>
                  <a:pt x="784" y="736"/>
                </a:lnTo>
                <a:lnTo>
                  <a:pt x="782" y="736"/>
                </a:lnTo>
                <a:lnTo>
                  <a:pt x="781" y="738"/>
                </a:lnTo>
                <a:lnTo>
                  <a:pt x="780" y="739"/>
                </a:lnTo>
                <a:lnTo>
                  <a:pt x="780" y="741"/>
                </a:lnTo>
                <a:lnTo>
                  <a:pt x="780" y="741"/>
                </a:lnTo>
                <a:lnTo>
                  <a:pt x="777" y="741"/>
                </a:lnTo>
                <a:lnTo>
                  <a:pt x="775" y="742"/>
                </a:lnTo>
                <a:lnTo>
                  <a:pt x="775" y="743"/>
                </a:lnTo>
                <a:lnTo>
                  <a:pt x="775" y="746"/>
                </a:lnTo>
                <a:lnTo>
                  <a:pt x="775" y="746"/>
                </a:lnTo>
                <a:lnTo>
                  <a:pt x="772" y="746"/>
                </a:lnTo>
                <a:lnTo>
                  <a:pt x="771" y="747"/>
                </a:lnTo>
                <a:lnTo>
                  <a:pt x="770" y="748"/>
                </a:lnTo>
                <a:lnTo>
                  <a:pt x="770" y="749"/>
                </a:lnTo>
                <a:lnTo>
                  <a:pt x="767" y="752"/>
                </a:lnTo>
                <a:lnTo>
                  <a:pt x="765" y="754"/>
                </a:lnTo>
                <a:lnTo>
                  <a:pt x="761" y="756"/>
                </a:lnTo>
                <a:lnTo>
                  <a:pt x="756" y="760"/>
                </a:lnTo>
                <a:lnTo>
                  <a:pt x="753" y="764"/>
                </a:lnTo>
                <a:lnTo>
                  <a:pt x="750" y="769"/>
                </a:lnTo>
                <a:lnTo>
                  <a:pt x="740" y="782"/>
                </a:lnTo>
                <a:lnTo>
                  <a:pt x="730" y="795"/>
                </a:lnTo>
                <a:lnTo>
                  <a:pt x="727" y="798"/>
                </a:lnTo>
                <a:lnTo>
                  <a:pt x="723" y="802"/>
                </a:lnTo>
                <a:lnTo>
                  <a:pt x="722" y="803"/>
                </a:lnTo>
                <a:lnTo>
                  <a:pt x="721" y="804"/>
                </a:lnTo>
                <a:lnTo>
                  <a:pt x="719" y="803"/>
                </a:lnTo>
                <a:lnTo>
                  <a:pt x="719" y="802"/>
                </a:lnTo>
                <a:lnTo>
                  <a:pt x="720" y="795"/>
                </a:lnTo>
                <a:lnTo>
                  <a:pt x="721" y="788"/>
                </a:lnTo>
                <a:lnTo>
                  <a:pt x="723" y="781"/>
                </a:lnTo>
                <a:lnTo>
                  <a:pt x="728" y="775"/>
                </a:lnTo>
                <a:lnTo>
                  <a:pt x="732" y="768"/>
                </a:lnTo>
                <a:lnTo>
                  <a:pt x="737" y="762"/>
                </a:lnTo>
                <a:lnTo>
                  <a:pt x="748" y="752"/>
                </a:lnTo>
                <a:lnTo>
                  <a:pt x="760" y="741"/>
                </a:lnTo>
                <a:lnTo>
                  <a:pt x="774" y="731"/>
                </a:lnTo>
                <a:lnTo>
                  <a:pt x="789" y="720"/>
                </a:lnTo>
                <a:lnTo>
                  <a:pt x="795" y="717"/>
                </a:lnTo>
                <a:lnTo>
                  <a:pt x="799" y="713"/>
                </a:lnTo>
                <a:lnTo>
                  <a:pt x="802" y="711"/>
                </a:lnTo>
                <a:lnTo>
                  <a:pt x="805" y="710"/>
                </a:lnTo>
                <a:lnTo>
                  <a:pt x="809" y="710"/>
                </a:lnTo>
                <a:lnTo>
                  <a:pt x="812" y="710"/>
                </a:lnTo>
                <a:lnTo>
                  <a:pt x="812" y="707"/>
                </a:lnTo>
                <a:lnTo>
                  <a:pt x="813" y="707"/>
                </a:lnTo>
                <a:lnTo>
                  <a:pt x="815" y="707"/>
                </a:lnTo>
                <a:lnTo>
                  <a:pt x="816" y="710"/>
                </a:lnTo>
                <a:lnTo>
                  <a:pt x="817" y="710"/>
                </a:lnTo>
                <a:lnTo>
                  <a:pt x="818" y="708"/>
                </a:lnTo>
                <a:lnTo>
                  <a:pt x="817" y="710"/>
                </a:lnTo>
                <a:lnTo>
                  <a:pt x="816" y="710"/>
                </a:lnTo>
                <a:lnTo>
                  <a:pt x="816" y="710"/>
                </a:lnTo>
                <a:lnTo>
                  <a:pt x="815" y="712"/>
                </a:lnTo>
                <a:lnTo>
                  <a:pt x="812" y="713"/>
                </a:lnTo>
                <a:lnTo>
                  <a:pt x="815" y="712"/>
                </a:lnTo>
                <a:lnTo>
                  <a:pt x="816" y="710"/>
                </a:lnTo>
                <a:lnTo>
                  <a:pt x="813" y="710"/>
                </a:lnTo>
                <a:lnTo>
                  <a:pt x="812" y="710"/>
                </a:lnTo>
                <a:lnTo>
                  <a:pt x="811" y="712"/>
                </a:lnTo>
                <a:lnTo>
                  <a:pt x="811" y="714"/>
                </a:lnTo>
                <a:lnTo>
                  <a:pt x="810" y="714"/>
                </a:lnTo>
                <a:lnTo>
                  <a:pt x="810" y="714"/>
                </a:lnTo>
                <a:lnTo>
                  <a:pt x="810" y="714"/>
                </a:lnTo>
                <a:close/>
                <a:moveTo>
                  <a:pt x="521" y="1379"/>
                </a:moveTo>
                <a:lnTo>
                  <a:pt x="522" y="1381"/>
                </a:lnTo>
                <a:lnTo>
                  <a:pt x="522" y="1381"/>
                </a:lnTo>
                <a:lnTo>
                  <a:pt x="523" y="1381"/>
                </a:lnTo>
                <a:lnTo>
                  <a:pt x="523" y="1379"/>
                </a:lnTo>
                <a:lnTo>
                  <a:pt x="523" y="1379"/>
                </a:lnTo>
                <a:lnTo>
                  <a:pt x="523" y="1378"/>
                </a:lnTo>
                <a:lnTo>
                  <a:pt x="522" y="1378"/>
                </a:lnTo>
                <a:lnTo>
                  <a:pt x="521" y="1379"/>
                </a:lnTo>
                <a:close/>
                <a:moveTo>
                  <a:pt x="1041" y="782"/>
                </a:moveTo>
                <a:lnTo>
                  <a:pt x="1041" y="782"/>
                </a:lnTo>
                <a:lnTo>
                  <a:pt x="1041" y="782"/>
                </a:lnTo>
                <a:lnTo>
                  <a:pt x="1027" y="788"/>
                </a:lnTo>
                <a:lnTo>
                  <a:pt x="1013" y="794"/>
                </a:lnTo>
                <a:lnTo>
                  <a:pt x="1008" y="795"/>
                </a:lnTo>
                <a:lnTo>
                  <a:pt x="1002" y="798"/>
                </a:lnTo>
                <a:lnTo>
                  <a:pt x="1002" y="798"/>
                </a:lnTo>
                <a:lnTo>
                  <a:pt x="997" y="799"/>
                </a:lnTo>
                <a:lnTo>
                  <a:pt x="991" y="802"/>
                </a:lnTo>
                <a:lnTo>
                  <a:pt x="983" y="804"/>
                </a:lnTo>
                <a:lnTo>
                  <a:pt x="976" y="805"/>
                </a:lnTo>
                <a:lnTo>
                  <a:pt x="968" y="806"/>
                </a:lnTo>
                <a:lnTo>
                  <a:pt x="960" y="804"/>
                </a:lnTo>
                <a:lnTo>
                  <a:pt x="970" y="802"/>
                </a:lnTo>
                <a:lnTo>
                  <a:pt x="981" y="799"/>
                </a:lnTo>
                <a:lnTo>
                  <a:pt x="983" y="798"/>
                </a:lnTo>
                <a:lnTo>
                  <a:pt x="984" y="796"/>
                </a:lnTo>
                <a:lnTo>
                  <a:pt x="985" y="795"/>
                </a:lnTo>
                <a:lnTo>
                  <a:pt x="986" y="795"/>
                </a:lnTo>
                <a:lnTo>
                  <a:pt x="989" y="792"/>
                </a:lnTo>
                <a:lnTo>
                  <a:pt x="990" y="791"/>
                </a:lnTo>
                <a:lnTo>
                  <a:pt x="989" y="792"/>
                </a:lnTo>
                <a:lnTo>
                  <a:pt x="986" y="795"/>
                </a:lnTo>
                <a:lnTo>
                  <a:pt x="990" y="795"/>
                </a:lnTo>
                <a:lnTo>
                  <a:pt x="992" y="795"/>
                </a:lnTo>
                <a:lnTo>
                  <a:pt x="995" y="794"/>
                </a:lnTo>
                <a:lnTo>
                  <a:pt x="996" y="791"/>
                </a:lnTo>
                <a:lnTo>
                  <a:pt x="997" y="790"/>
                </a:lnTo>
                <a:lnTo>
                  <a:pt x="999" y="790"/>
                </a:lnTo>
                <a:lnTo>
                  <a:pt x="999" y="789"/>
                </a:lnTo>
                <a:lnTo>
                  <a:pt x="1001" y="788"/>
                </a:lnTo>
                <a:lnTo>
                  <a:pt x="999" y="789"/>
                </a:lnTo>
                <a:lnTo>
                  <a:pt x="999" y="790"/>
                </a:lnTo>
                <a:lnTo>
                  <a:pt x="1001" y="790"/>
                </a:lnTo>
                <a:lnTo>
                  <a:pt x="1002" y="789"/>
                </a:lnTo>
                <a:lnTo>
                  <a:pt x="1005" y="787"/>
                </a:lnTo>
                <a:lnTo>
                  <a:pt x="1010" y="785"/>
                </a:lnTo>
                <a:lnTo>
                  <a:pt x="1009" y="781"/>
                </a:lnTo>
                <a:lnTo>
                  <a:pt x="1008" y="777"/>
                </a:lnTo>
                <a:lnTo>
                  <a:pt x="1005" y="774"/>
                </a:lnTo>
                <a:lnTo>
                  <a:pt x="1002" y="770"/>
                </a:lnTo>
                <a:lnTo>
                  <a:pt x="1005" y="774"/>
                </a:lnTo>
                <a:lnTo>
                  <a:pt x="1008" y="777"/>
                </a:lnTo>
                <a:lnTo>
                  <a:pt x="1009" y="781"/>
                </a:lnTo>
                <a:lnTo>
                  <a:pt x="1010" y="785"/>
                </a:lnTo>
                <a:lnTo>
                  <a:pt x="1016" y="784"/>
                </a:lnTo>
                <a:lnTo>
                  <a:pt x="1020" y="782"/>
                </a:lnTo>
                <a:lnTo>
                  <a:pt x="1024" y="780"/>
                </a:lnTo>
                <a:lnTo>
                  <a:pt x="1027" y="776"/>
                </a:lnTo>
                <a:lnTo>
                  <a:pt x="1033" y="767"/>
                </a:lnTo>
                <a:lnTo>
                  <a:pt x="1039" y="759"/>
                </a:lnTo>
                <a:lnTo>
                  <a:pt x="1040" y="757"/>
                </a:lnTo>
                <a:lnTo>
                  <a:pt x="1039" y="756"/>
                </a:lnTo>
                <a:lnTo>
                  <a:pt x="1039" y="752"/>
                </a:lnTo>
                <a:lnTo>
                  <a:pt x="1038" y="747"/>
                </a:lnTo>
                <a:lnTo>
                  <a:pt x="1038" y="745"/>
                </a:lnTo>
                <a:lnTo>
                  <a:pt x="1037" y="742"/>
                </a:lnTo>
                <a:lnTo>
                  <a:pt x="1034" y="741"/>
                </a:lnTo>
                <a:lnTo>
                  <a:pt x="1032" y="740"/>
                </a:lnTo>
                <a:lnTo>
                  <a:pt x="1031" y="738"/>
                </a:lnTo>
                <a:lnTo>
                  <a:pt x="1030" y="735"/>
                </a:lnTo>
                <a:lnTo>
                  <a:pt x="1027" y="731"/>
                </a:lnTo>
                <a:lnTo>
                  <a:pt x="1025" y="726"/>
                </a:lnTo>
                <a:lnTo>
                  <a:pt x="1020" y="722"/>
                </a:lnTo>
                <a:lnTo>
                  <a:pt x="1017" y="718"/>
                </a:lnTo>
                <a:lnTo>
                  <a:pt x="1012" y="715"/>
                </a:lnTo>
                <a:lnTo>
                  <a:pt x="1010" y="711"/>
                </a:lnTo>
                <a:lnTo>
                  <a:pt x="1013" y="711"/>
                </a:lnTo>
                <a:lnTo>
                  <a:pt x="1017" y="711"/>
                </a:lnTo>
                <a:lnTo>
                  <a:pt x="1017" y="708"/>
                </a:lnTo>
                <a:lnTo>
                  <a:pt x="1016" y="707"/>
                </a:lnTo>
                <a:lnTo>
                  <a:pt x="1015" y="706"/>
                </a:lnTo>
                <a:lnTo>
                  <a:pt x="1013" y="705"/>
                </a:lnTo>
                <a:lnTo>
                  <a:pt x="1010" y="703"/>
                </a:lnTo>
                <a:lnTo>
                  <a:pt x="1008" y="701"/>
                </a:lnTo>
                <a:lnTo>
                  <a:pt x="1004" y="700"/>
                </a:lnTo>
                <a:lnTo>
                  <a:pt x="1003" y="698"/>
                </a:lnTo>
                <a:lnTo>
                  <a:pt x="1004" y="696"/>
                </a:lnTo>
                <a:lnTo>
                  <a:pt x="1005" y="693"/>
                </a:lnTo>
                <a:lnTo>
                  <a:pt x="1006" y="693"/>
                </a:lnTo>
                <a:lnTo>
                  <a:pt x="1009" y="692"/>
                </a:lnTo>
                <a:lnTo>
                  <a:pt x="1009" y="691"/>
                </a:lnTo>
                <a:lnTo>
                  <a:pt x="1009" y="689"/>
                </a:lnTo>
                <a:lnTo>
                  <a:pt x="1006" y="686"/>
                </a:lnTo>
                <a:lnTo>
                  <a:pt x="1004" y="684"/>
                </a:lnTo>
                <a:lnTo>
                  <a:pt x="1002" y="683"/>
                </a:lnTo>
                <a:lnTo>
                  <a:pt x="999" y="683"/>
                </a:lnTo>
                <a:lnTo>
                  <a:pt x="998" y="685"/>
                </a:lnTo>
                <a:lnTo>
                  <a:pt x="996" y="685"/>
                </a:lnTo>
                <a:lnTo>
                  <a:pt x="995" y="685"/>
                </a:lnTo>
                <a:lnTo>
                  <a:pt x="994" y="685"/>
                </a:lnTo>
                <a:lnTo>
                  <a:pt x="990" y="683"/>
                </a:lnTo>
                <a:lnTo>
                  <a:pt x="988" y="682"/>
                </a:lnTo>
                <a:lnTo>
                  <a:pt x="985" y="682"/>
                </a:lnTo>
                <a:lnTo>
                  <a:pt x="984" y="680"/>
                </a:lnTo>
                <a:lnTo>
                  <a:pt x="983" y="679"/>
                </a:lnTo>
                <a:lnTo>
                  <a:pt x="983" y="678"/>
                </a:lnTo>
                <a:lnTo>
                  <a:pt x="984" y="676"/>
                </a:lnTo>
                <a:lnTo>
                  <a:pt x="986" y="676"/>
                </a:lnTo>
                <a:lnTo>
                  <a:pt x="988" y="676"/>
                </a:lnTo>
                <a:lnTo>
                  <a:pt x="989" y="677"/>
                </a:lnTo>
                <a:lnTo>
                  <a:pt x="992" y="678"/>
                </a:lnTo>
                <a:lnTo>
                  <a:pt x="996" y="678"/>
                </a:lnTo>
                <a:lnTo>
                  <a:pt x="998" y="676"/>
                </a:lnTo>
                <a:lnTo>
                  <a:pt x="1002" y="675"/>
                </a:lnTo>
                <a:lnTo>
                  <a:pt x="1005" y="675"/>
                </a:lnTo>
                <a:lnTo>
                  <a:pt x="1008" y="676"/>
                </a:lnTo>
                <a:lnTo>
                  <a:pt x="1013" y="678"/>
                </a:lnTo>
                <a:lnTo>
                  <a:pt x="1019" y="682"/>
                </a:lnTo>
                <a:lnTo>
                  <a:pt x="1019" y="677"/>
                </a:lnTo>
                <a:lnTo>
                  <a:pt x="1018" y="673"/>
                </a:lnTo>
                <a:lnTo>
                  <a:pt x="1017" y="672"/>
                </a:lnTo>
                <a:lnTo>
                  <a:pt x="1016" y="671"/>
                </a:lnTo>
                <a:lnTo>
                  <a:pt x="1010" y="664"/>
                </a:lnTo>
                <a:lnTo>
                  <a:pt x="1004" y="658"/>
                </a:lnTo>
                <a:lnTo>
                  <a:pt x="1001" y="656"/>
                </a:lnTo>
                <a:lnTo>
                  <a:pt x="997" y="655"/>
                </a:lnTo>
                <a:lnTo>
                  <a:pt x="992" y="652"/>
                </a:lnTo>
                <a:lnTo>
                  <a:pt x="988" y="652"/>
                </a:lnTo>
                <a:lnTo>
                  <a:pt x="979" y="651"/>
                </a:lnTo>
                <a:lnTo>
                  <a:pt x="972" y="652"/>
                </a:lnTo>
                <a:lnTo>
                  <a:pt x="964" y="654"/>
                </a:lnTo>
                <a:lnTo>
                  <a:pt x="956" y="657"/>
                </a:lnTo>
                <a:lnTo>
                  <a:pt x="953" y="658"/>
                </a:lnTo>
                <a:lnTo>
                  <a:pt x="948" y="658"/>
                </a:lnTo>
                <a:lnTo>
                  <a:pt x="944" y="661"/>
                </a:lnTo>
                <a:lnTo>
                  <a:pt x="942" y="664"/>
                </a:lnTo>
                <a:lnTo>
                  <a:pt x="947" y="664"/>
                </a:lnTo>
                <a:lnTo>
                  <a:pt x="951" y="663"/>
                </a:lnTo>
                <a:lnTo>
                  <a:pt x="947" y="664"/>
                </a:lnTo>
                <a:lnTo>
                  <a:pt x="942" y="664"/>
                </a:lnTo>
                <a:lnTo>
                  <a:pt x="940" y="664"/>
                </a:lnTo>
                <a:lnTo>
                  <a:pt x="937" y="664"/>
                </a:lnTo>
                <a:lnTo>
                  <a:pt x="937" y="664"/>
                </a:lnTo>
                <a:lnTo>
                  <a:pt x="934" y="664"/>
                </a:lnTo>
                <a:lnTo>
                  <a:pt x="930" y="664"/>
                </a:lnTo>
                <a:lnTo>
                  <a:pt x="927" y="665"/>
                </a:lnTo>
                <a:lnTo>
                  <a:pt x="923" y="669"/>
                </a:lnTo>
                <a:lnTo>
                  <a:pt x="922" y="669"/>
                </a:lnTo>
                <a:lnTo>
                  <a:pt x="920" y="669"/>
                </a:lnTo>
                <a:lnTo>
                  <a:pt x="918" y="669"/>
                </a:lnTo>
                <a:lnTo>
                  <a:pt x="916" y="669"/>
                </a:lnTo>
                <a:lnTo>
                  <a:pt x="915" y="668"/>
                </a:lnTo>
                <a:lnTo>
                  <a:pt x="915" y="665"/>
                </a:lnTo>
                <a:lnTo>
                  <a:pt x="934" y="661"/>
                </a:lnTo>
                <a:lnTo>
                  <a:pt x="953" y="654"/>
                </a:lnTo>
                <a:lnTo>
                  <a:pt x="970" y="647"/>
                </a:lnTo>
                <a:lnTo>
                  <a:pt x="989" y="638"/>
                </a:lnTo>
                <a:lnTo>
                  <a:pt x="981" y="636"/>
                </a:lnTo>
                <a:lnTo>
                  <a:pt x="972" y="636"/>
                </a:lnTo>
                <a:lnTo>
                  <a:pt x="957" y="638"/>
                </a:lnTo>
                <a:lnTo>
                  <a:pt x="942" y="638"/>
                </a:lnTo>
                <a:lnTo>
                  <a:pt x="928" y="638"/>
                </a:lnTo>
                <a:lnTo>
                  <a:pt x="914" y="638"/>
                </a:lnTo>
                <a:lnTo>
                  <a:pt x="900" y="638"/>
                </a:lnTo>
                <a:lnTo>
                  <a:pt x="886" y="639"/>
                </a:lnTo>
                <a:lnTo>
                  <a:pt x="877" y="641"/>
                </a:lnTo>
                <a:lnTo>
                  <a:pt x="867" y="643"/>
                </a:lnTo>
                <a:lnTo>
                  <a:pt x="858" y="645"/>
                </a:lnTo>
                <a:lnTo>
                  <a:pt x="849" y="647"/>
                </a:lnTo>
                <a:lnTo>
                  <a:pt x="845" y="648"/>
                </a:lnTo>
                <a:lnTo>
                  <a:pt x="844" y="650"/>
                </a:lnTo>
                <a:lnTo>
                  <a:pt x="843" y="650"/>
                </a:lnTo>
                <a:lnTo>
                  <a:pt x="840" y="650"/>
                </a:lnTo>
                <a:lnTo>
                  <a:pt x="839" y="650"/>
                </a:lnTo>
                <a:lnTo>
                  <a:pt x="837" y="650"/>
                </a:lnTo>
                <a:lnTo>
                  <a:pt x="823" y="655"/>
                </a:lnTo>
                <a:lnTo>
                  <a:pt x="809" y="659"/>
                </a:lnTo>
                <a:lnTo>
                  <a:pt x="795" y="664"/>
                </a:lnTo>
                <a:lnTo>
                  <a:pt x="781" y="670"/>
                </a:lnTo>
                <a:lnTo>
                  <a:pt x="777" y="671"/>
                </a:lnTo>
                <a:lnTo>
                  <a:pt x="772" y="672"/>
                </a:lnTo>
                <a:lnTo>
                  <a:pt x="769" y="675"/>
                </a:lnTo>
                <a:lnTo>
                  <a:pt x="767" y="677"/>
                </a:lnTo>
                <a:lnTo>
                  <a:pt x="765" y="678"/>
                </a:lnTo>
                <a:lnTo>
                  <a:pt x="764" y="678"/>
                </a:lnTo>
                <a:lnTo>
                  <a:pt x="762" y="678"/>
                </a:lnTo>
                <a:lnTo>
                  <a:pt x="760" y="678"/>
                </a:lnTo>
                <a:lnTo>
                  <a:pt x="757" y="679"/>
                </a:lnTo>
                <a:lnTo>
                  <a:pt x="756" y="682"/>
                </a:lnTo>
                <a:lnTo>
                  <a:pt x="754" y="683"/>
                </a:lnTo>
                <a:lnTo>
                  <a:pt x="753" y="683"/>
                </a:lnTo>
                <a:lnTo>
                  <a:pt x="739" y="686"/>
                </a:lnTo>
                <a:lnTo>
                  <a:pt x="727" y="691"/>
                </a:lnTo>
                <a:lnTo>
                  <a:pt x="726" y="687"/>
                </a:lnTo>
                <a:lnTo>
                  <a:pt x="726" y="684"/>
                </a:lnTo>
                <a:lnTo>
                  <a:pt x="726" y="682"/>
                </a:lnTo>
                <a:lnTo>
                  <a:pt x="728" y="679"/>
                </a:lnTo>
                <a:lnTo>
                  <a:pt x="735" y="675"/>
                </a:lnTo>
                <a:lnTo>
                  <a:pt x="742" y="670"/>
                </a:lnTo>
                <a:lnTo>
                  <a:pt x="753" y="662"/>
                </a:lnTo>
                <a:lnTo>
                  <a:pt x="763" y="655"/>
                </a:lnTo>
                <a:lnTo>
                  <a:pt x="772" y="648"/>
                </a:lnTo>
                <a:lnTo>
                  <a:pt x="782" y="639"/>
                </a:lnTo>
                <a:lnTo>
                  <a:pt x="790" y="631"/>
                </a:lnTo>
                <a:lnTo>
                  <a:pt x="797" y="622"/>
                </a:lnTo>
                <a:lnTo>
                  <a:pt x="794" y="622"/>
                </a:lnTo>
                <a:lnTo>
                  <a:pt x="791" y="623"/>
                </a:lnTo>
                <a:lnTo>
                  <a:pt x="794" y="622"/>
                </a:lnTo>
                <a:lnTo>
                  <a:pt x="797" y="622"/>
                </a:lnTo>
                <a:lnTo>
                  <a:pt x="799" y="620"/>
                </a:lnTo>
                <a:lnTo>
                  <a:pt x="802" y="617"/>
                </a:lnTo>
                <a:lnTo>
                  <a:pt x="804" y="617"/>
                </a:lnTo>
                <a:lnTo>
                  <a:pt x="805" y="615"/>
                </a:lnTo>
                <a:lnTo>
                  <a:pt x="805" y="615"/>
                </a:lnTo>
                <a:lnTo>
                  <a:pt x="809" y="614"/>
                </a:lnTo>
                <a:lnTo>
                  <a:pt x="812" y="611"/>
                </a:lnTo>
                <a:lnTo>
                  <a:pt x="815" y="609"/>
                </a:lnTo>
                <a:lnTo>
                  <a:pt x="817" y="606"/>
                </a:lnTo>
                <a:lnTo>
                  <a:pt x="818" y="606"/>
                </a:lnTo>
                <a:lnTo>
                  <a:pt x="818" y="606"/>
                </a:lnTo>
                <a:lnTo>
                  <a:pt x="823" y="604"/>
                </a:lnTo>
                <a:lnTo>
                  <a:pt x="827" y="602"/>
                </a:lnTo>
                <a:lnTo>
                  <a:pt x="831" y="601"/>
                </a:lnTo>
                <a:lnTo>
                  <a:pt x="833" y="601"/>
                </a:lnTo>
                <a:lnTo>
                  <a:pt x="834" y="601"/>
                </a:lnTo>
                <a:lnTo>
                  <a:pt x="836" y="601"/>
                </a:lnTo>
                <a:lnTo>
                  <a:pt x="837" y="603"/>
                </a:lnTo>
                <a:lnTo>
                  <a:pt x="838" y="606"/>
                </a:lnTo>
                <a:lnTo>
                  <a:pt x="833" y="609"/>
                </a:lnTo>
                <a:lnTo>
                  <a:pt x="829" y="613"/>
                </a:lnTo>
                <a:lnTo>
                  <a:pt x="826" y="613"/>
                </a:lnTo>
                <a:lnTo>
                  <a:pt x="825" y="614"/>
                </a:lnTo>
                <a:lnTo>
                  <a:pt x="825" y="615"/>
                </a:lnTo>
                <a:lnTo>
                  <a:pt x="824" y="617"/>
                </a:lnTo>
                <a:lnTo>
                  <a:pt x="824" y="618"/>
                </a:lnTo>
                <a:lnTo>
                  <a:pt x="823" y="618"/>
                </a:lnTo>
                <a:lnTo>
                  <a:pt x="812" y="630"/>
                </a:lnTo>
                <a:lnTo>
                  <a:pt x="802" y="642"/>
                </a:lnTo>
                <a:lnTo>
                  <a:pt x="802" y="642"/>
                </a:lnTo>
                <a:lnTo>
                  <a:pt x="802" y="644"/>
                </a:lnTo>
                <a:lnTo>
                  <a:pt x="802" y="645"/>
                </a:lnTo>
                <a:lnTo>
                  <a:pt x="804" y="645"/>
                </a:lnTo>
                <a:lnTo>
                  <a:pt x="808" y="644"/>
                </a:lnTo>
                <a:lnTo>
                  <a:pt x="812" y="643"/>
                </a:lnTo>
                <a:lnTo>
                  <a:pt x="816" y="642"/>
                </a:lnTo>
                <a:lnTo>
                  <a:pt x="818" y="638"/>
                </a:lnTo>
                <a:lnTo>
                  <a:pt x="817" y="638"/>
                </a:lnTo>
                <a:lnTo>
                  <a:pt x="816" y="637"/>
                </a:lnTo>
                <a:lnTo>
                  <a:pt x="817" y="638"/>
                </a:lnTo>
                <a:lnTo>
                  <a:pt x="818" y="638"/>
                </a:lnTo>
                <a:lnTo>
                  <a:pt x="819" y="638"/>
                </a:lnTo>
                <a:lnTo>
                  <a:pt x="822" y="637"/>
                </a:lnTo>
                <a:lnTo>
                  <a:pt x="833" y="637"/>
                </a:lnTo>
                <a:lnTo>
                  <a:pt x="845" y="636"/>
                </a:lnTo>
                <a:lnTo>
                  <a:pt x="859" y="634"/>
                </a:lnTo>
                <a:lnTo>
                  <a:pt x="873" y="634"/>
                </a:lnTo>
                <a:lnTo>
                  <a:pt x="888" y="631"/>
                </a:lnTo>
                <a:lnTo>
                  <a:pt x="902" y="629"/>
                </a:lnTo>
                <a:lnTo>
                  <a:pt x="915" y="629"/>
                </a:lnTo>
                <a:lnTo>
                  <a:pt x="929" y="629"/>
                </a:lnTo>
                <a:lnTo>
                  <a:pt x="930" y="630"/>
                </a:lnTo>
                <a:lnTo>
                  <a:pt x="932" y="630"/>
                </a:lnTo>
                <a:lnTo>
                  <a:pt x="933" y="629"/>
                </a:lnTo>
                <a:lnTo>
                  <a:pt x="934" y="627"/>
                </a:lnTo>
                <a:lnTo>
                  <a:pt x="921" y="622"/>
                </a:lnTo>
                <a:lnTo>
                  <a:pt x="907" y="617"/>
                </a:lnTo>
                <a:lnTo>
                  <a:pt x="903" y="616"/>
                </a:lnTo>
                <a:lnTo>
                  <a:pt x="899" y="617"/>
                </a:lnTo>
                <a:lnTo>
                  <a:pt x="893" y="618"/>
                </a:lnTo>
                <a:lnTo>
                  <a:pt x="888" y="618"/>
                </a:lnTo>
                <a:lnTo>
                  <a:pt x="886" y="618"/>
                </a:lnTo>
                <a:lnTo>
                  <a:pt x="885" y="617"/>
                </a:lnTo>
                <a:lnTo>
                  <a:pt x="885" y="615"/>
                </a:lnTo>
                <a:lnTo>
                  <a:pt x="887" y="615"/>
                </a:lnTo>
                <a:lnTo>
                  <a:pt x="889" y="614"/>
                </a:lnTo>
                <a:lnTo>
                  <a:pt x="891" y="613"/>
                </a:lnTo>
                <a:lnTo>
                  <a:pt x="892" y="611"/>
                </a:lnTo>
                <a:lnTo>
                  <a:pt x="892" y="610"/>
                </a:lnTo>
                <a:lnTo>
                  <a:pt x="889" y="609"/>
                </a:lnTo>
                <a:lnTo>
                  <a:pt x="887" y="607"/>
                </a:lnTo>
                <a:lnTo>
                  <a:pt x="882" y="604"/>
                </a:lnTo>
                <a:lnTo>
                  <a:pt x="879" y="602"/>
                </a:lnTo>
                <a:lnTo>
                  <a:pt x="880" y="602"/>
                </a:lnTo>
                <a:lnTo>
                  <a:pt x="880" y="601"/>
                </a:lnTo>
                <a:lnTo>
                  <a:pt x="889" y="602"/>
                </a:lnTo>
                <a:lnTo>
                  <a:pt x="900" y="602"/>
                </a:lnTo>
                <a:lnTo>
                  <a:pt x="909" y="601"/>
                </a:lnTo>
                <a:lnTo>
                  <a:pt x="919" y="601"/>
                </a:lnTo>
                <a:lnTo>
                  <a:pt x="920" y="600"/>
                </a:lnTo>
                <a:lnTo>
                  <a:pt x="922" y="599"/>
                </a:lnTo>
                <a:lnTo>
                  <a:pt x="923" y="597"/>
                </a:lnTo>
                <a:lnTo>
                  <a:pt x="923" y="596"/>
                </a:lnTo>
                <a:lnTo>
                  <a:pt x="923" y="594"/>
                </a:lnTo>
                <a:lnTo>
                  <a:pt x="922" y="592"/>
                </a:lnTo>
                <a:lnTo>
                  <a:pt x="910" y="588"/>
                </a:lnTo>
                <a:lnTo>
                  <a:pt x="899" y="586"/>
                </a:lnTo>
                <a:lnTo>
                  <a:pt x="887" y="582"/>
                </a:lnTo>
                <a:lnTo>
                  <a:pt x="875" y="581"/>
                </a:lnTo>
                <a:lnTo>
                  <a:pt x="875" y="581"/>
                </a:lnTo>
                <a:lnTo>
                  <a:pt x="875" y="581"/>
                </a:lnTo>
                <a:lnTo>
                  <a:pt x="873" y="581"/>
                </a:lnTo>
                <a:lnTo>
                  <a:pt x="871" y="581"/>
                </a:lnTo>
                <a:lnTo>
                  <a:pt x="870" y="581"/>
                </a:lnTo>
                <a:lnTo>
                  <a:pt x="870" y="580"/>
                </a:lnTo>
                <a:lnTo>
                  <a:pt x="858" y="580"/>
                </a:lnTo>
                <a:lnTo>
                  <a:pt x="847" y="580"/>
                </a:lnTo>
                <a:lnTo>
                  <a:pt x="837" y="581"/>
                </a:lnTo>
                <a:lnTo>
                  <a:pt x="826" y="583"/>
                </a:lnTo>
                <a:lnTo>
                  <a:pt x="824" y="585"/>
                </a:lnTo>
                <a:lnTo>
                  <a:pt x="823" y="587"/>
                </a:lnTo>
                <a:lnTo>
                  <a:pt x="820" y="587"/>
                </a:lnTo>
                <a:lnTo>
                  <a:pt x="817" y="588"/>
                </a:lnTo>
                <a:lnTo>
                  <a:pt x="815" y="589"/>
                </a:lnTo>
                <a:lnTo>
                  <a:pt x="813" y="592"/>
                </a:lnTo>
                <a:lnTo>
                  <a:pt x="812" y="592"/>
                </a:lnTo>
                <a:lnTo>
                  <a:pt x="811" y="592"/>
                </a:lnTo>
                <a:lnTo>
                  <a:pt x="808" y="592"/>
                </a:lnTo>
                <a:lnTo>
                  <a:pt x="805" y="593"/>
                </a:lnTo>
                <a:lnTo>
                  <a:pt x="803" y="594"/>
                </a:lnTo>
                <a:lnTo>
                  <a:pt x="802" y="596"/>
                </a:lnTo>
                <a:lnTo>
                  <a:pt x="801" y="596"/>
                </a:lnTo>
                <a:lnTo>
                  <a:pt x="801" y="596"/>
                </a:lnTo>
                <a:lnTo>
                  <a:pt x="795" y="596"/>
                </a:lnTo>
                <a:lnTo>
                  <a:pt x="790" y="599"/>
                </a:lnTo>
                <a:lnTo>
                  <a:pt x="787" y="601"/>
                </a:lnTo>
                <a:lnTo>
                  <a:pt x="783" y="606"/>
                </a:lnTo>
                <a:lnTo>
                  <a:pt x="783" y="606"/>
                </a:lnTo>
                <a:lnTo>
                  <a:pt x="783" y="606"/>
                </a:lnTo>
                <a:lnTo>
                  <a:pt x="778" y="608"/>
                </a:lnTo>
                <a:lnTo>
                  <a:pt x="775" y="611"/>
                </a:lnTo>
                <a:lnTo>
                  <a:pt x="772" y="616"/>
                </a:lnTo>
                <a:lnTo>
                  <a:pt x="770" y="621"/>
                </a:lnTo>
                <a:lnTo>
                  <a:pt x="765" y="624"/>
                </a:lnTo>
                <a:lnTo>
                  <a:pt x="761" y="628"/>
                </a:lnTo>
                <a:lnTo>
                  <a:pt x="758" y="628"/>
                </a:lnTo>
                <a:lnTo>
                  <a:pt x="757" y="629"/>
                </a:lnTo>
                <a:lnTo>
                  <a:pt x="756" y="630"/>
                </a:lnTo>
                <a:lnTo>
                  <a:pt x="756" y="632"/>
                </a:lnTo>
                <a:lnTo>
                  <a:pt x="756" y="632"/>
                </a:lnTo>
                <a:lnTo>
                  <a:pt x="756" y="632"/>
                </a:lnTo>
                <a:lnTo>
                  <a:pt x="755" y="632"/>
                </a:lnTo>
                <a:lnTo>
                  <a:pt x="754" y="632"/>
                </a:lnTo>
                <a:lnTo>
                  <a:pt x="751" y="634"/>
                </a:lnTo>
                <a:lnTo>
                  <a:pt x="750" y="636"/>
                </a:lnTo>
                <a:lnTo>
                  <a:pt x="749" y="637"/>
                </a:lnTo>
                <a:lnTo>
                  <a:pt x="747" y="638"/>
                </a:lnTo>
                <a:lnTo>
                  <a:pt x="744" y="638"/>
                </a:lnTo>
                <a:lnTo>
                  <a:pt x="742" y="638"/>
                </a:lnTo>
                <a:lnTo>
                  <a:pt x="741" y="638"/>
                </a:lnTo>
                <a:lnTo>
                  <a:pt x="740" y="637"/>
                </a:lnTo>
                <a:lnTo>
                  <a:pt x="740" y="636"/>
                </a:lnTo>
                <a:lnTo>
                  <a:pt x="741" y="634"/>
                </a:lnTo>
                <a:lnTo>
                  <a:pt x="742" y="630"/>
                </a:lnTo>
                <a:lnTo>
                  <a:pt x="743" y="627"/>
                </a:lnTo>
                <a:lnTo>
                  <a:pt x="747" y="624"/>
                </a:lnTo>
                <a:lnTo>
                  <a:pt x="750" y="622"/>
                </a:lnTo>
                <a:lnTo>
                  <a:pt x="751" y="621"/>
                </a:lnTo>
                <a:lnTo>
                  <a:pt x="753" y="620"/>
                </a:lnTo>
                <a:lnTo>
                  <a:pt x="753" y="617"/>
                </a:lnTo>
                <a:lnTo>
                  <a:pt x="754" y="616"/>
                </a:lnTo>
                <a:lnTo>
                  <a:pt x="754" y="616"/>
                </a:lnTo>
                <a:lnTo>
                  <a:pt x="755" y="616"/>
                </a:lnTo>
                <a:lnTo>
                  <a:pt x="756" y="615"/>
                </a:lnTo>
                <a:lnTo>
                  <a:pt x="756" y="614"/>
                </a:lnTo>
                <a:lnTo>
                  <a:pt x="756" y="613"/>
                </a:lnTo>
                <a:lnTo>
                  <a:pt x="757" y="611"/>
                </a:lnTo>
                <a:lnTo>
                  <a:pt x="757" y="610"/>
                </a:lnTo>
                <a:lnTo>
                  <a:pt x="760" y="602"/>
                </a:lnTo>
                <a:lnTo>
                  <a:pt x="761" y="594"/>
                </a:lnTo>
                <a:lnTo>
                  <a:pt x="761" y="587"/>
                </a:lnTo>
                <a:lnTo>
                  <a:pt x="761" y="579"/>
                </a:lnTo>
                <a:lnTo>
                  <a:pt x="757" y="574"/>
                </a:lnTo>
                <a:lnTo>
                  <a:pt x="755" y="569"/>
                </a:lnTo>
                <a:lnTo>
                  <a:pt x="753" y="564"/>
                </a:lnTo>
                <a:lnTo>
                  <a:pt x="751" y="558"/>
                </a:lnTo>
                <a:lnTo>
                  <a:pt x="753" y="564"/>
                </a:lnTo>
                <a:lnTo>
                  <a:pt x="755" y="569"/>
                </a:lnTo>
                <a:lnTo>
                  <a:pt x="757" y="574"/>
                </a:lnTo>
                <a:lnTo>
                  <a:pt x="761" y="579"/>
                </a:lnTo>
                <a:lnTo>
                  <a:pt x="761" y="587"/>
                </a:lnTo>
                <a:lnTo>
                  <a:pt x="761" y="594"/>
                </a:lnTo>
                <a:lnTo>
                  <a:pt x="760" y="602"/>
                </a:lnTo>
                <a:lnTo>
                  <a:pt x="757" y="610"/>
                </a:lnTo>
                <a:lnTo>
                  <a:pt x="761" y="607"/>
                </a:lnTo>
                <a:lnTo>
                  <a:pt x="762" y="603"/>
                </a:lnTo>
                <a:lnTo>
                  <a:pt x="763" y="600"/>
                </a:lnTo>
                <a:lnTo>
                  <a:pt x="764" y="596"/>
                </a:lnTo>
                <a:lnTo>
                  <a:pt x="764" y="588"/>
                </a:lnTo>
                <a:lnTo>
                  <a:pt x="765" y="579"/>
                </a:lnTo>
                <a:lnTo>
                  <a:pt x="765" y="569"/>
                </a:lnTo>
                <a:lnTo>
                  <a:pt x="765" y="561"/>
                </a:lnTo>
                <a:lnTo>
                  <a:pt x="769" y="567"/>
                </a:lnTo>
                <a:lnTo>
                  <a:pt x="775" y="573"/>
                </a:lnTo>
                <a:lnTo>
                  <a:pt x="775" y="580"/>
                </a:lnTo>
                <a:lnTo>
                  <a:pt x="775" y="587"/>
                </a:lnTo>
                <a:lnTo>
                  <a:pt x="775" y="589"/>
                </a:lnTo>
                <a:lnTo>
                  <a:pt x="776" y="590"/>
                </a:lnTo>
                <a:lnTo>
                  <a:pt x="777" y="592"/>
                </a:lnTo>
                <a:lnTo>
                  <a:pt x="780" y="592"/>
                </a:lnTo>
                <a:lnTo>
                  <a:pt x="780" y="595"/>
                </a:lnTo>
                <a:lnTo>
                  <a:pt x="781" y="596"/>
                </a:lnTo>
                <a:lnTo>
                  <a:pt x="783" y="596"/>
                </a:lnTo>
                <a:lnTo>
                  <a:pt x="785" y="594"/>
                </a:lnTo>
                <a:lnTo>
                  <a:pt x="789" y="589"/>
                </a:lnTo>
                <a:lnTo>
                  <a:pt x="795" y="586"/>
                </a:lnTo>
                <a:lnTo>
                  <a:pt x="799" y="583"/>
                </a:lnTo>
                <a:lnTo>
                  <a:pt x="805" y="581"/>
                </a:lnTo>
                <a:lnTo>
                  <a:pt x="816" y="578"/>
                </a:lnTo>
                <a:lnTo>
                  <a:pt x="827" y="575"/>
                </a:lnTo>
                <a:lnTo>
                  <a:pt x="841" y="573"/>
                </a:lnTo>
                <a:lnTo>
                  <a:pt x="856" y="572"/>
                </a:lnTo>
                <a:lnTo>
                  <a:pt x="863" y="573"/>
                </a:lnTo>
                <a:lnTo>
                  <a:pt x="870" y="573"/>
                </a:lnTo>
                <a:lnTo>
                  <a:pt x="878" y="575"/>
                </a:lnTo>
                <a:lnTo>
                  <a:pt x="885" y="578"/>
                </a:lnTo>
                <a:lnTo>
                  <a:pt x="891" y="579"/>
                </a:lnTo>
                <a:lnTo>
                  <a:pt x="899" y="580"/>
                </a:lnTo>
                <a:lnTo>
                  <a:pt x="896" y="576"/>
                </a:lnTo>
                <a:lnTo>
                  <a:pt x="894" y="574"/>
                </a:lnTo>
                <a:lnTo>
                  <a:pt x="887" y="568"/>
                </a:lnTo>
                <a:lnTo>
                  <a:pt x="880" y="565"/>
                </a:lnTo>
                <a:lnTo>
                  <a:pt x="880" y="565"/>
                </a:lnTo>
                <a:lnTo>
                  <a:pt x="879" y="565"/>
                </a:lnTo>
                <a:lnTo>
                  <a:pt x="877" y="561"/>
                </a:lnTo>
                <a:lnTo>
                  <a:pt x="872" y="560"/>
                </a:lnTo>
                <a:lnTo>
                  <a:pt x="872" y="560"/>
                </a:lnTo>
                <a:lnTo>
                  <a:pt x="871" y="560"/>
                </a:lnTo>
                <a:lnTo>
                  <a:pt x="873" y="562"/>
                </a:lnTo>
                <a:lnTo>
                  <a:pt x="875" y="564"/>
                </a:lnTo>
                <a:lnTo>
                  <a:pt x="873" y="562"/>
                </a:lnTo>
                <a:lnTo>
                  <a:pt x="871" y="560"/>
                </a:lnTo>
                <a:lnTo>
                  <a:pt x="870" y="560"/>
                </a:lnTo>
                <a:lnTo>
                  <a:pt x="870" y="559"/>
                </a:lnTo>
                <a:lnTo>
                  <a:pt x="870" y="559"/>
                </a:lnTo>
                <a:lnTo>
                  <a:pt x="868" y="559"/>
                </a:lnTo>
                <a:lnTo>
                  <a:pt x="861" y="557"/>
                </a:lnTo>
                <a:lnTo>
                  <a:pt x="854" y="554"/>
                </a:lnTo>
                <a:lnTo>
                  <a:pt x="851" y="552"/>
                </a:lnTo>
                <a:lnTo>
                  <a:pt x="846" y="551"/>
                </a:lnTo>
                <a:lnTo>
                  <a:pt x="844" y="551"/>
                </a:lnTo>
                <a:lnTo>
                  <a:pt x="841" y="551"/>
                </a:lnTo>
                <a:lnTo>
                  <a:pt x="839" y="548"/>
                </a:lnTo>
                <a:lnTo>
                  <a:pt x="840" y="546"/>
                </a:lnTo>
                <a:lnTo>
                  <a:pt x="838" y="544"/>
                </a:lnTo>
                <a:lnTo>
                  <a:pt x="834" y="543"/>
                </a:lnTo>
                <a:lnTo>
                  <a:pt x="825" y="540"/>
                </a:lnTo>
                <a:lnTo>
                  <a:pt x="817" y="538"/>
                </a:lnTo>
                <a:lnTo>
                  <a:pt x="812" y="537"/>
                </a:lnTo>
                <a:lnTo>
                  <a:pt x="806" y="536"/>
                </a:lnTo>
                <a:lnTo>
                  <a:pt x="797" y="534"/>
                </a:lnTo>
                <a:lnTo>
                  <a:pt x="788" y="532"/>
                </a:lnTo>
                <a:lnTo>
                  <a:pt x="777" y="531"/>
                </a:lnTo>
                <a:lnTo>
                  <a:pt x="768" y="529"/>
                </a:lnTo>
                <a:lnTo>
                  <a:pt x="764" y="526"/>
                </a:lnTo>
                <a:lnTo>
                  <a:pt x="760" y="525"/>
                </a:lnTo>
                <a:lnTo>
                  <a:pt x="756" y="524"/>
                </a:lnTo>
                <a:lnTo>
                  <a:pt x="751" y="524"/>
                </a:lnTo>
                <a:lnTo>
                  <a:pt x="736" y="518"/>
                </a:lnTo>
                <a:lnTo>
                  <a:pt x="721" y="513"/>
                </a:lnTo>
                <a:lnTo>
                  <a:pt x="712" y="510"/>
                </a:lnTo>
                <a:lnTo>
                  <a:pt x="704" y="505"/>
                </a:lnTo>
                <a:lnTo>
                  <a:pt x="694" y="501"/>
                </a:lnTo>
                <a:lnTo>
                  <a:pt x="685" y="497"/>
                </a:lnTo>
                <a:lnTo>
                  <a:pt x="681" y="495"/>
                </a:lnTo>
                <a:lnTo>
                  <a:pt x="678" y="492"/>
                </a:lnTo>
                <a:lnTo>
                  <a:pt x="673" y="491"/>
                </a:lnTo>
                <a:lnTo>
                  <a:pt x="670" y="491"/>
                </a:lnTo>
                <a:lnTo>
                  <a:pt x="667" y="495"/>
                </a:lnTo>
                <a:lnTo>
                  <a:pt x="666" y="496"/>
                </a:lnTo>
                <a:lnTo>
                  <a:pt x="664" y="496"/>
                </a:lnTo>
                <a:lnTo>
                  <a:pt x="660" y="494"/>
                </a:lnTo>
                <a:lnTo>
                  <a:pt x="659" y="492"/>
                </a:lnTo>
                <a:lnTo>
                  <a:pt x="657" y="492"/>
                </a:lnTo>
                <a:lnTo>
                  <a:pt x="656" y="492"/>
                </a:lnTo>
                <a:lnTo>
                  <a:pt x="654" y="492"/>
                </a:lnTo>
                <a:lnTo>
                  <a:pt x="653" y="494"/>
                </a:lnTo>
                <a:lnTo>
                  <a:pt x="652" y="495"/>
                </a:lnTo>
                <a:lnTo>
                  <a:pt x="644" y="496"/>
                </a:lnTo>
                <a:lnTo>
                  <a:pt x="636" y="497"/>
                </a:lnTo>
                <a:lnTo>
                  <a:pt x="633" y="498"/>
                </a:lnTo>
                <a:lnTo>
                  <a:pt x="633" y="499"/>
                </a:lnTo>
                <a:lnTo>
                  <a:pt x="635" y="501"/>
                </a:lnTo>
                <a:lnTo>
                  <a:pt x="635" y="502"/>
                </a:lnTo>
                <a:lnTo>
                  <a:pt x="635" y="516"/>
                </a:lnTo>
                <a:lnTo>
                  <a:pt x="635" y="530"/>
                </a:lnTo>
                <a:lnTo>
                  <a:pt x="635" y="531"/>
                </a:lnTo>
                <a:lnTo>
                  <a:pt x="633" y="533"/>
                </a:lnTo>
                <a:lnTo>
                  <a:pt x="630" y="537"/>
                </a:lnTo>
                <a:lnTo>
                  <a:pt x="627" y="541"/>
                </a:lnTo>
                <a:lnTo>
                  <a:pt x="626" y="547"/>
                </a:lnTo>
                <a:lnTo>
                  <a:pt x="625" y="553"/>
                </a:lnTo>
                <a:lnTo>
                  <a:pt x="625" y="553"/>
                </a:lnTo>
                <a:lnTo>
                  <a:pt x="625" y="554"/>
                </a:lnTo>
                <a:lnTo>
                  <a:pt x="623" y="554"/>
                </a:lnTo>
                <a:lnTo>
                  <a:pt x="622" y="557"/>
                </a:lnTo>
                <a:lnTo>
                  <a:pt x="617" y="566"/>
                </a:lnTo>
                <a:lnTo>
                  <a:pt x="611" y="574"/>
                </a:lnTo>
                <a:lnTo>
                  <a:pt x="609" y="574"/>
                </a:lnTo>
                <a:lnTo>
                  <a:pt x="605" y="575"/>
                </a:lnTo>
                <a:lnTo>
                  <a:pt x="604" y="578"/>
                </a:lnTo>
                <a:lnTo>
                  <a:pt x="603" y="581"/>
                </a:lnTo>
                <a:lnTo>
                  <a:pt x="604" y="581"/>
                </a:lnTo>
                <a:lnTo>
                  <a:pt x="605" y="581"/>
                </a:lnTo>
                <a:lnTo>
                  <a:pt x="604" y="581"/>
                </a:lnTo>
                <a:lnTo>
                  <a:pt x="603" y="581"/>
                </a:lnTo>
                <a:lnTo>
                  <a:pt x="601" y="582"/>
                </a:lnTo>
                <a:lnTo>
                  <a:pt x="599" y="582"/>
                </a:lnTo>
                <a:lnTo>
                  <a:pt x="598" y="583"/>
                </a:lnTo>
                <a:lnTo>
                  <a:pt x="596" y="583"/>
                </a:lnTo>
                <a:lnTo>
                  <a:pt x="596" y="586"/>
                </a:lnTo>
                <a:lnTo>
                  <a:pt x="595" y="587"/>
                </a:lnTo>
                <a:lnTo>
                  <a:pt x="595" y="587"/>
                </a:lnTo>
                <a:lnTo>
                  <a:pt x="594" y="587"/>
                </a:lnTo>
                <a:lnTo>
                  <a:pt x="590" y="588"/>
                </a:lnTo>
                <a:lnTo>
                  <a:pt x="585" y="589"/>
                </a:lnTo>
                <a:lnTo>
                  <a:pt x="583" y="588"/>
                </a:lnTo>
                <a:lnTo>
                  <a:pt x="582" y="587"/>
                </a:lnTo>
                <a:lnTo>
                  <a:pt x="582" y="586"/>
                </a:lnTo>
                <a:lnTo>
                  <a:pt x="582" y="583"/>
                </a:lnTo>
                <a:lnTo>
                  <a:pt x="585" y="578"/>
                </a:lnTo>
                <a:lnTo>
                  <a:pt x="590" y="574"/>
                </a:lnTo>
                <a:lnTo>
                  <a:pt x="595" y="573"/>
                </a:lnTo>
                <a:lnTo>
                  <a:pt x="598" y="571"/>
                </a:lnTo>
                <a:lnTo>
                  <a:pt x="601" y="567"/>
                </a:lnTo>
                <a:lnTo>
                  <a:pt x="603" y="565"/>
                </a:lnTo>
                <a:lnTo>
                  <a:pt x="605" y="558"/>
                </a:lnTo>
                <a:lnTo>
                  <a:pt x="609" y="550"/>
                </a:lnTo>
                <a:lnTo>
                  <a:pt x="611" y="539"/>
                </a:lnTo>
                <a:lnTo>
                  <a:pt x="617" y="529"/>
                </a:lnTo>
                <a:lnTo>
                  <a:pt x="619" y="524"/>
                </a:lnTo>
                <a:lnTo>
                  <a:pt x="622" y="518"/>
                </a:lnTo>
                <a:lnTo>
                  <a:pt x="623" y="512"/>
                </a:lnTo>
                <a:lnTo>
                  <a:pt x="623" y="506"/>
                </a:lnTo>
                <a:lnTo>
                  <a:pt x="624" y="505"/>
                </a:lnTo>
                <a:lnTo>
                  <a:pt x="625" y="503"/>
                </a:lnTo>
                <a:lnTo>
                  <a:pt x="623" y="502"/>
                </a:lnTo>
                <a:lnTo>
                  <a:pt x="622" y="502"/>
                </a:lnTo>
                <a:lnTo>
                  <a:pt x="608" y="502"/>
                </a:lnTo>
                <a:lnTo>
                  <a:pt x="595" y="502"/>
                </a:lnTo>
                <a:lnTo>
                  <a:pt x="594" y="502"/>
                </a:lnTo>
                <a:lnTo>
                  <a:pt x="591" y="503"/>
                </a:lnTo>
                <a:lnTo>
                  <a:pt x="590" y="504"/>
                </a:lnTo>
                <a:lnTo>
                  <a:pt x="590" y="505"/>
                </a:lnTo>
                <a:lnTo>
                  <a:pt x="589" y="519"/>
                </a:lnTo>
                <a:lnTo>
                  <a:pt x="589" y="533"/>
                </a:lnTo>
                <a:lnTo>
                  <a:pt x="589" y="538"/>
                </a:lnTo>
                <a:lnTo>
                  <a:pt x="588" y="541"/>
                </a:lnTo>
                <a:lnTo>
                  <a:pt x="583" y="532"/>
                </a:lnTo>
                <a:lnTo>
                  <a:pt x="580" y="522"/>
                </a:lnTo>
                <a:lnTo>
                  <a:pt x="580" y="520"/>
                </a:lnTo>
                <a:lnTo>
                  <a:pt x="578" y="519"/>
                </a:lnTo>
                <a:lnTo>
                  <a:pt x="577" y="518"/>
                </a:lnTo>
                <a:lnTo>
                  <a:pt x="576" y="518"/>
                </a:lnTo>
                <a:lnTo>
                  <a:pt x="574" y="513"/>
                </a:lnTo>
                <a:lnTo>
                  <a:pt x="574" y="510"/>
                </a:lnTo>
                <a:lnTo>
                  <a:pt x="575" y="505"/>
                </a:lnTo>
                <a:lnTo>
                  <a:pt x="577" y="502"/>
                </a:lnTo>
                <a:lnTo>
                  <a:pt x="580" y="499"/>
                </a:lnTo>
                <a:lnTo>
                  <a:pt x="578" y="497"/>
                </a:lnTo>
                <a:lnTo>
                  <a:pt x="576" y="496"/>
                </a:lnTo>
                <a:lnTo>
                  <a:pt x="574" y="497"/>
                </a:lnTo>
                <a:lnTo>
                  <a:pt x="571" y="498"/>
                </a:lnTo>
                <a:lnTo>
                  <a:pt x="569" y="499"/>
                </a:lnTo>
                <a:lnTo>
                  <a:pt x="568" y="501"/>
                </a:lnTo>
                <a:lnTo>
                  <a:pt x="567" y="502"/>
                </a:lnTo>
                <a:lnTo>
                  <a:pt x="563" y="503"/>
                </a:lnTo>
                <a:lnTo>
                  <a:pt x="562" y="506"/>
                </a:lnTo>
                <a:lnTo>
                  <a:pt x="560" y="513"/>
                </a:lnTo>
                <a:lnTo>
                  <a:pt x="559" y="520"/>
                </a:lnTo>
                <a:lnTo>
                  <a:pt x="557" y="527"/>
                </a:lnTo>
                <a:lnTo>
                  <a:pt x="557" y="534"/>
                </a:lnTo>
                <a:lnTo>
                  <a:pt x="555" y="537"/>
                </a:lnTo>
                <a:lnTo>
                  <a:pt x="554" y="539"/>
                </a:lnTo>
                <a:lnTo>
                  <a:pt x="555" y="541"/>
                </a:lnTo>
                <a:lnTo>
                  <a:pt x="557" y="544"/>
                </a:lnTo>
                <a:lnTo>
                  <a:pt x="557" y="546"/>
                </a:lnTo>
                <a:lnTo>
                  <a:pt x="557" y="547"/>
                </a:lnTo>
                <a:lnTo>
                  <a:pt x="557" y="547"/>
                </a:lnTo>
                <a:lnTo>
                  <a:pt x="555" y="551"/>
                </a:lnTo>
                <a:lnTo>
                  <a:pt x="554" y="554"/>
                </a:lnTo>
                <a:lnTo>
                  <a:pt x="554" y="558"/>
                </a:lnTo>
                <a:lnTo>
                  <a:pt x="555" y="562"/>
                </a:lnTo>
                <a:lnTo>
                  <a:pt x="556" y="565"/>
                </a:lnTo>
                <a:lnTo>
                  <a:pt x="556" y="567"/>
                </a:lnTo>
                <a:lnTo>
                  <a:pt x="555" y="569"/>
                </a:lnTo>
                <a:lnTo>
                  <a:pt x="551" y="569"/>
                </a:lnTo>
                <a:lnTo>
                  <a:pt x="550" y="569"/>
                </a:lnTo>
                <a:lnTo>
                  <a:pt x="549" y="571"/>
                </a:lnTo>
                <a:lnTo>
                  <a:pt x="548" y="572"/>
                </a:lnTo>
                <a:lnTo>
                  <a:pt x="548" y="574"/>
                </a:lnTo>
                <a:lnTo>
                  <a:pt x="546" y="574"/>
                </a:lnTo>
                <a:lnTo>
                  <a:pt x="544" y="574"/>
                </a:lnTo>
                <a:lnTo>
                  <a:pt x="543" y="576"/>
                </a:lnTo>
                <a:lnTo>
                  <a:pt x="543" y="579"/>
                </a:lnTo>
                <a:lnTo>
                  <a:pt x="539" y="587"/>
                </a:lnTo>
                <a:lnTo>
                  <a:pt x="534" y="596"/>
                </a:lnTo>
                <a:lnTo>
                  <a:pt x="530" y="599"/>
                </a:lnTo>
                <a:lnTo>
                  <a:pt x="527" y="601"/>
                </a:lnTo>
                <a:lnTo>
                  <a:pt x="526" y="602"/>
                </a:lnTo>
                <a:lnTo>
                  <a:pt x="523" y="603"/>
                </a:lnTo>
                <a:lnTo>
                  <a:pt x="521" y="603"/>
                </a:lnTo>
                <a:lnTo>
                  <a:pt x="520" y="601"/>
                </a:lnTo>
                <a:lnTo>
                  <a:pt x="518" y="601"/>
                </a:lnTo>
                <a:lnTo>
                  <a:pt x="516" y="601"/>
                </a:lnTo>
                <a:lnTo>
                  <a:pt x="516" y="602"/>
                </a:lnTo>
                <a:lnTo>
                  <a:pt x="516" y="603"/>
                </a:lnTo>
                <a:lnTo>
                  <a:pt x="516" y="602"/>
                </a:lnTo>
                <a:lnTo>
                  <a:pt x="516" y="601"/>
                </a:lnTo>
                <a:lnTo>
                  <a:pt x="518" y="601"/>
                </a:lnTo>
                <a:lnTo>
                  <a:pt x="520" y="601"/>
                </a:lnTo>
                <a:lnTo>
                  <a:pt x="520" y="601"/>
                </a:lnTo>
                <a:lnTo>
                  <a:pt x="521" y="601"/>
                </a:lnTo>
                <a:lnTo>
                  <a:pt x="523" y="600"/>
                </a:lnTo>
                <a:lnTo>
                  <a:pt x="523" y="599"/>
                </a:lnTo>
                <a:lnTo>
                  <a:pt x="525" y="596"/>
                </a:lnTo>
                <a:lnTo>
                  <a:pt x="525" y="596"/>
                </a:lnTo>
                <a:lnTo>
                  <a:pt x="525" y="595"/>
                </a:lnTo>
                <a:lnTo>
                  <a:pt x="526" y="595"/>
                </a:lnTo>
                <a:lnTo>
                  <a:pt x="526" y="595"/>
                </a:lnTo>
                <a:lnTo>
                  <a:pt x="528" y="594"/>
                </a:lnTo>
                <a:lnTo>
                  <a:pt x="528" y="592"/>
                </a:lnTo>
                <a:lnTo>
                  <a:pt x="534" y="582"/>
                </a:lnTo>
                <a:lnTo>
                  <a:pt x="539" y="573"/>
                </a:lnTo>
                <a:lnTo>
                  <a:pt x="542" y="564"/>
                </a:lnTo>
                <a:lnTo>
                  <a:pt x="546" y="553"/>
                </a:lnTo>
                <a:lnTo>
                  <a:pt x="548" y="541"/>
                </a:lnTo>
                <a:lnTo>
                  <a:pt x="550" y="530"/>
                </a:lnTo>
                <a:lnTo>
                  <a:pt x="554" y="518"/>
                </a:lnTo>
                <a:lnTo>
                  <a:pt x="557" y="506"/>
                </a:lnTo>
                <a:lnTo>
                  <a:pt x="559" y="503"/>
                </a:lnTo>
                <a:lnTo>
                  <a:pt x="560" y="499"/>
                </a:lnTo>
                <a:lnTo>
                  <a:pt x="562" y="498"/>
                </a:lnTo>
                <a:lnTo>
                  <a:pt x="566" y="497"/>
                </a:lnTo>
                <a:lnTo>
                  <a:pt x="569" y="496"/>
                </a:lnTo>
                <a:lnTo>
                  <a:pt x="571" y="495"/>
                </a:lnTo>
                <a:lnTo>
                  <a:pt x="573" y="491"/>
                </a:lnTo>
                <a:lnTo>
                  <a:pt x="573" y="488"/>
                </a:lnTo>
                <a:lnTo>
                  <a:pt x="571" y="488"/>
                </a:lnTo>
                <a:lnTo>
                  <a:pt x="571" y="488"/>
                </a:lnTo>
                <a:lnTo>
                  <a:pt x="567" y="485"/>
                </a:lnTo>
                <a:lnTo>
                  <a:pt x="563" y="485"/>
                </a:lnTo>
                <a:lnTo>
                  <a:pt x="559" y="485"/>
                </a:lnTo>
                <a:lnTo>
                  <a:pt x="555" y="487"/>
                </a:lnTo>
                <a:lnTo>
                  <a:pt x="551" y="489"/>
                </a:lnTo>
                <a:lnTo>
                  <a:pt x="549" y="491"/>
                </a:lnTo>
                <a:lnTo>
                  <a:pt x="547" y="494"/>
                </a:lnTo>
                <a:lnTo>
                  <a:pt x="546" y="497"/>
                </a:lnTo>
                <a:lnTo>
                  <a:pt x="544" y="504"/>
                </a:lnTo>
                <a:lnTo>
                  <a:pt x="544" y="511"/>
                </a:lnTo>
                <a:lnTo>
                  <a:pt x="543" y="513"/>
                </a:lnTo>
                <a:lnTo>
                  <a:pt x="542" y="515"/>
                </a:lnTo>
                <a:lnTo>
                  <a:pt x="541" y="516"/>
                </a:lnTo>
                <a:lnTo>
                  <a:pt x="540" y="518"/>
                </a:lnTo>
                <a:lnTo>
                  <a:pt x="540" y="519"/>
                </a:lnTo>
                <a:lnTo>
                  <a:pt x="540" y="522"/>
                </a:lnTo>
                <a:lnTo>
                  <a:pt x="539" y="525"/>
                </a:lnTo>
                <a:lnTo>
                  <a:pt x="539" y="530"/>
                </a:lnTo>
                <a:lnTo>
                  <a:pt x="536" y="531"/>
                </a:lnTo>
                <a:lnTo>
                  <a:pt x="535" y="533"/>
                </a:lnTo>
                <a:lnTo>
                  <a:pt x="535" y="537"/>
                </a:lnTo>
                <a:lnTo>
                  <a:pt x="535" y="539"/>
                </a:lnTo>
                <a:lnTo>
                  <a:pt x="528" y="552"/>
                </a:lnTo>
                <a:lnTo>
                  <a:pt x="521" y="565"/>
                </a:lnTo>
                <a:lnTo>
                  <a:pt x="518" y="571"/>
                </a:lnTo>
                <a:lnTo>
                  <a:pt x="514" y="576"/>
                </a:lnTo>
                <a:lnTo>
                  <a:pt x="509" y="582"/>
                </a:lnTo>
                <a:lnTo>
                  <a:pt x="504" y="588"/>
                </a:lnTo>
                <a:lnTo>
                  <a:pt x="509" y="586"/>
                </a:lnTo>
                <a:lnTo>
                  <a:pt x="515" y="583"/>
                </a:lnTo>
                <a:lnTo>
                  <a:pt x="512" y="588"/>
                </a:lnTo>
                <a:lnTo>
                  <a:pt x="508" y="592"/>
                </a:lnTo>
                <a:lnTo>
                  <a:pt x="504" y="594"/>
                </a:lnTo>
                <a:lnTo>
                  <a:pt x="502" y="597"/>
                </a:lnTo>
                <a:lnTo>
                  <a:pt x="500" y="602"/>
                </a:lnTo>
                <a:lnTo>
                  <a:pt x="499" y="606"/>
                </a:lnTo>
                <a:lnTo>
                  <a:pt x="499" y="606"/>
                </a:lnTo>
                <a:lnTo>
                  <a:pt x="499" y="606"/>
                </a:lnTo>
                <a:lnTo>
                  <a:pt x="498" y="607"/>
                </a:lnTo>
                <a:lnTo>
                  <a:pt x="497" y="608"/>
                </a:lnTo>
                <a:lnTo>
                  <a:pt x="492" y="615"/>
                </a:lnTo>
                <a:lnTo>
                  <a:pt x="487" y="622"/>
                </a:lnTo>
                <a:lnTo>
                  <a:pt x="484" y="624"/>
                </a:lnTo>
                <a:lnTo>
                  <a:pt x="481" y="627"/>
                </a:lnTo>
                <a:lnTo>
                  <a:pt x="477" y="629"/>
                </a:lnTo>
                <a:lnTo>
                  <a:pt x="473" y="630"/>
                </a:lnTo>
                <a:lnTo>
                  <a:pt x="472" y="631"/>
                </a:lnTo>
                <a:lnTo>
                  <a:pt x="472" y="632"/>
                </a:lnTo>
                <a:lnTo>
                  <a:pt x="471" y="634"/>
                </a:lnTo>
                <a:lnTo>
                  <a:pt x="471" y="634"/>
                </a:lnTo>
                <a:lnTo>
                  <a:pt x="471" y="635"/>
                </a:lnTo>
                <a:lnTo>
                  <a:pt x="470" y="636"/>
                </a:lnTo>
                <a:lnTo>
                  <a:pt x="470" y="636"/>
                </a:lnTo>
                <a:lnTo>
                  <a:pt x="470" y="637"/>
                </a:lnTo>
                <a:lnTo>
                  <a:pt x="467" y="638"/>
                </a:lnTo>
                <a:lnTo>
                  <a:pt x="467" y="641"/>
                </a:lnTo>
                <a:lnTo>
                  <a:pt x="467" y="644"/>
                </a:lnTo>
                <a:lnTo>
                  <a:pt x="467" y="649"/>
                </a:lnTo>
                <a:lnTo>
                  <a:pt x="467" y="651"/>
                </a:lnTo>
                <a:lnTo>
                  <a:pt x="468" y="652"/>
                </a:lnTo>
                <a:lnTo>
                  <a:pt x="471" y="656"/>
                </a:lnTo>
                <a:lnTo>
                  <a:pt x="471" y="657"/>
                </a:lnTo>
                <a:lnTo>
                  <a:pt x="470" y="659"/>
                </a:lnTo>
                <a:lnTo>
                  <a:pt x="467" y="661"/>
                </a:lnTo>
                <a:lnTo>
                  <a:pt x="458" y="664"/>
                </a:lnTo>
                <a:lnTo>
                  <a:pt x="449" y="666"/>
                </a:lnTo>
                <a:lnTo>
                  <a:pt x="446" y="668"/>
                </a:lnTo>
                <a:lnTo>
                  <a:pt x="444" y="668"/>
                </a:lnTo>
                <a:lnTo>
                  <a:pt x="435" y="666"/>
                </a:lnTo>
                <a:lnTo>
                  <a:pt x="426" y="669"/>
                </a:lnTo>
                <a:lnTo>
                  <a:pt x="422" y="669"/>
                </a:lnTo>
                <a:lnTo>
                  <a:pt x="417" y="669"/>
                </a:lnTo>
                <a:lnTo>
                  <a:pt x="412" y="669"/>
                </a:lnTo>
                <a:lnTo>
                  <a:pt x="408" y="669"/>
                </a:lnTo>
                <a:lnTo>
                  <a:pt x="412" y="664"/>
                </a:lnTo>
                <a:lnTo>
                  <a:pt x="416" y="659"/>
                </a:lnTo>
                <a:lnTo>
                  <a:pt x="416" y="659"/>
                </a:lnTo>
                <a:lnTo>
                  <a:pt x="417" y="659"/>
                </a:lnTo>
                <a:lnTo>
                  <a:pt x="424" y="656"/>
                </a:lnTo>
                <a:lnTo>
                  <a:pt x="431" y="651"/>
                </a:lnTo>
                <a:lnTo>
                  <a:pt x="438" y="647"/>
                </a:lnTo>
                <a:lnTo>
                  <a:pt x="444" y="641"/>
                </a:lnTo>
                <a:lnTo>
                  <a:pt x="447" y="637"/>
                </a:lnTo>
                <a:lnTo>
                  <a:pt x="449" y="632"/>
                </a:lnTo>
                <a:lnTo>
                  <a:pt x="449" y="632"/>
                </a:lnTo>
                <a:lnTo>
                  <a:pt x="451" y="632"/>
                </a:lnTo>
                <a:lnTo>
                  <a:pt x="452" y="631"/>
                </a:lnTo>
                <a:lnTo>
                  <a:pt x="453" y="630"/>
                </a:lnTo>
                <a:lnTo>
                  <a:pt x="453" y="628"/>
                </a:lnTo>
                <a:lnTo>
                  <a:pt x="453" y="628"/>
                </a:lnTo>
                <a:lnTo>
                  <a:pt x="456" y="627"/>
                </a:lnTo>
                <a:lnTo>
                  <a:pt x="457" y="624"/>
                </a:lnTo>
                <a:lnTo>
                  <a:pt x="457" y="624"/>
                </a:lnTo>
                <a:lnTo>
                  <a:pt x="458" y="623"/>
                </a:lnTo>
                <a:lnTo>
                  <a:pt x="458" y="621"/>
                </a:lnTo>
                <a:lnTo>
                  <a:pt x="459" y="617"/>
                </a:lnTo>
                <a:lnTo>
                  <a:pt x="458" y="621"/>
                </a:lnTo>
                <a:lnTo>
                  <a:pt x="458" y="623"/>
                </a:lnTo>
                <a:lnTo>
                  <a:pt x="460" y="622"/>
                </a:lnTo>
                <a:lnTo>
                  <a:pt x="463" y="621"/>
                </a:lnTo>
                <a:lnTo>
                  <a:pt x="472" y="606"/>
                </a:lnTo>
                <a:lnTo>
                  <a:pt x="480" y="592"/>
                </a:lnTo>
                <a:lnTo>
                  <a:pt x="486" y="585"/>
                </a:lnTo>
                <a:lnTo>
                  <a:pt x="490" y="579"/>
                </a:lnTo>
                <a:lnTo>
                  <a:pt x="491" y="576"/>
                </a:lnTo>
                <a:lnTo>
                  <a:pt x="491" y="574"/>
                </a:lnTo>
                <a:lnTo>
                  <a:pt x="488" y="574"/>
                </a:lnTo>
                <a:lnTo>
                  <a:pt x="485" y="574"/>
                </a:lnTo>
                <a:lnTo>
                  <a:pt x="485" y="571"/>
                </a:lnTo>
                <a:lnTo>
                  <a:pt x="485" y="567"/>
                </a:lnTo>
                <a:lnTo>
                  <a:pt x="485" y="571"/>
                </a:lnTo>
                <a:lnTo>
                  <a:pt x="485" y="574"/>
                </a:lnTo>
                <a:lnTo>
                  <a:pt x="488" y="574"/>
                </a:lnTo>
                <a:lnTo>
                  <a:pt x="491" y="574"/>
                </a:lnTo>
                <a:lnTo>
                  <a:pt x="492" y="572"/>
                </a:lnTo>
                <a:lnTo>
                  <a:pt x="492" y="569"/>
                </a:lnTo>
                <a:lnTo>
                  <a:pt x="494" y="568"/>
                </a:lnTo>
                <a:lnTo>
                  <a:pt x="494" y="566"/>
                </a:lnTo>
                <a:lnTo>
                  <a:pt x="494" y="564"/>
                </a:lnTo>
                <a:lnTo>
                  <a:pt x="494" y="560"/>
                </a:lnTo>
                <a:lnTo>
                  <a:pt x="494" y="553"/>
                </a:lnTo>
                <a:lnTo>
                  <a:pt x="493" y="546"/>
                </a:lnTo>
                <a:lnTo>
                  <a:pt x="487" y="529"/>
                </a:lnTo>
                <a:lnTo>
                  <a:pt x="484" y="512"/>
                </a:lnTo>
                <a:lnTo>
                  <a:pt x="484" y="509"/>
                </a:lnTo>
                <a:lnTo>
                  <a:pt x="481" y="508"/>
                </a:lnTo>
                <a:lnTo>
                  <a:pt x="481" y="505"/>
                </a:lnTo>
                <a:lnTo>
                  <a:pt x="481" y="503"/>
                </a:lnTo>
                <a:lnTo>
                  <a:pt x="481" y="498"/>
                </a:lnTo>
                <a:lnTo>
                  <a:pt x="480" y="495"/>
                </a:lnTo>
                <a:lnTo>
                  <a:pt x="480" y="494"/>
                </a:lnTo>
                <a:lnTo>
                  <a:pt x="478" y="492"/>
                </a:lnTo>
                <a:lnTo>
                  <a:pt x="477" y="492"/>
                </a:lnTo>
                <a:lnTo>
                  <a:pt x="473" y="492"/>
                </a:lnTo>
                <a:lnTo>
                  <a:pt x="470" y="491"/>
                </a:lnTo>
                <a:lnTo>
                  <a:pt x="467" y="490"/>
                </a:lnTo>
                <a:lnTo>
                  <a:pt x="467" y="488"/>
                </a:lnTo>
                <a:lnTo>
                  <a:pt x="470" y="484"/>
                </a:lnTo>
                <a:lnTo>
                  <a:pt x="472" y="481"/>
                </a:lnTo>
                <a:lnTo>
                  <a:pt x="474" y="478"/>
                </a:lnTo>
                <a:lnTo>
                  <a:pt x="475" y="477"/>
                </a:lnTo>
                <a:lnTo>
                  <a:pt x="474" y="475"/>
                </a:lnTo>
                <a:lnTo>
                  <a:pt x="471" y="474"/>
                </a:lnTo>
                <a:lnTo>
                  <a:pt x="466" y="471"/>
                </a:lnTo>
                <a:lnTo>
                  <a:pt x="463" y="469"/>
                </a:lnTo>
                <a:lnTo>
                  <a:pt x="458" y="469"/>
                </a:lnTo>
                <a:lnTo>
                  <a:pt x="452" y="468"/>
                </a:lnTo>
                <a:lnTo>
                  <a:pt x="446" y="468"/>
                </a:lnTo>
                <a:lnTo>
                  <a:pt x="443" y="468"/>
                </a:lnTo>
                <a:lnTo>
                  <a:pt x="439" y="468"/>
                </a:lnTo>
                <a:lnTo>
                  <a:pt x="436" y="468"/>
                </a:lnTo>
                <a:lnTo>
                  <a:pt x="432" y="471"/>
                </a:lnTo>
                <a:lnTo>
                  <a:pt x="426" y="475"/>
                </a:lnTo>
                <a:lnTo>
                  <a:pt x="421" y="478"/>
                </a:lnTo>
                <a:lnTo>
                  <a:pt x="421" y="476"/>
                </a:lnTo>
                <a:lnTo>
                  <a:pt x="422" y="475"/>
                </a:lnTo>
                <a:lnTo>
                  <a:pt x="421" y="473"/>
                </a:lnTo>
                <a:lnTo>
                  <a:pt x="419" y="473"/>
                </a:lnTo>
                <a:lnTo>
                  <a:pt x="416" y="474"/>
                </a:lnTo>
                <a:lnTo>
                  <a:pt x="414" y="476"/>
                </a:lnTo>
                <a:lnTo>
                  <a:pt x="412" y="477"/>
                </a:lnTo>
                <a:lnTo>
                  <a:pt x="411" y="480"/>
                </a:lnTo>
                <a:lnTo>
                  <a:pt x="410" y="482"/>
                </a:lnTo>
                <a:lnTo>
                  <a:pt x="409" y="483"/>
                </a:lnTo>
                <a:lnTo>
                  <a:pt x="408" y="483"/>
                </a:lnTo>
                <a:lnTo>
                  <a:pt x="405" y="482"/>
                </a:lnTo>
                <a:lnTo>
                  <a:pt x="402" y="481"/>
                </a:lnTo>
                <a:lnTo>
                  <a:pt x="401" y="481"/>
                </a:lnTo>
                <a:lnTo>
                  <a:pt x="399" y="482"/>
                </a:lnTo>
                <a:lnTo>
                  <a:pt x="399" y="485"/>
                </a:lnTo>
                <a:lnTo>
                  <a:pt x="401" y="488"/>
                </a:lnTo>
                <a:lnTo>
                  <a:pt x="399" y="490"/>
                </a:lnTo>
                <a:lnTo>
                  <a:pt x="398" y="491"/>
                </a:lnTo>
                <a:lnTo>
                  <a:pt x="395" y="491"/>
                </a:lnTo>
                <a:lnTo>
                  <a:pt x="392" y="491"/>
                </a:lnTo>
                <a:lnTo>
                  <a:pt x="391" y="492"/>
                </a:lnTo>
                <a:lnTo>
                  <a:pt x="385" y="496"/>
                </a:lnTo>
                <a:lnTo>
                  <a:pt x="380" y="501"/>
                </a:lnTo>
                <a:lnTo>
                  <a:pt x="376" y="505"/>
                </a:lnTo>
                <a:lnTo>
                  <a:pt x="371" y="511"/>
                </a:lnTo>
                <a:lnTo>
                  <a:pt x="366" y="523"/>
                </a:lnTo>
                <a:lnTo>
                  <a:pt x="361" y="536"/>
                </a:lnTo>
                <a:lnTo>
                  <a:pt x="361" y="537"/>
                </a:lnTo>
                <a:lnTo>
                  <a:pt x="362" y="539"/>
                </a:lnTo>
                <a:lnTo>
                  <a:pt x="363" y="546"/>
                </a:lnTo>
                <a:lnTo>
                  <a:pt x="362" y="552"/>
                </a:lnTo>
                <a:lnTo>
                  <a:pt x="361" y="559"/>
                </a:lnTo>
                <a:lnTo>
                  <a:pt x="360" y="566"/>
                </a:lnTo>
                <a:lnTo>
                  <a:pt x="360" y="566"/>
                </a:lnTo>
                <a:lnTo>
                  <a:pt x="359" y="567"/>
                </a:lnTo>
                <a:lnTo>
                  <a:pt x="356" y="571"/>
                </a:lnTo>
                <a:lnTo>
                  <a:pt x="354" y="575"/>
                </a:lnTo>
                <a:lnTo>
                  <a:pt x="353" y="579"/>
                </a:lnTo>
                <a:lnTo>
                  <a:pt x="353" y="583"/>
                </a:lnTo>
                <a:lnTo>
                  <a:pt x="350" y="592"/>
                </a:lnTo>
                <a:lnTo>
                  <a:pt x="349" y="600"/>
                </a:lnTo>
                <a:lnTo>
                  <a:pt x="349" y="601"/>
                </a:lnTo>
                <a:lnTo>
                  <a:pt x="347" y="602"/>
                </a:lnTo>
                <a:lnTo>
                  <a:pt x="346" y="601"/>
                </a:lnTo>
                <a:lnTo>
                  <a:pt x="345" y="600"/>
                </a:lnTo>
                <a:lnTo>
                  <a:pt x="342" y="595"/>
                </a:lnTo>
                <a:lnTo>
                  <a:pt x="342" y="590"/>
                </a:lnTo>
                <a:lnTo>
                  <a:pt x="341" y="586"/>
                </a:lnTo>
                <a:lnTo>
                  <a:pt x="341" y="581"/>
                </a:lnTo>
                <a:lnTo>
                  <a:pt x="341" y="576"/>
                </a:lnTo>
                <a:lnTo>
                  <a:pt x="340" y="571"/>
                </a:lnTo>
                <a:lnTo>
                  <a:pt x="340" y="568"/>
                </a:lnTo>
                <a:lnTo>
                  <a:pt x="339" y="566"/>
                </a:lnTo>
                <a:lnTo>
                  <a:pt x="336" y="564"/>
                </a:lnTo>
                <a:lnTo>
                  <a:pt x="334" y="562"/>
                </a:lnTo>
                <a:lnTo>
                  <a:pt x="332" y="561"/>
                </a:lnTo>
                <a:lnTo>
                  <a:pt x="329" y="559"/>
                </a:lnTo>
                <a:lnTo>
                  <a:pt x="328" y="558"/>
                </a:lnTo>
                <a:lnTo>
                  <a:pt x="328" y="555"/>
                </a:lnTo>
                <a:lnTo>
                  <a:pt x="328" y="553"/>
                </a:lnTo>
                <a:lnTo>
                  <a:pt x="327" y="552"/>
                </a:lnTo>
                <a:lnTo>
                  <a:pt x="325" y="551"/>
                </a:lnTo>
                <a:lnTo>
                  <a:pt x="322" y="550"/>
                </a:lnTo>
                <a:lnTo>
                  <a:pt x="321" y="547"/>
                </a:lnTo>
                <a:lnTo>
                  <a:pt x="321" y="546"/>
                </a:lnTo>
                <a:lnTo>
                  <a:pt x="320" y="541"/>
                </a:lnTo>
                <a:lnTo>
                  <a:pt x="320" y="538"/>
                </a:lnTo>
                <a:lnTo>
                  <a:pt x="319" y="532"/>
                </a:lnTo>
                <a:lnTo>
                  <a:pt x="316" y="529"/>
                </a:lnTo>
                <a:lnTo>
                  <a:pt x="313" y="526"/>
                </a:lnTo>
                <a:lnTo>
                  <a:pt x="311" y="522"/>
                </a:lnTo>
                <a:lnTo>
                  <a:pt x="311" y="522"/>
                </a:lnTo>
                <a:lnTo>
                  <a:pt x="312" y="517"/>
                </a:lnTo>
                <a:lnTo>
                  <a:pt x="313" y="512"/>
                </a:lnTo>
                <a:lnTo>
                  <a:pt x="314" y="512"/>
                </a:lnTo>
                <a:lnTo>
                  <a:pt x="314" y="512"/>
                </a:lnTo>
                <a:lnTo>
                  <a:pt x="321" y="497"/>
                </a:lnTo>
                <a:lnTo>
                  <a:pt x="326" y="483"/>
                </a:lnTo>
                <a:lnTo>
                  <a:pt x="326" y="482"/>
                </a:lnTo>
                <a:lnTo>
                  <a:pt x="326" y="481"/>
                </a:lnTo>
                <a:lnTo>
                  <a:pt x="323" y="481"/>
                </a:lnTo>
                <a:lnTo>
                  <a:pt x="322" y="482"/>
                </a:lnTo>
                <a:lnTo>
                  <a:pt x="319" y="487"/>
                </a:lnTo>
                <a:lnTo>
                  <a:pt x="316" y="491"/>
                </a:lnTo>
                <a:lnTo>
                  <a:pt x="313" y="496"/>
                </a:lnTo>
                <a:lnTo>
                  <a:pt x="312" y="502"/>
                </a:lnTo>
                <a:lnTo>
                  <a:pt x="312" y="502"/>
                </a:lnTo>
                <a:lnTo>
                  <a:pt x="312" y="502"/>
                </a:lnTo>
                <a:lnTo>
                  <a:pt x="311" y="503"/>
                </a:lnTo>
                <a:lnTo>
                  <a:pt x="309" y="503"/>
                </a:lnTo>
                <a:lnTo>
                  <a:pt x="309" y="505"/>
                </a:lnTo>
                <a:lnTo>
                  <a:pt x="309" y="506"/>
                </a:lnTo>
                <a:lnTo>
                  <a:pt x="308" y="509"/>
                </a:lnTo>
                <a:lnTo>
                  <a:pt x="307" y="511"/>
                </a:lnTo>
                <a:lnTo>
                  <a:pt x="306" y="511"/>
                </a:lnTo>
                <a:lnTo>
                  <a:pt x="305" y="511"/>
                </a:lnTo>
                <a:lnTo>
                  <a:pt x="305" y="512"/>
                </a:lnTo>
                <a:lnTo>
                  <a:pt x="305" y="513"/>
                </a:lnTo>
                <a:lnTo>
                  <a:pt x="299" y="523"/>
                </a:lnTo>
                <a:lnTo>
                  <a:pt x="294" y="533"/>
                </a:lnTo>
                <a:lnTo>
                  <a:pt x="292" y="536"/>
                </a:lnTo>
                <a:lnTo>
                  <a:pt x="290" y="540"/>
                </a:lnTo>
                <a:lnTo>
                  <a:pt x="287" y="544"/>
                </a:lnTo>
                <a:lnTo>
                  <a:pt x="286" y="548"/>
                </a:lnTo>
                <a:lnTo>
                  <a:pt x="286" y="548"/>
                </a:lnTo>
                <a:lnTo>
                  <a:pt x="286" y="550"/>
                </a:lnTo>
                <a:lnTo>
                  <a:pt x="283" y="552"/>
                </a:lnTo>
                <a:lnTo>
                  <a:pt x="281" y="557"/>
                </a:lnTo>
                <a:lnTo>
                  <a:pt x="279" y="565"/>
                </a:lnTo>
                <a:lnTo>
                  <a:pt x="277" y="574"/>
                </a:lnTo>
                <a:lnTo>
                  <a:pt x="277" y="583"/>
                </a:lnTo>
                <a:lnTo>
                  <a:pt x="276" y="593"/>
                </a:lnTo>
                <a:lnTo>
                  <a:pt x="276" y="600"/>
                </a:lnTo>
                <a:lnTo>
                  <a:pt x="276" y="608"/>
                </a:lnTo>
                <a:lnTo>
                  <a:pt x="278" y="615"/>
                </a:lnTo>
                <a:lnTo>
                  <a:pt x="283" y="621"/>
                </a:lnTo>
                <a:lnTo>
                  <a:pt x="288" y="627"/>
                </a:lnTo>
                <a:lnTo>
                  <a:pt x="294" y="632"/>
                </a:lnTo>
                <a:lnTo>
                  <a:pt x="301" y="636"/>
                </a:lnTo>
                <a:lnTo>
                  <a:pt x="308" y="641"/>
                </a:lnTo>
                <a:lnTo>
                  <a:pt x="308" y="641"/>
                </a:lnTo>
                <a:lnTo>
                  <a:pt x="308" y="641"/>
                </a:lnTo>
                <a:lnTo>
                  <a:pt x="311" y="642"/>
                </a:lnTo>
                <a:lnTo>
                  <a:pt x="312" y="642"/>
                </a:lnTo>
                <a:lnTo>
                  <a:pt x="312" y="642"/>
                </a:lnTo>
                <a:lnTo>
                  <a:pt x="311" y="641"/>
                </a:lnTo>
                <a:lnTo>
                  <a:pt x="311" y="641"/>
                </a:lnTo>
                <a:lnTo>
                  <a:pt x="311" y="641"/>
                </a:lnTo>
                <a:lnTo>
                  <a:pt x="312" y="642"/>
                </a:lnTo>
                <a:lnTo>
                  <a:pt x="312" y="642"/>
                </a:lnTo>
                <a:lnTo>
                  <a:pt x="312" y="642"/>
                </a:lnTo>
                <a:lnTo>
                  <a:pt x="327" y="647"/>
                </a:lnTo>
                <a:lnTo>
                  <a:pt x="341" y="650"/>
                </a:lnTo>
                <a:lnTo>
                  <a:pt x="356" y="652"/>
                </a:lnTo>
                <a:lnTo>
                  <a:pt x="371" y="655"/>
                </a:lnTo>
                <a:lnTo>
                  <a:pt x="375" y="657"/>
                </a:lnTo>
                <a:lnTo>
                  <a:pt x="378" y="658"/>
                </a:lnTo>
                <a:lnTo>
                  <a:pt x="380" y="658"/>
                </a:lnTo>
                <a:lnTo>
                  <a:pt x="380" y="658"/>
                </a:lnTo>
                <a:lnTo>
                  <a:pt x="380" y="658"/>
                </a:lnTo>
                <a:lnTo>
                  <a:pt x="378" y="658"/>
                </a:lnTo>
                <a:lnTo>
                  <a:pt x="380" y="659"/>
                </a:lnTo>
                <a:lnTo>
                  <a:pt x="381" y="659"/>
                </a:lnTo>
                <a:lnTo>
                  <a:pt x="381" y="659"/>
                </a:lnTo>
                <a:lnTo>
                  <a:pt x="381" y="659"/>
                </a:lnTo>
                <a:lnTo>
                  <a:pt x="384" y="662"/>
                </a:lnTo>
                <a:lnTo>
                  <a:pt x="387" y="663"/>
                </a:lnTo>
                <a:lnTo>
                  <a:pt x="388" y="658"/>
                </a:lnTo>
                <a:lnTo>
                  <a:pt x="389" y="654"/>
                </a:lnTo>
                <a:lnTo>
                  <a:pt x="390" y="649"/>
                </a:lnTo>
                <a:lnTo>
                  <a:pt x="392" y="645"/>
                </a:lnTo>
                <a:lnTo>
                  <a:pt x="397" y="644"/>
                </a:lnTo>
                <a:lnTo>
                  <a:pt x="403" y="645"/>
                </a:lnTo>
                <a:lnTo>
                  <a:pt x="404" y="645"/>
                </a:lnTo>
                <a:lnTo>
                  <a:pt x="405" y="644"/>
                </a:lnTo>
                <a:lnTo>
                  <a:pt x="408" y="642"/>
                </a:lnTo>
                <a:lnTo>
                  <a:pt x="410" y="639"/>
                </a:lnTo>
                <a:lnTo>
                  <a:pt x="412" y="636"/>
                </a:lnTo>
                <a:lnTo>
                  <a:pt x="412" y="632"/>
                </a:lnTo>
                <a:lnTo>
                  <a:pt x="415" y="629"/>
                </a:lnTo>
                <a:lnTo>
                  <a:pt x="416" y="627"/>
                </a:lnTo>
                <a:lnTo>
                  <a:pt x="422" y="618"/>
                </a:lnTo>
                <a:lnTo>
                  <a:pt x="425" y="609"/>
                </a:lnTo>
                <a:lnTo>
                  <a:pt x="429" y="600"/>
                </a:lnTo>
                <a:lnTo>
                  <a:pt x="431" y="590"/>
                </a:lnTo>
                <a:lnTo>
                  <a:pt x="436" y="572"/>
                </a:lnTo>
                <a:lnTo>
                  <a:pt x="440" y="553"/>
                </a:lnTo>
                <a:lnTo>
                  <a:pt x="440" y="552"/>
                </a:lnTo>
                <a:lnTo>
                  <a:pt x="440" y="550"/>
                </a:lnTo>
                <a:lnTo>
                  <a:pt x="442" y="548"/>
                </a:lnTo>
                <a:lnTo>
                  <a:pt x="443" y="548"/>
                </a:lnTo>
                <a:lnTo>
                  <a:pt x="445" y="548"/>
                </a:lnTo>
                <a:lnTo>
                  <a:pt x="445" y="550"/>
                </a:lnTo>
                <a:lnTo>
                  <a:pt x="445" y="552"/>
                </a:lnTo>
                <a:lnTo>
                  <a:pt x="446" y="553"/>
                </a:lnTo>
                <a:lnTo>
                  <a:pt x="446" y="562"/>
                </a:lnTo>
                <a:lnTo>
                  <a:pt x="446" y="572"/>
                </a:lnTo>
                <a:lnTo>
                  <a:pt x="445" y="581"/>
                </a:lnTo>
                <a:lnTo>
                  <a:pt x="443" y="590"/>
                </a:lnTo>
                <a:lnTo>
                  <a:pt x="440" y="600"/>
                </a:lnTo>
                <a:lnTo>
                  <a:pt x="437" y="608"/>
                </a:lnTo>
                <a:lnTo>
                  <a:pt x="433" y="617"/>
                </a:lnTo>
                <a:lnTo>
                  <a:pt x="429" y="625"/>
                </a:lnTo>
                <a:lnTo>
                  <a:pt x="419" y="639"/>
                </a:lnTo>
                <a:lnTo>
                  <a:pt x="412" y="655"/>
                </a:lnTo>
                <a:lnTo>
                  <a:pt x="405" y="663"/>
                </a:lnTo>
                <a:lnTo>
                  <a:pt x="398" y="671"/>
                </a:lnTo>
                <a:lnTo>
                  <a:pt x="398" y="672"/>
                </a:lnTo>
                <a:lnTo>
                  <a:pt x="399" y="675"/>
                </a:lnTo>
                <a:lnTo>
                  <a:pt x="401" y="676"/>
                </a:lnTo>
                <a:lnTo>
                  <a:pt x="403" y="676"/>
                </a:lnTo>
                <a:lnTo>
                  <a:pt x="408" y="673"/>
                </a:lnTo>
                <a:lnTo>
                  <a:pt x="414" y="673"/>
                </a:lnTo>
                <a:lnTo>
                  <a:pt x="414" y="673"/>
                </a:lnTo>
                <a:lnTo>
                  <a:pt x="414" y="673"/>
                </a:lnTo>
                <a:lnTo>
                  <a:pt x="416" y="673"/>
                </a:lnTo>
                <a:lnTo>
                  <a:pt x="417" y="673"/>
                </a:lnTo>
                <a:lnTo>
                  <a:pt x="419" y="673"/>
                </a:lnTo>
                <a:lnTo>
                  <a:pt x="422" y="673"/>
                </a:lnTo>
                <a:lnTo>
                  <a:pt x="422" y="676"/>
                </a:lnTo>
                <a:lnTo>
                  <a:pt x="421" y="678"/>
                </a:lnTo>
                <a:lnTo>
                  <a:pt x="418" y="679"/>
                </a:lnTo>
                <a:lnTo>
                  <a:pt x="416" y="679"/>
                </a:lnTo>
                <a:lnTo>
                  <a:pt x="415" y="679"/>
                </a:lnTo>
                <a:lnTo>
                  <a:pt x="412" y="680"/>
                </a:lnTo>
                <a:lnTo>
                  <a:pt x="412" y="682"/>
                </a:lnTo>
                <a:lnTo>
                  <a:pt x="412" y="683"/>
                </a:lnTo>
                <a:lnTo>
                  <a:pt x="412" y="685"/>
                </a:lnTo>
                <a:lnTo>
                  <a:pt x="416" y="686"/>
                </a:lnTo>
                <a:lnTo>
                  <a:pt x="422" y="687"/>
                </a:lnTo>
                <a:lnTo>
                  <a:pt x="428" y="687"/>
                </a:lnTo>
                <a:lnTo>
                  <a:pt x="433" y="687"/>
                </a:lnTo>
                <a:lnTo>
                  <a:pt x="439" y="685"/>
                </a:lnTo>
                <a:lnTo>
                  <a:pt x="453" y="684"/>
                </a:lnTo>
                <a:lnTo>
                  <a:pt x="467" y="683"/>
                </a:lnTo>
                <a:lnTo>
                  <a:pt x="467" y="683"/>
                </a:lnTo>
                <a:lnTo>
                  <a:pt x="468" y="683"/>
                </a:lnTo>
                <a:lnTo>
                  <a:pt x="470" y="685"/>
                </a:lnTo>
                <a:lnTo>
                  <a:pt x="472" y="685"/>
                </a:lnTo>
                <a:lnTo>
                  <a:pt x="474" y="686"/>
                </a:lnTo>
                <a:lnTo>
                  <a:pt x="477" y="686"/>
                </a:lnTo>
                <a:lnTo>
                  <a:pt x="480" y="684"/>
                </a:lnTo>
                <a:lnTo>
                  <a:pt x="485" y="683"/>
                </a:lnTo>
                <a:lnTo>
                  <a:pt x="486" y="683"/>
                </a:lnTo>
                <a:lnTo>
                  <a:pt x="488" y="683"/>
                </a:lnTo>
                <a:lnTo>
                  <a:pt x="490" y="684"/>
                </a:lnTo>
                <a:lnTo>
                  <a:pt x="490" y="686"/>
                </a:lnTo>
                <a:lnTo>
                  <a:pt x="491" y="689"/>
                </a:lnTo>
                <a:lnTo>
                  <a:pt x="492" y="690"/>
                </a:lnTo>
                <a:lnTo>
                  <a:pt x="493" y="691"/>
                </a:lnTo>
                <a:lnTo>
                  <a:pt x="495" y="691"/>
                </a:lnTo>
                <a:lnTo>
                  <a:pt x="498" y="691"/>
                </a:lnTo>
                <a:lnTo>
                  <a:pt x="500" y="691"/>
                </a:lnTo>
                <a:lnTo>
                  <a:pt x="501" y="691"/>
                </a:lnTo>
                <a:lnTo>
                  <a:pt x="501" y="693"/>
                </a:lnTo>
                <a:lnTo>
                  <a:pt x="501" y="696"/>
                </a:lnTo>
                <a:lnTo>
                  <a:pt x="499" y="697"/>
                </a:lnTo>
                <a:lnTo>
                  <a:pt x="498" y="697"/>
                </a:lnTo>
                <a:lnTo>
                  <a:pt x="495" y="697"/>
                </a:lnTo>
                <a:lnTo>
                  <a:pt x="492" y="697"/>
                </a:lnTo>
                <a:lnTo>
                  <a:pt x="490" y="698"/>
                </a:lnTo>
                <a:lnTo>
                  <a:pt x="490" y="700"/>
                </a:lnTo>
                <a:lnTo>
                  <a:pt x="492" y="703"/>
                </a:lnTo>
                <a:lnTo>
                  <a:pt x="492" y="705"/>
                </a:lnTo>
                <a:lnTo>
                  <a:pt x="492" y="706"/>
                </a:lnTo>
                <a:lnTo>
                  <a:pt x="492" y="708"/>
                </a:lnTo>
                <a:lnTo>
                  <a:pt x="491" y="710"/>
                </a:lnTo>
                <a:lnTo>
                  <a:pt x="486" y="713"/>
                </a:lnTo>
                <a:lnTo>
                  <a:pt x="482" y="718"/>
                </a:lnTo>
                <a:lnTo>
                  <a:pt x="478" y="721"/>
                </a:lnTo>
                <a:lnTo>
                  <a:pt x="473" y="726"/>
                </a:lnTo>
                <a:lnTo>
                  <a:pt x="471" y="727"/>
                </a:lnTo>
                <a:lnTo>
                  <a:pt x="468" y="728"/>
                </a:lnTo>
                <a:lnTo>
                  <a:pt x="465" y="728"/>
                </a:lnTo>
                <a:lnTo>
                  <a:pt x="461" y="728"/>
                </a:lnTo>
                <a:lnTo>
                  <a:pt x="460" y="728"/>
                </a:lnTo>
                <a:lnTo>
                  <a:pt x="458" y="731"/>
                </a:lnTo>
                <a:lnTo>
                  <a:pt x="458" y="732"/>
                </a:lnTo>
                <a:lnTo>
                  <a:pt x="460" y="733"/>
                </a:lnTo>
                <a:lnTo>
                  <a:pt x="460" y="734"/>
                </a:lnTo>
                <a:lnTo>
                  <a:pt x="461" y="735"/>
                </a:lnTo>
                <a:lnTo>
                  <a:pt x="463" y="736"/>
                </a:lnTo>
                <a:lnTo>
                  <a:pt x="464" y="738"/>
                </a:lnTo>
                <a:lnTo>
                  <a:pt x="465" y="739"/>
                </a:lnTo>
                <a:lnTo>
                  <a:pt x="464" y="740"/>
                </a:lnTo>
                <a:lnTo>
                  <a:pt x="461" y="740"/>
                </a:lnTo>
                <a:lnTo>
                  <a:pt x="459" y="739"/>
                </a:lnTo>
                <a:lnTo>
                  <a:pt x="454" y="736"/>
                </a:lnTo>
                <a:lnTo>
                  <a:pt x="450" y="734"/>
                </a:lnTo>
                <a:lnTo>
                  <a:pt x="451" y="739"/>
                </a:lnTo>
                <a:lnTo>
                  <a:pt x="453" y="743"/>
                </a:lnTo>
                <a:lnTo>
                  <a:pt x="456" y="748"/>
                </a:lnTo>
                <a:lnTo>
                  <a:pt x="458" y="752"/>
                </a:lnTo>
                <a:lnTo>
                  <a:pt x="465" y="757"/>
                </a:lnTo>
                <a:lnTo>
                  <a:pt x="473" y="762"/>
                </a:lnTo>
                <a:lnTo>
                  <a:pt x="486" y="769"/>
                </a:lnTo>
                <a:lnTo>
                  <a:pt x="498" y="776"/>
                </a:lnTo>
                <a:lnTo>
                  <a:pt x="509" y="783"/>
                </a:lnTo>
                <a:lnTo>
                  <a:pt x="521" y="790"/>
                </a:lnTo>
                <a:lnTo>
                  <a:pt x="532" y="796"/>
                </a:lnTo>
                <a:lnTo>
                  <a:pt x="541" y="803"/>
                </a:lnTo>
                <a:lnTo>
                  <a:pt x="550" y="809"/>
                </a:lnTo>
                <a:lnTo>
                  <a:pt x="561" y="813"/>
                </a:lnTo>
                <a:lnTo>
                  <a:pt x="564" y="815"/>
                </a:lnTo>
                <a:lnTo>
                  <a:pt x="568" y="816"/>
                </a:lnTo>
                <a:lnTo>
                  <a:pt x="571" y="818"/>
                </a:lnTo>
                <a:lnTo>
                  <a:pt x="575" y="822"/>
                </a:lnTo>
                <a:lnTo>
                  <a:pt x="571" y="822"/>
                </a:lnTo>
                <a:lnTo>
                  <a:pt x="569" y="822"/>
                </a:lnTo>
                <a:lnTo>
                  <a:pt x="563" y="820"/>
                </a:lnTo>
                <a:lnTo>
                  <a:pt x="559" y="819"/>
                </a:lnTo>
                <a:lnTo>
                  <a:pt x="554" y="817"/>
                </a:lnTo>
                <a:lnTo>
                  <a:pt x="549" y="813"/>
                </a:lnTo>
                <a:lnTo>
                  <a:pt x="540" y="809"/>
                </a:lnTo>
                <a:lnTo>
                  <a:pt x="530" y="804"/>
                </a:lnTo>
                <a:lnTo>
                  <a:pt x="521" y="799"/>
                </a:lnTo>
                <a:lnTo>
                  <a:pt x="513" y="794"/>
                </a:lnTo>
                <a:lnTo>
                  <a:pt x="502" y="787"/>
                </a:lnTo>
                <a:lnTo>
                  <a:pt x="493" y="780"/>
                </a:lnTo>
                <a:lnTo>
                  <a:pt x="482" y="773"/>
                </a:lnTo>
                <a:lnTo>
                  <a:pt x="472" y="767"/>
                </a:lnTo>
                <a:lnTo>
                  <a:pt x="459" y="760"/>
                </a:lnTo>
                <a:lnTo>
                  <a:pt x="446" y="752"/>
                </a:lnTo>
                <a:lnTo>
                  <a:pt x="445" y="750"/>
                </a:lnTo>
                <a:lnTo>
                  <a:pt x="443" y="750"/>
                </a:lnTo>
                <a:lnTo>
                  <a:pt x="442" y="752"/>
                </a:lnTo>
                <a:lnTo>
                  <a:pt x="442" y="754"/>
                </a:lnTo>
                <a:lnTo>
                  <a:pt x="442" y="768"/>
                </a:lnTo>
                <a:lnTo>
                  <a:pt x="444" y="782"/>
                </a:lnTo>
                <a:lnTo>
                  <a:pt x="445" y="787"/>
                </a:lnTo>
                <a:lnTo>
                  <a:pt x="446" y="790"/>
                </a:lnTo>
                <a:lnTo>
                  <a:pt x="449" y="795"/>
                </a:lnTo>
                <a:lnTo>
                  <a:pt x="452" y="797"/>
                </a:lnTo>
                <a:lnTo>
                  <a:pt x="456" y="799"/>
                </a:lnTo>
                <a:lnTo>
                  <a:pt x="459" y="801"/>
                </a:lnTo>
                <a:lnTo>
                  <a:pt x="461" y="804"/>
                </a:lnTo>
                <a:lnTo>
                  <a:pt x="463" y="803"/>
                </a:lnTo>
                <a:lnTo>
                  <a:pt x="464" y="802"/>
                </a:lnTo>
                <a:lnTo>
                  <a:pt x="464" y="798"/>
                </a:lnTo>
                <a:lnTo>
                  <a:pt x="464" y="797"/>
                </a:lnTo>
                <a:lnTo>
                  <a:pt x="465" y="795"/>
                </a:lnTo>
                <a:lnTo>
                  <a:pt x="466" y="794"/>
                </a:lnTo>
                <a:lnTo>
                  <a:pt x="468" y="794"/>
                </a:lnTo>
                <a:lnTo>
                  <a:pt x="478" y="796"/>
                </a:lnTo>
                <a:lnTo>
                  <a:pt x="486" y="798"/>
                </a:lnTo>
                <a:lnTo>
                  <a:pt x="500" y="804"/>
                </a:lnTo>
                <a:lnTo>
                  <a:pt x="515" y="809"/>
                </a:lnTo>
                <a:lnTo>
                  <a:pt x="530" y="816"/>
                </a:lnTo>
                <a:lnTo>
                  <a:pt x="544" y="823"/>
                </a:lnTo>
                <a:lnTo>
                  <a:pt x="549" y="827"/>
                </a:lnTo>
                <a:lnTo>
                  <a:pt x="553" y="832"/>
                </a:lnTo>
                <a:lnTo>
                  <a:pt x="553" y="833"/>
                </a:lnTo>
                <a:lnTo>
                  <a:pt x="553" y="834"/>
                </a:lnTo>
                <a:lnTo>
                  <a:pt x="551" y="834"/>
                </a:lnTo>
                <a:lnTo>
                  <a:pt x="550" y="834"/>
                </a:lnTo>
                <a:lnTo>
                  <a:pt x="549" y="834"/>
                </a:lnTo>
                <a:lnTo>
                  <a:pt x="547" y="836"/>
                </a:lnTo>
                <a:lnTo>
                  <a:pt x="547" y="837"/>
                </a:lnTo>
                <a:lnTo>
                  <a:pt x="547" y="837"/>
                </a:lnTo>
                <a:lnTo>
                  <a:pt x="547" y="841"/>
                </a:lnTo>
                <a:lnTo>
                  <a:pt x="544" y="845"/>
                </a:lnTo>
                <a:lnTo>
                  <a:pt x="543" y="847"/>
                </a:lnTo>
                <a:lnTo>
                  <a:pt x="541" y="850"/>
                </a:lnTo>
                <a:lnTo>
                  <a:pt x="535" y="855"/>
                </a:lnTo>
                <a:lnTo>
                  <a:pt x="530" y="861"/>
                </a:lnTo>
                <a:lnTo>
                  <a:pt x="529" y="865"/>
                </a:lnTo>
                <a:lnTo>
                  <a:pt x="529" y="868"/>
                </a:lnTo>
                <a:lnTo>
                  <a:pt x="530" y="871"/>
                </a:lnTo>
                <a:lnTo>
                  <a:pt x="530" y="873"/>
                </a:lnTo>
                <a:lnTo>
                  <a:pt x="528" y="873"/>
                </a:lnTo>
                <a:lnTo>
                  <a:pt x="526" y="872"/>
                </a:lnTo>
                <a:lnTo>
                  <a:pt x="522" y="869"/>
                </a:lnTo>
                <a:lnTo>
                  <a:pt x="520" y="869"/>
                </a:lnTo>
                <a:lnTo>
                  <a:pt x="519" y="872"/>
                </a:lnTo>
                <a:lnTo>
                  <a:pt x="518" y="874"/>
                </a:lnTo>
                <a:lnTo>
                  <a:pt x="516" y="878"/>
                </a:lnTo>
                <a:lnTo>
                  <a:pt x="514" y="880"/>
                </a:lnTo>
                <a:lnTo>
                  <a:pt x="513" y="881"/>
                </a:lnTo>
                <a:lnTo>
                  <a:pt x="512" y="882"/>
                </a:lnTo>
                <a:lnTo>
                  <a:pt x="509" y="882"/>
                </a:lnTo>
                <a:lnTo>
                  <a:pt x="507" y="881"/>
                </a:lnTo>
                <a:lnTo>
                  <a:pt x="506" y="881"/>
                </a:lnTo>
                <a:lnTo>
                  <a:pt x="504" y="882"/>
                </a:lnTo>
                <a:lnTo>
                  <a:pt x="505" y="883"/>
                </a:lnTo>
                <a:lnTo>
                  <a:pt x="506" y="885"/>
                </a:lnTo>
                <a:lnTo>
                  <a:pt x="514" y="890"/>
                </a:lnTo>
                <a:lnTo>
                  <a:pt x="523" y="894"/>
                </a:lnTo>
                <a:lnTo>
                  <a:pt x="533" y="897"/>
                </a:lnTo>
                <a:lnTo>
                  <a:pt x="542" y="899"/>
                </a:lnTo>
                <a:lnTo>
                  <a:pt x="542" y="899"/>
                </a:lnTo>
                <a:lnTo>
                  <a:pt x="548" y="899"/>
                </a:lnTo>
                <a:lnTo>
                  <a:pt x="553" y="901"/>
                </a:lnTo>
                <a:lnTo>
                  <a:pt x="554" y="902"/>
                </a:lnTo>
                <a:lnTo>
                  <a:pt x="555" y="903"/>
                </a:lnTo>
                <a:lnTo>
                  <a:pt x="557" y="903"/>
                </a:lnTo>
                <a:lnTo>
                  <a:pt x="559" y="903"/>
                </a:lnTo>
                <a:lnTo>
                  <a:pt x="570" y="906"/>
                </a:lnTo>
                <a:lnTo>
                  <a:pt x="583" y="908"/>
                </a:lnTo>
                <a:lnTo>
                  <a:pt x="584" y="910"/>
                </a:lnTo>
                <a:lnTo>
                  <a:pt x="587" y="911"/>
                </a:lnTo>
                <a:lnTo>
                  <a:pt x="588" y="911"/>
                </a:lnTo>
                <a:lnTo>
                  <a:pt x="589" y="913"/>
                </a:lnTo>
                <a:lnTo>
                  <a:pt x="589" y="914"/>
                </a:lnTo>
                <a:lnTo>
                  <a:pt x="588" y="915"/>
                </a:lnTo>
                <a:lnTo>
                  <a:pt x="585" y="918"/>
                </a:lnTo>
                <a:lnTo>
                  <a:pt x="585" y="920"/>
                </a:lnTo>
                <a:lnTo>
                  <a:pt x="588" y="921"/>
                </a:lnTo>
                <a:lnTo>
                  <a:pt x="590" y="922"/>
                </a:lnTo>
                <a:lnTo>
                  <a:pt x="594" y="923"/>
                </a:lnTo>
                <a:lnTo>
                  <a:pt x="596" y="924"/>
                </a:lnTo>
                <a:lnTo>
                  <a:pt x="596" y="927"/>
                </a:lnTo>
                <a:lnTo>
                  <a:pt x="594" y="927"/>
                </a:lnTo>
                <a:lnTo>
                  <a:pt x="589" y="927"/>
                </a:lnTo>
                <a:lnTo>
                  <a:pt x="584" y="925"/>
                </a:lnTo>
                <a:lnTo>
                  <a:pt x="581" y="923"/>
                </a:lnTo>
                <a:lnTo>
                  <a:pt x="576" y="922"/>
                </a:lnTo>
                <a:lnTo>
                  <a:pt x="573" y="922"/>
                </a:lnTo>
                <a:lnTo>
                  <a:pt x="568" y="922"/>
                </a:lnTo>
                <a:lnTo>
                  <a:pt x="555" y="920"/>
                </a:lnTo>
                <a:lnTo>
                  <a:pt x="543" y="916"/>
                </a:lnTo>
                <a:lnTo>
                  <a:pt x="530" y="913"/>
                </a:lnTo>
                <a:lnTo>
                  <a:pt x="519" y="908"/>
                </a:lnTo>
                <a:lnTo>
                  <a:pt x="507" y="903"/>
                </a:lnTo>
                <a:lnTo>
                  <a:pt x="495" y="899"/>
                </a:lnTo>
                <a:lnTo>
                  <a:pt x="495" y="899"/>
                </a:lnTo>
                <a:lnTo>
                  <a:pt x="494" y="895"/>
                </a:lnTo>
                <a:lnTo>
                  <a:pt x="491" y="893"/>
                </a:lnTo>
                <a:lnTo>
                  <a:pt x="486" y="888"/>
                </a:lnTo>
                <a:lnTo>
                  <a:pt x="481" y="883"/>
                </a:lnTo>
                <a:lnTo>
                  <a:pt x="466" y="868"/>
                </a:lnTo>
                <a:lnTo>
                  <a:pt x="453" y="852"/>
                </a:lnTo>
                <a:lnTo>
                  <a:pt x="451" y="850"/>
                </a:lnTo>
                <a:lnTo>
                  <a:pt x="450" y="850"/>
                </a:lnTo>
                <a:lnTo>
                  <a:pt x="447" y="852"/>
                </a:lnTo>
                <a:lnTo>
                  <a:pt x="447" y="854"/>
                </a:lnTo>
                <a:lnTo>
                  <a:pt x="449" y="858"/>
                </a:lnTo>
                <a:lnTo>
                  <a:pt x="449" y="862"/>
                </a:lnTo>
                <a:lnTo>
                  <a:pt x="449" y="862"/>
                </a:lnTo>
                <a:lnTo>
                  <a:pt x="449" y="862"/>
                </a:lnTo>
                <a:lnTo>
                  <a:pt x="449" y="862"/>
                </a:lnTo>
                <a:lnTo>
                  <a:pt x="449" y="862"/>
                </a:lnTo>
                <a:lnTo>
                  <a:pt x="449" y="862"/>
                </a:lnTo>
                <a:lnTo>
                  <a:pt x="445" y="857"/>
                </a:lnTo>
                <a:lnTo>
                  <a:pt x="439" y="851"/>
                </a:lnTo>
                <a:lnTo>
                  <a:pt x="447" y="873"/>
                </a:lnTo>
                <a:lnTo>
                  <a:pt x="457" y="894"/>
                </a:lnTo>
                <a:lnTo>
                  <a:pt x="465" y="915"/>
                </a:lnTo>
                <a:lnTo>
                  <a:pt x="474" y="936"/>
                </a:lnTo>
                <a:lnTo>
                  <a:pt x="475" y="938"/>
                </a:lnTo>
                <a:lnTo>
                  <a:pt x="477" y="942"/>
                </a:lnTo>
                <a:lnTo>
                  <a:pt x="478" y="944"/>
                </a:lnTo>
                <a:lnTo>
                  <a:pt x="480" y="945"/>
                </a:lnTo>
                <a:lnTo>
                  <a:pt x="480" y="946"/>
                </a:lnTo>
                <a:lnTo>
                  <a:pt x="480" y="949"/>
                </a:lnTo>
                <a:lnTo>
                  <a:pt x="481" y="949"/>
                </a:lnTo>
                <a:lnTo>
                  <a:pt x="481" y="949"/>
                </a:lnTo>
                <a:lnTo>
                  <a:pt x="481" y="949"/>
                </a:lnTo>
                <a:lnTo>
                  <a:pt x="480" y="949"/>
                </a:lnTo>
                <a:lnTo>
                  <a:pt x="481" y="951"/>
                </a:lnTo>
                <a:lnTo>
                  <a:pt x="481" y="953"/>
                </a:lnTo>
                <a:lnTo>
                  <a:pt x="482" y="956"/>
                </a:lnTo>
                <a:lnTo>
                  <a:pt x="485" y="957"/>
                </a:lnTo>
                <a:lnTo>
                  <a:pt x="485" y="959"/>
                </a:lnTo>
                <a:lnTo>
                  <a:pt x="486" y="960"/>
                </a:lnTo>
                <a:lnTo>
                  <a:pt x="487" y="965"/>
                </a:lnTo>
                <a:lnTo>
                  <a:pt x="488" y="969"/>
                </a:lnTo>
                <a:lnTo>
                  <a:pt x="491" y="972"/>
                </a:lnTo>
                <a:lnTo>
                  <a:pt x="494" y="976"/>
                </a:lnTo>
                <a:lnTo>
                  <a:pt x="494" y="977"/>
                </a:lnTo>
                <a:lnTo>
                  <a:pt x="494" y="978"/>
                </a:lnTo>
                <a:lnTo>
                  <a:pt x="495" y="984"/>
                </a:lnTo>
                <a:lnTo>
                  <a:pt x="498" y="990"/>
                </a:lnTo>
                <a:lnTo>
                  <a:pt x="504" y="1002"/>
                </a:lnTo>
                <a:lnTo>
                  <a:pt x="511" y="1015"/>
                </a:lnTo>
                <a:lnTo>
                  <a:pt x="516" y="1028"/>
                </a:lnTo>
                <a:lnTo>
                  <a:pt x="522" y="1041"/>
                </a:lnTo>
                <a:lnTo>
                  <a:pt x="528" y="1054"/>
                </a:lnTo>
                <a:lnTo>
                  <a:pt x="533" y="1065"/>
                </a:lnTo>
                <a:lnTo>
                  <a:pt x="540" y="1077"/>
                </a:lnTo>
                <a:lnTo>
                  <a:pt x="546" y="1089"/>
                </a:lnTo>
                <a:lnTo>
                  <a:pt x="553" y="1105"/>
                </a:lnTo>
                <a:lnTo>
                  <a:pt x="561" y="1121"/>
                </a:lnTo>
                <a:lnTo>
                  <a:pt x="570" y="1139"/>
                </a:lnTo>
                <a:lnTo>
                  <a:pt x="580" y="1156"/>
                </a:lnTo>
                <a:lnTo>
                  <a:pt x="575" y="1154"/>
                </a:lnTo>
                <a:lnTo>
                  <a:pt x="571" y="1149"/>
                </a:lnTo>
                <a:lnTo>
                  <a:pt x="569" y="1146"/>
                </a:lnTo>
                <a:lnTo>
                  <a:pt x="566" y="1142"/>
                </a:lnTo>
                <a:lnTo>
                  <a:pt x="562" y="1138"/>
                </a:lnTo>
                <a:lnTo>
                  <a:pt x="560" y="1133"/>
                </a:lnTo>
                <a:lnTo>
                  <a:pt x="557" y="1130"/>
                </a:lnTo>
                <a:lnTo>
                  <a:pt x="553" y="1126"/>
                </a:lnTo>
                <a:lnTo>
                  <a:pt x="553" y="1126"/>
                </a:lnTo>
                <a:lnTo>
                  <a:pt x="553" y="1126"/>
                </a:lnTo>
                <a:lnTo>
                  <a:pt x="553" y="1126"/>
                </a:lnTo>
                <a:lnTo>
                  <a:pt x="553" y="1126"/>
                </a:lnTo>
                <a:lnTo>
                  <a:pt x="553" y="1126"/>
                </a:lnTo>
                <a:lnTo>
                  <a:pt x="553" y="1126"/>
                </a:lnTo>
                <a:lnTo>
                  <a:pt x="553" y="1126"/>
                </a:lnTo>
                <a:lnTo>
                  <a:pt x="553" y="1126"/>
                </a:lnTo>
                <a:lnTo>
                  <a:pt x="561" y="1142"/>
                </a:lnTo>
                <a:lnTo>
                  <a:pt x="570" y="1159"/>
                </a:lnTo>
                <a:lnTo>
                  <a:pt x="571" y="1162"/>
                </a:lnTo>
                <a:lnTo>
                  <a:pt x="571" y="1163"/>
                </a:lnTo>
                <a:lnTo>
                  <a:pt x="571" y="1166"/>
                </a:lnTo>
                <a:lnTo>
                  <a:pt x="569" y="1167"/>
                </a:lnTo>
                <a:lnTo>
                  <a:pt x="568" y="1168"/>
                </a:lnTo>
                <a:lnTo>
                  <a:pt x="567" y="1169"/>
                </a:lnTo>
                <a:lnTo>
                  <a:pt x="566" y="1172"/>
                </a:lnTo>
                <a:lnTo>
                  <a:pt x="567" y="1175"/>
                </a:lnTo>
                <a:lnTo>
                  <a:pt x="567" y="1176"/>
                </a:lnTo>
                <a:lnTo>
                  <a:pt x="567" y="1177"/>
                </a:lnTo>
                <a:lnTo>
                  <a:pt x="566" y="1179"/>
                </a:lnTo>
                <a:lnTo>
                  <a:pt x="564" y="1180"/>
                </a:lnTo>
                <a:lnTo>
                  <a:pt x="561" y="1181"/>
                </a:lnTo>
                <a:lnTo>
                  <a:pt x="559" y="1182"/>
                </a:lnTo>
                <a:lnTo>
                  <a:pt x="556" y="1183"/>
                </a:lnTo>
                <a:lnTo>
                  <a:pt x="555" y="1183"/>
                </a:lnTo>
                <a:lnTo>
                  <a:pt x="553" y="1183"/>
                </a:lnTo>
                <a:lnTo>
                  <a:pt x="551" y="1181"/>
                </a:lnTo>
                <a:lnTo>
                  <a:pt x="549" y="1176"/>
                </a:lnTo>
                <a:lnTo>
                  <a:pt x="547" y="1172"/>
                </a:lnTo>
                <a:lnTo>
                  <a:pt x="544" y="1167"/>
                </a:lnTo>
                <a:lnTo>
                  <a:pt x="543" y="1161"/>
                </a:lnTo>
                <a:lnTo>
                  <a:pt x="543" y="1156"/>
                </a:lnTo>
                <a:lnTo>
                  <a:pt x="541" y="1153"/>
                </a:lnTo>
                <a:lnTo>
                  <a:pt x="536" y="1148"/>
                </a:lnTo>
                <a:lnTo>
                  <a:pt x="534" y="1144"/>
                </a:lnTo>
                <a:lnTo>
                  <a:pt x="532" y="1137"/>
                </a:lnTo>
                <a:lnTo>
                  <a:pt x="529" y="1131"/>
                </a:lnTo>
                <a:lnTo>
                  <a:pt x="529" y="1130"/>
                </a:lnTo>
                <a:lnTo>
                  <a:pt x="528" y="1127"/>
                </a:lnTo>
                <a:lnTo>
                  <a:pt x="527" y="1126"/>
                </a:lnTo>
                <a:lnTo>
                  <a:pt x="526" y="1126"/>
                </a:lnTo>
                <a:lnTo>
                  <a:pt x="526" y="1126"/>
                </a:lnTo>
                <a:lnTo>
                  <a:pt x="525" y="1124"/>
                </a:lnTo>
                <a:lnTo>
                  <a:pt x="525" y="1121"/>
                </a:lnTo>
                <a:lnTo>
                  <a:pt x="526" y="1117"/>
                </a:lnTo>
                <a:lnTo>
                  <a:pt x="526" y="1113"/>
                </a:lnTo>
                <a:lnTo>
                  <a:pt x="525" y="1110"/>
                </a:lnTo>
                <a:lnTo>
                  <a:pt x="521" y="1106"/>
                </a:lnTo>
                <a:lnTo>
                  <a:pt x="521" y="1109"/>
                </a:lnTo>
                <a:lnTo>
                  <a:pt x="521" y="1111"/>
                </a:lnTo>
                <a:lnTo>
                  <a:pt x="521" y="1111"/>
                </a:lnTo>
                <a:lnTo>
                  <a:pt x="521" y="1109"/>
                </a:lnTo>
                <a:lnTo>
                  <a:pt x="521" y="1106"/>
                </a:lnTo>
                <a:lnTo>
                  <a:pt x="521" y="1105"/>
                </a:lnTo>
                <a:lnTo>
                  <a:pt x="521" y="1104"/>
                </a:lnTo>
                <a:lnTo>
                  <a:pt x="522" y="1102"/>
                </a:lnTo>
                <a:lnTo>
                  <a:pt x="522" y="1100"/>
                </a:lnTo>
                <a:lnTo>
                  <a:pt x="520" y="1090"/>
                </a:lnTo>
                <a:lnTo>
                  <a:pt x="518" y="1079"/>
                </a:lnTo>
                <a:lnTo>
                  <a:pt x="515" y="1070"/>
                </a:lnTo>
                <a:lnTo>
                  <a:pt x="511" y="1060"/>
                </a:lnTo>
                <a:lnTo>
                  <a:pt x="509" y="1057"/>
                </a:lnTo>
                <a:lnTo>
                  <a:pt x="507" y="1054"/>
                </a:lnTo>
                <a:lnTo>
                  <a:pt x="507" y="1053"/>
                </a:lnTo>
                <a:lnTo>
                  <a:pt x="507" y="1051"/>
                </a:lnTo>
                <a:lnTo>
                  <a:pt x="509" y="1050"/>
                </a:lnTo>
                <a:lnTo>
                  <a:pt x="513" y="1050"/>
                </a:lnTo>
                <a:lnTo>
                  <a:pt x="513" y="1049"/>
                </a:lnTo>
                <a:lnTo>
                  <a:pt x="513" y="1048"/>
                </a:lnTo>
                <a:lnTo>
                  <a:pt x="512" y="1043"/>
                </a:lnTo>
                <a:lnTo>
                  <a:pt x="511" y="1040"/>
                </a:lnTo>
                <a:lnTo>
                  <a:pt x="506" y="1027"/>
                </a:lnTo>
                <a:lnTo>
                  <a:pt x="499" y="1013"/>
                </a:lnTo>
                <a:lnTo>
                  <a:pt x="495" y="1007"/>
                </a:lnTo>
                <a:lnTo>
                  <a:pt x="492" y="1001"/>
                </a:lnTo>
                <a:lnTo>
                  <a:pt x="491" y="998"/>
                </a:lnTo>
                <a:lnTo>
                  <a:pt x="487" y="995"/>
                </a:lnTo>
                <a:lnTo>
                  <a:pt x="485" y="993"/>
                </a:lnTo>
                <a:lnTo>
                  <a:pt x="480" y="992"/>
                </a:lnTo>
                <a:lnTo>
                  <a:pt x="479" y="990"/>
                </a:lnTo>
                <a:lnTo>
                  <a:pt x="479" y="986"/>
                </a:lnTo>
                <a:lnTo>
                  <a:pt x="479" y="985"/>
                </a:lnTo>
                <a:lnTo>
                  <a:pt x="479" y="983"/>
                </a:lnTo>
                <a:lnTo>
                  <a:pt x="478" y="983"/>
                </a:lnTo>
                <a:lnTo>
                  <a:pt x="475" y="981"/>
                </a:lnTo>
                <a:lnTo>
                  <a:pt x="473" y="976"/>
                </a:lnTo>
                <a:lnTo>
                  <a:pt x="471" y="970"/>
                </a:lnTo>
                <a:lnTo>
                  <a:pt x="471" y="967"/>
                </a:lnTo>
                <a:lnTo>
                  <a:pt x="468" y="966"/>
                </a:lnTo>
                <a:lnTo>
                  <a:pt x="468" y="965"/>
                </a:lnTo>
                <a:lnTo>
                  <a:pt x="468" y="964"/>
                </a:lnTo>
                <a:lnTo>
                  <a:pt x="466" y="957"/>
                </a:lnTo>
                <a:lnTo>
                  <a:pt x="465" y="949"/>
                </a:lnTo>
                <a:lnTo>
                  <a:pt x="463" y="946"/>
                </a:lnTo>
                <a:lnTo>
                  <a:pt x="461" y="946"/>
                </a:lnTo>
                <a:lnTo>
                  <a:pt x="460" y="946"/>
                </a:lnTo>
                <a:lnTo>
                  <a:pt x="458" y="949"/>
                </a:lnTo>
                <a:lnTo>
                  <a:pt x="457" y="952"/>
                </a:lnTo>
                <a:lnTo>
                  <a:pt x="457" y="957"/>
                </a:lnTo>
                <a:lnTo>
                  <a:pt x="459" y="963"/>
                </a:lnTo>
                <a:lnTo>
                  <a:pt x="463" y="966"/>
                </a:lnTo>
                <a:lnTo>
                  <a:pt x="463" y="970"/>
                </a:lnTo>
                <a:lnTo>
                  <a:pt x="463" y="972"/>
                </a:lnTo>
                <a:lnTo>
                  <a:pt x="463" y="974"/>
                </a:lnTo>
                <a:lnTo>
                  <a:pt x="464" y="977"/>
                </a:lnTo>
                <a:lnTo>
                  <a:pt x="465" y="979"/>
                </a:lnTo>
                <a:lnTo>
                  <a:pt x="467" y="980"/>
                </a:lnTo>
                <a:lnTo>
                  <a:pt x="467" y="984"/>
                </a:lnTo>
                <a:lnTo>
                  <a:pt x="467" y="986"/>
                </a:lnTo>
                <a:lnTo>
                  <a:pt x="467" y="988"/>
                </a:lnTo>
                <a:lnTo>
                  <a:pt x="467" y="991"/>
                </a:lnTo>
                <a:lnTo>
                  <a:pt x="468" y="993"/>
                </a:lnTo>
                <a:lnTo>
                  <a:pt x="471" y="994"/>
                </a:lnTo>
                <a:lnTo>
                  <a:pt x="475" y="1009"/>
                </a:lnTo>
                <a:lnTo>
                  <a:pt x="480" y="1025"/>
                </a:lnTo>
                <a:lnTo>
                  <a:pt x="486" y="1040"/>
                </a:lnTo>
                <a:lnTo>
                  <a:pt x="492" y="1056"/>
                </a:lnTo>
                <a:lnTo>
                  <a:pt x="494" y="1067"/>
                </a:lnTo>
                <a:lnTo>
                  <a:pt x="498" y="1076"/>
                </a:lnTo>
                <a:lnTo>
                  <a:pt x="500" y="1086"/>
                </a:lnTo>
                <a:lnTo>
                  <a:pt x="504" y="1097"/>
                </a:lnTo>
                <a:lnTo>
                  <a:pt x="507" y="1109"/>
                </a:lnTo>
                <a:lnTo>
                  <a:pt x="512" y="1120"/>
                </a:lnTo>
                <a:lnTo>
                  <a:pt x="512" y="1117"/>
                </a:lnTo>
                <a:lnTo>
                  <a:pt x="513" y="1112"/>
                </a:lnTo>
                <a:lnTo>
                  <a:pt x="512" y="1117"/>
                </a:lnTo>
                <a:lnTo>
                  <a:pt x="512" y="1120"/>
                </a:lnTo>
                <a:lnTo>
                  <a:pt x="512" y="1121"/>
                </a:lnTo>
                <a:lnTo>
                  <a:pt x="513" y="1123"/>
                </a:lnTo>
                <a:lnTo>
                  <a:pt x="513" y="1126"/>
                </a:lnTo>
                <a:lnTo>
                  <a:pt x="513" y="1128"/>
                </a:lnTo>
                <a:lnTo>
                  <a:pt x="514" y="1132"/>
                </a:lnTo>
                <a:lnTo>
                  <a:pt x="516" y="1134"/>
                </a:lnTo>
                <a:lnTo>
                  <a:pt x="516" y="1138"/>
                </a:lnTo>
                <a:lnTo>
                  <a:pt x="518" y="1141"/>
                </a:lnTo>
                <a:lnTo>
                  <a:pt x="518" y="1142"/>
                </a:lnTo>
                <a:lnTo>
                  <a:pt x="518" y="1145"/>
                </a:lnTo>
                <a:lnTo>
                  <a:pt x="519" y="1146"/>
                </a:lnTo>
                <a:lnTo>
                  <a:pt x="521" y="1147"/>
                </a:lnTo>
                <a:lnTo>
                  <a:pt x="522" y="1153"/>
                </a:lnTo>
                <a:lnTo>
                  <a:pt x="523" y="1158"/>
                </a:lnTo>
                <a:lnTo>
                  <a:pt x="528" y="1168"/>
                </a:lnTo>
                <a:lnTo>
                  <a:pt x="530" y="1179"/>
                </a:lnTo>
                <a:lnTo>
                  <a:pt x="530" y="1181"/>
                </a:lnTo>
                <a:lnTo>
                  <a:pt x="532" y="1183"/>
                </a:lnTo>
                <a:lnTo>
                  <a:pt x="533" y="1186"/>
                </a:lnTo>
                <a:lnTo>
                  <a:pt x="535" y="1188"/>
                </a:lnTo>
                <a:lnTo>
                  <a:pt x="535" y="1188"/>
                </a:lnTo>
                <a:lnTo>
                  <a:pt x="535" y="1189"/>
                </a:lnTo>
                <a:lnTo>
                  <a:pt x="535" y="1191"/>
                </a:lnTo>
                <a:lnTo>
                  <a:pt x="536" y="1194"/>
                </a:lnTo>
                <a:lnTo>
                  <a:pt x="537" y="1195"/>
                </a:lnTo>
                <a:lnTo>
                  <a:pt x="540" y="1197"/>
                </a:lnTo>
                <a:lnTo>
                  <a:pt x="540" y="1197"/>
                </a:lnTo>
                <a:lnTo>
                  <a:pt x="540" y="1198"/>
                </a:lnTo>
                <a:lnTo>
                  <a:pt x="541" y="1203"/>
                </a:lnTo>
                <a:lnTo>
                  <a:pt x="541" y="1210"/>
                </a:lnTo>
                <a:lnTo>
                  <a:pt x="539" y="1207"/>
                </a:lnTo>
                <a:lnTo>
                  <a:pt x="536" y="1205"/>
                </a:lnTo>
                <a:lnTo>
                  <a:pt x="535" y="1207"/>
                </a:lnTo>
                <a:lnTo>
                  <a:pt x="535" y="1208"/>
                </a:lnTo>
                <a:lnTo>
                  <a:pt x="536" y="1210"/>
                </a:lnTo>
                <a:lnTo>
                  <a:pt x="536" y="1211"/>
                </a:lnTo>
                <a:lnTo>
                  <a:pt x="539" y="1217"/>
                </a:lnTo>
                <a:lnTo>
                  <a:pt x="540" y="1224"/>
                </a:lnTo>
                <a:lnTo>
                  <a:pt x="541" y="1235"/>
                </a:lnTo>
                <a:lnTo>
                  <a:pt x="544" y="1244"/>
                </a:lnTo>
                <a:lnTo>
                  <a:pt x="547" y="1247"/>
                </a:lnTo>
                <a:lnTo>
                  <a:pt x="550" y="1252"/>
                </a:lnTo>
                <a:lnTo>
                  <a:pt x="554" y="1254"/>
                </a:lnTo>
                <a:lnTo>
                  <a:pt x="559" y="1258"/>
                </a:lnTo>
                <a:lnTo>
                  <a:pt x="560" y="1259"/>
                </a:lnTo>
                <a:lnTo>
                  <a:pt x="561" y="1260"/>
                </a:lnTo>
                <a:lnTo>
                  <a:pt x="563" y="1263"/>
                </a:lnTo>
                <a:lnTo>
                  <a:pt x="567" y="1265"/>
                </a:lnTo>
                <a:lnTo>
                  <a:pt x="570" y="1267"/>
                </a:lnTo>
                <a:lnTo>
                  <a:pt x="574" y="1268"/>
                </a:lnTo>
                <a:lnTo>
                  <a:pt x="581" y="1270"/>
                </a:lnTo>
                <a:lnTo>
                  <a:pt x="589" y="1271"/>
                </a:lnTo>
                <a:lnTo>
                  <a:pt x="591" y="1271"/>
                </a:lnTo>
                <a:lnTo>
                  <a:pt x="594" y="1271"/>
                </a:lnTo>
                <a:lnTo>
                  <a:pt x="596" y="1271"/>
                </a:lnTo>
                <a:lnTo>
                  <a:pt x="597" y="1268"/>
                </a:lnTo>
                <a:lnTo>
                  <a:pt x="597" y="1266"/>
                </a:lnTo>
                <a:lnTo>
                  <a:pt x="596" y="1264"/>
                </a:lnTo>
                <a:lnTo>
                  <a:pt x="595" y="1261"/>
                </a:lnTo>
                <a:lnTo>
                  <a:pt x="591" y="1260"/>
                </a:lnTo>
                <a:lnTo>
                  <a:pt x="590" y="1257"/>
                </a:lnTo>
                <a:lnTo>
                  <a:pt x="589" y="1254"/>
                </a:lnTo>
                <a:lnTo>
                  <a:pt x="588" y="1251"/>
                </a:lnTo>
                <a:lnTo>
                  <a:pt x="589" y="1249"/>
                </a:lnTo>
                <a:lnTo>
                  <a:pt x="592" y="1247"/>
                </a:lnTo>
                <a:lnTo>
                  <a:pt x="595" y="1246"/>
                </a:lnTo>
                <a:lnTo>
                  <a:pt x="592" y="1244"/>
                </a:lnTo>
                <a:lnTo>
                  <a:pt x="589" y="1243"/>
                </a:lnTo>
                <a:lnTo>
                  <a:pt x="585" y="1240"/>
                </a:lnTo>
                <a:lnTo>
                  <a:pt x="583" y="1235"/>
                </a:lnTo>
                <a:lnTo>
                  <a:pt x="581" y="1229"/>
                </a:lnTo>
                <a:lnTo>
                  <a:pt x="580" y="1225"/>
                </a:lnTo>
                <a:lnTo>
                  <a:pt x="582" y="1223"/>
                </a:lnTo>
                <a:lnTo>
                  <a:pt x="584" y="1223"/>
                </a:lnTo>
                <a:lnTo>
                  <a:pt x="590" y="1223"/>
                </a:lnTo>
                <a:lnTo>
                  <a:pt x="595" y="1221"/>
                </a:lnTo>
                <a:lnTo>
                  <a:pt x="598" y="1218"/>
                </a:lnTo>
                <a:lnTo>
                  <a:pt x="601" y="1218"/>
                </a:lnTo>
                <a:lnTo>
                  <a:pt x="604" y="1219"/>
                </a:lnTo>
                <a:lnTo>
                  <a:pt x="606" y="1222"/>
                </a:lnTo>
                <a:lnTo>
                  <a:pt x="609" y="1225"/>
                </a:lnTo>
                <a:lnTo>
                  <a:pt x="612" y="1226"/>
                </a:lnTo>
                <a:lnTo>
                  <a:pt x="616" y="1228"/>
                </a:lnTo>
                <a:lnTo>
                  <a:pt x="619" y="1228"/>
                </a:lnTo>
                <a:lnTo>
                  <a:pt x="626" y="1226"/>
                </a:lnTo>
                <a:lnTo>
                  <a:pt x="632" y="1228"/>
                </a:lnTo>
                <a:lnTo>
                  <a:pt x="635" y="1228"/>
                </a:lnTo>
                <a:lnTo>
                  <a:pt x="636" y="1230"/>
                </a:lnTo>
                <a:lnTo>
                  <a:pt x="636" y="1231"/>
                </a:lnTo>
                <a:lnTo>
                  <a:pt x="633" y="1233"/>
                </a:lnTo>
                <a:lnTo>
                  <a:pt x="629" y="1235"/>
                </a:lnTo>
                <a:lnTo>
                  <a:pt x="625" y="1236"/>
                </a:lnTo>
                <a:lnTo>
                  <a:pt x="620" y="1235"/>
                </a:lnTo>
                <a:lnTo>
                  <a:pt x="616" y="1232"/>
                </a:lnTo>
                <a:lnTo>
                  <a:pt x="612" y="1231"/>
                </a:lnTo>
                <a:lnTo>
                  <a:pt x="608" y="1232"/>
                </a:lnTo>
                <a:lnTo>
                  <a:pt x="604" y="1233"/>
                </a:lnTo>
                <a:lnTo>
                  <a:pt x="601" y="1236"/>
                </a:lnTo>
                <a:lnTo>
                  <a:pt x="599" y="1237"/>
                </a:lnTo>
                <a:lnTo>
                  <a:pt x="598" y="1238"/>
                </a:lnTo>
                <a:lnTo>
                  <a:pt x="599" y="1239"/>
                </a:lnTo>
                <a:lnTo>
                  <a:pt x="601" y="1242"/>
                </a:lnTo>
                <a:lnTo>
                  <a:pt x="605" y="1249"/>
                </a:lnTo>
                <a:lnTo>
                  <a:pt x="610" y="1257"/>
                </a:lnTo>
                <a:lnTo>
                  <a:pt x="610" y="1259"/>
                </a:lnTo>
                <a:lnTo>
                  <a:pt x="609" y="1260"/>
                </a:lnTo>
                <a:lnTo>
                  <a:pt x="606" y="1261"/>
                </a:lnTo>
                <a:lnTo>
                  <a:pt x="605" y="1263"/>
                </a:lnTo>
                <a:lnTo>
                  <a:pt x="604" y="1264"/>
                </a:lnTo>
                <a:lnTo>
                  <a:pt x="605" y="1265"/>
                </a:lnTo>
                <a:lnTo>
                  <a:pt x="608" y="1266"/>
                </a:lnTo>
                <a:lnTo>
                  <a:pt x="611" y="1267"/>
                </a:lnTo>
                <a:lnTo>
                  <a:pt x="613" y="1270"/>
                </a:lnTo>
                <a:lnTo>
                  <a:pt x="616" y="1272"/>
                </a:lnTo>
                <a:lnTo>
                  <a:pt x="617" y="1274"/>
                </a:lnTo>
                <a:lnTo>
                  <a:pt x="617" y="1278"/>
                </a:lnTo>
                <a:lnTo>
                  <a:pt x="615" y="1280"/>
                </a:lnTo>
                <a:lnTo>
                  <a:pt x="612" y="1279"/>
                </a:lnTo>
                <a:lnTo>
                  <a:pt x="599" y="1279"/>
                </a:lnTo>
                <a:lnTo>
                  <a:pt x="585" y="1278"/>
                </a:lnTo>
                <a:lnTo>
                  <a:pt x="571" y="1274"/>
                </a:lnTo>
                <a:lnTo>
                  <a:pt x="556" y="1271"/>
                </a:lnTo>
                <a:lnTo>
                  <a:pt x="541" y="1268"/>
                </a:lnTo>
                <a:lnTo>
                  <a:pt x="526" y="1265"/>
                </a:lnTo>
                <a:lnTo>
                  <a:pt x="513" y="1260"/>
                </a:lnTo>
                <a:lnTo>
                  <a:pt x="500" y="1256"/>
                </a:lnTo>
                <a:lnTo>
                  <a:pt x="488" y="1250"/>
                </a:lnTo>
                <a:lnTo>
                  <a:pt x="475" y="1245"/>
                </a:lnTo>
                <a:lnTo>
                  <a:pt x="472" y="1243"/>
                </a:lnTo>
                <a:lnTo>
                  <a:pt x="468" y="1239"/>
                </a:lnTo>
                <a:lnTo>
                  <a:pt x="465" y="1237"/>
                </a:lnTo>
                <a:lnTo>
                  <a:pt x="460" y="1236"/>
                </a:lnTo>
                <a:lnTo>
                  <a:pt x="464" y="1242"/>
                </a:lnTo>
                <a:lnTo>
                  <a:pt x="467" y="1247"/>
                </a:lnTo>
                <a:lnTo>
                  <a:pt x="472" y="1251"/>
                </a:lnTo>
                <a:lnTo>
                  <a:pt x="478" y="1254"/>
                </a:lnTo>
                <a:lnTo>
                  <a:pt x="499" y="1263"/>
                </a:lnTo>
                <a:lnTo>
                  <a:pt x="521" y="1270"/>
                </a:lnTo>
                <a:lnTo>
                  <a:pt x="543" y="1277"/>
                </a:lnTo>
                <a:lnTo>
                  <a:pt x="566" y="1282"/>
                </a:lnTo>
                <a:lnTo>
                  <a:pt x="581" y="1285"/>
                </a:lnTo>
                <a:lnTo>
                  <a:pt x="595" y="1287"/>
                </a:lnTo>
                <a:lnTo>
                  <a:pt x="611" y="1291"/>
                </a:lnTo>
                <a:lnTo>
                  <a:pt x="629" y="1293"/>
                </a:lnTo>
                <a:lnTo>
                  <a:pt x="644" y="1295"/>
                </a:lnTo>
                <a:lnTo>
                  <a:pt x="660" y="1298"/>
                </a:lnTo>
                <a:lnTo>
                  <a:pt x="675" y="1300"/>
                </a:lnTo>
                <a:lnTo>
                  <a:pt x="692" y="1301"/>
                </a:lnTo>
                <a:lnTo>
                  <a:pt x="702" y="1303"/>
                </a:lnTo>
                <a:lnTo>
                  <a:pt x="714" y="1305"/>
                </a:lnTo>
                <a:lnTo>
                  <a:pt x="716" y="1307"/>
                </a:lnTo>
                <a:lnTo>
                  <a:pt x="719" y="1309"/>
                </a:lnTo>
                <a:lnTo>
                  <a:pt x="722" y="1309"/>
                </a:lnTo>
                <a:lnTo>
                  <a:pt x="726" y="1310"/>
                </a:lnTo>
                <a:lnTo>
                  <a:pt x="732" y="1309"/>
                </a:lnTo>
                <a:lnTo>
                  <a:pt x="737" y="1309"/>
                </a:lnTo>
                <a:lnTo>
                  <a:pt x="741" y="1309"/>
                </a:lnTo>
                <a:lnTo>
                  <a:pt x="743" y="1309"/>
                </a:lnTo>
                <a:lnTo>
                  <a:pt x="746" y="1308"/>
                </a:lnTo>
                <a:lnTo>
                  <a:pt x="747" y="1306"/>
                </a:lnTo>
                <a:lnTo>
                  <a:pt x="755" y="1306"/>
                </a:lnTo>
                <a:lnTo>
                  <a:pt x="762" y="1306"/>
                </a:lnTo>
                <a:lnTo>
                  <a:pt x="763" y="1307"/>
                </a:lnTo>
                <a:lnTo>
                  <a:pt x="764" y="1307"/>
                </a:lnTo>
                <a:lnTo>
                  <a:pt x="765" y="1307"/>
                </a:lnTo>
                <a:lnTo>
                  <a:pt x="765" y="1306"/>
                </a:lnTo>
                <a:lnTo>
                  <a:pt x="768" y="1306"/>
                </a:lnTo>
                <a:lnTo>
                  <a:pt x="770" y="1306"/>
                </a:lnTo>
                <a:lnTo>
                  <a:pt x="772" y="1308"/>
                </a:lnTo>
                <a:lnTo>
                  <a:pt x="775" y="1308"/>
                </a:lnTo>
                <a:lnTo>
                  <a:pt x="777" y="1308"/>
                </a:lnTo>
                <a:lnTo>
                  <a:pt x="780" y="1308"/>
                </a:lnTo>
                <a:lnTo>
                  <a:pt x="790" y="1312"/>
                </a:lnTo>
                <a:lnTo>
                  <a:pt x="801" y="1314"/>
                </a:lnTo>
                <a:lnTo>
                  <a:pt x="818" y="1314"/>
                </a:lnTo>
                <a:lnTo>
                  <a:pt x="834" y="1314"/>
                </a:lnTo>
                <a:lnTo>
                  <a:pt x="852" y="1313"/>
                </a:lnTo>
                <a:lnTo>
                  <a:pt x="868" y="1310"/>
                </a:lnTo>
                <a:lnTo>
                  <a:pt x="870" y="1310"/>
                </a:lnTo>
                <a:lnTo>
                  <a:pt x="871" y="1309"/>
                </a:lnTo>
                <a:lnTo>
                  <a:pt x="871" y="1307"/>
                </a:lnTo>
                <a:lnTo>
                  <a:pt x="870" y="1305"/>
                </a:lnTo>
                <a:lnTo>
                  <a:pt x="867" y="1302"/>
                </a:lnTo>
                <a:lnTo>
                  <a:pt x="865" y="1301"/>
                </a:lnTo>
                <a:lnTo>
                  <a:pt x="863" y="1301"/>
                </a:lnTo>
                <a:lnTo>
                  <a:pt x="860" y="1299"/>
                </a:lnTo>
                <a:lnTo>
                  <a:pt x="860" y="1299"/>
                </a:lnTo>
                <a:lnTo>
                  <a:pt x="863" y="1299"/>
                </a:lnTo>
                <a:lnTo>
                  <a:pt x="866" y="1299"/>
                </a:lnTo>
                <a:lnTo>
                  <a:pt x="868" y="1299"/>
                </a:lnTo>
                <a:lnTo>
                  <a:pt x="870" y="1296"/>
                </a:lnTo>
                <a:lnTo>
                  <a:pt x="871" y="1296"/>
                </a:lnTo>
                <a:lnTo>
                  <a:pt x="871" y="1296"/>
                </a:lnTo>
                <a:lnTo>
                  <a:pt x="872" y="1294"/>
                </a:lnTo>
                <a:lnTo>
                  <a:pt x="873" y="1292"/>
                </a:lnTo>
                <a:lnTo>
                  <a:pt x="872" y="1294"/>
                </a:lnTo>
                <a:lnTo>
                  <a:pt x="871" y="1296"/>
                </a:lnTo>
                <a:lnTo>
                  <a:pt x="878" y="1295"/>
                </a:lnTo>
                <a:lnTo>
                  <a:pt x="884" y="1293"/>
                </a:lnTo>
                <a:lnTo>
                  <a:pt x="899" y="1288"/>
                </a:lnTo>
                <a:lnTo>
                  <a:pt x="915" y="1282"/>
                </a:lnTo>
                <a:lnTo>
                  <a:pt x="920" y="1279"/>
                </a:lnTo>
                <a:lnTo>
                  <a:pt x="925" y="1275"/>
                </a:lnTo>
                <a:lnTo>
                  <a:pt x="927" y="1271"/>
                </a:lnTo>
                <a:lnTo>
                  <a:pt x="927" y="1265"/>
                </a:lnTo>
                <a:lnTo>
                  <a:pt x="927" y="1257"/>
                </a:lnTo>
                <a:lnTo>
                  <a:pt x="928" y="1247"/>
                </a:lnTo>
                <a:lnTo>
                  <a:pt x="929" y="1236"/>
                </a:lnTo>
                <a:lnTo>
                  <a:pt x="928" y="1224"/>
                </a:lnTo>
                <a:lnTo>
                  <a:pt x="927" y="1212"/>
                </a:lnTo>
                <a:lnTo>
                  <a:pt x="925" y="1201"/>
                </a:lnTo>
                <a:lnTo>
                  <a:pt x="925" y="1198"/>
                </a:lnTo>
                <a:lnTo>
                  <a:pt x="925" y="1195"/>
                </a:lnTo>
                <a:lnTo>
                  <a:pt x="925" y="1183"/>
                </a:lnTo>
                <a:lnTo>
                  <a:pt x="923" y="1170"/>
                </a:lnTo>
                <a:lnTo>
                  <a:pt x="921" y="1159"/>
                </a:lnTo>
                <a:lnTo>
                  <a:pt x="919" y="1147"/>
                </a:lnTo>
                <a:lnTo>
                  <a:pt x="920" y="1134"/>
                </a:lnTo>
                <a:lnTo>
                  <a:pt x="921" y="1121"/>
                </a:lnTo>
                <a:lnTo>
                  <a:pt x="921" y="1116"/>
                </a:lnTo>
                <a:lnTo>
                  <a:pt x="920" y="1111"/>
                </a:lnTo>
                <a:lnTo>
                  <a:pt x="919" y="1105"/>
                </a:lnTo>
                <a:lnTo>
                  <a:pt x="916" y="1099"/>
                </a:lnTo>
                <a:lnTo>
                  <a:pt x="912" y="1090"/>
                </a:lnTo>
                <a:lnTo>
                  <a:pt x="907" y="1079"/>
                </a:lnTo>
                <a:lnTo>
                  <a:pt x="905" y="1079"/>
                </a:lnTo>
                <a:lnTo>
                  <a:pt x="902" y="1078"/>
                </a:lnTo>
                <a:lnTo>
                  <a:pt x="900" y="1076"/>
                </a:lnTo>
                <a:lnTo>
                  <a:pt x="899" y="1072"/>
                </a:lnTo>
                <a:lnTo>
                  <a:pt x="896" y="1062"/>
                </a:lnTo>
                <a:lnTo>
                  <a:pt x="893" y="1051"/>
                </a:lnTo>
                <a:lnTo>
                  <a:pt x="891" y="1049"/>
                </a:lnTo>
                <a:lnTo>
                  <a:pt x="888" y="1049"/>
                </a:lnTo>
                <a:lnTo>
                  <a:pt x="887" y="1050"/>
                </a:lnTo>
                <a:lnTo>
                  <a:pt x="887" y="1053"/>
                </a:lnTo>
                <a:lnTo>
                  <a:pt x="887" y="1057"/>
                </a:lnTo>
                <a:lnTo>
                  <a:pt x="889" y="1061"/>
                </a:lnTo>
                <a:lnTo>
                  <a:pt x="889" y="1063"/>
                </a:lnTo>
                <a:lnTo>
                  <a:pt x="891" y="1065"/>
                </a:lnTo>
                <a:lnTo>
                  <a:pt x="889" y="1068"/>
                </a:lnTo>
                <a:lnTo>
                  <a:pt x="887" y="1071"/>
                </a:lnTo>
                <a:lnTo>
                  <a:pt x="886" y="1071"/>
                </a:lnTo>
                <a:lnTo>
                  <a:pt x="885" y="1070"/>
                </a:lnTo>
                <a:lnTo>
                  <a:pt x="884" y="1068"/>
                </a:lnTo>
                <a:lnTo>
                  <a:pt x="885" y="1064"/>
                </a:lnTo>
                <a:lnTo>
                  <a:pt x="886" y="1062"/>
                </a:lnTo>
                <a:lnTo>
                  <a:pt x="885" y="1058"/>
                </a:lnTo>
                <a:lnTo>
                  <a:pt x="880" y="1068"/>
                </a:lnTo>
                <a:lnTo>
                  <a:pt x="875" y="1077"/>
                </a:lnTo>
                <a:lnTo>
                  <a:pt x="880" y="1068"/>
                </a:lnTo>
                <a:lnTo>
                  <a:pt x="885" y="1058"/>
                </a:lnTo>
                <a:lnTo>
                  <a:pt x="885" y="1056"/>
                </a:lnTo>
                <a:lnTo>
                  <a:pt x="885" y="1054"/>
                </a:lnTo>
                <a:lnTo>
                  <a:pt x="886" y="1053"/>
                </a:lnTo>
                <a:lnTo>
                  <a:pt x="886" y="1051"/>
                </a:lnTo>
                <a:lnTo>
                  <a:pt x="886" y="1049"/>
                </a:lnTo>
                <a:lnTo>
                  <a:pt x="885" y="1048"/>
                </a:lnTo>
                <a:lnTo>
                  <a:pt x="885" y="1044"/>
                </a:lnTo>
                <a:lnTo>
                  <a:pt x="885" y="1042"/>
                </a:lnTo>
                <a:lnTo>
                  <a:pt x="886" y="1041"/>
                </a:lnTo>
                <a:lnTo>
                  <a:pt x="886" y="1040"/>
                </a:lnTo>
                <a:lnTo>
                  <a:pt x="887" y="1036"/>
                </a:lnTo>
                <a:lnTo>
                  <a:pt x="887" y="1033"/>
                </a:lnTo>
                <a:lnTo>
                  <a:pt x="887" y="1029"/>
                </a:lnTo>
                <a:lnTo>
                  <a:pt x="886" y="1026"/>
                </a:lnTo>
                <a:lnTo>
                  <a:pt x="887" y="1029"/>
                </a:lnTo>
                <a:lnTo>
                  <a:pt x="887" y="1033"/>
                </a:lnTo>
                <a:lnTo>
                  <a:pt x="887" y="1036"/>
                </a:lnTo>
                <a:lnTo>
                  <a:pt x="886" y="1040"/>
                </a:lnTo>
                <a:lnTo>
                  <a:pt x="888" y="1039"/>
                </a:lnTo>
                <a:lnTo>
                  <a:pt x="891" y="1039"/>
                </a:lnTo>
                <a:lnTo>
                  <a:pt x="892" y="1037"/>
                </a:lnTo>
                <a:lnTo>
                  <a:pt x="892" y="1036"/>
                </a:lnTo>
                <a:lnTo>
                  <a:pt x="894" y="1033"/>
                </a:lnTo>
                <a:lnTo>
                  <a:pt x="894" y="1028"/>
                </a:lnTo>
                <a:lnTo>
                  <a:pt x="893" y="1021"/>
                </a:lnTo>
                <a:lnTo>
                  <a:pt x="892" y="1013"/>
                </a:lnTo>
                <a:lnTo>
                  <a:pt x="894" y="1000"/>
                </a:lnTo>
                <a:lnTo>
                  <a:pt x="898" y="988"/>
                </a:lnTo>
                <a:lnTo>
                  <a:pt x="900" y="985"/>
                </a:lnTo>
                <a:lnTo>
                  <a:pt x="901" y="980"/>
                </a:lnTo>
                <a:lnTo>
                  <a:pt x="902" y="980"/>
                </a:lnTo>
                <a:lnTo>
                  <a:pt x="902" y="980"/>
                </a:lnTo>
                <a:lnTo>
                  <a:pt x="906" y="974"/>
                </a:lnTo>
                <a:lnTo>
                  <a:pt x="908" y="970"/>
                </a:lnTo>
                <a:lnTo>
                  <a:pt x="908" y="965"/>
                </a:lnTo>
                <a:lnTo>
                  <a:pt x="906" y="962"/>
                </a:lnTo>
                <a:lnTo>
                  <a:pt x="902" y="958"/>
                </a:lnTo>
                <a:lnTo>
                  <a:pt x="900" y="956"/>
                </a:lnTo>
                <a:lnTo>
                  <a:pt x="902" y="955"/>
                </a:lnTo>
                <a:lnTo>
                  <a:pt x="905" y="956"/>
                </a:lnTo>
                <a:lnTo>
                  <a:pt x="906" y="958"/>
                </a:lnTo>
                <a:lnTo>
                  <a:pt x="907" y="959"/>
                </a:lnTo>
                <a:lnTo>
                  <a:pt x="908" y="962"/>
                </a:lnTo>
                <a:lnTo>
                  <a:pt x="910" y="964"/>
                </a:lnTo>
                <a:lnTo>
                  <a:pt x="912" y="964"/>
                </a:lnTo>
                <a:lnTo>
                  <a:pt x="914" y="963"/>
                </a:lnTo>
                <a:lnTo>
                  <a:pt x="915" y="960"/>
                </a:lnTo>
                <a:lnTo>
                  <a:pt x="915" y="958"/>
                </a:lnTo>
                <a:lnTo>
                  <a:pt x="915" y="956"/>
                </a:lnTo>
                <a:lnTo>
                  <a:pt x="914" y="953"/>
                </a:lnTo>
                <a:lnTo>
                  <a:pt x="913" y="951"/>
                </a:lnTo>
                <a:lnTo>
                  <a:pt x="912" y="951"/>
                </a:lnTo>
                <a:lnTo>
                  <a:pt x="909" y="951"/>
                </a:lnTo>
                <a:lnTo>
                  <a:pt x="907" y="951"/>
                </a:lnTo>
                <a:lnTo>
                  <a:pt x="908" y="949"/>
                </a:lnTo>
                <a:lnTo>
                  <a:pt x="909" y="946"/>
                </a:lnTo>
                <a:lnTo>
                  <a:pt x="910" y="945"/>
                </a:lnTo>
                <a:lnTo>
                  <a:pt x="910" y="944"/>
                </a:lnTo>
                <a:lnTo>
                  <a:pt x="909" y="943"/>
                </a:lnTo>
                <a:lnTo>
                  <a:pt x="907" y="942"/>
                </a:lnTo>
                <a:lnTo>
                  <a:pt x="907" y="939"/>
                </a:lnTo>
                <a:lnTo>
                  <a:pt x="905" y="938"/>
                </a:lnTo>
                <a:lnTo>
                  <a:pt x="905" y="936"/>
                </a:lnTo>
                <a:lnTo>
                  <a:pt x="906" y="934"/>
                </a:lnTo>
                <a:lnTo>
                  <a:pt x="910" y="931"/>
                </a:lnTo>
                <a:lnTo>
                  <a:pt x="915" y="928"/>
                </a:lnTo>
                <a:lnTo>
                  <a:pt x="915" y="930"/>
                </a:lnTo>
                <a:lnTo>
                  <a:pt x="918" y="930"/>
                </a:lnTo>
                <a:lnTo>
                  <a:pt x="919" y="934"/>
                </a:lnTo>
                <a:lnTo>
                  <a:pt x="921" y="935"/>
                </a:lnTo>
                <a:lnTo>
                  <a:pt x="926" y="941"/>
                </a:lnTo>
                <a:lnTo>
                  <a:pt x="928" y="946"/>
                </a:lnTo>
                <a:lnTo>
                  <a:pt x="930" y="952"/>
                </a:lnTo>
                <a:lnTo>
                  <a:pt x="932" y="959"/>
                </a:lnTo>
                <a:lnTo>
                  <a:pt x="932" y="964"/>
                </a:lnTo>
                <a:lnTo>
                  <a:pt x="934" y="969"/>
                </a:lnTo>
                <a:lnTo>
                  <a:pt x="935" y="979"/>
                </a:lnTo>
                <a:lnTo>
                  <a:pt x="937" y="990"/>
                </a:lnTo>
                <a:lnTo>
                  <a:pt x="939" y="1001"/>
                </a:lnTo>
                <a:lnTo>
                  <a:pt x="942" y="1012"/>
                </a:lnTo>
                <a:lnTo>
                  <a:pt x="944" y="1027"/>
                </a:lnTo>
                <a:lnTo>
                  <a:pt x="948" y="1042"/>
                </a:lnTo>
                <a:lnTo>
                  <a:pt x="950" y="1054"/>
                </a:lnTo>
                <a:lnTo>
                  <a:pt x="951" y="1067"/>
                </a:lnTo>
                <a:lnTo>
                  <a:pt x="953" y="1078"/>
                </a:lnTo>
                <a:lnTo>
                  <a:pt x="954" y="1090"/>
                </a:lnTo>
                <a:lnTo>
                  <a:pt x="955" y="1103"/>
                </a:lnTo>
                <a:lnTo>
                  <a:pt x="956" y="1116"/>
                </a:lnTo>
                <a:lnTo>
                  <a:pt x="956" y="1119"/>
                </a:lnTo>
                <a:lnTo>
                  <a:pt x="956" y="1124"/>
                </a:lnTo>
                <a:lnTo>
                  <a:pt x="957" y="1127"/>
                </a:lnTo>
                <a:lnTo>
                  <a:pt x="960" y="1131"/>
                </a:lnTo>
                <a:lnTo>
                  <a:pt x="960" y="1132"/>
                </a:lnTo>
                <a:lnTo>
                  <a:pt x="960" y="1133"/>
                </a:lnTo>
                <a:lnTo>
                  <a:pt x="960" y="1135"/>
                </a:lnTo>
                <a:lnTo>
                  <a:pt x="960" y="1137"/>
                </a:lnTo>
                <a:lnTo>
                  <a:pt x="961" y="1138"/>
                </a:lnTo>
                <a:lnTo>
                  <a:pt x="962" y="1139"/>
                </a:lnTo>
                <a:lnTo>
                  <a:pt x="963" y="1141"/>
                </a:lnTo>
                <a:lnTo>
                  <a:pt x="964" y="1144"/>
                </a:lnTo>
                <a:lnTo>
                  <a:pt x="964" y="1146"/>
                </a:lnTo>
                <a:lnTo>
                  <a:pt x="964" y="1148"/>
                </a:lnTo>
                <a:lnTo>
                  <a:pt x="972" y="1165"/>
                </a:lnTo>
                <a:lnTo>
                  <a:pt x="977" y="1182"/>
                </a:lnTo>
                <a:lnTo>
                  <a:pt x="982" y="1200"/>
                </a:lnTo>
                <a:lnTo>
                  <a:pt x="988" y="1216"/>
                </a:lnTo>
                <a:lnTo>
                  <a:pt x="990" y="1224"/>
                </a:lnTo>
                <a:lnTo>
                  <a:pt x="995" y="1232"/>
                </a:lnTo>
                <a:lnTo>
                  <a:pt x="1001" y="1243"/>
                </a:lnTo>
                <a:lnTo>
                  <a:pt x="1005" y="1254"/>
                </a:lnTo>
                <a:lnTo>
                  <a:pt x="1010" y="1266"/>
                </a:lnTo>
                <a:lnTo>
                  <a:pt x="1015" y="1277"/>
                </a:lnTo>
                <a:lnTo>
                  <a:pt x="1022" y="1293"/>
                </a:lnTo>
                <a:lnTo>
                  <a:pt x="1030" y="1310"/>
                </a:lnTo>
                <a:lnTo>
                  <a:pt x="1037" y="1327"/>
                </a:lnTo>
                <a:lnTo>
                  <a:pt x="1045" y="1343"/>
                </a:lnTo>
                <a:lnTo>
                  <a:pt x="1050" y="1356"/>
                </a:lnTo>
                <a:lnTo>
                  <a:pt x="1054" y="1369"/>
                </a:lnTo>
                <a:lnTo>
                  <a:pt x="1054" y="1375"/>
                </a:lnTo>
                <a:lnTo>
                  <a:pt x="1054" y="1382"/>
                </a:lnTo>
                <a:lnTo>
                  <a:pt x="1053" y="1389"/>
                </a:lnTo>
                <a:lnTo>
                  <a:pt x="1051" y="1396"/>
                </a:lnTo>
                <a:lnTo>
                  <a:pt x="1050" y="1398"/>
                </a:lnTo>
                <a:lnTo>
                  <a:pt x="1050" y="1399"/>
                </a:lnTo>
                <a:lnTo>
                  <a:pt x="1051" y="1403"/>
                </a:lnTo>
                <a:lnTo>
                  <a:pt x="1052" y="1406"/>
                </a:lnTo>
                <a:lnTo>
                  <a:pt x="1051" y="1403"/>
                </a:lnTo>
                <a:lnTo>
                  <a:pt x="1050" y="1399"/>
                </a:lnTo>
                <a:lnTo>
                  <a:pt x="1046" y="1404"/>
                </a:lnTo>
                <a:lnTo>
                  <a:pt x="1043" y="1410"/>
                </a:lnTo>
                <a:lnTo>
                  <a:pt x="1043" y="1410"/>
                </a:lnTo>
                <a:lnTo>
                  <a:pt x="1041" y="1410"/>
                </a:lnTo>
                <a:lnTo>
                  <a:pt x="1041" y="1411"/>
                </a:lnTo>
                <a:lnTo>
                  <a:pt x="1041" y="1411"/>
                </a:lnTo>
                <a:lnTo>
                  <a:pt x="1040" y="1412"/>
                </a:lnTo>
                <a:lnTo>
                  <a:pt x="1040" y="1413"/>
                </a:lnTo>
                <a:lnTo>
                  <a:pt x="1039" y="1414"/>
                </a:lnTo>
                <a:lnTo>
                  <a:pt x="1038" y="1414"/>
                </a:lnTo>
                <a:lnTo>
                  <a:pt x="1037" y="1416"/>
                </a:lnTo>
                <a:lnTo>
                  <a:pt x="1037" y="1417"/>
                </a:lnTo>
                <a:lnTo>
                  <a:pt x="1037" y="1418"/>
                </a:lnTo>
                <a:lnTo>
                  <a:pt x="1037" y="1418"/>
                </a:lnTo>
                <a:lnTo>
                  <a:pt x="1024" y="1428"/>
                </a:lnTo>
                <a:lnTo>
                  <a:pt x="1013" y="1439"/>
                </a:lnTo>
                <a:lnTo>
                  <a:pt x="1009" y="1445"/>
                </a:lnTo>
                <a:lnTo>
                  <a:pt x="1005" y="1452"/>
                </a:lnTo>
                <a:lnTo>
                  <a:pt x="1002" y="1459"/>
                </a:lnTo>
                <a:lnTo>
                  <a:pt x="999" y="1467"/>
                </a:lnTo>
                <a:lnTo>
                  <a:pt x="999" y="1469"/>
                </a:lnTo>
                <a:lnTo>
                  <a:pt x="998" y="1472"/>
                </a:lnTo>
                <a:lnTo>
                  <a:pt x="994" y="1482"/>
                </a:lnTo>
                <a:lnTo>
                  <a:pt x="989" y="1494"/>
                </a:lnTo>
                <a:lnTo>
                  <a:pt x="984" y="1504"/>
                </a:lnTo>
                <a:lnTo>
                  <a:pt x="981" y="1515"/>
                </a:lnTo>
                <a:lnTo>
                  <a:pt x="979" y="1521"/>
                </a:lnTo>
                <a:lnTo>
                  <a:pt x="981" y="1524"/>
                </a:lnTo>
                <a:lnTo>
                  <a:pt x="984" y="1526"/>
                </a:lnTo>
                <a:lnTo>
                  <a:pt x="989" y="1526"/>
                </a:lnTo>
                <a:lnTo>
                  <a:pt x="995" y="1526"/>
                </a:lnTo>
                <a:lnTo>
                  <a:pt x="998" y="1524"/>
                </a:lnTo>
                <a:lnTo>
                  <a:pt x="1002" y="1521"/>
                </a:lnTo>
                <a:lnTo>
                  <a:pt x="1005" y="1517"/>
                </a:lnTo>
                <a:lnTo>
                  <a:pt x="1008" y="1515"/>
                </a:lnTo>
                <a:lnTo>
                  <a:pt x="1010" y="1511"/>
                </a:lnTo>
                <a:lnTo>
                  <a:pt x="1016" y="1497"/>
                </a:lnTo>
                <a:lnTo>
                  <a:pt x="1020" y="1482"/>
                </a:lnTo>
                <a:lnTo>
                  <a:pt x="1023" y="1477"/>
                </a:lnTo>
                <a:lnTo>
                  <a:pt x="1024" y="1476"/>
                </a:lnTo>
                <a:lnTo>
                  <a:pt x="1026" y="1476"/>
                </a:lnTo>
                <a:lnTo>
                  <a:pt x="1030" y="1479"/>
                </a:lnTo>
                <a:lnTo>
                  <a:pt x="1032" y="1481"/>
                </a:lnTo>
                <a:lnTo>
                  <a:pt x="1036" y="1481"/>
                </a:lnTo>
                <a:lnTo>
                  <a:pt x="1040" y="1483"/>
                </a:lnTo>
                <a:lnTo>
                  <a:pt x="1045" y="1487"/>
                </a:lnTo>
                <a:lnTo>
                  <a:pt x="1047" y="1489"/>
                </a:lnTo>
                <a:lnTo>
                  <a:pt x="1047" y="1493"/>
                </a:lnTo>
                <a:lnTo>
                  <a:pt x="1043" y="1503"/>
                </a:lnTo>
                <a:lnTo>
                  <a:pt x="1039" y="1515"/>
                </a:lnTo>
                <a:lnTo>
                  <a:pt x="1036" y="1519"/>
                </a:lnTo>
                <a:lnTo>
                  <a:pt x="1034" y="1525"/>
                </a:lnTo>
                <a:lnTo>
                  <a:pt x="1034" y="1529"/>
                </a:lnTo>
                <a:lnTo>
                  <a:pt x="1033" y="1530"/>
                </a:lnTo>
                <a:lnTo>
                  <a:pt x="1031" y="1531"/>
                </a:lnTo>
                <a:lnTo>
                  <a:pt x="1029" y="1531"/>
                </a:lnTo>
                <a:lnTo>
                  <a:pt x="1022" y="1533"/>
                </a:lnTo>
                <a:lnTo>
                  <a:pt x="1015" y="1535"/>
                </a:lnTo>
                <a:lnTo>
                  <a:pt x="1008" y="1535"/>
                </a:lnTo>
                <a:lnTo>
                  <a:pt x="1001" y="1533"/>
                </a:lnTo>
                <a:lnTo>
                  <a:pt x="997" y="1535"/>
                </a:lnTo>
                <a:lnTo>
                  <a:pt x="994" y="1536"/>
                </a:lnTo>
                <a:lnTo>
                  <a:pt x="991" y="1538"/>
                </a:lnTo>
                <a:lnTo>
                  <a:pt x="990" y="1539"/>
                </a:lnTo>
                <a:lnTo>
                  <a:pt x="989" y="1543"/>
                </a:lnTo>
                <a:lnTo>
                  <a:pt x="989" y="1545"/>
                </a:lnTo>
                <a:lnTo>
                  <a:pt x="990" y="1547"/>
                </a:lnTo>
                <a:lnTo>
                  <a:pt x="991" y="1549"/>
                </a:lnTo>
                <a:lnTo>
                  <a:pt x="994" y="1549"/>
                </a:lnTo>
                <a:lnTo>
                  <a:pt x="997" y="1549"/>
                </a:lnTo>
                <a:lnTo>
                  <a:pt x="997" y="1549"/>
                </a:lnTo>
                <a:lnTo>
                  <a:pt x="997" y="1549"/>
                </a:lnTo>
                <a:lnTo>
                  <a:pt x="997" y="1553"/>
                </a:lnTo>
                <a:lnTo>
                  <a:pt x="996" y="1557"/>
                </a:lnTo>
                <a:lnTo>
                  <a:pt x="995" y="1558"/>
                </a:lnTo>
                <a:lnTo>
                  <a:pt x="995" y="1560"/>
                </a:lnTo>
                <a:lnTo>
                  <a:pt x="996" y="1561"/>
                </a:lnTo>
                <a:lnTo>
                  <a:pt x="997" y="1563"/>
                </a:lnTo>
                <a:lnTo>
                  <a:pt x="1003" y="1566"/>
                </a:lnTo>
                <a:lnTo>
                  <a:pt x="1010" y="1567"/>
                </a:lnTo>
                <a:lnTo>
                  <a:pt x="1012" y="1568"/>
                </a:lnTo>
                <a:lnTo>
                  <a:pt x="1013" y="1571"/>
                </a:lnTo>
                <a:lnTo>
                  <a:pt x="1013" y="1573"/>
                </a:lnTo>
                <a:lnTo>
                  <a:pt x="1012" y="1575"/>
                </a:lnTo>
                <a:lnTo>
                  <a:pt x="1011" y="1581"/>
                </a:lnTo>
                <a:lnTo>
                  <a:pt x="1012" y="1585"/>
                </a:lnTo>
                <a:lnTo>
                  <a:pt x="1013" y="1586"/>
                </a:lnTo>
                <a:lnTo>
                  <a:pt x="1016" y="1586"/>
                </a:lnTo>
                <a:lnTo>
                  <a:pt x="1018" y="1587"/>
                </a:lnTo>
                <a:lnTo>
                  <a:pt x="1022" y="1586"/>
                </a:lnTo>
                <a:lnTo>
                  <a:pt x="1038" y="1585"/>
                </a:lnTo>
                <a:lnTo>
                  <a:pt x="1054" y="1582"/>
                </a:lnTo>
                <a:lnTo>
                  <a:pt x="1070" y="1580"/>
                </a:lnTo>
                <a:lnTo>
                  <a:pt x="1085" y="1577"/>
                </a:lnTo>
                <a:lnTo>
                  <a:pt x="1089" y="1574"/>
                </a:lnTo>
                <a:lnTo>
                  <a:pt x="1094" y="1572"/>
                </a:lnTo>
                <a:lnTo>
                  <a:pt x="1099" y="1568"/>
                </a:lnTo>
                <a:lnTo>
                  <a:pt x="1101" y="1565"/>
                </a:lnTo>
                <a:lnTo>
                  <a:pt x="1107" y="1551"/>
                </a:lnTo>
                <a:lnTo>
                  <a:pt x="1112" y="1536"/>
                </a:lnTo>
                <a:lnTo>
                  <a:pt x="1115" y="1532"/>
                </a:lnTo>
                <a:lnTo>
                  <a:pt x="1116" y="1528"/>
                </a:lnTo>
                <a:lnTo>
                  <a:pt x="1117" y="1523"/>
                </a:lnTo>
                <a:lnTo>
                  <a:pt x="1119" y="1518"/>
                </a:lnTo>
                <a:lnTo>
                  <a:pt x="1119" y="1507"/>
                </a:lnTo>
                <a:lnTo>
                  <a:pt x="1120" y="1495"/>
                </a:lnTo>
                <a:lnTo>
                  <a:pt x="1121" y="1493"/>
                </a:lnTo>
                <a:lnTo>
                  <a:pt x="1120" y="1490"/>
                </a:lnTo>
                <a:lnTo>
                  <a:pt x="1121" y="1481"/>
                </a:lnTo>
                <a:lnTo>
                  <a:pt x="1122" y="1472"/>
                </a:lnTo>
                <a:lnTo>
                  <a:pt x="1122" y="1454"/>
                </a:lnTo>
                <a:lnTo>
                  <a:pt x="1122" y="1435"/>
                </a:lnTo>
                <a:lnTo>
                  <a:pt x="1123" y="1418"/>
                </a:lnTo>
                <a:lnTo>
                  <a:pt x="1123" y="1400"/>
                </a:lnTo>
                <a:lnTo>
                  <a:pt x="1123" y="1389"/>
                </a:lnTo>
                <a:lnTo>
                  <a:pt x="1123" y="1377"/>
                </a:lnTo>
                <a:lnTo>
                  <a:pt x="1120" y="1358"/>
                </a:lnTo>
                <a:lnTo>
                  <a:pt x="1116" y="1340"/>
                </a:lnTo>
                <a:lnTo>
                  <a:pt x="1114" y="1321"/>
                </a:lnTo>
                <a:lnTo>
                  <a:pt x="1114" y="1301"/>
                </a:lnTo>
                <a:lnTo>
                  <a:pt x="1114" y="1287"/>
                </a:lnTo>
                <a:lnTo>
                  <a:pt x="1113" y="1272"/>
                </a:lnTo>
                <a:lnTo>
                  <a:pt x="1113" y="1271"/>
                </a:lnTo>
                <a:lnTo>
                  <a:pt x="1113" y="1270"/>
                </a:lnTo>
                <a:lnTo>
                  <a:pt x="1113" y="1268"/>
                </a:lnTo>
                <a:lnTo>
                  <a:pt x="1112" y="1267"/>
                </a:lnTo>
                <a:lnTo>
                  <a:pt x="1112" y="1263"/>
                </a:lnTo>
                <a:lnTo>
                  <a:pt x="1110" y="1258"/>
                </a:lnTo>
                <a:lnTo>
                  <a:pt x="1110" y="1250"/>
                </a:lnTo>
                <a:lnTo>
                  <a:pt x="1109" y="1242"/>
                </a:lnTo>
                <a:lnTo>
                  <a:pt x="1109" y="1236"/>
                </a:lnTo>
                <a:lnTo>
                  <a:pt x="1108" y="1231"/>
                </a:lnTo>
                <a:lnTo>
                  <a:pt x="1105" y="1216"/>
                </a:lnTo>
                <a:lnTo>
                  <a:pt x="1101" y="1201"/>
                </a:lnTo>
                <a:lnTo>
                  <a:pt x="1099" y="1187"/>
                </a:lnTo>
                <a:lnTo>
                  <a:pt x="1096" y="1174"/>
                </a:lnTo>
                <a:lnTo>
                  <a:pt x="1093" y="1161"/>
                </a:lnTo>
                <a:lnTo>
                  <a:pt x="1089" y="1148"/>
                </a:lnTo>
                <a:lnTo>
                  <a:pt x="1086" y="1132"/>
                </a:lnTo>
                <a:lnTo>
                  <a:pt x="1082" y="1116"/>
                </a:lnTo>
                <a:lnTo>
                  <a:pt x="1080" y="1099"/>
                </a:lnTo>
                <a:lnTo>
                  <a:pt x="1078" y="1083"/>
                </a:lnTo>
                <a:lnTo>
                  <a:pt x="1077" y="1071"/>
                </a:lnTo>
                <a:lnTo>
                  <a:pt x="1075" y="1061"/>
                </a:lnTo>
                <a:lnTo>
                  <a:pt x="1073" y="1049"/>
                </a:lnTo>
                <a:lnTo>
                  <a:pt x="1071" y="1039"/>
                </a:lnTo>
                <a:lnTo>
                  <a:pt x="1068" y="1025"/>
                </a:lnTo>
                <a:lnTo>
                  <a:pt x="1065" y="1012"/>
                </a:lnTo>
                <a:lnTo>
                  <a:pt x="1063" y="998"/>
                </a:lnTo>
                <a:lnTo>
                  <a:pt x="1061" y="985"/>
                </a:lnTo>
                <a:lnTo>
                  <a:pt x="1061" y="972"/>
                </a:lnTo>
                <a:lnTo>
                  <a:pt x="1061" y="960"/>
                </a:lnTo>
                <a:lnTo>
                  <a:pt x="1060" y="949"/>
                </a:lnTo>
                <a:lnTo>
                  <a:pt x="1059" y="937"/>
                </a:lnTo>
                <a:lnTo>
                  <a:pt x="1055" y="935"/>
                </a:lnTo>
                <a:lnTo>
                  <a:pt x="1052" y="932"/>
                </a:lnTo>
                <a:lnTo>
                  <a:pt x="1055" y="935"/>
                </a:lnTo>
                <a:lnTo>
                  <a:pt x="1059" y="937"/>
                </a:lnTo>
                <a:lnTo>
                  <a:pt x="1063" y="935"/>
                </a:lnTo>
                <a:lnTo>
                  <a:pt x="1064" y="931"/>
                </a:lnTo>
                <a:lnTo>
                  <a:pt x="1065" y="928"/>
                </a:lnTo>
                <a:lnTo>
                  <a:pt x="1063" y="924"/>
                </a:lnTo>
                <a:lnTo>
                  <a:pt x="1060" y="910"/>
                </a:lnTo>
                <a:lnTo>
                  <a:pt x="1058" y="896"/>
                </a:lnTo>
                <a:lnTo>
                  <a:pt x="1058" y="895"/>
                </a:lnTo>
                <a:lnTo>
                  <a:pt x="1058" y="893"/>
                </a:lnTo>
                <a:lnTo>
                  <a:pt x="1058" y="888"/>
                </a:lnTo>
                <a:lnTo>
                  <a:pt x="1058" y="883"/>
                </a:lnTo>
                <a:lnTo>
                  <a:pt x="1055" y="876"/>
                </a:lnTo>
                <a:lnTo>
                  <a:pt x="1051" y="869"/>
                </a:lnTo>
                <a:lnTo>
                  <a:pt x="1051" y="867"/>
                </a:lnTo>
                <a:lnTo>
                  <a:pt x="1051" y="864"/>
                </a:lnTo>
                <a:lnTo>
                  <a:pt x="1052" y="857"/>
                </a:lnTo>
                <a:lnTo>
                  <a:pt x="1052" y="850"/>
                </a:lnTo>
                <a:lnTo>
                  <a:pt x="1050" y="843"/>
                </a:lnTo>
                <a:lnTo>
                  <a:pt x="1047" y="836"/>
                </a:lnTo>
                <a:lnTo>
                  <a:pt x="1046" y="826"/>
                </a:lnTo>
                <a:lnTo>
                  <a:pt x="1047" y="817"/>
                </a:lnTo>
                <a:lnTo>
                  <a:pt x="1045" y="805"/>
                </a:lnTo>
                <a:lnTo>
                  <a:pt x="1041" y="794"/>
                </a:lnTo>
                <a:lnTo>
                  <a:pt x="1041" y="792"/>
                </a:lnTo>
                <a:lnTo>
                  <a:pt x="1041" y="791"/>
                </a:lnTo>
                <a:lnTo>
                  <a:pt x="1040" y="787"/>
                </a:lnTo>
                <a:lnTo>
                  <a:pt x="1041" y="782"/>
                </a:lnTo>
                <a:lnTo>
                  <a:pt x="1041" y="782"/>
                </a:lnTo>
                <a:lnTo>
                  <a:pt x="1041" y="782"/>
                </a:lnTo>
                <a:lnTo>
                  <a:pt x="1041" y="782"/>
                </a:lnTo>
                <a:lnTo>
                  <a:pt x="1041" y="781"/>
                </a:lnTo>
                <a:lnTo>
                  <a:pt x="1041" y="781"/>
                </a:lnTo>
                <a:lnTo>
                  <a:pt x="1041" y="781"/>
                </a:lnTo>
                <a:lnTo>
                  <a:pt x="1041" y="781"/>
                </a:lnTo>
                <a:lnTo>
                  <a:pt x="1041" y="782"/>
                </a:lnTo>
                <a:close/>
                <a:moveTo>
                  <a:pt x="472" y="1324"/>
                </a:moveTo>
                <a:lnTo>
                  <a:pt x="472" y="1324"/>
                </a:lnTo>
                <a:lnTo>
                  <a:pt x="472" y="1324"/>
                </a:lnTo>
                <a:lnTo>
                  <a:pt x="472" y="1324"/>
                </a:lnTo>
                <a:lnTo>
                  <a:pt x="470" y="1324"/>
                </a:lnTo>
                <a:lnTo>
                  <a:pt x="468" y="1324"/>
                </a:lnTo>
                <a:lnTo>
                  <a:pt x="466" y="1329"/>
                </a:lnTo>
                <a:lnTo>
                  <a:pt x="464" y="1334"/>
                </a:lnTo>
                <a:lnTo>
                  <a:pt x="458" y="1345"/>
                </a:lnTo>
                <a:lnTo>
                  <a:pt x="454" y="1357"/>
                </a:lnTo>
                <a:lnTo>
                  <a:pt x="451" y="1369"/>
                </a:lnTo>
                <a:lnTo>
                  <a:pt x="449" y="1382"/>
                </a:lnTo>
                <a:lnTo>
                  <a:pt x="447" y="1383"/>
                </a:lnTo>
                <a:lnTo>
                  <a:pt x="446" y="1384"/>
                </a:lnTo>
                <a:lnTo>
                  <a:pt x="446" y="1385"/>
                </a:lnTo>
                <a:lnTo>
                  <a:pt x="447" y="1386"/>
                </a:lnTo>
                <a:lnTo>
                  <a:pt x="447" y="1388"/>
                </a:lnTo>
                <a:lnTo>
                  <a:pt x="447" y="1390"/>
                </a:lnTo>
                <a:lnTo>
                  <a:pt x="447" y="1393"/>
                </a:lnTo>
                <a:lnTo>
                  <a:pt x="446" y="1398"/>
                </a:lnTo>
                <a:lnTo>
                  <a:pt x="451" y="1398"/>
                </a:lnTo>
                <a:lnTo>
                  <a:pt x="454" y="1399"/>
                </a:lnTo>
                <a:lnTo>
                  <a:pt x="453" y="1405"/>
                </a:lnTo>
                <a:lnTo>
                  <a:pt x="452" y="1412"/>
                </a:lnTo>
                <a:lnTo>
                  <a:pt x="450" y="1414"/>
                </a:lnTo>
                <a:lnTo>
                  <a:pt x="449" y="1418"/>
                </a:lnTo>
                <a:lnTo>
                  <a:pt x="447" y="1430"/>
                </a:lnTo>
                <a:lnTo>
                  <a:pt x="446" y="1440"/>
                </a:lnTo>
                <a:lnTo>
                  <a:pt x="444" y="1451"/>
                </a:lnTo>
                <a:lnTo>
                  <a:pt x="443" y="1461"/>
                </a:lnTo>
                <a:lnTo>
                  <a:pt x="442" y="1472"/>
                </a:lnTo>
                <a:lnTo>
                  <a:pt x="440" y="1482"/>
                </a:lnTo>
                <a:lnTo>
                  <a:pt x="439" y="1500"/>
                </a:lnTo>
                <a:lnTo>
                  <a:pt x="439" y="1518"/>
                </a:lnTo>
                <a:lnTo>
                  <a:pt x="442" y="1537"/>
                </a:lnTo>
                <a:lnTo>
                  <a:pt x="445" y="1556"/>
                </a:lnTo>
                <a:lnTo>
                  <a:pt x="447" y="1551"/>
                </a:lnTo>
                <a:lnTo>
                  <a:pt x="449" y="1545"/>
                </a:lnTo>
                <a:lnTo>
                  <a:pt x="450" y="1525"/>
                </a:lnTo>
                <a:lnTo>
                  <a:pt x="452" y="1505"/>
                </a:lnTo>
                <a:lnTo>
                  <a:pt x="453" y="1486"/>
                </a:lnTo>
                <a:lnTo>
                  <a:pt x="453" y="1466"/>
                </a:lnTo>
                <a:lnTo>
                  <a:pt x="454" y="1458"/>
                </a:lnTo>
                <a:lnTo>
                  <a:pt x="456" y="1448"/>
                </a:lnTo>
                <a:lnTo>
                  <a:pt x="459" y="1431"/>
                </a:lnTo>
                <a:lnTo>
                  <a:pt x="463" y="1413"/>
                </a:lnTo>
                <a:lnTo>
                  <a:pt x="463" y="1411"/>
                </a:lnTo>
                <a:lnTo>
                  <a:pt x="464" y="1409"/>
                </a:lnTo>
                <a:lnTo>
                  <a:pt x="466" y="1407"/>
                </a:lnTo>
                <a:lnTo>
                  <a:pt x="467" y="1404"/>
                </a:lnTo>
                <a:lnTo>
                  <a:pt x="467" y="1403"/>
                </a:lnTo>
                <a:lnTo>
                  <a:pt x="467" y="1400"/>
                </a:lnTo>
                <a:lnTo>
                  <a:pt x="470" y="1398"/>
                </a:lnTo>
                <a:lnTo>
                  <a:pt x="471" y="1396"/>
                </a:lnTo>
                <a:lnTo>
                  <a:pt x="471" y="1393"/>
                </a:lnTo>
                <a:lnTo>
                  <a:pt x="471" y="1391"/>
                </a:lnTo>
                <a:lnTo>
                  <a:pt x="477" y="1374"/>
                </a:lnTo>
                <a:lnTo>
                  <a:pt x="482" y="1356"/>
                </a:lnTo>
                <a:lnTo>
                  <a:pt x="491" y="1340"/>
                </a:lnTo>
                <a:lnTo>
                  <a:pt x="500" y="1323"/>
                </a:lnTo>
                <a:lnTo>
                  <a:pt x="502" y="1321"/>
                </a:lnTo>
                <a:lnTo>
                  <a:pt x="505" y="1317"/>
                </a:lnTo>
                <a:lnTo>
                  <a:pt x="505" y="1314"/>
                </a:lnTo>
                <a:lnTo>
                  <a:pt x="505" y="1310"/>
                </a:lnTo>
                <a:lnTo>
                  <a:pt x="500" y="1314"/>
                </a:lnTo>
                <a:lnTo>
                  <a:pt x="494" y="1317"/>
                </a:lnTo>
                <a:lnTo>
                  <a:pt x="487" y="1327"/>
                </a:lnTo>
                <a:lnTo>
                  <a:pt x="481" y="1336"/>
                </a:lnTo>
                <a:lnTo>
                  <a:pt x="475" y="1345"/>
                </a:lnTo>
                <a:lnTo>
                  <a:pt x="471" y="1356"/>
                </a:lnTo>
                <a:lnTo>
                  <a:pt x="466" y="1367"/>
                </a:lnTo>
                <a:lnTo>
                  <a:pt x="463" y="1377"/>
                </a:lnTo>
                <a:lnTo>
                  <a:pt x="459" y="1377"/>
                </a:lnTo>
                <a:lnTo>
                  <a:pt x="457" y="1377"/>
                </a:lnTo>
                <a:lnTo>
                  <a:pt x="458" y="1368"/>
                </a:lnTo>
                <a:lnTo>
                  <a:pt x="460" y="1358"/>
                </a:lnTo>
                <a:lnTo>
                  <a:pt x="466" y="1342"/>
                </a:lnTo>
                <a:lnTo>
                  <a:pt x="472" y="1324"/>
                </a:lnTo>
                <a:lnTo>
                  <a:pt x="472" y="1324"/>
                </a:lnTo>
                <a:lnTo>
                  <a:pt x="472" y="1324"/>
                </a:lnTo>
                <a:lnTo>
                  <a:pt x="472" y="1324"/>
                </a:lnTo>
                <a:lnTo>
                  <a:pt x="472" y="1324"/>
                </a:lnTo>
                <a:close/>
                <a:moveTo>
                  <a:pt x="463" y="1362"/>
                </a:moveTo>
                <a:lnTo>
                  <a:pt x="463" y="1363"/>
                </a:lnTo>
                <a:lnTo>
                  <a:pt x="464" y="1363"/>
                </a:lnTo>
                <a:lnTo>
                  <a:pt x="464" y="1361"/>
                </a:lnTo>
                <a:lnTo>
                  <a:pt x="464" y="1359"/>
                </a:lnTo>
                <a:lnTo>
                  <a:pt x="468" y="1352"/>
                </a:lnTo>
                <a:lnTo>
                  <a:pt x="471" y="1345"/>
                </a:lnTo>
                <a:lnTo>
                  <a:pt x="467" y="1348"/>
                </a:lnTo>
                <a:lnTo>
                  <a:pt x="465" y="1351"/>
                </a:lnTo>
                <a:lnTo>
                  <a:pt x="464" y="1355"/>
                </a:lnTo>
                <a:lnTo>
                  <a:pt x="464" y="1359"/>
                </a:lnTo>
                <a:lnTo>
                  <a:pt x="463" y="1361"/>
                </a:lnTo>
                <a:lnTo>
                  <a:pt x="463" y="1362"/>
                </a:lnTo>
                <a:close/>
                <a:moveTo>
                  <a:pt x="472" y="1340"/>
                </a:moveTo>
                <a:lnTo>
                  <a:pt x="475" y="1336"/>
                </a:lnTo>
                <a:lnTo>
                  <a:pt x="478" y="1333"/>
                </a:lnTo>
                <a:lnTo>
                  <a:pt x="480" y="1328"/>
                </a:lnTo>
                <a:lnTo>
                  <a:pt x="482" y="1323"/>
                </a:lnTo>
                <a:lnTo>
                  <a:pt x="478" y="1327"/>
                </a:lnTo>
                <a:lnTo>
                  <a:pt x="475" y="1331"/>
                </a:lnTo>
                <a:lnTo>
                  <a:pt x="473" y="1335"/>
                </a:lnTo>
                <a:lnTo>
                  <a:pt x="472" y="1340"/>
                </a:lnTo>
                <a:close/>
                <a:moveTo>
                  <a:pt x="506" y="1342"/>
                </a:moveTo>
                <a:lnTo>
                  <a:pt x="511" y="1334"/>
                </a:lnTo>
                <a:lnTo>
                  <a:pt x="515" y="1326"/>
                </a:lnTo>
                <a:lnTo>
                  <a:pt x="516" y="1322"/>
                </a:lnTo>
                <a:lnTo>
                  <a:pt x="519" y="1319"/>
                </a:lnTo>
                <a:lnTo>
                  <a:pt x="520" y="1314"/>
                </a:lnTo>
                <a:lnTo>
                  <a:pt x="521" y="1309"/>
                </a:lnTo>
                <a:lnTo>
                  <a:pt x="512" y="1322"/>
                </a:lnTo>
                <a:lnTo>
                  <a:pt x="504" y="1336"/>
                </a:lnTo>
                <a:lnTo>
                  <a:pt x="501" y="1343"/>
                </a:lnTo>
                <a:lnTo>
                  <a:pt x="499" y="1349"/>
                </a:lnTo>
                <a:lnTo>
                  <a:pt x="498" y="1355"/>
                </a:lnTo>
                <a:lnTo>
                  <a:pt x="498" y="1359"/>
                </a:lnTo>
                <a:lnTo>
                  <a:pt x="501" y="1350"/>
                </a:lnTo>
                <a:lnTo>
                  <a:pt x="506" y="1342"/>
                </a:lnTo>
                <a:close/>
                <a:moveTo>
                  <a:pt x="453" y="1389"/>
                </a:moveTo>
                <a:lnTo>
                  <a:pt x="451" y="1390"/>
                </a:lnTo>
                <a:lnTo>
                  <a:pt x="450" y="1390"/>
                </a:lnTo>
                <a:lnTo>
                  <a:pt x="451" y="1390"/>
                </a:lnTo>
                <a:lnTo>
                  <a:pt x="453" y="1389"/>
                </a:lnTo>
                <a:lnTo>
                  <a:pt x="454" y="1384"/>
                </a:lnTo>
                <a:lnTo>
                  <a:pt x="456" y="1379"/>
                </a:lnTo>
                <a:lnTo>
                  <a:pt x="456" y="1382"/>
                </a:lnTo>
                <a:lnTo>
                  <a:pt x="457" y="1384"/>
                </a:lnTo>
                <a:lnTo>
                  <a:pt x="456" y="1386"/>
                </a:lnTo>
                <a:lnTo>
                  <a:pt x="453" y="1389"/>
                </a:lnTo>
                <a:close/>
                <a:moveTo>
                  <a:pt x="513" y="498"/>
                </a:moveTo>
                <a:lnTo>
                  <a:pt x="512" y="497"/>
                </a:lnTo>
                <a:lnTo>
                  <a:pt x="512" y="497"/>
                </a:lnTo>
                <a:lnTo>
                  <a:pt x="511" y="497"/>
                </a:lnTo>
                <a:lnTo>
                  <a:pt x="511" y="498"/>
                </a:lnTo>
                <a:lnTo>
                  <a:pt x="511" y="498"/>
                </a:lnTo>
                <a:lnTo>
                  <a:pt x="512" y="498"/>
                </a:lnTo>
                <a:lnTo>
                  <a:pt x="512" y="498"/>
                </a:lnTo>
                <a:lnTo>
                  <a:pt x="513" y="498"/>
                </a:lnTo>
                <a:close/>
                <a:moveTo>
                  <a:pt x="490" y="496"/>
                </a:moveTo>
                <a:lnTo>
                  <a:pt x="493" y="504"/>
                </a:lnTo>
                <a:lnTo>
                  <a:pt x="495" y="513"/>
                </a:lnTo>
                <a:lnTo>
                  <a:pt x="498" y="523"/>
                </a:lnTo>
                <a:lnTo>
                  <a:pt x="501" y="532"/>
                </a:lnTo>
                <a:lnTo>
                  <a:pt x="507" y="540"/>
                </a:lnTo>
                <a:lnTo>
                  <a:pt x="513" y="550"/>
                </a:lnTo>
                <a:lnTo>
                  <a:pt x="513" y="547"/>
                </a:lnTo>
                <a:lnTo>
                  <a:pt x="514" y="547"/>
                </a:lnTo>
                <a:lnTo>
                  <a:pt x="513" y="545"/>
                </a:lnTo>
                <a:lnTo>
                  <a:pt x="513" y="544"/>
                </a:lnTo>
                <a:lnTo>
                  <a:pt x="511" y="536"/>
                </a:lnTo>
                <a:lnTo>
                  <a:pt x="508" y="529"/>
                </a:lnTo>
                <a:lnTo>
                  <a:pt x="507" y="520"/>
                </a:lnTo>
                <a:lnTo>
                  <a:pt x="507" y="512"/>
                </a:lnTo>
                <a:lnTo>
                  <a:pt x="507" y="510"/>
                </a:lnTo>
                <a:lnTo>
                  <a:pt x="507" y="508"/>
                </a:lnTo>
                <a:lnTo>
                  <a:pt x="506" y="505"/>
                </a:lnTo>
                <a:lnTo>
                  <a:pt x="504" y="503"/>
                </a:lnTo>
                <a:lnTo>
                  <a:pt x="501" y="501"/>
                </a:lnTo>
                <a:lnTo>
                  <a:pt x="501" y="498"/>
                </a:lnTo>
                <a:lnTo>
                  <a:pt x="504" y="497"/>
                </a:lnTo>
                <a:lnTo>
                  <a:pt x="507" y="496"/>
                </a:lnTo>
                <a:lnTo>
                  <a:pt x="502" y="494"/>
                </a:lnTo>
                <a:lnTo>
                  <a:pt x="498" y="491"/>
                </a:lnTo>
                <a:lnTo>
                  <a:pt x="495" y="490"/>
                </a:lnTo>
                <a:lnTo>
                  <a:pt x="493" y="488"/>
                </a:lnTo>
                <a:lnTo>
                  <a:pt x="492" y="487"/>
                </a:lnTo>
                <a:lnTo>
                  <a:pt x="492" y="485"/>
                </a:lnTo>
                <a:lnTo>
                  <a:pt x="492" y="484"/>
                </a:lnTo>
                <a:lnTo>
                  <a:pt x="493" y="482"/>
                </a:lnTo>
                <a:lnTo>
                  <a:pt x="494" y="481"/>
                </a:lnTo>
                <a:lnTo>
                  <a:pt x="493" y="480"/>
                </a:lnTo>
                <a:lnTo>
                  <a:pt x="492" y="480"/>
                </a:lnTo>
                <a:lnTo>
                  <a:pt x="491" y="478"/>
                </a:lnTo>
                <a:lnTo>
                  <a:pt x="488" y="480"/>
                </a:lnTo>
                <a:lnTo>
                  <a:pt x="486" y="482"/>
                </a:lnTo>
                <a:lnTo>
                  <a:pt x="486" y="484"/>
                </a:lnTo>
                <a:lnTo>
                  <a:pt x="486" y="487"/>
                </a:lnTo>
                <a:lnTo>
                  <a:pt x="488" y="491"/>
                </a:lnTo>
                <a:lnTo>
                  <a:pt x="490" y="496"/>
                </a:lnTo>
                <a:close/>
                <a:moveTo>
                  <a:pt x="445" y="508"/>
                </a:moveTo>
                <a:lnTo>
                  <a:pt x="447" y="508"/>
                </a:lnTo>
                <a:lnTo>
                  <a:pt x="449" y="506"/>
                </a:lnTo>
                <a:lnTo>
                  <a:pt x="452" y="505"/>
                </a:lnTo>
                <a:lnTo>
                  <a:pt x="457" y="504"/>
                </a:lnTo>
                <a:lnTo>
                  <a:pt x="457" y="503"/>
                </a:lnTo>
                <a:lnTo>
                  <a:pt x="457" y="501"/>
                </a:lnTo>
                <a:lnTo>
                  <a:pt x="457" y="503"/>
                </a:lnTo>
                <a:lnTo>
                  <a:pt x="457" y="504"/>
                </a:lnTo>
                <a:lnTo>
                  <a:pt x="452" y="505"/>
                </a:lnTo>
                <a:lnTo>
                  <a:pt x="449" y="506"/>
                </a:lnTo>
                <a:lnTo>
                  <a:pt x="447" y="508"/>
                </a:lnTo>
                <a:lnTo>
                  <a:pt x="445" y="508"/>
                </a:lnTo>
                <a:close/>
                <a:moveTo>
                  <a:pt x="444" y="477"/>
                </a:moveTo>
                <a:lnTo>
                  <a:pt x="440" y="478"/>
                </a:lnTo>
                <a:lnTo>
                  <a:pt x="438" y="480"/>
                </a:lnTo>
                <a:lnTo>
                  <a:pt x="436" y="482"/>
                </a:lnTo>
                <a:lnTo>
                  <a:pt x="436" y="485"/>
                </a:lnTo>
                <a:lnTo>
                  <a:pt x="435" y="488"/>
                </a:lnTo>
                <a:lnTo>
                  <a:pt x="433" y="489"/>
                </a:lnTo>
                <a:lnTo>
                  <a:pt x="432" y="489"/>
                </a:lnTo>
                <a:lnTo>
                  <a:pt x="430" y="489"/>
                </a:lnTo>
                <a:lnTo>
                  <a:pt x="429" y="489"/>
                </a:lnTo>
                <a:lnTo>
                  <a:pt x="428" y="488"/>
                </a:lnTo>
                <a:lnTo>
                  <a:pt x="428" y="485"/>
                </a:lnTo>
                <a:lnTo>
                  <a:pt x="428" y="484"/>
                </a:lnTo>
                <a:lnTo>
                  <a:pt x="430" y="477"/>
                </a:lnTo>
                <a:lnTo>
                  <a:pt x="432" y="471"/>
                </a:lnTo>
                <a:lnTo>
                  <a:pt x="437" y="471"/>
                </a:lnTo>
                <a:lnTo>
                  <a:pt x="442" y="470"/>
                </a:lnTo>
                <a:lnTo>
                  <a:pt x="444" y="470"/>
                </a:lnTo>
                <a:lnTo>
                  <a:pt x="445" y="470"/>
                </a:lnTo>
                <a:lnTo>
                  <a:pt x="446" y="470"/>
                </a:lnTo>
                <a:lnTo>
                  <a:pt x="447" y="473"/>
                </a:lnTo>
                <a:lnTo>
                  <a:pt x="447" y="475"/>
                </a:lnTo>
                <a:lnTo>
                  <a:pt x="447" y="476"/>
                </a:lnTo>
                <a:lnTo>
                  <a:pt x="446" y="477"/>
                </a:lnTo>
                <a:lnTo>
                  <a:pt x="444" y="477"/>
                </a:lnTo>
                <a:close/>
                <a:moveTo>
                  <a:pt x="440" y="508"/>
                </a:moveTo>
                <a:lnTo>
                  <a:pt x="438" y="513"/>
                </a:lnTo>
                <a:lnTo>
                  <a:pt x="436" y="518"/>
                </a:lnTo>
                <a:lnTo>
                  <a:pt x="432" y="522"/>
                </a:lnTo>
                <a:lnTo>
                  <a:pt x="428" y="525"/>
                </a:lnTo>
                <a:lnTo>
                  <a:pt x="432" y="522"/>
                </a:lnTo>
                <a:lnTo>
                  <a:pt x="436" y="518"/>
                </a:lnTo>
                <a:lnTo>
                  <a:pt x="438" y="513"/>
                </a:lnTo>
                <a:lnTo>
                  <a:pt x="440" y="508"/>
                </a:lnTo>
                <a:lnTo>
                  <a:pt x="442" y="508"/>
                </a:lnTo>
                <a:lnTo>
                  <a:pt x="444" y="508"/>
                </a:lnTo>
                <a:lnTo>
                  <a:pt x="442" y="508"/>
                </a:lnTo>
                <a:lnTo>
                  <a:pt x="440" y="508"/>
                </a:lnTo>
                <a:close/>
                <a:moveTo>
                  <a:pt x="399" y="592"/>
                </a:moveTo>
                <a:lnTo>
                  <a:pt x="399" y="594"/>
                </a:lnTo>
                <a:lnTo>
                  <a:pt x="399" y="595"/>
                </a:lnTo>
                <a:lnTo>
                  <a:pt x="394" y="611"/>
                </a:lnTo>
                <a:lnTo>
                  <a:pt x="387" y="628"/>
                </a:lnTo>
                <a:lnTo>
                  <a:pt x="383" y="638"/>
                </a:lnTo>
                <a:lnTo>
                  <a:pt x="381" y="651"/>
                </a:lnTo>
                <a:lnTo>
                  <a:pt x="380" y="654"/>
                </a:lnTo>
                <a:lnTo>
                  <a:pt x="380" y="656"/>
                </a:lnTo>
                <a:lnTo>
                  <a:pt x="378" y="654"/>
                </a:lnTo>
                <a:lnTo>
                  <a:pt x="377" y="652"/>
                </a:lnTo>
                <a:lnTo>
                  <a:pt x="376" y="650"/>
                </a:lnTo>
                <a:lnTo>
                  <a:pt x="376" y="649"/>
                </a:lnTo>
                <a:lnTo>
                  <a:pt x="375" y="649"/>
                </a:lnTo>
                <a:lnTo>
                  <a:pt x="373" y="650"/>
                </a:lnTo>
                <a:lnTo>
                  <a:pt x="374" y="643"/>
                </a:lnTo>
                <a:lnTo>
                  <a:pt x="376" y="635"/>
                </a:lnTo>
                <a:lnTo>
                  <a:pt x="376" y="635"/>
                </a:lnTo>
                <a:lnTo>
                  <a:pt x="376" y="631"/>
                </a:lnTo>
                <a:lnTo>
                  <a:pt x="377" y="628"/>
                </a:lnTo>
                <a:lnTo>
                  <a:pt x="378" y="627"/>
                </a:lnTo>
                <a:lnTo>
                  <a:pt x="380" y="624"/>
                </a:lnTo>
                <a:lnTo>
                  <a:pt x="381" y="623"/>
                </a:lnTo>
                <a:lnTo>
                  <a:pt x="381" y="621"/>
                </a:lnTo>
                <a:lnTo>
                  <a:pt x="381" y="617"/>
                </a:lnTo>
                <a:lnTo>
                  <a:pt x="382" y="615"/>
                </a:lnTo>
                <a:lnTo>
                  <a:pt x="383" y="614"/>
                </a:lnTo>
                <a:lnTo>
                  <a:pt x="384" y="611"/>
                </a:lnTo>
                <a:lnTo>
                  <a:pt x="385" y="606"/>
                </a:lnTo>
                <a:lnTo>
                  <a:pt x="388" y="600"/>
                </a:lnTo>
                <a:lnTo>
                  <a:pt x="391" y="595"/>
                </a:lnTo>
                <a:lnTo>
                  <a:pt x="395" y="590"/>
                </a:lnTo>
                <a:lnTo>
                  <a:pt x="397" y="588"/>
                </a:lnTo>
                <a:lnTo>
                  <a:pt x="399" y="587"/>
                </a:lnTo>
                <a:lnTo>
                  <a:pt x="401" y="589"/>
                </a:lnTo>
                <a:lnTo>
                  <a:pt x="399" y="592"/>
                </a:lnTo>
                <a:close/>
                <a:moveTo>
                  <a:pt x="367" y="630"/>
                </a:moveTo>
                <a:lnTo>
                  <a:pt x="366" y="635"/>
                </a:lnTo>
                <a:lnTo>
                  <a:pt x="364" y="638"/>
                </a:lnTo>
                <a:lnTo>
                  <a:pt x="366" y="643"/>
                </a:lnTo>
                <a:lnTo>
                  <a:pt x="367" y="648"/>
                </a:lnTo>
                <a:lnTo>
                  <a:pt x="364" y="647"/>
                </a:lnTo>
                <a:lnTo>
                  <a:pt x="363" y="645"/>
                </a:lnTo>
                <a:lnTo>
                  <a:pt x="363" y="645"/>
                </a:lnTo>
                <a:lnTo>
                  <a:pt x="356" y="643"/>
                </a:lnTo>
                <a:lnTo>
                  <a:pt x="350" y="642"/>
                </a:lnTo>
                <a:lnTo>
                  <a:pt x="337" y="639"/>
                </a:lnTo>
                <a:lnTo>
                  <a:pt x="325" y="637"/>
                </a:lnTo>
                <a:lnTo>
                  <a:pt x="323" y="637"/>
                </a:lnTo>
                <a:lnTo>
                  <a:pt x="322" y="637"/>
                </a:lnTo>
                <a:lnTo>
                  <a:pt x="321" y="635"/>
                </a:lnTo>
                <a:lnTo>
                  <a:pt x="319" y="634"/>
                </a:lnTo>
                <a:lnTo>
                  <a:pt x="316" y="634"/>
                </a:lnTo>
                <a:lnTo>
                  <a:pt x="315" y="632"/>
                </a:lnTo>
                <a:lnTo>
                  <a:pt x="312" y="632"/>
                </a:lnTo>
                <a:lnTo>
                  <a:pt x="309" y="631"/>
                </a:lnTo>
                <a:lnTo>
                  <a:pt x="307" y="629"/>
                </a:lnTo>
                <a:lnTo>
                  <a:pt x="305" y="627"/>
                </a:lnTo>
                <a:lnTo>
                  <a:pt x="307" y="629"/>
                </a:lnTo>
                <a:lnTo>
                  <a:pt x="309" y="631"/>
                </a:lnTo>
                <a:lnTo>
                  <a:pt x="312" y="632"/>
                </a:lnTo>
                <a:lnTo>
                  <a:pt x="315" y="632"/>
                </a:lnTo>
                <a:lnTo>
                  <a:pt x="313" y="629"/>
                </a:lnTo>
                <a:lnTo>
                  <a:pt x="312" y="625"/>
                </a:lnTo>
                <a:lnTo>
                  <a:pt x="323" y="628"/>
                </a:lnTo>
                <a:lnTo>
                  <a:pt x="335" y="630"/>
                </a:lnTo>
                <a:lnTo>
                  <a:pt x="347" y="632"/>
                </a:lnTo>
                <a:lnTo>
                  <a:pt x="359" y="635"/>
                </a:lnTo>
                <a:lnTo>
                  <a:pt x="359" y="623"/>
                </a:lnTo>
                <a:lnTo>
                  <a:pt x="360" y="611"/>
                </a:lnTo>
                <a:lnTo>
                  <a:pt x="360" y="600"/>
                </a:lnTo>
                <a:lnTo>
                  <a:pt x="362" y="587"/>
                </a:lnTo>
                <a:lnTo>
                  <a:pt x="366" y="576"/>
                </a:lnTo>
                <a:lnTo>
                  <a:pt x="370" y="565"/>
                </a:lnTo>
                <a:lnTo>
                  <a:pt x="371" y="562"/>
                </a:lnTo>
                <a:lnTo>
                  <a:pt x="373" y="559"/>
                </a:lnTo>
                <a:lnTo>
                  <a:pt x="374" y="557"/>
                </a:lnTo>
                <a:lnTo>
                  <a:pt x="375" y="554"/>
                </a:lnTo>
                <a:lnTo>
                  <a:pt x="377" y="553"/>
                </a:lnTo>
                <a:lnTo>
                  <a:pt x="381" y="554"/>
                </a:lnTo>
                <a:lnTo>
                  <a:pt x="385" y="548"/>
                </a:lnTo>
                <a:lnTo>
                  <a:pt x="391" y="543"/>
                </a:lnTo>
                <a:lnTo>
                  <a:pt x="385" y="548"/>
                </a:lnTo>
                <a:lnTo>
                  <a:pt x="381" y="554"/>
                </a:lnTo>
                <a:lnTo>
                  <a:pt x="381" y="557"/>
                </a:lnTo>
                <a:lnTo>
                  <a:pt x="381" y="560"/>
                </a:lnTo>
                <a:lnTo>
                  <a:pt x="381" y="561"/>
                </a:lnTo>
                <a:lnTo>
                  <a:pt x="381" y="562"/>
                </a:lnTo>
                <a:lnTo>
                  <a:pt x="378" y="566"/>
                </a:lnTo>
                <a:lnTo>
                  <a:pt x="377" y="568"/>
                </a:lnTo>
                <a:lnTo>
                  <a:pt x="377" y="572"/>
                </a:lnTo>
                <a:lnTo>
                  <a:pt x="377" y="575"/>
                </a:lnTo>
                <a:lnTo>
                  <a:pt x="376" y="580"/>
                </a:lnTo>
                <a:lnTo>
                  <a:pt x="376" y="585"/>
                </a:lnTo>
                <a:lnTo>
                  <a:pt x="374" y="587"/>
                </a:lnTo>
                <a:lnTo>
                  <a:pt x="373" y="590"/>
                </a:lnTo>
                <a:lnTo>
                  <a:pt x="373" y="593"/>
                </a:lnTo>
                <a:lnTo>
                  <a:pt x="373" y="596"/>
                </a:lnTo>
                <a:lnTo>
                  <a:pt x="369" y="614"/>
                </a:lnTo>
                <a:lnTo>
                  <a:pt x="367" y="630"/>
                </a:lnTo>
                <a:close/>
                <a:moveTo>
                  <a:pt x="368" y="649"/>
                </a:moveTo>
                <a:lnTo>
                  <a:pt x="370" y="650"/>
                </a:lnTo>
                <a:lnTo>
                  <a:pt x="371" y="650"/>
                </a:lnTo>
                <a:lnTo>
                  <a:pt x="370" y="650"/>
                </a:lnTo>
                <a:lnTo>
                  <a:pt x="368" y="649"/>
                </a:lnTo>
                <a:close/>
                <a:moveTo>
                  <a:pt x="471" y="560"/>
                </a:moveTo>
                <a:lnTo>
                  <a:pt x="472" y="567"/>
                </a:lnTo>
                <a:lnTo>
                  <a:pt x="474" y="573"/>
                </a:lnTo>
                <a:lnTo>
                  <a:pt x="472" y="567"/>
                </a:lnTo>
                <a:lnTo>
                  <a:pt x="471" y="560"/>
                </a:lnTo>
                <a:lnTo>
                  <a:pt x="467" y="554"/>
                </a:lnTo>
                <a:lnTo>
                  <a:pt x="465" y="547"/>
                </a:lnTo>
                <a:lnTo>
                  <a:pt x="467" y="554"/>
                </a:lnTo>
                <a:lnTo>
                  <a:pt x="471" y="560"/>
                </a:lnTo>
                <a:close/>
                <a:moveTo>
                  <a:pt x="475" y="548"/>
                </a:moveTo>
                <a:lnTo>
                  <a:pt x="477" y="551"/>
                </a:lnTo>
                <a:lnTo>
                  <a:pt x="477" y="552"/>
                </a:lnTo>
                <a:lnTo>
                  <a:pt x="478" y="553"/>
                </a:lnTo>
                <a:lnTo>
                  <a:pt x="480" y="554"/>
                </a:lnTo>
                <a:lnTo>
                  <a:pt x="480" y="554"/>
                </a:lnTo>
                <a:lnTo>
                  <a:pt x="480" y="558"/>
                </a:lnTo>
                <a:lnTo>
                  <a:pt x="480" y="560"/>
                </a:lnTo>
                <a:lnTo>
                  <a:pt x="480" y="565"/>
                </a:lnTo>
                <a:lnTo>
                  <a:pt x="480" y="571"/>
                </a:lnTo>
                <a:lnTo>
                  <a:pt x="475" y="566"/>
                </a:lnTo>
                <a:lnTo>
                  <a:pt x="472" y="560"/>
                </a:lnTo>
                <a:lnTo>
                  <a:pt x="468" y="545"/>
                </a:lnTo>
                <a:lnTo>
                  <a:pt x="466" y="529"/>
                </a:lnTo>
                <a:lnTo>
                  <a:pt x="472" y="539"/>
                </a:lnTo>
                <a:lnTo>
                  <a:pt x="475" y="548"/>
                </a:lnTo>
                <a:close/>
                <a:moveTo>
                  <a:pt x="550" y="1120"/>
                </a:moveTo>
                <a:lnTo>
                  <a:pt x="550" y="1124"/>
                </a:lnTo>
                <a:lnTo>
                  <a:pt x="553" y="1126"/>
                </a:lnTo>
                <a:lnTo>
                  <a:pt x="553" y="1123"/>
                </a:lnTo>
                <a:lnTo>
                  <a:pt x="550" y="1120"/>
                </a:lnTo>
                <a:close/>
                <a:moveTo>
                  <a:pt x="456" y="922"/>
                </a:moveTo>
                <a:lnTo>
                  <a:pt x="454" y="920"/>
                </a:lnTo>
                <a:lnTo>
                  <a:pt x="453" y="917"/>
                </a:lnTo>
                <a:lnTo>
                  <a:pt x="450" y="903"/>
                </a:lnTo>
                <a:lnTo>
                  <a:pt x="445" y="889"/>
                </a:lnTo>
                <a:lnTo>
                  <a:pt x="439" y="875"/>
                </a:lnTo>
                <a:lnTo>
                  <a:pt x="435" y="861"/>
                </a:lnTo>
                <a:lnTo>
                  <a:pt x="437" y="882"/>
                </a:lnTo>
                <a:lnTo>
                  <a:pt x="442" y="903"/>
                </a:lnTo>
                <a:lnTo>
                  <a:pt x="447" y="923"/>
                </a:lnTo>
                <a:lnTo>
                  <a:pt x="453" y="943"/>
                </a:lnTo>
                <a:lnTo>
                  <a:pt x="454" y="938"/>
                </a:lnTo>
                <a:lnTo>
                  <a:pt x="456" y="935"/>
                </a:lnTo>
                <a:lnTo>
                  <a:pt x="458" y="934"/>
                </a:lnTo>
                <a:lnTo>
                  <a:pt x="458" y="931"/>
                </a:lnTo>
                <a:lnTo>
                  <a:pt x="459" y="930"/>
                </a:lnTo>
                <a:lnTo>
                  <a:pt x="459" y="929"/>
                </a:lnTo>
                <a:lnTo>
                  <a:pt x="457" y="925"/>
                </a:lnTo>
                <a:lnTo>
                  <a:pt x="456" y="922"/>
                </a:lnTo>
                <a:close/>
                <a:moveTo>
                  <a:pt x="486" y="879"/>
                </a:moveTo>
                <a:lnTo>
                  <a:pt x="472" y="854"/>
                </a:lnTo>
                <a:lnTo>
                  <a:pt x="457" y="831"/>
                </a:lnTo>
                <a:lnTo>
                  <a:pt x="442" y="808"/>
                </a:lnTo>
                <a:lnTo>
                  <a:pt x="426" y="783"/>
                </a:lnTo>
                <a:lnTo>
                  <a:pt x="430" y="798"/>
                </a:lnTo>
                <a:lnTo>
                  <a:pt x="435" y="811"/>
                </a:lnTo>
                <a:lnTo>
                  <a:pt x="440" y="824"/>
                </a:lnTo>
                <a:lnTo>
                  <a:pt x="449" y="837"/>
                </a:lnTo>
                <a:lnTo>
                  <a:pt x="457" y="847"/>
                </a:lnTo>
                <a:lnTo>
                  <a:pt x="466" y="859"/>
                </a:lnTo>
                <a:lnTo>
                  <a:pt x="475" y="869"/>
                </a:lnTo>
                <a:lnTo>
                  <a:pt x="486" y="879"/>
                </a:lnTo>
                <a:close/>
                <a:moveTo>
                  <a:pt x="449" y="862"/>
                </a:moveTo>
                <a:lnTo>
                  <a:pt x="449" y="862"/>
                </a:lnTo>
                <a:lnTo>
                  <a:pt x="449" y="862"/>
                </a:lnTo>
                <a:lnTo>
                  <a:pt x="451" y="862"/>
                </a:lnTo>
                <a:lnTo>
                  <a:pt x="453" y="864"/>
                </a:lnTo>
                <a:lnTo>
                  <a:pt x="454" y="865"/>
                </a:lnTo>
                <a:lnTo>
                  <a:pt x="456" y="867"/>
                </a:lnTo>
                <a:lnTo>
                  <a:pt x="458" y="875"/>
                </a:lnTo>
                <a:lnTo>
                  <a:pt x="461" y="881"/>
                </a:lnTo>
                <a:lnTo>
                  <a:pt x="466" y="887"/>
                </a:lnTo>
                <a:lnTo>
                  <a:pt x="471" y="893"/>
                </a:lnTo>
                <a:lnTo>
                  <a:pt x="473" y="893"/>
                </a:lnTo>
                <a:lnTo>
                  <a:pt x="475" y="894"/>
                </a:lnTo>
                <a:lnTo>
                  <a:pt x="473" y="893"/>
                </a:lnTo>
                <a:lnTo>
                  <a:pt x="471" y="893"/>
                </a:lnTo>
                <a:lnTo>
                  <a:pt x="471" y="894"/>
                </a:lnTo>
                <a:lnTo>
                  <a:pt x="472" y="894"/>
                </a:lnTo>
                <a:lnTo>
                  <a:pt x="472" y="895"/>
                </a:lnTo>
                <a:lnTo>
                  <a:pt x="473" y="895"/>
                </a:lnTo>
                <a:lnTo>
                  <a:pt x="472" y="895"/>
                </a:lnTo>
                <a:lnTo>
                  <a:pt x="472" y="894"/>
                </a:lnTo>
                <a:lnTo>
                  <a:pt x="472" y="896"/>
                </a:lnTo>
                <a:lnTo>
                  <a:pt x="472" y="897"/>
                </a:lnTo>
                <a:lnTo>
                  <a:pt x="473" y="899"/>
                </a:lnTo>
                <a:lnTo>
                  <a:pt x="474" y="899"/>
                </a:lnTo>
                <a:lnTo>
                  <a:pt x="479" y="908"/>
                </a:lnTo>
                <a:lnTo>
                  <a:pt x="484" y="917"/>
                </a:lnTo>
                <a:lnTo>
                  <a:pt x="490" y="925"/>
                </a:lnTo>
                <a:lnTo>
                  <a:pt x="495" y="934"/>
                </a:lnTo>
                <a:lnTo>
                  <a:pt x="502" y="943"/>
                </a:lnTo>
                <a:lnTo>
                  <a:pt x="511" y="952"/>
                </a:lnTo>
                <a:lnTo>
                  <a:pt x="519" y="962"/>
                </a:lnTo>
                <a:lnTo>
                  <a:pt x="527" y="971"/>
                </a:lnTo>
                <a:lnTo>
                  <a:pt x="529" y="973"/>
                </a:lnTo>
                <a:lnTo>
                  <a:pt x="532" y="976"/>
                </a:lnTo>
                <a:lnTo>
                  <a:pt x="532" y="979"/>
                </a:lnTo>
                <a:lnTo>
                  <a:pt x="532" y="981"/>
                </a:lnTo>
                <a:lnTo>
                  <a:pt x="525" y="977"/>
                </a:lnTo>
                <a:lnTo>
                  <a:pt x="518" y="971"/>
                </a:lnTo>
                <a:lnTo>
                  <a:pt x="512" y="964"/>
                </a:lnTo>
                <a:lnTo>
                  <a:pt x="506" y="958"/>
                </a:lnTo>
                <a:lnTo>
                  <a:pt x="504" y="956"/>
                </a:lnTo>
                <a:lnTo>
                  <a:pt x="502" y="956"/>
                </a:lnTo>
                <a:lnTo>
                  <a:pt x="500" y="957"/>
                </a:lnTo>
                <a:lnTo>
                  <a:pt x="499" y="958"/>
                </a:lnTo>
                <a:lnTo>
                  <a:pt x="498" y="957"/>
                </a:lnTo>
                <a:lnTo>
                  <a:pt x="498" y="957"/>
                </a:lnTo>
                <a:lnTo>
                  <a:pt x="498" y="955"/>
                </a:lnTo>
                <a:lnTo>
                  <a:pt x="498" y="952"/>
                </a:lnTo>
                <a:lnTo>
                  <a:pt x="495" y="946"/>
                </a:lnTo>
                <a:lnTo>
                  <a:pt x="494" y="939"/>
                </a:lnTo>
                <a:lnTo>
                  <a:pt x="488" y="943"/>
                </a:lnTo>
                <a:lnTo>
                  <a:pt x="484" y="944"/>
                </a:lnTo>
                <a:lnTo>
                  <a:pt x="484" y="944"/>
                </a:lnTo>
                <a:lnTo>
                  <a:pt x="482" y="943"/>
                </a:lnTo>
                <a:lnTo>
                  <a:pt x="482" y="943"/>
                </a:lnTo>
                <a:lnTo>
                  <a:pt x="481" y="941"/>
                </a:lnTo>
                <a:lnTo>
                  <a:pt x="480" y="938"/>
                </a:lnTo>
                <a:lnTo>
                  <a:pt x="479" y="939"/>
                </a:lnTo>
                <a:lnTo>
                  <a:pt x="479" y="941"/>
                </a:lnTo>
                <a:lnTo>
                  <a:pt x="479" y="939"/>
                </a:lnTo>
                <a:lnTo>
                  <a:pt x="480" y="938"/>
                </a:lnTo>
                <a:lnTo>
                  <a:pt x="477" y="928"/>
                </a:lnTo>
                <a:lnTo>
                  <a:pt x="472" y="918"/>
                </a:lnTo>
                <a:lnTo>
                  <a:pt x="468" y="909"/>
                </a:lnTo>
                <a:lnTo>
                  <a:pt x="464" y="900"/>
                </a:lnTo>
                <a:lnTo>
                  <a:pt x="460" y="890"/>
                </a:lnTo>
                <a:lnTo>
                  <a:pt x="457" y="881"/>
                </a:lnTo>
                <a:lnTo>
                  <a:pt x="452" y="872"/>
                </a:lnTo>
                <a:lnTo>
                  <a:pt x="449" y="862"/>
                </a:lnTo>
                <a:lnTo>
                  <a:pt x="449" y="862"/>
                </a:lnTo>
                <a:lnTo>
                  <a:pt x="449" y="862"/>
                </a:lnTo>
                <a:close/>
                <a:moveTo>
                  <a:pt x="1091" y="1522"/>
                </a:moveTo>
                <a:lnTo>
                  <a:pt x="1091" y="1522"/>
                </a:lnTo>
                <a:lnTo>
                  <a:pt x="1091" y="1523"/>
                </a:lnTo>
                <a:lnTo>
                  <a:pt x="1092" y="1524"/>
                </a:lnTo>
                <a:lnTo>
                  <a:pt x="1091" y="1523"/>
                </a:lnTo>
                <a:lnTo>
                  <a:pt x="1091" y="1522"/>
                </a:lnTo>
                <a:close/>
                <a:moveTo>
                  <a:pt x="1082" y="1514"/>
                </a:moveTo>
                <a:lnTo>
                  <a:pt x="1082" y="1515"/>
                </a:lnTo>
                <a:lnTo>
                  <a:pt x="1082" y="1516"/>
                </a:lnTo>
                <a:lnTo>
                  <a:pt x="1084" y="1517"/>
                </a:lnTo>
                <a:lnTo>
                  <a:pt x="1082" y="1518"/>
                </a:lnTo>
                <a:lnTo>
                  <a:pt x="1082" y="1517"/>
                </a:lnTo>
                <a:lnTo>
                  <a:pt x="1082" y="1516"/>
                </a:lnTo>
                <a:lnTo>
                  <a:pt x="1082" y="1515"/>
                </a:lnTo>
                <a:lnTo>
                  <a:pt x="1082" y="1514"/>
                </a:lnTo>
                <a:lnTo>
                  <a:pt x="1082" y="1511"/>
                </a:lnTo>
                <a:lnTo>
                  <a:pt x="1084" y="1509"/>
                </a:lnTo>
                <a:lnTo>
                  <a:pt x="1084" y="1508"/>
                </a:lnTo>
                <a:lnTo>
                  <a:pt x="1084" y="1501"/>
                </a:lnTo>
                <a:lnTo>
                  <a:pt x="1084" y="1494"/>
                </a:lnTo>
                <a:lnTo>
                  <a:pt x="1081" y="1487"/>
                </a:lnTo>
                <a:lnTo>
                  <a:pt x="1080" y="1481"/>
                </a:lnTo>
                <a:lnTo>
                  <a:pt x="1078" y="1473"/>
                </a:lnTo>
                <a:lnTo>
                  <a:pt x="1078" y="1466"/>
                </a:lnTo>
                <a:lnTo>
                  <a:pt x="1079" y="1466"/>
                </a:lnTo>
                <a:lnTo>
                  <a:pt x="1080" y="1466"/>
                </a:lnTo>
                <a:lnTo>
                  <a:pt x="1082" y="1476"/>
                </a:lnTo>
                <a:lnTo>
                  <a:pt x="1085" y="1488"/>
                </a:lnTo>
                <a:lnTo>
                  <a:pt x="1088" y="1498"/>
                </a:lnTo>
                <a:lnTo>
                  <a:pt x="1091" y="1510"/>
                </a:lnTo>
                <a:lnTo>
                  <a:pt x="1091" y="1512"/>
                </a:lnTo>
                <a:lnTo>
                  <a:pt x="1091" y="1516"/>
                </a:lnTo>
                <a:lnTo>
                  <a:pt x="1087" y="1514"/>
                </a:lnTo>
                <a:lnTo>
                  <a:pt x="1082" y="1514"/>
                </a:lnTo>
                <a:close/>
                <a:moveTo>
                  <a:pt x="1080" y="1537"/>
                </a:moveTo>
                <a:lnTo>
                  <a:pt x="1080" y="1537"/>
                </a:lnTo>
                <a:lnTo>
                  <a:pt x="1080" y="1537"/>
                </a:lnTo>
                <a:lnTo>
                  <a:pt x="1080" y="1537"/>
                </a:lnTo>
                <a:lnTo>
                  <a:pt x="1080" y="1537"/>
                </a:lnTo>
                <a:lnTo>
                  <a:pt x="1082" y="1539"/>
                </a:lnTo>
                <a:lnTo>
                  <a:pt x="1082" y="1542"/>
                </a:lnTo>
                <a:lnTo>
                  <a:pt x="1082" y="1539"/>
                </a:lnTo>
                <a:lnTo>
                  <a:pt x="1080" y="1537"/>
                </a:lnTo>
                <a:close/>
                <a:moveTo>
                  <a:pt x="1068" y="1428"/>
                </a:moveTo>
                <a:lnTo>
                  <a:pt x="1072" y="1435"/>
                </a:lnTo>
                <a:lnTo>
                  <a:pt x="1074" y="1441"/>
                </a:lnTo>
                <a:lnTo>
                  <a:pt x="1072" y="1435"/>
                </a:lnTo>
                <a:lnTo>
                  <a:pt x="1068" y="1428"/>
                </a:lnTo>
                <a:close/>
                <a:moveTo>
                  <a:pt x="1066" y="1228"/>
                </a:moveTo>
                <a:lnTo>
                  <a:pt x="1066" y="1225"/>
                </a:lnTo>
                <a:lnTo>
                  <a:pt x="1066" y="1223"/>
                </a:lnTo>
                <a:lnTo>
                  <a:pt x="1066" y="1225"/>
                </a:lnTo>
                <a:lnTo>
                  <a:pt x="1066" y="1228"/>
                </a:lnTo>
                <a:lnTo>
                  <a:pt x="1066" y="1228"/>
                </a:lnTo>
                <a:close/>
                <a:moveTo>
                  <a:pt x="1063" y="1423"/>
                </a:moveTo>
                <a:lnTo>
                  <a:pt x="1061" y="1425"/>
                </a:lnTo>
                <a:lnTo>
                  <a:pt x="1061" y="1426"/>
                </a:lnTo>
                <a:lnTo>
                  <a:pt x="1061" y="1425"/>
                </a:lnTo>
                <a:lnTo>
                  <a:pt x="1063" y="1423"/>
                </a:lnTo>
                <a:lnTo>
                  <a:pt x="1063" y="1419"/>
                </a:lnTo>
                <a:lnTo>
                  <a:pt x="1064" y="1418"/>
                </a:lnTo>
                <a:lnTo>
                  <a:pt x="1063" y="1419"/>
                </a:lnTo>
                <a:lnTo>
                  <a:pt x="1063" y="1423"/>
                </a:lnTo>
                <a:close/>
                <a:moveTo>
                  <a:pt x="1047" y="1565"/>
                </a:moveTo>
                <a:lnTo>
                  <a:pt x="1051" y="1564"/>
                </a:lnTo>
                <a:lnTo>
                  <a:pt x="1054" y="1564"/>
                </a:lnTo>
                <a:lnTo>
                  <a:pt x="1051" y="1564"/>
                </a:lnTo>
                <a:lnTo>
                  <a:pt x="1047" y="1565"/>
                </a:lnTo>
                <a:close/>
                <a:moveTo>
                  <a:pt x="1044" y="1567"/>
                </a:moveTo>
                <a:lnTo>
                  <a:pt x="1027" y="1567"/>
                </a:lnTo>
                <a:lnTo>
                  <a:pt x="1010" y="1567"/>
                </a:lnTo>
                <a:lnTo>
                  <a:pt x="1027" y="1567"/>
                </a:lnTo>
                <a:lnTo>
                  <a:pt x="1044" y="1567"/>
                </a:lnTo>
                <a:lnTo>
                  <a:pt x="1044" y="1567"/>
                </a:lnTo>
                <a:lnTo>
                  <a:pt x="1044" y="1567"/>
                </a:lnTo>
                <a:close/>
                <a:moveTo>
                  <a:pt x="1020" y="1550"/>
                </a:moveTo>
                <a:lnTo>
                  <a:pt x="1023" y="1549"/>
                </a:lnTo>
                <a:lnTo>
                  <a:pt x="1026" y="1549"/>
                </a:lnTo>
                <a:lnTo>
                  <a:pt x="1023" y="1549"/>
                </a:lnTo>
                <a:lnTo>
                  <a:pt x="1020" y="1550"/>
                </a:lnTo>
                <a:lnTo>
                  <a:pt x="1018" y="1550"/>
                </a:lnTo>
                <a:lnTo>
                  <a:pt x="1016" y="1551"/>
                </a:lnTo>
                <a:lnTo>
                  <a:pt x="1018" y="1550"/>
                </a:lnTo>
                <a:lnTo>
                  <a:pt x="1020" y="1550"/>
                </a:lnTo>
                <a:close/>
                <a:moveTo>
                  <a:pt x="1032" y="1553"/>
                </a:moveTo>
                <a:lnTo>
                  <a:pt x="1038" y="1553"/>
                </a:lnTo>
                <a:lnTo>
                  <a:pt x="1044" y="1553"/>
                </a:lnTo>
                <a:lnTo>
                  <a:pt x="1038" y="1553"/>
                </a:lnTo>
                <a:lnTo>
                  <a:pt x="1032" y="1553"/>
                </a:lnTo>
                <a:lnTo>
                  <a:pt x="1031" y="1553"/>
                </a:lnTo>
                <a:lnTo>
                  <a:pt x="1030" y="1554"/>
                </a:lnTo>
                <a:lnTo>
                  <a:pt x="1031" y="1553"/>
                </a:lnTo>
                <a:lnTo>
                  <a:pt x="1032" y="1553"/>
                </a:lnTo>
                <a:close/>
                <a:moveTo>
                  <a:pt x="1046" y="1517"/>
                </a:moveTo>
                <a:lnTo>
                  <a:pt x="1046" y="1517"/>
                </a:lnTo>
                <a:lnTo>
                  <a:pt x="1046" y="1517"/>
                </a:lnTo>
                <a:lnTo>
                  <a:pt x="1046" y="1517"/>
                </a:lnTo>
                <a:close/>
                <a:moveTo>
                  <a:pt x="1051" y="1416"/>
                </a:moveTo>
                <a:lnTo>
                  <a:pt x="1054" y="1411"/>
                </a:lnTo>
                <a:lnTo>
                  <a:pt x="1054" y="1406"/>
                </a:lnTo>
                <a:lnTo>
                  <a:pt x="1054" y="1411"/>
                </a:lnTo>
                <a:lnTo>
                  <a:pt x="1051" y="1416"/>
                </a:lnTo>
                <a:lnTo>
                  <a:pt x="1051" y="1417"/>
                </a:lnTo>
                <a:lnTo>
                  <a:pt x="1051" y="1418"/>
                </a:lnTo>
                <a:lnTo>
                  <a:pt x="1051" y="1417"/>
                </a:lnTo>
                <a:lnTo>
                  <a:pt x="1051" y="1416"/>
                </a:lnTo>
                <a:close/>
                <a:moveTo>
                  <a:pt x="1037" y="1472"/>
                </a:moveTo>
                <a:lnTo>
                  <a:pt x="1037" y="1472"/>
                </a:lnTo>
                <a:lnTo>
                  <a:pt x="1037" y="1472"/>
                </a:lnTo>
                <a:lnTo>
                  <a:pt x="1037" y="1472"/>
                </a:lnTo>
                <a:lnTo>
                  <a:pt x="1037" y="1472"/>
                </a:lnTo>
                <a:close/>
                <a:moveTo>
                  <a:pt x="1034" y="1428"/>
                </a:moveTo>
                <a:lnTo>
                  <a:pt x="1034" y="1428"/>
                </a:lnTo>
                <a:lnTo>
                  <a:pt x="1034" y="1428"/>
                </a:lnTo>
                <a:lnTo>
                  <a:pt x="1034" y="1430"/>
                </a:lnTo>
                <a:lnTo>
                  <a:pt x="1034" y="1428"/>
                </a:lnTo>
                <a:lnTo>
                  <a:pt x="1034" y="1428"/>
                </a:lnTo>
                <a:close/>
                <a:moveTo>
                  <a:pt x="1024" y="883"/>
                </a:moveTo>
                <a:lnTo>
                  <a:pt x="1025" y="880"/>
                </a:lnTo>
                <a:lnTo>
                  <a:pt x="1025" y="878"/>
                </a:lnTo>
                <a:lnTo>
                  <a:pt x="1025" y="874"/>
                </a:lnTo>
                <a:lnTo>
                  <a:pt x="1024" y="872"/>
                </a:lnTo>
                <a:lnTo>
                  <a:pt x="1024" y="872"/>
                </a:lnTo>
                <a:lnTo>
                  <a:pt x="1025" y="874"/>
                </a:lnTo>
                <a:lnTo>
                  <a:pt x="1025" y="878"/>
                </a:lnTo>
                <a:lnTo>
                  <a:pt x="1025" y="880"/>
                </a:lnTo>
                <a:lnTo>
                  <a:pt x="1024" y="883"/>
                </a:lnTo>
                <a:close/>
                <a:moveTo>
                  <a:pt x="1017" y="871"/>
                </a:moveTo>
                <a:lnTo>
                  <a:pt x="1018" y="872"/>
                </a:lnTo>
                <a:lnTo>
                  <a:pt x="1019" y="873"/>
                </a:lnTo>
                <a:lnTo>
                  <a:pt x="1018" y="872"/>
                </a:lnTo>
                <a:lnTo>
                  <a:pt x="1017" y="871"/>
                </a:lnTo>
                <a:close/>
                <a:moveTo>
                  <a:pt x="1009" y="869"/>
                </a:moveTo>
                <a:lnTo>
                  <a:pt x="1009" y="869"/>
                </a:lnTo>
                <a:lnTo>
                  <a:pt x="1010" y="869"/>
                </a:lnTo>
                <a:lnTo>
                  <a:pt x="1011" y="869"/>
                </a:lnTo>
                <a:lnTo>
                  <a:pt x="1010" y="869"/>
                </a:lnTo>
                <a:lnTo>
                  <a:pt x="1009" y="869"/>
                </a:lnTo>
                <a:close/>
                <a:moveTo>
                  <a:pt x="1010" y="1012"/>
                </a:moveTo>
                <a:lnTo>
                  <a:pt x="1010" y="1011"/>
                </a:lnTo>
                <a:lnTo>
                  <a:pt x="1010" y="1009"/>
                </a:lnTo>
                <a:lnTo>
                  <a:pt x="1010" y="1011"/>
                </a:lnTo>
                <a:lnTo>
                  <a:pt x="1010" y="1012"/>
                </a:lnTo>
                <a:close/>
                <a:moveTo>
                  <a:pt x="1002" y="803"/>
                </a:moveTo>
                <a:lnTo>
                  <a:pt x="997" y="805"/>
                </a:lnTo>
                <a:lnTo>
                  <a:pt x="992" y="808"/>
                </a:lnTo>
                <a:lnTo>
                  <a:pt x="997" y="805"/>
                </a:lnTo>
                <a:lnTo>
                  <a:pt x="1002" y="803"/>
                </a:lnTo>
                <a:lnTo>
                  <a:pt x="1004" y="803"/>
                </a:lnTo>
                <a:lnTo>
                  <a:pt x="1005" y="802"/>
                </a:lnTo>
                <a:lnTo>
                  <a:pt x="1004" y="803"/>
                </a:lnTo>
                <a:lnTo>
                  <a:pt x="1002" y="803"/>
                </a:lnTo>
                <a:close/>
                <a:moveTo>
                  <a:pt x="979" y="913"/>
                </a:moveTo>
                <a:lnTo>
                  <a:pt x="981" y="914"/>
                </a:lnTo>
                <a:lnTo>
                  <a:pt x="983" y="915"/>
                </a:lnTo>
                <a:lnTo>
                  <a:pt x="981" y="914"/>
                </a:lnTo>
                <a:lnTo>
                  <a:pt x="979" y="913"/>
                </a:lnTo>
                <a:close/>
                <a:moveTo>
                  <a:pt x="972" y="913"/>
                </a:moveTo>
                <a:lnTo>
                  <a:pt x="975" y="914"/>
                </a:lnTo>
                <a:lnTo>
                  <a:pt x="978" y="913"/>
                </a:lnTo>
                <a:lnTo>
                  <a:pt x="975" y="914"/>
                </a:lnTo>
                <a:lnTo>
                  <a:pt x="972" y="913"/>
                </a:lnTo>
                <a:close/>
                <a:moveTo>
                  <a:pt x="974" y="902"/>
                </a:moveTo>
                <a:lnTo>
                  <a:pt x="974" y="902"/>
                </a:lnTo>
                <a:lnTo>
                  <a:pt x="974" y="902"/>
                </a:lnTo>
                <a:lnTo>
                  <a:pt x="972" y="902"/>
                </a:lnTo>
                <a:lnTo>
                  <a:pt x="972" y="902"/>
                </a:lnTo>
                <a:lnTo>
                  <a:pt x="972" y="902"/>
                </a:lnTo>
                <a:lnTo>
                  <a:pt x="974" y="902"/>
                </a:lnTo>
                <a:close/>
                <a:moveTo>
                  <a:pt x="964" y="927"/>
                </a:moveTo>
                <a:lnTo>
                  <a:pt x="967" y="925"/>
                </a:lnTo>
                <a:lnTo>
                  <a:pt x="968" y="924"/>
                </a:lnTo>
                <a:lnTo>
                  <a:pt x="967" y="925"/>
                </a:lnTo>
                <a:lnTo>
                  <a:pt x="964" y="927"/>
                </a:lnTo>
                <a:close/>
                <a:moveTo>
                  <a:pt x="960" y="679"/>
                </a:moveTo>
                <a:lnTo>
                  <a:pt x="953" y="684"/>
                </a:lnTo>
                <a:lnTo>
                  <a:pt x="946" y="690"/>
                </a:lnTo>
                <a:lnTo>
                  <a:pt x="940" y="691"/>
                </a:lnTo>
                <a:lnTo>
                  <a:pt x="934" y="696"/>
                </a:lnTo>
                <a:lnTo>
                  <a:pt x="919" y="705"/>
                </a:lnTo>
                <a:lnTo>
                  <a:pt x="903" y="714"/>
                </a:lnTo>
                <a:lnTo>
                  <a:pt x="888" y="722"/>
                </a:lnTo>
                <a:lnTo>
                  <a:pt x="875" y="731"/>
                </a:lnTo>
                <a:lnTo>
                  <a:pt x="858" y="743"/>
                </a:lnTo>
                <a:lnTo>
                  <a:pt x="843" y="759"/>
                </a:lnTo>
                <a:lnTo>
                  <a:pt x="841" y="761"/>
                </a:lnTo>
                <a:lnTo>
                  <a:pt x="841" y="762"/>
                </a:lnTo>
                <a:lnTo>
                  <a:pt x="841" y="761"/>
                </a:lnTo>
                <a:lnTo>
                  <a:pt x="843" y="759"/>
                </a:lnTo>
                <a:lnTo>
                  <a:pt x="840" y="760"/>
                </a:lnTo>
                <a:lnTo>
                  <a:pt x="839" y="760"/>
                </a:lnTo>
                <a:lnTo>
                  <a:pt x="838" y="762"/>
                </a:lnTo>
                <a:lnTo>
                  <a:pt x="838" y="764"/>
                </a:lnTo>
                <a:lnTo>
                  <a:pt x="838" y="764"/>
                </a:lnTo>
                <a:lnTo>
                  <a:pt x="838" y="764"/>
                </a:lnTo>
                <a:lnTo>
                  <a:pt x="838" y="767"/>
                </a:lnTo>
                <a:lnTo>
                  <a:pt x="837" y="767"/>
                </a:lnTo>
                <a:lnTo>
                  <a:pt x="838" y="767"/>
                </a:lnTo>
                <a:lnTo>
                  <a:pt x="838" y="764"/>
                </a:lnTo>
                <a:lnTo>
                  <a:pt x="837" y="766"/>
                </a:lnTo>
                <a:lnTo>
                  <a:pt x="836" y="766"/>
                </a:lnTo>
                <a:lnTo>
                  <a:pt x="836" y="767"/>
                </a:lnTo>
                <a:lnTo>
                  <a:pt x="836" y="768"/>
                </a:lnTo>
                <a:lnTo>
                  <a:pt x="834" y="770"/>
                </a:lnTo>
                <a:lnTo>
                  <a:pt x="833" y="771"/>
                </a:lnTo>
                <a:lnTo>
                  <a:pt x="831" y="775"/>
                </a:lnTo>
                <a:lnTo>
                  <a:pt x="826" y="776"/>
                </a:lnTo>
                <a:lnTo>
                  <a:pt x="831" y="775"/>
                </a:lnTo>
                <a:lnTo>
                  <a:pt x="833" y="771"/>
                </a:lnTo>
                <a:lnTo>
                  <a:pt x="830" y="771"/>
                </a:lnTo>
                <a:lnTo>
                  <a:pt x="826" y="771"/>
                </a:lnTo>
                <a:lnTo>
                  <a:pt x="823" y="774"/>
                </a:lnTo>
                <a:lnTo>
                  <a:pt x="822" y="777"/>
                </a:lnTo>
                <a:lnTo>
                  <a:pt x="820" y="777"/>
                </a:lnTo>
                <a:lnTo>
                  <a:pt x="818" y="777"/>
                </a:lnTo>
                <a:lnTo>
                  <a:pt x="818" y="780"/>
                </a:lnTo>
                <a:lnTo>
                  <a:pt x="817" y="781"/>
                </a:lnTo>
                <a:lnTo>
                  <a:pt x="816" y="782"/>
                </a:lnTo>
                <a:lnTo>
                  <a:pt x="813" y="782"/>
                </a:lnTo>
                <a:lnTo>
                  <a:pt x="816" y="782"/>
                </a:lnTo>
                <a:lnTo>
                  <a:pt x="817" y="781"/>
                </a:lnTo>
                <a:lnTo>
                  <a:pt x="818" y="780"/>
                </a:lnTo>
                <a:lnTo>
                  <a:pt x="818" y="777"/>
                </a:lnTo>
                <a:lnTo>
                  <a:pt x="816" y="777"/>
                </a:lnTo>
                <a:lnTo>
                  <a:pt x="815" y="778"/>
                </a:lnTo>
                <a:lnTo>
                  <a:pt x="813" y="780"/>
                </a:lnTo>
                <a:lnTo>
                  <a:pt x="812" y="782"/>
                </a:lnTo>
                <a:lnTo>
                  <a:pt x="811" y="782"/>
                </a:lnTo>
                <a:lnTo>
                  <a:pt x="811" y="783"/>
                </a:lnTo>
                <a:lnTo>
                  <a:pt x="810" y="784"/>
                </a:lnTo>
                <a:lnTo>
                  <a:pt x="810" y="785"/>
                </a:lnTo>
                <a:lnTo>
                  <a:pt x="810" y="784"/>
                </a:lnTo>
                <a:lnTo>
                  <a:pt x="811" y="783"/>
                </a:lnTo>
                <a:lnTo>
                  <a:pt x="809" y="784"/>
                </a:lnTo>
                <a:lnTo>
                  <a:pt x="808" y="787"/>
                </a:lnTo>
                <a:lnTo>
                  <a:pt x="808" y="787"/>
                </a:lnTo>
                <a:lnTo>
                  <a:pt x="806" y="787"/>
                </a:lnTo>
                <a:lnTo>
                  <a:pt x="806" y="787"/>
                </a:lnTo>
                <a:lnTo>
                  <a:pt x="804" y="787"/>
                </a:lnTo>
                <a:lnTo>
                  <a:pt x="802" y="788"/>
                </a:lnTo>
                <a:lnTo>
                  <a:pt x="801" y="788"/>
                </a:lnTo>
                <a:lnTo>
                  <a:pt x="799" y="787"/>
                </a:lnTo>
                <a:lnTo>
                  <a:pt x="798" y="785"/>
                </a:lnTo>
                <a:lnTo>
                  <a:pt x="798" y="783"/>
                </a:lnTo>
                <a:lnTo>
                  <a:pt x="801" y="782"/>
                </a:lnTo>
                <a:lnTo>
                  <a:pt x="802" y="782"/>
                </a:lnTo>
                <a:lnTo>
                  <a:pt x="804" y="780"/>
                </a:lnTo>
                <a:lnTo>
                  <a:pt x="805" y="777"/>
                </a:lnTo>
                <a:lnTo>
                  <a:pt x="805" y="776"/>
                </a:lnTo>
                <a:lnTo>
                  <a:pt x="806" y="775"/>
                </a:lnTo>
                <a:lnTo>
                  <a:pt x="809" y="775"/>
                </a:lnTo>
                <a:lnTo>
                  <a:pt x="809" y="773"/>
                </a:lnTo>
                <a:lnTo>
                  <a:pt x="809" y="773"/>
                </a:lnTo>
                <a:lnTo>
                  <a:pt x="811" y="773"/>
                </a:lnTo>
                <a:lnTo>
                  <a:pt x="812" y="771"/>
                </a:lnTo>
                <a:lnTo>
                  <a:pt x="813" y="770"/>
                </a:lnTo>
                <a:lnTo>
                  <a:pt x="813" y="768"/>
                </a:lnTo>
                <a:lnTo>
                  <a:pt x="815" y="768"/>
                </a:lnTo>
                <a:lnTo>
                  <a:pt x="816" y="768"/>
                </a:lnTo>
                <a:lnTo>
                  <a:pt x="819" y="767"/>
                </a:lnTo>
                <a:lnTo>
                  <a:pt x="824" y="763"/>
                </a:lnTo>
                <a:lnTo>
                  <a:pt x="826" y="760"/>
                </a:lnTo>
                <a:lnTo>
                  <a:pt x="830" y="756"/>
                </a:lnTo>
                <a:lnTo>
                  <a:pt x="844" y="741"/>
                </a:lnTo>
                <a:lnTo>
                  <a:pt x="859" y="725"/>
                </a:lnTo>
                <a:lnTo>
                  <a:pt x="861" y="722"/>
                </a:lnTo>
                <a:lnTo>
                  <a:pt x="863" y="719"/>
                </a:lnTo>
                <a:lnTo>
                  <a:pt x="860" y="718"/>
                </a:lnTo>
                <a:lnTo>
                  <a:pt x="859" y="718"/>
                </a:lnTo>
                <a:lnTo>
                  <a:pt x="860" y="718"/>
                </a:lnTo>
                <a:lnTo>
                  <a:pt x="863" y="719"/>
                </a:lnTo>
                <a:lnTo>
                  <a:pt x="863" y="718"/>
                </a:lnTo>
                <a:lnTo>
                  <a:pt x="864" y="717"/>
                </a:lnTo>
                <a:lnTo>
                  <a:pt x="865" y="717"/>
                </a:lnTo>
                <a:lnTo>
                  <a:pt x="866" y="715"/>
                </a:lnTo>
                <a:lnTo>
                  <a:pt x="867" y="714"/>
                </a:lnTo>
                <a:lnTo>
                  <a:pt x="867" y="713"/>
                </a:lnTo>
                <a:lnTo>
                  <a:pt x="868" y="711"/>
                </a:lnTo>
                <a:lnTo>
                  <a:pt x="871" y="710"/>
                </a:lnTo>
                <a:lnTo>
                  <a:pt x="874" y="711"/>
                </a:lnTo>
                <a:lnTo>
                  <a:pt x="878" y="711"/>
                </a:lnTo>
                <a:lnTo>
                  <a:pt x="879" y="713"/>
                </a:lnTo>
                <a:lnTo>
                  <a:pt x="879" y="714"/>
                </a:lnTo>
                <a:lnTo>
                  <a:pt x="879" y="715"/>
                </a:lnTo>
                <a:lnTo>
                  <a:pt x="881" y="717"/>
                </a:lnTo>
                <a:lnTo>
                  <a:pt x="882" y="715"/>
                </a:lnTo>
                <a:lnTo>
                  <a:pt x="884" y="714"/>
                </a:lnTo>
                <a:lnTo>
                  <a:pt x="884" y="714"/>
                </a:lnTo>
                <a:lnTo>
                  <a:pt x="885" y="714"/>
                </a:lnTo>
                <a:lnTo>
                  <a:pt x="898" y="710"/>
                </a:lnTo>
                <a:lnTo>
                  <a:pt x="910" y="704"/>
                </a:lnTo>
                <a:lnTo>
                  <a:pt x="913" y="703"/>
                </a:lnTo>
                <a:lnTo>
                  <a:pt x="916" y="701"/>
                </a:lnTo>
                <a:lnTo>
                  <a:pt x="920" y="699"/>
                </a:lnTo>
                <a:lnTo>
                  <a:pt x="921" y="696"/>
                </a:lnTo>
                <a:lnTo>
                  <a:pt x="922" y="696"/>
                </a:lnTo>
                <a:lnTo>
                  <a:pt x="925" y="694"/>
                </a:lnTo>
                <a:lnTo>
                  <a:pt x="940" y="683"/>
                </a:lnTo>
                <a:lnTo>
                  <a:pt x="955" y="671"/>
                </a:lnTo>
                <a:lnTo>
                  <a:pt x="956" y="669"/>
                </a:lnTo>
                <a:lnTo>
                  <a:pt x="957" y="666"/>
                </a:lnTo>
                <a:lnTo>
                  <a:pt x="956" y="669"/>
                </a:lnTo>
                <a:lnTo>
                  <a:pt x="955" y="671"/>
                </a:lnTo>
                <a:lnTo>
                  <a:pt x="960" y="670"/>
                </a:lnTo>
                <a:lnTo>
                  <a:pt x="963" y="669"/>
                </a:lnTo>
                <a:lnTo>
                  <a:pt x="963" y="670"/>
                </a:lnTo>
                <a:lnTo>
                  <a:pt x="963" y="671"/>
                </a:lnTo>
                <a:lnTo>
                  <a:pt x="961" y="675"/>
                </a:lnTo>
                <a:lnTo>
                  <a:pt x="960" y="678"/>
                </a:lnTo>
                <a:lnTo>
                  <a:pt x="960" y="678"/>
                </a:lnTo>
                <a:lnTo>
                  <a:pt x="960" y="679"/>
                </a:lnTo>
                <a:close/>
                <a:moveTo>
                  <a:pt x="955" y="696"/>
                </a:moveTo>
                <a:lnTo>
                  <a:pt x="955" y="696"/>
                </a:lnTo>
                <a:lnTo>
                  <a:pt x="955" y="696"/>
                </a:lnTo>
                <a:lnTo>
                  <a:pt x="955" y="696"/>
                </a:lnTo>
                <a:close/>
                <a:moveTo>
                  <a:pt x="940" y="908"/>
                </a:moveTo>
                <a:lnTo>
                  <a:pt x="942" y="908"/>
                </a:lnTo>
                <a:lnTo>
                  <a:pt x="943" y="908"/>
                </a:lnTo>
                <a:lnTo>
                  <a:pt x="942" y="908"/>
                </a:lnTo>
                <a:lnTo>
                  <a:pt x="940" y="908"/>
                </a:lnTo>
                <a:close/>
                <a:moveTo>
                  <a:pt x="936" y="939"/>
                </a:moveTo>
                <a:lnTo>
                  <a:pt x="934" y="937"/>
                </a:lnTo>
                <a:lnTo>
                  <a:pt x="933" y="935"/>
                </a:lnTo>
                <a:lnTo>
                  <a:pt x="932" y="934"/>
                </a:lnTo>
                <a:lnTo>
                  <a:pt x="929" y="934"/>
                </a:lnTo>
                <a:lnTo>
                  <a:pt x="932" y="934"/>
                </a:lnTo>
                <a:lnTo>
                  <a:pt x="933" y="935"/>
                </a:lnTo>
                <a:lnTo>
                  <a:pt x="934" y="937"/>
                </a:lnTo>
                <a:lnTo>
                  <a:pt x="936" y="939"/>
                </a:lnTo>
                <a:lnTo>
                  <a:pt x="939" y="939"/>
                </a:lnTo>
                <a:lnTo>
                  <a:pt x="941" y="939"/>
                </a:lnTo>
                <a:lnTo>
                  <a:pt x="939" y="939"/>
                </a:lnTo>
                <a:lnTo>
                  <a:pt x="936" y="939"/>
                </a:lnTo>
                <a:close/>
                <a:moveTo>
                  <a:pt x="926" y="767"/>
                </a:moveTo>
                <a:lnTo>
                  <a:pt x="925" y="771"/>
                </a:lnTo>
                <a:lnTo>
                  <a:pt x="923" y="776"/>
                </a:lnTo>
                <a:lnTo>
                  <a:pt x="921" y="781"/>
                </a:lnTo>
                <a:lnTo>
                  <a:pt x="918" y="784"/>
                </a:lnTo>
                <a:lnTo>
                  <a:pt x="915" y="787"/>
                </a:lnTo>
                <a:lnTo>
                  <a:pt x="914" y="790"/>
                </a:lnTo>
                <a:lnTo>
                  <a:pt x="914" y="790"/>
                </a:lnTo>
                <a:lnTo>
                  <a:pt x="913" y="790"/>
                </a:lnTo>
                <a:lnTo>
                  <a:pt x="913" y="792"/>
                </a:lnTo>
                <a:lnTo>
                  <a:pt x="912" y="794"/>
                </a:lnTo>
                <a:lnTo>
                  <a:pt x="913" y="792"/>
                </a:lnTo>
                <a:lnTo>
                  <a:pt x="913" y="790"/>
                </a:lnTo>
                <a:lnTo>
                  <a:pt x="912" y="791"/>
                </a:lnTo>
                <a:lnTo>
                  <a:pt x="909" y="791"/>
                </a:lnTo>
                <a:lnTo>
                  <a:pt x="908" y="792"/>
                </a:lnTo>
                <a:lnTo>
                  <a:pt x="907" y="795"/>
                </a:lnTo>
                <a:lnTo>
                  <a:pt x="903" y="795"/>
                </a:lnTo>
                <a:lnTo>
                  <a:pt x="900" y="795"/>
                </a:lnTo>
                <a:lnTo>
                  <a:pt x="896" y="798"/>
                </a:lnTo>
                <a:lnTo>
                  <a:pt x="893" y="799"/>
                </a:lnTo>
                <a:lnTo>
                  <a:pt x="896" y="798"/>
                </a:lnTo>
                <a:lnTo>
                  <a:pt x="900" y="795"/>
                </a:lnTo>
                <a:lnTo>
                  <a:pt x="896" y="795"/>
                </a:lnTo>
                <a:lnTo>
                  <a:pt x="893" y="795"/>
                </a:lnTo>
                <a:lnTo>
                  <a:pt x="889" y="796"/>
                </a:lnTo>
                <a:lnTo>
                  <a:pt x="887" y="799"/>
                </a:lnTo>
                <a:lnTo>
                  <a:pt x="885" y="799"/>
                </a:lnTo>
                <a:lnTo>
                  <a:pt x="882" y="799"/>
                </a:lnTo>
                <a:lnTo>
                  <a:pt x="875" y="805"/>
                </a:lnTo>
                <a:lnTo>
                  <a:pt x="868" y="809"/>
                </a:lnTo>
                <a:lnTo>
                  <a:pt x="875" y="805"/>
                </a:lnTo>
                <a:lnTo>
                  <a:pt x="882" y="799"/>
                </a:lnTo>
                <a:lnTo>
                  <a:pt x="880" y="799"/>
                </a:lnTo>
                <a:lnTo>
                  <a:pt x="879" y="799"/>
                </a:lnTo>
                <a:lnTo>
                  <a:pt x="879" y="798"/>
                </a:lnTo>
                <a:lnTo>
                  <a:pt x="880" y="796"/>
                </a:lnTo>
                <a:lnTo>
                  <a:pt x="886" y="792"/>
                </a:lnTo>
                <a:lnTo>
                  <a:pt x="892" y="790"/>
                </a:lnTo>
                <a:lnTo>
                  <a:pt x="900" y="781"/>
                </a:lnTo>
                <a:lnTo>
                  <a:pt x="907" y="771"/>
                </a:lnTo>
                <a:lnTo>
                  <a:pt x="913" y="761"/>
                </a:lnTo>
                <a:lnTo>
                  <a:pt x="919" y="750"/>
                </a:lnTo>
                <a:lnTo>
                  <a:pt x="921" y="747"/>
                </a:lnTo>
                <a:lnTo>
                  <a:pt x="922" y="743"/>
                </a:lnTo>
                <a:lnTo>
                  <a:pt x="923" y="739"/>
                </a:lnTo>
                <a:lnTo>
                  <a:pt x="923" y="734"/>
                </a:lnTo>
                <a:lnTo>
                  <a:pt x="926" y="731"/>
                </a:lnTo>
                <a:lnTo>
                  <a:pt x="928" y="726"/>
                </a:lnTo>
                <a:lnTo>
                  <a:pt x="928" y="726"/>
                </a:lnTo>
                <a:lnTo>
                  <a:pt x="930" y="725"/>
                </a:lnTo>
                <a:lnTo>
                  <a:pt x="932" y="722"/>
                </a:lnTo>
                <a:lnTo>
                  <a:pt x="932" y="721"/>
                </a:lnTo>
                <a:lnTo>
                  <a:pt x="933" y="720"/>
                </a:lnTo>
                <a:lnTo>
                  <a:pt x="935" y="721"/>
                </a:lnTo>
                <a:lnTo>
                  <a:pt x="936" y="722"/>
                </a:lnTo>
                <a:lnTo>
                  <a:pt x="936" y="725"/>
                </a:lnTo>
                <a:lnTo>
                  <a:pt x="935" y="727"/>
                </a:lnTo>
                <a:lnTo>
                  <a:pt x="932" y="739"/>
                </a:lnTo>
                <a:lnTo>
                  <a:pt x="928" y="750"/>
                </a:lnTo>
                <a:lnTo>
                  <a:pt x="926" y="759"/>
                </a:lnTo>
                <a:lnTo>
                  <a:pt x="926" y="767"/>
                </a:lnTo>
                <a:close/>
                <a:moveTo>
                  <a:pt x="900" y="938"/>
                </a:moveTo>
                <a:lnTo>
                  <a:pt x="898" y="939"/>
                </a:lnTo>
                <a:lnTo>
                  <a:pt x="895" y="939"/>
                </a:lnTo>
                <a:lnTo>
                  <a:pt x="893" y="939"/>
                </a:lnTo>
                <a:lnTo>
                  <a:pt x="889" y="939"/>
                </a:lnTo>
                <a:lnTo>
                  <a:pt x="893" y="939"/>
                </a:lnTo>
                <a:lnTo>
                  <a:pt x="895" y="939"/>
                </a:lnTo>
                <a:lnTo>
                  <a:pt x="898" y="939"/>
                </a:lnTo>
                <a:lnTo>
                  <a:pt x="900" y="938"/>
                </a:lnTo>
                <a:close/>
                <a:moveTo>
                  <a:pt x="885" y="848"/>
                </a:moveTo>
                <a:lnTo>
                  <a:pt x="889" y="847"/>
                </a:lnTo>
                <a:lnTo>
                  <a:pt x="892" y="844"/>
                </a:lnTo>
                <a:lnTo>
                  <a:pt x="895" y="843"/>
                </a:lnTo>
                <a:lnTo>
                  <a:pt x="896" y="840"/>
                </a:lnTo>
                <a:lnTo>
                  <a:pt x="895" y="843"/>
                </a:lnTo>
                <a:lnTo>
                  <a:pt x="892" y="844"/>
                </a:lnTo>
                <a:lnTo>
                  <a:pt x="889" y="847"/>
                </a:lnTo>
                <a:lnTo>
                  <a:pt x="885" y="848"/>
                </a:lnTo>
                <a:close/>
                <a:moveTo>
                  <a:pt x="880" y="1027"/>
                </a:moveTo>
                <a:lnTo>
                  <a:pt x="880" y="1025"/>
                </a:lnTo>
                <a:lnTo>
                  <a:pt x="878" y="1022"/>
                </a:lnTo>
                <a:lnTo>
                  <a:pt x="880" y="1025"/>
                </a:lnTo>
                <a:lnTo>
                  <a:pt x="880" y="1027"/>
                </a:lnTo>
                <a:lnTo>
                  <a:pt x="882" y="1029"/>
                </a:lnTo>
                <a:lnTo>
                  <a:pt x="882" y="1033"/>
                </a:lnTo>
                <a:lnTo>
                  <a:pt x="882" y="1029"/>
                </a:lnTo>
                <a:lnTo>
                  <a:pt x="880" y="1027"/>
                </a:lnTo>
                <a:close/>
                <a:moveTo>
                  <a:pt x="874" y="1001"/>
                </a:moveTo>
                <a:lnTo>
                  <a:pt x="875" y="1000"/>
                </a:lnTo>
                <a:lnTo>
                  <a:pt x="878" y="998"/>
                </a:lnTo>
                <a:lnTo>
                  <a:pt x="878" y="998"/>
                </a:lnTo>
                <a:lnTo>
                  <a:pt x="875" y="1000"/>
                </a:lnTo>
                <a:lnTo>
                  <a:pt x="874" y="1001"/>
                </a:lnTo>
                <a:close/>
                <a:moveTo>
                  <a:pt x="838" y="799"/>
                </a:moveTo>
                <a:lnTo>
                  <a:pt x="837" y="802"/>
                </a:lnTo>
                <a:lnTo>
                  <a:pt x="834" y="803"/>
                </a:lnTo>
                <a:lnTo>
                  <a:pt x="832" y="804"/>
                </a:lnTo>
                <a:lnTo>
                  <a:pt x="830" y="804"/>
                </a:lnTo>
                <a:lnTo>
                  <a:pt x="832" y="804"/>
                </a:lnTo>
                <a:lnTo>
                  <a:pt x="834" y="803"/>
                </a:lnTo>
                <a:lnTo>
                  <a:pt x="837" y="802"/>
                </a:lnTo>
                <a:lnTo>
                  <a:pt x="838" y="799"/>
                </a:lnTo>
                <a:lnTo>
                  <a:pt x="843" y="798"/>
                </a:lnTo>
                <a:lnTo>
                  <a:pt x="846" y="797"/>
                </a:lnTo>
                <a:lnTo>
                  <a:pt x="850" y="794"/>
                </a:lnTo>
                <a:lnTo>
                  <a:pt x="853" y="791"/>
                </a:lnTo>
                <a:lnTo>
                  <a:pt x="850" y="794"/>
                </a:lnTo>
                <a:lnTo>
                  <a:pt x="846" y="797"/>
                </a:lnTo>
                <a:lnTo>
                  <a:pt x="843" y="798"/>
                </a:lnTo>
                <a:lnTo>
                  <a:pt x="838" y="799"/>
                </a:lnTo>
                <a:close/>
                <a:moveTo>
                  <a:pt x="847" y="1161"/>
                </a:moveTo>
                <a:lnTo>
                  <a:pt x="846" y="1163"/>
                </a:lnTo>
                <a:lnTo>
                  <a:pt x="845" y="1165"/>
                </a:lnTo>
                <a:lnTo>
                  <a:pt x="846" y="1163"/>
                </a:lnTo>
                <a:lnTo>
                  <a:pt x="847" y="1161"/>
                </a:lnTo>
                <a:lnTo>
                  <a:pt x="847" y="1161"/>
                </a:lnTo>
                <a:lnTo>
                  <a:pt x="847" y="1161"/>
                </a:lnTo>
                <a:lnTo>
                  <a:pt x="847" y="1161"/>
                </a:lnTo>
                <a:lnTo>
                  <a:pt x="847" y="1161"/>
                </a:lnTo>
                <a:close/>
                <a:moveTo>
                  <a:pt x="843" y="858"/>
                </a:moveTo>
                <a:lnTo>
                  <a:pt x="843" y="858"/>
                </a:lnTo>
                <a:lnTo>
                  <a:pt x="844" y="858"/>
                </a:lnTo>
                <a:lnTo>
                  <a:pt x="843" y="858"/>
                </a:lnTo>
                <a:lnTo>
                  <a:pt x="843" y="858"/>
                </a:lnTo>
                <a:close/>
                <a:moveTo>
                  <a:pt x="833" y="1106"/>
                </a:moveTo>
                <a:lnTo>
                  <a:pt x="833" y="1107"/>
                </a:lnTo>
                <a:lnTo>
                  <a:pt x="833" y="1110"/>
                </a:lnTo>
                <a:lnTo>
                  <a:pt x="823" y="1120"/>
                </a:lnTo>
                <a:lnTo>
                  <a:pt x="813" y="1132"/>
                </a:lnTo>
                <a:lnTo>
                  <a:pt x="803" y="1142"/>
                </a:lnTo>
                <a:lnTo>
                  <a:pt x="791" y="1152"/>
                </a:lnTo>
                <a:lnTo>
                  <a:pt x="789" y="1153"/>
                </a:lnTo>
                <a:lnTo>
                  <a:pt x="788" y="1154"/>
                </a:lnTo>
                <a:lnTo>
                  <a:pt x="788" y="1156"/>
                </a:lnTo>
                <a:lnTo>
                  <a:pt x="788" y="1158"/>
                </a:lnTo>
                <a:lnTo>
                  <a:pt x="789" y="1161"/>
                </a:lnTo>
                <a:lnTo>
                  <a:pt x="789" y="1163"/>
                </a:lnTo>
                <a:lnTo>
                  <a:pt x="788" y="1167"/>
                </a:lnTo>
                <a:lnTo>
                  <a:pt x="787" y="1169"/>
                </a:lnTo>
                <a:lnTo>
                  <a:pt x="770" y="1173"/>
                </a:lnTo>
                <a:lnTo>
                  <a:pt x="755" y="1175"/>
                </a:lnTo>
                <a:lnTo>
                  <a:pt x="740" y="1175"/>
                </a:lnTo>
                <a:lnTo>
                  <a:pt x="723" y="1174"/>
                </a:lnTo>
                <a:lnTo>
                  <a:pt x="722" y="1170"/>
                </a:lnTo>
                <a:lnTo>
                  <a:pt x="720" y="1166"/>
                </a:lnTo>
                <a:lnTo>
                  <a:pt x="718" y="1163"/>
                </a:lnTo>
                <a:lnTo>
                  <a:pt x="718" y="1160"/>
                </a:lnTo>
                <a:lnTo>
                  <a:pt x="721" y="1159"/>
                </a:lnTo>
                <a:lnTo>
                  <a:pt x="725" y="1159"/>
                </a:lnTo>
                <a:lnTo>
                  <a:pt x="726" y="1159"/>
                </a:lnTo>
                <a:lnTo>
                  <a:pt x="728" y="1159"/>
                </a:lnTo>
                <a:lnTo>
                  <a:pt x="729" y="1160"/>
                </a:lnTo>
                <a:lnTo>
                  <a:pt x="730" y="1159"/>
                </a:lnTo>
                <a:lnTo>
                  <a:pt x="736" y="1160"/>
                </a:lnTo>
                <a:lnTo>
                  <a:pt x="743" y="1161"/>
                </a:lnTo>
                <a:lnTo>
                  <a:pt x="756" y="1158"/>
                </a:lnTo>
                <a:lnTo>
                  <a:pt x="769" y="1155"/>
                </a:lnTo>
                <a:lnTo>
                  <a:pt x="774" y="1154"/>
                </a:lnTo>
                <a:lnTo>
                  <a:pt x="776" y="1153"/>
                </a:lnTo>
                <a:lnTo>
                  <a:pt x="778" y="1151"/>
                </a:lnTo>
                <a:lnTo>
                  <a:pt x="781" y="1147"/>
                </a:lnTo>
                <a:lnTo>
                  <a:pt x="783" y="1145"/>
                </a:lnTo>
                <a:lnTo>
                  <a:pt x="785" y="1142"/>
                </a:lnTo>
                <a:lnTo>
                  <a:pt x="789" y="1137"/>
                </a:lnTo>
                <a:lnTo>
                  <a:pt x="794" y="1133"/>
                </a:lnTo>
                <a:lnTo>
                  <a:pt x="789" y="1137"/>
                </a:lnTo>
                <a:lnTo>
                  <a:pt x="785" y="1142"/>
                </a:lnTo>
                <a:lnTo>
                  <a:pt x="790" y="1141"/>
                </a:lnTo>
                <a:lnTo>
                  <a:pt x="796" y="1141"/>
                </a:lnTo>
                <a:lnTo>
                  <a:pt x="806" y="1131"/>
                </a:lnTo>
                <a:lnTo>
                  <a:pt x="817" y="1120"/>
                </a:lnTo>
                <a:lnTo>
                  <a:pt x="819" y="1119"/>
                </a:lnTo>
                <a:lnTo>
                  <a:pt x="819" y="1117"/>
                </a:lnTo>
                <a:lnTo>
                  <a:pt x="826" y="1111"/>
                </a:lnTo>
                <a:lnTo>
                  <a:pt x="833" y="1106"/>
                </a:lnTo>
                <a:lnTo>
                  <a:pt x="834" y="1103"/>
                </a:lnTo>
                <a:lnTo>
                  <a:pt x="837" y="1100"/>
                </a:lnTo>
                <a:lnTo>
                  <a:pt x="839" y="1098"/>
                </a:lnTo>
                <a:lnTo>
                  <a:pt x="843" y="1096"/>
                </a:lnTo>
                <a:lnTo>
                  <a:pt x="839" y="1098"/>
                </a:lnTo>
                <a:lnTo>
                  <a:pt x="837" y="1100"/>
                </a:lnTo>
                <a:lnTo>
                  <a:pt x="834" y="1103"/>
                </a:lnTo>
                <a:lnTo>
                  <a:pt x="833" y="1106"/>
                </a:lnTo>
                <a:close/>
                <a:moveTo>
                  <a:pt x="834" y="1166"/>
                </a:moveTo>
                <a:lnTo>
                  <a:pt x="833" y="1167"/>
                </a:lnTo>
                <a:lnTo>
                  <a:pt x="832" y="1168"/>
                </a:lnTo>
                <a:lnTo>
                  <a:pt x="830" y="1169"/>
                </a:lnTo>
                <a:lnTo>
                  <a:pt x="829" y="1169"/>
                </a:lnTo>
                <a:lnTo>
                  <a:pt x="830" y="1169"/>
                </a:lnTo>
                <a:lnTo>
                  <a:pt x="832" y="1168"/>
                </a:lnTo>
                <a:lnTo>
                  <a:pt x="833" y="1167"/>
                </a:lnTo>
                <a:lnTo>
                  <a:pt x="834" y="1166"/>
                </a:lnTo>
                <a:lnTo>
                  <a:pt x="838" y="1165"/>
                </a:lnTo>
                <a:lnTo>
                  <a:pt x="840" y="1165"/>
                </a:lnTo>
                <a:lnTo>
                  <a:pt x="838" y="1165"/>
                </a:lnTo>
                <a:lnTo>
                  <a:pt x="834" y="1166"/>
                </a:lnTo>
                <a:close/>
                <a:moveTo>
                  <a:pt x="809" y="1169"/>
                </a:moveTo>
                <a:lnTo>
                  <a:pt x="804" y="1169"/>
                </a:lnTo>
                <a:lnTo>
                  <a:pt x="801" y="1169"/>
                </a:lnTo>
                <a:lnTo>
                  <a:pt x="804" y="1169"/>
                </a:lnTo>
                <a:lnTo>
                  <a:pt x="809" y="1169"/>
                </a:lnTo>
                <a:lnTo>
                  <a:pt x="813" y="1169"/>
                </a:lnTo>
                <a:lnTo>
                  <a:pt x="817" y="1169"/>
                </a:lnTo>
                <a:lnTo>
                  <a:pt x="813" y="1169"/>
                </a:lnTo>
                <a:lnTo>
                  <a:pt x="809" y="1169"/>
                </a:lnTo>
                <a:close/>
                <a:moveTo>
                  <a:pt x="740" y="1278"/>
                </a:moveTo>
                <a:lnTo>
                  <a:pt x="739" y="1281"/>
                </a:lnTo>
                <a:lnTo>
                  <a:pt x="737" y="1282"/>
                </a:lnTo>
                <a:lnTo>
                  <a:pt x="739" y="1281"/>
                </a:lnTo>
                <a:lnTo>
                  <a:pt x="740" y="1278"/>
                </a:lnTo>
                <a:lnTo>
                  <a:pt x="746" y="1278"/>
                </a:lnTo>
                <a:lnTo>
                  <a:pt x="751" y="1278"/>
                </a:lnTo>
                <a:lnTo>
                  <a:pt x="746" y="1278"/>
                </a:lnTo>
                <a:lnTo>
                  <a:pt x="740" y="1278"/>
                </a:lnTo>
                <a:close/>
                <a:moveTo>
                  <a:pt x="734" y="1295"/>
                </a:moveTo>
                <a:lnTo>
                  <a:pt x="721" y="1295"/>
                </a:lnTo>
                <a:lnTo>
                  <a:pt x="708" y="1295"/>
                </a:lnTo>
                <a:lnTo>
                  <a:pt x="721" y="1295"/>
                </a:lnTo>
                <a:lnTo>
                  <a:pt x="734" y="1295"/>
                </a:lnTo>
                <a:lnTo>
                  <a:pt x="736" y="1294"/>
                </a:lnTo>
                <a:lnTo>
                  <a:pt x="739" y="1293"/>
                </a:lnTo>
                <a:lnTo>
                  <a:pt x="740" y="1292"/>
                </a:lnTo>
                <a:lnTo>
                  <a:pt x="742" y="1293"/>
                </a:lnTo>
                <a:lnTo>
                  <a:pt x="740" y="1292"/>
                </a:lnTo>
                <a:lnTo>
                  <a:pt x="739" y="1293"/>
                </a:lnTo>
                <a:lnTo>
                  <a:pt x="736" y="1294"/>
                </a:lnTo>
                <a:lnTo>
                  <a:pt x="734" y="1295"/>
                </a:lnTo>
                <a:close/>
                <a:moveTo>
                  <a:pt x="704" y="1256"/>
                </a:moveTo>
                <a:lnTo>
                  <a:pt x="706" y="1253"/>
                </a:lnTo>
                <a:lnTo>
                  <a:pt x="708" y="1252"/>
                </a:lnTo>
                <a:lnTo>
                  <a:pt x="706" y="1253"/>
                </a:lnTo>
                <a:lnTo>
                  <a:pt x="704" y="1256"/>
                </a:lnTo>
                <a:close/>
                <a:moveTo>
                  <a:pt x="702" y="1246"/>
                </a:moveTo>
                <a:lnTo>
                  <a:pt x="693" y="1244"/>
                </a:lnTo>
                <a:lnTo>
                  <a:pt x="686" y="1239"/>
                </a:lnTo>
                <a:lnTo>
                  <a:pt x="693" y="1244"/>
                </a:lnTo>
                <a:lnTo>
                  <a:pt x="702" y="1246"/>
                </a:lnTo>
                <a:lnTo>
                  <a:pt x="702" y="1246"/>
                </a:lnTo>
                <a:lnTo>
                  <a:pt x="704" y="1246"/>
                </a:lnTo>
                <a:lnTo>
                  <a:pt x="702" y="1246"/>
                </a:lnTo>
                <a:lnTo>
                  <a:pt x="702" y="1246"/>
                </a:lnTo>
                <a:close/>
                <a:moveTo>
                  <a:pt x="699" y="1264"/>
                </a:moveTo>
                <a:lnTo>
                  <a:pt x="700" y="1265"/>
                </a:lnTo>
                <a:lnTo>
                  <a:pt x="702" y="1265"/>
                </a:lnTo>
                <a:lnTo>
                  <a:pt x="700" y="1265"/>
                </a:lnTo>
                <a:lnTo>
                  <a:pt x="699" y="1264"/>
                </a:lnTo>
                <a:close/>
                <a:moveTo>
                  <a:pt x="698" y="1265"/>
                </a:moveTo>
                <a:lnTo>
                  <a:pt x="698" y="1264"/>
                </a:lnTo>
                <a:lnTo>
                  <a:pt x="698" y="1265"/>
                </a:lnTo>
                <a:close/>
                <a:moveTo>
                  <a:pt x="715" y="1133"/>
                </a:moveTo>
                <a:lnTo>
                  <a:pt x="716" y="1133"/>
                </a:lnTo>
                <a:lnTo>
                  <a:pt x="718" y="1133"/>
                </a:lnTo>
                <a:lnTo>
                  <a:pt x="716" y="1133"/>
                </a:lnTo>
                <a:lnTo>
                  <a:pt x="715" y="1133"/>
                </a:lnTo>
                <a:close/>
                <a:moveTo>
                  <a:pt x="709" y="1152"/>
                </a:moveTo>
                <a:lnTo>
                  <a:pt x="713" y="1152"/>
                </a:lnTo>
                <a:lnTo>
                  <a:pt x="715" y="1152"/>
                </a:lnTo>
                <a:lnTo>
                  <a:pt x="716" y="1152"/>
                </a:lnTo>
                <a:lnTo>
                  <a:pt x="718" y="1152"/>
                </a:lnTo>
                <a:lnTo>
                  <a:pt x="716" y="1152"/>
                </a:lnTo>
                <a:lnTo>
                  <a:pt x="715" y="1152"/>
                </a:lnTo>
                <a:lnTo>
                  <a:pt x="713" y="1152"/>
                </a:lnTo>
                <a:lnTo>
                  <a:pt x="709" y="1152"/>
                </a:lnTo>
                <a:close/>
                <a:moveTo>
                  <a:pt x="701" y="1140"/>
                </a:moveTo>
                <a:lnTo>
                  <a:pt x="701" y="1141"/>
                </a:lnTo>
                <a:lnTo>
                  <a:pt x="701" y="1142"/>
                </a:lnTo>
                <a:lnTo>
                  <a:pt x="701" y="1141"/>
                </a:lnTo>
                <a:lnTo>
                  <a:pt x="701" y="1140"/>
                </a:lnTo>
                <a:close/>
                <a:moveTo>
                  <a:pt x="698" y="1148"/>
                </a:moveTo>
                <a:lnTo>
                  <a:pt x="699" y="1147"/>
                </a:lnTo>
                <a:lnTo>
                  <a:pt x="699" y="1146"/>
                </a:lnTo>
                <a:lnTo>
                  <a:pt x="700" y="1145"/>
                </a:lnTo>
                <a:lnTo>
                  <a:pt x="700" y="1145"/>
                </a:lnTo>
                <a:lnTo>
                  <a:pt x="700" y="1145"/>
                </a:lnTo>
                <a:lnTo>
                  <a:pt x="699" y="1146"/>
                </a:lnTo>
                <a:lnTo>
                  <a:pt x="699" y="1147"/>
                </a:lnTo>
                <a:lnTo>
                  <a:pt x="698" y="1148"/>
                </a:lnTo>
                <a:close/>
                <a:moveTo>
                  <a:pt x="714" y="1160"/>
                </a:moveTo>
                <a:lnTo>
                  <a:pt x="714" y="1166"/>
                </a:lnTo>
                <a:lnTo>
                  <a:pt x="713" y="1173"/>
                </a:lnTo>
                <a:lnTo>
                  <a:pt x="712" y="1173"/>
                </a:lnTo>
                <a:lnTo>
                  <a:pt x="711" y="1173"/>
                </a:lnTo>
                <a:lnTo>
                  <a:pt x="708" y="1173"/>
                </a:lnTo>
                <a:lnTo>
                  <a:pt x="707" y="1174"/>
                </a:lnTo>
                <a:lnTo>
                  <a:pt x="706" y="1174"/>
                </a:lnTo>
                <a:lnTo>
                  <a:pt x="704" y="1175"/>
                </a:lnTo>
                <a:lnTo>
                  <a:pt x="700" y="1176"/>
                </a:lnTo>
                <a:lnTo>
                  <a:pt x="704" y="1175"/>
                </a:lnTo>
                <a:lnTo>
                  <a:pt x="706" y="1174"/>
                </a:lnTo>
                <a:lnTo>
                  <a:pt x="702" y="1174"/>
                </a:lnTo>
                <a:lnTo>
                  <a:pt x="699" y="1173"/>
                </a:lnTo>
                <a:lnTo>
                  <a:pt x="699" y="1172"/>
                </a:lnTo>
                <a:lnTo>
                  <a:pt x="698" y="1170"/>
                </a:lnTo>
                <a:lnTo>
                  <a:pt x="699" y="1169"/>
                </a:lnTo>
                <a:lnTo>
                  <a:pt x="700" y="1168"/>
                </a:lnTo>
                <a:lnTo>
                  <a:pt x="702" y="1168"/>
                </a:lnTo>
                <a:lnTo>
                  <a:pt x="705" y="1167"/>
                </a:lnTo>
                <a:lnTo>
                  <a:pt x="706" y="1166"/>
                </a:lnTo>
                <a:lnTo>
                  <a:pt x="707" y="1165"/>
                </a:lnTo>
                <a:lnTo>
                  <a:pt x="707" y="1160"/>
                </a:lnTo>
                <a:lnTo>
                  <a:pt x="707" y="1156"/>
                </a:lnTo>
                <a:lnTo>
                  <a:pt x="708" y="1156"/>
                </a:lnTo>
                <a:lnTo>
                  <a:pt x="709" y="1155"/>
                </a:lnTo>
                <a:lnTo>
                  <a:pt x="712" y="1154"/>
                </a:lnTo>
                <a:lnTo>
                  <a:pt x="715" y="1154"/>
                </a:lnTo>
                <a:lnTo>
                  <a:pt x="712" y="1154"/>
                </a:lnTo>
                <a:lnTo>
                  <a:pt x="709" y="1155"/>
                </a:lnTo>
                <a:lnTo>
                  <a:pt x="712" y="1156"/>
                </a:lnTo>
                <a:lnTo>
                  <a:pt x="713" y="1156"/>
                </a:lnTo>
                <a:lnTo>
                  <a:pt x="714" y="1158"/>
                </a:lnTo>
                <a:lnTo>
                  <a:pt x="714" y="1160"/>
                </a:lnTo>
                <a:close/>
                <a:moveTo>
                  <a:pt x="685" y="1130"/>
                </a:moveTo>
                <a:lnTo>
                  <a:pt x="687" y="1124"/>
                </a:lnTo>
                <a:lnTo>
                  <a:pt x="689" y="1117"/>
                </a:lnTo>
                <a:lnTo>
                  <a:pt x="691" y="1116"/>
                </a:lnTo>
                <a:lnTo>
                  <a:pt x="693" y="1117"/>
                </a:lnTo>
                <a:lnTo>
                  <a:pt x="700" y="1120"/>
                </a:lnTo>
                <a:lnTo>
                  <a:pt x="707" y="1121"/>
                </a:lnTo>
                <a:lnTo>
                  <a:pt x="714" y="1123"/>
                </a:lnTo>
                <a:lnTo>
                  <a:pt x="721" y="1124"/>
                </a:lnTo>
                <a:lnTo>
                  <a:pt x="726" y="1124"/>
                </a:lnTo>
                <a:lnTo>
                  <a:pt x="730" y="1123"/>
                </a:lnTo>
                <a:lnTo>
                  <a:pt x="733" y="1121"/>
                </a:lnTo>
                <a:lnTo>
                  <a:pt x="735" y="1123"/>
                </a:lnTo>
                <a:lnTo>
                  <a:pt x="735" y="1125"/>
                </a:lnTo>
                <a:lnTo>
                  <a:pt x="734" y="1126"/>
                </a:lnTo>
                <a:lnTo>
                  <a:pt x="735" y="1127"/>
                </a:lnTo>
                <a:lnTo>
                  <a:pt x="736" y="1127"/>
                </a:lnTo>
                <a:lnTo>
                  <a:pt x="735" y="1127"/>
                </a:lnTo>
                <a:lnTo>
                  <a:pt x="734" y="1126"/>
                </a:lnTo>
                <a:lnTo>
                  <a:pt x="733" y="1126"/>
                </a:lnTo>
                <a:lnTo>
                  <a:pt x="732" y="1126"/>
                </a:lnTo>
                <a:lnTo>
                  <a:pt x="730" y="1128"/>
                </a:lnTo>
                <a:lnTo>
                  <a:pt x="729" y="1128"/>
                </a:lnTo>
                <a:lnTo>
                  <a:pt x="728" y="1130"/>
                </a:lnTo>
                <a:lnTo>
                  <a:pt x="726" y="1130"/>
                </a:lnTo>
                <a:lnTo>
                  <a:pt x="728" y="1130"/>
                </a:lnTo>
                <a:lnTo>
                  <a:pt x="729" y="1128"/>
                </a:lnTo>
                <a:lnTo>
                  <a:pt x="730" y="1128"/>
                </a:lnTo>
                <a:lnTo>
                  <a:pt x="732" y="1126"/>
                </a:lnTo>
                <a:lnTo>
                  <a:pt x="729" y="1126"/>
                </a:lnTo>
                <a:lnTo>
                  <a:pt x="727" y="1126"/>
                </a:lnTo>
                <a:lnTo>
                  <a:pt x="726" y="1127"/>
                </a:lnTo>
                <a:lnTo>
                  <a:pt x="725" y="1128"/>
                </a:lnTo>
                <a:lnTo>
                  <a:pt x="725" y="1130"/>
                </a:lnTo>
                <a:lnTo>
                  <a:pt x="723" y="1130"/>
                </a:lnTo>
                <a:lnTo>
                  <a:pt x="722" y="1128"/>
                </a:lnTo>
                <a:lnTo>
                  <a:pt x="715" y="1128"/>
                </a:lnTo>
                <a:lnTo>
                  <a:pt x="709" y="1130"/>
                </a:lnTo>
                <a:lnTo>
                  <a:pt x="702" y="1131"/>
                </a:lnTo>
                <a:lnTo>
                  <a:pt x="696" y="1133"/>
                </a:lnTo>
                <a:lnTo>
                  <a:pt x="692" y="1133"/>
                </a:lnTo>
                <a:lnTo>
                  <a:pt x="688" y="1133"/>
                </a:lnTo>
                <a:lnTo>
                  <a:pt x="686" y="1133"/>
                </a:lnTo>
                <a:lnTo>
                  <a:pt x="685" y="1133"/>
                </a:lnTo>
                <a:lnTo>
                  <a:pt x="684" y="1132"/>
                </a:lnTo>
                <a:lnTo>
                  <a:pt x="685" y="1130"/>
                </a:lnTo>
                <a:close/>
                <a:moveTo>
                  <a:pt x="679" y="1232"/>
                </a:moveTo>
                <a:lnTo>
                  <a:pt x="672" y="1232"/>
                </a:lnTo>
                <a:lnTo>
                  <a:pt x="665" y="1230"/>
                </a:lnTo>
                <a:lnTo>
                  <a:pt x="659" y="1226"/>
                </a:lnTo>
                <a:lnTo>
                  <a:pt x="653" y="1222"/>
                </a:lnTo>
                <a:lnTo>
                  <a:pt x="659" y="1226"/>
                </a:lnTo>
                <a:lnTo>
                  <a:pt x="665" y="1230"/>
                </a:lnTo>
                <a:lnTo>
                  <a:pt x="672" y="1232"/>
                </a:lnTo>
                <a:lnTo>
                  <a:pt x="679" y="1232"/>
                </a:lnTo>
                <a:lnTo>
                  <a:pt x="680" y="1233"/>
                </a:lnTo>
                <a:lnTo>
                  <a:pt x="681" y="1233"/>
                </a:lnTo>
                <a:lnTo>
                  <a:pt x="680" y="1233"/>
                </a:lnTo>
                <a:lnTo>
                  <a:pt x="679" y="1232"/>
                </a:lnTo>
                <a:close/>
                <a:moveTo>
                  <a:pt x="678" y="1016"/>
                </a:moveTo>
                <a:lnTo>
                  <a:pt x="675" y="1016"/>
                </a:lnTo>
                <a:lnTo>
                  <a:pt x="672" y="1016"/>
                </a:lnTo>
                <a:lnTo>
                  <a:pt x="675" y="1016"/>
                </a:lnTo>
                <a:lnTo>
                  <a:pt x="678" y="1016"/>
                </a:lnTo>
                <a:close/>
                <a:moveTo>
                  <a:pt x="629" y="620"/>
                </a:moveTo>
                <a:lnTo>
                  <a:pt x="619" y="623"/>
                </a:lnTo>
                <a:lnTo>
                  <a:pt x="609" y="624"/>
                </a:lnTo>
                <a:lnTo>
                  <a:pt x="599" y="625"/>
                </a:lnTo>
                <a:lnTo>
                  <a:pt x="589" y="627"/>
                </a:lnTo>
                <a:lnTo>
                  <a:pt x="574" y="629"/>
                </a:lnTo>
                <a:lnTo>
                  <a:pt x="559" y="632"/>
                </a:lnTo>
                <a:lnTo>
                  <a:pt x="543" y="636"/>
                </a:lnTo>
                <a:lnTo>
                  <a:pt x="529" y="642"/>
                </a:lnTo>
                <a:lnTo>
                  <a:pt x="522" y="644"/>
                </a:lnTo>
                <a:lnTo>
                  <a:pt x="515" y="647"/>
                </a:lnTo>
                <a:lnTo>
                  <a:pt x="508" y="650"/>
                </a:lnTo>
                <a:lnTo>
                  <a:pt x="502" y="655"/>
                </a:lnTo>
                <a:lnTo>
                  <a:pt x="497" y="657"/>
                </a:lnTo>
                <a:lnTo>
                  <a:pt x="490" y="659"/>
                </a:lnTo>
                <a:lnTo>
                  <a:pt x="488" y="661"/>
                </a:lnTo>
                <a:lnTo>
                  <a:pt x="488" y="662"/>
                </a:lnTo>
                <a:lnTo>
                  <a:pt x="488" y="661"/>
                </a:lnTo>
                <a:lnTo>
                  <a:pt x="490" y="659"/>
                </a:lnTo>
                <a:lnTo>
                  <a:pt x="485" y="659"/>
                </a:lnTo>
                <a:lnTo>
                  <a:pt x="480" y="659"/>
                </a:lnTo>
                <a:lnTo>
                  <a:pt x="477" y="659"/>
                </a:lnTo>
                <a:lnTo>
                  <a:pt x="475" y="657"/>
                </a:lnTo>
                <a:lnTo>
                  <a:pt x="477" y="656"/>
                </a:lnTo>
                <a:lnTo>
                  <a:pt x="477" y="655"/>
                </a:lnTo>
                <a:lnTo>
                  <a:pt x="478" y="655"/>
                </a:lnTo>
                <a:lnTo>
                  <a:pt x="480" y="655"/>
                </a:lnTo>
                <a:lnTo>
                  <a:pt x="486" y="654"/>
                </a:lnTo>
                <a:lnTo>
                  <a:pt x="491" y="650"/>
                </a:lnTo>
                <a:lnTo>
                  <a:pt x="494" y="647"/>
                </a:lnTo>
                <a:lnTo>
                  <a:pt x="499" y="642"/>
                </a:lnTo>
                <a:lnTo>
                  <a:pt x="501" y="641"/>
                </a:lnTo>
                <a:lnTo>
                  <a:pt x="502" y="638"/>
                </a:lnTo>
                <a:lnTo>
                  <a:pt x="504" y="637"/>
                </a:lnTo>
                <a:lnTo>
                  <a:pt x="504" y="635"/>
                </a:lnTo>
                <a:lnTo>
                  <a:pt x="504" y="635"/>
                </a:lnTo>
                <a:lnTo>
                  <a:pt x="505" y="634"/>
                </a:lnTo>
                <a:lnTo>
                  <a:pt x="505" y="634"/>
                </a:lnTo>
                <a:lnTo>
                  <a:pt x="506" y="632"/>
                </a:lnTo>
                <a:lnTo>
                  <a:pt x="507" y="632"/>
                </a:lnTo>
                <a:lnTo>
                  <a:pt x="507" y="632"/>
                </a:lnTo>
                <a:lnTo>
                  <a:pt x="507" y="632"/>
                </a:lnTo>
                <a:lnTo>
                  <a:pt x="509" y="634"/>
                </a:lnTo>
                <a:lnTo>
                  <a:pt x="512" y="636"/>
                </a:lnTo>
                <a:lnTo>
                  <a:pt x="513" y="637"/>
                </a:lnTo>
                <a:lnTo>
                  <a:pt x="514" y="637"/>
                </a:lnTo>
                <a:lnTo>
                  <a:pt x="515" y="636"/>
                </a:lnTo>
                <a:lnTo>
                  <a:pt x="516" y="634"/>
                </a:lnTo>
                <a:lnTo>
                  <a:pt x="518" y="634"/>
                </a:lnTo>
                <a:lnTo>
                  <a:pt x="518" y="634"/>
                </a:lnTo>
                <a:lnTo>
                  <a:pt x="521" y="634"/>
                </a:lnTo>
                <a:lnTo>
                  <a:pt x="525" y="634"/>
                </a:lnTo>
                <a:lnTo>
                  <a:pt x="526" y="634"/>
                </a:lnTo>
                <a:lnTo>
                  <a:pt x="526" y="632"/>
                </a:lnTo>
                <a:lnTo>
                  <a:pt x="527" y="630"/>
                </a:lnTo>
                <a:lnTo>
                  <a:pt x="526" y="628"/>
                </a:lnTo>
                <a:lnTo>
                  <a:pt x="527" y="627"/>
                </a:lnTo>
                <a:lnTo>
                  <a:pt x="529" y="628"/>
                </a:lnTo>
                <a:lnTo>
                  <a:pt x="532" y="628"/>
                </a:lnTo>
                <a:lnTo>
                  <a:pt x="533" y="627"/>
                </a:lnTo>
                <a:lnTo>
                  <a:pt x="534" y="625"/>
                </a:lnTo>
                <a:lnTo>
                  <a:pt x="535" y="623"/>
                </a:lnTo>
                <a:lnTo>
                  <a:pt x="540" y="620"/>
                </a:lnTo>
                <a:lnTo>
                  <a:pt x="543" y="616"/>
                </a:lnTo>
                <a:lnTo>
                  <a:pt x="553" y="610"/>
                </a:lnTo>
                <a:lnTo>
                  <a:pt x="560" y="604"/>
                </a:lnTo>
                <a:lnTo>
                  <a:pt x="561" y="602"/>
                </a:lnTo>
                <a:lnTo>
                  <a:pt x="562" y="599"/>
                </a:lnTo>
                <a:lnTo>
                  <a:pt x="562" y="596"/>
                </a:lnTo>
                <a:lnTo>
                  <a:pt x="561" y="594"/>
                </a:lnTo>
                <a:lnTo>
                  <a:pt x="557" y="586"/>
                </a:lnTo>
                <a:lnTo>
                  <a:pt x="557" y="578"/>
                </a:lnTo>
                <a:lnTo>
                  <a:pt x="557" y="576"/>
                </a:lnTo>
                <a:lnTo>
                  <a:pt x="559" y="574"/>
                </a:lnTo>
                <a:lnTo>
                  <a:pt x="560" y="574"/>
                </a:lnTo>
                <a:lnTo>
                  <a:pt x="562" y="574"/>
                </a:lnTo>
                <a:lnTo>
                  <a:pt x="566" y="580"/>
                </a:lnTo>
                <a:lnTo>
                  <a:pt x="569" y="586"/>
                </a:lnTo>
                <a:lnTo>
                  <a:pt x="571" y="586"/>
                </a:lnTo>
                <a:lnTo>
                  <a:pt x="573" y="585"/>
                </a:lnTo>
                <a:lnTo>
                  <a:pt x="571" y="586"/>
                </a:lnTo>
                <a:lnTo>
                  <a:pt x="569" y="586"/>
                </a:lnTo>
                <a:lnTo>
                  <a:pt x="571" y="596"/>
                </a:lnTo>
                <a:lnTo>
                  <a:pt x="575" y="606"/>
                </a:lnTo>
                <a:lnTo>
                  <a:pt x="575" y="609"/>
                </a:lnTo>
                <a:lnTo>
                  <a:pt x="576" y="613"/>
                </a:lnTo>
                <a:lnTo>
                  <a:pt x="580" y="614"/>
                </a:lnTo>
                <a:lnTo>
                  <a:pt x="583" y="614"/>
                </a:lnTo>
                <a:lnTo>
                  <a:pt x="584" y="611"/>
                </a:lnTo>
                <a:lnTo>
                  <a:pt x="585" y="610"/>
                </a:lnTo>
                <a:lnTo>
                  <a:pt x="584" y="611"/>
                </a:lnTo>
                <a:lnTo>
                  <a:pt x="583" y="614"/>
                </a:lnTo>
                <a:lnTo>
                  <a:pt x="588" y="614"/>
                </a:lnTo>
                <a:lnTo>
                  <a:pt x="594" y="615"/>
                </a:lnTo>
                <a:lnTo>
                  <a:pt x="598" y="614"/>
                </a:lnTo>
                <a:lnTo>
                  <a:pt x="603" y="610"/>
                </a:lnTo>
                <a:lnTo>
                  <a:pt x="605" y="610"/>
                </a:lnTo>
                <a:lnTo>
                  <a:pt x="608" y="610"/>
                </a:lnTo>
                <a:lnTo>
                  <a:pt x="608" y="608"/>
                </a:lnTo>
                <a:lnTo>
                  <a:pt x="609" y="607"/>
                </a:lnTo>
                <a:lnTo>
                  <a:pt x="608" y="608"/>
                </a:lnTo>
                <a:lnTo>
                  <a:pt x="608" y="610"/>
                </a:lnTo>
                <a:lnTo>
                  <a:pt x="609" y="610"/>
                </a:lnTo>
                <a:lnTo>
                  <a:pt x="611" y="610"/>
                </a:lnTo>
                <a:lnTo>
                  <a:pt x="612" y="609"/>
                </a:lnTo>
                <a:lnTo>
                  <a:pt x="613" y="607"/>
                </a:lnTo>
                <a:lnTo>
                  <a:pt x="617" y="606"/>
                </a:lnTo>
                <a:lnTo>
                  <a:pt x="620" y="606"/>
                </a:lnTo>
                <a:lnTo>
                  <a:pt x="622" y="602"/>
                </a:lnTo>
                <a:lnTo>
                  <a:pt x="624" y="601"/>
                </a:lnTo>
                <a:lnTo>
                  <a:pt x="622" y="602"/>
                </a:lnTo>
                <a:lnTo>
                  <a:pt x="620" y="606"/>
                </a:lnTo>
                <a:lnTo>
                  <a:pt x="623" y="606"/>
                </a:lnTo>
                <a:lnTo>
                  <a:pt x="624" y="604"/>
                </a:lnTo>
                <a:lnTo>
                  <a:pt x="625" y="603"/>
                </a:lnTo>
                <a:lnTo>
                  <a:pt x="625" y="601"/>
                </a:lnTo>
                <a:lnTo>
                  <a:pt x="626" y="601"/>
                </a:lnTo>
                <a:lnTo>
                  <a:pt x="626" y="601"/>
                </a:lnTo>
                <a:lnTo>
                  <a:pt x="636" y="597"/>
                </a:lnTo>
                <a:lnTo>
                  <a:pt x="644" y="593"/>
                </a:lnTo>
                <a:lnTo>
                  <a:pt x="647" y="589"/>
                </a:lnTo>
                <a:lnTo>
                  <a:pt x="650" y="586"/>
                </a:lnTo>
                <a:lnTo>
                  <a:pt x="652" y="581"/>
                </a:lnTo>
                <a:lnTo>
                  <a:pt x="654" y="576"/>
                </a:lnTo>
                <a:lnTo>
                  <a:pt x="658" y="566"/>
                </a:lnTo>
                <a:lnTo>
                  <a:pt x="659" y="554"/>
                </a:lnTo>
                <a:lnTo>
                  <a:pt x="660" y="541"/>
                </a:lnTo>
                <a:lnTo>
                  <a:pt x="661" y="530"/>
                </a:lnTo>
                <a:lnTo>
                  <a:pt x="666" y="519"/>
                </a:lnTo>
                <a:lnTo>
                  <a:pt x="671" y="509"/>
                </a:lnTo>
                <a:lnTo>
                  <a:pt x="670" y="508"/>
                </a:lnTo>
                <a:lnTo>
                  <a:pt x="670" y="505"/>
                </a:lnTo>
                <a:lnTo>
                  <a:pt x="670" y="508"/>
                </a:lnTo>
                <a:lnTo>
                  <a:pt x="671" y="509"/>
                </a:lnTo>
                <a:lnTo>
                  <a:pt x="673" y="508"/>
                </a:lnTo>
                <a:lnTo>
                  <a:pt x="678" y="506"/>
                </a:lnTo>
                <a:lnTo>
                  <a:pt x="675" y="511"/>
                </a:lnTo>
                <a:lnTo>
                  <a:pt x="675" y="515"/>
                </a:lnTo>
                <a:lnTo>
                  <a:pt x="675" y="519"/>
                </a:lnTo>
                <a:lnTo>
                  <a:pt x="677" y="523"/>
                </a:lnTo>
                <a:lnTo>
                  <a:pt x="679" y="531"/>
                </a:lnTo>
                <a:lnTo>
                  <a:pt x="680" y="539"/>
                </a:lnTo>
                <a:lnTo>
                  <a:pt x="679" y="552"/>
                </a:lnTo>
                <a:lnTo>
                  <a:pt x="678" y="564"/>
                </a:lnTo>
                <a:lnTo>
                  <a:pt x="677" y="576"/>
                </a:lnTo>
                <a:lnTo>
                  <a:pt x="677" y="589"/>
                </a:lnTo>
                <a:lnTo>
                  <a:pt x="675" y="596"/>
                </a:lnTo>
                <a:lnTo>
                  <a:pt x="673" y="602"/>
                </a:lnTo>
                <a:lnTo>
                  <a:pt x="666" y="609"/>
                </a:lnTo>
                <a:lnTo>
                  <a:pt x="658" y="615"/>
                </a:lnTo>
                <a:lnTo>
                  <a:pt x="654" y="616"/>
                </a:lnTo>
                <a:lnTo>
                  <a:pt x="650" y="618"/>
                </a:lnTo>
                <a:lnTo>
                  <a:pt x="644" y="618"/>
                </a:lnTo>
                <a:lnTo>
                  <a:pt x="639" y="618"/>
                </a:lnTo>
                <a:lnTo>
                  <a:pt x="633" y="618"/>
                </a:lnTo>
                <a:lnTo>
                  <a:pt x="629" y="620"/>
                </a:lnTo>
                <a:close/>
                <a:moveTo>
                  <a:pt x="637" y="1021"/>
                </a:moveTo>
                <a:lnTo>
                  <a:pt x="635" y="1021"/>
                </a:lnTo>
                <a:lnTo>
                  <a:pt x="633" y="1021"/>
                </a:lnTo>
                <a:lnTo>
                  <a:pt x="635" y="1021"/>
                </a:lnTo>
                <a:lnTo>
                  <a:pt x="637" y="1021"/>
                </a:lnTo>
                <a:lnTo>
                  <a:pt x="637" y="1016"/>
                </a:lnTo>
                <a:lnTo>
                  <a:pt x="637" y="1013"/>
                </a:lnTo>
                <a:lnTo>
                  <a:pt x="637" y="1016"/>
                </a:lnTo>
                <a:lnTo>
                  <a:pt x="637" y="1021"/>
                </a:lnTo>
                <a:close/>
                <a:moveTo>
                  <a:pt x="635" y="1135"/>
                </a:moveTo>
                <a:lnTo>
                  <a:pt x="635" y="1134"/>
                </a:lnTo>
                <a:lnTo>
                  <a:pt x="633" y="1134"/>
                </a:lnTo>
                <a:lnTo>
                  <a:pt x="635" y="1134"/>
                </a:lnTo>
                <a:lnTo>
                  <a:pt x="635" y="1135"/>
                </a:lnTo>
                <a:close/>
                <a:moveTo>
                  <a:pt x="633" y="1125"/>
                </a:moveTo>
                <a:lnTo>
                  <a:pt x="630" y="1120"/>
                </a:lnTo>
                <a:lnTo>
                  <a:pt x="625" y="1117"/>
                </a:lnTo>
                <a:lnTo>
                  <a:pt x="630" y="1120"/>
                </a:lnTo>
                <a:lnTo>
                  <a:pt x="633" y="1125"/>
                </a:lnTo>
                <a:close/>
                <a:moveTo>
                  <a:pt x="633" y="1174"/>
                </a:moveTo>
                <a:lnTo>
                  <a:pt x="631" y="1174"/>
                </a:lnTo>
                <a:lnTo>
                  <a:pt x="630" y="1173"/>
                </a:lnTo>
                <a:lnTo>
                  <a:pt x="631" y="1174"/>
                </a:lnTo>
                <a:lnTo>
                  <a:pt x="633" y="1174"/>
                </a:lnTo>
                <a:lnTo>
                  <a:pt x="633" y="1174"/>
                </a:lnTo>
                <a:close/>
                <a:moveTo>
                  <a:pt x="618" y="935"/>
                </a:moveTo>
                <a:lnTo>
                  <a:pt x="615" y="932"/>
                </a:lnTo>
                <a:lnTo>
                  <a:pt x="612" y="931"/>
                </a:lnTo>
                <a:lnTo>
                  <a:pt x="615" y="932"/>
                </a:lnTo>
                <a:lnTo>
                  <a:pt x="618" y="935"/>
                </a:lnTo>
                <a:lnTo>
                  <a:pt x="619" y="935"/>
                </a:lnTo>
                <a:lnTo>
                  <a:pt x="620" y="935"/>
                </a:lnTo>
                <a:lnTo>
                  <a:pt x="619" y="935"/>
                </a:lnTo>
                <a:lnTo>
                  <a:pt x="618" y="935"/>
                </a:lnTo>
                <a:close/>
                <a:moveTo>
                  <a:pt x="602" y="927"/>
                </a:moveTo>
                <a:lnTo>
                  <a:pt x="605" y="925"/>
                </a:lnTo>
                <a:lnTo>
                  <a:pt x="609" y="927"/>
                </a:lnTo>
                <a:lnTo>
                  <a:pt x="605" y="928"/>
                </a:lnTo>
                <a:lnTo>
                  <a:pt x="602" y="927"/>
                </a:lnTo>
                <a:close/>
                <a:moveTo>
                  <a:pt x="562" y="705"/>
                </a:moveTo>
                <a:lnTo>
                  <a:pt x="563" y="705"/>
                </a:lnTo>
                <a:lnTo>
                  <a:pt x="566" y="705"/>
                </a:lnTo>
                <a:lnTo>
                  <a:pt x="563" y="705"/>
                </a:lnTo>
                <a:lnTo>
                  <a:pt x="562" y="705"/>
                </a:lnTo>
                <a:close/>
                <a:moveTo>
                  <a:pt x="588" y="794"/>
                </a:moveTo>
                <a:lnTo>
                  <a:pt x="585" y="795"/>
                </a:lnTo>
                <a:lnTo>
                  <a:pt x="583" y="794"/>
                </a:lnTo>
                <a:lnTo>
                  <a:pt x="582" y="791"/>
                </a:lnTo>
                <a:lnTo>
                  <a:pt x="580" y="791"/>
                </a:lnTo>
                <a:lnTo>
                  <a:pt x="578" y="791"/>
                </a:lnTo>
                <a:lnTo>
                  <a:pt x="577" y="794"/>
                </a:lnTo>
                <a:lnTo>
                  <a:pt x="577" y="798"/>
                </a:lnTo>
                <a:lnTo>
                  <a:pt x="580" y="803"/>
                </a:lnTo>
                <a:lnTo>
                  <a:pt x="582" y="806"/>
                </a:lnTo>
                <a:lnTo>
                  <a:pt x="585" y="809"/>
                </a:lnTo>
                <a:lnTo>
                  <a:pt x="587" y="810"/>
                </a:lnTo>
                <a:lnTo>
                  <a:pt x="589" y="813"/>
                </a:lnTo>
                <a:lnTo>
                  <a:pt x="578" y="810"/>
                </a:lnTo>
                <a:lnTo>
                  <a:pt x="570" y="806"/>
                </a:lnTo>
                <a:lnTo>
                  <a:pt x="559" y="798"/>
                </a:lnTo>
                <a:lnTo>
                  <a:pt x="547" y="790"/>
                </a:lnTo>
                <a:lnTo>
                  <a:pt x="536" y="783"/>
                </a:lnTo>
                <a:lnTo>
                  <a:pt x="526" y="777"/>
                </a:lnTo>
                <a:lnTo>
                  <a:pt x="523" y="775"/>
                </a:lnTo>
                <a:lnTo>
                  <a:pt x="523" y="773"/>
                </a:lnTo>
                <a:lnTo>
                  <a:pt x="525" y="771"/>
                </a:lnTo>
                <a:lnTo>
                  <a:pt x="528" y="771"/>
                </a:lnTo>
                <a:lnTo>
                  <a:pt x="530" y="771"/>
                </a:lnTo>
                <a:lnTo>
                  <a:pt x="534" y="773"/>
                </a:lnTo>
                <a:lnTo>
                  <a:pt x="536" y="774"/>
                </a:lnTo>
                <a:lnTo>
                  <a:pt x="539" y="776"/>
                </a:lnTo>
                <a:lnTo>
                  <a:pt x="542" y="777"/>
                </a:lnTo>
                <a:lnTo>
                  <a:pt x="544" y="778"/>
                </a:lnTo>
                <a:lnTo>
                  <a:pt x="547" y="778"/>
                </a:lnTo>
                <a:lnTo>
                  <a:pt x="547" y="777"/>
                </a:lnTo>
                <a:lnTo>
                  <a:pt x="548" y="776"/>
                </a:lnTo>
                <a:lnTo>
                  <a:pt x="548" y="773"/>
                </a:lnTo>
                <a:lnTo>
                  <a:pt x="549" y="770"/>
                </a:lnTo>
                <a:lnTo>
                  <a:pt x="551" y="770"/>
                </a:lnTo>
                <a:lnTo>
                  <a:pt x="554" y="771"/>
                </a:lnTo>
                <a:lnTo>
                  <a:pt x="556" y="774"/>
                </a:lnTo>
                <a:lnTo>
                  <a:pt x="556" y="775"/>
                </a:lnTo>
                <a:lnTo>
                  <a:pt x="557" y="776"/>
                </a:lnTo>
                <a:lnTo>
                  <a:pt x="557" y="777"/>
                </a:lnTo>
                <a:lnTo>
                  <a:pt x="560" y="776"/>
                </a:lnTo>
                <a:lnTo>
                  <a:pt x="560" y="775"/>
                </a:lnTo>
                <a:lnTo>
                  <a:pt x="559" y="773"/>
                </a:lnTo>
                <a:lnTo>
                  <a:pt x="557" y="771"/>
                </a:lnTo>
                <a:lnTo>
                  <a:pt x="559" y="769"/>
                </a:lnTo>
                <a:lnTo>
                  <a:pt x="560" y="769"/>
                </a:lnTo>
                <a:lnTo>
                  <a:pt x="562" y="770"/>
                </a:lnTo>
                <a:lnTo>
                  <a:pt x="564" y="771"/>
                </a:lnTo>
                <a:lnTo>
                  <a:pt x="567" y="770"/>
                </a:lnTo>
                <a:lnTo>
                  <a:pt x="569" y="769"/>
                </a:lnTo>
                <a:lnTo>
                  <a:pt x="570" y="768"/>
                </a:lnTo>
                <a:lnTo>
                  <a:pt x="571" y="766"/>
                </a:lnTo>
                <a:lnTo>
                  <a:pt x="573" y="763"/>
                </a:lnTo>
                <a:lnTo>
                  <a:pt x="574" y="762"/>
                </a:lnTo>
                <a:lnTo>
                  <a:pt x="576" y="763"/>
                </a:lnTo>
                <a:lnTo>
                  <a:pt x="580" y="766"/>
                </a:lnTo>
                <a:lnTo>
                  <a:pt x="582" y="768"/>
                </a:lnTo>
                <a:lnTo>
                  <a:pt x="583" y="771"/>
                </a:lnTo>
                <a:lnTo>
                  <a:pt x="582" y="775"/>
                </a:lnTo>
                <a:lnTo>
                  <a:pt x="581" y="780"/>
                </a:lnTo>
                <a:lnTo>
                  <a:pt x="581" y="783"/>
                </a:lnTo>
                <a:lnTo>
                  <a:pt x="583" y="785"/>
                </a:lnTo>
                <a:lnTo>
                  <a:pt x="585" y="788"/>
                </a:lnTo>
                <a:lnTo>
                  <a:pt x="587" y="788"/>
                </a:lnTo>
                <a:lnTo>
                  <a:pt x="588" y="789"/>
                </a:lnTo>
                <a:lnTo>
                  <a:pt x="589" y="791"/>
                </a:lnTo>
                <a:lnTo>
                  <a:pt x="588" y="794"/>
                </a:lnTo>
                <a:close/>
                <a:moveTo>
                  <a:pt x="443" y="673"/>
                </a:moveTo>
                <a:lnTo>
                  <a:pt x="453" y="673"/>
                </a:lnTo>
                <a:lnTo>
                  <a:pt x="465" y="673"/>
                </a:lnTo>
                <a:lnTo>
                  <a:pt x="475" y="673"/>
                </a:lnTo>
                <a:lnTo>
                  <a:pt x="486" y="673"/>
                </a:lnTo>
                <a:lnTo>
                  <a:pt x="475" y="673"/>
                </a:lnTo>
                <a:lnTo>
                  <a:pt x="465" y="673"/>
                </a:lnTo>
                <a:lnTo>
                  <a:pt x="453" y="673"/>
                </a:lnTo>
                <a:lnTo>
                  <a:pt x="443" y="673"/>
                </a:lnTo>
                <a:close/>
                <a:moveTo>
                  <a:pt x="610" y="576"/>
                </a:moveTo>
                <a:lnTo>
                  <a:pt x="613" y="576"/>
                </a:lnTo>
                <a:lnTo>
                  <a:pt x="615" y="575"/>
                </a:lnTo>
                <a:lnTo>
                  <a:pt x="613" y="576"/>
                </a:lnTo>
                <a:lnTo>
                  <a:pt x="610" y="576"/>
                </a:lnTo>
                <a:lnTo>
                  <a:pt x="609" y="579"/>
                </a:lnTo>
                <a:lnTo>
                  <a:pt x="606" y="580"/>
                </a:lnTo>
                <a:lnTo>
                  <a:pt x="609" y="579"/>
                </a:lnTo>
                <a:lnTo>
                  <a:pt x="610" y="576"/>
                </a:lnTo>
                <a:close/>
                <a:moveTo>
                  <a:pt x="698" y="673"/>
                </a:moveTo>
                <a:lnTo>
                  <a:pt x="700" y="672"/>
                </a:lnTo>
                <a:lnTo>
                  <a:pt x="704" y="670"/>
                </a:lnTo>
                <a:lnTo>
                  <a:pt x="700" y="672"/>
                </a:lnTo>
                <a:lnTo>
                  <a:pt x="698" y="673"/>
                </a:lnTo>
                <a:close/>
                <a:moveTo>
                  <a:pt x="698" y="517"/>
                </a:moveTo>
                <a:lnTo>
                  <a:pt x="698" y="517"/>
                </a:lnTo>
                <a:lnTo>
                  <a:pt x="698" y="517"/>
                </a:lnTo>
                <a:close/>
                <a:moveTo>
                  <a:pt x="708" y="956"/>
                </a:moveTo>
                <a:lnTo>
                  <a:pt x="707" y="955"/>
                </a:lnTo>
                <a:lnTo>
                  <a:pt x="707" y="953"/>
                </a:lnTo>
                <a:lnTo>
                  <a:pt x="707" y="955"/>
                </a:lnTo>
                <a:lnTo>
                  <a:pt x="708" y="956"/>
                </a:lnTo>
                <a:close/>
                <a:moveTo>
                  <a:pt x="713" y="696"/>
                </a:moveTo>
                <a:lnTo>
                  <a:pt x="715" y="696"/>
                </a:lnTo>
                <a:lnTo>
                  <a:pt x="716" y="696"/>
                </a:lnTo>
                <a:lnTo>
                  <a:pt x="715" y="696"/>
                </a:lnTo>
                <a:lnTo>
                  <a:pt x="713" y="696"/>
                </a:lnTo>
                <a:lnTo>
                  <a:pt x="711" y="698"/>
                </a:lnTo>
                <a:lnTo>
                  <a:pt x="709" y="699"/>
                </a:lnTo>
                <a:lnTo>
                  <a:pt x="706" y="700"/>
                </a:lnTo>
                <a:lnTo>
                  <a:pt x="704" y="700"/>
                </a:lnTo>
                <a:lnTo>
                  <a:pt x="706" y="700"/>
                </a:lnTo>
                <a:lnTo>
                  <a:pt x="709" y="699"/>
                </a:lnTo>
                <a:lnTo>
                  <a:pt x="711" y="698"/>
                </a:lnTo>
                <a:lnTo>
                  <a:pt x="713" y="696"/>
                </a:lnTo>
                <a:close/>
                <a:moveTo>
                  <a:pt x="712" y="568"/>
                </a:moveTo>
                <a:lnTo>
                  <a:pt x="711" y="567"/>
                </a:lnTo>
                <a:lnTo>
                  <a:pt x="711" y="567"/>
                </a:lnTo>
                <a:lnTo>
                  <a:pt x="711" y="567"/>
                </a:lnTo>
                <a:lnTo>
                  <a:pt x="712" y="568"/>
                </a:lnTo>
                <a:close/>
                <a:moveTo>
                  <a:pt x="714" y="533"/>
                </a:moveTo>
                <a:lnTo>
                  <a:pt x="715" y="529"/>
                </a:lnTo>
                <a:lnTo>
                  <a:pt x="715" y="526"/>
                </a:lnTo>
                <a:lnTo>
                  <a:pt x="715" y="529"/>
                </a:lnTo>
                <a:lnTo>
                  <a:pt x="714" y="533"/>
                </a:lnTo>
                <a:lnTo>
                  <a:pt x="714" y="534"/>
                </a:lnTo>
                <a:lnTo>
                  <a:pt x="715" y="536"/>
                </a:lnTo>
                <a:lnTo>
                  <a:pt x="716" y="540"/>
                </a:lnTo>
                <a:lnTo>
                  <a:pt x="718" y="545"/>
                </a:lnTo>
                <a:lnTo>
                  <a:pt x="715" y="548"/>
                </a:lnTo>
                <a:lnTo>
                  <a:pt x="712" y="552"/>
                </a:lnTo>
                <a:lnTo>
                  <a:pt x="709" y="554"/>
                </a:lnTo>
                <a:lnTo>
                  <a:pt x="707" y="553"/>
                </a:lnTo>
                <a:lnTo>
                  <a:pt x="707" y="552"/>
                </a:lnTo>
                <a:lnTo>
                  <a:pt x="707" y="550"/>
                </a:lnTo>
                <a:lnTo>
                  <a:pt x="707" y="537"/>
                </a:lnTo>
                <a:lnTo>
                  <a:pt x="706" y="525"/>
                </a:lnTo>
                <a:lnTo>
                  <a:pt x="711" y="529"/>
                </a:lnTo>
                <a:lnTo>
                  <a:pt x="714" y="533"/>
                </a:lnTo>
                <a:close/>
                <a:moveTo>
                  <a:pt x="788" y="746"/>
                </a:moveTo>
                <a:lnTo>
                  <a:pt x="789" y="746"/>
                </a:lnTo>
                <a:lnTo>
                  <a:pt x="790" y="745"/>
                </a:lnTo>
                <a:lnTo>
                  <a:pt x="789" y="746"/>
                </a:lnTo>
                <a:lnTo>
                  <a:pt x="788" y="746"/>
                </a:lnTo>
                <a:close/>
                <a:moveTo>
                  <a:pt x="781" y="753"/>
                </a:moveTo>
                <a:lnTo>
                  <a:pt x="782" y="752"/>
                </a:lnTo>
                <a:lnTo>
                  <a:pt x="782" y="750"/>
                </a:lnTo>
                <a:lnTo>
                  <a:pt x="783" y="750"/>
                </a:lnTo>
                <a:lnTo>
                  <a:pt x="783" y="749"/>
                </a:lnTo>
                <a:lnTo>
                  <a:pt x="783" y="750"/>
                </a:lnTo>
                <a:lnTo>
                  <a:pt x="782" y="750"/>
                </a:lnTo>
                <a:lnTo>
                  <a:pt x="782" y="752"/>
                </a:lnTo>
                <a:lnTo>
                  <a:pt x="781" y="753"/>
                </a:lnTo>
                <a:close/>
                <a:moveTo>
                  <a:pt x="769" y="754"/>
                </a:moveTo>
                <a:lnTo>
                  <a:pt x="769" y="754"/>
                </a:lnTo>
                <a:lnTo>
                  <a:pt x="770" y="753"/>
                </a:lnTo>
                <a:lnTo>
                  <a:pt x="770" y="752"/>
                </a:lnTo>
                <a:lnTo>
                  <a:pt x="770" y="750"/>
                </a:lnTo>
                <a:lnTo>
                  <a:pt x="770" y="752"/>
                </a:lnTo>
                <a:lnTo>
                  <a:pt x="770" y="753"/>
                </a:lnTo>
                <a:lnTo>
                  <a:pt x="769" y="754"/>
                </a:lnTo>
                <a:lnTo>
                  <a:pt x="769" y="754"/>
                </a:lnTo>
                <a:close/>
                <a:moveTo>
                  <a:pt x="762" y="964"/>
                </a:moveTo>
                <a:lnTo>
                  <a:pt x="763" y="964"/>
                </a:lnTo>
                <a:lnTo>
                  <a:pt x="763" y="964"/>
                </a:lnTo>
                <a:lnTo>
                  <a:pt x="763" y="964"/>
                </a:lnTo>
                <a:lnTo>
                  <a:pt x="762" y="964"/>
                </a:lnTo>
                <a:close/>
                <a:moveTo>
                  <a:pt x="756" y="986"/>
                </a:moveTo>
                <a:lnTo>
                  <a:pt x="758" y="986"/>
                </a:lnTo>
                <a:lnTo>
                  <a:pt x="761" y="986"/>
                </a:lnTo>
                <a:lnTo>
                  <a:pt x="758" y="986"/>
                </a:lnTo>
                <a:lnTo>
                  <a:pt x="756" y="986"/>
                </a:lnTo>
                <a:lnTo>
                  <a:pt x="755" y="988"/>
                </a:lnTo>
                <a:lnTo>
                  <a:pt x="754" y="990"/>
                </a:lnTo>
                <a:lnTo>
                  <a:pt x="755" y="988"/>
                </a:lnTo>
                <a:lnTo>
                  <a:pt x="756" y="986"/>
                </a:lnTo>
                <a:close/>
                <a:moveTo>
                  <a:pt x="761" y="965"/>
                </a:moveTo>
                <a:lnTo>
                  <a:pt x="758" y="965"/>
                </a:lnTo>
                <a:lnTo>
                  <a:pt x="755" y="965"/>
                </a:lnTo>
                <a:lnTo>
                  <a:pt x="758" y="965"/>
                </a:lnTo>
                <a:lnTo>
                  <a:pt x="761" y="965"/>
                </a:lnTo>
                <a:close/>
                <a:moveTo>
                  <a:pt x="761" y="762"/>
                </a:moveTo>
                <a:lnTo>
                  <a:pt x="763" y="760"/>
                </a:lnTo>
                <a:lnTo>
                  <a:pt x="765" y="757"/>
                </a:lnTo>
                <a:lnTo>
                  <a:pt x="765" y="756"/>
                </a:lnTo>
                <a:lnTo>
                  <a:pt x="765" y="754"/>
                </a:lnTo>
                <a:lnTo>
                  <a:pt x="765" y="756"/>
                </a:lnTo>
                <a:lnTo>
                  <a:pt x="765" y="757"/>
                </a:lnTo>
                <a:lnTo>
                  <a:pt x="763" y="760"/>
                </a:lnTo>
                <a:lnTo>
                  <a:pt x="761" y="762"/>
                </a:lnTo>
                <a:close/>
                <a:moveTo>
                  <a:pt x="764" y="769"/>
                </a:moveTo>
                <a:lnTo>
                  <a:pt x="764" y="769"/>
                </a:lnTo>
                <a:lnTo>
                  <a:pt x="765" y="768"/>
                </a:lnTo>
                <a:lnTo>
                  <a:pt x="764" y="769"/>
                </a:lnTo>
                <a:lnTo>
                  <a:pt x="764" y="769"/>
                </a:lnTo>
                <a:lnTo>
                  <a:pt x="761" y="780"/>
                </a:lnTo>
                <a:lnTo>
                  <a:pt x="757" y="789"/>
                </a:lnTo>
                <a:lnTo>
                  <a:pt x="761" y="780"/>
                </a:lnTo>
                <a:lnTo>
                  <a:pt x="764" y="769"/>
                </a:lnTo>
                <a:close/>
                <a:moveTo>
                  <a:pt x="743" y="1041"/>
                </a:moveTo>
                <a:lnTo>
                  <a:pt x="747" y="1041"/>
                </a:lnTo>
                <a:lnTo>
                  <a:pt x="750" y="1042"/>
                </a:lnTo>
                <a:lnTo>
                  <a:pt x="747" y="1041"/>
                </a:lnTo>
                <a:lnTo>
                  <a:pt x="743" y="1041"/>
                </a:lnTo>
                <a:close/>
                <a:moveTo>
                  <a:pt x="736" y="1037"/>
                </a:moveTo>
                <a:lnTo>
                  <a:pt x="736" y="1037"/>
                </a:lnTo>
                <a:lnTo>
                  <a:pt x="735" y="1036"/>
                </a:lnTo>
                <a:lnTo>
                  <a:pt x="736" y="1037"/>
                </a:lnTo>
                <a:lnTo>
                  <a:pt x="736" y="1037"/>
                </a:lnTo>
                <a:lnTo>
                  <a:pt x="739" y="1039"/>
                </a:lnTo>
                <a:lnTo>
                  <a:pt x="740" y="1039"/>
                </a:lnTo>
                <a:lnTo>
                  <a:pt x="739" y="1039"/>
                </a:lnTo>
                <a:lnTo>
                  <a:pt x="736" y="1037"/>
                </a:lnTo>
                <a:close/>
                <a:moveTo>
                  <a:pt x="741" y="1109"/>
                </a:moveTo>
                <a:lnTo>
                  <a:pt x="740" y="1110"/>
                </a:lnTo>
                <a:lnTo>
                  <a:pt x="740" y="1112"/>
                </a:lnTo>
                <a:lnTo>
                  <a:pt x="751" y="1111"/>
                </a:lnTo>
                <a:lnTo>
                  <a:pt x="762" y="1110"/>
                </a:lnTo>
                <a:lnTo>
                  <a:pt x="763" y="1107"/>
                </a:lnTo>
                <a:lnTo>
                  <a:pt x="765" y="1106"/>
                </a:lnTo>
                <a:lnTo>
                  <a:pt x="763" y="1107"/>
                </a:lnTo>
                <a:lnTo>
                  <a:pt x="762" y="1110"/>
                </a:lnTo>
                <a:lnTo>
                  <a:pt x="751" y="1111"/>
                </a:lnTo>
                <a:lnTo>
                  <a:pt x="740" y="1112"/>
                </a:lnTo>
                <a:lnTo>
                  <a:pt x="740" y="1110"/>
                </a:lnTo>
                <a:lnTo>
                  <a:pt x="741" y="1109"/>
                </a:lnTo>
                <a:close/>
                <a:moveTo>
                  <a:pt x="781" y="1147"/>
                </a:moveTo>
                <a:lnTo>
                  <a:pt x="780" y="1147"/>
                </a:lnTo>
                <a:lnTo>
                  <a:pt x="777" y="1147"/>
                </a:lnTo>
                <a:lnTo>
                  <a:pt x="772" y="1146"/>
                </a:lnTo>
                <a:lnTo>
                  <a:pt x="768" y="1147"/>
                </a:lnTo>
                <a:lnTo>
                  <a:pt x="772" y="1146"/>
                </a:lnTo>
                <a:lnTo>
                  <a:pt x="777" y="1147"/>
                </a:lnTo>
                <a:lnTo>
                  <a:pt x="780" y="1147"/>
                </a:lnTo>
                <a:lnTo>
                  <a:pt x="781" y="1147"/>
                </a:lnTo>
                <a:close/>
                <a:moveTo>
                  <a:pt x="769" y="825"/>
                </a:moveTo>
                <a:lnTo>
                  <a:pt x="765" y="824"/>
                </a:lnTo>
                <a:lnTo>
                  <a:pt x="763" y="823"/>
                </a:lnTo>
                <a:lnTo>
                  <a:pt x="762" y="820"/>
                </a:lnTo>
                <a:lnTo>
                  <a:pt x="763" y="818"/>
                </a:lnTo>
                <a:lnTo>
                  <a:pt x="767" y="811"/>
                </a:lnTo>
                <a:lnTo>
                  <a:pt x="770" y="803"/>
                </a:lnTo>
                <a:lnTo>
                  <a:pt x="771" y="802"/>
                </a:lnTo>
                <a:lnTo>
                  <a:pt x="772" y="802"/>
                </a:lnTo>
                <a:lnTo>
                  <a:pt x="774" y="803"/>
                </a:lnTo>
                <a:lnTo>
                  <a:pt x="775" y="804"/>
                </a:lnTo>
                <a:lnTo>
                  <a:pt x="775" y="806"/>
                </a:lnTo>
                <a:lnTo>
                  <a:pt x="776" y="808"/>
                </a:lnTo>
                <a:lnTo>
                  <a:pt x="778" y="809"/>
                </a:lnTo>
                <a:lnTo>
                  <a:pt x="781" y="808"/>
                </a:lnTo>
                <a:lnTo>
                  <a:pt x="783" y="808"/>
                </a:lnTo>
                <a:lnTo>
                  <a:pt x="783" y="809"/>
                </a:lnTo>
                <a:lnTo>
                  <a:pt x="782" y="813"/>
                </a:lnTo>
                <a:lnTo>
                  <a:pt x="777" y="818"/>
                </a:lnTo>
                <a:lnTo>
                  <a:pt x="772" y="823"/>
                </a:lnTo>
                <a:lnTo>
                  <a:pt x="769" y="825"/>
                </a:lnTo>
                <a:close/>
                <a:moveTo>
                  <a:pt x="818" y="1043"/>
                </a:moveTo>
                <a:lnTo>
                  <a:pt x="816" y="1044"/>
                </a:lnTo>
                <a:lnTo>
                  <a:pt x="816" y="1046"/>
                </a:lnTo>
                <a:lnTo>
                  <a:pt x="812" y="1048"/>
                </a:lnTo>
                <a:lnTo>
                  <a:pt x="809" y="1048"/>
                </a:lnTo>
                <a:lnTo>
                  <a:pt x="812" y="1048"/>
                </a:lnTo>
                <a:lnTo>
                  <a:pt x="816" y="1046"/>
                </a:lnTo>
                <a:lnTo>
                  <a:pt x="816" y="1044"/>
                </a:lnTo>
                <a:lnTo>
                  <a:pt x="818" y="1043"/>
                </a:lnTo>
                <a:close/>
                <a:moveTo>
                  <a:pt x="824" y="963"/>
                </a:moveTo>
                <a:lnTo>
                  <a:pt x="815" y="965"/>
                </a:lnTo>
                <a:lnTo>
                  <a:pt x="804" y="966"/>
                </a:lnTo>
                <a:lnTo>
                  <a:pt x="794" y="966"/>
                </a:lnTo>
                <a:lnTo>
                  <a:pt x="783" y="966"/>
                </a:lnTo>
                <a:lnTo>
                  <a:pt x="783" y="964"/>
                </a:lnTo>
                <a:lnTo>
                  <a:pt x="782" y="963"/>
                </a:lnTo>
                <a:lnTo>
                  <a:pt x="783" y="964"/>
                </a:lnTo>
                <a:lnTo>
                  <a:pt x="783" y="966"/>
                </a:lnTo>
                <a:lnTo>
                  <a:pt x="794" y="966"/>
                </a:lnTo>
                <a:lnTo>
                  <a:pt x="804" y="966"/>
                </a:lnTo>
                <a:lnTo>
                  <a:pt x="815" y="965"/>
                </a:lnTo>
                <a:lnTo>
                  <a:pt x="824" y="963"/>
                </a:lnTo>
                <a:close/>
                <a:moveTo>
                  <a:pt x="827" y="860"/>
                </a:moveTo>
                <a:lnTo>
                  <a:pt x="829" y="860"/>
                </a:lnTo>
                <a:lnTo>
                  <a:pt x="830" y="860"/>
                </a:lnTo>
                <a:lnTo>
                  <a:pt x="829" y="860"/>
                </a:lnTo>
                <a:lnTo>
                  <a:pt x="827" y="860"/>
                </a:lnTo>
                <a:close/>
                <a:moveTo>
                  <a:pt x="822" y="1040"/>
                </a:moveTo>
                <a:lnTo>
                  <a:pt x="822" y="1040"/>
                </a:lnTo>
                <a:lnTo>
                  <a:pt x="823" y="1041"/>
                </a:lnTo>
                <a:lnTo>
                  <a:pt x="822" y="1040"/>
                </a:lnTo>
                <a:lnTo>
                  <a:pt x="822" y="1040"/>
                </a:lnTo>
                <a:close/>
                <a:moveTo>
                  <a:pt x="839" y="1040"/>
                </a:moveTo>
                <a:lnTo>
                  <a:pt x="834" y="1042"/>
                </a:lnTo>
                <a:lnTo>
                  <a:pt x="831" y="1043"/>
                </a:lnTo>
                <a:lnTo>
                  <a:pt x="826" y="1043"/>
                </a:lnTo>
                <a:lnTo>
                  <a:pt x="822" y="1043"/>
                </a:lnTo>
                <a:lnTo>
                  <a:pt x="822" y="1043"/>
                </a:lnTo>
                <a:lnTo>
                  <a:pt x="826" y="1043"/>
                </a:lnTo>
                <a:lnTo>
                  <a:pt x="831" y="1043"/>
                </a:lnTo>
                <a:lnTo>
                  <a:pt x="834" y="1042"/>
                </a:lnTo>
                <a:lnTo>
                  <a:pt x="839" y="1040"/>
                </a:lnTo>
                <a:close/>
                <a:moveTo>
                  <a:pt x="826" y="804"/>
                </a:moveTo>
                <a:lnTo>
                  <a:pt x="826" y="804"/>
                </a:lnTo>
                <a:lnTo>
                  <a:pt x="827" y="804"/>
                </a:lnTo>
                <a:lnTo>
                  <a:pt x="826" y="804"/>
                </a:lnTo>
                <a:lnTo>
                  <a:pt x="826" y="804"/>
                </a:lnTo>
                <a:close/>
                <a:moveTo>
                  <a:pt x="827" y="841"/>
                </a:moveTo>
                <a:lnTo>
                  <a:pt x="826" y="841"/>
                </a:lnTo>
                <a:lnTo>
                  <a:pt x="824" y="841"/>
                </a:lnTo>
                <a:lnTo>
                  <a:pt x="823" y="843"/>
                </a:lnTo>
                <a:lnTo>
                  <a:pt x="822" y="845"/>
                </a:lnTo>
                <a:lnTo>
                  <a:pt x="817" y="845"/>
                </a:lnTo>
                <a:lnTo>
                  <a:pt x="812" y="845"/>
                </a:lnTo>
                <a:lnTo>
                  <a:pt x="817" y="845"/>
                </a:lnTo>
                <a:lnTo>
                  <a:pt x="822" y="845"/>
                </a:lnTo>
                <a:lnTo>
                  <a:pt x="823" y="843"/>
                </a:lnTo>
                <a:lnTo>
                  <a:pt x="824" y="841"/>
                </a:lnTo>
                <a:lnTo>
                  <a:pt x="826" y="841"/>
                </a:lnTo>
                <a:lnTo>
                  <a:pt x="827" y="841"/>
                </a:lnTo>
                <a:close/>
                <a:moveTo>
                  <a:pt x="809" y="804"/>
                </a:moveTo>
                <a:lnTo>
                  <a:pt x="810" y="802"/>
                </a:lnTo>
                <a:lnTo>
                  <a:pt x="812" y="801"/>
                </a:lnTo>
                <a:lnTo>
                  <a:pt x="812" y="801"/>
                </a:lnTo>
                <a:lnTo>
                  <a:pt x="812" y="799"/>
                </a:lnTo>
                <a:lnTo>
                  <a:pt x="812" y="801"/>
                </a:lnTo>
                <a:lnTo>
                  <a:pt x="812" y="801"/>
                </a:lnTo>
                <a:lnTo>
                  <a:pt x="810" y="802"/>
                </a:lnTo>
                <a:lnTo>
                  <a:pt x="809" y="804"/>
                </a:lnTo>
                <a:close/>
                <a:moveTo>
                  <a:pt x="801" y="801"/>
                </a:moveTo>
                <a:lnTo>
                  <a:pt x="802" y="798"/>
                </a:lnTo>
                <a:lnTo>
                  <a:pt x="802" y="795"/>
                </a:lnTo>
                <a:lnTo>
                  <a:pt x="802" y="794"/>
                </a:lnTo>
                <a:lnTo>
                  <a:pt x="803" y="792"/>
                </a:lnTo>
                <a:lnTo>
                  <a:pt x="802" y="794"/>
                </a:lnTo>
                <a:lnTo>
                  <a:pt x="802" y="795"/>
                </a:lnTo>
                <a:lnTo>
                  <a:pt x="802" y="798"/>
                </a:lnTo>
                <a:lnTo>
                  <a:pt x="801" y="801"/>
                </a:lnTo>
                <a:close/>
                <a:moveTo>
                  <a:pt x="803" y="861"/>
                </a:moveTo>
                <a:lnTo>
                  <a:pt x="809" y="861"/>
                </a:lnTo>
                <a:lnTo>
                  <a:pt x="813" y="861"/>
                </a:lnTo>
                <a:lnTo>
                  <a:pt x="809" y="861"/>
                </a:lnTo>
                <a:lnTo>
                  <a:pt x="803" y="861"/>
                </a:lnTo>
                <a:lnTo>
                  <a:pt x="803" y="865"/>
                </a:lnTo>
                <a:lnTo>
                  <a:pt x="801" y="867"/>
                </a:lnTo>
                <a:lnTo>
                  <a:pt x="803" y="865"/>
                </a:lnTo>
                <a:lnTo>
                  <a:pt x="803" y="861"/>
                </a:lnTo>
                <a:close/>
                <a:moveTo>
                  <a:pt x="818" y="704"/>
                </a:moveTo>
                <a:lnTo>
                  <a:pt x="819" y="704"/>
                </a:lnTo>
                <a:lnTo>
                  <a:pt x="820" y="705"/>
                </a:lnTo>
                <a:lnTo>
                  <a:pt x="819" y="706"/>
                </a:lnTo>
                <a:lnTo>
                  <a:pt x="818" y="707"/>
                </a:lnTo>
                <a:lnTo>
                  <a:pt x="818" y="707"/>
                </a:lnTo>
                <a:lnTo>
                  <a:pt x="818" y="708"/>
                </a:lnTo>
                <a:lnTo>
                  <a:pt x="818" y="707"/>
                </a:lnTo>
                <a:lnTo>
                  <a:pt x="818" y="707"/>
                </a:lnTo>
                <a:lnTo>
                  <a:pt x="817" y="706"/>
                </a:lnTo>
                <a:lnTo>
                  <a:pt x="818" y="704"/>
                </a:lnTo>
                <a:close/>
                <a:moveTo>
                  <a:pt x="962" y="659"/>
                </a:moveTo>
                <a:lnTo>
                  <a:pt x="965" y="657"/>
                </a:lnTo>
                <a:lnTo>
                  <a:pt x="970" y="655"/>
                </a:lnTo>
                <a:lnTo>
                  <a:pt x="965" y="657"/>
                </a:lnTo>
                <a:lnTo>
                  <a:pt x="962" y="659"/>
                </a:lnTo>
                <a:lnTo>
                  <a:pt x="958" y="659"/>
                </a:lnTo>
                <a:lnTo>
                  <a:pt x="956" y="661"/>
                </a:lnTo>
                <a:lnTo>
                  <a:pt x="958" y="659"/>
                </a:lnTo>
                <a:lnTo>
                  <a:pt x="962" y="659"/>
                </a:lnTo>
                <a:close/>
                <a:moveTo>
                  <a:pt x="895" y="1159"/>
                </a:moveTo>
                <a:lnTo>
                  <a:pt x="899" y="1160"/>
                </a:lnTo>
                <a:lnTo>
                  <a:pt x="901" y="1161"/>
                </a:lnTo>
                <a:lnTo>
                  <a:pt x="899" y="1160"/>
                </a:lnTo>
                <a:lnTo>
                  <a:pt x="895" y="1159"/>
                </a:lnTo>
                <a:lnTo>
                  <a:pt x="895" y="1159"/>
                </a:lnTo>
                <a:close/>
                <a:moveTo>
                  <a:pt x="915" y="1197"/>
                </a:moveTo>
                <a:lnTo>
                  <a:pt x="915" y="1200"/>
                </a:lnTo>
                <a:lnTo>
                  <a:pt x="915" y="1201"/>
                </a:lnTo>
                <a:lnTo>
                  <a:pt x="915" y="1200"/>
                </a:lnTo>
                <a:lnTo>
                  <a:pt x="915" y="1197"/>
                </a:lnTo>
                <a:close/>
                <a:moveTo>
                  <a:pt x="589" y="1120"/>
                </a:moveTo>
                <a:lnTo>
                  <a:pt x="589" y="1120"/>
                </a:lnTo>
                <a:lnTo>
                  <a:pt x="587" y="1119"/>
                </a:lnTo>
                <a:lnTo>
                  <a:pt x="587" y="1118"/>
                </a:lnTo>
                <a:lnTo>
                  <a:pt x="587" y="1119"/>
                </a:lnTo>
                <a:lnTo>
                  <a:pt x="589" y="1120"/>
                </a:lnTo>
                <a:lnTo>
                  <a:pt x="589" y="1120"/>
                </a:lnTo>
                <a:lnTo>
                  <a:pt x="589" y="1120"/>
                </a:lnTo>
                <a:lnTo>
                  <a:pt x="590" y="1124"/>
                </a:lnTo>
                <a:lnTo>
                  <a:pt x="592" y="1126"/>
                </a:lnTo>
                <a:lnTo>
                  <a:pt x="590" y="1124"/>
                </a:lnTo>
                <a:lnTo>
                  <a:pt x="589" y="1120"/>
                </a:lnTo>
                <a:close/>
                <a:moveTo>
                  <a:pt x="584" y="1116"/>
                </a:moveTo>
                <a:lnTo>
                  <a:pt x="582" y="1114"/>
                </a:lnTo>
                <a:lnTo>
                  <a:pt x="582" y="1112"/>
                </a:lnTo>
                <a:lnTo>
                  <a:pt x="582" y="1114"/>
                </a:lnTo>
                <a:lnTo>
                  <a:pt x="584" y="1116"/>
                </a:lnTo>
                <a:lnTo>
                  <a:pt x="585" y="1117"/>
                </a:lnTo>
                <a:lnTo>
                  <a:pt x="585" y="1117"/>
                </a:lnTo>
                <a:lnTo>
                  <a:pt x="585" y="1117"/>
                </a:lnTo>
                <a:lnTo>
                  <a:pt x="584" y="1116"/>
                </a:lnTo>
                <a:close/>
                <a:moveTo>
                  <a:pt x="581" y="1158"/>
                </a:moveTo>
                <a:lnTo>
                  <a:pt x="581" y="1158"/>
                </a:lnTo>
                <a:lnTo>
                  <a:pt x="580" y="1156"/>
                </a:lnTo>
                <a:lnTo>
                  <a:pt x="581" y="1156"/>
                </a:lnTo>
                <a:lnTo>
                  <a:pt x="581" y="1158"/>
                </a:lnTo>
                <a:lnTo>
                  <a:pt x="581" y="1158"/>
                </a:lnTo>
                <a:lnTo>
                  <a:pt x="581" y="1158"/>
                </a:lnTo>
                <a:close/>
                <a:moveTo>
                  <a:pt x="585" y="1079"/>
                </a:moveTo>
                <a:lnTo>
                  <a:pt x="585" y="1079"/>
                </a:lnTo>
                <a:lnTo>
                  <a:pt x="585" y="1081"/>
                </a:lnTo>
                <a:lnTo>
                  <a:pt x="585" y="1081"/>
                </a:lnTo>
                <a:lnTo>
                  <a:pt x="585" y="1079"/>
                </a:lnTo>
                <a:lnTo>
                  <a:pt x="585" y="1079"/>
                </a:lnTo>
                <a:close/>
                <a:moveTo>
                  <a:pt x="553" y="1051"/>
                </a:moveTo>
                <a:lnTo>
                  <a:pt x="550" y="1049"/>
                </a:lnTo>
                <a:lnTo>
                  <a:pt x="548" y="1048"/>
                </a:lnTo>
                <a:lnTo>
                  <a:pt x="547" y="1044"/>
                </a:lnTo>
                <a:lnTo>
                  <a:pt x="546" y="1042"/>
                </a:lnTo>
                <a:lnTo>
                  <a:pt x="547" y="1044"/>
                </a:lnTo>
                <a:lnTo>
                  <a:pt x="548" y="1048"/>
                </a:lnTo>
                <a:lnTo>
                  <a:pt x="550" y="1049"/>
                </a:lnTo>
                <a:lnTo>
                  <a:pt x="553" y="1051"/>
                </a:lnTo>
                <a:lnTo>
                  <a:pt x="553" y="1053"/>
                </a:lnTo>
                <a:lnTo>
                  <a:pt x="553" y="1054"/>
                </a:lnTo>
                <a:lnTo>
                  <a:pt x="553" y="1053"/>
                </a:lnTo>
                <a:lnTo>
                  <a:pt x="553" y="1051"/>
                </a:lnTo>
                <a:close/>
                <a:moveTo>
                  <a:pt x="540" y="998"/>
                </a:moveTo>
                <a:lnTo>
                  <a:pt x="539" y="998"/>
                </a:lnTo>
                <a:lnTo>
                  <a:pt x="537" y="997"/>
                </a:lnTo>
                <a:lnTo>
                  <a:pt x="539" y="998"/>
                </a:lnTo>
                <a:lnTo>
                  <a:pt x="540" y="998"/>
                </a:lnTo>
                <a:close/>
                <a:moveTo>
                  <a:pt x="497" y="795"/>
                </a:moveTo>
                <a:lnTo>
                  <a:pt x="492" y="794"/>
                </a:lnTo>
                <a:lnTo>
                  <a:pt x="487" y="792"/>
                </a:lnTo>
                <a:lnTo>
                  <a:pt x="480" y="788"/>
                </a:lnTo>
                <a:lnTo>
                  <a:pt x="472" y="785"/>
                </a:lnTo>
                <a:lnTo>
                  <a:pt x="470" y="785"/>
                </a:lnTo>
                <a:lnTo>
                  <a:pt x="467" y="783"/>
                </a:lnTo>
                <a:lnTo>
                  <a:pt x="467" y="781"/>
                </a:lnTo>
                <a:lnTo>
                  <a:pt x="467" y="778"/>
                </a:lnTo>
                <a:lnTo>
                  <a:pt x="468" y="775"/>
                </a:lnTo>
                <a:lnTo>
                  <a:pt x="471" y="775"/>
                </a:lnTo>
                <a:lnTo>
                  <a:pt x="472" y="775"/>
                </a:lnTo>
                <a:lnTo>
                  <a:pt x="474" y="776"/>
                </a:lnTo>
                <a:lnTo>
                  <a:pt x="486" y="781"/>
                </a:lnTo>
                <a:lnTo>
                  <a:pt x="497" y="787"/>
                </a:lnTo>
                <a:lnTo>
                  <a:pt x="499" y="789"/>
                </a:lnTo>
                <a:lnTo>
                  <a:pt x="500" y="791"/>
                </a:lnTo>
                <a:lnTo>
                  <a:pt x="500" y="794"/>
                </a:lnTo>
                <a:lnTo>
                  <a:pt x="499" y="795"/>
                </a:lnTo>
                <a:lnTo>
                  <a:pt x="498" y="795"/>
                </a:lnTo>
                <a:lnTo>
                  <a:pt x="497" y="795"/>
                </a:lnTo>
                <a:close/>
                <a:moveTo>
                  <a:pt x="729" y="539"/>
                </a:moveTo>
                <a:lnTo>
                  <a:pt x="729" y="538"/>
                </a:lnTo>
                <a:lnTo>
                  <a:pt x="729" y="537"/>
                </a:lnTo>
                <a:lnTo>
                  <a:pt x="729" y="538"/>
                </a:lnTo>
                <a:lnTo>
                  <a:pt x="729" y="539"/>
                </a:lnTo>
                <a:close/>
                <a:moveTo>
                  <a:pt x="735" y="561"/>
                </a:moveTo>
                <a:lnTo>
                  <a:pt x="734" y="559"/>
                </a:lnTo>
                <a:lnTo>
                  <a:pt x="734" y="557"/>
                </a:lnTo>
                <a:lnTo>
                  <a:pt x="734" y="559"/>
                </a:lnTo>
                <a:lnTo>
                  <a:pt x="735" y="561"/>
                </a:lnTo>
                <a:close/>
                <a:moveTo>
                  <a:pt x="757" y="541"/>
                </a:moveTo>
                <a:lnTo>
                  <a:pt x="757" y="543"/>
                </a:lnTo>
                <a:lnTo>
                  <a:pt x="756" y="543"/>
                </a:lnTo>
                <a:lnTo>
                  <a:pt x="757" y="543"/>
                </a:lnTo>
                <a:lnTo>
                  <a:pt x="757" y="541"/>
                </a:lnTo>
                <a:close/>
                <a:moveTo>
                  <a:pt x="816" y="601"/>
                </a:moveTo>
                <a:lnTo>
                  <a:pt x="810" y="603"/>
                </a:lnTo>
                <a:lnTo>
                  <a:pt x="806" y="608"/>
                </a:lnTo>
                <a:lnTo>
                  <a:pt x="806" y="608"/>
                </a:lnTo>
                <a:lnTo>
                  <a:pt x="808" y="608"/>
                </a:lnTo>
                <a:lnTo>
                  <a:pt x="806" y="608"/>
                </a:lnTo>
                <a:lnTo>
                  <a:pt x="806" y="608"/>
                </a:lnTo>
                <a:lnTo>
                  <a:pt x="810" y="603"/>
                </a:lnTo>
                <a:lnTo>
                  <a:pt x="816" y="601"/>
                </a:lnTo>
                <a:close/>
                <a:moveTo>
                  <a:pt x="297" y="641"/>
                </a:moveTo>
                <a:lnTo>
                  <a:pt x="297" y="641"/>
                </a:lnTo>
                <a:lnTo>
                  <a:pt x="298" y="641"/>
                </a:lnTo>
                <a:lnTo>
                  <a:pt x="298" y="641"/>
                </a:lnTo>
                <a:lnTo>
                  <a:pt x="297" y="641"/>
                </a:lnTo>
                <a:close/>
                <a:moveTo>
                  <a:pt x="635" y="476"/>
                </a:moveTo>
                <a:lnTo>
                  <a:pt x="635" y="476"/>
                </a:lnTo>
                <a:lnTo>
                  <a:pt x="635" y="476"/>
                </a:lnTo>
                <a:lnTo>
                  <a:pt x="635" y="476"/>
                </a:lnTo>
                <a:lnTo>
                  <a:pt x="635" y="476"/>
                </a:lnTo>
                <a:lnTo>
                  <a:pt x="635" y="477"/>
                </a:lnTo>
                <a:lnTo>
                  <a:pt x="635" y="477"/>
                </a:lnTo>
                <a:lnTo>
                  <a:pt x="639" y="477"/>
                </a:lnTo>
                <a:lnTo>
                  <a:pt x="644" y="477"/>
                </a:lnTo>
                <a:lnTo>
                  <a:pt x="650" y="473"/>
                </a:lnTo>
                <a:lnTo>
                  <a:pt x="658" y="470"/>
                </a:lnTo>
                <a:lnTo>
                  <a:pt x="664" y="470"/>
                </a:lnTo>
                <a:lnTo>
                  <a:pt x="671" y="473"/>
                </a:lnTo>
                <a:lnTo>
                  <a:pt x="688" y="481"/>
                </a:lnTo>
                <a:lnTo>
                  <a:pt x="706" y="489"/>
                </a:lnTo>
                <a:lnTo>
                  <a:pt x="725" y="497"/>
                </a:lnTo>
                <a:lnTo>
                  <a:pt x="743" y="504"/>
                </a:lnTo>
                <a:lnTo>
                  <a:pt x="757" y="509"/>
                </a:lnTo>
                <a:lnTo>
                  <a:pt x="771" y="513"/>
                </a:lnTo>
                <a:lnTo>
                  <a:pt x="784" y="519"/>
                </a:lnTo>
                <a:lnTo>
                  <a:pt x="798" y="524"/>
                </a:lnTo>
                <a:lnTo>
                  <a:pt x="808" y="530"/>
                </a:lnTo>
                <a:lnTo>
                  <a:pt x="817" y="533"/>
                </a:lnTo>
                <a:lnTo>
                  <a:pt x="813" y="529"/>
                </a:lnTo>
                <a:lnTo>
                  <a:pt x="809" y="526"/>
                </a:lnTo>
                <a:lnTo>
                  <a:pt x="804" y="524"/>
                </a:lnTo>
                <a:lnTo>
                  <a:pt x="798" y="523"/>
                </a:lnTo>
                <a:lnTo>
                  <a:pt x="797" y="522"/>
                </a:lnTo>
                <a:lnTo>
                  <a:pt x="797" y="519"/>
                </a:lnTo>
                <a:lnTo>
                  <a:pt x="796" y="517"/>
                </a:lnTo>
                <a:lnTo>
                  <a:pt x="795" y="515"/>
                </a:lnTo>
                <a:lnTo>
                  <a:pt x="794" y="515"/>
                </a:lnTo>
                <a:lnTo>
                  <a:pt x="794" y="513"/>
                </a:lnTo>
                <a:lnTo>
                  <a:pt x="794" y="512"/>
                </a:lnTo>
                <a:lnTo>
                  <a:pt x="794" y="512"/>
                </a:lnTo>
                <a:lnTo>
                  <a:pt x="795" y="498"/>
                </a:lnTo>
                <a:lnTo>
                  <a:pt x="797" y="484"/>
                </a:lnTo>
                <a:lnTo>
                  <a:pt x="799" y="474"/>
                </a:lnTo>
                <a:lnTo>
                  <a:pt x="803" y="464"/>
                </a:lnTo>
                <a:lnTo>
                  <a:pt x="806" y="460"/>
                </a:lnTo>
                <a:lnTo>
                  <a:pt x="811" y="456"/>
                </a:lnTo>
                <a:lnTo>
                  <a:pt x="816" y="454"/>
                </a:lnTo>
                <a:lnTo>
                  <a:pt x="822" y="452"/>
                </a:lnTo>
                <a:lnTo>
                  <a:pt x="827" y="449"/>
                </a:lnTo>
                <a:lnTo>
                  <a:pt x="833" y="447"/>
                </a:lnTo>
                <a:lnTo>
                  <a:pt x="838" y="443"/>
                </a:lnTo>
                <a:lnTo>
                  <a:pt x="844" y="440"/>
                </a:lnTo>
                <a:lnTo>
                  <a:pt x="849" y="436"/>
                </a:lnTo>
                <a:lnTo>
                  <a:pt x="852" y="431"/>
                </a:lnTo>
                <a:lnTo>
                  <a:pt x="852" y="431"/>
                </a:lnTo>
                <a:lnTo>
                  <a:pt x="853" y="429"/>
                </a:lnTo>
                <a:lnTo>
                  <a:pt x="864" y="420"/>
                </a:lnTo>
                <a:lnTo>
                  <a:pt x="874" y="408"/>
                </a:lnTo>
                <a:lnTo>
                  <a:pt x="879" y="404"/>
                </a:lnTo>
                <a:lnTo>
                  <a:pt x="882" y="398"/>
                </a:lnTo>
                <a:lnTo>
                  <a:pt x="889" y="384"/>
                </a:lnTo>
                <a:lnTo>
                  <a:pt x="896" y="371"/>
                </a:lnTo>
                <a:lnTo>
                  <a:pt x="905" y="358"/>
                </a:lnTo>
                <a:lnTo>
                  <a:pt x="913" y="345"/>
                </a:lnTo>
                <a:lnTo>
                  <a:pt x="918" y="334"/>
                </a:lnTo>
                <a:lnTo>
                  <a:pt x="921" y="322"/>
                </a:lnTo>
                <a:lnTo>
                  <a:pt x="922" y="309"/>
                </a:lnTo>
                <a:lnTo>
                  <a:pt x="923" y="298"/>
                </a:lnTo>
                <a:lnTo>
                  <a:pt x="923" y="288"/>
                </a:lnTo>
                <a:lnTo>
                  <a:pt x="922" y="278"/>
                </a:lnTo>
                <a:lnTo>
                  <a:pt x="920" y="267"/>
                </a:lnTo>
                <a:lnTo>
                  <a:pt x="919" y="258"/>
                </a:lnTo>
                <a:lnTo>
                  <a:pt x="919" y="256"/>
                </a:lnTo>
                <a:lnTo>
                  <a:pt x="916" y="253"/>
                </a:lnTo>
                <a:lnTo>
                  <a:pt x="916" y="253"/>
                </a:lnTo>
                <a:lnTo>
                  <a:pt x="915" y="247"/>
                </a:lnTo>
                <a:lnTo>
                  <a:pt x="915" y="242"/>
                </a:lnTo>
                <a:lnTo>
                  <a:pt x="914" y="232"/>
                </a:lnTo>
                <a:lnTo>
                  <a:pt x="912" y="224"/>
                </a:lnTo>
                <a:lnTo>
                  <a:pt x="908" y="216"/>
                </a:lnTo>
                <a:lnTo>
                  <a:pt x="902" y="209"/>
                </a:lnTo>
                <a:lnTo>
                  <a:pt x="899" y="205"/>
                </a:lnTo>
                <a:lnTo>
                  <a:pt x="895" y="201"/>
                </a:lnTo>
                <a:lnTo>
                  <a:pt x="891" y="194"/>
                </a:lnTo>
                <a:lnTo>
                  <a:pt x="885" y="187"/>
                </a:lnTo>
                <a:lnTo>
                  <a:pt x="879" y="180"/>
                </a:lnTo>
                <a:lnTo>
                  <a:pt x="872" y="174"/>
                </a:lnTo>
                <a:lnTo>
                  <a:pt x="864" y="167"/>
                </a:lnTo>
                <a:lnTo>
                  <a:pt x="854" y="162"/>
                </a:lnTo>
                <a:lnTo>
                  <a:pt x="844" y="159"/>
                </a:lnTo>
                <a:lnTo>
                  <a:pt x="833" y="158"/>
                </a:lnTo>
                <a:lnTo>
                  <a:pt x="831" y="158"/>
                </a:lnTo>
                <a:lnTo>
                  <a:pt x="829" y="156"/>
                </a:lnTo>
                <a:lnTo>
                  <a:pt x="826" y="156"/>
                </a:lnTo>
                <a:lnTo>
                  <a:pt x="825" y="154"/>
                </a:lnTo>
                <a:lnTo>
                  <a:pt x="825" y="154"/>
                </a:lnTo>
                <a:lnTo>
                  <a:pt x="825" y="154"/>
                </a:lnTo>
                <a:lnTo>
                  <a:pt x="825" y="153"/>
                </a:lnTo>
                <a:lnTo>
                  <a:pt x="825" y="153"/>
                </a:lnTo>
                <a:lnTo>
                  <a:pt x="825" y="154"/>
                </a:lnTo>
                <a:lnTo>
                  <a:pt x="825" y="154"/>
                </a:lnTo>
                <a:lnTo>
                  <a:pt x="822" y="154"/>
                </a:lnTo>
                <a:lnTo>
                  <a:pt x="819" y="153"/>
                </a:lnTo>
                <a:lnTo>
                  <a:pt x="817" y="152"/>
                </a:lnTo>
                <a:lnTo>
                  <a:pt x="815" y="149"/>
                </a:lnTo>
                <a:lnTo>
                  <a:pt x="813" y="147"/>
                </a:lnTo>
                <a:lnTo>
                  <a:pt x="811" y="146"/>
                </a:lnTo>
                <a:lnTo>
                  <a:pt x="809" y="146"/>
                </a:lnTo>
                <a:lnTo>
                  <a:pt x="806" y="147"/>
                </a:lnTo>
                <a:lnTo>
                  <a:pt x="806" y="148"/>
                </a:lnTo>
                <a:lnTo>
                  <a:pt x="806" y="148"/>
                </a:lnTo>
                <a:lnTo>
                  <a:pt x="806" y="148"/>
                </a:lnTo>
                <a:lnTo>
                  <a:pt x="806" y="147"/>
                </a:lnTo>
                <a:lnTo>
                  <a:pt x="806" y="147"/>
                </a:lnTo>
                <a:lnTo>
                  <a:pt x="806" y="147"/>
                </a:lnTo>
                <a:lnTo>
                  <a:pt x="805" y="147"/>
                </a:lnTo>
                <a:lnTo>
                  <a:pt x="805" y="145"/>
                </a:lnTo>
                <a:lnTo>
                  <a:pt x="805" y="142"/>
                </a:lnTo>
                <a:lnTo>
                  <a:pt x="806" y="141"/>
                </a:lnTo>
                <a:lnTo>
                  <a:pt x="809" y="140"/>
                </a:lnTo>
                <a:lnTo>
                  <a:pt x="805" y="140"/>
                </a:lnTo>
                <a:lnTo>
                  <a:pt x="803" y="139"/>
                </a:lnTo>
                <a:lnTo>
                  <a:pt x="799" y="139"/>
                </a:lnTo>
                <a:lnTo>
                  <a:pt x="797" y="140"/>
                </a:lnTo>
                <a:lnTo>
                  <a:pt x="795" y="140"/>
                </a:lnTo>
                <a:lnTo>
                  <a:pt x="792" y="141"/>
                </a:lnTo>
                <a:lnTo>
                  <a:pt x="790" y="141"/>
                </a:lnTo>
                <a:lnTo>
                  <a:pt x="787" y="141"/>
                </a:lnTo>
                <a:lnTo>
                  <a:pt x="776" y="146"/>
                </a:lnTo>
                <a:lnTo>
                  <a:pt x="767" y="151"/>
                </a:lnTo>
                <a:lnTo>
                  <a:pt x="756" y="155"/>
                </a:lnTo>
                <a:lnTo>
                  <a:pt x="747" y="161"/>
                </a:lnTo>
                <a:lnTo>
                  <a:pt x="740" y="166"/>
                </a:lnTo>
                <a:lnTo>
                  <a:pt x="733" y="172"/>
                </a:lnTo>
                <a:lnTo>
                  <a:pt x="728" y="179"/>
                </a:lnTo>
                <a:lnTo>
                  <a:pt x="725" y="186"/>
                </a:lnTo>
                <a:lnTo>
                  <a:pt x="722" y="190"/>
                </a:lnTo>
                <a:lnTo>
                  <a:pt x="720" y="195"/>
                </a:lnTo>
                <a:lnTo>
                  <a:pt x="720" y="196"/>
                </a:lnTo>
                <a:lnTo>
                  <a:pt x="720" y="197"/>
                </a:lnTo>
                <a:lnTo>
                  <a:pt x="723" y="197"/>
                </a:lnTo>
                <a:lnTo>
                  <a:pt x="728" y="197"/>
                </a:lnTo>
                <a:lnTo>
                  <a:pt x="730" y="197"/>
                </a:lnTo>
                <a:lnTo>
                  <a:pt x="733" y="198"/>
                </a:lnTo>
                <a:lnTo>
                  <a:pt x="730" y="197"/>
                </a:lnTo>
                <a:lnTo>
                  <a:pt x="728" y="197"/>
                </a:lnTo>
                <a:lnTo>
                  <a:pt x="723" y="197"/>
                </a:lnTo>
                <a:lnTo>
                  <a:pt x="720" y="197"/>
                </a:lnTo>
                <a:lnTo>
                  <a:pt x="720" y="197"/>
                </a:lnTo>
                <a:lnTo>
                  <a:pt x="720" y="196"/>
                </a:lnTo>
                <a:lnTo>
                  <a:pt x="720" y="195"/>
                </a:lnTo>
                <a:lnTo>
                  <a:pt x="718" y="196"/>
                </a:lnTo>
                <a:lnTo>
                  <a:pt x="715" y="198"/>
                </a:lnTo>
                <a:lnTo>
                  <a:pt x="713" y="200"/>
                </a:lnTo>
                <a:lnTo>
                  <a:pt x="711" y="202"/>
                </a:lnTo>
                <a:lnTo>
                  <a:pt x="712" y="204"/>
                </a:lnTo>
                <a:lnTo>
                  <a:pt x="713" y="204"/>
                </a:lnTo>
                <a:lnTo>
                  <a:pt x="714" y="204"/>
                </a:lnTo>
                <a:lnTo>
                  <a:pt x="715" y="204"/>
                </a:lnTo>
                <a:lnTo>
                  <a:pt x="718" y="205"/>
                </a:lnTo>
                <a:lnTo>
                  <a:pt x="719" y="209"/>
                </a:lnTo>
                <a:lnTo>
                  <a:pt x="718" y="210"/>
                </a:lnTo>
                <a:lnTo>
                  <a:pt x="714" y="210"/>
                </a:lnTo>
                <a:lnTo>
                  <a:pt x="711" y="211"/>
                </a:lnTo>
                <a:lnTo>
                  <a:pt x="708" y="212"/>
                </a:lnTo>
                <a:lnTo>
                  <a:pt x="706" y="215"/>
                </a:lnTo>
                <a:lnTo>
                  <a:pt x="704" y="218"/>
                </a:lnTo>
                <a:lnTo>
                  <a:pt x="698" y="230"/>
                </a:lnTo>
                <a:lnTo>
                  <a:pt x="691" y="242"/>
                </a:lnTo>
                <a:lnTo>
                  <a:pt x="684" y="245"/>
                </a:lnTo>
                <a:lnTo>
                  <a:pt x="677" y="250"/>
                </a:lnTo>
                <a:lnTo>
                  <a:pt x="674" y="252"/>
                </a:lnTo>
                <a:lnTo>
                  <a:pt x="672" y="254"/>
                </a:lnTo>
                <a:lnTo>
                  <a:pt x="671" y="259"/>
                </a:lnTo>
                <a:lnTo>
                  <a:pt x="670" y="264"/>
                </a:lnTo>
                <a:lnTo>
                  <a:pt x="668" y="272"/>
                </a:lnTo>
                <a:lnTo>
                  <a:pt x="665" y="280"/>
                </a:lnTo>
                <a:lnTo>
                  <a:pt x="661" y="287"/>
                </a:lnTo>
                <a:lnTo>
                  <a:pt x="656" y="294"/>
                </a:lnTo>
                <a:lnTo>
                  <a:pt x="649" y="303"/>
                </a:lnTo>
                <a:lnTo>
                  <a:pt x="644" y="313"/>
                </a:lnTo>
                <a:lnTo>
                  <a:pt x="640" y="323"/>
                </a:lnTo>
                <a:lnTo>
                  <a:pt x="640" y="335"/>
                </a:lnTo>
                <a:lnTo>
                  <a:pt x="639" y="335"/>
                </a:lnTo>
                <a:lnTo>
                  <a:pt x="639" y="336"/>
                </a:lnTo>
                <a:lnTo>
                  <a:pt x="637" y="337"/>
                </a:lnTo>
                <a:lnTo>
                  <a:pt x="636" y="340"/>
                </a:lnTo>
                <a:lnTo>
                  <a:pt x="636" y="342"/>
                </a:lnTo>
                <a:lnTo>
                  <a:pt x="635" y="344"/>
                </a:lnTo>
                <a:lnTo>
                  <a:pt x="632" y="350"/>
                </a:lnTo>
                <a:lnTo>
                  <a:pt x="630" y="357"/>
                </a:lnTo>
                <a:lnTo>
                  <a:pt x="629" y="369"/>
                </a:lnTo>
                <a:lnTo>
                  <a:pt x="627" y="382"/>
                </a:lnTo>
                <a:lnTo>
                  <a:pt x="626" y="393"/>
                </a:lnTo>
                <a:lnTo>
                  <a:pt x="625" y="405"/>
                </a:lnTo>
                <a:lnTo>
                  <a:pt x="625" y="407"/>
                </a:lnTo>
                <a:lnTo>
                  <a:pt x="625" y="408"/>
                </a:lnTo>
                <a:lnTo>
                  <a:pt x="625" y="408"/>
                </a:lnTo>
                <a:lnTo>
                  <a:pt x="625" y="408"/>
                </a:lnTo>
                <a:lnTo>
                  <a:pt x="625" y="410"/>
                </a:lnTo>
                <a:lnTo>
                  <a:pt x="625" y="410"/>
                </a:lnTo>
                <a:lnTo>
                  <a:pt x="625" y="414"/>
                </a:lnTo>
                <a:lnTo>
                  <a:pt x="626" y="418"/>
                </a:lnTo>
                <a:lnTo>
                  <a:pt x="629" y="421"/>
                </a:lnTo>
                <a:lnTo>
                  <a:pt x="630" y="425"/>
                </a:lnTo>
                <a:lnTo>
                  <a:pt x="631" y="428"/>
                </a:lnTo>
                <a:lnTo>
                  <a:pt x="632" y="431"/>
                </a:lnTo>
                <a:lnTo>
                  <a:pt x="635" y="433"/>
                </a:lnTo>
                <a:lnTo>
                  <a:pt x="638" y="434"/>
                </a:lnTo>
                <a:lnTo>
                  <a:pt x="644" y="439"/>
                </a:lnTo>
                <a:lnTo>
                  <a:pt x="649" y="445"/>
                </a:lnTo>
                <a:lnTo>
                  <a:pt x="651" y="438"/>
                </a:lnTo>
                <a:lnTo>
                  <a:pt x="651" y="429"/>
                </a:lnTo>
                <a:lnTo>
                  <a:pt x="651" y="428"/>
                </a:lnTo>
                <a:lnTo>
                  <a:pt x="651" y="427"/>
                </a:lnTo>
                <a:lnTo>
                  <a:pt x="650" y="424"/>
                </a:lnTo>
                <a:lnTo>
                  <a:pt x="650" y="420"/>
                </a:lnTo>
                <a:lnTo>
                  <a:pt x="651" y="415"/>
                </a:lnTo>
                <a:lnTo>
                  <a:pt x="652" y="411"/>
                </a:lnTo>
                <a:lnTo>
                  <a:pt x="652" y="408"/>
                </a:lnTo>
                <a:lnTo>
                  <a:pt x="654" y="407"/>
                </a:lnTo>
                <a:lnTo>
                  <a:pt x="659" y="405"/>
                </a:lnTo>
                <a:lnTo>
                  <a:pt x="661" y="403"/>
                </a:lnTo>
                <a:lnTo>
                  <a:pt x="661" y="398"/>
                </a:lnTo>
                <a:lnTo>
                  <a:pt x="660" y="393"/>
                </a:lnTo>
                <a:lnTo>
                  <a:pt x="658" y="396"/>
                </a:lnTo>
                <a:lnTo>
                  <a:pt x="657" y="398"/>
                </a:lnTo>
                <a:lnTo>
                  <a:pt x="657" y="399"/>
                </a:lnTo>
                <a:lnTo>
                  <a:pt x="657" y="401"/>
                </a:lnTo>
                <a:lnTo>
                  <a:pt x="657" y="403"/>
                </a:lnTo>
                <a:lnTo>
                  <a:pt x="654" y="403"/>
                </a:lnTo>
                <a:lnTo>
                  <a:pt x="652" y="400"/>
                </a:lnTo>
                <a:lnTo>
                  <a:pt x="652" y="397"/>
                </a:lnTo>
                <a:lnTo>
                  <a:pt x="653" y="391"/>
                </a:lnTo>
                <a:lnTo>
                  <a:pt x="654" y="386"/>
                </a:lnTo>
                <a:lnTo>
                  <a:pt x="652" y="377"/>
                </a:lnTo>
                <a:lnTo>
                  <a:pt x="652" y="368"/>
                </a:lnTo>
                <a:lnTo>
                  <a:pt x="652" y="368"/>
                </a:lnTo>
                <a:lnTo>
                  <a:pt x="652" y="368"/>
                </a:lnTo>
                <a:lnTo>
                  <a:pt x="652" y="368"/>
                </a:lnTo>
                <a:lnTo>
                  <a:pt x="652" y="368"/>
                </a:lnTo>
                <a:lnTo>
                  <a:pt x="654" y="368"/>
                </a:lnTo>
                <a:lnTo>
                  <a:pt x="656" y="366"/>
                </a:lnTo>
                <a:lnTo>
                  <a:pt x="659" y="366"/>
                </a:lnTo>
                <a:lnTo>
                  <a:pt x="661" y="368"/>
                </a:lnTo>
                <a:lnTo>
                  <a:pt x="665" y="371"/>
                </a:lnTo>
                <a:lnTo>
                  <a:pt x="668" y="371"/>
                </a:lnTo>
                <a:lnTo>
                  <a:pt x="672" y="370"/>
                </a:lnTo>
                <a:lnTo>
                  <a:pt x="675" y="369"/>
                </a:lnTo>
                <a:lnTo>
                  <a:pt x="678" y="365"/>
                </a:lnTo>
                <a:lnTo>
                  <a:pt x="681" y="362"/>
                </a:lnTo>
                <a:lnTo>
                  <a:pt x="682" y="358"/>
                </a:lnTo>
                <a:lnTo>
                  <a:pt x="684" y="354"/>
                </a:lnTo>
                <a:lnTo>
                  <a:pt x="688" y="340"/>
                </a:lnTo>
                <a:lnTo>
                  <a:pt x="693" y="327"/>
                </a:lnTo>
                <a:lnTo>
                  <a:pt x="694" y="324"/>
                </a:lnTo>
                <a:lnTo>
                  <a:pt x="694" y="324"/>
                </a:lnTo>
                <a:lnTo>
                  <a:pt x="695" y="324"/>
                </a:lnTo>
                <a:lnTo>
                  <a:pt x="698" y="324"/>
                </a:lnTo>
                <a:lnTo>
                  <a:pt x="698" y="328"/>
                </a:lnTo>
                <a:lnTo>
                  <a:pt x="698" y="331"/>
                </a:lnTo>
                <a:lnTo>
                  <a:pt x="695" y="338"/>
                </a:lnTo>
                <a:lnTo>
                  <a:pt x="695" y="345"/>
                </a:lnTo>
                <a:lnTo>
                  <a:pt x="695" y="347"/>
                </a:lnTo>
                <a:lnTo>
                  <a:pt x="694" y="348"/>
                </a:lnTo>
                <a:lnTo>
                  <a:pt x="692" y="354"/>
                </a:lnTo>
                <a:lnTo>
                  <a:pt x="691" y="359"/>
                </a:lnTo>
                <a:lnTo>
                  <a:pt x="691" y="359"/>
                </a:lnTo>
                <a:lnTo>
                  <a:pt x="691" y="361"/>
                </a:lnTo>
                <a:lnTo>
                  <a:pt x="689" y="363"/>
                </a:lnTo>
                <a:lnTo>
                  <a:pt x="689" y="365"/>
                </a:lnTo>
                <a:lnTo>
                  <a:pt x="689" y="376"/>
                </a:lnTo>
                <a:lnTo>
                  <a:pt x="689" y="386"/>
                </a:lnTo>
                <a:lnTo>
                  <a:pt x="689" y="392"/>
                </a:lnTo>
                <a:lnTo>
                  <a:pt x="689" y="397"/>
                </a:lnTo>
                <a:lnTo>
                  <a:pt x="689" y="401"/>
                </a:lnTo>
                <a:lnTo>
                  <a:pt x="691" y="406"/>
                </a:lnTo>
                <a:lnTo>
                  <a:pt x="684" y="418"/>
                </a:lnTo>
                <a:lnTo>
                  <a:pt x="679" y="429"/>
                </a:lnTo>
                <a:lnTo>
                  <a:pt x="678" y="431"/>
                </a:lnTo>
                <a:lnTo>
                  <a:pt x="675" y="432"/>
                </a:lnTo>
                <a:lnTo>
                  <a:pt x="673" y="433"/>
                </a:lnTo>
                <a:lnTo>
                  <a:pt x="671" y="431"/>
                </a:lnTo>
                <a:lnTo>
                  <a:pt x="667" y="428"/>
                </a:lnTo>
                <a:lnTo>
                  <a:pt x="664" y="427"/>
                </a:lnTo>
                <a:lnTo>
                  <a:pt x="661" y="429"/>
                </a:lnTo>
                <a:lnTo>
                  <a:pt x="659" y="433"/>
                </a:lnTo>
                <a:lnTo>
                  <a:pt x="654" y="442"/>
                </a:lnTo>
                <a:lnTo>
                  <a:pt x="650" y="452"/>
                </a:lnTo>
                <a:lnTo>
                  <a:pt x="646" y="461"/>
                </a:lnTo>
                <a:lnTo>
                  <a:pt x="643" y="470"/>
                </a:lnTo>
                <a:lnTo>
                  <a:pt x="642" y="474"/>
                </a:lnTo>
                <a:lnTo>
                  <a:pt x="640" y="476"/>
                </a:lnTo>
                <a:lnTo>
                  <a:pt x="638" y="476"/>
                </a:lnTo>
                <a:lnTo>
                  <a:pt x="635" y="476"/>
                </a:lnTo>
                <a:lnTo>
                  <a:pt x="635" y="476"/>
                </a:lnTo>
                <a:lnTo>
                  <a:pt x="635" y="476"/>
                </a:lnTo>
                <a:lnTo>
                  <a:pt x="635" y="476"/>
                </a:lnTo>
                <a:close/>
                <a:moveTo>
                  <a:pt x="528" y="481"/>
                </a:moveTo>
                <a:lnTo>
                  <a:pt x="528" y="480"/>
                </a:lnTo>
                <a:lnTo>
                  <a:pt x="528" y="481"/>
                </a:lnTo>
                <a:lnTo>
                  <a:pt x="528" y="481"/>
                </a:lnTo>
                <a:lnTo>
                  <a:pt x="528" y="481"/>
                </a:lnTo>
                <a:lnTo>
                  <a:pt x="528" y="481"/>
                </a:lnTo>
                <a:close/>
                <a:moveTo>
                  <a:pt x="438" y="1580"/>
                </a:moveTo>
                <a:lnTo>
                  <a:pt x="438" y="1580"/>
                </a:lnTo>
                <a:lnTo>
                  <a:pt x="439" y="1580"/>
                </a:lnTo>
                <a:lnTo>
                  <a:pt x="438" y="1580"/>
                </a:lnTo>
                <a:lnTo>
                  <a:pt x="438" y="1579"/>
                </a:lnTo>
                <a:lnTo>
                  <a:pt x="438" y="1580"/>
                </a:lnTo>
                <a:lnTo>
                  <a:pt x="438" y="1580"/>
                </a:lnTo>
                <a:lnTo>
                  <a:pt x="438" y="1580"/>
                </a:lnTo>
                <a:close/>
                <a:moveTo>
                  <a:pt x="445" y="1400"/>
                </a:moveTo>
                <a:lnTo>
                  <a:pt x="444" y="1402"/>
                </a:lnTo>
                <a:lnTo>
                  <a:pt x="445" y="1403"/>
                </a:lnTo>
                <a:lnTo>
                  <a:pt x="445" y="1402"/>
                </a:lnTo>
                <a:lnTo>
                  <a:pt x="445" y="1400"/>
                </a:lnTo>
                <a:close/>
                <a:moveTo>
                  <a:pt x="470" y="1089"/>
                </a:moveTo>
                <a:lnTo>
                  <a:pt x="470" y="1089"/>
                </a:lnTo>
                <a:lnTo>
                  <a:pt x="470" y="1089"/>
                </a:lnTo>
                <a:lnTo>
                  <a:pt x="470" y="1089"/>
                </a:lnTo>
                <a:lnTo>
                  <a:pt x="470" y="1089"/>
                </a:lnTo>
                <a:lnTo>
                  <a:pt x="470" y="1089"/>
                </a:lnTo>
                <a:close/>
                <a:moveTo>
                  <a:pt x="287" y="638"/>
                </a:moveTo>
                <a:lnTo>
                  <a:pt x="288" y="639"/>
                </a:lnTo>
                <a:lnTo>
                  <a:pt x="291" y="641"/>
                </a:lnTo>
                <a:lnTo>
                  <a:pt x="292" y="641"/>
                </a:lnTo>
                <a:lnTo>
                  <a:pt x="293" y="639"/>
                </a:lnTo>
                <a:lnTo>
                  <a:pt x="291" y="638"/>
                </a:lnTo>
                <a:lnTo>
                  <a:pt x="287" y="638"/>
                </a:lnTo>
                <a:close/>
                <a:moveTo>
                  <a:pt x="664" y="386"/>
                </a:moveTo>
                <a:lnTo>
                  <a:pt x="665" y="386"/>
                </a:lnTo>
                <a:lnTo>
                  <a:pt x="665" y="385"/>
                </a:lnTo>
                <a:lnTo>
                  <a:pt x="665" y="384"/>
                </a:lnTo>
                <a:lnTo>
                  <a:pt x="664" y="383"/>
                </a:lnTo>
                <a:lnTo>
                  <a:pt x="663" y="384"/>
                </a:lnTo>
                <a:lnTo>
                  <a:pt x="661" y="385"/>
                </a:lnTo>
                <a:lnTo>
                  <a:pt x="663" y="386"/>
                </a:lnTo>
                <a:lnTo>
                  <a:pt x="664" y="386"/>
                </a:lnTo>
                <a:close/>
                <a:moveTo>
                  <a:pt x="460" y="1222"/>
                </a:moveTo>
                <a:lnTo>
                  <a:pt x="459" y="1216"/>
                </a:lnTo>
                <a:lnTo>
                  <a:pt x="458" y="1211"/>
                </a:lnTo>
                <a:lnTo>
                  <a:pt x="454" y="1217"/>
                </a:lnTo>
                <a:lnTo>
                  <a:pt x="453" y="1222"/>
                </a:lnTo>
                <a:lnTo>
                  <a:pt x="454" y="1225"/>
                </a:lnTo>
                <a:lnTo>
                  <a:pt x="458" y="1229"/>
                </a:lnTo>
                <a:lnTo>
                  <a:pt x="460" y="1228"/>
                </a:lnTo>
                <a:lnTo>
                  <a:pt x="461" y="1225"/>
                </a:lnTo>
                <a:lnTo>
                  <a:pt x="461" y="1224"/>
                </a:lnTo>
                <a:lnTo>
                  <a:pt x="460" y="1222"/>
                </a:lnTo>
                <a:close/>
                <a:moveTo>
                  <a:pt x="536" y="490"/>
                </a:moveTo>
                <a:lnTo>
                  <a:pt x="543" y="489"/>
                </a:lnTo>
                <a:lnTo>
                  <a:pt x="548" y="487"/>
                </a:lnTo>
                <a:lnTo>
                  <a:pt x="553" y="483"/>
                </a:lnTo>
                <a:lnTo>
                  <a:pt x="557" y="482"/>
                </a:lnTo>
                <a:lnTo>
                  <a:pt x="563" y="482"/>
                </a:lnTo>
                <a:lnTo>
                  <a:pt x="568" y="483"/>
                </a:lnTo>
                <a:lnTo>
                  <a:pt x="564" y="481"/>
                </a:lnTo>
                <a:lnTo>
                  <a:pt x="561" y="480"/>
                </a:lnTo>
                <a:lnTo>
                  <a:pt x="557" y="480"/>
                </a:lnTo>
                <a:lnTo>
                  <a:pt x="553" y="480"/>
                </a:lnTo>
                <a:lnTo>
                  <a:pt x="543" y="482"/>
                </a:lnTo>
                <a:lnTo>
                  <a:pt x="533" y="483"/>
                </a:lnTo>
                <a:lnTo>
                  <a:pt x="532" y="487"/>
                </a:lnTo>
                <a:lnTo>
                  <a:pt x="533" y="489"/>
                </a:lnTo>
                <a:lnTo>
                  <a:pt x="535" y="490"/>
                </a:lnTo>
                <a:lnTo>
                  <a:pt x="536" y="490"/>
                </a:lnTo>
                <a:close/>
                <a:moveTo>
                  <a:pt x="454" y="1230"/>
                </a:moveTo>
                <a:lnTo>
                  <a:pt x="453" y="1235"/>
                </a:lnTo>
                <a:lnTo>
                  <a:pt x="452" y="1238"/>
                </a:lnTo>
                <a:lnTo>
                  <a:pt x="451" y="1240"/>
                </a:lnTo>
                <a:lnTo>
                  <a:pt x="451" y="1243"/>
                </a:lnTo>
                <a:lnTo>
                  <a:pt x="451" y="1244"/>
                </a:lnTo>
                <a:lnTo>
                  <a:pt x="452" y="1246"/>
                </a:lnTo>
                <a:lnTo>
                  <a:pt x="458" y="1254"/>
                </a:lnTo>
                <a:lnTo>
                  <a:pt x="464" y="1263"/>
                </a:lnTo>
                <a:lnTo>
                  <a:pt x="467" y="1266"/>
                </a:lnTo>
                <a:lnTo>
                  <a:pt x="470" y="1270"/>
                </a:lnTo>
                <a:lnTo>
                  <a:pt x="474" y="1272"/>
                </a:lnTo>
                <a:lnTo>
                  <a:pt x="479" y="1274"/>
                </a:lnTo>
                <a:lnTo>
                  <a:pt x="471" y="1264"/>
                </a:lnTo>
                <a:lnTo>
                  <a:pt x="463" y="1253"/>
                </a:lnTo>
                <a:lnTo>
                  <a:pt x="460" y="1247"/>
                </a:lnTo>
                <a:lnTo>
                  <a:pt x="457" y="1243"/>
                </a:lnTo>
                <a:lnTo>
                  <a:pt x="456" y="1236"/>
                </a:lnTo>
                <a:lnTo>
                  <a:pt x="454" y="1230"/>
                </a:lnTo>
                <a:close/>
                <a:moveTo>
                  <a:pt x="647" y="358"/>
                </a:moveTo>
                <a:lnTo>
                  <a:pt x="647" y="362"/>
                </a:lnTo>
                <a:lnTo>
                  <a:pt x="649" y="366"/>
                </a:lnTo>
                <a:lnTo>
                  <a:pt x="647" y="379"/>
                </a:lnTo>
                <a:lnTo>
                  <a:pt x="647" y="392"/>
                </a:lnTo>
                <a:lnTo>
                  <a:pt x="647" y="405"/>
                </a:lnTo>
                <a:lnTo>
                  <a:pt x="647" y="418"/>
                </a:lnTo>
                <a:lnTo>
                  <a:pt x="647" y="405"/>
                </a:lnTo>
                <a:lnTo>
                  <a:pt x="647" y="392"/>
                </a:lnTo>
                <a:lnTo>
                  <a:pt x="647" y="379"/>
                </a:lnTo>
                <a:lnTo>
                  <a:pt x="649" y="366"/>
                </a:lnTo>
                <a:lnTo>
                  <a:pt x="647" y="362"/>
                </a:lnTo>
                <a:lnTo>
                  <a:pt x="647" y="358"/>
                </a:lnTo>
                <a:close/>
                <a:moveTo>
                  <a:pt x="657" y="330"/>
                </a:moveTo>
                <a:lnTo>
                  <a:pt x="656" y="336"/>
                </a:lnTo>
                <a:lnTo>
                  <a:pt x="654" y="341"/>
                </a:lnTo>
                <a:lnTo>
                  <a:pt x="656" y="336"/>
                </a:lnTo>
                <a:lnTo>
                  <a:pt x="657" y="330"/>
                </a:lnTo>
                <a:close/>
                <a:moveTo>
                  <a:pt x="657" y="327"/>
                </a:moveTo>
                <a:lnTo>
                  <a:pt x="657" y="328"/>
                </a:lnTo>
                <a:lnTo>
                  <a:pt x="658" y="329"/>
                </a:lnTo>
                <a:lnTo>
                  <a:pt x="658" y="329"/>
                </a:lnTo>
                <a:lnTo>
                  <a:pt x="657" y="328"/>
                </a:lnTo>
                <a:lnTo>
                  <a:pt x="657" y="327"/>
                </a:lnTo>
                <a:close/>
                <a:moveTo>
                  <a:pt x="671" y="299"/>
                </a:moveTo>
                <a:lnTo>
                  <a:pt x="673" y="298"/>
                </a:lnTo>
                <a:lnTo>
                  <a:pt x="675" y="299"/>
                </a:lnTo>
                <a:lnTo>
                  <a:pt x="677" y="300"/>
                </a:lnTo>
                <a:lnTo>
                  <a:pt x="677" y="301"/>
                </a:lnTo>
                <a:lnTo>
                  <a:pt x="677" y="300"/>
                </a:lnTo>
                <a:lnTo>
                  <a:pt x="675" y="299"/>
                </a:lnTo>
                <a:lnTo>
                  <a:pt x="673" y="298"/>
                </a:lnTo>
                <a:lnTo>
                  <a:pt x="671" y="299"/>
                </a:lnTo>
                <a:lnTo>
                  <a:pt x="671" y="295"/>
                </a:lnTo>
                <a:lnTo>
                  <a:pt x="671" y="292"/>
                </a:lnTo>
                <a:lnTo>
                  <a:pt x="671" y="295"/>
                </a:lnTo>
                <a:lnTo>
                  <a:pt x="671" y="299"/>
                </a:lnTo>
                <a:close/>
                <a:moveTo>
                  <a:pt x="674" y="343"/>
                </a:moveTo>
                <a:lnTo>
                  <a:pt x="675" y="343"/>
                </a:lnTo>
                <a:lnTo>
                  <a:pt x="674" y="344"/>
                </a:lnTo>
                <a:lnTo>
                  <a:pt x="675" y="343"/>
                </a:lnTo>
                <a:lnTo>
                  <a:pt x="674" y="343"/>
                </a:lnTo>
                <a:lnTo>
                  <a:pt x="675" y="342"/>
                </a:lnTo>
                <a:lnTo>
                  <a:pt x="675" y="341"/>
                </a:lnTo>
                <a:lnTo>
                  <a:pt x="675" y="342"/>
                </a:lnTo>
                <a:lnTo>
                  <a:pt x="674" y="343"/>
                </a:lnTo>
                <a:close/>
                <a:moveTo>
                  <a:pt x="672" y="347"/>
                </a:moveTo>
                <a:lnTo>
                  <a:pt x="672" y="347"/>
                </a:lnTo>
                <a:lnTo>
                  <a:pt x="672" y="347"/>
                </a:lnTo>
                <a:close/>
                <a:moveTo>
                  <a:pt x="716" y="200"/>
                </a:moveTo>
                <a:lnTo>
                  <a:pt x="719" y="200"/>
                </a:lnTo>
                <a:lnTo>
                  <a:pt x="720" y="198"/>
                </a:lnTo>
                <a:lnTo>
                  <a:pt x="719" y="200"/>
                </a:lnTo>
                <a:lnTo>
                  <a:pt x="716" y="200"/>
                </a:lnTo>
                <a:close/>
                <a:moveTo>
                  <a:pt x="750" y="172"/>
                </a:moveTo>
                <a:lnTo>
                  <a:pt x="750" y="172"/>
                </a:lnTo>
                <a:lnTo>
                  <a:pt x="750" y="172"/>
                </a:lnTo>
                <a:lnTo>
                  <a:pt x="750" y="172"/>
                </a:lnTo>
                <a:close/>
                <a:moveTo>
                  <a:pt x="769" y="180"/>
                </a:moveTo>
                <a:lnTo>
                  <a:pt x="768" y="181"/>
                </a:lnTo>
                <a:lnTo>
                  <a:pt x="767" y="181"/>
                </a:lnTo>
                <a:lnTo>
                  <a:pt x="768" y="181"/>
                </a:lnTo>
                <a:lnTo>
                  <a:pt x="769" y="180"/>
                </a:lnTo>
                <a:close/>
                <a:moveTo>
                  <a:pt x="797" y="212"/>
                </a:moveTo>
                <a:lnTo>
                  <a:pt x="797" y="212"/>
                </a:lnTo>
                <a:lnTo>
                  <a:pt x="797" y="212"/>
                </a:lnTo>
                <a:lnTo>
                  <a:pt x="797" y="212"/>
                </a:lnTo>
                <a:lnTo>
                  <a:pt x="797" y="210"/>
                </a:lnTo>
                <a:lnTo>
                  <a:pt x="796" y="208"/>
                </a:lnTo>
                <a:lnTo>
                  <a:pt x="797" y="210"/>
                </a:lnTo>
                <a:lnTo>
                  <a:pt x="797" y="212"/>
                </a:lnTo>
                <a:close/>
                <a:moveTo>
                  <a:pt x="806" y="149"/>
                </a:moveTo>
                <a:lnTo>
                  <a:pt x="806" y="151"/>
                </a:lnTo>
                <a:lnTo>
                  <a:pt x="806" y="153"/>
                </a:lnTo>
                <a:lnTo>
                  <a:pt x="806" y="151"/>
                </a:lnTo>
                <a:lnTo>
                  <a:pt x="806" y="149"/>
                </a:lnTo>
                <a:close/>
                <a:moveTo>
                  <a:pt x="693" y="412"/>
                </a:moveTo>
                <a:lnTo>
                  <a:pt x="693" y="412"/>
                </a:lnTo>
                <a:lnTo>
                  <a:pt x="693" y="412"/>
                </a:lnTo>
                <a:lnTo>
                  <a:pt x="693" y="412"/>
                </a:lnTo>
                <a:lnTo>
                  <a:pt x="693" y="412"/>
                </a:lnTo>
                <a:lnTo>
                  <a:pt x="693" y="411"/>
                </a:lnTo>
                <a:lnTo>
                  <a:pt x="693" y="410"/>
                </a:lnTo>
                <a:lnTo>
                  <a:pt x="693" y="411"/>
                </a:lnTo>
                <a:lnTo>
                  <a:pt x="693" y="412"/>
                </a:lnTo>
                <a:close/>
                <a:moveTo>
                  <a:pt x="467" y="1138"/>
                </a:moveTo>
                <a:lnTo>
                  <a:pt x="470" y="1137"/>
                </a:lnTo>
                <a:lnTo>
                  <a:pt x="472" y="1134"/>
                </a:lnTo>
                <a:lnTo>
                  <a:pt x="475" y="1130"/>
                </a:lnTo>
                <a:lnTo>
                  <a:pt x="477" y="1125"/>
                </a:lnTo>
                <a:lnTo>
                  <a:pt x="477" y="1119"/>
                </a:lnTo>
                <a:lnTo>
                  <a:pt x="477" y="1114"/>
                </a:lnTo>
                <a:lnTo>
                  <a:pt x="477" y="1098"/>
                </a:lnTo>
                <a:lnTo>
                  <a:pt x="475" y="1082"/>
                </a:lnTo>
                <a:lnTo>
                  <a:pt x="475" y="1077"/>
                </a:lnTo>
                <a:lnTo>
                  <a:pt x="474" y="1074"/>
                </a:lnTo>
                <a:lnTo>
                  <a:pt x="471" y="1070"/>
                </a:lnTo>
                <a:lnTo>
                  <a:pt x="470" y="1067"/>
                </a:lnTo>
                <a:lnTo>
                  <a:pt x="470" y="1062"/>
                </a:lnTo>
                <a:lnTo>
                  <a:pt x="470" y="1057"/>
                </a:lnTo>
                <a:lnTo>
                  <a:pt x="468" y="1048"/>
                </a:lnTo>
                <a:lnTo>
                  <a:pt x="467" y="1040"/>
                </a:lnTo>
                <a:lnTo>
                  <a:pt x="468" y="1051"/>
                </a:lnTo>
                <a:lnTo>
                  <a:pt x="468" y="1063"/>
                </a:lnTo>
                <a:lnTo>
                  <a:pt x="470" y="1075"/>
                </a:lnTo>
                <a:lnTo>
                  <a:pt x="471" y="1086"/>
                </a:lnTo>
                <a:lnTo>
                  <a:pt x="472" y="1091"/>
                </a:lnTo>
                <a:lnTo>
                  <a:pt x="471" y="1095"/>
                </a:lnTo>
                <a:lnTo>
                  <a:pt x="471" y="1096"/>
                </a:lnTo>
                <a:lnTo>
                  <a:pt x="470" y="1095"/>
                </a:lnTo>
                <a:lnTo>
                  <a:pt x="470" y="1095"/>
                </a:lnTo>
                <a:lnTo>
                  <a:pt x="470" y="1093"/>
                </a:lnTo>
                <a:lnTo>
                  <a:pt x="470" y="1105"/>
                </a:lnTo>
                <a:lnTo>
                  <a:pt x="468" y="1116"/>
                </a:lnTo>
                <a:lnTo>
                  <a:pt x="467" y="1127"/>
                </a:lnTo>
                <a:lnTo>
                  <a:pt x="467" y="1138"/>
                </a:lnTo>
                <a:close/>
                <a:moveTo>
                  <a:pt x="438" y="1577"/>
                </a:moveTo>
                <a:lnTo>
                  <a:pt x="439" y="1568"/>
                </a:lnTo>
                <a:lnTo>
                  <a:pt x="439" y="1559"/>
                </a:lnTo>
                <a:lnTo>
                  <a:pt x="438" y="1551"/>
                </a:lnTo>
                <a:lnTo>
                  <a:pt x="437" y="1542"/>
                </a:lnTo>
                <a:lnTo>
                  <a:pt x="436" y="1526"/>
                </a:lnTo>
                <a:lnTo>
                  <a:pt x="436" y="1512"/>
                </a:lnTo>
                <a:lnTo>
                  <a:pt x="437" y="1500"/>
                </a:lnTo>
                <a:lnTo>
                  <a:pt x="438" y="1486"/>
                </a:lnTo>
                <a:lnTo>
                  <a:pt x="438" y="1473"/>
                </a:lnTo>
                <a:lnTo>
                  <a:pt x="439" y="1460"/>
                </a:lnTo>
                <a:lnTo>
                  <a:pt x="435" y="1477"/>
                </a:lnTo>
                <a:lnTo>
                  <a:pt x="431" y="1494"/>
                </a:lnTo>
                <a:lnTo>
                  <a:pt x="431" y="1514"/>
                </a:lnTo>
                <a:lnTo>
                  <a:pt x="431" y="1532"/>
                </a:lnTo>
                <a:lnTo>
                  <a:pt x="433" y="1551"/>
                </a:lnTo>
                <a:lnTo>
                  <a:pt x="436" y="1570"/>
                </a:lnTo>
                <a:lnTo>
                  <a:pt x="437" y="1574"/>
                </a:lnTo>
                <a:lnTo>
                  <a:pt x="438" y="1577"/>
                </a:lnTo>
                <a:close/>
                <a:moveTo>
                  <a:pt x="266" y="439"/>
                </a:moveTo>
                <a:lnTo>
                  <a:pt x="266" y="439"/>
                </a:lnTo>
                <a:lnTo>
                  <a:pt x="266" y="439"/>
                </a:lnTo>
                <a:lnTo>
                  <a:pt x="266" y="440"/>
                </a:lnTo>
                <a:lnTo>
                  <a:pt x="265" y="441"/>
                </a:lnTo>
                <a:lnTo>
                  <a:pt x="264" y="442"/>
                </a:lnTo>
                <a:lnTo>
                  <a:pt x="261" y="443"/>
                </a:lnTo>
                <a:lnTo>
                  <a:pt x="263" y="441"/>
                </a:lnTo>
                <a:lnTo>
                  <a:pt x="263" y="440"/>
                </a:lnTo>
                <a:lnTo>
                  <a:pt x="264" y="439"/>
                </a:lnTo>
                <a:lnTo>
                  <a:pt x="266" y="439"/>
                </a:lnTo>
                <a:lnTo>
                  <a:pt x="266" y="436"/>
                </a:lnTo>
                <a:lnTo>
                  <a:pt x="267" y="435"/>
                </a:lnTo>
                <a:lnTo>
                  <a:pt x="267" y="438"/>
                </a:lnTo>
                <a:lnTo>
                  <a:pt x="266" y="439"/>
                </a:lnTo>
                <a:lnTo>
                  <a:pt x="266" y="439"/>
                </a:lnTo>
                <a:lnTo>
                  <a:pt x="266" y="439"/>
                </a:lnTo>
                <a:lnTo>
                  <a:pt x="266" y="439"/>
                </a:lnTo>
                <a:close/>
                <a:moveTo>
                  <a:pt x="240" y="103"/>
                </a:moveTo>
                <a:lnTo>
                  <a:pt x="236" y="106"/>
                </a:lnTo>
                <a:lnTo>
                  <a:pt x="231" y="111"/>
                </a:lnTo>
                <a:lnTo>
                  <a:pt x="229" y="116"/>
                </a:lnTo>
                <a:lnTo>
                  <a:pt x="228" y="120"/>
                </a:lnTo>
                <a:lnTo>
                  <a:pt x="228" y="125"/>
                </a:lnTo>
                <a:lnTo>
                  <a:pt x="229" y="130"/>
                </a:lnTo>
                <a:lnTo>
                  <a:pt x="228" y="125"/>
                </a:lnTo>
                <a:lnTo>
                  <a:pt x="228" y="120"/>
                </a:lnTo>
                <a:lnTo>
                  <a:pt x="229" y="116"/>
                </a:lnTo>
                <a:lnTo>
                  <a:pt x="231" y="111"/>
                </a:lnTo>
                <a:lnTo>
                  <a:pt x="236" y="106"/>
                </a:lnTo>
                <a:lnTo>
                  <a:pt x="240" y="103"/>
                </a:lnTo>
                <a:close/>
                <a:moveTo>
                  <a:pt x="264" y="478"/>
                </a:moveTo>
                <a:lnTo>
                  <a:pt x="263" y="474"/>
                </a:lnTo>
                <a:lnTo>
                  <a:pt x="264" y="468"/>
                </a:lnTo>
                <a:lnTo>
                  <a:pt x="263" y="474"/>
                </a:lnTo>
                <a:lnTo>
                  <a:pt x="264" y="478"/>
                </a:lnTo>
                <a:lnTo>
                  <a:pt x="264" y="478"/>
                </a:lnTo>
                <a:close/>
                <a:moveTo>
                  <a:pt x="288" y="632"/>
                </a:moveTo>
                <a:lnTo>
                  <a:pt x="285" y="630"/>
                </a:lnTo>
                <a:lnTo>
                  <a:pt x="280" y="627"/>
                </a:lnTo>
                <a:lnTo>
                  <a:pt x="277" y="623"/>
                </a:lnTo>
                <a:lnTo>
                  <a:pt x="273" y="620"/>
                </a:lnTo>
                <a:lnTo>
                  <a:pt x="271" y="616"/>
                </a:lnTo>
                <a:lnTo>
                  <a:pt x="268" y="613"/>
                </a:lnTo>
                <a:lnTo>
                  <a:pt x="266" y="603"/>
                </a:lnTo>
                <a:lnTo>
                  <a:pt x="266" y="593"/>
                </a:lnTo>
                <a:lnTo>
                  <a:pt x="267" y="579"/>
                </a:lnTo>
                <a:lnTo>
                  <a:pt x="268" y="565"/>
                </a:lnTo>
                <a:lnTo>
                  <a:pt x="270" y="562"/>
                </a:lnTo>
                <a:lnTo>
                  <a:pt x="270" y="560"/>
                </a:lnTo>
                <a:lnTo>
                  <a:pt x="271" y="554"/>
                </a:lnTo>
                <a:lnTo>
                  <a:pt x="273" y="548"/>
                </a:lnTo>
                <a:lnTo>
                  <a:pt x="274" y="547"/>
                </a:lnTo>
                <a:lnTo>
                  <a:pt x="277" y="546"/>
                </a:lnTo>
                <a:lnTo>
                  <a:pt x="281" y="536"/>
                </a:lnTo>
                <a:lnTo>
                  <a:pt x="288" y="526"/>
                </a:lnTo>
                <a:lnTo>
                  <a:pt x="294" y="517"/>
                </a:lnTo>
                <a:lnTo>
                  <a:pt x="299" y="506"/>
                </a:lnTo>
                <a:lnTo>
                  <a:pt x="304" y="496"/>
                </a:lnTo>
                <a:lnTo>
                  <a:pt x="308" y="484"/>
                </a:lnTo>
                <a:lnTo>
                  <a:pt x="308" y="483"/>
                </a:lnTo>
                <a:lnTo>
                  <a:pt x="308" y="482"/>
                </a:lnTo>
                <a:lnTo>
                  <a:pt x="313" y="480"/>
                </a:lnTo>
                <a:lnTo>
                  <a:pt x="315" y="477"/>
                </a:lnTo>
                <a:lnTo>
                  <a:pt x="316" y="474"/>
                </a:lnTo>
                <a:lnTo>
                  <a:pt x="318" y="470"/>
                </a:lnTo>
                <a:lnTo>
                  <a:pt x="318" y="469"/>
                </a:lnTo>
                <a:lnTo>
                  <a:pt x="318" y="468"/>
                </a:lnTo>
                <a:lnTo>
                  <a:pt x="320" y="468"/>
                </a:lnTo>
                <a:lnTo>
                  <a:pt x="321" y="467"/>
                </a:lnTo>
                <a:lnTo>
                  <a:pt x="322" y="464"/>
                </a:lnTo>
                <a:lnTo>
                  <a:pt x="322" y="462"/>
                </a:lnTo>
                <a:lnTo>
                  <a:pt x="322" y="462"/>
                </a:lnTo>
                <a:lnTo>
                  <a:pt x="322" y="461"/>
                </a:lnTo>
                <a:lnTo>
                  <a:pt x="325" y="461"/>
                </a:lnTo>
                <a:lnTo>
                  <a:pt x="326" y="461"/>
                </a:lnTo>
                <a:lnTo>
                  <a:pt x="332" y="455"/>
                </a:lnTo>
                <a:lnTo>
                  <a:pt x="337" y="450"/>
                </a:lnTo>
                <a:lnTo>
                  <a:pt x="346" y="449"/>
                </a:lnTo>
                <a:lnTo>
                  <a:pt x="354" y="448"/>
                </a:lnTo>
                <a:lnTo>
                  <a:pt x="352" y="447"/>
                </a:lnTo>
                <a:lnTo>
                  <a:pt x="349" y="446"/>
                </a:lnTo>
                <a:lnTo>
                  <a:pt x="340" y="446"/>
                </a:lnTo>
                <a:lnTo>
                  <a:pt x="332" y="447"/>
                </a:lnTo>
                <a:lnTo>
                  <a:pt x="328" y="448"/>
                </a:lnTo>
                <a:lnTo>
                  <a:pt x="325" y="449"/>
                </a:lnTo>
                <a:lnTo>
                  <a:pt x="321" y="453"/>
                </a:lnTo>
                <a:lnTo>
                  <a:pt x="318" y="456"/>
                </a:lnTo>
                <a:lnTo>
                  <a:pt x="314" y="460"/>
                </a:lnTo>
                <a:lnTo>
                  <a:pt x="312" y="462"/>
                </a:lnTo>
                <a:lnTo>
                  <a:pt x="308" y="466"/>
                </a:lnTo>
                <a:lnTo>
                  <a:pt x="307" y="470"/>
                </a:lnTo>
                <a:lnTo>
                  <a:pt x="305" y="470"/>
                </a:lnTo>
                <a:lnTo>
                  <a:pt x="305" y="473"/>
                </a:lnTo>
                <a:lnTo>
                  <a:pt x="298" y="483"/>
                </a:lnTo>
                <a:lnTo>
                  <a:pt x="291" y="494"/>
                </a:lnTo>
                <a:lnTo>
                  <a:pt x="283" y="504"/>
                </a:lnTo>
                <a:lnTo>
                  <a:pt x="276" y="516"/>
                </a:lnTo>
                <a:lnTo>
                  <a:pt x="276" y="509"/>
                </a:lnTo>
                <a:lnTo>
                  <a:pt x="278" y="502"/>
                </a:lnTo>
                <a:lnTo>
                  <a:pt x="280" y="496"/>
                </a:lnTo>
                <a:lnTo>
                  <a:pt x="283" y="490"/>
                </a:lnTo>
                <a:lnTo>
                  <a:pt x="290" y="483"/>
                </a:lnTo>
                <a:lnTo>
                  <a:pt x="295" y="475"/>
                </a:lnTo>
                <a:lnTo>
                  <a:pt x="305" y="463"/>
                </a:lnTo>
                <a:lnTo>
                  <a:pt x="315" y="450"/>
                </a:lnTo>
                <a:lnTo>
                  <a:pt x="321" y="447"/>
                </a:lnTo>
                <a:lnTo>
                  <a:pt x="327" y="443"/>
                </a:lnTo>
                <a:lnTo>
                  <a:pt x="322" y="442"/>
                </a:lnTo>
                <a:lnTo>
                  <a:pt x="318" y="441"/>
                </a:lnTo>
                <a:lnTo>
                  <a:pt x="314" y="442"/>
                </a:lnTo>
                <a:lnTo>
                  <a:pt x="311" y="443"/>
                </a:lnTo>
                <a:lnTo>
                  <a:pt x="305" y="449"/>
                </a:lnTo>
                <a:lnTo>
                  <a:pt x="300" y="457"/>
                </a:lnTo>
                <a:lnTo>
                  <a:pt x="293" y="469"/>
                </a:lnTo>
                <a:lnTo>
                  <a:pt x="286" y="482"/>
                </a:lnTo>
                <a:lnTo>
                  <a:pt x="286" y="477"/>
                </a:lnTo>
                <a:lnTo>
                  <a:pt x="286" y="475"/>
                </a:lnTo>
                <a:lnTo>
                  <a:pt x="286" y="471"/>
                </a:lnTo>
                <a:lnTo>
                  <a:pt x="286" y="469"/>
                </a:lnTo>
                <a:lnTo>
                  <a:pt x="288" y="467"/>
                </a:lnTo>
                <a:lnTo>
                  <a:pt x="290" y="466"/>
                </a:lnTo>
                <a:lnTo>
                  <a:pt x="290" y="463"/>
                </a:lnTo>
                <a:lnTo>
                  <a:pt x="290" y="461"/>
                </a:lnTo>
                <a:lnTo>
                  <a:pt x="291" y="460"/>
                </a:lnTo>
                <a:lnTo>
                  <a:pt x="291" y="460"/>
                </a:lnTo>
                <a:lnTo>
                  <a:pt x="294" y="453"/>
                </a:lnTo>
                <a:lnTo>
                  <a:pt x="299" y="447"/>
                </a:lnTo>
                <a:lnTo>
                  <a:pt x="299" y="446"/>
                </a:lnTo>
                <a:lnTo>
                  <a:pt x="299" y="443"/>
                </a:lnTo>
                <a:lnTo>
                  <a:pt x="297" y="443"/>
                </a:lnTo>
                <a:lnTo>
                  <a:pt x="294" y="445"/>
                </a:lnTo>
                <a:lnTo>
                  <a:pt x="290" y="452"/>
                </a:lnTo>
                <a:lnTo>
                  <a:pt x="286" y="460"/>
                </a:lnTo>
                <a:lnTo>
                  <a:pt x="279" y="476"/>
                </a:lnTo>
                <a:lnTo>
                  <a:pt x="274" y="492"/>
                </a:lnTo>
                <a:lnTo>
                  <a:pt x="271" y="510"/>
                </a:lnTo>
                <a:lnTo>
                  <a:pt x="266" y="526"/>
                </a:lnTo>
                <a:lnTo>
                  <a:pt x="263" y="547"/>
                </a:lnTo>
                <a:lnTo>
                  <a:pt x="260" y="568"/>
                </a:lnTo>
                <a:lnTo>
                  <a:pt x="259" y="589"/>
                </a:lnTo>
                <a:lnTo>
                  <a:pt x="259" y="610"/>
                </a:lnTo>
                <a:lnTo>
                  <a:pt x="260" y="616"/>
                </a:lnTo>
                <a:lnTo>
                  <a:pt x="261" y="622"/>
                </a:lnTo>
                <a:lnTo>
                  <a:pt x="261" y="624"/>
                </a:lnTo>
                <a:lnTo>
                  <a:pt x="264" y="627"/>
                </a:lnTo>
                <a:lnTo>
                  <a:pt x="266" y="628"/>
                </a:lnTo>
                <a:lnTo>
                  <a:pt x="270" y="629"/>
                </a:lnTo>
                <a:lnTo>
                  <a:pt x="268" y="628"/>
                </a:lnTo>
                <a:lnTo>
                  <a:pt x="268" y="625"/>
                </a:lnTo>
                <a:lnTo>
                  <a:pt x="271" y="625"/>
                </a:lnTo>
                <a:lnTo>
                  <a:pt x="273" y="628"/>
                </a:lnTo>
                <a:lnTo>
                  <a:pt x="273" y="628"/>
                </a:lnTo>
                <a:lnTo>
                  <a:pt x="274" y="628"/>
                </a:lnTo>
                <a:lnTo>
                  <a:pt x="273" y="628"/>
                </a:lnTo>
                <a:lnTo>
                  <a:pt x="273" y="628"/>
                </a:lnTo>
                <a:lnTo>
                  <a:pt x="271" y="629"/>
                </a:lnTo>
                <a:lnTo>
                  <a:pt x="270" y="629"/>
                </a:lnTo>
                <a:lnTo>
                  <a:pt x="270" y="629"/>
                </a:lnTo>
                <a:lnTo>
                  <a:pt x="270" y="629"/>
                </a:lnTo>
                <a:lnTo>
                  <a:pt x="270" y="629"/>
                </a:lnTo>
                <a:lnTo>
                  <a:pt x="270" y="629"/>
                </a:lnTo>
                <a:lnTo>
                  <a:pt x="270" y="629"/>
                </a:lnTo>
                <a:lnTo>
                  <a:pt x="270" y="629"/>
                </a:lnTo>
                <a:lnTo>
                  <a:pt x="266" y="630"/>
                </a:lnTo>
                <a:lnTo>
                  <a:pt x="263" y="631"/>
                </a:lnTo>
                <a:lnTo>
                  <a:pt x="258" y="629"/>
                </a:lnTo>
                <a:lnTo>
                  <a:pt x="254" y="627"/>
                </a:lnTo>
                <a:lnTo>
                  <a:pt x="250" y="623"/>
                </a:lnTo>
                <a:lnTo>
                  <a:pt x="246" y="617"/>
                </a:lnTo>
                <a:lnTo>
                  <a:pt x="245" y="611"/>
                </a:lnTo>
                <a:lnTo>
                  <a:pt x="245" y="606"/>
                </a:lnTo>
                <a:lnTo>
                  <a:pt x="246" y="604"/>
                </a:lnTo>
                <a:lnTo>
                  <a:pt x="249" y="604"/>
                </a:lnTo>
                <a:lnTo>
                  <a:pt x="251" y="606"/>
                </a:lnTo>
                <a:lnTo>
                  <a:pt x="251" y="604"/>
                </a:lnTo>
                <a:lnTo>
                  <a:pt x="251" y="603"/>
                </a:lnTo>
                <a:lnTo>
                  <a:pt x="251" y="602"/>
                </a:lnTo>
                <a:lnTo>
                  <a:pt x="251" y="596"/>
                </a:lnTo>
                <a:lnTo>
                  <a:pt x="250" y="592"/>
                </a:lnTo>
                <a:lnTo>
                  <a:pt x="250" y="592"/>
                </a:lnTo>
                <a:lnTo>
                  <a:pt x="249" y="585"/>
                </a:lnTo>
                <a:lnTo>
                  <a:pt x="249" y="579"/>
                </a:lnTo>
                <a:lnTo>
                  <a:pt x="251" y="579"/>
                </a:lnTo>
                <a:lnTo>
                  <a:pt x="252" y="578"/>
                </a:lnTo>
                <a:lnTo>
                  <a:pt x="253" y="576"/>
                </a:lnTo>
                <a:lnTo>
                  <a:pt x="254" y="574"/>
                </a:lnTo>
                <a:lnTo>
                  <a:pt x="256" y="560"/>
                </a:lnTo>
                <a:lnTo>
                  <a:pt x="257" y="545"/>
                </a:lnTo>
                <a:lnTo>
                  <a:pt x="257" y="544"/>
                </a:lnTo>
                <a:lnTo>
                  <a:pt x="257" y="543"/>
                </a:lnTo>
                <a:lnTo>
                  <a:pt x="259" y="533"/>
                </a:lnTo>
                <a:lnTo>
                  <a:pt x="259" y="524"/>
                </a:lnTo>
                <a:lnTo>
                  <a:pt x="259" y="519"/>
                </a:lnTo>
                <a:lnTo>
                  <a:pt x="259" y="513"/>
                </a:lnTo>
                <a:lnTo>
                  <a:pt x="260" y="513"/>
                </a:lnTo>
                <a:lnTo>
                  <a:pt x="261" y="511"/>
                </a:lnTo>
                <a:lnTo>
                  <a:pt x="265" y="503"/>
                </a:lnTo>
                <a:lnTo>
                  <a:pt x="267" y="494"/>
                </a:lnTo>
                <a:lnTo>
                  <a:pt x="270" y="484"/>
                </a:lnTo>
                <a:lnTo>
                  <a:pt x="272" y="475"/>
                </a:lnTo>
                <a:lnTo>
                  <a:pt x="274" y="468"/>
                </a:lnTo>
                <a:lnTo>
                  <a:pt x="276" y="462"/>
                </a:lnTo>
                <a:lnTo>
                  <a:pt x="276" y="456"/>
                </a:lnTo>
                <a:lnTo>
                  <a:pt x="277" y="450"/>
                </a:lnTo>
                <a:lnTo>
                  <a:pt x="278" y="446"/>
                </a:lnTo>
                <a:lnTo>
                  <a:pt x="279" y="440"/>
                </a:lnTo>
                <a:lnTo>
                  <a:pt x="280" y="439"/>
                </a:lnTo>
                <a:lnTo>
                  <a:pt x="280" y="436"/>
                </a:lnTo>
                <a:lnTo>
                  <a:pt x="279" y="434"/>
                </a:lnTo>
                <a:lnTo>
                  <a:pt x="278" y="433"/>
                </a:lnTo>
                <a:lnTo>
                  <a:pt x="276" y="433"/>
                </a:lnTo>
                <a:lnTo>
                  <a:pt x="273" y="433"/>
                </a:lnTo>
                <a:lnTo>
                  <a:pt x="272" y="434"/>
                </a:lnTo>
                <a:lnTo>
                  <a:pt x="271" y="435"/>
                </a:lnTo>
                <a:lnTo>
                  <a:pt x="270" y="435"/>
                </a:lnTo>
                <a:lnTo>
                  <a:pt x="268" y="435"/>
                </a:lnTo>
                <a:lnTo>
                  <a:pt x="270" y="433"/>
                </a:lnTo>
                <a:lnTo>
                  <a:pt x="272" y="429"/>
                </a:lnTo>
                <a:lnTo>
                  <a:pt x="257" y="424"/>
                </a:lnTo>
                <a:lnTo>
                  <a:pt x="240" y="417"/>
                </a:lnTo>
                <a:lnTo>
                  <a:pt x="225" y="411"/>
                </a:lnTo>
                <a:lnTo>
                  <a:pt x="209" y="405"/>
                </a:lnTo>
                <a:lnTo>
                  <a:pt x="198" y="401"/>
                </a:lnTo>
                <a:lnTo>
                  <a:pt x="188" y="398"/>
                </a:lnTo>
                <a:lnTo>
                  <a:pt x="177" y="397"/>
                </a:lnTo>
                <a:lnTo>
                  <a:pt x="167" y="396"/>
                </a:lnTo>
                <a:lnTo>
                  <a:pt x="164" y="394"/>
                </a:lnTo>
                <a:lnTo>
                  <a:pt x="162" y="394"/>
                </a:lnTo>
                <a:lnTo>
                  <a:pt x="160" y="393"/>
                </a:lnTo>
                <a:lnTo>
                  <a:pt x="160" y="390"/>
                </a:lnTo>
                <a:lnTo>
                  <a:pt x="161" y="376"/>
                </a:lnTo>
                <a:lnTo>
                  <a:pt x="162" y="363"/>
                </a:lnTo>
                <a:lnTo>
                  <a:pt x="163" y="349"/>
                </a:lnTo>
                <a:lnTo>
                  <a:pt x="166" y="336"/>
                </a:lnTo>
                <a:lnTo>
                  <a:pt x="170" y="323"/>
                </a:lnTo>
                <a:lnTo>
                  <a:pt x="174" y="309"/>
                </a:lnTo>
                <a:lnTo>
                  <a:pt x="177" y="295"/>
                </a:lnTo>
                <a:lnTo>
                  <a:pt x="181" y="282"/>
                </a:lnTo>
                <a:lnTo>
                  <a:pt x="183" y="274"/>
                </a:lnTo>
                <a:lnTo>
                  <a:pt x="182" y="270"/>
                </a:lnTo>
                <a:lnTo>
                  <a:pt x="180" y="265"/>
                </a:lnTo>
                <a:lnTo>
                  <a:pt x="180" y="260"/>
                </a:lnTo>
                <a:lnTo>
                  <a:pt x="181" y="257"/>
                </a:lnTo>
                <a:lnTo>
                  <a:pt x="183" y="254"/>
                </a:lnTo>
                <a:lnTo>
                  <a:pt x="188" y="247"/>
                </a:lnTo>
                <a:lnTo>
                  <a:pt x="191" y="242"/>
                </a:lnTo>
                <a:lnTo>
                  <a:pt x="192" y="233"/>
                </a:lnTo>
                <a:lnTo>
                  <a:pt x="195" y="226"/>
                </a:lnTo>
                <a:lnTo>
                  <a:pt x="204" y="203"/>
                </a:lnTo>
                <a:lnTo>
                  <a:pt x="215" y="180"/>
                </a:lnTo>
                <a:lnTo>
                  <a:pt x="226" y="158"/>
                </a:lnTo>
                <a:lnTo>
                  <a:pt x="240" y="137"/>
                </a:lnTo>
                <a:lnTo>
                  <a:pt x="244" y="133"/>
                </a:lnTo>
                <a:lnTo>
                  <a:pt x="246" y="130"/>
                </a:lnTo>
                <a:lnTo>
                  <a:pt x="251" y="128"/>
                </a:lnTo>
                <a:lnTo>
                  <a:pt x="256" y="127"/>
                </a:lnTo>
                <a:lnTo>
                  <a:pt x="268" y="127"/>
                </a:lnTo>
                <a:lnTo>
                  <a:pt x="281" y="126"/>
                </a:lnTo>
                <a:lnTo>
                  <a:pt x="295" y="125"/>
                </a:lnTo>
                <a:lnTo>
                  <a:pt x="308" y="124"/>
                </a:lnTo>
                <a:lnTo>
                  <a:pt x="314" y="124"/>
                </a:lnTo>
                <a:lnTo>
                  <a:pt x="318" y="121"/>
                </a:lnTo>
                <a:lnTo>
                  <a:pt x="322" y="119"/>
                </a:lnTo>
                <a:lnTo>
                  <a:pt x="326" y="116"/>
                </a:lnTo>
                <a:lnTo>
                  <a:pt x="336" y="102"/>
                </a:lnTo>
                <a:lnTo>
                  <a:pt x="347" y="89"/>
                </a:lnTo>
                <a:lnTo>
                  <a:pt x="349" y="84"/>
                </a:lnTo>
                <a:lnTo>
                  <a:pt x="350" y="79"/>
                </a:lnTo>
                <a:lnTo>
                  <a:pt x="349" y="75"/>
                </a:lnTo>
                <a:lnTo>
                  <a:pt x="346" y="71"/>
                </a:lnTo>
                <a:lnTo>
                  <a:pt x="345" y="68"/>
                </a:lnTo>
                <a:lnTo>
                  <a:pt x="345" y="64"/>
                </a:lnTo>
                <a:lnTo>
                  <a:pt x="346" y="60"/>
                </a:lnTo>
                <a:lnTo>
                  <a:pt x="345" y="55"/>
                </a:lnTo>
                <a:lnTo>
                  <a:pt x="343" y="50"/>
                </a:lnTo>
                <a:lnTo>
                  <a:pt x="341" y="46"/>
                </a:lnTo>
                <a:lnTo>
                  <a:pt x="332" y="36"/>
                </a:lnTo>
                <a:lnTo>
                  <a:pt x="322" y="28"/>
                </a:lnTo>
                <a:lnTo>
                  <a:pt x="316" y="23"/>
                </a:lnTo>
                <a:lnTo>
                  <a:pt x="311" y="20"/>
                </a:lnTo>
                <a:lnTo>
                  <a:pt x="308" y="16"/>
                </a:lnTo>
                <a:lnTo>
                  <a:pt x="307" y="12"/>
                </a:lnTo>
                <a:lnTo>
                  <a:pt x="304" y="8"/>
                </a:lnTo>
                <a:lnTo>
                  <a:pt x="300" y="5"/>
                </a:lnTo>
                <a:lnTo>
                  <a:pt x="299" y="4"/>
                </a:lnTo>
                <a:lnTo>
                  <a:pt x="298" y="4"/>
                </a:lnTo>
                <a:lnTo>
                  <a:pt x="297" y="4"/>
                </a:lnTo>
                <a:lnTo>
                  <a:pt x="295" y="5"/>
                </a:lnTo>
                <a:lnTo>
                  <a:pt x="288" y="6"/>
                </a:lnTo>
                <a:lnTo>
                  <a:pt x="281" y="7"/>
                </a:lnTo>
                <a:lnTo>
                  <a:pt x="279" y="5"/>
                </a:lnTo>
                <a:lnTo>
                  <a:pt x="277" y="2"/>
                </a:lnTo>
                <a:lnTo>
                  <a:pt x="273" y="0"/>
                </a:lnTo>
                <a:lnTo>
                  <a:pt x="271" y="0"/>
                </a:lnTo>
                <a:lnTo>
                  <a:pt x="267" y="1"/>
                </a:lnTo>
                <a:lnTo>
                  <a:pt x="265" y="2"/>
                </a:lnTo>
                <a:lnTo>
                  <a:pt x="261" y="5"/>
                </a:lnTo>
                <a:lnTo>
                  <a:pt x="257" y="5"/>
                </a:lnTo>
                <a:lnTo>
                  <a:pt x="253" y="4"/>
                </a:lnTo>
                <a:lnTo>
                  <a:pt x="249" y="4"/>
                </a:lnTo>
                <a:lnTo>
                  <a:pt x="245" y="6"/>
                </a:lnTo>
                <a:lnTo>
                  <a:pt x="243" y="7"/>
                </a:lnTo>
                <a:lnTo>
                  <a:pt x="235" y="14"/>
                </a:lnTo>
                <a:lnTo>
                  <a:pt x="226" y="19"/>
                </a:lnTo>
                <a:lnTo>
                  <a:pt x="218" y="25"/>
                </a:lnTo>
                <a:lnTo>
                  <a:pt x="210" y="32"/>
                </a:lnTo>
                <a:lnTo>
                  <a:pt x="203" y="37"/>
                </a:lnTo>
                <a:lnTo>
                  <a:pt x="196" y="44"/>
                </a:lnTo>
                <a:lnTo>
                  <a:pt x="190" y="53"/>
                </a:lnTo>
                <a:lnTo>
                  <a:pt x="184" y="61"/>
                </a:lnTo>
                <a:lnTo>
                  <a:pt x="180" y="70"/>
                </a:lnTo>
                <a:lnTo>
                  <a:pt x="176" y="81"/>
                </a:lnTo>
                <a:lnTo>
                  <a:pt x="170" y="96"/>
                </a:lnTo>
                <a:lnTo>
                  <a:pt x="163" y="110"/>
                </a:lnTo>
                <a:lnTo>
                  <a:pt x="155" y="125"/>
                </a:lnTo>
                <a:lnTo>
                  <a:pt x="146" y="138"/>
                </a:lnTo>
                <a:lnTo>
                  <a:pt x="135" y="153"/>
                </a:lnTo>
                <a:lnTo>
                  <a:pt x="123" y="168"/>
                </a:lnTo>
                <a:lnTo>
                  <a:pt x="113" y="183"/>
                </a:lnTo>
                <a:lnTo>
                  <a:pt x="102" y="198"/>
                </a:lnTo>
                <a:lnTo>
                  <a:pt x="102" y="198"/>
                </a:lnTo>
                <a:lnTo>
                  <a:pt x="102" y="200"/>
                </a:lnTo>
                <a:lnTo>
                  <a:pt x="99" y="203"/>
                </a:lnTo>
                <a:lnTo>
                  <a:pt x="99" y="204"/>
                </a:lnTo>
                <a:lnTo>
                  <a:pt x="98" y="204"/>
                </a:lnTo>
                <a:lnTo>
                  <a:pt x="98" y="205"/>
                </a:lnTo>
                <a:lnTo>
                  <a:pt x="98" y="205"/>
                </a:lnTo>
                <a:lnTo>
                  <a:pt x="88" y="219"/>
                </a:lnTo>
                <a:lnTo>
                  <a:pt x="77" y="239"/>
                </a:lnTo>
                <a:lnTo>
                  <a:pt x="63" y="263"/>
                </a:lnTo>
                <a:lnTo>
                  <a:pt x="47" y="289"/>
                </a:lnTo>
                <a:lnTo>
                  <a:pt x="33" y="317"/>
                </a:lnTo>
                <a:lnTo>
                  <a:pt x="19" y="347"/>
                </a:lnTo>
                <a:lnTo>
                  <a:pt x="14" y="361"/>
                </a:lnTo>
                <a:lnTo>
                  <a:pt x="9" y="375"/>
                </a:lnTo>
                <a:lnTo>
                  <a:pt x="4" y="389"/>
                </a:lnTo>
                <a:lnTo>
                  <a:pt x="2" y="401"/>
                </a:lnTo>
                <a:lnTo>
                  <a:pt x="0" y="414"/>
                </a:lnTo>
                <a:lnTo>
                  <a:pt x="0" y="425"/>
                </a:lnTo>
                <a:lnTo>
                  <a:pt x="1" y="434"/>
                </a:lnTo>
                <a:lnTo>
                  <a:pt x="2" y="441"/>
                </a:lnTo>
                <a:lnTo>
                  <a:pt x="2" y="442"/>
                </a:lnTo>
                <a:lnTo>
                  <a:pt x="2" y="442"/>
                </a:lnTo>
                <a:lnTo>
                  <a:pt x="3" y="445"/>
                </a:lnTo>
                <a:lnTo>
                  <a:pt x="4" y="446"/>
                </a:lnTo>
                <a:lnTo>
                  <a:pt x="7" y="450"/>
                </a:lnTo>
                <a:lnTo>
                  <a:pt x="10" y="455"/>
                </a:lnTo>
                <a:lnTo>
                  <a:pt x="14" y="459"/>
                </a:lnTo>
                <a:lnTo>
                  <a:pt x="19" y="461"/>
                </a:lnTo>
                <a:lnTo>
                  <a:pt x="23" y="463"/>
                </a:lnTo>
                <a:lnTo>
                  <a:pt x="28" y="466"/>
                </a:lnTo>
                <a:lnTo>
                  <a:pt x="30" y="469"/>
                </a:lnTo>
                <a:lnTo>
                  <a:pt x="33" y="471"/>
                </a:lnTo>
                <a:lnTo>
                  <a:pt x="43" y="481"/>
                </a:lnTo>
                <a:lnTo>
                  <a:pt x="52" y="490"/>
                </a:lnTo>
                <a:lnTo>
                  <a:pt x="63" y="498"/>
                </a:lnTo>
                <a:lnTo>
                  <a:pt x="73" y="506"/>
                </a:lnTo>
                <a:lnTo>
                  <a:pt x="83" y="513"/>
                </a:lnTo>
                <a:lnTo>
                  <a:pt x="93" y="522"/>
                </a:lnTo>
                <a:lnTo>
                  <a:pt x="102" y="530"/>
                </a:lnTo>
                <a:lnTo>
                  <a:pt x="112" y="538"/>
                </a:lnTo>
                <a:lnTo>
                  <a:pt x="121" y="545"/>
                </a:lnTo>
                <a:lnTo>
                  <a:pt x="131" y="552"/>
                </a:lnTo>
                <a:lnTo>
                  <a:pt x="139" y="559"/>
                </a:lnTo>
                <a:lnTo>
                  <a:pt x="148" y="566"/>
                </a:lnTo>
                <a:lnTo>
                  <a:pt x="152" y="571"/>
                </a:lnTo>
                <a:lnTo>
                  <a:pt x="156" y="574"/>
                </a:lnTo>
                <a:lnTo>
                  <a:pt x="168" y="582"/>
                </a:lnTo>
                <a:lnTo>
                  <a:pt x="180" y="589"/>
                </a:lnTo>
                <a:lnTo>
                  <a:pt x="191" y="596"/>
                </a:lnTo>
                <a:lnTo>
                  <a:pt x="203" y="603"/>
                </a:lnTo>
                <a:lnTo>
                  <a:pt x="210" y="607"/>
                </a:lnTo>
                <a:lnTo>
                  <a:pt x="217" y="610"/>
                </a:lnTo>
                <a:lnTo>
                  <a:pt x="224" y="613"/>
                </a:lnTo>
                <a:lnTo>
                  <a:pt x="231" y="615"/>
                </a:lnTo>
                <a:lnTo>
                  <a:pt x="235" y="618"/>
                </a:lnTo>
                <a:lnTo>
                  <a:pt x="237" y="623"/>
                </a:lnTo>
                <a:lnTo>
                  <a:pt x="240" y="625"/>
                </a:lnTo>
                <a:lnTo>
                  <a:pt x="245" y="628"/>
                </a:lnTo>
                <a:lnTo>
                  <a:pt x="253" y="631"/>
                </a:lnTo>
                <a:lnTo>
                  <a:pt x="264" y="632"/>
                </a:lnTo>
                <a:lnTo>
                  <a:pt x="274" y="634"/>
                </a:lnTo>
                <a:lnTo>
                  <a:pt x="286" y="637"/>
                </a:lnTo>
                <a:lnTo>
                  <a:pt x="286" y="637"/>
                </a:lnTo>
                <a:lnTo>
                  <a:pt x="286" y="637"/>
                </a:lnTo>
                <a:lnTo>
                  <a:pt x="287" y="637"/>
                </a:lnTo>
                <a:lnTo>
                  <a:pt x="287" y="637"/>
                </a:lnTo>
                <a:lnTo>
                  <a:pt x="288" y="637"/>
                </a:lnTo>
                <a:lnTo>
                  <a:pt x="290" y="636"/>
                </a:lnTo>
                <a:lnTo>
                  <a:pt x="290" y="635"/>
                </a:lnTo>
                <a:lnTo>
                  <a:pt x="288" y="632"/>
                </a:lnTo>
                <a:close/>
              </a:path>
            </a:pathLst>
          </a:custGeom>
          <a:pattFill prst="smConfetti">
            <a:fgClr>
              <a:schemeClr val="bg1"/>
            </a:fgClr>
            <a:bgClr>
              <a:schemeClr val="bg1">
                <a:lumMod val="75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dirty="0"/>
            </a:lvl1pPr>
          </a:lstStyle>
          <a:p>
            <a:pPr lvl="0" algn="ctr"/>
            <a:endParaRPr lang="en-US" sz="4799"/>
          </a:p>
        </p:txBody>
      </p:sp>
      <p:sp>
        <p:nvSpPr>
          <p:cNvPr id="6" name="Freeform 19">
            <a:extLst>
              <a:ext uri="{FF2B5EF4-FFF2-40B4-BE49-F238E27FC236}">
                <a16:creationId xmlns:a16="http://schemas.microsoft.com/office/drawing/2014/main" id="{E1A457AD-9F90-7747-8028-F2411449110B}"/>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
        <p:nvSpPr>
          <p:cNvPr id="7" name="Slide Number Placeholder 5">
            <a:extLst>
              <a:ext uri="{FF2B5EF4-FFF2-40B4-BE49-F238E27FC236}">
                <a16:creationId xmlns:a16="http://schemas.microsoft.com/office/drawing/2014/main" id="{195B2203-C5A8-E748-AD26-6F604E343243}"/>
              </a:ext>
            </a:extLst>
          </p:cNvPr>
          <p:cNvSpPr>
            <a:spLocks noGrp="1"/>
          </p:cNvSpPr>
          <p:nvPr>
            <p:ph type="sldNum" sz="quarter" idx="12"/>
          </p:nvPr>
        </p:nvSpPr>
        <p:spPr>
          <a:xfrm>
            <a:off x="9361714" y="6523354"/>
            <a:ext cx="2743200" cy="228601"/>
          </a:xfrm>
        </p:spPr>
        <p:txBody>
          <a:bodyPr/>
          <a:lstStyle>
            <a:lvl1pPr>
              <a:defRPr sz="1050">
                <a:solidFill>
                  <a:schemeClr val="tx2">
                    <a:lumMod val="60000"/>
                    <a:lumOff val="40000"/>
                  </a:schemeClr>
                </a:solidFill>
              </a:defRPr>
            </a:lvl1pPr>
          </a:lstStyle>
          <a:p>
            <a:fld id="{F238D50B-C713-EA42-A5E5-6E5611D31A0D}" type="slidenum">
              <a:rPr lang="en-US" smtClean="0"/>
              <a:pPr/>
              <a:t>‹#›</a:t>
            </a:fld>
            <a:endParaRPr lang="en-US"/>
          </a:p>
        </p:txBody>
      </p:sp>
      <p:grpSp>
        <p:nvGrpSpPr>
          <p:cNvPr id="8" name="Group 7">
            <a:extLst>
              <a:ext uri="{FF2B5EF4-FFF2-40B4-BE49-F238E27FC236}">
                <a16:creationId xmlns:a16="http://schemas.microsoft.com/office/drawing/2014/main" id="{7C6C292C-1711-F345-AFB9-F2F911493498}"/>
              </a:ext>
            </a:extLst>
          </p:cNvPr>
          <p:cNvGrpSpPr/>
          <p:nvPr userDrawn="1"/>
        </p:nvGrpSpPr>
        <p:grpSpPr>
          <a:xfrm>
            <a:off x="10542497" y="6562082"/>
            <a:ext cx="988377" cy="151143"/>
            <a:chOff x="931863" y="5418138"/>
            <a:chExt cx="2771774" cy="423862"/>
          </a:xfrm>
        </p:grpSpPr>
        <p:sp>
          <p:nvSpPr>
            <p:cNvPr id="9" name="Freeform 17">
              <a:extLst>
                <a:ext uri="{FF2B5EF4-FFF2-40B4-BE49-F238E27FC236}">
                  <a16:creationId xmlns:a16="http://schemas.microsoft.com/office/drawing/2014/main" id="{4995DF31-ABB0-2444-B75C-1565CEDAC219}"/>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8">
              <a:extLst>
                <a:ext uri="{FF2B5EF4-FFF2-40B4-BE49-F238E27FC236}">
                  <a16:creationId xmlns:a16="http://schemas.microsoft.com/office/drawing/2014/main" id="{12ED9B16-E8D5-934B-BE45-3ACCAE585CB3}"/>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9">
              <a:extLst>
                <a:ext uri="{FF2B5EF4-FFF2-40B4-BE49-F238E27FC236}">
                  <a16:creationId xmlns:a16="http://schemas.microsoft.com/office/drawing/2014/main" id="{AFFF4073-4892-D940-9290-5911C56DD3AC}"/>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0">
              <a:extLst>
                <a:ext uri="{FF2B5EF4-FFF2-40B4-BE49-F238E27FC236}">
                  <a16:creationId xmlns:a16="http://schemas.microsoft.com/office/drawing/2014/main" id="{36547328-F9E6-8343-89CC-04252E6BFC5F}"/>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1">
              <a:extLst>
                <a:ext uri="{FF2B5EF4-FFF2-40B4-BE49-F238E27FC236}">
                  <a16:creationId xmlns:a16="http://schemas.microsoft.com/office/drawing/2014/main" id="{EFED576C-EAFB-574E-BED9-337BEB230244}"/>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2">
              <a:extLst>
                <a:ext uri="{FF2B5EF4-FFF2-40B4-BE49-F238E27FC236}">
                  <a16:creationId xmlns:a16="http://schemas.microsoft.com/office/drawing/2014/main" id="{F7700877-55A4-A745-B50F-B8ED5DED591D}"/>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3">
              <a:extLst>
                <a:ext uri="{FF2B5EF4-FFF2-40B4-BE49-F238E27FC236}">
                  <a16:creationId xmlns:a16="http://schemas.microsoft.com/office/drawing/2014/main" id="{75858742-3494-3E45-8043-E96AB7F18A18}"/>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4">
              <a:extLst>
                <a:ext uri="{FF2B5EF4-FFF2-40B4-BE49-F238E27FC236}">
                  <a16:creationId xmlns:a16="http://schemas.microsoft.com/office/drawing/2014/main" id="{560FDF1A-C8F0-DD4A-AA89-0F8153F548D1}"/>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5">
              <a:extLst>
                <a:ext uri="{FF2B5EF4-FFF2-40B4-BE49-F238E27FC236}">
                  <a16:creationId xmlns:a16="http://schemas.microsoft.com/office/drawing/2014/main" id="{3B58C471-4845-B243-9549-31480A21E4EF}"/>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9760056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125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showMasterSp="0" userDrawn="1">
  <p:cSld name="Blank dark">
    <p:bg>
      <p:bgPr>
        <a:solidFill>
          <a:schemeClr val="accent1"/>
        </a:solidFill>
        <a:effectLst/>
      </p:bgPr>
    </p:bg>
    <p:spTree>
      <p:nvGrpSpPr>
        <p:cNvPr id="1" name=""/>
        <p:cNvGrpSpPr/>
        <p:nvPr/>
      </p:nvGrpSpPr>
      <p:grpSpPr>
        <a:xfrm>
          <a:off x="0" y="0"/>
          <a:ext cx="0" cy="0"/>
          <a:chOff x="0" y="0"/>
          <a:chExt cx="0" cy="0"/>
        </a:xfrm>
      </p:grpSpPr>
      <p:sp>
        <p:nvSpPr>
          <p:cNvPr id="13" name="Slide Number Placeholder 5">
            <a:extLst>
              <a:ext uri="{FF2B5EF4-FFF2-40B4-BE49-F238E27FC236}">
                <a16:creationId xmlns:a16="http://schemas.microsoft.com/office/drawing/2014/main" id="{1B3A287F-610D-6147-A430-5469979F01A4}"/>
              </a:ext>
            </a:extLst>
          </p:cNvPr>
          <p:cNvSpPr>
            <a:spLocks noGrp="1"/>
          </p:cNvSpPr>
          <p:nvPr>
            <p:ph type="sldNum" sz="quarter" idx="12"/>
          </p:nvPr>
        </p:nvSpPr>
        <p:spPr>
          <a:xfrm>
            <a:off x="9361714" y="6523354"/>
            <a:ext cx="2743200" cy="228601"/>
          </a:xfrm>
        </p:spPr>
        <p:txBody>
          <a:bodyPr/>
          <a:lstStyle>
            <a:lvl1pPr>
              <a:defRPr sz="1050">
                <a:solidFill>
                  <a:schemeClr val="tx2">
                    <a:lumMod val="60000"/>
                    <a:lumOff val="40000"/>
                  </a:schemeClr>
                </a:solidFill>
              </a:defRPr>
            </a:lvl1pPr>
          </a:lstStyle>
          <a:p>
            <a:fld id="{F238D50B-C713-EA42-A5E5-6E5611D31A0D}" type="slidenum">
              <a:rPr lang="en-US" smtClean="0"/>
              <a:pPr/>
              <a:t>‹#›</a:t>
            </a:fld>
            <a:endParaRPr lang="en-US"/>
          </a:p>
        </p:txBody>
      </p:sp>
      <p:grpSp>
        <p:nvGrpSpPr>
          <p:cNvPr id="14" name="Group 13">
            <a:extLst>
              <a:ext uri="{FF2B5EF4-FFF2-40B4-BE49-F238E27FC236}">
                <a16:creationId xmlns:a16="http://schemas.microsoft.com/office/drawing/2014/main" id="{1F1FAAC7-AC99-0A40-B430-25CD1FCA1AB1}"/>
              </a:ext>
            </a:extLst>
          </p:cNvPr>
          <p:cNvGrpSpPr/>
          <p:nvPr userDrawn="1"/>
        </p:nvGrpSpPr>
        <p:grpSpPr>
          <a:xfrm>
            <a:off x="10542497" y="6562082"/>
            <a:ext cx="988377" cy="151143"/>
            <a:chOff x="931863" y="5418138"/>
            <a:chExt cx="2771774" cy="423862"/>
          </a:xfrm>
        </p:grpSpPr>
        <p:sp>
          <p:nvSpPr>
            <p:cNvPr id="15" name="Freeform 17">
              <a:extLst>
                <a:ext uri="{FF2B5EF4-FFF2-40B4-BE49-F238E27FC236}">
                  <a16:creationId xmlns:a16="http://schemas.microsoft.com/office/drawing/2014/main" id="{4086A485-68A6-CA49-9175-E9B50A47775F}"/>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18">
              <a:extLst>
                <a:ext uri="{FF2B5EF4-FFF2-40B4-BE49-F238E27FC236}">
                  <a16:creationId xmlns:a16="http://schemas.microsoft.com/office/drawing/2014/main" id="{42CCE693-8504-FD43-A0A5-A3AE6E38A7F4}"/>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19">
              <a:extLst>
                <a:ext uri="{FF2B5EF4-FFF2-40B4-BE49-F238E27FC236}">
                  <a16:creationId xmlns:a16="http://schemas.microsoft.com/office/drawing/2014/main" id="{6EA3B27E-EB27-0742-874B-A1681E5EC3C3}"/>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0">
              <a:extLst>
                <a:ext uri="{FF2B5EF4-FFF2-40B4-BE49-F238E27FC236}">
                  <a16:creationId xmlns:a16="http://schemas.microsoft.com/office/drawing/2014/main" id="{F0F9D5EC-C522-2047-9A7C-4F539E9080C5}"/>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1">
              <a:extLst>
                <a:ext uri="{FF2B5EF4-FFF2-40B4-BE49-F238E27FC236}">
                  <a16:creationId xmlns:a16="http://schemas.microsoft.com/office/drawing/2014/main" id="{CCEC0124-A376-1F49-A82F-7E763BB1F731}"/>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2">
              <a:extLst>
                <a:ext uri="{FF2B5EF4-FFF2-40B4-BE49-F238E27FC236}">
                  <a16:creationId xmlns:a16="http://schemas.microsoft.com/office/drawing/2014/main" id="{F0E4A062-2FC3-BC4D-9F61-5FE663B08949}"/>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23">
              <a:extLst>
                <a:ext uri="{FF2B5EF4-FFF2-40B4-BE49-F238E27FC236}">
                  <a16:creationId xmlns:a16="http://schemas.microsoft.com/office/drawing/2014/main" id="{06F5A5B0-7A66-8F46-8385-A7F37083557C}"/>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24">
              <a:extLst>
                <a:ext uri="{FF2B5EF4-FFF2-40B4-BE49-F238E27FC236}">
                  <a16:creationId xmlns:a16="http://schemas.microsoft.com/office/drawing/2014/main" id="{4E01F4A8-0BF8-D045-A3AC-E197A1F28B98}"/>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25">
              <a:extLst>
                <a:ext uri="{FF2B5EF4-FFF2-40B4-BE49-F238E27FC236}">
                  <a16:creationId xmlns:a16="http://schemas.microsoft.com/office/drawing/2014/main" id="{B9955D79-34DA-3644-A485-326455017374}"/>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4" name="Freeform 19">
            <a:extLst>
              <a:ext uri="{FF2B5EF4-FFF2-40B4-BE49-F238E27FC236}">
                <a16:creationId xmlns:a16="http://schemas.microsoft.com/office/drawing/2014/main" id="{1D41CCB4-98BC-2B4B-BFE7-E237A20B8CB0}"/>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30675183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wipe(left)">
                                      <p:cBhvr>
                                        <p:cTn id="7" dur="125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Lst>
  </p:timing>
  <p:extLst>
    <p:ext uri="{DCECCB84-F9BA-43D5-87BE-67443E8EF086}">
      <p15:sldGuideLst xmlns:p15="http://schemas.microsoft.com/office/powerpoint/2012/main">
        <p15:guide id="1" orient="horz" pos="2160">
          <p15:clr>
            <a:srgbClr val="FBAE4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1_Blank dark">
    <p:bg>
      <p:bgPr>
        <a:solidFill>
          <a:schemeClr val="bg1"/>
        </a:solidFill>
        <a:effectLst/>
      </p:bgPr>
    </p:bg>
    <p:spTree>
      <p:nvGrpSpPr>
        <p:cNvPr id="1" name=""/>
        <p:cNvGrpSpPr/>
        <p:nvPr/>
      </p:nvGrpSpPr>
      <p:grpSpPr>
        <a:xfrm>
          <a:off x="0" y="0"/>
          <a:ext cx="0" cy="0"/>
          <a:chOff x="0" y="0"/>
          <a:chExt cx="0" cy="0"/>
        </a:xfrm>
      </p:grpSpPr>
      <p:sp>
        <p:nvSpPr>
          <p:cNvPr id="13" name="Slide Number Placeholder 5">
            <a:extLst>
              <a:ext uri="{FF2B5EF4-FFF2-40B4-BE49-F238E27FC236}">
                <a16:creationId xmlns:a16="http://schemas.microsoft.com/office/drawing/2014/main" id="{1B3A287F-610D-6147-A430-5469979F01A4}"/>
              </a:ext>
            </a:extLst>
          </p:cNvPr>
          <p:cNvSpPr>
            <a:spLocks noGrp="1"/>
          </p:cNvSpPr>
          <p:nvPr>
            <p:ph type="sldNum" sz="quarter" idx="12"/>
          </p:nvPr>
        </p:nvSpPr>
        <p:spPr>
          <a:xfrm>
            <a:off x="9361714" y="6523354"/>
            <a:ext cx="2743200" cy="228601"/>
          </a:xfrm>
        </p:spPr>
        <p:txBody>
          <a:bodyPr/>
          <a:lstStyle>
            <a:lvl1pPr>
              <a:defRPr sz="1050">
                <a:solidFill>
                  <a:schemeClr val="tx2">
                    <a:lumMod val="60000"/>
                    <a:lumOff val="40000"/>
                  </a:schemeClr>
                </a:solidFill>
              </a:defRPr>
            </a:lvl1pPr>
          </a:lstStyle>
          <a:p>
            <a:fld id="{F238D50B-C713-EA42-A5E5-6E5611D31A0D}" type="slidenum">
              <a:rPr lang="en-US" smtClean="0"/>
              <a:pPr/>
              <a:t>‹#›</a:t>
            </a:fld>
            <a:endParaRPr lang="en-US"/>
          </a:p>
        </p:txBody>
      </p:sp>
      <p:grpSp>
        <p:nvGrpSpPr>
          <p:cNvPr id="14" name="Group 13">
            <a:extLst>
              <a:ext uri="{FF2B5EF4-FFF2-40B4-BE49-F238E27FC236}">
                <a16:creationId xmlns:a16="http://schemas.microsoft.com/office/drawing/2014/main" id="{1F1FAAC7-AC99-0A40-B430-25CD1FCA1AB1}"/>
              </a:ext>
            </a:extLst>
          </p:cNvPr>
          <p:cNvGrpSpPr/>
          <p:nvPr userDrawn="1"/>
        </p:nvGrpSpPr>
        <p:grpSpPr>
          <a:xfrm>
            <a:off x="10542497" y="6562082"/>
            <a:ext cx="988377" cy="151143"/>
            <a:chOff x="931863" y="5418138"/>
            <a:chExt cx="2771774" cy="423862"/>
          </a:xfrm>
        </p:grpSpPr>
        <p:sp>
          <p:nvSpPr>
            <p:cNvPr id="15" name="Freeform 17">
              <a:extLst>
                <a:ext uri="{FF2B5EF4-FFF2-40B4-BE49-F238E27FC236}">
                  <a16:creationId xmlns:a16="http://schemas.microsoft.com/office/drawing/2014/main" id="{4086A485-68A6-CA49-9175-E9B50A47775F}"/>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18">
              <a:extLst>
                <a:ext uri="{FF2B5EF4-FFF2-40B4-BE49-F238E27FC236}">
                  <a16:creationId xmlns:a16="http://schemas.microsoft.com/office/drawing/2014/main" id="{42CCE693-8504-FD43-A0A5-A3AE6E38A7F4}"/>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19">
              <a:extLst>
                <a:ext uri="{FF2B5EF4-FFF2-40B4-BE49-F238E27FC236}">
                  <a16:creationId xmlns:a16="http://schemas.microsoft.com/office/drawing/2014/main" id="{6EA3B27E-EB27-0742-874B-A1681E5EC3C3}"/>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0">
              <a:extLst>
                <a:ext uri="{FF2B5EF4-FFF2-40B4-BE49-F238E27FC236}">
                  <a16:creationId xmlns:a16="http://schemas.microsoft.com/office/drawing/2014/main" id="{F0F9D5EC-C522-2047-9A7C-4F539E9080C5}"/>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1">
              <a:extLst>
                <a:ext uri="{FF2B5EF4-FFF2-40B4-BE49-F238E27FC236}">
                  <a16:creationId xmlns:a16="http://schemas.microsoft.com/office/drawing/2014/main" id="{CCEC0124-A376-1F49-A82F-7E763BB1F731}"/>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2">
              <a:extLst>
                <a:ext uri="{FF2B5EF4-FFF2-40B4-BE49-F238E27FC236}">
                  <a16:creationId xmlns:a16="http://schemas.microsoft.com/office/drawing/2014/main" id="{F0E4A062-2FC3-BC4D-9F61-5FE663B08949}"/>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23">
              <a:extLst>
                <a:ext uri="{FF2B5EF4-FFF2-40B4-BE49-F238E27FC236}">
                  <a16:creationId xmlns:a16="http://schemas.microsoft.com/office/drawing/2014/main" id="{06F5A5B0-7A66-8F46-8385-A7F37083557C}"/>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24">
              <a:extLst>
                <a:ext uri="{FF2B5EF4-FFF2-40B4-BE49-F238E27FC236}">
                  <a16:creationId xmlns:a16="http://schemas.microsoft.com/office/drawing/2014/main" id="{4E01F4A8-0BF8-D045-A3AC-E197A1F28B98}"/>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25">
              <a:extLst>
                <a:ext uri="{FF2B5EF4-FFF2-40B4-BE49-F238E27FC236}">
                  <a16:creationId xmlns:a16="http://schemas.microsoft.com/office/drawing/2014/main" id="{B9955D79-34DA-3644-A485-326455017374}"/>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4" name="Freeform 19">
            <a:extLst>
              <a:ext uri="{FF2B5EF4-FFF2-40B4-BE49-F238E27FC236}">
                <a16:creationId xmlns:a16="http://schemas.microsoft.com/office/drawing/2014/main" id="{1D41CCB4-98BC-2B4B-BFE7-E237A20B8CB0}"/>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14260302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wipe(left)">
                                      <p:cBhvr>
                                        <p:cTn id="7" dur="125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Lst>
  </p:timing>
  <p:extLst>
    <p:ext uri="{DCECCB84-F9BA-43D5-87BE-67443E8EF086}">
      <p15:sldGuideLst xmlns:p15="http://schemas.microsoft.com/office/powerpoint/2012/main">
        <p15:guide id="1" orient="horz" pos="2160">
          <p15:clr>
            <a:srgbClr val="FBAE40"/>
          </p15:clr>
        </p15:guide>
      </p15:sldGuideLst>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userDrawn="1">
  <p:cSld name="409_Пользовательский макет">
    <p:spTree>
      <p:nvGrpSpPr>
        <p:cNvPr id="1" name=""/>
        <p:cNvGrpSpPr/>
        <p:nvPr/>
      </p:nvGrpSpPr>
      <p:grpSpPr>
        <a:xfrm>
          <a:off x="0" y="0"/>
          <a:ext cx="0" cy="0"/>
          <a:chOff x="0" y="0"/>
          <a:chExt cx="0" cy="0"/>
        </a:xfrm>
      </p:grpSpPr>
      <p:sp>
        <p:nvSpPr>
          <p:cNvPr id="18" name="Заголовок 1"/>
          <p:cNvSpPr>
            <a:spLocks noGrp="1"/>
          </p:cNvSpPr>
          <p:nvPr>
            <p:ph type="title" hasCustomPrompt="1"/>
          </p:nvPr>
        </p:nvSpPr>
        <p:spPr>
          <a:xfrm>
            <a:off x="800856" y="1125011"/>
            <a:ext cx="4359101" cy="1151995"/>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9" name="Текст 3"/>
          <p:cNvSpPr>
            <a:spLocks noGrp="1"/>
          </p:cNvSpPr>
          <p:nvPr>
            <p:ph type="body" sz="quarter" idx="14" hasCustomPrompt="1"/>
          </p:nvPr>
        </p:nvSpPr>
        <p:spPr>
          <a:xfrm>
            <a:off x="800939" y="2925002"/>
            <a:ext cx="4359018" cy="3042927"/>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5" name="Freeform 106">
            <a:extLst>
              <a:ext uri="{FF2B5EF4-FFF2-40B4-BE49-F238E27FC236}">
                <a16:creationId xmlns:a16="http://schemas.microsoft.com/office/drawing/2014/main" id="{D0D51A30-7EAF-734C-B1B2-E160BA292562}"/>
              </a:ext>
            </a:extLst>
          </p:cNvPr>
          <p:cNvSpPr>
            <a:spLocks noGrp="1" noEditPoints="1"/>
          </p:cNvSpPr>
          <p:nvPr>
            <p:ph type="pic" sz="quarter" idx="26"/>
          </p:nvPr>
        </p:nvSpPr>
        <p:spPr bwMode="auto">
          <a:xfrm flipH="1">
            <a:off x="5088019" y="1269010"/>
            <a:ext cx="6707988" cy="5588990"/>
          </a:xfrm>
          <a:custGeom>
            <a:avLst/>
            <a:gdLst>
              <a:gd name="T0" fmla="*/ 10906 w 30687"/>
              <a:gd name="T1" fmla="*/ 24313 h 25813"/>
              <a:gd name="T2" fmla="*/ 29500 w 30687"/>
              <a:gd name="T3" fmla="*/ 22938 h 25813"/>
              <a:gd name="T4" fmla="*/ 29125 w 30687"/>
              <a:gd name="T5" fmla="*/ 21438 h 25813"/>
              <a:gd name="T6" fmla="*/ 28906 w 30687"/>
              <a:gd name="T7" fmla="*/ 20344 h 25813"/>
              <a:gd name="T8" fmla="*/ 28750 w 30687"/>
              <a:gd name="T9" fmla="*/ 19563 h 25813"/>
              <a:gd name="T10" fmla="*/ 27812 w 30687"/>
              <a:gd name="T11" fmla="*/ 16750 h 25813"/>
              <a:gd name="T12" fmla="*/ 23781 w 30687"/>
              <a:gd name="T13" fmla="*/ 14000 h 25813"/>
              <a:gd name="T14" fmla="*/ 21687 w 30687"/>
              <a:gd name="T15" fmla="*/ 11750 h 25813"/>
              <a:gd name="T16" fmla="*/ 22469 w 30687"/>
              <a:gd name="T17" fmla="*/ 10313 h 25813"/>
              <a:gd name="T18" fmla="*/ 23437 w 30687"/>
              <a:gd name="T19" fmla="*/ 9250 h 25813"/>
              <a:gd name="T20" fmla="*/ 24094 w 30687"/>
              <a:gd name="T21" fmla="*/ 4031 h 25813"/>
              <a:gd name="T22" fmla="*/ 22969 w 30687"/>
              <a:gd name="T23" fmla="*/ 875 h 25813"/>
              <a:gd name="T24" fmla="*/ 17906 w 30687"/>
              <a:gd name="T25" fmla="*/ 3781 h 25813"/>
              <a:gd name="T26" fmla="*/ 15812 w 30687"/>
              <a:gd name="T27" fmla="*/ 7344 h 25813"/>
              <a:gd name="T28" fmla="*/ 16687 w 30687"/>
              <a:gd name="T29" fmla="*/ 8344 h 25813"/>
              <a:gd name="T30" fmla="*/ 12687 w 30687"/>
              <a:gd name="T31" fmla="*/ 5906 h 25813"/>
              <a:gd name="T32" fmla="*/ 10031 w 30687"/>
              <a:gd name="T33" fmla="*/ 5375 h 25813"/>
              <a:gd name="T34" fmla="*/ 9594 w 30687"/>
              <a:gd name="T35" fmla="*/ 5531 h 25813"/>
              <a:gd name="T36" fmla="*/ 2312 w 30687"/>
              <a:gd name="T37" fmla="*/ 375 h 25813"/>
              <a:gd name="T38" fmla="*/ 2219 w 30687"/>
              <a:gd name="T39" fmla="*/ 3063 h 25813"/>
              <a:gd name="T40" fmla="*/ 1656 w 30687"/>
              <a:gd name="T41" fmla="*/ 344 h 25813"/>
              <a:gd name="T42" fmla="*/ 5656 w 30687"/>
              <a:gd name="T43" fmla="*/ 5156 h 25813"/>
              <a:gd name="T44" fmla="*/ 9094 w 30687"/>
              <a:gd name="T45" fmla="*/ 7406 h 25813"/>
              <a:gd name="T46" fmla="*/ 9375 w 30687"/>
              <a:gd name="T47" fmla="*/ 8125 h 25813"/>
              <a:gd name="T48" fmla="*/ 9500 w 30687"/>
              <a:gd name="T49" fmla="*/ 9000 h 25813"/>
              <a:gd name="T50" fmla="*/ 7750 w 30687"/>
              <a:gd name="T51" fmla="*/ 13219 h 25813"/>
              <a:gd name="T52" fmla="*/ 7156 w 30687"/>
              <a:gd name="T53" fmla="*/ 14875 h 25813"/>
              <a:gd name="T54" fmla="*/ 6750 w 30687"/>
              <a:gd name="T55" fmla="*/ 14250 h 25813"/>
              <a:gd name="T56" fmla="*/ 8281 w 30687"/>
              <a:gd name="T57" fmla="*/ 10531 h 25813"/>
              <a:gd name="T58" fmla="*/ 6125 w 30687"/>
              <a:gd name="T59" fmla="*/ 13969 h 25813"/>
              <a:gd name="T60" fmla="*/ 5969 w 30687"/>
              <a:gd name="T61" fmla="*/ 14719 h 25813"/>
              <a:gd name="T62" fmla="*/ 7281 w 30687"/>
              <a:gd name="T63" fmla="*/ 19500 h 25813"/>
              <a:gd name="T64" fmla="*/ 11344 w 30687"/>
              <a:gd name="T65" fmla="*/ 21219 h 25813"/>
              <a:gd name="T66" fmla="*/ 11219 w 30687"/>
              <a:gd name="T67" fmla="*/ 23344 h 25813"/>
              <a:gd name="T68" fmla="*/ 11281 w 30687"/>
              <a:gd name="T69" fmla="*/ 25813 h 25813"/>
              <a:gd name="T70" fmla="*/ 22969 w 30687"/>
              <a:gd name="T71" fmla="*/ 25469 h 25813"/>
              <a:gd name="T72" fmla="*/ 23531 w 30687"/>
              <a:gd name="T73" fmla="*/ 24344 h 25813"/>
              <a:gd name="T74" fmla="*/ 23875 w 30687"/>
              <a:gd name="T75" fmla="*/ 23688 h 25813"/>
              <a:gd name="T76" fmla="*/ 24094 w 30687"/>
              <a:gd name="T77" fmla="*/ 23094 h 25813"/>
              <a:gd name="T78" fmla="*/ 25594 w 30687"/>
              <a:gd name="T79" fmla="*/ 22125 h 25813"/>
              <a:gd name="T80" fmla="*/ 27594 w 30687"/>
              <a:gd name="T81" fmla="*/ 25594 h 25813"/>
              <a:gd name="T82" fmla="*/ 23094 w 30687"/>
              <a:gd name="T83" fmla="*/ 5469 h 25813"/>
              <a:gd name="T84" fmla="*/ 16719 w 30687"/>
              <a:gd name="T85" fmla="*/ 6969 h 25813"/>
              <a:gd name="T86" fmla="*/ 17437 w 30687"/>
              <a:gd name="T87" fmla="*/ 6719 h 25813"/>
              <a:gd name="T88" fmla="*/ 17062 w 30687"/>
              <a:gd name="T89" fmla="*/ 6688 h 25813"/>
              <a:gd name="T90" fmla="*/ 17000 w 30687"/>
              <a:gd name="T91" fmla="*/ 6500 h 25813"/>
              <a:gd name="T92" fmla="*/ 11594 w 30687"/>
              <a:gd name="T93" fmla="*/ 16781 h 25813"/>
              <a:gd name="T94" fmla="*/ 13312 w 30687"/>
              <a:gd name="T95" fmla="*/ 24938 h 25813"/>
              <a:gd name="T96" fmla="*/ 17906 w 30687"/>
              <a:gd name="T97" fmla="*/ 12156 h 25813"/>
              <a:gd name="T98" fmla="*/ 16625 w 30687"/>
              <a:gd name="T99" fmla="*/ 13281 h 25813"/>
              <a:gd name="T100" fmla="*/ 12594 w 30687"/>
              <a:gd name="T101" fmla="*/ 13875 h 25813"/>
              <a:gd name="T102" fmla="*/ 9750 w 30687"/>
              <a:gd name="T103" fmla="*/ 15188 h 25813"/>
              <a:gd name="T104" fmla="*/ 11844 w 30687"/>
              <a:gd name="T105" fmla="*/ 8563 h 25813"/>
              <a:gd name="T106" fmla="*/ 16562 w 30687"/>
              <a:gd name="T107" fmla="*/ 9844 h 25813"/>
              <a:gd name="T108" fmla="*/ 16719 w 30687"/>
              <a:gd name="T109" fmla="*/ 11188 h 25813"/>
              <a:gd name="T110" fmla="*/ 17250 w 30687"/>
              <a:gd name="T111" fmla="*/ 11563 h 25813"/>
              <a:gd name="T112" fmla="*/ 18344 w 30687"/>
              <a:gd name="T113" fmla="*/ 9469 h 25813"/>
              <a:gd name="T114" fmla="*/ 18625 w 30687"/>
              <a:gd name="T115" fmla="*/ 18469 h 25813"/>
              <a:gd name="T116" fmla="*/ 18687 w 30687"/>
              <a:gd name="T117" fmla="*/ 20125 h 25813"/>
              <a:gd name="T118" fmla="*/ 20500 w 30687"/>
              <a:gd name="T119" fmla="*/ 17531 h 25813"/>
              <a:gd name="T120" fmla="*/ 23219 w 30687"/>
              <a:gd name="T121" fmla="*/ 24781 h 25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0687" h="25813">
                <a:moveTo>
                  <a:pt x="10906" y="22469"/>
                </a:moveTo>
                <a:cubicBezTo>
                  <a:pt x="10812" y="22906"/>
                  <a:pt x="10687" y="23344"/>
                  <a:pt x="10594" y="23781"/>
                </a:cubicBezTo>
                <a:cubicBezTo>
                  <a:pt x="10531" y="24031"/>
                  <a:pt x="10469" y="24281"/>
                  <a:pt x="10437" y="24531"/>
                </a:cubicBezTo>
                <a:cubicBezTo>
                  <a:pt x="10344" y="24719"/>
                  <a:pt x="10312" y="24906"/>
                  <a:pt x="10281" y="25125"/>
                </a:cubicBezTo>
                <a:cubicBezTo>
                  <a:pt x="10250" y="25188"/>
                  <a:pt x="10250" y="25250"/>
                  <a:pt x="10219" y="25313"/>
                </a:cubicBezTo>
                <a:cubicBezTo>
                  <a:pt x="10187" y="25469"/>
                  <a:pt x="10125" y="25656"/>
                  <a:pt x="10094" y="25813"/>
                </a:cubicBezTo>
                <a:cubicBezTo>
                  <a:pt x="10906" y="25813"/>
                  <a:pt x="10906" y="25813"/>
                  <a:pt x="10906" y="25813"/>
                </a:cubicBezTo>
                <a:cubicBezTo>
                  <a:pt x="10875" y="25438"/>
                  <a:pt x="10875" y="25031"/>
                  <a:pt x="10906" y="24656"/>
                </a:cubicBezTo>
                <a:cubicBezTo>
                  <a:pt x="10906" y="24531"/>
                  <a:pt x="10906" y="24406"/>
                  <a:pt x="10906" y="24313"/>
                </a:cubicBezTo>
                <a:cubicBezTo>
                  <a:pt x="11031" y="23656"/>
                  <a:pt x="10969" y="23000"/>
                  <a:pt x="11000" y="22375"/>
                </a:cubicBezTo>
                <a:cubicBezTo>
                  <a:pt x="11031" y="22188"/>
                  <a:pt x="11125" y="22031"/>
                  <a:pt x="11094" y="21875"/>
                </a:cubicBezTo>
                <a:cubicBezTo>
                  <a:pt x="11000" y="22063"/>
                  <a:pt x="10937" y="22250"/>
                  <a:pt x="10906" y="22469"/>
                </a:cubicBezTo>
                <a:close/>
                <a:moveTo>
                  <a:pt x="30437" y="25344"/>
                </a:moveTo>
                <a:cubicBezTo>
                  <a:pt x="30406" y="25281"/>
                  <a:pt x="30406" y="25250"/>
                  <a:pt x="30344" y="25219"/>
                </a:cubicBezTo>
                <a:cubicBezTo>
                  <a:pt x="30250" y="25063"/>
                  <a:pt x="30187" y="24906"/>
                  <a:pt x="30094" y="24719"/>
                </a:cubicBezTo>
                <a:cubicBezTo>
                  <a:pt x="29937" y="24438"/>
                  <a:pt x="29844" y="24094"/>
                  <a:pt x="29719" y="23750"/>
                </a:cubicBezTo>
                <a:cubicBezTo>
                  <a:pt x="29750" y="23719"/>
                  <a:pt x="29719" y="23656"/>
                  <a:pt x="29687" y="23625"/>
                </a:cubicBezTo>
                <a:cubicBezTo>
                  <a:pt x="29625" y="23375"/>
                  <a:pt x="29531" y="23156"/>
                  <a:pt x="29500" y="22938"/>
                </a:cubicBezTo>
                <a:cubicBezTo>
                  <a:pt x="29469" y="22688"/>
                  <a:pt x="29500" y="22469"/>
                  <a:pt x="29375" y="22250"/>
                </a:cubicBezTo>
                <a:cubicBezTo>
                  <a:pt x="29250" y="22063"/>
                  <a:pt x="29250" y="21844"/>
                  <a:pt x="29187" y="21656"/>
                </a:cubicBezTo>
                <a:cubicBezTo>
                  <a:pt x="29187" y="21625"/>
                  <a:pt x="29156" y="21594"/>
                  <a:pt x="29156" y="21594"/>
                </a:cubicBezTo>
                <a:cubicBezTo>
                  <a:pt x="29125" y="21594"/>
                  <a:pt x="29062" y="21594"/>
                  <a:pt x="29062" y="21656"/>
                </a:cubicBezTo>
                <a:cubicBezTo>
                  <a:pt x="29062" y="21656"/>
                  <a:pt x="29062" y="21656"/>
                  <a:pt x="29062" y="21656"/>
                </a:cubicBezTo>
                <a:cubicBezTo>
                  <a:pt x="29031" y="21656"/>
                  <a:pt x="29000" y="21656"/>
                  <a:pt x="28969" y="21656"/>
                </a:cubicBezTo>
                <a:cubicBezTo>
                  <a:pt x="28969" y="21656"/>
                  <a:pt x="28969" y="21656"/>
                  <a:pt x="28969" y="21656"/>
                </a:cubicBezTo>
                <a:cubicBezTo>
                  <a:pt x="28969" y="21656"/>
                  <a:pt x="28969" y="21656"/>
                  <a:pt x="28969" y="21656"/>
                </a:cubicBezTo>
                <a:cubicBezTo>
                  <a:pt x="29000" y="21563"/>
                  <a:pt x="29094" y="21500"/>
                  <a:pt x="29125" y="21438"/>
                </a:cubicBezTo>
                <a:cubicBezTo>
                  <a:pt x="29219" y="21313"/>
                  <a:pt x="29156" y="21219"/>
                  <a:pt x="29031" y="21188"/>
                </a:cubicBezTo>
                <a:cubicBezTo>
                  <a:pt x="28937" y="21188"/>
                  <a:pt x="28969" y="21156"/>
                  <a:pt x="29000" y="21094"/>
                </a:cubicBezTo>
                <a:cubicBezTo>
                  <a:pt x="29094" y="20938"/>
                  <a:pt x="29094" y="20906"/>
                  <a:pt x="28906" y="20781"/>
                </a:cubicBezTo>
                <a:cubicBezTo>
                  <a:pt x="28937" y="20750"/>
                  <a:pt x="28969" y="20719"/>
                  <a:pt x="29000" y="20656"/>
                </a:cubicBezTo>
                <a:cubicBezTo>
                  <a:pt x="29031" y="20594"/>
                  <a:pt x="29094" y="20563"/>
                  <a:pt x="29000" y="20500"/>
                </a:cubicBezTo>
                <a:cubicBezTo>
                  <a:pt x="28906" y="20500"/>
                  <a:pt x="28937" y="20406"/>
                  <a:pt x="28906" y="20375"/>
                </a:cubicBezTo>
                <a:cubicBezTo>
                  <a:pt x="28906" y="20375"/>
                  <a:pt x="28906" y="20375"/>
                  <a:pt x="28906" y="20344"/>
                </a:cubicBezTo>
                <a:cubicBezTo>
                  <a:pt x="28906" y="20344"/>
                  <a:pt x="28906" y="20344"/>
                  <a:pt x="28906" y="20344"/>
                </a:cubicBezTo>
                <a:cubicBezTo>
                  <a:pt x="28906" y="20344"/>
                  <a:pt x="28906" y="20344"/>
                  <a:pt x="28906" y="20344"/>
                </a:cubicBezTo>
                <a:cubicBezTo>
                  <a:pt x="28875" y="20188"/>
                  <a:pt x="28844" y="20063"/>
                  <a:pt x="28687" y="20031"/>
                </a:cubicBezTo>
                <a:cubicBezTo>
                  <a:pt x="28687" y="20000"/>
                  <a:pt x="28687" y="19969"/>
                  <a:pt x="28625" y="19938"/>
                </a:cubicBezTo>
                <a:cubicBezTo>
                  <a:pt x="28531" y="19875"/>
                  <a:pt x="28469" y="19781"/>
                  <a:pt x="28406" y="19656"/>
                </a:cubicBezTo>
                <a:cubicBezTo>
                  <a:pt x="28406" y="19625"/>
                  <a:pt x="28406" y="19594"/>
                  <a:pt x="28375" y="19563"/>
                </a:cubicBezTo>
                <a:cubicBezTo>
                  <a:pt x="28469" y="19469"/>
                  <a:pt x="28500" y="19625"/>
                  <a:pt x="28562" y="19625"/>
                </a:cubicBezTo>
                <a:cubicBezTo>
                  <a:pt x="28594" y="19688"/>
                  <a:pt x="28625" y="19781"/>
                  <a:pt x="28687" y="19813"/>
                </a:cubicBezTo>
                <a:cubicBezTo>
                  <a:pt x="28750" y="19875"/>
                  <a:pt x="28812" y="19938"/>
                  <a:pt x="28844" y="19906"/>
                </a:cubicBezTo>
                <a:cubicBezTo>
                  <a:pt x="28906" y="19844"/>
                  <a:pt x="28875" y="19750"/>
                  <a:pt x="28844" y="19688"/>
                </a:cubicBezTo>
                <a:cubicBezTo>
                  <a:pt x="28812" y="19656"/>
                  <a:pt x="28750" y="19594"/>
                  <a:pt x="28750" y="19563"/>
                </a:cubicBezTo>
                <a:cubicBezTo>
                  <a:pt x="28625" y="19219"/>
                  <a:pt x="28437" y="18906"/>
                  <a:pt x="28250" y="18625"/>
                </a:cubicBezTo>
                <a:cubicBezTo>
                  <a:pt x="28219" y="18563"/>
                  <a:pt x="28219" y="18531"/>
                  <a:pt x="28219" y="18500"/>
                </a:cubicBezTo>
                <a:cubicBezTo>
                  <a:pt x="28375" y="18563"/>
                  <a:pt x="28250" y="18375"/>
                  <a:pt x="28375" y="18406"/>
                </a:cubicBezTo>
                <a:cubicBezTo>
                  <a:pt x="28375" y="18406"/>
                  <a:pt x="28375" y="18469"/>
                  <a:pt x="28469" y="18531"/>
                </a:cubicBezTo>
                <a:cubicBezTo>
                  <a:pt x="28406" y="18375"/>
                  <a:pt x="28375" y="18219"/>
                  <a:pt x="28312" y="18125"/>
                </a:cubicBezTo>
                <a:cubicBezTo>
                  <a:pt x="28187" y="17938"/>
                  <a:pt x="28250" y="17688"/>
                  <a:pt x="28094" y="17500"/>
                </a:cubicBezTo>
                <a:cubicBezTo>
                  <a:pt x="28094" y="17469"/>
                  <a:pt x="28094" y="17406"/>
                  <a:pt x="28125" y="17406"/>
                </a:cubicBezTo>
                <a:cubicBezTo>
                  <a:pt x="28219" y="17438"/>
                  <a:pt x="28187" y="17406"/>
                  <a:pt x="28156" y="17375"/>
                </a:cubicBezTo>
                <a:cubicBezTo>
                  <a:pt x="28031" y="17156"/>
                  <a:pt x="27937" y="16938"/>
                  <a:pt x="27812" y="16750"/>
                </a:cubicBezTo>
                <a:cubicBezTo>
                  <a:pt x="27500" y="16219"/>
                  <a:pt x="27125" y="15781"/>
                  <a:pt x="26656" y="15406"/>
                </a:cubicBezTo>
                <a:cubicBezTo>
                  <a:pt x="26625" y="15375"/>
                  <a:pt x="26625" y="15375"/>
                  <a:pt x="26625" y="15344"/>
                </a:cubicBezTo>
                <a:cubicBezTo>
                  <a:pt x="26625" y="15188"/>
                  <a:pt x="26500" y="15156"/>
                  <a:pt x="26375" y="15125"/>
                </a:cubicBezTo>
                <a:cubicBezTo>
                  <a:pt x="26250" y="15094"/>
                  <a:pt x="26094" y="15063"/>
                  <a:pt x="25969" y="15031"/>
                </a:cubicBezTo>
                <a:cubicBezTo>
                  <a:pt x="25844" y="14969"/>
                  <a:pt x="25656" y="14969"/>
                  <a:pt x="25625" y="14844"/>
                </a:cubicBezTo>
                <a:cubicBezTo>
                  <a:pt x="25594" y="14719"/>
                  <a:pt x="25500" y="14656"/>
                  <a:pt x="25406" y="14688"/>
                </a:cubicBezTo>
                <a:cubicBezTo>
                  <a:pt x="25125" y="14688"/>
                  <a:pt x="24906" y="14500"/>
                  <a:pt x="24656" y="14406"/>
                </a:cubicBezTo>
                <a:cubicBezTo>
                  <a:pt x="24500" y="14344"/>
                  <a:pt x="24406" y="14188"/>
                  <a:pt x="24219" y="14188"/>
                </a:cubicBezTo>
                <a:cubicBezTo>
                  <a:pt x="24062" y="14156"/>
                  <a:pt x="23937" y="14094"/>
                  <a:pt x="23781" y="14000"/>
                </a:cubicBezTo>
                <a:cubicBezTo>
                  <a:pt x="23562" y="13906"/>
                  <a:pt x="23375" y="13688"/>
                  <a:pt x="23094" y="13656"/>
                </a:cubicBezTo>
                <a:cubicBezTo>
                  <a:pt x="23062" y="13656"/>
                  <a:pt x="23031" y="13625"/>
                  <a:pt x="23031" y="13594"/>
                </a:cubicBezTo>
                <a:cubicBezTo>
                  <a:pt x="22937" y="13375"/>
                  <a:pt x="22750" y="13250"/>
                  <a:pt x="22625" y="13063"/>
                </a:cubicBezTo>
                <a:cubicBezTo>
                  <a:pt x="22500" y="12906"/>
                  <a:pt x="22406" y="12719"/>
                  <a:pt x="22250" y="12625"/>
                </a:cubicBezTo>
                <a:cubicBezTo>
                  <a:pt x="22250" y="12594"/>
                  <a:pt x="22219" y="12563"/>
                  <a:pt x="22219" y="12563"/>
                </a:cubicBezTo>
                <a:cubicBezTo>
                  <a:pt x="22031" y="12563"/>
                  <a:pt x="22000" y="12438"/>
                  <a:pt x="21969" y="12313"/>
                </a:cubicBezTo>
                <a:cubicBezTo>
                  <a:pt x="21937" y="12250"/>
                  <a:pt x="21937" y="12188"/>
                  <a:pt x="21906" y="12125"/>
                </a:cubicBezTo>
                <a:cubicBezTo>
                  <a:pt x="21875" y="12063"/>
                  <a:pt x="21906" y="11938"/>
                  <a:pt x="21781" y="11875"/>
                </a:cubicBezTo>
                <a:cubicBezTo>
                  <a:pt x="21781" y="11813"/>
                  <a:pt x="21719" y="11781"/>
                  <a:pt x="21687" y="11750"/>
                </a:cubicBezTo>
                <a:cubicBezTo>
                  <a:pt x="21656" y="11688"/>
                  <a:pt x="21562" y="11688"/>
                  <a:pt x="21594" y="11594"/>
                </a:cubicBezTo>
                <a:cubicBezTo>
                  <a:pt x="21625" y="11594"/>
                  <a:pt x="21656" y="11594"/>
                  <a:pt x="21687" y="11563"/>
                </a:cubicBezTo>
                <a:cubicBezTo>
                  <a:pt x="21719" y="11531"/>
                  <a:pt x="21750" y="11406"/>
                  <a:pt x="21844" y="11469"/>
                </a:cubicBezTo>
                <a:cubicBezTo>
                  <a:pt x="21844" y="11469"/>
                  <a:pt x="21937" y="11406"/>
                  <a:pt x="21937" y="11344"/>
                </a:cubicBezTo>
                <a:cubicBezTo>
                  <a:pt x="21969" y="11281"/>
                  <a:pt x="21906" y="11313"/>
                  <a:pt x="21875" y="11313"/>
                </a:cubicBezTo>
                <a:cubicBezTo>
                  <a:pt x="21875" y="11281"/>
                  <a:pt x="21906" y="11250"/>
                  <a:pt x="21906" y="11250"/>
                </a:cubicBezTo>
                <a:cubicBezTo>
                  <a:pt x="21781" y="11125"/>
                  <a:pt x="21937" y="11063"/>
                  <a:pt x="21969" y="10969"/>
                </a:cubicBezTo>
                <a:cubicBezTo>
                  <a:pt x="22125" y="10906"/>
                  <a:pt x="22219" y="10781"/>
                  <a:pt x="22250" y="10625"/>
                </a:cubicBezTo>
                <a:cubicBezTo>
                  <a:pt x="22281" y="10500"/>
                  <a:pt x="22375" y="10438"/>
                  <a:pt x="22469" y="10313"/>
                </a:cubicBezTo>
                <a:cubicBezTo>
                  <a:pt x="22500" y="10406"/>
                  <a:pt x="22375" y="10469"/>
                  <a:pt x="22437" y="10563"/>
                </a:cubicBezTo>
                <a:cubicBezTo>
                  <a:pt x="22344" y="10625"/>
                  <a:pt x="22312" y="10719"/>
                  <a:pt x="22281" y="10813"/>
                </a:cubicBezTo>
                <a:cubicBezTo>
                  <a:pt x="22281" y="10844"/>
                  <a:pt x="22281" y="10844"/>
                  <a:pt x="22281" y="10844"/>
                </a:cubicBezTo>
                <a:cubicBezTo>
                  <a:pt x="22406" y="10813"/>
                  <a:pt x="22437" y="10719"/>
                  <a:pt x="22469" y="10594"/>
                </a:cubicBezTo>
                <a:cubicBezTo>
                  <a:pt x="22500" y="10656"/>
                  <a:pt x="22500" y="10500"/>
                  <a:pt x="22531" y="10594"/>
                </a:cubicBezTo>
                <a:cubicBezTo>
                  <a:pt x="22500" y="10719"/>
                  <a:pt x="22375" y="10813"/>
                  <a:pt x="22312" y="10969"/>
                </a:cubicBezTo>
                <a:cubicBezTo>
                  <a:pt x="22531" y="10969"/>
                  <a:pt x="22687" y="10875"/>
                  <a:pt x="22844" y="10781"/>
                </a:cubicBezTo>
                <a:cubicBezTo>
                  <a:pt x="23062" y="10688"/>
                  <a:pt x="23250" y="10531"/>
                  <a:pt x="23312" y="10250"/>
                </a:cubicBezTo>
                <a:cubicBezTo>
                  <a:pt x="23375" y="9906"/>
                  <a:pt x="23406" y="9563"/>
                  <a:pt x="23437" y="9250"/>
                </a:cubicBezTo>
                <a:cubicBezTo>
                  <a:pt x="23469" y="8844"/>
                  <a:pt x="23469" y="8469"/>
                  <a:pt x="23250" y="8125"/>
                </a:cubicBezTo>
                <a:cubicBezTo>
                  <a:pt x="23219" y="8063"/>
                  <a:pt x="23125" y="7969"/>
                  <a:pt x="23219" y="7844"/>
                </a:cubicBezTo>
                <a:cubicBezTo>
                  <a:pt x="23375" y="7594"/>
                  <a:pt x="23281" y="7594"/>
                  <a:pt x="23125" y="7438"/>
                </a:cubicBezTo>
                <a:cubicBezTo>
                  <a:pt x="23094" y="7281"/>
                  <a:pt x="23125" y="7125"/>
                  <a:pt x="23187" y="7000"/>
                </a:cubicBezTo>
                <a:cubicBezTo>
                  <a:pt x="23406" y="6375"/>
                  <a:pt x="23594" y="5781"/>
                  <a:pt x="23812" y="5156"/>
                </a:cubicBezTo>
                <a:cubicBezTo>
                  <a:pt x="23844" y="5031"/>
                  <a:pt x="23875" y="4875"/>
                  <a:pt x="23937" y="4750"/>
                </a:cubicBezTo>
                <a:cubicBezTo>
                  <a:pt x="24031" y="4656"/>
                  <a:pt x="23969" y="4531"/>
                  <a:pt x="23875" y="4438"/>
                </a:cubicBezTo>
                <a:cubicBezTo>
                  <a:pt x="23844" y="4406"/>
                  <a:pt x="23844" y="4375"/>
                  <a:pt x="23844" y="4313"/>
                </a:cubicBezTo>
                <a:cubicBezTo>
                  <a:pt x="23875" y="4188"/>
                  <a:pt x="24000" y="4125"/>
                  <a:pt x="24094" y="4031"/>
                </a:cubicBezTo>
                <a:cubicBezTo>
                  <a:pt x="24156" y="3938"/>
                  <a:pt x="24219" y="3875"/>
                  <a:pt x="24094" y="3813"/>
                </a:cubicBezTo>
                <a:cubicBezTo>
                  <a:pt x="24094" y="3719"/>
                  <a:pt x="24062" y="3625"/>
                  <a:pt x="24156" y="3594"/>
                </a:cubicBezTo>
                <a:cubicBezTo>
                  <a:pt x="24219" y="3656"/>
                  <a:pt x="24250" y="3781"/>
                  <a:pt x="24375" y="3750"/>
                </a:cubicBezTo>
                <a:cubicBezTo>
                  <a:pt x="24469" y="3750"/>
                  <a:pt x="24469" y="3625"/>
                  <a:pt x="24500" y="3531"/>
                </a:cubicBezTo>
                <a:cubicBezTo>
                  <a:pt x="24594" y="3250"/>
                  <a:pt x="24531" y="2969"/>
                  <a:pt x="24469" y="2688"/>
                </a:cubicBezTo>
                <a:cubicBezTo>
                  <a:pt x="24469" y="2500"/>
                  <a:pt x="24312" y="2406"/>
                  <a:pt x="24250" y="2219"/>
                </a:cubicBezTo>
                <a:cubicBezTo>
                  <a:pt x="24250" y="2156"/>
                  <a:pt x="24219" y="2063"/>
                  <a:pt x="24187" y="2000"/>
                </a:cubicBezTo>
                <a:cubicBezTo>
                  <a:pt x="24000" y="1719"/>
                  <a:pt x="23781" y="1469"/>
                  <a:pt x="23562" y="1250"/>
                </a:cubicBezTo>
                <a:cubicBezTo>
                  <a:pt x="23406" y="1063"/>
                  <a:pt x="23219" y="938"/>
                  <a:pt x="22969" y="875"/>
                </a:cubicBezTo>
                <a:cubicBezTo>
                  <a:pt x="22750" y="844"/>
                  <a:pt x="22531" y="875"/>
                  <a:pt x="22344" y="781"/>
                </a:cubicBezTo>
                <a:cubicBezTo>
                  <a:pt x="22312" y="750"/>
                  <a:pt x="22250" y="719"/>
                  <a:pt x="22219" y="688"/>
                </a:cubicBezTo>
                <a:cubicBezTo>
                  <a:pt x="21937" y="469"/>
                  <a:pt x="21687" y="188"/>
                  <a:pt x="21281" y="94"/>
                </a:cubicBezTo>
                <a:cubicBezTo>
                  <a:pt x="21062" y="31"/>
                  <a:pt x="20781" y="0"/>
                  <a:pt x="20562" y="94"/>
                </a:cubicBezTo>
                <a:cubicBezTo>
                  <a:pt x="20375" y="219"/>
                  <a:pt x="20125" y="250"/>
                  <a:pt x="19937" y="344"/>
                </a:cubicBezTo>
                <a:cubicBezTo>
                  <a:pt x="19625" y="406"/>
                  <a:pt x="19344" y="500"/>
                  <a:pt x="19219" y="813"/>
                </a:cubicBezTo>
                <a:cubicBezTo>
                  <a:pt x="19125" y="1063"/>
                  <a:pt x="18969" y="1281"/>
                  <a:pt x="18844" y="1500"/>
                </a:cubicBezTo>
                <a:cubicBezTo>
                  <a:pt x="18562" y="1938"/>
                  <a:pt x="18375" y="2438"/>
                  <a:pt x="18219" y="2938"/>
                </a:cubicBezTo>
                <a:cubicBezTo>
                  <a:pt x="18125" y="3219"/>
                  <a:pt x="18094" y="3531"/>
                  <a:pt x="17906" y="3781"/>
                </a:cubicBezTo>
                <a:cubicBezTo>
                  <a:pt x="17781" y="4000"/>
                  <a:pt x="17625" y="4188"/>
                  <a:pt x="17500" y="4406"/>
                </a:cubicBezTo>
                <a:cubicBezTo>
                  <a:pt x="17344" y="4438"/>
                  <a:pt x="17156" y="4469"/>
                  <a:pt x="17000" y="4438"/>
                </a:cubicBezTo>
                <a:cubicBezTo>
                  <a:pt x="16812" y="4406"/>
                  <a:pt x="16625" y="4313"/>
                  <a:pt x="16437" y="4250"/>
                </a:cubicBezTo>
                <a:cubicBezTo>
                  <a:pt x="16281" y="4188"/>
                  <a:pt x="16219" y="4219"/>
                  <a:pt x="16125" y="4344"/>
                </a:cubicBezTo>
                <a:cubicBezTo>
                  <a:pt x="16094" y="4438"/>
                  <a:pt x="16031" y="4531"/>
                  <a:pt x="15969" y="4625"/>
                </a:cubicBezTo>
                <a:cubicBezTo>
                  <a:pt x="15719" y="4938"/>
                  <a:pt x="15594" y="5344"/>
                  <a:pt x="15531" y="5719"/>
                </a:cubicBezTo>
                <a:cubicBezTo>
                  <a:pt x="15469" y="6000"/>
                  <a:pt x="15531" y="6281"/>
                  <a:pt x="15500" y="6594"/>
                </a:cubicBezTo>
                <a:cubicBezTo>
                  <a:pt x="15500" y="6750"/>
                  <a:pt x="15562" y="6938"/>
                  <a:pt x="15687" y="7063"/>
                </a:cubicBezTo>
                <a:cubicBezTo>
                  <a:pt x="15750" y="7125"/>
                  <a:pt x="15812" y="7219"/>
                  <a:pt x="15812" y="7344"/>
                </a:cubicBezTo>
                <a:cubicBezTo>
                  <a:pt x="15812" y="7406"/>
                  <a:pt x="15812" y="7438"/>
                  <a:pt x="15875" y="7500"/>
                </a:cubicBezTo>
                <a:cubicBezTo>
                  <a:pt x="15937" y="7563"/>
                  <a:pt x="15937" y="7625"/>
                  <a:pt x="15969" y="7719"/>
                </a:cubicBezTo>
                <a:cubicBezTo>
                  <a:pt x="16000" y="8031"/>
                  <a:pt x="16187" y="8250"/>
                  <a:pt x="16469" y="8375"/>
                </a:cubicBezTo>
                <a:cubicBezTo>
                  <a:pt x="16562" y="8188"/>
                  <a:pt x="16500" y="8000"/>
                  <a:pt x="16594" y="7813"/>
                </a:cubicBezTo>
                <a:cubicBezTo>
                  <a:pt x="16562" y="7938"/>
                  <a:pt x="16531" y="8063"/>
                  <a:pt x="16719" y="8094"/>
                </a:cubicBezTo>
                <a:cubicBezTo>
                  <a:pt x="16750" y="8094"/>
                  <a:pt x="16750" y="8125"/>
                  <a:pt x="16781" y="8188"/>
                </a:cubicBezTo>
                <a:cubicBezTo>
                  <a:pt x="16781" y="8250"/>
                  <a:pt x="16781" y="8281"/>
                  <a:pt x="16844" y="8344"/>
                </a:cubicBezTo>
                <a:cubicBezTo>
                  <a:pt x="16875" y="8406"/>
                  <a:pt x="16875" y="8469"/>
                  <a:pt x="16781" y="8500"/>
                </a:cubicBezTo>
                <a:cubicBezTo>
                  <a:pt x="16781" y="8406"/>
                  <a:pt x="16750" y="8344"/>
                  <a:pt x="16687" y="8344"/>
                </a:cubicBezTo>
                <a:cubicBezTo>
                  <a:pt x="16625" y="8313"/>
                  <a:pt x="16594" y="8406"/>
                  <a:pt x="16562" y="8438"/>
                </a:cubicBezTo>
                <a:cubicBezTo>
                  <a:pt x="16562" y="8469"/>
                  <a:pt x="16562" y="8500"/>
                  <a:pt x="16531" y="8500"/>
                </a:cubicBezTo>
                <a:cubicBezTo>
                  <a:pt x="16469" y="8688"/>
                  <a:pt x="16250" y="8781"/>
                  <a:pt x="16094" y="8688"/>
                </a:cubicBezTo>
                <a:cubicBezTo>
                  <a:pt x="16031" y="8656"/>
                  <a:pt x="15969" y="8625"/>
                  <a:pt x="15937" y="8625"/>
                </a:cubicBezTo>
                <a:cubicBezTo>
                  <a:pt x="15594" y="8500"/>
                  <a:pt x="15281" y="8406"/>
                  <a:pt x="14969" y="8281"/>
                </a:cubicBezTo>
                <a:cubicBezTo>
                  <a:pt x="14469" y="8063"/>
                  <a:pt x="13937" y="7875"/>
                  <a:pt x="13437" y="7656"/>
                </a:cubicBezTo>
                <a:cubicBezTo>
                  <a:pt x="13094" y="7500"/>
                  <a:pt x="12750" y="7375"/>
                  <a:pt x="12437" y="7156"/>
                </a:cubicBezTo>
                <a:cubicBezTo>
                  <a:pt x="12500" y="6844"/>
                  <a:pt x="12594" y="6500"/>
                  <a:pt x="12781" y="6219"/>
                </a:cubicBezTo>
                <a:cubicBezTo>
                  <a:pt x="12906" y="6063"/>
                  <a:pt x="12875" y="5969"/>
                  <a:pt x="12687" y="5906"/>
                </a:cubicBezTo>
                <a:cubicBezTo>
                  <a:pt x="12687" y="5844"/>
                  <a:pt x="12625" y="5844"/>
                  <a:pt x="12594" y="5844"/>
                </a:cubicBezTo>
                <a:cubicBezTo>
                  <a:pt x="12406" y="5906"/>
                  <a:pt x="12219" y="5969"/>
                  <a:pt x="12062" y="6125"/>
                </a:cubicBezTo>
                <a:cubicBezTo>
                  <a:pt x="12000" y="6125"/>
                  <a:pt x="12000" y="6094"/>
                  <a:pt x="11969" y="6031"/>
                </a:cubicBezTo>
                <a:cubicBezTo>
                  <a:pt x="11969" y="5938"/>
                  <a:pt x="11875" y="5875"/>
                  <a:pt x="11812" y="5844"/>
                </a:cubicBezTo>
                <a:cubicBezTo>
                  <a:pt x="11594" y="5813"/>
                  <a:pt x="11406" y="5656"/>
                  <a:pt x="11187" y="5531"/>
                </a:cubicBezTo>
                <a:cubicBezTo>
                  <a:pt x="11062" y="5469"/>
                  <a:pt x="10969" y="5531"/>
                  <a:pt x="10844" y="5531"/>
                </a:cubicBezTo>
                <a:cubicBezTo>
                  <a:pt x="10812" y="5469"/>
                  <a:pt x="10781" y="5438"/>
                  <a:pt x="10719" y="5406"/>
                </a:cubicBezTo>
                <a:cubicBezTo>
                  <a:pt x="10594" y="5281"/>
                  <a:pt x="10437" y="5344"/>
                  <a:pt x="10312" y="5406"/>
                </a:cubicBezTo>
                <a:cubicBezTo>
                  <a:pt x="10219" y="5438"/>
                  <a:pt x="10125" y="5469"/>
                  <a:pt x="10031" y="5375"/>
                </a:cubicBezTo>
                <a:cubicBezTo>
                  <a:pt x="10000" y="5313"/>
                  <a:pt x="9906" y="5344"/>
                  <a:pt x="9844" y="5313"/>
                </a:cubicBezTo>
                <a:cubicBezTo>
                  <a:pt x="9812" y="5281"/>
                  <a:pt x="9781" y="5313"/>
                  <a:pt x="9781" y="5344"/>
                </a:cubicBezTo>
                <a:cubicBezTo>
                  <a:pt x="9750" y="5375"/>
                  <a:pt x="9781" y="5375"/>
                  <a:pt x="9812" y="5406"/>
                </a:cubicBezTo>
                <a:cubicBezTo>
                  <a:pt x="9906" y="5438"/>
                  <a:pt x="10000" y="5469"/>
                  <a:pt x="10094" y="5500"/>
                </a:cubicBezTo>
                <a:cubicBezTo>
                  <a:pt x="10156" y="5563"/>
                  <a:pt x="10187" y="5656"/>
                  <a:pt x="10094" y="5688"/>
                </a:cubicBezTo>
                <a:cubicBezTo>
                  <a:pt x="10000" y="5719"/>
                  <a:pt x="9969" y="5781"/>
                  <a:pt x="9937" y="5875"/>
                </a:cubicBezTo>
                <a:cubicBezTo>
                  <a:pt x="9906" y="5781"/>
                  <a:pt x="9844" y="5688"/>
                  <a:pt x="9750" y="5750"/>
                </a:cubicBezTo>
                <a:cubicBezTo>
                  <a:pt x="9750" y="5750"/>
                  <a:pt x="9750" y="5750"/>
                  <a:pt x="9750" y="5750"/>
                </a:cubicBezTo>
                <a:cubicBezTo>
                  <a:pt x="9781" y="5594"/>
                  <a:pt x="9656" y="5563"/>
                  <a:pt x="9594" y="5531"/>
                </a:cubicBezTo>
                <a:cubicBezTo>
                  <a:pt x="9531" y="5531"/>
                  <a:pt x="9469" y="5563"/>
                  <a:pt x="9469" y="5625"/>
                </a:cubicBezTo>
                <a:cubicBezTo>
                  <a:pt x="9250" y="5594"/>
                  <a:pt x="9062" y="5500"/>
                  <a:pt x="8875" y="5375"/>
                </a:cubicBezTo>
                <a:cubicBezTo>
                  <a:pt x="8312" y="5094"/>
                  <a:pt x="7781" y="4781"/>
                  <a:pt x="7219" y="4469"/>
                </a:cubicBezTo>
                <a:cubicBezTo>
                  <a:pt x="6812" y="4219"/>
                  <a:pt x="6406" y="3969"/>
                  <a:pt x="6000" y="3750"/>
                </a:cubicBezTo>
                <a:cubicBezTo>
                  <a:pt x="5562" y="3500"/>
                  <a:pt x="5187" y="3156"/>
                  <a:pt x="4781" y="2844"/>
                </a:cubicBezTo>
                <a:cubicBezTo>
                  <a:pt x="4062" y="2313"/>
                  <a:pt x="3469" y="1688"/>
                  <a:pt x="3031" y="906"/>
                </a:cubicBezTo>
                <a:cubicBezTo>
                  <a:pt x="2875" y="688"/>
                  <a:pt x="2781" y="438"/>
                  <a:pt x="2531" y="344"/>
                </a:cubicBezTo>
                <a:cubicBezTo>
                  <a:pt x="2500" y="344"/>
                  <a:pt x="2469" y="344"/>
                  <a:pt x="2437" y="344"/>
                </a:cubicBezTo>
                <a:cubicBezTo>
                  <a:pt x="2406" y="344"/>
                  <a:pt x="2344" y="313"/>
                  <a:pt x="2312" y="375"/>
                </a:cubicBezTo>
                <a:cubicBezTo>
                  <a:pt x="2281" y="438"/>
                  <a:pt x="2344" y="500"/>
                  <a:pt x="2375" y="531"/>
                </a:cubicBezTo>
                <a:cubicBezTo>
                  <a:pt x="2469" y="625"/>
                  <a:pt x="2469" y="750"/>
                  <a:pt x="2500" y="844"/>
                </a:cubicBezTo>
                <a:cubicBezTo>
                  <a:pt x="2594" y="1094"/>
                  <a:pt x="2594" y="1344"/>
                  <a:pt x="2656" y="1563"/>
                </a:cubicBezTo>
                <a:cubicBezTo>
                  <a:pt x="2687" y="1656"/>
                  <a:pt x="2687" y="1781"/>
                  <a:pt x="2656" y="1875"/>
                </a:cubicBezTo>
                <a:cubicBezTo>
                  <a:pt x="2594" y="2156"/>
                  <a:pt x="2531" y="2406"/>
                  <a:pt x="2437" y="2688"/>
                </a:cubicBezTo>
                <a:cubicBezTo>
                  <a:pt x="2437" y="2719"/>
                  <a:pt x="2406" y="2750"/>
                  <a:pt x="2375" y="2750"/>
                </a:cubicBezTo>
                <a:cubicBezTo>
                  <a:pt x="2375" y="2781"/>
                  <a:pt x="2344" y="2813"/>
                  <a:pt x="2344" y="2844"/>
                </a:cubicBezTo>
                <a:cubicBezTo>
                  <a:pt x="2281" y="2844"/>
                  <a:pt x="2250" y="2875"/>
                  <a:pt x="2281" y="2938"/>
                </a:cubicBezTo>
                <a:cubicBezTo>
                  <a:pt x="2281" y="2969"/>
                  <a:pt x="2250" y="3031"/>
                  <a:pt x="2219" y="3063"/>
                </a:cubicBezTo>
                <a:cubicBezTo>
                  <a:pt x="2187" y="3250"/>
                  <a:pt x="2031" y="3344"/>
                  <a:pt x="1937" y="3469"/>
                </a:cubicBezTo>
                <a:cubicBezTo>
                  <a:pt x="1844" y="3594"/>
                  <a:pt x="1719" y="3719"/>
                  <a:pt x="1562" y="3750"/>
                </a:cubicBezTo>
                <a:cubicBezTo>
                  <a:pt x="1469" y="3781"/>
                  <a:pt x="1375" y="3813"/>
                  <a:pt x="1312" y="3750"/>
                </a:cubicBezTo>
                <a:cubicBezTo>
                  <a:pt x="1219" y="3656"/>
                  <a:pt x="1281" y="3563"/>
                  <a:pt x="1344" y="3500"/>
                </a:cubicBezTo>
                <a:cubicBezTo>
                  <a:pt x="1594" y="3219"/>
                  <a:pt x="1844" y="2938"/>
                  <a:pt x="2031" y="2594"/>
                </a:cubicBezTo>
                <a:cubicBezTo>
                  <a:pt x="2250" y="2125"/>
                  <a:pt x="2406" y="1656"/>
                  <a:pt x="2312" y="1125"/>
                </a:cubicBezTo>
                <a:cubicBezTo>
                  <a:pt x="2281" y="875"/>
                  <a:pt x="2344" y="594"/>
                  <a:pt x="2094" y="438"/>
                </a:cubicBezTo>
                <a:cubicBezTo>
                  <a:pt x="2062" y="406"/>
                  <a:pt x="2062" y="406"/>
                  <a:pt x="2062" y="375"/>
                </a:cubicBezTo>
                <a:cubicBezTo>
                  <a:pt x="1906" y="469"/>
                  <a:pt x="1812" y="250"/>
                  <a:pt x="1656" y="344"/>
                </a:cubicBezTo>
                <a:cubicBezTo>
                  <a:pt x="1625" y="375"/>
                  <a:pt x="1562" y="406"/>
                  <a:pt x="1531" y="344"/>
                </a:cubicBezTo>
                <a:cubicBezTo>
                  <a:pt x="1281" y="438"/>
                  <a:pt x="1094" y="594"/>
                  <a:pt x="906" y="813"/>
                </a:cubicBezTo>
                <a:cubicBezTo>
                  <a:pt x="500" y="1313"/>
                  <a:pt x="250" y="1875"/>
                  <a:pt x="94" y="2500"/>
                </a:cubicBezTo>
                <a:cubicBezTo>
                  <a:pt x="0" y="2875"/>
                  <a:pt x="0" y="3281"/>
                  <a:pt x="156" y="3656"/>
                </a:cubicBezTo>
                <a:cubicBezTo>
                  <a:pt x="219" y="3875"/>
                  <a:pt x="312" y="4063"/>
                  <a:pt x="531" y="4125"/>
                </a:cubicBezTo>
                <a:cubicBezTo>
                  <a:pt x="687" y="4188"/>
                  <a:pt x="812" y="4250"/>
                  <a:pt x="969" y="4344"/>
                </a:cubicBezTo>
                <a:cubicBezTo>
                  <a:pt x="1062" y="4375"/>
                  <a:pt x="1156" y="4375"/>
                  <a:pt x="1219" y="4375"/>
                </a:cubicBezTo>
                <a:cubicBezTo>
                  <a:pt x="2062" y="4313"/>
                  <a:pt x="2844" y="4281"/>
                  <a:pt x="3656" y="4531"/>
                </a:cubicBezTo>
                <a:cubicBezTo>
                  <a:pt x="4312" y="4719"/>
                  <a:pt x="5000" y="4875"/>
                  <a:pt x="5656" y="5156"/>
                </a:cubicBezTo>
                <a:cubicBezTo>
                  <a:pt x="6125" y="5375"/>
                  <a:pt x="6625" y="5563"/>
                  <a:pt x="7094" y="5781"/>
                </a:cubicBezTo>
                <a:cubicBezTo>
                  <a:pt x="7625" y="6000"/>
                  <a:pt x="8125" y="6219"/>
                  <a:pt x="8656" y="6406"/>
                </a:cubicBezTo>
                <a:cubicBezTo>
                  <a:pt x="8656" y="6438"/>
                  <a:pt x="8656" y="6438"/>
                  <a:pt x="8656" y="6438"/>
                </a:cubicBezTo>
                <a:cubicBezTo>
                  <a:pt x="8844" y="6500"/>
                  <a:pt x="8875" y="6594"/>
                  <a:pt x="8812" y="6750"/>
                </a:cubicBezTo>
                <a:cubicBezTo>
                  <a:pt x="8781" y="6813"/>
                  <a:pt x="8781" y="6875"/>
                  <a:pt x="8844" y="6875"/>
                </a:cubicBezTo>
                <a:cubicBezTo>
                  <a:pt x="8875" y="6906"/>
                  <a:pt x="8937" y="6906"/>
                  <a:pt x="8906" y="6938"/>
                </a:cubicBezTo>
                <a:cubicBezTo>
                  <a:pt x="8812" y="7094"/>
                  <a:pt x="9062" y="7219"/>
                  <a:pt x="9000" y="7375"/>
                </a:cubicBezTo>
                <a:cubicBezTo>
                  <a:pt x="8969" y="7406"/>
                  <a:pt x="9000" y="7438"/>
                  <a:pt x="9000" y="7438"/>
                </a:cubicBezTo>
                <a:cubicBezTo>
                  <a:pt x="9062" y="7469"/>
                  <a:pt x="9062" y="7438"/>
                  <a:pt x="9094" y="7406"/>
                </a:cubicBezTo>
                <a:cubicBezTo>
                  <a:pt x="9094" y="7344"/>
                  <a:pt x="9187" y="7344"/>
                  <a:pt x="9156" y="7281"/>
                </a:cubicBezTo>
                <a:cubicBezTo>
                  <a:pt x="9156" y="7156"/>
                  <a:pt x="9250" y="7156"/>
                  <a:pt x="9344" y="7156"/>
                </a:cubicBezTo>
                <a:cubicBezTo>
                  <a:pt x="9406" y="7156"/>
                  <a:pt x="9437" y="7219"/>
                  <a:pt x="9469" y="7313"/>
                </a:cubicBezTo>
                <a:cubicBezTo>
                  <a:pt x="9469" y="7406"/>
                  <a:pt x="9531" y="7500"/>
                  <a:pt x="9469" y="7594"/>
                </a:cubicBezTo>
                <a:cubicBezTo>
                  <a:pt x="9437" y="7656"/>
                  <a:pt x="9500" y="7719"/>
                  <a:pt x="9562" y="7719"/>
                </a:cubicBezTo>
                <a:cubicBezTo>
                  <a:pt x="9594" y="7719"/>
                  <a:pt x="9656" y="7750"/>
                  <a:pt x="9719" y="7750"/>
                </a:cubicBezTo>
                <a:cubicBezTo>
                  <a:pt x="9719" y="7781"/>
                  <a:pt x="9719" y="7813"/>
                  <a:pt x="9719" y="7844"/>
                </a:cubicBezTo>
                <a:cubicBezTo>
                  <a:pt x="9562" y="7844"/>
                  <a:pt x="9469" y="7875"/>
                  <a:pt x="9469" y="8031"/>
                </a:cubicBezTo>
                <a:cubicBezTo>
                  <a:pt x="9469" y="8094"/>
                  <a:pt x="9406" y="8125"/>
                  <a:pt x="9375" y="8125"/>
                </a:cubicBezTo>
                <a:cubicBezTo>
                  <a:pt x="9281" y="8125"/>
                  <a:pt x="9312" y="8063"/>
                  <a:pt x="9312" y="8031"/>
                </a:cubicBezTo>
                <a:cubicBezTo>
                  <a:pt x="9312" y="8000"/>
                  <a:pt x="9312" y="7969"/>
                  <a:pt x="9312" y="7938"/>
                </a:cubicBezTo>
                <a:cubicBezTo>
                  <a:pt x="9281" y="7969"/>
                  <a:pt x="9281" y="8031"/>
                  <a:pt x="9250" y="8031"/>
                </a:cubicBezTo>
                <a:cubicBezTo>
                  <a:pt x="9031" y="8063"/>
                  <a:pt x="9156" y="8281"/>
                  <a:pt x="9187" y="8281"/>
                </a:cubicBezTo>
                <a:cubicBezTo>
                  <a:pt x="9344" y="8438"/>
                  <a:pt x="9219" y="8531"/>
                  <a:pt x="9125" y="8594"/>
                </a:cubicBezTo>
                <a:cubicBezTo>
                  <a:pt x="9125" y="8625"/>
                  <a:pt x="9062" y="8656"/>
                  <a:pt x="9125" y="8656"/>
                </a:cubicBezTo>
                <a:cubicBezTo>
                  <a:pt x="9187" y="8719"/>
                  <a:pt x="9187" y="8750"/>
                  <a:pt x="9187" y="8813"/>
                </a:cubicBezTo>
                <a:cubicBezTo>
                  <a:pt x="9187" y="8875"/>
                  <a:pt x="9219" y="8875"/>
                  <a:pt x="9281" y="8875"/>
                </a:cubicBezTo>
                <a:cubicBezTo>
                  <a:pt x="9406" y="8844"/>
                  <a:pt x="9531" y="8906"/>
                  <a:pt x="9500" y="9000"/>
                </a:cubicBezTo>
                <a:cubicBezTo>
                  <a:pt x="9469" y="9313"/>
                  <a:pt x="9344" y="9563"/>
                  <a:pt x="9156" y="9813"/>
                </a:cubicBezTo>
                <a:cubicBezTo>
                  <a:pt x="9094" y="9906"/>
                  <a:pt x="8937" y="9938"/>
                  <a:pt x="8906" y="10063"/>
                </a:cubicBezTo>
                <a:cubicBezTo>
                  <a:pt x="8781" y="10281"/>
                  <a:pt x="8687" y="10531"/>
                  <a:pt x="8625" y="10781"/>
                </a:cubicBezTo>
                <a:cubicBezTo>
                  <a:pt x="8562" y="10906"/>
                  <a:pt x="8500" y="11031"/>
                  <a:pt x="8437" y="11125"/>
                </a:cubicBezTo>
                <a:cubicBezTo>
                  <a:pt x="8344" y="11313"/>
                  <a:pt x="8281" y="11531"/>
                  <a:pt x="8219" y="11719"/>
                </a:cubicBezTo>
                <a:cubicBezTo>
                  <a:pt x="8156" y="11906"/>
                  <a:pt x="8094" y="12125"/>
                  <a:pt x="8000" y="12313"/>
                </a:cubicBezTo>
                <a:cubicBezTo>
                  <a:pt x="7906" y="12500"/>
                  <a:pt x="7812" y="12688"/>
                  <a:pt x="7844" y="12938"/>
                </a:cubicBezTo>
                <a:cubicBezTo>
                  <a:pt x="7875" y="12969"/>
                  <a:pt x="7844" y="13031"/>
                  <a:pt x="7844" y="13094"/>
                </a:cubicBezTo>
                <a:cubicBezTo>
                  <a:pt x="7812" y="13156"/>
                  <a:pt x="7719" y="13125"/>
                  <a:pt x="7750" y="13219"/>
                </a:cubicBezTo>
                <a:cubicBezTo>
                  <a:pt x="7750" y="13344"/>
                  <a:pt x="7687" y="13438"/>
                  <a:pt x="7562" y="13469"/>
                </a:cubicBezTo>
                <a:cubicBezTo>
                  <a:pt x="7687" y="13594"/>
                  <a:pt x="7687" y="13656"/>
                  <a:pt x="7531" y="13781"/>
                </a:cubicBezTo>
                <a:cubicBezTo>
                  <a:pt x="7500" y="13781"/>
                  <a:pt x="7469" y="13813"/>
                  <a:pt x="7500" y="13813"/>
                </a:cubicBezTo>
                <a:cubicBezTo>
                  <a:pt x="7594" y="13938"/>
                  <a:pt x="7500" y="13969"/>
                  <a:pt x="7437" y="14000"/>
                </a:cubicBezTo>
                <a:cubicBezTo>
                  <a:pt x="7344" y="14063"/>
                  <a:pt x="7344" y="14125"/>
                  <a:pt x="7344" y="14219"/>
                </a:cubicBezTo>
                <a:cubicBezTo>
                  <a:pt x="7375" y="14375"/>
                  <a:pt x="7312" y="14469"/>
                  <a:pt x="7250" y="14594"/>
                </a:cubicBezTo>
                <a:cubicBezTo>
                  <a:pt x="7219" y="14656"/>
                  <a:pt x="7156" y="14719"/>
                  <a:pt x="7125" y="14719"/>
                </a:cubicBezTo>
                <a:cubicBezTo>
                  <a:pt x="6969" y="14656"/>
                  <a:pt x="7000" y="14813"/>
                  <a:pt x="6937" y="14844"/>
                </a:cubicBezTo>
                <a:cubicBezTo>
                  <a:pt x="7031" y="14875"/>
                  <a:pt x="7094" y="14844"/>
                  <a:pt x="7156" y="14875"/>
                </a:cubicBezTo>
                <a:cubicBezTo>
                  <a:pt x="7125" y="15000"/>
                  <a:pt x="7000" y="15031"/>
                  <a:pt x="6937" y="15094"/>
                </a:cubicBezTo>
                <a:cubicBezTo>
                  <a:pt x="6906" y="15063"/>
                  <a:pt x="6969" y="15000"/>
                  <a:pt x="6906" y="14969"/>
                </a:cubicBezTo>
                <a:cubicBezTo>
                  <a:pt x="6844" y="15063"/>
                  <a:pt x="6687" y="15031"/>
                  <a:pt x="6656" y="15188"/>
                </a:cubicBezTo>
                <a:cubicBezTo>
                  <a:pt x="6562" y="15156"/>
                  <a:pt x="6562" y="15313"/>
                  <a:pt x="6469" y="15219"/>
                </a:cubicBezTo>
                <a:cubicBezTo>
                  <a:pt x="6406" y="15156"/>
                  <a:pt x="6469" y="15094"/>
                  <a:pt x="6562" y="15063"/>
                </a:cubicBezTo>
                <a:cubicBezTo>
                  <a:pt x="6625" y="15031"/>
                  <a:pt x="6594" y="15000"/>
                  <a:pt x="6594" y="14969"/>
                </a:cubicBezTo>
                <a:cubicBezTo>
                  <a:pt x="6625" y="14844"/>
                  <a:pt x="6562" y="14688"/>
                  <a:pt x="6750" y="14625"/>
                </a:cubicBezTo>
                <a:cubicBezTo>
                  <a:pt x="6812" y="14594"/>
                  <a:pt x="6844" y="14500"/>
                  <a:pt x="6844" y="14438"/>
                </a:cubicBezTo>
                <a:cubicBezTo>
                  <a:pt x="6687" y="14438"/>
                  <a:pt x="6781" y="14313"/>
                  <a:pt x="6750" y="14250"/>
                </a:cubicBezTo>
                <a:cubicBezTo>
                  <a:pt x="6750" y="14156"/>
                  <a:pt x="6812" y="14063"/>
                  <a:pt x="6719" y="14000"/>
                </a:cubicBezTo>
                <a:cubicBezTo>
                  <a:pt x="6937" y="13969"/>
                  <a:pt x="7031" y="13844"/>
                  <a:pt x="6969" y="13656"/>
                </a:cubicBezTo>
                <a:cubicBezTo>
                  <a:pt x="6937" y="13594"/>
                  <a:pt x="6906" y="13563"/>
                  <a:pt x="6969" y="13500"/>
                </a:cubicBezTo>
                <a:cubicBezTo>
                  <a:pt x="7031" y="13438"/>
                  <a:pt x="7062" y="13375"/>
                  <a:pt x="7094" y="13281"/>
                </a:cubicBezTo>
                <a:cubicBezTo>
                  <a:pt x="7187" y="13125"/>
                  <a:pt x="7219" y="12906"/>
                  <a:pt x="7375" y="12750"/>
                </a:cubicBezTo>
                <a:cubicBezTo>
                  <a:pt x="7406" y="12688"/>
                  <a:pt x="7437" y="12656"/>
                  <a:pt x="7437" y="12594"/>
                </a:cubicBezTo>
                <a:cubicBezTo>
                  <a:pt x="7469" y="12438"/>
                  <a:pt x="7406" y="12250"/>
                  <a:pt x="7500" y="12125"/>
                </a:cubicBezTo>
                <a:cubicBezTo>
                  <a:pt x="7625" y="11906"/>
                  <a:pt x="7656" y="11688"/>
                  <a:pt x="7750" y="11438"/>
                </a:cubicBezTo>
                <a:cubicBezTo>
                  <a:pt x="7906" y="11125"/>
                  <a:pt x="8062" y="10813"/>
                  <a:pt x="8281" y="10531"/>
                </a:cubicBezTo>
                <a:cubicBezTo>
                  <a:pt x="8344" y="10406"/>
                  <a:pt x="8250" y="10375"/>
                  <a:pt x="8250" y="10313"/>
                </a:cubicBezTo>
                <a:cubicBezTo>
                  <a:pt x="8250" y="10281"/>
                  <a:pt x="8250" y="10250"/>
                  <a:pt x="8219" y="10250"/>
                </a:cubicBezTo>
                <a:cubicBezTo>
                  <a:pt x="8156" y="10281"/>
                  <a:pt x="8125" y="10344"/>
                  <a:pt x="8094" y="10406"/>
                </a:cubicBezTo>
                <a:cubicBezTo>
                  <a:pt x="8062" y="10469"/>
                  <a:pt x="8062" y="10594"/>
                  <a:pt x="8000" y="10625"/>
                </a:cubicBezTo>
                <a:cubicBezTo>
                  <a:pt x="7906" y="10656"/>
                  <a:pt x="7875" y="10688"/>
                  <a:pt x="7844" y="10781"/>
                </a:cubicBezTo>
                <a:cubicBezTo>
                  <a:pt x="7719" y="11031"/>
                  <a:pt x="7594" y="11313"/>
                  <a:pt x="7437" y="11563"/>
                </a:cubicBezTo>
                <a:cubicBezTo>
                  <a:pt x="7312" y="11813"/>
                  <a:pt x="7187" y="12094"/>
                  <a:pt x="7031" y="12313"/>
                </a:cubicBezTo>
                <a:cubicBezTo>
                  <a:pt x="6781" y="12719"/>
                  <a:pt x="6562" y="13125"/>
                  <a:pt x="6312" y="13531"/>
                </a:cubicBezTo>
                <a:cubicBezTo>
                  <a:pt x="6250" y="13656"/>
                  <a:pt x="6187" y="13813"/>
                  <a:pt x="6125" y="13969"/>
                </a:cubicBezTo>
                <a:cubicBezTo>
                  <a:pt x="6094" y="14063"/>
                  <a:pt x="6125" y="14219"/>
                  <a:pt x="6094" y="14313"/>
                </a:cubicBezTo>
                <a:cubicBezTo>
                  <a:pt x="6094" y="14313"/>
                  <a:pt x="6094" y="14313"/>
                  <a:pt x="6094" y="14313"/>
                </a:cubicBezTo>
                <a:cubicBezTo>
                  <a:pt x="6094" y="14313"/>
                  <a:pt x="6094" y="14313"/>
                  <a:pt x="6094" y="14313"/>
                </a:cubicBezTo>
                <a:cubicBezTo>
                  <a:pt x="6094" y="14313"/>
                  <a:pt x="6094" y="14313"/>
                  <a:pt x="6094" y="14313"/>
                </a:cubicBezTo>
                <a:cubicBezTo>
                  <a:pt x="6094" y="14313"/>
                  <a:pt x="6062" y="14344"/>
                  <a:pt x="6062" y="14344"/>
                </a:cubicBezTo>
                <a:cubicBezTo>
                  <a:pt x="6062" y="14344"/>
                  <a:pt x="6094" y="14344"/>
                  <a:pt x="6094" y="14344"/>
                </a:cubicBezTo>
                <a:cubicBezTo>
                  <a:pt x="6062" y="14406"/>
                  <a:pt x="6031" y="14438"/>
                  <a:pt x="6000" y="14500"/>
                </a:cubicBezTo>
                <a:cubicBezTo>
                  <a:pt x="6000" y="14500"/>
                  <a:pt x="6000" y="14531"/>
                  <a:pt x="6000" y="14531"/>
                </a:cubicBezTo>
                <a:cubicBezTo>
                  <a:pt x="6062" y="14594"/>
                  <a:pt x="6000" y="14656"/>
                  <a:pt x="5969" y="14719"/>
                </a:cubicBezTo>
                <a:cubicBezTo>
                  <a:pt x="5781" y="15094"/>
                  <a:pt x="5687" y="15500"/>
                  <a:pt x="5531" y="15906"/>
                </a:cubicBezTo>
                <a:cubicBezTo>
                  <a:pt x="5500" y="16031"/>
                  <a:pt x="5500" y="16156"/>
                  <a:pt x="5437" y="16250"/>
                </a:cubicBezTo>
                <a:cubicBezTo>
                  <a:pt x="5375" y="16344"/>
                  <a:pt x="5312" y="16438"/>
                  <a:pt x="5344" y="16563"/>
                </a:cubicBezTo>
                <a:cubicBezTo>
                  <a:pt x="5344" y="16719"/>
                  <a:pt x="5312" y="16875"/>
                  <a:pt x="5281" y="17031"/>
                </a:cubicBezTo>
                <a:cubicBezTo>
                  <a:pt x="5156" y="17531"/>
                  <a:pt x="5219" y="18031"/>
                  <a:pt x="5250" y="18531"/>
                </a:cubicBezTo>
                <a:cubicBezTo>
                  <a:pt x="5281" y="18688"/>
                  <a:pt x="5281" y="18844"/>
                  <a:pt x="5406" y="18938"/>
                </a:cubicBezTo>
                <a:cubicBezTo>
                  <a:pt x="5500" y="19031"/>
                  <a:pt x="5562" y="19156"/>
                  <a:pt x="5719" y="19219"/>
                </a:cubicBezTo>
                <a:cubicBezTo>
                  <a:pt x="5937" y="19313"/>
                  <a:pt x="6156" y="19406"/>
                  <a:pt x="6406" y="19438"/>
                </a:cubicBezTo>
                <a:cubicBezTo>
                  <a:pt x="6687" y="19469"/>
                  <a:pt x="7000" y="19500"/>
                  <a:pt x="7281" y="19500"/>
                </a:cubicBezTo>
                <a:cubicBezTo>
                  <a:pt x="8250" y="19469"/>
                  <a:pt x="9187" y="19531"/>
                  <a:pt x="10156" y="19438"/>
                </a:cubicBezTo>
                <a:cubicBezTo>
                  <a:pt x="10281" y="19438"/>
                  <a:pt x="10406" y="19438"/>
                  <a:pt x="10500" y="19531"/>
                </a:cubicBezTo>
                <a:cubicBezTo>
                  <a:pt x="10562" y="19594"/>
                  <a:pt x="10625" y="19625"/>
                  <a:pt x="10719" y="19656"/>
                </a:cubicBezTo>
                <a:cubicBezTo>
                  <a:pt x="11062" y="19750"/>
                  <a:pt x="11312" y="19563"/>
                  <a:pt x="11562" y="19344"/>
                </a:cubicBezTo>
                <a:cubicBezTo>
                  <a:pt x="11625" y="19375"/>
                  <a:pt x="11625" y="19438"/>
                  <a:pt x="11594" y="19500"/>
                </a:cubicBezTo>
                <a:cubicBezTo>
                  <a:pt x="11594" y="19625"/>
                  <a:pt x="11562" y="19750"/>
                  <a:pt x="11562" y="19875"/>
                </a:cubicBezTo>
                <a:cubicBezTo>
                  <a:pt x="11531" y="19906"/>
                  <a:pt x="11500" y="19938"/>
                  <a:pt x="11500" y="19969"/>
                </a:cubicBezTo>
                <a:cubicBezTo>
                  <a:pt x="11500" y="20344"/>
                  <a:pt x="11375" y="20688"/>
                  <a:pt x="11344" y="21063"/>
                </a:cubicBezTo>
                <a:cubicBezTo>
                  <a:pt x="11375" y="21125"/>
                  <a:pt x="11281" y="21156"/>
                  <a:pt x="11344" y="21219"/>
                </a:cubicBezTo>
                <a:cubicBezTo>
                  <a:pt x="11344" y="21219"/>
                  <a:pt x="11344" y="21219"/>
                  <a:pt x="11344" y="21219"/>
                </a:cubicBezTo>
                <a:cubicBezTo>
                  <a:pt x="11281" y="21344"/>
                  <a:pt x="11281" y="21500"/>
                  <a:pt x="11281" y="21625"/>
                </a:cubicBezTo>
                <a:cubicBezTo>
                  <a:pt x="11312" y="21813"/>
                  <a:pt x="11250" y="21969"/>
                  <a:pt x="11250" y="22125"/>
                </a:cubicBezTo>
                <a:cubicBezTo>
                  <a:pt x="11281" y="22219"/>
                  <a:pt x="11125" y="22313"/>
                  <a:pt x="11187" y="22375"/>
                </a:cubicBezTo>
                <a:cubicBezTo>
                  <a:pt x="11312" y="22531"/>
                  <a:pt x="11219" y="22625"/>
                  <a:pt x="11219" y="22750"/>
                </a:cubicBezTo>
                <a:cubicBezTo>
                  <a:pt x="11187" y="22875"/>
                  <a:pt x="11187" y="22969"/>
                  <a:pt x="11219" y="23063"/>
                </a:cubicBezTo>
                <a:cubicBezTo>
                  <a:pt x="11219" y="23063"/>
                  <a:pt x="11219" y="23063"/>
                  <a:pt x="11219" y="23063"/>
                </a:cubicBezTo>
                <a:cubicBezTo>
                  <a:pt x="11156" y="23125"/>
                  <a:pt x="11156" y="23188"/>
                  <a:pt x="11187" y="23250"/>
                </a:cubicBezTo>
                <a:cubicBezTo>
                  <a:pt x="11187" y="23313"/>
                  <a:pt x="11187" y="23313"/>
                  <a:pt x="11219" y="23344"/>
                </a:cubicBezTo>
                <a:cubicBezTo>
                  <a:pt x="11187" y="23500"/>
                  <a:pt x="11219" y="23656"/>
                  <a:pt x="11219" y="23813"/>
                </a:cubicBezTo>
                <a:cubicBezTo>
                  <a:pt x="11219" y="24000"/>
                  <a:pt x="11250" y="24219"/>
                  <a:pt x="11250" y="24406"/>
                </a:cubicBezTo>
                <a:cubicBezTo>
                  <a:pt x="11250" y="24563"/>
                  <a:pt x="11219" y="24688"/>
                  <a:pt x="11312" y="24813"/>
                </a:cubicBezTo>
                <a:cubicBezTo>
                  <a:pt x="11375" y="24875"/>
                  <a:pt x="11344" y="24969"/>
                  <a:pt x="11344" y="25031"/>
                </a:cubicBezTo>
                <a:cubicBezTo>
                  <a:pt x="11312" y="25125"/>
                  <a:pt x="11281" y="25250"/>
                  <a:pt x="11344" y="25344"/>
                </a:cubicBezTo>
                <a:cubicBezTo>
                  <a:pt x="11281" y="25469"/>
                  <a:pt x="11281" y="25563"/>
                  <a:pt x="11281" y="25688"/>
                </a:cubicBezTo>
                <a:cubicBezTo>
                  <a:pt x="11500" y="25750"/>
                  <a:pt x="11687" y="25781"/>
                  <a:pt x="11906" y="25813"/>
                </a:cubicBezTo>
                <a:cubicBezTo>
                  <a:pt x="11687" y="25781"/>
                  <a:pt x="11500" y="25750"/>
                  <a:pt x="11281" y="25688"/>
                </a:cubicBezTo>
                <a:cubicBezTo>
                  <a:pt x="11281" y="25719"/>
                  <a:pt x="11281" y="25781"/>
                  <a:pt x="11281" y="25813"/>
                </a:cubicBezTo>
                <a:cubicBezTo>
                  <a:pt x="22812" y="25813"/>
                  <a:pt x="22812" y="25813"/>
                  <a:pt x="22812" y="25813"/>
                </a:cubicBezTo>
                <a:cubicBezTo>
                  <a:pt x="22844" y="25781"/>
                  <a:pt x="22844" y="25750"/>
                  <a:pt x="22875" y="25719"/>
                </a:cubicBezTo>
                <a:cubicBezTo>
                  <a:pt x="22844" y="25750"/>
                  <a:pt x="22844" y="25781"/>
                  <a:pt x="22812" y="25813"/>
                </a:cubicBezTo>
                <a:cubicBezTo>
                  <a:pt x="23281" y="25813"/>
                  <a:pt x="23281" y="25813"/>
                  <a:pt x="23281" y="25813"/>
                </a:cubicBezTo>
                <a:cubicBezTo>
                  <a:pt x="23250" y="25813"/>
                  <a:pt x="23250" y="25781"/>
                  <a:pt x="23250" y="25781"/>
                </a:cubicBezTo>
                <a:cubicBezTo>
                  <a:pt x="23187" y="25750"/>
                  <a:pt x="23156" y="25688"/>
                  <a:pt x="23187" y="25625"/>
                </a:cubicBezTo>
                <a:cubicBezTo>
                  <a:pt x="23219" y="25563"/>
                  <a:pt x="23250" y="25469"/>
                  <a:pt x="23187" y="25406"/>
                </a:cubicBezTo>
                <a:cubicBezTo>
                  <a:pt x="23125" y="25375"/>
                  <a:pt x="23062" y="25469"/>
                  <a:pt x="23000" y="25531"/>
                </a:cubicBezTo>
                <a:cubicBezTo>
                  <a:pt x="22969" y="25531"/>
                  <a:pt x="23000" y="25500"/>
                  <a:pt x="22969" y="25469"/>
                </a:cubicBezTo>
                <a:cubicBezTo>
                  <a:pt x="23187" y="25313"/>
                  <a:pt x="23312" y="25094"/>
                  <a:pt x="23437" y="24875"/>
                </a:cubicBezTo>
                <a:cubicBezTo>
                  <a:pt x="23469" y="24844"/>
                  <a:pt x="23531" y="24781"/>
                  <a:pt x="23469" y="24781"/>
                </a:cubicBezTo>
                <a:cubicBezTo>
                  <a:pt x="23406" y="24750"/>
                  <a:pt x="23437" y="24594"/>
                  <a:pt x="23281" y="24656"/>
                </a:cubicBezTo>
                <a:cubicBezTo>
                  <a:pt x="23281" y="24656"/>
                  <a:pt x="23281" y="24656"/>
                  <a:pt x="23281" y="24656"/>
                </a:cubicBezTo>
                <a:cubicBezTo>
                  <a:pt x="23281" y="24594"/>
                  <a:pt x="23312" y="24531"/>
                  <a:pt x="23344" y="24469"/>
                </a:cubicBezTo>
                <a:cubicBezTo>
                  <a:pt x="23375" y="24438"/>
                  <a:pt x="23406" y="24375"/>
                  <a:pt x="23437" y="24469"/>
                </a:cubicBezTo>
                <a:cubicBezTo>
                  <a:pt x="23469" y="24531"/>
                  <a:pt x="23500" y="24531"/>
                  <a:pt x="23562" y="24531"/>
                </a:cubicBezTo>
                <a:cubicBezTo>
                  <a:pt x="23594" y="24531"/>
                  <a:pt x="23594" y="24500"/>
                  <a:pt x="23594" y="24469"/>
                </a:cubicBezTo>
                <a:cubicBezTo>
                  <a:pt x="23594" y="24406"/>
                  <a:pt x="23594" y="24344"/>
                  <a:pt x="23531" y="24344"/>
                </a:cubicBezTo>
                <a:cubicBezTo>
                  <a:pt x="23469" y="24344"/>
                  <a:pt x="23469" y="24344"/>
                  <a:pt x="23469" y="24313"/>
                </a:cubicBezTo>
                <a:cubicBezTo>
                  <a:pt x="23500" y="24250"/>
                  <a:pt x="23500" y="24188"/>
                  <a:pt x="23562" y="24156"/>
                </a:cubicBezTo>
                <a:cubicBezTo>
                  <a:pt x="23625" y="24125"/>
                  <a:pt x="23625" y="24156"/>
                  <a:pt x="23625" y="24188"/>
                </a:cubicBezTo>
                <a:cubicBezTo>
                  <a:pt x="23687" y="24250"/>
                  <a:pt x="23719" y="24219"/>
                  <a:pt x="23750" y="24156"/>
                </a:cubicBezTo>
                <a:cubicBezTo>
                  <a:pt x="23812" y="24094"/>
                  <a:pt x="23844" y="24031"/>
                  <a:pt x="23875" y="23969"/>
                </a:cubicBezTo>
                <a:cubicBezTo>
                  <a:pt x="23875" y="23906"/>
                  <a:pt x="23812" y="23906"/>
                  <a:pt x="23781" y="23875"/>
                </a:cubicBezTo>
                <a:cubicBezTo>
                  <a:pt x="23781" y="23844"/>
                  <a:pt x="23781" y="23813"/>
                  <a:pt x="23781" y="23781"/>
                </a:cubicBezTo>
                <a:cubicBezTo>
                  <a:pt x="23781" y="23781"/>
                  <a:pt x="23781" y="23781"/>
                  <a:pt x="23781" y="23781"/>
                </a:cubicBezTo>
                <a:cubicBezTo>
                  <a:pt x="23844" y="23781"/>
                  <a:pt x="23875" y="23750"/>
                  <a:pt x="23875" y="23688"/>
                </a:cubicBezTo>
                <a:cubicBezTo>
                  <a:pt x="24000" y="23656"/>
                  <a:pt x="24000" y="23563"/>
                  <a:pt x="24031" y="23469"/>
                </a:cubicBezTo>
                <a:cubicBezTo>
                  <a:pt x="24031" y="23469"/>
                  <a:pt x="24031" y="23469"/>
                  <a:pt x="24031" y="23469"/>
                </a:cubicBezTo>
                <a:cubicBezTo>
                  <a:pt x="24031" y="23406"/>
                  <a:pt x="24094" y="23344"/>
                  <a:pt x="24062" y="23281"/>
                </a:cubicBezTo>
                <a:cubicBezTo>
                  <a:pt x="24062" y="23281"/>
                  <a:pt x="24062" y="23281"/>
                  <a:pt x="24062" y="23281"/>
                </a:cubicBezTo>
                <a:cubicBezTo>
                  <a:pt x="24062" y="23281"/>
                  <a:pt x="24062" y="23281"/>
                  <a:pt x="24062" y="23281"/>
                </a:cubicBezTo>
                <a:cubicBezTo>
                  <a:pt x="24219" y="23281"/>
                  <a:pt x="24156" y="23125"/>
                  <a:pt x="24250" y="23094"/>
                </a:cubicBezTo>
                <a:cubicBezTo>
                  <a:pt x="24187" y="23031"/>
                  <a:pt x="24156" y="23125"/>
                  <a:pt x="24125" y="23094"/>
                </a:cubicBezTo>
                <a:cubicBezTo>
                  <a:pt x="24125" y="23094"/>
                  <a:pt x="24125" y="23094"/>
                  <a:pt x="24094" y="23094"/>
                </a:cubicBezTo>
                <a:cubicBezTo>
                  <a:pt x="24094" y="23094"/>
                  <a:pt x="24094" y="23094"/>
                  <a:pt x="24094" y="23094"/>
                </a:cubicBezTo>
                <a:cubicBezTo>
                  <a:pt x="24156" y="22938"/>
                  <a:pt x="24250" y="22844"/>
                  <a:pt x="24344" y="22719"/>
                </a:cubicBezTo>
                <a:cubicBezTo>
                  <a:pt x="24562" y="22563"/>
                  <a:pt x="24656" y="22313"/>
                  <a:pt x="24844" y="22125"/>
                </a:cubicBezTo>
                <a:cubicBezTo>
                  <a:pt x="24937" y="22000"/>
                  <a:pt x="25062" y="21844"/>
                  <a:pt x="25187" y="21688"/>
                </a:cubicBezTo>
                <a:cubicBezTo>
                  <a:pt x="25281" y="21563"/>
                  <a:pt x="25281" y="21563"/>
                  <a:pt x="25375" y="21750"/>
                </a:cubicBezTo>
                <a:cubicBezTo>
                  <a:pt x="25375" y="21750"/>
                  <a:pt x="25375" y="21750"/>
                  <a:pt x="25375" y="21750"/>
                </a:cubicBezTo>
                <a:cubicBezTo>
                  <a:pt x="25375" y="21750"/>
                  <a:pt x="25375" y="21750"/>
                  <a:pt x="25406" y="21750"/>
                </a:cubicBezTo>
                <a:cubicBezTo>
                  <a:pt x="25406" y="21750"/>
                  <a:pt x="25406" y="21781"/>
                  <a:pt x="25437" y="21781"/>
                </a:cubicBezTo>
                <a:cubicBezTo>
                  <a:pt x="25437" y="21781"/>
                  <a:pt x="25437" y="21781"/>
                  <a:pt x="25437" y="21781"/>
                </a:cubicBezTo>
                <a:cubicBezTo>
                  <a:pt x="25469" y="21906"/>
                  <a:pt x="25500" y="22031"/>
                  <a:pt x="25594" y="22125"/>
                </a:cubicBezTo>
                <a:cubicBezTo>
                  <a:pt x="25594" y="22156"/>
                  <a:pt x="25625" y="22188"/>
                  <a:pt x="25625" y="22188"/>
                </a:cubicBezTo>
                <a:cubicBezTo>
                  <a:pt x="25687" y="22188"/>
                  <a:pt x="25687" y="22219"/>
                  <a:pt x="25687" y="22250"/>
                </a:cubicBezTo>
                <a:cubicBezTo>
                  <a:pt x="25687" y="22281"/>
                  <a:pt x="25719" y="22281"/>
                  <a:pt x="25719" y="22281"/>
                </a:cubicBezTo>
                <a:cubicBezTo>
                  <a:pt x="25719" y="22281"/>
                  <a:pt x="25719" y="22313"/>
                  <a:pt x="25719" y="22313"/>
                </a:cubicBezTo>
                <a:cubicBezTo>
                  <a:pt x="25719" y="22469"/>
                  <a:pt x="25812" y="22594"/>
                  <a:pt x="25875" y="22719"/>
                </a:cubicBezTo>
                <a:cubicBezTo>
                  <a:pt x="26094" y="23188"/>
                  <a:pt x="26250" y="23656"/>
                  <a:pt x="26469" y="24094"/>
                </a:cubicBezTo>
                <a:cubicBezTo>
                  <a:pt x="26656" y="24438"/>
                  <a:pt x="26812" y="24781"/>
                  <a:pt x="27062" y="25063"/>
                </a:cubicBezTo>
                <a:cubicBezTo>
                  <a:pt x="27062" y="25094"/>
                  <a:pt x="27062" y="25094"/>
                  <a:pt x="27094" y="25125"/>
                </a:cubicBezTo>
                <a:cubicBezTo>
                  <a:pt x="27281" y="25281"/>
                  <a:pt x="27469" y="25375"/>
                  <a:pt x="27594" y="25594"/>
                </a:cubicBezTo>
                <a:cubicBezTo>
                  <a:pt x="27625" y="25656"/>
                  <a:pt x="27594" y="25781"/>
                  <a:pt x="27687" y="25813"/>
                </a:cubicBezTo>
                <a:cubicBezTo>
                  <a:pt x="27687" y="25813"/>
                  <a:pt x="27687" y="25813"/>
                  <a:pt x="27687" y="25813"/>
                </a:cubicBezTo>
                <a:cubicBezTo>
                  <a:pt x="30687" y="25813"/>
                  <a:pt x="30687" y="25813"/>
                  <a:pt x="30687" y="25813"/>
                </a:cubicBezTo>
                <a:cubicBezTo>
                  <a:pt x="30625" y="25656"/>
                  <a:pt x="30562" y="25500"/>
                  <a:pt x="30437" y="25375"/>
                </a:cubicBezTo>
                <a:cubicBezTo>
                  <a:pt x="30437" y="25344"/>
                  <a:pt x="30437" y="25344"/>
                  <a:pt x="30437" y="25344"/>
                </a:cubicBezTo>
                <a:close/>
                <a:moveTo>
                  <a:pt x="23125" y="5250"/>
                </a:moveTo>
                <a:cubicBezTo>
                  <a:pt x="23125" y="5250"/>
                  <a:pt x="23125" y="5250"/>
                  <a:pt x="23125" y="5250"/>
                </a:cubicBezTo>
                <a:cubicBezTo>
                  <a:pt x="23125" y="5250"/>
                  <a:pt x="23125" y="5250"/>
                  <a:pt x="23125" y="5250"/>
                </a:cubicBezTo>
                <a:cubicBezTo>
                  <a:pt x="23125" y="5344"/>
                  <a:pt x="23125" y="5406"/>
                  <a:pt x="23094" y="5469"/>
                </a:cubicBezTo>
                <a:cubicBezTo>
                  <a:pt x="23125" y="5406"/>
                  <a:pt x="23125" y="5344"/>
                  <a:pt x="23125" y="5250"/>
                </a:cubicBezTo>
                <a:close/>
                <a:moveTo>
                  <a:pt x="16594" y="7156"/>
                </a:moveTo>
                <a:cubicBezTo>
                  <a:pt x="16562" y="7094"/>
                  <a:pt x="16562" y="7063"/>
                  <a:pt x="16531" y="7000"/>
                </a:cubicBezTo>
                <a:cubicBezTo>
                  <a:pt x="16562" y="7063"/>
                  <a:pt x="16562" y="7094"/>
                  <a:pt x="16594" y="7156"/>
                </a:cubicBezTo>
                <a:cubicBezTo>
                  <a:pt x="16594" y="7219"/>
                  <a:pt x="16625" y="7281"/>
                  <a:pt x="16656" y="7344"/>
                </a:cubicBezTo>
                <a:cubicBezTo>
                  <a:pt x="16625" y="7281"/>
                  <a:pt x="16594" y="7219"/>
                  <a:pt x="16594" y="7156"/>
                </a:cubicBezTo>
                <a:close/>
                <a:moveTo>
                  <a:pt x="16719" y="6969"/>
                </a:moveTo>
                <a:cubicBezTo>
                  <a:pt x="16656" y="6813"/>
                  <a:pt x="16656" y="6781"/>
                  <a:pt x="16594" y="6781"/>
                </a:cubicBezTo>
                <a:cubicBezTo>
                  <a:pt x="16656" y="6781"/>
                  <a:pt x="16656" y="6813"/>
                  <a:pt x="16719" y="6969"/>
                </a:cubicBezTo>
                <a:cubicBezTo>
                  <a:pt x="16719" y="6969"/>
                  <a:pt x="16719" y="6969"/>
                  <a:pt x="16719" y="6969"/>
                </a:cubicBezTo>
                <a:close/>
                <a:moveTo>
                  <a:pt x="2312" y="2938"/>
                </a:moveTo>
                <a:cubicBezTo>
                  <a:pt x="2312" y="2938"/>
                  <a:pt x="2344" y="2906"/>
                  <a:pt x="2344" y="2906"/>
                </a:cubicBezTo>
                <a:cubicBezTo>
                  <a:pt x="2344" y="2906"/>
                  <a:pt x="2312" y="2938"/>
                  <a:pt x="2312" y="2938"/>
                </a:cubicBezTo>
                <a:close/>
                <a:moveTo>
                  <a:pt x="4531" y="3625"/>
                </a:moveTo>
                <a:cubicBezTo>
                  <a:pt x="4562" y="3594"/>
                  <a:pt x="4562" y="3563"/>
                  <a:pt x="4594" y="3531"/>
                </a:cubicBezTo>
                <a:cubicBezTo>
                  <a:pt x="4562" y="3563"/>
                  <a:pt x="4562" y="3594"/>
                  <a:pt x="4531" y="3625"/>
                </a:cubicBezTo>
                <a:close/>
                <a:moveTo>
                  <a:pt x="17437" y="6469"/>
                </a:moveTo>
                <a:cubicBezTo>
                  <a:pt x="17469" y="6563"/>
                  <a:pt x="17469" y="6656"/>
                  <a:pt x="17437" y="6719"/>
                </a:cubicBezTo>
                <a:cubicBezTo>
                  <a:pt x="17469" y="6656"/>
                  <a:pt x="17469" y="6563"/>
                  <a:pt x="17437" y="6469"/>
                </a:cubicBezTo>
                <a:cubicBezTo>
                  <a:pt x="17375" y="6500"/>
                  <a:pt x="17344" y="6531"/>
                  <a:pt x="17312" y="6563"/>
                </a:cubicBezTo>
                <a:cubicBezTo>
                  <a:pt x="17344" y="6531"/>
                  <a:pt x="17375" y="6500"/>
                  <a:pt x="17437" y="6469"/>
                </a:cubicBezTo>
                <a:close/>
                <a:moveTo>
                  <a:pt x="17219" y="6719"/>
                </a:moveTo>
                <a:cubicBezTo>
                  <a:pt x="17187" y="6750"/>
                  <a:pt x="17156" y="6719"/>
                  <a:pt x="17094" y="6719"/>
                </a:cubicBezTo>
                <a:cubicBezTo>
                  <a:pt x="17062" y="6844"/>
                  <a:pt x="16969" y="6938"/>
                  <a:pt x="16937" y="7094"/>
                </a:cubicBezTo>
                <a:cubicBezTo>
                  <a:pt x="16969" y="6938"/>
                  <a:pt x="17062" y="6844"/>
                  <a:pt x="17094" y="6719"/>
                </a:cubicBezTo>
                <a:cubicBezTo>
                  <a:pt x="17094" y="6688"/>
                  <a:pt x="17062" y="6688"/>
                  <a:pt x="17062" y="6688"/>
                </a:cubicBezTo>
                <a:cubicBezTo>
                  <a:pt x="17062" y="6688"/>
                  <a:pt x="17062" y="6688"/>
                  <a:pt x="17062" y="6688"/>
                </a:cubicBezTo>
                <a:cubicBezTo>
                  <a:pt x="17062" y="6688"/>
                  <a:pt x="17094" y="6688"/>
                  <a:pt x="17094" y="6719"/>
                </a:cubicBezTo>
                <a:cubicBezTo>
                  <a:pt x="17156" y="6719"/>
                  <a:pt x="17187" y="6750"/>
                  <a:pt x="17219" y="6719"/>
                </a:cubicBezTo>
                <a:close/>
                <a:moveTo>
                  <a:pt x="17156" y="11313"/>
                </a:moveTo>
                <a:cubicBezTo>
                  <a:pt x="17125" y="11313"/>
                  <a:pt x="17125" y="11281"/>
                  <a:pt x="17125" y="11281"/>
                </a:cubicBezTo>
                <a:cubicBezTo>
                  <a:pt x="17125" y="11281"/>
                  <a:pt x="17125" y="11313"/>
                  <a:pt x="17156" y="11313"/>
                </a:cubicBezTo>
                <a:close/>
                <a:moveTo>
                  <a:pt x="17062" y="6500"/>
                </a:moveTo>
                <a:cubicBezTo>
                  <a:pt x="17062" y="6500"/>
                  <a:pt x="17062" y="6500"/>
                  <a:pt x="17062" y="6500"/>
                </a:cubicBezTo>
                <a:cubicBezTo>
                  <a:pt x="17062" y="6500"/>
                  <a:pt x="17062" y="6500"/>
                  <a:pt x="17062" y="6500"/>
                </a:cubicBezTo>
                <a:cubicBezTo>
                  <a:pt x="17031" y="6500"/>
                  <a:pt x="17031" y="6500"/>
                  <a:pt x="17000" y="6500"/>
                </a:cubicBezTo>
                <a:cubicBezTo>
                  <a:pt x="17031" y="6500"/>
                  <a:pt x="17031" y="6500"/>
                  <a:pt x="17062" y="6500"/>
                </a:cubicBezTo>
                <a:close/>
                <a:moveTo>
                  <a:pt x="17031" y="6750"/>
                </a:moveTo>
                <a:cubicBezTo>
                  <a:pt x="16969" y="6750"/>
                  <a:pt x="16906" y="6750"/>
                  <a:pt x="16875" y="6781"/>
                </a:cubicBezTo>
                <a:cubicBezTo>
                  <a:pt x="16906" y="6750"/>
                  <a:pt x="16969" y="6750"/>
                  <a:pt x="17031" y="6750"/>
                </a:cubicBezTo>
                <a:close/>
                <a:moveTo>
                  <a:pt x="11594" y="16781"/>
                </a:moveTo>
                <a:cubicBezTo>
                  <a:pt x="11531" y="16750"/>
                  <a:pt x="11500" y="16719"/>
                  <a:pt x="11500" y="16688"/>
                </a:cubicBezTo>
                <a:cubicBezTo>
                  <a:pt x="11469" y="16656"/>
                  <a:pt x="11469" y="16594"/>
                  <a:pt x="11437" y="16563"/>
                </a:cubicBezTo>
                <a:cubicBezTo>
                  <a:pt x="11469" y="16594"/>
                  <a:pt x="11469" y="16656"/>
                  <a:pt x="11500" y="16688"/>
                </a:cubicBezTo>
                <a:cubicBezTo>
                  <a:pt x="11500" y="16719"/>
                  <a:pt x="11531" y="16750"/>
                  <a:pt x="11594" y="16781"/>
                </a:cubicBezTo>
                <a:close/>
                <a:moveTo>
                  <a:pt x="12531" y="16500"/>
                </a:moveTo>
                <a:cubicBezTo>
                  <a:pt x="12531" y="16500"/>
                  <a:pt x="12500" y="16531"/>
                  <a:pt x="12437" y="16563"/>
                </a:cubicBezTo>
                <a:cubicBezTo>
                  <a:pt x="12500" y="16531"/>
                  <a:pt x="12531" y="16500"/>
                  <a:pt x="12531" y="16500"/>
                </a:cubicBezTo>
                <a:cubicBezTo>
                  <a:pt x="12625" y="16500"/>
                  <a:pt x="12687" y="16531"/>
                  <a:pt x="12719" y="16594"/>
                </a:cubicBezTo>
                <a:cubicBezTo>
                  <a:pt x="12687" y="16531"/>
                  <a:pt x="12625" y="16500"/>
                  <a:pt x="12531" y="16500"/>
                </a:cubicBezTo>
                <a:close/>
                <a:moveTo>
                  <a:pt x="12406" y="16594"/>
                </a:moveTo>
                <a:cubicBezTo>
                  <a:pt x="12437" y="16594"/>
                  <a:pt x="12437" y="16594"/>
                  <a:pt x="12437" y="16563"/>
                </a:cubicBezTo>
                <a:cubicBezTo>
                  <a:pt x="12437" y="16594"/>
                  <a:pt x="12437" y="16594"/>
                  <a:pt x="12406" y="16594"/>
                </a:cubicBezTo>
                <a:close/>
                <a:moveTo>
                  <a:pt x="13312" y="24938"/>
                </a:moveTo>
                <a:cubicBezTo>
                  <a:pt x="13312" y="24938"/>
                  <a:pt x="13312" y="24938"/>
                  <a:pt x="13312" y="24938"/>
                </a:cubicBezTo>
                <a:cubicBezTo>
                  <a:pt x="13312" y="24844"/>
                  <a:pt x="13312" y="24781"/>
                  <a:pt x="13344" y="24688"/>
                </a:cubicBezTo>
                <a:cubicBezTo>
                  <a:pt x="13312" y="24781"/>
                  <a:pt x="13312" y="24844"/>
                  <a:pt x="13312" y="24938"/>
                </a:cubicBezTo>
                <a:close/>
                <a:moveTo>
                  <a:pt x="17656" y="12469"/>
                </a:moveTo>
                <a:cubicBezTo>
                  <a:pt x="17719" y="12438"/>
                  <a:pt x="17781" y="12406"/>
                  <a:pt x="17812" y="12344"/>
                </a:cubicBezTo>
                <a:cubicBezTo>
                  <a:pt x="17781" y="12406"/>
                  <a:pt x="17719" y="12438"/>
                  <a:pt x="17656" y="12469"/>
                </a:cubicBezTo>
                <a:close/>
                <a:moveTo>
                  <a:pt x="18187" y="12000"/>
                </a:moveTo>
                <a:cubicBezTo>
                  <a:pt x="18156" y="12094"/>
                  <a:pt x="18062" y="12156"/>
                  <a:pt x="17969" y="12156"/>
                </a:cubicBezTo>
                <a:cubicBezTo>
                  <a:pt x="17937" y="12156"/>
                  <a:pt x="17906" y="12156"/>
                  <a:pt x="17906" y="12156"/>
                </a:cubicBezTo>
                <a:cubicBezTo>
                  <a:pt x="17844" y="12156"/>
                  <a:pt x="17844" y="12188"/>
                  <a:pt x="17875" y="12219"/>
                </a:cubicBezTo>
                <a:cubicBezTo>
                  <a:pt x="17844" y="12219"/>
                  <a:pt x="17844" y="12250"/>
                  <a:pt x="17844" y="12250"/>
                </a:cubicBezTo>
                <a:cubicBezTo>
                  <a:pt x="17719" y="12281"/>
                  <a:pt x="17656" y="12375"/>
                  <a:pt x="17594" y="12500"/>
                </a:cubicBezTo>
                <a:cubicBezTo>
                  <a:pt x="17562" y="12500"/>
                  <a:pt x="17531" y="12500"/>
                  <a:pt x="17531" y="12531"/>
                </a:cubicBezTo>
                <a:cubicBezTo>
                  <a:pt x="17562" y="12594"/>
                  <a:pt x="17562" y="12625"/>
                  <a:pt x="17531" y="12656"/>
                </a:cubicBezTo>
                <a:cubicBezTo>
                  <a:pt x="17562" y="12625"/>
                  <a:pt x="17562" y="12594"/>
                  <a:pt x="17531" y="12531"/>
                </a:cubicBezTo>
                <a:cubicBezTo>
                  <a:pt x="17469" y="12594"/>
                  <a:pt x="17375" y="12625"/>
                  <a:pt x="17344" y="12719"/>
                </a:cubicBezTo>
                <a:cubicBezTo>
                  <a:pt x="17187" y="12781"/>
                  <a:pt x="17125" y="12938"/>
                  <a:pt x="17000" y="13031"/>
                </a:cubicBezTo>
                <a:cubicBezTo>
                  <a:pt x="16875" y="13125"/>
                  <a:pt x="16750" y="13219"/>
                  <a:pt x="16625" y="13281"/>
                </a:cubicBezTo>
                <a:cubicBezTo>
                  <a:pt x="16187" y="13438"/>
                  <a:pt x="15750" y="13469"/>
                  <a:pt x="15375" y="13656"/>
                </a:cubicBezTo>
                <a:cubicBezTo>
                  <a:pt x="15281" y="13719"/>
                  <a:pt x="15156" y="13688"/>
                  <a:pt x="15062" y="13688"/>
                </a:cubicBezTo>
                <a:cubicBezTo>
                  <a:pt x="14906" y="13656"/>
                  <a:pt x="14719" y="13688"/>
                  <a:pt x="14562" y="13781"/>
                </a:cubicBezTo>
                <a:cubicBezTo>
                  <a:pt x="14406" y="13938"/>
                  <a:pt x="14219" y="13813"/>
                  <a:pt x="14094" y="13750"/>
                </a:cubicBezTo>
                <a:cubicBezTo>
                  <a:pt x="13969" y="13719"/>
                  <a:pt x="13875" y="13688"/>
                  <a:pt x="13781" y="13781"/>
                </a:cubicBezTo>
                <a:cubicBezTo>
                  <a:pt x="13656" y="13844"/>
                  <a:pt x="13531" y="13844"/>
                  <a:pt x="13406" y="13813"/>
                </a:cubicBezTo>
                <a:cubicBezTo>
                  <a:pt x="13312" y="13781"/>
                  <a:pt x="13219" y="13781"/>
                  <a:pt x="13125" y="13844"/>
                </a:cubicBezTo>
                <a:cubicBezTo>
                  <a:pt x="13062" y="13906"/>
                  <a:pt x="12937" y="13875"/>
                  <a:pt x="12875" y="13844"/>
                </a:cubicBezTo>
                <a:cubicBezTo>
                  <a:pt x="12750" y="13781"/>
                  <a:pt x="12687" y="13781"/>
                  <a:pt x="12594" y="13875"/>
                </a:cubicBezTo>
                <a:cubicBezTo>
                  <a:pt x="12562" y="13938"/>
                  <a:pt x="12531" y="13969"/>
                  <a:pt x="12469" y="13906"/>
                </a:cubicBezTo>
                <a:cubicBezTo>
                  <a:pt x="12437" y="13875"/>
                  <a:pt x="12375" y="13906"/>
                  <a:pt x="12344" y="13938"/>
                </a:cubicBezTo>
                <a:cubicBezTo>
                  <a:pt x="12219" y="14063"/>
                  <a:pt x="12062" y="14063"/>
                  <a:pt x="11875" y="14063"/>
                </a:cubicBezTo>
                <a:cubicBezTo>
                  <a:pt x="11531" y="14125"/>
                  <a:pt x="11219" y="14219"/>
                  <a:pt x="10906" y="14406"/>
                </a:cubicBezTo>
                <a:cubicBezTo>
                  <a:pt x="10844" y="14469"/>
                  <a:pt x="10750" y="14469"/>
                  <a:pt x="10687" y="14500"/>
                </a:cubicBezTo>
                <a:cubicBezTo>
                  <a:pt x="10531" y="14594"/>
                  <a:pt x="10500" y="14719"/>
                  <a:pt x="10344" y="14813"/>
                </a:cubicBezTo>
                <a:cubicBezTo>
                  <a:pt x="10250" y="14875"/>
                  <a:pt x="10094" y="14844"/>
                  <a:pt x="10031" y="14938"/>
                </a:cubicBezTo>
                <a:cubicBezTo>
                  <a:pt x="10062" y="14969"/>
                  <a:pt x="10094" y="14969"/>
                  <a:pt x="10125" y="15000"/>
                </a:cubicBezTo>
                <a:cubicBezTo>
                  <a:pt x="10031" y="15125"/>
                  <a:pt x="9875" y="15125"/>
                  <a:pt x="9750" y="15188"/>
                </a:cubicBezTo>
                <a:cubicBezTo>
                  <a:pt x="9750" y="15188"/>
                  <a:pt x="9750" y="15188"/>
                  <a:pt x="9750" y="15188"/>
                </a:cubicBezTo>
                <a:cubicBezTo>
                  <a:pt x="9562" y="15344"/>
                  <a:pt x="9344" y="15438"/>
                  <a:pt x="9094" y="15438"/>
                </a:cubicBezTo>
                <a:cubicBezTo>
                  <a:pt x="9062" y="15188"/>
                  <a:pt x="9156" y="14969"/>
                  <a:pt x="9187" y="14750"/>
                </a:cubicBezTo>
                <a:cubicBezTo>
                  <a:pt x="9312" y="14156"/>
                  <a:pt x="9437" y="13563"/>
                  <a:pt x="9562" y="12969"/>
                </a:cubicBezTo>
                <a:cubicBezTo>
                  <a:pt x="9625" y="12656"/>
                  <a:pt x="9719" y="12375"/>
                  <a:pt x="9812" y="12094"/>
                </a:cubicBezTo>
                <a:cubicBezTo>
                  <a:pt x="9937" y="11594"/>
                  <a:pt x="10062" y="11125"/>
                  <a:pt x="10250" y="10656"/>
                </a:cubicBezTo>
                <a:cubicBezTo>
                  <a:pt x="10406" y="10250"/>
                  <a:pt x="10562" y="9813"/>
                  <a:pt x="10844" y="9438"/>
                </a:cubicBezTo>
                <a:cubicBezTo>
                  <a:pt x="10937" y="9281"/>
                  <a:pt x="11125" y="9188"/>
                  <a:pt x="11281" y="9063"/>
                </a:cubicBezTo>
                <a:cubicBezTo>
                  <a:pt x="11469" y="8906"/>
                  <a:pt x="11656" y="8750"/>
                  <a:pt x="11844" y="8563"/>
                </a:cubicBezTo>
                <a:cubicBezTo>
                  <a:pt x="11875" y="8500"/>
                  <a:pt x="11937" y="8500"/>
                  <a:pt x="12000" y="8469"/>
                </a:cubicBezTo>
                <a:cubicBezTo>
                  <a:pt x="12187" y="8313"/>
                  <a:pt x="12281" y="8156"/>
                  <a:pt x="12250" y="7969"/>
                </a:cubicBezTo>
                <a:cubicBezTo>
                  <a:pt x="12469" y="8000"/>
                  <a:pt x="12656" y="8094"/>
                  <a:pt x="12844" y="8156"/>
                </a:cubicBezTo>
                <a:cubicBezTo>
                  <a:pt x="13156" y="8250"/>
                  <a:pt x="13437" y="8375"/>
                  <a:pt x="13750" y="8500"/>
                </a:cubicBezTo>
                <a:cubicBezTo>
                  <a:pt x="14094" y="8625"/>
                  <a:pt x="14406" y="8750"/>
                  <a:pt x="14750" y="8875"/>
                </a:cubicBezTo>
                <a:cubicBezTo>
                  <a:pt x="15156" y="8969"/>
                  <a:pt x="15531" y="9125"/>
                  <a:pt x="15906" y="9188"/>
                </a:cubicBezTo>
                <a:cubicBezTo>
                  <a:pt x="16094" y="9219"/>
                  <a:pt x="16344" y="9469"/>
                  <a:pt x="16375" y="9625"/>
                </a:cubicBezTo>
                <a:cubicBezTo>
                  <a:pt x="16406" y="9750"/>
                  <a:pt x="16437" y="9781"/>
                  <a:pt x="16594" y="9781"/>
                </a:cubicBezTo>
                <a:cubicBezTo>
                  <a:pt x="16625" y="9844"/>
                  <a:pt x="16594" y="9844"/>
                  <a:pt x="16562" y="9844"/>
                </a:cubicBezTo>
                <a:cubicBezTo>
                  <a:pt x="16531" y="9844"/>
                  <a:pt x="16500" y="9875"/>
                  <a:pt x="16469" y="9875"/>
                </a:cubicBezTo>
                <a:cubicBezTo>
                  <a:pt x="16656" y="10000"/>
                  <a:pt x="16687" y="10125"/>
                  <a:pt x="16594" y="10313"/>
                </a:cubicBezTo>
                <a:cubicBezTo>
                  <a:pt x="16531" y="10219"/>
                  <a:pt x="16625" y="10094"/>
                  <a:pt x="16500" y="10031"/>
                </a:cubicBezTo>
                <a:cubicBezTo>
                  <a:pt x="16437" y="10406"/>
                  <a:pt x="16531" y="10750"/>
                  <a:pt x="16594" y="11094"/>
                </a:cubicBezTo>
                <a:cubicBezTo>
                  <a:pt x="16594" y="11125"/>
                  <a:pt x="16625" y="11188"/>
                  <a:pt x="16687" y="11188"/>
                </a:cubicBezTo>
                <a:cubicBezTo>
                  <a:pt x="16687" y="11188"/>
                  <a:pt x="16687" y="11188"/>
                  <a:pt x="16687" y="11188"/>
                </a:cubicBezTo>
                <a:cubicBezTo>
                  <a:pt x="16656" y="11250"/>
                  <a:pt x="16687" y="11313"/>
                  <a:pt x="16781" y="11375"/>
                </a:cubicBezTo>
                <a:cubicBezTo>
                  <a:pt x="16781" y="11281"/>
                  <a:pt x="16687" y="11250"/>
                  <a:pt x="16719" y="11188"/>
                </a:cubicBezTo>
                <a:cubicBezTo>
                  <a:pt x="16719" y="11188"/>
                  <a:pt x="16719" y="11188"/>
                  <a:pt x="16719" y="11188"/>
                </a:cubicBezTo>
                <a:cubicBezTo>
                  <a:pt x="16687" y="11188"/>
                  <a:pt x="16687" y="11188"/>
                  <a:pt x="16687" y="11188"/>
                </a:cubicBezTo>
                <a:cubicBezTo>
                  <a:pt x="16687" y="11125"/>
                  <a:pt x="16719" y="11125"/>
                  <a:pt x="16750" y="11125"/>
                </a:cubicBezTo>
                <a:cubicBezTo>
                  <a:pt x="16781" y="11094"/>
                  <a:pt x="16844" y="11063"/>
                  <a:pt x="16781" y="11000"/>
                </a:cubicBezTo>
                <a:cubicBezTo>
                  <a:pt x="16781" y="11000"/>
                  <a:pt x="16781" y="10906"/>
                  <a:pt x="16781" y="10906"/>
                </a:cubicBezTo>
                <a:cubicBezTo>
                  <a:pt x="16844" y="10906"/>
                  <a:pt x="16844" y="10938"/>
                  <a:pt x="16875" y="11000"/>
                </a:cubicBezTo>
                <a:cubicBezTo>
                  <a:pt x="16875" y="11156"/>
                  <a:pt x="17000" y="11250"/>
                  <a:pt x="17094" y="11406"/>
                </a:cubicBezTo>
                <a:cubicBezTo>
                  <a:pt x="17094" y="11406"/>
                  <a:pt x="17125" y="11406"/>
                  <a:pt x="17156" y="11406"/>
                </a:cubicBezTo>
                <a:cubicBezTo>
                  <a:pt x="17125" y="11469"/>
                  <a:pt x="17219" y="11500"/>
                  <a:pt x="17250" y="11563"/>
                </a:cubicBezTo>
                <a:cubicBezTo>
                  <a:pt x="17250" y="11563"/>
                  <a:pt x="17250" y="11563"/>
                  <a:pt x="17250" y="11563"/>
                </a:cubicBezTo>
                <a:cubicBezTo>
                  <a:pt x="17281" y="11656"/>
                  <a:pt x="17375" y="11688"/>
                  <a:pt x="17437" y="11719"/>
                </a:cubicBezTo>
                <a:cubicBezTo>
                  <a:pt x="17437" y="11781"/>
                  <a:pt x="17375" y="11719"/>
                  <a:pt x="17375" y="11781"/>
                </a:cubicBezTo>
                <a:cubicBezTo>
                  <a:pt x="17594" y="11750"/>
                  <a:pt x="17781" y="11844"/>
                  <a:pt x="17969" y="11875"/>
                </a:cubicBezTo>
                <a:cubicBezTo>
                  <a:pt x="18062" y="11875"/>
                  <a:pt x="18187" y="11938"/>
                  <a:pt x="18187" y="12000"/>
                </a:cubicBezTo>
                <a:close/>
                <a:moveTo>
                  <a:pt x="18312" y="9438"/>
                </a:moveTo>
                <a:cubicBezTo>
                  <a:pt x="18312" y="9438"/>
                  <a:pt x="18281" y="9469"/>
                  <a:pt x="18281" y="9469"/>
                </a:cubicBezTo>
                <a:cubicBezTo>
                  <a:pt x="18281" y="9469"/>
                  <a:pt x="18312" y="9438"/>
                  <a:pt x="18312" y="9438"/>
                </a:cubicBezTo>
                <a:cubicBezTo>
                  <a:pt x="18312" y="9438"/>
                  <a:pt x="18312" y="9438"/>
                  <a:pt x="18312" y="9438"/>
                </a:cubicBezTo>
                <a:cubicBezTo>
                  <a:pt x="18312" y="9469"/>
                  <a:pt x="18312" y="9469"/>
                  <a:pt x="18344" y="9469"/>
                </a:cubicBezTo>
                <a:cubicBezTo>
                  <a:pt x="18312" y="9469"/>
                  <a:pt x="18312" y="9469"/>
                  <a:pt x="18312" y="9438"/>
                </a:cubicBezTo>
                <a:close/>
                <a:moveTo>
                  <a:pt x="18500" y="18469"/>
                </a:moveTo>
                <a:cubicBezTo>
                  <a:pt x="18531" y="18375"/>
                  <a:pt x="18594" y="18281"/>
                  <a:pt x="18656" y="18188"/>
                </a:cubicBezTo>
                <a:cubicBezTo>
                  <a:pt x="18594" y="18281"/>
                  <a:pt x="18531" y="18375"/>
                  <a:pt x="18500" y="18469"/>
                </a:cubicBezTo>
                <a:cubicBezTo>
                  <a:pt x="18500" y="18469"/>
                  <a:pt x="18500" y="18469"/>
                  <a:pt x="18500" y="18469"/>
                </a:cubicBezTo>
                <a:close/>
                <a:moveTo>
                  <a:pt x="18687" y="18500"/>
                </a:moveTo>
                <a:cubicBezTo>
                  <a:pt x="18687" y="18500"/>
                  <a:pt x="18656" y="18469"/>
                  <a:pt x="18656" y="18469"/>
                </a:cubicBezTo>
                <a:cubicBezTo>
                  <a:pt x="18656" y="18469"/>
                  <a:pt x="18687" y="18500"/>
                  <a:pt x="18687" y="18500"/>
                </a:cubicBezTo>
                <a:close/>
                <a:moveTo>
                  <a:pt x="18625" y="18469"/>
                </a:moveTo>
                <a:cubicBezTo>
                  <a:pt x="18594" y="18469"/>
                  <a:pt x="18594" y="18469"/>
                  <a:pt x="18594" y="18469"/>
                </a:cubicBezTo>
                <a:cubicBezTo>
                  <a:pt x="18594" y="18469"/>
                  <a:pt x="18594" y="18469"/>
                  <a:pt x="18625" y="18469"/>
                </a:cubicBezTo>
                <a:close/>
                <a:moveTo>
                  <a:pt x="18687" y="20125"/>
                </a:moveTo>
                <a:cubicBezTo>
                  <a:pt x="18687" y="20156"/>
                  <a:pt x="18656" y="20188"/>
                  <a:pt x="18656" y="20219"/>
                </a:cubicBezTo>
                <a:cubicBezTo>
                  <a:pt x="18625" y="20281"/>
                  <a:pt x="18594" y="20313"/>
                  <a:pt x="18562" y="20375"/>
                </a:cubicBezTo>
                <a:cubicBezTo>
                  <a:pt x="18594" y="20313"/>
                  <a:pt x="18625" y="20281"/>
                  <a:pt x="18656" y="20219"/>
                </a:cubicBezTo>
                <a:cubicBezTo>
                  <a:pt x="18656" y="20188"/>
                  <a:pt x="18687" y="20156"/>
                  <a:pt x="18687" y="20125"/>
                </a:cubicBezTo>
                <a:cubicBezTo>
                  <a:pt x="18719" y="20063"/>
                  <a:pt x="18719" y="20031"/>
                  <a:pt x="18719" y="20000"/>
                </a:cubicBezTo>
                <a:cubicBezTo>
                  <a:pt x="18719" y="20031"/>
                  <a:pt x="18719" y="20063"/>
                  <a:pt x="18687" y="20125"/>
                </a:cubicBezTo>
                <a:close/>
                <a:moveTo>
                  <a:pt x="18750" y="19938"/>
                </a:moveTo>
                <a:cubicBezTo>
                  <a:pt x="18750" y="19906"/>
                  <a:pt x="18750" y="19875"/>
                  <a:pt x="18750" y="19813"/>
                </a:cubicBezTo>
                <a:cubicBezTo>
                  <a:pt x="18750" y="19875"/>
                  <a:pt x="18750" y="19906"/>
                  <a:pt x="18750" y="19938"/>
                </a:cubicBezTo>
                <a:close/>
                <a:moveTo>
                  <a:pt x="19875" y="17625"/>
                </a:moveTo>
                <a:cubicBezTo>
                  <a:pt x="19844" y="17688"/>
                  <a:pt x="19844" y="17750"/>
                  <a:pt x="19844" y="17813"/>
                </a:cubicBezTo>
                <a:cubicBezTo>
                  <a:pt x="19844" y="17813"/>
                  <a:pt x="19844" y="17813"/>
                  <a:pt x="19844" y="17813"/>
                </a:cubicBezTo>
                <a:cubicBezTo>
                  <a:pt x="19844" y="17750"/>
                  <a:pt x="19844" y="17688"/>
                  <a:pt x="19875" y="17625"/>
                </a:cubicBezTo>
                <a:close/>
                <a:moveTo>
                  <a:pt x="20531" y="17531"/>
                </a:moveTo>
                <a:cubicBezTo>
                  <a:pt x="20500" y="17531"/>
                  <a:pt x="20500" y="17531"/>
                  <a:pt x="20500" y="17531"/>
                </a:cubicBezTo>
                <a:cubicBezTo>
                  <a:pt x="20500" y="17531"/>
                  <a:pt x="20500" y="17531"/>
                  <a:pt x="20531" y="17531"/>
                </a:cubicBezTo>
                <a:cubicBezTo>
                  <a:pt x="20531" y="17531"/>
                  <a:pt x="20531" y="17531"/>
                  <a:pt x="20531" y="17531"/>
                </a:cubicBezTo>
                <a:close/>
                <a:moveTo>
                  <a:pt x="23250" y="24750"/>
                </a:moveTo>
                <a:cubicBezTo>
                  <a:pt x="23250" y="24719"/>
                  <a:pt x="23281" y="24688"/>
                  <a:pt x="23281" y="24688"/>
                </a:cubicBezTo>
                <a:cubicBezTo>
                  <a:pt x="23281" y="24688"/>
                  <a:pt x="23250" y="24719"/>
                  <a:pt x="23250" y="24750"/>
                </a:cubicBezTo>
                <a:close/>
                <a:moveTo>
                  <a:pt x="23187" y="24844"/>
                </a:moveTo>
                <a:cubicBezTo>
                  <a:pt x="23219" y="24813"/>
                  <a:pt x="23219" y="24813"/>
                  <a:pt x="23219" y="24781"/>
                </a:cubicBezTo>
                <a:cubicBezTo>
                  <a:pt x="23219" y="24813"/>
                  <a:pt x="23219" y="24813"/>
                  <a:pt x="23187" y="24844"/>
                </a:cubicBezTo>
                <a:close/>
                <a:moveTo>
                  <a:pt x="23219" y="24781"/>
                </a:moveTo>
                <a:cubicBezTo>
                  <a:pt x="23219" y="24781"/>
                  <a:pt x="23219" y="24781"/>
                  <a:pt x="23219" y="24781"/>
                </a:cubicBezTo>
                <a:cubicBezTo>
                  <a:pt x="23219" y="24781"/>
                  <a:pt x="23219" y="24781"/>
                  <a:pt x="23219" y="24781"/>
                </a:cubicBezTo>
                <a:close/>
                <a:moveTo>
                  <a:pt x="23250" y="24750"/>
                </a:moveTo>
                <a:cubicBezTo>
                  <a:pt x="23250" y="24750"/>
                  <a:pt x="23250" y="24750"/>
                  <a:pt x="23250" y="24750"/>
                </a:cubicBezTo>
                <a:cubicBezTo>
                  <a:pt x="23250" y="24750"/>
                  <a:pt x="23250" y="24750"/>
                  <a:pt x="23250" y="24750"/>
                </a:cubicBezTo>
                <a:close/>
                <a:moveTo>
                  <a:pt x="28625" y="20500"/>
                </a:moveTo>
                <a:cubicBezTo>
                  <a:pt x="28625" y="20469"/>
                  <a:pt x="28625" y="20438"/>
                  <a:pt x="28656" y="20438"/>
                </a:cubicBezTo>
                <a:cubicBezTo>
                  <a:pt x="28625" y="20438"/>
                  <a:pt x="28625" y="20469"/>
                  <a:pt x="28625" y="20500"/>
                </a:cubicBezTo>
                <a:close/>
              </a:path>
            </a:pathLst>
          </a:custGeom>
          <a:pattFill prst="smConfetti">
            <a:fgClr>
              <a:schemeClr val="bg1"/>
            </a:fgClr>
            <a:bgClr>
              <a:schemeClr val="bg1">
                <a:lumMod val="75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ru-RU" sz="400" b="1">
                <a:solidFill>
                  <a:schemeClr val="lt1"/>
                </a:solidFill>
              </a:defRPr>
            </a:lvl1pPr>
          </a:lstStyle>
          <a:p>
            <a:pPr lvl="0" algn="ctr"/>
            <a:endParaRPr lang="ru-RU"/>
          </a:p>
        </p:txBody>
      </p:sp>
      <p:sp>
        <p:nvSpPr>
          <p:cNvPr id="6" name="Freeform 19">
            <a:extLst>
              <a:ext uri="{FF2B5EF4-FFF2-40B4-BE49-F238E27FC236}">
                <a16:creationId xmlns:a16="http://schemas.microsoft.com/office/drawing/2014/main" id="{A89474BE-FBA3-3B46-BC4C-1D25B48FBE8E}"/>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
        <p:nvSpPr>
          <p:cNvPr id="7" name="Slide Number Placeholder 5">
            <a:extLst>
              <a:ext uri="{FF2B5EF4-FFF2-40B4-BE49-F238E27FC236}">
                <a16:creationId xmlns:a16="http://schemas.microsoft.com/office/drawing/2014/main" id="{32B58AE5-8435-114D-A910-029A8A02A96B}"/>
              </a:ext>
            </a:extLst>
          </p:cNvPr>
          <p:cNvSpPr>
            <a:spLocks noGrp="1"/>
          </p:cNvSpPr>
          <p:nvPr>
            <p:ph type="sldNum" sz="quarter" idx="12"/>
          </p:nvPr>
        </p:nvSpPr>
        <p:spPr>
          <a:xfrm>
            <a:off x="9361714" y="6523354"/>
            <a:ext cx="2743200" cy="228601"/>
          </a:xfrm>
        </p:spPr>
        <p:txBody>
          <a:bodyPr/>
          <a:lstStyle>
            <a:lvl1pPr>
              <a:defRPr sz="1050">
                <a:solidFill>
                  <a:schemeClr val="tx2">
                    <a:lumMod val="60000"/>
                    <a:lumOff val="40000"/>
                  </a:schemeClr>
                </a:solidFill>
              </a:defRPr>
            </a:lvl1pPr>
          </a:lstStyle>
          <a:p>
            <a:fld id="{F238D50B-C713-EA42-A5E5-6E5611D31A0D}" type="slidenum">
              <a:rPr lang="en-US" smtClean="0"/>
              <a:pPr/>
              <a:t>‹#›</a:t>
            </a:fld>
            <a:endParaRPr lang="en-US"/>
          </a:p>
        </p:txBody>
      </p:sp>
      <p:grpSp>
        <p:nvGrpSpPr>
          <p:cNvPr id="8" name="Group 7">
            <a:extLst>
              <a:ext uri="{FF2B5EF4-FFF2-40B4-BE49-F238E27FC236}">
                <a16:creationId xmlns:a16="http://schemas.microsoft.com/office/drawing/2014/main" id="{57D66DF1-DA1D-BB4C-8FEA-1964AA8440CA}"/>
              </a:ext>
            </a:extLst>
          </p:cNvPr>
          <p:cNvGrpSpPr/>
          <p:nvPr userDrawn="1"/>
        </p:nvGrpSpPr>
        <p:grpSpPr>
          <a:xfrm>
            <a:off x="10542497" y="6562082"/>
            <a:ext cx="988377" cy="151143"/>
            <a:chOff x="931863" y="5418138"/>
            <a:chExt cx="2771774" cy="423862"/>
          </a:xfrm>
        </p:grpSpPr>
        <p:sp>
          <p:nvSpPr>
            <p:cNvPr id="9" name="Freeform 17">
              <a:extLst>
                <a:ext uri="{FF2B5EF4-FFF2-40B4-BE49-F238E27FC236}">
                  <a16:creationId xmlns:a16="http://schemas.microsoft.com/office/drawing/2014/main" id="{6C8B78B7-AF1F-9D41-8D2B-23FCAFC81C18}"/>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8">
              <a:extLst>
                <a:ext uri="{FF2B5EF4-FFF2-40B4-BE49-F238E27FC236}">
                  <a16:creationId xmlns:a16="http://schemas.microsoft.com/office/drawing/2014/main" id="{FD4C47D4-C9A6-3847-A741-7D1D03205B23}"/>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9">
              <a:extLst>
                <a:ext uri="{FF2B5EF4-FFF2-40B4-BE49-F238E27FC236}">
                  <a16:creationId xmlns:a16="http://schemas.microsoft.com/office/drawing/2014/main" id="{B0FAB418-7D06-2A49-8A0A-3F24ACE4DA58}"/>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0">
              <a:extLst>
                <a:ext uri="{FF2B5EF4-FFF2-40B4-BE49-F238E27FC236}">
                  <a16:creationId xmlns:a16="http://schemas.microsoft.com/office/drawing/2014/main" id="{7862375F-B4D4-8F42-8D36-35BD2EAEAD86}"/>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1">
              <a:extLst>
                <a:ext uri="{FF2B5EF4-FFF2-40B4-BE49-F238E27FC236}">
                  <a16:creationId xmlns:a16="http://schemas.microsoft.com/office/drawing/2014/main" id="{83E752BA-C49D-C243-A1BF-E4B0C5115CC9}"/>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2">
              <a:extLst>
                <a:ext uri="{FF2B5EF4-FFF2-40B4-BE49-F238E27FC236}">
                  <a16:creationId xmlns:a16="http://schemas.microsoft.com/office/drawing/2014/main" id="{1913C0A5-A92B-E74F-8DCB-BAF9022F8239}"/>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3">
              <a:extLst>
                <a:ext uri="{FF2B5EF4-FFF2-40B4-BE49-F238E27FC236}">
                  <a16:creationId xmlns:a16="http://schemas.microsoft.com/office/drawing/2014/main" id="{649CD39C-C2BC-2C42-BAAC-8B235EE1F0C2}"/>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4">
              <a:extLst>
                <a:ext uri="{FF2B5EF4-FFF2-40B4-BE49-F238E27FC236}">
                  <a16:creationId xmlns:a16="http://schemas.microsoft.com/office/drawing/2014/main" id="{FFCF0CA0-A355-C24F-9C8F-3D47C074704F}"/>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5">
              <a:extLst>
                <a:ext uri="{FF2B5EF4-FFF2-40B4-BE49-F238E27FC236}">
                  <a16:creationId xmlns:a16="http://schemas.microsoft.com/office/drawing/2014/main" id="{8E018AEF-4057-D045-B917-49CB68C9CF38}"/>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0885439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125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412_Пользовательский макет">
    <p:spTree>
      <p:nvGrpSpPr>
        <p:cNvPr id="1" name=""/>
        <p:cNvGrpSpPr/>
        <p:nvPr/>
      </p:nvGrpSpPr>
      <p:grpSpPr>
        <a:xfrm>
          <a:off x="0" y="0"/>
          <a:ext cx="0" cy="0"/>
          <a:chOff x="0" y="0"/>
          <a:chExt cx="0" cy="0"/>
        </a:xfrm>
      </p:grpSpPr>
      <p:pic>
        <p:nvPicPr>
          <p:cNvPr id="20" name="video (2).mp4" descr="video (2).mp4">
            <a:hlinkClick r:id="" action="ppaction://media"/>
            <a:extLst>
              <a:ext uri="{FF2B5EF4-FFF2-40B4-BE49-F238E27FC236}">
                <a16:creationId xmlns:a16="http://schemas.microsoft.com/office/drawing/2014/main" id="{FE6691D2-DBC8-3743-A3C5-7D2431B1926A}"/>
              </a:ext>
            </a:extLst>
          </p:cNvPr>
          <p:cNvPicPr>
            <a:picLocks noChangeAspect="1"/>
          </p:cNvPicPr>
          <p:nvPr userDrawn="1">
            <a:videoFile r:link="rId2"/>
            <p:extLst>
              <p:ext uri="{DAA4B4D4-6D71-4841-9C94-3DE7FCFB9230}">
                <p14:media xmlns:p14="http://schemas.microsoft.com/office/powerpoint/2010/main" r:embed="rId1"/>
              </p:ext>
            </p:extLst>
          </p:nvPr>
        </p:nvPicPr>
        <p:blipFill rotWithShape="1">
          <a:blip r:embed="rId4"/>
          <a:srcRect r="25234"/>
          <a:stretch/>
        </p:blipFill>
        <p:spPr>
          <a:xfrm>
            <a:off x="4417389" y="1008790"/>
            <a:ext cx="7774612" cy="5849209"/>
          </a:xfrm>
          <a:prstGeom prst="rect">
            <a:avLst/>
          </a:prstGeom>
        </p:spPr>
      </p:pic>
      <p:sp>
        <p:nvSpPr>
          <p:cNvPr id="21" name="Freeform 20">
            <a:extLst>
              <a:ext uri="{FF2B5EF4-FFF2-40B4-BE49-F238E27FC236}">
                <a16:creationId xmlns:a16="http://schemas.microsoft.com/office/drawing/2014/main" id="{2B071246-52F3-1646-BC0F-D0A8F73D72B8}"/>
              </a:ext>
            </a:extLst>
          </p:cNvPr>
          <p:cNvSpPr/>
          <p:nvPr userDrawn="1"/>
        </p:nvSpPr>
        <p:spPr>
          <a:xfrm flipH="1">
            <a:off x="4263474" y="-13139"/>
            <a:ext cx="7928527" cy="6871139"/>
          </a:xfrm>
          <a:custGeom>
            <a:avLst/>
            <a:gdLst>
              <a:gd name="connsiteX0" fmla="*/ 2004676 w 7928527"/>
              <a:gd name="connsiteY0" fmla="*/ 5959380 h 6871139"/>
              <a:gd name="connsiteX1" fmla="*/ 1984129 w 7928527"/>
              <a:gd name="connsiteY1" fmla="*/ 5991425 h 6871139"/>
              <a:gd name="connsiteX2" fmla="*/ 1977352 w 7928527"/>
              <a:gd name="connsiteY2" fmla="*/ 5991425 h 6871139"/>
              <a:gd name="connsiteX3" fmla="*/ 1970576 w 7928527"/>
              <a:gd name="connsiteY3" fmla="*/ 5998137 h 6871139"/>
              <a:gd name="connsiteX4" fmla="*/ 1936256 w 7928527"/>
              <a:gd name="connsiteY4" fmla="*/ 6072619 h 6871139"/>
              <a:gd name="connsiteX5" fmla="*/ 1929480 w 7928527"/>
              <a:gd name="connsiteY5" fmla="*/ 6086260 h 6871139"/>
              <a:gd name="connsiteX6" fmla="*/ 1915927 w 7928527"/>
              <a:gd name="connsiteY6" fmla="*/ 6099684 h 6871139"/>
              <a:gd name="connsiteX7" fmla="*/ 1908932 w 7928527"/>
              <a:gd name="connsiteY7" fmla="*/ 6106396 h 6871139"/>
              <a:gd name="connsiteX8" fmla="*/ 1908932 w 7928527"/>
              <a:gd name="connsiteY8" fmla="*/ 6113325 h 6871139"/>
              <a:gd name="connsiteX9" fmla="*/ 1874832 w 7928527"/>
              <a:gd name="connsiteY9" fmla="*/ 6201231 h 6871139"/>
              <a:gd name="connsiteX10" fmla="*/ 1744987 w 7928527"/>
              <a:gd name="connsiteY10" fmla="*/ 6498944 h 6871139"/>
              <a:gd name="connsiteX11" fmla="*/ 1615361 w 7928527"/>
              <a:gd name="connsiteY11" fmla="*/ 6708750 h 6871139"/>
              <a:gd name="connsiteX12" fmla="*/ 1608366 w 7928527"/>
              <a:gd name="connsiteY12" fmla="*/ 6722175 h 6871139"/>
              <a:gd name="connsiteX13" fmla="*/ 1499069 w 7928527"/>
              <a:gd name="connsiteY13" fmla="*/ 6823722 h 6871139"/>
              <a:gd name="connsiteX14" fmla="*/ 1478740 w 7928527"/>
              <a:gd name="connsiteY14" fmla="*/ 6871139 h 6871139"/>
              <a:gd name="connsiteX15" fmla="*/ 2441864 w 7928527"/>
              <a:gd name="connsiteY15" fmla="*/ 6871139 h 6871139"/>
              <a:gd name="connsiteX16" fmla="*/ 2448640 w 7928527"/>
              <a:gd name="connsiteY16" fmla="*/ 6864211 h 6871139"/>
              <a:gd name="connsiteX17" fmla="*/ 2462412 w 7928527"/>
              <a:gd name="connsiteY17" fmla="*/ 6830434 h 6871139"/>
              <a:gd name="connsiteX18" fmla="*/ 2462412 w 7928527"/>
              <a:gd name="connsiteY18" fmla="*/ 6783016 h 6871139"/>
              <a:gd name="connsiteX19" fmla="*/ 2503289 w 7928527"/>
              <a:gd name="connsiteY19" fmla="*/ 6810081 h 6871139"/>
              <a:gd name="connsiteX20" fmla="*/ 2510065 w 7928527"/>
              <a:gd name="connsiteY20" fmla="*/ 6796657 h 6871139"/>
              <a:gd name="connsiteX21" fmla="*/ 2407763 w 7928527"/>
              <a:gd name="connsiteY21" fmla="*/ 6668045 h 6871139"/>
              <a:gd name="connsiteX22" fmla="*/ 2400768 w 7928527"/>
              <a:gd name="connsiteY22" fmla="*/ 6647692 h 6871139"/>
              <a:gd name="connsiteX23" fmla="*/ 2441864 w 7928527"/>
              <a:gd name="connsiteY23" fmla="*/ 6620627 h 6871139"/>
              <a:gd name="connsiteX24" fmla="*/ 2428093 w 7928527"/>
              <a:gd name="connsiteY24" fmla="*/ 6580138 h 6871139"/>
              <a:gd name="connsiteX25" fmla="*/ 2407763 w 7928527"/>
              <a:gd name="connsiteY25" fmla="*/ 6580138 h 6871139"/>
              <a:gd name="connsiteX26" fmla="*/ 2380439 w 7928527"/>
              <a:gd name="connsiteY26" fmla="*/ 6593563 h 6871139"/>
              <a:gd name="connsiteX27" fmla="*/ 2373444 w 7928527"/>
              <a:gd name="connsiteY27" fmla="*/ 6580138 h 6871139"/>
              <a:gd name="connsiteX28" fmla="*/ 2387215 w 7928527"/>
              <a:gd name="connsiteY28" fmla="*/ 6553074 h 6871139"/>
              <a:gd name="connsiteX29" fmla="*/ 2400768 w 7928527"/>
              <a:gd name="connsiteY29" fmla="*/ 6546362 h 6871139"/>
              <a:gd name="connsiteX30" fmla="*/ 2380439 w 7928527"/>
              <a:gd name="connsiteY30" fmla="*/ 6512368 h 6871139"/>
              <a:gd name="connsiteX31" fmla="*/ 2366668 w 7928527"/>
              <a:gd name="connsiteY31" fmla="*/ 6519297 h 6871139"/>
              <a:gd name="connsiteX32" fmla="*/ 2339343 w 7928527"/>
              <a:gd name="connsiteY32" fmla="*/ 6512368 h 6871139"/>
              <a:gd name="connsiteX33" fmla="*/ 2312019 w 7928527"/>
              <a:gd name="connsiteY33" fmla="*/ 6471879 h 6871139"/>
              <a:gd name="connsiteX34" fmla="*/ 2332567 w 7928527"/>
              <a:gd name="connsiteY34" fmla="*/ 6451527 h 6871139"/>
              <a:gd name="connsiteX35" fmla="*/ 2332567 w 7928527"/>
              <a:gd name="connsiteY35" fmla="*/ 6431174 h 6871139"/>
              <a:gd name="connsiteX36" fmla="*/ 2312019 w 7928527"/>
              <a:gd name="connsiteY36" fmla="*/ 6411038 h 6871139"/>
              <a:gd name="connsiteX37" fmla="*/ 2277919 w 7928527"/>
              <a:gd name="connsiteY37" fmla="*/ 6363620 h 6871139"/>
              <a:gd name="connsiteX38" fmla="*/ 2271142 w 7928527"/>
              <a:gd name="connsiteY38" fmla="*/ 6322915 h 6871139"/>
              <a:gd name="connsiteX39" fmla="*/ 2230047 w 7928527"/>
              <a:gd name="connsiteY39" fmla="*/ 6282426 h 6871139"/>
              <a:gd name="connsiteX40" fmla="*/ 2257371 w 7928527"/>
              <a:gd name="connsiteY40" fmla="*/ 6282426 h 6871139"/>
              <a:gd name="connsiteX41" fmla="*/ 2264147 w 7928527"/>
              <a:gd name="connsiteY41" fmla="*/ 6282426 h 6871139"/>
              <a:gd name="connsiteX42" fmla="*/ 2209499 w 7928527"/>
              <a:gd name="connsiteY42" fmla="*/ 6201231 h 6871139"/>
              <a:gd name="connsiteX43" fmla="*/ 2100202 w 7928527"/>
              <a:gd name="connsiteY43" fmla="*/ 6072619 h 6871139"/>
              <a:gd name="connsiteX44" fmla="*/ 2025224 w 7928527"/>
              <a:gd name="connsiteY44" fmla="*/ 5978001 h 6871139"/>
              <a:gd name="connsiteX45" fmla="*/ 2004676 w 7928527"/>
              <a:gd name="connsiteY45" fmla="*/ 5959380 h 6871139"/>
              <a:gd name="connsiteX46" fmla="*/ 4853172 w 7928527"/>
              <a:gd name="connsiteY46" fmla="*/ 3007584 h 6871139"/>
              <a:gd name="connsiteX47" fmla="*/ 4723327 w 7928527"/>
              <a:gd name="connsiteY47" fmla="*/ 3048073 h 6871139"/>
              <a:gd name="connsiteX48" fmla="*/ 4525281 w 7928527"/>
              <a:gd name="connsiteY48" fmla="*/ 3122556 h 6871139"/>
              <a:gd name="connsiteX49" fmla="*/ 4306687 w 7928527"/>
              <a:gd name="connsiteY49" fmla="*/ 3203750 h 6871139"/>
              <a:gd name="connsiteX50" fmla="*/ 4053993 w 7928527"/>
              <a:gd name="connsiteY50" fmla="*/ 3271520 h 6871139"/>
              <a:gd name="connsiteX51" fmla="*/ 3951473 w 7928527"/>
              <a:gd name="connsiteY51" fmla="*/ 3366139 h 6871139"/>
              <a:gd name="connsiteX52" fmla="*/ 3903601 w 7928527"/>
              <a:gd name="connsiteY52" fmla="*/ 3399916 h 6871139"/>
              <a:gd name="connsiteX53" fmla="*/ 3910596 w 7928527"/>
              <a:gd name="connsiteY53" fmla="*/ 3413556 h 6871139"/>
              <a:gd name="connsiteX54" fmla="*/ 3930925 w 7928527"/>
              <a:gd name="connsiteY54" fmla="*/ 3420269 h 6871139"/>
              <a:gd name="connsiteX55" fmla="*/ 3903601 w 7928527"/>
              <a:gd name="connsiteY55" fmla="*/ 3515104 h 6871139"/>
              <a:gd name="connsiteX56" fmla="*/ 3924148 w 7928527"/>
              <a:gd name="connsiteY56" fmla="*/ 3454045 h 6871139"/>
              <a:gd name="connsiteX57" fmla="*/ 3903601 w 7928527"/>
              <a:gd name="connsiteY57" fmla="*/ 3684204 h 6871139"/>
              <a:gd name="connsiteX58" fmla="*/ 3883271 w 7928527"/>
              <a:gd name="connsiteY58" fmla="*/ 3704557 h 6871139"/>
              <a:gd name="connsiteX59" fmla="*/ 3862724 w 7928527"/>
              <a:gd name="connsiteY59" fmla="*/ 3745046 h 6871139"/>
              <a:gd name="connsiteX60" fmla="*/ 3876276 w 7928527"/>
              <a:gd name="connsiteY60" fmla="*/ 3704557 h 6871139"/>
              <a:gd name="connsiteX61" fmla="*/ 3883271 w 7928527"/>
              <a:gd name="connsiteY61" fmla="*/ 3704557 h 6871139"/>
              <a:gd name="connsiteX62" fmla="*/ 3869500 w 7928527"/>
              <a:gd name="connsiteY62" fmla="*/ 3690917 h 6871139"/>
              <a:gd name="connsiteX63" fmla="*/ 3862724 w 7928527"/>
              <a:gd name="connsiteY63" fmla="*/ 3663852 h 6871139"/>
              <a:gd name="connsiteX64" fmla="*/ 3862724 w 7928527"/>
              <a:gd name="connsiteY64" fmla="*/ 3643499 h 6871139"/>
              <a:gd name="connsiteX65" fmla="*/ 3842176 w 7928527"/>
              <a:gd name="connsiteY65" fmla="*/ 3663852 h 6871139"/>
              <a:gd name="connsiteX66" fmla="*/ 3794304 w 7928527"/>
              <a:gd name="connsiteY66" fmla="*/ 3751758 h 6871139"/>
              <a:gd name="connsiteX67" fmla="*/ 3780751 w 7928527"/>
              <a:gd name="connsiteY67" fmla="*/ 3751758 h 6871139"/>
              <a:gd name="connsiteX68" fmla="*/ 3760203 w 7928527"/>
              <a:gd name="connsiteY68" fmla="*/ 3785752 h 6871139"/>
              <a:gd name="connsiteX69" fmla="*/ 3719326 w 7928527"/>
              <a:gd name="connsiteY69" fmla="*/ 3819529 h 6871139"/>
              <a:gd name="connsiteX70" fmla="*/ 3732879 w 7928527"/>
              <a:gd name="connsiteY70" fmla="*/ 3832953 h 6871139"/>
              <a:gd name="connsiteX71" fmla="*/ 3603034 w 7928527"/>
              <a:gd name="connsiteY71" fmla="*/ 3853305 h 6871139"/>
              <a:gd name="connsiteX72" fmla="*/ 3555381 w 7928527"/>
              <a:gd name="connsiteY72" fmla="*/ 3880370 h 6871139"/>
              <a:gd name="connsiteX73" fmla="*/ 3603034 w 7928527"/>
              <a:gd name="connsiteY73" fmla="*/ 3914147 h 6871139"/>
              <a:gd name="connsiteX74" fmla="*/ 3616806 w 7928527"/>
              <a:gd name="connsiteY74" fmla="*/ 3914147 h 6871139"/>
              <a:gd name="connsiteX75" fmla="*/ 3623582 w 7928527"/>
              <a:gd name="connsiteY75" fmla="*/ 3927788 h 6871139"/>
              <a:gd name="connsiteX76" fmla="*/ 3630358 w 7928527"/>
              <a:gd name="connsiteY76" fmla="*/ 3934500 h 6871139"/>
              <a:gd name="connsiteX77" fmla="*/ 3685007 w 7928527"/>
              <a:gd name="connsiteY77" fmla="*/ 3988629 h 6871139"/>
              <a:gd name="connsiteX78" fmla="*/ 3698778 w 7928527"/>
              <a:gd name="connsiteY78" fmla="*/ 3995341 h 6871139"/>
              <a:gd name="connsiteX79" fmla="*/ 3739655 w 7928527"/>
              <a:gd name="connsiteY79" fmla="*/ 4036047 h 6871139"/>
              <a:gd name="connsiteX80" fmla="*/ 3814851 w 7928527"/>
              <a:gd name="connsiteY80" fmla="*/ 4103601 h 6871139"/>
              <a:gd name="connsiteX81" fmla="*/ 3896824 w 7928527"/>
              <a:gd name="connsiteY81" fmla="*/ 4157730 h 6871139"/>
              <a:gd name="connsiteX82" fmla="*/ 4170066 w 7928527"/>
              <a:gd name="connsiteY82" fmla="*/ 4238925 h 6871139"/>
              <a:gd name="connsiteX83" fmla="*/ 4238486 w 7928527"/>
              <a:gd name="connsiteY83" fmla="*/ 4245853 h 6871139"/>
              <a:gd name="connsiteX84" fmla="*/ 4347783 w 7928527"/>
              <a:gd name="connsiteY84" fmla="*/ 4265989 h 6871139"/>
              <a:gd name="connsiteX85" fmla="*/ 4450085 w 7928527"/>
              <a:gd name="connsiteY85" fmla="*/ 4259277 h 6871139"/>
              <a:gd name="connsiteX86" fmla="*/ 4518505 w 7928527"/>
              <a:gd name="connsiteY86" fmla="*/ 4265989 h 6871139"/>
              <a:gd name="connsiteX87" fmla="*/ 4600477 w 7928527"/>
              <a:gd name="connsiteY87" fmla="*/ 4272918 h 6871139"/>
              <a:gd name="connsiteX88" fmla="*/ 4661902 w 7928527"/>
              <a:gd name="connsiteY88" fmla="*/ 4279630 h 6871139"/>
              <a:gd name="connsiteX89" fmla="*/ 4716551 w 7928527"/>
              <a:gd name="connsiteY89" fmla="*/ 4279630 h 6871139"/>
              <a:gd name="connsiteX90" fmla="*/ 4777976 w 7928527"/>
              <a:gd name="connsiteY90" fmla="*/ 4286342 h 6871139"/>
              <a:gd name="connsiteX91" fmla="*/ 4805300 w 7928527"/>
              <a:gd name="connsiteY91" fmla="*/ 4293054 h 6871139"/>
              <a:gd name="connsiteX92" fmla="*/ 4832624 w 7928527"/>
              <a:gd name="connsiteY92" fmla="*/ 4299983 h 6871139"/>
              <a:gd name="connsiteX93" fmla="*/ 4935145 w 7928527"/>
              <a:gd name="connsiteY93" fmla="*/ 4327048 h 6871139"/>
              <a:gd name="connsiteX94" fmla="*/ 5146962 w 7928527"/>
              <a:gd name="connsiteY94" fmla="*/ 4401313 h 6871139"/>
              <a:gd name="connsiteX95" fmla="*/ 5194834 w 7928527"/>
              <a:gd name="connsiteY95" fmla="*/ 4421666 h 6871139"/>
              <a:gd name="connsiteX96" fmla="*/ 5269812 w 7928527"/>
              <a:gd name="connsiteY96" fmla="*/ 4489436 h 6871139"/>
              <a:gd name="connsiteX97" fmla="*/ 5338231 w 7928527"/>
              <a:gd name="connsiteY97" fmla="*/ 4516501 h 6871139"/>
              <a:gd name="connsiteX98" fmla="*/ 5317684 w 7928527"/>
              <a:gd name="connsiteY98" fmla="*/ 4529925 h 6871139"/>
              <a:gd name="connsiteX99" fmla="*/ 5399657 w 7928527"/>
              <a:gd name="connsiteY99" fmla="*/ 4570631 h 6871139"/>
              <a:gd name="connsiteX100" fmla="*/ 5543054 w 7928527"/>
              <a:gd name="connsiteY100" fmla="*/ 4624761 h 6871139"/>
              <a:gd name="connsiteX101" fmla="*/ 5522725 w 7928527"/>
              <a:gd name="connsiteY101" fmla="*/ 4475796 h 6871139"/>
              <a:gd name="connsiteX102" fmla="*/ 5440752 w 7928527"/>
              <a:gd name="connsiteY102" fmla="*/ 4090177 h 6871139"/>
              <a:gd name="connsiteX103" fmla="*/ 5386103 w 7928527"/>
              <a:gd name="connsiteY103" fmla="*/ 3900723 h 6871139"/>
              <a:gd name="connsiteX104" fmla="*/ 5290359 w 7928527"/>
              <a:gd name="connsiteY104" fmla="*/ 3589369 h 6871139"/>
              <a:gd name="connsiteX105" fmla="*/ 5160515 w 7928527"/>
              <a:gd name="connsiteY105" fmla="*/ 3325650 h 6871139"/>
              <a:gd name="connsiteX106" fmla="*/ 5064989 w 7928527"/>
              <a:gd name="connsiteY106" fmla="*/ 3244456 h 6871139"/>
              <a:gd name="connsiteX107" fmla="*/ 4941921 w 7928527"/>
              <a:gd name="connsiteY107" fmla="*/ 3136196 h 6871139"/>
              <a:gd name="connsiteX108" fmla="*/ 4907821 w 7928527"/>
              <a:gd name="connsiteY108" fmla="*/ 3115844 h 6871139"/>
              <a:gd name="connsiteX109" fmla="*/ 4853172 w 7928527"/>
              <a:gd name="connsiteY109" fmla="*/ 3007584 h 6871139"/>
              <a:gd name="connsiteX110" fmla="*/ 7928527 w 7928527"/>
              <a:gd name="connsiteY110" fmla="*/ 0 h 6871139"/>
              <a:gd name="connsiteX111" fmla="*/ 0 w 7928527"/>
              <a:gd name="connsiteY111" fmla="*/ 0 h 6871139"/>
              <a:gd name="connsiteX112" fmla="*/ 0 w 7928527"/>
              <a:gd name="connsiteY112" fmla="*/ 6871139 h 6871139"/>
              <a:gd name="connsiteX113" fmla="*/ 822958 w 7928527"/>
              <a:gd name="connsiteY113" fmla="*/ 6871139 h 6871139"/>
              <a:gd name="connsiteX114" fmla="*/ 877607 w 7928527"/>
              <a:gd name="connsiteY114" fmla="*/ 6776304 h 6871139"/>
              <a:gd name="connsiteX115" fmla="*/ 877607 w 7928527"/>
              <a:gd name="connsiteY115" fmla="*/ 6769592 h 6871139"/>
              <a:gd name="connsiteX116" fmla="*/ 897936 w 7928527"/>
              <a:gd name="connsiteY116" fmla="*/ 6742527 h 6871139"/>
              <a:gd name="connsiteX117" fmla="*/ 952584 w 7928527"/>
              <a:gd name="connsiteY117" fmla="*/ 6634268 h 6871139"/>
              <a:gd name="connsiteX118" fmla="*/ 1034557 w 7928527"/>
              <a:gd name="connsiteY118" fmla="*/ 6424462 h 6871139"/>
              <a:gd name="connsiteX119" fmla="*/ 1041552 w 7928527"/>
              <a:gd name="connsiteY119" fmla="*/ 6397397 h 6871139"/>
              <a:gd name="connsiteX120" fmla="*/ 1082429 w 7928527"/>
              <a:gd name="connsiteY120" fmla="*/ 6248649 h 6871139"/>
              <a:gd name="connsiteX121" fmla="*/ 1109753 w 7928527"/>
              <a:gd name="connsiteY121" fmla="*/ 6099684 h 6871139"/>
              <a:gd name="connsiteX122" fmla="*/ 1150849 w 7928527"/>
              <a:gd name="connsiteY122" fmla="*/ 5971072 h 6871139"/>
              <a:gd name="connsiteX123" fmla="*/ 1157625 w 7928527"/>
              <a:gd name="connsiteY123" fmla="*/ 5957648 h 6871139"/>
              <a:gd name="connsiteX124" fmla="*/ 1178173 w 7928527"/>
              <a:gd name="connsiteY124" fmla="*/ 5971072 h 6871139"/>
              <a:gd name="connsiteX125" fmla="*/ 1198502 w 7928527"/>
              <a:gd name="connsiteY125" fmla="*/ 5971072 h 6871139"/>
              <a:gd name="connsiteX126" fmla="*/ 1164402 w 7928527"/>
              <a:gd name="connsiteY126" fmla="*/ 5923871 h 6871139"/>
              <a:gd name="connsiteX127" fmla="*/ 1184950 w 7928527"/>
              <a:gd name="connsiteY127" fmla="*/ 5869742 h 6871139"/>
              <a:gd name="connsiteX128" fmla="*/ 1191726 w 7928527"/>
              <a:gd name="connsiteY128" fmla="*/ 5849389 h 6871139"/>
              <a:gd name="connsiteX129" fmla="*/ 1212274 w 7928527"/>
              <a:gd name="connsiteY129" fmla="*/ 5781619 h 6871139"/>
              <a:gd name="connsiteX130" fmla="*/ 1191726 w 7928527"/>
              <a:gd name="connsiteY130" fmla="*/ 5754554 h 6871139"/>
              <a:gd name="connsiteX131" fmla="*/ 1191726 w 7928527"/>
              <a:gd name="connsiteY131" fmla="*/ 5720777 h 6871139"/>
              <a:gd name="connsiteX132" fmla="*/ 1212274 w 7928527"/>
              <a:gd name="connsiteY132" fmla="*/ 5693712 h 6871139"/>
              <a:gd name="connsiteX133" fmla="*/ 1212274 w 7928527"/>
              <a:gd name="connsiteY133" fmla="*/ 5687000 h 6871139"/>
              <a:gd name="connsiteX134" fmla="*/ 1260146 w 7928527"/>
              <a:gd name="connsiteY134" fmla="*/ 5619230 h 6871139"/>
              <a:gd name="connsiteX135" fmla="*/ 1273699 w 7928527"/>
              <a:gd name="connsiteY135" fmla="*/ 5599094 h 6871139"/>
              <a:gd name="connsiteX136" fmla="*/ 1321571 w 7928527"/>
              <a:gd name="connsiteY136" fmla="*/ 5538035 h 6871139"/>
              <a:gd name="connsiteX137" fmla="*/ 1328347 w 7928527"/>
              <a:gd name="connsiteY137" fmla="*/ 5517899 h 6871139"/>
              <a:gd name="connsiteX138" fmla="*/ 1287470 w 7928527"/>
              <a:gd name="connsiteY138" fmla="*/ 5531323 h 6871139"/>
              <a:gd name="connsiteX139" fmla="*/ 1260146 w 7928527"/>
              <a:gd name="connsiteY139" fmla="*/ 5572029 h 6871139"/>
              <a:gd name="connsiteX140" fmla="*/ 1225827 w 7928527"/>
              <a:gd name="connsiteY140" fmla="*/ 5592165 h 6871139"/>
              <a:gd name="connsiteX141" fmla="*/ 1225827 w 7928527"/>
              <a:gd name="connsiteY141" fmla="*/ 5544964 h 6871139"/>
              <a:gd name="connsiteX142" fmla="*/ 1246374 w 7928527"/>
              <a:gd name="connsiteY142" fmla="*/ 5517899 h 6871139"/>
              <a:gd name="connsiteX143" fmla="*/ 1355671 w 7928527"/>
              <a:gd name="connsiteY143" fmla="*/ 5314805 h 6871139"/>
              <a:gd name="connsiteX144" fmla="*/ 1362448 w 7928527"/>
              <a:gd name="connsiteY144" fmla="*/ 5287740 h 6871139"/>
              <a:gd name="connsiteX145" fmla="*/ 1328347 w 7928527"/>
              <a:gd name="connsiteY145" fmla="*/ 5267387 h 6871139"/>
              <a:gd name="connsiteX146" fmla="*/ 1307799 w 7928527"/>
              <a:gd name="connsiteY146" fmla="*/ 5294452 h 6871139"/>
              <a:gd name="connsiteX147" fmla="*/ 1342119 w 7928527"/>
              <a:gd name="connsiteY147" fmla="*/ 5206546 h 6871139"/>
              <a:gd name="connsiteX148" fmla="*/ 1389772 w 7928527"/>
              <a:gd name="connsiteY148" fmla="*/ 5071221 h 6871139"/>
              <a:gd name="connsiteX149" fmla="*/ 1382996 w 7928527"/>
              <a:gd name="connsiteY149" fmla="*/ 5050869 h 6871139"/>
              <a:gd name="connsiteX150" fmla="*/ 1376219 w 7928527"/>
              <a:gd name="connsiteY150" fmla="*/ 5044157 h 6871139"/>
              <a:gd name="connsiteX151" fmla="*/ 1451416 w 7928527"/>
              <a:gd name="connsiteY151" fmla="*/ 4908833 h 6871139"/>
              <a:gd name="connsiteX152" fmla="*/ 1704110 w 7928527"/>
              <a:gd name="connsiteY152" fmla="*/ 4617832 h 6871139"/>
              <a:gd name="connsiteX153" fmla="*/ 1710886 w 7928527"/>
              <a:gd name="connsiteY153" fmla="*/ 4604408 h 6871139"/>
              <a:gd name="connsiteX154" fmla="*/ 1765535 w 7928527"/>
              <a:gd name="connsiteY154" fmla="*/ 4556990 h 6871139"/>
              <a:gd name="connsiteX155" fmla="*/ 1854284 w 7928527"/>
              <a:gd name="connsiteY155" fmla="*/ 4536638 h 6871139"/>
              <a:gd name="connsiteX156" fmla="*/ 1929480 w 7928527"/>
              <a:gd name="connsiteY156" fmla="*/ 4496149 h 6871139"/>
              <a:gd name="connsiteX157" fmla="*/ 1977352 w 7928527"/>
              <a:gd name="connsiteY157" fmla="*/ 4462372 h 6871139"/>
              <a:gd name="connsiteX158" fmla="*/ 2141297 w 7928527"/>
              <a:gd name="connsiteY158" fmla="*/ 4401313 h 6871139"/>
              <a:gd name="connsiteX159" fmla="*/ 2236823 w 7928527"/>
              <a:gd name="connsiteY159" fmla="*/ 4354112 h 6871139"/>
              <a:gd name="connsiteX160" fmla="*/ 2332567 w 7928527"/>
              <a:gd name="connsiteY160" fmla="*/ 4313407 h 6871139"/>
              <a:gd name="connsiteX161" fmla="*/ 2482741 w 7928527"/>
              <a:gd name="connsiteY161" fmla="*/ 4238925 h 6871139"/>
              <a:gd name="connsiteX162" fmla="*/ 2496512 w 7928527"/>
              <a:gd name="connsiteY162" fmla="*/ 4225501 h 6871139"/>
              <a:gd name="connsiteX163" fmla="*/ 2585261 w 7928527"/>
              <a:gd name="connsiteY163" fmla="*/ 4110529 h 6871139"/>
              <a:gd name="connsiteX164" fmla="*/ 2667234 w 7928527"/>
              <a:gd name="connsiteY164" fmla="*/ 4015694 h 6871139"/>
              <a:gd name="connsiteX165" fmla="*/ 2674011 w 7928527"/>
              <a:gd name="connsiteY165" fmla="*/ 4002270 h 6871139"/>
              <a:gd name="connsiteX166" fmla="*/ 2728659 w 7928527"/>
              <a:gd name="connsiteY166" fmla="*/ 3948140 h 6871139"/>
              <a:gd name="connsiteX167" fmla="*/ 2742430 w 7928527"/>
              <a:gd name="connsiteY167" fmla="*/ 3907435 h 6871139"/>
              <a:gd name="connsiteX168" fmla="*/ 2769755 w 7928527"/>
              <a:gd name="connsiteY168" fmla="*/ 3853305 h 6871139"/>
              <a:gd name="connsiteX169" fmla="*/ 2790302 w 7928527"/>
              <a:gd name="connsiteY169" fmla="*/ 3826241 h 6871139"/>
              <a:gd name="connsiteX170" fmla="*/ 2810632 w 7928527"/>
              <a:gd name="connsiteY170" fmla="*/ 3792464 h 6871139"/>
              <a:gd name="connsiteX171" fmla="*/ 2790302 w 7928527"/>
              <a:gd name="connsiteY171" fmla="*/ 3785752 h 6871139"/>
              <a:gd name="connsiteX172" fmla="*/ 2755983 w 7928527"/>
              <a:gd name="connsiteY172" fmla="*/ 3765399 h 6871139"/>
              <a:gd name="connsiteX173" fmla="*/ 2735654 w 7928527"/>
              <a:gd name="connsiteY173" fmla="*/ 3738334 h 6871139"/>
              <a:gd name="connsiteX174" fmla="*/ 2749207 w 7928527"/>
              <a:gd name="connsiteY174" fmla="*/ 3731622 h 6871139"/>
              <a:gd name="connsiteX175" fmla="*/ 2742430 w 7928527"/>
              <a:gd name="connsiteY175" fmla="*/ 3717981 h 6871139"/>
              <a:gd name="connsiteX176" fmla="*/ 2728659 w 7928527"/>
              <a:gd name="connsiteY176" fmla="*/ 3657140 h 6871139"/>
              <a:gd name="connsiteX177" fmla="*/ 2667234 w 7928527"/>
              <a:gd name="connsiteY177" fmla="*/ 3582657 h 6871139"/>
              <a:gd name="connsiteX178" fmla="*/ 2619362 w 7928527"/>
              <a:gd name="connsiteY178" fmla="*/ 3515104 h 6871139"/>
              <a:gd name="connsiteX179" fmla="*/ 2626357 w 7928527"/>
              <a:gd name="connsiteY179" fmla="*/ 3569233 h 6871139"/>
              <a:gd name="connsiteX180" fmla="*/ 2660458 w 7928527"/>
              <a:gd name="connsiteY180" fmla="*/ 3623363 h 6871139"/>
              <a:gd name="connsiteX181" fmla="*/ 2660458 w 7928527"/>
              <a:gd name="connsiteY181" fmla="*/ 3630075 h 6871139"/>
              <a:gd name="connsiteX182" fmla="*/ 2619362 w 7928527"/>
              <a:gd name="connsiteY182" fmla="*/ 3575945 h 6871139"/>
              <a:gd name="connsiteX183" fmla="*/ 2605809 w 7928527"/>
              <a:gd name="connsiteY183" fmla="*/ 3575945 h 6871139"/>
              <a:gd name="connsiteX184" fmla="*/ 2653681 w 7928527"/>
              <a:gd name="connsiteY184" fmla="*/ 3657140 h 6871139"/>
              <a:gd name="connsiteX185" fmla="*/ 2537389 w 7928527"/>
              <a:gd name="connsiteY185" fmla="*/ 3616434 h 6871139"/>
              <a:gd name="connsiteX186" fmla="*/ 2435088 w 7928527"/>
              <a:gd name="connsiteY186" fmla="*/ 3501463 h 6871139"/>
              <a:gd name="connsiteX187" fmla="*/ 2407763 w 7928527"/>
              <a:gd name="connsiteY187" fmla="*/ 3284945 h 6871139"/>
              <a:gd name="connsiteX188" fmla="*/ 2448640 w 7928527"/>
              <a:gd name="connsiteY188" fmla="*/ 3041361 h 6871139"/>
              <a:gd name="connsiteX189" fmla="*/ 2455417 w 7928527"/>
              <a:gd name="connsiteY189" fmla="*/ 2980520 h 6871139"/>
              <a:gd name="connsiteX190" fmla="*/ 2475965 w 7928527"/>
              <a:gd name="connsiteY190" fmla="*/ 2892613 h 6871139"/>
              <a:gd name="connsiteX191" fmla="*/ 2462412 w 7928527"/>
              <a:gd name="connsiteY191" fmla="*/ 2797778 h 6871139"/>
              <a:gd name="connsiteX192" fmla="*/ 2325791 w 7928527"/>
              <a:gd name="connsiteY192" fmla="*/ 2398518 h 6871139"/>
              <a:gd name="connsiteX193" fmla="*/ 2298466 w 7928527"/>
              <a:gd name="connsiteY193" fmla="*/ 2310612 h 6871139"/>
              <a:gd name="connsiteX194" fmla="*/ 2312019 w 7928527"/>
              <a:gd name="connsiteY194" fmla="*/ 2243058 h 6871139"/>
              <a:gd name="connsiteX195" fmla="*/ 2318796 w 7928527"/>
              <a:gd name="connsiteY195" fmla="*/ 2215993 h 6871139"/>
              <a:gd name="connsiteX196" fmla="*/ 2264147 w 7928527"/>
              <a:gd name="connsiteY196" fmla="*/ 2154935 h 6871139"/>
              <a:gd name="connsiteX197" fmla="*/ 2264147 w 7928527"/>
              <a:gd name="connsiteY197" fmla="*/ 2107734 h 6871139"/>
              <a:gd name="connsiteX198" fmla="*/ 2250594 w 7928527"/>
              <a:gd name="connsiteY198" fmla="*/ 2060316 h 6871139"/>
              <a:gd name="connsiteX199" fmla="*/ 2202722 w 7928527"/>
              <a:gd name="connsiteY199" fmla="*/ 2094093 h 6871139"/>
              <a:gd name="connsiteX200" fmla="*/ 2175398 w 7928527"/>
              <a:gd name="connsiteY200" fmla="*/ 2046676 h 6871139"/>
              <a:gd name="connsiteX201" fmla="*/ 2182175 w 7928527"/>
              <a:gd name="connsiteY201" fmla="*/ 1864151 h 6871139"/>
              <a:gd name="connsiteX202" fmla="*/ 2230047 w 7928527"/>
              <a:gd name="connsiteY202" fmla="*/ 1762604 h 6871139"/>
              <a:gd name="connsiteX203" fmla="*/ 2243818 w 7928527"/>
              <a:gd name="connsiteY203" fmla="*/ 1715186 h 6871139"/>
              <a:gd name="connsiteX204" fmla="*/ 2380439 w 7928527"/>
              <a:gd name="connsiteY204" fmla="*/ 1552797 h 6871139"/>
              <a:gd name="connsiteX205" fmla="*/ 2510065 w 7928527"/>
              <a:gd name="connsiteY205" fmla="*/ 1471603 h 6871139"/>
              <a:gd name="connsiteX206" fmla="*/ 2646686 w 7928527"/>
              <a:gd name="connsiteY206" fmla="*/ 1451250 h 6871139"/>
              <a:gd name="connsiteX207" fmla="*/ 2674011 w 7928527"/>
              <a:gd name="connsiteY207" fmla="*/ 1431114 h 6871139"/>
              <a:gd name="connsiteX208" fmla="*/ 2879052 w 7928527"/>
              <a:gd name="connsiteY208" fmla="*/ 1302502 h 6871139"/>
              <a:gd name="connsiteX209" fmla="*/ 3036220 w 7928527"/>
              <a:gd name="connsiteY209" fmla="*/ 1302502 h 6871139"/>
              <a:gd name="connsiteX210" fmla="*/ 3172842 w 7928527"/>
              <a:gd name="connsiteY210" fmla="*/ 1356632 h 6871139"/>
              <a:gd name="connsiteX211" fmla="*/ 3329792 w 7928527"/>
              <a:gd name="connsiteY211" fmla="*/ 1458179 h 6871139"/>
              <a:gd name="connsiteX212" fmla="*/ 3411765 w 7928527"/>
              <a:gd name="connsiteY212" fmla="*/ 1606927 h 6871139"/>
              <a:gd name="connsiteX213" fmla="*/ 3548386 w 7928527"/>
              <a:gd name="connsiteY213" fmla="*/ 1918280 h 6871139"/>
              <a:gd name="connsiteX214" fmla="*/ 3616806 w 7928527"/>
              <a:gd name="connsiteY214" fmla="*/ 2100805 h 6871139"/>
              <a:gd name="connsiteX215" fmla="*/ 3705555 w 7928527"/>
              <a:gd name="connsiteY215" fmla="*/ 2236129 h 6871139"/>
              <a:gd name="connsiteX216" fmla="*/ 3814851 w 7928527"/>
              <a:gd name="connsiteY216" fmla="*/ 2243058 h 6871139"/>
              <a:gd name="connsiteX217" fmla="*/ 3937920 w 7928527"/>
              <a:gd name="connsiteY217" fmla="*/ 2202353 h 6871139"/>
              <a:gd name="connsiteX218" fmla="*/ 4006121 w 7928527"/>
              <a:gd name="connsiteY218" fmla="*/ 2222705 h 6871139"/>
              <a:gd name="connsiteX219" fmla="*/ 4040222 w 7928527"/>
              <a:gd name="connsiteY219" fmla="*/ 2283547 h 6871139"/>
              <a:gd name="connsiteX220" fmla="*/ 4135966 w 7928527"/>
              <a:gd name="connsiteY220" fmla="*/ 2520418 h 6871139"/>
              <a:gd name="connsiteX221" fmla="*/ 4142742 w 7928527"/>
              <a:gd name="connsiteY221" fmla="*/ 2709872 h 6871139"/>
              <a:gd name="connsiteX222" fmla="*/ 4101865 w 7928527"/>
              <a:gd name="connsiteY222" fmla="*/ 2811419 h 6871139"/>
              <a:gd name="connsiteX223" fmla="*/ 4074541 w 7928527"/>
              <a:gd name="connsiteY223" fmla="*/ 2872260 h 6871139"/>
              <a:gd name="connsiteX224" fmla="*/ 4060770 w 7928527"/>
              <a:gd name="connsiteY224" fmla="*/ 2906037 h 6871139"/>
              <a:gd name="connsiteX225" fmla="*/ 4040222 w 7928527"/>
              <a:gd name="connsiteY225" fmla="*/ 2953455 h 6871139"/>
              <a:gd name="connsiteX226" fmla="*/ 3930925 w 7928527"/>
              <a:gd name="connsiteY226" fmla="*/ 3095491 h 6871139"/>
              <a:gd name="connsiteX227" fmla="*/ 3903601 w 7928527"/>
              <a:gd name="connsiteY227" fmla="*/ 2973808 h 6871139"/>
              <a:gd name="connsiteX228" fmla="*/ 3876276 w 7928527"/>
              <a:gd name="connsiteY228" fmla="*/ 3034649 h 6871139"/>
              <a:gd name="connsiteX229" fmla="*/ 3862724 w 7928527"/>
              <a:gd name="connsiteY229" fmla="*/ 3055002 h 6871139"/>
              <a:gd name="connsiteX230" fmla="*/ 3848952 w 7928527"/>
              <a:gd name="connsiteY230" fmla="*/ 3088779 h 6871139"/>
              <a:gd name="connsiteX231" fmla="*/ 3862724 w 7928527"/>
              <a:gd name="connsiteY231" fmla="*/ 3122556 h 6871139"/>
              <a:gd name="connsiteX232" fmla="*/ 3883271 w 7928527"/>
              <a:gd name="connsiteY232" fmla="*/ 3088779 h 6871139"/>
              <a:gd name="connsiteX233" fmla="*/ 3910596 w 7928527"/>
              <a:gd name="connsiteY233" fmla="*/ 3109132 h 6871139"/>
              <a:gd name="connsiteX234" fmla="*/ 3917372 w 7928527"/>
              <a:gd name="connsiteY234" fmla="*/ 3122556 h 6871139"/>
              <a:gd name="connsiteX235" fmla="*/ 4012897 w 7928527"/>
              <a:gd name="connsiteY235" fmla="*/ 3163261 h 6871139"/>
              <a:gd name="connsiteX236" fmla="*/ 4047217 w 7928527"/>
              <a:gd name="connsiteY236" fmla="*/ 3149621 h 6871139"/>
              <a:gd name="connsiteX237" fmla="*/ 4258815 w 7928527"/>
              <a:gd name="connsiteY237" fmla="*/ 3075138 h 6871139"/>
              <a:gd name="connsiteX238" fmla="*/ 4593701 w 7928527"/>
              <a:gd name="connsiteY238" fmla="*/ 2939814 h 6871139"/>
              <a:gd name="connsiteX239" fmla="*/ 4812295 w 7928527"/>
              <a:gd name="connsiteY239" fmla="*/ 2831555 h 6871139"/>
              <a:gd name="connsiteX240" fmla="*/ 4737099 w 7928527"/>
              <a:gd name="connsiteY240" fmla="*/ 2628677 h 6871139"/>
              <a:gd name="connsiteX241" fmla="*/ 4757647 w 7928527"/>
              <a:gd name="connsiteY241" fmla="*/ 2560907 h 6871139"/>
              <a:gd name="connsiteX242" fmla="*/ 4777976 w 7928527"/>
              <a:gd name="connsiteY242" fmla="*/ 2547483 h 6871139"/>
              <a:gd name="connsiteX243" fmla="*/ 4894267 w 7928527"/>
              <a:gd name="connsiteY243" fmla="*/ 2608325 h 6871139"/>
              <a:gd name="connsiteX244" fmla="*/ 4914597 w 7928527"/>
              <a:gd name="connsiteY244" fmla="*/ 2587972 h 6871139"/>
              <a:gd name="connsiteX245" fmla="*/ 4948916 w 7928527"/>
              <a:gd name="connsiteY245" fmla="*/ 2547483 h 6871139"/>
              <a:gd name="connsiteX246" fmla="*/ 5085537 w 7928527"/>
              <a:gd name="connsiteY246" fmla="*/ 2479713 h 6871139"/>
              <a:gd name="connsiteX247" fmla="*/ 5160515 w 7928527"/>
              <a:gd name="connsiteY247" fmla="*/ 2479713 h 6871139"/>
              <a:gd name="connsiteX248" fmla="*/ 5187839 w 7928527"/>
              <a:gd name="connsiteY248" fmla="*/ 2452648 h 6871139"/>
              <a:gd name="connsiteX249" fmla="*/ 5276807 w 7928527"/>
              <a:gd name="connsiteY249" fmla="*/ 2452648 h 6871139"/>
              <a:gd name="connsiteX250" fmla="*/ 5338231 w 7928527"/>
              <a:gd name="connsiteY250" fmla="*/ 2445936 h 6871139"/>
              <a:gd name="connsiteX251" fmla="*/ 5379109 w 7928527"/>
              <a:gd name="connsiteY251" fmla="*/ 2432512 h 6871139"/>
              <a:gd name="connsiteX252" fmla="*/ 5392880 w 7928527"/>
              <a:gd name="connsiteY252" fmla="*/ 2439224 h 6871139"/>
              <a:gd name="connsiteX253" fmla="*/ 5386103 w 7928527"/>
              <a:gd name="connsiteY253" fmla="*/ 2452648 h 6871139"/>
              <a:gd name="connsiteX254" fmla="*/ 5324460 w 7928527"/>
              <a:gd name="connsiteY254" fmla="*/ 2473001 h 6871139"/>
              <a:gd name="connsiteX255" fmla="*/ 5324460 w 7928527"/>
              <a:gd name="connsiteY255" fmla="*/ 2513706 h 6871139"/>
              <a:gd name="connsiteX256" fmla="*/ 5358779 w 7928527"/>
              <a:gd name="connsiteY256" fmla="*/ 2554195 h 6871139"/>
              <a:gd name="connsiteX257" fmla="*/ 5399657 w 7928527"/>
              <a:gd name="connsiteY257" fmla="*/ 2527130 h 6871139"/>
              <a:gd name="connsiteX258" fmla="*/ 5433757 w 7928527"/>
              <a:gd name="connsiteY258" fmla="*/ 2479713 h 6871139"/>
              <a:gd name="connsiteX259" fmla="*/ 5461081 w 7928527"/>
              <a:gd name="connsiteY259" fmla="*/ 2500065 h 6871139"/>
              <a:gd name="connsiteX260" fmla="*/ 5590926 w 7928527"/>
              <a:gd name="connsiteY260" fmla="*/ 2445936 h 6871139"/>
              <a:gd name="connsiteX261" fmla="*/ 5952917 w 7928527"/>
              <a:gd name="connsiteY261" fmla="*/ 2249770 h 6871139"/>
              <a:gd name="connsiteX262" fmla="*/ 6219383 w 7928527"/>
              <a:gd name="connsiteY262" fmla="*/ 2094093 h 6871139"/>
              <a:gd name="connsiteX263" fmla="*/ 6485849 w 7928527"/>
              <a:gd name="connsiteY263" fmla="*/ 1897928 h 6871139"/>
              <a:gd name="connsiteX264" fmla="*/ 6868388 w 7928527"/>
              <a:gd name="connsiteY264" fmla="*/ 1478315 h 6871139"/>
              <a:gd name="connsiteX265" fmla="*/ 6977685 w 7928527"/>
              <a:gd name="connsiteY265" fmla="*/ 1356632 h 6871139"/>
              <a:gd name="connsiteX266" fmla="*/ 6998233 w 7928527"/>
              <a:gd name="connsiteY266" fmla="*/ 1356632 h 6871139"/>
              <a:gd name="connsiteX267" fmla="*/ 7025557 w 7928527"/>
              <a:gd name="connsiteY267" fmla="*/ 1363343 h 6871139"/>
              <a:gd name="connsiteX268" fmla="*/ 7011786 w 7928527"/>
              <a:gd name="connsiteY268" fmla="*/ 1397120 h 6871139"/>
              <a:gd name="connsiteX269" fmla="*/ 6984461 w 7928527"/>
              <a:gd name="connsiteY269" fmla="*/ 1464891 h 6871139"/>
              <a:gd name="connsiteX270" fmla="*/ 6950361 w 7928527"/>
              <a:gd name="connsiteY270" fmla="*/ 1620567 h 6871139"/>
              <a:gd name="connsiteX271" fmla="*/ 6950361 w 7928527"/>
              <a:gd name="connsiteY271" fmla="*/ 1688121 h 6871139"/>
              <a:gd name="connsiteX272" fmla="*/ 6998233 w 7928527"/>
              <a:gd name="connsiteY272" fmla="*/ 1864151 h 6871139"/>
              <a:gd name="connsiteX273" fmla="*/ 7011786 w 7928527"/>
              <a:gd name="connsiteY273" fmla="*/ 1877575 h 6871139"/>
              <a:gd name="connsiteX274" fmla="*/ 7018562 w 7928527"/>
              <a:gd name="connsiteY274" fmla="*/ 1897928 h 6871139"/>
              <a:gd name="connsiteX275" fmla="*/ 7032334 w 7928527"/>
              <a:gd name="connsiteY275" fmla="*/ 1918280 h 6871139"/>
              <a:gd name="connsiteX276" fmla="*/ 7045886 w 7928527"/>
              <a:gd name="connsiteY276" fmla="*/ 1945345 h 6871139"/>
              <a:gd name="connsiteX277" fmla="*/ 7107530 w 7928527"/>
              <a:gd name="connsiteY277" fmla="*/ 2033252 h 6871139"/>
              <a:gd name="connsiteX278" fmla="*/ 7189502 w 7928527"/>
              <a:gd name="connsiteY278" fmla="*/ 2094093 h 6871139"/>
              <a:gd name="connsiteX279" fmla="*/ 7244151 w 7928527"/>
              <a:gd name="connsiteY279" fmla="*/ 2094093 h 6871139"/>
              <a:gd name="connsiteX280" fmla="*/ 7237156 w 7928527"/>
              <a:gd name="connsiteY280" fmla="*/ 2039964 h 6871139"/>
              <a:gd name="connsiteX281" fmla="*/ 7086982 w 7928527"/>
              <a:gd name="connsiteY281" fmla="*/ 1843798 h 6871139"/>
              <a:gd name="connsiteX282" fmla="*/ 7025557 w 7928527"/>
              <a:gd name="connsiteY282" fmla="*/ 1525732 h 6871139"/>
              <a:gd name="connsiteX283" fmla="*/ 7073211 w 7928527"/>
              <a:gd name="connsiteY283" fmla="*/ 1376984 h 6871139"/>
              <a:gd name="connsiteX284" fmla="*/ 7080206 w 7928527"/>
              <a:gd name="connsiteY284" fmla="*/ 1363343 h 6871139"/>
              <a:gd name="connsiteX285" fmla="*/ 7168955 w 7928527"/>
              <a:gd name="connsiteY285" fmla="*/ 1356632 h 6871139"/>
              <a:gd name="connsiteX286" fmla="*/ 7196279 w 7928527"/>
              <a:gd name="connsiteY286" fmla="*/ 1356632 h 6871139"/>
              <a:gd name="connsiteX287" fmla="*/ 7332900 w 7928527"/>
              <a:gd name="connsiteY287" fmla="*/ 1458179 h 6871139"/>
              <a:gd name="connsiteX288" fmla="*/ 7510398 w 7928527"/>
              <a:gd name="connsiteY288" fmla="*/ 1823445 h 6871139"/>
              <a:gd name="connsiteX289" fmla="*/ 7496845 w 7928527"/>
              <a:gd name="connsiteY289" fmla="*/ 2073741 h 6871139"/>
              <a:gd name="connsiteX290" fmla="*/ 7414873 w 7928527"/>
              <a:gd name="connsiteY290" fmla="*/ 2175288 h 6871139"/>
              <a:gd name="connsiteX291" fmla="*/ 7319129 w 7928527"/>
              <a:gd name="connsiteY291" fmla="*/ 2222705 h 6871139"/>
              <a:gd name="connsiteX292" fmla="*/ 7264480 w 7928527"/>
              <a:gd name="connsiteY292" fmla="*/ 2229417 h 6871139"/>
              <a:gd name="connsiteX293" fmla="*/ 6731767 w 7928527"/>
              <a:gd name="connsiteY293" fmla="*/ 2263194 h 6871139"/>
              <a:gd name="connsiteX294" fmla="*/ 6294579 w 7928527"/>
              <a:gd name="connsiteY294" fmla="*/ 2398518 h 6871139"/>
              <a:gd name="connsiteX295" fmla="*/ 5980242 w 7928527"/>
              <a:gd name="connsiteY295" fmla="*/ 2533842 h 6871139"/>
              <a:gd name="connsiteX296" fmla="*/ 5638798 w 7928527"/>
              <a:gd name="connsiteY296" fmla="*/ 2669166 h 6871139"/>
              <a:gd name="connsiteX297" fmla="*/ 5638798 w 7928527"/>
              <a:gd name="connsiteY297" fmla="*/ 2676095 h 6871139"/>
              <a:gd name="connsiteX298" fmla="*/ 5604697 w 7928527"/>
              <a:gd name="connsiteY298" fmla="*/ 2743649 h 6871139"/>
              <a:gd name="connsiteX299" fmla="*/ 5597702 w 7928527"/>
              <a:gd name="connsiteY299" fmla="*/ 2770713 h 6871139"/>
              <a:gd name="connsiteX300" fmla="*/ 5584150 w 7928527"/>
              <a:gd name="connsiteY300" fmla="*/ 2784354 h 6871139"/>
              <a:gd name="connsiteX301" fmla="*/ 5563602 w 7928527"/>
              <a:gd name="connsiteY301" fmla="*/ 2878973 h 6871139"/>
              <a:gd name="connsiteX302" fmla="*/ 5563602 w 7928527"/>
              <a:gd name="connsiteY302" fmla="*/ 2892613 h 6871139"/>
              <a:gd name="connsiteX303" fmla="*/ 5543054 w 7928527"/>
              <a:gd name="connsiteY303" fmla="*/ 2885685 h 6871139"/>
              <a:gd name="connsiteX304" fmla="*/ 5529501 w 7928527"/>
              <a:gd name="connsiteY304" fmla="*/ 2858620 h 6871139"/>
              <a:gd name="connsiteX305" fmla="*/ 5488405 w 7928527"/>
              <a:gd name="connsiteY305" fmla="*/ 2831555 h 6871139"/>
              <a:gd name="connsiteX306" fmla="*/ 5461081 w 7928527"/>
              <a:gd name="connsiteY306" fmla="*/ 2865548 h 6871139"/>
              <a:gd name="connsiteX307" fmla="*/ 5461081 w 7928527"/>
              <a:gd name="connsiteY307" fmla="*/ 2926390 h 6871139"/>
              <a:gd name="connsiteX308" fmla="*/ 5440752 w 7928527"/>
              <a:gd name="connsiteY308" fmla="*/ 2953455 h 6871139"/>
              <a:gd name="connsiteX309" fmla="*/ 5406433 w 7928527"/>
              <a:gd name="connsiteY309" fmla="*/ 2960167 h 6871139"/>
              <a:gd name="connsiteX310" fmla="*/ 5406433 w 7928527"/>
              <a:gd name="connsiteY310" fmla="*/ 2980520 h 6871139"/>
              <a:gd name="connsiteX311" fmla="*/ 5461081 w 7928527"/>
              <a:gd name="connsiteY311" fmla="*/ 3021009 h 6871139"/>
              <a:gd name="connsiteX312" fmla="*/ 5481629 w 7928527"/>
              <a:gd name="connsiteY312" fmla="*/ 3041361 h 6871139"/>
              <a:gd name="connsiteX313" fmla="*/ 5495401 w 7928527"/>
              <a:gd name="connsiteY313" fmla="*/ 3021009 h 6871139"/>
              <a:gd name="connsiteX314" fmla="*/ 5495401 w 7928527"/>
              <a:gd name="connsiteY314" fmla="*/ 3000872 h 6871139"/>
              <a:gd name="connsiteX315" fmla="*/ 5508953 w 7928527"/>
              <a:gd name="connsiteY315" fmla="*/ 3021009 h 6871139"/>
              <a:gd name="connsiteX316" fmla="*/ 5522725 w 7928527"/>
              <a:gd name="connsiteY316" fmla="*/ 3075138 h 6871139"/>
              <a:gd name="connsiteX317" fmla="*/ 5536277 w 7928527"/>
              <a:gd name="connsiteY317" fmla="*/ 3142908 h 6871139"/>
              <a:gd name="connsiteX318" fmla="*/ 5536277 w 7928527"/>
              <a:gd name="connsiteY318" fmla="*/ 3156333 h 6871139"/>
              <a:gd name="connsiteX319" fmla="*/ 5522725 w 7928527"/>
              <a:gd name="connsiteY319" fmla="*/ 3190326 h 6871139"/>
              <a:gd name="connsiteX320" fmla="*/ 5502177 w 7928527"/>
              <a:gd name="connsiteY320" fmla="*/ 3203750 h 6871139"/>
              <a:gd name="connsiteX321" fmla="*/ 5454305 w 7928527"/>
              <a:gd name="connsiteY321" fmla="*/ 3230815 h 6871139"/>
              <a:gd name="connsiteX322" fmla="*/ 5529501 w 7928527"/>
              <a:gd name="connsiteY322" fmla="*/ 3406844 h 6871139"/>
              <a:gd name="connsiteX323" fmla="*/ 5584150 w 7928527"/>
              <a:gd name="connsiteY323" fmla="*/ 3460974 h 6871139"/>
              <a:gd name="connsiteX324" fmla="*/ 5645575 w 7928527"/>
              <a:gd name="connsiteY324" fmla="*/ 3616434 h 6871139"/>
              <a:gd name="connsiteX325" fmla="*/ 5686670 w 7928527"/>
              <a:gd name="connsiteY325" fmla="*/ 3690917 h 6871139"/>
              <a:gd name="connsiteX326" fmla="*/ 5734323 w 7928527"/>
              <a:gd name="connsiteY326" fmla="*/ 3819529 h 6871139"/>
              <a:gd name="connsiteX327" fmla="*/ 5782196 w 7928527"/>
              <a:gd name="connsiteY327" fmla="*/ 3948140 h 6871139"/>
              <a:gd name="connsiteX328" fmla="*/ 5816296 w 7928527"/>
              <a:gd name="connsiteY328" fmla="*/ 4083464 h 6871139"/>
              <a:gd name="connsiteX329" fmla="*/ 5816296 w 7928527"/>
              <a:gd name="connsiteY329" fmla="*/ 4117241 h 6871139"/>
              <a:gd name="connsiteX330" fmla="*/ 5836844 w 7928527"/>
              <a:gd name="connsiteY330" fmla="*/ 4144306 h 6871139"/>
              <a:gd name="connsiteX331" fmla="*/ 5877940 w 7928527"/>
              <a:gd name="connsiteY331" fmla="*/ 4198436 h 6871139"/>
              <a:gd name="connsiteX332" fmla="*/ 5884716 w 7928527"/>
              <a:gd name="connsiteY332" fmla="*/ 4265989 h 6871139"/>
              <a:gd name="connsiteX333" fmla="*/ 5891493 w 7928527"/>
              <a:gd name="connsiteY333" fmla="*/ 4272918 h 6871139"/>
              <a:gd name="connsiteX334" fmla="*/ 5905264 w 7928527"/>
              <a:gd name="connsiteY334" fmla="*/ 4313407 h 6871139"/>
              <a:gd name="connsiteX335" fmla="*/ 5925593 w 7928527"/>
              <a:gd name="connsiteY335" fmla="*/ 4360825 h 6871139"/>
              <a:gd name="connsiteX336" fmla="*/ 5946141 w 7928527"/>
              <a:gd name="connsiteY336" fmla="*/ 4442019 h 6871139"/>
              <a:gd name="connsiteX337" fmla="*/ 5973465 w 7928527"/>
              <a:gd name="connsiteY337" fmla="*/ 4469084 h 6871139"/>
              <a:gd name="connsiteX338" fmla="*/ 6014561 w 7928527"/>
              <a:gd name="connsiteY338" fmla="*/ 4496149 h 6871139"/>
              <a:gd name="connsiteX339" fmla="*/ 5966689 w 7928527"/>
              <a:gd name="connsiteY339" fmla="*/ 4502861 h 6871139"/>
              <a:gd name="connsiteX340" fmla="*/ 6014561 w 7928527"/>
              <a:gd name="connsiteY340" fmla="*/ 4550278 h 6871139"/>
              <a:gd name="connsiteX341" fmla="*/ 6021337 w 7928527"/>
              <a:gd name="connsiteY341" fmla="*/ 4523213 h 6871139"/>
              <a:gd name="connsiteX342" fmla="*/ 6075986 w 7928527"/>
              <a:gd name="connsiteY342" fmla="*/ 4570631 h 6871139"/>
              <a:gd name="connsiteX343" fmla="*/ 6116863 w 7928527"/>
              <a:gd name="connsiteY343" fmla="*/ 4577343 h 6871139"/>
              <a:gd name="connsiteX344" fmla="*/ 6096533 w 7928527"/>
              <a:gd name="connsiteY344" fmla="*/ 4543566 h 6871139"/>
              <a:gd name="connsiteX345" fmla="*/ 6089539 w 7928527"/>
              <a:gd name="connsiteY345" fmla="*/ 4523213 h 6871139"/>
              <a:gd name="connsiteX346" fmla="*/ 6055438 w 7928527"/>
              <a:gd name="connsiteY346" fmla="*/ 4448731 h 6871139"/>
              <a:gd name="connsiteX347" fmla="*/ 6034890 w 7928527"/>
              <a:gd name="connsiteY347" fmla="*/ 4408242 h 6871139"/>
              <a:gd name="connsiteX348" fmla="*/ 6055438 w 7928527"/>
              <a:gd name="connsiteY348" fmla="*/ 4367537 h 6871139"/>
              <a:gd name="connsiteX349" fmla="*/ 6062214 w 7928527"/>
              <a:gd name="connsiteY349" fmla="*/ 4313407 h 6871139"/>
              <a:gd name="connsiteX350" fmla="*/ 6007566 w 7928527"/>
              <a:gd name="connsiteY350" fmla="*/ 4238925 h 6871139"/>
              <a:gd name="connsiteX351" fmla="*/ 6007566 w 7928527"/>
              <a:gd name="connsiteY351" fmla="*/ 4205148 h 6871139"/>
              <a:gd name="connsiteX352" fmla="*/ 5980242 w 7928527"/>
              <a:gd name="connsiteY352" fmla="*/ 4157730 h 6871139"/>
              <a:gd name="connsiteX353" fmla="*/ 5918817 w 7928527"/>
              <a:gd name="connsiteY353" fmla="*/ 4042759 h 6871139"/>
              <a:gd name="connsiteX354" fmla="*/ 5905264 w 7928527"/>
              <a:gd name="connsiteY354" fmla="*/ 4008982 h 6871139"/>
              <a:gd name="connsiteX355" fmla="*/ 5891493 w 7928527"/>
              <a:gd name="connsiteY355" fmla="*/ 3907435 h 6871139"/>
              <a:gd name="connsiteX356" fmla="*/ 5836844 w 7928527"/>
              <a:gd name="connsiteY356" fmla="*/ 3758687 h 6871139"/>
              <a:gd name="connsiteX357" fmla="*/ 5720771 w 7928527"/>
              <a:gd name="connsiteY357" fmla="*/ 3562305 h 6871139"/>
              <a:gd name="connsiteX358" fmla="*/ 5727547 w 7928527"/>
              <a:gd name="connsiteY358" fmla="*/ 3515104 h 6871139"/>
              <a:gd name="connsiteX359" fmla="*/ 5734323 w 7928527"/>
              <a:gd name="connsiteY359" fmla="*/ 3501463 h 6871139"/>
              <a:gd name="connsiteX360" fmla="*/ 5761648 w 7928527"/>
              <a:gd name="connsiteY360" fmla="*/ 3535240 h 6871139"/>
              <a:gd name="connsiteX361" fmla="*/ 5782196 w 7928527"/>
              <a:gd name="connsiteY361" fmla="*/ 3582657 h 6871139"/>
              <a:gd name="connsiteX362" fmla="*/ 5816296 w 7928527"/>
              <a:gd name="connsiteY362" fmla="*/ 3616434 h 6871139"/>
              <a:gd name="connsiteX363" fmla="*/ 5905264 w 7928527"/>
              <a:gd name="connsiteY363" fmla="*/ 3785752 h 6871139"/>
              <a:gd name="connsiteX364" fmla="*/ 5994013 w 7928527"/>
              <a:gd name="connsiteY364" fmla="*/ 3948140 h 6871139"/>
              <a:gd name="connsiteX365" fmla="*/ 6151182 w 7928527"/>
              <a:gd name="connsiteY365" fmla="*/ 4211860 h 6871139"/>
              <a:gd name="connsiteX366" fmla="*/ 6192059 w 7928527"/>
              <a:gd name="connsiteY366" fmla="*/ 4306695 h 6871139"/>
              <a:gd name="connsiteX367" fmla="*/ 6198835 w 7928527"/>
              <a:gd name="connsiteY367" fmla="*/ 4381177 h 6871139"/>
              <a:gd name="connsiteX368" fmla="*/ 6205830 w 7928527"/>
              <a:gd name="connsiteY368" fmla="*/ 4387889 h 6871139"/>
              <a:gd name="connsiteX369" fmla="*/ 6198835 w 7928527"/>
              <a:gd name="connsiteY369" fmla="*/ 4387889 h 6871139"/>
              <a:gd name="connsiteX370" fmla="*/ 6219383 w 7928527"/>
              <a:gd name="connsiteY370" fmla="*/ 4421666 h 6871139"/>
              <a:gd name="connsiteX371" fmla="*/ 6219383 w 7928527"/>
              <a:gd name="connsiteY371" fmla="*/ 4428378 h 6871139"/>
              <a:gd name="connsiteX372" fmla="*/ 6226160 w 7928527"/>
              <a:gd name="connsiteY372" fmla="*/ 4469084 h 6871139"/>
              <a:gd name="connsiteX373" fmla="*/ 6321904 w 7928527"/>
              <a:gd name="connsiteY373" fmla="*/ 4726091 h 6871139"/>
              <a:gd name="connsiteX374" fmla="*/ 6342451 w 7928527"/>
              <a:gd name="connsiteY374" fmla="*/ 4800573 h 6871139"/>
              <a:gd name="connsiteX375" fmla="*/ 6362781 w 7928527"/>
              <a:gd name="connsiteY375" fmla="*/ 4868344 h 6871139"/>
              <a:gd name="connsiteX376" fmla="*/ 6376552 w 7928527"/>
              <a:gd name="connsiteY376" fmla="*/ 4969674 h 6871139"/>
              <a:gd name="connsiteX377" fmla="*/ 6383329 w 7928527"/>
              <a:gd name="connsiteY377" fmla="*/ 5294452 h 6871139"/>
              <a:gd name="connsiteX378" fmla="*/ 6349228 w 7928527"/>
              <a:gd name="connsiteY378" fmla="*/ 5382575 h 6871139"/>
              <a:gd name="connsiteX379" fmla="*/ 6280808 w 7928527"/>
              <a:gd name="connsiteY379" fmla="*/ 5443417 h 6871139"/>
              <a:gd name="connsiteX380" fmla="*/ 6130634 w 7928527"/>
              <a:gd name="connsiteY380" fmla="*/ 5490834 h 6871139"/>
              <a:gd name="connsiteX381" fmla="*/ 5939365 w 7928527"/>
              <a:gd name="connsiteY381" fmla="*/ 5504258 h 6871139"/>
              <a:gd name="connsiteX382" fmla="*/ 5310907 w 7928527"/>
              <a:gd name="connsiteY382" fmla="*/ 5490834 h 6871139"/>
              <a:gd name="connsiteX383" fmla="*/ 5235711 w 7928527"/>
              <a:gd name="connsiteY383" fmla="*/ 5510971 h 6871139"/>
              <a:gd name="connsiteX384" fmla="*/ 5187839 w 7928527"/>
              <a:gd name="connsiteY384" fmla="*/ 5538035 h 6871139"/>
              <a:gd name="connsiteX385" fmla="*/ 5003565 w 7928527"/>
              <a:gd name="connsiteY385" fmla="*/ 5470481 h 6871139"/>
              <a:gd name="connsiteX386" fmla="*/ 4996569 w 7928527"/>
              <a:gd name="connsiteY386" fmla="*/ 5504258 h 6871139"/>
              <a:gd name="connsiteX387" fmla="*/ 5003565 w 7928527"/>
              <a:gd name="connsiteY387" fmla="*/ 5585453 h 6871139"/>
              <a:gd name="connsiteX388" fmla="*/ 5017117 w 7928527"/>
              <a:gd name="connsiteY388" fmla="*/ 5605806 h 6871139"/>
              <a:gd name="connsiteX389" fmla="*/ 5051218 w 7928527"/>
              <a:gd name="connsiteY389" fmla="*/ 5842677 h 6871139"/>
              <a:gd name="connsiteX390" fmla="*/ 5051218 w 7928527"/>
              <a:gd name="connsiteY390" fmla="*/ 5876454 h 6871139"/>
              <a:gd name="connsiteX391" fmla="*/ 5064989 w 7928527"/>
              <a:gd name="connsiteY391" fmla="*/ 5964360 h 6871139"/>
              <a:gd name="connsiteX392" fmla="*/ 5071766 w 7928527"/>
              <a:gd name="connsiteY392" fmla="*/ 6072619 h 6871139"/>
              <a:gd name="connsiteX393" fmla="*/ 5085537 w 7928527"/>
              <a:gd name="connsiteY393" fmla="*/ 6126749 h 6871139"/>
              <a:gd name="connsiteX394" fmla="*/ 5078542 w 7928527"/>
              <a:gd name="connsiteY394" fmla="*/ 6207943 h 6871139"/>
              <a:gd name="connsiteX395" fmla="*/ 5078542 w 7928527"/>
              <a:gd name="connsiteY395" fmla="*/ 6275714 h 6871139"/>
              <a:gd name="connsiteX396" fmla="*/ 5085537 w 7928527"/>
              <a:gd name="connsiteY396" fmla="*/ 6316203 h 6871139"/>
              <a:gd name="connsiteX397" fmla="*/ 5078542 w 7928527"/>
              <a:gd name="connsiteY397" fmla="*/ 6336555 h 6871139"/>
              <a:gd name="connsiteX398" fmla="*/ 5078542 w 7928527"/>
              <a:gd name="connsiteY398" fmla="*/ 6438102 h 6871139"/>
              <a:gd name="connsiteX399" fmla="*/ 5071766 w 7928527"/>
              <a:gd name="connsiteY399" fmla="*/ 6566498 h 6871139"/>
              <a:gd name="connsiteX400" fmla="*/ 5058213 w 7928527"/>
              <a:gd name="connsiteY400" fmla="*/ 6654621 h 6871139"/>
              <a:gd name="connsiteX401" fmla="*/ 5051218 w 7928527"/>
              <a:gd name="connsiteY401" fmla="*/ 6701822 h 6871139"/>
              <a:gd name="connsiteX402" fmla="*/ 5051218 w 7928527"/>
              <a:gd name="connsiteY402" fmla="*/ 6769592 h 6871139"/>
              <a:gd name="connsiteX403" fmla="*/ 5064989 w 7928527"/>
              <a:gd name="connsiteY403" fmla="*/ 6844074 h 6871139"/>
              <a:gd name="connsiteX404" fmla="*/ 5064989 w 7928527"/>
              <a:gd name="connsiteY404" fmla="*/ 6871139 h 6871139"/>
              <a:gd name="connsiteX405" fmla="*/ 5146962 w 7928527"/>
              <a:gd name="connsiteY405" fmla="*/ 6871139 h 6871139"/>
              <a:gd name="connsiteX406" fmla="*/ 5146962 w 7928527"/>
              <a:gd name="connsiteY406" fmla="*/ 6620627 h 6871139"/>
              <a:gd name="connsiteX407" fmla="*/ 5146962 w 7928527"/>
              <a:gd name="connsiteY407" fmla="*/ 6546362 h 6871139"/>
              <a:gd name="connsiteX408" fmla="*/ 5126414 w 7928527"/>
              <a:gd name="connsiteY408" fmla="*/ 6126749 h 6871139"/>
              <a:gd name="connsiteX409" fmla="*/ 5105866 w 7928527"/>
              <a:gd name="connsiteY409" fmla="*/ 6018490 h 6871139"/>
              <a:gd name="connsiteX410" fmla="*/ 5146962 w 7928527"/>
              <a:gd name="connsiteY410" fmla="*/ 6147102 h 6871139"/>
              <a:gd name="connsiteX411" fmla="*/ 5215163 w 7928527"/>
              <a:gd name="connsiteY411" fmla="*/ 6431174 h 6871139"/>
              <a:gd name="connsiteX412" fmla="*/ 5249483 w 7928527"/>
              <a:gd name="connsiteY412" fmla="*/ 6593563 h 6871139"/>
              <a:gd name="connsiteX413" fmla="*/ 5283583 w 7928527"/>
              <a:gd name="connsiteY413" fmla="*/ 6722175 h 6871139"/>
              <a:gd name="connsiteX414" fmla="*/ 5297136 w 7928527"/>
              <a:gd name="connsiteY414" fmla="*/ 6762880 h 6871139"/>
              <a:gd name="connsiteX415" fmla="*/ 5324460 w 7928527"/>
              <a:gd name="connsiteY415" fmla="*/ 6871139 h 6871139"/>
              <a:gd name="connsiteX416" fmla="*/ 7928527 w 7928527"/>
              <a:gd name="connsiteY416" fmla="*/ 6871139 h 6871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Lst>
            <a:rect l="l" t="t" r="r" b="b"/>
            <a:pathLst>
              <a:path w="7928527" h="6871139">
                <a:moveTo>
                  <a:pt x="2004676" y="5959380"/>
                </a:moveTo>
                <a:cubicBezTo>
                  <a:pt x="1999539" y="5961058"/>
                  <a:pt x="1994402" y="5971180"/>
                  <a:pt x="1984129" y="5991425"/>
                </a:cubicBezTo>
                <a:cubicBezTo>
                  <a:pt x="1984129" y="5991425"/>
                  <a:pt x="1984129" y="5991425"/>
                  <a:pt x="1977352" y="5991425"/>
                </a:cubicBezTo>
                <a:cubicBezTo>
                  <a:pt x="1977352" y="5991425"/>
                  <a:pt x="1977352" y="5998137"/>
                  <a:pt x="1970576" y="5998137"/>
                </a:cubicBezTo>
                <a:cubicBezTo>
                  <a:pt x="1963581" y="6025202"/>
                  <a:pt x="1956804" y="6052267"/>
                  <a:pt x="1936256" y="6072619"/>
                </a:cubicBezTo>
                <a:cubicBezTo>
                  <a:pt x="1936256" y="6079331"/>
                  <a:pt x="1929480" y="6086260"/>
                  <a:pt x="1929480" y="6086260"/>
                </a:cubicBezTo>
                <a:cubicBezTo>
                  <a:pt x="1915927" y="6086260"/>
                  <a:pt x="1915927" y="6092972"/>
                  <a:pt x="1915927" y="6099684"/>
                </a:cubicBezTo>
                <a:cubicBezTo>
                  <a:pt x="1915927" y="6106396"/>
                  <a:pt x="1908932" y="6106396"/>
                  <a:pt x="1908932" y="6106396"/>
                </a:cubicBezTo>
                <a:cubicBezTo>
                  <a:pt x="1908932" y="6106396"/>
                  <a:pt x="1908932" y="6113325"/>
                  <a:pt x="1908932" y="6113325"/>
                </a:cubicBezTo>
                <a:cubicBezTo>
                  <a:pt x="1908932" y="6147102"/>
                  <a:pt x="1888603" y="6174166"/>
                  <a:pt x="1874832" y="6201231"/>
                </a:cubicBezTo>
                <a:cubicBezTo>
                  <a:pt x="1826960" y="6302778"/>
                  <a:pt x="1792859" y="6404109"/>
                  <a:pt x="1744987" y="6498944"/>
                </a:cubicBezTo>
                <a:cubicBezTo>
                  <a:pt x="1704110" y="6573426"/>
                  <a:pt x="1670009" y="6647692"/>
                  <a:pt x="1615361" y="6708750"/>
                </a:cubicBezTo>
                <a:cubicBezTo>
                  <a:pt x="1615361" y="6715463"/>
                  <a:pt x="1615361" y="6715463"/>
                  <a:pt x="1608366" y="6722175"/>
                </a:cubicBezTo>
                <a:cubicBezTo>
                  <a:pt x="1567489" y="6755951"/>
                  <a:pt x="1526393" y="6776304"/>
                  <a:pt x="1499069" y="6823722"/>
                </a:cubicBezTo>
                <a:cubicBezTo>
                  <a:pt x="1492292" y="6837146"/>
                  <a:pt x="1499069" y="6864211"/>
                  <a:pt x="1478740" y="6871139"/>
                </a:cubicBezTo>
                <a:lnTo>
                  <a:pt x="2441864" y="6871139"/>
                </a:lnTo>
                <a:cubicBezTo>
                  <a:pt x="2448640" y="6871139"/>
                  <a:pt x="2448640" y="6864211"/>
                  <a:pt x="2448640" y="6864211"/>
                </a:cubicBezTo>
                <a:cubicBezTo>
                  <a:pt x="2462412" y="6857499"/>
                  <a:pt x="2469188" y="6844074"/>
                  <a:pt x="2462412" y="6830434"/>
                </a:cubicBezTo>
                <a:cubicBezTo>
                  <a:pt x="2455417" y="6817010"/>
                  <a:pt x="2448640" y="6796657"/>
                  <a:pt x="2462412" y="6783016"/>
                </a:cubicBezTo>
                <a:cubicBezTo>
                  <a:pt x="2475965" y="6776304"/>
                  <a:pt x="2489736" y="6796657"/>
                  <a:pt x="2503289" y="6810081"/>
                </a:cubicBezTo>
                <a:cubicBezTo>
                  <a:pt x="2510065" y="6810081"/>
                  <a:pt x="2503289" y="6803369"/>
                  <a:pt x="2510065" y="6796657"/>
                </a:cubicBezTo>
                <a:cubicBezTo>
                  <a:pt x="2462412" y="6762880"/>
                  <a:pt x="2435088" y="6715463"/>
                  <a:pt x="2407763" y="6668045"/>
                </a:cubicBezTo>
                <a:cubicBezTo>
                  <a:pt x="2400768" y="6661333"/>
                  <a:pt x="2387215" y="6647692"/>
                  <a:pt x="2400768" y="6647692"/>
                </a:cubicBezTo>
                <a:cubicBezTo>
                  <a:pt x="2414540" y="6640980"/>
                  <a:pt x="2407763" y="6607203"/>
                  <a:pt x="2441864" y="6620627"/>
                </a:cubicBezTo>
                <a:cubicBezTo>
                  <a:pt x="2441864" y="6607203"/>
                  <a:pt x="2435088" y="6593563"/>
                  <a:pt x="2428093" y="6580138"/>
                </a:cubicBezTo>
                <a:cubicBezTo>
                  <a:pt x="2421316" y="6573426"/>
                  <a:pt x="2414540" y="6559786"/>
                  <a:pt x="2407763" y="6580138"/>
                </a:cubicBezTo>
                <a:cubicBezTo>
                  <a:pt x="2400768" y="6593563"/>
                  <a:pt x="2393992" y="6593563"/>
                  <a:pt x="2380439" y="6593563"/>
                </a:cubicBezTo>
                <a:cubicBezTo>
                  <a:pt x="2373444" y="6593563"/>
                  <a:pt x="2373444" y="6586851"/>
                  <a:pt x="2373444" y="6580138"/>
                </a:cubicBezTo>
                <a:cubicBezTo>
                  <a:pt x="2373444" y="6566498"/>
                  <a:pt x="2373444" y="6553074"/>
                  <a:pt x="2387215" y="6553074"/>
                </a:cubicBezTo>
                <a:cubicBezTo>
                  <a:pt x="2400768" y="6553074"/>
                  <a:pt x="2400768" y="6553074"/>
                  <a:pt x="2400768" y="6546362"/>
                </a:cubicBezTo>
                <a:cubicBezTo>
                  <a:pt x="2393992" y="6532721"/>
                  <a:pt x="2393992" y="6519297"/>
                  <a:pt x="2380439" y="6512368"/>
                </a:cubicBezTo>
                <a:cubicBezTo>
                  <a:pt x="2366668" y="6505656"/>
                  <a:pt x="2366668" y="6512368"/>
                  <a:pt x="2366668" y="6519297"/>
                </a:cubicBezTo>
                <a:cubicBezTo>
                  <a:pt x="2353115" y="6532721"/>
                  <a:pt x="2346120" y="6526009"/>
                  <a:pt x="2339343" y="6512368"/>
                </a:cubicBezTo>
                <a:cubicBezTo>
                  <a:pt x="2325791" y="6498944"/>
                  <a:pt x="2318796" y="6485303"/>
                  <a:pt x="2312019" y="6471879"/>
                </a:cubicBezTo>
                <a:cubicBezTo>
                  <a:pt x="2312019" y="6458239"/>
                  <a:pt x="2325791" y="6458239"/>
                  <a:pt x="2332567" y="6451527"/>
                </a:cubicBezTo>
                <a:cubicBezTo>
                  <a:pt x="2332567" y="6444814"/>
                  <a:pt x="2332567" y="6438102"/>
                  <a:pt x="2332567" y="6431174"/>
                </a:cubicBezTo>
                <a:cubicBezTo>
                  <a:pt x="2318796" y="6431174"/>
                  <a:pt x="2312019" y="6424462"/>
                  <a:pt x="2312019" y="6411038"/>
                </a:cubicBezTo>
                <a:cubicBezTo>
                  <a:pt x="2284695" y="6404109"/>
                  <a:pt x="2284695" y="6383973"/>
                  <a:pt x="2277919" y="6363620"/>
                </a:cubicBezTo>
                <a:cubicBezTo>
                  <a:pt x="2277919" y="6349979"/>
                  <a:pt x="2264147" y="6336555"/>
                  <a:pt x="2271142" y="6322915"/>
                </a:cubicBezTo>
                <a:cubicBezTo>
                  <a:pt x="2236823" y="6322915"/>
                  <a:pt x="2250594" y="6289138"/>
                  <a:pt x="2230047" y="6282426"/>
                </a:cubicBezTo>
                <a:cubicBezTo>
                  <a:pt x="2243818" y="6268785"/>
                  <a:pt x="2250594" y="6289138"/>
                  <a:pt x="2257371" y="6282426"/>
                </a:cubicBezTo>
                <a:cubicBezTo>
                  <a:pt x="2257371" y="6282426"/>
                  <a:pt x="2257371" y="6282426"/>
                  <a:pt x="2264147" y="6282426"/>
                </a:cubicBezTo>
                <a:cubicBezTo>
                  <a:pt x="2250594" y="6248649"/>
                  <a:pt x="2230047" y="6228296"/>
                  <a:pt x="2209499" y="6201231"/>
                </a:cubicBezTo>
                <a:cubicBezTo>
                  <a:pt x="2161845" y="6167454"/>
                  <a:pt x="2141297" y="6113325"/>
                  <a:pt x="2100202" y="6072619"/>
                </a:cubicBezTo>
                <a:cubicBezTo>
                  <a:pt x="2079873" y="6045555"/>
                  <a:pt x="2052548" y="6011778"/>
                  <a:pt x="2025224" y="5978001"/>
                </a:cubicBezTo>
                <a:cubicBezTo>
                  <a:pt x="2014950" y="5964468"/>
                  <a:pt x="2009813" y="5957702"/>
                  <a:pt x="2004676" y="5959380"/>
                </a:cubicBezTo>
                <a:close/>
                <a:moveTo>
                  <a:pt x="4853172" y="3007584"/>
                </a:moveTo>
                <a:cubicBezTo>
                  <a:pt x="4805300" y="3014297"/>
                  <a:pt x="4764423" y="3034649"/>
                  <a:pt x="4723327" y="3048073"/>
                </a:cubicBezTo>
                <a:cubicBezTo>
                  <a:pt x="4655126" y="3068426"/>
                  <a:pt x="4593701" y="3095491"/>
                  <a:pt x="4525281" y="3122556"/>
                </a:cubicBezTo>
                <a:cubicBezTo>
                  <a:pt x="4450085" y="3149621"/>
                  <a:pt x="4381884" y="3176685"/>
                  <a:pt x="4306687" y="3203750"/>
                </a:cubicBezTo>
                <a:cubicBezTo>
                  <a:pt x="4217938" y="3224103"/>
                  <a:pt x="4135966" y="3257880"/>
                  <a:pt x="4053993" y="3271520"/>
                </a:cubicBezTo>
                <a:cubicBezTo>
                  <a:pt x="4012897" y="3278233"/>
                  <a:pt x="3958249" y="3332362"/>
                  <a:pt x="3951473" y="3366139"/>
                </a:cubicBezTo>
                <a:cubicBezTo>
                  <a:pt x="3944696" y="3393204"/>
                  <a:pt x="3937920" y="3399916"/>
                  <a:pt x="3903601" y="3399916"/>
                </a:cubicBezTo>
                <a:cubicBezTo>
                  <a:pt x="3896824" y="3413556"/>
                  <a:pt x="3903601" y="3413556"/>
                  <a:pt x="3910596" y="3413556"/>
                </a:cubicBezTo>
                <a:cubicBezTo>
                  <a:pt x="3917372" y="3413556"/>
                  <a:pt x="3924148" y="3420269"/>
                  <a:pt x="3930925" y="3420269"/>
                </a:cubicBezTo>
                <a:cubicBezTo>
                  <a:pt x="3890048" y="3447333"/>
                  <a:pt x="3883271" y="3474398"/>
                  <a:pt x="3903601" y="3515104"/>
                </a:cubicBezTo>
                <a:cubicBezTo>
                  <a:pt x="3917372" y="3494751"/>
                  <a:pt x="3896824" y="3467686"/>
                  <a:pt x="3924148" y="3454045"/>
                </a:cubicBezTo>
                <a:cubicBezTo>
                  <a:pt x="3937920" y="3535240"/>
                  <a:pt x="3917372" y="3609722"/>
                  <a:pt x="3903601" y="3684204"/>
                </a:cubicBezTo>
                <a:cubicBezTo>
                  <a:pt x="3903601" y="3690917"/>
                  <a:pt x="3896824" y="3704557"/>
                  <a:pt x="3883271" y="3704557"/>
                </a:cubicBezTo>
                <a:cubicBezTo>
                  <a:pt x="3890048" y="3717981"/>
                  <a:pt x="3883271" y="3731622"/>
                  <a:pt x="3862724" y="3745046"/>
                </a:cubicBezTo>
                <a:cubicBezTo>
                  <a:pt x="3862724" y="3724693"/>
                  <a:pt x="3883271" y="3717981"/>
                  <a:pt x="3876276" y="3704557"/>
                </a:cubicBezTo>
                <a:cubicBezTo>
                  <a:pt x="3883271" y="3704557"/>
                  <a:pt x="3883271" y="3704557"/>
                  <a:pt x="3883271" y="3704557"/>
                </a:cubicBezTo>
                <a:cubicBezTo>
                  <a:pt x="3883271" y="3690917"/>
                  <a:pt x="3876276" y="3690917"/>
                  <a:pt x="3869500" y="3690917"/>
                </a:cubicBezTo>
                <a:cubicBezTo>
                  <a:pt x="3862724" y="3684204"/>
                  <a:pt x="3848952" y="3677492"/>
                  <a:pt x="3862724" y="3663852"/>
                </a:cubicBezTo>
                <a:cubicBezTo>
                  <a:pt x="3862724" y="3663852"/>
                  <a:pt x="3862724" y="3643499"/>
                  <a:pt x="3862724" y="3643499"/>
                </a:cubicBezTo>
                <a:cubicBezTo>
                  <a:pt x="3848952" y="3643499"/>
                  <a:pt x="3848952" y="3650428"/>
                  <a:pt x="3842176" y="3663852"/>
                </a:cubicBezTo>
                <a:cubicBezTo>
                  <a:pt x="3842176" y="3697629"/>
                  <a:pt x="3814851" y="3717981"/>
                  <a:pt x="3794304" y="3751758"/>
                </a:cubicBezTo>
                <a:cubicBezTo>
                  <a:pt x="3794304" y="3751758"/>
                  <a:pt x="3787527" y="3751758"/>
                  <a:pt x="3780751" y="3751758"/>
                </a:cubicBezTo>
                <a:cubicBezTo>
                  <a:pt x="3787527" y="3765399"/>
                  <a:pt x="3766979" y="3772111"/>
                  <a:pt x="3760203" y="3785752"/>
                </a:cubicBezTo>
                <a:cubicBezTo>
                  <a:pt x="3753427" y="3805888"/>
                  <a:pt x="3732879" y="3812816"/>
                  <a:pt x="3719326" y="3819529"/>
                </a:cubicBezTo>
                <a:cubicBezTo>
                  <a:pt x="3719326" y="3832953"/>
                  <a:pt x="3732879" y="3819529"/>
                  <a:pt x="3732879" y="3832953"/>
                </a:cubicBezTo>
                <a:cubicBezTo>
                  <a:pt x="3685007" y="3826241"/>
                  <a:pt x="3644130" y="3846593"/>
                  <a:pt x="3603034" y="3853305"/>
                </a:cubicBezTo>
                <a:cubicBezTo>
                  <a:pt x="3582705" y="3853305"/>
                  <a:pt x="3555381" y="3866946"/>
                  <a:pt x="3555381" y="3880370"/>
                </a:cubicBezTo>
                <a:cubicBezTo>
                  <a:pt x="3562157" y="3900723"/>
                  <a:pt x="3582705" y="3914147"/>
                  <a:pt x="3603034" y="3914147"/>
                </a:cubicBezTo>
                <a:cubicBezTo>
                  <a:pt x="3610029" y="3914147"/>
                  <a:pt x="3616806" y="3914147"/>
                  <a:pt x="3616806" y="3914147"/>
                </a:cubicBezTo>
                <a:cubicBezTo>
                  <a:pt x="3630358" y="3914147"/>
                  <a:pt x="3630358" y="3921076"/>
                  <a:pt x="3623582" y="3927788"/>
                </a:cubicBezTo>
                <a:cubicBezTo>
                  <a:pt x="3630358" y="3927788"/>
                  <a:pt x="3630358" y="3934500"/>
                  <a:pt x="3630358" y="3934500"/>
                </a:cubicBezTo>
                <a:cubicBezTo>
                  <a:pt x="3657683" y="3941212"/>
                  <a:pt x="3671454" y="3961565"/>
                  <a:pt x="3685007" y="3988629"/>
                </a:cubicBezTo>
                <a:cubicBezTo>
                  <a:pt x="3692002" y="3988629"/>
                  <a:pt x="3698778" y="3988629"/>
                  <a:pt x="3698778" y="3995341"/>
                </a:cubicBezTo>
                <a:cubicBezTo>
                  <a:pt x="3712331" y="4008982"/>
                  <a:pt x="3732879" y="4015694"/>
                  <a:pt x="3739655" y="4036047"/>
                </a:cubicBezTo>
                <a:cubicBezTo>
                  <a:pt x="3773974" y="4049471"/>
                  <a:pt x="3787527" y="4083464"/>
                  <a:pt x="3814851" y="4103601"/>
                </a:cubicBezTo>
                <a:cubicBezTo>
                  <a:pt x="3842176" y="4123953"/>
                  <a:pt x="3869500" y="4144306"/>
                  <a:pt x="3896824" y="4157730"/>
                </a:cubicBezTo>
                <a:cubicBezTo>
                  <a:pt x="3992568" y="4191724"/>
                  <a:pt x="4088094" y="4198436"/>
                  <a:pt x="4170066" y="4238925"/>
                </a:cubicBezTo>
                <a:cubicBezTo>
                  <a:pt x="4190614" y="4252565"/>
                  <a:pt x="4217938" y="4245853"/>
                  <a:pt x="4238486" y="4245853"/>
                </a:cubicBezTo>
                <a:cubicBezTo>
                  <a:pt x="4272587" y="4238925"/>
                  <a:pt x="4313464" y="4245853"/>
                  <a:pt x="4347783" y="4265989"/>
                </a:cubicBezTo>
                <a:cubicBezTo>
                  <a:pt x="4381884" y="4299983"/>
                  <a:pt x="4422761" y="4272918"/>
                  <a:pt x="4450085" y="4259277"/>
                </a:cubicBezTo>
                <a:cubicBezTo>
                  <a:pt x="4477409" y="4252565"/>
                  <a:pt x="4497957" y="4245853"/>
                  <a:pt x="4518505" y="4265989"/>
                </a:cubicBezTo>
                <a:cubicBezTo>
                  <a:pt x="4545829" y="4279630"/>
                  <a:pt x="4573153" y="4279630"/>
                  <a:pt x="4600477" y="4272918"/>
                </a:cubicBezTo>
                <a:cubicBezTo>
                  <a:pt x="4621025" y="4265989"/>
                  <a:pt x="4641355" y="4265989"/>
                  <a:pt x="4661902" y="4279630"/>
                </a:cubicBezTo>
                <a:cubicBezTo>
                  <a:pt x="4675674" y="4293054"/>
                  <a:pt x="4702998" y="4286342"/>
                  <a:pt x="4716551" y="4279630"/>
                </a:cubicBezTo>
                <a:cubicBezTo>
                  <a:pt x="4743875" y="4265989"/>
                  <a:pt x="4757647" y="4265989"/>
                  <a:pt x="4777976" y="4286342"/>
                </a:cubicBezTo>
                <a:cubicBezTo>
                  <a:pt x="4784971" y="4299983"/>
                  <a:pt x="4791747" y="4306695"/>
                  <a:pt x="4805300" y="4293054"/>
                </a:cubicBezTo>
                <a:cubicBezTo>
                  <a:pt x="4812295" y="4286342"/>
                  <a:pt x="4825848" y="4293054"/>
                  <a:pt x="4832624" y="4299983"/>
                </a:cubicBezTo>
                <a:cubicBezTo>
                  <a:pt x="4859948" y="4327048"/>
                  <a:pt x="4894267" y="4327048"/>
                  <a:pt x="4935145" y="4327048"/>
                </a:cubicBezTo>
                <a:cubicBezTo>
                  <a:pt x="5010341" y="4340472"/>
                  <a:pt x="5078542" y="4360825"/>
                  <a:pt x="5146962" y="4401313"/>
                </a:cubicBezTo>
                <a:cubicBezTo>
                  <a:pt x="5160515" y="4414954"/>
                  <a:pt x="5181063" y="4414954"/>
                  <a:pt x="5194834" y="4421666"/>
                </a:cubicBezTo>
                <a:cubicBezTo>
                  <a:pt x="5228935" y="4442019"/>
                  <a:pt x="5235711" y="4469084"/>
                  <a:pt x="5269812" y="4489436"/>
                </a:cubicBezTo>
                <a:cubicBezTo>
                  <a:pt x="5290359" y="4502861"/>
                  <a:pt x="5324460" y="4496149"/>
                  <a:pt x="5338231" y="4516501"/>
                </a:cubicBezTo>
                <a:cubicBezTo>
                  <a:pt x="5331455" y="4523213"/>
                  <a:pt x="5324460" y="4523213"/>
                  <a:pt x="5317684" y="4529925"/>
                </a:cubicBezTo>
                <a:cubicBezTo>
                  <a:pt x="5338231" y="4556990"/>
                  <a:pt x="5372332" y="4556990"/>
                  <a:pt x="5399657" y="4570631"/>
                </a:cubicBezTo>
                <a:cubicBezTo>
                  <a:pt x="5440752" y="4604408"/>
                  <a:pt x="5488405" y="4624761"/>
                  <a:pt x="5543054" y="4624761"/>
                </a:cubicBezTo>
                <a:cubicBezTo>
                  <a:pt x="5550049" y="4570631"/>
                  <a:pt x="5529501" y="4523213"/>
                  <a:pt x="5522725" y="4475796"/>
                </a:cubicBezTo>
                <a:cubicBezTo>
                  <a:pt x="5495401" y="4347184"/>
                  <a:pt x="5468076" y="4218788"/>
                  <a:pt x="5440752" y="4090177"/>
                </a:cubicBezTo>
                <a:cubicBezTo>
                  <a:pt x="5426981" y="4022406"/>
                  <a:pt x="5406433" y="3961565"/>
                  <a:pt x="5386103" y="3900723"/>
                </a:cubicBezTo>
                <a:cubicBezTo>
                  <a:pt x="5358779" y="3792464"/>
                  <a:pt x="5331455" y="3690917"/>
                  <a:pt x="5290359" y="3589369"/>
                </a:cubicBezTo>
                <a:cubicBezTo>
                  <a:pt x="5256259" y="3501463"/>
                  <a:pt x="5222158" y="3406844"/>
                  <a:pt x="5160515" y="3325650"/>
                </a:cubicBezTo>
                <a:cubicBezTo>
                  <a:pt x="5140185" y="3291657"/>
                  <a:pt x="5099090" y="3271520"/>
                  <a:pt x="5064989" y="3244456"/>
                </a:cubicBezTo>
                <a:cubicBezTo>
                  <a:pt x="5023894" y="3210462"/>
                  <a:pt x="4983017" y="3176685"/>
                  <a:pt x="4941921" y="3136196"/>
                </a:cubicBezTo>
                <a:cubicBezTo>
                  <a:pt x="4935145" y="3122556"/>
                  <a:pt x="4921592" y="3122556"/>
                  <a:pt x="4907821" y="3115844"/>
                </a:cubicBezTo>
                <a:cubicBezTo>
                  <a:pt x="4866943" y="3082067"/>
                  <a:pt x="4846395" y="3048073"/>
                  <a:pt x="4853172" y="3007584"/>
                </a:cubicBezTo>
                <a:close/>
                <a:moveTo>
                  <a:pt x="7928527" y="0"/>
                </a:moveTo>
                <a:lnTo>
                  <a:pt x="0" y="0"/>
                </a:lnTo>
                <a:lnTo>
                  <a:pt x="0" y="6871139"/>
                </a:lnTo>
                <a:lnTo>
                  <a:pt x="822958" y="6871139"/>
                </a:lnTo>
                <a:cubicBezTo>
                  <a:pt x="836511" y="6837146"/>
                  <a:pt x="850283" y="6803369"/>
                  <a:pt x="877607" y="6776304"/>
                </a:cubicBezTo>
                <a:cubicBezTo>
                  <a:pt x="877607" y="6769592"/>
                  <a:pt x="877607" y="6769592"/>
                  <a:pt x="877607" y="6769592"/>
                </a:cubicBezTo>
                <a:cubicBezTo>
                  <a:pt x="884383" y="6755951"/>
                  <a:pt x="884383" y="6749239"/>
                  <a:pt x="897936" y="6742527"/>
                </a:cubicBezTo>
                <a:cubicBezTo>
                  <a:pt x="918484" y="6708750"/>
                  <a:pt x="932255" y="6674757"/>
                  <a:pt x="952584" y="6634268"/>
                </a:cubicBezTo>
                <a:cubicBezTo>
                  <a:pt x="986904" y="6573426"/>
                  <a:pt x="1007233" y="6498944"/>
                  <a:pt x="1034557" y="6424462"/>
                </a:cubicBezTo>
                <a:cubicBezTo>
                  <a:pt x="1027781" y="6417750"/>
                  <a:pt x="1034557" y="6404109"/>
                  <a:pt x="1041552" y="6397397"/>
                </a:cubicBezTo>
                <a:cubicBezTo>
                  <a:pt x="1055105" y="6343267"/>
                  <a:pt x="1075653" y="6295850"/>
                  <a:pt x="1082429" y="6248649"/>
                </a:cubicBezTo>
                <a:cubicBezTo>
                  <a:pt x="1089206" y="6194519"/>
                  <a:pt x="1082429" y="6147102"/>
                  <a:pt x="1109753" y="6099684"/>
                </a:cubicBezTo>
                <a:cubicBezTo>
                  <a:pt x="1137078" y="6059195"/>
                  <a:pt x="1137078" y="6011778"/>
                  <a:pt x="1150849" y="5971072"/>
                </a:cubicBezTo>
                <a:cubicBezTo>
                  <a:pt x="1150849" y="5964360"/>
                  <a:pt x="1157625" y="5957648"/>
                  <a:pt x="1157625" y="5957648"/>
                </a:cubicBezTo>
                <a:cubicBezTo>
                  <a:pt x="1164402" y="5957648"/>
                  <a:pt x="1178173" y="5957648"/>
                  <a:pt x="1178173" y="5971072"/>
                </a:cubicBezTo>
                <a:cubicBezTo>
                  <a:pt x="1184950" y="5971072"/>
                  <a:pt x="1191726" y="5971072"/>
                  <a:pt x="1198502" y="5971072"/>
                </a:cubicBezTo>
                <a:cubicBezTo>
                  <a:pt x="1191726" y="5950936"/>
                  <a:pt x="1171178" y="5937295"/>
                  <a:pt x="1164402" y="5923871"/>
                </a:cubicBezTo>
                <a:cubicBezTo>
                  <a:pt x="1143854" y="5896806"/>
                  <a:pt x="1157625" y="5876454"/>
                  <a:pt x="1184950" y="5869742"/>
                </a:cubicBezTo>
                <a:cubicBezTo>
                  <a:pt x="1205498" y="5869742"/>
                  <a:pt x="1198502" y="5862813"/>
                  <a:pt x="1191726" y="5849389"/>
                </a:cubicBezTo>
                <a:cubicBezTo>
                  <a:pt x="1171178" y="5815612"/>
                  <a:pt x="1171178" y="5808683"/>
                  <a:pt x="1212274" y="5781619"/>
                </a:cubicBezTo>
                <a:cubicBezTo>
                  <a:pt x="1205498" y="5774906"/>
                  <a:pt x="1198502" y="5768194"/>
                  <a:pt x="1191726" y="5754554"/>
                </a:cubicBezTo>
                <a:cubicBezTo>
                  <a:pt x="1184950" y="5741130"/>
                  <a:pt x="1171178" y="5734418"/>
                  <a:pt x="1191726" y="5720777"/>
                </a:cubicBezTo>
                <a:cubicBezTo>
                  <a:pt x="1212274" y="5720777"/>
                  <a:pt x="1205498" y="5700424"/>
                  <a:pt x="1212274" y="5693712"/>
                </a:cubicBezTo>
                <a:cubicBezTo>
                  <a:pt x="1212274" y="5693712"/>
                  <a:pt x="1212274" y="5693712"/>
                  <a:pt x="1212274" y="5687000"/>
                </a:cubicBezTo>
                <a:cubicBezTo>
                  <a:pt x="1219050" y="5653223"/>
                  <a:pt x="1225827" y="5626158"/>
                  <a:pt x="1260146" y="5619230"/>
                </a:cubicBezTo>
                <a:cubicBezTo>
                  <a:pt x="1260146" y="5612518"/>
                  <a:pt x="1260146" y="5605806"/>
                  <a:pt x="1273699" y="5599094"/>
                </a:cubicBezTo>
                <a:cubicBezTo>
                  <a:pt x="1294246" y="5585453"/>
                  <a:pt x="1307799" y="5565100"/>
                  <a:pt x="1321571" y="5538035"/>
                </a:cubicBezTo>
                <a:cubicBezTo>
                  <a:pt x="1321571" y="5531323"/>
                  <a:pt x="1321571" y="5524611"/>
                  <a:pt x="1328347" y="5517899"/>
                </a:cubicBezTo>
                <a:cubicBezTo>
                  <a:pt x="1307799" y="5497546"/>
                  <a:pt x="1301023" y="5531323"/>
                  <a:pt x="1287470" y="5531323"/>
                </a:cubicBezTo>
                <a:cubicBezTo>
                  <a:pt x="1280475" y="5544964"/>
                  <a:pt x="1273699" y="5565100"/>
                  <a:pt x="1260146" y="5572029"/>
                </a:cubicBezTo>
                <a:cubicBezTo>
                  <a:pt x="1246374" y="5585453"/>
                  <a:pt x="1232822" y="5599094"/>
                  <a:pt x="1225827" y="5592165"/>
                </a:cubicBezTo>
                <a:cubicBezTo>
                  <a:pt x="1212274" y="5578741"/>
                  <a:pt x="1219050" y="5558388"/>
                  <a:pt x="1225827" y="5544964"/>
                </a:cubicBezTo>
                <a:cubicBezTo>
                  <a:pt x="1232822" y="5538035"/>
                  <a:pt x="1246374" y="5524611"/>
                  <a:pt x="1246374" y="5517899"/>
                </a:cubicBezTo>
                <a:cubicBezTo>
                  <a:pt x="1273699" y="5443417"/>
                  <a:pt x="1314794" y="5375646"/>
                  <a:pt x="1355671" y="5314805"/>
                </a:cubicBezTo>
                <a:cubicBezTo>
                  <a:pt x="1362448" y="5301381"/>
                  <a:pt x="1362448" y="5294452"/>
                  <a:pt x="1362448" y="5287740"/>
                </a:cubicBezTo>
                <a:cubicBezTo>
                  <a:pt x="1328347" y="5301381"/>
                  <a:pt x="1355671" y="5260675"/>
                  <a:pt x="1328347" y="5267387"/>
                </a:cubicBezTo>
                <a:cubicBezTo>
                  <a:pt x="1328347" y="5267387"/>
                  <a:pt x="1328347" y="5281028"/>
                  <a:pt x="1307799" y="5294452"/>
                </a:cubicBezTo>
                <a:cubicBezTo>
                  <a:pt x="1321571" y="5260675"/>
                  <a:pt x="1328347" y="5226898"/>
                  <a:pt x="1342119" y="5206546"/>
                </a:cubicBezTo>
                <a:cubicBezTo>
                  <a:pt x="1369443" y="5166057"/>
                  <a:pt x="1355671" y="5111927"/>
                  <a:pt x="1389772" y="5071221"/>
                </a:cubicBezTo>
                <a:cubicBezTo>
                  <a:pt x="1389772" y="5064509"/>
                  <a:pt x="1389772" y="5050869"/>
                  <a:pt x="1382996" y="5050869"/>
                </a:cubicBezTo>
                <a:cubicBezTo>
                  <a:pt x="1362448" y="5057797"/>
                  <a:pt x="1369443" y="5050869"/>
                  <a:pt x="1376219" y="5044157"/>
                </a:cubicBezTo>
                <a:cubicBezTo>
                  <a:pt x="1403543" y="4996739"/>
                  <a:pt x="1424091" y="4949538"/>
                  <a:pt x="1451416" y="4908833"/>
                </a:cubicBezTo>
                <a:cubicBezTo>
                  <a:pt x="1519617" y="4793861"/>
                  <a:pt x="1601589" y="4699026"/>
                  <a:pt x="1704110" y="4617832"/>
                </a:cubicBezTo>
                <a:cubicBezTo>
                  <a:pt x="1710886" y="4611120"/>
                  <a:pt x="1710886" y="4611120"/>
                  <a:pt x="1710886" y="4604408"/>
                </a:cubicBezTo>
                <a:cubicBezTo>
                  <a:pt x="1710886" y="4570631"/>
                  <a:pt x="1738210" y="4563702"/>
                  <a:pt x="1765535" y="4556990"/>
                </a:cubicBezTo>
                <a:cubicBezTo>
                  <a:pt x="1792859" y="4550278"/>
                  <a:pt x="1826960" y="4543566"/>
                  <a:pt x="1854284" y="4536638"/>
                </a:cubicBezTo>
                <a:cubicBezTo>
                  <a:pt x="1881608" y="4523213"/>
                  <a:pt x="1922704" y="4523213"/>
                  <a:pt x="1929480" y="4496149"/>
                </a:cubicBezTo>
                <a:cubicBezTo>
                  <a:pt x="1936256" y="4469084"/>
                  <a:pt x="1956804" y="4455443"/>
                  <a:pt x="1977352" y="4462372"/>
                </a:cubicBezTo>
                <a:cubicBezTo>
                  <a:pt x="2038777" y="4462372"/>
                  <a:pt x="2086649" y="4421666"/>
                  <a:pt x="2141297" y="4401313"/>
                </a:cubicBezTo>
                <a:cubicBezTo>
                  <a:pt x="2175398" y="4387889"/>
                  <a:pt x="2195946" y="4354112"/>
                  <a:pt x="2236823" y="4354112"/>
                </a:cubicBezTo>
                <a:cubicBezTo>
                  <a:pt x="2271142" y="4347184"/>
                  <a:pt x="2298466" y="4333760"/>
                  <a:pt x="2332567" y="4313407"/>
                </a:cubicBezTo>
                <a:cubicBezTo>
                  <a:pt x="2380439" y="4293054"/>
                  <a:pt x="2421316" y="4245853"/>
                  <a:pt x="2482741" y="4238925"/>
                </a:cubicBezTo>
                <a:cubicBezTo>
                  <a:pt x="2489736" y="4238925"/>
                  <a:pt x="2496512" y="4232213"/>
                  <a:pt x="2496512" y="4225501"/>
                </a:cubicBezTo>
                <a:cubicBezTo>
                  <a:pt x="2517060" y="4178083"/>
                  <a:pt x="2557937" y="4151018"/>
                  <a:pt x="2585261" y="4110529"/>
                </a:cubicBezTo>
                <a:cubicBezTo>
                  <a:pt x="2612586" y="4076536"/>
                  <a:pt x="2633134" y="4036047"/>
                  <a:pt x="2667234" y="4015694"/>
                </a:cubicBezTo>
                <a:cubicBezTo>
                  <a:pt x="2667234" y="4008982"/>
                  <a:pt x="2674011" y="4002270"/>
                  <a:pt x="2674011" y="4002270"/>
                </a:cubicBezTo>
                <a:cubicBezTo>
                  <a:pt x="2715106" y="4002270"/>
                  <a:pt x="2721883" y="3975205"/>
                  <a:pt x="2728659" y="3948140"/>
                </a:cubicBezTo>
                <a:cubicBezTo>
                  <a:pt x="2735654" y="3934500"/>
                  <a:pt x="2735654" y="3921076"/>
                  <a:pt x="2742430" y="3907435"/>
                </a:cubicBezTo>
                <a:cubicBezTo>
                  <a:pt x="2749207" y="3894011"/>
                  <a:pt x="2742430" y="3866946"/>
                  <a:pt x="2769755" y="3853305"/>
                </a:cubicBezTo>
                <a:cubicBezTo>
                  <a:pt x="2769755" y="3839881"/>
                  <a:pt x="2783307" y="3832953"/>
                  <a:pt x="2790302" y="3826241"/>
                </a:cubicBezTo>
                <a:cubicBezTo>
                  <a:pt x="2797079" y="3812816"/>
                  <a:pt x="2817627" y="3812816"/>
                  <a:pt x="2810632" y="3792464"/>
                </a:cubicBezTo>
                <a:cubicBezTo>
                  <a:pt x="2803855" y="3792464"/>
                  <a:pt x="2797079" y="3792464"/>
                  <a:pt x="2790302" y="3785752"/>
                </a:cubicBezTo>
                <a:cubicBezTo>
                  <a:pt x="2783307" y="3778823"/>
                  <a:pt x="2776531" y="3751758"/>
                  <a:pt x="2755983" y="3765399"/>
                </a:cubicBezTo>
                <a:cubicBezTo>
                  <a:pt x="2755983" y="3765399"/>
                  <a:pt x="2735654" y="3751758"/>
                  <a:pt x="2735654" y="3738334"/>
                </a:cubicBezTo>
                <a:cubicBezTo>
                  <a:pt x="2728659" y="3724693"/>
                  <a:pt x="2742430" y="3731622"/>
                  <a:pt x="2749207" y="3731622"/>
                </a:cubicBezTo>
                <a:cubicBezTo>
                  <a:pt x="2749207" y="3724693"/>
                  <a:pt x="2742430" y="3717981"/>
                  <a:pt x="2742430" y="3717981"/>
                </a:cubicBezTo>
                <a:cubicBezTo>
                  <a:pt x="2769755" y="3690917"/>
                  <a:pt x="2735654" y="3677492"/>
                  <a:pt x="2728659" y="3657140"/>
                </a:cubicBezTo>
                <a:cubicBezTo>
                  <a:pt x="2694558" y="3643499"/>
                  <a:pt x="2674011" y="3616434"/>
                  <a:pt x="2667234" y="3582657"/>
                </a:cubicBezTo>
                <a:cubicBezTo>
                  <a:pt x="2660458" y="3555593"/>
                  <a:pt x="2639910" y="3542168"/>
                  <a:pt x="2619362" y="3515104"/>
                </a:cubicBezTo>
                <a:cubicBezTo>
                  <a:pt x="2612586" y="3535240"/>
                  <a:pt x="2639910" y="3548880"/>
                  <a:pt x="2626357" y="3569233"/>
                </a:cubicBezTo>
                <a:cubicBezTo>
                  <a:pt x="2646686" y="3582657"/>
                  <a:pt x="2653681" y="3603010"/>
                  <a:pt x="2660458" y="3623363"/>
                </a:cubicBezTo>
                <a:cubicBezTo>
                  <a:pt x="2660458" y="3630075"/>
                  <a:pt x="2660458" y="3630075"/>
                  <a:pt x="2660458" y="3630075"/>
                </a:cubicBezTo>
                <a:cubicBezTo>
                  <a:pt x="2633134" y="3623363"/>
                  <a:pt x="2626357" y="3603010"/>
                  <a:pt x="2619362" y="3575945"/>
                </a:cubicBezTo>
                <a:cubicBezTo>
                  <a:pt x="2612586" y="3589369"/>
                  <a:pt x="2612586" y="3555593"/>
                  <a:pt x="2605809" y="3575945"/>
                </a:cubicBezTo>
                <a:cubicBezTo>
                  <a:pt x="2612586" y="3603010"/>
                  <a:pt x="2639910" y="3623363"/>
                  <a:pt x="2653681" y="3657140"/>
                </a:cubicBezTo>
                <a:cubicBezTo>
                  <a:pt x="2605809" y="3657140"/>
                  <a:pt x="2571709" y="3636787"/>
                  <a:pt x="2537389" y="3616434"/>
                </a:cubicBezTo>
                <a:cubicBezTo>
                  <a:pt x="2489736" y="3596298"/>
                  <a:pt x="2448640" y="3562305"/>
                  <a:pt x="2435088" y="3501463"/>
                </a:cubicBezTo>
                <a:cubicBezTo>
                  <a:pt x="2421316" y="3426981"/>
                  <a:pt x="2414540" y="3352715"/>
                  <a:pt x="2407763" y="3284945"/>
                </a:cubicBezTo>
                <a:cubicBezTo>
                  <a:pt x="2400768" y="3197038"/>
                  <a:pt x="2400768" y="3115844"/>
                  <a:pt x="2448640" y="3041361"/>
                </a:cubicBezTo>
                <a:cubicBezTo>
                  <a:pt x="2455417" y="3027937"/>
                  <a:pt x="2475965" y="3007584"/>
                  <a:pt x="2455417" y="2980520"/>
                </a:cubicBezTo>
                <a:cubicBezTo>
                  <a:pt x="2421316" y="2926390"/>
                  <a:pt x="2441864" y="2926390"/>
                  <a:pt x="2475965" y="2892613"/>
                </a:cubicBezTo>
                <a:cubicBezTo>
                  <a:pt x="2482741" y="2858620"/>
                  <a:pt x="2475965" y="2824843"/>
                  <a:pt x="2462412" y="2797778"/>
                </a:cubicBezTo>
                <a:cubicBezTo>
                  <a:pt x="2414540" y="2662454"/>
                  <a:pt x="2373444" y="2533842"/>
                  <a:pt x="2325791" y="2398518"/>
                </a:cubicBezTo>
                <a:cubicBezTo>
                  <a:pt x="2318796" y="2371453"/>
                  <a:pt x="2312019" y="2337677"/>
                  <a:pt x="2298466" y="2310612"/>
                </a:cubicBezTo>
                <a:cubicBezTo>
                  <a:pt x="2277919" y="2290259"/>
                  <a:pt x="2291471" y="2263194"/>
                  <a:pt x="2312019" y="2243058"/>
                </a:cubicBezTo>
                <a:cubicBezTo>
                  <a:pt x="2318796" y="2236129"/>
                  <a:pt x="2318796" y="2229417"/>
                  <a:pt x="2318796" y="2215993"/>
                </a:cubicBezTo>
                <a:cubicBezTo>
                  <a:pt x="2312019" y="2188928"/>
                  <a:pt x="2284695" y="2175288"/>
                  <a:pt x="2264147" y="2154935"/>
                </a:cubicBezTo>
                <a:cubicBezTo>
                  <a:pt x="2250594" y="2134799"/>
                  <a:pt x="2236823" y="2121158"/>
                  <a:pt x="2264147" y="2107734"/>
                </a:cubicBezTo>
                <a:cubicBezTo>
                  <a:pt x="2264147" y="2087381"/>
                  <a:pt x="2271142" y="2067028"/>
                  <a:pt x="2250594" y="2060316"/>
                </a:cubicBezTo>
                <a:cubicBezTo>
                  <a:pt x="2236823" y="2073741"/>
                  <a:pt x="2230047" y="2100805"/>
                  <a:pt x="2202722" y="2094093"/>
                </a:cubicBezTo>
                <a:cubicBezTo>
                  <a:pt x="2182175" y="2094093"/>
                  <a:pt x="2182175" y="2067028"/>
                  <a:pt x="2175398" y="2046676"/>
                </a:cubicBezTo>
                <a:cubicBezTo>
                  <a:pt x="2154850" y="1985834"/>
                  <a:pt x="2168622" y="1924992"/>
                  <a:pt x="2182175" y="1864151"/>
                </a:cubicBezTo>
                <a:cubicBezTo>
                  <a:pt x="2182175" y="1823445"/>
                  <a:pt x="2216494" y="1803092"/>
                  <a:pt x="2230047" y="1762604"/>
                </a:cubicBezTo>
                <a:cubicBezTo>
                  <a:pt x="2230047" y="1748963"/>
                  <a:pt x="2236823" y="1728827"/>
                  <a:pt x="2243818" y="1715186"/>
                </a:cubicBezTo>
                <a:cubicBezTo>
                  <a:pt x="2284695" y="1654344"/>
                  <a:pt x="2332567" y="1600215"/>
                  <a:pt x="2380439" y="1552797"/>
                </a:cubicBezTo>
                <a:cubicBezTo>
                  <a:pt x="2414540" y="1512308"/>
                  <a:pt x="2455417" y="1485243"/>
                  <a:pt x="2510065" y="1471603"/>
                </a:cubicBezTo>
                <a:cubicBezTo>
                  <a:pt x="2557937" y="1464891"/>
                  <a:pt x="2605809" y="1471603"/>
                  <a:pt x="2646686" y="1451250"/>
                </a:cubicBezTo>
                <a:cubicBezTo>
                  <a:pt x="2653681" y="1444538"/>
                  <a:pt x="2667234" y="1437826"/>
                  <a:pt x="2674011" y="1431114"/>
                </a:cubicBezTo>
                <a:cubicBezTo>
                  <a:pt x="2735654" y="1383696"/>
                  <a:pt x="2790302" y="1322855"/>
                  <a:pt x="2879052" y="1302502"/>
                </a:cubicBezTo>
                <a:cubicBezTo>
                  <a:pt x="2926924" y="1288861"/>
                  <a:pt x="2988348" y="1282149"/>
                  <a:pt x="3036220" y="1302502"/>
                </a:cubicBezTo>
                <a:cubicBezTo>
                  <a:pt x="3077098" y="1329567"/>
                  <a:pt x="3131746" y="1336279"/>
                  <a:pt x="3172842" y="1356632"/>
                </a:cubicBezTo>
                <a:cubicBezTo>
                  <a:pt x="3241043" y="1370056"/>
                  <a:pt x="3302468" y="1390408"/>
                  <a:pt x="3329792" y="1458179"/>
                </a:cubicBezTo>
                <a:cubicBezTo>
                  <a:pt x="3350340" y="1512308"/>
                  <a:pt x="3384440" y="1559509"/>
                  <a:pt x="3411765" y="1606927"/>
                </a:cubicBezTo>
                <a:cubicBezTo>
                  <a:pt x="3473408" y="1701762"/>
                  <a:pt x="3514285" y="1810021"/>
                  <a:pt x="3548386" y="1918280"/>
                </a:cubicBezTo>
                <a:cubicBezTo>
                  <a:pt x="3568933" y="1979122"/>
                  <a:pt x="3575710" y="2046676"/>
                  <a:pt x="3616806" y="2100805"/>
                </a:cubicBezTo>
                <a:cubicBezTo>
                  <a:pt x="3644130" y="2148223"/>
                  <a:pt x="3678230" y="2188928"/>
                  <a:pt x="3705555" y="2236129"/>
                </a:cubicBezTo>
                <a:cubicBezTo>
                  <a:pt x="3739655" y="2243058"/>
                  <a:pt x="3780751" y="2249770"/>
                  <a:pt x="3814851" y="2243058"/>
                </a:cubicBezTo>
                <a:cubicBezTo>
                  <a:pt x="3855947" y="2236129"/>
                  <a:pt x="3896824" y="2215993"/>
                  <a:pt x="3937920" y="2202353"/>
                </a:cubicBezTo>
                <a:cubicBezTo>
                  <a:pt x="3972020" y="2188928"/>
                  <a:pt x="3985573" y="2195640"/>
                  <a:pt x="4006121" y="2222705"/>
                </a:cubicBezTo>
                <a:cubicBezTo>
                  <a:pt x="4012897" y="2243058"/>
                  <a:pt x="4026669" y="2263194"/>
                  <a:pt x="4040222" y="2283547"/>
                </a:cubicBezTo>
                <a:cubicBezTo>
                  <a:pt x="4094870" y="2351317"/>
                  <a:pt x="4122194" y="2439224"/>
                  <a:pt x="4135966" y="2520418"/>
                </a:cubicBezTo>
                <a:cubicBezTo>
                  <a:pt x="4149519" y="2581260"/>
                  <a:pt x="4135966" y="2642101"/>
                  <a:pt x="4142742" y="2709872"/>
                </a:cubicBezTo>
                <a:cubicBezTo>
                  <a:pt x="4142742" y="2743649"/>
                  <a:pt x="4129189" y="2784354"/>
                  <a:pt x="4101865" y="2811419"/>
                </a:cubicBezTo>
                <a:cubicBezTo>
                  <a:pt x="4088094" y="2824843"/>
                  <a:pt x="4074541" y="2845196"/>
                  <a:pt x="4074541" y="2872260"/>
                </a:cubicBezTo>
                <a:cubicBezTo>
                  <a:pt x="4074541" y="2885685"/>
                  <a:pt x="4074541" y="2892613"/>
                  <a:pt x="4060770" y="2906037"/>
                </a:cubicBezTo>
                <a:cubicBezTo>
                  <a:pt x="4047217" y="2919678"/>
                  <a:pt x="4047217" y="2933102"/>
                  <a:pt x="4040222" y="2953455"/>
                </a:cubicBezTo>
                <a:cubicBezTo>
                  <a:pt x="4033445" y="3021009"/>
                  <a:pt x="3992568" y="3068426"/>
                  <a:pt x="3930925" y="3095491"/>
                </a:cubicBezTo>
                <a:cubicBezTo>
                  <a:pt x="3910596" y="3055002"/>
                  <a:pt x="3924148" y="3014297"/>
                  <a:pt x="3903601" y="2973808"/>
                </a:cubicBezTo>
                <a:cubicBezTo>
                  <a:pt x="3910596" y="3000872"/>
                  <a:pt x="3917372" y="3027937"/>
                  <a:pt x="3876276" y="3034649"/>
                </a:cubicBezTo>
                <a:cubicBezTo>
                  <a:pt x="3869500" y="3034649"/>
                  <a:pt x="3869500" y="3041361"/>
                  <a:pt x="3862724" y="3055002"/>
                </a:cubicBezTo>
                <a:cubicBezTo>
                  <a:pt x="3862724" y="3068426"/>
                  <a:pt x="3862724" y="3075138"/>
                  <a:pt x="3848952" y="3088779"/>
                </a:cubicBezTo>
                <a:cubicBezTo>
                  <a:pt x="3842176" y="3102203"/>
                  <a:pt x="3842176" y="3115844"/>
                  <a:pt x="3862724" y="3122556"/>
                </a:cubicBezTo>
                <a:cubicBezTo>
                  <a:pt x="3862724" y="3102203"/>
                  <a:pt x="3869500" y="3088779"/>
                  <a:pt x="3883271" y="3088779"/>
                </a:cubicBezTo>
                <a:cubicBezTo>
                  <a:pt x="3896824" y="3082067"/>
                  <a:pt x="3903601" y="3102203"/>
                  <a:pt x="3910596" y="3109132"/>
                </a:cubicBezTo>
                <a:cubicBezTo>
                  <a:pt x="3910596" y="3115844"/>
                  <a:pt x="3910596" y="3122556"/>
                  <a:pt x="3917372" y="3122556"/>
                </a:cubicBezTo>
                <a:cubicBezTo>
                  <a:pt x="3930925" y="3163261"/>
                  <a:pt x="3978797" y="3183397"/>
                  <a:pt x="4012897" y="3163261"/>
                </a:cubicBezTo>
                <a:cubicBezTo>
                  <a:pt x="4026669" y="3156333"/>
                  <a:pt x="4040222" y="3149621"/>
                  <a:pt x="4047217" y="3149621"/>
                </a:cubicBezTo>
                <a:cubicBezTo>
                  <a:pt x="4122194" y="3122556"/>
                  <a:pt x="4190614" y="3102203"/>
                  <a:pt x="4258815" y="3075138"/>
                </a:cubicBezTo>
                <a:cubicBezTo>
                  <a:pt x="4368112" y="3027937"/>
                  <a:pt x="4484404" y="2987232"/>
                  <a:pt x="4593701" y="2939814"/>
                </a:cubicBezTo>
                <a:cubicBezTo>
                  <a:pt x="4668679" y="2906037"/>
                  <a:pt x="4743875" y="2878973"/>
                  <a:pt x="4812295" y="2831555"/>
                </a:cubicBezTo>
                <a:cubicBezTo>
                  <a:pt x="4798523" y="2764001"/>
                  <a:pt x="4777976" y="2689519"/>
                  <a:pt x="4737099" y="2628677"/>
                </a:cubicBezTo>
                <a:cubicBezTo>
                  <a:pt x="4709775" y="2594900"/>
                  <a:pt x="4716551" y="2574548"/>
                  <a:pt x="4757647" y="2560907"/>
                </a:cubicBezTo>
                <a:cubicBezTo>
                  <a:pt x="4757647" y="2547483"/>
                  <a:pt x="4771199" y="2547483"/>
                  <a:pt x="4777976" y="2547483"/>
                </a:cubicBezTo>
                <a:cubicBezTo>
                  <a:pt x="4819071" y="2560907"/>
                  <a:pt x="4859948" y="2574548"/>
                  <a:pt x="4894267" y="2608325"/>
                </a:cubicBezTo>
                <a:cubicBezTo>
                  <a:pt x="4907821" y="2608325"/>
                  <a:pt x="4907821" y="2601612"/>
                  <a:pt x="4914597" y="2587972"/>
                </a:cubicBezTo>
                <a:cubicBezTo>
                  <a:pt x="4914597" y="2567836"/>
                  <a:pt x="4935145" y="2554195"/>
                  <a:pt x="4948916" y="2547483"/>
                </a:cubicBezTo>
                <a:cubicBezTo>
                  <a:pt x="4996569" y="2540771"/>
                  <a:pt x="5037665" y="2506777"/>
                  <a:pt x="5085537" y="2479713"/>
                </a:cubicBezTo>
                <a:cubicBezTo>
                  <a:pt x="5112861" y="2466288"/>
                  <a:pt x="5133191" y="2479713"/>
                  <a:pt x="5160515" y="2479713"/>
                </a:cubicBezTo>
                <a:cubicBezTo>
                  <a:pt x="5167510" y="2466288"/>
                  <a:pt x="5174286" y="2459576"/>
                  <a:pt x="5187839" y="2452648"/>
                </a:cubicBezTo>
                <a:cubicBezTo>
                  <a:pt x="5215163" y="2425583"/>
                  <a:pt x="5249483" y="2439224"/>
                  <a:pt x="5276807" y="2452648"/>
                </a:cubicBezTo>
                <a:cubicBezTo>
                  <a:pt x="5297136" y="2459576"/>
                  <a:pt x="5317684" y="2466288"/>
                  <a:pt x="5338231" y="2445936"/>
                </a:cubicBezTo>
                <a:cubicBezTo>
                  <a:pt x="5345008" y="2432512"/>
                  <a:pt x="5365556" y="2439224"/>
                  <a:pt x="5379109" y="2432512"/>
                </a:cubicBezTo>
                <a:cubicBezTo>
                  <a:pt x="5386103" y="2425583"/>
                  <a:pt x="5392880" y="2432512"/>
                  <a:pt x="5392880" y="2439224"/>
                </a:cubicBezTo>
                <a:cubicBezTo>
                  <a:pt x="5399657" y="2445936"/>
                  <a:pt x="5392880" y="2445936"/>
                  <a:pt x="5386103" y="2452648"/>
                </a:cubicBezTo>
                <a:cubicBezTo>
                  <a:pt x="5365556" y="2459576"/>
                  <a:pt x="5345008" y="2466288"/>
                  <a:pt x="5324460" y="2473001"/>
                </a:cubicBezTo>
                <a:cubicBezTo>
                  <a:pt x="5310907" y="2486641"/>
                  <a:pt x="5304131" y="2506777"/>
                  <a:pt x="5324460" y="2513706"/>
                </a:cubicBezTo>
                <a:cubicBezTo>
                  <a:pt x="5345008" y="2520418"/>
                  <a:pt x="5351785" y="2533842"/>
                  <a:pt x="5358779" y="2554195"/>
                </a:cubicBezTo>
                <a:cubicBezTo>
                  <a:pt x="5365556" y="2533842"/>
                  <a:pt x="5379109" y="2513706"/>
                  <a:pt x="5399657" y="2527130"/>
                </a:cubicBezTo>
                <a:cubicBezTo>
                  <a:pt x="5392880" y="2493353"/>
                  <a:pt x="5420204" y="2486641"/>
                  <a:pt x="5433757" y="2479713"/>
                </a:cubicBezTo>
                <a:cubicBezTo>
                  <a:pt x="5447529" y="2479713"/>
                  <a:pt x="5461081" y="2486641"/>
                  <a:pt x="5461081" y="2500065"/>
                </a:cubicBezTo>
                <a:cubicBezTo>
                  <a:pt x="5508953" y="2493353"/>
                  <a:pt x="5550049" y="2473001"/>
                  <a:pt x="5590926" y="2445936"/>
                </a:cubicBezTo>
                <a:cubicBezTo>
                  <a:pt x="5713994" y="2385094"/>
                  <a:pt x="5830068" y="2317324"/>
                  <a:pt x="5952917" y="2249770"/>
                </a:cubicBezTo>
                <a:cubicBezTo>
                  <a:pt x="6041885" y="2195640"/>
                  <a:pt x="6130634" y="2141511"/>
                  <a:pt x="6219383" y="2094093"/>
                </a:cubicBezTo>
                <a:cubicBezTo>
                  <a:pt x="6315127" y="2039964"/>
                  <a:pt x="6397100" y="1965481"/>
                  <a:pt x="6485849" y="1897928"/>
                </a:cubicBezTo>
                <a:cubicBezTo>
                  <a:pt x="6643018" y="1782956"/>
                  <a:pt x="6772644" y="1647632"/>
                  <a:pt x="6868388" y="1478315"/>
                </a:cubicBezTo>
                <a:cubicBezTo>
                  <a:pt x="6902489" y="1431114"/>
                  <a:pt x="6923037" y="1376984"/>
                  <a:pt x="6977685" y="1356632"/>
                </a:cubicBezTo>
                <a:cubicBezTo>
                  <a:pt x="6984461" y="1356632"/>
                  <a:pt x="6991238" y="1356632"/>
                  <a:pt x="6998233" y="1356632"/>
                </a:cubicBezTo>
                <a:cubicBezTo>
                  <a:pt x="7005009" y="1356632"/>
                  <a:pt x="7018562" y="1349919"/>
                  <a:pt x="7025557" y="1363343"/>
                </a:cubicBezTo>
                <a:cubicBezTo>
                  <a:pt x="7032334" y="1376984"/>
                  <a:pt x="7018562" y="1390408"/>
                  <a:pt x="7011786" y="1397120"/>
                </a:cubicBezTo>
                <a:cubicBezTo>
                  <a:pt x="6991238" y="1417473"/>
                  <a:pt x="6991238" y="1444538"/>
                  <a:pt x="6984461" y="1464891"/>
                </a:cubicBezTo>
                <a:cubicBezTo>
                  <a:pt x="6963914" y="1519020"/>
                  <a:pt x="6963914" y="1573150"/>
                  <a:pt x="6950361" y="1620567"/>
                </a:cubicBezTo>
                <a:cubicBezTo>
                  <a:pt x="6943584" y="1640704"/>
                  <a:pt x="6943584" y="1667768"/>
                  <a:pt x="6950361" y="1688121"/>
                </a:cubicBezTo>
                <a:cubicBezTo>
                  <a:pt x="6963914" y="1748963"/>
                  <a:pt x="6977685" y="1803092"/>
                  <a:pt x="6998233" y="1864151"/>
                </a:cubicBezTo>
                <a:cubicBezTo>
                  <a:pt x="6998233" y="1870863"/>
                  <a:pt x="7005009" y="1877575"/>
                  <a:pt x="7011786" y="1877575"/>
                </a:cubicBezTo>
                <a:cubicBezTo>
                  <a:pt x="7011786" y="1884287"/>
                  <a:pt x="7018562" y="1891215"/>
                  <a:pt x="7018562" y="1897928"/>
                </a:cubicBezTo>
                <a:cubicBezTo>
                  <a:pt x="7032334" y="1897928"/>
                  <a:pt x="7039110" y="1904640"/>
                  <a:pt x="7032334" y="1918280"/>
                </a:cubicBezTo>
                <a:cubicBezTo>
                  <a:pt x="7032334" y="1924992"/>
                  <a:pt x="7039110" y="1938416"/>
                  <a:pt x="7045886" y="1945345"/>
                </a:cubicBezTo>
                <a:cubicBezTo>
                  <a:pt x="7052881" y="1985834"/>
                  <a:pt x="7086982" y="2006187"/>
                  <a:pt x="7107530" y="2033252"/>
                </a:cubicBezTo>
                <a:cubicBezTo>
                  <a:pt x="7127859" y="2060316"/>
                  <a:pt x="7155183" y="2087381"/>
                  <a:pt x="7189502" y="2094093"/>
                </a:cubicBezTo>
                <a:cubicBezTo>
                  <a:pt x="7209832" y="2100805"/>
                  <a:pt x="7230380" y="2107734"/>
                  <a:pt x="7244151" y="2094093"/>
                </a:cubicBezTo>
                <a:cubicBezTo>
                  <a:pt x="7264480" y="2073741"/>
                  <a:pt x="7250927" y="2053604"/>
                  <a:pt x="7237156" y="2039964"/>
                </a:cubicBezTo>
                <a:cubicBezTo>
                  <a:pt x="7182507" y="1979122"/>
                  <a:pt x="7127859" y="1918280"/>
                  <a:pt x="7086982" y="1843798"/>
                </a:cubicBezTo>
                <a:cubicBezTo>
                  <a:pt x="7039110" y="1742251"/>
                  <a:pt x="7005009" y="1640704"/>
                  <a:pt x="7025557" y="1525732"/>
                </a:cubicBezTo>
                <a:cubicBezTo>
                  <a:pt x="7032334" y="1471603"/>
                  <a:pt x="7018562" y="1410761"/>
                  <a:pt x="7073211" y="1376984"/>
                </a:cubicBezTo>
                <a:cubicBezTo>
                  <a:pt x="7080206" y="1370056"/>
                  <a:pt x="7080206" y="1370056"/>
                  <a:pt x="7080206" y="1363343"/>
                </a:cubicBezTo>
                <a:cubicBezTo>
                  <a:pt x="7114306" y="1383696"/>
                  <a:pt x="7134854" y="1336279"/>
                  <a:pt x="7168955" y="1356632"/>
                </a:cubicBezTo>
                <a:cubicBezTo>
                  <a:pt x="7175731" y="1363343"/>
                  <a:pt x="7189502" y="1370056"/>
                  <a:pt x="7196279" y="1356632"/>
                </a:cubicBezTo>
                <a:cubicBezTo>
                  <a:pt x="7250927" y="1376984"/>
                  <a:pt x="7291804" y="1410761"/>
                  <a:pt x="7332900" y="1458179"/>
                </a:cubicBezTo>
                <a:cubicBezTo>
                  <a:pt x="7421649" y="1566438"/>
                  <a:pt x="7476298" y="1688121"/>
                  <a:pt x="7510398" y="1823445"/>
                </a:cubicBezTo>
                <a:cubicBezTo>
                  <a:pt x="7530946" y="1904640"/>
                  <a:pt x="7530946" y="1992546"/>
                  <a:pt x="7496845" y="2073741"/>
                </a:cubicBezTo>
                <a:cubicBezTo>
                  <a:pt x="7483074" y="2121158"/>
                  <a:pt x="7462745" y="2161864"/>
                  <a:pt x="7414873" y="2175288"/>
                </a:cubicBezTo>
                <a:cubicBezTo>
                  <a:pt x="7380772" y="2188928"/>
                  <a:pt x="7353448" y="2202353"/>
                  <a:pt x="7319129" y="2222705"/>
                </a:cubicBezTo>
                <a:cubicBezTo>
                  <a:pt x="7298799" y="2229417"/>
                  <a:pt x="7278252" y="2229417"/>
                  <a:pt x="7264480" y="2229417"/>
                </a:cubicBezTo>
                <a:cubicBezTo>
                  <a:pt x="7080206" y="2215993"/>
                  <a:pt x="6909265" y="2209065"/>
                  <a:pt x="6731767" y="2263194"/>
                </a:cubicBezTo>
                <a:cubicBezTo>
                  <a:pt x="6588369" y="2303900"/>
                  <a:pt x="6437977" y="2337677"/>
                  <a:pt x="6294579" y="2398518"/>
                </a:cubicBezTo>
                <a:cubicBezTo>
                  <a:pt x="6192059" y="2445936"/>
                  <a:pt x="6082762" y="2486641"/>
                  <a:pt x="5980242" y="2533842"/>
                </a:cubicBezTo>
                <a:cubicBezTo>
                  <a:pt x="5864168" y="2581260"/>
                  <a:pt x="5754871" y="2628677"/>
                  <a:pt x="5638798" y="2669166"/>
                </a:cubicBezTo>
                <a:cubicBezTo>
                  <a:pt x="5638798" y="2676095"/>
                  <a:pt x="5638798" y="2676095"/>
                  <a:pt x="5638798" y="2676095"/>
                </a:cubicBezTo>
                <a:cubicBezTo>
                  <a:pt x="5597702" y="2689519"/>
                  <a:pt x="5590926" y="2709872"/>
                  <a:pt x="5604697" y="2743649"/>
                </a:cubicBezTo>
                <a:cubicBezTo>
                  <a:pt x="5611474" y="2757289"/>
                  <a:pt x="5611474" y="2770713"/>
                  <a:pt x="5597702" y="2770713"/>
                </a:cubicBezTo>
                <a:cubicBezTo>
                  <a:pt x="5590926" y="2777425"/>
                  <a:pt x="5577373" y="2777425"/>
                  <a:pt x="5584150" y="2784354"/>
                </a:cubicBezTo>
                <a:cubicBezTo>
                  <a:pt x="5604697" y="2818131"/>
                  <a:pt x="5550049" y="2845196"/>
                  <a:pt x="5563602" y="2878973"/>
                </a:cubicBezTo>
                <a:cubicBezTo>
                  <a:pt x="5570378" y="2885685"/>
                  <a:pt x="5563602" y="2892613"/>
                  <a:pt x="5563602" y="2892613"/>
                </a:cubicBezTo>
                <a:cubicBezTo>
                  <a:pt x="5550049" y="2899325"/>
                  <a:pt x="5550049" y="2892613"/>
                  <a:pt x="5543054" y="2885685"/>
                </a:cubicBezTo>
                <a:cubicBezTo>
                  <a:pt x="5543054" y="2872260"/>
                  <a:pt x="5522725" y="2872260"/>
                  <a:pt x="5529501" y="2858620"/>
                </a:cubicBezTo>
                <a:cubicBezTo>
                  <a:pt x="5529501" y="2831555"/>
                  <a:pt x="5508953" y="2831555"/>
                  <a:pt x="5488405" y="2831555"/>
                </a:cubicBezTo>
                <a:cubicBezTo>
                  <a:pt x="5474853" y="2831555"/>
                  <a:pt x="5468076" y="2845196"/>
                  <a:pt x="5461081" y="2865548"/>
                </a:cubicBezTo>
                <a:cubicBezTo>
                  <a:pt x="5461081" y="2885685"/>
                  <a:pt x="5447529" y="2906037"/>
                  <a:pt x="5461081" y="2926390"/>
                </a:cubicBezTo>
                <a:cubicBezTo>
                  <a:pt x="5468076" y="2939814"/>
                  <a:pt x="5454305" y="2953455"/>
                  <a:pt x="5440752" y="2953455"/>
                </a:cubicBezTo>
                <a:cubicBezTo>
                  <a:pt x="5433757" y="2953455"/>
                  <a:pt x="5420204" y="2960167"/>
                  <a:pt x="5406433" y="2960167"/>
                </a:cubicBezTo>
                <a:cubicBezTo>
                  <a:pt x="5406433" y="2966879"/>
                  <a:pt x="5406433" y="2973808"/>
                  <a:pt x="5406433" y="2980520"/>
                </a:cubicBezTo>
                <a:cubicBezTo>
                  <a:pt x="5440752" y="2980520"/>
                  <a:pt x="5461081" y="2987232"/>
                  <a:pt x="5461081" y="3021009"/>
                </a:cubicBezTo>
                <a:cubicBezTo>
                  <a:pt x="5461081" y="3034649"/>
                  <a:pt x="5474853" y="3041361"/>
                  <a:pt x="5481629" y="3041361"/>
                </a:cubicBezTo>
                <a:cubicBezTo>
                  <a:pt x="5502177" y="3041361"/>
                  <a:pt x="5495401" y="3027937"/>
                  <a:pt x="5495401" y="3021009"/>
                </a:cubicBezTo>
                <a:cubicBezTo>
                  <a:pt x="5495401" y="3014297"/>
                  <a:pt x="5495401" y="3007584"/>
                  <a:pt x="5495401" y="3000872"/>
                </a:cubicBezTo>
                <a:cubicBezTo>
                  <a:pt x="5502177" y="3007584"/>
                  <a:pt x="5502177" y="3021009"/>
                  <a:pt x="5508953" y="3021009"/>
                </a:cubicBezTo>
                <a:cubicBezTo>
                  <a:pt x="5556825" y="3027937"/>
                  <a:pt x="5529501" y="3075138"/>
                  <a:pt x="5522725" y="3075138"/>
                </a:cubicBezTo>
                <a:cubicBezTo>
                  <a:pt x="5488405" y="3109132"/>
                  <a:pt x="5515730" y="3129268"/>
                  <a:pt x="5536277" y="3142908"/>
                </a:cubicBezTo>
                <a:cubicBezTo>
                  <a:pt x="5536277" y="3149621"/>
                  <a:pt x="5550049" y="3156333"/>
                  <a:pt x="5536277" y="3156333"/>
                </a:cubicBezTo>
                <a:cubicBezTo>
                  <a:pt x="5522725" y="3169973"/>
                  <a:pt x="5522725" y="3176685"/>
                  <a:pt x="5522725" y="3190326"/>
                </a:cubicBezTo>
                <a:cubicBezTo>
                  <a:pt x="5522725" y="3203750"/>
                  <a:pt x="5515730" y="3203750"/>
                  <a:pt x="5502177" y="3203750"/>
                </a:cubicBezTo>
                <a:cubicBezTo>
                  <a:pt x="5474853" y="3197038"/>
                  <a:pt x="5447529" y="3210462"/>
                  <a:pt x="5454305" y="3230815"/>
                </a:cubicBezTo>
                <a:cubicBezTo>
                  <a:pt x="5461081" y="3298585"/>
                  <a:pt x="5488405" y="3352715"/>
                  <a:pt x="5529501" y="3406844"/>
                </a:cubicBezTo>
                <a:cubicBezTo>
                  <a:pt x="5543054" y="3426981"/>
                  <a:pt x="5577373" y="3433909"/>
                  <a:pt x="5584150" y="3460974"/>
                </a:cubicBezTo>
                <a:cubicBezTo>
                  <a:pt x="5611474" y="3508175"/>
                  <a:pt x="5632022" y="3562305"/>
                  <a:pt x="5645575" y="3616434"/>
                </a:cubicBezTo>
                <a:cubicBezTo>
                  <a:pt x="5659346" y="3643499"/>
                  <a:pt x="5672899" y="3670564"/>
                  <a:pt x="5686670" y="3690917"/>
                </a:cubicBezTo>
                <a:cubicBezTo>
                  <a:pt x="5706999" y="3731622"/>
                  <a:pt x="5720771" y="3778823"/>
                  <a:pt x="5734323" y="3819529"/>
                </a:cubicBezTo>
                <a:cubicBezTo>
                  <a:pt x="5748095" y="3860017"/>
                  <a:pt x="5761648" y="3907435"/>
                  <a:pt x="5782196" y="3948140"/>
                </a:cubicBezTo>
                <a:cubicBezTo>
                  <a:pt x="5802743" y="3988629"/>
                  <a:pt x="5823291" y="4029335"/>
                  <a:pt x="5816296" y="4083464"/>
                </a:cubicBezTo>
                <a:cubicBezTo>
                  <a:pt x="5809520" y="4090177"/>
                  <a:pt x="5816296" y="4103601"/>
                  <a:pt x="5816296" y="4117241"/>
                </a:cubicBezTo>
                <a:cubicBezTo>
                  <a:pt x="5823291" y="4130665"/>
                  <a:pt x="5843621" y="4123953"/>
                  <a:pt x="5836844" y="4144306"/>
                </a:cubicBezTo>
                <a:cubicBezTo>
                  <a:pt x="5836844" y="4171371"/>
                  <a:pt x="5850615" y="4191724"/>
                  <a:pt x="5877940" y="4198436"/>
                </a:cubicBezTo>
                <a:cubicBezTo>
                  <a:pt x="5850615" y="4225501"/>
                  <a:pt x="5850615" y="4238925"/>
                  <a:pt x="5884716" y="4265989"/>
                </a:cubicBezTo>
                <a:cubicBezTo>
                  <a:pt x="5891493" y="4265989"/>
                  <a:pt x="5898269" y="4272918"/>
                  <a:pt x="5891493" y="4272918"/>
                </a:cubicBezTo>
                <a:cubicBezTo>
                  <a:pt x="5870945" y="4299983"/>
                  <a:pt x="5891493" y="4306695"/>
                  <a:pt x="5905264" y="4313407"/>
                </a:cubicBezTo>
                <a:cubicBezTo>
                  <a:pt x="5925593" y="4327048"/>
                  <a:pt x="5925593" y="4340472"/>
                  <a:pt x="5925593" y="4360825"/>
                </a:cubicBezTo>
                <a:cubicBezTo>
                  <a:pt x="5918817" y="4394601"/>
                  <a:pt x="5932588" y="4414954"/>
                  <a:pt x="5946141" y="4442019"/>
                </a:cubicBezTo>
                <a:cubicBezTo>
                  <a:pt x="5952917" y="4455443"/>
                  <a:pt x="5966689" y="4469084"/>
                  <a:pt x="5973465" y="4469084"/>
                </a:cubicBezTo>
                <a:cubicBezTo>
                  <a:pt x="6007566" y="4455443"/>
                  <a:pt x="6000789" y="4489436"/>
                  <a:pt x="6014561" y="4496149"/>
                </a:cubicBezTo>
                <a:cubicBezTo>
                  <a:pt x="5994013" y="4502861"/>
                  <a:pt x="5980242" y="4496149"/>
                  <a:pt x="5966689" y="4502861"/>
                </a:cubicBezTo>
                <a:cubicBezTo>
                  <a:pt x="5973465" y="4529925"/>
                  <a:pt x="6000789" y="4536638"/>
                  <a:pt x="6014561" y="4550278"/>
                </a:cubicBezTo>
                <a:cubicBezTo>
                  <a:pt x="6021337" y="4543566"/>
                  <a:pt x="6007566" y="4529925"/>
                  <a:pt x="6021337" y="4523213"/>
                </a:cubicBezTo>
                <a:cubicBezTo>
                  <a:pt x="6034890" y="4543566"/>
                  <a:pt x="6069209" y="4536638"/>
                  <a:pt x="6075986" y="4570631"/>
                </a:cubicBezTo>
                <a:cubicBezTo>
                  <a:pt x="6096533" y="4563702"/>
                  <a:pt x="6096533" y="4597696"/>
                  <a:pt x="6116863" y="4577343"/>
                </a:cubicBezTo>
                <a:cubicBezTo>
                  <a:pt x="6130634" y="4563702"/>
                  <a:pt x="6116863" y="4550278"/>
                  <a:pt x="6096533" y="4543566"/>
                </a:cubicBezTo>
                <a:cubicBezTo>
                  <a:pt x="6082762" y="4536638"/>
                  <a:pt x="6089539" y="4529925"/>
                  <a:pt x="6089539" y="4523213"/>
                </a:cubicBezTo>
                <a:cubicBezTo>
                  <a:pt x="6082762" y="4496149"/>
                  <a:pt x="6096533" y="4462372"/>
                  <a:pt x="6055438" y="4448731"/>
                </a:cubicBezTo>
                <a:cubicBezTo>
                  <a:pt x="6041885" y="4442019"/>
                  <a:pt x="6034890" y="4421666"/>
                  <a:pt x="6034890" y="4408242"/>
                </a:cubicBezTo>
                <a:cubicBezTo>
                  <a:pt x="6069209" y="4408242"/>
                  <a:pt x="6048661" y="4381177"/>
                  <a:pt x="6055438" y="4367537"/>
                </a:cubicBezTo>
                <a:cubicBezTo>
                  <a:pt x="6055438" y="4347184"/>
                  <a:pt x="6041885" y="4327048"/>
                  <a:pt x="6062214" y="4313407"/>
                </a:cubicBezTo>
                <a:cubicBezTo>
                  <a:pt x="6014561" y="4306695"/>
                  <a:pt x="5994013" y="4279630"/>
                  <a:pt x="6007566" y="4238925"/>
                </a:cubicBezTo>
                <a:cubicBezTo>
                  <a:pt x="6014561" y="4225501"/>
                  <a:pt x="6021337" y="4218788"/>
                  <a:pt x="6007566" y="4205148"/>
                </a:cubicBezTo>
                <a:cubicBezTo>
                  <a:pt x="5994013" y="4191724"/>
                  <a:pt x="5987237" y="4178083"/>
                  <a:pt x="5980242" y="4157730"/>
                </a:cubicBezTo>
                <a:cubicBezTo>
                  <a:pt x="5959912" y="4123953"/>
                  <a:pt x="5952917" y="4076536"/>
                  <a:pt x="5918817" y="4042759"/>
                </a:cubicBezTo>
                <a:cubicBezTo>
                  <a:pt x="5912040" y="4029335"/>
                  <a:pt x="5905264" y="4022406"/>
                  <a:pt x="5905264" y="4008982"/>
                </a:cubicBezTo>
                <a:cubicBezTo>
                  <a:pt x="5898269" y="3975205"/>
                  <a:pt x="5912040" y="3934500"/>
                  <a:pt x="5891493" y="3907435"/>
                </a:cubicBezTo>
                <a:cubicBezTo>
                  <a:pt x="5864168" y="3860017"/>
                  <a:pt x="5857392" y="3812816"/>
                  <a:pt x="5836844" y="3758687"/>
                </a:cubicBezTo>
                <a:cubicBezTo>
                  <a:pt x="5802743" y="3690917"/>
                  <a:pt x="5768643" y="3623363"/>
                  <a:pt x="5720771" y="3562305"/>
                </a:cubicBezTo>
                <a:cubicBezTo>
                  <a:pt x="5706999" y="3535240"/>
                  <a:pt x="5727547" y="3528528"/>
                  <a:pt x="5727547" y="3515104"/>
                </a:cubicBezTo>
                <a:cubicBezTo>
                  <a:pt x="5727547" y="3508175"/>
                  <a:pt x="5727547" y="3501463"/>
                  <a:pt x="5734323" y="3501463"/>
                </a:cubicBezTo>
                <a:cubicBezTo>
                  <a:pt x="5748095" y="3508175"/>
                  <a:pt x="5754871" y="3521816"/>
                  <a:pt x="5761648" y="3535240"/>
                </a:cubicBezTo>
                <a:cubicBezTo>
                  <a:pt x="5768643" y="3548880"/>
                  <a:pt x="5768643" y="3575945"/>
                  <a:pt x="5782196" y="3582657"/>
                </a:cubicBezTo>
                <a:cubicBezTo>
                  <a:pt x="5802743" y="3589369"/>
                  <a:pt x="5809520" y="3596298"/>
                  <a:pt x="5816296" y="3616434"/>
                </a:cubicBezTo>
                <a:cubicBezTo>
                  <a:pt x="5843621" y="3670564"/>
                  <a:pt x="5870945" y="3731622"/>
                  <a:pt x="5905264" y="3785752"/>
                </a:cubicBezTo>
                <a:cubicBezTo>
                  <a:pt x="5932588" y="3839881"/>
                  <a:pt x="5959912" y="3900723"/>
                  <a:pt x="5994013" y="3948140"/>
                </a:cubicBezTo>
                <a:cubicBezTo>
                  <a:pt x="6048661" y="4036047"/>
                  <a:pt x="6096533" y="4123953"/>
                  <a:pt x="6151182" y="4211860"/>
                </a:cubicBezTo>
                <a:cubicBezTo>
                  <a:pt x="6164735" y="4238925"/>
                  <a:pt x="6178506" y="4272918"/>
                  <a:pt x="6192059" y="4306695"/>
                </a:cubicBezTo>
                <a:cubicBezTo>
                  <a:pt x="6198835" y="4327048"/>
                  <a:pt x="6192059" y="4360825"/>
                  <a:pt x="6198835" y="4381177"/>
                </a:cubicBezTo>
                <a:cubicBezTo>
                  <a:pt x="6198835" y="4381177"/>
                  <a:pt x="6205830" y="4387889"/>
                  <a:pt x="6205830" y="4387889"/>
                </a:cubicBezTo>
                <a:cubicBezTo>
                  <a:pt x="6205830" y="4387889"/>
                  <a:pt x="6198835" y="4387889"/>
                  <a:pt x="6198835" y="4387889"/>
                </a:cubicBezTo>
                <a:cubicBezTo>
                  <a:pt x="6205830" y="4401313"/>
                  <a:pt x="6212607" y="4408242"/>
                  <a:pt x="6219383" y="4421666"/>
                </a:cubicBezTo>
                <a:cubicBezTo>
                  <a:pt x="6219383" y="4421666"/>
                  <a:pt x="6219383" y="4428378"/>
                  <a:pt x="6219383" y="4428378"/>
                </a:cubicBezTo>
                <a:cubicBezTo>
                  <a:pt x="6205830" y="4442019"/>
                  <a:pt x="6219383" y="4455443"/>
                  <a:pt x="6226160" y="4469084"/>
                </a:cubicBezTo>
                <a:cubicBezTo>
                  <a:pt x="6267255" y="4550278"/>
                  <a:pt x="6287803" y="4638185"/>
                  <a:pt x="6321904" y="4726091"/>
                </a:cubicBezTo>
                <a:cubicBezTo>
                  <a:pt x="6328680" y="4753156"/>
                  <a:pt x="6328680" y="4780221"/>
                  <a:pt x="6342451" y="4800573"/>
                </a:cubicBezTo>
                <a:cubicBezTo>
                  <a:pt x="6356004" y="4820926"/>
                  <a:pt x="6369776" y="4841279"/>
                  <a:pt x="6362781" y="4868344"/>
                </a:cubicBezTo>
                <a:cubicBezTo>
                  <a:pt x="6362781" y="4902121"/>
                  <a:pt x="6369776" y="4935897"/>
                  <a:pt x="6376552" y="4969674"/>
                </a:cubicBezTo>
                <a:cubicBezTo>
                  <a:pt x="6403876" y="5077934"/>
                  <a:pt x="6390105" y="5186193"/>
                  <a:pt x="6383329" y="5294452"/>
                </a:cubicBezTo>
                <a:cubicBezTo>
                  <a:pt x="6376552" y="5328445"/>
                  <a:pt x="6376552" y="5362222"/>
                  <a:pt x="6349228" y="5382575"/>
                </a:cubicBezTo>
                <a:cubicBezTo>
                  <a:pt x="6328680" y="5402711"/>
                  <a:pt x="6315127" y="5429776"/>
                  <a:pt x="6280808" y="5443417"/>
                </a:cubicBezTo>
                <a:cubicBezTo>
                  <a:pt x="6233155" y="5463769"/>
                  <a:pt x="6185283" y="5483906"/>
                  <a:pt x="6130634" y="5490834"/>
                </a:cubicBezTo>
                <a:cubicBezTo>
                  <a:pt x="6069209" y="5497546"/>
                  <a:pt x="6000789" y="5504258"/>
                  <a:pt x="5939365" y="5504258"/>
                </a:cubicBezTo>
                <a:cubicBezTo>
                  <a:pt x="5727547" y="5497546"/>
                  <a:pt x="5522725" y="5510971"/>
                  <a:pt x="5310907" y="5490834"/>
                </a:cubicBezTo>
                <a:cubicBezTo>
                  <a:pt x="5283583" y="5490834"/>
                  <a:pt x="5256259" y="5490834"/>
                  <a:pt x="5235711" y="5510971"/>
                </a:cubicBezTo>
                <a:cubicBezTo>
                  <a:pt x="5222158" y="5524611"/>
                  <a:pt x="5208387" y="5531323"/>
                  <a:pt x="5187839" y="5538035"/>
                </a:cubicBezTo>
                <a:cubicBezTo>
                  <a:pt x="5112861" y="5558388"/>
                  <a:pt x="5058213" y="5517899"/>
                  <a:pt x="5003565" y="5470481"/>
                </a:cubicBezTo>
                <a:cubicBezTo>
                  <a:pt x="4989793" y="5477194"/>
                  <a:pt x="4989793" y="5490834"/>
                  <a:pt x="4996569" y="5504258"/>
                </a:cubicBezTo>
                <a:cubicBezTo>
                  <a:pt x="4996569" y="5531323"/>
                  <a:pt x="5003565" y="5558388"/>
                  <a:pt x="5003565" y="5585453"/>
                </a:cubicBezTo>
                <a:cubicBezTo>
                  <a:pt x="5010341" y="5592165"/>
                  <a:pt x="5017117" y="5599094"/>
                  <a:pt x="5017117" y="5605806"/>
                </a:cubicBezTo>
                <a:cubicBezTo>
                  <a:pt x="5017117" y="5687000"/>
                  <a:pt x="5044441" y="5761482"/>
                  <a:pt x="5051218" y="5842677"/>
                </a:cubicBezTo>
                <a:cubicBezTo>
                  <a:pt x="5044441" y="5856101"/>
                  <a:pt x="5064989" y="5862813"/>
                  <a:pt x="5051218" y="5876454"/>
                </a:cubicBezTo>
                <a:cubicBezTo>
                  <a:pt x="5064989" y="5903518"/>
                  <a:pt x="5064989" y="5937295"/>
                  <a:pt x="5064989" y="5964360"/>
                </a:cubicBezTo>
                <a:cubicBezTo>
                  <a:pt x="5058213" y="6005066"/>
                  <a:pt x="5071766" y="6038842"/>
                  <a:pt x="5071766" y="6072619"/>
                </a:cubicBezTo>
                <a:cubicBezTo>
                  <a:pt x="5064989" y="6092972"/>
                  <a:pt x="5099090" y="6113325"/>
                  <a:pt x="5085537" y="6126749"/>
                </a:cubicBezTo>
                <a:cubicBezTo>
                  <a:pt x="5058213" y="6160526"/>
                  <a:pt x="5078542" y="6180879"/>
                  <a:pt x="5078542" y="6207943"/>
                </a:cubicBezTo>
                <a:cubicBezTo>
                  <a:pt x="5085537" y="6235008"/>
                  <a:pt x="5085537" y="6255361"/>
                  <a:pt x="5078542" y="6275714"/>
                </a:cubicBezTo>
                <a:cubicBezTo>
                  <a:pt x="5092313" y="6289138"/>
                  <a:pt x="5092313" y="6302778"/>
                  <a:pt x="5085537" y="6316203"/>
                </a:cubicBezTo>
                <a:cubicBezTo>
                  <a:pt x="5085537" y="6329843"/>
                  <a:pt x="5085537" y="6329843"/>
                  <a:pt x="5078542" y="6336555"/>
                </a:cubicBezTo>
                <a:cubicBezTo>
                  <a:pt x="5085537" y="6370332"/>
                  <a:pt x="5078542" y="6404109"/>
                  <a:pt x="5078542" y="6438102"/>
                </a:cubicBezTo>
                <a:cubicBezTo>
                  <a:pt x="5078542" y="6478591"/>
                  <a:pt x="5071766" y="6526009"/>
                  <a:pt x="5071766" y="6566498"/>
                </a:cubicBezTo>
                <a:cubicBezTo>
                  <a:pt x="5071766" y="6600491"/>
                  <a:pt x="5078542" y="6627556"/>
                  <a:pt x="5058213" y="6654621"/>
                </a:cubicBezTo>
                <a:cubicBezTo>
                  <a:pt x="5044441" y="6668045"/>
                  <a:pt x="5051218" y="6688398"/>
                  <a:pt x="5051218" y="6701822"/>
                </a:cubicBezTo>
                <a:cubicBezTo>
                  <a:pt x="5058213" y="6722175"/>
                  <a:pt x="5064989" y="6749239"/>
                  <a:pt x="5051218" y="6769592"/>
                </a:cubicBezTo>
                <a:cubicBezTo>
                  <a:pt x="5064989" y="6796657"/>
                  <a:pt x="5064989" y="6817010"/>
                  <a:pt x="5064989" y="6844074"/>
                </a:cubicBezTo>
                <a:cubicBezTo>
                  <a:pt x="5064989" y="6850787"/>
                  <a:pt x="5064989" y="6864211"/>
                  <a:pt x="5064989" y="6871139"/>
                </a:cubicBezTo>
                <a:lnTo>
                  <a:pt x="5146962" y="6871139"/>
                </a:lnTo>
                <a:cubicBezTo>
                  <a:pt x="5153739" y="6789945"/>
                  <a:pt x="5153739" y="6701822"/>
                  <a:pt x="5146962" y="6620627"/>
                </a:cubicBezTo>
                <a:cubicBezTo>
                  <a:pt x="5146962" y="6593563"/>
                  <a:pt x="5146962" y="6566498"/>
                  <a:pt x="5146962" y="6546362"/>
                </a:cubicBezTo>
                <a:cubicBezTo>
                  <a:pt x="5119638" y="6404109"/>
                  <a:pt x="5133191" y="6262073"/>
                  <a:pt x="5126414" y="6126749"/>
                </a:cubicBezTo>
                <a:cubicBezTo>
                  <a:pt x="5119638" y="6086260"/>
                  <a:pt x="5099090" y="6052267"/>
                  <a:pt x="5105866" y="6018490"/>
                </a:cubicBezTo>
                <a:cubicBezTo>
                  <a:pt x="5126414" y="6059195"/>
                  <a:pt x="5140185" y="6099684"/>
                  <a:pt x="5146962" y="6147102"/>
                </a:cubicBezTo>
                <a:cubicBezTo>
                  <a:pt x="5167510" y="6241720"/>
                  <a:pt x="5194834" y="6336555"/>
                  <a:pt x="5215163" y="6431174"/>
                </a:cubicBezTo>
                <a:cubicBezTo>
                  <a:pt x="5228935" y="6485303"/>
                  <a:pt x="5242487" y="6539433"/>
                  <a:pt x="5249483" y="6593563"/>
                </a:cubicBezTo>
                <a:cubicBezTo>
                  <a:pt x="5269812" y="6634268"/>
                  <a:pt x="5276807" y="6674757"/>
                  <a:pt x="5283583" y="6722175"/>
                </a:cubicBezTo>
                <a:cubicBezTo>
                  <a:pt x="5290359" y="6735815"/>
                  <a:pt x="5290359" y="6749239"/>
                  <a:pt x="5297136" y="6762880"/>
                </a:cubicBezTo>
                <a:cubicBezTo>
                  <a:pt x="5304131" y="6796657"/>
                  <a:pt x="5317684" y="6837146"/>
                  <a:pt x="5324460" y="6871139"/>
                </a:cubicBezTo>
                <a:lnTo>
                  <a:pt x="7928527" y="6871139"/>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L"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8" name="Заголовок 1"/>
          <p:cNvSpPr>
            <a:spLocks noGrp="1"/>
          </p:cNvSpPr>
          <p:nvPr>
            <p:ph type="title" hasCustomPrompt="1"/>
          </p:nvPr>
        </p:nvSpPr>
        <p:spPr>
          <a:xfrm>
            <a:off x="800856" y="1125011"/>
            <a:ext cx="4359101" cy="1151995"/>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9" name="Текст 3"/>
          <p:cNvSpPr>
            <a:spLocks noGrp="1"/>
          </p:cNvSpPr>
          <p:nvPr>
            <p:ph type="body" sz="quarter" idx="14" hasCustomPrompt="1"/>
          </p:nvPr>
        </p:nvSpPr>
        <p:spPr>
          <a:xfrm>
            <a:off x="800939" y="2925002"/>
            <a:ext cx="4359018" cy="3042927"/>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6" name="Freeform 19">
            <a:extLst>
              <a:ext uri="{FF2B5EF4-FFF2-40B4-BE49-F238E27FC236}">
                <a16:creationId xmlns:a16="http://schemas.microsoft.com/office/drawing/2014/main" id="{A89474BE-FBA3-3B46-BC4C-1D25B48FBE8E}"/>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18519723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1250"/>
                                        <p:tgtEl>
                                          <p:spTgt spid="6"/>
                                        </p:tgtEl>
                                      </p:cBhvr>
                                    </p:animEffect>
                                  </p:childTnLst>
                                </p:cTn>
                              </p:par>
                            </p:childTnLst>
                          </p:cTn>
                        </p:par>
                        <p:par>
                          <p:cTn id="8" fill="hold">
                            <p:stCondLst>
                              <p:cond delay="1250"/>
                            </p:stCondLst>
                            <p:childTnLst>
                              <p:par>
                                <p:cTn id="9" presetID="1" presetClass="mediacall" presetSubtype="0" fill="hold" nodeType="afterEffect">
                                  <p:stCondLst>
                                    <p:cond delay="0"/>
                                  </p:stCondLst>
                                  <p:childTnLst>
                                    <p:cmd type="call" cmd="playFrom(0.0)">
                                      <p:cBhvr>
                                        <p:cTn id="10" dur="17440" fill="hold"/>
                                        <p:tgtEl>
                                          <p:spTgt spid="20"/>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11" restart="whenNotActive" fill="hold" evtFilter="cancelBubble" nodeType="interactiveSeq">
                <p:stCondLst>
                  <p:cond evt="onClick" delay="0">
                    <p:tgtEl>
                      <p:spTgt spid="20"/>
                    </p:tgtEl>
                  </p:cond>
                </p:stCondLst>
                <p:endSync evt="end" delay="0">
                  <p:rtn val="all"/>
                </p:endSync>
                <p:childTnLst>
                  <p:par>
                    <p:cTn id="12" fill="hold">
                      <p:stCondLst>
                        <p:cond delay="0"/>
                      </p:stCondLst>
                      <p:childTnLst>
                        <p:par>
                          <p:cTn id="13" fill="hold">
                            <p:stCondLst>
                              <p:cond delay="0"/>
                            </p:stCondLst>
                            <p:childTnLst>
                              <p:par>
                                <p:cTn id="14" presetID="2" presetClass="mediacall" presetSubtype="0" fill="hold" nodeType="clickEffect">
                                  <p:stCondLst>
                                    <p:cond delay="0"/>
                                  </p:stCondLst>
                                  <p:childTnLst>
                                    <p:cmd type="call" cmd="togglePause">
                                      <p:cBhvr>
                                        <p:cTn id="15" dur="1" fill="hold"/>
                                        <p:tgtEl>
                                          <p:spTgt spid="20"/>
                                        </p:tgtEl>
                                      </p:cBhvr>
                                    </p:cmd>
                                  </p:childTnLst>
                                </p:cTn>
                              </p:par>
                            </p:childTnLst>
                          </p:cTn>
                        </p:par>
                      </p:childTnLst>
                    </p:cTn>
                  </p:par>
                </p:childTnLst>
              </p:cTn>
              <p:nextCondLst>
                <p:cond evt="onClick" delay="0">
                  <p:tgtEl>
                    <p:spTgt spid="20"/>
                  </p:tgtEl>
                </p:cond>
              </p:nextCondLst>
            </p:seq>
            <p:video>
              <p:cMediaNode vol="80000">
                <p:cTn id="16" fill="hold" display="0">
                  <p:stCondLst>
                    <p:cond delay="indefinite"/>
                  </p:stCondLst>
                </p:cTn>
                <p:tgtEl>
                  <p:spTgt spid="20"/>
                </p:tgtEl>
              </p:cMediaNode>
            </p:video>
          </p:childTnLst>
        </p:cTn>
      </p:par>
    </p:tnLst>
    <p:bldLst>
      <p:bldP spid="6"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48.xml><?xml version="1.0" encoding="utf-8"?>
<p:sldLayout xmlns:a="http://schemas.openxmlformats.org/drawingml/2006/main" xmlns:r="http://schemas.openxmlformats.org/officeDocument/2006/relationships" xmlns:p="http://schemas.openxmlformats.org/presentationml/2006/main" userDrawn="1">
  <p:cSld name="403_Пользовательский макет">
    <p:spTree>
      <p:nvGrpSpPr>
        <p:cNvPr id="1" name=""/>
        <p:cNvGrpSpPr/>
        <p:nvPr/>
      </p:nvGrpSpPr>
      <p:grpSpPr>
        <a:xfrm>
          <a:off x="0" y="0"/>
          <a:ext cx="0" cy="0"/>
          <a:chOff x="0" y="0"/>
          <a:chExt cx="0" cy="0"/>
        </a:xfrm>
      </p:grpSpPr>
      <p:sp>
        <p:nvSpPr>
          <p:cNvPr id="6" name="Заголовок 1">
            <a:extLst>
              <a:ext uri="{FF2B5EF4-FFF2-40B4-BE49-F238E27FC236}">
                <a16:creationId xmlns:a16="http://schemas.microsoft.com/office/drawing/2014/main" id="{B61F364E-B280-4940-9E93-3F77C0DE00A3}"/>
              </a:ext>
            </a:extLst>
          </p:cNvPr>
          <p:cNvSpPr>
            <a:spLocks noGrp="1"/>
          </p:cNvSpPr>
          <p:nvPr>
            <p:ph type="title" hasCustomPrompt="1"/>
          </p:nvPr>
        </p:nvSpPr>
        <p:spPr>
          <a:xfrm>
            <a:off x="6956799" y="1125011"/>
            <a:ext cx="4359101" cy="1151995"/>
          </a:xfrm>
          <a:prstGeom prst="rect">
            <a:avLst/>
          </a:prstGeom>
        </p:spPr>
        <p:txBody>
          <a:bodyPr>
            <a:noAutofit/>
          </a:bodyPr>
          <a:lstStyle>
            <a:lvl1pPr marL="0" marR="0" indent="0" algn="r"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7" name="Текст 3">
            <a:extLst>
              <a:ext uri="{FF2B5EF4-FFF2-40B4-BE49-F238E27FC236}">
                <a16:creationId xmlns:a16="http://schemas.microsoft.com/office/drawing/2014/main" id="{1B6BB3DB-71EC-3147-9E13-2C1E1486A310}"/>
              </a:ext>
            </a:extLst>
          </p:cNvPr>
          <p:cNvSpPr>
            <a:spLocks noGrp="1"/>
          </p:cNvSpPr>
          <p:nvPr>
            <p:ph type="body" sz="quarter" idx="14" hasCustomPrompt="1"/>
          </p:nvPr>
        </p:nvSpPr>
        <p:spPr>
          <a:xfrm>
            <a:off x="6956882" y="2925002"/>
            <a:ext cx="4359018" cy="3042927"/>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4" name="Freeform 15">
            <a:extLst>
              <a:ext uri="{FF2B5EF4-FFF2-40B4-BE49-F238E27FC236}">
                <a16:creationId xmlns:a16="http://schemas.microsoft.com/office/drawing/2014/main" id="{AD59C8D0-C9CB-D041-A031-BD254D30F81E}"/>
              </a:ext>
            </a:extLst>
          </p:cNvPr>
          <p:cNvSpPr>
            <a:spLocks noGrp="1" noEditPoints="1"/>
          </p:cNvSpPr>
          <p:nvPr>
            <p:ph type="pic" sz="quarter" idx="10"/>
          </p:nvPr>
        </p:nvSpPr>
        <p:spPr bwMode="auto">
          <a:xfrm>
            <a:off x="192113" y="1269010"/>
            <a:ext cx="6635989" cy="4580995"/>
          </a:xfrm>
          <a:custGeom>
            <a:avLst/>
            <a:gdLst>
              <a:gd name="T0" fmla="*/ 533 w 12682"/>
              <a:gd name="T1" fmla="*/ 3638 h 6737"/>
              <a:gd name="T2" fmla="*/ 11800 w 12682"/>
              <a:gd name="T3" fmla="*/ 3522 h 6737"/>
              <a:gd name="T4" fmla="*/ 581 w 12682"/>
              <a:gd name="T5" fmla="*/ 3535 h 6737"/>
              <a:gd name="T6" fmla="*/ 10015 w 12682"/>
              <a:gd name="T7" fmla="*/ 1776 h 6737"/>
              <a:gd name="T8" fmla="*/ 762 w 12682"/>
              <a:gd name="T9" fmla="*/ 1717 h 6737"/>
              <a:gd name="T10" fmla="*/ 3865 w 12682"/>
              <a:gd name="T11" fmla="*/ 4962 h 6737"/>
              <a:gd name="T12" fmla="*/ 9576 w 12682"/>
              <a:gd name="T13" fmla="*/ 5877 h 6737"/>
              <a:gd name="T14" fmla="*/ 11714 w 12682"/>
              <a:gd name="T15" fmla="*/ 4506 h 6737"/>
              <a:gd name="T16" fmla="*/ 7850 w 12682"/>
              <a:gd name="T17" fmla="*/ 5134 h 6737"/>
              <a:gd name="T18" fmla="*/ 12041 w 12682"/>
              <a:gd name="T19" fmla="*/ 4655 h 6737"/>
              <a:gd name="T20" fmla="*/ 11813 w 12682"/>
              <a:gd name="T21" fmla="*/ 4436 h 6737"/>
              <a:gd name="T22" fmla="*/ 633 w 12682"/>
              <a:gd name="T23" fmla="*/ 2481 h 6737"/>
              <a:gd name="T24" fmla="*/ 8361 w 12682"/>
              <a:gd name="T25" fmla="*/ 4673 h 6737"/>
              <a:gd name="T26" fmla="*/ 11960 w 12682"/>
              <a:gd name="T27" fmla="*/ 5012 h 6737"/>
              <a:gd name="T28" fmla="*/ 925 w 12682"/>
              <a:gd name="T29" fmla="*/ 3895 h 6737"/>
              <a:gd name="T30" fmla="*/ 11513 w 12682"/>
              <a:gd name="T31" fmla="*/ 4631 h 6737"/>
              <a:gd name="T32" fmla="*/ 10693 w 12682"/>
              <a:gd name="T33" fmla="*/ 5600 h 6737"/>
              <a:gd name="T34" fmla="*/ 11090 w 12682"/>
              <a:gd name="T35" fmla="*/ 4561 h 6737"/>
              <a:gd name="T36" fmla="*/ 11262 w 12682"/>
              <a:gd name="T37" fmla="*/ 5800 h 6737"/>
              <a:gd name="T38" fmla="*/ 11252 w 12682"/>
              <a:gd name="T39" fmla="*/ 5707 h 6737"/>
              <a:gd name="T40" fmla="*/ 10474 w 12682"/>
              <a:gd name="T41" fmla="*/ 5079 h 6737"/>
              <a:gd name="T42" fmla="*/ 10588 w 12682"/>
              <a:gd name="T43" fmla="*/ 5443 h 6737"/>
              <a:gd name="T44" fmla="*/ 8753 w 12682"/>
              <a:gd name="T45" fmla="*/ 1128 h 6737"/>
              <a:gd name="T46" fmla="*/ 11336 w 12682"/>
              <a:gd name="T47" fmla="*/ 4150 h 6737"/>
              <a:gd name="T48" fmla="*/ 12170 w 12682"/>
              <a:gd name="T49" fmla="*/ 2804 h 6737"/>
              <a:gd name="T50" fmla="*/ 10679 w 12682"/>
              <a:gd name="T51" fmla="*/ 2075 h 6737"/>
              <a:gd name="T52" fmla="*/ 3462 w 12682"/>
              <a:gd name="T53" fmla="*/ 381 h 6737"/>
              <a:gd name="T54" fmla="*/ 1066 w 12682"/>
              <a:gd name="T55" fmla="*/ 777 h 6737"/>
              <a:gd name="T56" fmla="*/ 7709 w 12682"/>
              <a:gd name="T57" fmla="*/ 731 h 6737"/>
              <a:gd name="T58" fmla="*/ 11562 w 12682"/>
              <a:gd name="T59" fmla="*/ 3358 h 6737"/>
              <a:gd name="T60" fmla="*/ 8199 w 12682"/>
              <a:gd name="T61" fmla="*/ 1001 h 6737"/>
              <a:gd name="T62" fmla="*/ 1816 w 12682"/>
              <a:gd name="T63" fmla="*/ 276 h 6737"/>
              <a:gd name="T64" fmla="*/ 10489 w 12682"/>
              <a:gd name="T65" fmla="*/ 1574 h 6737"/>
              <a:gd name="T66" fmla="*/ 10449 w 12682"/>
              <a:gd name="T67" fmla="*/ 1868 h 6737"/>
              <a:gd name="T68" fmla="*/ 7753 w 12682"/>
              <a:gd name="T69" fmla="*/ 4916 h 6737"/>
              <a:gd name="T70" fmla="*/ 4689 w 12682"/>
              <a:gd name="T71" fmla="*/ 4631 h 6737"/>
              <a:gd name="T72" fmla="*/ 2871 w 12682"/>
              <a:gd name="T73" fmla="*/ 4597 h 6737"/>
              <a:gd name="T74" fmla="*/ 827 w 12682"/>
              <a:gd name="T75" fmla="*/ 3590 h 6737"/>
              <a:gd name="T76" fmla="*/ 2015 w 12682"/>
              <a:gd name="T77" fmla="*/ 593 h 6737"/>
              <a:gd name="T78" fmla="*/ 7118 w 12682"/>
              <a:gd name="T79" fmla="*/ 1179 h 6737"/>
              <a:gd name="T80" fmla="*/ 8343 w 12682"/>
              <a:gd name="T81" fmla="*/ 1366 h 6737"/>
              <a:gd name="T82" fmla="*/ 9259 w 12682"/>
              <a:gd name="T83" fmla="*/ 1404 h 6737"/>
              <a:gd name="T84" fmla="*/ 11133 w 12682"/>
              <a:gd name="T85" fmla="*/ 2759 h 6737"/>
              <a:gd name="T86" fmla="*/ 10491 w 12682"/>
              <a:gd name="T87" fmla="*/ 4483 h 6737"/>
              <a:gd name="T88" fmla="*/ 2643 w 12682"/>
              <a:gd name="T89" fmla="*/ 4271 h 6737"/>
              <a:gd name="T90" fmla="*/ 9018 w 12682"/>
              <a:gd name="T91" fmla="*/ 1607 h 6737"/>
              <a:gd name="T92" fmla="*/ 10391 w 12682"/>
              <a:gd name="T93" fmla="*/ 4379 h 6737"/>
              <a:gd name="T94" fmla="*/ 5511 w 12682"/>
              <a:gd name="T95" fmla="*/ 3451 h 6737"/>
              <a:gd name="T96" fmla="*/ 7197 w 12682"/>
              <a:gd name="T97" fmla="*/ 3547 h 6737"/>
              <a:gd name="T98" fmla="*/ 6663 w 12682"/>
              <a:gd name="T99" fmla="*/ 4074 h 6737"/>
              <a:gd name="T100" fmla="*/ 10941 w 12682"/>
              <a:gd name="T101" fmla="*/ 2986 h 6737"/>
              <a:gd name="T102" fmla="*/ 10755 w 12682"/>
              <a:gd name="T103" fmla="*/ 2843 h 6737"/>
              <a:gd name="T104" fmla="*/ 3314 w 12682"/>
              <a:gd name="T105" fmla="*/ 3396 h 6737"/>
              <a:gd name="T106" fmla="*/ 8177 w 12682"/>
              <a:gd name="T107" fmla="*/ 1339 h 6737"/>
              <a:gd name="T108" fmla="*/ 9543 w 12682"/>
              <a:gd name="T109" fmla="*/ 6283 h 6737"/>
              <a:gd name="T110" fmla="*/ 11040 w 12682"/>
              <a:gd name="T111" fmla="*/ 4315 h 6737"/>
              <a:gd name="T112" fmla="*/ 5424 w 12682"/>
              <a:gd name="T113" fmla="*/ 5222 h 6737"/>
              <a:gd name="T114" fmla="*/ 3579 w 12682"/>
              <a:gd name="T115" fmla="*/ 5012 h 6737"/>
              <a:gd name="T116" fmla="*/ 6965 w 12682"/>
              <a:gd name="T117" fmla="*/ 5121 h 6737"/>
              <a:gd name="T118" fmla="*/ 8868 w 12682"/>
              <a:gd name="T119" fmla="*/ 6628 h 6737"/>
              <a:gd name="T120" fmla="*/ 8026 w 12682"/>
              <a:gd name="T121" fmla="*/ 5501 h 6737"/>
              <a:gd name="T122" fmla="*/ 4697 w 12682"/>
              <a:gd name="T123" fmla="*/ 5535 h 6737"/>
              <a:gd name="T124" fmla="*/ 8235 w 12682"/>
              <a:gd name="T125" fmla="*/ 6078 h 6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682" h="6737">
                <a:moveTo>
                  <a:pt x="8095" y="5265"/>
                </a:moveTo>
                <a:lnTo>
                  <a:pt x="8095" y="5265"/>
                </a:lnTo>
                <a:lnTo>
                  <a:pt x="8095" y="5265"/>
                </a:lnTo>
                <a:lnTo>
                  <a:pt x="8095" y="5265"/>
                </a:lnTo>
                <a:close/>
                <a:moveTo>
                  <a:pt x="944" y="2402"/>
                </a:moveTo>
                <a:lnTo>
                  <a:pt x="945" y="2402"/>
                </a:lnTo>
                <a:lnTo>
                  <a:pt x="945" y="2402"/>
                </a:lnTo>
                <a:lnTo>
                  <a:pt x="945" y="2402"/>
                </a:lnTo>
                <a:lnTo>
                  <a:pt x="944" y="2402"/>
                </a:lnTo>
                <a:lnTo>
                  <a:pt x="944" y="2402"/>
                </a:lnTo>
                <a:close/>
                <a:moveTo>
                  <a:pt x="10843" y="4886"/>
                </a:moveTo>
                <a:lnTo>
                  <a:pt x="10844" y="4890"/>
                </a:lnTo>
                <a:lnTo>
                  <a:pt x="10814" y="4876"/>
                </a:lnTo>
                <a:lnTo>
                  <a:pt x="10796" y="4856"/>
                </a:lnTo>
                <a:lnTo>
                  <a:pt x="10798" y="4830"/>
                </a:lnTo>
                <a:lnTo>
                  <a:pt x="10822" y="4798"/>
                </a:lnTo>
                <a:lnTo>
                  <a:pt x="10881" y="4803"/>
                </a:lnTo>
                <a:lnTo>
                  <a:pt x="10950" y="4817"/>
                </a:lnTo>
                <a:lnTo>
                  <a:pt x="11016" y="4839"/>
                </a:lnTo>
                <a:lnTo>
                  <a:pt x="11066" y="4867"/>
                </a:lnTo>
                <a:lnTo>
                  <a:pt x="11016" y="4887"/>
                </a:lnTo>
                <a:lnTo>
                  <a:pt x="10957" y="4897"/>
                </a:lnTo>
                <a:lnTo>
                  <a:pt x="10898" y="4898"/>
                </a:lnTo>
                <a:lnTo>
                  <a:pt x="10844" y="4890"/>
                </a:lnTo>
                <a:lnTo>
                  <a:pt x="10844" y="4887"/>
                </a:lnTo>
                <a:lnTo>
                  <a:pt x="10843" y="4886"/>
                </a:lnTo>
                <a:close/>
                <a:moveTo>
                  <a:pt x="10885" y="4860"/>
                </a:moveTo>
                <a:lnTo>
                  <a:pt x="10898" y="4858"/>
                </a:lnTo>
                <a:lnTo>
                  <a:pt x="10913" y="4856"/>
                </a:lnTo>
                <a:lnTo>
                  <a:pt x="10926" y="4851"/>
                </a:lnTo>
                <a:lnTo>
                  <a:pt x="10931" y="4842"/>
                </a:lnTo>
                <a:lnTo>
                  <a:pt x="10909" y="4837"/>
                </a:lnTo>
                <a:lnTo>
                  <a:pt x="10884" y="4837"/>
                </a:lnTo>
                <a:lnTo>
                  <a:pt x="10871" y="4845"/>
                </a:lnTo>
                <a:lnTo>
                  <a:pt x="10885" y="4860"/>
                </a:lnTo>
                <a:close/>
                <a:moveTo>
                  <a:pt x="10679" y="5329"/>
                </a:moveTo>
                <a:lnTo>
                  <a:pt x="10690" y="5324"/>
                </a:lnTo>
                <a:lnTo>
                  <a:pt x="10693" y="5315"/>
                </a:lnTo>
                <a:lnTo>
                  <a:pt x="10687" y="5306"/>
                </a:lnTo>
                <a:lnTo>
                  <a:pt x="10675" y="5301"/>
                </a:lnTo>
                <a:lnTo>
                  <a:pt x="10667" y="5301"/>
                </a:lnTo>
                <a:lnTo>
                  <a:pt x="10661" y="5302"/>
                </a:lnTo>
                <a:lnTo>
                  <a:pt x="10680" y="5283"/>
                </a:lnTo>
                <a:lnTo>
                  <a:pt x="10709" y="5271"/>
                </a:lnTo>
                <a:lnTo>
                  <a:pt x="10750" y="5273"/>
                </a:lnTo>
                <a:lnTo>
                  <a:pt x="10807" y="5284"/>
                </a:lnTo>
                <a:lnTo>
                  <a:pt x="10828" y="5229"/>
                </a:lnTo>
                <a:lnTo>
                  <a:pt x="10852" y="5259"/>
                </a:lnTo>
                <a:lnTo>
                  <a:pt x="10843" y="5304"/>
                </a:lnTo>
                <a:lnTo>
                  <a:pt x="10769" y="5303"/>
                </a:lnTo>
                <a:lnTo>
                  <a:pt x="10736" y="5330"/>
                </a:lnTo>
                <a:lnTo>
                  <a:pt x="10742" y="5411"/>
                </a:lnTo>
                <a:lnTo>
                  <a:pt x="10735" y="5492"/>
                </a:lnTo>
                <a:lnTo>
                  <a:pt x="10661" y="5520"/>
                </a:lnTo>
                <a:lnTo>
                  <a:pt x="10657" y="5470"/>
                </a:lnTo>
                <a:lnTo>
                  <a:pt x="10651" y="5418"/>
                </a:lnTo>
                <a:lnTo>
                  <a:pt x="10648" y="5367"/>
                </a:lnTo>
                <a:lnTo>
                  <a:pt x="10652" y="5322"/>
                </a:lnTo>
                <a:lnTo>
                  <a:pt x="10657" y="5325"/>
                </a:lnTo>
                <a:lnTo>
                  <a:pt x="10662" y="5327"/>
                </a:lnTo>
                <a:lnTo>
                  <a:pt x="10670" y="5329"/>
                </a:lnTo>
                <a:lnTo>
                  <a:pt x="10679" y="5329"/>
                </a:lnTo>
                <a:close/>
                <a:moveTo>
                  <a:pt x="10745" y="4974"/>
                </a:moveTo>
                <a:lnTo>
                  <a:pt x="10749" y="4972"/>
                </a:lnTo>
                <a:lnTo>
                  <a:pt x="10752" y="4971"/>
                </a:lnTo>
                <a:lnTo>
                  <a:pt x="10750" y="4971"/>
                </a:lnTo>
                <a:lnTo>
                  <a:pt x="10747" y="4971"/>
                </a:lnTo>
                <a:lnTo>
                  <a:pt x="10746" y="4972"/>
                </a:lnTo>
                <a:lnTo>
                  <a:pt x="10745" y="4974"/>
                </a:lnTo>
                <a:close/>
                <a:moveTo>
                  <a:pt x="10560" y="5167"/>
                </a:moveTo>
                <a:lnTo>
                  <a:pt x="10563" y="5168"/>
                </a:lnTo>
                <a:lnTo>
                  <a:pt x="10566" y="5171"/>
                </a:lnTo>
                <a:lnTo>
                  <a:pt x="10569" y="5171"/>
                </a:lnTo>
                <a:lnTo>
                  <a:pt x="10572" y="5168"/>
                </a:lnTo>
                <a:lnTo>
                  <a:pt x="10569" y="5163"/>
                </a:lnTo>
                <a:lnTo>
                  <a:pt x="10566" y="5162"/>
                </a:lnTo>
                <a:lnTo>
                  <a:pt x="10564" y="5163"/>
                </a:lnTo>
                <a:lnTo>
                  <a:pt x="10560" y="5167"/>
                </a:lnTo>
                <a:close/>
                <a:moveTo>
                  <a:pt x="10402" y="5451"/>
                </a:moveTo>
                <a:lnTo>
                  <a:pt x="10402" y="5451"/>
                </a:lnTo>
                <a:lnTo>
                  <a:pt x="10403" y="5451"/>
                </a:lnTo>
                <a:lnTo>
                  <a:pt x="10402" y="5450"/>
                </a:lnTo>
                <a:lnTo>
                  <a:pt x="10402" y="5451"/>
                </a:lnTo>
                <a:lnTo>
                  <a:pt x="10402" y="5450"/>
                </a:lnTo>
                <a:lnTo>
                  <a:pt x="10397" y="5448"/>
                </a:lnTo>
                <a:lnTo>
                  <a:pt x="10395" y="5447"/>
                </a:lnTo>
                <a:lnTo>
                  <a:pt x="10396" y="5448"/>
                </a:lnTo>
                <a:lnTo>
                  <a:pt x="10402" y="5451"/>
                </a:lnTo>
                <a:close/>
                <a:moveTo>
                  <a:pt x="10271" y="5535"/>
                </a:moveTo>
                <a:lnTo>
                  <a:pt x="10270" y="5535"/>
                </a:lnTo>
                <a:lnTo>
                  <a:pt x="10270" y="5534"/>
                </a:lnTo>
                <a:lnTo>
                  <a:pt x="10271" y="5535"/>
                </a:lnTo>
                <a:close/>
                <a:moveTo>
                  <a:pt x="10270" y="5534"/>
                </a:moveTo>
                <a:lnTo>
                  <a:pt x="10266" y="5537"/>
                </a:lnTo>
                <a:lnTo>
                  <a:pt x="10263" y="5539"/>
                </a:lnTo>
                <a:lnTo>
                  <a:pt x="10266" y="5537"/>
                </a:lnTo>
                <a:lnTo>
                  <a:pt x="10271" y="5535"/>
                </a:lnTo>
                <a:lnTo>
                  <a:pt x="10271" y="5535"/>
                </a:lnTo>
                <a:lnTo>
                  <a:pt x="10270" y="5534"/>
                </a:lnTo>
                <a:close/>
                <a:moveTo>
                  <a:pt x="10326" y="4919"/>
                </a:moveTo>
                <a:lnTo>
                  <a:pt x="10331" y="4923"/>
                </a:lnTo>
                <a:lnTo>
                  <a:pt x="10335" y="4924"/>
                </a:lnTo>
                <a:lnTo>
                  <a:pt x="10339" y="4923"/>
                </a:lnTo>
                <a:lnTo>
                  <a:pt x="10342" y="4918"/>
                </a:lnTo>
                <a:lnTo>
                  <a:pt x="10339" y="4918"/>
                </a:lnTo>
                <a:lnTo>
                  <a:pt x="10335" y="4916"/>
                </a:lnTo>
                <a:lnTo>
                  <a:pt x="10330" y="4916"/>
                </a:lnTo>
                <a:lnTo>
                  <a:pt x="10326" y="4919"/>
                </a:lnTo>
                <a:close/>
                <a:moveTo>
                  <a:pt x="180" y="1705"/>
                </a:moveTo>
                <a:lnTo>
                  <a:pt x="179" y="1707"/>
                </a:lnTo>
                <a:lnTo>
                  <a:pt x="179" y="1708"/>
                </a:lnTo>
                <a:lnTo>
                  <a:pt x="181" y="1708"/>
                </a:lnTo>
                <a:lnTo>
                  <a:pt x="184" y="1708"/>
                </a:lnTo>
                <a:lnTo>
                  <a:pt x="180" y="1705"/>
                </a:lnTo>
                <a:close/>
                <a:moveTo>
                  <a:pt x="184" y="1823"/>
                </a:moveTo>
                <a:lnTo>
                  <a:pt x="182" y="1819"/>
                </a:lnTo>
                <a:lnTo>
                  <a:pt x="181" y="1820"/>
                </a:lnTo>
                <a:lnTo>
                  <a:pt x="181" y="1820"/>
                </a:lnTo>
                <a:lnTo>
                  <a:pt x="181" y="1822"/>
                </a:lnTo>
                <a:lnTo>
                  <a:pt x="184" y="1823"/>
                </a:lnTo>
                <a:close/>
                <a:moveTo>
                  <a:pt x="51" y="2752"/>
                </a:moveTo>
                <a:lnTo>
                  <a:pt x="45" y="2751"/>
                </a:lnTo>
                <a:lnTo>
                  <a:pt x="42" y="2751"/>
                </a:lnTo>
                <a:lnTo>
                  <a:pt x="45" y="2751"/>
                </a:lnTo>
                <a:lnTo>
                  <a:pt x="51" y="2754"/>
                </a:lnTo>
                <a:lnTo>
                  <a:pt x="51" y="2754"/>
                </a:lnTo>
                <a:lnTo>
                  <a:pt x="51" y="2752"/>
                </a:lnTo>
                <a:close/>
                <a:moveTo>
                  <a:pt x="55" y="2757"/>
                </a:moveTo>
                <a:lnTo>
                  <a:pt x="54" y="2756"/>
                </a:lnTo>
                <a:lnTo>
                  <a:pt x="55" y="2757"/>
                </a:lnTo>
                <a:lnTo>
                  <a:pt x="54" y="2755"/>
                </a:lnTo>
                <a:lnTo>
                  <a:pt x="55" y="2757"/>
                </a:lnTo>
                <a:close/>
                <a:moveTo>
                  <a:pt x="10173" y="5604"/>
                </a:moveTo>
                <a:lnTo>
                  <a:pt x="10173" y="5606"/>
                </a:lnTo>
                <a:lnTo>
                  <a:pt x="10174" y="5607"/>
                </a:lnTo>
                <a:lnTo>
                  <a:pt x="10177" y="5609"/>
                </a:lnTo>
                <a:lnTo>
                  <a:pt x="10179" y="5607"/>
                </a:lnTo>
                <a:lnTo>
                  <a:pt x="10178" y="5605"/>
                </a:lnTo>
                <a:lnTo>
                  <a:pt x="10177" y="5602"/>
                </a:lnTo>
                <a:lnTo>
                  <a:pt x="10176" y="5602"/>
                </a:lnTo>
                <a:lnTo>
                  <a:pt x="10173" y="5604"/>
                </a:lnTo>
                <a:close/>
                <a:moveTo>
                  <a:pt x="485" y="1357"/>
                </a:moveTo>
                <a:lnTo>
                  <a:pt x="492" y="1360"/>
                </a:lnTo>
                <a:lnTo>
                  <a:pt x="493" y="1360"/>
                </a:lnTo>
                <a:lnTo>
                  <a:pt x="492" y="1358"/>
                </a:lnTo>
                <a:lnTo>
                  <a:pt x="485" y="1357"/>
                </a:lnTo>
                <a:lnTo>
                  <a:pt x="485" y="1357"/>
                </a:lnTo>
                <a:lnTo>
                  <a:pt x="485" y="1357"/>
                </a:lnTo>
                <a:lnTo>
                  <a:pt x="485" y="1357"/>
                </a:lnTo>
                <a:lnTo>
                  <a:pt x="485" y="1357"/>
                </a:lnTo>
                <a:close/>
                <a:moveTo>
                  <a:pt x="357" y="2862"/>
                </a:moveTo>
                <a:lnTo>
                  <a:pt x="358" y="2863"/>
                </a:lnTo>
                <a:lnTo>
                  <a:pt x="359" y="2864"/>
                </a:lnTo>
                <a:lnTo>
                  <a:pt x="361" y="2864"/>
                </a:lnTo>
                <a:lnTo>
                  <a:pt x="361" y="2862"/>
                </a:lnTo>
                <a:lnTo>
                  <a:pt x="357" y="2862"/>
                </a:lnTo>
                <a:close/>
                <a:moveTo>
                  <a:pt x="396" y="2622"/>
                </a:moveTo>
                <a:lnTo>
                  <a:pt x="401" y="2621"/>
                </a:lnTo>
                <a:lnTo>
                  <a:pt x="399" y="2619"/>
                </a:lnTo>
                <a:lnTo>
                  <a:pt x="398" y="2619"/>
                </a:lnTo>
                <a:lnTo>
                  <a:pt x="398" y="2619"/>
                </a:lnTo>
                <a:lnTo>
                  <a:pt x="396" y="2622"/>
                </a:lnTo>
                <a:close/>
                <a:moveTo>
                  <a:pt x="689" y="1216"/>
                </a:moveTo>
                <a:lnTo>
                  <a:pt x="689" y="1213"/>
                </a:lnTo>
                <a:lnTo>
                  <a:pt x="687" y="1212"/>
                </a:lnTo>
                <a:lnTo>
                  <a:pt x="685" y="1213"/>
                </a:lnTo>
                <a:lnTo>
                  <a:pt x="683" y="1215"/>
                </a:lnTo>
                <a:lnTo>
                  <a:pt x="684" y="1217"/>
                </a:lnTo>
                <a:lnTo>
                  <a:pt x="685" y="1218"/>
                </a:lnTo>
                <a:lnTo>
                  <a:pt x="688" y="1218"/>
                </a:lnTo>
                <a:lnTo>
                  <a:pt x="689" y="1216"/>
                </a:lnTo>
                <a:close/>
                <a:moveTo>
                  <a:pt x="522" y="2244"/>
                </a:moveTo>
                <a:lnTo>
                  <a:pt x="521" y="2246"/>
                </a:lnTo>
                <a:lnTo>
                  <a:pt x="520" y="2248"/>
                </a:lnTo>
                <a:lnTo>
                  <a:pt x="524" y="2249"/>
                </a:lnTo>
                <a:lnTo>
                  <a:pt x="525" y="2248"/>
                </a:lnTo>
                <a:lnTo>
                  <a:pt x="525" y="2246"/>
                </a:lnTo>
                <a:lnTo>
                  <a:pt x="522" y="2244"/>
                </a:lnTo>
                <a:close/>
                <a:moveTo>
                  <a:pt x="547" y="2206"/>
                </a:moveTo>
                <a:lnTo>
                  <a:pt x="545" y="2205"/>
                </a:lnTo>
                <a:lnTo>
                  <a:pt x="547" y="2206"/>
                </a:lnTo>
                <a:lnTo>
                  <a:pt x="547" y="2205"/>
                </a:lnTo>
                <a:lnTo>
                  <a:pt x="545" y="2205"/>
                </a:lnTo>
                <a:lnTo>
                  <a:pt x="540" y="2207"/>
                </a:lnTo>
                <a:lnTo>
                  <a:pt x="539" y="2209"/>
                </a:lnTo>
                <a:lnTo>
                  <a:pt x="541" y="2209"/>
                </a:lnTo>
                <a:lnTo>
                  <a:pt x="547" y="2206"/>
                </a:lnTo>
                <a:close/>
                <a:moveTo>
                  <a:pt x="699" y="1453"/>
                </a:moveTo>
                <a:lnTo>
                  <a:pt x="702" y="1454"/>
                </a:lnTo>
                <a:lnTo>
                  <a:pt x="703" y="1455"/>
                </a:lnTo>
                <a:lnTo>
                  <a:pt x="702" y="1454"/>
                </a:lnTo>
                <a:lnTo>
                  <a:pt x="699" y="1453"/>
                </a:lnTo>
                <a:close/>
                <a:moveTo>
                  <a:pt x="707" y="1458"/>
                </a:moveTo>
                <a:lnTo>
                  <a:pt x="707" y="1458"/>
                </a:lnTo>
                <a:lnTo>
                  <a:pt x="707" y="1458"/>
                </a:lnTo>
                <a:lnTo>
                  <a:pt x="707" y="1458"/>
                </a:lnTo>
                <a:lnTo>
                  <a:pt x="707" y="1458"/>
                </a:lnTo>
                <a:lnTo>
                  <a:pt x="706" y="1456"/>
                </a:lnTo>
                <a:lnTo>
                  <a:pt x="704" y="1455"/>
                </a:lnTo>
                <a:lnTo>
                  <a:pt x="704" y="1456"/>
                </a:lnTo>
                <a:lnTo>
                  <a:pt x="707" y="1458"/>
                </a:lnTo>
                <a:close/>
                <a:moveTo>
                  <a:pt x="622" y="1977"/>
                </a:moveTo>
                <a:lnTo>
                  <a:pt x="626" y="1976"/>
                </a:lnTo>
                <a:lnTo>
                  <a:pt x="624" y="1975"/>
                </a:lnTo>
                <a:lnTo>
                  <a:pt x="623" y="1973"/>
                </a:lnTo>
                <a:lnTo>
                  <a:pt x="622" y="1975"/>
                </a:lnTo>
                <a:lnTo>
                  <a:pt x="622" y="1977"/>
                </a:lnTo>
                <a:close/>
                <a:moveTo>
                  <a:pt x="512" y="2834"/>
                </a:moveTo>
                <a:lnTo>
                  <a:pt x="507" y="2835"/>
                </a:lnTo>
                <a:lnTo>
                  <a:pt x="510" y="2836"/>
                </a:lnTo>
                <a:lnTo>
                  <a:pt x="511" y="2838"/>
                </a:lnTo>
                <a:lnTo>
                  <a:pt x="512" y="2836"/>
                </a:lnTo>
                <a:lnTo>
                  <a:pt x="512" y="2834"/>
                </a:lnTo>
                <a:close/>
                <a:moveTo>
                  <a:pt x="690" y="1824"/>
                </a:moveTo>
                <a:lnTo>
                  <a:pt x="693" y="1826"/>
                </a:lnTo>
                <a:lnTo>
                  <a:pt x="693" y="1824"/>
                </a:lnTo>
                <a:lnTo>
                  <a:pt x="693" y="1823"/>
                </a:lnTo>
                <a:lnTo>
                  <a:pt x="693" y="1822"/>
                </a:lnTo>
                <a:lnTo>
                  <a:pt x="690" y="1824"/>
                </a:lnTo>
                <a:close/>
                <a:moveTo>
                  <a:pt x="406" y="3827"/>
                </a:moveTo>
                <a:lnTo>
                  <a:pt x="409" y="3824"/>
                </a:lnTo>
                <a:lnTo>
                  <a:pt x="410" y="3823"/>
                </a:lnTo>
                <a:lnTo>
                  <a:pt x="409" y="3822"/>
                </a:lnTo>
                <a:lnTo>
                  <a:pt x="405" y="3820"/>
                </a:lnTo>
                <a:lnTo>
                  <a:pt x="406" y="3827"/>
                </a:lnTo>
                <a:close/>
                <a:moveTo>
                  <a:pt x="505" y="3631"/>
                </a:moveTo>
                <a:lnTo>
                  <a:pt x="506" y="3628"/>
                </a:lnTo>
                <a:lnTo>
                  <a:pt x="507" y="3627"/>
                </a:lnTo>
                <a:lnTo>
                  <a:pt x="506" y="3625"/>
                </a:lnTo>
                <a:lnTo>
                  <a:pt x="503" y="3624"/>
                </a:lnTo>
                <a:lnTo>
                  <a:pt x="505" y="3631"/>
                </a:lnTo>
                <a:close/>
                <a:moveTo>
                  <a:pt x="538" y="3636"/>
                </a:moveTo>
                <a:lnTo>
                  <a:pt x="534" y="3636"/>
                </a:lnTo>
                <a:lnTo>
                  <a:pt x="533" y="3638"/>
                </a:lnTo>
                <a:lnTo>
                  <a:pt x="535" y="3641"/>
                </a:lnTo>
                <a:lnTo>
                  <a:pt x="539" y="3639"/>
                </a:lnTo>
                <a:lnTo>
                  <a:pt x="539" y="3637"/>
                </a:lnTo>
                <a:lnTo>
                  <a:pt x="538" y="3636"/>
                </a:lnTo>
                <a:close/>
                <a:moveTo>
                  <a:pt x="584" y="3753"/>
                </a:moveTo>
                <a:lnTo>
                  <a:pt x="585" y="3750"/>
                </a:lnTo>
                <a:lnTo>
                  <a:pt x="585" y="3750"/>
                </a:lnTo>
                <a:lnTo>
                  <a:pt x="582" y="3750"/>
                </a:lnTo>
                <a:lnTo>
                  <a:pt x="581" y="3750"/>
                </a:lnTo>
                <a:lnTo>
                  <a:pt x="584" y="3753"/>
                </a:lnTo>
                <a:close/>
                <a:moveTo>
                  <a:pt x="627" y="3777"/>
                </a:moveTo>
                <a:lnTo>
                  <a:pt x="626" y="3772"/>
                </a:lnTo>
                <a:lnTo>
                  <a:pt x="624" y="3774"/>
                </a:lnTo>
                <a:lnTo>
                  <a:pt x="623" y="3776"/>
                </a:lnTo>
                <a:lnTo>
                  <a:pt x="624" y="3777"/>
                </a:lnTo>
                <a:lnTo>
                  <a:pt x="627" y="3777"/>
                </a:lnTo>
                <a:close/>
                <a:moveTo>
                  <a:pt x="619" y="3860"/>
                </a:moveTo>
                <a:lnTo>
                  <a:pt x="614" y="3860"/>
                </a:lnTo>
                <a:lnTo>
                  <a:pt x="615" y="3862"/>
                </a:lnTo>
                <a:lnTo>
                  <a:pt x="617" y="3864"/>
                </a:lnTo>
                <a:lnTo>
                  <a:pt x="618" y="3862"/>
                </a:lnTo>
                <a:lnTo>
                  <a:pt x="619" y="3860"/>
                </a:lnTo>
                <a:close/>
                <a:moveTo>
                  <a:pt x="792" y="3865"/>
                </a:moveTo>
                <a:lnTo>
                  <a:pt x="796" y="3862"/>
                </a:lnTo>
                <a:lnTo>
                  <a:pt x="800" y="3860"/>
                </a:lnTo>
                <a:lnTo>
                  <a:pt x="796" y="3861"/>
                </a:lnTo>
                <a:lnTo>
                  <a:pt x="791" y="3861"/>
                </a:lnTo>
                <a:lnTo>
                  <a:pt x="790" y="3862"/>
                </a:lnTo>
                <a:lnTo>
                  <a:pt x="792" y="3865"/>
                </a:lnTo>
                <a:close/>
                <a:moveTo>
                  <a:pt x="803" y="3858"/>
                </a:moveTo>
                <a:lnTo>
                  <a:pt x="803" y="3858"/>
                </a:lnTo>
                <a:lnTo>
                  <a:pt x="803" y="3858"/>
                </a:lnTo>
                <a:lnTo>
                  <a:pt x="801" y="3858"/>
                </a:lnTo>
                <a:lnTo>
                  <a:pt x="800" y="3860"/>
                </a:lnTo>
                <a:lnTo>
                  <a:pt x="801" y="3860"/>
                </a:lnTo>
                <a:lnTo>
                  <a:pt x="803" y="3858"/>
                </a:lnTo>
                <a:close/>
                <a:moveTo>
                  <a:pt x="808" y="3851"/>
                </a:moveTo>
                <a:lnTo>
                  <a:pt x="806" y="3853"/>
                </a:lnTo>
                <a:lnTo>
                  <a:pt x="804" y="3856"/>
                </a:lnTo>
                <a:lnTo>
                  <a:pt x="804" y="3857"/>
                </a:lnTo>
                <a:lnTo>
                  <a:pt x="803" y="3857"/>
                </a:lnTo>
                <a:lnTo>
                  <a:pt x="803" y="3857"/>
                </a:lnTo>
                <a:lnTo>
                  <a:pt x="804" y="3856"/>
                </a:lnTo>
                <a:lnTo>
                  <a:pt x="804" y="3857"/>
                </a:lnTo>
                <a:lnTo>
                  <a:pt x="804" y="3856"/>
                </a:lnTo>
                <a:lnTo>
                  <a:pt x="806" y="3855"/>
                </a:lnTo>
                <a:lnTo>
                  <a:pt x="808" y="3851"/>
                </a:lnTo>
                <a:close/>
                <a:moveTo>
                  <a:pt x="8357" y="4385"/>
                </a:moveTo>
                <a:lnTo>
                  <a:pt x="8358" y="4385"/>
                </a:lnTo>
                <a:lnTo>
                  <a:pt x="8357" y="4385"/>
                </a:lnTo>
                <a:lnTo>
                  <a:pt x="8357" y="4385"/>
                </a:lnTo>
                <a:lnTo>
                  <a:pt x="8357" y="4385"/>
                </a:lnTo>
                <a:lnTo>
                  <a:pt x="8357" y="4385"/>
                </a:lnTo>
                <a:lnTo>
                  <a:pt x="8356" y="4385"/>
                </a:lnTo>
                <a:lnTo>
                  <a:pt x="8357" y="4385"/>
                </a:lnTo>
                <a:close/>
                <a:moveTo>
                  <a:pt x="963" y="3917"/>
                </a:moveTo>
                <a:lnTo>
                  <a:pt x="964" y="3918"/>
                </a:lnTo>
                <a:lnTo>
                  <a:pt x="966" y="3918"/>
                </a:lnTo>
                <a:lnTo>
                  <a:pt x="967" y="3918"/>
                </a:lnTo>
                <a:lnTo>
                  <a:pt x="967" y="3916"/>
                </a:lnTo>
                <a:lnTo>
                  <a:pt x="963" y="3917"/>
                </a:lnTo>
                <a:close/>
                <a:moveTo>
                  <a:pt x="1508" y="795"/>
                </a:moveTo>
                <a:lnTo>
                  <a:pt x="1509" y="796"/>
                </a:lnTo>
                <a:lnTo>
                  <a:pt x="1508" y="795"/>
                </a:lnTo>
                <a:lnTo>
                  <a:pt x="1508" y="797"/>
                </a:lnTo>
                <a:lnTo>
                  <a:pt x="1508" y="795"/>
                </a:lnTo>
                <a:close/>
                <a:moveTo>
                  <a:pt x="9871" y="5369"/>
                </a:moveTo>
                <a:lnTo>
                  <a:pt x="9869" y="5368"/>
                </a:lnTo>
                <a:lnTo>
                  <a:pt x="9866" y="5366"/>
                </a:lnTo>
                <a:lnTo>
                  <a:pt x="9869" y="5368"/>
                </a:lnTo>
                <a:lnTo>
                  <a:pt x="9871" y="5369"/>
                </a:lnTo>
                <a:close/>
                <a:moveTo>
                  <a:pt x="1120" y="3889"/>
                </a:moveTo>
                <a:lnTo>
                  <a:pt x="1122" y="3892"/>
                </a:lnTo>
                <a:lnTo>
                  <a:pt x="1123" y="3892"/>
                </a:lnTo>
                <a:lnTo>
                  <a:pt x="1125" y="3892"/>
                </a:lnTo>
                <a:lnTo>
                  <a:pt x="1125" y="3888"/>
                </a:lnTo>
                <a:lnTo>
                  <a:pt x="1120" y="3889"/>
                </a:lnTo>
                <a:close/>
                <a:moveTo>
                  <a:pt x="1630" y="1013"/>
                </a:moveTo>
                <a:lnTo>
                  <a:pt x="1627" y="1010"/>
                </a:lnTo>
                <a:lnTo>
                  <a:pt x="1623" y="1008"/>
                </a:lnTo>
                <a:lnTo>
                  <a:pt x="1620" y="1011"/>
                </a:lnTo>
                <a:lnTo>
                  <a:pt x="1618" y="1015"/>
                </a:lnTo>
                <a:lnTo>
                  <a:pt x="1621" y="1016"/>
                </a:lnTo>
                <a:lnTo>
                  <a:pt x="1624" y="1016"/>
                </a:lnTo>
                <a:lnTo>
                  <a:pt x="1628" y="1016"/>
                </a:lnTo>
                <a:lnTo>
                  <a:pt x="1630" y="1013"/>
                </a:lnTo>
                <a:close/>
                <a:moveTo>
                  <a:pt x="8028" y="4958"/>
                </a:moveTo>
                <a:lnTo>
                  <a:pt x="8028" y="4957"/>
                </a:lnTo>
                <a:lnTo>
                  <a:pt x="8028" y="4958"/>
                </a:lnTo>
                <a:lnTo>
                  <a:pt x="8032" y="4958"/>
                </a:lnTo>
                <a:lnTo>
                  <a:pt x="8032" y="4957"/>
                </a:lnTo>
                <a:lnTo>
                  <a:pt x="8031" y="4957"/>
                </a:lnTo>
                <a:lnTo>
                  <a:pt x="8028" y="4958"/>
                </a:lnTo>
                <a:close/>
                <a:moveTo>
                  <a:pt x="10434" y="5378"/>
                </a:moveTo>
                <a:lnTo>
                  <a:pt x="10428" y="5377"/>
                </a:lnTo>
                <a:lnTo>
                  <a:pt x="10433" y="5381"/>
                </a:lnTo>
                <a:lnTo>
                  <a:pt x="10438" y="5383"/>
                </a:lnTo>
                <a:lnTo>
                  <a:pt x="10444" y="5383"/>
                </a:lnTo>
                <a:lnTo>
                  <a:pt x="10451" y="5381"/>
                </a:lnTo>
                <a:lnTo>
                  <a:pt x="10524" y="5364"/>
                </a:lnTo>
                <a:lnTo>
                  <a:pt x="10559" y="5327"/>
                </a:lnTo>
                <a:lnTo>
                  <a:pt x="10541" y="5310"/>
                </a:lnTo>
                <a:lnTo>
                  <a:pt x="10458" y="5355"/>
                </a:lnTo>
                <a:lnTo>
                  <a:pt x="10409" y="5318"/>
                </a:lnTo>
                <a:lnTo>
                  <a:pt x="10361" y="5355"/>
                </a:lnTo>
                <a:lnTo>
                  <a:pt x="10354" y="5396"/>
                </a:lnTo>
                <a:lnTo>
                  <a:pt x="10426" y="5376"/>
                </a:lnTo>
                <a:lnTo>
                  <a:pt x="10430" y="5377"/>
                </a:lnTo>
                <a:lnTo>
                  <a:pt x="10434" y="5378"/>
                </a:lnTo>
                <a:close/>
                <a:moveTo>
                  <a:pt x="10505" y="5578"/>
                </a:moveTo>
                <a:lnTo>
                  <a:pt x="10486" y="5587"/>
                </a:lnTo>
                <a:lnTo>
                  <a:pt x="10476" y="5600"/>
                </a:lnTo>
                <a:lnTo>
                  <a:pt x="10477" y="5609"/>
                </a:lnTo>
                <a:lnTo>
                  <a:pt x="10499" y="5610"/>
                </a:lnTo>
                <a:lnTo>
                  <a:pt x="10510" y="5605"/>
                </a:lnTo>
                <a:lnTo>
                  <a:pt x="10507" y="5596"/>
                </a:lnTo>
                <a:lnTo>
                  <a:pt x="10500" y="5586"/>
                </a:lnTo>
                <a:lnTo>
                  <a:pt x="10505" y="5578"/>
                </a:lnTo>
                <a:close/>
                <a:moveTo>
                  <a:pt x="10886" y="4382"/>
                </a:moveTo>
                <a:lnTo>
                  <a:pt x="10890" y="4383"/>
                </a:lnTo>
                <a:lnTo>
                  <a:pt x="10891" y="4384"/>
                </a:lnTo>
                <a:lnTo>
                  <a:pt x="10892" y="4384"/>
                </a:lnTo>
                <a:lnTo>
                  <a:pt x="10892" y="4380"/>
                </a:lnTo>
                <a:lnTo>
                  <a:pt x="10890" y="4382"/>
                </a:lnTo>
                <a:lnTo>
                  <a:pt x="10886" y="4382"/>
                </a:lnTo>
                <a:close/>
                <a:moveTo>
                  <a:pt x="11182" y="2656"/>
                </a:moveTo>
                <a:lnTo>
                  <a:pt x="11185" y="2657"/>
                </a:lnTo>
                <a:lnTo>
                  <a:pt x="11182" y="2656"/>
                </a:lnTo>
                <a:lnTo>
                  <a:pt x="11184" y="2657"/>
                </a:lnTo>
                <a:lnTo>
                  <a:pt x="11182" y="2656"/>
                </a:lnTo>
                <a:close/>
                <a:moveTo>
                  <a:pt x="10912" y="4564"/>
                </a:moveTo>
                <a:lnTo>
                  <a:pt x="10926" y="4560"/>
                </a:lnTo>
                <a:lnTo>
                  <a:pt x="10940" y="4555"/>
                </a:lnTo>
                <a:lnTo>
                  <a:pt x="10940" y="4556"/>
                </a:lnTo>
                <a:lnTo>
                  <a:pt x="10940" y="4555"/>
                </a:lnTo>
                <a:lnTo>
                  <a:pt x="10940" y="4555"/>
                </a:lnTo>
                <a:lnTo>
                  <a:pt x="10924" y="4559"/>
                </a:lnTo>
                <a:lnTo>
                  <a:pt x="10912" y="4564"/>
                </a:lnTo>
                <a:lnTo>
                  <a:pt x="10910" y="4562"/>
                </a:lnTo>
                <a:lnTo>
                  <a:pt x="10910" y="4564"/>
                </a:lnTo>
                <a:lnTo>
                  <a:pt x="10910" y="4564"/>
                </a:lnTo>
                <a:lnTo>
                  <a:pt x="10912" y="4564"/>
                </a:lnTo>
                <a:close/>
                <a:moveTo>
                  <a:pt x="11520" y="2969"/>
                </a:moveTo>
                <a:lnTo>
                  <a:pt x="11518" y="2967"/>
                </a:lnTo>
                <a:lnTo>
                  <a:pt x="11517" y="2967"/>
                </a:lnTo>
                <a:lnTo>
                  <a:pt x="11517" y="2969"/>
                </a:lnTo>
                <a:lnTo>
                  <a:pt x="11517" y="2971"/>
                </a:lnTo>
                <a:lnTo>
                  <a:pt x="11520" y="2969"/>
                </a:lnTo>
                <a:close/>
                <a:moveTo>
                  <a:pt x="11361" y="4048"/>
                </a:moveTo>
                <a:lnTo>
                  <a:pt x="11361" y="4048"/>
                </a:lnTo>
                <a:lnTo>
                  <a:pt x="11361" y="4048"/>
                </a:lnTo>
                <a:lnTo>
                  <a:pt x="11361" y="4047"/>
                </a:lnTo>
                <a:lnTo>
                  <a:pt x="11362" y="4048"/>
                </a:lnTo>
                <a:lnTo>
                  <a:pt x="11362" y="4048"/>
                </a:lnTo>
                <a:lnTo>
                  <a:pt x="11362" y="4048"/>
                </a:lnTo>
                <a:lnTo>
                  <a:pt x="11361" y="4048"/>
                </a:lnTo>
                <a:lnTo>
                  <a:pt x="11361" y="4048"/>
                </a:lnTo>
                <a:lnTo>
                  <a:pt x="11361" y="4048"/>
                </a:lnTo>
                <a:close/>
                <a:moveTo>
                  <a:pt x="11329" y="4280"/>
                </a:moveTo>
                <a:lnTo>
                  <a:pt x="11327" y="4279"/>
                </a:lnTo>
                <a:lnTo>
                  <a:pt x="11323" y="4277"/>
                </a:lnTo>
                <a:lnTo>
                  <a:pt x="11325" y="4279"/>
                </a:lnTo>
                <a:lnTo>
                  <a:pt x="11329" y="4280"/>
                </a:lnTo>
                <a:close/>
                <a:moveTo>
                  <a:pt x="11417" y="3983"/>
                </a:moveTo>
                <a:lnTo>
                  <a:pt x="11415" y="3986"/>
                </a:lnTo>
                <a:lnTo>
                  <a:pt x="11413" y="3988"/>
                </a:lnTo>
                <a:lnTo>
                  <a:pt x="11416" y="3986"/>
                </a:lnTo>
                <a:lnTo>
                  <a:pt x="11417" y="3983"/>
                </a:lnTo>
                <a:close/>
                <a:moveTo>
                  <a:pt x="11411" y="3990"/>
                </a:moveTo>
                <a:lnTo>
                  <a:pt x="11411" y="3990"/>
                </a:lnTo>
                <a:lnTo>
                  <a:pt x="11411" y="3990"/>
                </a:lnTo>
                <a:lnTo>
                  <a:pt x="11411" y="3990"/>
                </a:lnTo>
                <a:lnTo>
                  <a:pt x="11411" y="3991"/>
                </a:lnTo>
                <a:lnTo>
                  <a:pt x="11411" y="3991"/>
                </a:lnTo>
                <a:lnTo>
                  <a:pt x="11411" y="3991"/>
                </a:lnTo>
                <a:lnTo>
                  <a:pt x="11412" y="3991"/>
                </a:lnTo>
                <a:lnTo>
                  <a:pt x="11412" y="3990"/>
                </a:lnTo>
                <a:lnTo>
                  <a:pt x="11413" y="3988"/>
                </a:lnTo>
                <a:lnTo>
                  <a:pt x="11412" y="3988"/>
                </a:lnTo>
                <a:lnTo>
                  <a:pt x="11411" y="3990"/>
                </a:lnTo>
                <a:close/>
                <a:moveTo>
                  <a:pt x="11341" y="4682"/>
                </a:moveTo>
                <a:lnTo>
                  <a:pt x="11342" y="4679"/>
                </a:lnTo>
                <a:lnTo>
                  <a:pt x="11342" y="4678"/>
                </a:lnTo>
                <a:lnTo>
                  <a:pt x="11341" y="4677"/>
                </a:lnTo>
                <a:lnTo>
                  <a:pt x="11339" y="4676"/>
                </a:lnTo>
                <a:lnTo>
                  <a:pt x="11338" y="4678"/>
                </a:lnTo>
                <a:lnTo>
                  <a:pt x="11337" y="4679"/>
                </a:lnTo>
                <a:lnTo>
                  <a:pt x="11338" y="4681"/>
                </a:lnTo>
                <a:lnTo>
                  <a:pt x="11341" y="4682"/>
                </a:lnTo>
                <a:close/>
                <a:moveTo>
                  <a:pt x="11413" y="4212"/>
                </a:moveTo>
                <a:lnTo>
                  <a:pt x="11413" y="4214"/>
                </a:lnTo>
                <a:lnTo>
                  <a:pt x="11415" y="4214"/>
                </a:lnTo>
                <a:lnTo>
                  <a:pt x="11420" y="4219"/>
                </a:lnTo>
                <a:lnTo>
                  <a:pt x="11426" y="4222"/>
                </a:lnTo>
                <a:lnTo>
                  <a:pt x="11432" y="4222"/>
                </a:lnTo>
                <a:lnTo>
                  <a:pt x="11439" y="4217"/>
                </a:lnTo>
                <a:lnTo>
                  <a:pt x="11427" y="4216"/>
                </a:lnTo>
                <a:lnTo>
                  <a:pt x="11415" y="4214"/>
                </a:lnTo>
                <a:lnTo>
                  <a:pt x="11415" y="4214"/>
                </a:lnTo>
                <a:lnTo>
                  <a:pt x="11413" y="4212"/>
                </a:lnTo>
                <a:close/>
                <a:moveTo>
                  <a:pt x="11393" y="4825"/>
                </a:moveTo>
                <a:lnTo>
                  <a:pt x="11396" y="4822"/>
                </a:lnTo>
                <a:lnTo>
                  <a:pt x="11393" y="4825"/>
                </a:lnTo>
                <a:lnTo>
                  <a:pt x="11393" y="4826"/>
                </a:lnTo>
                <a:lnTo>
                  <a:pt x="11394" y="4826"/>
                </a:lnTo>
                <a:lnTo>
                  <a:pt x="11393" y="4825"/>
                </a:lnTo>
                <a:close/>
                <a:moveTo>
                  <a:pt x="11393" y="4825"/>
                </a:moveTo>
                <a:lnTo>
                  <a:pt x="11396" y="4823"/>
                </a:lnTo>
                <a:lnTo>
                  <a:pt x="11393" y="4825"/>
                </a:lnTo>
                <a:close/>
                <a:moveTo>
                  <a:pt x="11615" y="3576"/>
                </a:moveTo>
                <a:lnTo>
                  <a:pt x="11617" y="3576"/>
                </a:lnTo>
                <a:lnTo>
                  <a:pt x="11618" y="3576"/>
                </a:lnTo>
                <a:lnTo>
                  <a:pt x="11617" y="3573"/>
                </a:lnTo>
                <a:lnTo>
                  <a:pt x="11617" y="3571"/>
                </a:lnTo>
                <a:lnTo>
                  <a:pt x="11615" y="3576"/>
                </a:lnTo>
                <a:close/>
                <a:moveTo>
                  <a:pt x="11580" y="3830"/>
                </a:moveTo>
                <a:lnTo>
                  <a:pt x="11584" y="3830"/>
                </a:lnTo>
                <a:lnTo>
                  <a:pt x="11588" y="3829"/>
                </a:lnTo>
                <a:lnTo>
                  <a:pt x="11589" y="3827"/>
                </a:lnTo>
                <a:lnTo>
                  <a:pt x="11587" y="3824"/>
                </a:lnTo>
                <a:lnTo>
                  <a:pt x="11583" y="3824"/>
                </a:lnTo>
                <a:lnTo>
                  <a:pt x="11579" y="3825"/>
                </a:lnTo>
                <a:lnTo>
                  <a:pt x="11578" y="3828"/>
                </a:lnTo>
                <a:lnTo>
                  <a:pt x="11580" y="3830"/>
                </a:lnTo>
                <a:close/>
                <a:moveTo>
                  <a:pt x="11635" y="3797"/>
                </a:moveTo>
                <a:lnTo>
                  <a:pt x="11637" y="3799"/>
                </a:lnTo>
                <a:lnTo>
                  <a:pt x="11639" y="3800"/>
                </a:lnTo>
                <a:lnTo>
                  <a:pt x="11641" y="3799"/>
                </a:lnTo>
                <a:lnTo>
                  <a:pt x="11641" y="3796"/>
                </a:lnTo>
                <a:lnTo>
                  <a:pt x="11640" y="3795"/>
                </a:lnTo>
                <a:lnTo>
                  <a:pt x="11637" y="3795"/>
                </a:lnTo>
                <a:lnTo>
                  <a:pt x="11636" y="3795"/>
                </a:lnTo>
                <a:lnTo>
                  <a:pt x="11635" y="3797"/>
                </a:lnTo>
                <a:close/>
                <a:moveTo>
                  <a:pt x="11800" y="3522"/>
                </a:moveTo>
                <a:lnTo>
                  <a:pt x="11802" y="3524"/>
                </a:lnTo>
                <a:lnTo>
                  <a:pt x="11803" y="3525"/>
                </a:lnTo>
                <a:lnTo>
                  <a:pt x="11804" y="3524"/>
                </a:lnTo>
                <a:lnTo>
                  <a:pt x="11804" y="3521"/>
                </a:lnTo>
                <a:lnTo>
                  <a:pt x="11800" y="3522"/>
                </a:lnTo>
                <a:close/>
                <a:moveTo>
                  <a:pt x="11657" y="4695"/>
                </a:moveTo>
                <a:lnTo>
                  <a:pt x="11659" y="4693"/>
                </a:lnTo>
                <a:lnTo>
                  <a:pt x="11659" y="4692"/>
                </a:lnTo>
                <a:lnTo>
                  <a:pt x="11659" y="4690"/>
                </a:lnTo>
                <a:lnTo>
                  <a:pt x="11658" y="4687"/>
                </a:lnTo>
                <a:lnTo>
                  <a:pt x="11655" y="4690"/>
                </a:lnTo>
                <a:lnTo>
                  <a:pt x="11653" y="4691"/>
                </a:lnTo>
                <a:lnTo>
                  <a:pt x="11653" y="4693"/>
                </a:lnTo>
                <a:lnTo>
                  <a:pt x="11657" y="4695"/>
                </a:lnTo>
                <a:close/>
                <a:moveTo>
                  <a:pt x="8174" y="5158"/>
                </a:moveTo>
                <a:lnTo>
                  <a:pt x="8175" y="5156"/>
                </a:lnTo>
                <a:lnTo>
                  <a:pt x="8176" y="5154"/>
                </a:lnTo>
                <a:lnTo>
                  <a:pt x="8175" y="5153"/>
                </a:lnTo>
                <a:lnTo>
                  <a:pt x="8172" y="5153"/>
                </a:lnTo>
                <a:lnTo>
                  <a:pt x="8174" y="5158"/>
                </a:lnTo>
                <a:close/>
                <a:moveTo>
                  <a:pt x="11910" y="3741"/>
                </a:moveTo>
                <a:lnTo>
                  <a:pt x="11910" y="3741"/>
                </a:lnTo>
                <a:lnTo>
                  <a:pt x="11911" y="3741"/>
                </a:lnTo>
                <a:lnTo>
                  <a:pt x="11914" y="3741"/>
                </a:lnTo>
                <a:lnTo>
                  <a:pt x="11915" y="3741"/>
                </a:lnTo>
                <a:lnTo>
                  <a:pt x="11918" y="3740"/>
                </a:lnTo>
                <a:lnTo>
                  <a:pt x="11919" y="3739"/>
                </a:lnTo>
                <a:lnTo>
                  <a:pt x="11915" y="3740"/>
                </a:lnTo>
                <a:lnTo>
                  <a:pt x="11911" y="3741"/>
                </a:lnTo>
                <a:lnTo>
                  <a:pt x="11909" y="3743"/>
                </a:lnTo>
                <a:lnTo>
                  <a:pt x="11907" y="3745"/>
                </a:lnTo>
                <a:lnTo>
                  <a:pt x="11907" y="3745"/>
                </a:lnTo>
                <a:lnTo>
                  <a:pt x="11910" y="3741"/>
                </a:lnTo>
                <a:close/>
                <a:moveTo>
                  <a:pt x="11608" y="5742"/>
                </a:moveTo>
                <a:lnTo>
                  <a:pt x="11606" y="5744"/>
                </a:lnTo>
                <a:lnTo>
                  <a:pt x="11606" y="5744"/>
                </a:lnTo>
                <a:lnTo>
                  <a:pt x="11607" y="5744"/>
                </a:lnTo>
                <a:lnTo>
                  <a:pt x="11608" y="5742"/>
                </a:lnTo>
                <a:lnTo>
                  <a:pt x="11604" y="5740"/>
                </a:lnTo>
                <a:lnTo>
                  <a:pt x="11603" y="5739"/>
                </a:lnTo>
                <a:lnTo>
                  <a:pt x="11603" y="5740"/>
                </a:lnTo>
                <a:lnTo>
                  <a:pt x="11608" y="5742"/>
                </a:lnTo>
                <a:close/>
                <a:moveTo>
                  <a:pt x="11836" y="4844"/>
                </a:moveTo>
                <a:lnTo>
                  <a:pt x="11835" y="4845"/>
                </a:lnTo>
                <a:lnTo>
                  <a:pt x="11835" y="4846"/>
                </a:lnTo>
                <a:lnTo>
                  <a:pt x="11835" y="4846"/>
                </a:lnTo>
                <a:lnTo>
                  <a:pt x="11837" y="4845"/>
                </a:lnTo>
                <a:lnTo>
                  <a:pt x="11843" y="4841"/>
                </a:lnTo>
                <a:lnTo>
                  <a:pt x="11844" y="4840"/>
                </a:lnTo>
                <a:lnTo>
                  <a:pt x="11841" y="4841"/>
                </a:lnTo>
                <a:lnTo>
                  <a:pt x="11836" y="4844"/>
                </a:lnTo>
                <a:lnTo>
                  <a:pt x="11836" y="4844"/>
                </a:lnTo>
                <a:close/>
                <a:moveTo>
                  <a:pt x="11829" y="4851"/>
                </a:moveTo>
                <a:lnTo>
                  <a:pt x="11832" y="4847"/>
                </a:lnTo>
                <a:lnTo>
                  <a:pt x="11832" y="4846"/>
                </a:lnTo>
                <a:lnTo>
                  <a:pt x="11829" y="4847"/>
                </a:lnTo>
                <a:lnTo>
                  <a:pt x="11825" y="4849"/>
                </a:lnTo>
                <a:lnTo>
                  <a:pt x="11827" y="4850"/>
                </a:lnTo>
                <a:lnTo>
                  <a:pt x="11829" y="4851"/>
                </a:lnTo>
                <a:close/>
                <a:moveTo>
                  <a:pt x="11879" y="4635"/>
                </a:moveTo>
                <a:lnTo>
                  <a:pt x="11882" y="4636"/>
                </a:lnTo>
                <a:lnTo>
                  <a:pt x="11883" y="4637"/>
                </a:lnTo>
                <a:lnTo>
                  <a:pt x="11885" y="4636"/>
                </a:lnTo>
                <a:lnTo>
                  <a:pt x="11885" y="4634"/>
                </a:lnTo>
                <a:lnTo>
                  <a:pt x="11879" y="4635"/>
                </a:lnTo>
                <a:close/>
                <a:moveTo>
                  <a:pt x="11955" y="4275"/>
                </a:moveTo>
                <a:lnTo>
                  <a:pt x="11956" y="4271"/>
                </a:lnTo>
                <a:lnTo>
                  <a:pt x="11957" y="4271"/>
                </a:lnTo>
                <a:lnTo>
                  <a:pt x="11956" y="4272"/>
                </a:lnTo>
                <a:lnTo>
                  <a:pt x="11955" y="4275"/>
                </a:lnTo>
                <a:lnTo>
                  <a:pt x="11956" y="4273"/>
                </a:lnTo>
                <a:lnTo>
                  <a:pt x="11957" y="4272"/>
                </a:lnTo>
                <a:lnTo>
                  <a:pt x="11956" y="4272"/>
                </a:lnTo>
                <a:lnTo>
                  <a:pt x="11955" y="4275"/>
                </a:lnTo>
                <a:close/>
                <a:moveTo>
                  <a:pt x="12142" y="4038"/>
                </a:moveTo>
                <a:lnTo>
                  <a:pt x="12144" y="4040"/>
                </a:lnTo>
                <a:lnTo>
                  <a:pt x="12147" y="4042"/>
                </a:lnTo>
                <a:lnTo>
                  <a:pt x="12144" y="4039"/>
                </a:lnTo>
                <a:lnTo>
                  <a:pt x="12142" y="4038"/>
                </a:lnTo>
                <a:close/>
                <a:moveTo>
                  <a:pt x="12151" y="4043"/>
                </a:moveTo>
                <a:lnTo>
                  <a:pt x="12151" y="4043"/>
                </a:lnTo>
                <a:lnTo>
                  <a:pt x="12148" y="4042"/>
                </a:lnTo>
                <a:lnTo>
                  <a:pt x="12148" y="4042"/>
                </a:lnTo>
                <a:lnTo>
                  <a:pt x="12148" y="4043"/>
                </a:lnTo>
                <a:lnTo>
                  <a:pt x="12149" y="4044"/>
                </a:lnTo>
                <a:lnTo>
                  <a:pt x="12149" y="4043"/>
                </a:lnTo>
                <a:lnTo>
                  <a:pt x="12151" y="4043"/>
                </a:lnTo>
                <a:close/>
                <a:moveTo>
                  <a:pt x="12151" y="3988"/>
                </a:moveTo>
                <a:lnTo>
                  <a:pt x="12152" y="3992"/>
                </a:lnTo>
                <a:lnTo>
                  <a:pt x="12153" y="3991"/>
                </a:lnTo>
                <a:lnTo>
                  <a:pt x="12153" y="3990"/>
                </a:lnTo>
                <a:lnTo>
                  <a:pt x="12152" y="3988"/>
                </a:lnTo>
                <a:lnTo>
                  <a:pt x="12151" y="3988"/>
                </a:lnTo>
                <a:close/>
                <a:moveTo>
                  <a:pt x="12169" y="3951"/>
                </a:moveTo>
                <a:lnTo>
                  <a:pt x="12170" y="3958"/>
                </a:lnTo>
                <a:lnTo>
                  <a:pt x="12171" y="3955"/>
                </a:lnTo>
                <a:lnTo>
                  <a:pt x="12172" y="3954"/>
                </a:lnTo>
                <a:lnTo>
                  <a:pt x="12171" y="3953"/>
                </a:lnTo>
                <a:lnTo>
                  <a:pt x="12169" y="3951"/>
                </a:lnTo>
                <a:close/>
                <a:moveTo>
                  <a:pt x="12116" y="4636"/>
                </a:moveTo>
                <a:lnTo>
                  <a:pt x="12121" y="4635"/>
                </a:lnTo>
                <a:lnTo>
                  <a:pt x="12119" y="4634"/>
                </a:lnTo>
                <a:lnTo>
                  <a:pt x="12118" y="4632"/>
                </a:lnTo>
                <a:lnTo>
                  <a:pt x="12118" y="4634"/>
                </a:lnTo>
                <a:lnTo>
                  <a:pt x="12116" y="4636"/>
                </a:lnTo>
                <a:close/>
                <a:moveTo>
                  <a:pt x="12306" y="4154"/>
                </a:moveTo>
                <a:lnTo>
                  <a:pt x="12304" y="4152"/>
                </a:lnTo>
                <a:lnTo>
                  <a:pt x="12302" y="4152"/>
                </a:lnTo>
                <a:lnTo>
                  <a:pt x="12301" y="4152"/>
                </a:lnTo>
                <a:lnTo>
                  <a:pt x="12301" y="4156"/>
                </a:lnTo>
                <a:lnTo>
                  <a:pt x="12306" y="4154"/>
                </a:lnTo>
                <a:close/>
                <a:moveTo>
                  <a:pt x="12370" y="4023"/>
                </a:moveTo>
                <a:lnTo>
                  <a:pt x="12368" y="4024"/>
                </a:lnTo>
                <a:lnTo>
                  <a:pt x="12367" y="4026"/>
                </a:lnTo>
                <a:lnTo>
                  <a:pt x="12368" y="4026"/>
                </a:lnTo>
                <a:lnTo>
                  <a:pt x="12371" y="4026"/>
                </a:lnTo>
                <a:lnTo>
                  <a:pt x="12370" y="4023"/>
                </a:lnTo>
                <a:close/>
                <a:moveTo>
                  <a:pt x="12461" y="4536"/>
                </a:moveTo>
                <a:lnTo>
                  <a:pt x="12460" y="4534"/>
                </a:lnTo>
                <a:lnTo>
                  <a:pt x="12460" y="4534"/>
                </a:lnTo>
                <a:lnTo>
                  <a:pt x="12460" y="4534"/>
                </a:lnTo>
                <a:lnTo>
                  <a:pt x="12461" y="4536"/>
                </a:lnTo>
                <a:lnTo>
                  <a:pt x="12465" y="4534"/>
                </a:lnTo>
                <a:lnTo>
                  <a:pt x="12465" y="4534"/>
                </a:lnTo>
                <a:lnTo>
                  <a:pt x="12463" y="4534"/>
                </a:lnTo>
                <a:lnTo>
                  <a:pt x="12461" y="4536"/>
                </a:lnTo>
                <a:close/>
                <a:moveTo>
                  <a:pt x="6900" y="4863"/>
                </a:moveTo>
                <a:lnTo>
                  <a:pt x="6895" y="4864"/>
                </a:lnTo>
                <a:lnTo>
                  <a:pt x="6896" y="4865"/>
                </a:lnTo>
                <a:lnTo>
                  <a:pt x="6899" y="4867"/>
                </a:lnTo>
                <a:lnTo>
                  <a:pt x="6900" y="4865"/>
                </a:lnTo>
                <a:lnTo>
                  <a:pt x="6900" y="4863"/>
                </a:lnTo>
                <a:close/>
                <a:moveTo>
                  <a:pt x="10305" y="5159"/>
                </a:moveTo>
                <a:lnTo>
                  <a:pt x="10307" y="5162"/>
                </a:lnTo>
                <a:lnTo>
                  <a:pt x="10307" y="5163"/>
                </a:lnTo>
                <a:lnTo>
                  <a:pt x="10307" y="5162"/>
                </a:lnTo>
                <a:lnTo>
                  <a:pt x="10305" y="5159"/>
                </a:lnTo>
                <a:lnTo>
                  <a:pt x="10296" y="5164"/>
                </a:lnTo>
                <a:lnTo>
                  <a:pt x="10294" y="5167"/>
                </a:lnTo>
                <a:lnTo>
                  <a:pt x="10298" y="5166"/>
                </a:lnTo>
                <a:lnTo>
                  <a:pt x="10305" y="5159"/>
                </a:lnTo>
                <a:close/>
                <a:moveTo>
                  <a:pt x="10345" y="4735"/>
                </a:moveTo>
                <a:lnTo>
                  <a:pt x="10346" y="4735"/>
                </a:lnTo>
                <a:lnTo>
                  <a:pt x="10347" y="4734"/>
                </a:lnTo>
                <a:lnTo>
                  <a:pt x="10346" y="4734"/>
                </a:lnTo>
                <a:lnTo>
                  <a:pt x="10345" y="4735"/>
                </a:lnTo>
                <a:close/>
                <a:moveTo>
                  <a:pt x="229" y="1880"/>
                </a:moveTo>
                <a:lnTo>
                  <a:pt x="229" y="1875"/>
                </a:lnTo>
                <a:lnTo>
                  <a:pt x="228" y="1874"/>
                </a:lnTo>
                <a:lnTo>
                  <a:pt x="226" y="1874"/>
                </a:lnTo>
                <a:lnTo>
                  <a:pt x="222" y="1878"/>
                </a:lnTo>
                <a:lnTo>
                  <a:pt x="223" y="1880"/>
                </a:lnTo>
                <a:lnTo>
                  <a:pt x="226" y="1882"/>
                </a:lnTo>
                <a:lnTo>
                  <a:pt x="227" y="1882"/>
                </a:lnTo>
                <a:lnTo>
                  <a:pt x="229" y="1880"/>
                </a:lnTo>
                <a:close/>
                <a:moveTo>
                  <a:pt x="8347" y="4391"/>
                </a:moveTo>
                <a:lnTo>
                  <a:pt x="8352" y="4388"/>
                </a:lnTo>
                <a:lnTo>
                  <a:pt x="8354" y="4385"/>
                </a:lnTo>
                <a:lnTo>
                  <a:pt x="8352" y="4384"/>
                </a:lnTo>
                <a:lnTo>
                  <a:pt x="8345" y="4384"/>
                </a:lnTo>
                <a:lnTo>
                  <a:pt x="8343" y="4387"/>
                </a:lnTo>
                <a:lnTo>
                  <a:pt x="8342" y="4389"/>
                </a:lnTo>
                <a:lnTo>
                  <a:pt x="8343" y="4391"/>
                </a:lnTo>
                <a:lnTo>
                  <a:pt x="8347" y="4391"/>
                </a:lnTo>
                <a:close/>
                <a:moveTo>
                  <a:pt x="10220" y="5078"/>
                </a:moveTo>
                <a:lnTo>
                  <a:pt x="10221" y="5079"/>
                </a:lnTo>
                <a:lnTo>
                  <a:pt x="10220" y="5078"/>
                </a:lnTo>
                <a:lnTo>
                  <a:pt x="10220" y="5082"/>
                </a:lnTo>
                <a:lnTo>
                  <a:pt x="10220" y="5078"/>
                </a:lnTo>
                <a:close/>
                <a:moveTo>
                  <a:pt x="420" y="1929"/>
                </a:moveTo>
                <a:lnTo>
                  <a:pt x="414" y="1930"/>
                </a:lnTo>
                <a:lnTo>
                  <a:pt x="408" y="1933"/>
                </a:lnTo>
                <a:lnTo>
                  <a:pt x="412" y="1933"/>
                </a:lnTo>
                <a:lnTo>
                  <a:pt x="414" y="1933"/>
                </a:lnTo>
                <a:lnTo>
                  <a:pt x="418" y="1931"/>
                </a:lnTo>
                <a:lnTo>
                  <a:pt x="420" y="1929"/>
                </a:lnTo>
                <a:close/>
                <a:moveTo>
                  <a:pt x="405" y="1933"/>
                </a:moveTo>
                <a:lnTo>
                  <a:pt x="405" y="1933"/>
                </a:lnTo>
                <a:lnTo>
                  <a:pt x="404" y="1933"/>
                </a:lnTo>
                <a:lnTo>
                  <a:pt x="404" y="1933"/>
                </a:lnTo>
                <a:lnTo>
                  <a:pt x="404" y="1933"/>
                </a:lnTo>
                <a:lnTo>
                  <a:pt x="405" y="1933"/>
                </a:lnTo>
                <a:lnTo>
                  <a:pt x="405" y="1933"/>
                </a:lnTo>
                <a:close/>
                <a:moveTo>
                  <a:pt x="487" y="1902"/>
                </a:moveTo>
                <a:lnTo>
                  <a:pt x="485" y="1899"/>
                </a:lnTo>
                <a:lnTo>
                  <a:pt x="484" y="1898"/>
                </a:lnTo>
                <a:lnTo>
                  <a:pt x="482" y="1898"/>
                </a:lnTo>
                <a:lnTo>
                  <a:pt x="479" y="1899"/>
                </a:lnTo>
                <a:lnTo>
                  <a:pt x="480" y="1902"/>
                </a:lnTo>
                <a:lnTo>
                  <a:pt x="483" y="1902"/>
                </a:lnTo>
                <a:lnTo>
                  <a:pt x="484" y="1902"/>
                </a:lnTo>
                <a:lnTo>
                  <a:pt x="487" y="1902"/>
                </a:lnTo>
                <a:close/>
                <a:moveTo>
                  <a:pt x="564" y="1740"/>
                </a:moveTo>
                <a:lnTo>
                  <a:pt x="561" y="1739"/>
                </a:lnTo>
                <a:lnTo>
                  <a:pt x="561" y="1743"/>
                </a:lnTo>
                <a:lnTo>
                  <a:pt x="562" y="1745"/>
                </a:lnTo>
                <a:lnTo>
                  <a:pt x="566" y="1744"/>
                </a:lnTo>
                <a:lnTo>
                  <a:pt x="566" y="1742"/>
                </a:lnTo>
                <a:lnTo>
                  <a:pt x="564" y="1740"/>
                </a:lnTo>
                <a:close/>
                <a:moveTo>
                  <a:pt x="739" y="1551"/>
                </a:moveTo>
                <a:lnTo>
                  <a:pt x="736" y="1548"/>
                </a:lnTo>
                <a:lnTo>
                  <a:pt x="734" y="1546"/>
                </a:lnTo>
                <a:lnTo>
                  <a:pt x="734" y="1548"/>
                </a:lnTo>
                <a:lnTo>
                  <a:pt x="734" y="1549"/>
                </a:lnTo>
                <a:lnTo>
                  <a:pt x="736" y="1551"/>
                </a:lnTo>
                <a:lnTo>
                  <a:pt x="739" y="1551"/>
                </a:lnTo>
                <a:close/>
                <a:moveTo>
                  <a:pt x="446" y="3923"/>
                </a:moveTo>
                <a:lnTo>
                  <a:pt x="452" y="3928"/>
                </a:lnTo>
                <a:lnTo>
                  <a:pt x="457" y="3928"/>
                </a:lnTo>
                <a:lnTo>
                  <a:pt x="459" y="3926"/>
                </a:lnTo>
                <a:lnTo>
                  <a:pt x="451" y="3921"/>
                </a:lnTo>
                <a:lnTo>
                  <a:pt x="449" y="3922"/>
                </a:lnTo>
                <a:lnTo>
                  <a:pt x="446" y="3923"/>
                </a:lnTo>
                <a:close/>
                <a:moveTo>
                  <a:pt x="582" y="3289"/>
                </a:moveTo>
                <a:lnTo>
                  <a:pt x="587" y="3288"/>
                </a:lnTo>
                <a:lnTo>
                  <a:pt x="591" y="3284"/>
                </a:lnTo>
                <a:lnTo>
                  <a:pt x="594" y="3281"/>
                </a:lnTo>
                <a:lnTo>
                  <a:pt x="594" y="3274"/>
                </a:lnTo>
                <a:lnTo>
                  <a:pt x="589" y="3275"/>
                </a:lnTo>
                <a:lnTo>
                  <a:pt x="585" y="3279"/>
                </a:lnTo>
                <a:lnTo>
                  <a:pt x="582" y="3283"/>
                </a:lnTo>
                <a:lnTo>
                  <a:pt x="582" y="3289"/>
                </a:lnTo>
                <a:close/>
                <a:moveTo>
                  <a:pt x="555" y="3534"/>
                </a:moveTo>
                <a:lnTo>
                  <a:pt x="561" y="3540"/>
                </a:lnTo>
                <a:lnTo>
                  <a:pt x="566" y="3541"/>
                </a:lnTo>
                <a:lnTo>
                  <a:pt x="572" y="3538"/>
                </a:lnTo>
                <a:lnTo>
                  <a:pt x="578" y="3535"/>
                </a:lnTo>
                <a:lnTo>
                  <a:pt x="572" y="3534"/>
                </a:lnTo>
                <a:lnTo>
                  <a:pt x="567" y="3533"/>
                </a:lnTo>
                <a:lnTo>
                  <a:pt x="561" y="3533"/>
                </a:lnTo>
                <a:lnTo>
                  <a:pt x="555" y="3534"/>
                </a:lnTo>
                <a:close/>
                <a:moveTo>
                  <a:pt x="581" y="3535"/>
                </a:moveTo>
                <a:lnTo>
                  <a:pt x="580" y="3535"/>
                </a:lnTo>
                <a:lnTo>
                  <a:pt x="581" y="3535"/>
                </a:lnTo>
                <a:lnTo>
                  <a:pt x="581" y="3535"/>
                </a:lnTo>
                <a:lnTo>
                  <a:pt x="581" y="3535"/>
                </a:lnTo>
                <a:lnTo>
                  <a:pt x="581" y="3534"/>
                </a:lnTo>
                <a:lnTo>
                  <a:pt x="580" y="3534"/>
                </a:lnTo>
                <a:lnTo>
                  <a:pt x="580" y="3534"/>
                </a:lnTo>
                <a:lnTo>
                  <a:pt x="580" y="3535"/>
                </a:lnTo>
                <a:lnTo>
                  <a:pt x="581" y="3535"/>
                </a:lnTo>
                <a:close/>
                <a:moveTo>
                  <a:pt x="559" y="3864"/>
                </a:moveTo>
                <a:lnTo>
                  <a:pt x="555" y="3864"/>
                </a:lnTo>
                <a:lnTo>
                  <a:pt x="557" y="3865"/>
                </a:lnTo>
                <a:lnTo>
                  <a:pt x="558" y="3865"/>
                </a:lnTo>
                <a:lnTo>
                  <a:pt x="559" y="3865"/>
                </a:lnTo>
                <a:lnTo>
                  <a:pt x="559" y="3864"/>
                </a:lnTo>
                <a:close/>
                <a:moveTo>
                  <a:pt x="628" y="3603"/>
                </a:moveTo>
                <a:lnTo>
                  <a:pt x="626" y="3600"/>
                </a:lnTo>
                <a:lnTo>
                  <a:pt x="624" y="3600"/>
                </a:lnTo>
                <a:lnTo>
                  <a:pt x="622" y="3603"/>
                </a:lnTo>
                <a:lnTo>
                  <a:pt x="620" y="3605"/>
                </a:lnTo>
                <a:lnTo>
                  <a:pt x="623" y="3606"/>
                </a:lnTo>
                <a:lnTo>
                  <a:pt x="626" y="3606"/>
                </a:lnTo>
                <a:lnTo>
                  <a:pt x="627" y="3605"/>
                </a:lnTo>
                <a:lnTo>
                  <a:pt x="628" y="3603"/>
                </a:lnTo>
                <a:close/>
                <a:moveTo>
                  <a:pt x="10977" y="4180"/>
                </a:moveTo>
                <a:lnTo>
                  <a:pt x="10980" y="4179"/>
                </a:lnTo>
                <a:lnTo>
                  <a:pt x="10985" y="4178"/>
                </a:lnTo>
                <a:lnTo>
                  <a:pt x="10987" y="4175"/>
                </a:lnTo>
                <a:lnTo>
                  <a:pt x="10985" y="4172"/>
                </a:lnTo>
                <a:lnTo>
                  <a:pt x="10979" y="4172"/>
                </a:lnTo>
                <a:lnTo>
                  <a:pt x="10977" y="4173"/>
                </a:lnTo>
                <a:lnTo>
                  <a:pt x="10975" y="4175"/>
                </a:lnTo>
                <a:lnTo>
                  <a:pt x="10977" y="4180"/>
                </a:lnTo>
                <a:close/>
                <a:moveTo>
                  <a:pt x="747" y="3822"/>
                </a:moveTo>
                <a:lnTo>
                  <a:pt x="747" y="3820"/>
                </a:lnTo>
                <a:lnTo>
                  <a:pt x="741" y="3820"/>
                </a:lnTo>
                <a:lnTo>
                  <a:pt x="740" y="3820"/>
                </a:lnTo>
                <a:lnTo>
                  <a:pt x="740" y="3820"/>
                </a:lnTo>
                <a:lnTo>
                  <a:pt x="740" y="3820"/>
                </a:lnTo>
                <a:lnTo>
                  <a:pt x="741" y="3822"/>
                </a:lnTo>
                <a:lnTo>
                  <a:pt x="747" y="3822"/>
                </a:lnTo>
                <a:lnTo>
                  <a:pt x="747" y="3822"/>
                </a:lnTo>
                <a:close/>
                <a:moveTo>
                  <a:pt x="829" y="3936"/>
                </a:moveTo>
                <a:lnTo>
                  <a:pt x="833" y="3937"/>
                </a:lnTo>
                <a:lnTo>
                  <a:pt x="837" y="3940"/>
                </a:lnTo>
                <a:lnTo>
                  <a:pt x="839" y="3940"/>
                </a:lnTo>
                <a:lnTo>
                  <a:pt x="842" y="3936"/>
                </a:lnTo>
                <a:lnTo>
                  <a:pt x="838" y="3934"/>
                </a:lnTo>
                <a:lnTo>
                  <a:pt x="834" y="3932"/>
                </a:lnTo>
                <a:lnTo>
                  <a:pt x="832" y="3932"/>
                </a:lnTo>
                <a:lnTo>
                  <a:pt x="829" y="3936"/>
                </a:lnTo>
                <a:close/>
                <a:moveTo>
                  <a:pt x="1029" y="3797"/>
                </a:moveTo>
                <a:lnTo>
                  <a:pt x="1029" y="3800"/>
                </a:lnTo>
                <a:lnTo>
                  <a:pt x="1029" y="3801"/>
                </a:lnTo>
                <a:lnTo>
                  <a:pt x="1031" y="3802"/>
                </a:lnTo>
                <a:lnTo>
                  <a:pt x="1033" y="3804"/>
                </a:lnTo>
                <a:lnTo>
                  <a:pt x="1034" y="3800"/>
                </a:lnTo>
                <a:lnTo>
                  <a:pt x="1034" y="3797"/>
                </a:lnTo>
                <a:lnTo>
                  <a:pt x="1033" y="3796"/>
                </a:lnTo>
                <a:lnTo>
                  <a:pt x="1029" y="3797"/>
                </a:lnTo>
                <a:close/>
                <a:moveTo>
                  <a:pt x="11329" y="4150"/>
                </a:moveTo>
                <a:lnTo>
                  <a:pt x="11336" y="4145"/>
                </a:lnTo>
                <a:lnTo>
                  <a:pt x="11334" y="4141"/>
                </a:lnTo>
                <a:lnTo>
                  <a:pt x="11331" y="4141"/>
                </a:lnTo>
                <a:lnTo>
                  <a:pt x="11325" y="4146"/>
                </a:lnTo>
                <a:lnTo>
                  <a:pt x="11327" y="4149"/>
                </a:lnTo>
                <a:lnTo>
                  <a:pt x="11329" y="4150"/>
                </a:lnTo>
                <a:close/>
                <a:moveTo>
                  <a:pt x="9876" y="5285"/>
                </a:moveTo>
                <a:lnTo>
                  <a:pt x="9876" y="5287"/>
                </a:lnTo>
                <a:lnTo>
                  <a:pt x="9876" y="5285"/>
                </a:lnTo>
                <a:lnTo>
                  <a:pt x="9876" y="5285"/>
                </a:lnTo>
                <a:lnTo>
                  <a:pt x="9876" y="5287"/>
                </a:lnTo>
                <a:lnTo>
                  <a:pt x="9876" y="5287"/>
                </a:lnTo>
                <a:lnTo>
                  <a:pt x="9876" y="5287"/>
                </a:lnTo>
                <a:lnTo>
                  <a:pt x="9876" y="5287"/>
                </a:lnTo>
                <a:lnTo>
                  <a:pt x="9876" y="5285"/>
                </a:lnTo>
                <a:close/>
                <a:moveTo>
                  <a:pt x="9899" y="5280"/>
                </a:moveTo>
                <a:lnTo>
                  <a:pt x="9893" y="5279"/>
                </a:lnTo>
                <a:lnTo>
                  <a:pt x="9888" y="5282"/>
                </a:lnTo>
                <a:lnTo>
                  <a:pt x="9883" y="5284"/>
                </a:lnTo>
                <a:lnTo>
                  <a:pt x="9878" y="5287"/>
                </a:lnTo>
                <a:lnTo>
                  <a:pt x="9884" y="5288"/>
                </a:lnTo>
                <a:lnTo>
                  <a:pt x="9890" y="5289"/>
                </a:lnTo>
                <a:lnTo>
                  <a:pt x="9895" y="5287"/>
                </a:lnTo>
                <a:lnTo>
                  <a:pt x="9899" y="5280"/>
                </a:lnTo>
                <a:close/>
                <a:moveTo>
                  <a:pt x="11426" y="3637"/>
                </a:moveTo>
                <a:lnTo>
                  <a:pt x="11427" y="3637"/>
                </a:lnTo>
                <a:lnTo>
                  <a:pt x="11429" y="3637"/>
                </a:lnTo>
                <a:lnTo>
                  <a:pt x="11430" y="3636"/>
                </a:lnTo>
                <a:lnTo>
                  <a:pt x="11431" y="3634"/>
                </a:lnTo>
                <a:lnTo>
                  <a:pt x="11429" y="3632"/>
                </a:lnTo>
                <a:lnTo>
                  <a:pt x="11426" y="3632"/>
                </a:lnTo>
                <a:lnTo>
                  <a:pt x="11427" y="3629"/>
                </a:lnTo>
                <a:lnTo>
                  <a:pt x="11427" y="3628"/>
                </a:lnTo>
                <a:lnTo>
                  <a:pt x="11441" y="3592"/>
                </a:lnTo>
                <a:lnTo>
                  <a:pt x="11472" y="3586"/>
                </a:lnTo>
                <a:lnTo>
                  <a:pt x="11508" y="3585"/>
                </a:lnTo>
                <a:lnTo>
                  <a:pt x="11541" y="3561"/>
                </a:lnTo>
                <a:lnTo>
                  <a:pt x="11432" y="3538"/>
                </a:lnTo>
                <a:lnTo>
                  <a:pt x="11436" y="3513"/>
                </a:lnTo>
                <a:lnTo>
                  <a:pt x="11448" y="3488"/>
                </a:lnTo>
                <a:lnTo>
                  <a:pt x="11365" y="3457"/>
                </a:lnTo>
                <a:lnTo>
                  <a:pt x="11376" y="3429"/>
                </a:lnTo>
                <a:lnTo>
                  <a:pt x="11444" y="3417"/>
                </a:lnTo>
                <a:lnTo>
                  <a:pt x="11531" y="3415"/>
                </a:lnTo>
                <a:lnTo>
                  <a:pt x="11598" y="3423"/>
                </a:lnTo>
                <a:lnTo>
                  <a:pt x="11611" y="3403"/>
                </a:lnTo>
                <a:lnTo>
                  <a:pt x="11564" y="3381"/>
                </a:lnTo>
                <a:lnTo>
                  <a:pt x="11505" y="3356"/>
                </a:lnTo>
                <a:lnTo>
                  <a:pt x="11478" y="3321"/>
                </a:lnTo>
                <a:lnTo>
                  <a:pt x="11404" y="3344"/>
                </a:lnTo>
                <a:lnTo>
                  <a:pt x="11404" y="3321"/>
                </a:lnTo>
                <a:lnTo>
                  <a:pt x="11462" y="3292"/>
                </a:lnTo>
                <a:lnTo>
                  <a:pt x="11559" y="3295"/>
                </a:lnTo>
                <a:lnTo>
                  <a:pt x="11482" y="3274"/>
                </a:lnTo>
                <a:lnTo>
                  <a:pt x="11389" y="3255"/>
                </a:lnTo>
                <a:lnTo>
                  <a:pt x="11343" y="3244"/>
                </a:lnTo>
                <a:lnTo>
                  <a:pt x="11412" y="3242"/>
                </a:lnTo>
                <a:lnTo>
                  <a:pt x="11436" y="3221"/>
                </a:lnTo>
                <a:lnTo>
                  <a:pt x="11368" y="3203"/>
                </a:lnTo>
                <a:lnTo>
                  <a:pt x="11305" y="3190"/>
                </a:lnTo>
                <a:lnTo>
                  <a:pt x="11348" y="3184"/>
                </a:lnTo>
                <a:lnTo>
                  <a:pt x="11438" y="3143"/>
                </a:lnTo>
                <a:lnTo>
                  <a:pt x="11440" y="3090"/>
                </a:lnTo>
                <a:lnTo>
                  <a:pt x="11457" y="3051"/>
                </a:lnTo>
                <a:lnTo>
                  <a:pt x="11590" y="3055"/>
                </a:lnTo>
                <a:lnTo>
                  <a:pt x="11455" y="3000"/>
                </a:lnTo>
                <a:lnTo>
                  <a:pt x="11452" y="2978"/>
                </a:lnTo>
                <a:lnTo>
                  <a:pt x="11495" y="2956"/>
                </a:lnTo>
                <a:lnTo>
                  <a:pt x="11500" y="2902"/>
                </a:lnTo>
                <a:lnTo>
                  <a:pt x="11504" y="2900"/>
                </a:lnTo>
                <a:lnTo>
                  <a:pt x="11505" y="2899"/>
                </a:lnTo>
                <a:lnTo>
                  <a:pt x="11505" y="2896"/>
                </a:lnTo>
                <a:lnTo>
                  <a:pt x="11502" y="2894"/>
                </a:lnTo>
                <a:lnTo>
                  <a:pt x="11500" y="2896"/>
                </a:lnTo>
                <a:lnTo>
                  <a:pt x="11497" y="2897"/>
                </a:lnTo>
                <a:lnTo>
                  <a:pt x="11481" y="2874"/>
                </a:lnTo>
                <a:lnTo>
                  <a:pt x="11455" y="2845"/>
                </a:lnTo>
                <a:lnTo>
                  <a:pt x="11417" y="2812"/>
                </a:lnTo>
                <a:lnTo>
                  <a:pt x="11369" y="2773"/>
                </a:lnTo>
                <a:lnTo>
                  <a:pt x="11398" y="2778"/>
                </a:lnTo>
                <a:lnTo>
                  <a:pt x="11427" y="2788"/>
                </a:lnTo>
                <a:lnTo>
                  <a:pt x="11457" y="2797"/>
                </a:lnTo>
                <a:lnTo>
                  <a:pt x="11487" y="2801"/>
                </a:lnTo>
                <a:lnTo>
                  <a:pt x="11491" y="2760"/>
                </a:lnTo>
                <a:lnTo>
                  <a:pt x="11518" y="2752"/>
                </a:lnTo>
                <a:lnTo>
                  <a:pt x="11559" y="2754"/>
                </a:lnTo>
                <a:lnTo>
                  <a:pt x="11601" y="2741"/>
                </a:lnTo>
                <a:lnTo>
                  <a:pt x="11502" y="2704"/>
                </a:lnTo>
                <a:lnTo>
                  <a:pt x="11374" y="2650"/>
                </a:lnTo>
                <a:lnTo>
                  <a:pt x="11238" y="2600"/>
                </a:lnTo>
                <a:lnTo>
                  <a:pt x="11117" y="2572"/>
                </a:lnTo>
                <a:lnTo>
                  <a:pt x="11119" y="2572"/>
                </a:lnTo>
                <a:lnTo>
                  <a:pt x="11123" y="2569"/>
                </a:lnTo>
                <a:lnTo>
                  <a:pt x="11126" y="2566"/>
                </a:lnTo>
                <a:lnTo>
                  <a:pt x="11129" y="2563"/>
                </a:lnTo>
                <a:lnTo>
                  <a:pt x="11124" y="2558"/>
                </a:lnTo>
                <a:lnTo>
                  <a:pt x="11119" y="2556"/>
                </a:lnTo>
                <a:lnTo>
                  <a:pt x="11113" y="2558"/>
                </a:lnTo>
                <a:lnTo>
                  <a:pt x="11106" y="2560"/>
                </a:lnTo>
                <a:lnTo>
                  <a:pt x="11109" y="2565"/>
                </a:lnTo>
                <a:lnTo>
                  <a:pt x="11112" y="2568"/>
                </a:lnTo>
                <a:lnTo>
                  <a:pt x="11114" y="2570"/>
                </a:lnTo>
                <a:lnTo>
                  <a:pt x="11117" y="2572"/>
                </a:lnTo>
                <a:lnTo>
                  <a:pt x="11082" y="2570"/>
                </a:lnTo>
                <a:lnTo>
                  <a:pt x="11054" y="2574"/>
                </a:lnTo>
                <a:lnTo>
                  <a:pt x="11033" y="2584"/>
                </a:lnTo>
                <a:lnTo>
                  <a:pt x="11019" y="2603"/>
                </a:lnTo>
                <a:lnTo>
                  <a:pt x="10983" y="2528"/>
                </a:lnTo>
                <a:lnTo>
                  <a:pt x="10919" y="2466"/>
                </a:lnTo>
                <a:lnTo>
                  <a:pt x="10833" y="2415"/>
                </a:lnTo>
                <a:lnTo>
                  <a:pt x="10732" y="2370"/>
                </a:lnTo>
                <a:lnTo>
                  <a:pt x="10742" y="2370"/>
                </a:lnTo>
                <a:lnTo>
                  <a:pt x="10754" y="2370"/>
                </a:lnTo>
                <a:lnTo>
                  <a:pt x="10764" y="2368"/>
                </a:lnTo>
                <a:lnTo>
                  <a:pt x="10774" y="2363"/>
                </a:lnTo>
                <a:lnTo>
                  <a:pt x="10768" y="2347"/>
                </a:lnTo>
                <a:lnTo>
                  <a:pt x="10755" y="2342"/>
                </a:lnTo>
                <a:lnTo>
                  <a:pt x="10738" y="2349"/>
                </a:lnTo>
                <a:lnTo>
                  <a:pt x="10726" y="2368"/>
                </a:lnTo>
                <a:lnTo>
                  <a:pt x="10682" y="2353"/>
                </a:lnTo>
                <a:lnTo>
                  <a:pt x="10639" y="2336"/>
                </a:lnTo>
                <a:lnTo>
                  <a:pt x="10594" y="2322"/>
                </a:lnTo>
                <a:lnTo>
                  <a:pt x="10550" y="2307"/>
                </a:lnTo>
                <a:lnTo>
                  <a:pt x="10510" y="2304"/>
                </a:lnTo>
                <a:lnTo>
                  <a:pt x="10512" y="2291"/>
                </a:lnTo>
                <a:lnTo>
                  <a:pt x="10536" y="2275"/>
                </a:lnTo>
                <a:lnTo>
                  <a:pt x="10569" y="2257"/>
                </a:lnTo>
                <a:lnTo>
                  <a:pt x="10505" y="2260"/>
                </a:lnTo>
                <a:lnTo>
                  <a:pt x="10448" y="2251"/>
                </a:lnTo>
                <a:lnTo>
                  <a:pt x="10395" y="2230"/>
                </a:lnTo>
                <a:lnTo>
                  <a:pt x="10342" y="2197"/>
                </a:lnTo>
                <a:lnTo>
                  <a:pt x="10459" y="2160"/>
                </a:lnTo>
                <a:lnTo>
                  <a:pt x="10468" y="2141"/>
                </a:lnTo>
                <a:lnTo>
                  <a:pt x="10448" y="2109"/>
                </a:lnTo>
                <a:lnTo>
                  <a:pt x="10480" y="2038"/>
                </a:lnTo>
                <a:lnTo>
                  <a:pt x="10442" y="2009"/>
                </a:lnTo>
                <a:lnTo>
                  <a:pt x="10389" y="2055"/>
                </a:lnTo>
                <a:lnTo>
                  <a:pt x="10331" y="2104"/>
                </a:lnTo>
                <a:lnTo>
                  <a:pt x="10272" y="2085"/>
                </a:lnTo>
                <a:lnTo>
                  <a:pt x="10205" y="2060"/>
                </a:lnTo>
                <a:lnTo>
                  <a:pt x="10170" y="2043"/>
                </a:lnTo>
                <a:lnTo>
                  <a:pt x="10177" y="2028"/>
                </a:lnTo>
                <a:lnTo>
                  <a:pt x="10230" y="2008"/>
                </a:lnTo>
                <a:lnTo>
                  <a:pt x="10267" y="2027"/>
                </a:lnTo>
                <a:lnTo>
                  <a:pt x="10309" y="2041"/>
                </a:lnTo>
                <a:lnTo>
                  <a:pt x="10347" y="2041"/>
                </a:lnTo>
                <a:lnTo>
                  <a:pt x="10367" y="2018"/>
                </a:lnTo>
                <a:lnTo>
                  <a:pt x="10434" y="1961"/>
                </a:lnTo>
                <a:lnTo>
                  <a:pt x="10430" y="1926"/>
                </a:lnTo>
                <a:lnTo>
                  <a:pt x="10373" y="1907"/>
                </a:lnTo>
                <a:lnTo>
                  <a:pt x="10274" y="1891"/>
                </a:lnTo>
                <a:lnTo>
                  <a:pt x="10261" y="1953"/>
                </a:lnTo>
                <a:lnTo>
                  <a:pt x="10237" y="1973"/>
                </a:lnTo>
                <a:lnTo>
                  <a:pt x="10195" y="1980"/>
                </a:lnTo>
                <a:lnTo>
                  <a:pt x="10123" y="2000"/>
                </a:lnTo>
                <a:lnTo>
                  <a:pt x="10053" y="2036"/>
                </a:lnTo>
                <a:lnTo>
                  <a:pt x="10019" y="2033"/>
                </a:lnTo>
                <a:lnTo>
                  <a:pt x="10021" y="2000"/>
                </a:lnTo>
                <a:lnTo>
                  <a:pt x="10063" y="1948"/>
                </a:lnTo>
                <a:lnTo>
                  <a:pt x="10095" y="1952"/>
                </a:lnTo>
                <a:lnTo>
                  <a:pt x="10091" y="1973"/>
                </a:lnTo>
                <a:lnTo>
                  <a:pt x="10086" y="1991"/>
                </a:lnTo>
                <a:lnTo>
                  <a:pt x="10117" y="1985"/>
                </a:lnTo>
                <a:lnTo>
                  <a:pt x="10156" y="1940"/>
                </a:lnTo>
                <a:lnTo>
                  <a:pt x="10149" y="1931"/>
                </a:lnTo>
                <a:lnTo>
                  <a:pt x="10117" y="1913"/>
                </a:lnTo>
                <a:lnTo>
                  <a:pt x="10086" y="1845"/>
                </a:lnTo>
                <a:lnTo>
                  <a:pt x="10060" y="1828"/>
                </a:lnTo>
                <a:lnTo>
                  <a:pt x="9993" y="1841"/>
                </a:lnTo>
                <a:lnTo>
                  <a:pt x="9930" y="1834"/>
                </a:lnTo>
                <a:lnTo>
                  <a:pt x="9908" y="1761"/>
                </a:lnTo>
                <a:lnTo>
                  <a:pt x="9949" y="1778"/>
                </a:lnTo>
                <a:lnTo>
                  <a:pt x="9988" y="1809"/>
                </a:lnTo>
                <a:lnTo>
                  <a:pt x="10014" y="1818"/>
                </a:lnTo>
                <a:lnTo>
                  <a:pt x="10015" y="1776"/>
                </a:lnTo>
                <a:lnTo>
                  <a:pt x="10055" y="1764"/>
                </a:lnTo>
                <a:lnTo>
                  <a:pt x="10077" y="1761"/>
                </a:lnTo>
                <a:lnTo>
                  <a:pt x="10086" y="1748"/>
                </a:lnTo>
                <a:lnTo>
                  <a:pt x="10079" y="1710"/>
                </a:lnTo>
                <a:lnTo>
                  <a:pt x="10046" y="1715"/>
                </a:lnTo>
                <a:lnTo>
                  <a:pt x="10015" y="1712"/>
                </a:lnTo>
                <a:lnTo>
                  <a:pt x="9986" y="1707"/>
                </a:lnTo>
                <a:lnTo>
                  <a:pt x="9959" y="1702"/>
                </a:lnTo>
                <a:lnTo>
                  <a:pt x="9956" y="1719"/>
                </a:lnTo>
                <a:lnTo>
                  <a:pt x="9949" y="1733"/>
                </a:lnTo>
                <a:lnTo>
                  <a:pt x="9939" y="1739"/>
                </a:lnTo>
                <a:lnTo>
                  <a:pt x="9923" y="1728"/>
                </a:lnTo>
                <a:lnTo>
                  <a:pt x="9881" y="1669"/>
                </a:lnTo>
                <a:lnTo>
                  <a:pt x="9764" y="1626"/>
                </a:lnTo>
                <a:lnTo>
                  <a:pt x="9632" y="1604"/>
                </a:lnTo>
                <a:lnTo>
                  <a:pt x="9544" y="1608"/>
                </a:lnTo>
                <a:lnTo>
                  <a:pt x="9558" y="1658"/>
                </a:lnTo>
                <a:lnTo>
                  <a:pt x="9534" y="1640"/>
                </a:lnTo>
                <a:lnTo>
                  <a:pt x="9518" y="1591"/>
                </a:lnTo>
                <a:lnTo>
                  <a:pt x="9558" y="1551"/>
                </a:lnTo>
                <a:lnTo>
                  <a:pt x="9615" y="1544"/>
                </a:lnTo>
                <a:lnTo>
                  <a:pt x="9683" y="1535"/>
                </a:lnTo>
                <a:lnTo>
                  <a:pt x="9743" y="1535"/>
                </a:lnTo>
                <a:lnTo>
                  <a:pt x="9774" y="1556"/>
                </a:lnTo>
                <a:lnTo>
                  <a:pt x="9793" y="1571"/>
                </a:lnTo>
                <a:lnTo>
                  <a:pt x="9818" y="1577"/>
                </a:lnTo>
                <a:lnTo>
                  <a:pt x="9837" y="1584"/>
                </a:lnTo>
                <a:lnTo>
                  <a:pt x="9843" y="1596"/>
                </a:lnTo>
                <a:lnTo>
                  <a:pt x="9790" y="1612"/>
                </a:lnTo>
                <a:lnTo>
                  <a:pt x="9913" y="1637"/>
                </a:lnTo>
                <a:lnTo>
                  <a:pt x="10029" y="1646"/>
                </a:lnTo>
                <a:lnTo>
                  <a:pt x="9950" y="1610"/>
                </a:lnTo>
                <a:lnTo>
                  <a:pt x="9888" y="1582"/>
                </a:lnTo>
                <a:lnTo>
                  <a:pt x="9928" y="1582"/>
                </a:lnTo>
                <a:lnTo>
                  <a:pt x="10005" y="1582"/>
                </a:lnTo>
                <a:lnTo>
                  <a:pt x="10046" y="1553"/>
                </a:lnTo>
                <a:lnTo>
                  <a:pt x="10000" y="1526"/>
                </a:lnTo>
                <a:lnTo>
                  <a:pt x="9964" y="1511"/>
                </a:lnTo>
                <a:lnTo>
                  <a:pt x="9926" y="1498"/>
                </a:lnTo>
                <a:lnTo>
                  <a:pt x="9872" y="1479"/>
                </a:lnTo>
                <a:lnTo>
                  <a:pt x="9855" y="1462"/>
                </a:lnTo>
                <a:lnTo>
                  <a:pt x="9866" y="1448"/>
                </a:lnTo>
                <a:lnTo>
                  <a:pt x="9888" y="1436"/>
                </a:lnTo>
                <a:lnTo>
                  <a:pt x="9894" y="1428"/>
                </a:lnTo>
                <a:lnTo>
                  <a:pt x="9851" y="1413"/>
                </a:lnTo>
                <a:lnTo>
                  <a:pt x="9841" y="1425"/>
                </a:lnTo>
                <a:lnTo>
                  <a:pt x="9839" y="1450"/>
                </a:lnTo>
                <a:lnTo>
                  <a:pt x="9827" y="1476"/>
                </a:lnTo>
                <a:lnTo>
                  <a:pt x="9751" y="1453"/>
                </a:lnTo>
                <a:lnTo>
                  <a:pt x="9672" y="1458"/>
                </a:lnTo>
                <a:lnTo>
                  <a:pt x="9610" y="1462"/>
                </a:lnTo>
                <a:lnTo>
                  <a:pt x="9581" y="1437"/>
                </a:lnTo>
                <a:lnTo>
                  <a:pt x="9557" y="1418"/>
                </a:lnTo>
                <a:lnTo>
                  <a:pt x="9525" y="1437"/>
                </a:lnTo>
                <a:lnTo>
                  <a:pt x="9493" y="1463"/>
                </a:lnTo>
                <a:lnTo>
                  <a:pt x="9467" y="1465"/>
                </a:lnTo>
                <a:lnTo>
                  <a:pt x="9465" y="1399"/>
                </a:lnTo>
                <a:lnTo>
                  <a:pt x="9366" y="1376"/>
                </a:lnTo>
                <a:lnTo>
                  <a:pt x="9237" y="1362"/>
                </a:lnTo>
                <a:lnTo>
                  <a:pt x="9144" y="1323"/>
                </a:lnTo>
                <a:lnTo>
                  <a:pt x="9068" y="1313"/>
                </a:lnTo>
                <a:lnTo>
                  <a:pt x="8989" y="1324"/>
                </a:lnTo>
                <a:lnTo>
                  <a:pt x="8936" y="1328"/>
                </a:lnTo>
                <a:lnTo>
                  <a:pt x="8939" y="1294"/>
                </a:lnTo>
                <a:lnTo>
                  <a:pt x="8702" y="1193"/>
                </a:lnTo>
                <a:lnTo>
                  <a:pt x="8417" y="1146"/>
                </a:lnTo>
                <a:lnTo>
                  <a:pt x="8139" y="1099"/>
                </a:lnTo>
                <a:lnTo>
                  <a:pt x="7929" y="996"/>
                </a:lnTo>
                <a:lnTo>
                  <a:pt x="7896" y="975"/>
                </a:lnTo>
                <a:lnTo>
                  <a:pt x="7887" y="1001"/>
                </a:lnTo>
                <a:lnTo>
                  <a:pt x="7878" y="1020"/>
                </a:lnTo>
                <a:lnTo>
                  <a:pt x="7842" y="980"/>
                </a:lnTo>
                <a:lnTo>
                  <a:pt x="7795" y="964"/>
                </a:lnTo>
                <a:lnTo>
                  <a:pt x="7820" y="928"/>
                </a:lnTo>
                <a:lnTo>
                  <a:pt x="7836" y="893"/>
                </a:lnTo>
                <a:lnTo>
                  <a:pt x="7770" y="872"/>
                </a:lnTo>
                <a:lnTo>
                  <a:pt x="7697" y="903"/>
                </a:lnTo>
                <a:lnTo>
                  <a:pt x="7630" y="898"/>
                </a:lnTo>
                <a:lnTo>
                  <a:pt x="7564" y="890"/>
                </a:lnTo>
                <a:lnTo>
                  <a:pt x="7496" y="910"/>
                </a:lnTo>
                <a:lnTo>
                  <a:pt x="7464" y="933"/>
                </a:lnTo>
                <a:lnTo>
                  <a:pt x="7454" y="917"/>
                </a:lnTo>
                <a:lnTo>
                  <a:pt x="7439" y="893"/>
                </a:lnTo>
                <a:lnTo>
                  <a:pt x="7390" y="894"/>
                </a:lnTo>
                <a:lnTo>
                  <a:pt x="6675" y="705"/>
                </a:lnTo>
                <a:lnTo>
                  <a:pt x="5745" y="567"/>
                </a:lnTo>
                <a:lnTo>
                  <a:pt x="4740" y="470"/>
                </a:lnTo>
                <a:lnTo>
                  <a:pt x="3798" y="404"/>
                </a:lnTo>
                <a:lnTo>
                  <a:pt x="3595" y="400"/>
                </a:lnTo>
                <a:lnTo>
                  <a:pt x="3370" y="388"/>
                </a:lnTo>
                <a:lnTo>
                  <a:pt x="3161" y="381"/>
                </a:lnTo>
                <a:lnTo>
                  <a:pt x="3008" y="390"/>
                </a:lnTo>
                <a:lnTo>
                  <a:pt x="3030" y="424"/>
                </a:lnTo>
                <a:lnTo>
                  <a:pt x="3034" y="478"/>
                </a:lnTo>
                <a:lnTo>
                  <a:pt x="3026" y="536"/>
                </a:lnTo>
                <a:lnTo>
                  <a:pt x="3015" y="587"/>
                </a:lnTo>
                <a:lnTo>
                  <a:pt x="2976" y="573"/>
                </a:lnTo>
                <a:lnTo>
                  <a:pt x="2942" y="573"/>
                </a:lnTo>
                <a:lnTo>
                  <a:pt x="2922" y="568"/>
                </a:lnTo>
                <a:lnTo>
                  <a:pt x="2922" y="540"/>
                </a:lnTo>
                <a:lnTo>
                  <a:pt x="2861" y="464"/>
                </a:lnTo>
                <a:lnTo>
                  <a:pt x="2807" y="474"/>
                </a:lnTo>
                <a:lnTo>
                  <a:pt x="2752" y="520"/>
                </a:lnTo>
                <a:lnTo>
                  <a:pt x="2686" y="555"/>
                </a:lnTo>
                <a:lnTo>
                  <a:pt x="2641" y="504"/>
                </a:lnTo>
                <a:lnTo>
                  <a:pt x="2622" y="461"/>
                </a:lnTo>
                <a:lnTo>
                  <a:pt x="2610" y="429"/>
                </a:lnTo>
                <a:lnTo>
                  <a:pt x="2585" y="414"/>
                </a:lnTo>
                <a:lnTo>
                  <a:pt x="2524" y="411"/>
                </a:lnTo>
                <a:lnTo>
                  <a:pt x="2518" y="442"/>
                </a:lnTo>
                <a:lnTo>
                  <a:pt x="2491" y="460"/>
                </a:lnTo>
                <a:lnTo>
                  <a:pt x="2368" y="419"/>
                </a:lnTo>
                <a:lnTo>
                  <a:pt x="2335" y="422"/>
                </a:lnTo>
                <a:lnTo>
                  <a:pt x="2373" y="448"/>
                </a:lnTo>
                <a:lnTo>
                  <a:pt x="2408" y="475"/>
                </a:lnTo>
                <a:lnTo>
                  <a:pt x="2368" y="480"/>
                </a:lnTo>
                <a:lnTo>
                  <a:pt x="2317" y="472"/>
                </a:lnTo>
                <a:lnTo>
                  <a:pt x="2275" y="466"/>
                </a:lnTo>
                <a:lnTo>
                  <a:pt x="2262" y="451"/>
                </a:lnTo>
                <a:lnTo>
                  <a:pt x="2301" y="418"/>
                </a:lnTo>
                <a:lnTo>
                  <a:pt x="2248" y="396"/>
                </a:lnTo>
                <a:lnTo>
                  <a:pt x="2206" y="428"/>
                </a:lnTo>
                <a:lnTo>
                  <a:pt x="2158" y="464"/>
                </a:lnTo>
                <a:lnTo>
                  <a:pt x="2085" y="456"/>
                </a:lnTo>
                <a:lnTo>
                  <a:pt x="2031" y="466"/>
                </a:lnTo>
                <a:lnTo>
                  <a:pt x="1982" y="472"/>
                </a:lnTo>
                <a:lnTo>
                  <a:pt x="1937" y="474"/>
                </a:lnTo>
                <a:lnTo>
                  <a:pt x="1896" y="474"/>
                </a:lnTo>
                <a:lnTo>
                  <a:pt x="1907" y="465"/>
                </a:lnTo>
                <a:lnTo>
                  <a:pt x="1910" y="456"/>
                </a:lnTo>
                <a:lnTo>
                  <a:pt x="1904" y="448"/>
                </a:lnTo>
                <a:lnTo>
                  <a:pt x="1886" y="447"/>
                </a:lnTo>
                <a:lnTo>
                  <a:pt x="1877" y="450"/>
                </a:lnTo>
                <a:lnTo>
                  <a:pt x="1871" y="455"/>
                </a:lnTo>
                <a:lnTo>
                  <a:pt x="1868" y="462"/>
                </a:lnTo>
                <a:lnTo>
                  <a:pt x="1871" y="472"/>
                </a:lnTo>
                <a:lnTo>
                  <a:pt x="1806" y="466"/>
                </a:lnTo>
                <a:lnTo>
                  <a:pt x="1746" y="460"/>
                </a:lnTo>
                <a:lnTo>
                  <a:pt x="1685" y="458"/>
                </a:lnTo>
                <a:lnTo>
                  <a:pt x="1619" y="469"/>
                </a:lnTo>
                <a:lnTo>
                  <a:pt x="1582" y="478"/>
                </a:lnTo>
                <a:lnTo>
                  <a:pt x="1559" y="455"/>
                </a:lnTo>
                <a:lnTo>
                  <a:pt x="1540" y="424"/>
                </a:lnTo>
                <a:lnTo>
                  <a:pt x="1516" y="408"/>
                </a:lnTo>
                <a:lnTo>
                  <a:pt x="1525" y="472"/>
                </a:lnTo>
                <a:lnTo>
                  <a:pt x="1627" y="514"/>
                </a:lnTo>
                <a:lnTo>
                  <a:pt x="1711" y="536"/>
                </a:lnTo>
                <a:lnTo>
                  <a:pt x="1666" y="540"/>
                </a:lnTo>
                <a:lnTo>
                  <a:pt x="1469" y="506"/>
                </a:lnTo>
                <a:lnTo>
                  <a:pt x="1244" y="462"/>
                </a:lnTo>
                <a:lnTo>
                  <a:pt x="1129" y="469"/>
                </a:lnTo>
                <a:lnTo>
                  <a:pt x="1262" y="582"/>
                </a:lnTo>
                <a:lnTo>
                  <a:pt x="1192" y="612"/>
                </a:lnTo>
                <a:lnTo>
                  <a:pt x="1309" y="681"/>
                </a:lnTo>
                <a:lnTo>
                  <a:pt x="1511" y="758"/>
                </a:lnTo>
                <a:lnTo>
                  <a:pt x="1686" y="807"/>
                </a:lnTo>
                <a:lnTo>
                  <a:pt x="1736" y="840"/>
                </a:lnTo>
                <a:lnTo>
                  <a:pt x="1581" y="849"/>
                </a:lnTo>
                <a:lnTo>
                  <a:pt x="1379" y="859"/>
                </a:lnTo>
                <a:lnTo>
                  <a:pt x="1289" y="899"/>
                </a:lnTo>
                <a:lnTo>
                  <a:pt x="1374" y="929"/>
                </a:lnTo>
                <a:lnTo>
                  <a:pt x="1481" y="959"/>
                </a:lnTo>
                <a:lnTo>
                  <a:pt x="1605" y="988"/>
                </a:lnTo>
                <a:lnTo>
                  <a:pt x="1739" y="1021"/>
                </a:lnTo>
                <a:lnTo>
                  <a:pt x="1802" y="1057"/>
                </a:lnTo>
                <a:lnTo>
                  <a:pt x="1742" y="1058"/>
                </a:lnTo>
                <a:lnTo>
                  <a:pt x="1657" y="1054"/>
                </a:lnTo>
                <a:lnTo>
                  <a:pt x="1646" y="1073"/>
                </a:lnTo>
                <a:lnTo>
                  <a:pt x="1555" y="1077"/>
                </a:lnTo>
                <a:lnTo>
                  <a:pt x="1572" y="1092"/>
                </a:lnTo>
                <a:lnTo>
                  <a:pt x="1610" y="1122"/>
                </a:lnTo>
                <a:lnTo>
                  <a:pt x="1583" y="1164"/>
                </a:lnTo>
                <a:lnTo>
                  <a:pt x="1550" y="1184"/>
                </a:lnTo>
                <a:lnTo>
                  <a:pt x="1511" y="1152"/>
                </a:lnTo>
                <a:lnTo>
                  <a:pt x="1469" y="1110"/>
                </a:lnTo>
                <a:lnTo>
                  <a:pt x="1427" y="1099"/>
                </a:lnTo>
                <a:lnTo>
                  <a:pt x="1386" y="1096"/>
                </a:lnTo>
                <a:lnTo>
                  <a:pt x="1359" y="1067"/>
                </a:lnTo>
                <a:lnTo>
                  <a:pt x="1323" y="1055"/>
                </a:lnTo>
                <a:lnTo>
                  <a:pt x="1257" y="1103"/>
                </a:lnTo>
                <a:lnTo>
                  <a:pt x="1201" y="1118"/>
                </a:lnTo>
                <a:lnTo>
                  <a:pt x="1116" y="1119"/>
                </a:lnTo>
                <a:lnTo>
                  <a:pt x="1025" y="1109"/>
                </a:lnTo>
                <a:lnTo>
                  <a:pt x="957" y="1094"/>
                </a:lnTo>
                <a:lnTo>
                  <a:pt x="957" y="1047"/>
                </a:lnTo>
                <a:lnTo>
                  <a:pt x="940" y="1064"/>
                </a:lnTo>
                <a:lnTo>
                  <a:pt x="915" y="1108"/>
                </a:lnTo>
                <a:lnTo>
                  <a:pt x="890" y="1138"/>
                </a:lnTo>
                <a:lnTo>
                  <a:pt x="918" y="1157"/>
                </a:lnTo>
                <a:lnTo>
                  <a:pt x="958" y="1160"/>
                </a:lnTo>
                <a:lnTo>
                  <a:pt x="981" y="1171"/>
                </a:lnTo>
                <a:lnTo>
                  <a:pt x="957" y="1218"/>
                </a:lnTo>
                <a:lnTo>
                  <a:pt x="1045" y="1225"/>
                </a:lnTo>
                <a:lnTo>
                  <a:pt x="1103" y="1223"/>
                </a:lnTo>
                <a:lnTo>
                  <a:pt x="1107" y="1231"/>
                </a:lnTo>
                <a:lnTo>
                  <a:pt x="1029" y="1266"/>
                </a:lnTo>
                <a:lnTo>
                  <a:pt x="954" y="1292"/>
                </a:lnTo>
                <a:lnTo>
                  <a:pt x="885" y="1306"/>
                </a:lnTo>
                <a:lnTo>
                  <a:pt x="866" y="1322"/>
                </a:lnTo>
                <a:lnTo>
                  <a:pt x="940" y="1355"/>
                </a:lnTo>
                <a:lnTo>
                  <a:pt x="964" y="1344"/>
                </a:lnTo>
                <a:lnTo>
                  <a:pt x="976" y="1350"/>
                </a:lnTo>
                <a:lnTo>
                  <a:pt x="976" y="1366"/>
                </a:lnTo>
                <a:lnTo>
                  <a:pt x="966" y="1385"/>
                </a:lnTo>
                <a:lnTo>
                  <a:pt x="996" y="1398"/>
                </a:lnTo>
                <a:lnTo>
                  <a:pt x="1039" y="1402"/>
                </a:lnTo>
                <a:lnTo>
                  <a:pt x="1074" y="1411"/>
                </a:lnTo>
                <a:lnTo>
                  <a:pt x="1083" y="1437"/>
                </a:lnTo>
                <a:lnTo>
                  <a:pt x="1005" y="1435"/>
                </a:lnTo>
                <a:lnTo>
                  <a:pt x="980" y="1456"/>
                </a:lnTo>
                <a:lnTo>
                  <a:pt x="991" y="1486"/>
                </a:lnTo>
                <a:lnTo>
                  <a:pt x="1029" y="1506"/>
                </a:lnTo>
                <a:lnTo>
                  <a:pt x="964" y="1507"/>
                </a:lnTo>
                <a:lnTo>
                  <a:pt x="893" y="1528"/>
                </a:lnTo>
                <a:lnTo>
                  <a:pt x="839" y="1562"/>
                </a:lnTo>
                <a:lnTo>
                  <a:pt x="828" y="1603"/>
                </a:lnTo>
                <a:lnTo>
                  <a:pt x="995" y="1568"/>
                </a:lnTo>
                <a:lnTo>
                  <a:pt x="1034" y="1635"/>
                </a:lnTo>
                <a:lnTo>
                  <a:pt x="1015" y="1701"/>
                </a:lnTo>
                <a:lnTo>
                  <a:pt x="1006" y="1663"/>
                </a:lnTo>
                <a:lnTo>
                  <a:pt x="949" y="1630"/>
                </a:lnTo>
                <a:lnTo>
                  <a:pt x="847" y="1637"/>
                </a:lnTo>
                <a:lnTo>
                  <a:pt x="735" y="1645"/>
                </a:lnTo>
                <a:lnTo>
                  <a:pt x="648" y="1605"/>
                </a:lnTo>
                <a:lnTo>
                  <a:pt x="589" y="1579"/>
                </a:lnTo>
                <a:lnTo>
                  <a:pt x="555" y="1585"/>
                </a:lnTo>
                <a:lnTo>
                  <a:pt x="535" y="1617"/>
                </a:lnTo>
                <a:lnTo>
                  <a:pt x="508" y="1666"/>
                </a:lnTo>
                <a:lnTo>
                  <a:pt x="557" y="1664"/>
                </a:lnTo>
                <a:lnTo>
                  <a:pt x="612" y="1655"/>
                </a:lnTo>
                <a:lnTo>
                  <a:pt x="664" y="1660"/>
                </a:lnTo>
                <a:lnTo>
                  <a:pt x="710" y="1698"/>
                </a:lnTo>
                <a:lnTo>
                  <a:pt x="775" y="1703"/>
                </a:lnTo>
                <a:lnTo>
                  <a:pt x="762" y="1717"/>
                </a:lnTo>
                <a:lnTo>
                  <a:pt x="720" y="1745"/>
                </a:lnTo>
                <a:lnTo>
                  <a:pt x="704" y="1791"/>
                </a:lnTo>
                <a:lnTo>
                  <a:pt x="740" y="1790"/>
                </a:lnTo>
                <a:lnTo>
                  <a:pt x="786" y="1766"/>
                </a:lnTo>
                <a:lnTo>
                  <a:pt x="837" y="1745"/>
                </a:lnTo>
                <a:lnTo>
                  <a:pt x="892" y="1757"/>
                </a:lnTo>
                <a:lnTo>
                  <a:pt x="902" y="1781"/>
                </a:lnTo>
                <a:lnTo>
                  <a:pt x="865" y="1784"/>
                </a:lnTo>
                <a:lnTo>
                  <a:pt x="817" y="1786"/>
                </a:lnTo>
                <a:lnTo>
                  <a:pt x="792" y="1814"/>
                </a:lnTo>
                <a:lnTo>
                  <a:pt x="817" y="1873"/>
                </a:lnTo>
                <a:lnTo>
                  <a:pt x="795" y="1921"/>
                </a:lnTo>
                <a:lnTo>
                  <a:pt x="749" y="1945"/>
                </a:lnTo>
                <a:lnTo>
                  <a:pt x="704" y="1931"/>
                </a:lnTo>
                <a:lnTo>
                  <a:pt x="771" y="1897"/>
                </a:lnTo>
                <a:lnTo>
                  <a:pt x="744" y="1882"/>
                </a:lnTo>
                <a:lnTo>
                  <a:pt x="687" y="1866"/>
                </a:lnTo>
                <a:lnTo>
                  <a:pt x="660" y="1833"/>
                </a:lnTo>
                <a:lnTo>
                  <a:pt x="627" y="1852"/>
                </a:lnTo>
                <a:lnTo>
                  <a:pt x="596" y="1908"/>
                </a:lnTo>
                <a:lnTo>
                  <a:pt x="566" y="1943"/>
                </a:lnTo>
                <a:lnTo>
                  <a:pt x="539" y="1897"/>
                </a:lnTo>
                <a:lnTo>
                  <a:pt x="501" y="1955"/>
                </a:lnTo>
                <a:lnTo>
                  <a:pt x="533" y="1969"/>
                </a:lnTo>
                <a:lnTo>
                  <a:pt x="596" y="1963"/>
                </a:lnTo>
                <a:lnTo>
                  <a:pt x="657" y="1964"/>
                </a:lnTo>
                <a:lnTo>
                  <a:pt x="668" y="2008"/>
                </a:lnTo>
                <a:lnTo>
                  <a:pt x="699" y="2038"/>
                </a:lnTo>
                <a:lnTo>
                  <a:pt x="734" y="2062"/>
                </a:lnTo>
                <a:lnTo>
                  <a:pt x="748" y="2088"/>
                </a:lnTo>
                <a:lnTo>
                  <a:pt x="631" y="2140"/>
                </a:lnTo>
                <a:lnTo>
                  <a:pt x="648" y="2255"/>
                </a:lnTo>
                <a:lnTo>
                  <a:pt x="701" y="2400"/>
                </a:lnTo>
                <a:lnTo>
                  <a:pt x="680" y="2542"/>
                </a:lnTo>
                <a:lnTo>
                  <a:pt x="711" y="2578"/>
                </a:lnTo>
                <a:lnTo>
                  <a:pt x="656" y="2612"/>
                </a:lnTo>
                <a:lnTo>
                  <a:pt x="568" y="2634"/>
                </a:lnTo>
                <a:lnTo>
                  <a:pt x="499" y="2630"/>
                </a:lnTo>
                <a:lnTo>
                  <a:pt x="494" y="2656"/>
                </a:lnTo>
                <a:lnTo>
                  <a:pt x="499" y="2675"/>
                </a:lnTo>
                <a:lnTo>
                  <a:pt x="516" y="2681"/>
                </a:lnTo>
                <a:lnTo>
                  <a:pt x="544" y="2675"/>
                </a:lnTo>
                <a:lnTo>
                  <a:pt x="576" y="2698"/>
                </a:lnTo>
                <a:lnTo>
                  <a:pt x="587" y="2742"/>
                </a:lnTo>
                <a:lnTo>
                  <a:pt x="592" y="2793"/>
                </a:lnTo>
                <a:lnTo>
                  <a:pt x="601" y="2838"/>
                </a:lnTo>
                <a:lnTo>
                  <a:pt x="609" y="2932"/>
                </a:lnTo>
                <a:lnTo>
                  <a:pt x="615" y="3036"/>
                </a:lnTo>
                <a:lnTo>
                  <a:pt x="604" y="3124"/>
                </a:lnTo>
                <a:lnTo>
                  <a:pt x="559" y="3165"/>
                </a:lnTo>
                <a:lnTo>
                  <a:pt x="676" y="3245"/>
                </a:lnTo>
                <a:lnTo>
                  <a:pt x="692" y="3287"/>
                </a:lnTo>
                <a:lnTo>
                  <a:pt x="636" y="3326"/>
                </a:lnTo>
                <a:lnTo>
                  <a:pt x="540" y="3396"/>
                </a:lnTo>
                <a:lnTo>
                  <a:pt x="627" y="3410"/>
                </a:lnTo>
                <a:lnTo>
                  <a:pt x="609" y="3452"/>
                </a:lnTo>
                <a:lnTo>
                  <a:pt x="535" y="3487"/>
                </a:lnTo>
                <a:lnTo>
                  <a:pt x="449" y="3479"/>
                </a:lnTo>
                <a:lnTo>
                  <a:pt x="525" y="3508"/>
                </a:lnTo>
                <a:lnTo>
                  <a:pt x="594" y="3536"/>
                </a:lnTo>
                <a:lnTo>
                  <a:pt x="642" y="3575"/>
                </a:lnTo>
                <a:lnTo>
                  <a:pt x="657" y="3629"/>
                </a:lnTo>
                <a:lnTo>
                  <a:pt x="636" y="3632"/>
                </a:lnTo>
                <a:lnTo>
                  <a:pt x="610" y="3637"/>
                </a:lnTo>
                <a:lnTo>
                  <a:pt x="598" y="3647"/>
                </a:lnTo>
                <a:lnTo>
                  <a:pt x="613" y="3670"/>
                </a:lnTo>
                <a:lnTo>
                  <a:pt x="670" y="3702"/>
                </a:lnTo>
                <a:lnTo>
                  <a:pt x="739" y="3746"/>
                </a:lnTo>
                <a:lnTo>
                  <a:pt x="805" y="3772"/>
                </a:lnTo>
                <a:lnTo>
                  <a:pt x="853" y="3744"/>
                </a:lnTo>
                <a:lnTo>
                  <a:pt x="811" y="3724"/>
                </a:lnTo>
                <a:lnTo>
                  <a:pt x="806" y="3721"/>
                </a:lnTo>
                <a:lnTo>
                  <a:pt x="823" y="3720"/>
                </a:lnTo>
                <a:lnTo>
                  <a:pt x="846" y="3699"/>
                </a:lnTo>
                <a:lnTo>
                  <a:pt x="842" y="3665"/>
                </a:lnTo>
                <a:lnTo>
                  <a:pt x="857" y="3675"/>
                </a:lnTo>
                <a:lnTo>
                  <a:pt x="884" y="3690"/>
                </a:lnTo>
                <a:lnTo>
                  <a:pt x="912" y="3674"/>
                </a:lnTo>
                <a:lnTo>
                  <a:pt x="934" y="3627"/>
                </a:lnTo>
                <a:lnTo>
                  <a:pt x="966" y="3619"/>
                </a:lnTo>
                <a:lnTo>
                  <a:pt x="1005" y="3638"/>
                </a:lnTo>
                <a:lnTo>
                  <a:pt x="1048" y="3669"/>
                </a:lnTo>
                <a:lnTo>
                  <a:pt x="1098" y="3703"/>
                </a:lnTo>
                <a:lnTo>
                  <a:pt x="1141" y="3715"/>
                </a:lnTo>
                <a:lnTo>
                  <a:pt x="1150" y="3706"/>
                </a:lnTo>
                <a:lnTo>
                  <a:pt x="1093" y="3680"/>
                </a:lnTo>
                <a:lnTo>
                  <a:pt x="1094" y="3666"/>
                </a:lnTo>
                <a:lnTo>
                  <a:pt x="1145" y="3667"/>
                </a:lnTo>
                <a:lnTo>
                  <a:pt x="1204" y="3682"/>
                </a:lnTo>
                <a:lnTo>
                  <a:pt x="1224" y="3703"/>
                </a:lnTo>
                <a:lnTo>
                  <a:pt x="1222" y="3762"/>
                </a:lnTo>
                <a:lnTo>
                  <a:pt x="1297" y="3792"/>
                </a:lnTo>
                <a:lnTo>
                  <a:pt x="1378" y="3811"/>
                </a:lnTo>
                <a:lnTo>
                  <a:pt x="1396" y="3838"/>
                </a:lnTo>
                <a:lnTo>
                  <a:pt x="1337" y="3823"/>
                </a:lnTo>
                <a:lnTo>
                  <a:pt x="1279" y="3813"/>
                </a:lnTo>
                <a:lnTo>
                  <a:pt x="1224" y="3799"/>
                </a:lnTo>
                <a:lnTo>
                  <a:pt x="1173" y="3774"/>
                </a:lnTo>
                <a:lnTo>
                  <a:pt x="1116" y="3772"/>
                </a:lnTo>
                <a:lnTo>
                  <a:pt x="1137" y="3806"/>
                </a:lnTo>
                <a:lnTo>
                  <a:pt x="1183" y="3851"/>
                </a:lnTo>
                <a:lnTo>
                  <a:pt x="1195" y="3880"/>
                </a:lnTo>
                <a:lnTo>
                  <a:pt x="1278" y="3876"/>
                </a:lnTo>
                <a:lnTo>
                  <a:pt x="1358" y="3892"/>
                </a:lnTo>
                <a:lnTo>
                  <a:pt x="1432" y="3917"/>
                </a:lnTo>
                <a:lnTo>
                  <a:pt x="1494" y="3942"/>
                </a:lnTo>
                <a:lnTo>
                  <a:pt x="1485" y="3908"/>
                </a:lnTo>
                <a:lnTo>
                  <a:pt x="1522" y="3911"/>
                </a:lnTo>
                <a:lnTo>
                  <a:pt x="1573" y="3927"/>
                </a:lnTo>
                <a:lnTo>
                  <a:pt x="1606" y="3936"/>
                </a:lnTo>
                <a:lnTo>
                  <a:pt x="1560" y="3974"/>
                </a:lnTo>
                <a:lnTo>
                  <a:pt x="1479" y="4000"/>
                </a:lnTo>
                <a:lnTo>
                  <a:pt x="1383" y="4016"/>
                </a:lnTo>
                <a:lnTo>
                  <a:pt x="1299" y="4029"/>
                </a:lnTo>
                <a:lnTo>
                  <a:pt x="1299" y="4025"/>
                </a:lnTo>
                <a:lnTo>
                  <a:pt x="1299" y="4023"/>
                </a:lnTo>
                <a:lnTo>
                  <a:pt x="1298" y="4019"/>
                </a:lnTo>
                <a:lnTo>
                  <a:pt x="1295" y="4015"/>
                </a:lnTo>
                <a:lnTo>
                  <a:pt x="1290" y="4018"/>
                </a:lnTo>
                <a:lnTo>
                  <a:pt x="1288" y="4021"/>
                </a:lnTo>
                <a:lnTo>
                  <a:pt x="1288" y="4025"/>
                </a:lnTo>
                <a:lnTo>
                  <a:pt x="1290" y="4029"/>
                </a:lnTo>
                <a:lnTo>
                  <a:pt x="1275" y="4032"/>
                </a:lnTo>
                <a:lnTo>
                  <a:pt x="1262" y="4034"/>
                </a:lnTo>
                <a:lnTo>
                  <a:pt x="1201" y="4026"/>
                </a:lnTo>
                <a:lnTo>
                  <a:pt x="1123" y="4046"/>
                </a:lnTo>
                <a:lnTo>
                  <a:pt x="1042" y="4047"/>
                </a:lnTo>
                <a:lnTo>
                  <a:pt x="968" y="3979"/>
                </a:lnTo>
                <a:lnTo>
                  <a:pt x="834" y="4091"/>
                </a:lnTo>
                <a:lnTo>
                  <a:pt x="815" y="4215"/>
                </a:lnTo>
                <a:lnTo>
                  <a:pt x="819" y="4318"/>
                </a:lnTo>
                <a:lnTo>
                  <a:pt x="752" y="4366"/>
                </a:lnTo>
                <a:lnTo>
                  <a:pt x="811" y="4420"/>
                </a:lnTo>
                <a:lnTo>
                  <a:pt x="836" y="4505"/>
                </a:lnTo>
                <a:lnTo>
                  <a:pt x="845" y="4601"/>
                </a:lnTo>
                <a:lnTo>
                  <a:pt x="856" y="4688"/>
                </a:lnTo>
                <a:lnTo>
                  <a:pt x="847" y="4691"/>
                </a:lnTo>
                <a:lnTo>
                  <a:pt x="839" y="4695"/>
                </a:lnTo>
                <a:lnTo>
                  <a:pt x="833" y="4700"/>
                </a:lnTo>
                <a:lnTo>
                  <a:pt x="828" y="4707"/>
                </a:lnTo>
                <a:lnTo>
                  <a:pt x="831" y="4724"/>
                </a:lnTo>
                <a:lnTo>
                  <a:pt x="841" y="4725"/>
                </a:lnTo>
                <a:lnTo>
                  <a:pt x="852" y="4715"/>
                </a:lnTo>
                <a:lnTo>
                  <a:pt x="860" y="4699"/>
                </a:lnTo>
                <a:lnTo>
                  <a:pt x="873" y="4730"/>
                </a:lnTo>
                <a:lnTo>
                  <a:pt x="894" y="4753"/>
                </a:lnTo>
                <a:lnTo>
                  <a:pt x="925" y="4763"/>
                </a:lnTo>
                <a:lnTo>
                  <a:pt x="968" y="4761"/>
                </a:lnTo>
                <a:lnTo>
                  <a:pt x="985" y="4800"/>
                </a:lnTo>
                <a:lnTo>
                  <a:pt x="960" y="4832"/>
                </a:lnTo>
                <a:lnTo>
                  <a:pt x="932" y="4863"/>
                </a:lnTo>
                <a:lnTo>
                  <a:pt x="935" y="4897"/>
                </a:lnTo>
                <a:lnTo>
                  <a:pt x="953" y="4935"/>
                </a:lnTo>
                <a:lnTo>
                  <a:pt x="948" y="4967"/>
                </a:lnTo>
                <a:lnTo>
                  <a:pt x="949" y="4994"/>
                </a:lnTo>
                <a:lnTo>
                  <a:pt x="990" y="5017"/>
                </a:lnTo>
                <a:lnTo>
                  <a:pt x="959" y="5111"/>
                </a:lnTo>
                <a:lnTo>
                  <a:pt x="1037" y="5116"/>
                </a:lnTo>
                <a:lnTo>
                  <a:pt x="1136" y="5103"/>
                </a:lnTo>
                <a:lnTo>
                  <a:pt x="1169" y="5142"/>
                </a:lnTo>
                <a:lnTo>
                  <a:pt x="1101" y="5209"/>
                </a:lnTo>
                <a:lnTo>
                  <a:pt x="1253" y="5210"/>
                </a:lnTo>
                <a:lnTo>
                  <a:pt x="1410" y="5181"/>
                </a:lnTo>
                <a:lnTo>
                  <a:pt x="1349" y="5154"/>
                </a:lnTo>
                <a:lnTo>
                  <a:pt x="1326" y="5121"/>
                </a:lnTo>
                <a:lnTo>
                  <a:pt x="1335" y="5098"/>
                </a:lnTo>
                <a:lnTo>
                  <a:pt x="1365" y="5087"/>
                </a:lnTo>
                <a:lnTo>
                  <a:pt x="1406" y="5092"/>
                </a:lnTo>
                <a:lnTo>
                  <a:pt x="1432" y="5080"/>
                </a:lnTo>
                <a:lnTo>
                  <a:pt x="1458" y="5072"/>
                </a:lnTo>
                <a:lnTo>
                  <a:pt x="1485" y="5065"/>
                </a:lnTo>
                <a:lnTo>
                  <a:pt x="1512" y="5060"/>
                </a:lnTo>
                <a:lnTo>
                  <a:pt x="1516" y="5061"/>
                </a:lnTo>
                <a:lnTo>
                  <a:pt x="1521" y="5061"/>
                </a:lnTo>
                <a:lnTo>
                  <a:pt x="1516" y="5060"/>
                </a:lnTo>
                <a:lnTo>
                  <a:pt x="1627" y="5055"/>
                </a:lnTo>
                <a:lnTo>
                  <a:pt x="1739" y="5058"/>
                </a:lnTo>
                <a:lnTo>
                  <a:pt x="1854" y="5051"/>
                </a:lnTo>
                <a:lnTo>
                  <a:pt x="1973" y="5018"/>
                </a:lnTo>
                <a:lnTo>
                  <a:pt x="2067" y="5010"/>
                </a:lnTo>
                <a:lnTo>
                  <a:pt x="2161" y="5004"/>
                </a:lnTo>
                <a:lnTo>
                  <a:pt x="2254" y="4998"/>
                </a:lnTo>
                <a:lnTo>
                  <a:pt x="2347" y="4991"/>
                </a:lnTo>
                <a:lnTo>
                  <a:pt x="2356" y="4994"/>
                </a:lnTo>
                <a:lnTo>
                  <a:pt x="2365" y="4995"/>
                </a:lnTo>
                <a:lnTo>
                  <a:pt x="2374" y="4994"/>
                </a:lnTo>
                <a:lnTo>
                  <a:pt x="2383" y="4989"/>
                </a:lnTo>
                <a:lnTo>
                  <a:pt x="2377" y="4989"/>
                </a:lnTo>
                <a:lnTo>
                  <a:pt x="2458" y="4982"/>
                </a:lnTo>
                <a:lnTo>
                  <a:pt x="2540" y="4975"/>
                </a:lnTo>
                <a:lnTo>
                  <a:pt x="2621" y="4965"/>
                </a:lnTo>
                <a:lnTo>
                  <a:pt x="2703" y="4954"/>
                </a:lnTo>
                <a:lnTo>
                  <a:pt x="2773" y="4967"/>
                </a:lnTo>
                <a:lnTo>
                  <a:pt x="2838" y="4956"/>
                </a:lnTo>
                <a:lnTo>
                  <a:pt x="2896" y="4949"/>
                </a:lnTo>
                <a:lnTo>
                  <a:pt x="2946" y="4974"/>
                </a:lnTo>
                <a:lnTo>
                  <a:pt x="2961" y="4993"/>
                </a:lnTo>
                <a:lnTo>
                  <a:pt x="2988" y="4976"/>
                </a:lnTo>
                <a:lnTo>
                  <a:pt x="3017" y="4948"/>
                </a:lnTo>
                <a:lnTo>
                  <a:pt x="3043" y="4933"/>
                </a:lnTo>
                <a:lnTo>
                  <a:pt x="3015" y="4770"/>
                </a:lnTo>
                <a:lnTo>
                  <a:pt x="3072" y="4674"/>
                </a:lnTo>
                <a:lnTo>
                  <a:pt x="3164" y="4668"/>
                </a:lnTo>
                <a:lnTo>
                  <a:pt x="3239" y="4774"/>
                </a:lnTo>
                <a:lnTo>
                  <a:pt x="3230" y="4769"/>
                </a:lnTo>
                <a:lnTo>
                  <a:pt x="3216" y="4763"/>
                </a:lnTo>
                <a:lnTo>
                  <a:pt x="3197" y="4757"/>
                </a:lnTo>
                <a:lnTo>
                  <a:pt x="3171" y="4749"/>
                </a:lnTo>
                <a:lnTo>
                  <a:pt x="3076" y="4789"/>
                </a:lnTo>
                <a:lnTo>
                  <a:pt x="3094" y="4883"/>
                </a:lnTo>
                <a:lnTo>
                  <a:pt x="3151" y="4942"/>
                </a:lnTo>
                <a:lnTo>
                  <a:pt x="3171" y="4877"/>
                </a:lnTo>
                <a:lnTo>
                  <a:pt x="3128" y="4833"/>
                </a:lnTo>
                <a:lnTo>
                  <a:pt x="3152" y="4809"/>
                </a:lnTo>
                <a:lnTo>
                  <a:pt x="3203" y="4797"/>
                </a:lnTo>
                <a:lnTo>
                  <a:pt x="3241" y="4785"/>
                </a:lnTo>
                <a:lnTo>
                  <a:pt x="3243" y="4789"/>
                </a:lnTo>
                <a:lnTo>
                  <a:pt x="3244" y="4793"/>
                </a:lnTo>
                <a:lnTo>
                  <a:pt x="3338" y="4825"/>
                </a:lnTo>
                <a:lnTo>
                  <a:pt x="3282" y="4870"/>
                </a:lnTo>
                <a:lnTo>
                  <a:pt x="3221" y="4910"/>
                </a:lnTo>
                <a:lnTo>
                  <a:pt x="3302" y="4924"/>
                </a:lnTo>
                <a:lnTo>
                  <a:pt x="3355" y="4924"/>
                </a:lnTo>
                <a:lnTo>
                  <a:pt x="3404" y="4939"/>
                </a:lnTo>
                <a:lnTo>
                  <a:pt x="3454" y="4948"/>
                </a:lnTo>
                <a:lnTo>
                  <a:pt x="3502" y="4932"/>
                </a:lnTo>
                <a:lnTo>
                  <a:pt x="3541" y="4926"/>
                </a:lnTo>
                <a:lnTo>
                  <a:pt x="3578" y="4920"/>
                </a:lnTo>
                <a:lnTo>
                  <a:pt x="3613" y="4916"/>
                </a:lnTo>
                <a:lnTo>
                  <a:pt x="3651" y="4925"/>
                </a:lnTo>
                <a:lnTo>
                  <a:pt x="3678" y="4988"/>
                </a:lnTo>
                <a:lnTo>
                  <a:pt x="3763" y="5021"/>
                </a:lnTo>
                <a:lnTo>
                  <a:pt x="3846" y="5016"/>
                </a:lnTo>
                <a:lnTo>
                  <a:pt x="3865" y="4962"/>
                </a:lnTo>
                <a:lnTo>
                  <a:pt x="3901" y="4948"/>
                </a:lnTo>
                <a:lnTo>
                  <a:pt x="3942" y="4993"/>
                </a:lnTo>
                <a:lnTo>
                  <a:pt x="3989" y="5036"/>
                </a:lnTo>
                <a:lnTo>
                  <a:pt x="4044" y="5017"/>
                </a:lnTo>
                <a:lnTo>
                  <a:pt x="4204" y="5005"/>
                </a:lnTo>
                <a:lnTo>
                  <a:pt x="4244" y="5041"/>
                </a:lnTo>
                <a:lnTo>
                  <a:pt x="4258" y="5023"/>
                </a:lnTo>
                <a:lnTo>
                  <a:pt x="4342" y="4849"/>
                </a:lnTo>
                <a:lnTo>
                  <a:pt x="4366" y="4881"/>
                </a:lnTo>
                <a:lnTo>
                  <a:pt x="4366" y="4909"/>
                </a:lnTo>
                <a:lnTo>
                  <a:pt x="4348" y="4938"/>
                </a:lnTo>
                <a:lnTo>
                  <a:pt x="4321" y="4971"/>
                </a:lnTo>
                <a:lnTo>
                  <a:pt x="4328" y="4991"/>
                </a:lnTo>
                <a:lnTo>
                  <a:pt x="4345" y="4998"/>
                </a:lnTo>
                <a:lnTo>
                  <a:pt x="4370" y="4996"/>
                </a:lnTo>
                <a:lnTo>
                  <a:pt x="4391" y="4995"/>
                </a:lnTo>
                <a:lnTo>
                  <a:pt x="4401" y="4998"/>
                </a:lnTo>
                <a:lnTo>
                  <a:pt x="4407" y="5004"/>
                </a:lnTo>
                <a:lnTo>
                  <a:pt x="4407" y="5016"/>
                </a:lnTo>
                <a:lnTo>
                  <a:pt x="4404" y="5032"/>
                </a:lnTo>
                <a:lnTo>
                  <a:pt x="4417" y="5050"/>
                </a:lnTo>
                <a:lnTo>
                  <a:pt x="4440" y="5059"/>
                </a:lnTo>
                <a:lnTo>
                  <a:pt x="4461" y="5070"/>
                </a:lnTo>
                <a:lnTo>
                  <a:pt x="4473" y="5096"/>
                </a:lnTo>
                <a:lnTo>
                  <a:pt x="4646" y="4993"/>
                </a:lnTo>
                <a:lnTo>
                  <a:pt x="4847" y="4953"/>
                </a:lnTo>
                <a:lnTo>
                  <a:pt x="5062" y="4949"/>
                </a:lnTo>
                <a:lnTo>
                  <a:pt x="5279" y="4957"/>
                </a:lnTo>
                <a:lnTo>
                  <a:pt x="5526" y="4963"/>
                </a:lnTo>
                <a:lnTo>
                  <a:pt x="5559" y="4985"/>
                </a:lnTo>
                <a:lnTo>
                  <a:pt x="5520" y="5032"/>
                </a:lnTo>
                <a:lnTo>
                  <a:pt x="5548" y="5117"/>
                </a:lnTo>
                <a:lnTo>
                  <a:pt x="5667" y="5022"/>
                </a:lnTo>
                <a:lnTo>
                  <a:pt x="5805" y="5014"/>
                </a:lnTo>
                <a:lnTo>
                  <a:pt x="5953" y="5027"/>
                </a:lnTo>
                <a:lnTo>
                  <a:pt x="6104" y="4995"/>
                </a:lnTo>
                <a:lnTo>
                  <a:pt x="6095" y="5032"/>
                </a:lnTo>
                <a:lnTo>
                  <a:pt x="6030" y="5047"/>
                </a:lnTo>
                <a:lnTo>
                  <a:pt x="5976" y="5064"/>
                </a:lnTo>
                <a:lnTo>
                  <a:pt x="5996" y="5103"/>
                </a:lnTo>
                <a:lnTo>
                  <a:pt x="6094" y="5077"/>
                </a:lnTo>
                <a:lnTo>
                  <a:pt x="6169" y="5030"/>
                </a:lnTo>
                <a:lnTo>
                  <a:pt x="6206" y="4952"/>
                </a:lnTo>
                <a:lnTo>
                  <a:pt x="6186" y="4839"/>
                </a:lnTo>
                <a:lnTo>
                  <a:pt x="6300" y="4845"/>
                </a:lnTo>
                <a:lnTo>
                  <a:pt x="6363" y="4929"/>
                </a:lnTo>
                <a:lnTo>
                  <a:pt x="6370" y="5046"/>
                </a:lnTo>
                <a:lnTo>
                  <a:pt x="6323" y="5153"/>
                </a:lnTo>
                <a:lnTo>
                  <a:pt x="6313" y="5245"/>
                </a:lnTo>
                <a:lnTo>
                  <a:pt x="6330" y="5353"/>
                </a:lnTo>
                <a:lnTo>
                  <a:pt x="6373" y="5396"/>
                </a:lnTo>
                <a:lnTo>
                  <a:pt x="6449" y="5294"/>
                </a:lnTo>
                <a:lnTo>
                  <a:pt x="6504" y="5227"/>
                </a:lnTo>
                <a:lnTo>
                  <a:pt x="6588" y="5192"/>
                </a:lnTo>
                <a:lnTo>
                  <a:pt x="6642" y="5161"/>
                </a:lnTo>
                <a:lnTo>
                  <a:pt x="6601" y="5102"/>
                </a:lnTo>
                <a:lnTo>
                  <a:pt x="6634" y="5075"/>
                </a:lnTo>
                <a:lnTo>
                  <a:pt x="6690" y="5089"/>
                </a:lnTo>
                <a:lnTo>
                  <a:pt x="6751" y="5106"/>
                </a:lnTo>
                <a:lnTo>
                  <a:pt x="6799" y="5086"/>
                </a:lnTo>
                <a:lnTo>
                  <a:pt x="6741" y="5022"/>
                </a:lnTo>
                <a:lnTo>
                  <a:pt x="6759" y="4991"/>
                </a:lnTo>
                <a:lnTo>
                  <a:pt x="6819" y="4967"/>
                </a:lnTo>
                <a:lnTo>
                  <a:pt x="6881" y="4928"/>
                </a:lnTo>
                <a:lnTo>
                  <a:pt x="6867" y="4867"/>
                </a:lnTo>
                <a:lnTo>
                  <a:pt x="6826" y="4830"/>
                </a:lnTo>
                <a:lnTo>
                  <a:pt x="6788" y="4809"/>
                </a:lnTo>
                <a:lnTo>
                  <a:pt x="6778" y="4797"/>
                </a:lnTo>
                <a:lnTo>
                  <a:pt x="6928" y="4803"/>
                </a:lnTo>
                <a:lnTo>
                  <a:pt x="7036" y="4817"/>
                </a:lnTo>
                <a:lnTo>
                  <a:pt x="7143" y="4825"/>
                </a:lnTo>
                <a:lnTo>
                  <a:pt x="7291" y="4816"/>
                </a:lnTo>
                <a:lnTo>
                  <a:pt x="7333" y="4853"/>
                </a:lnTo>
                <a:lnTo>
                  <a:pt x="7352" y="4863"/>
                </a:lnTo>
                <a:lnTo>
                  <a:pt x="7366" y="4850"/>
                </a:lnTo>
                <a:lnTo>
                  <a:pt x="7389" y="4819"/>
                </a:lnTo>
                <a:lnTo>
                  <a:pt x="7486" y="4869"/>
                </a:lnTo>
                <a:lnTo>
                  <a:pt x="7387" y="4904"/>
                </a:lnTo>
                <a:lnTo>
                  <a:pt x="7224" y="4906"/>
                </a:lnTo>
                <a:lnTo>
                  <a:pt x="7128" y="4855"/>
                </a:lnTo>
                <a:lnTo>
                  <a:pt x="7085" y="4872"/>
                </a:lnTo>
                <a:lnTo>
                  <a:pt x="7021" y="4865"/>
                </a:lnTo>
                <a:lnTo>
                  <a:pt x="6960" y="4865"/>
                </a:lnTo>
                <a:lnTo>
                  <a:pt x="6929" y="4905"/>
                </a:lnTo>
                <a:lnTo>
                  <a:pt x="6920" y="4949"/>
                </a:lnTo>
                <a:lnTo>
                  <a:pt x="6903" y="4994"/>
                </a:lnTo>
                <a:lnTo>
                  <a:pt x="6903" y="5031"/>
                </a:lnTo>
                <a:lnTo>
                  <a:pt x="6947" y="5052"/>
                </a:lnTo>
                <a:lnTo>
                  <a:pt x="7081" y="4966"/>
                </a:lnTo>
                <a:lnTo>
                  <a:pt x="7109" y="5022"/>
                </a:lnTo>
                <a:lnTo>
                  <a:pt x="7061" y="5149"/>
                </a:lnTo>
                <a:lnTo>
                  <a:pt x="6970" y="5271"/>
                </a:lnTo>
                <a:lnTo>
                  <a:pt x="7139" y="5298"/>
                </a:lnTo>
                <a:lnTo>
                  <a:pt x="7206" y="5157"/>
                </a:lnTo>
                <a:lnTo>
                  <a:pt x="7269" y="5024"/>
                </a:lnTo>
                <a:lnTo>
                  <a:pt x="7430" y="5079"/>
                </a:lnTo>
                <a:lnTo>
                  <a:pt x="7411" y="5194"/>
                </a:lnTo>
                <a:lnTo>
                  <a:pt x="7458" y="5198"/>
                </a:lnTo>
                <a:lnTo>
                  <a:pt x="7550" y="5161"/>
                </a:lnTo>
                <a:lnTo>
                  <a:pt x="7667" y="5156"/>
                </a:lnTo>
                <a:lnTo>
                  <a:pt x="7713" y="5094"/>
                </a:lnTo>
                <a:lnTo>
                  <a:pt x="7753" y="5042"/>
                </a:lnTo>
                <a:lnTo>
                  <a:pt x="7792" y="4990"/>
                </a:lnTo>
                <a:lnTo>
                  <a:pt x="7830" y="4926"/>
                </a:lnTo>
                <a:lnTo>
                  <a:pt x="7890" y="4918"/>
                </a:lnTo>
                <a:lnTo>
                  <a:pt x="7905" y="4946"/>
                </a:lnTo>
                <a:lnTo>
                  <a:pt x="7882" y="4985"/>
                </a:lnTo>
                <a:lnTo>
                  <a:pt x="7828" y="5012"/>
                </a:lnTo>
                <a:lnTo>
                  <a:pt x="7846" y="5051"/>
                </a:lnTo>
                <a:lnTo>
                  <a:pt x="7912" y="5063"/>
                </a:lnTo>
                <a:lnTo>
                  <a:pt x="7995" y="5074"/>
                </a:lnTo>
                <a:lnTo>
                  <a:pt x="8060" y="5119"/>
                </a:lnTo>
                <a:lnTo>
                  <a:pt x="8093" y="5080"/>
                </a:lnTo>
                <a:lnTo>
                  <a:pt x="8109" y="5027"/>
                </a:lnTo>
                <a:lnTo>
                  <a:pt x="8133" y="4986"/>
                </a:lnTo>
                <a:lnTo>
                  <a:pt x="8193" y="4986"/>
                </a:lnTo>
                <a:lnTo>
                  <a:pt x="8277" y="4979"/>
                </a:lnTo>
                <a:lnTo>
                  <a:pt x="8301" y="4961"/>
                </a:lnTo>
                <a:lnTo>
                  <a:pt x="8310" y="4928"/>
                </a:lnTo>
                <a:lnTo>
                  <a:pt x="8345" y="4876"/>
                </a:lnTo>
                <a:lnTo>
                  <a:pt x="8343" y="4842"/>
                </a:lnTo>
                <a:lnTo>
                  <a:pt x="8366" y="4858"/>
                </a:lnTo>
                <a:lnTo>
                  <a:pt x="8394" y="4892"/>
                </a:lnTo>
                <a:lnTo>
                  <a:pt x="8409" y="4918"/>
                </a:lnTo>
                <a:lnTo>
                  <a:pt x="8396" y="4932"/>
                </a:lnTo>
                <a:lnTo>
                  <a:pt x="8384" y="4948"/>
                </a:lnTo>
                <a:lnTo>
                  <a:pt x="8380" y="4965"/>
                </a:lnTo>
                <a:lnTo>
                  <a:pt x="8394" y="4977"/>
                </a:lnTo>
                <a:lnTo>
                  <a:pt x="8515" y="4946"/>
                </a:lnTo>
                <a:lnTo>
                  <a:pt x="8608" y="4989"/>
                </a:lnTo>
                <a:lnTo>
                  <a:pt x="8636" y="5061"/>
                </a:lnTo>
                <a:lnTo>
                  <a:pt x="8562" y="5119"/>
                </a:lnTo>
                <a:lnTo>
                  <a:pt x="8539" y="5068"/>
                </a:lnTo>
                <a:lnTo>
                  <a:pt x="8496" y="5030"/>
                </a:lnTo>
                <a:lnTo>
                  <a:pt x="8458" y="5027"/>
                </a:lnTo>
                <a:lnTo>
                  <a:pt x="8451" y="5080"/>
                </a:lnTo>
                <a:lnTo>
                  <a:pt x="8432" y="5125"/>
                </a:lnTo>
                <a:lnTo>
                  <a:pt x="8408" y="5119"/>
                </a:lnTo>
                <a:lnTo>
                  <a:pt x="8380" y="5098"/>
                </a:lnTo>
                <a:lnTo>
                  <a:pt x="8354" y="5101"/>
                </a:lnTo>
                <a:lnTo>
                  <a:pt x="8324" y="5114"/>
                </a:lnTo>
                <a:lnTo>
                  <a:pt x="8298" y="5084"/>
                </a:lnTo>
                <a:lnTo>
                  <a:pt x="8272" y="5054"/>
                </a:lnTo>
                <a:lnTo>
                  <a:pt x="8239" y="5064"/>
                </a:lnTo>
                <a:lnTo>
                  <a:pt x="8246" y="5184"/>
                </a:lnTo>
                <a:lnTo>
                  <a:pt x="8190" y="5191"/>
                </a:lnTo>
                <a:lnTo>
                  <a:pt x="8121" y="5200"/>
                </a:lnTo>
                <a:lnTo>
                  <a:pt x="8095" y="5322"/>
                </a:lnTo>
                <a:lnTo>
                  <a:pt x="8147" y="5343"/>
                </a:lnTo>
                <a:lnTo>
                  <a:pt x="8213" y="5306"/>
                </a:lnTo>
                <a:lnTo>
                  <a:pt x="8278" y="5279"/>
                </a:lnTo>
                <a:lnTo>
                  <a:pt x="8330" y="5331"/>
                </a:lnTo>
                <a:lnTo>
                  <a:pt x="8361" y="5369"/>
                </a:lnTo>
                <a:lnTo>
                  <a:pt x="8377" y="5357"/>
                </a:lnTo>
                <a:lnTo>
                  <a:pt x="8407" y="5349"/>
                </a:lnTo>
                <a:lnTo>
                  <a:pt x="8473" y="5397"/>
                </a:lnTo>
                <a:lnTo>
                  <a:pt x="8545" y="5360"/>
                </a:lnTo>
                <a:lnTo>
                  <a:pt x="8552" y="5303"/>
                </a:lnTo>
                <a:lnTo>
                  <a:pt x="8543" y="5238"/>
                </a:lnTo>
                <a:lnTo>
                  <a:pt x="8577" y="5184"/>
                </a:lnTo>
                <a:lnTo>
                  <a:pt x="8642" y="5241"/>
                </a:lnTo>
                <a:lnTo>
                  <a:pt x="8693" y="5260"/>
                </a:lnTo>
                <a:lnTo>
                  <a:pt x="8693" y="5279"/>
                </a:lnTo>
                <a:lnTo>
                  <a:pt x="8604" y="5338"/>
                </a:lnTo>
                <a:lnTo>
                  <a:pt x="8686" y="5366"/>
                </a:lnTo>
                <a:lnTo>
                  <a:pt x="8734" y="5359"/>
                </a:lnTo>
                <a:lnTo>
                  <a:pt x="8776" y="5346"/>
                </a:lnTo>
                <a:lnTo>
                  <a:pt x="8842" y="5355"/>
                </a:lnTo>
                <a:lnTo>
                  <a:pt x="8826" y="5373"/>
                </a:lnTo>
                <a:lnTo>
                  <a:pt x="8794" y="5385"/>
                </a:lnTo>
                <a:lnTo>
                  <a:pt x="8773" y="5401"/>
                </a:lnTo>
                <a:lnTo>
                  <a:pt x="8787" y="5432"/>
                </a:lnTo>
                <a:lnTo>
                  <a:pt x="8786" y="5554"/>
                </a:lnTo>
                <a:lnTo>
                  <a:pt x="8689" y="5582"/>
                </a:lnTo>
                <a:lnTo>
                  <a:pt x="8565" y="5655"/>
                </a:lnTo>
                <a:lnTo>
                  <a:pt x="8486" y="5915"/>
                </a:lnTo>
                <a:lnTo>
                  <a:pt x="8633" y="5965"/>
                </a:lnTo>
                <a:lnTo>
                  <a:pt x="8686" y="5898"/>
                </a:lnTo>
                <a:lnTo>
                  <a:pt x="8766" y="5750"/>
                </a:lnTo>
                <a:lnTo>
                  <a:pt x="8999" y="5563"/>
                </a:lnTo>
                <a:lnTo>
                  <a:pt x="9089" y="5543"/>
                </a:lnTo>
                <a:lnTo>
                  <a:pt x="9147" y="5551"/>
                </a:lnTo>
                <a:lnTo>
                  <a:pt x="9161" y="5592"/>
                </a:lnTo>
                <a:lnTo>
                  <a:pt x="9117" y="5662"/>
                </a:lnTo>
                <a:lnTo>
                  <a:pt x="9237" y="5693"/>
                </a:lnTo>
                <a:lnTo>
                  <a:pt x="9227" y="5736"/>
                </a:lnTo>
                <a:lnTo>
                  <a:pt x="9181" y="5798"/>
                </a:lnTo>
                <a:lnTo>
                  <a:pt x="9187" y="5887"/>
                </a:lnTo>
                <a:lnTo>
                  <a:pt x="9282" y="5955"/>
                </a:lnTo>
                <a:lnTo>
                  <a:pt x="9280" y="6017"/>
                </a:lnTo>
                <a:lnTo>
                  <a:pt x="9218" y="6066"/>
                </a:lnTo>
                <a:lnTo>
                  <a:pt x="9130" y="6089"/>
                </a:lnTo>
                <a:lnTo>
                  <a:pt x="9143" y="6160"/>
                </a:lnTo>
                <a:lnTo>
                  <a:pt x="9075" y="6206"/>
                </a:lnTo>
                <a:lnTo>
                  <a:pt x="9008" y="6257"/>
                </a:lnTo>
                <a:lnTo>
                  <a:pt x="9018" y="6350"/>
                </a:lnTo>
                <a:lnTo>
                  <a:pt x="8996" y="6389"/>
                </a:lnTo>
                <a:lnTo>
                  <a:pt x="9010" y="6418"/>
                </a:lnTo>
                <a:lnTo>
                  <a:pt x="9037" y="6449"/>
                </a:lnTo>
                <a:lnTo>
                  <a:pt x="9054" y="6492"/>
                </a:lnTo>
                <a:lnTo>
                  <a:pt x="9098" y="6463"/>
                </a:lnTo>
                <a:lnTo>
                  <a:pt x="9136" y="6468"/>
                </a:lnTo>
                <a:lnTo>
                  <a:pt x="9153" y="6500"/>
                </a:lnTo>
                <a:lnTo>
                  <a:pt x="9133" y="6552"/>
                </a:lnTo>
                <a:lnTo>
                  <a:pt x="9190" y="6599"/>
                </a:lnTo>
                <a:lnTo>
                  <a:pt x="9294" y="6624"/>
                </a:lnTo>
                <a:lnTo>
                  <a:pt x="9400" y="6624"/>
                </a:lnTo>
                <a:lnTo>
                  <a:pt x="9456" y="6594"/>
                </a:lnTo>
                <a:lnTo>
                  <a:pt x="9442" y="6526"/>
                </a:lnTo>
                <a:lnTo>
                  <a:pt x="9487" y="6504"/>
                </a:lnTo>
                <a:lnTo>
                  <a:pt x="9543" y="6496"/>
                </a:lnTo>
                <a:lnTo>
                  <a:pt x="9559" y="6474"/>
                </a:lnTo>
                <a:lnTo>
                  <a:pt x="9543" y="6445"/>
                </a:lnTo>
                <a:lnTo>
                  <a:pt x="9582" y="6421"/>
                </a:lnTo>
                <a:lnTo>
                  <a:pt x="9611" y="6400"/>
                </a:lnTo>
                <a:lnTo>
                  <a:pt x="9566" y="6381"/>
                </a:lnTo>
                <a:lnTo>
                  <a:pt x="9569" y="6361"/>
                </a:lnTo>
                <a:lnTo>
                  <a:pt x="9597" y="6353"/>
                </a:lnTo>
                <a:lnTo>
                  <a:pt x="9627" y="6342"/>
                </a:lnTo>
                <a:lnTo>
                  <a:pt x="9634" y="6313"/>
                </a:lnTo>
                <a:lnTo>
                  <a:pt x="9667" y="6254"/>
                </a:lnTo>
                <a:lnTo>
                  <a:pt x="9686" y="6211"/>
                </a:lnTo>
                <a:lnTo>
                  <a:pt x="9692" y="6162"/>
                </a:lnTo>
                <a:lnTo>
                  <a:pt x="9685" y="6089"/>
                </a:lnTo>
                <a:lnTo>
                  <a:pt x="9634" y="6080"/>
                </a:lnTo>
                <a:lnTo>
                  <a:pt x="9605" y="6053"/>
                </a:lnTo>
                <a:lnTo>
                  <a:pt x="9578" y="6026"/>
                </a:lnTo>
                <a:lnTo>
                  <a:pt x="9531" y="6015"/>
                </a:lnTo>
                <a:lnTo>
                  <a:pt x="9667" y="5979"/>
                </a:lnTo>
                <a:lnTo>
                  <a:pt x="9791" y="5971"/>
                </a:lnTo>
                <a:lnTo>
                  <a:pt x="9811" y="5919"/>
                </a:lnTo>
                <a:lnTo>
                  <a:pt x="9641" y="5749"/>
                </a:lnTo>
                <a:lnTo>
                  <a:pt x="9613" y="5898"/>
                </a:lnTo>
                <a:lnTo>
                  <a:pt x="9576" y="5877"/>
                </a:lnTo>
                <a:lnTo>
                  <a:pt x="9568" y="5783"/>
                </a:lnTo>
                <a:lnTo>
                  <a:pt x="9632" y="5711"/>
                </a:lnTo>
                <a:lnTo>
                  <a:pt x="9707" y="5703"/>
                </a:lnTo>
                <a:lnTo>
                  <a:pt x="9792" y="5711"/>
                </a:lnTo>
                <a:lnTo>
                  <a:pt x="9869" y="5712"/>
                </a:lnTo>
                <a:lnTo>
                  <a:pt x="9918" y="5683"/>
                </a:lnTo>
                <a:lnTo>
                  <a:pt x="9867" y="5671"/>
                </a:lnTo>
                <a:lnTo>
                  <a:pt x="9872" y="5634"/>
                </a:lnTo>
                <a:lnTo>
                  <a:pt x="9907" y="5593"/>
                </a:lnTo>
                <a:lnTo>
                  <a:pt x="9945" y="5572"/>
                </a:lnTo>
                <a:lnTo>
                  <a:pt x="9925" y="5522"/>
                </a:lnTo>
                <a:lnTo>
                  <a:pt x="9871" y="5484"/>
                </a:lnTo>
                <a:lnTo>
                  <a:pt x="9830" y="5460"/>
                </a:lnTo>
                <a:lnTo>
                  <a:pt x="9849" y="5453"/>
                </a:lnTo>
                <a:lnTo>
                  <a:pt x="9922" y="5441"/>
                </a:lnTo>
                <a:lnTo>
                  <a:pt x="9875" y="5418"/>
                </a:lnTo>
                <a:lnTo>
                  <a:pt x="9820" y="5390"/>
                </a:lnTo>
                <a:lnTo>
                  <a:pt x="9870" y="5363"/>
                </a:lnTo>
                <a:lnTo>
                  <a:pt x="9917" y="5363"/>
                </a:lnTo>
                <a:lnTo>
                  <a:pt x="9928" y="5343"/>
                </a:lnTo>
                <a:lnTo>
                  <a:pt x="9912" y="5315"/>
                </a:lnTo>
                <a:lnTo>
                  <a:pt x="9878" y="5290"/>
                </a:lnTo>
                <a:lnTo>
                  <a:pt x="9776" y="5294"/>
                </a:lnTo>
                <a:lnTo>
                  <a:pt x="9811" y="5273"/>
                </a:lnTo>
                <a:lnTo>
                  <a:pt x="9875" y="5233"/>
                </a:lnTo>
                <a:lnTo>
                  <a:pt x="9857" y="5181"/>
                </a:lnTo>
                <a:lnTo>
                  <a:pt x="9913" y="5176"/>
                </a:lnTo>
                <a:lnTo>
                  <a:pt x="9927" y="5224"/>
                </a:lnTo>
                <a:lnTo>
                  <a:pt x="9934" y="5282"/>
                </a:lnTo>
                <a:lnTo>
                  <a:pt x="9968" y="5308"/>
                </a:lnTo>
                <a:lnTo>
                  <a:pt x="9996" y="5269"/>
                </a:lnTo>
                <a:lnTo>
                  <a:pt x="10023" y="5227"/>
                </a:lnTo>
                <a:lnTo>
                  <a:pt x="10049" y="5187"/>
                </a:lnTo>
                <a:lnTo>
                  <a:pt x="10084" y="5158"/>
                </a:lnTo>
                <a:lnTo>
                  <a:pt x="10156" y="5084"/>
                </a:lnTo>
                <a:lnTo>
                  <a:pt x="10234" y="5023"/>
                </a:lnTo>
                <a:lnTo>
                  <a:pt x="10253" y="4974"/>
                </a:lnTo>
                <a:lnTo>
                  <a:pt x="10149" y="4930"/>
                </a:lnTo>
                <a:lnTo>
                  <a:pt x="10187" y="4919"/>
                </a:lnTo>
                <a:lnTo>
                  <a:pt x="10247" y="4924"/>
                </a:lnTo>
                <a:lnTo>
                  <a:pt x="10279" y="4920"/>
                </a:lnTo>
                <a:lnTo>
                  <a:pt x="10233" y="4884"/>
                </a:lnTo>
                <a:lnTo>
                  <a:pt x="10274" y="4859"/>
                </a:lnTo>
                <a:lnTo>
                  <a:pt x="10291" y="4812"/>
                </a:lnTo>
                <a:lnTo>
                  <a:pt x="10307" y="4762"/>
                </a:lnTo>
                <a:lnTo>
                  <a:pt x="10339" y="4730"/>
                </a:lnTo>
                <a:lnTo>
                  <a:pt x="10304" y="4678"/>
                </a:lnTo>
                <a:lnTo>
                  <a:pt x="10307" y="4631"/>
                </a:lnTo>
                <a:lnTo>
                  <a:pt x="10340" y="4615"/>
                </a:lnTo>
                <a:lnTo>
                  <a:pt x="10400" y="4651"/>
                </a:lnTo>
                <a:lnTo>
                  <a:pt x="10400" y="4651"/>
                </a:lnTo>
                <a:lnTo>
                  <a:pt x="10481" y="4655"/>
                </a:lnTo>
                <a:lnTo>
                  <a:pt x="10580" y="4673"/>
                </a:lnTo>
                <a:lnTo>
                  <a:pt x="10651" y="4673"/>
                </a:lnTo>
                <a:lnTo>
                  <a:pt x="10644" y="4623"/>
                </a:lnTo>
                <a:lnTo>
                  <a:pt x="10602" y="4617"/>
                </a:lnTo>
                <a:lnTo>
                  <a:pt x="10535" y="4627"/>
                </a:lnTo>
                <a:lnTo>
                  <a:pt x="10502" y="4629"/>
                </a:lnTo>
                <a:lnTo>
                  <a:pt x="10563" y="4590"/>
                </a:lnTo>
                <a:lnTo>
                  <a:pt x="10588" y="4551"/>
                </a:lnTo>
                <a:lnTo>
                  <a:pt x="10616" y="4551"/>
                </a:lnTo>
                <a:lnTo>
                  <a:pt x="10648" y="4571"/>
                </a:lnTo>
                <a:lnTo>
                  <a:pt x="10686" y="4592"/>
                </a:lnTo>
                <a:lnTo>
                  <a:pt x="10747" y="4551"/>
                </a:lnTo>
                <a:lnTo>
                  <a:pt x="10703" y="4534"/>
                </a:lnTo>
                <a:lnTo>
                  <a:pt x="10625" y="4520"/>
                </a:lnTo>
                <a:lnTo>
                  <a:pt x="10586" y="4486"/>
                </a:lnTo>
                <a:lnTo>
                  <a:pt x="10684" y="4491"/>
                </a:lnTo>
                <a:lnTo>
                  <a:pt x="10679" y="4464"/>
                </a:lnTo>
                <a:lnTo>
                  <a:pt x="10639" y="4430"/>
                </a:lnTo>
                <a:lnTo>
                  <a:pt x="10633" y="4417"/>
                </a:lnTo>
                <a:lnTo>
                  <a:pt x="10800" y="4360"/>
                </a:lnTo>
                <a:lnTo>
                  <a:pt x="10858" y="4289"/>
                </a:lnTo>
                <a:lnTo>
                  <a:pt x="10843" y="4207"/>
                </a:lnTo>
                <a:lnTo>
                  <a:pt x="10788" y="4118"/>
                </a:lnTo>
                <a:lnTo>
                  <a:pt x="10868" y="4158"/>
                </a:lnTo>
                <a:lnTo>
                  <a:pt x="10891" y="4198"/>
                </a:lnTo>
                <a:lnTo>
                  <a:pt x="10909" y="4226"/>
                </a:lnTo>
                <a:lnTo>
                  <a:pt x="10973" y="4229"/>
                </a:lnTo>
                <a:lnTo>
                  <a:pt x="10994" y="4221"/>
                </a:lnTo>
                <a:lnTo>
                  <a:pt x="10982" y="4205"/>
                </a:lnTo>
                <a:lnTo>
                  <a:pt x="10955" y="4187"/>
                </a:lnTo>
                <a:lnTo>
                  <a:pt x="10931" y="4178"/>
                </a:lnTo>
                <a:lnTo>
                  <a:pt x="10936" y="4147"/>
                </a:lnTo>
                <a:lnTo>
                  <a:pt x="11012" y="4150"/>
                </a:lnTo>
                <a:lnTo>
                  <a:pt x="11092" y="4174"/>
                </a:lnTo>
                <a:lnTo>
                  <a:pt x="11112" y="4207"/>
                </a:lnTo>
                <a:lnTo>
                  <a:pt x="11124" y="4205"/>
                </a:lnTo>
                <a:lnTo>
                  <a:pt x="11078" y="4224"/>
                </a:lnTo>
                <a:lnTo>
                  <a:pt x="11008" y="4257"/>
                </a:lnTo>
                <a:lnTo>
                  <a:pt x="10947" y="4295"/>
                </a:lnTo>
                <a:lnTo>
                  <a:pt x="10947" y="4295"/>
                </a:lnTo>
                <a:lnTo>
                  <a:pt x="10942" y="4296"/>
                </a:lnTo>
                <a:lnTo>
                  <a:pt x="10943" y="4296"/>
                </a:lnTo>
                <a:lnTo>
                  <a:pt x="10945" y="4298"/>
                </a:lnTo>
                <a:lnTo>
                  <a:pt x="10927" y="4321"/>
                </a:lnTo>
                <a:lnTo>
                  <a:pt x="10940" y="4340"/>
                </a:lnTo>
                <a:lnTo>
                  <a:pt x="10992" y="4351"/>
                </a:lnTo>
                <a:lnTo>
                  <a:pt x="11095" y="4354"/>
                </a:lnTo>
                <a:lnTo>
                  <a:pt x="11054" y="4315"/>
                </a:lnTo>
                <a:lnTo>
                  <a:pt x="11073" y="4308"/>
                </a:lnTo>
                <a:lnTo>
                  <a:pt x="11123" y="4310"/>
                </a:lnTo>
                <a:lnTo>
                  <a:pt x="11174" y="4309"/>
                </a:lnTo>
                <a:lnTo>
                  <a:pt x="11176" y="4342"/>
                </a:lnTo>
                <a:lnTo>
                  <a:pt x="11175" y="4373"/>
                </a:lnTo>
                <a:lnTo>
                  <a:pt x="11183" y="4383"/>
                </a:lnTo>
                <a:lnTo>
                  <a:pt x="11207" y="4354"/>
                </a:lnTo>
                <a:lnTo>
                  <a:pt x="11238" y="4295"/>
                </a:lnTo>
                <a:lnTo>
                  <a:pt x="11278" y="4277"/>
                </a:lnTo>
                <a:lnTo>
                  <a:pt x="11306" y="4248"/>
                </a:lnTo>
                <a:lnTo>
                  <a:pt x="11292" y="4154"/>
                </a:lnTo>
                <a:lnTo>
                  <a:pt x="11262" y="4081"/>
                </a:lnTo>
                <a:lnTo>
                  <a:pt x="11215" y="4085"/>
                </a:lnTo>
                <a:lnTo>
                  <a:pt x="11151" y="4107"/>
                </a:lnTo>
                <a:lnTo>
                  <a:pt x="11072" y="4085"/>
                </a:lnTo>
                <a:lnTo>
                  <a:pt x="11174" y="3992"/>
                </a:lnTo>
                <a:lnTo>
                  <a:pt x="11286" y="3941"/>
                </a:lnTo>
                <a:lnTo>
                  <a:pt x="11402" y="3913"/>
                </a:lnTo>
                <a:lnTo>
                  <a:pt x="11513" y="3886"/>
                </a:lnTo>
                <a:lnTo>
                  <a:pt x="11505" y="3841"/>
                </a:lnTo>
                <a:lnTo>
                  <a:pt x="11481" y="3847"/>
                </a:lnTo>
                <a:lnTo>
                  <a:pt x="11453" y="3857"/>
                </a:lnTo>
                <a:lnTo>
                  <a:pt x="11434" y="3825"/>
                </a:lnTo>
                <a:lnTo>
                  <a:pt x="11450" y="3797"/>
                </a:lnTo>
                <a:lnTo>
                  <a:pt x="11485" y="3788"/>
                </a:lnTo>
                <a:lnTo>
                  <a:pt x="11523" y="3781"/>
                </a:lnTo>
                <a:lnTo>
                  <a:pt x="11551" y="3759"/>
                </a:lnTo>
                <a:lnTo>
                  <a:pt x="11537" y="3744"/>
                </a:lnTo>
                <a:lnTo>
                  <a:pt x="11513" y="3739"/>
                </a:lnTo>
                <a:lnTo>
                  <a:pt x="11497" y="3738"/>
                </a:lnTo>
                <a:lnTo>
                  <a:pt x="11515" y="3736"/>
                </a:lnTo>
                <a:lnTo>
                  <a:pt x="11469" y="3710"/>
                </a:lnTo>
                <a:lnTo>
                  <a:pt x="11410" y="3721"/>
                </a:lnTo>
                <a:lnTo>
                  <a:pt x="11359" y="3744"/>
                </a:lnTo>
                <a:lnTo>
                  <a:pt x="11337" y="3748"/>
                </a:lnTo>
                <a:lnTo>
                  <a:pt x="11325" y="3651"/>
                </a:lnTo>
                <a:lnTo>
                  <a:pt x="11331" y="3592"/>
                </a:lnTo>
                <a:lnTo>
                  <a:pt x="11347" y="3580"/>
                </a:lnTo>
                <a:lnTo>
                  <a:pt x="11369" y="3618"/>
                </a:lnTo>
                <a:lnTo>
                  <a:pt x="11361" y="3657"/>
                </a:lnTo>
                <a:lnTo>
                  <a:pt x="11380" y="3674"/>
                </a:lnTo>
                <a:lnTo>
                  <a:pt x="11407" y="3666"/>
                </a:lnTo>
                <a:lnTo>
                  <a:pt x="11426" y="3637"/>
                </a:lnTo>
                <a:close/>
                <a:moveTo>
                  <a:pt x="1614" y="1016"/>
                </a:moveTo>
                <a:lnTo>
                  <a:pt x="1616" y="1016"/>
                </a:lnTo>
                <a:lnTo>
                  <a:pt x="1616" y="1015"/>
                </a:lnTo>
                <a:lnTo>
                  <a:pt x="1615" y="1015"/>
                </a:lnTo>
                <a:lnTo>
                  <a:pt x="1614" y="1016"/>
                </a:lnTo>
                <a:lnTo>
                  <a:pt x="1606" y="1016"/>
                </a:lnTo>
                <a:lnTo>
                  <a:pt x="1597" y="1017"/>
                </a:lnTo>
                <a:lnTo>
                  <a:pt x="1602" y="1020"/>
                </a:lnTo>
                <a:lnTo>
                  <a:pt x="1606" y="1021"/>
                </a:lnTo>
                <a:lnTo>
                  <a:pt x="1610" y="1020"/>
                </a:lnTo>
                <a:lnTo>
                  <a:pt x="1614" y="1016"/>
                </a:lnTo>
                <a:close/>
                <a:moveTo>
                  <a:pt x="11462" y="3946"/>
                </a:moveTo>
                <a:lnTo>
                  <a:pt x="11454" y="3948"/>
                </a:lnTo>
                <a:lnTo>
                  <a:pt x="11453" y="3950"/>
                </a:lnTo>
                <a:lnTo>
                  <a:pt x="11455" y="3953"/>
                </a:lnTo>
                <a:lnTo>
                  <a:pt x="11463" y="3951"/>
                </a:lnTo>
                <a:lnTo>
                  <a:pt x="11462" y="3948"/>
                </a:lnTo>
                <a:lnTo>
                  <a:pt x="11462" y="3946"/>
                </a:lnTo>
                <a:close/>
                <a:moveTo>
                  <a:pt x="11623" y="2964"/>
                </a:moveTo>
                <a:lnTo>
                  <a:pt x="11621" y="2962"/>
                </a:lnTo>
                <a:lnTo>
                  <a:pt x="11620" y="2961"/>
                </a:lnTo>
                <a:lnTo>
                  <a:pt x="11617" y="2962"/>
                </a:lnTo>
                <a:lnTo>
                  <a:pt x="11616" y="2965"/>
                </a:lnTo>
                <a:lnTo>
                  <a:pt x="11618" y="2967"/>
                </a:lnTo>
                <a:lnTo>
                  <a:pt x="11621" y="2967"/>
                </a:lnTo>
                <a:lnTo>
                  <a:pt x="11622" y="2966"/>
                </a:lnTo>
                <a:lnTo>
                  <a:pt x="11623" y="2964"/>
                </a:lnTo>
                <a:close/>
                <a:moveTo>
                  <a:pt x="1255" y="3967"/>
                </a:moveTo>
                <a:lnTo>
                  <a:pt x="1257" y="3970"/>
                </a:lnTo>
                <a:lnTo>
                  <a:pt x="1258" y="3969"/>
                </a:lnTo>
                <a:lnTo>
                  <a:pt x="1258" y="3968"/>
                </a:lnTo>
                <a:lnTo>
                  <a:pt x="1257" y="3967"/>
                </a:lnTo>
                <a:lnTo>
                  <a:pt x="1255" y="3967"/>
                </a:lnTo>
                <a:close/>
                <a:moveTo>
                  <a:pt x="11430" y="4720"/>
                </a:moveTo>
                <a:lnTo>
                  <a:pt x="11426" y="4715"/>
                </a:lnTo>
                <a:lnTo>
                  <a:pt x="11422" y="4713"/>
                </a:lnTo>
                <a:lnTo>
                  <a:pt x="11417" y="4714"/>
                </a:lnTo>
                <a:lnTo>
                  <a:pt x="11412" y="4716"/>
                </a:lnTo>
                <a:lnTo>
                  <a:pt x="11416" y="4721"/>
                </a:lnTo>
                <a:lnTo>
                  <a:pt x="11420" y="4723"/>
                </a:lnTo>
                <a:lnTo>
                  <a:pt x="11425" y="4723"/>
                </a:lnTo>
                <a:lnTo>
                  <a:pt x="11430" y="4720"/>
                </a:lnTo>
                <a:close/>
                <a:moveTo>
                  <a:pt x="11488" y="4718"/>
                </a:moveTo>
                <a:lnTo>
                  <a:pt x="11491" y="4716"/>
                </a:lnTo>
                <a:lnTo>
                  <a:pt x="11492" y="4714"/>
                </a:lnTo>
                <a:lnTo>
                  <a:pt x="11492" y="4713"/>
                </a:lnTo>
                <a:lnTo>
                  <a:pt x="11491" y="4709"/>
                </a:lnTo>
                <a:lnTo>
                  <a:pt x="11488" y="4711"/>
                </a:lnTo>
                <a:lnTo>
                  <a:pt x="11486" y="4714"/>
                </a:lnTo>
                <a:lnTo>
                  <a:pt x="11486" y="4715"/>
                </a:lnTo>
                <a:lnTo>
                  <a:pt x="11488" y="4718"/>
                </a:lnTo>
                <a:close/>
                <a:moveTo>
                  <a:pt x="11672" y="3778"/>
                </a:moveTo>
                <a:lnTo>
                  <a:pt x="11674" y="3780"/>
                </a:lnTo>
                <a:lnTo>
                  <a:pt x="11677" y="3780"/>
                </a:lnTo>
                <a:lnTo>
                  <a:pt x="11678" y="3778"/>
                </a:lnTo>
                <a:lnTo>
                  <a:pt x="11678" y="3776"/>
                </a:lnTo>
                <a:lnTo>
                  <a:pt x="11676" y="3774"/>
                </a:lnTo>
                <a:lnTo>
                  <a:pt x="11673" y="3774"/>
                </a:lnTo>
                <a:lnTo>
                  <a:pt x="11672" y="3776"/>
                </a:lnTo>
                <a:lnTo>
                  <a:pt x="11672" y="3778"/>
                </a:lnTo>
                <a:close/>
                <a:moveTo>
                  <a:pt x="11557" y="4865"/>
                </a:moveTo>
                <a:lnTo>
                  <a:pt x="11565" y="4854"/>
                </a:lnTo>
                <a:lnTo>
                  <a:pt x="11574" y="4842"/>
                </a:lnTo>
                <a:lnTo>
                  <a:pt x="11565" y="4844"/>
                </a:lnTo>
                <a:lnTo>
                  <a:pt x="11557" y="4847"/>
                </a:lnTo>
                <a:lnTo>
                  <a:pt x="11555" y="4854"/>
                </a:lnTo>
                <a:lnTo>
                  <a:pt x="11557" y="4865"/>
                </a:lnTo>
                <a:close/>
                <a:moveTo>
                  <a:pt x="11575" y="4841"/>
                </a:moveTo>
                <a:lnTo>
                  <a:pt x="11574" y="4842"/>
                </a:lnTo>
                <a:lnTo>
                  <a:pt x="11575" y="4842"/>
                </a:lnTo>
                <a:lnTo>
                  <a:pt x="11575" y="4841"/>
                </a:lnTo>
                <a:close/>
                <a:moveTo>
                  <a:pt x="11664" y="4044"/>
                </a:moveTo>
                <a:lnTo>
                  <a:pt x="11666" y="4044"/>
                </a:lnTo>
                <a:lnTo>
                  <a:pt x="11666" y="4043"/>
                </a:lnTo>
                <a:lnTo>
                  <a:pt x="11664" y="4043"/>
                </a:lnTo>
                <a:lnTo>
                  <a:pt x="11664" y="4044"/>
                </a:lnTo>
                <a:close/>
                <a:moveTo>
                  <a:pt x="11685" y="4054"/>
                </a:moveTo>
                <a:lnTo>
                  <a:pt x="11682" y="4048"/>
                </a:lnTo>
                <a:lnTo>
                  <a:pt x="11678" y="4046"/>
                </a:lnTo>
                <a:lnTo>
                  <a:pt x="11672" y="4044"/>
                </a:lnTo>
                <a:lnTo>
                  <a:pt x="11666" y="4044"/>
                </a:lnTo>
                <a:lnTo>
                  <a:pt x="11669" y="4051"/>
                </a:lnTo>
                <a:lnTo>
                  <a:pt x="11673" y="4054"/>
                </a:lnTo>
                <a:lnTo>
                  <a:pt x="11678" y="4057"/>
                </a:lnTo>
                <a:lnTo>
                  <a:pt x="11685" y="4054"/>
                </a:lnTo>
                <a:close/>
                <a:moveTo>
                  <a:pt x="11718" y="4503"/>
                </a:moveTo>
                <a:lnTo>
                  <a:pt x="11715" y="4503"/>
                </a:lnTo>
                <a:lnTo>
                  <a:pt x="11714" y="4503"/>
                </a:lnTo>
                <a:lnTo>
                  <a:pt x="11713" y="4503"/>
                </a:lnTo>
                <a:lnTo>
                  <a:pt x="11713" y="4505"/>
                </a:lnTo>
                <a:lnTo>
                  <a:pt x="11714" y="4506"/>
                </a:lnTo>
                <a:lnTo>
                  <a:pt x="11716" y="4506"/>
                </a:lnTo>
                <a:lnTo>
                  <a:pt x="11718" y="4505"/>
                </a:lnTo>
                <a:lnTo>
                  <a:pt x="11718" y="4503"/>
                </a:lnTo>
                <a:close/>
                <a:moveTo>
                  <a:pt x="11798" y="4018"/>
                </a:moveTo>
                <a:lnTo>
                  <a:pt x="11795" y="4016"/>
                </a:lnTo>
                <a:lnTo>
                  <a:pt x="11790" y="4015"/>
                </a:lnTo>
                <a:lnTo>
                  <a:pt x="11794" y="4019"/>
                </a:lnTo>
                <a:lnTo>
                  <a:pt x="11797" y="4020"/>
                </a:lnTo>
                <a:lnTo>
                  <a:pt x="11798" y="4020"/>
                </a:lnTo>
                <a:lnTo>
                  <a:pt x="11798" y="4018"/>
                </a:lnTo>
                <a:close/>
                <a:moveTo>
                  <a:pt x="11851" y="3754"/>
                </a:moveTo>
                <a:lnTo>
                  <a:pt x="11850" y="3759"/>
                </a:lnTo>
                <a:lnTo>
                  <a:pt x="11853" y="3759"/>
                </a:lnTo>
                <a:lnTo>
                  <a:pt x="11854" y="3758"/>
                </a:lnTo>
                <a:lnTo>
                  <a:pt x="11854" y="3757"/>
                </a:lnTo>
                <a:lnTo>
                  <a:pt x="11851" y="3754"/>
                </a:lnTo>
                <a:close/>
                <a:moveTo>
                  <a:pt x="11730" y="4791"/>
                </a:moveTo>
                <a:lnTo>
                  <a:pt x="11727" y="4793"/>
                </a:lnTo>
                <a:lnTo>
                  <a:pt x="11728" y="4797"/>
                </a:lnTo>
                <a:lnTo>
                  <a:pt x="11732" y="4799"/>
                </a:lnTo>
                <a:lnTo>
                  <a:pt x="11737" y="4797"/>
                </a:lnTo>
                <a:lnTo>
                  <a:pt x="11733" y="4794"/>
                </a:lnTo>
                <a:lnTo>
                  <a:pt x="11730" y="4791"/>
                </a:lnTo>
                <a:close/>
                <a:moveTo>
                  <a:pt x="11780" y="4517"/>
                </a:moveTo>
                <a:lnTo>
                  <a:pt x="11780" y="4513"/>
                </a:lnTo>
                <a:lnTo>
                  <a:pt x="11779" y="4511"/>
                </a:lnTo>
                <a:lnTo>
                  <a:pt x="11776" y="4511"/>
                </a:lnTo>
                <a:lnTo>
                  <a:pt x="11772" y="4511"/>
                </a:lnTo>
                <a:lnTo>
                  <a:pt x="11776" y="4514"/>
                </a:lnTo>
                <a:lnTo>
                  <a:pt x="11780" y="4517"/>
                </a:lnTo>
                <a:close/>
                <a:moveTo>
                  <a:pt x="11941" y="3557"/>
                </a:moveTo>
                <a:lnTo>
                  <a:pt x="11939" y="3554"/>
                </a:lnTo>
                <a:lnTo>
                  <a:pt x="11935" y="3553"/>
                </a:lnTo>
                <a:lnTo>
                  <a:pt x="11932" y="3553"/>
                </a:lnTo>
                <a:lnTo>
                  <a:pt x="11928" y="3553"/>
                </a:lnTo>
                <a:lnTo>
                  <a:pt x="11929" y="3557"/>
                </a:lnTo>
                <a:lnTo>
                  <a:pt x="11932" y="3559"/>
                </a:lnTo>
                <a:lnTo>
                  <a:pt x="11935" y="3559"/>
                </a:lnTo>
                <a:lnTo>
                  <a:pt x="11941" y="3557"/>
                </a:lnTo>
                <a:close/>
                <a:moveTo>
                  <a:pt x="11780" y="4621"/>
                </a:moveTo>
                <a:lnTo>
                  <a:pt x="11779" y="4620"/>
                </a:lnTo>
                <a:lnTo>
                  <a:pt x="11776" y="4620"/>
                </a:lnTo>
                <a:lnTo>
                  <a:pt x="11775" y="4621"/>
                </a:lnTo>
                <a:lnTo>
                  <a:pt x="11774" y="4622"/>
                </a:lnTo>
                <a:lnTo>
                  <a:pt x="11776" y="4625"/>
                </a:lnTo>
                <a:lnTo>
                  <a:pt x="11778" y="4625"/>
                </a:lnTo>
                <a:lnTo>
                  <a:pt x="11779" y="4623"/>
                </a:lnTo>
                <a:lnTo>
                  <a:pt x="11780" y="4621"/>
                </a:lnTo>
                <a:close/>
                <a:moveTo>
                  <a:pt x="11643" y="5831"/>
                </a:moveTo>
                <a:lnTo>
                  <a:pt x="11641" y="5830"/>
                </a:lnTo>
                <a:lnTo>
                  <a:pt x="11643" y="5831"/>
                </a:lnTo>
                <a:lnTo>
                  <a:pt x="11645" y="5829"/>
                </a:lnTo>
                <a:lnTo>
                  <a:pt x="11643" y="5831"/>
                </a:lnTo>
                <a:close/>
                <a:moveTo>
                  <a:pt x="11653" y="5779"/>
                </a:moveTo>
                <a:lnTo>
                  <a:pt x="11653" y="5782"/>
                </a:lnTo>
                <a:lnTo>
                  <a:pt x="11654" y="5784"/>
                </a:lnTo>
                <a:lnTo>
                  <a:pt x="11655" y="5784"/>
                </a:lnTo>
                <a:lnTo>
                  <a:pt x="11658" y="5783"/>
                </a:lnTo>
                <a:lnTo>
                  <a:pt x="11659" y="5781"/>
                </a:lnTo>
                <a:lnTo>
                  <a:pt x="11658" y="5779"/>
                </a:lnTo>
                <a:lnTo>
                  <a:pt x="11655" y="5778"/>
                </a:lnTo>
                <a:lnTo>
                  <a:pt x="11653" y="5779"/>
                </a:lnTo>
                <a:close/>
                <a:moveTo>
                  <a:pt x="11896" y="4494"/>
                </a:moveTo>
                <a:lnTo>
                  <a:pt x="11900" y="4490"/>
                </a:lnTo>
                <a:lnTo>
                  <a:pt x="11897" y="4487"/>
                </a:lnTo>
                <a:lnTo>
                  <a:pt x="11893" y="4487"/>
                </a:lnTo>
                <a:lnTo>
                  <a:pt x="11892" y="4491"/>
                </a:lnTo>
                <a:lnTo>
                  <a:pt x="11895" y="4492"/>
                </a:lnTo>
                <a:lnTo>
                  <a:pt x="11896" y="4494"/>
                </a:lnTo>
                <a:close/>
                <a:moveTo>
                  <a:pt x="11725" y="5535"/>
                </a:moveTo>
                <a:lnTo>
                  <a:pt x="11725" y="5534"/>
                </a:lnTo>
                <a:lnTo>
                  <a:pt x="11725" y="5534"/>
                </a:lnTo>
                <a:lnTo>
                  <a:pt x="11724" y="5535"/>
                </a:lnTo>
                <a:lnTo>
                  <a:pt x="11725" y="5535"/>
                </a:lnTo>
                <a:close/>
                <a:moveTo>
                  <a:pt x="11741" y="5536"/>
                </a:moveTo>
                <a:lnTo>
                  <a:pt x="11734" y="5540"/>
                </a:lnTo>
                <a:lnTo>
                  <a:pt x="11734" y="5540"/>
                </a:lnTo>
                <a:lnTo>
                  <a:pt x="11737" y="5539"/>
                </a:lnTo>
                <a:lnTo>
                  <a:pt x="11741" y="5536"/>
                </a:lnTo>
                <a:lnTo>
                  <a:pt x="11734" y="5535"/>
                </a:lnTo>
                <a:lnTo>
                  <a:pt x="11730" y="5535"/>
                </a:lnTo>
                <a:lnTo>
                  <a:pt x="11732" y="5535"/>
                </a:lnTo>
                <a:lnTo>
                  <a:pt x="11741" y="5536"/>
                </a:lnTo>
                <a:close/>
                <a:moveTo>
                  <a:pt x="11739" y="5723"/>
                </a:moveTo>
                <a:lnTo>
                  <a:pt x="11742" y="5726"/>
                </a:lnTo>
                <a:lnTo>
                  <a:pt x="11744" y="5726"/>
                </a:lnTo>
                <a:lnTo>
                  <a:pt x="11746" y="5726"/>
                </a:lnTo>
                <a:lnTo>
                  <a:pt x="11747" y="5723"/>
                </a:lnTo>
                <a:lnTo>
                  <a:pt x="11744" y="5721"/>
                </a:lnTo>
                <a:lnTo>
                  <a:pt x="11742" y="5719"/>
                </a:lnTo>
                <a:lnTo>
                  <a:pt x="11741" y="5721"/>
                </a:lnTo>
                <a:lnTo>
                  <a:pt x="11739" y="5723"/>
                </a:lnTo>
                <a:close/>
                <a:moveTo>
                  <a:pt x="12045" y="3712"/>
                </a:moveTo>
                <a:lnTo>
                  <a:pt x="12045" y="3713"/>
                </a:lnTo>
                <a:lnTo>
                  <a:pt x="12046" y="3713"/>
                </a:lnTo>
                <a:lnTo>
                  <a:pt x="12045" y="3712"/>
                </a:lnTo>
                <a:close/>
                <a:moveTo>
                  <a:pt x="12065" y="3716"/>
                </a:moveTo>
                <a:lnTo>
                  <a:pt x="12064" y="3720"/>
                </a:lnTo>
                <a:lnTo>
                  <a:pt x="12065" y="3716"/>
                </a:lnTo>
                <a:lnTo>
                  <a:pt x="12055" y="3715"/>
                </a:lnTo>
                <a:lnTo>
                  <a:pt x="12051" y="3715"/>
                </a:lnTo>
                <a:lnTo>
                  <a:pt x="12055" y="3715"/>
                </a:lnTo>
                <a:lnTo>
                  <a:pt x="12065" y="3716"/>
                </a:lnTo>
                <a:close/>
                <a:moveTo>
                  <a:pt x="8368" y="4982"/>
                </a:moveTo>
                <a:lnTo>
                  <a:pt x="8368" y="4979"/>
                </a:lnTo>
                <a:lnTo>
                  <a:pt x="8367" y="4977"/>
                </a:lnTo>
                <a:lnTo>
                  <a:pt x="8365" y="4977"/>
                </a:lnTo>
                <a:lnTo>
                  <a:pt x="8362" y="4977"/>
                </a:lnTo>
                <a:lnTo>
                  <a:pt x="8362" y="4981"/>
                </a:lnTo>
                <a:lnTo>
                  <a:pt x="8363" y="4982"/>
                </a:lnTo>
                <a:lnTo>
                  <a:pt x="8366" y="4984"/>
                </a:lnTo>
                <a:lnTo>
                  <a:pt x="8368" y="4982"/>
                </a:lnTo>
                <a:close/>
                <a:moveTo>
                  <a:pt x="11790" y="5541"/>
                </a:moveTo>
                <a:lnTo>
                  <a:pt x="11793" y="5539"/>
                </a:lnTo>
                <a:lnTo>
                  <a:pt x="11792" y="5536"/>
                </a:lnTo>
                <a:lnTo>
                  <a:pt x="11788" y="5535"/>
                </a:lnTo>
                <a:lnTo>
                  <a:pt x="11784" y="5534"/>
                </a:lnTo>
                <a:lnTo>
                  <a:pt x="11781" y="5536"/>
                </a:lnTo>
                <a:lnTo>
                  <a:pt x="11784" y="5539"/>
                </a:lnTo>
                <a:lnTo>
                  <a:pt x="11786" y="5540"/>
                </a:lnTo>
                <a:lnTo>
                  <a:pt x="11790" y="5541"/>
                </a:lnTo>
                <a:close/>
                <a:moveTo>
                  <a:pt x="12040" y="4099"/>
                </a:moveTo>
                <a:lnTo>
                  <a:pt x="12041" y="4096"/>
                </a:lnTo>
                <a:lnTo>
                  <a:pt x="12040" y="4094"/>
                </a:lnTo>
                <a:lnTo>
                  <a:pt x="12036" y="4093"/>
                </a:lnTo>
                <a:lnTo>
                  <a:pt x="12032" y="4094"/>
                </a:lnTo>
                <a:lnTo>
                  <a:pt x="12025" y="4098"/>
                </a:lnTo>
                <a:lnTo>
                  <a:pt x="12026" y="4100"/>
                </a:lnTo>
                <a:lnTo>
                  <a:pt x="12032" y="4102"/>
                </a:lnTo>
                <a:lnTo>
                  <a:pt x="12040" y="4099"/>
                </a:lnTo>
                <a:close/>
                <a:moveTo>
                  <a:pt x="12022" y="4102"/>
                </a:moveTo>
                <a:lnTo>
                  <a:pt x="12022" y="4100"/>
                </a:lnTo>
                <a:lnTo>
                  <a:pt x="12021" y="4100"/>
                </a:lnTo>
                <a:lnTo>
                  <a:pt x="12022" y="4102"/>
                </a:lnTo>
                <a:lnTo>
                  <a:pt x="12022" y="4102"/>
                </a:lnTo>
                <a:close/>
                <a:moveTo>
                  <a:pt x="11854" y="5330"/>
                </a:moveTo>
                <a:lnTo>
                  <a:pt x="11857" y="5327"/>
                </a:lnTo>
                <a:lnTo>
                  <a:pt x="11854" y="5330"/>
                </a:lnTo>
                <a:lnTo>
                  <a:pt x="11865" y="5332"/>
                </a:lnTo>
                <a:lnTo>
                  <a:pt x="11869" y="5334"/>
                </a:lnTo>
                <a:lnTo>
                  <a:pt x="11865" y="5332"/>
                </a:lnTo>
                <a:lnTo>
                  <a:pt x="11854" y="5330"/>
                </a:lnTo>
                <a:close/>
                <a:moveTo>
                  <a:pt x="11878" y="5450"/>
                </a:moveTo>
                <a:lnTo>
                  <a:pt x="11879" y="5447"/>
                </a:lnTo>
                <a:lnTo>
                  <a:pt x="11879" y="5446"/>
                </a:lnTo>
                <a:lnTo>
                  <a:pt x="11877" y="5446"/>
                </a:lnTo>
                <a:lnTo>
                  <a:pt x="11874" y="5446"/>
                </a:lnTo>
                <a:lnTo>
                  <a:pt x="11878" y="5450"/>
                </a:lnTo>
                <a:close/>
                <a:moveTo>
                  <a:pt x="11858" y="5660"/>
                </a:moveTo>
                <a:lnTo>
                  <a:pt x="11860" y="5660"/>
                </a:lnTo>
                <a:lnTo>
                  <a:pt x="11862" y="5658"/>
                </a:lnTo>
                <a:lnTo>
                  <a:pt x="11862" y="5658"/>
                </a:lnTo>
                <a:lnTo>
                  <a:pt x="11860" y="5655"/>
                </a:lnTo>
                <a:lnTo>
                  <a:pt x="11858" y="5660"/>
                </a:lnTo>
                <a:close/>
                <a:moveTo>
                  <a:pt x="11967" y="4979"/>
                </a:moveTo>
                <a:lnTo>
                  <a:pt x="11967" y="4976"/>
                </a:lnTo>
                <a:lnTo>
                  <a:pt x="11967" y="4975"/>
                </a:lnTo>
                <a:lnTo>
                  <a:pt x="11965" y="4976"/>
                </a:lnTo>
                <a:lnTo>
                  <a:pt x="11962" y="4976"/>
                </a:lnTo>
                <a:lnTo>
                  <a:pt x="11967" y="4979"/>
                </a:lnTo>
                <a:close/>
                <a:moveTo>
                  <a:pt x="12084" y="4511"/>
                </a:moveTo>
                <a:lnTo>
                  <a:pt x="12090" y="4505"/>
                </a:lnTo>
                <a:lnTo>
                  <a:pt x="12087" y="4500"/>
                </a:lnTo>
                <a:lnTo>
                  <a:pt x="12081" y="4499"/>
                </a:lnTo>
                <a:lnTo>
                  <a:pt x="12077" y="4506"/>
                </a:lnTo>
                <a:lnTo>
                  <a:pt x="12081" y="4510"/>
                </a:lnTo>
                <a:lnTo>
                  <a:pt x="12084" y="4511"/>
                </a:lnTo>
                <a:close/>
                <a:moveTo>
                  <a:pt x="11962" y="5284"/>
                </a:moveTo>
                <a:lnTo>
                  <a:pt x="11966" y="5289"/>
                </a:lnTo>
                <a:lnTo>
                  <a:pt x="11969" y="5292"/>
                </a:lnTo>
                <a:lnTo>
                  <a:pt x="11972" y="5290"/>
                </a:lnTo>
                <a:lnTo>
                  <a:pt x="11976" y="5287"/>
                </a:lnTo>
                <a:lnTo>
                  <a:pt x="11974" y="5284"/>
                </a:lnTo>
                <a:lnTo>
                  <a:pt x="11970" y="5284"/>
                </a:lnTo>
                <a:lnTo>
                  <a:pt x="11966" y="5284"/>
                </a:lnTo>
                <a:lnTo>
                  <a:pt x="11962" y="5284"/>
                </a:lnTo>
                <a:close/>
                <a:moveTo>
                  <a:pt x="11961" y="5285"/>
                </a:moveTo>
                <a:lnTo>
                  <a:pt x="11962" y="5284"/>
                </a:lnTo>
                <a:lnTo>
                  <a:pt x="11962" y="5284"/>
                </a:lnTo>
                <a:lnTo>
                  <a:pt x="11961" y="5285"/>
                </a:lnTo>
                <a:close/>
                <a:moveTo>
                  <a:pt x="11980" y="5367"/>
                </a:moveTo>
                <a:lnTo>
                  <a:pt x="11983" y="5369"/>
                </a:lnTo>
                <a:lnTo>
                  <a:pt x="11985" y="5369"/>
                </a:lnTo>
                <a:lnTo>
                  <a:pt x="11986" y="5368"/>
                </a:lnTo>
                <a:lnTo>
                  <a:pt x="11989" y="5366"/>
                </a:lnTo>
                <a:lnTo>
                  <a:pt x="11986" y="5363"/>
                </a:lnTo>
                <a:lnTo>
                  <a:pt x="11984" y="5363"/>
                </a:lnTo>
                <a:lnTo>
                  <a:pt x="11983" y="5364"/>
                </a:lnTo>
                <a:lnTo>
                  <a:pt x="11980" y="5367"/>
                </a:lnTo>
                <a:close/>
                <a:moveTo>
                  <a:pt x="12239" y="3816"/>
                </a:moveTo>
                <a:lnTo>
                  <a:pt x="12237" y="3814"/>
                </a:lnTo>
                <a:lnTo>
                  <a:pt x="12235" y="3810"/>
                </a:lnTo>
                <a:lnTo>
                  <a:pt x="12232" y="3809"/>
                </a:lnTo>
                <a:lnTo>
                  <a:pt x="12228" y="3810"/>
                </a:lnTo>
                <a:lnTo>
                  <a:pt x="12228" y="3815"/>
                </a:lnTo>
                <a:lnTo>
                  <a:pt x="12231" y="3818"/>
                </a:lnTo>
                <a:lnTo>
                  <a:pt x="12233" y="3819"/>
                </a:lnTo>
                <a:lnTo>
                  <a:pt x="12239" y="3816"/>
                </a:lnTo>
                <a:close/>
                <a:moveTo>
                  <a:pt x="12407" y="4529"/>
                </a:moveTo>
                <a:lnTo>
                  <a:pt x="12409" y="4532"/>
                </a:lnTo>
                <a:lnTo>
                  <a:pt x="12412" y="4532"/>
                </a:lnTo>
                <a:lnTo>
                  <a:pt x="12414" y="4529"/>
                </a:lnTo>
                <a:lnTo>
                  <a:pt x="12418" y="4527"/>
                </a:lnTo>
                <a:lnTo>
                  <a:pt x="12414" y="4524"/>
                </a:lnTo>
                <a:lnTo>
                  <a:pt x="12412" y="4524"/>
                </a:lnTo>
                <a:lnTo>
                  <a:pt x="12409" y="4527"/>
                </a:lnTo>
                <a:lnTo>
                  <a:pt x="12407" y="4529"/>
                </a:lnTo>
                <a:close/>
                <a:moveTo>
                  <a:pt x="12464" y="4430"/>
                </a:moveTo>
                <a:lnTo>
                  <a:pt x="12465" y="4434"/>
                </a:lnTo>
                <a:lnTo>
                  <a:pt x="12468" y="4435"/>
                </a:lnTo>
                <a:lnTo>
                  <a:pt x="12472" y="4434"/>
                </a:lnTo>
                <a:lnTo>
                  <a:pt x="12475" y="4431"/>
                </a:lnTo>
                <a:lnTo>
                  <a:pt x="12473" y="4427"/>
                </a:lnTo>
                <a:lnTo>
                  <a:pt x="12470" y="4427"/>
                </a:lnTo>
                <a:lnTo>
                  <a:pt x="12468" y="4429"/>
                </a:lnTo>
                <a:lnTo>
                  <a:pt x="12464" y="4430"/>
                </a:lnTo>
                <a:close/>
                <a:moveTo>
                  <a:pt x="8540" y="4974"/>
                </a:moveTo>
                <a:lnTo>
                  <a:pt x="8540" y="4976"/>
                </a:lnTo>
                <a:lnTo>
                  <a:pt x="8540" y="4977"/>
                </a:lnTo>
                <a:lnTo>
                  <a:pt x="8542" y="4977"/>
                </a:lnTo>
                <a:lnTo>
                  <a:pt x="8544" y="4977"/>
                </a:lnTo>
                <a:lnTo>
                  <a:pt x="8540" y="4974"/>
                </a:lnTo>
                <a:close/>
                <a:moveTo>
                  <a:pt x="7842" y="4988"/>
                </a:moveTo>
                <a:lnTo>
                  <a:pt x="7842" y="4985"/>
                </a:lnTo>
                <a:lnTo>
                  <a:pt x="7841" y="4982"/>
                </a:lnTo>
                <a:lnTo>
                  <a:pt x="7840" y="4982"/>
                </a:lnTo>
                <a:lnTo>
                  <a:pt x="7837" y="4984"/>
                </a:lnTo>
                <a:lnTo>
                  <a:pt x="7837" y="4986"/>
                </a:lnTo>
                <a:lnTo>
                  <a:pt x="7839" y="4988"/>
                </a:lnTo>
                <a:lnTo>
                  <a:pt x="7840" y="4988"/>
                </a:lnTo>
                <a:lnTo>
                  <a:pt x="7842" y="4988"/>
                </a:lnTo>
                <a:close/>
                <a:moveTo>
                  <a:pt x="7855" y="5135"/>
                </a:moveTo>
                <a:lnTo>
                  <a:pt x="7853" y="5134"/>
                </a:lnTo>
                <a:lnTo>
                  <a:pt x="7850" y="5134"/>
                </a:lnTo>
                <a:lnTo>
                  <a:pt x="7850" y="5135"/>
                </a:lnTo>
                <a:lnTo>
                  <a:pt x="7849" y="5138"/>
                </a:lnTo>
                <a:lnTo>
                  <a:pt x="7851" y="5138"/>
                </a:lnTo>
                <a:lnTo>
                  <a:pt x="7853" y="5138"/>
                </a:lnTo>
                <a:lnTo>
                  <a:pt x="7854" y="5138"/>
                </a:lnTo>
                <a:lnTo>
                  <a:pt x="7855" y="5135"/>
                </a:lnTo>
                <a:close/>
                <a:moveTo>
                  <a:pt x="10257" y="5447"/>
                </a:moveTo>
                <a:lnTo>
                  <a:pt x="10254" y="5450"/>
                </a:lnTo>
                <a:lnTo>
                  <a:pt x="10252" y="5452"/>
                </a:lnTo>
                <a:lnTo>
                  <a:pt x="10251" y="5455"/>
                </a:lnTo>
                <a:lnTo>
                  <a:pt x="10253" y="5457"/>
                </a:lnTo>
                <a:lnTo>
                  <a:pt x="10258" y="5456"/>
                </a:lnTo>
                <a:lnTo>
                  <a:pt x="10261" y="5453"/>
                </a:lnTo>
                <a:lnTo>
                  <a:pt x="10261" y="5451"/>
                </a:lnTo>
                <a:lnTo>
                  <a:pt x="10257" y="5447"/>
                </a:lnTo>
                <a:close/>
                <a:moveTo>
                  <a:pt x="75" y="3023"/>
                </a:moveTo>
                <a:lnTo>
                  <a:pt x="79" y="3026"/>
                </a:lnTo>
                <a:lnTo>
                  <a:pt x="82" y="3027"/>
                </a:lnTo>
                <a:lnTo>
                  <a:pt x="86" y="3027"/>
                </a:lnTo>
                <a:lnTo>
                  <a:pt x="87" y="3025"/>
                </a:lnTo>
                <a:lnTo>
                  <a:pt x="86" y="3020"/>
                </a:lnTo>
                <a:lnTo>
                  <a:pt x="82" y="3018"/>
                </a:lnTo>
                <a:lnTo>
                  <a:pt x="79" y="3020"/>
                </a:lnTo>
                <a:lnTo>
                  <a:pt x="75" y="3023"/>
                </a:lnTo>
                <a:close/>
                <a:moveTo>
                  <a:pt x="11031" y="2661"/>
                </a:moveTo>
                <a:lnTo>
                  <a:pt x="11022" y="2663"/>
                </a:lnTo>
                <a:lnTo>
                  <a:pt x="11017" y="2667"/>
                </a:lnTo>
                <a:lnTo>
                  <a:pt x="11019" y="2673"/>
                </a:lnTo>
                <a:lnTo>
                  <a:pt x="11021" y="2681"/>
                </a:lnTo>
                <a:lnTo>
                  <a:pt x="11026" y="2677"/>
                </a:lnTo>
                <a:lnTo>
                  <a:pt x="11031" y="2672"/>
                </a:lnTo>
                <a:lnTo>
                  <a:pt x="11034" y="2667"/>
                </a:lnTo>
                <a:lnTo>
                  <a:pt x="11031" y="2661"/>
                </a:lnTo>
                <a:close/>
                <a:moveTo>
                  <a:pt x="443" y="1455"/>
                </a:moveTo>
                <a:lnTo>
                  <a:pt x="443" y="1455"/>
                </a:lnTo>
                <a:lnTo>
                  <a:pt x="443" y="1455"/>
                </a:lnTo>
                <a:lnTo>
                  <a:pt x="442" y="1454"/>
                </a:lnTo>
                <a:lnTo>
                  <a:pt x="443" y="1455"/>
                </a:lnTo>
                <a:lnTo>
                  <a:pt x="445" y="1455"/>
                </a:lnTo>
                <a:lnTo>
                  <a:pt x="443" y="1455"/>
                </a:lnTo>
                <a:close/>
                <a:moveTo>
                  <a:pt x="469" y="1476"/>
                </a:moveTo>
                <a:lnTo>
                  <a:pt x="466" y="1467"/>
                </a:lnTo>
                <a:lnTo>
                  <a:pt x="460" y="1462"/>
                </a:lnTo>
                <a:lnTo>
                  <a:pt x="452" y="1458"/>
                </a:lnTo>
                <a:lnTo>
                  <a:pt x="445" y="1456"/>
                </a:lnTo>
                <a:lnTo>
                  <a:pt x="452" y="1469"/>
                </a:lnTo>
                <a:lnTo>
                  <a:pt x="461" y="1477"/>
                </a:lnTo>
                <a:lnTo>
                  <a:pt x="468" y="1479"/>
                </a:lnTo>
                <a:lnTo>
                  <a:pt x="469" y="1476"/>
                </a:lnTo>
                <a:close/>
                <a:moveTo>
                  <a:pt x="596" y="1151"/>
                </a:moveTo>
                <a:lnTo>
                  <a:pt x="596" y="1153"/>
                </a:lnTo>
                <a:lnTo>
                  <a:pt x="596" y="1151"/>
                </a:lnTo>
                <a:lnTo>
                  <a:pt x="590" y="1156"/>
                </a:lnTo>
                <a:lnTo>
                  <a:pt x="596" y="1151"/>
                </a:lnTo>
                <a:close/>
                <a:moveTo>
                  <a:pt x="587" y="1157"/>
                </a:moveTo>
                <a:lnTo>
                  <a:pt x="587" y="1157"/>
                </a:lnTo>
                <a:lnTo>
                  <a:pt x="587" y="1157"/>
                </a:lnTo>
                <a:lnTo>
                  <a:pt x="561" y="1167"/>
                </a:lnTo>
                <a:lnTo>
                  <a:pt x="547" y="1179"/>
                </a:lnTo>
                <a:lnTo>
                  <a:pt x="541" y="1193"/>
                </a:lnTo>
                <a:lnTo>
                  <a:pt x="543" y="1216"/>
                </a:lnTo>
                <a:lnTo>
                  <a:pt x="563" y="1206"/>
                </a:lnTo>
                <a:lnTo>
                  <a:pt x="575" y="1197"/>
                </a:lnTo>
                <a:lnTo>
                  <a:pt x="582" y="1183"/>
                </a:lnTo>
                <a:lnTo>
                  <a:pt x="587" y="1157"/>
                </a:lnTo>
                <a:lnTo>
                  <a:pt x="587" y="1157"/>
                </a:lnTo>
                <a:lnTo>
                  <a:pt x="587" y="1157"/>
                </a:lnTo>
                <a:close/>
                <a:moveTo>
                  <a:pt x="289" y="3115"/>
                </a:moveTo>
                <a:lnTo>
                  <a:pt x="292" y="3116"/>
                </a:lnTo>
                <a:lnTo>
                  <a:pt x="294" y="3116"/>
                </a:lnTo>
                <a:lnTo>
                  <a:pt x="298" y="3115"/>
                </a:lnTo>
                <a:lnTo>
                  <a:pt x="302" y="3114"/>
                </a:lnTo>
                <a:lnTo>
                  <a:pt x="298" y="3111"/>
                </a:lnTo>
                <a:lnTo>
                  <a:pt x="296" y="3111"/>
                </a:lnTo>
                <a:lnTo>
                  <a:pt x="292" y="3113"/>
                </a:lnTo>
                <a:lnTo>
                  <a:pt x="289" y="3115"/>
                </a:lnTo>
                <a:close/>
                <a:moveTo>
                  <a:pt x="11753" y="3608"/>
                </a:moveTo>
                <a:lnTo>
                  <a:pt x="11753" y="3605"/>
                </a:lnTo>
                <a:lnTo>
                  <a:pt x="11748" y="3604"/>
                </a:lnTo>
                <a:lnTo>
                  <a:pt x="11744" y="3604"/>
                </a:lnTo>
                <a:lnTo>
                  <a:pt x="11747" y="3608"/>
                </a:lnTo>
                <a:lnTo>
                  <a:pt x="11751" y="3609"/>
                </a:lnTo>
                <a:lnTo>
                  <a:pt x="11753" y="3608"/>
                </a:lnTo>
                <a:close/>
                <a:moveTo>
                  <a:pt x="554" y="1985"/>
                </a:moveTo>
                <a:lnTo>
                  <a:pt x="554" y="1983"/>
                </a:lnTo>
                <a:lnTo>
                  <a:pt x="554" y="1985"/>
                </a:lnTo>
                <a:lnTo>
                  <a:pt x="555" y="1983"/>
                </a:lnTo>
                <a:lnTo>
                  <a:pt x="554" y="1985"/>
                </a:lnTo>
                <a:close/>
                <a:moveTo>
                  <a:pt x="538" y="2006"/>
                </a:moveTo>
                <a:lnTo>
                  <a:pt x="539" y="1997"/>
                </a:lnTo>
                <a:lnTo>
                  <a:pt x="538" y="2006"/>
                </a:lnTo>
                <a:lnTo>
                  <a:pt x="547" y="2006"/>
                </a:lnTo>
                <a:lnTo>
                  <a:pt x="552" y="1999"/>
                </a:lnTo>
                <a:lnTo>
                  <a:pt x="549" y="1995"/>
                </a:lnTo>
                <a:lnTo>
                  <a:pt x="538" y="2006"/>
                </a:lnTo>
                <a:close/>
                <a:moveTo>
                  <a:pt x="541" y="1982"/>
                </a:moveTo>
                <a:lnTo>
                  <a:pt x="543" y="1982"/>
                </a:lnTo>
                <a:lnTo>
                  <a:pt x="543" y="1981"/>
                </a:lnTo>
                <a:lnTo>
                  <a:pt x="541" y="1982"/>
                </a:lnTo>
                <a:lnTo>
                  <a:pt x="541" y="1982"/>
                </a:lnTo>
                <a:lnTo>
                  <a:pt x="541" y="1982"/>
                </a:lnTo>
                <a:lnTo>
                  <a:pt x="541" y="1982"/>
                </a:lnTo>
                <a:close/>
                <a:moveTo>
                  <a:pt x="11776" y="3547"/>
                </a:moveTo>
                <a:lnTo>
                  <a:pt x="11772" y="3548"/>
                </a:lnTo>
                <a:lnTo>
                  <a:pt x="11770" y="3549"/>
                </a:lnTo>
                <a:lnTo>
                  <a:pt x="11770" y="3550"/>
                </a:lnTo>
                <a:lnTo>
                  <a:pt x="11771" y="3553"/>
                </a:lnTo>
                <a:lnTo>
                  <a:pt x="11774" y="3553"/>
                </a:lnTo>
                <a:lnTo>
                  <a:pt x="11776" y="3552"/>
                </a:lnTo>
                <a:lnTo>
                  <a:pt x="11776" y="3549"/>
                </a:lnTo>
                <a:lnTo>
                  <a:pt x="11776" y="3547"/>
                </a:lnTo>
                <a:close/>
                <a:moveTo>
                  <a:pt x="11575" y="4842"/>
                </a:moveTo>
                <a:lnTo>
                  <a:pt x="11575" y="4841"/>
                </a:lnTo>
                <a:lnTo>
                  <a:pt x="11575" y="4841"/>
                </a:lnTo>
                <a:lnTo>
                  <a:pt x="11575" y="4842"/>
                </a:lnTo>
                <a:close/>
                <a:moveTo>
                  <a:pt x="11590" y="4821"/>
                </a:moveTo>
                <a:lnTo>
                  <a:pt x="11584" y="4819"/>
                </a:lnTo>
                <a:lnTo>
                  <a:pt x="11578" y="4825"/>
                </a:lnTo>
                <a:lnTo>
                  <a:pt x="11574" y="4832"/>
                </a:lnTo>
                <a:lnTo>
                  <a:pt x="11575" y="4841"/>
                </a:lnTo>
                <a:lnTo>
                  <a:pt x="11583" y="4839"/>
                </a:lnTo>
                <a:lnTo>
                  <a:pt x="11587" y="4833"/>
                </a:lnTo>
                <a:lnTo>
                  <a:pt x="11589" y="4828"/>
                </a:lnTo>
                <a:lnTo>
                  <a:pt x="11590" y="4821"/>
                </a:lnTo>
                <a:close/>
                <a:moveTo>
                  <a:pt x="11588" y="4794"/>
                </a:moveTo>
                <a:lnTo>
                  <a:pt x="11584" y="4791"/>
                </a:lnTo>
                <a:lnTo>
                  <a:pt x="11580" y="4793"/>
                </a:lnTo>
                <a:lnTo>
                  <a:pt x="11576" y="4794"/>
                </a:lnTo>
                <a:lnTo>
                  <a:pt x="11573" y="4797"/>
                </a:lnTo>
                <a:lnTo>
                  <a:pt x="11578" y="4799"/>
                </a:lnTo>
                <a:lnTo>
                  <a:pt x="11581" y="4800"/>
                </a:lnTo>
                <a:lnTo>
                  <a:pt x="11585" y="4799"/>
                </a:lnTo>
                <a:lnTo>
                  <a:pt x="11588" y="4794"/>
                </a:lnTo>
                <a:close/>
                <a:moveTo>
                  <a:pt x="471" y="3463"/>
                </a:moveTo>
                <a:lnTo>
                  <a:pt x="477" y="3463"/>
                </a:lnTo>
                <a:lnTo>
                  <a:pt x="480" y="3461"/>
                </a:lnTo>
                <a:lnTo>
                  <a:pt x="483" y="3460"/>
                </a:lnTo>
                <a:lnTo>
                  <a:pt x="482" y="3456"/>
                </a:lnTo>
                <a:lnTo>
                  <a:pt x="477" y="3455"/>
                </a:lnTo>
                <a:lnTo>
                  <a:pt x="471" y="3455"/>
                </a:lnTo>
                <a:lnTo>
                  <a:pt x="470" y="3457"/>
                </a:lnTo>
                <a:lnTo>
                  <a:pt x="471" y="3463"/>
                </a:lnTo>
                <a:close/>
                <a:moveTo>
                  <a:pt x="11789" y="3656"/>
                </a:moveTo>
                <a:lnTo>
                  <a:pt x="11783" y="3656"/>
                </a:lnTo>
                <a:lnTo>
                  <a:pt x="11780" y="3660"/>
                </a:lnTo>
                <a:lnTo>
                  <a:pt x="11779" y="3665"/>
                </a:lnTo>
                <a:lnTo>
                  <a:pt x="11781" y="3669"/>
                </a:lnTo>
                <a:lnTo>
                  <a:pt x="11788" y="3669"/>
                </a:lnTo>
                <a:lnTo>
                  <a:pt x="11790" y="3666"/>
                </a:lnTo>
                <a:lnTo>
                  <a:pt x="11792" y="3661"/>
                </a:lnTo>
                <a:lnTo>
                  <a:pt x="11789" y="3656"/>
                </a:lnTo>
                <a:close/>
                <a:moveTo>
                  <a:pt x="1069" y="3757"/>
                </a:moveTo>
                <a:lnTo>
                  <a:pt x="1074" y="3753"/>
                </a:lnTo>
                <a:lnTo>
                  <a:pt x="1073" y="3748"/>
                </a:lnTo>
                <a:lnTo>
                  <a:pt x="1067" y="3746"/>
                </a:lnTo>
                <a:lnTo>
                  <a:pt x="1065" y="3753"/>
                </a:lnTo>
                <a:lnTo>
                  <a:pt x="1066" y="3755"/>
                </a:lnTo>
                <a:lnTo>
                  <a:pt x="1069" y="3757"/>
                </a:lnTo>
                <a:close/>
                <a:moveTo>
                  <a:pt x="1233" y="3900"/>
                </a:moveTo>
                <a:lnTo>
                  <a:pt x="1227" y="3903"/>
                </a:lnTo>
                <a:lnTo>
                  <a:pt x="1227" y="3907"/>
                </a:lnTo>
                <a:lnTo>
                  <a:pt x="1230" y="3911"/>
                </a:lnTo>
                <a:lnTo>
                  <a:pt x="1238" y="3908"/>
                </a:lnTo>
                <a:lnTo>
                  <a:pt x="1237" y="3903"/>
                </a:lnTo>
                <a:lnTo>
                  <a:pt x="1233" y="3900"/>
                </a:lnTo>
                <a:close/>
                <a:moveTo>
                  <a:pt x="11897" y="3690"/>
                </a:moveTo>
                <a:lnTo>
                  <a:pt x="11901" y="3687"/>
                </a:lnTo>
                <a:lnTo>
                  <a:pt x="11902" y="3684"/>
                </a:lnTo>
                <a:lnTo>
                  <a:pt x="11901" y="3680"/>
                </a:lnTo>
                <a:lnTo>
                  <a:pt x="11897" y="3676"/>
                </a:lnTo>
                <a:lnTo>
                  <a:pt x="11893" y="3680"/>
                </a:lnTo>
                <a:lnTo>
                  <a:pt x="11892" y="3683"/>
                </a:lnTo>
                <a:lnTo>
                  <a:pt x="11893" y="3687"/>
                </a:lnTo>
                <a:lnTo>
                  <a:pt x="11897" y="3690"/>
                </a:lnTo>
                <a:close/>
                <a:moveTo>
                  <a:pt x="11606" y="5782"/>
                </a:moveTo>
                <a:lnTo>
                  <a:pt x="11608" y="5784"/>
                </a:lnTo>
                <a:lnTo>
                  <a:pt x="11612" y="5784"/>
                </a:lnTo>
                <a:lnTo>
                  <a:pt x="11616" y="5783"/>
                </a:lnTo>
                <a:lnTo>
                  <a:pt x="11620" y="5782"/>
                </a:lnTo>
                <a:lnTo>
                  <a:pt x="11616" y="5779"/>
                </a:lnTo>
                <a:lnTo>
                  <a:pt x="11613" y="5779"/>
                </a:lnTo>
                <a:lnTo>
                  <a:pt x="11609" y="5781"/>
                </a:lnTo>
                <a:lnTo>
                  <a:pt x="11606" y="5782"/>
                </a:lnTo>
                <a:close/>
                <a:moveTo>
                  <a:pt x="12020" y="3704"/>
                </a:moveTo>
                <a:lnTo>
                  <a:pt x="12025" y="3708"/>
                </a:lnTo>
                <a:lnTo>
                  <a:pt x="12030" y="3710"/>
                </a:lnTo>
                <a:lnTo>
                  <a:pt x="12036" y="3711"/>
                </a:lnTo>
                <a:lnTo>
                  <a:pt x="12044" y="3712"/>
                </a:lnTo>
                <a:lnTo>
                  <a:pt x="12044" y="3712"/>
                </a:lnTo>
                <a:lnTo>
                  <a:pt x="12044" y="3712"/>
                </a:lnTo>
                <a:lnTo>
                  <a:pt x="12034" y="3704"/>
                </a:lnTo>
                <a:lnTo>
                  <a:pt x="12025" y="3702"/>
                </a:lnTo>
                <a:lnTo>
                  <a:pt x="12018" y="3702"/>
                </a:lnTo>
                <a:lnTo>
                  <a:pt x="12020" y="3704"/>
                </a:lnTo>
                <a:close/>
                <a:moveTo>
                  <a:pt x="12044" y="3712"/>
                </a:moveTo>
                <a:lnTo>
                  <a:pt x="12044" y="3713"/>
                </a:lnTo>
                <a:lnTo>
                  <a:pt x="12044" y="3712"/>
                </a:lnTo>
                <a:close/>
                <a:moveTo>
                  <a:pt x="12055" y="3667"/>
                </a:moveTo>
                <a:lnTo>
                  <a:pt x="12058" y="3670"/>
                </a:lnTo>
                <a:lnTo>
                  <a:pt x="12062" y="3670"/>
                </a:lnTo>
                <a:lnTo>
                  <a:pt x="12064" y="3666"/>
                </a:lnTo>
                <a:lnTo>
                  <a:pt x="12067" y="3664"/>
                </a:lnTo>
                <a:lnTo>
                  <a:pt x="12062" y="3662"/>
                </a:lnTo>
                <a:lnTo>
                  <a:pt x="12058" y="3662"/>
                </a:lnTo>
                <a:lnTo>
                  <a:pt x="12055" y="3664"/>
                </a:lnTo>
                <a:lnTo>
                  <a:pt x="12055" y="3667"/>
                </a:lnTo>
                <a:close/>
                <a:moveTo>
                  <a:pt x="11737" y="5663"/>
                </a:moveTo>
                <a:lnTo>
                  <a:pt x="11743" y="5669"/>
                </a:lnTo>
                <a:lnTo>
                  <a:pt x="11748" y="5670"/>
                </a:lnTo>
                <a:lnTo>
                  <a:pt x="11755" y="5667"/>
                </a:lnTo>
                <a:lnTo>
                  <a:pt x="11761" y="5662"/>
                </a:lnTo>
                <a:lnTo>
                  <a:pt x="11755" y="5657"/>
                </a:lnTo>
                <a:lnTo>
                  <a:pt x="11750" y="5657"/>
                </a:lnTo>
                <a:lnTo>
                  <a:pt x="11743" y="5660"/>
                </a:lnTo>
                <a:lnTo>
                  <a:pt x="11737" y="5663"/>
                </a:lnTo>
                <a:close/>
                <a:moveTo>
                  <a:pt x="12056" y="4233"/>
                </a:moveTo>
                <a:lnTo>
                  <a:pt x="12059" y="4234"/>
                </a:lnTo>
                <a:lnTo>
                  <a:pt x="12062" y="4234"/>
                </a:lnTo>
                <a:lnTo>
                  <a:pt x="12067" y="4229"/>
                </a:lnTo>
                <a:lnTo>
                  <a:pt x="12063" y="4225"/>
                </a:lnTo>
                <a:lnTo>
                  <a:pt x="12058" y="4225"/>
                </a:lnTo>
                <a:lnTo>
                  <a:pt x="12056" y="4233"/>
                </a:lnTo>
                <a:close/>
                <a:moveTo>
                  <a:pt x="12148" y="3759"/>
                </a:moveTo>
                <a:lnTo>
                  <a:pt x="12143" y="3758"/>
                </a:lnTo>
                <a:lnTo>
                  <a:pt x="12141" y="3758"/>
                </a:lnTo>
                <a:lnTo>
                  <a:pt x="12137" y="3758"/>
                </a:lnTo>
                <a:lnTo>
                  <a:pt x="12135" y="3762"/>
                </a:lnTo>
                <a:lnTo>
                  <a:pt x="12139" y="3763"/>
                </a:lnTo>
                <a:lnTo>
                  <a:pt x="12143" y="3764"/>
                </a:lnTo>
                <a:lnTo>
                  <a:pt x="12147" y="3763"/>
                </a:lnTo>
                <a:lnTo>
                  <a:pt x="12148" y="3759"/>
                </a:lnTo>
                <a:close/>
                <a:moveTo>
                  <a:pt x="12032" y="4650"/>
                </a:moveTo>
                <a:lnTo>
                  <a:pt x="12037" y="4655"/>
                </a:lnTo>
                <a:lnTo>
                  <a:pt x="12041" y="4655"/>
                </a:lnTo>
                <a:lnTo>
                  <a:pt x="12041" y="4651"/>
                </a:lnTo>
                <a:lnTo>
                  <a:pt x="12036" y="4646"/>
                </a:lnTo>
                <a:lnTo>
                  <a:pt x="12035" y="4648"/>
                </a:lnTo>
                <a:lnTo>
                  <a:pt x="12032" y="4650"/>
                </a:lnTo>
                <a:close/>
                <a:moveTo>
                  <a:pt x="11178" y="4705"/>
                </a:moveTo>
                <a:lnTo>
                  <a:pt x="11173" y="4701"/>
                </a:lnTo>
                <a:lnTo>
                  <a:pt x="11169" y="4701"/>
                </a:lnTo>
                <a:lnTo>
                  <a:pt x="11164" y="4702"/>
                </a:lnTo>
                <a:lnTo>
                  <a:pt x="11160" y="4706"/>
                </a:lnTo>
                <a:lnTo>
                  <a:pt x="11165" y="4710"/>
                </a:lnTo>
                <a:lnTo>
                  <a:pt x="11169" y="4711"/>
                </a:lnTo>
                <a:lnTo>
                  <a:pt x="11174" y="4709"/>
                </a:lnTo>
                <a:lnTo>
                  <a:pt x="11178" y="4705"/>
                </a:lnTo>
                <a:close/>
                <a:moveTo>
                  <a:pt x="12194" y="3734"/>
                </a:moveTo>
                <a:lnTo>
                  <a:pt x="12199" y="3734"/>
                </a:lnTo>
                <a:lnTo>
                  <a:pt x="12203" y="3735"/>
                </a:lnTo>
                <a:lnTo>
                  <a:pt x="12207" y="3734"/>
                </a:lnTo>
                <a:lnTo>
                  <a:pt x="12208" y="3730"/>
                </a:lnTo>
                <a:lnTo>
                  <a:pt x="12203" y="3727"/>
                </a:lnTo>
                <a:lnTo>
                  <a:pt x="12199" y="3727"/>
                </a:lnTo>
                <a:lnTo>
                  <a:pt x="12195" y="3729"/>
                </a:lnTo>
                <a:lnTo>
                  <a:pt x="12194" y="3734"/>
                </a:lnTo>
                <a:close/>
                <a:moveTo>
                  <a:pt x="11204" y="4657"/>
                </a:moveTo>
                <a:lnTo>
                  <a:pt x="11203" y="4654"/>
                </a:lnTo>
                <a:lnTo>
                  <a:pt x="11202" y="4651"/>
                </a:lnTo>
                <a:lnTo>
                  <a:pt x="11194" y="4654"/>
                </a:lnTo>
                <a:lnTo>
                  <a:pt x="11194" y="4659"/>
                </a:lnTo>
                <a:lnTo>
                  <a:pt x="11198" y="4662"/>
                </a:lnTo>
                <a:lnTo>
                  <a:pt x="11204" y="4657"/>
                </a:lnTo>
                <a:close/>
                <a:moveTo>
                  <a:pt x="12046" y="5007"/>
                </a:moveTo>
                <a:lnTo>
                  <a:pt x="12045" y="5012"/>
                </a:lnTo>
                <a:lnTo>
                  <a:pt x="12046" y="5016"/>
                </a:lnTo>
                <a:lnTo>
                  <a:pt x="12049" y="5017"/>
                </a:lnTo>
                <a:lnTo>
                  <a:pt x="12054" y="5016"/>
                </a:lnTo>
                <a:lnTo>
                  <a:pt x="12055" y="5013"/>
                </a:lnTo>
                <a:lnTo>
                  <a:pt x="12053" y="5010"/>
                </a:lnTo>
                <a:lnTo>
                  <a:pt x="12049" y="5008"/>
                </a:lnTo>
                <a:lnTo>
                  <a:pt x="12046" y="5007"/>
                </a:lnTo>
                <a:close/>
                <a:moveTo>
                  <a:pt x="12208" y="3993"/>
                </a:moveTo>
                <a:lnTo>
                  <a:pt x="12205" y="3993"/>
                </a:lnTo>
                <a:lnTo>
                  <a:pt x="12203" y="3995"/>
                </a:lnTo>
                <a:lnTo>
                  <a:pt x="12205" y="4002"/>
                </a:lnTo>
                <a:lnTo>
                  <a:pt x="12211" y="4002"/>
                </a:lnTo>
                <a:lnTo>
                  <a:pt x="12213" y="3998"/>
                </a:lnTo>
                <a:lnTo>
                  <a:pt x="12208" y="3993"/>
                </a:lnTo>
                <a:close/>
                <a:moveTo>
                  <a:pt x="12409" y="3934"/>
                </a:moveTo>
                <a:lnTo>
                  <a:pt x="12412" y="3936"/>
                </a:lnTo>
                <a:lnTo>
                  <a:pt x="12414" y="3934"/>
                </a:lnTo>
                <a:lnTo>
                  <a:pt x="12416" y="3931"/>
                </a:lnTo>
                <a:lnTo>
                  <a:pt x="12418" y="3927"/>
                </a:lnTo>
                <a:lnTo>
                  <a:pt x="12416" y="3926"/>
                </a:lnTo>
                <a:lnTo>
                  <a:pt x="12413" y="3927"/>
                </a:lnTo>
                <a:lnTo>
                  <a:pt x="12411" y="3930"/>
                </a:lnTo>
                <a:lnTo>
                  <a:pt x="12409" y="3934"/>
                </a:lnTo>
                <a:close/>
                <a:moveTo>
                  <a:pt x="10863" y="4623"/>
                </a:moveTo>
                <a:lnTo>
                  <a:pt x="10864" y="4629"/>
                </a:lnTo>
                <a:lnTo>
                  <a:pt x="10868" y="4630"/>
                </a:lnTo>
                <a:lnTo>
                  <a:pt x="10873" y="4629"/>
                </a:lnTo>
                <a:lnTo>
                  <a:pt x="10877" y="4625"/>
                </a:lnTo>
                <a:lnTo>
                  <a:pt x="10873" y="4620"/>
                </a:lnTo>
                <a:lnTo>
                  <a:pt x="10870" y="4618"/>
                </a:lnTo>
                <a:lnTo>
                  <a:pt x="10866" y="4620"/>
                </a:lnTo>
                <a:lnTo>
                  <a:pt x="10863" y="4623"/>
                </a:lnTo>
                <a:close/>
                <a:moveTo>
                  <a:pt x="8413" y="5049"/>
                </a:moveTo>
                <a:lnTo>
                  <a:pt x="8412" y="5046"/>
                </a:lnTo>
                <a:lnTo>
                  <a:pt x="8409" y="5044"/>
                </a:lnTo>
                <a:lnTo>
                  <a:pt x="8402" y="5047"/>
                </a:lnTo>
                <a:lnTo>
                  <a:pt x="8403" y="5052"/>
                </a:lnTo>
                <a:lnTo>
                  <a:pt x="8408" y="5055"/>
                </a:lnTo>
                <a:lnTo>
                  <a:pt x="8413" y="5049"/>
                </a:lnTo>
                <a:close/>
                <a:moveTo>
                  <a:pt x="11597" y="3762"/>
                </a:moveTo>
                <a:lnTo>
                  <a:pt x="11598" y="3767"/>
                </a:lnTo>
                <a:lnTo>
                  <a:pt x="11601" y="3769"/>
                </a:lnTo>
                <a:lnTo>
                  <a:pt x="11606" y="3771"/>
                </a:lnTo>
                <a:lnTo>
                  <a:pt x="11611" y="3771"/>
                </a:lnTo>
                <a:lnTo>
                  <a:pt x="11609" y="3764"/>
                </a:lnTo>
                <a:lnTo>
                  <a:pt x="11607" y="3762"/>
                </a:lnTo>
                <a:lnTo>
                  <a:pt x="11603" y="3762"/>
                </a:lnTo>
                <a:lnTo>
                  <a:pt x="11597" y="3762"/>
                </a:lnTo>
                <a:close/>
                <a:moveTo>
                  <a:pt x="10280" y="4998"/>
                </a:moveTo>
                <a:lnTo>
                  <a:pt x="10277" y="5004"/>
                </a:lnTo>
                <a:lnTo>
                  <a:pt x="10276" y="5009"/>
                </a:lnTo>
                <a:lnTo>
                  <a:pt x="10277" y="5016"/>
                </a:lnTo>
                <a:lnTo>
                  <a:pt x="10282" y="5021"/>
                </a:lnTo>
                <a:lnTo>
                  <a:pt x="10286" y="5016"/>
                </a:lnTo>
                <a:lnTo>
                  <a:pt x="10286" y="5009"/>
                </a:lnTo>
                <a:lnTo>
                  <a:pt x="10284" y="5003"/>
                </a:lnTo>
                <a:lnTo>
                  <a:pt x="10280" y="4998"/>
                </a:lnTo>
                <a:close/>
                <a:moveTo>
                  <a:pt x="88" y="3086"/>
                </a:moveTo>
                <a:lnTo>
                  <a:pt x="91" y="3091"/>
                </a:lnTo>
                <a:lnTo>
                  <a:pt x="94" y="3093"/>
                </a:lnTo>
                <a:lnTo>
                  <a:pt x="98" y="3093"/>
                </a:lnTo>
                <a:lnTo>
                  <a:pt x="103" y="3091"/>
                </a:lnTo>
                <a:lnTo>
                  <a:pt x="103" y="3085"/>
                </a:lnTo>
                <a:lnTo>
                  <a:pt x="100" y="3082"/>
                </a:lnTo>
                <a:lnTo>
                  <a:pt x="94" y="3083"/>
                </a:lnTo>
                <a:lnTo>
                  <a:pt x="88" y="3086"/>
                </a:lnTo>
                <a:close/>
                <a:moveTo>
                  <a:pt x="149" y="2876"/>
                </a:moveTo>
                <a:lnTo>
                  <a:pt x="149" y="2876"/>
                </a:lnTo>
                <a:lnTo>
                  <a:pt x="149" y="2877"/>
                </a:lnTo>
                <a:lnTo>
                  <a:pt x="149" y="2876"/>
                </a:lnTo>
                <a:lnTo>
                  <a:pt x="151" y="2876"/>
                </a:lnTo>
                <a:lnTo>
                  <a:pt x="152" y="2876"/>
                </a:lnTo>
                <a:lnTo>
                  <a:pt x="149" y="2876"/>
                </a:lnTo>
                <a:lnTo>
                  <a:pt x="149" y="2876"/>
                </a:lnTo>
                <a:close/>
                <a:moveTo>
                  <a:pt x="148" y="2876"/>
                </a:moveTo>
                <a:lnTo>
                  <a:pt x="139" y="2869"/>
                </a:lnTo>
                <a:lnTo>
                  <a:pt x="128" y="2866"/>
                </a:lnTo>
                <a:lnTo>
                  <a:pt x="116" y="2868"/>
                </a:lnTo>
                <a:lnTo>
                  <a:pt x="105" y="2876"/>
                </a:lnTo>
                <a:lnTo>
                  <a:pt x="116" y="2883"/>
                </a:lnTo>
                <a:lnTo>
                  <a:pt x="128" y="2885"/>
                </a:lnTo>
                <a:lnTo>
                  <a:pt x="138" y="2882"/>
                </a:lnTo>
                <a:lnTo>
                  <a:pt x="148" y="2876"/>
                </a:lnTo>
                <a:close/>
                <a:moveTo>
                  <a:pt x="447" y="1574"/>
                </a:moveTo>
                <a:lnTo>
                  <a:pt x="438" y="1579"/>
                </a:lnTo>
                <a:lnTo>
                  <a:pt x="438" y="1584"/>
                </a:lnTo>
                <a:lnTo>
                  <a:pt x="443" y="1585"/>
                </a:lnTo>
                <a:lnTo>
                  <a:pt x="454" y="1581"/>
                </a:lnTo>
                <a:lnTo>
                  <a:pt x="450" y="1576"/>
                </a:lnTo>
                <a:lnTo>
                  <a:pt x="447" y="1574"/>
                </a:lnTo>
                <a:close/>
                <a:moveTo>
                  <a:pt x="503" y="1244"/>
                </a:moveTo>
                <a:lnTo>
                  <a:pt x="503" y="1236"/>
                </a:lnTo>
                <a:lnTo>
                  <a:pt x="494" y="1235"/>
                </a:lnTo>
                <a:lnTo>
                  <a:pt x="487" y="1240"/>
                </a:lnTo>
                <a:lnTo>
                  <a:pt x="488" y="1250"/>
                </a:lnTo>
                <a:lnTo>
                  <a:pt x="497" y="1248"/>
                </a:lnTo>
                <a:lnTo>
                  <a:pt x="503" y="1244"/>
                </a:lnTo>
                <a:close/>
                <a:moveTo>
                  <a:pt x="520" y="1324"/>
                </a:moveTo>
                <a:lnTo>
                  <a:pt x="512" y="1319"/>
                </a:lnTo>
                <a:lnTo>
                  <a:pt x="503" y="1323"/>
                </a:lnTo>
                <a:lnTo>
                  <a:pt x="494" y="1333"/>
                </a:lnTo>
                <a:lnTo>
                  <a:pt x="489" y="1343"/>
                </a:lnTo>
                <a:lnTo>
                  <a:pt x="499" y="1342"/>
                </a:lnTo>
                <a:lnTo>
                  <a:pt x="510" y="1341"/>
                </a:lnTo>
                <a:lnTo>
                  <a:pt x="516" y="1334"/>
                </a:lnTo>
                <a:lnTo>
                  <a:pt x="520" y="1324"/>
                </a:lnTo>
                <a:close/>
                <a:moveTo>
                  <a:pt x="366" y="3109"/>
                </a:moveTo>
                <a:lnTo>
                  <a:pt x="358" y="3113"/>
                </a:lnTo>
                <a:lnTo>
                  <a:pt x="359" y="3118"/>
                </a:lnTo>
                <a:lnTo>
                  <a:pt x="367" y="3121"/>
                </a:lnTo>
                <a:lnTo>
                  <a:pt x="373" y="3115"/>
                </a:lnTo>
                <a:lnTo>
                  <a:pt x="370" y="3111"/>
                </a:lnTo>
                <a:lnTo>
                  <a:pt x="366" y="3109"/>
                </a:lnTo>
                <a:close/>
                <a:moveTo>
                  <a:pt x="449" y="2832"/>
                </a:moveTo>
                <a:lnTo>
                  <a:pt x="442" y="2827"/>
                </a:lnTo>
                <a:lnTo>
                  <a:pt x="437" y="2827"/>
                </a:lnTo>
                <a:lnTo>
                  <a:pt x="432" y="2830"/>
                </a:lnTo>
                <a:lnTo>
                  <a:pt x="427" y="2835"/>
                </a:lnTo>
                <a:lnTo>
                  <a:pt x="432" y="2839"/>
                </a:lnTo>
                <a:lnTo>
                  <a:pt x="437" y="2840"/>
                </a:lnTo>
                <a:lnTo>
                  <a:pt x="443" y="2839"/>
                </a:lnTo>
                <a:lnTo>
                  <a:pt x="449" y="2832"/>
                </a:lnTo>
                <a:close/>
                <a:moveTo>
                  <a:pt x="437" y="3055"/>
                </a:moveTo>
                <a:lnTo>
                  <a:pt x="438" y="3058"/>
                </a:lnTo>
                <a:lnTo>
                  <a:pt x="441" y="3059"/>
                </a:lnTo>
                <a:lnTo>
                  <a:pt x="449" y="3054"/>
                </a:lnTo>
                <a:lnTo>
                  <a:pt x="446" y="3050"/>
                </a:lnTo>
                <a:lnTo>
                  <a:pt x="441" y="3048"/>
                </a:lnTo>
                <a:lnTo>
                  <a:pt x="437" y="3055"/>
                </a:lnTo>
                <a:close/>
                <a:moveTo>
                  <a:pt x="530" y="3132"/>
                </a:moveTo>
                <a:lnTo>
                  <a:pt x="538" y="3130"/>
                </a:lnTo>
                <a:lnTo>
                  <a:pt x="539" y="3125"/>
                </a:lnTo>
                <a:lnTo>
                  <a:pt x="538" y="3119"/>
                </a:lnTo>
                <a:lnTo>
                  <a:pt x="535" y="3113"/>
                </a:lnTo>
                <a:lnTo>
                  <a:pt x="526" y="3115"/>
                </a:lnTo>
                <a:lnTo>
                  <a:pt x="524" y="3120"/>
                </a:lnTo>
                <a:lnTo>
                  <a:pt x="525" y="3125"/>
                </a:lnTo>
                <a:lnTo>
                  <a:pt x="530" y="3132"/>
                </a:lnTo>
                <a:close/>
                <a:moveTo>
                  <a:pt x="889" y="1123"/>
                </a:moveTo>
                <a:lnTo>
                  <a:pt x="888" y="1115"/>
                </a:lnTo>
                <a:lnTo>
                  <a:pt x="884" y="1110"/>
                </a:lnTo>
                <a:lnTo>
                  <a:pt x="879" y="1109"/>
                </a:lnTo>
                <a:lnTo>
                  <a:pt x="874" y="1114"/>
                </a:lnTo>
                <a:lnTo>
                  <a:pt x="876" y="1123"/>
                </a:lnTo>
                <a:lnTo>
                  <a:pt x="883" y="1131"/>
                </a:lnTo>
                <a:lnTo>
                  <a:pt x="888" y="1132"/>
                </a:lnTo>
                <a:lnTo>
                  <a:pt x="889" y="1123"/>
                </a:lnTo>
                <a:close/>
                <a:moveTo>
                  <a:pt x="889" y="1134"/>
                </a:moveTo>
                <a:lnTo>
                  <a:pt x="889" y="1133"/>
                </a:lnTo>
                <a:lnTo>
                  <a:pt x="889" y="1134"/>
                </a:lnTo>
                <a:lnTo>
                  <a:pt x="889" y="1134"/>
                </a:lnTo>
                <a:lnTo>
                  <a:pt x="889" y="1134"/>
                </a:lnTo>
                <a:close/>
                <a:moveTo>
                  <a:pt x="1323" y="988"/>
                </a:moveTo>
                <a:lnTo>
                  <a:pt x="1320" y="979"/>
                </a:lnTo>
                <a:lnTo>
                  <a:pt x="1316" y="974"/>
                </a:lnTo>
                <a:lnTo>
                  <a:pt x="1309" y="974"/>
                </a:lnTo>
                <a:lnTo>
                  <a:pt x="1300" y="978"/>
                </a:lnTo>
                <a:lnTo>
                  <a:pt x="1306" y="985"/>
                </a:lnTo>
                <a:lnTo>
                  <a:pt x="1309" y="991"/>
                </a:lnTo>
                <a:lnTo>
                  <a:pt x="1316" y="991"/>
                </a:lnTo>
                <a:lnTo>
                  <a:pt x="1323" y="988"/>
                </a:lnTo>
                <a:close/>
                <a:moveTo>
                  <a:pt x="1102" y="4000"/>
                </a:moveTo>
                <a:lnTo>
                  <a:pt x="1094" y="4005"/>
                </a:lnTo>
                <a:lnTo>
                  <a:pt x="1090" y="4010"/>
                </a:lnTo>
                <a:lnTo>
                  <a:pt x="1090" y="4016"/>
                </a:lnTo>
                <a:lnTo>
                  <a:pt x="1094" y="4024"/>
                </a:lnTo>
                <a:lnTo>
                  <a:pt x="1101" y="4019"/>
                </a:lnTo>
                <a:lnTo>
                  <a:pt x="1103" y="4014"/>
                </a:lnTo>
                <a:lnTo>
                  <a:pt x="1104" y="4007"/>
                </a:lnTo>
                <a:lnTo>
                  <a:pt x="1102" y="4000"/>
                </a:lnTo>
                <a:close/>
                <a:moveTo>
                  <a:pt x="1136" y="3991"/>
                </a:moveTo>
                <a:lnTo>
                  <a:pt x="1130" y="3987"/>
                </a:lnTo>
                <a:lnTo>
                  <a:pt x="1127" y="3990"/>
                </a:lnTo>
                <a:lnTo>
                  <a:pt x="1129" y="3996"/>
                </a:lnTo>
                <a:lnTo>
                  <a:pt x="1134" y="4001"/>
                </a:lnTo>
                <a:lnTo>
                  <a:pt x="1135" y="3996"/>
                </a:lnTo>
                <a:lnTo>
                  <a:pt x="1136" y="3991"/>
                </a:lnTo>
                <a:close/>
                <a:moveTo>
                  <a:pt x="1481" y="4192"/>
                </a:moveTo>
                <a:lnTo>
                  <a:pt x="1484" y="4197"/>
                </a:lnTo>
                <a:lnTo>
                  <a:pt x="1486" y="4200"/>
                </a:lnTo>
                <a:lnTo>
                  <a:pt x="1492" y="4201"/>
                </a:lnTo>
                <a:lnTo>
                  <a:pt x="1497" y="4201"/>
                </a:lnTo>
                <a:lnTo>
                  <a:pt x="1495" y="4196"/>
                </a:lnTo>
                <a:lnTo>
                  <a:pt x="1492" y="4193"/>
                </a:lnTo>
                <a:lnTo>
                  <a:pt x="1488" y="4192"/>
                </a:lnTo>
                <a:lnTo>
                  <a:pt x="1481" y="4192"/>
                </a:lnTo>
                <a:close/>
                <a:moveTo>
                  <a:pt x="925" y="1400"/>
                </a:moveTo>
                <a:lnTo>
                  <a:pt x="911" y="1400"/>
                </a:lnTo>
                <a:lnTo>
                  <a:pt x="904" y="1406"/>
                </a:lnTo>
                <a:lnTo>
                  <a:pt x="908" y="1409"/>
                </a:lnTo>
                <a:lnTo>
                  <a:pt x="924" y="1409"/>
                </a:lnTo>
                <a:lnTo>
                  <a:pt x="924" y="1406"/>
                </a:lnTo>
                <a:lnTo>
                  <a:pt x="925" y="1400"/>
                </a:lnTo>
                <a:close/>
                <a:moveTo>
                  <a:pt x="11789" y="4405"/>
                </a:moveTo>
                <a:lnTo>
                  <a:pt x="11790" y="4403"/>
                </a:lnTo>
                <a:lnTo>
                  <a:pt x="11789" y="4403"/>
                </a:lnTo>
                <a:lnTo>
                  <a:pt x="11789" y="4403"/>
                </a:lnTo>
                <a:lnTo>
                  <a:pt x="11789" y="4403"/>
                </a:lnTo>
                <a:lnTo>
                  <a:pt x="11789" y="4403"/>
                </a:lnTo>
                <a:lnTo>
                  <a:pt x="11789" y="4405"/>
                </a:lnTo>
                <a:close/>
                <a:moveTo>
                  <a:pt x="11790" y="4405"/>
                </a:moveTo>
                <a:lnTo>
                  <a:pt x="11799" y="4419"/>
                </a:lnTo>
                <a:lnTo>
                  <a:pt x="11813" y="4436"/>
                </a:lnTo>
                <a:lnTo>
                  <a:pt x="11811" y="4417"/>
                </a:lnTo>
                <a:lnTo>
                  <a:pt x="11808" y="4407"/>
                </a:lnTo>
                <a:lnTo>
                  <a:pt x="11802" y="4403"/>
                </a:lnTo>
                <a:lnTo>
                  <a:pt x="11790" y="4405"/>
                </a:lnTo>
                <a:close/>
                <a:moveTo>
                  <a:pt x="10430" y="5508"/>
                </a:moveTo>
                <a:lnTo>
                  <a:pt x="10430" y="5508"/>
                </a:lnTo>
                <a:lnTo>
                  <a:pt x="10430" y="5509"/>
                </a:lnTo>
                <a:lnTo>
                  <a:pt x="10431" y="5507"/>
                </a:lnTo>
                <a:lnTo>
                  <a:pt x="10430" y="5508"/>
                </a:lnTo>
                <a:close/>
                <a:moveTo>
                  <a:pt x="10431" y="5507"/>
                </a:moveTo>
                <a:lnTo>
                  <a:pt x="10442" y="5506"/>
                </a:lnTo>
                <a:lnTo>
                  <a:pt x="10451" y="5502"/>
                </a:lnTo>
                <a:lnTo>
                  <a:pt x="10457" y="5494"/>
                </a:lnTo>
                <a:lnTo>
                  <a:pt x="10461" y="5479"/>
                </a:lnTo>
                <a:lnTo>
                  <a:pt x="10451" y="5487"/>
                </a:lnTo>
                <a:lnTo>
                  <a:pt x="10443" y="5493"/>
                </a:lnTo>
                <a:lnTo>
                  <a:pt x="10437" y="5501"/>
                </a:lnTo>
                <a:lnTo>
                  <a:pt x="10431" y="5507"/>
                </a:lnTo>
                <a:close/>
                <a:moveTo>
                  <a:pt x="12065" y="5117"/>
                </a:moveTo>
                <a:lnTo>
                  <a:pt x="12069" y="5121"/>
                </a:lnTo>
                <a:lnTo>
                  <a:pt x="12073" y="5121"/>
                </a:lnTo>
                <a:lnTo>
                  <a:pt x="12077" y="5120"/>
                </a:lnTo>
                <a:lnTo>
                  <a:pt x="12081" y="5116"/>
                </a:lnTo>
                <a:lnTo>
                  <a:pt x="12077" y="5112"/>
                </a:lnTo>
                <a:lnTo>
                  <a:pt x="12073" y="5111"/>
                </a:lnTo>
                <a:lnTo>
                  <a:pt x="12069" y="5112"/>
                </a:lnTo>
                <a:lnTo>
                  <a:pt x="12065" y="5117"/>
                </a:lnTo>
                <a:close/>
                <a:moveTo>
                  <a:pt x="8274" y="4665"/>
                </a:moveTo>
                <a:lnTo>
                  <a:pt x="8279" y="4665"/>
                </a:lnTo>
                <a:lnTo>
                  <a:pt x="8284" y="4663"/>
                </a:lnTo>
                <a:lnTo>
                  <a:pt x="8289" y="4658"/>
                </a:lnTo>
                <a:lnTo>
                  <a:pt x="8298" y="4651"/>
                </a:lnTo>
                <a:lnTo>
                  <a:pt x="8287" y="4654"/>
                </a:lnTo>
                <a:lnTo>
                  <a:pt x="8281" y="4655"/>
                </a:lnTo>
                <a:lnTo>
                  <a:pt x="8275" y="4658"/>
                </a:lnTo>
                <a:lnTo>
                  <a:pt x="8274" y="4665"/>
                </a:lnTo>
                <a:close/>
                <a:moveTo>
                  <a:pt x="11655" y="4104"/>
                </a:moveTo>
                <a:lnTo>
                  <a:pt x="11659" y="4112"/>
                </a:lnTo>
                <a:lnTo>
                  <a:pt x="11662" y="4117"/>
                </a:lnTo>
                <a:lnTo>
                  <a:pt x="11667" y="4118"/>
                </a:lnTo>
                <a:lnTo>
                  <a:pt x="11676" y="4116"/>
                </a:lnTo>
                <a:lnTo>
                  <a:pt x="11672" y="4109"/>
                </a:lnTo>
                <a:lnTo>
                  <a:pt x="11668" y="4104"/>
                </a:lnTo>
                <a:lnTo>
                  <a:pt x="11663" y="4102"/>
                </a:lnTo>
                <a:lnTo>
                  <a:pt x="11655" y="4104"/>
                </a:lnTo>
                <a:close/>
                <a:moveTo>
                  <a:pt x="11919" y="4077"/>
                </a:moveTo>
                <a:lnTo>
                  <a:pt x="11913" y="4079"/>
                </a:lnTo>
                <a:lnTo>
                  <a:pt x="11910" y="4082"/>
                </a:lnTo>
                <a:lnTo>
                  <a:pt x="11911" y="4089"/>
                </a:lnTo>
                <a:lnTo>
                  <a:pt x="11916" y="4096"/>
                </a:lnTo>
                <a:lnTo>
                  <a:pt x="11921" y="4090"/>
                </a:lnTo>
                <a:lnTo>
                  <a:pt x="11927" y="4085"/>
                </a:lnTo>
                <a:lnTo>
                  <a:pt x="11927" y="4080"/>
                </a:lnTo>
                <a:lnTo>
                  <a:pt x="11919" y="4077"/>
                </a:lnTo>
                <a:close/>
                <a:moveTo>
                  <a:pt x="12292" y="4077"/>
                </a:moveTo>
                <a:lnTo>
                  <a:pt x="12288" y="4070"/>
                </a:lnTo>
                <a:lnTo>
                  <a:pt x="12281" y="4067"/>
                </a:lnTo>
                <a:lnTo>
                  <a:pt x="12274" y="4070"/>
                </a:lnTo>
                <a:lnTo>
                  <a:pt x="12269" y="4077"/>
                </a:lnTo>
                <a:lnTo>
                  <a:pt x="12273" y="4085"/>
                </a:lnTo>
                <a:lnTo>
                  <a:pt x="12281" y="4088"/>
                </a:lnTo>
                <a:lnTo>
                  <a:pt x="12287" y="4085"/>
                </a:lnTo>
                <a:lnTo>
                  <a:pt x="12292" y="4077"/>
                </a:lnTo>
                <a:close/>
                <a:moveTo>
                  <a:pt x="10928" y="5680"/>
                </a:moveTo>
                <a:lnTo>
                  <a:pt x="10928" y="5680"/>
                </a:lnTo>
                <a:lnTo>
                  <a:pt x="10927" y="5680"/>
                </a:lnTo>
                <a:lnTo>
                  <a:pt x="10927" y="5681"/>
                </a:lnTo>
                <a:lnTo>
                  <a:pt x="10928" y="5681"/>
                </a:lnTo>
                <a:lnTo>
                  <a:pt x="10928" y="5680"/>
                </a:lnTo>
                <a:close/>
                <a:moveTo>
                  <a:pt x="10926" y="5662"/>
                </a:moveTo>
                <a:lnTo>
                  <a:pt x="10923" y="5657"/>
                </a:lnTo>
                <a:lnTo>
                  <a:pt x="10919" y="5655"/>
                </a:lnTo>
                <a:lnTo>
                  <a:pt x="10914" y="5655"/>
                </a:lnTo>
                <a:lnTo>
                  <a:pt x="10909" y="5658"/>
                </a:lnTo>
                <a:lnTo>
                  <a:pt x="10913" y="5670"/>
                </a:lnTo>
                <a:lnTo>
                  <a:pt x="10921" y="5676"/>
                </a:lnTo>
                <a:lnTo>
                  <a:pt x="10927" y="5675"/>
                </a:lnTo>
                <a:lnTo>
                  <a:pt x="10926" y="5662"/>
                </a:lnTo>
                <a:close/>
                <a:moveTo>
                  <a:pt x="11310" y="4103"/>
                </a:moveTo>
                <a:lnTo>
                  <a:pt x="11314" y="4109"/>
                </a:lnTo>
                <a:lnTo>
                  <a:pt x="11318" y="4110"/>
                </a:lnTo>
                <a:lnTo>
                  <a:pt x="11323" y="4108"/>
                </a:lnTo>
                <a:lnTo>
                  <a:pt x="11328" y="4102"/>
                </a:lnTo>
                <a:lnTo>
                  <a:pt x="11325" y="4098"/>
                </a:lnTo>
                <a:lnTo>
                  <a:pt x="11320" y="4098"/>
                </a:lnTo>
                <a:lnTo>
                  <a:pt x="11315" y="4100"/>
                </a:lnTo>
                <a:lnTo>
                  <a:pt x="11310" y="4103"/>
                </a:lnTo>
                <a:close/>
                <a:moveTo>
                  <a:pt x="11943" y="4135"/>
                </a:moveTo>
                <a:lnTo>
                  <a:pt x="11935" y="4137"/>
                </a:lnTo>
                <a:lnTo>
                  <a:pt x="11937" y="4145"/>
                </a:lnTo>
                <a:lnTo>
                  <a:pt x="11943" y="4149"/>
                </a:lnTo>
                <a:lnTo>
                  <a:pt x="11949" y="4144"/>
                </a:lnTo>
                <a:lnTo>
                  <a:pt x="11947" y="4138"/>
                </a:lnTo>
                <a:lnTo>
                  <a:pt x="11943" y="4135"/>
                </a:lnTo>
                <a:close/>
                <a:moveTo>
                  <a:pt x="11879" y="4780"/>
                </a:moveTo>
                <a:lnTo>
                  <a:pt x="11867" y="4775"/>
                </a:lnTo>
                <a:lnTo>
                  <a:pt x="11858" y="4771"/>
                </a:lnTo>
                <a:lnTo>
                  <a:pt x="11853" y="4770"/>
                </a:lnTo>
                <a:lnTo>
                  <a:pt x="11845" y="4776"/>
                </a:lnTo>
                <a:lnTo>
                  <a:pt x="11851" y="4779"/>
                </a:lnTo>
                <a:lnTo>
                  <a:pt x="11858" y="4780"/>
                </a:lnTo>
                <a:lnTo>
                  <a:pt x="11867" y="4780"/>
                </a:lnTo>
                <a:lnTo>
                  <a:pt x="11879" y="4780"/>
                </a:lnTo>
                <a:close/>
                <a:moveTo>
                  <a:pt x="7152" y="4846"/>
                </a:moveTo>
                <a:lnTo>
                  <a:pt x="7146" y="4842"/>
                </a:lnTo>
                <a:lnTo>
                  <a:pt x="7138" y="4844"/>
                </a:lnTo>
                <a:lnTo>
                  <a:pt x="7132" y="4847"/>
                </a:lnTo>
                <a:lnTo>
                  <a:pt x="7129" y="4855"/>
                </a:lnTo>
                <a:lnTo>
                  <a:pt x="7136" y="4856"/>
                </a:lnTo>
                <a:lnTo>
                  <a:pt x="7142" y="4855"/>
                </a:lnTo>
                <a:lnTo>
                  <a:pt x="7147" y="4851"/>
                </a:lnTo>
                <a:lnTo>
                  <a:pt x="7152" y="4846"/>
                </a:lnTo>
                <a:close/>
                <a:moveTo>
                  <a:pt x="11907" y="4853"/>
                </a:moveTo>
                <a:lnTo>
                  <a:pt x="11900" y="4854"/>
                </a:lnTo>
                <a:lnTo>
                  <a:pt x="11896" y="4858"/>
                </a:lnTo>
                <a:lnTo>
                  <a:pt x="11895" y="4864"/>
                </a:lnTo>
                <a:lnTo>
                  <a:pt x="11893" y="4872"/>
                </a:lnTo>
                <a:lnTo>
                  <a:pt x="11904" y="4870"/>
                </a:lnTo>
                <a:lnTo>
                  <a:pt x="11907" y="4867"/>
                </a:lnTo>
                <a:lnTo>
                  <a:pt x="11907" y="4861"/>
                </a:lnTo>
                <a:lnTo>
                  <a:pt x="11907" y="4853"/>
                </a:lnTo>
                <a:close/>
                <a:moveTo>
                  <a:pt x="12092" y="4119"/>
                </a:moveTo>
                <a:lnTo>
                  <a:pt x="12095" y="4109"/>
                </a:lnTo>
                <a:lnTo>
                  <a:pt x="12084" y="4107"/>
                </a:lnTo>
                <a:lnTo>
                  <a:pt x="12074" y="4112"/>
                </a:lnTo>
                <a:lnTo>
                  <a:pt x="12074" y="4121"/>
                </a:lnTo>
                <a:lnTo>
                  <a:pt x="12083" y="4121"/>
                </a:lnTo>
                <a:lnTo>
                  <a:pt x="12092" y="4119"/>
                </a:lnTo>
                <a:close/>
                <a:moveTo>
                  <a:pt x="12205" y="3603"/>
                </a:moveTo>
                <a:lnTo>
                  <a:pt x="12200" y="3600"/>
                </a:lnTo>
                <a:lnTo>
                  <a:pt x="12195" y="3597"/>
                </a:lnTo>
                <a:lnTo>
                  <a:pt x="12190" y="3597"/>
                </a:lnTo>
                <a:lnTo>
                  <a:pt x="12188" y="3601"/>
                </a:lnTo>
                <a:lnTo>
                  <a:pt x="12193" y="3604"/>
                </a:lnTo>
                <a:lnTo>
                  <a:pt x="12198" y="3605"/>
                </a:lnTo>
                <a:lnTo>
                  <a:pt x="12203" y="3605"/>
                </a:lnTo>
                <a:lnTo>
                  <a:pt x="12205" y="3603"/>
                </a:lnTo>
                <a:close/>
                <a:moveTo>
                  <a:pt x="12334" y="4525"/>
                </a:moveTo>
                <a:lnTo>
                  <a:pt x="12339" y="4531"/>
                </a:lnTo>
                <a:lnTo>
                  <a:pt x="12344" y="4532"/>
                </a:lnTo>
                <a:lnTo>
                  <a:pt x="12351" y="4531"/>
                </a:lnTo>
                <a:lnTo>
                  <a:pt x="12357" y="4528"/>
                </a:lnTo>
                <a:lnTo>
                  <a:pt x="12352" y="4519"/>
                </a:lnTo>
                <a:lnTo>
                  <a:pt x="12347" y="4517"/>
                </a:lnTo>
                <a:lnTo>
                  <a:pt x="12340" y="4519"/>
                </a:lnTo>
                <a:lnTo>
                  <a:pt x="12334" y="4525"/>
                </a:lnTo>
                <a:close/>
                <a:moveTo>
                  <a:pt x="10308" y="5322"/>
                </a:moveTo>
                <a:lnTo>
                  <a:pt x="10296" y="5339"/>
                </a:lnTo>
                <a:lnTo>
                  <a:pt x="10288" y="5353"/>
                </a:lnTo>
                <a:lnTo>
                  <a:pt x="10298" y="5350"/>
                </a:lnTo>
                <a:lnTo>
                  <a:pt x="10307" y="5346"/>
                </a:lnTo>
                <a:lnTo>
                  <a:pt x="10310" y="5339"/>
                </a:lnTo>
                <a:lnTo>
                  <a:pt x="10308" y="5322"/>
                </a:lnTo>
                <a:close/>
                <a:moveTo>
                  <a:pt x="10286" y="5354"/>
                </a:moveTo>
                <a:lnTo>
                  <a:pt x="10286" y="5354"/>
                </a:lnTo>
                <a:lnTo>
                  <a:pt x="10286" y="5353"/>
                </a:lnTo>
                <a:lnTo>
                  <a:pt x="10286" y="5353"/>
                </a:lnTo>
                <a:lnTo>
                  <a:pt x="10285" y="5353"/>
                </a:lnTo>
                <a:lnTo>
                  <a:pt x="10285" y="5354"/>
                </a:lnTo>
                <a:lnTo>
                  <a:pt x="10286" y="5354"/>
                </a:lnTo>
                <a:close/>
                <a:moveTo>
                  <a:pt x="12109" y="3970"/>
                </a:moveTo>
                <a:lnTo>
                  <a:pt x="12104" y="3964"/>
                </a:lnTo>
                <a:lnTo>
                  <a:pt x="12100" y="3963"/>
                </a:lnTo>
                <a:lnTo>
                  <a:pt x="12095" y="3965"/>
                </a:lnTo>
                <a:lnTo>
                  <a:pt x="12088" y="3969"/>
                </a:lnTo>
                <a:lnTo>
                  <a:pt x="12092" y="3976"/>
                </a:lnTo>
                <a:lnTo>
                  <a:pt x="12096" y="3977"/>
                </a:lnTo>
                <a:lnTo>
                  <a:pt x="12102" y="3974"/>
                </a:lnTo>
                <a:lnTo>
                  <a:pt x="12109" y="3970"/>
                </a:lnTo>
                <a:close/>
                <a:moveTo>
                  <a:pt x="11972" y="4892"/>
                </a:moveTo>
                <a:lnTo>
                  <a:pt x="11983" y="4890"/>
                </a:lnTo>
                <a:lnTo>
                  <a:pt x="11997" y="4884"/>
                </a:lnTo>
                <a:lnTo>
                  <a:pt x="11984" y="4872"/>
                </a:lnTo>
                <a:lnTo>
                  <a:pt x="11971" y="4873"/>
                </a:lnTo>
                <a:lnTo>
                  <a:pt x="11965" y="4882"/>
                </a:lnTo>
                <a:lnTo>
                  <a:pt x="11972" y="4892"/>
                </a:lnTo>
                <a:close/>
                <a:moveTo>
                  <a:pt x="11343" y="3599"/>
                </a:moveTo>
                <a:lnTo>
                  <a:pt x="11343" y="3599"/>
                </a:lnTo>
                <a:lnTo>
                  <a:pt x="11343" y="3599"/>
                </a:lnTo>
                <a:lnTo>
                  <a:pt x="11345" y="3599"/>
                </a:lnTo>
                <a:lnTo>
                  <a:pt x="11343" y="3599"/>
                </a:lnTo>
                <a:close/>
                <a:moveTo>
                  <a:pt x="465" y="1412"/>
                </a:moveTo>
                <a:lnTo>
                  <a:pt x="469" y="1418"/>
                </a:lnTo>
                <a:lnTo>
                  <a:pt x="473" y="1422"/>
                </a:lnTo>
                <a:lnTo>
                  <a:pt x="477" y="1423"/>
                </a:lnTo>
                <a:lnTo>
                  <a:pt x="480" y="1418"/>
                </a:lnTo>
                <a:lnTo>
                  <a:pt x="478" y="1411"/>
                </a:lnTo>
                <a:lnTo>
                  <a:pt x="474" y="1406"/>
                </a:lnTo>
                <a:lnTo>
                  <a:pt x="469" y="1406"/>
                </a:lnTo>
                <a:lnTo>
                  <a:pt x="465" y="1412"/>
                </a:lnTo>
                <a:close/>
                <a:moveTo>
                  <a:pt x="465" y="1792"/>
                </a:moveTo>
                <a:lnTo>
                  <a:pt x="461" y="1782"/>
                </a:lnTo>
                <a:lnTo>
                  <a:pt x="455" y="1778"/>
                </a:lnTo>
                <a:lnTo>
                  <a:pt x="446" y="1782"/>
                </a:lnTo>
                <a:lnTo>
                  <a:pt x="438" y="1791"/>
                </a:lnTo>
                <a:lnTo>
                  <a:pt x="446" y="1796"/>
                </a:lnTo>
                <a:lnTo>
                  <a:pt x="455" y="1800"/>
                </a:lnTo>
                <a:lnTo>
                  <a:pt x="461" y="1800"/>
                </a:lnTo>
                <a:lnTo>
                  <a:pt x="465" y="1792"/>
                </a:lnTo>
                <a:close/>
                <a:moveTo>
                  <a:pt x="451" y="1955"/>
                </a:moveTo>
                <a:lnTo>
                  <a:pt x="440" y="1955"/>
                </a:lnTo>
                <a:lnTo>
                  <a:pt x="433" y="1959"/>
                </a:lnTo>
                <a:lnTo>
                  <a:pt x="433" y="1967"/>
                </a:lnTo>
                <a:lnTo>
                  <a:pt x="441" y="1975"/>
                </a:lnTo>
                <a:lnTo>
                  <a:pt x="447" y="1971"/>
                </a:lnTo>
                <a:lnTo>
                  <a:pt x="454" y="1967"/>
                </a:lnTo>
                <a:lnTo>
                  <a:pt x="455" y="1962"/>
                </a:lnTo>
                <a:lnTo>
                  <a:pt x="451" y="1955"/>
                </a:lnTo>
                <a:close/>
                <a:moveTo>
                  <a:pt x="12147" y="4135"/>
                </a:moveTo>
                <a:lnTo>
                  <a:pt x="12142" y="4123"/>
                </a:lnTo>
                <a:lnTo>
                  <a:pt x="12135" y="4121"/>
                </a:lnTo>
                <a:lnTo>
                  <a:pt x="12128" y="4121"/>
                </a:lnTo>
                <a:lnTo>
                  <a:pt x="12118" y="4122"/>
                </a:lnTo>
                <a:lnTo>
                  <a:pt x="12119" y="4132"/>
                </a:lnTo>
                <a:lnTo>
                  <a:pt x="12127" y="4135"/>
                </a:lnTo>
                <a:lnTo>
                  <a:pt x="12137" y="4133"/>
                </a:lnTo>
                <a:lnTo>
                  <a:pt x="12147" y="4135"/>
                </a:lnTo>
                <a:close/>
                <a:moveTo>
                  <a:pt x="828" y="1257"/>
                </a:moveTo>
                <a:lnTo>
                  <a:pt x="825" y="1248"/>
                </a:lnTo>
                <a:lnTo>
                  <a:pt x="815" y="1245"/>
                </a:lnTo>
                <a:lnTo>
                  <a:pt x="803" y="1246"/>
                </a:lnTo>
                <a:lnTo>
                  <a:pt x="792" y="1250"/>
                </a:lnTo>
                <a:lnTo>
                  <a:pt x="800" y="1257"/>
                </a:lnTo>
                <a:lnTo>
                  <a:pt x="809" y="1262"/>
                </a:lnTo>
                <a:lnTo>
                  <a:pt x="818" y="1262"/>
                </a:lnTo>
                <a:lnTo>
                  <a:pt x="828" y="1257"/>
                </a:lnTo>
                <a:close/>
                <a:moveTo>
                  <a:pt x="792" y="1250"/>
                </a:moveTo>
                <a:lnTo>
                  <a:pt x="791" y="1250"/>
                </a:lnTo>
                <a:lnTo>
                  <a:pt x="792" y="1250"/>
                </a:lnTo>
                <a:lnTo>
                  <a:pt x="791" y="1249"/>
                </a:lnTo>
                <a:lnTo>
                  <a:pt x="792" y="1250"/>
                </a:lnTo>
                <a:close/>
                <a:moveTo>
                  <a:pt x="643" y="2495"/>
                </a:moveTo>
                <a:lnTo>
                  <a:pt x="641" y="2485"/>
                </a:lnTo>
                <a:lnTo>
                  <a:pt x="633" y="2481"/>
                </a:lnTo>
                <a:lnTo>
                  <a:pt x="624" y="2482"/>
                </a:lnTo>
                <a:lnTo>
                  <a:pt x="612" y="2485"/>
                </a:lnTo>
                <a:lnTo>
                  <a:pt x="619" y="2496"/>
                </a:lnTo>
                <a:lnTo>
                  <a:pt x="627" y="2504"/>
                </a:lnTo>
                <a:lnTo>
                  <a:pt x="636" y="2505"/>
                </a:lnTo>
                <a:lnTo>
                  <a:pt x="643" y="2495"/>
                </a:lnTo>
                <a:close/>
                <a:moveTo>
                  <a:pt x="824" y="1621"/>
                </a:moveTo>
                <a:lnTo>
                  <a:pt x="823" y="1621"/>
                </a:lnTo>
                <a:lnTo>
                  <a:pt x="823" y="1622"/>
                </a:lnTo>
                <a:lnTo>
                  <a:pt x="823" y="1622"/>
                </a:lnTo>
                <a:lnTo>
                  <a:pt x="824" y="1621"/>
                </a:lnTo>
                <a:close/>
                <a:moveTo>
                  <a:pt x="824" y="1600"/>
                </a:moveTo>
                <a:lnTo>
                  <a:pt x="809" y="1598"/>
                </a:lnTo>
                <a:lnTo>
                  <a:pt x="792" y="1595"/>
                </a:lnTo>
                <a:lnTo>
                  <a:pt x="800" y="1612"/>
                </a:lnTo>
                <a:lnTo>
                  <a:pt x="813" y="1619"/>
                </a:lnTo>
                <a:lnTo>
                  <a:pt x="824" y="1616"/>
                </a:lnTo>
                <a:lnTo>
                  <a:pt x="824" y="1600"/>
                </a:lnTo>
                <a:close/>
                <a:moveTo>
                  <a:pt x="12025" y="5130"/>
                </a:moveTo>
                <a:lnTo>
                  <a:pt x="12018" y="5131"/>
                </a:lnTo>
                <a:lnTo>
                  <a:pt x="12013" y="5134"/>
                </a:lnTo>
                <a:lnTo>
                  <a:pt x="12011" y="5138"/>
                </a:lnTo>
                <a:lnTo>
                  <a:pt x="12014" y="5144"/>
                </a:lnTo>
                <a:lnTo>
                  <a:pt x="12021" y="5143"/>
                </a:lnTo>
                <a:lnTo>
                  <a:pt x="12025" y="5140"/>
                </a:lnTo>
                <a:lnTo>
                  <a:pt x="12026" y="5136"/>
                </a:lnTo>
                <a:lnTo>
                  <a:pt x="12025" y="5130"/>
                </a:lnTo>
                <a:close/>
                <a:moveTo>
                  <a:pt x="10518" y="4774"/>
                </a:moveTo>
                <a:lnTo>
                  <a:pt x="10522" y="4779"/>
                </a:lnTo>
                <a:lnTo>
                  <a:pt x="10528" y="4779"/>
                </a:lnTo>
                <a:lnTo>
                  <a:pt x="10535" y="4776"/>
                </a:lnTo>
                <a:lnTo>
                  <a:pt x="10538" y="4769"/>
                </a:lnTo>
                <a:lnTo>
                  <a:pt x="10533" y="4762"/>
                </a:lnTo>
                <a:lnTo>
                  <a:pt x="10527" y="4761"/>
                </a:lnTo>
                <a:lnTo>
                  <a:pt x="10522" y="4765"/>
                </a:lnTo>
                <a:lnTo>
                  <a:pt x="10518" y="4774"/>
                </a:lnTo>
                <a:close/>
                <a:moveTo>
                  <a:pt x="697" y="3886"/>
                </a:moveTo>
                <a:lnTo>
                  <a:pt x="689" y="3878"/>
                </a:lnTo>
                <a:lnTo>
                  <a:pt x="679" y="3876"/>
                </a:lnTo>
                <a:lnTo>
                  <a:pt x="668" y="3878"/>
                </a:lnTo>
                <a:lnTo>
                  <a:pt x="654" y="3878"/>
                </a:lnTo>
                <a:lnTo>
                  <a:pt x="666" y="3885"/>
                </a:lnTo>
                <a:lnTo>
                  <a:pt x="678" y="3890"/>
                </a:lnTo>
                <a:lnTo>
                  <a:pt x="688" y="3892"/>
                </a:lnTo>
                <a:lnTo>
                  <a:pt x="697" y="3886"/>
                </a:lnTo>
                <a:close/>
                <a:moveTo>
                  <a:pt x="871" y="3855"/>
                </a:moveTo>
                <a:lnTo>
                  <a:pt x="867" y="3850"/>
                </a:lnTo>
                <a:lnTo>
                  <a:pt x="864" y="3848"/>
                </a:lnTo>
                <a:lnTo>
                  <a:pt x="860" y="3850"/>
                </a:lnTo>
                <a:lnTo>
                  <a:pt x="855" y="3855"/>
                </a:lnTo>
                <a:lnTo>
                  <a:pt x="859" y="3858"/>
                </a:lnTo>
                <a:lnTo>
                  <a:pt x="864" y="3860"/>
                </a:lnTo>
                <a:lnTo>
                  <a:pt x="867" y="3858"/>
                </a:lnTo>
                <a:lnTo>
                  <a:pt x="871" y="3855"/>
                </a:lnTo>
                <a:close/>
                <a:moveTo>
                  <a:pt x="1303" y="1031"/>
                </a:moveTo>
                <a:lnTo>
                  <a:pt x="1313" y="1026"/>
                </a:lnTo>
                <a:lnTo>
                  <a:pt x="1314" y="1021"/>
                </a:lnTo>
                <a:lnTo>
                  <a:pt x="1311" y="1015"/>
                </a:lnTo>
                <a:lnTo>
                  <a:pt x="1304" y="1006"/>
                </a:lnTo>
                <a:lnTo>
                  <a:pt x="1295" y="1010"/>
                </a:lnTo>
                <a:lnTo>
                  <a:pt x="1294" y="1016"/>
                </a:lnTo>
                <a:lnTo>
                  <a:pt x="1297" y="1024"/>
                </a:lnTo>
                <a:lnTo>
                  <a:pt x="1303" y="1031"/>
                </a:lnTo>
                <a:close/>
                <a:moveTo>
                  <a:pt x="12170" y="4501"/>
                </a:moveTo>
                <a:lnTo>
                  <a:pt x="12160" y="4503"/>
                </a:lnTo>
                <a:lnTo>
                  <a:pt x="12139" y="4509"/>
                </a:lnTo>
                <a:lnTo>
                  <a:pt x="12160" y="4515"/>
                </a:lnTo>
                <a:lnTo>
                  <a:pt x="12175" y="4515"/>
                </a:lnTo>
                <a:lnTo>
                  <a:pt x="12180" y="4509"/>
                </a:lnTo>
                <a:lnTo>
                  <a:pt x="12170" y="4501"/>
                </a:lnTo>
                <a:close/>
                <a:moveTo>
                  <a:pt x="11383" y="4617"/>
                </a:moveTo>
                <a:lnTo>
                  <a:pt x="11373" y="4616"/>
                </a:lnTo>
                <a:lnTo>
                  <a:pt x="11361" y="4613"/>
                </a:lnTo>
                <a:lnTo>
                  <a:pt x="11351" y="4612"/>
                </a:lnTo>
                <a:lnTo>
                  <a:pt x="11346" y="4618"/>
                </a:lnTo>
                <a:lnTo>
                  <a:pt x="11356" y="4620"/>
                </a:lnTo>
                <a:lnTo>
                  <a:pt x="11369" y="4622"/>
                </a:lnTo>
                <a:lnTo>
                  <a:pt x="11378" y="4623"/>
                </a:lnTo>
                <a:lnTo>
                  <a:pt x="11383" y="4617"/>
                </a:lnTo>
                <a:close/>
                <a:moveTo>
                  <a:pt x="11481" y="4539"/>
                </a:moveTo>
                <a:lnTo>
                  <a:pt x="11481" y="4538"/>
                </a:lnTo>
                <a:lnTo>
                  <a:pt x="11481" y="4538"/>
                </a:lnTo>
                <a:lnTo>
                  <a:pt x="11481" y="4539"/>
                </a:lnTo>
                <a:lnTo>
                  <a:pt x="11481" y="4538"/>
                </a:lnTo>
                <a:lnTo>
                  <a:pt x="11481" y="4538"/>
                </a:lnTo>
                <a:lnTo>
                  <a:pt x="11480" y="4538"/>
                </a:lnTo>
                <a:lnTo>
                  <a:pt x="11478" y="4539"/>
                </a:lnTo>
                <a:lnTo>
                  <a:pt x="11480" y="4539"/>
                </a:lnTo>
                <a:lnTo>
                  <a:pt x="11481" y="4539"/>
                </a:lnTo>
                <a:close/>
                <a:moveTo>
                  <a:pt x="11439" y="4550"/>
                </a:moveTo>
                <a:lnTo>
                  <a:pt x="11448" y="4555"/>
                </a:lnTo>
                <a:lnTo>
                  <a:pt x="11458" y="4552"/>
                </a:lnTo>
                <a:lnTo>
                  <a:pt x="11468" y="4545"/>
                </a:lnTo>
                <a:lnTo>
                  <a:pt x="11478" y="4539"/>
                </a:lnTo>
                <a:lnTo>
                  <a:pt x="11467" y="4539"/>
                </a:lnTo>
                <a:lnTo>
                  <a:pt x="11454" y="4538"/>
                </a:lnTo>
                <a:lnTo>
                  <a:pt x="11444" y="4541"/>
                </a:lnTo>
                <a:lnTo>
                  <a:pt x="11439" y="4550"/>
                </a:lnTo>
                <a:close/>
                <a:moveTo>
                  <a:pt x="11694" y="4396"/>
                </a:moveTo>
                <a:lnTo>
                  <a:pt x="11691" y="4406"/>
                </a:lnTo>
                <a:lnTo>
                  <a:pt x="11696" y="4412"/>
                </a:lnTo>
                <a:lnTo>
                  <a:pt x="11705" y="4413"/>
                </a:lnTo>
                <a:lnTo>
                  <a:pt x="11713" y="4407"/>
                </a:lnTo>
                <a:lnTo>
                  <a:pt x="11709" y="4401"/>
                </a:lnTo>
                <a:lnTo>
                  <a:pt x="11705" y="4394"/>
                </a:lnTo>
                <a:lnTo>
                  <a:pt x="11700" y="4393"/>
                </a:lnTo>
                <a:lnTo>
                  <a:pt x="11694" y="4396"/>
                </a:lnTo>
                <a:close/>
                <a:moveTo>
                  <a:pt x="11779" y="4071"/>
                </a:moveTo>
                <a:lnTo>
                  <a:pt x="11779" y="4062"/>
                </a:lnTo>
                <a:lnTo>
                  <a:pt x="11778" y="4054"/>
                </a:lnTo>
                <a:lnTo>
                  <a:pt x="11775" y="4047"/>
                </a:lnTo>
                <a:lnTo>
                  <a:pt x="11767" y="4040"/>
                </a:lnTo>
                <a:lnTo>
                  <a:pt x="11760" y="4049"/>
                </a:lnTo>
                <a:lnTo>
                  <a:pt x="11760" y="4062"/>
                </a:lnTo>
                <a:lnTo>
                  <a:pt x="11767" y="4071"/>
                </a:lnTo>
                <a:lnTo>
                  <a:pt x="11779" y="4071"/>
                </a:lnTo>
                <a:close/>
                <a:moveTo>
                  <a:pt x="11916" y="4222"/>
                </a:moveTo>
                <a:lnTo>
                  <a:pt x="11923" y="4221"/>
                </a:lnTo>
                <a:lnTo>
                  <a:pt x="11925" y="4216"/>
                </a:lnTo>
                <a:lnTo>
                  <a:pt x="11924" y="4210"/>
                </a:lnTo>
                <a:lnTo>
                  <a:pt x="11918" y="4205"/>
                </a:lnTo>
                <a:lnTo>
                  <a:pt x="11910" y="4206"/>
                </a:lnTo>
                <a:lnTo>
                  <a:pt x="11907" y="4210"/>
                </a:lnTo>
                <a:lnTo>
                  <a:pt x="11910" y="4216"/>
                </a:lnTo>
                <a:lnTo>
                  <a:pt x="11916" y="4222"/>
                </a:lnTo>
                <a:close/>
                <a:moveTo>
                  <a:pt x="12022" y="3945"/>
                </a:moveTo>
                <a:lnTo>
                  <a:pt x="12022" y="3944"/>
                </a:lnTo>
                <a:lnTo>
                  <a:pt x="12021" y="3944"/>
                </a:lnTo>
                <a:lnTo>
                  <a:pt x="12022" y="3945"/>
                </a:lnTo>
                <a:close/>
                <a:moveTo>
                  <a:pt x="12048" y="3925"/>
                </a:moveTo>
                <a:lnTo>
                  <a:pt x="12037" y="3920"/>
                </a:lnTo>
                <a:lnTo>
                  <a:pt x="12030" y="3925"/>
                </a:lnTo>
                <a:lnTo>
                  <a:pt x="12025" y="3934"/>
                </a:lnTo>
                <a:lnTo>
                  <a:pt x="12022" y="3944"/>
                </a:lnTo>
                <a:lnTo>
                  <a:pt x="12031" y="3942"/>
                </a:lnTo>
                <a:lnTo>
                  <a:pt x="12040" y="3940"/>
                </a:lnTo>
                <a:lnTo>
                  <a:pt x="12045" y="3935"/>
                </a:lnTo>
                <a:lnTo>
                  <a:pt x="12048" y="3925"/>
                </a:lnTo>
                <a:close/>
                <a:moveTo>
                  <a:pt x="10007" y="5565"/>
                </a:moveTo>
                <a:lnTo>
                  <a:pt x="10018" y="5573"/>
                </a:lnTo>
                <a:lnTo>
                  <a:pt x="10027" y="5577"/>
                </a:lnTo>
                <a:lnTo>
                  <a:pt x="10035" y="5577"/>
                </a:lnTo>
                <a:lnTo>
                  <a:pt x="10046" y="5569"/>
                </a:lnTo>
                <a:lnTo>
                  <a:pt x="10038" y="5564"/>
                </a:lnTo>
                <a:lnTo>
                  <a:pt x="10029" y="5562"/>
                </a:lnTo>
                <a:lnTo>
                  <a:pt x="10019" y="5562"/>
                </a:lnTo>
                <a:lnTo>
                  <a:pt x="10007" y="5565"/>
                </a:lnTo>
                <a:close/>
                <a:moveTo>
                  <a:pt x="12226" y="4417"/>
                </a:moveTo>
                <a:lnTo>
                  <a:pt x="12213" y="4405"/>
                </a:lnTo>
                <a:lnTo>
                  <a:pt x="12200" y="4391"/>
                </a:lnTo>
                <a:lnTo>
                  <a:pt x="12200" y="4405"/>
                </a:lnTo>
                <a:lnTo>
                  <a:pt x="12205" y="4412"/>
                </a:lnTo>
                <a:lnTo>
                  <a:pt x="12213" y="4417"/>
                </a:lnTo>
                <a:lnTo>
                  <a:pt x="12226" y="4417"/>
                </a:lnTo>
                <a:close/>
                <a:moveTo>
                  <a:pt x="12321" y="3917"/>
                </a:moveTo>
                <a:lnTo>
                  <a:pt x="12320" y="3906"/>
                </a:lnTo>
                <a:lnTo>
                  <a:pt x="12310" y="3903"/>
                </a:lnTo>
                <a:lnTo>
                  <a:pt x="12298" y="3906"/>
                </a:lnTo>
                <a:lnTo>
                  <a:pt x="12291" y="3914"/>
                </a:lnTo>
                <a:lnTo>
                  <a:pt x="12298" y="3920"/>
                </a:lnTo>
                <a:lnTo>
                  <a:pt x="12306" y="3922"/>
                </a:lnTo>
                <a:lnTo>
                  <a:pt x="12315" y="3922"/>
                </a:lnTo>
                <a:lnTo>
                  <a:pt x="12321" y="3917"/>
                </a:lnTo>
                <a:close/>
                <a:moveTo>
                  <a:pt x="443" y="1297"/>
                </a:moveTo>
                <a:lnTo>
                  <a:pt x="442" y="1297"/>
                </a:lnTo>
                <a:lnTo>
                  <a:pt x="442" y="1299"/>
                </a:lnTo>
                <a:lnTo>
                  <a:pt x="442" y="1299"/>
                </a:lnTo>
                <a:lnTo>
                  <a:pt x="443" y="1297"/>
                </a:lnTo>
                <a:close/>
                <a:moveTo>
                  <a:pt x="461" y="1258"/>
                </a:moveTo>
                <a:lnTo>
                  <a:pt x="443" y="1264"/>
                </a:lnTo>
                <a:lnTo>
                  <a:pt x="435" y="1272"/>
                </a:lnTo>
                <a:lnTo>
                  <a:pt x="435" y="1282"/>
                </a:lnTo>
                <a:lnTo>
                  <a:pt x="443" y="1297"/>
                </a:lnTo>
                <a:lnTo>
                  <a:pt x="447" y="1288"/>
                </a:lnTo>
                <a:lnTo>
                  <a:pt x="452" y="1278"/>
                </a:lnTo>
                <a:lnTo>
                  <a:pt x="456" y="1268"/>
                </a:lnTo>
                <a:lnTo>
                  <a:pt x="461" y="1258"/>
                </a:lnTo>
                <a:close/>
                <a:moveTo>
                  <a:pt x="10586" y="5577"/>
                </a:moveTo>
                <a:lnTo>
                  <a:pt x="10570" y="5581"/>
                </a:lnTo>
                <a:lnTo>
                  <a:pt x="10564" y="5588"/>
                </a:lnTo>
                <a:lnTo>
                  <a:pt x="10568" y="5596"/>
                </a:lnTo>
                <a:lnTo>
                  <a:pt x="10583" y="5600"/>
                </a:lnTo>
                <a:lnTo>
                  <a:pt x="10597" y="5597"/>
                </a:lnTo>
                <a:lnTo>
                  <a:pt x="10602" y="5591"/>
                </a:lnTo>
                <a:lnTo>
                  <a:pt x="10598" y="5583"/>
                </a:lnTo>
                <a:lnTo>
                  <a:pt x="10586" y="5577"/>
                </a:lnTo>
                <a:close/>
                <a:moveTo>
                  <a:pt x="554" y="3050"/>
                </a:moveTo>
                <a:lnTo>
                  <a:pt x="548" y="3041"/>
                </a:lnTo>
                <a:lnTo>
                  <a:pt x="538" y="3037"/>
                </a:lnTo>
                <a:lnTo>
                  <a:pt x="527" y="3040"/>
                </a:lnTo>
                <a:lnTo>
                  <a:pt x="524" y="3051"/>
                </a:lnTo>
                <a:lnTo>
                  <a:pt x="530" y="3059"/>
                </a:lnTo>
                <a:lnTo>
                  <a:pt x="538" y="3059"/>
                </a:lnTo>
                <a:lnTo>
                  <a:pt x="547" y="3055"/>
                </a:lnTo>
                <a:lnTo>
                  <a:pt x="554" y="3050"/>
                </a:lnTo>
                <a:close/>
                <a:moveTo>
                  <a:pt x="11393" y="3991"/>
                </a:moveTo>
                <a:lnTo>
                  <a:pt x="11387" y="3995"/>
                </a:lnTo>
                <a:lnTo>
                  <a:pt x="11384" y="4000"/>
                </a:lnTo>
                <a:lnTo>
                  <a:pt x="11384" y="4006"/>
                </a:lnTo>
                <a:lnTo>
                  <a:pt x="11390" y="4010"/>
                </a:lnTo>
                <a:lnTo>
                  <a:pt x="11402" y="4010"/>
                </a:lnTo>
                <a:lnTo>
                  <a:pt x="11408" y="4001"/>
                </a:lnTo>
                <a:lnTo>
                  <a:pt x="11407" y="3991"/>
                </a:lnTo>
                <a:lnTo>
                  <a:pt x="11393" y="3991"/>
                </a:lnTo>
                <a:close/>
                <a:moveTo>
                  <a:pt x="130" y="3000"/>
                </a:moveTo>
                <a:lnTo>
                  <a:pt x="120" y="3004"/>
                </a:lnTo>
                <a:lnTo>
                  <a:pt x="117" y="3012"/>
                </a:lnTo>
                <a:lnTo>
                  <a:pt x="122" y="3021"/>
                </a:lnTo>
                <a:lnTo>
                  <a:pt x="129" y="3031"/>
                </a:lnTo>
                <a:lnTo>
                  <a:pt x="137" y="3021"/>
                </a:lnTo>
                <a:lnTo>
                  <a:pt x="140" y="3013"/>
                </a:lnTo>
                <a:lnTo>
                  <a:pt x="139" y="3007"/>
                </a:lnTo>
                <a:lnTo>
                  <a:pt x="130" y="3000"/>
                </a:lnTo>
                <a:close/>
                <a:moveTo>
                  <a:pt x="50" y="2813"/>
                </a:moveTo>
                <a:lnTo>
                  <a:pt x="63" y="2818"/>
                </a:lnTo>
                <a:lnTo>
                  <a:pt x="69" y="2812"/>
                </a:lnTo>
                <a:lnTo>
                  <a:pt x="70" y="2801"/>
                </a:lnTo>
                <a:lnTo>
                  <a:pt x="66" y="2790"/>
                </a:lnTo>
                <a:lnTo>
                  <a:pt x="54" y="2789"/>
                </a:lnTo>
                <a:lnTo>
                  <a:pt x="44" y="2794"/>
                </a:lnTo>
                <a:lnTo>
                  <a:pt x="41" y="2803"/>
                </a:lnTo>
                <a:lnTo>
                  <a:pt x="50" y="2813"/>
                </a:lnTo>
                <a:close/>
                <a:moveTo>
                  <a:pt x="11999" y="4219"/>
                </a:moveTo>
                <a:lnTo>
                  <a:pt x="12004" y="4229"/>
                </a:lnTo>
                <a:lnTo>
                  <a:pt x="12009" y="4239"/>
                </a:lnTo>
                <a:lnTo>
                  <a:pt x="12014" y="4249"/>
                </a:lnTo>
                <a:lnTo>
                  <a:pt x="12020" y="4262"/>
                </a:lnTo>
                <a:lnTo>
                  <a:pt x="12023" y="4245"/>
                </a:lnTo>
                <a:lnTo>
                  <a:pt x="12022" y="4233"/>
                </a:lnTo>
                <a:lnTo>
                  <a:pt x="12014" y="4224"/>
                </a:lnTo>
                <a:lnTo>
                  <a:pt x="11999" y="4219"/>
                </a:lnTo>
                <a:close/>
                <a:moveTo>
                  <a:pt x="8353" y="4690"/>
                </a:moveTo>
                <a:lnTo>
                  <a:pt x="8357" y="4682"/>
                </a:lnTo>
                <a:lnTo>
                  <a:pt x="8361" y="4673"/>
                </a:lnTo>
                <a:lnTo>
                  <a:pt x="8367" y="4663"/>
                </a:lnTo>
                <a:lnTo>
                  <a:pt x="8375" y="4649"/>
                </a:lnTo>
                <a:lnTo>
                  <a:pt x="8356" y="4660"/>
                </a:lnTo>
                <a:lnTo>
                  <a:pt x="8347" y="4669"/>
                </a:lnTo>
                <a:lnTo>
                  <a:pt x="8347" y="4677"/>
                </a:lnTo>
                <a:lnTo>
                  <a:pt x="8353" y="4690"/>
                </a:lnTo>
                <a:close/>
                <a:moveTo>
                  <a:pt x="11747" y="4127"/>
                </a:moveTo>
                <a:lnTo>
                  <a:pt x="11758" y="4135"/>
                </a:lnTo>
                <a:lnTo>
                  <a:pt x="11769" y="4132"/>
                </a:lnTo>
                <a:lnTo>
                  <a:pt x="11778" y="4122"/>
                </a:lnTo>
                <a:lnTo>
                  <a:pt x="11783" y="4107"/>
                </a:lnTo>
                <a:lnTo>
                  <a:pt x="11770" y="4110"/>
                </a:lnTo>
                <a:lnTo>
                  <a:pt x="11758" y="4113"/>
                </a:lnTo>
                <a:lnTo>
                  <a:pt x="11750" y="4117"/>
                </a:lnTo>
                <a:lnTo>
                  <a:pt x="11747" y="4127"/>
                </a:lnTo>
                <a:close/>
                <a:moveTo>
                  <a:pt x="11581" y="4099"/>
                </a:moveTo>
                <a:lnTo>
                  <a:pt x="11588" y="4110"/>
                </a:lnTo>
                <a:lnTo>
                  <a:pt x="11597" y="4110"/>
                </a:lnTo>
                <a:lnTo>
                  <a:pt x="11608" y="4107"/>
                </a:lnTo>
                <a:lnTo>
                  <a:pt x="11618" y="4100"/>
                </a:lnTo>
                <a:lnTo>
                  <a:pt x="11612" y="4088"/>
                </a:lnTo>
                <a:lnTo>
                  <a:pt x="11599" y="4084"/>
                </a:lnTo>
                <a:lnTo>
                  <a:pt x="11588" y="4089"/>
                </a:lnTo>
                <a:lnTo>
                  <a:pt x="11581" y="4099"/>
                </a:lnTo>
                <a:close/>
                <a:moveTo>
                  <a:pt x="442" y="1454"/>
                </a:moveTo>
                <a:lnTo>
                  <a:pt x="432" y="1444"/>
                </a:lnTo>
                <a:lnTo>
                  <a:pt x="423" y="1432"/>
                </a:lnTo>
                <a:lnTo>
                  <a:pt x="410" y="1425"/>
                </a:lnTo>
                <a:lnTo>
                  <a:pt x="394" y="1423"/>
                </a:lnTo>
                <a:lnTo>
                  <a:pt x="401" y="1441"/>
                </a:lnTo>
                <a:lnTo>
                  <a:pt x="413" y="1449"/>
                </a:lnTo>
                <a:lnTo>
                  <a:pt x="427" y="1453"/>
                </a:lnTo>
                <a:lnTo>
                  <a:pt x="442" y="1454"/>
                </a:lnTo>
                <a:close/>
                <a:moveTo>
                  <a:pt x="12021" y="4102"/>
                </a:moveTo>
                <a:lnTo>
                  <a:pt x="12021" y="4102"/>
                </a:lnTo>
                <a:lnTo>
                  <a:pt x="12021" y="4102"/>
                </a:lnTo>
                <a:lnTo>
                  <a:pt x="12022" y="4102"/>
                </a:lnTo>
                <a:lnTo>
                  <a:pt x="12021" y="4102"/>
                </a:lnTo>
                <a:close/>
                <a:moveTo>
                  <a:pt x="11969" y="4102"/>
                </a:moveTo>
                <a:lnTo>
                  <a:pt x="11980" y="4109"/>
                </a:lnTo>
                <a:lnTo>
                  <a:pt x="11992" y="4116"/>
                </a:lnTo>
                <a:lnTo>
                  <a:pt x="12004" y="4123"/>
                </a:lnTo>
                <a:lnTo>
                  <a:pt x="12017" y="4130"/>
                </a:lnTo>
                <a:lnTo>
                  <a:pt x="12020" y="4108"/>
                </a:lnTo>
                <a:lnTo>
                  <a:pt x="12011" y="4098"/>
                </a:lnTo>
                <a:lnTo>
                  <a:pt x="11992" y="4095"/>
                </a:lnTo>
                <a:lnTo>
                  <a:pt x="11969" y="4102"/>
                </a:lnTo>
                <a:close/>
                <a:moveTo>
                  <a:pt x="11649" y="4449"/>
                </a:moveTo>
                <a:lnTo>
                  <a:pt x="11654" y="4458"/>
                </a:lnTo>
                <a:lnTo>
                  <a:pt x="11663" y="4461"/>
                </a:lnTo>
                <a:lnTo>
                  <a:pt x="11672" y="4457"/>
                </a:lnTo>
                <a:lnTo>
                  <a:pt x="11678" y="4448"/>
                </a:lnTo>
                <a:lnTo>
                  <a:pt x="11673" y="4435"/>
                </a:lnTo>
                <a:lnTo>
                  <a:pt x="11663" y="4431"/>
                </a:lnTo>
                <a:lnTo>
                  <a:pt x="11653" y="4436"/>
                </a:lnTo>
                <a:lnTo>
                  <a:pt x="11649" y="4449"/>
                </a:lnTo>
                <a:close/>
                <a:moveTo>
                  <a:pt x="11708" y="4573"/>
                </a:moveTo>
                <a:lnTo>
                  <a:pt x="11715" y="4562"/>
                </a:lnTo>
                <a:lnTo>
                  <a:pt x="11710" y="4553"/>
                </a:lnTo>
                <a:lnTo>
                  <a:pt x="11699" y="4548"/>
                </a:lnTo>
                <a:lnTo>
                  <a:pt x="11685" y="4550"/>
                </a:lnTo>
                <a:lnTo>
                  <a:pt x="11686" y="4560"/>
                </a:lnTo>
                <a:lnTo>
                  <a:pt x="11690" y="4569"/>
                </a:lnTo>
                <a:lnTo>
                  <a:pt x="11697" y="4574"/>
                </a:lnTo>
                <a:lnTo>
                  <a:pt x="11708" y="4573"/>
                </a:lnTo>
                <a:close/>
                <a:moveTo>
                  <a:pt x="12147" y="3813"/>
                </a:moveTo>
                <a:lnTo>
                  <a:pt x="12142" y="3820"/>
                </a:lnTo>
                <a:lnTo>
                  <a:pt x="12143" y="3828"/>
                </a:lnTo>
                <a:lnTo>
                  <a:pt x="12148" y="3833"/>
                </a:lnTo>
                <a:lnTo>
                  <a:pt x="12156" y="3834"/>
                </a:lnTo>
                <a:lnTo>
                  <a:pt x="12170" y="3828"/>
                </a:lnTo>
                <a:lnTo>
                  <a:pt x="12171" y="3815"/>
                </a:lnTo>
                <a:lnTo>
                  <a:pt x="12162" y="3808"/>
                </a:lnTo>
                <a:lnTo>
                  <a:pt x="12147" y="3813"/>
                </a:lnTo>
                <a:close/>
                <a:moveTo>
                  <a:pt x="11548" y="5758"/>
                </a:moveTo>
                <a:lnTo>
                  <a:pt x="11546" y="5758"/>
                </a:lnTo>
                <a:lnTo>
                  <a:pt x="11542" y="5758"/>
                </a:lnTo>
                <a:lnTo>
                  <a:pt x="11556" y="5753"/>
                </a:lnTo>
                <a:lnTo>
                  <a:pt x="11570" y="5747"/>
                </a:lnTo>
                <a:lnTo>
                  <a:pt x="11585" y="5742"/>
                </a:lnTo>
                <a:lnTo>
                  <a:pt x="11601" y="5736"/>
                </a:lnTo>
                <a:lnTo>
                  <a:pt x="11676" y="5736"/>
                </a:lnTo>
                <a:lnTo>
                  <a:pt x="11695" y="5691"/>
                </a:lnTo>
                <a:lnTo>
                  <a:pt x="11716" y="5641"/>
                </a:lnTo>
                <a:lnTo>
                  <a:pt x="11799" y="5620"/>
                </a:lnTo>
                <a:lnTo>
                  <a:pt x="11795" y="5583"/>
                </a:lnTo>
                <a:lnTo>
                  <a:pt x="11718" y="5562"/>
                </a:lnTo>
                <a:lnTo>
                  <a:pt x="11663" y="5548"/>
                </a:lnTo>
                <a:lnTo>
                  <a:pt x="11727" y="5530"/>
                </a:lnTo>
                <a:lnTo>
                  <a:pt x="11789" y="5492"/>
                </a:lnTo>
                <a:lnTo>
                  <a:pt x="11834" y="5436"/>
                </a:lnTo>
                <a:lnTo>
                  <a:pt x="11881" y="5383"/>
                </a:lnTo>
                <a:lnTo>
                  <a:pt x="11948" y="5357"/>
                </a:lnTo>
                <a:lnTo>
                  <a:pt x="11904" y="5344"/>
                </a:lnTo>
                <a:lnTo>
                  <a:pt x="11851" y="5338"/>
                </a:lnTo>
                <a:lnTo>
                  <a:pt x="11812" y="5325"/>
                </a:lnTo>
                <a:lnTo>
                  <a:pt x="11808" y="5292"/>
                </a:lnTo>
                <a:lnTo>
                  <a:pt x="11893" y="5296"/>
                </a:lnTo>
                <a:lnTo>
                  <a:pt x="11943" y="5262"/>
                </a:lnTo>
                <a:lnTo>
                  <a:pt x="11944" y="5210"/>
                </a:lnTo>
                <a:lnTo>
                  <a:pt x="11885" y="5162"/>
                </a:lnTo>
                <a:lnTo>
                  <a:pt x="11867" y="5189"/>
                </a:lnTo>
                <a:lnTo>
                  <a:pt x="11846" y="5199"/>
                </a:lnTo>
                <a:lnTo>
                  <a:pt x="11836" y="5190"/>
                </a:lnTo>
                <a:lnTo>
                  <a:pt x="11850" y="5162"/>
                </a:lnTo>
                <a:lnTo>
                  <a:pt x="11818" y="5143"/>
                </a:lnTo>
                <a:lnTo>
                  <a:pt x="11797" y="5125"/>
                </a:lnTo>
                <a:lnTo>
                  <a:pt x="11802" y="5116"/>
                </a:lnTo>
                <a:lnTo>
                  <a:pt x="11845" y="5119"/>
                </a:lnTo>
                <a:lnTo>
                  <a:pt x="11949" y="5128"/>
                </a:lnTo>
                <a:lnTo>
                  <a:pt x="11935" y="5086"/>
                </a:lnTo>
                <a:lnTo>
                  <a:pt x="11886" y="5012"/>
                </a:lnTo>
                <a:lnTo>
                  <a:pt x="11881" y="4921"/>
                </a:lnTo>
                <a:lnTo>
                  <a:pt x="11803" y="4907"/>
                </a:lnTo>
                <a:lnTo>
                  <a:pt x="11701" y="4879"/>
                </a:lnTo>
                <a:lnTo>
                  <a:pt x="11593" y="4869"/>
                </a:lnTo>
                <a:lnTo>
                  <a:pt x="11491" y="4909"/>
                </a:lnTo>
                <a:lnTo>
                  <a:pt x="11416" y="4888"/>
                </a:lnTo>
                <a:lnTo>
                  <a:pt x="11362" y="4833"/>
                </a:lnTo>
                <a:lnTo>
                  <a:pt x="11353" y="4783"/>
                </a:lnTo>
                <a:lnTo>
                  <a:pt x="11416" y="4770"/>
                </a:lnTo>
                <a:lnTo>
                  <a:pt x="11304" y="4730"/>
                </a:lnTo>
                <a:lnTo>
                  <a:pt x="11118" y="4767"/>
                </a:lnTo>
                <a:lnTo>
                  <a:pt x="10988" y="4799"/>
                </a:lnTo>
                <a:lnTo>
                  <a:pt x="11048" y="4738"/>
                </a:lnTo>
                <a:lnTo>
                  <a:pt x="11055" y="4735"/>
                </a:lnTo>
                <a:lnTo>
                  <a:pt x="11064" y="4734"/>
                </a:lnTo>
                <a:lnTo>
                  <a:pt x="11072" y="4730"/>
                </a:lnTo>
                <a:lnTo>
                  <a:pt x="11076" y="4720"/>
                </a:lnTo>
                <a:lnTo>
                  <a:pt x="11053" y="4691"/>
                </a:lnTo>
                <a:lnTo>
                  <a:pt x="11082" y="4677"/>
                </a:lnTo>
                <a:lnTo>
                  <a:pt x="11120" y="4664"/>
                </a:lnTo>
                <a:lnTo>
                  <a:pt x="11128" y="4636"/>
                </a:lnTo>
                <a:lnTo>
                  <a:pt x="11078" y="4651"/>
                </a:lnTo>
                <a:lnTo>
                  <a:pt x="11058" y="4632"/>
                </a:lnTo>
                <a:lnTo>
                  <a:pt x="11044" y="4609"/>
                </a:lnTo>
                <a:lnTo>
                  <a:pt x="11012" y="4615"/>
                </a:lnTo>
                <a:lnTo>
                  <a:pt x="10951" y="4584"/>
                </a:lnTo>
                <a:lnTo>
                  <a:pt x="10915" y="4608"/>
                </a:lnTo>
                <a:lnTo>
                  <a:pt x="10881" y="4653"/>
                </a:lnTo>
                <a:lnTo>
                  <a:pt x="10828" y="4681"/>
                </a:lnTo>
                <a:lnTo>
                  <a:pt x="10922" y="4743"/>
                </a:lnTo>
                <a:lnTo>
                  <a:pt x="10912" y="4774"/>
                </a:lnTo>
                <a:lnTo>
                  <a:pt x="10843" y="4766"/>
                </a:lnTo>
                <a:lnTo>
                  <a:pt x="10757" y="4710"/>
                </a:lnTo>
                <a:lnTo>
                  <a:pt x="10672" y="4735"/>
                </a:lnTo>
                <a:lnTo>
                  <a:pt x="10705" y="4758"/>
                </a:lnTo>
                <a:lnTo>
                  <a:pt x="10747" y="4784"/>
                </a:lnTo>
                <a:lnTo>
                  <a:pt x="10689" y="4816"/>
                </a:lnTo>
                <a:lnTo>
                  <a:pt x="10649" y="4795"/>
                </a:lnTo>
                <a:lnTo>
                  <a:pt x="10617" y="4794"/>
                </a:lnTo>
                <a:lnTo>
                  <a:pt x="10587" y="4804"/>
                </a:lnTo>
                <a:lnTo>
                  <a:pt x="10552" y="4819"/>
                </a:lnTo>
                <a:lnTo>
                  <a:pt x="10484" y="4802"/>
                </a:lnTo>
                <a:lnTo>
                  <a:pt x="10475" y="4769"/>
                </a:lnTo>
                <a:lnTo>
                  <a:pt x="10512" y="4739"/>
                </a:lnTo>
                <a:lnTo>
                  <a:pt x="10579" y="4732"/>
                </a:lnTo>
                <a:lnTo>
                  <a:pt x="10639" y="4744"/>
                </a:lnTo>
                <a:lnTo>
                  <a:pt x="10621" y="4723"/>
                </a:lnTo>
                <a:lnTo>
                  <a:pt x="10563" y="4697"/>
                </a:lnTo>
                <a:lnTo>
                  <a:pt x="10498" y="4695"/>
                </a:lnTo>
                <a:lnTo>
                  <a:pt x="10465" y="4725"/>
                </a:lnTo>
                <a:lnTo>
                  <a:pt x="10447" y="4716"/>
                </a:lnTo>
                <a:lnTo>
                  <a:pt x="10429" y="4695"/>
                </a:lnTo>
                <a:lnTo>
                  <a:pt x="10396" y="4687"/>
                </a:lnTo>
                <a:lnTo>
                  <a:pt x="10364" y="4724"/>
                </a:lnTo>
                <a:lnTo>
                  <a:pt x="10332" y="4797"/>
                </a:lnTo>
                <a:lnTo>
                  <a:pt x="10327" y="4845"/>
                </a:lnTo>
                <a:lnTo>
                  <a:pt x="10373" y="4808"/>
                </a:lnTo>
                <a:lnTo>
                  <a:pt x="10449" y="4822"/>
                </a:lnTo>
                <a:lnTo>
                  <a:pt x="10462" y="4868"/>
                </a:lnTo>
                <a:lnTo>
                  <a:pt x="10435" y="4898"/>
                </a:lnTo>
                <a:lnTo>
                  <a:pt x="10391" y="4869"/>
                </a:lnTo>
                <a:lnTo>
                  <a:pt x="10364" y="4867"/>
                </a:lnTo>
                <a:lnTo>
                  <a:pt x="10349" y="4910"/>
                </a:lnTo>
                <a:lnTo>
                  <a:pt x="10347" y="4968"/>
                </a:lnTo>
                <a:lnTo>
                  <a:pt x="10358" y="5008"/>
                </a:lnTo>
                <a:lnTo>
                  <a:pt x="10363" y="5061"/>
                </a:lnTo>
                <a:lnTo>
                  <a:pt x="10361" y="5133"/>
                </a:lnTo>
                <a:lnTo>
                  <a:pt x="10340" y="5182"/>
                </a:lnTo>
                <a:lnTo>
                  <a:pt x="10289" y="5170"/>
                </a:lnTo>
                <a:lnTo>
                  <a:pt x="10212" y="5168"/>
                </a:lnTo>
                <a:lnTo>
                  <a:pt x="10207" y="5186"/>
                </a:lnTo>
                <a:lnTo>
                  <a:pt x="10254" y="5206"/>
                </a:lnTo>
                <a:lnTo>
                  <a:pt x="10335" y="5214"/>
                </a:lnTo>
                <a:lnTo>
                  <a:pt x="10349" y="5236"/>
                </a:lnTo>
                <a:lnTo>
                  <a:pt x="10333" y="5248"/>
                </a:lnTo>
                <a:lnTo>
                  <a:pt x="10304" y="5250"/>
                </a:lnTo>
                <a:lnTo>
                  <a:pt x="10280" y="5240"/>
                </a:lnTo>
                <a:lnTo>
                  <a:pt x="10214" y="5231"/>
                </a:lnTo>
                <a:lnTo>
                  <a:pt x="10149" y="5248"/>
                </a:lnTo>
                <a:lnTo>
                  <a:pt x="10083" y="5269"/>
                </a:lnTo>
                <a:lnTo>
                  <a:pt x="10014" y="5269"/>
                </a:lnTo>
                <a:lnTo>
                  <a:pt x="10032" y="5294"/>
                </a:lnTo>
                <a:lnTo>
                  <a:pt x="10066" y="5308"/>
                </a:lnTo>
                <a:lnTo>
                  <a:pt x="10089" y="5329"/>
                </a:lnTo>
                <a:lnTo>
                  <a:pt x="10074" y="5373"/>
                </a:lnTo>
                <a:lnTo>
                  <a:pt x="10071" y="5420"/>
                </a:lnTo>
                <a:lnTo>
                  <a:pt x="10077" y="5470"/>
                </a:lnTo>
                <a:lnTo>
                  <a:pt x="10099" y="5511"/>
                </a:lnTo>
                <a:lnTo>
                  <a:pt x="10141" y="5536"/>
                </a:lnTo>
                <a:lnTo>
                  <a:pt x="10132" y="5476"/>
                </a:lnTo>
                <a:lnTo>
                  <a:pt x="10128" y="5432"/>
                </a:lnTo>
                <a:lnTo>
                  <a:pt x="10142" y="5391"/>
                </a:lnTo>
                <a:lnTo>
                  <a:pt x="10191" y="5346"/>
                </a:lnTo>
                <a:lnTo>
                  <a:pt x="10212" y="5302"/>
                </a:lnTo>
                <a:lnTo>
                  <a:pt x="10373" y="5270"/>
                </a:lnTo>
                <a:lnTo>
                  <a:pt x="10541" y="5278"/>
                </a:lnTo>
                <a:lnTo>
                  <a:pt x="10588" y="5350"/>
                </a:lnTo>
                <a:lnTo>
                  <a:pt x="10558" y="5480"/>
                </a:lnTo>
                <a:lnTo>
                  <a:pt x="10639" y="5551"/>
                </a:lnTo>
                <a:lnTo>
                  <a:pt x="10750" y="5562"/>
                </a:lnTo>
                <a:lnTo>
                  <a:pt x="10811" y="5507"/>
                </a:lnTo>
                <a:lnTo>
                  <a:pt x="10847" y="5536"/>
                </a:lnTo>
                <a:lnTo>
                  <a:pt x="10868" y="5571"/>
                </a:lnTo>
                <a:lnTo>
                  <a:pt x="10895" y="5579"/>
                </a:lnTo>
                <a:lnTo>
                  <a:pt x="10942" y="5530"/>
                </a:lnTo>
                <a:lnTo>
                  <a:pt x="11022" y="5534"/>
                </a:lnTo>
                <a:lnTo>
                  <a:pt x="11033" y="5564"/>
                </a:lnTo>
                <a:lnTo>
                  <a:pt x="11020" y="5614"/>
                </a:lnTo>
                <a:lnTo>
                  <a:pt x="11034" y="5671"/>
                </a:lnTo>
                <a:lnTo>
                  <a:pt x="11183" y="5683"/>
                </a:lnTo>
                <a:lnTo>
                  <a:pt x="11238" y="5751"/>
                </a:lnTo>
                <a:lnTo>
                  <a:pt x="11313" y="5802"/>
                </a:lnTo>
                <a:lnTo>
                  <a:pt x="11523" y="5764"/>
                </a:lnTo>
                <a:lnTo>
                  <a:pt x="11523" y="5767"/>
                </a:lnTo>
                <a:lnTo>
                  <a:pt x="11523" y="5769"/>
                </a:lnTo>
                <a:lnTo>
                  <a:pt x="11524" y="5772"/>
                </a:lnTo>
                <a:lnTo>
                  <a:pt x="11525" y="5775"/>
                </a:lnTo>
                <a:lnTo>
                  <a:pt x="11538" y="5774"/>
                </a:lnTo>
                <a:lnTo>
                  <a:pt x="11548" y="5773"/>
                </a:lnTo>
                <a:lnTo>
                  <a:pt x="11553" y="5768"/>
                </a:lnTo>
                <a:lnTo>
                  <a:pt x="11548" y="5758"/>
                </a:lnTo>
                <a:close/>
                <a:moveTo>
                  <a:pt x="11960" y="5012"/>
                </a:moveTo>
                <a:lnTo>
                  <a:pt x="11956" y="5002"/>
                </a:lnTo>
                <a:lnTo>
                  <a:pt x="11944" y="4999"/>
                </a:lnTo>
                <a:lnTo>
                  <a:pt x="11930" y="5002"/>
                </a:lnTo>
                <a:lnTo>
                  <a:pt x="11920" y="5009"/>
                </a:lnTo>
                <a:lnTo>
                  <a:pt x="11929" y="5018"/>
                </a:lnTo>
                <a:lnTo>
                  <a:pt x="11941" y="5021"/>
                </a:lnTo>
                <a:lnTo>
                  <a:pt x="11952" y="5019"/>
                </a:lnTo>
                <a:lnTo>
                  <a:pt x="11960" y="5012"/>
                </a:lnTo>
                <a:close/>
                <a:moveTo>
                  <a:pt x="10342" y="5443"/>
                </a:moveTo>
                <a:lnTo>
                  <a:pt x="10339" y="5436"/>
                </a:lnTo>
                <a:lnTo>
                  <a:pt x="10330" y="5432"/>
                </a:lnTo>
                <a:lnTo>
                  <a:pt x="10321" y="5432"/>
                </a:lnTo>
                <a:lnTo>
                  <a:pt x="10314" y="5439"/>
                </a:lnTo>
                <a:lnTo>
                  <a:pt x="10317" y="5460"/>
                </a:lnTo>
                <a:lnTo>
                  <a:pt x="10326" y="5467"/>
                </a:lnTo>
                <a:lnTo>
                  <a:pt x="10336" y="5461"/>
                </a:lnTo>
                <a:lnTo>
                  <a:pt x="10342" y="5443"/>
                </a:lnTo>
                <a:close/>
                <a:moveTo>
                  <a:pt x="11440" y="4413"/>
                </a:moveTo>
                <a:lnTo>
                  <a:pt x="11440" y="4427"/>
                </a:lnTo>
                <a:lnTo>
                  <a:pt x="11450" y="4431"/>
                </a:lnTo>
                <a:lnTo>
                  <a:pt x="11466" y="4430"/>
                </a:lnTo>
                <a:lnTo>
                  <a:pt x="11482" y="4425"/>
                </a:lnTo>
                <a:lnTo>
                  <a:pt x="11473" y="4412"/>
                </a:lnTo>
                <a:lnTo>
                  <a:pt x="11462" y="4405"/>
                </a:lnTo>
                <a:lnTo>
                  <a:pt x="11450" y="4403"/>
                </a:lnTo>
                <a:lnTo>
                  <a:pt x="11440" y="4413"/>
                </a:lnTo>
                <a:close/>
                <a:moveTo>
                  <a:pt x="12391" y="4093"/>
                </a:moveTo>
                <a:lnTo>
                  <a:pt x="12386" y="4079"/>
                </a:lnTo>
                <a:lnTo>
                  <a:pt x="12368" y="4075"/>
                </a:lnTo>
                <a:lnTo>
                  <a:pt x="12344" y="4076"/>
                </a:lnTo>
                <a:lnTo>
                  <a:pt x="12319" y="4074"/>
                </a:lnTo>
                <a:lnTo>
                  <a:pt x="12339" y="4089"/>
                </a:lnTo>
                <a:lnTo>
                  <a:pt x="12358" y="4093"/>
                </a:lnTo>
                <a:lnTo>
                  <a:pt x="12376" y="4093"/>
                </a:lnTo>
                <a:lnTo>
                  <a:pt x="12391" y="4093"/>
                </a:lnTo>
                <a:close/>
                <a:moveTo>
                  <a:pt x="12235" y="3920"/>
                </a:moveTo>
                <a:lnTo>
                  <a:pt x="12227" y="3928"/>
                </a:lnTo>
                <a:lnTo>
                  <a:pt x="12226" y="3939"/>
                </a:lnTo>
                <a:lnTo>
                  <a:pt x="12228" y="3948"/>
                </a:lnTo>
                <a:lnTo>
                  <a:pt x="12235" y="3958"/>
                </a:lnTo>
                <a:lnTo>
                  <a:pt x="12247" y="3949"/>
                </a:lnTo>
                <a:lnTo>
                  <a:pt x="12254" y="3935"/>
                </a:lnTo>
                <a:lnTo>
                  <a:pt x="12250" y="3923"/>
                </a:lnTo>
                <a:lnTo>
                  <a:pt x="12235" y="3920"/>
                </a:lnTo>
                <a:close/>
                <a:moveTo>
                  <a:pt x="637" y="3306"/>
                </a:moveTo>
                <a:lnTo>
                  <a:pt x="633" y="3281"/>
                </a:lnTo>
                <a:lnTo>
                  <a:pt x="627" y="3268"/>
                </a:lnTo>
                <a:lnTo>
                  <a:pt x="615" y="3267"/>
                </a:lnTo>
                <a:lnTo>
                  <a:pt x="595" y="3274"/>
                </a:lnTo>
                <a:lnTo>
                  <a:pt x="605" y="3283"/>
                </a:lnTo>
                <a:lnTo>
                  <a:pt x="614" y="3292"/>
                </a:lnTo>
                <a:lnTo>
                  <a:pt x="624" y="3300"/>
                </a:lnTo>
                <a:lnTo>
                  <a:pt x="637" y="3306"/>
                </a:lnTo>
                <a:close/>
                <a:moveTo>
                  <a:pt x="595" y="3273"/>
                </a:moveTo>
                <a:lnTo>
                  <a:pt x="595" y="3274"/>
                </a:lnTo>
                <a:lnTo>
                  <a:pt x="595" y="3274"/>
                </a:lnTo>
                <a:lnTo>
                  <a:pt x="595" y="3274"/>
                </a:lnTo>
                <a:lnTo>
                  <a:pt x="595" y="3273"/>
                </a:lnTo>
                <a:close/>
                <a:moveTo>
                  <a:pt x="535" y="3395"/>
                </a:moveTo>
                <a:lnTo>
                  <a:pt x="535" y="3395"/>
                </a:lnTo>
                <a:lnTo>
                  <a:pt x="535" y="3395"/>
                </a:lnTo>
                <a:lnTo>
                  <a:pt x="535" y="3395"/>
                </a:lnTo>
                <a:lnTo>
                  <a:pt x="535" y="3395"/>
                </a:lnTo>
                <a:lnTo>
                  <a:pt x="535" y="3395"/>
                </a:lnTo>
                <a:lnTo>
                  <a:pt x="535" y="3395"/>
                </a:lnTo>
                <a:close/>
                <a:moveTo>
                  <a:pt x="515" y="3440"/>
                </a:moveTo>
                <a:lnTo>
                  <a:pt x="526" y="3429"/>
                </a:lnTo>
                <a:lnTo>
                  <a:pt x="535" y="3421"/>
                </a:lnTo>
                <a:lnTo>
                  <a:pt x="540" y="3409"/>
                </a:lnTo>
                <a:lnTo>
                  <a:pt x="535" y="3395"/>
                </a:lnTo>
                <a:lnTo>
                  <a:pt x="513" y="3399"/>
                </a:lnTo>
                <a:lnTo>
                  <a:pt x="499" y="3410"/>
                </a:lnTo>
                <a:lnTo>
                  <a:pt x="498" y="3426"/>
                </a:lnTo>
                <a:lnTo>
                  <a:pt x="515" y="3440"/>
                </a:lnTo>
                <a:close/>
                <a:moveTo>
                  <a:pt x="750" y="1237"/>
                </a:moveTo>
                <a:lnTo>
                  <a:pt x="768" y="1244"/>
                </a:lnTo>
                <a:lnTo>
                  <a:pt x="782" y="1246"/>
                </a:lnTo>
                <a:lnTo>
                  <a:pt x="787" y="1241"/>
                </a:lnTo>
                <a:lnTo>
                  <a:pt x="777" y="1223"/>
                </a:lnTo>
                <a:lnTo>
                  <a:pt x="767" y="1218"/>
                </a:lnTo>
                <a:lnTo>
                  <a:pt x="754" y="1220"/>
                </a:lnTo>
                <a:lnTo>
                  <a:pt x="747" y="1226"/>
                </a:lnTo>
                <a:lnTo>
                  <a:pt x="750" y="1237"/>
                </a:lnTo>
                <a:close/>
                <a:moveTo>
                  <a:pt x="702" y="1591"/>
                </a:moveTo>
                <a:lnTo>
                  <a:pt x="688" y="1589"/>
                </a:lnTo>
                <a:lnTo>
                  <a:pt x="674" y="1586"/>
                </a:lnTo>
                <a:lnTo>
                  <a:pt x="661" y="1585"/>
                </a:lnTo>
                <a:lnTo>
                  <a:pt x="646" y="1582"/>
                </a:lnTo>
                <a:lnTo>
                  <a:pt x="654" y="1602"/>
                </a:lnTo>
                <a:lnTo>
                  <a:pt x="668" y="1609"/>
                </a:lnTo>
                <a:lnTo>
                  <a:pt x="684" y="1605"/>
                </a:lnTo>
                <a:lnTo>
                  <a:pt x="702" y="1591"/>
                </a:lnTo>
                <a:close/>
                <a:moveTo>
                  <a:pt x="643" y="1418"/>
                </a:moveTo>
                <a:lnTo>
                  <a:pt x="633" y="1418"/>
                </a:lnTo>
                <a:lnTo>
                  <a:pt x="617" y="1421"/>
                </a:lnTo>
                <a:lnTo>
                  <a:pt x="634" y="1440"/>
                </a:lnTo>
                <a:lnTo>
                  <a:pt x="652" y="1444"/>
                </a:lnTo>
                <a:lnTo>
                  <a:pt x="660" y="1435"/>
                </a:lnTo>
                <a:lnTo>
                  <a:pt x="643" y="1418"/>
                </a:lnTo>
                <a:close/>
                <a:moveTo>
                  <a:pt x="12084" y="4369"/>
                </a:moveTo>
                <a:lnTo>
                  <a:pt x="12041" y="4373"/>
                </a:lnTo>
                <a:lnTo>
                  <a:pt x="12032" y="4331"/>
                </a:lnTo>
                <a:lnTo>
                  <a:pt x="12025" y="4295"/>
                </a:lnTo>
                <a:lnTo>
                  <a:pt x="11988" y="4317"/>
                </a:lnTo>
                <a:lnTo>
                  <a:pt x="11934" y="4377"/>
                </a:lnTo>
                <a:lnTo>
                  <a:pt x="11984" y="4403"/>
                </a:lnTo>
                <a:lnTo>
                  <a:pt x="12059" y="4399"/>
                </a:lnTo>
                <a:lnTo>
                  <a:pt x="12084" y="4369"/>
                </a:lnTo>
                <a:close/>
                <a:moveTo>
                  <a:pt x="12060" y="3573"/>
                </a:moveTo>
                <a:lnTo>
                  <a:pt x="12042" y="3564"/>
                </a:lnTo>
                <a:lnTo>
                  <a:pt x="12027" y="3561"/>
                </a:lnTo>
                <a:lnTo>
                  <a:pt x="12012" y="3563"/>
                </a:lnTo>
                <a:lnTo>
                  <a:pt x="11995" y="3567"/>
                </a:lnTo>
                <a:lnTo>
                  <a:pt x="12011" y="3578"/>
                </a:lnTo>
                <a:lnTo>
                  <a:pt x="12026" y="3582"/>
                </a:lnTo>
                <a:lnTo>
                  <a:pt x="12042" y="3580"/>
                </a:lnTo>
                <a:lnTo>
                  <a:pt x="12060" y="3573"/>
                </a:lnTo>
                <a:close/>
                <a:moveTo>
                  <a:pt x="511" y="3367"/>
                </a:moveTo>
                <a:lnTo>
                  <a:pt x="520" y="3357"/>
                </a:lnTo>
                <a:lnTo>
                  <a:pt x="524" y="3345"/>
                </a:lnTo>
                <a:lnTo>
                  <a:pt x="524" y="3330"/>
                </a:lnTo>
                <a:lnTo>
                  <a:pt x="515" y="3311"/>
                </a:lnTo>
                <a:lnTo>
                  <a:pt x="506" y="3330"/>
                </a:lnTo>
                <a:lnTo>
                  <a:pt x="497" y="3349"/>
                </a:lnTo>
                <a:lnTo>
                  <a:pt x="496" y="3363"/>
                </a:lnTo>
                <a:lnTo>
                  <a:pt x="511" y="3367"/>
                </a:lnTo>
                <a:close/>
                <a:moveTo>
                  <a:pt x="12037" y="3814"/>
                </a:moveTo>
                <a:lnTo>
                  <a:pt x="12051" y="3814"/>
                </a:lnTo>
                <a:lnTo>
                  <a:pt x="12065" y="3815"/>
                </a:lnTo>
                <a:lnTo>
                  <a:pt x="12077" y="3814"/>
                </a:lnTo>
                <a:lnTo>
                  <a:pt x="12083" y="3805"/>
                </a:lnTo>
                <a:lnTo>
                  <a:pt x="12076" y="3794"/>
                </a:lnTo>
                <a:lnTo>
                  <a:pt x="12063" y="3791"/>
                </a:lnTo>
                <a:lnTo>
                  <a:pt x="12049" y="3797"/>
                </a:lnTo>
                <a:lnTo>
                  <a:pt x="12037" y="3814"/>
                </a:lnTo>
                <a:close/>
                <a:moveTo>
                  <a:pt x="6519" y="4793"/>
                </a:moveTo>
                <a:lnTo>
                  <a:pt x="6528" y="4804"/>
                </a:lnTo>
                <a:lnTo>
                  <a:pt x="6546" y="4808"/>
                </a:lnTo>
                <a:lnTo>
                  <a:pt x="6563" y="4804"/>
                </a:lnTo>
                <a:lnTo>
                  <a:pt x="6572" y="4793"/>
                </a:lnTo>
                <a:lnTo>
                  <a:pt x="6557" y="4789"/>
                </a:lnTo>
                <a:lnTo>
                  <a:pt x="6542" y="4783"/>
                </a:lnTo>
                <a:lnTo>
                  <a:pt x="6528" y="4783"/>
                </a:lnTo>
                <a:lnTo>
                  <a:pt x="6519" y="4793"/>
                </a:lnTo>
                <a:close/>
                <a:moveTo>
                  <a:pt x="977" y="3978"/>
                </a:moveTo>
                <a:lnTo>
                  <a:pt x="981" y="3990"/>
                </a:lnTo>
                <a:lnTo>
                  <a:pt x="988" y="3996"/>
                </a:lnTo>
                <a:lnTo>
                  <a:pt x="1000" y="4001"/>
                </a:lnTo>
                <a:lnTo>
                  <a:pt x="1015" y="4004"/>
                </a:lnTo>
                <a:lnTo>
                  <a:pt x="1011" y="3983"/>
                </a:lnTo>
                <a:lnTo>
                  <a:pt x="1006" y="3974"/>
                </a:lnTo>
                <a:lnTo>
                  <a:pt x="996" y="3973"/>
                </a:lnTo>
                <a:lnTo>
                  <a:pt x="977" y="3978"/>
                </a:lnTo>
                <a:close/>
                <a:moveTo>
                  <a:pt x="558" y="1817"/>
                </a:moveTo>
                <a:lnTo>
                  <a:pt x="549" y="1812"/>
                </a:lnTo>
                <a:lnTo>
                  <a:pt x="541" y="1805"/>
                </a:lnTo>
                <a:lnTo>
                  <a:pt x="533" y="1803"/>
                </a:lnTo>
                <a:lnTo>
                  <a:pt x="522" y="1810"/>
                </a:lnTo>
                <a:lnTo>
                  <a:pt x="519" y="1831"/>
                </a:lnTo>
                <a:lnTo>
                  <a:pt x="531" y="1841"/>
                </a:lnTo>
                <a:lnTo>
                  <a:pt x="548" y="1837"/>
                </a:lnTo>
                <a:lnTo>
                  <a:pt x="558" y="1817"/>
                </a:lnTo>
                <a:close/>
                <a:moveTo>
                  <a:pt x="11147" y="2703"/>
                </a:moveTo>
                <a:lnTo>
                  <a:pt x="11147" y="2703"/>
                </a:lnTo>
                <a:lnTo>
                  <a:pt x="11147" y="2703"/>
                </a:lnTo>
                <a:lnTo>
                  <a:pt x="11147" y="2703"/>
                </a:lnTo>
                <a:lnTo>
                  <a:pt x="11147" y="2703"/>
                </a:lnTo>
                <a:lnTo>
                  <a:pt x="11147" y="2703"/>
                </a:lnTo>
                <a:lnTo>
                  <a:pt x="11147" y="2703"/>
                </a:lnTo>
                <a:close/>
                <a:moveTo>
                  <a:pt x="11431" y="4692"/>
                </a:moveTo>
                <a:lnTo>
                  <a:pt x="11425" y="4672"/>
                </a:lnTo>
                <a:lnTo>
                  <a:pt x="11413" y="4667"/>
                </a:lnTo>
                <a:lnTo>
                  <a:pt x="11397" y="4671"/>
                </a:lnTo>
                <a:lnTo>
                  <a:pt x="11375" y="4679"/>
                </a:lnTo>
                <a:lnTo>
                  <a:pt x="11390" y="4691"/>
                </a:lnTo>
                <a:lnTo>
                  <a:pt x="11404" y="4697"/>
                </a:lnTo>
                <a:lnTo>
                  <a:pt x="11417" y="4699"/>
                </a:lnTo>
                <a:lnTo>
                  <a:pt x="11431" y="4692"/>
                </a:lnTo>
                <a:close/>
                <a:moveTo>
                  <a:pt x="11869" y="4081"/>
                </a:moveTo>
                <a:lnTo>
                  <a:pt x="11864" y="4070"/>
                </a:lnTo>
                <a:lnTo>
                  <a:pt x="11855" y="4065"/>
                </a:lnTo>
                <a:lnTo>
                  <a:pt x="11846" y="4062"/>
                </a:lnTo>
                <a:lnTo>
                  <a:pt x="11835" y="4063"/>
                </a:lnTo>
                <a:lnTo>
                  <a:pt x="11826" y="4077"/>
                </a:lnTo>
                <a:lnTo>
                  <a:pt x="11835" y="4089"/>
                </a:lnTo>
                <a:lnTo>
                  <a:pt x="11853" y="4091"/>
                </a:lnTo>
                <a:lnTo>
                  <a:pt x="11869" y="4081"/>
                </a:lnTo>
                <a:close/>
                <a:moveTo>
                  <a:pt x="604" y="2095"/>
                </a:moveTo>
                <a:lnTo>
                  <a:pt x="594" y="2107"/>
                </a:lnTo>
                <a:lnTo>
                  <a:pt x="582" y="2113"/>
                </a:lnTo>
                <a:lnTo>
                  <a:pt x="571" y="2120"/>
                </a:lnTo>
                <a:lnTo>
                  <a:pt x="561" y="2127"/>
                </a:lnTo>
                <a:lnTo>
                  <a:pt x="590" y="2130"/>
                </a:lnTo>
                <a:lnTo>
                  <a:pt x="605" y="2126"/>
                </a:lnTo>
                <a:lnTo>
                  <a:pt x="609" y="2116"/>
                </a:lnTo>
                <a:lnTo>
                  <a:pt x="604" y="2095"/>
                </a:lnTo>
                <a:close/>
                <a:moveTo>
                  <a:pt x="11938" y="4505"/>
                </a:moveTo>
                <a:lnTo>
                  <a:pt x="11958" y="4505"/>
                </a:lnTo>
                <a:lnTo>
                  <a:pt x="11981" y="4506"/>
                </a:lnTo>
                <a:lnTo>
                  <a:pt x="11999" y="4504"/>
                </a:lnTo>
                <a:lnTo>
                  <a:pt x="12008" y="4489"/>
                </a:lnTo>
                <a:lnTo>
                  <a:pt x="11975" y="4486"/>
                </a:lnTo>
                <a:lnTo>
                  <a:pt x="11956" y="4487"/>
                </a:lnTo>
                <a:lnTo>
                  <a:pt x="11946" y="4492"/>
                </a:lnTo>
                <a:lnTo>
                  <a:pt x="11938" y="4505"/>
                </a:lnTo>
                <a:close/>
                <a:moveTo>
                  <a:pt x="12274" y="4401"/>
                </a:moveTo>
                <a:lnTo>
                  <a:pt x="12277" y="4416"/>
                </a:lnTo>
                <a:lnTo>
                  <a:pt x="12291" y="4425"/>
                </a:lnTo>
                <a:lnTo>
                  <a:pt x="12309" y="4424"/>
                </a:lnTo>
                <a:lnTo>
                  <a:pt x="12319" y="4408"/>
                </a:lnTo>
                <a:lnTo>
                  <a:pt x="12310" y="4399"/>
                </a:lnTo>
                <a:lnTo>
                  <a:pt x="12297" y="4393"/>
                </a:lnTo>
                <a:lnTo>
                  <a:pt x="12286" y="4392"/>
                </a:lnTo>
                <a:lnTo>
                  <a:pt x="12274" y="4401"/>
                </a:lnTo>
                <a:close/>
                <a:moveTo>
                  <a:pt x="12118" y="4331"/>
                </a:moveTo>
                <a:lnTo>
                  <a:pt x="12111" y="4305"/>
                </a:lnTo>
                <a:lnTo>
                  <a:pt x="12098" y="4296"/>
                </a:lnTo>
                <a:lnTo>
                  <a:pt x="12084" y="4304"/>
                </a:lnTo>
                <a:lnTo>
                  <a:pt x="12079" y="4329"/>
                </a:lnTo>
                <a:lnTo>
                  <a:pt x="12088" y="4335"/>
                </a:lnTo>
                <a:lnTo>
                  <a:pt x="12098" y="4338"/>
                </a:lnTo>
                <a:lnTo>
                  <a:pt x="12107" y="4337"/>
                </a:lnTo>
                <a:lnTo>
                  <a:pt x="12118" y="4331"/>
                </a:lnTo>
                <a:close/>
                <a:moveTo>
                  <a:pt x="576" y="1677"/>
                </a:moveTo>
                <a:lnTo>
                  <a:pt x="591" y="1688"/>
                </a:lnTo>
                <a:lnTo>
                  <a:pt x="605" y="1694"/>
                </a:lnTo>
                <a:lnTo>
                  <a:pt x="623" y="1693"/>
                </a:lnTo>
                <a:lnTo>
                  <a:pt x="652" y="1689"/>
                </a:lnTo>
                <a:lnTo>
                  <a:pt x="631" y="1679"/>
                </a:lnTo>
                <a:lnTo>
                  <a:pt x="613" y="1672"/>
                </a:lnTo>
                <a:lnTo>
                  <a:pt x="596" y="1670"/>
                </a:lnTo>
                <a:lnTo>
                  <a:pt x="576" y="1677"/>
                </a:lnTo>
                <a:close/>
                <a:moveTo>
                  <a:pt x="920" y="3911"/>
                </a:moveTo>
                <a:lnTo>
                  <a:pt x="925" y="3895"/>
                </a:lnTo>
                <a:lnTo>
                  <a:pt x="930" y="3880"/>
                </a:lnTo>
                <a:lnTo>
                  <a:pt x="935" y="3865"/>
                </a:lnTo>
                <a:lnTo>
                  <a:pt x="935" y="3848"/>
                </a:lnTo>
                <a:lnTo>
                  <a:pt x="917" y="3858"/>
                </a:lnTo>
                <a:lnTo>
                  <a:pt x="910" y="3869"/>
                </a:lnTo>
                <a:lnTo>
                  <a:pt x="911" y="3884"/>
                </a:lnTo>
                <a:lnTo>
                  <a:pt x="920" y="3911"/>
                </a:lnTo>
                <a:close/>
                <a:moveTo>
                  <a:pt x="11618" y="4704"/>
                </a:moveTo>
                <a:lnTo>
                  <a:pt x="11606" y="4685"/>
                </a:lnTo>
                <a:lnTo>
                  <a:pt x="11590" y="4679"/>
                </a:lnTo>
                <a:lnTo>
                  <a:pt x="11578" y="4687"/>
                </a:lnTo>
                <a:lnTo>
                  <a:pt x="11579" y="4709"/>
                </a:lnTo>
                <a:lnTo>
                  <a:pt x="11599" y="4711"/>
                </a:lnTo>
                <a:lnTo>
                  <a:pt x="11622" y="4715"/>
                </a:lnTo>
                <a:lnTo>
                  <a:pt x="11632" y="4714"/>
                </a:lnTo>
                <a:lnTo>
                  <a:pt x="11618" y="4704"/>
                </a:lnTo>
                <a:close/>
                <a:moveTo>
                  <a:pt x="11976" y="5231"/>
                </a:moveTo>
                <a:lnTo>
                  <a:pt x="11975" y="5254"/>
                </a:lnTo>
                <a:lnTo>
                  <a:pt x="11988" y="5261"/>
                </a:lnTo>
                <a:lnTo>
                  <a:pt x="12008" y="5256"/>
                </a:lnTo>
                <a:lnTo>
                  <a:pt x="12027" y="5243"/>
                </a:lnTo>
                <a:lnTo>
                  <a:pt x="12016" y="5234"/>
                </a:lnTo>
                <a:lnTo>
                  <a:pt x="12003" y="5229"/>
                </a:lnTo>
                <a:lnTo>
                  <a:pt x="11990" y="5228"/>
                </a:lnTo>
                <a:lnTo>
                  <a:pt x="11976" y="5231"/>
                </a:lnTo>
                <a:close/>
                <a:moveTo>
                  <a:pt x="12129" y="3893"/>
                </a:moveTo>
                <a:lnTo>
                  <a:pt x="12166" y="3897"/>
                </a:lnTo>
                <a:lnTo>
                  <a:pt x="12188" y="3897"/>
                </a:lnTo>
                <a:lnTo>
                  <a:pt x="12199" y="3894"/>
                </a:lnTo>
                <a:lnTo>
                  <a:pt x="12209" y="3888"/>
                </a:lnTo>
                <a:lnTo>
                  <a:pt x="12188" y="3879"/>
                </a:lnTo>
                <a:lnTo>
                  <a:pt x="12166" y="3875"/>
                </a:lnTo>
                <a:lnTo>
                  <a:pt x="12146" y="3878"/>
                </a:lnTo>
                <a:lnTo>
                  <a:pt x="12129" y="3893"/>
                </a:lnTo>
                <a:close/>
                <a:moveTo>
                  <a:pt x="91" y="2924"/>
                </a:moveTo>
                <a:lnTo>
                  <a:pt x="77" y="2918"/>
                </a:lnTo>
                <a:lnTo>
                  <a:pt x="63" y="2923"/>
                </a:lnTo>
                <a:lnTo>
                  <a:pt x="49" y="2933"/>
                </a:lnTo>
                <a:lnTo>
                  <a:pt x="32" y="2944"/>
                </a:lnTo>
                <a:lnTo>
                  <a:pt x="54" y="2950"/>
                </a:lnTo>
                <a:lnTo>
                  <a:pt x="75" y="2950"/>
                </a:lnTo>
                <a:lnTo>
                  <a:pt x="89" y="2942"/>
                </a:lnTo>
                <a:lnTo>
                  <a:pt x="91" y="2924"/>
                </a:lnTo>
                <a:close/>
                <a:moveTo>
                  <a:pt x="10834" y="4485"/>
                </a:moveTo>
                <a:lnTo>
                  <a:pt x="10834" y="4485"/>
                </a:lnTo>
                <a:lnTo>
                  <a:pt x="10834" y="4485"/>
                </a:lnTo>
                <a:lnTo>
                  <a:pt x="10834" y="4485"/>
                </a:lnTo>
                <a:lnTo>
                  <a:pt x="10834" y="4485"/>
                </a:lnTo>
                <a:lnTo>
                  <a:pt x="10833" y="4485"/>
                </a:lnTo>
                <a:lnTo>
                  <a:pt x="10834" y="4485"/>
                </a:lnTo>
                <a:close/>
                <a:moveTo>
                  <a:pt x="10731" y="4461"/>
                </a:moveTo>
                <a:lnTo>
                  <a:pt x="10755" y="4480"/>
                </a:lnTo>
                <a:lnTo>
                  <a:pt x="10779" y="4485"/>
                </a:lnTo>
                <a:lnTo>
                  <a:pt x="10805" y="4485"/>
                </a:lnTo>
                <a:lnTo>
                  <a:pt x="10833" y="4485"/>
                </a:lnTo>
                <a:lnTo>
                  <a:pt x="10814" y="4466"/>
                </a:lnTo>
                <a:lnTo>
                  <a:pt x="10789" y="4461"/>
                </a:lnTo>
                <a:lnTo>
                  <a:pt x="10763" y="4461"/>
                </a:lnTo>
                <a:lnTo>
                  <a:pt x="10731" y="4461"/>
                </a:lnTo>
                <a:close/>
                <a:moveTo>
                  <a:pt x="11607" y="4429"/>
                </a:moveTo>
                <a:lnTo>
                  <a:pt x="11589" y="4424"/>
                </a:lnTo>
                <a:lnTo>
                  <a:pt x="11570" y="4421"/>
                </a:lnTo>
                <a:lnTo>
                  <a:pt x="11551" y="4424"/>
                </a:lnTo>
                <a:lnTo>
                  <a:pt x="11531" y="4433"/>
                </a:lnTo>
                <a:lnTo>
                  <a:pt x="11553" y="4439"/>
                </a:lnTo>
                <a:lnTo>
                  <a:pt x="11583" y="4447"/>
                </a:lnTo>
                <a:lnTo>
                  <a:pt x="11606" y="4445"/>
                </a:lnTo>
                <a:lnTo>
                  <a:pt x="11607" y="4429"/>
                </a:lnTo>
                <a:close/>
                <a:moveTo>
                  <a:pt x="10333" y="4677"/>
                </a:moveTo>
                <a:lnTo>
                  <a:pt x="10339" y="4704"/>
                </a:lnTo>
                <a:lnTo>
                  <a:pt x="10354" y="4693"/>
                </a:lnTo>
                <a:lnTo>
                  <a:pt x="10375" y="4668"/>
                </a:lnTo>
                <a:lnTo>
                  <a:pt x="10398" y="4651"/>
                </a:lnTo>
                <a:lnTo>
                  <a:pt x="10379" y="4649"/>
                </a:lnTo>
                <a:lnTo>
                  <a:pt x="10359" y="4651"/>
                </a:lnTo>
                <a:lnTo>
                  <a:pt x="10344" y="4659"/>
                </a:lnTo>
                <a:lnTo>
                  <a:pt x="10333" y="4677"/>
                </a:lnTo>
                <a:close/>
                <a:moveTo>
                  <a:pt x="10351" y="4709"/>
                </a:moveTo>
                <a:lnTo>
                  <a:pt x="10350" y="4709"/>
                </a:lnTo>
                <a:lnTo>
                  <a:pt x="10350" y="4709"/>
                </a:lnTo>
                <a:lnTo>
                  <a:pt x="10351" y="4709"/>
                </a:lnTo>
                <a:lnTo>
                  <a:pt x="10351" y="4709"/>
                </a:lnTo>
                <a:lnTo>
                  <a:pt x="10351" y="4709"/>
                </a:lnTo>
                <a:close/>
                <a:moveTo>
                  <a:pt x="82" y="2883"/>
                </a:moveTo>
                <a:lnTo>
                  <a:pt x="64" y="2867"/>
                </a:lnTo>
                <a:lnTo>
                  <a:pt x="50" y="2860"/>
                </a:lnTo>
                <a:lnTo>
                  <a:pt x="31" y="2863"/>
                </a:lnTo>
                <a:lnTo>
                  <a:pt x="0" y="2874"/>
                </a:lnTo>
                <a:lnTo>
                  <a:pt x="23" y="2883"/>
                </a:lnTo>
                <a:lnTo>
                  <a:pt x="44" y="2890"/>
                </a:lnTo>
                <a:lnTo>
                  <a:pt x="63" y="2891"/>
                </a:lnTo>
                <a:lnTo>
                  <a:pt x="82" y="2883"/>
                </a:lnTo>
                <a:close/>
                <a:moveTo>
                  <a:pt x="11229" y="4651"/>
                </a:moveTo>
                <a:lnTo>
                  <a:pt x="11245" y="4669"/>
                </a:lnTo>
                <a:lnTo>
                  <a:pt x="11266" y="4659"/>
                </a:lnTo>
                <a:lnTo>
                  <a:pt x="11275" y="4636"/>
                </a:lnTo>
                <a:lnTo>
                  <a:pt x="11258" y="4622"/>
                </a:lnTo>
                <a:lnTo>
                  <a:pt x="11247" y="4626"/>
                </a:lnTo>
                <a:lnTo>
                  <a:pt x="11239" y="4632"/>
                </a:lnTo>
                <a:lnTo>
                  <a:pt x="11233" y="4641"/>
                </a:lnTo>
                <a:lnTo>
                  <a:pt x="11229" y="4651"/>
                </a:lnTo>
                <a:close/>
                <a:moveTo>
                  <a:pt x="11688" y="4317"/>
                </a:moveTo>
                <a:lnTo>
                  <a:pt x="11678" y="4319"/>
                </a:lnTo>
                <a:lnTo>
                  <a:pt x="11671" y="4327"/>
                </a:lnTo>
                <a:lnTo>
                  <a:pt x="11664" y="4337"/>
                </a:lnTo>
                <a:lnTo>
                  <a:pt x="11663" y="4347"/>
                </a:lnTo>
                <a:lnTo>
                  <a:pt x="11681" y="4357"/>
                </a:lnTo>
                <a:lnTo>
                  <a:pt x="11702" y="4347"/>
                </a:lnTo>
                <a:lnTo>
                  <a:pt x="11711" y="4329"/>
                </a:lnTo>
                <a:lnTo>
                  <a:pt x="11688" y="4317"/>
                </a:lnTo>
                <a:close/>
                <a:moveTo>
                  <a:pt x="12097" y="4052"/>
                </a:moveTo>
                <a:lnTo>
                  <a:pt x="12105" y="4033"/>
                </a:lnTo>
                <a:lnTo>
                  <a:pt x="12091" y="4024"/>
                </a:lnTo>
                <a:lnTo>
                  <a:pt x="12067" y="4023"/>
                </a:lnTo>
                <a:lnTo>
                  <a:pt x="12045" y="4024"/>
                </a:lnTo>
                <a:lnTo>
                  <a:pt x="12056" y="4044"/>
                </a:lnTo>
                <a:lnTo>
                  <a:pt x="12068" y="4056"/>
                </a:lnTo>
                <a:lnTo>
                  <a:pt x="12082" y="4057"/>
                </a:lnTo>
                <a:lnTo>
                  <a:pt x="12097" y="4052"/>
                </a:lnTo>
                <a:close/>
                <a:moveTo>
                  <a:pt x="12213" y="4047"/>
                </a:moveTo>
                <a:lnTo>
                  <a:pt x="12197" y="4042"/>
                </a:lnTo>
                <a:lnTo>
                  <a:pt x="12181" y="4042"/>
                </a:lnTo>
                <a:lnTo>
                  <a:pt x="12165" y="4043"/>
                </a:lnTo>
                <a:lnTo>
                  <a:pt x="12149" y="4044"/>
                </a:lnTo>
                <a:lnTo>
                  <a:pt x="12144" y="4067"/>
                </a:lnTo>
                <a:lnTo>
                  <a:pt x="12162" y="4074"/>
                </a:lnTo>
                <a:lnTo>
                  <a:pt x="12190" y="4066"/>
                </a:lnTo>
                <a:lnTo>
                  <a:pt x="12213" y="4047"/>
                </a:lnTo>
                <a:close/>
                <a:moveTo>
                  <a:pt x="10019" y="5354"/>
                </a:moveTo>
                <a:lnTo>
                  <a:pt x="9998" y="5341"/>
                </a:lnTo>
                <a:lnTo>
                  <a:pt x="9984" y="5336"/>
                </a:lnTo>
                <a:lnTo>
                  <a:pt x="9973" y="5336"/>
                </a:lnTo>
                <a:lnTo>
                  <a:pt x="9958" y="5341"/>
                </a:lnTo>
                <a:lnTo>
                  <a:pt x="9977" y="5363"/>
                </a:lnTo>
                <a:lnTo>
                  <a:pt x="9990" y="5372"/>
                </a:lnTo>
                <a:lnTo>
                  <a:pt x="10002" y="5368"/>
                </a:lnTo>
                <a:lnTo>
                  <a:pt x="10019" y="5354"/>
                </a:lnTo>
                <a:close/>
                <a:moveTo>
                  <a:pt x="646" y="1220"/>
                </a:moveTo>
                <a:lnTo>
                  <a:pt x="664" y="1206"/>
                </a:lnTo>
                <a:lnTo>
                  <a:pt x="685" y="1203"/>
                </a:lnTo>
                <a:lnTo>
                  <a:pt x="704" y="1201"/>
                </a:lnTo>
                <a:lnTo>
                  <a:pt x="716" y="1192"/>
                </a:lnTo>
                <a:lnTo>
                  <a:pt x="690" y="1185"/>
                </a:lnTo>
                <a:lnTo>
                  <a:pt x="659" y="1190"/>
                </a:lnTo>
                <a:lnTo>
                  <a:pt x="638" y="1203"/>
                </a:lnTo>
                <a:lnTo>
                  <a:pt x="646" y="1220"/>
                </a:lnTo>
                <a:close/>
                <a:moveTo>
                  <a:pt x="288" y="3021"/>
                </a:moveTo>
                <a:lnTo>
                  <a:pt x="289" y="3036"/>
                </a:lnTo>
                <a:lnTo>
                  <a:pt x="305" y="3045"/>
                </a:lnTo>
                <a:lnTo>
                  <a:pt x="325" y="3048"/>
                </a:lnTo>
                <a:lnTo>
                  <a:pt x="344" y="3045"/>
                </a:lnTo>
                <a:lnTo>
                  <a:pt x="330" y="3028"/>
                </a:lnTo>
                <a:lnTo>
                  <a:pt x="315" y="3020"/>
                </a:lnTo>
                <a:lnTo>
                  <a:pt x="301" y="3017"/>
                </a:lnTo>
                <a:lnTo>
                  <a:pt x="288" y="3021"/>
                </a:lnTo>
                <a:close/>
                <a:moveTo>
                  <a:pt x="240" y="2860"/>
                </a:moveTo>
                <a:lnTo>
                  <a:pt x="193" y="2860"/>
                </a:lnTo>
                <a:lnTo>
                  <a:pt x="168" y="2868"/>
                </a:lnTo>
                <a:lnTo>
                  <a:pt x="176" y="2878"/>
                </a:lnTo>
                <a:lnTo>
                  <a:pt x="224" y="2880"/>
                </a:lnTo>
                <a:lnTo>
                  <a:pt x="231" y="2878"/>
                </a:lnTo>
                <a:lnTo>
                  <a:pt x="236" y="2876"/>
                </a:lnTo>
                <a:lnTo>
                  <a:pt x="240" y="2869"/>
                </a:lnTo>
                <a:lnTo>
                  <a:pt x="240" y="2860"/>
                </a:lnTo>
                <a:close/>
                <a:moveTo>
                  <a:pt x="443" y="1299"/>
                </a:moveTo>
                <a:lnTo>
                  <a:pt x="443" y="1299"/>
                </a:lnTo>
                <a:lnTo>
                  <a:pt x="443" y="1299"/>
                </a:lnTo>
                <a:lnTo>
                  <a:pt x="450" y="1318"/>
                </a:lnTo>
                <a:lnTo>
                  <a:pt x="455" y="1339"/>
                </a:lnTo>
                <a:lnTo>
                  <a:pt x="466" y="1355"/>
                </a:lnTo>
                <a:lnTo>
                  <a:pt x="485" y="1357"/>
                </a:lnTo>
                <a:lnTo>
                  <a:pt x="485" y="1336"/>
                </a:lnTo>
                <a:lnTo>
                  <a:pt x="480" y="1314"/>
                </a:lnTo>
                <a:lnTo>
                  <a:pt x="466" y="1297"/>
                </a:lnTo>
                <a:lnTo>
                  <a:pt x="443" y="1299"/>
                </a:lnTo>
                <a:close/>
                <a:moveTo>
                  <a:pt x="443" y="1299"/>
                </a:moveTo>
                <a:lnTo>
                  <a:pt x="443" y="1297"/>
                </a:lnTo>
                <a:lnTo>
                  <a:pt x="443" y="1299"/>
                </a:lnTo>
                <a:close/>
                <a:moveTo>
                  <a:pt x="12160" y="4247"/>
                </a:moveTo>
                <a:lnTo>
                  <a:pt x="12175" y="4270"/>
                </a:lnTo>
                <a:lnTo>
                  <a:pt x="12194" y="4273"/>
                </a:lnTo>
                <a:lnTo>
                  <a:pt x="12214" y="4262"/>
                </a:lnTo>
                <a:lnTo>
                  <a:pt x="12230" y="4240"/>
                </a:lnTo>
                <a:lnTo>
                  <a:pt x="12211" y="4239"/>
                </a:lnTo>
                <a:lnTo>
                  <a:pt x="12191" y="4238"/>
                </a:lnTo>
                <a:lnTo>
                  <a:pt x="12175" y="4239"/>
                </a:lnTo>
                <a:lnTo>
                  <a:pt x="12160" y="4247"/>
                </a:lnTo>
                <a:close/>
                <a:moveTo>
                  <a:pt x="11524" y="2822"/>
                </a:moveTo>
                <a:lnTo>
                  <a:pt x="11551" y="2822"/>
                </a:lnTo>
                <a:lnTo>
                  <a:pt x="11565" y="2815"/>
                </a:lnTo>
                <a:lnTo>
                  <a:pt x="11570" y="2799"/>
                </a:lnTo>
                <a:lnTo>
                  <a:pt x="11565" y="2774"/>
                </a:lnTo>
                <a:lnTo>
                  <a:pt x="11548" y="2782"/>
                </a:lnTo>
                <a:lnTo>
                  <a:pt x="11534" y="2792"/>
                </a:lnTo>
                <a:lnTo>
                  <a:pt x="11527" y="2804"/>
                </a:lnTo>
                <a:lnTo>
                  <a:pt x="11524" y="2822"/>
                </a:lnTo>
                <a:close/>
                <a:moveTo>
                  <a:pt x="11264" y="4030"/>
                </a:moveTo>
                <a:lnTo>
                  <a:pt x="11259" y="4056"/>
                </a:lnTo>
                <a:lnTo>
                  <a:pt x="11290" y="4063"/>
                </a:lnTo>
                <a:lnTo>
                  <a:pt x="11314" y="4052"/>
                </a:lnTo>
                <a:lnTo>
                  <a:pt x="11287" y="4023"/>
                </a:lnTo>
                <a:lnTo>
                  <a:pt x="11277" y="4025"/>
                </a:lnTo>
                <a:lnTo>
                  <a:pt x="11264" y="4030"/>
                </a:lnTo>
                <a:close/>
                <a:moveTo>
                  <a:pt x="10139" y="5168"/>
                </a:moveTo>
                <a:lnTo>
                  <a:pt x="10108" y="5184"/>
                </a:lnTo>
                <a:lnTo>
                  <a:pt x="10103" y="5199"/>
                </a:lnTo>
                <a:lnTo>
                  <a:pt x="10116" y="5217"/>
                </a:lnTo>
                <a:lnTo>
                  <a:pt x="10142" y="5242"/>
                </a:lnTo>
                <a:lnTo>
                  <a:pt x="10141" y="5219"/>
                </a:lnTo>
                <a:lnTo>
                  <a:pt x="10140" y="5201"/>
                </a:lnTo>
                <a:lnTo>
                  <a:pt x="10139" y="5185"/>
                </a:lnTo>
                <a:lnTo>
                  <a:pt x="10139" y="5168"/>
                </a:lnTo>
                <a:close/>
                <a:moveTo>
                  <a:pt x="11005" y="5571"/>
                </a:moveTo>
                <a:lnTo>
                  <a:pt x="10987" y="5550"/>
                </a:lnTo>
                <a:lnTo>
                  <a:pt x="10975" y="5565"/>
                </a:lnTo>
                <a:lnTo>
                  <a:pt x="10974" y="5595"/>
                </a:lnTo>
                <a:lnTo>
                  <a:pt x="10987" y="5618"/>
                </a:lnTo>
                <a:lnTo>
                  <a:pt x="10998" y="5609"/>
                </a:lnTo>
                <a:lnTo>
                  <a:pt x="11006" y="5599"/>
                </a:lnTo>
                <a:lnTo>
                  <a:pt x="11008" y="5586"/>
                </a:lnTo>
                <a:lnTo>
                  <a:pt x="11005" y="5571"/>
                </a:lnTo>
                <a:close/>
                <a:moveTo>
                  <a:pt x="708" y="3790"/>
                </a:moveTo>
                <a:lnTo>
                  <a:pt x="698" y="3771"/>
                </a:lnTo>
                <a:lnTo>
                  <a:pt x="687" y="3777"/>
                </a:lnTo>
                <a:lnTo>
                  <a:pt x="678" y="3797"/>
                </a:lnTo>
                <a:lnTo>
                  <a:pt x="676" y="3820"/>
                </a:lnTo>
                <a:lnTo>
                  <a:pt x="711" y="3829"/>
                </a:lnTo>
                <a:lnTo>
                  <a:pt x="726" y="3829"/>
                </a:lnTo>
                <a:lnTo>
                  <a:pt x="724" y="3816"/>
                </a:lnTo>
                <a:lnTo>
                  <a:pt x="708" y="3790"/>
                </a:lnTo>
                <a:close/>
                <a:moveTo>
                  <a:pt x="11467" y="4626"/>
                </a:moveTo>
                <a:lnTo>
                  <a:pt x="11482" y="4629"/>
                </a:lnTo>
                <a:lnTo>
                  <a:pt x="11497" y="4630"/>
                </a:lnTo>
                <a:lnTo>
                  <a:pt x="11513" y="4631"/>
                </a:lnTo>
                <a:lnTo>
                  <a:pt x="11531" y="4634"/>
                </a:lnTo>
                <a:lnTo>
                  <a:pt x="11510" y="4606"/>
                </a:lnTo>
                <a:lnTo>
                  <a:pt x="11480" y="4595"/>
                </a:lnTo>
                <a:lnTo>
                  <a:pt x="11458" y="4603"/>
                </a:lnTo>
                <a:lnTo>
                  <a:pt x="11467" y="4626"/>
                </a:lnTo>
                <a:close/>
                <a:moveTo>
                  <a:pt x="11457" y="4601"/>
                </a:moveTo>
                <a:lnTo>
                  <a:pt x="11457" y="4599"/>
                </a:lnTo>
                <a:lnTo>
                  <a:pt x="11455" y="4599"/>
                </a:lnTo>
                <a:lnTo>
                  <a:pt x="11406" y="4575"/>
                </a:lnTo>
                <a:lnTo>
                  <a:pt x="11338" y="4556"/>
                </a:lnTo>
                <a:lnTo>
                  <a:pt x="11271" y="4551"/>
                </a:lnTo>
                <a:lnTo>
                  <a:pt x="11217" y="4567"/>
                </a:lnTo>
                <a:lnTo>
                  <a:pt x="11272" y="4587"/>
                </a:lnTo>
                <a:lnTo>
                  <a:pt x="11331" y="4593"/>
                </a:lnTo>
                <a:lnTo>
                  <a:pt x="11392" y="4595"/>
                </a:lnTo>
                <a:lnTo>
                  <a:pt x="11455" y="4599"/>
                </a:lnTo>
                <a:lnTo>
                  <a:pt x="11455" y="4601"/>
                </a:lnTo>
                <a:lnTo>
                  <a:pt x="11457" y="4601"/>
                </a:lnTo>
                <a:close/>
                <a:moveTo>
                  <a:pt x="11548" y="3931"/>
                </a:moveTo>
                <a:lnTo>
                  <a:pt x="11556" y="3945"/>
                </a:lnTo>
                <a:lnTo>
                  <a:pt x="11569" y="3955"/>
                </a:lnTo>
                <a:lnTo>
                  <a:pt x="11583" y="3959"/>
                </a:lnTo>
                <a:lnTo>
                  <a:pt x="11598" y="3953"/>
                </a:lnTo>
                <a:lnTo>
                  <a:pt x="11598" y="3934"/>
                </a:lnTo>
                <a:lnTo>
                  <a:pt x="11576" y="3916"/>
                </a:lnTo>
                <a:lnTo>
                  <a:pt x="11553" y="3912"/>
                </a:lnTo>
                <a:lnTo>
                  <a:pt x="11548" y="3931"/>
                </a:lnTo>
                <a:close/>
                <a:moveTo>
                  <a:pt x="1022" y="1047"/>
                </a:moveTo>
                <a:lnTo>
                  <a:pt x="1037" y="1072"/>
                </a:lnTo>
                <a:lnTo>
                  <a:pt x="1060" y="1087"/>
                </a:lnTo>
                <a:lnTo>
                  <a:pt x="1085" y="1091"/>
                </a:lnTo>
                <a:lnTo>
                  <a:pt x="1106" y="1078"/>
                </a:lnTo>
                <a:lnTo>
                  <a:pt x="1090" y="1059"/>
                </a:lnTo>
                <a:lnTo>
                  <a:pt x="1071" y="1052"/>
                </a:lnTo>
                <a:lnTo>
                  <a:pt x="1050" y="1049"/>
                </a:lnTo>
                <a:lnTo>
                  <a:pt x="1022" y="1047"/>
                </a:lnTo>
                <a:close/>
                <a:moveTo>
                  <a:pt x="838" y="1444"/>
                </a:moveTo>
                <a:lnTo>
                  <a:pt x="857" y="1453"/>
                </a:lnTo>
                <a:lnTo>
                  <a:pt x="878" y="1455"/>
                </a:lnTo>
                <a:lnTo>
                  <a:pt x="898" y="1455"/>
                </a:lnTo>
                <a:lnTo>
                  <a:pt x="918" y="1456"/>
                </a:lnTo>
                <a:lnTo>
                  <a:pt x="898" y="1439"/>
                </a:lnTo>
                <a:lnTo>
                  <a:pt x="880" y="1431"/>
                </a:lnTo>
                <a:lnTo>
                  <a:pt x="860" y="1434"/>
                </a:lnTo>
                <a:lnTo>
                  <a:pt x="838" y="1444"/>
                </a:lnTo>
                <a:close/>
                <a:moveTo>
                  <a:pt x="101" y="2733"/>
                </a:moveTo>
                <a:lnTo>
                  <a:pt x="129" y="2732"/>
                </a:lnTo>
                <a:lnTo>
                  <a:pt x="157" y="2731"/>
                </a:lnTo>
                <a:lnTo>
                  <a:pt x="166" y="2726"/>
                </a:lnTo>
                <a:lnTo>
                  <a:pt x="138" y="2715"/>
                </a:lnTo>
                <a:lnTo>
                  <a:pt x="115" y="2698"/>
                </a:lnTo>
                <a:lnTo>
                  <a:pt x="91" y="2701"/>
                </a:lnTo>
                <a:lnTo>
                  <a:pt x="80" y="2717"/>
                </a:lnTo>
                <a:lnTo>
                  <a:pt x="101" y="2733"/>
                </a:lnTo>
                <a:close/>
                <a:moveTo>
                  <a:pt x="11134" y="4440"/>
                </a:moveTo>
                <a:lnTo>
                  <a:pt x="11217" y="4425"/>
                </a:lnTo>
                <a:lnTo>
                  <a:pt x="11226" y="4422"/>
                </a:lnTo>
                <a:lnTo>
                  <a:pt x="11198" y="4420"/>
                </a:lnTo>
                <a:lnTo>
                  <a:pt x="11174" y="4398"/>
                </a:lnTo>
                <a:lnTo>
                  <a:pt x="11160" y="4389"/>
                </a:lnTo>
                <a:lnTo>
                  <a:pt x="11146" y="4399"/>
                </a:lnTo>
                <a:lnTo>
                  <a:pt x="11136" y="4420"/>
                </a:lnTo>
                <a:lnTo>
                  <a:pt x="11134" y="4440"/>
                </a:lnTo>
                <a:close/>
                <a:moveTo>
                  <a:pt x="474" y="2036"/>
                </a:moveTo>
                <a:lnTo>
                  <a:pt x="485" y="2005"/>
                </a:lnTo>
                <a:lnTo>
                  <a:pt x="468" y="1994"/>
                </a:lnTo>
                <a:lnTo>
                  <a:pt x="438" y="1991"/>
                </a:lnTo>
                <a:lnTo>
                  <a:pt x="410" y="1987"/>
                </a:lnTo>
                <a:lnTo>
                  <a:pt x="420" y="2008"/>
                </a:lnTo>
                <a:lnTo>
                  <a:pt x="436" y="2020"/>
                </a:lnTo>
                <a:lnTo>
                  <a:pt x="455" y="2029"/>
                </a:lnTo>
                <a:lnTo>
                  <a:pt x="474" y="2036"/>
                </a:lnTo>
                <a:close/>
                <a:moveTo>
                  <a:pt x="409" y="1987"/>
                </a:moveTo>
                <a:lnTo>
                  <a:pt x="409" y="1987"/>
                </a:lnTo>
                <a:lnTo>
                  <a:pt x="409" y="1987"/>
                </a:lnTo>
                <a:lnTo>
                  <a:pt x="409" y="1987"/>
                </a:lnTo>
                <a:lnTo>
                  <a:pt x="410" y="1987"/>
                </a:lnTo>
                <a:lnTo>
                  <a:pt x="409" y="1987"/>
                </a:lnTo>
                <a:close/>
                <a:moveTo>
                  <a:pt x="10285" y="5354"/>
                </a:moveTo>
                <a:lnTo>
                  <a:pt x="10265" y="5358"/>
                </a:lnTo>
                <a:lnTo>
                  <a:pt x="10253" y="5373"/>
                </a:lnTo>
                <a:lnTo>
                  <a:pt x="10240" y="5392"/>
                </a:lnTo>
                <a:lnTo>
                  <a:pt x="10221" y="5405"/>
                </a:lnTo>
                <a:lnTo>
                  <a:pt x="10248" y="5416"/>
                </a:lnTo>
                <a:lnTo>
                  <a:pt x="10270" y="5408"/>
                </a:lnTo>
                <a:lnTo>
                  <a:pt x="10282" y="5385"/>
                </a:lnTo>
                <a:lnTo>
                  <a:pt x="10285" y="5354"/>
                </a:lnTo>
                <a:close/>
                <a:moveTo>
                  <a:pt x="378" y="1523"/>
                </a:moveTo>
                <a:lnTo>
                  <a:pt x="386" y="1507"/>
                </a:lnTo>
                <a:lnTo>
                  <a:pt x="395" y="1495"/>
                </a:lnTo>
                <a:lnTo>
                  <a:pt x="401" y="1482"/>
                </a:lnTo>
                <a:lnTo>
                  <a:pt x="399" y="1468"/>
                </a:lnTo>
                <a:lnTo>
                  <a:pt x="372" y="1465"/>
                </a:lnTo>
                <a:lnTo>
                  <a:pt x="350" y="1486"/>
                </a:lnTo>
                <a:lnTo>
                  <a:pt x="348" y="1512"/>
                </a:lnTo>
                <a:lnTo>
                  <a:pt x="378" y="1523"/>
                </a:lnTo>
                <a:close/>
                <a:moveTo>
                  <a:pt x="10928" y="5681"/>
                </a:moveTo>
                <a:lnTo>
                  <a:pt x="10921" y="5705"/>
                </a:lnTo>
                <a:lnTo>
                  <a:pt x="10935" y="5721"/>
                </a:lnTo>
                <a:lnTo>
                  <a:pt x="10963" y="5728"/>
                </a:lnTo>
                <a:lnTo>
                  <a:pt x="10992" y="5730"/>
                </a:lnTo>
                <a:lnTo>
                  <a:pt x="10983" y="5704"/>
                </a:lnTo>
                <a:lnTo>
                  <a:pt x="10969" y="5690"/>
                </a:lnTo>
                <a:lnTo>
                  <a:pt x="10950" y="5683"/>
                </a:lnTo>
                <a:lnTo>
                  <a:pt x="10928" y="5681"/>
                </a:lnTo>
                <a:close/>
                <a:moveTo>
                  <a:pt x="465" y="3720"/>
                </a:moveTo>
                <a:lnTo>
                  <a:pt x="441" y="3729"/>
                </a:lnTo>
                <a:lnTo>
                  <a:pt x="447" y="3746"/>
                </a:lnTo>
                <a:lnTo>
                  <a:pt x="473" y="3763"/>
                </a:lnTo>
                <a:lnTo>
                  <a:pt x="506" y="3766"/>
                </a:lnTo>
                <a:lnTo>
                  <a:pt x="502" y="3746"/>
                </a:lnTo>
                <a:lnTo>
                  <a:pt x="493" y="3734"/>
                </a:lnTo>
                <a:lnTo>
                  <a:pt x="480" y="3725"/>
                </a:lnTo>
                <a:lnTo>
                  <a:pt x="465" y="3720"/>
                </a:lnTo>
                <a:close/>
                <a:moveTo>
                  <a:pt x="547" y="2206"/>
                </a:moveTo>
                <a:lnTo>
                  <a:pt x="569" y="2225"/>
                </a:lnTo>
                <a:lnTo>
                  <a:pt x="592" y="2249"/>
                </a:lnTo>
                <a:lnTo>
                  <a:pt x="617" y="2269"/>
                </a:lnTo>
                <a:lnTo>
                  <a:pt x="645" y="2275"/>
                </a:lnTo>
                <a:lnTo>
                  <a:pt x="641" y="2242"/>
                </a:lnTo>
                <a:lnTo>
                  <a:pt x="615" y="2216"/>
                </a:lnTo>
                <a:lnTo>
                  <a:pt x="581" y="2202"/>
                </a:lnTo>
                <a:lnTo>
                  <a:pt x="547" y="2206"/>
                </a:lnTo>
                <a:close/>
                <a:moveTo>
                  <a:pt x="11495" y="4746"/>
                </a:moveTo>
                <a:lnTo>
                  <a:pt x="11501" y="4770"/>
                </a:lnTo>
                <a:lnTo>
                  <a:pt x="11528" y="4776"/>
                </a:lnTo>
                <a:lnTo>
                  <a:pt x="11562" y="4774"/>
                </a:lnTo>
                <a:lnTo>
                  <a:pt x="11594" y="4771"/>
                </a:lnTo>
                <a:lnTo>
                  <a:pt x="11569" y="4751"/>
                </a:lnTo>
                <a:lnTo>
                  <a:pt x="11545" y="4743"/>
                </a:lnTo>
                <a:lnTo>
                  <a:pt x="11519" y="4743"/>
                </a:lnTo>
                <a:lnTo>
                  <a:pt x="11495" y="4746"/>
                </a:lnTo>
                <a:close/>
                <a:moveTo>
                  <a:pt x="252" y="2916"/>
                </a:moveTo>
                <a:lnTo>
                  <a:pt x="223" y="2920"/>
                </a:lnTo>
                <a:lnTo>
                  <a:pt x="194" y="2925"/>
                </a:lnTo>
                <a:lnTo>
                  <a:pt x="165" y="2928"/>
                </a:lnTo>
                <a:lnTo>
                  <a:pt x="135" y="2929"/>
                </a:lnTo>
                <a:lnTo>
                  <a:pt x="194" y="2943"/>
                </a:lnTo>
                <a:lnTo>
                  <a:pt x="249" y="2941"/>
                </a:lnTo>
                <a:lnTo>
                  <a:pt x="275" y="2929"/>
                </a:lnTo>
                <a:lnTo>
                  <a:pt x="252" y="2916"/>
                </a:lnTo>
                <a:close/>
                <a:moveTo>
                  <a:pt x="11696" y="4617"/>
                </a:moveTo>
                <a:lnTo>
                  <a:pt x="11666" y="4608"/>
                </a:lnTo>
                <a:lnTo>
                  <a:pt x="11641" y="4620"/>
                </a:lnTo>
                <a:lnTo>
                  <a:pt x="11616" y="4637"/>
                </a:lnTo>
                <a:lnTo>
                  <a:pt x="11587" y="4649"/>
                </a:lnTo>
                <a:lnTo>
                  <a:pt x="11623" y="4669"/>
                </a:lnTo>
                <a:lnTo>
                  <a:pt x="11646" y="4662"/>
                </a:lnTo>
                <a:lnTo>
                  <a:pt x="11667" y="4640"/>
                </a:lnTo>
                <a:lnTo>
                  <a:pt x="11696" y="4617"/>
                </a:lnTo>
                <a:close/>
                <a:moveTo>
                  <a:pt x="758" y="1362"/>
                </a:moveTo>
                <a:lnTo>
                  <a:pt x="747" y="1384"/>
                </a:lnTo>
                <a:lnTo>
                  <a:pt x="781" y="1402"/>
                </a:lnTo>
                <a:lnTo>
                  <a:pt x="833" y="1407"/>
                </a:lnTo>
                <a:lnTo>
                  <a:pt x="871" y="1385"/>
                </a:lnTo>
                <a:lnTo>
                  <a:pt x="843" y="1378"/>
                </a:lnTo>
                <a:lnTo>
                  <a:pt x="814" y="1376"/>
                </a:lnTo>
                <a:lnTo>
                  <a:pt x="786" y="1375"/>
                </a:lnTo>
                <a:lnTo>
                  <a:pt x="758" y="1362"/>
                </a:lnTo>
                <a:close/>
                <a:moveTo>
                  <a:pt x="541" y="3703"/>
                </a:moveTo>
                <a:lnTo>
                  <a:pt x="559" y="3721"/>
                </a:lnTo>
                <a:lnTo>
                  <a:pt x="577" y="3727"/>
                </a:lnTo>
                <a:lnTo>
                  <a:pt x="605" y="3725"/>
                </a:lnTo>
                <a:lnTo>
                  <a:pt x="657" y="3716"/>
                </a:lnTo>
                <a:lnTo>
                  <a:pt x="628" y="3708"/>
                </a:lnTo>
                <a:lnTo>
                  <a:pt x="595" y="3696"/>
                </a:lnTo>
                <a:lnTo>
                  <a:pt x="564" y="3690"/>
                </a:lnTo>
                <a:lnTo>
                  <a:pt x="541" y="3703"/>
                </a:lnTo>
                <a:close/>
                <a:moveTo>
                  <a:pt x="11589" y="4011"/>
                </a:moveTo>
                <a:lnTo>
                  <a:pt x="11589" y="4042"/>
                </a:lnTo>
                <a:lnTo>
                  <a:pt x="11608" y="4052"/>
                </a:lnTo>
                <a:lnTo>
                  <a:pt x="11636" y="4051"/>
                </a:lnTo>
                <a:lnTo>
                  <a:pt x="11664" y="4043"/>
                </a:lnTo>
                <a:lnTo>
                  <a:pt x="11678" y="4014"/>
                </a:lnTo>
                <a:lnTo>
                  <a:pt x="11659" y="4006"/>
                </a:lnTo>
                <a:lnTo>
                  <a:pt x="11623" y="4009"/>
                </a:lnTo>
                <a:lnTo>
                  <a:pt x="11589" y="4011"/>
                </a:lnTo>
                <a:close/>
                <a:moveTo>
                  <a:pt x="11816" y="4466"/>
                </a:moveTo>
                <a:lnTo>
                  <a:pt x="11784" y="4449"/>
                </a:lnTo>
                <a:lnTo>
                  <a:pt x="11781" y="4425"/>
                </a:lnTo>
                <a:lnTo>
                  <a:pt x="11778" y="4407"/>
                </a:lnTo>
                <a:lnTo>
                  <a:pt x="11743" y="4410"/>
                </a:lnTo>
                <a:lnTo>
                  <a:pt x="11739" y="4445"/>
                </a:lnTo>
                <a:lnTo>
                  <a:pt x="11762" y="4473"/>
                </a:lnTo>
                <a:lnTo>
                  <a:pt x="11793" y="4483"/>
                </a:lnTo>
                <a:lnTo>
                  <a:pt x="11816" y="4466"/>
                </a:lnTo>
                <a:close/>
                <a:moveTo>
                  <a:pt x="12203" y="4276"/>
                </a:moveTo>
                <a:lnTo>
                  <a:pt x="12204" y="4276"/>
                </a:lnTo>
                <a:lnTo>
                  <a:pt x="12204" y="4275"/>
                </a:lnTo>
                <a:lnTo>
                  <a:pt x="12203" y="4275"/>
                </a:lnTo>
                <a:lnTo>
                  <a:pt x="12203" y="4276"/>
                </a:lnTo>
                <a:close/>
                <a:moveTo>
                  <a:pt x="12163" y="4346"/>
                </a:moveTo>
                <a:lnTo>
                  <a:pt x="12123" y="4382"/>
                </a:lnTo>
                <a:lnTo>
                  <a:pt x="12114" y="4406"/>
                </a:lnTo>
                <a:lnTo>
                  <a:pt x="12132" y="4406"/>
                </a:lnTo>
                <a:lnTo>
                  <a:pt x="12171" y="4368"/>
                </a:lnTo>
                <a:lnTo>
                  <a:pt x="12199" y="4318"/>
                </a:lnTo>
                <a:lnTo>
                  <a:pt x="12200" y="4290"/>
                </a:lnTo>
                <a:lnTo>
                  <a:pt x="12184" y="4295"/>
                </a:lnTo>
                <a:lnTo>
                  <a:pt x="12163" y="4346"/>
                </a:lnTo>
                <a:close/>
                <a:moveTo>
                  <a:pt x="12092" y="4401"/>
                </a:moveTo>
                <a:lnTo>
                  <a:pt x="12092" y="4401"/>
                </a:lnTo>
                <a:lnTo>
                  <a:pt x="12091" y="4401"/>
                </a:lnTo>
                <a:lnTo>
                  <a:pt x="12092" y="4401"/>
                </a:lnTo>
                <a:lnTo>
                  <a:pt x="12092" y="4401"/>
                </a:lnTo>
                <a:close/>
                <a:moveTo>
                  <a:pt x="533" y="3172"/>
                </a:moveTo>
                <a:lnTo>
                  <a:pt x="534" y="3172"/>
                </a:lnTo>
                <a:lnTo>
                  <a:pt x="535" y="3172"/>
                </a:lnTo>
                <a:lnTo>
                  <a:pt x="533" y="3172"/>
                </a:lnTo>
                <a:lnTo>
                  <a:pt x="533" y="3172"/>
                </a:lnTo>
                <a:close/>
                <a:moveTo>
                  <a:pt x="515" y="3199"/>
                </a:moveTo>
                <a:lnTo>
                  <a:pt x="516" y="3235"/>
                </a:lnTo>
                <a:lnTo>
                  <a:pt x="503" y="3270"/>
                </a:lnTo>
                <a:lnTo>
                  <a:pt x="502" y="3297"/>
                </a:lnTo>
                <a:lnTo>
                  <a:pt x="540" y="3301"/>
                </a:lnTo>
                <a:lnTo>
                  <a:pt x="552" y="3268"/>
                </a:lnTo>
                <a:lnTo>
                  <a:pt x="543" y="3214"/>
                </a:lnTo>
                <a:lnTo>
                  <a:pt x="526" y="3179"/>
                </a:lnTo>
                <a:lnTo>
                  <a:pt x="515" y="3199"/>
                </a:lnTo>
                <a:close/>
                <a:moveTo>
                  <a:pt x="11492" y="4105"/>
                </a:moveTo>
                <a:lnTo>
                  <a:pt x="11494" y="4074"/>
                </a:lnTo>
                <a:lnTo>
                  <a:pt x="11455" y="4061"/>
                </a:lnTo>
                <a:lnTo>
                  <a:pt x="11403" y="4056"/>
                </a:lnTo>
                <a:lnTo>
                  <a:pt x="11362" y="4048"/>
                </a:lnTo>
                <a:lnTo>
                  <a:pt x="11365" y="4081"/>
                </a:lnTo>
                <a:lnTo>
                  <a:pt x="11402" y="4088"/>
                </a:lnTo>
                <a:lnTo>
                  <a:pt x="11452" y="4088"/>
                </a:lnTo>
                <a:lnTo>
                  <a:pt x="11492" y="4105"/>
                </a:lnTo>
                <a:close/>
                <a:moveTo>
                  <a:pt x="10624" y="5619"/>
                </a:moveTo>
                <a:lnTo>
                  <a:pt x="10628" y="5647"/>
                </a:lnTo>
                <a:lnTo>
                  <a:pt x="10659" y="5652"/>
                </a:lnTo>
                <a:lnTo>
                  <a:pt x="10696" y="5639"/>
                </a:lnTo>
                <a:lnTo>
                  <a:pt x="10717" y="5613"/>
                </a:lnTo>
                <a:lnTo>
                  <a:pt x="10693" y="5600"/>
                </a:lnTo>
                <a:lnTo>
                  <a:pt x="10670" y="5599"/>
                </a:lnTo>
                <a:lnTo>
                  <a:pt x="10647" y="5606"/>
                </a:lnTo>
                <a:lnTo>
                  <a:pt x="10624" y="5619"/>
                </a:lnTo>
                <a:close/>
                <a:moveTo>
                  <a:pt x="10840" y="4575"/>
                </a:moveTo>
                <a:lnTo>
                  <a:pt x="10812" y="4553"/>
                </a:lnTo>
                <a:lnTo>
                  <a:pt x="10788" y="4557"/>
                </a:lnTo>
                <a:lnTo>
                  <a:pt x="10774" y="4579"/>
                </a:lnTo>
                <a:lnTo>
                  <a:pt x="10782" y="4611"/>
                </a:lnTo>
                <a:lnTo>
                  <a:pt x="10838" y="4601"/>
                </a:lnTo>
                <a:lnTo>
                  <a:pt x="10887" y="4580"/>
                </a:lnTo>
                <a:lnTo>
                  <a:pt x="10900" y="4566"/>
                </a:lnTo>
                <a:lnTo>
                  <a:pt x="10840" y="4575"/>
                </a:lnTo>
                <a:close/>
                <a:moveTo>
                  <a:pt x="666" y="1789"/>
                </a:moveTo>
                <a:lnTo>
                  <a:pt x="665" y="1739"/>
                </a:lnTo>
                <a:lnTo>
                  <a:pt x="645" y="1724"/>
                </a:lnTo>
                <a:lnTo>
                  <a:pt x="615" y="1739"/>
                </a:lnTo>
                <a:lnTo>
                  <a:pt x="589" y="1780"/>
                </a:lnTo>
                <a:lnTo>
                  <a:pt x="591" y="1798"/>
                </a:lnTo>
                <a:lnTo>
                  <a:pt x="614" y="1800"/>
                </a:lnTo>
                <a:lnTo>
                  <a:pt x="643" y="1795"/>
                </a:lnTo>
                <a:lnTo>
                  <a:pt x="666" y="1789"/>
                </a:lnTo>
                <a:close/>
                <a:moveTo>
                  <a:pt x="11463" y="4141"/>
                </a:moveTo>
                <a:lnTo>
                  <a:pt x="11445" y="4108"/>
                </a:lnTo>
                <a:lnTo>
                  <a:pt x="11401" y="4137"/>
                </a:lnTo>
                <a:lnTo>
                  <a:pt x="11370" y="4188"/>
                </a:lnTo>
                <a:lnTo>
                  <a:pt x="11389" y="4219"/>
                </a:lnTo>
                <a:lnTo>
                  <a:pt x="11413" y="4206"/>
                </a:lnTo>
                <a:lnTo>
                  <a:pt x="11422" y="4179"/>
                </a:lnTo>
                <a:lnTo>
                  <a:pt x="11432" y="4152"/>
                </a:lnTo>
                <a:lnTo>
                  <a:pt x="11463" y="4141"/>
                </a:lnTo>
                <a:close/>
                <a:moveTo>
                  <a:pt x="11891" y="4444"/>
                </a:moveTo>
                <a:lnTo>
                  <a:pt x="11941" y="4461"/>
                </a:lnTo>
                <a:lnTo>
                  <a:pt x="11994" y="4464"/>
                </a:lnTo>
                <a:lnTo>
                  <a:pt x="12050" y="4463"/>
                </a:lnTo>
                <a:lnTo>
                  <a:pt x="12104" y="4467"/>
                </a:lnTo>
                <a:lnTo>
                  <a:pt x="12027" y="4443"/>
                </a:lnTo>
                <a:lnTo>
                  <a:pt x="11972" y="4431"/>
                </a:lnTo>
                <a:lnTo>
                  <a:pt x="11929" y="4431"/>
                </a:lnTo>
                <a:lnTo>
                  <a:pt x="11891" y="4444"/>
                </a:lnTo>
                <a:close/>
                <a:moveTo>
                  <a:pt x="11527" y="4839"/>
                </a:moveTo>
                <a:lnTo>
                  <a:pt x="11500" y="4804"/>
                </a:lnTo>
                <a:lnTo>
                  <a:pt x="11469" y="4809"/>
                </a:lnTo>
                <a:lnTo>
                  <a:pt x="11443" y="4839"/>
                </a:lnTo>
                <a:lnTo>
                  <a:pt x="11426" y="4881"/>
                </a:lnTo>
                <a:lnTo>
                  <a:pt x="11462" y="4882"/>
                </a:lnTo>
                <a:lnTo>
                  <a:pt x="11483" y="4877"/>
                </a:lnTo>
                <a:lnTo>
                  <a:pt x="11502" y="4864"/>
                </a:lnTo>
                <a:lnTo>
                  <a:pt x="11527" y="4839"/>
                </a:lnTo>
                <a:close/>
                <a:moveTo>
                  <a:pt x="10289" y="5508"/>
                </a:moveTo>
                <a:lnTo>
                  <a:pt x="10298" y="5554"/>
                </a:lnTo>
                <a:lnTo>
                  <a:pt x="10356" y="5583"/>
                </a:lnTo>
                <a:lnTo>
                  <a:pt x="10416" y="5574"/>
                </a:lnTo>
                <a:lnTo>
                  <a:pt x="10430" y="5509"/>
                </a:lnTo>
                <a:lnTo>
                  <a:pt x="10396" y="5541"/>
                </a:lnTo>
                <a:lnTo>
                  <a:pt x="10360" y="5548"/>
                </a:lnTo>
                <a:lnTo>
                  <a:pt x="10325" y="5534"/>
                </a:lnTo>
                <a:lnTo>
                  <a:pt x="10289" y="5508"/>
                </a:lnTo>
                <a:close/>
                <a:moveTo>
                  <a:pt x="11743" y="3838"/>
                </a:moveTo>
                <a:lnTo>
                  <a:pt x="11738" y="3837"/>
                </a:lnTo>
                <a:lnTo>
                  <a:pt x="11737" y="3836"/>
                </a:lnTo>
                <a:lnTo>
                  <a:pt x="11739" y="3837"/>
                </a:lnTo>
                <a:lnTo>
                  <a:pt x="11743" y="3838"/>
                </a:lnTo>
                <a:lnTo>
                  <a:pt x="11739" y="3842"/>
                </a:lnTo>
                <a:lnTo>
                  <a:pt x="11737" y="3842"/>
                </a:lnTo>
                <a:lnTo>
                  <a:pt x="11738" y="3839"/>
                </a:lnTo>
                <a:lnTo>
                  <a:pt x="11743" y="3838"/>
                </a:lnTo>
                <a:close/>
                <a:moveTo>
                  <a:pt x="11646" y="3867"/>
                </a:moveTo>
                <a:lnTo>
                  <a:pt x="11706" y="3865"/>
                </a:lnTo>
                <a:lnTo>
                  <a:pt x="11770" y="3848"/>
                </a:lnTo>
                <a:lnTo>
                  <a:pt x="11798" y="3820"/>
                </a:lnTo>
                <a:lnTo>
                  <a:pt x="11747" y="3782"/>
                </a:lnTo>
                <a:lnTo>
                  <a:pt x="11741" y="3815"/>
                </a:lnTo>
                <a:lnTo>
                  <a:pt x="11711" y="3828"/>
                </a:lnTo>
                <a:lnTo>
                  <a:pt x="11674" y="3838"/>
                </a:lnTo>
                <a:lnTo>
                  <a:pt x="11646" y="3867"/>
                </a:lnTo>
                <a:close/>
                <a:moveTo>
                  <a:pt x="10803" y="5661"/>
                </a:moveTo>
                <a:lnTo>
                  <a:pt x="10807" y="5657"/>
                </a:lnTo>
                <a:lnTo>
                  <a:pt x="10808" y="5660"/>
                </a:lnTo>
                <a:lnTo>
                  <a:pt x="10808" y="5661"/>
                </a:lnTo>
                <a:lnTo>
                  <a:pt x="10807" y="5662"/>
                </a:lnTo>
                <a:lnTo>
                  <a:pt x="10803" y="5661"/>
                </a:lnTo>
                <a:close/>
                <a:moveTo>
                  <a:pt x="10880" y="5689"/>
                </a:moveTo>
                <a:lnTo>
                  <a:pt x="10839" y="5665"/>
                </a:lnTo>
                <a:lnTo>
                  <a:pt x="10803" y="5627"/>
                </a:lnTo>
                <a:lnTo>
                  <a:pt x="10778" y="5615"/>
                </a:lnTo>
                <a:lnTo>
                  <a:pt x="10773" y="5671"/>
                </a:lnTo>
                <a:lnTo>
                  <a:pt x="10794" y="5694"/>
                </a:lnTo>
                <a:lnTo>
                  <a:pt x="10840" y="5711"/>
                </a:lnTo>
                <a:lnTo>
                  <a:pt x="10878" y="5712"/>
                </a:lnTo>
                <a:lnTo>
                  <a:pt x="10880" y="5689"/>
                </a:lnTo>
                <a:close/>
                <a:moveTo>
                  <a:pt x="10757" y="4709"/>
                </a:moveTo>
                <a:lnTo>
                  <a:pt x="10757" y="4710"/>
                </a:lnTo>
                <a:lnTo>
                  <a:pt x="10759" y="4710"/>
                </a:lnTo>
                <a:lnTo>
                  <a:pt x="10757" y="4709"/>
                </a:lnTo>
                <a:lnTo>
                  <a:pt x="10757" y="4709"/>
                </a:lnTo>
                <a:close/>
                <a:moveTo>
                  <a:pt x="10826" y="4681"/>
                </a:moveTo>
                <a:lnTo>
                  <a:pt x="10793" y="4672"/>
                </a:lnTo>
                <a:lnTo>
                  <a:pt x="10782" y="4650"/>
                </a:lnTo>
                <a:lnTo>
                  <a:pt x="10766" y="4632"/>
                </a:lnTo>
                <a:lnTo>
                  <a:pt x="10721" y="4627"/>
                </a:lnTo>
                <a:lnTo>
                  <a:pt x="10704" y="4659"/>
                </a:lnTo>
                <a:lnTo>
                  <a:pt x="10737" y="4692"/>
                </a:lnTo>
                <a:lnTo>
                  <a:pt x="10789" y="4706"/>
                </a:lnTo>
                <a:lnTo>
                  <a:pt x="10826" y="4681"/>
                </a:lnTo>
                <a:close/>
                <a:moveTo>
                  <a:pt x="11904" y="4249"/>
                </a:moveTo>
                <a:lnTo>
                  <a:pt x="11877" y="4225"/>
                </a:lnTo>
                <a:lnTo>
                  <a:pt x="11858" y="4233"/>
                </a:lnTo>
                <a:lnTo>
                  <a:pt x="11845" y="4258"/>
                </a:lnTo>
                <a:lnTo>
                  <a:pt x="11841" y="4291"/>
                </a:lnTo>
                <a:lnTo>
                  <a:pt x="11892" y="4310"/>
                </a:lnTo>
                <a:lnTo>
                  <a:pt x="11935" y="4310"/>
                </a:lnTo>
                <a:lnTo>
                  <a:pt x="11947" y="4290"/>
                </a:lnTo>
                <a:lnTo>
                  <a:pt x="11904" y="4249"/>
                </a:lnTo>
                <a:close/>
                <a:moveTo>
                  <a:pt x="11955" y="4275"/>
                </a:moveTo>
                <a:lnTo>
                  <a:pt x="11955" y="4275"/>
                </a:lnTo>
                <a:lnTo>
                  <a:pt x="11956" y="4275"/>
                </a:lnTo>
                <a:lnTo>
                  <a:pt x="11955" y="4275"/>
                </a:lnTo>
                <a:close/>
                <a:moveTo>
                  <a:pt x="11682" y="4788"/>
                </a:moveTo>
                <a:lnTo>
                  <a:pt x="11623" y="4817"/>
                </a:lnTo>
                <a:lnTo>
                  <a:pt x="11669" y="4850"/>
                </a:lnTo>
                <a:lnTo>
                  <a:pt x="11743" y="4860"/>
                </a:lnTo>
                <a:lnTo>
                  <a:pt x="11775" y="4822"/>
                </a:lnTo>
                <a:lnTo>
                  <a:pt x="11793" y="4816"/>
                </a:lnTo>
                <a:lnTo>
                  <a:pt x="11762" y="4816"/>
                </a:lnTo>
                <a:lnTo>
                  <a:pt x="11714" y="4811"/>
                </a:lnTo>
                <a:lnTo>
                  <a:pt x="11682" y="4788"/>
                </a:lnTo>
                <a:close/>
                <a:moveTo>
                  <a:pt x="11645" y="3954"/>
                </a:moveTo>
                <a:lnTo>
                  <a:pt x="11681" y="3951"/>
                </a:lnTo>
                <a:lnTo>
                  <a:pt x="11711" y="3917"/>
                </a:lnTo>
                <a:lnTo>
                  <a:pt x="11713" y="3881"/>
                </a:lnTo>
                <a:lnTo>
                  <a:pt x="11663" y="3876"/>
                </a:lnTo>
                <a:lnTo>
                  <a:pt x="11636" y="3884"/>
                </a:lnTo>
                <a:lnTo>
                  <a:pt x="11606" y="3879"/>
                </a:lnTo>
                <a:lnTo>
                  <a:pt x="11580" y="3880"/>
                </a:lnTo>
                <a:lnTo>
                  <a:pt x="11569" y="3909"/>
                </a:lnTo>
                <a:lnTo>
                  <a:pt x="11595" y="3907"/>
                </a:lnTo>
                <a:lnTo>
                  <a:pt x="11620" y="3908"/>
                </a:lnTo>
                <a:lnTo>
                  <a:pt x="11637" y="3922"/>
                </a:lnTo>
                <a:lnTo>
                  <a:pt x="11645" y="3954"/>
                </a:lnTo>
                <a:close/>
                <a:moveTo>
                  <a:pt x="11995" y="4005"/>
                </a:moveTo>
                <a:lnTo>
                  <a:pt x="11914" y="3984"/>
                </a:lnTo>
                <a:lnTo>
                  <a:pt x="11813" y="3972"/>
                </a:lnTo>
                <a:lnTo>
                  <a:pt x="11760" y="3976"/>
                </a:lnTo>
                <a:lnTo>
                  <a:pt x="11812" y="4001"/>
                </a:lnTo>
                <a:lnTo>
                  <a:pt x="11862" y="4004"/>
                </a:lnTo>
                <a:lnTo>
                  <a:pt x="11915" y="4021"/>
                </a:lnTo>
                <a:lnTo>
                  <a:pt x="11964" y="4030"/>
                </a:lnTo>
                <a:lnTo>
                  <a:pt x="11995" y="4005"/>
                </a:lnTo>
                <a:close/>
                <a:moveTo>
                  <a:pt x="11643" y="4387"/>
                </a:moveTo>
                <a:lnTo>
                  <a:pt x="11583" y="4371"/>
                </a:lnTo>
                <a:lnTo>
                  <a:pt x="11520" y="4357"/>
                </a:lnTo>
                <a:lnTo>
                  <a:pt x="11458" y="4349"/>
                </a:lnTo>
                <a:lnTo>
                  <a:pt x="11394" y="4351"/>
                </a:lnTo>
                <a:lnTo>
                  <a:pt x="11443" y="4380"/>
                </a:lnTo>
                <a:lnTo>
                  <a:pt x="11520" y="4402"/>
                </a:lnTo>
                <a:lnTo>
                  <a:pt x="11597" y="4407"/>
                </a:lnTo>
                <a:lnTo>
                  <a:pt x="11643" y="4387"/>
                </a:lnTo>
                <a:close/>
                <a:moveTo>
                  <a:pt x="669" y="1255"/>
                </a:moveTo>
                <a:lnTo>
                  <a:pt x="656" y="1286"/>
                </a:lnTo>
                <a:lnTo>
                  <a:pt x="623" y="1297"/>
                </a:lnTo>
                <a:lnTo>
                  <a:pt x="591" y="1308"/>
                </a:lnTo>
                <a:lnTo>
                  <a:pt x="584" y="1333"/>
                </a:lnTo>
                <a:lnTo>
                  <a:pt x="661" y="1332"/>
                </a:lnTo>
                <a:lnTo>
                  <a:pt x="730" y="1304"/>
                </a:lnTo>
                <a:lnTo>
                  <a:pt x="745" y="1272"/>
                </a:lnTo>
                <a:lnTo>
                  <a:pt x="669" y="1255"/>
                </a:lnTo>
                <a:close/>
                <a:moveTo>
                  <a:pt x="533" y="2508"/>
                </a:moveTo>
                <a:lnTo>
                  <a:pt x="598" y="2486"/>
                </a:lnTo>
                <a:lnTo>
                  <a:pt x="594" y="2470"/>
                </a:lnTo>
                <a:lnTo>
                  <a:pt x="538" y="2458"/>
                </a:lnTo>
                <a:lnTo>
                  <a:pt x="443" y="2457"/>
                </a:lnTo>
                <a:lnTo>
                  <a:pt x="420" y="2423"/>
                </a:lnTo>
                <a:lnTo>
                  <a:pt x="401" y="2439"/>
                </a:lnTo>
                <a:lnTo>
                  <a:pt x="375" y="2472"/>
                </a:lnTo>
                <a:lnTo>
                  <a:pt x="333" y="2485"/>
                </a:lnTo>
                <a:lnTo>
                  <a:pt x="347" y="2505"/>
                </a:lnTo>
                <a:lnTo>
                  <a:pt x="404" y="2505"/>
                </a:lnTo>
                <a:lnTo>
                  <a:pt x="477" y="2500"/>
                </a:lnTo>
                <a:lnTo>
                  <a:pt x="533" y="2508"/>
                </a:lnTo>
                <a:close/>
                <a:moveTo>
                  <a:pt x="11867" y="4350"/>
                </a:moveTo>
                <a:lnTo>
                  <a:pt x="11816" y="4305"/>
                </a:lnTo>
                <a:lnTo>
                  <a:pt x="11761" y="4247"/>
                </a:lnTo>
                <a:lnTo>
                  <a:pt x="11718" y="4220"/>
                </a:lnTo>
                <a:lnTo>
                  <a:pt x="11704" y="4271"/>
                </a:lnTo>
                <a:lnTo>
                  <a:pt x="11755" y="4298"/>
                </a:lnTo>
                <a:lnTo>
                  <a:pt x="11778" y="4347"/>
                </a:lnTo>
                <a:lnTo>
                  <a:pt x="11804" y="4379"/>
                </a:lnTo>
                <a:lnTo>
                  <a:pt x="11867" y="4350"/>
                </a:lnTo>
                <a:close/>
                <a:moveTo>
                  <a:pt x="11701" y="4221"/>
                </a:moveTo>
                <a:lnTo>
                  <a:pt x="11701" y="4221"/>
                </a:lnTo>
                <a:lnTo>
                  <a:pt x="11701" y="4221"/>
                </a:lnTo>
                <a:lnTo>
                  <a:pt x="11701" y="4220"/>
                </a:lnTo>
                <a:lnTo>
                  <a:pt x="11720" y="4206"/>
                </a:lnTo>
                <a:lnTo>
                  <a:pt x="11743" y="4193"/>
                </a:lnTo>
                <a:lnTo>
                  <a:pt x="11770" y="4186"/>
                </a:lnTo>
                <a:lnTo>
                  <a:pt x="11802" y="4182"/>
                </a:lnTo>
                <a:lnTo>
                  <a:pt x="11671" y="4159"/>
                </a:lnTo>
                <a:lnTo>
                  <a:pt x="11570" y="4158"/>
                </a:lnTo>
                <a:lnTo>
                  <a:pt x="11495" y="4178"/>
                </a:lnTo>
                <a:lnTo>
                  <a:pt x="11440" y="4217"/>
                </a:lnTo>
                <a:lnTo>
                  <a:pt x="11496" y="4257"/>
                </a:lnTo>
                <a:lnTo>
                  <a:pt x="11492" y="4272"/>
                </a:lnTo>
                <a:lnTo>
                  <a:pt x="11449" y="4280"/>
                </a:lnTo>
                <a:lnTo>
                  <a:pt x="11387" y="4298"/>
                </a:lnTo>
                <a:lnTo>
                  <a:pt x="11481" y="4322"/>
                </a:lnTo>
                <a:lnTo>
                  <a:pt x="11537" y="4331"/>
                </a:lnTo>
                <a:lnTo>
                  <a:pt x="11561" y="4312"/>
                </a:lnTo>
                <a:lnTo>
                  <a:pt x="11564" y="4248"/>
                </a:lnTo>
                <a:lnTo>
                  <a:pt x="11609" y="4267"/>
                </a:lnTo>
                <a:lnTo>
                  <a:pt x="11644" y="4263"/>
                </a:lnTo>
                <a:lnTo>
                  <a:pt x="11672" y="4245"/>
                </a:lnTo>
                <a:lnTo>
                  <a:pt x="11701" y="4221"/>
                </a:lnTo>
                <a:close/>
                <a:moveTo>
                  <a:pt x="11269" y="4295"/>
                </a:moveTo>
                <a:lnTo>
                  <a:pt x="11271" y="4294"/>
                </a:lnTo>
                <a:lnTo>
                  <a:pt x="11271" y="4294"/>
                </a:lnTo>
                <a:lnTo>
                  <a:pt x="11271" y="4294"/>
                </a:lnTo>
                <a:lnTo>
                  <a:pt x="11269" y="4295"/>
                </a:lnTo>
                <a:close/>
                <a:moveTo>
                  <a:pt x="11250" y="4365"/>
                </a:moveTo>
                <a:lnTo>
                  <a:pt x="11273" y="4399"/>
                </a:lnTo>
                <a:lnTo>
                  <a:pt x="11315" y="4411"/>
                </a:lnTo>
                <a:lnTo>
                  <a:pt x="11348" y="4399"/>
                </a:lnTo>
                <a:lnTo>
                  <a:pt x="11338" y="4368"/>
                </a:lnTo>
                <a:lnTo>
                  <a:pt x="11357" y="4338"/>
                </a:lnTo>
                <a:lnTo>
                  <a:pt x="11300" y="4308"/>
                </a:lnTo>
                <a:lnTo>
                  <a:pt x="11239" y="4307"/>
                </a:lnTo>
                <a:lnTo>
                  <a:pt x="11250" y="4365"/>
                </a:lnTo>
                <a:close/>
                <a:moveTo>
                  <a:pt x="11160" y="4537"/>
                </a:moveTo>
                <a:lnTo>
                  <a:pt x="11082" y="4524"/>
                </a:lnTo>
                <a:lnTo>
                  <a:pt x="10999" y="4511"/>
                </a:lnTo>
                <a:lnTo>
                  <a:pt x="10915" y="4497"/>
                </a:lnTo>
                <a:lnTo>
                  <a:pt x="10834" y="4485"/>
                </a:lnTo>
                <a:lnTo>
                  <a:pt x="10895" y="4532"/>
                </a:lnTo>
                <a:lnTo>
                  <a:pt x="10991" y="4559"/>
                </a:lnTo>
                <a:lnTo>
                  <a:pt x="11090" y="4561"/>
                </a:lnTo>
                <a:lnTo>
                  <a:pt x="11160" y="4537"/>
                </a:lnTo>
                <a:close/>
                <a:moveTo>
                  <a:pt x="572" y="1493"/>
                </a:moveTo>
                <a:lnTo>
                  <a:pt x="592" y="1546"/>
                </a:lnTo>
                <a:lnTo>
                  <a:pt x="670" y="1526"/>
                </a:lnTo>
                <a:lnTo>
                  <a:pt x="733" y="1483"/>
                </a:lnTo>
                <a:lnTo>
                  <a:pt x="707" y="1458"/>
                </a:lnTo>
                <a:lnTo>
                  <a:pt x="643" y="1478"/>
                </a:lnTo>
                <a:lnTo>
                  <a:pt x="567" y="1456"/>
                </a:lnTo>
                <a:lnTo>
                  <a:pt x="527" y="1444"/>
                </a:lnTo>
                <a:lnTo>
                  <a:pt x="572" y="1493"/>
                </a:lnTo>
                <a:close/>
                <a:moveTo>
                  <a:pt x="12064" y="3853"/>
                </a:moveTo>
                <a:lnTo>
                  <a:pt x="11983" y="3836"/>
                </a:lnTo>
                <a:lnTo>
                  <a:pt x="11904" y="3818"/>
                </a:lnTo>
                <a:lnTo>
                  <a:pt x="11849" y="3823"/>
                </a:lnTo>
                <a:lnTo>
                  <a:pt x="11839" y="3876"/>
                </a:lnTo>
                <a:lnTo>
                  <a:pt x="11921" y="3874"/>
                </a:lnTo>
                <a:lnTo>
                  <a:pt x="12018" y="3886"/>
                </a:lnTo>
                <a:lnTo>
                  <a:pt x="12082" y="3888"/>
                </a:lnTo>
                <a:lnTo>
                  <a:pt x="12064" y="3853"/>
                </a:lnTo>
                <a:close/>
                <a:moveTo>
                  <a:pt x="11983" y="3892"/>
                </a:moveTo>
                <a:lnTo>
                  <a:pt x="11910" y="3904"/>
                </a:lnTo>
                <a:lnTo>
                  <a:pt x="11811" y="3902"/>
                </a:lnTo>
                <a:lnTo>
                  <a:pt x="11751" y="3904"/>
                </a:lnTo>
                <a:lnTo>
                  <a:pt x="11798" y="3931"/>
                </a:lnTo>
                <a:lnTo>
                  <a:pt x="11879" y="3949"/>
                </a:lnTo>
                <a:lnTo>
                  <a:pt x="11969" y="3965"/>
                </a:lnTo>
                <a:lnTo>
                  <a:pt x="12018" y="3955"/>
                </a:lnTo>
                <a:lnTo>
                  <a:pt x="11983" y="3892"/>
                </a:lnTo>
                <a:close/>
                <a:moveTo>
                  <a:pt x="12021" y="3945"/>
                </a:moveTo>
                <a:lnTo>
                  <a:pt x="12021" y="3944"/>
                </a:lnTo>
                <a:lnTo>
                  <a:pt x="12021" y="3945"/>
                </a:lnTo>
                <a:lnTo>
                  <a:pt x="12022" y="3945"/>
                </a:lnTo>
                <a:lnTo>
                  <a:pt x="12021" y="3945"/>
                </a:lnTo>
                <a:close/>
                <a:moveTo>
                  <a:pt x="991" y="3693"/>
                </a:moveTo>
                <a:lnTo>
                  <a:pt x="963" y="3660"/>
                </a:lnTo>
                <a:lnTo>
                  <a:pt x="913" y="3710"/>
                </a:lnTo>
                <a:lnTo>
                  <a:pt x="890" y="3774"/>
                </a:lnTo>
                <a:lnTo>
                  <a:pt x="948" y="3788"/>
                </a:lnTo>
                <a:lnTo>
                  <a:pt x="997" y="3787"/>
                </a:lnTo>
                <a:lnTo>
                  <a:pt x="1027" y="3722"/>
                </a:lnTo>
                <a:lnTo>
                  <a:pt x="1027" y="3665"/>
                </a:lnTo>
                <a:lnTo>
                  <a:pt x="991" y="3693"/>
                </a:lnTo>
                <a:close/>
                <a:moveTo>
                  <a:pt x="10862" y="4426"/>
                </a:moveTo>
                <a:lnTo>
                  <a:pt x="10782" y="4406"/>
                </a:lnTo>
                <a:lnTo>
                  <a:pt x="10820" y="4436"/>
                </a:lnTo>
                <a:lnTo>
                  <a:pt x="10915" y="4476"/>
                </a:lnTo>
                <a:lnTo>
                  <a:pt x="11010" y="4477"/>
                </a:lnTo>
                <a:lnTo>
                  <a:pt x="10983" y="4429"/>
                </a:lnTo>
                <a:lnTo>
                  <a:pt x="10992" y="4410"/>
                </a:lnTo>
                <a:lnTo>
                  <a:pt x="11026" y="4406"/>
                </a:lnTo>
                <a:lnTo>
                  <a:pt x="11078" y="4402"/>
                </a:lnTo>
                <a:lnTo>
                  <a:pt x="11022" y="4374"/>
                </a:lnTo>
                <a:lnTo>
                  <a:pt x="10965" y="4394"/>
                </a:lnTo>
                <a:lnTo>
                  <a:pt x="10912" y="4425"/>
                </a:lnTo>
                <a:lnTo>
                  <a:pt x="10862" y="4426"/>
                </a:lnTo>
                <a:close/>
                <a:moveTo>
                  <a:pt x="11883" y="4552"/>
                </a:moveTo>
                <a:lnTo>
                  <a:pt x="11883" y="4555"/>
                </a:lnTo>
                <a:lnTo>
                  <a:pt x="11883" y="4555"/>
                </a:lnTo>
                <a:lnTo>
                  <a:pt x="11883" y="4553"/>
                </a:lnTo>
                <a:lnTo>
                  <a:pt x="11883" y="4552"/>
                </a:lnTo>
                <a:lnTo>
                  <a:pt x="11897" y="4553"/>
                </a:lnTo>
                <a:lnTo>
                  <a:pt x="11901" y="4555"/>
                </a:lnTo>
                <a:lnTo>
                  <a:pt x="11897" y="4555"/>
                </a:lnTo>
                <a:lnTo>
                  <a:pt x="11883" y="4552"/>
                </a:lnTo>
                <a:close/>
                <a:moveTo>
                  <a:pt x="12079" y="4562"/>
                </a:moveTo>
                <a:lnTo>
                  <a:pt x="12037" y="4546"/>
                </a:lnTo>
                <a:lnTo>
                  <a:pt x="11993" y="4548"/>
                </a:lnTo>
                <a:lnTo>
                  <a:pt x="11949" y="4556"/>
                </a:lnTo>
                <a:lnTo>
                  <a:pt x="11911" y="4556"/>
                </a:lnTo>
                <a:lnTo>
                  <a:pt x="11913" y="4523"/>
                </a:lnTo>
                <a:lnTo>
                  <a:pt x="11848" y="4520"/>
                </a:lnTo>
                <a:lnTo>
                  <a:pt x="11772" y="4538"/>
                </a:lnTo>
                <a:lnTo>
                  <a:pt x="11746" y="4566"/>
                </a:lnTo>
                <a:lnTo>
                  <a:pt x="11879" y="4593"/>
                </a:lnTo>
                <a:lnTo>
                  <a:pt x="12053" y="4613"/>
                </a:lnTo>
                <a:lnTo>
                  <a:pt x="12155" y="4609"/>
                </a:lnTo>
                <a:lnTo>
                  <a:pt x="12079" y="4562"/>
                </a:lnTo>
                <a:close/>
                <a:moveTo>
                  <a:pt x="11301" y="4531"/>
                </a:moveTo>
                <a:lnTo>
                  <a:pt x="11319" y="4518"/>
                </a:lnTo>
                <a:lnTo>
                  <a:pt x="11350" y="4511"/>
                </a:lnTo>
                <a:lnTo>
                  <a:pt x="11389" y="4509"/>
                </a:lnTo>
                <a:lnTo>
                  <a:pt x="11435" y="4511"/>
                </a:lnTo>
                <a:lnTo>
                  <a:pt x="11435" y="4513"/>
                </a:lnTo>
                <a:lnTo>
                  <a:pt x="11435" y="4514"/>
                </a:lnTo>
                <a:lnTo>
                  <a:pt x="11436" y="4514"/>
                </a:lnTo>
                <a:lnTo>
                  <a:pt x="11439" y="4514"/>
                </a:lnTo>
                <a:lnTo>
                  <a:pt x="11440" y="4513"/>
                </a:lnTo>
                <a:lnTo>
                  <a:pt x="11440" y="4511"/>
                </a:lnTo>
                <a:lnTo>
                  <a:pt x="11537" y="4523"/>
                </a:lnTo>
                <a:lnTo>
                  <a:pt x="11606" y="4533"/>
                </a:lnTo>
                <a:lnTo>
                  <a:pt x="11608" y="4533"/>
                </a:lnTo>
                <a:lnTo>
                  <a:pt x="11511" y="4510"/>
                </a:lnTo>
                <a:lnTo>
                  <a:pt x="11412" y="4455"/>
                </a:lnTo>
                <a:lnTo>
                  <a:pt x="11303" y="4459"/>
                </a:lnTo>
                <a:lnTo>
                  <a:pt x="11184" y="4472"/>
                </a:lnTo>
                <a:lnTo>
                  <a:pt x="11059" y="4450"/>
                </a:lnTo>
                <a:lnTo>
                  <a:pt x="11067" y="4481"/>
                </a:lnTo>
                <a:lnTo>
                  <a:pt x="11140" y="4499"/>
                </a:lnTo>
                <a:lnTo>
                  <a:pt x="11233" y="4513"/>
                </a:lnTo>
                <a:lnTo>
                  <a:pt x="11301" y="4531"/>
                </a:lnTo>
                <a:close/>
                <a:moveTo>
                  <a:pt x="584" y="3945"/>
                </a:moveTo>
                <a:lnTo>
                  <a:pt x="576" y="3946"/>
                </a:lnTo>
                <a:lnTo>
                  <a:pt x="573" y="3942"/>
                </a:lnTo>
                <a:lnTo>
                  <a:pt x="577" y="3939"/>
                </a:lnTo>
                <a:lnTo>
                  <a:pt x="585" y="3940"/>
                </a:lnTo>
                <a:lnTo>
                  <a:pt x="584" y="3942"/>
                </a:lnTo>
                <a:lnTo>
                  <a:pt x="584" y="3945"/>
                </a:lnTo>
                <a:close/>
                <a:moveTo>
                  <a:pt x="819" y="3996"/>
                </a:moveTo>
                <a:lnTo>
                  <a:pt x="823" y="3998"/>
                </a:lnTo>
                <a:lnTo>
                  <a:pt x="820" y="4000"/>
                </a:lnTo>
                <a:lnTo>
                  <a:pt x="819" y="4000"/>
                </a:lnTo>
                <a:lnTo>
                  <a:pt x="818" y="3998"/>
                </a:lnTo>
                <a:lnTo>
                  <a:pt x="819" y="3996"/>
                </a:lnTo>
                <a:close/>
                <a:moveTo>
                  <a:pt x="862" y="4010"/>
                </a:moveTo>
                <a:lnTo>
                  <a:pt x="869" y="4011"/>
                </a:lnTo>
                <a:lnTo>
                  <a:pt x="862" y="4010"/>
                </a:lnTo>
                <a:lnTo>
                  <a:pt x="867" y="4005"/>
                </a:lnTo>
                <a:lnTo>
                  <a:pt x="862" y="4010"/>
                </a:lnTo>
                <a:close/>
                <a:moveTo>
                  <a:pt x="882" y="4015"/>
                </a:moveTo>
                <a:lnTo>
                  <a:pt x="916" y="3967"/>
                </a:lnTo>
                <a:lnTo>
                  <a:pt x="805" y="3940"/>
                </a:lnTo>
                <a:lnTo>
                  <a:pt x="645" y="3921"/>
                </a:lnTo>
                <a:lnTo>
                  <a:pt x="525" y="3895"/>
                </a:lnTo>
                <a:lnTo>
                  <a:pt x="555" y="3964"/>
                </a:lnTo>
                <a:lnTo>
                  <a:pt x="657" y="4000"/>
                </a:lnTo>
                <a:lnTo>
                  <a:pt x="782" y="4012"/>
                </a:lnTo>
                <a:lnTo>
                  <a:pt x="882" y="4015"/>
                </a:lnTo>
                <a:close/>
                <a:moveTo>
                  <a:pt x="11663" y="4187"/>
                </a:moveTo>
                <a:lnTo>
                  <a:pt x="11660" y="4184"/>
                </a:lnTo>
                <a:lnTo>
                  <a:pt x="11659" y="4183"/>
                </a:lnTo>
                <a:lnTo>
                  <a:pt x="11660" y="4180"/>
                </a:lnTo>
                <a:lnTo>
                  <a:pt x="11663" y="4179"/>
                </a:lnTo>
                <a:lnTo>
                  <a:pt x="11666" y="4182"/>
                </a:lnTo>
                <a:lnTo>
                  <a:pt x="11667" y="4183"/>
                </a:lnTo>
                <a:lnTo>
                  <a:pt x="11667" y="4186"/>
                </a:lnTo>
                <a:lnTo>
                  <a:pt x="11663" y="4187"/>
                </a:lnTo>
                <a:close/>
                <a:moveTo>
                  <a:pt x="11646" y="4225"/>
                </a:moveTo>
                <a:lnTo>
                  <a:pt x="11644" y="4224"/>
                </a:lnTo>
                <a:lnTo>
                  <a:pt x="11643" y="4222"/>
                </a:lnTo>
                <a:lnTo>
                  <a:pt x="11643" y="4220"/>
                </a:lnTo>
                <a:lnTo>
                  <a:pt x="11644" y="4217"/>
                </a:lnTo>
                <a:lnTo>
                  <a:pt x="11648" y="4220"/>
                </a:lnTo>
                <a:lnTo>
                  <a:pt x="11650" y="4221"/>
                </a:lnTo>
                <a:lnTo>
                  <a:pt x="11650" y="4222"/>
                </a:lnTo>
                <a:lnTo>
                  <a:pt x="11646" y="4225"/>
                </a:lnTo>
                <a:close/>
                <a:moveTo>
                  <a:pt x="11607" y="4186"/>
                </a:moveTo>
                <a:lnTo>
                  <a:pt x="11597" y="4188"/>
                </a:lnTo>
                <a:lnTo>
                  <a:pt x="11592" y="4186"/>
                </a:lnTo>
                <a:lnTo>
                  <a:pt x="11593" y="4180"/>
                </a:lnTo>
                <a:lnTo>
                  <a:pt x="11599" y="4174"/>
                </a:lnTo>
                <a:lnTo>
                  <a:pt x="11607" y="4173"/>
                </a:lnTo>
                <a:lnTo>
                  <a:pt x="11612" y="4175"/>
                </a:lnTo>
                <a:lnTo>
                  <a:pt x="11612" y="4180"/>
                </a:lnTo>
                <a:lnTo>
                  <a:pt x="11607" y="4186"/>
                </a:lnTo>
                <a:close/>
                <a:moveTo>
                  <a:pt x="11579" y="4202"/>
                </a:moveTo>
                <a:lnTo>
                  <a:pt x="11578" y="4197"/>
                </a:lnTo>
                <a:lnTo>
                  <a:pt x="11579" y="4193"/>
                </a:lnTo>
                <a:lnTo>
                  <a:pt x="11583" y="4191"/>
                </a:lnTo>
                <a:lnTo>
                  <a:pt x="11588" y="4189"/>
                </a:lnTo>
                <a:lnTo>
                  <a:pt x="11587" y="4193"/>
                </a:lnTo>
                <a:lnTo>
                  <a:pt x="11584" y="4197"/>
                </a:lnTo>
                <a:lnTo>
                  <a:pt x="11581" y="4200"/>
                </a:lnTo>
                <a:lnTo>
                  <a:pt x="11579" y="4202"/>
                </a:lnTo>
                <a:close/>
                <a:moveTo>
                  <a:pt x="7884" y="4402"/>
                </a:moveTo>
                <a:lnTo>
                  <a:pt x="7884" y="4401"/>
                </a:lnTo>
                <a:lnTo>
                  <a:pt x="7883" y="4402"/>
                </a:lnTo>
                <a:lnTo>
                  <a:pt x="7884" y="4402"/>
                </a:lnTo>
                <a:lnTo>
                  <a:pt x="7884" y="4402"/>
                </a:lnTo>
                <a:close/>
                <a:moveTo>
                  <a:pt x="418" y="1720"/>
                </a:moveTo>
                <a:lnTo>
                  <a:pt x="412" y="1734"/>
                </a:lnTo>
                <a:lnTo>
                  <a:pt x="405" y="1739"/>
                </a:lnTo>
                <a:lnTo>
                  <a:pt x="396" y="1738"/>
                </a:lnTo>
                <a:lnTo>
                  <a:pt x="381" y="1729"/>
                </a:lnTo>
                <a:lnTo>
                  <a:pt x="389" y="1720"/>
                </a:lnTo>
                <a:lnTo>
                  <a:pt x="398" y="1716"/>
                </a:lnTo>
                <a:lnTo>
                  <a:pt x="408" y="1716"/>
                </a:lnTo>
                <a:lnTo>
                  <a:pt x="418" y="1720"/>
                </a:lnTo>
                <a:close/>
                <a:moveTo>
                  <a:pt x="303" y="1898"/>
                </a:moveTo>
                <a:lnTo>
                  <a:pt x="316" y="1949"/>
                </a:lnTo>
                <a:lnTo>
                  <a:pt x="329" y="1969"/>
                </a:lnTo>
                <a:lnTo>
                  <a:pt x="356" y="1977"/>
                </a:lnTo>
                <a:lnTo>
                  <a:pt x="409" y="1986"/>
                </a:lnTo>
                <a:lnTo>
                  <a:pt x="390" y="1925"/>
                </a:lnTo>
                <a:lnTo>
                  <a:pt x="354" y="1871"/>
                </a:lnTo>
                <a:lnTo>
                  <a:pt x="348" y="1838"/>
                </a:lnTo>
                <a:lnTo>
                  <a:pt x="417" y="1838"/>
                </a:lnTo>
                <a:lnTo>
                  <a:pt x="457" y="1836"/>
                </a:lnTo>
                <a:lnTo>
                  <a:pt x="443" y="1826"/>
                </a:lnTo>
                <a:lnTo>
                  <a:pt x="417" y="1791"/>
                </a:lnTo>
                <a:lnTo>
                  <a:pt x="419" y="1720"/>
                </a:lnTo>
                <a:lnTo>
                  <a:pt x="417" y="1647"/>
                </a:lnTo>
                <a:lnTo>
                  <a:pt x="363" y="1607"/>
                </a:lnTo>
                <a:lnTo>
                  <a:pt x="316" y="1621"/>
                </a:lnTo>
                <a:lnTo>
                  <a:pt x="331" y="1708"/>
                </a:lnTo>
                <a:lnTo>
                  <a:pt x="308" y="1743"/>
                </a:lnTo>
                <a:lnTo>
                  <a:pt x="286" y="1789"/>
                </a:lnTo>
                <a:lnTo>
                  <a:pt x="279" y="1842"/>
                </a:lnTo>
                <a:lnTo>
                  <a:pt x="303" y="1898"/>
                </a:lnTo>
                <a:close/>
                <a:moveTo>
                  <a:pt x="11227" y="4314"/>
                </a:moveTo>
                <a:lnTo>
                  <a:pt x="11227" y="4314"/>
                </a:lnTo>
                <a:lnTo>
                  <a:pt x="11229" y="4313"/>
                </a:lnTo>
                <a:lnTo>
                  <a:pt x="11227" y="4313"/>
                </a:lnTo>
                <a:lnTo>
                  <a:pt x="11227" y="4314"/>
                </a:lnTo>
                <a:close/>
                <a:moveTo>
                  <a:pt x="6875" y="3911"/>
                </a:moveTo>
                <a:lnTo>
                  <a:pt x="6875" y="3911"/>
                </a:lnTo>
                <a:lnTo>
                  <a:pt x="6873" y="3912"/>
                </a:lnTo>
                <a:lnTo>
                  <a:pt x="6875" y="3911"/>
                </a:lnTo>
                <a:close/>
                <a:moveTo>
                  <a:pt x="11182" y="2656"/>
                </a:moveTo>
                <a:lnTo>
                  <a:pt x="11182" y="2656"/>
                </a:lnTo>
                <a:lnTo>
                  <a:pt x="11180" y="2656"/>
                </a:lnTo>
                <a:lnTo>
                  <a:pt x="11182" y="2656"/>
                </a:lnTo>
                <a:close/>
                <a:moveTo>
                  <a:pt x="11506" y="5826"/>
                </a:moveTo>
                <a:lnTo>
                  <a:pt x="11504" y="5833"/>
                </a:lnTo>
                <a:lnTo>
                  <a:pt x="11506" y="5838"/>
                </a:lnTo>
                <a:lnTo>
                  <a:pt x="11511" y="5840"/>
                </a:lnTo>
                <a:lnTo>
                  <a:pt x="11518" y="5840"/>
                </a:lnTo>
                <a:lnTo>
                  <a:pt x="11522" y="5831"/>
                </a:lnTo>
                <a:lnTo>
                  <a:pt x="11520" y="5823"/>
                </a:lnTo>
                <a:lnTo>
                  <a:pt x="11514" y="5821"/>
                </a:lnTo>
                <a:lnTo>
                  <a:pt x="11506" y="5826"/>
                </a:lnTo>
                <a:close/>
                <a:moveTo>
                  <a:pt x="11560" y="5828"/>
                </a:moveTo>
                <a:lnTo>
                  <a:pt x="11548" y="5844"/>
                </a:lnTo>
                <a:lnTo>
                  <a:pt x="11570" y="5852"/>
                </a:lnTo>
                <a:lnTo>
                  <a:pt x="11592" y="5848"/>
                </a:lnTo>
                <a:lnTo>
                  <a:pt x="11588" y="5826"/>
                </a:lnTo>
                <a:lnTo>
                  <a:pt x="11581" y="5824"/>
                </a:lnTo>
                <a:lnTo>
                  <a:pt x="11574" y="5824"/>
                </a:lnTo>
                <a:lnTo>
                  <a:pt x="11566" y="5826"/>
                </a:lnTo>
                <a:lnTo>
                  <a:pt x="11560" y="5828"/>
                </a:lnTo>
                <a:close/>
                <a:moveTo>
                  <a:pt x="11024" y="5698"/>
                </a:moveTo>
                <a:lnTo>
                  <a:pt x="11038" y="5755"/>
                </a:lnTo>
                <a:lnTo>
                  <a:pt x="11099" y="5777"/>
                </a:lnTo>
                <a:lnTo>
                  <a:pt x="11183" y="5784"/>
                </a:lnTo>
                <a:lnTo>
                  <a:pt x="11262" y="5800"/>
                </a:lnTo>
                <a:lnTo>
                  <a:pt x="11207" y="5758"/>
                </a:lnTo>
                <a:lnTo>
                  <a:pt x="11146" y="5711"/>
                </a:lnTo>
                <a:lnTo>
                  <a:pt x="11084" y="5683"/>
                </a:lnTo>
                <a:lnTo>
                  <a:pt x="11024" y="5698"/>
                </a:lnTo>
                <a:close/>
                <a:moveTo>
                  <a:pt x="11878" y="4902"/>
                </a:moveTo>
                <a:lnTo>
                  <a:pt x="11878" y="4904"/>
                </a:lnTo>
                <a:lnTo>
                  <a:pt x="11878" y="4904"/>
                </a:lnTo>
                <a:lnTo>
                  <a:pt x="11878" y="4902"/>
                </a:lnTo>
                <a:close/>
                <a:moveTo>
                  <a:pt x="11829" y="5257"/>
                </a:moveTo>
                <a:lnTo>
                  <a:pt x="11822" y="5248"/>
                </a:lnTo>
                <a:lnTo>
                  <a:pt x="11821" y="5241"/>
                </a:lnTo>
                <a:lnTo>
                  <a:pt x="11825" y="5236"/>
                </a:lnTo>
                <a:lnTo>
                  <a:pt x="11834" y="5231"/>
                </a:lnTo>
                <a:lnTo>
                  <a:pt x="11840" y="5238"/>
                </a:lnTo>
                <a:lnTo>
                  <a:pt x="11841" y="5245"/>
                </a:lnTo>
                <a:lnTo>
                  <a:pt x="11837" y="5251"/>
                </a:lnTo>
                <a:lnTo>
                  <a:pt x="11829" y="5257"/>
                </a:lnTo>
                <a:close/>
                <a:moveTo>
                  <a:pt x="11767" y="5481"/>
                </a:moveTo>
                <a:lnTo>
                  <a:pt x="11727" y="5478"/>
                </a:lnTo>
                <a:lnTo>
                  <a:pt x="11704" y="5458"/>
                </a:lnTo>
                <a:lnTo>
                  <a:pt x="11709" y="5436"/>
                </a:lnTo>
                <a:lnTo>
                  <a:pt x="11748" y="5424"/>
                </a:lnTo>
                <a:lnTo>
                  <a:pt x="11746" y="5447"/>
                </a:lnTo>
                <a:lnTo>
                  <a:pt x="11774" y="5455"/>
                </a:lnTo>
                <a:lnTo>
                  <a:pt x="11793" y="5462"/>
                </a:lnTo>
                <a:lnTo>
                  <a:pt x="11767" y="5481"/>
                </a:lnTo>
                <a:close/>
                <a:moveTo>
                  <a:pt x="11687" y="5339"/>
                </a:moveTo>
                <a:lnTo>
                  <a:pt x="11696" y="5334"/>
                </a:lnTo>
                <a:lnTo>
                  <a:pt x="11704" y="5329"/>
                </a:lnTo>
                <a:lnTo>
                  <a:pt x="11711" y="5329"/>
                </a:lnTo>
                <a:lnTo>
                  <a:pt x="11720" y="5335"/>
                </a:lnTo>
                <a:lnTo>
                  <a:pt x="11713" y="5345"/>
                </a:lnTo>
                <a:lnTo>
                  <a:pt x="11702" y="5352"/>
                </a:lnTo>
                <a:lnTo>
                  <a:pt x="11692" y="5350"/>
                </a:lnTo>
                <a:lnTo>
                  <a:pt x="11687" y="5339"/>
                </a:lnTo>
                <a:close/>
                <a:moveTo>
                  <a:pt x="11629" y="5273"/>
                </a:moveTo>
                <a:lnTo>
                  <a:pt x="11668" y="5257"/>
                </a:lnTo>
                <a:lnTo>
                  <a:pt x="11704" y="5259"/>
                </a:lnTo>
                <a:lnTo>
                  <a:pt x="11727" y="5275"/>
                </a:lnTo>
                <a:lnTo>
                  <a:pt x="11730" y="5307"/>
                </a:lnTo>
                <a:lnTo>
                  <a:pt x="11709" y="5290"/>
                </a:lnTo>
                <a:lnTo>
                  <a:pt x="11686" y="5279"/>
                </a:lnTo>
                <a:lnTo>
                  <a:pt x="11659" y="5273"/>
                </a:lnTo>
                <a:lnTo>
                  <a:pt x="11629" y="5273"/>
                </a:lnTo>
                <a:close/>
                <a:moveTo>
                  <a:pt x="11641" y="5683"/>
                </a:moveTo>
                <a:lnTo>
                  <a:pt x="11645" y="5680"/>
                </a:lnTo>
                <a:lnTo>
                  <a:pt x="11650" y="5680"/>
                </a:lnTo>
                <a:lnTo>
                  <a:pt x="11655" y="5681"/>
                </a:lnTo>
                <a:lnTo>
                  <a:pt x="11660" y="5681"/>
                </a:lnTo>
                <a:lnTo>
                  <a:pt x="11655" y="5685"/>
                </a:lnTo>
                <a:lnTo>
                  <a:pt x="11650" y="5689"/>
                </a:lnTo>
                <a:lnTo>
                  <a:pt x="11646" y="5688"/>
                </a:lnTo>
                <a:lnTo>
                  <a:pt x="11641" y="5683"/>
                </a:lnTo>
                <a:close/>
                <a:moveTo>
                  <a:pt x="11604" y="5551"/>
                </a:moveTo>
                <a:lnTo>
                  <a:pt x="11620" y="5532"/>
                </a:lnTo>
                <a:lnTo>
                  <a:pt x="11632" y="5529"/>
                </a:lnTo>
                <a:lnTo>
                  <a:pt x="11644" y="5535"/>
                </a:lnTo>
                <a:lnTo>
                  <a:pt x="11657" y="5551"/>
                </a:lnTo>
                <a:lnTo>
                  <a:pt x="11646" y="5551"/>
                </a:lnTo>
                <a:lnTo>
                  <a:pt x="11634" y="5551"/>
                </a:lnTo>
                <a:lnTo>
                  <a:pt x="11621" y="5551"/>
                </a:lnTo>
                <a:lnTo>
                  <a:pt x="11604" y="5551"/>
                </a:lnTo>
                <a:close/>
                <a:moveTo>
                  <a:pt x="11556" y="5422"/>
                </a:moveTo>
                <a:lnTo>
                  <a:pt x="11573" y="5405"/>
                </a:lnTo>
                <a:lnTo>
                  <a:pt x="11589" y="5410"/>
                </a:lnTo>
                <a:lnTo>
                  <a:pt x="11606" y="5427"/>
                </a:lnTo>
                <a:lnTo>
                  <a:pt x="11622" y="5446"/>
                </a:lnTo>
                <a:lnTo>
                  <a:pt x="11601" y="5444"/>
                </a:lnTo>
                <a:lnTo>
                  <a:pt x="11583" y="5441"/>
                </a:lnTo>
                <a:lnTo>
                  <a:pt x="11567" y="5434"/>
                </a:lnTo>
                <a:lnTo>
                  <a:pt x="11556" y="5422"/>
                </a:lnTo>
                <a:close/>
                <a:moveTo>
                  <a:pt x="11588" y="5666"/>
                </a:moveTo>
                <a:lnTo>
                  <a:pt x="11583" y="5661"/>
                </a:lnTo>
                <a:lnTo>
                  <a:pt x="11578" y="5656"/>
                </a:lnTo>
                <a:lnTo>
                  <a:pt x="11574" y="5651"/>
                </a:lnTo>
                <a:lnTo>
                  <a:pt x="11574" y="5643"/>
                </a:lnTo>
                <a:lnTo>
                  <a:pt x="11587" y="5644"/>
                </a:lnTo>
                <a:lnTo>
                  <a:pt x="11594" y="5649"/>
                </a:lnTo>
                <a:lnTo>
                  <a:pt x="11595" y="5658"/>
                </a:lnTo>
                <a:lnTo>
                  <a:pt x="11588" y="5666"/>
                </a:lnTo>
                <a:close/>
                <a:moveTo>
                  <a:pt x="11632" y="5343"/>
                </a:moveTo>
                <a:lnTo>
                  <a:pt x="11639" y="5338"/>
                </a:lnTo>
                <a:lnTo>
                  <a:pt x="11644" y="5338"/>
                </a:lnTo>
                <a:lnTo>
                  <a:pt x="11649" y="5341"/>
                </a:lnTo>
                <a:lnTo>
                  <a:pt x="11654" y="5346"/>
                </a:lnTo>
                <a:lnTo>
                  <a:pt x="11649" y="5352"/>
                </a:lnTo>
                <a:lnTo>
                  <a:pt x="11644" y="5352"/>
                </a:lnTo>
                <a:lnTo>
                  <a:pt x="11637" y="5348"/>
                </a:lnTo>
                <a:lnTo>
                  <a:pt x="11632" y="5343"/>
                </a:lnTo>
                <a:close/>
                <a:moveTo>
                  <a:pt x="11639" y="5408"/>
                </a:moveTo>
                <a:lnTo>
                  <a:pt x="11623" y="5411"/>
                </a:lnTo>
                <a:lnTo>
                  <a:pt x="11611" y="5411"/>
                </a:lnTo>
                <a:lnTo>
                  <a:pt x="11599" y="5409"/>
                </a:lnTo>
                <a:lnTo>
                  <a:pt x="11588" y="5406"/>
                </a:lnTo>
                <a:lnTo>
                  <a:pt x="11599" y="5401"/>
                </a:lnTo>
                <a:lnTo>
                  <a:pt x="11611" y="5400"/>
                </a:lnTo>
                <a:lnTo>
                  <a:pt x="11623" y="5402"/>
                </a:lnTo>
                <a:lnTo>
                  <a:pt x="11639" y="5408"/>
                </a:lnTo>
                <a:close/>
                <a:moveTo>
                  <a:pt x="11653" y="4949"/>
                </a:moveTo>
                <a:lnTo>
                  <a:pt x="11658" y="4953"/>
                </a:lnTo>
                <a:lnTo>
                  <a:pt x="11658" y="4956"/>
                </a:lnTo>
                <a:lnTo>
                  <a:pt x="11654" y="4956"/>
                </a:lnTo>
                <a:lnTo>
                  <a:pt x="11650" y="4952"/>
                </a:lnTo>
                <a:lnTo>
                  <a:pt x="11651" y="4951"/>
                </a:lnTo>
                <a:lnTo>
                  <a:pt x="11653" y="4949"/>
                </a:lnTo>
                <a:close/>
                <a:moveTo>
                  <a:pt x="11683" y="4918"/>
                </a:moveTo>
                <a:lnTo>
                  <a:pt x="11686" y="4919"/>
                </a:lnTo>
                <a:lnTo>
                  <a:pt x="11686" y="4921"/>
                </a:lnTo>
                <a:lnTo>
                  <a:pt x="11686" y="4923"/>
                </a:lnTo>
                <a:lnTo>
                  <a:pt x="11685" y="4925"/>
                </a:lnTo>
                <a:lnTo>
                  <a:pt x="11681" y="4924"/>
                </a:lnTo>
                <a:lnTo>
                  <a:pt x="11681" y="4923"/>
                </a:lnTo>
                <a:lnTo>
                  <a:pt x="11682" y="4920"/>
                </a:lnTo>
                <a:lnTo>
                  <a:pt x="11683" y="4918"/>
                </a:lnTo>
                <a:close/>
                <a:moveTo>
                  <a:pt x="11719" y="5145"/>
                </a:moveTo>
                <a:lnTo>
                  <a:pt x="11736" y="5154"/>
                </a:lnTo>
                <a:lnTo>
                  <a:pt x="11752" y="5163"/>
                </a:lnTo>
                <a:lnTo>
                  <a:pt x="11767" y="5171"/>
                </a:lnTo>
                <a:lnTo>
                  <a:pt x="11783" y="5180"/>
                </a:lnTo>
                <a:lnTo>
                  <a:pt x="11756" y="5181"/>
                </a:lnTo>
                <a:lnTo>
                  <a:pt x="11728" y="5181"/>
                </a:lnTo>
                <a:lnTo>
                  <a:pt x="11711" y="5171"/>
                </a:lnTo>
                <a:lnTo>
                  <a:pt x="11719" y="5145"/>
                </a:lnTo>
                <a:close/>
                <a:moveTo>
                  <a:pt x="11718" y="5101"/>
                </a:moveTo>
                <a:lnTo>
                  <a:pt x="11729" y="5108"/>
                </a:lnTo>
                <a:lnTo>
                  <a:pt x="11742" y="5116"/>
                </a:lnTo>
                <a:lnTo>
                  <a:pt x="11734" y="5128"/>
                </a:lnTo>
                <a:lnTo>
                  <a:pt x="11723" y="5125"/>
                </a:lnTo>
                <a:lnTo>
                  <a:pt x="11715" y="5114"/>
                </a:lnTo>
                <a:lnTo>
                  <a:pt x="11718" y="5101"/>
                </a:lnTo>
                <a:close/>
                <a:moveTo>
                  <a:pt x="11820" y="4996"/>
                </a:moveTo>
                <a:lnTo>
                  <a:pt x="11798" y="5003"/>
                </a:lnTo>
                <a:lnTo>
                  <a:pt x="11783" y="5004"/>
                </a:lnTo>
                <a:lnTo>
                  <a:pt x="11764" y="5000"/>
                </a:lnTo>
                <a:lnTo>
                  <a:pt x="11734" y="4990"/>
                </a:lnTo>
                <a:lnTo>
                  <a:pt x="11757" y="4991"/>
                </a:lnTo>
                <a:lnTo>
                  <a:pt x="11779" y="4993"/>
                </a:lnTo>
                <a:lnTo>
                  <a:pt x="11798" y="4993"/>
                </a:lnTo>
                <a:lnTo>
                  <a:pt x="11820" y="4996"/>
                </a:lnTo>
                <a:close/>
                <a:moveTo>
                  <a:pt x="11817" y="4949"/>
                </a:moveTo>
                <a:lnTo>
                  <a:pt x="11821" y="4953"/>
                </a:lnTo>
                <a:lnTo>
                  <a:pt x="11818" y="4954"/>
                </a:lnTo>
                <a:lnTo>
                  <a:pt x="11817" y="4954"/>
                </a:lnTo>
                <a:lnTo>
                  <a:pt x="11816" y="4953"/>
                </a:lnTo>
                <a:lnTo>
                  <a:pt x="11817" y="4949"/>
                </a:lnTo>
                <a:close/>
                <a:moveTo>
                  <a:pt x="11815" y="5366"/>
                </a:moveTo>
                <a:lnTo>
                  <a:pt x="11821" y="5362"/>
                </a:lnTo>
                <a:lnTo>
                  <a:pt x="11829" y="5359"/>
                </a:lnTo>
                <a:lnTo>
                  <a:pt x="11835" y="5360"/>
                </a:lnTo>
                <a:lnTo>
                  <a:pt x="11843" y="5366"/>
                </a:lnTo>
                <a:lnTo>
                  <a:pt x="11839" y="5376"/>
                </a:lnTo>
                <a:lnTo>
                  <a:pt x="11825" y="5378"/>
                </a:lnTo>
                <a:lnTo>
                  <a:pt x="11813" y="5374"/>
                </a:lnTo>
                <a:lnTo>
                  <a:pt x="11815" y="5366"/>
                </a:lnTo>
                <a:close/>
                <a:moveTo>
                  <a:pt x="11510" y="5539"/>
                </a:moveTo>
                <a:lnTo>
                  <a:pt x="11508" y="5523"/>
                </a:lnTo>
                <a:lnTo>
                  <a:pt x="11511" y="5517"/>
                </a:lnTo>
                <a:lnTo>
                  <a:pt x="11519" y="5515"/>
                </a:lnTo>
                <a:lnTo>
                  <a:pt x="11532" y="5512"/>
                </a:lnTo>
                <a:lnTo>
                  <a:pt x="11533" y="5521"/>
                </a:lnTo>
                <a:lnTo>
                  <a:pt x="11529" y="5527"/>
                </a:lnTo>
                <a:lnTo>
                  <a:pt x="11520" y="5532"/>
                </a:lnTo>
                <a:lnTo>
                  <a:pt x="11510" y="5539"/>
                </a:lnTo>
                <a:close/>
                <a:moveTo>
                  <a:pt x="11518" y="5658"/>
                </a:moveTo>
                <a:lnTo>
                  <a:pt x="11515" y="5658"/>
                </a:lnTo>
                <a:lnTo>
                  <a:pt x="11515" y="5656"/>
                </a:lnTo>
                <a:lnTo>
                  <a:pt x="11515" y="5653"/>
                </a:lnTo>
                <a:lnTo>
                  <a:pt x="11517" y="5651"/>
                </a:lnTo>
                <a:lnTo>
                  <a:pt x="11519" y="5652"/>
                </a:lnTo>
                <a:lnTo>
                  <a:pt x="11520" y="5655"/>
                </a:lnTo>
                <a:lnTo>
                  <a:pt x="11520" y="5656"/>
                </a:lnTo>
                <a:lnTo>
                  <a:pt x="11518" y="5658"/>
                </a:lnTo>
                <a:close/>
                <a:moveTo>
                  <a:pt x="11492" y="5415"/>
                </a:moveTo>
                <a:lnTo>
                  <a:pt x="11468" y="5414"/>
                </a:lnTo>
                <a:lnTo>
                  <a:pt x="11443" y="5414"/>
                </a:lnTo>
                <a:lnTo>
                  <a:pt x="11416" y="5408"/>
                </a:lnTo>
                <a:lnTo>
                  <a:pt x="11390" y="5390"/>
                </a:lnTo>
                <a:lnTo>
                  <a:pt x="11424" y="5387"/>
                </a:lnTo>
                <a:lnTo>
                  <a:pt x="11462" y="5390"/>
                </a:lnTo>
                <a:lnTo>
                  <a:pt x="11490" y="5399"/>
                </a:lnTo>
                <a:lnTo>
                  <a:pt x="11492" y="5415"/>
                </a:lnTo>
                <a:close/>
                <a:moveTo>
                  <a:pt x="11449" y="5502"/>
                </a:moveTo>
                <a:lnTo>
                  <a:pt x="11450" y="5499"/>
                </a:lnTo>
                <a:lnTo>
                  <a:pt x="11453" y="5499"/>
                </a:lnTo>
                <a:lnTo>
                  <a:pt x="11457" y="5501"/>
                </a:lnTo>
                <a:lnTo>
                  <a:pt x="11459" y="5503"/>
                </a:lnTo>
                <a:lnTo>
                  <a:pt x="11458" y="5507"/>
                </a:lnTo>
                <a:lnTo>
                  <a:pt x="11455" y="5507"/>
                </a:lnTo>
                <a:lnTo>
                  <a:pt x="11452" y="5504"/>
                </a:lnTo>
                <a:lnTo>
                  <a:pt x="11449" y="5502"/>
                </a:lnTo>
                <a:close/>
                <a:moveTo>
                  <a:pt x="11454" y="5648"/>
                </a:moveTo>
                <a:lnTo>
                  <a:pt x="11452" y="5647"/>
                </a:lnTo>
                <a:lnTo>
                  <a:pt x="11450" y="5644"/>
                </a:lnTo>
                <a:lnTo>
                  <a:pt x="11453" y="5638"/>
                </a:lnTo>
                <a:lnTo>
                  <a:pt x="11458" y="5639"/>
                </a:lnTo>
                <a:lnTo>
                  <a:pt x="11460" y="5644"/>
                </a:lnTo>
                <a:lnTo>
                  <a:pt x="11454" y="5648"/>
                </a:lnTo>
                <a:close/>
                <a:moveTo>
                  <a:pt x="11390" y="5451"/>
                </a:moveTo>
                <a:lnTo>
                  <a:pt x="11389" y="5450"/>
                </a:lnTo>
                <a:lnTo>
                  <a:pt x="11388" y="5447"/>
                </a:lnTo>
                <a:lnTo>
                  <a:pt x="11390" y="5443"/>
                </a:lnTo>
                <a:lnTo>
                  <a:pt x="11393" y="5446"/>
                </a:lnTo>
                <a:lnTo>
                  <a:pt x="11394" y="5450"/>
                </a:lnTo>
                <a:lnTo>
                  <a:pt x="11390" y="5451"/>
                </a:lnTo>
                <a:close/>
                <a:moveTo>
                  <a:pt x="11378" y="5003"/>
                </a:moveTo>
                <a:lnTo>
                  <a:pt x="11373" y="4999"/>
                </a:lnTo>
                <a:lnTo>
                  <a:pt x="11370" y="4995"/>
                </a:lnTo>
                <a:lnTo>
                  <a:pt x="11371" y="4993"/>
                </a:lnTo>
                <a:lnTo>
                  <a:pt x="11376" y="4989"/>
                </a:lnTo>
                <a:lnTo>
                  <a:pt x="11382" y="4991"/>
                </a:lnTo>
                <a:lnTo>
                  <a:pt x="11383" y="4995"/>
                </a:lnTo>
                <a:lnTo>
                  <a:pt x="11382" y="4999"/>
                </a:lnTo>
                <a:lnTo>
                  <a:pt x="11378" y="5003"/>
                </a:lnTo>
                <a:close/>
                <a:moveTo>
                  <a:pt x="11380" y="5501"/>
                </a:moveTo>
                <a:lnTo>
                  <a:pt x="11371" y="5513"/>
                </a:lnTo>
                <a:lnTo>
                  <a:pt x="11361" y="5515"/>
                </a:lnTo>
                <a:lnTo>
                  <a:pt x="11353" y="5507"/>
                </a:lnTo>
                <a:lnTo>
                  <a:pt x="11352" y="5492"/>
                </a:lnTo>
                <a:lnTo>
                  <a:pt x="11360" y="5481"/>
                </a:lnTo>
                <a:lnTo>
                  <a:pt x="11371" y="5480"/>
                </a:lnTo>
                <a:lnTo>
                  <a:pt x="11380" y="5488"/>
                </a:lnTo>
                <a:lnTo>
                  <a:pt x="11380" y="5501"/>
                </a:lnTo>
                <a:close/>
                <a:moveTo>
                  <a:pt x="11369" y="5796"/>
                </a:moveTo>
                <a:lnTo>
                  <a:pt x="11368" y="5792"/>
                </a:lnTo>
                <a:lnTo>
                  <a:pt x="11368" y="5788"/>
                </a:lnTo>
                <a:lnTo>
                  <a:pt x="11369" y="5787"/>
                </a:lnTo>
                <a:lnTo>
                  <a:pt x="11373" y="5787"/>
                </a:lnTo>
                <a:lnTo>
                  <a:pt x="11374" y="5791"/>
                </a:lnTo>
                <a:lnTo>
                  <a:pt x="11373" y="5792"/>
                </a:lnTo>
                <a:lnTo>
                  <a:pt x="11371" y="5795"/>
                </a:lnTo>
                <a:lnTo>
                  <a:pt x="11369" y="5796"/>
                </a:lnTo>
                <a:close/>
                <a:moveTo>
                  <a:pt x="11342" y="5723"/>
                </a:moveTo>
                <a:lnTo>
                  <a:pt x="11286" y="5721"/>
                </a:lnTo>
                <a:lnTo>
                  <a:pt x="11252" y="5707"/>
                </a:lnTo>
                <a:lnTo>
                  <a:pt x="11259" y="5693"/>
                </a:lnTo>
                <a:lnTo>
                  <a:pt x="11327" y="5693"/>
                </a:lnTo>
                <a:lnTo>
                  <a:pt x="11341" y="5695"/>
                </a:lnTo>
                <a:lnTo>
                  <a:pt x="11351" y="5704"/>
                </a:lnTo>
                <a:lnTo>
                  <a:pt x="11352" y="5714"/>
                </a:lnTo>
                <a:lnTo>
                  <a:pt x="11342" y="5723"/>
                </a:lnTo>
                <a:close/>
                <a:moveTo>
                  <a:pt x="11267" y="5605"/>
                </a:moveTo>
                <a:lnTo>
                  <a:pt x="11255" y="5614"/>
                </a:lnTo>
                <a:lnTo>
                  <a:pt x="11244" y="5621"/>
                </a:lnTo>
                <a:lnTo>
                  <a:pt x="11234" y="5620"/>
                </a:lnTo>
                <a:lnTo>
                  <a:pt x="11225" y="5605"/>
                </a:lnTo>
                <a:lnTo>
                  <a:pt x="11236" y="5605"/>
                </a:lnTo>
                <a:lnTo>
                  <a:pt x="11247" y="5605"/>
                </a:lnTo>
                <a:lnTo>
                  <a:pt x="11257" y="5605"/>
                </a:lnTo>
                <a:lnTo>
                  <a:pt x="11267" y="5605"/>
                </a:lnTo>
                <a:close/>
                <a:moveTo>
                  <a:pt x="11189" y="5447"/>
                </a:moveTo>
                <a:lnTo>
                  <a:pt x="11207" y="5443"/>
                </a:lnTo>
                <a:lnTo>
                  <a:pt x="11226" y="5448"/>
                </a:lnTo>
                <a:lnTo>
                  <a:pt x="11235" y="5461"/>
                </a:lnTo>
                <a:lnTo>
                  <a:pt x="11229" y="5478"/>
                </a:lnTo>
                <a:lnTo>
                  <a:pt x="11219" y="5470"/>
                </a:lnTo>
                <a:lnTo>
                  <a:pt x="11208" y="5462"/>
                </a:lnTo>
                <a:lnTo>
                  <a:pt x="11198" y="5455"/>
                </a:lnTo>
                <a:lnTo>
                  <a:pt x="11189" y="5447"/>
                </a:lnTo>
                <a:close/>
                <a:moveTo>
                  <a:pt x="11183" y="5562"/>
                </a:moveTo>
                <a:lnTo>
                  <a:pt x="11175" y="5560"/>
                </a:lnTo>
                <a:lnTo>
                  <a:pt x="11168" y="5559"/>
                </a:lnTo>
                <a:lnTo>
                  <a:pt x="11162" y="5555"/>
                </a:lnTo>
                <a:lnTo>
                  <a:pt x="11164" y="5550"/>
                </a:lnTo>
                <a:lnTo>
                  <a:pt x="11170" y="5551"/>
                </a:lnTo>
                <a:lnTo>
                  <a:pt x="11178" y="5553"/>
                </a:lnTo>
                <a:lnTo>
                  <a:pt x="11183" y="5555"/>
                </a:lnTo>
                <a:lnTo>
                  <a:pt x="11183" y="5562"/>
                </a:lnTo>
                <a:close/>
                <a:moveTo>
                  <a:pt x="11151" y="5126"/>
                </a:moveTo>
                <a:lnTo>
                  <a:pt x="11155" y="5121"/>
                </a:lnTo>
                <a:lnTo>
                  <a:pt x="11160" y="5121"/>
                </a:lnTo>
                <a:lnTo>
                  <a:pt x="11164" y="5124"/>
                </a:lnTo>
                <a:lnTo>
                  <a:pt x="11168" y="5130"/>
                </a:lnTo>
                <a:lnTo>
                  <a:pt x="11161" y="5133"/>
                </a:lnTo>
                <a:lnTo>
                  <a:pt x="11156" y="5134"/>
                </a:lnTo>
                <a:lnTo>
                  <a:pt x="11151" y="5133"/>
                </a:lnTo>
                <a:lnTo>
                  <a:pt x="11151" y="5126"/>
                </a:lnTo>
                <a:close/>
                <a:moveTo>
                  <a:pt x="11129" y="4934"/>
                </a:moveTo>
                <a:lnTo>
                  <a:pt x="11104" y="4926"/>
                </a:lnTo>
                <a:lnTo>
                  <a:pt x="11106" y="4915"/>
                </a:lnTo>
                <a:lnTo>
                  <a:pt x="11118" y="4896"/>
                </a:lnTo>
                <a:lnTo>
                  <a:pt x="11122" y="4869"/>
                </a:lnTo>
                <a:lnTo>
                  <a:pt x="11147" y="4876"/>
                </a:lnTo>
                <a:lnTo>
                  <a:pt x="11152" y="4892"/>
                </a:lnTo>
                <a:lnTo>
                  <a:pt x="11145" y="4914"/>
                </a:lnTo>
                <a:lnTo>
                  <a:pt x="11129" y="4934"/>
                </a:lnTo>
                <a:close/>
                <a:moveTo>
                  <a:pt x="11124" y="5238"/>
                </a:moveTo>
                <a:lnTo>
                  <a:pt x="11122" y="5237"/>
                </a:lnTo>
                <a:lnTo>
                  <a:pt x="11120" y="5234"/>
                </a:lnTo>
                <a:lnTo>
                  <a:pt x="11120" y="5233"/>
                </a:lnTo>
                <a:lnTo>
                  <a:pt x="11123" y="5231"/>
                </a:lnTo>
                <a:lnTo>
                  <a:pt x="11127" y="5231"/>
                </a:lnTo>
                <a:lnTo>
                  <a:pt x="11127" y="5233"/>
                </a:lnTo>
                <a:lnTo>
                  <a:pt x="11126" y="5236"/>
                </a:lnTo>
                <a:lnTo>
                  <a:pt x="11124" y="5238"/>
                </a:lnTo>
                <a:close/>
                <a:moveTo>
                  <a:pt x="11094" y="4954"/>
                </a:moveTo>
                <a:lnTo>
                  <a:pt x="11098" y="4953"/>
                </a:lnTo>
                <a:lnTo>
                  <a:pt x="11099" y="4953"/>
                </a:lnTo>
                <a:lnTo>
                  <a:pt x="11099" y="4954"/>
                </a:lnTo>
                <a:lnTo>
                  <a:pt x="11099" y="4957"/>
                </a:lnTo>
                <a:lnTo>
                  <a:pt x="11094" y="4954"/>
                </a:lnTo>
                <a:close/>
                <a:moveTo>
                  <a:pt x="11073" y="5066"/>
                </a:moveTo>
                <a:lnTo>
                  <a:pt x="10988" y="5094"/>
                </a:lnTo>
                <a:lnTo>
                  <a:pt x="10974" y="5074"/>
                </a:lnTo>
                <a:lnTo>
                  <a:pt x="10994" y="5017"/>
                </a:lnTo>
                <a:lnTo>
                  <a:pt x="11010" y="4935"/>
                </a:lnTo>
                <a:lnTo>
                  <a:pt x="11034" y="4979"/>
                </a:lnTo>
                <a:lnTo>
                  <a:pt x="11087" y="5009"/>
                </a:lnTo>
                <a:lnTo>
                  <a:pt x="11118" y="5035"/>
                </a:lnTo>
                <a:lnTo>
                  <a:pt x="11073" y="5066"/>
                </a:lnTo>
                <a:close/>
                <a:moveTo>
                  <a:pt x="11081" y="5140"/>
                </a:moveTo>
                <a:lnTo>
                  <a:pt x="11080" y="5131"/>
                </a:lnTo>
                <a:lnTo>
                  <a:pt x="11080" y="5122"/>
                </a:lnTo>
                <a:lnTo>
                  <a:pt x="11084" y="5116"/>
                </a:lnTo>
                <a:lnTo>
                  <a:pt x="11091" y="5110"/>
                </a:lnTo>
                <a:lnTo>
                  <a:pt x="11096" y="5120"/>
                </a:lnTo>
                <a:lnTo>
                  <a:pt x="11095" y="5129"/>
                </a:lnTo>
                <a:lnTo>
                  <a:pt x="11090" y="5135"/>
                </a:lnTo>
                <a:lnTo>
                  <a:pt x="11081" y="5140"/>
                </a:lnTo>
                <a:close/>
                <a:moveTo>
                  <a:pt x="11091" y="5571"/>
                </a:moveTo>
                <a:lnTo>
                  <a:pt x="11090" y="5569"/>
                </a:lnTo>
                <a:lnTo>
                  <a:pt x="11090" y="5567"/>
                </a:lnTo>
                <a:lnTo>
                  <a:pt x="11095" y="5565"/>
                </a:lnTo>
                <a:lnTo>
                  <a:pt x="11096" y="5569"/>
                </a:lnTo>
                <a:lnTo>
                  <a:pt x="11095" y="5572"/>
                </a:lnTo>
                <a:lnTo>
                  <a:pt x="11091" y="5571"/>
                </a:lnTo>
                <a:close/>
                <a:moveTo>
                  <a:pt x="11076" y="5439"/>
                </a:moveTo>
                <a:lnTo>
                  <a:pt x="11059" y="5450"/>
                </a:lnTo>
                <a:lnTo>
                  <a:pt x="11053" y="5442"/>
                </a:lnTo>
                <a:lnTo>
                  <a:pt x="11057" y="5424"/>
                </a:lnTo>
                <a:lnTo>
                  <a:pt x="11068" y="5408"/>
                </a:lnTo>
                <a:lnTo>
                  <a:pt x="11080" y="5414"/>
                </a:lnTo>
                <a:lnTo>
                  <a:pt x="11082" y="5422"/>
                </a:lnTo>
                <a:lnTo>
                  <a:pt x="11081" y="5430"/>
                </a:lnTo>
                <a:lnTo>
                  <a:pt x="11076" y="5439"/>
                </a:lnTo>
                <a:close/>
                <a:moveTo>
                  <a:pt x="11036" y="5189"/>
                </a:moveTo>
                <a:lnTo>
                  <a:pt x="11041" y="5185"/>
                </a:lnTo>
                <a:lnTo>
                  <a:pt x="11045" y="5185"/>
                </a:lnTo>
                <a:lnTo>
                  <a:pt x="11049" y="5187"/>
                </a:lnTo>
                <a:lnTo>
                  <a:pt x="11053" y="5192"/>
                </a:lnTo>
                <a:lnTo>
                  <a:pt x="11048" y="5195"/>
                </a:lnTo>
                <a:lnTo>
                  <a:pt x="11044" y="5195"/>
                </a:lnTo>
                <a:lnTo>
                  <a:pt x="11040" y="5192"/>
                </a:lnTo>
                <a:lnTo>
                  <a:pt x="11036" y="5189"/>
                </a:lnTo>
                <a:close/>
                <a:moveTo>
                  <a:pt x="11006" y="5219"/>
                </a:moveTo>
                <a:lnTo>
                  <a:pt x="11008" y="5220"/>
                </a:lnTo>
                <a:lnTo>
                  <a:pt x="11010" y="5222"/>
                </a:lnTo>
                <a:lnTo>
                  <a:pt x="11008" y="5223"/>
                </a:lnTo>
                <a:lnTo>
                  <a:pt x="11007" y="5226"/>
                </a:lnTo>
                <a:lnTo>
                  <a:pt x="11006" y="5219"/>
                </a:lnTo>
                <a:close/>
                <a:moveTo>
                  <a:pt x="10977" y="5344"/>
                </a:moveTo>
                <a:lnTo>
                  <a:pt x="10936" y="5341"/>
                </a:lnTo>
                <a:lnTo>
                  <a:pt x="10935" y="5313"/>
                </a:lnTo>
                <a:lnTo>
                  <a:pt x="10956" y="5287"/>
                </a:lnTo>
                <a:lnTo>
                  <a:pt x="10987" y="5282"/>
                </a:lnTo>
                <a:lnTo>
                  <a:pt x="11031" y="5320"/>
                </a:lnTo>
                <a:lnTo>
                  <a:pt x="11053" y="5336"/>
                </a:lnTo>
                <a:lnTo>
                  <a:pt x="11040" y="5341"/>
                </a:lnTo>
                <a:lnTo>
                  <a:pt x="10977" y="5344"/>
                </a:lnTo>
                <a:close/>
                <a:moveTo>
                  <a:pt x="10987" y="5479"/>
                </a:moveTo>
                <a:lnTo>
                  <a:pt x="10983" y="5472"/>
                </a:lnTo>
                <a:lnTo>
                  <a:pt x="10984" y="5469"/>
                </a:lnTo>
                <a:lnTo>
                  <a:pt x="10989" y="5466"/>
                </a:lnTo>
                <a:lnTo>
                  <a:pt x="10997" y="5465"/>
                </a:lnTo>
                <a:lnTo>
                  <a:pt x="10999" y="5470"/>
                </a:lnTo>
                <a:lnTo>
                  <a:pt x="10998" y="5474"/>
                </a:lnTo>
                <a:lnTo>
                  <a:pt x="10993" y="5476"/>
                </a:lnTo>
                <a:lnTo>
                  <a:pt x="10987" y="5479"/>
                </a:lnTo>
                <a:close/>
                <a:moveTo>
                  <a:pt x="10856" y="5397"/>
                </a:moveTo>
                <a:lnTo>
                  <a:pt x="10834" y="5392"/>
                </a:lnTo>
                <a:lnTo>
                  <a:pt x="10820" y="5386"/>
                </a:lnTo>
                <a:lnTo>
                  <a:pt x="10814" y="5373"/>
                </a:lnTo>
                <a:lnTo>
                  <a:pt x="10816" y="5350"/>
                </a:lnTo>
                <a:lnTo>
                  <a:pt x="10870" y="5329"/>
                </a:lnTo>
                <a:lnTo>
                  <a:pt x="10910" y="5364"/>
                </a:lnTo>
                <a:lnTo>
                  <a:pt x="10914" y="5405"/>
                </a:lnTo>
                <a:lnTo>
                  <a:pt x="10856" y="5397"/>
                </a:lnTo>
                <a:close/>
                <a:moveTo>
                  <a:pt x="10854" y="5441"/>
                </a:moveTo>
                <a:lnTo>
                  <a:pt x="10856" y="5442"/>
                </a:lnTo>
                <a:lnTo>
                  <a:pt x="10856" y="5442"/>
                </a:lnTo>
                <a:lnTo>
                  <a:pt x="10856" y="5442"/>
                </a:lnTo>
                <a:lnTo>
                  <a:pt x="10854" y="5441"/>
                </a:lnTo>
                <a:lnTo>
                  <a:pt x="10857" y="5442"/>
                </a:lnTo>
                <a:lnTo>
                  <a:pt x="10854" y="5441"/>
                </a:lnTo>
                <a:close/>
                <a:moveTo>
                  <a:pt x="10878" y="5515"/>
                </a:moveTo>
                <a:lnTo>
                  <a:pt x="10857" y="5499"/>
                </a:lnTo>
                <a:lnTo>
                  <a:pt x="10854" y="5467"/>
                </a:lnTo>
                <a:lnTo>
                  <a:pt x="10861" y="5450"/>
                </a:lnTo>
                <a:lnTo>
                  <a:pt x="10870" y="5474"/>
                </a:lnTo>
                <a:lnTo>
                  <a:pt x="10890" y="5470"/>
                </a:lnTo>
                <a:lnTo>
                  <a:pt x="10894" y="5479"/>
                </a:lnTo>
                <a:lnTo>
                  <a:pt x="10887" y="5495"/>
                </a:lnTo>
                <a:lnTo>
                  <a:pt x="10878" y="5515"/>
                </a:lnTo>
                <a:close/>
                <a:moveTo>
                  <a:pt x="10815" y="5487"/>
                </a:moveTo>
                <a:lnTo>
                  <a:pt x="10819" y="5479"/>
                </a:lnTo>
                <a:lnTo>
                  <a:pt x="10825" y="5479"/>
                </a:lnTo>
                <a:lnTo>
                  <a:pt x="10833" y="5481"/>
                </a:lnTo>
                <a:lnTo>
                  <a:pt x="10842" y="5484"/>
                </a:lnTo>
                <a:lnTo>
                  <a:pt x="10834" y="5485"/>
                </a:lnTo>
                <a:lnTo>
                  <a:pt x="10828" y="5488"/>
                </a:lnTo>
                <a:lnTo>
                  <a:pt x="10820" y="5489"/>
                </a:lnTo>
                <a:lnTo>
                  <a:pt x="10815" y="5487"/>
                </a:lnTo>
                <a:close/>
                <a:moveTo>
                  <a:pt x="10707" y="5145"/>
                </a:moveTo>
                <a:lnTo>
                  <a:pt x="10703" y="5148"/>
                </a:lnTo>
                <a:lnTo>
                  <a:pt x="10699" y="5149"/>
                </a:lnTo>
                <a:lnTo>
                  <a:pt x="10696" y="5147"/>
                </a:lnTo>
                <a:lnTo>
                  <a:pt x="10695" y="5142"/>
                </a:lnTo>
                <a:lnTo>
                  <a:pt x="10699" y="5139"/>
                </a:lnTo>
                <a:lnTo>
                  <a:pt x="10701" y="5140"/>
                </a:lnTo>
                <a:lnTo>
                  <a:pt x="10704" y="5143"/>
                </a:lnTo>
                <a:lnTo>
                  <a:pt x="10707" y="5145"/>
                </a:lnTo>
                <a:close/>
                <a:moveTo>
                  <a:pt x="10796" y="5135"/>
                </a:moveTo>
                <a:lnTo>
                  <a:pt x="10789" y="5163"/>
                </a:lnTo>
                <a:lnTo>
                  <a:pt x="10770" y="5173"/>
                </a:lnTo>
                <a:lnTo>
                  <a:pt x="10752" y="5163"/>
                </a:lnTo>
                <a:lnTo>
                  <a:pt x="10747" y="5134"/>
                </a:lnTo>
                <a:lnTo>
                  <a:pt x="10760" y="5134"/>
                </a:lnTo>
                <a:lnTo>
                  <a:pt x="10772" y="5134"/>
                </a:lnTo>
                <a:lnTo>
                  <a:pt x="10784" y="5134"/>
                </a:lnTo>
                <a:lnTo>
                  <a:pt x="10796" y="5135"/>
                </a:lnTo>
                <a:close/>
                <a:moveTo>
                  <a:pt x="10842" y="5161"/>
                </a:moveTo>
                <a:lnTo>
                  <a:pt x="10842" y="5163"/>
                </a:lnTo>
                <a:lnTo>
                  <a:pt x="10840" y="5163"/>
                </a:lnTo>
                <a:lnTo>
                  <a:pt x="10839" y="5163"/>
                </a:lnTo>
                <a:lnTo>
                  <a:pt x="10838" y="5162"/>
                </a:lnTo>
                <a:lnTo>
                  <a:pt x="10842" y="5161"/>
                </a:lnTo>
                <a:close/>
                <a:moveTo>
                  <a:pt x="10870" y="5130"/>
                </a:moveTo>
                <a:lnTo>
                  <a:pt x="10864" y="5136"/>
                </a:lnTo>
                <a:lnTo>
                  <a:pt x="10858" y="5138"/>
                </a:lnTo>
                <a:lnTo>
                  <a:pt x="10852" y="5136"/>
                </a:lnTo>
                <a:lnTo>
                  <a:pt x="10845" y="5133"/>
                </a:lnTo>
                <a:lnTo>
                  <a:pt x="10850" y="5125"/>
                </a:lnTo>
                <a:lnTo>
                  <a:pt x="10856" y="5122"/>
                </a:lnTo>
                <a:lnTo>
                  <a:pt x="10862" y="5125"/>
                </a:lnTo>
                <a:lnTo>
                  <a:pt x="10870" y="5130"/>
                </a:lnTo>
                <a:close/>
                <a:moveTo>
                  <a:pt x="10591" y="5204"/>
                </a:moveTo>
                <a:lnTo>
                  <a:pt x="10551" y="5232"/>
                </a:lnTo>
                <a:lnTo>
                  <a:pt x="10505" y="5222"/>
                </a:lnTo>
                <a:lnTo>
                  <a:pt x="10453" y="5205"/>
                </a:lnTo>
                <a:lnTo>
                  <a:pt x="10400" y="5212"/>
                </a:lnTo>
                <a:lnTo>
                  <a:pt x="10423" y="5173"/>
                </a:lnTo>
                <a:lnTo>
                  <a:pt x="10466" y="5159"/>
                </a:lnTo>
                <a:lnTo>
                  <a:pt x="10507" y="5147"/>
                </a:lnTo>
                <a:lnTo>
                  <a:pt x="10519" y="5114"/>
                </a:lnTo>
                <a:lnTo>
                  <a:pt x="10421" y="5093"/>
                </a:lnTo>
                <a:lnTo>
                  <a:pt x="10398" y="5009"/>
                </a:lnTo>
                <a:lnTo>
                  <a:pt x="10447" y="4926"/>
                </a:lnTo>
                <a:lnTo>
                  <a:pt x="10564" y="4909"/>
                </a:lnTo>
                <a:lnTo>
                  <a:pt x="10587" y="4893"/>
                </a:lnTo>
                <a:lnTo>
                  <a:pt x="10596" y="4874"/>
                </a:lnTo>
                <a:lnTo>
                  <a:pt x="10587" y="4864"/>
                </a:lnTo>
                <a:lnTo>
                  <a:pt x="10554" y="4872"/>
                </a:lnTo>
                <a:lnTo>
                  <a:pt x="10538" y="4855"/>
                </a:lnTo>
                <a:lnTo>
                  <a:pt x="10600" y="4859"/>
                </a:lnTo>
                <a:lnTo>
                  <a:pt x="10652" y="4886"/>
                </a:lnTo>
                <a:lnTo>
                  <a:pt x="10605" y="4939"/>
                </a:lnTo>
                <a:lnTo>
                  <a:pt x="10731" y="4920"/>
                </a:lnTo>
                <a:lnTo>
                  <a:pt x="10844" y="4951"/>
                </a:lnTo>
                <a:lnTo>
                  <a:pt x="10881" y="4984"/>
                </a:lnTo>
                <a:lnTo>
                  <a:pt x="10780" y="4970"/>
                </a:lnTo>
                <a:lnTo>
                  <a:pt x="10756" y="4970"/>
                </a:lnTo>
                <a:lnTo>
                  <a:pt x="10754" y="4995"/>
                </a:lnTo>
                <a:lnTo>
                  <a:pt x="10761" y="5031"/>
                </a:lnTo>
                <a:lnTo>
                  <a:pt x="10772" y="5060"/>
                </a:lnTo>
                <a:lnTo>
                  <a:pt x="10679" y="5045"/>
                </a:lnTo>
                <a:lnTo>
                  <a:pt x="10615" y="4974"/>
                </a:lnTo>
                <a:lnTo>
                  <a:pt x="10546" y="4946"/>
                </a:lnTo>
                <a:lnTo>
                  <a:pt x="10440" y="5059"/>
                </a:lnTo>
                <a:lnTo>
                  <a:pt x="10474" y="5079"/>
                </a:lnTo>
                <a:lnTo>
                  <a:pt x="10496" y="5068"/>
                </a:lnTo>
                <a:lnTo>
                  <a:pt x="10519" y="5046"/>
                </a:lnTo>
                <a:lnTo>
                  <a:pt x="10552" y="5035"/>
                </a:lnTo>
                <a:lnTo>
                  <a:pt x="10545" y="5078"/>
                </a:lnTo>
                <a:lnTo>
                  <a:pt x="10594" y="5152"/>
                </a:lnTo>
                <a:lnTo>
                  <a:pt x="10663" y="5214"/>
                </a:lnTo>
                <a:lnTo>
                  <a:pt x="10715" y="5226"/>
                </a:lnTo>
                <a:lnTo>
                  <a:pt x="10778" y="5204"/>
                </a:lnTo>
                <a:lnTo>
                  <a:pt x="10731" y="5240"/>
                </a:lnTo>
                <a:lnTo>
                  <a:pt x="10645" y="5262"/>
                </a:lnTo>
                <a:lnTo>
                  <a:pt x="10591" y="5204"/>
                </a:lnTo>
                <a:close/>
                <a:moveTo>
                  <a:pt x="10679" y="4839"/>
                </a:moveTo>
                <a:lnTo>
                  <a:pt x="10689" y="4818"/>
                </a:lnTo>
                <a:lnTo>
                  <a:pt x="10705" y="4821"/>
                </a:lnTo>
                <a:lnTo>
                  <a:pt x="10717" y="4837"/>
                </a:lnTo>
                <a:lnTo>
                  <a:pt x="10712" y="4858"/>
                </a:lnTo>
                <a:lnTo>
                  <a:pt x="10699" y="4861"/>
                </a:lnTo>
                <a:lnTo>
                  <a:pt x="10687" y="4860"/>
                </a:lnTo>
                <a:lnTo>
                  <a:pt x="10680" y="4854"/>
                </a:lnTo>
                <a:lnTo>
                  <a:pt x="10679" y="4839"/>
                </a:lnTo>
                <a:close/>
                <a:moveTo>
                  <a:pt x="10924" y="4976"/>
                </a:moveTo>
                <a:lnTo>
                  <a:pt x="10935" y="4977"/>
                </a:lnTo>
                <a:lnTo>
                  <a:pt x="10945" y="4980"/>
                </a:lnTo>
                <a:lnTo>
                  <a:pt x="10957" y="4981"/>
                </a:lnTo>
                <a:lnTo>
                  <a:pt x="10973" y="4984"/>
                </a:lnTo>
                <a:lnTo>
                  <a:pt x="10957" y="4990"/>
                </a:lnTo>
                <a:lnTo>
                  <a:pt x="10945" y="4990"/>
                </a:lnTo>
                <a:lnTo>
                  <a:pt x="10935" y="4985"/>
                </a:lnTo>
                <a:lnTo>
                  <a:pt x="10924" y="4976"/>
                </a:lnTo>
                <a:close/>
                <a:moveTo>
                  <a:pt x="10961" y="5069"/>
                </a:moveTo>
                <a:lnTo>
                  <a:pt x="10941" y="5078"/>
                </a:lnTo>
                <a:lnTo>
                  <a:pt x="10929" y="5094"/>
                </a:lnTo>
                <a:lnTo>
                  <a:pt x="10923" y="5115"/>
                </a:lnTo>
                <a:lnTo>
                  <a:pt x="10915" y="5135"/>
                </a:lnTo>
                <a:lnTo>
                  <a:pt x="10905" y="5089"/>
                </a:lnTo>
                <a:lnTo>
                  <a:pt x="10928" y="5045"/>
                </a:lnTo>
                <a:lnTo>
                  <a:pt x="10956" y="5028"/>
                </a:lnTo>
                <a:lnTo>
                  <a:pt x="10961" y="5069"/>
                </a:lnTo>
                <a:close/>
                <a:moveTo>
                  <a:pt x="10917" y="5176"/>
                </a:moveTo>
                <a:lnTo>
                  <a:pt x="10917" y="5173"/>
                </a:lnTo>
                <a:lnTo>
                  <a:pt x="10917" y="5173"/>
                </a:lnTo>
                <a:lnTo>
                  <a:pt x="10918" y="5173"/>
                </a:lnTo>
                <a:lnTo>
                  <a:pt x="10921" y="5175"/>
                </a:lnTo>
                <a:lnTo>
                  <a:pt x="10917" y="5176"/>
                </a:lnTo>
                <a:close/>
                <a:moveTo>
                  <a:pt x="10896" y="4916"/>
                </a:moveTo>
                <a:lnTo>
                  <a:pt x="10903" y="4912"/>
                </a:lnTo>
                <a:lnTo>
                  <a:pt x="10909" y="4910"/>
                </a:lnTo>
                <a:lnTo>
                  <a:pt x="10914" y="4910"/>
                </a:lnTo>
                <a:lnTo>
                  <a:pt x="10919" y="4918"/>
                </a:lnTo>
                <a:lnTo>
                  <a:pt x="10913" y="4921"/>
                </a:lnTo>
                <a:lnTo>
                  <a:pt x="10906" y="4924"/>
                </a:lnTo>
                <a:lnTo>
                  <a:pt x="10901" y="4923"/>
                </a:lnTo>
                <a:lnTo>
                  <a:pt x="10896" y="4916"/>
                </a:lnTo>
                <a:close/>
                <a:moveTo>
                  <a:pt x="10974" y="5208"/>
                </a:moveTo>
                <a:lnTo>
                  <a:pt x="10956" y="5234"/>
                </a:lnTo>
                <a:lnTo>
                  <a:pt x="10940" y="5265"/>
                </a:lnTo>
                <a:lnTo>
                  <a:pt x="10921" y="5283"/>
                </a:lnTo>
                <a:lnTo>
                  <a:pt x="10891" y="5269"/>
                </a:lnTo>
                <a:lnTo>
                  <a:pt x="10914" y="5218"/>
                </a:lnTo>
                <a:lnTo>
                  <a:pt x="10949" y="5168"/>
                </a:lnTo>
                <a:lnTo>
                  <a:pt x="10975" y="5154"/>
                </a:lnTo>
                <a:lnTo>
                  <a:pt x="10974" y="5208"/>
                </a:lnTo>
                <a:close/>
                <a:moveTo>
                  <a:pt x="11143" y="4808"/>
                </a:moveTo>
                <a:lnTo>
                  <a:pt x="11150" y="4811"/>
                </a:lnTo>
                <a:lnTo>
                  <a:pt x="11151" y="4813"/>
                </a:lnTo>
                <a:lnTo>
                  <a:pt x="11150" y="4817"/>
                </a:lnTo>
                <a:lnTo>
                  <a:pt x="11145" y="4821"/>
                </a:lnTo>
                <a:lnTo>
                  <a:pt x="11140" y="4818"/>
                </a:lnTo>
                <a:lnTo>
                  <a:pt x="11137" y="4814"/>
                </a:lnTo>
                <a:lnTo>
                  <a:pt x="11138" y="4812"/>
                </a:lnTo>
                <a:lnTo>
                  <a:pt x="11143" y="4808"/>
                </a:lnTo>
                <a:close/>
                <a:moveTo>
                  <a:pt x="11179" y="4757"/>
                </a:moveTo>
                <a:lnTo>
                  <a:pt x="11188" y="4765"/>
                </a:lnTo>
                <a:lnTo>
                  <a:pt x="11190" y="4775"/>
                </a:lnTo>
                <a:lnTo>
                  <a:pt x="11184" y="4784"/>
                </a:lnTo>
                <a:lnTo>
                  <a:pt x="11171" y="4788"/>
                </a:lnTo>
                <a:lnTo>
                  <a:pt x="11170" y="4777"/>
                </a:lnTo>
                <a:lnTo>
                  <a:pt x="11168" y="4767"/>
                </a:lnTo>
                <a:lnTo>
                  <a:pt x="11169" y="4760"/>
                </a:lnTo>
                <a:lnTo>
                  <a:pt x="11179" y="4757"/>
                </a:lnTo>
                <a:close/>
                <a:moveTo>
                  <a:pt x="11161" y="4891"/>
                </a:moveTo>
                <a:lnTo>
                  <a:pt x="11168" y="4887"/>
                </a:lnTo>
                <a:lnTo>
                  <a:pt x="11176" y="4884"/>
                </a:lnTo>
                <a:lnTo>
                  <a:pt x="11174" y="4888"/>
                </a:lnTo>
                <a:lnTo>
                  <a:pt x="11170" y="4891"/>
                </a:lnTo>
                <a:lnTo>
                  <a:pt x="11166" y="4891"/>
                </a:lnTo>
                <a:lnTo>
                  <a:pt x="11161" y="4891"/>
                </a:lnTo>
                <a:close/>
                <a:moveTo>
                  <a:pt x="11204" y="5325"/>
                </a:moveTo>
                <a:lnTo>
                  <a:pt x="11203" y="5326"/>
                </a:lnTo>
                <a:lnTo>
                  <a:pt x="11202" y="5326"/>
                </a:lnTo>
                <a:lnTo>
                  <a:pt x="11201" y="5325"/>
                </a:lnTo>
                <a:lnTo>
                  <a:pt x="11199" y="5324"/>
                </a:lnTo>
                <a:lnTo>
                  <a:pt x="11204" y="5325"/>
                </a:lnTo>
                <a:close/>
                <a:moveTo>
                  <a:pt x="11239" y="5367"/>
                </a:moveTo>
                <a:lnTo>
                  <a:pt x="11238" y="5371"/>
                </a:lnTo>
                <a:lnTo>
                  <a:pt x="11236" y="5372"/>
                </a:lnTo>
                <a:lnTo>
                  <a:pt x="11234" y="5372"/>
                </a:lnTo>
                <a:lnTo>
                  <a:pt x="11231" y="5371"/>
                </a:lnTo>
                <a:lnTo>
                  <a:pt x="11231" y="5368"/>
                </a:lnTo>
                <a:lnTo>
                  <a:pt x="11234" y="5367"/>
                </a:lnTo>
                <a:lnTo>
                  <a:pt x="11235" y="5367"/>
                </a:lnTo>
                <a:lnTo>
                  <a:pt x="11239" y="5367"/>
                </a:lnTo>
                <a:close/>
                <a:moveTo>
                  <a:pt x="11207" y="5049"/>
                </a:moveTo>
                <a:lnTo>
                  <a:pt x="11227" y="5027"/>
                </a:lnTo>
                <a:lnTo>
                  <a:pt x="11241" y="5035"/>
                </a:lnTo>
                <a:lnTo>
                  <a:pt x="11250" y="5059"/>
                </a:lnTo>
                <a:lnTo>
                  <a:pt x="11250" y="5087"/>
                </a:lnTo>
                <a:lnTo>
                  <a:pt x="11207" y="5094"/>
                </a:lnTo>
                <a:lnTo>
                  <a:pt x="11178" y="5083"/>
                </a:lnTo>
                <a:lnTo>
                  <a:pt x="11175" y="5064"/>
                </a:lnTo>
                <a:lnTo>
                  <a:pt x="11207" y="5049"/>
                </a:lnTo>
                <a:close/>
                <a:moveTo>
                  <a:pt x="11221" y="4948"/>
                </a:moveTo>
                <a:lnTo>
                  <a:pt x="11220" y="4948"/>
                </a:lnTo>
                <a:lnTo>
                  <a:pt x="11221" y="4948"/>
                </a:lnTo>
                <a:lnTo>
                  <a:pt x="11220" y="4951"/>
                </a:lnTo>
                <a:lnTo>
                  <a:pt x="11219" y="4952"/>
                </a:lnTo>
                <a:lnTo>
                  <a:pt x="11220" y="4951"/>
                </a:lnTo>
                <a:lnTo>
                  <a:pt x="11221" y="4948"/>
                </a:lnTo>
                <a:close/>
                <a:moveTo>
                  <a:pt x="11226" y="4831"/>
                </a:moveTo>
                <a:lnTo>
                  <a:pt x="11238" y="4835"/>
                </a:lnTo>
                <a:lnTo>
                  <a:pt x="11249" y="4839"/>
                </a:lnTo>
                <a:lnTo>
                  <a:pt x="11262" y="4844"/>
                </a:lnTo>
                <a:lnTo>
                  <a:pt x="11278" y="4850"/>
                </a:lnTo>
                <a:lnTo>
                  <a:pt x="11245" y="4855"/>
                </a:lnTo>
                <a:lnTo>
                  <a:pt x="11217" y="4845"/>
                </a:lnTo>
                <a:lnTo>
                  <a:pt x="11206" y="4832"/>
                </a:lnTo>
                <a:lnTo>
                  <a:pt x="11226" y="4831"/>
                </a:lnTo>
                <a:close/>
                <a:moveTo>
                  <a:pt x="11280" y="4788"/>
                </a:moveTo>
                <a:lnTo>
                  <a:pt x="11262" y="4797"/>
                </a:lnTo>
                <a:lnTo>
                  <a:pt x="11248" y="4798"/>
                </a:lnTo>
                <a:lnTo>
                  <a:pt x="11235" y="4791"/>
                </a:lnTo>
                <a:lnTo>
                  <a:pt x="11226" y="4776"/>
                </a:lnTo>
                <a:lnTo>
                  <a:pt x="11239" y="4779"/>
                </a:lnTo>
                <a:lnTo>
                  <a:pt x="11250" y="4781"/>
                </a:lnTo>
                <a:lnTo>
                  <a:pt x="11264" y="4785"/>
                </a:lnTo>
                <a:lnTo>
                  <a:pt x="11280" y="4788"/>
                </a:lnTo>
                <a:close/>
                <a:moveTo>
                  <a:pt x="11291" y="4943"/>
                </a:moveTo>
                <a:lnTo>
                  <a:pt x="11297" y="4967"/>
                </a:lnTo>
                <a:lnTo>
                  <a:pt x="11282" y="4988"/>
                </a:lnTo>
                <a:lnTo>
                  <a:pt x="11258" y="4998"/>
                </a:lnTo>
                <a:lnTo>
                  <a:pt x="11238" y="4989"/>
                </a:lnTo>
                <a:lnTo>
                  <a:pt x="11250" y="4952"/>
                </a:lnTo>
                <a:lnTo>
                  <a:pt x="11254" y="4916"/>
                </a:lnTo>
                <a:lnTo>
                  <a:pt x="11262" y="4906"/>
                </a:lnTo>
                <a:lnTo>
                  <a:pt x="11291" y="4943"/>
                </a:lnTo>
                <a:close/>
                <a:moveTo>
                  <a:pt x="11308" y="5242"/>
                </a:moveTo>
                <a:lnTo>
                  <a:pt x="11308" y="5240"/>
                </a:lnTo>
                <a:lnTo>
                  <a:pt x="11308" y="5237"/>
                </a:lnTo>
                <a:lnTo>
                  <a:pt x="11310" y="5237"/>
                </a:lnTo>
                <a:lnTo>
                  <a:pt x="11313" y="5237"/>
                </a:lnTo>
                <a:lnTo>
                  <a:pt x="11314" y="5240"/>
                </a:lnTo>
                <a:lnTo>
                  <a:pt x="11313" y="5241"/>
                </a:lnTo>
                <a:lnTo>
                  <a:pt x="11311" y="5242"/>
                </a:lnTo>
                <a:lnTo>
                  <a:pt x="11308" y="5242"/>
                </a:lnTo>
                <a:close/>
                <a:moveTo>
                  <a:pt x="11306" y="5422"/>
                </a:moveTo>
                <a:lnTo>
                  <a:pt x="11305" y="5419"/>
                </a:lnTo>
                <a:lnTo>
                  <a:pt x="11303" y="5415"/>
                </a:lnTo>
                <a:lnTo>
                  <a:pt x="11304" y="5413"/>
                </a:lnTo>
                <a:lnTo>
                  <a:pt x="11306" y="5410"/>
                </a:lnTo>
                <a:lnTo>
                  <a:pt x="11309" y="5414"/>
                </a:lnTo>
                <a:lnTo>
                  <a:pt x="11310" y="5418"/>
                </a:lnTo>
                <a:lnTo>
                  <a:pt x="11310" y="5420"/>
                </a:lnTo>
                <a:lnTo>
                  <a:pt x="11306" y="5422"/>
                </a:lnTo>
                <a:close/>
                <a:moveTo>
                  <a:pt x="11294" y="5597"/>
                </a:moveTo>
                <a:lnTo>
                  <a:pt x="11277" y="5604"/>
                </a:lnTo>
                <a:lnTo>
                  <a:pt x="11266" y="5548"/>
                </a:lnTo>
                <a:lnTo>
                  <a:pt x="11271" y="5484"/>
                </a:lnTo>
                <a:lnTo>
                  <a:pt x="11303" y="5470"/>
                </a:lnTo>
                <a:lnTo>
                  <a:pt x="11303" y="5501"/>
                </a:lnTo>
                <a:lnTo>
                  <a:pt x="11295" y="5531"/>
                </a:lnTo>
                <a:lnTo>
                  <a:pt x="11289" y="5564"/>
                </a:lnTo>
                <a:lnTo>
                  <a:pt x="11294" y="5597"/>
                </a:lnTo>
                <a:close/>
                <a:moveTo>
                  <a:pt x="11346" y="5126"/>
                </a:moveTo>
                <a:lnTo>
                  <a:pt x="11342" y="5126"/>
                </a:lnTo>
                <a:lnTo>
                  <a:pt x="11338" y="5128"/>
                </a:lnTo>
                <a:lnTo>
                  <a:pt x="11336" y="5126"/>
                </a:lnTo>
                <a:lnTo>
                  <a:pt x="11333" y="5122"/>
                </a:lnTo>
                <a:lnTo>
                  <a:pt x="11337" y="5122"/>
                </a:lnTo>
                <a:lnTo>
                  <a:pt x="11341" y="5121"/>
                </a:lnTo>
                <a:lnTo>
                  <a:pt x="11343" y="5122"/>
                </a:lnTo>
                <a:lnTo>
                  <a:pt x="11346" y="5126"/>
                </a:lnTo>
                <a:close/>
                <a:moveTo>
                  <a:pt x="11346" y="4849"/>
                </a:moveTo>
                <a:lnTo>
                  <a:pt x="11364" y="4872"/>
                </a:lnTo>
                <a:lnTo>
                  <a:pt x="11352" y="4877"/>
                </a:lnTo>
                <a:lnTo>
                  <a:pt x="11325" y="4872"/>
                </a:lnTo>
                <a:lnTo>
                  <a:pt x="11301" y="4868"/>
                </a:lnTo>
                <a:lnTo>
                  <a:pt x="11311" y="4854"/>
                </a:lnTo>
                <a:lnTo>
                  <a:pt x="11320" y="4846"/>
                </a:lnTo>
                <a:lnTo>
                  <a:pt x="11332" y="4845"/>
                </a:lnTo>
                <a:lnTo>
                  <a:pt x="11346" y="4849"/>
                </a:lnTo>
                <a:close/>
                <a:moveTo>
                  <a:pt x="11357" y="5246"/>
                </a:moveTo>
                <a:lnTo>
                  <a:pt x="11351" y="5247"/>
                </a:lnTo>
                <a:lnTo>
                  <a:pt x="11348" y="5247"/>
                </a:lnTo>
                <a:lnTo>
                  <a:pt x="11347" y="5245"/>
                </a:lnTo>
                <a:lnTo>
                  <a:pt x="11348" y="5238"/>
                </a:lnTo>
                <a:lnTo>
                  <a:pt x="11352" y="5237"/>
                </a:lnTo>
                <a:lnTo>
                  <a:pt x="11355" y="5240"/>
                </a:lnTo>
                <a:lnTo>
                  <a:pt x="11356" y="5243"/>
                </a:lnTo>
                <a:lnTo>
                  <a:pt x="11357" y="5246"/>
                </a:lnTo>
                <a:close/>
                <a:moveTo>
                  <a:pt x="11403" y="5212"/>
                </a:moveTo>
                <a:lnTo>
                  <a:pt x="11402" y="5213"/>
                </a:lnTo>
                <a:lnTo>
                  <a:pt x="11401" y="5213"/>
                </a:lnTo>
                <a:lnTo>
                  <a:pt x="11401" y="5213"/>
                </a:lnTo>
                <a:lnTo>
                  <a:pt x="11399" y="5212"/>
                </a:lnTo>
                <a:lnTo>
                  <a:pt x="11403" y="5212"/>
                </a:lnTo>
                <a:close/>
                <a:moveTo>
                  <a:pt x="11421" y="5052"/>
                </a:moveTo>
                <a:lnTo>
                  <a:pt x="11429" y="5052"/>
                </a:lnTo>
                <a:lnTo>
                  <a:pt x="11421" y="5052"/>
                </a:lnTo>
                <a:lnTo>
                  <a:pt x="11422" y="5047"/>
                </a:lnTo>
                <a:lnTo>
                  <a:pt x="11427" y="5045"/>
                </a:lnTo>
                <a:lnTo>
                  <a:pt x="11430" y="5047"/>
                </a:lnTo>
                <a:lnTo>
                  <a:pt x="11421" y="5052"/>
                </a:lnTo>
                <a:close/>
                <a:moveTo>
                  <a:pt x="11422" y="5098"/>
                </a:moveTo>
                <a:lnTo>
                  <a:pt x="11430" y="5094"/>
                </a:lnTo>
                <a:lnTo>
                  <a:pt x="11438" y="5096"/>
                </a:lnTo>
                <a:lnTo>
                  <a:pt x="11445" y="5100"/>
                </a:lnTo>
                <a:lnTo>
                  <a:pt x="11453" y="5105"/>
                </a:lnTo>
                <a:lnTo>
                  <a:pt x="11444" y="5114"/>
                </a:lnTo>
                <a:lnTo>
                  <a:pt x="11435" y="5114"/>
                </a:lnTo>
                <a:lnTo>
                  <a:pt x="11426" y="5107"/>
                </a:lnTo>
                <a:lnTo>
                  <a:pt x="11422" y="5098"/>
                </a:lnTo>
                <a:close/>
                <a:moveTo>
                  <a:pt x="11397" y="4943"/>
                </a:moveTo>
                <a:lnTo>
                  <a:pt x="11424" y="4944"/>
                </a:lnTo>
                <a:lnTo>
                  <a:pt x="11448" y="4953"/>
                </a:lnTo>
                <a:lnTo>
                  <a:pt x="11469" y="4967"/>
                </a:lnTo>
                <a:lnTo>
                  <a:pt x="11496" y="4985"/>
                </a:lnTo>
                <a:lnTo>
                  <a:pt x="11444" y="4985"/>
                </a:lnTo>
                <a:lnTo>
                  <a:pt x="11388" y="4966"/>
                </a:lnTo>
                <a:lnTo>
                  <a:pt x="11360" y="4946"/>
                </a:lnTo>
                <a:lnTo>
                  <a:pt x="11397" y="4943"/>
                </a:lnTo>
                <a:close/>
                <a:moveTo>
                  <a:pt x="10583" y="5448"/>
                </a:moveTo>
                <a:lnTo>
                  <a:pt x="10582" y="5446"/>
                </a:lnTo>
                <a:lnTo>
                  <a:pt x="10584" y="5444"/>
                </a:lnTo>
                <a:lnTo>
                  <a:pt x="10588" y="5443"/>
                </a:lnTo>
                <a:lnTo>
                  <a:pt x="10591" y="5443"/>
                </a:lnTo>
                <a:lnTo>
                  <a:pt x="10592" y="5446"/>
                </a:lnTo>
                <a:lnTo>
                  <a:pt x="10591" y="5448"/>
                </a:lnTo>
                <a:lnTo>
                  <a:pt x="10587" y="5448"/>
                </a:lnTo>
                <a:lnTo>
                  <a:pt x="10583" y="5448"/>
                </a:lnTo>
                <a:close/>
                <a:moveTo>
                  <a:pt x="10980" y="4664"/>
                </a:moveTo>
                <a:lnTo>
                  <a:pt x="10984" y="4668"/>
                </a:lnTo>
                <a:lnTo>
                  <a:pt x="10984" y="4672"/>
                </a:lnTo>
                <a:lnTo>
                  <a:pt x="10982" y="4676"/>
                </a:lnTo>
                <a:lnTo>
                  <a:pt x="10975" y="4677"/>
                </a:lnTo>
                <a:lnTo>
                  <a:pt x="10973" y="4673"/>
                </a:lnTo>
                <a:lnTo>
                  <a:pt x="10973" y="4668"/>
                </a:lnTo>
                <a:lnTo>
                  <a:pt x="10975" y="4665"/>
                </a:lnTo>
                <a:lnTo>
                  <a:pt x="10980" y="4664"/>
                </a:lnTo>
                <a:close/>
                <a:moveTo>
                  <a:pt x="11556" y="4865"/>
                </a:moveTo>
                <a:lnTo>
                  <a:pt x="11556" y="4865"/>
                </a:lnTo>
                <a:lnTo>
                  <a:pt x="11557" y="4865"/>
                </a:lnTo>
                <a:lnTo>
                  <a:pt x="11556" y="4865"/>
                </a:lnTo>
                <a:lnTo>
                  <a:pt x="11556" y="4865"/>
                </a:lnTo>
                <a:close/>
                <a:moveTo>
                  <a:pt x="11961" y="5284"/>
                </a:moveTo>
                <a:lnTo>
                  <a:pt x="11961" y="5284"/>
                </a:lnTo>
                <a:lnTo>
                  <a:pt x="11961" y="5284"/>
                </a:lnTo>
                <a:lnTo>
                  <a:pt x="11961" y="5284"/>
                </a:lnTo>
                <a:lnTo>
                  <a:pt x="11961" y="5284"/>
                </a:lnTo>
                <a:close/>
                <a:moveTo>
                  <a:pt x="11723" y="5548"/>
                </a:moveTo>
                <a:lnTo>
                  <a:pt x="11723" y="5546"/>
                </a:lnTo>
                <a:lnTo>
                  <a:pt x="11723" y="5546"/>
                </a:lnTo>
                <a:lnTo>
                  <a:pt x="11723" y="5546"/>
                </a:lnTo>
                <a:lnTo>
                  <a:pt x="11723" y="5548"/>
                </a:lnTo>
                <a:close/>
                <a:moveTo>
                  <a:pt x="11034" y="5671"/>
                </a:moveTo>
                <a:lnTo>
                  <a:pt x="11034" y="5671"/>
                </a:lnTo>
                <a:lnTo>
                  <a:pt x="11034" y="5671"/>
                </a:lnTo>
                <a:lnTo>
                  <a:pt x="11034" y="5671"/>
                </a:lnTo>
                <a:lnTo>
                  <a:pt x="11034" y="5671"/>
                </a:lnTo>
                <a:close/>
                <a:moveTo>
                  <a:pt x="9566" y="1722"/>
                </a:moveTo>
                <a:lnTo>
                  <a:pt x="9573" y="1742"/>
                </a:lnTo>
                <a:lnTo>
                  <a:pt x="9587" y="1749"/>
                </a:lnTo>
                <a:lnTo>
                  <a:pt x="9602" y="1745"/>
                </a:lnTo>
                <a:lnTo>
                  <a:pt x="9614" y="1728"/>
                </a:lnTo>
                <a:lnTo>
                  <a:pt x="9608" y="1715"/>
                </a:lnTo>
                <a:lnTo>
                  <a:pt x="9595" y="1708"/>
                </a:lnTo>
                <a:lnTo>
                  <a:pt x="9578" y="1710"/>
                </a:lnTo>
                <a:lnTo>
                  <a:pt x="9566" y="1722"/>
                </a:lnTo>
                <a:close/>
                <a:moveTo>
                  <a:pt x="9825" y="1806"/>
                </a:moveTo>
                <a:lnTo>
                  <a:pt x="9827" y="1810"/>
                </a:lnTo>
                <a:lnTo>
                  <a:pt x="9829" y="1814"/>
                </a:lnTo>
                <a:lnTo>
                  <a:pt x="9829" y="1812"/>
                </a:lnTo>
                <a:lnTo>
                  <a:pt x="9829" y="1810"/>
                </a:lnTo>
                <a:lnTo>
                  <a:pt x="9828" y="1808"/>
                </a:lnTo>
                <a:lnTo>
                  <a:pt x="9825" y="1806"/>
                </a:lnTo>
                <a:close/>
                <a:moveTo>
                  <a:pt x="9740" y="1847"/>
                </a:moveTo>
                <a:lnTo>
                  <a:pt x="9750" y="1852"/>
                </a:lnTo>
                <a:lnTo>
                  <a:pt x="9754" y="1843"/>
                </a:lnTo>
                <a:lnTo>
                  <a:pt x="9751" y="1832"/>
                </a:lnTo>
                <a:lnTo>
                  <a:pt x="9739" y="1824"/>
                </a:lnTo>
                <a:lnTo>
                  <a:pt x="9739" y="1836"/>
                </a:lnTo>
                <a:lnTo>
                  <a:pt x="9740" y="1847"/>
                </a:lnTo>
                <a:close/>
                <a:moveTo>
                  <a:pt x="9739" y="1824"/>
                </a:moveTo>
                <a:lnTo>
                  <a:pt x="9739" y="1824"/>
                </a:lnTo>
                <a:lnTo>
                  <a:pt x="9740" y="1824"/>
                </a:lnTo>
                <a:lnTo>
                  <a:pt x="9739" y="1824"/>
                </a:lnTo>
                <a:lnTo>
                  <a:pt x="9739" y="1824"/>
                </a:lnTo>
                <a:close/>
                <a:moveTo>
                  <a:pt x="3185" y="583"/>
                </a:moveTo>
                <a:lnTo>
                  <a:pt x="3178" y="570"/>
                </a:lnTo>
                <a:lnTo>
                  <a:pt x="3169" y="559"/>
                </a:lnTo>
                <a:lnTo>
                  <a:pt x="3171" y="567"/>
                </a:lnTo>
                <a:lnTo>
                  <a:pt x="3174" y="574"/>
                </a:lnTo>
                <a:lnTo>
                  <a:pt x="3178" y="579"/>
                </a:lnTo>
                <a:lnTo>
                  <a:pt x="3185" y="583"/>
                </a:lnTo>
                <a:close/>
                <a:moveTo>
                  <a:pt x="10656" y="1483"/>
                </a:moveTo>
                <a:lnTo>
                  <a:pt x="10653" y="1482"/>
                </a:lnTo>
                <a:lnTo>
                  <a:pt x="10652" y="1483"/>
                </a:lnTo>
                <a:lnTo>
                  <a:pt x="10652" y="1484"/>
                </a:lnTo>
                <a:lnTo>
                  <a:pt x="10652" y="1487"/>
                </a:lnTo>
                <a:lnTo>
                  <a:pt x="10656" y="1483"/>
                </a:lnTo>
                <a:close/>
                <a:moveTo>
                  <a:pt x="11601" y="2923"/>
                </a:moveTo>
                <a:lnTo>
                  <a:pt x="11602" y="2922"/>
                </a:lnTo>
                <a:lnTo>
                  <a:pt x="11603" y="2920"/>
                </a:lnTo>
                <a:lnTo>
                  <a:pt x="11602" y="2919"/>
                </a:lnTo>
                <a:lnTo>
                  <a:pt x="11599" y="2919"/>
                </a:lnTo>
                <a:lnTo>
                  <a:pt x="11601" y="2923"/>
                </a:lnTo>
                <a:close/>
                <a:moveTo>
                  <a:pt x="10502" y="2223"/>
                </a:moveTo>
                <a:lnTo>
                  <a:pt x="10500" y="2221"/>
                </a:lnTo>
                <a:lnTo>
                  <a:pt x="10499" y="2221"/>
                </a:lnTo>
                <a:lnTo>
                  <a:pt x="10498" y="2221"/>
                </a:lnTo>
                <a:lnTo>
                  <a:pt x="10498" y="2224"/>
                </a:lnTo>
                <a:lnTo>
                  <a:pt x="10502" y="2223"/>
                </a:lnTo>
                <a:close/>
                <a:moveTo>
                  <a:pt x="1066" y="1002"/>
                </a:moveTo>
                <a:lnTo>
                  <a:pt x="1071" y="1002"/>
                </a:lnTo>
                <a:lnTo>
                  <a:pt x="1069" y="999"/>
                </a:lnTo>
                <a:lnTo>
                  <a:pt x="1067" y="999"/>
                </a:lnTo>
                <a:lnTo>
                  <a:pt x="1067" y="999"/>
                </a:lnTo>
                <a:lnTo>
                  <a:pt x="1066" y="1002"/>
                </a:lnTo>
                <a:close/>
                <a:moveTo>
                  <a:pt x="7339" y="858"/>
                </a:moveTo>
                <a:lnTo>
                  <a:pt x="7333" y="856"/>
                </a:lnTo>
                <a:lnTo>
                  <a:pt x="7331" y="853"/>
                </a:lnTo>
                <a:lnTo>
                  <a:pt x="7333" y="856"/>
                </a:lnTo>
                <a:lnTo>
                  <a:pt x="7339" y="858"/>
                </a:lnTo>
                <a:close/>
                <a:moveTo>
                  <a:pt x="10477" y="1817"/>
                </a:moveTo>
                <a:lnTo>
                  <a:pt x="10476" y="1813"/>
                </a:lnTo>
                <a:lnTo>
                  <a:pt x="10475" y="1809"/>
                </a:lnTo>
                <a:lnTo>
                  <a:pt x="10475" y="1808"/>
                </a:lnTo>
                <a:lnTo>
                  <a:pt x="10474" y="1806"/>
                </a:lnTo>
                <a:lnTo>
                  <a:pt x="10474" y="1806"/>
                </a:lnTo>
                <a:lnTo>
                  <a:pt x="10475" y="1809"/>
                </a:lnTo>
                <a:lnTo>
                  <a:pt x="10474" y="1812"/>
                </a:lnTo>
                <a:lnTo>
                  <a:pt x="10475" y="1813"/>
                </a:lnTo>
                <a:lnTo>
                  <a:pt x="10475" y="1814"/>
                </a:lnTo>
                <a:lnTo>
                  <a:pt x="10477" y="1817"/>
                </a:lnTo>
                <a:close/>
                <a:moveTo>
                  <a:pt x="10463" y="1805"/>
                </a:moveTo>
                <a:lnTo>
                  <a:pt x="10466" y="1801"/>
                </a:lnTo>
                <a:lnTo>
                  <a:pt x="10463" y="1805"/>
                </a:lnTo>
                <a:lnTo>
                  <a:pt x="10471" y="1806"/>
                </a:lnTo>
                <a:lnTo>
                  <a:pt x="10463" y="1805"/>
                </a:lnTo>
                <a:close/>
                <a:moveTo>
                  <a:pt x="10462" y="1805"/>
                </a:moveTo>
                <a:lnTo>
                  <a:pt x="10459" y="1808"/>
                </a:lnTo>
                <a:lnTo>
                  <a:pt x="10457" y="1814"/>
                </a:lnTo>
                <a:lnTo>
                  <a:pt x="10461" y="1808"/>
                </a:lnTo>
                <a:lnTo>
                  <a:pt x="10462" y="1805"/>
                </a:lnTo>
                <a:close/>
                <a:moveTo>
                  <a:pt x="1872" y="134"/>
                </a:moveTo>
                <a:lnTo>
                  <a:pt x="1872" y="133"/>
                </a:lnTo>
                <a:lnTo>
                  <a:pt x="1872" y="134"/>
                </a:lnTo>
                <a:lnTo>
                  <a:pt x="1872" y="134"/>
                </a:lnTo>
                <a:lnTo>
                  <a:pt x="1874" y="133"/>
                </a:lnTo>
                <a:lnTo>
                  <a:pt x="1874" y="133"/>
                </a:lnTo>
                <a:lnTo>
                  <a:pt x="1874" y="133"/>
                </a:lnTo>
                <a:lnTo>
                  <a:pt x="1874" y="133"/>
                </a:lnTo>
                <a:lnTo>
                  <a:pt x="1872" y="134"/>
                </a:lnTo>
                <a:close/>
                <a:moveTo>
                  <a:pt x="1866" y="126"/>
                </a:moveTo>
                <a:lnTo>
                  <a:pt x="1868" y="129"/>
                </a:lnTo>
                <a:lnTo>
                  <a:pt x="1872" y="131"/>
                </a:lnTo>
                <a:lnTo>
                  <a:pt x="1871" y="129"/>
                </a:lnTo>
                <a:lnTo>
                  <a:pt x="1870" y="128"/>
                </a:lnTo>
                <a:lnTo>
                  <a:pt x="1868" y="126"/>
                </a:lnTo>
                <a:lnTo>
                  <a:pt x="1866" y="126"/>
                </a:lnTo>
                <a:close/>
                <a:moveTo>
                  <a:pt x="11168" y="4033"/>
                </a:moveTo>
                <a:lnTo>
                  <a:pt x="11162" y="4033"/>
                </a:lnTo>
                <a:lnTo>
                  <a:pt x="11165" y="4034"/>
                </a:lnTo>
                <a:lnTo>
                  <a:pt x="11166" y="4035"/>
                </a:lnTo>
                <a:lnTo>
                  <a:pt x="11166" y="4035"/>
                </a:lnTo>
                <a:lnTo>
                  <a:pt x="11168" y="4033"/>
                </a:lnTo>
                <a:close/>
                <a:moveTo>
                  <a:pt x="11115" y="4314"/>
                </a:moveTo>
                <a:lnTo>
                  <a:pt x="11114" y="4312"/>
                </a:lnTo>
                <a:lnTo>
                  <a:pt x="11113" y="4312"/>
                </a:lnTo>
                <a:lnTo>
                  <a:pt x="11110" y="4312"/>
                </a:lnTo>
                <a:lnTo>
                  <a:pt x="11108" y="4313"/>
                </a:lnTo>
                <a:lnTo>
                  <a:pt x="11109" y="4314"/>
                </a:lnTo>
                <a:lnTo>
                  <a:pt x="11112" y="4315"/>
                </a:lnTo>
                <a:lnTo>
                  <a:pt x="11113" y="4315"/>
                </a:lnTo>
                <a:lnTo>
                  <a:pt x="11115" y="4314"/>
                </a:lnTo>
                <a:close/>
                <a:moveTo>
                  <a:pt x="11064" y="4608"/>
                </a:moveTo>
                <a:lnTo>
                  <a:pt x="11067" y="4607"/>
                </a:lnTo>
                <a:lnTo>
                  <a:pt x="11068" y="4606"/>
                </a:lnTo>
                <a:lnTo>
                  <a:pt x="11068" y="4603"/>
                </a:lnTo>
                <a:lnTo>
                  <a:pt x="11067" y="4601"/>
                </a:lnTo>
                <a:lnTo>
                  <a:pt x="11066" y="4602"/>
                </a:lnTo>
                <a:lnTo>
                  <a:pt x="11064" y="4604"/>
                </a:lnTo>
                <a:lnTo>
                  <a:pt x="11064" y="4606"/>
                </a:lnTo>
                <a:lnTo>
                  <a:pt x="11064" y="4608"/>
                </a:lnTo>
                <a:close/>
                <a:moveTo>
                  <a:pt x="2017" y="163"/>
                </a:moveTo>
                <a:lnTo>
                  <a:pt x="2016" y="166"/>
                </a:lnTo>
                <a:lnTo>
                  <a:pt x="2016" y="167"/>
                </a:lnTo>
                <a:lnTo>
                  <a:pt x="2017" y="167"/>
                </a:lnTo>
                <a:lnTo>
                  <a:pt x="2021" y="167"/>
                </a:lnTo>
                <a:lnTo>
                  <a:pt x="2017" y="163"/>
                </a:lnTo>
                <a:close/>
                <a:moveTo>
                  <a:pt x="10308" y="2084"/>
                </a:moveTo>
                <a:lnTo>
                  <a:pt x="10303" y="2085"/>
                </a:lnTo>
                <a:lnTo>
                  <a:pt x="10305" y="2087"/>
                </a:lnTo>
                <a:lnTo>
                  <a:pt x="10307" y="2088"/>
                </a:lnTo>
                <a:lnTo>
                  <a:pt x="10308" y="2087"/>
                </a:lnTo>
                <a:lnTo>
                  <a:pt x="10308" y="2084"/>
                </a:lnTo>
                <a:close/>
                <a:moveTo>
                  <a:pt x="10302" y="2057"/>
                </a:moveTo>
                <a:lnTo>
                  <a:pt x="10296" y="2059"/>
                </a:lnTo>
                <a:lnTo>
                  <a:pt x="10299" y="2060"/>
                </a:lnTo>
                <a:lnTo>
                  <a:pt x="10299" y="2061"/>
                </a:lnTo>
                <a:lnTo>
                  <a:pt x="10300" y="2060"/>
                </a:lnTo>
                <a:lnTo>
                  <a:pt x="10302" y="2057"/>
                </a:lnTo>
                <a:close/>
                <a:moveTo>
                  <a:pt x="2183" y="359"/>
                </a:moveTo>
                <a:lnTo>
                  <a:pt x="2183" y="360"/>
                </a:lnTo>
                <a:lnTo>
                  <a:pt x="2183" y="362"/>
                </a:lnTo>
                <a:lnTo>
                  <a:pt x="2184" y="362"/>
                </a:lnTo>
                <a:lnTo>
                  <a:pt x="2187" y="362"/>
                </a:lnTo>
                <a:lnTo>
                  <a:pt x="2183" y="359"/>
                </a:lnTo>
                <a:close/>
                <a:moveTo>
                  <a:pt x="11048" y="4228"/>
                </a:moveTo>
                <a:lnTo>
                  <a:pt x="11053" y="4228"/>
                </a:lnTo>
                <a:lnTo>
                  <a:pt x="11052" y="4226"/>
                </a:lnTo>
                <a:lnTo>
                  <a:pt x="11050" y="4225"/>
                </a:lnTo>
                <a:lnTo>
                  <a:pt x="11049" y="4226"/>
                </a:lnTo>
                <a:lnTo>
                  <a:pt x="11048" y="4228"/>
                </a:lnTo>
                <a:close/>
                <a:moveTo>
                  <a:pt x="2231" y="228"/>
                </a:moveTo>
                <a:lnTo>
                  <a:pt x="2230" y="231"/>
                </a:lnTo>
                <a:lnTo>
                  <a:pt x="2230" y="232"/>
                </a:lnTo>
                <a:lnTo>
                  <a:pt x="2231" y="232"/>
                </a:lnTo>
                <a:lnTo>
                  <a:pt x="2234" y="232"/>
                </a:lnTo>
                <a:lnTo>
                  <a:pt x="2231" y="228"/>
                </a:lnTo>
                <a:close/>
                <a:moveTo>
                  <a:pt x="8470" y="867"/>
                </a:moveTo>
                <a:lnTo>
                  <a:pt x="8469" y="865"/>
                </a:lnTo>
                <a:lnTo>
                  <a:pt x="8466" y="865"/>
                </a:lnTo>
                <a:lnTo>
                  <a:pt x="8465" y="863"/>
                </a:lnTo>
                <a:lnTo>
                  <a:pt x="8463" y="865"/>
                </a:lnTo>
                <a:lnTo>
                  <a:pt x="8464" y="867"/>
                </a:lnTo>
                <a:lnTo>
                  <a:pt x="8465" y="868"/>
                </a:lnTo>
                <a:lnTo>
                  <a:pt x="8468" y="868"/>
                </a:lnTo>
                <a:lnTo>
                  <a:pt x="8470" y="867"/>
                </a:lnTo>
                <a:close/>
                <a:moveTo>
                  <a:pt x="8461" y="1105"/>
                </a:moveTo>
                <a:lnTo>
                  <a:pt x="8459" y="1104"/>
                </a:lnTo>
                <a:lnTo>
                  <a:pt x="8458" y="1103"/>
                </a:lnTo>
                <a:lnTo>
                  <a:pt x="8458" y="1104"/>
                </a:lnTo>
                <a:lnTo>
                  <a:pt x="8458" y="1106"/>
                </a:lnTo>
                <a:lnTo>
                  <a:pt x="8461" y="1105"/>
                </a:lnTo>
                <a:close/>
                <a:moveTo>
                  <a:pt x="2480" y="338"/>
                </a:moveTo>
                <a:lnTo>
                  <a:pt x="2476" y="338"/>
                </a:lnTo>
                <a:lnTo>
                  <a:pt x="2477" y="339"/>
                </a:lnTo>
                <a:lnTo>
                  <a:pt x="2478" y="340"/>
                </a:lnTo>
                <a:lnTo>
                  <a:pt x="2480" y="339"/>
                </a:lnTo>
                <a:lnTo>
                  <a:pt x="2480" y="338"/>
                </a:lnTo>
                <a:close/>
                <a:moveTo>
                  <a:pt x="10182" y="1660"/>
                </a:moveTo>
                <a:lnTo>
                  <a:pt x="10186" y="1660"/>
                </a:lnTo>
                <a:lnTo>
                  <a:pt x="10184" y="1659"/>
                </a:lnTo>
                <a:lnTo>
                  <a:pt x="10183" y="1658"/>
                </a:lnTo>
                <a:lnTo>
                  <a:pt x="10183" y="1659"/>
                </a:lnTo>
                <a:lnTo>
                  <a:pt x="10182" y="1660"/>
                </a:lnTo>
                <a:close/>
                <a:moveTo>
                  <a:pt x="8748" y="1176"/>
                </a:moveTo>
                <a:lnTo>
                  <a:pt x="8745" y="1178"/>
                </a:lnTo>
                <a:lnTo>
                  <a:pt x="8739" y="1183"/>
                </a:lnTo>
                <a:lnTo>
                  <a:pt x="8744" y="1180"/>
                </a:lnTo>
                <a:lnTo>
                  <a:pt x="8748" y="1176"/>
                </a:lnTo>
                <a:close/>
                <a:moveTo>
                  <a:pt x="8753" y="1128"/>
                </a:moveTo>
                <a:lnTo>
                  <a:pt x="8750" y="1128"/>
                </a:lnTo>
                <a:lnTo>
                  <a:pt x="8753" y="1128"/>
                </a:lnTo>
                <a:lnTo>
                  <a:pt x="8750" y="1125"/>
                </a:lnTo>
                <a:lnTo>
                  <a:pt x="8749" y="1125"/>
                </a:lnTo>
                <a:lnTo>
                  <a:pt x="8750" y="1127"/>
                </a:lnTo>
                <a:lnTo>
                  <a:pt x="8753" y="1128"/>
                </a:lnTo>
                <a:close/>
                <a:moveTo>
                  <a:pt x="10165" y="1759"/>
                </a:moveTo>
                <a:lnTo>
                  <a:pt x="10170" y="1758"/>
                </a:lnTo>
                <a:lnTo>
                  <a:pt x="10168" y="1757"/>
                </a:lnTo>
                <a:lnTo>
                  <a:pt x="10167" y="1756"/>
                </a:lnTo>
                <a:lnTo>
                  <a:pt x="10167" y="1757"/>
                </a:lnTo>
                <a:lnTo>
                  <a:pt x="10165" y="1759"/>
                </a:lnTo>
                <a:close/>
                <a:moveTo>
                  <a:pt x="2796" y="409"/>
                </a:moveTo>
                <a:lnTo>
                  <a:pt x="2793" y="408"/>
                </a:lnTo>
                <a:lnTo>
                  <a:pt x="2792" y="408"/>
                </a:lnTo>
                <a:lnTo>
                  <a:pt x="2792" y="409"/>
                </a:lnTo>
                <a:lnTo>
                  <a:pt x="2792" y="410"/>
                </a:lnTo>
                <a:lnTo>
                  <a:pt x="2796" y="409"/>
                </a:lnTo>
                <a:close/>
                <a:moveTo>
                  <a:pt x="9713" y="1118"/>
                </a:moveTo>
                <a:lnTo>
                  <a:pt x="9713" y="1120"/>
                </a:lnTo>
                <a:lnTo>
                  <a:pt x="9713" y="1122"/>
                </a:lnTo>
                <a:lnTo>
                  <a:pt x="9715" y="1122"/>
                </a:lnTo>
                <a:lnTo>
                  <a:pt x="9717" y="1120"/>
                </a:lnTo>
                <a:lnTo>
                  <a:pt x="9713" y="1118"/>
                </a:lnTo>
                <a:close/>
                <a:moveTo>
                  <a:pt x="3063" y="229"/>
                </a:moveTo>
                <a:lnTo>
                  <a:pt x="3062" y="232"/>
                </a:lnTo>
                <a:lnTo>
                  <a:pt x="3062" y="233"/>
                </a:lnTo>
                <a:lnTo>
                  <a:pt x="3064" y="233"/>
                </a:lnTo>
                <a:lnTo>
                  <a:pt x="3067" y="233"/>
                </a:lnTo>
                <a:lnTo>
                  <a:pt x="3063" y="229"/>
                </a:lnTo>
                <a:close/>
                <a:moveTo>
                  <a:pt x="3280" y="256"/>
                </a:moveTo>
                <a:lnTo>
                  <a:pt x="3277" y="256"/>
                </a:lnTo>
                <a:lnTo>
                  <a:pt x="3274" y="256"/>
                </a:lnTo>
                <a:lnTo>
                  <a:pt x="3277" y="259"/>
                </a:lnTo>
                <a:lnTo>
                  <a:pt x="3280" y="259"/>
                </a:lnTo>
                <a:lnTo>
                  <a:pt x="3281" y="259"/>
                </a:lnTo>
                <a:lnTo>
                  <a:pt x="3280" y="256"/>
                </a:lnTo>
                <a:close/>
                <a:moveTo>
                  <a:pt x="10066" y="1386"/>
                </a:moveTo>
                <a:lnTo>
                  <a:pt x="10063" y="1389"/>
                </a:lnTo>
                <a:lnTo>
                  <a:pt x="10063" y="1390"/>
                </a:lnTo>
                <a:lnTo>
                  <a:pt x="10063" y="1390"/>
                </a:lnTo>
                <a:lnTo>
                  <a:pt x="10066" y="1392"/>
                </a:lnTo>
                <a:lnTo>
                  <a:pt x="10066" y="1386"/>
                </a:lnTo>
                <a:close/>
                <a:moveTo>
                  <a:pt x="3339" y="332"/>
                </a:moveTo>
                <a:lnTo>
                  <a:pt x="3338" y="330"/>
                </a:lnTo>
                <a:lnTo>
                  <a:pt x="3336" y="329"/>
                </a:lnTo>
                <a:lnTo>
                  <a:pt x="3334" y="329"/>
                </a:lnTo>
                <a:lnTo>
                  <a:pt x="3332" y="330"/>
                </a:lnTo>
                <a:lnTo>
                  <a:pt x="3333" y="331"/>
                </a:lnTo>
                <a:lnTo>
                  <a:pt x="3334" y="332"/>
                </a:lnTo>
                <a:lnTo>
                  <a:pt x="3337" y="332"/>
                </a:lnTo>
                <a:lnTo>
                  <a:pt x="3339" y="332"/>
                </a:lnTo>
                <a:close/>
                <a:moveTo>
                  <a:pt x="3341" y="362"/>
                </a:moveTo>
                <a:lnTo>
                  <a:pt x="3341" y="360"/>
                </a:lnTo>
                <a:lnTo>
                  <a:pt x="3341" y="362"/>
                </a:lnTo>
                <a:lnTo>
                  <a:pt x="3346" y="359"/>
                </a:lnTo>
                <a:lnTo>
                  <a:pt x="3341" y="362"/>
                </a:lnTo>
                <a:close/>
                <a:moveTo>
                  <a:pt x="10006" y="1614"/>
                </a:moveTo>
                <a:lnTo>
                  <a:pt x="10004" y="1613"/>
                </a:lnTo>
                <a:lnTo>
                  <a:pt x="10002" y="1612"/>
                </a:lnTo>
                <a:lnTo>
                  <a:pt x="10002" y="1613"/>
                </a:lnTo>
                <a:lnTo>
                  <a:pt x="10001" y="1616"/>
                </a:lnTo>
                <a:lnTo>
                  <a:pt x="10006" y="1614"/>
                </a:lnTo>
                <a:close/>
                <a:moveTo>
                  <a:pt x="3434" y="297"/>
                </a:moveTo>
                <a:lnTo>
                  <a:pt x="3430" y="298"/>
                </a:lnTo>
                <a:lnTo>
                  <a:pt x="3431" y="299"/>
                </a:lnTo>
                <a:lnTo>
                  <a:pt x="3432" y="299"/>
                </a:lnTo>
                <a:lnTo>
                  <a:pt x="3434" y="299"/>
                </a:lnTo>
                <a:lnTo>
                  <a:pt x="3434" y="297"/>
                </a:lnTo>
                <a:close/>
                <a:moveTo>
                  <a:pt x="9473" y="1285"/>
                </a:moveTo>
                <a:lnTo>
                  <a:pt x="9475" y="1282"/>
                </a:lnTo>
                <a:lnTo>
                  <a:pt x="9476" y="1278"/>
                </a:lnTo>
                <a:lnTo>
                  <a:pt x="9475" y="1281"/>
                </a:lnTo>
                <a:lnTo>
                  <a:pt x="9473" y="1285"/>
                </a:lnTo>
                <a:close/>
                <a:moveTo>
                  <a:pt x="11098" y="2174"/>
                </a:moveTo>
                <a:lnTo>
                  <a:pt x="11096" y="2173"/>
                </a:lnTo>
                <a:lnTo>
                  <a:pt x="11094" y="2172"/>
                </a:lnTo>
                <a:lnTo>
                  <a:pt x="11092" y="2173"/>
                </a:lnTo>
                <a:lnTo>
                  <a:pt x="11091" y="2176"/>
                </a:lnTo>
                <a:lnTo>
                  <a:pt x="11094" y="2177"/>
                </a:lnTo>
                <a:lnTo>
                  <a:pt x="11095" y="2177"/>
                </a:lnTo>
                <a:lnTo>
                  <a:pt x="11096" y="2176"/>
                </a:lnTo>
                <a:lnTo>
                  <a:pt x="11098" y="2174"/>
                </a:lnTo>
                <a:close/>
                <a:moveTo>
                  <a:pt x="9594" y="1365"/>
                </a:moveTo>
                <a:lnTo>
                  <a:pt x="9600" y="1364"/>
                </a:lnTo>
                <a:lnTo>
                  <a:pt x="9597" y="1361"/>
                </a:lnTo>
                <a:lnTo>
                  <a:pt x="9596" y="1361"/>
                </a:lnTo>
                <a:lnTo>
                  <a:pt x="9595" y="1361"/>
                </a:lnTo>
                <a:lnTo>
                  <a:pt x="9594" y="1365"/>
                </a:lnTo>
                <a:close/>
                <a:moveTo>
                  <a:pt x="11552" y="3459"/>
                </a:moveTo>
                <a:lnTo>
                  <a:pt x="11556" y="3457"/>
                </a:lnTo>
                <a:lnTo>
                  <a:pt x="11556" y="3457"/>
                </a:lnTo>
                <a:lnTo>
                  <a:pt x="11555" y="3459"/>
                </a:lnTo>
                <a:lnTo>
                  <a:pt x="11552" y="3459"/>
                </a:lnTo>
                <a:close/>
                <a:moveTo>
                  <a:pt x="11561" y="3457"/>
                </a:moveTo>
                <a:lnTo>
                  <a:pt x="11560" y="3457"/>
                </a:lnTo>
                <a:lnTo>
                  <a:pt x="11561" y="3457"/>
                </a:lnTo>
                <a:lnTo>
                  <a:pt x="11560" y="3456"/>
                </a:lnTo>
                <a:lnTo>
                  <a:pt x="11561" y="3457"/>
                </a:lnTo>
                <a:close/>
                <a:moveTo>
                  <a:pt x="11664" y="3039"/>
                </a:moveTo>
                <a:lnTo>
                  <a:pt x="11660" y="3039"/>
                </a:lnTo>
                <a:lnTo>
                  <a:pt x="11662" y="3041"/>
                </a:lnTo>
                <a:lnTo>
                  <a:pt x="11663" y="3041"/>
                </a:lnTo>
                <a:lnTo>
                  <a:pt x="11664" y="3041"/>
                </a:lnTo>
                <a:lnTo>
                  <a:pt x="11664" y="3039"/>
                </a:lnTo>
                <a:close/>
                <a:moveTo>
                  <a:pt x="11556" y="3862"/>
                </a:moveTo>
                <a:lnTo>
                  <a:pt x="11557" y="3865"/>
                </a:lnTo>
                <a:lnTo>
                  <a:pt x="11557" y="3865"/>
                </a:lnTo>
                <a:lnTo>
                  <a:pt x="11556" y="3864"/>
                </a:lnTo>
                <a:lnTo>
                  <a:pt x="11556" y="3862"/>
                </a:lnTo>
                <a:lnTo>
                  <a:pt x="11555" y="3864"/>
                </a:lnTo>
                <a:lnTo>
                  <a:pt x="11555" y="3865"/>
                </a:lnTo>
                <a:lnTo>
                  <a:pt x="11555" y="3865"/>
                </a:lnTo>
                <a:lnTo>
                  <a:pt x="11556" y="3862"/>
                </a:lnTo>
                <a:close/>
                <a:moveTo>
                  <a:pt x="4399" y="397"/>
                </a:moveTo>
                <a:lnTo>
                  <a:pt x="4398" y="400"/>
                </a:lnTo>
                <a:lnTo>
                  <a:pt x="4399" y="401"/>
                </a:lnTo>
                <a:lnTo>
                  <a:pt x="4400" y="401"/>
                </a:lnTo>
                <a:lnTo>
                  <a:pt x="4401" y="400"/>
                </a:lnTo>
                <a:lnTo>
                  <a:pt x="4399" y="397"/>
                </a:lnTo>
                <a:close/>
                <a:moveTo>
                  <a:pt x="11687" y="3499"/>
                </a:moveTo>
                <a:lnTo>
                  <a:pt x="11692" y="3499"/>
                </a:lnTo>
                <a:lnTo>
                  <a:pt x="11691" y="3498"/>
                </a:lnTo>
                <a:lnTo>
                  <a:pt x="11690" y="3497"/>
                </a:lnTo>
                <a:lnTo>
                  <a:pt x="11688" y="3498"/>
                </a:lnTo>
                <a:lnTo>
                  <a:pt x="11687" y="3499"/>
                </a:lnTo>
                <a:close/>
                <a:moveTo>
                  <a:pt x="11581" y="4802"/>
                </a:moveTo>
                <a:lnTo>
                  <a:pt x="11578" y="4803"/>
                </a:lnTo>
                <a:lnTo>
                  <a:pt x="11579" y="4804"/>
                </a:lnTo>
                <a:lnTo>
                  <a:pt x="11580" y="4804"/>
                </a:lnTo>
                <a:lnTo>
                  <a:pt x="11581" y="4804"/>
                </a:lnTo>
                <a:lnTo>
                  <a:pt x="11581" y="4802"/>
                </a:lnTo>
                <a:close/>
                <a:moveTo>
                  <a:pt x="4677" y="335"/>
                </a:moveTo>
                <a:lnTo>
                  <a:pt x="4673" y="336"/>
                </a:lnTo>
                <a:lnTo>
                  <a:pt x="4674" y="338"/>
                </a:lnTo>
                <a:lnTo>
                  <a:pt x="4675" y="339"/>
                </a:lnTo>
                <a:lnTo>
                  <a:pt x="4677" y="338"/>
                </a:lnTo>
                <a:lnTo>
                  <a:pt x="4677" y="335"/>
                </a:lnTo>
                <a:close/>
                <a:moveTo>
                  <a:pt x="4837" y="302"/>
                </a:moveTo>
                <a:lnTo>
                  <a:pt x="4831" y="302"/>
                </a:lnTo>
                <a:lnTo>
                  <a:pt x="4833" y="304"/>
                </a:lnTo>
                <a:lnTo>
                  <a:pt x="4834" y="306"/>
                </a:lnTo>
                <a:lnTo>
                  <a:pt x="4836" y="304"/>
                </a:lnTo>
                <a:lnTo>
                  <a:pt x="4837" y="302"/>
                </a:lnTo>
                <a:close/>
                <a:moveTo>
                  <a:pt x="4906" y="339"/>
                </a:moveTo>
                <a:lnTo>
                  <a:pt x="4903" y="339"/>
                </a:lnTo>
                <a:lnTo>
                  <a:pt x="4901" y="340"/>
                </a:lnTo>
                <a:lnTo>
                  <a:pt x="4903" y="341"/>
                </a:lnTo>
                <a:lnTo>
                  <a:pt x="4906" y="343"/>
                </a:lnTo>
                <a:lnTo>
                  <a:pt x="4906" y="341"/>
                </a:lnTo>
                <a:lnTo>
                  <a:pt x="4906" y="339"/>
                </a:lnTo>
                <a:close/>
                <a:moveTo>
                  <a:pt x="11994" y="4174"/>
                </a:moveTo>
                <a:lnTo>
                  <a:pt x="12000" y="4174"/>
                </a:lnTo>
                <a:lnTo>
                  <a:pt x="11998" y="4172"/>
                </a:lnTo>
                <a:lnTo>
                  <a:pt x="11997" y="4172"/>
                </a:lnTo>
                <a:lnTo>
                  <a:pt x="11995" y="4172"/>
                </a:lnTo>
                <a:lnTo>
                  <a:pt x="11994" y="4174"/>
                </a:lnTo>
                <a:close/>
                <a:moveTo>
                  <a:pt x="4968" y="352"/>
                </a:moveTo>
                <a:lnTo>
                  <a:pt x="4966" y="349"/>
                </a:lnTo>
                <a:lnTo>
                  <a:pt x="4963" y="349"/>
                </a:lnTo>
                <a:lnTo>
                  <a:pt x="4962" y="350"/>
                </a:lnTo>
                <a:lnTo>
                  <a:pt x="4961" y="353"/>
                </a:lnTo>
                <a:lnTo>
                  <a:pt x="4963" y="354"/>
                </a:lnTo>
                <a:lnTo>
                  <a:pt x="4964" y="354"/>
                </a:lnTo>
                <a:lnTo>
                  <a:pt x="4967" y="354"/>
                </a:lnTo>
                <a:lnTo>
                  <a:pt x="4968" y="352"/>
                </a:lnTo>
                <a:close/>
                <a:moveTo>
                  <a:pt x="11887" y="4904"/>
                </a:moveTo>
                <a:lnTo>
                  <a:pt x="11887" y="4904"/>
                </a:lnTo>
                <a:lnTo>
                  <a:pt x="11887" y="4904"/>
                </a:lnTo>
                <a:lnTo>
                  <a:pt x="11886" y="4904"/>
                </a:lnTo>
                <a:lnTo>
                  <a:pt x="11887" y="4904"/>
                </a:lnTo>
                <a:lnTo>
                  <a:pt x="11890" y="4905"/>
                </a:lnTo>
                <a:lnTo>
                  <a:pt x="11890" y="4906"/>
                </a:lnTo>
                <a:lnTo>
                  <a:pt x="11890" y="4905"/>
                </a:lnTo>
                <a:lnTo>
                  <a:pt x="11887" y="4904"/>
                </a:lnTo>
                <a:close/>
                <a:moveTo>
                  <a:pt x="5136" y="369"/>
                </a:moveTo>
                <a:lnTo>
                  <a:pt x="5132" y="371"/>
                </a:lnTo>
                <a:lnTo>
                  <a:pt x="5134" y="372"/>
                </a:lnTo>
                <a:lnTo>
                  <a:pt x="5135" y="372"/>
                </a:lnTo>
                <a:lnTo>
                  <a:pt x="5136" y="372"/>
                </a:lnTo>
                <a:lnTo>
                  <a:pt x="5136" y="369"/>
                </a:lnTo>
                <a:close/>
                <a:moveTo>
                  <a:pt x="10866" y="2373"/>
                </a:moveTo>
                <a:lnTo>
                  <a:pt x="10866" y="2375"/>
                </a:lnTo>
                <a:lnTo>
                  <a:pt x="10867" y="2377"/>
                </a:lnTo>
                <a:lnTo>
                  <a:pt x="10868" y="2378"/>
                </a:lnTo>
                <a:lnTo>
                  <a:pt x="10871" y="2378"/>
                </a:lnTo>
                <a:lnTo>
                  <a:pt x="10871" y="2375"/>
                </a:lnTo>
                <a:lnTo>
                  <a:pt x="10870" y="2373"/>
                </a:lnTo>
                <a:lnTo>
                  <a:pt x="10868" y="2373"/>
                </a:lnTo>
                <a:lnTo>
                  <a:pt x="10866" y="2373"/>
                </a:lnTo>
                <a:close/>
                <a:moveTo>
                  <a:pt x="10922" y="1915"/>
                </a:moveTo>
                <a:lnTo>
                  <a:pt x="10923" y="1912"/>
                </a:lnTo>
                <a:lnTo>
                  <a:pt x="10926" y="1910"/>
                </a:lnTo>
                <a:lnTo>
                  <a:pt x="10923" y="1911"/>
                </a:lnTo>
                <a:lnTo>
                  <a:pt x="10922" y="1915"/>
                </a:lnTo>
                <a:close/>
                <a:moveTo>
                  <a:pt x="10918" y="1920"/>
                </a:moveTo>
                <a:lnTo>
                  <a:pt x="10919" y="1917"/>
                </a:lnTo>
                <a:lnTo>
                  <a:pt x="10918" y="1920"/>
                </a:lnTo>
                <a:lnTo>
                  <a:pt x="10921" y="1917"/>
                </a:lnTo>
                <a:lnTo>
                  <a:pt x="10918" y="1920"/>
                </a:lnTo>
                <a:close/>
                <a:moveTo>
                  <a:pt x="10815" y="1735"/>
                </a:moveTo>
                <a:lnTo>
                  <a:pt x="10815" y="1738"/>
                </a:lnTo>
                <a:lnTo>
                  <a:pt x="10815" y="1739"/>
                </a:lnTo>
                <a:lnTo>
                  <a:pt x="10817" y="1739"/>
                </a:lnTo>
                <a:lnTo>
                  <a:pt x="10820" y="1739"/>
                </a:lnTo>
                <a:lnTo>
                  <a:pt x="10815" y="1735"/>
                </a:lnTo>
                <a:close/>
                <a:moveTo>
                  <a:pt x="10634" y="1958"/>
                </a:moveTo>
                <a:lnTo>
                  <a:pt x="10638" y="1957"/>
                </a:lnTo>
                <a:lnTo>
                  <a:pt x="10637" y="1955"/>
                </a:lnTo>
                <a:lnTo>
                  <a:pt x="10635" y="1954"/>
                </a:lnTo>
                <a:lnTo>
                  <a:pt x="10634" y="1955"/>
                </a:lnTo>
                <a:lnTo>
                  <a:pt x="10634" y="1958"/>
                </a:lnTo>
                <a:close/>
                <a:moveTo>
                  <a:pt x="1158" y="322"/>
                </a:moveTo>
                <a:lnTo>
                  <a:pt x="1158" y="321"/>
                </a:lnTo>
                <a:lnTo>
                  <a:pt x="1157" y="318"/>
                </a:lnTo>
                <a:lnTo>
                  <a:pt x="1154" y="318"/>
                </a:lnTo>
                <a:lnTo>
                  <a:pt x="1153" y="317"/>
                </a:lnTo>
                <a:lnTo>
                  <a:pt x="1153" y="321"/>
                </a:lnTo>
                <a:lnTo>
                  <a:pt x="1154" y="324"/>
                </a:lnTo>
                <a:lnTo>
                  <a:pt x="1155" y="325"/>
                </a:lnTo>
                <a:lnTo>
                  <a:pt x="1158" y="322"/>
                </a:lnTo>
                <a:close/>
                <a:moveTo>
                  <a:pt x="10575" y="1887"/>
                </a:moveTo>
                <a:lnTo>
                  <a:pt x="10578" y="1888"/>
                </a:lnTo>
                <a:lnTo>
                  <a:pt x="10580" y="1887"/>
                </a:lnTo>
                <a:lnTo>
                  <a:pt x="10582" y="1884"/>
                </a:lnTo>
                <a:lnTo>
                  <a:pt x="10583" y="1880"/>
                </a:lnTo>
                <a:lnTo>
                  <a:pt x="10580" y="1879"/>
                </a:lnTo>
                <a:lnTo>
                  <a:pt x="10578" y="1880"/>
                </a:lnTo>
                <a:lnTo>
                  <a:pt x="10577" y="1883"/>
                </a:lnTo>
                <a:lnTo>
                  <a:pt x="10575" y="1887"/>
                </a:lnTo>
                <a:close/>
                <a:moveTo>
                  <a:pt x="1253" y="108"/>
                </a:moveTo>
                <a:lnTo>
                  <a:pt x="1253" y="111"/>
                </a:lnTo>
                <a:lnTo>
                  <a:pt x="1253" y="114"/>
                </a:lnTo>
                <a:lnTo>
                  <a:pt x="1255" y="114"/>
                </a:lnTo>
                <a:lnTo>
                  <a:pt x="1257" y="112"/>
                </a:lnTo>
                <a:lnTo>
                  <a:pt x="1253" y="108"/>
                </a:lnTo>
                <a:close/>
                <a:moveTo>
                  <a:pt x="11338" y="4158"/>
                </a:moveTo>
                <a:lnTo>
                  <a:pt x="11338" y="4154"/>
                </a:lnTo>
                <a:lnTo>
                  <a:pt x="11338" y="4151"/>
                </a:lnTo>
                <a:lnTo>
                  <a:pt x="11336" y="4150"/>
                </a:lnTo>
                <a:lnTo>
                  <a:pt x="11333" y="4151"/>
                </a:lnTo>
                <a:lnTo>
                  <a:pt x="11333" y="4154"/>
                </a:lnTo>
                <a:lnTo>
                  <a:pt x="11333" y="4156"/>
                </a:lnTo>
                <a:lnTo>
                  <a:pt x="11336" y="4156"/>
                </a:lnTo>
                <a:lnTo>
                  <a:pt x="11338" y="4158"/>
                </a:lnTo>
                <a:close/>
                <a:moveTo>
                  <a:pt x="10578" y="1846"/>
                </a:moveTo>
                <a:lnTo>
                  <a:pt x="10575" y="1845"/>
                </a:lnTo>
                <a:lnTo>
                  <a:pt x="10578" y="1846"/>
                </a:lnTo>
                <a:lnTo>
                  <a:pt x="10580" y="1836"/>
                </a:lnTo>
                <a:lnTo>
                  <a:pt x="10580" y="1832"/>
                </a:lnTo>
                <a:lnTo>
                  <a:pt x="10580" y="1836"/>
                </a:lnTo>
                <a:lnTo>
                  <a:pt x="10578" y="1846"/>
                </a:lnTo>
                <a:close/>
                <a:moveTo>
                  <a:pt x="10583" y="1826"/>
                </a:moveTo>
                <a:lnTo>
                  <a:pt x="10582" y="1827"/>
                </a:lnTo>
                <a:lnTo>
                  <a:pt x="10582" y="1828"/>
                </a:lnTo>
                <a:lnTo>
                  <a:pt x="10583" y="1827"/>
                </a:lnTo>
                <a:lnTo>
                  <a:pt x="10583" y="1826"/>
                </a:lnTo>
                <a:lnTo>
                  <a:pt x="10583" y="1826"/>
                </a:lnTo>
                <a:lnTo>
                  <a:pt x="10583" y="1826"/>
                </a:lnTo>
                <a:close/>
                <a:moveTo>
                  <a:pt x="7390" y="657"/>
                </a:moveTo>
                <a:lnTo>
                  <a:pt x="7389" y="658"/>
                </a:lnTo>
                <a:lnTo>
                  <a:pt x="7390" y="657"/>
                </a:lnTo>
                <a:lnTo>
                  <a:pt x="7384" y="654"/>
                </a:lnTo>
                <a:lnTo>
                  <a:pt x="7390" y="657"/>
                </a:lnTo>
                <a:close/>
                <a:moveTo>
                  <a:pt x="1458" y="474"/>
                </a:moveTo>
                <a:lnTo>
                  <a:pt x="1460" y="471"/>
                </a:lnTo>
                <a:lnTo>
                  <a:pt x="1460" y="470"/>
                </a:lnTo>
                <a:lnTo>
                  <a:pt x="1458" y="470"/>
                </a:lnTo>
                <a:lnTo>
                  <a:pt x="1456" y="469"/>
                </a:lnTo>
                <a:lnTo>
                  <a:pt x="1458" y="474"/>
                </a:lnTo>
                <a:close/>
                <a:moveTo>
                  <a:pt x="11514" y="2760"/>
                </a:moveTo>
                <a:lnTo>
                  <a:pt x="11515" y="2762"/>
                </a:lnTo>
                <a:lnTo>
                  <a:pt x="11517" y="2764"/>
                </a:lnTo>
                <a:lnTo>
                  <a:pt x="11519" y="2764"/>
                </a:lnTo>
                <a:lnTo>
                  <a:pt x="11522" y="2762"/>
                </a:lnTo>
                <a:lnTo>
                  <a:pt x="11520" y="2760"/>
                </a:lnTo>
                <a:lnTo>
                  <a:pt x="11519" y="2759"/>
                </a:lnTo>
                <a:lnTo>
                  <a:pt x="11517" y="2759"/>
                </a:lnTo>
                <a:lnTo>
                  <a:pt x="11514" y="2760"/>
                </a:lnTo>
                <a:close/>
                <a:moveTo>
                  <a:pt x="1462" y="1049"/>
                </a:moveTo>
                <a:lnTo>
                  <a:pt x="1461" y="1047"/>
                </a:lnTo>
                <a:lnTo>
                  <a:pt x="1460" y="1045"/>
                </a:lnTo>
                <a:lnTo>
                  <a:pt x="1457" y="1047"/>
                </a:lnTo>
                <a:lnTo>
                  <a:pt x="1455" y="1048"/>
                </a:lnTo>
                <a:lnTo>
                  <a:pt x="1456" y="1050"/>
                </a:lnTo>
                <a:lnTo>
                  <a:pt x="1458" y="1052"/>
                </a:lnTo>
                <a:lnTo>
                  <a:pt x="1460" y="1052"/>
                </a:lnTo>
                <a:lnTo>
                  <a:pt x="1462" y="1049"/>
                </a:lnTo>
                <a:close/>
                <a:moveTo>
                  <a:pt x="1658" y="3"/>
                </a:moveTo>
                <a:lnTo>
                  <a:pt x="1656" y="1"/>
                </a:lnTo>
                <a:lnTo>
                  <a:pt x="1655" y="0"/>
                </a:lnTo>
                <a:lnTo>
                  <a:pt x="1655" y="0"/>
                </a:lnTo>
                <a:lnTo>
                  <a:pt x="1652" y="1"/>
                </a:lnTo>
                <a:lnTo>
                  <a:pt x="1651" y="4"/>
                </a:lnTo>
                <a:lnTo>
                  <a:pt x="1653" y="5"/>
                </a:lnTo>
                <a:lnTo>
                  <a:pt x="1655" y="5"/>
                </a:lnTo>
                <a:lnTo>
                  <a:pt x="1656" y="5"/>
                </a:lnTo>
                <a:lnTo>
                  <a:pt x="1658" y="3"/>
                </a:lnTo>
                <a:close/>
                <a:moveTo>
                  <a:pt x="11587" y="2312"/>
                </a:moveTo>
                <a:lnTo>
                  <a:pt x="11590" y="2311"/>
                </a:lnTo>
                <a:lnTo>
                  <a:pt x="11589" y="2307"/>
                </a:lnTo>
                <a:lnTo>
                  <a:pt x="11585" y="2305"/>
                </a:lnTo>
                <a:lnTo>
                  <a:pt x="11583" y="2308"/>
                </a:lnTo>
                <a:lnTo>
                  <a:pt x="11584" y="2311"/>
                </a:lnTo>
                <a:lnTo>
                  <a:pt x="11587" y="2312"/>
                </a:lnTo>
                <a:close/>
                <a:moveTo>
                  <a:pt x="8091" y="3715"/>
                </a:moveTo>
                <a:lnTo>
                  <a:pt x="8088" y="3713"/>
                </a:lnTo>
                <a:lnTo>
                  <a:pt x="8091" y="3715"/>
                </a:lnTo>
                <a:lnTo>
                  <a:pt x="8092" y="3716"/>
                </a:lnTo>
                <a:lnTo>
                  <a:pt x="8093" y="3718"/>
                </a:lnTo>
                <a:lnTo>
                  <a:pt x="8093" y="3718"/>
                </a:lnTo>
                <a:lnTo>
                  <a:pt x="8093" y="3717"/>
                </a:lnTo>
                <a:lnTo>
                  <a:pt x="8093" y="3717"/>
                </a:lnTo>
                <a:lnTo>
                  <a:pt x="8093" y="3717"/>
                </a:lnTo>
                <a:lnTo>
                  <a:pt x="8092" y="3716"/>
                </a:lnTo>
                <a:lnTo>
                  <a:pt x="8091" y="3715"/>
                </a:lnTo>
                <a:lnTo>
                  <a:pt x="8090" y="3713"/>
                </a:lnTo>
                <a:lnTo>
                  <a:pt x="8090" y="3712"/>
                </a:lnTo>
                <a:lnTo>
                  <a:pt x="8090" y="3712"/>
                </a:lnTo>
                <a:lnTo>
                  <a:pt x="8091" y="3715"/>
                </a:lnTo>
                <a:close/>
                <a:moveTo>
                  <a:pt x="11514" y="3534"/>
                </a:moveTo>
                <a:lnTo>
                  <a:pt x="11517" y="3531"/>
                </a:lnTo>
                <a:lnTo>
                  <a:pt x="11517" y="3530"/>
                </a:lnTo>
                <a:lnTo>
                  <a:pt x="11514" y="3527"/>
                </a:lnTo>
                <a:lnTo>
                  <a:pt x="11510" y="3525"/>
                </a:lnTo>
                <a:lnTo>
                  <a:pt x="11508" y="3526"/>
                </a:lnTo>
                <a:lnTo>
                  <a:pt x="11508" y="3529"/>
                </a:lnTo>
                <a:lnTo>
                  <a:pt x="11510" y="3531"/>
                </a:lnTo>
                <a:lnTo>
                  <a:pt x="11514" y="3534"/>
                </a:lnTo>
                <a:close/>
                <a:moveTo>
                  <a:pt x="11587" y="3127"/>
                </a:moveTo>
                <a:lnTo>
                  <a:pt x="11588" y="3128"/>
                </a:lnTo>
                <a:lnTo>
                  <a:pt x="11589" y="3129"/>
                </a:lnTo>
                <a:lnTo>
                  <a:pt x="11590" y="3129"/>
                </a:lnTo>
                <a:lnTo>
                  <a:pt x="11592" y="3127"/>
                </a:lnTo>
                <a:lnTo>
                  <a:pt x="11587" y="3127"/>
                </a:lnTo>
                <a:close/>
                <a:moveTo>
                  <a:pt x="10540" y="1883"/>
                </a:moveTo>
                <a:lnTo>
                  <a:pt x="10542" y="1882"/>
                </a:lnTo>
                <a:lnTo>
                  <a:pt x="10544" y="1880"/>
                </a:lnTo>
                <a:lnTo>
                  <a:pt x="10544" y="1878"/>
                </a:lnTo>
                <a:lnTo>
                  <a:pt x="10544" y="1875"/>
                </a:lnTo>
                <a:lnTo>
                  <a:pt x="10540" y="1874"/>
                </a:lnTo>
                <a:lnTo>
                  <a:pt x="10538" y="1877"/>
                </a:lnTo>
                <a:lnTo>
                  <a:pt x="10538" y="1879"/>
                </a:lnTo>
                <a:lnTo>
                  <a:pt x="10540" y="1883"/>
                </a:lnTo>
                <a:close/>
                <a:moveTo>
                  <a:pt x="11528" y="3662"/>
                </a:moveTo>
                <a:lnTo>
                  <a:pt x="11529" y="3660"/>
                </a:lnTo>
                <a:lnTo>
                  <a:pt x="11529" y="3660"/>
                </a:lnTo>
                <a:lnTo>
                  <a:pt x="11529" y="3661"/>
                </a:lnTo>
                <a:lnTo>
                  <a:pt x="11528" y="3662"/>
                </a:lnTo>
                <a:lnTo>
                  <a:pt x="11537" y="3665"/>
                </a:lnTo>
                <a:lnTo>
                  <a:pt x="11541" y="3666"/>
                </a:lnTo>
                <a:lnTo>
                  <a:pt x="11538" y="3665"/>
                </a:lnTo>
                <a:lnTo>
                  <a:pt x="11528" y="3662"/>
                </a:lnTo>
                <a:close/>
                <a:moveTo>
                  <a:pt x="11548" y="3667"/>
                </a:moveTo>
                <a:lnTo>
                  <a:pt x="11546" y="3667"/>
                </a:lnTo>
                <a:lnTo>
                  <a:pt x="11547" y="3667"/>
                </a:lnTo>
                <a:lnTo>
                  <a:pt x="11547" y="3667"/>
                </a:lnTo>
                <a:lnTo>
                  <a:pt x="11548" y="3667"/>
                </a:lnTo>
                <a:lnTo>
                  <a:pt x="11581" y="3688"/>
                </a:lnTo>
                <a:lnTo>
                  <a:pt x="11607" y="3693"/>
                </a:lnTo>
                <a:lnTo>
                  <a:pt x="11629" y="3685"/>
                </a:lnTo>
                <a:lnTo>
                  <a:pt x="11649" y="3665"/>
                </a:lnTo>
                <a:lnTo>
                  <a:pt x="11621" y="3659"/>
                </a:lnTo>
                <a:lnTo>
                  <a:pt x="11601" y="3657"/>
                </a:lnTo>
                <a:lnTo>
                  <a:pt x="11580" y="3660"/>
                </a:lnTo>
                <a:lnTo>
                  <a:pt x="11548" y="3667"/>
                </a:lnTo>
                <a:close/>
                <a:moveTo>
                  <a:pt x="11573" y="3442"/>
                </a:moveTo>
                <a:lnTo>
                  <a:pt x="11567" y="3443"/>
                </a:lnTo>
                <a:lnTo>
                  <a:pt x="11565" y="3447"/>
                </a:lnTo>
                <a:lnTo>
                  <a:pt x="11562" y="3451"/>
                </a:lnTo>
                <a:lnTo>
                  <a:pt x="11561" y="3456"/>
                </a:lnTo>
                <a:lnTo>
                  <a:pt x="11561" y="3456"/>
                </a:lnTo>
                <a:lnTo>
                  <a:pt x="11561" y="3456"/>
                </a:lnTo>
                <a:lnTo>
                  <a:pt x="11566" y="3454"/>
                </a:lnTo>
                <a:lnTo>
                  <a:pt x="11570" y="3451"/>
                </a:lnTo>
                <a:lnTo>
                  <a:pt x="11573" y="3447"/>
                </a:lnTo>
                <a:lnTo>
                  <a:pt x="11573" y="3442"/>
                </a:lnTo>
                <a:close/>
                <a:moveTo>
                  <a:pt x="11561" y="3456"/>
                </a:moveTo>
                <a:lnTo>
                  <a:pt x="11560" y="3456"/>
                </a:lnTo>
                <a:lnTo>
                  <a:pt x="11561" y="3456"/>
                </a:lnTo>
                <a:close/>
                <a:moveTo>
                  <a:pt x="11105" y="4616"/>
                </a:moveTo>
                <a:lnTo>
                  <a:pt x="11106" y="4612"/>
                </a:lnTo>
                <a:lnTo>
                  <a:pt x="11108" y="4608"/>
                </a:lnTo>
                <a:lnTo>
                  <a:pt x="11108" y="4606"/>
                </a:lnTo>
                <a:lnTo>
                  <a:pt x="11104" y="4603"/>
                </a:lnTo>
                <a:lnTo>
                  <a:pt x="11103" y="4607"/>
                </a:lnTo>
                <a:lnTo>
                  <a:pt x="11101" y="4611"/>
                </a:lnTo>
                <a:lnTo>
                  <a:pt x="11103" y="4613"/>
                </a:lnTo>
                <a:lnTo>
                  <a:pt x="11105" y="4616"/>
                </a:lnTo>
                <a:close/>
                <a:moveTo>
                  <a:pt x="2030" y="135"/>
                </a:moveTo>
                <a:lnTo>
                  <a:pt x="2034" y="134"/>
                </a:lnTo>
                <a:lnTo>
                  <a:pt x="2033" y="130"/>
                </a:lnTo>
                <a:lnTo>
                  <a:pt x="2029" y="129"/>
                </a:lnTo>
                <a:lnTo>
                  <a:pt x="2025" y="131"/>
                </a:lnTo>
                <a:lnTo>
                  <a:pt x="2028" y="134"/>
                </a:lnTo>
                <a:lnTo>
                  <a:pt x="2030" y="135"/>
                </a:lnTo>
                <a:close/>
                <a:moveTo>
                  <a:pt x="11674" y="3417"/>
                </a:moveTo>
                <a:lnTo>
                  <a:pt x="11677" y="3421"/>
                </a:lnTo>
                <a:lnTo>
                  <a:pt x="11678" y="3418"/>
                </a:lnTo>
                <a:lnTo>
                  <a:pt x="11678" y="3417"/>
                </a:lnTo>
                <a:lnTo>
                  <a:pt x="11677" y="3417"/>
                </a:lnTo>
                <a:lnTo>
                  <a:pt x="11674" y="3417"/>
                </a:lnTo>
                <a:close/>
                <a:moveTo>
                  <a:pt x="11771" y="2984"/>
                </a:moveTo>
                <a:lnTo>
                  <a:pt x="11766" y="2981"/>
                </a:lnTo>
                <a:lnTo>
                  <a:pt x="11766" y="2984"/>
                </a:lnTo>
                <a:lnTo>
                  <a:pt x="11767" y="2985"/>
                </a:lnTo>
                <a:lnTo>
                  <a:pt x="11769" y="2985"/>
                </a:lnTo>
                <a:lnTo>
                  <a:pt x="11771" y="2984"/>
                </a:lnTo>
                <a:close/>
                <a:moveTo>
                  <a:pt x="2061" y="298"/>
                </a:moveTo>
                <a:lnTo>
                  <a:pt x="2062" y="301"/>
                </a:lnTo>
                <a:lnTo>
                  <a:pt x="2061" y="298"/>
                </a:lnTo>
                <a:lnTo>
                  <a:pt x="2059" y="302"/>
                </a:lnTo>
                <a:lnTo>
                  <a:pt x="2061" y="298"/>
                </a:lnTo>
                <a:close/>
                <a:moveTo>
                  <a:pt x="2155" y="416"/>
                </a:moveTo>
                <a:lnTo>
                  <a:pt x="2155" y="414"/>
                </a:lnTo>
                <a:lnTo>
                  <a:pt x="2154" y="413"/>
                </a:lnTo>
                <a:lnTo>
                  <a:pt x="2152" y="411"/>
                </a:lnTo>
                <a:lnTo>
                  <a:pt x="2150" y="411"/>
                </a:lnTo>
                <a:lnTo>
                  <a:pt x="2150" y="414"/>
                </a:lnTo>
                <a:lnTo>
                  <a:pt x="2151" y="416"/>
                </a:lnTo>
                <a:lnTo>
                  <a:pt x="2152" y="418"/>
                </a:lnTo>
                <a:lnTo>
                  <a:pt x="2155" y="416"/>
                </a:lnTo>
                <a:close/>
                <a:moveTo>
                  <a:pt x="10970" y="4581"/>
                </a:moveTo>
                <a:lnTo>
                  <a:pt x="10974" y="4580"/>
                </a:lnTo>
                <a:lnTo>
                  <a:pt x="10973" y="4576"/>
                </a:lnTo>
                <a:lnTo>
                  <a:pt x="10969" y="4575"/>
                </a:lnTo>
                <a:lnTo>
                  <a:pt x="10965" y="4579"/>
                </a:lnTo>
                <a:lnTo>
                  <a:pt x="10968" y="4580"/>
                </a:lnTo>
                <a:lnTo>
                  <a:pt x="10970" y="4581"/>
                </a:lnTo>
                <a:close/>
                <a:moveTo>
                  <a:pt x="11024" y="4198"/>
                </a:moveTo>
                <a:lnTo>
                  <a:pt x="11029" y="4198"/>
                </a:lnTo>
                <a:lnTo>
                  <a:pt x="11027" y="4197"/>
                </a:lnTo>
                <a:lnTo>
                  <a:pt x="11026" y="4196"/>
                </a:lnTo>
                <a:lnTo>
                  <a:pt x="11025" y="4196"/>
                </a:lnTo>
                <a:lnTo>
                  <a:pt x="11024" y="4198"/>
                </a:lnTo>
                <a:close/>
                <a:moveTo>
                  <a:pt x="11812" y="3412"/>
                </a:moveTo>
                <a:lnTo>
                  <a:pt x="11816" y="3410"/>
                </a:lnTo>
                <a:lnTo>
                  <a:pt x="11816" y="3408"/>
                </a:lnTo>
                <a:lnTo>
                  <a:pt x="11813" y="3405"/>
                </a:lnTo>
                <a:lnTo>
                  <a:pt x="11809" y="3404"/>
                </a:lnTo>
                <a:lnTo>
                  <a:pt x="11806" y="3405"/>
                </a:lnTo>
                <a:lnTo>
                  <a:pt x="11806" y="3408"/>
                </a:lnTo>
                <a:lnTo>
                  <a:pt x="11809" y="3410"/>
                </a:lnTo>
                <a:lnTo>
                  <a:pt x="11812" y="3412"/>
                </a:lnTo>
                <a:close/>
                <a:moveTo>
                  <a:pt x="2326" y="187"/>
                </a:moveTo>
                <a:lnTo>
                  <a:pt x="2324" y="190"/>
                </a:lnTo>
                <a:lnTo>
                  <a:pt x="2326" y="190"/>
                </a:lnTo>
                <a:lnTo>
                  <a:pt x="2327" y="190"/>
                </a:lnTo>
                <a:lnTo>
                  <a:pt x="2327" y="189"/>
                </a:lnTo>
                <a:lnTo>
                  <a:pt x="2326" y="187"/>
                </a:lnTo>
                <a:close/>
                <a:moveTo>
                  <a:pt x="8747" y="1067"/>
                </a:moveTo>
                <a:lnTo>
                  <a:pt x="8747" y="1066"/>
                </a:lnTo>
                <a:lnTo>
                  <a:pt x="8745" y="1063"/>
                </a:lnTo>
                <a:lnTo>
                  <a:pt x="8744" y="1063"/>
                </a:lnTo>
                <a:lnTo>
                  <a:pt x="8742" y="1064"/>
                </a:lnTo>
                <a:lnTo>
                  <a:pt x="8742" y="1066"/>
                </a:lnTo>
                <a:lnTo>
                  <a:pt x="8743" y="1068"/>
                </a:lnTo>
                <a:lnTo>
                  <a:pt x="8744" y="1068"/>
                </a:lnTo>
                <a:lnTo>
                  <a:pt x="8747" y="1067"/>
                </a:lnTo>
                <a:close/>
                <a:moveTo>
                  <a:pt x="10905" y="4757"/>
                </a:moveTo>
                <a:lnTo>
                  <a:pt x="10906" y="4756"/>
                </a:lnTo>
                <a:lnTo>
                  <a:pt x="10906" y="4753"/>
                </a:lnTo>
                <a:lnTo>
                  <a:pt x="10903" y="4751"/>
                </a:lnTo>
                <a:lnTo>
                  <a:pt x="10900" y="4753"/>
                </a:lnTo>
                <a:lnTo>
                  <a:pt x="10900" y="4757"/>
                </a:lnTo>
                <a:lnTo>
                  <a:pt x="10905" y="4757"/>
                </a:lnTo>
                <a:close/>
                <a:moveTo>
                  <a:pt x="11980" y="3423"/>
                </a:moveTo>
                <a:lnTo>
                  <a:pt x="11976" y="3422"/>
                </a:lnTo>
                <a:lnTo>
                  <a:pt x="11976" y="3424"/>
                </a:lnTo>
                <a:lnTo>
                  <a:pt x="11978" y="3427"/>
                </a:lnTo>
                <a:lnTo>
                  <a:pt x="11981" y="3427"/>
                </a:lnTo>
                <a:lnTo>
                  <a:pt x="11981" y="3424"/>
                </a:lnTo>
                <a:lnTo>
                  <a:pt x="11980" y="3423"/>
                </a:lnTo>
                <a:close/>
                <a:moveTo>
                  <a:pt x="12170" y="2804"/>
                </a:moveTo>
                <a:lnTo>
                  <a:pt x="12167" y="2801"/>
                </a:lnTo>
                <a:lnTo>
                  <a:pt x="12165" y="2801"/>
                </a:lnTo>
                <a:lnTo>
                  <a:pt x="12162" y="2802"/>
                </a:lnTo>
                <a:lnTo>
                  <a:pt x="12158" y="2803"/>
                </a:lnTo>
                <a:lnTo>
                  <a:pt x="12161" y="2807"/>
                </a:lnTo>
                <a:lnTo>
                  <a:pt x="12163" y="2807"/>
                </a:lnTo>
                <a:lnTo>
                  <a:pt x="12167" y="2806"/>
                </a:lnTo>
                <a:lnTo>
                  <a:pt x="12170" y="2804"/>
                </a:lnTo>
                <a:close/>
                <a:moveTo>
                  <a:pt x="2696" y="348"/>
                </a:moveTo>
                <a:lnTo>
                  <a:pt x="2692" y="348"/>
                </a:lnTo>
                <a:lnTo>
                  <a:pt x="2691" y="349"/>
                </a:lnTo>
                <a:lnTo>
                  <a:pt x="2690" y="353"/>
                </a:lnTo>
                <a:lnTo>
                  <a:pt x="2690" y="357"/>
                </a:lnTo>
                <a:lnTo>
                  <a:pt x="2695" y="357"/>
                </a:lnTo>
                <a:lnTo>
                  <a:pt x="2699" y="355"/>
                </a:lnTo>
                <a:lnTo>
                  <a:pt x="2700" y="353"/>
                </a:lnTo>
                <a:lnTo>
                  <a:pt x="2696" y="348"/>
                </a:lnTo>
                <a:close/>
                <a:moveTo>
                  <a:pt x="2831" y="237"/>
                </a:moveTo>
                <a:lnTo>
                  <a:pt x="2829" y="238"/>
                </a:lnTo>
                <a:lnTo>
                  <a:pt x="2829" y="240"/>
                </a:lnTo>
                <a:lnTo>
                  <a:pt x="2831" y="240"/>
                </a:lnTo>
                <a:lnTo>
                  <a:pt x="2833" y="241"/>
                </a:lnTo>
                <a:lnTo>
                  <a:pt x="2831" y="237"/>
                </a:lnTo>
                <a:close/>
                <a:moveTo>
                  <a:pt x="2951" y="526"/>
                </a:moveTo>
                <a:lnTo>
                  <a:pt x="2956" y="531"/>
                </a:lnTo>
                <a:lnTo>
                  <a:pt x="2962" y="531"/>
                </a:lnTo>
                <a:lnTo>
                  <a:pt x="2967" y="527"/>
                </a:lnTo>
                <a:lnTo>
                  <a:pt x="2974" y="525"/>
                </a:lnTo>
                <a:lnTo>
                  <a:pt x="2967" y="522"/>
                </a:lnTo>
                <a:lnTo>
                  <a:pt x="2961" y="521"/>
                </a:lnTo>
                <a:lnTo>
                  <a:pt x="2956" y="522"/>
                </a:lnTo>
                <a:lnTo>
                  <a:pt x="2951" y="526"/>
                </a:lnTo>
                <a:close/>
                <a:moveTo>
                  <a:pt x="10530" y="1417"/>
                </a:moveTo>
                <a:lnTo>
                  <a:pt x="10526" y="1417"/>
                </a:lnTo>
                <a:lnTo>
                  <a:pt x="10522" y="1416"/>
                </a:lnTo>
                <a:lnTo>
                  <a:pt x="10519" y="1416"/>
                </a:lnTo>
                <a:lnTo>
                  <a:pt x="10519" y="1420"/>
                </a:lnTo>
                <a:lnTo>
                  <a:pt x="10522" y="1421"/>
                </a:lnTo>
                <a:lnTo>
                  <a:pt x="10526" y="1421"/>
                </a:lnTo>
                <a:lnTo>
                  <a:pt x="10528" y="1421"/>
                </a:lnTo>
                <a:lnTo>
                  <a:pt x="10530" y="1417"/>
                </a:lnTo>
                <a:close/>
                <a:moveTo>
                  <a:pt x="10504" y="2130"/>
                </a:moveTo>
                <a:lnTo>
                  <a:pt x="10502" y="2127"/>
                </a:lnTo>
                <a:lnTo>
                  <a:pt x="10499" y="2129"/>
                </a:lnTo>
                <a:lnTo>
                  <a:pt x="10499" y="2131"/>
                </a:lnTo>
                <a:lnTo>
                  <a:pt x="10502" y="2134"/>
                </a:lnTo>
                <a:lnTo>
                  <a:pt x="10504" y="2131"/>
                </a:lnTo>
                <a:lnTo>
                  <a:pt x="10504" y="2130"/>
                </a:lnTo>
                <a:close/>
                <a:moveTo>
                  <a:pt x="10737" y="4497"/>
                </a:moveTo>
                <a:lnTo>
                  <a:pt x="10741" y="4501"/>
                </a:lnTo>
                <a:lnTo>
                  <a:pt x="10746" y="4504"/>
                </a:lnTo>
                <a:lnTo>
                  <a:pt x="10750" y="4503"/>
                </a:lnTo>
                <a:lnTo>
                  <a:pt x="10755" y="4500"/>
                </a:lnTo>
                <a:lnTo>
                  <a:pt x="10751" y="4495"/>
                </a:lnTo>
                <a:lnTo>
                  <a:pt x="10747" y="4492"/>
                </a:lnTo>
                <a:lnTo>
                  <a:pt x="10742" y="4494"/>
                </a:lnTo>
                <a:lnTo>
                  <a:pt x="10737" y="4497"/>
                </a:lnTo>
                <a:close/>
                <a:moveTo>
                  <a:pt x="3534" y="320"/>
                </a:moveTo>
                <a:lnTo>
                  <a:pt x="3537" y="317"/>
                </a:lnTo>
                <a:lnTo>
                  <a:pt x="3538" y="316"/>
                </a:lnTo>
                <a:lnTo>
                  <a:pt x="3537" y="313"/>
                </a:lnTo>
                <a:lnTo>
                  <a:pt x="3534" y="313"/>
                </a:lnTo>
                <a:lnTo>
                  <a:pt x="3532" y="315"/>
                </a:lnTo>
                <a:lnTo>
                  <a:pt x="3532" y="317"/>
                </a:lnTo>
                <a:lnTo>
                  <a:pt x="3533" y="318"/>
                </a:lnTo>
                <a:lnTo>
                  <a:pt x="3534" y="320"/>
                </a:lnTo>
                <a:close/>
                <a:moveTo>
                  <a:pt x="10701" y="4469"/>
                </a:moveTo>
                <a:lnTo>
                  <a:pt x="10704" y="4468"/>
                </a:lnTo>
                <a:lnTo>
                  <a:pt x="10705" y="4467"/>
                </a:lnTo>
                <a:lnTo>
                  <a:pt x="10705" y="4464"/>
                </a:lnTo>
                <a:lnTo>
                  <a:pt x="10703" y="4462"/>
                </a:lnTo>
                <a:lnTo>
                  <a:pt x="10700" y="4464"/>
                </a:lnTo>
                <a:lnTo>
                  <a:pt x="10698" y="4466"/>
                </a:lnTo>
                <a:lnTo>
                  <a:pt x="10698" y="4468"/>
                </a:lnTo>
                <a:lnTo>
                  <a:pt x="10701" y="4469"/>
                </a:lnTo>
                <a:close/>
                <a:moveTo>
                  <a:pt x="11118" y="1698"/>
                </a:moveTo>
                <a:lnTo>
                  <a:pt x="11115" y="1697"/>
                </a:lnTo>
                <a:lnTo>
                  <a:pt x="11114" y="1697"/>
                </a:lnTo>
                <a:lnTo>
                  <a:pt x="11113" y="1697"/>
                </a:lnTo>
                <a:lnTo>
                  <a:pt x="11110" y="1700"/>
                </a:lnTo>
                <a:lnTo>
                  <a:pt x="11113" y="1701"/>
                </a:lnTo>
                <a:lnTo>
                  <a:pt x="11114" y="1701"/>
                </a:lnTo>
                <a:lnTo>
                  <a:pt x="11117" y="1701"/>
                </a:lnTo>
                <a:lnTo>
                  <a:pt x="11118" y="1698"/>
                </a:lnTo>
                <a:close/>
                <a:moveTo>
                  <a:pt x="4442" y="283"/>
                </a:moveTo>
                <a:lnTo>
                  <a:pt x="4440" y="287"/>
                </a:lnTo>
                <a:lnTo>
                  <a:pt x="4442" y="287"/>
                </a:lnTo>
                <a:lnTo>
                  <a:pt x="4443" y="287"/>
                </a:lnTo>
                <a:lnTo>
                  <a:pt x="4443" y="285"/>
                </a:lnTo>
                <a:lnTo>
                  <a:pt x="4442" y="283"/>
                </a:lnTo>
                <a:close/>
                <a:moveTo>
                  <a:pt x="11012" y="2188"/>
                </a:moveTo>
                <a:lnTo>
                  <a:pt x="11015" y="2186"/>
                </a:lnTo>
                <a:lnTo>
                  <a:pt x="11013" y="2185"/>
                </a:lnTo>
                <a:lnTo>
                  <a:pt x="11011" y="2185"/>
                </a:lnTo>
                <a:lnTo>
                  <a:pt x="11010" y="2186"/>
                </a:lnTo>
                <a:lnTo>
                  <a:pt x="11011" y="2188"/>
                </a:lnTo>
                <a:lnTo>
                  <a:pt x="11012" y="2188"/>
                </a:lnTo>
                <a:close/>
                <a:moveTo>
                  <a:pt x="4568" y="203"/>
                </a:moveTo>
                <a:lnTo>
                  <a:pt x="4566" y="201"/>
                </a:lnTo>
                <a:lnTo>
                  <a:pt x="4561" y="200"/>
                </a:lnTo>
                <a:lnTo>
                  <a:pt x="4564" y="203"/>
                </a:lnTo>
                <a:lnTo>
                  <a:pt x="4567" y="205"/>
                </a:lnTo>
                <a:lnTo>
                  <a:pt x="4568" y="205"/>
                </a:lnTo>
                <a:lnTo>
                  <a:pt x="4568" y="203"/>
                </a:lnTo>
                <a:close/>
                <a:moveTo>
                  <a:pt x="9125" y="1108"/>
                </a:moveTo>
                <a:lnTo>
                  <a:pt x="9122" y="1109"/>
                </a:lnTo>
                <a:lnTo>
                  <a:pt x="9121" y="1109"/>
                </a:lnTo>
                <a:lnTo>
                  <a:pt x="9122" y="1110"/>
                </a:lnTo>
                <a:lnTo>
                  <a:pt x="9124" y="1113"/>
                </a:lnTo>
                <a:lnTo>
                  <a:pt x="9125" y="1108"/>
                </a:lnTo>
                <a:close/>
                <a:moveTo>
                  <a:pt x="9152" y="1244"/>
                </a:moveTo>
                <a:lnTo>
                  <a:pt x="9149" y="1245"/>
                </a:lnTo>
                <a:lnTo>
                  <a:pt x="9152" y="1244"/>
                </a:lnTo>
                <a:lnTo>
                  <a:pt x="9149" y="1240"/>
                </a:lnTo>
                <a:lnTo>
                  <a:pt x="9145" y="1241"/>
                </a:lnTo>
                <a:lnTo>
                  <a:pt x="9145" y="1243"/>
                </a:lnTo>
                <a:lnTo>
                  <a:pt x="9152" y="1244"/>
                </a:lnTo>
                <a:close/>
                <a:moveTo>
                  <a:pt x="10558" y="1492"/>
                </a:moveTo>
                <a:lnTo>
                  <a:pt x="10558" y="1487"/>
                </a:lnTo>
                <a:lnTo>
                  <a:pt x="10556" y="1484"/>
                </a:lnTo>
                <a:lnTo>
                  <a:pt x="10551" y="1484"/>
                </a:lnTo>
                <a:lnTo>
                  <a:pt x="10546" y="1486"/>
                </a:lnTo>
                <a:lnTo>
                  <a:pt x="10549" y="1488"/>
                </a:lnTo>
                <a:lnTo>
                  <a:pt x="10551" y="1492"/>
                </a:lnTo>
                <a:lnTo>
                  <a:pt x="10555" y="1493"/>
                </a:lnTo>
                <a:lnTo>
                  <a:pt x="10558" y="1492"/>
                </a:lnTo>
                <a:close/>
                <a:moveTo>
                  <a:pt x="11002" y="1860"/>
                </a:moveTo>
                <a:lnTo>
                  <a:pt x="10998" y="1857"/>
                </a:lnTo>
                <a:lnTo>
                  <a:pt x="10998" y="1860"/>
                </a:lnTo>
                <a:lnTo>
                  <a:pt x="10999" y="1861"/>
                </a:lnTo>
                <a:lnTo>
                  <a:pt x="11001" y="1861"/>
                </a:lnTo>
                <a:lnTo>
                  <a:pt x="11002" y="1860"/>
                </a:lnTo>
                <a:close/>
                <a:moveTo>
                  <a:pt x="10498" y="4592"/>
                </a:moveTo>
                <a:lnTo>
                  <a:pt x="10493" y="4590"/>
                </a:lnTo>
                <a:lnTo>
                  <a:pt x="10489" y="4592"/>
                </a:lnTo>
                <a:lnTo>
                  <a:pt x="10485" y="4593"/>
                </a:lnTo>
                <a:lnTo>
                  <a:pt x="10481" y="4594"/>
                </a:lnTo>
                <a:lnTo>
                  <a:pt x="10486" y="4595"/>
                </a:lnTo>
                <a:lnTo>
                  <a:pt x="10490" y="4595"/>
                </a:lnTo>
                <a:lnTo>
                  <a:pt x="10494" y="4594"/>
                </a:lnTo>
                <a:lnTo>
                  <a:pt x="10498" y="4592"/>
                </a:lnTo>
                <a:close/>
                <a:moveTo>
                  <a:pt x="10480" y="4594"/>
                </a:moveTo>
                <a:lnTo>
                  <a:pt x="10480" y="4594"/>
                </a:lnTo>
                <a:lnTo>
                  <a:pt x="10480" y="4594"/>
                </a:lnTo>
                <a:lnTo>
                  <a:pt x="10480" y="4594"/>
                </a:lnTo>
                <a:lnTo>
                  <a:pt x="10480" y="4594"/>
                </a:lnTo>
                <a:lnTo>
                  <a:pt x="10480" y="4595"/>
                </a:lnTo>
                <a:lnTo>
                  <a:pt x="10480" y="4595"/>
                </a:lnTo>
                <a:lnTo>
                  <a:pt x="10480" y="4595"/>
                </a:lnTo>
                <a:lnTo>
                  <a:pt x="10480" y="4595"/>
                </a:lnTo>
                <a:lnTo>
                  <a:pt x="10480" y="4594"/>
                </a:lnTo>
                <a:close/>
                <a:moveTo>
                  <a:pt x="10852" y="2403"/>
                </a:moveTo>
                <a:lnTo>
                  <a:pt x="10854" y="2402"/>
                </a:lnTo>
                <a:lnTo>
                  <a:pt x="10854" y="2400"/>
                </a:lnTo>
                <a:lnTo>
                  <a:pt x="10853" y="2397"/>
                </a:lnTo>
                <a:lnTo>
                  <a:pt x="10850" y="2396"/>
                </a:lnTo>
                <a:lnTo>
                  <a:pt x="10848" y="2397"/>
                </a:lnTo>
                <a:lnTo>
                  <a:pt x="10848" y="2398"/>
                </a:lnTo>
                <a:lnTo>
                  <a:pt x="10849" y="2401"/>
                </a:lnTo>
                <a:lnTo>
                  <a:pt x="10852" y="2403"/>
                </a:lnTo>
                <a:close/>
                <a:moveTo>
                  <a:pt x="7879" y="908"/>
                </a:moveTo>
                <a:lnTo>
                  <a:pt x="7878" y="910"/>
                </a:lnTo>
                <a:lnTo>
                  <a:pt x="7879" y="912"/>
                </a:lnTo>
                <a:lnTo>
                  <a:pt x="7881" y="912"/>
                </a:lnTo>
                <a:lnTo>
                  <a:pt x="7883" y="912"/>
                </a:lnTo>
                <a:lnTo>
                  <a:pt x="7879" y="908"/>
                </a:lnTo>
                <a:close/>
                <a:moveTo>
                  <a:pt x="8352" y="1038"/>
                </a:moveTo>
                <a:lnTo>
                  <a:pt x="8352" y="1040"/>
                </a:lnTo>
                <a:lnTo>
                  <a:pt x="8353" y="1041"/>
                </a:lnTo>
                <a:lnTo>
                  <a:pt x="8354" y="1040"/>
                </a:lnTo>
                <a:lnTo>
                  <a:pt x="8356" y="1039"/>
                </a:lnTo>
                <a:lnTo>
                  <a:pt x="8352" y="1038"/>
                </a:lnTo>
                <a:close/>
                <a:moveTo>
                  <a:pt x="9257" y="1322"/>
                </a:moveTo>
                <a:lnTo>
                  <a:pt x="9255" y="1322"/>
                </a:lnTo>
                <a:lnTo>
                  <a:pt x="9251" y="1322"/>
                </a:lnTo>
                <a:lnTo>
                  <a:pt x="9248" y="1322"/>
                </a:lnTo>
                <a:lnTo>
                  <a:pt x="9248" y="1325"/>
                </a:lnTo>
                <a:lnTo>
                  <a:pt x="9252" y="1327"/>
                </a:lnTo>
                <a:lnTo>
                  <a:pt x="9256" y="1327"/>
                </a:lnTo>
                <a:lnTo>
                  <a:pt x="9257" y="1325"/>
                </a:lnTo>
                <a:lnTo>
                  <a:pt x="9257" y="1322"/>
                </a:lnTo>
                <a:close/>
                <a:moveTo>
                  <a:pt x="10406" y="4538"/>
                </a:moveTo>
                <a:lnTo>
                  <a:pt x="10409" y="4541"/>
                </a:lnTo>
                <a:lnTo>
                  <a:pt x="10410" y="4541"/>
                </a:lnTo>
                <a:lnTo>
                  <a:pt x="10412" y="4539"/>
                </a:lnTo>
                <a:lnTo>
                  <a:pt x="10414" y="4536"/>
                </a:lnTo>
                <a:lnTo>
                  <a:pt x="10411" y="4536"/>
                </a:lnTo>
                <a:lnTo>
                  <a:pt x="10409" y="4536"/>
                </a:lnTo>
                <a:lnTo>
                  <a:pt x="10407" y="4537"/>
                </a:lnTo>
                <a:lnTo>
                  <a:pt x="10406" y="4538"/>
                </a:lnTo>
                <a:close/>
                <a:moveTo>
                  <a:pt x="10878" y="1926"/>
                </a:moveTo>
                <a:lnTo>
                  <a:pt x="10877" y="1930"/>
                </a:lnTo>
                <a:lnTo>
                  <a:pt x="10878" y="1930"/>
                </a:lnTo>
                <a:lnTo>
                  <a:pt x="10880" y="1929"/>
                </a:lnTo>
                <a:lnTo>
                  <a:pt x="10880" y="1927"/>
                </a:lnTo>
                <a:lnTo>
                  <a:pt x="10878" y="1926"/>
                </a:lnTo>
                <a:close/>
                <a:moveTo>
                  <a:pt x="10899" y="1556"/>
                </a:moveTo>
                <a:lnTo>
                  <a:pt x="10899" y="1554"/>
                </a:lnTo>
                <a:lnTo>
                  <a:pt x="10898" y="1552"/>
                </a:lnTo>
                <a:lnTo>
                  <a:pt x="10896" y="1552"/>
                </a:lnTo>
                <a:lnTo>
                  <a:pt x="10894" y="1553"/>
                </a:lnTo>
                <a:lnTo>
                  <a:pt x="10894" y="1556"/>
                </a:lnTo>
                <a:lnTo>
                  <a:pt x="10894" y="1557"/>
                </a:lnTo>
                <a:lnTo>
                  <a:pt x="10896" y="1557"/>
                </a:lnTo>
                <a:lnTo>
                  <a:pt x="10899" y="1556"/>
                </a:lnTo>
                <a:close/>
                <a:moveTo>
                  <a:pt x="10815" y="1530"/>
                </a:moveTo>
                <a:lnTo>
                  <a:pt x="10814" y="1530"/>
                </a:lnTo>
                <a:lnTo>
                  <a:pt x="10814" y="1529"/>
                </a:lnTo>
                <a:lnTo>
                  <a:pt x="10814" y="1530"/>
                </a:lnTo>
                <a:lnTo>
                  <a:pt x="10815" y="1530"/>
                </a:lnTo>
                <a:lnTo>
                  <a:pt x="10819" y="1534"/>
                </a:lnTo>
                <a:lnTo>
                  <a:pt x="10822" y="1538"/>
                </a:lnTo>
                <a:lnTo>
                  <a:pt x="10828" y="1540"/>
                </a:lnTo>
                <a:lnTo>
                  <a:pt x="10833" y="1542"/>
                </a:lnTo>
                <a:lnTo>
                  <a:pt x="10831" y="1534"/>
                </a:lnTo>
                <a:lnTo>
                  <a:pt x="10828" y="1532"/>
                </a:lnTo>
                <a:lnTo>
                  <a:pt x="10821" y="1530"/>
                </a:lnTo>
                <a:lnTo>
                  <a:pt x="10815" y="1530"/>
                </a:lnTo>
                <a:lnTo>
                  <a:pt x="10815" y="1530"/>
                </a:lnTo>
                <a:close/>
                <a:moveTo>
                  <a:pt x="10788" y="1538"/>
                </a:moveTo>
                <a:lnTo>
                  <a:pt x="10788" y="1537"/>
                </a:lnTo>
                <a:lnTo>
                  <a:pt x="10788" y="1538"/>
                </a:lnTo>
                <a:lnTo>
                  <a:pt x="10788" y="1537"/>
                </a:lnTo>
                <a:lnTo>
                  <a:pt x="10788" y="1538"/>
                </a:lnTo>
                <a:close/>
                <a:moveTo>
                  <a:pt x="10789" y="1537"/>
                </a:moveTo>
                <a:lnTo>
                  <a:pt x="10801" y="1533"/>
                </a:lnTo>
                <a:lnTo>
                  <a:pt x="10812" y="1530"/>
                </a:lnTo>
                <a:lnTo>
                  <a:pt x="10805" y="1525"/>
                </a:lnTo>
                <a:lnTo>
                  <a:pt x="10798" y="1525"/>
                </a:lnTo>
                <a:lnTo>
                  <a:pt x="10793" y="1529"/>
                </a:lnTo>
                <a:lnTo>
                  <a:pt x="10789" y="1537"/>
                </a:lnTo>
                <a:close/>
                <a:moveTo>
                  <a:pt x="10687" y="2071"/>
                </a:moveTo>
                <a:lnTo>
                  <a:pt x="10681" y="2070"/>
                </a:lnTo>
                <a:lnTo>
                  <a:pt x="10679" y="2075"/>
                </a:lnTo>
                <a:lnTo>
                  <a:pt x="10680" y="2079"/>
                </a:lnTo>
                <a:lnTo>
                  <a:pt x="10687" y="2076"/>
                </a:lnTo>
                <a:lnTo>
                  <a:pt x="10687" y="2074"/>
                </a:lnTo>
                <a:lnTo>
                  <a:pt x="10687" y="2071"/>
                </a:lnTo>
                <a:close/>
                <a:moveTo>
                  <a:pt x="7663" y="882"/>
                </a:moveTo>
                <a:lnTo>
                  <a:pt x="7659" y="881"/>
                </a:lnTo>
                <a:lnTo>
                  <a:pt x="7657" y="881"/>
                </a:lnTo>
                <a:lnTo>
                  <a:pt x="7654" y="881"/>
                </a:lnTo>
                <a:lnTo>
                  <a:pt x="7653" y="885"/>
                </a:lnTo>
                <a:lnTo>
                  <a:pt x="7657" y="885"/>
                </a:lnTo>
                <a:lnTo>
                  <a:pt x="7659" y="886"/>
                </a:lnTo>
                <a:lnTo>
                  <a:pt x="7662" y="885"/>
                </a:lnTo>
                <a:lnTo>
                  <a:pt x="7663" y="882"/>
                </a:lnTo>
                <a:close/>
                <a:moveTo>
                  <a:pt x="10586" y="2232"/>
                </a:moveTo>
                <a:lnTo>
                  <a:pt x="10586" y="2232"/>
                </a:lnTo>
                <a:lnTo>
                  <a:pt x="10588" y="2232"/>
                </a:lnTo>
                <a:lnTo>
                  <a:pt x="10587" y="2230"/>
                </a:lnTo>
                <a:lnTo>
                  <a:pt x="10586" y="2230"/>
                </a:lnTo>
                <a:lnTo>
                  <a:pt x="10586" y="2232"/>
                </a:lnTo>
                <a:close/>
                <a:moveTo>
                  <a:pt x="10573" y="2221"/>
                </a:moveTo>
                <a:lnTo>
                  <a:pt x="10574" y="2227"/>
                </a:lnTo>
                <a:lnTo>
                  <a:pt x="10577" y="2228"/>
                </a:lnTo>
                <a:lnTo>
                  <a:pt x="10580" y="2229"/>
                </a:lnTo>
                <a:lnTo>
                  <a:pt x="10586" y="2230"/>
                </a:lnTo>
                <a:lnTo>
                  <a:pt x="10582" y="2228"/>
                </a:lnTo>
                <a:lnTo>
                  <a:pt x="10579" y="2225"/>
                </a:lnTo>
                <a:lnTo>
                  <a:pt x="10577" y="2223"/>
                </a:lnTo>
                <a:lnTo>
                  <a:pt x="10573" y="2221"/>
                </a:lnTo>
                <a:close/>
                <a:moveTo>
                  <a:pt x="10463" y="1724"/>
                </a:moveTo>
                <a:lnTo>
                  <a:pt x="10466" y="1729"/>
                </a:lnTo>
                <a:lnTo>
                  <a:pt x="10468" y="1731"/>
                </a:lnTo>
                <a:lnTo>
                  <a:pt x="10472" y="1731"/>
                </a:lnTo>
                <a:lnTo>
                  <a:pt x="10477" y="1729"/>
                </a:lnTo>
                <a:lnTo>
                  <a:pt x="10475" y="1724"/>
                </a:lnTo>
                <a:lnTo>
                  <a:pt x="10472" y="1721"/>
                </a:lnTo>
                <a:lnTo>
                  <a:pt x="10468" y="1721"/>
                </a:lnTo>
                <a:lnTo>
                  <a:pt x="10463" y="1724"/>
                </a:lnTo>
                <a:close/>
                <a:moveTo>
                  <a:pt x="10484" y="1870"/>
                </a:moveTo>
                <a:lnTo>
                  <a:pt x="10491" y="1871"/>
                </a:lnTo>
                <a:lnTo>
                  <a:pt x="10498" y="1871"/>
                </a:lnTo>
                <a:lnTo>
                  <a:pt x="10499" y="1868"/>
                </a:lnTo>
                <a:lnTo>
                  <a:pt x="10495" y="1861"/>
                </a:lnTo>
                <a:lnTo>
                  <a:pt x="10489" y="1860"/>
                </a:lnTo>
                <a:lnTo>
                  <a:pt x="10485" y="1861"/>
                </a:lnTo>
                <a:lnTo>
                  <a:pt x="10482" y="1865"/>
                </a:lnTo>
                <a:lnTo>
                  <a:pt x="10484" y="1870"/>
                </a:lnTo>
                <a:close/>
                <a:moveTo>
                  <a:pt x="1102" y="499"/>
                </a:moveTo>
                <a:lnTo>
                  <a:pt x="1098" y="503"/>
                </a:lnTo>
                <a:lnTo>
                  <a:pt x="1098" y="506"/>
                </a:lnTo>
                <a:lnTo>
                  <a:pt x="1101" y="509"/>
                </a:lnTo>
                <a:lnTo>
                  <a:pt x="1106" y="512"/>
                </a:lnTo>
                <a:lnTo>
                  <a:pt x="1109" y="508"/>
                </a:lnTo>
                <a:lnTo>
                  <a:pt x="1109" y="504"/>
                </a:lnTo>
                <a:lnTo>
                  <a:pt x="1107" y="502"/>
                </a:lnTo>
                <a:lnTo>
                  <a:pt x="1102" y="499"/>
                </a:lnTo>
                <a:close/>
                <a:moveTo>
                  <a:pt x="8764" y="1167"/>
                </a:moveTo>
                <a:lnTo>
                  <a:pt x="8759" y="1164"/>
                </a:lnTo>
                <a:lnTo>
                  <a:pt x="8754" y="1165"/>
                </a:lnTo>
                <a:lnTo>
                  <a:pt x="8752" y="1170"/>
                </a:lnTo>
                <a:lnTo>
                  <a:pt x="8749" y="1175"/>
                </a:lnTo>
                <a:lnTo>
                  <a:pt x="8753" y="1175"/>
                </a:lnTo>
                <a:lnTo>
                  <a:pt x="8759" y="1174"/>
                </a:lnTo>
                <a:lnTo>
                  <a:pt x="8763" y="1173"/>
                </a:lnTo>
                <a:lnTo>
                  <a:pt x="8764" y="1167"/>
                </a:lnTo>
                <a:close/>
                <a:moveTo>
                  <a:pt x="1214" y="908"/>
                </a:moveTo>
                <a:lnTo>
                  <a:pt x="1214" y="908"/>
                </a:lnTo>
                <a:lnTo>
                  <a:pt x="1214" y="908"/>
                </a:lnTo>
                <a:lnTo>
                  <a:pt x="1214" y="908"/>
                </a:lnTo>
                <a:lnTo>
                  <a:pt x="1214" y="908"/>
                </a:lnTo>
                <a:lnTo>
                  <a:pt x="1215" y="908"/>
                </a:lnTo>
                <a:lnTo>
                  <a:pt x="1214" y="908"/>
                </a:lnTo>
                <a:lnTo>
                  <a:pt x="1214" y="908"/>
                </a:lnTo>
                <a:lnTo>
                  <a:pt x="1214" y="908"/>
                </a:lnTo>
                <a:lnTo>
                  <a:pt x="1214" y="908"/>
                </a:lnTo>
                <a:close/>
                <a:moveTo>
                  <a:pt x="1213" y="907"/>
                </a:moveTo>
                <a:lnTo>
                  <a:pt x="1205" y="895"/>
                </a:lnTo>
                <a:lnTo>
                  <a:pt x="1192" y="877"/>
                </a:lnTo>
                <a:lnTo>
                  <a:pt x="1196" y="890"/>
                </a:lnTo>
                <a:lnTo>
                  <a:pt x="1199" y="898"/>
                </a:lnTo>
                <a:lnTo>
                  <a:pt x="1204" y="903"/>
                </a:lnTo>
                <a:lnTo>
                  <a:pt x="1213" y="907"/>
                </a:lnTo>
                <a:close/>
                <a:moveTo>
                  <a:pt x="1388" y="731"/>
                </a:moveTo>
                <a:lnTo>
                  <a:pt x="1385" y="730"/>
                </a:lnTo>
                <a:lnTo>
                  <a:pt x="1381" y="727"/>
                </a:lnTo>
                <a:lnTo>
                  <a:pt x="1377" y="727"/>
                </a:lnTo>
                <a:lnTo>
                  <a:pt x="1373" y="728"/>
                </a:lnTo>
                <a:lnTo>
                  <a:pt x="1377" y="732"/>
                </a:lnTo>
                <a:lnTo>
                  <a:pt x="1381" y="735"/>
                </a:lnTo>
                <a:lnTo>
                  <a:pt x="1385" y="735"/>
                </a:lnTo>
                <a:lnTo>
                  <a:pt x="1388" y="731"/>
                </a:lnTo>
                <a:close/>
                <a:moveTo>
                  <a:pt x="10038" y="1459"/>
                </a:moveTo>
                <a:lnTo>
                  <a:pt x="10035" y="1455"/>
                </a:lnTo>
                <a:lnTo>
                  <a:pt x="10034" y="1454"/>
                </a:lnTo>
                <a:lnTo>
                  <a:pt x="10032" y="1453"/>
                </a:lnTo>
                <a:lnTo>
                  <a:pt x="10028" y="1454"/>
                </a:lnTo>
                <a:lnTo>
                  <a:pt x="10029" y="1456"/>
                </a:lnTo>
                <a:lnTo>
                  <a:pt x="10032" y="1458"/>
                </a:lnTo>
                <a:lnTo>
                  <a:pt x="10034" y="1459"/>
                </a:lnTo>
                <a:lnTo>
                  <a:pt x="10038" y="1459"/>
                </a:lnTo>
                <a:close/>
                <a:moveTo>
                  <a:pt x="1768" y="401"/>
                </a:moveTo>
                <a:lnTo>
                  <a:pt x="1765" y="396"/>
                </a:lnTo>
                <a:lnTo>
                  <a:pt x="1761" y="392"/>
                </a:lnTo>
                <a:lnTo>
                  <a:pt x="1758" y="390"/>
                </a:lnTo>
                <a:lnTo>
                  <a:pt x="1751" y="388"/>
                </a:lnTo>
                <a:lnTo>
                  <a:pt x="1754" y="396"/>
                </a:lnTo>
                <a:lnTo>
                  <a:pt x="1756" y="400"/>
                </a:lnTo>
                <a:lnTo>
                  <a:pt x="1760" y="402"/>
                </a:lnTo>
                <a:lnTo>
                  <a:pt x="1768" y="401"/>
                </a:lnTo>
                <a:close/>
                <a:moveTo>
                  <a:pt x="11570" y="2099"/>
                </a:moveTo>
                <a:lnTo>
                  <a:pt x="11566" y="2098"/>
                </a:lnTo>
                <a:lnTo>
                  <a:pt x="11562" y="2098"/>
                </a:lnTo>
                <a:lnTo>
                  <a:pt x="11560" y="2099"/>
                </a:lnTo>
                <a:lnTo>
                  <a:pt x="11556" y="2102"/>
                </a:lnTo>
                <a:lnTo>
                  <a:pt x="11560" y="2104"/>
                </a:lnTo>
                <a:lnTo>
                  <a:pt x="11564" y="2106"/>
                </a:lnTo>
                <a:lnTo>
                  <a:pt x="11567" y="2104"/>
                </a:lnTo>
                <a:lnTo>
                  <a:pt x="11570" y="2099"/>
                </a:lnTo>
                <a:close/>
                <a:moveTo>
                  <a:pt x="8191" y="1020"/>
                </a:moveTo>
                <a:lnTo>
                  <a:pt x="8195" y="1025"/>
                </a:lnTo>
                <a:lnTo>
                  <a:pt x="8199" y="1027"/>
                </a:lnTo>
                <a:lnTo>
                  <a:pt x="8203" y="1029"/>
                </a:lnTo>
                <a:lnTo>
                  <a:pt x="8208" y="1025"/>
                </a:lnTo>
                <a:lnTo>
                  <a:pt x="8208" y="1019"/>
                </a:lnTo>
                <a:lnTo>
                  <a:pt x="8204" y="1016"/>
                </a:lnTo>
                <a:lnTo>
                  <a:pt x="8198" y="1017"/>
                </a:lnTo>
                <a:lnTo>
                  <a:pt x="8191" y="1020"/>
                </a:lnTo>
                <a:close/>
                <a:moveTo>
                  <a:pt x="10368" y="1672"/>
                </a:moveTo>
                <a:lnTo>
                  <a:pt x="10367" y="1666"/>
                </a:lnTo>
                <a:lnTo>
                  <a:pt x="10364" y="1664"/>
                </a:lnTo>
                <a:lnTo>
                  <a:pt x="10361" y="1664"/>
                </a:lnTo>
                <a:lnTo>
                  <a:pt x="10356" y="1666"/>
                </a:lnTo>
                <a:lnTo>
                  <a:pt x="10358" y="1670"/>
                </a:lnTo>
                <a:lnTo>
                  <a:pt x="10360" y="1672"/>
                </a:lnTo>
                <a:lnTo>
                  <a:pt x="10364" y="1672"/>
                </a:lnTo>
                <a:lnTo>
                  <a:pt x="10368" y="1672"/>
                </a:lnTo>
                <a:close/>
                <a:moveTo>
                  <a:pt x="2191" y="395"/>
                </a:moveTo>
                <a:lnTo>
                  <a:pt x="2187" y="391"/>
                </a:lnTo>
                <a:lnTo>
                  <a:pt x="2184" y="388"/>
                </a:lnTo>
                <a:lnTo>
                  <a:pt x="2182" y="388"/>
                </a:lnTo>
                <a:lnTo>
                  <a:pt x="2179" y="391"/>
                </a:lnTo>
                <a:lnTo>
                  <a:pt x="2183" y="395"/>
                </a:lnTo>
                <a:lnTo>
                  <a:pt x="2186" y="397"/>
                </a:lnTo>
                <a:lnTo>
                  <a:pt x="2188" y="397"/>
                </a:lnTo>
                <a:lnTo>
                  <a:pt x="2191" y="395"/>
                </a:lnTo>
                <a:close/>
                <a:moveTo>
                  <a:pt x="10049" y="1333"/>
                </a:moveTo>
                <a:lnTo>
                  <a:pt x="10046" y="1327"/>
                </a:lnTo>
                <a:lnTo>
                  <a:pt x="10042" y="1322"/>
                </a:lnTo>
                <a:lnTo>
                  <a:pt x="10038" y="1319"/>
                </a:lnTo>
                <a:lnTo>
                  <a:pt x="10032" y="1323"/>
                </a:lnTo>
                <a:lnTo>
                  <a:pt x="10034" y="1330"/>
                </a:lnTo>
                <a:lnTo>
                  <a:pt x="10037" y="1334"/>
                </a:lnTo>
                <a:lnTo>
                  <a:pt x="10043" y="1334"/>
                </a:lnTo>
                <a:lnTo>
                  <a:pt x="10049" y="1333"/>
                </a:lnTo>
                <a:close/>
                <a:moveTo>
                  <a:pt x="11247" y="2544"/>
                </a:moveTo>
                <a:lnTo>
                  <a:pt x="11248" y="2541"/>
                </a:lnTo>
                <a:lnTo>
                  <a:pt x="11247" y="2538"/>
                </a:lnTo>
                <a:lnTo>
                  <a:pt x="11245" y="2536"/>
                </a:lnTo>
                <a:lnTo>
                  <a:pt x="11243" y="2533"/>
                </a:lnTo>
                <a:lnTo>
                  <a:pt x="11241" y="2537"/>
                </a:lnTo>
                <a:lnTo>
                  <a:pt x="11241" y="2540"/>
                </a:lnTo>
                <a:lnTo>
                  <a:pt x="11244" y="2542"/>
                </a:lnTo>
                <a:lnTo>
                  <a:pt x="11247" y="2544"/>
                </a:lnTo>
                <a:close/>
                <a:moveTo>
                  <a:pt x="9383" y="1248"/>
                </a:moveTo>
                <a:lnTo>
                  <a:pt x="9376" y="1251"/>
                </a:lnTo>
                <a:lnTo>
                  <a:pt x="9374" y="1258"/>
                </a:lnTo>
                <a:lnTo>
                  <a:pt x="9378" y="1264"/>
                </a:lnTo>
                <a:lnTo>
                  <a:pt x="9386" y="1267"/>
                </a:lnTo>
                <a:lnTo>
                  <a:pt x="9387" y="1262"/>
                </a:lnTo>
                <a:lnTo>
                  <a:pt x="9388" y="1257"/>
                </a:lnTo>
                <a:lnTo>
                  <a:pt x="9387" y="1251"/>
                </a:lnTo>
                <a:lnTo>
                  <a:pt x="9383" y="1248"/>
                </a:lnTo>
                <a:close/>
                <a:moveTo>
                  <a:pt x="2900" y="374"/>
                </a:moveTo>
                <a:lnTo>
                  <a:pt x="2899" y="367"/>
                </a:lnTo>
                <a:lnTo>
                  <a:pt x="2894" y="366"/>
                </a:lnTo>
                <a:lnTo>
                  <a:pt x="2886" y="366"/>
                </a:lnTo>
                <a:lnTo>
                  <a:pt x="2877" y="367"/>
                </a:lnTo>
                <a:lnTo>
                  <a:pt x="2877" y="366"/>
                </a:lnTo>
                <a:lnTo>
                  <a:pt x="2876" y="366"/>
                </a:lnTo>
                <a:lnTo>
                  <a:pt x="2876" y="367"/>
                </a:lnTo>
                <a:lnTo>
                  <a:pt x="2877" y="367"/>
                </a:lnTo>
                <a:lnTo>
                  <a:pt x="2883" y="371"/>
                </a:lnTo>
                <a:lnTo>
                  <a:pt x="2889" y="374"/>
                </a:lnTo>
                <a:lnTo>
                  <a:pt x="2895" y="377"/>
                </a:lnTo>
                <a:lnTo>
                  <a:pt x="2900" y="374"/>
                </a:lnTo>
                <a:close/>
                <a:moveTo>
                  <a:pt x="2925" y="243"/>
                </a:moveTo>
                <a:lnTo>
                  <a:pt x="2922" y="243"/>
                </a:lnTo>
                <a:lnTo>
                  <a:pt x="2920" y="246"/>
                </a:lnTo>
                <a:lnTo>
                  <a:pt x="2922" y="250"/>
                </a:lnTo>
                <a:lnTo>
                  <a:pt x="2923" y="254"/>
                </a:lnTo>
                <a:lnTo>
                  <a:pt x="2925" y="251"/>
                </a:lnTo>
                <a:lnTo>
                  <a:pt x="2928" y="248"/>
                </a:lnTo>
                <a:lnTo>
                  <a:pt x="2928" y="246"/>
                </a:lnTo>
                <a:lnTo>
                  <a:pt x="2925" y="243"/>
                </a:lnTo>
                <a:close/>
                <a:moveTo>
                  <a:pt x="2959" y="381"/>
                </a:moveTo>
                <a:lnTo>
                  <a:pt x="2953" y="377"/>
                </a:lnTo>
                <a:lnTo>
                  <a:pt x="2950" y="376"/>
                </a:lnTo>
                <a:lnTo>
                  <a:pt x="2946" y="378"/>
                </a:lnTo>
                <a:lnTo>
                  <a:pt x="2943" y="383"/>
                </a:lnTo>
                <a:lnTo>
                  <a:pt x="2947" y="386"/>
                </a:lnTo>
                <a:lnTo>
                  <a:pt x="2952" y="387"/>
                </a:lnTo>
                <a:lnTo>
                  <a:pt x="2955" y="385"/>
                </a:lnTo>
                <a:lnTo>
                  <a:pt x="2959" y="381"/>
                </a:lnTo>
                <a:close/>
                <a:moveTo>
                  <a:pt x="12054" y="3268"/>
                </a:moveTo>
                <a:lnTo>
                  <a:pt x="12051" y="3265"/>
                </a:lnTo>
                <a:lnTo>
                  <a:pt x="12050" y="3264"/>
                </a:lnTo>
                <a:lnTo>
                  <a:pt x="12045" y="3268"/>
                </a:lnTo>
                <a:lnTo>
                  <a:pt x="12045" y="3272"/>
                </a:lnTo>
                <a:lnTo>
                  <a:pt x="12049" y="3272"/>
                </a:lnTo>
                <a:lnTo>
                  <a:pt x="12054" y="3268"/>
                </a:lnTo>
                <a:close/>
                <a:moveTo>
                  <a:pt x="3159" y="238"/>
                </a:moveTo>
                <a:lnTo>
                  <a:pt x="3157" y="236"/>
                </a:lnTo>
                <a:lnTo>
                  <a:pt x="3155" y="234"/>
                </a:lnTo>
                <a:lnTo>
                  <a:pt x="3148" y="238"/>
                </a:lnTo>
                <a:lnTo>
                  <a:pt x="3150" y="243"/>
                </a:lnTo>
                <a:lnTo>
                  <a:pt x="3155" y="245"/>
                </a:lnTo>
                <a:lnTo>
                  <a:pt x="3159" y="238"/>
                </a:lnTo>
                <a:close/>
                <a:moveTo>
                  <a:pt x="11192" y="1898"/>
                </a:moveTo>
                <a:lnTo>
                  <a:pt x="11188" y="1897"/>
                </a:lnTo>
                <a:lnTo>
                  <a:pt x="11185" y="1896"/>
                </a:lnTo>
                <a:lnTo>
                  <a:pt x="11182" y="1896"/>
                </a:lnTo>
                <a:lnTo>
                  <a:pt x="11179" y="1898"/>
                </a:lnTo>
                <a:lnTo>
                  <a:pt x="11182" y="1903"/>
                </a:lnTo>
                <a:lnTo>
                  <a:pt x="11184" y="1903"/>
                </a:lnTo>
                <a:lnTo>
                  <a:pt x="11188" y="1902"/>
                </a:lnTo>
                <a:lnTo>
                  <a:pt x="11192" y="1898"/>
                </a:lnTo>
                <a:close/>
                <a:moveTo>
                  <a:pt x="3462" y="381"/>
                </a:moveTo>
                <a:lnTo>
                  <a:pt x="3459" y="378"/>
                </a:lnTo>
                <a:lnTo>
                  <a:pt x="3455" y="376"/>
                </a:lnTo>
                <a:lnTo>
                  <a:pt x="3451" y="374"/>
                </a:lnTo>
                <a:lnTo>
                  <a:pt x="3448" y="377"/>
                </a:lnTo>
                <a:lnTo>
                  <a:pt x="3450" y="381"/>
                </a:lnTo>
                <a:lnTo>
                  <a:pt x="3454" y="382"/>
                </a:lnTo>
                <a:lnTo>
                  <a:pt x="3458" y="381"/>
                </a:lnTo>
                <a:lnTo>
                  <a:pt x="3462" y="381"/>
                </a:lnTo>
                <a:close/>
                <a:moveTo>
                  <a:pt x="11138" y="1897"/>
                </a:moveTo>
                <a:lnTo>
                  <a:pt x="11133" y="1894"/>
                </a:lnTo>
                <a:lnTo>
                  <a:pt x="11131" y="1893"/>
                </a:lnTo>
                <a:lnTo>
                  <a:pt x="11127" y="1896"/>
                </a:lnTo>
                <a:lnTo>
                  <a:pt x="11126" y="1901"/>
                </a:lnTo>
                <a:lnTo>
                  <a:pt x="11129" y="1902"/>
                </a:lnTo>
                <a:lnTo>
                  <a:pt x="11133" y="1901"/>
                </a:lnTo>
                <a:lnTo>
                  <a:pt x="11136" y="1899"/>
                </a:lnTo>
                <a:lnTo>
                  <a:pt x="11138" y="1897"/>
                </a:lnTo>
                <a:close/>
                <a:moveTo>
                  <a:pt x="11029" y="2426"/>
                </a:moveTo>
                <a:lnTo>
                  <a:pt x="11020" y="2430"/>
                </a:lnTo>
                <a:lnTo>
                  <a:pt x="11020" y="2434"/>
                </a:lnTo>
                <a:lnTo>
                  <a:pt x="11026" y="2437"/>
                </a:lnTo>
                <a:lnTo>
                  <a:pt x="11035" y="2434"/>
                </a:lnTo>
                <a:lnTo>
                  <a:pt x="11033" y="2429"/>
                </a:lnTo>
                <a:lnTo>
                  <a:pt x="11029" y="2426"/>
                </a:lnTo>
                <a:close/>
                <a:moveTo>
                  <a:pt x="11058" y="1941"/>
                </a:moveTo>
                <a:lnTo>
                  <a:pt x="11058" y="1939"/>
                </a:lnTo>
                <a:lnTo>
                  <a:pt x="11057" y="1936"/>
                </a:lnTo>
                <a:lnTo>
                  <a:pt x="11054" y="1936"/>
                </a:lnTo>
                <a:lnTo>
                  <a:pt x="11052" y="1938"/>
                </a:lnTo>
                <a:lnTo>
                  <a:pt x="11052" y="1940"/>
                </a:lnTo>
                <a:lnTo>
                  <a:pt x="11053" y="1941"/>
                </a:lnTo>
                <a:lnTo>
                  <a:pt x="11055" y="1943"/>
                </a:lnTo>
                <a:lnTo>
                  <a:pt x="11058" y="1941"/>
                </a:lnTo>
                <a:close/>
                <a:moveTo>
                  <a:pt x="10961" y="2172"/>
                </a:moveTo>
                <a:lnTo>
                  <a:pt x="10959" y="2169"/>
                </a:lnTo>
                <a:lnTo>
                  <a:pt x="10957" y="2169"/>
                </a:lnTo>
                <a:lnTo>
                  <a:pt x="10954" y="2171"/>
                </a:lnTo>
                <a:lnTo>
                  <a:pt x="10951" y="2173"/>
                </a:lnTo>
                <a:lnTo>
                  <a:pt x="10952" y="2176"/>
                </a:lnTo>
                <a:lnTo>
                  <a:pt x="10955" y="2176"/>
                </a:lnTo>
                <a:lnTo>
                  <a:pt x="10957" y="2174"/>
                </a:lnTo>
                <a:lnTo>
                  <a:pt x="10961" y="2172"/>
                </a:lnTo>
                <a:close/>
                <a:moveTo>
                  <a:pt x="5093" y="359"/>
                </a:moveTo>
                <a:lnTo>
                  <a:pt x="5088" y="354"/>
                </a:lnTo>
                <a:lnTo>
                  <a:pt x="5082" y="353"/>
                </a:lnTo>
                <a:lnTo>
                  <a:pt x="5076" y="355"/>
                </a:lnTo>
                <a:lnTo>
                  <a:pt x="5070" y="358"/>
                </a:lnTo>
                <a:lnTo>
                  <a:pt x="5076" y="366"/>
                </a:lnTo>
                <a:lnTo>
                  <a:pt x="5082" y="368"/>
                </a:lnTo>
                <a:lnTo>
                  <a:pt x="5087" y="367"/>
                </a:lnTo>
                <a:lnTo>
                  <a:pt x="5093" y="359"/>
                </a:lnTo>
                <a:close/>
                <a:moveTo>
                  <a:pt x="11474" y="3942"/>
                </a:moveTo>
                <a:lnTo>
                  <a:pt x="11472" y="3950"/>
                </a:lnTo>
                <a:lnTo>
                  <a:pt x="11474" y="3953"/>
                </a:lnTo>
                <a:lnTo>
                  <a:pt x="11478" y="3950"/>
                </a:lnTo>
                <a:lnTo>
                  <a:pt x="11480" y="3944"/>
                </a:lnTo>
                <a:lnTo>
                  <a:pt x="11477" y="3942"/>
                </a:lnTo>
                <a:lnTo>
                  <a:pt x="11474" y="3942"/>
                </a:lnTo>
                <a:close/>
                <a:moveTo>
                  <a:pt x="10926" y="1749"/>
                </a:moveTo>
                <a:lnTo>
                  <a:pt x="10922" y="1745"/>
                </a:lnTo>
                <a:lnTo>
                  <a:pt x="10918" y="1748"/>
                </a:lnTo>
                <a:lnTo>
                  <a:pt x="10915" y="1750"/>
                </a:lnTo>
                <a:lnTo>
                  <a:pt x="10917" y="1754"/>
                </a:lnTo>
                <a:lnTo>
                  <a:pt x="10922" y="1752"/>
                </a:lnTo>
                <a:lnTo>
                  <a:pt x="10926" y="1749"/>
                </a:lnTo>
                <a:close/>
                <a:moveTo>
                  <a:pt x="10868" y="2036"/>
                </a:moveTo>
                <a:lnTo>
                  <a:pt x="10866" y="2034"/>
                </a:lnTo>
                <a:lnTo>
                  <a:pt x="10862" y="2033"/>
                </a:lnTo>
                <a:lnTo>
                  <a:pt x="10858" y="2033"/>
                </a:lnTo>
                <a:lnTo>
                  <a:pt x="10856" y="2036"/>
                </a:lnTo>
                <a:lnTo>
                  <a:pt x="10859" y="2037"/>
                </a:lnTo>
                <a:lnTo>
                  <a:pt x="10863" y="2038"/>
                </a:lnTo>
                <a:lnTo>
                  <a:pt x="10866" y="2039"/>
                </a:lnTo>
                <a:lnTo>
                  <a:pt x="10868" y="2036"/>
                </a:lnTo>
                <a:close/>
                <a:moveTo>
                  <a:pt x="10834" y="2199"/>
                </a:moveTo>
                <a:lnTo>
                  <a:pt x="10836" y="2197"/>
                </a:lnTo>
                <a:lnTo>
                  <a:pt x="10836" y="2195"/>
                </a:lnTo>
                <a:lnTo>
                  <a:pt x="10834" y="2193"/>
                </a:lnTo>
                <a:lnTo>
                  <a:pt x="10830" y="2191"/>
                </a:lnTo>
                <a:lnTo>
                  <a:pt x="10826" y="2192"/>
                </a:lnTo>
                <a:lnTo>
                  <a:pt x="10826" y="2195"/>
                </a:lnTo>
                <a:lnTo>
                  <a:pt x="10830" y="2197"/>
                </a:lnTo>
                <a:lnTo>
                  <a:pt x="10834" y="2199"/>
                </a:lnTo>
                <a:close/>
                <a:moveTo>
                  <a:pt x="5621" y="471"/>
                </a:moveTo>
                <a:lnTo>
                  <a:pt x="5619" y="469"/>
                </a:lnTo>
                <a:lnTo>
                  <a:pt x="5616" y="466"/>
                </a:lnTo>
                <a:lnTo>
                  <a:pt x="5614" y="466"/>
                </a:lnTo>
                <a:lnTo>
                  <a:pt x="5611" y="467"/>
                </a:lnTo>
                <a:lnTo>
                  <a:pt x="5614" y="470"/>
                </a:lnTo>
                <a:lnTo>
                  <a:pt x="5616" y="472"/>
                </a:lnTo>
                <a:lnTo>
                  <a:pt x="5619" y="472"/>
                </a:lnTo>
                <a:lnTo>
                  <a:pt x="5621" y="471"/>
                </a:lnTo>
                <a:close/>
                <a:moveTo>
                  <a:pt x="10229" y="1700"/>
                </a:moveTo>
                <a:lnTo>
                  <a:pt x="10229" y="1698"/>
                </a:lnTo>
                <a:lnTo>
                  <a:pt x="10229" y="1700"/>
                </a:lnTo>
                <a:lnTo>
                  <a:pt x="10229" y="1700"/>
                </a:lnTo>
                <a:lnTo>
                  <a:pt x="10229" y="1700"/>
                </a:lnTo>
                <a:lnTo>
                  <a:pt x="10229" y="1700"/>
                </a:lnTo>
                <a:lnTo>
                  <a:pt x="10230" y="1698"/>
                </a:lnTo>
                <a:lnTo>
                  <a:pt x="10230" y="1698"/>
                </a:lnTo>
                <a:lnTo>
                  <a:pt x="10230" y="1698"/>
                </a:lnTo>
                <a:lnTo>
                  <a:pt x="10230" y="1698"/>
                </a:lnTo>
                <a:lnTo>
                  <a:pt x="10229" y="1698"/>
                </a:lnTo>
                <a:lnTo>
                  <a:pt x="10229" y="1700"/>
                </a:lnTo>
                <a:close/>
                <a:moveTo>
                  <a:pt x="10192" y="1692"/>
                </a:moveTo>
                <a:lnTo>
                  <a:pt x="10211" y="1696"/>
                </a:lnTo>
                <a:lnTo>
                  <a:pt x="10228" y="1698"/>
                </a:lnTo>
                <a:lnTo>
                  <a:pt x="10221" y="1692"/>
                </a:lnTo>
                <a:lnTo>
                  <a:pt x="10214" y="1686"/>
                </a:lnTo>
                <a:lnTo>
                  <a:pt x="10205" y="1684"/>
                </a:lnTo>
                <a:lnTo>
                  <a:pt x="10192" y="1692"/>
                </a:lnTo>
                <a:close/>
                <a:moveTo>
                  <a:pt x="10811" y="1884"/>
                </a:moveTo>
                <a:lnTo>
                  <a:pt x="10814" y="1885"/>
                </a:lnTo>
                <a:lnTo>
                  <a:pt x="10816" y="1887"/>
                </a:lnTo>
                <a:lnTo>
                  <a:pt x="10817" y="1885"/>
                </a:lnTo>
                <a:lnTo>
                  <a:pt x="10820" y="1883"/>
                </a:lnTo>
                <a:lnTo>
                  <a:pt x="10816" y="1880"/>
                </a:lnTo>
                <a:lnTo>
                  <a:pt x="10814" y="1880"/>
                </a:lnTo>
                <a:lnTo>
                  <a:pt x="10811" y="1880"/>
                </a:lnTo>
                <a:lnTo>
                  <a:pt x="10811" y="1884"/>
                </a:lnTo>
                <a:close/>
                <a:moveTo>
                  <a:pt x="6203" y="429"/>
                </a:moveTo>
                <a:lnTo>
                  <a:pt x="6203" y="425"/>
                </a:lnTo>
                <a:lnTo>
                  <a:pt x="6200" y="423"/>
                </a:lnTo>
                <a:lnTo>
                  <a:pt x="6196" y="423"/>
                </a:lnTo>
                <a:lnTo>
                  <a:pt x="6192" y="422"/>
                </a:lnTo>
                <a:lnTo>
                  <a:pt x="6193" y="428"/>
                </a:lnTo>
                <a:lnTo>
                  <a:pt x="6195" y="429"/>
                </a:lnTo>
                <a:lnTo>
                  <a:pt x="6198" y="429"/>
                </a:lnTo>
                <a:lnTo>
                  <a:pt x="6203" y="429"/>
                </a:lnTo>
                <a:close/>
                <a:moveTo>
                  <a:pt x="6274" y="493"/>
                </a:moveTo>
                <a:lnTo>
                  <a:pt x="6271" y="493"/>
                </a:lnTo>
                <a:lnTo>
                  <a:pt x="6270" y="494"/>
                </a:lnTo>
                <a:lnTo>
                  <a:pt x="6270" y="497"/>
                </a:lnTo>
                <a:lnTo>
                  <a:pt x="6270" y="499"/>
                </a:lnTo>
                <a:lnTo>
                  <a:pt x="6272" y="495"/>
                </a:lnTo>
                <a:lnTo>
                  <a:pt x="6274" y="493"/>
                </a:lnTo>
                <a:close/>
                <a:moveTo>
                  <a:pt x="10647" y="2339"/>
                </a:moveTo>
                <a:lnTo>
                  <a:pt x="10651" y="2340"/>
                </a:lnTo>
                <a:lnTo>
                  <a:pt x="10654" y="2341"/>
                </a:lnTo>
                <a:lnTo>
                  <a:pt x="10657" y="2341"/>
                </a:lnTo>
                <a:lnTo>
                  <a:pt x="10659" y="2339"/>
                </a:lnTo>
                <a:lnTo>
                  <a:pt x="10656" y="2337"/>
                </a:lnTo>
                <a:lnTo>
                  <a:pt x="10653" y="2335"/>
                </a:lnTo>
                <a:lnTo>
                  <a:pt x="10649" y="2335"/>
                </a:lnTo>
                <a:lnTo>
                  <a:pt x="10647" y="2339"/>
                </a:lnTo>
                <a:close/>
                <a:moveTo>
                  <a:pt x="8505" y="1118"/>
                </a:moveTo>
                <a:lnTo>
                  <a:pt x="8506" y="1114"/>
                </a:lnTo>
                <a:lnTo>
                  <a:pt x="8503" y="1110"/>
                </a:lnTo>
                <a:lnTo>
                  <a:pt x="8500" y="1109"/>
                </a:lnTo>
                <a:lnTo>
                  <a:pt x="8494" y="1111"/>
                </a:lnTo>
                <a:lnTo>
                  <a:pt x="8493" y="1117"/>
                </a:lnTo>
                <a:lnTo>
                  <a:pt x="8496" y="1120"/>
                </a:lnTo>
                <a:lnTo>
                  <a:pt x="8500" y="1120"/>
                </a:lnTo>
                <a:lnTo>
                  <a:pt x="8505" y="1118"/>
                </a:lnTo>
                <a:close/>
                <a:moveTo>
                  <a:pt x="11865" y="3193"/>
                </a:moveTo>
                <a:lnTo>
                  <a:pt x="11863" y="3190"/>
                </a:lnTo>
                <a:lnTo>
                  <a:pt x="11860" y="3188"/>
                </a:lnTo>
                <a:lnTo>
                  <a:pt x="11858" y="3188"/>
                </a:lnTo>
                <a:lnTo>
                  <a:pt x="11855" y="3189"/>
                </a:lnTo>
                <a:lnTo>
                  <a:pt x="11857" y="3191"/>
                </a:lnTo>
                <a:lnTo>
                  <a:pt x="11859" y="3193"/>
                </a:lnTo>
                <a:lnTo>
                  <a:pt x="11863" y="3193"/>
                </a:lnTo>
                <a:lnTo>
                  <a:pt x="11865" y="3193"/>
                </a:lnTo>
                <a:close/>
                <a:moveTo>
                  <a:pt x="10760" y="1757"/>
                </a:moveTo>
                <a:lnTo>
                  <a:pt x="10759" y="1761"/>
                </a:lnTo>
                <a:lnTo>
                  <a:pt x="10760" y="1764"/>
                </a:lnTo>
                <a:lnTo>
                  <a:pt x="10763" y="1767"/>
                </a:lnTo>
                <a:lnTo>
                  <a:pt x="10765" y="1771"/>
                </a:lnTo>
                <a:lnTo>
                  <a:pt x="10768" y="1766"/>
                </a:lnTo>
                <a:lnTo>
                  <a:pt x="10768" y="1762"/>
                </a:lnTo>
                <a:lnTo>
                  <a:pt x="10766" y="1758"/>
                </a:lnTo>
                <a:lnTo>
                  <a:pt x="10760" y="1757"/>
                </a:lnTo>
                <a:close/>
                <a:moveTo>
                  <a:pt x="10573" y="2089"/>
                </a:moveTo>
                <a:lnTo>
                  <a:pt x="10573" y="2089"/>
                </a:lnTo>
                <a:lnTo>
                  <a:pt x="10573" y="2090"/>
                </a:lnTo>
                <a:lnTo>
                  <a:pt x="10573" y="2090"/>
                </a:lnTo>
                <a:lnTo>
                  <a:pt x="10573" y="2089"/>
                </a:lnTo>
                <a:close/>
                <a:moveTo>
                  <a:pt x="10561" y="2102"/>
                </a:moveTo>
                <a:lnTo>
                  <a:pt x="10563" y="2107"/>
                </a:lnTo>
                <a:lnTo>
                  <a:pt x="10568" y="2115"/>
                </a:lnTo>
                <a:lnTo>
                  <a:pt x="10574" y="2106"/>
                </a:lnTo>
                <a:lnTo>
                  <a:pt x="10574" y="2097"/>
                </a:lnTo>
                <a:lnTo>
                  <a:pt x="10569" y="2093"/>
                </a:lnTo>
                <a:lnTo>
                  <a:pt x="10561" y="2102"/>
                </a:lnTo>
                <a:close/>
                <a:moveTo>
                  <a:pt x="9594" y="1217"/>
                </a:moveTo>
                <a:lnTo>
                  <a:pt x="9599" y="1211"/>
                </a:lnTo>
                <a:lnTo>
                  <a:pt x="9601" y="1206"/>
                </a:lnTo>
                <a:lnTo>
                  <a:pt x="9601" y="1202"/>
                </a:lnTo>
                <a:lnTo>
                  <a:pt x="9596" y="1197"/>
                </a:lnTo>
                <a:lnTo>
                  <a:pt x="9591" y="1202"/>
                </a:lnTo>
                <a:lnTo>
                  <a:pt x="9587" y="1206"/>
                </a:lnTo>
                <a:lnTo>
                  <a:pt x="9587" y="1211"/>
                </a:lnTo>
                <a:lnTo>
                  <a:pt x="9594" y="1217"/>
                </a:lnTo>
                <a:close/>
                <a:moveTo>
                  <a:pt x="11650" y="3506"/>
                </a:moveTo>
                <a:lnTo>
                  <a:pt x="11650" y="3502"/>
                </a:lnTo>
                <a:lnTo>
                  <a:pt x="11650" y="3499"/>
                </a:lnTo>
                <a:lnTo>
                  <a:pt x="11648" y="3498"/>
                </a:lnTo>
                <a:lnTo>
                  <a:pt x="11644" y="3499"/>
                </a:lnTo>
                <a:lnTo>
                  <a:pt x="11644" y="3502"/>
                </a:lnTo>
                <a:lnTo>
                  <a:pt x="11645" y="3505"/>
                </a:lnTo>
                <a:lnTo>
                  <a:pt x="11648" y="3506"/>
                </a:lnTo>
                <a:lnTo>
                  <a:pt x="11650" y="3506"/>
                </a:lnTo>
                <a:close/>
                <a:moveTo>
                  <a:pt x="7426" y="871"/>
                </a:moveTo>
                <a:lnTo>
                  <a:pt x="7429" y="871"/>
                </a:lnTo>
                <a:lnTo>
                  <a:pt x="7429" y="872"/>
                </a:lnTo>
                <a:lnTo>
                  <a:pt x="7429" y="871"/>
                </a:lnTo>
                <a:lnTo>
                  <a:pt x="7426" y="871"/>
                </a:lnTo>
                <a:close/>
                <a:moveTo>
                  <a:pt x="7399" y="866"/>
                </a:moveTo>
                <a:lnTo>
                  <a:pt x="7401" y="862"/>
                </a:lnTo>
                <a:lnTo>
                  <a:pt x="7399" y="866"/>
                </a:lnTo>
                <a:lnTo>
                  <a:pt x="7415" y="868"/>
                </a:lnTo>
                <a:lnTo>
                  <a:pt x="7420" y="870"/>
                </a:lnTo>
                <a:lnTo>
                  <a:pt x="7415" y="868"/>
                </a:lnTo>
                <a:lnTo>
                  <a:pt x="7399" y="866"/>
                </a:lnTo>
                <a:close/>
                <a:moveTo>
                  <a:pt x="8879" y="1089"/>
                </a:moveTo>
                <a:lnTo>
                  <a:pt x="8884" y="1087"/>
                </a:lnTo>
                <a:lnTo>
                  <a:pt x="8887" y="1083"/>
                </a:lnTo>
                <a:lnTo>
                  <a:pt x="8887" y="1080"/>
                </a:lnTo>
                <a:lnTo>
                  <a:pt x="8883" y="1077"/>
                </a:lnTo>
                <a:lnTo>
                  <a:pt x="8878" y="1078"/>
                </a:lnTo>
                <a:lnTo>
                  <a:pt x="8875" y="1082"/>
                </a:lnTo>
                <a:lnTo>
                  <a:pt x="8875" y="1086"/>
                </a:lnTo>
                <a:lnTo>
                  <a:pt x="8879" y="1089"/>
                </a:lnTo>
                <a:close/>
                <a:moveTo>
                  <a:pt x="11836" y="3745"/>
                </a:moveTo>
                <a:lnTo>
                  <a:pt x="11835" y="3738"/>
                </a:lnTo>
                <a:lnTo>
                  <a:pt x="11829" y="3736"/>
                </a:lnTo>
                <a:lnTo>
                  <a:pt x="11822" y="3740"/>
                </a:lnTo>
                <a:lnTo>
                  <a:pt x="11826" y="3748"/>
                </a:lnTo>
                <a:lnTo>
                  <a:pt x="11831" y="3746"/>
                </a:lnTo>
                <a:lnTo>
                  <a:pt x="11836" y="3745"/>
                </a:lnTo>
                <a:close/>
                <a:moveTo>
                  <a:pt x="7865" y="952"/>
                </a:moveTo>
                <a:lnTo>
                  <a:pt x="7872" y="952"/>
                </a:lnTo>
                <a:lnTo>
                  <a:pt x="7874" y="950"/>
                </a:lnTo>
                <a:lnTo>
                  <a:pt x="7874" y="947"/>
                </a:lnTo>
                <a:lnTo>
                  <a:pt x="7870" y="943"/>
                </a:lnTo>
                <a:lnTo>
                  <a:pt x="7867" y="946"/>
                </a:lnTo>
                <a:lnTo>
                  <a:pt x="7864" y="947"/>
                </a:lnTo>
                <a:lnTo>
                  <a:pt x="7863" y="950"/>
                </a:lnTo>
                <a:lnTo>
                  <a:pt x="7865" y="952"/>
                </a:lnTo>
                <a:close/>
                <a:moveTo>
                  <a:pt x="1081" y="781"/>
                </a:moveTo>
                <a:lnTo>
                  <a:pt x="1073" y="775"/>
                </a:lnTo>
                <a:lnTo>
                  <a:pt x="1066" y="777"/>
                </a:lnTo>
                <a:lnTo>
                  <a:pt x="1065" y="783"/>
                </a:lnTo>
                <a:lnTo>
                  <a:pt x="1069" y="792"/>
                </a:lnTo>
                <a:lnTo>
                  <a:pt x="1078" y="792"/>
                </a:lnTo>
                <a:lnTo>
                  <a:pt x="1081" y="789"/>
                </a:lnTo>
                <a:lnTo>
                  <a:pt x="1083" y="786"/>
                </a:lnTo>
                <a:lnTo>
                  <a:pt x="1081" y="781"/>
                </a:lnTo>
                <a:close/>
                <a:moveTo>
                  <a:pt x="1173" y="835"/>
                </a:moveTo>
                <a:lnTo>
                  <a:pt x="1188" y="838"/>
                </a:lnTo>
                <a:lnTo>
                  <a:pt x="1210" y="842"/>
                </a:lnTo>
                <a:lnTo>
                  <a:pt x="1197" y="833"/>
                </a:lnTo>
                <a:lnTo>
                  <a:pt x="1188" y="829"/>
                </a:lnTo>
                <a:lnTo>
                  <a:pt x="1181" y="830"/>
                </a:lnTo>
                <a:lnTo>
                  <a:pt x="1173" y="835"/>
                </a:lnTo>
                <a:close/>
                <a:moveTo>
                  <a:pt x="1400" y="13"/>
                </a:moveTo>
                <a:lnTo>
                  <a:pt x="1392" y="10"/>
                </a:lnTo>
                <a:lnTo>
                  <a:pt x="1386" y="9"/>
                </a:lnTo>
                <a:lnTo>
                  <a:pt x="1381" y="10"/>
                </a:lnTo>
                <a:lnTo>
                  <a:pt x="1377" y="17"/>
                </a:lnTo>
                <a:lnTo>
                  <a:pt x="1383" y="19"/>
                </a:lnTo>
                <a:lnTo>
                  <a:pt x="1390" y="21"/>
                </a:lnTo>
                <a:lnTo>
                  <a:pt x="1395" y="19"/>
                </a:lnTo>
                <a:lnTo>
                  <a:pt x="1400" y="13"/>
                </a:lnTo>
                <a:close/>
                <a:moveTo>
                  <a:pt x="1215" y="908"/>
                </a:moveTo>
                <a:lnTo>
                  <a:pt x="1223" y="921"/>
                </a:lnTo>
                <a:lnTo>
                  <a:pt x="1232" y="929"/>
                </a:lnTo>
                <a:lnTo>
                  <a:pt x="1243" y="936"/>
                </a:lnTo>
                <a:lnTo>
                  <a:pt x="1256" y="941"/>
                </a:lnTo>
                <a:lnTo>
                  <a:pt x="1250" y="928"/>
                </a:lnTo>
                <a:lnTo>
                  <a:pt x="1241" y="919"/>
                </a:lnTo>
                <a:lnTo>
                  <a:pt x="1228" y="913"/>
                </a:lnTo>
                <a:lnTo>
                  <a:pt x="1215" y="908"/>
                </a:lnTo>
                <a:close/>
                <a:moveTo>
                  <a:pt x="1256" y="941"/>
                </a:moveTo>
                <a:lnTo>
                  <a:pt x="1258" y="943"/>
                </a:lnTo>
                <a:lnTo>
                  <a:pt x="1261" y="943"/>
                </a:lnTo>
                <a:lnTo>
                  <a:pt x="1260" y="942"/>
                </a:lnTo>
                <a:lnTo>
                  <a:pt x="1256" y="942"/>
                </a:lnTo>
                <a:lnTo>
                  <a:pt x="1257" y="941"/>
                </a:lnTo>
                <a:lnTo>
                  <a:pt x="1256" y="941"/>
                </a:lnTo>
                <a:close/>
                <a:moveTo>
                  <a:pt x="11183" y="4631"/>
                </a:moveTo>
                <a:lnTo>
                  <a:pt x="11183" y="4639"/>
                </a:lnTo>
                <a:lnTo>
                  <a:pt x="11187" y="4643"/>
                </a:lnTo>
                <a:lnTo>
                  <a:pt x="11193" y="4644"/>
                </a:lnTo>
                <a:lnTo>
                  <a:pt x="11201" y="4646"/>
                </a:lnTo>
                <a:lnTo>
                  <a:pt x="11197" y="4640"/>
                </a:lnTo>
                <a:lnTo>
                  <a:pt x="11194" y="4635"/>
                </a:lnTo>
                <a:lnTo>
                  <a:pt x="11189" y="4632"/>
                </a:lnTo>
                <a:lnTo>
                  <a:pt x="11183" y="4631"/>
                </a:lnTo>
                <a:close/>
                <a:moveTo>
                  <a:pt x="1377" y="837"/>
                </a:moveTo>
                <a:lnTo>
                  <a:pt x="1382" y="837"/>
                </a:lnTo>
                <a:lnTo>
                  <a:pt x="1388" y="838"/>
                </a:lnTo>
                <a:lnTo>
                  <a:pt x="1393" y="837"/>
                </a:lnTo>
                <a:lnTo>
                  <a:pt x="1395" y="831"/>
                </a:lnTo>
                <a:lnTo>
                  <a:pt x="1385" y="828"/>
                </a:lnTo>
                <a:lnTo>
                  <a:pt x="1374" y="826"/>
                </a:lnTo>
                <a:lnTo>
                  <a:pt x="1371" y="829"/>
                </a:lnTo>
                <a:lnTo>
                  <a:pt x="1377" y="837"/>
                </a:lnTo>
                <a:close/>
                <a:moveTo>
                  <a:pt x="1602" y="437"/>
                </a:moveTo>
                <a:lnTo>
                  <a:pt x="1602" y="437"/>
                </a:lnTo>
                <a:lnTo>
                  <a:pt x="1602" y="437"/>
                </a:lnTo>
                <a:lnTo>
                  <a:pt x="1602" y="437"/>
                </a:lnTo>
                <a:lnTo>
                  <a:pt x="1602" y="437"/>
                </a:lnTo>
                <a:close/>
                <a:moveTo>
                  <a:pt x="1602" y="437"/>
                </a:moveTo>
                <a:lnTo>
                  <a:pt x="1588" y="439"/>
                </a:lnTo>
                <a:lnTo>
                  <a:pt x="1581" y="447"/>
                </a:lnTo>
                <a:lnTo>
                  <a:pt x="1576" y="457"/>
                </a:lnTo>
                <a:lnTo>
                  <a:pt x="1572" y="469"/>
                </a:lnTo>
                <a:lnTo>
                  <a:pt x="1587" y="472"/>
                </a:lnTo>
                <a:lnTo>
                  <a:pt x="1596" y="466"/>
                </a:lnTo>
                <a:lnTo>
                  <a:pt x="1600" y="453"/>
                </a:lnTo>
                <a:lnTo>
                  <a:pt x="1602" y="437"/>
                </a:lnTo>
                <a:close/>
                <a:moveTo>
                  <a:pt x="11431" y="3161"/>
                </a:moveTo>
                <a:lnTo>
                  <a:pt x="11441" y="3172"/>
                </a:lnTo>
                <a:lnTo>
                  <a:pt x="11452" y="3183"/>
                </a:lnTo>
                <a:lnTo>
                  <a:pt x="11458" y="3167"/>
                </a:lnTo>
                <a:lnTo>
                  <a:pt x="11455" y="3160"/>
                </a:lnTo>
                <a:lnTo>
                  <a:pt x="11446" y="3157"/>
                </a:lnTo>
                <a:lnTo>
                  <a:pt x="11431" y="3161"/>
                </a:lnTo>
                <a:close/>
                <a:moveTo>
                  <a:pt x="1655" y="433"/>
                </a:moveTo>
                <a:lnTo>
                  <a:pt x="1653" y="433"/>
                </a:lnTo>
                <a:lnTo>
                  <a:pt x="1653" y="434"/>
                </a:lnTo>
                <a:lnTo>
                  <a:pt x="1655" y="433"/>
                </a:lnTo>
                <a:close/>
                <a:moveTo>
                  <a:pt x="1652" y="433"/>
                </a:moveTo>
                <a:lnTo>
                  <a:pt x="1639" y="424"/>
                </a:lnTo>
                <a:lnTo>
                  <a:pt x="1629" y="422"/>
                </a:lnTo>
                <a:lnTo>
                  <a:pt x="1619" y="427"/>
                </a:lnTo>
                <a:lnTo>
                  <a:pt x="1604" y="437"/>
                </a:lnTo>
                <a:lnTo>
                  <a:pt x="1616" y="441"/>
                </a:lnTo>
                <a:lnTo>
                  <a:pt x="1628" y="439"/>
                </a:lnTo>
                <a:lnTo>
                  <a:pt x="1641" y="436"/>
                </a:lnTo>
                <a:lnTo>
                  <a:pt x="1652" y="433"/>
                </a:lnTo>
                <a:close/>
                <a:moveTo>
                  <a:pt x="2048" y="404"/>
                </a:moveTo>
                <a:lnTo>
                  <a:pt x="2043" y="399"/>
                </a:lnTo>
                <a:lnTo>
                  <a:pt x="2037" y="392"/>
                </a:lnTo>
                <a:lnTo>
                  <a:pt x="2031" y="388"/>
                </a:lnTo>
                <a:lnTo>
                  <a:pt x="2025" y="390"/>
                </a:lnTo>
                <a:lnTo>
                  <a:pt x="2028" y="396"/>
                </a:lnTo>
                <a:lnTo>
                  <a:pt x="2033" y="399"/>
                </a:lnTo>
                <a:lnTo>
                  <a:pt x="2042" y="401"/>
                </a:lnTo>
                <a:lnTo>
                  <a:pt x="2048" y="404"/>
                </a:lnTo>
                <a:close/>
                <a:moveTo>
                  <a:pt x="2051" y="405"/>
                </a:moveTo>
                <a:lnTo>
                  <a:pt x="2049" y="404"/>
                </a:lnTo>
                <a:lnTo>
                  <a:pt x="2049" y="404"/>
                </a:lnTo>
                <a:lnTo>
                  <a:pt x="2049" y="404"/>
                </a:lnTo>
                <a:lnTo>
                  <a:pt x="2051" y="405"/>
                </a:lnTo>
                <a:lnTo>
                  <a:pt x="2051" y="405"/>
                </a:lnTo>
                <a:close/>
                <a:moveTo>
                  <a:pt x="2077" y="358"/>
                </a:moveTo>
                <a:lnTo>
                  <a:pt x="2086" y="359"/>
                </a:lnTo>
                <a:lnTo>
                  <a:pt x="2095" y="359"/>
                </a:lnTo>
                <a:lnTo>
                  <a:pt x="2091" y="349"/>
                </a:lnTo>
                <a:lnTo>
                  <a:pt x="2081" y="346"/>
                </a:lnTo>
                <a:lnTo>
                  <a:pt x="2075" y="350"/>
                </a:lnTo>
                <a:lnTo>
                  <a:pt x="2077" y="358"/>
                </a:lnTo>
                <a:close/>
                <a:moveTo>
                  <a:pt x="11398" y="2304"/>
                </a:moveTo>
                <a:lnTo>
                  <a:pt x="11394" y="2299"/>
                </a:lnTo>
                <a:lnTo>
                  <a:pt x="11390" y="2298"/>
                </a:lnTo>
                <a:lnTo>
                  <a:pt x="11385" y="2299"/>
                </a:lnTo>
                <a:lnTo>
                  <a:pt x="11382" y="2303"/>
                </a:lnTo>
                <a:lnTo>
                  <a:pt x="11383" y="2309"/>
                </a:lnTo>
                <a:lnTo>
                  <a:pt x="11388" y="2311"/>
                </a:lnTo>
                <a:lnTo>
                  <a:pt x="11393" y="2309"/>
                </a:lnTo>
                <a:lnTo>
                  <a:pt x="11398" y="2304"/>
                </a:lnTo>
                <a:close/>
                <a:moveTo>
                  <a:pt x="2701" y="433"/>
                </a:moveTo>
                <a:lnTo>
                  <a:pt x="2698" y="428"/>
                </a:lnTo>
                <a:lnTo>
                  <a:pt x="2694" y="427"/>
                </a:lnTo>
                <a:lnTo>
                  <a:pt x="2689" y="427"/>
                </a:lnTo>
                <a:lnTo>
                  <a:pt x="2684" y="430"/>
                </a:lnTo>
                <a:lnTo>
                  <a:pt x="2689" y="436"/>
                </a:lnTo>
                <a:lnTo>
                  <a:pt x="2692" y="438"/>
                </a:lnTo>
                <a:lnTo>
                  <a:pt x="2696" y="438"/>
                </a:lnTo>
                <a:lnTo>
                  <a:pt x="2701" y="433"/>
                </a:lnTo>
                <a:close/>
                <a:moveTo>
                  <a:pt x="2731" y="213"/>
                </a:moveTo>
                <a:lnTo>
                  <a:pt x="2741" y="209"/>
                </a:lnTo>
                <a:lnTo>
                  <a:pt x="2743" y="204"/>
                </a:lnTo>
                <a:lnTo>
                  <a:pt x="2741" y="196"/>
                </a:lnTo>
                <a:lnTo>
                  <a:pt x="2737" y="186"/>
                </a:lnTo>
                <a:lnTo>
                  <a:pt x="2729" y="195"/>
                </a:lnTo>
                <a:lnTo>
                  <a:pt x="2724" y="203"/>
                </a:lnTo>
                <a:lnTo>
                  <a:pt x="2724" y="208"/>
                </a:lnTo>
                <a:lnTo>
                  <a:pt x="2731" y="213"/>
                </a:lnTo>
                <a:close/>
                <a:moveTo>
                  <a:pt x="11162" y="2159"/>
                </a:moveTo>
                <a:lnTo>
                  <a:pt x="11161" y="2149"/>
                </a:lnTo>
                <a:lnTo>
                  <a:pt x="11155" y="2144"/>
                </a:lnTo>
                <a:lnTo>
                  <a:pt x="11148" y="2146"/>
                </a:lnTo>
                <a:lnTo>
                  <a:pt x="11143" y="2155"/>
                </a:lnTo>
                <a:lnTo>
                  <a:pt x="11148" y="2160"/>
                </a:lnTo>
                <a:lnTo>
                  <a:pt x="11154" y="2164"/>
                </a:lnTo>
                <a:lnTo>
                  <a:pt x="11159" y="2164"/>
                </a:lnTo>
                <a:lnTo>
                  <a:pt x="11162" y="2159"/>
                </a:lnTo>
                <a:close/>
                <a:moveTo>
                  <a:pt x="3482" y="144"/>
                </a:moveTo>
                <a:lnTo>
                  <a:pt x="3488" y="140"/>
                </a:lnTo>
                <a:lnTo>
                  <a:pt x="3486" y="134"/>
                </a:lnTo>
                <a:lnTo>
                  <a:pt x="3479" y="131"/>
                </a:lnTo>
                <a:lnTo>
                  <a:pt x="3474" y="138"/>
                </a:lnTo>
                <a:lnTo>
                  <a:pt x="3478" y="142"/>
                </a:lnTo>
                <a:lnTo>
                  <a:pt x="3482" y="144"/>
                </a:lnTo>
                <a:close/>
                <a:moveTo>
                  <a:pt x="11136" y="1809"/>
                </a:moveTo>
                <a:lnTo>
                  <a:pt x="11133" y="1808"/>
                </a:lnTo>
                <a:lnTo>
                  <a:pt x="11131" y="1809"/>
                </a:lnTo>
                <a:lnTo>
                  <a:pt x="11129" y="1813"/>
                </a:lnTo>
                <a:lnTo>
                  <a:pt x="11127" y="1817"/>
                </a:lnTo>
                <a:lnTo>
                  <a:pt x="11132" y="1817"/>
                </a:lnTo>
                <a:lnTo>
                  <a:pt x="11136" y="1817"/>
                </a:lnTo>
                <a:lnTo>
                  <a:pt x="11137" y="1814"/>
                </a:lnTo>
                <a:lnTo>
                  <a:pt x="11136" y="1809"/>
                </a:lnTo>
                <a:close/>
                <a:moveTo>
                  <a:pt x="10787" y="2230"/>
                </a:moveTo>
                <a:lnTo>
                  <a:pt x="10787" y="2230"/>
                </a:lnTo>
                <a:lnTo>
                  <a:pt x="10788" y="2230"/>
                </a:lnTo>
                <a:lnTo>
                  <a:pt x="10789" y="2229"/>
                </a:lnTo>
                <a:lnTo>
                  <a:pt x="10788" y="2229"/>
                </a:lnTo>
                <a:lnTo>
                  <a:pt x="10787" y="2230"/>
                </a:lnTo>
                <a:lnTo>
                  <a:pt x="10787" y="2230"/>
                </a:lnTo>
                <a:lnTo>
                  <a:pt x="10787" y="2230"/>
                </a:lnTo>
                <a:lnTo>
                  <a:pt x="10787" y="2230"/>
                </a:lnTo>
                <a:close/>
                <a:moveTo>
                  <a:pt x="10819" y="2211"/>
                </a:moveTo>
                <a:lnTo>
                  <a:pt x="10802" y="2220"/>
                </a:lnTo>
                <a:lnTo>
                  <a:pt x="10794" y="2227"/>
                </a:lnTo>
                <a:lnTo>
                  <a:pt x="10798" y="2228"/>
                </a:lnTo>
                <a:lnTo>
                  <a:pt x="10815" y="2225"/>
                </a:lnTo>
                <a:lnTo>
                  <a:pt x="10816" y="2221"/>
                </a:lnTo>
                <a:lnTo>
                  <a:pt x="10819" y="2211"/>
                </a:lnTo>
                <a:close/>
                <a:moveTo>
                  <a:pt x="10792" y="1808"/>
                </a:moveTo>
                <a:lnTo>
                  <a:pt x="10784" y="1808"/>
                </a:lnTo>
                <a:lnTo>
                  <a:pt x="10783" y="1813"/>
                </a:lnTo>
                <a:lnTo>
                  <a:pt x="10783" y="1818"/>
                </a:lnTo>
                <a:lnTo>
                  <a:pt x="10786" y="1824"/>
                </a:lnTo>
                <a:lnTo>
                  <a:pt x="10794" y="1823"/>
                </a:lnTo>
                <a:lnTo>
                  <a:pt x="10797" y="1819"/>
                </a:lnTo>
                <a:lnTo>
                  <a:pt x="10796" y="1814"/>
                </a:lnTo>
                <a:lnTo>
                  <a:pt x="10792" y="1808"/>
                </a:lnTo>
                <a:close/>
                <a:moveTo>
                  <a:pt x="9731" y="1390"/>
                </a:moveTo>
                <a:lnTo>
                  <a:pt x="9725" y="1389"/>
                </a:lnTo>
                <a:lnTo>
                  <a:pt x="9721" y="1390"/>
                </a:lnTo>
                <a:lnTo>
                  <a:pt x="9718" y="1394"/>
                </a:lnTo>
                <a:lnTo>
                  <a:pt x="9718" y="1399"/>
                </a:lnTo>
                <a:lnTo>
                  <a:pt x="9723" y="1400"/>
                </a:lnTo>
                <a:lnTo>
                  <a:pt x="9727" y="1400"/>
                </a:lnTo>
                <a:lnTo>
                  <a:pt x="9730" y="1397"/>
                </a:lnTo>
                <a:lnTo>
                  <a:pt x="9731" y="1390"/>
                </a:lnTo>
                <a:close/>
                <a:moveTo>
                  <a:pt x="9183" y="1202"/>
                </a:moveTo>
                <a:lnTo>
                  <a:pt x="9181" y="1197"/>
                </a:lnTo>
                <a:lnTo>
                  <a:pt x="9176" y="1197"/>
                </a:lnTo>
                <a:lnTo>
                  <a:pt x="9169" y="1198"/>
                </a:lnTo>
                <a:lnTo>
                  <a:pt x="9164" y="1199"/>
                </a:lnTo>
                <a:lnTo>
                  <a:pt x="9164" y="1206"/>
                </a:lnTo>
                <a:lnTo>
                  <a:pt x="9169" y="1207"/>
                </a:lnTo>
                <a:lnTo>
                  <a:pt x="9177" y="1204"/>
                </a:lnTo>
                <a:lnTo>
                  <a:pt x="9183" y="1202"/>
                </a:lnTo>
                <a:close/>
                <a:moveTo>
                  <a:pt x="10414" y="1733"/>
                </a:moveTo>
                <a:lnTo>
                  <a:pt x="10420" y="1726"/>
                </a:lnTo>
                <a:lnTo>
                  <a:pt x="10424" y="1721"/>
                </a:lnTo>
                <a:lnTo>
                  <a:pt x="10425" y="1716"/>
                </a:lnTo>
                <a:lnTo>
                  <a:pt x="10419" y="1712"/>
                </a:lnTo>
                <a:lnTo>
                  <a:pt x="10411" y="1715"/>
                </a:lnTo>
                <a:lnTo>
                  <a:pt x="10407" y="1719"/>
                </a:lnTo>
                <a:lnTo>
                  <a:pt x="10409" y="1725"/>
                </a:lnTo>
                <a:lnTo>
                  <a:pt x="10414" y="1733"/>
                </a:lnTo>
                <a:close/>
                <a:moveTo>
                  <a:pt x="8958" y="1165"/>
                </a:moveTo>
                <a:lnTo>
                  <a:pt x="8953" y="1159"/>
                </a:lnTo>
                <a:lnTo>
                  <a:pt x="8948" y="1153"/>
                </a:lnTo>
                <a:lnTo>
                  <a:pt x="8943" y="1152"/>
                </a:lnTo>
                <a:lnTo>
                  <a:pt x="8938" y="1157"/>
                </a:lnTo>
                <a:lnTo>
                  <a:pt x="8939" y="1165"/>
                </a:lnTo>
                <a:lnTo>
                  <a:pt x="8941" y="1169"/>
                </a:lnTo>
                <a:lnTo>
                  <a:pt x="8948" y="1169"/>
                </a:lnTo>
                <a:lnTo>
                  <a:pt x="8958" y="1165"/>
                </a:lnTo>
                <a:close/>
                <a:moveTo>
                  <a:pt x="8245" y="1061"/>
                </a:moveTo>
                <a:lnTo>
                  <a:pt x="8244" y="1054"/>
                </a:lnTo>
                <a:lnTo>
                  <a:pt x="8237" y="1055"/>
                </a:lnTo>
                <a:lnTo>
                  <a:pt x="8232" y="1061"/>
                </a:lnTo>
                <a:lnTo>
                  <a:pt x="8235" y="1064"/>
                </a:lnTo>
                <a:lnTo>
                  <a:pt x="8240" y="1063"/>
                </a:lnTo>
                <a:lnTo>
                  <a:pt x="8245" y="1061"/>
                </a:lnTo>
                <a:close/>
                <a:moveTo>
                  <a:pt x="7713" y="740"/>
                </a:moveTo>
                <a:lnTo>
                  <a:pt x="7709" y="731"/>
                </a:lnTo>
                <a:lnTo>
                  <a:pt x="7702" y="730"/>
                </a:lnTo>
                <a:lnTo>
                  <a:pt x="7699" y="733"/>
                </a:lnTo>
                <a:lnTo>
                  <a:pt x="7702" y="742"/>
                </a:lnTo>
                <a:lnTo>
                  <a:pt x="7706" y="742"/>
                </a:lnTo>
                <a:lnTo>
                  <a:pt x="7713" y="740"/>
                </a:lnTo>
                <a:close/>
                <a:moveTo>
                  <a:pt x="9385" y="1167"/>
                </a:moveTo>
                <a:lnTo>
                  <a:pt x="9381" y="1162"/>
                </a:lnTo>
                <a:lnTo>
                  <a:pt x="9377" y="1161"/>
                </a:lnTo>
                <a:lnTo>
                  <a:pt x="9373" y="1164"/>
                </a:lnTo>
                <a:lnTo>
                  <a:pt x="9369" y="1167"/>
                </a:lnTo>
                <a:lnTo>
                  <a:pt x="9373" y="1171"/>
                </a:lnTo>
                <a:lnTo>
                  <a:pt x="9377" y="1173"/>
                </a:lnTo>
                <a:lnTo>
                  <a:pt x="9381" y="1171"/>
                </a:lnTo>
                <a:lnTo>
                  <a:pt x="9385" y="1167"/>
                </a:lnTo>
                <a:close/>
                <a:moveTo>
                  <a:pt x="11681" y="3704"/>
                </a:moveTo>
                <a:lnTo>
                  <a:pt x="11687" y="3706"/>
                </a:lnTo>
                <a:lnTo>
                  <a:pt x="11692" y="3706"/>
                </a:lnTo>
                <a:lnTo>
                  <a:pt x="11697" y="3704"/>
                </a:lnTo>
                <a:lnTo>
                  <a:pt x="11699" y="3701"/>
                </a:lnTo>
                <a:lnTo>
                  <a:pt x="11692" y="3699"/>
                </a:lnTo>
                <a:lnTo>
                  <a:pt x="11686" y="3698"/>
                </a:lnTo>
                <a:lnTo>
                  <a:pt x="11682" y="3699"/>
                </a:lnTo>
                <a:lnTo>
                  <a:pt x="11681" y="3704"/>
                </a:lnTo>
                <a:close/>
                <a:moveTo>
                  <a:pt x="11230" y="4028"/>
                </a:moveTo>
                <a:lnTo>
                  <a:pt x="11239" y="4024"/>
                </a:lnTo>
                <a:lnTo>
                  <a:pt x="11235" y="4018"/>
                </a:lnTo>
                <a:lnTo>
                  <a:pt x="11222" y="4014"/>
                </a:lnTo>
                <a:lnTo>
                  <a:pt x="11206" y="4014"/>
                </a:lnTo>
                <a:lnTo>
                  <a:pt x="11221" y="4024"/>
                </a:lnTo>
                <a:lnTo>
                  <a:pt x="11230" y="4028"/>
                </a:lnTo>
                <a:close/>
                <a:moveTo>
                  <a:pt x="1638" y="380"/>
                </a:moveTo>
                <a:lnTo>
                  <a:pt x="1648" y="371"/>
                </a:lnTo>
                <a:lnTo>
                  <a:pt x="1643" y="366"/>
                </a:lnTo>
                <a:lnTo>
                  <a:pt x="1629" y="366"/>
                </a:lnTo>
                <a:lnTo>
                  <a:pt x="1610" y="373"/>
                </a:lnTo>
                <a:lnTo>
                  <a:pt x="1629" y="378"/>
                </a:lnTo>
                <a:lnTo>
                  <a:pt x="1638" y="380"/>
                </a:lnTo>
                <a:close/>
                <a:moveTo>
                  <a:pt x="2603" y="352"/>
                </a:moveTo>
                <a:lnTo>
                  <a:pt x="2598" y="348"/>
                </a:lnTo>
                <a:lnTo>
                  <a:pt x="2593" y="344"/>
                </a:lnTo>
                <a:lnTo>
                  <a:pt x="2588" y="344"/>
                </a:lnTo>
                <a:lnTo>
                  <a:pt x="2582" y="348"/>
                </a:lnTo>
                <a:lnTo>
                  <a:pt x="2588" y="353"/>
                </a:lnTo>
                <a:lnTo>
                  <a:pt x="2593" y="357"/>
                </a:lnTo>
                <a:lnTo>
                  <a:pt x="2598" y="357"/>
                </a:lnTo>
                <a:lnTo>
                  <a:pt x="2603" y="352"/>
                </a:lnTo>
                <a:close/>
                <a:moveTo>
                  <a:pt x="3539" y="280"/>
                </a:moveTo>
                <a:lnTo>
                  <a:pt x="3532" y="279"/>
                </a:lnTo>
                <a:lnTo>
                  <a:pt x="3523" y="276"/>
                </a:lnTo>
                <a:lnTo>
                  <a:pt x="3516" y="276"/>
                </a:lnTo>
                <a:lnTo>
                  <a:pt x="3513" y="282"/>
                </a:lnTo>
                <a:lnTo>
                  <a:pt x="3520" y="282"/>
                </a:lnTo>
                <a:lnTo>
                  <a:pt x="3528" y="283"/>
                </a:lnTo>
                <a:lnTo>
                  <a:pt x="3534" y="283"/>
                </a:lnTo>
                <a:lnTo>
                  <a:pt x="3539" y="280"/>
                </a:lnTo>
                <a:close/>
                <a:moveTo>
                  <a:pt x="9949" y="1192"/>
                </a:moveTo>
                <a:lnTo>
                  <a:pt x="9946" y="1184"/>
                </a:lnTo>
                <a:lnTo>
                  <a:pt x="9942" y="1176"/>
                </a:lnTo>
                <a:lnTo>
                  <a:pt x="9939" y="1173"/>
                </a:lnTo>
                <a:lnTo>
                  <a:pt x="9931" y="1175"/>
                </a:lnTo>
                <a:lnTo>
                  <a:pt x="9932" y="1185"/>
                </a:lnTo>
                <a:lnTo>
                  <a:pt x="9935" y="1192"/>
                </a:lnTo>
                <a:lnTo>
                  <a:pt x="9940" y="1194"/>
                </a:lnTo>
                <a:lnTo>
                  <a:pt x="9949" y="1192"/>
                </a:lnTo>
                <a:close/>
                <a:moveTo>
                  <a:pt x="9955" y="1448"/>
                </a:moveTo>
                <a:lnTo>
                  <a:pt x="9963" y="1455"/>
                </a:lnTo>
                <a:lnTo>
                  <a:pt x="9977" y="1456"/>
                </a:lnTo>
                <a:lnTo>
                  <a:pt x="9988" y="1451"/>
                </a:lnTo>
                <a:lnTo>
                  <a:pt x="9990" y="1440"/>
                </a:lnTo>
                <a:lnTo>
                  <a:pt x="9979" y="1439"/>
                </a:lnTo>
                <a:lnTo>
                  <a:pt x="9968" y="1437"/>
                </a:lnTo>
                <a:lnTo>
                  <a:pt x="9959" y="1439"/>
                </a:lnTo>
                <a:lnTo>
                  <a:pt x="9955" y="1448"/>
                </a:lnTo>
                <a:close/>
                <a:moveTo>
                  <a:pt x="10147" y="1870"/>
                </a:moveTo>
                <a:lnTo>
                  <a:pt x="10153" y="1880"/>
                </a:lnTo>
                <a:lnTo>
                  <a:pt x="10163" y="1874"/>
                </a:lnTo>
                <a:lnTo>
                  <a:pt x="10168" y="1861"/>
                </a:lnTo>
                <a:lnTo>
                  <a:pt x="10160" y="1852"/>
                </a:lnTo>
                <a:lnTo>
                  <a:pt x="10153" y="1861"/>
                </a:lnTo>
                <a:lnTo>
                  <a:pt x="10147" y="1870"/>
                </a:lnTo>
                <a:close/>
                <a:moveTo>
                  <a:pt x="10586" y="1815"/>
                </a:moveTo>
                <a:lnTo>
                  <a:pt x="10586" y="1815"/>
                </a:lnTo>
                <a:lnTo>
                  <a:pt x="10586" y="1815"/>
                </a:lnTo>
                <a:lnTo>
                  <a:pt x="10586" y="1815"/>
                </a:lnTo>
                <a:lnTo>
                  <a:pt x="10586" y="1815"/>
                </a:lnTo>
                <a:close/>
                <a:moveTo>
                  <a:pt x="10583" y="1826"/>
                </a:moveTo>
                <a:lnTo>
                  <a:pt x="10594" y="1831"/>
                </a:lnTo>
                <a:lnTo>
                  <a:pt x="10608" y="1834"/>
                </a:lnTo>
                <a:lnTo>
                  <a:pt x="10620" y="1833"/>
                </a:lnTo>
                <a:lnTo>
                  <a:pt x="10624" y="1826"/>
                </a:lnTo>
                <a:lnTo>
                  <a:pt x="10614" y="1818"/>
                </a:lnTo>
                <a:lnTo>
                  <a:pt x="10601" y="1814"/>
                </a:lnTo>
                <a:lnTo>
                  <a:pt x="10589" y="1817"/>
                </a:lnTo>
                <a:lnTo>
                  <a:pt x="10583" y="1826"/>
                </a:lnTo>
                <a:close/>
                <a:moveTo>
                  <a:pt x="11033" y="1768"/>
                </a:moveTo>
                <a:lnTo>
                  <a:pt x="11025" y="1768"/>
                </a:lnTo>
                <a:lnTo>
                  <a:pt x="11016" y="1768"/>
                </a:lnTo>
                <a:lnTo>
                  <a:pt x="11010" y="1770"/>
                </a:lnTo>
                <a:lnTo>
                  <a:pt x="11007" y="1776"/>
                </a:lnTo>
                <a:lnTo>
                  <a:pt x="11017" y="1777"/>
                </a:lnTo>
                <a:lnTo>
                  <a:pt x="11026" y="1778"/>
                </a:lnTo>
                <a:lnTo>
                  <a:pt x="11033" y="1777"/>
                </a:lnTo>
                <a:lnTo>
                  <a:pt x="11033" y="1768"/>
                </a:lnTo>
                <a:close/>
                <a:moveTo>
                  <a:pt x="11022" y="1911"/>
                </a:moveTo>
                <a:lnTo>
                  <a:pt x="11016" y="1905"/>
                </a:lnTo>
                <a:lnTo>
                  <a:pt x="11008" y="1902"/>
                </a:lnTo>
                <a:lnTo>
                  <a:pt x="11001" y="1903"/>
                </a:lnTo>
                <a:lnTo>
                  <a:pt x="10993" y="1908"/>
                </a:lnTo>
                <a:lnTo>
                  <a:pt x="11001" y="1915"/>
                </a:lnTo>
                <a:lnTo>
                  <a:pt x="11007" y="1919"/>
                </a:lnTo>
                <a:lnTo>
                  <a:pt x="11015" y="1917"/>
                </a:lnTo>
                <a:lnTo>
                  <a:pt x="11022" y="1911"/>
                </a:lnTo>
                <a:close/>
                <a:moveTo>
                  <a:pt x="11113" y="2488"/>
                </a:moveTo>
                <a:lnTo>
                  <a:pt x="11122" y="2489"/>
                </a:lnTo>
                <a:lnTo>
                  <a:pt x="11131" y="2491"/>
                </a:lnTo>
                <a:lnTo>
                  <a:pt x="11140" y="2493"/>
                </a:lnTo>
                <a:lnTo>
                  <a:pt x="11145" y="2489"/>
                </a:lnTo>
                <a:lnTo>
                  <a:pt x="11136" y="2486"/>
                </a:lnTo>
                <a:lnTo>
                  <a:pt x="11126" y="2482"/>
                </a:lnTo>
                <a:lnTo>
                  <a:pt x="11117" y="2482"/>
                </a:lnTo>
                <a:lnTo>
                  <a:pt x="11113" y="2488"/>
                </a:lnTo>
                <a:close/>
                <a:moveTo>
                  <a:pt x="10923" y="4343"/>
                </a:moveTo>
                <a:lnTo>
                  <a:pt x="10917" y="4347"/>
                </a:lnTo>
                <a:lnTo>
                  <a:pt x="10913" y="4351"/>
                </a:lnTo>
                <a:lnTo>
                  <a:pt x="10914" y="4355"/>
                </a:lnTo>
                <a:lnTo>
                  <a:pt x="10921" y="4360"/>
                </a:lnTo>
                <a:lnTo>
                  <a:pt x="10926" y="4356"/>
                </a:lnTo>
                <a:lnTo>
                  <a:pt x="10928" y="4351"/>
                </a:lnTo>
                <a:lnTo>
                  <a:pt x="10928" y="4346"/>
                </a:lnTo>
                <a:lnTo>
                  <a:pt x="10923" y="4343"/>
                </a:lnTo>
                <a:close/>
                <a:moveTo>
                  <a:pt x="1932" y="285"/>
                </a:moveTo>
                <a:lnTo>
                  <a:pt x="1936" y="294"/>
                </a:lnTo>
                <a:lnTo>
                  <a:pt x="1949" y="297"/>
                </a:lnTo>
                <a:lnTo>
                  <a:pt x="1961" y="296"/>
                </a:lnTo>
                <a:lnTo>
                  <a:pt x="1968" y="288"/>
                </a:lnTo>
                <a:lnTo>
                  <a:pt x="1961" y="282"/>
                </a:lnTo>
                <a:lnTo>
                  <a:pt x="1953" y="280"/>
                </a:lnTo>
                <a:lnTo>
                  <a:pt x="1942" y="284"/>
                </a:lnTo>
                <a:lnTo>
                  <a:pt x="1932" y="285"/>
                </a:lnTo>
                <a:close/>
                <a:moveTo>
                  <a:pt x="10740" y="4440"/>
                </a:moveTo>
                <a:lnTo>
                  <a:pt x="10747" y="4448"/>
                </a:lnTo>
                <a:lnTo>
                  <a:pt x="10756" y="4454"/>
                </a:lnTo>
                <a:lnTo>
                  <a:pt x="10768" y="4457"/>
                </a:lnTo>
                <a:lnTo>
                  <a:pt x="10783" y="4453"/>
                </a:lnTo>
                <a:lnTo>
                  <a:pt x="10770" y="4445"/>
                </a:lnTo>
                <a:lnTo>
                  <a:pt x="10759" y="4436"/>
                </a:lnTo>
                <a:lnTo>
                  <a:pt x="10749" y="4433"/>
                </a:lnTo>
                <a:lnTo>
                  <a:pt x="10740" y="4440"/>
                </a:lnTo>
                <a:close/>
                <a:moveTo>
                  <a:pt x="2382" y="194"/>
                </a:moveTo>
                <a:lnTo>
                  <a:pt x="2391" y="194"/>
                </a:lnTo>
                <a:lnTo>
                  <a:pt x="2401" y="192"/>
                </a:lnTo>
                <a:lnTo>
                  <a:pt x="2407" y="190"/>
                </a:lnTo>
                <a:lnTo>
                  <a:pt x="2407" y="181"/>
                </a:lnTo>
                <a:lnTo>
                  <a:pt x="2396" y="178"/>
                </a:lnTo>
                <a:lnTo>
                  <a:pt x="2382" y="180"/>
                </a:lnTo>
                <a:lnTo>
                  <a:pt x="2374" y="184"/>
                </a:lnTo>
                <a:lnTo>
                  <a:pt x="2382" y="194"/>
                </a:lnTo>
                <a:close/>
                <a:moveTo>
                  <a:pt x="3226" y="276"/>
                </a:moveTo>
                <a:lnTo>
                  <a:pt x="3221" y="270"/>
                </a:lnTo>
                <a:lnTo>
                  <a:pt x="3212" y="268"/>
                </a:lnTo>
                <a:lnTo>
                  <a:pt x="3204" y="270"/>
                </a:lnTo>
                <a:lnTo>
                  <a:pt x="3201" y="279"/>
                </a:lnTo>
                <a:lnTo>
                  <a:pt x="3206" y="289"/>
                </a:lnTo>
                <a:lnTo>
                  <a:pt x="3212" y="292"/>
                </a:lnTo>
                <a:lnTo>
                  <a:pt x="3220" y="287"/>
                </a:lnTo>
                <a:lnTo>
                  <a:pt x="3226" y="276"/>
                </a:lnTo>
                <a:close/>
                <a:moveTo>
                  <a:pt x="1665" y="330"/>
                </a:moveTo>
                <a:lnTo>
                  <a:pt x="1672" y="338"/>
                </a:lnTo>
                <a:lnTo>
                  <a:pt x="1679" y="343"/>
                </a:lnTo>
                <a:lnTo>
                  <a:pt x="1686" y="343"/>
                </a:lnTo>
                <a:lnTo>
                  <a:pt x="1695" y="339"/>
                </a:lnTo>
                <a:lnTo>
                  <a:pt x="1689" y="332"/>
                </a:lnTo>
                <a:lnTo>
                  <a:pt x="1683" y="329"/>
                </a:lnTo>
                <a:lnTo>
                  <a:pt x="1675" y="329"/>
                </a:lnTo>
                <a:lnTo>
                  <a:pt x="1665" y="330"/>
                </a:lnTo>
                <a:close/>
                <a:moveTo>
                  <a:pt x="10417" y="1603"/>
                </a:moveTo>
                <a:lnTo>
                  <a:pt x="10407" y="1594"/>
                </a:lnTo>
                <a:lnTo>
                  <a:pt x="10396" y="1590"/>
                </a:lnTo>
                <a:lnTo>
                  <a:pt x="10384" y="1590"/>
                </a:lnTo>
                <a:lnTo>
                  <a:pt x="10372" y="1593"/>
                </a:lnTo>
                <a:lnTo>
                  <a:pt x="10382" y="1602"/>
                </a:lnTo>
                <a:lnTo>
                  <a:pt x="10393" y="1605"/>
                </a:lnTo>
                <a:lnTo>
                  <a:pt x="10405" y="1605"/>
                </a:lnTo>
                <a:lnTo>
                  <a:pt x="10417" y="1603"/>
                </a:lnTo>
                <a:close/>
                <a:moveTo>
                  <a:pt x="8363" y="1080"/>
                </a:moveTo>
                <a:lnTo>
                  <a:pt x="8361" y="1080"/>
                </a:lnTo>
                <a:lnTo>
                  <a:pt x="8359" y="1080"/>
                </a:lnTo>
                <a:lnTo>
                  <a:pt x="8361" y="1080"/>
                </a:lnTo>
                <a:lnTo>
                  <a:pt x="8363" y="1080"/>
                </a:lnTo>
                <a:lnTo>
                  <a:pt x="8372" y="1085"/>
                </a:lnTo>
                <a:lnTo>
                  <a:pt x="8380" y="1094"/>
                </a:lnTo>
                <a:lnTo>
                  <a:pt x="8388" y="1100"/>
                </a:lnTo>
                <a:lnTo>
                  <a:pt x="8400" y="1103"/>
                </a:lnTo>
                <a:lnTo>
                  <a:pt x="8394" y="1089"/>
                </a:lnTo>
                <a:lnTo>
                  <a:pt x="8389" y="1081"/>
                </a:lnTo>
                <a:lnTo>
                  <a:pt x="8379" y="1078"/>
                </a:lnTo>
                <a:lnTo>
                  <a:pt x="8363" y="1080"/>
                </a:lnTo>
                <a:close/>
                <a:moveTo>
                  <a:pt x="11513" y="3228"/>
                </a:moveTo>
                <a:lnTo>
                  <a:pt x="11500" y="3226"/>
                </a:lnTo>
                <a:lnTo>
                  <a:pt x="11488" y="3226"/>
                </a:lnTo>
                <a:lnTo>
                  <a:pt x="11478" y="3231"/>
                </a:lnTo>
                <a:lnTo>
                  <a:pt x="11466" y="3239"/>
                </a:lnTo>
                <a:lnTo>
                  <a:pt x="11480" y="3242"/>
                </a:lnTo>
                <a:lnTo>
                  <a:pt x="11492" y="3242"/>
                </a:lnTo>
                <a:lnTo>
                  <a:pt x="11502" y="3239"/>
                </a:lnTo>
                <a:lnTo>
                  <a:pt x="11513" y="3228"/>
                </a:lnTo>
                <a:close/>
                <a:moveTo>
                  <a:pt x="10885" y="2173"/>
                </a:moveTo>
                <a:lnTo>
                  <a:pt x="10894" y="2174"/>
                </a:lnTo>
                <a:lnTo>
                  <a:pt x="10901" y="2174"/>
                </a:lnTo>
                <a:lnTo>
                  <a:pt x="10909" y="2171"/>
                </a:lnTo>
                <a:lnTo>
                  <a:pt x="10915" y="2159"/>
                </a:lnTo>
                <a:lnTo>
                  <a:pt x="10903" y="2159"/>
                </a:lnTo>
                <a:lnTo>
                  <a:pt x="10887" y="2159"/>
                </a:lnTo>
                <a:lnTo>
                  <a:pt x="10880" y="2164"/>
                </a:lnTo>
                <a:lnTo>
                  <a:pt x="10885" y="2173"/>
                </a:lnTo>
                <a:close/>
                <a:moveTo>
                  <a:pt x="12134" y="3141"/>
                </a:moveTo>
                <a:lnTo>
                  <a:pt x="12133" y="3129"/>
                </a:lnTo>
                <a:lnTo>
                  <a:pt x="12129" y="3123"/>
                </a:lnTo>
                <a:lnTo>
                  <a:pt x="12120" y="3118"/>
                </a:lnTo>
                <a:lnTo>
                  <a:pt x="12107" y="3115"/>
                </a:lnTo>
                <a:lnTo>
                  <a:pt x="12110" y="3129"/>
                </a:lnTo>
                <a:lnTo>
                  <a:pt x="12115" y="3138"/>
                </a:lnTo>
                <a:lnTo>
                  <a:pt x="12123" y="3142"/>
                </a:lnTo>
                <a:lnTo>
                  <a:pt x="12134" y="3141"/>
                </a:lnTo>
                <a:close/>
                <a:moveTo>
                  <a:pt x="4254" y="327"/>
                </a:moveTo>
                <a:lnTo>
                  <a:pt x="4247" y="322"/>
                </a:lnTo>
                <a:lnTo>
                  <a:pt x="4241" y="320"/>
                </a:lnTo>
                <a:lnTo>
                  <a:pt x="4236" y="322"/>
                </a:lnTo>
                <a:lnTo>
                  <a:pt x="4230" y="329"/>
                </a:lnTo>
                <a:lnTo>
                  <a:pt x="4236" y="335"/>
                </a:lnTo>
                <a:lnTo>
                  <a:pt x="4242" y="338"/>
                </a:lnTo>
                <a:lnTo>
                  <a:pt x="4247" y="335"/>
                </a:lnTo>
                <a:lnTo>
                  <a:pt x="4254" y="327"/>
                </a:lnTo>
                <a:close/>
                <a:moveTo>
                  <a:pt x="11562" y="3358"/>
                </a:moveTo>
                <a:lnTo>
                  <a:pt x="11569" y="3365"/>
                </a:lnTo>
                <a:lnTo>
                  <a:pt x="11575" y="3367"/>
                </a:lnTo>
                <a:lnTo>
                  <a:pt x="11581" y="3365"/>
                </a:lnTo>
                <a:lnTo>
                  <a:pt x="11587" y="3357"/>
                </a:lnTo>
                <a:lnTo>
                  <a:pt x="11581" y="3348"/>
                </a:lnTo>
                <a:lnTo>
                  <a:pt x="11573" y="3345"/>
                </a:lnTo>
                <a:lnTo>
                  <a:pt x="11565" y="3348"/>
                </a:lnTo>
                <a:lnTo>
                  <a:pt x="11562" y="3358"/>
                </a:lnTo>
                <a:close/>
                <a:moveTo>
                  <a:pt x="10853" y="4737"/>
                </a:moveTo>
                <a:lnTo>
                  <a:pt x="10852" y="4728"/>
                </a:lnTo>
                <a:lnTo>
                  <a:pt x="10843" y="4720"/>
                </a:lnTo>
                <a:lnTo>
                  <a:pt x="10831" y="4716"/>
                </a:lnTo>
                <a:lnTo>
                  <a:pt x="10822" y="4720"/>
                </a:lnTo>
                <a:lnTo>
                  <a:pt x="10825" y="4729"/>
                </a:lnTo>
                <a:lnTo>
                  <a:pt x="10833" y="4733"/>
                </a:lnTo>
                <a:lnTo>
                  <a:pt x="10844" y="4734"/>
                </a:lnTo>
                <a:lnTo>
                  <a:pt x="10853" y="4737"/>
                </a:lnTo>
                <a:close/>
                <a:moveTo>
                  <a:pt x="11571" y="3576"/>
                </a:moveTo>
                <a:lnTo>
                  <a:pt x="11579" y="3585"/>
                </a:lnTo>
                <a:lnTo>
                  <a:pt x="11592" y="3589"/>
                </a:lnTo>
                <a:lnTo>
                  <a:pt x="11602" y="3587"/>
                </a:lnTo>
                <a:lnTo>
                  <a:pt x="11606" y="3578"/>
                </a:lnTo>
                <a:lnTo>
                  <a:pt x="11597" y="3573"/>
                </a:lnTo>
                <a:lnTo>
                  <a:pt x="11588" y="3571"/>
                </a:lnTo>
                <a:lnTo>
                  <a:pt x="11579" y="3571"/>
                </a:lnTo>
                <a:lnTo>
                  <a:pt x="11571" y="3576"/>
                </a:lnTo>
                <a:close/>
                <a:moveTo>
                  <a:pt x="10509" y="2041"/>
                </a:moveTo>
                <a:lnTo>
                  <a:pt x="10522" y="2043"/>
                </a:lnTo>
                <a:lnTo>
                  <a:pt x="10533" y="2046"/>
                </a:lnTo>
                <a:lnTo>
                  <a:pt x="10545" y="2048"/>
                </a:lnTo>
                <a:lnTo>
                  <a:pt x="10556" y="2050"/>
                </a:lnTo>
                <a:lnTo>
                  <a:pt x="10540" y="2038"/>
                </a:lnTo>
                <a:lnTo>
                  <a:pt x="10530" y="2033"/>
                </a:lnTo>
                <a:lnTo>
                  <a:pt x="10521" y="2034"/>
                </a:lnTo>
                <a:lnTo>
                  <a:pt x="10509" y="2041"/>
                </a:lnTo>
                <a:close/>
                <a:moveTo>
                  <a:pt x="10318" y="1554"/>
                </a:moveTo>
                <a:lnTo>
                  <a:pt x="10312" y="1546"/>
                </a:lnTo>
                <a:lnTo>
                  <a:pt x="10299" y="1542"/>
                </a:lnTo>
                <a:lnTo>
                  <a:pt x="10288" y="1544"/>
                </a:lnTo>
                <a:lnTo>
                  <a:pt x="10284" y="1554"/>
                </a:lnTo>
                <a:lnTo>
                  <a:pt x="10293" y="1557"/>
                </a:lnTo>
                <a:lnTo>
                  <a:pt x="10303" y="1560"/>
                </a:lnTo>
                <a:lnTo>
                  <a:pt x="10312" y="1561"/>
                </a:lnTo>
                <a:lnTo>
                  <a:pt x="10318" y="1554"/>
                </a:lnTo>
                <a:close/>
                <a:moveTo>
                  <a:pt x="9591" y="1390"/>
                </a:moveTo>
                <a:lnTo>
                  <a:pt x="9594" y="1402"/>
                </a:lnTo>
                <a:lnTo>
                  <a:pt x="9602" y="1408"/>
                </a:lnTo>
                <a:lnTo>
                  <a:pt x="9613" y="1407"/>
                </a:lnTo>
                <a:lnTo>
                  <a:pt x="9620" y="1397"/>
                </a:lnTo>
                <a:lnTo>
                  <a:pt x="9614" y="1392"/>
                </a:lnTo>
                <a:lnTo>
                  <a:pt x="9605" y="1388"/>
                </a:lnTo>
                <a:lnTo>
                  <a:pt x="9597" y="1386"/>
                </a:lnTo>
                <a:lnTo>
                  <a:pt x="9591" y="1390"/>
                </a:lnTo>
                <a:close/>
                <a:moveTo>
                  <a:pt x="11478" y="3456"/>
                </a:moveTo>
                <a:lnTo>
                  <a:pt x="11464" y="3445"/>
                </a:lnTo>
                <a:lnTo>
                  <a:pt x="11452" y="3433"/>
                </a:lnTo>
                <a:lnTo>
                  <a:pt x="11454" y="3452"/>
                </a:lnTo>
                <a:lnTo>
                  <a:pt x="11457" y="3460"/>
                </a:lnTo>
                <a:lnTo>
                  <a:pt x="11464" y="3461"/>
                </a:lnTo>
                <a:lnTo>
                  <a:pt x="11478" y="3456"/>
                </a:lnTo>
                <a:close/>
                <a:moveTo>
                  <a:pt x="11148" y="2727"/>
                </a:moveTo>
                <a:lnTo>
                  <a:pt x="11151" y="2740"/>
                </a:lnTo>
                <a:lnTo>
                  <a:pt x="11164" y="2746"/>
                </a:lnTo>
                <a:lnTo>
                  <a:pt x="11179" y="2742"/>
                </a:lnTo>
                <a:lnTo>
                  <a:pt x="11185" y="2728"/>
                </a:lnTo>
                <a:lnTo>
                  <a:pt x="11176" y="2705"/>
                </a:lnTo>
                <a:lnTo>
                  <a:pt x="11162" y="2696"/>
                </a:lnTo>
                <a:lnTo>
                  <a:pt x="11151" y="2703"/>
                </a:lnTo>
                <a:lnTo>
                  <a:pt x="11148" y="2727"/>
                </a:lnTo>
                <a:close/>
                <a:moveTo>
                  <a:pt x="9512" y="1367"/>
                </a:moveTo>
                <a:lnTo>
                  <a:pt x="9531" y="1361"/>
                </a:lnTo>
                <a:lnTo>
                  <a:pt x="9530" y="1350"/>
                </a:lnTo>
                <a:lnTo>
                  <a:pt x="9515" y="1342"/>
                </a:lnTo>
                <a:lnTo>
                  <a:pt x="9492" y="1348"/>
                </a:lnTo>
                <a:lnTo>
                  <a:pt x="9503" y="1361"/>
                </a:lnTo>
                <a:lnTo>
                  <a:pt x="9512" y="1367"/>
                </a:lnTo>
                <a:close/>
                <a:moveTo>
                  <a:pt x="1927" y="51"/>
                </a:moveTo>
                <a:lnTo>
                  <a:pt x="1935" y="52"/>
                </a:lnTo>
                <a:lnTo>
                  <a:pt x="1944" y="52"/>
                </a:lnTo>
                <a:lnTo>
                  <a:pt x="1951" y="49"/>
                </a:lnTo>
                <a:lnTo>
                  <a:pt x="1958" y="40"/>
                </a:lnTo>
                <a:lnTo>
                  <a:pt x="1945" y="38"/>
                </a:lnTo>
                <a:lnTo>
                  <a:pt x="1930" y="38"/>
                </a:lnTo>
                <a:lnTo>
                  <a:pt x="1921" y="42"/>
                </a:lnTo>
                <a:lnTo>
                  <a:pt x="1927" y="51"/>
                </a:lnTo>
                <a:close/>
                <a:moveTo>
                  <a:pt x="5214" y="363"/>
                </a:moveTo>
                <a:lnTo>
                  <a:pt x="5220" y="368"/>
                </a:lnTo>
                <a:lnTo>
                  <a:pt x="5227" y="371"/>
                </a:lnTo>
                <a:lnTo>
                  <a:pt x="5233" y="372"/>
                </a:lnTo>
                <a:lnTo>
                  <a:pt x="5241" y="368"/>
                </a:lnTo>
                <a:lnTo>
                  <a:pt x="5238" y="357"/>
                </a:lnTo>
                <a:lnTo>
                  <a:pt x="5223" y="352"/>
                </a:lnTo>
                <a:lnTo>
                  <a:pt x="5209" y="353"/>
                </a:lnTo>
                <a:lnTo>
                  <a:pt x="5214" y="363"/>
                </a:lnTo>
                <a:close/>
                <a:moveTo>
                  <a:pt x="1793" y="36"/>
                </a:moveTo>
                <a:lnTo>
                  <a:pt x="1812" y="36"/>
                </a:lnTo>
                <a:lnTo>
                  <a:pt x="1829" y="37"/>
                </a:lnTo>
                <a:lnTo>
                  <a:pt x="1820" y="29"/>
                </a:lnTo>
                <a:lnTo>
                  <a:pt x="1811" y="26"/>
                </a:lnTo>
                <a:lnTo>
                  <a:pt x="1802" y="27"/>
                </a:lnTo>
                <a:lnTo>
                  <a:pt x="1793" y="36"/>
                </a:lnTo>
                <a:close/>
                <a:moveTo>
                  <a:pt x="9610" y="1305"/>
                </a:moveTo>
                <a:lnTo>
                  <a:pt x="9601" y="1296"/>
                </a:lnTo>
                <a:lnTo>
                  <a:pt x="9594" y="1302"/>
                </a:lnTo>
                <a:lnTo>
                  <a:pt x="9587" y="1314"/>
                </a:lnTo>
                <a:lnTo>
                  <a:pt x="9585" y="1327"/>
                </a:lnTo>
                <a:lnTo>
                  <a:pt x="9599" y="1327"/>
                </a:lnTo>
                <a:lnTo>
                  <a:pt x="9608" y="1323"/>
                </a:lnTo>
                <a:lnTo>
                  <a:pt x="9611" y="1315"/>
                </a:lnTo>
                <a:lnTo>
                  <a:pt x="9610" y="1305"/>
                </a:lnTo>
                <a:close/>
                <a:moveTo>
                  <a:pt x="10642" y="1691"/>
                </a:moveTo>
                <a:lnTo>
                  <a:pt x="10634" y="1680"/>
                </a:lnTo>
                <a:lnTo>
                  <a:pt x="10628" y="1675"/>
                </a:lnTo>
                <a:lnTo>
                  <a:pt x="10620" y="1674"/>
                </a:lnTo>
                <a:lnTo>
                  <a:pt x="10610" y="1677"/>
                </a:lnTo>
                <a:lnTo>
                  <a:pt x="10614" y="1688"/>
                </a:lnTo>
                <a:lnTo>
                  <a:pt x="10619" y="1692"/>
                </a:lnTo>
                <a:lnTo>
                  <a:pt x="10629" y="1692"/>
                </a:lnTo>
                <a:lnTo>
                  <a:pt x="10642" y="1691"/>
                </a:lnTo>
                <a:close/>
                <a:moveTo>
                  <a:pt x="2524" y="192"/>
                </a:moveTo>
                <a:lnTo>
                  <a:pt x="2512" y="189"/>
                </a:lnTo>
                <a:lnTo>
                  <a:pt x="2498" y="184"/>
                </a:lnTo>
                <a:lnTo>
                  <a:pt x="2482" y="181"/>
                </a:lnTo>
                <a:lnTo>
                  <a:pt x="2464" y="186"/>
                </a:lnTo>
                <a:lnTo>
                  <a:pt x="2480" y="195"/>
                </a:lnTo>
                <a:lnTo>
                  <a:pt x="2495" y="199"/>
                </a:lnTo>
                <a:lnTo>
                  <a:pt x="2509" y="199"/>
                </a:lnTo>
                <a:lnTo>
                  <a:pt x="2524" y="192"/>
                </a:lnTo>
                <a:close/>
                <a:moveTo>
                  <a:pt x="4770" y="321"/>
                </a:moveTo>
                <a:lnTo>
                  <a:pt x="4785" y="320"/>
                </a:lnTo>
                <a:lnTo>
                  <a:pt x="4790" y="313"/>
                </a:lnTo>
                <a:lnTo>
                  <a:pt x="4786" y="303"/>
                </a:lnTo>
                <a:lnTo>
                  <a:pt x="4773" y="297"/>
                </a:lnTo>
                <a:lnTo>
                  <a:pt x="4761" y="299"/>
                </a:lnTo>
                <a:lnTo>
                  <a:pt x="4754" y="306"/>
                </a:lnTo>
                <a:lnTo>
                  <a:pt x="4758" y="315"/>
                </a:lnTo>
                <a:lnTo>
                  <a:pt x="4770" y="321"/>
                </a:lnTo>
                <a:close/>
                <a:moveTo>
                  <a:pt x="10137" y="1399"/>
                </a:moveTo>
                <a:lnTo>
                  <a:pt x="10128" y="1392"/>
                </a:lnTo>
                <a:lnTo>
                  <a:pt x="10119" y="1383"/>
                </a:lnTo>
                <a:lnTo>
                  <a:pt x="10109" y="1379"/>
                </a:lnTo>
                <a:lnTo>
                  <a:pt x="10099" y="1384"/>
                </a:lnTo>
                <a:lnTo>
                  <a:pt x="10100" y="1400"/>
                </a:lnTo>
                <a:lnTo>
                  <a:pt x="10109" y="1409"/>
                </a:lnTo>
                <a:lnTo>
                  <a:pt x="10122" y="1409"/>
                </a:lnTo>
                <a:lnTo>
                  <a:pt x="10137" y="1399"/>
                </a:lnTo>
                <a:close/>
                <a:moveTo>
                  <a:pt x="5490" y="450"/>
                </a:moveTo>
                <a:lnTo>
                  <a:pt x="5502" y="442"/>
                </a:lnTo>
                <a:lnTo>
                  <a:pt x="5513" y="436"/>
                </a:lnTo>
                <a:lnTo>
                  <a:pt x="5523" y="428"/>
                </a:lnTo>
                <a:lnTo>
                  <a:pt x="5536" y="419"/>
                </a:lnTo>
                <a:lnTo>
                  <a:pt x="5514" y="414"/>
                </a:lnTo>
                <a:lnTo>
                  <a:pt x="5502" y="416"/>
                </a:lnTo>
                <a:lnTo>
                  <a:pt x="5494" y="428"/>
                </a:lnTo>
                <a:lnTo>
                  <a:pt x="5490" y="450"/>
                </a:lnTo>
                <a:close/>
                <a:moveTo>
                  <a:pt x="10299" y="1472"/>
                </a:moveTo>
                <a:lnTo>
                  <a:pt x="10309" y="1462"/>
                </a:lnTo>
                <a:lnTo>
                  <a:pt x="10321" y="1453"/>
                </a:lnTo>
                <a:lnTo>
                  <a:pt x="10332" y="1441"/>
                </a:lnTo>
                <a:lnTo>
                  <a:pt x="10346" y="1428"/>
                </a:lnTo>
                <a:lnTo>
                  <a:pt x="10321" y="1434"/>
                </a:lnTo>
                <a:lnTo>
                  <a:pt x="10307" y="1440"/>
                </a:lnTo>
                <a:lnTo>
                  <a:pt x="10300" y="1451"/>
                </a:lnTo>
                <a:lnTo>
                  <a:pt x="10299" y="1472"/>
                </a:lnTo>
                <a:close/>
                <a:moveTo>
                  <a:pt x="8331" y="1095"/>
                </a:moveTo>
                <a:lnTo>
                  <a:pt x="8344" y="1110"/>
                </a:lnTo>
                <a:lnTo>
                  <a:pt x="8357" y="1103"/>
                </a:lnTo>
                <a:lnTo>
                  <a:pt x="8362" y="1087"/>
                </a:lnTo>
                <a:lnTo>
                  <a:pt x="8349" y="1078"/>
                </a:lnTo>
                <a:lnTo>
                  <a:pt x="8342" y="1080"/>
                </a:lnTo>
                <a:lnTo>
                  <a:pt x="8335" y="1082"/>
                </a:lnTo>
                <a:lnTo>
                  <a:pt x="8331" y="1087"/>
                </a:lnTo>
                <a:lnTo>
                  <a:pt x="8331" y="1095"/>
                </a:lnTo>
                <a:close/>
                <a:moveTo>
                  <a:pt x="10626" y="2066"/>
                </a:moveTo>
                <a:lnTo>
                  <a:pt x="10612" y="2056"/>
                </a:lnTo>
                <a:lnTo>
                  <a:pt x="10600" y="2065"/>
                </a:lnTo>
                <a:lnTo>
                  <a:pt x="10588" y="2080"/>
                </a:lnTo>
                <a:lnTo>
                  <a:pt x="10574" y="2089"/>
                </a:lnTo>
                <a:lnTo>
                  <a:pt x="10591" y="2092"/>
                </a:lnTo>
                <a:lnTo>
                  <a:pt x="10605" y="2089"/>
                </a:lnTo>
                <a:lnTo>
                  <a:pt x="10617" y="2080"/>
                </a:lnTo>
                <a:lnTo>
                  <a:pt x="10626" y="2066"/>
                </a:lnTo>
                <a:close/>
                <a:moveTo>
                  <a:pt x="7826" y="740"/>
                </a:moveTo>
                <a:lnTo>
                  <a:pt x="7836" y="735"/>
                </a:lnTo>
                <a:lnTo>
                  <a:pt x="7839" y="727"/>
                </a:lnTo>
                <a:lnTo>
                  <a:pt x="7836" y="718"/>
                </a:lnTo>
                <a:lnTo>
                  <a:pt x="7826" y="712"/>
                </a:lnTo>
                <a:lnTo>
                  <a:pt x="7818" y="717"/>
                </a:lnTo>
                <a:lnTo>
                  <a:pt x="7814" y="727"/>
                </a:lnTo>
                <a:lnTo>
                  <a:pt x="7816" y="736"/>
                </a:lnTo>
                <a:lnTo>
                  <a:pt x="7826" y="740"/>
                </a:lnTo>
                <a:close/>
                <a:moveTo>
                  <a:pt x="2403" y="377"/>
                </a:moveTo>
                <a:lnTo>
                  <a:pt x="2420" y="388"/>
                </a:lnTo>
                <a:lnTo>
                  <a:pt x="2438" y="400"/>
                </a:lnTo>
                <a:lnTo>
                  <a:pt x="2442" y="385"/>
                </a:lnTo>
                <a:lnTo>
                  <a:pt x="2435" y="376"/>
                </a:lnTo>
                <a:lnTo>
                  <a:pt x="2422" y="372"/>
                </a:lnTo>
                <a:lnTo>
                  <a:pt x="2403" y="377"/>
                </a:lnTo>
                <a:close/>
                <a:moveTo>
                  <a:pt x="11264" y="1794"/>
                </a:moveTo>
                <a:lnTo>
                  <a:pt x="11257" y="1784"/>
                </a:lnTo>
                <a:lnTo>
                  <a:pt x="11247" y="1777"/>
                </a:lnTo>
                <a:lnTo>
                  <a:pt x="11235" y="1776"/>
                </a:lnTo>
                <a:lnTo>
                  <a:pt x="11225" y="1780"/>
                </a:lnTo>
                <a:lnTo>
                  <a:pt x="11227" y="1791"/>
                </a:lnTo>
                <a:lnTo>
                  <a:pt x="11239" y="1798"/>
                </a:lnTo>
                <a:lnTo>
                  <a:pt x="11252" y="1799"/>
                </a:lnTo>
                <a:lnTo>
                  <a:pt x="11264" y="1794"/>
                </a:lnTo>
                <a:close/>
                <a:moveTo>
                  <a:pt x="10347" y="1758"/>
                </a:moveTo>
                <a:lnTo>
                  <a:pt x="10321" y="1748"/>
                </a:lnTo>
                <a:lnTo>
                  <a:pt x="10303" y="1744"/>
                </a:lnTo>
                <a:lnTo>
                  <a:pt x="10303" y="1752"/>
                </a:lnTo>
                <a:lnTo>
                  <a:pt x="10328" y="1771"/>
                </a:lnTo>
                <a:lnTo>
                  <a:pt x="10333" y="1772"/>
                </a:lnTo>
                <a:lnTo>
                  <a:pt x="10339" y="1772"/>
                </a:lnTo>
                <a:lnTo>
                  <a:pt x="10344" y="1767"/>
                </a:lnTo>
                <a:lnTo>
                  <a:pt x="10347" y="1758"/>
                </a:lnTo>
                <a:close/>
                <a:moveTo>
                  <a:pt x="8506" y="1044"/>
                </a:moveTo>
                <a:lnTo>
                  <a:pt x="8525" y="1033"/>
                </a:lnTo>
                <a:lnTo>
                  <a:pt x="8534" y="1020"/>
                </a:lnTo>
                <a:lnTo>
                  <a:pt x="8529" y="1011"/>
                </a:lnTo>
                <a:lnTo>
                  <a:pt x="8506" y="1008"/>
                </a:lnTo>
                <a:lnTo>
                  <a:pt x="8501" y="1025"/>
                </a:lnTo>
                <a:lnTo>
                  <a:pt x="8498" y="1034"/>
                </a:lnTo>
                <a:lnTo>
                  <a:pt x="8501" y="1039"/>
                </a:lnTo>
                <a:lnTo>
                  <a:pt x="8506" y="1044"/>
                </a:lnTo>
                <a:close/>
                <a:moveTo>
                  <a:pt x="8199" y="1001"/>
                </a:moveTo>
                <a:lnTo>
                  <a:pt x="8205" y="988"/>
                </a:lnTo>
                <a:lnTo>
                  <a:pt x="8200" y="975"/>
                </a:lnTo>
                <a:lnTo>
                  <a:pt x="8188" y="965"/>
                </a:lnTo>
                <a:lnTo>
                  <a:pt x="8172" y="966"/>
                </a:lnTo>
                <a:lnTo>
                  <a:pt x="8170" y="978"/>
                </a:lnTo>
                <a:lnTo>
                  <a:pt x="8177" y="987"/>
                </a:lnTo>
                <a:lnTo>
                  <a:pt x="8189" y="994"/>
                </a:lnTo>
                <a:lnTo>
                  <a:pt x="8199" y="1001"/>
                </a:lnTo>
                <a:close/>
                <a:moveTo>
                  <a:pt x="2964" y="251"/>
                </a:moveTo>
                <a:lnTo>
                  <a:pt x="2955" y="226"/>
                </a:lnTo>
                <a:lnTo>
                  <a:pt x="2946" y="212"/>
                </a:lnTo>
                <a:lnTo>
                  <a:pt x="2931" y="210"/>
                </a:lnTo>
                <a:lnTo>
                  <a:pt x="2910" y="217"/>
                </a:lnTo>
                <a:lnTo>
                  <a:pt x="2927" y="226"/>
                </a:lnTo>
                <a:lnTo>
                  <a:pt x="2938" y="232"/>
                </a:lnTo>
                <a:lnTo>
                  <a:pt x="2950" y="240"/>
                </a:lnTo>
                <a:lnTo>
                  <a:pt x="2964" y="251"/>
                </a:lnTo>
                <a:close/>
                <a:moveTo>
                  <a:pt x="11210" y="2759"/>
                </a:moveTo>
                <a:lnTo>
                  <a:pt x="11219" y="2751"/>
                </a:lnTo>
                <a:lnTo>
                  <a:pt x="11226" y="2742"/>
                </a:lnTo>
                <a:lnTo>
                  <a:pt x="11229" y="2733"/>
                </a:lnTo>
                <a:lnTo>
                  <a:pt x="11224" y="2724"/>
                </a:lnTo>
                <a:lnTo>
                  <a:pt x="11207" y="2731"/>
                </a:lnTo>
                <a:lnTo>
                  <a:pt x="11196" y="2742"/>
                </a:lnTo>
                <a:lnTo>
                  <a:pt x="11194" y="2752"/>
                </a:lnTo>
                <a:lnTo>
                  <a:pt x="11210" y="2759"/>
                </a:lnTo>
                <a:close/>
                <a:moveTo>
                  <a:pt x="11295" y="4001"/>
                </a:moveTo>
                <a:lnTo>
                  <a:pt x="11278" y="3997"/>
                </a:lnTo>
                <a:lnTo>
                  <a:pt x="11271" y="4002"/>
                </a:lnTo>
                <a:lnTo>
                  <a:pt x="11273" y="4011"/>
                </a:lnTo>
                <a:lnTo>
                  <a:pt x="11287" y="4021"/>
                </a:lnTo>
                <a:lnTo>
                  <a:pt x="11311" y="4014"/>
                </a:lnTo>
                <a:lnTo>
                  <a:pt x="11334" y="4012"/>
                </a:lnTo>
                <a:lnTo>
                  <a:pt x="11336" y="4010"/>
                </a:lnTo>
                <a:lnTo>
                  <a:pt x="11295" y="4001"/>
                </a:lnTo>
                <a:close/>
                <a:moveTo>
                  <a:pt x="2051" y="405"/>
                </a:moveTo>
                <a:lnTo>
                  <a:pt x="2051" y="405"/>
                </a:lnTo>
                <a:lnTo>
                  <a:pt x="2051" y="405"/>
                </a:lnTo>
                <a:lnTo>
                  <a:pt x="2051" y="405"/>
                </a:lnTo>
                <a:lnTo>
                  <a:pt x="2051" y="405"/>
                </a:lnTo>
                <a:close/>
                <a:moveTo>
                  <a:pt x="2079" y="422"/>
                </a:moveTo>
                <a:lnTo>
                  <a:pt x="2089" y="419"/>
                </a:lnTo>
                <a:lnTo>
                  <a:pt x="2098" y="415"/>
                </a:lnTo>
                <a:lnTo>
                  <a:pt x="2105" y="406"/>
                </a:lnTo>
                <a:lnTo>
                  <a:pt x="2109" y="394"/>
                </a:lnTo>
                <a:lnTo>
                  <a:pt x="2084" y="392"/>
                </a:lnTo>
                <a:lnTo>
                  <a:pt x="2061" y="400"/>
                </a:lnTo>
                <a:lnTo>
                  <a:pt x="2056" y="413"/>
                </a:lnTo>
                <a:lnTo>
                  <a:pt x="2079" y="422"/>
                </a:lnTo>
                <a:close/>
                <a:moveTo>
                  <a:pt x="11970" y="3032"/>
                </a:moveTo>
                <a:lnTo>
                  <a:pt x="11981" y="3025"/>
                </a:lnTo>
                <a:lnTo>
                  <a:pt x="11986" y="3018"/>
                </a:lnTo>
                <a:lnTo>
                  <a:pt x="11985" y="3011"/>
                </a:lnTo>
                <a:lnTo>
                  <a:pt x="11975" y="3002"/>
                </a:lnTo>
                <a:lnTo>
                  <a:pt x="11958" y="3003"/>
                </a:lnTo>
                <a:lnTo>
                  <a:pt x="11953" y="3011"/>
                </a:lnTo>
                <a:lnTo>
                  <a:pt x="11957" y="3022"/>
                </a:lnTo>
                <a:lnTo>
                  <a:pt x="11970" y="3032"/>
                </a:lnTo>
                <a:close/>
                <a:moveTo>
                  <a:pt x="6005" y="486"/>
                </a:moveTo>
                <a:lnTo>
                  <a:pt x="6002" y="471"/>
                </a:lnTo>
                <a:lnTo>
                  <a:pt x="5990" y="462"/>
                </a:lnTo>
                <a:lnTo>
                  <a:pt x="5977" y="462"/>
                </a:lnTo>
                <a:lnTo>
                  <a:pt x="5972" y="476"/>
                </a:lnTo>
                <a:lnTo>
                  <a:pt x="5976" y="490"/>
                </a:lnTo>
                <a:lnTo>
                  <a:pt x="5984" y="498"/>
                </a:lnTo>
                <a:lnTo>
                  <a:pt x="5996" y="498"/>
                </a:lnTo>
                <a:lnTo>
                  <a:pt x="6005" y="486"/>
                </a:lnTo>
                <a:close/>
                <a:moveTo>
                  <a:pt x="1418" y="950"/>
                </a:moveTo>
                <a:lnTo>
                  <a:pt x="1405" y="950"/>
                </a:lnTo>
                <a:lnTo>
                  <a:pt x="1393" y="950"/>
                </a:lnTo>
                <a:lnTo>
                  <a:pt x="1383" y="952"/>
                </a:lnTo>
                <a:lnTo>
                  <a:pt x="1377" y="961"/>
                </a:lnTo>
                <a:lnTo>
                  <a:pt x="1395" y="964"/>
                </a:lnTo>
                <a:lnTo>
                  <a:pt x="1414" y="966"/>
                </a:lnTo>
                <a:lnTo>
                  <a:pt x="1425" y="964"/>
                </a:lnTo>
                <a:lnTo>
                  <a:pt x="1418" y="950"/>
                </a:lnTo>
                <a:close/>
                <a:moveTo>
                  <a:pt x="10532" y="1675"/>
                </a:moveTo>
                <a:lnTo>
                  <a:pt x="10545" y="1678"/>
                </a:lnTo>
                <a:lnTo>
                  <a:pt x="10555" y="1669"/>
                </a:lnTo>
                <a:lnTo>
                  <a:pt x="10560" y="1658"/>
                </a:lnTo>
                <a:lnTo>
                  <a:pt x="10556" y="1646"/>
                </a:lnTo>
                <a:lnTo>
                  <a:pt x="10546" y="1646"/>
                </a:lnTo>
                <a:lnTo>
                  <a:pt x="10536" y="1655"/>
                </a:lnTo>
                <a:lnTo>
                  <a:pt x="10530" y="1666"/>
                </a:lnTo>
                <a:lnTo>
                  <a:pt x="10532" y="1675"/>
                </a:lnTo>
                <a:close/>
                <a:moveTo>
                  <a:pt x="12650" y="2638"/>
                </a:moveTo>
                <a:lnTo>
                  <a:pt x="12637" y="2652"/>
                </a:lnTo>
                <a:lnTo>
                  <a:pt x="12644" y="2663"/>
                </a:lnTo>
                <a:lnTo>
                  <a:pt x="12661" y="2667"/>
                </a:lnTo>
                <a:lnTo>
                  <a:pt x="12682" y="2659"/>
                </a:lnTo>
                <a:lnTo>
                  <a:pt x="12664" y="2647"/>
                </a:lnTo>
                <a:lnTo>
                  <a:pt x="12650" y="2638"/>
                </a:lnTo>
                <a:close/>
                <a:moveTo>
                  <a:pt x="8684" y="1100"/>
                </a:moveTo>
                <a:lnTo>
                  <a:pt x="8664" y="1100"/>
                </a:lnTo>
                <a:lnTo>
                  <a:pt x="8649" y="1099"/>
                </a:lnTo>
                <a:lnTo>
                  <a:pt x="8638" y="1101"/>
                </a:lnTo>
                <a:lnTo>
                  <a:pt x="8632" y="1110"/>
                </a:lnTo>
                <a:lnTo>
                  <a:pt x="8642" y="1128"/>
                </a:lnTo>
                <a:lnTo>
                  <a:pt x="8654" y="1129"/>
                </a:lnTo>
                <a:lnTo>
                  <a:pt x="8666" y="1119"/>
                </a:lnTo>
                <a:lnTo>
                  <a:pt x="8684" y="1100"/>
                </a:lnTo>
                <a:close/>
                <a:moveTo>
                  <a:pt x="4592" y="265"/>
                </a:moveTo>
                <a:lnTo>
                  <a:pt x="4580" y="275"/>
                </a:lnTo>
                <a:lnTo>
                  <a:pt x="4572" y="288"/>
                </a:lnTo>
                <a:lnTo>
                  <a:pt x="4572" y="302"/>
                </a:lnTo>
                <a:lnTo>
                  <a:pt x="4581" y="318"/>
                </a:lnTo>
                <a:lnTo>
                  <a:pt x="4594" y="307"/>
                </a:lnTo>
                <a:lnTo>
                  <a:pt x="4599" y="296"/>
                </a:lnTo>
                <a:lnTo>
                  <a:pt x="4599" y="280"/>
                </a:lnTo>
                <a:lnTo>
                  <a:pt x="4592" y="265"/>
                </a:lnTo>
                <a:close/>
                <a:moveTo>
                  <a:pt x="10228" y="1733"/>
                </a:moveTo>
                <a:lnTo>
                  <a:pt x="10234" y="1708"/>
                </a:lnTo>
                <a:lnTo>
                  <a:pt x="10224" y="1707"/>
                </a:lnTo>
                <a:lnTo>
                  <a:pt x="10205" y="1720"/>
                </a:lnTo>
                <a:lnTo>
                  <a:pt x="10188" y="1738"/>
                </a:lnTo>
                <a:lnTo>
                  <a:pt x="10200" y="1743"/>
                </a:lnTo>
                <a:lnTo>
                  <a:pt x="10210" y="1744"/>
                </a:lnTo>
                <a:lnTo>
                  <a:pt x="10220" y="1739"/>
                </a:lnTo>
                <a:lnTo>
                  <a:pt x="10228" y="1733"/>
                </a:lnTo>
                <a:close/>
                <a:moveTo>
                  <a:pt x="1134" y="577"/>
                </a:moveTo>
                <a:lnTo>
                  <a:pt x="1112" y="563"/>
                </a:lnTo>
                <a:lnTo>
                  <a:pt x="1094" y="555"/>
                </a:lnTo>
                <a:lnTo>
                  <a:pt x="1074" y="550"/>
                </a:lnTo>
                <a:lnTo>
                  <a:pt x="1045" y="546"/>
                </a:lnTo>
                <a:lnTo>
                  <a:pt x="1067" y="560"/>
                </a:lnTo>
                <a:lnTo>
                  <a:pt x="1090" y="569"/>
                </a:lnTo>
                <a:lnTo>
                  <a:pt x="1112" y="574"/>
                </a:lnTo>
                <a:lnTo>
                  <a:pt x="1134" y="577"/>
                </a:lnTo>
                <a:close/>
                <a:moveTo>
                  <a:pt x="1135" y="578"/>
                </a:moveTo>
                <a:lnTo>
                  <a:pt x="1135" y="578"/>
                </a:lnTo>
                <a:lnTo>
                  <a:pt x="1135" y="578"/>
                </a:lnTo>
                <a:lnTo>
                  <a:pt x="1136" y="578"/>
                </a:lnTo>
                <a:lnTo>
                  <a:pt x="1136" y="578"/>
                </a:lnTo>
                <a:lnTo>
                  <a:pt x="1135" y="578"/>
                </a:lnTo>
                <a:lnTo>
                  <a:pt x="1135" y="578"/>
                </a:lnTo>
                <a:close/>
                <a:moveTo>
                  <a:pt x="9965" y="1361"/>
                </a:moveTo>
                <a:lnTo>
                  <a:pt x="9951" y="1358"/>
                </a:lnTo>
                <a:lnTo>
                  <a:pt x="9939" y="1360"/>
                </a:lnTo>
                <a:lnTo>
                  <a:pt x="9926" y="1367"/>
                </a:lnTo>
                <a:lnTo>
                  <a:pt x="9912" y="1378"/>
                </a:lnTo>
                <a:lnTo>
                  <a:pt x="9932" y="1385"/>
                </a:lnTo>
                <a:lnTo>
                  <a:pt x="9945" y="1386"/>
                </a:lnTo>
                <a:lnTo>
                  <a:pt x="9954" y="1379"/>
                </a:lnTo>
                <a:lnTo>
                  <a:pt x="9965" y="1361"/>
                </a:lnTo>
                <a:close/>
                <a:moveTo>
                  <a:pt x="1744" y="285"/>
                </a:moveTo>
                <a:lnTo>
                  <a:pt x="1732" y="271"/>
                </a:lnTo>
                <a:lnTo>
                  <a:pt x="1702" y="262"/>
                </a:lnTo>
                <a:lnTo>
                  <a:pt x="1665" y="259"/>
                </a:lnTo>
                <a:lnTo>
                  <a:pt x="1637" y="255"/>
                </a:lnTo>
                <a:lnTo>
                  <a:pt x="1661" y="270"/>
                </a:lnTo>
                <a:lnTo>
                  <a:pt x="1688" y="279"/>
                </a:lnTo>
                <a:lnTo>
                  <a:pt x="1716" y="283"/>
                </a:lnTo>
                <a:lnTo>
                  <a:pt x="1744" y="285"/>
                </a:lnTo>
                <a:close/>
                <a:moveTo>
                  <a:pt x="2748" y="458"/>
                </a:moveTo>
                <a:lnTo>
                  <a:pt x="2759" y="457"/>
                </a:lnTo>
                <a:lnTo>
                  <a:pt x="2769" y="456"/>
                </a:lnTo>
                <a:lnTo>
                  <a:pt x="2778" y="455"/>
                </a:lnTo>
                <a:lnTo>
                  <a:pt x="2788" y="453"/>
                </a:lnTo>
                <a:lnTo>
                  <a:pt x="2780" y="438"/>
                </a:lnTo>
                <a:lnTo>
                  <a:pt x="2759" y="434"/>
                </a:lnTo>
                <a:lnTo>
                  <a:pt x="2741" y="442"/>
                </a:lnTo>
                <a:lnTo>
                  <a:pt x="2748" y="458"/>
                </a:lnTo>
                <a:close/>
                <a:moveTo>
                  <a:pt x="11585" y="3506"/>
                </a:moveTo>
                <a:lnTo>
                  <a:pt x="11598" y="3496"/>
                </a:lnTo>
                <a:lnTo>
                  <a:pt x="11584" y="3488"/>
                </a:lnTo>
                <a:lnTo>
                  <a:pt x="11557" y="3488"/>
                </a:lnTo>
                <a:lnTo>
                  <a:pt x="11531" y="3502"/>
                </a:lnTo>
                <a:lnTo>
                  <a:pt x="11548" y="3505"/>
                </a:lnTo>
                <a:lnTo>
                  <a:pt x="11564" y="3506"/>
                </a:lnTo>
                <a:lnTo>
                  <a:pt x="11575" y="3506"/>
                </a:lnTo>
                <a:lnTo>
                  <a:pt x="11585" y="3506"/>
                </a:lnTo>
                <a:close/>
                <a:moveTo>
                  <a:pt x="9362" y="1301"/>
                </a:moveTo>
                <a:lnTo>
                  <a:pt x="9345" y="1305"/>
                </a:lnTo>
                <a:lnTo>
                  <a:pt x="9338" y="1311"/>
                </a:lnTo>
                <a:lnTo>
                  <a:pt x="9336" y="1323"/>
                </a:lnTo>
                <a:lnTo>
                  <a:pt x="9339" y="1343"/>
                </a:lnTo>
                <a:lnTo>
                  <a:pt x="9352" y="1337"/>
                </a:lnTo>
                <a:lnTo>
                  <a:pt x="9360" y="1328"/>
                </a:lnTo>
                <a:lnTo>
                  <a:pt x="9363" y="1315"/>
                </a:lnTo>
                <a:lnTo>
                  <a:pt x="9362" y="1301"/>
                </a:lnTo>
                <a:close/>
                <a:moveTo>
                  <a:pt x="11952" y="3757"/>
                </a:moveTo>
                <a:lnTo>
                  <a:pt x="11932" y="3753"/>
                </a:lnTo>
                <a:lnTo>
                  <a:pt x="11913" y="3748"/>
                </a:lnTo>
                <a:lnTo>
                  <a:pt x="11899" y="3745"/>
                </a:lnTo>
                <a:lnTo>
                  <a:pt x="11887" y="3753"/>
                </a:lnTo>
                <a:lnTo>
                  <a:pt x="11896" y="3766"/>
                </a:lnTo>
                <a:lnTo>
                  <a:pt x="11911" y="3769"/>
                </a:lnTo>
                <a:lnTo>
                  <a:pt x="11930" y="3766"/>
                </a:lnTo>
                <a:lnTo>
                  <a:pt x="11952" y="3757"/>
                </a:lnTo>
                <a:close/>
                <a:moveTo>
                  <a:pt x="2650" y="438"/>
                </a:moveTo>
                <a:lnTo>
                  <a:pt x="2649" y="439"/>
                </a:lnTo>
                <a:lnTo>
                  <a:pt x="2649" y="439"/>
                </a:lnTo>
                <a:lnTo>
                  <a:pt x="2650" y="438"/>
                </a:lnTo>
                <a:lnTo>
                  <a:pt x="2649" y="438"/>
                </a:lnTo>
                <a:lnTo>
                  <a:pt x="2649" y="439"/>
                </a:lnTo>
                <a:lnTo>
                  <a:pt x="2649" y="439"/>
                </a:lnTo>
                <a:lnTo>
                  <a:pt x="2650" y="438"/>
                </a:lnTo>
                <a:close/>
                <a:moveTo>
                  <a:pt x="2657" y="485"/>
                </a:moveTo>
                <a:lnTo>
                  <a:pt x="2676" y="479"/>
                </a:lnTo>
                <a:lnTo>
                  <a:pt x="2678" y="466"/>
                </a:lnTo>
                <a:lnTo>
                  <a:pt x="2668" y="451"/>
                </a:lnTo>
                <a:lnTo>
                  <a:pt x="2649" y="439"/>
                </a:lnTo>
                <a:lnTo>
                  <a:pt x="2644" y="453"/>
                </a:lnTo>
                <a:lnTo>
                  <a:pt x="2640" y="469"/>
                </a:lnTo>
                <a:lnTo>
                  <a:pt x="2643" y="481"/>
                </a:lnTo>
                <a:lnTo>
                  <a:pt x="2657" y="485"/>
                </a:lnTo>
                <a:close/>
                <a:moveTo>
                  <a:pt x="11886" y="4904"/>
                </a:moveTo>
                <a:lnTo>
                  <a:pt x="11869" y="4888"/>
                </a:lnTo>
                <a:lnTo>
                  <a:pt x="11850" y="4873"/>
                </a:lnTo>
                <a:lnTo>
                  <a:pt x="11830" y="4868"/>
                </a:lnTo>
                <a:lnTo>
                  <a:pt x="11811" y="4881"/>
                </a:lnTo>
                <a:lnTo>
                  <a:pt x="11826" y="4893"/>
                </a:lnTo>
                <a:lnTo>
                  <a:pt x="11846" y="4898"/>
                </a:lnTo>
                <a:lnTo>
                  <a:pt x="11868" y="4900"/>
                </a:lnTo>
                <a:lnTo>
                  <a:pt x="11886" y="4904"/>
                </a:lnTo>
                <a:close/>
                <a:moveTo>
                  <a:pt x="11606" y="3163"/>
                </a:moveTo>
                <a:lnTo>
                  <a:pt x="11581" y="3158"/>
                </a:lnTo>
                <a:lnTo>
                  <a:pt x="11561" y="3153"/>
                </a:lnTo>
                <a:lnTo>
                  <a:pt x="11539" y="3155"/>
                </a:lnTo>
                <a:lnTo>
                  <a:pt x="11515" y="3167"/>
                </a:lnTo>
                <a:lnTo>
                  <a:pt x="11539" y="3167"/>
                </a:lnTo>
                <a:lnTo>
                  <a:pt x="11566" y="3171"/>
                </a:lnTo>
                <a:lnTo>
                  <a:pt x="11590" y="3171"/>
                </a:lnTo>
                <a:lnTo>
                  <a:pt x="11606" y="3163"/>
                </a:lnTo>
                <a:close/>
                <a:moveTo>
                  <a:pt x="9849" y="1339"/>
                </a:moveTo>
                <a:lnTo>
                  <a:pt x="9855" y="1353"/>
                </a:lnTo>
                <a:lnTo>
                  <a:pt x="9866" y="1360"/>
                </a:lnTo>
                <a:lnTo>
                  <a:pt x="9878" y="1358"/>
                </a:lnTo>
                <a:lnTo>
                  <a:pt x="9888" y="1347"/>
                </a:lnTo>
                <a:lnTo>
                  <a:pt x="9883" y="1332"/>
                </a:lnTo>
                <a:lnTo>
                  <a:pt x="9871" y="1324"/>
                </a:lnTo>
                <a:lnTo>
                  <a:pt x="9857" y="1325"/>
                </a:lnTo>
                <a:lnTo>
                  <a:pt x="9849" y="1339"/>
                </a:lnTo>
                <a:close/>
                <a:moveTo>
                  <a:pt x="1912" y="467"/>
                </a:moveTo>
                <a:lnTo>
                  <a:pt x="1912" y="467"/>
                </a:lnTo>
                <a:lnTo>
                  <a:pt x="1912" y="467"/>
                </a:lnTo>
                <a:lnTo>
                  <a:pt x="1912" y="469"/>
                </a:lnTo>
                <a:lnTo>
                  <a:pt x="1912" y="467"/>
                </a:lnTo>
                <a:close/>
                <a:moveTo>
                  <a:pt x="1894" y="278"/>
                </a:moveTo>
                <a:lnTo>
                  <a:pt x="1868" y="278"/>
                </a:lnTo>
                <a:lnTo>
                  <a:pt x="1843" y="276"/>
                </a:lnTo>
                <a:lnTo>
                  <a:pt x="1816" y="276"/>
                </a:lnTo>
                <a:lnTo>
                  <a:pt x="1787" y="275"/>
                </a:lnTo>
                <a:lnTo>
                  <a:pt x="1824" y="287"/>
                </a:lnTo>
                <a:lnTo>
                  <a:pt x="1848" y="292"/>
                </a:lnTo>
                <a:lnTo>
                  <a:pt x="1867" y="288"/>
                </a:lnTo>
                <a:lnTo>
                  <a:pt x="1894" y="278"/>
                </a:lnTo>
                <a:close/>
                <a:moveTo>
                  <a:pt x="9456" y="1292"/>
                </a:moveTo>
                <a:lnTo>
                  <a:pt x="9464" y="1285"/>
                </a:lnTo>
                <a:lnTo>
                  <a:pt x="9443" y="1277"/>
                </a:lnTo>
                <a:lnTo>
                  <a:pt x="9411" y="1272"/>
                </a:lnTo>
                <a:lnTo>
                  <a:pt x="9388" y="1268"/>
                </a:lnTo>
                <a:lnTo>
                  <a:pt x="9405" y="1288"/>
                </a:lnTo>
                <a:lnTo>
                  <a:pt x="9418" y="1299"/>
                </a:lnTo>
                <a:lnTo>
                  <a:pt x="9433" y="1299"/>
                </a:lnTo>
                <a:lnTo>
                  <a:pt x="9456" y="1292"/>
                </a:lnTo>
                <a:close/>
                <a:moveTo>
                  <a:pt x="9473" y="1285"/>
                </a:moveTo>
                <a:lnTo>
                  <a:pt x="9471" y="1285"/>
                </a:lnTo>
                <a:lnTo>
                  <a:pt x="9473" y="1286"/>
                </a:lnTo>
                <a:lnTo>
                  <a:pt x="9473" y="1285"/>
                </a:lnTo>
                <a:close/>
                <a:moveTo>
                  <a:pt x="9386" y="1268"/>
                </a:moveTo>
                <a:lnTo>
                  <a:pt x="9387" y="1268"/>
                </a:lnTo>
                <a:lnTo>
                  <a:pt x="9387" y="1268"/>
                </a:lnTo>
                <a:lnTo>
                  <a:pt x="9386" y="1268"/>
                </a:lnTo>
                <a:lnTo>
                  <a:pt x="9386" y="1268"/>
                </a:lnTo>
                <a:close/>
                <a:moveTo>
                  <a:pt x="10459" y="1641"/>
                </a:moveTo>
                <a:lnTo>
                  <a:pt x="10451" y="1640"/>
                </a:lnTo>
                <a:lnTo>
                  <a:pt x="10443" y="1642"/>
                </a:lnTo>
                <a:lnTo>
                  <a:pt x="10437" y="1649"/>
                </a:lnTo>
                <a:lnTo>
                  <a:pt x="10431" y="1658"/>
                </a:lnTo>
                <a:lnTo>
                  <a:pt x="10440" y="1678"/>
                </a:lnTo>
                <a:lnTo>
                  <a:pt x="10463" y="1677"/>
                </a:lnTo>
                <a:lnTo>
                  <a:pt x="10479" y="1661"/>
                </a:lnTo>
                <a:lnTo>
                  <a:pt x="10459" y="1641"/>
                </a:lnTo>
                <a:close/>
                <a:moveTo>
                  <a:pt x="10704" y="1859"/>
                </a:moveTo>
                <a:lnTo>
                  <a:pt x="10728" y="1843"/>
                </a:lnTo>
                <a:lnTo>
                  <a:pt x="10724" y="1834"/>
                </a:lnTo>
                <a:lnTo>
                  <a:pt x="10703" y="1831"/>
                </a:lnTo>
                <a:lnTo>
                  <a:pt x="10675" y="1836"/>
                </a:lnTo>
                <a:lnTo>
                  <a:pt x="10679" y="1850"/>
                </a:lnTo>
                <a:lnTo>
                  <a:pt x="10686" y="1856"/>
                </a:lnTo>
                <a:lnTo>
                  <a:pt x="10695" y="1859"/>
                </a:lnTo>
                <a:lnTo>
                  <a:pt x="10704" y="1859"/>
                </a:lnTo>
                <a:close/>
                <a:moveTo>
                  <a:pt x="10792" y="2097"/>
                </a:moveTo>
                <a:lnTo>
                  <a:pt x="10761" y="2079"/>
                </a:lnTo>
                <a:lnTo>
                  <a:pt x="10743" y="2071"/>
                </a:lnTo>
                <a:lnTo>
                  <a:pt x="10733" y="2075"/>
                </a:lnTo>
                <a:lnTo>
                  <a:pt x="10723" y="2087"/>
                </a:lnTo>
                <a:lnTo>
                  <a:pt x="10745" y="2097"/>
                </a:lnTo>
                <a:lnTo>
                  <a:pt x="10760" y="2101"/>
                </a:lnTo>
                <a:lnTo>
                  <a:pt x="10773" y="2101"/>
                </a:lnTo>
                <a:lnTo>
                  <a:pt x="10792" y="2097"/>
                </a:lnTo>
                <a:close/>
                <a:moveTo>
                  <a:pt x="4996" y="381"/>
                </a:moveTo>
                <a:lnTo>
                  <a:pt x="5009" y="357"/>
                </a:lnTo>
                <a:lnTo>
                  <a:pt x="5015" y="343"/>
                </a:lnTo>
                <a:lnTo>
                  <a:pt x="5017" y="334"/>
                </a:lnTo>
                <a:lnTo>
                  <a:pt x="5013" y="324"/>
                </a:lnTo>
                <a:lnTo>
                  <a:pt x="4997" y="340"/>
                </a:lnTo>
                <a:lnTo>
                  <a:pt x="4986" y="357"/>
                </a:lnTo>
                <a:lnTo>
                  <a:pt x="4983" y="371"/>
                </a:lnTo>
                <a:lnTo>
                  <a:pt x="4996" y="381"/>
                </a:lnTo>
                <a:close/>
                <a:moveTo>
                  <a:pt x="11030" y="2465"/>
                </a:moveTo>
                <a:lnTo>
                  <a:pt x="11019" y="2453"/>
                </a:lnTo>
                <a:lnTo>
                  <a:pt x="11005" y="2448"/>
                </a:lnTo>
                <a:lnTo>
                  <a:pt x="10991" y="2447"/>
                </a:lnTo>
                <a:lnTo>
                  <a:pt x="10975" y="2449"/>
                </a:lnTo>
                <a:lnTo>
                  <a:pt x="10987" y="2462"/>
                </a:lnTo>
                <a:lnTo>
                  <a:pt x="10996" y="2468"/>
                </a:lnTo>
                <a:lnTo>
                  <a:pt x="11008" y="2468"/>
                </a:lnTo>
                <a:lnTo>
                  <a:pt x="11030" y="2465"/>
                </a:lnTo>
                <a:close/>
                <a:moveTo>
                  <a:pt x="1933" y="410"/>
                </a:moveTo>
                <a:lnTo>
                  <a:pt x="1951" y="408"/>
                </a:lnTo>
                <a:lnTo>
                  <a:pt x="1968" y="401"/>
                </a:lnTo>
                <a:lnTo>
                  <a:pt x="1984" y="391"/>
                </a:lnTo>
                <a:lnTo>
                  <a:pt x="2000" y="374"/>
                </a:lnTo>
                <a:lnTo>
                  <a:pt x="1975" y="373"/>
                </a:lnTo>
                <a:lnTo>
                  <a:pt x="1950" y="380"/>
                </a:lnTo>
                <a:lnTo>
                  <a:pt x="1933" y="392"/>
                </a:lnTo>
                <a:lnTo>
                  <a:pt x="1933" y="410"/>
                </a:lnTo>
                <a:close/>
                <a:moveTo>
                  <a:pt x="3206" y="339"/>
                </a:moveTo>
                <a:lnTo>
                  <a:pt x="3187" y="331"/>
                </a:lnTo>
                <a:lnTo>
                  <a:pt x="3167" y="331"/>
                </a:lnTo>
                <a:lnTo>
                  <a:pt x="3148" y="338"/>
                </a:lnTo>
                <a:lnTo>
                  <a:pt x="3128" y="350"/>
                </a:lnTo>
                <a:lnTo>
                  <a:pt x="3150" y="354"/>
                </a:lnTo>
                <a:lnTo>
                  <a:pt x="3174" y="359"/>
                </a:lnTo>
                <a:lnTo>
                  <a:pt x="3194" y="357"/>
                </a:lnTo>
                <a:lnTo>
                  <a:pt x="3206" y="339"/>
                </a:lnTo>
                <a:close/>
                <a:moveTo>
                  <a:pt x="8295" y="873"/>
                </a:moveTo>
                <a:lnTo>
                  <a:pt x="8312" y="870"/>
                </a:lnTo>
                <a:lnTo>
                  <a:pt x="8329" y="858"/>
                </a:lnTo>
                <a:lnTo>
                  <a:pt x="8339" y="842"/>
                </a:lnTo>
                <a:lnTo>
                  <a:pt x="8337" y="825"/>
                </a:lnTo>
                <a:lnTo>
                  <a:pt x="8319" y="829"/>
                </a:lnTo>
                <a:lnTo>
                  <a:pt x="8298" y="844"/>
                </a:lnTo>
                <a:lnTo>
                  <a:pt x="8286" y="861"/>
                </a:lnTo>
                <a:lnTo>
                  <a:pt x="8295" y="873"/>
                </a:lnTo>
                <a:close/>
                <a:moveTo>
                  <a:pt x="10443" y="1492"/>
                </a:moveTo>
                <a:lnTo>
                  <a:pt x="10459" y="1484"/>
                </a:lnTo>
                <a:lnTo>
                  <a:pt x="10471" y="1467"/>
                </a:lnTo>
                <a:lnTo>
                  <a:pt x="10475" y="1446"/>
                </a:lnTo>
                <a:lnTo>
                  <a:pt x="10468" y="1431"/>
                </a:lnTo>
                <a:lnTo>
                  <a:pt x="10456" y="1446"/>
                </a:lnTo>
                <a:lnTo>
                  <a:pt x="10439" y="1464"/>
                </a:lnTo>
                <a:lnTo>
                  <a:pt x="10430" y="1479"/>
                </a:lnTo>
                <a:lnTo>
                  <a:pt x="10443" y="1492"/>
                </a:lnTo>
                <a:close/>
                <a:moveTo>
                  <a:pt x="5694" y="483"/>
                </a:moveTo>
                <a:lnTo>
                  <a:pt x="5708" y="479"/>
                </a:lnTo>
                <a:lnTo>
                  <a:pt x="5723" y="475"/>
                </a:lnTo>
                <a:lnTo>
                  <a:pt x="5737" y="471"/>
                </a:lnTo>
                <a:lnTo>
                  <a:pt x="5751" y="466"/>
                </a:lnTo>
                <a:lnTo>
                  <a:pt x="5754" y="451"/>
                </a:lnTo>
                <a:lnTo>
                  <a:pt x="5718" y="455"/>
                </a:lnTo>
                <a:lnTo>
                  <a:pt x="5685" y="467"/>
                </a:lnTo>
                <a:lnTo>
                  <a:pt x="5694" y="483"/>
                </a:lnTo>
                <a:close/>
                <a:moveTo>
                  <a:pt x="8410" y="1057"/>
                </a:moveTo>
                <a:lnTo>
                  <a:pt x="8432" y="1068"/>
                </a:lnTo>
                <a:lnTo>
                  <a:pt x="8454" y="1071"/>
                </a:lnTo>
                <a:lnTo>
                  <a:pt x="8477" y="1068"/>
                </a:lnTo>
                <a:lnTo>
                  <a:pt x="8502" y="1063"/>
                </a:lnTo>
                <a:lnTo>
                  <a:pt x="8477" y="1053"/>
                </a:lnTo>
                <a:lnTo>
                  <a:pt x="8455" y="1049"/>
                </a:lnTo>
                <a:lnTo>
                  <a:pt x="8433" y="1049"/>
                </a:lnTo>
                <a:lnTo>
                  <a:pt x="8410" y="1057"/>
                </a:lnTo>
                <a:close/>
                <a:moveTo>
                  <a:pt x="1290" y="427"/>
                </a:moveTo>
                <a:lnTo>
                  <a:pt x="1307" y="439"/>
                </a:lnTo>
                <a:lnTo>
                  <a:pt x="1326" y="448"/>
                </a:lnTo>
                <a:lnTo>
                  <a:pt x="1348" y="452"/>
                </a:lnTo>
                <a:lnTo>
                  <a:pt x="1374" y="451"/>
                </a:lnTo>
                <a:lnTo>
                  <a:pt x="1348" y="433"/>
                </a:lnTo>
                <a:lnTo>
                  <a:pt x="1329" y="424"/>
                </a:lnTo>
                <a:lnTo>
                  <a:pt x="1311" y="423"/>
                </a:lnTo>
                <a:lnTo>
                  <a:pt x="1290" y="427"/>
                </a:lnTo>
                <a:close/>
                <a:moveTo>
                  <a:pt x="10527" y="1824"/>
                </a:moveTo>
                <a:lnTo>
                  <a:pt x="10566" y="1818"/>
                </a:lnTo>
                <a:lnTo>
                  <a:pt x="10575" y="1808"/>
                </a:lnTo>
                <a:lnTo>
                  <a:pt x="10560" y="1796"/>
                </a:lnTo>
                <a:lnTo>
                  <a:pt x="10523" y="1790"/>
                </a:lnTo>
                <a:lnTo>
                  <a:pt x="10513" y="1795"/>
                </a:lnTo>
                <a:lnTo>
                  <a:pt x="10510" y="1806"/>
                </a:lnTo>
                <a:lnTo>
                  <a:pt x="10514" y="1819"/>
                </a:lnTo>
                <a:lnTo>
                  <a:pt x="10527" y="1824"/>
                </a:lnTo>
                <a:close/>
                <a:moveTo>
                  <a:pt x="8143" y="1066"/>
                </a:moveTo>
                <a:lnTo>
                  <a:pt x="8171" y="1068"/>
                </a:lnTo>
                <a:lnTo>
                  <a:pt x="8180" y="1053"/>
                </a:lnTo>
                <a:lnTo>
                  <a:pt x="8172" y="1035"/>
                </a:lnTo>
                <a:lnTo>
                  <a:pt x="8148" y="1027"/>
                </a:lnTo>
                <a:lnTo>
                  <a:pt x="8135" y="1033"/>
                </a:lnTo>
                <a:lnTo>
                  <a:pt x="8130" y="1045"/>
                </a:lnTo>
                <a:lnTo>
                  <a:pt x="8134" y="1058"/>
                </a:lnTo>
                <a:lnTo>
                  <a:pt x="8143" y="1066"/>
                </a:lnTo>
                <a:close/>
                <a:moveTo>
                  <a:pt x="7462" y="852"/>
                </a:moveTo>
                <a:lnTo>
                  <a:pt x="7486" y="866"/>
                </a:lnTo>
                <a:lnTo>
                  <a:pt x="7508" y="875"/>
                </a:lnTo>
                <a:lnTo>
                  <a:pt x="7530" y="879"/>
                </a:lnTo>
                <a:lnTo>
                  <a:pt x="7552" y="881"/>
                </a:lnTo>
                <a:lnTo>
                  <a:pt x="7536" y="856"/>
                </a:lnTo>
                <a:lnTo>
                  <a:pt x="7516" y="843"/>
                </a:lnTo>
                <a:lnTo>
                  <a:pt x="7494" y="843"/>
                </a:lnTo>
                <a:lnTo>
                  <a:pt x="7462" y="852"/>
                </a:lnTo>
                <a:close/>
                <a:moveTo>
                  <a:pt x="11036" y="2764"/>
                </a:moveTo>
                <a:lnTo>
                  <a:pt x="11045" y="2785"/>
                </a:lnTo>
                <a:lnTo>
                  <a:pt x="11057" y="2808"/>
                </a:lnTo>
                <a:lnTo>
                  <a:pt x="11071" y="2818"/>
                </a:lnTo>
                <a:lnTo>
                  <a:pt x="11091" y="2804"/>
                </a:lnTo>
                <a:lnTo>
                  <a:pt x="11081" y="2790"/>
                </a:lnTo>
                <a:lnTo>
                  <a:pt x="11073" y="2774"/>
                </a:lnTo>
                <a:lnTo>
                  <a:pt x="11059" y="2764"/>
                </a:lnTo>
                <a:lnTo>
                  <a:pt x="11036" y="2764"/>
                </a:lnTo>
                <a:close/>
                <a:moveTo>
                  <a:pt x="10768" y="2150"/>
                </a:moveTo>
                <a:lnTo>
                  <a:pt x="10788" y="2160"/>
                </a:lnTo>
                <a:lnTo>
                  <a:pt x="10807" y="2168"/>
                </a:lnTo>
                <a:lnTo>
                  <a:pt x="10826" y="2169"/>
                </a:lnTo>
                <a:lnTo>
                  <a:pt x="10849" y="2162"/>
                </a:lnTo>
                <a:lnTo>
                  <a:pt x="10826" y="2146"/>
                </a:lnTo>
                <a:lnTo>
                  <a:pt x="10807" y="2134"/>
                </a:lnTo>
                <a:lnTo>
                  <a:pt x="10788" y="2132"/>
                </a:lnTo>
                <a:lnTo>
                  <a:pt x="10768" y="2150"/>
                </a:lnTo>
                <a:close/>
                <a:moveTo>
                  <a:pt x="10214" y="1892"/>
                </a:moveTo>
                <a:lnTo>
                  <a:pt x="10200" y="1902"/>
                </a:lnTo>
                <a:lnTo>
                  <a:pt x="10196" y="1922"/>
                </a:lnTo>
                <a:lnTo>
                  <a:pt x="10205" y="1940"/>
                </a:lnTo>
                <a:lnTo>
                  <a:pt x="10223" y="1943"/>
                </a:lnTo>
                <a:lnTo>
                  <a:pt x="10234" y="1931"/>
                </a:lnTo>
                <a:lnTo>
                  <a:pt x="10235" y="1915"/>
                </a:lnTo>
                <a:lnTo>
                  <a:pt x="10228" y="1899"/>
                </a:lnTo>
                <a:lnTo>
                  <a:pt x="10214" y="1892"/>
                </a:lnTo>
                <a:close/>
                <a:moveTo>
                  <a:pt x="2817" y="378"/>
                </a:moveTo>
                <a:lnTo>
                  <a:pt x="2861" y="374"/>
                </a:lnTo>
                <a:lnTo>
                  <a:pt x="2854" y="362"/>
                </a:lnTo>
                <a:lnTo>
                  <a:pt x="2818" y="348"/>
                </a:lnTo>
                <a:lnTo>
                  <a:pt x="2776" y="340"/>
                </a:lnTo>
                <a:lnTo>
                  <a:pt x="2784" y="353"/>
                </a:lnTo>
                <a:lnTo>
                  <a:pt x="2792" y="366"/>
                </a:lnTo>
                <a:lnTo>
                  <a:pt x="2802" y="374"/>
                </a:lnTo>
                <a:lnTo>
                  <a:pt x="2817" y="378"/>
                </a:lnTo>
                <a:close/>
                <a:moveTo>
                  <a:pt x="9149" y="1277"/>
                </a:moveTo>
                <a:lnTo>
                  <a:pt x="9127" y="1258"/>
                </a:lnTo>
                <a:lnTo>
                  <a:pt x="9090" y="1251"/>
                </a:lnTo>
                <a:lnTo>
                  <a:pt x="9047" y="1253"/>
                </a:lnTo>
                <a:lnTo>
                  <a:pt x="9008" y="1259"/>
                </a:lnTo>
                <a:lnTo>
                  <a:pt x="9042" y="1268"/>
                </a:lnTo>
                <a:lnTo>
                  <a:pt x="9078" y="1268"/>
                </a:lnTo>
                <a:lnTo>
                  <a:pt x="9115" y="1269"/>
                </a:lnTo>
                <a:lnTo>
                  <a:pt x="9149" y="1277"/>
                </a:lnTo>
                <a:close/>
                <a:moveTo>
                  <a:pt x="10108" y="1530"/>
                </a:moveTo>
                <a:lnTo>
                  <a:pt x="10142" y="1520"/>
                </a:lnTo>
                <a:lnTo>
                  <a:pt x="10131" y="1507"/>
                </a:lnTo>
                <a:lnTo>
                  <a:pt x="10097" y="1497"/>
                </a:lnTo>
                <a:lnTo>
                  <a:pt x="10062" y="1492"/>
                </a:lnTo>
                <a:lnTo>
                  <a:pt x="10070" y="1509"/>
                </a:lnTo>
                <a:lnTo>
                  <a:pt x="10081" y="1519"/>
                </a:lnTo>
                <a:lnTo>
                  <a:pt x="10094" y="1525"/>
                </a:lnTo>
                <a:lnTo>
                  <a:pt x="10108" y="1530"/>
                </a:lnTo>
                <a:close/>
                <a:moveTo>
                  <a:pt x="11536" y="2300"/>
                </a:moveTo>
                <a:lnTo>
                  <a:pt x="11505" y="2281"/>
                </a:lnTo>
                <a:lnTo>
                  <a:pt x="11476" y="2269"/>
                </a:lnTo>
                <a:lnTo>
                  <a:pt x="11445" y="2262"/>
                </a:lnTo>
                <a:lnTo>
                  <a:pt x="11413" y="2263"/>
                </a:lnTo>
                <a:lnTo>
                  <a:pt x="11432" y="2286"/>
                </a:lnTo>
                <a:lnTo>
                  <a:pt x="11462" y="2297"/>
                </a:lnTo>
                <a:lnTo>
                  <a:pt x="11497" y="2299"/>
                </a:lnTo>
                <a:lnTo>
                  <a:pt x="11536" y="2300"/>
                </a:lnTo>
                <a:close/>
                <a:moveTo>
                  <a:pt x="10142" y="1364"/>
                </a:moveTo>
                <a:lnTo>
                  <a:pt x="10155" y="1353"/>
                </a:lnTo>
                <a:lnTo>
                  <a:pt x="10146" y="1342"/>
                </a:lnTo>
                <a:lnTo>
                  <a:pt x="10145" y="1333"/>
                </a:lnTo>
                <a:lnTo>
                  <a:pt x="10183" y="1330"/>
                </a:lnTo>
                <a:lnTo>
                  <a:pt x="10141" y="1314"/>
                </a:lnTo>
                <a:lnTo>
                  <a:pt x="10113" y="1319"/>
                </a:lnTo>
                <a:lnTo>
                  <a:pt x="10109" y="1338"/>
                </a:lnTo>
                <a:lnTo>
                  <a:pt x="10142" y="1364"/>
                </a:lnTo>
                <a:close/>
                <a:moveTo>
                  <a:pt x="10440" y="1537"/>
                </a:moveTo>
                <a:lnTo>
                  <a:pt x="10437" y="1567"/>
                </a:lnTo>
                <a:lnTo>
                  <a:pt x="10459" y="1580"/>
                </a:lnTo>
                <a:lnTo>
                  <a:pt x="10489" y="1574"/>
                </a:lnTo>
                <a:lnTo>
                  <a:pt x="10503" y="1552"/>
                </a:lnTo>
                <a:lnTo>
                  <a:pt x="10489" y="1546"/>
                </a:lnTo>
                <a:lnTo>
                  <a:pt x="10474" y="1538"/>
                </a:lnTo>
                <a:lnTo>
                  <a:pt x="10457" y="1534"/>
                </a:lnTo>
                <a:lnTo>
                  <a:pt x="10440" y="1537"/>
                </a:lnTo>
                <a:close/>
                <a:moveTo>
                  <a:pt x="2993" y="490"/>
                </a:moveTo>
                <a:lnTo>
                  <a:pt x="2990" y="472"/>
                </a:lnTo>
                <a:lnTo>
                  <a:pt x="2983" y="460"/>
                </a:lnTo>
                <a:lnTo>
                  <a:pt x="2970" y="456"/>
                </a:lnTo>
                <a:lnTo>
                  <a:pt x="2953" y="461"/>
                </a:lnTo>
                <a:lnTo>
                  <a:pt x="2953" y="497"/>
                </a:lnTo>
                <a:lnTo>
                  <a:pt x="2975" y="521"/>
                </a:lnTo>
                <a:lnTo>
                  <a:pt x="2994" y="523"/>
                </a:lnTo>
                <a:lnTo>
                  <a:pt x="2993" y="490"/>
                </a:lnTo>
                <a:close/>
                <a:moveTo>
                  <a:pt x="10653" y="2134"/>
                </a:moveTo>
                <a:lnTo>
                  <a:pt x="10677" y="2122"/>
                </a:lnTo>
                <a:lnTo>
                  <a:pt x="10696" y="2122"/>
                </a:lnTo>
                <a:lnTo>
                  <a:pt x="10713" y="2129"/>
                </a:lnTo>
                <a:lnTo>
                  <a:pt x="10735" y="2137"/>
                </a:lnTo>
                <a:lnTo>
                  <a:pt x="10742" y="2113"/>
                </a:lnTo>
                <a:lnTo>
                  <a:pt x="10707" y="2101"/>
                </a:lnTo>
                <a:lnTo>
                  <a:pt x="10663" y="2107"/>
                </a:lnTo>
                <a:lnTo>
                  <a:pt x="10653" y="2134"/>
                </a:lnTo>
                <a:close/>
                <a:moveTo>
                  <a:pt x="9897" y="1263"/>
                </a:moveTo>
                <a:lnTo>
                  <a:pt x="9864" y="1245"/>
                </a:lnTo>
                <a:lnTo>
                  <a:pt x="9841" y="1240"/>
                </a:lnTo>
                <a:lnTo>
                  <a:pt x="9821" y="1248"/>
                </a:lnTo>
                <a:lnTo>
                  <a:pt x="9799" y="1267"/>
                </a:lnTo>
                <a:lnTo>
                  <a:pt x="9823" y="1278"/>
                </a:lnTo>
                <a:lnTo>
                  <a:pt x="9846" y="1278"/>
                </a:lnTo>
                <a:lnTo>
                  <a:pt x="9870" y="1271"/>
                </a:lnTo>
                <a:lnTo>
                  <a:pt x="9897" y="1263"/>
                </a:lnTo>
                <a:close/>
                <a:moveTo>
                  <a:pt x="2885" y="465"/>
                </a:moveTo>
                <a:lnTo>
                  <a:pt x="2925" y="452"/>
                </a:lnTo>
                <a:lnTo>
                  <a:pt x="2932" y="427"/>
                </a:lnTo>
                <a:lnTo>
                  <a:pt x="2909" y="405"/>
                </a:lnTo>
                <a:lnTo>
                  <a:pt x="2863" y="405"/>
                </a:lnTo>
                <a:lnTo>
                  <a:pt x="2875" y="419"/>
                </a:lnTo>
                <a:lnTo>
                  <a:pt x="2881" y="430"/>
                </a:lnTo>
                <a:lnTo>
                  <a:pt x="2883" y="444"/>
                </a:lnTo>
                <a:lnTo>
                  <a:pt x="2885" y="465"/>
                </a:lnTo>
                <a:close/>
                <a:moveTo>
                  <a:pt x="10588" y="2232"/>
                </a:moveTo>
                <a:lnTo>
                  <a:pt x="10616" y="2258"/>
                </a:lnTo>
                <a:lnTo>
                  <a:pt x="10653" y="2275"/>
                </a:lnTo>
                <a:lnTo>
                  <a:pt x="10691" y="2276"/>
                </a:lnTo>
                <a:lnTo>
                  <a:pt x="10722" y="2258"/>
                </a:lnTo>
                <a:lnTo>
                  <a:pt x="10694" y="2243"/>
                </a:lnTo>
                <a:lnTo>
                  <a:pt x="10661" y="2239"/>
                </a:lnTo>
                <a:lnTo>
                  <a:pt x="10624" y="2239"/>
                </a:lnTo>
                <a:lnTo>
                  <a:pt x="10588" y="2232"/>
                </a:lnTo>
                <a:close/>
                <a:moveTo>
                  <a:pt x="8044" y="938"/>
                </a:moveTo>
                <a:lnTo>
                  <a:pt x="8017" y="931"/>
                </a:lnTo>
                <a:lnTo>
                  <a:pt x="7979" y="923"/>
                </a:lnTo>
                <a:lnTo>
                  <a:pt x="7946" y="926"/>
                </a:lnTo>
                <a:lnTo>
                  <a:pt x="7932" y="950"/>
                </a:lnTo>
                <a:lnTo>
                  <a:pt x="7961" y="957"/>
                </a:lnTo>
                <a:lnTo>
                  <a:pt x="7989" y="961"/>
                </a:lnTo>
                <a:lnTo>
                  <a:pt x="8017" y="956"/>
                </a:lnTo>
                <a:lnTo>
                  <a:pt x="8044" y="938"/>
                </a:lnTo>
                <a:close/>
                <a:moveTo>
                  <a:pt x="10594" y="1735"/>
                </a:moveTo>
                <a:lnTo>
                  <a:pt x="10633" y="1724"/>
                </a:lnTo>
                <a:lnTo>
                  <a:pt x="10610" y="1712"/>
                </a:lnTo>
                <a:lnTo>
                  <a:pt x="10560" y="1701"/>
                </a:lnTo>
                <a:lnTo>
                  <a:pt x="10514" y="1693"/>
                </a:lnTo>
                <a:lnTo>
                  <a:pt x="10524" y="1722"/>
                </a:lnTo>
                <a:lnTo>
                  <a:pt x="10544" y="1731"/>
                </a:lnTo>
                <a:lnTo>
                  <a:pt x="10568" y="1733"/>
                </a:lnTo>
                <a:lnTo>
                  <a:pt x="10594" y="1735"/>
                </a:lnTo>
                <a:close/>
                <a:moveTo>
                  <a:pt x="10752" y="1542"/>
                </a:moveTo>
                <a:lnTo>
                  <a:pt x="10780" y="1534"/>
                </a:lnTo>
                <a:lnTo>
                  <a:pt x="10766" y="1515"/>
                </a:lnTo>
                <a:lnTo>
                  <a:pt x="10733" y="1501"/>
                </a:lnTo>
                <a:lnTo>
                  <a:pt x="10704" y="1512"/>
                </a:lnTo>
                <a:lnTo>
                  <a:pt x="10680" y="1526"/>
                </a:lnTo>
                <a:lnTo>
                  <a:pt x="10691" y="1540"/>
                </a:lnTo>
                <a:lnTo>
                  <a:pt x="10722" y="1547"/>
                </a:lnTo>
                <a:lnTo>
                  <a:pt x="10752" y="1542"/>
                </a:lnTo>
                <a:close/>
                <a:moveTo>
                  <a:pt x="11184" y="2535"/>
                </a:moveTo>
                <a:lnTo>
                  <a:pt x="11143" y="2514"/>
                </a:lnTo>
                <a:lnTo>
                  <a:pt x="11100" y="2499"/>
                </a:lnTo>
                <a:lnTo>
                  <a:pt x="11061" y="2499"/>
                </a:lnTo>
                <a:lnTo>
                  <a:pt x="11031" y="2523"/>
                </a:lnTo>
                <a:lnTo>
                  <a:pt x="11071" y="2524"/>
                </a:lnTo>
                <a:lnTo>
                  <a:pt x="11108" y="2532"/>
                </a:lnTo>
                <a:lnTo>
                  <a:pt x="11145" y="2537"/>
                </a:lnTo>
                <a:lnTo>
                  <a:pt x="11184" y="2535"/>
                </a:lnTo>
                <a:close/>
                <a:moveTo>
                  <a:pt x="11667" y="3183"/>
                </a:moveTo>
                <a:lnTo>
                  <a:pt x="11702" y="3188"/>
                </a:lnTo>
                <a:lnTo>
                  <a:pt x="11738" y="3197"/>
                </a:lnTo>
                <a:lnTo>
                  <a:pt x="11772" y="3200"/>
                </a:lnTo>
                <a:lnTo>
                  <a:pt x="11806" y="3190"/>
                </a:lnTo>
                <a:lnTo>
                  <a:pt x="11762" y="3175"/>
                </a:lnTo>
                <a:lnTo>
                  <a:pt x="11701" y="3158"/>
                </a:lnTo>
                <a:lnTo>
                  <a:pt x="11658" y="3156"/>
                </a:lnTo>
                <a:lnTo>
                  <a:pt x="11667" y="3183"/>
                </a:lnTo>
                <a:close/>
                <a:moveTo>
                  <a:pt x="1476" y="299"/>
                </a:moveTo>
                <a:lnTo>
                  <a:pt x="1478" y="299"/>
                </a:lnTo>
                <a:lnTo>
                  <a:pt x="1476" y="299"/>
                </a:lnTo>
                <a:lnTo>
                  <a:pt x="1432" y="275"/>
                </a:lnTo>
                <a:lnTo>
                  <a:pt x="1395" y="262"/>
                </a:lnTo>
                <a:lnTo>
                  <a:pt x="1364" y="257"/>
                </a:lnTo>
                <a:lnTo>
                  <a:pt x="1335" y="261"/>
                </a:lnTo>
                <a:lnTo>
                  <a:pt x="1367" y="288"/>
                </a:lnTo>
                <a:lnTo>
                  <a:pt x="1400" y="304"/>
                </a:lnTo>
                <a:lnTo>
                  <a:pt x="1437" y="310"/>
                </a:lnTo>
                <a:lnTo>
                  <a:pt x="1476" y="299"/>
                </a:lnTo>
                <a:lnTo>
                  <a:pt x="1478" y="299"/>
                </a:lnTo>
                <a:lnTo>
                  <a:pt x="1476" y="299"/>
                </a:lnTo>
                <a:close/>
                <a:moveTo>
                  <a:pt x="10079" y="1563"/>
                </a:moveTo>
                <a:lnTo>
                  <a:pt x="10079" y="1596"/>
                </a:lnTo>
                <a:lnTo>
                  <a:pt x="10128" y="1613"/>
                </a:lnTo>
                <a:lnTo>
                  <a:pt x="10172" y="1607"/>
                </a:lnTo>
                <a:lnTo>
                  <a:pt x="10151" y="1570"/>
                </a:lnTo>
                <a:lnTo>
                  <a:pt x="10135" y="1565"/>
                </a:lnTo>
                <a:lnTo>
                  <a:pt x="10117" y="1561"/>
                </a:lnTo>
                <a:lnTo>
                  <a:pt x="10098" y="1560"/>
                </a:lnTo>
                <a:lnTo>
                  <a:pt x="10079" y="1563"/>
                </a:lnTo>
                <a:close/>
                <a:moveTo>
                  <a:pt x="10181" y="1614"/>
                </a:moveTo>
                <a:lnTo>
                  <a:pt x="10211" y="1637"/>
                </a:lnTo>
                <a:lnTo>
                  <a:pt x="10257" y="1646"/>
                </a:lnTo>
                <a:lnTo>
                  <a:pt x="10308" y="1641"/>
                </a:lnTo>
                <a:lnTo>
                  <a:pt x="10350" y="1624"/>
                </a:lnTo>
                <a:lnTo>
                  <a:pt x="10304" y="1612"/>
                </a:lnTo>
                <a:lnTo>
                  <a:pt x="10260" y="1600"/>
                </a:lnTo>
                <a:lnTo>
                  <a:pt x="10216" y="1598"/>
                </a:lnTo>
                <a:lnTo>
                  <a:pt x="10181" y="1614"/>
                </a:lnTo>
                <a:close/>
                <a:moveTo>
                  <a:pt x="10614" y="2000"/>
                </a:moveTo>
                <a:lnTo>
                  <a:pt x="10578" y="1977"/>
                </a:lnTo>
                <a:lnTo>
                  <a:pt x="10535" y="1969"/>
                </a:lnTo>
                <a:lnTo>
                  <a:pt x="10489" y="1968"/>
                </a:lnTo>
                <a:lnTo>
                  <a:pt x="10445" y="1967"/>
                </a:lnTo>
                <a:lnTo>
                  <a:pt x="10484" y="1989"/>
                </a:lnTo>
                <a:lnTo>
                  <a:pt x="10533" y="2009"/>
                </a:lnTo>
                <a:lnTo>
                  <a:pt x="10580" y="2017"/>
                </a:lnTo>
                <a:lnTo>
                  <a:pt x="10614" y="2000"/>
                </a:lnTo>
                <a:close/>
                <a:moveTo>
                  <a:pt x="10640" y="2015"/>
                </a:moveTo>
                <a:lnTo>
                  <a:pt x="10682" y="2038"/>
                </a:lnTo>
                <a:lnTo>
                  <a:pt x="10737" y="2053"/>
                </a:lnTo>
                <a:lnTo>
                  <a:pt x="10793" y="2064"/>
                </a:lnTo>
                <a:lnTo>
                  <a:pt x="10843" y="2067"/>
                </a:lnTo>
                <a:lnTo>
                  <a:pt x="10802" y="2039"/>
                </a:lnTo>
                <a:lnTo>
                  <a:pt x="10750" y="2019"/>
                </a:lnTo>
                <a:lnTo>
                  <a:pt x="10693" y="2010"/>
                </a:lnTo>
                <a:lnTo>
                  <a:pt x="10640" y="2015"/>
                </a:lnTo>
                <a:close/>
                <a:moveTo>
                  <a:pt x="1322" y="218"/>
                </a:moveTo>
                <a:lnTo>
                  <a:pt x="1286" y="182"/>
                </a:lnTo>
                <a:lnTo>
                  <a:pt x="1251" y="154"/>
                </a:lnTo>
                <a:lnTo>
                  <a:pt x="1215" y="148"/>
                </a:lnTo>
                <a:lnTo>
                  <a:pt x="1174" y="178"/>
                </a:lnTo>
                <a:lnTo>
                  <a:pt x="1213" y="191"/>
                </a:lnTo>
                <a:lnTo>
                  <a:pt x="1250" y="208"/>
                </a:lnTo>
                <a:lnTo>
                  <a:pt x="1286" y="219"/>
                </a:lnTo>
                <a:lnTo>
                  <a:pt x="1322" y="218"/>
                </a:lnTo>
                <a:close/>
                <a:moveTo>
                  <a:pt x="1348" y="236"/>
                </a:moveTo>
                <a:lnTo>
                  <a:pt x="1405" y="236"/>
                </a:lnTo>
                <a:lnTo>
                  <a:pt x="1407" y="208"/>
                </a:lnTo>
                <a:lnTo>
                  <a:pt x="1372" y="178"/>
                </a:lnTo>
                <a:lnTo>
                  <a:pt x="1314" y="172"/>
                </a:lnTo>
                <a:lnTo>
                  <a:pt x="1313" y="186"/>
                </a:lnTo>
                <a:lnTo>
                  <a:pt x="1331" y="199"/>
                </a:lnTo>
                <a:lnTo>
                  <a:pt x="1349" y="213"/>
                </a:lnTo>
                <a:lnTo>
                  <a:pt x="1348" y="236"/>
                </a:lnTo>
                <a:close/>
                <a:moveTo>
                  <a:pt x="1735" y="177"/>
                </a:moveTo>
                <a:lnTo>
                  <a:pt x="1674" y="162"/>
                </a:lnTo>
                <a:lnTo>
                  <a:pt x="1607" y="144"/>
                </a:lnTo>
                <a:lnTo>
                  <a:pt x="1542" y="135"/>
                </a:lnTo>
                <a:lnTo>
                  <a:pt x="1486" y="143"/>
                </a:lnTo>
                <a:lnTo>
                  <a:pt x="1548" y="161"/>
                </a:lnTo>
                <a:lnTo>
                  <a:pt x="1610" y="172"/>
                </a:lnTo>
                <a:lnTo>
                  <a:pt x="1672" y="177"/>
                </a:lnTo>
                <a:lnTo>
                  <a:pt x="1735" y="177"/>
                </a:lnTo>
                <a:close/>
                <a:moveTo>
                  <a:pt x="8287" y="975"/>
                </a:moveTo>
                <a:lnTo>
                  <a:pt x="8320" y="1015"/>
                </a:lnTo>
                <a:lnTo>
                  <a:pt x="8363" y="1015"/>
                </a:lnTo>
                <a:lnTo>
                  <a:pt x="8412" y="1007"/>
                </a:lnTo>
                <a:lnTo>
                  <a:pt x="8456" y="1025"/>
                </a:lnTo>
                <a:lnTo>
                  <a:pt x="8436" y="991"/>
                </a:lnTo>
                <a:lnTo>
                  <a:pt x="8389" y="973"/>
                </a:lnTo>
                <a:lnTo>
                  <a:pt x="8334" y="968"/>
                </a:lnTo>
                <a:lnTo>
                  <a:pt x="8287" y="975"/>
                </a:lnTo>
                <a:close/>
                <a:moveTo>
                  <a:pt x="1637" y="255"/>
                </a:moveTo>
                <a:lnTo>
                  <a:pt x="1635" y="255"/>
                </a:lnTo>
                <a:lnTo>
                  <a:pt x="1635" y="255"/>
                </a:lnTo>
                <a:lnTo>
                  <a:pt x="1634" y="255"/>
                </a:lnTo>
                <a:lnTo>
                  <a:pt x="1637" y="255"/>
                </a:lnTo>
                <a:close/>
                <a:moveTo>
                  <a:pt x="1539" y="240"/>
                </a:moveTo>
                <a:lnTo>
                  <a:pt x="1541" y="242"/>
                </a:lnTo>
                <a:lnTo>
                  <a:pt x="1541" y="243"/>
                </a:lnTo>
                <a:lnTo>
                  <a:pt x="1540" y="243"/>
                </a:lnTo>
                <a:lnTo>
                  <a:pt x="1537" y="243"/>
                </a:lnTo>
                <a:lnTo>
                  <a:pt x="1535" y="241"/>
                </a:lnTo>
                <a:lnTo>
                  <a:pt x="1534" y="240"/>
                </a:lnTo>
                <a:lnTo>
                  <a:pt x="1535" y="240"/>
                </a:lnTo>
                <a:lnTo>
                  <a:pt x="1539" y="240"/>
                </a:lnTo>
                <a:close/>
                <a:moveTo>
                  <a:pt x="1556" y="266"/>
                </a:moveTo>
                <a:lnTo>
                  <a:pt x="1627" y="250"/>
                </a:lnTo>
                <a:lnTo>
                  <a:pt x="1583" y="217"/>
                </a:lnTo>
                <a:lnTo>
                  <a:pt x="1507" y="200"/>
                </a:lnTo>
                <a:lnTo>
                  <a:pt x="1475" y="236"/>
                </a:lnTo>
                <a:lnTo>
                  <a:pt x="1492" y="254"/>
                </a:lnTo>
                <a:lnTo>
                  <a:pt x="1512" y="262"/>
                </a:lnTo>
                <a:lnTo>
                  <a:pt x="1534" y="266"/>
                </a:lnTo>
                <a:lnTo>
                  <a:pt x="1556" y="266"/>
                </a:lnTo>
                <a:close/>
                <a:moveTo>
                  <a:pt x="10737" y="2234"/>
                </a:moveTo>
                <a:lnTo>
                  <a:pt x="10761" y="2220"/>
                </a:lnTo>
                <a:lnTo>
                  <a:pt x="10690" y="2187"/>
                </a:lnTo>
                <a:lnTo>
                  <a:pt x="10588" y="2164"/>
                </a:lnTo>
                <a:lnTo>
                  <a:pt x="10519" y="2178"/>
                </a:lnTo>
                <a:lnTo>
                  <a:pt x="10573" y="2193"/>
                </a:lnTo>
                <a:lnTo>
                  <a:pt x="10629" y="2209"/>
                </a:lnTo>
                <a:lnTo>
                  <a:pt x="10684" y="2223"/>
                </a:lnTo>
                <a:lnTo>
                  <a:pt x="10737" y="2234"/>
                </a:lnTo>
                <a:close/>
                <a:moveTo>
                  <a:pt x="1930" y="332"/>
                </a:moveTo>
                <a:lnTo>
                  <a:pt x="1848" y="331"/>
                </a:lnTo>
                <a:lnTo>
                  <a:pt x="1764" y="346"/>
                </a:lnTo>
                <a:lnTo>
                  <a:pt x="1733" y="369"/>
                </a:lnTo>
                <a:lnTo>
                  <a:pt x="1816" y="385"/>
                </a:lnTo>
                <a:lnTo>
                  <a:pt x="1862" y="397"/>
                </a:lnTo>
                <a:lnTo>
                  <a:pt x="1893" y="385"/>
                </a:lnTo>
                <a:lnTo>
                  <a:pt x="1913" y="358"/>
                </a:lnTo>
                <a:lnTo>
                  <a:pt x="1930" y="332"/>
                </a:lnTo>
                <a:close/>
                <a:moveTo>
                  <a:pt x="1544" y="106"/>
                </a:moveTo>
                <a:lnTo>
                  <a:pt x="1657" y="129"/>
                </a:lnTo>
                <a:lnTo>
                  <a:pt x="1767" y="158"/>
                </a:lnTo>
                <a:lnTo>
                  <a:pt x="1870" y="175"/>
                </a:lnTo>
                <a:lnTo>
                  <a:pt x="1963" y="164"/>
                </a:lnTo>
                <a:lnTo>
                  <a:pt x="1858" y="143"/>
                </a:lnTo>
                <a:lnTo>
                  <a:pt x="1732" y="112"/>
                </a:lnTo>
                <a:lnTo>
                  <a:pt x="1616" y="93"/>
                </a:lnTo>
                <a:lnTo>
                  <a:pt x="1544" y="106"/>
                </a:lnTo>
                <a:close/>
                <a:moveTo>
                  <a:pt x="10279" y="1846"/>
                </a:moveTo>
                <a:lnTo>
                  <a:pt x="10355" y="1852"/>
                </a:lnTo>
                <a:lnTo>
                  <a:pt x="10425" y="1868"/>
                </a:lnTo>
                <a:lnTo>
                  <a:pt x="10449" y="1868"/>
                </a:lnTo>
                <a:lnTo>
                  <a:pt x="10386" y="1828"/>
                </a:lnTo>
                <a:lnTo>
                  <a:pt x="10256" y="1790"/>
                </a:lnTo>
                <a:lnTo>
                  <a:pt x="10146" y="1795"/>
                </a:lnTo>
                <a:lnTo>
                  <a:pt x="10130" y="1820"/>
                </a:lnTo>
                <a:lnTo>
                  <a:pt x="10279" y="1846"/>
                </a:lnTo>
                <a:close/>
                <a:moveTo>
                  <a:pt x="1190" y="268"/>
                </a:moveTo>
                <a:lnTo>
                  <a:pt x="1295" y="355"/>
                </a:lnTo>
                <a:lnTo>
                  <a:pt x="1409" y="404"/>
                </a:lnTo>
                <a:lnTo>
                  <a:pt x="1479" y="416"/>
                </a:lnTo>
                <a:lnTo>
                  <a:pt x="1462" y="397"/>
                </a:lnTo>
                <a:lnTo>
                  <a:pt x="1465" y="360"/>
                </a:lnTo>
                <a:lnTo>
                  <a:pt x="1502" y="359"/>
                </a:lnTo>
                <a:lnTo>
                  <a:pt x="1553" y="366"/>
                </a:lnTo>
                <a:lnTo>
                  <a:pt x="1593" y="353"/>
                </a:lnTo>
                <a:lnTo>
                  <a:pt x="1602" y="329"/>
                </a:lnTo>
                <a:lnTo>
                  <a:pt x="1578" y="326"/>
                </a:lnTo>
                <a:lnTo>
                  <a:pt x="1562" y="338"/>
                </a:lnTo>
                <a:lnTo>
                  <a:pt x="1592" y="353"/>
                </a:lnTo>
                <a:lnTo>
                  <a:pt x="1534" y="325"/>
                </a:lnTo>
                <a:lnTo>
                  <a:pt x="1481" y="317"/>
                </a:lnTo>
                <a:lnTo>
                  <a:pt x="1432" y="334"/>
                </a:lnTo>
                <a:lnTo>
                  <a:pt x="1376" y="378"/>
                </a:lnTo>
                <a:lnTo>
                  <a:pt x="1343" y="331"/>
                </a:lnTo>
                <a:lnTo>
                  <a:pt x="1279" y="270"/>
                </a:lnTo>
                <a:lnTo>
                  <a:pt x="1218" y="234"/>
                </a:lnTo>
                <a:lnTo>
                  <a:pt x="1190" y="268"/>
                </a:lnTo>
                <a:close/>
                <a:moveTo>
                  <a:pt x="10229" y="4898"/>
                </a:moveTo>
                <a:lnTo>
                  <a:pt x="10216" y="4895"/>
                </a:lnTo>
                <a:lnTo>
                  <a:pt x="10205" y="4890"/>
                </a:lnTo>
                <a:lnTo>
                  <a:pt x="10195" y="4881"/>
                </a:lnTo>
                <a:lnTo>
                  <a:pt x="10190" y="4868"/>
                </a:lnTo>
                <a:lnTo>
                  <a:pt x="10202" y="4874"/>
                </a:lnTo>
                <a:lnTo>
                  <a:pt x="10216" y="4879"/>
                </a:lnTo>
                <a:lnTo>
                  <a:pt x="10226" y="4887"/>
                </a:lnTo>
                <a:lnTo>
                  <a:pt x="10229" y="4898"/>
                </a:lnTo>
                <a:close/>
                <a:moveTo>
                  <a:pt x="10072" y="5134"/>
                </a:moveTo>
                <a:lnTo>
                  <a:pt x="10074" y="5131"/>
                </a:lnTo>
                <a:lnTo>
                  <a:pt x="10075" y="5130"/>
                </a:lnTo>
                <a:lnTo>
                  <a:pt x="10076" y="5130"/>
                </a:lnTo>
                <a:lnTo>
                  <a:pt x="10079" y="5130"/>
                </a:lnTo>
                <a:lnTo>
                  <a:pt x="10080" y="5134"/>
                </a:lnTo>
                <a:lnTo>
                  <a:pt x="10079" y="5135"/>
                </a:lnTo>
                <a:lnTo>
                  <a:pt x="10076" y="5135"/>
                </a:lnTo>
                <a:lnTo>
                  <a:pt x="10072" y="5134"/>
                </a:lnTo>
                <a:close/>
                <a:moveTo>
                  <a:pt x="10047" y="5098"/>
                </a:moveTo>
                <a:lnTo>
                  <a:pt x="10010" y="5098"/>
                </a:lnTo>
                <a:lnTo>
                  <a:pt x="9977" y="5106"/>
                </a:lnTo>
                <a:lnTo>
                  <a:pt x="9946" y="5106"/>
                </a:lnTo>
                <a:lnTo>
                  <a:pt x="9917" y="5082"/>
                </a:lnTo>
                <a:lnTo>
                  <a:pt x="9911" y="5088"/>
                </a:lnTo>
                <a:lnTo>
                  <a:pt x="9978" y="5070"/>
                </a:lnTo>
                <a:lnTo>
                  <a:pt x="10047" y="5063"/>
                </a:lnTo>
                <a:lnTo>
                  <a:pt x="10047" y="5098"/>
                </a:lnTo>
                <a:close/>
                <a:moveTo>
                  <a:pt x="9977" y="5203"/>
                </a:moveTo>
                <a:lnTo>
                  <a:pt x="9946" y="5190"/>
                </a:lnTo>
                <a:lnTo>
                  <a:pt x="9931" y="5177"/>
                </a:lnTo>
                <a:lnTo>
                  <a:pt x="9927" y="5159"/>
                </a:lnTo>
                <a:lnTo>
                  <a:pt x="9936" y="5133"/>
                </a:lnTo>
                <a:lnTo>
                  <a:pt x="9969" y="5131"/>
                </a:lnTo>
                <a:lnTo>
                  <a:pt x="9992" y="5148"/>
                </a:lnTo>
                <a:lnTo>
                  <a:pt x="9997" y="5175"/>
                </a:lnTo>
                <a:lnTo>
                  <a:pt x="9977" y="5203"/>
                </a:lnTo>
                <a:close/>
                <a:moveTo>
                  <a:pt x="9807" y="5353"/>
                </a:moveTo>
                <a:lnTo>
                  <a:pt x="9813" y="5357"/>
                </a:lnTo>
                <a:lnTo>
                  <a:pt x="9816" y="5362"/>
                </a:lnTo>
                <a:lnTo>
                  <a:pt x="9818" y="5367"/>
                </a:lnTo>
                <a:lnTo>
                  <a:pt x="9819" y="5373"/>
                </a:lnTo>
                <a:lnTo>
                  <a:pt x="9815" y="5369"/>
                </a:lnTo>
                <a:lnTo>
                  <a:pt x="9810" y="5366"/>
                </a:lnTo>
                <a:lnTo>
                  <a:pt x="9807" y="5359"/>
                </a:lnTo>
                <a:lnTo>
                  <a:pt x="9807" y="5353"/>
                </a:lnTo>
                <a:close/>
                <a:moveTo>
                  <a:pt x="9716" y="5562"/>
                </a:moveTo>
                <a:lnTo>
                  <a:pt x="9704" y="5562"/>
                </a:lnTo>
                <a:lnTo>
                  <a:pt x="9692" y="5553"/>
                </a:lnTo>
                <a:lnTo>
                  <a:pt x="9685" y="5540"/>
                </a:lnTo>
                <a:lnTo>
                  <a:pt x="9692" y="5526"/>
                </a:lnTo>
                <a:lnTo>
                  <a:pt x="9703" y="5526"/>
                </a:lnTo>
                <a:lnTo>
                  <a:pt x="9715" y="5535"/>
                </a:lnTo>
                <a:lnTo>
                  <a:pt x="9721" y="5548"/>
                </a:lnTo>
                <a:lnTo>
                  <a:pt x="9716" y="5562"/>
                </a:lnTo>
                <a:close/>
                <a:moveTo>
                  <a:pt x="9517" y="6086"/>
                </a:moveTo>
                <a:lnTo>
                  <a:pt x="9517" y="6081"/>
                </a:lnTo>
                <a:lnTo>
                  <a:pt x="9517" y="6080"/>
                </a:lnTo>
                <a:lnTo>
                  <a:pt x="9517" y="6082"/>
                </a:lnTo>
                <a:lnTo>
                  <a:pt x="9517" y="6086"/>
                </a:lnTo>
                <a:lnTo>
                  <a:pt x="9516" y="6082"/>
                </a:lnTo>
                <a:lnTo>
                  <a:pt x="9515" y="6080"/>
                </a:lnTo>
                <a:lnTo>
                  <a:pt x="9515" y="6080"/>
                </a:lnTo>
                <a:lnTo>
                  <a:pt x="9517" y="6086"/>
                </a:lnTo>
                <a:close/>
                <a:moveTo>
                  <a:pt x="9453" y="6255"/>
                </a:moveTo>
                <a:lnTo>
                  <a:pt x="9450" y="6250"/>
                </a:lnTo>
                <a:lnTo>
                  <a:pt x="9452" y="6244"/>
                </a:lnTo>
                <a:lnTo>
                  <a:pt x="9457" y="6243"/>
                </a:lnTo>
                <a:lnTo>
                  <a:pt x="9464" y="6246"/>
                </a:lnTo>
                <a:lnTo>
                  <a:pt x="9467" y="6255"/>
                </a:lnTo>
                <a:lnTo>
                  <a:pt x="9466" y="6260"/>
                </a:lnTo>
                <a:lnTo>
                  <a:pt x="9461" y="6260"/>
                </a:lnTo>
                <a:lnTo>
                  <a:pt x="9453" y="6255"/>
                </a:lnTo>
                <a:close/>
                <a:moveTo>
                  <a:pt x="9453" y="6428"/>
                </a:moveTo>
                <a:lnTo>
                  <a:pt x="9443" y="6428"/>
                </a:lnTo>
                <a:lnTo>
                  <a:pt x="9434" y="6425"/>
                </a:lnTo>
                <a:lnTo>
                  <a:pt x="9429" y="6417"/>
                </a:lnTo>
                <a:lnTo>
                  <a:pt x="9432" y="6409"/>
                </a:lnTo>
                <a:lnTo>
                  <a:pt x="9442" y="6411"/>
                </a:lnTo>
                <a:lnTo>
                  <a:pt x="9452" y="6413"/>
                </a:lnTo>
                <a:lnTo>
                  <a:pt x="9457" y="6420"/>
                </a:lnTo>
                <a:lnTo>
                  <a:pt x="9453" y="6428"/>
                </a:lnTo>
                <a:close/>
                <a:moveTo>
                  <a:pt x="9457" y="6328"/>
                </a:moveTo>
                <a:lnTo>
                  <a:pt x="9452" y="6329"/>
                </a:lnTo>
                <a:lnTo>
                  <a:pt x="9448" y="6329"/>
                </a:lnTo>
                <a:lnTo>
                  <a:pt x="9446" y="6325"/>
                </a:lnTo>
                <a:lnTo>
                  <a:pt x="9446" y="6322"/>
                </a:lnTo>
                <a:lnTo>
                  <a:pt x="9451" y="6318"/>
                </a:lnTo>
                <a:lnTo>
                  <a:pt x="9455" y="6318"/>
                </a:lnTo>
                <a:lnTo>
                  <a:pt x="9457" y="6322"/>
                </a:lnTo>
                <a:lnTo>
                  <a:pt x="9457" y="6328"/>
                </a:lnTo>
                <a:close/>
                <a:moveTo>
                  <a:pt x="9350" y="6039"/>
                </a:moveTo>
                <a:lnTo>
                  <a:pt x="9308" y="5965"/>
                </a:lnTo>
                <a:lnTo>
                  <a:pt x="9363" y="5940"/>
                </a:lnTo>
                <a:lnTo>
                  <a:pt x="9436" y="5960"/>
                </a:lnTo>
                <a:lnTo>
                  <a:pt x="9447" y="6025"/>
                </a:lnTo>
                <a:lnTo>
                  <a:pt x="9424" y="6036"/>
                </a:lnTo>
                <a:lnTo>
                  <a:pt x="9401" y="6043"/>
                </a:lnTo>
                <a:lnTo>
                  <a:pt x="9377" y="6044"/>
                </a:lnTo>
                <a:lnTo>
                  <a:pt x="9350" y="6039"/>
                </a:lnTo>
                <a:close/>
                <a:moveTo>
                  <a:pt x="9395" y="6166"/>
                </a:moveTo>
                <a:lnTo>
                  <a:pt x="9383" y="6188"/>
                </a:lnTo>
                <a:lnTo>
                  <a:pt x="9369" y="6207"/>
                </a:lnTo>
                <a:lnTo>
                  <a:pt x="9352" y="6221"/>
                </a:lnTo>
                <a:lnTo>
                  <a:pt x="9331" y="6234"/>
                </a:lnTo>
                <a:lnTo>
                  <a:pt x="9303" y="6206"/>
                </a:lnTo>
                <a:lnTo>
                  <a:pt x="9325" y="6159"/>
                </a:lnTo>
                <a:lnTo>
                  <a:pt x="9366" y="6133"/>
                </a:lnTo>
                <a:lnTo>
                  <a:pt x="9395" y="6166"/>
                </a:lnTo>
                <a:close/>
                <a:moveTo>
                  <a:pt x="9341" y="6538"/>
                </a:moveTo>
                <a:lnTo>
                  <a:pt x="9331" y="6542"/>
                </a:lnTo>
                <a:lnTo>
                  <a:pt x="9321" y="6540"/>
                </a:lnTo>
                <a:lnTo>
                  <a:pt x="9312" y="6535"/>
                </a:lnTo>
                <a:lnTo>
                  <a:pt x="9312" y="6526"/>
                </a:lnTo>
                <a:lnTo>
                  <a:pt x="9321" y="6524"/>
                </a:lnTo>
                <a:lnTo>
                  <a:pt x="9331" y="6524"/>
                </a:lnTo>
                <a:lnTo>
                  <a:pt x="9340" y="6529"/>
                </a:lnTo>
                <a:lnTo>
                  <a:pt x="9341" y="6538"/>
                </a:lnTo>
                <a:close/>
                <a:moveTo>
                  <a:pt x="9348" y="5867"/>
                </a:moveTo>
                <a:lnTo>
                  <a:pt x="9341" y="5881"/>
                </a:lnTo>
                <a:lnTo>
                  <a:pt x="9330" y="5891"/>
                </a:lnTo>
                <a:lnTo>
                  <a:pt x="9318" y="5895"/>
                </a:lnTo>
                <a:lnTo>
                  <a:pt x="9308" y="5886"/>
                </a:lnTo>
                <a:lnTo>
                  <a:pt x="9315" y="5875"/>
                </a:lnTo>
                <a:lnTo>
                  <a:pt x="9324" y="5870"/>
                </a:lnTo>
                <a:lnTo>
                  <a:pt x="9335" y="5868"/>
                </a:lnTo>
                <a:lnTo>
                  <a:pt x="9348" y="5867"/>
                </a:lnTo>
                <a:close/>
                <a:moveTo>
                  <a:pt x="9297" y="5830"/>
                </a:moveTo>
                <a:lnTo>
                  <a:pt x="9316" y="5809"/>
                </a:lnTo>
                <a:lnTo>
                  <a:pt x="9364" y="5792"/>
                </a:lnTo>
                <a:lnTo>
                  <a:pt x="9418" y="5782"/>
                </a:lnTo>
                <a:lnTo>
                  <a:pt x="9457" y="5779"/>
                </a:lnTo>
                <a:lnTo>
                  <a:pt x="9428" y="5828"/>
                </a:lnTo>
                <a:lnTo>
                  <a:pt x="9390" y="5849"/>
                </a:lnTo>
                <a:lnTo>
                  <a:pt x="9344" y="5849"/>
                </a:lnTo>
                <a:lnTo>
                  <a:pt x="9297" y="5830"/>
                </a:lnTo>
                <a:close/>
                <a:moveTo>
                  <a:pt x="9280" y="5723"/>
                </a:moveTo>
                <a:lnTo>
                  <a:pt x="9270" y="5707"/>
                </a:lnTo>
                <a:lnTo>
                  <a:pt x="9285" y="5700"/>
                </a:lnTo>
                <a:lnTo>
                  <a:pt x="9311" y="5703"/>
                </a:lnTo>
                <a:lnTo>
                  <a:pt x="9330" y="5714"/>
                </a:lnTo>
                <a:lnTo>
                  <a:pt x="9315" y="5730"/>
                </a:lnTo>
                <a:lnTo>
                  <a:pt x="9303" y="5736"/>
                </a:lnTo>
                <a:lnTo>
                  <a:pt x="9294" y="5733"/>
                </a:lnTo>
                <a:lnTo>
                  <a:pt x="9280" y="5723"/>
                </a:lnTo>
                <a:close/>
                <a:moveTo>
                  <a:pt x="8921" y="5149"/>
                </a:moveTo>
                <a:lnTo>
                  <a:pt x="8917" y="5144"/>
                </a:lnTo>
                <a:lnTo>
                  <a:pt x="8924" y="5142"/>
                </a:lnTo>
                <a:lnTo>
                  <a:pt x="8931" y="5142"/>
                </a:lnTo>
                <a:lnTo>
                  <a:pt x="8935" y="5142"/>
                </a:lnTo>
                <a:lnTo>
                  <a:pt x="8936" y="5150"/>
                </a:lnTo>
                <a:lnTo>
                  <a:pt x="8933" y="5152"/>
                </a:lnTo>
                <a:lnTo>
                  <a:pt x="8926" y="5150"/>
                </a:lnTo>
                <a:lnTo>
                  <a:pt x="8921" y="5149"/>
                </a:lnTo>
                <a:close/>
                <a:moveTo>
                  <a:pt x="8812" y="5126"/>
                </a:moveTo>
                <a:lnTo>
                  <a:pt x="8804" y="5124"/>
                </a:lnTo>
                <a:lnTo>
                  <a:pt x="8804" y="5119"/>
                </a:lnTo>
                <a:lnTo>
                  <a:pt x="8808" y="5116"/>
                </a:lnTo>
                <a:lnTo>
                  <a:pt x="8814" y="5116"/>
                </a:lnTo>
                <a:lnTo>
                  <a:pt x="8818" y="5120"/>
                </a:lnTo>
                <a:lnTo>
                  <a:pt x="8818" y="5122"/>
                </a:lnTo>
                <a:lnTo>
                  <a:pt x="8815" y="5125"/>
                </a:lnTo>
                <a:lnTo>
                  <a:pt x="8812" y="5126"/>
                </a:lnTo>
                <a:close/>
                <a:moveTo>
                  <a:pt x="8507" y="4918"/>
                </a:moveTo>
                <a:lnTo>
                  <a:pt x="8505" y="4912"/>
                </a:lnTo>
                <a:lnTo>
                  <a:pt x="8507" y="4912"/>
                </a:lnTo>
                <a:lnTo>
                  <a:pt x="8510" y="4914"/>
                </a:lnTo>
                <a:lnTo>
                  <a:pt x="8511" y="4915"/>
                </a:lnTo>
                <a:lnTo>
                  <a:pt x="8507" y="4918"/>
                </a:lnTo>
                <a:close/>
                <a:moveTo>
                  <a:pt x="8370" y="4704"/>
                </a:moveTo>
                <a:lnTo>
                  <a:pt x="8319" y="4690"/>
                </a:lnTo>
                <a:lnTo>
                  <a:pt x="8274" y="4679"/>
                </a:lnTo>
                <a:lnTo>
                  <a:pt x="8261" y="4663"/>
                </a:lnTo>
                <a:lnTo>
                  <a:pt x="8307" y="4629"/>
                </a:lnTo>
                <a:lnTo>
                  <a:pt x="8361" y="4630"/>
                </a:lnTo>
                <a:lnTo>
                  <a:pt x="8409" y="4660"/>
                </a:lnTo>
                <a:lnTo>
                  <a:pt x="8423" y="4695"/>
                </a:lnTo>
                <a:lnTo>
                  <a:pt x="8370" y="4704"/>
                </a:lnTo>
                <a:close/>
                <a:moveTo>
                  <a:pt x="8352" y="4818"/>
                </a:moveTo>
                <a:lnTo>
                  <a:pt x="8342" y="4830"/>
                </a:lnTo>
                <a:lnTo>
                  <a:pt x="8330" y="4816"/>
                </a:lnTo>
                <a:lnTo>
                  <a:pt x="8326" y="4794"/>
                </a:lnTo>
                <a:lnTo>
                  <a:pt x="8339" y="4779"/>
                </a:lnTo>
                <a:lnTo>
                  <a:pt x="8351" y="4784"/>
                </a:lnTo>
                <a:lnTo>
                  <a:pt x="8356" y="4794"/>
                </a:lnTo>
                <a:lnTo>
                  <a:pt x="8356" y="4807"/>
                </a:lnTo>
                <a:lnTo>
                  <a:pt x="8352" y="4818"/>
                </a:lnTo>
                <a:close/>
                <a:moveTo>
                  <a:pt x="8041" y="4975"/>
                </a:moveTo>
                <a:lnTo>
                  <a:pt x="8033" y="4986"/>
                </a:lnTo>
                <a:lnTo>
                  <a:pt x="8026" y="4996"/>
                </a:lnTo>
                <a:lnTo>
                  <a:pt x="8016" y="5004"/>
                </a:lnTo>
                <a:lnTo>
                  <a:pt x="8002" y="5008"/>
                </a:lnTo>
                <a:lnTo>
                  <a:pt x="7981" y="4986"/>
                </a:lnTo>
                <a:lnTo>
                  <a:pt x="8000" y="4958"/>
                </a:lnTo>
                <a:lnTo>
                  <a:pt x="8030" y="4946"/>
                </a:lnTo>
                <a:lnTo>
                  <a:pt x="8041" y="4975"/>
                </a:lnTo>
                <a:close/>
                <a:moveTo>
                  <a:pt x="7830" y="4767"/>
                </a:moveTo>
                <a:lnTo>
                  <a:pt x="7825" y="4772"/>
                </a:lnTo>
                <a:lnTo>
                  <a:pt x="7816" y="4777"/>
                </a:lnTo>
                <a:lnTo>
                  <a:pt x="7811" y="4769"/>
                </a:lnTo>
                <a:lnTo>
                  <a:pt x="7817" y="4760"/>
                </a:lnTo>
                <a:lnTo>
                  <a:pt x="7826" y="4757"/>
                </a:lnTo>
                <a:lnTo>
                  <a:pt x="7830" y="4767"/>
                </a:lnTo>
                <a:close/>
                <a:moveTo>
                  <a:pt x="7732" y="4967"/>
                </a:moveTo>
                <a:lnTo>
                  <a:pt x="7715" y="4958"/>
                </a:lnTo>
                <a:lnTo>
                  <a:pt x="7711" y="4939"/>
                </a:lnTo>
                <a:lnTo>
                  <a:pt x="7720" y="4919"/>
                </a:lnTo>
                <a:lnTo>
                  <a:pt x="7737" y="4907"/>
                </a:lnTo>
                <a:lnTo>
                  <a:pt x="7753" y="4916"/>
                </a:lnTo>
                <a:lnTo>
                  <a:pt x="7756" y="4935"/>
                </a:lnTo>
                <a:lnTo>
                  <a:pt x="7747" y="4954"/>
                </a:lnTo>
                <a:lnTo>
                  <a:pt x="7732" y="4967"/>
                </a:lnTo>
                <a:close/>
                <a:moveTo>
                  <a:pt x="7613" y="4914"/>
                </a:moveTo>
                <a:lnTo>
                  <a:pt x="7572" y="4926"/>
                </a:lnTo>
                <a:lnTo>
                  <a:pt x="7538" y="4907"/>
                </a:lnTo>
                <a:lnTo>
                  <a:pt x="7524" y="4870"/>
                </a:lnTo>
                <a:lnTo>
                  <a:pt x="7539" y="4832"/>
                </a:lnTo>
                <a:lnTo>
                  <a:pt x="7565" y="4846"/>
                </a:lnTo>
                <a:lnTo>
                  <a:pt x="7595" y="4867"/>
                </a:lnTo>
                <a:lnTo>
                  <a:pt x="7617" y="4891"/>
                </a:lnTo>
                <a:lnTo>
                  <a:pt x="7613" y="4914"/>
                </a:lnTo>
                <a:close/>
                <a:moveTo>
                  <a:pt x="7589" y="5041"/>
                </a:moveTo>
                <a:lnTo>
                  <a:pt x="7590" y="5033"/>
                </a:lnTo>
                <a:lnTo>
                  <a:pt x="7594" y="5036"/>
                </a:lnTo>
                <a:lnTo>
                  <a:pt x="7595" y="5038"/>
                </a:lnTo>
                <a:lnTo>
                  <a:pt x="7594" y="5040"/>
                </a:lnTo>
                <a:lnTo>
                  <a:pt x="7589" y="5041"/>
                </a:lnTo>
                <a:close/>
                <a:moveTo>
                  <a:pt x="7499" y="4771"/>
                </a:moveTo>
                <a:lnTo>
                  <a:pt x="7496" y="4775"/>
                </a:lnTo>
                <a:lnTo>
                  <a:pt x="7491" y="4775"/>
                </a:lnTo>
                <a:lnTo>
                  <a:pt x="7487" y="4774"/>
                </a:lnTo>
                <a:lnTo>
                  <a:pt x="7485" y="4770"/>
                </a:lnTo>
                <a:lnTo>
                  <a:pt x="7487" y="4763"/>
                </a:lnTo>
                <a:lnTo>
                  <a:pt x="7494" y="4761"/>
                </a:lnTo>
                <a:lnTo>
                  <a:pt x="7499" y="4763"/>
                </a:lnTo>
                <a:lnTo>
                  <a:pt x="7499" y="4771"/>
                </a:lnTo>
                <a:close/>
                <a:moveTo>
                  <a:pt x="7476" y="4660"/>
                </a:moveTo>
                <a:lnTo>
                  <a:pt x="7482" y="4662"/>
                </a:lnTo>
                <a:lnTo>
                  <a:pt x="7488" y="4664"/>
                </a:lnTo>
                <a:lnTo>
                  <a:pt x="7494" y="4667"/>
                </a:lnTo>
                <a:lnTo>
                  <a:pt x="7496" y="4672"/>
                </a:lnTo>
                <a:lnTo>
                  <a:pt x="7490" y="4679"/>
                </a:lnTo>
                <a:lnTo>
                  <a:pt x="7485" y="4677"/>
                </a:lnTo>
                <a:lnTo>
                  <a:pt x="7478" y="4669"/>
                </a:lnTo>
                <a:lnTo>
                  <a:pt x="7476" y="4660"/>
                </a:lnTo>
                <a:close/>
                <a:moveTo>
                  <a:pt x="6741" y="4844"/>
                </a:moveTo>
                <a:lnTo>
                  <a:pt x="6736" y="4842"/>
                </a:lnTo>
                <a:lnTo>
                  <a:pt x="6732" y="4839"/>
                </a:lnTo>
                <a:lnTo>
                  <a:pt x="6728" y="4833"/>
                </a:lnTo>
                <a:lnTo>
                  <a:pt x="6727" y="4830"/>
                </a:lnTo>
                <a:lnTo>
                  <a:pt x="6741" y="4833"/>
                </a:lnTo>
                <a:lnTo>
                  <a:pt x="6756" y="4841"/>
                </a:lnTo>
                <a:lnTo>
                  <a:pt x="6760" y="4846"/>
                </a:lnTo>
                <a:lnTo>
                  <a:pt x="6741" y="4844"/>
                </a:lnTo>
                <a:close/>
                <a:moveTo>
                  <a:pt x="6731" y="4937"/>
                </a:moveTo>
                <a:lnTo>
                  <a:pt x="6706" y="4953"/>
                </a:lnTo>
                <a:lnTo>
                  <a:pt x="6685" y="4944"/>
                </a:lnTo>
                <a:lnTo>
                  <a:pt x="6681" y="4928"/>
                </a:lnTo>
                <a:lnTo>
                  <a:pt x="6710" y="4923"/>
                </a:lnTo>
                <a:lnTo>
                  <a:pt x="6722" y="4924"/>
                </a:lnTo>
                <a:lnTo>
                  <a:pt x="6729" y="4928"/>
                </a:lnTo>
                <a:lnTo>
                  <a:pt x="6733" y="4932"/>
                </a:lnTo>
                <a:lnTo>
                  <a:pt x="6731" y="4937"/>
                </a:lnTo>
                <a:close/>
                <a:moveTo>
                  <a:pt x="6619" y="5023"/>
                </a:moveTo>
                <a:lnTo>
                  <a:pt x="6614" y="5016"/>
                </a:lnTo>
                <a:lnTo>
                  <a:pt x="6612" y="5008"/>
                </a:lnTo>
                <a:lnTo>
                  <a:pt x="6616" y="5003"/>
                </a:lnTo>
                <a:lnTo>
                  <a:pt x="6625" y="4999"/>
                </a:lnTo>
                <a:lnTo>
                  <a:pt x="6631" y="5005"/>
                </a:lnTo>
                <a:lnTo>
                  <a:pt x="6633" y="5012"/>
                </a:lnTo>
                <a:lnTo>
                  <a:pt x="6628" y="5018"/>
                </a:lnTo>
                <a:lnTo>
                  <a:pt x="6619" y="5023"/>
                </a:lnTo>
                <a:close/>
                <a:moveTo>
                  <a:pt x="6601" y="4933"/>
                </a:moveTo>
                <a:lnTo>
                  <a:pt x="6584" y="4932"/>
                </a:lnTo>
                <a:lnTo>
                  <a:pt x="6578" y="4915"/>
                </a:lnTo>
                <a:lnTo>
                  <a:pt x="6580" y="4897"/>
                </a:lnTo>
                <a:lnTo>
                  <a:pt x="6597" y="4892"/>
                </a:lnTo>
                <a:lnTo>
                  <a:pt x="6611" y="4900"/>
                </a:lnTo>
                <a:lnTo>
                  <a:pt x="6616" y="4911"/>
                </a:lnTo>
                <a:lnTo>
                  <a:pt x="6614" y="4923"/>
                </a:lnTo>
                <a:lnTo>
                  <a:pt x="6601" y="4933"/>
                </a:lnTo>
                <a:close/>
                <a:moveTo>
                  <a:pt x="6532" y="4808"/>
                </a:moveTo>
                <a:lnTo>
                  <a:pt x="6491" y="4791"/>
                </a:lnTo>
                <a:lnTo>
                  <a:pt x="6468" y="4771"/>
                </a:lnTo>
                <a:lnTo>
                  <a:pt x="6444" y="4746"/>
                </a:lnTo>
                <a:lnTo>
                  <a:pt x="6400" y="4719"/>
                </a:lnTo>
                <a:lnTo>
                  <a:pt x="6440" y="4704"/>
                </a:lnTo>
                <a:lnTo>
                  <a:pt x="6479" y="4678"/>
                </a:lnTo>
                <a:lnTo>
                  <a:pt x="6515" y="4667"/>
                </a:lnTo>
                <a:lnTo>
                  <a:pt x="6550" y="4688"/>
                </a:lnTo>
                <a:lnTo>
                  <a:pt x="6484" y="4715"/>
                </a:lnTo>
                <a:lnTo>
                  <a:pt x="6537" y="4757"/>
                </a:lnTo>
                <a:lnTo>
                  <a:pt x="6593" y="4794"/>
                </a:lnTo>
                <a:lnTo>
                  <a:pt x="6532" y="4808"/>
                </a:lnTo>
                <a:close/>
                <a:moveTo>
                  <a:pt x="6473" y="4970"/>
                </a:moveTo>
                <a:lnTo>
                  <a:pt x="6425" y="4960"/>
                </a:lnTo>
                <a:lnTo>
                  <a:pt x="6437" y="4916"/>
                </a:lnTo>
                <a:lnTo>
                  <a:pt x="6477" y="4882"/>
                </a:lnTo>
                <a:lnTo>
                  <a:pt x="6515" y="4898"/>
                </a:lnTo>
                <a:lnTo>
                  <a:pt x="6513" y="4921"/>
                </a:lnTo>
                <a:lnTo>
                  <a:pt x="6504" y="4939"/>
                </a:lnTo>
                <a:lnTo>
                  <a:pt x="6490" y="4956"/>
                </a:lnTo>
                <a:lnTo>
                  <a:pt x="6473" y="4970"/>
                </a:lnTo>
                <a:close/>
                <a:moveTo>
                  <a:pt x="6396" y="4805"/>
                </a:moveTo>
                <a:lnTo>
                  <a:pt x="6384" y="4789"/>
                </a:lnTo>
                <a:lnTo>
                  <a:pt x="6373" y="4772"/>
                </a:lnTo>
                <a:lnTo>
                  <a:pt x="6389" y="4775"/>
                </a:lnTo>
                <a:lnTo>
                  <a:pt x="6402" y="4780"/>
                </a:lnTo>
                <a:lnTo>
                  <a:pt x="6406" y="4789"/>
                </a:lnTo>
                <a:lnTo>
                  <a:pt x="6396" y="4805"/>
                </a:lnTo>
                <a:close/>
                <a:moveTo>
                  <a:pt x="6387" y="4858"/>
                </a:moveTo>
                <a:lnTo>
                  <a:pt x="6382" y="4864"/>
                </a:lnTo>
                <a:lnTo>
                  <a:pt x="6374" y="4864"/>
                </a:lnTo>
                <a:lnTo>
                  <a:pt x="6369" y="4859"/>
                </a:lnTo>
                <a:lnTo>
                  <a:pt x="6369" y="4850"/>
                </a:lnTo>
                <a:lnTo>
                  <a:pt x="6380" y="4821"/>
                </a:lnTo>
                <a:lnTo>
                  <a:pt x="6389" y="4814"/>
                </a:lnTo>
                <a:lnTo>
                  <a:pt x="6393" y="4828"/>
                </a:lnTo>
                <a:lnTo>
                  <a:pt x="6387" y="4858"/>
                </a:lnTo>
                <a:close/>
                <a:moveTo>
                  <a:pt x="6128" y="4907"/>
                </a:moveTo>
                <a:lnTo>
                  <a:pt x="6109" y="4907"/>
                </a:lnTo>
                <a:lnTo>
                  <a:pt x="6095" y="4890"/>
                </a:lnTo>
                <a:lnTo>
                  <a:pt x="6089" y="4865"/>
                </a:lnTo>
                <a:lnTo>
                  <a:pt x="6090" y="4844"/>
                </a:lnTo>
                <a:lnTo>
                  <a:pt x="6107" y="4855"/>
                </a:lnTo>
                <a:lnTo>
                  <a:pt x="6121" y="4870"/>
                </a:lnTo>
                <a:lnTo>
                  <a:pt x="6130" y="4888"/>
                </a:lnTo>
                <a:lnTo>
                  <a:pt x="6128" y="4907"/>
                </a:lnTo>
                <a:close/>
                <a:moveTo>
                  <a:pt x="6074" y="4711"/>
                </a:moveTo>
                <a:lnTo>
                  <a:pt x="6084" y="4700"/>
                </a:lnTo>
                <a:lnTo>
                  <a:pt x="6093" y="4695"/>
                </a:lnTo>
                <a:lnTo>
                  <a:pt x="6102" y="4697"/>
                </a:lnTo>
                <a:lnTo>
                  <a:pt x="6114" y="4711"/>
                </a:lnTo>
                <a:lnTo>
                  <a:pt x="6104" y="4711"/>
                </a:lnTo>
                <a:lnTo>
                  <a:pt x="6094" y="4711"/>
                </a:lnTo>
                <a:lnTo>
                  <a:pt x="6084" y="4711"/>
                </a:lnTo>
                <a:lnTo>
                  <a:pt x="6074" y="4711"/>
                </a:lnTo>
                <a:close/>
                <a:moveTo>
                  <a:pt x="6057" y="4716"/>
                </a:moveTo>
                <a:lnTo>
                  <a:pt x="6061" y="4715"/>
                </a:lnTo>
                <a:lnTo>
                  <a:pt x="6061" y="4715"/>
                </a:lnTo>
                <a:lnTo>
                  <a:pt x="6060" y="4715"/>
                </a:lnTo>
                <a:lnTo>
                  <a:pt x="6057" y="4716"/>
                </a:lnTo>
                <a:lnTo>
                  <a:pt x="6060" y="4714"/>
                </a:lnTo>
                <a:lnTo>
                  <a:pt x="6061" y="4713"/>
                </a:lnTo>
                <a:lnTo>
                  <a:pt x="6060" y="4714"/>
                </a:lnTo>
                <a:lnTo>
                  <a:pt x="6057" y="4716"/>
                </a:lnTo>
                <a:close/>
                <a:moveTo>
                  <a:pt x="6014" y="4968"/>
                </a:moveTo>
                <a:lnTo>
                  <a:pt x="6000" y="4981"/>
                </a:lnTo>
                <a:lnTo>
                  <a:pt x="5983" y="4984"/>
                </a:lnTo>
                <a:lnTo>
                  <a:pt x="5968" y="4977"/>
                </a:lnTo>
                <a:lnTo>
                  <a:pt x="5961" y="4961"/>
                </a:lnTo>
                <a:lnTo>
                  <a:pt x="5972" y="4944"/>
                </a:lnTo>
                <a:lnTo>
                  <a:pt x="5992" y="4942"/>
                </a:lnTo>
                <a:lnTo>
                  <a:pt x="6011" y="4951"/>
                </a:lnTo>
                <a:lnTo>
                  <a:pt x="6014" y="4968"/>
                </a:lnTo>
                <a:close/>
                <a:moveTo>
                  <a:pt x="5921" y="4943"/>
                </a:moveTo>
                <a:lnTo>
                  <a:pt x="5869" y="4989"/>
                </a:lnTo>
                <a:lnTo>
                  <a:pt x="5788" y="4975"/>
                </a:lnTo>
                <a:lnTo>
                  <a:pt x="5700" y="4940"/>
                </a:lnTo>
                <a:lnTo>
                  <a:pt x="5628" y="4918"/>
                </a:lnTo>
                <a:lnTo>
                  <a:pt x="5707" y="4902"/>
                </a:lnTo>
                <a:lnTo>
                  <a:pt x="5790" y="4911"/>
                </a:lnTo>
                <a:lnTo>
                  <a:pt x="5866" y="4909"/>
                </a:lnTo>
                <a:lnTo>
                  <a:pt x="5926" y="4856"/>
                </a:lnTo>
                <a:lnTo>
                  <a:pt x="5944" y="4867"/>
                </a:lnTo>
                <a:lnTo>
                  <a:pt x="5939" y="4891"/>
                </a:lnTo>
                <a:lnTo>
                  <a:pt x="5926" y="4919"/>
                </a:lnTo>
                <a:lnTo>
                  <a:pt x="5921" y="4943"/>
                </a:lnTo>
                <a:close/>
                <a:moveTo>
                  <a:pt x="5565" y="4504"/>
                </a:moveTo>
                <a:lnTo>
                  <a:pt x="5557" y="4489"/>
                </a:lnTo>
                <a:lnTo>
                  <a:pt x="5560" y="4482"/>
                </a:lnTo>
                <a:lnTo>
                  <a:pt x="5572" y="4485"/>
                </a:lnTo>
                <a:lnTo>
                  <a:pt x="5586" y="4495"/>
                </a:lnTo>
                <a:lnTo>
                  <a:pt x="5585" y="4501"/>
                </a:lnTo>
                <a:lnTo>
                  <a:pt x="5578" y="4505"/>
                </a:lnTo>
                <a:lnTo>
                  <a:pt x="5571" y="4505"/>
                </a:lnTo>
                <a:lnTo>
                  <a:pt x="5565" y="4504"/>
                </a:lnTo>
                <a:close/>
                <a:moveTo>
                  <a:pt x="5540" y="4612"/>
                </a:moveTo>
                <a:lnTo>
                  <a:pt x="5532" y="4615"/>
                </a:lnTo>
                <a:lnTo>
                  <a:pt x="5523" y="4613"/>
                </a:lnTo>
                <a:lnTo>
                  <a:pt x="5514" y="4611"/>
                </a:lnTo>
                <a:lnTo>
                  <a:pt x="5506" y="4607"/>
                </a:lnTo>
                <a:lnTo>
                  <a:pt x="5517" y="4601"/>
                </a:lnTo>
                <a:lnTo>
                  <a:pt x="5531" y="4597"/>
                </a:lnTo>
                <a:lnTo>
                  <a:pt x="5541" y="4599"/>
                </a:lnTo>
                <a:lnTo>
                  <a:pt x="5540" y="4612"/>
                </a:lnTo>
                <a:close/>
                <a:moveTo>
                  <a:pt x="5475" y="4620"/>
                </a:moveTo>
                <a:lnTo>
                  <a:pt x="5462" y="4612"/>
                </a:lnTo>
                <a:lnTo>
                  <a:pt x="5470" y="4606"/>
                </a:lnTo>
                <a:lnTo>
                  <a:pt x="5485" y="4603"/>
                </a:lnTo>
                <a:lnTo>
                  <a:pt x="5500" y="4608"/>
                </a:lnTo>
                <a:lnTo>
                  <a:pt x="5488" y="4615"/>
                </a:lnTo>
                <a:lnTo>
                  <a:pt x="5475" y="4620"/>
                </a:lnTo>
                <a:close/>
                <a:moveTo>
                  <a:pt x="5458" y="4500"/>
                </a:moveTo>
                <a:lnTo>
                  <a:pt x="5450" y="4504"/>
                </a:lnTo>
                <a:lnTo>
                  <a:pt x="5439" y="4503"/>
                </a:lnTo>
                <a:lnTo>
                  <a:pt x="5429" y="4499"/>
                </a:lnTo>
                <a:lnTo>
                  <a:pt x="5420" y="4496"/>
                </a:lnTo>
                <a:lnTo>
                  <a:pt x="5432" y="4489"/>
                </a:lnTo>
                <a:lnTo>
                  <a:pt x="5447" y="4485"/>
                </a:lnTo>
                <a:lnTo>
                  <a:pt x="5458" y="4487"/>
                </a:lnTo>
                <a:lnTo>
                  <a:pt x="5458" y="4500"/>
                </a:lnTo>
                <a:close/>
                <a:moveTo>
                  <a:pt x="5162" y="4458"/>
                </a:moveTo>
                <a:lnTo>
                  <a:pt x="5143" y="4443"/>
                </a:lnTo>
                <a:lnTo>
                  <a:pt x="5154" y="4431"/>
                </a:lnTo>
                <a:lnTo>
                  <a:pt x="5180" y="4426"/>
                </a:lnTo>
                <a:lnTo>
                  <a:pt x="5205" y="4433"/>
                </a:lnTo>
                <a:lnTo>
                  <a:pt x="5196" y="4441"/>
                </a:lnTo>
                <a:lnTo>
                  <a:pt x="5185" y="4449"/>
                </a:lnTo>
                <a:lnTo>
                  <a:pt x="5173" y="4454"/>
                </a:lnTo>
                <a:lnTo>
                  <a:pt x="5162" y="4458"/>
                </a:lnTo>
                <a:close/>
                <a:moveTo>
                  <a:pt x="4902" y="4655"/>
                </a:moveTo>
                <a:lnTo>
                  <a:pt x="4896" y="4653"/>
                </a:lnTo>
                <a:lnTo>
                  <a:pt x="4894" y="4648"/>
                </a:lnTo>
                <a:lnTo>
                  <a:pt x="4898" y="4644"/>
                </a:lnTo>
                <a:lnTo>
                  <a:pt x="4906" y="4645"/>
                </a:lnTo>
                <a:lnTo>
                  <a:pt x="4908" y="4648"/>
                </a:lnTo>
                <a:lnTo>
                  <a:pt x="4908" y="4651"/>
                </a:lnTo>
                <a:lnTo>
                  <a:pt x="4906" y="4654"/>
                </a:lnTo>
                <a:lnTo>
                  <a:pt x="4902" y="4655"/>
                </a:lnTo>
                <a:close/>
                <a:moveTo>
                  <a:pt x="4813" y="4648"/>
                </a:moveTo>
                <a:lnTo>
                  <a:pt x="4799" y="4653"/>
                </a:lnTo>
                <a:lnTo>
                  <a:pt x="4786" y="4648"/>
                </a:lnTo>
                <a:lnTo>
                  <a:pt x="4781" y="4637"/>
                </a:lnTo>
                <a:lnTo>
                  <a:pt x="4789" y="4625"/>
                </a:lnTo>
                <a:lnTo>
                  <a:pt x="4799" y="4629"/>
                </a:lnTo>
                <a:lnTo>
                  <a:pt x="4808" y="4634"/>
                </a:lnTo>
                <a:lnTo>
                  <a:pt x="4814" y="4640"/>
                </a:lnTo>
                <a:lnTo>
                  <a:pt x="4813" y="4648"/>
                </a:lnTo>
                <a:close/>
                <a:moveTo>
                  <a:pt x="4729" y="4495"/>
                </a:moveTo>
                <a:lnTo>
                  <a:pt x="4712" y="4496"/>
                </a:lnTo>
                <a:lnTo>
                  <a:pt x="4691" y="4495"/>
                </a:lnTo>
                <a:lnTo>
                  <a:pt x="4679" y="4490"/>
                </a:lnTo>
                <a:lnTo>
                  <a:pt x="4688" y="4480"/>
                </a:lnTo>
                <a:lnTo>
                  <a:pt x="4706" y="4481"/>
                </a:lnTo>
                <a:lnTo>
                  <a:pt x="4727" y="4480"/>
                </a:lnTo>
                <a:lnTo>
                  <a:pt x="4739" y="4482"/>
                </a:lnTo>
                <a:lnTo>
                  <a:pt x="4729" y="4495"/>
                </a:lnTo>
                <a:close/>
                <a:moveTo>
                  <a:pt x="4713" y="4655"/>
                </a:moveTo>
                <a:lnTo>
                  <a:pt x="4698" y="4664"/>
                </a:lnTo>
                <a:lnTo>
                  <a:pt x="4684" y="4659"/>
                </a:lnTo>
                <a:lnTo>
                  <a:pt x="4679" y="4645"/>
                </a:lnTo>
                <a:lnTo>
                  <a:pt x="4689" y="4631"/>
                </a:lnTo>
                <a:lnTo>
                  <a:pt x="4701" y="4634"/>
                </a:lnTo>
                <a:lnTo>
                  <a:pt x="4710" y="4639"/>
                </a:lnTo>
                <a:lnTo>
                  <a:pt x="4715" y="4648"/>
                </a:lnTo>
                <a:lnTo>
                  <a:pt x="4713" y="4655"/>
                </a:lnTo>
                <a:close/>
                <a:moveTo>
                  <a:pt x="4614" y="4482"/>
                </a:moveTo>
                <a:lnTo>
                  <a:pt x="4606" y="4485"/>
                </a:lnTo>
                <a:lnTo>
                  <a:pt x="4603" y="4482"/>
                </a:lnTo>
                <a:lnTo>
                  <a:pt x="4601" y="4476"/>
                </a:lnTo>
                <a:lnTo>
                  <a:pt x="4606" y="4469"/>
                </a:lnTo>
                <a:lnTo>
                  <a:pt x="4612" y="4471"/>
                </a:lnTo>
                <a:lnTo>
                  <a:pt x="4614" y="4475"/>
                </a:lnTo>
                <a:lnTo>
                  <a:pt x="4615" y="4478"/>
                </a:lnTo>
                <a:lnTo>
                  <a:pt x="4614" y="4482"/>
                </a:lnTo>
                <a:close/>
                <a:moveTo>
                  <a:pt x="4450" y="4473"/>
                </a:moveTo>
                <a:lnTo>
                  <a:pt x="4445" y="4475"/>
                </a:lnTo>
                <a:lnTo>
                  <a:pt x="4441" y="4473"/>
                </a:lnTo>
                <a:lnTo>
                  <a:pt x="4437" y="4463"/>
                </a:lnTo>
                <a:lnTo>
                  <a:pt x="4446" y="4461"/>
                </a:lnTo>
                <a:lnTo>
                  <a:pt x="4454" y="4464"/>
                </a:lnTo>
                <a:lnTo>
                  <a:pt x="4450" y="4473"/>
                </a:lnTo>
                <a:close/>
                <a:moveTo>
                  <a:pt x="4381" y="4443"/>
                </a:moveTo>
                <a:lnTo>
                  <a:pt x="4375" y="4444"/>
                </a:lnTo>
                <a:lnTo>
                  <a:pt x="4372" y="4434"/>
                </a:lnTo>
                <a:lnTo>
                  <a:pt x="4372" y="4421"/>
                </a:lnTo>
                <a:lnTo>
                  <a:pt x="4371" y="4411"/>
                </a:lnTo>
                <a:lnTo>
                  <a:pt x="4375" y="4419"/>
                </a:lnTo>
                <a:lnTo>
                  <a:pt x="4380" y="4426"/>
                </a:lnTo>
                <a:lnTo>
                  <a:pt x="4382" y="4435"/>
                </a:lnTo>
                <a:lnTo>
                  <a:pt x="4381" y="4443"/>
                </a:lnTo>
                <a:close/>
                <a:moveTo>
                  <a:pt x="4269" y="4882"/>
                </a:moveTo>
                <a:lnTo>
                  <a:pt x="4263" y="4873"/>
                </a:lnTo>
                <a:lnTo>
                  <a:pt x="4258" y="4864"/>
                </a:lnTo>
                <a:lnTo>
                  <a:pt x="4256" y="4854"/>
                </a:lnTo>
                <a:lnTo>
                  <a:pt x="4263" y="4844"/>
                </a:lnTo>
                <a:lnTo>
                  <a:pt x="4273" y="4851"/>
                </a:lnTo>
                <a:lnTo>
                  <a:pt x="4274" y="4860"/>
                </a:lnTo>
                <a:lnTo>
                  <a:pt x="4273" y="4872"/>
                </a:lnTo>
                <a:lnTo>
                  <a:pt x="4269" y="4882"/>
                </a:lnTo>
                <a:close/>
                <a:moveTo>
                  <a:pt x="4249" y="4438"/>
                </a:moveTo>
                <a:lnTo>
                  <a:pt x="4231" y="4422"/>
                </a:lnTo>
                <a:lnTo>
                  <a:pt x="4214" y="4406"/>
                </a:lnTo>
                <a:lnTo>
                  <a:pt x="4199" y="4389"/>
                </a:lnTo>
                <a:lnTo>
                  <a:pt x="4185" y="4370"/>
                </a:lnTo>
                <a:lnTo>
                  <a:pt x="4210" y="4379"/>
                </a:lnTo>
                <a:lnTo>
                  <a:pt x="4237" y="4401"/>
                </a:lnTo>
                <a:lnTo>
                  <a:pt x="4254" y="4425"/>
                </a:lnTo>
                <a:lnTo>
                  <a:pt x="4249" y="4438"/>
                </a:lnTo>
                <a:close/>
                <a:moveTo>
                  <a:pt x="4222" y="4926"/>
                </a:moveTo>
                <a:lnTo>
                  <a:pt x="4189" y="4918"/>
                </a:lnTo>
                <a:lnTo>
                  <a:pt x="4170" y="4900"/>
                </a:lnTo>
                <a:lnTo>
                  <a:pt x="4172" y="4881"/>
                </a:lnTo>
                <a:lnTo>
                  <a:pt x="4203" y="4863"/>
                </a:lnTo>
                <a:lnTo>
                  <a:pt x="4222" y="4872"/>
                </a:lnTo>
                <a:lnTo>
                  <a:pt x="4235" y="4895"/>
                </a:lnTo>
                <a:lnTo>
                  <a:pt x="4237" y="4918"/>
                </a:lnTo>
                <a:lnTo>
                  <a:pt x="4222" y="4926"/>
                </a:lnTo>
                <a:close/>
                <a:moveTo>
                  <a:pt x="3856" y="4351"/>
                </a:moveTo>
                <a:lnTo>
                  <a:pt x="3850" y="4346"/>
                </a:lnTo>
                <a:lnTo>
                  <a:pt x="3849" y="4340"/>
                </a:lnTo>
                <a:lnTo>
                  <a:pt x="3853" y="4335"/>
                </a:lnTo>
                <a:lnTo>
                  <a:pt x="3861" y="4333"/>
                </a:lnTo>
                <a:lnTo>
                  <a:pt x="3868" y="4338"/>
                </a:lnTo>
                <a:lnTo>
                  <a:pt x="3868" y="4345"/>
                </a:lnTo>
                <a:lnTo>
                  <a:pt x="3864" y="4350"/>
                </a:lnTo>
                <a:lnTo>
                  <a:pt x="3856" y="4351"/>
                </a:lnTo>
                <a:close/>
                <a:moveTo>
                  <a:pt x="3861" y="4877"/>
                </a:moveTo>
                <a:lnTo>
                  <a:pt x="3856" y="4876"/>
                </a:lnTo>
                <a:lnTo>
                  <a:pt x="3855" y="4873"/>
                </a:lnTo>
                <a:lnTo>
                  <a:pt x="3855" y="4870"/>
                </a:lnTo>
                <a:lnTo>
                  <a:pt x="3856" y="4865"/>
                </a:lnTo>
                <a:lnTo>
                  <a:pt x="3861" y="4868"/>
                </a:lnTo>
                <a:lnTo>
                  <a:pt x="3864" y="4869"/>
                </a:lnTo>
                <a:lnTo>
                  <a:pt x="3863" y="4873"/>
                </a:lnTo>
                <a:lnTo>
                  <a:pt x="3861" y="4877"/>
                </a:lnTo>
                <a:close/>
                <a:moveTo>
                  <a:pt x="3823" y="4658"/>
                </a:moveTo>
                <a:lnTo>
                  <a:pt x="3814" y="4654"/>
                </a:lnTo>
                <a:lnTo>
                  <a:pt x="3808" y="4648"/>
                </a:lnTo>
                <a:lnTo>
                  <a:pt x="3803" y="4640"/>
                </a:lnTo>
                <a:lnTo>
                  <a:pt x="3797" y="4632"/>
                </a:lnTo>
                <a:lnTo>
                  <a:pt x="3809" y="4635"/>
                </a:lnTo>
                <a:lnTo>
                  <a:pt x="3823" y="4643"/>
                </a:lnTo>
                <a:lnTo>
                  <a:pt x="3830" y="4650"/>
                </a:lnTo>
                <a:lnTo>
                  <a:pt x="3823" y="4658"/>
                </a:lnTo>
                <a:close/>
                <a:moveTo>
                  <a:pt x="3816" y="4751"/>
                </a:moveTo>
                <a:lnTo>
                  <a:pt x="3753" y="4757"/>
                </a:lnTo>
                <a:lnTo>
                  <a:pt x="3650" y="4744"/>
                </a:lnTo>
                <a:lnTo>
                  <a:pt x="3569" y="4721"/>
                </a:lnTo>
                <a:lnTo>
                  <a:pt x="3570" y="4696"/>
                </a:lnTo>
                <a:lnTo>
                  <a:pt x="3642" y="4688"/>
                </a:lnTo>
                <a:lnTo>
                  <a:pt x="3712" y="4679"/>
                </a:lnTo>
                <a:lnTo>
                  <a:pt x="3772" y="4693"/>
                </a:lnTo>
                <a:lnTo>
                  <a:pt x="3816" y="4751"/>
                </a:lnTo>
                <a:close/>
                <a:moveTo>
                  <a:pt x="3753" y="4940"/>
                </a:moveTo>
                <a:lnTo>
                  <a:pt x="3747" y="4946"/>
                </a:lnTo>
                <a:lnTo>
                  <a:pt x="3741" y="4944"/>
                </a:lnTo>
                <a:lnTo>
                  <a:pt x="3737" y="4940"/>
                </a:lnTo>
                <a:lnTo>
                  <a:pt x="3737" y="4933"/>
                </a:lnTo>
                <a:lnTo>
                  <a:pt x="3743" y="4929"/>
                </a:lnTo>
                <a:lnTo>
                  <a:pt x="3748" y="4929"/>
                </a:lnTo>
                <a:lnTo>
                  <a:pt x="3752" y="4934"/>
                </a:lnTo>
                <a:lnTo>
                  <a:pt x="3753" y="4940"/>
                </a:lnTo>
                <a:close/>
                <a:moveTo>
                  <a:pt x="3751" y="4840"/>
                </a:moveTo>
                <a:lnTo>
                  <a:pt x="3752" y="4844"/>
                </a:lnTo>
                <a:lnTo>
                  <a:pt x="3752" y="4849"/>
                </a:lnTo>
                <a:lnTo>
                  <a:pt x="3749" y="4853"/>
                </a:lnTo>
                <a:lnTo>
                  <a:pt x="3746" y="4854"/>
                </a:lnTo>
                <a:lnTo>
                  <a:pt x="3738" y="4850"/>
                </a:lnTo>
                <a:lnTo>
                  <a:pt x="3738" y="4845"/>
                </a:lnTo>
                <a:lnTo>
                  <a:pt x="3742" y="4840"/>
                </a:lnTo>
                <a:lnTo>
                  <a:pt x="3751" y="4840"/>
                </a:lnTo>
                <a:close/>
                <a:moveTo>
                  <a:pt x="3718" y="4800"/>
                </a:moveTo>
                <a:lnTo>
                  <a:pt x="3710" y="4802"/>
                </a:lnTo>
                <a:lnTo>
                  <a:pt x="3704" y="4799"/>
                </a:lnTo>
                <a:lnTo>
                  <a:pt x="3701" y="4793"/>
                </a:lnTo>
                <a:lnTo>
                  <a:pt x="3705" y="4786"/>
                </a:lnTo>
                <a:lnTo>
                  <a:pt x="3729" y="4771"/>
                </a:lnTo>
                <a:lnTo>
                  <a:pt x="3742" y="4770"/>
                </a:lnTo>
                <a:lnTo>
                  <a:pt x="3741" y="4780"/>
                </a:lnTo>
                <a:lnTo>
                  <a:pt x="3718" y="4800"/>
                </a:lnTo>
                <a:close/>
                <a:moveTo>
                  <a:pt x="3616" y="4860"/>
                </a:moveTo>
                <a:lnTo>
                  <a:pt x="3602" y="4856"/>
                </a:lnTo>
                <a:lnTo>
                  <a:pt x="3595" y="4844"/>
                </a:lnTo>
                <a:lnTo>
                  <a:pt x="3597" y="4830"/>
                </a:lnTo>
                <a:lnTo>
                  <a:pt x="3611" y="4821"/>
                </a:lnTo>
                <a:lnTo>
                  <a:pt x="3627" y="4823"/>
                </a:lnTo>
                <a:lnTo>
                  <a:pt x="3635" y="4837"/>
                </a:lnTo>
                <a:lnTo>
                  <a:pt x="3632" y="4853"/>
                </a:lnTo>
                <a:lnTo>
                  <a:pt x="3616" y="4860"/>
                </a:lnTo>
                <a:close/>
                <a:moveTo>
                  <a:pt x="3569" y="4932"/>
                </a:moveTo>
                <a:lnTo>
                  <a:pt x="3569" y="4930"/>
                </a:lnTo>
                <a:lnTo>
                  <a:pt x="3569" y="4930"/>
                </a:lnTo>
                <a:lnTo>
                  <a:pt x="3569" y="4932"/>
                </a:lnTo>
                <a:lnTo>
                  <a:pt x="3569" y="4932"/>
                </a:lnTo>
                <a:close/>
                <a:moveTo>
                  <a:pt x="3511" y="4264"/>
                </a:moveTo>
                <a:lnTo>
                  <a:pt x="3524" y="4263"/>
                </a:lnTo>
                <a:lnTo>
                  <a:pt x="3537" y="4266"/>
                </a:lnTo>
                <a:lnTo>
                  <a:pt x="3548" y="4271"/>
                </a:lnTo>
                <a:lnTo>
                  <a:pt x="3560" y="4275"/>
                </a:lnTo>
                <a:lnTo>
                  <a:pt x="3547" y="4275"/>
                </a:lnTo>
                <a:lnTo>
                  <a:pt x="3535" y="4273"/>
                </a:lnTo>
                <a:lnTo>
                  <a:pt x="3523" y="4270"/>
                </a:lnTo>
                <a:lnTo>
                  <a:pt x="3511" y="4264"/>
                </a:lnTo>
                <a:close/>
                <a:moveTo>
                  <a:pt x="3491" y="4368"/>
                </a:moveTo>
                <a:lnTo>
                  <a:pt x="3478" y="4371"/>
                </a:lnTo>
                <a:lnTo>
                  <a:pt x="3472" y="4364"/>
                </a:lnTo>
                <a:lnTo>
                  <a:pt x="3473" y="4351"/>
                </a:lnTo>
                <a:lnTo>
                  <a:pt x="3482" y="4342"/>
                </a:lnTo>
                <a:lnTo>
                  <a:pt x="3488" y="4345"/>
                </a:lnTo>
                <a:lnTo>
                  <a:pt x="3492" y="4351"/>
                </a:lnTo>
                <a:lnTo>
                  <a:pt x="3492" y="4360"/>
                </a:lnTo>
                <a:lnTo>
                  <a:pt x="3491" y="4368"/>
                </a:lnTo>
                <a:close/>
                <a:moveTo>
                  <a:pt x="3446" y="4468"/>
                </a:moveTo>
                <a:lnTo>
                  <a:pt x="3435" y="4468"/>
                </a:lnTo>
                <a:lnTo>
                  <a:pt x="3431" y="4466"/>
                </a:lnTo>
                <a:lnTo>
                  <a:pt x="3434" y="4462"/>
                </a:lnTo>
                <a:lnTo>
                  <a:pt x="3444" y="4457"/>
                </a:lnTo>
                <a:lnTo>
                  <a:pt x="3453" y="4455"/>
                </a:lnTo>
                <a:lnTo>
                  <a:pt x="3457" y="4461"/>
                </a:lnTo>
                <a:lnTo>
                  <a:pt x="3455" y="4466"/>
                </a:lnTo>
                <a:lnTo>
                  <a:pt x="3446" y="4468"/>
                </a:lnTo>
                <a:close/>
                <a:moveTo>
                  <a:pt x="3440" y="4758"/>
                </a:moveTo>
                <a:lnTo>
                  <a:pt x="3430" y="4767"/>
                </a:lnTo>
                <a:lnTo>
                  <a:pt x="3420" y="4767"/>
                </a:lnTo>
                <a:lnTo>
                  <a:pt x="3412" y="4760"/>
                </a:lnTo>
                <a:lnTo>
                  <a:pt x="3409" y="4747"/>
                </a:lnTo>
                <a:lnTo>
                  <a:pt x="3417" y="4741"/>
                </a:lnTo>
                <a:lnTo>
                  <a:pt x="3430" y="4741"/>
                </a:lnTo>
                <a:lnTo>
                  <a:pt x="3439" y="4747"/>
                </a:lnTo>
                <a:lnTo>
                  <a:pt x="3440" y="4758"/>
                </a:lnTo>
                <a:close/>
                <a:moveTo>
                  <a:pt x="3408" y="4835"/>
                </a:moveTo>
                <a:lnTo>
                  <a:pt x="3403" y="4831"/>
                </a:lnTo>
                <a:lnTo>
                  <a:pt x="3399" y="4826"/>
                </a:lnTo>
                <a:lnTo>
                  <a:pt x="3398" y="4821"/>
                </a:lnTo>
                <a:lnTo>
                  <a:pt x="3404" y="4818"/>
                </a:lnTo>
                <a:lnTo>
                  <a:pt x="3421" y="4826"/>
                </a:lnTo>
                <a:lnTo>
                  <a:pt x="3431" y="4835"/>
                </a:lnTo>
                <a:lnTo>
                  <a:pt x="3429" y="4839"/>
                </a:lnTo>
                <a:lnTo>
                  <a:pt x="3408" y="4835"/>
                </a:lnTo>
                <a:close/>
                <a:moveTo>
                  <a:pt x="3339" y="4374"/>
                </a:moveTo>
                <a:lnTo>
                  <a:pt x="3336" y="4369"/>
                </a:lnTo>
                <a:lnTo>
                  <a:pt x="3341" y="4364"/>
                </a:lnTo>
                <a:lnTo>
                  <a:pt x="3351" y="4364"/>
                </a:lnTo>
                <a:lnTo>
                  <a:pt x="3357" y="4369"/>
                </a:lnTo>
                <a:lnTo>
                  <a:pt x="3348" y="4371"/>
                </a:lnTo>
                <a:lnTo>
                  <a:pt x="3339" y="4374"/>
                </a:lnTo>
                <a:close/>
                <a:moveTo>
                  <a:pt x="3292" y="4252"/>
                </a:moveTo>
                <a:lnTo>
                  <a:pt x="3304" y="4252"/>
                </a:lnTo>
                <a:lnTo>
                  <a:pt x="3313" y="4252"/>
                </a:lnTo>
                <a:lnTo>
                  <a:pt x="3320" y="4257"/>
                </a:lnTo>
                <a:lnTo>
                  <a:pt x="3322" y="4267"/>
                </a:lnTo>
                <a:lnTo>
                  <a:pt x="3306" y="4259"/>
                </a:lnTo>
                <a:lnTo>
                  <a:pt x="3292" y="4252"/>
                </a:lnTo>
                <a:close/>
                <a:moveTo>
                  <a:pt x="3288" y="4477"/>
                </a:moveTo>
                <a:lnTo>
                  <a:pt x="3291" y="4475"/>
                </a:lnTo>
                <a:lnTo>
                  <a:pt x="3288" y="4477"/>
                </a:lnTo>
                <a:lnTo>
                  <a:pt x="3290" y="4473"/>
                </a:lnTo>
                <a:lnTo>
                  <a:pt x="3288" y="4477"/>
                </a:lnTo>
                <a:close/>
                <a:moveTo>
                  <a:pt x="3204" y="4636"/>
                </a:moveTo>
                <a:lnTo>
                  <a:pt x="3190" y="4637"/>
                </a:lnTo>
                <a:lnTo>
                  <a:pt x="3180" y="4625"/>
                </a:lnTo>
                <a:lnTo>
                  <a:pt x="3179" y="4608"/>
                </a:lnTo>
                <a:lnTo>
                  <a:pt x="3188" y="4594"/>
                </a:lnTo>
                <a:lnTo>
                  <a:pt x="3203" y="4597"/>
                </a:lnTo>
                <a:lnTo>
                  <a:pt x="3211" y="4609"/>
                </a:lnTo>
                <a:lnTo>
                  <a:pt x="3212" y="4625"/>
                </a:lnTo>
                <a:lnTo>
                  <a:pt x="3204" y="4636"/>
                </a:lnTo>
                <a:close/>
                <a:moveTo>
                  <a:pt x="3175" y="4212"/>
                </a:moveTo>
                <a:lnTo>
                  <a:pt x="3185" y="4216"/>
                </a:lnTo>
                <a:lnTo>
                  <a:pt x="3195" y="4220"/>
                </a:lnTo>
                <a:lnTo>
                  <a:pt x="3199" y="4226"/>
                </a:lnTo>
                <a:lnTo>
                  <a:pt x="3192" y="4233"/>
                </a:lnTo>
                <a:lnTo>
                  <a:pt x="3184" y="4233"/>
                </a:lnTo>
                <a:lnTo>
                  <a:pt x="3179" y="4228"/>
                </a:lnTo>
                <a:lnTo>
                  <a:pt x="3176" y="4220"/>
                </a:lnTo>
                <a:lnTo>
                  <a:pt x="3175" y="4212"/>
                </a:lnTo>
                <a:close/>
                <a:moveTo>
                  <a:pt x="3115" y="4607"/>
                </a:moveTo>
                <a:lnTo>
                  <a:pt x="3064" y="4631"/>
                </a:lnTo>
                <a:lnTo>
                  <a:pt x="3031" y="4603"/>
                </a:lnTo>
                <a:lnTo>
                  <a:pt x="3027" y="4556"/>
                </a:lnTo>
                <a:lnTo>
                  <a:pt x="3066" y="4525"/>
                </a:lnTo>
                <a:lnTo>
                  <a:pt x="3094" y="4534"/>
                </a:lnTo>
                <a:lnTo>
                  <a:pt x="3116" y="4555"/>
                </a:lnTo>
                <a:lnTo>
                  <a:pt x="3127" y="4581"/>
                </a:lnTo>
                <a:lnTo>
                  <a:pt x="3115" y="4607"/>
                </a:lnTo>
                <a:close/>
                <a:moveTo>
                  <a:pt x="2961" y="4784"/>
                </a:moveTo>
                <a:lnTo>
                  <a:pt x="2966" y="4781"/>
                </a:lnTo>
                <a:lnTo>
                  <a:pt x="2970" y="4780"/>
                </a:lnTo>
                <a:lnTo>
                  <a:pt x="2975" y="4781"/>
                </a:lnTo>
                <a:lnTo>
                  <a:pt x="2979" y="4784"/>
                </a:lnTo>
                <a:lnTo>
                  <a:pt x="2970" y="4784"/>
                </a:lnTo>
                <a:lnTo>
                  <a:pt x="2961" y="4784"/>
                </a:lnTo>
                <a:close/>
                <a:moveTo>
                  <a:pt x="2939" y="4612"/>
                </a:moveTo>
                <a:lnTo>
                  <a:pt x="2901" y="4636"/>
                </a:lnTo>
                <a:lnTo>
                  <a:pt x="2871" y="4597"/>
                </a:lnTo>
                <a:lnTo>
                  <a:pt x="2867" y="4542"/>
                </a:lnTo>
                <a:lnTo>
                  <a:pt x="2906" y="4520"/>
                </a:lnTo>
                <a:lnTo>
                  <a:pt x="2956" y="4513"/>
                </a:lnTo>
                <a:lnTo>
                  <a:pt x="2973" y="4533"/>
                </a:lnTo>
                <a:lnTo>
                  <a:pt x="2964" y="4570"/>
                </a:lnTo>
                <a:lnTo>
                  <a:pt x="2939" y="4612"/>
                </a:lnTo>
                <a:close/>
                <a:moveTo>
                  <a:pt x="2880" y="4814"/>
                </a:moveTo>
                <a:lnTo>
                  <a:pt x="2831" y="4780"/>
                </a:lnTo>
                <a:lnTo>
                  <a:pt x="2742" y="4786"/>
                </a:lnTo>
                <a:lnTo>
                  <a:pt x="2662" y="4786"/>
                </a:lnTo>
                <a:lnTo>
                  <a:pt x="2639" y="4729"/>
                </a:lnTo>
                <a:lnTo>
                  <a:pt x="2733" y="4711"/>
                </a:lnTo>
                <a:lnTo>
                  <a:pt x="2863" y="4727"/>
                </a:lnTo>
                <a:lnTo>
                  <a:pt x="2939" y="4765"/>
                </a:lnTo>
                <a:lnTo>
                  <a:pt x="2880" y="4814"/>
                </a:lnTo>
                <a:close/>
                <a:moveTo>
                  <a:pt x="2919" y="4898"/>
                </a:moveTo>
                <a:lnTo>
                  <a:pt x="2821" y="4909"/>
                </a:lnTo>
                <a:lnTo>
                  <a:pt x="2690" y="4895"/>
                </a:lnTo>
                <a:lnTo>
                  <a:pt x="2602" y="4853"/>
                </a:lnTo>
                <a:lnTo>
                  <a:pt x="2630" y="4777"/>
                </a:lnTo>
                <a:lnTo>
                  <a:pt x="2666" y="4859"/>
                </a:lnTo>
                <a:lnTo>
                  <a:pt x="2765" y="4870"/>
                </a:lnTo>
                <a:lnTo>
                  <a:pt x="2869" y="4865"/>
                </a:lnTo>
                <a:lnTo>
                  <a:pt x="2919" y="4898"/>
                </a:lnTo>
                <a:close/>
                <a:moveTo>
                  <a:pt x="2564" y="4551"/>
                </a:moveTo>
                <a:lnTo>
                  <a:pt x="2566" y="4529"/>
                </a:lnTo>
                <a:lnTo>
                  <a:pt x="2582" y="4524"/>
                </a:lnTo>
                <a:lnTo>
                  <a:pt x="2599" y="4532"/>
                </a:lnTo>
                <a:lnTo>
                  <a:pt x="2610" y="4551"/>
                </a:lnTo>
                <a:lnTo>
                  <a:pt x="2599" y="4566"/>
                </a:lnTo>
                <a:lnTo>
                  <a:pt x="2587" y="4573"/>
                </a:lnTo>
                <a:lnTo>
                  <a:pt x="2574" y="4567"/>
                </a:lnTo>
                <a:lnTo>
                  <a:pt x="2564" y="4551"/>
                </a:lnTo>
                <a:close/>
                <a:moveTo>
                  <a:pt x="2522" y="4819"/>
                </a:moveTo>
                <a:lnTo>
                  <a:pt x="2480" y="4830"/>
                </a:lnTo>
                <a:lnTo>
                  <a:pt x="2428" y="4816"/>
                </a:lnTo>
                <a:lnTo>
                  <a:pt x="2396" y="4791"/>
                </a:lnTo>
                <a:lnTo>
                  <a:pt x="2416" y="4775"/>
                </a:lnTo>
                <a:lnTo>
                  <a:pt x="2484" y="4761"/>
                </a:lnTo>
                <a:lnTo>
                  <a:pt x="2540" y="4719"/>
                </a:lnTo>
                <a:lnTo>
                  <a:pt x="2560" y="4716"/>
                </a:lnTo>
                <a:lnTo>
                  <a:pt x="2522" y="4819"/>
                </a:lnTo>
                <a:close/>
                <a:moveTo>
                  <a:pt x="2378" y="4419"/>
                </a:moveTo>
                <a:lnTo>
                  <a:pt x="2378" y="4394"/>
                </a:lnTo>
                <a:lnTo>
                  <a:pt x="2379" y="4371"/>
                </a:lnTo>
                <a:lnTo>
                  <a:pt x="2383" y="4361"/>
                </a:lnTo>
                <a:lnTo>
                  <a:pt x="2396" y="4380"/>
                </a:lnTo>
                <a:lnTo>
                  <a:pt x="2400" y="4391"/>
                </a:lnTo>
                <a:lnTo>
                  <a:pt x="2398" y="4399"/>
                </a:lnTo>
                <a:lnTo>
                  <a:pt x="2391" y="4407"/>
                </a:lnTo>
                <a:lnTo>
                  <a:pt x="2378" y="4419"/>
                </a:lnTo>
                <a:close/>
                <a:moveTo>
                  <a:pt x="2368" y="4640"/>
                </a:moveTo>
                <a:lnTo>
                  <a:pt x="2360" y="4637"/>
                </a:lnTo>
                <a:lnTo>
                  <a:pt x="2360" y="4631"/>
                </a:lnTo>
                <a:lnTo>
                  <a:pt x="2365" y="4627"/>
                </a:lnTo>
                <a:lnTo>
                  <a:pt x="2373" y="4626"/>
                </a:lnTo>
                <a:lnTo>
                  <a:pt x="2375" y="4631"/>
                </a:lnTo>
                <a:lnTo>
                  <a:pt x="2375" y="4635"/>
                </a:lnTo>
                <a:lnTo>
                  <a:pt x="2373" y="4639"/>
                </a:lnTo>
                <a:lnTo>
                  <a:pt x="2368" y="4640"/>
                </a:lnTo>
                <a:close/>
                <a:moveTo>
                  <a:pt x="2354" y="4813"/>
                </a:moveTo>
                <a:lnTo>
                  <a:pt x="2321" y="4846"/>
                </a:lnTo>
                <a:lnTo>
                  <a:pt x="2300" y="4813"/>
                </a:lnTo>
                <a:lnTo>
                  <a:pt x="2303" y="4765"/>
                </a:lnTo>
                <a:lnTo>
                  <a:pt x="2340" y="4756"/>
                </a:lnTo>
                <a:lnTo>
                  <a:pt x="2350" y="4769"/>
                </a:lnTo>
                <a:lnTo>
                  <a:pt x="2357" y="4783"/>
                </a:lnTo>
                <a:lnTo>
                  <a:pt x="2359" y="4797"/>
                </a:lnTo>
                <a:lnTo>
                  <a:pt x="2354" y="4813"/>
                </a:lnTo>
                <a:close/>
                <a:moveTo>
                  <a:pt x="2254" y="4219"/>
                </a:moveTo>
                <a:lnTo>
                  <a:pt x="2247" y="4211"/>
                </a:lnTo>
                <a:lnTo>
                  <a:pt x="2244" y="4202"/>
                </a:lnTo>
                <a:lnTo>
                  <a:pt x="2247" y="4194"/>
                </a:lnTo>
                <a:lnTo>
                  <a:pt x="2258" y="4196"/>
                </a:lnTo>
                <a:lnTo>
                  <a:pt x="2261" y="4201"/>
                </a:lnTo>
                <a:lnTo>
                  <a:pt x="2263" y="4208"/>
                </a:lnTo>
                <a:lnTo>
                  <a:pt x="2262" y="4215"/>
                </a:lnTo>
                <a:lnTo>
                  <a:pt x="2254" y="4219"/>
                </a:lnTo>
                <a:close/>
                <a:moveTo>
                  <a:pt x="2184" y="4951"/>
                </a:moveTo>
                <a:lnTo>
                  <a:pt x="2169" y="4935"/>
                </a:lnTo>
                <a:lnTo>
                  <a:pt x="2188" y="4920"/>
                </a:lnTo>
                <a:lnTo>
                  <a:pt x="2221" y="4914"/>
                </a:lnTo>
                <a:lnTo>
                  <a:pt x="2248" y="4921"/>
                </a:lnTo>
                <a:lnTo>
                  <a:pt x="2254" y="4938"/>
                </a:lnTo>
                <a:lnTo>
                  <a:pt x="2235" y="4944"/>
                </a:lnTo>
                <a:lnTo>
                  <a:pt x="2207" y="4948"/>
                </a:lnTo>
                <a:lnTo>
                  <a:pt x="2184" y="4951"/>
                </a:lnTo>
                <a:close/>
                <a:moveTo>
                  <a:pt x="2123" y="4841"/>
                </a:moveTo>
                <a:lnTo>
                  <a:pt x="2038" y="4839"/>
                </a:lnTo>
                <a:lnTo>
                  <a:pt x="1939" y="4842"/>
                </a:lnTo>
                <a:lnTo>
                  <a:pt x="1879" y="4821"/>
                </a:lnTo>
                <a:lnTo>
                  <a:pt x="1908" y="4742"/>
                </a:lnTo>
                <a:lnTo>
                  <a:pt x="1972" y="4743"/>
                </a:lnTo>
                <a:lnTo>
                  <a:pt x="2049" y="4757"/>
                </a:lnTo>
                <a:lnTo>
                  <a:pt x="2110" y="4788"/>
                </a:lnTo>
                <a:lnTo>
                  <a:pt x="2123" y="4841"/>
                </a:lnTo>
                <a:close/>
                <a:moveTo>
                  <a:pt x="2098" y="4924"/>
                </a:moveTo>
                <a:lnTo>
                  <a:pt x="2090" y="4928"/>
                </a:lnTo>
                <a:lnTo>
                  <a:pt x="2081" y="4930"/>
                </a:lnTo>
                <a:lnTo>
                  <a:pt x="2074" y="4929"/>
                </a:lnTo>
                <a:lnTo>
                  <a:pt x="2067" y="4923"/>
                </a:lnTo>
                <a:lnTo>
                  <a:pt x="2072" y="4916"/>
                </a:lnTo>
                <a:lnTo>
                  <a:pt x="2084" y="4914"/>
                </a:lnTo>
                <a:lnTo>
                  <a:pt x="2094" y="4915"/>
                </a:lnTo>
                <a:lnTo>
                  <a:pt x="2098" y="4924"/>
                </a:lnTo>
                <a:close/>
                <a:moveTo>
                  <a:pt x="1949" y="4933"/>
                </a:moveTo>
                <a:lnTo>
                  <a:pt x="1940" y="4923"/>
                </a:lnTo>
                <a:lnTo>
                  <a:pt x="1951" y="4916"/>
                </a:lnTo>
                <a:lnTo>
                  <a:pt x="1969" y="4918"/>
                </a:lnTo>
                <a:lnTo>
                  <a:pt x="1979" y="4930"/>
                </a:lnTo>
                <a:lnTo>
                  <a:pt x="1963" y="4932"/>
                </a:lnTo>
                <a:lnTo>
                  <a:pt x="1949" y="4933"/>
                </a:lnTo>
                <a:close/>
                <a:moveTo>
                  <a:pt x="1936" y="4683"/>
                </a:moveTo>
                <a:lnTo>
                  <a:pt x="1930" y="4686"/>
                </a:lnTo>
                <a:lnTo>
                  <a:pt x="1930" y="4681"/>
                </a:lnTo>
                <a:lnTo>
                  <a:pt x="1931" y="4679"/>
                </a:lnTo>
                <a:lnTo>
                  <a:pt x="1933" y="4681"/>
                </a:lnTo>
                <a:lnTo>
                  <a:pt x="1936" y="4683"/>
                </a:lnTo>
                <a:close/>
                <a:moveTo>
                  <a:pt x="1872" y="4298"/>
                </a:moveTo>
                <a:lnTo>
                  <a:pt x="1891" y="4289"/>
                </a:lnTo>
                <a:lnTo>
                  <a:pt x="1910" y="4291"/>
                </a:lnTo>
                <a:lnTo>
                  <a:pt x="1927" y="4303"/>
                </a:lnTo>
                <a:lnTo>
                  <a:pt x="1933" y="4322"/>
                </a:lnTo>
                <a:lnTo>
                  <a:pt x="1918" y="4331"/>
                </a:lnTo>
                <a:lnTo>
                  <a:pt x="1891" y="4326"/>
                </a:lnTo>
                <a:lnTo>
                  <a:pt x="1871" y="4313"/>
                </a:lnTo>
                <a:lnTo>
                  <a:pt x="1872" y="4298"/>
                </a:lnTo>
                <a:close/>
                <a:moveTo>
                  <a:pt x="1839" y="4142"/>
                </a:moveTo>
                <a:lnTo>
                  <a:pt x="1800" y="4159"/>
                </a:lnTo>
                <a:lnTo>
                  <a:pt x="1786" y="4136"/>
                </a:lnTo>
                <a:lnTo>
                  <a:pt x="1791" y="4098"/>
                </a:lnTo>
                <a:lnTo>
                  <a:pt x="1809" y="4066"/>
                </a:lnTo>
                <a:lnTo>
                  <a:pt x="1828" y="4080"/>
                </a:lnTo>
                <a:lnTo>
                  <a:pt x="1842" y="4099"/>
                </a:lnTo>
                <a:lnTo>
                  <a:pt x="1847" y="4122"/>
                </a:lnTo>
                <a:lnTo>
                  <a:pt x="1839" y="4142"/>
                </a:lnTo>
                <a:close/>
                <a:moveTo>
                  <a:pt x="1806" y="4826"/>
                </a:moveTo>
                <a:lnTo>
                  <a:pt x="1774" y="4831"/>
                </a:lnTo>
                <a:lnTo>
                  <a:pt x="1731" y="4828"/>
                </a:lnTo>
                <a:lnTo>
                  <a:pt x="1695" y="4817"/>
                </a:lnTo>
                <a:lnTo>
                  <a:pt x="1686" y="4798"/>
                </a:lnTo>
                <a:lnTo>
                  <a:pt x="1726" y="4793"/>
                </a:lnTo>
                <a:lnTo>
                  <a:pt x="1774" y="4784"/>
                </a:lnTo>
                <a:lnTo>
                  <a:pt x="1810" y="4790"/>
                </a:lnTo>
                <a:lnTo>
                  <a:pt x="1806" y="4826"/>
                </a:lnTo>
                <a:close/>
                <a:moveTo>
                  <a:pt x="1697" y="4958"/>
                </a:moveTo>
                <a:lnTo>
                  <a:pt x="1691" y="4953"/>
                </a:lnTo>
                <a:lnTo>
                  <a:pt x="1688" y="4947"/>
                </a:lnTo>
                <a:lnTo>
                  <a:pt x="1688" y="4942"/>
                </a:lnTo>
                <a:lnTo>
                  <a:pt x="1694" y="4939"/>
                </a:lnTo>
                <a:lnTo>
                  <a:pt x="1699" y="4944"/>
                </a:lnTo>
                <a:lnTo>
                  <a:pt x="1703" y="4949"/>
                </a:lnTo>
                <a:lnTo>
                  <a:pt x="1703" y="4954"/>
                </a:lnTo>
                <a:lnTo>
                  <a:pt x="1697" y="4958"/>
                </a:lnTo>
                <a:close/>
                <a:moveTo>
                  <a:pt x="1638" y="4781"/>
                </a:moveTo>
                <a:lnTo>
                  <a:pt x="1591" y="4809"/>
                </a:lnTo>
                <a:lnTo>
                  <a:pt x="1579" y="4788"/>
                </a:lnTo>
                <a:lnTo>
                  <a:pt x="1601" y="4748"/>
                </a:lnTo>
                <a:lnTo>
                  <a:pt x="1651" y="4721"/>
                </a:lnTo>
                <a:lnTo>
                  <a:pt x="1697" y="4729"/>
                </a:lnTo>
                <a:lnTo>
                  <a:pt x="1699" y="4737"/>
                </a:lnTo>
                <a:lnTo>
                  <a:pt x="1675" y="4753"/>
                </a:lnTo>
                <a:lnTo>
                  <a:pt x="1638" y="4781"/>
                </a:lnTo>
                <a:close/>
                <a:moveTo>
                  <a:pt x="1601" y="4940"/>
                </a:moveTo>
                <a:lnTo>
                  <a:pt x="1595" y="4942"/>
                </a:lnTo>
                <a:lnTo>
                  <a:pt x="1587" y="4943"/>
                </a:lnTo>
                <a:lnTo>
                  <a:pt x="1579" y="4942"/>
                </a:lnTo>
                <a:lnTo>
                  <a:pt x="1573" y="4939"/>
                </a:lnTo>
                <a:lnTo>
                  <a:pt x="1579" y="4934"/>
                </a:lnTo>
                <a:lnTo>
                  <a:pt x="1592" y="4933"/>
                </a:lnTo>
                <a:lnTo>
                  <a:pt x="1602" y="4935"/>
                </a:lnTo>
                <a:lnTo>
                  <a:pt x="1601" y="4940"/>
                </a:lnTo>
                <a:close/>
                <a:moveTo>
                  <a:pt x="1549" y="4214"/>
                </a:moveTo>
                <a:lnTo>
                  <a:pt x="1498" y="4235"/>
                </a:lnTo>
                <a:lnTo>
                  <a:pt x="1453" y="4230"/>
                </a:lnTo>
                <a:lnTo>
                  <a:pt x="1414" y="4214"/>
                </a:lnTo>
                <a:lnTo>
                  <a:pt x="1371" y="4203"/>
                </a:lnTo>
                <a:lnTo>
                  <a:pt x="1317" y="4189"/>
                </a:lnTo>
                <a:lnTo>
                  <a:pt x="1388" y="4156"/>
                </a:lnTo>
                <a:lnTo>
                  <a:pt x="1494" y="4149"/>
                </a:lnTo>
                <a:lnTo>
                  <a:pt x="1549" y="4214"/>
                </a:lnTo>
                <a:close/>
                <a:moveTo>
                  <a:pt x="1532" y="4014"/>
                </a:moveTo>
                <a:lnTo>
                  <a:pt x="1530" y="4023"/>
                </a:lnTo>
                <a:lnTo>
                  <a:pt x="1520" y="4025"/>
                </a:lnTo>
                <a:lnTo>
                  <a:pt x="1508" y="4024"/>
                </a:lnTo>
                <a:lnTo>
                  <a:pt x="1503" y="4020"/>
                </a:lnTo>
                <a:lnTo>
                  <a:pt x="1507" y="4007"/>
                </a:lnTo>
                <a:lnTo>
                  <a:pt x="1514" y="4006"/>
                </a:lnTo>
                <a:lnTo>
                  <a:pt x="1523" y="4009"/>
                </a:lnTo>
                <a:lnTo>
                  <a:pt x="1532" y="4014"/>
                </a:lnTo>
                <a:close/>
                <a:moveTo>
                  <a:pt x="1386" y="3646"/>
                </a:moveTo>
                <a:lnTo>
                  <a:pt x="1374" y="3642"/>
                </a:lnTo>
                <a:lnTo>
                  <a:pt x="1372" y="3634"/>
                </a:lnTo>
                <a:lnTo>
                  <a:pt x="1376" y="3625"/>
                </a:lnTo>
                <a:lnTo>
                  <a:pt x="1386" y="3620"/>
                </a:lnTo>
                <a:lnTo>
                  <a:pt x="1393" y="3625"/>
                </a:lnTo>
                <a:lnTo>
                  <a:pt x="1397" y="3633"/>
                </a:lnTo>
                <a:lnTo>
                  <a:pt x="1395" y="3641"/>
                </a:lnTo>
                <a:lnTo>
                  <a:pt x="1386" y="3646"/>
                </a:lnTo>
                <a:close/>
                <a:moveTo>
                  <a:pt x="1329" y="3611"/>
                </a:moveTo>
                <a:lnTo>
                  <a:pt x="1325" y="3609"/>
                </a:lnTo>
                <a:lnTo>
                  <a:pt x="1327" y="3608"/>
                </a:lnTo>
                <a:lnTo>
                  <a:pt x="1329" y="3608"/>
                </a:lnTo>
                <a:lnTo>
                  <a:pt x="1330" y="3609"/>
                </a:lnTo>
                <a:lnTo>
                  <a:pt x="1329" y="3611"/>
                </a:lnTo>
                <a:close/>
                <a:moveTo>
                  <a:pt x="1271" y="3722"/>
                </a:moveTo>
                <a:lnTo>
                  <a:pt x="1266" y="3720"/>
                </a:lnTo>
                <a:lnTo>
                  <a:pt x="1262" y="3717"/>
                </a:lnTo>
                <a:lnTo>
                  <a:pt x="1264" y="3715"/>
                </a:lnTo>
                <a:lnTo>
                  <a:pt x="1270" y="3713"/>
                </a:lnTo>
                <a:lnTo>
                  <a:pt x="1272" y="3716"/>
                </a:lnTo>
                <a:lnTo>
                  <a:pt x="1275" y="3718"/>
                </a:lnTo>
                <a:lnTo>
                  <a:pt x="1275" y="3721"/>
                </a:lnTo>
                <a:lnTo>
                  <a:pt x="1271" y="3722"/>
                </a:lnTo>
                <a:close/>
                <a:moveTo>
                  <a:pt x="1247" y="3601"/>
                </a:moveTo>
                <a:lnTo>
                  <a:pt x="1227" y="3595"/>
                </a:lnTo>
                <a:lnTo>
                  <a:pt x="1206" y="3590"/>
                </a:lnTo>
                <a:lnTo>
                  <a:pt x="1185" y="3587"/>
                </a:lnTo>
                <a:lnTo>
                  <a:pt x="1163" y="3586"/>
                </a:lnTo>
                <a:lnTo>
                  <a:pt x="1194" y="3562"/>
                </a:lnTo>
                <a:lnTo>
                  <a:pt x="1233" y="3558"/>
                </a:lnTo>
                <a:lnTo>
                  <a:pt x="1260" y="3572"/>
                </a:lnTo>
                <a:lnTo>
                  <a:pt x="1247" y="3601"/>
                </a:lnTo>
                <a:close/>
                <a:moveTo>
                  <a:pt x="1140" y="3647"/>
                </a:moveTo>
                <a:lnTo>
                  <a:pt x="1137" y="3647"/>
                </a:lnTo>
                <a:lnTo>
                  <a:pt x="1134" y="3647"/>
                </a:lnTo>
                <a:lnTo>
                  <a:pt x="1131" y="3645"/>
                </a:lnTo>
                <a:lnTo>
                  <a:pt x="1136" y="3643"/>
                </a:lnTo>
                <a:lnTo>
                  <a:pt x="1140" y="3643"/>
                </a:lnTo>
                <a:lnTo>
                  <a:pt x="1140" y="3647"/>
                </a:lnTo>
                <a:close/>
                <a:moveTo>
                  <a:pt x="739" y="3617"/>
                </a:moveTo>
                <a:lnTo>
                  <a:pt x="743" y="3610"/>
                </a:lnTo>
                <a:lnTo>
                  <a:pt x="780" y="3594"/>
                </a:lnTo>
                <a:lnTo>
                  <a:pt x="827" y="3590"/>
                </a:lnTo>
                <a:lnTo>
                  <a:pt x="860" y="3619"/>
                </a:lnTo>
                <a:lnTo>
                  <a:pt x="831" y="3613"/>
                </a:lnTo>
                <a:lnTo>
                  <a:pt x="800" y="3608"/>
                </a:lnTo>
                <a:lnTo>
                  <a:pt x="771" y="3606"/>
                </a:lnTo>
                <a:lnTo>
                  <a:pt x="739" y="3617"/>
                </a:lnTo>
                <a:close/>
                <a:moveTo>
                  <a:pt x="660" y="3478"/>
                </a:moveTo>
                <a:lnTo>
                  <a:pt x="666" y="3480"/>
                </a:lnTo>
                <a:lnTo>
                  <a:pt x="660" y="3478"/>
                </a:lnTo>
                <a:lnTo>
                  <a:pt x="665" y="3474"/>
                </a:lnTo>
                <a:lnTo>
                  <a:pt x="660" y="3478"/>
                </a:lnTo>
                <a:close/>
                <a:moveTo>
                  <a:pt x="640" y="3151"/>
                </a:moveTo>
                <a:lnTo>
                  <a:pt x="650" y="3152"/>
                </a:lnTo>
                <a:lnTo>
                  <a:pt x="656" y="3156"/>
                </a:lnTo>
                <a:lnTo>
                  <a:pt x="657" y="3162"/>
                </a:lnTo>
                <a:lnTo>
                  <a:pt x="657" y="3172"/>
                </a:lnTo>
                <a:lnTo>
                  <a:pt x="652" y="3169"/>
                </a:lnTo>
                <a:lnTo>
                  <a:pt x="647" y="3165"/>
                </a:lnTo>
                <a:lnTo>
                  <a:pt x="643" y="3158"/>
                </a:lnTo>
                <a:lnTo>
                  <a:pt x="640" y="3151"/>
                </a:lnTo>
                <a:close/>
                <a:moveTo>
                  <a:pt x="713" y="2546"/>
                </a:moveTo>
                <a:lnTo>
                  <a:pt x="713" y="2541"/>
                </a:lnTo>
                <a:lnTo>
                  <a:pt x="715" y="2535"/>
                </a:lnTo>
                <a:lnTo>
                  <a:pt x="717" y="2531"/>
                </a:lnTo>
                <a:lnTo>
                  <a:pt x="722" y="2528"/>
                </a:lnTo>
                <a:lnTo>
                  <a:pt x="729" y="2532"/>
                </a:lnTo>
                <a:lnTo>
                  <a:pt x="729" y="2540"/>
                </a:lnTo>
                <a:lnTo>
                  <a:pt x="722" y="2545"/>
                </a:lnTo>
                <a:lnTo>
                  <a:pt x="713" y="2546"/>
                </a:lnTo>
                <a:close/>
                <a:moveTo>
                  <a:pt x="682" y="2252"/>
                </a:moveTo>
                <a:lnTo>
                  <a:pt x="697" y="2249"/>
                </a:lnTo>
                <a:lnTo>
                  <a:pt x="711" y="2252"/>
                </a:lnTo>
                <a:lnTo>
                  <a:pt x="718" y="2261"/>
                </a:lnTo>
                <a:lnTo>
                  <a:pt x="715" y="2276"/>
                </a:lnTo>
                <a:lnTo>
                  <a:pt x="698" y="2265"/>
                </a:lnTo>
                <a:lnTo>
                  <a:pt x="682" y="2252"/>
                </a:lnTo>
                <a:close/>
                <a:moveTo>
                  <a:pt x="750" y="2373"/>
                </a:moveTo>
                <a:lnTo>
                  <a:pt x="754" y="2374"/>
                </a:lnTo>
                <a:lnTo>
                  <a:pt x="761" y="2378"/>
                </a:lnTo>
                <a:lnTo>
                  <a:pt x="755" y="2377"/>
                </a:lnTo>
                <a:lnTo>
                  <a:pt x="752" y="2377"/>
                </a:lnTo>
                <a:lnTo>
                  <a:pt x="750" y="2375"/>
                </a:lnTo>
                <a:lnTo>
                  <a:pt x="750" y="2373"/>
                </a:lnTo>
                <a:close/>
                <a:moveTo>
                  <a:pt x="775" y="2512"/>
                </a:moveTo>
                <a:lnTo>
                  <a:pt x="777" y="2513"/>
                </a:lnTo>
                <a:lnTo>
                  <a:pt x="778" y="2516"/>
                </a:lnTo>
                <a:lnTo>
                  <a:pt x="777" y="2516"/>
                </a:lnTo>
                <a:lnTo>
                  <a:pt x="773" y="2516"/>
                </a:lnTo>
                <a:lnTo>
                  <a:pt x="771" y="2513"/>
                </a:lnTo>
                <a:lnTo>
                  <a:pt x="771" y="2510"/>
                </a:lnTo>
                <a:lnTo>
                  <a:pt x="771" y="2509"/>
                </a:lnTo>
                <a:lnTo>
                  <a:pt x="775" y="2512"/>
                </a:lnTo>
                <a:close/>
                <a:moveTo>
                  <a:pt x="790" y="2275"/>
                </a:moveTo>
                <a:lnTo>
                  <a:pt x="791" y="2275"/>
                </a:lnTo>
                <a:lnTo>
                  <a:pt x="794" y="2277"/>
                </a:lnTo>
                <a:lnTo>
                  <a:pt x="794" y="2279"/>
                </a:lnTo>
                <a:lnTo>
                  <a:pt x="792" y="2281"/>
                </a:lnTo>
                <a:lnTo>
                  <a:pt x="789" y="2281"/>
                </a:lnTo>
                <a:lnTo>
                  <a:pt x="789" y="2280"/>
                </a:lnTo>
                <a:lnTo>
                  <a:pt x="789" y="2277"/>
                </a:lnTo>
                <a:lnTo>
                  <a:pt x="790" y="2275"/>
                </a:lnTo>
                <a:close/>
                <a:moveTo>
                  <a:pt x="808" y="2305"/>
                </a:moveTo>
                <a:lnTo>
                  <a:pt x="810" y="2307"/>
                </a:lnTo>
                <a:lnTo>
                  <a:pt x="809" y="2308"/>
                </a:lnTo>
                <a:lnTo>
                  <a:pt x="805" y="2308"/>
                </a:lnTo>
                <a:lnTo>
                  <a:pt x="801" y="2308"/>
                </a:lnTo>
                <a:lnTo>
                  <a:pt x="804" y="2307"/>
                </a:lnTo>
                <a:lnTo>
                  <a:pt x="808" y="2305"/>
                </a:lnTo>
                <a:close/>
                <a:moveTo>
                  <a:pt x="856" y="1846"/>
                </a:moveTo>
                <a:lnTo>
                  <a:pt x="853" y="1854"/>
                </a:lnTo>
                <a:lnTo>
                  <a:pt x="853" y="1855"/>
                </a:lnTo>
                <a:lnTo>
                  <a:pt x="855" y="1851"/>
                </a:lnTo>
                <a:lnTo>
                  <a:pt x="856" y="1846"/>
                </a:lnTo>
                <a:lnTo>
                  <a:pt x="864" y="1850"/>
                </a:lnTo>
                <a:lnTo>
                  <a:pt x="864" y="1859"/>
                </a:lnTo>
                <a:lnTo>
                  <a:pt x="860" y="1860"/>
                </a:lnTo>
                <a:lnTo>
                  <a:pt x="856" y="1846"/>
                </a:lnTo>
                <a:close/>
                <a:moveTo>
                  <a:pt x="869" y="2027"/>
                </a:moveTo>
                <a:lnTo>
                  <a:pt x="866" y="2027"/>
                </a:lnTo>
                <a:lnTo>
                  <a:pt x="864" y="2027"/>
                </a:lnTo>
                <a:lnTo>
                  <a:pt x="862" y="2024"/>
                </a:lnTo>
                <a:lnTo>
                  <a:pt x="864" y="2022"/>
                </a:lnTo>
                <a:lnTo>
                  <a:pt x="866" y="2019"/>
                </a:lnTo>
                <a:lnTo>
                  <a:pt x="867" y="2020"/>
                </a:lnTo>
                <a:lnTo>
                  <a:pt x="869" y="2024"/>
                </a:lnTo>
                <a:lnTo>
                  <a:pt x="869" y="2027"/>
                </a:lnTo>
                <a:close/>
                <a:moveTo>
                  <a:pt x="887" y="1944"/>
                </a:moveTo>
                <a:lnTo>
                  <a:pt x="888" y="1948"/>
                </a:lnTo>
                <a:lnTo>
                  <a:pt x="885" y="1949"/>
                </a:lnTo>
                <a:lnTo>
                  <a:pt x="883" y="1950"/>
                </a:lnTo>
                <a:lnTo>
                  <a:pt x="878" y="1950"/>
                </a:lnTo>
                <a:lnTo>
                  <a:pt x="876" y="1948"/>
                </a:lnTo>
                <a:lnTo>
                  <a:pt x="879" y="1945"/>
                </a:lnTo>
                <a:lnTo>
                  <a:pt x="883" y="1944"/>
                </a:lnTo>
                <a:lnTo>
                  <a:pt x="887" y="1944"/>
                </a:lnTo>
                <a:close/>
                <a:moveTo>
                  <a:pt x="902" y="2370"/>
                </a:moveTo>
                <a:lnTo>
                  <a:pt x="962" y="2367"/>
                </a:lnTo>
                <a:lnTo>
                  <a:pt x="982" y="2379"/>
                </a:lnTo>
                <a:lnTo>
                  <a:pt x="969" y="2401"/>
                </a:lnTo>
                <a:lnTo>
                  <a:pt x="927" y="2423"/>
                </a:lnTo>
                <a:lnTo>
                  <a:pt x="943" y="2392"/>
                </a:lnTo>
                <a:lnTo>
                  <a:pt x="924" y="2388"/>
                </a:lnTo>
                <a:lnTo>
                  <a:pt x="901" y="2388"/>
                </a:lnTo>
                <a:lnTo>
                  <a:pt x="902" y="2370"/>
                </a:lnTo>
                <a:close/>
                <a:moveTo>
                  <a:pt x="936" y="1712"/>
                </a:moveTo>
                <a:lnTo>
                  <a:pt x="940" y="1712"/>
                </a:lnTo>
                <a:lnTo>
                  <a:pt x="945" y="1712"/>
                </a:lnTo>
                <a:lnTo>
                  <a:pt x="946" y="1715"/>
                </a:lnTo>
                <a:lnTo>
                  <a:pt x="946" y="1717"/>
                </a:lnTo>
                <a:lnTo>
                  <a:pt x="943" y="1717"/>
                </a:lnTo>
                <a:lnTo>
                  <a:pt x="939" y="1717"/>
                </a:lnTo>
                <a:lnTo>
                  <a:pt x="936" y="1715"/>
                </a:lnTo>
                <a:lnTo>
                  <a:pt x="936" y="1712"/>
                </a:lnTo>
                <a:close/>
                <a:moveTo>
                  <a:pt x="982" y="1901"/>
                </a:moveTo>
                <a:lnTo>
                  <a:pt x="978" y="1903"/>
                </a:lnTo>
                <a:lnTo>
                  <a:pt x="976" y="1903"/>
                </a:lnTo>
                <a:lnTo>
                  <a:pt x="972" y="1902"/>
                </a:lnTo>
                <a:lnTo>
                  <a:pt x="968" y="1901"/>
                </a:lnTo>
                <a:lnTo>
                  <a:pt x="971" y="1897"/>
                </a:lnTo>
                <a:lnTo>
                  <a:pt x="974" y="1897"/>
                </a:lnTo>
                <a:lnTo>
                  <a:pt x="978" y="1899"/>
                </a:lnTo>
                <a:lnTo>
                  <a:pt x="982" y="1901"/>
                </a:lnTo>
                <a:close/>
                <a:moveTo>
                  <a:pt x="997" y="1773"/>
                </a:moveTo>
                <a:lnTo>
                  <a:pt x="985" y="1792"/>
                </a:lnTo>
                <a:lnTo>
                  <a:pt x="974" y="1803"/>
                </a:lnTo>
                <a:lnTo>
                  <a:pt x="963" y="1804"/>
                </a:lnTo>
                <a:lnTo>
                  <a:pt x="944" y="1801"/>
                </a:lnTo>
                <a:lnTo>
                  <a:pt x="953" y="1789"/>
                </a:lnTo>
                <a:lnTo>
                  <a:pt x="966" y="1781"/>
                </a:lnTo>
                <a:lnTo>
                  <a:pt x="980" y="1776"/>
                </a:lnTo>
                <a:lnTo>
                  <a:pt x="997" y="1773"/>
                </a:lnTo>
                <a:close/>
                <a:moveTo>
                  <a:pt x="1168" y="1589"/>
                </a:moveTo>
                <a:lnTo>
                  <a:pt x="1159" y="1608"/>
                </a:lnTo>
                <a:lnTo>
                  <a:pt x="1140" y="1614"/>
                </a:lnTo>
                <a:lnTo>
                  <a:pt x="1116" y="1610"/>
                </a:lnTo>
                <a:lnTo>
                  <a:pt x="1094" y="1602"/>
                </a:lnTo>
                <a:lnTo>
                  <a:pt x="1113" y="1589"/>
                </a:lnTo>
                <a:lnTo>
                  <a:pt x="1131" y="1584"/>
                </a:lnTo>
                <a:lnTo>
                  <a:pt x="1149" y="1585"/>
                </a:lnTo>
                <a:lnTo>
                  <a:pt x="1168" y="1589"/>
                </a:lnTo>
                <a:close/>
                <a:moveTo>
                  <a:pt x="1209" y="1427"/>
                </a:moveTo>
                <a:lnTo>
                  <a:pt x="1195" y="1436"/>
                </a:lnTo>
                <a:lnTo>
                  <a:pt x="1182" y="1439"/>
                </a:lnTo>
                <a:lnTo>
                  <a:pt x="1162" y="1436"/>
                </a:lnTo>
                <a:lnTo>
                  <a:pt x="1130" y="1426"/>
                </a:lnTo>
                <a:lnTo>
                  <a:pt x="1153" y="1420"/>
                </a:lnTo>
                <a:lnTo>
                  <a:pt x="1173" y="1420"/>
                </a:lnTo>
                <a:lnTo>
                  <a:pt x="1191" y="1422"/>
                </a:lnTo>
                <a:lnTo>
                  <a:pt x="1209" y="1427"/>
                </a:lnTo>
                <a:close/>
                <a:moveTo>
                  <a:pt x="1181" y="1266"/>
                </a:moveTo>
                <a:lnTo>
                  <a:pt x="1188" y="1272"/>
                </a:lnTo>
                <a:lnTo>
                  <a:pt x="1185" y="1280"/>
                </a:lnTo>
                <a:lnTo>
                  <a:pt x="1176" y="1281"/>
                </a:lnTo>
                <a:lnTo>
                  <a:pt x="1165" y="1274"/>
                </a:lnTo>
                <a:lnTo>
                  <a:pt x="1173" y="1269"/>
                </a:lnTo>
                <a:lnTo>
                  <a:pt x="1181" y="1266"/>
                </a:lnTo>
                <a:close/>
                <a:moveTo>
                  <a:pt x="1311" y="1129"/>
                </a:moveTo>
                <a:lnTo>
                  <a:pt x="1317" y="1136"/>
                </a:lnTo>
                <a:lnTo>
                  <a:pt x="1317" y="1141"/>
                </a:lnTo>
                <a:lnTo>
                  <a:pt x="1312" y="1142"/>
                </a:lnTo>
                <a:lnTo>
                  <a:pt x="1303" y="1141"/>
                </a:lnTo>
                <a:lnTo>
                  <a:pt x="1300" y="1136"/>
                </a:lnTo>
                <a:lnTo>
                  <a:pt x="1300" y="1133"/>
                </a:lnTo>
                <a:lnTo>
                  <a:pt x="1304" y="1131"/>
                </a:lnTo>
                <a:lnTo>
                  <a:pt x="1311" y="1129"/>
                </a:lnTo>
                <a:close/>
                <a:moveTo>
                  <a:pt x="1684" y="1081"/>
                </a:moveTo>
                <a:lnTo>
                  <a:pt x="1700" y="1078"/>
                </a:lnTo>
                <a:lnTo>
                  <a:pt x="1712" y="1103"/>
                </a:lnTo>
                <a:lnTo>
                  <a:pt x="1717" y="1133"/>
                </a:lnTo>
                <a:lnTo>
                  <a:pt x="1714" y="1150"/>
                </a:lnTo>
                <a:lnTo>
                  <a:pt x="1693" y="1131"/>
                </a:lnTo>
                <a:lnTo>
                  <a:pt x="1683" y="1120"/>
                </a:lnTo>
                <a:lnTo>
                  <a:pt x="1681" y="1108"/>
                </a:lnTo>
                <a:lnTo>
                  <a:pt x="1684" y="1081"/>
                </a:lnTo>
                <a:close/>
                <a:moveTo>
                  <a:pt x="1610" y="909"/>
                </a:moveTo>
                <a:lnTo>
                  <a:pt x="1595" y="885"/>
                </a:lnTo>
                <a:lnTo>
                  <a:pt x="1605" y="881"/>
                </a:lnTo>
                <a:lnTo>
                  <a:pt x="1629" y="889"/>
                </a:lnTo>
                <a:lnTo>
                  <a:pt x="1653" y="895"/>
                </a:lnTo>
                <a:lnTo>
                  <a:pt x="1646" y="895"/>
                </a:lnTo>
                <a:lnTo>
                  <a:pt x="1634" y="895"/>
                </a:lnTo>
                <a:lnTo>
                  <a:pt x="1621" y="899"/>
                </a:lnTo>
                <a:lnTo>
                  <a:pt x="1610" y="909"/>
                </a:lnTo>
                <a:close/>
                <a:moveTo>
                  <a:pt x="1541" y="910"/>
                </a:moveTo>
                <a:lnTo>
                  <a:pt x="1551" y="910"/>
                </a:lnTo>
                <a:lnTo>
                  <a:pt x="1560" y="910"/>
                </a:lnTo>
                <a:lnTo>
                  <a:pt x="1555" y="913"/>
                </a:lnTo>
                <a:lnTo>
                  <a:pt x="1550" y="914"/>
                </a:lnTo>
                <a:lnTo>
                  <a:pt x="1546" y="913"/>
                </a:lnTo>
                <a:lnTo>
                  <a:pt x="1541" y="910"/>
                </a:lnTo>
                <a:close/>
                <a:moveTo>
                  <a:pt x="1662" y="865"/>
                </a:moveTo>
                <a:lnTo>
                  <a:pt x="1685" y="871"/>
                </a:lnTo>
                <a:lnTo>
                  <a:pt x="1707" y="876"/>
                </a:lnTo>
                <a:lnTo>
                  <a:pt x="1718" y="886"/>
                </a:lnTo>
                <a:lnTo>
                  <a:pt x="1709" y="907"/>
                </a:lnTo>
                <a:lnTo>
                  <a:pt x="1694" y="901"/>
                </a:lnTo>
                <a:lnTo>
                  <a:pt x="1680" y="890"/>
                </a:lnTo>
                <a:lnTo>
                  <a:pt x="1669" y="877"/>
                </a:lnTo>
                <a:lnTo>
                  <a:pt x="1662" y="865"/>
                </a:lnTo>
                <a:close/>
                <a:moveTo>
                  <a:pt x="1805" y="479"/>
                </a:moveTo>
                <a:lnTo>
                  <a:pt x="1802" y="478"/>
                </a:lnTo>
                <a:lnTo>
                  <a:pt x="1802" y="478"/>
                </a:lnTo>
                <a:lnTo>
                  <a:pt x="1804" y="478"/>
                </a:lnTo>
                <a:lnTo>
                  <a:pt x="1805" y="479"/>
                </a:lnTo>
                <a:lnTo>
                  <a:pt x="1802" y="478"/>
                </a:lnTo>
                <a:lnTo>
                  <a:pt x="1802" y="478"/>
                </a:lnTo>
                <a:lnTo>
                  <a:pt x="1802" y="478"/>
                </a:lnTo>
                <a:lnTo>
                  <a:pt x="1805" y="479"/>
                </a:lnTo>
                <a:close/>
                <a:moveTo>
                  <a:pt x="1815" y="556"/>
                </a:moveTo>
                <a:lnTo>
                  <a:pt x="1814" y="559"/>
                </a:lnTo>
                <a:lnTo>
                  <a:pt x="1814" y="560"/>
                </a:lnTo>
                <a:lnTo>
                  <a:pt x="1806" y="559"/>
                </a:lnTo>
                <a:lnTo>
                  <a:pt x="1804" y="556"/>
                </a:lnTo>
                <a:lnTo>
                  <a:pt x="1807" y="554"/>
                </a:lnTo>
                <a:lnTo>
                  <a:pt x="1815" y="556"/>
                </a:lnTo>
                <a:close/>
                <a:moveTo>
                  <a:pt x="1919" y="576"/>
                </a:moveTo>
                <a:lnTo>
                  <a:pt x="1927" y="578"/>
                </a:lnTo>
                <a:lnTo>
                  <a:pt x="1937" y="579"/>
                </a:lnTo>
                <a:lnTo>
                  <a:pt x="1945" y="581"/>
                </a:lnTo>
                <a:lnTo>
                  <a:pt x="1947" y="583"/>
                </a:lnTo>
                <a:lnTo>
                  <a:pt x="1940" y="582"/>
                </a:lnTo>
                <a:lnTo>
                  <a:pt x="1930" y="582"/>
                </a:lnTo>
                <a:lnTo>
                  <a:pt x="1922" y="581"/>
                </a:lnTo>
                <a:lnTo>
                  <a:pt x="1919" y="576"/>
                </a:lnTo>
                <a:close/>
                <a:moveTo>
                  <a:pt x="1993" y="486"/>
                </a:moveTo>
                <a:lnTo>
                  <a:pt x="1998" y="492"/>
                </a:lnTo>
                <a:lnTo>
                  <a:pt x="1996" y="495"/>
                </a:lnTo>
                <a:lnTo>
                  <a:pt x="1989" y="495"/>
                </a:lnTo>
                <a:lnTo>
                  <a:pt x="1984" y="489"/>
                </a:lnTo>
                <a:lnTo>
                  <a:pt x="1989" y="488"/>
                </a:lnTo>
                <a:lnTo>
                  <a:pt x="1993" y="486"/>
                </a:lnTo>
                <a:close/>
                <a:moveTo>
                  <a:pt x="2009" y="586"/>
                </a:moveTo>
                <a:lnTo>
                  <a:pt x="2012" y="588"/>
                </a:lnTo>
                <a:lnTo>
                  <a:pt x="2014" y="591"/>
                </a:lnTo>
                <a:lnTo>
                  <a:pt x="2015" y="593"/>
                </a:lnTo>
                <a:lnTo>
                  <a:pt x="2011" y="595"/>
                </a:lnTo>
                <a:lnTo>
                  <a:pt x="2009" y="592"/>
                </a:lnTo>
                <a:lnTo>
                  <a:pt x="2006" y="590"/>
                </a:lnTo>
                <a:lnTo>
                  <a:pt x="2006" y="588"/>
                </a:lnTo>
                <a:lnTo>
                  <a:pt x="2009" y="586"/>
                </a:lnTo>
                <a:close/>
                <a:moveTo>
                  <a:pt x="2068" y="488"/>
                </a:moveTo>
                <a:lnTo>
                  <a:pt x="2072" y="506"/>
                </a:lnTo>
                <a:lnTo>
                  <a:pt x="2079" y="516"/>
                </a:lnTo>
                <a:lnTo>
                  <a:pt x="2090" y="518"/>
                </a:lnTo>
                <a:lnTo>
                  <a:pt x="2108" y="520"/>
                </a:lnTo>
                <a:lnTo>
                  <a:pt x="2105" y="548"/>
                </a:lnTo>
                <a:lnTo>
                  <a:pt x="2067" y="539"/>
                </a:lnTo>
                <a:lnTo>
                  <a:pt x="2039" y="513"/>
                </a:lnTo>
                <a:lnTo>
                  <a:pt x="2068" y="488"/>
                </a:lnTo>
                <a:close/>
                <a:moveTo>
                  <a:pt x="2220" y="507"/>
                </a:moveTo>
                <a:lnTo>
                  <a:pt x="2214" y="526"/>
                </a:lnTo>
                <a:lnTo>
                  <a:pt x="2197" y="532"/>
                </a:lnTo>
                <a:lnTo>
                  <a:pt x="2180" y="526"/>
                </a:lnTo>
                <a:lnTo>
                  <a:pt x="2175" y="507"/>
                </a:lnTo>
                <a:lnTo>
                  <a:pt x="2188" y="503"/>
                </a:lnTo>
                <a:lnTo>
                  <a:pt x="2197" y="502"/>
                </a:lnTo>
                <a:lnTo>
                  <a:pt x="2206" y="503"/>
                </a:lnTo>
                <a:lnTo>
                  <a:pt x="2220" y="507"/>
                </a:lnTo>
                <a:close/>
                <a:moveTo>
                  <a:pt x="2263" y="545"/>
                </a:moveTo>
                <a:lnTo>
                  <a:pt x="2261" y="520"/>
                </a:lnTo>
                <a:lnTo>
                  <a:pt x="2276" y="512"/>
                </a:lnTo>
                <a:lnTo>
                  <a:pt x="2298" y="521"/>
                </a:lnTo>
                <a:lnTo>
                  <a:pt x="2314" y="541"/>
                </a:lnTo>
                <a:lnTo>
                  <a:pt x="2291" y="550"/>
                </a:lnTo>
                <a:lnTo>
                  <a:pt x="2267" y="568"/>
                </a:lnTo>
                <a:lnTo>
                  <a:pt x="2254" y="572"/>
                </a:lnTo>
                <a:lnTo>
                  <a:pt x="2263" y="545"/>
                </a:lnTo>
                <a:close/>
                <a:moveTo>
                  <a:pt x="2318" y="549"/>
                </a:moveTo>
                <a:lnTo>
                  <a:pt x="2318" y="548"/>
                </a:lnTo>
                <a:lnTo>
                  <a:pt x="2318" y="549"/>
                </a:lnTo>
                <a:lnTo>
                  <a:pt x="2317" y="548"/>
                </a:lnTo>
                <a:lnTo>
                  <a:pt x="2318" y="549"/>
                </a:lnTo>
                <a:close/>
                <a:moveTo>
                  <a:pt x="2406" y="526"/>
                </a:moveTo>
                <a:lnTo>
                  <a:pt x="2386" y="537"/>
                </a:lnTo>
                <a:lnTo>
                  <a:pt x="2373" y="539"/>
                </a:lnTo>
                <a:lnTo>
                  <a:pt x="2360" y="532"/>
                </a:lnTo>
                <a:lnTo>
                  <a:pt x="2345" y="516"/>
                </a:lnTo>
                <a:lnTo>
                  <a:pt x="2360" y="518"/>
                </a:lnTo>
                <a:lnTo>
                  <a:pt x="2375" y="521"/>
                </a:lnTo>
                <a:lnTo>
                  <a:pt x="2391" y="523"/>
                </a:lnTo>
                <a:lnTo>
                  <a:pt x="2406" y="526"/>
                </a:lnTo>
                <a:close/>
                <a:moveTo>
                  <a:pt x="2485" y="509"/>
                </a:moveTo>
                <a:lnTo>
                  <a:pt x="2505" y="526"/>
                </a:lnTo>
                <a:lnTo>
                  <a:pt x="2533" y="534"/>
                </a:lnTo>
                <a:lnTo>
                  <a:pt x="2560" y="541"/>
                </a:lnTo>
                <a:lnTo>
                  <a:pt x="2577" y="558"/>
                </a:lnTo>
                <a:lnTo>
                  <a:pt x="2541" y="563"/>
                </a:lnTo>
                <a:lnTo>
                  <a:pt x="2491" y="553"/>
                </a:lnTo>
                <a:lnTo>
                  <a:pt x="2459" y="532"/>
                </a:lnTo>
                <a:lnTo>
                  <a:pt x="2485" y="509"/>
                </a:lnTo>
                <a:close/>
                <a:moveTo>
                  <a:pt x="2564" y="472"/>
                </a:moveTo>
                <a:lnTo>
                  <a:pt x="2554" y="489"/>
                </a:lnTo>
                <a:lnTo>
                  <a:pt x="2545" y="495"/>
                </a:lnTo>
                <a:lnTo>
                  <a:pt x="2535" y="493"/>
                </a:lnTo>
                <a:lnTo>
                  <a:pt x="2518" y="484"/>
                </a:lnTo>
                <a:lnTo>
                  <a:pt x="2532" y="480"/>
                </a:lnTo>
                <a:lnTo>
                  <a:pt x="2542" y="478"/>
                </a:lnTo>
                <a:lnTo>
                  <a:pt x="2554" y="475"/>
                </a:lnTo>
                <a:lnTo>
                  <a:pt x="2564" y="472"/>
                </a:lnTo>
                <a:close/>
                <a:moveTo>
                  <a:pt x="2589" y="441"/>
                </a:moveTo>
                <a:lnTo>
                  <a:pt x="2593" y="443"/>
                </a:lnTo>
                <a:lnTo>
                  <a:pt x="2594" y="447"/>
                </a:lnTo>
                <a:lnTo>
                  <a:pt x="2594" y="450"/>
                </a:lnTo>
                <a:lnTo>
                  <a:pt x="2596" y="453"/>
                </a:lnTo>
                <a:lnTo>
                  <a:pt x="2592" y="452"/>
                </a:lnTo>
                <a:lnTo>
                  <a:pt x="2588" y="450"/>
                </a:lnTo>
                <a:lnTo>
                  <a:pt x="2588" y="446"/>
                </a:lnTo>
                <a:lnTo>
                  <a:pt x="2589" y="441"/>
                </a:lnTo>
                <a:close/>
                <a:moveTo>
                  <a:pt x="2635" y="542"/>
                </a:moveTo>
                <a:lnTo>
                  <a:pt x="2639" y="545"/>
                </a:lnTo>
                <a:lnTo>
                  <a:pt x="2638" y="548"/>
                </a:lnTo>
                <a:lnTo>
                  <a:pt x="2634" y="549"/>
                </a:lnTo>
                <a:lnTo>
                  <a:pt x="2630" y="550"/>
                </a:lnTo>
                <a:lnTo>
                  <a:pt x="2627" y="548"/>
                </a:lnTo>
                <a:lnTo>
                  <a:pt x="2629" y="546"/>
                </a:lnTo>
                <a:lnTo>
                  <a:pt x="2631" y="544"/>
                </a:lnTo>
                <a:lnTo>
                  <a:pt x="2635" y="542"/>
                </a:lnTo>
                <a:close/>
                <a:moveTo>
                  <a:pt x="2788" y="567"/>
                </a:moveTo>
                <a:lnTo>
                  <a:pt x="2782" y="567"/>
                </a:lnTo>
                <a:lnTo>
                  <a:pt x="2788" y="567"/>
                </a:lnTo>
                <a:lnTo>
                  <a:pt x="2779" y="572"/>
                </a:lnTo>
                <a:lnTo>
                  <a:pt x="2788" y="567"/>
                </a:lnTo>
                <a:close/>
                <a:moveTo>
                  <a:pt x="2799" y="649"/>
                </a:moveTo>
                <a:lnTo>
                  <a:pt x="2801" y="652"/>
                </a:lnTo>
                <a:lnTo>
                  <a:pt x="2801" y="654"/>
                </a:lnTo>
                <a:lnTo>
                  <a:pt x="2796" y="656"/>
                </a:lnTo>
                <a:lnTo>
                  <a:pt x="2793" y="653"/>
                </a:lnTo>
                <a:lnTo>
                  <a:pt x="2793" y="651"/>
                </a:lnTo>
                <a:lnTo>
                  <a:pt x="2799" y="649"/>
                </a:lnTo>
                <a:close/>
                <a:moveTo>
                  <a:pt x="2861" y="517"/>
                </a:moveTo>
                <a:lnTo>
                  <a:pt x="2864" y="516"/>
                </a:lnTo>
                <a:lnTo>
                  <a:pt x="2866" y="518"/>
                </a:lnTo>
                <a:lnTo>
                  <a:pt x="2864" y="522"/>
                </a:lnTo>
                <a:lnTo>
                  <a:pt x="2861" y="522"/>
                </a:lnTo>
                <a:lnTo>
                  <a:pt x="2861" y="520"/>
                </a:lnTo>
                <a:lnTo>
                  <a:pt x="2861" y="517"/>
                </a:lnTo>
                <a:close/>
                <a:moveTo>
                  <a:pt x="3044" y="590"/>
                </a:moveTo>
                <a:lnTo>
                  <a:pt x="3038" y="588"/>
                </a:lnTo>
                <a:lnTo>
                  <a:pt x="3038" y="588"/>
                </a:lnTo>
                <a:lnTo>
                  <a:pt x="3040" y="588"/>
                </a:lnTo>
                <a:lnTo>
                  <a:pt x="3044" y="590"/>
                </a:lnTo>
                <a:lnTo>
                  <a:pt x="3040" y="595"/>
                </a:lnTo>
                <a:lnTo>
                  <a:pt x="3039" y="593"/>
                </a:lnTo>
                <a:lnTo>
                  <a:pt x="3039" y="591"/>
                </a:lnTo>
                <a:lnTo>
                  <a:pt x="3044" y="590"/>
                </a:lnTo>
                <a:close/>
                <a:moveTo>
                  <a:pt x="3063" y="517"/>
                </a:moveTo>
                <a:lnTo>
                  <a:pt x="3145" y="493"/>
                </a:lnTo>
                <a:lnTo>
                  <a:pt x="3125" y="476"/>
                </a:lnTo>
                <a:lnTo>
                  <a:pt x="3086" y="455"/>
                </a:lnTo>
                <a:lnTo>
                  <a:pt x="3106" y="416"/>
                </a:lnTo>
                <a:lnTo>
                  <a:pt x="3175" y="432"/>
                </a:lnTo>
                <a:lnTo>
                  <a:pt x="3229" y="428"/>
                </a:lnTo>
                <a:lnTo>
                  <a:pt x="3277" y="430"/>
                </a:lnTo>
                <a:lnTo>
                  <a:pt x="3330" y="466"/>
                </a:lnTo>
                <a:lnTo>
                  <a:pt x="3215" y="474"/>
                </a:lnTo>
                <a:lnTo>
                  <a:pt x="3206" y="492"/>
                </a:lnTo>
                <a:lnTo>
                  <a:pt x="3235" y="528"/>
                </a:lnTo>
                <a:lnTo>
                  <a:pt x="3235" y="593"/>
                </a:lnTo>
                <a:lnTo>
                  <a:pt x="3188" y="587"/>
                </a:lnTo>
                <a:lnTo>
                  <a:pt x="3159" y="574"/>
                </a:lnTo>
                <a:lnTo>
                  <a:pt x="3148" y="551"/>
                </a:lnTo>
                <a:lnTo>
                  <a:pt x="3161" y="513"/>
                </a:lnTo>
                <a:lnTo>
                  <a:pt x="3134" y="530"/>
                </a:lnTo>
                <a:lnTo>
                  <a:pt x="3097" y="546"/>
                </a:lnTo>
                <a:lnTo>
                  <a:pt x="3067" y="549"/>
                </a:lnTo>
                <a:lnTo>
                  <a:pt x="3063" y="517"/>
                </a:lnTo>
                <a:close/>
                <a:moveTo>
                  <a:pt x="3390" y="528"/>
                </a:moveTo>
                <a:lnTo>
                  <a:pt x="3376" y="542"/>
                </a:lnTo>
                <a:lnTo>
                  <a:pt x="3348" y="548"/>
                </a:lnTo>
                <a:lnTo>
                  <a:pt x="3327" y="540"/>
                </a:lnTo>
                <a:lnTo>
                  <a:pt x="3337" y="523"/>
                </a:lnTo>
                <a:lnTo>
                  <a:pt x="3350" y="525"/>
                </a:lnTo>
                <a:lnTo>
                  <a:pt x="3364" y="526"/>
                </a:lnTo>
                <a:lnTo>
                  <a:pt x="3376" y="527"/>
                </a:lnTo>
                <a:lnTo>
                  <a:pt x="3390" y="528"/>
                </a:lnTo>
                <a:close/>
                <a:moveTo>
                  <a:pt x="3416" y="471"/>
                </a:moveTo>
                <a:lnTo>
                  <a:pt x="3403" y="469"/>
                </a:lnTo>
                <a:lnTo>
                  <a:pt x="3392" y="466"/>
                </a:lnTo>
                <a:lnTo>
                  <a:pt x="3381" y="465"/>
                </a:lnTo>
                <a:lnTo>
                  <a:pt x="3370" y="462"/>
                </a:lnTo>
                <a:lnTo>
                  <a:pt x="3383" y="456"/>
                </a:lnTo>
                <a:lnTo>
                  <a:pt x="3394" y="455"/>
                </a:lnTo>
                <a:lnTo>
                  <a:pt x="3404" y="460"/>
                </a:lnTo>
                <a:lnTo>
                  <a:pt x="3416" y="471"/>
                </a:lnTo>
                <a:close/>
                <a:moveTo>
                  <a:pt x="3488" y="461"/>
                </a:moveTo>
                <a:lnTo>
                  <a:pt x="3523" y="464"/>
                </a:lnTo>
                <a:lnTo>
                  <a:pt x="3566" y="461"/>
                </a:lnTo>
                <a:lnTo>
                  <a:pt x="3600" y="465"/>
                </a:lnTo>
                <a:lnTo>
                  <a:pt x="3613" y="485"/>
                </a:lnTo>
                <a:lnTo>
                  <a:pt x="3574" y="492"/>
                </a:lnTo>
                <a:lnTo>
                  <a:pt x="3520" y="485"/>
                </a:lnTo>
                <a:lnTo>
                  <a:pt x="3482" y="474"/>
                </a:lnTo>
                <a:lnTo>
                  <a:pt x="3488" y="461"/>
                </a:lnTo>
                <a:close/>
                <a:moveTo>
                  <a:pt x="3831" y="488"/>
                </a:moveTo>
                <a:lnTo>
                  <a:pt x="3836" y="498"/>
                </a:lnTo>
                <a:lnTo>
                  <a:pt x="3830" y="506"/>
                </a:lnTo>
                <a:lnTo>
                  <a:pt x="3818" y="509"/>
                </a:lnTo>
                <a:lnTo>
                  <a:pt x="3807" y="507"/>
                </a:lnTo>
                <a:lnTo>
                  <a:pt x="3739" y="493"/>
                </a:lnTo>
                <a:lnTo>
                  <a:pt x="3730" y="485"/>
                </a:lnTo>
                <a:lnTo>
                  <a:pt x="3765" y="485"/>
                </a:lnTo>
                <a:lnTo>
                  <a:pt x="3831" y="488"/>
                </a:lnTo>
                <a:close/>
                <a:moveTo>
                  <a:pt x="3890" y="663"/>
                </a:moveTo>
                <a:lnTo>
                  <a:pt x="3890" y="669"/>
                </a:lnTo>
                <a:lnTo>
                  <a:pt x="3887" y="667"/>
                </a:lnTo>
                <a:lnTo>
                  <a:pt x="3887" y="666"/>
                </a:lnTo>
                <a:lnTo>
                  <a:pt x="3887" y="665"/>
                </a:lnTo>
                <a:lnTo>
                  <a:pt x="3890" y="663"/>
                </a:lnTo>
                <a:close/>
                <a:moveTo>
                  <a:pt x="3986" y="527"/>
                </a:moveTo>
                <a:lnTo>
                  <a:pt x="4008" y="528"/>
                </a:lnTo>
                <a:lnTo>
                  <a:pt x="4033" y="531"/>
                </a:lnTo>
                <a:lnTo>
                  <a:pt x="4051" y="540"/>
                </a:lnTo>
                <a:lnTo>
                  <a:pt x="4053" y="563"/>
                </a:lnTo>
                <a:lnTo>
                  <a:pt x="4010" y="572"/>
                </a:lnTo>
                <a:lnTo>
                  <a:pt x="3974" y="574"/>
                </a:lnTo>
                <a:lnTo>
                  <a:pt x="3958" y="563"/>
                </a:lnTo>
                <a:lnTo>
                  <a:pt x="3986" y="527"/>
                </a:lnTo>
                <a:close/>
                <a:moveTo>
                  <a:pt x="4193" y="554"/>
                </a:moveTo>
                <a:lnTo>
                  <a:pt x="4194" y="556"/>
                </a:lnTo>
                <a:lnTo>
                  <a:pt x="4194" y="560"/>
                </a:lnTo>
                <a:lnTo>
                  <a:pt x="4194" y="562"/>
                </a:lnTo>
                <a:lnTo>
                  <a:pt x="4190" y="562"/>
                </a:lnTo>
                <a:lnTo>
                  <a:pt x="4189" y="559"/>
                </a:lnTo>
                <a:lnTo>
                  <a:pt x="4189" y="558"/>
                </a:lnTo>
                <a:lnTo>
                  <a:pt x="4190" y="555"/>
                </a:lnTo>
                <a:lnTo>
                  <a:pt x="4193" y="554"/>
                </a:lnTo>
                <a:close/>
                <a:moveTo>
                  <a:pt x="6179" y="933"/>
                </a:moveTo>
                <a:lnTo>
                  <a:pt x="6178" y="936"/>
                </a:lnTo>
                <a:lnTo>
                  <a:pt x="6177" y="936"/>
                </a:lnTo>
                <a:lnTo>
                  <a:pt x="6177" y="935"/>
                </a:lnTo>
                <a:lnTo>
                  <a:pt x="6175" y="933"/>
                </a:lnTo>
                <a:lnTo>
                  <a:pt x="6179" y="933"/>
                </a:lnTo>
                <a:close/>
                <a:moveTo>
                  <a:pt x="6300" y="1024"/>
                </a:moveTo>
                <a:lnTo>
                  <a:pt x="6299" y="1026"/>
                </a:lnTo>
                <a:lnTo>
                  <a:pt x="6299" y="1027"/>
                </a:lnTo>
                <a:lnTo>
                  <a:pt x="6298" y="1026"/>
                </a:lnTo>
                <a:lnTo>
                  <a:pt x="6295" y="1025"/>
                </a:lnTo>
                <a:lnTo>
                  <a:pt x="6300" y="1024"/>
                </a:lnTo>
                <a:close/>
                <a:moveTo>
                  <a:pt x="6677" y="1077"/>
                </a:moveTo>
                <a:lnTo>
                  <a:pt x="6684" y="1081"/>
                </a:lnTo>
                <a:lnTo>
                  <a:pt x="6685" y="1085"/>
                </a:lnTo>
                <a:lnTo>
                  <a:pt x="6681" y="1090"/>
                </a:lnTo>
                <a:lnTo>
                  <a:pt x="6673" y="1094"/>
                </a:lnTo>
                <a:lnTo>
                  <a:pt x="6668" y="1089"/>
                </a:lnTo>
                <a:lnTo>
                  <a:pt x="6668" y="1083"/>
                </a:lnTo>
                <a:lnTo>
                  <a:pt x="6671" y="1080"/>
                </a:lnTo>
                <a:lnTo>
                  <a:pt x="6677" y="1077"/>
                </a:lnTo>
                <a:close/>
                <a:moveTo>
                  <a:pt x="6878" y="793"/>
                </a:moveTo>
                <a:lnTo>
                  <a:pt x="6870" y="814"/>
                </a:lnTo>
                <a:lnTo>
                  <a:pt x="6849" y="810"/>
                </a:lnTo>
                <a:lnTo>
                  <a:pt x="6822" y="802"/>
                </a:lnTo>
                <a:lnTo>
                  <a:pt x="6792" y="806"/>
                </a:lnTo>
                <a:lnTo>
                  <a:pt x="6811" y="796"/>
                </a:lnTo>
                <a:lnTo>
                  <a:pt x="6826" y="792"/>
                </a:lnTo>
                <a:lnTo>
                  <a:pt x="6845" y="791"/>
                </a:lnTo>
                <a:lnTo>
                  <a:pt x="6878" y="793"/>
                </a:lnTo>
                <a:close/>
                <a:moveTo>
                  <a:pt x="6933" y="796"/>
                </a:moveTo>
                <a:lnTo>
                  <a:pt x="6954" y="797"/>
                </a:lnTo>
                <a:lnTo>
                  <a:pt x="6973" y="797"/>
                </a:lnTo>
                <a:lnTo>
                  <a:pt x="6989" y="803"/>
                </a:lnTo>
                <a:lnTo>
                  <a:pt x="7002" y="823"/>
                </a:lnTo>
                <a:lnTo>
                  <a:pt x="6978" y="823"/>
                </a:lnTo>
                <a:lnTo>
                  <a:pt x="6952" y="820"/>
                </a:lnTo>
                <a:lnTo>
                  <a:pt x="6934" y="811"/>
                </a:lnTo>
                <a:lnTo>
                  <a:pt x="6933" y="796"/>
                </a:lnTo>
                <a:close/>
                <a:moveTo>
                  <a:pt x="7119" y="1171"/>
                </a:moveTo>
                <a:lnTo>
                  <a:pt x="7123" y="1174"/>
                </a:lnTo>
                <a:lnTo>
                  <a:pt x="7122" y="1178"/>
                </a:lnTo>
                <a:lnTo>
                  <a:pt x="7118" y="1179"/>
                </a:lnTo>
                <a:lnTo>
                  <a:pt x="7115" y="1175"/>
                </a:lnTo>
                <a:lnTo>
                  <a:pt x="7118" y="1173"/>
                </a:lnTo>
                <a:lnTo>
                  <a:pt x="7119" y="1171"/>
                </a:lnTo>
                <a:close/>
                <a:moveTo>
                  <a:pt x="7210" y="1159"/>
                </a:moveTo>
                <a:lnTo>
                  <a:pt x="7211" y="1161"/>
                </a:lnTo>
                <a:lnTo>
                  <a:pt x="7211" y="1164"/>
                </a:lnTo>
                <a:lnTo>
                  <a:pt x="7210" y="1165"/>
                </a:lnTo>
                <a:lnTo>
                  <a:pt x="7207" y="1166"/>
                </a:lnTo>
                <a:lnTo>
                  <a:pt x="7204" y="1165"/>
                </a:lnTo>
                <a:lnTo>
                  <a:pt x="7204" y="1162"/>
                </a:lnTo>
                <a:lnTo>
                  <a:pt x="7207" y="1160"/>
                </a:lnTo>
                <a:lnTo>
                  <a:pt x="7210" y="1159"/>
                </a:lnTo>
                <a:close/>
                <a:moveTo>
                  <a:pt x="7216" y="998"/>
                </a:moveTo>
                <a:lnTo>
                  <a:pt x="7220" y="1002"/>
                </a:lnTo>
                <a:lnTo>
                  <a:pt x="7221" y="1006"/>
                </a:lnTo>
                <a:lnTo>
                  <a:pt x="7217" y="1007"/>
                </a:lnTo>
                <a:lnTo>
                  <a:pt x="7212" y="1008"/>
                </a:lnTo>
                <a:lnTo>
                  <a:pt x="7207" y="1005"/>
                </a:lnTo>
                <a:lnTo>
                  <a:pt x="7207" y="1001"/>
                </a:lnTo>
                <a:lnTo>
                  <a:pt x="7210" y="998"/>
                </a:lnTo>
                <a:lnTo>
                  <a:pt x="7216" y="998"/>
                </a:lnTo>
                <a:close/>
                <a:moveTo>
                  <a:pt x="7260" y="903"/>
                </a:moveTo>
                <a:lnTo>
                  <a:pt x="7262" y="905"/>
                </a:lnTo>
                <a:lnTo>
                  <a:pt x="7263" y="908"/>
                </a:lnTo>
                <a:lnTo>
                  <a:pt x="7263" y="909"/>
                </a:lnTo>
                <a:lnTo>
                  <a:pt x="7259" y="910"/>
                </a:lnTo>
                <a:lnTo>
                  <a:pt x="7258" y="909"/>
                </a:lnTo>
                <a:lnTo>
                  <a:pt x="7258" y="907"/>
                </a:lnTo>
                <a:lnTo>
                  <a:pt x="7258" y="905"/>
                </a:lnTo>
                <a:lnTo>
                  <a:pt x="7260" y="903"/>
                </a:lnTo>
                <a:close/>
                <a:moveTo>
                  <a:pt x="7277" y="1199"/>
                </a:moveTo>
                <a:lnTo>
                  <a:pt x="7292" y="1198"/>
                </a:lnTo>
                <a:lnTo>
                  <a:pt x="7297" y="1203"/>
                </a:lnTo>
                <a:lnTo>
                  <a:pt x="7294" y="1209"/>
                </a:lnTo>
                <a:lnTo>
                  <a:pt x="7278" y="1215"/>
                </a:lnTo>
                <a:lnTo>
                  <a:pt x="7271" y="1212"/>
                </a:lnTo>
                <a:lnTo>
                  <a:pt x="7267" y="1208"/>
                </a:lnTo>
                <a:lnTo>
                  <a:pt x="7269" y="1204"/>
                </a:lnTo>
                <a:lnTo>
                  <a:pt x="7277" y="1199"/>
                </a:lnTo>
                <a:close/>
                <a:moveTo>
                  <a:pt x="7375" y="1147"/>
                </a:moveTo>
                <a:lnTo>
                  <a:pt x="7361" y="1150"/>
                </a:lnTo>
                <a:lnTo>
                  <a:pt x="7348" y="1156"/>
                </a:lnTo>
                <a:lnTo>
                  <a:pt x="7334" y="1157"/>
                </a:lnTo>
                <a:lnTo>
                  <a:pt x="7320" y="1146"/>
                </a:lnTo>
                <a:lnTo>
                  <a:pt x="7334" y="1138"/>
                </a:lnTo>
                <a:lnTo>
                  <a:pt x="7348" y="1138"/>
                </a:lnTo>
                <a:lnTo>
                  <a:pt x="7361" y="1143"/>
                </a:lnTo>
                <a:lnTo>
                  <a:pt x="7375" y="1147"/>
                </a:lnTo>
                <a:close/>
                <a:moveTo>
                  <a:pt x="7355" y="900"/>
                </a:moveTo>
                <a:lnTo>
                  <a:pt x="7357" y="898"/>
                </a:lnTo>
                <a:lnTo>
                  <a:pt x="7357" y="899"/>
                </a:lnTo>
                <a:lnTo>
                  <a:pt x="7355" y="901"/>
                </a:lnTo>
                <a:lnTo>
                  <a:pt x="7353" y="904"/>
                </a:lnTo>
                <a:lnTo>
                  <a:pt x="7353" y="901"/>
                </a:lnTo>
                <a:lnTo>
                  <a:pt x="7355" y="900"/>
                </a:lnTo>
                <a:close/>
                <a:moveTo>
                  <a:pt x="7376" y="1081"/>
                </a:moveTo>
                <a:lnTo>
                  <a:pt x="7379" y="1083"/>
                </a:lnTo>
                <a:lnTo>
                  <a:pt x="7378" y="1083"/>
                </a:lnTo>
                <a:lnTo>
                  <a:pt x="7376" y="1083"/>
                </a:lnTo>
                <a:lnTo>
                  <a:pt x="7376" y="1083"/>
                </a:lnTo>
                <a:lnTo>
                  <a:pt x="7376" y="1081"/>
                </a:lnTo>
                <a:close/>
                <a:moveTo>
                  <a:pt x="7425" y="1280"/>
                </a:moveTo>
                <a:lnTo>
                  <a:pt x="7429" y="1282"/>
                </a:lnTo>
                <a:lnTo>
                  <a:pt x="7426" y="1283"/>
                </a:lnTo>
                <a:lnTo>
                  <a:pt x="7423" y="1283"/>
                </a:lnTo>
                <a:lnTo>
                  <a:pt x="7422" y="1282"/>
                </a:lnTo>
                <a:lnTo>
                  <a:pt x="7425" y="1280"/>
                </a:lnTo>
                <a:close/>
                <a:moveTo>
                  <a:pt x="7481" y="1240"/>
                </a:moveTo>
                <a:lnTo>
                  <a:pt x="7510" y="1244"/>
                </a:lnTo>
                <a:lnTo>
                  <a:pt x="7539" y="1243"/>
                </a:lnTo>
                <a:lnTo>
                  <a:pt x="7567" y="1244"/>
                </a:lnTo>
                <a:lnTo>
                  <a:pt x="7586" y="1258"/>
                </a:lnTo>
                <a:lnTo>
                  <a:pt x="7555" y="1262"/>
                </a:lnTo>
                <a:lnTo>
                  <a:pt x="7516" y="1263"/>
                </a:lnTo>
                <a:lnTo>
                  <a:pt x="7486" y="1258"/>
                </a:lnTo>
                <a:lnTo>
                  <a:pt x="7481" y="1240"/>
                </a:lnTo>
                <a:close/>
                <a:moveTo>
                  <a:pt x="7516" y="1136"/>
                </a:moveTo>
                <a:lnTo>
                  <a:pt x="7514" y="1137"/>
                </a:lnTo>
                <a:lnTo>
                  <a:pt x="7511" y="1137"/>
                </a:lnTo>
                <a:lnTo>
                  <a:pt x="7509" y="1136"/>
                </a:lnTo>
                <a:lnTo>
                  <a:pt x="7508" y="1133"/>
                </a:lnTo>
                <a:lnTo>
                  <a:pt x="7510" y="1131"/>
                </a:lnTo>
                <a:lnTo>
                  <a:pt x="7511" y="1131"/>
                </a:lnTo>
                <a:lnTo>
                  <a:pt x="7514" y="1133"/>
                </a:lnTo>
                <a:lnTo>
                  <a:pt x="7516" y="1136"/>
                </a:lnTo>
                <a:close/>
                <a:moveTo>
                  <a:pt x="7548" y="942"/>
                </a:moveTo>
                <a:lnTo>
                  <a:pt x="7537" y="946"/>
                </a:lnTo>
                <a:lnTo>
                  <a:pt x="7528" y="947"/>
                </a:lnTo>
                <a:lnTo>
                  <a:pt x="7519" y="945"/>
                </a:lnTo>
                <a:lnTo>
                  <a:pt x="7505" y="937"/>
                </a:lnTo>
                <a:lnTo>
                  <a:pt x="7516" y="938"/>
                </a:lnTo>
                <a:lnTo>
                  <a:pt x="7527" y="940"/>
                </a:lnTo>
                <a:lnTo>
                  <a:pt x="7538" y="941"/>
                </a:lnTo>
                <a:lnTo>
                  <a:pt x="7548" y="942"/>
                </a:lnTo>
                <a:close/>
                <a:moveTo>
                  <a:pt x="7588" y="1059"/>
                </a:moveTo>
                <a:lnTo>
                  <a:pt x="7600" y="1063"/>
                </a:lnTo>
                <a:lnTo>
                  <a:pt x="7599" y="1075"/>
                </a:lnTo>
                <a:lnTo>
                  <a:pt x="7588" y="1085"/>
                </a:lnTo>
                <a:lnTo>
                  <a:pt x="7569" y="1082"/>
                </a:lnTo>
                <a:lnTo>
                  <a:pt x="7579" y="1068"/>
                </a:lnTo>
                <a:lnTo>
                  <a:pt x="7588" y="1059"/>
                </a:lnTo>
                <a:close/>
                <a:moveTo>
                  <a:pt x="7752" y="985"/>
                </a:moveTo>
                <a:lnTo>
                  <a:pt x="7753" y="991"/>
                </a:lnTo>
                <a:lnTo>
                  <a:pt x="7751" y="994"/>
                </a:lnTo>
                <a:lnTo>
                  <a:pt x="7747" y="997"/>
                </a:lnTo>
                <a:lnTo>
                  <a:pt x="7742" y="997"/>
                </a:lnTo>
                <a:lnTo>
                  <a:pt x="7737" y="991"/>
                </a:lnTo>
                <a:lnTo>
                  <a:pt x="7738" y="987"/>
                </a:lnTo>
                <a:lnTo>
                  <a:pt x="7744" y="985"/>
                </a:lnTo>
                <a:lnTo>
                  <a:pt x="7752" y="985"/>
                </a:lnTo>
                <a:close/>
                <a:moveTo>
                  <a:pt x="7763" y="1271"/>
                </a:moveTo>
                <a:lnTo>
                  <a:pt x="7776" y="1287"/>
                </a:lnTo>
                <a:lnTo>
                  <a:pt x="7785" y="1300"/>
                </a:lnTo>
                <a:lnTo>
                  <a:pt x="7785" y="1311"/>
                </a:lnTo>
                <a:lnTo>
                  <a:pt x="7770" y="1323"/>
                </a:lnTo>
                <a:lnTo>
                  <a:pt x="7766" y="1311"/>
                </a:lnTo>
                <a:lnTo>
                  <a:pt x="7758" y="1300"/>
                </a:lnTo>
                <a:lnTo>
                  <a:pt x="7756" y="1287"/>
                </a:lnTo>
                <a:lnTo>
                  <a:pt x="7763" y="1271"/>
                </a:lnTo>
                <a:close/>
                <a:moveTo>
                  <a:pt x="7821" y="1003"/>
                </a:moveTo>
                <a:lnTo>
                  <a:pt x="7822" y="1006"/>
                </a:lnTo>
                <a:lnTo>
                  <a:pt x="7821" y="1008"/>
                </a:lnTo>
                <a:lnTo>
                  <a:pt x="7820" y="1008"/>
                </a:lnTo>
                <a:lnTo>
                  <a:pt x="7817" y="1008"/>
                </a:lnTo>
                <a:lnTo>
                  <a:pt x="7817" y="1007"/>
                </a:lnTo>
                <a:lnTo>
                  <a:pt x="7817" y="1005"/>
                </a:lnTo>
                <a:lnTo>
                  <a:pt x="7818" y="1003"/>
                </a:lnTo>
                <a:lnTo>
                  <a:pt x="7821" y="1003"/>
                </a:lnTo>
                <a:close/>
                <a:moveTo>
                  <a:pt x="7827" y="1106"/>
                </a:moveTo>
                <a:lnTo>
                  <a:pt x="7825" y="1108"/>
                </a:lnTo>
                <a:lnTo>
                  <a:pt x="7822" y="1109"/>
                </a:lnTo>
                <a:lnTo>
                  <a:pt x="7820" y="1105"/>
                </a:lnTo>
                <a:lnTo>
                  <a:pt x="7823" y="1103"/>
                </a:lnTo>
                <a:lnTo>
                  <a:pt x="7827" y="1103"/>
                </a:lnTo>
                <a:lnTo>
                  <a:pt x="7827" y="1106"/>
                </a:lnTo>
                <a:close/>
                <a:moveTo>
                  <a:pt x="7848" y="1365"/>
                </a:moveTo>
                <a:lnTo>
                  <a:pt x="7853" y="1366"/>
                </a:lnTo>
                <a:lnTo>
                  <a:pt x="7855" y="1369"/>
                </a:lnTo>
                <a:lnTo>
                  <a:pt x="7855" y="1372"/>
                </a:lnTo>
                <a:lnTo>
                  <a:pt x="7850" y="1375"/>
                </a:lnTo>
                <a:lnTo>
                  <a:pt x="7842" y="1376"/>
                </a:lnTo>
                <a:lnTo>
                  <a:pt x="7841" y="1374"/>
                </a:lnTo>
                <a:lnTo>
                  <a:pt x="7842" y="1370"/>
                </a:lnTo>
                <a:lnTo>
                  <a:pt x="7848" y="1365"/>
                </a:lnTo>
                <a:close/>
                <a:moveTo>
                  <a:pt x="7851" y="1244"/>
                </a:moveTo>
                <a:lnTo>
                  <a:pt x="7855" y="1248"/>
                </a:lnTo>
                <a:lnTo>
                  <a:pt x="7854" y="1251"/>
                </a:lnTo>
                <a:lnTo>
                  <a:pt x="7851" y="1254"/>
                </a:lnTo>
                <a:lnTo>
                  <a:pt x="7846" y="1255"/>
                </a:lnTo>
                <a:lnTo>
                  <a:pt x="7842" y="1251"/>
                </a:lnTo>
                <a:lnTo>
                  <a:pt x="7842" y="1248"/>
                </a:lnTo>
                <a:lnTo>
                  <a:pt x="7845" y="1244"/>
                </a:lnTo>
                <a:lnTo>
                  <a:pt x="7851" y="1244"/>
                </a:lnTo>
                <a:close/>
                <a:moveTo>
                  <a:pt x="7977" y="1266"/>
                </a:moveTo>
                <a:lnTo>
                  <a:pt x="7963" y="1273"/>
                </a:lnTo>
                <a:lnTo>
                  <a:pt x="7953" y="1276"/>
                </a:lnTo>
                <a:lnTo>
                  <a:pt x="7941" y="1274"/>
                </a:lnTo>
                <a:lnTo>
                  <a:pt x="7920" y="1267"/>
                </a:lnTo>
                <a:lnTo>
                  <a:pt x="7937" y="1267"/>
                </a:lnTo>
                <a:lnTo>
                  <a:pt x="7951" y="1266"/>
                </a:lnTo>
                <a:lnTo>
                  <a:pt x="7963" y="1266"/>
                </a:lnTo>
                <a:lnTo>
                  <a:pt x="7977" y="1266"/>
                </a:lnTo>
                <a:close/>
                <a:moveTo>
                  <a:pt x="7970" y="1201"/>
                </a:moveTo>
                <a:lnTo>
                  <a:pt x="7969" y="1202"/>
                </a:lnTo>
                <a:lnTo>
                  <a:pt x="7970" y="1201"/>
                </a:lnTo>
                <a:lnTo>
                  <a:pt x="7977" y="1206"/>
                </a:lnTo>
                <a:lnTo>
                  <a:pt x="7979" y="1208"/>
                </a:lnTo>
                <a:lnTo>
                  <a:pt x="7976" y="1207"/>
                </a:lnTo>
                <a:lnTo>
                  <a:pt x="7970" y="1201"/>
                </a:lnTo>
                <a:close/>
                <a:moveTo>
                  <a:pt x="8021" y="1146"/>
                </a:moveTo>
                <a:lnTo>
                  <a:pt x="8012" y="1151"/>
                </a:lnTo>
                <a:lnTo>
                  <a:pt x="8003" y="1159"/>
                </a:lnTo>
                <a:lnTo>
                  <a:pt x="7993" y="1166"/>
                </a:lnTo>
                <a:lnTo>
                  <a:pt x="7979" y="1176"/>
                </a:lnTo>
                <a:lnTo>
                  <a:pt x="7988" y="1160"/>
                </a:lnTo>
                <a:lnTo>
                  <a:pt x="7998" y="1151"/>
                </a:lnTo>
                <a:lnTo>
                  <a:pt x="8009" y="1147"/>
                </a:lnTo>
                <a:lnTo>
                  <a:pt x="8021" y="1146"/>
                </a:lnTo>
                <a:close/>
                <a:moveTo>
                  <a:pt x="8011" y="1108"/>
                </a:moveTo>
                <a:lnTo>
                  <a:pt x="8035" y="1103"/>
                </a:lnTo>
                <a:lnTo>
                  <a:pt x="8045" y="1114"/>
                </a:lnTo>
                <a:lnTo>
                  <a:pt x="8042" y="1132"/>
                </a:lnTo>
                <a:lnTo>
                  <a:pt x="8022" y="1145"/>
                </a:lnTo>
                <a:lnTo>
                  <a:pt x="8009" y="1133"/>
                </a:lnTo>
                <a:lnTo>
                  <a:pt x="7997" y="1122"/>
                </a:lnTo>
                <a:lnTo>
                  <a:pt x="7995" y="1111"/>
                </a:lnTo>
                <a:lnTo>
                  <a:pt x="8011" y="1108"/>
                </a:lnTo>
                <a:close/>
                <a:moveTo>
                  <a:pt x="8076" y="1360"/>
                </a:moveTo>
                <a:lnTo>
                  <a:pt x="8083" y="1364"/>
                </a:lnTo>
                <a:lnTo>
                  <a:pt x="8091" y="1369"/>
                </a:lnTo>
                <a:lnTo>
                  <a:pt x="8097" y="1374"/>
                </a:lnTo>
                <a:lnTo>
                  <a:pt x="8098" y="1380"/>
                </a:lnTo>
                <a:lnTo>
                  <a:pt x="8081" y="1385"/>
                </a:lnTo>
                <a:lnTo>
                  <a:pt x="8064" y="1375"/>
                </a:lnTo>
                <a:lnTo>
                  <a:pt x="8060" y="1364"/>
                </a:lnTo>
                <a:lnTo>
                  <a:pt x="8076" y="1360"/>
                </a:lnTo>
                <a:close/>
                <a:moveTo>
                  <a:pt x="8123" y="1195"/>
                </a:moveTo>
                <a:lnTo>
                  <a:pt x="8120" y="1194"/>
                </a:lnTo>
                <a:lnTo>
                  <a:pt x="8123" y="1195"/>
                </a:lnTo>
                <a:lnTo>
                  <a:pt x="8119" y="1197"/>
                </a:lnTo>
                <a:lnTo>
                  <a:pt x="8123" y="1195"/>
                </a:lnTo>
                <a:close/>
                <a:moveTo>
                  <a:pt x="8153" y="1362"/>
                </a:moveTo>
                <a:lnTo>
                  <a:pt x="8154" y="1364"/>
                </a:lnTo>
                <a:lnTo>
                  <a:pt x="8156" y="1365"/>
                </a:lnTo>
                <a:lnTo>
                  <a:pt x="8156" y="1367"/>
                </a:lnTo>
                <a:lnTo>
                  <a:pt x="8154" y="1369"/>
                </a:lnTo>
                <a:lnTo>
                  <a:pt x="8151" y="1369"/>
                </a:lnTo>
                <a:lnTo>
                  <a:pt x="8151" y="1367"/>
                </a:lnTo>
                <a:lnTo>
                  <a:pt x="8151" y="1365"/>
                </a:lnTo>
                <a:lnTo>
                  <a:pt x="8153" y="1362"/>
                </a:lnTo>
                <a:close/>
                <a:moveTo>
                  <a:pt x="8216" y="1201"/>
                </a:moveTo>
                <a:lnTo>
                  <a:pt x="8241" y="1193"/>
                </a:lnTo>
                <a:lnTo>
                  <a:pt x="8240" y="1193"/>
                </a:lnTo>
                <a:lnTo>
                  <a:pt x="8242" y="1201"/>
                </a:lnTo>
                <a:lnTo>
                  <a:pt x="8282" y="1215"/>
                </a:lnTo>
                <a:lnTo>
                  <a:pt x="8239" y="1218"/>
                </a:lnTo>
                <a:lnTo>
                  <a:pt x="8196" y="1209"/>
                </a:lnTo>
                <a:lnTo>
                  <a:pt x="8181" y="1199"/>
                </a:lnTo>
                <a:lnTo>
                  <a:pt x="8216" y="1201"/>
                </a:lnTo>
                <a:close/>
                <a:moveTo>
                  <a:pt x="8328" y="1408"/>
                </a:moveTo>
                <a:lnTo>
                  <a:pt x="8359" y="1441"/>
                </a:lnTo>
                <a:lnTo>
                  <a:pt x="8338" y="1451"/>
                </a:lnTo>
                <a:lnTo>
                  <a:pt x="8298" y="1464"/>
                </a:lnTo>
                <a:lnTo>
                  <a:pt x="8274" y="1506"/>
                </a:lnTo>
                <a:lnTo>
                  <a:pt x="8255" y="1488"/>
                </a:lnTo>
                <a:lnTo>
                  <a:pt x="8268" y="1450"/>
                </a:lnTo>
                <a:lnTo>
                  <a:pt x="8296" y="1416"/>
                </a:lnTo>
                <a:lnTo>
                  <a:pt x="8328" y="1408"/>
                </a:lnTo>
                <a:close/>
                <a:moveTo>
                  <a:pt x="8320" y="1352"/>
                </a:moveTo>
                <a:lnTo>
                  <a:pt x="8329" y="1351"/>
                </a:lnTo>
                <a:lnTo>
                  <a:pt x="8338" y="1350"/>
                </a:lnTo>
                <a:lnTo>
                  <a:pt x="8347" y="1352"/>
                </a:lnTo>
                <a:lnTo>
                  <a:pt x="8351" y="1360"/>
                </a:lnTo>
                <a:lnTo>
                  <a:pt x="8343" y="1366"/>
                </a:lnTo>
                <a:lnTo>
                  <a:pt x="8330" y="1367"/>
                </a:lnTo>
                <a:lnTo>
                  <a:pt x="8320" y="1361"/>
                </a:lnTo>
                <a:lnTo>
                  <a:pt x="8320" y="1352"/>
                </a:lnTo>
                <a:close/>
                <a:moveTo>
                  <a:pt x="8363" y="1516"/>
                </a:moveTo>
                <a:lnTo>
                  <a:pt x="8357" y="1515"/>
                </a:lnTo>
                <a:lnTo>
                  <a:pt x="8349" y="1515"/>
                </a:lnTo>
                <a:lnTo>
                  <a:pt x="8343" y="1512"/>
                </a:lnTo>
                <a:lnTo>
                  <a:pt x="8340" y="1509"/>
                </a:lnTo>
                <a:lnTo>
                  <a:pt x="8348" y="1505"/>
                </a:lnTo>
                <a:lnTo>
                  <a:pt x="8357" y="1506"/>
                </a:lnTo>
                <a:lnTo>
                  <a:pt x="8363" y="1510"/>
                </a:lnTo>
                <a:lnTo>
                  <a:pt x="8363" y="1516"/>
                </a:lnTo>
                <a:close/>
                <a:moveTo>
                  <a:pt x="8410" y="1506"/>
                </a:moveTo>
                <a:lnTo>
                  <a:pt x="8417" y="1504"/>
                </a:lnTo>
                <a:lnTo>
                  <a:pt x="8421" y="1507"/>
                </a:lnTo>
                <a:lnTo>
                  <a:pt x="8422" y="1514"/>
                </a:lnTo>
                <a:lnTo>
                  <a:pt x="8419" y="1519"/>
                </a:lnTo>
                <a:lnTo>
                  <a:pt x="8414" y="1518"/>
                </a:lnTo>
                <a:lnTo>
                  <a:pt x="8410" y="1515"/>
                </a:lnTo>
                <a:lnTo>
                  <a:pt x="8408" y="1512"/>
                </a:lnTo>
                <a:lnTo>
                  <a:pt x="8410" y="1506"/>
                </a:lnTo>
                <a:close/>
                <a:moveTo>
                  <a:pt x="8528" y="1263"/>
                </a:moveTo>
                <a:lnTo>
                  <a:pt x="8503" y="1268"/>
                </a:lnTo>
                <a:lnTo>
                  <a:pt x="8480" y="1271"/>
                </a:lnTo>
                <a:lnTo>
                  <a:pt x="8456" y="1267"/>
                </a:lnTo>
                <a:lnTo>
                  <a:pt x="8426" y="1254"/>
                </a:lnTo>
                <a:lnTo>
                  <a:pt x="8461" y="1245"/>
                </a:lnTo>
                <a:lnTo>
                  <a:pt x="8484" y="1244"/>
                </a:lnTo>
                <a:lnTo>
                  <a:pt x="8503" y="1249"/>
                </a:lnTo>
                <a:lnTo>
                  <a:pt x="8528" y="1263"/>
                </a:lnTo>
                <a:close/>
                <a:moveTo>
                  <a:pt x="8493" y="1188"/>
                </a:moveTo>
                <a:lnTo>
                  <a:pt x="8496" y="1189"/>
                </a:lnTo>
                <a:lnTo>
                  <a:pt x="8497" y="1190"/>
                </a:lnTo>
                <a:lnTo>
                  <a:pt x="8497" y="1193"/>
                </a:lnTo>
                <a:lnTo>
                  <a:pt x="8494" y="1194"/>
                </a:lnTo>
                <a:lnTo>
                  <a:pt x="8492" y="1193"/>
                </a:lnTo>
                <a:lnTo>
                  <a:pt x="8492" y="1192"/>
                </a:lnTo>
                <a:lnTo>
                  <a:pt x="8492" y="1189"/>
                </a:lnTo>
                <a:lnTo>
                  <a:pt x="8493" y="1188"/>
                </a:lnTo>
                <a:close/>
                <a:moveTo>
                  <a:pt x="8563" y="1225"/>
                </a:moveTo>
                <a:lnTo>
                  <a:pt x="8571" y="1253"/>
                </a:lnTo>
                <a:lnTo>
                  <a:pt x="8565" y="1276"/>
                </a:lnTo>
                <a:lnTo>
                  <a:pt x="8549" y="1283"/>
                </a:lnTo>
                <a:lnTo>
                  <a:pt x="8530" y="1263"/>
                </a:lnTo>
                <a:lnTo>
                  <a:pt x="8543" y="1259"/>
                </a:lnTo>
                <a:lnTo>
                  <a:pt x="8549" y="1249"/>
                </a:lnTo>
                <a:lnTo>
                  <a:pt x="8554" y="1236"/>
                </a:lnTo>
                <a:lnTo>
                  <a:pt x="8563" y="1225"/>
                </a:lnTo>
                <a:close/>
                <a:moveTo>
                  <a:pt x="8619" y="1356"/>
                </a:moveTo>
                <a:lnTo>
                  <a:pt x="8642" y="1366"/>
                </a:lnTo>
                <a:lnTo>
                  <a:pt x="8637" y="1394"/>
                </a:lnTo>
                <a:lnTo>
                  <a:pt x="8609" y="1421"/>
                </a:lnTo>
                <a:lnTo>
                  <a:pt x="8566" y="1425"/>
                </a:lnTo>
                <a:lnTo>
                  <a:pt x="8573" y="1403"/>
                </a:lnTo>
                <a:lnTo>
                  <a:pt x="8590" y="1390"/>
                </a:lnTo>
                <a:lnTo>
                  <a:pt x="8608" y="1378"/>
                </a:lnTo>
                <a:lnTo>
                  <a:pt x="8619" y="1356"/>
                </a:lnTo>
                <a:close/>
                <a:moveTo>
                  <a:pt x="8680" y="1240"/>
                </a:moveTo>
                <a:lnTo>
                  <a:pt x="8680" y="1245"/>
                </a:lnTo>
                <a:lnTo>
                  <a:pt x="8680" y="1251"/>
                </a:lnTo>
                <a:lnTo>
                  <a:pt x="8679" y="1255"/>
                </a:lnTo>
                <a:lnTo>
                  <a:pt x="8675" y="1257"/>
                </a:lnTo>
                <a:lnTo>
                  <a:pt x="8674" y="1251"/>
                </a:lnTo>
                <a:lnTo>
                  <a:pt x="8673" y="1245"/>
                </a:lnTo>
                <a:lnTo>
                  <a:pt x="8674" y="1241"/>
                </a:lnTo>
                <a:lnTo>
                  <a:pt x="8680" y="1240"/>
                </a:lnTo>
                <a:close/>
                <a:moveTo>
                  <a:pt x="8684" y="1320"/>
                </a:moveTo>
                <a:lnTo>
                  <a:pt x="8684" y="1323"/>
                </a:lnTo>
                <a:lnTo>
                  <a:pt x="8683" y="1324"/>
                </a:lnTo>
                <a:lnTo>
                  <a:pt x="8682" y="1323"/>
                </a:lnTo>
                <a:lnTo>
                  <a:pt x="8678" y="1322"/>
                </a:lnTo>
                <a:lnTo>
                  <a:pt x="8682" y="1320"/>
                </a:lnTo>
                <a:lnTo>
                  <a:pt x="8684" y="1320"/>
                </a:lnTo>
                <a:close/>
                <a:moveTo>
                  <a:pt x="8748" y="1448"/>
                </a:moveTo>
                <a:lnTo>
                  <a:pt x="8749" y="1463"/>
                </a:lnTo>
                <a:lnTo>
                  <a:pt x="8740" y="1473"/>
                </a:lnTo>
                <a:lnTo>
                  <a:pt x="8728" y="1477"/>
                </a:lnTo>
                <a:lnTo>
                  <a:pt x="8717" y="1470"/>
                </a:lnTo>
                <a:lnTo>
                  <a:pt x="8706" y="1456"/>
                </a:lnTo>
                <a:lnTo>
                  <a:pt x="8714" y="1450"/>
                </a:lnTo>
                <a:lnTo>
                  <a:pt x="8731" y="1449"/>
                </a:lnTo>
                <a:lnTo>
                  <a:pt x="8748" y="1448"/>
                </a:lnTo>
                <a:close/>
                <a:moveTo>
                  <a:pt x="8768" y="1360"/>
                </a:moveTo>
                <a:lnTo>
                  <a:pt x="8749" y="1336"/>
                </a:lnTo>
                <a:lnTo>
                  <a:pt x="8761" y="1320"/>
                </a:lnTo>
                <a:lnTo>
                  <a:pt x="8780" y="1324"/>
                </a:lnTo>
                <a:lnTo>
                  <a:pt x="8786" y="1353"/>
                </a:lnTo>
                <a:lnTo>
                  <a:pt x="8775" y="1374"/>
                </a:lnTo>
                <a:lnTo>
                  <a:pt x="8757" y="1380"/>
                </a:lnTo>
                <a:lnTo>
                  <a:pt x="8749" y="1374"/>
                </a:lnTo>
                <a:lnTo>
                  <a:pt x="8768" y="1360"/>
                </a:lnTo>
                <a:close/>
                <a:moveTo>
                  <a:pt x="8762" y="1260"/>
                </a:moveTo>
                <a:lnTo>
                  <a:pt x="8768" y="1264"/>
                </a:lnTo>
                <a:lnTo>
                  <a:pt x="8772" y="1268"/>
                </a:lnTo>
                <a:lnTo>
                  <a:pt x="8773" y="1273"/>
                </a:lnTo>
                <a:lnTo>
                  <a:pt x="8767" y="1276"/>
                </a:lnTo>
                <a:lnTo>
                  <a:pt x="8759" y="1273"/>
                </a:lnTo>
                <a:lnTo>
                  <a:pt x="8756" y="1269"/>
                </a:lnTo>
                <a:lnTo>
                  <a:pt x="8757" y="1264"/>
                </a:lnTo>
                <a:lnTo>
                  <a:pt x="8762" y="1260"/>
                </a:lnTo>
                <a:close/>
                <a:moveTo>
                  <a:pt x="8768" y="1227"/>
                </a:moveTo>
                <a:lnTo>
                  <a:pt x="8772" y="1226"/>
                </a:lnTo>
                <a:lnTo>
                  <a:pt x="8773" y="1229"/>
                </a:lnTo>
                <a:lnTo>
                  <a:pt x="8772" y="1234"/>
                </a:lnTo>
                <a:lnTo>
                  <a:pt x="8768" y="1234"/>
                </a:lnTo>
                <a:lnTo>
                  <a:pt x="8768" y="1230"/>
                </a:lnTo>
                <a:lnTo>
                  <a:pt x="8768" y="1227"/>
                </a:lnTo>
                <a:close/>
                <a:moveTo>
                  <a:pt x="8795" y="1530"/>
                </a:moveTo>
                <a:lnTo>
                  <a:pt x="8798" y="1532"/>
                </a:lnTo>
                <a:lnTo>
                  <a:pt x="8796" y="1533"/>
                </a:lnTo>
                <a:lnTo>
                  <a:pt x="8795" y="1533"/>
                </a:lnTo>
                <a:lnTo>
                  <a:pt x="8794" y="1532"/>
                </a:lnTo>
                <a:lnTo>
                  <a:pt x="8795" y="1530"/>
                </a:lnTo>
                <a:close/>
                <a:moveTo>
                  <a:pt x="8823" y="1645"/>
                </a:moveTo>
                <a:lnTo>
                  <a:pt x="8815" y="1650"/>
                </a:lnTo>
                <a:lnTo>
                  <a:pt x="8808" y="1650"/>
                </a:lnTo>
                <a:lnTo>
                  <a:pt x="8799" y="1647"/>
                </a:lnTo>
                <a:lnTo>
                  <a:pt x="8785" y="1645"/>
                </a:lnTo>
                <a:lnTo>
                  <a:pt x="8799" y="1641"/>
                </a:lnTo>
                <a:lnTo>
                  <a:pt x="8809" y="1638"/>
                </a:lnTo>
                <a:lnTo>
                  <a:pt x="8817" y="1638"/>
                </a:lnTo>
                <a:lnTo>
                  <a:pt x="8823" y="1645"/>
                </a:lnTo>
                <a:close/>
                <a:moveTo>
                  <a:pt x="8836" y="1463"/>
                </a:moveTo>
                <a:lnTo>
                  <a:pt x="8842" y="1465"/>
                </a:lnTo>
                <a:lnTo>
                  <a:pt x="8843" y="1470"/>
                </a:lnTo>
                <a:lnTo>
                  <a:pt x="8840" y="1476"/>
                </a:lnTo>
                <a:lnTo>
                  <a:pt x="8833" y="1482"/>
                </a:lnTo>
                <a:lnTo>
                  <a:pt x="8826" y="1474"/>
                </a:lnTo>
                <a:lnTo>
                  <a:pt x="8824" y="1469"/>
                </a:lnTo>
                <a:lnTo>
                  <a:pt x="8827" y="1465"/>
                </a:lnTo>
                <a:lnTo>
                  <a:pt x="8836" y="1463"/>
                </a:lnTo>
                <a:close/>
                <a:moveTo>
                  <a:pt x="8873" y="1585"/>
                </a:moveTo>
                <a:lnTo>
                  <a:pt x="8864" y="1619"/>
                </a:lnTo>
                <a:lnTo>
                  <a:pt x="8851" y="1609"/>
                </a:lnTo>
                <a:lnTo>
                  <a:pt x="8840" y="1575"/>
                </a:lnTo>
                <a:lnTo>
                  <a:pt x="8835" y="1537"/>
                </a:lnTo>
                <a:lnTo>
                  <a:pt x="8857" y="1546"/>
                </a:lnTo>
                <a:lnTo>
                  <a:pt x="8870" y="1554"/>
                </a:lnTo>
                <a:lnTo>
                  <a:pt x="8874" y="1567"/>
                </a:lnTo>
                <a:lnTo>
                  <a:pt x="8873" y="1585"/>
                </a:lnTo>
                <a:close/>
                <a:moveTo>
                  <a:pt x="8882" y="1483"/>
                </a:moveTo>
                <a:lnTo>
                  <a:pt x="8882" y="1486"/>
                </a:lnTo>
                <a:lnTo>
                  <a:pt x="8880" y="1486"/>
                </a:lnTo>
                <a:lnTo>
                  <a:pt x="8879" y="1486"/>
                </a:lnTo>
                <a:lnTo>
                  <a:pt x="8878" y="1484"/>
                </a:lnTo>
                <a:lnTo>
                  <a:pt x="8882" y="1483"/>
                </a:lnTo>
                <a:close/>
                <a:moveTo>
                  <a:pt x="8921" y="1679"/>
                </a:moveTo>
                <a:lnTo>
                  <a:pt x="8925" y="1682"/>
                </a:lnTo>
                <a:lnTo>
                  <a:pt x="8922" y="1682"/>
                </a:lnTo>
                <a:lnTo>
                  <a:pt x="8921" y="1683"/>
                </a:lnTo>
                <a:lnTo>
                  <a:pt x="8920" y="1682"/>
                </a:lnTo>
                <a:lnTo>
                  <a:pt x="8921" y="1679"/>
                </a:lnTo>
                <a:close/>
                <a:moveTo>
                  <a:pt x="8943" y="1552"/>
                </a:moveTo>
                <a:lnTo>
                  <a:pt x="8947" y="1562"/>
                </a:lnTo>
                <a:lnTo>
                  <a:pt x="8943" y="1567"/>
                </a:lnTo>
                <a:lnTo>
                  <a:pt x="8936" y="1571"/>
                </a:lnTo>
                <a:lnTo>
                  <a:pt x="8927" y="1575"/>
                </a:lnTo>
                <a:lnTo>
                  <a:pt x="8925" y="1566"/>
                </a:lnTo>
                <a:lnTo>
                  <a:pt x="8927" y="1560"/>
                </a:lnTo>
                <a:lnTo>
                  <a:pt x="8934" y="1556"/>
                </a:lnTo>
                <a:lnTo>
                  <a:pt x="8943" y="1552"/>
                </a:lnTo>
                <a:close/>
                <a:moveTo>
                  <a:pt x="8930" y="1375"/>
                </a:moveTo>
                <a:lnTo>
                  <a:pt x="8938" y="1369"/>
                </a:lnTo>
                <a:lnTo>
                  <a:pt x="8948" y="1364"/>
                </a:lnTo>
                <a:lnTo>
                  <a:pt x="8950" y="1375"/>
                </a:lnTo>
                <a:lnTo>
                  <a:pt x="8941" y="1386"/>
                </a:lnTo>
                <a:lnTo>
                  <a:pt x="8931" y="1389"/>
                </a:lnTo>
                <a:lnTo>
                  <a:pt x="8930" y="1375"/>
                </a:lnTo>
                <a:close/>
                <a:moveTo>
                  <a:pt x="8996" y="1399"/>
                </a:moveTo>
                <a:lnTo>
                  <a:pt x="8992" y="1408"/>
                </a:lnTo>
                <a:lnTo>
                  <a:pt x="8986" y="1416"/>
                </a:lnTo>
                <a:lnTo>
                  <a:pt x="8980" y="1417"/>
                </a:lnTo>
                <a:lnTo>
                  <a:pt x="8971" y="1409"/>
                </a:lnTo>
                <a:lnTo>
                  <a:pt x="8984" y="1404"/>
                </a:lnTo>
                <a:lnTo>
                  <a:pt x="8996" y="1399"/>
                </a:lnTo>
                <a:close/>
                <a:moveTo>
                  <a:pt x="8998" y="1371"/>
                </a:moveTo>
                <a:lnTo>
                  <a:pt x="9018" y="1372"/>
                </a:lnTo>
                <a:lnTo>
                  <a:pt x="9022" y="1380"/>
                </a:lnTo>
                <a:lnTo>
                  <a:pt x="9014" y="1390"/>
                </a:lnTo>
                <a:lnTo>
                  <a:pt x="8998" y="1397"/>
                </a:lnTo>
                <a:lnTo>
                  <a:pt x="8998" y="1385"/>
                </a:lnTo>
                <a:lnTo>
                  <a:pt x="8998" y="1371"/>
                </a:lnTo>
                <a:close/>
                <a:moveTo>
                  <a:pt x="9059" y="1520"/>
                </a:moveTo>
                <a:lnTo>
                  <a:pt x="9050" y="1530"/>
                </a:lnTo>
                <a:lnTo>
                  <a:pt x="9033" y="1528"/>
                </a:lnTo>
                <a:lnTo>
                  <a:pt x="9019" y="1518"/>
                </a:lnTo>
                <a:lnTo>
                  <a:pt x="9019" y="1506"/>
                </a:lnTo>
                <a:lnTo>
                  <a:pt x="9031" y="1506"/>
                </a:lnTo>
                <a:lnTo>
                  <a:pt x="9042" y="1507"/>
                </a:lnTo>
                <a:lnTo>
                  <a:pt x="9054" y="1511"/>
                </a:lnTo>
                <a:lnTo>
                  <a:pt x="9059" y="1520"/>
                </a:lnTo>
                <a:close/>
                <a:moveTo>
                  <a:pt x="9088" y="1616"/>
                </a:moveTo>
                <a:lnTo>
                  <a:pt x="9094" y="1614"/>
                </a:lnTo>
                <a:lnTo>
                  <a:pt x="9101" y="1614"/>
                </a:lnTo>
                <a:lnTo>
                  <a:pt x="9108" y="1617"/>
                </a:lnTo>
                <a:lnTo>
                  <a:pt x="9115" y="1619"/>
                </a:lnTo>
                <a:lnTo>
                  <a:pt x="9136" y="1641"/>
                </a:lnTo>
                <a:lnTo>
                  <a:pt x="9111" y="1649"/>
                </a:lnTo>
                <a:lnTo>
                  <a:pt x="9080" y="1641"/>
                </a:lnTo>
                <a:lnTo>
                  <a:pt x="9088" y="1616"/>
                </a:lnTo>
                <a:close/>
                <a:moveTo>
                  <a:pt x="9186" y="1609"/>
                </a:moveTo>
                <a:lnTo>
                  <a:pt x="9175" y="1617"/>
                </a:lnTo>
                <a:lnTo>
                  <a:pt x="9163" y="1624"/>
                </a:lnTo>
                <a:lnTo>
                  <a:pt x="9153" y="1632"/>
                </a:lnTo>
                <a:lnTo>
                  <a:pt x="9143" y="1640"/>
                </a:lnTo>
                <a:lnTo>
                  <a:pt x="9139" y="1618"/>
                </a:lnTo>
                <a:lnTo>
                  <a:pt x="9149" y="1605"/>
                </a:lnTo>
                <a:lnTo>
                  <a:pt x="9166" y="1602"/>
                </a:lnTo>
                <a:lnTo>
                  <a:pt x="9186" y="1609"/>
                </a:lnTo>
                <a:close/>
                <a:moveTo>
                  <a:pt x="9238" y="1644"/>
                </a:moveTo>
                <a:lnTo>
                  <a:pt x="9317" y="1638"/>
                </a:lnTo>
                <a:lnTo>
                  <a:pt x="9353" y="1661"/>
                </a:lnTo>
                <a:lnTo>
                  <a:pt x="9355" y="1711"/>
                </a:lnTo>
                <a:lnTo>
                  <a:pt x="9338" y="1789"/>
                </a:lnTo>
                <a:lnTo>
                  <a:pt x="9312" y="1729"/>
                </a:lnTo>
                <a:lnTo>
                  <a:pt x="9261" y="1688"/>
                </a:lnTo>
                <a:lnTo>
                  <a:pt x="9224" y="1661"/>
                </a:lnTo>
                <a:lnTo>
                  <a:pt x="9238" y="1644"/>
                </a:lnTo>
                <a:close/>
                <a:moveTo>
                  <a:pt x="9257" y="1505"/>
                </a:moveTo>
                <a:lnTo>
                  <a:pt x="9255" y="1506"/>
                </a:lnTo>
                <a:lnTo>
                  <a:pt x="9252" y="1506"/>
                </a:lnTo>
                <a:lnTo>
                  <a:pt x="9251" y="1504"/>
                </a:lnTo>
                <a:lnTo>
                  <a:pt x="9250" y="1501"/>
                </a:lnTo>
                <a:lnTo>
                  <a:pt x="9252" y="1500"/>
                </a:lnTo>
                <a:lnTo>
                  <a:pt x="9255" y="1500"/>
                </a:lnTo>
                <a:lnTo>
                  <a:pt x="9256" y="1502"/>
                </a:lnTo>
                <a:lnTo>
                  <a:pt x="9257" y="1505"/>
                </a:lnTo>
                <a:close/>
                <a:moveTo>
                  <a:pt x="9248" y="1398"/>
                </a:moveTo>
                <a:lnTo>
                  <a:pt x="9256" y="1399"/>
                </a:lnTo>
                <a:lnTo>
                  <a:pt x="9265" y="1400"/>
                </a:lnTo>
                <a:lnTo>
                  <a:pt x="9273" y="1402"/>
                </a:lnTo>
                <a:lnTo>
                  <a:pt x="9276" y="1407"/>
                </a:lnTo>
                <a:lnTo>
                  <a:pt x="9269" y="1404"/>
                </a:lnTo>
                <a:lnTo>
                  <a:pt x="9259" y="1404"/>
                </a:lnTo>
                <a:lnTo>
                  <a:pt x="9251" y="1402"/>
                </a:lnTo>
                <a:lnTo>
                  <a:pt x="9248" y="1398"/>
                </a:lnTo>
                <a:close/>
                <a:moveTo>
                  <a:pt x="9364" y="1591"/>
                </a:moveTo>
                <a:lnTo>
                  <a:pt x="9378" y="1608"/>
                </a:lnTo>
                <a:lnTo>
                  <a:pt x="9358" y="1608"/>
                </a:lnTo>
                <a:lnTo>
                  <a:pt x="9327" y="1598"/>
                </a:lnTo>
                <a:lnTo>
                  <a:pt x="9307" y="1581"/>
                </a:lnTo>
                <a:lnTo>
                  <a:pt x="9321" y="1584"/>
                </a:lnTo>
                <a:lnTo>
                  <a:pt x="9335" y="1586"/>
                </a:lnTo>
                <a:lnTo>
                  <a:pt x="9349" y="1589"/>
                </a:lnTo>
                <a:lnTo>
                  <a:pt x="9364" y="1591"/>
                </a:lnTo>
                <a:close/>
                <a:moveTo>
                  <a:pt x="9336" y="1451"/>
                </a:moveTo>
                <a:lnTo>
                  <a:pt x="9357" y="1463"/>
                </a:lnTo>
                <a:lnTo>
                  <a:pt x="9363" y="1456"/>
                </a:lnTo>
                <a:lnTo>
                  <a:pt x="9362" y="1437"/>
                </a:lnTo>
                <a:lnTo>
                  <a:pt x="9359" y="1409"/>
                </a:lnTo>
                <a:lnTo>
                  <a:pt x="9397" y="1458"/>
                </a:lnTo>
                <a:lnTo>
                  <a:pt x="9378" y="1504"/>
                </a:lnTo>
                <a:lnTo>
                  <a:pt x="9344" y="1514"/>
                </a:lnTo>
                <a:lnTo>
                  <a:pt x="9336" y="1451"/>
                </a:lnTo>
                <a:close/>
                <a:moveTo>
                  <a:pt x="9399" y="1538"/>
                </a:moveTo>
                <a:lnTo>
                  <a:pt x="9404" y="1540"/>
                </a:lnTo>
                <a:lnTo>
                  <a:pt x="9405" y="1543"/>
                </a:lnTo>
                <a:lnTo>
                  <a:pt x="9402" y="1544"/>
                </a:lnTo>
                <a:lnTo>
                  <a:pt x="9396" y="1546"/>
                </a:lnTo>
                <a:lnTo>
                  <a:pt x="9395" y="1542"/>
                </a:lnTo>
                <a:lnTo>
                  <a:pt x="9395" y="1539"/>
                </a:lnTo>
                <a:lnTo>
                  <a:pt x="9395" y="1538"/>
                </a:lnTo>
                <a:lnTo>
                  <a:pt x="9399" y="1538"/>
                </a:lnTo>
                <a:close/>
                <a:moveTo>
                  <a:pt x="9429" y="1477"/>
                </a:moveTo>
                <a:lnTo>
                  <a:pt x="9451" y="1472"/>
                </a:lnTo>
                <a:lnTo>
                  <a:pt x="9460" y="1481"/>
                </a:lnTo>
                <a:lnTo>
                  <a:pt x="9457" y="1495"/>
                </a:lnTo>
                <a:lnTo>
                  <a:pt x="9441" y="1505"/>
                </a:lnTo>
                <a:lnTo>
                  <a:pt x="9432" y="1501"/>
                </a:lnTo>
                <a:lnTo>
                  <a:pt x="9425" y="1493"/>
                </a:lnTo>
                <a:lnTo>
                  <a:pt x="9424" y="1484"/>
                </a:lnTo>
                <a:lnTo>
                  <a:pt x="9429" y="1477"/>
                </a:lnTo>
                <a:close/>
                <a:moveTo>
                  <a:pt x="9467" y="1679"/>
                </a:moveTo>
                <a:lnTo>
                  <a:pt x="9462" y="1682"/>
                </a:lnTo>
                <a:lnTo>
                  <a:pt x="9456" y="1684"/>
                </a:lnTo>
                <a:lnTo>
                  <a:pt x="9450" y="1686"/>
                </a:lnTo>
                <a:lnTo>
                  <a:pt x="9446" y="1683"/>
                </a:lnTo>
                <a:lnTo>
                  <a:pt x="9451" y="1675"/>
                </a:lnTo>
                <a:lnTo>
                  <a:pt x="9457" y="1672"/>
                </a:lnTo>
                <a:lnTo>
                  <a:pt x="9462" y="1672"/>
                </a:lnTo>
                <a:lnTo>
                  <a:pt x="9467" y="1679"/>
                </a:lnTo>
                <a:close/>
                <a:moveTo>
                  <a:pt x="9503" y="1775"/>
                </a:moveTo>
                <a:lnTo>
                  <a:pt x="9513" y="1780"/>
                </a:lnTo>
                <a:lnTo>
                  <a:pt x="9515" y="1786"/>
                </a:lnTo>
                <a:lnTo>
                  <a:pt x="9508" y="1790"/>
                </a:lnTo>
                <a:lnTo>
                  <a:pt x="9497" y="1785"/>
                </a:lnTo>
                <a:lnTo>
                  <a:pt x="9495" y="1781"/>
                </a:lnTo>
                <a:lnTo>
                  <a:pt x="9497" y="1778"/>
                </a:lnTo>
                <a:lnTo>
                  <a:pt x="9501" y="1775"/>
                </a:lnTo>
                <a:lnTo>
                  <a:pt x="9503" y="1775"/>
                </a:lnTo>
                <a:close/>
                <a:moveTo>
                  <a:pt x="9531" y="1700"/>
                </a:moveTo>
                <a:lnTo>
                  <a:pt x="9597" y="1673"/>
                </a:lnTo>
                <a:lnTo>
                  <a:pt x="9616" y="1684"/>
                </a:lnTo>
                <a:lnTo>
                  <a:pt x="9632" y="1710"/>
                </a:lnTo>
                <a:lnTo>
                  <a:pt x="9686" y="1726"/>
                </a:lnTo>
                <a:lnTo>
                  <a:pt x="9648" y="1773"/>
                </a:lnTo>
                <a:lnTo>
                  <a:pt x="9588" y="1772"/>
                </a:lnTo>
                <a:lnTo>
                  <a:pt x="9537" y="1743"/>
                </a:lnTo>
                <a:lnTo>
                  <a:pt x="9531" y="1700"/>
                </a:lnTo>
                <a:close/>
                <a:moveTo>
                  <a:pt x="9676" y="1808"/>
                </a:moveTo>
                <a:lnTo>
                  <a:pt x="9671" y="1804"/>
                </a:lnTo>
                <a:lnTo>
                  <a:pt x="9671" y="1800"/>
                </a:lnTo>
                <a:lnTo>
                  <a:pt x="9675" y="1795"/>
                </a:lnTo>
                <a:lnTo>
                  <a:pt x="9683" y="1794"/>
                </a:lnTo>
                <a:lnTo>
                  <a:pt x="9688" y="1798"/>
                </a:lnTo>
                <a:lnTo>
                  <a:pt x="9686" y="1801"/>
                </a:lnTo>
                <a:lnTo>
                  <a:pt x="9683" y="1805"/>
                </a:lnTo>
                <a:lnTo>
                  <a:pt x="9676" y="1808"/>
                </a:lnTo>
                <a:close/>
                <a:moveTo>
                  <a:pt x="9702" y="1893"/>
                </a:moveTo>
                <a:lnTo>
                  <a:pt x="9720" y="1920"/>
                </a:lnTo>
                <a:lnTo>
                  <a:pt x="9700" y="1925"/>
                </a:lnTo>
                <a:lnTo>
                  <a:pt x="9665" y="1917"/>
                </a:lnTo>
                <a:lnTo>
                  <a:pt x="9632" y="1906"/>
                </a:lnTo>
                <a:lnTo>
                  <a:pt x="9647" y="1896"/>
                </a:lnTo>
                <a:lnTo>
                  <a:pt x="9664" y="1896"/>
                </a:lnTo>
                <a:lnTo>
                  <a:pt x="9683" y="1897"/>
                </a:lnTo>
                <a:lnTo>
                  <a:pt x="9702" y="1893"/>
                </a:lnTo>
                <a:close/>
                <a:moveTo>
                  <a:pt x="9706" y="1672"/>
                </a:moveTo>
                <a:lnTo>
                  <a:pt x="9712" y="1677"/>
                </a:lnTo>
                <a:lnTo>
                  <a:pt x="9713" y="1682"/>
                </a:lnTo>
                <a:lnTo>
                  <a:pt x="9708" y="1688"/>
                </a:lnTo>
                <a:lnTo>
                  <a:pt x="9700" y="1693"/>
                </a:lnTo>
                <a:lnTo>
                  <a:pt x="9695" y="1687"/>
                </a:lnTo>
                <a:lnTo>
                  <a:pt x="9694" y="1680"/>
                </a:lnTo>
                <a:lnTo>
                  <a:pt x="9698" y="1675"/>
                </a:lnTo>
                <a:lnTo>
                  <a:pt x="9706" y="1672"/>
                </a:lnTo>
                <a:close/>
                <a:moveTo>
                  <a:pt x="9734" y="1740"/>
                </a:moveTo>
                <a:lnTo>
                  <a:pt x="9729" y="1749"/>
                </a:lnTo>
                <a:lnTo>
                  <a:pt x="9723" y="1759"/>
                </a:lnTo>
                <a:lnTo>
                  <a:pt x="9718" y="1767"/>
                </a:lnTo>
                <a:lnTo>
                  <a:pt x="9711" y="1767"/>
                </a:lnTo>
                <a:lnTo>
                  <a:pt x="9715" y="1757"/>
                </a:lnTo>
                <a:lnTo>
                  <a:pt x="9720" y="1747"/>
                </a:lnTo>
                <a:lnTo>
                  <a:pt x="9725" y="1739"/>
                </a:lnTo>
                <a:lnTo>
                  <a:pt x="9734" y="1740"/>
                </a:lnTo>
                <a:close/>
                <a:moveTo>
                  <a:pt x="9739" y="1824"/>
                </a:moveTo>
                <a:lnTo>
                  <a:pt x="9790" y="1748"/>
                </a:lnTo>
                <a:lnTo>
                  <a:pt x="9833" y="1753"/>
                </a:lnTo>
                <a:lnTo>
                  <a:pt x="9842" y="1805"/>
                </a:lnTo>
                <a:lnTo>
                  <a:pt x="9790" y="1870"/>
                </a:lnTo>
                <a:lnTo>
                  <a:pt x="9743" y="1902"/>
                </a:lnTo>
                <a:lnTo>
                  <a:pt x="9707" y="1887"/>
                </a:lnTo>
                <a:lnTo>
                  <a:pt x="9700" y="1854"/>
                </a:lnTo>
                <a:lnTo>
                  <a:pt x="9739" y="1824"/>
                </a:lnTo>
                <a:close/>
                <a:moveTo>
                  <a:pt x="9860" y="1877"/>
                </a:moveTo>
                <a:lnTo>
                  <a:pt x="9860" y="1873"/>
                </a:lnTo>
                <a:lnTo>
                  <a:pt x="9860" y="1869"/>
                </a:lnTo>
                <a:lnTo>
                  <a:pt x="9861" y="1866"/>
                </a:lnTo>
                <a:lnTo>
                  <a:pt x="9865" y="1865"/>
                </a:lnTo>
                <a:lnTo>
                  <a:pt x="9867" y="1870"/>
                </a:lnTo>
                <a:lnTo>
                  <a:pt x="9867" y="1873"/>
                </a:lnTo>
                <a:lnTo>
                  <a:pt x="9864" y="1875"/>
                </a:lnTo>
                <a:lnTo>
                  <a:pt x="9860" y="1877"/>
                </a:lnTo>
                <a:close/>
                <a:moveTo>
                  <a:pt x="9884" y="1949"/>
                </a:moveTo>
                <a:lnTo>
                  <a:pt x="9876" y="1953"/>
                </a:lnTo>
                <a:lnTo>
                  <a:pt x="9870" y="1953"/>
                </a:lnTo>
                <a:lnTo>
                  <a:pt x="9867" y="1949"/>
                </a:lnTo>
                <a:lnTo>
                  <a:pt x="9867" y="1943"/>
                </a:lnTo>
                <a:lnTo>
                  <a:pt x="9874" y="1940"/>
                </a:lnTo>
                <a:lnTo>
                  <a:pt x="9880" y="1940"/>
                </a:lnTo>
                <a:lnTo>
                  <a:pt x="9884" y="1943"/>
                </a:lnTo>
                <a:lnTo>
                  <a:pt x="9884" y="1949"/>
                </a:lnTo>
                <a:close/>
                <a:moveTo>
                  <a:pt x="9945" y="1924"/>
                </a:moveTo>
                <a:lnTo>
                  <a:pt x="10005" y="1902"/>
                </a:lnTo>
                <a:lnTo>
                  <a:pt x="10004" y="1957"/>
                </a:lnTo>
                <a:lnTo>
                  <a:pt x="9973" y="2018"/>
                </a:lnTo>
                <a:lnTo>
                  <a:pt x="9949" y="2011"/>
                </a:lnTo>
                <a:lnTo>
                  <a:pt x="9955" y="1973"/>
                </a:lnTo>
                <a:lnTo>
                  <a:pt x="9941" y="1955"/>
                </a:lnTo>
                <a:lnTo>
                  <a:pt x="9930" y="1944"/>
                </a:lnTo>
                <a:lnTo>
                  <a:pt x="9945" y="1924"/>
                </a:lnTo>
                <a:close/>
                <a:moveTo>
                  <a:pt x="9937" y="1884"/>
                </a:moveTo>
                <a:lnTo>
                  <a:pt x="9935" y="1887"/>
                </a:lnTo>
                <a:lnTo>
                  <a:pt x="9935" y="1884"/>
                </a:lnTo>
                <a:lnTo>
                  <a:pt x="9935" y="1883"/>
                </a:lnTo>
                <a:lnTo>
                  <a:pt x="9936" y="1883"/>
                </a:lnTo>
                <a:lnTo>
                  <a:pt x="9937" y="1884"/>
                </a:lnTo>
                <a:close/>
                <a:moveTo>
                  <a:pt x="10113" y="2108"/>
                </a:moveTo>
                <a:lnTo>
                  <a:pt x="10103" y="2126"/>
                </a:lnTo>
                <a:lnTo>
                  <a:pt x="10094" y="2129"/>
                </a:lnTo>
                <a:lnTo>
                  <a:pt x="10085" y="2120"/>
                </a:lnTo>
                <a:lnTo>
                  <a:pt x="10075" y="2101"/>
                </a:lnTo>
                <a:lnTo>
                  <a:pt x="10094" y="2104"/>
                </a:lnTo>
                <a:lnTo>
                  <a:pt x="10113" y="2108"/>
                </a:lnTo>
                <a:close/>
                <a:moveTo>
                  <a:pt x="10210" y="2131"/>
                </a:moveTo>
                <a:lnTo>
                  <a:pt x="10238" y="2143"/>
                </a:lnTo>
                <a:lnTo>
                  <a:pt x="10258" y="2150"/>
                </a:lnTo>
                <a:lnTo>
                  <a:pt x="10280" y="2154"/>
                </a:lnTo>
                <a:lnTo>
                  <a:pt x="10305" y="2154"/>
                </a:lnTo>
                <a:lnTo>
                  <a:pt x="10284" y="2186"/>
                </a:lnTo>
                <a:lnTo>
                  <a:pt x="10232" y="2174"/>
                </a:lnTo>
                <a:lnTo>
                  <a:pt x="10193" y="2148"/>
                </a:lnTo>
                <a:lnTo>
                  <a:pt x="10210" y="2131"/>
                </a:lnTo>
                <a:close/>
                <a:moveTo>
                  <a:pt x="10247" y="2081"/>
                </a:moveTo>
                <a:lnTo>
                  <a:pt x="10240" y="2092"/>
                </a:lnTo>
                <a:lnTo>
                  <a:pt x="10233" y="2094"/>
                </a:lnTo>
                <a:lnTo>
                  <a:pt x="10224" y="2092"/>
                </a:lnTo>
                <a:lnTo>
                  <a:pt x="10216" y="2084"/>
                </a:lnTo>
                <a:lnTo>
                  <a:pt x="10223" y="2079"/>
                </a:lnTo>
                <a:lnTo>
                  <a:pt x="10230" y="2078"/>
                </a:lnTo>
                <a:lnTo>
                  <a:pt x="10238" y="2079"/>
                </a:lnTo>
                <a:lnTo>
                  <a:pt x="10247" y="2081"/>
                </a:lnTo>
                <a:close/>
                <a:moveTo>
                  <a:pt x="10740" y="2453"/>
                </a:moveTo>
                <a:lnTo>
                  <a:pt x="10741" y="2457"/>
                </a:lnTo>
                <a:lnTo>
                  <a:pt x="10737" y="2458"/>
                </a:lnTo>
                <a:lnTo>
                  <a:pt x="10733" y="2458"/>
                </a:lnTo>
                <a:lnTo>
                  <a:pt x="10729" y="2456"/>
                </a:lnTo>
                <a:lnTo>
                  <a:pt x="10735" y="2454"/>
                </a:lnTo>
                <a:lnTo>
                  <a:pt x="10740" y="2453"/>
                </a:lnTo>
                <a:close/>
                <a:moveTo>
                  <a:pt x="10881" y="2486"/>
                </a:moveTo>
                <a:lnTo>
                  <a:pt x="10858" y="2481"/>
                </a:lnTo>
                <a:lnTo>
                  <a:pt x="10828" y="2480"/>
                </a:lnTo>
                <a:lnTo>
                  <a:pt x="10796" y="2479"/>
                </a:lnTo>
                <a:lnTo>
                  <a:pt x="10769" y="2471"/>
                </a:lnTo>
                <a:lnTo>
                  <a:pt x="10801" y="2472"/>
                </a:lnTo>
                <a:lnTo>
                  <a:pt x="10829" y="2472"/>
                </a:lnTo>
                <a:lnTo>
                  <a:pt x="10856" y="2475"/>
                </a:lnTo>
                <a:lnTo>
                  <a:pt x="10881" y="2486"/>
                </a:lnTo>
                <a:close/>
                <a:moveTo>
                  <a:pt x="10836" y="2431"/>
                </a:moveTo>
                <a:lnTo>
                  <a:pt x="10822" y="2437"/>
                </a:lnTo>
                <a:lnTo>
                  <a:pt x="10812" y="2438"/>
                </a:lnTo>
                <a:lnTo>
                  <a:pt x="10800" y="2438"/>
                </a:lnTo>
                <a:lnTo>
                  <a:pt x="10780" y="2437"/>
                </a:lnTo>
                <a:lnTo>
                  <a:pt x="10794" y="2428"/>
                </a:lnTo>
                <a:lnTo>
                  <a:pt x="10808" y="2425"/>
                </a:lnTo>
                <a:lnTo>
                  <a:pt x="10822" y="2426"/>
                </a:lnTo>
                <a:lnTo>
                  <a:pt x="10836" y="2431"/>
                </a:lnTo>
                <a:close/>
                <a:moveTo>
                  <a:pt x="10917" y="2493"/>
                </a:moveTo>
                <a:lnTo>
                  <a:pt x="10931" y="2496"/>
                </a:lnTo>
                <a:lnTo>
                  <a:pt x="10941" y="2505"/>
                </a:lnTo>
                <a:lnTo>
                  <a:pt x="10947" y="2516"/>
                </a:lnTo>
                <a:lnTo>
                  <a:pt x="10950" y="2530"/>
                </a:lnTo>
                <a:lnTo>
                  <a:pt x="10932" y="2513"/>
                </a:lnTo>
                <a:lnTo>
                  <a:pt x="10908" y="2499"/>
                </a:lnTo>
                <a:lnTo>
                  <a:pt x="10896" y="2491"/>
                </a:lnTo>
                <a:lnTo>
                  <a:pt x="10917" y="2493"/>
                </a:lnTo>
                <a:close/>
                <a:moveTo>
                  <a:pt x="10959" y="2634"/>
                </a:moveTo>
                <a:lnTo>
                  <a:pt x="10950" y="2643"/>
                </a:lnTo>
                <a:lnTo>
                  <a:pt x="10940" y="2642"/>
                </a:lnTo>
                <a:lnTo>
                  <a:pt x="10932" y="2635"/>
                </a:lnTo>
                <a:lnTo>
                  <a:pt x="10931" y="2622"/>
                </a:lnTo>
                <a:lnTo>
                  <a:pt x="10938" y="2622"/>
                </a:lnTo>
                <a:lnTo>
                  <a:pt x="10947" y="2622"/>
                </a:lnTo>
                <a:lnTo>
                  <a:pt x="10955" y="2626"/>
                </a:lnTo>
                <a:lnTo>
                  <a:pt x="10959" y="2634"/>
                </a:lnTo>
                <a:close/>
                <a:moveTo>
                  <a:pt x="10980" y="2668"/>
                </a:moveTo>
                <a:lnTo>
                  <a:pt x="10994" y="2645"/>
                </a:lnTo>
                <a:lnTo>
                  <a:pt x="11022" y="2638"/>
                </a:lnTo>
                <a:lnTo>
                  <a:pt x="11052" y="2644"/>
                </a:lnTo>
                <a:lnTo>
                  <a:pt x="11073" y="2663"/>
                </a:lnTo>
                <a:lnTo>
                  <a:pt x="11044" y="2680"/>
                </a:lnTo>
                <a:lnTo>
                  <a:pt x="10994" y="2681"/>
                </a:lnTo>
                <a:lnTo>
                  <a:pt x="10961" y="2673"/>
                </a:lnTo>
                <a:lnTo>
                  <a:pt x="10980" y="2668"/>
                </a:lnTo>
                <a:close/>
                <a:moveTo>
                  <a:pt x="11161" y="2624"/>
                </a:moveTo>
                <a:lnTo>
                  <a:pt x="11168" y="2640"/>
                </a:lnTo>
                <a:lnTo>
                  <a:pt x="11157" y="2645"/>
                </a:lnTo>
                <a:lnTo>
                  <a:pt x="11138" y="2644"/>
                </a:lnTo>
                <a:lnTo>
                  <a:pt x="11122" y="2639"/>
                </a:lnTo>
                <a:lnTo>
                  <a:pt x="11127" y="2622"/>
                </a:lnTo>
                <a:lnTo>
                  <a:pt x="11136" y="2615"/>
                </a:lnTo>
                <a:lnTo>
                  <a:pt x="11148" y="2615"/>
                </a:lnTo>
                <a:lnTo>
                  <a:pt x="11161" y="2624"/>
                </a:lnTo>
                <a:close/>
                <a:moveTo>
                  <a:pt x="11208" y="2630"/>
                </a:moveTo>
                <a:lnTo>
                  <a:pt x="11245" y="2712"/>
                </a:lnTo>
                <a:lnTo>
                  <a:pt x="11230" y="2801"/>
                </a:lnTo>
                <a:lnTo>
                  <a:pt x="11185" y="2838"/>
                </a:lnTo>
                <a:lnTo>
                  <a:pt x="11133" y="2759"/>
                </a:lnTo>
                <a:lnTo>
                  <a:pt x="11109" y="2773"/>
                </a:lnTo>
                <a:lnTo>
                  <a:pt x="11101" y="2799"/>
                </a:lnTo>
                <a:lnTo>
                  <a:pt x="11087" y="2821"/>
                </a:lnTo>
                <a:lnTo>
                  <a:pt x="11038" y="2824"/>
                </a:lnTo>
                <a:lnTo>
                  <a:pt x="11036" y="2801"/>
                </a:lnTo>
                <a:lnTo>
                  <a:pt x="11038" y="2779"/>
                </a:lnTo>
                <a:lnTo>
                  <a:pt x="11030" y="2764"/>
                </a:lnTo>
                <a:lnTo>
                  <a:pt x="11005" y="2759"/>
                </a:lnTo>
                <a:lnTo>
                  <a:pt x="10945" y="2793"/>
                </a:lnTo>
                <a:lnTo>
                  <a:pt x="10941" y="2778"/>
                </a:lnTo>
                <a:lnTo>
                  <a:pt x="10978" y="2742"/>
                </a:lnTo>
                <a:lnTo>
                  <a:pt x="11043" y="2718"/>
                </a:lnTo>
                <a:lnTo>
                  <a:pt x="11084" y="2746"/>
                </a:lnTo>
                <a:lnTo>
                  <a:pt x="11115" y="2720"/>
                </a:lnTo>
                <a:lnTo>
                  <a:pt x="11152" y="2671"/>
                </a:lnTo>
                <a:lnTo>
                  <a:pt x="11208" y="2630"/>
                </a:lnTo>
                <a:close/>
                <a:moveTo>
                  <a:pt x="11253" y="2831"/>
                </a:moveTo>
                <a:lnTo>
                  <a:pt x="11243" y="2836"/>
                </a:lnTo>
                <a:lnTo>
                  <a:pt x="11238" y="2830"/>
                </a:lnTo>
                <a:lnTo>
                  <a:pt x="11235" y="2820"/>
                </a:lnTo>
                <a:lnTo>
                  <a:pt x="11236" y="2808"/>
                </a:lnTo>
                <a:lnTo>
                  <a:pt x="11243" y="2813"/>
                </a:lnTo>
                <a:lnTo>
                  <a:pt x="11248" y="2818"/>
                </a:lnTo>
                <a:lnTo>
                  <a:pt x="11252" y="2824"/>
                </a:lnTo>
                <a:lnTo>
                  <a:pt x="11253" y="2831"/>
                </a:lnTo>
                <a:close/>
                <a:moveTo>
                  <a:pt x="11300" y="2685"/>
                </a:moveTo>
                <a:lnTo>
                  <a:pt x="11303" y="2687"/>
                </a:lnTo>
                <a:lnTo>
                  <a:pt x="11305" y="2686"/>
                </a:lnTo>
                <a:lnTo>
                  <a:pt x="11306" y="2684"/>
                </a:lnTo>
                <a:lnTo>
                  <a:pt x="11306" y="2681"/>
                </a:lnTo>
                <a:lnTo>
                  <a:pt x="11315" y="2695"/>
                </a:lnTo>
                <a:lnTo>
                  <a:pt x="11313" y="2700"/>
                </a:lnTo>
                <a:lnTo>
                  <a:pt x="11305" y="2696"/>
                </a:lnTo>
                <a:lnTo>
                  <a:pt x="11300" y="2685"/>
                </a:lnTo>
                <a:close/>
                <a:moveTo>
                  <a:pt x="11374" y="2815"/>
                </a:moveTo>
                <a:lnTo>
                  <a:pt x="11371" y="2818"/>
                </a:lnTo>
                <a:lnTo>
                  <a:pt x="11371" y="2816"/>
                </a:lnTo>
                <a:lnTo>
                  <a:pt x="11371" y="2813"/>
                </a:lnTo>
                <a:lnTo>
                  <a:pt x="11371" y="2813"/>
                </a:lnTo>
                <a:lnTo>
                  <a:pt x="11374" y="2815"/>
                </a:lnTo>
                <a:close/>
                <a:moveTo>
                  <a:pt x="11371" y="3139"/>
                </a:moveTo>
                <a:lnTo>
                  <a:pt x="11376" y="3127"/>
                </a:lnTo>
                <a:lnTo>
                  <a:pt x="11382" y="3120"/>
                </a:lnTo>
                <a:lnTo>
                  <a:pt x="11390" y="3119"/>
                </a:lnTo>
                <a:lnTo>
                  <a:pt x="11404" y="3121"/>
                </a:lnTo>
                <a:lnTo>
                  <a:pt x="11389" y="3130"/>
                </a:lnTo>
                <a:lnTo>
                  <a:pt x="11371" y="3139"/>
                </a:lnTo>
                <a:close/>
                <a:moveTo>
                  <a:pt x="11348" y="3092"/>
                </a:moveTo>
                <a:lnTo>
                  <a:pt x="11346" y="3091"/>
                </a:lnTo>
                <a:lnTo>
                  <a:pt x="11345" y="3090"/>
                </a:lnTo>
                <a:lnTo>
                  <a:pt x="11346" y="3088"/>
                </a:lnTo>
                <a:lnTo>
                  <a:pt x="11347" y="3086"/>
                </a:lnTo>
                <a:lnTo>
                  <a:pt x="11350" y="3087"/>
                </a:lnTo>
                <a:lnTo>
                  <a:pt x="11351" y="3088"/>
                </a:lnTo>
                <a:lnTo>
                  <a:pt x="11351" y="3091"/>
                </a:lnTo>
                <a:lnTo>
                  <a:pt x="11348" y="3092"/>
                </a:lnTo>
                <a:close/>
                <a:moveTo>
                  <a:pt x="11342" y="3433"/>
                </a:moveTo>
                <a:lnTo>
                  <a:pt x="11339" y="3436"/>
                </a:lnTo>
                <a:lnTo>
                  <a:pt x="11337" y="3438"/>
                </a:lnTo>
                <a:lnTo>
                  <a:pt x="11334" y="3438"/>
                </a:lnTo>
                <a:lnTo>
                  <a:pt x="11332" y="3436"/>
                </a:lnTo>
                <a:lnTo>
                  <a:pt x="11334" y="3433"/>
                </a:lnTo>
                <a:lnTo>
                  <a:pt x="11337" y="3431"/>
                </a:lnTo>
                <a:lnTo>
                  <a:pt x="11339" y="3431"/>
                </a:lnTo>
                <a:lnTo>
                  <a:pt x="11342" y="3433"/>
                </a:lnTo>
                <a:close/>
                <a:moveTo>
                  <a:pt x="11305" y="3517"/>
                </a:moveTo>
                <a:lnTo>
                  <a:pt x="11305" y="3533"/>
                </a:lnTo>
                <a:lnTo>
                  <a:pt x="11300" y="3521"/>
                </a:lnTo>
                <a:lnTo>
                  <a:pt x="11304" y="3503"/>
                </a:lnTo>
                <a:lnTo>
                  <a:pt x="11324" y="3493"/>
                </a:lnTo>
                <a:lnTo>
                  <a:pt x="11339" y="3503"/>
                </a:lnTo>
                <a:lnTo>
                  <a:pt x="11333" y="3510"/>
                </a:lnTo>
                <a:lnTo>
                  <a:pt x="11317" y="3513"/>
                </a:lnTo>
                <a:lnTo>
                  <a:pt x="11305" y="3517"/>
                </a:lnTo>
                <a:close/>
                <a:moveTo>
                  <a:pt x="11390" y="3806"/>
                </a:moveTo>
                <a:lnTo>
                  <a:pt x="11364" y="3816"/>
                </a:lnTo>
                <a:lnTo>
                  <a:pt x="11343" y="3825"/>
                </a:lnTo>
                <a:lnTo>
                  <a:pt x="11331" y="3842"/>
                </a:lnTo>
                <a:lnTo>
                  <a:pt x="11327" y="3870"/>
                </a:lnTo>
                <a:lnTo>
                  <a:pt x="11264" y="3838"/>
                </a:lnTo>
                <a:lnTo>
                  <a:pt x="11273" y="3805"/>
                </a:lnTo>
                <a:lnTo>
                  <a:pt x="11324" y="3788"/>
                </a:lnTo>
                <a:lnTo>
                  <a:pt x="11390" y="3806"/>
                </a:lnTo>
                <a:close/>
                <a:moveTo>
                  <a:pt x="11483" y="3762"/>
                </a:moveTo>
                <a:lnTo>
                  <a:pt x="11478" y="3762"/>
                </a:lnTo>
                <a:lnTo>
                  <a:pt x="11478" y="3758"/>
                </a:lnTo>
                <a:lnTo>
                  <a:pt x="11482" y="3757"/>
                </a:lnTo>
                <a:lnTo>
                  <a:pt x="11486" y="3758"/>
                </a:lnTo>
                <a:lnTo>
                  <a:pt x="11485" y="3760"/>
                </a:lnTo>
                <a:lnTo>
                  <a:pt x="11483" y="3762"/>
                </a:lnTo>
                <a:close/>
                <a:moveTo>
                  <a:pt x="11389" y="3850"/>
                </a:moveTo>
                <a:lnTo>
                  <a:pt x="11393" y="3853"/>
                </a:lnTo>
                <a:lnTo>
                  <a:pt x="11389" y="3853"/>
                </a:lnTo>
                <a:lnTo>
                  <a:pt x="11383" y="3851"/>
                </a:lnTo>
                <a:lnTo>
                  <a:pt x="11375" y="3850"/>
                </a:lnTo>
                <a:lnTo>
                  <a:pt x="11383" y="3850"/>
                </a:lnTo>
                <a:lnTo>
                  <a:pt x="11389" y="3850"/>
                </a:lnTo>
                <a:close/>
                <a:moveTo>
                  <a:pt x="11173" y="3922"/>
                </a:moveTo>
                <a:lnTo>
                  <a:pt x="11171" y="3911"/>
                </a:lnTo>
                <a:lnTo>
                  <a:pt x="11170" y="3899"/>
                </a:lnTo>
                <a:lnTo>
                  <a:pt x="11173" y="3890"/>
                </a:lnTo>
                <a:lnTo>
                  <a:pt x="11183" y="3883"/>
                </a:lnTo>
                <a:lnTo>
                  <a:pt x="11183" y="3897"/>
                </a:lnTo>
                <a:lnTo>
                  <a:pt x="11184" y="3911"/>
                </a:lnTo>
                <a:lnTo>
                  <a:pt x="11182" y="3921"/>
                </a:lnTo>
                <a:lnTo>
                  <a:pt x="11173" y="3922"/>
                </a:lnTo>
                <a:close/>
                <a:moveTo>
                  <a:pt x="11044" y="4075"/>
                </a:moveTo>
                <a:lnTo>
                  <a:pt x="11036" y="4074"/>
                </a:lnTo>
                <a:lnTo>
                  <a:pt x="11030" y="4071"/>
                </a:lnTo>
                <a:lnTo>
                  <a:pt x="11025" y="4066"/>
                </a:lnTo>
                <a:lnTo>
                  <a:pt x="11021" y="4060"/>
                </a:lnTo>
                <a:lnTo>
                  <a:pt x="11029" y="4062"/>
                </a:lnTo>
                <a:lnTo>
                  <a:pt x="11036" y="4065"/>
                </a:lnTo>
                <a:lnTo>
                  <a:pt x="11043" y="4070"/>
                </a:lnTo>
                <a:lnTo>
                  <a:pt x="11044" y="4075"/>
                </a:lnTo>
                <a:close/>
                <a:moveTo>
                  <a:pt x="11124" y="4127"/>
                </a:moveTo>
                <a:lnTo>
                  <a:pt x="11117" y="4133"/>
                </a:lnTo>
                <a:lnTo>
                  <a:pt x="11106" y="4138"/>
                </a:lnTo>
                <a:lnTo>
                  <a:pt x="11098" y="4138"/>
                </a:lnTo>
                <a:lnTo>
                  <a:pt x="11091" y="4128"/>
                </a:lnTo>
                <a:lnTo>
                  <a:pt x="11099" y="4124"/>
                </a:lnTo>
                <a:lnTo>
                  <a:pt x="11108" y="4123"/>
                </a:lnTo>
                <a:lnTo>
                  <a:pt x="11117" y="4126"/>
                </a:lnTo>
                <a:lnTo>
                  <a:pt x="11124" y="4127"/>
                </a:lnTo>
                <a:close/>
                <a:moveTo>
                  <a:pt x="11225" y="4147"/>
                </a:moveTo>
                <a:lnTo>
                  <a:pt x="11219" y="4145"/>
                </a:lnTo>
                <a:lnTo>
                  <a:pt x="11212" y="4141"/>
                </a:lnTo>
                <a:lnTo>
                  <a:pt x="11215" y="4141"/>
                </a:lnTo>
                <a:lnTo>
                  <a:pt x="11219" y="4142"/>
                </a:lnTo>
                <a:lnTo>
                  <a:pt x="11221" y="4144"/>
                </a:lnTo>
                <a:lnTo>
                  <a:pt x="11225" y="4147"/>
                </a:lnTo>
                <a:close/>
                <a:moveTo>
                  <a:pt x="11201" y="4231"/>
                </a:moveTo>
                <a:lnTo>
                  <a:pt x="11185" y="4202"/>
                </a:lnTo>
                <a:lnTo>
                  <a:pt x="11206" y="4189"/>
                </a:lnTo>
                <a:lnTo>
                  <a:pt x="11241" y="4191"/>
                </a:lnTo>
                <a:lnTo>
                  <a:pt x="11273" y="4206"/>
                </a:lnTo>
                <a:lnTo>
                  <a:pt x="11253" y="4229"/>
                </a:lnTo>
                <a:lnTo>
                  <a:pt x="11236" y="4240"/>
                </a:lnTo>
                <a:lnTo>
                  <a:pt x="11220" y="4240"/>
                </a:lnTo>
                <a:lnTo>
                  <a:pt x="11201" y="4231"/>
                </a:lnTo>
                <a:close/>
                <a:moveTo>
                  <a:pt x="11164" y="4287"/>
                </a:moveTo>
                <a:lnTo>
                  <a:pt x="11145" y="4284"/>
                </a:lnTo>
                <a:lnTo>
                  <a:pt x="11126" y="4282"/>
                </a:lnTo>
                <a:lnTo>
                  <a:pt x="11106" y="4282"/>
                </a:lnTo>
                <a:lnTo>
                  <a:pt x="11084" y="4285"/>
                </a:lnTo>
                <a:lnTo>
                  <a:pt x="11104" y="4263"/>
                </a:lnTo>
                <a:lnTo>
                  <a:pt x="11136" y="4254"/>
                </a:lnTo>
                <a:lnTo>
                  <a:pt x="11162" y="4262"/>
                </a:lnTo>
                <a:lnTo>
                  <a:pt x="11164" y="4287"/>
                </a:lnTo>
                <a:close/>
                <a:moveTo>
                  <a:pt x="11210" y="4179"/>
                </a:moveTo>
                <a:lnTo>
                  <a:pt x="11204" y="4178"/>
                </a:lnTo>
                <a:lnTo>
                  <a:pt x="11201" y="4175"/>
                </a:lnTo>
                <a:lnTo>
                  <a:pt x="11198" y="4173"/>
                </a:lnTo>
                <a:lnTo>
                  <a:pt x="11197" y="4170"/>
                </a:lnTo>
                <a:lnTo>
                  <a:pt x="11201" y="4173"/>
                </a:lnTo>
                <a:lnTo>
                  <a:pt x="11204" y="4174"/>
                </a:lnTo>
                <a:lnTo>
                  <a:pt x="11208" y="4177"/>
                </a:lnTo>
                <a:lnTo>
                  <a:pt x="11210" y="4179"/>
                </a:lnTo>
                <a:close/>
                <a:moveTo>
                  <a:pt x="10784" y="4276"/>
                </a:moveTo>
                <a:lnTo>
                  <a:pt x="10775" y="4275"/>
                </a:lnTo>
                <a:lnTo>
                  <a:pt x="10766" y="4272"/>
                </a:lnTo>
                <a:lnTo>
                  <a:pt x="10761" y="4268"/>
                </a:lnTo>
                <a:lnTo>
                  <a:pt x="10765" y="4262"/>
                </a:lnTo>
                <a:lnTo>
                  <a:pt x="10773" y="4264"/>
                </a:lnTo>
                <a:lnTo>
                  <a:pt x="10782" y="4266"/>
                </a:lnTo>
                <a:lnTo>
                  <a:pt x="10786" y="4270"/>
                </a:lnTo>
                <a:lnTo>
                  <a:pt x="10784" y="4276"/>
                </a:lnTo>
                <a:close/>
                <a:moveTo>
                  <a:pt x="10724" y="4340"/>
                </a:moveTo>
                <a:lnTo>
                  <a:pt x="10712" y="4341"/>
                </a:lnTo>
                <a:lnTo>
                  <a:pt x="10699" y="4335"/>
                </a:lnTo>
                <a:lnTo>
                  <a:pt x="10689" y="4323"/>
                </a:lnTo>
                <a:lnTo>
                  <a:pt x="10684" y="4312"/>
                </a:lnTo>
                <a:lnTo>
                  <a:pt x="10696" y="4315"/>
                </a:lnTo>
                <a:lnTo>
                  <a:pt x="10710" y="4321"/>
                </a:lnTo>
                <a:lnTo>
                  <a:pt x="10721" y="4328"/>
                </a:lnTo>
                <a:lnTo>
                  <a:pt x="10724" y="4340"/>
                </a:lnTo>
                <a:close/>
                <a:moveTo>
                  <a:pt x="10677" y="4385"/>
                </a:moveTo>
                <a:lnTo>
                  <a:pt x="10677" y="4379"/>
                </a:lnTo>
                <a:lnTo>
                  <a:pt x="10680" y="4375"/>
                </a:lnTo>
                <a:lnTo>
                  <a:pt x="10686" y="4374"/>
                </a:lnTo>
                <a:lnTo>
                  <a:pt x="10693" y="4373"/>
                </a:lnTo>
                <a:lnTo>
                  <a:pt x="10689" y="4377"/>
                </a:lnTo>
                <a:lnTo>
                  <a:pt x="10686" y="4382"/>
                </a:lnTo>
                <a:lnTo>
                  <a:pt x="10682" y="4385"/>
                </a:lnTo>
                <a:lnTo>
                  <a:pt x="10677" y="4385"/>
                </a:lnTo>
                <a:close/>
                <a:moveTo>
                  <a:pt x="10671" y="4351"/>
                </a:moveTo>
                <a:lnTo>
                  <a:pt x="10672" y="4349"/>
                </a:lnTo>
                <a:lnTo>
                  <a:pt x="10672" y="4347"/>
                </a:lnTo>
                <a:lnTo>
                  <a:pt x="10673" y="4349"/>
                </a:lnTo>
                <a:lnTo>
                  <a:pt x="10676" y="4350"/>
                </a:lnTo>
                <a:lnTo>
                  <a:pt x="10671" y="4351"/>
                </a:lnTo>
                <a:close/>
                <a:moveTo>
                  <a:pt x="10617" y="4282"/>
                </a:moveTo>
                <a:lnTo>
                  <a:pt x="10591" y="4300"/>
                </a:lnTo>
                <a:lnTo>
                  <a:pt x="10583" y="4281"/>
                </a:lnTo>
                <a:lnTo>
                  <a:pt x="10593" y="4252"/>
                </a:lnTo>
                <a:lnTo>
                  <a:pt x="10620" y="4239"/>
                </a:lnTo>
                <a:lnTo>
                  <a:pt x="10626" y="4249"/>
                </a:lnTo>
                <a:lnTo>
                  <a:pt x="10626" y="4261"/>
                </a:lnTo>
                <a:lnTo>
                  <a:pt x="10624" y="4272"/>
                </a:lnTo>
                <a:lnTo>
                  <a:pt x="10617" y="4282"/>
                </a:lnTo>
                <a:close/>
                <a:moveTo>
                  <a:pt x="10601" y="4379"/>
                </a:moveTo>
                <a:lnTo>
                  <a:pt x="10509" y="4335"/>
                </a:lnTo>
                <a:lnTo>
                  <a:pt x="10524" y="4319"/>
                </a:lnTo>
                <a:lnTo>
                  <a:pt x="10565" y="4317"/>
                </a:lnTo>
                <a:lnTo>
                  <a:pt x="10550" y="4308"/>
                </a:lnTo>
                <a:lnTo>
                  <a:pt x="10591" y="4307"/>
                </a:lnTo>
                <a:lnTo>
                  <a:pt x="10606" y="4327"/>
                </a:lnTo>
                <a:lnTo>
                  <a:pt x="10606" y="4355"/>
                </a:lnTo>
                <a:lnTo>
                  <a:pt x="10601" y="4379"/>
                </a:lnTo>
                <a:close/>
                <a:moveTo>
                  <a:pt x="10556" y="4494"/>
                </a:moveTo>
                <a:lnTo>
                  <a:pt x="10552" y="4501"/>
                </a:lnTo>
                <a:lnTo>
                  <a:pt x="10546" y="4501"/>
                </a:lnTo>
                <a:lnTo>
                  <a:pt x="10538" y="4496"/>
                </a:lnTo>
                <a:lnTo>
                  <a:pt x="10532" y="4489"/>
                </a:lnTo>
                <a:lnTo>
                  <a:pt x="10540" y="4489"/>
                </a:lnTo>
                <a:lnTo>
                  <a:pt x="10547" y="4489"/>
                </a:lnTo>
                <a:lnTo>
                  <a:pt x="10554" y="4489"/>
                </a:lnTo>
                <a:lnTo>
                  <a:pt x="10556" y="4494"/>
                </a:lnTo>
                <a:close/>
                <a:moveTo>
                  <a:pt x="10528" y="4545"/>
                </a:moveTo>
                <a:lnTo>
                  <a:pt x="10531" y="4542"/>
                </a:lnTo>
                <a:lnTo>
                  <a:pt x="10533" y="4545"/>
                </a:lnTo>
                <a:lnTo>
                  <a:pt x="10532" y="4548"/>
                </a:lnTo>
                <a:lnTo>
                  <a:pt x="10528" y="4548"/>
                </a:lnTo>
                <a:lnTo>
                  <a:pt x="10528" y="4546"/>
                </a:lnTo>
                <a:lnTo>
                  <a:pt x="10528" y="4545"/>
                </a:lnTo>
                <a:close/>
                <a:moveTo>
                  <a:pt x="10491" y="4483"/>
                </a:moveTo>
                <a:lnTo>
                  <a:pt x="10502" y="4480"/>
                </a:lnTo>
                <a:lnTo>
                  <a:pt x="10509" y="4478"/>
                </a:lnTo>
                <a:lnTo>
                  <a:pt x="10517" y="4481"/>
                </a:lnTo>
                <a:lnTo>
                  <a:pt x="10530" y="4489"/>
                </a:lnTo>
                <a:lnTo>
                  <a:pt x="10519" y="4490"/>
                </a:lnTo>
                <a:lnTo>
                  <a:pt x="10509" y="4491"/>
                </a:lnTo>
                <a:lnTo>
                  <a:pt x="10500" y="4490"/>
                </a:lnTo>
                <a:lnTo>
                  <a:pt x="10491" y="4483"/>
                </a:lnTo>
                <a:close/>
                <a:moveTo>
                  <a:pt x="10508" y="4594"/>
                </a:moveTo>
                <a:lnTo>
                  <a:pt x="10494" y="4607"/>
                </a:lnTo>
                <a:lnTo>
                  <a:pt x="10482" y="4606"/>
                </a:lnTo>
                <a:lnTo>
                  <a:pt x="10477" y="4595"/>
                </a:lnTo>
                <a:lnTo>
                  <a:pt x="10484" y="4578"/>
                </a:lnTo>
                <a:lnTo>
                  <a:pt x="10495" y="4573"/>
                </a:lnTo>
                <a:lnTo>
                  <a:pt x="10504" y="4575"/>
                </a:lnTo>
                <a:lnTo>
                  <a:pt x="10509" y="4583"/>
                </a:lnTo>
                <a:lnTo>
                  <a:pt x="10508" y="4594"/>
                </a:lnTo>
                <a:close/>
                <a:moveTo>
                  <a:pt x="10321" y="4566"/>
                </a:moveTo>
                <a:lnTo>
                  <a:pt x="10284" y="4604"/>
                </a:lnTo>
                <a:lnTo>
                  <a:pt x="10261" y="4602"/>
                </a:lnTo>
                <a:lnTo>
                  <a:pt x="10265" y="4581"/>
                </a:lnTo>
                <a:lnTo>
                  <a:pt x="10307" y="4561"/>
                </a:lnTo>
                <a:lnTo>
                  <a:pt x="10316" y="4552"/>
                </a:lnTo>
                <a:lnTo>
                  <a:pt x="10299" y="4546"/>
                </a:lnTo>
                <a:lnTo>
                  <a:pt x="10284" y="4539"/>
                </a:lnTo>
                <a:lnTo>
                  <a:pt x="10298" y="4531"/>
                </a:lnTo>
                <a:lnTo>
                  <a:pt x="10335" y="4546"/>
                </a:lnTo>
                <a:lnTo>
                  <a:pt x="10379" y="4541"/>
                </a:lnTo>
                <a:lnTo>
                  <a:pt x="10409" y="4528"/>
                </a:lnTo>
                <a:lnTo>
                  <a:pt x="10393" y="4525"/>
                </a:lnTo>
                <a:lnTo>
                  <a:pt x="10435" y="4529"/>
                </a:lnTo>
                <a:lnTo>
                  <a:pt x="10424" y="4551"/>
                </a:lnTo>
                <a:lnTo>
                  <a:pt x="10379" y="4570"/>
                </a:lnTo>
                <a:lnTo>
                  <a:pt x="10321" y="4566"/>
                </a:lnTo>
                <a:close/>
                <a:moveTo>
                  <a:pt x="10251" y="4626"/>
                </a:moveTo>
                <a:lnTo>
                  <a:pt x="10256" y="4622"/>
                </a:lnTo>
                <a:lnTo>
                  <a:pt x="10260" y="4622"/>
                </a:lnTo>
                <a:lnTo>
                  <a:pt x="10262" y="4626"/>
                </a:lnTo>
                <a:lnTo>
                  <a:pt x="10262" y="4631"/>
                </a:lnTo>
                <a:lnTo>
                  <a:pt x="10258" y="4635"/>
                </a:lnTo>
                <a:lnTo>
                  <a:pt x="10253" y="4635"/>
                </a:lnTo>
                <a:lnTo>
                  <a:pt x="10251" y="4632"/>
                </a:lnTo>
                <a:lnTo>
                  <a:pt x="10251" y="4626"/>
                </a:lnTo>
                <a:close/>
                <a:moveTo>
                  <a:pt x="10209" y="4850"/>
                </a:moveTo>
                <a:lnTo>
                  <a:pt x="10211" y="4850"/>
                </a:lnTo>
                <a:lnTo>
                  <a:pt x="10214" y="4851"/>
                </a:lnTo>
                <a:lnTo>
                  <a:pt x="10209" y="4851"/>
                </a:lnTo>
                <a:lnTo>
                  <a:pt x="10205" y="4851"/>
                </a:lnTo>
                <a:lnTo>
                  <a:pt x="10204" y="4851"/>
                </a:lnTo>
                <a:lnTo>
                  <a:pt x="10209" y="4850"/>
                </a:lnTo>
                <a:close/>
                <a:moveTo>
                  <a:pt x="9391" y="5697"/>
                </a:moveTo>
                <a:lnTo>
                  <a:pt x="9394" y="5709"/>
                </a:lnTo>
                <a:lnTo>
                  <a:pt x="9376" y="5717"/>
                </a:lnTo>
                <a:lnTo>
                  <a:pt x="9352" y="5718"/>
                </a:lnTo>
                <a:lnTo>
                  <a:pt x="9334" y="5714"/>
                </a:lnTo>
                <a:lnTo>
                  <a:pt x="9346" y="5705"/>
                </a:lnTo>
                <a:lnTo>
                  <a:pt x="9360" y="5699"/>
                </a:lnTo>
                <a:lnTo>
                  <a:pt x="9376" y="5697"/>
                </a:lnTo>
                <a:lnTo>
                  <a:pt x="9391" y="5697"/>
                </a:lnTo>
                <a:close/>
                <a:moveTo>
                  <a:pt x="8943" y="4501"/>
                </a:moveTo>
                <a:lnTo>
                  <a:pt x="8940" y="4508"/>
                </a:lnTo>
                <a:lnTo>
                  <a:pt x="8938" y="4513"/>
                </a:lnTo>
                <a:lnTo>
                  <a:pt x="8938" y="4510"/>
                </a:lnTo>
                <a:lnTo>
                  <a:pt x="8938" y="4506"/>
                </a:lnTo>
                <a:lnTo>
                  <a:pt x="8940" y="4504"/>
                </a:lnTo>
                <a:lnTo>
                  <a:pt x="8943" y="4501"/>
                </a:lnTo>
                <a:close/>
                <a:moveTo>
                  <a:pt x="8868" y="4954"/>
                </a:moveTo>
                <a:lnTo>
                  <a:pt x="8869" y="4956"/>
                </a:lnTo>
                <a:lnTo>
                  <a:pt x="8870" y="4957"/>
                </a:lnTo>
                <a:lnTo>
                  <a:pt x="8871" y="4958"/>
                </a:lnTo>
                <a:lnTo>
                  <a:pt x="8871" y="4961"/>
                </a:lnTo>
                <a:lnTo>
                  <a:pt x="8870" y="4958"/>
                </a:lnTo>
                <a:lnTo>
                  <a:pt x="8868" y="4954"/>
                </a:lnTo>
                <a:close/>
                <a:moveTo>
                  <a:pt x="8433" y="4844"/>
                </a:moveTo>
                <a:lnTo>
                  <a:pt x="8437" y="4842"/>
                </a:lnTo>
                <a:lnTo>
                  <a:pt x="8438" y="4844"/>
                </a:lnTo>
                <a:lnTo>
                  <a:pt x="8438" y="4844"/>
                </a:lnTo>
                <a:lnTo>
                  <a:pt x="8437" y="4846"/>
                </a:lnTo>
                <a:lnTo>
                  <a:pt x="8436" y="4845"/>
                </a:lnTo>
                <a:lnTo>
                  <a:pt x="8433" y="4844"/>
                </a:lnTo>
                <a:close/>
                <a:moveTo>
                  <a:pt x="8356" y="4570"/>
                </a:moveTo>
                <a:lnTo>
                  <a:pt x="8365" y="4571"/>
                </a:lnTo>
                <a:lnTo>
                  <a:pt x="8372" y="4573"/>
                </a:lnTo>
                <a:lnTo>
                  <a:pt x="8366" y="4576"/>
                </a:lnTo>
                <a:lnTo>
                  <a:pt x="8357" y="4578"/>
                </a:lnTo>
                <a:lnTo>
                  <a:pt x="8352" y="4576"/>
                </a:lnTo>
                <a:lnTo>
                  <a:pt x="8356" y="4570"/>
                </a:lnTo>
                <a:close/>
                <a:moveTo>
                  <a:pt x="8305" y="4471"/>
                </a:moveTo>
                <a:lnTo>
                  <a:pt x="8260" y="4430"/>
                </a:lnTo>
                <a:lnTo>
                  <a:pt x="8247" y="4393"/>
                </a:lnTo>
                <a:lnTo>
                  <a:pt x="8275" y="4373"/>
                </a:lnTo>
                <a:lnTo>
                  <a:pt x="8356" y="4378"/>
                </a:lnTo>
                <a:lnTo>
                  <a:pt x="8366" y="4412"/>
                </a:lnTo>
                <a:lnTo>
                  <a:pt x="8362" y="4464"/>
                </a:lnTo>
                <a:lnTo>
                  <a:pt x="8343" y="4497"/>
                </a:lnTo>
                <a:lnTo>
                  <a:pt x="8305" y="4471"/>
                </a:lnTo>
                <a:close/>
                <a:moveTo>
                  <a:pt x="8214" y="4853"/>
                </a:moveTo>
                <a:lnTo>
                  <a:pt x="8209" y="4849"/>
                </a:lnTo>
                <a:lnTo>
                  <a:pt x="8208" y="4845"/>
                </a:lnTo>
                <a:lnTo>
                  <a:pt x="8210" y="4841"/>
                </a:lnTo>
                <a:lnTo>
                  <a:pt x="8216" y="4836"/>
                </a:lnTo>
                <a:lnTo>
                  <a:pt x="8218" y="4841"/>
                </a:lnTo>
                <a:lnTo>
                  <a:pt x="8218" y="4849"/>
                </a:lnTo>
                <a:lnTo>
                  <a:pt x="8217" y="4855"/>
                </a:lnTo>
                <a:lnTo>
                  <a:pt x="8214" y="4853"/>
                </a:lnTo>
                <a:close/>
                <a:moveTo>
                  <a:pt x="8059" y="4888"/>
                </a:moveTo>
                <a:lnTo>
                  <a:pt x="8042" y="4877"/>
                </a:lnTo>
                <a:lnTo>
                  <a:pt x="8047" y="4849"/>
                </a:lnTo>
                <a:lnTo>
                  <a:pt x="8061" y="4822"/>
                </a:lnTo>
                <a:lnTo>
                  <a:pt x="8077" y="4811"/>
                </a:lnTo>
                <a:lnTo>
                  <a:pt x="8123" y="4825"/>
                </a:lnTo>
                <a:lnTo>
                  <a:pt x="8134" y="4856"/>
                </a:lnTo>
                <a:lnTo>
                  <a:pt x="8111" y="4884"/>
                </a:lnTo>
                <a:lnTo>
                  <a:pt x="8059" y="4888"/>
                </a:lnTo>
                <a:close/>
                <a:moveTo>
                  <a:pt x="7925" y="4827"/>
                </a:moveTo>
                <a:lnTo>
                  <a:pt x="7934" y="4830"/>
                </a:lnTo>
                <a:lnTo>
                  <a:pt x="7937" y="4833"/>
                </a:lnTo>
                <a:lnTo>
                  <a:pt x="7935" y="4839"/>
                </a:lnTo>
                <a:lnTo>
                  <a:pt x="7932" y="4845"/>
                </a:lnTo>
                <a:lnTo>
                  <a:pt x="7928" y="4836"/>
                </a:lnTo>
                <a:lnTo>
                  <a:pt x="7925" y="4827"/>
                </a:lnTo>
                <a:close/>
                <a:moveTo>
                  <a:pt x="7901" y="4849"/>
                </a:moveTo>
                <a:lnTo>
                  <a:pt x="7910" y="4849"/>
                </a:lnTo>
                <a:lnTo>
                  <a:pt x="7920" y="4847"/>
                </a:lnTo>
                <a:lnTo>
                  <a:pt x="7927" y="4849"/>
                </a:lnTo>
                <a:lnTo>
                  <a:pt x="7920" y="4855"/>
                </a:lnTo>
                <a:lnTo>
                  <a:pt x="7910" y="4851"/>
                </a:lnTo>
                <a:lnTo>
                  <a:pt x="7901" y="4849"/>
                </a:lnTo>
                <a:close/>
                <a:moveTo>
                  <a:pt x="7544" y="4268"/>
                </a:moveTo>
                <a:lnTo>
                  <a:pt x="7558" y="4268"/>
                </a:lnTo>
                <a:lnTo>
                  <a:pt x="7571" y="4270"/>
                </a:lnTo>
                <a:lnTo>
                  <a:pt x="7565" y="4273"/>
                </a:lnTo>
                <a:lnTo>
                  <a:pt x="7558" y="4273"/>
                </a:lnTo>
                <a:lnTo>
                  <a:pt x="7552" y="4271"/>
                </a:lnTo>
                <a:lnTo>
                  <a:pt x="7544" y="4268"/>
                </a:lnTo>
                <a:close/>
                <a:moveTo>
                  <a:pt x="6398" y="4719"/>
                </a:moveTo>
                <a:lnTo>
                  <a:pt x="6402" y="4735"/>
                </a:lnTo>
                <a:lnTo>
                  <a:pt x="6403" y="4746"/>
                </a:lnTo>
                <a:lnTo>
                  <a:pt x="6398" y="4748"/>
                </a:lnTo>
                <a:lnTo>
                  <a:pt x="6382" y="4741"/>
                </a:lnTo>
                <a:lnTo>
                  <a:pt x="6374" y="4737"/>
                </a:lnTo>
                <a:lnTo>
                  <a:pt x="6378" y="4730"/>
                </a:lnTo>
                <a:lnTo>
                  <a:pt x="6388" y="4724"/>
                </a:lnTo>
                <a:lnTo>
                  <a:pt x="6398" y="4719"/>
                </a:lnTo>
                <a:close/>
                <a:moveTo>
                  <a:pt x="5903" y="4710"/>
                </a:moveTo>
                <a:lnTo>
                  <a:pt x="5909" y="4706"/>
                </a:lnTo>
                <a:lnTo>
                  <a:pt x="5916" y="4709"/>
                </a:lnTo>
                <a:lnTo>
                  <a:pt x="5919" y="4715"/>
                </a:lnTo>
                <a:lnTo>
                  <a:pt x="5914" y="4721"/>
                </a:lnTo>
                <a:lnTo>
                  <a:pt x="5905" y="4727"/>
                </a:lnTo>
                <a:lnTo>
                  <a:pt x="5900" y="4725"/>
                </a:lnTo>
                <a:lnTo>
                  <a:pt x="5899" y="4720"/>
                </a:lnTo>
                <a:lnTo>
                  <a:pt x="5903" y="4710"/>
                </a:lnTo>
                <a:close/>
                <a:moveTo>
                  <a:pt x="5522" y="4377"/>
                </a:moveTo>
                <a:lnTo>
                  <a:pt x="5529" y="4378"/>
                </a:lnTo>
                <a:lnTo>
                  <a:pt x="5537" y="4379"/>
                </a:lnTo>
                <a:lnTo>
                  <a:pt x="5544" y="4382"/>
                </a:lnTo>
                <a:lnTo>
                  <a:pt x="5541" y="4385"/>
                </a:lnTo>
                <a:lnTo>
                  <a:pt x="5530" y="4387"/>
                </a:lnTo>
                <a:lnTo>
                  <a:pt x="5518" y="4383"/>
                </a:lnTo>
                <a:lnTo>
                  <a:pt x="5513" y="4378"/>
                </a:lnTo>
                <a:lnTo>
                  <a:pt x="5522" y="4377"/>
                </a:lnTo>
                <a:close/>
                <a:moveTo>
                  <a:pt x="5436" y="4373"/>
                </a:moveTo>
                <a:lnTo>
                  <a:pt x="5433" y="4379"/>
                </a:lnTo>
                <a:lnTo>
                  <a:pt x="5430" y="4379"/>
                </a:lnTo>
                <a:lnTo>
                  <a:pt x="5428" y="4375"/>
                </a:lnTo>
                <a:lnTo>
                  <a:pt x="5424" y="4370"/>
                </a:lnTo>
                <a:lnTo>
                  <a:pt x="5428" y="4369"/>
                </a:lnTo>
                <a:lnTo>
                  <a:pt x="5432" y="4368"/>
                </a:lnTo>
                <a:lnTo>
                  <a:pt x="5434" y="4369"/>
                </a:lnTo>
                <a:lnTo>
                  <a:pt x="5436" y="4373"/>
                </a:lnTo>
                <a:close/>
                <a:moveTo>
                  <a:pt x="4177" y="4342"/>
                </a:moveTo>
                <a:lnTo>
                  <a:pt x="4181" y="4340"/>
                </a:lnTo>
                <a:lnTo>
                  <a:pt x="4185" y="4341"/>
                </a:lnTo>
                <a:lnTo>
                  <a:pt x="4181" y="4341"/>
                </a:lnTo>
                <a:lnTo>
                  <a:pt x="4177" y="4342"/>
                </a:lnTo>
                <a:close/>
                <a:moveTo>
                  <a:pt x="3744" y="4565"/>
                </a:moveTo>
                <a:lnTo>
                  <a:pt x="3766" y="4506"/>
                </a:lnTo>
                <a:lnTo>
                  <a:pt x="3795" y="4518"/>
                </a:lnTo>
                <a:lnTo>
                  <a:pt x="3812" y="4570"/>
                </a:lnTo>
                <a:lnTo>
                  <a:pt x="3794" y="4630"/>
                </a:lnTo>
                <a:lnTo>
                  <a:pt x="3769" y="4622"/>
                </a:lnTo>
                <a:lnTo>
                  <a:pt x="3742" y="4606"/>
                </a:lnTo>
                <a:lnTo>
                  <a:pt x="3728" y="4585"/>
                </a:lnTo>
                <a:lnTo>
                  <a:pt x="3744" y="4565"/>
                </a:lnTo>
                <a:close/>
                <a:moveTo>
                  <a:pt x="3668" y="4392"/>
                </a:moveTo>
                <a:lnTo>
                  <a:pt x="3670" y="4384"/>
                </a:lnTo>
                <a:lnTo>
                  <a:pt x="3676" y="4383"/>
                </a:lnTo>
                <a:lnTo>
                  <a:pt x="3681" y="4387"/>
                </a:lnTo>
                <a:lnTo>
                  <a:pt x="3681" y="4393"/>
                </a:lnTo>
                <a:lnTo>
                  <a:pt x="3678" y="4396"/>
                </a:lnTo>
                <a:lnTo>
                  <a:pt x="3674" y="4397"/>
                </a:lnTo>
                <a:lnTo>
                  <a:pt x="3670" y="4394"/>
                </a:lnTo>
                <a:lnTo>
                  <a:pt x="3668" y="4392"/>
                </a:lnTo>
                <a:close/>
                <a:moveTo>
                  <a:pt x="3630" y="4477"/>
                </a:moveTo>
                <a:lnTo>
                  <a:pt x="3653" y="4475"/>
                </a:lnTo>
                <a:lnTo>
                  <a:pt x="3674" y="4486"/>
                </a:lnTo>
                <a:lnTo>
                  <a:pt x="3687" y="4504"/>
                </a:lnTo>
                <a:lnTo>
                  <a:pt x="3681" y="4525"/>
                </a:lnTo>
                <a:lnTo>
                  <a:pt x="3663" y="4525"/>
                </a:lnTo>
                <a:lnTo>
                  <a:pt x="3645" y="4511"/>
                </a:lnTo>
                <a:lnTo>
                  <a:pt x="3632" y="4494"/>
                </a:lnTo>
                <a:lnTo>
                  <a:pt x="3630" y="4477"/>
                </a:lnTo>
                <a:close/>
                <a:moveTo>
                  <a:pt x="3104" y="4322"/>
                </a:moveTo>
                <a:lnTo>
                  <a:pt x="3096" y="4328"/>
                </a:lnTo>
                <a:lnTo>
                  <a:pt x="3090" y="4324"/>
                </a:lnTo>
                <a:lnTo>
                  <a:pt x="3085" y="4317"/>
                </a:lnTo>
                <a:lnTo>
                  <a:pt x="3082" y="4307"/>
                </a:lnTo>
                <a:lnTo>
                  <a:pt x="3088" y="4309"/>
                </a:lnTo>
                <a:lnTo>
                  <a:pt x="3095" y="4312"/>
                </a:lnTo>
                <a:lnTo>
                  <a:pt x="3101" y="4315"/>
                </a:lnTo>
                <a:lnTo>
                  <a:pt x="3104" y="4322"/>
                </a:lnTo>
                <a:close/>
                <a:moveTo>
                  <a:pt x="3081" y="4216"/>
                </a:moveTo>
                <a:lnTo>
                  <a:pt x="3078" y="4215"/>
                </a:lnTo>
                <a:lnTo>
                  <a:pt x="3077" y="4215"/>
                </a:lnTo>
                <a:lnTo>
                  <a:pt x="3080" y="4215"/>
                </a:lnTo>
                <a:lnTo>
                  <a:pt x="3081" y="4216"/>
                </a:lnTo>
                <a:close/>
                <a:moveTo>
                  <a:pt x="3076" y="4282"/>
                </a:moveTo>
                <a:lnTo>
                  <a:pt x="3080" y="4287"/>
                </a:lnTo>
                <a:lnTo>
                  <a:pt x="3081" y="4293"/>
                </a:lnTo>
                <a:lnTo>
                  <a:pt x="3081" y="4298"/>
                </a:lnTo>
                <a:lnTo>
                  <a:pt x="3080" y="4304"/>
                </a:lnTo>
                <a:lnTo>
                  <a:pt x="3077" y="4299"/>
                </a:lnTo>
                <a:lnTo>
                  <a:pt x="3073" y="4294"/>
                </a:lnTo>
                <a:lnTo>
                  <a:pt x="3072" y="4289"/>
                </a:lnTo>
                <a:lnTo>
                  <a:pt x="3076" y="4282"/>
                </a:lnTo>
                <a:close/>
                <a:moveTo>
                  <a:pt x="2883" y="4226"/>
                </a:moveTo>
                <a:lnTo>
                  <a:pt x="2885" y="4229"/>
                </a:lnTo>
                <a:lnTo>
                  <a:pt x="2886" y="4234"/>
                </a:lnTo>
                <a:lnTo>
                  <a:pt x="2880" y="4235"/>
                </a:lnTo>
                <a:lnTo>
                  <a:pt x="2877" y="4233"/>
                </a:lnTo>
                <a:lnTo>
                  <a:pt x="2877" y="4228"/>
                </a:lnTo>
                <a:lnTo>
                  <a:pt x="2883" y="4226"/>
                </a:lnTo>
                <a:close/>
                <a:moveTo>
                  <a:pt x="2643" y="4271"/>
                </a:moveTo>
                <a:lnTo>
                  <a:pt x="2653" y="4257"/>
                </a:lnTo>
                <a:lnTo>
                  <a:pt x="2666" y="4253"/>
                </a:lnTo>
                <a:lnTo>
                  <a:pt x="2680" y="4258"/>
                </a:lnTo>
                <a:lnTo>
                  <a:pt x="2687" y="4272"/>
                </a:lnTo>
                <a:lnTo>
                  <a:pt x="2677" y="4284"/>
                </a:lnTo>
                <a:lnTo>
                  <a:pt x="2662" y="4289"/>
                </a:lnTo>
                <a:lnTo>
                  <a:pt x="2648" y="4285"/>
                </a:lnTo>
                <a:lnTo>
                  <a:pt x="2643" y="4271"/>
                </a:lnTo>
                <a:close/>
                <a:moveTo>
                  <a:pt x="2221" y="4757"/>
                </a:moveTo>
                <a:lnTo>
                  <a:pt x="2229" y="4763"/>
                </a:lnTo>
                <a:lnTo>
                  <a:pt x="2231" y="4770"/>
                </a:lnTo>
                <a:lnTo>
                  <a:pt x="2229" y="4775"/>
                </a:lnTo>
                <a:lnTo>
                  <a:pt x="2221" y="4779"/>
                </a:lnTo>
                <a:lnTo>
                  <a:pt x="2214" y="4775"/>
                </a:lnTo>
                <a:lnTo>
                  <a:pt x="2211" y="4769"/>
                </a:lnTo>
                <a:lnTo>
                  <a:pt x="2215" y="4762"/>
                </a:lnTo>
                <a:lnTo>
                  <a:pt x="2221" y="4757"/>
                </a:lnTo>
                <a:close/>
                <a:moveTo>
                  <a:pt x="2196" y="4291"/>
                </a:moveTo>
                <a:lnTo>
                  <a:pt x="2203" y="4285"/>
                </a:lnTo>
                <a:lnTo>
                  <a:pt x="2214" y="4281"/>
                </a:lnTo>
                <a:lnTo>
                  <a:pt x="2221" y="4282"/>
                </a:lnTo>
                <a:lnTo>
                  <a:pt x="2225" y="4293"/>
                </a:lnTo>
                <a:lnTo>
                  <a:pt x="2219" y="4299"/>
                </a:lnTo>
                <a:lnTo>
                  <a:pt x="2207" y="4301"/>
                </a:lnTo>
                <a:lnTo>
                  <a:pt x="2198" y="4299"/>
                </a:lnTo>
                <a:lnTo>
                  <a:pt x="2196" y="4291"/>
                </a:lnTo>
                <a:close/>
                <a:moveTo>
                  <a:pt x="2188" y="4370"/>
                </a:moveTo>
                <a:lnTo>
                  <a:pt x="2187" y="4375"/>
                </a:lnTo>
                <a:lnTo>
                  <a:pt x="2184" y="4378"/>
                </a:lnTo>
                <a:lnTo>
                  <a:pt x="2180" y="4378"/>
                </a:lnTo>
                <a:lnTo>
                  <a:pt x="2177" y="4375"/>
                </a:lnTo>
                <a:lnTo>
                  <a:pt x="2177" y="4370"/>
                </a:lnTo>
                <a:lnTo>
                  <a:pt x="2180" y="4368"/>
                </a:lnTo>
                <a:lnTo>
                  <a:pt x="2184" y="4368"/>
                </a:lnTo>
                <a:lnTo>
                  <a:pt x="2188" y="4370"/>
                </a:lnTo>
                <a:close/>
                <a:moveTo>
                  <a:pt x="2051" y="4235"/>
                </a:moveTo>
                <a:lnTo>
                  <a:pt x="2042" y="4235"/>
                </a:lnTo>
                <a:lnTo>
                  <a:pt x="2034" y="4235"/>
                </a:lnTo>
                <a:lnTo>
                  <a:pt x="2038" y="4233"/>
                </a:lnTo>
                <a:lnTo>
                  <a:pt x="2042" y="4233"/>
                </a:lnTo>
                <a:lnTo>
                  <a:pt x="2047" y="4234"/>
                </a:lnTo>
                <a:lnTo>
                  <a:pt x="2051" y="4235"/>
                </a:lnTo>
                <a:close/>
                <a:moveTo>
                  <a:pt x="2007" y="4024"/>
                </a:moveTo>
                <a:lnTo>
                  <a:pt x="2003" y="4024"/>
                </a:lnTo>
                <a:lnTo>
                  <a:pt x="1998" y="4024"/>
                </a:lnTo>
                <a:lnTo>
                  <a:pt x="1993" y="4023"/>
                </a:lnTo>
                <a:lnTo>
                  <a:pt x="1989" y="4019"/>
                </a:lnTo>
                <a:lnTo>
                  <a:pt x="1988" y="4014"/>
                </a:lnTo>
                <a:lnTo>
                  <a:pt x="1998" y="4015"/>
                </a:lnTo>
                <a:lnTo>
                  <a:pt x="2009" y="4019"/>
                </a:lnTo>
                <a:lnTo>
                  <a:pt x="2007" y="4024"/>
                </a:lnTo>
                <a:close/>
                <a:moveTo>
                  <a:pt x="1978" y="4640"/>
                </a:moveTo>
                <a:lnTo>
                  <a:pt x="1986" y="4631"/>
                </a:lnTo>
                <a:lnTo>
                  <a:pt x="1997" y="4630"/>
                </a:lnTo>
                <a:lnTo>
                  <a:pt x="2006" y="4635"/>
                </a:lnTo>
                <a:lnTo>
                  <a:pt x="2007" y="4648"/>
                </a:lnTo>
                <a:lnTo>
                  <a:pt x="2000" y="4657"/>
                </a:lnTo>
                <a:lnTo>
                  <a:pt x="1988" y="4658"/>
                </a:lnTo>
                <a:lnTo>
                  <a:pt x="1979" y="4651"/>
                </a:lnTo>
                <a:lnTo>
                  <a:pt x="1978" y="4640"/>
                </a:lnTo>
                <a:close/>
                <a:moveTo>
                  <a:pt x="1949" y="4116"/>
                </a:moveTo>
                <a:lnTo>
                  <a:pt x="1961" y="4093"/>
                </a:lnTo>
                <a:lnTo>
                  <a:pt x="1982" y="4089"/>
                </a:lnTo>
                <a:lnTo>
                  <a:pt x="1996" y="4103"/>
                </a:lnTo>
                <a:lnTo>
                  <a:pt x="1991" y="4127"/>
                </a:lnTo>
                <a:lnTo>
                  <a:pt x="1977" y="4136"/>
                </a:lnTo>
                <a:lnTo>
                  <a:pt x="1963" y="4137"/>
                </a:lnTo>
                <a:lnTo>
                  <a:pt x="1951" y="4130"/>
                </a:lnTo>
                <a:lnTo>
                  <a:pt x="1949" y="4116"/>
                </a:lnTo>
                <a:close/>
                <a:moveTo>
                  <a:pt x="1919" y="4231"/>
                </a:moveTo>
                <a:lnTo>
                  <a:pt x="1922" y="4235"/>
                </a:lnTo>
                <a:lnTo>
                  <a:pt x="1922" y="4239"/>
                </a:lnTo>
                <a:lnTo>
                  <a:pt x="1919" y="4242"/>
                </a:lnTo>
                <a:lnTo>
                  <a:pt x="1916" y="4242"/>
                </a:lnTo>
                <a:lnTo>
                  <a:pt x="1913" y="4236"/>
                </a:lnTo>
                <a:lnTo>
                  <a:pt x="1912" y="4234"/>
                </a:lnTo>
                <a:lnTo>
                  <a:pt x="1914" y="4233"/>
                </a:lnTo>
                <a:lnTo>
                  <a:pt x="1919" y="4231"/>
                </a:lnTo>
                <a:close/>
                <a:moveTo>
                  <a:pt x="1843" y="4010"/>
                </a:moveTo>
                <a:lnTo>
                  <a:pt x="1835" y="4007"/>
                </a:lnTo>
                <a:lnTo>
                  <a:pt x="1829" y="4001"/>
                </a:lnTo>
                <a:lnTo>
                  <a:pt x="1824" y="3991"/>
                </a:lnTo>
                <a:lnTo>
                  <a:pt x="1821" y="3978"/>
                </a:lnTo>
                <a:lnTo>
                  <a:pt x="1828" y="3986"/>
                </a:lnTo>
                <a:lnTo>
                  <a:pt x="1833" y="3993"/>
                </a:lnTo>
                <a:lnTo>
                  <a:pt x="1838" y="4001"/>
                </a:lnTo>
                <a:lnTo>
                  <a:pt x="1843" y="4010"/>
                </a:lnTo>
                <a:close/>
                <a:moveTo>
                  <a:pt x="1684" y="4127"/>
                </a:moveTo>
                <a:lnTo>
                  <a:pt x="1700" y="4131"/>
                </a:lnTo>
                <a:lnTo>
                  <a:pt x="1707" y="4138"/>
                </a:lnTo>
                <a:lnTo>
                  <a:pt x="1700" y="4147"/>
                </a:lnTo>
                <a:lnTo>
                  <a:pt x="1684" y="4154"/>
                </a:lnTo>
                <a:lnTo>
                  <a:pt x="1672" y="4150"/>
                </a:lnTo>
                <a:lnTo>
                  <a:pt x="1667" y="4141"/>
                </a:lnTo>
                <a:lnTo>
                  <a:pt x="1670" y="4132"/>
                </a:lnTo>
                <a:lnTo>
                  <a:pt x="1684" y="4127"/>
                </a:lnTo>
                <a:close/>
                <a:moveTo>
                  <a:pt x="1672" y="3848"/>
                </a:moveTo>
                <a:lnTo>
                  <a:pt x="1674" y="3867"/>
                </a:lnTo>
                <a:lnTo>
                  <a:pt x="1665" y="3875"/>
                </a:lnTo>
                <a:lnTo>
                  <a:pt x="1652" y="3866"/>
                </a:lnTo>
                <a:lnTo>
                  <a:pt x="1637" y="3839"/>
                </a:lnTo>
                <a:lnTo>
                  <a:pt x="1657" y="3844"/>
                </a:lnTo>
                <a:lnTo>
                  <a:pt x="1672" y="3848"/>
                </a:lnTo>
                <a:close/>
                <a:moveTo>
                  <a:pt x="1742" y="3585"/>
                </a:moveTo>
                <a:lnTo>
                  <a:pt x="1726" y="3591"/>
                </a:lnTo>
                <a:lnTo>
                  <a:pt x="1712" y="3591"/>
                </a:lnTo>
                <a:lnTo>
                  <a:pt x="1698" y="3589"/>
                </a:lnTo>
                <a:lnTo>
                  <a:pt x="1685" y="3585"/>
                </a:lnTo>
                <a:lnTo>
                  <a:pt x="1699" y="3583"/>
                </a:lnTo>
                <a:lnTo>
                  <a:pt x="1713" y="3583"/>
                </a:lnTo>
                <a:lnTo>
                  <a:pt x="1728" y="3585"/>
                </a:lnTo>
                <a:lnTo>
                  <a:pt x="1742" y="3585"/>
                </a:lnTo>
                <a:close/>
                <a:moveTo>
                  <a:pt x="1173" y="3505"/>
                </a:moveTo>
                <a:lnTo>
                  <a:pt x="1185" y="3510"/>
                </a:lnTo>
                <a:lnTo>
                  <a:pt x="1196" y="3516"/>
                </a:lnTo>
                <a:lnTo>
                  <a:pt x="1178" y="3517"/>
                </a:lnTo>
                <a:lnTo>
                  <a:pt x="1164" y="3519"/>
                </a:lnTo>
                <a:lnTo>
                  <a:pt x="1159" y="3516"/>
                </a:lnTo>
                <a:lnTo>
                  <a:pt x="1173" y="3505"/>
                </a:lnTo>
                <a:close/>
                <a:moveTo>
                  <a:pt x="1048" y="3520"/>
                </a:moveTo>
                <a:lnTo>
                  <a:pt x="1061" y="3501"/>
                </a:lnTo>
                <a:lnTo>
                  <a:pt x="1037" y="3491"/>
                </a:lnTo>
                <a:lnTo>
                  <a:pt x="1002" y="3483"/>
                </a:lnTo>
                <a:lnTo>
                  <a:pt x="982" y="3466"/>
                </a:lnTo>
                <a:lnTo>
                  <a:pt x="1024" y="3466"/>
                </a:lnTo>
                <a:lnTo>
                  <a:pt x="1062" y="3475"/>
                </a:lnTo>
                <a:lnTo>
                  <a:pt x="1098" y="3480"/>
                </a:lnTo>
                <a:lnTo>
                  <a:pt x="1137" y="3469"/>
                </a:lnTo>
                <a:lnTo>
                  <a:pt x="1136" y="3505"/>
                </a:lnTo>
                <a:lnTo>
                  <a:pt x="1094" y="3530"/>
                </a:lnTo>
                <a:lnTo>
                  <a:pt x="1052" y="3536"/>
                </a:lnTo>
                <a:lnTo>
                  <a:pt x="1048" y="3520"/>
                </a:lnTo>
                <a:close/>
                <a:moveTo>
                  <a:pt x="757" y="2678"/>
                </a:moveTo>
                <a:lnTo>
                  <a:pt x="755" y="2673"/>
                </a:lnTo>
                <a:lnTo>
                  <a:pt x="755" y="2670"/>
                </a:lnTo>
                <a:lnTo>
                  <a:pt x="759" y="2667"/>
                </a:lnTo>
                <a:lnTo>
                  <a:pt x="764" y="2666"/>
                </a:lnTo>
                <a:lnTo>
                  <a:pt x="766" y="2671"/>
                </a:lnTo>
                <a:lnTo>
                  <a:pt x="764" y="2675"/>
                </a:lnTo>
                <a:lnTo>
                  <a:pt x="762" y="2677"/>
                </a:lnTo>
                <a:lnTo>
                  <a:pt x="757" y="2678"/>
                </a:lnTo>
                <a:close/>
                <a:moveTo>
                  <a:pt x="878" y="2302"/>
                </a:moveTo>
                <a:lnTo>
                  <a:pt x="879" y="2299"/>
                </a:lnTo>
                <a:lnTo>
                  <a:pt x="880" y="2299"/>
                </a:lnTo>
                <a:lnTo>
                  <a:pt x="882" y="2302"/>
                </a:lnTo>
                <a:lnTo>
                  <a:pt x="883" y="2305"/>
                </a:lnTo>
                <a:lnTo>
                  <a:pt x="880" y="2303"/>
                </a:lnTo>
                <a:lnTo>
                  <a:pt x="878" y="2302"/>
                </a:lnTo>
                <a:close/>
                <a:moveTo>
                  <a:pt x="1157" y="2005"/>
                </a:moveTo>
                <a:lnTo>
                  <a:pt x="1153" y="2004"/>
                </a:lnTo>
                <a:lnTo>
                  <a:pt x="1153" y="2003"/>
                </a:lnTo>
                <a:lnTo>
                  <a:pt x="1153" y="2000"/>
                </a:lnTo>
                <a:lnTo>
                  <a:pt x="1154" y="1997"/>
                </a:lnTo>
                <a:lnTo>
                  <a:pt x="1157" y="1999"/>
                </a:lnTo>
                <a:lnTo>
                  <a:pt x="1158" y="2001"/>
                </a:lnTo>
                <a:lnTo>
                  <a:pt x="1158" y="2003"/>
                </a:lnTo>
                <a:lnTo>
                  <a:pt x="1157" y="2005"/>
                </a:lnTo>
                <a:close/>
                <a:moveTo>
                  <a:pt x="3724" y="573"/>
                </a:moveTo>
                <a:lnTo>
                  <a:pt x="3730" y="569"/>
                </a:lnTo>
                <a:lnTo>
                  <a:pt x="3735" y="570"/>
                </a:lnTo>
                <a:lnTo>
                  <a:pt x="3739" y="574"/>
                </a:lnTo>
                <a:lnTo>
                  <a:pt x="3744" y="581"/>
                </a:lnTo>
                <a:lnTo>
                  <a:pt x="3737" y="583"/>
                </a:lnTo>
                <a:lnTo>
                  <a:pt x="3732" y="583"/>
                </a:lnTo>
                <a:lnTo>
                  <a:pt x="3728" y="579"/>
                </a:lnTo>
                <a:lnTo>
                  <a:pt x="3724" y="573"/>
                </a:lnTo>
                <a:close/>
                <a:moveTo>
                  <a:pt x="4636" y="3569"/>
                </a:moveTo>
                <a:lnTo>
                  <a:pt x="4635" y="3578"/>
                </a:lnTo>
                <a:lnTo>
                  <a:pt x="4632" y="3589"/>
                </a:lnTo>
                <a:lnTo>
                  <a:pt x="4631" y="3599"/>
                </a:lnTo>
                <a:lnTo>
                  <a:pt x="4628" y="3609"/>
                </a:lnTo>
                <a:lnTo>
                  <a:pt x="4618" y="3587"/>
                </a:lnTo>
                <a:lnTo>
                  <a:pt x="4615" y="3573"/>
                </a:lnTo>
                <a:lnTo>
                  <a:pt x="4621" y="3567"/>
                </a:lnTo>
                <a:lnTo>
                  <a:pt x="4636" y="3569"/>
                </a:lnTo>
                <a:close/>
                <a:moveTo>
                  <a:pt x="4812" y="3604"/>
                </a:moveTo>
                <a:lnTo>
                  <a:pt x="4812" y="3609"/>
                </a:lnTo>
                <a:lnTo>
                  <a:pt x="4809" y="3611"/>
                </a:lnTo>
                <a:lnTo>
                  <a:pt x="4804" y="3611"/>
                </a:lnTo>
                <a:lnTo>
                  <a:pt x="4800" y="3609"/>
                </a:lnTo>
                <a:lnTo>
                  <a:pt x="4801" y="3605"/>
                </a:lnTo>
                <a:lnTo>
                  <a:pt x="4804" y="3604"/>
                </a:lnTo>
                <a:lnTo>
                  <a:pt x="4808" y="3604"/>
                </a:lnTo>
                <a:lnTo>
                  <a:pt x="4812" y="3604"/>
                </a:lnTo>
                <a:close/>
                <a:moveTo>
                  <a:pt x="6745" y="3711"/>
                </a:moveTo>
                <a:lnTo>
                  <a:pt x="6738" y="3715"/>
                </a:lnTo>
                <a:lnTo>
                  <a:pt x="6731" y="3716"/>
                </a:lnTo>
                <a:lnTo>
                  <a:pt x="6722" y="3713"/>
                </a:lnTo>
                <a:lnTo>
                  <a:pt x="6714" y="3710"/>
                </a:lnTo>
                <a:lnTo>
                  <a:pt x="6718" y="3701"/>
                </a:lnTo>
                <a:lnTo>
                  <a:pt x="6731" y="3697"/>
                </a:lnTo>
                <a:lnTo>
                  <a:pt x="6743" y="3699"/>
                </a:lnTo>
                <a:lnTo>
                  <a:pt x="6745" y="3711"/>
                </a:lnTo>
                <a:close/>
                <a:moveTo>
                  <a:pt x="7769" y="1360"/>
                </a:moveTo>
                <a:lnTo>
                  <a:pt x="7770" y="1357"/>
                </a:lnTo>
                <a:lnTo>
                  <a:pt x="7771" y="1356"/>
                </a:lnTo>
                <a:lnTo>
                  <a:pt x="7779" y="1360"/>
                </a:lnTo>
                <a:lnTo>
                  <a:pt x="7778" y="1364"/>
                </a:lnTo>
                <a:lnTo>
                  <a:pt x="7774" y="1365"/>
                </a:lnTo>
                <a:lnTo>
                  <a:pt x="7769" y="1360"/>
                </a:lnTo>
                <a:close/>
                <a:moveTo>
                  <a:pt x="8561" y="1509"/>
                </a:moveTo>
                <a:lnTo>
                  <a:pt x="8556" y="1512"/>
                </a:lnTo>
                <a:lnTo>
                  <a:pt x="8551" y="1512"/>
                </a:lnTo>
                <a:lnTo>
                  <a:pt x="8547" y="1512"/>
                </a:lnTo>
                <a:lnTo>
                  <a:pt x="8542" y="1509"/>
                </a:lnTo>
                <a:lnTo>
                  <a:pt x="8547" y="1505"/>
                </a:lnTo>
                <a:lnTo>
                  <a:pt x="8552" y="1505"/>
                </a:lnTo>
                <a:lnTo>
                  <a:pt x="8556" y="1506"/>
                </a:lnTo>
                <a:lnTo>
                  <a:pt x="8561" y="1509"/>
                </a:lnTo>
                <a:close/>
                <a:moveTo>
                  <a:pt x="8559" y="1465"/>
                </a:moveTo>
                <a:lnTo>
                  <a:pt x="8557" y="1463"/>
                </a:lnTo>
                <a:lnTo>
                  <a:pt x="8554" y="1460"/>
                </a:lnTo>
                <a:lnTo>
                  <a:pt x="8556" y="1458"/>
                </a:lnTo>
                <a:lnTo>
                  <a:pt x="8559" y="1458"/>
                </a:lnTo>
                <a:lnTo>
                  <a:pt x="8561" y="1459"/>
                </a:lnTo>
                <a:lnTo>
                  <a:pt x="8562" y="1462"/>
                </a:lnTo>
                <a:lnTo>
                  <a:pt x="8561" y="1463"/>
                </a:lnTo>
                <a:lnTo>
                  <a:pt x="8559" y="1465"/>
                </a:lnTo>
                <a:close/>
                <a:moveTo>
                  <a:pt x="8619" y="1505"/>
                </a:moveTo>
                <a:lnTo>
                  <a:pt x="8618" y="1519"/>
                </a:lnTo>
                <a:lnTo>
                  <a:pt x="8618" y="1535"/>
                </a:lnTo>
                <a:lnTo>
                  <a:pt x="8614" y="1548"/>
                </a:lnTo>
                <a:lnTo>
                  <a:pt x="8604" y="1551"/>
                </a:lnTo>
                <a:lnTo>
                  <a:pt x="8582" y="1525"/>
                </a:lnTo>
                <a:lnTo>
                  <a:pt x="8572" y="1504"/>
                </a:lnTo>
                <a:lnTo>
                  <a:pt x="8582" y="1495"/>
                </a:lnTo>
                <a:lnTo>
                  <a:pt x="8619" y="1505"/>
                </a:lnTo>
                <a:close/>
                <a:moveTo>
                  <a:pt x="8691" y="1526"/>
                </a:moveTo>
                <a:lnTo>
                  <a:pt x="8669" y="1519"/>
                </a:lnTo>
                <a:lnTo>
                  <a:pt x="8650" y="1505"/>
                </a:lnTo>
                <a:lnTo>
                  <a:pt x="8633" y="1488"/>
                </a:lnTo>
                <a:lnTo>
                  <a:pt x="8615" y="1472"/>
                </a:lnTo>
                <a:lnTo>
                  <a:pt x="8652" y="1473"/>
                </a:lnTo>
                <a:lnTo>
                  <a:pt x="8693" y="1491"/>
                </a:lnTo>
                <a:lnTo>
                  <a:pt x="8714" y="1511"/>
                </a:lnTo>
                <a:lnTo>
                  <a:pt x="8691" y="1526"/>
                </a:lnTo>
                <a:close/>
                <a:moveTo>
                  <a:pt x="8692" y="1575"/>
                </a:moveTo>
                <a:lnTo>
                  <a:pt x="8696" y="1577"/>
                </a:lnTo>
                <a:lnTo>
                  <a:pt x="8693" y="1577"/>
                </a:lnTo>
                <a:lnTo>
                  <a:pt x="8692" y="1575"/>
                </a:lnTo>
                <a:close/>
                <a:moveTo>
                  <a:pt x="9022" y="1596"/>
                </a:moveTo>
                <a:lnTo>
                  <a:pt x="9018" y="1607"/>
                </a:lnTo>
                <a:lnTo>
                  <a:pt x="9012" y="1612"/>
                </a:lnTo>
                <a:lnTo>
                  <a:pt x="9004" y="1613"/>
                </a:lnTo>
                <a:lnTo>
                  <a:pt x="8994" y="1612"/>
                </a:lnTo>
                <a:lnTo>
                  <a:pt x="8987" y="1590"/>
                </a:lnTo>
                <a:lnTo>
                  <a:pt x="9004" y="1576"/>
                </a:lnTo>
                <a:lnTo>
                  <a:pt x="9022" y="1576"/>
                </a:lnTo>
                <a:lnTo>
                  <a:pt x="9022" y="1596"/>
                </a:lnTo>
                <a:close/>
                <a:moveTo>
                  <a:pt x="9273" y="1770"/>
                </a:moveTo>
                <a:lnTo>
                  <a:pt x="9260" y="1776"/>
                </a:lnTo>
                <a:lnTo>
                  <a:pt x="9248" y="1778"/>
                </a:lnTo>
                <a:lnTo>
                  <a:pt x="9236" y="1776"/>
                </a:lnTo>
                <a:lnTo>
                  <a:pt x="9223" y="1768"/>
                </a:lnTo>
                <a:lnTo>
                  <a:pt x="9237" y="1758"/>
                </a:lnTo>
                <a:lnTo>
                  <a:pt x="9255" y="1754"/>
                </a:lnTo>
                <a:lnTo>
                  <a:pt x="9269" y="1757"/>
                </a:lnTo>
                <a:lnTo>
                  <a:pt x="9273" y="1770"/>
                </a:lnTo>
                <a:close/>
                <a:moveTo>
                  <a:pt x="9525" y="1846"/>
                </a:moveTo>
                <a:lnTo>
                  <a:pt x="9526" y="1850"/>
                </a:lnTo>
                <a:lnTo>
                  <a:pt x="9525" y="1852"/>
                </a:lnTo>
                <a:lnTo>
                  <a:pt x="9523" y="1852"/>
                </a:lnTo>
                <a:lnTo>
                  <a:pt x="9521" y="1854"/>
                </a:lnTo>
                <a:lnTo>
                  <a:pt x="9520" y="1851"/>
                </a:lnTo>
                <a:lnTo>
                  <a:pt x="9520" y="1848"/>
                </a:lnTo>
                <a:lnTo>
                  <a:pt x="9522" y="1847"/>
                </a:lnTo>
                <a:lnTo>
                  <a:pt x="9525" y="1846"/>
                </a:lnTo>
                <a:close/>
                <a:moveTo>
                  <a:pt x="9529" y="1784"/>
                </a:moveTo>
                <a:lnTo>
                  <a:pt x="9523" y="1784"/>
                </a:lnTo>
                <a:lnTo>
                  <a:pt x="9522" y="1784"/>
                </a:lnTo>
                <a:lnTo>
                  <a:pt x="9523" y="1781"/>
                </a:lnTo>
                <a:lnTo>
                  <a:pt x="9529" y="1780"/>
                </a:lnTo>
                <a:lnTo>
                  <a:pt x="9531" y="1778"/>
                </a:lnTo>
                <a:lnTo>
                  <a:pt x="9532" y="1780"/>
                </a:lnTo>
                <a:lnTo>
                  <a:pt x="9531" y="1781"/>
                </a:lnTo>
                <a:lnTo>
                  <a:pt x="9529" y="1784"/>
                </a:lnTo>
                <a:close/>
                <a:moveTo>
                  <a:pt x="9573" y="1852"/>
                </a:moveTo>
                <a:lnTo>
                  <a:pt x="9571" y="1845"/>
                </a:lnTo>
                <a:lnTo>
                  <a:pt x="9573" y="1840"/>
                </a:lnTo>
                <a:lnTo>
                  <a:pt x="9578" y="1837"/>
                </a:lnTo>
                <a:lnTo>
                  <a:pt x="9585" y="1834"/>
                </a:lnTo>
                <a:lnTo>
                  <a:pt x="9591" y="1841"/>
                </a:lnTo>
                <a:lnTo>
                  <a:pt x="9590" y="1846"/>
                </a:lnTo>
                <a:lnTo>
                  <a:pt x="9582" y="1850"/>
                </a:lnTo>
                <a:lnTo>
                  <a:pt x="9573" y="1852"/>
                </a:lnTo>
                <a:close/>
                <a:moveTo>
                  <a:pt x="9758" y="1978"/>
                </a:moveTo>
                <a:lnTo>
                  <a:pt x="9762" y="1981"/>
                </a:lnTo>
                <a:lnTo>
                  <a:pt x="9760" y="1982"/>
                </a:lnTo>
                <a:lnTo>
                  <a:pt x="9758" y="1985"/>
                </a:lnTo>
                <a:lnTo>
                  <a:pt x="9755" y="1987"/>
                </a:lnTo>
                <a:lnTo>
                  <a:pt x="9751" y="1983"/>
                </a:lnTo>
                <a:lnTo>
                  <a:pt x="9751" y="1981"/>
                </a:lnTo>
                <a:lnTo>
                  <a:pt x="9753" y="1980"/>
                </a:lnTo>
                <a:lnTo>
                  <a:pt x="9758" y="1978"/>
                </a:lnTo>
                <a:close/>
                <a:moveTo>
                  <a:pt x="9823" y="1941"/>
                </a:moveTo>
                <a:lnTo>
                  <a:pt x="9819" y="1947"/>
                </a:lnTo>
                <a:lnTo>
                  <a:pt x="9813" y="1952"/>
                </a:lnTo>
                <a:lnTo>
                  <a:pt x="9762" y="1920"/>
                </a:lnTo>
                <a:lnTo>
                  <a:pt x="9790" y="1897"/>
                </a:lnTo>
                <a:lnTo>
                  <a:pt x="9832" y="1899"/>
                </a:lnTo>
                <a:lnTo>
                  <a:pt x="9823" y="1941"/>
                </a:lnTo>
                <a:close/>
                <a:moveTo>
                  <a:pt x="10205" y="2207"/>
                </a:moveTo>
                <a:lnTo>
                  <a:pt x="10204" y="2205"/>
                </a:lnTo>
                <a:lnTo>
                  <a:pt x="10204" y="2205"/>
                </a:lnTo>
                <a:lnTo>
                  <a:pt x="10206" y="2205"/>
                </a:lnTo>
                <a:lnTo>
                  <a:pt x="10209" y="2205"/>
                </a:lnTo>
                <a:lnTo>
                  <a:pt x="10205" y="2207"/>
                </a:lnTo>
                <a:close/>
                <a:moveTo>
                  <a:pt x="10870" y="2522"/>
                </a:moveTo>
                <a:lnTo>
                  <a:pt x="10868" y="2516"/>
                </a:lnTo>
                <a:lnTo>
                  <a:pt x="10866" y="2512"/>
                </a:lnTo>
                <a:lnTo>
                  <a:pt x="10861" y="2509"/>
                </a:lnTo>
                <a:lnTo>
                  <a:pt x="10856" y="2507"/>
                </a:lnTo>
                <a:lnTo>
                  <a:pt x="10868" y="2504"/>
                </a:lnTo>
                <a:lnTo>
                  <a:pt x="10881" y="2513"/>
                </a:lnTo>
                <a:lnTo>
                  <a:pt x="10884" y="2522"/>
                </a:lnTo>
                <a:lnTo>
                  <a:pt x="10870" y="2522"/>
                </a:lnTo>
                <a:close/>
                <a:moveTo>
                  <a:pt x="10872" y="2612"/>
                </a:moveTo>
                <a:lnTo>
                  <a:pt x="10885" y="2615"/>
                </a:lnTo>
                <a:lnTo>
                  <a:pt x="10896" y="2619"/>
                </a:lnTo>
                <a:lnTo>
                  <a:pt x="10908" y="2622"/>
                </a:lnTo>
                <a:lnTo>
                  <a:pt x="10919" y="2625"/>
                </a:lnTo>
                <a:lnTo>
                  <a:pt x="10908" y="2625"/>
                </a:lnTo>
                <a:lnTo>
                  <a:pt x="10896" y="2622"/>
                </a:lnTo>
                <a:lnTo>
                  <a:pt x="10885" y="2619"/>
                </a:lnTo>
                <a:lnTo>
                  <a:pt x="10872" y="2612"/>
                </a:lnTo>
                <a:close/>
                <a:moveTo>
                  <a:pt x="10927" y="2687"/>
                </a:moveTo>
                <a:lnTo>
                  <a:pt x="10928" y="2687"/>
                </a:lnTo>
                <a:lnTo>
                  <a:pt x="10927" y="2687"/>
                </a:lnTo>
                <a:lnTo>
                  <a:pt x="10924" y="2686"/>
                </a:lnTo>
                <a:lnTo>
                  <a:pt x="10926" y="2686"/>
                </a:lnTo>
                <a:lnTo>
                  <a:pt x="10927" y="2686"/>
                </a:lnTo>
                <a:lnTo>
                  <a:pt x="10927" y="2687"/>
                </a:lnTo>
                <a:close/>
                <a:moveTo>
                  <a:pt x="10956" y="2704"/>
                </a:moveTo>
                <a:lnTo>
                  <a:pt x="10969" y="2701"/>
                </a:lnTo>
                <a:lnTo>
                  <a:pt x="10980" y="2700"/>
                </a:lnTo>
                <a:lnTo>
                  <a:pt x="10975" y="2704"/>
                </a:lnTo>
                <a:lnTo>
                  <a:pt x="10969" y="2706"/>
                </a:lnTo>
                <a:lnTo>
                  <a:pt x="10963" y="2706"/>
                </a:lnTo>
                <a:lnTo>
                  <a:pt x="10956" y="2704"/>
                </a:lnTo>
                <a:close/>
                <a:moveTo>
                  <a:pt x="11094" y="2877"/>
                </a:moveTo>
                <a:lnTo>
                  <a:pt x="11063" y="2888"/>
                </a:lnTo>
                <a:lnTo>
                  <a:pt x="11033" y="2905"/>
                </a:lnTo>
                <a:lnTo>
                  <a:pt x="11003" y="2913"/>
                </a:lnTo>
                <a:lnTo>
                  <a:pt x="10975" y="2899"/>
                </a:lnTo>
                <a:lnTo>
                  <a:pt x="11007" y="2894"/>
                </a:lnTo>
                <a:lnTo>
                  <a:pt x="11044" y="2886"/>
                </a:lnTo>
                <a:lnTo>
                  <a:pt x="11076" y="2878"/>
                </a:lnTo>
                <a:lnTo>
                  <a:pt x="11094" y="2877"/>
                </a:lnTo>
                <a:close/>
                <a:moveTo>
                  <a:pt x="11115" y="2839"/>
                </a:moveTo>
                <a:lnTo>
                  <a:pt x="11119" y="2839"/>
                </a:lnTo>
                <a:lnTo>
                  <a:pt x="11115" y="2839"/>
                </a:lnTo>
                <a:lnTo>
                  <a:pt x="11120" y="2836"/>
                </a:lnTo>
                <a:lnTo>
                  <a:pt x="11115" y="2839"/>
                </a:lnTo>
                <a:close/>
                <a:moveTo>
                  <a:pt x="11179" y="2922"/>
                </a:moveTo>
                <a:lnTo>
                  <a:pt x="11176" y="2914"/>
                </a:lnTo>
                <a:lnTo>
                  <a:pt x="11180" y="2910"/>
                </a:lnTo>
                <a:lnTo>
                  <a:pt x="11188" y="2910"/>
                </a:lnTo>
                <a:lnTo>
                  <a:pt x="11199" y="2913"/>
                </a:lnTo>
                <a:lnTo>
                  <a:pt x="11188" y="2918"/>
                </a:lnTo>
                <a:lnTo>
                  <a:pt x="11179" y="2922"/>
                </a:lnTo>
                <a:close/>
                <a:moveTo>
                  <a:pt x="11208" y="2942"/>
                </a:moveTo>
                <a:lnTo>
                  <a:pt x="11206" y="2943"/>
                </a:lnTo>
                <a:lnTo>
                  <a:pt x="11206" y="2943"/>
                </a:lnTo>
                <a:lnTo>
                  <a:pt x="11207" y="2943"/>
                </a:lnTo>
                <a:lnTo>
                  <a:pt x="11208" y="2942"/>
                </a:lnTo>
                <a:lnTo>
                  <a:pt x="11207" y="2943"/>
                </a:lnTo>
                <a:lnTo>
                  <a:pt x="11207" y="2944"/>
                </a:lnTo>
                <a:lnTo>
                  <a:pt x="11207" y="2943"/>
                </a:lnTo>
                <a:lnTo>
                  <a:pt x="11208" y="2942"/>
                </a:lnTo>
                <a:close/>
                <a:moveTo>
                  <a:pt x="11291" y="2802"/>
                </a:moveTo>
                <a:lnTo>
                  <a:pt x="11289" y="2801"/>
                </a:lnTo>
                <a:lnTo>
                  <a:pt x="11283" y="2796"/>
                </a:lnTo>
                <a:lnTo>
                  <a:pt x="11294" y="2797"/>
                </a:lnTo>
                <a:lnTo>
                  <a:pt x="11300" y="2798"/>
                </a:lnTo>
                <a:lnTo>
                  <a:pt x="11300" y="2799"/>
                </a:lnTo>
                <a:lnTo>
                  <a:pt x="11291" y="2802"/>
                </a:lnTo>
                <a:close/>
                <a:moveTo>
                  <a:pt x="11382" y="2922"/>
                </a:moveTo>
                <a:lnTo>
                  <a:pt x="11383" y="2918"/>
                </a:lnTo>
                <a:lnTo>
                  <a:pt x="11387" y="2919"/>
                </a:lnTo>
                <a:lnTo>
                  <a:pt x="11388" y="2920"/>
                </a:lnTo>
                <a:lnTo>
                  <a:pt x="11385" y="2924"/>
                </a:lnTo>
                <a:lnTo>
                  <a:pt x="11383" y="2923"/>
                </a:lnTo>
                <a:lnTo>
                  <a:pt x="11382" y="2922"/>
                </a:lnTo>
                <a:close/>
                <a:moveTo>
                  <a:pt x="11268" y="3204"/>
                </a:moveTo>
                <a:lnTo>
                  <a:pt x="11278" y="3199"/>
                </a:lnTo>
                <a:lnTo>
                  <a:pt x="11282" y="3194"/>
                </a:lnTo>
                <a:lnTo>
                  <a:pt x="11281" y="3186"/>
                </a:lnTo>
                <a:lnTo>
                  <a:pt x="11276" y="3177"/>
                </a:lnTo>
                <a:lnTo>
                  <a:pt x="11285" y="3189"/>
                </a:lnTo>
                <a:lnTo>
                  <a:pt x="11287" y="3197"/>
                </a:lnTo>
                <a:lnTo>
                  <a:pt x="11282" y="3202"/>
                </a:lnTo>
                <a:lnTo>
                  <a:pt x="11268" y="3204"/>
                </a:lnTo>
                <a:close/>
                <a:moveTo>
                  <a:pt x="11280" y="3242"/>
                </a:moveTo>
                <a:lnTo>
                  <a:pt x="11273" y="3240"/>
                </a:lnTo>
                <a:lnTo>
                  <a:pt x="11271" y="3237"/>
                </a:lnTo>
                <a:lnTo>
                  <a:pt x="11272" y="3233"/>
                </a:lnTo>
                <a:lnTo>
                  <a:pt x="11277" y="3231"/>
                </a:lnTo>
                <a:lnTo>
                  <a:pt x="11283" y="3232"/>
                </a:lnTo>
                <a:lnTo>
                  <a:pt x="11285" y="3236"/>
                </a:lnTo>
                <a:lnTo>
                  <a:pt x="11285" y="3240"/>
                </a:lnTo>
                <a:lnTo>
                  <a:pt x="11280" y="3242"/>
                </a:lnTo>
                <a:close/>
                <a:moveTo>
                  <a:pt x="11229" y="3636"/>
                </a:moveTo>
                <a:lnTo>
                  <a:pt x="11277" y="3667"/>
                </a:lnTo>
                <a:lnTo>
                  <a:pt x="11258" y="3665"/>
                </a:lnTo>
                <a:lnTo>
                  <a:pt x="11211" y="3656"/>
                </a:lnTo>
                <a:lnTo>
                  <a:pt x="11173" y="3670"/>
                </a:lnTo>
                <a:lnTo>
                  <a:pt x="11193" y="3622"/>
                </a:lnTo>
                <a:lnTo>
                  <a:pt x="11222" y="3596"/>
                </a:lnTo>
                <a:lnTo>
                  <a:pt x="11240" y="3600"/>
                </a:lnTo>
                <a:lnTo>
                  <a:pt x="11229" y="3636"/>
                </a:lnTo>
                <a:close/>
                <a:moveTo>
                  <a:pt x="11221" y="3777"/>
                </a:moveTo>
                <a:lnTo>
                  <a:pt x="11224" y="3777"/>
                </a:lnTo>
                <a:lnTo>
                  <a:pt x="11225" y="3778"/>
                </a:lnTo>
                <a:lnTo>
                  <a:pt x="11226" y="3780"/>
                </a:lnTo>
                <a:lnTo>
                  <a:pt x="11227" y="3781"/>
                </a:lnTo>
                <a:lnTo>
                  <a:pt x="11225" y="3780"/>
                </a:lnTo>
                <a:lnTo>
                  <a:pt x="11221" y="3777"/>
                </a:lnTo>
                <a:close/>
                <a:moveTo>
                  <a:pt x="11164" y="3838"/>
                </a:moveTo>
                <a:lnTo>
                  <a:pt x="11179" y="3832"/>
                </a:lnTo>
                <a:lnTo>
                  <a:pt x="11196" y="3830"/>
                </a:lnTo>
                <a:lnTo>
                  <a:pt x="11211" y="3833"/>
                </a:lnTo>
                <a:lnTo>
                  <a:pt x="11227" y="3839"/>
                </a:lnTo>
                <a:lnTo>
                  <a:pt x="11215" y="3846"/>
                </a:lnTo>
                <a:lnTo>
                  <a:pt x="11197" y="3844"/>
                </a:lnTo>
                <a:lnTo>
                  <a:pt x="11179" y="3842"/>
                </a:lnTo>
                <a:lnTo>
                  <a:pt x="11164" y="3838"/>
                </a:lnTo>
                <a:close/>
                <a:moveTo>
                  <a:pt x="11136" y="3836"/>
                </a:moveTo>
                <a:lnTo>
                  <a:pt x="11150" y="3837"/>
                </a:lnTo>
                <a:lnTo>
                  <a:pt x="11161" y="3838"/>
                </a:lnTo>
                <a:lnTo>
                  <a:pt x="11155" y="3839"/>
                </a:lnTo>
                <a:lnTo>
                  <a:pt x="11148" y="3838"/>
                </a:lnTo>
                <a:lnTo>
                  <a:pt x="11142" y="3837"/>
                </a:lnTo>
                <a:lnTo>
                  <a:pt x="11136" y="3836"/>
                </a:lnTo>
                <a:close/>
                <a:moveTo>
                  <a:pt x="11137" y="3914"/>
                </a:moveTo>
                <a:lnTo>
                  <a:pt x="11136" y="3913"/>
                </a:lnTo>
                <a:lnTo>
                  <a:pt x="11134" y="3913"/>
                </a:lnTo>
                <a:lnTo>
                  <a:pt x="11134" y="3913"/>
                </a:lnTo>
                <a:lnTo>
                  <a:pt x="11136" y="3912"/>
                </a:lnTo>
                <a:lnTo>
                  <a:pt x="11136" y="3913"/>
                </a:lnTo>
                <a:lnTo>
                  <a:pt x="11137" y="3914"/>
                </a:lnTo>
                <a:close/>
                <a:moveTo>
                  <a:pt x="11126" y="3982"/>
                </a:moveTo>
                <a:lnTo>
                  <a:pt x="11134" y="3977"/>
                </a:lnTo>
                <a:lnTo>
                  <a:pt x="11145" y="3970"/>
                </a:lnTo>
                <a:lnTo>
                  <a:pt x="11154" y="3967"/>
                </a:lnTo>
                <a:lnTo>
                  <a:pt x="11162" y="3968"/>
                </a:lnTo>
                <a:lnTo>
                  <a:pt x="11156" y="3978"/>
                </a:lnTo>
                <a:lnTo>
                  <a:pt x="11147" y="3982"/>
                </a:lnTo>
                <a:lnTo>
                  <a:pt x="11137" y="3983"/>
                </a:lnTo>
                <a:lnTo>
                  <a:pt x="11126" y="3982"/>
                </a:lnTo>
                <a:close/>
                <a:moveTo>
                  <a:pt x="10472" y="4263"/>
                </a:moveTo>
                <a:lnTo>
                  <a:pt x="10457" y="4257"/>
                </a:lnTo>
                <a:lnTo>
                  <a:pt x="10444" y="4250"/>
                </a:lnTo>
                <a:lnTo>
                  <a:pt x="10439" y="4240"/>
                </a:lnTo>
                <a:lnTo>
                  <a:pt x="10442" y="4224"/>
                </a:lnTo>
                <a:lnTo>
                  <a:pt x="10461" y="4225"/>
                </a:lnTo>
                <a:lnTo>
                  <a:pt x="10472" y="4231"/>
                </a:lnTo>
                <a:lnTo>
                  <a:pt x="10475" y="4244"/>
                </a:lnTo>
                <a:lnTo>
                  <a:pt x="10472" y="4263"/>
                </a:lnTo>
                <a:close/>
                <a:moveTo>
                  <a:pt x="10342" y="4501"/>
                </a:moveTo>
                <a:lnTo>
                  <a:pt x="10349" y="4501"/>
                </a:lnTo>
                <a:lnTo>
                  <a:pt x="10355" y="4501"/>
                </a:lnTo>
                <a:lnTo>
                  <a:pt x="10360" y="4503"/>
                </a:lnTo>
                <a:lnTo>
                  <a:pt x="10360" y="4508"/>
                </a:lnTo>
                <a:lnTo>
                  <a:pt x="10355" y="4508"/>
                </a:lnTo>
                <a:lnTo>
                  <a:pt x="10349" y="4508"/>
                </a:lnTo>
                <a:lnTo>
                  <a:pt x="10344" y="4506"/>
                </a:lnTo>
                <a:lnTo>
                  <a:pt x="10342" y="4501"/>
                </a:lnTo>
                <a:close/>
                <a:moveTo>
                  <a:pt x="10391" y="4379"/>
                </a:moveTo>
                <a:lnTo>
                  <a:pt x="10386" y="4387"/>
                </a:lnTo>
                <a:lnTo>
                  <a:pt x="10381" y="4389"/>
                </a:lnTo>
                <a:lnTo>
                  <a:pt x="10375" y="4387"/>
                </a:lnTo>
                <a:lnTo>
                  <a:pt x="10369" y="4383"/>
                </a:lnTo>
                <a:lnTo>
                  <a:pt x="10373" y="4375"/>
                </a:lnTo>
                <a:lnTo>
                  <a:pt x="10378" y="4374"/>
                </a:lnTo>
                <a:lnTo>
                  <a:pt x="10384" y="4377"/>
                </a:lnTo>
                <a:lnTo>
                  <a:pt x="10391" y="4379"/>
                </a:lnTo>
                <a:close/>
                <a:moveTo>
                  <a:pt x="10429" y="4343"/>
                </a:moveTo>
                <a:lnTo>
                  <a:pt x="10396" y="4326"/>
                </a:lnTo>
                <a:lnTo>
                  <a:pt x="10401" y="4313"/>
                </a:lnTo>
                <a:lnTo>
                  <a:pt x="10430" y="4301"/>
                </a:lnTo>
                <a:lnTo>
                  <a:pt x="10467" y="4289"/>
                </a:lnTo>
                <a:lnTo>
                  <a:pt x="10466" y="4312"/>
                </a:lnTo>
                <a:lnTo>
                  <a:pt x="10457" y="4326"/>
                </a:lnTo>
                <a:lnTo>
                  <a:pt x="10445" y="4336"/>
                </a:lnTo>
                <a:lnTo>
                  <a:pt x="10429" y="4343"/>
                </a:lnTo>
                <a:close/>
                <a:moveTo>
                  <a:pt x="10374" y="4212"/>
                </a:moveTo>
                <a:lnTo>
                  <a:pt x="10374" y="4207"/>
                </a:lnTo>
                <a:lnTo>
                  <a:pt x="10383" y="4220"/>
                </a:lnTo>
                <a:lnTo>
                  <a:pt x="10389" y="4238"/>
                </a:lnTo>
                <a:lnTo>
                  <a:pt x="10379" y="4247"/>
                </a:lnTo>
                <a:lnTo>
                  <a:pt x="10382" y="4238"/>
                </a:lnTo>
                <a:lnTo>
                  <a:pt x="10382" y="4229"/>
                </a:lnTo>
                <a:lnTo>
                  <a:pt x="10379" y="4220"/>
                </a:lnTo>
                <a:lnTo>
                  <a:pt x="10374" y="4212"/>
                </a:lnTo>
                <a:close/>
                <a:moveTo>
                  <a:pt x="10291" y="4455"/>
                </a:moveTo>
                <a:lnTo>
                  <a:pt x="10298" y="4448"/>
                </a:lnTo>
                <a:lnTo>
                  <a:pt x="10302" y="4445"/>
                </a:lnTo>
                <a:lnTo>
                  <a:pt x="10304" y="4443"/>
                </a:lnTo>
                <a:lnTo>
                  <a:pt x="10304" y="4439"/>
                </a:lnTo>
                <a:lnTo>
                  <a:pt x="10314" y="4443"/>
                </a:lnTo>
                <a:lnTo>
                  <a:pt x="10310" y="4452"/>
                </a:lnTo>
                <a:lnTo>
                  <a:pt x="10300" y="4458"/>
                </a:lnTo>
                <a:lnTo>
                  <a:pt x="10291" y="4455"/>
                </a:lnTo>
                <a:close/>
                <a:moveTo>
                  <a:pt x="10229" y="4604"/>
                </a:moveTo>
                <a:lnTo>
                  <a:pt x="10233" y="4602"/>
                </a:lnTo>
                <a:lnTo>
                  <a:pt x="10237" y="4599"/>
                </a:lnTo>
                <a:lnTo>
                  <a:pt x="10234" y="4604"/>
                </a:lnTo>
                <a:lnTo>
                  <a:pt x="10230" y="4609"/>
                </a:lnTo>
                <a:lnTo>
                  <a:pt x="10228" y="4609"/>
                </a:lnTo>
                <a:lnTo>
                  <a:pt x="10229" y="4604"/>
                </a:lnTo>
                <a:close/>
                <a:moveTo>
                  <a:pt x="8477" y="4662"/>
                </a:moveTo>
                <a:lnTo>
                  <a:pt x="8478" y="4653"/>
                </a:lnTo>
                <a:lnTo>
                  <a:pt x="8486" y="4651"/>
                </a:lnTo>
                <a:lnTo>
                  <a:pt x="8494" y="4655"/>
                </a:lnTo>
                <a:lnTo>
                  <a:pt x="8502" y="4662"/>
                </a:lnTo>
                <a:lnTo>
                  <a:pt x="8496" y="4663"/>
                </a:lnTo>
                <a:lnTo>
                  <a:pt x="8488" y="4665"/>
                </a:lnTo>
                <a:lnTo>
                  <a:pt x="8482" y="4665"/>
                </a:lnTo>
                <a:lnTo>
                  <a:pt x="8477" y="4662"/>
                </a:lnTo>
                <a:close/>
                <a:moveTo>
                  <a:pt x="8214" y="4467"/>
                </a:moveTo>
                <a:lnTo>
                  <a:pt x="8207" y="4469"/>
                </a:lnTo>
                <a:lnTo>
                  <a:pt x="8199" y="4471"/>
                </a:lnTo>
                <a:lnTo>
                  <a:pt x="8190" y="4471"/>
                </a:lnTo>
                <a:lnTo>
                  <a:pt x="8182" y="4471"/>
                </a:lnTo>
                <a:lnTo>
                  <a:pt x="8196" y="4455"/>
                </a:lnTo>
                <a:lnTo>
                  <a:pt x="8221" y="4453"/>
                </a:lnTo>
                <a:lnTo>
                  <a:pt x="8232" y="4457"/>
                </a:lnTo>
                <a:lnTo>
                  <a:pt x="8214" y="4467"/>
                </a:lnTo>
                <a:close/>
                <a:moveTo>
                  <a:pt x="8205" y="4780"/>
                </a:moveTo>
                <a:lnTo>
                  <a:pt x="8193" y="4767"/>
                </a:lnTo>
                <a:lnTo>
                  <a:pt x="8176" y="4774"/>
                </a:lnTo>
                <a:lnTo>
                  <a:pt x="8161" y="4779"/>
                </a:lnTo>
                <a:lnTo>
                  <a:pt x="8146" y="4766"/>
                </a:lnTo>
                <a:lnTo>
                  <a:pt x="8162" y="4742"/>
                </a:lnTo>
                <a:lnTo>
                  <a:pt x="8188" y="4744"/>
                </a:lnTo>
                <a:lnTo>
                  <a:pt x="8208" y="4762"/>
                </a:lnTo>
                <a:lnTo>
                  <a:pt x="8205" y="4780"/>
                </a:lnTo>
                <a:close/>
                <a:moveTo>
                  <a:pt x="8204" y="4847"/>
                </a:moveTo>
                <a:lnTo>
                  <a:pt x="8202" y="4855"/>
                </a:lnTo>
                <a:lnTo>
                  <a:pt x="8198" y="4863"/>
                </a:lnTo>
                <a:lnTo>
                  <a:pt x="8191" y="4868"/>
                </a:lnTo>
                <a:lnTo>
                  <a:pt x="8180" y="4869"/>
                </a:lnTo>
                <a:lnTo>
                  <a:pt x="8184" y="4860"/>
                </a:lnTo>
                <a:lnTo>
                  <a:pt x="8189" y="4855"/>
                </a:lnTo>
                <a:lnTo>
                  <a:pt x="8196" y="4851"/>
                </a:lnTo>
                <a:lnTo>
                  <a:pt x="8204" y="4847"/>
                </a:lnTo>
                <a:close/>
                <a:moveTo>
                  <a:pt x="7576" y="4245"/>
                </a:moveTo>
                <a:lnTo>
                  <a:pt x="7575" y="4253"/>
                </a:lnTo>
                <a:lnTo>
                  <a:pt x="7576" y="4245"/>
                </a:lnTo>
                <a:lnTo>
                  <a:pt x="7589" y="4245"/>
                </a:lnTo>
                <a:lnTo>
                  <a:pt x="7590" y="4248"/>
                </a:lnTo>
                <a:lnTo>
                  <a:pt x="7584" y="4249"/>
                </a:lnTo>
                <a:lnTo>
                  <a:pt x="7576" y="4245"/>
                </a:lnTo>
                <a:close/>
                <a:moveTo>
                  <a:pt x="5787" y="4403"/>
                </a:moveTo>
                <a:lnTo>
                  <a:pt x="5788" y="4405"/>
                </a:lnTo>
                <a:lnTo>
                  <a:pt x="5788" y="4405"/>
                </a:lnTo>
                <a:lnTo>
                  <a:pt x="5788" y="4406"/>
                </a:lnTo>
                <a:lnTo>
                  <a:pt x="5787" y="4406"/>
                </a:lnTo>
                <a:lnTo>
                  <a:pt x="5786" y="4405"/>
                </a:lnTo>
                <a:lnTo>
                  <a:pt x="5787" y="4403"/>
                </a:lnTo>
                <a:close/>
                <a:moveTo>
                  <a:pt x="5723" y="4374"/>
                </a:moveTo>
                <a:lnTo>
                  <a:pt x="5720" y="4368"/>
                </a:lnTo>
                <a:lnTo>
                  <a:pt x="5721" y="4365"/>
                </a:lnTo>
                <a:lnTo>
                  <a:pt x="5725" y="4361"/>
                </a:lnTo>
                <a:lnTo>
                  <a:pt x="5730" y="4359"/>
                </a:lnTo>
                <a:lnTo>
                  <a:pt x="5730" y="4363"/>
                </a:lnTo>
                <a:lnTo>
                  <a:pt x="5730" y="4368"/>
                </a:lnTo>
                <a:lnTo>
                  <a:pt x="5727" y="4371"/>
                </a:lnTo>
                <a:lnTo>
                  <a:pt x="5723" y="4374"/>
                </a:lnTo>
                <a:close/>
                <a:moveTo>
                  <a:pt x="5760" y="3736"/>
                </a:moveTo>
                <a:lnTo>
                  <a:pt x="5767" y="3727"/>
                </a:lnTo>
                <a:lnTo>
                  <a:pt x="5773" y="3722"/>
                </a:lnTo>
                <a:lnTo>
                  <a:pt x="5782" y="3722"/>
                </a:lnTo>
                <a:lnTo>
                  <a:pt x="5792" y="3727"/>
                </a:lnTo>
                <a:lnTo>
                  <a:pt x="5777" y="3738"/>
                </a:lnTo>
                <a:lnTo>
                  <a:pt x="5759" y="3750"/>
                </a:lnTo>
                <a:lnTo>
                  <a:pt x="5751" y="3753"/>
                </a:lnTo>
                <a:lnTo>
                  <a:pt x="5760" y="3736"/>
                </a:lnTo>
                <a:close/>
                <a:moveTo>
                  <a:pt x="4357" y="3571"/>
                </a:moveTo>
                <a:lnTo>
                  <a:pt x="4385" y="3601"/>
                </a:lnTo>
                <a:lnTo>
                  <a:pt x="4363" y="3614"/>
                </a:lnTo>
                <a:lnTo>
                  <a:pt x="4319" y="3609"/>
                </a:lnTo>
                <a:lnTo>
                  <a:pt x="4278" y="3587"/>
                </a:lnTo>
                <a:lnTo>
                  <a:pt x="4300" y="3585"/>
                </a:lnTo>
                <a:lnTo>
                  <a:pt x="4319" y="3581"/>
                </a:lnTo>
                <a:lnTo>
                  <a:pt x="4338" y="3577"/>
                </a:lnTo>
                <a:lnTo>
                  <a:pt x="4357" y="3571"/>
                </a:lnTo>
                <a:close/>
                <a:moveTo>
                  <a:pt x="5024" y="3530"/>
                </a:moveTo>
                <a:lnTo>
                  <a:pt x="5019" y="3530"/>
                </a:lnTo>
                <a:lnTo>
                  <a:pt x="5017" y="3524"/>
                </a:lnTo>
                <a:lnTo>
                  <a:pt x="5014" y="3516"/>
                </a:lnTo>
                <a:lnTo>
                  <a:pt x="5010" y="3510"/>
                </a:lnTo>
                <a:lnTo>
                  <a:pt x="5020" y="3505"/>
                </a:lnTo>
                <a:lnTo>
                  <a:pt x="5023" y="3510"/>
                </a:lnTo>
                <a:lnTo>
                  <a:pt x="5023" y="3519"/>
                </a:lnTo>
                <a:lnTo>
                  <a:pt x="5024" y="3530"/>
                </a:lnTo>
                <a:close/>
                <a:moveTo>
                  <a:pt x="5025" y="3586"/>
                </a:moveTo>
                <a:lnTo>
                  <a:pt x="5013" y="3585"/>
                </a:lnTo>
                <a:lnTo>
                  <a:pt x="5000" y="3580"/>
                </a:lnTo>
                <a:lnTo>
                  <a:pt x="4989" y="3573"/>
                </a:lnTo>
                <a:lnTo>
                  <a:pt x="4977" y="3566"/>
                </a:lnTo>
                <a:lnTo>
                  <a:pt x="4996" y="3564"/>
                </a:lnTo>
                <a:lnTo>
                  <a:pt x="5013" y="3563"/>
                </a:lnTo>
                <a:lnTo>
                  <a:pt x="5024" y="3568"/>
                </a:lnTo>
                <a:lnTo>
                  <a:pt x="5025" y="3586"/>
                </a:lnTo>
                <a:close/>
                <a:moveTo>
                  <a:pt x="5069" y="3633"/>
                </a:moveTo>
                <a:lnTo>
                  <a:pt x="5055" y="3633"/>
                </a:lnTo>
                <a:lnTo>
                  <a:pt x="5042" y="3633"/>
                </a:lnTo>
                <a:lnTo>
                  <a:pt x="5048" y="3632"/>
                </a:lnTo>
                <a:lnTo>
                  <a:pt x="5056" y="3632"/>
                </a:lnTo>
                <a:lnTo>
                  <a:pt x="5064" y="3632"/>
                </a:lnTo>
                <a:lnTo>
                  <a:pt x="5069" y="3633"/>
                </a:lnTo>
                <a:close/>
                <a:moveTo>
                  <a:pt x="5513" y="3372"/>
                </a:moveTo>
                <a:lnTo>
                  <a:pt x="5516" y="3367"/>
                </a:lnTo>
                <a:lnTo>
                  <a:pt x="5518" y="3365"/>
                </a:lnTo>
                <a:lnTo>
                  <a:pt x="5521" y="3365"/>
                </a:lnTo>
                <a:lnTo>
                  <a:pt x="5525" y="3370"/>
                </a:lnTo>
                <a:lnTo>
                  <a:pt x="5520" y="3372"/>
                </a:lnTo>
                <a:lnTo>
                  <a:pt x="5513" y="3372"/>
                </a:lnTo>
                <a:close/>
                <a:moveTo>
                  <a:pt x="5410" y="4062"/>
                </a:moveTo>
                <a:lnTo>
                  <a:pt x="5424" y="4071"/>
                </a:lnTo>
                <a:lnTo>
                  <a:pt x="5429" y="4088"/>
                </a:lnTo>
                <a:lnTo>
                  <a:pt x="5423" y="4100"/>
                </a:lnTo>
                <a:lnTo>
                  <a:pt x="5406" y="4099"/>
                </a:lnTo>
                <a:lnTo>
                  <a:pt x="5414" y="4088"/>
                </a:lnTo>
                <a:lnTo>
                  <a:pt x="5410" y="4076"/>
                </a:lnTo>
                <a:lnTo>
                  <a:pt x="5405" y="4067"/>
                </a:lnTo>
                <a:lnTo>
                  <a:pt x="5410" y="4062"/>
                </a:lnTo>
                <a:close/>
                <a:moveTo>
                  <a:pt x="5053" y="3978"/>
                </a:moveTo>
                <a:lnTo>
                  <a:pt x="5055" y="3981"/>
                </a:lnTo>
                <a:lnTo>
                  <a:pt x="5056" y="3983"/>
                </a:lnTo>
                <a:lnTo>
                  <a:pt x="5056" y="3987"/>
                </a:lnTo>
                <a:lnTo>
                  <a:pt x="5055" y="3990"/>
                </a:lnTo>
                <a:lnTo>
                  <a:pt x="5055" y="3984"/>
                </a:lnTo>
                <a:lnTo>
                  <a:pt x="5053" y="3978"/>
                </a:lnTo>
                <a:close/>
                <a:moveTo>
                  <a:pt x="4964" y="3795"/>
                </a:moveTo>
                <a:lnTo>
                  <a:pt x="4969" y="3788"/>
                </a:lnTo>
                <a:lnTo>
                  <a:pt x="4977" y="3783"/>
                </a:lnTo>
                <a:lnTo>
                  <a:pt x="4985" y="3781"/>
                </a:lnTo>
                <a:lnTo>
                  <a:pt x="4992" y="3782"/>
                </a:lnTo>
                <a:lnTo>
                  <a:pt x="4995" y="3795"/>
                </a:lnTo>
                <a:lnTo>
                  <a:pt x="4985" y="3805"/>
                </a:lnTo>
                <a:lnTo>
                  <a:pt x="4972" y="3809"/>
                </a:lnTo>
                <a:lnTo>
                  <a:pt x="4964" y="3795"/>
                </a:lnTo>
                <a:close/>
                <a:moveTo>
                  <a:pt x="4782" y="3846"/>
                </a:moveTo>
                <a:lnTo>
                  <a:pt x="4777" y="3833"/>
                </a:lnTo>
                <a:lnTo>
                  <a:pt x="4791" y="3830"/>
                </a:lnTo>
                <a:lnTo>
                  <a:pt x="4805" y="3836"/>
                </a:lnTo>
                <a:lnTo>
                  <a:pt x="4801" y="3846"/>
                </a:lnTo>
                <a:lnTo>
                  <a:pt x="4796" y="3847"/>
                </a:lnTo>
                <a:lnTo>
                  <a:pt x="4791" y="3848"/>
                </a:lnTo>
                <a:lnTo>
                  <a:pt x="4786" y="3847"/>
                </a:lnTo>
                <a:lnTo>
                  <a:pt x="4782" y="3846"/>
                </a:lnTo>
                <a:close/>
                <a:moveTo>
                  <a:pt x="4531" y="4313"/>
                </a:moveTo>
                <a:lnTo>
                  <a:pt x="4538" y="4310"/>
                </a:lnTo>
                <a:lnTo>
                  <a:pt x="4544" y="4309"/>
                </a:lnTo>
                <a:lnTo>
                  <a:pt x="4549" y="4309"/>
                </a:lnTo>
                <a:lnTo>
                  <a:pt x="4549" y="4314"/>
                </a:lnTo>
                <a:lnTo>
                  <a:pt x="4543" y="4321"/>
                </a:lnTo>
                <a:lnTo>
                  <a:pt x="4535" y="4323"/>
                </a:lnTo>
                <a:lnTo>
                  <a:pt x="4530" y="4322"/>
                </a:lnTo>
                <a:lnTo>
                  <a:pt x="4531" y="4313"/>
                </a:lnTo>
                <a:close/>
                <a:moveTo>
                  <a:pt x="4500" y="3811"/>
                </a:moveTo>
                <a:lnTo>
                  <a:pt x="4516" y="3816"/>
                </a:lnTo>
                <a:lnTo>
                  <a:pt x="4531" y="3822"/>
                </a:lnTo>
                <a:lnTo>
                  <a:pt x="4521" y="3832"/>
                </a:lnTo>
                <a:lnTo>
                  <a:pt x="4503" y="3830"/>
                </a:lnTo>
                <a:lnTo>
                  <a:pt x="4492" y="3822"/>
                </a:lnTo>
                <a:lnTo>
                  <a:pt x="4500" y="3811"/>
                </a:lnTo>
                <a:close/>
                <a:moveTo>
                  <a:pt x="4451" y="3586"/>
                </a:moveTo>
                <a:lnTo>
                  <a:pt x="4454" y="3585"/>
                </a:lnTo>
                <a:lnTo>
                  <a:pt x="4456" y="3585"/>
                </a:lnTo>
                <a:lnTo>
                  <a:pt x="4457" y="3587"/>
                </a:lnTo>
                <a:lnTo>
                  <a:pt x="4456" y="3589"/>
                </a:lnTo>
                <a:lnTo>
                  <a:pt x="4455" y="3590"/>
                </a:lnTo>
                <a:lnTo>
                  <a:pt x="4452" y="3590"/>
                </a:lnTo>
                <a:lnTo>
                  <a:pt x="4451" y="3589"/>
                </a:lnTo>
                <a:lnTo>
                  <a:pt x="4451" y="3586"/>
                </a:lnTo>
                <a:close/>
                <a:moveTo>
                  <a:pt x="4500" y="3586"/>
                </a:moveTo>
                <a:lnTo>
                  <a:pt x="4501" y="3585"/>
                </a:lnTo>
                <a:lnTo>
                  <a:pt x="4501" y="3583"/>
                </a:lnTo>
                <a:lnTo>
                  <a:pt x="4502" y="3585"/>
                </a:lnTo>
                <a:lnTo>
                  <a:pt x="4505" y="3586"/>
                </a:lnTo>
                <a:lnTo>
                  <a:pt x="4500" y="3586"/>
                </a:lnTo>
                <a:close/>
                <a:moveTo>
                  <a:pt x="4613" y="4323"/>
                </a:moveTo>
                <a:lnTo>
                  <a:pt x="4612" y="4327"/>
                </a:lnTo>
                <a:lnTo>
                  <a:pt x="4610" y="4331"/>
                </a:lnTo>
                <a:lnTo>
                  <a:pt x="4606" y="4333"/>
                </a:lnTo>
                <a:lnTo>
                  <a:pt x="4603" y="4332"/>
                </a:lnTo>
                <a:lnTo>
                  <a:pt x="4599" y="4326"/>
                </a:lnTo>
                <a:lnTo>
                  <a:pt x="4601" y="4321"/>
                </a:lnTo>
                <a:lnTo>
                  <a:pt x="4606" y="4319"/>
                </a:lnTo>
                <a:lnTo>
                  <a:pt x="4613" y="4323"/>
                </a:lnTo>
                <a:close/>
                <a:moveTo>
                  <a:pt x="5092" y="3655"/>
                </a:moveTo>
                <a:lnTo>
                  <a:pt x="5097" y="3669"/>
                </a:lnTo>
                <a:lnTo>
                  <a:pt x="5088" y="3671"/>
                </a:lnTo>
                <a:lnTo>
                  <a:pt x="5074" y="3669"/>
                </a:lnTo>
                <a:lnTo>
                  <a:pt x="5060" y="3673"/>
                </a:lnTo>
                <a:lnTo>
                  <a:pt x="5064" y="3655"/>
                </a:lnTo>
                <a:lnTo>
                  <a:pt x="5069" y="3642"/>
                </a:lnTo>
                <a:lnTo>
                  <a:pt x="5078" y="3641"/>
                </a:lnTo>
                <a:lnTo>
                  <a:pt x="5092" y="3655"/>
                </a:lnTo>
                <a:close/>
                <a:moveTo>
                  <a:pt x="5534" y="3450"/>
                </a:moveTo>
                <a:lnTo>
                  <a:pt x="5545" y="3449"/>
                </a:lnTo>
                <a:lnTo>
                  <a:pt x="5555" y="3447"/>
                </a:lnTo>
                <a:lnTo>
                  <a:pt x="5567" y="3449"/>
                </a:lnTo>
                <a:lnTo>
                  <a:pt x="5578" y="3452"/>
                </a:lnTo>
                <a:lnTo>
                  <a:pt x="5553" y="3459"/>
                </a:lnTo>
                <a:lnTo>
                  <a:pt x="5523" y="3456"/>
                </a:lnTo>
                <a:lnTo>
                  <a:pt x="5511" y="3451"/>
                </a:lnTo>
                <a:lnTo>
                  <a:pt x="5534" y="3450"/>
                </a:lnTo>
                <a:close/>
                <a:moveTo>
                  <a:pt x="5443" y="4112"/>
                </a:moveTo>
                <a:lnTo>
                  <a:pt x="5439" y="4110"/>
                </a:lnTo>
                <a:lnTo>
                  <a:pt x="5438" y="4109"/>
                </a:lnTo>
                <a:lnTo>
                  <a:pt x="5441" y="4110"/>
                </a:lnTo>
                <a:lnTo>
                  <a:pt x="5443" y="4112"/>
                </a:lnTo>
                <a:lnTo>
                  <a:pt x="5438" y="4112"/>
                </a:lnTo>
                <a:lnTo>
                  <a:pt x="5443" y="4112"/>
                </a:lnTo>
                <a:close/>
                <a:moveTo>
                  <a:pt x="5406" y="3962"/>
                </a:moveTo>
                <a:lnTo>
                  <a:pt x="5420" y="3951"/>
                </a:lnTo>
                <a:lnTo>
                  <a:pt x="5436" y="3942"/>
                </a:lnTo>
                <a:lnTo>
                  <a:pt x="5452" y="3940"/>
                </a:lnTo>
                <a:lnTo>
                  <a:pt x="5469" y="3948"/>
                </a:lnTo>
                <a:lnTo>
                  <a:pt x="5465" y="3970"/>
                </a:lnTo>
                <a:lnTo>
                  <a:pt x="5441" y="3984"/>
                </a:lnTo>
                <a:lnTo>
                  <a:pt x="5415" y="3983"/>
                </a:lnTo>
                <a:lnTo>
                  <a:pt x="5406" y="3962"/>
                </a:lnTo>
                <a:close/>
                <a:moveTo>
                  <a:pt x="5160" y="3562"/>
                </a:moveTo>
                <a:lnTo>
                  <a:pt x="5168" y="3554"/>
                </a:lnTo>
                <a:lnTo>
                  <a:pt x="5176" y="3554"/>
                </a:lnTo>
                <a:lnTo>
                  <a:pt x="5183" y="3558"/>
                </a:lnTo>
                <a:lnTo>
                  <a:pt x="5190" y="3566"/>
                </a:lnTo>
                <a:lnTo>
                  <a:pt x="5176" y="3563"/>
                </a:lnTo>
                <a:lnTo>
                  <a:pt x="5160" y="3562"/>
                </a:lnTo>
                <a:close/>
                <a:moveTo>
                  <a:pt x="5336" y="3596"/>
                </a:moveTo>
                <a:lnTo>
                  <a:pt x="5343" y="3596"/>
                </a:lnTo>
                <a:lnTo>
                  <a:pt x="5344" y="3601"/>
                </a:lnTo>
                <a:lnTo>
                  <a:pt x="5344" y="3608"/>
                </a:lnTo>
                <a:lnTo>
                  <a:pt x="5343" y="3613"/>
                </a:lnTo>
                <a:lnTo>
                  <a:pt x="5329" y="3610"/>
                </a:lnTo>
                <a:lnTo>
                  <a:pt x="5321" y="3605"/>
                </a:lnTo>
                <a:lnTo>
                  <a:pt x="5322" y="3600"/>
                </a:lnTo>
                <a:lnTo>
                  <a:pt x="5336" y="3596"/>
                </a:lnTo>
                <a:close/>
                <a:moveTo>
                  <a:pt x="5387" y="3596"/>
                </a:moveTo>
                <a:lnTo>
                  <a:pt x="5386" y="3600"/>
                </a:lnTo>
                <a:lnTo>
                  <a:pt x="5383" y="3603"/>
                </a:lnTo>
                <a:lnTo>
                  <a:pt x="5381" y="3604"/>
                </a:lnTo>
                <a:lnTo>
                  <a:pt x="5378" y="3605"/>
                </a:lnTo>
                <a:lnTo>
                  <a:pt x="5377" y="3600"/>
                </a:lnTo>
                <a:lnTo>
                  <a:pt x="5378" y="3597"/>
                </a:lnTo>
                <a:lnTo>
                  <a:pt x="5382" y="3596"/>
                </a:lnTo>
                <a:lnTo>
                  <a:pt x="5387" y="3596"/>
                </a:lnTo>
                <a:close/>
                <a:moveTo>
                  <a:pt x="5388" y="3824"/>
                </a:moveTo>
                <a:lnTo>
                  <a:pt x="5415" y="3787"/>
                </a:lnTo>
                <a:lnTo>
                  <a:pt x="5443" y="3771"/>
                </a:lnTo>
                <a:lnTo>
                  <a:pt x="5476" y="3776"/>
                </a:lnTo>
                <a:lnTo>
                  <a:pt x="5513" y="3800"/>
                </a:lnTo>
                <a:lnTo>
                  <a:pt x="5484" y="3811"/>
                </a:lnTo>
                <a:lnTo>
                  <a:pt x="5452" y="3814"/>
                </a:lnTo>
                <a:lnTo>
                  <a:pt x="5419" y="3816"/>
                </a:lnTo>
                <a:lnTo>
                  <a:pt x="5388" y="3824"/>
                </a:lnTo>
                <a:close/>
                <a:moveTo>
                  <a:pt x="5405" y="3684"/>
                </a:moveTo>
                <a:lnTo>
                  <a:pt x="5395" y="3690"/>
                </a:lnTo>
                <a:lnTo>
                  <a:pt x="5387" y="3694"/>
                </a:lnTo>
                <a:lnTo>
                  <a:pt x="5380" y="3692"/>
                </a:lnTo>
                <a:lnTo>
                  <a:pt x="5376" y="3680"/>
                </a:lnTo>
                <a:lnTo>
                  <a:pt x="5387" y="3673"/>
                </a:lnTo>
                <a:lnTo>
                  <a:pt x="5404" y="3671"/>
                </a:lnTo>
                <a:lnTo>
                  <a:pt x="5414" y="3674"/>
                </a:lnTo>
                <a:lnTo>
                  <a:pt x="5405" y="3684"/>
                </a:lnTo>
                <a:close/>
                <a:moveTo>
                  <a:pt x="5511" y="3608"/>
                </a:moveTo>
                <a:lnTo>
                  <a:pt x="5518" y="3604"/>
                </a:lnTo>
                <a:lnTo>
                  <a:pt x="5516" y="3606"/>
                </a:lnTo>
                <a:lnTo>
                  <a:pt x="5507" y="3613"/>
                </a:lnTo>
                <a:lnTo>
                  <a:pt x="5498" y="3618"/>
                </a:lnTo>
                <a:lnTo>
                  <a:pt x="5499" y="3614"/>
                </a:lnTo>
                <a:lnTo>
                  <a:pt x="5502" y="3611"/>
                </a:lnTo>
                <a:lnTo>
                  <a:pt x="5507" y="3609"/>
                </a:lnTo>
                <a:lnTo>
                  <a:pt x="5511" y="3608"/>
                </a:lnTo>
                <a:close/>
                <a:moveTo>
                  <a:pt x="5480" y="3687"/>
                </a:moveTo>
                <a:lnTo>
                  <a:pt x="5486" y="3682"/>
                </a:lnTo>
                <a:lnTo>
                  <a:pt x="5495" y="3678"/>
                </a:lnTo>
                <a:lnTo>
                  <a:pt x="5508" y="3692"/>
                </a:lnTo>
                <a:lnTo>
                  <a:pt x="5497" y="3704"/>
                </a:lnTo>
                <a:lnTo>
                  <a:pt x="5479" y="3707"/>
                </a:lnTo>
                <a:lnTo>
                  <a:pt x="5480" y="3687"/>
                </a:lnTo>
                <a:close/>
                <a:moveTo>
                  <a:pt x="5313" y="3827"/>
                </a:moveTo>
                <a:lnTo>
                  <a:pt x="5316" y="3828"/>
                </a:lnTo>
                <a:lnTo>
                  <a:pt x="5320" y="3830"/>
                </a:lnTo>
                <a:lnTo>
                  <a:pt x="5317" y="3829"/>
                </a:lnTo>
                <a:lnTo>
                  <a:pt x="5313" y="3827"/>
                </a:lnTo>
                <a:close/>
                <a:moveTo>
                  <a:pt x="5278" y="3780"/>
                </a:moveTo>
                <a:lnTo>
                  <a:pt x="5290" y="3757"/>
                </a:lnTo>
                <a:lnTo>
                  <a:pt x="5331" y="3750"/>
                </a:lnTo>
                <a:lnTo>
                  <a:pt x="5369" y="3760"/>
                </a:lnTo>
                <a:lnTo>
                  <a:pt x="5374" y="3786"/>
                </a:lnTo>
                <a:lnTo>
                  <a:pt x="5348" y="3788"/>
                </a:lnTo>
                <a:lnTo>
                  <a:pt x="5318" y="3794"/>
                </a:lnTo>
                <a:lnTo>
                  <a:pt x="5293" y="3792"/>
                </a:lnTo>
                <a:lnTo>
                  <a:pt x="5278" y="3780"/>
                </a:lnTo>
                <a:close/>
                <a:moveTo>
                  <a:pt x="5219" y="3972"/>
                </a:moveTo>
                <a:lnTo>
                  <a:pt x="5222" y="3979"/>
                </a:lnTo>
                <a:lnTo>
                  <a:pt x="5216" y="3983"/>
                </a:lnTo>
                <a:lnTo>
                  <a:pt x="5209" y="3981"/>
                </a:lnTo>
                <a:lnTo>
                  <a:pt x="5204" y="3976"/>
                </a:lnTo>
                <a:lnTo>
                  <a:pt x="5206" y="3970"/>
                </a:lnTo>
                <a:lnTo>
                  <a:pt x="5210" y="3968"/>
                </a:lnTo>
                <a:lnTo>
                  <a:pt x="5214" y="3968"/>
                </a:lnTo>
                <a:lnTo>
                  <a:pt x="5219" y="3972"/>
                </a:lnTo>
                <a:close/>
                <a:moveTo>
                  <a:pt x="5569" y="3505"/>
                </a:moveTo>
                <a:lnTo>
                  <a:pt x="5574" y="3502"/>
                </a:lnTo>
                <a:lnTo>
                  <a:pt x="5581" y="3499"/>
                </a:lnTo>
                <a:lnTo>
                  <a:pt x="5587" y="3498"/>
                </a:lnTo>
                <a:lnTo>
                  <a:pt x="5592" y="3498"/>
                </a:lnTo>
                <a:lnTo>
                  <a:pt x="5588" y="3508"/>
                </a:lnTo>
                <a:lnTo>
                  <a:pt x="5579" y="3512"/>
                </a:lnTo>
                <a:lnTo>
                  <a:pt x="5572" y="3511"/>
                </a:lnTo>
                <a:lnTo>
                  <a:pt x="5569" y="3505"/>
                </a:lnTo>
                <a:close/>
                <a:moveTo>
                  <a:pt x="5486" y="3496"/>
                </a:moveTo>
                <a:lnTo>
                  <a:pt x="5493" y="3494"/>
                </a:lnTo>
                <a:lnTo>
                  <a:pt x="5497" y="3494"/>
                </a:lnTo>
                <a:lnTo>
                  <a:pt x="5499" y="3498"/>
                </a:lnTo>
                <a:lnTo>
                  <a:pt x="5499" y="3503"/>
                </a:lnTo>
                <a:lnTo>
                  <a:pt x="5494" y="3506"/>
                </a:lnTo>
                <a:lnTo>
                  <a:pt x="5490" y="3505"/>
                </a:lnTo>
                <a:lnTo>
                  <a:pt x="5488" y="3501"/>
                </a:lnTo>
                <a:lnTo>
                  <a:pt x="5486" y="3496"/>
                </a:lnTo>
                <a:close/>
                <a:moveTo>
                  <a:pt x="4854" y="3648"/>
                </a:moveTo>
                <a:lnTo>
                  <a:pt x="4859" y="3613"/>
                </a:lnTo>
                <a:lnTo>
                  <a:pt x="4888" y="3604"/>
                </a:lnTo>
                <a:lnTo>
                  <a:pt x="4917" y="3617"/>
                </a:lnTo>
                <a:lnTo>
                  <a:pt x="4916" y="3646"/>
                </a:lnTo>
                <a:lnTo>
                  <a:pt x="4903" y="3639"/>
                </a:lnTo>
                <a:lnTo>
                  <a:pt x="4888" y="3638"/>
                </a:lnTo>
                <a:lnTo>
                  <a:pt x="4870" y="3641"/>
                </a:lnTo>
                <a:lnTo>
                  <a:pt x="4854" y="3648"/>
                </a:lnTo>
                <a:close/>
                <a:moveTo>
                  <a:pt x="4096" y="3553"/>
                </a:moveTo>
                <a:lnTo>
                  <a:pt x="4078" y="3562"/>
                </a:lnTo>
                <a:lnTo>
                  <a:pt x="4064" y="3569"/>
                </a:lnTo>
                <a:lnTo>
                  <a:pt x="4053" y="3575"/>
                </a:lnTo>
                <a:lnTo>
                  <a:pt x="4041" y="3581"/>
                </a:lnTo>
                <a:lnTo>
                  <a:pt x="4031" y="3557"/>
                </a:lnTo>
                <a:lnTo>
                  <a:pt x="4042" y="3547"/>
                </a:lnTo>
                <a:lnTo>
                  <a:pt x="4067" y="3547"/>
                </a:lnTo>
                <a:lnTo>
                  <a:pt x="4096" y="3553"/>
                </a:lnTo>
                <a:close/>
                <a:moveTo>
                  <a:pt x="4291" y="3632"/>
                </a:moveTo>
                <a:lnTo>
                  <a:pt x="4294" y="3629"/>
                </a:lnTo>
                <a:lnTo>
                  <a:pt x="4298" y="3628"/>
                </a:lnTo>
                <a:lnTo>
                  <a:pt x="4302" y="3628"/>
                </a:lnTo>
                <a:lnTo>
                  <a:pt x="4305" y="3629"/>
                </a:lnTo>
                <a:lnTo>
                  <a:pt x="4307" y="3632"/>
                </a:lnTo>
                <a:lnTo>
                  <a:pt x="4303" y="3633"/>
                </a:lnTo>
                <a:lnTo>
                  <a:pt x="4297" y="3632"/>
                </a:lnTo>
                <a:lnTo>
                  <a:pt x="4291" y="3632"/>
                </a:lnTo>
                <a:close/>
                <a:moveTo>
                  <a:pt x="4185" y="3772"/>
                </a:moveTo>
                <a:lnTo>
                  <a:pt x="4185" y="3769"/>
                </a:lnTo>
                <a:lnTo>
                  <a:pt x="4185" y="3768"/>
                </a:lnTo>
                <a:lnTo>
                  <a:pt x="4186" y="3769"/>
                </a:lnTo>
                <a:lnTo>
                  <a:pt x="4189" y="3771"/>
                </a:lnTo>
                <a:lnTo>
                  <a:pt x="4185" y="3772"/>
                </a:lnTo>
                <a:close/>
                <a:moveTo>
                  <a:pt x="3926" y="3769"/>
                </a:moveTo>
                <a:lnTo>
                  <a:pt x="3929" y="3750"/>
                </a:lnTo>
                <a:lnTo>
                  <a:pt x="3934" y="3740"/>
                </a:lnTo>
                <a:lnTo>
                  <a:pt x="3942" y="3735"/>
                </a:lnTo>
                <a:lnTo>
                  <a:pt x="3957" y="3732"/>
                </a:lnTo>
                <a:lnTo>
                  <a:pt x="3952" y="3748"/>
                </a:lnTo>
                <a:lnTo>
                  <a:pt x="3949" y="3762"/>
                </a:lnTo>
                <a:lnTo>
                  <a:pt x="3942" y="3771"/>
                </a:lnTo>
                <a:lnTo>
                  <a:pt x="3926" y="3769"/>
                </a:lnTo>
                <a:close/>
                <a:moveTo>
                  <a:pt x="6829" y="3693"/>
                </a:moveTo>
                <a:lnTo>
                  <a:pt x="6844" y="3693"/>
                </a:lnTo>
                <a:lnTo>
                  <a:pt x="6855" y="3701"/>
                </a:lnTo>
                <a:lnTo>
                  <a:pt x="6858" y="3711"/>
                </a:lnTo>
                <a:lnTo>
                  <a:pt x="6845" y="3721"/>
                </a:lnTo>
                <a:lnTo>
                  <a:pt x="6825" y="3715"/>
                </a:lnTo>
                <a:lnTo>
                  <a:pt x="6810" y="3706"/>
                </a:lnTo>
                <a:lnTo>
                  <a:pt x="6808" y="3697"/>
                </a:lnTo>
                <a:lnTo>
                  <a:pt x="6829" y="3693"/>
                </a:lnTo>
                <a:close/>
                <a:moveTo>
                  <a:pt x="8652" y="4436"/>
                </a:moveTo>
                <a:lnTo>
                  <a:pt x="8651" y="4424"/>
                </a:lnTo>
                <a:lnTo>
                  <a:pt x="8657" y="4413"/>
                </a:lnTo>
                <a:lnTo>
                  <a:pt x="8668" y="4408"/>
                </a:lnTo>
                <a:lnTo>
                  <a:pt x="8680" y="4412"/>
                </a:lnTo>
                <a:lnTo>
                  <a:pt x="8682" y="4424"/>
                </a:lnTo>
                <a:lnTo>
                  <a:pt x="8672" y="4438"/>
                </a:lnTo>
                <a:lnTo>
                  <a:pt x="8659" y="4444"/>
                </a:lnTo>
                <a:lnTo>
                  <a:pt x="8652" y="4436"/>
                </a:lnTo>
                <a:close/>
                <a:moveTo>
                  <a:pt x="8152" y="4602"/>
                </a:moveTo>
                <a:lnTo>
                  <a:pt x="8154" y="4607"/>
                </a:lnTo>
                <a:lnTo>
                  <a:pt x="8153" y="4609"/>
                </a:lnTo>
                <a:lnTo>
                  <a:pt x="8151" y="4612"/>
                </a:lnTo>
                <a:lnTo>
                  <a:pt x="8147" y="4613"/>
                </a:lnTo>
                <a:lnTo>
                  <a:pt x="8144" y="4609"/>
                </a:lnTo>
                <a:lnTo>
                  <a:pt x="8144" y="4606"/>
                </a:lnTo>
                <a:lnTo>
                  <a:pt x="8147" y="4603"/>
                </a:lnTo>
                <a:lnTo>
                  <a:pt x="8152" y="4602"/>
                </a:lnTo>
                <a:close/>
                <a:moveTo>
                  <a:pt x="7304" y="3829"/>
                </a:moveTo>
                <a:lnTo>
                  <a:pt x="7308" y="3833"/>
                </a:lnTo>
                <a:lnTo>
                  <a:pt x="7311" y="3837"/>
                </a:lnTo>
                <a:lnTo>
                  <a:pt x="7308" y="3837"/>
                </a:lnTo>
                <a:lnTo>
                  <a:pt x="7305" y="3836"/>
                </a:lnTo>
                <a:lnTo>
                  <a:pt x="7304" y="3833"/>
                </a:lnTo>
                <a:lnTo>
                  <a:pt x="7304" y="3829"/>
                </a:lnTo>
                <a:close/>
                <a:moveTo>
                  <a:pt x="6974" y="4612"/>
                </a:moveTo>
                <a:lnTo>
                  <a:pt x="6974" y="4615"/>
                </a:lnTo>
                <a:lnTo>
                  <a:pt x="6971" y="4613"/>
                </a:lnTo>
                <a:lnTo>
                  <a:pt x="6971" y="4613"/>
                </a:lnTo>
                <a:lnTo>
                  <a:pt x="6971" y="4612"/>
                </a:lnTo>
                <a:lnTo>
                  <a:pt x="6974" y="4612"/>
                </a:lnTo>
                <a:close/>
                <a:moveTo>
                  <a:pt x="6757" y="4108"/>
                </a:moveTo>
                <a:lnTo>
                  <a:pt x="6768" y="4091"/>
                </a:lnTo>
                <a:lnTo>
                  <a:pt x="6780" y="4076"/>
                </a:lnTo>
                <a:lnTo>
                  <a:pt x="6787" y="4062"/>
                </a:lnTo>
                <a:lnTo>
                  <a:pt x="6775" y="4046"/>
                </a:lnTo>
                <a:lnTo>
                  <a:pt x="6797" y="4060"/>
                </a:lnTo>
                <a:lnTo>
                  <a:pt x="6794" y="4080"/>
                </a:lnTo>
                <a:lnTo>
                  <a:pt x="6778" y="4098"/>
                </a:lnTo>
                <a:lnTo>
                  <a:pt x="6757" y="4108"/>
                </a:lnTo>
                <a:close/>
                <a:moveTo>
                  <a:pt x="6700" y="4450"/>
                </a:moveTo>
                <a:lnTo>
                  <a:pt x="6704" y="4443"/>
                </a:lnTo>
                <a:lnTo>
                  <a:pt x="6710" y="4443"/>
                </a:lnTo>
                <a:lnTo>
                  <a:pt x="6714" y="4448"/>
                </a:lnTo>
                <a:lnTo>
                  <a:pt x="6714" y="4455"/>
                </a:lnTo>
                <a:lnTo>
                  <a:pt x="6709" y="4459"/>
                </a:lnTo>
                <a:lnTo>
                  <a:pt x="6705" y="4458"/>
                </a:lnTo>
                <a:lnTo>
                  <a:pt x="6701" y="4455"/>
                </a:lnTo>
                <a:lnTo>
                  <a:pt x="6700" y="4450"/>
                </a:lnTo>
                <a:close/>
                <a:moveTo>
                  <a:pt x="6690" y="4560"/>
                </a:moveTo>
                <a:lnTo>
                  <a:pt x="6696" y="4559"/>
                </a:lnTo>
                <a:lnTo>
                  <a:pt x="6700" y="4562"/>
                </a:lnTo>
                <a:lnTo>
                  <a:pt x="6700" y="4570"/>
                </a:lnTo>
                <a:lnTo>
                  <a:pt x="6698" y="4575"/>
                </a:lnTo>
                <a:lnTo>
                  <a:pt x="6691" y="4576"/>
                </a:lnTo>
                <a:lnTo>
                  <a:pt x="6689" y="4573"/>
                </a:lnTo>
                <a:lnTo>
                  <a:pt x="6689" y="4566"/>
                </a:lnTo>
                <a:lnTo>
                  <a:pt x="6690" y="4560"/>
                </a:lnTo>
                <a:close/>
                <a:moveTo>
                  <a:pt x="6200" y="3725"/>
                </a:moveTo>
                <a:lnTo>
                  <a:pt x="6203" y="3724"/>
                </a:lnTo>
                <a:lnTo>
                  <a:pt x="6205" y="3725"/>
                </a:lnTo>
                <a:lnTo>
                  <a:pt x="6203" y="3727"/>
                </a:lnTo>
                <a:lnTo>
                  <a:pt x="6200" y="3729"/>
                </a:lnTo>
                <a:lnTo>
                  <a:pt x="6200" y="3726"/>
                </a:lnTo>
                <a:lnTo>
                  <a:pt x="6200" y="3725"/>
                </a:lnTo>
                <a:close/>
                <a:moveTo>
                  <a:pt x="7197" y="3547"/>
                </a:moveTo>
                <a:lnTo>
                  <a:pt x="7198" y="3544"/>
                </a:lnTo>
                <a:lnTo>
                  <a:pt x="7201" y="3543"/>
                </a:lnTo>
                <a:lnTo>
                  <a:pt x="7199" y="3545"/>
                </a:lnTo>
                <a:lnTo>
                  <a:pt x="7197" y="3547"/>
                </a:lnTo>
                <a:close/>
                <a:moveTo>
                  <a:pt x="8263" y="4108"/>
                </a:moveTo>
                <a:lnTo>
                  <a:pt x="8258" y="4108"/>
                </a:lnTo>
                <a:lnTo>
                  <a:pt x="8260" y="4107"/>
                </a:lnTo>
                <a:lnTo>
                  <a:pt x="8264" y="4104"/>
                </a:lnTo>
                <a:lnTo>
                  <a:pt x="8268" y="4103"/>
                </a:lnTo>
                <a:lnTo>
                  <a:pt x="8265" y="4105"/>
                </a:lnTo>
                <a:lnTo>
                  <a:pt x="8263" y="4108"/>
                </a:lnTo>
                <a:close/>
                <a:moveTo>
                  <a:pt x="7816" y="4312"/>
                </a:moveTo>
                <a:lnTo>
                  <a:pt x="7811" y="4314"/>
                </a:lnTo>
                <a:lnTo>
                  <a:pt x="7806" y="4314"/>
                </a:lnTo>
                <a:lnTo>
                  <a:pt x="7800" y="4312"/>
                </a:lnTo>
                <a:lnTo>
                  <a:pt x="7797" y="4307"/>
                </a:lnTo>
                <a:lnTo>
                  <a:pt x="7807" y="4309"/>
                </a:lnTo>
                <a:lnTo>
                  <a:pt x="7816" y="4312"/>
                </a:lnTo>
                <a:close/>
                <a:moveTo>
                  <a:pt x="7565" y="4116"/>
                </a:moveTo>
                <a:lnTo>
                  <a:pt x="7570" y="4127"/>
                </a:lnTo>
                <a:lnTo>
                  <a:pt x="7569" y="4131"/>
                </a:lnTo>
                <a:lnTo>
                  <a:pt x="7561" y="4128"/>
                </a:lnTo>
                <a:lnTo>
                  <a:pt x="7551" y="4119"/>
                </a:lnTo>
                <a:lnTo>
                  <a:pt x="7555" y="4119"/>
                </a:lnTo>
                <a:lnTo>
                  <a:pt x="7557" y="4118"/>
                </a:lnTo>
                <a:lnTo>
                  <a:pt x="7561" y="4118"/>
                </a:lnTo>
                <a:lnTo>
                  <a:pt x="7565" y="4116"/>
                </a:lnTo>
                <a:close/>
                <a:moveTo>
                  <a:pt x="7560" y="3991"/>
                </a:moveTo>
                <a:lnTo>
                  <a:pt x="7560" y="4000"/>
                </a:lnTo>
                <a:lnTo>
                  <a:pt x="7552" y="4005"/>
                </a:lnTo>
                <a:lnTo>
                  <a:pt x="7542" y="4004"/>
                </a:lnTo>
                <a:lnTo>
                  <a:pt x="7534" y="3996"/>
                </a:lnTo>
                <a:lnTo>
                  <a:pt x="7546" y="3993"/>
                </a:lnTo>
                <a:lnTo>
                  <a:pt x="7560" y="3991"/>
                </a:lnTo>
                <a:close/>
                <a:moveTo>
                  <a:pt x="7460" y="3926"/>
                </a:moveTo>
                <a:lnTo>
                  <a:pt x="7472" y="3906"/>
                </a:lnTo>
                <a:lnTo>
                  <a:pt x="7476" y="3881"/>
                </a:lnTo>
                <a:lnTo>
                  <a:pt x="7481" y="3862"/>
                </a:lnTo>
                <a:lnTo>
                  <a:pt x="7499" y="3857"/>
                </a:lnTo>
                <a:lnTo>
                  <a:pt x="7499" y="3876"/>
                </a:lnTo>
                <a:lnTo>
                  <a:pt x="7487" y="3903"/>
                </a:lnTo>
                <a:lnTo>
                  <a:pt x="7472" y="3925"/>
                </a:lnTo>
                <a:lnTo>
                  <a:pt x="7460" y="3926"/>
                </a:lnTo>
                <a:close/>
                <a:moveTo>
                  <a:pt x="7872" y="3684"/>
                </a:moveTo>
                <a:lnTo>
                  <a:pt x="7869" y="3693"/>
                </a:lnTo>
                <a:lnTo>
                  <a:pt x="7864" y="3698"/>
                </a:lnTo>
                <a:lnTo>
                  <a:pt x="7858" y="3703"/>
                </a:lnTo>
                <a:lnTo>
                  <a:pt x="7851" y="3707"/>
                </a:lnTo>
                <a:lnTo>
                  <a:pt x="7855" y="3701"/>
                </a:lnTo>
                <a:lnTo>
                  <a:pt x="7860" y="3694"/>
                </a:lnTo>
                <a:lnTo>
                  <a:pt x="7867" y="3689"/>
                </a:lnTo>
                <a:lnTo>
                  <a:pt x="7872" y="3684"/>
                </a:lnTo>
                <a:close/>
                <a:moveTo>
                  <a:pt x="9029" y="3846"/>
                </a:moveTo>
                <a:lnTo>
                  <a:pt x="9036" y="3846"/>
                </a:lnTo>
                <a:lnTo>
                  <a:pt x="9042" y="3847"/>
                </a:lnTo>
                <a:lnTo>
                  <a:pt x="9038" y="3848"/>
                </a:lnTo>
                <a:lnTo>
                  <a:pt x="9033" y="3850"/>
                </a:lnTo>
                <a:lnTo>
                  <a:pt x="9029" y="3850"/>
                </a:lnTo>
                <a:lnTo>
                  <a:pt x="9029" y="3846"/>
                </a:lnTo>
                <a:close/>
                <a:moveTo>
                  <a:pt x="8692" y="4145"/>
                </a:moveTo>
                <a:lnTo>
                  <a:pt x="8693" y="4145"/>
                </a:lnTo>
                <a:lnTo>
                  <a:pt x="8694" y="4146"/>
                </a:lnTo>
                <a:lnTo>
                  <a:pt x="8693" y="4145"/>
                </a:lnTo>
                <a:lnTo>
                  <a:pt x="8692" y="4145"/>
                </a:lnTo>
                <a:close/>
                <a:moveTo>
                  <a:pt x="8693" y="4267"/>
                </a:moveTo>
                <a:lnTo>
                  <a:pt x="8694" y="4272"/>
                </a:lnTo>
                <a:lnTo>
                  <a:pt x="8694" y="4276"/>
                </a:lnTo>
                <a:lnTo>
                  <a:pt x="8692" y="4277"/>
                </a:lnTo>
                <a:lnTo>
                  <a:pt x="8686" y="4280"/>
                </a:lnTo>
                <a:lnTo>
                  <a:pt x="8684" y="4273"/>
                </a:lnTo>
                <a:lnTo>
                  <a:pt x="8684" y="4271"/>
                </a:lnTo>
                <a:lnTo>
                  <a:pt x="8687" y="4268"/>
                </a:lnTo>
                <a:lnTo>
                  <a:pt x="8693" y="4267"/>
                </a:lnTo>
                <a:close/>
                <a:moveTo>
                  <a:pt x="8242" y="3543"/>
                </a:moveTo>
                <a:lnTo>
                  <a:pt x="8237" y="3540"/>
                </a:lnTo>
                <a:lnTo>
                  <a:pt x="8233" y="3536"/>
                </a:lnTo>
                <a:lnTo>
                  <a:pt x="8239" y="3539"/>
                </a:lnTo>
                <a:lnTo>
                  <a:pt x="8244" y="3540"/>
                </a:lnTo>
                <a:lnTo>
                  <a:pt x="8246" y="3541"/>
                </a:lnTo>
                <a:lnTo>
                  <a:pt x="8242" y="3543"/>
                </a:lnTo>
                <a:close/>
                <a:moveTo>
                  <a:pt x="8088" y="3851"/>
                </a:moveTo>
                <a:lnTo>
                  <a:pt x="8087" y="3847"/>
                </a:lnTo>
                <a:lnTo>
                  <a:pt x="8088" y="3847"/>
                </a:lnTo>
                <a:lnTo>
                  <a:pt x="8090" y="3848"/>
                </a:lnTo>
                <a:lnTo>
                  <a:pt x="8091" y="3851"/>
                </a:lnTo>
                <a:lnTo>
                  <a:pt x="8090" y="3852"/>
                </a:lnTo>
                <a:lnTo>
                  <a:pt x="8088" y="3851"/>
                </a:lnTo>
                <a:close/>
                <a:moveTo>
                  <a:pt x="8181" y="3708"/>
                </a:moveTo>
                <a:lnTo>
                  <a:pt x="8174" y="3712"/>
                </a:lnTo>
                <a:lnTo>
                  <a:pt x="8165" y="3711"/>
                </a:lnTo>
                <a:lnTo>
                  <a:pt x="8158" y="3707"/>
                </a:lnTo>
                <a:lnTo>
                  <a:pt x="8157" y="3698"/>
                </a:lnTo>
                <a:lnTo>
                  <a:pt x="8166" y="3698"/>
                </a:lnTo>
                <a:lnTo>
                  <a:pt x="8174" y="3698"/>
                </a:lnTo>
                <a:lnTo>
                  <a:pt x="8179" y="3701"/>
                </a:lnTo>
                <a:lnTo>
                  <a:pt x="8181" y="3708"/>
                </a:lnTo>
                <a:close/>
                <a:moveTo>
                  <a:pt x="8219" y="3696"/>
                </a:moveTo>
                <a:lnTo>
                  <a:pt x="8232" y="3697"/>
                </a:lnTo>
                <a:lnTo>
                  <a:pt x="8236" y="3711"/>
                </a:lnTo>
                <a:lnTo>
                  <a:pt x="8235" y="3729"/>
                </a:lnTo>
                <a:lnTo>
                  <a:pt x="8230" y="3741"/>
                </a:lnTo>
                <a:lnTo>
                  <a:pt x="8217" y="3739"/>
                </a:lnTo>
                <a:lnTo>
                  <a:pt x="8214" y="3725"/>
                </a:lnTo>
                <a:lnTo>
                  <a:pt x="8217" y="3708"/>
                </a:lnTo>
                <a:lnTo>
                  <a:pt x="8219" y="3696"/>
                </a:lnTo>
                <a:close/>
                <a:moveTo>
                  <a:pt x="7846" y="4118"/>
                </a:moveTo>
                <a:lnTo>
                  <a:pt x="7841" y="4119"/>
                </a:lnTo>
                <a:lnTo>
                  <a:pt x="7837" y="4119"/>
                </a:lnTo>
                <a:lnTo>
                  <a:pt x="7835" y="4116"/>
                </a:lnTo>
                <a:lnTo>
                  <a:pt x="7836" y="4110"/>
                </a:lnTo>
                <a:lnTo>
                  <a:pt x="7842" y="4108"/>
                </a:lnTo>
                <a:lnTo>
                  <a:pt x="7849" y="4109"/>
                </a:lnTo>
                <a:lnTo>
                  <a:pt x="7851" y="4113"/>
                </a:lnTo>
                <a:lnTo>
                  <a:pt x="7846" y="4118"/>
                </a:lnTo>
                <a:close/>
                <a:moveTo>
                  <a:pt x="8581" y="3783"/>
                </a:moveTo>
                <a:lnTo>
                  <a:pt x="8571" y="3787"/>
                </a:lnTo>
                <a:lnTo>
                  <a:pt x="8561" y="3791"/>
                </a:lnTo>
                <a:lnTo>
                  <a:pt x="8553" y="3796"/>
                </a:lnTo>
                <a:lnTo>
                  <a:pt x="8545" y="3804"/>
                </a:lnTo>
                <a:lnTo>
                  <a:pt x="8529" y="3791"/>
                </a:lnTo>
                <a:lnTo>
                  <a:pt x="8539" y="3777"/>
                </a:lnTo>
                <a:lnTo>
                  <a:pt x="8561" y="3772"/>
                </a:lnTo>
                <a:lnTo>
                  <a:pt x="8581" y="3783"/>
                </a:lnTo>
                <a:close/>
                <a:moveTo>
                  <a:pt x="8092" y="3692"/>
                </a:moveTo>
                <a:lnTo>
                  <a:pt x="8125" y="3698"/>
                </a:lnTo>
                <a:lnTo>
                  <a:pt x="8116" y="3715"/>
                </a:lnTo>
                <a:lnTo>
                  <a:pt x="8087" y="3726"/>
                </a:lnTo>
                <a:lnTo>
                  <a:pt x="8059" y="3722"/>
                </a:lnTo>
                <a:lnTo>
                  <a:pt x="8033" y="3708"/>
                </a:lnTo>
                <a:lnTo>
                  <a:pt x="8035" y="3696"/>
                </a:lnTo>
                <a:lnTo>
                  <a:pt x="8056" y="3688"/>
                </a:lnTo>
                <a:lnTo>
                  <a:pt x="8092" y="3692"/>
                </a:lnTo>
                <a:close/>
                <a:moveTo>
                  <a:pt x="7927" y="4314"/>
                </a:moveTo>
                <a:lnTo>
                  <a:pt x="7963" y="4300"/>
                </a:lnTo>
                <a:lnTo>
                  <a:pt x="7993" y="4276"/>
                </a:lnTo>
                <a:lnTo>
                  <a:pt x="8019" y="4247"/>
                </a:lnTo>
                <a:lnTo>
                  <a:pt x="8045" y="4211"/>
                </a:lnTo>
                <a:lnTo>
                  <a:pt x="8046" y="4264"/>
                </a:lnTo>
                <a:lnTo>
                  <a:pt x="8025" y="4299"/>
                </a:lnTo>
                <a:lnTo>
                  <a:pt x="7984" y="4314"/>
                </a:lnTo>
                <a:lnTo>
                  <a:pt x="7927" y="4314"/>
                </a:lnTo>
                <a:close/>
                <a:moveTo>
                  <a:pt x="7956" y="4366"/>
                </a:moveTo>
                <a:lnTo>
                  <a:pt x="7958" y="4364"/>
                </a:lnTo>
                <a:lnTo>
                  <a:pt x="7960" y="4364"/>
                </a:lnTo>
                <a:lnTo>
                  <a:pt x="7963" y="4365"/>
                </a:lnTo>
                <a:lnTo>
                  <a:pt x="7965" y="4368"/>
                </a:lnTo>
                <a:lnTo>
                  <a:pt x="7965" y="4374"/>
                </a:lnTo>
                <a:lnTo>
                  <a:pt x="7962" y="4375"/>
                </a:lnTo>
                <a:lnTo>
                  <a:pt x="7960" y="4373"/>
                </a:lnTo>
                <a:lnTo>
                  <a:pt x="7956" y="4366"/>
                </a:lnTo>
                <a:close/>
                <a:moveTo>
                  <a:pt x="7066" y="4275"/>
                </a:moveTo>
                <a:lnTo>
                  <a:pt x="7034" y="4245"/>
                </a:lnTo>
                <a:lnTo>
                  <a:pt x="7053" y="4219"/>
                </a:lnTo>
                <a:lnTo>
                  <a:pt x="7094" y="4208"/>
                </a:lnTo>
                <a:lnTo>
                  <a:pt x="7127" y="4229"/>
                </a:lnTo>
                <a:lnTo>
                  <a:pt x="7119" y="4245"/>
                </a:lnTo>
                <a:lnTo>
                  <a:pt x="7103" y="4256"/>
                </a:lnTo>
                <a:lnTo>
                  <a:pt x="7083" y="4264"/>
                </a:lnTo>
                <a:lnTo>
                  <a:pt x="7066" y="4275"/>
                </a:lnTo>
                <a:close/>
                <a:moveTo>
                  <a:pt x="7096" y="3906"/>
                </a:moveTo>
                <a:lnTo>
                  <a:pt x="7090" y="3909"/>
                </a:lnTo>
                <a:lnTo>
                  <a:pt x="7085" y="3912"/>
                </a:lnTo>
                <a:lnTo>
                  <a:pt x="7087" y="3909"/>
                </a:lnTo>
                <a:lnTo>
                  <a:pt x="7090" y="3907"/>
                </a:lnTo>
                <a:lnTo>
                  <a:pt x="7092" y="3906"/>
                </a:lnTo>
                <a:lnTo>
                  <a:pt x="7096" y="3906"/>
                </a:lnTo>
                <a:close/>
                <a:moveTo>
                  <a:pt x="7104" y="3808"/>
                </a:moveTo>
                <a:lnTo>
                  <a:pt x="7108" y="3814"/>
                </a:lnTo>
                <a:lnTo>
                  <a:pt x="7108" y="3820"/>
                </a:lnTo>
                <a:lnTo>
                  <a:pt x="7103" y="3825"/>
                </a:lnTo>
                <a:lnTo>
                  <a:pt x="7095" y="3825"/>
                </a:lnTo>
                <a:lnTo>
                  <a:pt x="7091" y="3819"/>
                </a:lnTo>
                <a:lnTo>
                  <a:pt x="7092" y="3813"/>
                </a:lnTo>
                <a:lnTo>
                  <a:pt x="7096" y="3808"/>
                </a:lnTo>
                <a:lnTo>
                  <a:pt x="7104" y="3808"/>
                </a:lnTo>
                <a:close/>
                <a:moveTo>
                  <a:pt x="7115" y="3879"/>
                </a:moveTo>
                <a:lnTo>
                  <a:pt x="7118" y="3889"/>
                </a:lnTo>
                <a:lnTo>
                  <a:pt x="7115" y="3895"/>
                </a:lnTo>
                <a:lnTo>
                  <a:pt x="7109" y="3900"/>
                </a:lnTo>
                <a:lnTo>
                  <a:pt x="7100" y="3904"/>
                </a:lnTo>
                <a:lnTo>
                  <a:pt x="7097" y="3894"/>
                </a:lnTo>
                <a:lnTo>
                  <a:pt x="7100" y="3883"/>
                </a:lnTo>
                <a:lnTo>
                  <a:pt x="7106" y="3876"/>
                </a:lnTo>
                <a:lnTo>
                  <a:pt x="7115" y="3879"/>
                </a:lnTo>
                <a:close/>
                <a:moveTo>
                  <a:pt x="7064" y="4002"/>
                </a:moveTo>
                <a:lnTo>
                  <a:pt x="7067" y="3998"/>
                </a:lnTo>
                <a:lnTo>
                  <a:pt x="7072" y="3995"/>
                </a:lnTo>
                <a:lnTo>
                  <a:pt x="7086" y="4010"/>
                </a:lnTo>
                <a:lnTo>
                  <a:pt x="7077" y="4018"/>
                </a:lnTo>
                <a:lnTo>
                  <a:pt x="7064" y="4018"/>
                </a:lnTo>
                <a:lnTo>
                  <a:pt x="7064" y="4002"/>
                </a:lnTo>
                <a:close/>
                <a:moveTo>
                  <a:pt x="7206" y="3488"/>
                </a:moveTo>
                <a:lnTo>
                  <a:pt x="7198" y="3506"/>
                </a:lnTo>
                <a:lnTo>
                  <a:pt x="7194" y="3493"/>
                </a:lnTo>
                <a:lnTo>
                  <a:pt x="7194" y="3468"/>
                </a:lnTo>
                <a:lnTo>
                  <a:pt x="7203" y="3446"/>
                </a:lnTo>
                <a:lnTo>
                  <a:pt x="7206" y="3451"/>
                </a:lnTo>
                <a:lnTo>
                  <a:pt x="7203" y="3463"/>
                </a:lnTo>
                <a:lnTo>
                  <a:pt x="7202" y="3477"/>
                </a:lnTo>
                <a:lnTo>
                  <a:pt x="7206" y="3488"/>
                </a:lnTo>
                <a:close/>
                <a:moveTo>
                  <a:pt x="6811" y="3926"/>
                </a:moveTo>
                <a:lnTo>
                  <a:pt x="6819" y="3911"/>
                </a:lnTo>
                <a:lnTo>
                  <a:pt x="6848" y="3908"/>
                </a:lnTo>
                <a:lnTo>
                  <a:pt x="6877" y="3897"/>
                </a:lnTo>
                <a:lnTo>
                  <a:pt x="6882" y="3861"/>
                </a:lnTo>
                <a:lnTo>
                  <a:pt x="6913" y="3871"/>
                </a:lnTo>
                <a:lnTo>
                  <a:pt x="6900" y="3909"/>
                </a:lnTo>
                <a:lnTo>
                  <a:pt x="6861" y="3940"/>
                </a:lnTo>
                <a:lnTo>
                  <a:pt x="6811" y="3926"/>
                </a:lnTo>
                <a:close/>
                <a:moveTo>
                  <a:pt x="6825" y="4214"/>
                </a:moveTo>
                <a:lnTo>
                  <a:pt x="6845" y="4228"/>
                </a:lnTo>
                <a:lnTo>
                  <a:pt x="6857" y="4247"/>
                </a:lnTo>
                <a:lnTo>
                  <a:pt x="6859" y="4268"/>
                </a:lnTo>
                <a:lnTo>
                  <a:pt x="6847" y="4290"/>
                </a:lnTo>
                <a:lnTo>
                  <a:pt x="6821" y="4272"/>
                </a:lnTo>
                <a:lnTo>
                  <a:pt x="6799" y="4253"/>
                </a:lnTo>
                <a:lnTo>
                  <a:pt x="6797" y="4234"/>
                </a:lnTo>
                <a:lnTo>
                  <a:pt x="6825" y="4214"/>
                </a:lnTo>
                <a:close/>
                <a:moveTo>
                  <a:pt x="6755" y="4309"/>
                </a:moveTo>
                <a:lnTo>
                  <a:pt x="6750" y="4318"/>
                </a:lnTo>
                <a:lnTo>
                  <a:pt x="6740" y="4321"/>
                </a:lnTo>
                <a:lnTo>
                  <a:pt x="6732" y="4315"/>
                </a:lnTo>
                <a:lnTo>
                  <a:pt x="6732" y="4305"/>
                </a:lnTo>
                <a:lnTo>
                  <a:pt x="6737" y="4300"/>
                </a:lnTo>
                <a:lnTo>
                  <a:pt x="6745" y="4299"/>
                </a:lnTo>
                <a:lnTo>
                  <a:pt x="6751" y="4301"/>
                </a:lnTo>
                <a:lnTo>
                  <a:pt x="6755" y="4309"/>
                </a:lnTo>
                <a:close/>
                <a:moveTo>
                  <a:pt x="6699" y="4071"/>
                </a:moveTo>
                <a:lnTo>
                  <a:pt x="6682" y="4075"/>
                </a:lnTo>
                <a:lnTo>
                  <a:pt x="6671" y="4085"/>
                </a:lnTo>
                <a:lnTo>
                  <a:pt x="6658" y="4095"/>
                </a:lnTo>
                <a:lnTo>
                  <a:pt x="6644" y="4098"/>
                </a:lnTo>
                <a:lnTo>
                  <a:pt x="6642" y="4084"/>
                </a:lnTo>
                <a:lnTo>
                  <a:pt x="6663" y="4074"/>
                </a:lnTo>
                <a:lnTo>
                  <a:pt x="6690" y="4068"/>
                </a:lnTo>
                <a:lnTo>
                  <a:pt x="6699" y="4071"/>
                </a:lnTo>
                <a:close/>
                <a:moveTo>
                  <a:pt x="6498" y="4066"/>
                </a:moveTo>
                <a:lnTo>
                  <a:pt x="6496" y="4038"/>
                </a:lnTo>
                <a:lnTo>
                  <a:pt x="6526" y="4032"/>
                </a:lnTo>
                <a:lnTo>
                  <a:pt x="6560" y="4044"/>
                </a:lnTo>
                <a:lnTo>
                  <a:pt x="6574" y="4070"/>
                </a:lnTo>
                <a:lnTo>
                  <a:pt x="6550" y="4077"/>
                </a:lnTo>
                <a:lnTo>
                  <a:pt x="6529" y="4080"/>
                </a:lnTo>
                <a:lnTo>
                  <a:pt x="6513" y="4077"/>
                </a:lnTo>
                <a:lnTo>
                  <a:pt x="6498" y="4066"/>
                </a:lnTo>
                <a:close/>
                <a:moveTo>
                  <a:pt x="6240" y="4501"/>
                </a:moveTo>
                <a:lnTo>
                  <a:pt x="6247" y="4496"/>
                </a:lnTo>
                <a:lnTo>
                  <a:pt x="6252" y="4499"/>
                </a:lnTo>
                <a:lnTo>
                  <a:pt x="6253" y="4504"/>
                </a:lnTo>
                <a:lnTo>
                  <a:pt x="6248" y="4510"/>
                </a:lnTo>
                <a:lnTo>
                  <a:pt x="6238" y="4514"/>
                </a:lnTo>
                <a:lnTo>
                  <a:pt x="6234" y="4514"/>
                </a:lnTo>
                <a:lnTo>
                  <a:pt x="6234" y="4510"/>
                </a:lnTo>
                <a:lnTo>
                  <a:pt x="6240" y="4501"/>
                </a:lnTo>
                <a:close/>
                <a:moveTo>
                  <a:pt x="6572" y="3729"/>
                </a:moveTo>
                <a:lnTo>
                  <a:pt x="6564" y="3731"/>
                </a:lnTo>
                <a:lnTo>
                  <a:pt x="6564" y="3726"/>
                </a:lnTo>
                <a:lnTo>
                  <a:pt x="6565" y="3725"/>
                </a:lnTo>
                <a:lnTo>
                  <a:pt x="6568" y="3726"/>
                </a:lnTo>
                <a:lnTo>
                  <a:pt x="6572" y="3729"/>
                </a:lnTo>
                <a:close/>
                <a:moveTo>
                  <a:pt x="6435" y="3496"/>
                </a:moveTo>
                <a:lnTo>
                  <a:pt x="6444" y="3491"/>
                </a:lnTo>
                <a:lnTo>
                  <a:pt x="6454" y="3492"/>
                </a:lnTo>
                <a:lnTo>
                  <a:pt x="6461" y="3498"/>
                </a:lnTo>
                <a:lnTo>
                  <a:pt x="6461" y="3506"/>
                </a:lnTo>
                <a:lnTo>
                  <a:pt x="6452" y="3508"/>
                </a:lnTo>
                <a:lnTo>
                  <a:pt x="6445" y="3507"/>
                </a:lnTo>
                <a:lnTo>
                  <a:pt x="6439" y="3502"/>
                </a:lnTo>
                <a:lnTo>
                  <a:pt x="6435" y="3496"/>
                </a:lnTo>
                <a:close/>
                <a:moveTo>
                  <a:pt x="6394" y="3773"/>
                </a:moveTo>
                <a:lnTo>
                  <a:pt x="6394" y="3771"/>
                </a:lnTo>
                <a:lnTo>
                  <a:pt x="6397" y="3771"/>
                </a:lnTo>
                <a:lnTo>
                  <a:pt x="6400" y="3772"/>
                </a:lnTo>
                <a:lnTo>
                  <a:pt x="6402" y="3772"/>
                </a:lnTo>
                <a:lnTo>
                  <a:pt x="6401" y="3774"/>
                </a:lnTo>
                <a:lnTo>
                  <a:pt x="6398" y="3774"/>
                </a:lnTo>
                <a:lnTo>
                  <a:pt x="6397" y="3774"/>
                </a:lnTo>
                <a:lnTo>
                  <a:pt x="6394" y="3773"/>
                </a:lnTo>
                <a:close/>
                <a:moveTo>
                  <a:pt x="6369" y="4401"/>
                </a:moveTo>
                <a:lnTo>
                  <a:pt x="6370" y="4398"/>
                </a:lnTo>
                <a:lnTo>
                  <a:pt x="6373" y="4398"/>
                </a:lnTo>
                <a:lnTo>
                  <a:pt x="6375" y="4401"/>
                </a:lnTo>
                <a:lnTo>
                  <a:pt x="6374" y="4405"/>
                </a:lnTo>
                <a:lnTo>
                  <a:pt x="6372" y="4406"/>
                </a:lnTo>
                <a:lnTo>
                  <a:pt x="6369" y="4406"/>
                </a:lnTo>
                <a:lnTo>
                  <a:pt x="6368" y="4405"/>
                </a:lnTo>
                <a:lnTo>
                  <a:pt x="6369" y="4401"/>
                </a:lnTo>
                <a:close/>
                <a:moveTo>
                  <a:pt x="6275" y="4011"/>
                </a:moveTo>
                <a:lnTo>
                  <a:pt x="6275" y="4011"/>
                </a:lnTo>
                <a:lnTo>
                  <a:pt x="6275" y="4011"/>
                </a:lnTo>
                <a:lnTo>
                  <a:pt x="6275" y="4011"/>
                </a:lnTo>
                <a:lnTo>
                  <a:pt x="6275" y="4011"/>
                </a:lnTo>
                <a:close/>
                <a:moveTo>
                  <a:pt x="6438" y="4427"/>
                </a:moveTo>
                <a:lnTo>
                  <a:pt x="6435" y="4426"/>
                </a:lnTo>
                <a:lnTo>
                  <a:pt x="6435" y="4425"/>
                </a:lnTo>
                <a:lnTo>
                  <a:pt x="6437" y="4424"/>
                </a:lnTo>
                <a:lnTo>
                  <a:pt x="6438" y="4421"/>
                </a:lnTo>
                <a:lnTo>
                  <a:pt x="6438" y="4425"/>
                </a:lnTo>
                <a:lnTo>
                  <a:pt x="6438" y="4427"/>
                </a:lnTo>
                <a:close/>
                <a:moveTo>
                  <a:pt x="8512" y="4501"/>
                </a:moveTo>
                <a:lnTo>
                  <a:pt x="8535" y="4520"/>
                </a:lnTo>
                <a:lnTo>
                  <a:pt x="8508" y="4510"/>
                </a:lnTo>
                <a:lnTo>
                  <a:pt x="8479" y="4481"/>
                </a:lnTo>
                <a:lnTo>
                  <a:pt x="8492" y="4439"/>
                </a:lnTo>
                <a:lnTo>
                  <a:pt x="8529" y="4450"/>
                </a:lnTo>
                <a:lnTo>
                  <a:pt x="8528" y="4462"/>
                </a:lnTo>
                <a:lnTo>
                  <a:pt x="8514" y="4477"/>
                </a:lnTo>
                <a:lnTo>
                  <a:pt x="8512" y="4501"/>
                </a:lnTo>
                <a:close/>
                <a:moveTo>
                  <a:pt x="8726" y="4701"/>
                </a:moveTo>
                <a:lnTo>
                  <a:pt x="8720" y="4699"/>
                </a:lnTo>
                <a:lnTo>
                  <a:pt x="8714" y="4695"/>
                </a:lnTo>
                <a:lnTo>
                  <a:pt x="8717" y="4695"/>
                </a:lnTo>
                <a:lnTo>
                  <a:pt x="8721" y="4696"/>
                </a:lnTo>
                <a:lnTo>
                  <a:pt x="8724" y="4697"/>
                </a:lnTo>
                <a:lnTo>
                  <a:pt x="8726" y="4701"/>
                </a:lnTo>
                <a:close/>
                <a:moveTo>
                  <a:pt x="9549" y="2634"/>
                </a:moveTo>
                <a:lnTo>
                  <a:pt x="9545" y="2635"/>
                </a:lnTo>
                <a:lnTo>
                  <a:pt x="9540" y="2636"/>
                </a:lnTo>
                <a:lnTo>
                  <a:pt x="9537" y="2638"/>
                </a:lnTo>
                <a:lnTo>
                  <a:pt x="9534" y="2635"/>
                </a:lnTo>
                <a:lnTo>
                  <a:pt x="9539" y="2634"/>
                </a:lnTo>
                <a:lnTo>
                  <a:pt x="9541" y="2633"/>
                </a:lnTo>
                <a:lnTo>
                  <a:pt x="9545" y="2633"/>
                </a:lnTo>
                <a:lnTo>
                  <a:pt x="9549" y="2634"/>
                </a:lnTo>
                <a:close/>
                <a:moveTo>
                  <a:pt x="6768" y="3480"/>
                </a:moveTo>
                <a:lnTo>
                  <a:pt x="6773" y="3482"/>
                </a:lnTo>
                <a:lnTo>
                  <a:pt x="6780" y="3482"/>
                </a:lnTo>
                <a:lnTo>
                  <a:pt x="6785" y="3484"/>
                </a:lnTo>
                <a:lnTo>
                  <a:pt x="6783" y="3488"/>
                </a:lnTo>
                <a:lnTo>
                  <a:pt x="6779" y="3487"/>
                </a:lnTo>
                <a:lnTo>
                  <a:pt x="6773" y="3485"/>
                </a:lnTo>
                <a:lnTo>
                  <a:pt x="6769" y="3484"/>
                </a:lnTo>
                <a:lnTo>
                  <a:pt x="6768" y="3480"/>
                </a:lnTo>
                <a:close/>
                <a:moveTo>
                  <a:pt x="6161" y="3785"/>
                </a:moveTo>
                <a:lnTo>
                  <a:pt x="6175" y="3800"/>
                </a:lnTo>
                <a:lnTo>
                  <a:pt x="6184" y="3819"/>
                </a:lnTo>
                <a:lnTo>
                  <a:pt x="6197" y="3833"/>
                </a:lnTo>
                <a:lnTo>
                  <a:pt x="6226" y="3833"/>
                </a:lnTo>
                <a:lnTo>
                  <a:pt x="6179" y="3874"/>
                </a:lnTo>
                <a:lnTo>
                  <a:pt x="6155" y="3875"/>
                </a:lnTo>
                <a:lnTo>
                  <a:pt x="6150" y="3844"/>
                </a:lnTo>
                <a:lnTo>
                  <a:pt x="6161" y="3785"/>
                </a:lnTo>
                <a:close/>
                <a:moveTo>
                  <a:pt x="5816" y="3763"/>
                </a:moveTo>
                <a:lnTo>
                  <a:pt x="5814" y="3767"/>
                </a:lnTo>
                <a:lnTo>
                  <a:pt x="5806" y="3772"/>
                </a:lnTo>
                <a:lnTo>
                  <a:pt x="5797" y="3774"/>
                </a:lnTo>
                <a:lnTo>
                  <a:pt x="5791" y="3772"/>
                </a:lnTo>
                <a:lnTo>
                  <a:pt x="5791" y="3764"/>
                </a:lnTo>
                <a:lnTo>
                  <a:pt x="5797" y="3762"/>
                </a:lnTo>
                <a:lnTo>
                  <a:pt x="5807" y="3762"/>
                </a:lnTo>
                <a:lnTo>
                  <a:pt x="5816" y="3763"/>
                </a:lnTo>
                <a:close/>
                <a:moveTo>
                  <a:pt x="6006" y="4094"/>
                </a:moveTo>
                <a:lnTo>
                  <a:pt x="6006" y="4098"/>
                </a:lnTo>
                <a:lnTo>
                  <a:pt x="6004" y="4099"/>
                </a:lnTo>
                <a:lnTo>
                  <a:pt x="6001" y="4100"/>
                </a:lnTo>
                <a:lnTo>
                  <a:pt x="5997" y="4102"/>
                </a:lnTo>
                <a:lnTo>
                  <a:pt x="5995" y="4098"/>
                </a:lnTo>
                <a:lnTo>
                  <a:pt x="5997" y="4095"/>
                </a:lnTo>
                <a:lnTo>
                  <a:pt x="6001" y="4094"/>
                </a:lnTo>
                <a:lnTo>
                  <a:pt x="6006" y="4094"/>
                </a:lnTo>
                <a:close/>
                <a:moveTo>
                  <a:pt x="5841" y="4119"/>
                </a:moveTo>
                <a:lnTo>
                  <a:pt x="5828" y="4130"/>
                </a:lnTo>
                <a:lnTo>
                  <a:pt x="5824" y="4121"/>
                </a:lnTo>
                <a:lnTo>
                  <a:pt x="5829" y="4104"/>
                </a:lnTo>
                <a:lnTo>
                  <a:pt x="5844" y="4093"/>
                </a:lnTo>
                <a:lnTo>
                  <a:pt x="5856" y="4091"/>
                </a:lnTo>
                <a:lnTo>
                  <a:pt x="5858" y="4100"/>
                </a:lnTo>
                <a:lnTo>
                  <a:pt x="5852" y="4112"/>
                </a:lnTo>
                <a:lnTo>
                  <a:pt x="5841" y="4119"/>
                </a:lnTo>
                <a:close/>
                <a:moveTo>
                  <a:pt x="5895" y="4360"/>
                </a:moveTo>
                <a:lnTo>
                  <a:pt x="5890" y="4365"/>
                </a:lnTo>
                <a:lnTo>
                  <a:pt x="5885" y="4364"/>
                </a:lnTo>
                <a:lnTo>
                  <a:pt x="5883" y="4357"/>
                </a:lnTo>
                <a:lnTo>
                  <a:pt x="5885" y="4351"/>
                </a:lnTo>
                <a:lnTo>
                  <a:pt x="5890" y="4350"/>
                </a:lnTo>
                <a:lnTo>
                  <a:pt x="5894" y="4352"/>
                </a:lnTo>
                <a:lnTo>
                  <a:pt x="5895" y="4355"/>
                </a:lnTo>
                <a:lnTo>
                  <a:pt x="5895" y="4360"/>
                </a:lnTo>
                <a:close/>
                <a:moveTo>
                  <a:pt x="5904" y="4467"/>
                </a:moveTo>
                <a:lnTo>
                  <a:pt x="5894" y="4485"/>
                </a:lnTo>
                <a:lnTo>
                  <a:pt x="5874" y="4489"/>
                </a:lnTo>
                <a:lnTo>
                  <a:pt x="5851" y="4485"/>
                </a:lnTo>
                <a:lnTo>
                  <a:pt x="5832" y="4477"/>
                </a:lnTo>
                <a:lnTo>
                  <a:pt x="5851" y="4475"/>
                </a:lnTo>
                <a:lnTo>
                  <a:pt x="5874" y="4466"/>
                </a:lnTo>
                <a:lnTo>
                  <a:pt x="5893" y="4459"/>
                </a:lnTo>
                <a:lnTo>
                  <a:pt x="5904" y="4467"/>
                </a:lnTo>
                <a:close/>
                <a:moveTo>
                  <a:pt x="6401" y="4504"/>
                </a:moveTo>
                <a:lnTo>
                  <a:pt x="6402" y="4503"/>
                </a:lnTo>
                <a:lnTo>
                  <a:pt x="6401" y="4504"/>
                </a:lnTo>
                <a:lnTo>
                  <a:pt x="6401" y="4503"/>
                </a:lnTo>
                <a:lnTo>
                  <a:pt x="6401" y="4504"/>
                </a:lnTo>
                <a:close/>
                <a:moveTo>
                  <a:pt x="7288" y="4136"/>
                </a:moveTo>
                <a:lnTo>
                  <a:pt x="7290" y="4137"/>
                </a:lnTo>
                <a:lnTo>
                  <a:pt x="7290" y="4138"/>
                </a:lnTo>
                <a:lnTo>
                  <a:pt x="7288" y="4137"/>
                </a:lnTo>
                <a:lnTo>
                  <a:pt x="7288" y="4136"/>
                </a:lnTo>
                <a:close/>
                <a:moveTo>
                  <a:pt x="7723" y="4553"/>
                </a:moveTo>
                <a:lnTo>
                  <a:pt x="7727" y="4555"/>
                </a:lnTo>
                <a:lnTo>
                  <a:pt x="7730" y="4557"/>
                </a:lnTo>
                <a:lnTo>
                  <a:pt x="7733" y="4561"/>
                </a:lnTo>
                <a:lnTo>
                  <a:pt x="7733" y="4566"/>
                </a:lnTo>
                <a:lnTo>
                  <a:pt x="7723" y="4566"/>
                </a:lnTo>
                <a:lnTo>
                  <a:pt x="7715" y="4562"/>
                </a:lnTo>
                <a:lnTo>
                  <a:pt x="7713" y="4559"/>
                </a:lnTo>
                <a:lnTo>
                  <a:pt x="7723" y="4553"/>
                </a:lnTo>
                <a:close/>
                <a:moveTo>
                  <a:pt x="8213" y="4560"/>
                </a:moveTo>
                <a:lnTo>
                  <a:pt x="8205" y="4557"/>
                </a:lnTo>
                <a:lnTo>
                  <a:pt x="8208" y="4556"/>
                </a:lnTo>
                <a:lnTo>
                  <a:pt x="8210" y="4555"/>
                </a:lnTo>
                <a:lnTo>
                  <a:pt x="8212" y="4556"/>
                </a:lnTo>
                <a:lnTo>
                  <a:pt x="8213" y="4560"/>
                </a:lnTo>
                <a:close/>
                <a:moveTo>
                  <a:pt x="8507" y="4727"/>
                </a:moveTo>
                <a:lnTo>
                  <a:pt x="8494" y="4715"/>
                </a:lnTo>
                <a:lnTo>
                  <a:pt x="8494" y="4699"/>
                </a:lnTo>
                <a:lnTo>
                  <a:pt x="8501" y="4679"/>
                </a:lnTo>
                <a:lnTo>
                  <a:pt x="8505" y="4663"/>
                </a:lnTo>
                <a:lnTo>
                  <a:pt x="8528" y="4679"/>
                </a:lnTo>
                <a:lnTo>
                  <a:pt x="8538" y="4693"/>
                </a:lnTo>
                <a:lnTo>
                  <a:pt x="8531" y="4709"/>
                </a:lnTo>
                <a:lnTo>
                  <a:pt x="8507" y="4727"/>
                </a:lnTo>
                <a:close/>
                <a:moveTo>
                  <a:pt x="10190" y="4608"/>
                </a:moveTo>
                <a:lnTo>
                  <a:pt x="10188" y="4611"/>
                </a:lnTo>
                <a:lnTo>
                  <a:pt x="10188" y="4609"/>
                </a:lnTo>
                <a:lnTo>
                  <a:pt x="10188" y="4606"/>
                </a:lnTo>
                <a:lnTo>
                  <a:pt x="10188" y="4603"/>
                </a:lnTo>
                <a:lnTo>
                  <a:pt x="10190" y="4606"/>
                </a:lnTo>
                <a:lnTo>
                  <a:pt x="10190" y="4608"/>
                </a:lnTo>
                <a:close/>
                <a:moveTo>
                  <a:pt x="10428" y="2686"/>
                </a:moveTo>
                <a:lnTo>
                  <a:pt x="10430" y="2689"/>
                </a:lnTo>
                <a:lnTo>
                  <a:pt x="10431" y="2690"/>
                </a:lnTo>
                <a:lnTo>
                  <a:pt x="10431" y="2691"/>
                </a:lnTo>
                <a:lnTo>
                  <a:pt x="10429" y="2692"/>
                </a:lnTo>
                <a:lnTo>
                  <a:pt x="10425" y="2691"/>
                </a:lnTo>
                <a:lnTo>
                  <a:pt x="10424" y="2690"/>
                </a:lnTo>
                <a:lnTo>
                  <a:pt x="10425" y="2689"/>
                </a:lnTo>
                <a:lnTo>
                  <a:pt x="10428" y="2686"/>
                </a:lnTo>
                <a:close/>
                <a:moveTo>
                  <a:pt x="10822" y="2560"/>
                </a:moveTo>
                <a:lnTo>
                  <a:pt x="10824" y="2558"/>
                </a:lnTo>
                <a:lnTo>
                  <a:pt x="10824" y="2556"/>
                </a:lnTo>
                <a:lnTo>
                  <a:pt x="10825" y="2555"/>
                </a:lnTo>
                <a:lnTo>
                  <a:pt x="10828" y="2554"/>
                </a:lnTo>
                <a:lnTo>
                  <a:pt x="10825" y="2556"/>
                </a:lnTo>
                <a:lnTo>
                  <a:pt x="10822" y="2560"/>
                </a:lnTo>
                <a:close/>
                <a:moveTo>
                  <a:pt x="10834" y="2554"/>
                </a:moveTo>
                <a:lnTo>
                  <a:pt x="10831" y="2552"/>
                </a:lnTo>
                <a:lnTo>
                  <a:pt x="10835" y="2551"/>
                </a:lnTo>
                <a:lnTo>
                  <a:pt x="10839" y="2550"/>
                </a:lnTo>
                <a:lnTo>
                  <a:pt x="10842" y="2549"/>
                </a:lnTo>
                <a:lnTo>
                  <a:pt x="10838" y="2551"/>
                </a:lnTo>
                <a:lnTo>
                  <a:pt x="10834" y="2554"/>
                </a:lnTo>
                <a:close/>
                <a:moveTo>
                  <a:pt x="10843" y="2757"/>
                </a:moveTo>
                <a:lnTo>
                  <a:pt x="10840" y="2755"/>
                </a:lnTo>
                <a:lnTo>
                  <a:pt x="10849" y="2752"/>
                </a:lnTo>
                <a:lnTo>
                  <a:pt x="10863" y="2751"/>
                </a:lnTo>
                <a:lnTo>
                  <a:pt x="10876" y="2752"/>
                </a:lnTo>
                <a:lnTo>
                  <a:pt x="10868" y="2755"/>
                </a:lnTo>
                <a:lnTo>
                  <a:pt x="10861" y="2757"/>
                </a:lnTo>
                <a:lnTo>
                  <a:pt x="10853" y="2757"/>
                </a:lnTo>
                <a:lnTo>
                  <a:pt x="10843" y="2757"/>
                </a:lnTo>
                <a:close/>
                <a:moveTo>
                  <a:pt x="10960" y="2988"/>
                </a:moveTo>
                <a:lnTo>
                  <a:pt x="10947" y="3002"/>
                </a:lnTo>
                <a:lnTo>
                  <a:pt x="10931" y="3006"/>
                </a:lnTo>
                <a:lnTo>
                  <a:pt x="10912" y="3003"/>
                </a:lnTo>
                <a:lnTo>
                  <a:pt x="10890" y="3000"/>
                </a:lnTo>
                <a:lnTo>
                  <a:pt x="10909" y="2992"/>
                </a:lnTo>
                <a:lnTo>
                  <a:pt x="10924" y="2988"/>
                </a:lnTo>
                <a:lnTo>
                  <a:pt x="10941" y="2986"/>
                </a:lnTo>
                <a:lnTo>
                  <a:pt x="10960" y="2988"/>
                </a:lnTo>
                <a:close/>
                <a:moveTo>
                  <a:pt x="10933" y="2895"/>
                </a:moveTo>
                <a:lnTo>
                  <a:pt x="10927" y="2892"/>
                </a:lnTo>
                <a:lnTo>
                  <a:pt x="10924" y="2890"/>
                </a:lnTo>
                <a:lnTo>
                  <a:pt x="10926" y="2886"/>
                </a:lnTo>
                <a:lnTo>
                  <a:pt x="10931" y="2881"/>
                </a:lnTo>
                <a:lnTo>
                  <a:pt x="10936" y="2885"/>
                </a:lnTo>
                <a:lnTo>
                  <a:pt x="10938" y="2887"/>
                </a:lnTo>
                <a:lnTo>
                  <a:pt x="10938" y="2891"/>
                </a:lnTo>
                <a:lnTo>
                  <a:pt x="10933" y="2895"/>
                </a:lnTo>
                <a:close/>
                <a:moveTo>
                  <a:pt x="11011" y="2998"/>
                </a:moveTo>
                <a:lnTo>
                  <a:pt x="11008" y="2993"/>
                </a:lnTo>
                <a:lnTo>
                  <a:pt x="11008" y="2990"/>
                </a:lnTo>
                <a:lnTo>
                  <a:pt x="11010" y="2989"/>
                </a:lnTo>
                <a:lnTo>
                  <a:pt x="11013" y="2988"/>
                </a:lnTo>
                <a:lnTo>
                  <a:pt x="11012" y="2993"/>
                </a:lnTo>
                <a:lnTo>
                  <a:pt x="11011" y="2998"/>
                </a:lnTo>
                <a:close/>
                <a:moveTo>
                  <a:pt x="11291" y="3114"/>
                </a:moveTo>
                <a:lnTo>
                  <a:pt x="11297" y="3111"/>
                </a:lnTo>
                <a:lnTo>
                  <a:pt x="11303" y="3109"/>
                </a:lnTo>
                <a:lnTo>
                  <a:pt x="11308" y="3109"/>
                </a:lnTo>
                <a:lnTo>
                  <a:pt x="11310" y="3116"/>
                </a:lnTo>
                <a:lnTo>
                  <a:pt x="11305" y="3121"/>
                </a:lnTo>
                <a:lnTo>
                  <a:pt x="11300" y="3124"/>
                </a:lnTo>
                <a:lnTo>
                  <a:pt x="11295" y="3121"/>
                </a:lnTo>
                <a:lnTo>
                  <a:pt x="11291" y="3114"/>
                </a:lnTo>
                <a:close/>
                <a:moveTo>
                  <a:pt x="11264" y="3281"/>
                </a:moveTo>
                <a:lnTo>
                  <a:pt x="11257" y="3278"/>
                </a:lnTo>
                <a:lnTo>
                  <a:pt x="11249" y="3273"/>
                </a:lnTo>
                <a:lnTo>
                  <a:pt x="11243" y="3267"/>
                </a:lnTo>
                <a:lnTo>
                  <a:pt x="11241" y="3259"/>
                </a:lnTo>
                <a:lnTo>
                  <a:pt x="11250" y="3263"/>
                </a:lnTo>
                <a:lnTo>
                  <a:pt x="11259" y="3267"/>
                </a:lnTo>
                <a:lnTo>
                  <a:pt x="11264" y="3272"/>
                </a:lnTo>
                <a:lnTo>
                  <a:pt x="11264" y="3281"/>
                </a:lnTo>
                <a:close/>
                <a:moveTo>
                  <a:pt x="11182" y="3497"/>
                </a:moveTo>
                <a:lnTo>
                  <a:pt x="11185" y="3488"/>
                </a:lnTo>
                <a:lnTo>
                  <a:pt x="11194" y="3487"/>
                </a:lnTo>
                <a:lnTo>
                  <a:pt x="11204" y="3488"/>
                </a:lnTo>
                <a:lnTo>
                  <a:pt x="11212" y="3492"/>
                </a:lnTo>
                <a:lnTo>
                  <a:pt x="11206" y="3501"/>
                </a:lnTo>
                <a:lnTo>
                  <a:pt x="11198" y="3506"/>
                </a:lnTo>
                <a:lnTo>
                  <a:pt x="11190" y="3505"/>
                </a:lnTo>
                <a:lnTo>
                  <a:pt x="11182" y="3497"/>
                </a:lnTo>
                <a:close/>
                <a:moveTo>
                  <a:pt x="11164" y="3788"/>
                </a:moveTo>
                <a:lnTo>
                  <a:pt x="11176" y="3777"/>
                </a:lnTo>
                <a:lnTo>
                  <a:pt x="11193" y="3778"/>
                </a:lnTo>
                <a:lnTo>
                  <a:pt x="11207" y="3788"/>
                </a:lnTo>
                <a:lnTo>
                  <a:pt x="11215" y="3808"/>
                </a:lnTo>
                <a:lnTo>
                  <a:pt x="11201" y="3805"/>
                </a:lnTo>
                <a:lnTo>
                  <a:pt x="11185" y="3802"/>
                </a:lnTo>
                <a:lnTo>
                  <a:pt x="11173" y="3799"/>
                </a:lnTo>
                <a:lnTo>
                  <a:pt x="11164" y="3788"/>
                </a:lnTo>
                <a:close/>
                <a:moveTo>
                  <a:pt x="11127" y="3879"/>
                </a:moveTo>
                <a:lnTo>
                  <a:pt x="11126" y="3886"/>
                </a:lnTo>
                <a:lnTo>
                  <a:pt x="11115" y="3893"/>
                </a:lnTo>
                <a:lnTo>
                  <a:pt x="11104" y="3897"/>
                </a:lnTo>
                <a:lnTo>
                  <a:pt x="11096" y="3903"/>
                </a:lnTo>
                <a:lnTo>
                  <a:pt x="11100" y="3892"/>
                </a:lnTo>
                <a:lnTo>
                  <a:pt x="11105" y="3881"/>
                </a:lnTo>
                <a:lnTo>
                  <a:pt x="11114" y="3878"/>
                </a:lnTo>
                <a:lnTo>
                  <a:pt x="11127" y="3879"/>
                </a:lnTo>
                <a:close/>
                <a:moveTo>
                  <a:pt x="10448" y="4183"/>
                </a:moveTo>
                <a:lnTo>
                  <a:pt x="10448" y="4183"/>
                </a:lnTo>
                <a:lnTo>
                  <a:pt x="10448" y="4183"/>
                </a:lnTo>
                <a:lnTo>
                  <a:pt x="10454" y="4184"/>
                </a:lnTo>
                <a:lnTo>
                  <a:pt x="10448" y="4183"/>
                </a:lnTo>
                <a:close/>
                <a:moveTo>
                  <a:pt x="10296" y="4378"/>
                </a:moveTo>
                <a:lnTo>
                  <a:pt x="10300" y="4374"/>
                </a:lnTo>
                <a:lnTo>
                  <a:pt x="10304" y="4370"/>
                </a:lnTo>
                <a:lnTo>
                  <a:pt x="10300" y="4374"/>
                </a:lnTo>
                <a:lnTo>
                  <a:pt x="10296" y="4378"/>
                </a:lnTo>
                <a:close/>
                <a:moveTo>
                  <a:pt x="10310" y="2690"/>
                </a:moveTo>
                <a:lnTo>
                  <a:pt x="10310" y="2684"/>
                </a:lnTo>
                <a:lnTo>
                  <a:pt x="10316" y="2680"/>
                </a:lnTo>
                <a:lnTo>
                  <a:pt x="10321" y="2678"/>
                </a:lnTo>
                <a:lnTo>
                  <a:pt x="10327" y="2676"/>
                </a:lnTo>
                <a:lnTo>
                  <a:pt x="10328" y="2681"/>
                </a:lnTo>
                <a:lnTo>
                  <a:pt x="10325" y="2685"/>
                </a:lnTo>
                <a:lnTo>
                  <a:pt x="10317" y="2687"/>
                </a:lnTo>
                <a:lnTo>
                  <a:pt x="10310" y="2690"/>
                </a:lnTo>
                <a:close/>
                <a:moveTo>
                  <a:pt x="10416" y="2729"/>
                </a:moveTo>
                <a:lnTo>
                  <a:pt x="10412" y="2726"/>
                </a:lnTo>
                <a:lnTo>
                  <a:pt x="10412" y="2722"/>
                </a:lnTo>
                <a:lnTo>
                  <a:pt x="10415" y="2720"/>
                </a:lnTo>
                <a:lnTo>
                  <a:pt x="10420" y="2719"/>
                </a:lnTo>
                <a:lnTo>
                  <a:pt x="10424" y="2722"/>
                </a:lnTo>
                <a:lnTo>
                  <a:pt x="10423" y="2724"/>
                </a:lnTo>
                <a:lnTo>
                  <a:pt x="10419" y="2727"/>
                </a:lnTo>
                <a:lnTo>
                  <a:pt x="10416" y="2729"/>
                </a:lnTo>
                <a:close/>
                <a:moveTo>
                  <a:pt x="10565" y="2785"/>
                </a:moveTo>
                <a:lnTo>
                  <a:pt x="10564" y="2778"/>
                </a:lnTo>
                <a:lnTo>
                  <a:pt x="10565" y="2773"/>
                </a:lnTo>
                <a:lnTo>
                  <a:pt x="10569" y="2769"/>
                </a:lnTo>
                <a:lnTo>
                  <a:pt x="10574" y="2764"/>
                </a:lnTo>
                <a:lnTo>
                  <a:pt x="10578" y="2771"/>
                </a:lnTo>
                <a:lnTo>
                  <a:pt x="10577" y="2775"/>
                </a:lnTo>
                <a:lnTo>
                  <a:pt x="10572" y="2780"/>
                </a:lnTo>
                <a:lnTo>
                  <a:pt x="10565" y="2785"/>
                </a:lnTo>
                <a:close/>
                <a:moveTo>
                  <a:pt x="11114" y="3063"/>
                </a:moveTo>
                <a:lnTo>
                  <a:pt x="11112" y="3058"/>
                </a:lnTo>
                <a:lnTo>
                  <a:pt x="11112" y="3054"/>
                </a:lnTo>
                <a:lnTo>
                  <a:pt x="11114" y="3053"/>
                </a:lnTo>
                <a:lnTo>
                  <a:pt x="11120" y="3055"/>
                </a:lnTo>
                <a:lnTo>
                  <a:pt x="11123" y="3058"/>
                </a:lnTo>
                <a:lnTo>
                  <a:pt x="11120" y="3060"/>
                </a:lnTo>
                <a:lnTo>
                  <a:pt x="11118" y="3062"/>
                </a:lnTo>
                <a:lnTo>
                  <a:pt x="11114" y="3063"/>
                </a:lnTo>
                <a:close/>
                <a:moveTo>
                  <a:pt x="11221" y="3342"/>
                </a:moveTo>
                <a:lnTo>
                  <a:pt x="11221" y="3342"/>
                </a:lnTo>
                <a:lnTo>
                  <a:pt x="11221" y="3342"/>
                </a:lnTo>
                <a:lnTo>
                  <a:pt x="11221" y="3342"/>
                </a:lnTo>
                <a:lnTo>
                  <a:pt x="11221" y="3342"/>
                </a:lnTo>
                <a:close/>
                <a:moveTo>
                  <a:pt x="11204" y="3235"/>
                </a:moveTo>
                <a:lnTo>
                  <a:pt x="11201" y="3231"/>
                </a:lnTo>
                <a:lnTo>
                  <a:pt x="11198" y="3227"/>
                </a:lnTo>
                <a:lnTo>
                  <a:pt x="11202" y="3231"/>
                </a:lnTo>
                <a:lnTo>
                  <a:pt x="11204" y="3235"/>
                </a:lnTo>
                <a:close/>
                <a:moveTo>
                  <a:pt x="11159" y="3745"/>
                </a:moveTo>
                <a:lnTo>
                  <a:pt x="11169" y="3749"/>
                </a:lnTo>
                <a:lnTo>
                  <a:pt x="11180" y="3754"/>
                </a:lnTo>
                <a:lnTo>
                  <a:pt x="11173" y="3754"/>
                </a:lnTo>
                <a:lnTo>
                  <a:pt x="11168" y="3753"/>
                </a:lnTo>
                <a:lnTo>
                  <a:pt x="11162" y="3749"/>
                </a:lnTo>
                <a:lnTo>
                  <a:pt x="11159" y="3745"/>
                </a:lnTo>
                <a:close/>
                <a:moveTo>
                  <a:pt x="11067" y="3866"/>
                </a:moveTo>
                <a:lnTo>
                  <a:pt x="11068" y="3867"/>
                </a:lnTo>
                <a:lnTo>
                  <a:pt x="11068" y="3871"/>
                </a:lnTo>
                <a:lnTo>
                  <a:pt x="11062" y="3874"/>
                </a:lnTo>
                <a:lnTo>
                  <a:pt x="11058" y="3870"/>
                </a:lnTo>
                <a:lnTo>
                  <a:pt x="11059" y="3866"/>
                </a:lnTo>
                <a:lnTo>
                  <a:pt x="11067" y="3866"/>
                </a:lnTo>
                <a:close/>
                <a:moveTo>
                  <a:pt x="11071" y="3922"/>
                </a:moveTo>
                <a:lnTo>
                  <a:pt x="11082" y="3916"/>
                </a:lnTo>
                <a:lnTo>
                  <a:pt x="11081" y="3925"/>
                </a:lnTo>
                <a:lnTo>
                  <a:pt x="11073" y="3934"/>
                </a:lnTo>
                <a:lnTo>
                  <a:pt x="11064" y="3928"/>
                </a:lnTo>
                <a:lnTo>
                  <a:pt x="11068" y="3926"/>
                </a:lnTo>
                <a:lnTo>
                  <a:pt x="11071" y="3922"/>
                </a:lnTo>
                <a:close/>
                <a:moveTo>
                  <a:pt x="11044" y="3909"/>
                </a:moveTo>
                <a:lnTo>
                  <a:pt x="11057" y="3914"/>
                </a:lnTo>
                <a:lnTo>
                  <a:pt x="11070" y="3921"/>
                </a:lnTo>
                <a:lnTo>
                  <a:pt x="11062" y="3922"/>
                </a:lnTo>
                <a:lnTo>
                  <a:pt x="11055" y="3920"/>
                </a:lnTo>
                <a:lnTo>
                  <a:pt x="11049" y="3914"/>
                </a:lnTo>
                <a:lnTo>
                  <a:pt x="11044" y="3909"/>
                </a:lnTo>
                <a:close/>
                <a:moveTo>
                  <a:pt x="11094" y="3699"/>
                </a:moveTo>
                <a:lnTo>
                  <a:pt x="11096" y="3701"/>
                </a:lnTo>
                <a:lnTo>
                  <a:pt x="11098" y="3703"/>
                </a:lnTo>
                <a:lnTo>
                  <a:pt x="11099" y="3707"/>
                </a:lnTo>
                <a:lnTo>
                  <a:pt x="11100" y="3710"/>
                </a:lnTo>
                <a:lnTo>
                  <a:pt x="11096" y="3708"/>
                </a:lnTo>
                <a:lnTo>
                  <a:pt x="11092" y="3706"/>
                </a:lnTo>
                <a:lnTo>
                  <a:pt x="11091" y="3703"/>
                </a:lnTo>
                <a:lnTo>
                  <a:pt x="11094" y="3699"/>
                </a:lnTo>
                <a:close/>
                <a:moveTo>
                  <a:pt x="10999" y="3732"/>
                </a:moveTo>
                <a:lnTo>
                  <a:pt x="11002" y="3734"/>
                </a:lnTo>
                <a:lnTo>
                  <a:pt x="11002" y="3735"/>
                </a:lnTo>
                <a:lnTo>
                  <a:pt x="11001" y="3736"/>
                </a:lnTo>
                <a:lnTo>
                  <a:pt x="10998" y="3738"/>
                </a:lnTo>
                <a:lnTo>
                  <a:pt x="10996" y="3735"/>
                </a:lnTo>
                <a:lnTo>
                  <a:pt x="10996" y="3732"/>
                </a:lnTo>
                <a:lnTo>
                  <a:pt x="10997" y="3731"/>
                </a:lnTo>
                <a:lnTo>
                  <a:pt x="10999" y="3732"/>
                </a:lnTo>
                <a:close/>
                <a:moveTo>
                  <a:pt x="10998" y="3696"/>
                </a:moveTo>
                <a:lnTo>
                  <a:pt x="10998" y="3693"/>
                </a:lnTo>
                <a:lnTo>
                  <a:pt x="10999" y="3693"/>
                </a:lnTo>
                <a:lnTo>
                  <a:pt x="11001" y="3693"/>
                </a:lnTo>
                <a:lnTo>
                  <a:pt x="11002" y="3694"/>
                </a:lnTo>
                <a:lnTo>
                  <a:pt x="10998" y="3696"/>
                </a:lnTo>
                <a:close/>
                <a:moveTo>
                  <a:pt x="11132" y="3212"/>
                </a:moveTo>
                <a:lnTo>
                  <a:pt x="11136" y="3211"/>
                </a:lnTo>
                <a:lnTo>
                  <a:pt x="11136" y="3212"/>
                </a:lnTo>
                <a:lnTo>
                  <a:pt x="11134" y="3213"/>
                </a:lnTo>
                <a:lnTo>
                  <a:pt x="11133" y="3213"/>
                </a:lnTo>
                <a:lnTo>
                  <a:pt x="11132" y="3212"/>
                </a:lnTo>
                <a:close/>
                <a:moveTo>
                  <a:pt x="10228" y="3063"/>
                </a:moveTo>
                <a:lnTo>
                  <a:pt x="10229" y="3067"/>
                </a:lnTo>
                <a:lnTo>
                  <a:pt x="10228" y="3069"/>
                </a:lnTo>
                <a:lnTo>
                  <a:pt x="10226" y="3069"/>
                </a:lnTo>
                <a:lnTo>
                  <a:pt x="10223" y="3067"/>
                </a:lnTo>
                <a:lnTo>
                  <a:pt x="10225" y="3065"/>
                </a:lnTo>
                <a:lnTo>
                  <a:pt x="10228" y="3063"/>
                </a:lnTo>
                <a:close/>
                <a:moveTo>
                  <a:pt x="10452" y="2895"/>
                </a:moveTo>
                <a:lnTo>
                  <a:pt x="10451" y="2902"/>
                </a:lnTo>
                <a:lnTo>
                  <a:pt x="10447" y="2909"/>
                </a:lnTo>
                <a:lnTo>
                  <a:pt x="10440" y="2916"/>
                </a:lnTo>
                <a:lnTo>
                  <a:pt x="10431" y="2928"/>
                </a:lnTo>
                <a:lnTo>
                  <a:pt x="10430" y="2909"/>
                </a:lnTo>
                <a:lnTo>
                  <a:pt x="10430" y="2897"/>
                </a:lnTo>
                <a:lnTo>
                  <a:pt x="10437" y="2894"/>
                </a:lnTo>
                <a:lnTo>
                  <a:pt x="10452" y="2895"/>
                </a:lnTo>
                <a:close/>
                <a:moveTo>
                  <a:pt x="10570" y="2952"/>
                </a:moveTo>
                <a:lnTo>
                  <a:pt x="10565" y="2967"/>
                </a:lnTo>
                <a:lnTo>
                  <a:pt x="10558" y="2972"/>
                </a:lnTo>
                <a:lnTo>
                  <a:pt x="10547" y="2972"/>
                </a:lnTo>
                <a:lnTo>
                  <a:pt x="10532" y="2969"/>
                </a:lnTo>
                <a:lnTo>
                  <a:pt x="10532" y="2952"/>
                </a:lnTo>
                <a:lnTo>
                  <a:pt x="10541" y="2948"/>
                </a:lnTo>
                <a:lnTo>
                  <a:pt x="10555" y="2950"/>
                </a:lnTo>
                <a:lnTo>
                  <a:pt x="10570" y="2952"/>
                </a:lnTo>
                <a:close/>
                <a:moveTo>
                  <a:pt x="10582" y="2919"/>
                </a:moveTo>
                <a:lnTo>
                  <a:pt x="10583" y="2916"/>
                </a:lnTo>
                <a:lnTo>
                  <a:pt x="10584" y="2916"/>
                </a:lnTo>
                <a:lnTo>
                  <a:pt x="10587" y="2918"/>
                </a:lnTo>
                <a:lnTo>
                  <a:pt x="10589" y="2918"/>
                </a:lnTo>
                <a:lnTo>
                  <a:pt x="10586" y="2919"/>
                </a:lnTo>
                <a:lnTo>
                  <a:pt x="10582" y="2919"/>
                </a:lnTo>
                <a:close/>
                <a:moveTo>
                  <a:pt x="10459" y="2983"/>
                </a:moveTo>
                <a:lnTo>
                  <a:pt x="10459" y="2988"/>
                </a:lnTo>
                <a:lnTo>
                  <a:pt x="10454" y="2993"/>
                </a:lnTo>
                <a:lnTo>
                  <a:pt x="10448" y="2995"/>
                </a:lnTo>
                <a:lnTo>
                  <a:pt x="10439" y="2998"/>
                </a:lnTo>
                <a:lnTo>
                  <a:pt x="10451" y="2988"/>
                </a:lnTo>
                <a:lnTo>
                  <a:pt x="10459" y="2983"/>
                </a:lnTo>
                <a:close/>
                <a:moveTo>
                  <a:pt x="10326" y="2888"/>
                </a:moveTo>
                <a:lnTo>
                  <a:pt x="10327" y="2890"/>
                </a:lnTo>
                <a:lnTo>
                  <a:pt x="10326" y="2888"/>
                </a:lnTo>
                <a:lnTo>
                  <a:pt x="10332" y="2891"/>
                </a:lnTo>
                <a:lnTo>
                  <a:pt x="10326" y="2888"/>
                </a:lnTo>
                <a:close/>
                <a:moveTo>
                  <a:pt x="10793" y="2807"/>
                </a:moveTo>
                <a:lnTo>
                  <a:pt x="10798" y="2804"/>
                </a:lnTo>
                <a:lnTo>
                  <a:pt x="10801" y="2806"/>
                </a:lnTo>
                <a:lnTo>
                  <a:pt x="10801" y="2808"/>
                </a:lnTo>
                <a:lnTo>
                  <a:pt x="10797" y="2812"/>
                </a:lnTo>
                <a:lnTo>
                  <a:pt x="10792" y="2813"/>
                </a:lnTo>
                <a:lnTo>
                  <a:pt x="10789" y="2813"/>
                </a:lnTo>
                <a:lnTo>
                  <a:pt x="10789" y="2811"/>
                </a:lnTo>
                <a:lnTo>
                  <a:pt x="10793" y="2807"/>
                </a:lnTo>
                <a:close/>
                <a:moveTo>
                  <a:pt x="10747" y="2836"/>
                </a:moveTo>
                <a:lnTo>
                  <a:pt x="10751" y="2838"/>
                </a:lnTo>
                <a:lnTo>
                  <a:pt x="10754" y="2838"/>
                </a:lnTo>
                <a:lnTo>
                  <a:pt x="10755" y="2840"/>
                </a:lnTo>
                <a:lnTo>
                  <a:pt x="10755" y="2843"/>
                </a:lnTo>
                <a:lnTo>
                  <a:pt x="10751" y="2840"/>
                </a:lnTo>
                <a:lnTo>
                  <a:pt x="10747" y="2836"/>
                </a:lnTo>
                <a:close/>
                <a:moveTo>
                  <a:pt x="10682" y="2764"/>
                </a:moveTo>
                <a:lnTo>
                  <a:pt x="10685" y="2766"/>
                </a:lnTo>
                <a:lnTo>
                  <a:pt x="10685" y="2769"/>
                </a:lnTo>
                <a:lnTo>
                  <a:pt x="10682" y="2771"/>
                </a:lnTo>
                <a:lnTo>
                  <a:pt x="10680" y="2774"/>
                </a:lnTo>
                <a:lnTo>
                  <a:pt x="10676" y="2771"/>
                </a:lnTo>
                <a:lnTo>
                  <a:pt x="10677" y="2769"/>
                </a:lnTo>
                <a:lnTo>
                  <a:pt x="10680" y="2766"/>
                </a:lnTo>
                <a:lnTo>
                  <a:pt x="10682" y="2764"/>
                </a:lnTo>
                <a:close/>
                <a:moveTo>
                  <a:pt x="10718" y="2792"/>
                </a:moveTo>
                <a:lnTo>
                  <a:pt x="10707" y="2821"/>
                </a:lnTo>
                <a:lnTo>
                  <a:pt x="10677" y="2830"/>
                </a:lnTo>
                <a:lnTo>
                  <a:pt x="10640" y="2831"/>
                </a:lnTo>
                <a:lnTo>
                  <a:pt x="10610" y="2835"/>
                </a:lnTo>
                <a:lnTo>
                  <a:pt x="10602" y="2816"/>
                </a:lnTo>
                <a:lnTo>
                  <a:pt x="10635" y="2811"/>
                </a:lnTo>
                <a:lnTo>
                  <a:pt x="10681" y="2808"/>
                </a:lnTo>
                <a:lnTo>
                  <a:pt x="10718" y="2792"/>
                </a:lnTo>
                <a:close/>
                <a:moveTo>
                  <a:pt x="10372" y="2850"/>
                </a:moveTo>
                <a:lnTo>
                  <a:pt x="10375" y="2852"/>
                </a:lnTo>
                <a:lnTo>
                  <a:pt x="10378" y="2852"/>
                </a:lnTo>
                <a:lnTo>
                  <a:pt x="10379" y="2853"/>
                </a:lnTo>
                <a:lnTo>
                  <a:pt x="10378" y="2857"/>
                </a:lnTo>
                <a:lnTo>
                  <a:pt x="10375" y="2854"/>
                </a:lnTo>
                <a:lnTo>
                  <a:pt x="10372" y="2850"/>
                </a:lnTo>
                <a:close/>
                <a:moveTo>
                  <a:pt x="10212" y="2652"/>
                </a:moveTo>
                <a:lnTo>
                  <a:pt x="10212" y="2652"/>
                </a:lnTo>
                <a:lnTo>
                  <a:pt x="10212" y="2653"/>
                </a:lnTo>
                <a:lnTo>
                  <a:pt x="10212" y="2652"/>
                </a:lnTo>
                <a:lnTo>
                  <a:pt x="10212" y="2652"/>
                </a:lnTo>
                <a:close/>
                <a:moveTo>
                  <a:pt x="10201" y="2924"/>
                </a:moveTo>
                <a:lnTo>
                  <a:pt x="10201" y="2927"/>
                </a:lnTo>
                <a:lnTo>
                  <a:pt x="10200" y="2928"/>
                </a:lnTo>
                <a:lnTo>
                  <a:pt x="10197" y="2928"/>
                </a:lnTo>
                <a:lnTo>
                  <a:pt x="10196" y="2925"/>
                </a:lnTo>
                <a:lnTo>
                  <a:pt x="10196" y="2923"/>
                </a:lnTo>
                <a:lnTo>
                  <a:pt x="10197" y="2922"/>
                </a:lnTo>
                <a:lnTo>
                  <a:pt x="10200" y="2923"/>
                </a:lnTo>
                <a:lnTo>
                  <a:pt x="10201" y="2924"/>
                </a:lnTo>
                <a:close/>
                <a:moveTo>
                  <a:pt x="11184" y="3054"/>
                </a:moveTo>
                <a:lnTo>
                  <a:pt x="11201" y="3074"/>
                </a:lnTo>
                <a:lnTo>
                  <a:pt x="11224" y="3073"/>
                </a:lnTo>
                <a:lnTo>
                  <a:pt x="11249" y="3068"/>
                </a:lnTo>
                <a:lnTo>
                  <a:pt x="11269" y="3077"/>
                </a:lnTo>
                <a:lnTo>
                  <a:pt x="11231" y="3101"/>
                </a:lnTo>
                <a:lnTo>
                  <a:pt x="11180" y="3090"/>
                </a:lnTo>
                <a:lnTo>
                  <a:pt x="11152" y="3065"/>
                </a:lnTo>
                <a:lnTo>
                  <a:pt x="11184" y="3054"/>
                </a:lnTo>
                <a:close/>
                <a:moveTo>
                  <a:pt x="10803" y="2766"/>
                </a:moveTo>
                <a:lnTo>
                  <a:pt x="10839" y="2775"/>
                </a:lnTo>
                <a:lnTo>
                  <a:pt x="10850" y="2799"/>
                </a:lnTo>
                <a:lnTo>
                  <a:pt x="10839" y="2816"/>
                </a:lnTo>
                <a:lnTo>
                  <a:pt x="10805" y="2804"/>
                </a:lnTo>
                <a:lnTo>
                  <a:pt x="10821" y="2799"/>
                </a:lnTo>
                <a:lnTo>
                  <a:pt x="10817" y="2788"/>
                </a:lnTo>
                <a:lnTo>
                  <a:pt x="10806" y="2775"/>
                </a:lnTo>
                <a:lnTo>
                  <a:pt x="10803" y="2766"/>
                </a:lnTo>
                <a:close/>
                <a:moveTo>
                  <a:pt x="10821" y="2728"/>
                </a:moveTo>
                <a:lnTo>
                  <a:pt x="10820" y="2728"/>
                </a:lnTo>
                <a:lnTo>
                  <a:pt x="10820" y="2729"/>
                </a:lnTo>
                <a:lnTo>
                  <a:pt x="10820" y="2728"/>
                </a:lnTo>
                <a:lnTo>
                  <a:pt x="10821" y="2728"/>
                </a:lnTo>
                <a:close/>
                <a:moveTo>
                  <a:pt x="10824" y="2728"/>
                </a:moveTo>
                <a:lnTo>
                  <a:pt x="10828" y="2727"/>
                </a:lnTo>
                <a:lnTo>
                  <a:pt x="10831" y="2726"/>
                </a:lnTo>
                <a:lnTo>
                  <a:pt x="10828" y="2728"/>
                </a:lnTo>
                <a:lnTo>
                  <a:pt x="10824" y="2728"/>
                </a:lnTo>
                <a:close/>
                <a:moveTo>
                  <a:pt x="11031" y="4006"/>
                </a:moveTo>
                <a:lnTo>
                  <a:pt x="11034" y="4005"/>
                </a:lnTo>
                <a:lnTo>
                  <a:pt x="11034" y="4005"/>
                </a:lnTo>
                <a:lnTo>
                  <a:pt x="11034" y="4005"/>
                </a:lnTo>
                <a:lnTo>
                  <a:pt x="11031" y="4006"/>
                </a:lnTo>
                <a:lnTo>
                  <a:pt x="11030" y="4004"/>
                </a:lnTo>
                <a:lnTo>
                  <a:pt x="11031" y="4002"/>
                </a:lnTo>
                <a:lnTo>
                  <a:pt x="11033" y="4004"/>
                </a:lnTo>
                <a:lnTo>
                  <a:pt x="11031" y="4006"/>
                </a:lnTo>
                <a:close/>
                <a:moveTo>
                  <a:pt x="11199" y="2947"/>
                </a:moveTo>
                <a:lnTo>
                  <a:pt x="11188" y="2956"/>
                </a:lnTo>
                <a:lnTo>
                  <a:pt x="11179" y="2966"/>
                </a:lnTo>
                <a:lnTo>
                  <a:pt x="11169" y="2975"/>
                </a:lnTo>
                <a:lnTo>
                  <a:pt x="11155" y="2979"/>
                </a:lnTo>
                <a:lnTo>
                  <a:pt x="11155" y="2960"/>
                </a:lnTo>
                <a:lnTo>
                  <a:pt x="11165" y="2946"/>
                </a:lnTo>
                <a:lnTo>
                  <a:pt x="11182" y="2941"/>
                </a:lnTo>
                <a:lnTo>
                  <a:pt x="11199" y="2947"/>
                </a:lnTo>
                <a:close/>
                <a:moveTo>
                  <a:pt x="11039" y="2918"/>
                </a:moveTo>
                <a:lnTo>
                  <a:pt x="11045" y="2915"/>
                </a:lnTo>
                <a:lnTo>
                  <a:pt x="11049" y="2919"/>
                </a:lnTo>
                <a:lnTo>
                  <a:pt x="11050" y="2927"/>
                </a:lnTo>
                <a:lnTo>
                  <a:pt x="11049" y="2934"/>
                </a:lnTo>
                <a:lnTo>
                  <a:pt x="11044" y="2930"/>
                </a:lnTo>
                <a:lnTo>
                  <a:pt x="11040" y="2928"/>
                </a:lnTo>
                <a:lnTo>
                  <a:pt x="11039" y="2923"/>
                </a:lnTo>
                <a:lnTo>
                  <a:pt x="11039" y="2918"/>
                </a:lnTo>
                <a:close/>
                <a:moveTo>
                  <a:pt x="11034" y="2956"/>
                </a:moveTo>
                <a:lnTo>
                  <a:pt x="11052" y="2937"/>
                </a:lnTo>
                <a:lnTo>
                  <a:pt x="11081" y="2920"/>
                </a:lnTo>
                <a:lnTo>
                  <a:pt x="11108" y="2914"/>
                </a:lnTo>
                <a:lnTo>
                  <a:pt x="11120" y="2930"/>
                </a:lnTo>
                <a:lnTo>
                  <a:pt x="11096" y="2938"/>
                </a:lnTo>
                <a:lnTo>
                  <a:pt x="11067" y="2947"/>
                </a:lnTo>
                <a:lnTo>
                  <a:pt x="11043" y="2955"/>
                </a:lnTo>
                <a:lnTo>
                  <a:pt x="11034" y="2956"/>
                </a:lnTo>
                <a:close/>
                <a:moveTo>
                  <a:pt x="10915" y="2673"/>
                </a:moveTo>
                <a:lnTo>
                  <a:pt x="10918" y="2678"/>
                </a:lnTo>
                <a:lnTo>
                  <a:pt x="10917" y="2681"/>
                </a:lnTo>
                <a:lnTo>
                  <a:pt x="10914" y="2681"/>
                </a:lnTo>
                <a:lnTo>
                  <a:pt x="10909" y="2677"/>
                </a:lnTo>
                <a:lnTo>
                  <a:pt x="10908" y="2673"/>
                </a:lnTo>
                <a:lnTo>
                  <a:pt x="10908" y="2671"/>
                </a:lnTo>
                <a:lnTo>
                  <a:pt x="10910" y="2671"/>
                </a:lnTo>
                <a:lnTo>
                  <a:pt x="10915" y="2673"/>
                </a:lnTo>
                <a:close/>
                <a:moveTo>
                  <a:pt x="10554" y="2726"/>
                </a:moveTo>
                <a:lnTo>
                  <a:pt x="10583" y="2724"/>
                </a:lnTo>
                <a:lnTo>
                  <a:pt x="10573" y="2733"/>
                </a:lnTo>
                <a:lnTo>
                  <a:pt x="10542" y="2743"/>
                </a:lnTo>
                <a:lnTo>
                  <a:pt x="10512" y="2745"/>
                </a:lnTo>
                <a:lnTo>
                  <a:pt x="10513" y="2732"/>
                </a:lnTo>
                <a:lnTo>
                  <a:pt x="10523" y="2727"/>
                </a:lnTo>
                <a:lnTo>
                  <a:pt x="10538" y="2727"/>
                </a:lnTo>
                <a:lnTo>
                  <a:pt x="10554" y="2726"/>
                </a:lnTo>
                <a:close/>
                <a:moveTo>
                  <a:pt x="10377" y="2643"/>
                </a:moveTo>
                <a:lnTo>
                  <a:pt x="10379" y="2642"/>
                </a:lnTo>
                <a:lnTo>
                  <a:pt x="10383" y="2639"/>
                </a:lnTo>
                <a:lnTo>
                  <a:pt x="10387" y="2639"/>
                </a:lnTo>
                <a:lnTo>
                  <a:pt x="10388" y="2643"/>
                </a:lnTo>
                <a:lnTo>
                  <a:pt x="10384" y="2645"/>
                </a:lnTo>
                <a:lnTo>
                  <a:pt x="10381" y="2648"/>
                </a:lnTo>
                <a:lnTo>
                  <a:pt x="10378" y="2647"/>
                </a:lnTo>
                <a:lnTo>
                  <a:pt x="10377" y="2643"/>
                </a:lnTo>
                <a:close/>
                <a:moveTo>
                  <a:pt x="8994" y="1612"/>
                </a:moveTo>
                <a:lnTo>
                  <a:pt x="9003" y="1623"/>
                </a:lnTo>
                <a:lnTo>
                  <a:pt x="9012" y="1635"/>
                </a:lnTo>
                <a:lnTo>
                  <a:pt x="9018" y="1647"/>
                </a:lnTo>
                <a:lnTo>
                  <a:pt x="9019" y="1663"/>
                </a:lnTo>
                <a:lnTo>
                  <a:pt x="8996" y="1655"/>
                </a:lnTo>
                <a:lnTo>
                  <a:pt x="8985" y="1646"/>
                </a:lnTo>
                <a:lnTo>
                  <a:pt x="8985" y="1633"/>
                </a:lnTo>
                <a:lnTo>
                  <a:pt x="8994" y="1612"/>
                </a:lnTo>
                <a:close/>
                <a:moveTo>
                  <a:pt x="3048" y="3820"/>
                </a:moveTo>
                <a:lnTo>
                  <a:pt x="3055" y="3822"/>
                </a:lnTo>
                <a:lnTo>
                  <a:pt x="3059" y="3825"/>
                </a:lnTo>
                <a:lnTo>
                  <a:pt x="3060" y="3829"/>
                </a:lnTo>
                <a:lnTo>
                  <a:pt x="3057" y="3834"/>
                </a:lnTo>
                <a:lnTo>
                  <a:pt x="3050" y="3832"/>
                </a:lnTo>
                <a:lnTo>
                  <a:pt x="3045" y="3829"/>
                </a:lnTo>
                <a:lnTo>
                  <a:pt x="3044" y="3825"/>
                </a:lnTo>
                <a:lnTo>
                  <a:pt x="3048" y="3820"/>
                </a:lnTo>
                <a:close/>
                <a:moveTo>
                  <a:pt x="1341" y="3459"/>
                </a:moveTo>
                <a:lnTo>
                  <a:pt x="1349" y="3469"/>
                </a:lnTo>
                <a:lnTo>
                  <a:pt x="1332" y="3469"/>
                </a:lnTo>
                <a:lnTo>
                  <a:pt x="1308" y="3464"/>
                </a:lnTo>
                <a:lnTo>
                  <a:pt x="1295" y="3456"/>
                </a:lnTo>
                <a:lnTo>
                  <a:pt x="1307" y="3456"/>
                </a:lnTo>
                <a:lnTo>
                  <a:pt x="1318" y="3457"/>
                </a:lnTo>
                <a:lnTo>
                  <a:pt x="1330" y="3457"/>
                </a:lnTo>
                <a:lnTo>
                  <a:pt x="1341" y="3459"/>
                </a:lnTo>
                <a:close/>
                <a:moveTo>
                  <a:pt x="948" y="3455"/>
                </a:moveTo>
                <a:lnTo>
                  <a:pt x="946" y="3456"/>
                </a:lnTo>
                <a:lnTo>
                  <a:pt x="943" y="3456"/>
                </a:lnTo>
                <a:lnTo>
                  <a:pt x="943" y="3454"/>
                </a:lnTo>
                <a:lnTo>
                  <a:pt x="945" y="3451"/>
                </a:lnTo>
                <a:lnTo>
                  <a:pt x="948" y="3451"/>
                </a:lnTo>
                <a:lnTo>
                  <a:pt x="948" y="3455"/>
                </a:lnTo>
                <a:close/>
                <a:moveTo>
                  <a:pt x="1462" y="3384"/>
                </a:moveTo>
                <a:lnTo>
                  <a:pt x="1460" y="3384"/>
                </a:lnTo>
                <a:lnTo>
                  <a:pt x="1455" y="3382"/>
                </a:lnTo>
                <a:lnTo>
                  <a:pt x="1460" y="3380"/>
                </a:lnTo>
                <a:lnTo>
                  <a:pt x="1463" y="3379"/>
                </a:lnTo>
                <a:lnTo>
                  <a:pt x="1466" y="3381"/>
                </a:lnTo>
                <a:lnTo>
                  <a:pt x="1462" y="3384"/>
                </a:lnTo>
                <a:close/>
                <a:moveTo>
                  <a:pt x="1041" y="3321"/>
                </a:moveTo>
                <a:lnTo>
                  <a:pt x="1039" y="3325"/>
                </a:lnTo>
                <a:lnTo>
                  <a:pt x="1038" y="3325"/>
                </a:lnTo>
                <a:lnTo>
                  <a:pt x="1036" y="3324"/>
                </a:lnTo>
                <a:lnTo>
                  <a:pt x="1033" y="3323"/>
                </a:lnTo>
                <a:lnTo>
                  <a:pt x="1041" y="3321"/>
                </a:lnTo>
                <a:close/>
                <a:moveTo>
                  <a:pt x="1341" y="3407"/>
                </a:moveTo>
                <a:lnTo>
                  <a:pt x="1330" y="3407"/>
                </a:lnTo>
                <a:lnTo>
                  <a:pt x="1317" y="3403"/>
                </a:lnTo>
                <a:lnTo>
                  <a:pt x="1307" y="3398"/>
                </a:lnTo>
                <a:lnTo>
                  <a:pt x="1295" y="3391"/>
                </a:lnTo>
                <a:lnTo>
                  <a:pt x="1325" y="3382"/>
                </a:lnTo>
                <a:lnTo>
                  <a:pt x="1359" y="3390"/>
                </a:lnTo>
                <a:lnTo>
                  <a:pt x="1373" y="3403"/>
                </a:lnTo>
                <a:lnTo>
                  <a:pt x="1341" y="3407"/>
                </a:lnTo>
                <a:close/>
                <a:moveTo>
                  <a:pt x="2448" y="3558"/>
                </a:moveTo>
                <a:lnTo>
                  <a:pt x="2447" y="3562"/>
                </a:lnTo>
                <a:lnTo>
                  <a:pt x="2445" y="3566"/>
                </a:lnTo>
                <a:lnTo>
                  <a:pt x="2443" y="3568"/>
                </a:lnTo>
                <a:lnTo>
                  <a:pt x="2439" y="3567"/>
                </a:lnTo>
                <a:lnTo>
                  <a:pt x="2439" y="3563"/>
                </a:lnTo>
                <a:lnTo>
                  <a:pt x="2442" y="3559"/>
                </a:lnTo>
                <a:lnTo>
                  <a:pt x="2444" y="3558"/>
                </a:lnTo>
                <a:lnTo>
                  <a:pt x="2448" y="3558"/>
                </a:lnTo>
                <a:close/>
                <a:moveTo>
                  <a:pt x="2509" y="3361"/>
                </a:moveTo>
                <a:lnTo>
                  <a:pt x="2506" y="3362"/>
                </a:lnTo>
                <a:lnTo>
                  <a:pt x="2505" y="3362"/>
                </a:lnTo>
                <a:lnTo>
                  <a:pt x="2503" y="3361"/>
                </a:lnTo>
                <a:lnTo>
                  <a:pt x="2501" y="3358"/>
                </a:lnTo>
                <a:lnTo>
                  <a:pt x="2505" y="3357"/>
                </a:lnTo>
                <a:lnTo>
                  <a:pt x="2508" y="3357"/>
                </a:lnTo>
                <a:lnTo>
                  <a:pt x="2510" y="3358"/>
                </a:lnTo>
                <a:lnTo>
                  <a:pt x="2509" y="3361"/>
                </a:lnTo>
                <a:close/>
                <a:moveTo>
                  <a:pt x="1900" y="3628"/>
                </a:moveTo>
                <a:lnTo>
                  <a:pt x="1895" y="3625"/>
                </a:lnTo>
                <a:lnTo>
                  <a:pt x="1890" y="3625"/>
                </a:lnTo>
                <a:lnTo>
                  <a:pt x="1886" y="3623"/>
                </a:lnTo>
                <a:lnTo>
                  <a:pt x="1885" y="3619"/>
                </a:lnTo>
                <a:lnTo>
                  <a:pt x="1891" y="3619"/>
                </a:lnTo>
                <a:lnTo>
                  <a:pt x="1896" y="3620"/>
                </a:lnTo>
                <a:lnTo>
                  <a:pt x="1900" y="3623"/>
                </a:lnTo>
                <a:lnTo>
                  <a:pt x="1900" y="3628"/>
                </a:lnTo>
                <a:close/>
                <a:moveTo>
                  <a:pt x="1793" y="3608"/>
                </a:moveTo>
                <a:lnTo>
                  <a:pt x="1790" y="3605"/>
                </a:lnTo>
                <a:lnTo>
                  <a:pt x="1786" y="3604"/>
                </a:lnTo>
                <a:lnTo>
                  <a:pt x="1784" y="3601"/>
                </a:lnTo>
                <a:lnTo>
                  <a:pt x="1787" y="3599"/>
                </a:lnTo>
                <a:lnTo>
                  <a:pt x="1790" y="3601"/>
                </a:lnTo>
                <a:lnTo>
                  <a:pt x="1793" y="3603"/>
                </a:lnTo>
                <a:lnTo>
                  <a:pt x="1795" y="3605"/>
                </a:lnTo>
                <a:lnTo>
                  <a:pt x="1793" y="3608"/>
                </a:lnTo>
                <a:close/>
                <a:moveTo>
                  <a:pt x="3039" y="3343"/>
                </a:moveTo>
                <a:lnTo>
                  <a:pt x="3040" y="3343"/>
                </a:lnTo>
                <a:lnTo>
                  <a:pt x="3040" y="3343"/>
                </a:lnTo>
                <a:lnTo>
                  <a:pt x="3039" y="3343"/>
                </a:lnTo>
                <a:close/>
                <a:moveTo>
                  <a:pt x="3311" y="3395"/>
                </a:moveTo>
                <a:lnTo>
                  <a:pt x="3313" y="3394"/>
                </a:lnTo>
                <a:lnTo>
                  <a:pt x="3314" y="3394"/>
                </a:lnTo>
                <a:lnTo>
                  <a:pt x="3315" y="3395"/>
                </a:lnTo>
                <a:lnTo>
                  <a:pt x="3315" y="3398"/>
                </a:lnTo>
                <a:lnTo>
                  <a:pt x="3314" y="3396"/>
                </a:lnTo>
                <a:lnTo>
                  <a:pt x="3311" y="3395"/>
                </a:lnTo>
                <a:close/>
                <a:moveTo>
                  <a:pt x="875" y="2475"/>
                </a:moveTo>
                <a:lnTo>
                  <a:pt x="887" y="2475"/>
                </a:lnTo>
                <a:lnTo>
                  <a:pt x="892" y="2479"/>
                </a:lnTo>
                <a:lnTo>
                  <a:pt x="889" y="2486"/>
                </a:lnTo>
                <a:lnTo>
                  <a:pt x="883" y="2496"/>
                </a:lnTo>
                <a:lnTo>
                  <a:pt x="875" y="2496"/>
                </a:lnTo>
                <a:lnTo>
                  <a:pt x="871" y="2491"/>
                </a:lnTo>
                <a:lnTo>
                  <a:pt x="873" y="2482"/>
                </a:lnTo>
                <a:lnTo>
                  <a:pt x="875" y="2475"/>
                </a:lnTo>
                <a:close/>
                <a:moveTo>
                  <a:pt x="811" y="2509"/>
                </a:moveTo>
                <a:lnTo>
                  <a:pt x="814" y="2504"/>
                </a:lnTo>
                <a:lnTo>
                  <a:pt x="819" y="2500"/>
                </a:lnTo>
                <a:lnTo>
                  <a:pt x="823" y="2499"/>
                </a:lnTo>
                <a:lnTo>
                  <a:pt x="829" y="2500"/>
                </a:lnTo>
                <a:lnTo>
                  <a:pt x="831" y="2505"/>
                </a:lnTo>
                <a:lnTo>
                  <a:pt x="825" y="2507"/>
                </a:lnTo>
                <a:lnTo>
                  <a:pt x="818" y="2508"/>
                </a:lnTo>
                <a:lnTo>
                  <a:pt x="811" y="2509"/>
                </a:lnTo>
                <a:close/>
                <a:moveTo>
                  <a:pt x="915" y="3516"/>
                </a:moveTo>
                <a:lnTo>
                  <a:pt x="924" y="3487"/>
                </a:lnTo>
                <a:lnTo>
                  <a:pt x="954" y="3487"/>
                </a:lnTo>
                <a:lnTo>
                  <a:pt x="983" y="3508"/>
                </a:lnTo>
                <a:lnTo>
                  <a:pt x="987" y="3545"/>
                </a:lnTo>
                <a:lnTo>
                  <a:pt x="968" y="3534"/>
                </a:lnTo>
                <a:lnTo>
                  <a:pt x="950" y="3524"/>
                </a:lnTo>
                <a:lnTo>
                  <a:pt x="932" y="3517"/>
                </a:lnTo>
                <a:lnTo>
                  <a:pt x="915" y="3516"/>
                </a:lnTo>
                <a:close/>
                <a:moveTo>
                  <a:pt x="1421" y="3488"/>
                </a:moveTo>
                <a:lnTo>
                  <a:pt x="1418" y="3491"/>
                </a:lnTo>
                <a:lnTo>
                  <a:pt x="1414" y="3492"/>
                </a:lnTo>
                <a:lnTo>
                  <a:pt x="1410" y="3492"/>
                </a:lnTo>
                <a:lnTo>
                  <a:pt x="1407" y="3489"/>
                </a:lnTo>
                <a:lnTo>
                  <a:pt x="1410" y="3485"/>
                </a:lnTo>
                <a:lnTo>
                  <a:pt x="1414" y="3483"/>
                </a:lnTo>
                <a:lnTo>
                  <a:pt x="1418" y="3484"/>
                </a:lnTo>
                <a:lnTo>
                  <a:pt x="1421" y="3488"/>
                </a:lnTo>
                <a:close/>
                <a:moveTo>
                  <a:pt x="1719" y="3948"/>
                </a:moveTo>
                <a:lnTo>
                  <a:pt x="1721" y="3949"/>
                </a:lnTo>
                <a:lnTo>
                  <a:pt x="1719" y="3948"/>
                </a:lnTo>
                <a:lnTo>
                  <a:pt x="1726" y="3949"/>
                </a:lnTo>
                <a:lnTo>
                  <a:pt x="1719" y="3948"/>
                </a:lnTo>
                <a:close/>
                <a:moveTo>
                  <a:pt x="5276" y="4434"/>
                </a:moveTo>
                <a:lnTo>
                  <a:pt x="5275" y="4420"/>
                </a:lnTo>
                <a:lnTo>
                  <a:pt x="5280" y="4415"/>
                </a:lnTo>
                <a:lnTo>
                  <a:pt x="5289" y="4417"/>
                </a:lnTo>
                <a:lnTo>
                  <a:pt x="5299" y="4425"/>
                </a:lnTo>
                <a:lnTo>
                  <a:pt x="5297" y="4434"/>
                </a:lnTo>
                <a:lnTo>
                  <a:pt x="5292" y="4438"/>
                </a:lnTo>
                <a:lnTo>
                  <a:pt x="5284" y="4438"/>
                </a:lnTo>
                <a:lnTo>
                  <a:pt x="5276" y="4434"/>
                </a:lnTo>
                <a:close/>
                <a:moveTo>
                  <a:pt x="7369" y="4317"/>
                </a:moveTo>
                <a:lnTo>
                  <a:pt x="7360" y="4335"/>
                </a:lnTo>
                <a:lnTo>
                  <a:pt x="7332" y="4333"/>
                </a:lnTo>
                <a:lnTo>
                  <a:pt x="7311" y="4318"/>
                </a:lnTo>
                <a:lnTo>
                  <a:pt x="7325" y="4299"/>
                </a:lnTo>
                <a:lnTo>
                  <a:pt x="7341" y="4271"/>
                </a:lnTo>
                <a:lnTo>
                  <a:pt x="7352" y="4271"/>
                </a:lnTo>
                <a:lnTo>
                  <a:pt x="7360" y="4289"/>
                </a:lnTo>
                <a:lnTo>
                  <a:pt x="7369" y="4317"/>
                </a:lnTo>
                <a:close/>
                <a:moveTo>
                  <a:pt x="7688" y="4767"/>
                </a:moveTo>
                <a:lnTo>
                  <a:pt x="7688" y="4786"/>
                </a:lnTo>
                <a:lnTo>
                  <a:pt x="7683" y="4788"/>
                </a:lnTo>
                <a:lnTo>
                  <a:pt x="7678" y="4777"/>
                </a:lnTo>
                <a:lnTo>
                  <a:pt x="7674" y="4761"/>
                </a:lnTo>
                <a:lnTo>
                  <a:pt x="7678" y="4756"/>
                </a:lnTo>
                <a:lnTo>
                  <a:pt x="7683" y="4756"/>
                </a:lnTo>
                <a:lnTo>
                  <a:pt x="7687" y="4760"/>
                </a:lnTo>
                <a:lnTo>
                  <a:pt x="7688" y="4767"/>
                </a:lnTo>
                <a:close/>
                <a:moveTo>
                  <a:pt x="7700" y="4830"/>
                </a:moveTo>
                <a:lnTo>
                  <a:pt x="7685" y="4831"/>
                </a:lnTo>
                <a:lnTo>
                  <a:pt x="7685" y="4827"/>
                </a:lnTo>
                <a:lnTo>
                  <a:pt x="7688" y="4818"/>
                </a:lnTo>
                <a:lnTo>
                  <a:pt x="7685" y="4805"/>
                </a:lnTo>
                <a:lnTo>
                  <a:pt x="7696" y="4799"/>
                </a:lnTo>
                <a:lnTo>
                  <a:pt x="7711" y="4805"/>
                </a:lnTo>
                <a:lnTo>
                  <a:pt x="7716" y="4817"/>
                </a:lnTo>
                <a:lnTo>
                  <a:pt x="7700" y="4830"/>
                </a:lnTo>
                <a:close/>
                <a:moveTo>
                  <a:pt x="7845" y="4486"/>
                </a:moveTo>
                <a:lnTo>
                  <a:pt x="7835" y="4463"/>
                </a:lnTo>
                <a:lnTo>
                  <a:pt x="7862" y="4439"/>
                </a:lnTo>
                <a:lnTo>
                  <a:pt x="7883" y="4415"/>
                </a:lnTo>
                <a:lnTo>
                  <a:pt x="7859" y="4393"/>
                </a:lnTo>
                <a:lnTo>
                  <a:pt x="7888" y="4398"/>
                </a:lnTo>
                <a:lnTo>
                  <a:pt x="7898" y="4430"/>
                </a:lnTo>
                <a:lnTo>
                  <a:pt x="7884" y="4466"/>
                </a:lnTo>
                <a:lnTo>
                  <a:pt x="7845" y="4486"/>
                </a:lnTo>
                <a:close/>
                <a:moveTo>
                  <a:pt x="8955" y="4486"/>
                </a:moveTo>
                <a:lnTo>
                  <a:pt x="8954" y="4490"/>
                </a:lnTo>
                <a:lnTo>
                  <a:pt x="8953" y="4494"/>
                </a:lnTo>
                <a:lnTo>
                  <a:pt x="8950" y="4496"/>
                </a:lnTo>
                <a:lnTo>
                  <a:pt x="8945" y="4497"/>
                </a:lnTo>
                <a:lnTo>
                  <a:pt x="8947" y="4492"/>
                </a:lnTo>
                <a:lnTo>
                  <a:pt x="8948" y="4489"/>
                </a:lnTo>
                <a:lnTo>
                  <a:pt x="8950" y="4486"/>
                </a:lnTo>
                <a:lnTo>
                  <a:pt x="8955" y="4486"/>
                </a:lnTo>
                <a:close/>
                <a:moveTo>
                  <a:pt x="10354" y="4466"/>
                </a:moveTo>
                <a:lnTo>
                  <a:pt x="10370" y="4453"/>
                </a:lnTo>
                <a:lnTo>
                  <a:pt x="10396" y="4450"/>
                </a:lnTo>
                <a:lnTo>
                  <a:pt x="10425" y="4458"/>
                </a:lnTo>
                <a:lnTo>
                  <a:pt x="10448" y="4472"/>
                </a:lnTo>
                <a:lnTo>
                  <a:pt x="10424" y="4471"/>
                </a:lnTo>
                <a:lnTo>
                  <a:pt x="10401" y="4469"/>
                </a:lnTo>
                <a:lnTo>
                  <a:pt x="10378" y="4467"/>
                </a:lnTo>
                <a:lnTo>
                  <a:pt x="10354" y="4466"/>
                </a:lnTo>
                <a:close/>
                <a:moveTo>
                  <a:pt x="10449" y="4527"/>
                </a:moveTo>
                <a:lnTo>
                  <a:pt x="10462" y="4524"/>
                </a:lnTo>
                <a:lnTo>
                  <a:pt x="10477" y="4519"/>
                </a:lnTo>
                <a:lnTo>
                  <a:pt x="10470" y="4527"/>
                </a:lnTo>
                <a:lnTo>
                  <a:pt x="10462" y="4529"/>
                </a:lnTo>
                <a:lnTo>
                  <a:pt x="10456" y="4528"/>
                </a:lnTo>
                <a:lnTo>
                  <a:pt x="10449" y="4527"/>
                </a:lnTo>
                <a:close/>
                <a:moveTo>
                  <a:pt x="10504" y="4440"/>
                </a:moveTo>
                <a:lnTo>
                  <a:pt x="10500" y="4438"/>
                </a:lnTo>
                <a:lnTo>
                  <a:pt x="10496" y="4436"/>
                </a:lnTo>
                <a:lnTo>
                  <a:pt x="10500" y="4435"/>
                </a:lnTo>
                <a:lnTo>
                  <a:pt x="10503" y="4436"/>
                </a:lnTo>
                <a:lnTo>
                  <a:pt x="10503" y="4436"/>
                </a:lnTo>
                <a:lnTo>
                  <a:pt x="10504" y="4440"/>
                </a:lnTo>
                <a:close/>
                <a:moveTo>
                  <a:pt x="10594" y="4422"/>
                </a:moveTo>
                <a:lnTo>
                  <a:pt x="10559" y="4440"/>
                </a:lnTo>
                <a:lnTo>
                  <a:pt x="10509" y="4413"/>
                </a:lnTo>
                <a:lnTo>
                  <a:pt x="10468" y="4393"/>
                </a:lnTo>
                <a:lnTo>
                  <a:pt x="10458" y="4429"/>
                </a:lnTo>
                <a:lnTo>
                  <a:pt x="10388" y="4421"/>
                </a:lnTo>
                <a:lnTo>
                  <a:pt x="10426" y="4397"/>
                </a:lnTo>
                <a:lnTo>
                  <a:pt x="10514" y="4388"/>
                </a:lnTo>
                <a:lnTo>
                  <a:pt x="10594" y="4422"/>
                </a:lnTo>
                <a:close/>
                <a:moveTo>
                  <a:pt x="11290" y="3499"/>
                </a:moveTo>
                <a:lnTo>
                  <a:pt x="11278" y="3498"/>
                </a:lnTo>
                <a:lnTo>
                  <a:pt x="11273" y="3496"/>
                </a:lnTo>
                <a:lnTo>
                  <a:pt x="11276" y="3494"/>
                </a:lnTo>
                <a:lnTo>
                  <a:pt x="11289" y="3494"/>
                </a:lnTo>
                <a:lnTo>
                  <a:pt x="11289" y="3497"/>
                </a:lnTo>
                <a:lnTo>
                  <a:pt x="11290" y="3499"/>
                </a:lnTo>
                <a:close/>
                <a:moveTo>
                  <a:pt x="11015" y="2782"/>
                </a:moveTo>
                <a:lnTo>
                  <a:pt x="11015" y="2779"/>
                </a:lnTo>
                <a:lnTo>
                  <a:pt x="11016" y="2778"/>
                </a:lnTo>
                <a:lnTo>
                  <a:pt x="11017" y="2778"/>
                </a:lnTo>
                <a:lnTo>
                  <a:pt x="11020" y="2780"/>
                </a:lnTo>
                <a:lnTo>
                  <a:pt x="11015" y="2782"/>
                </a:lnTo>
                <a:close/>
                <a:moveTo>
                  <a:pt x="10945" y="2555"/>
                </a:moveTo>
                <a:lnTo>
                  <a:pt x="10941" y="2566"/>
                </a:lnTo>
                <a:lnTo>
                  <a:pt x="10938" y="2578"/>
                </a:lnTo>
                <a:lnTo>
                  <a:pt x="10937" y="2573"/>
                </a:lnTo>
                <a:lnTo>
                  <a:pt x="10937" y="2566"/>
                </a:lnTo>
                <a:lnTo>
                  <a:pt x="10940" y="2561"/>
                </a:lnTo>
                <a:lnTo>
                  <a:pt x="10945" y="2555"/>
                </a:lnTo>
                <a:close/>
                <a:moveTo>
                  <a:pt x="10286" y="2213"/>
                </a:moveTo>
                <a:lnTo>
                  <a:pt x="10289" y="2211"/>
                </a:lnTo>
                <a:lnTo>
                  <a:pt x="10290" y="2211"/>
                </a:lnTo>
                <a:lnTo>
                  <a:pt x="10290" y="2213"/>
                </a:lnTo>
                <a:lnTo>
                  <a:pt x="10290" y="2215"/>
                </a:lnTo>
                <a:lnTo>
                  <a:pt x="10286" y="2213"/>
                </a:lnTo>
                <a:close/>
                <a:moveTo>
                  <a:pt x="9620" y="1926"/>
                </a:moveTo>
                <a:lnTo>
                  <a:pt x="9622" y="1924"/>
                </a:lnTo>
                <a:lnTo>
                  <a:pt x="9623" y="1922"/>
                </a:lnTo>
                <a:lnTo>
                  <a:pt x="9624" y="1924"/>
                </a:lnTo>
                <a:lnTo>
                  <a:pt x="9627" y="1925"/>
                </a:lnTo>
                <a:lnTo>
                  <a:pt x="9625" y="1927"/>
                </a:lnTo>
                <a:lnTo>
                  <a:pt x="9624" y="1929"/>
                </a:lnTo>
                <a:lnTo>
                  <a:pt x="9622" y="1927"/>
                </a:lnTo>
                <a:lnTo>
                  <a:pt x="9620" y="1926"/>
                </a:lnTo>
                <a:close/>
                <a:moveTo>
                  <a:pt x="9093" y="1724"/>
                </a:moveTo>
                <a:lnTo>
                  <a:pt x="9098" y="1722"/>
                </a:lnTo>
                <a:lnTo>
                  <a:pt x="9102" y="1722"/>
                </a:lnTo>
                <a:lnTo>
                  <a:pt x="9104" y="1725"/>
                </a:lnTo>
                <a:lnTo>
                  <a:pt x="9104" y="1730"/>
                </a:lnTo>
                <a:lnTo>
                  <a:pt x="9101" y="1729"/>
                </a:lnTo>
                <a:lnTo>
                  <a:pt x="9097" y="1729"/>
                </a:lnTo>
                <a:lnTo>
                  <a:pt x="9093" y="1728"/>
                </a:lnTo>
                <a:lnTo>
                  <a:pt x="9093" y="1724"/>
                </a:lnTo>
                <a:close/>
                <a:moveTo>
                  <a:pt x="8925" y="1628"/>
                </a:moveTo>
                <a:lnTo>
                  <a:pt x="8927" y="1623"/>
                </a:lnTo>
                <a:lnTo>
                  <a:pt x="8930" y="1622"/>
                </a:lnTo>
                <a:lnTo>
                  <a:pt x="8934" y="1623"/>
                </a:lnTo>
                <a:lnTo>
                  <a:pt x="8938" y="1628"/>
                </a:lnTo>
                <a:lnTo>
                  <a:pt x="8934" y="1632"/>
                </a:lnTo>
                <a:lnTo>
                  <a:pt x="8930" y="1635"/>
                </a:lnTo>
                <a:lnTo>
                  <a:pt x="8927" y="1632"/>
                </a:lnTo>
                <a:lnTo>
                  <a:pt x="8925" y="1628"/>
                </a:lnTo>
                <a:close/>
                <a:moveTo>
                  <a:pt x="8502" y="1453"/>
                </a:moveTo>
                <a:lnTo>
                  <a:pt x="8507" y="1451"/>
                </a:lnTo>
                <a:lnTo>
                  <a:pt x="8506" y="1454"/>
                </a:lnTo>
                <a:lnTo>
                  <a:pt x="8506" y="1454"/>
                </a:lnTo>
                <a:lnTo>
                  <a:pt x="8505" y="1454"/>
                </a:lnTo>
                <a:lnTo>
                  <a:pt x="8502" y="1453"/>
                </a:lnTo>
                <a:close/>
                <a:moveTo>
                  <a:pt x="8452" y="1496"/>
                </a:moveTo>
                <a:lnTo>
                  <a:pt x="8455" y="1497"/>
                </a:lnTo>
                <a:lnTo>
                  <a:pt x="8456" y="1498"/>
                </a:lnTo>
                <a:lnTo>
                  <a:pt x="8455" y="1500"/>
                </a:lnTo>
                <a:lnTo>
                  <a:pt x="8454" y="1501"/>
                </a:lnTo>
                <a:lnTo>
                  <a:pt x="8452" y="1496"/>
                </a:lnTo>
                <a:close/>
                <a:moveTo>
                  <a:pt x="8440" y="1455"/>
                </a:moveTo>
                <a:lnTo>
                  <a:pt x="8436" y="1451"/>
                </a:lnTo>
                <a:lnTo>
                  <a:pt x="8437" y="1448"/>
                </a:lnTo>
                <a:lnTo>
                  <a:pt x="8440" y="1445"/>
                </a:lnTo>
                <a:lnTo>
                  <a:pt x="8445" y="1444"/>
                </a:lnTo>
                <a:lnTo>
                  <a:pt x="8447" y="1448"/>
                </a:lnTo>
                <a:lnTo>
                  <a:pt x="8447" y="1451"/>
                </a:lnTo>
                <a:lnTo>
                  <a:pt x="8445" y="1454"/>
                </a:lnTo>
                <a:lnTo>
                  <a:pt x="8440" y="1455"/>
                </a:lnTo>
                <a:close/>
                <a:moveTo>
                  <a:pt x="8418" y="1556"/>
                </a:moveTo>
                <a:lnTo>
                  <a:pt x="8419" y="1544"/>
                </a:lnTo>
                <a:lnTo>
                  <a:pt x="8418" y="1530"/>
                </a:lnTo>
                <a:lnTo>
                  <a:pt x="8421" y="1523"/>
                </a:lnTo>
                <a:lnTo>
                  <a:pt x="8428" y="1528"/>
                </a:lnTo>
                <a:lnTo>
                  <a:pt x="8433" y="1535"/>
                </a:lnTo>
                <a:lnTo>
                  <a:pt x="8435" y="1543"/>
                </a:lnTo>
                <a:lnTo>
                  <a:pt x="8431" y="1551"/>
                </a:lnTo>
                <a:lnTo>
                  <a:pt x="8418" y="1556"/>
                </a:lnTo>
                <a:close/>
                <a:moveTo>
                  <a:pt x="8256" y="1533"/>
                </a:moveTo>
                <a:lnTo>
                  <a:pt x="8260" y="1534"/>
                </a:lnTo>
                <a:lnTo>
                  <a:pt x="8259" y="1535"/>
                </a:lnTo>
                <a:lnTo>
                  <a:pt x="8259" y="1535"/>
                </a:lnTo>
                <a:lnTo>
                  <a:pt x="8258" y="1534"/>
                </a:lnTo>
                <a:lnTo>
                  <a:pt x="8256" y="1533"/>
                </a:lnTo>
                <a:close/>
                <a:moveTo>
                  <a:pt x="8241" y="1406"/>
                </a:moveTo>
                <a:lnTo>
                  <a:pt x="8237" y="1407"/>
                </a:lnTo>
                <a:lnTo>
                  <a:pt x="8237" y="1404"/>
                </a:lnTo>
                <a:lnTo>
                  <a:pt x="8239" y="1403"/>
                </a:lnTo>
                <a:lnTo>
                  <a:pt x="8240" y="1404"/>
                </a:lnTo>
                <a:lnTo>
                  <a:pt x="8241" y="1406"/>
                </a:lnTo>
                <a:close/>
                <a:moveTo>
                  <a:pt x="8225" y="1271"/>
                </a:moveTo>
                <a:lnTo>
                  <a:pt x="8239" y="1263"/>
                </a:lnTo>
                <a:lnTo>
                  <a:pt x="8246" y="1264"/>
                </a:lnTo>
                <a:lnTo>
                  <a:pt x="8253" y="1273"/>
                </a:lnTo>
                <a:lnTo>
                  <a:pt x="8260" y="1285"/>
                </a:lnTo>
                <a:lnTo>
                  <a:pt x="8249" y="1291"/>
                </a:lnTo>
                <a:lnTo>
                  <a:pt x="8241" y="1288"/>
                </a:lnTo>
                <a:lnTo>
                  <a:pt x="8233" y="1281"/>
                </a:lnTo>
                <a:lnTo>
                  <a:pt x="8225" y="1271"/>
                </a:lnTo>
                <a:close/>
                <a:moveTo>
                  <a:pt x="8181" y="1339"/>
                </a:moveTo>
                <a:lnTo>
                  <a:pt x="8177" y="1339"/>
                </a:lnTo>
                <a:lnTo>
                  <a:pt x="8176" y="1339"/>
                </a:lnTo>
                <a:lnTo>
                  <a:pt x="8174" y="1338"/>
                </a:lnTo>
                <a:lnTo>
                  <a:pt x="8172" y="1336"/>
                </a:lnTo>
                <a:lnTo>
                  <a:pt x="8176" y="1334"/>
                </a:lnTo>
                <a:lnTo>
                  <a:pt x="8180" y="1334"/>
                </a:lnTo>
                <a:lnTo>
                  <a:pt x="8181" y="1336"/>
                </a:lnTo>
                <a:lnTo>
                  <a:pt x="8181" y="1339"/>
                </a:lnTo>
                <a:close/>
                <a:moveTo>
                  <a:pt x="3991" y="681"/>
                </a:moveTo>
                <a:lnTo>
                  <a:pt x="3995" y="680"/>
                </a:lnTo>
                <a:lnTo>
                  <a:pt x="3996" y="683"/>
                </a:lnTo>
                <a:lnTo>
                  <a:pt x="3996" y="686"/>
                </a:lnTo>
                <a:lnTo>
                  <a:pt x="3993" y="686"/>
                </a:lnTo>
                <a:lnTo>
                  <a:pt x="3991" y="684"/>
                </a:lnTo>
                <a:lnTo>
                  <a:pt x="3991" y="681"/>
                </a:lnTo>
                <a:close/>
                <a:moveTo>
                  <a:pt x="3589" y="640"/>
                </a:moveTo>
                <a:lnTo>
                  <a:pt x="3592" y="637"/>
                </a:lnTo>
                <a:lnTo>
                  <a:pt x="3592" y="639"/>
                </a:lnTo>
                <a:lnTo>
                  <a:pt x="3592" y="640"/>
                </a:lnTo>
                <a:lnTo>
                  <a:pt x="3590" y="640"/>
                </a:lnTo>
                <a:lnTo>
                  <a:pt x="3589" y="640"/>
                </a:lnTo>
                <a:close/>
                <a:moveTo>
                  <a:pt x="3288" y="526"/>
                </a:moveTo>
                <a:lnTo>
                  <a:pt x="3288" y="525"/>
                </a:lnTo>
                <a:lnTo>
                  <a:pt x="3290" y="523"/>
                </a:lnTo>
                <a:lnTo>
                  <a:pt x="3291" y="525"/>
                </a:lnTo>
                <a:lnTo>
                  <a:pt x="3292" y="526"/>
                </a:lnTo>
                <a:lnTo>
                  <a:pt x="3288" y="526"/>
                </a:lnTo>
                <a:close/>
                <a:moveTo>
                  <a:pt x="2071" y="635"/>
                </a:moveTo>
                <a:lnTo>
                  <a:pt x="2072" y="632"/>
                </a:lnTo>
                <a:lnTo>
                  <a:pt x="2076" y="633"/>
                </a:lnTo>
                <a:lnTo>
                  <a:pt x="2079" y="635"/>
                </a:lnTo>
                <a:lnTo>
                  <a:pt x="2075" y="639"/>
                </a:lnTo>
                <a:lnTo>
                  <a:pt x="2074" y="638"/>
                </a:lnTo>
                <a:lnTo>
                  <a:pt x="2071" y="635"/>
                </a:lnTo>
                <a:close/>
                <a:moveTo>
                  <a:pt x="1756" y="1109"/>
                </a:moveTo>
                <a:lnTo>
                  <a:pt x="1756" y="1113"/>
                </a:lnTo>
                <a:lnTo>
                  <a:pt x="1754" y="1114"/>
                </a:lnTo>
                <a:lnTo>
                  <a:pt x="1750" y="1114"/>
                </a:lnTo>
                <a:lnTo>
                  <a:pt x="1746" y="1114"/>
                </a:lnTo>
                <a:lnTo>
                  <a:pt x="1746" y="1110"/>
                </a:lnTo>
                <a:lnTo>
                  <a:pt x="1747" y="1109"/>
                </a:lnTo>
                <a:lnTo>
                  <a:pt x="1751" y="1109"/>
                </a:lnTo>
                <a:lnTo>
                  <a:pt x="1756" y="1109"/>
                </a:lnTo>
                <a:close/>
                <a:moveTo>
                  <a:pt x="680" y="3484"/>
                </a:moveTo>
                <a:lnTo>
                  <a:pt x="689" y="3489"/>
                </a:lnTo>
                <a:lnTo>
                  <a:pt x="692" y="3493"/>
                </a:lnTo>
                <a:lnTo>
                  <a:pt x="689" y="3499"/>
                </a:lnTo>
                <a:lnTo>
                  <a:pt x="680" y="3511"/>
                </a:lnTo>
                <a:lnTo>
                  <a:pt x="676" y="3505"/>
                </a:lnTo>
                <a:lnTo>
                  <a:pt x="676" y="3497"/>
                </a:lnTo>
                <a:lnTo>
                  <a:pt x="678" y="3491"/>
                </a:lnTo>
                <a:lnTo>
                  <a:pt x="680" y="3484"/>
                </a:lnTo>
                <a:close/>
                <a:moveTo>
                  <a:pt x="685" y="3559"/>
                </a:moveTo>
                <a:lnTo>
                  <a:pt x="683" y="3559"/>
                </a:lnTo>
                <a:lnTo>
                  <a:pt x="680" y="3559"/>
                </a:lnTo>
                <a:lnTo>
                  <a:pt x="678" y="3558"/>
                </a:lnTo>
                <a:lnTo>
                  <a:pt x="675" y="3557"/>
                </a:lnTo>
                <a:lnTo>
                  <a:pt x="679" y="3553"/>
                </a:lnTo>
                <a:lnTo>
                  <a:pt x="682" y="3553"/>
                </a:lnTo>
                <a:lnTo>
                  <a:pt x="684" y="3554"/>
                </a:lnTo>
                <a:lnTo>
                  <a:pt x="685" y="3559"/>
                </a:lnTo>
                <a:close/>
                <a:moveTo>
                  <a:pt x="720" y="3423"/>
                </a:moveTo>
                <a:lnTo>
                  <a:pt x="688" y="3433"/>
                </a:lnTo>
                <a:lnTo>
                  <a:pt x="668" y="3428"/>
                </a:lnTo>
                <a:lnTo>
                  <a:pt x="666" y="3415"/>
                </a:lnTo>
                <a:lnTo>
                  <a:pt x="693" y="3399"/>
                </a:lnTo>
                <a:lnTo>
                  <a:pt x="701" y="3398"/>
                </a:lnTo>
                <a:lnTo>
                  <a:pt x="708" y="3401"/>
                </a:lnTo>
                <a:lnTo>
                  <a:pt x="715" y="3409"/>
                </a:lnTo>
                <a:lnTo>
                  <a:pt x="720" y="3423"/>
                </a:lnTo>
                <a:close/>
                <a:moveTo>
                  <a:pt x="1653" y="4259"/>
                </a:moveTo>
                <a:lnTo>
                  <a:pt x="1634" y="4267"/>
                </a:lnTo>
                <a:lnTo>
                  <a:pt x="1629" y="4249"/>
                </a:lnTo>
                <a:lnTo>
                  <a:pt x="1635" y="4231"/>
                </a:lnTo>
                <a:lnTo>
                  <a:pt x="1651" y="4242"/>
                </a:lnTo>
                <a:lnTo>
                  <a:pt x="1653" y="4245"/>
                </a:lnTo>
                <a:lnTo>
                  <a:pt x="1655" y="4250"/>
                </a:lnTo>
                <a:lnTo>
                  <a:pt x="1655" y="4256"/>
                </a:lnTo>
                <a:lnTo>
                  <a:pt x="1653" y="4259"/>
                </a:lnTo>
                <a:close/>
                <a:moveTo>
                  <a:pt x="1584" y="4089"/>
                </a:moveTo>
                <a:lnTo>
                  <a:pt x="1598" y="4084"/>
                </a:lnTo>
                <a:lnTo>
                  <a:pt x="1611" y="4081"/>
                </a:lnTo>
                <a:lnTo>
                  <a:pt x="1628" y="4082"/>
                </a:lnTo>
                <a:lnTo>
                  <a:pt x="1656" y="4086"/>
                </a:lnTo>
                <a:lnTo>
                  <a:pt x="1634" y="4088"/>
                </a:lnTo>
                <a:lnTo>
                  <a:pt x="1616" y="4088"/>
                </a:lnTo>
                <a:lnTo>
                  <a:pt x="1600" y="4089"/>
                </a:lnTo>
                <a:lnTo>
                  <a:pt x="1584" y="4089"/>
                </a:lnTo>
                <a:close/>
                <a:moveTo>
                  <a:pt x="2105" y="4354"/>
                </a:moveTo>
                <a:lnTo>
                  <a:pt x="2095" y="4359"/>
                </a:lnTo>
                <a:lnTo>
                  <a:pt x="2080" y="4354"/>
                </a:lnTo>
                <a:lnTo>
                  <a:pt x="2067" y="4342"/>
                </a:lnTo>
                <a:lnTo>
                  <a:pt x="2068" y="4326"/>
                </a:lnTo>
                <a:lnTo>
                  <a:pt x="2080" y="4324"/>
                </a:lnTo>
                <a:lnTo>
                  <a:pt x="2091" y="4331"/>
                </a:lnTo>
                <a:lnTo>
                  <a:pt x="2100" y="4342"/>
                </a:lnTo>
                <a:lnTo>
                  <a:pt x="2105" y="4354"/>
                </a:lnTo>
                <a:close/>
                <a:moveTo>
                  <a:pt x="2496" y="4537"/>
                </a:moveTo>
                <a:lnTo>
                  <a:pt x="2490" y="4550"/>
                </a:lnTo>
                <a:lnTo>
                  <a:pt x="2478" y="4551"/>
                </a:lnTo>
                <a:lnTo>
                  <a:pt x="2467" y="4543"/>
                </a:lnTo>
                <a:lnTo>
                  <a:pt x="2463" y="4528"/>
                </a:lnTo>
                <a:lnTo>
                  <a:pt x="2470" y="4519"/>
                </a:lnTo>
                <a:lnTo>
                  <a:pt x="2481" y="4519"/>
                </a:lnTo>
                <a:lnTo>
                  <a:pt x="2491" y="4525"/>
                </a:lnTo>
                <a:lnTo>
                  <a:pt x="2496" y="4537"/>
                </a:lnTo>
                <a:close/>
                <a:moveTo>
                  <a:pt x="2522" y="4683"/>
                </a:moveTo>
                <a:lnTo>
                  <a:pt x="2517" y="4673"/>
                </a:lnTo>
                <a:lnTo>
                  <a:pt x="2509" y="4663"/>
                </a:lnTo>
                <a:lnTo>
                  <a:pt x="2504" y="4653"/>
                </a:lnTo>
                <a:lnTo>
                  <a:pt x="2504" y="4643"/>
                </a:lnTo>
                <a:lnTo>
                  <a:pt x="2515" y="4641"/>
                </a:lnTo>
                <a:lnTo>
                  <a:pt x="2519" y="4653"/>
                </a:lnTo>
                <a:lnTo>
                  <a:pt x="2521" y="4669"/>
                </a:lnTo>
                <a:lnTo>
                  <a:pt x="2522" y="4683"/>
                </a:lnTo>
                <a:close/>
                <a:moveTo>
                  <a:pt x="2741" y="4219"/>
                </a:moveTo>
                <a:lnTo>
                  <a:pt x="2731" y="4228"/>
                </a:lnTo>
                <a:lnTo>
                  <a:pt x="2719" y="4226"/>
                </a:lnTo>
                <a:lnTo>
                  <a:pt x="2712" y="4219"/>
                </a:lnTo>
                <a:lnTo>
                  <a:pt x="2714" y="4206"/>
                </a:lnTo>
                <a:lnTo>
                  <a:pt x="2723" y="4201"/>
                </a:lnTo>
                <a:lnTo>
                  <a:pt x="2732" y="4202"/>
                </a:lnTo>
                <a:lnTo>
                  <a:pt x="2737" y="4208"/>
                </a:lnTo>
                <a:lnTo>
                  <a:pt x="2741" y="4219"/>
                </a:lnTo>
                <a:close/>
                <a:moveTo>
                  <a:pt x="2779" y="4156"/>
                </a:moveTo>
                <a:lnTo>
                  <a:pt x="2698" y="4149"/>
                </a:lnTo>
                <a:lnTo>
                  <a:pt x="2701" y="4103"/>
                </a:lnTo>
                <a:lnTo>
                  <a:pt x="2733" y="4074"/>
                </a:lnTo>
                <a:lnTo>
                  <a:pt x="2738" y="4112"/>
                </a:lnTo>
                <a:lnTo>
                  <a:pt x="2750" y="4122"/>
                </a:lnTo>
                <a:lnTo>
                  <a:pt x="2762" y="4128"/>
                </a:lnTo>
                <a:lnTo>
                  <a:pt x="2773" y="4138"/>
                </a:lnTo>
                <a:lnTo>
                  <a:pt x="2779" y="4156"/>
                </a:lnTo>
                <a:close/>
                <a:moveTo>
                  <a:pt x="2801" y="4426"/>
                </a:moveTo>
                <a:lnTo>
                  <a:pt x="2804" y="4427"/>
                </a:lnTo>
                <a:lnTo>
                  <a:pt x="2806" y="4429"/>
                </a:lnTo>
                <a:lnTo>
                  <a:pt x="2804" y="4430"/>
                </a:lnTo>
                <a:lnTo>
                  <a:pt x="2803" y="4434"/>
                </a:lnTo>
                <a:lnTo>
                  <a:pt x="2801" y="4426"/>
                </a:lnTo>
                <a:close/>
                <a:moveTo>
                  <a:pt x="2808" y="4533"/>
                </a:moveTo>
                <a:lnTo>
                  <a:pt x="2811" y="4539"/>
                </a:lnTo>
                <a:lnTo>
                  <a:pt x="2807" y="4546"/>
                </a:lnTo>
                <a:lnTo>
                  <a:pt x="2801" y="4548"/>
                </a:lnTo>
                <a:lnTo>
                  <a:pt x="2793" y="4546"/>
                </a:lnTo>
                <a:lnTo>
                  <a:pt x="2790" y="4539"/>
                </a:lnTo>
                <a:lnTo>
                  <a:pt x="2794" y="4533"/>
                </a:lnTo>
                <a:lnTo>
                  <a:pt x="2801" y="4531"/>
                </a:lnTo>
                <a:lnTo>
                  <a:pt x="2808" y="4533"/>
                </a:lnTo>
                <a:close/>
                <a:moveTo>
                  <a:pt x="3426" y="4468"/>
                </a:moveTo>
                <a:lnTo>
                  <a:pt x="3431" y="4476"/>
                </a:lnTo>
                <a:lnTo>
                  <a:pt x="3436" y="4485"/>
                </a:lnTo>
                <a:lnTo>
                  <a:pt x="3440" y="4492"/>
                </a:lnTo>
                <a:lnTo>
                  <a:pt x="3439" y="4501"/>
                </a:lnTo>
                <a:lnTo>
                  <a:pt x="3426" y="4497"/>
                </a:lnTo>
                <a:lnTo>
                  <a:pt x="3422" y="4490"/>
                </a:lnTo>
                <a:lnTo>
                  <a:pt x="3423" y="4480"/>
                </a:lnTo>
                <a:lnTo>
                  <a:pt x="3426" y="4468"/>
                </a:lnTo>
                <a:close/>
                <a:moveTo>
                  <a:pt x="3583" y="4342"/>
                </a:moveTo>
                <a:lnTo>
                  <a:pt x="3583" y="4350"/>
                </a:lnTo>
                <a:lnTo>
                  <a:pt x="3583" y="4355"/>
                </a:lnTo>
                <a:lnTo>
                  <a:pt x="3581" y="4356"/>
                </a:lnTo>
                <a:lnTo>
                  <a:pt x="3579" y="4347"/>
                </a:lnTo>
                <a:lnTo>
                  <a:pt x="3580" y="4345"/>
                </a:lnTo>
                <a:lnTo>
                  <a:pt x="3583" y="4342"/>
                </a:lnTo>
                <a:close/>
                <a:moveTo>
                  <a:pt x="3600" y="4567"/>
                </a:moveTo>
                <a:lnTo>
                  <a:pt x="3608" y="4569"/>
                </a:lnTo>
                <a:lnTo>
                  <a:pt x="3614" y="4570"/>
                </a:lnTo>
                <a:lnTo>
                  <a:pt x="3618" y="4575"/>
                </a:lnTo>
                <a:lnTo>
                  <a:pt x="3620" y="4583"/>
                </a:lnTo>
                <a:lnTo>
                  <a:pt x="3608" y="4588"/>
                </a:lnTo>
                <a:lnTo>
                  <a:pt x="3597" y="4584"/>
                </a:lnTo>
                <a:lnTo>
                  <a:pt x="3592" y="4575"/>
                </a:lnTo>
                <a:lnTo>
                  <a:pt x="3600" y="4567"/>
                </a:lnTo>
                <a:close/>
                <a:moveTo>
                  <a:pt x="4181" y="4669"/>
                </a:moveTo>
                <a:lnTo>
                  <a:pt x="4181" y="4674"/>
                </a:lnTo>
                <a:lnTo>
                  <a:pt x="4179" y="4676"/>
                </a:lnTo>
                <a:lnTo>
                  <a:pt x="4176" y="4674"/>
                </a:lnTo>
                <a:lnTo>
                  <a:pt x="4172" y="4672"/>
                </a:lnTo>
                <a:lnTo>
                  <a:pt x="4181" y="4669"/>
                </a:lnTo>
                <a:close/>
                <a:moveTo>
                  <a:pt x="5717" y="4569"/>
                </a:moveTo>
                <a:lnTo>
                  <a:pt x="5718" y="4587"/>
                </a:lnTo>
                <a:lnTo>
                  <a:pt x="5699" y="4601"/>
                </a:lnTo>
                <a:lnTo>
                  <a:pt x="5674" y="4607"/>
                </a:lnTo>
                <a:lnTo>
                  <a:pt x="5652" y="4601"/>
                </a:lnTo>
                <a:lnTo>
                  <a:pt x="5667" y="4589"/>
                </a:lnTo>
                <a:lnTo>
                  <a:pt x="5683" y="4579"/>
                </a:lnTo>
                <a:lnTo>
                  <a:pt x="5699" y="4573"/>
                </a:lnTo>
                <a:lnTo>
                  <a:pt x="5717" y="4569"/>
                </a:lnTo>
                <a:close/>
                <a:moveTo>
                  <a:pt x="5742" y="4734"/>
                </a:moveTo>
                <a:lnTo>
                  <a:pt x="5735" y="4730"/>
                </a:lnTo>
                <a:lnTo>
                  <a:pt x="5739" y="4728"/>
                </a:lnTo>
                <a:lnTo>
                  <a:pt x="5741" y="4728"/>
                </a:lnTo>
                <a:lnTo>
                  <a:pt x="5741" y="4729"/>
                </a:lnTo>
                <a:lnTo>
                  <a:pt x="5742" y="4734"/>
                </a:lnTo>
                <a:close/>
                <a:moveTo>
                  <a:pt x="6195" y="4710"/>
                </a:moveTo>
                <a:lnTo>
                  <a:pt x="6201" y="4705"/>
                </a:lnTo>
                <a:lnTo>
                  <a:pt x="6201" y="4709"/>
                </a:lnTo>
                <a:lnTo>
                  <a:pt x="6201" y="4711"/>
                </a:lnTo>
                <a:lnTo>
                  <a:pt x="6198" y="4711"/>
                </a:lnTo>
                <a:lnTo>
                  <a:pt x="6195" y="4710"/>
                </a:lnTo>
                <a:close/>
                <a:moveTo>
                  <a:pt x="7679" y="4669"/>
                </a:moveTo>
                <a:lnTo>
                  <a:pt x="7673" y="4673"/>
                </a:lnTo>
                <a:lnTo>
                  <a:pt x="7663" y="4678"/>
                </a:lnTo>
                <a:lnTo>
                  <a:pt x="7663" y="4671"/>
                </a:lnTo>
                <a:lnTo>
                  <a:pt x="7667" y="4668"/>
                </a:lnTo>
                <a:lnTo>
                  <a:pt x="7673" y="4669"/>
                </a:lnTo>
                <a:lnTo>
                  <a:pt x="7679" y="4669"/>
                </a:lnTo>
                <a:close/>
                <a:moveTo>
                  <a:pt x="9695" y="5943"/>
                </a:moveTo>
                <a:lnTo>
                  <a:pt x="9695" y="5952"/>
                </a:lnTo>
                <a:lnTo>
                  <a:pt x="9695" y="5961"/>
                </a:lnTo>
                <a:lnTo>
                  <a:pt x="9693" y="5957"/>
                </a:lnTo>
                <a:lnTo>
                  <a:pt x="9693" y="5952"/>
                </a:lnTo>
                <a:lnTo>
                  <a:pt x="9693" y="5949"/>
                </a:lnTo>
                <a:lnTo>
                  <a:pt x="9695" y="5943"/>
                </a:lnTo>
                <a:close/>
                <a:moveTo>
                  <a:pt x="9704" y="5923"/>
                </a:moveTo>
                <a:lnTo>
                  <a:pt x="9711" y="5921"/>
                </a:lnTo>
                <a:lnTo>
                  <a:pt x="9717" y="5923"/>
                </a:lnTo>
                <a:lnTo>
                  <a:pt x="9720" y="5929"/>
                </a:lnTo>
                <a:lnTo>
                  <a:pt x="9715" y="5936"/>
                </a:lnTo>
                <a:lnTo>
                  <a:pt x="9706" y="5938"/>
                </a:lnTo>
                <a:lnTo>
                  <a:pt x="9700" y="5937"/>
                </a:lnTo>
                <a:lnTo>
                  <a:pt x="9700" y="5932"/>
                </a:lnTo>
                <a:lnTo>
                  <a:pt x="9704" y="5923"/>
                </a:lnTo>
                <a:close/>
                <a:moveTo>
                  <a:pt x="9535" y="6061"/>
                </a:moveTo>
                <a:lnTo>
                  <a:pt x="9530" y="6063"/>
                </a:lnTo>
                <a:lnTo>
                  <a:pt x="9535" y="6061"/>
                </a:lnTo>
                <a:lnTo>
                  <a:pt x="9531" y="6064"/>
                </a:lnTo>
                <a:lnTo>
                  <a:pt x="9535" y="6061"/>
                </a:lnTo>
                <a:close/>
                <a:moveTo>
                  <a:pt x="9539" y="6262"/>
                </a:moveTo>
                <a:lnTo>
                  <a:pt x="9557" y="6263"/>
                </a:lnTo>
                <a:lnTo>
                  <a:pt x="9573" y="6272"/>
                </a:lnTo>
                <a:lnTo>
                  <a:pt x="9581" y="6285"/>
                </a:lnTo>
                <a:lnTo>
                  <a:pt x="9571" y="6295"/>
                </a:lnTo>
                <a:lnTo>
                  <a:pt x="9557" y="6290"/>
                </a:lnTo>
                <a:lnTo>
                  <a:pt x="9543" y="6283"/>
                </a:lnTo>
                <a:lnTo>
                  <a:pt x="9534" y="6274"/>
                </a:lnTo>
                <a:lnTo>
                  <a:pt x="9539" y="6262"/>
                </a:lnTo>
                <a:close/>
                <a:moveTo>
                  <a:pt x="9271" y="6397"/>
                </a:moveTo>
                <a:lnTo>
                  <a:pt x="9271" y="6394"/>
                </a:lnTo>
                <a:lnTo>
                  <a:pt x="9271" y="6395"/>
                </a:lnTo>
                <a:lnTo>
                  <a:pt x="9274" y="6399"/>
                </a:lnTo>
                <a:lnTo>
                  <a:pt x="9275" y="6403"/>
                </a:lnTo>
                <a:lnTo>
                  <a:pt x="9273" y="6400"/>
                </a:lnTo>
                <a:lnTo>
                  <a:pt x="9271" y="6397"/>
                </a:lnTo>
                <a:close/>
                <a:moveTo>
                  <a:pt x="9250" y="6388"/>
                </a:moveTo>
                <a:lnTo>
                  <a:pt x="9245" y="6385"/>
                </a:lnTo>
                <a:lnTo>
                  <a:pt x="9241" y="6380"/>
                </a:lnTo>
                <a:lnTo>
                  <a:pt x="9239" y="6375"/>
                </a:lnTo>
                <a:lnTo>
                  <a:pt x="9246" y="6372"/>
                </a:lnTo>
                <a:lnTo>
                  <a:pt x="9257" y="6376"/>
                </a:lnTo>
                <a:lnTo>
                  <a:pt x="9265" y="6384"/>
                </a:lnTo>
                <a:lnTo>
                  <a:pt x="9262" y="6389"/>
                </a:lnTo>
                <a:lnTo>
                  <a:pt x="9250" y="6388"/>
                </a:lnTo>
                <a:close/>
                <a:moveTo>
                  <a:pt x="9223" y="6266"/>
                </a:moveTo>
                <a:lnTo>
                  <a:pt x="9220" y="6255"/>
                </a:lnTo>
                <a:lnTo>
                  <a:pt x="9222" y="6246"/>
                </a:lnTo>
                <a:lnTo>
                  <a:pt x="9224" y="6238"/>
                </a:lnTo>
                <a:lnTo>
                  <a:pt x="9232" y="6230"/>
                </a:lnTo>
                <a:lnTo>
                  <a:pt x="9241" y="6239"/>
                </a:lnTo>
                <a:lnTo>
                  <a:pt x="9242" y="6252"/>
                </a:lnTo>
                <a:lnTo>
                  <a:pt x="9236" y="6262"/>
                </a:lnTo>
                <a:lnTo>
                  <a:pt x="9223" y="6266"/>
                </a:lnTo>
                <a:close/>
                <a:moveTo>
                  <a:pt x="9251" y="5862"/>
                </a:moveTo>
                <a:lnTo>
                  <a:pt x="9238" y="5867"/>
                </a:lnTo>
                <a:lnTo>
                  <a:pt x="9224" y="5867"/>
                </a:lnTo>
                <a:lnTo>
                  <a:pt x="9214" y="5861"/>
                </a:lnTo>
                <a:lnTo>
                  <a:pt x="9211" y="5845"/>
                </a:lnTo>
                <a:lnTo>
                  <a:pt x="9223" y="5829"/>
                </a:lnTo>
                <a:lnTo>
                  <a:pt x="9238" y="5829"/>
                </a:lnTo>
                <a:lnTo>
                  <a:pt x="9250" y="5842"/>
                </a:lnTo>
                <a:lnTo>
                  <a:pt x="9251" y="5862"/>
                </a:lnTo>
                <a:close/>
                <a:moveTo>
                  <a:pt x="8791" y="5574"/>
                </a:moveTo>
                <a:lnTo>
                  <a:pt x="8790" y="5572"/>
                </a:lnTo>
                <a:lnTo>
                  <a:pt x="8791" y="5572"/>
                </a:lnTo>
                <a:lnTo>
                  <a:pt x="8795" y="5574"/>
                </a:lnTo>
                <a:lnTo>
                  <a:pt x="8798" y="5576"/>
                </a:lnTo>
                <a:lnTo>
                  <a:pt x="8795" y="5574"/>
                </a:lnTo>
                <a:lnTo>
                  <a:pt x="8791" y="5574"/>
                </a:lnTo>
                <a:close/>
                <a:moveTo>
                  <a:pt x="8721" y="5670"/>
                </a:moveTo>
                <a:lnTo>
                  <a:pt x="8708" y="5669"/>
                </a:lnTo>
                <a:lnTo>
                  <a:pt x="8705" y="5655"/>
                </a:lnTo>
                <a:lnTo>
                  <a:pt x="8707" y="5637"/>
                </a:lnTo>
                <a:lnTo>
                  <a:pt x="8716" y="5625"/>
                </a:lnTo>
                <a:lnTo>
                  <a:pt x="8735" y="5623"/>
                </a:lnTo>
                <a:lnTo>
                  <a:pt x="8742" y="5635"/>
                </a:lnTo>
                <a:lnTo>
                  <a:pt x="8736" y="5655"/>
                </a:lnTo>
                <a:lnTo>
                  <a:pt x="8721" y="5670"/>
                </a:lnTo>
                <a:close/>
                <a:moveTo>
                  <a:pt x="8442" y="5218"/>
                </a:moveTo>
                <a:lnTo>
                  <a:pt x="8418" y="5241"/>
                </a:lnTo>
                <a:lnTo>
                  <a:pt x="8384" y="5250"/>
                </a:lnTo>
                <a:lnTo>
                  <a:pt x="8349" y="5243"/>
                </a:lnTo>
                <a:lnTo>
                  <a:pt x="8328" y="5220"/>
                </a:lnTo>
                <a:lnTo>
                  <a:pt x="8347" y="5191"/>
                </a:lnTo>
                <a:lnTo>
                  <a:pt x="8386" y="5185"/>
                </a:lnTo>
                <a:lnTo>
                  <a:pt x="8424" y="5195"/>
                </a:lnTo>
                <a:lnTo>
                  <a:pt x="8442" y="5218"/>
                </a:lnTo>
                <a:close/>
                <a:moveTo>
                  <a:pt x="8207" y="5260"/>
                </a:moveTo>
                <a:lnTo>
                  <a:pt x="8200" y="5259"/>
                </a:lnTo>
                <a:lnTo>
                  <a:pt x="8196" y="5254"/>
                </a:lnTo>
                <a:lnTo>
                  <a:pt x="8196" y="5247"/>
                </a:lnTo>
                <a:lnTo>
                  <a:pt x="8202" y="5243"/>
                </a:lnTo>
                <a:lnTo>
                  <a:pt x="8208" y="5243"/>
                </a:lnTo>
                <a:lnTo>
                  <a:pt x="8212" y="5248"/>
                </a:lnTo>
                <a:lnTo>
                  <a:pt x="8212" y="5255"/>
                </a:lnTo>
                <a:lnTo>
                  <a:pt x="8207" y="5260"/>
                </a:lnTo>
                <a:close/>
                <a:moveTo>
                  <a:pt x="7436" y="5017"/>
                </a:moveTo>
                <a:lnTo>
                  <a:pt x="7422" y="5023"/>
                </a:lnTo>
                <a:lnTo>
                  <a:pt x="7408" y="5026"/>
                </a:lnTo>
                <a:lnTo>
                  <a:pt x="7393" y="5027"/>
                </a:lnTo>
                <a:lnTo>
                  <a:pt x="7378" y="5027"/>
                </a:lnTo>
                <a:lnTo>
                  <a:pt x="7389" y="4995"/>
                </a:lnTo>
                <a:lnTo>
                  <a:pt x="7420" y="4981"/>
                </a:lnTo>
                <a:lnTo>
                  <a:pt x="7444" y="4988"/>
                </a:lnTo>
                <a:lnTo>
                  <a:pt x="7436" y="5017"/>
                </a:lnTo>
                <a:close/>
                <a:moveTo>
                  <a:pt x="7343" y="4985"/>
                </a:moveTo>
                <a:lnTo>
                  <a:pt x="7338" y="4993"/>
                </a:lnTo>
                <a:lnTo>
                  <a:pt x="7332" y="4999"/>
                </a:lnTo>
                <a:lnTo>
                  <a:pt x="7323" y="5003"/>
                </a:lnTo>
                <a:lnTo>
                  <a:pt x="7313" y="5004"/>
                </a:lnTo>
                <a:lnTo>
                  <a:pt x="7309" y="4979"/>
                </a:lnTo>
                <a:lnTo>
                  <a:pt x="7320" y="4960"/>
                </a:lnTo>
                <a:lnTo>
                  <a:pt x="7337" y="4958"/>
                </a:lnTo>
                <a:lnTo>
                  <a:pt x="7343" y="4985"/>
                </a:lnTo>
                <a:close/>
                <a:moveTo>
                  <a:pt x="1061" y="4201"/>
                </a:moveTo>
                <a:lnTo>
                  <a:pt x="1060" y="4196"/>
                </a:lnTo>
                <a:lnTo>
                  <a:pt x="1060" y="4192"/>
                </a:lnTo>
                <a:lnTo>
                  <a:pt x="1062" y="4189"/>
                </a:lnTo>
                <a:lnTo>
                  <a:pt x="1067" y="4189"/>
                </a:lnTo>
                <a:lnTo>
                  <a:pt x="1070" y="4193"/>
                </a:lnTo>
                <a:lnTo>
                  <a:pt x="1070" y="4197"/>
                </a:lnTo>
                <a:lnTo>
                  <a:pt x="1067" y="4200"/>
                </a:lnTo>
                <a:lnTo>
                  <a:pt x="1061" y="4201"/>
                </a:lnTo>
                <a:close/>
                <a:moveTo>
                  <a:pt x="927" y="4723"/>
                </a:moveTo>
                <a:lnTo>
                  <a:pt x="935" y="4706"/>
                </a:lnTo>
                <a:lnTo>
                  <a:pt x="950" y="4714"/>
                </a:lnTo>
                <a:lnTo>
                  <a:pt x="963" y="4734"/>
                </a:lnTo>
                <a:lnTo>
                  <a:pt x="966" y="4755"/>
                </a:lnTo>
                <a:lnTo>
                  <a:pt x="954" y="4749"/>
                </a:lnTo>
                <a:lnTo>
                  <a:pt x="943" y="4743"/>
                </a:lnTo>
                <a:lnTo>
                  <a:pt x="934" y="4734"/>
                </a:lnTo>
                <a:lnTo>
                  <a:pt x="927" y="4723"/>
                </a:lnTo>
                <a:close/>
                <a:moveTo>
                  <a:pt x="876" y="4310"/>
                </a:moveTo>
                <a:lnTo>
                  <a:pt x="873" y="4308"/>
                </a:lnTo>
                <a:lnTo>
                  <a:pt x="869" y="4305"/>
                </a:lnTo>
                <a:lnTo>
                  <a:pt x="865" y="4301"/>
                </a:lnTo>
                <a:lnTo>
                  <a:pt x="864" y="4296"/>
                </a:lnTo>
                <a:lnTo>
                  <a:pt x="871" y="4285"/>
                </a:lnTo>
                <a:lnTo>
                  <a:pt x="884" y="4291"/>
                </a:lnTo>
                <a:lnTo>
                  <a:pt x="889" y="4304"/>
                </a:lnTo>
                <a:lnTo>
                  <a:pt x="876" y="4310"/>
                </a:lnTo>
                <a:close/>
                <a:moveTo>
                  <a:pt x="642" y="1927"/>
                </a:moveTo>
                <a:lnTo>
                  <a:pt x="642" y="1925"/>
                </a:lnTo>
                <a:lnTo>
                  <a:pt x="643" y="1925"/>
                </a:lnTo>
                <a:lnTo>
                  <a:pt x="645" y="1925"/>
                </a:lnTo>
                <a:lnTo>
                  <a:pt x="646" y="1926"/>
                </a:lnTo>
                <a:lnTo>
                  <a:pt x="642" y="1927"/>
                </a:lnTo>
                <a:close/>
                <a:moveTo>
                  <a:pt x="1749" y="583"/>
                </a:moveTo>
                <a:lnTo>
                  <a:pt x="1732" y="581"/>
                </a:lnTo>
                <a:lnTo>
                  <a:pt x="1717" y="577"/>
                </a:lnTo>
                <a:lnTo>
                  <a:pt x="1733" y="579"/>
                </a:lnTo>
                <a:lnTo>
                  <a:pt x="1749" y="583"/>
                </a:lnTo>
                <a:close/>
                <a:moveTo>
                  <a:pt x="1669" y="621"/>
                </a:moveTo>
                <a:lnTo>
                  <a:pt x="1666" y="620"/>
                </a:lnTo>
                <a:lnTo>
                  <a:pt x="1665" y="618"/>
                </a:lnTo>
                <a:lnTo>
                  <a:pt x="1666" y="618"/>
                </a:lnTo>
                <a:lnTo>
                  <a:pt x="1669" y="616"/>
                </a:lnTo>
                <a:lnTo>
                  <a:pt x="1672" y="619"/>
                </a:lnTo>
                <a:lnTo>
                  <a:pt x="1674" y="621"/>
                </a:lnTo>
                <a:lnTo>
                  <a:pt x="1672" y="621"/>
                </a:lnTo>
                <a:lnTo>
                  <a:pt x="1669" y="621"/>
                </a:lnTo>
                <a:close/>
                <a:moveTo>
                  <a:pt x="1176" y="469"/>
                </a:moveTo>
                <a:lnTo>
                  <a:pt x="1192" y="465"/>
                </a:lnTo>
                <a:lnTo>
                  <a:pt x="1208" y="472"/>
                </a:lnTo>
                <a:lnTo>
                  <a:pt x="1224" y="484"/>
                </a:lnTo>
                <a:lnTo>
                  <a:pt x="1243" y="493"/>
                </a:lnTo>
                <a:lnTo>
                  <a:pt x="1224" y="490"/>
                </a:lnTo>
                <a:lnTo>
                  <a:pt x="1205" y="486"/>
                </a:lnTo>
                <a:lnTo>
                  <a:pt x="1190" y="481"/>
                </a:lnTo>
                <a:lnTo>
                  <a:pt x="1176" y="469"/>
                </a:lnTo>
                <a:close/>
                <a:moveTo>
                  <a:pt x="9531" y="1515"/>
                </a:moveTo>
                <a:lnTo>
                  <a:pt x="9534" y="1516"/>
                </a:lnTo>
                <a:lnTo>
                  <a:pt x="9535" y="1519"/>
                </a:lnTo>
                <a:lnTo>
                  <a:pt x="9535" y="1520"/>
                </a:lnTo>
                <a:lnTo>
                  <a:pt x="9532" y="1523"/>
                </a:lnTo>
                <a:lnTo>
                  <a:pt x="9530" y="1521"/>
                </a:lnTo>
                <a:lnTo>
                  <a:pt x="9529" y="1520"/>
                </a:lnTo>
                <a:lnTo>
                  <a:pt x="9530" y="1518"/>
                </a:lnTo>
                <a:lnTo>
                  <a:pt x="9531" y="1515"/>
                </a:lnTo>
                <a:close/>
                <a:moveTo>
                  <a:pt x="9577" y="1496"/>
                </a:moveTo>
                <a:lnTo>
                  <a:pt x="9581" y="1497"/>
                </a:lnTo>
                <a:lnTo>
                  <a:pt x="9581" y="1500"/>
                </a:lnTo>
                <a:lnTo>
                  <a:pt x="9578" y="1501"/>
                </a:lnTo>
                <a:lnTo>
                  <a:pt x="9574" y="1498"/>
                </a:lnTo>
                <a:lnTo>
                  <a:pt x="9576" y="1497"/>
                </a:lnTo>
                <a:lnTo>
                  <a:pt x="9577" y="1496"/>
                </a:lnTo>
                <a:close/>
                <a:moveTo>
                  <a:pt x="9643" y="1483"/>
                </a:moveTo>
                <a:lnTo>
                  <a:pt x="9633" y="1486"/>
                </a:lnTo>
                <a:lnTo>
                  <a:pt x="9627" y="1484"/>
                </a:lnTo>
                <a:lnTo>
                  <a:pt x="9620" y="1479"/>
                </a:lnTo>
                <a:lnTo>
                  <a:pt x="9615" y="1476"/>
                </a:lnTo>
                <a:lnTo>
                  <a:pt x="9628" y="1478"/>
                </a:lnTo>
                <a:lnTo>
                  <a:pt x="9643" y="1483"/>
                </a:lnTo>
                <a:close/>
                <a:moveTo>
                  <a:pt x="9777" y="1496"/>
                </a:moveTo>
                <a:lnTo>
                  <a:pt x="9781" y="1501"/>
                </a:lnTo>
                <a:lnTo>
                  <a:pt x="9781" y="1506"/>
                </a:lnTo>
                <a:lnTo>
                  <a:pt x="9776" y="1510"/>
                </a:lnTo>
                <a:lnTo>
                  <a:pt x="9768" y="1510"/>
                </a:lnTo>
                <a:lnTo>
                  <a:pt x="9763" y="1505"/>
                </a:lnTo>
                <a:lnTo>
                  <a:pt x="9763" y="1500"/>
                </a:lnTo>
                <a:lnTo>
                  <a:pt x="9768" y="1497"/>
                </a:lnTo>
                <a:lnTo>
                  <a:pt x="9777" y="1496"/>
                </a:lnTo>
                <a:close/>
                <a:moveTo>
                  <a:pt x="9993" y="1735"/>
                </a:moveTo>
                <a:lnTo>
                  <a:pt x="9995" y="1739"/>
                </a:lnTo>
                <a:lnTo>
                  <a:pt x="9995" y="1743"/>
                </a:lnTo>
                <a:lnTo>
                  <a:pt x="9993" y="1745"/>
                </a:lnTo>
                <a:lnTo>
                  <a:pt x="9990" y="1745"/>
                </a:lnTo>
                <a:lnTo>
                  <a:pt x="9986" y="1742"/>
                </a:lnTo>
                <a:lnTo>
                  <a:pt x="9986" y="1738"/>
                </a:lnTo>
                <a:lnTo>
                  <a:pt x="9988" y="1736"/>
                </a:lnTo>
                <a:lnTo>
                  <a:pt x="9993" y="1735"/>
                </a:lnTo>
                <a:close/>
                <a:moveTo>
                  <a:pt x="10325" y="1925"/>
                </a:moveTo>
                <a:lnTo>
                  <a:pt x="10326" y="1950"/>
                </a:lnTo>
                <a:lnTo>
                  <a:pt x="10321" y="1964"/>
                </a:lnTo>
                <a:lnTo>
                  <a:pt x="10310" y="1972"/>
                </a:lnTo>
                <a:lnTo>
                  <a:pt x="10290" y="1975"/>
                </a:lnTo>
                <a:lnTo>
                  <a:pt x="10295" y="1961"/>
                </a:lnTo>
                <a:lnTo>
                  <a:pt x="10304" y="1948"/>
                </a:lnTo>
                <a:lnTo>
                  <a:pt x="10314" y="1938"/>
                </a:lnTo>
                <a:lnTo>
                  <a:pt x="10325" y="1925"/>
                </a:lnTo>
                <a:close/>
                <a:moveTo>
                  <a:pt x="11396" y="2733"/>
                </a:moveTo>
                <a:lnTo>
                  <a:pt x="11398" y="2733"/>
                </a:lnTo>
                <a:lnTo>
                  <a:pt x="11401" y="2734"/>
                </a:lnTo>
                <a:lnTo>
                  <a:pt x="11401" y="2736"/>
                </a:lnTo>
                <a:lnTo>
                  <a:pt x="11399" y="2738"/>
                </a:lnTo>
                <a:lnTo>
                  <a:pt x="11397" y="2738"/>
                </a:lnTo>
                <a:lnTo>
                  <a:pt x="11396" y="2737"/>
                </a:lnTo>
                <a:lnTo>
                  <a:pt x="11396" y="2736"/>
                </a:lnTo>
                <a:lnTo>
                  <a:pt x="11396" y="2733"/>
                </a:lnTo>
                <a:close/>
                <a:moveTo>
                  <a:pt x="11446" y="2729"/>
                </a:moveTo>
                <a:lnTo>
                  <a:pt x="11450" y="2733"/>
                </a:lnTo>
                <a:lnTo>
                  <a:pt x="11450" y="2737"/>
                </a:lnTo>
                <a:lnTo>
                  <a:pt x="11448" y="2738"/>
                </a:lnTo>
                <a:lnTo>
                  <a:pt x="11443" y="2740"/>
                </a:lnTo>
                <a:lnTo>
                  <a:pt x="11440" y="2737"/>
                </a:lnTo>
                <a:lnTo>
                  <a:pt x="11440" y="2734"/>
                </a:lnTo>
                <a:lnTo>
                  <a:pt x="11443" y="2732"/>
                </a:lnTo>
                <a:lnTo>
                  <a:pt x="11446" y="2729"/>
                </a:lnTo>
                <a:close/>
                <a:moveTo>
                  <a:pt x="11376" y="3353"/>
                </a:moveTo>
                <a:lnTo>
                  <a:pt x="11378" y="3356"/>
                </a:lnTo>
                <a:lnTo>
                  <a:pt x="11376" y="3358"/>
                </a:lnTo>
                <a:lnTo>
                  <a:pt x="11375" y="3359"/>
                </a:lnTo>
                <a:lnTo>
                  <a:pt x="11373" y="3361"/>
                </a:lnTo>
                <a:lnTo>
                  <a:pt x="11373" y="3357"/>
                </a:lnTo>
                <a:lnTo>
                  <a:pt x="11373" y="3354"/>
                </a:lnTo>
                <a:lnTo>
                  <a:pt x="11374" y="3353"/>
                </a:lnTo>
                <a:lnTo>
                  <a:pt x="11376" y="3353"/>
                </a:lnTo>
                <a:close/>
                <a:moveTo>
                  <a:pt x="11468" y="3367"/>
                </a:moveTo>
                <a:lnTo>
                  <a:pt x="11467" y="3371"/>
                </a:lnTo>
                <a:lnTo>
                  <a:pt x="11466" y="3372"/>
                </a:lnTo>
                <a:lnTo>
                  <a:pt x="11463" y="3372"/>
                </a:lnTo>
                <a:lnTo>
                  <a:pt x="11460" y="3371"/>
                </a:lnTo>
                <a:lnTo>
                  <a:pt x="11458" y="3368"/>
                </a:lnTo>
                <a:lnTo>
                  <a:pt x="11459" y="3367"/>
                </a:lnTo>
                <a:lnTo>
                  <a:pt x="11464" y="3367"/>
                </a:lnTo>
                <a:lnTo>
                  <a:pt x="11468" y="3367"/>
                </a:lnTo>
                <a:close/>
                <a:moveTo>
                  <a:pt x="11041" y="4313"/>
                </a:moveTo>
                <a:lnTo>
                  <a:pt x="11041" y="4313"/>
                </a:lnTo>
                <a:lnTo>
                  <a:pt x="11040" y="4317"/>
                </a:lnTo>
                <a:lnTo>
                  <a:pt x="11040" y="4315"/>
                </a:lnTo>
                <a:lnTo>
                  <a:pt x="11041" y="4313"/>
                </a:lnTo>
                <a:close/>
                <a:moveTo>
                  <a:pt x="8217" y="1204"/>
                </a:moveTo>
                <a:lnTo>
                  <a:pt x="8218" y="1204"/>
                </a:lnTo>
                <a:lnTo>
                  <a:pt x="8218" y="1204"/>
                </a:lnTo>
                <a:lnTo>
                  <a:pt x="8218" y="1204"/>
                </a:lnTo>
                <a:lnTo>
                  <a:pt x="8217" y="1204"/>
                </a:lnTo>
                <a:close/>
                <a:moveTo>
                  <a:pt x="1653" y="434"/>
                </a:moveTo>
                <a:lnTo>
                  <a:pt x="1653" y="434"/>
                </a:lnTo>
                <a:lnTo>
                  <a:pt x="1655" y="433"/>
                </a:lnTo>
                <a:lnTo>
                  <a:pt x="1653" y="434"/>
                </a:lnTo>
                <a:close/>
                <a:moveTo>
                  <a:pt x="9608" y="1712"/>
                </a:moveTo>
                <a:lnTo>
                  <a:pt x="9608" y="1712"/>
                </a:lnTo>
                <a:lnTo>
                  <a:pt x="9609" y="1712"/>
                </a:lnTo>
                <a:lnTo>
                  <a:pt x="9608" y="1712"/>
                </a:lnTo>
                <a:lnTo>
                  <a:pt x="9608" y="1712"/>
                </a:lnTo>
                <a:close/>
                <a:moveTo>
                  <a:pt x="8023" y="6271"/>
                </a:moveTo>
                <a:lnTo>
                  <a:pt x="8022" y="6272"/>
                </a:lnTo>
                <a:lnTo>
                  <a:pt x="8021" y="6274"/>
                </a:lnTo>
                <a:lnTo>
                  <a:pt x="8025" y="6272"/>
                </a:lnTo>
                <a:lnTo>
                  <a:pt x="8028" y="6267"/>
                </a:lnTo>
                <a:lnTo>
                  <a:pt x="8026" y="6268"/>
                </a:lnTo>
                <a:lnTo>
                  <a:pt x="8023" y="6271"/>
                </a:lnTo>
                <a:close/>
                <a:moveTo>
                  <a:pt x="8087" y="6202"/>
                </a:moveTo>
                <a:lnTo>
                  <a:pt x="8087" y="6203"/>
                </a:lnTo>
                <a:lnTo>
                  <a:pt x="8090" y="6206"/>
                </a:lnTo>
                <a:lnTo>
                  <a:pt x="8091" y="6207"/>
                </a:lnTo>
                <a:lnTo>
                  <a:pt x="8092" y="6206"/>
                </a:lnTo>
                <a:lnTo>
                  <a:pt x="8090" y="6203"/>
                </a:lnTo>
                <a:lnTo>
                  <a:pt x="8087" y="6202"/>
                </a:lnTo>
                <a:close/>
                <a:moveTo>
                  <a:pt x="9013" y="6143"/>
                </a:moveTo>
                <a:lnTo>
                  <a:pt x="9014" y="6145"/>
                </a:lnTo>
                <a:lnTo>
                  <a:pt x="9015" y="6146"/>
                </a:lnTo>
                <a:lnTo>
                  <a:pt x="9014" y="6142"/>
                </a:lnTo>
                <a:lnTo>
                  <a:pt x="9010" y="6140"/>
                </a:lnTo>
                <a:lnTo>
                  <a:pt x="9012" y="6142"/>
                </a:lnTo>
                <a:lnTo>
                  <a:pt x="9013" y="6143"/>
                </a:lnTo>
                <a:close/>
                <a:moveTo>
                  <a:pt x="6368" y="5877"/>
                </a:moveTo>
                <a:lnTo>
                  <a:pt x="6369" y="5879"/>
                </a:lnTo>
                <a:lnTo>
                  <a:pt x="6370" y="5877"/>
                </a:lnTo>
                <a:lnTo>
                  <a:pt x="6369" y="5877"/>
                </a:lnTo>
                <a:lnTo>
                  <a:pt x="6368" y="5877"/>
                </a:lnTo>
                <a:close/>
                <a:moveTo>
                  <a:pt x="6040" y="5802"/>
                </a:moveTo>
                <a:lnTo>
                  <a:pt x="6042" y="5803"/>
                </a:lnTo>
                <a:lnTo>
                  <a:pt x="6043" y="5803"/>
                </a:lnTo>
                <a:lnTo>
                  <a:pt x="6042" y="5803"/>
                </a:lnTo>
                <a:lnTo>
                  <a:pt x="6040" y="5802"/>
                </a:lnTo>
                <a:lnTo>
                  <a:pt x="6038" y="5800"/>
                </a:lnTo>
                <a:lnTo>
                  <a:pt x="6035" y="5797"/>
                </a:lnTo>
                <a:lnTo>
                  <a:pt x="6032" y="5797"/>
                </a:lnTo>
                <a:lnTo>
                  <a:pt x="6029" y="5796"/>
                </a:lnTo>
                <a:lnTo>
                  <a:pt x="6034" y="5800"/>
                </a:lnTo>
                <a:lnTo>
                  <a:pt x="6040" y="5802"/>
                </a:lnTo>
                <a:close/>
                <a:moveTo>
                  <a:pt x="7706" y="5847"/>
                </a:moveTo>
                <a:lnTo>
                  <a:pt x="7706" y="5848"/>
                </a:lnTo>
                <a:lnTo>
                  <a:pt x="7707" y="5848"/>
                </a:lnTo>
                <a:lnTo>
                  <a:pt x="7709" y="5848"/>
                </a:lnTo>
                <a:lnTo>
                  <a:pt x="7707" y="5847"/>
                </a:lnTo>
                <a:lnTo>
                  <a:pt x="7707" y="5847"/>
                </a:lnTo>
                <a:lnTo>
                  <a:pt x="7706" y="5847"/>
                </a:lnTo>
                <a:close/>
                <a:moveTo>
                  <a:pt x="8913" y="5768"/>
                </a:moveTo>
                <a:lnTo>
                  <a:pt x="8912" y="5767"/>
                </a:lnTo>
                <a:lnTo>
                  <a:pt x="8910" y="5765"/>
                </a:lnTo>
                <a:lnTo>
                  <a:pt x="8912" y="5769"/>
                </a:lnTo>
                <a:lnTo>
                  <a:pt x="8913" y="5769"/>
                </a:lnTo>
                <a:lnTo>
                  <a:pt x="8913" y="5768"/>
                </a:lnTo>
                <a:lnTo>
                  <a:pt x="8913" y="5768"/>
                </a:lnTo>
                <a:close/>
                <a:moveTo>
                  <a:pt x="9923" y="5685"/>
                </a:moveTo>
                <a:lnTo>
                  <a:pt x="9922" y="5684"/>
                </a:lnTo>
                <a:lnTo>
                  <a:pt x="9922" y="5685"/>
                </a:lnTo>
                <a:lnTo>
                  <a:pt x="9922" y="5685"/>
                </a:lnTo>
                <a:lnTo>
                  <a:pt x="9923" y="5685"/>
                </a:lnTo>
                <a:close/>
                <a:moveTo>
                  <a:pt x="973" y="5325"/>
                </a:moveTo>
                <a:lnTo>
                  <a:pt x="985" y="5327"/>
                </a:lnTo>
                <a:lnTo>
                  <a:pt x="997" y="5327"/>
                </a:lnTo>
                <a:lnTo>
                  <a:pt x="988" y="5325"/>
                </a:lnTo>
                <a:lnTo>
                  <a:pt x="973" y="5325"/>
                </a:lnTo>
                <a:close/>
                <a:moveTo>
                  <a:pt x="4743" y="5380"/>
                </a:moveTo>
                <a:lnTo>
                  <a:pt x="4740" y="5377"/>
                </a:lnTo>
                <a:lnTo>
                  <a:pt x="4740" y="5376"/>
                </a:lnTo>
                <a:lnTo>
                  <a:pt x="4739" y="5377"/>
                </a:lnTo>
                <a:lnTo>
                  <a:pt x="4739" y="5378"/>
                </a:lnTo>
                <a:lnTo>
                  <a:pt x="4741" y="5380"/>
                </a:lnTo>
                <a:lnTo>
                  <a:pt x="4743" y="5380"/>
                </a:lnTo>
                <a:close/>
                <a:moveTo>
                  <a:pt x="1109" y="5131"/>
                </a:moveTo>
                <a:lnTo>
                  <a:pt x="1111" y="5131"/>
                </a:lnTo>
                <a:lnTo>
                  <a:pt x="1111" y="5130"/>
                </a:lnTo>
                <a:lnTo>
                  <a:pt x="1109" y="5131"/>
                </a:lnTo>
                <a:lnTo>
                  <a:pt x="1109" y="5131"/>
                </a:lnTo>
                <a:close/>
                <a:moveTo>
                  <a:pt x="8067" y="5270"/>
                </a:moveTo>
                <a:lnTo>
                  <a:pt x="8073" y="5266"/>
                </a:lnTo>
                <a:lnTo>
                  <a:pt x="8079" y="5265"/>
                </a:lnTo>
                <a:lnTo>
                  <a:pt x="8087" y="5266"/>
                </a:lnTo>
                <a:lnTo>
                  <a:pt x="8095" y="5265"/>
                </a:lnTo>
                <a:lnTo>
                  <a:pt x="8088" y="5264"/>
                </a:lnTo>
                <a:lnTo>
                  <a:pt x="8079" y="5264"/>
                </a:lnTo>
                <a:lnTo>
                  <a:pt x="8072" y="5265"/>
                </a:lnTo>
                <a:lnTo>
                  <a:pt x="8067" y="5270"/>
                </a:lnTo>
                <a:close/>
                <a:moveTo>
                  <a:pt x="2382" y="5097"/>
                </a:moveTo>
                <a:lnTo>
                  <a:pt x="2369" y="5108"/>
                </a:lnTo>
                <a:lnTo>
                  <a:pt x="2360" y="5120"/>
                </a:lnTo>
                <a:lnTo>
                  <a:pt x="2372" y="5108"/>
                </a:lnTo>
                <a:lnTo>
                  <a:pt x="2382" y="5097"/>
                </a:lnTo>
                <a:close/>
                <a:moveTo>
                  <a:pt x="5800" y="5054"/>
                </a:moveTo>
                <a:lnTo>
                  <a:pt x="5800" y="5054"/>
                </a:lnTo>
                <a:lnTo>
                  <a:pt x="5800" y="5055"/>
                </a:lnTo>
                <a:lnTo>
                  <a:pt x="5801" y="5056"/>
                </a:lnTo>
                <a:lnTo>
                  <a:pt x="5802" y="5056"/>
                </a:lnTo>
                <a:lnTo>
                  <a:pt x="5802" y="5055"/>
                </a:lnTo>
                <a:lnTo>
                  <a:pt x="5800" y="5054"/>
                </a:lnTo>
                <a:close/>
                <a:moveTo>
                  <a:pt x="3218" y="4923"/>
                </a:moveTo>
                <a:lnTo>
                  <a:pt x="3217" y="4923"/>
                </a:lnTo>
                <a:lnTo>
                  <a:pt x="3217" y="4924"/>
                </a:lnTo>
                <a:lnTo>
                  <a:pt x="3217" y="4924"/>
                </a:lnTo>
                <a:lnTo>
                  <a:pt x="3218" y="4924"/>
                </a:lnTo>
                <a:lnTo>
                  <a:pt x="3220" y="4923"/>
                </a:lnTo>
                <a:lnTo>
                  <a:pt x="3218" y="4923"/>
                </a:lnTo>
                <a:close/>
                <a:moveTo>
                  <a:pt x="3195" y="4923"/>
                </a:moveTo>
                <a:lnTo>
                  <a:pt x="3197" y="4923"/>
                </a:lnTo>
                <a:lnTo>
                  <a:pt x="3198" y="4923"/>
                </a:lnTo>
                <a:lnTo>
                  <a:pt x="3198" y="4923"/>
                </a:lnTo>
                <a:lnTo>
                  <a:pt x="3197" y="4921"/>
                </a:lnTo>
                <a:lnTo>
                  <a:pt x="3195" y="4921"/>
                </a:lnTo>
                <a:lnTo>
                  <a:pt x="3195" y="4923"/>
                </a:lnTo>
                <a:close/>
                <a:moveTo>
                  <a:pt x="3217" y="4924"/>
                </a:moveTo>
                <a:lnTo>
                  <a:pt x="3207" y="4923"/>
                </a:lnTo>
                <a:lnTo>
                  <a:pt x="3198" y="4923"/>
                </a:lnTo>
                <a:lnTo>
                  <a:pt x="3203" y="4925"/>
                </a:lnTo>
                <a:lnTo>
                  <a:pt x="3207" y="4926"/>
                </a:lnTo>
                <a:lnTo>
                  <a:pt x="3212" y="4926"/>
                </a:lnTo>
                <a:lnTo>
                  <a:pt x="3217" y="4924"/>
                </a:lnTo>
                <a:close/>
                <a:moveTo>
                  <a:pt x="620" y="2603"/>
                </a:moveTo>
                <a:lnTo>
                  <a:pt x="618" y="2596"/>
                </a:lnTo>
                <a:lnTo>
                  <a:pt x="615" y="2600"/>
                </a:lnTo>
                <a:lnTo>
                  <a:pt x="614" y="2601"/>
                </a:lnTo>
                <a:lnTo>
                  <a:pt x="615" y="2602"/>
                </a:lnTo>
                <a:lnTo>
                  <a:pt x="620" y="2603"/>
                </a:lnTo>
                <a:close/>
                <a:moveTo>
                  <a:pt x="7859" y="5061"/>
                </a:moveTo>
                <a:lnTo>
                  <a:pt x="7858" y="5063"/>
                </a:lnTo>
                <a:lnTo>
                  <a:pt x="7858" y="5061"/>
                </a:lnTo>
                <a:lnTo>
                  <a:pt x="7859" y="5061"/>
                </a:lnTo>
                <a:lnTo>
                  <a:pt x="7858" y="5063"/>
                </a:lnTo>
                <a:lnTo>
                  <a:pt x="7859" y="5064"/>
                </a:lnTo>
                <a:lnTo>
                  <a:pt x="7859" y="5065"/>
                </a:lnTo>
                <a:lnTo>
                  <a:pt x="7859" y="5064"/>
                </a:lnTo>
                <a:lnTo>
                  <a:pt x="7859" y="5061"/>
                </a:lnTo>
                <a:close/>
                <a:moveTo>
                  <a:pt x="7865" y="5077"/>
                </a:moveTo>
                <a:lnTo>
                  <a:pt x="7863" y="5072"/>
                </a:lnTo>
                <a:lnTo>
                  <a:pt x="7859" y="5065"/>
                </a:lnTo>
                <a:lnTo>
                  <a:pt x="7859" y="5069"/>
                </a:lnTo>
                <a:lnTo>
                  <a:pt x="7860" y="5072"/>
                </a:lnTo>
                <a:lnTo>
                  <a:pt x="7863" y="5074"/>
                </a:lnTo>
                <a:lnTo>
                  <a:pt x="7865" y="5077"/>
                </a:lnTo>
                <a:close/>
                <a:moveTo>
                  <a:pt x="8945" y="6207"/>
                </a:moveTo>
                <a:lnTo>
                  <a:pt x="8947" y="6208"/>
                </a:lnTo>
                <a:lnTo>
                  <a:pt x="8947" y="6208"/>
                </a:lnTo>
                <a:lnTo>
                  <a:pt x="8945" y="6207"/>
                </a:lnTo>
                <a:close/>
                <a:moveTo>
                  <a:pt x="8947" y="6208"/>
                </a:moveTo>
                <a:lnTo>
                  <a:pt x="8948" y="6206"/>
                </a:lnTo>
                <a:lnTo>
                  <a:pt x="8948" y="6204"/>
                </a:lnTo>
                <a:lnTo>
                  <a:pt x="8947" y="6206"/>
                </a:lnTo>
                <a:lnTo>
                  <a:pt x="8945" y="6207"/>
                </a:lnTo>
                <a:lnTo>
                  <a:pt x="8945" y="6208"/>
                </a:lnTo>
                <a:lnTo>
                  <a:pt x="8947" y="6208"/>
                </a:lnTo>
                <a:close/>
                <a:moveTo>
                  <a:pt x="8953" y="6192"/>
                </a:moveTo>
                <a:lnTo>
                  <a:pt x="8950" y="6198"/>
                </a:lnTo>
                <a:lnTo>
                  <a:pt x="8948" y="6204"/>
                </a:lnTo>
                <a:lnTo>
                  <a:pt x="8950" y="6201"/>
                </a:lnTo>
                <a:lnTo>
                  <a:pt x="8953" y="6198"/>
                </a:lnTo>
                <a:lnTo>
                  <a:pt x="8953" y="6194"/>
                </a:lnTo>
                <a:lnTo>
                  <a:pt x="8953" y="6192"/>
                </a:lnTo>
                <a:close/>
                <a:moveTo>
                  <a:pt x="5536" y="5870"/>
                </a:moveTo>
                <a:lnTo>
                  <a:pt x="5540" y="5872"/>
                </a:lnTo>
                <a:lnTo>
                  <a:pt x="5544" y="5872"/>
                </a:lnTo>
                <a:lnTo>
                  <a:pt x="5545" y="5870"/>
                </a:lnTo>
                <a:lnTo>
                  <a:pt x="5545" y="5866"/>
                </a:lnTo>
                <a:lnTo>
                  <a:pt x="5543" y="5865"/>
                </a:lnTo>
                <a:lnTo>
                  <a:pt x="5540" y="5865"/>
                </a:lnTo>
                <a:lnTo>
                  <a:pt x="5537" y="5866"/>
                </a:lnTo>
                <a:lnTo>
                  <a:pt x="5536" y="5870"/>
                </a:lnTo>
                <a:close/>
                <a:moveTo>
                  <a:pt x="8353" y="6360"/>
                </a:moveTo>
                <a:lnTo>
                  <a:pt x="8353" y="6355"/>
                </a:lnTo>
                <a:lnTo>
                  <a:pt x="8352" y="6353"/>
                </a:lnTo>
                <a:lnTo>
                  <a:pt x="8349" y="6353"/>
                </a:lnTo>
                <a:lnTo>
                  <a:pt x="8345" y="6356"/>
                </a:lnTo>
                <a:lnTo>
                  <a:pt x="8353" y="6360"/>
                </a:lnTo>
                <a:close/>
                <a:moveTo>
                  <a:pt x="9008" y="5601"/>
                </a:moveTo>
                <a:lnTo>
                  <a:pt x="9004" y="5602"/>
                </a:lnTo>
                <a:lnTo>
                  <a:pt x="9001" y="5604"/>
                </a:lnTo>
                <a:lnTo>
                  <a:pt x="9000" y="5606"/>
                </a:lnTo>
                <a:lnTo>
                  <a:pt x="9001" y="5610"/>
                </a:lnTo>
                <a:lnTo>
                  <a:pt x="9005" y="5610"/>
                </a:lnTo>
                <a:lnTo>
                  <a:pt x="9008" y="5607"/>
                </a:lnTo>
                <a:lnTo>
                  <a:pt x="9009" y="5605"/>
                </a:lnTo>
                <a:lnTo>
                  <a:pt x="9008" y="5601"/>
                </a:lnTo>
                <a:close/>
                <a:moveTo>
                  <a:pt x="5400" y="5531"/>
                </a:moveTo>
                <a:lnTo>
                  <a:pt x="5405" y="5531"/>
                </a:lnTo>
                <a:lnTo>
                  <a:pt x="5408" y="5530"/>
                </a:lnTo>
                <a:lnTo>
                  <a:pt x="5406" y="5527"/>
                </a:lnTo>
                <a:lnTo>
                  <a:pt x="5405" y="5522"/>
                </a:lnTo>
                <a:lnTo>
                  <a:pt x="5400" y="5531"/>
                </a:lnTo>
                <a:close/>
                <a:moveTo>
                  <a:pt x="8107" y="6132"/>
                </a:moveTo>
                <a:lnTo>
                  <a:pt x="8104" y="6128"/>
                </a:lnTo>
                <a:lnTo>
                  <a:pt x="8107" y="6132"/>
                </a:lnTo>
                <a:lnTo>
                  <a:pt x="8107" y="6126"/>
                </a:lnTo>
                <a:lnTo>
                  <a:pt x="8107" y="6132"/>
                </a:lnTo>
                <a:close/>
                <a:moveTo>
                  <a:pt x="8092" y="6120"/>
                </a:moveTo>
                <a:lnTo>
                  <a:pt x="8093" y="6119"/>
                </a:lnTo>
                <a:lnTo>
                  <a:pt x="8092" y="6119"/>
                </a:lnTo>
                <a:lnTo>
                  <a:pt x="8088" y="6109"/>
                </a:lnTo>
                <a:lnTo>
                  <a:pt x="8083" y="6100"/>
                </a:lnTo>
                <a:lnTo>
                  <a:pt x="8077" y="6092"/>
                </a:lnTo>
                <a:lnTo>
                  <a:pt x="8067" y="6087"/>
                </a:lnTo>
                <a:lnTo>
                  <a:pt x="8049" y="6098"/>
                </a:lnTo>
                <a:lnTo>
                  <a:pt x="8054" y="6109"/>
                </a:lnTo>
                <a:lnTo>
                  <a:pt x="8070" y="6118"/>
                </a:lnTo>
                <a:lnTo>
                  <a:pt x="8092" y="6119"/>
                </a:lnTo>
                <a:lnTo>
                  <a:pt x="8093" y="6122"/>
                </a:lnTo>
                <a:lnTo>
                  <a:pt x="8095" y="6120"/>
                </a:lnTo>
                <a:lnTo>
                  <a:pt x="8095" y="6120"/>
                </a:lnTo>
                <a:lnTo>
                  <a:pt x="8092" y="6120"/>
                </a:lnTo>
                <a:close/>
                <a:moveTo>
                  <a:pt x="8822" y="6484"/>
                </a:moveTo>
                <a:lnTo>
                  <a:pt x="8827" y="6487"/>
                </a:lnTo>
                <a:lnTo>
                  <a:pt x="8831" y="6487"/>
                </a:lnTo>
                <a:lnTo>
                  <a:pt x="8835" y="6490"/>
                </a:lnTo>
                <a:lnTo>
                  <a:pt x="8822" y="6484"/>
                </a:lnTo>
                <a:close/>
                <a:moveTo>
                  <a:pt x="9168" y="6026"/>
                </a:moveTo>
                <a:lnTo>
                  <a:pt x="9171" y="6029"/>
                </a:lnTo>
                <a:lnTo>
                  <a:pt x="9173" y="6029"/>
                </a:lnTo>
                <a:lnTo>
                  <a:pt x="9175" y="6027"/>
                </a:lnTo>
                <a:lnTo>
                  <a:pt x="9175" y="6024"/>
                </a:lnTo>
                <a:lnTo>
                  <a:pt x="9168" y="6026"/>
                </a:lnTo>
                <a:close/>
                <a:moveTo>
                  <a:pt x="5423" y="5219"/>
                </a:moveTo>
                <a:lnTo>
                  <a:pt x="5423" y="5220"/>
                </a:lnTo>
                <a:lnTo>
                  <a:pt x="5424" y="5222"/>
                </a:lnTo>
                <a:lnTo>
                  <a:pt x="5424" y="5220"/>
                </a:lnTo>
                <a:lnTo>
                  <a:pt x="5424" y="5218"/>
                </a:lnTo>
                <a:lnTo>
                  <a:pt x="5423" y="5219"/>
                </a:lnTo>
                <a:lnTo>
                  <a:pt x="5423" y="5219"/>
                </a:lnTo>
                <a:close/>
                <a:moveTo>
                  <a:pt x="5430" y="5234"/>
                </a:moveTo>
                <a:lnTo>
                  <a:pt x="5428" y="5228"/>
                </a:lnTo>
                <a:lnTo>
                  <a:pt x="5424" y="5222"/>
                </a:lnTo>
                <a:lnTo>
                  <a:pt x="5424" y="5226"/>
                </a:lnTo>
                <a:lnTo>
                  <a:pt x="5425" y="5229"/>
                </a:lnTo>
                <a:lnTo>
                  <a:pt x="5428" y="5232"/>
                </a:lnTo>
                <a:lnTo>
                  <a:pt x="5430" y="5234"/>
                </a:lnTo>
                <a:close/>
                <a:moveTo>
                  <a:pt x="2956" y="5163"/>
                </a:moveTo>
                <a:lnTo>
                  <a:pt x="2959" y="5164"/>
                </a:lnTo>
                <a:lnTo>
                  <a:pt x="2962" y="5164"/>
                </a:lnTo>
                <a:lnTo>
                  <a:pt x="2959" y="5163"/>
                </a:lnTo>
                <a:lnTo>
                  <a:pt x="2955" y="5161"/>
                </a:lnTo>
                <a:lnTo>
                  <a:pt x="2952" y="5161"/>
                </a:lnTo>
                <a:lnTo>
                  <a:pt x="2956" y="5163"/>
                </a:lnTo>
                <a:close/>
                <a:moveTo>
                  <a:pt x="2947" y="5158"/>
                </a:moveTo>
                <a:lnTo>
                  <a:pt x="2950" y="5159"/>
                </a:lnTo>
                <a:lnTo>
                  <a:pt x="2951" y="5159"/>
                </a:lnTo>
                <a:lnTo>
                  <a:pt x="2951" y="5158"/>
                </a:lnTo>
                <a:lnTo>
                  <a:pt x="2948" y="5157"/>
                </a:lnTo>
                <a:lnTo>
                  <a:pt x="2948" y="5157"/>
                </a:lnTo>
                <a:lnTo>
                  <a:pt x="2947" y="5158"/>
                </a:lnTo>
                <a:close/>
                <a:moveTo>
                  <a:pt x="2685" y="5152"/>
                </a:moveTo>
                <a:lnTo>
                  <a:pt x="2687" y="5152"/>
                </a:lnTo>
                <a:lnTo>
                  <a:pt x="2689" y="5152"/>
                </a:lnTo>
                <a:lnTo>
                  <a:pt x="2687" y="5152"/>
                </a:lnTo>
                <a:lnTo>
                  <a:pt x="2686" y="5150"/>
                </a:lnTo>
                <a:lnTo>
                  <a:pt x="2686" y="5150"/>
                </a:lnTo>
                <a:lnTo>
                  <a:pt x="2685" y="5152"/>
                </a:lnTo>
                <a:close/>
                <a:moveTo>
                  <a:pt x="2692" y="5156"/>
                </a:moveTo>
                <a:lnTo>
                  <a:pt x="2696" y="5157"/>
                </a:lnTo>
                <a:lnTo>
                  <a:pt x="2700" y="5157"/>
                </a:lnTo>
                <a:lnTo>
                  <a:pt x="2696" y="5156"/>
                </a:lnTo>
                <a:lnTo>
                  <a:pt x="2691" y="5154"/>
                </a:lnTo>
                <a:lnTo>
                  <a:pt x="2690" y="5153"/>
                </a:lnTo>
                <a:lnTo>
                  <a:pt x="2692" y="5156"/>
                </a:lnTo>
                <a:close/>
                <a:moveTo>
                  <a:pt x="8798" y="6357"/>
                </a:moveTo>
                <a:lnTo>
                  <a:pt x="8801" y="6358"/>
                </a:lnTo>
                <a:lnTo>
                  <a:pt x="8803" y="6357"/>
                </a:lnTo>
                <a:lnTo>
                  <a:pt x="8803" y="6356"/>
                </a:lnTo>
                <a:lnTo>
                  <a:pt x="8801" y="6352"/>
                </a:lnTo>
                <a:lnTo>
                  <a:pt x="8798" y="6357"/>
                </a:lnTo>
                <a:close/>
                <a:moveTo>
                  <a:pt x="3928" y="5458"/>
                </a:moveTo>
                <a:lnTo>
                  <a:pt x="3929" y="5455"/>
                </a:lnTo>
                <a:lnTo>
                  <a:pt x="3928" y="5452"/>
                </a:lnTo>
                <a:lnTo>
                  <a:pt x="3926" y="5453"/>
                </a:lnTo>
                <a:lnTo>
                  <a:pt x="3923" y="5455"/>
                </a:lnTo>
                <a:lnTo>
                  <a:pt x="3928" y="5458"/>
                </a:lnTo>
                <a:close/>
                <a:moveTo>
                  <a:pt x="5410" y="5213"/>
                </a:moveTo>
                <a:lnTo>
                  <a:pt x="5415" y="5214"/>
                </a:lnTo>
                <a:lnTo>
                  <a:pt x="5420" y="5217"/>
                </a:lnTo>
                <a:lnTo>
                  <a:pt x="5422" y="5217"/>
                </a:lnTo>
                <a:lnTo>
                  <a:pt x="5420" y="5217"/>
                </a:lnTo>
                <a:lnTo>
                  <a:pt x="5418" y="5214"/>
                </a:lnTo>
                <a:lnTo>
                  <a:pt x="5415" y="5213"/>
                </a:lnTo>
                <a:lnTo>
                  <a:pt x="5413" y="5213"/>
                </a:lnTo>
                <a:lnTo>
                  <a:pt x="5410" y="5213"/>
                </a:lnTo>
                <a:close/>
                <a:moveTo>
                  <a:pt x="5420" y="5217"/>
                </a:moveTo>
                <a:lnTo>
                  <a:pt x="5422" y="5218"/>
                </a:lnTo>
                <a:lnTo>
                  <a:pt x="5420" y="5217"/>
                </a:lnTo>
                <a:close/>
                <a:moveTo>
                  <a:pt x="2939" y="5152"/>
                </a:moveTo>
                <a:lnTo>
                  <a:pt x="2943" y="5154"/>
                </a:lnTo>
                <a:lnTo>
                  <a:pt x="2939" y="5152"/>
                </a:lnTo>
                <a:lnTo>
                  <a:pt x="2943" y="5156"/>
                </a:lnTo>
                <a:lnTo>
                  <a:pt x="2939" y="5152"/>
                </a:lnTo>
                <a:close/>
                <a:moveTo>
                  <a:pt x="2351" y="5133"/>
                </a:moveTo>
                <a:lnTo>
                  <a:pt x="2354" y="5128"/>
                </a:lnTo>
                <a:lnTo>
                  <a:pt x="2356" y="5122"/>
                </a:lnTo>
                <a:lnTo>
                  <a:pt x="2357" y="5121"/>
                </a:lnTo>
                <a:lnTo>
                  <a:pt x="2356" y="5122"/>
                </a:lnTo>
                <a:lnTo>
                  <a:pt x="2354" y="5125"/>
                </a:lnTo>
                <a:lnTo>
                  <a:pt x="2352" y="5126"/>
                </a:lnTo>
                <a:lnTo>
                  <a:pt x="2352" y="5129"/>
                </a:lnTo>
                <a:lnTo>
                  <a:pt x="2351" y="5133"/>
                </a:lnTo>
                <a:close/>
                <a:moveTo>
                  <a:pt x="2356" y="5122"/>
                </a:moveTo>
                <a:lnTo>
                  <a:pt x="2359" y="5121"/>
                </a:lnTo>
                <a:lnTo>
                  <a:pt x="2356" y="5122"/>
                </a:lnTo>
                <a:close/>
                <a:moveTo>
                  <a:pt x="6827" y="5708"/>
                </a:moveTo>
                <a:lnTo>
                  <a:pt x="6835" y="5705"/>
                </a:lnTo>
                <a:lnTo>
                  <a:pt x="6831" y="5703"/>
                </a:lnTo>
                <a:lnTo>
                  <a:pt x="6830" y="5702"/>
                </a:lnTo>
                <a:lnTo>
                  <a:pt x="6829" y="5703"/>
                </a:lnTo>
                <a:lnTo>
                  <a:pt x="6827" y="5708"/>
                </a:lnTo>
                <a:close/>
                <a:moveTo>
                  <a:pt x="853" y="5094"/>
                </a:moveTo>
                <a:lnTo>
                  <a:pt x="855" y="5091"/>
                </a:lnTo>
                <a:lnTo>
                  <a:pt x="855" y="5089"/>
                </a:lnTo>
                <a:lnTo>
                  <a:pt x="852" y="5089"/>
                </a:lnTo>
                <a:lnTo>
                  <a:pt x="848" y="5091"/>
                </a:lnTo>
                <a:lnTo>
                  <a:pt x="851" y="5093"/>
                </a:lnTo>
                <a:lnTo>
                  <a:pt x="853" y="5094"/>
                </a:lnTo>
                <a:close/>
                <a:moveTo>
                  <a:pt x="7409" y="5513"/>
                </a:moveTo>
                <a:lnTo>
                  <a:pt x="7408" y="5512"/>
                </a:lnTo>
                <a:lnTo>
                  <a:pt x="7409" y="5513"/>
                </a:lnTo>
                <a:lnTo>
                  <a:pt x="7408" y="5523"/>
                </a:lnTo>
                <a:lnTo>
                  <a:pt x="7408" y="5534"/>
                </a:lnTo>
                <a:lnTo>
                  <a:pt x="7408" y="5543"/>
                </a:lnTo>
                <a:lnTo>
                  <a:pt x="7409" y="5550"/>
                </a:lnTo>
                <a:lnTo>
                  <a:pt x="7345" y="5553"/>
                </a:lnTo>
                <a:lnTo>
                  <a:pt x="7314" y="5573"/>
                </a:lnTo>
                <a:lnTo>
                  <a:pt x="7337" y="5590"/>
                </a:lnTo>
                <a:lnTo>
                  <a:pt x="7429" y="5578"/>
                </a:lnTo>
                <a:lnTo>
                  <a:pt x="7430" y="5565"/>
                </a:lnTo>
                <a:lnTo>
                  <a:pt x="7429" y="5555"/>
                </a:lnTo>
                <a:lnTo>
                  <a:pt x="7427" y="5555"/>
                </a:lnTo>
                <a:lnTo>
                  <a:pt x="7429" y="5554"/>
                </a:lnTo>
                <a:lnTo>
                  <a:pt x="7423" y="5544"/>
                </a:lnTo>
                <a:lnTo>
                  <a:pt x="7418" y="5534"/>
                </a:lnTo>
                <a:lnTo>
                  <a:pt x="7413" y="5523"/>
                </a:lnTo>
                <a:lnTo>
                  <a:pt x="7409" y="5513"/>
                </a:lnTo>
                <a:lnTo>
                  <a:pt x="7409" y="5512"/>
                </a:lnTo>
                <a:lnTo>
                  <a:pt x="7408" y="5511"/>
                </a:lnTo>
                <a:lnTo>
                  <a:pt x="7408" y="5511"/>
                </a:lnTo>
                <a:lnTo>
                  <a:pt x="7409" y="5513"/>
                </a:lnTo>
                <a:close/>
                <a:moveTo>
                  <a:pt x="7749" y="5849"/>
                </a:moveTo>
                <a:lnTo>
                  <a:pt x="7739" y="5849"/>
                </a:lnTo>
                <a:lnTo>
                  <a:pt x="7729" y="5849"/>
                </a:lnTo>
                <a:lnTo>
                  <a:pt x="7719" y="5848"/>
                </a:lnTo>
                <a:lnTo>
                  <a:pt x="7709" y="5848"/>
                </a:lnTo>
                <a:lnTo>
                  <a:pt x="7719" y="5856"/>
                </a:lnTo>
                <a:lnTo>
                  <a:pt x="7727" y="5858"/>
                </a:lnTo>
                <a:lnTo>
                  <a:pt x="7735" y="5857"/>
                </a:lnTo>
                <a:lnTo>
                  <a:pt x="7749" y="5849"/>
                </a:lnTo>
                <a:close/>
                <a:moveTo>
                  <a:pt x="7751" y="5848"/>
                </a:moveTo>
                <a:lnTo>
                  <a:pt x="7749" y="5849"/>
                </a:lnTo>
                <a:lnTo>
                  <a:pt x="7749" y="5849"/>
                </a:lnTo>
                <a:lnTo>
                  <a:pt x="7751" y="5849"/>
                </a:lnTo>
                <a:lnTo>
                  <a:pt x="7752" y="5849"/>
                </a:lnTo>
                <a:lnTo>
                  <a:pt x="7752" y="5849"/>
                </a:lnTo>
                <a:lnTo>
                  <a:pt x="7752" y="5849"/>
                </a:lnTo>
                <a:lnTo>
                  <a:pt x="7753" y="5848"/>
                </a:lnTo>
                <a:lnTo>
                  <a:pt x="7752" y="5848"/>
                </a:lnTo>
                <a:lnTo>
                  <a:pt x="7751" y="5848"/>
                </a:lnTo>
                <a:close/>
                <a:moveTo>
                  <a:pt x="1093" y="5339"/>
                </a:moveTo>
                <a:lnTo>
                  <a:pt x="1097" y="5343"/>
                </a:lnTo>
                <a:lnTo>
                  <a:pt x="1101" y="5344"/>
                </a:lnTo>
                <a:lnTo>
                  <a:pt x="1104" y="5343"/>
                </a:lnTo>
                <a:lnTo>
                  <a:pt x="1108" y="5340"/>
                </a:lnTo>
                <a:lnTo>
                  <a:pt x="1104" y="5336"/>
                </a:lnTo>
                <a:lnTo>
                  <a:pt x="1102" y="5335"/>
                </a:lnTo>
                <a:lnTo>
                  <a:pt x="1098" y="5335"/>
                </a:lnTo>
                <a:lnTo>
                  <a:pt x="1093" y="5339"/>
                </a:lnTo>
                <a:close/>
                <a:moveTo>
                  <a:pt x="4631" y="5619"/>
                </a:moveTo>
                <a:lnTo>
                  <a:pt x="4631" y="5623"/>
                </a:lnTo>
                <a:lnTo>
                  <a:pt x="4633" y="5625"/>
                </a:lnTo>
                <a:lnTo>
                  <a:pt x="4636" y="5627"/>
                </a:lnTo>
                <a:lnTo>
                  <a:pt x="4640" y="5625"/>
                </a:lnTo>
                <a:lnTo>
                  <a:pt x="4640" y="5620"/>
                </a:lnTo>
                <a:lnTo>
                  <a:pt x="4637" y="5618"/>
                </a:lnTo>
                <a:lnTo>
                  <a:pt x="4635" y="5618"/>
                </a:lnTo>
                <a:lnTo>
                  <a:pt x="4631" y="5619"/>
                </a:lnTo>
                <a:close/>
                <a:moveTo>
                  <a:pt x="971" y="5324"/>
                </a:moveTo>
                <a:lnTo>
                  <a:pt x="972" y="5325"/>
                </a:lnTo>
                <a:lnTo>
                  <a:pt x="971" y="5324"/>
                </a:lnTo>
                <a:lnTo>
                  <a:pt x="968" y="5318"/>
                </a:lnTo>
                <a:lnTo>
                  <a:pt x="966" y="5313"/>
                </a:lnTo>
                <a:lnTo>
                  <a:pt x="962" y="5312"/>
                </a:lnTo>
                <a:lnTo>
                  <a:pt x="954" y="5317"/>
                </a:lnTo>
                <a:lnTo>
                  <a:pt x="963" y="5321"/>
                </a:lnTo>
                <a:lnTo>
                  <a:pt x="971" y="5324"/>
                </a:lnTo>
                <a:close/>
                <a:moveTo>
                  <a:pt x="971" y="5324"/>
                </a:moveTo>
                <a:lnTo>
                  <a:pt x="972" y="5326"/>
                </a:lnTo>
                <a:lnTo>
                  <a:pt x="971" y="5324"/>
                </a:lnTo>
                <a:close/>
                <a:moveTo>
                  <a:pt x="6976" y="5217"/>
                </a:moveTo>
                <a:lnTo>
                  <a:pt x="6976" y="5217"/>
                </a:lnTo>
                <a:lnTo>
                  <a:pt x="6976" y="5217"/>
                </a:lnTo>
                <a:lnTo>
                  <a:pt x="6978" y="5217"/>
                </a:lnTo>
                <a:lnTo>
                  <a:pt x="6978" y="5217"/>
                </a:lnTo>
                <a:lnTo>
                  <a:pt x="6976" y="5214"/>
                </a:lnTo>
                <a:lnTo>
                  <a:pt x="6976" y="5213"/>
                </a:lnTo>
                <a:lnTo>
                  <a:pt x="6976" y="5214"/>
                </a:lnTo>
                <a:lnTo>
                  <a:pt x="6976" y="5217"/>
                </a:lnTo>
                <a:close/>
                <a:moveTo>
                  <a:pt x="6971" y="5203"/>
                </a:moveTo>
                <a:lnTo>
                  <a:pt x="6974" y="5208"/>
                </a:lnTo>
                <a:lnTo>
                  <a:pt x="6976" y="5213"/>
                </a:lnTo>
                <a:lnTo>
                  <a:pt x="6974" y="5208"/>
                </a:lnTo>
                <a:lnTo>
                  <a:pt x="6971" y="5203"/>
                </a:lnTo>
                <a:close/>
                <a:moveTo>
                  <a:pt x="7120" y="5452"/>
                </a:moveTo>
                <a:lnTo>
                  <a:pt x="7129" y="5450"/>
                </a:lnTo>
                <a:lnTo>
                  <a:pt x="7124" y="5447"/>
                </a:lnTo>
                <a:lnTo>
                  <a:pt x="7122" y="5446"/>
                </a:lnTo>
                <a:lnTo>
                  <a:pt x="7120" y="5447"/>
                </a:lnTo>
                <a:lnTo>
                  <a:pt x="7120" y="5452"/>
                </a:lnTo>
                <a:close/>
                <a:moveTo>
                  <a:pt x="7658" y="5190"/>
                </a:moveTo>
                <a:lnTo>
                  <a:pt x="7658" y="5189"/>
                </a:lnTo>
                <a:lnTo>
                  <a:pt x="7658" y="5187"/>
                </a:lnTo>
                <a:lnTo>
                  <a:pt x="7658" y="5187"/>
                </a:lnTo>
                <a:lnTo>
                  <a:pt x="7657" y="5189"/>
                </a:lnTo>
                <a:lnTo>
                  <a:pt x="7658" y="5189"/>
                </a:lnTo>
                <a:lnTo>
                  <a:pt x="7657" y="5189"/>
                </a:lnTo>
                <a:lnTo>
                  <a:pt x="7657" y="5190"/>
                </a:lnTo>
                <a:lnTo>
                  <a:pt x="7658" y="5190"/>
                </a:lnTo>
                <a:lnTo>
                  <a:pt x="7658" y="5190"/>
                </a:lnTo>
                <a:lnTo>
                  <a:pt x="7658" y="5190"/>
                </a:lnTo>
                <a:close/>
                <a:moveTo>
                  <a:pt x="7673" y="5178"/>
                </a:moveTo>
                <a:lnTo>
                  <a:pt x="7668" y="5182"/>
                </a:lnTo>
                <a:lnTo>
                  <a:pt x="7673" y="5178"/>
                </a:lnTo>
                <a:lnTo>
                  <a:pt x="7662" y="5171"/>
                </a:lnTo>
                <a:lnTo>
                  <a:pt x="7673" y="5178"/>
                </a:lnTo>
                <a:close/>
                <a:moveTo>
                  <a:pt x="7659" y="5170"/>
                </a:moveTo>
                <a:lnTo>
                  <a:pt x="7659" y="5167"/>
                </a:lnTo>
                <a:lnTo>
                  <a:pt x="7658" y="5166"/>
                </a:lnTo>
                <a:lnTo>
                  <a:pt x="7658" y="5168"/>
                </a:lnTo>
                <a:lnTo>
                  <a:pt x="7659" y="5170"/>
                </a:lnTo>
                <a:close/>
                <a:moveTo>
                  <a:pt x="5624" y="5787"/>
                </a:moveTo>
                <a:lnTo>
                  <a:pt x="5627" y="5787"/>
                </a:lnTo>
                <a:lnTo>
                  <a:pt x="5630" y="5786"/>
                </a:lnTo>
                <a:lnTo>
                  <a:pt x="5629" y="5781"/>
                </a:lnTo>
                <a:lnTo>
                  <a:pt x="5625" y="5779"/>
                </a:lnTo>
                <a:lnTo>
                  <a:pt x="5621" y="5782"/>
                </a:lnTo>
                <a:lnTo>
                  <a:pt x="5624" y="5787"/>
                </a:lnTo>
                <a:close/>
                <a:moveTo>
                  <a:pt x="4335" y="5045"/>
                </a:moveTo>
                <a:lnTo>
                  <a:pt x="4331" y="5046"/>
                </a:lnTo>
                <a:lnTo>
                  <a:pt x="4329" y="5049"/>
                </a:lnTo>
                <a:lnTo>
                  <a:pt x="4330" y="5052"/>
                </a:lnTo>
                <a:lnTo>
                  <a:pt x="4335" y="5055"/>
                </a:lnTo>
                <a:lnTo>
                  <a:pt x="4339" y="5052"/>
                </a:lnTo>
                <a:lnTo>
                  <a:pt x="4342" y="5050"/>
                </a:lnTo>
                <a:lnTo>
                  <a:pt x="4340" y="5047"/>
                </a:lnTo>
                <a:lnTo>
                  <a:pt x="4335" y="5045"/>
                </a:lnTo>
                <a:close/>
                <a:moveTo>
                  <a:pt x="5812" y="5061"/>
                </a:moveTo>
                <a:lnTo>
                  <a:pt x="5809" y="5059"/>
                </a:lnTo>
                <a:lnTo>
                  <a:pt x="5804" y="5056"/>
                </a:lnTo>
                <a:lnTo>
                  <a:pt x="5807" y="5060"/>
                </a:lnTo>
                <a:lnTo>
                  <a:pt x="5812" y="5061"/>
                </a:lnTo>
                <a:close/>
                <a:moveTo>
                  <a:pt x="3566" y="5018"/>
                </a:moveTo>
                <a:lnTo>
                  <a:pt x="3567" y="5019"/>
                </a:lnTo>
                <a:lnTo>
                  <a:pt x="3569" y="5018"/>
                </a:lnTo>
                <a:lnTo>
                  <a:pt x="3569" y="5018"/>
                </a:lnTo>
                <a:lnTo>
                  <a:pt x="3569" y="5018"/>
                </a:lnTo>
                <a:lnTo>
                  <a:pt x="3566" y="5018"/>
                </a:lnTo>
                <a:close/>
                <a:moveTo>
                  <a:pt x="3579" y="5012"/>
                </a:moveTo>
                <a:lnTo>
                  <a:pt x="3575" y="5014"/>
                </a:lnTo>
                <a:lnTo>
                  <a:pt x="3570" y="5018"/>
                </a:lnTo>
                <a:lnTo>
                  <a:pt x="3575" y="5016"/>
                </a:lnTo>
                <a:lnTo>
                  <a:pt x="3579" y="5012"/>
                </a:lnTo>
                <a:close/>
                <a:moveTo>
                  <a:pt x="9108" y="6008"/>
                </a:moveTo>
                <a:lnTo>
                  <a:pt x="9102" y="6006"/>
                </a:lnTo>
                <a:lnTo>
                  <a:pt x="9096" y="6007"/>
                </a:lnTo>
                <a:lnTo>
                  <a:pt x="9089" y="6010"/>
                </a:lnTo>
                <a:lnTo>
                  <a:pt x="9083" y="6012"/>
                </a:lnTo>
                <a:lnTo>
                  <a:pt x="9090" y="6015"/>
                </a:lnTo>
                <a:lnTo>
                  <a:pt x="9101" y="6016"/>
                </a:lnTo>
                <a:lnTo>
                  <a:pt x="9108" y="6015"/>
                </a:lnTo>
                <a:lnTo>
                  <a:pt x="9108" y="6008"/>
                </a:lnTo>
                <a:close/>
                <a:moveTo>
                  <a:pt x="9080" y="6011"/>
                </a:moveTo>
                <a:lnTo>
                  <a:pt x="9082" y="6011"/>
                </a:lnTo>
                <a:lnTo>
                  <a:pt x="9080" y="6011"/>
                </a:lnTo>
                <a:lnTo>
                  <a:pt x="9080" y="6011"/>
                </a:lnTo>
                <a:lnTo>
                  <a:pt x="9079" y="6012"/>
                </a:lnTo>
                <a:lnTo>
                  <a:pt x="9079" y="6012"/>
                </a:lnTo>
                <a:lnTo>
                  <a:pt x="9080" y="6012"/>
                </a:lnTo>
                <a:lnTo>
                  <a:pt x="9082" y="6012"/>
                </a:lnTo>
                <a:lnTo>
                  <a:pt x="9080" y="6012"/>
                </a:lnTo>
                <a:lnTo>
                  <a:pt x="9080" y="6012"/>
                </a:lnTo>
                <a:lnTo>
                  <a:pt x="9080" y="6011"/>
                </a:lnTo>
                <a:lnTo>
                  <a:pt x="9080" y="6011"/>
                </a:lnTo>
                <a:close/>
                <a:moveTo>
                  <a:pt x="7664" y="5952"/>
                </a:moveTo>
                <a:lnTo>
                  <a:pt x="7658" y="5956"/>
                </a:lnTo>
                <a:lnTo>
                  <a:pt x="7657" y="5963"/>
                </a:lnTo>
                <a:lnTo>
                  <a:pt x="7660" y="5966"/>
                </a:lnTo>
                <a:lnTo>
                  <a:pt x="7668" y="5966"/>
                </a:lnTo>
                <a:lnTo>
                  <a:pt x="7671" y="5961"/>
                </a:lnTo>
                <a:lnTo>
                  <a:pt x="7672" y="5957"/>
                </a:lnTo>
                <a:lnTo>
                  <a:pt x="7669" y="5954"/>
                </a:lnTo>
                <a:lnTo>
                  <a:pt x="7664" y="5952"/>
                </a:lnTo>
                <a:close/>
                <a:moveTo>
                  <a:pt x="7287" y="5945"/>
                </a:moveTo>
                <a:lnTo>
                  <a:pt x="7288" y="5945"/>
                </a:lnTo>
                <a:lnTo>
                  <a:pt x="7288" y="5946"/>
                </a:lnTo>
                <a:lnTo>
                  <a:pt x="7288" y="5943"/>
                </a:lnTo>
                <a:lnTo>
                  <a:pt x="7288" y="5943"/>
                </a:lnTo>
                <a:lnTo>
                  <a:pt x="7288" y="5943"/>
                </a:lnTo>
                <a:lnTo>
                  <a:pt x="7287" y="5945"/>
                </a:lnTo>
                <a:close/>
                <a:moveTo>
                  <a:pt x="7288" y="5942"/>
                </a:moveTo>
                <a:lnTo>
                  <a:pt x="7292" y="5937"/>
                </a:lnTo>
                <a:lnTo>
                  <a:pt x="7296" y="5931"/>
                </a:lnTo>
                <a:lnTo>
                  <a:pt x="7297" y="5924"/>
                </a:lnTo>
                <a:lnTo>
                  <a:pt x="7294" y="5918"/>
                </a:lnTo>
                <a:lnTo>
                  <a:pt x="7288" y="5923"/>
                </a:lnTo>
                <a:lnTo>
                  <a:pt x="7287" y="5929"/>
                </a:lnTo>
                <a:lnTo>
                  <a:pt x="7288" y="5936"/>
                </a:lnTo>
                <a:lnTo>
                  <a:pt x="7288" y="5942"/>
                </a:lnTo>
                <a:close/>
                <a:moveTo>
                  <a:pt x="8878" y="5923"/>
                </a:moveTo>
                <a:lnTo>
                  <a:pt x="8873" y="5921"/>
                </a:lnTo>
                <a:lnTo>
                  <a:pt x="8870" y="5921"/>
                </a:lnTo>
                <a:lnTo>
                  <a:pt x="8866" y="5923"/>
                </a:lnTo>
                <a:lnTo>
                  <a:pt x="8865" y="5928"/>
                </a:lnTo>
                <a:lnTo>
                  <a:pt x="8870" y="5931"/>
                </a:lnTo>
                <a:lnTo>
                  <a:pt x="8874" y="5932"/>
                </a:lnTo>
                <a:lnTo>
                  <a:pt x="8877" y="5929"/>
                </a:lnTo>
                <a:lnTo>
                  <a:pt x="8878" y="5923"/>
                </a:lnTo>
                <a:close/>
                <a:moveTo>
                  <a:pt x="7772" y="5829"/>
                </a:moveTo>
                <a:lnTo>
                  <a:pt x="7767" y="5830"/>
                </a:lnTo>
                <a:lnTo>
                  <a:pt x="7762" y="5833"/>
                </a:lnTo>
                <a:lnTo>
                  <a:pt x="7755" y="5847"/>
                </a:lnTo>
                <a:lnTo>
                  <a:pt x="7765" y="5847"/>
                </a:lnTo>
                <a:lnTo>
                  <a:pt x="7776" y="5838"/>
                </a:lnTo>
                <a:lnTo>
                  <a:pt x="7772" y="5829"/>
                </a:lnTo>
                <a:close/>
                <a:moveTo>
                  <a:pt x="6095" y="5773"/>
                </a:moveTo>
                <a:lnTo>
                  <a:pt x="6103" y="5775"/>
                </a:lnTo>
                <a:lnTo>
                  <a:pt x="6102" y="5773"/>
                </a:lnTo>
                <a:lnTo>
                  <a:pt x="6100" y="5772"/>
                </a:lnTo>
                <a:lnTo>
                  <a:pt x="6099" y="5772"/>
                </a:lnTo>
                <a:lnTo>
                  <a:pt x="6095" y="5773"/>
                </a:lnTo>
                <a:close/>
                <a:moveTo>
                  <a:pt x="8264" y="5814"/>
                </a:moveTo>
                <a:lnTo>
                  <a:pt x="8256" y="5815"/>
                </a:lnTo>
                <a:lnTo>
                  <a:pt x="8253" y="5821"/>
                </a:lnTo>
                <a:lnTo>
                  <a:pt x="8254" y="5828"/>
                </a:lnTo>
                <a:lnTo>
                  <a:pt x="8260" y="5831"/>
                </a:lnTo>
                <a:lnTo>
                  <a:pt x="8268" y="5830"/>
                </a:lnTo>
                <a:lnTo>
                  <a:pt x="8270" y="5825"/>
                </a:lnTo>
                <a:lnTo>
                  <a:pt x="8270" y="5819"/>
                </a:lnTo>
                <a:lnTo>
                  <a:pt x="8264" y="5814"/>
                </a:lnTo>
                <a:close/>
                <a:moveTo>
                  <a:pt x="5932" y="5746"/>
                </a:moveTo>
                <a:lnTo>
                  <a:pt x="5927" y="5751"/>
                </a:lnTo>
                <a:lnTo>
                  <a:pt x="5928" y="5756"/>
                </a:lnTo>
                <a:lnTo>
                  <a:pt x="5933" y="5759"/>
                </a:lnTo>
                <a:lnTo>
                  <a:pt x="5940" y="5756"/>
                </a:lnTo>
                <a:lnTo>
                  <a:pt x="5941" y="5751"/>
                </a:lnTo>
                <a:lnTo>
                  <a:pt x="5939" y="5749"/>
                </a:lnTo>
                <a:lnTo>
                  <a:pt x="5936" y="5746"/>
                </a:lnTo>
                <a:lnTo>
                  <a:pt x="5932" y="5746"/>
                </a:lnTo>
                <a:close/>
                <a:moveTo>
                  <a:pt x="9876" y="5793"/>
                </a:moveTo>
                <a:lnTo>
                  <a:pt x="9876" y="5793"/>
                </a:lnTo>
                <a:lnTo>
                  <a:pt x="9876" y="5793"/>
                </a:lnTo>
                <a:lnTo>
                  <a:pt x="9878" y="5793"/>
                </a:lnTo>
                <a:lnTo>
                  <a:pt x="9878" y="5793"/>
                </a:lnTo>
                <a:lnTo>
                  <a:pt x="9878" y="5792"/>
                </a:lnTo>
                <a:lnTo>
                  <a:pt x="9876" y="5793"/>
                </a:lnTo>
                <a:close/>
                <a:moveTo>
                  <a:pt x="9879" y="5793"/>
                </a:moveTo>
                <a:lnTo>
                  <a:pt x="9885" y="5800"/>
                </a:lnTo>
                <a:lnTo>
                  <a:pt x="9893" y="5806"/>
                </a:lnTo>
                <a:lnTo>
                  <a:pt x="9902" y="5809"/>
                </a:lnTo>
                <a:lnTo>
                  <a:pt x="9909" y="5805"/>
                </a:lnTo>
                <a:lnTo>
                  <a:pt x="9903" y="5798"/>
                </a:lnTo>
                <a:lnTo>
                  <a:pt x="9895" y="5795"/>
                </a:lnTo>
                <a:lnTo>
                  <a:pt x="9888" y="5793"/>
                </a:lnTo>
                <a:lnTo>
                  <a:pt x="9879" y="5793"/>
                </a:lnTo>
                <a:close/>
                <a:moveTo>
                  <a:pt x="4433" y="5639"/>
                </a:moveTo>
                <a:lnTo>
                  <a:pt x="4435" y="5632"/>
                </a:lnTo>
                <a:lnTo>
                  <a:pt x="4431" y="5634"/>
                </a:lnTo>
                <a:lnTo>
                  <a:pt x="4429" y="5635"/>
                </a:lnTo>
                <a:lnTo>
                  <a:pt x="4429" y="5637"/>
                </a:lnTo>
                <a:lnTo>
                  <a:pt x="4433" y="5639"/>
                </a:lnTo>
                <a:close/>
                <a:moveTo>
                  <a:pt x="5862" y="5614"/>
                </a:moveTo>
                <a:lnTo>
                  <a:pt x="5860" y="5620"/>
                </a:lnTo>
                <a:lnTo>
                  <a:pt x="5862" y="5624"/>
                </a:lnTo>
                <a:lnTo>
                  <a:pt x="5867" y="5625"/>
                </a:lnTo>
                <a:lnTo>
                  <a:pt x="5872" y="5620"/>
                </a:lnTo>
                <a:lnTo>
                  <a:pt x="5872" y="5616"/>
                </a:lnTo>
                <a:lnTo>
                  <a:pt x="5870" y="5614"/>
                </a:lnTo>
                <a:lnTo>
                  <a:pt x="5866" y="5613"/>
                </a:lnTo>
                <a:lnTo>
                  <a:pt x="5862" y="5614"/>
                </a:lnTo>
                <a:close/>
                <a:moveTo>
                  <a:pt x="3687" y="5495"/>
                </a:moveTo>
                <a:lnTo>
                  <a:pt x="3691" y="5498"/>
                </a:lnTo>
                <a:lnTo>
                  <a:pt x="3695" y="5499"/>
                </a:lnTo>
                <a:lnTo>
                  <a:pt x="3700" y="5497"/>
                </a:lnTo>
                <a:lnTo>
                  <a:pt x="3704" y="5494"/>
                </a:lnTo>
                <a:lnTo>
                  <a:pt x="3700" y="5488"/>
                </a:lnTo>
                <a:lnTo>
                  <a:pt x="3693" y="5485"/>
                </a:lnTo>
                <a:lnTo>
                  <a:pt x="3688" y="5488"/>
                </a:lnTo>
                <a:lnTo>
                  <a:pt x="3687" y="5495"/>
                </a:lnTo>
                <a:close/>
                <a:moveTo>
                  <a:pt x="8396" y="5593"/>
                </a:moveTo>
                <a:lnTo>
                  <a:pt x="8405" y="5592"/>
                </a:lnTo>
                <a:lnTo>
                  <a:pt x="8402" y="5590"/>
                </a:lnTo>
                <a:lnTo>
                  <a:pt x="8399" y="5588"/>
                </a:lnTo>
                <a:lnTo>
                  <a:pt x="8398" y="5590"/>
                </a:lnTo>
                <a:lnTo>
                  <a:pt x="8396" y="5593"/>
                </a:lnTo>
                <a:close/>
                <a:moveTo>
                  <a:pt x="7753" y="5508"/>
                </a:moveTo>
                <a:lnTo>
                  <a:pt x="7761" y="5520"/>
                </a:lnTo>
                <a:lnTo>
                  <a:pt x="7770" y="5517"/>
                </a:lnTo>
                <a:lnTo>
                  <a:pt x="7771" y="5509"/>
                </a:lnTo>
                <a:lnTo>
                  <a:pt x="7760" y="5503"/>
                </a:lnTo>
                <a:lnTo>
                  <a:pt x="7756" y="5506"/>
                </a:lnTo>
                <a:lnTo>
                  <a:pt x="7753" y="5508"/>
                </a:lnTo>
                <a:close/>
                <a:moveTo>
                  <a:pt x="7380" y="5495"/>
                </a:moveTo>
                <a:lnTo>
                  <a:pt x="7369" y="5494"/>
                </a:lnTo>
                <a:lnTo>
                  <a:pt x="7359" y="5495"/>
                </a:lnTo>
                <a:lnTo>
                  <a:pt x="7351" y="5501"/>
                </a:lnTo>
                <a:lnTo>
                  <a:pt x="7343" y="5509"/>
                </a:lnTo>
                <a:lnTo>
                  <a:pt x="7343" y="5509"/>
                </a:lnTo>
                <a:lnTo>
                  <a:pt x="7342" y="5509"/>
                </a:lnTo>
                <a:lnTo>
                  <a:pt x="7342" y="5509"/>
                </a:lnTo>
                <a:lnTo>
                  <a:pt x="7343" y="5509"/>
                </a:lnTo>
                <a:lnTo>
                  <a:pt x="7369" y="5509"/>
                </a:lnTo>
                <a:lnTo>
                  <a:pt x="7392" y="5511"/>
                </a:lnTo>
                <a:lnTo>
                  <a:pt x="7401" y="5507"/>
                </a:lnTo>
                <a:lnTo>
                  <a:pt x="7380" y="5495"/>
                </a:lnTo>
                <a:close/>
                <a:moveTo>
                  <a:pt x="1013" y="5316"/>
                </a:moveTo>
                <a:lnTo>
                  <a:pt x="1002" y="5324"/>
                </a:lnTo>
                <a:lnTo>
                  <a:pt x="1008" y="5326"/>
                </a:lnTo>
                <a:lnTo>
                  <a:pt x="1020" y="5324"/>
                </a:lnTo>
                <a:lnTo>
                  <a:pt x="1029" y="5316"/>
                </a:lnTo>
                <a:lnTo>
                  <a:pt x="1020" y="5315"/>
                </a:lnTo>
                <a:lnTo>
                  <a:pt x="1013" y="5316"/>
                </a:lnTo>
                <a:close/>
                <a:moveTo>
                  <a:pt x="4237" y="5400"/>
                </a:moveTo>
                <a:lnTo>
                  <a:pt x="4241" y="5390"/>
                </a:lnTo>
                <a:lnTo>
                  <a:pt x="4227" y="5385"/>
                </a:lnTo>
                <a:lnTo>
                  <a:pt x="4217" y="5387"/>
                </a:lnTo>
                <a:lnTo>
                  <a:pt x="4228" y="5399"/>
                </a:lnTo>
                <a:lnTo>
                  <a:pt x="4232" y="5400"/>
                </a:lnTo>
                <a:lnTo>
                  <a:pt x="4237" y="5400"/>
                </a:lnTo>
                <a:close/>
                <a:moveTo>
                  <a:pt x="4216" y="5387"/>
                </a:moveTo>
                <a:lnTo>
                  <a:pt x="4214" y="5386"/>
                </a:lnTo>
                <a:lnTo>
                  <a:pt x="4213" y="5386"/>
                </a:lnTo>
                <a:lnTo>
                  <a:pt x="4213" y="5387"/>
                </a:lnTo>
                <a:lnTo>
                  <a:pt x="4216" y="5387"/>
                </a:lnTo>
                <a:close/>
                <a:moveTo>
                  <a:pt x="7761" y="5460"/>
                </a:moveTo>
                <a:lnTo>
                  <a:pt x="7765" y="5462"/>
                </a:lnTo>
                <a:lnTo>
                  <a:pt x="7767" y="5462"/>
                </a:lnTo>
                <a:lnTo>
                  <a:pt x="7769" y="5460"/>
                </a:lnTo>
                <a:lnTo>
                  <a:pt x="7769" y="5456"/>
                </a:lnTo>
                <a:lnTo>
                  <a:pt x="7761" y="5460"/>
                </a:lnTo>
                <a:close/>
                <a:moveTo>
                  <a:pt x="2377" y="5270"/>
                </a:moveTo>
                <a:lnTo>
                  <a:pt x="2380" y="5273"/>
                </a:lnTo>
                <a:lnTo>
                  <a:pt x="2383" y="5273"/>
                </a:lnTo>
                <a:lnTo>
                  <a:pt x="2386" y="5271"/>
                </a:lnTo>
                <a:lnTo>
                  <a:pt x="2387" y="5268"/>
                </a:lnTo>
                <a:lnTo>
                  <a:pt x="2384" y="5265"/>
                </a:lnTo>
                <a:lnTo>
                  <a:pt x="2380" y="5264"/>
                </a:lnTo>
                <a:lnTo>
                  <a:pt x="2378" y="5266"/>
                </a:lnTo>
                <a:lnTo>
                  <a:pt x="2377" y="5270"/>
                </a:lnTo>
                <a:close/>
                <a:moveTo>
                  <a:pt x="5560" y="5255"/>
                </a:moveTo>
                <a:lnTo>
                  <a:pt x="5562" y="5257"/>
                </a:lnTo>
                <a:lnTo>
                  <a:pt x="5564" y="5259"/>
                </a:lnTo>
                <a:lnTo>
                  <a:pt x="5565" y="5257"/>
                </a:lnTo>
                <a:lnTo>
                  <a:pt x="5568" y="5255"/>
                </a:lnTo>
                <a:lnTo>
                  <a:pt x="5560" y="5255"/>
                </a:lnTo>
                <a:close/>
                <a:moveTo>
                  <a:pt x="2840" y="5176"/>
                </a:moveTo>
                <a:lnTo>
                  <a:pt x="2840" y="5181"/>
                </a:lnTo>
                <a:lnTo>
                  <a:pt x="2841" y="5184"/>
                </a:lnTo>
                <a:lnTo>
                  <a:pt x="2845" y="5184"/>
                </a:lnTo>
                <a:lnTo>
                  <a:pt x="2850" y="5181"/>
                </a:lnTo>
                <a:lnTo>
                  <a:pt x="2849" y="5176"/>
                </a:lnTo>
                <a:lnTo>
                  <a:pt x="2847" y="5173"/>
                </a:lnTo>
                <a:lnTo>
                  <a:pt x="2844" y="5173"/>
                </a:lnTo>
                <a:lnTo>
                  <a:pt x="2840" y="5176"/>
                </a:lnTo>
                <a:close/>
                <a:moveTo>
                  <a:pt x="2265" y="5114"/>
                </a:moveTo>
                <a:lnTo>
                  <a:pt x="2276" y="5116"/>
                </a:lnTo>
                <a:lnTo>
                  <a:pt x="2281" y="5112"/>
                </a:lnTo>
                <a:lnTo>
                  <a:pt x="2277" y="5107"/>
                </a:lnTo>
                <a:lnTo>
                  <a:pt x="2266" y="5106"/>
                </a:lnTo>
                <a:lnTo>
                  <a:pt x="2265" y="5110"/>
                </a:lnTo>
                <a:lnTo>
                  <a:pt x="2265" y="5114"/>
                </a:lnTo>
                <a:close/>
                <a:moveTo>
                  <a:pt x="5555" y="5172"/>
                </a:moveTo>
                <a:lnTo>
                  <a:pt x="5555" y="5166"/>
                </a:lnTo>
                <a:lnTo>
                  <a:pt x="5551" y="5161"/>
                </a:lnTo>
                <a:lnTo>
                  <a:pt x="5544" y="5159"/>
                </a:lnTo>
                <a:lnTo>
                  <a:pt x="5537" y="5163"/>
                </a:lnTo>
                <a:lnTo>
                  <a:pt x="5537" y="5171"/>
                </a:lnTo>
                <a:lnTo>
                  <a:pt x="5541" y="5176"/>
                </a:lnTo>
                <a:lnTo>
                  <a:pt x="5549" y="5177"/>
                </a:lnTo>
                <a:lnTo>
                  <a:pt x="5555" y="5172"/>
                </a:lnTo>
                <a:close/>
                <a:moveTo>
                  <a:pt x="8056" y="5199"/>
                </a:moveTo>
                <a:lnTo>
                  <a:pt x="8059" y="5191"/>
                </a:lnTo>
                <a:lnTo>
                  <a:pt x="8053" y="5186"/>
                </a:lnTo>
                <a:lnTo>
                  <a:pt x="8045" y="5189"/>
                </a:lnTo>
                <a:lnTo>
                  <a:pt x="8047" y="5198"/>
                </a:lnTo>
                <a:lnTo>
                  <a:pt x="8051" y="5200"/>
                </a:lnTo>
                <a:lnTo>
                  <a:pt x="8056" y="5199"/>
                </a:lnTo>
                <a:close/>
                <a:moveTo>
                  <a:pt x="6959" y="5128"/>
                </a:moveTo>
                <a:lnTo>
                  <a:pt x="6961" y="5130"/>
                </a:lnTo>
                <a:lnTo>
                  <a:pt x="6965" y="5130"/>
                </a:lnTo>
                <a:lnTo>
                  <a:pt x="6968" y="5128"/>
                </a:lnTo>
                <a:lnTo>
                  <a:pt x="6969" y="5124"/>
                </a:lnTo>
                <a:lnTo>
                  <a:pt x="6965" y="5121"/>
                </a:lnTo>
                <a:lnTo>
                  <a:pt x="6961" y="5121"/>
                </a:lnTo>
                <a:lnTo>
                  <a:pt x="6959" y="5122"/>
                </a:lnTo>
                <a:lnTo>
                  <a:pt x="6959" y="5128"/>
                </a:lnTo>
                <a:close/>
                <a:moveTo>
                  <a:pt x="3237" y="5032"/>
                </a:moveTo>
                <a:lnTo>
                  <a:pt x="3235" y="5038"/>
                </a:lnTo>
                <a:lnTo>
                  <a:pt x="3237" y="5042"/>
                </a:lnTo>
                <a:lnTo>
                  <a:pt x="3244" y="5042"/>
                </a:lnTo>
                <a:lnTo>
                  <a:pt x="3249" y="5037"/>
                </a:lnTo>
                <a:lnTo>
                  <a:pt x="3246" y="5033"/>
                </a:lnTo>
                <a:lnTo>
                  <a:pt x="3244" y="5030"/>
                </a:lnTo>
                <a:lnTo>
                  <a:pt x="3241" y="5030"/>
                </a:lnTo>
                <a:lnTo>
                  <a:pt x="3237" y="5032"/>
                </a:lnTo>
                <a:close/>
                <a:moveTo>
                  <a:pt x="2635" y="4996"/>
                </a:moveTo>
                <a:lnTo>
                  <a:pt x="2639" y="4993"/>
                </a:lnTo>
                <a:lnTo>
                  <a:pt x="2643" y="4988"/>
                </a:lnTo>
                <a:lnTo>
                  <a:pt x="2644" y="4981"/>
                </a:lnTo>
                <a:lnTo>
                  <a:pt x="2645" y="4975"/>
                </a:lnTo>
                <a:lnTo>
                  <a:pt x="2639" y="4980"/>
                </a:lnTo>
                <a:lnTo>
                  <a:pt x="2631" y="4986"/>
                </a:lnTo>
                <a:lnTo>
                  <a:pt x="2629" y="4993"/>
                </a:lnTo>
                <a:lnTo>
                  <a:pt x="2635" y="4996"/>
                </a:lnTo>
                <a:close/>
                <a:moveTo>
                  <a:pt x="5387" y="5010"/>
                </a:moveTo>
                <a:lnTo>
                  <a:pt x="5385" y="5016"/>
                </a:lnTo>
                <a:lnTo>
                  <a:pt x="5385" y="5018"/>
                </a:lnTo>
                <a:lnTo>
                  <a:pt x="5386" y="5021"/>
                </a:lnTo>
                <a:lnTo>
                  <a:pt x="5391" y="5023"/>
                </a:lnTo>
                <a:lnTo>
                  <a:pt x="5394" y="5019"/>
                </a:lnTo>
                <a:lnTo>
                  <a:pt x="5394" y="5016"/>
                </a:lnTo>
                <a:lnTo>
                  <a:pt x="5391" y="5013"/>
                </a:lnTo>
                <a:lnTo>
                  <a:pt x="5387" y="5010"/>
                </a:lnTo>
                <a:close/>
                <a:moveTo>
                  <a:pt x="4840" y="4984"/>
                </a:moveTo>
                <a:lnTo>
                  <a:pt x="4848" y="4977"/>
                </a:lnTo>
                <a:lnTo>
                  <a:pt x="4842" y="4970"/>
                </a:lnTo>
                <a:lnTo>
                  <a:pt x="4829" y="4965"/>
                </a:lnTo>
                <a:lnTo>
                  <a:pt x="4817" y="4965"/>
                </a:lnTo>
                <a:lnTo>
                  <a:pt x="4822" y="4971"/>
                </a:lnTo>
                <a:lnTo>
                  <a:pt x="4827" y="4976"/>
                </a:lnTo>
                <a:lnTo>
                  <a:pt x="4832" y="4981"/>
                </a:lnTo>
                <a:lnTo>
                  <a:pt x="4840" y="4984"/>
                </a:lnTo>
                <a:close/>
                <a:moveTo>
                  <a:pt x="6237" y="4900"/>
                </a:moveTo>
                <a:lnTo>
                  <a:pt x="6240" y="4900"/>
                </a:lnTo>
                <a:lnTo>
                  <a:pt x="6243" y="4897"/>
                </a:lnTo>
                <a:lnTo>
                  <a:pt x="6243" y="4893"/>
                </a:lnTo>
                <a:lnTo>
                  <a:pt x="6242" y="4891"/>
                </a:lnTo>
                <a:lnTo>
                  <a:pt x="6237" y="4891"/>
                </a:lnTo>
                <a:lnTo>
                  <a:pt x="6234" y="4893"/>
                </a:lnTo>
                <a:lnTo>
                  <a:pt x="6234" y="4897"/>
                </a:lnTo>
                <a:lnTo>
                  <a:pt x="6237" y="4900"/>
                </a:lnTo>
                <a:close/>
                <a:moveTo>
                  <a:pt x="578" y="3348"/>
                </a:moveTo>
                <a:lnTo>
                  <a:pt x="585" y="3344"/>
                </a:lnTo>
                <a:lnTo>
                  <a:pt x="586" y="3339"/>
                </a:lnTo>
                <a:lnTo>
                  <a:pt x="582" y="3337"/>
                </a:lnTo>
                <a:lnTo>
                  <a:pt x="576" y="3340"/>
                </a:lnTo>
                <a:lnTo>
                  <a:pt x="577" y="3343"/>
                </a:lnTo>
                <a:lnTo>
                  <a:pt x="578" y="3348"/>
                </a:lnTo>
                <a:close/>
                <a:moveTo>
                  <a:pt x="8744" y="6582"/>
                </a:moveTo>
                <a:lnTo>
                  <a:pt x="8747" y="6588"/>
                </a:lnTo>
                <a:lnTo>
                  <a:pt x="8752" y="6589"/>
                </a:lnTo>
                <a:lnTo>
                  <a:pt x="8757" y="6588"/>
                </a:lnTo>
                <a:lnTo>
                  <a:pt x="8763" y="6586"/>
                </a:lnTo>
                <a:lnTo>
                  <a:pt x="8761" y="6580"/>
                </a:lnTo>
                <a:lnTo>
                  <a:pt x="8757" y="6579"/>
                </a:lnTo>
                <a:lnTo>
                  <a:pt x="8750" y="6580"/>
                </a:lnTo>
                <a:lnTo>
                  <a:pt x="8744" y="6582"/>
                </a:lnTo>
                <a:close/>
                <a:moveTo>
                  <a:pt x="8702" y="6202"/>
                </a:moveTo>
                <a:lnTo>
                  <a:pt x="8698" y="6207"/>
                </a:lnTo>
                <a:lnTo>
                  <a:pt x="8701" y="6212"/>
                </a:lnTo>
                <a:lnTo>
                  <a:pt x="8707" y="6215"/>
                </a:lnTo>
                <a:lnTo>
                  <a:pt x="8714" y="6211"/>
                </a:lnTo>
                <a:lnTo>
                  <a:pt x="8714" y="6206"/>
                </a:lnTo>
                <a:lnTo>
                  <a:pt x="8712" y="6202"/>
                </a:lnTo>
                <a:lnTo>
                  <a:pt x="8708" y="6201"/>
                </a:lnTo>
                <a:lnTo>
                  <a:pt x="8702" y="6202"/>
                </a:lnTo>
                <a:close/>
                <a:moveTo>
                  <a:pt x="9052" y="6017"/>
                </a:moveTo>
                <a:lnTo>
                  <a:pt x="9050" y="6022"/>
                </a:lnTo>
                <a:lnTo>
                  <a:pt x="9054" y="6025"/>
                </a:lnTo>
                <a:lnTo>
                  <a:pt x="9061" y="6026"/>
                </a:lnTo>
                <a:lnTo>
                  <a:pt x="9066" y="6025"/>
                </a:lnTo>
                <a:lnTo>
                  <a:pt x="9076" y="6016"/>
                </a:lnTo>
                <a:lnTo>
                  <a:pt x="9074" y="6013"/>
                </a:lnTo>
                <a:lnTo>
                  <a:pt x="9064" y="6013"/>
                </a:lnTo>
                <a:lnTo>
                  <a:pt x="9052" y="6017"/>
                </a:lnTo>
                <a:close/>
                <a:moveTo>
                  <a:pt x="795" y="4651"/>
                </a:moveTo>
                <a:lnTo>
                  <a:pt x="804" y="4658"/>
                </a:lnTo>
                <a:lnTo>
                  <a:pt x="817" y="4657"/>
                </a:lnTo>
                <a:lnTo>
                  <a:pt x="828" y="4651"/>
                </a:lnTo>
                <a:lnTo>
                  <a:pt x="837" y="4644"/>
                </a:lnTo>
                <a:lnTo>
                  <a:pt x="824" y="4641"/>
                </a:lnTo>
                <a:lnTo>
                  <a:pt x="810" y="4637"/>
                </a:lnTo>
                <a:lnTo>
                  <a:pt x="800" y="4639"/>
                </a:lnTo>
                <a:lnTo>
                  <a:pt x="795" y="4651"/>
                </a:lnTo>
                <a:close/>
                <a:moveTo>
                  <a:pt x="7444" y="5885"/>
                </a:moveTo>
                <a:lnTo>
                  <a:pt x="7444" y="5884"/>
                </a:lnTo>
                <a:lnTo>
                  <a:pt x="7443" y="5884"/>
                </a:lnTo>
                <a:lnTo>
                  <a:pt x="7444" y="5885"/>
                </a:lnTo>
                <a:close/>
                <a:moveTo>
                  <a:pt x="7443" y="5843"/>
                </a:moveTo>
                <a:lnTo>
                  <a:pt x="7432" y="5848"/>
                </a:lnTo>
                <a:lnTo>
                  <a:pt x="7432" y="5859"/>
                </a:lnTo>
                <a:lnTo>
                  <a:pt x="7437" y="5872"/>
                </a:lnTo>
                <a:lnTo>
                  <a:pt x="7443" y="5884"/>
                </a:lnTo>
                <a:lnTo>
                  <a:pt x="7449" y="5872"/>
                </a:lnTo>
                <a:lnTo>
                  <a:pt x="7454" y="5861"/>
                </a:lnTo>
                <a:lnTo>
                  <a:pt x="7454" y="5852"/>
                </a:lnTo>
                <a:lnTo>
                  <a:pt x="7443" y="5843"/>
                </a:lnTo>
                <a:close/>
                <a:moveTo>
                  <a:pt x="527" y="2731"/>
                </a:moveTo>
                <a:lnTo>
                  <a:pt x="515" y="2728"/>
                </a:lnTo>
                <a:lnTo>
                  <a:pt x="505" y="2733"/>
                </a:lnTo>
                <a:lnTo>
                  <a:pt x="501" y="2742"/>
                </a:lnTo>
                <a:lnTo>
                  <a:pt x="506" y="2754"/>
                </a:lnTo>
                <a:lnTo>
                  <a:pt x="519" y="2756"/>
                </a:lnTo>
                <a:lnTo>
                  <a:pt x="529" y="2750"/>
                </a:lnTo>
                <a:lnTo>
                  <a:pt x="534" y="2741"/>
                </a:lnTo>
                <a:lnTo>
                  <a:pt x="527" y="2731"/>
                </a:lnTo>
                <a:close/>
                <a:moveTo>
                  <a:pt x="3043" y="4940"/>
                </a:moveTo>
                <a:lnTo>
                  <a:pt x="3043" y="4939"/>
                </a:lnTo>
                <a:lnTo>
                  <a:pt x="3041" y="4940"/>
                </a:lnTo>
                <a:lnTo>
                  <a:pt x="3044" y="4940"/>
                </a:lnTo>
                <a:lnTo>
                  <a:pt x="3043" y="4940"/>
                </a:lnTo>
                <a:close/>
                <a:moveTo>
                  <a:pt x="3129" y="4943"/>
                </a:moveTo>
                <a:lnTo>
                  <a:pt x="3108" y="4942"/>
                </a:lnTo>
                <a:lnTo>
                  <a:pt x="3087" y="4942"/>
                </a:lnTo>
                <a:lnTo>
                  <a:pt x="3066" y="4942"/>
                </a:lnTo>
                <a:lnTo>
                  <a:pt x="3044" y="4940"/>
                </a:lnTo>
                <a:lnTo>
                  <a:pt x="3066" y="4956"/>
                </a:lnTo>
                <a:lnTo>
                  <a:pt x="3086" y="4961"/>
                </a:lnTo>
                <a:lnTo>
                  <a:pt x="3108" y="4957"/>
                </a:lnTo>
                <a:lnTo>
                  <a:pt x="3129" y="4943"/>
                </a:lnTo>
                <a:close/>
                <a:moveTo>
                  <a:pt x="7882" y="5139"/>
                </a:moveTo>
                <a:lnTo>
                  <a:pt x="7872" y="5140"/>
                </a:lnTo>
                <a:lnTo>
                  <a:pt x="7867" y="5144"/>
                </a:lnTo>
                <a:lnTo>
                  <a:pt x="7865" y="5152"/>
                </a:lnTo>
                <a:lnTo>
                  <a:pt x="7870" y="5162"/>
                </a:lnTo>
                <a:lnTo>
                  <a:pt x="7879" y="5158"/>
                </a:lnTo>
                <a:lnTo>
                  <a:pt x="7887" y="5152"/>
                </a:lnTo>
                <a:lnTo>
                  <a:pt x="7888" y="5145"/>
                </a:lnTo>
                <a:lnTo>
                  <a:pt x="7882" y="5139"/>
                </a:lnTo>
                <a:close/>
                <a:moveTo>
                  <a:pt x="781" y="5031"/>
                </a:moveTo>
                <a:lnTo>
                  <a:pt x="781" y="5037"/>
                </a:lnTo>
                <a:lnTo>
                  <a:pt x="782" y="5045"/>
                </a:lnTo>
                <a:lnTo>
                  <a:pt x="786" y="5051"/>
                </a:lnTo>
                <a:lnTo>
                  <a:pt x="791" y="5054"/>
                </a:lnTo>
                <a:lnTo>
                  <a:pt x="800" y="5045"/>
                </a:lnTo>
                <a:lnTo>
                  <a:pt x="800" y="5032"/>
                </a:lnTo>
                <a:lnTo>
                  <a:pt x="792" y="5026"/>
                </a:lnTo>
                <a:lnTo>
                  <a:pt x="781" y="5031"/>
                </a:lnTo>
                <a:close/>
                <a:moveTo>
                  <a:pt x="3502" y="5242"/>
                </a:moveTo>
                <a:lnTo>
                  <a:pt x="3496" y="5250"/>
                </a:lnTo>
                <a:lnTo>
                  <a:pt x="3495" y="5256"/>
                </a:lnTo>
                <a:lnTo>
                  <a:pt x="3499" y="5262"/>
                </a:lnTo>
                <a:lnTo>
                  <a:pt x="3506" y="5268"/>
                </a:lnTo>
                <a:lnTo>
                  <a:pt x="3513" y="5260"/>
                </a:lnTo>
                <a:lnTo>
                  <a:pt x="3514" y="5254"/>
                </a:lnTo>
                <a:lnTo>
                  <a:pt x="3510" y="5248"/>
                </a:lnTo>
                <a:lnTo>
                  <a:pt x="3502" y="5242"/>
                </a:lnTo>
                <a:close/>
                <a:moveTo>
                  <a:pt x="3572" y="5283"/>
                </a:moveTo>
                <a:lnTo>
                  <a:pt x="3569" y="5289"/>
                </a:lnTo>
                <a:lnTo>
                  <a:pt x="3570" y="5294"/>
                </a:lnTo>
                <a:lnTo>
                  <a:pt x="3574" y="5301"/>
                </a:lnTo>
                <a:lnTo>
                  <a:pt x="3579" y="5304"/>
                </a:lnTo>
                <a:lnTo>
                  <a:pt x="3589" y="5302"/>
                </a:lnTo>
                <a:lnTo>
                  <a:pt x="3589" y="5296"/>
                </a:lnTo>
                <a:lnTo>
                  <a:pt x="3583" y="5288"/>
                </a:lnTo>
                <a:lnTo>
                  <a:pt x="3572" y="5283"/>
                </a:lnTo>
                <a:close/>
                <a:moveTo>
                  <a:pt x="6740" y="5952"/>
                </a:moveTo>
                <a:lnTo>
                  <a:pt x="6736" y="5964"/>
                </a:lnTo>
                <a:lnTo>
                  <a:pt x="6745" y="5969"/>
                </a:lnTo>
                <a:lnTo>
                  <a:pt x="6756" y="5966"/>
                </a:lnTo>
                <a:lnTo>
                  <a:pt x="6763" y="5955"/>
                </a:lnTo>
                <a:lnTo>
                  <a:pt x="6759" y="5949"/>
                </a:lnTo>
                <a:lnTo>
                  <a:pt x="6754" y="5947"/>
                </a:lnTo>
                <a:lnTo>
                  <a:pt x="6746" y="5949"/>
                </a:lnTo>
                <a:lnTo>
                  <a:pt x="6740" y="5952"/>
                </a:lnTo>
                <a:close/>
                <a:moveTo>
                  <a:pt x="8447" y="5457"/>
                </a:moveTo>
                <a:lnTo>
                  <a:pt x="8455" y="5453"/>
                </a:lnTo>
                <a:lnTo>
                  <a:pt x="8461" y="5446"/>
                </a:lnTo>
                <a:lnTo>
                  <a:pt x="8454" y="5437"/>
                </a:lnTo>
                <a:lnTo>
                  <a:pt x="8444" y="5442"/>
                </a:lnTo>
                <a:lnTo>
                  <a:pt x="8438" y="5451"/>
                </a:lnTo>
                <a:lnTo>
                  <a:pt x="8447" y="5457"/>
                </a:lnTo>
                <a:close/>
                <a:moveTo>
                  <a:pt x="9997" y="5483"/>
                </a:moveTo>
                <a:lnTo>
                  <a:pt x="9998" y="5474"/>
                </a:lnTo>
                <a:lnTo>
                  <a:pt x="9990" y="5472"/>
                </a:lnTo>
                <a:lnTo>
                  <a:pt x="9982" y="5476"/>
                </a:lnTo>
                <a:lnTo>
                  <a:pt x="9987" y="5484"/>
                </a:lnTo>
                <a:lnTo>
                  <a:pt x="9993" y="5484"/>
                </a:lnTo>
                <a:lnTo>
                  <a:pt x="9997" y="5483"/>
                </a:lnTo>
                <a:close/>
                <a:moveTo>
                  <a:pt x="8221" y="6445"/>
                </a:moveTo>
                <a:lnTo>
                  <a:pt x="8216" y="6455"/>
                </a:lnTo>
                <a:lnTo>
                  <a:pt x="8221" y="6463"/>
                </a:lnTo>
                <a:lnTo>
                  <a:pt x="8232" y="6467"/>
                </a:lnTo>
                <a:lnTo>
                  <a:pt x="8245" y="6463"/>
                </a:lnTo>
                <a:lnTo>
                  <a:pt x="8242" y="6453"/>
                </a:lnTo>
                <a:lnTo>
                  <a:pt x="8237" y="6446"/>
                </a:lnTo>
                <a:lnTo>
                  <a:pt x="8230" y="6442"/>
                </a:lnTo>
                <a:lnTo>
                  <a:pt x="8221" y="6445"/>
                </a:lnTo>
                <a:close/>
                <a:moveTo>
                  <a:pt x="6009" y="5522"/>
                </a:moveTo>
                <a:lnTo>
                  <a:pt x="6011" y="5527"/>
                </a:lnTo>
                <a:lnTo>
                  <a:pt x="6016" y="5526"/>
                </a:lnTo>
                <a:lnTo>
                  <a:pt x="6021" y="5522"/>
                </a:lnTo>
                <a:lnTo>
                  <a:pt x="6026" y="5518"/>
                </a:lnTo>
                <a:lnTo>
                  <a:pt x="6023" y="5513"/>
                </a:lnTo>
                <a:lnTo>
                  <a:pt x="6018" y="5515"/>
                </a:lnTo>
                <a:lnTo>
                  <a:pt x="6014" y="5518"/>
                </a:lnTo>
                <a:lnTo>
                  <a:pt x="6009" y="5522"/>
                </a:lnTo>
                <a:close/>
                <a:moveTo>
                  <a:pt x="8535" y="6041"/>
                </a:moveTo>
                <a:lnTo>
                  <a:pt x="8547" y="6043"/>
                </a:lnTo>
                <a:lnTo>
                  <a:pt x="8558" y="6045"/>
                </a:lnTo>
                <a:lnTo>
                  <a:pt x="8570" y="6045"/>
                </a:lnTo>
                <a:lnTo>
                  <a:pt x="8577" y="6038"/>
                </a:lnTo>
                <a:lnTo>
                  <a:pt x="8566" y="6033"/>
                </a:lnTo>
                <a:lnTo>
                  <a:pt x="8556" y="6033"/>
                </a:lnTo>
                <a:lnTo>
                  <a:pt x="8545" y="6036"/>
                </a:lnTo>
                <a:lnTo>
                  <a:pt x="8535" y="6041"/>
                </a:lnTo>
                <a:close/>
                <a:moveTo>
                  <a:pt x="8533" y="6043"/>
                </a:moveTo>
                <a:lnTo>
                  <a:pt x="8531" y="6043"/>
                </a:lnTo>
                <a:lnTo>
                  <a:pt x="8533" y="6043"/>
                </a:lnTo>
                <a:lnTo>
                  <a:pt x="8534" y="6041"/>
                </a:lnTo>
                <a:lnTo>
                  <a:pt x="8534" y="6041"/>
                </a:lnTo>
                <a:lnTo>
                  <a:pt x="8533" y="6041"/>
                </a:lnTo>
                <a:lnTo>
                  <a:pt x="8533" y="6043"/>
                </a:lnTo>
                <a:close/>
                <a:moveTo>
                  <a:pt x="8864" y="6048"/>
                </a:moveTo>
                <a:lnTo>
                  <a:pt x="8866" y="6052"/>
                </a:lnTo>
                <a:lnTo>
                  <a:pt x="8869" y="6054"/>
                </a:lnTo>
                <a:lnTo>
                  <a:pt x="8874" y="6055"/>
                </a:lnTo>
                <a:lnTo>
                  <a:pt x="8878" y="6058"/>
                </a:lnTo>
                <a:lnTo>
                  <a:pt x="8883" y="6048"/>
                </a:lnTo>
                <a:lnTo>
                  <a:pt x="8877" y="6039"/>
                </a:lnTo>
                <a:lnTo>
                  <a:pt x="8866" y="6036"/>
                </a:lnTo>
                <a:lnTo>
                  <a:pt x="8864" y="6048"/>
                </a:lnTo>
                <a:close/>
                <a:moveTo>
                  <a:pt x="8864" y="6602"/>
                </a:moveTo>
                <a:lnTo>
                  <a:pt x="8856" y="6607"/>
                </a:lnTo>
                <a:lnTo>
                  <a:pt x="8855" y="6616"/>
                </a:lnTo>
                <a:lnTo>
                  <a:pt x="8859" y="6624"/>
                </a:lnTo>
                <a:lnTo>
                  <a:pt x="8868" y="6628"/>
                </a:lnTo>
                <a:lnTo>
                  <a:pt x="8877" y="6623"/>
                </a:lnTo>
                <a:lnTo>
                  <a:pt x="8880" y="6613"/>
                </a:lnTo>
                <a:lnTo>
                  <a:pt x="8875" y="6604"/>
                </a:lnTo>
                <a:lnTo>
                  <a:pt x="8864" y="6602"/>
                </a:lnTo>
                <a:close/>
                <a:moveTo>
                  <a:pt x="8182" y="5124"/>
                </a:moveTo>
                <a:lnTo>
                  <a:pt x="8174" y="5121"/>
                </a:lnTo>
                <a:lnTo>
                  <a:pt x="8165" y="5120"/>
                </a:lnTo>
                <a:lnTo>
                  <a:pt x="8158" y="5126"/>
                </a:lnTo>
                <a:lnTo>
                  <a:pt x="8171" y="5134"/>
                </a:lnTo>
                <a:lnTo>
                  <a:pt x="8185" y="5135"/>
                </a:lnTo>
                <a:lnTo>
                  <a:pt x="8182" y="5124"/>
                </a:lnTo>
                <a:close/>
                <a:moveTo>
                  <a:pt x="1573" y="5152"/>
                </a:moveTo>
                <a:lnTo>
                  <a:pt x="1565" y="5154"/>
                </a:lnTo>
                <a:lnTo>
                  <a:pt x="1562" y="5161"/>
                </a:lnTo>
                <a:lnTo>
                  <a:pt x="1563" y="5168"/>
                </a:lnTo>
                <a:lnTo>
                  <a:pt x="1570" y="5172"/>
                </a:lnTo>
                <a:lnTo>
                  <a:pt x="1581" y="5172"/>
                </a:lnTo>
                <a:lnTo>
                  <a:pt x="1586" y="5164"/>
                </a:lnTo>
                <a:lnTo>
                  <a:pt x="1584" y="5156"/>
                </a:lnTo>
                <a:lnTo>
                  <a:pt x="1573" y="5152"/>
                </a:lnTo>
                <a:close/>
                <a:moveTo>
                  <a:pt x="1146" y="5269"/>
                </a:moveTo>
                <a:lnTo>
                  <a:pt x="1153" y="5275"/>
                </a:lnTo>
                <a:lnTo>
                  <a:pt x="1159" y="5278"/>
                </a:lnTo>
                <a:lnTo>
                  <a:pt x="1165" y="5275"/>
                </a:lnTo>
                <a:lnTo>
                  <a:pt x="1172" y="5266"/>
                </a:lnTo>
                <a:lnTo>
                  <a:pt x="1164" y="5260"/>
                </a:lnTo>
                <a:lnTo>
                  <a:pt x="1158" y="5257"/>
                </a:lnTo>
                <a:lnTo>
                  <a:pt x="1151" y="5261"/>
                </a:lnTo>
                <a:lnTo>
                  <a:pt x="1146" y="5269"/>
                </a:lnTo>
                <a:close/>
                <a:moveTo>
                  <a:pt x="9092" y="5800"/>
                </a:moveTo>
                <a:lnTo>
                  <a:pt x="9084" y="5791"/>
                </a:lnTo>
                <a:lnTo>
                  <a:pt x="9079" y="5788"/>
                </a:lnTo>
                <a:lnTo>
                  <a:pt x="9073" y="5792"/>
                </a:lnTo>
                <a:lnTo>
                  <a:pt x="9066" y="5800"/>
                </a:lnTo>
                <a:lnTo>
                  <a:pt x="9073" y="5807"/>
                </a:lnTo>
                <a:lnTo>
                  <a:pt x="9079" y="5810"/>
                </a:lnTo>
                <a:lnTo>
                  <a:pt x="9085" y="5806"/>
                </a:lnTo>
                <a:lnTo>
                  <a:pt x="9092" y="5800"/>
                </a:lnTo>
                <a:close/>
                <a:moveTo>
                  <a:pt x="7977" y="6089"/>
                </a:moveTo>
                <a:lnTo>
                  <a:pt x="7984" y="6100"/>
                </a:lnTo>
                <a:lnTo>
                  <a:pt x="7991" y="6095"/>
                </a:lnTo>
                <a:lnTo>
                  <a:pt x="7997" y="6081"/>
                </a:lnTo>
                <a:lnTo>
                  <a:pt x="7997" y="6067"/>
                </a:lnTo>
                <a:lnTo>
                  <a:pt x="7989" y="6066"/>
                </a:lnTo>
                <a:lnTo>
                  <a:pt x="7983" y="6069"/>
                </a:lnTo>
                <a:lnTo>
                  <a:pt x="7980" y="6077"/>
                </a:lnTo>
                <a:lnTo>
                  <a:pt x="7977" y="6089"/>
                </a:lnTo>
                <a:close/>
                <a:moveTo>
                  <a:pt x="9120" y="6651"/>
                </a:moveTo>
                <a:lnTo>
                  <a:pt x="9107" y="6658"/>
                </a:lnTo>
                <a:lnTo>
                  <a:pt x="9106" y="6669"/>
                </a:lnTo>
                <a:lnTo>
                  <a:pt x="9115" y="6679"/>
                </a:lnTo>
                <a:lnTo>
                  <a:pt x="9131" y="6679"/>
                </a:lnTo>
                <a:lnTo>
                  <a:pt x="9136" y="6670"/>
                </a:lnTo>
                <a:lnTo>
                  <a:pt x="9136" y="6663"/>
                </a:lnTo>
                <a:lnTo>
                  <a:pt x="9130" y="6655"/>
                </a:lnTo>
                <a:lnTo>
                  <a:pt x="9120" y="6651"/>
                </a:lnTo>
                <a:close/>
                <a:moveTo>
                  <a:pt x="7949" y="5649"/>
                </a:moveTo>
                <a:lnTo>
                  <a:pt x="7956" y="5662"/>
                </a:lnTo>
                <a:lnTo>
                  <a:pt x="7965" y="5656"/>
                </a:lnTo>
                <a:lnTo>
                  <a:pt x="7970" y="5641"/>
                </a:lnTo>
                <a:lnTo>
                  <a:pt x="7965" y="5628"/>
                </a:lnTo>
                <a:lnTo>
                  <a:pt x="7958" y="5630"/>
                </a:lnTo>
                <a:lnTo>
                  <a:pt x="7953" y="5635"/>
                </a:lnTo>
                <a:lnTo>
                  <a:pt x="7951" y="5643"/>
                </a:lnTo>
                <a:lnTo>
                  <a:pt x="7949" y="5649"/>
                </a:lnTo>
                <a:close/>
                <a:moveTo>
                  <a:pt x="8226" y="6327"/>
                </a:moveTo>
                <a:lnTo>
                  <a:pt x="8219" y="6337"/>
                </a:lnTo>
                <a:lnTo>
                  <a:pt x="8223" y="6347"/>
                </a:lnTo>
                <a:lnTo>
                  <a:pt x="8233" y="6355"/>
                </a:lnTo>
                <a:lnTo>
                  <a:pt x="8246" y="6355"/>
                </a:lnTo>
                <a:lnTo>
                  <a:pt x="8253" y="6346"/>
                </a:lnTo>
                <a:lnTo>
                  <a:pt x="8249" y="6334"/>
                </a:lnTo>
                <a:lnTo>
                  <a:pt x="8239" y="6327"/>
                </a:lnTo>
                <a:lnTo>
                  <a:pt x="8226" y="6327"/>
                </a:lnTo>
                <a:close/>
                <a:moveTo>
                  <a:pt x="5368" y="5652"/>
                </a:moveTo>
                <a:lnTo>
                  <a:pt x="5365" y="5665"/>
                </a:lnTo>
                <a:lnTo>
                  <a:pt x="5369" y="5677"/>
                </a:lnTo>
                <a:lnTo>
                  <a:pt x="5380" y="5684"/>
                </a:lnTo>
                <a:lnTo>
                  <a:pt x="5395" y="5679"/>
                </a:lnTo>
                <a:lnTo>
                  <a:pt x="5391" y="5667"/>
                </a:lnTo>
                <a:lnTo>
                  <a:pt x="5387" y="5657"/>
                </a:lnTo>
                <a:lnTo>
                  <a:pt x="5381" y="5651"/>
                </a:lnTo>
                <a:lnTo>
                  <a:pt x="5368" y="5652"/>
                </a:lnTo>
                <a:close/>
                <a:moveTo>
                  <a:pt x="837" y="3899"/>
                </a:moveTo>
                <a:lnTo>
                  <a:pt x="846" y="3909"/>
                </a:lnTo>
                <a:lnTo>
                  <a:pt x="859" y="3911"/>
                </a:lnTo>
                <a:lnTo>
                  <a:pt x="869" y="3906"/>
                </a:lnTo>
                <a:lnTo>
                  <a:pt x="873" y="3895"/>
                </a:lnTo>
                <a:lnTo>
                  <a:pt x="864" y="3886"/>
                </a:lnTo>
                <a:lnTo>
                  <a:pt x="850" y="3885"/>
                </a:lnTo>
                <a:lnTo>
                  <a:pt x="839" y="3889"/>
                </a:lnTo>
                <a:lnTo>
                  <a:pt x="837" y="3899"/>
                </a:lnTo>
                <a:close/>
                <a:moveTo>
                  <a:pt x="2685" y="5149"/>
                </a:moveTo>
                <a:lnTo>
                  <a:pt x="2685" y="5149"/>
                </a:lnTo>
                <a:lnTo>
                  <a:pt x="2685" y="5149"/>
                </a:lnTo>
                <a:lnTo>
                  <a:pt x="2681" y="5135"/>
                </a:lnTo>
                <a:lnTo>
                  <a:pt x="2677" y="5120"/>
                </a:lnTo>
                <a:lnTo>
                  <a:pt x="2671" y="5107"/>
                </a:lnTo>
                <a:lnTo>
                  <a:pt x="2658" y="5100"/>
                </a:lnTo>
                <a:lnTo>
                  <a:pt x="2640" y="5119"/>
                </a:lnTo>
                <a:lnTo>
                  <a:pt x="2643" y="5136"/>
                </a:lnTo>
                <a:lnTo>
                  <a:pt x="2659" y="5148"/>
                </a:lnTo>
                <a:lnTo>
                  <a:pt x="2685" y="5149"/>
                </a:lnTo>
                <a:close/>
                <a:moveTo>
                  <a:pt x="2685" y="5149"/>
                </a:moveTo>
                <a:lnTo>
                  <a:pt x="2685" y="5150"/>
                </a:lnTo>
                <a:lnTo>
                  <a:pt x="2685" y="5149"/>
                </a:lnTo>
                <a:close/>
                <a:moveTo>
                  <a:pt x="6298" y="5220"/>
                </a:moveTo>
                <a:lnTo>
                  <a:pt x="6299" y="5220"/>
                </a:lnTo>
                <a:lnTo>
                  <a:pt x="6299" y="5220"/>
                </a:lnTo>
                <a:lnTo>
                  <a:pt x="6299" y="5220"/>
                </a:lnTo>
                <a:lnTo>
                  <a:pt x="6298" y="5219"/>
                </a:lnTo>
                <a:lnTo>
                  <a:pt x="6298" y="5219"/>
                </a:lnTo>
                <a:lnTo>
                  <a:pt x="6298" y="5220"/>
                </a:lnTo>
                <a:close/>
                <a:moveTo>
                  <a:pt x="6259" y="5217"/>
                </a:moveTo>
                <a:lnTo>
                  <a:pt x="6253" y="5229"/>
                </a:lnTo>
                <a:lnTo>
                  <a:pt x="6265" y="5243"/>
                </a:lnTo>
                <a:lnTo>
                  <a:pt x="6282" y="5251"/>
                </a:lnTo>
                <a:lnTo>
                  <a:pt x="6298" y="5247"/>
                </a:lnTo>
                <a:lnTo>
                  <a:pt x="6303" y="5232"/>
                </a:lnTo>
                <a:lnTo>
                  <a:pt x="6293" y="5220"/>
                </a:lnTo>
                <a:lnTo>
                  <a:pt x="6276" y="5215"/>
                </a:lnTo>
                <a:lnTo>
                  <a:pt x="6259" y="5217"/>
                </a:lnTo>
                <a:close/>
                <a:moveTo>
                  <a:pt x="10024" y="5385"/>
                </a:moveTo>
                <a:lnTo>
                  <a:pt x="10044" y="5378"/>
                </a:lnTo>
                <a:lnTo>
                  <a:pt x="10035" y="5371"/>
                </a:lnTo>
                <a:lnTo>
                  <a:pt x="10015" y="5367"/>
                </a:lnTo>
                <a:lnTo>
                  <a:pt x="9995" y="5376"/>
                </a:lnTo>
                <a:lnTo>
                  <a:pt x="10002" y="5380"/>
                </a:lnTo>
                <a:lnTo>
                  <a:pt x="10009" y="5382"/>
                </a:lnTo>
                <a:lnTo>
                  <a:pt x="10016" y="5385"/>
                </a:lnTo>
                <a:lnTo>
                  <a:pt x="10024" y="5385"/>
                </a:lnTo>
                <a:close/>
                <a:moveTo>
                  <a:pt x="8553" y="5433"/>
                </a:moveTo>
                <a:lnTo>
                  <a:pt x="8551" y="5414"/>
                </a:lnTo>
                <a:lnTo>
                  <a:pt x="8539" y="5408"/>
                </a:lnTo>
                <a:lnTo>
                  <a:pt x="8526" y="5413"/>
                </a:lnTo>
                <a:lnTo>
                  <a:pt x="8519" y="5427"/>
                </a:lnTo>
                <a:lnTo>
                  <a:pt x="8523" y="5442"/>
                </a:lnTo>
                <a:lnTo>
                  <a:pt x="8533" y="5447"/>
                </a:lnTo>
                <a:lnTo>
                  <a:pt x="8544" y="5442"/>
                </a:lnTo>
                <a:lnTo>
                  <a:pt x="8553" y="5433"/>
                </a:lnTo>
                <a:close/>
                <a:moveTo>
                  <a:pt x="5815" y="5475"/>
                </a:moveTo>
                <a:lnTo>
                  <a:pt x="5805" y="5484"/>
                </a:lnTo>
                <a:lnTo>
                  <a:pt x="5804" y="5495"/>
                </a:lnTo>
                <a:lnTo>
                  <a:pt x="5809" y="5506"/>
                </a:lnTo>
                <a:lnTo>
                  <a:pt x="5821" y="5508"/>
                </a:lnTo>
                <a:lnTo>
                  <a:pt x="5830" y="5501"/>
                </a:lnTo>
                <a:lnTo>
                  <a:pt x="5832" y="5488"/>
                </a:lnTo>
                <a:lnTo>
                  <a:pt x="5827" y="5478"/>
                </a:lnTo>
                <a:lnTo>
                  <a:pt x="5815" y="5475"/>
                </a:lnTo>
                <a:close/>
                <a:moveTo>
                  <a:pt x="4037" y="5466"/>
                </a:moveTo>
                <a:lnTo>
                  <a:pt x="4037" y="5481"/>
                </a:lnTo>
                <a:lnTo>
                  <a:pt x="4049" y="5489"/>
                </a:lnTo>
                <a:lnTo>
                  <a:pt x="4064" y="5492"/>
                </a:lnTo>
                <a:lnTo>
                  <a:pt x="4079" y="5490"/>
                </a:lnTo>
                <a:lnTo>
                  <a:pt x="4081" y="5456"/>
                </a:lnTo>
                <a:lnTo>
                  <a:pt x="4074" y="5436"/>
                </a:lnTo>
                <a:lnTo>
                  <a:pt x="4060" y="5437"/>
                </a:lnTo>
                <a:lnTo>
                  <a:pt x="4037" y="5466"/>
                </a:lnTo>
                <a:close/>
                <a:moveTo>
                  <a:pt x="4081" y="5490"/>
                </a:moveTo>
                <a:lnTo>
                  <a:pt x="4079" y="5492"/>
                </a:lnTo>
                <a:lnTo>
                  <a:pt x="4079" y="5493"/>
                </a:lnTo>
                <a:lnTo>
                  <a:pt x="4081" y="5490"/>
                </a:lnTo>
                <a:close/>
                <a:moveTo>
                  <a:pt x="6934" y="5717"/>
                </a:moveTo>
                <a:lnTo>
                  <a:pt x="6920" y="5723"/>
                </a:lnTo>
                <a:lnTo>
                  <a:pt x="6919" y="5737"/>
                </a:lnTo>
                <a:lnTo>
                  <a:pt x="6929" y="5750"/>
                </a:lnTo>
                <a:lnTo>
                  <a:pt x="6948" y="5753"/>
                </a:lnTo>
                <a:lnTo>
                  <a:pt x="6957" y="5745"/>
                </a:lnTo>
                <a:lnTo>
                  <a:pt x="6954" y="5735"/>
                </a:lnTo>
                <a:lnTo>
                  <a:pt x="6945" y="5725"/>
                </a:lnTo>
                <a:lnTo>
                  <a:pt x="6934" y="5717"/>
                </a:lnTo>
                <a:close/>
                <a:moveTo>
                  <a:pt x="8349" y="5823"/>
                </a:moveTo>
                <a:lnTo>
                  <a:pt x="8356" y="5812"/>
                </a:lnTo>
                <a:lnTo>
                  <a:pt x="8353" y="5800"/>
                </a:lnTo>
                <a:lnTo>
                  <a:pt x="8345" y="5788"/>
                </a:lnTo>
                <a:lnTo>
                  <a:pt x="8335" y="5782"/>
                </a:lnTo>
                <a:lnTo>
                  <a:pt x="8325" y="5792"/>
                </a:lnTo>
                <a:lnTo>
                  <a:pt x="8328" y="5809"/>
                </a:lnTo>
                <a:lnTo>
                  <a:pt x="8337" y="5823"/>
                </a:lnTo>
                <a:lnTo>
                  <a:pt x="8349" y="5823"/>
                </a:lnTo>
                <a:close/>
                <a:moveTo>
                  <a:pt x="8945" y="6208"/>
                </a:moveTo>
                <a:lnTo>
                  <a:pt x="8927" y="6208"/>
                </a:lnTo>
                <a:lnTo>
                  <a:pt x="8908" y="6206"/>
                </a:lnTo>
                <a:lnTo>
                  <a:pt x="8892" y="6204"/>
                </a:lnTo>
                <a:lnTo>
                  <a:pt x="8879" y="6210"/>
                </a:lnTo>
                <a:lnTo>
                  <a:pt x="8884" y="6238"/>
                </a:lnTo>
                <a:lnTo>
                  <a:pt x="8903" y="6245"/>
                </a:lnTo>
                <a:lnTo>
                  <a:pt x="8926" y="6235"/>
                </a:lnTo>
                <a:lnTo>
                  <a:pt x="8945" y="6208"/>
                </a:lnTo>
                <a:close/>
                <a:moveTo>
                  <a:pt x="9527" y="6594"/>
                </a:moveTo>
                <a:lnTo>
                  <a:pt x="9527" y="6594"/>
                </a:lnTo>
                <a:lnTo>
                  <a:pt x="9526" y="6593"/>
                </a:lnTo>
                <a:lnTo>
                  <a:pt x="9527" y="6594"/>
                </a:lnTo>
                <a:close/>
                <a:moveTo>
                  <a:pt x="9576" y="6560"/>
                </a:moveTo>
                <a:lnTo>
                  <a:pt x="9560" y="6561"/>
                </a:lnTo>
                <a:lnTo>
                  <a:pt x="9548" y="6568"/>
                </a:lnTo>
                <a:lnTo>
                  <a:pt x="9537" y="6581"/>
                </a:lnTo>
                <a:lnTo>
                  <a:pt x="9527" y="6594"/>
                </a:lnTo>
                <a:lnTo>
                  <a:pt x="9548" y="6599"/>
                </a:lnTo>
                <a:lnTo>
                  <a:pt x="9568" y="6591"/>
                </a:lnTo>
                <a:lnTo>
                  <a:pt x="9581" y="6576"/>
                </a:lnTo>
                <a:lnTo>
                  <a:pt x="9576" y="6560"/>
                </a:lnTo>
                <a:close/>
                <a:moveTo>
                  <a:pt x="9442" y="6686"/>
                </a:moveTo>
                <a:lnTo>
                  <a:pt x="9433" y="6688"/>
                </a:lnTo>
                <a:lnTo>
                  <a:pt x="9424" y="6693"/>
                </a:lnTo>
                <a:lnTo>
                  <a:pt x="9418" y="6702"/>
                </a:lnTo>
                <a:lnTo>
                  <a:pt x="9417" y="6711"/>
                </a:lnTo>
                <a:lnTo>
                  <a:pt x="9429" y="6720"/>
                </a:lnTo>
                <a:lnTo>
                  <a:pt x="9446" y="6711"/>
                </a:lnTo>
                <a:lnTo>
                  <a:pt x="9455" y="6696"/>
                </a:lnTo>
                <a:lnTo>
                  <a:pt x="9442" y="6686"/>
                </a:lnTo>
                <a:close/>
                <a:moveTo>
                  <a:pt x="1038" y="3951"/>
                </a:moveTo>
                <a:lnTo>
                  <a:pt x="1024" y="3959"/>
                </a:lnTo>
                <a:lnTo>
                  <a:pt x="1034" y="3973"/>
                </a:lnTo>
                <a:lnTo>
                  <a:pt x="1053" y="3984"/>
                </a:lnTo>
                <a:lnTo>
                  <a:pt x="1065" y="3979"/>
                </a:lnTo>
                <a:lnTo>
                  <a:pt x="1064" y="3969"/>
                </a:lnTo>
                <a:lnTo>
                  <a:pt x="1056" y="3963"/>
                </a:lnTo>
                <a:lnTo>
                  <a:pt x="1047" y="3956"/>
                </a:lnTo>
                <a:lnTo>
                  <a:pt x="1038" y="3951"/>
                </a:lnTo>
                <a:close/>
                <a:moveTo>
                  <a:pt x="2450" y="5098"/>
                </a:moveTo>
                <a:lnTo>
                  <a:pt x="2436" y="5103"/>
                </a:lnTo>
                <a:lnTo>
                  <a:pt x="2430" y="5115"/>
                </a:lnTo>
                <a:lnTo>
                  <a:pt x="2433" y="5129"/>
                </a:lnTo>
                <a:lnTo>
                  <a:pt x="2444" y="5139"/>
                </a:lnTo>
                <a:lnTo>
                  <a:pt x="2453" y="5133"/>
                </a:lnTo>
                <a:lnTo>
                  <a:pt x="2458" y="5120"/>
                </a:lnTo>
                <a:lnTo>
                  <a:pt x="2457" y="5107"/>
                </a:lnTo>
                <a:lnTo>
                  <a:pt x="2450" y="5098"/>
                </a:lnTo>
                <a:close/>
                <a:moveTo>
                  <a:pt x="7997" y="5493"/>
                </a:moveTo>
                <a:lnTo>
                  <a:pt x="7981" y="5525"/>
                </a:lnTo>
                <a:lnTo>
                  <a:pt x="8007" y="5536"/>
                </a:lnTo>
                <a:lnTo>
                  <a:pt x="8035" y="5529"/>
                </a:lnTo>
                <a:lnTo>
                  <a:pt x="8026" y="5501"/>
                </a:lnTo>
                <a:lnTo>
                  <a:pt x="8019" y="5495"/>
                </a:lnTo>
                <a:lnTo>
                  <a:pt x="8012" y="5492"/>
                </a:lnTo>
                <a:lnTo>
                  <a:pt x="8004" y="5492"/>
                </a:lnTo>
                <a:lnTo>
                  <a:pt x="7997" y="5493"/>
                </a:lnTo>
                <a:close/>
                <a:moveTo>
                  <a:pt x="7720" y="5283"/>
                </a:moveTo>
                <a:lnTo>
                  <a:pt x="7738" y="5289"/>
                </a:lnTo>
                <a:lnTo>
                  <a:pt x="7756" y="5280"/>
                </a:lnTo>
                <a:lnTo>
                  <a:pt x="7770" y="5264"/>
                </a:lnTo>
                <a:lnTo>
                  <a:pt x="7775" y="5245"/>
                </a:lnTo>
                <a:lnTo>
                  <a:pt x="7760" y="5240"/>
                </a:lnTo>
                <a:lnTo>
                  <a:pt x="7741" y="5248"/>
                </a:lnTo>
                <a:lnTo>
                  <a:pt x="7725" y="5265"/>
                </a:lnTo>
                <a:lnTo>
                  <a:pt x="7720" y="5283"/>
                </a:lnTo>
                <a:close/>
                <a:moveTo>
                  <a:pt x="5500" y="5541"/>
                </a:moveTo>
                <a:lnTo>
                  <a:pt x="5488" y="5543"/>
                </a:lnTo>
                <a:lnTo>
                  <a:pt x="5476" y="5549"/>
                </a:lnTo>
                <a:lnTo>
                  <a:pt x="5470" y="5559"/>
                </a:lnTo>
                <a:lnTo>
                  <a:pt x="5472" y="5572"/>
                </a:lnTo>
                <a:lnTo>
                  <a:pt x="5489" y="5582"/>
                </a:lnTo>
                <a:lnTo>
                  <a:pt x="5507" y="5572"/>
                </a:lnTo>
                <a:lnTo>
                  <a:pt x="5514" y="5555"/>
                </a:lnTo>
                <a:lnTo>
                  <a:pt x="5500" y="5541"/>
                </a:lnTo>
                <a:close/>
                <a:moveTo>
                  <a:pt x="7331" y="5115"/>
                </a:moveTo>
                <a:lnTo>
                  <a:pt x="7331" y="5116"/>
                </a:lnTo>
                <a:lnTo>
                  <a:pt x="7332" y="5116"/>
                </a:lnTo>
                <a:lnTo>
                  <a:pt x="7331" y="5115"/>
                </a:lnTo>
                <a:close/>
                <a:moveTo>
                  <a:pt x="7328" y="5159"/>
                </a:moveTo>
                <a:lnTo>
                  <a:pt x="7329" y="5130"/>
                </a:lnTo>
                <a:lnTo>
                  <a:pt x="7313" y="5115"/>
                </a:lnTo>
                <a:lnTo>
                  <a:pt x="7288" y="5116"/>
                </a:lnTo>
                <a:lnTo>
                  <a:pt x="7269" y="5136"/>
                </a:lnTo>
                <a:lnTo>
                  <a:pt x="7276" y="5152"/>
                </a:lnTo>
                <a:lnTo>
                  <a:pt x="7291" y="5158"/>
                </a:lnTo>
                <a:lnTo>
                  <a:pt x="7310" y="5159"/>
                </a:lnTo>
                <a:lnTo>
                  <a:pt x="7328" y="5159"/>
                </a:lnTo>
                <a:lnTo>
                  <a:pt x="7341" y="5161"/>
                </a:lnTo>
                <a:lnTo>
                  <a:pt x="7353" y="5161"/>
                </a:lnTo>
                <a:lnTo>
                  <a:pt x="7341" y="5159"/>
                </a:lnTo>
                <a:lnTo>
                  <a:pt x="7328" y="5159"/>
                </a:lnTo>
                <a:close/>
                <a:moveTo>
                  <a:pt x="9948" y="5576"/>
                </a:moveTo>
                <a:lnTo>
                  <a:pt x="9948" y="5576"/>
                </a:lnTo>
                <a:lnTo>
                  <a:pt x="9948" y="5576"/>
                </a:lnTo>
                <a:lnTo>
                  <a:pt x="9946" y="5576"/>
                </a:lnTo>
                <a:lnTo>
                  <a:pt x="9946" y="5577"/>
                </a:lnTo>
                <a:lnTo>
                  <a:pt x="9948" y="5577"/>
                </a:lnTo>
                <a:lnTo>
                  <a:pt x="9948" y="5577"/>
                </a:lnTo>
                <a:lnTo>
                  <a:pt x="9948" y="5577"/>
                </a:lnTo>
                <a:lnTo>
                  <a:pt x="9948" y="5576"/>
                </a:lnTo>
                <a:close/>
                <a:moveTo>
                  <a:pt x="10007" y="5616"/>
                </a:moveTo>
                <a:lnTo>
                  <a:pt x="10025" y="5600"/>
                </a:lnTo>
                <a:lnTo>
                  <a:pt x="10007" y="5585"/>
                </a:lnTo>
                <a:lnTo>
                  <a:pt x="9976" y="5576"/>
                </a:lnTo>
                <a:lnTo>
                  <a:pt x="9949" y="5577"/>
                </a:lnTo>
                <a:lnTo>
                  <a:pt x="9960" y="5591"/>
                </a:lnTo>
                <a:lnTo>
                  <a:pt x="9974" y="5602"/>
                </a:lnTo>
                <a:lnTo>
                  <a:pt x="9990" y="5611"/>
                </a:lnTo>
                <a:lnTo>
                  <a:pt x="10007" y="5616"/>
                </a:lnTo>
                <a:close/>
                <a:moveTo>
                  <a:pt x="8166" y="5564"/>
                </a:moveTo>
                <a:lnTo>
                  <a:pt x="8176" y="5578"/>
                </a:lnTo>
                <a:lnTo>
                  <a:pt x="8194" y="5578"/>
                </a:lnTo>
                <a:lnTo>
                  <a:pt x="8208" y="5568"/>
                </a:lnTo>
                <a:lnTo>
                  <a:pt x="8212" y="5548"/>
                </a:lnTo>
                <a:lnTo>
                  <a:pt x="8198" y="5537"/>
                </a:lnTo>
                <a:lnTo>
                  <a:pt x="8182" y="5537"/>
                </a:lnTo>
                <a:lnTo>
                  <a:pt x="8171" y="5546"/>
                </a:lnTo>
                <a:lnTo>
                  <a:pt x="8166" y="5564"/>
                </a:lnTo>
                <a:close/>
                <a:moveTo>
                  <a:pt x="7594" y="5395"/>
                </a:moveTo>
                <a:lnTo>
                  <a:pt x="7590" y="5382"/>
                </a:lnTo>
                <a:lnTo>
                  <a:pt x="7581" y="5368"/>
                </a:lnTo>
                <a:lnTo>
                  <a:pt x="7569" y="5359"/>
                </a:lnTo>
                <a:lnTo>
                  <a:pt x="7556" y="5362"/>
                </a:lnTo>
                <a:lnTo>
                  <a:pt x="7553" y="5380"/>
                </a:lnTo>
                <a:lnTo>
                  <a:pt x="7561" y="5394"/>
                </a:lnTo>
                <a:lnTo>
                  <a:pt x="7576" y="5400"/>
                </a:lnTo>
                <a:lnTo>
                  <a:pt x="7594" y="5395"/>
                </a:lnTo>
                <a:close/>
                <a:moveTo>
                  <a:pt x="8237" y="5383"/>
                </a:moveTo>
                <a:lnTo>
                  <a:pt x="8226" y="5372"/>
                </a:lnTo>
                <a:lnTo>
                  <a:pt x="8213" y="5369"/>
                </a:lnTo>
                <a:lnTo>
                  <a:pt x="8203" y="5376"/>
                </a:lnTo>
                <a:lnTo>
                  <a:pt x="8195" y="5391"/>
                </a:lnTo>
                <a:lnTo>
                  <a:pt x="8203" y="5406"/>
                </a:lnTo>
                <a:lnTo>
                  <a:pt x="8221" y="5410"/>
                </a:lnTo>
                <a:lnTo>
                  <a:pt x="8236" y="5402"/>
                </a:lnTo>
                <a:lnTo>
                  <a:pt x="8237" y="5383"/>
                </a:lnTo>
                <a:close/>
                <a:moveTo>
                  <a:pt x="4629" y="5416"/>
                </a:moveTo>
                <a:lnTo>
                  <a:pt x="4613" y="5409"/>
                </a:lnTo>
                <a:lnTo>
                  <a:pt x="4590" y="5418"/>
                </a:lnTo>
                <a:lnTo>
                  <a:pt x="4573" y="5434"/>
                </a:lnTo>
                <a:lnTo>
                  <a:pt x="4571" y="5453"/>
                </a:lnTo>
                <a:lnTo>
                  <a:pt x="4587" y="5457"/>
                </a:lnTo>
                <a:lnTo>
                  <a:pt x="4608" y="5450"/>
                </a:lnTo>
                <a:lnTo>
                  <a:pt x="4623" y="5433"/>
                </a:lnTo>
                <a:lnTo>
                  <a:pt x="4629" y="5416"/>
                </a:lnTo>
                <a:close/>
                <a:moveTo>
                  <a:pt x="4497" y="5381"/>
                </a:moveTo>
                <a:lnTo>
                  <a:pt x="4489" y="5377"/>
                </a:lnTo>
                <a:lnTo>
                  <a:pt x="4482" y="5377"/>
                </a:lnTo>
                <a:lnTo>
                  <a:pt x="4474" y="5380"/>
                </a:lnTo>
                <a:lnTo>
                  <a:pt x="4468" y="5385"/>
                </a:lnTo>
                <a:lnTo>
                  <a:pt x="4460" y="5413"/>
                </a:lnTo>
                <a:lnTo>
                  <a:pt x="4486" y="5420"/>
                </a:lnTo>
                <a:lnTo>
                  <a:pt x="4508" y="5409"/>
                </a:lnTo>
                <a:lnTo>
                  <a:pt x="4497" y="5381"/>
                </a:lnTo>
                <a:close/>
                <a:moveTo>
                  <a:pt x="8813" y="5871"/>
                </a:moveTo>
                <a:lnTo>
                  <a:pt x="8784" y="5876"/>
                </a:lnTo>
                <a:lnTo>
                  <a:pt x="8764" y="5899"/>
                </a:lnTo>
                <a:lnTo>
                  <a:pt x="8756" y="5929"/>
                </a:lnTo>
                <a:lnTo>
                  <a:pt x="8756" y="5960"/>
                </a:lnTo>
                <a:lnTo>
                  <a:pt x="8776" y="5942"/>
                </a:lnTo>
                <a:lnTo>
                  <a:pt x="8796" y="5919"/>
                </a:lnTo>
                <a:lnTo>
                  <a:pt x="8810" y="5895"/>
                </a:lnTo>
                <a:lnTo>
                  <a:pt x="8813" y="5871"/>
                </a:lnTo>
                <a:close/>
                <a:moveTo>
                  <a:pt x="8756" y="5961"/>
                </a:moveTo>
                <a:lnTo>
                  <a:pt x="8756" y="5961"/>
                </a:lnTo>
                <a:lnTo>
                  <a:pt x="8756" y="5960"/>
                </a:lnTo>
                <a:lnTo>
                  <a:pt x="8754" y="5960"/>
                </a:lnTo>
                <a:lnTo>
                  <a:pt x="8754" y="5960"/>
                </a:lnTo>
                <a:lnTo>
                  <a:pt x="8756" y="5961"/>
                </a:lnTo>
                <a:close/>
                <a:moveTo>
                  <a:pt x="9283" y="6684"/>
                </a:moveTo>
                <a:lnTo>
                  <a:pt x="9273" y="6668"/>
                </a:lnTo>
                <a:lnTo>
                  <a:pt x="9257" y="6674"/>
                </a:lnTo>
                <a:lnTo>
                  <a:pt x="9245" y="6693"/>
                </a:lnTo>
                <a:lnTo>
                  <a:pt x="9243" y="6715"/>
                </a:lnTo>
                <a:lnTo>
                  <a:pt x="9259" y="6737"/>
                </a:lnTo>
                <a:lnTo>
                  <a:pt x="9274" y="6731"/>
                </a:lnTo>
                <a:lnTo>
                  <a:pt x="9283" y="6711"/>
                </a:lnTo>
                <a:lnTo>
                  <a:pt x="9283" y="6684"/>
                </a:lnTo>
                <a:close/>
                <a:moveTo>
                  <a:pt x="7799" y="5358"/>
                </a:moveTo>
                <a:lnTo>
                  <a:pt x="7783" y="5344"/>
                </a:lnTo>
                <a:lnTo>
                  <a:pt x="7758" y="5341"/>
                </a:lnTo>
                <a:lnTo>
                  <a:pt x="7735" y="5350"/>
                </a:lnTo>
                <a:lnTo>
                  <a:pt x="7724" y="5368"/>
                </a:lnTo>
                <a:lnTo>
                  <a:pt x="7739" y="5385"/>
                </a:lnTo>
                <a:lnTo>
                  <a:pt x="7763" y="5386"/>
                </a:lnTo>
                <a:lnTo>
                  <a:pt x="7786" y="5376"/>
                </a:lnTo>
                <a:lnTo>
                  <a:pt x="7799" y="5358"/>
                </a:lnTo>
                <a:close/>
                <a:moveTo>
                  <a:pt x="5251" y="5522"/>
                </a:moveTo>
                <a:lnTo>
                  <a:pt x="5237" y="5504"/>
                </a:lnTo>
                <a:lnTo>
                  <a:pt x="5216" y="5490"/>
                </a:lnTo>
                <a:lnTo>
                  <a:pt x="5199" y="5490"/>
                </a:lnTo>
                <a:lnTo>
                  <a:pt x="5191" y="5513"/>
                </a:lnTo>
                <a:lnTo>
                  <a:pt x="5201" y="5541"/>
                </a:lnTo>
                <a:lnTo>
                  <a:pt x="5225" y="5555"/>
                </a:lnTo>
                <a:lnTo>
                  <a:pt x="5248" y="5550"/>
                </a:lnTo>
                <a:lnTo>
                  <a:pt x="5251" y="5522"/>
                </a:lnTo>
                <a:close/>
                <a:moveTo>
                  <a:pt x="8317" y="6221"/>
                </a:moveTo>
                <a:lnTo>
                  <a:pt x="8334" y="6240"/>
                </a:lnTo>
                <a:lnTo>
                  <a:pt x="8352" y="6257"/>
                </a:lnTo>
                <a:lnTo>
                  <a:pt x="8372" y="6267"/>
                </a:lnTo>
                <a:lnTo>
                  <a:pt x="8394" y="6259"/>
                </a:lnTo>
                <a:lnTo>
                  <a:pt x="8391" y="6238"/>
                </a:lnTo>
                <a:lnTo>
                  <a:pt x="8371" y="6225"/>
                </a:lnTo>
                <a:lnTo>
                  <a:pt x="8343" y="6220"/>
                </a:lnTo>
                <a:lnTo>
                  <a:pt x="8317" y="6221"/>
                </a:lnTo>
                <a:close/>
                <a:moveTo>
                  <a:pt x="7872" y="5475"/>
                </a:moveTo>
                <a:lnTo>
                  <a:pt x="7898" y="5480"/>
                </a:lnTo>
                <a:lnTo>
                  <a:pt x="7911" y="5466"/>
                </a:lnTo>
                <a:lnTo>
                  <a:pt x="7915" y="5441"/>
                </a:lnTo>
                <a:lnTo>
                  <a:pt x="7914" y="5415"/>
                </a:lnTo>
                <a:lnTo>
                  <a:pt x="7915" y="5415"/>
                </a:lnTo>
                <a:lnTo>
                  <a:pt x="7915" y="5415"/>
                </a:lnTo>
                <a:lnTo>
                  <a:pt x="7915" y="5414"/>
                </a:lnTo>
                <a:lnTo>
                  <a:pt x="7915" y="5414"/>
                </a:lnTo>
                <a:lnTo>
                  <a:pt x="7914" y="5414"/>
                </a:lnTo>
                <a:lnTo>
                  <a:pt x="7914" y="5415"/>
                </a:lnTo>
                <a:lnTo>
                  <a:pt x="7888" y="5416"/>
                </a:lnTo>
                <a:lnTo>
                  <a:pt x="7867" y="5432"/>
                </a:lnTo>
                <a:lnTo>
                  <a:pt x="7859" y="5453"/>
                </a:lnTo>
                <a:lnTo>
                  <a:pt x="7872" y="5475"/>
                </a:lnTo>
                <a:close/>
                <a:moveTo>
                  <a:pt x="6684" y="5741"/>
                </a:moveTo>
                <a:lnTo>
                  <a:pt x="6658" y="5760"/>
                </a:lnTo>
                <a:lnTo>
                  <a:pt x="6654" y="5784"/>
                </a:lnTo>
                <a:lnTo>
                  <a:pt x="6667" y="5800"/>
                </a:lnTo>
                <a:lnTo>
                  <a:pt x="6699" y="5796"/>
                </a:lnTo>
                <a:lnTo>
                  <a:pt x="6706" y="5782"/>
                </a:lnTo>
                <a:lnTo>
                  <a:pt x="6706" y="5764"/>
                </a:lnTo>
                <a:lnTo>
                  <a:pt x="6699" y="5749"/>
                </a:lnTo>
                <a:lnTo>
                  <a:pt x="6684" y="5741"/>
                </a:lnTo>
                <a:close/>
                <a:moveTo>
                  <a:pt x="986" y="3864"/>
                </a:moveTo>
                <a:lnTo>
                  <a:pt x="976" y="3886"/>
                </a:lnTo>
                <a:lnTo>
                  <a:pt x="1008" y="3895"/>
                </a:lnTo>
                <a:lnTo>
                  <a:pt x="1043" y="3889"/>
                </a:lnTo>
                <a:lnTo>
                  <a:pt x="1048" y="3865"/>
                </a:lnTo>
                <a:lnTo>
                  <a:pt x="1033" y="3861"/>
                </a:lnTo>
                <a:lnTo>
                  <a:pt x="1016" y="3860"/>
                </a:lnTo>
                <a:lnTo>
                  <a:pt x="1001" y="3860"/>
                </a:lnTo>
                <a:lnTo>
                  <a:pt x="986" y="3864"/>
                </a:lnTo>
                <a:close/>
                <a:moveTo>
                  <a:pt x="7809" y="5129"/>
                </a:moveTo>
                <a:lnTo>
                  <a:pt x="7794" y="5111"/>
                </a:lnTo>
                <a:lnTo>
                  <a:pt x="7766" y="5110"/>
                </a:lnTo>
                <a:lnTo>
                  <a:pt x="7739" y="5120"/>
                </a:lnTo>
                <a:lnTo>
                  <a:pt x="7724" y="5138"/>
                </a:lnTo>
                <a:lnTo>
                  <a:pt x="7742" y="5153"/>
                </a:lnTo>
                <a:lnTo>
                  <a:pt x="7770" y="5157"/>
                </a:lnTo>
                <a:lnTo>
                  <a:pt x="7797" y="5149"/>
                </a:lnTo>
                <a:lnTo>
                  <a:pt x="7809" y="5129"/>
                </a:lnTo>
                <a:close/>
                <a:moveTo>
                  <a:pt x="2009" y="5089"/>
                </a:moveTo>
                <a:lnTo>
                  <a:pt x="2010" y="5089"/>
                </a:lnTo>
                <a:lnTo>
                  <a:pt x="2010" y="5088"/>
                </a:lnTo>
                <a:lnTo>
                  <a:pt x="2009" y="5089"/>
                </a:lnTo>
                <a:close/>
                <a:moveTo>
                  <a:pt x="2062" y="5097"/>
                </a:moveTo>
                <a:lnTo>
                  <a:pt x="2034" y="5091"/>
                </a:lnTo>
                <a:lnTo>
                  <a:pt x="2007" y="5100"/>
                </a:lnTo>
                <a:lnTo>
                  <a:pt x="1993" y="5117"/>
                </a:lnTo>
                <a:lnTo>
                  <a:pt x="2005" y="5140"/>
                </a:lnTo>
                <a:lnTo>
                  <a:pt x="2028" y="5138"/>
                </a:lnTo>
                <a:lnTo>
                  <a:pt x="2053" y="5131"/>
                </a:lnTo>
                <a:lnTo>
                  <a:pt x="2070" y="5119"/>
                </a:lnTo>
                <a:lnTo>
                  <a:pt x="2062" y="5097"/>
                </a:lnTo>
                <a:close/>
                <a:moveTo>
                  <a:pt x="7970" y="5950"/>
                </a:moveTo>
                <a:lnTo>
                  <a:pt x="7949" y="5963"/>
                </a:lnTo>
                <a:lnTo>
                  <a:pt x="7947" y="5984"/>
                </a:lnTo>
                <a:lnTo>
                  <a:pt x="7958" y="6005"/>
                </a:lnTo>
                <a:lnTo>
                  <a:pt x="7981" y="6011"/>
                </a:lnTo>
                <a:lnTo>
                  <a:pt x="8005" y="5997"/>
                </a:lnTo>
                <a:lnTo>
                  <a:pt x="8012" y="5975"/>
                </a:lnTo>
                <a:lnTo>
                  <a:pt x="7999" y="5957"/>
                </a:lnTo>
                <a:lnTo>
                  <a:pt x="7970" y="5950"/>
                </a:lnTo>
                <a:close/>
                <a:moveTo>
                  <a:pt x="6104" y="5228"/>
                </a:moveTo>
                <a:lnTo>
                  <a:pt x="6102" y="5196"/>
                </a:lnTo>
                <a:lnTo>
                  <a:pt x="6082" y="5185"/>
                </a:lnTo>
                <a:lnTo>
                  <a:pt x="6060" y="5195"/>
                </a:lnTo>
                <a:lnTo>
                  <a:pt x="6046" y="5224"/>
                </a:lnTo>
                <a:lnTo>
                  <a:pt x="6051" y="5243"/>
                </a:lnTo>
                <a:lnTo>
                  <a:pt x="6070" y="5250"/>
                </a:lnTo>
                <a:lnTo>
                  <a:pt x="6090" y="5246"/>
                </a:lnTo>
                <a:lnTo>
                  <a:pt x="6104" y="5228"/>
                </a:lnTo>
                <a:close/>
                <a:moveTo>
                  <a:pt x="4678" y="5531"/>
                </a:moveTo>
                <a:lnTo>
                  <a:pt x="4642" y="5540"/>
                </a:lnTo>
                <a:lnTo>
                  <a:pt x="4650" y="5567"/>
                </a:lnTo>
                <a:lnTo>
                  <a:pt x="4680" y="5587"/>
                </a:lnTo>
                <a:lnTo>
                  <a:pt x="4712" y="5574"/>
                </a:lnTo>
                <a:lnTo>
                  <a:pt x="4715" y="5558"/>
                </a:lnTo>
                <a:lnTo>
                  <a:pt x="4710" y="5544"/>
                </a:lnTo>
                <a:lnTo>
                  <a:pt x="4697" y="5535"/>
                </a:lnTo>
                <a:lnTo>
                  <a:pt x="4678" y="5531"/>
                </a:lnTo>
                <a:close/>
                <a:moveTo>
                  <a:pt x="4939" y="5316"/>
                </a:moveTo>
                <a:lnTo>
                  <a:pt x="4902" y="5331"/>
                </a:lnTo>
                <a:lnTo>
                  <a:pt x="4883" y="5345"/>
                </a:lnTo>
                <a:lnTo>
                  <a:pt x="4888" y="5359"/>
                </a:lnTo>
                <a:lnTo>
                  <a:pt x="4929" y="5371"/>
                </a:lnTo>
                <a:lnTo>
                  <a:pt x="4955" y="5366"/>
                </a:lnTo>
                <a:lnTo>
                  <a:pt x="4969" y="5344"/>
                </a:lnTo>
                <a:lnTo>
                  <a:pt x="4964" y="5321"/>
                </a:lnTo>
                <a:lnTo>
                  <a:pt x="4939" y="5316"/>
                </a:lnTo>
                <a:close/>
                <a:moveTo>
                  <a:pt x="8995" y="5798"/>
                </a:moveTo>
                <a:lnTo>
                  <a:pt x="9032" y="5763"/>
                </a:lnTo>
                <a:lnTo>
                  <a:pt x="8998" y="5746"/>
                </a:lnTo>
                <a:lnTo>
                  <a:pt x="8941" y="5754"/>
                </a:lnTo>
                <a:lnTo>
                  <a:pt x="8913" y="5789"/>
                </a:lnTo>
                <a:lnTo>
                  <a:pt x="8933" y="5798"/>
                </a:lnTo>
                <a:lnTo>
                  <a:pt x="8953" y="5803"/>
                </a:lnTo>
                <a:lnTo>
                  <a:pt x="8973" y="5802"/>
                </a:lnTo>
                <a:lnTo>
                  <a:pt x="8995" y="5798"/>
                </a:lnTo>
                <a:close/>
                <a:moveTo>
                  <a:pt x="8913" y="5791"/>
                </a:moveTo>
                <a:lnTo>
                  <a:pt x="8913" y="5789"/>
                </a:lnTo>
                <a:lnTo>
                  <a:pt x="8912" y="5789"/>
                </a:lnTo>
                <a:lnTo>
                  <a:pt x="8913" y="5791"/>
                </a:lnTo>
                <a:close/>
                <a:moveTo>
                  <a:pt x="7245" y="5736"/>
                </a:moveTo>
                <a:lnTo>
                  <a:pt x="7224" y="5749"/>
                </a:lnTo>
                <a:lnTo>
                  <a:pt x="7198" y="5764"/>
                </a:lnTo>
                <a:lnTo>
                  <a:pt x="7180" y="5781"/>
                </a:lnTo>
                <a:lnTo>
                  <a:pt x="7184" y="5802"/>
                </a:lnTo>
                <a:lnTo>
                  <a:pt x="7213" y="5807"/>
                </a:lnTo>
                <a:lnTo>
                  <a:pt x="7241" y="5791"/>
                </a:lnTo>
                <a:lnTo>
                  <a:pt x="7257" y="5764"/>
                </a:lnTo>
                <a:lnTo>
                  <a:pt x="7245" y="5736"/>
                </a:lnTo>
                <a:close/>
                <a:moveTo>
                  <a:pt x="7345" y="5820"/>
                </a:moveTo>
                <a:lnTo>
                  <a:pt x="7324" y="5820"/>
                </a:lnTo>
                <a:lnTo>
                  <a:pt x="7308" y="5825"/>
                </a:lnTo>
                <a:lnTo>
                  <a:pt x="7291" y="5834"/>
                </a:lnTo>
                <a:lnTo>
                  <a:pt x="7277" y="5847"/>
                </a:lnTo>
                <a:lnTo>
                  <a:pt x="7290" y="5875"/>
                </a:lnTo>
                <a:lnTo>
                  <a:pt x="7328" y="5870"/>
                </a:lnTo>
                <a:lnTo>
                  <a:pt x="7357" y="5847"/>
                </a:lnTo>
                <a:lnTo>
                  <a:pt x="7345" y="5820"/>
                </a:lnTo>
                <a:close/>
                <a:moveTo>
                  <a:pt x="8656" y="6404"/>
                </a:moveTo>
                <a:lnTo>
                  <a:pt x="8643" y="6425"/>
                </a:lnTo>
                <a:lnTo>
                  <a:pt x="8661" y="6448"/>
                </a:lnTo>
                <a:lnTo>
                  <a:pt x="8693" y="6464"/>
                </a:lnTo>
                <a:lnTo>
                  <a:pt x="8720" y="6469"/>
                </a:lnTo>
                <a:lnTo>
                  <a:pt x="8722" y="6448"/>
                </a:lnTo>
                <a:lnTo>
                  <a:pt x="8706" y="6427"/>
                </a:lnTo>
                <a:lnTo>
                  <a:pt x="8680" y="6411"/>
                </a:lnTo>
                <a:lnTo>
                  <a:pt x="8656" y="6404"/>
                </a:lnTo>
                <a:close/>
                <a:moveTo>
                  <a:pt x="5921" y="5472"/>
                </a:moveTo>
                <a:lnTo>
                  <a:pt x="5890" y="5490"/>
                </a:lnTo>
                <a:lnTo>
                  <a:pt x="5888" y="5526"/>
                </a:lnTo>
                <a:lnTo>
                  <a:pt x="5905" y="5553"/>
                </a:lnTo>
                <a:lnTo>
                  <a:pt x="5935" y="5548"/>
                </a:lnTo>
                <a:lnTo>
                  <a:pt x="5939" y="5526"/>
                </a:lnTo>
                <a:lnTo>
                  <a:pt x="5941" y="5503"/>
                </a:lnTo>
                <a:lnTo>
                  <a:pt x="5936" y="5484"/>
                </a:lnTo>
                <a:lnTo>
                  <a:pt x="5921" y="5472"/>
                </a:lnTo>
                <a:close/>
                <a:moveTo>
                  <a:pt x="8098" y="5735"/>
                </a:moveTo>
                <a:lnTo>
                  <a:pt x="8107" y="5755"/>
                </a:lnTo>
                <a:lnTo>
                  <a:pt x="8129" y="5751"/>
                </a:lnTo>
                <a:lnTo>
                  <a:pt x="8156" y="5740"/>
                </a:lnTo>
                <a:lnTo>
                  <a:pt x="8179" y="5730"/>
                </a:lnTo>
                <a:lnTo>
                  <a:pt x="8174" y="5700"/>
                </a:lnTo>
                <a:lnTo>
                  <a:pt x="8148" y="5693"/>
                </a:lnTo>
                <a:lnTo>
                  <a:pt x="8118" y="5704"/>
                </a:lnTo>
                <a:lnTo>
                  <a:pt x="8098" y="5735"/>
                </a:lnTo>
                <a:close/>
                <a:moveTo>
                  <a:pt x="6310" y="5819"/>
                </a:moveTo>
                <a:lnTo>
                  <a:pt x="6285" y="5812"/>
                </a:lnTo>
                <a:lnTo>
                  <a:pt x="6259" y="5819"/>
                </a:lnTo>
                <a:lnTo>
                  <a:pt x="6245" y="5835"/>
                </a:lnTo>
                <a:lnTo>
                  <a:pt x="6256" y="5858"/>
                </a:lnTo>
                <a:lnTo>
                  <a:pt x="6310" y="5866"/>
                </a:lnTo>
                <a:lnTo>
                  <a:pt x="6350" y="5868"/>
                </a:lnTo>
                <a:lnTo>
                  <a:pt x="6356" y="5857"/>
                </a:lnTo>
                <a:lnTo>
                  <a:pt x="6310" y="5819"/>
                </a:lnTo>
                <a:close/>
                <a:moveTo>
                  <a:pt x="3369" y="5170"/>
                </a:moveTo>
                <a:lnTo>
                  <a:pt x="3348" y="5198"/>
                </a:lnTo>
                <a:lnTo>
                  <a:pt x="3353" y="5229"/>
                </a:lnTo>
                <a:lnTo>
                  <a:pt x="3375" y="5251"/>
                </a:lnTo>
                <a:lnTo>
                  <a:pt x="3411" y="5248"/>
                </a:lnTo>
                <a:lnTo>
                  <a:pt x="3414" y="5224"/>
                </a:lnTo>
                <a:lnTo>
                  <a:pt x="3408" y="5198"/>
                </a:lnTo>
                <a:lnTo>
                  <a:pt x="3393" y="5176"/>
                </a:lnTo>
                <a:lnTo>
                  <a:pt x="3369" y="5170"/>
                </a:lnTo>
                <a:close/>
                <a:moveTo>
                  <a:pt x="8065" y="5559"/>
                </a:moveTo>
                <a:lnTo>
                  <a:pt x="8100" y="5548"/>
                </a:lnTo>
                <a:lnTo>
                  <a:pt x="8120" y="5509"/>
                </a:lnTo>
                <a:lnTo>
                  <a:pt x="8119" y="5470"/>
                </a:lnTo>
                <a:lnTo>
                  <a:pt x="8090" y="5456"/>
                </a:lnTo>
                <a:lnTo>
                  <a:pt x="8072" y="5483"/>
                </a:lnTo>
                <a:lnTo>
                  <a:pt x="8051" y="5511"/>
                </a:lnTo>
                <a:lnTo>
                  <a:pt x="8045" y="5537"/>
                </a:lnTo>
                <a:lnTo>
                  <a:pt x="8065" y="5559"/>
                </a:lnTo>
                <a:close/>
                <a:moveTo>
                  <a:pt x="8841" y="6166"/>
                </a:moveTo>
                <a:lnTo>
                  <a:pt x="8821" y="6184"/>
                </a:lnTo>
                <a:lnTo>
                  <a:pt x="8800" y="6208"/>
                </a:lnTo>
                <a:lnTo>
                  <a:pt x="8790" y="6234"/>
                </a:lnTo>
                <a:lnTo>
                  <a:pt x="8796" y="6259"/>
                </a:lnTo>
                <a:lnTo>
                  <a:pt x="8832" y="6249"/>
                </a:lnTo>
                <a:lnTo>
                  <a:pt x="8864" y="6216"/>
                </a:lnTo>
                <a:lnTo>
                  <a:pt x="8873" y="6182"/>
                </a:lnTo>
                <a:lnTo>
                  <a:pt x="8841" y="6166"/>
                </a:lnTo>
                <a:close/>
                <a:moveTo>
                  <a:pt x="7955" y="5419"/>
                </a:moveTo>
                <a:lnTo>
                  <a:pt x="7979" y="5409"/>
                </a:lnTo>
                <a:lnTo>
                  <a:pt x="8000" y="5395"/>
                </a:lnTo>
                <a:lnTo>
                  <a:pt x="8019" y="5378"/>
                </a:lnTo>
                <a:lnTo>
                  <a:pt x="8036" y="5357"/>
                </a:lnTo>
                <a:lnTo>
                  <a:pt x="8008" y="5331"/>
                </a:lnTo>
                <a:lnTo>
                  <a:pt x="7956" y="5359"/>
                </a:lnTo>
                <a:lnTo>
                  <a:pt x="7923" y="5402"/>
                </a:lnTo>
                <a:lnTo>
                  <a:pt x="7955" y="5419"/>
                </a:lnTo>
                <a:close/>
                <a:moveTo>
                  <a:pt x="7983" y="5330"/>
                </a:moveTo>
                <a:lnTo>
                  <a:pt x="7983" y="5329"/>
                </a:lnTo>
                <a:lnTo>
                  <a:pt x="7984" y="5329"/>
                </a:lnTo>
                <a:lnTo>
                  <a:pt x="7983" y="5330"/>
                </a:lnTo>
                <a:close/>
                <a:moveTo>
                  <a:pt x="6144" y="5324"/>
                </a:moveTo>
                <a:lnTo>
                  <a:pt x="6125" y="5315"/>
                </a:lnTo>
                <a:lnTo>
                  <a:pt x="6107" y="5308"/>
                </a:lnTo>
                <a:lnTo>
                  <a:pt x="6089" y="5306"/>
                </a:lnTo>
                <a:lnTo>
                  <a:pt x="6071" y="5310"/>
                </a:lnTo>
                <a:lnTo>
                  <a:pt x="6060" y="5349"/>
                </a:lnTo>
                <a:lnTo>
                  <a:pt x="6102" y="5374"/>
                </a:lnTo>
                <a:lnTo>
                  <a:pt x="6146" y="5369"/>
                </a:lnTo>
                <a:lnTo>
                  <a:pt x="6144" y="5324"/>
                </a:lnTo>
                <a:close/>
                <a:moveTo>
                  <a:pt x="8330" y="6146"/>
                </a:moveTo>
                <a:lnTo>
                  <a:pt x="8358" y="6129"/>
                </a:lnTo>
                <a:lnTo>
                  <a:pt x="8365" y="6091"/>
                </a:lnTo>
                <a:lnTo>
                  <a:pt x="8352" y="6055"/>
                </a:lnTo>
                <a:lnTo>
                  <a:pt x="8321" y="6050"/>
                </a:lnTo>
                <a:lnTo>
                  <a:pt x="8301" y="6076"/>
                </a:lnTo>
                <a:lnTo>
                  <a:pt x="8298" y="6103"/>
                </a:lnTo>
                <a:lnTo>
                  <a:pt x="8309" y="6128"/>
                </a:lnTo>
                <a:lnTo>
                  <a:pt x="8330" y="6146"/>
                </a:lnTo>
                <a:close/>
                <a:moveTo>
                  <a:pt x="5287" y="5094"/>
                </a:moveTo>
                <a:lnTo>
                  <a:pt x="5298" y="5117"/>
                </a:lnTo>
                <a:lnTo>
                  <a:pt x="5341" y="5139"/>
                </a:lnTo>
                <a:lnTo>
                  <a:pt x="5388" y="5147"/>
                </a:lnTo>
                <a:lnTo>
                  <a:pt x="5410" y="5126"/>
                </a:lnTo>
                <a:lnTo>
                  <a:pt x="5396" y="5094"/>
                </a:lnTo>
                <a:lnTo>
                  <a:pt x="5363" y="5086"/>
                </a:lnTo>
                <a:lnTo>
                  <a:pt x="5322" y="5088"/>
                </a:lnTo>
                <a:lnTo>
                  <a:pt x="5287" y="5094"/>
                </a:lnTo>
                <a:close/>
                <a:moveTo>
                  <a:pt x="6774" y="5154"/>
                </a:moveTo>
                <a:lnTo>
                  <a:pt x="6754" y="5154"/>
                </a:lnTo>
                <a:lnTo>
                  <a:pt x="6731" y="5154"/>
                </a:lnTo>
                <a:lnTo>
                  <a:pt x="6710" y="5159"/>
                </a:lnTo>
                <a:lnTo>
                  <a:pt x="6698" y="5173"/>
                </a:lnTo>
                <a:lnTo>
                  <a:pt x="6709" y="5213"/>
                </a:lnTo>
                <a:lnTo>
                  <a:pt x="6761" y="5212"/>
                </a:lnTo>
                <a:lnTo>
                  <a:pt x="6801" y="5186"/>
                </a:lnTo>
                <a:lnTo>
                  <a:pt x="6774" y="5154"/>
                </a:lnTo>
                <a:close/>
                <a:moveTo>
                  <a:pt x="7560" y="5867"/>
                </a:moveTo>
                <a:lnTo>
                  <a:pt x="7541" y="5894"/>
                </a:lnTo>
                <a:lnTo>
                  <a:pt x="7525" y="5927"/>
                </a:lnTo>
                <a:lnTo>
                  <a:pt x="7523" y="5959"/>
                </a:lnTo>
                <a:lnTo>
                  <a:pt x="7543" y="5985"/>
                </a:lnTo>
                <a:lnTo>
                  <a:pt x="7571" y="5954"/>
                </a:lnTo>
                <a:lnTo>
                  <a:pt x="7597" y="5901"/>
                </a:lnTo>
                <a:lnTo>
                  <a:pt x="7599" y="5862"/>
                </a:lnTo>
                <a:lnTo>
                  <a:pt x="7560" y="5867"/>
                </a:lnTo>
                <a:close/>
                <a:moveTo>
                  <a:pt x="7817" y="5885"/>
                </a:moveTo>
                <a:lnTo>
                  <a:pt x="7776" y="5887"/>
                </a:lnTo>
                <a:lnTo>
                  <a:pt x="7746" y="5907"/>
                </a:lnTo>
                <a:lnTo>
                  <a:pt x="7728" y="5937"/>
                </a:lnTo>
                <a:lnTo>
                  <a:pt x="7727" y="5978"/>
                </a:lnTo>
                <a:lnTo>
                  <a:pt x="7765" y="5971"/>
                </a:lnTo>
                <a:lnTo>
                  <a:pt x="7799" y="5951"/>
                </a:lnTo>
                <a:lnTo>
                  <a:pt x="7821" y="5921"/>
                </a:lnTo>
                <a:lnTo>
                  <a:pt x="7817" y="5885"/>
                </a:lnTo>
                <a:close/>
                <a:moveTo>
                  <a:pt x="7725" y="5979"/>
                </a:moveTo>
                <a:lnTo>
                  <a:pt x="7725" y="5978"/>
                </a:lnTo>
                <a:lnTo>
                  <a:pt x="7724" y="5978"/>
                </a:lnTo>
                <a:lnTo>
                  <a:pt x="7725" y="5979"/>
                </a:lnTo>
                <a:close/>
                <a:moveTo>
                  <a:pt x="4764" y="5438"/>
                </a:moveTo>
                <a:lnTo>
                  <a:pt x="4735" y="5437"/>
                </a:lnTo>
                <a:lnTo>
                  <a:pt x="4705" y="5436"/>
                </a:lnTo>
                <a:lnTo>
                  <a:pt x="4678" y="5442"/>
                </a:lnTo>
                <a:lnTo>
                  <a:pt x="4657" y="5461"/>
                </a:lnTo>
                <a:lnTo>
                  <a:pt x="4684" y="5492"/>
                </a:lnTo>
                <a:lnTo>
                  <a:pt x="4738" y="5499"/>
                </a:lnTo>
                <a:lnTo>
                  <a:pt x="4778" y="5481"/>
                </a:lnTo>
                <a:lnTo>
                  <a:pt x="4764" y="5438"/>
                </a:lnTo>
                <a:close/>
                <a:moveTo>
                  <a:pt x="7872" y="5971"/>
                </a:moveTo>
                <a:lnTo>
                  <a:pt x="7845" y="5982"/>
                </a:lnTo>
                <a:lnTo>
                  <a:pt x="7839" y="6021"/>
                </a:lnTo>
                <a:lnTo>
                  <a:pt x="7848" y="6066"/>
                </a:lnTo>
                <a:lnTo>
                  <a:pt x="7867" y="6094"/>
                </a:lnTo>
                <a:lnTo>
                  <a:pt x="7896" y="6077"/>
                </a:lnTo>
                <a:lnTo>
                  <a:pt x="7907" y="6038"/>
                </a:lnTo>
                <a:lnTo>
                  <a:pt x="7898" y="5997"/>
                </a:lnTo>
                <a:lnTo>
                  <a:pt x="7872" y="5971"/>
                </a:lnTo>
                <a:close/>
                <a:moveTo>
                  <a:pt x="9028" y="5909"/>
                </a:moveTo>
                <a:lnTo>
                  <a:pt x="8986" y="5921"/>
                </a:lnTo>
                <a:lnTo>
                  <a:pt x="8961" y="5945"/>
                </a:lnTo>
                <a:lnTo>
                  <a:pt x="8962" y="5971"/>
                </a:lnTo>
                <a:lnTo>
                  <a:pt x="9003" y="5988"/>
                </a:lnTo>
                <a:lnTo>
                  <a:pt x="9033" y="5974"/>
                </a:lnTo>
                <a:lnTo>
                  <a:pt x="9057" y="5947"/>
                </a:lnTo>
                <a:lnTo>
                  <a:pt x="9060" y="5922"/>
                </a:lnTo>
                <a:lnTo>
                  <a:pt x="9028" y="5909"/>
                </a:lnTo>
                <a:close/>
                <a:moveTo>
                  <a:pt x="1066" y="5198"/>
                </a:moveTo>
                <a:lnTo>
                  <a:pt x="1066" y="5199"/>
                </a:lnTo>
                <a:lnTo>
                  <a:pt x="1066" y="5200"/>
                </a:lnTo>
                <a:lnTo>
                  <a:pt x="1067" y="5199"/>
                </a:lnTo>
                <a:lnTo>
                  <a:pt x="1066" y="5198"/>
                </a:lnTo>
                <a:close/>
                <a:moveTo>
                  <a:pt x="987" y="5135"/>
                </a:moveTo>
                <a:lnTo>
                  <a:pt x="935" y="5170"/>
                </a:lnTo>
                <a:lnTo>
                  <a:pt x="952" y="5200"/>
                </a:lnTo>
                <a:lnTo>
                  <a:pt x="1005" y="5215"/>
                </a:lnTo>
                <a:lnTo>
                  <a:pt x="1066" y="5198"/>
                </a:lnTo>
                <a:lnTo>
                  <a:pt x="1052" y="5175"/>
                </a:lnTo>
                <a:lnTo>
                  <a:pt x="1036" y="5156"/>
                </a:lnTo>
                <a:lnTo>
                  <a:pt x="1014" y="5143"/>
                </a:lnTo>
                <a:lnTo>
                  <a:pt x="987" y="5135"/>
                </a:lnTo>
                <a:close/>
                <a:moveTo>
                  <a:pt x="6150" y="5063"/>
                </a:moveTo>
                <a:lnTo>
                  <a:pt x="6149" y="5063"/>
                </a:lnTo>
                <a:lnTo>
                  <a:pt x="6150" y="5063"/>
                </a:lnTo>
                <a:lnTo>
                  <a:pt x="6150" y="5063"/>
                </a:lnTo>
                <a:lnTo>
                  <a:pt x="6150" y="5063"/>
                </a:lnTo>
                <a:lnTo>
                  <a:pt x="6149" y="5063"/>
                </a:lnTo>
                <a:lnTo>
                  <a:pt x="6150" y="5063"/>
                </a:lnTo>
                <a:close/>
                <a:moveTo>
                  <a:pt x="6186" y="5110"/>
                </a:moveTo>
                <a:lnTo>
                  <a:pt x="6220" y="5126"/>
                </a:lnTo>
                <a:lnTo>
                  <a:pt x="6249" y="5128"/>
                </a:lnTo>
                <a:lnTo>
                  <a:pt x="6272" y="5111"/>
                </a:lnTo>
                <a:lnTo>
                  <a:pt x="6291" y="5077"/>
                </a:lnTo>
                <a:lnTo>
                  <a:pt x="6251" y="5044"/>
                </a:lnTo>
                <a:lnTo>
                  <a:pt x="6192" y="5050"/>
                </a:lnTo>
                <a:lnTo>
                  <a:pt x="6156" y="5077"/>
                </a:lnTo>
                <a:lnTo>
                  <a:pt x="6186" y="5110"/>
                </a:lnTo>
                <a:close/>
                <a:moveTo>
                  <a:pt x="8247" y="6124"/>
                </a:moveTo>
                <a:lnTo>
                  <a:pt x="8235" y="6078"/>
                </a:lnTo>
                <a:lnTo>
                  <a:pt x="8203" y="6035"/>
                </a:lnTo>
                <a:lnTo>
                  <a:pt x="8160" y="6006"/>
                </a:lnTo>
                <a:lnTo>
                  <a:pt x="8114" y="6005"/>
                </a:lnTo>
                <a:lnTo>
                  <a:pt x="8129" y="6044"/>
                </a:lnTo>
                <a:lnTo>
                  <a:pt x="8162" y="6084"/>
                </a:lnTo>
                <a:lnTo>
                  <a:pt x="8205" y="6113"/>
                </a:lnTo>
                <a:lnTo>
                  <a:pt x="8247" y="6124"/>
                </a:lnTo>
                <a:close/>
                <a:moveTo>
                  <a:pt x="5602" y="5432"/>
                </a:moveTo>
                <a:lnTo>
                  <a:pt x="5550" y="5419"/>
                </a:lnTo>
                <a:lnTo>
                  <a:pt x="5483" y="5411"/>
                </a:lnTo>
                <a:lnTo>
                  <a:pt x="5438" y="5420"/>
                </a:lnTo>
                <a:lnTo>
                  <a:pt x="5455" y="5455"/>
                </a:lnTo>
                <a:lnTo>
                  <a:pt x="5455" y="5471"/>
                </a:lnTo>
                <a:lnTo>
                  <a:pt x="5545" y="5476"/>
                </a:lnTo>
                <a:lnTo>
                  <a:pt x="5628" y="5465"/>
                </a:lnTo>
                <a:lnTo>
                  <a:pt x="5602" y="5432"/>
                </a:lnTo>
                <a:close/>
                <a:moveTo>
                  <a:pt x="4454" y="5413"/>
                </a:moveTo>
                <a:lnTo>
                  <a:pt x="4454" y="5413"/>
                </a:lnTo>
                <a:lnTo>
                  <a:pt x="4454" y="5414"/>
                </a:lnTo>
                <a:lnTo>
                  <a:pt x="4455" y="5414"/>
                </a:lnTo>
                <a:lnTo>
                  <a:pt x="4455" y="5413"/>
                </a:lnTo>
                <a:lnTo>
                  <a:pt x="4454" y="5413"/>
                </a:lnTo>
                <a:lnTo>
                  <a:pt x="4454" y="5413"/>
                </a:lnTo>
                <a:close/>
                <a:moveTo>
                  <a:pt x="4315" y="5359"/>
                </a:moveTo>
                <a:lnTo>
                  <a:pt x="4307" y="5408"/>
                </a:lnTo>
                <a:lnTo>
                  <a:pt x="4353" y="5443"/>
                </a:lnTo>
                <a:lnTo>
                  <a:pt x="4415" y="5450"/>
                </a:lnTo>
                <a:lnTo>
                  <a:pt x="4452" y="5413"/>
                </a:lnTo>
                <a:lnTo>
                  <a:pt x="4419" y="5395"/>
                </a:lnTo>
                <a:lnTo>
                  <a:pt x="4386" y="5378"/>
                </a:lnTo>
                <a:lnTo>
                  <a:pt x="4352" y="5364"/>
                </a:lnTo>
                <a:lnTo>
                  <a:pt x="4315" y="5359"/>
                </a:lnTo>
                <a:close/>
                <a:moveTo>
                  <a:pt x="8972" y="6481"/>
                </a:moveTo>
                <a:lnTo>
                  <a:pt x="8940" y="6525"/>
                </a:lnTo>
                <a:lnTo>
                  <a:pt x="8994" y="6557"/>
                </a:lnTo>
                <a:lnTo>
                  <a:pt x="9056" y="6554"/>
                </a:lnTo>
                <a:lnTo>
                  <a:pt x="9047" y="6495"/>
                </a:lnTo>
                <a:lnTo>
                  <a:pt x="9029" y="6482"/>
                </a:lnTo>
                <a:lnTo>
                  <a:pt x="9012" y="6474"/>
                </a:lnTo>
                <a:lnTo>
                  <a:pt x="8991" y="6473"/>
                </a:lnTo>
                <a:lnTo>
                  <a:pt x="8972" y="6481"/>
                </a:lnTo>
                <a:close/>
                <a:moveTo>
                  <a:pt x="9047" y="6493"/>
                </a:moveTo>
                <a:lnTo>
                  <a:pt x="9047" y="6495"/>
                </a:lnTo>
                <a:lnTo>
                  <a:pt x="9048" y="6496"/>
                </a:lnTo>
                <a:lnTo>
                  <a:pt x="9048" y="6493"/>
                </a:lnTo>
                <a:lnTo>
                  <a:pt x="9047" y="6493"/>
                </a:lnTo>
                <a:close/>
                <a:moveTo>
                  <a:pt x="8669" y="6180"/>
                </a:moveTo>
                <a:lnTo>
                  <a:pt x="8700" y="6152"/>
                </a:lnTo>
                <a:lnTo>
                  <a:pt x="8712" y="6115"/>
                </a:lnTo>
                <a:lnTo>
                  <a:pt x="8705" y="6078"/>
                </a:lnTo>
                <a:lnTo>
                  <a:pt x="8675" y="6050"/>
                </a:lnTo>
                <a:lnTo>
                  <a:pt x="8636" y="6063"/>
                </a:lnTo>
                <a:lnTo>
                  <a:pt x="8619" y="6115"/>
                </a:lnTo>
                <a:lnTo>
                  <a:pt x="8628" y="6168"/>
                </a:lnTo>
                <a:lnTo>
                  <a:pt x="8669" y="6180"/>
                </a:lnTo>
                <a:close/>
                <a:moveTo>
                  <a:pt x="7511" y="5256"/>
                </a:moveTo>
                <a:lnTo>
                  <a:pt x="7515" y="5298"/>
                </a:lnTo>
                <a:lnTo>
                  <a:pt x="7562" y="5279"/>
                </a:lnTo>
                <a:lnTo>
                  <a:pt x="7620" y="5233"/>
                </a:lnTo>
                <a:lnTo>
                  <a:pt x="7657" y="5190"/>
                </a:lnTo>
                <a:lnTo>
                  <a:pt x="7608" y="5176"/>
                </a:lnTo>
                <a:lnTo>
                  <a:pt x="7566" y="5181"/>
                </a:lnTo>
                <a:lnTo>
                  <a:pt x="7532" y="5206"/>
                </a:lnTo>
                <a:lnTo>
                  <a:pt x="7511" y="5256"/>
                </a:lnTo>
                <a:close/>
                <a:moveTo>
                  <a:pt x="7872" y="5331"/>
                </a:moveTo>
                <a:lnTo>
                  <a:pt x="7912" y="5326"/>
                </a:lnTo>
                <a:lnTo>
                  <a:pt x="7958" y="5280"/>
                </a:lnTo>
                <a:lnTo>
                  <a:pt x="7990" y="5220"/>
                </a:lnTo>
                <a:lnTo>
                  <a:pt x="7988" y="5176"/>
                </a:lnTo>
                <a:lnTo>
                  <a:pt x="7943" y="5192"/>
                </a:lnTo>
                <a:lnTo>
                  <a:pt x="7905" y="5232"/>
                </a:lnTo>
                <a:lnTo>
                  <a:pt x="7879" y="5282"/>
                </a:lnTo>
                <a:lnTo>
                  <a:pt x="7872" y="5331"/>
                </a:lnTo>
                <a:close/>
                <a:moveTo>
                  <a:pt x="6620" y="5601"/>
                </a:moveTo>
                <a:lnTo>
                  <a:pt x="6577" y="5613"/>
                </a:lnTo>
                <a:lnTo>
                  <a:pt x="6569" y="5655"/>
                </a:lnTo>
                <a:lnTo>
                  <a:pt x="6589" y="5700"/>
                </a:lnTo>
                <a:lnTo>
                  <a:pt x="6629" y="5722"/>
                </a:lnTo>
                <a:lnTo>
                  <a:pt x="6691" y="5689"/>
                </a:lnTo>
                <a:lnTo>
                  <a:pt x="6701" y="5669"/>
                </a:lnTo>
                <a:lnTo>
                  <a:pt x="6673" y="5644"/>
                </a:lnTo>
                <a:lnTo>
                  <a:pt x="6620" y="5601"/>
                </a:lnTo>
                <a:close/>
                <a:moveTo>
                  <a:pt x="5247" y="5355"/>
                </a:moveTo>
                <a:lnTo>
                  <a:pt x="5171" y="5358"/>
                </a:lnTo>
                <a:lnTo>
                  <a:pt x="5102" y="5359"/>
                </a:lnTo>
                <a:lnTo>
                  <a:pt x="5078" y="5380"/>
                </a:lnTo>
                <a:lnTo>
                  <a:pt x="5131" y="5436"/>
                </a:lnTo>
                <a:lnTo>
                  <a:pt x="5188" y="5439"/>
                </a:lnTo>
                <a:lnTo>
                  <a:pt x="5257" y="5425"/>
                </a:lnTo>
                <a:lnTo>
                  <a:pt x="5292" y="5396"/>
                </a:lnTo>
                <a:lnTo>
                  <a:pt x="5247" y="5355"/>
                </a:lnTo>
                <a:close/>
                <a:moveTo>
                  <a:pt x="3822" y="5330"/>
                </a:moveTo>
                <a:lnTo>
                  <a:pt x="3823" y="5329"/>
                </a:lnTo>
                <a:lnTo>
                  <a:pt x="3822" y="5330"/>
                </a:lnTo>
                <a:lnTo>
                  <a:pt x="3822" y="5329"/>
                </a:lnTo>
                <a:lnTo>
                  <a:pt x="3822" y="5330"/>
                </a:lnTo>
                <a:close/>
                <a:moveTo>
                  <a:pt x="3640" y="5273"/>
                </a:moveTo>
                <a:lnTo>
                  <a:pt x="3639" y="5331"/>
                </a:lnTo>
                <a:lnTo>
                  <a:pt x="3681" y="5367"/>
                </a:lnTo>
                <a:lnTo>
                  <a:pt x="3741" y="5378"/>
                </a:lnTo>
                <a:lnTo>
                  <a:pt x="3797" y="5363"/>
                </a:lnTo>
                <a:lnTo>
                  <a:pt x="3808" y="5312"/>
                </a:lnTo>
                <a:lnTo>
                  <a:pt x="3767" y="5276"/>
                </a:lnTo>
                <a:lnTo>
                  <a:pt x="3704" y="5261"/>
                </a:lnTo>
                <a:lnTo>
                  <a:pt x="3640" y="5273"/>
                </a:lnTo>
                <a:close/>
                <a:moveTo>
                  <a:pt x="3779" y="5265"/>
                </a:moveTo>
                <a:lnTo>
                  <a:pt x="3779" y="5265"/>
                </a:lnTo>
                <a:lnTo>
                  <a:pt x="3780" y="5265"/>
                </a:lnTo>
                <a:lnTo>
                  <a:pt x="3779" y="5265"/>
                </a:lnTo>
                <a:lnTo>
                  <a:pt x="3779" y="5264"/>
                </a:lnTo>
                <a:lnTo>
                  <a:pt x="3779" y="5265"/>
                </a:lnTo>
                <a:lnTo>
                  <a:pt x="3779" y="5265"/>
                </a:lnTo>
                <a:close/>
                <a:moveTo>
                  <a:pt x="8424" y="6119"/>
                </a:moveTo>
                <a:lnTo>
                  <a:pt x="8418" y="6161"/>
                </a:lnTo>
                <a:lnTo>
                  <a:pt x="8431" y="6204"/>
                </a:lnTo>
                <a:lnTo>
                  <a:pt x="8454" y="6246"/>
                </a:lnTo>
                <a:lnTo>
                  <a:pt x="8480" y="6283"/>
                </a:lnTo>
                <a:lnTo>
                  <a:pt x="8524" y="6207"/>
                </a:lnTo>
                <a:lnTo>
                  <a:pt x="8526" y="6109"/>
                </a:lnTo>
                <a:lnTo>
                  <a:pt x="8492" y="6057"/>
                </a:lnTo>
                <a:lnTo>
                  <a:pt x="8424" y="6119"/>
                </a:lnTo>
                <a:close/>
                <a:moveTo>
                  <a:pt x="3873" y="5378"/>
                </a:moveTo>
                <a:lnTo>
                  <a:pt x="3962" y="5395"/>
                </a:lnTo>
                <a:lnTo>
                  <a:pt x="4046" y="5411"/>
                </a:lnTo>
                <a:lnTo>
                  <a:pt x="4128" y="5413"/>
                </a:lnTo>
                <a:lnTo>
                  <a:pt x="4212" y="5386"/>
                </a:lnTo>
                <a:lnTo>
                  <a:pt x="4115" y="5346"/>
                </a:lnTo>
                <a:lnTo>
                  <a:pt x="3966" y="5317"/>
                </a:lnTo>
                <a:lnTo>
                  <a:pt x="3854" y="5321"/>
                </a:lnTo>
                <a:lnTo>
                  <a:pt x="3873" y="5378"/>
                </a:lnTo>
                <a:close/>
                <a:moveTo>
                  <a:pt x="7935" y="5741"/>
                </a:moveTo>
                <a:lnTo>
                  <a:pt x="7932" y="5741"/>
                </a:lnTo>
                <a:lnTo>
                  <a:pt x="7933" y="5740"/>
                </a:lnTo>
                <a:lnTo>
                  <a:pt x="7937" y="5739"/>
                </a:lnTo>
                <a:lnTo>
                  <a:pt x="7941" y="5736"/>
                </a:lnTo>
                <a:lnTo>
                  <a:pt x="7938" y="5739"/>
                </a:lnTo>
                <a:lnTo>
                  <a:pt x="7935" y="5741"/>
                </a:lnTo>
                <a:close/>
                <a:moveTo>
                  <a:pt x="7965" y="5758"/>
                </a:moveTo>
                <a:lnTo>
                  <a:pt x="7979" y="5713"/>
                </a:lnTo>
                <a:lnTo>
                  <a:pt x="7905" y="5699"/>
                </a:lnTo>
                <a:lnTo>
                  <a:pt x="7834" y="5684"/>
                </a:lnTo>
                <a:lnTo>
                  <a:pt x="7855" y="5634"/>
                </a:lnTo>
                <a:lnTo>
                  <a:pt x="7772" y="5597"/>
                </a:lnTo>
                <a:lnTo>
                  <a:pt x="7730" y="5667"/>
                </a:lnTo>
                <a:lnTo>
                  <a:pt x="7779" y="5751"/>
                </a:lnTo>
                <a:lnTo>
                  <a:pt x="7965" y="5758"/>
                </a:lnTo>
                <a:close/>
                <a:moveTo>
                  <a:pt x="6784" y="5362"/>
                </a:moveTo>
                <a:lnTo>
                  <a:pt x="6703" y="5325"/>
                </a:lnTo>
                <a:lnTo>
                  <a:pt x="6615" y="5331"/>
                </a:lnTo>
                <a:lnTo>
                  <a:pt x="6552" y="5378"/>
                </a:lnTo>
                <a:lnTo>
                  <a:pt x="6547" y="5464"/>
                </a:lnTo>
                <a:lnTo>
                  <a:pt x="6617" y="5498"/>
                </a:lnTo>
                <a:lnTo>
                  <a:pt x="6700" y="5475"/>
                </a:lnTo>
                <a:lnTo>
                  <a:pt x="6765" y="5422"/>
                </a:lnTo>
                <a:lnTo>
                  <a:pt x="6784" y="5362"/>
                </a:lnTo>
                <a:close/>
                <a:moveTo>
                  <a:pt x="6442" y="5590"/>
                </a:moveTo>
                <a:lnTo>
                  <a:pt x="6377" y="5583"/>
                </a:lnTo>
                <a:lnTo>
                  <a:pt x="6309" y="5549"/>
                </a:lnTo>
                <a:lnTo>
                  <a:pt x="6247" y="5523"/>
                </a:lnTo>
                <a:lnTo>
                  <a:pt x="6195" y="5543"/>
                </a:lnTo>
                <a:lnTo>
                  <a:pt x="6215" y="5613"/>
                </a:lnTo>
                <a:lnTo>
                  <a:pt x="6231" y="5689"/>
                </a:lnTo>
                <a:lnTo>
                  <a:pt x="6265" y="5750"/>
                </a:lnTo>
                <a:lnTo>
                  <a:pt x="6333" y="5778"/>
                </a:lnTo>
                <a:lnTo>
                  <a:pt x="6342" y="5746"/>
                </a:lnTo>
                <a:lnTo>
                  <a:pt x="6337" y="5717"/>
                </a:lnTo>
                <a:lnTo>
                  <a:pt x="6324" y="5689"/>
                </a:lnTo>
                <a:lnTo>
                  <a:pt x="6310" y="5658"/>
                </a:lnTo>
                <a:lnTo>
                  <a:pt x="6363" y="5662"/>
                </a:lnTo>
                <a:lnTo>
                  <a:pt x="6425" y="5651"/>
                </a:lnTo>
                <a:lnTo>
                  <a:pt x="6465" y="5628"/>
                </a:lnTo>
                <a:lnTo>
                  <a:pt x="6442" y="5590"/>
                </a:lnTo>
                <a:close/>
                <a:moveTo>
                  <a:pt x="3935" y="5159"/>
                </a:moveTo>
                <a:lnTo>
                  <a:pt x="3935" y="5159"/>
                </a:lnTo>
                <a:lnTo>
                  <a:pt x="3934" y="5161"/>
                </a:lnTo>
                <a:lnTo>
                  <a:pt x="3935" y="5159"/>
                </a:lnTo>
                <a:lnTo>
                  <a:pt x="3935" y="5159"/>
                </a:lnTo>
                <a:close/>
                <a:moveTo>
                  <a:pt x="4698" y="5377"/>
                </a:moveTo>
                <a:lnTo>
                  <a:pt x="4652" y="5280"/>
                </a:lnTo>
                <a:lnTo>
                  <a:pt x="4230" y="5192"/>
                </a:lnTo>
                <a:lnTo>
                  <a:pt x="3756" y="5154"/>
                </a:lnTo>
                <a:lnTo>
                  <a:pt x="3558" y="5212"/>
                </a:lnTo>
                <a:lnTo>
                  <a:pt x="3735" y="5245"/>
                </a:lnTo>
                <a:lnTo>
                  <a:pt x="3906" y="5265"/>
                </a:lnTo>
                <a:lnTo>
                  <a:pt x="4074" y="5274"/>
                </a:lnTo>
                <a:lnTo>
                  <a:pt x="4247" y="5273"/>
                </a:lnTo>
                <a:lnTo>
                  <a:pt x="4356" y="5317"/>
                </a:lnTo>
                <a:lnTo>
                  <a:pt x="4468" y="5322"/>
                </a:lnTo>
                <a:lnTo>
                  <a:pt x="4584" y="5329"/>
                </a:lnTo>
                <a:lnTo>
                  <a:pt x="4698" y="5377"/>
                </a:lnTo>
                <a:close/>
                <a:moveTo>
                  <a:pt x="1793" y="4119"/>
                </a:moveTo>
                <a:lnTo>
                  <a:pt x="1793" y="4119"/>
                </a:lnTo>
                <a:lnTo>
                  <a:pt x="1792" y="4121"/>
                </a:lnTo>
                <a:lnTo>
                  <a:pt x="1793" y="4119"/>
                </a:lnTo>
                <a:close/>
                <a:moveTo>
                  <a:pt x="2762" y="4735"/>
                </a:moveTo>
                <a:lnTo>
                  <a:pt x="2762" y="4735"/>
                </a:lnTo>
                <a:lnTo>
                  <a:pt x="2762" y="4735"/>
                </a:lnTo>
                <a:lnTo>
                  <a:pt x="2764" y="4735"/>
                </a:lnTo>
                <a:lnTo>
                  <a:pt x="2762" y="4735"/>
                </a:lnTo>
                <a:close/>
                <a:moveTo>
                  <a:pt x="9764" y="5856"/>
                </a:moveTo>
                <a:lnTo>
                  <a:pt x="9764" y="5856"/>
                </a:lnTo>
                <a:lnTo>
                  <a:pt x="9765" y="5857"/>
                </a:lnTo>
                <a:lnTo>
                  <a:pt x="9765" y="5856"/>
                </a:lnTo>
                <a:lnTo>
                  <a:pt x="9764" y="5856"/>
                </a:lnTo>
                <a:close/>
                <a:moveTo>
                  <a:pt x="736" y="4356"/>
                </a:moveTo>
                <a:lnTo>
                  <a:pt x="736" y="4356"/>
                </a:lnTo>
                <a:lnTo>
                  <a:pt x="738" y="4356"/>
                </a:lnTo>
                <a:lnTo>
                  <a:pt x="738" y="4356"/>
                </a:lnTo>
                <a:lnTo>
                  <a:pt x="736" y="4356"/>
                </a:lnTo>
                <a:lnTo>
                  <a:pt x="736" y="4356"/>
                </a:lnTo>
                <a:close/>
                <a:moveTo>
                  <a:pt x="7594" y="5164"/>
                </a:moveTo>
                <a:lnTo>
                  <a:pt x="7592" y="5164"/>
                </a:lnTo>
                <a:lnTo>
                  <a:pt x="7593" y="5164"/>
                </a:lnTo>
                <a:lnTo>
                  <a:pt x="7592" y="5166"/>
                </a:lnTo>
                <a:lnTo>
                  <a:pt x="7594" y="5164"/>
                </a:lnTo>
                <a:close/>
              </a:path>
            </a:pathLst>
          </a:custGeom>
          <a:pattFill prst="smConfetti">
            <a:fgClr>
              <a:schemeClr val="bg1"/>
            </a:fgClr>
            <a:bgClr>
              <a:schemeClr val="bg1">
                <a:lumMod val="75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solidFill>
                  <a:schemeClr val="lt1"/>
                </a:solidFill>
              </a:defRPr>
            </a:lvl1pPr>
          </a:lstStyle>
          <a:p>
            <a:pPr lvl="0" algn="ctr"/>
            <a:endParaRPr lang="en-US"/>
          </a:p>
        </p:txBody>
      </p:sp>
      <p:sp>
        <p:nvSpPr>
          <p:cNvPr id="5" name="Freeform 19">
            <a:extLst>
              <a:ext uri="{FF2B5EF4-FFF2-40B4-BE49-F238E27FC236}">
                <a16:creationId xmlns:a16="http://schemas.microsoft.com/office/drawing/2014/main" id="{BA0C2D78-03D7-5D4F-8012-FBA31500F4B2}"/>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4131271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125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49.xml><?xml version="1.0" encoding="utf-8"?>
<p:sldLayout xmlns:a="http://schemas.openxmlformats.org/drawingml/2006/main" xmlns:r="http://schemas.openxmlformats.org/officeDocument/2006/relationships" xmlns:p="http://schemas.openxmlformats.org/presentationml/2006/main" userDrawn="1">
  <p:cSld name="411_Пользовательский макет">
    <p:spTree>
      <p:nvGrpSpPr>
        <p:cNvPr id="1" name=""/>
        <p:cNvGrpSpPr/>
        <p:nvPr/>
      </p:nvGrpSpPr>
      <p:grpSpPr>
        <a:xfrm>
          <a:off x="0" y="0"/>
          <a:ext cx="0" cy="0"/>
          <a:chOff x="0" y="0"/>
          <a:chExt cx="0" cy="0"/>
        </a:xfrm>
      </p:grpSpPr>
      <p:sp>
        <p:nvSpPr>
          <p:cNvPr id="6" name="Заголовок 1">
            <a:extLst>
              <a:ext uri="{FF2B5EF4-FFF2-40B4-BE49-F238E27FC236}">
                <a16:creationId xmlns:a16="http://schemas.microsoft.com/office/drawing/2014/main" id="{B61F364E-B280-4940-9E93-3F77C0DE00A3}"/>
              </a:ext>
            </a:extLst>
          </p:cNvPr>
          <p:cNvSpPr>
            <a:spLocks noGrp="1"/>
          </p:cNvSpPr>
          <p:nvPr>
            <p:ph type="title" hasCustomPrompt="1"/>
          </p:nvPr>
        </p:nvSpPr>
        <p:spPr>
          <a:xfrm>
            <a:off x="6956799" y="1125011"/>
            <a:ext cx="4359101" cy="1151995"/>
          </a:xfrm>
          <a:prstGeom prst="rect">
            <a:avLst/>
          </a:prstGeom>
        </p:spPr>
        <p:txBody>
          <a:bodyPr>
            <a:noAutofit/>
          </a:bodyPr>
          <a:lstStyle>
            <a:lvl1pPr marL="0" marR="0" indent="0" algn="r"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7" name="Текст 3">
            <a:extLst>
              <a:ext uri="{FF2B5EF4-FFF2-40B4-BE49-F238E27FC236}">
                <a16:creationId xmlns:a16="http://schemas.microsoft.com/office/drawing/2014/main" id="{1B6BB3DB-71EC-3147-9E13-2C1E1486A310}"/>
              </a:ext>
            </a:extLst>
          </p:cNvPr>
          <p:cNvSpPr>
            <a:spLocks noGrp="1"/>
          </p:cNvSpPr>
          <p:nvPr>
            <p:ph type="body" sz="quarter" idx="14" hasCustomPrompt="1"/>
          </p:nvPr>
        </p:nvSpPr>
        <p:spPr>
          <a:xfrm>
            <a:off x="6956882" y="2925002"/>
            <a:ext cx="4359018" cy="3042927"/>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4" name="Freeform 8">
            <a:extLst>
              <a:ext uri="{FF2B5EF4-FFF2-40B4-BE49-F238E27FC236}">
                <a16:creationId xmlns:a16="http://schemas.microsoft.com/office/drawing/2014/main" id="{CF350DE4-E2C8-3B4C-A65E-98B59717277D}"/>
              </a:ext>
            </a:extLst>
          </p:cNvPr>
          <p:cNvSpPr>
            <a:spLocks noGrp="1" noEditPoints="1"/>
          </p:cNvSpPr>
          <p:nvPr>
            <p:ph type="pic" sz="quarter" idx="10"/>
          </p:nvPr>
        </p:nvSpPr>
        <p:spPr bwMode="auto">
          <a:xfrm>
            <a:off x="314696" y="1784246"/>
            <a:ext cx="6635989" cy="3732744"/>
          </a:xfrm>
          <a:custGeom>
            <a:avLst/>
            <a:gdLst>
              <a:gd name="T0" fmla="*/ 1270 w 16416"/>
              <a:gd name="T1" fmla="*/ 8009 h 10976"/>
              <a:gd name="T2" fmla="*/ 5979 w 16416"/>
              <a:gd name="T3" fmla="*/ 10668 h 10976"/>
              <a:gd name="T4" fmla="*/ 15335 w 16416"/>
              <a:gd name="T5" fmla="*/ 6662 h 10976"/>
              <a:gd name="T6" fmla="*/ 14750 w 16416"/>
              <a:gd name="T7" fmla="*/ 2315 h 10976"/>
              <a:gd name="T8" fmla="*/ 9345 w 16416"/>
              <a:gd name="T9" fmla="*/ 538 h 10976"/>
              <a:gd name="T10" fmla="*/ 1039 w 16416"/>
              <a:gd name="T11" fmla="*/ 5487 h 10976"/>
              <a:gd name="T12" fmla="*/ 1099 w 16416"/>
              <a:gd name="T13" fmla="*/ 6311 h 10976"/>
              <a:gd name="T14" fmla="*/ 15035 w 16416"/>
              <a:gd name="T15" fmla="*/ 3498 h 10976"/>
              <a:gd name="T16" fmla="*/ 15155 w 16416"/>
              <a:gd name="T17" fmla="*/ 3046 h 10976"/>
              <a:gd name="T18" fmla="*/ 15187 w 16416"/>
              <a:gd name="T19" fmla="*/ 2929 h 10976"/>
              <a:gd name="T20" fmla="*/ 15546 w 16416"/>
              <a:gd name="T21" fmla="*/ 2423 h 10976"/>
              <a:gd name="T22" fmla="*/ 14805 w 16416"/>
              <a:gd name="T23" fmla="*/ 2806 h 10976"/>
              <a:gd name="T24" fmla="*/ 15156 w 16416"/>
              <a:gd name="T25" fmla="*/ 6309 h 10976"/>
              <a:gd name="T26" fmla="*/ 14879 w 16416"/>
              <a:gd name="T27" fmla="*/ 6572 h 10976"/>
              <a:gd name="T28" fmla="*/ 14890 w 16416"/>
              <a:gd name="T29" fmla="*/ 6788 h 10976"/>
              <a:gd name="T30" fmla="*/ 14497 w 16416"/>
              <a:gd name="T31" fmla="*/ 8006 h 10976"/>
              <a:gd name="T32" fmla="*/ 13375 w 16416"/>
              <a:gd name="T33" fmla="*/ 552 h 10976"/>
              <a:gd name="T34" fmla="*/ 13871 w 16416"/>
              <a:gd name="T35" fmla="*/ 6733 h 10976"/>
              <a:gd name="T36" fmla="*/ 14455 w 16416"/>
              <a:gd name="T37" fmla="*/ 2230 h 10976"/>
              <a:gd name="T38" fmla="*/ 14847 w 16416"/>
              <a:gd name="T39" fmla="*/ 2236 h 10976"/>
              <a:gd name="T40" fmla="*/ 14688 w 16416"/>
              <a:gd name="T41" fmla="*/ 7665 h 10976"/>
              <a:gd name="T42" fmla="*/ 14448 w 16416"/>
              <a:gd name="T43" fmla="*/ 5869 h 10976"/>
              <a:gd name="T44" fmla="*/ 15224 w 16416"/>
              <a:gd name="T45" fmla="*/ 7869 h 10976"/>
              <a:gd name="T46" fmla="*/ 10060 w 16416"/>
              <a:gd name="T47" fmla="*/ 10579 h 10976"/>
              <a:gd name="T48" fmla="*/ 8478 w 16416"/>
              <a:gd name="T49" fmla="*/ 10443 h 10976"/>
              <a:gd name="T50" fmla="*/ 6387 w 16416"/>
              <a:gd name="T51" fmla="*/ 7889 h 10976"/>
              <a:gd name="T52" fmla="*/ 5862 w 16416"/>
              <a:gd name="T53" fmla="*/ 7918 h 10976"/>
              <a:gd name="T54" fmla="*/ 4916 w 16416"/>
              <a:gd name="T55" fmla="*/ 810 h 10976"/>
              <a:gd name="T56" fmla="*/ 7913 w 16416"/>
              <a:gd name="T57" fmla="*/ 1219 h 10976"/>
              <a:gd name="T58" fmla="*/ 8547 w 16416"/>
              <a:gd name="T59" fmla="*/ 842 h 10976"/>
              <a:gd name="T60" fmla="*/ 9702 w 16416"/>
              <a:gd name="T61" fmla="*/ 1153 h 10976"/>
              <a:gd name="T62" fmla="*/ 10368 w 16416"/>
              <a:gd name="T63" fmla="*/ 1121 h 10976"/>
              <a:gd name="T64" fmla="*/ 5832 w 16416"/>
              <a:gd name="T65" fmla="*/ 7610 h 10976"/>
              <a:gd name="T66" fmla="*/ 11131 w 16416"/>
              <a:gd name="T67" fmla="*/ 654 h 10976"/>
              <a:gd name="T68" fmla="*/ 5858 w 16416"/>
              <a:gd name="T69" fmla="*/ 8505 h 10976"/>
              <a:gd name="T70" fmla="*/ 5402 w 16416"/>
              <a:gd name="T71" fmla="*/ 8654 h 10976"/>
              <a:gd name="T72" fmla="*/ 5830 w 16416"/>
              <a:gd name="T73" fmla="*/ 8177 h 10976"/>
              <a:gd name="T74" fmla="*/ 4398 w 16416"/>
              <a:gd name="T75" fmla="*/ 8238 h 10976"/>
              <a:gd name="T76" fmla="*/ 4186 w 16416"/>
              <a:gd name="T77" fmla="*/ 2030 h 10976"/>
              <a:gd name="T78" fmla="*/ 4608 w 16416"/>
              <a:gd name="T79" fmla="*/ 8527 h 10976"/>
              <a:gd name="T80" fmla="*/ 3539 w 16416"/>
              <a:gd name="T81" fmla="*/ 1801 h 10976"/>
              <a:gd name="T82" fmla="*/ 3146 w 16416"/>
              <a:gd name="T83" fmla="*/ 8662 h 10976"/>
              <a:gd name="T84" fmla="*/ 1550 w 16416"/>
              <a:gd name="T85" fmla="*/ 5077 h 10976"/>
              <a:gd name="T86" fmla="*/ 1274 w 16416"/>
              <a:gd name="T87" fmla="*/ 6545 h 10976"/>
              <a:gd name="T88" fmla="*/ 1330 w 16416"/>
              <a:gd name="T89" fmla="*/ 6415 h 10976"/>
              <a:gd name="T90" fmla="*/ 1013 w 16416"/>
              <a:gd name="T91" fmla="*/ 5812 h 10976"/>
              <a:gd name="T92" fmla="*/ 530 w 16416"/>
              <a:gd name="T93" fmla="*/ 6284 h 10976"/>
              <a:gd name="T94" fmla="*/ 5927 w 16416"/>
              <a:gd name="T95" fmla="*/ 1164 h 10976"/>
              <a:gd name="T96" fmla="*/ 15438 w 16416"/>
              <a:gd name="T97" fmla="*/ 2207 h 10976"/>
              <a:gd name="T98" fmla="*/ 12832 w 16416"/>
              <a:gd name="T99" fmla="*/ 789 h 10976"/>
              <a:gd name="T100" fmla="*/ 15520 w 16416"/>
              <a:gd name="T101" fmla="*/ 2982 h 10976"/>
              <a:gd name="T102" fmla="*/ 15520 w 16416"/>
              <a:gd name="T103" fmla="*/ 3295 h 10976"/>
              <a:gd name="T104" fmla="*/ 10663 w 16416"/>
              <a:gd name="T105" fmla="*/ 787 h 10976"/>
              <a:gd name="T106" fmla="*/ 15394 w 16416"/>
              <a:gd name="T107" fmla="*/ 7015 h 10976"/>
              <a:gd name="T108" fmla="*/ 15482 w 16416"/>
              <a:gd name="T109" fmla="*/ 5359 h 10976"/>
              <a:gd name="T110" fmla="*/ 15476 w 16416"/>
              <a:gd name="T111" fmla="*/ 7027 h 10976"/>
              <a:gd name="T112" fmla="*/ 14871 w 16416"/>
              <a:gd name="T113" fmla="*/ 6470 h 10976"/>
              <a:gd name="T114" fmla="*/ 15687 w 16416"/>
              <a:gd name="T115" fmla="*/ 8019 h 10976"/>
              <a:gd name="T116" fmla="*/ 15551 w 16416"/>
              <a:gd name="T117" fmla="*/ 7384 h 10976"/>
              <a:gd name="T118" fmla="*/ 14910 w 16416"/>
              <a:gd name="T119" fmla="*/ 6374 h 10976"/>
              <a:gd name="T120" fmla="*/ 14625 w 16416"/>
              <a:gd name="T121" fmla="*/ 6586 h 10976"/>
              <a:gd name="T122" fmla="*/ 6286 w 16416"/>
              <a:gd name="T123" fmla="*/ 1341 h 10976"/>
              <a:gd name="T124" fmla="*/ 1168 w 16416"/>
              <a:gd name="T125" fmla="*/ 6075 h 109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416" h="10976">
                <a:moveTo>
                  <a:pt x="934" y="5830"/>
                </a:moveTo>
                <a:lnTo>
                  <a:pt x="932" y="5833"/>
                </a:lnTo>
                <a:lnTo>
                  <a:pt x="931" y="5836"/>
                </a:lnTo>
                <a:lnTo>
                  <a:pt x="932" y="5833"/>
                </a:lnTo>
                <a:lnTo>
                  <a:pt x="934" y="5830"/>
                </a:lnTo>
                <a:close/>
                <a:moveTo>
                  <a:pt x="1302" y="6581"/>
                </a:moveTo>
                <a:lnTo>
                  <a:pt x="1302" y="6579"/>
                </a:lnTo>
                <a:lnTo>
                  <a:pt x="1301" y="6579"/>
                </a:lnTo>
                <a:lnTo>
                  <a:pt x="1301" y="6579"/>
                </a:lnTo>
                <a:lnTo>
                  <a:pt x="1302" y="6581"/>
                </a:lnTo>
                <a:lnTo>
                  <a:pt x="1302" y="6581"/>
                </a:lnTo>
                <a:close/>
                <a:moveTo>
                  <a:pt x="1202" y="6617"/>
                </a:moveTo>
                <a:lnTo>
                  <a:pt x="1197" y="6617"/>
                </a:lnTo>
                <a:lnTo>
                  <a:pt x="1192" y="6619"/>
                </a:lnTo>
                <a:lnTo>
                  <a:pt x="1188" y="6621"/>
                </a:lnTo>
                <a:lnTo>
                  <a:pt x="1183" y="6624"/>
                </a:lnTo>
                <a:lnTo>
                  <a:pt x="1188" y="6625"/>
                </a:lnTo>
                <a:lnTo>
                  <a:pt x="1194" y="6624"/>
                </a:lnTo>
                <a:lnTo>
                  <a:pt x="1199" y="6623"/>
                </a:lnTo>
                <a:lnTo>
                  <a:pt x="1202" y="6617"/>
                </a:lnTo>
                <a:close/>
                <a:moveTo>
                  <a:pt x="1219" y="7660"/>
                </a:moveTo>
                <a:lnTo>
                  <a:pt x="1222" y="7660"/>
                </a:lnTo>
                <a:lnTo>
                  <a:pt x="1224" y="7659"/>
                </a:lnTo>
                <a:lnTo>
                  <a:pt x="1222" y="7659"/>
                </a:lnTo>
                <a:lnTo>
                  <a:pt x="1219" y="7660"/>
                </a:lnTo>
                <a:close/>
                <a:moveTo>
                  <a:pt x="1204" y="7549"/>
                </a:moveTo>
                <a:lnTo>
                  <a:pt x="1202" y="7549"/>
                </a:lnTo>
                <a:lnTo>
                  <a:pt x="1201" y="7549"/>
                </a:lnTo>
                <a:lnTo>
                  <a:pt x="1196" y="7548"/>
                </a:lnTo>
                <a:lnTo>
                  <a:pt x="1191" y="7548"/>
                </a:lnTo>
                <a:lnTo>
                  <a:pt x="1187" y="7550"/>
                </a:lnTo>
                <a:lnTo>
                  <a:pt x="1181" y="7556"/>
                </a:lnTo>
                <a:lnTo>
                  <a:pt x="1192" y="7552"/>
                </a:lnTo>
                <a:lnTo>
                  <a:pt x="1201" y="7549"/>
                </a:lnTo>
                <a:lnTo>
                  <a:pt x="1202" y="7549"/>
                </a:lnTo>
                <a:lnTo>
                  <a:pt x="1204" y="7549"/>
                </a:lnTo>
                <a:close/>
                <a:moveTo>
                  <a:pt x="1209" y="7548"/>
                </a:moveTo>
                <a:lnTo>
                  <a:pt x="1205" y="7549"/>
                </a:lnTo>
                <a:lnTo>
                  <a:pt x="1206" y="7549"/>
                </a:lnTo>
                <a:lnTo>
                  <a:pt x="1208" y="7549"/>
                </a:lnTo>
                <a:lnTo>
                  <a:pt x="1209" y="7548"/>
                </a:lnTo>
                <a:close/>
                <a:moveTo>
                  <a:pt x="1139" y="6549"/>
                </a:moveTo>
                <a:lnTo>
                  <a:pt x="1146" y="6547"/>
                </a:lnTo>
                <a:lnTo>
                  <a:pt x="1153" y="6545"/>
                </a:lnTo>
                <a:lnTo>
                  <a:pt x="1146" y="6546"/>
                </a:lnTo>
                <a:lnTo>
                  <a:pt x="1139" y="6549"/>
                </a:lnTo>
                <a:close/>
                <a:moveTo>
                  <a:pt x="1146" y="5430"/>
                </a:moveTo>
                <a:lnTo>
                  <a:pt x="1145" y="5427"/>
                </a:lnTo>
                <a:lnTo>
                  <a:pt x="1144" y="5426"/>
                </a:lnTo>
                <a:lnTo>
                  <a:pt x="1143" y="5426"/>
                </a:lnTo>
                <a:lnTo>
                  <a:pt x="1141" y="5429"/>
                </a:lnTo>
                <a:lnTo>
                  <a:pt x="1143" y="5430"/>
                </a:lnTo>
                <a:lnTo>
                  <a:pt x="1144" y="5430"/>
                </a:lnTo>
                <a:lnTo>
                  <a:pt x="1145" y="5430"/>
                </a:lnTo>
                <a:lnTo>
                  <a:pt x="1146" y="5430"/>
                </a:lnTo>
                <a:close/>
                <a:moveTo>
                  <a:pt x="1084" y="5487"/>
                </a:moveTo>
                <a:lnTo>
                  <a:pt x="1084" y="5490"/>
                </a:lnTo>
                <a:lnTo>
                  <a:pt x="1084" y="5490"/>
                </a:lnTo>
                <a:lnTo>
                  <a:pt x="1085" y="5491"/>
                </a:lnTo>
                <a:lnTo>
                  <a:pt x="1087" y="5491"/>
                </a:lnTo>
                <a:lnTo>
                  <a:pt x="1087" y="5490"/>
                </a:lnTo>
                <a:lnTo>
                  <a:pt x="1087" y="5487"/>
                </a:lnTo>
                <a:lnTo>
                  <a:pt x="1085" y="5486"/>
                </a:lnTo>
                <a:lnTo>
                  <a:pt x="1084" y="5487"/>
                </a:lnTo>
                <a:close/>
                <a:moveTo>
                  <a:pt x="1038" y="5656"/>
                </a:moveTo>
                <a:lnTo>
                  <a:pt x="1039" y="5656"/>
                </a:lnTo>
                <a:lnTo>
                  <a:pt x="1039" y="5656"/>
                </a:lnTo>
                <a:lnTo>
                  <a:pt x="1039" y="5655"/>
                </a:lnTo>
                <a:lnTo>
                  <a:pt x="1038" y="5656"/>
                </a:lnTo>
                <a:close/>
                <a:moveTo>
                  <a:pt x="1202" y="5936"/>
                </a:moveTo>
                <a:lnTo>
                  <a:pt x="1199" y="5935"/>
                </a:lnTo>
                <a:lnTo>
                  <a:pt x="1196" y="5935"/>
                </a:lnTo>
                <a:lnTo>
                  <a:pt x="1194" y="5938"/>
                </a:lnTo>
                <a:lnTo>
                  <a:pt x="1192" y="5940"/>
                </a:lnTo>
                <a:lnTo>
                  <a:pt x="1191" y="5940"/>
                </a:lnTo>
                <a:lnTo>
                  <a:pt x="1192" y="5940"/>
                </a:lnTo>
                <a:lnTo>
                  <a:pt x="1191" y="5940"/>
                </a:lnTo>
                <a:lnTo>
                  <a:pt x="1192" y="5940"/>
                </a:lnTo>
                <a:lnTo>
                  <a:pt x="1197" y="5939"/>
                </a:lnTo>
                <a:lnTo>
                  <a:pt x="1202" y="5936"/>
                </a:lnTo>
                <a:close/>
                <a:moveTo>
                  <a:pt x="1103" y="6579"/>
                </a:moveTo>
                <a:lnTo>
                  <a:pt x="1102" y="6581"/>
                </a:lnTo>
                <a:lnTo>
                  <a:pt x="1102" y="6581"/>
                </a:lnTo>
                <a:lnTo>
                  <a:pt x="1103" y="6582"/>
                </a:lnTo>
                <a:lnTo>
                  <a:pt x="1104" y="6582"/>
                </a:lnTo>
                <a:lnTo>
                  <a:pt x="1103" y="6579"/>
                </a:lnTo>
                <a:close/>
                <a:moveTo>
                  <a:pt x="1278" y="7539"/>
                </a:moveTo>
                <a:lnTo>
                  <a:pt x="1278" y="7542"/>
                </a:lnTo>
                <a:lnTo>
                  <a:pt x="1278" y="7543"/>
                </a:lnTo>
                <a:lnTo>
                  <a:pt x="1279" y="7543"/>
                </a:lnTo>
                <a:lnTo>
                  <a:pt x="1281" y="7543"/>
                </a:lnTo>
                <a:lnTo>
                  <a:pt x="1283" y="7542"/>
                </a:lnTo>
                <a:lnTo>
                  <a:pt x="1283" y="7540"/>
                </a:lnTo>
                <a:lnTo>
                  <a:pt x="1280" y="7540"/>
                </a:lnTo>
                <a:lnTo>
                  <a:pt x="1278" y="7539"/>
                </a:lnTo>
                <a:close/>
                <a:moveTo>
                  <a:pt x="1185" y="5982"/>
                </a:moveTo>
                <a:lnTo>
                  <a:pt x="1182" y="5980"/>
                </a:lnTo>
                <a:lnTo>
                  <a:pt x="1180" y="5980"/>
                </a:lnTo>
                <a:lnTo>
                  <a:pt x="1177" y="5981"/>
                </a:lnTo>
                <a:lnTo>
                  <a:pt x="1176" y="5985"/>
                </a:lnTo>
                <a:lnTo>
                  <a:pt x="1180" y="5986"/>
                </a:lnTo>
                <a:lnTo>
                  <a:pt x="1182" y="5987"/>
                </a:lnTo>
                <a:lnTo>
                  <a:pt x="1183" y="5985"/>
                </a:lnTo>
                <a:lnTo>
                  <a:pt x="1185" y="5982"/>
                </a:lnTo>
                <a:close/>
                <a:moveTo>
                  <a:pt x="1255" y="5935"/>
                </a:moveTo>
                <a:lnTo>
                  <a:pt x="1256" y="5930"/>
                </a:lnTo>
                <a:lnTo>
                  <a:pt x="1255" y="5935"/>
                </a:lnTo>
                <a:lnTo>
                  <a:pt x="1264" y="5935"/>
                </a:lnTo>
                <a:lnTo>
                  <a:pt x="1255" y="5935"/>
                </a:lnTo>
                <a:close/>
                <a:moveTo>
                  <a:pt x="1266" y="5936"/>
                </a:moveTo>
                <a:lnTo>
                  <a:pt x="1266" y="5938"/>
                </a:lnTo>
                <a:lnTo>
                  <a:pt x="1267" y="5938"/>
                </a:lnTo>
                <a:lnTo>
                  <a:pt x="1267" y="5936"/>
                </a:lnTo>
                <a:lnTo>
                  <a:pt x="1266" y="5936"/>
                </a:lnTo>
                <a:close/>
                <a:moveTo>
                  <a:pt x="1144" y="6365"/>
                </a:moveTo>
                <a:lnTo>
                  <a:pt x="1140" y="6365"/>
                </a:lnTo>
                <a:lnTo>
                  <a:pt x="1136" y="6367"/>
                </a:lnTo>
                <a:lnTo>
                  <a:pt x="1134" y="6369"/>
                </a:lnTo>
                <a:lnTo>
                  <a:pt x="1131" y="6373"/>
                </a:lnTo>
                <a:lnTo>
                  <a:pt x="1037" y="6427"/>
                </a:lnTo>
                <a:lnTo>
                  <a:pt x="935" y="6502"/>
                </a:lnTo>
                <a:lnTo>
                  <a:pt x="852" y="6596"/>
                </a:lnTo>
                <a:lnTo>
                  <a:pt x="817" y="6708"/>
                </a:lnTo>
                <a:lnTo>
                  <a:pt x="817" y="6708"/>
                </a:lnTo>
                <a:lnTo>
                  <a:pt x="810" y="6719"/>
                </a:lnTo>
                <a:lnTo>
                  <a:pt x="803" y="6731"/>
                </a:lnTo>
                <a:lnTo>
                  <a:pt x="812" y="6729"/>
                </a:lnTo>
                <a:lnTo>
                  <a:pt x="818" y="6729"/>
                </a:lnTo>
                <a:lnTo>
                  <a:pt x="828" y="6774"/>
                </a:lnTo>
                <a:lnTo>
                  <a:pt x="850" y="6821"/>
                </a:lnTo>
                <a:lnTo>
                  <a:pt x="884" y="6871"/>
                </a:lnTo>
                <a:lnTo>
                  <a:pt x="934" y="6920"/>
                </a:lnTo>
                <a:lnTo>
                  <a:pt x="975" y="6959"/>
                </a:lnTo>
                <a:lnTo>
                  <a:pt x="1001" y="6996"/>
                </a:lnTo>
                <a:lnTo>
                  <a:pt x="1019" y="7030"/>
                </a:lnTo>
                <a:lnTo>
                  <a:pt x="1032" y="7060"/>
                </a:lnTo>
                <a:lnTo>
                  <a:pt x="1018" y="7058"/>
                </a:lnTo>
                <a:lnTo>
                  <a:pt x="1010" y="7059"/>
                </a:lnTo>
                <a:lnTo>
                  <a:pt x="1004" y="7064"/>
                </a:lnTo>
                <a:lnTo>
                  <a:pt x="996" y="7077"/>
                </a:lnTo>
                <a:lnTo>
                  <a:pt x="1032" y="7062"/>
                </a:lnTo>
                <a:lnTo>
                  <a:pt x="1038" y="7074"/>
                </a:lnTo>
                <a:lnTo>
                  <a:pt x="1045" y="7086"/>
                </a:lnTo>
                <a:lnTo>
                  <a:pt x="1052" y="7096"/>
                </a:lnTo>
                <a:lnTo>
                  <a:pt x="1060" y="7104"/>
                </a:lnTo>
                <a:lnTo>
                  <a:pt x="1069" y="7120"/>
                </a:lnTo>
                <a:lnTo>
                  <a:pt x="1047" y="7147"/>
                </a:lnTo>
                <a:lnTo>
                  <a:pt x="1028" y="7160"/>
                </a:lnTo>
                <a:lnTo>
                  <a:pt x="1042" y="7133"/>
                </a:lnTo>
                <a:lnTo>
                  <a:pt x="1013" y="7125"/>
                </a:lnTo>
                <a:lnTo>
                  <a:pt x="990" y="7127"/>
                </a:lnTo>
                <a:lnTo>
                  <a:pt x="981" y="7141"/>
                </a:lnTo>
                <a:lnTo>
                  <a:pt x="989" y="7174"/>
                </a:lnTo>
                <a:lnTo>
                  <a:pt x="955" y="7200"/>
                </a:lnTo>
                <a:lnTo>
                  <a:pt x="907" y="7222"/>
                </a:lnTo>
                <a:lnTo>
                  <a:pt x="870" y="7240"/>
                </a:lnTo>
                <a:lnTo>
                  <a:pt x="870" y="7254"/>
                </a:lnTo>
                <a:lnTo>
                  <a:pt x="985" y="7211"/>
                </a:lnTo>
                <a:lnTo>
                  <a:pt x="972" y="7251"/>
                </a:lnTo>
                <a:lnTo>
                  <a:pt x="897" y="7332"/>
                </a:lnTo>
                <a:lnTo>
                  <a:pt x="827" y="7402"/>
                </a:lnTo>
                <a:lnTo>
                  <a:pt x="879" y="7391"/>
                </a:lnTo>
                <a:lnTo>
                  <a:pt x="940" y="7375"/>
                </a:lnTo>
                <a:lnTo>
                  <a:pt x="968" y="7368"/>
                </a:lnTo>
                <a:lnTo>
                  <a:pt x="922" y="7391"/>
                </a:lnTo>
                <a:lnTo>
                  <a:pt x="1107" y="7428"/>
                </a:lnTo>
                <a:lnTo>
                  <a:pt x="1367" y="7367"/>
                </a:lnTo>
                <a:lnTo>
                  <a:pt x="1539" y="7311"/>
                </a:lnTo>
                <a:lnTo>
                  <a:pt x="1466" y="7361"/>
                </a:lnTo>
                <a:lnTo>
                  <a:pt x="1461" y="7376"/>
                </a:lnTo>
                <a:lnTo>
                  <a:pt x="1411" y="7391"/>
                </a:lnTo>
                <a:lnTo>
                  <a:pt x="1373" y="7408"/>
                </a:lnTo>
                <a:lnTo>
                  <a:pt x="1405" y="7424"/>
                </a:lnTo>
                <a:lnTo>
                  <a:pt x="1464" y="7399"/>
                </a:lnTo>
                <a:lnTo>
                  <a:pt x="1481" y="7403"/>
                </a:lnTo>
                <a:lnTo>
                  <a:pt x="1455" y="7427"/>
                </a:lnTo>
                <a:lnTo>
                  <a:pt x="1376" y="7468"/>
                </a:lnTo>
                <a:lnTo>
                  <a:pt x="1430" y="7469"/>
                </a:lnTo>
                <a:lnTo>
                  <a:pt x="1439" y="7480"/>
                </a:lnTo>
                <a:lnTo>
                  <a:pt x="1408" y="7502"/>
                </a:lnTo>
                <a:lnTo>
                  <a:pt x="1343" y="7529"/>
                </a:lnTo>
                <a:lnTo>
                  <a:pt x="1343" y="7528"/>
                </a:lnTo>
                <a:lnTo>
                  <a:pt x="1341" y="7525"/>
                </a:lnTo>
                <a:lnTo>
                  <a:pt x="1339" y="7526"/>
                </a:lnTo>
                <a:lnTo>
                  <a:pt x="1335" y="7528"/>
                </a:lnTo>
                <a:lnTo>
                  <a:pt x="1334" y="7529"/>
                </a:lnTo>
                <a:lnTo>
                  <a:pt x="1332" y="7531"/>
                </a:lnTo>
                <a:lnTo>
                  <a:pt x="1262" y="7554"/>
                </a:lnTo>
                <a:lnTo>
                  <a:pt x="1181" y="7577"/>
                </a:lnTo>
                <a:lnTo>
                  <a:pt x="1090" y="7599"/>
                </a:lnTo>
                <a:lnTo>
                  <a:pt x="994" y="7618"/>
                </a:lnTo>
                <a:lnTo>
                  <a:pt x="1239" y="7605"/>
                </a:lnTo>
                <a:lnTo>
                  <a:pt x="1295" y="7618"/>
                </a:lnTo>
                <a:lnTo>
                  <a:pt x="1274" y="7646"/>
                </a:lnTo>
                <a:lnTo>
                  <a:pt x="1290" y="7679"/>
                </a:lnTo>
                <a:lnTo>
                  <a:pt x="1251" y="7712"/>
                </a:lnTo>
                <a:lnTo>
                  <a:pt x="1335" y="7677"/>
                </a:lnTo>
                <a:lnTo>
                  <a:pt x="1401" y="7656"/>
                </a:lnTo>
                <a:lnTo>
                  <a:pt x="1309" y="7739"/>
                </a:lnTo>
                <a:lnTo>
                  <a:pt x="1341" y="7749"/>
                </a:lnTo>
                <a:lnTo>
                  <a:pt x="1465" y="7725"/>
                </a:lnTo>
                <a:lnTo>
                  <a:pt x="1557" y="7710"/>
                </a:lnTo>
                <a:lnTo>
                  <a:pt x="1494" y="7750"/>
                </a:lnTo>
                <a:lnTo>
                  <a:pt x="1452" y="7800"/>
                </a:lnTo>
                <a:lnTo>
                  <a:pt x="1383" y="7846"/>
                </a:lnTo>
                <a:lnTo>
                  <a:pt x="1308" y="7885"/>
                </a:lnTo>
                <a:lnTo>
                  <a:pt x="1245" y="7918"/>
                </a:lnTo>
                <a:lnTo>
                  <a:pt x="1162" y="7964"/>
                </a:lnTo>
                <a:lnTo>
                  <a:pt x="1202" y="7954"/>
                </a:lnTo>
                <a:lnTo>
                  <a:pt x="1269" y="7932"/>
                </a:lnTo>
                <a:lnTo>
                  <a:pt x="1262" y="7943"/>
                </a:lnTo>
                <a:lnTo>
                  <a:pt x="1270" y="7949"/>
                </a:lnTo>
                <a:lnTo>
                  <a:pt x="1223" y="7981"/>
                </a:lnTo>
                <a:lnTo>
                  <a:pt x="1200" y="8002"/>
                </a:lnTo>
                <a:lnTo>
                  <a:pt x="1280" y="7979"/>
                </a:lnTo>
                <a:lnTo>
                  <a:pt x="1270" y="8009"/>
                </a:lnTo>
                <a:lnTo>
                  <a:pt x="1307" y="8000"/>
                </a:lnTo>
                <a:lnTo>
                  <a:pt x="1360" y="7977"/>
                </a:lnTo>
                <a:lnTo>
                  <a:pt x="1400" y="7960"/>
                </a:lnTo>
                <a:lnTo>
                  <a:pt x="1405" y="7979"/>
                </a:lnTo>
                <a:lnTo>
                  <a:pt x="1337" y="8024"/>
                </a:lnTo>
                <a:lnTo>
                  <a:pt x="1239" y="8079"/>
                </a:lnTo>
                <a:lnTo>
                  <a:pt x="1154" y="8128"/>
                </a:lnTo>
                <a:lnTo>
                  <a:pt x="1239" y="8116"/>
                </a:lnTo>
                <a:lnTo>
                  <a:pt x="1350" y="8074"/>
                </a:lnTo>
                <a:lnTo>
                  <a:pt x="1406" y="8058"/>
                </a:lnTo>
                <a:lnTo>
                  <a:pt x="1325" y="8125"/>
                </a:lnTo>
                <a:lnTo>
                  <a:pt x="1297" y="8174"/>
                </a:lnTo>
                <a:lnTo>
                  <a:pt x="1307" y="8201"/>
                </a:lnTo>
                <a:lnTo>
                  <a:pt x="1292" y="8223"/>
                </a:lnTo>
                <a:lnTo>
                  <a:pt x="1187" y="8258"/>
                </a:lnTo>
                <a:lnTo>
                  <a:pt x="1223" y="8284"/>
                </a:lnTo>
                <a:lnTo>
                  <a:pt x="1270" y="8282"/>
                </a:lnTo>
                <a:lnTo>
                  <a:pt x="1287" y="8281"/>
                </a:lnTo>
                <a:lnTo>
                  <a:pt x="1230" y="8305"/>
                </a:lnTo>
                <a:lnTo>
                  <a:pt x="1132" y="8345"/>
                </a:lnTo>
                <a:lnTo>
                  <a:pt x="1295" y="8309"/>
                </a:lnTo>
                <a:lnTo>
                  <a:pt x="1484" y="8271"/>
                </a:lnTo>
                <a:lnTo>
                  <a:pt x="1461" y="8307"/>
                </a:lnTo>
                <a:lnTo>
                  <a:pt x="1726" y="8289"/>
                </a:lnTo>
                <a:lnTo>
                  <a:pt x="2049" y="8210"/>
                </a:lnTo>
                <a:lnTo>
                  <a:pt x="2433" y="8081"/>
                </a:lnTo>
                <a:lnTo>
                  <a:pt x="2878" y="7915"/>
                </a:lnTo>
                <a:lnTo>
                  <a:pt x="2885" y="7985"/>
                </a:lnTo>
                <a:lnTo>
                  <a:pt x="2834" y="8056"/>
                </a:lnTo>
                <a:lnTo>
                  <a:pt x="2792" y="8121"/>
                </a:lnTo>
                <a:lnTo>
                  <a:pt x="2830" y="8178"/>
                </a:lnTo>
                <a:lnTo>
                  <a:pt x="2782" y="8223"/>
                </a:lnTo>
                <a:lnTo>
                  <a:pt x="2783" y="8240"/>
                </a:lnTo>
                <a:lnTo>
                  <a:pt x="2813" y="8244"/>
                </a:lnTo>
                <a:lnTo>
                  <a:pt x="2855" y="8246"/>
                </a:lnTo>
                <a:lnTo>
                  <a:pt x="2838" y="8286"/>
                </a:lnTo>
                <a:lnTo>
                  <a:pt x="2793" y="8322"/>
                </a:lnTo>
                <a:lnTo>
                  <a:pt x="2771" y="8340"/>
                </a:lnTo>
                <a:lnTo>
                  <a:pt x="2821" y="8328"/>
                </a:lnTo>
                <a:lnTo>
                  <a:pt x="2868" y="8308"/>
                </a:lnTo>
                <a:lnTo>
                  <a:pt x="2859" y="8319"/>
                </a:lnTo>
                <a:lnTo>
                  <a:pt x="2822" y="8346"/>
                </a:lnTo>
                <a:lnTo>
                  <a:pt x="2787" y="8374"/>
                </a:lnTo>
                <a:lnTo>
                  <a:pt x="2936" y="8351"/>
                </a:lnTo>
                <a:lnTo>
                  <a:pt x="2957" y="8396"/>
                </a:lnTo>
                <a:lnTo>
                  <a:pt x="2913" y="8468"/>
                </a:lnTo>
                <a:lnTo>
                  <a:pt x="2863" y="8527"/>
                </a:lnTo>
                <a:lnTo>
                  <a:pt x="2966" y="8484"/>
                </a:lnTo>
                <a:lnTo>
                  <a:pt x="2990" y="8492"/>
                </a:lnTo>
                <a:lnTo>
                  <a:pt x="2983" y="8540"/>
                </a:lnTo>
                <a:lnTo>
                  <a:pt x="2987" y="8612"/>
                </a:lnTo>
                <a:lnTo>
                  <a:pt x="3036" y="8588"/>
                </a:lnTo>
                <a:lnTo>
                  <a:pt x="3036" y="8613"/>
                </a:lnTo>
                <a:lnTo>
                  <a:pt x="3016" y="8660"/>
                </a:lnTo>
                <a:lnTo>
                  <a:pt x="3004" y="8704"/>
                </a:lnTo>
                <a:lnTo>
                  <a:pt x="3061" y="8686"/>
                </a:lnTo>
                <a:lnTo>
                  <a:pt x="3097" y="8697"/>
                </a:lnTo>
                <a:lnTo>
                  <a:pt x="3105" y="8728"/>
                </a:lnTo>
                <a:lnTo>
                  <a:pt x="3078" y="8764"/>
                </a:lnTo>
                <a:lnTo>
                  <a:pt x="3273" y="8792"/>
                </a:lnTo>
                <a:lnTo>
                  <a:pt x="3398" y="8765"/>
                </a:lnTo>
                <a:lnTo>
                  <a:pt x="3519" y="8722"/>
                </a:lnTo>
                <a:lnTo>
                  <a:pt x="3702" y="8699"/>
                </a:lnTo>
                <a:lnTo>
                  <a:pt x="4082" y="8545"/>
                </a:lnTo>
                <a:lnTo>
                  <a:pt x="4230" y="8492"/>
                </a:lnTo>
                <a:lnTo>
                  <a:pt x="4177" y="8578"/>
                </a:lnTo>
                <a:lnTo>
                  <a:pt x="3958" y="8832"/>
                </a:lnTo>
                <a:lnTo>
                  <a:pt x="4068" y="8769"/>
                </a:lnTo>
                <a:lnTo>
                  <a:pt x="4051" y="8803"/>
                </a:lnTo>
                <a:lnTo>
                  <a:pt x="3966" y="8886"/>
                </a:lnTo>
                <a:lnTo>
                  <a:pt x="3865" y="8972"/>
                </a:lnTo>
                <a:lnTo>
                  <a:pt x="3944" y="8942"/>
                </a:lnTo>
                <a:lnTo>
                  <a:pt x="3932" y="8970"/>
                </a:lnTo>
                <a:lnTo>
                  <a:pt x="3863" y="9044"/>
                </a:lnTo>
                <a:lnTo>
                  <a:pt x="3775" y="9145"/>
                </a:lnTo>
                <a:lnTo>
                  <a:pt x="3928" y="9055"/>
                </a:lnTo>
                <a:lnTo>
                  <a:pt x="3960" y="9101"/>
                </a:lnTo>
                <a:lnTo>
                  <a:pt x="3970" y="9157"/>
                </a:lnTo>
                <a:lnTo>
                  <a:pt x="4051" y="9092"/>
                </a:lnTo>
                <a:lnTo>
                  <a:pt x="3991" y="9061"/>
                </a:lnTo>
                <a:lnTo>
                  <a:pt x="4002" y="9022"/>
                </a:lnTo>
                <a:lnTo>
                  <a:pt x="4037" y="9014"/>
                </a:lnTo>
                <a:lnTo>
                  <a:pt x="4051" y="9082"/>
                </a:lnTo>
                <a:lnTo>
                  <a:pt x="4272" y="9050"/>
                </a:lnTo>
                <a:lnTo>
                  <a:pt x="4465" y="8911"/>
                </a:lnTo>
                <a:lnTo>
                  <a:pt x="4659" y="8729"/>
                </a:lnTo>
                <a:lnTo>
                  <a:pt x="4877" y="8565"/>
                </a:lnTo>
                <a:lnTo>
                  <a:pt x="4953" y="8505"/>
                </a:lnTo>
                <a:lnTo>
                  <a:pt x="4863" y="8550"/>
                </a:lnTo>
                <a:lnTo>
                  <a:pt x="4725" y="8608"/>
                </a:lnTo>
                <a:lnTo>
                  <a:pt x="4661" y="8592"/>
                </a:lnTo>
                <a:lnTo>
                  <a:pt x="4710" y="8573"/>
                </a:lnTo>
                <a:lnTo>
                  <a:pt x="4787" y="8534"/>
                </a:lnTo>
                <a:lnTo>
                  <a:pt x="4861" y="8470"/>
                </a:lnTo>
                <a:lnTo>
                  <a:pt x="4899" y="8372"/>
                </a:lnTo>
                <a:lnTo>
                  <a:pt x="4860" y="8397"/>
                </a:lnTo>
                <a:lnTo>
                  <a:pt x="4850" y="8387"/>
                </a:lnTo>
                <a:lnTo>
                  <a:pt x="4859" y="8355"/>
                </a:lnTo>
                <a:lnTo>
                  <a:pt x="4877" y="8317"/>
                </a:lnTo>
                <a:lnTo>
                  <a:pt x="4856" y="8267"/>
                </a:lnTo>
                <a:lnTo>
                  <a:pt x="4670" y="8380"/>
                </a:lnTo>
                <a:lnTo>
                  <a:pt x="4483" y="8490"/>
                </a:lnTo>
                <a:lnTo>
                  <a:pt x="4459" y="8425"/>
                </a:lnTo>
                <a:lnTo>
                  <a:pt x="4643" y="8355"/>
                </a:lnTo>
                <a:lnTo>
                  <a:pt x="4742" y="8246"/>
                </a:lnTo>
                <a:lnTo>
                  <a:pt x="4819" y="8179"/>
                </a:lnTo>
                <a:lnTo>
                  <a:pt x="4944" y="8240"/>
                </a:lnTo>
                <a:lnTo>
                  <a:pt x="4936" y="8200"/>
                </a:lnTo>
                <a:lnTo>
                  <a:pt x="4931" y="8168"/>
                </a:lnTo>
                <a:lnTo>
                  <a:pt x="4915" y="8147"/>
                </a:lnTo>
                <a:lnTo>
                  <a:pt x="4878" y="8144"/>
                </a:lnTo>
                <a:lnTo>
                  <a:pt x="4905" y="8126"/>
                </a:lnTo>
                <a:lnTo>
                  <a:pt x="4922" y="8109"/>
                </a:lnTo>
                <a:lnTo>
                  <a:pt x="4929" y="8107"/>
                </a:lnTo>
                <a:lnTo>
                  <a:pt x="4922" y="8133"/>
                </a:lnTo>
                <a:lnTo>
                  <a:pt x="4954" y="8158"/>
                </a:lnTo>
                <a:lnTo>
                  <a:pt x="5000" y="8186"/>
                </a:lnTo>
                <a:lnTo>
                  <a:pt x="5024" y="8221"/>
                </a:lnTo>
                <a:lnTo>
                  <a:pt x="4995" y="8265"/>
                </a:lnTo>
                <a:lnTo>
                  <a:pt x="5079" y="8375"/>
                </a:lnTo>
                <a:lnTo>
                  <a:pt x="5313" y="8324"/>
                </a:lnTo>
                <a:lnTo>
                  <a:pt x="5591" y="8174"/>
                </a:lnTo>
                <a:lnTo>
                  <a:pt x="5801" y="7991"/>
                </a:lnTo>
                <a:lnTo>
                  <a:pt x="5870" y="7953"/>
                </a:lnTo>
                <a:lnTo>
                  <a:pt x="5951" y="7894"/>
                </a:lnTo>
                <a:lnTo>
                  <a:pt x="6007" y="7859"/>
                </a:lnTo>
                <a:lnTo>
                  <a:pt x="6002" y="7889"/>
                </a:lnTo>
                <a:lnTo>
                  <a:pt x="6079" y="7850"/>
                </a:lnTo>
                <a:lnTo>
                  <a:pt x="6079" y="7865"/>
                </a:lnTo>
                <a:lnTo>
                  <a:pt x="6035" y="7916"/>
                </a:lnTo>
                <a:lnTo>
                  <a:pt x="5987" y="7982"/>
                </a:lnTo>
                <a:lnTo>
                  <a:pt x="5946" y="8019"/>
                </a:lnTo>
                <a:lnTo>
                  <a:pt x="5790" y="8127"/>
                </a:lnTo>
                <a:lnTo>
                  <a:pt x="5665" y="8223"/>
                </a:lnTo>
                <a:lnTo>
                  <a:pt x="5720" y="8225"/>
                </a:lnTo>
                <a:lnTo>
                  <a:pt x="5622" y="8312"/>
                </a:lnTo>
                <a:lnTo>
                  <a:pt x="5237" y="8548"/>
                </a:lnTo>
                <a:lnTo>
                  <a:pt x="4860" y="8797"/>
                </a:lnTo>
                <a:lnTo>
                  <a:pt x="4791" y="8915"/>
                </a:lnTo>
                <a:lnTo>
                  <a:pt x="4685" y="9168"/>
                </a:lnTo>
                <a:lnTo>
                  <a:pt x="4849" y="9349"/>
                </a:lnTo>
                <a:lnTo>
                  <a:pt x="4995" y="9508"/>
                </a:lnTo>
                <a:lnTo>
                  <a:pt x="4837" y="9694"/>
                </a:lnTo>
                <a:lnTo>
                  <a:pt x="4820" y="9713"/>
                </a:lnTo>
                <a:lnTo>
                  <a:pt x="4855" y="9698"/>
                </a:lnTo>
                <a:lnTo>
                  <a:pt x="4903" y="9667"/>
                </a:lnTo>
                <a:lnTo>
                  <a:pt x="4933" y="9639"/>
                </a:lnTo>
                <a:lnTo>
                  <a:pt x="4948" y="9643"/>
                </a:lnTo>
                <a:lnTo>
                  <a:pt x="4938" y="9662"/>
                </a:lnTo>
                <a:lnTo>
                  <a:pt x="4939" y="9670"/>
                </a:lnTo>
                <a:lnTo>
                  <a:pt x="4987" y="9637"/>
                </a:lnTo>
                <a:lnTo>
                  <a:pt x="4954" y="9694"/>
                </a:lnTo>
                <a:lnTo>
                  <a:pt x="4891" y="9753"/>
                </a:lnTo>
                <a:lnTo>
                  <a:pt x="4849" y="9797"/>
                </a:lnTo>
                <a:lnTo>
                  <a:pt x="4882" y="9815"/>
                </a:lnTo>
                <a:lnTo>
                  <a:pt x="4834" y="9861"/>
                </a:lnTo>
                <a:lnTo>
                  <a:pt x="4836" y="9872"/>
                </a:lnTo>
                <a:lnTo>
                  <a:pt x="4871" y="9857"/>
                </a:lnTo>
                <a:lnTo>
                  <a:pt x="4929" y="9829"/>
                </a:lnTo>
                <a:lnTo>
                  <a:pt x="5071" y="9865"/>
                </a:lnTo>
                <a:lnTo>
                  <a:pt x="5353" y="9760"/>
                </a:lnTo>
                <a:lnTo>
                  <a:pt x="5557" y="9667"/>
                </a:lnTo>
                <a:lnTo>
                  <a:pt x="5466" y="9741"/>
                </a:lnTo>
                <a:lnTo>
                  <a:pt x="5410" y="9790"/>
                </a:lnTo>
                <a:lnTo>
                  <a:pt x="5427" y="9797"/>
                </a:lnTo>
                <a:lnTo>
                  <a:pt x="5481" y="9777"/>
                </a:lnTo>
                <a:lnTo>
                  <a:pt x="5543" y="9744"/>
                </a:lnTo>
                <a:lnTo>
                  <a:pt x="5460" y="9847"/>
                </a:lnTo>
                <a:lnTo>
                  <a:pt x="5411" y="9912"/>
                </a:lnTo>
                <a:lnTo>
                  <a:pt x="5304" y="9978"/>
                </a:lnTo>
                <a:lnTo>
                  <a:pt x="5050" y="10079"/>
                </a:lnTo>
                <a:lnTo>
                  <a:pt x="5203" y="10040"/>
                </a:lnTo>
                <a:lnTo>
                  <a:pt x="5318" y="10020"/>
                </a:lnTo>
                <a:lnTo>
                  <a:pt x="5373" y="10023"/>
                </a:lnTo>
                <a:lnTo>
                  <a:pt x="5348" y="10052"/>
                </a:lnTo>
                <a:lnTo>
                  <a:pt x="5302" y="10081"/>
                </a:lnTo>
                <a:lnTo>
                  <a:pt x="5327" y="10087"/>
                </a:lnTo>
                <a:lnTo>
                  <a:pt x="5366" y="10086"/>
                </a:lnTo>
                <a:lnTo>
                  <a:pt x="5359" y="10096"/>
                </a:lnTo>
                <a:lnTo>
                  <a:pt x="5329" y="10140"/>
                </a:lnTo>
                <a:lnTo>
                  <a:pt x="5408" y="10090"/>
                </a:lnTo>
                <a:lnTo>
                  <a:pt x="5465" y="10066"/>
                </a:lnTo>
                <a:lnTo>
                  <a:pt x="5371" y="10182"/>
                </a:lnTo>
                <a:lnTo>
                  <a:pt x="5534" y="10123"/>
                </a:lnTo>
                <a:lnTo>
                  <a:pt x="5618" y="10095"/>
                </a:lnTo>
                <a:lnTo>
                  <a:pt x="5613" y="10128"/>
                </a:lnTo>
                <a:lnTo>
                  <a:pt x="5507" y="10253"/>
                </a:lnTo>
                <a:lnTo>
                  <a:pt x="5418" y="10315"/>
                </a:lnTo>
                <a:lnTo>
                  <a:pt x="5327" y="10384"/>
                </a:lnTo>
                <a:lnTo>
                  <a:pt x="5301" y="10415"/>
                </a:lnTo>
                <a:lnTo>
                  <a:pt x="5405" y="10362"/>
                </a:lnTo>
                <a:lnTo>
                  <a:pt x="5349" y="10426"/>
                </a:lnTo>
                <a:lnTo>
                  <a:pt x="5332" y="10440"/>
                </a:lnTo>
                <a:lnTo>
                  <a:pt x="5352" y="10437"/>
                </a:lnTo>
                <a:lnTo>
                  <a:pt x="5400" y="10454"/>
                </a:lnTo>
                <a:lnTo>
                  <a:pt x="5540" y="10383"/>
                </a:lnTo>
                <a:lnTo>
                  <a:pt x="5525" y="10412"/>
                </a:lnTo>
                <a:lnTo>
                  <a:pt x="5423" y="10497"/>
                </a:lnTo>
                <a:lnTo>
                  <a:pt x="5306" y="10595"/>
                </a:lnTo>
                <a:lnTo>
                  <a:pt x="5363" y="10593"/>
                </a:lnTo>
                <a:lnTo>
                  <a:pt x="5430" y="10549"/>
                </a:lnTo>
                <a:lnTo>
                  <a:pt x="5502" y="10499"/>
                </a:lnTo>
                <a:lnTo>
                  <a:pt x="5572" y="10469"/>
                </a:lnTo>
                <a:lnTo>
                  <a:pt x="5520" y="10539"/>
                </a:lnTo>
                <a:lnTo>
                  <a:pt x="5466" y="10585"/>
                </a:lnTo>
                <a:lnTo>
                  <a:pt x="5445" y="10618"/>
                </a:lnTo>
                <a:lnTo>
                  <a:pt x="5487" y="10655"/>
                </a:lnTo>
                <a:lnTo>
                  <a:pt x="5378" y="10733"/>
                </a:lnTo>
                <a:lnTo>
                  <a:pt x="5409" y="10748"/>
                </a:lnTo>
                <a:lnTo>
                  <a:pt x="5459" y="10748"/>
                </a:lnTo>
                <a:lnTo>
                  <a:pt x="5405" y="10782"/>
                </a:lnTo>
                <a:lnTo>
                  <a:pt x="5296" y="10838"/>
                </a:lnTo>
                <a:lnTo>
                  <a:pt x="5372" y="10826"/>
                </a:lnTo>
                <a:lnTo>
                  <a:pt x="5508" y="10774"/>
                </a:lnTo>
                <a:lnTo>
                  <a:pt x="5581" y="10706"/>
                </a:lnTo>
                <a:lnTo>
                  <a:pt x="5979" y="10668"/>
                </a:lnTo>
                <a:lnTo>
                  <a:pt x="6537" y="10369"/>
                </a:lnTo>
                <a:lnTo>
                  <a:pt x="6994" y="10146"/>
                </a:lnTo>
                <a:lnTo>
                  <a:pt x="7090" y="10342"/>
                </a:lnTo>
                <a:lnTo>
                  <a:pt x="7081" y="10403"/>
                </a:lnTo>
                <a:lnTo>
                  <a:pt x="7072" y="10426"/>
                </a:lnTo>
                <a:lnTo>
                  <a:pt x="7087" y="10430"/>
                </a:lnTo>
                <a:lnTo>
                  <a:pt x="7151" y="10435"/>
                </a:lnTo>
                <a:lnTo>
                  <a:pt x="7115" y="10505"/>
                </a:lnTo>
                <a:lnTo>
                  <a:pt x="7098" y="10529"/>
                </a:lnTo>
                <a:lnTo>
                  <a:pt x="7113" y="10521"/>
                </a:lnTo>
                <a:lnTo>
                  <a:pt x="7182" y="10496"/>
                </a:lnTo>
                <a:lnTo>
                  <a:pt x="7122" y="10556"/>
                </a:lnTo>
                <a:lnTo>
                  <a:pt x="7140" y="10553"/>
                </a:lnTo>
                <a:lnTo>
                  <a:pt x="7198" y="10532"/>
                </a:lnTo>
                <a:lnTo>
                  <a:pt x="7262" y="10529"/>
                </a:lnTo>
                <a:lnTo>
                  <a:pt x="7294" y="10600"/>
                </a:lnTo>
                <a:lnTo>
                  <a:pt x="7248" y="10672"/>
                </a:lnTo>
                <a:lnTo>
                  <a:pt x="7206" y="10716"/>
                </a:lnTo>
                <a:lnTo>
                  <a:pt x="7248" y="10709"/>
                </a:lnTo>
                <a:lnTo>
                  <a:pt x="7325" y="10653"/>
                </a:lnTo>
                <a:lnTo>
                  <a:pt x="7346" y="10672"/>
                </a:lnTo>
                <a:lnTo>
                  <a:pt x="7343" y="10724"/>
                </a:lnTo>
                <a:lnTo>
                  <a:pt x="7350" y="10768"/>
                </a:lnTo>
                <a:lnTo>
                  <a:pt x="7357" y="10793"/>
                </a:lnTo>
                <a:lnTo>
                  <a:pt x="7376" y="10779"/>
                </a:lnTo>
                <a:lnTo>
                  <a:pt x="7401" y="10762"/>
                </a:lnTo>
                <a:lnTo>
                  <a:pt x="7421" y="10784"/>
                </a:lnTo>
                <a:lnTo>
                  <a:pt x="7397" y="10813"/>
                </a:lnTo>
                <a:lnTo>
                  <a:pt x="7389" y="10837"/>
                </a:lnTo>
                <a:lnTo>
                  <a:pt x="7397" y="10849"/>
                </a:lnTo>
                <a:lnTo>
                  <a:pt x="7421" y="10842"/>
                </a:lnTo>
                <a:lnTo>
                  <a:pt x="7398" y="10877"/>
                </a:lnTo>
                <a:lnTo>
                  <a:pt x="7418" y="10869"/>
                </a:lnTo>
                <a:lnTo>
                  <a:pt x="7459" y="10852"/>
                </a:lnTo>
                <a:lnTo>
                  <a:pt x="7496" y="10866"/>
                </a:lnTo>
                <a:lnTo>
                  <a:pt x="7492" y="10902"/>
                </a:lnTo>
                <a:lnTo>
                  <a:pt x="7520" y="10922"/>
                </a:lnTo>
                <a:lnTo>
                  <a:pt x="7576" y="10930"/>
                </a:lnTo>
                <a:lnTo>
                  <a:pt x="7657" y="10926"/>
                </a:lnTo>
                <a:lnTo>
                  <a:pt x="7709" y="10901"/>
                </a:lnTo>
                <a:lnTo>
                  <a:pt x="7715" y="10905"/>
                </a:lnTo>
                <a:lnTo>
                  <a:pt x="7690" y="10926"/>
                </a:lnTo>
                <a:lnTo>
                  <a:pt x="7646" y="10952"/>
                </a:lnTo>
                <a:lnTo>
                  <a:pt x="7634" y="10976"/>
                </a:lnTo>
                <a:lnTo>
                  <a:pt x="7718" y="10936"/>
                </a:lnTo>
                <a:lnTo>
                  <a:pt x="7828" y="10882"/>
                </a:lnTo>
                <a:lnTo>
                  <a:pt x="7895" y="10861"/>
                </a:lnTo>
                <a:lnTo>
                  <a:pt x="7855" y="10898"/>
                </a:lnTo>
                <a:lnTo>
                  <a:pt x="7846" y="10914"/>
                </a:lnTo>
                <a:lnTo>
                  <a:pt x="7869" y="10908"/>
                </a:lnTo>
                <a:lnTo>
                  <a:pt x="7923" y="10882"/>
                </a:lnTo>
                <a:lnTo>
                  <a:pt x="7998" y="10790"/>
                </a:lnTo>
                <a:lnTo>
                  <a:pt x="8084" y="10754"/>
                </a:lnTo>
                <a:lnTo>
                  <a:pt x="8176" y="10733"/>
                </a:lnTo>
                <a:lnTo>
                  <a:pt x="8272" y="10682"/>
                </a:lnTo>
                <a:lnTo>
                  <a:pt x="8455" y="10577"/>
                </a:lnTo>
                <a:lnTo>
                  <a:pt x="8651" y="10439"/>
                </a:lnTo>
                <a:lnTo>
                  <a:pt x="8845" y="10371"/>
                </a:lnTo>
                <a:lnTo>
                  <a:pt x="9022" y="10481"/>
                </a:lnTo>
                <a:lnTo>
                  <a:pt x="9201" y="10323"/>
                </a:lnTo>
                <a:lnTo>
                  <a:pt x="9233" y="10161"/>
                </a:lnTo>
                <a:lnTo>
                  <a:pt x="9243" y="10017"/>
                </a:lnTo>
                <a:lnTo>
                  <a:pt x="9354" y="9908"/>
                </a:lnTo>
                <a:lnTo>
                  <a:pt x="9371" y="9938"/>
                </a:lnTo>
                <a:lnTo>
                  <a:pt x="9406" y="9940"/>
                </a:lnTo>
                <a:lnTo>
                  <a:pt x="9437" y="9942"/>
                </a:lnTo>
                <a:lnTo>
                  <a:pt x="9442" y="9974"/>
                </a:lnTo>
                <a:lnTo>
                  <a:pt x="9396" y="10071"/>
                </a:lnTo>
                <a:lnTo>
                  <a:pt x="9482" y="10005"/>
                </a:lnTo>
                <a:lnTo>
                  <a:pt x="9555" y="9945"/>
                </a:lnTo>
                <a:lnTo>
                  <a:pt x="9479" y="10056"/>
                </a:lnTo>
                <a:lnTo>
                  <a:pt x="9439" y="10095"/>
                </a:lnTo>
                <a:lnTo>
                  <a:pt x="9459" y="10093"/>
                </a:lnTo>
                <a:lnTo>
                  <a:pt x="9492" y="10070"/>
                </a:lnTo>
                <a:lnTo>
                  <a:pt x="9494" y="10045"/>
                </a:lnTo>
                <a:lnTo>
                  <a:pt x="9574" y="9993"/>
                </a:lnTo>
                <a:lnTo>
                  <a:pt x="9555" y="10014"/>
                </a:lnTo>
                <a:lnTo>
                  <a:pt x="9536" y="10066"/>
                </a:lnTo>
                <a:lnTo>
                  <a:pt x="9613" y="10113"/>
                </a:lnTo>
                <a:lnTo>
                  <a:pt x="9591" y="10290"/>
                </a:lnTo>
                <a:lnTo>
                  <a:pt x="9643" y="10421"/>
                </a:lnTo>
                <a:lnTo>
                  <a:pt x="9721" y="10560"/>
                </a:lnTo>
                <a:lnTo>
                  <a:pt x="9771" y="10756"/>
                </a:lnTo>
                <a:lnTo>
                  <a:pt x="9925" y="10779"/>
                </a:lnTo>
                <a:lnTo>
                  <a:pt x="10041" y="10622"/>
                </a:lnTo>
                <a:lnTo>
                  <a:pt x="10134" y="10441"/>
                </a:lnTo>
                <a:lnTo>
                  <a:pt x="10219" y="10392"/>
                </a:lnTo>
                <a:lnTo>
                  <a:pt x="10229" y="10401"/>
                </a:lnTo>
                <a:lnTo>
                  <a:pt x="10179" y="10465"/>
                </a:lnTo>
                <a:lnTo>
                  <a:pt x="10117" y="10547"/>
                </a:lnTo>
                <a:lnTo>
                  <a:pt x="10090" y="10609"/>
                </a:lnTo>
                <a:lnTo>
                  <a:pt x="10120" y="10599"/>
                </a:lnTo>
                <a:lnTo>
                  <a:pt x="10154" y="10569"/>
                </a:lnTo>
                <a:lnTo>
                  <a:pt x="10178" y="10541"/>
                </a:lnTo>
                <a:lnTo>
                  <a:pt x="10174" y="10539"/>
                </a:lnTo>
                <a:lnTo>
                  <a:pt x="10724" y="10194"/>
                </a:lnTo>
                <a:lnTo>
                  <a:pt x="11778" y="9597"/>
                </a:lnTo>
                <a:lnTo>
                  <a:pt x="13012" y="8965"/>
                </a:lnTo>
                <a:lnTo>
                  <a:pt x="14113" y="8519"/>
                </a:lnTo>
                <a:lnTo>
                  <a:pt x="14312" y="8396"/>
                </a:lnTo>
                <a:lnTo>
                  <a:pt x="14041" y="8468"/>
                </a:lnTo>
                <a:lnTo>
                  <a:pt x="13740" y="8554"/>
                </a:lnTo>
                <a:lnTo>
                  <a:pt x="13850" y="8468"/>
                </a:lnTo>
                <a:lnTo>
                  <a:pt x="14283" y="8286"/>
                </a:lnTo>
                <a:lnTo>
                  <a:pt x="14849" y="8177"/>
                </a:lnTo>
                <a:lnTo>
                  <a:pt x="15253" y="8100"/>
                </a:lnTo>
                <a:lnTo>
                  <a:pt x="15196" y="8019"/>
                </a:lnTo>
                <a:lnTo>
                  <a:pt x="15136" y="8034"/>
                </a:lnTo>
                <a:lnTo>
                  <a:pt x="15065" y="8044"/>
                </a:lnTo>
                <a:lnTo>
                  <a:pt x="14992" y="8052"/>
                </a:lnTo>
                <a:lnTo>
                  <a:pt x="14926" y="8055"/>
                </a:lnTo>
                <a:lnTo>
                  <a:pt x="14926" y="8055"/>
                </a:lnTo>
                <a:lnTo>
                  <a:pt x="14923" y="8055"/>
                </a:lnTo>
                <a:lnTo>
                  <a:pt x="14923" y="8055"/>
                </a:lnTo>
                <a:lnTo>
                  <a:pt x="14871" y="8051"/>
                </a:lnTo>
                <a:lnTo>
                  <a:pt x="14853" y="8041"/>
                </a:lnTo>
                <a:lnTo>
                  <a:pt x="14882" y="8023"/>
                </a:lnTo>
                <a:lnTo>
                  <a:pt x="14972" y="7996"/>
                </a:lnTo>
                <a:lnTo>
                  <a:pt x="15178" y="7991"/>
                </a:lnTo>
                <a:lnTo>
                  <a:pt x="15233" y="7955"/>
                </a:lnTo>
                <a:lnTo>
                  <a:pt x="15267" y="7895"/>
                </a:lnTo>
                <a:lnTo>
                  <a:pt x="15415" y="7815"/>
                </a:lnTo>
                <a:lnTo>
                  <a:pt x="15259" y="7822"/>
                </a:lnTo>
                <a:lnTo>
                  <a:pt x="15191" y="7810"/>
                </a:lnTo>
                <a:lnTo>
                  <a:pt x="15235" y="7786"/>
                </a:lnTo>
                <a:lnTo>
                  <a:pt x="15421" y="7757"/>
                </a:lnTo>
                <a:lnTo>
                  <a:pt x="15490" y="7733"/>
                </a:lnTo>
                <a:lnTo>
                  <a:pt x="15387" y="7744"/>
                </a:lnTo>
                <a:lnTo>
                  <a:pt x="15225" y="7767"/>
                </a:lnTo>
                <a:lnTo>
                  <a:pt x="15115" y="7776"/>
                </a:lnTo>
                <a:lnTo>
                  <a:pt x="15263" y="7743"/>
                </a:lnTo>
                <a:lnTo>
                  <a:pt x="15448" y="7725"/>
                </a:lnTo>
                <a:lnTo>
                  <a:pt x="15610" y="7706"/>
                </a:lnTo>
                <a:lnTo>
                  <a:pt x="15691" y="7671"/>
                </a:lnTo>
                <a:lnTo>
                  <a:pt x="15292" y="7699"/>
                </a:lnTo>
                <a:lnTo>
                  <a:pt x="15188" y="7693"/>
                </a:lnTo>
                <a:lnTo>
                  <a:pt x="15313" y="7647"/>
                </a:lnTo>
                <a:lnTo>
                  <a:pt x="15606" y="7557"/>
                </a:lnTo>
                <a:lnTo>
                  <a:pt x="15123" y="7580"/>
                </a:lnTo>
                <a:lnTo>
                  <a:pt x="14975" y="7526"/>
                </a:lnTo>
                <a:lnTo>
                  <a:pt x="15058" y="7446"/>
                </a:lnTo>
                <a:lnTo>
                  <a:pt x="15268" y="7390"/>
                </a:lnTo>
                <a:lnTo>
                  <a:pt x="15285" y="7410"/>
                </a:lnTo>
                <a:lnTo>
                  <a:pt x="15318" y="7416"/>
                </a:lnTo>
                <a:lnTo>
                  <a:pt x="15356" y="7410"/>
                </a:lnTo>
                <a:lnTo>
                  <a:pt x="15388" y="7404"/>
                </a:lnTo>
                <a:lnTo>
                  <a:pt x="15391" y="7398"/>
                </a:lnTo>
                <a:lnTo>
                  <a:pt x="15391" y="7393"/>
                </a:lnTo>
                <a:lnTo>
                  <a:pt x="15388" y="7389"/>
                </a:lnTo>
                <a:lnTo>
                  <a:pt x="15384" y="7386"/>
                </a:lnTo>
                <a:lnTo>
                  <a:pt x="15434" y="7393"/>
                </a:lnTo>
                <a:lnTo>
                  <a:pt x="15482" y="7403"/>
                </a:lnTo>
                <a:lnTo>
                  <a:pt x="15526" y="7418"/>
                </a:lnTo>
                <a:lnTo>
                  <a:pt x="15566" y="7440"/>
                </a:lnTo>
                <a:lnTo>
                  <a:pt x="15583" y="7413"/>
                </a:lnTo>
                <a:lnTo>
                  <a:pt x="15504" y="7376"/>
                </a:lnTo>
                <a:lnTo>
                  <a:pt x="15407" y="7346"/>
                </a:lnTo>
                <a:lnTo>
                  <a:pt x="15365" y="7338"/>
                </a:lnTo>
                <a:lnTo>
                  <a:pt x="15441" y="7328"/>
                </a:lnTo>
                <a:lnTo>
                  <a:pt x="15512" y="7309"/>
                </a:lnTo>
                <a:lnTo>
                  <a:pt x="15583" y="7297"/>
                </a:lnTo>
                <a:lnTo>
                  <a:pt x="15657" y="7307"/>
                </a:lnTo>
                <a:lnTo>
                  <a:pt x="15782" y="7272"/>
                </a:lnTo>
                <a:lnTo>
                  <a:pt x="15533" y="7288"/>
                </a:lnTo>
                <a:lnTo>
                  <a:pt x="15267" y="7301"/>
                </a:lnTo>
                <a:lnTo>
                  <a:pt x="15337" y="7256"/>
                </a:lnTo>
                <a:lnTo>
                  <a:pt x="15226" y="7240"/>
                </a:lnTo>
                <a:lnTo>
                  <a:pt x="15174" y="7213"/>
                </a:lnTo>
                <a:lnTo>
                  <a:pt x="15169" y="7184"/>
                </a:lnTo>
                <a:lnTo>
                  <a:pt x="15200" y="7156"/>
                </a:lnTo>
                <a:lnTo>
                  <a:pt x="15200" y="7156"/>
                </a:lnTo>
                <a:lnTo>
                  <a:pt x="15201" y="7156"/>
                </a:lnTo>
                <a:lnTo>
                  <a:pt x="15200" y="7156"/>
                </a:lnTo>
                <a:lnTo>
                  <a:pt x="15200" y="7156"/>
                </a:lnTo>
                <a:lnTo>
                  <a:pt x="15220" y="7147"/>
                </a:lnTo>
                <a:lnTo>
                  <a:pt x="15243" y="7139"/>
                </a:lnTo>
                <a:lnTo>
                  <a:pt x="15270" y="7134"/>
                </a:lnTo>
                <a:lnTo>
                  <a:pt x="15298" y="7133"/>
                </a:lnTo>
                <a:lnTo>
                  <a:pt x="15287" y="7136"/>
                </a:lnTo>
                <a:lnTo>
                  <a:pt x="15277" y="7138"/>
                </a:lnTo>
                <a:lnTo>
                  <a:pt x="15268" y="7142"/>
                </a:lnTo>
                <a:lnTo>
                  <a:pt x="15263" y="7147"/>
                </a:lnTo>
                <a:lnTo>
                  <a:pt x="15273" y="7144"/>
                </a:lnTo>
                <a:lnTo>
                  <a:pt x="15286" y="7143"/>
                </a:lnTo>
                <a:lnTo>
                  <a:pt x="15296" y="7141"/>
                </a:lnTo>
                <a:lnTo>
                  <a:pt x="15299" y="7133"/>
                </a:lnTo>
                <a:lnTo>
                  <a:pt x="15342" y="7136"/>
                </a:lnTo>
                <a:lnTo>
                  <a:pt x="15385" y="7147"/>
                </a:lnTo>
                <a:lnTo>
                  <a:pt x="15425" y="7170"/>
                </a:lnTo>
                <a:lnTo>
                  <a:pt x="15459" y="7204"/>
                </a:lnTo>
                <a:lnTo>
                  <a:pt x="15459" y="7204"/>
                </a:lnTo>
                <a:lnTo>
                  <a:pt x="15459" y="7204"/>
                </a:lnTo>
                <a:lnTo>
                  <a:pt x="15459" y="7204"/>
                </a:lnTo>
                <a:lnTo>
                  <a:pt x="15351" y="7111"/>
                </a:lnTo>
                <a:lnTo>
                  <a:pt x="15300" y="7091"/>
                </a:lnTo>
                <a:lnTo>
                  <a:pt x="15350" y="7096"/>
                </a:lnTo>
                <a:lnTo>
                  <a:pt x="15543" y="7080"/>
                </a:lnTo>
                <a:lnTo>
                  <a:pt x="15559" y="7038"/>
                </a:lnTo>
                <a:lnTo>
                  <a:pt x="15444" y="7040"/>
                </a:lnTo>
                <a:lnTo>
                  <a:pt x="15309" y="7048"/>
                </a:lnTo>
                <a:lnTo>
                  <a:pt x="15266" y="7020"/>
                </a:lnTo>
                <a:lnTo>
                  <a:pt x="15384" y="6952"/>
                </a:lnTo>
                <a:lnTo>
                  <a:pt x="15468" y="6913"/>
                </a:lnTo>
                <a:lnTo>
                  <a:pt x="15574" y="6881"/>
                </a:lnTo>
                <a:lnTo>
                  <a:pt x="15759" y="6830"/>
                </a:lnTo>
                <a:lnTo>
                  <a:pt x="15638" y="6817"/>
                </a:lnTo>
                <a:lnTo>
                  <a:pt x="15690" y="6791"/>
                </a:lnTo>
                <a:lnTo>
                  <a:pt x="15760" y="6764"/>
                </a:lnTo>
                <a:lnTo>
                  <a:pt x="15694" y="6752"/>
                </a:lnTo>
                <a:lnTo>
                  <a:pt x="15746" y="6710"/>
                </a:lnTo>
                <a:lnTo>
                  <a:pt x="15601" y="6713"/>
                </a:lnTo>
                <a:lnTo>
                  <a:pt x="15455" y="6700"/>
                </a:lnTo>
                <a:lnTo>
                  <a:pt x="15500" y="6615"/>
                </a:lnTo>
                <a:lnTo>
                  <a:pt x="15438" y="6610"/>
                </a:lnTo>
                <a:lnTo>
                  <a:pt x="15374" y="6631"/>
                </a:lnTo>
                <a:lnTo>
                  <a:pt x="15335" y="6662"/>
                </a:lnTo>
                <a:lnTo>
                  <a:pt x="15341" y="6684"/>
                </a:lnTo>
                <a:lnTo>
                  <a:pt x="15393" y="6677"/>
                </a:lnTo>
                <a:lnTo>
                  <a:pt x="15411" y="6703"/>
                </a:lnTo>
                <a:lnTo>
                  <a:pt x="15406" y="6736"/>
                </a:lnTo>
                <a:lnTo>
                  <a:pt x="15389" y="6752"/>
                </a:lnTo>
                <a:lnTo>
                  <a:pt x="15233" y="6719"/>
                </a:lnTo>
                <a:lnTo>
                  <a:pt x="15211" y="6703"/>
                </a:lnTo>
                <a:lnTo>
                  <a:pt x="15270" y="6666"/>
                </a:lnTo>
                <a:lnTo>
                  <a:pt x="15355" y="6574"/>
                </a:lnTo>
                <a:lnTo>
                  <a:pt x="15508" y="6541"/>
                </a:lnTo>
                <a:lnTo>
                  <a:pt x="15650" y="6531"/>
                </a:lnTo>
                <a:lnTo>
                  <a:pt x="15801" y="6518"/>
                </a:lnTo>
                <a:lnTo>
                  <a:pt x="15979" y="6475"/>
                </a:lnTo>
                <a:lnTo>
                  <a:pt x="15887" y="6443"/>
                </a:lnTo>
                <a:lnTo>
                  <a:pt x="15848" y="6399"/>
                </a:lnTo>
                <a:lnTo>
                  <a:pt x="15831" y="6350"/>
                </a:lnTo>
                <a:lnTo>
                  <a:pt x="15807" y="6306"/>
                </a:lnTo>
                <a:lnTo>
                  <a:pt x="15807" y="6303"/>
                </a:lnTo>
                <a:lnTo>
                  <a:pt x="15804" y="6300"/>
                </a:lnTo>
                <a:lnTo>
                  <a:pt x="15803" y="6299"/>
                </a:lnTo>
                <a:lnTo>
                  <a:pt x="15801" y="6299"/>
                </a:lnTo>
                <a:lnTo>
                  <a:pt x="15767" y="6280"/>
                </a:lnTo>
                <a:lnTo>
                  <a:pt x="15717" y="6266"/>
                </a:lnTo>
                <a:lnTo>
                  <a:pt x="15639" y="6261"/>
                </a:lnTo>
                <a:lnTo>
                  <a:pt x="15533" y="6264"/>
                </a:lnTo>
                <a:lnTo>
                  <a:pt x="15852" y="6229"/>
                </a:lnTo>
                <a:lnTo>
                  <a:pt x="15922" y="6209"/>
                </a:lnTo>
                <a:lnTo>
                  <a:pt x="15787" y="6181"/>
                </a:lnTo>
                <a:lnTo>
                  <a:pt x="15486" y="6127"/>
                </a:lnTo>
                <a:lnTo>
                  <a:pt x="15788" y="6092"/>
                </a:lnTo>
                <a:lnTo>
                  <a:pt x="15662" y="6073"/>
                </a:lnTo>
                <a:lnTo>
                  <a:pt x="15363" y="6060"/>
                </a:lnTo>
                <a:lnTo>
                  <a:pt x="15147" y="6045"/>
                </a:lnTo>
                <a:lnTo>
                  <a:pt x="15112" y="5981"/>
                </a:lnTo>
                <a:lnTo>
                  <a:pt x="15231" y="5972"/>
                </a:lnTo>
                <a:lnTo>
                  <a:pt x="15371" y="5967"/>
                </a:lnTo>
                <a:lnTo>
                  <a:pt x="15401" y="5916"/>
                </a:lnTo>
                <a:lnTo>
                  <a:pt x="15342" y="5912"/>
                </a:lnTo>
                <a:lnTo>
                  <a:pt x="15343" y="5894"/>
                </a:lnTo>
                <a:lnTo>
                  <a:pt x="15361" y="5874"/>
                </a:lnTo>
                <a:lnTo>
                  <a:pt x="15352" y="5866"/>
                </a:lnTo>
                <a:lnTo>
                  <a:pt x="15033" y="5840"/>
                </a:lnTo>
                <a:lnTo>
                  <a:pt x="14868" y="5819"/>
                </a:lnTo>
                <a:lnTo>
                  <a:pt x="14856" y="5807"/>
                </a:lnTo>
                <a:lnTo>
                  <a:pt x="14994" y="5803"/>
                </a:lnTo>
                <a:lnTo>
                  <a:pt x="14993" y="5805"/>
                </a:lnTo>
                <a:lnTo>
                  <a:pt x="14992" y="5808"/>
                </a:lnTo>
                <a:lnTo>
                  <a:pt x="14992" y="5810"/>
                </a:lnTo>
                <a:lnTo>
                  <a:pt x="14994" y="5813"/>
                </a:lnTo>
                <a:lnTo>
                  <a:pt x="15000" y="5808"/>
                </a:lnTo>
                <a:lnTo>
                  <a:pt x="15003" y="5803"/>
                </a:lnTo>
                <a:lnTo>
                  <a:pt x="15016" y="5803"/>
                </a:lnTo>
                <a:lnTo>
                  <a:pt x="15016" y="5805"/>
                </a:lnTo>
                <a:lnTo>
                  <a:pt x="15017" y="5807"/>
                </a:lnTo>
                <a:lnTo>
                  <a:pt x="15021" y="5805"/>
                </a:lnTo>
                <a:lnTo>
                  <a:pt x="15024" y="5804"/>
                </a:lnTo>
                <a:lnTo>
                  <a:pt x="15063" y="5804"/>
                </a:lnTo>
                <a:lnTo>
                  <a:pt x="15105" y="5805"/>
                </a:lnTo>
                <a:lnTo>
                  <a:pt x="15152" y="5807"/>
                </a:lnTo>
                <a:lnTo>
                  <a:pt x="15202" y="5808"/>
                </a:lnTo>
                <a:lnTo>
                  <a:pt x="15200" y="5808"/>
                </a:lnTo>
                <a:lnTo>
                  <a:pt x="15196" y="5809"/>
                </a:lnTo>
                <a:lnTo>
                  <a:pt x="15194" y="5812"/>
                </a:lnTo>
                <a:lnTo>
                  <a:pt x="15196" y="5816"/>
                </a:lnTo>
                <a:lnTo>
                  <a:pt x="15200" y="5814"/>
                </a:lnTo>
                <a:lnTo>
                  <a:pt x="15203" y="5813"/>
                </a:lnTo>
                <a:lnTo>
                  <a:pt x="15206" y="5810"/>
                </a:lnTo>
                <a:lnTo>
                  <a:pt x="15206" y="5808"/>
                </a:lnTo>
                <a:lnTo>
                  <a:pt x="15248" y="5809"/>
                </a:lnTo>
                <a:lnTo>
                  <a:pt x="15292" y="5810"/>
                </a:lnTo>
                <a:lnTo>
                  <a:pt x="15340" y="5813"/>
                </a:lnTo>
                <a:lnTo>
                  <a:pt x="15389" y="5814"/>
                </a:lnTo>
                <a:lnTo>
                  <a:pt x="15252" y="5776"/>
                </a:lnTo>
                <a:lnTo>
                  <a:pt x="15072" y="5754"/>
                </a:lnTo>
                <a:lnTo>
                  <a:pt x="15006" y="5721"/>
                </a:lnTo>
                <a:lnTo>
                  <a:pt x="15207" y="5650"/>
                </a:lnTo>
                <a:lnTo>
                  <a:pt x="15146" y="5605"/>
                </a:lnTo>
                <a:lnTo>
                  <a:pt x="15208" y="5577"/>
                </a:lnTo>
                <a:lnTo>
                  <a:pt x="15286" y="5549"/>
                </a:lnTo>
                <a:lnTo>
                  <a:pt x="15267" y="5501"/>
                </a:lnTo>
                <a:lnTo>
                  <a:pt x="15045" y="5529"/>
                </a:lnTo>
                <a:lnTo>
                  <a:pt x="14959" y="5513"/>
                </a:lnTo>
                <a:lnTo>
                  <a:pt x="14980" y="5454"/>
                </a:lnTo>
                <a:lnTo>
                  <a:pt x="15081" y="5360"/>
                </a:lnTo>
                <a:lnTo>
                  <a:pt x="15086" y="5360"/>
                </a:lnTo>
                <a:lnTo>
                  <a:pt x="15090" y="5360"/>
                </a:lnTo>
                <a:lnTo>
                  <a:pt x="15093" y="5359"/>
                </a:lnTo>
                <a:lnTo>
                  <a:pt x="15093" y="5355"/>
                </a:lnTo>
                <a:lnTo>
                  <a:pt x="15090" y="5355"/>
                </a:lnTo>
                <a:lnTo>
                  <a:pt x="15085" y="5356"/>
                </a:lnTo>
                <a:lnTo>
                  <a:pt x="15378" y="5110"/>
                </a:lnTo>
                <a:lnTo>
                  <a:pt x="15672" y="4793"/>
                </a:lnTo>
                <a:lnTo>
                  <a:pt x="15808" y="4436"/>
                </a:lnTo>
                <a:lnTo>
                  <a:pt x="15624" y="4064"/>
                </a:lnTo>
                <a:lnTo>
                  <a:pt x="15364" y="3841"/>
                </a:lnTo>
                <a:lnTo>
                  <a:pt x="15040" y="3850"/>
                </a:lnTo>
                <a:lnTo>
                  <a:pt x="14823" y="3863"/>
                </a:lnTo>
                <a:lnTo>
                  <a:pt x="14877" y="3654"/>
                </a:lnTo>
                <a:lnTo>
                  <a:pt x="14944" y="3523"/>
                </a:lnTo>
                <a:lnTo>
                  <a:pt x="15016" y="3332"/>
                </a:lnTo>
                <a:lnTo>
                  <a:pt x="15100" y="3161"/>
                </a:lnTo>
                <a:lnTo>
                  <a:pt x="15202" y="3094"/>
                </a:lnTo>
                <a:lnTo>
                  <a:pt x="15247" y="3097"/>
                </a:lnTo>
                <a:lnTo>
                  <a:pt x="15254" y="3076"/>
                </a:lnTo>
                <a:lnTo>
                  <a:pt x="15242" y="3049"/>
                </a:lnTo>
                <a:lnTo>
                  <a:pt x="15222" y="3030"/>
                </a:lnTo>
                <a:lnTo>
                  <a:pt x="15169" y="3061"/>
                </a:lnTo>
                <a:lnTo>
                  <a:pt x="15127" y="3076"/>
                </a:lnTo>
                <a:lnTo>
                  <a:pt x="15101" y="3065"/>
                </a:lnTo>
                <a:lnTo>
                  <a:pt x="15100" y="3020"/>
                </a:lnTo>
                <a:lnTo>
                  <a:pt x="15113" y="3025"/>
                </a:lnTo>
                <a:lnTo>
                  <a:pt x="15124" y="3020"/>
                </a:lnTo>
                <a:lnTo>
                  <a:pt x="15132" y="3011"/>
                </a:lnTo>
                <a:lnTo>
                  <a:pt x="15131" y="3000"/>
                </a:lnTo>
                <a:lnTo>
                  <a:pt x="15169" y="2926"/>
                </a:lnTo>
                <a:lnTo>
                  <a:pt x="15160" y="2828"/>
                </a:lnTo>
                <a:lnTo>
                  <a:pt x="15170" y="2745"/>
                </a:lnTo>
                <a:lnTo>
                  <a:pt x="15267" y="2721"/>
                </a:lnTo>
                <a:lnTo>
                  <a:pt x="15254" y="2752"/>
                </a:lnTo>
                <a:lnTo>
                  <a:pt x="15252" y="2781"/>
                </a:lnTo>
                <a:lnTo>
                  <a:pt x="15262" y="2796"/>
                </a:lnTo>
                <a:lnTo>
                  <a:pt x="15291" y="2782"/>
                </a:lnTo>
                <a:lnTo>
                  <a:pt x="15357" y="2753"/>
                </a:lnTo>
                <a:lnTo>
                  <a:pt x="15350" y="2736"/>
                </a:lnTo>
                <a:lnTo>
                  <a:pt x="15326" y="2713"/>
                </a:lnTo>
                <a:lnTo>
                  <a:pt x="15340" y="2670"/>
                </a:lnTo>
                <a:lnTo>
                  <a:pt x="15366" y="2575"/>
                </a:lnTo>
                <a:lnTo>
                  <a:pt x="15426" y="2557"/>
                </a:lnTo>
                <a:lnTo>
                  <a:pt x="15517" y="2526"/>
                </a:lnTo>
                <a:lnTo>
                  <a:pt x="15640" y="2390"/>
                </a:lnTo>
                <a:lnTo>
                  <a:pt x="15787" y="2314"/>
                </a:lnTo>
                <a:lnTo>
                  <a:pt x="15908" y="2199"/>
                </a:lnTo>
                <a:lnTo>
                  <a:pt x="15936" y="2133"/>
                </a:lnTo>
                <a:lnTo>
                  <a:pt x="15803" y="2197"/>
                </a:lnTo>
                <a:lnTo>
                  <a:pt x="15864" y="2123"/>
                </a:lnTo>
                <a:lnTo>
                  <a:pt x="15918" y="2076"/>
                </a:lnTo>
                <a:lnTo>
                  <a:pt x="15973" y="2034"/>
                </a:lnTo>
                <a:lnTo>
                  <a:pt x="16037" y="1973"/>
                </a:lnTo>
                <a:lnTo>
                  <a:pt x="16009" y="1981"/>
                </a:lnTo>
                <a:lnTo>
                  <a:pt x="15971" y="2012"/>
                </a:lnTo>
                <a:lnTo>
                  <a:pt x="15950" y="2021"/>
                </a:lnTo>
                <a:lnTo>
                  <a:pt x="15974" y="1961"/>
                </a:lnTo>
                <a:lnTo>
                  <a:pt x="15993" y="1948"/>
                </a:lnTo>
                <a:lnTo>
                  <a:pt x="16065" y="1881"/>
                </a:lnTo>
                <a:lnTo>
                  <a:pt x="16113" y="1826"/>
                </a:lnTo>
                <a:lnTo>
                  <a:pt x="16060" y="1853"/>
                </a:lnTo>
                <a:lnTo>
                  <a:pt x="15942" y="1887"/>
                </a:lnTo>
                <a:lnTo>
                  <a:pt x="15939" y="1826"/>
                </a:lnTo>
                <a:lnTo>
                  <a:pt x="15943" y="1779"/>
                </a:lnTo>
                <a:lnTo>
                  <a:pt x="15850" y="1854"/>
                </a:lnTo>
                <a:lnTo>
                  <a:pt x="15911" y="1886"/>
                </a:lnTo>
                <a:lnTo>
                  <a:pt x="15900" y="1924"/>
                </a:lnTo>
                <a:lnTo>
                  <a:pt x="15864" y="1932"/>
                </a:lnTo>
                <a:lnTo>
                  <a:pt x="15850" y="1866"/>
                </a:lnTo>
                <a:lnTo>
                  <a:pt x="15629" y="1897"/>
                </a:lnTo>
                <a:lnTo>
                  <a:pt x="15438" y="2031"/>
                </a:lnTo>
                <a:lnTo>
                  <a:pt x="15245" y="2209"/>
                </a:lnTo>
                <a:lnTo>
                  <a:pt x="15022" y="2376"/>
                </a:lnTo>
                <a:lnTo>
                  <a:pt x="14940" y="2440"/>
                </a:lnTo>
                <a:lnTo>
                  <a:pt x="15033" y="2393"/>
                </a:lnTo>
                <a:lnTo>
                  <a:pt x="15175" y="2332"/>
                </a:lnTo>
                <a:lnTo>
                  <a:pt x="15238" y="2351"/>
                </a:lnTo>
                <a:lnTo>
                  <a:pt x="15211" y="2370"/>
                </a:lnTo>
                <a:lnTo>
                  <a:pt x="15208" y="2365"/>
                </a:lnTo>
                <a:lnTo>
                  <a:pt x="15211" y="2347"/>
                </a:lnTo>
                <a:lnTo>
                  <a:pt x="15205" y="2328"/>
                </a:lnTo>
                <a:lnTo>
                  <a:pt x="15192" y="2348"/>
                </a:lnTo>
                <a:lnTo>
                  <a:pt x="15175" y="2371"/>
                </a:lnTo>
                <a:lnTo>
                  <a:pt x="15165" y="2391"/>
                </a:lnTo>
                <a:lnTo>
                  <a:pt x="15175" y="2405"/>
                </a:lnTo>
                <a:lnTo>
                  <a:pt x="15077" y="2426"/>
                </a:lnTo>
                <a:lnTo>
                  <a:pt x="15031" y="2469"/>
                </a:lnTo>
                <a:lnTo>
                  <a:pt x="15020" y="2528"/>
                </a:lnTo>
                <a:lnTo>
                  <a:pt x="15021" y="2594"/>
                </a:lnTo>
                <a:lnTo>
                  <a:pt x="15011" y="2587"/>
                </a:lnTo>
                <a:lnTo>
                  <a:pt x="15002" y="2584"/>
                </a:lnTo>
                <a:lnTo>
                  <a:pt x="14992" y="2585"/>
                </a:lnTo>
                <a:lnTo>
                  <a:pt x="14980" y="2591"/>
                </a:lnTo>
                <a:lnTo>
                  <a:pt x="14991" y="2600"/>
                </a:lnTo>
                <a:lnTo>
                  <a:pt x="15000" y="2605"/>
                </a:lnTo>
                <a:lnTo>
                  <a:pt x="15010" y="2605"/>
                </a:lnTo>
                <a:lnTo>
                  <a:pt x="15021" y="2601"/>
                </a:lnTo>
                <a:lnTo>
                  <a:pt x="15021" y="2620"/>
                </a:lnTo>
                <a:lnTo>
                  <a:pt x="15020" y="2640"/>
                </a:lnTo>
                <a:lnTo>
                  <a:pt x="15017" y="2659"/>
                </a:lnTo>
                <a:lnTo>
                  <a:pt x="15014" y="2675"/>
                </a:lnTo>
                <a:lnTo>
                  <a:pt x="15099" y="2650"/>
                </a:lnTo>
                <a:lnTo>
                  <a:pt x="15278" y="2528"/>
                </a:lnTo>
                <a:lnTo>
                  <a:pt x="15431" y="2440"/>
                </a:lnTo>
                <a:lnTo>
                  <a:pt x="15439" y="2519"/>
                </a:lnTo>
                <a:lnTo>
                  <a:pt x="15272" y="2575"/>
                </a:lnTo>
                <a:lnTo>
                  <a:pt x="15182" y="2675"/>
                </a:lnTo>
                <a:lnTo>
                  <a:pt x="15098" y="2750"/>
                </a:lnTo>
                <a:lnTo>
                  <a:pt x="14952" y="2727"/>
                </a:lnTo>
                <a:lnTo>
                  <a:pt x="14974" y="2777"/>
                </a:lnTo>
                <a:lnTo>
                  <a:pt x="14988" y="2803"/>
                </a:lnTo>
                <a:lnTo>
                  <a:pt x="14984" y="2829"/>
                </a:lnTo>
                <a:lnTo>
                  <a:pt x="14950" y="2883"/>
                </a:lnTo>
                <a:lnTo>
                  <a:pt x="14932" y="2887"/>
                </a:lnTo>
                <a:lnTo>
                  <a:pt x="14916" y="2862"/>
                </a:lnTo>
                <a:lnTo>
                  <a:pt x="14918" y="2827"/>
                </a:lnTo>
                <a:lnTo>
                  <a:pt x="14961" y="2800"/>
                </a:lnTo>
                <a:lnTo>
                  <a:pt x="14919" y="2769"/>
                </a:lnTo>
                <a:lnTo>
                  <a:pt x="14881" y="2743"/>
                </a:lnTo>
                <a:lnTo>
                  <a:pt x="14876" y="2704"/>
                </a:lnTo>
                <a:lnTo>
                  <a:pt x="14935" y="2637"/>
                </a:lnTo>
                <a:lnTo>
                  <a:pt x="14761" y="2566"/>
                </a:lnTo>
                <a:lnTo>
                  <a:pt x="14577" y="2604"/>
                </a:lnTo>
                <a:lnTo>
                  <a:pt x="14367" y="2680"/>
                </a:lnTo>
                <a:lnTo>
                  <a:pt x="14116" y="2724"/>
                </a:lnTo>
                <a:lnTo>
                  <a:pt x="14306" y="2613"/>
                </a:lnTo>
                <a:lnTo>
                  <a:pt x="14499" y="2500"/>
                </a:lnTo>
                <a:lnTo>
                  <a:pt x="14646" y="2403"/>
                </a:lnTo>
                <a:lnTo>
                  <a:pt x="14694" y="2343"/>
                </a:lnTo>
                <a:lnTo>
                  <a:pt x="14722" y="2329"/>
                </a:lnTo>
                <a:lnTo>
                  <a:pt x="14750" y="2315"/>
                </a:lnTo>
                <a:lnTo>
                  <a:pt x="14775" y="2302"/>
                </a:lnTo>
                <a:lnTo>
                  <a:pt x="14802" y="2288"/>
                </a:lnTo>
                <a:lnTo>
                  <a:pt x="14791" y="2300"/>
                </a:lnTo>
                <a:lnTo>
                  <a:pt x="14781" y="2310"/>
                </a:lnTo>
                <a:lnTo>
                  <a:pt x="14803" y="2307"/>
                </a:lnTo>
                <a:lnTo>
                  <a:pt x="14820" y="2304"/>
                </a:lnTo>
                <a:lnTo>
                  <a:pt x="14833" y="2297"/>
                </a:lnTo>
                <a:lnTo>
                  <a:pt x="14848" y="2284"/>
                </a:lnTo>
                <a:lnTo>
                  <a:pt x="14844" y="2279"/>
                </a:lnTo>
                <a:lnTo>
                  <a:pt x="14839" y="2277"/>
                </a:lnTo>
                <a:lnTo>
                  <a:pt x="14835" y="2274"/>
                </a:lnTo>
                <a:lnTo>
                  <a:pt x="14830" y="2274"/>
                </a:lnTo>
                <a:lnTo>
                  <a:pt x="15174" y="2025"/>
                </a:lnTo>
                <a:lnTo>
                  <a:pt x="15211" y="1830"/>
                </a:lnTo>
                <a:lnTo>
                  <a:pt x="15091" y="1653"/>
                </a:lnTo>
                <a:lnTo>
                  <a:pt x="14961" y="1454"/>
                </a:lnTo>
                <a:lnTo>
                  <a:pt x="14965" y="1448"/>
                </a:lnTo>
                <a:lnTo>
                  <a:pt x="14968" y="1440"/>
                </a:lnTo>
                <a:lnTo>
                  <a:pt x="14959" y="1447"/>
                </a:lnTo>
                <a:lnTo>
                  <a:pt x="14954" y="1432"/>
                </a:lnTo>
                <a:lnTo>
                  <a:pt x="14950" y="1416"/>
                </a:lnTo>
                <a:lnTo>
                  <a:pt x="14946" y="1400"/>
                </a:lnTo>
                <a:lnTo>
                  <a:pt x="14944" y="1384"/>
                </a:lnTo>
                <a:lnTo>
                  <a:pt x="14959" y="1398"/>
                </a:lnTo>
                <a:lnTo>
                  <a:pt x="14969" y="1382"/>
                </a:lnTo>
                <a:lnTo>
                  <a:pt x="14972" y="1354"/>
                </a:lnTo>
                <a:lnTo>
                  <a:pt x="14960" y="1335"/>
                </a:lnTo>
                <a:lnTo>
                  <a:pt x="14987" y="1304"/>
                </a:lnTo>
                <a:lnTo>
                  <a:pt x="15021" y="1279"/>
                </a:lnTo>
                <a:lnTo>
                  <a:pt x="15061" y="1255"/>
                </a:lnTo>
                <a:lnTo>
                  <a:pt x="15096" y="1228"/>
                </a:lnTo>
                <a:lnTo>
                  <a:pt x="15002" y="1271"/>
                </a:lnTo>
                <a:lnTo>
                  <a:pt x="14968" y="1295"/>
                </a:lnTo>
                <a:lnTo>
                  <a:pt x="14951" y="1303"/>
                </a:lnTo>
                <a:lnTo>
                  <a:pt x="14909" y="1298"/>
                </a:lnTo>
                <a:lnTo>
                  <a:pt x="14982" y="1219"/>
                </a:lnTo>
                <a:lnTo>
                  <a:pt x="15022" y="1171"/>
                </a:lnTo>
                <a:lnTo>
                  <a:pt x="15053" y="1125"/>
                </a:lnTo>
                <a:lnTo>
                  <a:pt x="15095" y="1061"/>
                </a:lnTo>
                <a:lnTo>
                  <a:pt x="14992" y="1107"/>
                </a:lnTo>
                <a:lnTo>
                  <a:pt x="14974" y="1097"/>
                </a:lnTo>
                <a:lnTo>
                  <a:pt x="14959" y="1069"/>
                </a:lnTo>
                <a:lnTo>
                  <a:pt x="14866" y="1057"/>
                </a:lnTo>
                <a:lnTo>
                  <a:pt x="14731" y="1061"/>
                </a:lnTo>
                <a:lnTo>
                  <a:pt x="14789" y="841"/>
                </a:lnTo>
                <a:lnTo>
                  <a:pt x="14888" y="538"/>
                </a:lnTo>
                <a:lnTo>
                  <a:pt x="14871" y="296"/>
                </a:lnTo>
                <a:lnTo>
                  <a:pt x="14695" y="338"/>
                </a:lnTo>
                <a:lnTo>
                  <a:pt x="14578" y="338"/>
                </a:lnTo>
                <a:lnTo>
                  <a:pt x="14484" y="357"/>
                </a:lnTo>
                <a:lnTo>
                  <a:pt x="14376" y="458"/>
                </a:lnTo>
                <a:lnTo>
                  <a:pt x="14360" y="437"/>
                </a:lnTo>
                <a:lnTo>
                  <a:pt x="14420" y="376"/>
                </a:lnTo>
                <a:lnTo>
                  <a:pt x="14469" y="313"/>
                </a:lnTo>
                <a:lnTo>
                  <a:pt x="14423" y="282"/>
                </a:lnTo>
                <a:lnTo>
                  <a:pt x="14539" y="201"/>
                </a:lnTo>
                <a:lnTo>
                  <a:pt x="14512" y="182"/>
                </a:lnTo>
                <a:lnTo>
                  <a:pt x="14486" y="168"/>
                </a:lnTo>
                <a:lnTo>
                  <a:pt x="14611" y="104"/>
                </a:lnTo>
                <a:lnTo>
                  <a:pt x="14370" y="174"/>
                </a:lnTo>
                <a:lnTo>
                  <a:pt x="14107" y="222"/>
                </a:lnTo>
                <a:lnTo>
                  <a:pt x="13794" y="320"/>
                </a:lnTo>
                <a:lnTo>
                  <a:pt x="13403" y="537"/>
                </a:lnTo>
                <a:lnTo>
                  <a:pt x="13185" y="645"/>
                </a:lnTo>
                <a:lnTo>
                  <a:pt x="12926" y="775"/>
                </a:lnTo>
                <a:lnTo>
                  <a:pt x="12776" y="809"/>
                </a:lnTo>
                <a:lnTo>
                  <a:pt x="12880" y="633"/>
                </a:lnTo>
                <a:lnTo>
                  <a:pt x="12840" y="618"/>
                </a:lnTo>
                <a:lnTo>
                  <a:pt x="12832" y="577"/>
                </a:lnTo>
                <a:lnTo>
                  <a:pt x="12837" y="532"/>
                </a:lnTo>
                <a:lnTo>
                  <a:pt x="12831" y="509"/>
                </a:lnTo>
                <a:lnTo>
                  <a:pt x="12845" y="477"/>
                </a:lnTo>
                <a:lnTo>
                  <a:pt x="12788" y="488"/>
                </a:lnTo>
                <a:lnTo>
                  <a:pt x="12756" y="474"/>
                </a:lnTo>
                <a:lnTo>
                  <a:pt x="12842" y="370"/>
                </a:lnTo>
                <a:lnTo>
                  <a:pt x="12726" y="397"/>
                </a:lnTo>
                <a:lnTo>
                  <a:pt x="12647" y="387"/>
                </a:lnTo>
                <a:lnTo>
                  <a:pt x="12628" y="325"/>
                </a:lnTo>
                <a:lnTo>
                  <a:pt x="12688" y="201"/>
                </a:lnTo>
                <a:lnTo>
                  <a:pt x="12595" y="264"/>
                </a:lnTo>
                <a:lnTo>
                  <a:pt x="12571" y="253"/>
                </a:lnTo>
                <a:lnTo>
                  <a:pt x="12574" y="196"/>
                </a:lnTo>
                <a:lnTo>
                  <a:pt x="12557" y="124"/>
                </a:lnTo>
                <a:lnTo>
                  <a:pt x="12502" y="68"/>
                </a:lnTo>
                <a:lnTo>
                  <a:pt x="12440" y="30"/>
                </a:lnTo>
                <a:lnTo>
                  <a:pt x="12370" y="7"/>
                </a:lnTo>
                <a:lnTo>
                  <a:pt x="12293" y="0"/>
                </a:lnTo>
                <a:lnTo>
                  <a:pt x="12021" y="56"/>
                </a:lnTo>
                <a:lnTo>
                  <a:pt x="11691" y="208"/>
                </a:lnTo>
                <a:lnTo>
                  <a:pt x="11306" y="426"/>
                </a:lnTo>
                <a:lnTo>
                  <a:pt x="10872" y="683"/>
                </a:lnTo>
                <a:lnTo>
                  <a:pt x="10862" y="714"/>
                </a:lnTo>
                <a:lnTo>
                  <a:pt x="10859" y="733"/>
                </a:lnTo>
                <a:lnTo>
                  <a:pt x="10853" y="751"/>
                </a:lnTo>
                <a:lnTo>
                  <a:pt x="10837" y="776"/>
                </a:lnTo>
                <a:lnTo>
                  <a:pt x="10881" y="745"/>
                </a:lnTo>
                <a:lnTo>
                  <a:pt x="10927" y="698"/>
                </a:lnTo>
                <a:lnTo>
                  <a:pt x="10956" y="674"/>
                </a:lnTo>
                <a:lnTo>
                  <a:pt x="10947" y="709"/>
                </a:lnTo>
                <a:lnTo>
                  <a:pt x="10867" y="785"/>
                </a:lnTo>
                <a:lnTo>
                  <a:pt x="10820" y="773"/>
                </a:lnTo>
                <a:lnTo>
                  <a:pt x="10783" y="745"/>
                </a:lnTo>
                <a:lnTo>
                  <a:pt x="10737" y="772"/>
                </a:lnTo>
                <a:lnTo>
                  <a:pt x="10668" y="787"/>
                </a:lnTo>
                <a:lnTo>
                  <a:pt x="10611" y="817"/>
                </a:lnTo>
                <a:lnTo>
                  <a:pt x="10549" y="841"/>
                </a:lnTo>
                <a:lnTo>
                  <a:pt x="10465" y="841"/>
                </a:lnTo>
                <a:lnTo>
                  <a:pt x="10405" y="883"/>
                </a:lnTo>
                <a:lnTo>
                  <a:pt x="10355" y="953"/>
                </a:lnTo>
                <a:lnTo>
                  <a:pt x="10328" y="995"/>
                </a:lnTo>
                <a:lnTo>
                  <a:pt x="10330" y="952"/>
                </a:lnTo>
                <a:lnTo>
                  <a:pt x="10335" y="948"/>
                </a:lnTo>
                <a:lnTo>
                  <a:pt x="10340" y="944"/>
                </a:lnTo>
                <a:lnTo>
                  <a:pt x="10344" y="939"/>
                </a:lnTo>
                <a:lnTo>
                  <a:pt x="10349" y="933"/>
                </a:lnTo>
                <a:lnTo>
                  <a:pt x="10344" y="931"/>
                </a:lnTo>
                <a:lnTo>
                  <a:pt x="10340" y="931"/>
                </a:lnTo>
                <a:lnTo>
                  <a:pt x="10336" y="931"/>
                </a:lnTo>
                <a:lnTo>
                  <a:pt x="10333" y="933"/>
                </a:lnTo>
                <a:lnTo>
                  <a:pt x="10336" y="920"/>
                </a:lnTo>
                <a:lnTo>
                  <a:pt x="10335" y="910"/>
                </a:lnTo>
                <a:lnTo>
                  <a:pt x="10270" y="940"/>
                </a:lnTo>
                <a:lnTo>
                  <a:pt x="10192" y="977"/>
                </a:lnTo>
                <a:lnTo>
                  <a:pt x="10153" y="987"/>
                </a:lnTo>
                <a:lnTo>
                  <a:pt x="10099" y="1012"/>
                </a:lnTo>
                <a:lnTo>
                  <a:pt x="10069" y="1040"/>
                </a:lnTo>
                <a:lnTo>
                  <a:pt x="10075" y="1055"/>
                </a:lnTo>
                <a:lnTo>
                  <a:pt x="10130" y="1040"/>
                </a:lnTo>
                <a:lnTo>
                  <a:pt x="10093" y="1090"/>
                </a:lnTo>
                <a:lnTo>
                  <a:pt x="10042" y="1124"/>
                </a:lnTo>
                <a:lnTo>
                  <a:pt x="10011" y="1124"/>
                </a:lnTo>
                <a:lnTo>
                  <a:pt x="10037" y="1075"/>
                </a:lnTo>
                <a:lnTo>
                  <a:pt x="9993" y="1013"/>
                </a:lnTo>
                <a:lnTo>
                  <a:pt x="9900" y="1018"/>
                </a:lnTo>
                <a:lnTo>
                  <a:pt x="9779" y="1065"/>
                </a:lnTo>
                <a:lnTo>
                  <a:pt x="9651" y="1132"/>
                </a:lnTo>
                <a:lnTo>
                  <a:pt x="9652" y="1127"/>
                </a:lnTo>
                <a:lnTo>
                  <a:pt x="9652" y="1122"/>
                </a:lnTo>
                <a:lnTo>
                  <a:pt x="9641" y="1130"/>
                </a:lnTo>
                <a:lnTo>
                  <a:pt x="9632" y="1135"/>
                </a:lnTo>
                <a:lnTo>
                  <a:pt x="9633" y="1138"/>
                </a:lnTo>
                <a:lnTo>
                  <a:pt x="9636" y="1140"/>
                </a:lnTo>
                <a:lnTo>
                  <a:pt x="9569" y="1176"/>
                </a:lnTo>
                <a:lnTo>
                  <a:pt x="9512" y="1204"/>
                </a:lnTo>
                <a:lnTo>
                  <a:pt x="9466" y="1220"/>
                </a:lnTo>
                <a:lnTo>
                  <a:pt x="9438" y="1220"/>
                </a:lnTo>
                <a:lnTo>
                  <a:pt x="9438" y="1188"/>
                </a:lnTo>
                <a:lnTo>
                  <a:pt x="9506" y="1150"/>
                </a:lnTo>
                <a:lnTo>
                  <a:pt x="9576" y="1113"/>
                </a:lnTo>
                <a:lnTo>
                  <a:pt x="9587" y="1082"/>
                </a:lnTo>
                <a:lnTo>
                  <a:pt x="9586" y="1059"/>
                </a:lnTo>
                <a:lnTo>
                  <a:pt x="9549" y="1074"/>
                </a:lnTo>
                <a:lnTo>
                  <a:pt x="9499" y="1098"/>
                </a:lnTo>
                <a:lnTo>
                  <a:pt x="9467" y="1107"/>
                </a:lnTo>
                <a:lnTo>
                  <a:pt x="9436" y="1111"/>
                </a:lnTo>
                <a:lnTo>
                  <a:pt x="9488" y="1068"/>
                </a:lnTo>
                <a:lnTo>
                  <a:pt x="9564" y="1014"/>
                </a:lnTo>
                <a:lnTo>
                  <a:pt x="9605" y="984"/>
                </a:lnTo>
                <a:lnTo>
                  <a:pt x="9624" y="999"/>
                </a:lnTo>
                <a:lnTo>
                  <a:pt x="9623" y="1037"/>
                </a:lnTo>
                <a:lnTo>
                  <a:pt x="9630" y="1065"/>
                </a:lnTo>
                <a:lnTo>
                  <a:pt x="9680" y="1052"/>
                </a:lnTo>
                <a:lnTo>
                  <a:pt x="9671" y="1027"/>
                </a:lnTo>
                <a:lnTo>
                  <a:pt x="9741" y="963"/>
                </a:lnTo>
                <a:lnTo>
                  <a:pt x="9786" y="912"/>
                </a:lnTo>
                <a:lnTo>
                  <a:pt x="9695" y="930"/>
                </a:lnTo>
                <a:lnTo>
                  <a:pt x="9587" y="957"/>
                </a:lnTo>
                <a:lnTo>
                  <a:pt x="9665" y="922"/>
                </a:lnTo>
                <a:lnTo>
                  <a:pt x="9796" y="861"/>
                </a:lnTo>
                <a:lnTo>
                  <a:pt x="9848" y="810"/>
                </a:lnTo>
                <a:lnTo>
                  <a:pt x="9767" y="860"/>
                </a:lnTo>
                <a:lnTo>
                  <a:pt x="9754" y="840"/>
                </a:lnTo>
                <a:lnTo>
                  <a:pt x="9760" y="805"/>
                </a:lnTo>
                <a:lnTo>
                  <a:pt x="9739" y="815"/>
                </a:lnTo>
                <a:lnTo>
                  <a:pt x="9711" y="824"/>
                </a:lnTo>
                <a:lnTo>
                  <a:pt x="9685" y="850"/>
                </a:lnTo>
                <a:lnTo>
                  <a:pt x="9660" y="878"/>
                </a:lnTo>
                <a:lnTo>
                  <a:pt x="9629" y="896"/>
                </a:lnTo>
                <a:lnTo>
                  <a:pt x="9638" y="846"/>
                </a:lnTo>
                <a:lnTo>
                  <a:pt x="9572" y="907"/>
                </a:lnTo>
                <a:lnTo>
                  <a:pt x="9480" y="987"/>
                </a:lnTo>
                <a:lnTo>
                  <a:pt x="9409" y="989"/>
                </a:lnTo>
                <a:lnTo>
                  <a:pt x="9550" y="896"/>
                </a:lnTo>
                <a:lnTo>
                  <a:pt x="9698" y="780"/>
                </a:lnTo>
                <a:lnTo>
                  <a:pt x="9739" y="717"/>
                </a:lnTo>
                <a:lnTo>
                  <a:pt x="9558" y="785"/>
                </a:lnTo>
                <a:lnTo>
                  <a:pt x="9594" y="735"/>
                </a:lnTo>
                <a:lnTo>
                  <a:pt x="9660" y="717"/>
                </a:lnTo>
                <a:lnTo>
                  <a:pt x="9726" y="705"/>
                </a:lnTo>
                <a:lnTo>
                  <a:pt x="9764" y="672"/>
                </a:lnTo>
                <a:lnTo>
                  <a:pt x="9693" y="695"/>
                </a:lnTo>
                <a:lnTo>
                  <a:pt x="9623" y="712"/>
                </a:lnTo>
                <a:lnTo>
                  <a:pt x="9559" y="724"/>
                </a:lnTo>
                <a:lnTo>
                  <a:pt x="9508" y="729"/>
                </a:lnTo>
                <a:lnTo>
                  <a:pt x="9511" y="724"/>
                </a:lnTo>
                <a:lnTo>
                  <a:pt x="9512" y="720"/>
                </a:lnTo>
                <a:lnTo>
                  <a:pt x="9511" y="716"/>
                </a:lnTo>
                <a:lnTo>
                  <a:pt x="9507" y="714"/>
                </a:lnTo>
                <a:lnTo>
                  <a:pt x="9504" y="721"/>
                </a:lnTo>
                <a:lnTo>
                  <a:pt x="9502" y="729"/>
                </a:lnTo>
                <a:lnTo>
                  <a:pt x="9467" y="721"/>
                </a:lnTo>
                <a:lnTo>
                  <a:pt x="9476" y="700"/>
                </a:lnTo>
                <a:lnTo>
                  <a:pt x="9543" y="659"/>
                </a:lnTo>
                <a:lnTo>
                  <a:pt x="9675" y="599"/>
                </a:lnTo>
                <a:lnTo>
                  <a:pt x="9557" y="614"/>
                </a:lnTo>
                <a:lnTo>
                  <a:pt x="9425" y="661"/>
                </a:lnTo>
                <a:lnTo>
                  <a:pt x="9335" y="678"/>
                </a:lnTo>
                <a:lnTo>
                  <a:pt x="9340" y="602"/>
                </a:lnTo>
                <a:lnTo>
                  <a:pt x="9250" y="630"/>
                </a:lnTo>
                <a:lnTo>
                  <a:pt x="9206" y="611"/>
                </a:lnTo>
                <a:lnTo>
                  <a:pt x="9220" y="563"/>
                </a:lnTo>
                <a:lnTo>
                  <a:pt x="9298" y="502"/>
                </a:lnTo>
                <a:lnTo>
                  <a:pt x="9335" y="478"/>
                </a:lnTo>
                <a:lnTo>
                  <a:pt x="9331" y="507"/>
                </a:lnTo>
                <a:lnTo>
                  <a:pt x="9322" y="543"/>
                </a:lnTo>
                <a:lnTo>
                  <a:pt x="9345" y="538"/>
                </a:lnTo>
                <a:lnTo>
                  <a:pt x="9347" y="515"/>
                </a:lnTo>
                <a:lnTo>
                  <a:pt x="9362" y="500"/>
                </a:lnTo>
                <a:lnTo>
                  <a:pt x="9382" y="497"/>
                </a:lnTo>
                <a:lnTo>
                  <a:pt x="9395" y="510"/>
                </a:lnTo>
                <a:lnTo>
                  <a:pt x="9008" y="539"/>
                </a:lnTo>
                <a:lnTo>
                  <a:pt x="8422" y="757"/>
                </a:lnTo>
                <a:lnTo>
                  <a:pt x="7790" y="1062"/>
                </a:lnTo>
                <a:lnTo>
                  <a:pt x="7268" y="1356"/>
                </a:lnTo>
                <a:lnTo>
                  <a:pt x="6882" y="1290"/>
                </a:lnTo>
                <a:lnTo>
                  <a:pt x="6582" y="1354"/>
                </a:lnTo>
                <a:lnTo>
                  <a:pt x="6254" y="1481"/>
                </a:lnTo>
                <a:lnTo>
                  <a:pt x="5785" y="1611"/>
                </a:lnTo>
                <a:lnTo>
                  <a:pt x="5849" y="1523"/>
                </a:lnTo>
                <a:lnTo>
                  <a:pt x="5972" y="1424"/>
                </a:lnTo>
                <a:lnTo>
                  <a:pt x="6135" y="1320"/>
                </a:lnTo>
                <a:lnTo>
                  <a:pt x="6322" y="1215"/>
                </a:lnTo>
                <a:lnTo>
                  <a:pt x="6321" y="1219"/>
                </a:lnTo>
                <a:lnTo>
                  <a:pt x="6322" y="1225"/>
                </a:lnTo>
                <a:lnTo>
                  <a:pt x="6321" y="1225"/>
                </a:lnTo>
                <a:lnTo>
                  <a:pt x="6321" y="1227"/>
                </a:lnTo>
                <a:lnTo>
                  <a:pt x="6321" y="1227"/>
                </a:lnTo>
                <a:lnTo>
                  <a:pt x="6322" y="1227"/>
                </a:lnTo>
                <a:lnTo>
                  <a:pt x="6318" y="1227"/>
                </a:lnTo>
                <a:lnTo>
                  <a:pt x="6319" y="1228"/>
                </a:lnTo>
                <a:lnTo>
                  <a:pt x="6321" y="1228"/>
                </a:lnTo>
                <a:lnTo>
                  <a:pt x="6322" y="1225"/>
                </a:lnTo>
                <a:lnTo>
                  <a:pt x="6326" y="1223"/>
                </a:lnTo>
                <a:lnTo>
                  <a:pt x="6328" y="1219"/>
                </a:lnTo>
                <a:lnTo>
                  <a:pt x="6330" y="1215"/>
                </a:lnTo>
                <a:lnTo>
                  <a:pt x="6330" y="1211"/>
                </a:lnTo>
                <a:lnTo>
                  <a:pt x="6715" y="1014"/>
                </a:lnTo>
                <a:lnTo>
                  <a:pt x="6991" y="870"/>
                </a:lnTo>
                <a:lnTo>
                  <a:pt x="7012" y="819"/>
                </a:lnTo>
                <a:lnTo>
                  <a:pt x="6644" y="897"/>
                </a:lnTo>
                <a:lnTo>
                  <a:pt x="6903" y="770"/>
                </a:lnTo>
                <a:lnTo>
                  <a:pt x="6829" y="768"/>
                </a:lnTo>
                <a:lnTo>
                  <a:pt x="6574" y="843"/>
                </a:lnTo>
                <a:lnTo>
                  <a:pt x="6290" y="950"/>
                </a:lnTo>
                <a:lnTo>
                  <a:pt x="6305" y="913"/>
                </a:lnTo>
                <a:lnTo>
                  <a:pt x="6270" y="903"/>
                </a:lnTo>
                <a:lnTo>
                  <a:pt x="6232" y="903"/>
                </a:lnTo>
                <a:lnTo>
                  <a:pt x="6237" y="896"/>
                </a:lnTo>
                <a:lnTo>
                  <a:pt x="6345" y="840"/>
                </a:lnTo>
                <a:lnTo>
                  <a:pt x="6471" y="785"/>
                </a:lnTo>
                <a:lnTo>
                  <a:pt x="6524" y="742"/>
                </a:lnTo>
                <a:lnTo>
                  <a:pt x="6419" y="724"/>
                </a:lnTo>
                <a:lnTo>
                  <a:pt x="5965" y="827"/>
                </a:lnTo>
                <a:lnTo>
                  <a:pt x="5834" y="850"/>
                </a:lnTo>
                <a:lnTo>
                  <a:pt x="6006" y="786"/>
                </a:lnTo>
                <a:lnTo>
                  <a:pt x="6458" y="633"/>
                </a:lnTo>
                <a:lnTo>
                  <a:pt x="5332" y="646"/>
                </a:lnTo>
                <a:lnTo>
                  <a:pt x="3693" y="1229"/>
                </a:lnTo>
                <a:lnTo>
                  <a:pt x="1930" y="2204"/>
                </a:lnTo>
                <a:lnTo>
                  <a:pt x="428" y="3392"/>
                </a:lnTo>
                <a:lnTo>
                  <a:pt x="182" y="3685"/>
                </a:lnTo>
                <a:lnTo>
                  <a:pt x="191" y="4060"/>
                </a:lnTo>
                <a:lnTo>
                  <a:pt x="398" y="4291"/>
                </a:lnTo>
                <a:lnTo>
                  <a:pt x="743" y="4151"/>
                </a:lnTo>
                <a:lnTo>
                  <a:pt x="1311" y="3458"/>
                </a:lnTo>
                <a:lnTo>
                  <a:pt x="2261" y="2679"/>
                </a:lnTo>
                <a:lnTo>
                  <a:pt x="3057" y="2135"/>
                </a:lnTo>
                <a:lnTo>
                  <a:pt x="3164" y="2148"/>
                </a:lnTo>
                <a:lnTo>
                  <a:pt x="2254" y="2920"/>
                </a:lnTo>
                <a:lnTo>
                  <a:pt x="962" y="4184"/>
                </a:lnTo>
                <a:lnTo>
                  <a:pt x="79" y="5393"/>
                </a:lnTo>
                <a:lnTo>
                  <a:pt x="399" y="6001"/>
                </a:lnTo>
                <a:lnTo>
                  <a:pt x="553" y="5911"/>
                </a:lnTo>
                <a:lnTo>
                  <a:pt x="549" y="5991"/>
                </a:lnTo>
                <a:lnTo>
                  <a:pt x="538" y="6076"/>
                </a:lnTo>
                <a:lnTo>
                  <a:pt x="668" y="6000"/>
                </a:lnTo>
                <a:lnTo>
                  <a:pt x="568" y="6083"/>
                </a:lnTo>
                <a:lnTo>
                  <a:pt x="417" y="6157"/>
                </a:lnTo>
                <a:lnTo>
                  <a:pt x="277" y="6234"/>
                </a:lnTo>
                <a:lnTo>
                  <a:pt x="213" y="6327"/>
                </a:lnTo>
                <a:lnTo>
                  <a:pt x="254" y="6308"/>
                </a:lnTo>
                <a:lnTo>
                  <a:pt x="314" y="6283"/>
                </a:lnTo>
                <a:lnTo>
                  <a:pt x="345" y="6276"/>
                </a:lnTo>
                <a:lnTo>
                  <a:pt x="308" y="6313"/>
                </a:lnTo>
                <a:lnTo>
                  <a:pt x="251" y="6353"/>
                </a:lnTo>
                <a:lnTo>
                  <a:pt x="210" y="6376"/>
                </a:lnTo>
                <a:lnTo>
                  <a:pt x="170" y="6400"/>
                </a:lnTo>
                <a:lnTo>
                  <a:pt x="107" y="6439"/>
                </a:lnTo>
                <a:lnTo>
                  <a:pt x="143" y="6437"/>
                </a:lnTo>
                <a:lnTo>
                  <a:pt x="170" y="6418"/>
                </a:lnTo>
                <a:lnTo>
                  <a:pt x="181" y="6420"/>
                </a:lnTo>
                <a:lnTo>
                  <a:pt x="170" y="6477"/>
                </a:lnTo>
                <a:lnTo>
                  <a:pt x="116" y="6470"/>
                </a:lnTo>
                <a:lnTo>
                  <a:pt x="91" y="6489"/>
                </a:lnTo>
                <a:lnTo>
                  <a:pt x="63" y="6530"/>
                </a:lnTo>
                <a:lnTo>
                  <a:pt x="0" y="6583"/>
                </a:lnTo>
                <a:lnTo>
                  <a:pt x="75" y="6541"/>
                </a:lnTo>
                <a:lnTo>
                  <a:pt x="148" y="6530"/>
                </a:lnTo>
                <a:lnTo>
                  <a:pt x="186" y="6554"/>
                </a:lnTo>
                <a:lnTo>
                  <a:pt x="162" y="6617"/>
                </a:lnTo>
                <a:lnTo>
                  <a:pt x="142" y="6629"/>
                </a:lnTo>
                <a:lnTo>
                  <a:pt x="166" y="6626"/>
                </a:lnTo>
                <a:lnTo>
                  <a:pt x="212" y="6609"/>
                </a:lnTo>
                <a:lnTo>
                  <a:pt x="258" y="6575"/>
                </a:lnTo>
                <a:lnTo>
                  <a:pt x="209" y="6549"/>
                </a:lnTo>
                <a:lnTo>
                  <a:pt x="212" y="6519"/>
                </a:lnTo>
                <a:lnTo>
                  <a:pt x="238" y="6498"/>
                </a:lnTo>
                <a:lnTo>
                  <a:pt x="259" y="6494"/>
                </a:lnTo>
                <a:lnTo>
                  <a:pt x="296" y="6581"/>
                </a:lnTo>
                <a:lnTo>
                  <a:pt x="414" y="6574"/>
                </a:lnTo>
                <a:lnTo>
                  <a:pt x="568" y="6525"/>
                </a:lnTo>
                <a:lnTo>
                  <a:pt x="713" y="6483"/>
                </a:lnTo>
                <a:lnTo>
                  <a:pt x="724" y="6480"/>
                </a:lnTo>
                <a:lnTo>
                  <a:pt x="757" y="6421"/>
                </a:lnTo>
                <a:lnTo>
                  <a:pt x="806" y="6351"/>
                </a:lnTo>
                <a:lnTo>
                  <a:pt x="870" y="6316"/>
                </a:lnTo>
                <a:lnTo>
                  <a:pt x="904" y="6325"/>
                </a:lnTo>
                <a:lnTo>
                  <a:pt x="977" y="6267"/>
                </a:lnTo>
                <a:lnTo>
                  <a:pt x="1039" y="6241"/>
                </a:lnTo>
                <a:lnTo>
                  <a:pt x="1037" y="6337"/>
                </a:lnTo>
                <a:lnTo>
                  <a:pt x="1047" y="6337"/>
                </a:lnTo>
                <a:lnTo>
                  <a:pt x="1056" y="6335"/>
                </a:lnTo>
                <a:lnTo>
                  <a:pt x="1064" y="6331"/>
                </a:lnTo>
                <a:lnTo>
                  <a:pt x="1069" y="6327"/>
                </a:lnTo>
                <a:lnTo>
                  <a:pt x="1070" y="6328"/>
                </a:lnTo>
                <a:lnTo>
                  <a:pt x="1071" y="6330"/>
                </a:lnTo>
                <a:lnTo>
                  <a:pt x="1075" y="6327"/>
                </a:lnTo>
                <a:lnTo>
                  <a:pt x="1080" y="6323"/>
                </a:lnTo>
                <a:lnTo>
                  <a:pt x="1084" y="6321"/>
                </a:lnTo>
                <a:lnTo>
                  <a:pt x="1081" y="6317"/>
                </a:lnTo>
                <a:lnTo>
                  <a:pt x="1079" y="6318"/>
                </a:lnTo>
                <a:lnTo>
                  <a:pt x="1075" y="6321"/>
                </a:lnTo>
                <a:lnTo>
                  <a:pt x="1088" y="6292"/>
                </a:lnTo>
                <a:lnTo>
                  <a:pt x="1094" y="6256"/>
                </a:lnTo>
                <a:lnTo>
                  <a:pt x="1104" y="6223"/>
                </a:lnTo>
                <a:lnTo>
                  <a:pt x="1127" y="6201"/>
                </a:lnTo>
                <a:lnTo>
                  <a:pt x="1155" y="6173"/>
                </a:lnTo>
                <a:lnTo>
                  <a:pt x="1084" y="6197"/>
                </a:lnTo>
                <a:lnTo>
                  <a:pt x="978" y="6230"/>
                </a:lnTo>
                <a:lnTo>
                  <a:pt x="906" y="6234"/>
                </a:lnTo>
                <a:lnTo>
                  <a:pt x="1010" y="6192"/>
                </a:lnTo>
                <a:lnTo>
                  <a:pt x="1067" y="6152"/>
                </a:lnTo>
                <a:lnTo>
                  <a:pt x="1097" y="6101"/>
                </a:lnTo>
                <a:lnTo>
                  <a:pt x="1117" y="6029"/>
                </a:lnTo>
                <a:lnTo>
                  <a:pt x="1125" y="6036"/>
                </a:lnTo>
                <a:lnTo>
                  <a:pt x="1131" y="6038"/>
                </a:lnTo>
                <a:lnTo>
                  <a:pt x="1140" y="6038"/>
                </a:lnTo>
                <a:lnTo>
                  <a:pt x="1150" y="6034"/>
                </a:lnTo>
                <a:lnTo>
                  <a:pt x="1143" y="6026"/>
                </a:lnTo>
                <a:lnTo>
                  <a:pt x="1136" y="6020"/>
                </a:lnTo>
                <a:lnTo>
                  <a:pt x="1129" y="6018"/>
                </a:lnTo>
                <a:lnTo>
                  <a:pt x="1120" y="6018"/>
                </a:lnTo>
                <a:lnTo>
                  <a:pt x="1126" y="5994"/>
                </a:lnTo>
                <a:lnTo>
                  <a:pt x="1134" y="5967"/>
                </a:lnTo>
                <a:lnTo>
                  <a:pt x="1143" y="5936"/>
                </a:lnTo>
                <a:lnTo>
                  <a:pt x="1154" y="5903"/>
                </a:lnTo>
                <a:lnTo>
                  <a:pt x="1169" y="5943"/>
                </a:lnTo>
                <a:lnTo>
                  <a:pt x="1185" y="5934"/>
                </a:lnTo>
                <a:lnTo>
                  <a:pt x="1204" y="5906"/>
                </a:lnTo>
                <a:lnTo>
                  <a:pt x="1229" y="5891"/>
                </a:lnTo>
                <a:lnTo>
                  <a:pt x="1222" y="5931"/>
                </a:lnTo>
                <a:lnTo>
                  <a:pt x="1243" y="5910"/>
                </a:lnTo>
                <a:lnTo>
                  <a:pt x="1266" y="5888"/>
                </a:lnTo>
                <a:lnTo>
                  <a:pt x="1260" y="5922"/>
                </a:lnTo>
                <a:lnTo>
                  <a:pt x="1271" y="5944"/>
                </a:lnTo>
                <a:lnTo>
                  <a:pt x="1253" y="5959"/>
                </a:lnTo>
                <a:lnTo>
                  <a:pt x="1224" y="5976"/>
                </a:lnTo>
                <a:lnTo>
                  <a:pt x="1199" y="5999"/>
                </a:lnTo>
                <a:lnTo>
                  <a:pt x="1227" y="5989"/>
                </a:lnTo>
                <a:lnTo>
                  <a:pt x="1239" y="5990"/>
                </a:lnTo>
                <a:lnTo>
                  <a:pt x="1236" y="5998"/>
                </a:lnTo>
                <a:lnTo>
                  <a:pt x="1214" y="6003"/>
                </a:lnTo>
                <a:lnTo>
                  <a:pt x="1265" y="6070"/>
                </a:lnTo>
                <a:lnTo>
                  <a:pt x="1230" y="6152"/>
                </a:lnTo>
                <a:lnTo>
                  <a:pt x="1171" y="6244"/>
                </a:lnTo>
                <a:lnTo>
                  <a:pt x="1146" y="6346"/>
                </a:lnTo>
                <a:lnTo>
                  <a:pt x="1186" y="6337"/>
                </a:lnTo>
                <a:lnTo>
                  <a:pt x="1195" y="6339"/>
                </a:lnTo>
                <a:lnTo>
                  <a:pt x="1180" y="6348"/>
                </a:lnTo>
                <a:lnTo>
                  <a:pt x="1144" y="6365"/>
                </a:lnTo>
                <a:close/>
                <a:moveTo>
                  <a:pt x="936" y="6775"/>
                </a:moveTo>
                <a:lnTo>
                  <a:pt x="934" y="6771"/>
                </a:lnTo>
                <a:lnTo>
                  <a:pt x="932" y="6770"/>
                </a:lnTo>
                <a:lnTo>
                  <a:pt x="930" y="6771"/>
                </a:lnTo>
                <a:lnTo>
                  <a:pt x="927" y="6774"/>
                </a:lnTo>
                <a:lnTo>
                  <a:pt x="927" y="6777"/>
                </a:lnTo>
                <a:lnTo>
                  <a:pt x="930" y="6777"/>
                </a:lnTo>
                <a:lnTo>
                  <a:pt x="932" y="6777"/>
                </a:lnTo>
                <a:lnTo>
                  <a:pt x="936" y="6775"/>
                </a:lnTo>
                <a:close/>
                <a:moveTo>
                  <a:pt x="785" y="6693"/>
                </a:moveTo>
                <a:lnTo>
                  <a:pt x="785" y="6693"/>
                </a:lnTo>
                <a:lnTo>
                  <a:pt x="786" y="6691"/>
                </a:lnTo>
                <a:lnTo>
                  <a:pt x="785" y="6691"/>
                </a:lnTo>
                <a:lnTo>
                  <a:pt x="785" y="6693"/>
                </a:lnTo>
                <a:lnTo>
                  <a:pt x="780" y="6691"/>
                </a:lnTo>
                <a:lnTo>
                  <a:pt x="775" y="6690"/>
                </a:lnTo>
                <a:lnTo>
                  <a:pt x="771" y="6690"/>
                </a:lnTo>
                <a:lnTo>
                  <a:pt x="767" y="6694"/>
                </a:lnTo>
                <a:lnTo>
                  <a:pt x="768" y="6701"/>
                </a:lnTo>
                <a:lnTo>
                  <a:pt x="775" y="6703"/>
                </a:lnTo>
                <a:lnTo>
                  <a:pt x="781" y="6699"/>
                </a:lnTo>
                <a:lnTo>
                  <a:pt x="785" y="6693"/>
                </a:lnTo>
                <a:close/>
                <a:moveTo>
                  <a:pt x="1096" y="6619"/>
                </a:moveTo>
                <a:lnTo>
                  <a:pt x="1112" y="6610"/>
                </a:lnTo>
                <a:lnTo>
                  <a:pt x="1125" y="6605"/>
                </a:lnTo>
                <a:lnTo>
                  <a:pt x="1116" y="6602"/>
                </a:lnTo>
                <a:lnTo>
                  <a:pt x="1110" y="6603"/>
                </a:lnTo>
                <a:lnTo>
                  <a:pt x="1102" y="6609"/>
                </a:lnTo>
                <a:lnTo>
                  <a:pt x="1096" y="6619"/>
                </a:lnTo>
                <a:close/>
                <a:moveTo>
                  <a:pt x="1308" y="7474"/>
                </a:moveTo>
                <a:lnTo>
                  <a:pt x="1326" y="7480"/>
                </a:lnTo>
                <a:lnTo>
                  <a:pt x="1346" y="7478"/>
                </a:lnTo>
                <a:lnTo>
                  <a:pt x="1368" y="7469"/>
                </a:lnTo>
                <a:lnTo>
                  <a:pt x="1392" y="7452"/>
                </a:lnTo>
                <a:lnTo>
                  <a:pt x="1372" y="7459"/>
                </a:lnTo>
                <a:lnTo>
                  <a:pt x="1350" y="7464"/>
                </a:lnTo>
                <a:lnTo>
                  <a:pt x="1330" y="7469"/>
                </a:lnTo>
                <a:lnTo>
                  <a:pt x="1308" y="7474"/>
                </a:lnTo>
                <a:close/>
                <a:moveTo>
                  <a:pt x="1052" y="5497"/>
                </a:moveTo>
                <a:lnTo>
                  <a:pt x="1080" y="5478"/>
                </a:lnTo>
                <a:lnTo>
                  <a:pt x="1069" y="5476"/>
                </a:lnTo>
                <a:lnTo>
                  <a:pt x="1039" y="5487"/>
                </a:lnTo>
                <a:lnTo>
                  <a:pt x="1011" y="5511"/>
                </a:lnTo>
                <a:lnTo>
                  <a:pt x="992" y="5521"/>
                </a:lnTo>
                <a:lnTo>
                  <a:pt x="1009" y="5527"/>
                </a:lnTo>
                <a:lnTo>
                  <a:pt x="1037" y="5520"/>
                </a:lnTo>
                <a:lnTo>
                  <a:pt x="1052" y="5497"/>
                </a:lnTo>
                <a:close/>
                <a:moveTo>
                  <a:pt x="996" y="5537"/>
                </a:moveTo>
                <a:lnTo>
                  <a:pt x="996" y="5537"/>
                </a:lnTo>
                <a:lnTo>
                  <a:pt x="995" y="5537"/>
                </a:lnTo>
                <a:lnTo>
                  <a:pt x="996" y="5538"/>
                </a:lnTo>
                <a:lnTo>
                  <a:pt x="996" y="5537"/>
                </a:lnTo>
                <a:close/>
                <a:moveTo>
                  <a:pt x="783" y="6631"/>
                </a:moveTo>
                <a:lnTo>
                  <a:pt x="783" y="6631"/>
                </a:lnTo>
                <a:lnTo>
                  <a:pt x="786" y="6630"/>
                </a:lnTo>
                <a:lnTo>
                  <a:pt x="785" y="6631"/>
                </a:lnTo>
                <a:lnTo>
                  <a:pt x="783" y="6631"/>
                </a:lnTo>
                <a:close/>
                <a:moveTo>
                  <a:pt x="780" y="6631"/>
                </a:moveTo>
                <a:lnTo>
                  <a:pt x="761" y="6649"/>
                </a:lnTo>
                <a:lnTo>
                  <a:pt x="762" y="6666"/>
                </a:lnTo>
                <a:lnTo>
                  <a:pt x="775" y="6672"/>
                </a:lnTo>
                <a:lnTo>
                  <a:pt x="795" y="6654"/>
                </a:lnTo>
                <a:lnTo>
                  <a:pt x="820" y="6619"/>
                </a:lnTo>
                <a:lnTo>
                  <a:pt x="818" y="6595"/>
                </a:lnTo>
                <a:lnTo>
                  <a:pt x="800" y="6593"/>
                </a:lnTo>
                <a:lnTo>
                  <a:pt x="780" y="6631"/>
                </a:lnTo>
                <a:close/>
                <a:moveTo>
                  <a:pt x="1260" y="5922"/>
                </a:moveTo>
                <a:lnTo>
                  <a:pt x="1259" y="5922"/>
                </a:lnTo>
                <a:lnTo>
                  <a:pt x="1260" y="5924"/>
                </a:lnTo>
                <a:lnTo>
                  <a:pt x="1260" y="5922"/>
                </a:lnTo>
                <a:lnTo>
                  <a:pt x="1260" y="5922"/>
                </a:lnTo>
                <a:close/>
                <a:moveTo>
                  <a:pt x="697" y="7463"/>
                </a:moveTo>
                <a:lnTo>
                  <a:pt x="703" y="7459"/>
                </a:lnTo>
                <a:lnTo>
                  <a:pt x="697" y="7463"/>
                </a:lnTo>
                <a:lnTo>
                  <a:pt x="705" y="7461"/>
                </a:lnTo>
                <a:lnTo>
                  <a:pt x="697" y="7463"/>
                </a:lnTo>
                <a:close/>
                <a:moveTo>
                  <a:pt x="904" y="5633"/>
                </a:moveTo>
                <a:lnTo>
                  <a:pt x="903" y="5631"/>
                </a:lnTo>
                <a:lnTo>
                  <a:pt x="902" y="5630"/>
                </a:lnTo>
                <a:lnTo>
                  <a:pt x="894" y="5635"/>
                </a:lnTo>
                <a:lnTo>
                  <a:pt x="893" y="5637"/>
                </a:lnTo>
                <a:lnTo>
                  <a:pt x="898" y="5637"/>
                </a:lnTo>
                <a:lnTo>
                  <a:pt x="904" y="5633"/>
                </a:lnTo>
                <a:close/>
                <a:moveTo>
                  <a:pt x="2838" y="7969"/>
                </a:moveTo>
                <a:lnTo>
                  <a:pt x="2834" y="7972"/>
                </a:lnTo>
                <a:lnTo>
                  <a:pt x="2829" y="7974"/>
                </a:lnTo>
                <a:lnTo>
                  <a:pt x="2826" y="7977"/>
                </a:lnTo>
                <a:lnTo>
                  <a:pt x="2825" y="7979"/>
                </a:lnTo>
                <a:lnTo>
                  <a:pt x="2829" y="7977"/>
                </a:lnTo>
                <a:lnTo>
                  <a:pt x="2834" y="7976"/>
                </a:lnTo>
                <a:lnTo>
                  <a:pt x="2838" y="7973"/>
                </a:lnTo>
                <a:lnTo>
                  <a:pt x="2838" y="7969"/>
                </a:lnTo>
                <a:close/>
                <a:moveTo>
                  <a:pt x="1097" y="6185"/>
                </a:moveTo>
                <a:lnTo>
                  <a:pt x="1106" y="6178"/>
                </a:lnTo>
                <a:lnTo>
                  <a:pt x="1116" y="6169"/>
                </a:lnTo>
                <a:lnTo>
                  <a:pt x="1106" y="6169"/>
                </a:lnTo>
                <a:lnTo>
                  <a:pt x="1099" y="6172"/>
                </a:lnTo>
                <a:lnTo>
                  <a:pt x="1097" y="6178"/>
                </a:lnTo>
                <a:lnTo>
                  <a:pt x="1097" y="6185"/>
                </a:lnTo>
                <a:lnTo>
                  <a:pt x="1096" y="6185"/>
                </a:lnTo>
                <a:lnTo>
                  <a:pt x="1096" y="6185"/>
                </a:lnTo>
                <a:lnTo>
                  <a:pt x="1097" y="6185"/>
                </a:lnTo>
                <a:lnTo>
                  <a:pt x="1097" y="6185"/>
                </a:lnTo>
                <a:close/>
                <a:moveTo>
                  <a:pt x="1110" y="8044"/>
                </a:moveTo>
                <a:lnTo>
                  <a:pt x="1103" y="8046"/>
                </a:lnTo>
                <a:lnTo>
                  <a:pt x="1097" y="8047"/>
                </a:lnTo>
                <a:lnTo>
                  <a:pt x="1093" y="8049"/>
                </a:lnTo>
                <a:lnTo>
                  <a:pt x="1093" y="8055"/>
                </a:lnTo>
                <a:lnTo>
                  <a:pt x="1099" y="8053"/>
                </a:lnTo>
                <a:lnTo>
                  <a:pt x="1106" y="8052"/>
                </a:lnTo>
                <a:lnTo>
                  <a:pt x="1110" y="8049"/>
                </a:lnTo>
                <a:lnTo>
                  <a:pt x="1110" y="8044"/>
                </a:lnTo>
                <a:close/>
                <a:moveTo>
                  <a:pt x="1108" y="8182"/>
                </a:moveTo>
                <a:lnTo>
                  <a:pt x="1116" y="8177"/>
                </a:lnTo>
                <a:lnTo>
                  <a:pt x="1129" y="8168"/>
                </a:lnTo>
                <a:lnTo>
                  <a:pt x="1118" y="8170"/>
                </a:lnTo>
                <a:lnTo>
                  <a:pt x="1111" y="8173"/>
                </a:lnTo>
                <a:lnTo>
                  <a:pt x="1106" y="8175"/>
                </a:lnTo>
                <a:lnTo>
                  <a:pt x="1108" y="8182"/>
                </a:lnTo>
                <a:close/>
                <a:moveTo>
                  <a:pt x="1056" y="8084"/>
                </a:moveTo>
                <a:lnTo>
                  <a:pt x="1064" y="8081"/>
                </a:lnTo>
                <a:lnTo>
                  <a:pt x="1056" y="8084"/>
                </a:lnTo>
                <a:lnTo>
                  <a:pt x="1060" y="8089"/>
                </a:lnTo>
                <a:lnTo>
                  <a:pt x="1067" y="8089"/>
                </a:lnTo>
                <a:lnTo>
                  <a:pt x="1069" y="8086"/>
                </a:lnTo>
                <a:lnTo>
                  <a:pt x="1056" y="8084"/>
                </a:lnTo>
                <a:close/>
                <a:moveTo>
                  <a:pt x="947" y="7929"/>
                </a:moveTo>
                <a:lnTo>
                  <a:pt x="940" y="7932"/>
                </a:lnTo>
                <a:lnTo>
                  <a:pt x="931" y="7937"/>
                </a:lnTo>
                <a:lnTo>
                  <a:pt x="941" y="7936"/>
                </a:lnTo>
                <a:lnTo>
                  <a:pt x="950" y="7932"/>
                </a:lnTo>
                <a:lnTo>
                  <a:pt x="954" y="7930"/>
                </a:lnTo>
                <a:lnTo>
                  <a:pt x="947" y="7929"/>
                </a:lnTo>
                <a:close/>
                <a:moveTo>
                  <a:pt x="2763" y="8136"/>
                </a:moveTo>
                <a:lnTo>
                  <a:pt x="2755" y="8139"/>
                </a:lnTo>
                <a:lnTo>
                  <a:pt x="2749" y="8141"/>
                </a:lnTo>
                <a:lnTo>
                  <a:pt x="2743" y="8145"/>
                </a:lnTo>
                <a:lnTo>
                  <a:pt x="2745" y="8151"/>
                </a:lnTo>
                <a:lnTo>
                  <a:pt x="2752" y="8149"/>
                </a:lnTo>
                <a:lnTo>
                  <a:pt x="2760" y="8146"/>
                </a:lnTo>
                <a:lnTo>
                  <a:pt x="2764" y="8142"/>
                </a:lnTo>
                <a:lnTo>
                  <a:pt x="2763" y="8136"/>
                </a:lnTo>
                <a:close/>
                <a:moveTo>
                  <a:pt x="1126" y="8019"/>
                </a:moveTo>
                <a:lnTo>
                  <a:pt x="1118" y="8021"/>
                </a:lnTo>
                <a:lnTo>
                  <a:pt x="1110" y="8024"/>
                </a:lnTo>
                <a:lnTo>
                  <a:pt x="1103" y="8028"/>
                </a:lnTo>
                <a:lnTo>
                  <a:pt x="1103" y="8034"/>
                </a:lnTo>
                <a:lnTo>
                  <a:pt x="1111" y="8032"/>
                </a:lnTo>
                <a:lnTo>
                  <a:pt x="1120" y="8029"/>
                </a:lnTo>
                <a:lnTo>
                  <a:pt x="1127" y="8025"/>
                </a:lnTo>
                <a:lnTo>
                  <a:pt x="1126" y="8019"/>
                </a:lnTo>
                <a:close/>
                <a:moveTo>
                  <a:pt x="2709" y="4854"/>
                </a:moveTo>
                <a:lnTo>
                  <a:pt x="2717" y="4851"/>
                </a:lnTo>
                <a:lnTo>
                  <a:pt x="2719" y="4846"/>
                </a:lnTo>
                <a:lnTo>
                  <a:pt x="2718" y="4840"/>
                </a:lnTo>
                <a:lnTo>
                  <a:pt x="2712" y="4834"/>
                </a:lnTo>
                <a:lnTo>
                  <a:pt x="2710" y="4844"/>
                </a:lnTo>
                <a:lnTo>
                  <a:pt x="2709" y="4854"/>
                </a:lnTo>
                <a:close/>
                <a:moveTo>
                  <a:pt x="971" y="6731"/>
                </a:moveTo>
                <a:lnTo>
                  <a:pt x="983" y="6724"/>
                </a:lnTo>
                <a:lnTo>
                  <a:pt x="996" y="6718"/>
                </a:lnTo>
                <a:lnTo>
                  <a:pt x="986" y="6713"/>
                </a:lnTo>
                <a:lnTo>
                  <a:pt x="978" y="6714"/>
                </a:lnTo>
                <a:lnTo>
                  <a:pt x="975" y="6721"/>
                </a:lnTo>
                <a:lnTo>
                  <a:pt x="971" y="6731"/>
                </a:lnTo>
                <a:close/>
                <a:moveTo>
                  <a:pt x="906" y="6768"/>
                </a:moveTo>
                <a:lnTo>
                  <a:pt x="912" y="6755"/>
                </a:lnTo>
                <a:lnTo>
                  <a:pt x="918" y="6743"/>
                </a:lnTo>
                <a:lnTo>
                  <a:pt x="911" y="6750"/>
                </a:lnTo>
                <a:lnTo>
                  <a:pt x="907" y="6754"/>
                </a:lnTo>
                <a:lnTo>
                  <a:pt x="906" y="6759"/>
                </a:lnTo>
                <a:lnTo>
                  <a:pt x="906" y="6768"/>
                </a:lnTo>
                <a:close/>
                <a:moveTo>
                  <a:pt x="1188" y="8140"/>
                </a:moveTo>
                <a:lnTo>
                  <a:pt x="1199" y="8141"/>
                </a:lnTo>
                <a:lnTo>
                  <a:pt x="1206" y="8140"/>
                </a:lnTo>
                <a:lnTo>
                  <a:pt x="1213" y="8136"/>
                </a:lnTo>
                <a:lnTo>
                  <a:pt x="1222" y="8127"/>
                </a:lnTo>
                <a:lnTo>
                  <a:pt x="1202" y="8135"/>
                </a:lnTo>
                <a:lnTo>
                  <a:pt x="1188" y="8140"/>
                </a:lnTo>
                <a:close/>
                <a:moveTo>
                  <a:pt x="745" y="7466"/>
                </a:moveTo>
                <a:lnTo>
                  <a:pt x="749" y="7447"/>
                </a:lnTo>
                <a:lnTo>
                  <a:pt x="753" y="7433"/>
                </a:lnTo>
                <a:lnTo>
                  <a:pt x="744" y="7440"/>
                </a:lnTo>
                <a:lnTo>
                  <a:pt x="738" y="7446"/>
                </a:lnTo>
                <a:lnTo>
                  <a:pt x="738" y="7455"/>
                </a:lnTo>
                <a:lnTo>
                  <a:pt x="745" y="7466"/>
                </a:lnTo>
                <a:close/>
                <a:moveTo>
                  <a:pt x="379" y="6078"/>
                </a:moveTo>
                <a:lnTo>
                  <a:pt x="368" y="6082"/>
                </a:lnTo>
                <a:lnTo>
                  <a:pt x="356" y="6088"/>
                </a:lnTo>
                <a:lnTo>
                  <a:pt x="367" y="6090"/>
                </a:lnTo>
                <a:lnTo>
                  <a:pt x="375" y="6090"/>
                </a:lnTo>
                <a:lnTo>
                  <a:pt x="377" y="6087"/>
                </a:lnTo>
                <a:lnTo>
                  <a:pt x="379" y="6078"/>
                </a:lnTo>
                <a:close/>
                <a:moveTo>
                  <a:pt x="778" y="7427"/>
                </a:moveTo>
                <a:lnTo>
                  <a:pt x="794" y="7418"/>
                </a:lnTo>
                <a:lnTo>
                  <a:pt x="809" y="7408"/>
                </a:lnTo>
                <a:lnTo>
                  <a:pt x="796" y="7409"/>
                </a:lnTo>
                <a:lnTo>
                  <a:pt x="790" y="7412"/>
                </a:lnTo>
                <a:lnTo>
                  <a:pt x="785" y="7417"/>
                </a:lnTo>
                <a:lnTo>
                  <a:pt x="778" y="7427"/>
                </a:lnTo>
                <a:close/>
                <a:moveTo>
                  <a:pt x="1069" y="8029"/>
                </a:moveTo>
                <a:lnTo>
                  <a:pt x="1065" y="8037"/>
                </a:lnTo>
                <a:lnTo>
                  <a:pt x="1061" y="8049"/>
                </a:lnTo>
                <a:lnTo>
                  <a:pt x="1076" y="8043"/>
                </a:lnTo>
                <a:lnTo>
                  <a:pt x="1084" y="8035"/>
                </a:lnTo>
                <a:lnTo>
                  <a:pt x="1081" y="8030"/>
                </a:lnTo>
                <a:lnTo>
                  <a:pt x="1069" y="8029"/>
                </a:lnTo>
                <a:close/>
                <a:moveTo>
                  <a:pt x="803" y="6382"/>
                </a:moveTo>
                <a:lnTo>
                  <a:pt x="813" y="6378"/>
                </a:lnTo>
                <a:lnTo>
                  <a:pt x="823" y="6376"/>
                </a:lnTo>
                <a:lnTo>
                  <a:pt x="833" y="6372"/>
                </a:lnTo>
                <a:lnTo>
                  <a:pt x="842" y="6369"/>
                </a:lnTo>
                <a:lnTo>
                  <a:pt x="834" y="6364"/>
                </a:lnTo>
                <a:lnTo>
                  <a:pt x="822" y="6367"/>
                </a:lnTo>
                <a:lnTo>
                  <a:pt x="809" y="6374"/>
                </a:lnTo>
                <a:lnTo>
                  <a:pt x="803" y="6382"/>
                </a:lnTo>
                <a:close/>
                <a:moveTo>
                  <a:pt x="873" y="7175"/>
                </a:moveTo>
                <a:lnTo>
                  <a:pt x="873" y="7162"/>
                </a:lnTo>
                <a:lnTo>
                  <a:pt x="866" y="7157"/>
                </a:lnTo>
                <a:lnTo>
                  <a:pt x="855" y="7161"/>
                </a:lnTo>
                <a:lnTo>
                  <a:pt x="845" y="7172"/>
                </a:lnTo>
                <a:lnTo>
                  <a:pt x="861" y="7174"/>
                </a:lnTo>
                <a:lnTo>
                  <a:pt x="873" y="7175"/>
                </a:lnTo>
                <a:close/>
                <a:moveTo>
                  <a:pt x="864" y="7153"/>
                </a:moveTo>
                <a:lnTo>
                  <a:pt x="864" y="7153"/>
                </a:lnTo>
                <a:lnTo>
                  <a:pt x="864" y="7153"/>
                </a:lnTo>
                <a:lnTo>
                  <a:pt x="864" y="7153"/>
                </a:lnTo>
                <a:lnTo>
                  <a:pt x="864" y="7153"/>
                </a:lnTo>
                <a:close/>
                <a:moveTo>
                  <a:pt x="661" y="7500"/>
                </a:moveTo>
                <a:lnTo>
                  <a:pt x="671" y="7494"/>
                </a:lnTo>
                <a:lnTo>
                  <a:pt x="674" y="7494"/>
                </a:lnTo>
                <a:lnTo>
                  <a:pt x="669" y="7496"/>
                </a:lnTo>
                <a:lnTo>
                  <a:pt x="661" y="7500"/>
                </a:lnTo>
                <a:lnTo>
                  <a:pt x="666" y="7506"/>
                </a:lnTo>
                <a:lnTo>
                  <a:pt x="675" y="7503"/>
                </a:lnTo>
                <a:lnTo>
                  <a:pt x="678" y="7500"/>
                </a:lnTo>
                <a:lnTo>
                  <a:pt x="661" y="7500"/>
                </a:lnTo>
                <a:close/>
                <a:moveTo>
                  <a:pt x="955" y="7260"/>
                </a:moveTo>
                <a:lnTo>
                  <a:pt x="957" y="7260"/>
                </a:lnTo>
                <a:lnTo>
                  <a:pt x="957" y="7260"/>
                </a:lnTo>
                <a:lnTo>
                  <a:pt x="955" y="7260"/>
                </a:lnTo>
                <a:lnTo>
                  <a:pt x="955" y="7260"/>
                </a:lnTo>
                <a:lnTo>
                  <a:pt x="943" y="7259"/>
                </a:lnTo>
                <a:lnTo>
                  <a:pt x="931" y="7263"/>
                </a:lnTo>
                <a:lnTo>
                  <a:pt x="922" y="7270"/>
                </a:lnTo>
                <a:lnTo>
                  <a:pt x="913" y="7279"/>
                </a:lnTo>
                <a:lnTo>
                  <a:pt x="924" y="7276"/>
                </a:lnTo>
                <a:lnTo>
                  <a:pt x="934" y="7270"/>
                </a:lnTo>
                <a:lnTo>
                  <a:pt x="944" y="7265"/>
                </a:lnTo>
                <a:lnTo>
                  <a:pt x="955" y="7260"/>
                </a:lnTo>
                <a:close/>
                <a:moveTo>
                  <a:pt x="1110" y="6328"/>
                </a:moveTo>
                <a:lnTo>
                  <a:pt x="1113" y="6314"/>
                </a:lnTo>
                <a:lnTo>
                  <a:pt x="1117" y="6302"/>
                </a:lnTo>
                <a:lnTo>
                  <a:pt x="1121" y="6289"/>
                </a:lnTo>
                <a:lnTo>
                  <a:pt x="1124" y="6276"/>
                </a:lnTo>
                <a:lnTo>
                  <a:pt x="1106" y="6289"/>
                </a:lnTo>
                <a:lnTo>
                  <a:pt x="1098" y="6299"/>
                </a:lnTo>
                <a:lnTo>
                  <a:pt x="1099" y="6311"/>
                </a:lnTo>
                <a:lnTo>
                  <a:pt x="1110" y="6328"/>
                </a:lnTo>
                <a:close/>
                <a:moveTo>
                  <a:pt x="1084" y="7999"/>
                </a:moveTo>
                <a:lnTo>
                  <a:pt x="1053" y="8013"/>
                </a:lnTo>
                <a:lnTo>
                  <a:pt x="1064" y="8013"/>
                </a:lnTo>
                <a:lnTo>
                  <a:pt x="1096" y="8002"/>
                </a:lnTo>
                <a:lnTo>
                  <a:pt x="1131" y="7990"/>
                </a:lnTo>
                <a:lnTo>
                  <a:pt x="1116" y="7986"/>
                </a:lnTo>
                <a:lnTo>
                  <a:pt x="1103" y="7986"/>
                </a:lnTo>
                <a:lnTo>
                  <a:pt x="1094" y="7991"/>
                </a:lnTo>
                <a:lnTo>
                  <a:pt x="1084" y="7999"/>
                </a:lnTo>
                <a:close/>
                <a:moveTo>
                  <a:pt x="2701" y="4807"/>
                </a:moveTo>
                <a:lnTo>
                  <a:pt x="2722" y="4795"/>
                </a:lnTo>
                <a:lnTo>
                  <a:pt x="2738" y="4783"/>
                </a:lnTo>
                <a:lnTo>
                  <a:pt x="2731" y="4782"/>
                </a:lnTo>
                <a:lnTo>
                  <a:pt x="2723" y="4783"/>
                </a:lnTo>
                <a:lnTo>
                  <a:pt x="2843" y="4675"/>
                </a:lnTo>
                <a:lnTo>
                  <a:pt x="2960" y="4591"/>
                </a:lnTo>
                <a:lnTo>
                  <a:pt x="3001" y="4582"/>
                </a:lnTo>
                <a:lnTo>
                  <a:pt x="2891" y="4699"/>
                </a:lnTo>
                <a:lnTo>
                  <a:pt x="2797" y="4790"/>
                </a:lnTo>
                <a:lnTo>
                  <a:pt x="2678" y="4904"/>
                </a:lnTo>
                <a:lnTo>
                  <a:pt x="2612" y="4956"/>
                </a:lnTo>
                <a:lnTo>
                  <a:pt x="2675" y="4856"/>
                </a:lnTo>
                <a:lnTo>
                  <a:pt x="2678" y="4846"/>
                </a:lnTo>
                <a:lnTo>
                  <a:pt x="2684" y="4834"/>
                </a:lnTo>
                <a:lnTo>
                  <a:pt x="2691" y="4821"/>
                </a:lnTo>
                <a:lnTo>
                  <a:pt x="2701" y="4807"/>
                </a:lnTo>
                <a:close/>
                <a:moveTo>
                  <a:pt x="1223" y="6521"/>
                </a:moveTo>
                <a:lnTo>
                  <a:pt x="1206" y="6535"/>
                </a:lnTo>
                <a:lnTo>
                  <a:pt x="1186" y="6549"/>
                </a:lnTo>
                <a:lnTo>
                  <a:pt x="1168" y="6561"/>
                </a:lnTo>
                <a:lnTo>
                  <a:pt x="1160" y="6574"/>
                </a:lnTo>
                <a:lnTo>
                  <a:pt x="1180" y="6561"/>
                </a:lnTo>
                <a:lnTo>
                  <a:pt x="1201" y="6549"/>
                </a:lnTo>
                <a:lnTo>
                  <a:pt x="1218" y="6536"/>
                </a:lnTo>
                <a:lnTo>
                  <a:pt x="1223" y="6521"/>
                </a:lnTo>
                <a:close/>
                <a:moveTo>
                  <a:pt x="958" y="6965"/>
                </a:moveTo>
                <a:lnTo>
                  <a:pt x="939" y="6961"/>
                </a:lnTo>
                <a:lnTo>
                  <a:pt x="920" y="6964"/>
                </a:lnTo>
                <a:lnTo>
                  <a:pt x="906" y="6974"/>
                </a:lnTo>
                <a:lnTo>
                  <a:pt x="901" y="6992"/>
                </a:lnTo>
                <a:lnTo>
                  <a:pt x="922" y="6984"/>
                </a:lnTo>
                <a:lnTo>
                  <a:pt x="941" y="6987"/>
                </a:lnTo>
                <a:lnTo>
                  <a:pt x="955" y="6985"/>
                </a:lnTo>
                <a:lnTo>
                  <a:pt x="958" y="6965"/>
                </a:lnTo>
                <a:close/>
                <a:moveTo>
                  <a:pt x="939" y="7104"/>
                </a:moveTo>
                <a:lnTo>
                  <a:pt x="904" y="7111"/>
                </a:lnTo>
                <a:lnTo>
                  <a:pt x="875" y="7120"/>
                </a:lnTo>
                <a:lnTo>
                  <a:pt x="860" y="7134"/>
                </a:lnTo>
                <a:lnTo>
                  <a:pt x="864" y="7153"/>
                </a:lnTo>
                <a:lnTo>
                  <a:pt x="883" y="7141"/>
                </a:lnTo>
                <a:lnTo>
                  <a:pt x="903" y="7132"/>
                </a:lnTo>
                <a:lnTo>
                  <a:pt x="922" y="7120"/>
                </a:lnTo>
                <a:lnTo>
                  <a:pt x="939" y="7104"/>
                </a:lnTo>
                <a:close/>
                <a:moveTo>
                  <a:pt x="325" y="6155"/>
                </a:moveTo>
                <a:lnTo>
                  <a:pt x="300" y="6176"/>
                </a:lnTo>
                <a:lnTo>
                  <a:pt x="381" y="6139"/>
                </a:lnTo>
                <a:lnTo>
                  <a:pt x="460" y="6097"/>
                </a:lnTo>
                <a:lnTo>
                  <a:pt x="423" y="6099"/>
                </a:lnTo>
                <a:lnTo>
                  <a:pt x="395" y="6107"/>
                </a:lnTo>
                <a:lnTo>
                  <a:pt x="371" y="6122"/>
                </a:lnTo>
                <a:lnTo>
                  <a:pt x="349" y="6140"/>
                </a:lnTo>
                <a:lnTo>
                  <a:pt x="325" y="6155"/>
                </a:lnTo>
                <a:close/>
                <a:moveTo>
                  <a:pt x="5804" y="8015"/>
                </a:moveTo>
                <a:lnTo>
                  <a:pt x="5805" y="8014"/>
                </a:lnTo>
                <a:lnTo>
                  <a:pt x="5805" y="8013"/>
                </a:lnTo>
                <a:lnTo>
                  <a:pt x="5804" y="8014"/>
                </a:lnTo>
                <a:lnTo>
                  <a:pt x="5804" y="8015"/>
                </a:lnTo>
                <a:close/>
                <a:moveTo>
                  <a:pt x="5806" y="8013"/>
                </a:moveTo>
                <a:lnTo>
                  <a:pt x="5807" y="8011"/>
                </a:lnTo>
                <a:lnTo>
                  <a:pt x="5807" y="8011"/>
                </a:lnTo>
                <a:lnTo>
                  <a:pt x="5807" y="8011"/>
                </a:lnTo>
                <a:lnTo>
                  <a:pt x="5806" y="8013"/>
                </a:lnTo>
                <a:close/>
                <a:moveTo>
                  <a:pt x="5807" y="8011"/>
                </a:moveTo>
                <a:lnTo>
                  <a:pt x="5816" y="8010"/>
                </a:lnTo>
                <a:lnTo>
                  <a:pt x="5825" y="8007"/>
                </a:lnTo>
                <a:lnTo>
                  <a:pt x="5832" y="8001"/>
                </a:lnTo>
                <a:lnTo>
                  <a:pt x="5838" y="7992"/>
                </a:lnTo>
                <a:lnTo>
                  <a:pt x="5821" y="7991"/>
                </a:lnTo>
                <a:lnTo>
                  <a:pt x="5806" y="7992"/>
                </a:lnTo>
                <a:lnTo>
                  <a:pt x="5799" y="7999"/>
                </a:lnTo>
                <a:lnTo>
                  <a:pt x="5807" y="8011"/>
                </a:lnTo>
                <a:close/>
                <a:moveTo>
                  <a:pt x="5992" y="7899"/>
                </a:moveTo>
                <a:lnTo>
                  <a:pt x="5990" y="7895"/>
                </a:lnTo>
                <a:lnTo>
                  <a:pt x="5986" y="7897"/>
                </a:lnTo>
                <a:lnTo>
                  <a:pt x="5982" y="7899"/>
                </a:lnTo>
                <a:lnTo>
                  <a:pt x="5984" y="7903"/>
                </a:lnTo>
                <a:lnTo>
                  <a:pt x="5988" y="7902"/>
                </a:lnTo>
                <a:lnTo>
                  <a:pt x="5992" y="7899"/>
                </a:lnTo>
                <a:close/>
                <a:moveTo>
                  <a:pt x="5712" y="8085"/>
                </a:moveTo>
                <a:lnTo>
                  <a:pt x="5712" y="8102"/>
                </a:lnTo>
                <a:lnTo>
                  <a:pt x="5712" y="8118"/>
                </a:lnTo>
                <a:lnTo>
                  <a:pt x="5721" y="8109"/>
                </a:lnTo>
                <a:lnTo>
                  <a:pt x="5723" y="8102"/>
                </a:lnTo>
                <a:lnTo>
                  <a:pt x="5721" y="8094"/>
                </a:lnTo>
                <a:lnTo>
                  <a:pt x="5712" y="8085"/>
                </a:lnTo>
                <a:close/>
                <a:moveTo>
                  <a:pt x="14724" y="2029"/>
                </a:moveTo>
                <a:lnTo>
                  <a:pt x="14723" y="2029"/>
                </a:lnTo>
                <a:lnTo>
                  <a:pt x="14722" y="2030"/>
                </a:lnTo>
                <a:lnTo>
                  <a:pt x="14723" y="2030"/>
                </a:lnTo>
                <a:lnTo>
                  <a:pt x="14724" y="2029"/>
                </a:lnTo>
                <a:close/>
                <a:moveTo>
                  <a:pt x="14824" y="1971"/>
                </a:moveTo>
                <a:lnTo>
                  <a:pt x="14829" y="1971"/>
                </a:lnTo>
                <a:lnTo>
                  <a:pt x="14831" y="1970"/>
                </a:lnTo>
                <a:lnTo>
                  <a:pt x="14754" y="2027"/>
                </a:lnTo>
                <a:lnTo>
                  <a:pt x="14688" y="2048"/>
                </a:lnTo>
                <a:lnTo>
                  <a:pt x="14672" y="2029"/>
                </a:lnTo>
                <a:lnTo>
                  <a:pt x="14751" y="1967"/>
                </a:lnTo>
                <a:lnTo>
                  <a:pt x="14745" y="1983"/>
                </a:lnTo>
                <a:lnTo>
                  <a:pt x="14773" y="1971"/>
                </a:lnTo>
                <a:lnTo>
                  <a:pt x="14815" y="1953"/>
                </a:lnTo>
                <a:lnTo>
                  <a:pt x="14848" y="1951"/>
                </a:lnTo>
                <a:lnTo>
                  <a:pt x="14844" y="1956"/>
                </a:lnTo>
                <a:lnTo>
                  <a:pt x="14840" y="1961"/>
                </a:lnTo>
                <a:lnTo>
                  <a:pt x="14835" y="1961"/>
                </a:lnTo>
                <a:lnTo>
                  <a:pt x="14830" y="1964"/>
                </a:lnTo>
                <a:lnTo>
                  <a:pt x="14826" y="1966"/>
                </a:lnTo>
                <a:lnTo>
                  <a:pt x="14824" y="1971"/>
                </a:lnTo>
                <a:close/>
                <a:moveTo>
                  <a:pt x="14770" y="1984"/>
                </a:moveTo>
                <a:lnTo>
                  <a:pt x="14755" y="1994"/>
                </a:lnTo>
                <a:lnTo>
                  <a:pt x="14736" y="2003"/>
                </a:lnTo>
                <a:lnTo>
                  <a:pt x="14722" y="2015"/>
                </a:lnTo>
                <a:lnTo>
                  <a:pt x="14723" y="2029"/>
                </a:lnTo>
                <a:lnTo>
                  <a:pt x="14737" y="2018"/>
                </a:lnTo>
                <a:lnTo>
                  <a:pt x="14750" y="2008"/>
                </a:lnTo>
                <a:lnTo>
                  <a:pt x="14761" y="1998"/>
                </a:lnTo>
                <a:lnTo>
                  <a:pt x="14770" y="1984"/>
                </a:lnTo>
                <a:lnTo>
                  <a:pt x="14772" y="1984"/>
                </a:lnTo>
                <a:lnTo>
                  <a:pt x="14772" y="1984"/>
                </a:lnTo>
                <a:lnTo>
                  <a:pt x="14772" y="1983"/>
                </a:lnTo>
                <a:lnTo>
                  <a:pt x="14770" y="1984"/>
                </a:lnTo>
                <a:close/>
                <a:moveTo>
                  <a:pt x="15182" y="3000"/>
                </a:moveTo>
                <a:lnTo>
                  <a:pt x="15184" y="3000"/>
                </a:lnTo>
                <a:lnTo>
                  <a:pt x="15187" y="3000"/>
                </a:lnTo>
                <a:lnTo>
                  <a:pt x="15188" y="2999"/>
                </a:lnTo>
                <a:lnTo>
                  <a:pt x="15187" y="2996"/>
                </a:lnTo>
                <a:lnTo>
                  <a:pt x="15184" y="2996"/>
                </a:lnTo>
                <a:lnTo>
                  <a:pt x="15183" y="2996"/>
                </a:lnTo>
                <a:lnTo>
                  <a:pt x="15182" y="2997"/>
                </a:lnTo>
                <a:lnTo>
                  <a:pt x="15182" y="3000"/>
                </a:lnTo>
                <a:close/>
                <a:moveTo>
                  <a:pt x="15310" y="1990"/>
                </a:moveTo>
                <a:lnTo>
                  <a:pt x="15309" y="1993"/>
                </a:lnTo>
                <a:lnTo>
                  <a:pt x="15310" y="1993"/>
                </a:lnTo>
                <a:lnTo>
                  <a:pt x="15312" y="1992"/>
                </a:lnTo>
                <a:lnTo>
                  <a:pt x="15312" y="1992"/>
                </a:lnTo>
                <a:lnTo>
                  <a:pt x="15310" y="1990"/>
                </a:lnTo>
                <a:close/>
                <a:moveTo>
                  <a:pt x="14945" y="2853"/>
                </a:moveTo>
                <a:lnTo>
                  <a:pt x="14944" y="2855"/>
                </a:lnTo>
                <a:lnTo>
                  <a:pt x="14942" y="2856"/>
                </a:lnTo>
                <a:lnTo>
                  <a:pt x="14944" y="2856"/>
                </a:lnTo>
                <a:lnTo>
                  <a:pt x="14946" y="2857"/>
                </a:lnTo>
                <a:lnTo>
                  <a:pt x="14945" y="2853"/>
                </a:lnTo>
                <a:close/>
                <a:moveTo>
                  <a:pt x="14904" y="2035"/>
                </a:moveTo>
                <a:lnTo>
                  <a:pt x="14896" y="2037"/>
                </a:lnTo>
                <a:lnTo>
                  <a:pt x="14889" y="2040"/>
                </a:lnTo>
                <a:lnTo>
                  <a:pt x="14896" y="2039"/>
                </a:lnTo>
                <a:lnTo>
                  <a:pt x="14904" y="2035"/>
                </a:lnTo>
                <a:close/>
                <a:moveTo>
                  <a:pt x="15248" y="3491"/>
                </a:moveTo>
                <a:lnTo>
                  <a:pt x="15244" y="3492"/>
                </a:lnTo>
                <a:lnTo>
                  <a:pt x="15242" y="3494"/>
                </a:lnTo>
                <a:lnTo>
                  <a:pt x="15245" y="3492"/>
                </a:lnTo>
                <a:lnTo>
                  <a:pt x="15248" y="3491"/>
                </a:lnTo>
                <a:close/>
                <a:moveTo>
                  <a:pt x="15037" y="3383"/>
                </a:moveTo>
                <a:lnTo>
                  <a:pt x="15035" y="3380"/>
                </a:lnTo>
                <a:lnTo>
                  <a:pt x="15033" y="3378"/>
                </a:lnTo>
                <a:lnTo>
                  <a:pt x="15034" y="3380"/>
                </a:lnTo>
                <a:lnTo>
                  <a:pt x="15037" y="3383"/>
                </a:lnTo>
                <a:close/>
                <a:moveTo>
                  <a:pt x="15354" y="3422"/>
                </a:moveTo>
                <a:lnTo>
                  <a:pt x="15352" y="3422"/>
                </a:lnTo>
                <a:lnTo>
                  <a:pt x="15352" y="3422"/>
                </a:lnTo>
                <a:lnTo>
                  <a:pt x="15352" y="3422"/>
                </a:lnTo>
                <a:lnTo>
                  <a:pt x="15352" y="3422"/>
                </a:lnTo>
                <a:lnTo>
                  <a:pt x="15352" y="3422"/>
                </a:lnTo>
                <a:lnTo>
                  <a:pt x="15342" y="3425"/>
                </a:lnTo>
                <a:lnTo>
                  <a:pt x="15335" y="3428"/>
                </a:lnTo>
                <a:lnTo>
                  <a:pt x="15329" y="3435"/>
                </a:lnTo>
                <a:lnTo>
                  <a:pt x="15328" y="3448"/>
                </a:lnTo>
                <a:lnTo>
                  <a:pt x="15341" y="3447"/>
                </a:lnTo>
                <a:lnTo>
                  <a:pt x="15349" y="3443"/>
                </a:lnTo>
                <a:lnTo>
                  <a:pt x="15354" y="3435"/>
                </a:lnTo>
                <a:lnTo>
                  <a:pt x="15352" y="3422"/>
                </a:lnTo>
                <a:lnTo>
                  <a:pt x="15352" y="3422"/>
                </a:lnTo>
                <a:lnTo>
                  <a:pt x="15354" y="3422"/>
                </a:lnTo>
                <a:close/>
                <a:moveTo>
                  <a:pt x="15356" y="3410"/>
                </a:moveTo>
                <a:lnTo>
                  <a:pt x="15351" y="3410"/>
                </a:lnTo>
                <a:lnTo>
                  <a:pt x="15349" y="3412"/>
                </a:lnTo>
                <a:lnTo>
                  <a:pt x="15350" y="3417"/>
                </a:lnTo>
                <a:lnTo>
                  <a:pt x="15352" y="3422"/>
                </a:lnTo>
                <a:lnTo>
                  <a:pt x="15355" y="3420"/>
                </a:lnTo>
                <a:lnTo>
                  <a:pt x="15356" y="3416"/>
                </a:lnTo>
                <a:lnTo>
                  <a:pt x="15356" y="3412"/>
                </a:lnTo>
                <a:lnTo>
                  <a:pt x="15356" y="3410"/>
                </a:lnTo>
                <a:close/>
                <a:moveTo>
                  <a:pt x="15222" y="3482"/>
                </a:moveTo>
                <a:lnTo>
                  <a:pt x="15229" y="3486"/>
                </a:lnTo>
                <a:lnTo>
                  <a:pt x="15230" y="3486"/>
                </a:lnTo>
                <a:lnTo>
                  <a:pt x="15226" y="3485"/>
                </a:lnTo>
                <a:lnTo>
                  <a:pt x="15222" y="3482"/>
                </a:lnTo>
                <a:lnTo>
                  <a:pt x="15225" y="3490"/>
                </a:lnTo>
                <a:lnTo>
                  <a:pt x="15228" y="3495"/>
                </a:lnTo>
                <a:lnTo>
                  <a:pt x="15226" y="3495"/>
                </a:lnTo>
                <a:lnTo>
                  <a:pt x="15222" y="3482"/>
                </a:lnTo>
                <a:close/>
                <a:moveTo>
                  <a:pt x="15222" y="3482"/>
                </a:moveTo>
                <a:lnTo>
                  <a:pt x="15222" y="3481"/>
                </a:lnTo>
                <a:lnTo>
                  <a:pt x="15221" y="3482"/>
                </a:lnTo>
                <a:lnTo>
                  <a:pt x="15222" y="3482"/>
                </a:lnTo>
                <a:lnTo>
                  <a:pt x="15222" y="3482"/>
                </a:lnTo>
                <a:close/>
                <a:moveTo>
                  <a:pt x="15231" y="3501"/>
                </a:moveTo>
                <a:lnTo>
                  <a:pt x="15231" y="3501"/>
                </a:lnTo>
                <a:lnTo>
                  <a:pt x="15230" y="3501"/>
                </a:lnTo>
                <a:lnTo>
                  <a:pt x="15231" y="3501"/>
                </a:lnTo>
                <a:close/>
                <a:moveTo>
                  <a:pt x="15278" y="3360"/>
                </a:moveTo>
                <a:lnTo>
                  <a:pt x="15277" y="3359"/>
                </a:lnTo>
                <a:lnTo>
                  <a:pt x="15278" y="3360"/>
                </a:lnTo>
                <a:lnTo>
                  <a:pt x="15280" y="3357"/>
                </a:lnTo>
                <a:lnTo>
                  <a:pt x="15278" y="3360"/>
                </a:lnTo>
                <a:close/>
                <a:moveTo>
                  <a:pt x="15035" y="3498"/>
                </a:moveTo>
                <a:lnTo>
                  <a:pt x="15037" y="3498"/>
                </a:lnTo>
                <a:lnTo>
                  <a:pt x="15035" y="3498"/>
                </a:lnTo>
                <a:lnTo>
                  <a:pt x="15038" y="3499"/>
                </a:lnTo>
                <a:lnTo>
                  <a:pt x="15039" y="3499"/>
                </a:lnTo>
                <a:lnTo>
                  <a:pt x="15038" y="3499"/>
                </a:lnTo>
                <a:lnTo>
                  <a:pt x="15035" y="3498"/>
                </a:lnTo>
                <a:close/>
                <a:moveTo>
                  <a:pt x="14996" y="3504"/>
                </a:moveTo>
                <a:lnTo>
                  <a:pt x="14997" y="3504"/>
                </a:lnTo>
                <a:lnTo>
                  <a:pt x="14997" y="3504"/>
                </a:lnTo>
                <a:lnTo>
                  <a:pt x="14997" y="3504"/>
                </a:lnTo>
                <a:lnTo>
                  <a:pt x="14996" y="3504"/>
                </a:lnTo>
                <a:lnTo>
                  <a:pt x="14997" y="3505"/>
                </a:lnTo>
                <a:lnTo>
                  <a:pt x="14998" y="3506"/>
                </a:lnTo>
                <a:lnTo>
                  <a:pt x="14997" y="3505"/>
                </a:lnTo>
                <a:lnTo>
                  <a:pt x="14996" y="3504"/>
                </a:lnTo>
                <a:close/>
                <a:moveTo>
                  <a:pt x="15327" y="3128"/>
                </a:moveTo>
                <a:lnTo>
                  <a:pt x="15326" y="3127"/>
                </a:lnTo>
                <a:lnTo>
                  <a:pt x="15324" y="3128"/>
                </a:lnTo>
                <a:lnTo>
                  <a:pt x="15324" y="3128"/>
                </a:lnTo>
                <a:lnTo>
                  <a:pt x="15326" y="3131"/>
                </a:lnTo>
                <a:lnTo>
                  <a:pt x="15327" y="3128"/>
                </a:lnTo>
                <a:close/>
                <a:moveTo>
                  <a:pt x="15233" y="3193"/>
                </a:moveTo>
                <a:lnTo>
                  <a:pt x="15231" y="3196"/>
                </a:lnTo>
                <a:lnTo>
                  <a:pt x="15233" y="3197"/>
                </a:lnTo>
                <a:lnTo>
                  <a:pt x="15235" y="3197"/>
                </a:lnTo>
                <a:lnTo>
                  <a:pt x="15238" y="3197"/>
                </a:lnTo>
                <a:lnTo>
                  <a:pt x="15239" y="3195"/>
                </a:lnTo>
                <a:lnTo>
                  <a:pt x="15238" y="3193"/>
                </a:lnTo>
                <a:lnTo>
                  <a:pt x="15235" y="3193"/>
                </a:lnTo>
                <a:lnTo>
                  <a:pt x="15233" y="3193"/>
                </a:lnTo>
                <a:close/>
                <a:moveTo>
                  <a:pt x="15091" y="3247"/>
                </a:moveTo>
                <a:lnTo>
                  <a:pt x="15093" y="3245"/>
                </a:lnTo>
                <a:lnTo>
                  <a:pt x="15093" y="3244"/>
                </a:lnTo>
                <a:lnTo>
                  <a:pt x="15093" y="3243"/>
                </a:lnTo>
                <a:lnTo>
                  <a:pt x="15091" y="3242"/>
                </a:lnTo>
                <a:lnTo>
                  <a:pt x="15089" y="3243"/>
                </a:lnTo>
                <a:lnTo>
                  <a:pt x="15089" y="3244"/>
                </a:lnTo>
                <a:lnTo>
                  <a:pt x="15090" y="3245"/>
                </a:lnTo>
                <a:lnTo>
                  <a:pt x="15091" y="3247"/>
                </a:lnTo>
                <a:close/>
                <a:moveTo>
                  <a:pt x="15145" y="3167"/>
                </a:moveTo>
                <a:lnTo>
                  <a:pt x="15142" y="3167"/>
                </a:lnTo>
                <a:lnTo>
                  <a:pt x="15141" y="3168"/>
                </a:lnTo>
                <a:lnTo>
                  <a:pt x="15142" y="3169"/>
                </a:lnTo>
                <a:lnTo>
                  <a:pt x="15142" y="3172"/>
                </a:lnTo>
                <a:lnTo>
                  <a:pt x="15145" y="3172"/>
                </a:lnTo>
                <a:lnTo>
                  <a:pt x="15145" y="3170"/>
                </a:lnTo>
                <a:lnTo>
                  <a:pt x="15146" y="3169"/>
                </a:lnTo>
                <a:lnTo>
                  <a:pt x="15145" y="3167"/>
                </a:lnTo>
                <a:close/>
                <a:moveTo>
                  <a:pt x="15166" y="2981"/>
                </a:moveTo>
                <a:lnTo>
                  <a:pt x="15165" y="2981"/>
                </a:lnTo>
                <a:lnTo>
                  <a:pt x="15164" y="2981"/>
                </a:lnTo>
                <a:lnTo>
                  <a:pt x="15165" y="2982"/>
                </a:lnTo>
                <a:lnTo>
                  <a:pt x="15166" y="2981"/>
                </a:lnTo>
                <a:close/>
                <a:moveTo>
                  <a:pt x="15177" y="2973"/>
                </a:moveTo>
                <a:lnTo>
                  <a:pt x="15177" y="2976"/>
                </a:lnTo>
                <a:lnTo>
                  <a:pt x="15177" y="2973"/>
                </a:lnTo>
                <a:lnTo>
                  <a:pt x="15170" y="2977"/>
                </a:lnTo>
                <a:lnTo>
                  <a:pt x="15169" y="2978"/>
                </a:lnTo>
                <a:lnTo>
                  <a:pt x="15170" y="2977"/>
                </a:lnTo>
                <a:lnTo>
                  <a:pt x="15177" y="2973"/>
                </a:lnTo>
                <a:close/>
                <a:moveTo>
                  <a:pt x="14941" y="2707"/>
                </a:moveTo>
                <a:lnTo>
                  <a:pt x="14945" y="2707"/>
                </a:lnTo>
                <a:lnTo>
                  <a:pt x="14947" y="2706"/>
                </a:lnTo>
                <a:lnTo>
                  <a:pt x="14950" y="2703"/>
                </a:lnTo>
                <a:lnTo>
                  <a:pt x="14951" y="2699"/>
                </a:lnTo>
                <a:lnTo>
                  <a:pt x="14952" y="2699"/>
                </a:lnTo>
                <a:lnTo>
                  <a:pt x="14951" y="2699"/>
                </a:lnTo>
                <a:lnTo>
                  <a:pt x="14951" y="2699"/>
                </a:lnTo>
                <a:lnTo>
                  <a:pt x="14951" y="2699"/>
                </a:lnTo>
                <a:lnTo>
                  <a:pt x="14946" y="2702"/>
                </a:lnTo>
                <a:lnTo>
                  <a:pt x="14941" y="2707"/>
                </a:lnTo>
                <a:close/>
                <a:moveTo>
                  <a:pt x="14937" y="1995"/>
                </a:moveTo>
                <a:lnTo>
                  <a:pt x="14938" y="1994"/>
                </a:lnTo>
                <a:lnTo>
                  <a:pt x="14938" y="1993"/>
                </a:lnTo>
                <a:lnTo>
                  <a:pt x="14937" y="1993"/>
                </a:lnTo>
                <a:lnTo>
                  <a:pt x="14936" y="1993"/>
                </a:lnTo>
                <a:lnTo>
                  <a:pt x="14937" y="1995"/>
                </a:lnTo>
                <a:close/>
                <a:moveTo>
                  <a:pt x="14917" y="3672"/>
                </a:moveTo>
                <a:lnTo>
                  <a:pt x="14917" y="3673"/>
                </a:lnTo>
                <a:lnTo>
                  <a:pt x="14918" y="3674"/>
                </a:lnTo>
                <a:lnTo>
                  <a:pt x="14919" y="3674"/>
                </a:lnTo>
                <a:lnTo>
                  <a:pt x="14921" y="3673"/>
                </a:lnTo>
                <a:lnTo>
                  <a:pt x="14917" y="3672"/>
                </a:lnTo>
                <a:close/>
                <a:moveTo>
                  <a:pt x="14759" y="2368"/>
                </a:moveTo>
                <a:lnTo>
                  <a:pt x="14756" y="2370"/>
                </a:lnTo>
                <a:lnTo>
                  <a:pt x="14755" y="2371"/>
                </a:lnTo>
                <a:lnTo>
                  <a:pt x="14754" y="2374"/>
                </a:lnTo>
                <a:lnTo>
                  <a:pt x="14753" y="2376"/>
                </a:lnTo>
                <a:lnTo>
                  <a:pt x="14756" y="2375"/>
                </a:lnTo>
                <a:lnTo>
                  <a:pt x="14759" y="2374"/>
                </a:lnTo>
                <a:lnTo>
                  <a:pt x="14760" y="2372"/>
                </a:lnTo>
                <a:lnTo>
                  <a:pt x="14759" y="2368"/>
                </a:lnTo>
                <a:close/>
                <a:moveTo>
                  <a:pt x="14787" y="2114"/>
                </a:moveTo>
                <a:lnTo>
                  <a:pt x="14784" y="2114"/>
                </a:lnTo>
                <a:lnTo>
                  <a:pt x="14782" y="2114"/>
                </a:lnTo>
                <a:lnTo>
                  <a:pt x="14781" y="2115"/>
                </a:lnTo>
                <a:lnTo>
                  <a:pt x="14779" y="2118"/>
                </a:lnTo>
                <a:lnTo>
                  <a:pt x="14783" y="2116"/>
                </a:lnTo>
                <a:lnTo>
                  <a:pt x="14787" y="2114"/>
                </a:lnTo>
                <a:close/>
                <a:moveTo>
                  <a:pt x="14961" y="2650"/>
                </a:moveTo>
                <a:lnTo>
                  <a:pt x="14958" y="2648"/>
                </a:lnTo>
                <a:lnTo>
                  <a:pt x="14954" y="2648"/>
                </a:lnTo>
                <a:lnTo>
                  <a:pt x="14952" y="2650"/>
                </a:lnTo>
                <a:lnTo>
                  <a:pt x="14951" y="2655"/>
                </a:lnTo>
                <a:lnTo>
                  <a:pt x="14955" y="2656"/>
                </a:lnTo>
                <a:lnTo>
                  <a:pt x="14958" y="2656"/>
                </a:lnTo>
                <a:lnTo>
                  <a:pt x="14960" y="2654"/>
                </a:lnTo>
                <a:lnTo>
                  <a:pt x="14961" y="2650"/>
                </a:lnTo>
                <a:close/>
                <a:moveTo>
                  <a:pt x="14863" y="2163"/>
                </a:moveTo>
                <a:lnTo>
                  <a:pt x="14863" y="2162"/>
                </a:lnTo>
                <a:lnTo>
                  <a:pt x="14863" y="2162"/>
                </a:lnTo>
                <a:lnTo>
                  <a:pt x="14863" y="2162"/>
                </a:lnTo>
                <a:lnTo>
                  <a:pt x="14863" y="2163"/>
                </a:lnTo>
                <a:lnTo>
                  <a:pt x="14657" y="2328"/>
                </a:lnTo>
                <a:lnTo>
                  <a:pt x="14438" y="2479"/>
                </a:lnTo>
                <a:lnTo>
                  <a:pt x="14237" y="2601"/>
                </a:lnTo>
                <a:lnTo>
                  <a:pt x="14083" y="2675"/>
                </a:lnTo>
                <a:lnTo>
                  <a:pt x="14085" y="2670"/>
                </a:lnTo>
                <a:lnTo>
                  <a:pt x="14088" y="2662"/>
                </a:lnTo>
                <a:lnTo>
                  <a:pt x="14089" y="2664"/>
                </a:lnTo>
                <a:lnTo>
                  <a:pt x="14089" y="2664"/>
                </a:lnTo>
                <a:lnTo>
                  <a:pt x="14089" y="2664"/>
                </a:lnTo>
                <a:lnTo>
                  <a:pt x="14088" y="2662"/>
                </a:lnTo>
                <a:lnTo>
                  <a:pt x="14084" y="2671"/>
                </a:lnTo>
                <a:lnTo>
                  <a:pt x="14081" y="2675"/>
                </a:lnTo>
                <a:lnTo>
                  <a:pt x="14030" y="2689"/>
                </a:lnTo>
                <a:lnTo>
                  <a:pt x="14006" y="2683"/>
                </a:lnTo>
                <a:lnTo>
                  <a:pt x="14013" y="2652"/>
                </a:lnTo>
                <a:lnTo>
                  <a:pt x="14053" y="2598"/>
                </a:lnTo>
                <a:lnTo>
                  <a:pt x="14221" y="2491"/>
                </a:lnTo>
                <a:lnTo>
                  <a:pt x="14438" y="2340"/>
                </a:lnTo>
                <a:lnTo>
                  <a:pt x="14677" y="2161"/>
                </a:lnTo>
                <a:lnTo>
                  <a:pt x="14916" y="1973"/>
                </a:lnTo>
                <a:lnTo>
                  <a:pt x="14922" y="1973"/>
                </a:lnTo>
                <a:lnTo>
                  <a:pt x="14928" y="1969"/>
                </a:lnTo>
                <a:lnTo>
                  <a:pt x="14933" y="1964"/>
                </a:lnTo>
                <a:lnTo>
                  <a:pt x="14937" y="1955"/>
                </a:lnTo>
                <a:lnTo>
                  <a:pt x="14986" y="1915"/>
                </a:lnTo>
                <a:lnTo>
                  <a:pt x="15031" y="1876"/>
                </a:lnTo>
                <a:lnTo>
                  <a:pt x="15076" y="1838"/>
                </a:lnTo>
                <a:lnTo>
                  <a:pt x="15119" y="1799"/>
                </a:lnTo>
                <a:lnTo>
                  <a:pt x="15047" y="1755"/>
                </a:lnTo>
                <a:lnTo>
                  <a:pt x="15079" y="1709"/>
                </a:lnTo>
                <a:lnTo>
                  <a:pt x="15133" y="1712"/>
                </a:lnTo>
                <a:lnTo>
                  <a:pt x="15127" y="1817"/>
                </a:lnTo>
                <a:lnTo>
                  <a:pt x="15109" y="1886"/>
                </a:lnTo>
                <a:lnTo>
                  <a:pt x="15057" y="1969"/>
                </a:lnTo>
                <a:lnTo>
                  <a:pt x="14975" y="2060"/>
                </a:lnTo>
                <a:lnTo>
                  <a:pt x="14871" y="2157"/>
                </a:lnTo>
                <a:lnTo>
                  <a:pt x="14875" y="2153"/>
                </a:lnTo>
                <a:lnTo>
                  <a:pt x="14865" y="2162"/>
                </a:lnTo>
                <a:lnTo>
                  <a:pt x="14863" y="2163"/>
                </a:lnTo>
                <a:close/>
                <a:moveTo>
                  <a:pt x="14879" y="2149"/>
                </a:moveTo>
                <a:lnTo>
                  <a:pt x="14880" y="2148"/>
                </a:lnTo>
                <a:lnTo>
                  <a:pt x="14879" y="2149"/>
                </a:lnTo>
                <a:lnTo>
                  <a:pt x="14881" y="2148"/>
                </a:lnTo>
                <a:lnTo>
                  <a:pt x="14879" y="2149"/>
                </a:lnTo>
                <a:close/>
                <a:moveTo>
                  <a:pt x="15266" y="3548"/>
                </a:moveTo>
                <a:lnTo>
                  <a:pt x="15264" y="3554"/>
                </a:lnTo>
                <a:lnTo>
                  <a:pt x="15268" y="3556"/>
                </a:lnTo>
                <a:lnTo>
                  <a:pt x="15271" y="3554"/>
                </a:lnTo>
                <a:lnTo>
                  <a:pt x="15270" y="3548"/>
                </a:lnTo>
                <a:lnTo>
                  <a:pt x="15267" y="3547"/>
                </a:lnTo>
                <a:lnTo>
                  <a:pt x="15266" y="3548"/>
                </a:lnTo>
                <a:close/>
                <a:moveTo>
                  <a:pt x="15240" y="3464"/>
                </a:moveTo>
                <a:lnTo>
                  <a:pt x="15234" y="3463"/>
                </a:lnTo>
                <a:lnTo>
                  <a:pt x="15230" y="3468"/>
                </a:lnTo>
                <a:lnTo>
                  <a:pt x="15226" y="3475"/>
                </a:lnTo>
                <a:lnTo>
                  <a:pt x="15222" y="3481"/>
                </a:lnTo>
                <a:lnTo>
                  <a:pt x="15229" y="3477"/>
                </a:lnTo>
                <a:lnTo>
                  <a:pt x="15235" y="3475"/>
                </a:lnTo>
                <a:lnTo>
                  <a:pt x="15240" y="3471"/>
                </a:lnTo>
                <a:lnTo>
                  <a:pt x="15240" y="3464"/>
                </a:lnTo>
                <a:close/>
                <a:moveTo>
                  <a:pt x="15349" y="3270"/>
                </a:moveTo>
                <a:lnTo>
                  <a:pt x="15335" y="3277"/>
                </a:lnTo>
                <a:lnTo>
                  <a:pt x="15309" y="3298"/>
                </a:lnTo>
                <a:lnTo>
                  <a:pt x="15289" y="3324"/>
                </a:lnTo>
                <a:lnTo>
                  <a:pt x="15290" y="3355"/>
                </a:lnTo>
                <a:lnTo>
                  <a:pt x="15300" y="3329"/>
                </a:lnTo>
                <a:lnTo>
                  <a:pt x="15327" y="3307"/>
                </a:lnTo>
                <a:lnTo>
                  <a:pt x="15350" y="3287"/>
                </a:lnTo>
                <a:lnTo>
                  <a:pt x="15349" y="3270"/>
                </a:lnTo>
                <a:close/>
                <a:moveTo>
                  <a:pt x="14885" y="2717"/>
                </a:moveTo>
                <a:lnTo>
                  <a:pt x="14884" y="2722"/>
                </a:lnTo>
                <a:lnTo>
                  <a:pt x="14885" y="2717"/>
                </a:lnTo>
                <a:lnTo>
                  <a:pt x="14875" y="2717"/>
                </a:lnTo>
                <a:lnTo>
                  <a:pt x="14885" y="2717"/>
                </a:lnTo>
                <a:close/>
                <a:moveTo>
                  <a:pt x="15211" y="3295"/>
                </a:moveTo>
                <a:lnTo>
                  <a:pt x="15214" y="3293"/>
                </a:lnTo>
                <a:lnTo>
                  <a:pt x="15217" y="3290"/>
                </a:lnTo>
                <a:lnTo>
                  <a:pt x="15214" y="3287"/>
                </a:lnTo>
                <a:lnTo>
                  <a:pt x="15211" y="3289"/>
                </a:lnTo>
                <a:lnTo>
                  <a:pt x="15208" y="3291"/>
                </a:lnTo>
                <a:lnTo>
                  <a:pt x="15211" y="3295"/>
                </a:lnTo>
                <a:close/>
                <a:moveTo>
                  <a:pt x="15250" y="3169"/>
                </a:moveTo>
                <a:lnTo>
                  <a:pt x="15252" y="3167"/>
                </a:lnTo>
                <a:lnTo>
                  <a:pt x="15252" y="3165"/>
                </a:lnTo>
                <a:lnTo>
                  <a:pt x="15252" y="3164"/>
                </a:lnTo>
                <a:lnTo>
                  <a:pt x="15249" y="3164"/>
                </a:lnTo>
                <a:lnTo>
                  <a:pt x="15248" y="3167"/>
                </a:lnTo>
                <a:lnTo>
                  <a:pt x="15248" y="3168"/>
                </a:lnTo>
                <a:lnTo>
                  <a:pt x="15249" y="3168"/>
                </a:lnTo>
                <a:lnTo>
                  <a:pt x="15250" y="3169"/>
                </a:lnTo>
                <a:close/>
                <a:moveTo>
                  <a:pt x="15143" y="3061"/>
                </a:moveTo>
                <a:lnTo>
                  <a:pt x="15143" y="3061"/>
                </a:lnTo>
                <a:lnTo>
                  <a:pt x="15142" y="3061"/>
                </a:lnTo>
                <a:lnTo>
                  <a:pt x="15143" y="3061"/>
                </a:lnTo>
                <a:lnTo>
                  <a:pt x="15143" y="3061"/>
                </a:lnTo>
                <a:lnTo>
                  <a:pt x="15159" y="3051"/>
                </a:lnTo>
                <a:lnTo>
                  <a:pt x="15173" y="3042"/>
                </a:lnTo>
                <a:lnTo>
                  <a:pt x="15178" y="3041"/>
                </a:lnTo>
                <a:lnTo>
                  <a:pt x="15182" y="3038"/>
                </a:lnTo>
                <a:lnTo>
                  <a:pt x="15177" y="3041"/>
                </a:lnTo>
                <a:lnTo>
                  <a:pt x="15173" y="3042"/>
                </a:lnTo>
                <a:lnTo>
                  <a:pt x="15163" y="3042"/>
                </a:lnTo>
                <a:lnTo>
                  <a:pt x="15155" y="3046"/>
                </a:lnTo>
                <a:lnTo>
                  <a:pt x="15149" y="3051"/>
                </a:lnTo>
                <a:lnTo>
                  <a:pt x="15143" y="3061"/>
                </a:lnTo>
                <a:close/>
                <a:moveTo>
                  <a:pt x="14458" y="2329"/>
                </a:moveTo>
                <a:lnTo>
                  <a:pt x="14456" y="2329"/>
                </a:lnTo>
                <a:lnTo>
                  <a:pt x="14453" y="2330"/>
                </a:lnTo>
                <a:lnTo>
                  <a:pt x="14451" y="2333"/>
                </a:lnTo>
                <a:lnTo>
                  <a:pt x="14449" y="2334"/>
                </a:lnTo>
                <a:lnTo>
                  <a:pt x="14452" y="2335"/>
                </a:lnTo>
                <a:lnTo>
                  <a:pt x="14455" y="2334"/>
                </a:lnTo>
                <a:lnTo>
                  <a:pt x="14457" y="2332"/>
                </a:lnTo>
                <a:lnTo>
                  <a:pt x="14458" y="2329"/>
                </a:lnTo>
                <a:close/>
                <a:moveTo>
                  <a:pt x="14944" y="2222"/>
                </a:moveTo>
                <a:lnTo>
                  <a:pt x="14935" y="2227"/>
                </a:lnTo>
                <a:lnTo>
                  <a:pt x="14924" y="2231"/>
                </a:lnTo>
                <a:lnTo>
                  <a:pt x="14932" y="2232"/>
                </a:lnTo>
                <a:lnTo>
                  <a:pt x="14937" y="2231"/>
                </a:lnTo>
                <a:lnTo>
                  <a:pt x="14941" y="2227"/>
                </a:lnTo>
                <a:lnTo>
                  <a:pt x="14944" y="2222"/>
                </a:lnTo>
                <a:lnTo>
                  <a:pt x="14945" y="2222"/>
                </a:lnTo>
                <a:lnTo>
                  <a:pt x="14945" y="2222"/>
                </a:lnTo>
                <a:lnTo>
                  <a:pt x="14944" y="2221"/>
                </a:lnTo>
                <a:lnTo>
                  <a:pt x="14944" y="2222"/>
                </a:lnTo>
                <a:close/>
                <a:moveTo>
                  <a:pt x="15085" y="1755"/>
                </a:moveTo>
                <a:lnTo>
                  <a:pt x="15086" y="1759"/>
                </a:lnTo>
                <a:lnTo>
                  <a:pt x="15089" y="1760"/>
                </a:lnTo>
                <a:lnTo>
                  <a:pt x="15091" y="1759"/>
                </a:lnTo>
                <a:lnTo>
                  <a:pt x="15095" y="1756"/>
                </a:lnTo>
                <a:lnTo>
                  <a:pt x="15093" y="1754"/>
                </a:lnTo>
                <a:lnTo>
                  <a:pt x="15090" y="1754"/>
                </a:lnTo>
                <a:lnTo>
                  <a:pt x="15087" y="1754"/>
                </a:lnTo>
                <a:lnTo>
                  <a:pt x="15085" y="1755"/>
                </a:lnTo>
                <a:close/>
                <a:moveTo>
                  <a:pt x="15203" y="3324"/>
                </a:moveTo>
                <a:lnTo>
                  <a:pt x="15205" y="3319"/>
                </a:lnTo>
                <a:lnTo>
                  <a:pt x="15201" y="3317"/>
                </a:lnTo>
                <a:lnTo>
                  <a:pt x="15194" y="3315"/>
                </a:lnTo>
                <a:lnTo>
                  <a:pt x="15188" y="3315"/>
                </a:lnTo>
                <a:lnTo>
                  <a:pt x="15189" y="3323"/>
                </a:lnTo>
                <a:lnTo>
                  <a:pt x="15192" y="3326"/>
                </a:lnTo>
                <a:lnTo>
                  <a:pt x="15197" y="3326"/>
                </a:lnTo>
                <a:lnTo>
                  <a:pt x="15203" y="3324"/>
                </a:lnTo>
                <a:close/>
                <a:moveTo>
                  <a:pt x="15124" y="3513"/>
                </a:moveTo>
                <a:lnTo>
                  <a:pt x="15128" y="3514"/>
                </a:lnTo>
                <a:lnTo>
                  <a:pt x="15132" y="3513"/>
                </a:lnTo>
                <a:lnTo>
                  <a:pt x="15135" y="3510"/>
                </a:lnTo>
                <a:lnTo>
                  <a:pt x="15137" y="3506"/>
                </a:lnTo>
                <a:lnTo>
                  <a:pt x="15131" y="3505"/>
                </a:lnTo>
                <a:lnTo>
                  <a:pt x="15127" y="3505"/>
                </a:lnTo>
                <a:lnTo>
                  <a:pt x="15124" y="3508"/>
                </a:lnTo>
                <a:lnTo>
                  <a:pt x="15124" y="3513"/>
                </a:lnTo>
                <a:close/>
                <a:moveTo>
                  <a:pt x="14764" y="2222"/>
                </a:moveTo>
                <a:lnTo>
                  <a:pt x="14760" y="2225"/>
                </a:lnTo>
                <a:lnTo>
                  <a:pt x="14764" y="2222"/>
                </a:lnTo>
                <a:lnTo>
                  <a:pt x="14761" y="2221"/>
                </a:lnTo>
                <a:lnTo>
                  <a:pt x="14758" y="2222"/>
                </a:lnTo>
                <a:lnTo>
                  <a:pt x="14756" y="2223"/>
                </a:lnTo>
                <a:lnTo>
                  <a:pt x="14764" y="2222"/>
                </a:lnTo>
                <a:close/>
                <a:moveTo>
                  <a:pt x="14879" y="2255"/>
                </a:moveTo>
                <a:lnTo>
                  <a:pt x="14881" y="2254"/>
                </a:lnTo>
                <a:lnTo>
                  <a:pt x="14884" y="2253"/>
                </a:lnTo>
                <a:lnTo>
                  <a:pt x="14885" y="2250"/>
                </a:lnTo>
                <a:lnTo>
                  <a:pt x="14886" y="2246"/>
                </a:lnTo>
                <a:lnTo>
                  <a:pt x="14881" y="2246"/>
                </a:lnTo>
                <a:lnTo>
                  <a:pt x="14879" y="2248"/>
                </a:lnTo>
                <a:lnTo>
                  <a:pt x="14877" y="2250"/>
                </a:lnTo>
                <a:lnTo>
                  <a:pt x="14879" y="2255"/>
                </a:lnTo>
                <a:close/>
                <a:moveTo>
                  <a:pt x="15096" y="3201"/>
                </a:moveTo>
                <a:lnTo>
                  <a:pt x="15093" y="3205"/>
                </a:lnTo>
                <a:lnTo>
                  <a:pt x="15086" y="3207"/>
                </a:lnTo>
                <a:lnTo>
                  <a:pt x="15082" y="3211"/>
                </a:lnTo>
                <a:lnTo>
                  <a:pt x="15082" y="3216"/>
                </a:lnTo>
                <a:lnTo>
                  <a:pt x="15087" y="3215"/>
                </a:lnTo>
                <a:lnTo>
                  <a:pt x="15094" y="3211"/>
                </a:lnTo>
                <a:lnTo>
                  <a:pt x="15098" y="3205"/>
                </a:lnTo>
                <a:lnTo>
                  <a:pt x="15096" y="3201"/>
                </a:lnTo>
                <a:close/>
                <a:moveTo>
                  <a:pt x="15112" y="3464"/>
                </a:moveTo>
                <a:lnTo>
                  <a:pt x="15112" y="3458"/>
                </a:lnTo>
                <a:lnTo>
                  <a:pt x="15109" y="3456"/>
                </a:lnTo>
                <a:lnTo>
                  <a:pt x="15103" y="3454"/>
                </a:lnTo>
                <a:lnTo>
                  <a:pt x="15098" y="3453"/>
                </a:lnTo>
                <a:lnTo>
                  <a:pt x="15096" y="3459"/>
                </a:lnTo>
                <a:lnTo>
                  <a:pt x="15100" y="3462"/>
                </a:lnTo>
                <a:lnTo>
                  <a:pt x="15107" y="3462"/>
                </a:lnTo>
                <a:lnTo>
                  <a:pt x="15112" y="3464"/>
                </a:lnTo>
                <a:close/>
                <a:moveTo>
                  <a:pt x="15235" y="1780"/>
                </a:moveTo>
                <a:lnTo>
                  <a:pt x="15219" y="1785"/>
                </a:lnTo>
                <a:lnTo>
                  <a:pt x="15211" y="1789"/>
                </a:lnTo>
                <a:lnTo>
                  <a:pt x="15214" y="1796"/>
                </a:lnTo>
                <a:lnTo>
                  <a:pt x="15225" y="1808"/>
                </a:lnTo>
                <a:lnTo>
                  <a:pt x="15230" y="1794"/>
                </a:lnTo>
                <a:lnTo>
                  <a:pt x="15235" y="1780"/>
                </a:lnTo>
                <a:close/>
                <a:moveTo>
                  <a:pt x="15207" y="1789"/>
                </a:moveTo>
                <a:lnTo>
                  <a:pt x="15207" y="1788"/>
                </a:lnTo>
                <a:lnTo>
                  <a:pt x="15207" y="1788"/>
                </a:lnTo>
                <a:lnTo>
                  <a:pt x="15206" y="1788"/>
                </a:lnTo>
                <a:lnTo>
                  <a:pt x="15207" y="1789"/>
                </a:lnTo>
                <a:close/>
                <a:moveTo>
                  <a:pt x="14834" y="3765"/>
                </a:moveTo>
                <a:lnTo>
                  <a:pt x="14839" y="3764"/>
                </a:lnTo>
                <a:lnTo>
                  <a:pt x="14843" y="3764"/>
                </a:lnTo>
                <a:lnTo>
                  <a:pt x="14844" y="3760"/>
                </a:lnTo>
                <a:lnTo>
                  <a:pt x="14844" y="3756"/>
                </a:lnTo>
                <a:lnTo>
                  <a:pt x="14840" y="3756"/>
                </a:lnTo>
                <a:lnTo>
                  <a:pt x="14837" y="3757"/>
                </a:lnTo>
                <a:lnTo>
                  <a:pt x="14835" y="3760"/>
                </a:lnTo>
                <a:lnTo>
                  <a:pt x="14834" y="3765"/>
                </a:lnTo>
                <a:close/>
                <a:moveTo>
                  <a:pt x="14355" y="2628"/>
                </a:moveTo>
                <a:lnTo>
                  <a:pt x="14345" y="2636"/>
                </a:lnTo>
                <a:lnTo>
                  <a:pt x="14335" y="2643"/>
                </a:lnTo>
                <a:lnTo>
                  <a:pt x="14344" y="2643"/>
                </a:lnTo>
                <a:lnTo>
                  <a:pt x="14349" y="2641"/>
                </a:lnTo>
                <a:lnTo>
                  <a:pt x="14353" y="2636"/>
                </a:lnTo>
                <a:lnTo>
                  <a:pt x="14355" y="2628"/>
                </a:lnTo>
                <a:close/>
                <a:moveTo>
                  <a:pt x="14494" y="2517"/>
                </a:moveTo>
                <a:lnTo>
                  <a:pt x="14483" y="2525"/>
                </a:lnTo>
                <a:lnTo>
                  <a:pt x="14470" y="2535"/>
                </a:lnTo>
                <a:lnTo>
                  <a:pt x="14479" y="2533"/>
                </a:lnTo>
                <a:lnTo>
                  <a:pt x="14486" y="2530"/>
                </a:lnTo>
                <a:lnTo>
                  <a:pt x="14491" y="2525"/>
                </a:lnTo>
                <a:lnTo>
                  <a:pt x="14494" y="2517"/>
                </a:lnTo>
                <a:close/>
                <a:moveTo>
                  <a:pt x="15262" y="1820"/>
                </a:moveTo>
                <a:lnTo>
                  <a:pt x="15262" y="1820"/>
                </a:lnTo>
                <a:lnTo>
                  <a:pt x="15261" y="1821"/>
                </a:lnTo>
                <a:lnTo>
                  <a:pt x="15262" y="1820"/>
                </a:lnTo>
                <a:lnTo>
                  <a:pt x="15262" y="1820"/>
                </a:lnTo>
                <a:lnTo>
                  <a:pt x="15267" y="1820"/>
                </a:lnTo>
                <a:lnTo>
                  <a:pt x="15272" y="1820"/>
                </a:lnTo>
                <a:lnTo>
                  <a:pt x="15277" y="1819"/>
                </a:lnTo>
                <a:lnTo>
                  <a:pt x="15281" y="1815"/>
                </a:lnTo>
                <a:lnTo>
                  <a:pt x="15277" y="1806"/>
                </a:lnTo>
                <a:lnTo>
                  <a:pt x="15271" y="1806"/>
                </a:lnTo>
                <a:lnTo>
                  <a:pt x="15266" y="1811"/>
                </a:lnTo>
                <a:lnTo>
                  <a:pt x="15262" y="1820"/>
                </a:lnTo>
                <a:close/>
                <a:moveTo>
                  <a:pt x="15169" y="3528"/>
                </a:moveTo>
                <a:lnTo>
                  <a:pt x="15183" y="3527"/>
                </a:lnTo>
                <a:lnTo>
                  <a:pt x="15197" y="3526"/>
                </a:lnTo>
                <a:lnTo>
                  <a:pt x="15191" y="3517"/>
                </a:lnTo>
                <a:lnTo>
                  <a:pt x="15186" y="3513"/>
                </a:lnTo>
                <a:lnTo>
                  <a:pt x="15179" y="3517"/>
                </a:lnTo>
                <a:lnTo>
                  <a:pt x="15169" y="3528"/>
                </a:lnTo>
                <a:close/>
                <a:moveTo>
                  <a:pt x="14907" y="3734"/>
                </a:moveTo>
                <a:lnTo>
                  <a:pt x="14909" y="3742"/>
                </a:lnTo>
                <a:lnTo>
                  <a:pt x="14914" y="3747"/>
                </a:lnTo>
                <a:lnTo>
                  <a:pt x="14919" y="3750"/>
                </a:lnTo>
                <a:lnTo>
                  <a:pt x="14924" y="3746"/>
                </a:lnTo>
                <a:lnTo>
                  <a:pt x="14921" y="3741"/>
                </a:lnTo>
                <a:lnTo>
                  <a:pt x="14916" y="3734"/>
                </a:lnTo>
                <a:lnTo>
                  <a:pt x="14910" y="3732"/>
                </a:lnTo>
                <a:lnTo>
                  <a:pt x="14907" y="3734"/>
                </a:lnTo>
                <a:close/>
                <a:moveTo>
                  <a:pt x="15221" y="3573"/>
                </a:moveTo>
                <a:lnTo>
                  <a:pt x="15226" y="3570"/>
                </a:lnTo>
                <a:lnTo>
                  <a:pt x="15233" y="3568"/>
                </a:lnTo>
                <a:lnTo>
                  <a:pt x="15238" y="3564"/>
                </a:lnTo>
                <a:lnTo>
                  <a:pt x="15238" y="3560"/>
                </a:lnTo>
                <a:lnTo>
                  <a:pt x="15231" y="3559"/>
                </a:lnTo>
                <a:lnTo>
                  <a:pt x="15224" y="3561"/>
                </a:lnTo>
                <a:lnTo>
                  <a:pt x="15219" y="3566"/>
                </a:lnTo>
                <a:lnTo>
                  <a:pt x="15221" y="3573"/>
                </a:lnTo>
                <a:close/>
                <a:moveTo>
                  <a:pt x="15182" y="3205"/>
                </a:moveTo>
                <a:lnTo>
                  <a:pt x="15174" y="3210"/>
                </a:lnTo>
                <a:lnTo>
                  <a:pt x="15177" y="3215"/>
                </a:lnTo>
                <a:lnTo>
                  <a:pt x="15186" y="3216"/>
                </a:lnTo>
                <a:lnTo>
                  <a:pt x="15196" y="3210"/>
                </a:lnTo>
                <a:lnTo>
                  <a:pt x="15188" y="3206"/>
                </a:lnTo>
                <a:lnTo>
                  <a:pt x="15182" y="3205"/>
                </a:lnTo>
                <a:close/>
                <a:moveTo>
                  <a:pt x="15038" y="3382"/>
                </a:moveTo>
                <a:lnTo>
                  <a:pt x="15038" y="3382"/>
                </a:lnTo>
                <a:lnTo>
                  <a:pt x="15038" y="3382"/>
                </a:lnTo>
                <a:lnTo>
                  <a:pt x="15038" y="3382"/>
                </a:lnTo>
                <a:close/>
                <a:moveTo>
                  <a:pt x="15038" y="3382"/>
                </a:moveTo>
                <a:lnTo>
                  <a:pt x="15037" y="3382"/>
                </a:lnTo>
                <a:lnTo>
                  <a:pt x="15038" y="3382"/>
                </a:lnTo>
                <a:lnTo>
                  <a:pt x="15038" y="3382"/>
                </a:lnTo>
                <a:close/>
                <a:moveTo>
                  <a:pt x="15073" y="3371"/>
                </a:moveTo>
                <a:lnTo>
                  <a:pt x="15062" y="3369"/>
                </a:lnTo>
                <a:lnTo>
                  <a:pt x="15053" y="3370"/>
                </a:lnTo>
                <a:lnTo>
                  <a:pt x="15044" y="3375"/>
                </a:lnTo>
                <a:lnTo>
                  <a:pt x="15038" y="3382"/>
                </a:lnTo>
                <a:lnTo>
                  <a:pt x="15047" y="3383"/>
                </a:lnTo>
                <a:lnTo>
                  <a:pt x="15057" y="3383"/>
                </a:lnTo>
                <a:lnTo>
                  <a:pt x="15066" y="3379"/>
                </a:lnTo>
                <a:lnTo>
                  <a:pt x="15073" y="3371"/>
                </a:lnTo>
                <a:close/>
                <a:moveTo>
                  <a:pt x="14661" y="2412"/>
                </a:moveTo>
                <a:lnTo>
                  <a:pt x="14648" y="2414"/>
                </a:lnTo>
                <a:lnTo>
                  <a:pt x="14637" y="2419"/>
                </a:lnTo>
                <a:lnTo>
                  <a:pt x="14625" y="2428"/>
                </a:lnTo>
                <a:lnTo>
                  <a:pt x="14615" y="2440"/>
                </a:lnTo>
                <a:lnTo>
                  <a:pt x="14630" y="2437"/>
                </a:lnTo>
                <a:lnTo>
                  <a:pt x="14643" y="2431"/>
                </a:lnTo>
                <a:lnTo>
                  <a:pt x="14653" y="2422"/>
                </a:lnTo>
                <a:lnTo>
                  <a:pt x="14661" y="2412"/>
                </a:lnTo>
                <a:close/>
                <a:moveTo>
                  <a:pt x="14662" y="2412"/>
                </a:moveTo>
                <a:lnTo>
                  <a:pt x="14662" y="2410"/>
                </a:lnTo>
                <a:lnTo>
                  <a:pt x="14662" y="2410"/>
                </a:lnTo>
                <a:lnTo>
                  <a:pt x="14661" y="2412"/>
                </a:lnTo>
                <a:lnTo>
                  <a:pt x="14662" y="2412"/>
                </a:lnTo>
                <a:close/>
                <a:moveTo>
                  <a:pt x="14556" y="2497"/>
                </a:moveTo>
                <a:lnTo>
                  <a:pt x="14547" y="2489"/>
                </a:lnTo>
                <a:lnTo>
                  <a:pt x="14541" y="2486"/>
                </a:lnTo>
                <a:lnTo>
                  <a:pt x="14535" y="2487"/>
                </a:lnTo>
                <a:lnTo>
                  <a:pt x="14525" y="2492"/>
                </a:lnTo>
                <a:lnTo>
                  <a:pt x="14532" y="2496"/>
                </a:lnTo>
                <a:lnTo>
                  <a:pt x="14540" y="2500"/>
                </a:lnTo>
                <a:lnTo>
                  <a:pt x="14547" y="2501"/>
                </a:lnTo>
                <a:lnTo>
                  <a:pt x="14556" y="2497"/>
                </a:lnTo>
                <a:close/>
                <a:moveTo>
                  <a:pt x="14406" y="2586"/>
                </a:moveTo>
                <a:lnTo>
                  <a:pt x="14406" y="2589"/>
                </a:lnTo>
                <a:lnTo>
                  <a:pt x="14409" y="2591"/>
                </a:lnTo>
                <a:lnTo>
                  <a:pt x="14411" y="2594"/>
                </a:lnTo>
                <a:lnTo>
                  <a:pt x="14414" y="2592"/>
                </a:lnTo>
                <a:lnTo>
                  <a:pt x="14423" y="2584"/>
                </a:lnTo>
                <a:lnTo>
                  <a:pt x="14420" y="2576"/>
                </a:lnTo>
                <a:lnTo>
                  <a:pt x="14412" y="2575"/>
                </a:lnTo>
                <a:lnTo>
                  <a:pt x="14406" y="2586"/>
                </a:lnTo>
                <a:close/>
                <a:moveTo>
                  <a:pt x="15180" y="2908"/>
                </a:moveTo>
                <a:lnTo>
                  <a:pt x="15175" y="2918"/>
                </a:lnTo>
                <a:lnTo>
                  <a:pt x="15179" y="2923"/>
                </a:lnTo>
                <a:lnTo>
                  <a:pt x="15187" y="2929"/>
                </a:lnTo>
                <a:lnTo>
                  <a:pt x="15197" y="2932"/>
                </a:lnTo>
                <a:lnTo>
                  <a:pt x="15198" y="2921"/>
                </a:lnTo>
                <a:lnTo>
                  <a:pt x="15197" y="2911"/>
                </a:lnTo>
                <a:lnTo>
                  <a:pt x="15191" y="2906"/>
                </a:lnTo>
                <a:lnTo>
                  <a:pt x="15180" y="2908"/>
                </a:lnTo>
                <a:close/>
                <a:moveTo>
                  <a:pt x="15287" y="3503"/>
                </a:moveTo>
                <a:lnTo>
                  <a:pt x="15301" y="3504"/>
                </a:lnTo>
                <a:lnTo>
                  <a:pt x="15312" y="3494"/>
                </a:lnTo>
                <a:lnTo>
                  <a:pt x="15323" y="3481"/>
                </a:lnTo>
                <a:lnTo>
                  <a:pt x="15340" y="3473"/>
                </a:lnTo>
                <a:lnTo>
                  <a:pt x="15323" y="3472"/>
                </a:lnTo>
                <a:lnTo>
                  <a:pt x="15312" y="3475"/>
                </a:lnTo>
                <a:lnTo>
                  <a:pt x="15300" y="3485"/>
                </a:lnTo>
                <a:lnTo>
                  <a:pt x="15287" y="3503"/>
                </a:lnTo>
                <a:close/>
                <a:moveTo>
                  <a:pt x="14705" y="2404"/>
                </a:moveTo>
                <a:lnTo>
                  <a:pt x="14709" y="2391"/>
                </a:lnTo>
                <a:lnTo>
                  <a:pt x="14694" y="2390"/>
                </a:lnTo>
                <a:lnTo>
                  <a:pt x="14675" y="2398"/>
                </a:lnTo>
                <a:lnTo>
                  <a:pt x="14662" y="2410"/>
                </a:lnTo>
                <a:lnTo>
                  <a:pt x="14674" y="2413"/>
                </a:lnTo>
                <a:lnTo>
                  <a:pt x="14685" y="2412"/>
                </a:lnTo>
                <a:lnTo>
                  <a:pt x="14695" y="2409"/>
                </a:lnTo>
                <a:lnTo>
                  <a:pt x="14705" y="2404"/>
                </a:lnTo>
                <a:close/>
                <a:moveTo>
                  <a:pt x="14947" y="3705"/>
                </a:moveTo>
                <a:lnTo>
                  <a:pt x="14944" y="3716"/>
                </a:lnTo>
                <a:lnTo>
                  <a:pt x="14938" y="3732"/>
                </a:lnTo>
                <a:lnTo>
                  <a:pt x="14958" y="3730"/>
                </a:lnTo>
                <a:lnTo>
                  <a:pt x="14968" y="3720"/>
                </a:lnTo>
                <a:lnTo>
                  <a:pt x="14965" y="3708"/>
                </a:lnTo>
                <a:lnTo>
                  <a:pt x="14947" y="3705"/>
                </a:lnTo>
                <a:close/>
                <a:moveTo>
                  <a:pt x="15212" y="3405"/>
                </a:moveTo>
                <a:lnTo>
                  <a:pt x="15230" y="3406"/>
                </a:lnTo>
                <a:lnTo>
                  <a:pt x="15231" y="3398"/>
                </a:lnTo>
                <a:lnTo>
                  <a:pt x="15230" y="3388"/>
                </a:lnTo>
                <a:lnTo>
                  <a:pt x="15240" y="3380"/>
                </a:lnTo>
                <a:lnTo>
                  <a:pt x="15216" y="3374"/>
                </a:lnTo>
                <a:lnTo>
                  <a:pt x="15203" y="3378"/>
                </a:lnTo>
                <a:lnTo>
                  <a:pt x="15201" y="3389"/>
                </a:lnTo>
                <a:lnTo>
                  <a:pt x="15212" y="3405"/>
                </a:lnTo>
                <a:close/>
                <a:moveTo>
                  <a:pt x="15048" y="3443"/>
                </a:moveTo>
                <a:lnTo>
                  <a:pt x="15038" y="3450"/>
                </a:lnTo>
                <a:lnTo>
                  <a:pt x="15028" y="3456"/>
                </a:lnTo>
                <a:lnTo>
                  <a:pt x="15019" y="3457"/>
                </a:lnTo>
                <a:lnTo>
                  <a:pt x="15007" y="3457"/>
                </a:lnTo>
                <a:lnTo>
                  <a:pt x="15007" y="3475"/>
                </a:lnTo>
                <a:lnTo>
                  <a:pt x="15021" y="3476"/>
                </a:lnTo>
                <a:lnTo>
                  <a:pt x="15039" y="3464"/>
                </a:lnTo>
                <a:lnTo>
                  <a:pt x="15048" y="3443"/>
                </a:lnTo>
                <a:close/>
                <a:moveTo>
                  <a:pt x="15002" y="3476"/>
                </a:moveTo>
                <a:lnTo>
                  <a:pt x="15002" y="3476"/>
                </a:lnTo>
                <a:lnTo>
                  <a:pt x="15002" y="3476"/>
                </a:lnTo>
                <a:lnTo>
                  <a:pt x="15002" y="3476"/>
                </a:lnTo>
                <a:lnTo>
                  <a:pt x="15002" y="3477"/>
                </a:lnTo>
                <a:lnTo>
                  <a:pt x="15003" y="3476"/>
                </a:lnTo>
                <a:lnTo>
                  <a:pt x="15002" y="3476"/>
                </a:lnTo>
                <a:close/>
                <a:moveTo>
                  <a:pt x="15119" y="3392"/>
                </a:moveTo>
                <a:lnTo>
                  <a:pt x="15105" y="3386"/>
                </a:lnTo>
                <a:lnTo>
                  <a:pt x="15090" y="3389"/>
                </a:lnTo>
                <a:lnTo>
                  <a:pt x="15075" y="3398"/>
                </a:lnTo>
                <a:lnTo>
                  <a:pt x="15061" y="3410"/>
                </a:lnTo>
                <a:lnTo>
                  <a:pt x="15081" y="3415"/>
                </a:lnTo>
                <a:lnTo>
                  <a:pt x="15099" y="3415"/>
                </a:lnTo>
                <a:lnTo>
                  <a:pt x="15113" y="3407"/>
                </a:lnTo>
                <a:lnTo>
                  <a:pt x="15119" y="3392"/>
                </a:lnTo>
                <a:close/>
                <a:moveTo>
                  <a:pt x="15002" y="3477"/>
                </a:moveTo>
                <a:lnTo>
                  <a:pt x="15002" y="3476"/>
                </a:lnTo>
                <a:lnTo>
                  <a:pt x="15002" y="3477"/>
                </a:lnTo>
                <a:close/>
                <a:moveTo>
                  <a:pt x="15178" y="3154"/>
                </a:moveTo>
                <a:lnTo>
                  <a:pt x="15147" y="3182"/>
                </a:lnTo>
                <a:lnTo>
                  <a:pt x="15161" y="3182"/>
                </a:lnTo>
                <a:lnTo>
                  <a:pt x="15196" y="3161"/>
                </a:lnTo>
                <a:lnTo>
                  <a:pt x="15220" y="3131"/>
                </a:lnTo>
                <a:lnTo>
                  <a:pt x="15239" y="3118"/>
                </a:lnTo>
                <a:lnTo>
                  <a:pt x="15220" y="3116"/>
                </a:lnTo>
                <a:lnTo>
                  <a:pt x="15191" y="3127"/>
                </a:lnTo>
                <a:lnTo>
                  <a:pt x="15178" y="3154"/>
                </a:lnTo>
                <a:close/>
                <a:moveTo>
                  <a:pt x="15231" y="3102"/>
                </a:moveTo>
                <a:lnTo>
                  <a:pt x="15233" y="3102"/>
                </a:lnTo>
                <a:lnTo>
                  <a:pt x="15233" y="3102"/>
                </a:lnTo>
                <a:lnTo>
                  <a:pt x="15231" y="3100"/>
                </a:lnTo>
                <a:lnTo>
                  <a:pt x="15231" y="3102"/>
                </a:lnTo>
                <a:close/>
                <a:moveTo>
                  <a:pt x="15220" y="3245"/>
                </a:moveTo>
                <a:lnTo>
                  <a:pt x="15196" y="3247"/>
                </a:lnTo>
                <a:lnTo>
                  <a:pt x="15169" y="3254"/>
                </a:lnTo>
                <a:lnTo>
                  <a:pt x="15145" y="3266"/>
                </a:lnTo>
                <a:lnTo>
                  <a:pt x="15128" y="3284"/>
                </a:lnTo>
                <a:lnTo>
                  <a:pt x="15155" y="3281"/>
                </a:lnTo>
                <a:lnTo>
                  <a:pt x="15183" y="3276"/>
                </a:lnTo>
                <a:lnTo>
                  <a:pt x="15206" y="3263"/>
                </a:lnTo>
                <a:lnTo>
                  <a:pt x="15220" y="3245"/>
                </a:lnTo>
                <a:close/>
                <a:moveTo>
                  <a:pt x="14851" y="2067"/>
                </a:moveTo>
                <a:lnTo>
                  <a:pt x="14825" y="2083"/>
                </a:lnTo>
                <a:lnTo>
                  <a:pt x="14847" y="2090"/>
                </a:lnTo>
                <a:lnTo>
                  <a:pt x="14889" y="2083"/>
                </a:lnTo>
                <a:lnTo>
                  <a:pt x="14921" y="2064"/>
                </a:lnTo>
                <a:lnTo>
                  <a:pt x="14904" y="2057"/>
                </a:lnTo>
                <a:lnTo>
                  <a:pt x="14886" y="2060"/>
                </a:lnTo>
                <a:lnTo>
                  <a:pt x="14870" y="2067"/>
                </a:lnTo>
                <a:lnTo>
                  <a:pt x="14851" y="2067"/>
                </a:lnTo>
                <a:close/>
                <a:moveTo>
                  <a:pt x="14980" y="3648"/>
                </a:moveTo>
                <a:lnTo>
                  <a:pt x="14998" y="3654"/>
                </a:lnTo>
                <a:lnTo>
                  <a:pt x="15017" y="3650"/>
                </a:lnTo>
                <a:lnTo>
                  <a:pt x="15043" y="3638"/>
                </a:lnTo>
                <a:lnTo>
                  <a:pt x="15082" y="3615"/>
                </a:lnTo>
                <a:lnTo>
                  <a:pt x="15054" y="3612"/>
                </a:lnTo>
                <a:lnTo>
                  <a:pt x="15028" y="3617"/>
                </a:lnTo>
                <a:lnTo>
                  <a:pt x="15001" y="3630"/>
                </a:lnTo>
                <a:lnTo>
                  <a:pt x="14980" y="3648"/>
                </a:lnTo>
                <a:close/>
                <a:moveTo>
                  <a:pt x="15273" y="1885"/>
                </a:moveTo>
                <a:lnTo>
                  <a:pt x="15275" y="1885"/>
                </a:lnTo>
                <a:lnTo>
                  <a:pt x="15271" y="1886"/>
                </a:lnTo>
                <a:lnTo>
                  <a:pt x="15272" y="1885"/>
                </a:lnTo>
                <a:lnTo>
                  <a:pt x="15273" y="1885"/>
                </a:lnTo>
                <a:close/>
                <a:moveTo>
                  <a:pt x="15277" y="1883"/>
                </a:moveTo>
                <a:lnTo>
                  <a:pt x="15295" y="1862"/>
                </a:lnTo>
                <a:lnTo>
                  <a:pt x="15291" y="1844"/>
                </a:lnTo>
                <a:lnTo>
                  <a:pt x="15276" y="1840"/>
                </a:lnTo>
                <a:lnTo>
                  <a:pt x="15258" y="1862"/>
                </a:lnTo>
                <a:lnTo>
                  <a:pt x="15235" y="1904"/>
                </a:lnTo>
                <a:lnTo>
                  <a:pt x="15243" y="1931"/>
                </a:lnTo>
                <a:lnTo>
                  <a:pt x="15262" y="1928"/>
                </a:lnTo>
                <a:lnTo>
                  <a:pt x="15277" y="1883"/>
                </a:lnTo>
                <a:close/>
                <a:moveTo>
                  <a:pt x="15226" y="1925"/>
                </a:moveTo>
                <a:lnTo>
                  <a:pt x="15225" y="1925"/>
                </a:lnTo>
                <a:lnTo>
                  <a:pt x="15225" y="1925"/>
                </a:lnTo>
                <a:lnTo>
                  <a:pt x="15225" y="1925"/>
                </a:lnTo>
                <a:lnTo>
                  <a:pt x="15226" y="1925"/>
                </a:lnTo>
                <a:close/>
                <a:moveTo>
                  <a:pt x="14964" y="2799"/>
                </a:moveTo>
                <a:lnTo>
                  <a:pt x="14964" y="2799"/>
                </a:lnTo>
                <a:lnTo>
                  <a:pt x="14964" y="2799"/>
                </a:lnTo>
                <a:lnTo>
                  <a:pt x="14961" y="2800"/>
                </a:lnTo>
                <a:lnTo>
                  <a:pt x="14964" y="2799"/>
                </a:lnTo>
                <a:close/>
                <a:moveTo>
                  <a:pt x="14881" y="2731"/>
                </a:moveTo>
                <a:lnTo>
                  <a:pt x="14882" y="2731"/>
                </a:lnTo>
                <a:lnTo>
                  <a:pt x="14881" y="2730"/>
                </a:lnTo>
                <a:lnTo>
                  <a:pt x="14881" y="2731"/>
                </a:lnTo>
                <a:lnTo>
                  <a:pt x="14881" y="2731"/>
                </a:lnTo>
                <a:close/>
                <a:moveTo>
                  <a:pt x="15961" y="1928"/>
                </a:moveTo>
                <a:lnTo>
                  <a:pt x="15955" y="1922"/>
                </a:lnTo>
                <a:lnTo>
                  <a:pt x="15957" y="1910"/>
                </a:lnTo>
                <a:lnTo>
                  <a:pt x="15965" y="1901"/>
                </a:lnTo>
                <a:lnTo>
                  <a:pt x="15974" y="1899"/>
                </a:lnTo>
                <a:lnTo>
                  <a:pt x="15978" y="1908"/>
                </a:lnTo>
                <a:lnTo>
                  <a:pt x="15974" y="1915"/>
                </a:lnTo>
                <a:lnTo>
                  <a:pt x="15967" y="1922"/>
                </a:lnTo>
                <a:lnTo>
                  <a:pt x="15961" y="1928"/>
                </a:lnTo>
                <a:close/>
                <a:moveTo>
                  <a:pt x="15941" y="1967"/>
                </a:moveTo>
                <a:lnTo>
                  <a:pt x="15939" y="1960"/>
                </a:lnTo>
                <a:lnTo>
                  <a:pt x="15943" y="1956"/>
                </a:lnTo>
                <a:lnTo>
                  <a:pt x="15950" y="1955"/>
                </a:lnTo>
                <a:lnTo>
                  <a:pt x="15956" y="1955"/>
                </a:lnTo>
                <a:lnTo>
                  <a:pt x="15957" y="1962"/>
                </a:lnTo>
                <a:lnTo>
                  <a:pt x="15955" y="1967"/>
                </a:lnTo>
                <a:lnTo>
                  <a:pt x="15948" y="1969"/>
                </a:lnTo>
                <a:lnTo>
                  <a:pt x="15941" y="1967"/>
                </a:lnTo>
                <a:close/>
                <a:moveTo>
                  <a:pt x="15868" y="1961"/>
                </a:moveTo>
                <a:lnTo>
                  <a:pt x="15874" y="1962"/>
                </a:lnTo>
                <a:lnTo>
                  <a:pt x="15877" y="1970"/>
                </a:lnTo>
                <a:lnTo>
                  <a:pt x="15877" y="1980"/>
                </a:lnTo>
                <a:lnTo>
                  <a:pt x="15878" y="1989"/>
                </a:lnTo>
                <a:lnTo>
                  <a:pt x="15866" y="1985"/>
                </a:lnTo>
                <a:lnTo>
                  <a:pt x="15860" y="1981"/>
                </a:lnTo>
                <a:lnTo>
                  <a:pt x="15862" y="1974"/>
                </a:lnTo>
                <a:lnTo>
                  <a:pt x="15868" y="1961"/>
                </a:lnTo>
                <a:close/>
                <a:moveTo>
                  <a:pt x="15845" y="2016"/>
                </a:moveTo>
                <a:lnTo>
                  <a:pt x="15848" y="2011"/>
                </a:lnTo>
                <a:lnTo>
                  <a:pt x="15849" y="2011"/>
                </a:lnTo>
                <a:lnTo>
                  <a:pt x="15848" y="2013"/>
                </a:lnTo>
                <a:lnTo>
                  <a:pt x="15845" y="2016"/>
                </a:lnTo>
                <a:lnTo>
                  <a:pt x="15840" y="2011"/>
                </a:lnTo>
                <a:lnTo>
                  <a:pt x="15841" y="2004"/>
                </a:lnTo>
                <a:lnTo>
                  <a:pt x="15844" y="2004"/>
                </a:lnTo>
                <a:lnTo>
                  <a:pt x="15845" y="2016"/>
                </a:lnTo>
                <a:close/>
                <a:moveTo>
                  <a:pt x="15813" y="1948"/>
                </a:moveTo>
                <a:lnTo>
                  <a:pt x="15816" y="1938"/>
                </a:lnTo>
                <a:lnTo>
                  <a:pt x="15821" y="1932"/>
                </a:lnTo>
                <a:lnTo>
                  <a:pt x="15827" y="1928"/>
                </a:lnTo>
                <a:lnTo>
                  <a:pt x="15841" y="1927"/>
                </a:lnTo>
                <a:lnTo>
                  <a:pt x="15827" y="1938"/>
                </a:lnTo>
                <a:lnTo>
                  <a:pt x="15813" y="1948"/>
                </a:lnTo>
                <a:close/>
                <a:moveTo>
                  <a:pt x="15785" y="1957"/>
                </a:moveTo>
                <a:lnTo>
                  <a:pt x="15776" y="1957"/>
                </a:lnTo>
                <a:lnTo>
                  <a:pt x="15774" y="1952"/>
                </a:lnTo>
                <a:lnTo>
                  <a:pt x="15779" y="1947"/>
                </a:lnTo>
                <a:lnTo>
                  <a:pt x="15789" y="1943"/>
                </a:lnTo>
                <a:lnTo>
                  <a:pt x="15788" y="1953"/>
                </a:lnTo>
                <a:lnTo>
                  <a:pt x="15785" y="1957"/>
                </a:lnTo>
                <a:close/>
                <a:moveTo>
                  <a:pt x="15874" y="2203"/>
                </a:moveTo>
                <a:lnTo>
                  <a:pt x="15860" y="2212"/>
                </a:lnTo>
                <a:lnTo>
                  <a:pt x="15850" y="2220"/>
                </a:lnTo>
                <a:lnTo>
                  <a:pt x="15848" y="2213"/>
                </a:lnTo>
                <a:lnTo>
                  <a:pt x="15850" y="2209"/>
                </a:lnTo>
                <a:lnTo>
                  <a:pt x="15859" y="2206"/>
                </a:lnTo>
                <a:lnTo>
                  <a:pt x="15874" y="2203"/>
                </a:lnTo>
                <a:close/>
                <a:moveTo>
                  <a:pt x="15658" y="2309"/>
                </a:moveTo>
                <a:lnTo>
                  <a:pt x="15633" y="2335"/>
                </a:lnTo>
                <a:lnTo>
                  <a:pt x="15604" y="2346"/>
                </a:lnTo>
                <a:lnTo>
                  <a:pt x="15575" y="2346"/>
                </a:lnTo>
                <a:lnTo>
                  <a:pt x="15543" y="2342"/>
                </a:lnTo>
                <a:lnTo>
                  <a:pt x="15574" y="2324"/>
                </a:lnTo>
                <a:lnTo>
                  <a:pt x="15617" y="2306"/>
                </a:lnTo>
                <a:lnTo>
                  <a:pt x="15652" y="2298"/>
                </a:lnTo>
                <a:lnTo>
                  <a:pt x="15658" y="2309"/>
                </a:lnTo>
                <a:close/>
                <a:moveTo>
                  <a:pt x="15613" y="2384"/>
                </a:moveTo>
                <a:lnTo>
                  <a:pt x="15617" y="2380"/>
                </a:lnTo>
                <a:lnTo>
                  <a:pt x="15618" y="2380"/>
                </a:lnTo>
                <a:lnTo>
                  <a:pt x="15616" y="2381"/>
                </a:lnTo>
                <a:lnTo>
                  <a:pt x="15613" y="2384"/>
                </a:lnTo>
                <a:lnTo>
                  <a:pt x="15612" y="2380"/>
                </a:lnTo>
                <a:lnTo>
                  <a:pt x="15615" y="2376"/>
                </a:lnTo>
                <a:lnTo>
                  <a:pt x="15616" y="2376"/>
                </a:lnTo>
                <a:lnTo>
                  <a:pt x="15613" y="2384"/>
                </a:lnTo>
                <a:close/>
                <a:moveTo>
                  <a:pt x="15543" y="2426"/>
                </a:moveTo>
                <a:lnTo>
                  <a:pt x="15546" y="2422"/>
                </a:lnTo>
                <a:lnTo>
                  <a:pt x="15547" y="2422"/>
                </a:lnTo>
                <a:lnTo>
                  <a:pt x="15546" y="2423"/>
                </a:lnTo>
                <a:lnTo>
                  <a:pt x="15543" y="2426"/>
                </a:lnTo>
                <a:lnTo>
                  <a:pt x="15540" y="2422"/>
                </a:lnTo>
                <a:lnTo>
                  <a:pt x="15541" y="2417"/>
                </a:lnTo>
                <a:lnTo>
                  <a:pt x="15543" y="2417"/>
                </a:lnTo>
                <a:lnTo>
                  <a:pt x="15543" y="2426"/>
                </a:lnTo>
                <a:close/>
                <a:moveTo>
                  <a:pt x="15526" y="2444"/>
                </a:moveTo>
                <a:lnTo>
                  <a:pt x="15514" y="2441"/>
                </a:lnTo>
                <a:lnTo>
                  <a:pt x="15510" y="2435"/>
                </a:lnTo>
                <a:lnTo>
                  <a:pt x="15515" y="2431"/>
                </a:lnTo>
                <a:lnTo>
                  <a:pt x="15526" y="2436"/>
                </a:lnTo>
                <a:lnTo>
                  <a:pt x="15526" y="2440"/>
                </a:lnTo>
                <a:lnTo>
                  <a:pt x="15526" y="2444"/>
                </a:lnTo>
                <a:close/>
                <a:moveTo>
                  <a:pt x="15551" y="2368"/>
                </a:moveTo>
                <a:lnTo>
                  <a:pt x="15532" y="2405"/>
                </a:lnTo>
                <a:lnTo>
                  <a:pt x="15523" y="2413"/>
                </a:lnTo>
                <a:lnTo>
                  <a:pt x="15519" y="2398"/>
                </a:lnTo>
                <a:lnTo>
                  <a:pt x="15508" y="2363"/>
                </a:lnTo>
                <a:lnTo>
                  <a:pt x="15518" y="2365"/>
                </a:lnTo>
                <a:lnTo>
                  <a:pt x="15528" y="2366"/>
                </a:lnTo>
                <a:lnTo>
                  <a:pt x="15540" y="2367"/>
                </a:lnTo>
                <a:lnTo>
                  <a:pt x="15551" y="2368"/>
                </a:lnTo>
                <a:close/>
                <a:moveTo>
                  <a:pt x="15466" y="2445"/>
                </a:moveTo>
                <a:lnTo>
                  <a:pt x="15461" y="2418"/>
                </a:lnTo>
                <a:lnTo>
                  <a:pt x="15461" y="2399"/>
                </a:lnTo>
                <a:lnTo>
                  <a:pt x="15472" y="2385"/>
                </a:lnTo>
                <a:lnTo>
                  <a:pt x="15496" y="2372"/>
                </a:lnTo>
                <a:lnTo>
                  <a:pt x="15496" y="2393"/>
                </a:lnTo>
                <a:lnTo>
                  <a:pt x="15490" y="2410"/>
                </a:lnTo>
                <a:lnTo>
                  <a:pt x="15478" y="2427"/>
                </a:lnTo>
                <a:lnTo>
                  <a:pt x="15466" y="2445"/>
                </a:lnTo>
                <a:close/>
                <a:moveTo>
                  <a:pt x="15445" y="2175"/>
                </a:moveTo>
                <a:lnTo>
                  <a:pt x="15452" y="2177"/>
                </a:lnTo>
                <a:lnTo>
                  <a:pt x="15445" y="2175"/>
                </a:lnTo>
                <a:lnTo>
                  <a:pt x="15448" y="2170"/>
                </a:lnTo>
                <a:lnTo>
                  <a:pt x="15454" y="2170"/>
                </a:lnTo>
                <a:lnTo>
                  <a:pt x="15455" y="2172"/>
                </a:lnTo>
                <a:lnTo>
                  <a:pt x="15445" y="2175"/>
                </a:lnTo>
                <a:close/>
                <a:moveTo>
                  <a:pt x="15536" y="2142"/>
                </a:moveTo>
                <a:lnTo>
                  <a:pt x="15532" y="2156"/>
                </a:lnTo>
                <a:lnTo>
                  <a:pt x="15518" y="2171"/>
                </a:lnTo>
                <a:lnTo>
                  <a:pt x="15500" y="2186"/>
                </a:lnTo>
                <a:lnTo>
                  <a:pt x="15486" y="2202"/>
                </a:lnTo>
                <a:lnTo>
                  <a:pt x="15491" y="2181"/>
                </a:lnTo>
                <a:lnTo>
                  <a:pt x="15503" y="2162"/>
                </a:lnTo>
                <a:lnTo>
                  <a:pt x="15518" y="2148"/>
                </a:lnTo>
                <a:lnTo>
                  <a:pt x="15536" y="2142"/>
                </a:lnTo>
                <a:close/>
                <a:moveTo>
                  <a:pt x="15538" y="2106"/>
                </a:moveTo>
                <a:lnTo>
                  <a:pt x="15531" y="2111"/>
                </a:lnTo>
                <a:lnTo>
                  <a:pt x="15529" y="2113"/>
                </a:lnTo>
                <a:lnTo>
                  <a:pt x="15533" y="2110"/>
                </a:lnTo>
                <a:lnTo>
                  <a:pt x="15538" y="2106"/>
                </a:lnTo>
                <a:lnTo>
                  <a:pt x="15541" y="2114"/>
                </a:lnTo>
                <a:lnTo>
                  <a:pt x="15536" y="2119"/>
                </a:lnTo>
                <a:lnTo>
                  <a:pt x="15532" y="2119"/>
                </a:lnTo>
                <a:lnTo>
                  <a:pt x="15538" y="2106"/>
                </a:lnTo>
                <a:close/>
                <a:moveTo>
                  <a:pt x="15554" y="2156"/>
                </a:moveTo>
                <a:lnTo>
                  <a:pt x="15547" y="2160"/>
                </a:lnTo>
                <a:lnTo>
                  <a:pt x="15542" y="2155"/>
                </a:lnTo>
                <a:lnTo>
                  <a:pt x="15541" y="2147"/>
                </a:lnTo>
                <a:lnTo>
                  <a:pt x="15548" y="2149"/>
                </a:lnTo>
                <a:lnTo>
                  <a:pt x="15552" y="2152"/>
                </a:lnTo>
                <a:lnTo>
                  <a:pt x="15554" y="2156"/>
                </a:lnTo>
                <a:close/>
                <a:moveTo>
                  <a:pt x="15564" y="2120"/>
                </a:moveTo>
                <a:lnTo>
                  <a:pt x="15568" y="2124"/>
                </a:lnTo>
                <a:lnTo>
                  <a:pt x="15566" y="2128"/>
                </a:lnTo>
                <a:lnTo>
                  <a:pt x="15564" y="2132"/>
                </a:lnTo>
                <a:lnTo>
                  <a:pt x="15560" y="2135"/>
                </a:lnTo>
                <a:lnTo>
                  <a:pt x="15556" y="2132"/>
                </a:lnTo>
                <a:lnTo>
                  <a:pt x="15556" y="2128"/>
                </a:lnTo>
                <a:lnTo>
                  <a:pt x="15560" y="2124"/>
                </a:lnTo>
                <a:lnTo>
                  <a:pt x="15564" y="2120"/>
                </a:lnTo>
                <a:close/>
                <a:moveTo>
                  <a:pt x="15597" y="2176"/>
                </a:moveTo>
                <a:lnTo>
                  <a:pt x="15594" y="2186"/>
                </a:lnTo>
                <a:lnTo>
                  <a:pt x="15590" y="2194"/>
                </a:lnTo>
                <a:lnTo>
                  <a:pt x="15583" y="2198"/>
                </a:lnTo>
                <a:lnTo>
                  <a:pt x="15575" y="2202"/>
                </a:lnTo>
                <a:lnTo>
                  <a:pt x="15574" y="2190"/>
                </a:lnTo>
                <a:lnTo>
                  <a:pt x="15576" y="2184"/>
                </a:lnTo>
                <a:lnTo>
                  <a:pt x="15583" y="2180"/>
                </a:lnTo>
                <a:lnTo>
                  <a:pt x="15597" y="2176"/>
                </a:lnTo>
                <a:close/>
                <a:moveTo>
                  <a:pt x="15613" y="2223"/>
                </a:moveTo>
                <a:lnTo>
                  <a:pt x="15604" y="2230"/>
                </a:lnTo>
                <a:lnTo>
                  <a:pt x="15594" y="2239"/>
                </a:lnTo>
                <a:lnTo>
                  <a:pt x="15585" y="2244"/>
                </a:lnTo>
                <a:lnTo>
                  <a:pt x="15578" y="2242"/>
                </a:lnTo>
                <a:lnTo>
                  <a:pt x="15587" y="2234"/>
                </a:lnTo>
                <a:lnTo>
                  <a:pt x="15596" y="2225"/>
                </a:lnTo>
                <a:lnTo>
                  <a:pt x="15604" y="2218"/>
                </a:lnTo>
                <a:lnTo>
                  <a:pt x="15613" y="2223"/>
                </a:lnTo>
                <a:close/>
                <a:moveTo>
                  <a:pt x="15629" y="2079"/>
                </a:moveTo>
                <a:lnTo>
                  <a:pt x="15650" y="2087"/>
                </a:lnTo>
                <a:lnTo>
                  <a:pt x="15633" y="2106"/>
                </a:lnTo>
                <a:lnTo>
                  <a:pt x="15602" y="2119"/>
                </a:lnTo>
                <a:lnTo>
                  <a:pt x="15584" y="2104"/>
                </a:lnTo>
                <a:lnTo>
                  <a:pt x="15590" y="2093"/>
                </a:lnTo>
                <a:lnTo>
                  <a:pt x="15602" y="2086"/>
                </a:lnTo>
                <a:lnTo>
                  <a:pt x="15617" y="2079"/>
                </a:lnTo>
                <a:lnTo>
                  <a:pt x="15629" y="2079"/>
                </a:lnTo>
                <a:close/>
                <a:moveTo>
                  <a:pt x="15627" y="1887"/>
                </a:moveTo>
                <a:lnTo>
                  <a:pt x="15633" y="1889"/>
                </a:lnTo>
                <a:lnTo>
                  <a:pt x="15636" y="1891"/>
                </a:lnTo>
                <a:lnTo>
                  <a:pt x="15636" y="1895"/>
                </a:lnTo>
                <a:lnTo>
                  <a:pt x="15634" y="1900"/>
                </a:lnTo>
                <a:lnTo>
                  <a:pt x="15629" y="1897"/>
                </a:lnTo>
                <a:lnTo>
                  <a:pt x="15625" y="1895"/>
                </a:lnTo>
                <a:lnTo>
                  <a:pt x="15625" y="1892"/>
                </a:lnTo>
                <a:lnTo>
                  <a:pt x="15627" y="1887"/>
                </a:lnTo>
                <a:close/>
                <a:moveTo>
                  <a:pt x="15641" y="2241"/>
                </a:moveTo>
                <a:lnTo>
                  <a:pt x="15638" y="2245"/>
                </a:lnTo>
                <a:lnTo>
                  <a:pt x="15633" y="2249"/>
                </a:lnTo>
                <a:lnTo>
                  <a:pt x="15629" y="2250"/>
                </a:lnTo>
                <a:lnTo>
                  <a:pt x="15624" y="2246"/>
                </a:lnTo>
                <a:lnTo>
                  <a:pt x="15629" y="2242"/>
                </a:lnTo>
                <a:lnTo>
                  <a:pt x="15634" y="2237"/>
                </a:lnTo>
                <a:lnTo>
                  <a:pt x="15638" y="2236"/>
                </a:lnTo>
                <a:lnTo>
                  <a:pt x="15641" y="2241"/>
                </a:lnTo>
                <a:close/>
                <a:moveTo>
                  <a:pt x="15640" y="2203"/>
                </a:moveTo>
                <a:lnTo>
                  <a:pt x="15640" y="2197"/>
                </a:lnTo>
                <a:lnTo>
                  <a:pt x="15644" y="2190"/>
                </a:lnTo>
                <a:lnTo>
                  <a:pt x="15649" y="2186"/>
                </a:lnTo>
                <a:lnTo>
                  <a:pt x="15655" y="2181"/>
                </a:lnTo>
                <a:lnTo>
                  <a:pt x="15657" y="2192"/>
                </a:lnTo>
                <a:lnTo>
                  <a:pt x="15654" y="2199"/>
                </a:lnTo>
                <a:lnTo>
                  <a:pt x="15648" y="2202"/>
                </a:lnTo>
                <a:lnTo>
                  <a:pt x="15640" y="2203"/>
                </a:lnTo>
                <a:close/>
                <a:moveTo>
                  <a:pt x="15306" y="2692"/>
                </a:moveTo>
                <a:lnTo>
                  <a:pt x="15292" y="2684"/>
                </a:lnTo>
                <a:lnTo>
                  <a:pt x="15294" y="2670"/>
                </a:lnTo>
                <a:lnTo>
                  <a:pt x="15308" y="2660"/>
                </a:lnTo>
                <a:lnTo>
                  <a:pt x="15327" y="2656"/>
                </a:lnTo>
                <a:lnTo>
                  <a:pt x="15317" y="2674"/>
                </a:lnTo>
                <a:lnTo>
                  <a:pt x="15306" y="2692"/>
                </a:lnTo>
                <a:close/>
                <a:moveTo>
                  <a:pt x="15275" y="2754"/>
                </a:moveTo>
                <a:lnTo>
                  <a:pt x="15280" y="2749"/>
                </a:lnTo>
                <a:lnTo>
                  <a:pt x="15280" y="2748"/>
                </a:lnTo>
                <a:lnTo>
                  <a:pt x="15278" y="2750"/>
                </a:lnTo>
                <a:lnTo>
                  <a:pt x="15275" y="2754"/>
                </a:lnTo>
                <a:lnTo>
                  <a:pt x="15271" y="2748"/>
                </a:lnTo>
                <a:lnTo>
                  <a:pt x="15273" y="2741"/>
                </a:lnTo>
                <a:lnTo>
                  <a:pt x="15277" y="2743"/>
                </a:lnTo>
                <a:lnTo>
                  <a:pt x="15275" y="2754"/>
                </a:lnTo>
                <a:close/>
                <a:moveTo>
                  <a:pt x="15090" y="2955"/>
                </a:moveTo>
                <a:lnTo>
                  <a:pt x="15093" y="2978"/>
                </a:lnTo>
                <a:lnTo>
                  <a:pt x="15077" y="2987"/>
                </a:lnTo>
                <a:lnTo>
                  <a:pt x="15054" y="2985"/>
                </a:lnTo>
                <a:lnTo>
                  <a:pt x="15037" y="2971"/>
                </a:lnTo>
                <a:lnTo>
                  <a:pt x="15084" y="2948"/>
                </a:lnTo>
                <a:lnTo>
                  <a:pt x="15123" y="2922"/>
                </a:lnTo>
                <a:lnTo>
                  <a:pt x="15132" y="2917"/>
                </a:lnTo>
                <a:lnTo>
                  <a:pt x="15090" y="2955"/>
                </a:lnTo>
                <a:close/>
                <a:moveTo>
                  <a:pt x="15089" y="3127"/>
                </a:moveTo>
                <a:lnTo>
                  <a:pt x="15090" y="3126"/>
                </a:lnTo>
                <a:lnTo>
                  <a:pt x="15089" y="3127"/>
                </a:lnTo>
                <a:lnTo>
                  <a:pt x="15090" y="3125"/>
                </a:lnTo>
                <a:lnTo>
                  <a:pt x="15089" y="3127"/>
                </a:lnTo>
                <a:close/>
                <a:moveTo>
                  <a:pt x="14996" y="2964"/>
                </a:moveTo>
                <a:lnTo>
                  <a:pt x="15001" y="2949"/>
                </a:lnTo>
                <a:lnTo>
                  <a:pt x="15026" y="2927"/>
                </a:lnTo>
                <a:lnTo>
                  <a:pt x="15059" y="2908"/>
                </a:lnTo>
                <a:lnTo>
                  <a:pt x="15080" y="2898"/>
                </a:lnTo>
                <a:lnTo>
                  <a:pt x="15068" y="2932"/>
                </a:lnTo>
                <a:lnTo>
                  <a:pt x="15048" y="2941"/>
                </a:lnTo>
                <a:lnTo>
                  <a:pt x="15022" y="2945"/>
                </a:lnTo>
                <a:lnTo>
                  <a:pt x="14996" y="2964"/>
                </a:lnTo>
                <a:close/>
                <a:moveTo>
                  <a:pt x="15022" y="2918"/>
                </a:moveTo>
                <a:lnTo>
                  <a:pt x="15022" y="2918"/>
                </a:lnTo>
                <a:lnTo>
                  <a:pt x="15022" y="2918"/>
                </a:lnTo>
                <a:lnTo>
                  <a:pt x="15025" y="2917"/>
                </a:lnTo>
                <a:lnTo>
                  <a:pt x="15022" y="2918"/>
                </a:lnTo>
                <a:close/>
                <a:moveTo>
                  <a:pt x="15093" y="2847"/>
                </a:moveTo>
                <a:lnTo>
                  <a:pt x="15099" y="2847"/>
                </a:lnTo>
                <a:lnTo>
                  <a:pt x="15107" y="2848"/>
                </a:lnTo>
                <a:lnTo>
                  <a:pt x="15104" y="2850"/>
                </a:lnTo>
                <a:lnTo>
                  <a:pt x="15098" y="2852"/>
                </a:lnTo>
                <a:lnTo>
                  <a:pt x="15093" y="2851"/>
                </a:lnTo>
                <a:lnTo>
                  <a:pt x="15093" y="2847"/>
                </a:lnTo>
                <a:close/>
                <a:moveTo>
                  <a:pt x="14945" y="2934"/>
                </a:moveTo>
                <a:lnTo>
                  <a:pt x="14947" y="2935"/>
                </a:lnTo>
                <a:lnTo>
                  <a:pt x="14947" y="2935"/>
                </a:lnTo>
                <a:lnTo>
                  <a:pt x="14947" y="2934"/>
                </a:lnTo>
                <a:lnTo>
                  <a:pt x="14945" y="2934"/>
                </a:lnTo>
                <a:lnTo>
                  <a:pt x="14949" y="2930"/>
                </a:lnTo>
                <a:lnTo>
                  <a:pt x="14945" y="2934"/>
                </a:lnTo>
                <a:close/>
                <a:moveTo>
                  <a:pt x="14875" y="2825"/>
                </a:moveTo>
                <a:lnTo>
                  <a:pt x="14880" y="2815"/>
                </a:lnTo>
                <a:lnTo>
                  <a:pt x="14893" y="2806"/>
                </a:lnTo>
                <a:lnTo>
                  <a:pt x="14908" y="2801"/>
                </a:lnTo>
                <a:lnTo>
                  <a:pt x="14922" y="2803"/>
                </a:lnTo>
                <a:lnTo>
                  <a:pt x="14913" y="2814"/>
                </a:lnTo>
                <a:lnTo>
                  <a:pt x="14902" y="2822"/>
                </a:lnTo>
                <a:lnTo>
                  <a:pt x="14890" y="2825"/>
                </a:lnTo>
                <a:lnTo>
                  <a:pt x="14875" y="2825"/>
                </a:lnTo>
                <a:close/>
                <a:moveTo>
                  <a:pt x="14851" y="2736"/>
                </a:moveTo>
                <a:lnTo>
                  <a:pt x="14852" y="2736"/>
                </a:lnTo>
                <a:lnTo>
                  <a:pt x="14851" y="2736"/>
                </a:lnTo>
                <a:lnTo>
                  <a:pt x="14853" y="2734"/>
                </a:lnTo>
                <a:lnTo>
                  <a:pt x="14851" y="2736"/>
                </a:lnTo>
                <a:close/>
                <a:moveTo>
                  <a:pt x="14811" y="2590"/>
                </a:moveTo>
                <a:lnTo>
                  <a:pt x="14819" y="2585"/>
                </a:lnTo>
                <a:lnTo>
                  <a:pt x="14824" y="2585"/>
                </a:lnTo>
                <a:lnTo>
                  <a:pt x="14830" y="2589"/>
                </a:lnTo>
                <a:lnTo>
                  <a:pt x="14839" y="2598"/>
                </a:lnTo>
                <a:lnTo>
                  <a:pt x="14824" y="2594"/>
                </a:lnTo>
                <a:lnTo>
                  <a:pt x="14811" y="2590"/>
                </a:lnTo>
                <a:close/>
                <a:moveTo>
                  <a:pt x="14825" y="2771"/>
                </a:moveTo>
                <a:lnTo>
                  <a:pt x="14823" y="2769"/>
                </a:lnTo>
                <a:lnTo>
                  <a:pt x="14821" y="2769"/>
                </a:lnTo>
                <a:lnTo>
                  <a:pt x="14821" y="2767"/>
                </a:lnTo>
                <a:lnTo>
                  <a:pt x="14823" y="2766"/>
                </a:lnTo>
                <a:lnTo>
                  <a:pt x="14824" y="2766"/>
                </a:lnTo>
                <a:lnTo>
                  <a:pt x="14825" y="2767"/>
                </a:lnTo>
                <a:lnTo>
                  <a:pt x="14825" y="2768"/>
                </a:lnTo>
                <a:lnTo>
                  <a:pt x="14825" y="2771"/>
                </a:lnTo>
                <a:close/>
                <a:moveTo>
                  <a:pt x="14810" y="2808"/>
                </a:moveTo>
                <a:lnTo>
                  <a:pt x="14807" y="2806"/>
                </a:lnTo>
                <a:lnTo>
                  <a:pt x="14805" y="2806"/>
                </a:lnTo>
                <a:lnTo>
                  <a:pt x="14807" y="2804"/>
                </a:lnTo>
                <a:lnTo>
                  <a:pt x="14809" y="2804"/>
                </a:lnTo>
                <a:lnTo>
                  <a:pt x="14810" y="2805"/>
                </a:lnTo>
                <a:lnTo>
                  <a:pt x="14810" y="2808"/>
                </a:lnTo>
                <a:close/>
                <a:moveTo>
                  <a:pt x="14796" y="2674"/>
                </a:moveTo>
                <a:lnTo>
                  <a:pt x="14791" y="2674"/>
                </a:lnTo>
                <a:lnTo>
                  <a:pt x="14786" y="2674"/>
                </a:lnTo>
                <a:lnTo>
                  <a:pt x="14782" y="2671"/>
                </a:lnTo>
                <a:lnTo>
                  <a:pt x="14779" y="2666"/>
                </a:lnTo>
                <a:lnTo>
                  <a:pt x="14793" y="2656"/>
                </a:lnTo>
                <a:lnTo>
                  <a:pt x="14803" y="2654"/>
                </a:lnTo>
                <a:lnTo>
                  <a:pt x="14806" y="2659"/>
                </a:lnTo>
                <a:lnTo>
                  <a:pt x="14796" y="2674"/>
                </a:lnTo>
                <a:close/>
                <a:moveTo>
                  <a:pt x="14811" y="5790"/>
                </a:moveTo>
                <a:lnTo>
                  <a:pt x="14821" y="5790"/>
                </a:lnTo>
                <a:lnTo>
                  <a:pt x="14833" y="5791"/>
                </a:lnTo>
                <a:lnTo>
                  <a:pt x="14825" y="5791"/>
                </a:lnTo>
                <a:lnTo>
                  <a:pt x="14817" y="5791"/>
                </a:lnTo>
                <a:lnTo>
                  <a:pt x="14811" y="5793"/>
                </a:lnTo>
                <a:lnTo>
                  <a:pt x="14811" y="5790"/>
                </a:lnTo>
                <a:close/>
                <a:moveTo>
                  <a:pt x="14956" y="5784"/>
                </a:moveTo>
                <a:lnTo>
                  <a:pt x="14951" y="5782"/>
                </a:lnTo>
                <a:lnTo>
                  <a:pt x="14950" y="5782"/>
                </a:lnTo>
                <a:lnTo>
                  <a:pt x="14952" y="5784"/>
                </a:lnTo>
                <a:lnTo>
                  <a:pt x="14956" y="5784"/>
                </a:lnTo>
                <a:lnTo>
                  <a:pt x="14956" y="5785"/>
                </a:lnTo>
                <a:lnTo>
                  <a:pt x="14954" y="5785"/>
                </a:lnTo>
                <a:lnTo>
                  <a:pt x="14952" y="5784"/>
                </a:lnTo>
                <a:lnTo>
                  <a:pt x="14956" y="5784"/>
                </a:lnTo>
                <a:close/>
                <a:moveTo>
                  <a:pt x="15182" y="5551"/>
                </a:moveTo>
                <a:lnTo>
                  <a:pt x="15180" y="5558"/>
                </a:lnTo>
                <a:lnTo>
                  <a:pt x="15178" y="5561"/>
                </a:lnTo>
                <a:lnTo>
                  <a:pt x="15175" y="5560"/>
                </a:lnTo>
                <a:lnTo>
                  <a:pt x="15171" y="5558"/>
                </a:lnTo>
                <a:lnTo>
                  <a:pt x="15171" y="5553"/>
                </a:lnTo>
                <a:lnTo>
                  <a:pt x="15173" y="5551"/>
                </a:lnTo>
                <a:lnTo>
                  <a:pt x="15177" y="5551"/>
                </a:lnTo>
                <a:lnTo>
                  <a:pt x="15182" y="5551"/>
                </a:lnTo>
                <a:close/>
                <a:moveTo>
                  <a:pt x="14731" y="6127"/>
                </a:moveTo>
                <a:lnTo>
                  <a:pt x="14727" y="6132"/>
                </a:lnTo>
                <a:lnTo>
                  <a:pt x="14722" y="6136"/>
                </a:lnTo>
                <a:lnTo>
                  <a:pt x="14718" y="6138"/>
                </a:lnTo>
                <a:lnTo>
                  <a:pt x="14713" y="6138"/>
                </a:lnTo>
                <a:lnTo>
                  <a:pt x="14722" y="6132"/>
                </a:lnTo>
                <a:lnTo>
                  <a:pt x="14731" y="6127"/>
                </a:lnTo>
                <a:close/>
                <a:moveTo>
                  <a:pt x="14746" y="6309"/>
                </a:moveTo>
                <a:lnTo>
                  <a:pt x="14749" y="6312"/>
                </a:lnTo>
                <a:lnTo>
                  <a:pt x="14750" y="6313"/>
                </a:lnTo>
                <a:lnTo>
                  <a:pt x="14750" y="6314"/>
                </a:lnTo>
                <a:lnTo>
                  <a:pt x="14747" y="6314"/>
                </a:lnTo>
                <a:lnTo>
                  <a:pt x="14745" y="6314"/>
                </a:lnTo>
                <a:lnTo>
                  <a:pt x="14744" y="6313"/>
                </a:lnTo>
                <a:lnTo>
                  <a:pt x="14745" y="6311"/>
                </a:lnTo>
                <a:lnTo>
                  <a:pt x="14746" y="6309"/>
                </a:lnTo>
                <a:close/>
                <a:moveTo>
                  <a:pt x="15142" y="6463"/>
                </a:moveTo>
                <a:lnTo>
                  <a:pt x="15137" y="6472"/>
                </a:lnTo>
                <a:lnTo>
                  <a:pt x="15132" y="6477"/>
                </a:lnTo>
                <a:lnTo>
                  <a:pt x="15126" y="6477"/>
                </a:lnTo>
                <a:lnTo>
                  <a:pt x="15115" y="6472"/>
                </a:lnTo>
                <a:lnTo>
                  <a:pt x="15129" y="6467"/>
                </a:lnTo>
                <a:lnTo>
                  <a:pt x="15142" y="6463"/>
                </a:lnTo>
                <a:close/>
                <a:moveTo>
                  <a:pt x="14772" y="6407"/>
                </a:moveTo>
                <a:lnTo>
                  <a:pt x="14848" y="6379"/>
                </a:lnTo>
                <a:lnTo>
                  <a:pt x="14903" y="6356"/>
                </a:lnTo>
                <a:lnTo>
                  <a:pt x="14952" y="6346"/>
                </a:lnTo>
                <a:lnTo>
                  <a:pt x="15010" y="6355"/>
                </a:lnTo>
                <a:lnTo>
                  <a:pt x="14919" y="6383"/>
                </a:lnTo>
                <a:lnTo>
                  <a:pt x="14826" y="6418"/>
                </a:lnTo>
                <a:lnTo>
                  <a:pt x="14795" y="6437"/>
                </a:lnTo>
                <a:lnTo>
                  <a:pt x="14889" y="6419"/>
                </a:lnTo>
                <a:lnTo>
                  <a:pt x="14994" y="6405"/>
                </a:lnTo>
                <a:lnTo>
                  <a:pt x="15099" y="6413"/>
                </a:lnTo>
                <a:lnTo>
                  <a:pt x="15127" y="6433"/>
                </a:lnTo>
                <a:lnTo>
                  <a:pt x="15001" y="6457"/>
                </a:lnTo>
                <a:lnTo>
                  <a:pt x="14933" y="6466"/>
                </a:lnTo>
                <a:lnTo>
                  <a:pt x="14935" y="6483"/>
                </a:lnTo>
                <a:lnTo>
                  <a:pt x="14964" y="6494"/>
                </a:lnTo>
                <a:lnTo>
                  <a:pt x="14982" y="6481"/>
                </a:lnTo>
                <a:lnTo>
                  <a:pt x="15071" y="6485"/>
                </a:lnTo>
                <a:lnTo>
                  <a:pt x="15184" y="6486"/>
                </a:lnTo>
                <a:lnTo>
                  <a:pt x="15240" y="6499"/>
                </a:lnTo>
                <a:lnTo>
                  <a:pt x="15155" y="6544"/>
                </a:lnTo>
                <a:lnTo>
                  <a:pt x="15138" y="6535"/>
                </a:lnTo>
                <a:lnTo>
                  <a:pt x="15121" y="6531"/>
                </a:lnTo>
                <a:lnTo>
                  <a:pt x="15101" y="6528"/>
                </a:lnTo>
                <a:lnTo>
                  <a:pt x="15082" y="6528"/>
                </a:lnTo>
                <a:lnTo>
                  <a:pt x="15084" y="6527"/>
                </a:lnTo>
                <a:lnTo>
                  <a:pt x="15084" y="6526"/>
                </a:lnTo>
                <a:lnTo>
                  <a:pt x="15079" y="6523"/>
                </a:lnTo>
                <a:lnTo>
                  <a:pt x="15075" y="6522"/>
                </a:lnTo>
                <a:lnTo>
                  <a:pt x="15071" y="6525"/>
                </a:lnTo>
                <a:lnTo>
                  <a:pt x="15068" y="6528"/>
                </a:lnTo>
                <a:lnTo>
                  <a:pt x="15068" y="6530"/>
                </a:lnTo>
                <a:lnTo>
                  <a:pt x="15005" y="6542"/>
                </a:lnTo>
                <a:lnTo>
                  <a:pt x="14949" y="6559"/>
                </a:lnTo>
                <a:lnTo>
                  <a:pt x="14909" y="6563"/>
                </a:lnTo>
                <a:lnTo>
                  <a:pt x="14896" y="6540"/>
                </a:lnTo>
                <a:lnTo>
                  <a:pt x="15002" y="6522"/>
                </a:lnTo>
                <a:lnTo>
                  <a:pt x="14966" y="6514"/>
                </a:lnTo>
                <a:lnTo>
                  <a:pt x="14853" y="6513"/>
                </a:lnTo>
                <a:lnTo>
                  <a:pt x="14728" y="6514"/>
                </a:lnTo>
                <a:lnTo>
                  <a:pt x="14467" y="6513"/>
                </a:lnTo>
                <a:lnTo>
                  <a:pt x="14441" y="6488"/>
                </a:lnTo>
                <a:lnTo>
                  <a:pt x="14569" y="6448"/>
                </a:lnTo>
                <a:lnTo>
                  <a:pt x="14772" y="6407"/>
                </a:lnTo>
                <a:close/>
                <a:moveTo>
                  <a:pt x="14770" y="6330"/>
                </a:moveTo>
                <a:lnTo>
                  <a:pt x="14769" y="6331"/>
                </a:lnTo>
                <a:lnTo>
                  <a:pt x="14769" y="6332"/>
                </a:lnTo>
                <a:lnTo>
                  <a:pt x="14769" y="6331"/>
                </a:lnTo>
                <a:lnTo>
                  <a:pt x="14770" y="6330"/>
                </a:lnTo>
                <a:lnTo>
                  <a:pt x="14770" y="6332"/>
                </a:lnTo>
                <a:lnTo>
                  <a:pt x="14770" y="6334"/>
                </a:lnTo>
                <a:lnTo>
                  <a:pt x="14770" y="6334"/>
                </a:lnTo>
                <a:lnTo>
                  <a:pt x="14770" y="6330"/>
                </a:lnTo>
                <a:close/>
                <a:moveTo>
                  <a:pt x="14809" y="6358"/>
                </a:moveTo>
                <a:lnTo>
                  <a:pt x="14805" y="6364"/>
                </a:lnTo>
                <a:lnTo>
                  <a:pt x="14800" y="6370"/>
                </a:lnTo>
                <a:lnTo>
                  <a:pt x="14781" y="6369"/>
                </a:lnTo>
                <a:lnTo>
                  <a:pt x="14781" y="6365"/>
                </a:lnTo>
                <a:lnTo>
                  <a:pt x="14792" y="6362"/>
                </a:lnTo>
                <a:lnTo>
                  <a:pt x="14809" y="6358"/>
                </a:lnTo>
                <a:close/>
                <a:moveTo>
                  <a:pt x="14786" y="6130"/>
                </a:moveTo>
                <a:lnTo>
                  <a:pt x="14803" y="6122"/>
                </a:lnTo>
                <a:lnTo>
                  <a:pt x="14824" y="6121"/>
                </a:lnTo>
                <a:lnTo>
                  <a:pt x="14844" y="6122"/>
                </a:lnTo>
                <a:lnTo>
                  <a:pt x="14866" y="6124"/>
                </a:lnTo>
                <a:lnTo>
                  <a:pt x="14845" y="6132"/>
                </a:lnTo>
                <a:lnTo>
                  <a:pt x="14817" y="6138"/>
                </a:lnTo>
                <a:lnTo>
                  <a:pt x="14793" y="6136"/>
                </a:lnTo>
                <a:lnTo>
                  <a:pt x="14786" y="6130"/>
                </a:lnTo>
                <a:close/>
                <a:moveTo>
                  <a:pt x="14896" y="5828"/>
                </a:moveTo>
                <a:lnTo>
                  <a:pt x="14895" y="5835"/>
                </a:lnTo>
                <a:lnTo>
                  <a:pt x="14891" y="5837"/>
                </a:lnTo>
                <a:lnTo>
                  <a:pt x="14885" y="5838"/>
                </a:lnTo>
                <a:lnTo>
                  <a:pt x="14879" y="5840"/>
                </a:lnTo>
                <a:lnTo>
                  <a:pt x="14881" y="5832"/>
                </a:lnTo>
                <a:lnTo>
                  <a:pt x="14885" y="5828"/>
                </a:lnTo>
                <a:lnTo>
                  <a:pt x="14890" y="5828"/>
                </a:lnTo>
                <a:lnTo>
                  <a:pt x="14896" y="5828"/>
                </a:lnTo>
                <a:close/>
                <a:moveTo>
                  <a:pt x="14955" y="5959"/>
                </a:moveTo>
                <a:lnTo>
                  <a:pt x="14944" y="5962"/>
                </a:lnTo>
                <a:lnTo>
                  <a:pt x="14930" y="5962"/>
                </a:lnTo>
                <a:lnTo>
                  <a:pt x="14917" y="5959"/>
                </a:lnTo>
                <a:lnTo>
                  <a:pt x="14905" y="5956"/>
                </a:lnTo>
                <a:lnTo>
                  <a:pt x="14917" y="5953"/>
                </a:lnTo>
                <a:lnTo>
                  <a:pt x="14930" y="5953"/>
                </a:lnTo>
                <a:lnTo>
                  <a:pt x="14942" y="5954"/>
                </a:lnTo>
                <a:lnTo>
                  <a:pt x="14955" y="5959"/>
                </a:lnTo>
                <a:close/>
                <a:moveTo>
                  <a:pt x="14987" y="6314"/>
                </a:moveTo>
                <a:lnTo>
                  <a:pt x="14992" y="6314"/>
                </a:lnTo>
                <a:lnTo>
                  <a:pt x="14997" y="6313"/>
                </a:lnTo>
                <a:lnTo>
                  <a:pt x="15001" y="6314"/>
                </a:lnTo>
                <a:lnTo>
                  <a:pt x="15002" y="6320"/>
                </a:lnTo>
                <a:lnTo>
                  <a:pt x="14996" y="6320"/>
                </a:lnTo>
                <a:lnTo>
                  <a:pt x="14991" y="6321"/>
                </a:lnTo>
                <a:lnTo>
                  <a:pt x="14987" y="6320"/>
                </a:lnTo>
                <a:lnTo>
                  <a:pt x="14987" y="6314"/>
                </a:lnTo>
                <a:close/>
                <a:moveTo>
                  <a:pt x="15001" y="6059"/>
                </a:moveTo>
                <a:lnTo>
                  <a:pt x="15001" y="6059"/>
                </a:lnTo>
                <a:lnTo>
                  <a:pt x="15001" y="6059"/>
                </a:lnTo>
                <a:lnTo>
                  <a:pt x="15002" y="6059"/>
                </a:lnTo>
                <a:lnTo>
                  <a:pt x="15001" y="6059"/>
                </a:lnTo>
                <a:close/>
                <a:moveTo>
                  <a:pt x="15031" y="6341"/>
                </a:moveTo>
                <a:lnTo>
                  <a:pt x="15048" y="6336"/>
                </a:lnTo>
                <a:lnTo>
                  <a:pt x="15062" y="6330"/>
                </a:lnTo>
                <a:lnTo>
                  <a:pt x="15063" y="6330"/>
                </a:lnTo>
                <a:lnTo>
                  <a:pt x="15065" y="6330"/>
                </a:lnTo>
                <a:lnTo>
                  <a:pt x="15065" y="6328"/>
                </a:lnTo>
                <a:lnTo>
                  <a:pt x="15075" y="6322"/>
                </a:lnTo>
                <a:lnTo>
                  <a:pt x="15087" y="6314"/>
                </a:lnTo>
                <a:lnTo>
                  <a:pt x="15100" y="6307"/>
                </a:lnTo>
                <a:lnTo>
                  <a:pt x="15115" y="6298"/>
                </a:lnTo>
                <a:lnTo>
                  <a:pt x="15121" y="6309"/>
                </a:lnTo>
                <a:lnTo>
                  <a:pt x="15089" y="6334"/>
                </a:lnTo>
                <a:lnTo>
                  <a:pt x="15049" y="6350"/>
                </a:lnTo>
                <a:lnTo>
                  <a:pt x="15031" y="6341"/>
                </a:lnTo>
                <a:close/>
                <a:moveTo>
                  <a:pt x="15047" y="6285"/>
                </a:moveTo>
                <a:lnTo>
                  <a:pt x="15065" y="6270"/>
                </a:lnTo>
                <a:lnTo>
                  <a:pt x="15077" y="6275"/>
                </a:lnTo>
                <a:lnTo>
                  <a:pt x="15082" y="6290"/>
                </a:lnTo>
                <a:lnTo>
                  <a:pt x="15073" y="6307"/>
                </a:lnTo>
                <a:lnTo>
                  <a:pt x="15067" y="6297"/>
                </a:lnTo>
                <a:lnTo>
                  <a:pt x="15058" y="6295"/>
                </a:lnTo>
                <a:lnTo>
                  <a:pt x="15049" y="6294"/>
                </a:lnTo>
                <a:lnTo>
                  <a:pt x="15047" y="6285"/>
                </a:lnTo>
                <a:close/>
                <a:moveTo>
                  <a:pt x="15175" y="6332"/>
                </a:moveTo>
                <a:lnTo>
                  <a:pt x="15159" y="6341"/>
                </a:lnTo>
                <a:lnTo>
                  <a:pt x="15142" y="6344"/>
                </a:lnTo>
                <a:lnTo>
                  <a:pt x="15126" y="6345"/>
                </a:lnTo>
                <a:lnTo>
                  <a:pt x="15110" y="6342"/>
                </a:lnTo>
                <a:lnTo>
                  <a:pt x="15126" y="6334"/>
                </a:lnTo>
                <a:lnTo>
                  <a:pt x="15141" y="6330"/>
                </a:lnTo>
                <a:lnTo>
                  <a:pt x="15157" y="6328"/>
                </a:lnTo>
                <a:lnTo>
                  <a:pt x="15175" y="6332"/>
                </a:lnTo>
                <a:close/>
                <a:moveTo>
                  <a:pt x="15170" y="6236"/>
                </a:moveTo>
                <a:lnTo>
                  <a:pt x="15171" y="6242"/>
                </a:lnTo>
                <a:lnTo>
                  <a:pt x="15166" y="6244"/>
                </a:lnTo>
                <a:lnTo>
                  <a:pt x="15160" y="6244"/>
                </a:lnTo>
                <a:lnTo>
                  <a:pt x="15154" y="6244"/>
                </a:lnTo>
                <a:lnTo>
                  <a:pt x="15151" y="6238"/>
                </a:lnTo>
                <a:lnTo>
                  <a:pt x="15155" y="6236"/>
                </a:lnTo>
                <a:lnTo>
                  <a:pt x="15163" y="6236"/>
                </a:lnTo>
                <a:lnTo>
                  <a:pt x="15170" y="6236"/>
                </a:lnTo>
                <a:close/>
                <a:moveTo>
                  <a:pt x="15164" y="6278"/>
                </a:moveTo>
                <a:lnTo>
                  <a:pt x="15161" y="6278"/>
                </a:lnTo>
                <a:lnTo>
                  <a:pt x="15164" y="6278"/>
                </a:lnTo>
                <a:lnTo>
                  <a:pt x="15161" y="6279"/>
                </a:lnTo>
                <a:lnTo>
                  <a:pt x="15164" y="6278"/>
                </a:lnTo>
                <a:close/>
                <a:moveTo>
                  <a:pt x="15159" y="6276"/>
                </a:moveTo>
                <a:lnTo>
                  <a:pt x="15157" y="6272"/>
                </a:lnTo>
                <a:lnTo>
                  <a:pt x="15157" y="6270"/>
                </a:lnTo>
                <a:lnTo>
                  <a:pt x="15160" y="6269"/>
                </a:lnTo>
                <a:lnTo>
                  <a:pt x="15164" y="6269"/>
                </a:lnTo>
                <a:lnTo>
                  <a:pt x="15161" y="6272"/>
                </a:lnTo>
                <a:lnTo>
                  <a:pt x="15159" y="6276"/>
                </a:lnTo>
                <a:close/>
                <a:moveTo>
                  <a:pt x="15156" y="6309"/>
                </a:moveTo>
                <a:lnTo>
                  <a:pt x="15169" y="6308"/>
                </a:lnTo>
                <a:lnTo>
                  <a:pt x="15183" y="6307"/>
                </a:lnTo>
                <a:lnTo>
                  <a:pt x="15175" y="6313"/>
                </a:lnTo>
                <a:lnTo>
                  <a:pt x="15170" y="6316"/>
                </a:lnTo>
                <a:lnTo>
                  <a:pt x="15164" y="6314"/>
                </a:lnTo>
                <a:lnTo>
                  <a:pt x="15156" y="6309"/>
                </a:lnTo>
                <a:close/>
                <a:moveTo>
                  <a:pt x="15228" y="6458"/>
                </a:moveTo>
                <a:lnTo>
                  <a:pt x="15221" y="6469"/>
                </a:lnTo>
                <a:lnTo>
                  <a:pt x="15217" y="6472"/>
                </a:lnTo>
                <a:lnTo>
                  <a:pt x="15210" y="6471"/>
                </a:lnTo>
                <a:lnTo>
                  <a:pt x="15200" y="6466"/>
                </a:lnTo>
                <a:lnTo>
                  <a:pt x="15206" y="6458"/>
                </a:lnTo>
                <a:lnTo>
                  <a:pt x="15212" y="6456"/>
                </a:lnTo>
                <a:lnTo>
                  <a:pt x="15219" y="6456"/>
                </a:lnTo>
                <a:lnTo>
                  <a:pt x="15228" y="6458"/>
                </a:lnTo>
                <a:close/>
                <a:moveTo>
                  <a:pt x="15231" y="6381"/>
                </a:moveTo>
                <a:lnTo>
                  <a:pt x="15261" y="6395"/>
                </a:lnTo>
                <a:lnTo>
                  <a:pt x="15244" y="6411"/>
                </a:lnTo>
                <a:lnTo>
                  <a:pt x="15210" y="6434"/>
                </a:lnTo>
                <a:lnTo>
                  <a:pt x="15189" y="6465"/>
                </a:lnTo>
                <a:lnTo>
                  <a:pt x="15160" y="6435"/>
                </a:lnTo>
                <a:lnTo>
                  <a:pt x="15161" y="6407"/>
                </a:lnTo>
                <a:lnTo>
                  <a:pt x="15187" y="6388"/>
                </a:lnTo>
                <a:lnTo>
                  <a:pt x="15231" y="6381"/>
                </a:lnTo>
                <a:close/>
                <a:moveTo>
                  <a:pt x="15192" y="6253"/>
                </a:moveTo>
                <a:lnTo>
                  <a:pt x="15205" y="6236"/>
                </a:lnTo>
                <a:lnTo>
                  <a:pt x="15244" y="6232"/>
                </a:lnTo>
                <a:lnTo>
                  <a:pt x="15272" y="6239"/>
                </a:lnTo>
                <a:lnTo>
                  <a:pt x="15252" y="6253"/>
                </a:lnTo>
                <a:lnTo>
                  <a:pt x="15239" y="6246"/>
                </a:lnTo>
                <a:lnTo>
                  <a:pt x="15231" y="6257"/>
                </a:lnTo>
                <a:lnTo>
                  <a:pt x="15219" y="6266"/>
                </a:lnTo>
                <a:lnTo>
                  <a:pt x="15192" y="6253"/>
                </a:lnTo>
                <a:close/>
                <a:moveTo>
                  <a:pt x="15359" y="6262"/>
                </a:moveTo>
                <a:lnTo>
                  <a:pt x="15396" y="6256"/>
                </a:lnTo>
                <a:lnTo>
                  <a:pt x="15434" y="6253"/>
                </a:lnTo>
                <a:lnTo>
                  <a:pt x="15472" y="6256"/>
                </a:lnTo>
                <a:lnTo>
                  <a:pt x="15509" y="6265"/>
                </a:lnTo>
                <a:lnTo>
                  <a:pt x="15419" y="6272"/>
                </a:lnTo>
                <a:lnTo>
                  <a:pt x="15323" y="6270"/>
                </a:lnTo>
                <a:lnTo>
                  <a:pt x="15284" y="6265"/>
                </a:lnTo>
                <a:lnTo>
                  <a:pt x="15359" y="6262"/>
                </a:lnTo>
                <a:close/>
                <a:moveTo>
                  <a:pt x="15373" y="6228"/>
                </a:moveTo>
                <a:lnTo>
                  <a:pt x="15439" y="6230"/>
                </a:lnTo>
                <a:lnTo>
                  <a:pt x="15508" y="6238"/>
                </a:lnTo>
                <a:lnTo>
                  <a:pt x="15534" y="6243"/>
                </a:lnTo>
                <a:lnTo>
                  <a:pt x="15473" y="6238"/>
                </a:lnTo>
                <a:lnTo>
                  <a:pt x="15445" y="6243"/>
                </a:lnTo>
                <a:lnTo>
                  <a:pt x="15410" y="6246"/>
                </a:lnTo>
                <a:lnTo>
                  <a:pt x="15380" y="6242"/>
                </a:lnTo>
                <a:lnTo>
                  <a:pt x="15373" y="6228"/>
                </a:lnTo>
                <a:close/>
                <a:moveTo>
                  <a:pt x="15602" y="6239"/>
                </a:moveTo>
                <a:lnTo>
                  <a:pt x="15590" y="6241"/>
                </a:lnTo>
                <a:lnTo>
                  <a:pt x="15580" y="6241"/>
                </a:lnTo>
                <a:lnTo>
                  <a:pt x="15570" y="6239"/>
                </a:lnTo>
                <a:lnTo>
                  <a:pt x="15559" y="6238"/>
                </a:lnTo>
                <a:lnTo>
                  <a:pt x="15570" y="6238"/>
                </a:lnTo>
                <a:lnTo>
                  <a:pt x="15580" y="6238"/>
                </a:lnTo>
                <a:lnTo>
                  <a:pt x="15590" y="6238"/>
                </a:lnTo>
                <a:lnTo>
                  <a:pt x="15602" y="6239"/>
                </a:lnTo>
                <a:close/>
                <a:moveTo>
                  <a:pt x="15546" y="6281"/>
                </a:moveTo>
                <a:lnTo>
                  <a:pt x="15554" y="6293"/>
                </a:lnTo>
                <a:lnTo>
                  <a:pt x="15540" y="6302"/>
                </a:lnTo>
                <a:lnTo>
                  <a:pt x="15520" y="6302"/>
                </a:lnTo>
                <a:lnTo>
                  <a:pt x="15514" y="6290"/>
                </a:lnTo>
                <a:lnTo>
                  <a:pt x="15529" y="6286"/>
                </a:lnTo>
                <a:lnTo>
                  <a:pt x="15546" y="6281"/>
                </a:lnTo>
                <a:close/>
                <a:moveTo>
                  <a:pt x="15522" y="6525"/>
                </a:moveTo>
                <a:lnTo>
                  <a:pt x="15533" y="6521"/>
                </a:lnTo>
                <a:lnTo>
                  <a:pt x="15543" y="6517"/>
                </a:lnTo>
                <a:lnTo>
                  <a:pt x="15540" y="6526"/>
                </a:lnTo>
                <a:lnTo>
                  <a:pt x="15536" y="6530"/>
                </a:lnTo>
                <a:lnTo>
                  <a:pt x="15529" y="6530"/>
                </a:lnTo>
                <a:lnTo>
                  <a:pt x="15522" y="6525"/>
                </a:lnTo>
                <a:close/>
                <a:moveTo>
                  <a:pt x="15510" y="6390"/>
                </a:moveTo>
                <a:lnTo>
                  <a:pt x="15513" y="6386"/>
                </a:lnTo>
                <a:lnTo>
                  <a:pt x="15514" y="6386"/>
                </a:lnTo>
                <a:lnTo>
                  <a:pt x="15513" y="6387"/>
                </a:lnTo>
                <a:lnTo>
                  <a:pt x="15510" y="6390"/>
                </a:lnTo>
                <a:lnTo>
                  <a:pt x="15508" y="6386"/>
                </a:lnTo>
                <a:lnTo>
                  <a:pt x="15509" y="6381"/>
                </a:lnTo>
                <a:lnTo>
                  <a:pt x="15512" y="6381"/>
                </a:lnTo>
                <a:lnTo>
                  <a:pt x="15510" y="6390"/>
                </a:lnTo>
                <a:close/>
                <a:moveTo>
                  <a:pt x="15496" y="6308"/>
                </a:moveTo>
                <a:lnTo>
                  <a:pt x="15501" y="6308"/>
                </a:lnTo>
                <a:lnTo>
                  <a:pt x="15506" y="6307"/>
                </a:lnTo>
                <a:lnTo>
                  <a:pt x="15510" y="6308"/>
                </a:lnTo>
                <a:lnTo>
                  <a:pt x="15510" y="6313"/>
                </a:lnTo>
                <a:lnTo>
                  <a:pt x="15505" y="6313"/>
                </a:lnTo>
                <a:lnTo>
                  <a:pt x="15501" y="6313"/>
                </a:lnTo>
                <a:lnTo>
                  <a:pt x="15498" y="6313"/>
                </a:lnTo>
                <a:lnTo>
                  <a:pt x="15496" y="6308"/>
                </a:lnTo>
                <a:close/>
                <a:moveTo>
                  <a:pt x="15401" y="6427"/>
                </a:moveTo>
                <a:lnTo>
                  <a:pt x="15396" y="6424"/>
                </a:lnTo>
                <a:lnTo>
                  <a:pt x="15398" y="6421"/>
                </a:lnTo>
                <a:lnTo>
                  <a:pt x="15403" y="6419"/>
                </a:lnTo>
                <a:lnTo>
                  <a:pt x="15410" y="6418"/>
                </a:lnTo>
                <a:lnTo>
                  <a:pt x="15411" y="6423"/>
                </a:lnTo>
                <a:lnTo>
                  <a:pt x="15408" y="6425"/>
                </a:lnTo>
                <a:lnTo>
                  <a:pt x="15406" y="6427"/>
                </a:lnTo>
                <a:lnTo>
                  <a:pt x="15401" y="6427"/>
                </a:lnTo>
                <a:close/>
                <a:moveTo>
                  <a:pt x="15363" y="6309"/>
                </a:moveTo>
                <a:lnTo>
                  <a:pt x="15370" y="6295"/>
                </a:lnTo>
                <a:lnTo>
                  <a:pt x="15382" y="6293"/>
                </a:lnTo>
                <a:lnTo>
                  <a:pt x="15394" y="6292"/>
                </a:lnTo>
                <a:lnTo>
                  <a:pt x="15403" y="6284"/>
                </a:lnTo>
                <a:lnTo>
                  <a:pt x="15396" y="6297"/>
                </a:lnTo>
                <a:lnTo>
                  <a:pt x="15385" y="6304"/>
                </a:lnTo>
                <a:lnTo>
                  <a:pt x="15375" y="6308"/>
                </a:lnTo>
                <a:lnTo>
                  <a:pt x="15363" y="6309"/>
                </a:lnTo>
                <a:close/>
                <a:moveTo>
                  <a:pt x="15267" y="6353"/>
                </a:moveTo>
                <a:lnTo>
                  <a:pt x="15259" y="6354"/>
                </a:lnTo>
                <a:lnTo>
                  <a:pt x="15252" y="6358"/>
                </a:lnTo>
                <a:lnTo>
                  <a:pt x="15245" y="6358"/>
                </a:lnTo>
                <a:lnTo>
                  <a:pt x="15244" y="6353"/>
                </a:lnTo>
                <a:lnTo>
                  <a:pt x="15250" y="6351"/>
                </a:lnTo>
                <a:lnTo>
                  <a:pt x="15258" y="6349"/>
                </a:lnTo>
                <a:lnTo>
                  <a:pt x="15263" y="6349"/>
                </a:lnTo>
                <a:lnTo>
                  <a:pt x="15267" y="6353"/>
                </a:lnTo>
                <a:close/>
                <a:moveTo>
                  <a:pt x="15271" y="6309"/>
                </a:moveTo>
                <a:lnTo>
                  <a:pt x="15267" y="6303"/>
                </a:lnTo>
                <a:lnTo>
                  <a:pt x="15267" y="6298"/>
                </a:lnTo>
                <a:lnTo>
                  <a:pt x="15270" y="6294"/>
                </a:lnTo>
                <a:lnTo>
                  <a:pt x="15275" y="6292"/>
                </a:lnTo>
                <a:lnTo>
                  <a:pt x="15278" y="6295"/>
                </a:lnTo>
                <a:lnTo>
                  <a:pt x="15278" y="6299"/>
                </a:lnTo>
                <a:lnTo>
                  <a:pt x="15275" y="6304"/>
                </a:lnTo>
                <a:lnTo>
                  <a:pt x="15271" y="6309"/>
                </a:lnTo>
                <a:close/>
                <a:moveTo>
                  <a:pt x="15240" y="6611"/>
                </a:moveTo>
                <a:lnTo>
                  <a:pt x="15244" y="6606"/>
                </a:lnTo>
                <a:lnTo>
                  <a:pt x="15248" y="6606"/>
                </a:lnTo>
                <a:lnTo>
                  <a:pt x="15252" y="6609"/>
                </a:lnTo>
                <a:lnTo>
                  <a:pt x="15252" y="6614"/>
                </a:lnTo>
                <a:lnTo>
                  <a:pt x="15245" y="6614"/>
                </a:lnTo>
                <a:lnTo>
                  <a:pt x="15240" y="6611"/>
                </a:lnTo>
                <a:close/>
                <a:moveTo>
                  <a:pt x="15242" y="6663"/>
                </a:moveTo>
                <a:lnTo>
                  <a:pt x="15249" y="6658"/>
                </a:lnTo>
                <a:lnTo>
                  <a:pt x="15256" y="6654"/>
                </a:lnTo>
                <a:lnTo>
                  <a:pt x="15261" y="6652"/>
                </a:lnTo>
                <a:lnTo>
                  <a:pt x="15266" y="6654"/>
                </a:lnTo>
                <a:lnTo>
                  <a:pt x="15262" y="6661"/>
                </a:lnTo>
                <a:lnTo>
                  <a:pt x="15257" y="6663"/>
                </a:lnTo>
                <a:lnTo>
                  <a:pt x="15250" y="6663"/>
                </a:lnTo>
                <a:lnTo>
                  <a:pt x="15242" y="6663"/>
                </a:lnTo>
                <a:close/>
                <a:moveTo>
                  <a:pt x="15208" y="6565"/>
                </a:moveTo>
                <a:lnTo>
                  <a:pt x="15212" y="6565"/>
                </a:lnTo>
                <a:lnTo>
                  <a:pt x="15217" y="6565"/>
                </a:lnTo>
                <a:lnTo>
                  <a:pt x="15220" y="6567"/>
                </a:lnTo>
                <a:lnTo>
                  <a:pt x="15221" y="6570"/>
                </a:lnTo>
                <a:lnTo>
                  <a:pt x="15216" y="6572"/>
                </a:lnTo>
                <a:lnTo>
                  <a:pt x="15211" y="6572"/>
                </a:lnTo>
                <a:lnTo>
                  <a:pt x="15208" y="6570"/>
                </a:lnTo>
                <a:lnTo>
                  <a:pt x="15208" y="6565"/>
                </a:lnTo>
                <a:close/>
                <a:moveTo>
                  <a:pt x="15214" y="6595"/>
                </a:moveTo>
                <a:lnTo>
                  <a:pt x="15221" y="6592"/>
                </a:lnTo>
                <a:lnTo>
                  <a:pt x="15226" y="6592"/>
                </a:lnTo>
                <a:lnTo>
                  <a:pt x="15230" y="6596"/>
                </a:lnTo>
                <a:lnTo>
                  <a:pt x="15234" y="6603"/>
                </a:lnTo>
                <a:lnTo>
                  <a:pt x="15229" y="6603"/>
                </a:lnTo>
                <a:lnTo>
                  <a:pt x="15216" y="6597"/>
                </a:lnTo>
                <a:lnTo>
                  <a:pt x="15208" y="6593"/>
                </a:lnTo>
                <a:lnTo>
                  <a:pt x="15214" y="6595"/>
                </a:lnTo>
                <a:close/>
                <a:moveTo>
                  <a:pt x="15203" y="6633"/>
                </a:moveTo>
                <a:lnTo>
                  <a:pt x="15210" y="6624"/>
                </a:lnTo>
                <a:lnTo>
                  <a:pt x="15217" y="6621"/>
                </a:lnTo>
                <a:lnTo>
                  <a:pt x="15226" y="6623"/>
                </a:lnTo>
                <a:lnTo>
                  <a:pt x="15235" y="6626"/>
                </a:lnTo>
                <a:lnTo>
                  <a:pt x="15228" y="6630"/>
                </a:lnTo>
                <a:lnTo>
                  <a:pt x="15220" y="6631"/>
                </a:lnTo>
                <a:lnTo>
                  <a:pt x="15212" y="6633"/>
                </a:lnTo>
                <a:lnTo>
                  <a:pt x="15203" y="6633"/>
                </a:lnTo>
                <a:close/>
                <a:moveTo>
                  <a:pt x="15177" y="6558"/>
                </a:moveTo>
                <a:lnTo>
                  <a:pt x="15182" y="6555"/>
                </a:lnTo>
                <a:lnTo>
                  <a:pt x="15187" y="6553"/>
                </a:lnTo>
                <a:lnTo>
                  <a:pt x="15191" y="6553"/>
                </a:lnTo>
                <a:lnTo>
                  <a:pt x="15192" y="6558"/>
                </a:lnTo>
                <a:lnTo>
                  <a:pt x="15187" y="6559"/>
                </a:lnTo>
                <a:lnTo>
                  <a:pt x="15182" y="6561"/>
                </a:lnTo>
                <a:lnTo>
                  <a:pt x="15178" y="6561"/>
                </a:lnTo>
                <a:lnTo>
                  <a:pt x="15177" y="6558"/>
                </a:lnTo>
                <a:close/>
                <a:moveTo>
                  <a:pt x="15034" y="6578"/>
                </a:moveTo>
                <a:lnTo>
                  <a:pt x="15044" y="6577"/>
                </a:lnTo>
                <a:lnTo>
                  <a:pt x="15054" y="6577"/>
                </a:lnTo>
                <a:lnTo>
                  <a:pt x="15048" y="6579"/>
                </a:lnTo>
                <a:lnTo>
                  <a:pt x="15042" y="6582"/>
                </a:lnTo>
                <a:lnTo>
                  <a:pt x="15037" y="6582"/>
                </a:lnTo>
                <a:lnTo>
                  <a:pt x="15034" y="6578"/>
                </a:lnTo>
                <a:close/>
                <a:moveTo>
                  <a:pt x="15003" y="6630"/>
                </a:moveTo>
                <a:lnTo>
                  <a:pt x="14988" y="6640"/>
                </a:lnTo>
                <a:lnTo>
                  <a:pt x="14970" y="6648"/>
                </a:lnTo>
                <a:lnTo>
                  <a:pt x="14952" y="6649"/>
                </a:lnTo>
                <a:lnTo>
                  <a:pt x="14935" y="6643"/>
                </a:lnTo>
                <a:lnTo>
                  <a:pt x="14951" y="6637"/>
                </a:lnTo>
                <a:lnTo>
                  <a:pt x="14968" y="6628"/>
                </a:lnTo>
                <a:lnTo>
                  <a:pt x="14984" y="6623"/>
                </a:lnTo>
                <a:lnTo>
                  <a:pt x="15003" y="6630"/>
                </a:lnTo>
                <a:close/>
                <a:moveTo>
                  <a:pt x="14992" y="6574"/>
                </a:moveTo>
                <a:lnTo>
                  <a:pt x="15008" y="6570"/>
                </a:lnTo>
                <a:lnTo>
                  <a:pt x="15014" y="6578"/>
                </a:lnTo>
                <a:lnTo>
                  <a:pt x="15007" y="6593"/>
                </a:lnTo>
                <a:lnTo>
                  <a:pt x="14991" y="6609"/>
                </a:lnTo>
                <a:lnTo>
                  <a:pt x="14935" y="6610"/>
                </a:lnTo>
                <a:lnTo>
                  <a:pt x="14928" y="6597"/>
                </a:lnTo>
                <a:lnTo>
                  <a:pt x="14954" y="6583"/>
                </a:lnTo>
                <a:lnTo>
                  <a:pt x="14992" y="6574"/>
                </a:lnTo>
                <a:close/>
                <a:moveTo>
                  <a:pt x="14885" y="6614"/>
                </a:moveTo>
                <a:lnTo>
                  <a:pt x="14889" y="6612"/>
                </a:lnTo>
                <a:lnTo>
                  <a:pt x="14894" y="6610"/>
                </a:lnTo>
                <a:lnTo>
                  <a:pt x="14898" y="6610"/>
                </a:lnTo>
                <a:lnTo>
                  <a:pt x="14900" y="6614"/>
                </a:lnTo>
                <a:lnTo>
                  <a:pt x="14895" y="6616"/>
                </a:lnTo>
                <a:lnTo>
                  <a:pt x="14890" y="6619"/>
                </a:lnTo>
                <a:lnTo>
                  <a:pt x="14886" y="6619"/>
                </a:lnTo>
                <a:lnTo>
                  <a:pt x="14885" y="6614"/>
                </a:lnTo>
                <a:close/>
                <a:moveTo>
                  <a:pt x="14877" y="6573"/>
                </a:moveTo>
                <a:lnTo>
                  <a:pt x="14879" y="6572"/>
                </a:lnTo>
                <a:lnTo>
                  <a:pt x="14877" y="6573"/>
                </a:lnTo>
                <a:lnTo>
                  <a:pt x="14879" y="6572"/>
                </a:lnTo>
                <a:lnTo>
                  <a:pt x="14877" y="6573"/>
                </a:lnTo>
                <a:close/>
                <a:moveTo>
                  <a:pt x="15173" y="6621"/>
                </a:moveTo>
                <a:lnTo>
                  <a:pt x="14975" y="6726"/>
                </a:lnTo>
                <a:lnTo>
                  <a:pt x="14833" y="6754"/>
                </a:lnTo>
                <a:lnTo>
                  <a:pt x="14817" y="6724"/>
                </a:lnTo>
                <a:lnTo>
                  <a:pt x="15006" y="6652"/>
                </a:lnTo>
                <a:lnTo>
                  <a:pt x="15000" y="6686"/>
                </a:lnTo>
                <a:lnTo>
                  <a:pt x="15028" y="6681"/>
                </a:lnTo>
                <a:lnTo>
                  <a:pt x="15049" y="6662"/>
                </a:lnTo>
                <a:lnTo>
                  <a:pt x="15025" y="6659"/>
                </a:lnTo>
                <a:lnTo>
                  <a:pt x="15051" y="6620"/>
                </a:lnTo>
                <a:lnTo>
                  <a:pt x="15118" y="6598"/>
                </a:lnTo>
                <a:lnTo>
                  <a:pt x="15177" y="6597"/>
                </a:lnTo>
                <a:lnTo>
                  <a:pt x="15173" y="6621"/>
                </a:lnTo>
                <a:close/>
                <a:moveTo>
                  <a:pt x="15084" y="6704"/>
                </a:moveTo>
                <a:lnTo>
                  <a:pt x="15086" y="6696"/>
                </a:lnTo>
                <a:lnTo>
                  <a:pt x="15091" y="6691"/>
                </a:lnTo>
                <a:lnTo>
                  <a:pt x="15096" y="6689"/>
                </a:lnTo>
                <a:lnTo>
                  <a:pt x="15105" y="6691"/>
                </a:lnTo>
                <a:lnTo>
                  <a:pt x="15101" y="6696"/>
                </a:lnTo>
                <a:lnTo>
                  <a:pt x="15096" y="6701"/>
                </a:lnTo>
                <a:lnTo>
                  <a:pt x="15091" y="6704"/>
                </a:lnTo>
                <a:lnTo>
                  <a:pt x="15084" y="6704"/>
                </a:lnTo>
                <a:close/>
                <a:moveTo>
                  <a:pt x="15154" y="6742"/>
                </a:moveTo>
                <a:lnTo>
                  <a:pt x="15154" y="6755"/>
                </a:lnTo>
                <a:lnTo>
                  <a:pt x="15101" y="6770"/>
                </a:lnTo>
                <a:lnTo>
                  <a:pt x="15062" y="6775"/>
                </a:lnTo>
                <a:lnTo>
                  <a:pt x="15093" y="6754"/>
                </a:lnTo>
                <a:lnTo>
                  <a:pt x="15108" y="6751"/>
                </a:lnTo>
                <a:lnTo>
                  <a:pt x="15123" y="6752"/>
                </a:lnTo>
                <a:lnTo>
                  <a:pt x="15138" y="6751"/>
                </a:lnTo>
                <a:lnTo>
                  <a:pt x="15154" y="6742"/>
                </a:lnTo>
                <a:close/>
                <a:moveTo>
                  <a:pt x="15066" y="6815"/>
                </a:moveTo>
                <a:lnTo>
                  <a:pt x="15079" y="6803"/>
                </a:lnTo>
                <a:lnTo>
                  <a:pt x="15089" y="6797"/>
                </a:lnTo>
                <a:lnTo>
                  <a:pt x="15100" y="6797"/>
                </a:lnTo>
                <a:lnTo>
                  <a:pt x="15114" y="6801"/>
                </a:lnTo>
                <a:lnTo>
                  <a:pt x="15103" y="6805"/>
                </a:lnTo>
                <a:lnTo>
                  <a:pt x="15091" y="6807"/>
                </a:lnTo>
                <a:lnTo>
                  <a:pt x="15079" y="6811"/>
                </a:lnTo>
                <a:lnTo>
                  <a:pt x="15066" y="6815"/>
                </a:lnTo>
                <a:close/>
                <a:moveTo>
                  <a:pt x="15175" y="6802"/>
                </a:moveTo>
                <a:lnTo>
                  <a:pt x="15193" y="6825"/>
                </a:lnTo>
                <a:lnTo>
                  <a:pt x="15150" y="6844"/>
                </a:lnTo>
                <a:lnTo>
                  <a:pt x="15082" y="6852"/>
                </a:lnTo>
                <a:lnTo>
                  <a:pt x="15028" y="6843"/>
                </a:lnTo>
                <a:lnTo>
                  <a:pt x="15067" y="6841"/>
                </a:lnTo>
                <a:lnTo>
                  <a:pt x="15104" y="6830"/>
                </a:lnTo>
                <a:lnTo>
                  <a:pt x="15140" y="6815"/>
                </a:lnTo>
                <a:lnTo>
                  <a:pt x="15175" y="6802"/>
                </a:lnTo>
                <a:close/>
                <a:moveTo>
                  <a:pt x="15217" y="7006"/>
                </a:moveTo>
                <a:lnTo>
                  <a:pt x="15245" y="7012"/>
                </a:lnTo>
                <a:lnTo>
                  <a:pt x="15244" y="7024"/>
                </a:lnTo>
                <a:lnTo>
                  <a:pt x="15224" y="7031"/>
                </a:lnTo>
                <a:lnTo>
                  <a:pt x="15196" y="7027"/>
                </a:lnTo>
                <a:lnTo>
                  <a:pt x="15205" y="7026"/>
                </a:lnTo>
                <a:lnTo>
                  <a:pt x="15211" y="7022"/>
                </a:lnTo>
                <a:lnTo>
                  <a:pt x="15215" y="7015"/>
                </a:lnTo>
                <a:lnTo>
                  <a:pt x="15217" y="7006"/>
                </a:lnTo>
                <a:close/>
                <a:moveTo>
                  <a:pt x="15298" y="6727"/>
                </a:moveTo>
                <a:lnTo>
                  <a:pt x="15285" y="6751"/>
                </a:lnTo>
                <a:lnTo>
                  <a:pt x="15268" y="6766"/>
                </a:lnTo>
                <a:lnTo>
                  <a:pt x="15249" y="6774"/>
                </a:lnTo>
                <a:lnTo>
                  <a:pt x="15225" y="6775"/>
                </a:lnTo>
                <a:lnTo>
                  <a:pt x="15243" y="6759"/>
                </a:lnTo>
                <a:lnTo>
                  <a:pt x="15259" y="6745"/>
                </a:lnTo>
                <a:lnTo>
                  <a:pt x="15277" y="6733"/>
                </a:lnTo>
                <a:lnTo>
                  <a:pt x="15298" y="6727"/>
                </a:lnTo>
                <a:close/>
                <a:moveTo>
                  <a:pt x="15327" y="6919"/>
                </a:moveTo>
                <a:lnTo>
                  <a:pt x="15318" y="6919"/>
                </a:lnTo>
                <a:lnTo>
                  <a:pt x="15317" y="6919"/>
                </a:lnTo>
                <a:lnTo>
                  <a:pt x="15320" y="6919"/>
                </a:lnTo>
                <a:lnTo>
                  <a:pt x="15327" y="6919"/>
                </a:lnTo>
                <a:lnTo>
                  <a:pt x="15323" y="6923"/>
                </a:lnTo>
                <a:lnTo>
                  <a:pt x="15317" y="6923"/>
                </a:lnTo>
                <a:lnTo>
                  <a:pt x="15315" y="6923"/>
                </a:lnTo>
                <a:lnTo>
                  <a:pt x="15327" y="6919"/>
                </a:lnTo>
                <a:close/>
                <a:moveTo>
                  <a:pt x="15341" y="6819"/>
                </a:moveTo>
                <a:lnTo>
                  <a:pt x="15363" y="6822"/>
                </a:lnTo>
                <a:lnTo>
                  <a:pt x="15387" y="6819"/>
                </a:lnTo>
                <a:lnTo>
                  <a:pt x="15408" y="6816"/>
                </a:lnTo>
                <a:lnTo>
                  <a:pt x="15422" y="6824"/>
                </a:lnTo>
                <a:lnTo>
                  <a:pt x="15382" y="6835"/>
                </a:lnTo>
                <a:lnTo>
                  <a:pt x="15332" y="6840"/>
                </a:lnTo>
                <a:lnTo>
                  <a:pt x="15308" y="6835"/>
                </a:lnTo>
                <a:lnTo>
                  <a:pt x="15341" y="6819"/>
                </a:lnTo>
                <a:close/>
                <a:moveTo>
                  <a:pt x="15559" y="6861"/>
                </a:moveTo>
                <a:lnTo>
                  <a:pt x="15515" y="6868"/>
                </a:lnTo>
                <a:lnTo>
                  <a:pt x="15471" y="6869"/>
                </a:lnTo>
                <a:lnTo>
                  <a:pt x="15426" y="6869"/>
                </a:lnTo>
                <a:lnTo>
                  <a:pt x="15382" y="6872"/>
                </a:lnTo>
                <a:lnTo>
                  <a:pt x="15426" y="6863"/>
                </a:lnTo>
                <a:lnTo>
                  <a:pt x="15469" y="6859"/>
                </a:lnTo>
                <a:lnTo>
                  <a:pt x="15514" y="6859"/>
                </a:lnTo>
                <a:lnTo>
                  <a:pt x="15559" y="6861"/>
                </a:lnTo>
                <a:close/>
                <a:moveTo>
                  <a:pt x="15649" y="6713"/>
                </a:moveTo>
                <a:lnTo>
                  <a:pt x="15630" y="6728"/>
                </a:lnTo>
                <a:lnTo>
                  <a:pt x="15610" y="6733"/>
                </a:lnTo>
                <a:lnTo>
                  <a:pt x="15588" y="6735"/>
                </a:lnTo>
                <a:lnTo>
                  <a:pt x="15568" y="6736"/>
                </a:lnTo>
                <a:lnTo>
                  <a:pt x="15583" y="6724"/>
                </a:lnTo>
                <a:lnTo>
                  <a:pt x="15604" y="6717"/>
                </a:lnTo>
                <a:lnTo>
                  <a:pt x="15629" y="6713"/>
                </a:lnTo>
                <a:lnTo>
                  <a:pt x="15649" y="6713"/>
                </a:lnTo>
                <a:close/>
                <a:moveTo>
                  <a:pt x="15612" y="6751"/>
                </a:moveTo>
                <a:lnTo>
                  <a:pt x="15622" y="6743"/>
                </a:lnTo>
                <a:lnTo>
                  <a:pt x="15631" y="6740"/>
                </a:lnTo>
                <a:lnTo>
                  <a:pt x="15639" y="6740"/>
                </a:lnTo>
                <a:lnTo>
                  <a:pt x="15648" y="6741"/>
                </a:lnTo>
                <a:lnTo>
                  <a:pt x="15645" y="6749"/>
                </a:lnTo>
                <a:lnTo>
                  <a:pt x="15640" y="6751"/>
                </a:lnTo>
                <a:lnTo>
                  <a:pt x="15631" y="6752"/>
                </a:lnTo>
                <a:lnTo>
                  <a:pt x="15612" y="6751"/>
                </a:lnTo>
                <a:close/>
                <a:moveTo>
                  <a:pt x="15343" y="6886"/>
                </a:moveTo>
                <a:lnTo>
                  <a:pt x="15347" y="6885"/>
                </a:lnTo>
                <a:lnTo>
                  <a:pt x="15347" y="6885"/>
                </a:lnTo>
                <a:lnTo>
                  <a:pt x="15346" y="6885"/>
                </a:lnTo>
                <a:lnTo>
                  <a:pt x="15343" y="6886"/>
                </a:lnTo>
                <a:lnTo>
                  <a:pt x="15343" y="6881"/>
                </a:lnTo>
                <a:lnTo>
                  <a:pt x="15347" y="6878"/>
                </a:lnTo>
                <a:lnTo>
                  <a:pt x="15349" y="6880"/>
                </a:lnTo>
                <a:lnTo>
                  <a:pt x="15343" y="6886"/>
                </a:lnTo>
                <a:close/>
                <a:moveTo>
                  <a:pt x="15191" y="7114"/>
                </a:moveTo>
                <a:lnTo>
                  <a:pt x="15196" y="7114"/>
                </a:lnTo>
                <a:lnTo>
                  <a:pt x="15191" y="7114"/>
                </a:lnTo>
                <a:lnTo>
                  <a:pt x="15196" y="7113"/>
                </a:lnTo>
                <a:lnTo>
                  <a:pt x="15191" y="7114"/>
                </a:lnTo>
                <a:close/>
                <a:moveTo>
                  <a:pt x="15154" y="6869"/>
                </a:moveTo>
                <a:lnTo>
                  <a:pt x="15164" y="6859"/>
                </a:lnTo>
                <a:lnTo>
                  <a:pt x="15174" y="6855"/>
                </a:lnTo>
                <a:lnTo>
                  <a:pt x="15184" y="6855"/>
                </a:lnTo>
                <a:lnTo>
                  <a:pt x="15194" y="6861"/>
                </a:lnTo>
                <a:lnTo>
                  <a:pt x="15184" y="6867"/>
                </a:lnTo>
                <a:lnTo>
                  <a:pt x="15175" y="6869"/>
                </a:lnTo>
                <a:lnTo>
                  <a:pt x="15164" y="6871"/>
                </a:lnTo>
                <a:lnTo>
                  <a:pt x="15154" y="6869"/>
                </a:lnTo>
                <a:close/>
                <a:moveTo>
                  <a:pt x="15126" y="6883"/>
                </a:moveTo>
                <a:lnTo>
                  <a:pt x="15129" y="6880"/>
                </a:lnTo>
                <a:lnTo>
                  <a:pt x="15132" y="6875"/>
                </a:lnTo>
                <a:lnTo>
                  <a:pt x="15136" y="6871"/>
                </a:lnTo>
                <a:lnTo>
                  <a:pt x="15140" y="6869"/>
                </a:lnTo>
                <a:lnTo>
                  <a:pt x="15142" y="6878"/>
                </a:lnTo>
                <a:lnTo>
                  <a:pt x="15141" y="6883"/>
                </a:lnTo>
                <a:lnTo>
                  <a:pt x="15135" y="6886"/>
                </a:lnTo>
                <a:lnTo>
                  <a:pt x="15126" y="6883"/>
                </a:lnTo>
                <a:close/>
                <a:moveTo>
                  <a:pt x="15117" y="7045"/>
                </a:moveTo>
                <a:lnTo>
                  <a:pt x="15119" y="7041"/>
                </a:lnTo>
                <a:lnTo>
                  <a:pt x="15127" y="7041"/>
                </a:lnTo>
                <a:lnTo>
                  <a:pt x="15138" y="7044"/>
                </a:lnTo>
                <a:lnTo>
                  <a:pt x="15147" y="7045"/>
                </a:lnTo>
                <a:lnTo>
                  <a:pt x="15149" y="7050"/>
                </a:lnTo>
                <a:lnTo>
                  <a:pt x="15140" y="7050"/>
                </a:lnTo>
                <a:lnTo>
                  <a:pt x="15127" y="7046"/>
                </a:lnTo>
                <a:lnTo>
                  <a:pt x="15117" y="7045"/>
                </a:lnTo>
                <a:close/>
                <a:moveTo>
                  <a:pt x="15054" y="7073"/>
                </a:moveTo>
                <a:lnTo>
                  <a:pt x="15047" y="7071"/>
                </a:lnTo>
                <a:lnTo>
                  <a:pt x="15039" y="7068"/>
                </a:lnTo>
                <a:lnTo>
                  <a:pt x="15035" y="7066"/>
                </a:lnTo>
                <a:lnTo>
                  <a:pt x="15039" y="7059"/>
                </a:lnTo>
                <a:lnTo>
                  <a:pt x="15086" y="7059"/>
                </a:lnTo>
                <a:lnTo>
                  <a:pt x="15110" y="7063"/>
                </a:lnTo>
                <a:lnTo>
                  <a:pt x="15103" y="7068"/>
                </a:lnTo>
                <a:lnTo>
                  <a:pt x="15054" y="7073"/>
                </a:lnTo>
                <a:close/>
                <a:moveTo>
                  <a:pt x="15045" y="7111"/>
                </a:moveTo>
                <a:lnTo>
                  <a:pt x="15054" y="7110"/>
                </a:lnTo>
                <a:lnTo>
                  <a:pt x="15063" y="7109"/>
                </a:lnTo>
                <a:lnTo>
                  <a:pt x="15072" y="7110"/>
                </a:lnTo>
                <a:lnTo>
                  <a:pt x="15081" y="7110"/>
                </a:lnTo>
                <a:lnTo>
                  <a:pt x="15072" y="7113"/>
                </a:lnTo>
                <a:lnTo>
                  <a:pt x="15063" y="7115"/>
                </a:lnTo>
                <a:lnTo>
                  <a:pt x="15054" y="7115"/>
                </a:lnTo>
                <a:lnTo>
                  <a:pt x="15045" y="7111"/>
                </a:lnTo>
                <a:close/>
                <a:moveTo>
                  <a:pt x="15042" y="6760"/>
                </a:moveTo>
                <a:lnTo>
                  <a:pt x="15028" y="6760"/>
                </a:lnTo>
                <a:lnTo>
                  <a:pt x="15019" y="6756"/>
                </a:lnTo>
                <a:lnTo>
                  <a:pt x="15012" y="6747"/>
                </a:lnTo>
                <a:lnTo>
                  <a:pt x="15005" y="6733"/>
                </a:lnTo>
                <a:lnTo>
                  <a:pt x="15029" y="6731"/>
                </a:lnTo>
                <a:lnTo>
                  <a:pt x="15039" y="6732"/>
                </a:lnTo>
                <a:lnTo>
                  <a:pt x="15042" y="6740"/>
                </a:lnTo>
                <a:lnTo>
                  <a:pt x="15042" y="6760"/>
                </a:lnTo>
                <a:close/>
                <a:moveTo>
                  <a:pt x="14917" y="6773"/>
                </a:moveTo>
                <a:lnTo>
                  <a:pt x="14931" y="6774"/>
                </a:lnTo>
                <a:lnTo>
                  <a:pt x="14946" y="6774"/>
                </a:lnTo>
                <a:lnTo>
                  <a:pt x="14941" y="6782"/>
                </a:lnTo>
                <a:lnTo>
                  <a:pt x="14936" y="6784"/>
                </a:lnTo>
                <a:lnTo>
                  <a:pt x="14928" y="6782"/>
                </a:lnTo>
                <a:lnTo>
                  <a:pt x="14917" y="6773"/>
                </a:lnTo>
                <a:close/>
                <a:moveTo>
                  <a:pt x="14992" y="6822"/>
                </a:moveTo>
                <a:lnTo>
                  <a:pt x="14954" y="6819"/>
                </a:lnTo>
                <a:lnTo>
                  <a:pt x="14908" y="6813"/>
                </a:lnTo>
                <a:lnTo>
                  <a:pt x="14907" y="6802"/>
                </a:lnTo>
                <a:lnTo>
                  <a:pt x="14996" y="6779"/>
                </a:lnTo>
                <a:lnTo>
                  <a:pt x="15019" y="6789"/>
                </a:lnTo>
                <a:lnTo>
                  <a:pt x="15021" y="6796"/>
                </a:lnTo>
                <a:lnTo>
                  <a:pt x="15005" y="6801"/>
                </a:lnTo>
                <a:lnTo>
                  <a:pt x="14977" y="6803"/>
                </a:lnTo>
                <a:lnTo>
                  <a:pt x="14998" y="6808"/>
                </a:lnTo>
                <a:lnTo>
                  <a:pt x="15014" y="6811"/>
                </a:lnTo>
                <a:lnTo>
                  <a:pt x="15015" y="6813"/>
                </a:lnTo>
                <a:lnTo>
                  <a:pt x="14993" y="6822"/>
                </a:lnTo>
                <a:lnTo>
                  <a:pt x="14992" y="6822"/>
                </a:lnTo>
                <a:lnTo>
                  <a:pt x="14992" y="6822"/>
                </a:lnTo>
                <a:close/>
                <a:moveTo>
                  <a:pt x="14886" y="7174"/>
                </a:moveTo>
                <a:lnTo>
                  <a:pt x="14886" y="7175"/>
                </a:lnTo>
                <a:lnTo>
                  <a:pt x="14886" y="7174"/>
                </a:lnTo>
                <a:lnTo>
                  <a:pt x="14888" y="7174"/>
                </a:lnTo>
                <a:lnTo>
                  <a:pt x="14886" y="7174"/>
                </a:lnTo>
                <a:close/>
                <a:moveTo>
                  <a:pt x="14840" y="6801"/>
                </a:moveTo>
                <a:lnTo>
                  <a:pt x="14854" y="6789"/>
                </a:lnTo>
                <a:lnTo>
                  <a:pt x="14866" y="6778"/>
                </a:lnTo>
                <a:lnTo>
                  <a:pt x="14879" y="6771"/>
                </a:lnTo>
                <a:lnTo>
                  <a:pt x="14896" y="6771"/>
                </a:lnTo>
                <a:lnTo>
                  <a:pt x="14890" y="6788"/>
                </a:lnTo>
                <a:lnTo>
                  <a:pt x="14876" y="6797"/>
                </a:lnTo>
                <a:lnTo>
                  <a:pt x="14857" y="6801"/>
                </a:lnTo>
                <a:lnTo>
                  <a:pt x="14840" y="6801"/>
                </a:lnTo>
                <a:close/>
                <a:moveTo>
                  <a:pt x="14945" y="7438"/>
                </a:moveTo>
                <a:lnTo>
                  <a:pt x="14831" y="7461"/>
                </a:lnTo>
                <a:lnTo>
                  <a:pt x="14714" y="7474"/>
                </a:lnTo>
                <a:lnTo>
                  <a:pt x="14597" y="7484"/>
                </a:lnTo>
                <a:lnTo>
                  <a:pt x="14481" y="7502"/>
                </a:lnTo>
                <a:lnTo>
                  <a:pt x="14595" y="7466"/>
                </a:lnTo>
                <a:lnTo>
                  <a:pt x="14721" y="7441"/>
                </a:lnTo>
                <a:lnTo>
                  <a:pt x="14842" y="7431"/>
                </a:lnTo>
                <a:lnTo>
                  <a:pt x="14945" y="7438"/>
                </a:lnTo>
                <a:close/>
                <a:moveTo>
                  <a:pt x="14947" y="7621"/>
                </a:moveTo>
                <a:lnTo>
                  <a:pt x="14974" y="7627"/>
                </a:lnTo>
                <a:lnTo>
                  <a:pt x="14944" y="7638"/>
                </a:lnTo>
                <a:lnTo>
                  <a:pt x="14891" y="7649"/>
                </a:lnTo>
                <a:lnTo>
                  <a:pt x="14849" y="7649"/>
                </a:lnTo>
                <a:lnTo>
                  <a:pt x="14871" y="7633"/>
                </a:lnTo>
                <a:lnTo>
                  <a:pt x="14895" y="7627"/>
                </a:lnTo>
                <a:lnTo>
                  <a:pt x="14922" y="7624"/>
                </a:lnTo>
                <a:lnTo>
                  <a:pt x="14947" y="7621"/>
                </a:lnTo>
                <a:close/>
                <a:moveTo>
                  <a:pt x="15031" y="7739"/>
                </a:moveTo>
                <a:lnTo>
                  <a:pt x="15075" y="7758"/>
                </a:lnTo>
                <a:lnTo>
                  <a:pt x="15051" y="7758"/>
                </a:lnTo>
                <a:lnTo>
                  <a:pt x="14996" y="7757"/>
                </a:lnTo>
                <a:lnTo>
                  <a:pt x="14946" y="7769"/>
                </a:lnTo>
                <a:lnTo>
                  <a:pt x="14942" y="7750"/>
                </a:lnTo>
                <a:lnTo>
                  <a:pt x="14968" y="7739"/>
                </a:lnTo>
                <a:lnTo>
                  <a:pt x="15003" y="7736"/>
                </a:lnTo>
                <a:lnTo>
                  <a:pt x="15031" y="7739"/>
                </a:lnTo>
                <a:close/>
                <a:moveTo>
                  <a:pt x="15017" y="7594"/>
                </a:moveTo>
                <a:lnTo>
                  <a:pt x="15037" y="7592"/>
                </a:lnTo>
                <a:lnTo>
                  <a:pt x="15038" y="7598"/>
                </a:lnTo>
                <a:lnTo>
                  <a:pt x="15025" y="7603"/>
                </a:lnTo>
                <a:lnTo>
                  <a:pt x="15007" y="7600"/>
                </a:lnTo>
                <a:lnTo>
                  <a:pt x="15014" y="7596"/>
                </a:lnTo>
                <a:lnTo>
                  <a:pt x="15017" y="7594"/>
                </a:lnTo>
                <a:close/>
                <a:moveTo>
                  <a:pt x="14951" y="7948"/>
                </a:moveTo>
                <a:lnTo>
                  <a:pt x="14983" y="7935"/>
                </a:lnTo>
                <a:lnTo>
                  <a:pt x="15017" y="7926"/>
                </a:lnTo>
                <a:lnTo>
                  <a:pt x="15054" y="7922"/>
                </a:lnTo>
                <a:lnTo>
                  <a:pt x="15091" y="7921"/>
                </a:lnTo>
                <a:lnTo>
                  <a:pt x="15057" y="7927"/>
                </a:lnTo>
                <a:lnTo>
                  <a:pt x="15024" y="7934"/>
                </a:lnTo>
                <a:lnTo>
                  <a:pt x="14988" y="7941"/>
                </a:lnTo>
                <a:lnTo>
                  <a:pt x="14951" y="7948"/>
                </a:lnTo>
                <a:close/>
                <a:moveTo>
                  <a:pt x="15096" y="7654"/>
                </a:moveTo>
                <a:lnTo>
                  <a:pt x="15101" y="7656"/>
                </a:lnTo>
                <a:lnTo>
                  <a:pt x="15099" y="7656"/>
                </a:lnTo>
                <a:lnTo>
                  <a:pt x="15096" y="7657"/>
                </a:lnTo>
                <a:lnTo>
                  <a:pt x="15095" y="7656"/>
                </a:lnTo>
                <a:lnTo>
                  <a:pt x="15096" y="7654"/>
                </a:lnTo>
                <a:close/>
                <a:moveTo>
                  <a:pt x="15077" y="7954"/>
                </a:moveTo>
                <a:lnTo>
                  <a:pt x="15062" y="7954"/>
                </a:lnTo>
                <a:lnTo>
                  <a:pt x="15059" y="7953"/>
                </a:lnTo>
                <a:lnTo>
                  <a:pt x="15067" y="7950"/>
                </a:lnTo>
                <a:lnTo>
                  <a:pt x="15081" y="7950"/>
                </a:lnTo>
                <a:lnTo>
                  <a:pt x="15080" y="7953"/>
                </a:lnTo>
                <a:lnTo>
                  <a:pt x="15077" y="7954"/>
                </a:lnTo>
                <a:close/>
                <a:moveTo>
                  <a:pt x="14968" y="7979"/>
                </a:moveTo>
                <a:lnTo>
                  <a:pt x="14972" y="7973"/>
                </a:lnTo>
                <a:lnTo>
                  <a:pt x="14974" y="7971"/>
                </a:lnTo>
                <a:lnTo>
                  <a:pt x="14978" y="7969"/>
                </a:lnTo>
                <a:lnTo>
                  <a:pt x="14986" y="7971"/>
                </a:lnTo>
                <a:lnTo>
                  <a:pt x="14978" y="7974"/>
                </a:lnTo>
                <a:lnTo>
                  <a:pt x="14968" y="7979"/>
                </a:lnTo>
                <a:close/>
                <a:moveTo>
                  <a:pt x="14936" y="7907"/>
                </a:moveTo>
                <a:lnTo>
                  <a:pt x="14936" y="7906"/>
                </a:lnTo>
                <a:lnTo>
                  <a:pt x="14936" y="7907"/>
                </a:lnTo>
                <a:lnTo>
                  <a:pt x="14935" y="7904"/>
                </a:lnTo>
                <a:lnTo>
                  <a:pt x="14935" y="7903"/>
                </a:lnTo>
                <a:lnTo>
                  <a:pt x="14935" y="7904"/>
                </a:lnTo>
                <a:lnTo>
                  <a:pt x="14936" y="7907"/>
                </a:lnTo>
                <a:close/>
                <a:moveTo>
                  <a:pt x="15014" y="7903"/>
                </a:moveTo>
                <a:lnTo>
                  <a:pt x="15012" y="7904"/>
                </a:lnTo>
                <a:lnTo>
                  <a:pt x="15010" y="7907"/>
                </a:lnTo>
                <a:lnTo>
                  <a:pt x="15008" y="7907"/>
                </a:lnTo>
                <a:lnTo>
                  <a:pt x="15006" y="7907"/>
                </a:lnTo>
                <a:lnTo>
                  <a:pt x="15007" y="7904"/>
                </a:lnTo>
                <a:lnTo>
                  <a:pt x="15008" y="7903"/>
                </a:lnTo>
                <a:lnTo>
                  <a:pt x="15011" y="7902"/>
                </a:lnTo>
                <a:lnTo>
                  <a:pt x="15014" y="7903"/>
                </a:lnTo>
                <a:close/>
                <a:moveTo>
                  <a:pt x="14961" y="7902"/>
                </a:moveTo>
                <a:lnTo>
                  <a:pt x="14978" y="7887"/>
                </a:lnTo>
                <a:lnTo>
                  <a:pt x="14996" y="7880"/>
                </a:lnTo>
                <a:lnTo>
                  <a:pt x="15014" y="7880"/>
                </a:lnTo>
                <a:lnTo>
                  <a:pt x="15035" y="7885"/>
                </a:lnTo>
                <a:lnTo>
                  <a:pt x="15017" y="7889"/>
                </a:lnTo>
                <a:lnTo>
                  <a:pt x="14998" y="7894"/>
                </a:lnTo>
                <a:lnTo>
                  <a:pt x="14980" y="7898"/>
                </a:lnTo>
                <a:lnTo>
                  <a:pt x="14961" y="7902"/>
                </a:lnTo>
                <a:close/>
                <a:moveTo>
                  <a:pt x="14913" y="7684"/>
                </a:moveTo>
                <a:lnTo>
                  <a:pt x="14916" y="7684"/>
                </a:lnTo>
                <a:lnTo>
                  <a:pt x="14916" y="7684"/>
                </a:lnTo>
                <a:lnTo>
                  <a:pt x="14916" y="7685"/>
                </a:lnTo>
                <a:lnTo>
                  <a:pt x="14914" y="7688"/>
                </a:lnTo>
                <a:lnTo>
                  <a:pt x="14913" y="7684"/>
                </a:lnTo>
                <a:close/>
                <a:moveTo>
                  <a:pt x="14870" y="7811"/>
                </a:moveTo>
                <a:lnTo>
                  <a:pt x="14821" y="7794"/>
                </a:lnTo>
                <a:lnTo>
                  <a:pt x="14703" y="7805"/>
                </a:lnTo>
                <a:lnTo>
                  <a:pt x="14598" y="7815"/>
                </a:lnTo>
                <a:lnTo>
                  <a:pt x="14597" y="7792"/>
                </a:lnTo>
                <a:lnTo>
                  <a:pt x="14747" y="7776"/>
                </a:lnTo>
                <a:lnTo>
                  <a:pt x="14903" y="7777"/>
                </a:lnTo>
                <a:lnTo>
                  <a:pt x="14974" y="7791"/>
                </a:lnTo>
                <a:lnTo>
                  <a:pt x="14870" y="7811"/>
                </a:lnTo>
                <a:close/>
                <a:moveTo>
                  <a:pt x="14792" y="7913"/>
                </a:moveTo>
                <a:lnTo>
                  <a:pt x="14815" y="7906"/>
                </a:lnTo>
                <a:lnTo>
                  <a:pt x="14835" y="7902"/>
                </a:lnTo>
                <a:lnTo>
                  <a:pt x="14854" y="7903"/>
                </a:lnTo>
                <a:lnTo>
                  <a:pt x="14875" y="7907"/>
                </a:lnTo>
                <a:lnTo>
                  <a:pt x="14853" y="7912"/>
                </a:lnTo>
                <a:lnTo>
                  <a:pt x="14833" y="7913"/>
                </a:lnTo>
                <a:lnTo>
                  <a:pt x="14812" y="7913"/>
                </a:lnTo>
                <a:lnTo>
                  <a:pt x="14792" y="7913"/>
                </a:lnTo>
                <a:close/>
                <a:moveTo>
                  <a:pt x="14848" y="7953"/>
                </a:moveTo>
                <a:lnTo>
                  <a:pt x="14798" y="7955"/>
                </a:lnTo>
                <a:lnTo>
                  <a:pt x="14754" y="7957"/>
                </a:lnTo>
                <a:lnTo>
                  <a:pt x="14731" y="7949"/>
                </a:lnTo>
                <a:lnTo>
                  <a:pt x="14751" y="7923"/>
                </a:lnTo>
                <a:lnTo>
                  <a:pt x="14798" y="7932"/>
                </a:lnTo>
                <a:lnTo>
                  <a:pt x="14853" y="7936"/>
                </a:lnTo>
                <a:lnTo>
                  <a:pt x="14881" y="7940"/>
                </a:lnTo>
                <a:lnTo>
                  <a:pt x="14848" y="7953"/>
                </a:lnTo>
                <a:close/>
                <a:moveTo>
                  <a:pt x="14848" y="7954"/>
                </a:moveTo>
                <a:lnTo>
                  <a:pt x="14851" y="7954"/>
                </a:lnTo>
                <a:lnTo>
                  <a:pt x="14852" y="7954"/>
                </a:lnTo>
                <a:lnTo>
                  <a:pt x="14851" y="7954"/>
                </a:lnTo>
                <a:lnTo>
                  <a:pt x="14848" y="7954"/>
                </a:lnTo>
                <a:lnTo>
                  <a:pt x="14851" y="7953"/>
                </a:lnTo>
                <a:lnTo>
                  <a:pt x="14848" y="7954"/>
                </a:lnTo>
                <a:close/>
                <a:moveTo>
                  <a:pt x="14838" y="7969"/>
                </a:moveTo>
                <a:lnTo>
                  <a:pt x="14839" y="7968"/>
                </a:lnTo>
                <a:lnTo>
                  <a:pt x="14840" y="7968"/>
                </a:lnTo>
                <a:lnTo>
                  <a:pt x="14842" y="7969"/>
                </a:lnTo>
                <a:lnTo>
                  <a:pt x="14840" y="7971"/>
                </a:lnTo>
                <a:lnTo>
                  <a:pt x="14839" y="7971"/>
                </a:lnTo>
                <a:lnTo>
                  <a:pt x="14838" y="7969"/>
                </a:lnTo>
                <a:close/>
                <a:moveTo>
                  <a:pt x="14724" y="7991"/>
                </a:moveTo>
                <a:lnTo>
                  <a:pt x="14726" y="7990"/>
                </a:lnTo>
                <a:lnTo>
                  <a:pt x="14727" y="7988"/>
                </a:lnTo>
                <a:lnTo>
                  <a:pt x="14726" y="7990"/>
                </a:lnTo>
                <a:lnTo>
                  <a:pt x="14724" y="7991"/>
                </a:lnTo>
                <a:close/>
                <a:moveTo>
                  <a:pt x="14761" y="8025"/>
                </a:moveTo>
                <a:lnTo>
                  <a:pt x="14639" y="8056"/>
                </a:lnTo>
                <a:lnTo>
                  <a:pt x="14528" y="8089"/>
                </a:lnTo>
                <a:lnTo>
                  <a:pt x="14493" y="8095"/>
                </a:lnTo>
                <a:lnTo>
                  <a:pt x="14598" y="8044"/>
                </a:lnTo>
                <a:lnTo>
                  <a:pt x="14549" y="8053"/>
                </a:lnTo>
                <a:lnTo>
                  <a:pt x="14663" y="8033"/>
                </a:lnTo>
                <a:lnTo>
                  <a:pt x="14784" y="8013"/>
                </a:lnTo>
                <a:lnTo>
                  <a:pt x="14761" y="8025"/>
                </a:lnTo>
                <a:close/>
                <a:moveTo>
                  <a:pt x="14870" y="8056"/>
                </a:moveTo>
                <a:lnTo>
                  <a:pt x="14858" y="8074"/>
                </a:lnTo>
                <a:lnTo>
                  <a:pt x="14830" y="8077"/>
                </a:lnTo>
                <a:lnTo>
                  <a:pt x="14796" y="8076"/>
                </a:lnTo>
                <a:lnTo>
                  <a:pt x="14768" y="8077"/>
                </a:lnTo>
                <a:lnTo>
                  <a:pt x="14795" y="8069"/>
                </a:lnTo>
                <a:lnTo>
                  <a:pt x="14819" y="8058"/>
                </a:lnTo>
                <a:lnTo>
                  <a:pt x="14843" y="8052"/>
                </a:lnTo>
                <a:lnTo>
                  <a:pt x="14870" y="8056"/>
                </a:lnTo>
                <a:close/>
                <a:moveTo>
                  <a:pt x="14881" y="8111"/>
                </a:moveTo>
                <a:lnTo>
                  <a:pt x="14879" y="8112"/>
                </a:lnTo>
                <a:lnTo>
                  <a:pt x="14881" y="8111"/>
                </a:lnTo>
                <a:lnTo>
                  <a:pt x="14879" y="8112"/>
                </a:lnTo>
                <a:lnTo>
                  <a:pt x="14881" y="8111"/>
                </a:lnTo>
                <a:close/>
                <a:moveTo>
                  <a:pt x="14894" y="8108"/>
                </a:moveTo>
                <a:lnTo>
                  <a:pt x="14891" y="8109"/>
                </a:lnTo>
                <a:lnTo>
                  <a:pt x="14890" y="8109"/>
                </a:lnTo>
                <a:lnTo>
                  <a:pt x="14893" y="8109"/>
                </a:lnTo>
                <a:lnTo>
                  <a:pt x="14894" y="8108"/>
                </a:lnTo>
                <a:lnTo>
                  <a:pt x="14895" y="8112"/>
                </a:lnTo>
                <a:lnTo>
                  <a:pt x="14893" y="8112"/>
                </a:lnTo>
                <a:lnTo>
                  <a:pt x="14893" y="8111"/>
                </a:lnTo>
                <a:lnTo>
                  <a:pt x="14894" y="8108"/>
                </a:lnTo>
                <a:close/>
                <a:moveTo>
                  <a:pt x="14821" y="8119"/>
                </a:moveTo>
                <a:lnTo>
                  <a:pt x="14828" y="8112"/>
                </a:lnTo>
                <a:lnTo>
                  <a:pt x="14835" y="8108"/>
                </a:lnTo>
                <a:lnTo>
                  <a:pt x="14843" y="8109"/>
                </a:lnTo>
                <a:lnTo>
                  <a:pt x="14849" y="8116"/>
                </a:lnTo>
                <a:lnTo>
                  <a:pt x="14835" y="8118"/>
                </a:lnTo>
                <a:lnTo>
                  <a:pt x="14821" y="8119"/>
                </a:lnTo>
                <a:close/>
                <a:moveTo>
                  <a:pt x="14693" y="8173"/>
                </a:moveTo>
                <a:lnTo>
                  <a:pt x="14691" y="8169"/>
                </a:lnTo>
                <a:lnTo>
                  <a:pt x="14696" y="8168"/>
                </a:lnTo>
                <a:lnTo>
                  <a:pt x="14700" y="8169"/>
                </a:lnTo>
                <a:lnTo>
                  <a:pt x="14703" y="8173"/>
                </a:lnTo>
                <a:lnTo>
                  <a:pt x="14698" y="8173"/>
                </a:lnTo>
                <a:lnTo>
                  <a:pt x="14693" y="8173"/>
                </a:lnTo>
                <a:close/>
                <a:moveTo>
                  <a:pt x="14656" y="8131"/>
                </a:moveTo>
                <a:lnTo>
                  <a:pt x="14656" y="8130"/>
                </a:lnTo>
                <a:lnTo>
                  <a:pt x="14657" y="8130"/>
                </a:lnTo>
                <a:lnTo>
                  <a:pt x="14660" y="8130"/>
                </a:lnTo>
                <a:lnTo>
                  <a:pt x="14665" y="8128"/>
                </a:lnTo>
                <a:lnTo>
                  <a:pt x="14658" y="8131"/>
                </a:lnTo>
                <a:lnTo>
                  <a:pt x="14656" y="8131"/>
                </a:lnTo>
                <a:close/>
                <a:moveTo>
                  <a:pt x="14560" y="8131"/>
                </a:moveTo>
                <a:lnTo>
                  <a:pt x="14579" y="8122"/>
                </a:lnTo>
                <a:lnTo>
                  <a:pt x="14600" y="8117"/>
                </a:lnTo>
                <a:lnTo>
                  <a:pt x="14621" y="8113"/>
                </a:lnTo>
                <a:lnTo>
                  <a:pt x="14642" y="8111"/>
                </a:lnTo>
                <a:lnTo>
                  <a:pt x="14621" y="8116"/>
                </a:lnTo>
                <a:lnTo>
                  <a:pt x="14601" y="8121"/>
                </a:lnTo>
                <a:lnTo>
                  <a:pt x="14581" y="8126"/>
                </a:lnTo>
                <a:lnTo>
                  <a:pt x="14560" y="8131"/>
                </a:lnTo>
                <a:close/>
                <a:moveTo>
                  <a:pt x="14451" y="8182"/>
                </a:moveTo>
                <a:lnTo>
                  <a:pt x="14460" y="8179"/>
                </a:lnTo>
                <a:lnTo>
                  <a:pt x="14469" y="8174"/>
                </a:lnTo>
                <a:lnTo>
                  <a:pt x="14479" y="8172"/>
                </a:lnTo>
                <a:lnTo>
                  <a:pt x="14491" y="8175"/>
                </a:lnTo>
                <a:lnTo>
                  <a:pt x="14480" y="8182"/>
                </a:lnTo>
                <a:lnTo>
                  <a:pt x="14470" y="8184"/>
                </a:lnTo>
                <a:lnTo>
                  <a:pt x="14460" y="8183"/>
                </a:lnTo>
                <a:lnTo>
                  <a:pt x="14451" y="8182"/>
                </a:lnTo>
                <a:close/>
                <a:moveTo>
                  <a:pt x="14498" y="8005"/>
                </a:moveTo>
                <a:lnTo>
                  <a:pt x="14497" y="8006"/>
                </a:lnTo>
                <a:lnTo>
                  <a:pt x="14494" y="8007"/>
                </a:lnTo>
                <a:lnTo>
                  <a:pt x="14493" y="8009"/>
                </a:lnTo>
                <a:lnTo>
                  <a:pt x="14490" y="8007"/>
                </a:lnTo>
                <a:lnTo>
                  <a:pt x="14491" y="8006"/>
                </a:lnTo>
                <a:lnTo>
                  <a:pt x="14494" y="8005"/>
                </a:lnTo>
                <a:lnTo>
                  <a:pt x="14495" y="8004"/>
                </a:lnTo>
                <a:lnTo>
                  <a:pt x="14498" y="8005"/>
                </a:lnTo>
                <a:close/>
                <a:moveTo>
                  <a:pt x="14679" y="7993"/>
                </a:moveTo>
                <a:lnTo>
                  <a:pt x="14675" y="7995"/>
                </a:lnTo>
                <a:lnTo>
                  <a:pt x="14671" y="7995"/>
                </a:lnTo>
                <a:lnTo>
                  <a:pt x="14667" y="7993"/>
                </a:lnTo>
                <a:lnTo>
                  <a:pt x="14663" y="7992"/>
                </a:lnTo>
                <a:lnTo>
                  <a:pt x="14667" y="7990"/>
                </a:lnTo>
                <a:lnTo>
                  <a:pt x="14672" y="7988"/>
                </a:lnTo>
                <a:lnTo>
                  <a:pt x="14676" y="7990"/>
                </a:lnTo>
                <a:lnTo>
                  <a:pt x="14679" y="7993"/>
                </a:lnTo>
                <a:close/>
                <a:moveTo>
                  <a:pt x="14765" y="7869"/>
                </a:moveTo>
                <a:lnTo>
                  <a:pt x="14767" y="7867"/>
                </a:lnTo>
                <a:lnTo>
                  <a:pt x="14768" y="7867"/>
                </a:lnTo>
                <a:lnTo>
                  <a:pt x="14769" y="7869"/>
                </a:lnTo>
                <a:lnTo>
                  <a:pt x="14769" y="7870"/>
                </a:lnTo>
                <a:lnTo>
                  <a:pt x="14767" y="7869"/>
                </a:lnTo>
                <a:lnTo>
                  <a:pt x="14765" y="7869"/>
                </a:lnTo>
                <a:close/>
                <a:moveTo>
                  <a:pt x="14691" y="7869"/>
                </a:moveTo>
                <a:lnTo>
                  <a:pt x="14681" y="7879"/>
                </a:lnTo>
                <a:lnTo>
                  <a:pt x="14654" y="7881"/>
                </a:lnTo>
                <a:lnTo>
                  <a:pt x="14621" y="7880"/>
                </a:lnTo>
                <a:lnTo>
                  <a:pt x="14595" y="7879"/>
                </a:lnTo>
                <a:lnTo>
                  <a:pt x="14620" y="7875"/>
                </a:lnTo>
                <a:lnTo>
                  <a:pt x="14643" y="7873"/>
                </a:lnTo>
                <a:lnTo>
                  <a:pt x="14666" y="7871"/>
                </a:lnTo>
                <a:lnTo>
                  <a:pt x="14691" y="7869"/>
                </a:lnTo>
                <a:close/>
                <a:moveTo>
                  <a:pt x="14742" y="7828"/>
                </a:moveTo>
                <a:lnTo>
                  <a:pt x="14707" y="7834"/>
                </a:lnTo>
                <a:lnTo>
                  <a:pt x="14670" y="7837"/>
                </a:lnTo>
                <a:lnTo>
                  <a:pt x="14653" y="7834"/>
                </a:lnTo>
                <a:lnTo>
                  <a:pt x="14681" y="7823"/>
                </a:lnTo>
                <a:lnTo>
                  <a:pt x="14699" y="7814"/>
                </a:lnTo>
                <a:lnTo>
                  <a:pt x="14722" y="7810"/>
                </a:lnTo>
                <a:lnTo>
                  <a:pt x="14741" y="7815"/>
                </a:lnTo>
                <a:lnTo>
                  <a:pt x="14742" y="7828"/>
                </a:lnTo>
                <a:close/>
                <a:moveTo>
                  <a:pt x="14747" y="7867"/>
                </a:moveTo>
                <a:lnTo>
                  <a:pt x="14742" y="7870"/>
                </a:lnTo>
                <a:lnTo>
                  <a:pt x="14739" y="7871"/>
                </a:lnTo>
                <a:lnTo>
                  <a:pt x="14739" y="7869"/>
                </a:lnTo>
                <a:lnTo>
                  <a:pt x="14741" y="7867"/>
                </a:lnTo>
                <a:lnTo>
                  <a:pt x="14744" y="7867"/>
                </a:lnTo>
                <a:lnTo>
                  <a:pt x="14747" y="7867"/>
                </a:lnTo>
                <a:close/>
                <a:moveTo>
                  <a:pt x="14745" y="7861"/>
                </a:moveTo>
                <a:lnTo>
                  <a:pt x="14741" y="7859"/>
                </a:lnTo>
                <a:lnTo>
                  <a:pt x="14739" y="7859"/>
                </a:lnTo>
                <a:lnTo>
                  <a:pt x="14742" y="7859"/>
                </a:lnTo>
                <a:lnTo>
                  <a:pt x="14746" y="7859"/>
                </a:lnTo>
                <a:lnTo>
                  <a:pt x="14747" y="7860"/>
                </a:lnTo>
                <a:lnTo>
                  <a:pt x="14745" y="7861"/>
                </a:lnTo>
                <a:close/>
                <a:moveTo>
                  <a:pt x="14565" y="7927"/>
                </a:moveTo>
                <a:lnTo>
                  <a:pt x="14569" y="7927"/>
                </a:lnTo>
                <a:lnTo>
                  <a:pt x="14570" y="7927"/>
                </a:lnTo>
                <a:lnTo>
                  <a:pt x="14570" y="7929"/>
                </a:lnTo>
                <a:lnTo>
                  <a:pt x="14568" y="7932"/>
                </a:lnTo>
                <a:lnTo>
                  <a:pt x="14567" y="7931"/>
                </a:lnTo>
                <a:lnTo>
                  <a:pt x="14565" y="7927"/>
                </a:lnTo>
                <a:close/>
                <a:moveTo>
                  <a:pt x="14441" y="8016"/>
                </a:moveTo>
                <a:lnTo>
                  <a:pt x="14321" y="8032"/>
                </a:lnTo>
                <a:lnTo>
                  <a:pt x="14228" y="8034"/>
                </a:lnTo>
                <a:lnTo>
                  <a:pt x="14150" y="8041"/>
                </a:lnTo>
                <a:lnTo>
                  <a:pt x="14076" y="8065"/>
                </a:lnTo>
                <a:lnTo>
                  <a:pt x="14197" y="8072"/>
                </a:lnTo>
                <a:lnTo>
                  <a:pt x="14219" y="8071"/>
                </a:lnTo>
                <a:lnTo>
                  <a:pt x="14168" y="8084"/>
                </a:lnTo>
                <a:lnTo>
                  <a:pt x="14065" y="8130"/>
                </a:lnTo>
                <a:lnTo>
                  <a:pt x="13943" y="8159"/>
                </a:lnTo>
                <a:lnTo>
                  <a:pt x="13776" y="8191"/>
                </a:lnTo>
                <a:lnTo>
                  <a:pt x="13692" y="8198"/>
                </a:lnTo>
                <a:lnTo>
                  <a:pt x="13823" y="8156"/>
                </a:lnTo>
                <a:lnTo>
                  <a:pt x="14038" y="8072"/>
                </a:lnTo>
                <a:lnTo>
                  <a:pt x="14249" y="8018"/>
                </a:lnTo>
                <a:lnTo>
                  <a:pt x="14469" y="7968"/>
                </a:lnTo>
                <a:lnTo>
                  <a:pt x="14707" y="7907"/>
                </a:lnTo>
                <a:lnTo>
                  <a:pt x="14773" y="7907"/>
                </a:lnTo>
                <a:lnTo>
                  <a:pt x="14751" y="7922"/>
                </a:lnTo>
                <a:lnTo>
                  <a:pt x="14686" y="7941"/>
                </a:lnTo>
                <a:lnTo>
                  <a:pt x="14616" y="7955"/>
                </a:lnTo>
                <a:lnTo>
                  <a:pt x="14680" y="7957"/>
                </a:lnTo>
                <a:lnTo>
                  <a:pt x="14614" y="7963"/>
                </a:lnTo>
                <a:lnTo>
                  <a:pt x="14503" y="7982"/>
                </a:lnTo>
                <a:lnTo>
                  <a:pt x="14441" y="8016"/>
                </a:lnTo>
                <a:close/>
                <a:moveTo>
                  <a:pt x="14407" y="8192"/>
                </a:moveTo>
                <a:lnTo>
                  <a:pt x="14397" y="8195"/>
                </a:lnTo>
                <a:lnTo>
                  <a:pt x="14386" y="8198"/>
                </a:lnTo>
                <a:lnTo>
                  <a:pt x="14374" y="8201"/>
                </a:lnTo>
                <a:lnTo>
                  <a:pt x="14362" y="8204"/>
                </a:lnTo>
                <a:lnTo>
                  <a:pt x="14369" y="8193"/>
                </a:lnTo>
                <a:lnTo>
                  <a:pt x="14383" y="8184"/>
                </a:lnTo>
                <a:lnTo>
                  <a:pt x="14398" y="8183"/>
                </a:lnTo>
                <a:lnTo>
                  <a:pt x="14407" y="8192"/>
                </a:lnTo>
                <a:close/>
                <a:moveTo>
                  <a:pt x="14288" y="8097"/>
                </a:moveTo>
                <a:lnTo>
                  <a:pt x="14299" y="8094"/>
                </a:lnTo>
                <a:lnTo>
                  <a:pt x="14309" y="8091"/>
                </a:lnTo>
                <a:lnTo>
                  <a:pt x="14306" y="8098"/>
                </a:lnTo>
                <a:lnTo>
                  <a:pt x="14300" y="8100"/>
                </a:lnTo>
                <a:lnTo>
                  <a:pt x="14294" y="8100"/>
                </a:lnTo>
                <a:lnTo>
                  <a:pt x="14288" y="8097"/>
                </a:lnTo>
                <a:close/>
                <a:moveTo>
                  <a:pt x="14288" y="8218"/>
                </a:moveTo>
                <a:lnTo>
                  <a:pt x="14292" y="8214"/>
                </a:lnTo>
                <a:lnTo>
                  <a:pt x="14300" y="8211"/>
                </a:lnTo>
                <a:lnTo>
                  <a:pt x="14312" y="8209"/>
                </a:lnTo>
                <a:lnTo>
                  <a:pt x="14321" y="8205"/>
                </a:lnTo>
                <a:lnTo>
                  <a:pt x="14313" y="8216"/>
                </a:lnTo>
                <a:lnTo>
                  <a:pt x="14306" y="8223"/>
                </a:lnTo>
                <a:lnTo>
                  <a:pt x="14298" y="8223"/>
                </a:lnTo>
                <a:lnTo>
                  <a:pt x="14288" y="8218"/>
                </a:lnTo>
                <a:close/>
                <a:moveTo>
                  <a:pt x="14241" y="8119"/>
                </a:moveTo>
                <a:lnTo>
                  <a:pt x="14177" y="8135"/>
                </a:lnTo>
                <a:lnTo>
                  <a:pt x="14143" y="8136"/>
                </a:lnTo>
                <a:lnTo>
                  <a:pt x="14151" y="8127"/>
                </a:lnTo>
                <a:lnTo>
                  <a:pt x="14218" y="8111"/>
                </a:lnTo>
                <a:lnTo>
                  <a:pt x="14232" y="8109"/>
                </a:lnTo>
                <a:lnTo>
                  <a:pt x="14246" y="8109"/>
                </a:lnTo>
                <a:lnTo>
                  <a:pt x="14252" y="8112"/>
                </a:lnTo>
                <a:lnTo>
                  <a:pt x="14241" y="8119"/>
                </a:lnTo>
                <a:close/>
                <a:moveTo>
                  <a:pt x="14223" y="8262"/>
                </a:moveTo>
                <a:lnTo>
                  <a:pt x="14228" y="8260"/>
                </a:lnTo>
                <a:lnTo>
                  <a:pt x="14223" y="8262"/>
                </a:lnTo>
                <a:lnTo>
                  <a:pt x="14227" y="8258"/>
                </a:lnTo>
                <a:lnTo>
                  <a:pt x="14223" y="8262"/>
                </a:lnTo>
                <a:close/>
                <a:moveTo>
                  <a:pt x="14163" y="8270"/>
                </a:moveTo>
                <a:lnTo>
                  <a:pt x="14163" y="8257"/>
                </a:lnTo>
                <a:lnTo>
                  <a:pt x="14167" y="8256"/>
                </a:lnTo>
                <a:lnTo>
                  <a:pt x="14173" y="8261"/>
                </a:lnTo>
                <a:lnTo>
                  <a:pt x="14177" y="8272"/>
                </a:lnTo>
                <a:lnTo>
                  <a:pt x="14172" y="8276"/>
                </a:lnTo>
                <a:lnTo>
                  <a:pt x="14168" y="8276"/>
                </a:lnTo>
                <a:lnTo>
                  <a:pt x="14164" y="8274"/>
                </a:lnTo>
                <a:lnTo>
                  <a:pt x="14163" y="8270"/>
                </a:lnTo>
                <a:close/>
                <a:moveTo>
                  <a:pt x="14106" y="8136"/>
                </a:moveTo>
                <a:lnTo>
                  <a:pt x="14084" y="8142"/>
                </a:lnTo>
                <a:lnTo>
                  <a:pt x="14064" y="8149"/>
                </a:lnTo>
                <a:lnTo>
                  <a:pt x="14043" y="8155"/>
                </a:lnTo>
                <a:lnTo>
                  <a:pt x="14022" y="8156"/>
                </a:lnTo>
                <a:lnTo>
                  <a:pt x="14042" y="8147"/>
                </a:lnTo>
                <a:lnTo>
                  <a:pt x="14064" y="8141"/>
                </a:lnTo>
                <a:lnTo>
                  <a:pt x="14086" y="8137"/>
                </a:lnTo>
                <a:lnTo>
                  <a:pt x="14106" y="8136"/>
                </a:lnTo>
                <a:close/>
                <a:moveTo>
                  <a:pt x="13808" y="8202"/>
                </a:moveTo>
                <a:lnTo>
                  <a:pt x="13816" y="8201"/>
                </a:lnTo>
                <a:lnTo>
                  <a:pt x="13827" y="8201"/>
                </a:lnTo>
                <a:lnTo>
                  <a:pt x="13822" y="8202"/>
                </a:lnTo>
                <a:lnTo>
                  <a:pt x="13815" y="8204"/>
                </a:lnTo>
                <a:lnTo>
                  <a:pt x="13811" y="8205"/>
                </a:lnTo>
                <a:lnTo>
                  <a:pt x="13808" y="8202"/>
                </a:lnTo>
                <a:close/>
                <a:moveTo>
                  <a:pt x="13944" y="8197"/>
                </a:moveTo>
                <a:lnTo>
                  <a:pt x="13652" y="8282"/>
                </a:lnTo>
                <a:lnTo>
                  <a:pt x="13440" y="8337"/>
                </a:lnTo>
                <a:lnTo>
                  <a:pt x="13428" y="8333"/>
                </a:lnTo>
                <a:lnTo>
                  <a:pt x="13745" y="8248"/>
                </a:lnTo>
                <a:lnTo>
                  <a:pt x="13473" y="8289"/>
                </a:lnTo>
                <a:lnTo>
                  <a:pt x="13606" y="8253"/>
                </a:lnTo>
                <a:lnTo>
                  <a:pt x="13857" y="8204"/>
                </a:lnTo>
                <a:lnTo>
                  <a:pt x="13944" y="8197"/>
                </a:lnTo>
                <a:close/>
                <a:moveTo>
                  <a:pt x="13736" y="8286"/>
                </a:moveTo>
                <a:lnTo>
                  <a:pt x="13736" y="8285"/>
                </a:lnTo>
                <a:lnTo>
                  <a:pt x="13736" y="8285"/>
                </a:lnTo>
                <a:lnTo>
                  <a:pt x="13738" y="8285"/>
                </a:lnTo>
                <a:lnTo>
                  <a:pt x="13739" y="8285"/>
                </a:lnTo>
                <a:lnTo>
                  <a:pt x="13736" y="8286"/>
                </a:lnTo>
                <a:close/>
                <a:moveTo>
                  <a:pt x="13324" y="8352"/>
                </a:moveTo>
                <a:lnTo>
                  <a:pt x="13308" y="8360"/>
                </a:lnTo>
                <a:lnTo>
                  <a:pt x="13298" y="8369"/>
                </a:lnTo>
                <a:lnTo>
                  <a:pt x="13287" y="8379"/>
                </a:lnTo>
                <a:lnTo>
                  <a:pt x="13271" y="8389"/>
                </a:lnTo>
                <a:lnTo>
                  <a:pt x="13279" y="8359"/>
                </a:lnTo>
                <a:lnTo>
                  <a:pt x="13297" y="8346"/>
                </a:lnTo>
                <a:lnTo>
                  <a:pt x="13315" y="8346"/>
                </a:lnTo>
                <a:lnTo>
                  <a:pt x="13324" y="8352"/>
                </a:lnTo>
                <a:close/>
                <a:moveTo>
                  <a:pt x="13243" y="8420"/>
                </a:moveTo>
                <a:lnTo>
                  <a:pt x="13243" y="8416"/>
                </a:lnTo>
                <a:lnTo>
                  <a:pt x="13241" y="8415"/>
                </a:lnTo>
                <a:lnTo>
                  <a:pt x="13235" y="8414"/>
                </a:lnTo>
                <a:lnTo>
                  <a:pt x="13224" y="8411"/>
                </a:lnTo>
                <a:lnTo>
                  <a:pt x="13249" y="8407"/>
                </a:lnTo>
                <a:lnTo>
                  <a:pt x="13263" y="8408"/>
                </a:lnTo>
                <a:lnTo>
                  <a:pt x="13261" y="8415"/>
                </a:lnTo>
                <a:lnTo>
                  <a:pt x="13243" y="8420"/>
                </a:lnTo>
                <a:close/>
                <a:moveTo>
                  <a:pt x="13310" y="7413"/>
                </a:moveTo>
                <a:lnTo>
                  <a:pt x="13307" y="7414"/>
                </a:lnTo>
                <a:lnTo>
                  <a:pt x="13306" y="7414"/>
                </a:lnTo>
                <a:lnTo>
                  <a:pt x="13305" y="7414"/>
                </a:lnTo>
                <a:lnTo>
                  <a:pt x="13305" y="7412"/>
                </a:lnTo>
                <a:lnTo>
                  <a:pt x="13307" y="7413"/>
                </a:lnTo>
                <a:lnTo>
                  <a:pt x="13310" y="7413"/>
                </a:lnTo>
                <a:close/>
                <a:moveTo>
                  <a:pt x="13378" y="7366"/>
                </a:moveTo>
                <a:lnTo>
                  <a:pt x="13385" y="7363"/>
                </a:lnTo>
                <a:lnTo>
                  <a:pt x="13391" y="7363"/>
                </a:lnTo>
                <a:lnTo>
                  <a:pt x="13398" y="7365"/>
                </a:lnTo>
                <a:lnTo>
                  <a:pt x="13403" y="7368"/>
                </a:lnTo>
                <a:lnTo>
                  <a:pt x="13387" y="7368"/>
                </a:lnTo>
                <a:lnTo>
                  <a:pt x="13387" y="7367"/>
                </a:lnTo>
                <a:lnTo>
                  <a:pt x="13390" y="7366"/>
                </a:lnTo>
                <a:lnTo>
                  <a:pt x="13378" y="7366"/>
                </a:lnTo>
                <a:close/>
                <a:moveTo>
                  <a:pt x="13205" y="697"/>
                </a:moveTo>
                <a:lnTo>
                  <a:pt x="13254" y="658"/>
                </a:lnTo>
                <a:lnTo>
                  <a:pt x="13321" y="609"/>
                </a:lnTo>
                <a:lnTo>
                  <a:pt x="13380" y="577"/>
                </a:lnTo>
                <a:lnTo>
                  <a:pt x="13401" y="589"/>
                </a:lnTo>
                <a:lnTo>
                  <a:pt x="13344" y="621"/>
                </a:lnTo>
                <a:lnTo>
                  <a:pt x="13296" y="656"/>
                </a:lnTo>
                <a:lnTo>
                  <a:pt x="13251" y="686"/>
                </a:lnTo>
                <a:lnTo>
                  <a:pt x="13205" y="697"/>
                </a:lnTo>
                <a:close/>
                <a:moveTo>
                  <a:pt x="13377" y="547"/>
                </a:moveTo>
                <a:lnTo>
                  <a:pt x="13373" y="549"/>
                </a:lnTo>
                <a:lnTo>
                  <a:pt x="13373" y="549"/>
                </a:lnTo>
                <a:lnTo>
                  <a:pt x="13375" y="548"/>
                </a:lnTo>
                <a:lnTo>
                  <a:pt x="13377" y="547"/>
                </a:lnTo>
                <a:lnTo>
                  <a:pt x="13378" y="549"/>
                </a:lnTo>
                <a:lnTo>
                  <a:pt x="13375" y="552"/>
                </a:lnTo>
                <a:lnTo>
                  <a:pt x="13373" y="553"/>
                </a:lnTo>
                <a:lnTo>
                  <a:pt x="13377" y="547"/>
                </a:lnTo>
                <a:close/>
                <a:moveTo>
                  <a:pt x="13429" y="7353"/>
                </a:moveTo>
                <a:lnTo>
                  <a:pt x="13429" y="7354"/>
                </a:lnTo>
                <a:lnTo>
                  <a:pt x="13429" y="7353"/>
                </a:lnTo>
                <a:lnTo>
                  <a:pt x="13429" y="7354"/>
                </a:lnTo>
                <a:lnTo>
                  <a:pt x="13429" y="7353"/>
                </a:lnTo>
                <a:close/>
                <a:moveTo>
                  <a:pt x="13585" y="1064"/>
                </a:moveTo>
                <a:lnTo>
                  <a:pt x="13580" y="1066"/>
                </a:lnTo>
                <a:lnTo>
                  <a:pt x="13578" y="1066"/>
                </a:lnTo>
                <a:lnTo>
                  <a:pt x="13581" y="1065"/>
                </a:lnTo>
                <a:lnTo>
                  <a:pt x="13585" y="1064"/>
                </a:lnTo>
                <a:lnTo>
                  <a:pt x="13585" y="1069"/>
                </a:lnTo>
                <a:lnTo>
                  <a:pt x="13581" y="1073"/>
                </a:lnTo>
                <a:lnTo>
                  <a:pt x="13580" y="1073"/>
                </a:lnTo>
                <a:lnTo>
                  <a:pt x="13585" y="1064"/>
                </a:lnTo>
                <a:close/>
                <a:moveTo>
                  <a:pt x="13837" y="7913"/>
                </a:moveTo>
                <a:lnTo>
                  <a:pt x="13831" y="7916"/>
                </a:lnTo>
                <a:lnTo>
                  <a:pt x="13824" y="7917"/>
                </a:lnTo>
                <a:lnTo>
                  <a:pt x="13831" y="7915"/>
                </a:lnTo>
                <a:lnTo>
                  <a:pt x="13837" y="7913"/>
                </a:lnTo>
                <a:close/>
                <a:moveTo>
                  <a:pt x="13881" y="7903"/>
                </a:moveTo>
                <a:lnTo>
                  <a:pt x="13880" y="7903"/>
                </a:lnTo>
                <a:lnTo>
                  <a:pt x="13881" y="7903"/>
                </a:lnTo>
                <a:lnTo>
                  <a:pt x="13881" y="7904"/>
                </a:lnTo>
                <a:lnTo>
                  <a:pt x="13881" y="7903"/>
                </a:lnTo>
                <a:close/>
                <a:moveTo>
                  <a:pt x="13901" y="7902"/>
                </a:moveTo>
                <a:lnTo>
                  <a:pt x="13907" y="7894"/>
                </a:lnTo>
                <a:lnTo>
                  <a:pt x="13912" y="7889"/>
                </a:lnTo>
                <a:lnTo>
                  <a:pt x="13918" y="7888"/>
                </a:lnTo>
                <a:lnTo>
                  <a:pt x="13923" y="7895"/>
                </a:lnTo>
                <a:lnTo>
                  <a:pt x="13921" y="7899"/>
                </a:lnTo>
                <a:lnTo>
                  <a:pt x="13915" y="7901"/>
                </a:lnTo>
                <a:lnTo>
                  <a:pt x="13907" y="7901"/>
                </a:lnTo>
                <a:lnTo>
                  <a:pt x="13901" y="7902"/>
                </a:lnTo>
                <a:close/>
                <a:moveTo>
                  <a:pt x="13926" y="7902"/>
                </a:moveTo>
                <a:lnTo>
                  <a:pt x="13929" y="7911"/>
                </a:lnTo>
                <a:lnTo>
                  <a:pt x="13920" y="7913"/>
                </a:lnTo>
                <a:lnTo>
                  <a:pt x="13907" y="7915"/>
                </a:lnTo>
                <a:lnTo>
                  <a:pt x="13895" y="7916"/>
                </a:lnTo>
                <a:lnTo>
                  <a:pt x="13911" y="7908"/>
                </a:lnTo>
                <a:lnTo>
                  <a:pt x="13926" y="7902"/>
                </a:lnTo>
                <a:close/>
                <a:moveTo>
                  <a:pt x="14020" y="7888"/>
                </a:moveTo>
                <a:lnTo>
                  <a:pt x="14019" y="7888"/>
                </a:lnTo>
                <a:lnTo>
                  <a:pt x="14020" y="7888"/>
                </a:lnTo>
                <a:lnTo>
                  <a:pt x="14019" y="7889"/>
                </a:lnTo>
                <a:lnTo>
                  <a:pt x="14019" y="7890"/>
                </a:lnTo>
                <a:lnTo>
                  <a:pt x="14019" y="7889"/>
                </a:lnTo>
                <a:lnTo>
                  <a:pt x="14020" y="7888"/>
                </a:lnTo>
                <a:close/>
                <a:moveTo>
                  <a:pt x="14071" y="7889"/>
                </a:moveTo>
                <a:lnTo>
                  <a:pt x="14064" y="7878"/>
                </a:lnTo>
                <a:lnTo>
                  <a:pt x="14080" y="7871"/>
                </a:lnTo>
                <a:lnTo>
                  <a:pt x="14108" y="7867"/>
                </a:lnTo>
                <a:lnTo>
                  <a:pt x="14131" y="7869"/>
                </a:lnTo>
                <a:lnTo>
                  <a:pt x="14116" y="7878"/>
                </a:lnTo>
                <a:lnTo>
                  <a:pt x="14100" y="7884"/>
                </a:lnTo>
                <a:lnTo>
                  <a:pt x="14085" y="7888"/>
                </a:lnTo>
                <a:lnTo>
                  <a:pt x="14071" y="7889"/>
                </a:lnTo>
                <a:close/>
                <a:moveTo>
                  <a:pt x="14051" y="8030"/>
                </a:moveTo>
                <a:lnTo>
                  <a:pt x="14041" y="8034"/>
                </a:lnTo>
                <a:lnTo>
                  <a:pt x="14037" y="8027"/>
                </a:lnTo>
                <a:lnTo>
                  <a:pt x="14037" y="8014"/>
                </a:lnTo>
                <a:lnTo>
                  <a:pt x="14038" y="8000"/>
                </a:lnTo>
                <a:lnTo>
                  <a:pt x="14046" y="8018"/>
                </a:lnTo>
                <a:lnTo>
                  <a:pt x="14051" y="8030"/>
                </a:lnTo>
                <a:close/>
                <a:moveTo>
                  <a:pt x="14047" y="7916"/>
                </a:moveTo>
                <a:lnTo>
                  <a:pt x="14053" y="7912"/>
                </a:lnTo>
                <a:lnTo>
                  <a:pt x="14058" y="7908"/>
                </a:lnTo>
                <a:lnTo>
                  <a:pt x="14065" y="7904"/>
                </a:lnTo>
                <a:lnTo>
                  <a:pt x="14071" y="7903"/>
                </a:lnTo>
                <a:lnTo>
                  <a:pt x="14071" y="7911"/>
                </a:lnTo>
                <a:lnTo>
                  <a:pt x="14065" y="7913"/>
                </a:lnTo>
                <a:lnTo>
                  <a:pt x="14056" y="7913"/>
                </a:lnTo>
                <a:lnTo>
                  <a:pt x="14047" y="7916"/>
                </a:lnTo>
                <a:close/>
                <a:moveTo>
                  <a:pt x="14195" y="7963"/>
                </a:moveTo>
                <a:lnTo>
                  <a:pt x="14186" y="7976"/>
                </a:lnTo>
                <a:lnTo>
                  <a:pt x="14178" y="7982"/>
                </a:lnTo>
                <a:lnTo>
                  <a:pt x="14168" y="7979"/>
                </a:lnTo>
                <a:lnTo>
                  <a:pt x="14158" y="7973"/>
                </a:lnTo>
                <a:lnTo>
                  <a:pt x="14167" y="7969"/>
                </a:lnTo>
                <a:lnTo>
                  <a:pt x="14177" y="7964"/>
                </a:lnTo>
                <a:lnTo>
                  <a:pt x="14186" y="7962"/>
                </a:lnTo>
                <a:lnTo>
                  <a:pt x="14195" y="7963"/>
                </a:lnTo>
                <a:close/>
                <a:moveTo>
                  <a:pt x="14218" y="7951"/>
                </a:moveTo>
                <a:lnTo>
                  <a:pt x="14218" y="7951"/>
                </a:lnTo>
                <a:lnTo>
                  <a:pt x="14218" y="7951"/>
                </a:lnTo>
                <a:lnTo>
                  <a:pt x="14215" y="7951"/>
                </a:lnTo>
                <a:lnTo>
                  <a:pt x="14218" y="7951"/>
                </a:lnTo>
                <a:close/>
                <a:moveTo>
                  <a:pt x="14235" y="7963"/>
                </a:moveTo>
                <a:lnTo>
                  <a:pt x="14239" y="7955"/>
                </a:lnTo>
                <a:lnTo>
                  <a:pt x="14243" y="7948"/>
                </a:lnTo>
                <a:lnTo>
                  <a:pt x="14247" y="7943"/>
                </a:lnTo>
                <a:lnTo>
                  <a:pt x="14255" y="7940"/>
                </a:lnTo>
                <a:lnTo>
                  <a:pt x="14279" y="7944"/>
                </a:lnTo>
                <a:lnTo>
                  <a:pt x="14276" y="7950"/>
                </a:lnTo>
                <a:lnTo>
                  <a:pt x="14258" y="7958"/>
                </a:lnTo>
                <a:lnTo>
                  <a:pt x="14235" y="7963"/>
                </a:lnTo>
                <a:close/>
                <a:moveTo>
                  <a:pt x="14281" y="7982"/>
                </a:moveTo>
                <a:lnTo>
                  <a:pt x="14283" y="7983"/>
                </a:lnTo>
                <a:lnTo>
                  <a:pt x="14283" y="7985"/>
                </a:lnTo>
                <a:lnTo>
                  <a:pt x="14281" y="7986"/>
                </a:lnTo>
                <a:lnTo>
                  <a:pt x="14280" y="7986"/>
                </a:lnTo>
                <a:lnTo>
                  <a:pt x="14279" y="7985"/>
                </a:lnTo>
                <a:lnTo>
                  <a:pt x="14278" y="7983"/>
                </a:lnTo>
                <a:lnTo>
                  <a:pt x="14279" y="7982"/>
                </a:lnTo>
                <a:lnTo>
                  <a:pt x="14281" y="7982"/>
                </a:lnTo>
                <a:close/>
                <a:moveTo>
                  <a:pt x="14411" y="7833"/>
                </a:moveTo>
                <a:lnTo>
                  <a:pt x="14429" y="7829"/>
                </a:lnTo>
                <a:lnTo>
                  <a:pt x="14449" y="7833"/>
                </a:lnTo>
                <a:lnTo>
                  <a:pt x="14460" y="7838"/>
                </a:lnTo>
                <a:lnTo>
                  <a:pt x="14446" y="7842"/>
                </a:lnTo>
                <a:lnTo>
                  <a:pt x="14416" y="7846"/>
                </a:lnTo>
                <a:lnTo>
                  <a:pt x="14391" y="7845"/>
                </a:lnTo>
                <a:lnTo>
                  <a:pt x="14383" y="7841"/>
                </a:lnTo>
                <a:lnTo>
                  <a:pt x="14411" y="7833"/>
                </a:lnTo>
                <a:close/>
                <a:moveTo>
                  <a:pt x="14358" y="7819"/>
                </a:moveTo>
                <a:lnTo>
                  <a:pt x="14383" y="7814"/>
                </a:lnTo>
                <a:lnTo>
                  <a:pt x="14410" y="7810"/>
                </a:lnTo>
                <a:lnTo>
                  <a:pt x="14434" y="7806"/>
                </a:lnTo>
                <a:lnTo>
                  <a:pt x="14455" y="7805"/>
                </a:lnTo>
                <a:lnTo>
                  <a:pt x="14433" y="7815"/>
                </a:lnTo>
                <a:lnTo>
                  <a:pt x="14409" y="7819"/>
                </a:lnTo>
                <a:lnTo>
                  <a:pt x="14382" y="7819"/>
                </a:lnTo>
                <a:lnTo>
                  <a:pt x="14358" y="7819"/>
                </a:lnTo>
                <a:close/>
                <a:moveTo>
                  <a:pt x="14354" y="7965"/>
                </a:moveTo>
                <a:lnTo>
                  <a:pt x="14349" y="7973"/>
                </a:lnTo>
                <a:lnTo>
                  <a:pt x="14340" y="7974"/>
                </a:lnTo>
                <a:lnTo>
                  <a:pt x="14330" y="7974"/>
                </a:lnTo>
                <a:lnTo>
                  <a:pt x="14320" y="7974"/>
                </a:lnTo>
                <a:lnTo>
                  <a:pt x="14325" y="7971"/>
                </a:lnTo>
                <a:lnTo>
                  <a:pt x="14334" y="7968"/>
                </a:lnTo>
                <a:lnTo>
                  <a:pt x="14344" y="7967"/>
                </a:lnTo>
                <a:lnTo>
                  <a:pt x="14354" y="7965"/>
                </a:lnTo>
                <a:close/>
                <a:moveTo>
                  <a:pt x="14339" y="7943"/>
                </a:moveTo>
                <a:lnTo>
                  <a:pt x="14328" y="7941"/>
                </a:lnTo>
                <a:lnTo>
                  <a:pt x="14334" y="7936"/>
                </a:lnTo>
                <a:lnTo>
                  <a:pt x="14349" y="7931"/>
                </a:lnTo>
                <a:lnTo>
                  <a:pt x="14364" y="7932"/>
                </a:lnTo>
                <a:lnTo>
                  <a:pt x="14351" y="7939"/>
                </a:lnTo>
                <a:lnTo>
                  <a:pt x="14339" y="7943"/>
                </a:lnTo>
                <a:close/>
                <a:moveTo>
                  <a:pt x="14516" y="7869"/>
                </a:moveTo>
                <a:lnTo>
                  <a:pt x="14504" y="7871"/>
                </a:lnTo>
                <a:lnTo>
                  <a:pt x="14491" y="7873"/>
                </a:lnTo>
                <a:lnTo>
                  <a:pt x="14504" y="7870"/>
                </a:lnTo>
                <a:lnTo>
                  <a:pt x="14516" y="7869"/>
                </a:lnTo>
                <a:close/>
                <a:moveTo>
                  <a:pt x="14493" y="7834"/>
                </a:moveTo>
                <a:lnTo>
                  <a:pt x="14485" y="7827"/>
                </a:lnTo>
                <a:lnTo>
                  <a:pt x="14490" y="7822"/>
                </a:lnTo>
                <a:lnTo>
                  <a:pt x="14499" y="7820"/>
                </a:lnTo>
                <a:lnTo>
                  <a:pt x="14508" y="7820"/>
                </a:lnTo>
                <a:lnTo>
                  <a:pt x="14517" y="7828"/>
                </a:lnTo>
                <a:lnTo>
                  <a:pt x="14513" y="7832"/>
                </a:lnTo>
                <a:lnTo>
                  <a:pt x="14503" y="7833"/>
                </a:lnTo>
                <a:lnTo>
                  <a:pt x="14493" y="7834"/>
                </a:lnTo>
                <a:close/>
                <a:moveTo>
                  <a:pt x="14539" y="7888"/>
                </a:moveTo>
                <a:lnTo>
                  <a:pt x="14535" y="7889"/>
                </a:lnTo>
                <a:lnTo>
                  <a:pt x="14531" y="7889"/>
                </a:lnTo>
                <a:lnTo>
                  <a:pt x="14530" y="7889"/>
                </a:lnTo>
                <a:lnTo>
                  <a:pt x="14530" y="7888"/>
                </a:lnTo>
                <a:lnTo>
                  <a:pt x="14532" y="7888"/>
                </a:lnTo>
                <a:lnTo>
                  <a:pt x="14539" y="7888"/>
                </a:lnTo>
                <a:close/>
                <a:moveTo>
                  <a:pt x="14630" y="7684"/>
                </a:moveTo>
                <a:lnTo>
                  <a:pt x="14629" y="7684"/>
                </a:lnTo>
                <a:lnTo>
                  <a:pt x="14630" y="7684"/>
                </a:lnTo>
                <a:lnTo>
                  <a:pt x="14628" y="7684"/>
                </a:lnTo>
                <a:lnTo>
                  <a:pt x="14625" y="7685"/>
                </a:lnTo>
                <a:lnTo>
                  <a:pt x="14626" y="7685"/>
                </a:lnTo>
                <a:lnTo>
                  <a:pt x="14630" y="7684"/>
                </a:lnTo>
                <a:close/>
                <a:moveTo>
                  <a:pt x="13780" y="7876"/>
                </a:moveTo>
                <a:lnTo>
                  <a:pt x="13839" y="7839"/>
                </a:lnTo>
                <a:lnTo>
                  <a:pt x="13901" y="7805"/>
                </a:lnTo>
                <a:lnTo>
                  <a:pt x="13964" y="7776"/>
                </a:lnTo>
                <a:lnTo>
                  <a:pt x="14028" y="7749"/>
                </a:lnTo>
                <a:lnTo>
                  <a:pt x="14028" y="7749"/>
                </a:lnTo>
                <a:lnTo>
                  <a:pt x="14029" y="7750"/>
                </a:lnTo>
                <a:lnTo>
                  <a:pt x="14030" y="7750"/>
                </a:lnTo>
                <a:lnTo>
                  <a:pt x="14033" y="7749"/>
                </a:lnTo>
                <a:lnTo>
                  <a:pt x="14033" y="7748"/>
                </a:lnTo>
                <a:lnTo>
                  <a:pt x="14034" y="7747"/>
                </a:lnTo>
                <a:lnTo>
                  <a:pt x="14093" y="7726"/>
                </a:lnTo>
                <a:lnTo>
                  <a:pt x="14151" y="7708"/>
                </a:lnTo>
                <a:lnTo>
                  <a:pt x="14211" y="7693"/>
                </a:lnTo>
                <a:lnTo>
                  <a:pt x="14272" y="7682"/>
                </a:lnTo>
                <a:lnTo>
                  <a:pt x="14278" y="7682"/>
                </a:lnTo>
                <a:lnTo>
                  <a:pt x="14283" y="7679"/>
                </a:lnTo>
                <a:lnTo>
                  <a:pt x="14372" y="7666"/>
                </a:lnTo>
                <a:lnTo>
                  <a:pt x="14461" y="7660"/>
                </a:lnTo>
                <a:lnTo>
                  <a:pt x="14551" y="7656"/>
                </a:lnTo>
                <a:lnTo>
                  <a:pt x="14642" y="7659"/>
                </a:lnTo>
                <a:lnTo>
                  <a:pt x="14433" y="7730"/>
                </a:lnTo>
                <a:lnTo>
                  <a:pt x="14146" y="7806"/>
                </a:lnTo>
                <a:lnTo>
                  <a:pt x="13893" y="7864"/>
                </a:lnTo>
                <a:lnTo>
                  <a:pt x="13780" y="7876"/>
                </a:lnTo>
                <a:close/>
                <a:moveTo>
                  <a:pt x="13815" y="7831"/>
                </a:moveTo>
                <a:lnTo>
                  <a:pt x="13808" y="7837"/>
                </a:lnTo>
                <a:lnTo>
                  <a:pt x="13799" y="7841"/>
                </a:lnTo>
                <a:lnTo>
                  <a:pt x="13790" y="7843"/>
                </a:lnTo>
                <a:lnTo>
                  <a:pt x="13781" y="7845"/>
                </a:lnTo>
                <a:lnTo>
                  <a:pt x="13799" y="7838"/>
                </a:lnTo>
                <a:lnTo>
                  <a:pt x="13815" y="7831"/>
                </a:lnTo>
                <a:close/>
                <a:moveTo>
                  <a:pt x="13852" y="6810"/>
                </a:moveTo>
                <a:lnTo>
                  <a:pt x="13846" y="6815"/>
                </a:lnTo>
                <a:lnTo>
                  <a:pt x="13845" y="6815"/>
                </a:lnTo>
                <a:lnTo>
                  <a:pt x="13847" y="6811"/>
                </a:lnTo>
                <a:lnTo>
                  <a:pt x="13852" y="6805"/>
                </a:lnTo>
                <a:lnTo>
                  <a:pt x="13852" y="6808"/>
                </a:lnTo>
                <a:lnTo>
                  <a:pt x="13852" y="6810"/>
                </a:lnTo>
                <a:close/>
                <a:moveTo>
                  <a:pt x="13871" y="6733"/>
                </a:moveTo>
                <a:lnTo>
                  <a:pt x="13873" y="6752"/>
                </a:lnTo>
                <a:lnTo>
                  <a:pt x="13866" y="6766"/>
                </a:lnTo>
                <a:lnTo>
                  <a:pt x="13855" y="6773"/>
                </a:lnTo>
                <a:lnTo>
                  <a:pt x="13839" y="6774"/>
                </a:lnTo>
                <a:lnTo>
                  <a:pt x="13839" y="6765"/>
                </a:lnTo>
                <a:lnTo>
                  <a:pt x="13848" y="6755"/>
                </a:lnTo>
                <a:lnTo>
                  <a:pt x="13861" y="6745"/>
                </a:lnTo>
                <a:lnTo>
                  <a:pt x="13871" y="6733"/>
                </a:lnTo>
                <a:close/>
                <a:moveTo>
                  <a:pt x="13894" y="6727"/>
                </a:moveTo>
                <a:lnTo>
                  <a:pt x="13903" y="6742"/>
                </a:lnTo>
                <a:lnTo>
                  <a:pt x="13903" y="6750"/>
                </a:lnTo>
                <a:lnTo>
                  <a:pt x="13895" y="6756"/>
                </a:lnTo>
                <a:lnTo>
                  <a:pt x="13881" y="6764"/>
                </a:lnTo>
                <a:lnTo>
                  <a:pt x="13880" y="6751"/>
                </a:lnTo>
                <a:lnTo>
                  <a:pt x="13881" y="6741"/>
                </a:lnTo>
                <a:lnTo>
                  <a:pt x="13884" y="6733"/>
                </a:lnTo>
                <a:lnTo>
                  <a:pt x="13894" y="6727"/>
                </a:lnTo>
                <a:close/>
                <a:moveTo>
                  <a:pt x="13901" y="2832"/>
                </a:moveTo>
                <a:lnTo>
                  <a:pt x="13899" y="2832"/>
                </a:lnTo>
                <a:lnTo>
                  <a:pt x="13901" y="2832"/>
                </a:lnTo>
                <a:lnTo>
                  <a:pt x="13899" y="2833"/>
                </a:lnTo>
                <a:lnTo>
                  <a:pt x="13901" y="2832"/>
                </a:lnTo>
                <a:close/>
                <a:moveTo>
                  <a:pt x="13908" y="2792"/>
                </a:moveTo>
                <a:lnTo>
                  <a:pt x="13917" y="2785"/>
                </a:lnTo>
                <a:lnTo>
                  <a:pt x="13927" y="2781"/>
                </a:lnTo>
                <a:lnTo>
                  <a:pt x="13935" y="2774"/>
                </a:lnTo>
                <a:lnTo>
                  <a:pt x="13936" y="2760"/>
                </a:lnTo>
                <a:lnTo>
                  <a:pt x="13946" y="2773"/>
                </a:lnTo>
                <a:lnTo>
                  <a:pt x="13929" y="2789"/>
                </a:lnTo>
                <a:lnTo>
                  <a:pt x="13908" y="2799"/>
                </a:lnTo>
                <a:lnTo>
                  <a:pt x="13908" y="2792"/>
                </a:lnTo>
                <a:close/>
                <a:moveTo>
                  <a:pt x="13931" y="6774"/>
                </a:moveTo>
                <a:lnTo>
                  <a:pt x="13925" y="6778"/>
                </a:lnTo>
                <a:lnTo>
                  <a:pt x="13918" y="6778"/>
                </a:lnTo>
                <a:lnTo>
                  <a:pt x="13911" y="6778"/>
                </a:lnTo>
                <a:lnTo>
                  <a:pt x="13903" y="6778"/>
                </a:lnTo>
                <a:lnTo>
                  <a:pt x="13912" y="6775"/>
                </a:lnTo>
                <a:lnTo>
                  <a:pt x="13920" y="6771"/>
                </a:lnTo>
                <a:lnTo>
                  <a:pt x="13927" y="6770"/>
                </a:lnTo>
                <a:lnTo>
                  <a:pt x="13931" y="6774"/>
                </a:lnTo>
                <a:close/>
                <a:moveTo>
                  <a:pt x="13963" y="2813"/>
                </a:moveTo>
                <a:lnTo>
                  <a:pt x="13954" y="2824"/>
                </a:lnTo>
                <a:lnTo>
                  <a:pt x="13945" y="2837"/>
                </a:lnTo>
                <a:lnTo>
                  <a:pt x="13934" y="2846"/>
                </a:lnTo>
                <a:lnTo>
                  <a:pt x="13917" y="2846"/>
                </a:lnTo>
                <a:lnTo>
                  <a:pt x="13923" y="2832"/>
                </a:lnTo>
                <a:lnTo>
                  <a:pt x="13935" y="2823"/>
                </a:lnTo>
                <a:lnTo>
                  <a:pt x="13948" y="2818"/>
                </a:lnTo>
                <a:lnTo>
                  <a:pt x="13963" y="2813"/>
                </a:lnTo>
                <a:close/>
                <a:moveTo>
                  <a:pt x="14178" y="2361"/>
                </a:moveTo>
                <a:lnTo>
                  <a:pt x="14174" y="2367"/>
                </a:lnTo>
                <a:lnTo>
                  <a:pt x="14171" y="2372"/>
                </a:lnTo>
                <a:lnTo>
                  <a:pt x="14169" y="2368"/>
                </a:lnTo>
                <a:lnTo>
                  <a:pt x="14171" y="2366"/>
                </a:lnTo>
                <a:lnTo>
                  <a:pt x="14174" y="2363"/>
                </a:lnTo>
                <a:lnTo>
                  <a:pt x="14178" y="2361"/>
                </a:lnTo>
                <a:close/>
                <a:moveTo>
                  <a:pt x="14174" y="231"/>
                </a:moveTo>
                <a:lnTo>
                  <a:pt x="14171" y="235"/>
                </a:lnTo>
                <a:lnTo>
                  <a:pt x="14169" y="235"/>
                </a:lnTo>
                <a:lnTo>
                  <a:pt x="14171" y="234"/>
                </a:lnTo>
                <a:lnTo>
                  <a:pt x="14174" y="231"/>
                </a:lnTo>
                <a:lnTo>
                  <a:pt x="14177" y="236"/>
                </a:lnTo>
                <a:lnTo>
                  <a:pt x="14174" y="240"/>
                </a:lnTo>
                <a:lnTo>
                  <a:pt x="14172" y="239"/>
                </a:lnTo>
                <a:lnTo>
                  <a:pt x="14174" y="231"/>
                </a:lnTo>
                <a:close/>
                <a:moveTo>
                  <a:pt x="14188" y="2281"/>
                </a:moveTo>
                <a:lnTo>
                  <a:pt x="14187" y="2284"/>
                </a:lnTo>
                <a:lnTo>
                  <a:pt x="14187" y="2284"/>
                </a:lnTo>
                <a:lnTo>
                  <a:pt x="14187" y="2283"/>
                </a:lnTo>
                <a:lnTo>
                  <a:pt x="14188" y="2281"/>
                </a:lnTo>
                <a:lnTo>
                  <a:pt x="14193" y="2282"/>
                </a:lnTo>
                <a:lnTo>
                  <a:pt x="14192" y="2283"/>
                </a:lnTo>
                <a:lnTo>
                  <a:pt x="14190" y="2283"/>
                </a:lnTo>
                <a:lnTo>
                  <a:pt x="14188" y="2281"/>
                </a:lnTo>
                <a:close/>
                <a:moveTo>
                  <a:pt x="14234" y="2342"/>
                </a:moveTo>
                <a:lnTo>
                  <a:pt x="14233" y="2346"/>
                </a:lnTo>
                <a:lnTo>
                  <a:pt x="14229" y="2348"/>
                </a:lnTo>
                <a:lnTo>
                  <a:pt x="14225" y="2349"/>
                </a:lnTo>
                <a:lnTo>
                  <a:pt x="14220" y="2351"/>
                </a:lnTo>
                <a:lnTo>
                  <a:pt x="14220" y="2346"/>
                </a:lnTo>
                <a:lnTo>
                  <a:pt x="14223" y="2343"/>
                </a:lnTo>
                <a:lnTo>
                  <a:pt x="14229" y="2343"/>
                </a:lnTo>
                <a:lnTo>
                  <a:pt x="14234" y="2342"/>
                </a:lnTo>
                <a:close/>
                <a:moveTo>
                  <a:pt x="14242" y="2231"/>
                </a:moveTo>
                <a:lnTo>
                  <a:pt x="14248" y="2240"/>
                </a:lnTo>
                <a:lnTo>
                  <a:pt x="14238" y="2251"/>
                </a:lnTo>
                <a:lnTo>
                  <a:pt x="14224" y="2258"/>
                </a:lnTo>
                <a:lnTo>
                  <a:pt x="14220" y="2246"/>
                </a:lnTo>
                <a:lnTo>
                  <a:pt x="14230" y="2239"/>
                </a:lnTo>
                <a:lnTo>
                  <a:pt x="14242" y="2231"/>
                </a:lnTo>
                <a:close/>
                <a:moveTo>
                  <a:pt x="14253" y="2172"/>
                </a:moveTo>
                <a:lnTo>
                  <a:pt x="14252" y="2174"/>
                </a:lnTo>
                <a:lnTo>
                  <a:pt x="14251" y="2174"/>
                </a:lnTo>
                <a:lnTo>
                  <a:pt x="14249" y="2174"/>
                </a:lnTo>
                <a:lnTo>
                  <a:pt x="14249" y="2172"/>
                </a:lnTo>
                <a:lnTo>
                  <a:pt x="14251" y="2172"/>
                </a:lnTo>
                <a:lnTo>
                  <a:pt x="14252" y="2171"/>
                </a:lnTo>
                <a:lnTo>
                  <a:pt x="14252" y="2171"/>
                </a:lnTo>
                <a:lnTo>
                  <a:pt x="14253" y="2172"/>
                </a:lnTo>
                <a:close/>
                <a:moveTo>
                  <a:pt x="14290" y="812"/>
                </a:moveTo>
                <a:lnTo>
                  <a:pt x="14276" y="819"/>
                </a:lnTo>
                <a:lnTo>
                  <a:pt x="14266" y="833"/>
                </a:lnTo>
                <a:lnTo>
                  <a:pt x="14257" y="846"/>
                </a:lnTo>
                <a:lnTo>
                  <a:pt x="14246" y="847"/>
                </a:lnTo>
                <a:lnTo>
                  <a:pt x="14253" y="835"/>
                </a:lnTo>
                <a:lnTo>
                  <a:pt x="14263" y="824"/>
                </a:lnTo>
                <a:lnTo>
                  <a:pt x="14276" y="818"/>
                </a:lnTo>
                <a:lnTo>
                  <a:pt x="14290" y="812"/>
                </a:lnTo>
                <a:close/>
                <a:moveTo>
                  <a:pt x="14320" y="2288"/>
                </a:moveTo>
                <a:lnTo>
                  <a:pt x="14312" y="2292"/>
                </a:lnTo>
                <a:lnTo>
                  <a:pt x="14303" y="2295"/>
                </a:lnTo>
                <a:lnTo>
                  <a:pt x="14312" y="2291"/>
                </a:lnTo>
                <a:lnTo>
                  <a:pt x="14320" y="2288"/>
                </a:lnTo>
                <a:close/>
                <a:moveTo>
                  <a:pt x="14300" y="2142"/>
                </a:moveTo>
                <a:lnTo>
                  <a:pt x="14326" y="2130"/>
                </a:lnTo>
                <a:lnTo>
                  <a:pt x="14318" y="2141"/>
                </a:lnTo>
                <a:lnTo>
                  <a:pt x="14295" y="2160"/>
                </a:lnTo>
                <a:lnTo>
                  <a:pt x="14270" y="2175"/>
                </a:lnTo>
                <a:lnTo>
                  <a:pt x="14275" y="2165"/>
                </a:lnTo>
                <a:lnTo>
                  <a:pt x="14283" y="2156"/>
                </a:lnTo>
                <a:lnTo>
                  <a:pt x="14290" y="2148"/>
                </a:lnTo>
                <a:lnTo>
                  <a:pt x="14300" y="2142"/>
                </a:lnTo>
                <a:close/>
                <a:moveTo>
                  <a:pt x="14344" y="757"/>
                </a:moveTo>
                <a:lnTo>
                  <a:pt x="14344" y="766"/>
                </a:lnTo>
                <a:lnTo>
                  <a:pt x="14336" y="779"/>
                </a:lnTo>
                <a:lnTo>
                  <a:pt x="14326" y="790"/>
                </a:lnTo>
                <a:lnTo>
                  <a:pt x="14316" y="799"/>
                </a:lnTo>
                <a:lnTo>
                  <a:pt x="14306" y="784"/>
                </a:lnTo>
                <a:lnTo>
                  <a:pt x="14312" y="771"/>
                </a:lnTo>
                <a:lnTo>
                  <a:pt x="14326" y="761"/>
                </a:lnTo>
                <a:lnTo>
                  <a:pt x="14344" y="757"/>
                </a:lnTo>
                <a:close/>
                <a:moveTo>
                  <a:pt x="14346" y="553"/>
                </a:moveTo>
                <a:lnTo>
                  <a:pt x="14350" y="549"/>
                </a:lnTo>
                <a:lnTo>
                  <a:pt x="14354" y="547"/>
                </a:lnTo>
                <a:lnTo>
                  <a:pt x="14358" y="547"/>
                </a:lnTo>
                <a:lnTo>
                  <a:pt x="14360" y="551"/>
                </a:lnTo>
                <a:lnTo>
                  <a:pt x="14358" y="555"/>
                </a:lnTo>
                <a:lnTo>
                  <a:pt x="14354" y="557"/>
                </a:lnTo>
                <a:lnTo>
                  <a:pt x="14350" y="556"/>
                </a:lnTo>
                <a:lnTo>
                  <a:pt x="14346" y="553"/>
                </a:lnTo>
                <a:close/>
                <a:moveTo>
                  <a:pt x="14387" y="1994"/>
                </a:moveTo>
                <a:lnTo>
                  <a:pt x="14382" y="2007"/>
                </a:lnTo>
                <a:lnTo>
                  <a:pt x="14374" y="2018"/>
                </a:lnTo>
                <a:lnTo>
                  <a:pt x="14363" y="2029"/>
                </a:lnTo>
                <a:lnTo>
                  <a:pt x="14351" y="2032"/>
                </a:lnTo>
                <a:lnTo>
                  <a:pt x="14356" y="2017"/>
                </a:lnTo>
                <a:lnTo>
                  <a:pt x="14365" y="2008"/>
                </a:lnTo>
                <a:lnTo>
                  <a:pt x="14378" y="2002"/>
                </a:lnTo>
                <a:lnTo>
                  <a:pt x="14387" y="1994"/>
                </a:lnTo>
                <a:close/>
                <a:moveTo>
                  <a:pt x="14398" y="2214"/>
                </a:moveTo>
                <a:lnTo>
                  <a:pt x="14395" y="2217"/>
                </a:lnTo>
                <a:lnTo>
                  <a:pt x="14390" y="2218"/>
                </a:lnTo>
                <a:lnTo>
                  <a:pt x="14384" y="2217"/>
                </a:lnTo>
                <a:lnTo>
                  <a:pt x="14379" y="2214"/>
                </a:lnTo>
                <a:lnTo>
                  <a:pt x="14384" y="2208"/>
                </a:lnTo>
                <a:lnTo>
                  <a:pt x="14390" y="2206"/>
                </a:lnTo>
                <a:lnTo>
                  <a:pt x="14393" y="2207"/>
                </a:lnTo>
                <a:lnTo>
                  <a:pt x="14398" y="2214"/>
                </a:lnTo>
                <a:close/>
                <a:moveTo>
                  <a:pt x="14374" y="2318"/>
                </a:moveTo>
                <a:lnTo>
                  <a:pt x="14374" y="2314"/>
                </a:lnTo>
                <a:lnTo>
                  <a:pt x="14376" y="2311"/>
                </a:lnTo>
                <a:lnTo>
                  <a:pt x="14378" y="2310"/>
                </a:lnTo>
                <a:lnTo>
                  <a:pt x="14382" y="2310"/>
                </a:lnTo>
                <a:lnTo>
                  <a:pt x="14382" y="2314"/>
                </a:lnTo>
                <a:lnTo>
                  <a:pt x="14381" y="2316"/>
                </a:lnTo>
                <a:lnTo>
                  <a:pt x="14378" y="2318"/>
                </a:lnTo>
                <a:lnTo>
                  <a:pt x="14374" y="2318"/>
                </a:lnTo>
                <a:close/>
                <a:moveTo>
                  <a:pt x="14322" y="2069"/>
                </a:moveTo>
                <a:lnTo>
                  <a:pt x="14332" y="2059"/>
                </a:lnTo>
                <a:lnTo>
                  <a:pt x="14341" y="2050"/>
                </a:lnTo>
                <a:lnTo>
                  <a:pt x="14353" y="2043"/>
                </a:lnTo>
                <a:lnTo>
                  <a:pt x="14367" y="2039"/>
                </a:lnTo>
                <a:lnTo>
                  <a:pt x="14355" y="2046"/>
                </a:lnTo>
                <a:lnTo>
                  <a:pt x="14345" y="2054"/>
                </a:lnTo>
                <a:lnTo>
                  <a:pt x="14334" y="2062"/>
                </a:lnTo>
                <a:lnTo>
                  <a:pt x="14322" y="2069"/>
                </a:lnTo>
                <a:close/>
                <a:moveTo>
                  <a:pt x="14349" y="2374"/>
                </a:moveTo>
                <a:lnTo>
                  <a:pt x="14363" y="2362"/>
                </a:lnTo>
                <a:lnTo>
                  <a:pt x="14379" y="2351"/>
                </a:lnTo>
                <a:lnTo>
                  <a:pt x="14374" y="2366"/>
                </a:lnTo>
                <a:lnTo>
                  <a:pt x="14363" y="2379"/>
                </a:lnTo>
                <a:lnTo>
                  <a:pt x="14351" y="2382"/>
                </a:lnTo>
                <a:lnTo>
                  <a:pt x="14349" y="2374"/>
                </a:lnTo>
                <a:close/>
                <a:moveTo>
                  <a:pt x="14418" y="2250"/>
                </a:moveTo>
                <a:lnTo>
                  <a:pt x="14409" y="2269"/>
                </a:lnTo>
                <a:lnTo>
                  <a:pt x="14392" y="2282"/>
                </a:lnTo>
                <a:lnTo>
                  <a:pt x="14372" y="2292"/>
                </a:lnTo>
                <a:lnTo>
                  <a:pt x="14353" y="2302"/>
                </a:lnTo>
                <a:lnTo>
                  <a:pt x="14364" y="2284"/>
                </a:lnTo>
                <a:lnTo>
                  <a:pt x="14381" y="2272"/>
                </a:lnTo>
                <a:lnTo>
                  <a:pt x="14400" y="2262"/>
                </a:lnTo>
                <a:lnTo>
                  <a:pt x="14418" y="2250"/>
                </a:lnTo>
                <a:close/>
                <a:moveTo>
                  <a:pt x="14423" y="2065"/>
                </a:moveTo>
                <a:lnTo>
                  <a:pt x="14421" y="2071"/>
                </a:lnTo>
                <a:lnTo>
                  <a:pt x="14419" y="2076"/>
                </a:lnTo>
                <a:lnTo>
                  <a:pt x="14414" y="2077"/>
                </a:lnTo>
                <a:lnTo>
                  <a:pt x="14406" y="2074"/>
                </a:lnTo>
                <a:lnTo>
                  <a:pt x="14414" y="2071"/>
                </a:lnTo>
                <a:lnTo>
                  <a:pt x="14423" y="2065"/>
                </a:lnTo>
                <a:close/>
                <a:moveTo>
                  <a:pt x="14434" y="2160"/>
                </a:moveTo>
                <a:lnTo>
                  <a:pt x="14444" y="2167"/>
                </a:lnTo>
                <a:lnTo>
                  <a:pt x="14443" y="2175"/>
                </a:lnTo>
                <a:lnTo>
                  <a:pt x="14434" y="2184"/>
                </a:lnTo>
                <a:lnTo>
                  <a:pt x="14424" y="2193"/>
                </a:lnTo>
                <a:lnTo>
                  <a:pt x="14429" y="2176"/>
                </a:lnTo>
                <a:lnTo>
                  <a:pt x="14434" y="2160"/>
                </a:lnTo>
                <a:close/>
                <a:moveTo>
                  <a:pt x="14461" y="392"/>
                </a:moveTo>
                <a:lnTo>
                  <a:pt x="14453" y="398"/>
                </a:lnTo>
                <a:lnTo>
                  <a:pt x="14461" y="392"/>
                </a:lnTo>
                <a:lnTo>
                  <a:pt x="14461" y="397"/>
                </a:lnTo>
                <a:lnTo>
                  <a:pt x="14457" y="402"/>
                </a:lnTo>
                <a:lnTo>
                  <a:pt x="14455" y="402"/>
                </a:lnTo>
                <a:lnTo>
                  <a:pt x="14461" y="392"/>
                </a:lnTo>
                <a:close/>
                <a:moveTo>
                  <a:pt x="14446" y="2279"/>
                </a:moveTo>
                <a:lnTo>
                  <a:pt x="14435" y="2283"/>
                </a:lnTo>
                <a:lnTo>
                  <a:pt x="14425" y="2287"/>
                </a:lnTo>
                <a:lnTo>
                  <a:pt x="14428" y="2279"/>
                </a:lnTo>
                <a:lnTo>
                  <a:pt x="14433" y="2277"/>
                </a:lnTo>
                <a:lnTo>
                  <a:pt x="14439" y="2277"/>
                </a:lnTo>
                <a:lnTo>
                  <a:pt x="14446" y="2279"/>
                </a:lnTo>
                <a:close/>
                <a:moveTo>
                  <a:pt x="14437" y="2258"/>
                </a:moveTo>
                <a:lnTo>
                  <a:pt x="14443" y="2248"/>
                </a:lnTo>
                <a:lnTo>
                  <a:pt x="14448" y="2236"/>
                </a:lnTo>
                <a:lnTo>
                  <a:pt x="14455" y="2230"/>
                </a:lnTo>
                <a:lnTo>
                  <a:pt x="14466" y="2234"/>
                </a:lnTo>
                <a:lnTo>
                  <a:pt x="14452" y="2246"/>
                </a:lnTo>
                <a:lnTo>
                  <a:pt x="14437" y="2258"/>
                </a:lnTo>
                <a:close/>
                <a:moveTo>
                  <a:pt x="14470" y="435"/>
                </a:moveTo>
                <a:lnTo>
                  <a:pt x="14470" y="437"/>
                </a:lnTo>
                <a:lnTo>
                  <a:pt x="14469" y="439"/>
                </a:lnTo>
                <a:lnTo>
                  <a:pt x="14469" y="436"/>
                </a:lnTo>
                <a:lnTo>
                  <a:pt x="14470" y="435"/>
                </a:lnTo>
                <a:close/>
                <a:moveTo>
                  <a:pt x="14536" y="2250"/>
                </a:moveTo>
                <a:lnTo>
                  <a:pt x="14525" y="2264"/>
                </a:lnTo>
                <a:lnTo>
                  <a:pt x="14512" y="2276"/>
                </a:lnTo>
                <a:lnTo>
                  <a:pt x="14497" y="2283"/>
                </a:lnTo>
                <a:lnTo>
                  <a:pt x="14479" y="2284"/>
                </a:lnTo>
                <a:lnTo>
                  <a:pt x="14494" y="2277"/>
                </a:lnTo>
                <a:lnTo>
                  <a:pt x="14508" y="2267"/>
                </a:lnTo>
                <a:lnTo>
                  <a:pt x="14522" y="2258"/>
                </a:lnTo>
                <a:lnTo>
                  <a:pt x="14536" y="2250"/>
                </a:lnTo>
                <a:close/>
                <a:moveTo>
                  <a:pt x="14507" y="1208"/>
                </a:moveTo>
                <a:lnTo>
                  <a:pt x="14498" y="1209"/>
                </a:lnTo>
                <a:lnTo>
                  <a:pt x="14490" y="1211"/>
                </a:lnTo>
                <a:lnTo>
                  <a:pt x="14493" y="1209"/>
                </a:lnTo>
                <a:lnTo>
                  <a:pt x="14498" y="1208"/>
                </a:lnTo>
                <a:lnTo>
                  <a:pt x="14502" y="1208"/>
                </a:lnTo>
                <a:lnTo>
                  <a:pt x="14507" y="1208"/>
                </a:lnTo>
                <a:close/>
                <a:moveTo>
                  <a:pt x="14527" y="534"/>
                </a:moveTo>
                <a:lnTo>
                  <a:pt x="14522" y="544"/>
                </a:lnTo>
                <a:lnTo>
                  <a:pt x="14514" y="552"/>
                </a:lnTo>
                <a:lnTo>
                  <a:pt x="14504" y="557"/>
                </a:lnTo>
                <a:lnTo>
                  <a:pt x="14494" y="561"/>
                </a:lnTo>
                <a:lnTo>
                  <a:pt x="14511" y="547"/>
                </a:lnTo>
                <a:lnTo>
                  <a:pt x="14527" y="534"/>
                </a:lnTo>
                <a:close/>
                <a:moveTo>
                  <a:pt x="14521" y="504"/>
                </a:moveTo>
                <a:lnTo>
                  <a:pt x="14525" y="506"/>
                </a:lnTo>
                <a:lnTo>
                  <a:pt x="14522" y="507"/>
                </a:lnTo>
                <a:lnTo>
                  <a:pt x="14517" y="510"/>
                </a:lnTo>
                <a:lnTo>
                  <a:pt x="14512" y="513"/>
                </a:lnTo>
                <a:lnTo>
                  <a:pt x="14516" y="507"/>
                </a:lnTo>
                <a:lnTo>
                  <a:pt x="14521" y="504"/>
                </a:lnTo>
                <a:close/>
                <a:moveTo>
                  <a:pt x="14563" y="2181"/>
                </a:moveTo>
                <a:lnTo>
                  <a:pt x="14567" y="2190"/>
                </a:lnTo>
                <a:lnTo>
                  <a:pt x="14560" y="2202"/>
                </a:lnTo>
                <a:lnTo>
                  <a:pt x="14549" y="2212"/>
                </a:lnTo>
                <a:lnTo>
                  <a:pt x="14535" y="2216"/>
                </a:lnTo>
                <a:lnTo>
                  <a:pt x="14541" y="2206"/>
                </a:lnTo>
                <a:lnTo>
                  <a:pt x="14547" y="2197"/>
                </a:lnTo>
                <a:lnTo>
                  <a:pt x="14555" y="2189"/>
                </a:lnTo>
                <a:lnTo>
                  <a:pt x="14563" y="2181"/>
                </a:lnTo>
                <a:close/>
                <a:moveTo>
                  <a:pt x="14570" y="1724"/>
                </a:moveTo>
                <a:lnTo>
                  <a:pt x="14565" y="1727"/>
                </a:lnTo>
                <a:lnTo>
                  <a:pt x="14570" y="1724"/>
                </a:lnTo>
                <a:lnTo>
                  <a:pt x="14568" y="1729"/>
                </a:lnTo>
                <a:lnTo>
                  <a:pt x="14570" y="1724"/>
                </a:lnTo>
                <a:close/>
                <a:moveTo>
                  <a:pt x="14582" y="1073"/>
                </a:moveTo>
                <a:lnTo>
                  <a:pt x="14597" y="1046"/>
                </a:lnTo>
                <a:lnTo>
                  <a:pt x="14615" y="1029"/>
                </a:lnTo>
                <a:lnTo>
                  <a:pt x="14638" y="1019"/>
                </a:lnTo>
                <a:lnTo>
                  <a:pt x="14670" y="1013"/>
                </a:lnTo>
                <a:lnTo>
                  <a:pt x="14658" y="1056"/>
                </a:lnTo>
                <a:lnTo>
                  <a:pt x="14618" y="1094"/>
                </a:lnTo>
                <a:lnTo>
                  <a:pt x="14582" y="1107"/>
                </a:lnTo>
                <a:lnTo>
                  <a:pt x="14582" y="1073"/>
                </a:lnTo>
                <a:close/>
                <a:moveTo>
                  <a:pt x="14629" y="408"/>
                </a:moveTo>
                <a:lnTo>
                  <a:pt x="14633" y="409"/>
                </a:lnTo>
                <a:lnTo>
                  <a:pt x="14634" y="412"/>
                </a:lnTo>
                <a:lnTo>
                  <a:pt x="14633" y="417"/>
                </a:lnTo>
                <a:lnTo>
                  <a:pt x="14630" y="421"/>
                </a:lnTo>
                <a:lnTo>
                  <a:pt x="14625" y="420"/>
                </a:lnTo>
                <a:lnTo>
                  <a:pt x="14624" y="417"/>
                </a:lnTo>
                <a:lnTo>
                  <a:pt x="14625" y="412"/>
                </a:lnTo>
                <a:lnTo>
                  <a:pt x="14629" y="408"/>
                </a:lnTo>
                <a:close/>
                <a:moveTo>
                  <a:pt x="14681" y="963"/>
                </a:moveTo>
                <a:lnTo>
                  <a:pt x="14690" y="963"/>
                </a:lnTo>
                <a:lnTo>
                  <a:pt x="14693" y="971"/>
                </a:lnTo>
                <a:lnTo>
                  <a:pt x="14690" y="981"/>
                </a:lnTo>
                <a:lnTo>
                  <a:pt x="14682" y="986"/>
                </a:lnTo>
                <a:lnTo>
                  <a:pt x="14679" y="981"/>
                </a:lnTo>
                <a:lnTo>
                  <a:pt x="14677" y="975"/>
                </a:lnTo>
                <a:lnTo>
                  <a:pt x="14679" y="969"/>
                </a:lnTo>
                <a:lnTo>
                  <a:pt x="14681" y="963"/>
                </a:lnTo>
                <a:close/>
                <a:moveTo>
                  <a:pt x="14607" y="1785"/>
                </a:moveTo>
                <a:lnTo>
                  <a:pt x="14610" y="1784"/>
                </a:lnTo>
                <a:lnTo>
                  <a:pt x="14614" y="1783"/>
                </a:lnTo>
                <a:lnTo>
                  <a:pt x="14616" y="1785"/>
                </a:lnTo>
                <a:lnTo>
                  <a:pt x="14616" y="1789"/>
                </a:lnTo>
                <a:lnTo>
                  <a:pt x="14614" y="1791"/>
                </a:lnTo>
                <a:lnTo>
                  <a:pt x="14611" y="1791"/>
                </a:lnTo>
                <a:lnTo>
                  <a:pt x="14609" y="1789"/>
                </a:lnTo>
                <a:lnTo>
                  <a:pt x="14607" y="1785"/>
                </a:lnTo>
                <a:close/>
                <a:moveTo>
                  <a:pt x="14565" y="1841"/>
                </a:moveTo>
                <a:lnTo>
                  <a:pt x="14569" y="1830"/>
                </a:lnTo>
                <a:lnTo>
                  <a:pt x="14574" y="1821"/>
                </a:lnTo>
                <a:lnTo>
                  <a:pt x="14581" y="1819"/>
                </a:lnTo>
                <a:lnTo>
                  <a:pt x="14592" y="1826"/>
                </a:lnTo>
                <a:lnTo>
                  <a:pt x="14579" y="1833"/>
                </a:lnTo>
                <a:lnTo>
                  <a:pt x="14565" y="1841"/>
                </a:lnTo>
                <a:close/>
                <a:moveTo>
                  <a:pt x="14559" y="1806"/>
                </a:moveTo>
                <a:lnTo>
                  <a:pt x="14561" y="1805"/>
                </a:lnTo>
                <a:lnTo>
                  <a:pt x="14561" y="1803"/>
                </a:lnTo>
                <a:lnTo>
                  <a:pt x="14560" y="1805"/>
                </a:lnTo>
                <a:lnTo>
                  <a:pt x="14559" y="1806"/>
                </a:lnTo>
                <a:lnTo>
                  <a:pt x="14560" y="1803"/>
                </a:lnTo>
                <a:lnTo>
                  <a:pt x="14560" y="1803"/>
                </a:lnTo>
                <a:lnTo>
                  <a:pt x="14560" y="1803"/>
                </a:lnTo>
                <a:lnTo>
                  <a:pt x="14559" y="1806"/>
                </a:lnTo>
                <a:close/>
                <a:moveTo>
                  <a:pt x="14604" y="2101"/>
                </a:moveTo>
                <a:lnTo>
                  <a:pt x="14605" y="2091"/>
                </a:lnTo>
                <a:lnTo>
                  <a:pt x="14607" y="2086"/>
                </a:lnTo>
                <a:lnTo>
                  <a:pt x="14614" y="2086"/>
                </a:lnTo>
                <a:lnTo>
                  <a:pt x="14623" y="2090"/>
                </a:lnTo>
                <a:lnTo>
                  <a:pt x="14612" y="2095"/>
                </a:lnTo>
                <a:lnTo>
                  <a:pt x="14604" y="2101"/>
                </a:lnTo>
                <a:close/>
                <a:moveTo>
                  <a:pt x="14607" y="2192"/>
                </a:moveTo>
                <a:lnTo>
                  <a:pt x="14597" y="2202"/>
                </a:lnTo>
                <a:lnTo>
                  <a:pt x="14587" y="2212"/>
                </a:lnTo>
                <a:lnTo>
                  <a:pt x="14577" y="2222"/>
                </a:lnTo>
                <a:lnTo>
                  <a:pt x="14565" y="2231"/>
                </a:lnTo>
                <a:lnTo>
                  <a:pt x="14572" y="2217"/>
                </a:lnTo>
                <a:lnTo>
                  <a:pt x="14581" y="2207"/>
                </a:lnTo>
                <a:lnTo>
                  <a:pt x="14593" y="2198"/>
                </a:lnTo>
                <a:lnTo>
                  <a:pt x="14607" y="2192"/>
                </a:lnTo>
                <a:close/>
                <a:moveTo>
                  <a:pt x="14602" y="2181"/>
                </a:moveTo>
                <a:lnTo>
                  <a:pt x="14611" y="2170"/>
                </a:lnTo>
                <a:lnTo>
                  <a:pt x="14619" y="2163"/>
                </a:lnTo>
                <a:lnTo>
                  <a:pt x="14628" y="2160"/>
                </a:lnTo>
                <a:lnTo>
                  <a:pt x="14642" y="2157"/>
                </a:lnTo>
                <a:lnTo>
                  <a:pt x="14633" y="2162"/>
                </a:lnTo>
                <a:lnTo>
                  <a:pt x="14624" y="2169"/>
                </a:lnTo>
                <a:lnTo>
                  <a:pt x="14614" y="2175"/>
                </a:lnTo>
                <a:lnTo>
                  <a:pt x="14602" y="2181"/>
                </a:lnTo>
                <a:close/>
                <a:moveTo>
                  <a:pt x="14696" y="1777"/>
                </a:moveTo>
                <a:lnTo>
                  <a:pt x="14689" y="1811"/>
                </a:lnTo>
                <a:lnTo>
                  <a:pt x="14630" y="1861"/>
                </a:lnTo>
                <a:lnTo>
                  <a:pt x="14576" y="1894"/>
                </a:lnTo>
                <a:lnTo>
                  <a:pt x="14579" y="1881"/>
                </a:lnTo>
                <a:lnTo>
                  <a:pt x="14595" y="1847"/>
                </a:lnTo>
                <a:lnTo>
                  <a:pt x="14625" y="1806"/>
                </a:lnTo>
                <a:lnTo>
                  <a:pt x="14662" y="1778"/>
                </a:lnTo>
                <a:lnTo>
                  <a:pt x="14696" y="1777"/>
                </a:lnTo>
                <a:close/>
                <a:moveTo>
                  <a:pt x="14744" y="1965"/>
                </a:moveTo>
                <a:lnTo>
                  <a:pt x="14736" y="1969"/>
                </a:lnTo>
                <a:lnTo>
                  <a:pt x="14735" y="1969"/>
                </a:lnTo>
                <a:lnTo>
                  <a:pt x="14737" y="1967"/>
                </a:lnTo>
                <a:lnTo>
                  <a:pt x="14744" y="1965"/>
                </a:lnTo>
                <a:lnTo>
                  <a:pt x="14737" y="1969"/>
                </a:lnTo>
                <a:lnTo>
                  <a:pt x="14733" y="1974"/>
                </a:lnTo>
                <a:lnTo>
                  <a:pt x="14735" y="1975"/>
                </a:lnTo>
                <a:lnTo>
                  <a:pt x="14744" y="1965"/>
                </a:lnTo>
                <a:close/>
                <a:moveTo>
                  <a:pt x="14713" y="2071"/>
                </a:moveTo>
                <a:lnTo>
                  <a:pt x="14741" y="2065"/>
                </a:lnTo>
                <a:lnTo>
                  <a:pt x="14726" y="2090"/>
                </a:lnTo>
                <a:lnTo>
                  <a:pt x="14689" y="2116"/>
                </a:lnTo>
                <a:lnTo>
                  <a:pt x="14651" y="2120"/>
                </a:lnTo>
                <a:lnTo>
                  <a:pt x="14666" y="2095"/>
                </a:lnTo>
                <a:lnTo>
                  <a:pt x="14681" y="2092"/>
                </a:lnTo>
                <a:lnTo>
                  <a:pt x="14696" y="2091"/>
                </a:lnTo>
                <a:lnTo>
                  <a:pt x="14713" y="2071"/>
                </a:lnTo>
                <a:close/>
                <a:moveTo>
                  <a:pt x="14863" y="1941"/>
                </a:moveTo>
                <a:lnTo>
                  <a:pt x="14867" y="1942"/>
                </a:lnTo>
                <a:lnTo>
                  <a:pt x="14868" y="1945"/>
                </a:lnTo>
                <a:lnTo>
                  <a:pt x="14868" y="1948"/>
                </a:lnTo>
                <a:lnTo>
                  <a:pt x="14866" y="1951"/>
                </a:lnTo>
                <a:lnTo>
                  <a:pt x="14857" y="1951"/>
                </a:lnTo>
                <a:lnTo>
                  <a:pt x="14853" y="1948"/>
                </a:lnTo>
                <a:lnTo>
                  <a:pt x="14856" y="1946"/>
                </a:lnTo>
                <a:lnTo>
                  <a:pt x="14863" y="1941"/>
                </a:lnTo>
                <a:close/>
                <a:moveTo>
                  <a:pt x="15003" y="1840"/>
                </a:moveTo>
                <a:lnTo>
                  <a:pt x="15001" y="1844"/>
                </a:lnTo>
                <a:lnTo>
                  <a:pt x="15000" y="1847"/>
                </a:lnTo>
                <a:lnTo>
                  <a:pt x="14998" y="1847"/>
                </a:lnTo>
                <a:lnTo>
                  <a:pt x="14994" y="1845"/>
                </a:lnTo>
                <a:lnTo>
                  <a:pt x="15000" y="1843"/>
                </a:lnTo>
                <a:lnTo>
                  <a:pt x="15003" y="1840"/>
                </a:lnTo>
                <a:close/>
                <a:moveTo>
                  <a:pt x="15053" y="1861"/>
                </a:moveTo>
                <a:lnTo>
                  <a:pt x="15052" y="1863"/>
                </a:lnTo>
                <a:lnTo>
                  <a:pt x="15051" y="1863"/>
                </a:lnTo>
                <a:lnTo>
                  <a:pt x="15052" y="1862"/>
                </a:lnTo>
                <a:lnTo>
                  <a:pt x="15053" y="1861"/>
                </a:lnTo>
                <a:lnTo>
                  <a:pt x="15052" y="1864"/>
                </a:lnTo>
                <a:lnTo>
                  <a:pt x="15053" y="1861"/>
                </a:lnTo>
                <a:close/>
                <a:moveTo>
                  <a:pt x="15019" y="1833"/>
                </a:moveTo>
                <a:lnTo>
                  <a:pt x="15034" y="1821"/>
                </a:lnTo>
                <a:lnTo>
                  <a:pt x="15049" y="1810"/>
                </a:lnTo>
                <a:lnTo>
                  <a:pt x="15065" y="1797"/>
                </a:lnTo>
                <a:lnTo>
                  <a:pt x="15082" y="1789"/>
                </a:lnTo>
                <a:lnTo>
                  <a:pt x="15071" y="1822"/>
                </a:lnTo>
                <a:lnTo>
                  <a:pt x="15042" y="1848"/>
                </a:lnTo>
                <a:lnTo>
                  <a:pt x="15016" y="1854"/>
                </a:lnTo>
                <a:lnTo>
                  <a:pt x="15019" y="1833"/>
                </a:lnTo>
                <a:close/>
                <a:moveTo>
                  <a:pt x="15067" y="1648"/>
                </a:moveTo>
                <a:lnTo>
                  <a:pt x="15072" y="1648"/>
                </a:lnTo>
                <a:lnTo>
                  <a:pt x="15077" y="1651"/>
                </a:lnTo>
                <a:lnTo>
                  <a:pt x="15080" y="1654"/>
                </a:lnTo>
                <a:lnTo>
                  <a:pt x="15081" y="1659"/>
                </a:lnTo>
                <a:lnTo>
                  <a:pt x="15080" y="1673"/>
                </a:lnTo>
                <a:lnTo>
                  <a:pt x="15068" y="1670"/>
                </a:lnTo>
                <a:lnTo>
                  <a:pt x="15058" y="1658"/>
                </a:lnTo>
                <a:lnTo>
                  <a:pt x="15067" y="1648"/>
                </a:lnTo>
                <a:close/>
                <a:moveTo>
                  <a:pt x="15062" y="2097"/>
                </a:moveTo>
                <a:lnTo>
                  <a:pt x="15052" y="2101"/>
                </a:lnTo>
                <a:lnTo>
                  <a:pt x="15053" y="2099"/>
                </a:lnTo>
                <a:lnTo>
                  <a:pt x="15059" y="2092"/>
                </a:lnTo>
                <a:lnTo>
                  <a:pt x="15068" y="2087"/>
                </a:lnTo>
                <a:lnTo>
                  <a:pt x="15071" y="2090"/>
                </a:lnTo>
                <a:lnTo>
                  <a:pt x="15070" y="2092"/>
                </a:lnTo>
                <a:lnTo>
                  <a:pt x="15066" y="2095"/>
                </a:lnTo>
                <a:lnTo>
                  <a:pt x="15062" y="2097"/>
                </a:lnTo>
                <a:close/>
                <a:moveTo>
                  <a:pt x="14993" y="2144"/>
                </a:moveTo>
                <a:lnTo>
                  <a:pt x="14992" y="2143"/>
                </a:lnTo>
                <a:lnTo>
                  <a:pt x="14992" y="2143"/>
                </a:lnTo>
                <a:lnTo>
                  <a:pt x="14993" y="2142"/>
                </a:lnTo>
                <a:lnTo>
                  <a:pt x="14994" y="2142"/>
                </a:lnTo>
                <a:lnTo>
                  <a:pt x="14993" y="2144"/>
                </a:lnTo>
                <a:close/>
                <a:moveTo>
                  <a:pt x="14852" y="2240"/>
                </a:moveTo>
                <a:lnTo>
                  <a:pt x="14848" y="2240"/>
                </a:lnTo>
                <a:lnTo>
                  <a:pt x="14847" y="2239"/>
                </a:lnTo>
                <a:lnTo>
                  <a:pt x="14847" y="2236"/>
                </a:lnTo>
                <a:lnTo>
                  <a:pt x="14851" y="2234"/>
                </a:lnTo>
                <a:lnTo>
                  <a:pt x="14853" y="2234"/>
                </a:lnTo>
                <a:lnTo>
                  <a:pt x="14853" y="2235"/>
                </a:lnTo>
                <a:lnTo>
                  <a:pt x="14853" y="2237"/>
                </a:lnTo>
                <a:lnTo>
                  <a:pt x="14852" y="2240"/>
                </a:lnTo>
                <a:close/>
                <a:moveTo>
                  <a:pt x="14598" y="2402"/>
                </a:moveTo>
                <a:lnTo>
                  <a:pt x="14604" y="2398"/>
                </a:lnTo>
                <a:lnTo>
                  <a:pt x="14607" y="2399"/>
                </a:lnTo>
                <a:lnTo>
                  <a:pt x="14611" y="2400"/>
                </a:lnTo>
                <a:lnTo>
                  <a:pt x="14618" y="2399"/>
                </a:lnTo>
                <a:lnTo>
                  <a:pt x="14612" y="2403"/>
                </a:lnTo>
                <a:lnTo>
                  <a:pt x="14609" y="2404"/>
                </a:lnTo>
                <a:lnTo>
                  <a:pt x="14604" y="2404"/>
                </a:lnTo>
                <a:lnTo>
                  <a:pt x="14598" y="2402"/>
                </a:lnTo>
                <a:close/>
                <a:moveTo>
                  <a:pt x="14508" y="2477"/>
                </a:moveTo>
                <a:lnTo>
                  <a:pt x="14503" y="2477"/>
                </a:lnTo>
                <a:lnTo>
                  <a:pt x="14500" y="2474"/>
                </a:lnTo>
                <a:lnTo>
                  <a:pt x="14499" y="2469"/>
                </a:lnTo>
                <a:lnTo>
                  <a:pt x="14499" y="2464"/>
                </a:lnTo>
                <a:lnTo>
                  <a:pt x="14507" y="2465"/>
                </a:lnTo>
                <a:lnTo>
                  <a:pt x="14511" y="2468"/>
                </a:lnTo>
                <a:lnTo>
                  <a:pt x="14512" y="2470"/>
                </a:lnTo>
                <a:lnTo>
                  <a:pt x="14508" y="2477"/>
                </a:lnTo>
                <a:close/>
                <a:moveTo>
                  <a:pt x="14407" y="2534"/>
                </a:moveTo>
                <a:lnTo>
                  <a:pt x="14412" y="2529"/>
                </a:lnTo>
                <a:lnTo>
                  <a:pt x="14412" y="2529"/>
                </a:lnTo>
                <a:lnTo>
                  <a:pt x="14410" y="2530"/>
                </a:lnTo>
                <a:lnTo>
                  <a:pt x="14407" y="2534"/>
                </a:lnTo>
                <a:lnTo>
                  <a:pt x="14409" y="2529"/>
                </a:lnTo>
                <a:lnTo>
                  <a:pt x="14411" y="2528"/>
                </a:lnTo>
                <a:lnTo>
                  <a:pt x="14411" y="2529"/>
                </a:lnTo>
                <a:lnTo>
                  <a:pt x="14407" y="2534"/>
                </a:lnTo>
                <a:close/>
                <a:moveTo>
                  <a:pt x="14382" y="2507"/>
                </a:moveTo>
                <a:lnTo>
                  <a:pt x="14386" y="2507"/>
                </a:lnTo>
                <a:lnTo>
                  <a:pt x="14384" y="2508"/>
                </a:lnTo>
                <a:lnTo>
                  <a:pt x="14383" y="2510"/>
                </a:lnTo>
                <a:lnTo>
                  <a:pt x="14382" y="2510"/>
                </a:lnTo>
                <a:lnTo>
                  <a:pt x="14382" y="2507"/>
                </a:lnTo>
                <a:close/>
                <a:moveTo>
                  <a:pt x="14367" y="2550"/>
                </a:moveTo>
                <a:lnTo>
                  <a:pt x="14373" y="2542"/>
                </a:lnTo>
                <a:lnTo>
                  <a:pt x="14382" y="2536"/>
                </a:lnTo>
                <a:lnTo>
                  <a:pt x="14392" y="2533"/>
                </a:lnTo>
                <a:lnTo>
                  <a:pt x="14402" y="2531"/>
                </a:lnTo>
                <a:lnTo>
                  <a:pt x="14384" y="2540"/>
                </a:lnTo>
                <a:lnTo>
                  <a:pt x="14367" y="2550"/>
                </a:lnTo>
                <a:close/>
                <a:moveTo>
                  <a:pt x="14232" y="2632"/>
                </a:moveTo>
                <a:lnTo>
                  <a:pt x="14243" y="2623"/>
                </a:lnTo>
                <a:lnTo>
                  <a:pt x="14257" y="2613"/>
                </a:lnTo>
                <a:lnTo>
                  <a:pt x="14253" y="2622"/>
                </a:lnTo>
                <a:lnTo>
                  <a:pt x="14249" y="2627"/>
                </a:lnTo>
                <a:lnTo>
                  <a:pt x="14243" y="2629"/>
                </a:lnTo>
                <a:lnTo>
                  <a:pt x="14232" y="2632"/>
                </a:lnTo>
                <a:close/>
                <a:moveTo>
                  <a:pt x="14106" y="2729"/>
                </a:moveTo>
                <a:lnTo>
                  <a:pt x="14090" y="2736"/>
                </a:lnTo>
                <a:lnTo>
                  <a:pt x="14076" y="2745"/>
                </a:lnTo>
                <a:lnTo>
                  <a:pt x="14066" y="2746"/>
                </a:lnTo>
                <a:lnTo>
                  <a:pt x="14064" y="2730"/>
                </a:lnTo>
                <a:lnTo>
                  <a:pt x="14084" y="2718"/>
                </a:lnTo>
                <a:lnTo>
                  <a:pt x="14106" y="2708"/>
                </a:lnTo>
                <a:lnTo>
                  <a:pt x="14116" y="2708"/>
                </a:lnTo>
                <a:lnTo>
                  <a:pt x="14106" y="2729"/>
                </a:lnTo>
                <a:close/>
                <a:moveTo>
                  <a:pt x="14075" y="2769"/>
                </a:moveTo>
                <a:lnTo>
                  <a:pt x="14075" y="2769"/>
                </a:lnTo>
                <a:lnTo>
                  <a:pt x="14075" y="2769"/>
                </a:lnTo>
                <a:lnTo>
                  <a:pt x="14076" y="2768"/>
                </a:lnTo>
                <a:lnTo>
                  <a:pt x="14075" y="2769"/>
                </a:lnTo>
                <a:close/>
                <a:moveTo>
                  <a:pt x="14137" y="2783"/>
                </a:moveTo>
                <a:lnTo>
                  <a:pt x="14177" y="2764"/>
                </a:lnTo>
                <a:lnTo>
                  <a:pt x="14192" y="2764"/>
                </a:lnTo>
                <a:lnTo>
                  <a:pt x="14183" y="2781"/>
                </a:lnTo>
                <a:lnTo>
                  <a:pt x="14149" y="2810"/>
                </a:lnTo>
                <a:lnTo>
                  <a:pt x="14201" y="2792"/>
                </a:lnTo>
                <a:lnTo>
                  <a:pt x="14224" y="2796"/>
                </a:lnTo>
                <a:lnTo>
                  <a:pt x="14218" y="2808"/>
                </a:lnTo>
                <a:lnTo>
                  <a:pt x="14182" y="2817"/>
                </a:lnTo>
                <a:lnTo>
                  <a:pt x="14071" y="2887"/>
                </a:lnTo>
                <a:lnTo>
                  <a:pt x="14011" y="2902"/>
                </a:lnTo>
                <a:lnTo>
                  <a:pt x="14024" y="2865"/>
                </a:lnTo>
                <a:lnTo>
                  <a:pt x="14137" y="2783"/>
                </a:lnTo>
                <a:close/>
                <a:moveTo>
                  <a:pt x="14169" y="2745"/>
                </a:moveTo>
                <a:lnTo>
                  <a:pt x="14185" y="2738"/>
                </a:lnTo>
                <a:lnTo>
                  <a:pt x="14183" y="2739"/>
                </a:lnTo>
                <a:lnTo>
                  <a:pt x="14173" y="2746"/>
                </a:lnTo>
                <a:lnTo>
                  <a:pt x="14158" y="2757"/>
                </a:lnTo>
                <a:lnTo>
                  <a:pt x="14163" y="2750"/>
                </a:lnTo>
                <a:lnTo>
                  <a:pt x="14169" y="2745"/>
                </a:lnTo>
                <a:close/>
                <a:moveTo>
                  <a:pt x="14251" y="6497"/>
                </a:moveTo>
                <a:lnTo>
                  <a:pt x="14252" y="6497"/>
                </a:lnTo>
                <a:lnTo>
                  <a:pt x="14251" y="6497"/>
                </a:lnTo>
                <a:lnTo>
                  <a:pt x="14252" y="6498"/>
                </a:lnTo>
                <a:lnTo>
                  <a:pt x="14251" y="6497"/>
                </a:lnTo>
                <a:close/>
                <a:moveTo>
                  <a:pt x="14220" y="6593"/>
                </a:moveTo>
                <a:lnTo>
                  <a:pt x="14215" y="6596"/>
                </a:lnTo>
                <a:lnTo>
                  <a:pt x="14209" y="6596"/>
                </a:lnTo>
                <a:lnTo>
                  <a:pt x="14214" y="6595"/>
                </a:lnTo>
                <a:lnTo>
                  <a:pt x="14220" y="6593"/>
                </a:lnTo>
                <a:close/>
                <a:moveTo>
                  <a:pt x="14206" y="6505"/>
                </a:moveTo>
                <a:lnTo>
                  <a:pt x="14216" y="6513"/>
                </a:lnTo>
                <a:lnTo>
                  <a:pt x="14195" y="6516"/>
                </a:lnTo>
                <a:lnTo>
                  <a:pt x="14163" y="6516"/>
                </a:lnTo>
                <a:lnTo>
                  <a:pt x="14137" y="6518"/>
                </a:lnTo>
                <a:lnTo>
                  <a:pt x="14165" y="6511"/>
                </a:lnTo>
                <a:lnTo>
                  <a:pt x="14183" y="6505"/>
                </a:lnTo>
                <a:lnTo>
                  <a:pt x="14196" y="6503"/>
                </a:lnTo>
                <a:lnTo>
                  <a:pt x="14206" y="6505"/>
                </a:lnTo>
                <a:close/>
                <a:moveTo>
                  <a:pt x="13963" y="6760"/>
                </a:moveTo>
                <a:lnTo>
                  <a:pt x="13972" y="6756"/>
                </a:lnTo>
                <a:lnTo>
                  <a:pt x="13980" y="6755"/>
                </a:lnTo>
                <a:lnTo>
                  <a:pt x="13985" y="6757"/>
                </a:lnTo>
                <a:lnTo>
                  <a:pt x="13985" y="6765"/>
                </a:lnTo>
                <a:lnTo>
                  <a:pt x="14006" y="6768"/>
                </a:lnTo>
                <a:lnTo>
                  <a:pt x="13986" y="6774"/>
                </a:lnTo>
                <a:lnTo>
                  <a:pt x="13959" y="6775"/>
                </a:lnTo>
                <a:lnTo>
                  <a:pt x="13963" y="6760"/>
                </a:lnTo>
                <a:close/>
                <a:moveTo>
                  <a:pt x="13985" y="6526"/>
                </a:moveTo>
                <a:lnTo>
                  <a:pt x="13981" y="6527"/>
                </a:lnTo>
                <a:lnTo>
                  <a:pt x="13980" y="6528"/>
                </a:lnTo>
                <a:lnTo>
                  <a:pt x="13982" y="6527"/>
                </a:lnTo>
                <a:lnTo>
                  <a:pt x="13985" y="6526"/>
                </a:lnTo>
                <a:lnTo>
                  <a:pt x="13981" y="6528"/>
                </a:lnTo>
                <a:lnTo>
                  <a:pt x="13985" y="6526"/>
                </a:lnTo>
                <a:close/>
                <a:moveTo>
                  <a:pt x="13973" y="2892"/>
                </a:moveTo>
                <a:lnTo>
                  <a:pt x="13971" y="2889"/>
                </a:lnTo>
                <a:lnTo>
                  <a:pt x="13965" y="2888"/>
                </a:lnTo>
                <a:lnTo>
                  <a:pt x="13962" y="2889"/>
                </a:lnTo>
                <a:lnTo>
                  <a:pt x="13957" y="2888"/>
                </a:lnTo>
                <a:lnTo>
                  <a:pt x="13965" y="2884"/>
                </a:lnTo>
                <a:lnTo>
                  <a:pt x="13973" y="2883"/>
                </a:lnTo>
                <a:lnTo>
                  <a:pt x="13978" y="2884"/>
                </a:lnTo>
                <a:lnTo>
                  <a:pt x="13973" y="2892"/>
                </a:lnTo>
                <a:close/>
                <a:moveTo>
                  <a:pt x="14131" y="7698"/>
                </a:moveTo>
                <a:lnTo>
                  <a:pt x="14125" y="7699"/>
                </a:lnTo>
                <a:lnTo>
                  <a:pt x="14131" y="7698"/>
                </a:lnTo>
                <a:lnTo>
                  <a:pt x="14126" y="7699"/>
                </a:lnTo>
                <a:lnTo>
                  <a:pt x="14120" y="7701"/>
                </a:lnTo>
                <a:lnTo>
                  <a:pt x="14118" y="7701"/>
                </a:lnTo>
                <a:lnTo>
                  <a:pt x="14131" y="7698"/>
                </a:lnTo>
                <a:close/>
                <a:moveTo>
                  <a:pt x="14249" y="7626"/>
                </a:moveTo>
                <a:lnTo>
                  <a:pt x="14247" y="7629"/>
                </a:lnTo>
                <a:lnTo>
                  <a:pt x="14244" y="7632"/>
                </a:lnTo>
                <a:lnTo>
                  <a:pt x="14239" y="7633"/>
                </a:lnTo>
                <a:lnTo>
                  <a:pt x="14235" y="7633"/>
                </a:lnTo>
                <a:lnTo>
                  <a:pt x="14227" y="7633"/>
                </a:lnTo>
                <a:lnTo>
                  <a:pt x="14230" y="7632"/>
                </a:lnTo>
                <a:lnTo>
                  <a:pt x="14241" y="7628"/>
                </a:lnTo>
                <a:lnTo>
                  <a:pt x="14249" y="7626"/>
                </a:lnTo>
                <a:close/>
                <a:moveTo>
                  <a:pt x="14218" y="7351"/>
                </a:moveTo>
                <a:lnTo>
                  <a:pt x="14204" y="7354"/>
                </a:lnTo>
                <a:lnTo>
                  <a:pt x="14190" y="7356"/>
                </a:lnTo>
                <a:lnTo>
                  <a:pt x="14176" y="7357"/>
                </a:lnTo>
                <a:lnTo>
                  <a:pt x="14162" y="7357"/>
                </a:lnTo>
                <a:lnTo>
                  <a:pt x="14197" y="7351"/>
                </a:lnTo>
                <a:lnTo>
                  <a:pt x="14235" y="7344"/>
                </a:lnTo>
                <a:lnTo>
                  <a:pt x="14252" y="7343"/>
                </a:lnTo>
                <a:lnTo>
                  <a:pt x="14218" y="7351"/>
                </a:lnTo>
                <a:close/>
                <a:moveTo>
                  <a:pt x="14430" y="7403"/>
                </a:moveTo>
                <a:lnTo>
                  <a:pt x="14446" y="7400"/>
                </a:lnTo>
                <a:lnTo>
                  <a:pt x="14462" y="7398"/>
                </a:lnTo>
                <a:lnTo>
                  <a:pt x="14456" y="7402"/>
                </a:lnTo>
                <a:lnTo>
                  <a:pt x="14448" y="7403"/>
                </a:lnTo>
                <a:lnTo>
                  <a:pt x="14439" y="7403"/>
                </a:lnTo>
                <a:lnTo>
                  <a:pt x="14430" y="7403"/>
                </a:lnTo>
                <a:close/>
                <a:moveTo>
                  <a:pt x="14340" y="7433"/>
                </a:moveTo>
                <a:lnTo>
                  <a:pt x="14348" y="7430"/>
                </a:lnTo>
                <a:lnTo>
                  <a:pt x="14348" y="7433"/>
                </a:lnTo>
                <a:lnTo>
                  <a:pt x="14342" y="7438"/>
                </a:lnTo>
                <a:lnTo>
                  <a:pt x="14334" y="7440"/>
                </a:lnTo>
                <a:lnTo>
                  <a:pt x="14337" y="7436"/>
                </a:lnTo>
                <a:lnTo>
                  <a:pt x="14340" y="7433"/>
                </a:lnTo>
                <a:close/>
                <a:moveTo>
                  <a:pt x="14323" y="7440"/>
                </a:moveTo>
                <a:lnTo>
                  <a:pt x="14326" y="7440"/>
                </a:lnTo>
                <a:lnTo>
                  <a:pt x="14323" y="7440"/>
                </a:lnTo>
                <a:lnTo>
                  <a:pt x="14326" y="7438"/>
                </a:lnTo>
                <a:lnTo>
                  <a:pt x="14323" y="7440"/>
                </a:lnTo>
                <a:close/>
                <a:moveTo>
                  <a:pt x="14300" y="7573"/>
                </a:moveTo>
                <a:lnTo>
                  <a:pt x="14307" y="7573"/>
                </a:lnTo>
                <a:lnTo>
                  <a:pt x="14300" y="7573"/>
                </a:lnTo>
                <a:lnTo>
                  <a:pt x="14308" y="7570"/>
                </a:lnTo>
                <a:lnTo>
                  <a:pt x="14300" y="7573"/>
                </a:lnTo>
                <a:close/>
                <a:moveTo>
                  <a:pt x="14582" y="7649"/>
                </a:moveTo>
                <a:lnTo>
                  <a:pt x="14581" y="7654"/>
                </a:lnTo>
                <a:lnTo>
                  <a:pt x="14578" y="7654"/>
                </a:lnTo>
                <a:lnTo>
                  <a:pt x="14576" y="7651"/>
                </a:lnTo>
                <a:lnTo>
                  <a:pt x="14578" y="7647"/>
                </a:lnTo>
                <a:lnTo>
                  <a:pt x="14581" y="7649"/>
                </a:lnTo>
                <a:lnTo>
                  <a:pt x="14582" y="7649"/>
                </a:lnTo>
                <a:close/>
                <a:moveTo>
                  <a:pt x="14624" y="7624"/>
                </a:moveTo>
                <a:lnTo>
                  <a:pt x="14619" y="7628"/>
                </a:lnTo>
                <a:lnTo>
                  <a:pt x="14612" y="7631"/>
                </a:lnTo>
                <a:lnTo>
                  <a:pt x="14614" y="7627"/>
                </a:lnTo>
                <a:lnTo>
                  <a:pt x="14616" y="7626"/>
                </a:lnTo>
                <a:lnTo>
                  <a:pt x="14620" y="7624"/>
                </a:lnTo>
                <a:lnTo>
                  <a:pt x="14624" y="7624"/>
                </a:lnTo>
                <a:close/>
                <a:moveTo>
                  <a:pt x="14731" y="7641"/>
                </a:moveTo>
                <a:lnTo>
                  <a:pt x="14732" y="7638"/>
                </a:lnTo>
                <a:lnTo>
                  <a:pt x="14735" y="7637"/>
                </a:lnTo>
                <a:lnTo>
                  <a:pt x="14736" y="7637"/>
                </a:lnTo>
                <a:lnTo>
                  <a:pt x="14739" y="7641"/>
                </a:lnTo>
                <a:lnTo>
                  <a:pt x="14737" y="7642"/>
                </a:lnTo>
                <a:lnTo>
                  <a:pt x="14736" y="7642"/>
                </a:lnTo>
                <a:lnTo>
                  <a:pt x="14733" y="7642"/>
                </a:lnTo>
                <a:lnTo>
                  <a:pt x="14731" y="7641"/>
                </a:lnTo>
                <a:close/>
                <a:moveTo>
                  <a:pt x="14661" y="7635"/>
                </a:moveTo>
                <a:lnTo>
                  <a:pt x="14630" y="7623"/>
                </a:lnTo>
                <a:lnTo>
                  <a:pt x="14657" y="7609"/>
                </a:lnTo>
                <a:lnTo>
                  <a:pt x="14693" y="7603"/>
                </a:lnTo>
                <a:lnTo>
                  <a:pt x="14690" y="7612"/>
                </a:lnTo>
                <a:lnTo>
                  <a:pt x="14675" y="7624"/>
                </a:lnTo>
                <a:lnTo>
                  <a:pt x="14661" y="7635"/>
                </a:lnTo>
                <a:close/>
                <a:moveTo>
                  <a:pt x="14689" y="7772"/>
                </a:moveTo>
                <a:lnTo>
                  <a:pt x="14684" y="7772"/>
                </a:lnTo>
                <a:lnTo>
                  <a:pt x="14689" y="7772"/>
                </a:lnTo>
                <a:lnTo>
                  <a:pt x="14684" y="7772"/>
                </a:lnTo>
                <a:lnTo>
                  <a:pt x="14689" y="7772"/>
                </a:lnTo>
                <a:close/>
                <a:moveTo>
                  <a:pt x="14666" y="7673"/>
                </a:moveTo>
                <a:lnTo>
                  <a:pt x="14688" y="7665"/>
                </a:lnTo>
                <a:lnTo>
                  <a:pt x="14707" y="7661"/>
                </a:lnTo>
                <a:lnTo>
                  <a:pt x="14723" y="7661"/>
                </a:lnTo>
                <a:lnTo>
                  <a:pt x="14741" y="7664"/>
                </a:lnTo>
                <a:lnTo>
                  <a:pt x="14723" y="7668"/>
                </a:lnTo>
                <a:lnTo>
                  <a:pt x="14704" y="7670"/>
                </a:lnTo>
                <a:lnTo>
                  <a:pt x="14685" y="7671"/>
                </a:lnTo>
                <a:lnTo>
                  <a:pt x="14666" y="7673"/>
                </a:lnTo>
                <a:close/>
                <a:moveTo>
                  <a:pt x="14773" y="7764"/>
                </a:moveTo>
                <a:lnTo>
                  <a:pt x="14770" y="7766"/>
                </a:lnTo>
                <a:lnTo>
                  <a:pt x="14767" y="7768"/>
                </a:lnTo>
                <a:lnTo>
                  <a:pt x="14763" y="7768"/>
                </a:lnTo>
                <a:lnTo>
                  <a:pt x="14763" y="7766"/>
                </a:lnTo>
                <a:lnTo>
                  <a:pt x="14768" y="7764"/>
                </a:lnTo>
                <a:lnTo>
                  <a:pt x="14773" y="7764"/>
                </a:lnTo>
                <a:close/>
                <a:moveTo>
                  <a:pt x="14837" y="7636"/>
                </a:moveTo>
                <a:lnTo>
                  <a:pt x="14828" y="7637"/>
                </a:lnTo>
                <a:lnTo>
                  <a:pt x="14817" y="7638"/>
                </a:lnTo>
                <a:lnTo>
                  <a:pt x="14823" y="7633"/>
                </a:lnTo>
                <a:lnTo>
                  <a:pt x="14828" y="7632"/>
                </a:lnTo>
                <a:lnTo>
                  <a:pt x="14833" y="7633"/>
                </a:lnTo>
                <a:lnTo>
                  <a:pt x="14837" y="7636"/>
                </a:lnTo>
                <a:close/>
                <a:moveTo>
                  <a:pt x="14857" y="7637"/>
                </a:moveTo>
                <a:lnTo>
                  <a:pt x="14844" y="7637"/>
                </a:lnTo>
                <a:lnTo>
                  <a:pt x="14844" y="7635"/>
                </a:lnTo>
                <a:lnTo>
                  <a:pt x="14852" y="7633"/>
                </a:lnTo>
                <a:lnTo>
                  <a:pt x="14865" y="7636"/>
                </a:lnTo>
                <a:lnTo>
                  <a:pt x="14859" y="7636"/>
                </a:lnTo>
                <a:lnTo>
                  <a:pt x="14856" y="7635"/>
                </a:lnTo>
                <a:lnTo>
                  <a:pt x="14854" y="7635"/>
                </a:lnTo>
                <a:lnTo>
                  <a:pt x="14857" y="7637"/>
                </a:lnTo>
                <a:close/>
                <a:moveTo>
                  <a:pt x="14865" y="7562"/>
                </a:moveTo>
                <a:lnTo>
                  <a:pt x="14867" y="7562"/>
                </a:lnTo>
                <a:lnTo>
                  <a:pt x="14871" y="7562"/>
                </a:lnTo>
                <a:lnTo>
                  <a:pt x="14873" y="7562"/>
                </a:lnTo>
                <a:lnTo>
                  <a:pt x="14877" y="7563"/>
                </a:lnTo>
                <a:lnTo>
                  <a:pt x="14873" y="7566"/>
                </a:lnTo>
                <a:lnTo>
                  <a:pt x="14871" y="7566"/>
                </a:lnTo>
                <a:lnTo>
                  <a:pt x="14867" y="7564"/>
                </a:lnTo>
                <a:lnTo>
                  <a:pt x="14865" y="7562"/>
                </a:lnTo>
                <a:close/>
                <a:moveTo>
                  <a:pt x="14767" y="7535"/>
                </a:moveTo>
                <a:lnTo>
                  <a:pt x="14779" y="7528"/>
                </a:lnTo>
                <a:lnTo>
                  <a:pt x="14791" y="7525"/>
                </a:lnTo>
                <a:lnTo>
                  <a:pt x="14786" y="7530"/>
                </a:lnTo>
                <a:lnTo>
                  <a:pt x="14779" y="7533"/>
                </a:lnTo>
                <a:lnTo>
                  <a:pt x="14773" y="7534"/>
                </a:lnTo>
                <a:lnTo>
                  <a:pt x="14767" y="7535"/>
                </a:lnTo>
                <a:close/>
                <a:moveTo>
                  <a:pt x="14795" y="7598"/>
                </a:moveTo>
                <a:lnTo>
                  <a:pt x="14817" y="7603"/>
                </a:lnTo>
                <a:lnTo>
                  <a:pt x="14840" y="7604"/>
                </a:lnTo>
                <a:lnTo>
                  <a:pt x="14863" y="7605"/>
                </a:lnTo>
                <a:lnTo>
                  <a:pt x="14886" y="7612"/>
                </a:lnTo>
                <a:lnTo>
                  <a:pt x="14828" y="7614"/>
                </a:lnTo>
                <a:lnTo>
                  <a:pt x="14765" y="7614"/>
                </a:lnTo>
                <a:lnTo>
                  <a:pt x="14741" y="7609"/>
                </a:lnTo>
                <a:lnTo>
                  <a:pt x="14795" y="7598"/>
                </a:lnTo>
                <a:close/>
                <a:moveTo>
                  <a:pt x="14576" y="7566"/>
                </a:moveTo>
                <a:lnTo>
                  <a:pt x="14719" y="7549"/>
                </a:lnTo>
                <a:lnTo>
                  <a:pt x="14633" y="7580"/>
                </a:lnTo>
                <a:lnTo>
                  <a:pt x="14441" y="7622"/>
                </a:lnTo>
                <a:lnTo>
                  <a:pt x="14267" y="7640"/>
                </a:lnTo>
                <a:lnTo>
                  <a:pt x="14332" y="7605"/>
                </a:lnTo>
                <a:lnTo>
                  <a:pt x="14409" y="7594"/>
                </a:lnTo>
                <a:lnTo>
                  <a:pt x="14490" y="7587"/>
                </a:lnTo>
                <a:lnTo>
                  <a:pt x="14576" y="7566"/>
                </a:lnTo>
                <a:close/>
                <a:moveTo>
                  <a:pt x="14544" y="7514"/>
                </a:moveTo>
                <a:lnTo>
                  <a:pt x="14558" y="7510"/>
                </a:lnTo>
                <a:lnTo>
                  <a:pt x="14572" y="7506"/>
                </a:lnTo>
                <a:lnTo>
                  <a:pt x="14565" y="7515"/>
                </a:lnTo>
                <a:lnTo>
                  <a:pt x="14559" y="7520"/>
                </a:lnTo>
                <a:lnTo>
                  <a:pt x="14553" y="7520"/>
                </a:lnTo>
                <a:lnTo>
                  <a:pt x="14544" y="7514"/>
                </a:lnTo>
                <a:close/>
                <a:moveTo>
                  <a:pt x="14550" y="7525"/>
                </a:moveTo>
                <a:lnTo>
                  <a:pt x="14539" y="7526"/>
                </a:lnTo>
                <a:lnTo>
                  <a:pt x="14537" y="7526"/>
                </a:lnTo>
                <a:lnTo>
                  <a:pt x="14542" y="7526"/>
                </a:lnTo>
                <a:lnTo>
                  <a:pt x="14550" y="7525"/>
                </a:lnTo>
                <a:lnTo>
                  <a:pt x="14542" y="7528"/>
                </a:lnTo>
                <a:lnTo>
                  <a:pt x="14537" y="7530"/>
                </a:lnTo>
                <a:lnTo>
                  <a:pt x="14539" y="7529"/>
                </a:lnTo>
                <a:lnTo>
                  <a:pt x="14550" y="7525"/>
                </a:lnTo>
                <a:close/>
                <a:moveTo>
                  <a:pt x="14649" y="7409"/>
                </a:moveTo>
                <a:lnTo>
                  <a:pt x="14644" y="7416"/>
                </a:lnTo>
                <a:lnTo>
                  <a:pt x="14633" y="7417"/>
                </a:lnTo>
                <a:lnTo>
                  <a:pt x="14619" y="7416"/>
                </a:lnTo>
                <a:lnTo>
                  <a:pt x="14607" y="7418"/>
                </a:lnTo>
                <a:lnTo>
                  <a:pt x="14618" y="7414"/>
                </a:lnTo>
                <a:lnTo>
                  <a:pt x="14628" y="7409"/>
                </a:lnTo>
                <a:lnTo>
                  <a:pt x="14638" y="7408"/>
                </a:lnTo>
                <a:lnTo>
                  <a:pt x="14649" y="7409"/>
                </a:lnTo>
                <a:close/>
                <a:moveTo>
                  <a:pt x="14619" y="7389"/>
                </a:moveTo>
                <a:lnTo>
                  <a:pt x="14574" y="7400"/>
                </a:lnTo>
                <a:lnTo>
                  <a:pt x="14531" y="7403"/>
                </a:lnTo>
                <a:lnTo>
                  <a:pt x="14518" y="7398"/>
                </a:lnTo>
                <a:lnTo>
                  <a:pt x="14568" y="7389"/>
                </a:lnTo>
                <a:lnTo>
                  <a:pt x="14618" y="7371"/>
                </a:lnTo>
                <a:lnTo>
                  <a:pt x="14665" y="7366"/>
                </a:lnTo>
                <a:lnTo>
                  <a:pt x="14677" y="7372"/>
                </a:lnTo>
                <a:lnTo>
                  <a:pt x="14619" y="7389"/>
                </a:lnTo>
                <a:close/>
                <a:moveTo>
                  <a:pt x="14775" y="7216"/>
                </a:moveTo>
                <a:lnTo>
                  <a:pt x="14749" y="7222"/>
                </a:lnTo>
                <a:lnTo>
                  <a:pt x="14726" y="7220"/>
                </a:lnTo>
                <a:lnTo>
                  <a:pt x="14721" y="7212"/>
                </a:lnTo>
                <a:lnTo>
                  <a:pt x="14749" y="7200"/>
                </a:lnTo>
                <a:lnTo>
                  <a:pt x="14772" y="7198"/>
                </a:lnTo>
                <a:lnTo>
                  <a:pt x="14782" y="7198"/>
                </a:lnTo>
                <a:lnTo>
                  <a:pt x="14781" y="7202"/>
                </a:lnTo>
                <a:lnTo>
                  <a:pt x="14775" y="7216"/>
                </a:lnTo>
                <a:close/>
                <a:moveTo>
                  <a:pt x="14861" y="6631"/>
                </a:moveTo>
                <a:lnTo>
                  <a:pt x="14857" y="6631"/>
                </a:lnTo>
                <a:lnTo>
                  <a:pt x="14854" y="6625"/>
                </a:lnTo>
                <a:lnTo>
                  <a:pt x="14857" y="6620"/>
                </a:lnTo>
                <a:lnTo>
                  <a:pt x="14861" y="6617"/>
                </a:lnTo>
                <a:lnTo>
                  <a:pt x="14861" y="6625"/>
                </a:lnTo>
                <a:lnTo>
                  <a:pt x="14861" y="6631"/>
                </a:lnTo>
                <a:close/>
                <a:moveTo>
                  <a:pt x="14546" y="6555"/>
                </a:moveTo>
                <a:lnTo>
                  <a:pt x="14551" y="6553"/>
                </a:lnTo>
                <a:lnTo>
                  <a:pt x="14551" y="6555"/>
                </a:lnTo>
                <a:lnTo>
                  <a:pt x="14551" y="6556"/>
                </a:lnTo>
                <a:lnTo>
                  <a:pt x="14549" y="6556"/>
                </a:lnTo>
                <a:lnTo>
                  <a:pt x="14546" y="6555"/>
                </a:lnTo>
                <a:close/>
                <a:moveTo>
                  <a:pt x="14303" y="6586"/>
                </a:moveTo>
                <a:lnTo>
                  <a:pt x="14452" y="6579"/>
                </a:lnTo>
                <a:lnTo>
                  <a:pt x="14563" y="6565"/>
                </a:lnTo>
                <a:lnTo>
                  <a:pt x="14665" y="6550"/>
                </a:lnTo>
                <a:lnTo>
                  <a:pt x="14786" y="6542"/>
                </a:lnTo>
                <a:lnTo>
                  <a:pt x="14712" y="6560"/>
                </a:lnTo>
                <a:lnTo>
                  <a:pt x="14735" y="6581"/>
                </a:lnTo>
                <a:lnTo>
                  <a:pt x="14778" y="6589"/>
                </a:lnTo>
                <a:lnTo>
                  <a:pt x="14768" y="6570"/>
                </a:lnTo>
                <a:lnTo>
                  <a:pt x="14829" y="6539"/>
                </a:lnTo>
                <a:lnTo>
                  <a:pt x="14851" y="6551"/>
                </a:lnTo>
                <a:lnTo>
                  <a:pt x="14847" y="6592"/>
                </a:lnTo>
                <a:lnTo>
                  <a:pt x="14829" y="6648"/>
                </a:lnTo>
                <a:lnTo>
                  <a:pt x="14798" y="6670"/>
                </a:lnTo>
                <a:lnTo>
                  <a:pt x="14770" y="6649"/>
                </a:lnTo>
                <a:lnTo>
                  <a:pt x="14733" y="6633"/>
                </a:lnTo>
                <a:lnTo>
                  <a:pt x="14677" y="6671"/>
                </a:lnTo>
                <a:lnTo>
                  <a:pt x="14666" y="6707"/>
                </a:lnTo>
                <a:lnTo>
                  <a:pt x="14724" y="6709"/>
                </a:lnTo>
                <a:lnTo>
                  <a:pt x="14775" y="6707"/>
                </a:lnTo>
                <a:lnTo>
                  <a:pt x="14742" y="6723"/>
                </a:lnTo>
                <a:lnTo>
                  <a:pt x="14726" y="6751"/>
                </a:lnTo>
                <a:lnTo>
                  <a:pt x="14582" y="6763"/>
                </a:lnTo>
                <a:lnTo>
                  <a:pt x="14374" y="6760"/>
                </a:lnTo>
                <a:lnTo>
                  <a:pt x="14167" y="6749"/>
                </a:lnTo>
                <a:lnTo>
                  <a:pt x="14200" y="6742"/>
                </a:lnTo>
                <a:lnTo>
                  <a:pt x="14228" y="6735"/>
                </a:lnTo>
                <a:lnTo>
                  <a:pt x="14246" y="6726"/>
                </a:lnTo>
                <a:lnTo>
                  <a:pt x="14246" y="6714"/>
                </a:lnTo>
                <a:lnTo>
                  <a:pt x="14205" y="6701"/>
                </a:lnTo>
                <a:lnTo>
                  <a:pt x="14179" y="6701"/>
                </a:lnTo>
                <a:lnTo>
                  <a:pt x="14150" y="6707"/>
                </a:lnTo>
                <a:lnTo>
                  <a:pt x="14098" y="6713"/>
                </a:lnTo>
                <a:lnTo>
                  <a:pt x="14088" y="6722"/>
                </a:lnTo>
                <a:lnTo>
                  <a:pt x="14081" y="6728"/>
                </a:lnTo>
                <a:lnTo>
                  <a:pt x="14079" y="6735"/>
                </a:lnTo>
                <a:lnTo>
                  <a:pt x="14081" y="6740"/>
                </a:lnTo>
                <a:lnTo>
                  <a:pt x="14047" y="6736"/>
                </a:lnTo>
                <a:lnTo>
                  <a:pt x="14020" y="6731"/>
                </a:lnTo>
                <a:lnTo>
                  <a:pt x="14001" y="6726"/>
                </a:lnTo>
                <a:lnTo>
                  <a:pt x="13992" y="6721"/>
                </a:lnTo>
                <a:lnTo>
                  <a:pt x="14102" y="6684"/>
                </a:lnTo>
                <a:lnTo>
                  <a:pt x="14122" y="6663"/>
                </a:lnTo>
                <a:lnTo>
                  <a:pt x="14155" y="6638"/>
                </a:lnTo>
                <a:lnTo>
                  <a:pt x="14303" y="6586"/>
                </a:lnTo>
                <a:close/>
                <a:moveTo>
                  <a:pt x="14336" y="6503"/>
                </a:moveTo>
                <a:lnTo>
                  <a:pt x="14335" y="6507"/>
                </a:lnTo>
                <a:lnTo>
                  <a:pt x="14327" y="6508"/>
                </a:lnTo>
                <a:lnTo>
                  <a:pt x="14318" y="6508"/>
                </a:lnTo>
                <a:lnTo>
                  <a:pt x="14311" y="6509"/>
                </a:lnTo>
                <a:lnTo>
                  <a:pt x="14316" y="6503"/>
                </a:lnTo>
                <a:lnTo>
                  <a:pt x="14321" y="6500"/>
                </a:lnTo>
                <a:lnTo>
                  <a:pt x="14327" y="6500"/>
                </a:lnTo>
                <a:lnTo>
                  <a:pt x="14336" y="6503"/>
                </a:lnTo>
                <a:close/>
                <a:moveTo>
                  <a:pt x="14345" y="6493"/>
                </a:moveTo>
                <a:lnTo>
                  <a:pt x="14358" y="6493"/>
                </a:lnTo>
                <a:lnTo>
                  <a:pt x="14362" y="6502"/>
                </a:lnTo>
                <a:lnTo>
                  <a:pt x="14355" y="6509"/>
                </a:lnTo>
                <a:lnTo>
                  <a:pt x="14340" y="6504"/>
                </a:lnTo>
                <a:lnTo>
                  <a:pt x="14349" y="6505"/>
                </a:lnTo>
                <a:lnTo>
                  <a:pt x="14353" y="6504"/>
                </a:lnTo>
                <a:lnTo>
                  <a:pt x="14351" y="6499"/>
                </a:lnTo>
                <a:lnTo>
                  <a:pt x="14345" y="6493"/>
                </a:lnTo>
                <a:close/>
                <a:moveTo>
                  <a:pt x="14382" y="6078"/>
                </a:moveTo>
                <a:lnTo>
                  <a:pt x="14370" y="6079"/>
                </a:lnTo>
                <a:lnTo>
                  <a:pt x="14359" y="6080"/>
                </a:lnTo>
                <a:lnTo>
                  <a:pt x="14364" y="6078"/>
                </a:lnTo>
                <a:lnTo>
                  <a:pt x="14370" y="6076"/>
                </a:lnTo>
                <a:lnTo>
                  <a:pt x="14377" y="6076"/>
                </a:lnTo>
                <a:lnTo>
                  <a:pt x="14382" y="6078"/>
                </a:lnTo>
                <a:close/>
                <a:moveTo>
                  <a:pt x="14407" y="6528"/>
                </a:moveTo>
                <a:lnTo>
                  <a:pt x="14401" y="6530"/>
                </a:lnTo>
                <a:lnTo>
                  <a:pt x="14390" y="6528"/>
                </a:lnTo>
                <a:lnTo>
                  <a:pt x="14379" y="6527"/>
                </a:lnTo>
                <a:lnTo>
                  <a:pt x="14379" y="6523"/>
                </a:lnTo>
                <a:lnTo>
                  <a:pt x="14387" y="6526"/>
                </a:lnTo>
                <a:lnTo>
                  <a:pt x="14393" y="6528"/>
                </a:lnTo>
                <a:lnTo>
                  <a:pt x="14400" y="6528"/>
                </a:lnTo>
                <a:lnTo>
                  <a:pt x="14407" y="6528"/>
                </a:lnTo>
                <a:close/>
                <a:moveTo>
                  <a:pt x="14407" y="2689"/>
                </a:moveTo>
                <a:lnTo>
                  <a:pt x="14410" y="2688"/>
                </a:lnTo>
                <a:lnTo>
                  <a:pt x="14411" y="2690"/>
                </a:lnTo>
                <a:lnTo>
                  <a:pt x="14410" y="2693"/>
                </a:lnTo>
                <a:lnTo>
                  <a:pt x="14409" y="2694"/>
                </a:lnTo>
                <a:lnTo>
                  <a:pt x="14405" y="2694"/>
                </a:lnTo>
                <a:lnTo>
                  <a:pt x="14404" y="2693"/>
                </a:lnTo>
                <a:lnTo>
                  <a:pt x="14404" y="2690"/>
                </a:lnTo>
                <a:lnTo>
                  <a:pt x="14407" y="2689"/>
                </a:lnTo>
                <a:close/>
                <a:moveTo>
                  <a:pt x="14458" y="5859"/>
                </a:moveTo>
                <a:lnTo>
                  <a:pt x="14467" y="5859"/>
                </a:lnTo>
                <a:lnTo>
                  <a:pt x="14477" y="5860"/>
                </a:lnTo>
                <a:lnTo>
                  <a:pt x="14488" y="5863"/>
                </a:lnTo>
                <a:lnTo>
                  <a:pt x="14497" y="5864"/>
                </a:lnTo>
                <a:lnTo>
                  <a:pt x="14479" y="5868"/>
                </a:lnTo>
                <a:lnTo>
                  <a:pt x="14460" y="5870"/>
                </a:lnTo>
                <a:lnTo>
                  <a:pt x="14448" y="5869"/>
                </a:lnTo>
                <a:lnTo>
                  <a:pt x="14458" y="5859"/>
                </a:lnTo>
                <a:close/>
                <a:moveTo>
                  <a:pt x="14499" y="6360"/>
                </a:moveTo>
                <a:lnTo>
                  <a:pt x="14508" y="6358"/>
                </a:lnTo>
                <a:lnTo>
                  <a:pt x="14518" y="6355"/>
                </a:lnTo>
                <a:lnTo>
                  <a:pt x="14526" y="6356"/>
                </a:lnTo>
                <a:lnTo>
                  <a:pt x="14533" y="6363"/>
                </a:lnTo>
                <a:lnTo>
                  <a:pt x="14523" y="6363"/>
                </a:lnTo>
                <a:lnTo>
                  <a:pt x="14513" y="6364"/>
                </a:lnTo>
                <a:lnTo>
                  <a:pt x="14503" y="6364"/>
                </a:lnTo>
                <a:lnTo>
                  <a:pt x="14499" y="6360"/>
                </a:lnTo>
                <a:close/>
                <a:moveTo>
                  <a:pt x="14532" y="6052"/>
                </a:moveTo>
                <a:lnTo>
                  <a:pt x="14521" y="6064"/>
                </a:lnTo>
                <a:lnTo>
                  <a:pt x="14509" y="6070"/>
                </a:lnTo>
                <a:lnTo>
                  <a:pt x="14508" y="6060"/>
                </a:lnTo>
                <a:lnTo>
                  <a:pt x="14512" y="6052"/>
                </a:lnTo>
                <a:lnTo>
                  <a:pt x="14519" y="6050"/>
                </a:lnTo>
                <a:lnTo>
                  <a:pt x="14532" y="6052"/>
                </a:lnTo>
                <a:close/>
                <a:moveTo>
                  <a:pt x="14521" y="6023"/>
                </a:moveTo>
                <a:lnTo>
                  <a:pt x="14521" y="6023"/>
                </a:lnTo>
                <a:lnTo>
                  <a:pt x="14521" y="6023"/>
                </a:lnTo>
                <a:lnTo>
                  <a:pt x="14521" y="6023"/>
                </a:lnTo>
                <a:lnTo>
                  <a:pt x="14521" y="6023"/>
                </a:lnTo>
                <a:close/>
                <a:moveTo>
                  <a:pt x="14565" y="5840"/>
                </a:moveTo>
                <a:lnTo>
                  <a:pt x="14564" y="5850"/>
                </a:lnTo>
                <a:lnTo>
                  <a:pt x="14559" y="5856"/>
                </a:lnTo>
                <a:lnTo>
                  <a:pt x="14549" y="5860"/>
                </a:lnTo>
                <a:lnTo>
                  <a:pt x="14532" y="5860"/>
                </a:lnTo>
                <a:lnTo>
                  <a:pt x="14535" y="5852"/>
                </a:lnTo>
                <a:lnTo>
                  <a:pt x="14544" y="5847"/>
                </a:lnTo>
                <a:lnTo>
                  <a:pt x="14555" y="5844"/>
                </a:lnTo>
                <a:lnTo>
                  <a:pt x="14565" y="5840"/>
                </a:lnTo>
                <a:close/>
                <a:moveTo>
                  <a:pt x="14588" y="6363"/>
                </a:moveTo>
                <a:lnTo>
                  <a:pt x="14582" y="6368"/>
                </a:lnTo>
                <a:lnTo>
                  <a:pt x="14570" y="6368"/>
                </a:lnTo>
                <a:lnTo>
                  <a:pt x="14558" y="6367"/>
                </a:lnTo>
                <a:lnTo>
                  <a:pt x="14549" y="6365"/>
                </a:lnTo>
                <a:lnTo>
                  <a:pt x="14549" y="6360"/>
                </a:lnTo>
                <a:lnTo>
                  <a:pt x="14560" y="6356"/>
                </a:lnTo>
                <a:lnTo>
                  <a:pt x="14577" y="6356"/>
                </a:lnTo>
                <a:lnTo>
                  <a:pt x="14588" y="6363"/>
                </a:lnTo>
                <a:close/>
                <a:moveTo>
                  <a:pt x="14593" y="6023"/>
                </a:moveTo>
                <a:lnTo>
                  <a:pt x="14600" y="6020"/>
                </a:lnTo>
                <a:lnTo>
                  <a:pt x="14604" y="6022"/>
                </a:lnTo>
                <a:lnTo>
                  <a:pt x="14607" y="6026"/>
                </a:lnTo>
                <a:lnTo>
                  <a:pt x="14611" y="6031"/>
                </a:lnTo>
                <a:lnTo>
                  <a:pt x="14605" y="6031"/>
                </a:lnTo>
                <a:lnTo>
                  <a:pt x="14597" y="6029"/>
                </a:lnTo>
                <a:lnTo>
                  <a:pt x="14592" y="6028"/>
                </a:lnTo>
                <a:lnTo>
                  <a:pt x="14593" y="6023"/>
                </a:lnTo>
                <a:close/>
                <a:moveTo>
                  <a:pt x="14688" y="5833"/>
                </a:moveTo>
                <a:lnTo>
                  <a:pt x="14685" y="5844"/>
                </a:lnTo>
                <a:lnTo>
                  <a:pt x="14679" y="5847"/>
                </a:lnTo>
                <a:lnTo>
                  <a:pt x="14671" y="5849"/>
                </a:lnTo>
                <a:lnTo>
                  <a:pt x="14662" y="5850"/>
                </a:lnTo>
                <a:lnTo>
                  <a:pt x="14667" y="5842"/>
                </a:lnTo>
                <a:lnTo>
                  <a:pt x="14674" y="5838"/>
                </a:lnTo>
                <a:lnTo>
                  <a:pt x="14680" y="5836"/>
                </a:lnTo>
                <a:lnTo>
                  <a:pt x="14688" y="5833"/>
                </a:lnTo>
                <a:close/>
                <a:moveTo>
                  <a:pt x="15133" y="6041"/>
                </a:moveTo>
                <a:lnTo>
                  <a:pt x="15136" y="6046"/>
                </a:lnTo>
                <a:lnTo>
                  <a:pt x="15135" y="6051"/>
                </a:lnTo>
                <a:lnTo>
                  <a:pt x="15132" y="6055"/>
                </a:lnTo>
                <a:lnTo>
                  <a:pt x="15128" y="6059"/>
                </a:lnTo>
                <a:lnTo>
                  <a:pt x="15127" y="6054"/>
                </a:lnTo>
                <a:lnTo>
                  <a:pt x="15127" y="6050"/>
                </a:lnTo>
                <a:lnTo>
                  <a:pt x="15128" y="6045"/>
                </a:lnTo>
                <a:lnTo>
                  <a:pt x="15133" y="6041"/>
                </a:lnTo>
                <a:close/>
                <a:moveTo>
                  <a:pt x="15587" y="6073"/>
                </a:moveTo>
                <a:lnTo>
                  <a:pt x="15592" y="6071"/>
                </a:lnTo>
                <a:lnTo>
                  <a:pt x="15593" y="6074"/>
                </a:lnTo>
                <a:lnTo>
                  <a:pt x="15590" y="6078"/>
                </a:lnTo>
                <a:lnTo>
                  <a:pt x="15587" y="6076"/>
                </a:lnTo>
                <a:lnTo>
                  <a:pt x="15587" y="6075"/>
                </a:lnTo>
                <a:lnTo>
                  <a:pt x="15587" y="6073"/>
                </a:lnTo>
                <a:close/>
                <a:moveTo>
                  <a:pt x="15644" y="6479"/>
                </a:moveTo>
                <a:lnTo>
                  <a:pt x="15655" y="6489"/>
                </a:lnTo>
                <a:lnTo>
                  <a:pt x="15643" y="6499"/>
                </a:lnTo>
                <a:lnTo>
                  <a:pt x="15624" y="6504"/>
                </a:lnTo>
                <a:lnTo>
                  <a:pt x="15611" y="6495"/>
                </a:lnTo>
                <a:lnTo>
                  <a:pt x="15629" y="6486"/>
                </a:lnTo>
                <a:lnTo>
                  <a:pt x="15644" y="6479"/>
                </a:lnTo>
                <a:close/>
                <a:moveTo>
                  <a:pt x="15649" y="6451"/>
                </a:moveTo>
                <a:lnTo>
                  <a:pt x="15645" y="6460"/>
                </a:lnTo>
                <a:lnTo>
                  <a:pt x="15640" y="6465"/>
                </a:lnTo>
                <a:lnTo>
                  <a:pt x="15635" y="6465"/>
                </a:lnTo>
                <a:lnTo>
                  <a:pt x="15630" y="6461"/>
                </a:lnTo>
                <a:lnTo>
                  <a:pt x="15630" y="6455"/>
                </a:lnTo>
                <a:lnTo>
                  <a:pt x="15635" y="6452"/>
                </a:lnTo>
                <a:lnTo>
                  <a:pt x="15641" y="6452"/>
                </a:lnTo>
                <a:lnTo>
                  <a:pt x="15649" y="6451"/>
                </a:lnTo>
                <a:close/>
                <a:moveTo>
                  <a:pt x="15622" y="6300"/>
                </a:moveTo>
                <a:lnTo>
                  <a:pt x="15641" y="6304"/>
                </a:lnTo>
                <a:lnTo>
                  <a:pt x="15662" y="6302"/>
                </a:lnTo>
                <a:lnTo>
                  <a:pt x="15673" y="6292"/>
                </a:lnTo>
                <a:lnTo>
                  <a:pt x="15667" y="6275"/>
                </a:lnTo>
                <a:lnTo>
                  <a:pt x="15709" y="6279"/>
                </a:lnTo>
                <a:lnTo>
                  <a:pt x="15678" y="6304"/>
                </a:lnTo>
                <a:lnTo>
                  <a:pt x="15631" y="6322"/>
                </a:lnTo>
                <a:lnTo>
                  <a:pt x="15622" y="6300"/>
                </a:lnTo>
                <a:close/>
                <a:moveTo>
                  <a:pt x="15720" y="6308"/>
                </a:moveTo>
                <a:lnTo>
                  <a:pt x="15714" y="6312"/>
                </a:lnTo>
                <a:lnTo>
                  <a:pt x="15708" y="6314"/>
                </a:lnTo>
                <a:lnTo>
                  <a:pt x="15704" y="6314"/>
                </a:lnTo>
                <a:lnTo>
                  <a:pt x="15701" y="6308"/>
                </a:lnTo>
                <a:lnTo>
                  <a:pt x="15706" y="6308"/>
                </a:lnTo>
                <a:lnTo>
                  <a:pt x="15713" y="6306"/>
                </a:lnTo>
                <a:lnTo>
                  <a:pt x="15718" y="6306"/>
                </a:lnTo>
                <a:lnTo>
                  <a:pt x="15720" y="6308"/>
                </a:lnTo>
                <a:close/>
                <a:moveTo>
                  <a:pt x="15818" y="6434"/>
                </a:moveTo>
                <a:lnTo>
                  <a:pt x="15798" y="6446"/>
                </a:lnTo>
                <a:lnTo>
                  <a:pt x="15773" y="6451"/>
                </a:lnTo>
                <a:lnTo>
                  <a:pt x="15746" y="6449"/>
                </a:lnTo>
                <a:lnTo>
                  <a:pt x="15724" y="6443"/>
                </a:lnTo>
                <a:lnTo>
                  <a:pt x="15748" y="6434"/>
                </a:lnTo>
                <a:lnTo>
                  <a:pt x="15776" y="6430"/>
                </a:lnTo>
                <a:lnTo>
                  <a:pt x="15801" y="6430"/>
                </a:lnTo>
                <a:lnTo>
                  <a:pt x="15818" y="6434"/>
                </a:lnTo>
                <a:close/>
                <a:moveTo>
                  <a:pt x="15750" y="6269"/>
                </a:moveTo>
                <a:lnTo>
                  <a:pt x="15742" y="6276"/>
                </a:lnTo>
                <a:lnTo>
                  <a:pt x="15736" y="6284"/>
                </a:lnTo>
                <a:lnTo>
                  <a:pt x="15734" y="6274"/>
                </a:lnTo>
                <a:lnTo>
                  <a:pt x="15737" y="6270"/>
                </a:lnTo>
                <a:lnTo>
                  <a:pt x="15742" y="6267"/>
                </a:lnTo>
                <a:lnTo>
                  <a:pt x="15750" y="6269"/>
                </a:lnTo>
                <a:close/>
                <a:moveTo>
                  <a:pt x="15764" y="6400"/>
                </a:moveTo>
                <a:lnTo>
                  <a:pt x="15767" y="6404"/>
                </a:lnTo>
                <a:lnTo>
                  <a:pt x="15767" y="6407"/>
                </a:lnTo>
                <a:lnTo>
                  <a:pt x="15766" y="6411"/>
                </a:lnTo>
                <a:lnTo>
                  <a:pt x="15762" y="6418"/>
                </a:lnTo>
                <a:lnTo>
                  <a:pt x="15760" y="6411"/>
                </a:lnTo>
                <a:lnTo>
                  <a:pt x="15760" y="6407"/>
                </a:lnTo>
                <a:lnTo>
                  <a:pt x="15761" y="6404"/>
                </a:lnTo>
                <a:lnTo>
                  <a:pt x="15764" y="6400"/>
                </a:lnTo>
                <a:close/>
                <a:moveTo>
                  <a:pt x="15803" y="6384"/>
                </a:moveTo>
                <a:lnTo>
                  <a:pt x="15797" y="6386"/>
                </a:lnTo>
                <a:lnTo>
                  <a:pt x="15803" y="6384"/>
                </a:lnTo>
                <a:lnTo>
                  <a:pt x="15803" y="6391"/>
                </a:lnTo>
                <a:lnTo>
                  <a:pt x="15798" y="6393"/>
                </a:lnTo>
                <a:lnTo>
                  <a:pt x="15796" y="6391"/>
                </a:lnTo>
                <a:lnTo>
                  <a:pt x="15803" y="6384"/>
                </a:lnTo>
                <a:close/>
                <a:moveTo>
                  <a:pt x="15832" y="6491"/>
                </a:moveTo>
                <a:lnTo>
                  <a:pt x="15835" y="6495"/>
                </a:lnTo>
                <a:lnTo>
                  <a:pt x="15835" y="6498"/>
                </a:lnTo>
                <a:lnTo>
                  <a:pt x="15834" y="6502"/>
                </a:lnTo>
                <a:lnTo>
                  <a:pt x="15831" y="6508"/>
                </a:lnTo>
                <a:lnTo>
                  <a:pt x="15829" y="6500"/>
                </a:lnTo>
                <a:lnTo>
                  <a:pt x="15827" y="6495"/>
                </a:lnTo>
                <a:lnTo>
                  <a:pt x="15829" y="6493"/>
                </a:lnTo>
                <a:lnTo>
                  <a:pt x="15832" y="6491"/>
                </a:lnTo>
                <a:close/>
                <a:moveTo>
                  <a:pt x="15689" y="6442"/>
                </a:moveTo>
                <a:lnTo>
                  <a:pt x="15694" y="6434"/>
                </a:lnTo>
                <a:lnTo>
                  <a:pt x="15699" y="6430"/>
                </a:lnTo>
                <a:lnTo>
                  <a:pt x="15704" y="6430"/>
                </a:lnTo>
                <a:lnTo>
                  <a:pt x="15710" y="6433"/>
                </a:lnTo>
                <a:lnTo>
                  <a:pt x="15706" y="6441"/>
                </a:lnTo>
                <a:lnTo>
                  <a:pt x="15701" y="6444"/>
                </a:lnTo>
                <a:lnTo>
                  <a:pt x="15695" y="6444"/>
                </a:lnTo>
                <a:lnTo>
                  <a:pt x="15689" y="6442"/>
                </a:lnTo>
                <a:close/>
                <a:moveTo>
                  <a:pt x="15659" y="6745"/>
                </a:moveTo>
                <a:lnTo>
                  <a:pt x="15672" y="6750"/>
                </a:lnTo>
                <a:lnTo>
                  <a:pt x="15676" y="6754"/>
                </a:lnTo>
                <a:lnTo>
                  <a:pt x="15672" y="6759"/>
                </a:lnTo>
                <a:lnTo>
                  <a:pt x="15658" y="6765"/>
                </a:lnTo>
                <a:lnTo>
                  <a:pt x="15659" y="6755"/>
                </a:lnTo>
                <a:lnTo>
                  <a:pt x="15659" y="6745"/>
                </a:lnTo>
                <a:close/>
                <a:moveTo>
                  <a:pt x="15752" y="6765"/>
                </a:moveTo>
                <a:lnTo>
                  <a:pt x="15755" y="6766"/>
                </a:lnTo>
                <a:lnTo>
                  <a:pt x="15755" y="6769"/>
                </a:lnTo>
                <a:lnTo>
                  <a:pt x="15753" y="6771"/>
                </a:lnTo>
                <a:lnTo>
                  <a:pt x="15751" y="6775"/>
                </a:lnTo>
                <a:lnTo>
                  <a:pt x="15748" y="6773"/>
                </a:lnTo>
                <a:lnTo>
                  <a:pt x="15747" y="6770"/>
                </a:lnTo>
                <a:lnTo>
                  <a:pt x="15748" y="6768"/>
                </a:lnTo>
                <a:lnTo>
                  <a:pt x="15752" y="6765"/>
                </a:lnTo>
                <a:close/>
                <a:moveTo>
                  <a:pt x="15462" y="7305"/>
                </a:moveTo>
                <a:lnTo>
                  <a:pt x="15466" y="7307"/>
                </a:lnTo>
                <a:lnTo>
                  <a:pt x="15464" y="7309"/>
                </a:lnTo>
                <a:lnTo>
                  <a:pt x="15463" y="7309"/>
                </a:lnTo>
                <a:lnTo>
                  <a:pt x="15462" y="7307"/>
                </a:lnTo>
                <a:lnTo>
                  <a:pt x="15462" y="7305"/>
                </a:lnTo>
                <a:close/>
                <a:moveTo>
                  <a:pt x="15361" y="7573"/>
                </a:moveTo>
                <a:lnTo>
                  <a:pt x="15355" y="7575"/>
                </a:lnTo>
                <a:lnTo>
                  <a:pt x="15349" y="7576"/>
                </a:lnTo>
                <a:lnTo>
                  <a:pt x="15350" y="7572"/>
                </a:lnTo>
                <a:lnTo>
                  <a:pt x="15352" y="7572"/>
                </a:lnTo>
                <a:lnTo>
                  <a:pt x="15357" y="7573"/>
                </a:lnTo>
                <a:lnTo>
                  <a:pt x="15361" y="7573"/>
                </a:lnTo>
                <a:close/>
                <a:moveTo>
                  <a:pt x="15114" y="7962"/>
                </a:moveTo>
                <a:lnTo>
                  <a:pt x="15117" y="7964"/>
                </a:lnTo>
                <a:lnTo>
                  <a:pt x="15114" y="7964"/>
                </a:lnTo>
                <a:lnTo>
                  <a:pt x="15114" y="7964"/>
                </a:lnTo>
                <a:lnTo>
                  <a:pt x="15114" y="7963"/>
                </a:lnTo>
                <a:lnTo>
                  <a:pt x="15114" y="7962"/>
                </a:lnTo>
                <a:close/>
                <a:moveTo>
                  <a:pt x="15151" y="7965"/>
                </a:moveTo>
                <a:lnTo>
                  <a:pt x="15151" y="7967"/>
                </a:lnTo>
                <a:lnTo>
                  <a:pt x="15151" y="7967"/>
                </a:lnTo>
                <a:lnTo>
                  <a:pt x="15150" y="7968"/>
                </a:lnTo>
                <a:lnTo>
                  <a:pt x="15149" y="7967"/>
                </a:lnTo>
                <a:lnTo>
                  <a:pt x="15149" y="7965"/>
                </a:lnTo>
                <a:lnTo>
                  <a:pt x="15149" y="7965"/>
                </a:lnTo>
                <a:lnTo>
                  <a:pt x="15150" y="7964"/>
                </a:lnTo>
                <a:lnTo>
                  <a:pt x="15151" y="7965"/>
                </a:lnTo>
                <a:close/>
                <a:moveTo>
                  <a:pt x="15194" y="7856"/>
                </a:moveTo>
                <a:lnTo>
                  <a:pt x="15187" y="7857"/>
                </a:lnTo>
                <a:lnTo>
                  <a:pt x="15180" y="7859"/>
                </a:lnTo>
                <a:lnTo>
                  <a:pt x="15173" y="7857"/>
                </a:lnTo>
                <a:lnTo>
                  <a:pt x="15168" y="7855"/>
                </a:lnTo>
                <a:lnTo>
                  <a:pt x="15182" y="7855"/>
                </a:lnTo>
                <a:lnTo>
                  <a:pt x="15194" y="7856"/>
                </a:lnTo>
                <a:close/>
                <a:moveTo>
                  <a:pt x="15180" y="7833"/>
                </a:moveTo>
                <a:lnTo>
                  <a:pt x="15179" y="7833"/>
                </a:lnTo>
                <a:lnTo>
                  <a:pt x="15180" y="7833"/>
                </a:lnTo>
                <a:lnTo>
                  <a:pt x="15179" y="7834"/>
                </a:lnTo>
                <a:lnTo>
                  <a:pt x="15180" y="7833"/>
                </a:lnTo>
                <a:close/>
                <a:moveTo>
                  <a:pt x="15221" y="7867"/>
                </a:moveTo>
                <a:lnTo>
                  <a:pt x="15224" y="7869"/>
                </a:lnTo>
                <a:lnTo>
                  <a:pt x="15224" y="7869"/>
                </a:lnTo>
                <a:lnTo>
                  <a:pt x="15224" y="7870"/>
                </a:lnTo>
                <a:lnTo>
                  <a:pt x="15221" y="7870"/>
                </a:lnTo>
                <a:lnTo>
                  <a:pt x="15219" y="7870"/>
                </a:lnTo>
                <a:lnTo>
                  <a:pt x="15219" y="7869"/>
                </a:lnTo>
                <a:lnTo>
                  <a:pt x="15219" y="7867"/>
                </a:lnTo>
                <a:lnTo>
                  <a:pt x="15221" y="7867"/>
                </a:lnTo>
                <a:close/>
                <a:moveTo>
                  <a:pt x="15256" y="7860"/>
                </a:moveTo>
                <a:lnTo>
                  <a:pt x="15258" y="7860"/>
                </a:lnTo>
                <a:lnTo>
                  <a:pt x="15261" y="7860"/>
                </a:lnTo>
                <a:lnTo>
                  <a:pt x="15262" y="7861"/>
                </a:lnTo>
                <a:lnTo>
                  <a:pt x="15262" y="7864"/>
                </a:lnTo>
                <a:lnTo>
                  <a:pt x="15259" y="7864"/>
                </a:lnTo>
                <a:lnTo>
                  <a:pt x="15256" y="7864"/>
                </a:lnTo>
                <a:lnTo>
                  <a:pt x="15254" y="7862"/>
                </a:lnTo>
                <a:lnTo>
                  <a:pt x="15256" y="7860"/>
                </a:lnTo>
                <a:close/>
                <a:moveTo>
                  <a:pt x="15268" y="8067"/>
                </a:moveTo>
                <a:lnTo>
                  <a:pt x="15270" y="8069"/>
                </a:lnTo>
                <a:lnTo>
                  <a:pt x="15270" y="8070"/>
                </a:lnTo>
                <a:lnTo>
                  <a:pt x="15268" y="8071"/>
                </a:lnTo>
                <a:lnTo>
                  <a:pt x="15267" y="8072"/>
                </a:lnTo>
                <a:lnTo>
                  <a:pt x="15266" y="8071"/>
                </a:lnTo>
                <a:lnTo>
                  <a:pt x="15266" y="8070"/>
                </a:lnTo>
                <a:lnTo>
                  <a:pt x="15267" y="8069"/>
                </a:lnTo>
                <a:lnTo>
                  <a:pt x="15268" y="8067"/>
                </a:lnTo>
                <a:close/>
                <a:moveTo>
                  <a:pt x="15300" y="8067"/>
                </a:moveTo>
                <a:lnTo>
                  <a:pt x="15305" y="8067"/>
                </a:lnTo>
                <a:lnTo>
                  <a:pt x="15310" y="8070"/>
                </a:lnTo>
                <a:lnTo>
                  <a:pt x="15305" y="8075"/>
                </a:lnTo>
                <a:lnTo>
                  <a:pt x="15299" y="8074"/>
                </a:lnTo>
                <a:lnTo>
                  <a:pt x="15296" y="8070"/>
                </a:lnTo>
                <a:lnTo>
                  <a:pt x="15300" y="8067"/>
                </a:lnTo>
                <a:close/>
                <a:moveTo>
                  <a:pt x="15341" y="8065"/>
                </a:moveTo>
                <a:lnTo>
                  <a:pt x="15351" y="8061"/>
                </a:lnTo>
                <a:lnTo>
                  <a:pt x="15355" y="8061"/>
                </a:lnTo>
                <a:lnTo>
                  <a:pt x="15354" y="8065"/>
                </a:lnTo>
                <a:lnTo>
                  <a:pt x="15347" y="8072"/>
                </a:lnTo>
                <a:lnTo>
                  <a:pt x="15343" y="8072"/>
                </a:lnTo>
                <a:lnTo>
                  <a:pt x="15341" y="8071"/>
                </a:lnTo>
                <a:lnTo>
                  <a:pt x="15340" y="8067"/>
                </a:lnTo>
                <a:lnTo>
                  <a:pt x="15341" y="8065"/>
                </a:lnTo>
                <a:close/>
                <a:moveTo>
                  <a:pt x="14256" y="8415"/>
                </a:moveTo>
                <a:lnTo>
                  <a:pt x="14258" y="8416"/>
                </a:lnTo>
                <a:lnTo>
                  <a:pt x="14257" y="8417"/>
                </a:lnTo>
                <a:lnTo>
                  <a:pt x="14256" y="8417"/>
                </a:lnTo>
                <a:lnTo>
                  <a:pt x="14256" y="8417"/>
                </a:lnTo>
                <a:lnTo>
                  <a:pt x="14256" y="8415"/>
                </a:lnTo>
                <a:close/>
                <a:moveTo>
                  <a:pt x="12532" y="259"/>
                </a:moveTo>
                <a:lnTo>
                  <a:pt x="12539" y="255"/>
                </a:lnTo>
                <a:lnTo>
                  <a:pt x="12532" y="259"/>
                </a:lnTo>
                <a:lnTo>
                  <a:pt x="12530" y="253"/>
                </a:lnTo>
                <a:lnTo>
                  <a:pt x="12535" y="248"/>
                </a:lnTo>
                <a:lnTo>
                  <a:pt x="12538" y="249"/>
                </a:lnTo>
                <a:lnTo>
                  <a:pt x="12532" y="259"/>
                </a:lnTo>
                <a:close/>
                <a:moveTo>
                  <a:pt x="12529" y="190"/>
                </a:moveTo>
                <a:lnTo>
                  <a:pt x="12538" y="199"/>
                </a:lnTo>
                <a:lnTo>
                  <a:pt x="12540" y="207"/>
                </a:lnTo>
                <a:lnTo>
                  <a:pt x="12538" y="213"/>
                </a:lnTo>
                <a:lnTo>
                  <a:pt x="12528" y="224"/>
                </a:lnTo>
                <a:lnTo>
                  <a:pt x="12528" y="208"/>
                </a:lnTo>
                <a:lnTo>
                  <a:pt x="12529" y="190"/>
                </a:lnTo>
                <a:close/>
                <a:moveTo>
                  <a:pt x="12514" y="269"/>
                </a:moveTo>
                <a:lnTo>
                  <a:pt x="12511" y="264"/>
                </a:lnTo>
                <a:lnTo>
                  <a:pt x="12507" y="259"/>
                </a:lnTo>
                <a:lnTo>
                  <a:pt x="12506" y="254"/>
                </a:lnTo>
                <a:lnTo>
                  <a:pt x="12510" y="250"/>
                </a:lnTo>
                <a:lnTo>
                  <a:pt x="12512" y="255"/>
                </a:lnTo>
                <a:lnTo>
                  <a:pt x="12516" y="260"/>
                </a:lnTo>
                <a:lnTo>
                  <a:pt x="12518" y="266"/>
                </a:lnTo>
                <a:lnTo>
                  <a:pt x="12514" y="269"/>
                </a:lnTo>
                <a:close/>
                <a:moveTo>
                  <a:pt x="12472" y="203"/>
                </a:moveTo>
                <a:lnTo>
                  <a:pt x="12446" y="189"/>
                </a:lnTo>
                <a:lnTo>
                  <a:pt x="12437" y="179"/>
                </a:lnTo>
                <a:lnTo>
                  <a:pt x="12447" y="169"/>
                </a:lnTo>
                <a:lnTo>
                  <a:pt x="12475" y="154"/>
                </a:lnTo>
                <a:lnTo>
                  <a:pt x="12467" y="173"/>
                </a:lnTo>
                <a:lnTo>
                  <a:pt x="12475" y="173"/>
                </a:lnTo>
                <a:lnTo>
                  <a:pt x="12484" y="176"/>
                </a:lnTo>
                <a:lnTo>
                  <a:pt x="12472" y="203"/>
                </a:lnTo>
                <a:close/>
                <a:moveTo>
                  <a:pt x="12352" y="126"/>
                </a:moveTo>
                <a:lnTo>
                  <a:pt x="12358" y="113"/>
                </a:lnTo>
                <a:lnTo>
                  <a:pt x="12366" y="104"/>
                </a:lnTo>
                <a:lnTo>
                  <a:pt x="12377" y="98"/>
                </a:lnTo>
                <a:lnTo>
                  <a:pt x="12390" y="96"/>
                </a:lnTo>
                <a:lnTo>
                  <a:pt x="12388" y="110"/>
                </a:lnTo>
                <a:lnTo>
                  <a:pt x="12383" y="118"/>
                </a:lnTo>
                <a:lnTo>
                  <a:pt x="12371" y="122"/>
                </a:lnTo>
                <a:lnTo>
                  <a:pt x="12352" y="126"/>
                </a:lnTo>
                <a:close/>
                <a:moveTo>
                  <a:pt x="12356" y="34"/>
                </a:moveTo>
                <a:lnTo>
                  <a:pt x="12356" y="44"/>
                </a:lnTo>
                <a:lnTo>
                  <a:pt x="12353" y="49"/>
                </a:lnTo>
                <a:lnTo>
                  <a:pt x="12348" y="53"/>
                </a:lnTo>
                <a:lnTo>
                  <a:pt x="12337" y="56"/>
                </a:lnTo>
                <a:lnTo>
                  <a:pt x="12338" y="48"/>
                </a:lnTo>
                <a:lnTo>
                  <a:pt x="12341" y="40"/>
                </a:lnTo>
                <a:lnTo>
                  <a:pt x="12347" y="36"/>
                </a:lnTo>
                <a:lnTo>
                  <a:pt x="12356" y="34"/>
                </a:lnTo>
                <a:close/>
                <a:moveTo>
                  <a:pt x="12059" y="85"/>
                </a:moveTo>
                <a:lnTo>
                  <a:pt x="12074" y="80"/>
                </a:lnTo>
                <a:lnTo>
                  <a:pt x="12091" y="73"/>
                </a:lnTo>
                <a:lnTo>
                  <a:pt x="12087" y="87"/>
                </a:lnTo>
                <a:lnTo>
                  <a:pt x="12079" y="92"/>
                </a:lnTo>
                <a:lnTo>
                  <a:pt x="12071" y="91"/>
                </a:lnTo>
                <a:lnTo>
                  <a:pt x="12059" y="85"/>
                </a:lnTo>
                <a:close/>
                <a:moveTo>
                  <a:pt x="12030" y="113"/>
                </a:moveTo>
                <a:lnTo>
                  <a:pt x="12031" y="101"/>
                </a:lnTo>
                <a:lnTo>
                  <a:pt x="12034" y="96"/>
                </a:lnTo>
                <a:lnTo>
                  <a:pt x="12041" y="95"/>
                </a:lnTo>
                <a:lnTo>
                  <a:pt x="12057" y="98"/>
                </a:lnTo>
                <a:lnTo>
                  <a:pt x="12041" y="106"/>
                </a:lnTo>
                <a:lnTo>
                  <a:pt x="12030" y="113"/>
                </a:lnTo>
                <a:close/>
                <a:moveTo>
                  <a:pt x="11978" y="154"/>
                </a:moveTo>
                <a:lnTo>
                  <a:pt x="11989" y="147"/>
                </a:lnTo>
                <a:lnTo>
                  <a:pt x="11999" y="142"/>
                </a:lnTo>
                <a:lnTo>
                  <a:pt x="12009" y="136"/>
                </a:lnTo>
                <a:lnTo>
                  <a:pt x="12021" y="131"/>
                </a:lnTo>
                <a:lnTo>
                  <a:pt x="12012" y="147"/>
                </a:lnTo>
                <a:lnTo>
                  <a:pt x="12004" y="156"/>
                </a:lnTo>
                <a:lnTo>
                  <a:pt x="11994" y="157"/>
                </a:lnTo>
                <a:lnTo>
                  <a:pt x="11978" y="154"/>
                </a:lnTo>
                <a:close/>
                <a:moveTo>
                  <a:pt x="12014" y="39"/>
                </a:moveTo>
                <a:lnTo>
                  <a:pt x="12007" y="47"/>
                </a:lnTo>
                <a:lnTo>
                  <a:pt x="12000" y="52"/>
                </a:lnTo>
                <a:lnTo>
                  <a:pt x="11997" y="53"/>
                </a:lnTo>
                <a:lnTo>
                  <a:pt x="11993" y="49"/>
                </a:lnTo>
                <a:lnTo>
                  <a:pt x="12000" y="45"/>
                </a:lnTo>
                <a:lnTo>
                  <a:pt x="12014" y="39"/>
                </a:lnTo>
                <a:close/>
                <a:moveTo>
                  <a:pt x="11272" y="686"/>
                </a:moveTo>
                <a:lnTo>
                  <a:pt x="11261" y="677"/>
                </a:lnTo>
                <a:lnTo>
                  <a:pt x="11263" y="665"/>
                </a:lnTo>
                <a:lnTo>
                  <a:pt x="11277" y="656"/>
                </a:lnTo>
                <a:lnTo>
                  <a:pt x="11294" y="650"/>
                </a:lnTo>
                <a:lnTo>
                  <a:pt x="11284" y="669"/>
                </a:lnTo>
                <a:lnTo>
                  <a:pt x="11272" y="686"/>
                </a:lnTo>
                <a:close/>
                <a:moveTo>
                  <a:pt x="11234" y="692"/>
                </a:moveTo>
                <a:lnTo>
                  <a:pt x="11245" y="683"/>
                </a:lnTo>
                <a:lnTo>
                  <a:pt x="11255" y="675"/>
                </a:lnTo>
                <a:lnTo>
                  <a:pt x="11253" y="688"/>
                </a:lnTo>
                <a:lnTo>
                  <a:pt x="11250" y="693"/>
                </a:lnTo>
                <a:lnTo>
                  <a:pt x="11244" y="695"/>
                </a:lnTo>
                <a:lnTo>
                  <a:pt x="11234" y="692"/>
                </a:lnTo>
                <a:close/>
                <a:moveTo>
                  <a:pt x="11155" y="688"/>
                </a:moveTo>
                <a:lnTo>
                  <a:pt x="11169" y="668"/>
                </a:lnTo>
                <a:lnTo>
                  <a:pt x="11205" y="645"/>
                </a:lnTo>
                <a:lnTo>
                  <a:pt x="11245" y="618"/>
                </a:lnTo>
                <a:lnTo>
                  <a:pt x="11276" y="590"/>
                </a:lnTo>
                <a:lnTo>
                  <a:pt x="11286" y="609"/>
                </a:lnTo>
                <a:lnTo>
                  <a:pt x="11248" y="640"/>
                </a:lnTo>
                <a:lnTo>
                  <a:pt x="11194" y="669"/>
                </a:lnTo>
                <a:lnTo>
                  <a:pt x="11155" y="688"/>
                </a:lnTo>
                <a:close/>
                <a:moveTo>
                  <a:pt x="11131" y="773"/>
                </a:moveTo>
                <a:lnTo>
                  <a:pt x="11120" y="754"/>
                </a:lnTo>
                <a:lnTo>
                  <a:pt x="11128" y="738"/>
                </a:lnTo>
                <a:lnTo>
                  <a:pt x="11147" y="721"/>
                </a:lnTo>
                <a:lnTo>
                  <a:pt x="11174" y="710"/>
                </a:lnTo>
                <a:lnTo>
                  <a:pt x="11169" y="733"/>
                </a:lnTo>
                <a:lnTo>
                  <a:pt x="11156" y="745"/>
                </a:lnTo>
                <a:lnTo>
                  <a:pt x="11140" y="757"/>
                </a:lnTo>
                <a:lnTo>
                  <a:pt x="11131" y="773"/>
                </a:lnTo>
                <a:close/>
                <a:moveTo>
                  <a:pt x="10974" y="10043"/>
                </a:moveTo>
                <a:lnTo>
                  <a:pt x="10978" y="10042"/>
                </a:lnTo>
                <a:lnTo>
                  <a:pt x="10978" y="10043"/>
                </a:lnTo>
                <a:lnTo>
                  <a:pt x="10977" y="10043"/>
                </a:lnTo>
                <a:lnTo>
                  <a:pt x="10975" y="10043"/>
                </a:lnTo>
                <a:lnTo>
                  <a:pt x="10974" y="10043"/>
                </a:lnTo>
                <a:close/>
                <a:moveTo>
                  <a:pt x="10772" y="10151"/>
                </a:moveTo>
                <a:lnTo>
                  <a:pt x="10816" y="10122"/>
                </a:lnTo>
                <a:lnTo>
                  <a:pt x="10862" y="10098"/>
                </a:lnTo>
                <a:lnTo>
                  <a:pt x="10908" y="10076"/>
                </a:lnTo>
                <a:lnTo>
                  <a:pt x="10954" y="10052"/>
                </a:lnTo>
                <a:lnTo>
                  <a:pt x="10921" y="10079"/>
                </a:lnTo>
                <a:lnTo>
                  <a:pt x="10875" y="10107"/>
                </a:lnTo>
                <a:lnTo>
                  <a:pt x="10822" y="10133"/>
                </a:lnTo>
                <a:lnTo>
                  <a:pt x="10772" y="10151"/>
                </a:lnTo>
                <a:close/>
                <a:moveTo>
                  <a:pt x="10732" y="10168"/>
                </a:moveTo>
                <a:lnTo>
                  <a:pt x="10740" y="10165"/>
                </a:lnTo>
                <a:lnTo>
                  <a:pt x="10747" y="10161"/>
                </a:lnTo>
                <a:lnTo>
                  <a:pt x="10745" y="10166"/>
                </a:lnTo>
                <a:lnTo>
                  <a:pt x="10741" y="10168"/>
                </a:lnTo>
                <a:lnTo>
                  <a:pt x="10736" y="10168"/>
                </a:lnTo>
                <a:lnTo>
                  <a:pt x="10732" y="10168"/>
                </a:lnTo>
                <a:close/>
                <a:moveTo>
                  <a:pt x="10728" y="10175"/>
                </a:moveTo>
                <a:lnTo>
                  <a:pt x="10727" y="10177"/>
                </a:lnTo>
                <a:lnTo>
                  <a:pt x="10727" y="10174"/>
                </a:lnTo>
                <a:lnTo>
                  <a:pt x="10730" y="10171"/>
                </a:lnTo>
                <a:lnTo>
                  <a:pt x="10731" y="10169"/>
                </a:lnTo>
                <a:lnTo>
                  <a:pt x="10730" y="10173"/>
                </a:lnTo>
                <a:lnTo>
                  <a:pt x="10728" y="10175"/>
                </a:lnTo>
                <a:close/>
                <a:moveTo>
                  <a:pt x="10325" y="10233"/>
                </a:moveTo>
                <a:lnTo>
                  <a:pt x="10327" y="10227"/>
                </a:lnTo>
                <a:lnTo>
                  <a:pt x="10327" y="10227"/>
                </a:lnTo>
                <a:lnTo>
                  <a:pt x="10326" y="10229"/>
                </a:lnTo>
                <a:lnTo>
                  <a:pt x="10325" y="10233"/>
                </a:lnTo>
                <a:lnTo>
                  <a:pt x="10322" y="10229"/>
                </a:lnTo>
                <a:lnTo>
                  <a:pt x="10322" y="10224"/>
                </a:lnTo>
                <a:lnTo>
                  <a:pt x="10325" y="10224"/>
                </a:lnTo>
                <a:lnTo>
                  <a:pt x="10325" y="10233"/>
                </a:lnTo>
                <a:close/>
                <a:moveTo>
                  <a:pt x="10257" y="10322"/>
                </a:moveTo>
                <a:lnTo>
                  <a:pt x="10232" y="10359"/>
                </a:lnTo>
                <a:lnTo>
                  <a:pt x="10228" y="10347"/>
                </a:lnTo>
                <a:lnTo>
                  <a:pt x="10241" y="10315"/>
                </a:lnTo>
                <a:lnTo>
                  <a:pt x="10267" y="10290"/>
                </a:lnTo>
                <a:lnTo>
                  <a:pt x="10293" y="10280"/>
                </a:lnTo>
                <a:lnTo>
                  <a:pt x="10293" y="10290"/>
                </a:lnTo>
                <a:lnTo>
                  <a:pt x="10277" y="10308"/>
                </a:lnTo>
                <a:lnTo>
                  <a:pt x="10257" y="10322"/>
                </a:lnTo>
                <a:close/>
                <a:moveTo>
                  <a:pt x="10072" y="10315"/>
                </a:moveTo>
                <a:lnTo>
                  <a:pt x="10072" y="10313"/>
                </a:lnTo>
                <a:lnTo>
                  <a:pt x="10072" y="10313"/>
                </a:lnTo>
                <a:lnTo>
                  <a:pt x="10074" y="10313"/>
                </a:lnTo>
                <a:lnTo>
                  <a:pt x="10076" y="10313"/>
                </a:lnTo>
                <a:lnTo>
                  <a:pt x="10072" y="10315"/>
                </a:lnTo>
                <a:close/>
                <a:moveTo>
                  <a:pt x="10042" y="10604"/>
                </a:moveTo>
                <a:lnTo>
                  <a:pt x="10047" y="10595"/>
                </a:lnTo>
                <a:lnTo>
                  <a:pt x="10053" y="10586"/>
                </a:lnTo>
                <a:lnTo>
                  <a:pt x="10060" y="10579"/>
                </a:lnTo>
                <a:lnTo>
                  <a:pt x="10070" y="10574"/>
                </a:lnTo>
                <a:lnTo>
                  <a:pt x="10056" y="10589"/>
                </a:lnTo>
                <a:lnTo>
                  <a:pt x="10042" y="10604"/>
                </a:lnTo>
                <a:close/>
                <a:moveTo>
                  <a:pt x="10061" y="10528"/>
                </a:moveTo>
                <a:lnTo>
                  <a:pt x="10057" y="10533"/>
                </a:lnTo>
                <a:lnTo>
                  <a:pt x="10052" y="10539"/>
                </a:lnTo>
                <a:lnTo>
                  <a:pt x="10053" y="10534"/>
                </a:lnTo>
                <a:lnTo>
                  <a:pt x="10055" y="10530"/>
                </a:lnTo>
                <a:lnTo>
                  <a:pt x="10057" y="10528"/>
                </a:lnTo>
                <a:lnTo>
                  <a:pt x="10061" y="10528"/>
                </a:lnTo>
                <a:close/>
                <a:moveTo>
                  <a:pt x="10033" y="10374"/>
                </a:moveTo>
                <a:lnTo>
                  <a:pt x="10038" y="10359"/>
                </a:lnTo>
                <a:lnTo>
                  <a:pt x="10043" y="10350"/>
                </a:lnTo>
                <a:lnTo>
                  <a:pt x="10049" y="10346"/>
                </a:lnTo>
                <a:lnTo>
                  <a:pt x="10061" y="10342"/>
                </a:lnTo>
                <a:lnTo>
                  <a:pt x="10056" y="10351"/>
                </a:lnTo>
                <a:lnTo>
                  <a:pt x="10049" y="10360"/>
                </a:lnTo>
                <a:lnTo>
                  <a:pt x="10042" y="10369"/>
                </a:lnTo>
                <a:lnTo>
                  <a:pt x="10033" y="10374"/>
                </a:lnTo>
                <a:close/>
                <a:moveTo>
                  <a:pt x="10024" y="10640"/>
                </a:moveTo>
                <a:lnTo>
                  <a:pt x="10024" y="10631"/>
                </a:lnTo>
                <a:lnTo>
                  <a:pt x="10025" y="10625"/>
                </a:lnTo>
                <a:lnTo>
                  <a:pt x="10029" y="10617"/>
                </a:lnTo>
                <a:lnTo>
                  <a:pt x="10034" y="10611"/>
                </a:lnTo>
                <a:lnTo>
                  <a:pt x="10029" y="10626"/>
                </a:lnTo>
                <a:lnTo>
                  <a:pt x="10024" y="10640"/>
                </a:lnTo>
                <a:close/>
                <a:moveTo>
                  <a:pt x="10013" y="10336"/>
                </a:moveTo>
                <a:lnTo>
                  <a:pt x="10014" y="10336"/>
                </a:lnTo>
                <a:lnTo>
                  <a:pt x="10015" y="10334"/>
                </a:lnTo>
                <a:lnTo>
                  <a:pt x="10015" y="10336"/>
                </a:lnTo>
                <a:lnTo>
                  <a:pt x="10015" y="10337"/>
                </a:lnTo>
                <a:lnTo>
                  <a:pt x="10014" y="10337"/>
                </a:lnTo>
                <a:lnTo>
                  <a:pt x="10013" y="10336"/>
                </a:lnTo>
                <a:close/>
                <a:moveTo>
                  <a:pt x="9965" y="10416"/>
                </a:moveTo>
                <a:lnTo>
                  <a:pt x="9921" y="10473"/>
                </a:lnTo>
                <a:lnTo>
                  <a:pt x="9907" y="10488"/>
                </a:lnTo>
                <a:lnTo>
                  <a:pt x="9909" y="10477"/>
                </a:lnTo>
                <a:lnTo>
                  <a:pt x="9912" y="10457"/>
                </a:lnTo>
                <a:lnTo>
                  <a:pt x="9923" y="10422"/>
                </a:lnTo>
                <a:lnTo>
                  <a:pt x="9950" y="10392"/>
                </a:lnTo>
                <a:lnTo>
                  <a:pt x="9972" y="10384"/>
                </a:lnTo>
                <a:lnTo>
                  <a:pt x="9965" y="10416"/>
                </a:lnTo>
                <a:close/>
                <a:moveTo>
                  <a:pt x="9888" y="10095"/>
                </a:moveTo>
                <a:lnTo>
                  <a:pt x="9889" y="10095"/>
                </a:lnTo>
                <a:lnTo>
                  <a:pt x="9889" y="10095"/>
                </a:lnTo>
                <a:lnTo>
                  <a:pt x="9888" y="10095"/>
                </a:lnTo>
                <a:close/>
                <a:moveTo>
                  <a:pt x="9855" y="10122"/>
                </a:moveTo>
                <a:lnTo>
                  <a:pt x="9855" y="10121"/>
                </a:lnTo>
                <a:lnTo>
                  <a:pt x="9855" y="10119"/>
                </a:lnTo>
                <a:lnTo>
                  <a:pt x="9856" y="10119"/>
                </a:lnTo>
                <a:lnTo>
                  <a:pt x="9857" y="10121"/>
                </a:lnTo>
                <a:lnTo>
                  <a:pt x="9855" y="10122"/>
                </a:lnTo>
                <a:close/>
                <a:moveTo>
                  <a:pt x="9839" y="10174"/>
                </a:moveTo>
                <a:lnTo>
                  <a:pt x="9816" y="10206"/>
                </a:lnTo>
                <a:lnTo>
                  <a:pt x="9800" y="10229"/>
                </a:lnTo>
                <a:lnTo>
                  <a:pt x="9786" y="10248"/>
                </a:lnTo>
                <a:lnTo>
                  <a:pt x="9767" y="10266"/>
                </a:lnTo>
                <a:lnTo>
                  <a:pt x="9778" y="10221"/>
                </a:lnTo>
                <a:lnTo>
                  <a:pt x="9810" y="10169"/>
                </a:lnTo>
                <a:lnTo>
                  <a:pt x="9839" y="10142"/>
                </a:lnTo>
                <a:lnTo>
                  <a:pt x="9839" y="10174"/>
                </a:lnTo>
                <a:close/>
                <a:moveTo>
                  <a:pt x="9796" y="10740"/>
                </a:moveTo>
                <a:lnTo>
                  <a:pt x="9796" y="10732"/>
                </a:lnTo>
                <a:lnTo>
                  <a:pt x="9797" y="10724"/>
                </a:lnTo>
                <a:lnTo>
                  <a:pt x="9802" y="10716"/>
                </a:lnTo>
                <a:lnTo>
                  <a:pt x="9810" y="10707"/>
                </a:lnTo>
                <a:lnTo>
                  <a:pt x="9809" y="10719"/>
                </a:lnTo>
                <a:lnTo>
                  <a:pt x="9805" y="10726"/>
                </a:lnTo>
                <a:lnTo>
                  <a:pt x="9799" y="10734"/>
                </a:lnTo>
                <a:lnTo>
                  <a:pt x="9796" y="10740"/>
                </a:lnTo>
                <a:close/>
                <a:moveTo>
                  <a:pt x="9670" y="10500"/>
                </a:moveTo>
                <a:lnTo>
                  <a:pt x="9670" y="10491"/>
                </a:lnTo>
                <a:lnTo>
                  <a:pt x="9671" y="10482"/>
                </a:lnTo>
                <a:lnTo>
                  <a:pt x="9676" y="10474"/>
                </a:lnTo>
                <a:lnTo>
                  <a:pt x="9685" y="10467"/>
                </a:lnTo>
                <a:lnTo>
                  <a:pt x="9684" y="10477"/>
                </a:lnTo>
                <a:lnTo>
                  <a:pt x="9679" y="10485"/>
                </a:lnTo>
                <a:lnTo>
                  <a:pt x="9674" y="10492"/>
                </a:lnTo>
                <a:lnTo>
                  <a:pt x="9670" y="10500"/>
                </a:lnTo>
                <a:close/>
                <a:moveTo>
                  <a:pt x="9651" y="10230"/>
                </a:moveTo>
                <a:lnTo>
                  <a:pt x="9655" y="10216"/>
                </a:lnTo>
                <a:lnTo>
                  <a:pt x="9661" y="10203"/>
                </a:lnTo>
                <a:lnTo>
                  <a:pt x="9669" y="10192"/>
                </a:lnTo>
                <a:lnTo>
                  <a:pt x="9679" y="10182"/>
                </a:lnTo>
                <a:lnTo>
                  <a:pt x="9675" y="10196"/>
                </a:lnTo>
                <a:lnTo>
                  <a:pt x="9669" y="10208"/>
                </a:lnTo>
                <a:lnTo>
                  <a:pt x="9660" y="10220"/>
                </a:lnTo>
                <a:lnTo>
                  <a:pt x="9651" y="10230"/>
                </a:lnTo>
                <a:close/>
                <a:moveTo>
                  <a:pt x="9619" y="9917"/>
                </a:moveTo>
                <a:lnTo>
                  <a:pt x="9620" y="9912"/>
                </a:lnTo>
                <a:lnTo>
                  <a:pt x="9614" y="9913"/>
                </a:lnTo>
                <a:lnTo>
                  <a:pt x="9606" y="9914"/>
                </a:lnTo>
                <a:lnTo>
                  <a:pt x="9601" y="9908"/>
                </a:lnTo>
                <a:lnTo>
                  <a:pt x="9627" y="9886"/>
                </a:lnTo>
                <a:lnTo>
                  <a:pt x="9651" y="9891"/>
                </a:lnTo>
                <a:lnTo>
                  <a:pt x="9656" y="9907"/>
                </a:lnTo>
                <a:lnTo>
                  <a:pt x="9619" y="9917"/>
                </a:lnTo>
                <a:close/>
                <a:moveTo>
                  <a:pt x="9624" y="10096"/>
                </a:moveTo>
                <a:lnTo>
                  <a:pt x="9624" y="10095"/>
                </a:lnTo>
                <a:lnTo>
                  <a:pt x="9625" y="10095"/>
                </a:lnTo>
                <a:lnTo>
                  <a:pt x="9625" y="10095"/>
                </a:lnTo>
                <a:lnTo>
                  <a:pt x="9625" y="10096"/>
                </a:lnTo>
                <a:lnTo>
                  <a:pt x="9624" y="10096"/>
                </a:lnTo>
                <a:close/>
                <a:moveTo>
                  <a:pt x="9427" y="9926"/>
                </a:moveTo>
                <a:lnTo>
                  <a:pt x="9429" y="9924"/>
                </a:lnTo>
                <a:lnTo>
                  <a:pt x="9427" y="9926"/>
                </a:lnTo>
                <a:lnTo>
                  <a:pt x="9428" y="9922"/>
                </a:lnTo>
                <a:lnTo>
                  <a:pt x="9427" y="9926"/>
                </a:lnTo>
                <a:close/>
                <a:moveTo>
                  <a:pt x="9418" y="9872"/>
                </a:moveTo>
                <a:lnTo>
                  <a:pt x="9411" y="9874"/>
                </a:lnTo>
                <a:lnTo>
                  <a:pt x="9410" y="9870"/>
                </a:lnTo>
                <a:lnTo>
                  <a:pt x="9413" y="9865"/>
                </a:lnTo>
                <a:lnTo>
                  <a:pt x="9419" y="9861"/>
                </a:lnTo>
                <a:lnTo>
                  <a:pt x="9419" y="9866"/>
                </a:lnTo>
                <a:lnTo>
                  <a:pt x="9418" y="9872"/>
                </a:lnTo>
                <a:close/>
                <a:moveTo>
                  <a:pt x="9415" y="9907"/>
                </a:moveTo>
                <a:lnTo>
                  <a:pt x="9415" y="9905"/>
                </a:lnTo>
                <a:lnTo>
                  <a:pt x="9415" y="9907"/>
                </a:lnTo>
                <a:lnTo>
                  <a:pt x="9415" y="9904"/>
                </a:lnTo>
                <a:lnTo>
                  <a:pt x="9415" y="9907"/>
                </a:lnTo>
                <a:close/>
                <a:moveTo>
                  <a:pt x="9269" y="9910"/>
                </a:moveTo>
                <a:lnTo>
                  <a:pt x="9212" y="9961"/>
                </a:lnTo>
                <a:lnTo>
                  <a:pt x="9172" y="9986"/>
                </a:lnTo>
                <a:lnTo>
                  <a:pt x="9138" y="9998"/>
                </a:lnTo>
                <a:lnTo>
                  <a:pt x="9098" y="10015"/>
                </a:lnTo>
                <a:lnTo>
                  <a:pt x="9094" y="9986"/>
                </a:lnTo>
                <a:lnTo>
                  <a:pt x="9157" y="9935"/>
                </a:lnTo>
                <a:lnTo>
                  <a:pt x="9233" y="9899"/>
                </a:lnTo>
                <a:lnTo>
                  <a:pt x="9269" y="9910"/>
                </a:lnTo>
                <a:close/>
                <a:moveTo>
                  <a:pt x="9141" y="10286"/>
                </a:moveTo>
                <a:lnTo>
                  <a:pt x="9148" y="10281"/>
                </a:lnTo>
                <a:lnTo>
                  <a:pt x="9153" y="10281"/>
                </a:lnTo>
                <a:lnTo>
                  <a:pt x="9157" y="10285"/>
                </a:lnTo>
                <a:lnTo>
                  <a:pt x="9163" y="10291"/>
                </a:lnTo>
                <a:lnTo>
                  <a:pt x="9153" y="10289"/>
                </a:lnTo>
                <a:lnTo>
                  <a:pt x="9141" y="10286"/>
                </a:lnTo>
                <a:close/>
                <a:moveTo>
                  <a:pt x="9167" y="10325"/>
                </a:moveTo>
                <a:lnTo>
                  <a:pt x="9163" y="10322"/>
                </a:lnTo>
                <a:lnTo>
                  <a:pt x="9164" y="10314"/>
                </a:lnTo>
                <a:lnTo>
                  <a:pt x="9167" y="10306"/>
                </a:lnTo>
                <a:lnTo>
                  <a:pt x="9168" y="10297"/>
                </a:lnTo>
                <a:lnTo>
                  <a:pt x="9175" y="10306"/>
                </a:lnTo>
                <a:lnTo>
                  <a:pt x="9178" y="10315"/>
                </a:lnTo>
                <a:lnTo>
                  <a:pt x="9177" y="10322"/>
                </a:lnTo>
                <a:lnTo>
                  <a:pt x="9167" y="10325"/>
                </a:lnTo>
                <a:close/>
                <a:moveTo>
                  <a:pt x="9054" y="9963"/>
                </a:moveTo>
                <a:lnTo>
                  <a:pt x="9056" y="9960"/>
                </a:lnTo>
                <a:lnTo>
                  <a:pt x="9054" y="9963"/>
                </a:lnTo>
                <a:lnTo>
                  <a:pt x="9051" y="9956"/>
                </a:lnTo>
                <a:lnTo>
                  <a:pt x="9054" y="9963"/>
                </a:lnTo>
                <a:close/>
                <a:moveTo>
                  <a:pt x="9045" y="10031"/>
                </a:moveTo>
                <a:lnTo>
                  <a:pt x="9043" y="10026"/>
                </a:lnTo>
                <a:lnTo>
                  <a:pt x="9049" y="10023"/>
                </a:lnTo>
                <a:lnTo>
                  <a:pt x="9054" y="10023"/>
                </a:lnTo>
                <a:lnTo>
                  <a:pt x="9056" y="10026"/>
                </a:lnTo>
                <a:lnTo>
                  <a:pt x="9051" y="10029"/>
                </a:lnTo>
                <a:lnTo>
                  <a:pt x="9045" y="10031"/>
                </a:lnTo>
                <a:close/>
                <a:moveTo>
                  <a:pt x="9017" y="10045"/>
                </a:moveTo>
                <a:lnTo>
                  <a:pt x="9019" y="10045"/>
                </a:lnTo>
                <a:lnTo>
                  <a:pt x="9017" y="10045"/>
                </a:lnTo>
                <a:lnTo>
                  <a:pt x="9018" y="10044"/>
                </a:lnTo>
                <a:lnTo>
                  <a:pt x="9019" y="10044"/>
                </a:lnTo>
                <a:lnTo>
                  <a:pt x="9019" y="10044"/>
                </a:lnTo>
                <a:lnTo>
                  <a:pt x="9017" y="10045"/>
                </a:lnTo>
                <a:close/>
                <a:moveTo>
                  <a:pt x="8871" y="10277"/>
                </a:moveTo>
                <a:lnTo>
                  <a:pt x="8868" y="10277"/>
                </a:lnTo>
                <a:lnTo>
                  <a:pt x="8865" y="10277"/>
                </a:lnTo>
                <a:lnTo>
                  <a:pt x="8864" y="10276"/>
                </a:lnTo>
                <a:lnTo>
                  <a:pt x="8863" y="10272"/>
                </a:lnTo>
                <a:lnTo>
                  <a:pt x="8868" y="10272"/>
                </a:lnTo>
                <a:lnTo>
                  <a:pt x="8871" y="10271"/>
                </a:lnTo>
                <a:lnTo>
                  <a:pt x="8873" y="10272"/>
                </a:lnTo>
                <a:lnTo>
                  <a:pt x="8871" y="10277"/>
                </a:lnTo>
                <a:close/>
                <a:moveTo>
                  <a:pt x="8850" y="10220"/>
                </a:moveTo>
                <a:lnTo>
                  <a:pt x="8828" y="10236"/>
                </a:lnTo>
                <a:lnTo>
                  <a:pt x="8805" y="10249"/>
                </a:lnTo>
                <a:lnTo>
                  <a:pt x="8780" y="10258"/>
                </a:lnTo>
                <a:lnTo>
                  <a:pt x="8754" y="10266"/>
                </a:lnTo>
                <a:lnTo>
                  <a:pt x="8785" y="10231"/>
                </a:lnTo>
                <a:lnTo>
                  <a:pt x="8815" y="10201"/>
                </a:lnTo>
                <a:lnTo>
                  <a:pt x="8840" y="10191"/>
                </a:lnTo>
                <a:lnTo>
                  <a:pt x="8850" y="10220"/>
                </a:lnTo>
                <a:close/>
                <a:moveTo>
                  <a:pt x="8683" y="10283"/>
                </a:moveTo>
                <a:lnTo>
                  <a:pt x="8627" y="10319"/>
                </a:lnTo>
                <a:lnTo>
                  <a:pt x="8646" y="10290"/>
                </a:lnTo>
                <a:lnTo>
                  <a:pt x="8705" y="10244"/>
                </a:lnTo>
                <a:lnTo>
                  <a:pt x="8763" y="10233"/>
                </a:lnTo>
                <a:lnTo>
                  <a:pt x="8743" y="10243"/>
                </a:lnTo>
                <a:lnTo>
                  <a:pt x="8721" y="10253"/>
                </a:lnTo>
                <a:lnTo>
                  <a:pt x="8701" y="10266"/>
                </a:lnTo>
                <a:lnTo>
                  <a:pt x="8683" y="10283"/>
                </a:lnTo>
                <a:close/>
                <a:moveTo>
                  <a:pt x="8730" y="10292"/>
                </a:moveTo>
                <a:lnTo>
                  <a:pt x="8708" y="10308"/>
                </a:lnTo>
                <a:lnTo>
                  <a:pt x="8688" y="10324"/>
                </a:lnTo>
                <a:lnTo>
                  <a:pt x="8666" y="10339"/>
                </a:lnTo>
                <a:lnTo>
                  <a:pt x="8644" y="10351"/>
                </a:lnTo>
                <a:lnTo>
                  <a:pt x="8656" y="10328"/>
                </a:lnTo>
                <a:lnTo>
                  <a:pt x="8691" y="10299"/>
                </a:lnTo>
                <a:lnTo>
                  <a:pt x="8724" y="10281"/>
                </a:lnTo>
                <a:lnTo>
                  <a:pt x="8730" y="10292"/>
                </a:lnTo>
                <a:close/>
                <a:moveTo>
                  <a:pt x="8688" y="10402"/>
                </a:moveTo>
                <a:lnTo>
                  <a:pt x="8698" y="10394"/>
                </a:lnTo>
                <a:lnTo>
                  <a:pt x="8711" y="10385"/>
                </a:lnTo>
                <a:lnTo>
                  <a:pt x="8708" y="10397"/>
                </a:lnTo>
                <a:lnTo>
                  <a:pt x="8703" y="10402"/>
                </a:lnTo>
                <a:lnTo>
                  <a:pt x="8696" y="10402"/>
                </a:lnTo>
                <a:lnTo>
                  <a:pt x="8688" y="10402"/>
                </a:lnTo>
                <a:close/>
                <a:moveTo>
                  <a:pt x="8577" y="10450"/>
                </a:moveTo>
                <a:lnTo>
                  <a:pt x="8593" y="10450"/>
                </a:lnTo>
                <a:lnTo>
                  <a:pt x="8608" y="10450"/>
                </a:lnTo>
                <a:lnTo>
                  <a:pt x="8598" y="10463"/>
                </a:lnTo>
                <a:lnTo>
                  <a:pt x="8591" y="10467"/>
                </a:lnTo>
                <a:lnTo>
                  <a:pt x="8585" y="10463"/>
                </a:lnTo>
                <a:lnTo>
                  <a:pt x="8577" y="10450"/>
                </a:lnTo>
                <a:close/>
                <a:moveTo>
                  <a:pt x="8467" y="10448"/>
                </a:moveTo>
                <a:lnTo>
                  <a:pt x="8478" y="10443"/>
                </a:lnTo>
                <a:lnTo>
                  <a:pt x="8491" y="10434"/>
                </a:lnTo>
                <a:lnTo>
                  <a:pt x="8502" y="10429"/>
                </a:lnTo>
                <a:lnTo>
                  <a:pt x="8512" y="10431"/>
                </a:lnTo>
                <a:lnTo>
                  <a:pt x="8502" y="10439"/>
                </a:lnTo>
                <a:lnTo>
                  <a:pt x="8492" y="10445"/>
                </a:lnTo>
                <a:lnTo>
                  <a:pt x="8481" y="10449"/>
                </a:lnTo>
                <a:lnTo>
                  <a:pt x="8467" y="10448"/>
                </a:lnTo>
                <a:close/>
                <a:moveTo>
                  <a:pt x="8506" y="10520"/>
                </a:moveTo>
                <a:lnTo>
                  <a:pt x="8498" y="10523"/>
                </a:lnTo>
                <a:lnTo>
                  <a:pt x="8496" y="10519"/>
                </a:lnTo>
                <a:lnTo>
                  <a:pt x="8498" y="10513"/>
                </a:lnTo>
                <a:lnTo>
                  <a:pt x="8507" y="10509"/>
                </a:lnTo>
                <a:lnTo>
                  <a:pt x="8507" y="10516"/>
                </a:lnTo>
                <a:lnTo>
                  <a:pt x="8506" y="10520"/>
                </a:lnTo>
                <a:close/>
                <a:moveTo>
                  <a:pt x="8467" y="10547"/>
                </a:moveTo>
                <a:lnTo>
                  <a:pt x="8470" y="10542"/>
                </a:lnTo>
                <a:lnTo>
                  <a:pt x="8467" y="10547"/>
                </a:lnTo>
                <a:lnTo>
                  <a:pt x="8463" y="10543"/>
                </a:lnTo>
                <a:lnTo>
                  <a:pt x="8464" y="10538"/>
                </a:lnTo>
                <a:lnTo>
                  <a:pt x="8467" y="10538"/>
                </a:lnTo>
                <a:lnTo>
                  <a:pt x="8467" y="10547"/>
                </a:lnTo>
                <a:close/>
                <a:moveTo>
                  <a:pt x="8455" y="10468"/>
                </a:moveTo>
                <a:lnTo>
                  <a:pt x="8447" y="10469"/>
                </a:lnTo>
                <a:lnTo>
                  <a:pt x="8442" y="10468"/>
                </a:lnTo>
                <a:lnTo>
                  <a:pt x="8440" y="10462"/>
                </a:lnTo>
                <a:lnTo>
                  <a:pt x="8440" y="10453"/>
                </a:lnTo>
                <a:lnTo>
                  <a:pt x="8450" y="10453"/>
                </a:lnTo>
                <a:lnTo>
                  <a:pt x="8456" y="10455"/>
                </a:lnTo>
                <a:lnTo>
                  <a:pt x="8458" y="10460"/>
                </a:lnTo>
                <a:lnTo>
                  <a:pt x="8455" y="10468"/>
                </a:lnTo>
                <a:close/>
                <a:moveTo>
                  <a:pt x="8356" y="10602"/>
                </a:moveTo>
                <a:lnTo>
                  <a:pt x="8372" y="10589"/>
                </a:lnTo>
                <a:lnTo>
                  <a:pt x="8388" y="10577"/>
                </a:lnTo>
                <a:lnTo>
                  <a:pt x="8404" y="10566"/>
                </a:lnTo>
                <a:lnTo>
                  <a:pt x="8419" y="10555"/>
                </a:lnTo>
                <a:lnTo>
                  <a:pt x="8418" y="10570"/>
                </a:lnTo>
                <a:lnTo>
                  <a:pt x="8408" y="10583"/>
                </a:lnTo>
                <a:lnTo>
                  <a:pt x="8386" y="10593"/>
                </a:lnTo>
                <a:lnTo>
                  <a:pt x="8356" y="10602"/>
                </a:lnTo>
                <a:close/>
                <a:moveTo>
                  <a:pt x="8305" y="10649"/>
                </a:moveTo>
                <a:lnTo>
                  <a:pt x="8287" y="10656"/>
                </a:lnTo>
                <a:lnTo>
                  <a:pt x="8268" y="10665"/>
                </a:lnTo>
                <a:lnTo>
                  <a:pt x="8247" y="10673"/>
                </a:lnTo>
                <a:lnTo>
                  <a:pt x="8226" y="10682"/>
                </a:lnTo>
                <a:lnTo>
                  <a:pt x="8263" y="10651"/>
                </a:lnTo>
                <a:lnTo>
                  <a:pt x="8307" y="10626"/>
                </a:lnTo>
                <a:lnTo>
                  <a:pt x="8332" y="10620"/>
                </a:lnTo>
                <a:lnTo>
                  <a:pt x="8305" y="10649"/>
                </a:lnTo>
                <a:close/>
                <a:moveTo>
                  <a:pt x="8153" y="10718"/>
                </a:moveTo>
                <a:lnTo>
                  <a:pt x="8169" y="10709"/>
                </a:lnTo>
                <a:lnTo>
                  <a:pt x="8184" y="10696"/>
                </a:lnTo>
                <a:lnTo>
                  <a:pt x="8199" y="10687"/>
                </a:lnTo>
                <a:lnTo>
                  <a:pt x="8212" y="10687"/>
                </a:lnTo>
                <a:lnTo>
                  <a:pt x="8200" y="10698"/>
                </a:lnTo>
                <a:lnTo>
                  <a:pt x="8186" y="10709"/>
                </a:lnTo>
                <a:lnTo>
                  <a:pt x="8171" y="10716"/>
                </a:lnTo>
                <a:lnTo>
                  <a:pt x="8153" y="10718"/>
                </a:lnTo>
                <a:close/>
                <a:moveTo>
                  <a:pt x="8008" y="10756"/>
                </a:moveTo>
                <a:lnTo>
                  <a:pt x="8003" y="10757"/>
                </a:lnTo>
                <a:lnTo>
                  <a:pt x="7999" y="10756"/>
                </a:lnTo>
                <a:lnTo>
                  <a:pt x="7998" y="10751"/>
                </a:lnTo>
                <a:lnTo>
                  <a:pt x="7999" y="10743"/>
                </a:lnTo>
                <a:lnTo>
                  <a:pt x="8007" y="10744"/>
                </a:lnTo>
                <a:lnTo>
                  <a:pt x="8011" y="10747"/>
                </a:lnTo>
                <a:lnTo>
                  <a:pt x="8011" y="10751"/>
                </a:lnTo>
                <a:lnTo>
                  <a:pt x="8008" y="10756"/>
                </a:lnTo>
                <a:close/>
                <a:moveTo>
                  <a:pt x="7893" y="10789"/>
                </a:moveTo>
                <a:lnTo>
                  <a:pt x="7902" y="10771"/>
                </a:lnTo>
                <a:lnTo>
                  <a:pt x="7910" y="10763"/>
                </a:lnTo>
                <a:lnTo>
                  <a:pt x="7920" y="10762"/>
                </a:lnTo>
                <a:lnTo>
                  <a:pt x="7937" y="10765"/>
                </a:lnTo>
                <a:lnTo>
                  <a:pt x="7925" y="10771"/>
                </a:lnTo>
                <a:lnTo>
                  <a:pt x="7915" y="10776"/>
                </a:lnTo>
                <a:lnTo>
                  <a:pt x="7905" y="10782"/>
                </a:lnTo>
                <a:lnTo>
                  <a:pt x="7893" y="10789"/>
                </a:lnTo>
                <a:close/>
                <a:moveTo>
                  <a:pt x="7901" y="10879"/>
                </a:moveTo>
                <a:lnTo>
                  <a:pt x="7909" y="10872"/>
                </a:lnTo>
                <a:lnTo>
                  <a:pt x="7914" y="10866"/>
                </a:lnTo>
                <a:lnTo>
                  <a:pt x="7919" y="10865"/>
                </a:lnTo>
                <a:lnTo>
                  <a:pt x="7923" y="10870"/>
                </a:lnTo>
                <a:lnTo>
                  <a:pt x="7914" y="10873"/>
                </a:lnTo>
                <a:lnTo>
                  <a:pt x="7901" y="10879"/>
                </a:lnTo>
                <a:close/>
                <a:moveTo>
                  <a:pt x="7858" y="10821"/>
                </a:moveTo>
                <a:lnTo>
                  <a:pt x="7873" y="10813"/>
                </a:lnTo>
                <a:lnTo>
                  <a:pt x="7885" y="10805"/>
                </a:lnTo>
                <a:lnTo>
                  <a:pt x="7885" y="10817"/>
                </a:lnTo>
                <a:lnTo>
                  <a:pt x="7881" y="10823"/>
                </a:lnTo>
                <a:lnTo>
                  <a:pt x="7873" y="10823"/>
                </a:lnTo>
                <a:lnTo>
                  <a:pt x="7858" y="10821"/>
                </a:lnTo>
                <a:close/>
                <a:moveTo>
                  <a:pt x="7825" y="10846"/>
                </a:moveTo>
                <a:lnTo>
                  <a:pt x="7827" y="10832"/>
                </a:lnTo>
                <a:lnTo>
                  <a:pt x="7835" y="10827"/>
                </a:lnTo>
                <a:lnTo>
                  <a:pt x="7845" y="10828"/>
                </a:lnTo>
                <a:lnTo>
                  <a:pt x="7857" y="10833"/>
                </a:lnTo>
                <a:lnTo>
                  <a:pt x="7840" y="10840"/>
                </a:lnTo>
                <a:lnTo>
                  <a:pt x="7825" y="10846"/>
                </a:lnTo>
                <a:close/>
                <a:moveTo>
                  <a:pt x="7560" y="10887"/>
                </a:moveTo>
                <a:lnTo>
                  <a:pt x="7560" y="10877"/>
                </a:lnTo>
                <a:lnTo>
                  <a:pt x="7561" y="10872"/>
                </a:lnTo>
                <a:lnTo>
                  <a:pt x="7567" y="10868"/>
                </a:lnTo>
                <a:lnTo>
                  <a:pt x="7579" y="10865"/>
                </a:lnTo>
                <a:lnTo>
                  <a:pt x="7578" y="10874"/>
                </a:lnTo>
                <a:lnTo>
                  <a:pt x="7574" y="10880"/>
                </a:lnTo>
                <a:lnTo>
                  <a:pt x="7569" y="10884"/>
                </a:lnTo>
                <a:lnTo>
                  <a:pt x="7560" y="10887"/>
                </a:lnTo>
                <a:close/>
                <a:moveTo>
                  <a:pt x="7524" y="10824"/>
                </a:moveTo>
                <a:lnTo>
                  <a:pt x="7528" y="10810"/>
                </a:lnTo>
                <a:lnTo>
                  <a:pt x="7533" y="10803"/>
                </a:lnTo>
                <a:lnTo>
                  <a:pt x="7543" y="10799"/>
                </a:lnTo>
                <a:lnTo>
                  <a:pt x="7562" y="10795"/>
                </a:lnTo>
                <a:lnTo>
                  <a:pt x="7556" y="10808"/>
                </a:lnTo>
                <a:lnTo>
                  <a:pt x="7548" y="10818"/>
                </a:lnTo>
                <a:lnTo>
                  <a:pt x="7538" y="10823"/>
                </a:lnTo>
                <a:lnTo>
                  <a:pt x="7524" y="10824"/>
                </a:lnTo>
                <a:close/>
                <a:moveTo>
                  <a:pt x="7444" y="10771"/>
                </a:moveTo>
                <a:lnTo>
                  <a:pt x="7446" y="10749"/>
                </a:lnTo>
                <a:lnTo>
                  <a:pt x="7438" y="10748"/>
                </a:lnTo>
                <a:lnTo>
                  <a:pt x="7430" y="10746"/>
                </a:lnTo>
                <a:lnTo>
                  <a:pt x="7441" y="10718"/>
                </a:lnTo>
                <a:lnTo>
                  <a:pt x="7467" y="10733"/>
                </a:lnTo>
                <a:lnTo>
                  <a:pt x="7478" y="10738"/>
                </a:lnTo>
                <a:lnTo>
                  <a:pt x="7471" y="10748"/>
                </a:lnTo>
                <a:lnTo>
                  <a:pt x="7444" y="10771"/>
                </a:lnTo>
                <a:close/>
                <a:moveTo>
                  <a:pt x="7404" y="10672"/>
                </a:moveTo>
                <a:lnTo>
                  <a:pt x="7401" y="10667"/>
                </a:lnTo>
                <a:lnTo>
                  <a:pt x="7397" y="10662"/>
                </a:lnTo>
                <a:lnTo>
                  <a:pt x="7396" y="10656"/>
                </a:lnTo>
                <a:lnTo>
                  <a:pt x="7399" y="10654"/>
                </a:lnTo>
                <a:lnTo>
                  <a:pt x="7403" y="10658"/>
                </a:lnTo>
                <a:lnTo>
                  <a:pt x="7406" y="10663"/>
                </a:lnTo>
                <a:lnTo>
                  <a:pt x="7408" y="10668"/>
                </a:lnTo>
                <a:lnTo>
                  <a:pt x="7404" y="10672"/>
                </a:lnTo>
                <a:close/>
                <a:moveTo>
                  <a:pt x="7385" y="10732"/>
                </a:moveTo>
                <a:lnTo>
                  <a:pt x="7376" y="10723"/>
                </a:lnTo>
                <a:lnTo>
                  <a:pt x="7373" y="10716"/>
                </a:lnTo>
                <a:lnTo>
                  <a:pt x="7376" y="10709"/>
                </a:lnTo>
                <a:lnTo>
                  <a:pt x="7387" y="10698"/>
                </a:lnTo>
                <a:lnTo>
                  <a:pt x="7385" y="10714"/>
                </a:lnTo>
                <a:lnTo>
                  <a:pt x="7385" y="10732"/>
                </a:lnTo>
                <a:close/>
                <a:moveTo>
                  <a:pt x="7362" y="10679"/>
                </a:moveTo>
                <a:lnTo>
                  <a:pt x="7370" y="10677"/>
                </a:lnTo>
                <a:lnTo>
                  <a:pt x="7371" y="10677"/>
                </a:lnTo>
                <a:lnTo>
                  <a:pt x="7367" y="10678"/>
                </a:lnTo>
                <a:lnTo>
                  <a:pt x="7362" y="10679"/>
                </a:lnTo>
                <a:lnTo>
                  <a:pt x="7364" y="10673"/>
                </a:lnTo>
                <a:lnTo>
                  <a:pt x="7370" y="10668"/>
                </a:lnTo>
                <a:lnTo>
                  <a:pt x="7373" y="10668"/>
                </a:lnTo>
                <a:lnTo>
                  <a:pt x="7362" y="10679"/>
                </a:lnTo>
                <a:close/>
                <a:moveTo>
                  <a:pt x="7109" y="7897"/>
                </a:moveTo>
                <a:lnTo>
                  <a:pt x="7110" y="7895"/>
                </a:lnTo>
                <a:lnTo>
                  <a:pt x="7109" y="7897"/>
                </a:lnTo>
                <a:lnTo>
                  <a:pt x="7109" y="7895"/>
                </a:lnTo>
                <a:lnTo>
                  <a:pt x="7109" y="7897"/>
                </a:lnTo>
                <a:close/>
                <a:moveTo>
                  <a:pt x="6965" y="8305"/>
                </a:moveTo>
                <a:lnTo>
                  <a:pt x="6961" y="8309"/>
                </a:lnTo>
                <a:lnTo>
                  <a:pt x="6960" y="8308"/>
                </a:lnTo>
                <a:lnTo>
                  <a:pt x="6963" y="8305"/>
                </a:lnTo>
                <a:lnTo>
                  <a:pt x="6968" y="8300"/>
                </a:lnTo>
                <a:lnTo>
                  <a:pt x="6966" y="8303"/>
                </a:lnTo>
                <a:lnTo>
                  <a:pt x="6965" y="8305"/>
                </a:lnTo>
                <a:close/>
                <a:moveTo>
                  <a:pt x="6923" y="8337"/>
                </a:moveTo>
                <a:lnTo>
                  <a:pt x="6923" y="8336"/>
                </a:lnTo>
                <a:lnTo>
                  <a:pt x="6923" y="8337"/>
                </a:lnTo>
                <a:lnTo>
                  <a:pt x="6923" y="8336"/>
                </a:lnTo>
                <a:lnTo>
                  <a:pt x="6923" y="8337"/>
                </a:lnTo>
                <a:close/>
                <a:moveTo>
                  <a:pt x="6881" y="8378"/>
                </a:moveTo>
                <a:lnTo>
                  <a:pt x="6881" y="8369"/>
                </a:lnTo>
                <a:lnTo>
                  <a:pt x="6885" y="8361"/>
                </a:lnTo>
                <a:lnTo>
                  <a:pt x="6890" y="8360"/>
                </a:lnTo>
                <a:lnTo>
                  <a:pt x="6898" y="8365"/>
                </a:lnTo>
                <a:lnTo>
                  <a:pt x="6890" y="8373"/>
                </a:lnTo>
                <a:lnTo>
                  <a:pt x="6881" y="8378"/>
                </a:lnTo>
                <a:close/>
                <a:moveTo>
                  <a:pt x="6747" y="8420"/>
                </a:moveTo>
                <a:lnTo>
                  <a:pt x="6718" y="8428"/>
                </a:lnTo>
                <a:lnTo>
                  <a:pt x="6717" y="8422"/>
                </a:lnTo>
                <a:lnTo>
                  <a:pt x="6732" y="8410"/>
                </a:lnTo>
                <a:lnTo>
                  <a:pt x="6755" y="8393"/>
                </a:lnTo>
                <a:lnTo>
                  <a:pt x="6768" y="8393"/>
                </a:lnTo>
                <a:lnTo>
                  <a:pt x="6768" y="8401"/>
                </a:lnTo>
                <a:lnTo>
                  <a:pt x="6759" y="8411"/>
                </a:lnTo>
                <a:lnTo>
                  <a:pt x="6747" y="8420"/>
                </a:lnTo>
                <a:close/>
                <a:moveTo>
                  <a:pt x="6750" y="8464"/>
                </a:moveTo>
                <a:lnTo>
                  <a:pt x="6757" y="8458"/>
                </a:lnTo>
                <a:lnTo>
                  <a:pt x="6761" y="8457"/>
                </a:lnTo>
                <a:lnTo>
                  <a:pt x="6764" y="8461"/>
                </a:lnTo>
                <a:lnTo>
                  <a:pt x="6764" y="8472"/>
                </a:lnTo>
                <a:lnTo>
                  <a:pt x="6755" y="8467"/>
                </a:lnTo>
                <a:lnTo>
                  <a:pt x="6750" y="8464"/>
                </a:lnTo>
                <a:close/>
                <a:moveTo>
                  <a:pt x="6735" y="8477"/>
                </a:moveTo>
                <a:lnTo>
                  <a:pt x="6736" y="8477"/>
                </a:lnTo>
                <a:lnTo>
                  <a:pt x="6735" y="8477"/>
                </a:lnTo>
                <a:lnTo>
                  <a:pt x="6736" y="8476"/>
                </a:lnTo>
                <a:lnTo>
                  <a:pt x="6735" y="8477"/>
                </a:lnTo>
                <a:close/>
                <a:moveTo>
                  <a:pt x="6689" y="10247"/>
                </a:moveTo>
                <a:lnTo>
                  <a:pt x="6652" y="10273"/>
                </a:lnTo>
                <a:lnTo>
                  <a:pt x="6616" y="10300"/>
                </a:lnTo>
                <a:lnTo>
                  <a:pt x="6578" y="10324"/>
                </a:lnTo>
                <a:lnTo>
                  <a:pt x="6538" y="10342"/>
                </a:lnTo>
                <a:lnTo>
                  <a:pt x="6524" y="10338"/>
                </a:lnTo>
                <a:lnTo>
                  <a:pt x="6591" y="10285"/>
                </a:lnTo>
                <a:lnTo>
                  <a:pt x="6668" y="10236"/>
                </a:lnTo>
                <a:lnTo>
                  <a:pt x="6689" y="10247"/>
                </a:lnTo>
                <a:close/>
                <a:moveTo>
                  <a:pt x="6533" y="10381"/>
                </a:moveTo>
                <a:lnTo>
                  <a:pt x="6538" y="10379"/>
                </a:lnTo>
                <a:lnTo>
                  <a:pt x="6533" y="10381"/>
                </a:lnTo>
                <a:lnTo>
                  <a:pt x="6536" y="10375"/>
                </a:lnTo>
                <a:lnTo>
                  <a:pt x="6533" y="10381"/>
                </a:lnTo>
                <a:close/>
                <a:moveTo>
                  <a:pt x="6387" y="7889"/>
                </a:moveTo>
                <a:lnTo>
                  <a:pt x="6372" y="7871"/>
                </a:lnTo>
                <a:lnTo>
                  <a:pt x="6384" y="7848"/>
                </a:lnTo>
                <a:lnTo>
                  <a:pt x="6406" y="7836"/>
                </a:lnTo>
                <a:lnTo>
                  <a:pt x="6417" y="7847"/>
                </a:lnTo>
                <a:lnTo>
                  <a:pt x="6406" y="7852"/>
                </a:lnTo>
                <a:lnTo>
                  <a:pt x="6400" y="7859"/>
                </a:lnTo>
                <a:lnTo>
                  <a:pt x="6395" y="7870"/>
                </a:lnTo>
                <a:lnTo>
                  <a:pt x="6387" y="7889"/>
                </a:lnTo>
                <a:close/>
                <a:moveTo>
                  <a:pt x="6356" y="7407"/>
                </a:moveTo>
                <a:lnTo>
                  <a:pt x="6337" y="7421"/>
                </a:lnTo>
                <a:lnTo>
                  <a:pt x="6319" y="7432"/>
                </a:lnTo>
                <a:lnTo>
                  <a:pt x="6299" y="7441"/>
                </a:lnTo>
                <a:lnTo>
                  <a:pt x="6280" y="7451"/>
                </a:lnTo>
                <a:lnTo>
                  <a:pt x="6296" y="7438"/>
                </a:lnTo>
                <a:lnTo>
                  <a:pt x="6319" y="7423"/>
                </a:lnTo>
                <a:lnTo>
                  <a:pt x="6341" y="7410"/>
                </a:lnTo>
                <a:lnTo>
                  <a:pt x="6356" y="7407"/>
                </a:lnTo>
                <a:close/>
                <a:moveTo>
                  <a:pt x="6341" y="8215"/>
                </a:moveTo>
                <a:lnTo>
                  <a:pt x="6340" y="8212"/>
                </a:lnTo>
                <a:lnTo>
                  <a:pt x="6339" y="8210"/>
                </a:lnTo>
                <a:lnTo>
                  <a:pt x="6349" y="8205"/>
                </a:lnTo>
                <a:lnTo>
                  <a:pt x="6353" y="8207"/>
                </a:lnTo>
                <a:lnTo>
                  <a:pt x="6351" y="8211"/>
                </a:lnTo>
                <a:lnTo>
                  <a:pt x="6341" y="8215"/>
                </a:lnTo>
                <a:close/>
                <a:moveTo>
                  <a:pt x="6323" y="9867"/>
                </a:moveTo>
                <a:lnTo>
                  <a:pt x="6328" y="9863"/>
                </a:lnTo>
                <a:lnTo>
                  <a:pt x="6330" y="9863"/>
                </a:lnTo>
                <a:lnTo>
                  <a:pt x="6327" y="9865"/>
                </a:lnTo>
                <a:lnTo>
                  <a:pt x="6323" y="9867"/>
                </a:lnTo>
                <a:lnTo>
                  <a:pt x="6322" y="9862"/>
                </a:lnTo>
                <a:lnTo>
                  <a:pt x="6326" y="9857"/>
                </a:lnTo>
                <a:lnTo>
                  <a:pt x="6328" y="9858"/>
                </a:lnTo>
                <a:lnTo>
                  <a:pt x="6323" y="9867"/>
                </a:lnTo>
                <a:close/>
                <a:moveTo>
                  <a:pt x="6296" y="7959"/>
                </a:moveTo>
                <a:lnTo>
                  <a:pt x="6313" y="7941"/>
                </a:lnTo>
                <a:lnTo>
                  <a:pt x="6324" y="7927"/>
                </a:lnTo>
                <a:lnTo>
                  <a:pt x="6330" y="7944"/>
                </a:lnTo>
                <a:lnTo>
                  <a:pt x="6326" y="7954"/>
                </a:lnTo>
                <a:lnTo>
                  <a:pt x="6313" y="7959"/>
                </a:lnTo>
                <a:lnTo>
                  <a:pt x="6296" y="7959"/>
                </a:lnTo>
                <a:close/>
                <a:moveTo>
                  <a:pt x="6350" y="7659"/>
                </a:moveTo>
                <a:lnTo>
                  <a:pt x="6353" y="7657"/>
                </a:lnTo>
                <a:lnTo>
                  <a:pt x="6353" y="7659"/>
                </a:lnTo>
                <a:lnTo>
                  <a:pt x="6351" y="7660"/>
                </a:lnTo>
                <a:lnTo>
                  <a:pt x="6351" y="7660"/>
                </a:lnTo>
                <a:lnTo>
                  <a:pt x="6350" y="7659"/>
                </a:lnTo>
                <a:close/>
                <a:moveTo>
                  <a:pt x="6276" y="7777"/>
                </a:moveTo>
                <a:lnTo>
                  <a:pt x="6230" y="7803"/>
                </a:lnTo>
                <a:lnTo>
                  <a:pt x="6246" y="7772"/>
                </a:lnTo>
                <a:lnTo>
                  <a:pt x="6289" y="7724"/>
                </a:lnTo>
                <a:lnTo>
                  <a:pt x="6324" y="7703"/>
                </a:lnTo>
                <a:lnTo>
                  <a:pt x="6345" y="7691"/>
                </a:lnTo>
                <a:lnTo>
                  <a:pt x="6327" y="7711"/>
                </a:lnTo>
                <a:lnTo>
                  <a:pt x="6296" y="7745"/>
                </a:lnTo>
                <a:lnTo>
                  <a:pt x="6276" y="7777"/>
                </a:lnTo>
                <a:close/>
                <a:moveTo>
                  <a:pt x="6281" y="8289"/>
                </a:moveTo>
                <a:lnTo>
                  <a:pt x="6276" y="8289"/>
                </a:lnTo>
                <a:lnTo>
                  <a:pt x="6274" y="8288"/>
                </a:lnTo>
                <a:lnTo>
                  <a:pt x="6274" y="8284"/>
                </a:lnTo>
                <a:lnTo>
                  <a:pt x="6274" y="8279"/>
                </a:lnTo>
                <a:lnTo>
                  <a:pt x="6280" y="8279"/>
                </a:lnTo>
                <a:lnTo>
                  <a:pt x="6282" y="8281"/>
                </a:lnTo>
                <a:lnTo>
                  <a:pt x="6282" y="8285"/>
                </a:lnTo>
                <a:lnTo>
                  <a:pt x="6281" y="8289"/>
                </a:lnTo>
                <a:close/>
                <a:moveTo>
                  <a:pt x="6233" y="7969"/>
                </a:moveTo>
                <a:lnTo>
                  <a:pt x="6239" y="7969"/>
                </a:lnTo>
                <a:lnTo>
                  <a:pt x="6243" y="7972"/>
                </a:lnTo>
                <a:lnTo>
                  <a:pt x="6243" y="7974"/>
                </a:lnTo>
                <a:lnTo>
                  <a:pt x="6242" y="7981"/>
                </a:lnTo>
                <a:lnTo>
                  <a:pt x="6237" y="7982"/>
                </a:lnTo>
                <a:lnTo>
                  <a:pt x="6234" y="7979"/>
                </a:lnTo>
                <a:lnTo>
                  <a:pt x="6233" y="7976"/>
                </a:lnTo>
                <a:lnTo>
                  <a:pt x="6233" y="7969"/>
                </a:lnTo>
                <a:close/>
                <a:moveTo>
                  <a:pt x="6238" y="8037"/>
                </a:moveTo>
                <a:lnTo>
                  <a:pt x="6224" y="8049"/>
                </a:lnTo>
                <a:lnTo>
                  <a:pt x="6209" y="8067"/>
                </a:lnTo>
                <a:lnTo>
                  <a:pt x="6193" y="8080"/>
                </a:lnTo>
                <a:lnTo>
                  <a:pt x="6184" y="8076"/>
                </a:lnTo>
                <a:lnTo>
                  <a:pt x="6219" y="8037"/>
                </a:lnTo>
                <a:lnTo>
                  <a:pt x="6257" y="8002"/>
                </a:lnTo>
                <a:lnTo>
                  <a:pt x="6271" y="7995"/>
                </a:lnTo>
                <a:lnTo>
                  <a:pt x="6238" y="8037"/>
                </a:lnTo>
                <a:close/>
                <a:moveTo>
                  <a:pt x="6243" y="9503"/>
                </a:moveTo>
                <a:lnTo>
                  <a:pt x="6248" y="9502"/>
                </a:lnTo>
                <a:lnTo>
                  <a:pt x="6249" y="9504"/>
                </a:lnTo>
                <a:lnTo>
                  <a:pt x="6249" y="9511"/>
                </a:lnTo>
                <a:lnTo>
                  <a:pt x="6249" y="9521"/>
                </a:lnTo>
                <a:lnTo>
                  <a:pt x="6246" y="9510"/>
                </a:lnTo>
                <a:lnTo>
                  <a:pt x="6243" y="9503"/>
                </a:lnTo>
                <a:close/>
                <a:moveTo>
                  <a:pt x="6198" y="8165"/>
                </a:moveTo>
                <a:lnTo>
                  <a:pt x="6205" y="8163"/>
                </a:lnTo>
                <a:lnTo>
                  <a:pt x="6210" y="8160"/>
                </a:lnTo>
                <a:lnTo>
                  <a:pt x="6211" y="8165"/>
                </a:lnTo>
                <a:lnTo>
                  <a:pt x="6209" y="8167"/>
                </a:lnTo>
                <a:lnTo>
                  <a:pt x="6204" y="8167"/>
                </a:lnTo>
                <a:lnTo>
                  <a:pt x="6198" y="8165"/>
                </a:lnTo>
                <a:close/>
                <a:moveTo>
                  <a:pt x="6173" y="7438"/>
                </a:moveTo>
                <a:lnTo>
                  <a:pt x="6163" y="7442"/>
                </a:lnTo>
                <a:lnTo>
                  <a:pt x="6154" y="7449"/>
                </a:lnTo>
                <a:lnTo>
                  <a:pt x="6168" y="7437"/>
                </a:lnTo>
                <a:lnTo>
                  <a:pt x="6182" y="7428"/>
                </a:lnTo>
                <a:lnTo>
                  <a:pt x="6187" y="7427"/>
                </a:lnTo>
                <a:lnTo>
                  <a:pt x="6173" y="7438"/>
                </a:lnTo>
                <a:close/>
                <a:moveTo>
                  <a:pt x="6159" y="7563"/>
                </a:moveTo>
                <a:lnTo>
                  <a:pt x="6160" y="7562"/>
                </a:lnTo>
                <a:lnTo>
                  <a:pt x="6160" y="7561"/>
                </a:lnTo>
                <a:lnTo>
                  <a:pt x="6161" y="7562"/>
                </a:lnTo>
                <a:lnTo>
                  <a:pt x="6163" y="7563"/>
                </a:lnTo>
                <a:lnTo>
                  <a:pt x="6161" y="7563"/>
                </a:lnTo>
                <a:lnTo>
                  <a:pt x="6159" y="7563"/>
                </a:lnTo>
                <a:close/>
                <a:moveTo>
                  <a:pt x="6168" y="7740"/>
                </a:moveTo>
                <a:lnTo>
                  <a:pt x="6160" y="7743"/>
                </a:lnTo>
                <a:lnTo>
                  <a:pt x="6153" y="7744"/>
                </a:lnTo>
                <a:lnTo>
                  <a:pt x="6145" y="7744"/>
                </a:lnTo>
                <a:lnTo>
                  <a:pt x="6136" y="7741"/>
                </a:lnTo>
                <a:lnTo>
                  <a:pt x="6149" y="7733"/>
                </a:lnTo>
                <a:lnTo>
                  <a:pt x="6163" y="7725"/>
                </a:lnTo>
                <a:lnTo>
                  <a:pt x="6172" y="7726"/>
                </a:lnTo>
                <a:lnTo>
                  <a:pt x="6168" y="7740"/>
                </a:lnTo>
                <a:close/>
                <a:moveTo>
                  <a:pt x="6149" y="8121"/>
                </a:moveTo>
                <a:lnTo>
                  <a:pt x="6140" y="8123"/>
                </a:lnTo>
                <a:lnTo>
                  <a:pt x="6135" y="8121"/>
                </a:lnTo>
                <a:lnTo>
                  <a:pt x="6133" y="8116"/>
                </a:lnTo>
                <a:lnTo>
                  <a:pt x="6136" y="8107"/>
                </a:lnTo>
                <a:lnTo>
                  <a:pt x="6141" y="8109"/>
                </a:lnTo>
                <a:lnTo>
                  <a:pt x="6146" y="8112"/>
                </a:lnTo>
                <a:lnTo>
                  <a:pt x="6149" y="8116"/>
                </a:lnTo>
                <a:lnTo>
                  <a:pt x="6149" y="8121"/>
                </a:lnTo>
                <a:close/>
                <a:moveTo>
                  <a:pt x="6105" y="7763"/>
                </a:moveTo>
                <a:lnTo>
                  <a:pt x="6111" y="7755"/>
                </a:lnTo>
                <a:lnTo>
                  <a:pt x="6117" y="7749"/>
                </a:lnTo>
                <a:lnTo>
                  <a:pt x="6125" y="7747"/>
                </a:lnTo>
                <a:lnTo>
                  <a:pt x="6133" y="7744"/>
                </a:lnTo>
                <a:lnTo>
                  <a:pt x="6119" y="7753"/>
                </a:lnTo>
                <a:lnTo>
                  <a:pt x="6105" y="7763"/>
                </a:lnTo>
                <a:close/>
                <a:moveTo>
                  <a:pt x="6072" y="7572"/>
                </a:moveTo>
                <a:lnTo>
                  <a:pt x="6088" y="7556"/>
                </a:lnTo>
                <a:lnTo>
                  <a:pt x="6108" y="7544"/>
                </a:lnTo>
                <a:lnTo>
                  <a:pt x="6131" y="7535"/>
                </a:lnTo>
                <a:lnTo>
                  <a:pt x="6151" y="7524"/>
                </a:lnTo>
                <a:lnTo>
                  <a:pt x="6131" y="7536"/>
                </a:lnTo>
                <a:lnTo>
                  <a:pt x="6112" y="7548"/>
                </a:lnTo>
                <a:lnTo>
                  <a:pt x="6091" y="7559"/>
                </a:lnTo>
                <a:lnTo>
                  <a:pt x="6072" y="7572"/>
                </a:lnTo>
                <a:close/>
                <a:moveTo>
                  <a:pt x="6055" y="7786"/>
                </a:moveTo>
                <a:lnTo>
                  <a:pt x="6056" y="7786"/>
                </a:lnTo>
                <a:lnTo>
                  <a:pt x="6055" y="7786"/>
                </a:lnTo>
                <a:lnTo>
                  <a:pt x="6056" y="7785"/>
                </a:lnTo>
                <a:lnTo>
                  <a:pt x="6055" y="7786"/>
                </a:lnTo>
                <a:close/>
                <a:moveTo>
                  <a:pt x="5926" y="7656"/>
                </a:moveTo>
                <a:lnTo>
                  <a:pt x="5941" y="7633"/>
                </a:lnTo>
                <a:lnTo>
                  <a:pt x="5968" y="7609"/>
                </a:lnTo>
                <a:lnTo>
                  <a:pt x="5986" y="7600"/>
                </a:lnTo>
                <a:lnTo>
                  <a:pt x="5969" y="7618"/>
                </a:lnTo>
                <a:lnTo>
                  <a:pt x="6034" y="7591"/>
                </a:lnTo>
                <a:lnTo>
                  <a:pt x="6029" y="7598"/>
                </a:lnTo>
                <a:lnTo>
                  <a:pt x="5984" y="7624"/>
                </a:lnTo>
                <a:lnTo>
                  <a:pt x="5926" y="7656"/>
                </a:lnTo>
                <a:close/>
                <a:moveTo>
                  <a:pt x="6047" y="7657"/>
                </a:moveTo>
                <a:lnTo>
                  <a:pt x="6043" y="7657"/>
                </a:lnTo>
                <a:lnTo>
                  <a:pt x="6044" y="7656"/>
                </a:lnTo>
                <a:lnTo>
                  <a:pt x="6047" y="7655"/>
                </a:lnTo>
                <a:lnTo>
                  <a:pt x="6049" y="7655"/>
                </a:lnTo>
                <a:lnTo>
                  <a:pt x="6048" y="7656"/>
                </a:lnTo>
                <a:lnTo>
                  <a:pt x="6047" y="7657"/>
                </a:lnTo>
                <a:close/>
                <a:moveTo>
                  <a:pt x="5951" y="7661"/>
                </a:moveTo>
                <a:lnTo>
                  <a:pt x="5962" y="7659"/>
                </a:lnTo>
                <a:lnTo>
                  <a:pt x="5972" y="7656"/>
                </a:lnTo>
                <a:lnTo>
                  <a:pt x="5983" y="7654"/>
                </a:lnTo>
                <a:lnTo>
                  <a:pt x="5993" y="7651"/>
                </a:lnTo>
                <a:lnTo>
                  <a:pt x="5983" y="7657"/>
                </a:lnTo>
                <a:lnTo>
                  <a:pt x="5974" y="7665"/>
                </a:lnTo>
                <a:lnTo>
                  <a:pt x="5963" y="7668"/>
                </a:lnTo>
                <a:lnTo>
                  <a:pt x="5951" y="7661"/>
                </a:lnTo>
                <a:close/>
                <a:moveTo>
                  <a:pt x="5973" y="7696"/>
                </a:moveTo>
                <a:lnTo>
                  <a:pt x="5981" y="7689"/>
                </a:lnTo>
                <a:lnTo>
                  <a:pt x="5988" y="7682"/>
                </a:lnTo>
                <a:lnTo>
                  <a:pt x="5987" y="7689"/>
                </a:lnTo>
                <a:lnTo>
                  <a:pt x="5983" y="7693"/>
                </a:lnTo>
                <a:lnTo>
                  <a:pt x="5978" y="7694"/>
                </a:lnTo>
                <a:lnTo>
                  <a:pt x="5973" y="7696"/>
                </a:lnTo>
                <a:close/>
                <a:moveTo>
                  <a:pt x="5937" y="7668"/>
                </a:moveTo>
                <a:lnTo>
                  <a:pt x="5937" y="7669"/>
                </a:lnTo>
                <a:lnTo>
                  <a:pt x="5937" y="7668"/>
                </a:lnTo>
                <a:lnTo>
                  <a:pt x="5946" y="7664"/>
                </a:lnTo>
                <a:lnTo>
                  <a:pt x="5937" y="7668"/>
                </a:lnTo>
                <a:close/>
                <a:moveTo>
                  <a:pt x="5866" y="7736"/>
                </a:moveTo>
                <a:lnTo>
                  <a:pt x="5839" y="7733"/>
                </a:lnTo>
                <a:lnTo>
                  <a:pt x="5852" y="7726"/>
                </a:lnTo>
                <a:lnTo>
                  <a:pt x="5883" y="7717"/>
                </a:lnTo>
                <a:lnTo>
                  <a:pt x="5909" y="7708"/>
                </a:lnTo>
                <a:lnTo>
                  <a:pt x="5955" y="7697"/>
                </a:lnTo>
                <a:lnTo>
                  <a:pt x="5948" y="7706"/>
                </a:lnTo>
                <a:lnTo>
                  <a:pt x="5909" y="7724"/>
                </a:lnTo>
                <a:lnTo>
                  <a:pt x="5866" y="7736"/>
                </a:lnTo>
                <a:close/>
                <a:moveTo>
                  <a:pt x="5940" y="7887"/>
                </a:moveTo>
                <a:lnTo>
                  <a:pt x="5944" y="7884"/>
                </a:lnTo>
                <a:lnTo>
                  <a:pt x="5940" y="7887"/>
                </a:lnTo>
                <a:lnTo>
                  <a:pt x="5940" y="7884"/>
                </a:lnTo>
                <a:lnTo>
                  <a:pt x="5941" y="7883"/>
                </a:lnTo>
                <a:lnTo>
                  <a:pt x="5942" y="7884"/>
                </a:lnTo>
                <a:lnTo>
                  <a:pt x="5940" y="7887"/>
                </a:lnTo>
                <a:close/>
                <a:moveTo>
                  <a:pt x="5872" y="7822"/>
                </a:moveTo>
                <a:lnTo>
                  <a:pt x="5874" y="7819"/>
                </a:lnTo>
                <a:lnTo>
                  <a:pt x="5876" y="7819"/>
                </a:lnTo>
                <a:lnTo>
                  <a:pt x="5879" y="7819"/>
                </a:lnTo>
                <a:lnTo>
                  <a:pt x="5881" y="7820"/>
                </a:lnTo>
                <a:lnTo>
                  <a:pt x="5880" y="7823"/>
                </a:lnTo>
                <a:lnTo>
                  <a:pt x="5879" y="7823"/>
                </a:lnTo>
                <a:lnTo>
                  <a:pt x="5876" y="7823"/>
                </a:lnTo>
                <a:lnTo>
                  <a:pt x="5872" y="7822"/>
                </a:lnTo>
                <a:close/>
                <a:moveTo>
                  <a:pt x="5903" y="7922"/>
                </a:moveTo>
                <a:lnTo>
                  <a:pt x="5889" y="7923"/>
                </a:lnTo>
                <a:lnTo>
                  <a:pt x="5879" y="7918"/>
                </a:lnTo>
                <a:lnTo>
                  <a:pt x="5879" y="7909"/>
                </a:lnTo>
                <a:lnTo>
                  <a:pt x="5893" y="7903"/>
                </a:lnTo>
                <a:lnTo>
                  <a:pt x="5892" y="7909"/>
                </a:lnTo>
                <a:lnTo>
                  <a:pt x="5904" y="7904"/>
                </a:lnTo>
                <a:lnTo>
                  <a:pt x="5912" y="7904"/>
                </a:lnTo>
                <a:lnTo>
                  <a:pt x="5903" y="7922"/>
                </a:lnTo>
                <a:close/>
                <a:moveTo>
                  <a:pt x="5837" y="7941"/>
                </a:moveTo>
                <a:lnTo>
                  <a:pt x="5844" y="7930"/>
                </a:lnTo>
                <a:lnTo>
                  <a:pt x="5853" y="7923"/>
                </a:lnTo>
                <a:lnTo>
                  <a:pt x="5862" y="7918"/>
                </a:lnTo>
                <a:lnTo>
                  <a:pt x="5872" y="7913"/>
                </a:lnTo>
                <a:lnTo>
                  <a:pt x="5866" y="7922"/>
                </a:lnTo>
                <a:lnTo>
                  <a:pt x="5860" y="7931"/>
                </a:lnTo>
                <a:lnTo>
                  <a:pt x="5851" y="7939"/>
                </a:lnTo>
                <a:lnTo>
                  <a:pt x="5837" y="7941"/>
                </a:lnTo>
                <a:close/>
                <a:moveTo>
                  <a:pt x="5835" y="7693"/>
                </a:moveTo>
                <a:lnTo>
                  <a:pt x="5839" y="7692"/>
                </a:lnTo>
                <a:lnTo>
                  <a:pt x="5843" y="7692"/>
                </a:lnTo>
                <a:lnTo>
                  <a:pt x="5839" y="7694"/>
                </a:lnTo>
                <a:lnTo>
                  <a:pt x="5834" y="7697"/>
                </a:lnTo>
                <a:lnTo>
                  <a:pt x="5832" y="7698"/>
                </a:lnTo>
                <a:lnTo>
                  <a:pt x="5835" y="7693"/>
                </a:lnTo>
                <a:close/>
                <a:moveTo>
                  <a:pt x="5814" y="7701"/>
                </a:moveTo>
                <a:lnTo>
                  <a:pt x="5787" y="7720"/>
                </a:lnTo>
                <a:lnTo>
                  <a:pt x="5771" y="7724"/>
                </a:lnTo>
                <a:lnTo>
                  <a:pt x="5771" y="7715"/>
                </a:lnTo>
                <a:lnTo>
                  <a:pt x="5792" y="7689"/>
                </a:lnTo>
                <a:lnTo>
                  <a:pt x="5805" y="7682"/>
                </a:lnTo>
                <a:lnTo>
                  <a:pt x="5819" y="7682"/>
                </a:lnTo>
                <a:lnTo>
                  <a:pt x="5827" y="7688"/>
                </a:lnTo>
                <a:lnTo>
                  <a:pt x="5814" y="7701"/>
                </a:lnTo>
                <a:close/>
                <a:moveTo>
                  <a:pt x="5823" y="7846"/>
                </a:moveTo>
                <a:lnTo>
                  <a:pt x="5823" y="7845"/>
                </a:lnTo>
                <a:lnTo>
                  <a:pt x="5823" y="7843"/>
                </a:lnTo>
                <a:lnTo>
                  <a:pt x="5823" y="7843"/>
                </a:lnTo>
                <a:lnTo>
                  <a:pt x="5825" y="7842"/>
                </a:lnTo>
                <a:lnTo>
                  <a:pt x="5825" y="7843"/>
                </a:lnTo>
                <a:lnTo>
                  <a:pt x="5825" y="7845"/>
                </a:lnTo>
                <a:lnTo>
                  <a:pt x="5824" y="7846"/>
                </a:lnTo>
                <a:lnTo>
                  <a:pt x="5823" y="7846"/>
                </a:lnTo>
                <a:close/>
                <a:moveTo>
                  <a:pt x="5790" y="7773"/>
                </a:moveTo>
                <a:lnTo>
                  <a:pt x="5793" y="7772"/>
                </a:lnTo>
                <a:lnTo>
                  <a:pt x="5795" y="7772"/>
                </a:lnTo>
                <a:lnTo>
                  <a:pt x="5792" y="7772"/>
                </a:lnTo>
                <a:lnTo>
                  <a:pt x="5790" y="7773"/>
                </a:lnTo>
                <a:lnTo>
                  <a:pt x="5793" y="7771"/>
                </a:lnTo>
                <a:lnTo>
                  <a:pt x="5795" y="7768"/>
                </a:lnTo>
                <a:lnTo>
                  <a:pt x="5795" y="7768"/>
                </a:lnTo>
                <a:lnTo>
                  <a:pt x="5790" y="7773"/>
                </a:lnTo>
                <a:close/>
                <a:moveTo>
                  <a:pt x="5767" y="7782"/>
                </a:moveTo>
                <a:lnTo>
                  <a:pt x="5772" y="7777"/>
                </a:lnTo>
                <a:lnTo>
                  <a:pt x="5777" y="7775"/>
                </a:lnTo>
                <a:lnTo>
                  <a:pt x="5782" y="7775"/>
                </a:lnTo>
                <a:lnTo>
                  <a:pt x="5787" y="7775"/>
                </a:lnTo>
                <a:lnTo>
                  <a:pt x="5778" y="7778"/>
                </a:lnTo>
                <a:lnTo>
                  <a:pt x="5767" y="7782"/>
                </a:lnTo>
                <a:close/>
                <a:moveTo>
                  <a:pt x="5737" y="7738"/>
                </a:moveTo>
                <a:lnTo>
                  <a:pt x="5731" y="7735"/>
                </a:lnTo>
                <a:lnTo>
                  <a:pt x="5736" y="7730"/>
                </a:lnTo>
                <a:lnTo>
                  <a:pt x="5746" y="7727"/>
                </a:lnTo>
                <a:lnTo>
                  <a:pt x="5755" y="7726"/>
                </a:lnTo>
                <a:lnTo>
                  <a:pt x="5751" y="7730"/>
                </a:lnTo>
                <a:lnTo>
                  <a:pt x="5748" y="7734"/>
                </a:lnTo>
                <a:lnTo>
                  <a:pt x="5743" y="7736"/>
                </a:lnTo>
                <a:lnTo>
                  <a:pt x="5737" y="7738"/>
                </a:lnTo>
                <a:close/>
                <a:moveTo>
                  <a:pt x="5698" y="8038"/>
                </a:moveTo>
                <a:lnTo>
                  <a:pt x="5644" y="8061"/>
                </a:lnTo>
                <a:lnTo>
                  <a:pt x="5642" y="8055"/>
                </a:lnTo>
                <a:lnTo>
                  <a:pt x="5674" y="8033"/>
                </a:lnTo>
                <a:lnTo>
                  <a:pt x="5722" y="8005"/>
                </a:lnTo>
                <a:lnTo>
                  <a:pt x="5718" y="8019"/>
                </a:lnTo>
                <a:lnTo>
                  <a:pt x="5713" y="8028"/>
                </a:lnTo>
                <a:lnTo>
                  <a:pt x="5708" y="8033"/>
                </a:lnTo>
                <a:lnTo>
                  <a:pt x="5698" y="8038"/>
                </a:lnTo>
                <a:close/>
                <a:moveTo>
                  <a:pt x="5605" y="7675"/>
                </a:moveTo>
                <a:lnTo>
                  <a:pt x="5606" y="7673"/>
                </a:lnTo>
                <a:lnTo>
                  <a:pt x="5608" y="7670"/>
                </a:lnTo>
                <a:lnTo>
                  <a:pt x="5610" y="7668"/>
                </a:lnTo>
                <a:lnTo>
                  <a:pt x="5614" y="7666"/>
                </a:lnTo>
                <a:lnTo>
                  <a:pt x="5615" y="7671"/>
                </a:lnTo>
                <a:lnTo>
                  <a:pt x="5613" y="7674"/>
                </a:lnTo>
                <a:lnTo>
                  <a:pt x="5609" y="7675"/>
                </a:lnTo>
                <a:lnTo>
                  <a:pt x="5605" y="7675"/>
                </a:lnTo>
                <a:close/>
                <a:moveTo>
                  <a:pt x="5488" y="8247"/>
                </a:moveTo>
                <a:lnTo>
                  <a:pt x="5485" y="8248"/>
                </a:lnTo>
                <a:lnTo>
                  <a:pt x="5485" y="8246"/>
                </a:lnTo>
                <a:lnTo>
                  <a:pt x="5485" y="8243"/>
                </a:lnTo>
                <a:lnTo>
                  <a:pt x="5488" y="8242"/>
                </a:lnTo>
                <a:lnTo>
                  <a:pt x="5492" y="8242"/>
                </a:lnTo>
                <a:lnTo>
                  <a:pt x="5493" y="8243"/>
                </a:lnTo>
                <a:lnTo>
                  <a:pt x="5492" y="8246"/>
                </a:lnTo>
                <a:lnTo>
                  <a:pt x="5488" y="8247"/>
                </a:lnTo>
                <a:close/>
                <a:moveTo>
                  <a:pt x="5374" y="1928"/>
                </a:moveTo>
                <a:lnTo>
                  <a:pt x="5569" y="1794"/>
                </a:lnTo>
                <a:lnTo>
                  <a:pt x="5772" y="1686"/>
                </a:lnTo>
                <a:lnTo>
                  <a:pt x="5964" y="1597"/>
                </a:lnTo>
                <a:lnTo>
                  <a:pt x="6132" y="1521"/>
                </a:lnTo>
                <a:lnTo>
                  <a:pt x="5986" y="1619"/>
                </a:lnTo>
                <a:lnTo>
                  <a:pt x="5795" y="1728"/>
                </a:lnTo>
                <a:lnTo>
                  <a:pt x="5582" y="1836"/>
                </a:lnTo>
                <a:lnTo>
                  <a:pt x="5374" y="1928"/>
                </a:lnTo>
                <a:close/>
                <a:moveTo>
                  <a:pt x="5324" y="7535"/>
                </a:moveTo>
                <a:lnTo>
                  <a:pt x="5325" y="7533"/>
                </a:lnTo>
                <a:lnTo>
                  <a:pt x="5327" y="7533"/>
                </a:lnTo>
                <a:lnTo>
                  <a:pt x="5329" y="7534"/>
                </a:lnTo>
                <a:lnTo>
                  <a:pt x="5330" y="7536"/>
                </a:lnTo>
                <a:lnTo>
                  <a:pt x="5327" y="7536"/>
                </a:lnTo>
                <a:lnTo>
                  <a:pt x="5324" y="7535"/>
                </a:lnTo>
                <a:close/>
                <a:moveTo>
                  <a:pt x="5278" y="7520"/>
                </a:moveTo>
                <a:lnTo>
                  <a:pt x="5275" y="7514"/>
                </a:lnTo>
                <a:lnTo>
                  <a:pt x="5278" y="7512"/>
                </a:lnTo>
                <a:lnTo>
                  <a:pt x="5284" y="7515"/>
                </a:lnTo>
                <a:lnTo>
                  <a:pt x="5290" y="7517"/>
                </a:lnTo>
                <a:lnTo>
                  <a:pt x="5284" y="7519"/>
                </a:lnTo>
                <a:lnTo>
                  <a:pt x="5278" y="7520"/>
                </a:lnTo>
                <a:close/>
                <a:moveTo>
                  <a:pt x="5237" y="7547"/>
                </a:moveTo>
                <a:lnTo>
                  <a:pt x="5210" y="7557"/>
                </a:lnTo>
                <a:lnTo>
                  <a:pt x="5186" y="7568"/>
                </a:lnTo>
                <a:lnTo>
                  <a:pt x="5161" y="7578"/>
                </a:lnTo>
                <a:lnTo>
                  <a:pt x="5131" y="7584"/>
                </a:lnTo>
                <a:lnTo>
                  <a:pt x="5158" y="7566"/>
                </a:lnTo>
                <a:lnTo>
                  <a:pt x="5192" y="7545"/>
                </a:lnTo>
                <a:lnTo>
                  <a:pt x="5223" y="7535"/>
                </a:lnTo>
                <a:lnTo>
                  <a:pt x="5237" y="7547"/>
                </a:lnTo>
                <a:close/>
                <a:moveTo>
                  <a:pt x="5085" y="8288"/>
                </a:moveTo>
                <a:lnTo>
                  <a:pt x="5092" y="8277"/>
                </a:lnTo>
                <a:lnTo>
                  <a:pt x="5099" y="8267"/>
                </a:lnTo>
                <a:lnTo>
                  <a:pt x="5108" y="8265"/>
                </a:lnTo>
                <a:lnTo>
                  <a:pt x="5117" y="8272"/>
                </a:lnTo>
                <a:lnTo>
                  <a:pt x="5110" y="8279"/>
                </a:lnTo>
                <a:lnTo>
                  <a:pt x="5102" y="8282"/>
                </a:lnTo>
                <a:lnTo>
                  <a:pt x="5094" y="8285"/>
                </a:lnTo>
                <a:lnTo>
                  <a:pt x="5085" y="8288"/>
                </a:lnTo>
                <a:close/>
                <a:moveTo>
                  <a:pt x="5057" y="8341"/>
                </a:moveTo>
                <a:lnTo>
                  <a:pt x="5073" y="8345"/>
                </a:lnTo>
                <a:lnTo>
                  <a:pt x="5085" y="8349"/>
                </a:lnTo>
                <a:lnTo>
                  <a:pt x="5078" y="8354"/>
                </a:lnTo>
                <a:lnTo>
                  <a:pt x="5073" y="8355"/>
                </a:lnTo>
                <a:lnTo>
                  <a:pt x="5068" y="8350"/>
                </a:lnTo>
                <a:lnTo>
                  <a:pt x="5057" y="8341"/>
                </a:lnTo>
                <a:close/>
                <a:moveTo>
                  <a:pt x="5041" y="8207"/>
                </a:moveTo>
                <a:lnTo>
                  <a:pt x="5042" y="8205"/>
                </a:lnTo>
                <a:lnTo>
                  <a:pt x="5041" y="8207"/>
                </a:lnTo>
                <a:lnTo>
                  <a:pt x="5041" y="8204"/>
                </a:lnTo>
                <a:lnTo>
                  <a:pt x="5041" y="8207"/>
                </a:lnTo>
                <a:close/>
                <a:moveTo>
                  <a:pt x="5074" y="8170"/>
                </a:moveTo>
                <a:lnTo>
                  <a:pt x="5074" y="8172"/>
                </a:lnTo>
                <a:lnTo>
                  <a:pt x="5073" y="8173"/>
                </a:lnTo>
                <a:lnTo>
                  <a:pt x="5071" y="8173"/>
                </a:lnTo>
                <a:lnTo>
                  <a:pt x="5070" y="8172"/>
                </a:lnTo>
                <a:lnTo>
                  <a:pt x="5070" y="8170"/>
                </a:lnTo>
                <a:lnTo>
                  <a:pt x="5070" y="8169"/>
                </a:lnTo>
                <a:lnTo>
                  <a:pt x="5073" y="8169"/>
                </a:lnTo>
                <a:lnTo>
                  <a:pt x="5074" y="8170"/>
                </a:lnTo>
                <a:close/>
                <a:moveTo>
                  <a:pt x="5089" y="8133"/>
                </a:moveTo>
                <a:lnTo>
                  <a:pt x="5088" y="8135"/>
                </a:lnTo>
                <a:lnTo>
                  <a:pt x="5085" y="8135"/>
                </a:lnTo>
                <a:lnTo>
                  <a:pt x="5084" y="8133"/>
                </a:lnTo>
                <a:lnTo>
                  <a:pt x="5084" y="8131"/>
                </a:lnTo>
                <a:lnTo>
                  <a:pt x="5087" y="8132"/>
                </a:lnTo>
                <a:lnTo>
                  <a:pt x="5089" y="8133"/>
                </a:lnTo>
                <a:close/>
                <a:moveTo>
                  <a:pt x="5031" y="7661"/>
                </a:moveTo>
                <a:lnTo>
                  <a:pt x="5042" y="7640"/>
                </a:lnTo>
                <a:lnTo>
                  <a:pt x="5059" y="7624"/>
                </a:lnTo>
                <a:lnTo>
                  <a:pt x="5079" y="7619"/>
                </a:lnTo>
                <a:lnTo>
                  <a:pt x="5101" y="7628"/>
                </a:lnTo>
                <a:lnTo>
                  <a:pt x="5083" y="7638"/>
                </a:lnTo>
                <a:lnTo>
                  <a:pt x="5066" y="7646"/>
                </a:lnTo>
                <a:lnTo>
                  <a:pt x="5048" y="7654"/>
                </a:lnTo>
                <a:lnTo>
                  <a:pt x="5031" y="7661"/>
                </a:lnTo>
                <a:close/>
                <a:moveTo>
                  <a:pt x="5032" y="7930"/>
                </a:moveTo>
                <a:lnTo>
                  <a:pt x="5029" y="7930"/>
                </a:lnTo>
                <a:lnTo>
                  <a:pt x="5029" y="7929"/>
                </a:lnTo>
                <a:lnTo>
                  <a:pt x="5029" y="7929"/>
                </a:lnTo>
                <a:lnTo>
                  <a:pt x="5031" y="7926"/>
                </a:lnTo>
                <a:lnTo>
                  <a:pt x="5033" y="7926"/>
                </a:lnTo>
                <a:lnTo>
                  <a:pt x="5034" y="7927"/>
                </a:lnTo>
                <a:lnTo>
                  <a:pt x="5034" y="7927"/>
                </a:lnTo>
                <a:lnTo>
                  <a:pt x="5032" y="7930"/>
                </a:lnTo>
                <a:close/>
                <a:moveTo>
                  <a:pt x="5019" y="8123"/>
                </a:moveTo>
                <a:lnTo>
                  <a:pt x="5012" y="8126"/>
                </a:lnTo>
                <a:lnTo>
                  <a:pt x="5004" y="8130"/>
                </a:lnTo>
                <a:lnTo>
                  <a:pt x="4987" y="8132"/>
                </a:lnTo>
                <a:lnTo>
                  <a:pt x="4996" y="8121"/>
                </a:lnTo>
                <a:lnTo>
                  <a:pt x="5012" y="8112"/>
                </a:lnTo>
                <a:lnTo>
                  <a:pt x="5019" y="8123"/>
                </a:lnTo>
                <a:close/>
                <a:moveTo>
                  <a:pt x="4990" y="8093"/>
                </a:moveTo>
                <a:lnTo>
                  <a:pt x="4986" y="8099"/>
                </a:lnTo>
                <a:lnTo>
                  <a:pt x="4981" y="8105"/>
                </a:lnTo>
                <a:lnTo>
                  <a:pt x="4985" y="8099"/>
                </a:lnTo>
                <a:lnTo>
                  <a:pt x="4990" y="8093"/>
                </a:lnTo>
                <a:close/>
                <a:moveTo>
                  <a:pt x="4978" y="8080"/>
                </a:moveTo>
                <a:lnTo>
                  <a:pt x="4982" y="8079"/>
                </a:lnTo>
                <a:lnTo>
                  <a:pt x="4986" y="8077"/>
                </a:lnTo>
                <a:lnTo>
                  <a:pt x="4990" y="8079"/>
                </a:lnTo>
                <a:lnTo>
                  <a:pt x="4992" y="8083"/>
                </a:lnTo>
                <a:lnTo>
                  <a:pt x="4989" y="8085"/>
                </a:lnTo>
                <a:lnTo>
                  <a:pt x="4983" y="8086"/>
                </a:lnTo>
                <a:lnTo>
                  <a:pt x="4980" y="8085"/>
                </a:lnTo>
                <a:lnTo>
                  <a:pt x="4978" y="8080"/>
                </a:lnTo>
                <a:close/>
                <a:moveTo>
                  <a:pt x="4947" y="7957"/>
                </a:moveTo>
                <a:lnTo>
                  <a:pt x="4939" y="7972"/>
                </a:lnTo>
                <a:lnTo>
                  <a:pt x="4888" y="8002"/>
                </a:lnTo>
                <a:lnTo>
                  <a:pt x="4834" y="8027"/>
                </a:lnTo>
                <a:lnTo>
                  <a:pt x="4822" y="8023"/>
                </a:lnTo>
                <a:lnTo>
                  <a:pt x="4866" y="7995"/>
                </a:lnTo>
                <a:lnTo>
                  <a:pt x="4925" y="7949"/>
                </a:lnTo>
                <a:lnTo>
                  <a:pt x="4963" y="7925"/>
                </a:lnTo>
                <a:lnTo>
                  <a:pt x="4947" y="7957"/>
                </a:lnTo>
                <a:close/>
                <a:moveTo>
                  <a:pt x="4920" y="8080"/>
                </a:moveTo>
                <a:lnTo>
                  <a:pt x="4933" y="8070"/>
                </a:lnTo>
                <a:lnTo>
                  <a:pt x="4943" y="8058"/>
                </a:lnTo>
                <a:lnTo>
                  <a:pt x="4952" y="8048"/>
                </a:lnTo>
                <a:lnTo>
                  <a:pt x="4964" y="8039"/>
                </a:lnTo>
                <a:lnTo>
                  <a:pt x="4957" y="8051"/>
                </a:lnTo>
                <a:lnTo>
                  <a:pt x="4945" y="8062"/>
                </a:lnTo>
                <a:lnTo>
                  <a:pt x="4933" y="8071"/>
                </a:lnTo>
                <a:lnTo>
                  <a:pt x="4920" y="8080"/>
                </a:lnTo>
                <a:close/>
                <a:moveTo>
                  <a:pt x="4947" y="807"/>
                </a:moveTo>
                <a:lnTo>
                  <a:pt x="4935" y="817"/>
                </a:lnTo>
                <a:lnTo>
                  <a:pt x="4924" y="823"/>
                </a:lnTo>
                <a:lnTo>
                  <a:pt x="4905" y="826"/>
                </a:lnTo>
                <a:lnTo>
                  <a:pt x="4873" y="829"/>
                </a:lnTo>
                <a:lnTo>
                  <a:pt x="4885" y="819"/>
                </a:lnTo>
                <a:lnTo>
                  <a:pt x="4898" y="814"/>
                </a:lnTo>
                <a:lnTo>
                  <a:pt x="4916" y="810"/>
                </a:lnTo>
                <a:lnTo>
                  <a:pt x="4947" y="807"/>
                </a:lnTo>
                <a:close/>
                <a:moveTo>
                  <a:pt x="5031" y="1584"/>
                </a:moveTo>
                <a:lnTo>
                  <a:pt x="5046" y="1578"/>
                </a:lnTo>
                <a:lnTo>
                  <a:pt x="5061" y="1568"/>
                </a:lnTo>
                <a:lnTo>
                  <a:pt x="5076" y="1560"/>
                </a:lnTo>
                <a:lnTo>
                  <a:pt x="5093" y="1555"/>
                </a:lnTo>
                <a:lnTo>
                  <a:pt x="5078" y="1564"/>
                </a:lnTo>
                <a:lnTo>
                  <a:pt x="5061" y="1574"/>
                </a:lnTo>
                <a:lnTo>
                  <a:pt x="5045" y="1582"/>
                </a:lnTo>
                <a:lnTo>
                  <a:pt x="5031" y="1584"/>
                </a:lnTo>
                <a:close/>
                <a:moveTo>
                  <a:pt x="5158" y="1491"/>
                </a:moveTo>
                <a:lnTo>
                  <a:pt x="5166" y="1485"/>
                </a:lnTo>
                <a:lnTo>
                  <a:pt x="5171" y="1477"/>
                </a:lnTo>
                <a:lnTo>
                  <a:pt x="5176" y="1468"/>
                </a:lnTo>
                <a:lnTo>
                  <a:pt x="5182" y="1462"/>
                </a:lnTo>
                <a:lnTo>
                  <a:pt x="5194" y="1476"/>
                </a:lnTo>
                <a:lnTo>
                  <a:pt x="5187" y="1489"/>
                </a:lnTo>
                <a:lnTo>
                  <a:pt x="5172" y="1494"/>
                </a:lnTo>
                <a:lnTo>
                  <a:pt x="5158" y="1491"/>
                </a:lnTo>
                <a:close/>
                <a:moveTo>
                  <a:pt x="5201" y="751"/>
                </a:moveTo>
                <a:lnTo>
                  <a:pt x="5218" y="751"/>
                </a:lnTo>
                <a:lnTo>
                  <a:pt x="5222" y="761"/>
                </a:lnTo>
                <a:lnTo>
                  <a:pt x="5214" y="772"/>
                </a:lnTo>
                <a:lnTo>
                  <a:pt x="5194" y="775"/>
                </a:lnTo>
                <a:lnTo>
                  <a:pt x="5196" y="766"/>
                </a:lnTo>
                <a:lnTo>
                  <a:pt x="5197" y="758"/>
                </a:lnTo>
                <a:lnTo>
                  <a:pt x="5199" y="753"/>
                </a:lnTo>
                <a:lnTo>
                  <a:pt x="5201" y="751"/>
                </a:lnTo>
                <a:close/>
                <a:moveTo>
                  <a:pt x="5260" y="1484"/>
                </a:moveTo>
                <a:lnTo>
                  <a:pt x="5265" y="1482"/>
                </a:lnTo>
                <a:lnTo>
                  <a:pt x="5265" y="1484"/>
                </a:lnTo>
                <a:lnTo>
                  <a:pt x="5264" y="1486"/>
                </a:lnTo>
                <a:lnTo>
                  <a:pt x="5260" y="1490"/>
                </a:lnTo>
                <a:lnTo>
                  <a:pt x="5256" y="1491"/>
                </a:lnTo>
                <a:lnTo>
                  <a:pt x="5256" y="1490"/>
                </a:lnTo>
                <a:lnTo>
                  <a:pt x="5259" y="1486"/>
                </a:lnTo>
                <a:lnTo>
                  <a:pt x="5260" y="1484"/>
                </a:lnTo>
                <a:close/>
                <a:moveTo>
                  <a:pt x="5275" y="756"/>
                </a:moveTo>
                <a:lnTo>
                  <a:pt x="5280" y="753"/>
                </a:lnTo>
                <a:lnTo>
                  <a:pt x="5284" y="754"/>
                </a:lnTo>
                <a:lnTo>
                  <a:pt x="5288" y="757"/>
                </a:lnTo>
                <a:lnTo>
                  <a:pt x="5289" y="761"/>
                </a:lnTo>
                <a:lnTo>
                  <a:pt x="5281" y="765"/>
                </a:lnTo>
                <a:lnTo>
                  <a:pt x="5276" y="766"/>
                </a:lnTo>
                <a:lnTo>
                  <a:pt x="5274" y="763"/>
                </a:lnTo>
                <a:lnTo>
                  <a:pt x="5275" y="756"/>
                </a:lnTo>
                <a:close/>
                <a:moveTo>
                  <a:pt x="5189" y="1530"/>
                </a:moveTo>
                <a:lnTo>
                  <a:pt x="5169" y="1530"/>
                </a:lnTo>
                <a:lnTo>
                  <a:pt x="5162" y="1518"/>
                </a:lnTo>
                <a:lnTo>
                  <a:pt x="5162" y="1509"/>
                </a:lnTo>
                <a:lnTo>
                  <a:pt x="5167" y="1514"/>
                </a:lnTo>
                <a:lnTo>
                  <a:pt x="5173" y="1517"/>
                </a:lnTo>
                <a:lnTo>
                  <a:pt x="5181" y="1518"/>
                </a:lnTo>
                <a:lnTo>
                  <a:pt x="5186" y="1521"/>
                </a:lnTo>
                <a:lnTo>
                  <a:pt x="5189" y="1530"/>
                </a:lnTo>
                <a:close/>
                <a:moveTo>
                  <a:pt x="4885" y="897"/>
                </a:moveTo>
                <a:lnTo>
                  <a:pt x="4896" y="894"/>
                </a:lnTo>
                <a:lnTo>
                  <a:pt x="4907" y="892"/>
                </a:lnTo>
                <a:lnTo>
                  <a:pt x="4913" y="894"/>
                </a:lnTo>
                <a:lnTo>
                  <a:pt x="4908" y="903"/>
                </a:lnTo>
                <a:lnTo>
                  <a:pt x="4899" y="906"/>
                </a:lnTo>
                <a:lnTo>
                  <a:pt x="4892" y="907"/>
                </a:lnTo>
                <a:lnTo>
                  <a:pt x="4885" y="905"/>
                </a:lnTo>
                <a:lnTo>
                  <a:pt x="4885" y="897"/>
                </a:lnTo>
                <a:close/>
                <a:moveTo>
                  <a:pt x="5374" y="1778"/>
                </a:moveTo>
                <a:lnTo>
                  <a:pt x="5371" y="1780"/>
                </a:lnTo>
                <a:lnTo>
                  <a:pt x="5369" y="1782"/>
                </a:lnTo>
                <a:lnTo>
                  <a:pt x="5372" y="1780"/>
                </a:lnTo>
                <a:lnTo>
                  <a:pt x="5374" y="1778"/>
                </a:lnTo>
                <a:lnTo>
                  <a:pt x="5373" y="1780"/>
                </a:lnTo>
                <a:lnTo>
                  <a:pt x="5372" y="1782"/>
                </a:lnTo>
                <a:lnTo>
                  <a:pt x="5371" y="1780"/>
                </a:lnTo>
                <a:lnTo>
                  <a:pt x="5374" y="1778"/>
                </a:lnTo>
                <a:close/>
                <a:moveTo>
                  <a:pt x="5464" y="1391"/>
                </a:moveTo>
                <a:lnTo>
                  <a:pt x="5438" y="1404"/>
                </a:lnTo>
                <a:lnTo>
                  <a:pt x="5415" y="1414"/>
                </a:lnTo>
                <a:lnTo>
                  <a:pt x="5394" y="1424"/>
                </a:lnTo>
                <a:lnTo>
                  <a:pt x="5372" y="1434"/>
                </a:lnTo>
                <a:lnTo>
                  <a:pt x="5387" y="1415"/>
                </a:lnTo>
                <a:lnTo>
                  <a:pt x="5402" y="1404"/>
                </a:lnTo>
                <a:lnTo>
                  <a:pt x="5425" y="1397"/>
                </a:lnTo>
                <a:lnTo>
                  <a:pt x="5464" y="1391"/>
                </a:lnTo>
                <a:close/>
                <a:moveTo>
                  <a:pt x="5713" y="1239"/>
                </a:moveTo>
                <a:lnTo>
                  <a:pt x="5703" y="1258"/>
                </a:lnTo>
                <a:lnTo>
                  <a:pt x="5695" y="1278"/>
                </a:lnTo>
                <a:lnTo>
                  <a:pt x="5678" y="1270"/>
                </a:lnTo>
                <a:lnTo>
                  <a:pt x="5680" y="1257"/>
                </a:lnTo>
                <a:lnTo>
                  <a:pt x="5694" y="1244"/>
                </a:lnTo>
                <a:lnTo>
                  <a:pt x="5713" y="1239"/>
                </a:lnTo>
                <a:close/>
                <a:moveTo>
                  <a:pt x="5706" y="1238"/>
                </a:moveTo>
                <a:lnTo>
                  <a:pt x="5711" y="1236"/>
                </a:lnTo>
                <a:lnTo>
                  <a:pt x="5716" y="1234"/>
                </a:lnTo>
                <a:lnTo>
                  <a:pt x="5717" y="1234"/>
                </a:lnTo>
                <a:lnTo>
                  <a:pt x="5713" y="1239"/>
                </a:lnTo>
                <a:lnTo>
                  <a:pt x="5711" y="1238"/>
                </a:lnTo>
                <a:lnTo>
                  <a:pt x="5706" y="1238"/>
                </a:lnTo>
                <a:close/>
                <a:moveTo>
                  <a:pt x="5544" y="1341"/>
                </a:moveTo>
                <a:lnTo>
                  <a:pt x="5562" y="1331"/>
                </a:lnTo>
                <a:lnTo>
                  <a:pt x="5581" y="1318"/>
                </a:lnTo>
                <a:lnTo>
                  <a:pt x="5599" y="1308"/>
                </a:lnTo>
                <a:lnTo>
                  <a:pt x="5615" y="1307"/>
                </a:lnTo>
                <a:lnTo>
                  <a:pt x="5596" y="1318"/>
                </a:lnTo>
                <a:lnTo>
                  <a:pt x="5576" y="1334"/>
                </a:lnTo>
                <a:lnTo>
                  <a:pt x="5558" y="1345"/>
                </a:lnTo>
                <a:lnTo>
                  <a:pt x="5544" y="1341"/>
                </a:lnTo>
                <a:close/>
                <a:moveTo>
                  <a:pt x="5698" y="1640"/>
                </a:moveTo>
                <a:lnTo>
                  <a:pt x="5637" y="1666"/>
                </a:lnTo>
                <a:lnTo>
                  <a:pt x="5571" y="1699"/>
                </a:lnTo>
                <a:lnTo>
                  <a:pt x="5534" y="1710"/>
                </a:lnTo>
                <a:lnTo>
                  <a:pt x="5558" y="1676"/>
                </a:lnTo>
                <a:lnTo>
                  <a:pt x="5604" y="1670"/>
                </a:lnTo>
                <a:lnTo>
                  <a:pt x="5667" y="1642"/>
                </a:lnTo>
                <a:lnTo>
                  <a:pt x="5711" y="1623"/>
                </a:lnTo>
                <a:lnTo>
                  <a:pt x="5698" y="1640"/>
                </a:lnTo>
                <a:close/>
                <a:moveTo>
                  <a:pt x="5734" y="1252"/>
                </a:moveTo>
                <a:lnTo>
                  <a:pt x="5732" y="1253"/>
                </a:lnTo>
                <a:lnTo>
                  <a:pt x="5731" y="1256"/>
                </a:lnTo>
                <a:lnTo>
                  <a:pt x="5728" y="1257"/>
                </a:lnTo>
                <a:lnTo>
                  <a:pt x="5726" y="1256"/>
                </a:lnTo>
                <a:lnTo>
                  <a:pt x="5727" y="1253"/>
                </a:lnTo>
                <a:lnTo>
                  <a:pt x="5730" y="1252"/>
                </a:lnTo>
                <a:lnTo>
                  <a:pt x="5731" y="1251"/>
                </a:lnTo>
                <a:lnTo>
                  <a:pt x="5734" y="1252"/>
                </a:lnTo>
                <a:close/>
                <a:moveTo>
                  <a:pt x="5416" y="1283"/>
                </a:moveTo>
                <a:lnTo>
                  <a:pt x="5506" y="1223"/>
                </a:lnTo>
                <a:lnTo>
                  <a:pt x="5604" y="1173"/>
                </a:lnTo>
                <a:lnTo>
                  <a:pt x="5693" y="1143"/>
                </a:lnTo>
                <a:lnTo>
                  <a:pt x="5753" y="1141"/>
                </a:lnTo>
                <a:lnTo>
                  <a:pt x="5704" y="1172"/>
                </a:lnTo>
                <a:lnTo>
                  <a:pt x="5569" y="1244"/>
                </a:lnTo>
                <a:lnTo>
                  <a:pt x="5441" y="1302"/>
                </a:lnTo>
                <a:lnTo>
                  <a:pt x="5416" y="1283"/>
                </a:lnTo>
                <a:close/>
                <a:moveTo>
                  <a:pt x="5459" y="1051"/>
                </a:moveTo>
                <a:lnTo>
                  <a:pt x="5475" y="1040"/>
                </a:lnTo>
                <a:lnTo>
                  <a:pt x="5478" y="1045"/>
                </a:lnTo>
                <a:lnTo>
                  <a:pt x="5467" y="1057"/>
                </a:lnTo>
                <a:lnTo>
                  <a:pt x="5448" y="1069"/>
                </a:lnTo>
                <a:lnTo>
                  <a:pt x="5442" y="1074"/>
                </a:lnTo>
                <a:lnTo>
                  <a:pt x="5442" y="1069"/>
                </a:lnTo>
                <a:lnTo>
                  <a:pt x="5448" y="1059"/>
                </a:lnTo>
                <a:lnTo>
                  <a:pt x="5459" y="1051"/>
                </a:lnTo>
                <a:close/>
                <a:moveTo>
                  <a:pt x="5502" y="1097"/>
                </a:moveTo>
                <a:lnTo>
                  <a:pt x="5489" y="1099"/>
                </a:lnTo>
                <a:lnTo>
                  <a:pt x="5475" y="1103"/>
                </a:lnTo>
                <a:lnTo>
                  <a:pt x="5462" y="1104"/>
                </a:lnTo>
                <a:lnTo>
                  <a:pt x="5455" y="1094"/>
                </a:lnTo>
                <a:lnTo>
                  <a:pt x="5466" y="1093"/>
                </a:lnTo>
                <a:lnTo>
                  <a:pt x="5480" y="1090"/>
                </a:lnTo>
                <a:lnTo>
                  <a:pt x="5494" y="1090"/>
                </a:lnTo>
                <a:lnTo>
                  <a:pt x="5502" y="1097"/>
                </a:lnTo>
                <a:close/>
                <a:moveTo>
                  <a:pt x="5605" y="963"/>
                </a:moveTo>
                <a:lnTo>
                  <a:pt x="5647" y="935"/>
                </a:lnTo>
                <a:lnTo>
                  <a:pt x="5683" y="916"/>
                </a:lnTo>
                <a:lnTo>
                  <a:pt x="5697" y="922"/>
                </a:lnTo>
                <a:lnTo>
                  <a:pt x="5674" y="967"/>
                </a:lnTo>
                <a:lnTo>
                  <a:pt x="5590" y="1008"/>
                </a:lnTo>
                <a:lnTo>
                  <a:pt x="5526" y="1026"/>
                </a:lnTo>
                <a:lnTo>
                  <a:pt x="5518" y="1013"/>
                </a:lnTo>
                <a:lnTo>
                  <a:pt x="5605" y="963"/>
                </a:lnTo>
                <a:close/>
                <a:moveTo>
                  <a:pt x="5800" y="1098"/>
                </a:moveTo>
                <a:lnTo>
                  <a:pt x="5785" y="1102"/>
                </a:lnTo>
                <a:lnTo>
                  <a:pt x="5767" y="1106"/>
                </a:lnTo>
                <a:lnTo>
                  <a:pt x="5782" y="1093"/>
                </a:lnTo>
                <a:lnTo>
                  <a:pt x="5790" y="1087"/>
                </a:lnTo>
                <a:lnTo>
                  <a:pt x="5795" y="1089"/>
                </a:lnTo>
                <a:lnTo>
                  <a:pt x="5800" y="1098"/>
                </a:lnTo>
                <a:close/>
                <a:moveTo>
                  <a:pt x="5821" y="1433"/>
                </a:moveTo>
                <a:lnTo>
                  <a:pt x="5832" y="1438"/>
                </a:lnTo>
                <a:lnTo>
                  <a:pt x="5825" y="1443"/>
                </a:lnTo>
                <a:lnTo>
                  <a:pt x="5814" y="1447"/>
                </a:lnTo>
                <a:lnTo>
                  <a:pt x="5801" y="1452"/>
                </a:lnTo>
                <a:lnTo>
                  <a:pt x="5804" y="1446"/>
                </a:lnTo>
                <a:lnTo>
                  <a:pt x="5810" y="1440"/>
                </a:lnTo>
                <a:lnTo>
                  <a:pt x="5816" y="1437"/>
                </a:lnTo>
                <a:lnTo>
                  <a:pt x="5821" y="1433"/>
                </a:lnTo>
                <a:close/>
                <a:moveTo>
                  <a:pt x="5838" y="1456"/>
                </a:moveTo>
                <a:lnTo>
                  <a:pt x="5844" y="1451"/>
                </a:lnTo>
                <a:lnTo>
                  <a:pt x="5851" y="1443"/>
                </a:lnTo>
                <a:lnTo>
                  <a:pt x="5851" y="1438"/>
                </a:lnTo>
                <a:lnTo>
                  <a:pt x="5843" y="1435"/>
                </a:lnTo>
                <a:lnTo>
                  <a:pt x="5874" y="1416"/>
                </a:lnTo>
                <a:lnTo>
                  <a:pt x="5879" y="1425"/>
                </a:lnTo>
                <a:lnTo>
                  <a:pt x="5863" y="1444"/>
                </a:lnTo>
                <a:lnTo>
                  <a:pt x="5838" y="1456"/>
                </a:lnTo>
                <a:close/>
                <a:moveTo>
                  <a:pt x="5916" y="1610"/>
                </a:moveTo>
                <a:lnTo>
                  <a:pt x="5917" y="1612"/>
                </a:lnTo>
                <a:lnTo>
                  <a:pt x="5917" y="1614"/>
                </a:lnTo>
                <a:lnTo>
                  <a:pt x="5914" y="1615"/>
                </a:lnTo>
                <a:lnTo>
                  <a:pt x="5912" y="1615"/>
                </a:lnTo>
                <a:lnTo>
                  <a:pt x="5916" y="1610"/>
                </a:lnTo>
                <a:close/>
                <a:moveTo>
                  <a:pt x="7148" y="1341"/>
                </a:moveTo>
                <a:lnTo>
                  <a:pt x="7137" y="1335"/>
                </a:lnTo>
                <a:lnTo>
                  <a:pt x="7128" y="1328"/>
                </a:lnTo>
                <a:lnTo>
                  <a:pt x="7134" y="1326"/>
                </a:lnTo>
                <a:lnTo>
                  <a:pt x="7140" y="1327"/>
                </a:lnTo>
                <a:lnTo>
                  <a:pt x="7143" y="1331"/>
                </a:lnTo>
                <a:lnTo>
                  <a:pt x="7148" y="1341"/>
                </a:lnTo>
                <a:close/>
                <a:moveTo>
                  <a:pt x="7160" y="1334"/>
                </a:moveTo>
                <a:lnTo>
                  <a:pt x="7171" y="1336"/>
                </a:lnTo>
                <a:lnTo>
                  <a:pt x="7185" y="1339"/>
                </a:lnTo>
                <a:lnTo>
                  <a:pt x="7176" y="1344"/>
                </a:lnTo>
                <a:lnTo>
                  <a:pt x="7168" y="1345"/>
                </a:lnTo>
                <a:lnTo>
                  <a:pt x="7161" y="1340"/>
                </a:lnTo>
                <a:lnTo>
                  <a:pt x="7160" y="1334"/>
                </a:lnTo>
                <a:close/>
                <a:moveTo>
                  <a:pt x="7767" y="1125"/>
                </a:moveTo>
                <a:lnTo>
                  <a:pt x="7771" y="1139"/>
                </a:lnTo>
                <a:lnTo>
                  <a:pt x="7770" y="1146"/>
                </a:lnTo>
                <a:lnTo>
                  <a:pt x="7762" y="1149"/>
                </a:lnTo>
                <a:lnTo>
                  <a:pt x="7747" y="1146"/>
                </a:lnTo>
                <a:lnTo>
                  <a:pt x="7757" y="1136"/>
                </a:lnTo>
                <a:lnTo>
                  <a:pt x="7767" y="1125"/>
                </a:lnTo>
                <a:close/>
                <a:moveTo>
                  <a:pt x="7841" y="1242"/>
                </a:moveTo>
                <a:lnTo>
                  <a:pt x="7859" y="1233"/>
                </a:lnTo>
                <a:lnTo>
                  <a:pt x="7876" y="1223"/>
                </a:lnTo>
                <a:lnTo>
                  <a:pt x="7892" y="1216"/>
                </a:lnTo>
                <a:lnTo>
                  <a:pt x="7913" y="1219"/>
                </a:lnTo>
                <a:lnTo>
                  <a:pt x="7885" y="1238"/>
                </a:lnTo>
                <a:lnTo>
                  <a:pt x="7849" y="1252"/>
                </a:lnTo>
                <a:lnTo>
                  <a:pt x="7827" y="1256"/>
                </a:lnTo>
                <a:lnTo>
                  <a:pt x="7841" y="1242"/>
                </a:lnTo>
                <a:close/>
                <a:moveTo>
                  <a:pt x="7860" y="1134"/>
                </a:moveTo>
                <a:lnTo>
                  <a:pt x="7851" y="1138"/>
                </a:lnTo>
                <a:lnTo>
                  <a:pt x="7840" y="1143"/>
                </a:lnTo>
                <a:lnTo>
                  <a:pt x="7843" y="1131"/>
                </a:lnTo>
                <a:lnTo>
                  <a:pt x="7848" y="1130"/>
                </a:lnTo>
                <a:lnTo>
                  <a:pt x="7854" y="1132"/>
                </a:lnTo>
                <a:lnTo>
                  <a:pt x="7860" y="1134"/>
                </a:lnTo>
                <a:close/>
                <a:moveTo>
                  <a:pt x="7911" y="1042"/>
                </a:moveTo>
                <a:lnTo>
                  <a:pt x="7900" y="1048"/>
                </a:lnTo>
                <a:lnTo>
                  <a:pt x="7887" y="1059"/>
                </a:lnTo>
                <a:lnTo>
                  <a:pt x="7876" y="1064"/>
                </a:lnTo>
                <a:lnTo>
                  <a:pt x="7868" y="1059"/>
                </a:lnTo>
                <a:lnTo>
                  <a:pt x="7877" y="1052"/>
                </a:lnTo>
                <a:lnTo>
                  <a:pt x="7886" y="1043"/>
                </a:lnTo>
                <a:lnTo>
                  <a:pt x="7896" y="1038"/>
                </a:lnTo>
                <a:lnTo>
                  <a:pt x="7911" y="1042"/>
                </a:lnTo>
                <a:close/>
                <a:moveTo>
                  <a:pt x="7905" y="1421"/>
                </a:moveTo>
                <a:lnTo>
                  <a:pt x="7909" y="1418"/>
                </a:lnTo>
                <a:lnTo>
                  <a:pt x="7909" y="1416"/>
                </a:lnTo>
                <a:lnTo>
                  <a:pt x="7907" y="1419"/>
                </a:lnTo>
                <a:lnTo>
                  <a:pt x="7905" y="1421"/>
                </a:lnTo>
                <a:lnTo>
                  <a:pt x="7901" y="1415"/>
                </a:lnTo>
                <a:lnTo>
                  <a:pt x="7904" y="1410"/>
                </a:lnTo>
                <a:lnTo>
                  <a:pt x="7906" y="1411"/>
                </a:lnTo>
                <a:lnTo>
                  <a:pt x="7905" y="1421"/>
                </a:lnTo>
                <a:close/>
                <a:moveTo>
                  <a:pt x="7927" y="1051"/>
                </a:moveTo>
                <a:lnTo>
                  <a:pt x="7933" y="1054"/>
                </a:lnTo>
                <a:lnTo>
                  <a:pt x="7935" y="1057"/>
                </a:lnTo>
                <a:lnTo>
                  <a:pt x="7938" y="1065"/>
                </a:lnTo>
                <a:lnTo>
                  <a:pt x="7937" y="1074"/>
                </a:lnTo>
                <a:lnTo>
                  <a:pt x="7930" y="1069"/>
                </a:lnTo>
                <a:lnTo>
                  <a:pt x="7924" y="1062"/>
                </a:lnTo>
                <a:lnTo>
                  <a:pt x="7921" y="1057"/>
                </a:lnTo>
                <a:lnTo>
                  <a:pt x="7927" y="1051"/>
                </a:lnTo>
                <a:close/>
                <a:moveTo>
                  <a:pt x="7967" y="1004"/>
                </a:moveTo>
                <a:lnTo>
                  <a:pt x="7967" y="1015"/>
                </a:lnTo>
                <a:lnTo>
                  <a:pt x="7963" y="1022"/>
                </a:lnTo>
                <a:lnTo>
                  <a:pt x="7953" y="1023"/>
                </a:lnTo>
                <a:lnTo>
                  <a:pt x="7939" y="1020"/>
                </a:lnTo>
                <a:lnTo>
                  <a:pt x="7955" y="1012"/>
                </a:lnTo>
                <a:lnTo>
                  <a:pt x="7967" y="1004"/>
                </a:lnTo>
                <a:close/>
                <a:moveTo>
                  <a:pt x="8011" y="1159"/>
                </a:moveTo>
                <a:lnTo>
                  <a:pt x="8000" y="1173"/>
                </a:lnTo>
                <a:lnTo>
                  <a:pt x="7977" y="1188"/>
                </a:lnTo>
                <a:lnTo>
                  <a:pt x="7952" y="1197"/>
                </a:lnTo>
                <a:lnTo>
                  <a:pt x="7933" y="1196"/>
                </a:lnTo>
                <a:lnTo>
                  <a:pt x="7955" y="1186"/>
                </a:lnTo>
                <a:lnTo>
                  <a:pt x="7974" y="1176"/>
                </a:lnTo>
                <a:lnTo>
                  <a:pt x="7993" y="1167"/>
                </a:lnTo>
                <a:lnTo>
                  <a:pt x="8011" y="1159"/>
                </a:lnTo>
                <a:close/>
                <a:moveTo>
                  <a:pt x="7980" y="1157"/>
                </a:moveTo>
                <a:lnTo>
                  <a:pt x="7984" y="1157"/>
                </a:lnTo>
                <a:lnTo>
                  <a:pt x="7986" y="1158"/>
                </a:lnTo>
                <a:lnTo>
                  <a:pt x="7985" y="1163"/>
                </a:lnTo>
                <a:lnTo>
                  <a:pt x="7984" y="1167"/>
                </a:lnTo>
                <a:lnTo>
                  <a:pt x="7980" y="1166"/>
                </a:lnTo>
                <a:lnTo>
                  <a:pt x="7977" y="1163"/>
                </a:lnTo>
                <a:lnTo>
                  <a:pt x="7977" y="1159"/>
                </a:lnTo>
                <a:lnTo>
                  <a:pt x="7980" y="1157"/>
                </a:lnTo>
                <a:close/>
                <a:moveTo>
                  <a:pt x="8023" y="1031"/>
                </a:moveTo>
                <a:lnTo>
                  <a:pt x="8023" y="1040"/>
                </a:lnTo>
                <a:lnTo>
                  <a:pt x="8018" y="1043"/>
                </a:lnTo>
                <a:lnTo>
                  <a:pt x="8011" y="1041"/>
                </a:lnTo>
                <a:lnTo>
                  <a:pt x="8003" y="1034"/>
                </a:lnTo>
                <a:lnTo>
                  <a:pt x="8008" y="1028"/>
                </a:lnTo>
                <a:lnTo>
                  <a:pt x="8012" y="1026"/>
                </a:lnTo>
                <a:lnTo>
                  <a:pt x="8017" y="1027"/>
                </a:lnTo>
                <a:lnTo>
                  <a:pt x="8023" y="1031"/>
                </a:lnTo>
                <a:close/>
                <a:moveTo>
                  <a:pt x="8032" y="1074"/>
                </a:moveTo>
                <a:lnTo>
                  <a:pt x="8039" y="1070"/>
                </a:lnTo>
                <a:lnTo>
                  <a:pt x="8045" y="1073"/>
                </a:lnTo>
                <a:lnTo>
                  <a:pt x="8049" y="1078"/>
                </a:lnTo>
                <a:lnTo>
                  <a:pt x="8049" y="1085"/>
                </a:lnTo>
                <a:lnTo>
                  <a:pt x="8042" y="1084"/>
                </a:lnTo>
                <a:lnTo>
                  <a:pt x="8037" y="1083"/>
                </a:lnTo>
                <a:lnTo>
                  <a:pt x="8032" y="1080"/>
                </a:lnTo>
                <a:lnTo>
                  <a:pt x="8032" y="1074"/>
                </a:lnTo>
                <a:close/>
                <a:moveTo>
                  <a:pt x="8054" y="1017"/>
                </a:moveTo>
                <a:lnTo>
                  <a:pt x="8046" y="1023"/>
                </a:lnTo>
                <a:lnTo>
                  <a:pt x="8041" y="1024"/>
                </a:lnTo>
                <a:lnTo>
                  <a:pt x="8037" y="1019"/>
                </a:lnTo>
                <a:lnTo>
                  <a:pt x="8035" y="1008"/>
                </a:lnTo>
                <a:lnTo>
                  <a:pt x="8045" y="1013"/>
                </a:lnTo>
                <a:lnTo>
                  <a:pt x="8054" y="1017"/>
                </a:lnTo>
                <a:close/>
                <a:moveTo>
                  <a:pt x="8142" y="1322"/>
                </a:moveTo>
                <a:lnTo>
                  <a:pt x="8143" y="1327"/>
                </a:lnTo>
                <a:lnTo>
                  <a:pt x="8142" y="1331"/>
                </a:lnTo>
                <a:lnTo>
                  <a:pt x="8137" y="1334"/>
                </a:lnTo>
                <a:lnTo>
                  <a:pt x="8130" y="1334"/>
                </a:lnTo>
                <a:lnTo>
                  <a:pt x="8130" y="1330"/>
                </a:lnTo>
                <a:lnTo>
                  <a:pt x="8133" y="1327"/>
                </a:lnTo>
                <a:lnTo>
                  <a:pt x="8137" y="1325"/>
                </a:lnTo>
                <a:lnTo>
                  <a:pt x="8142" y="1322"/>
                </a:lnTo>
                <a:close/>
                <a:moveTo>
                  <a:pt x="8189" y="1080"/>
                </a:moveTo>
                <a:lnTo>
                  <a:pt x="8180" y="1083"/>
                </a:lnTo>
                <a:lnTo>
                  <a:pt x="8170" y="1085"/>
                </a:lnTo>
                <a:lnTo>
                  <a:pt x="8174" y="1078"/>
                </a:lnTo>
                <a:lnTo>
                  <a:pt x="8177" y="1075"/>
                </a:lnTo>
                <a:lnTo>
                  <a:pt x="8183" y="1076"/>
                </a:lnTo>
                <a:lnTo>
                  <a:pt x="8189" y="1080"/>
                </a:lnTo>
                <a:close/>
                <a:moveTo>
                  <a:pt x="8249" y="991"/>
                </a:moveTo>
                <a:lnTo>
                  <a:pt x="8253" y="996"/>
                </a:lnTo>
                <a:lnTo>
                  <a:pt x="8256" y="1000"/>
                </a:lnTo>
                <a:lnTo>
                  <a:pt x="8256" y="1003"/>
                </a:lnTo>
                <a:lnTo>
                  <a:pt x="8254" y="1006"/>
                </a:lnTo>
                <a:lnTo>
                  <a:pt x="8249" y="1004"/>
                </a:lnTo>
                <a:lnTo>
                  <a:pt x="8247" y="1001"/>
                </a:lnTo>
                <a:lnTo>
                  <a:pt x="8247" y="998"/>
                </a:lnTo>
                <a:lnTo>
                  <a:pt x="8249" y="991"/>
                </a:lnTo>
                <a:close/>
                <a:moveTo>
                  <a:pt x="8278" y="1066"/>
                </a:moveTo>
                <a:lnTo>
                  <a:pt x="8293" y="1066"/>
                </a:lnTo>
                <a:lnTo>
                  <a:pt x="8293" y="1079"/>
                </a:lnTo>
                <a:lnTo>
                  <a:pt x="8281" y="1096"/>
                </a:lnTo>
                <a:lnTo>
                  <a:pt x="8260" y="1108"/>
                </a:lnTo>
                <a:lnTo>
                  <a:pt x="8261" y="1092"/>
                </a:lnTo>
                <a:lnTo>
                  <a:pt x="8261" y="1075"/>
                </a:lnTo>
                <a:lnTo>
                  <a:pt x="8265" y="1065"/>
                </a:lnTo>
                <a:lnTo>
                  <a:pt x="8278" y="1066"/>
                </a:lnTo>
                <a:close/>
                <a:moveTo>
                  <a:pt x="8311" y="943"/>
                </a:moveTo>
                <a:lnTo>
                  <a:pt x="8315" y="943"/>
                </a:lnTo>
                <a:lnTo>
                  <a:pt x="8324" y="944"/>
                </a:lnTo>
                <a:lnTo>
                  <a:pt x="8316" y="953"/>
                </a:lnTo>
                <a:lnTo>
                  <a:pt x="8309" y="954"/>
                </a:lnTo>
                <a:lnTo>
                  <a:pt x="8305" y="949"/>
                </a:lnTo>
                <a:lnTo>
                  <a:pt x="8311" y="943"/>
                </a:lnTo>
                <a:close/>
                <a:moveTo>
                  <a:pt x="8337" y="847"/>
                </a:moveTo>
                <a:lnTo>
                  <a:pt x="8343" y="850"/>
                </a:lnTo>
                <a:lnTo>
                  <a:pt x="8346" y="855"/>
                </a:lnTo>
                <a:lnTo>
                  <a:pt x="8344" y="861"/>
                </a:lnTo>
                <a:lnTo>
                  <a:pt x="8339" y="866"/>
                </a:lnTo>
                <a:lnTo>
                  <a:pt x="8334" y="864"/>
                </a:lnTo>
                <a:lnTo>
                  <a:pt x="8332" y="859"/>
                </a:lnTo>
                <a:lnTo>
                  <a:pt x="8333" y="852"/>
                </a:lnTo>
                <a:lnTo>
                  <a:pt x="8337" y="847"/>
                </a:lnTo>
                <a:close/>
                <a:moveTo>
                  <a:pt x="8370" y="917"/>
                </a:moveTo>
                <a:lnTo>
                  <a:pt x="8367" y="926"/>
                </a:lnTo>
                <a:lnTo>
                  <a:pt x="8362" y="930"/>
                </a:lnTo>
                <a:lnTo>
                  <a:pt x="8357" y="931"/>
                </a:lnTo>
                <a:lnTo>
                  <a:pt x="8349" y="933"/>
                </a:lnTo>
                <a:lnTo>
                  <a:pt x="8360" y="925"/>
                </a:lnTo>
                <a:lnTo>
                  <a:pt x="8370" y="917"/>
                </a:lnTo>
                <a:close/>
                <a:moveTo>
                  <a:pt x="8386" y="1127"/>
                </a:moveTo>
                <a:lnTo>
                  <a:pt x="8379" y="1135"/>
                </a:lnTo>
                <a:lnTo>
                  <a:pt x="8370" y="1143"/>
                </a:lnTo>
                <a:lnTo>
                  <a:pt x="8371" y="1134"/>
                </a:lnTo>
                <a:lnTo>
                  <a:pt x="8374" y="1129"/>
                </a:lnTo>
                <a:lnTo>
                  <a:pt x="8379" y="1126"/>
                </a:lnTo>
                <a:lnTo>
                  <a:pt x="8386" y="1127"/>
                </a:lnTo>
                <a:close/>
                <a:moveTo>
                  <a:pt x="8363" y="1209"/>
                </a:moveTo>
                <a:lnTo>
                  <a:pt x="8371" y="1192"/>
                </a:lnTo>
                <a:lnTo>
                  <a:pt x="8382" y="1185"/>
                </a:lnTo>
                <a:lnTo>
                  <a:pt x="8396" y="1181"/>
                </a:lnTo>
                <a:lnTo>
                  <a:pt x="8409" y="1178"/>
                </a:lnTo>
                <a:lnTo>
                  <a:pt x="8400" y="1190"/>
                </a:lnTo>
                <a:lnTo>
                  <a:pt x="8391" y="1199"/>
                </a:lnTo>
                <a:lnTo>
                  <a:pt x="8379" y="1205"/>
                </a:lnTo>
                <a:lnTo>
                  <a:pt x="8363" y="1209"/>
                </a:lnTo>
                <a:close/>
                <a:moveTo>
                  <a:pt x="8451" y="953"/>
                </a:moveTo>
                <a:lnTo>
                  <a:pt x="8444" y="959"/>
                </a:lnTo>
                <a:lnTo>
                  <a:pt x="8435" y="966"/>
                </a:lnTo>
                <a:lnTo>
                  <a:pt x="8433" y="954"/>
                </a:lnTo>
                <a:lnTo>
                  <a:pt x="8435" y="948"/>
                </a:lnTo>
                <a:lnTo>
                  <a:pt x="8440" y="949"/>
                </a:lnTo>
                <a:lnTo>
                  <a:pt x="8451" y="953"/>
                </a:lnTo>
                <a:close/>
                <a:moveTo>
                  <a:pt x="8500" y="869"/>
                </a:moveTo>
                <a:lnTo>
                  <a:pt x="8492" y="875"/>
                </a:lnTo>
                <a:lnTo>
                  <a:pt x="8491" y="875"/>
                </a:lnTo>
                <a:lnTo>
                  <a:pt x="8495" y="873"/>
                </a:lnTo>
                <a:lnTo>
                  <a:pt x="8500" y="869"/>
                </a:lnTo>
                <a:lnTo>
                  <a:pt x="8501" y="877"/>
                </a:lnTo>
                <a:lnTo>
                  <a:pt x="8496" y="883"/>
                </a:lnTo>
                <a:lnTo>
                  <a:pt x="8493" y="883"/>
                </a:lnTo>
                <a:lnTo>
                  <a:pt x="8500" y="869"/>
                </a:lnTo>
                <a:close/>
                <a:moveTo>
                  <a:pt x="8511" y="799"/>
                </a:moveTo>
                <a:lnTo>
                  <a:pt x="8510" y="813"/>
                </a:lnTo>
                <a:lnTo>
                  <a:pt x="8506" y="819"/>
                </a:lnTo>
                <a:lnTo>
                  <a:pt x="8498" y="819"/>
                </a:lnTo>
                <a:lnTo>
                  <a:pt x="8487" y="815"/>
                </a:lnTo>
                <a:lnTo>
                  <a:pt x="8500" y="807"/>
                </a:lnTo>
                <a:lnTo>
                  <a:pt x="8511" y="799"/>
                </a:lnTo>
                <a:close/>
                <a:moveTo>
                  <a:pt x="8511" y="768"/>
                </a:moveTo>
                <a:lnTo>
                  <a:pt x="8510" y="779"/>
                </a:lnTo>
                <a:lnTo>
                  <a:pt x="8507" y="786"/>
                </a:lnTo>
                <a:lnTo>
                  <a:pt x="8502" y="790"/>
                </a:lnTo>
                <a:lnTo>
                  <a:pt x="8495" y="789"/>
                </a:lnTo>
                <a:lnTo>
                  <a:pt x="8492" y="782"/>
                </a:lnTo>
                <a:lnTo>
                  <a:pt x="8497" y="777"/>
                </a:lnTo>
                <a:lnTo>
                  <a:pt x="8505" y="772"/>
                </a:lnTo>
                <a:lnTo>
                  <a:pt x="8511" y="768"/>
                </a:lnTo>
                <a:close/>
                <a:moveTo>
                  <a:pt x="8526" y="2446"/>
                </a:moveTo>
                <a:lnTo>
                  <a:pt x="8514" y="2455"/>
                </a:lnTo>
                <a:lnTo>
                  <a:pt x="8502" y="2466"/>
                </a:lnTo>
                <a:lnTo>
                  <a:pt x="8503" y="2459"/>
                </a:lnTo>
                <a:lnTo>
                  <a:pt x="8512" y="2450"/>
                </a:lnTo>
                <a:lnTo>
                  <a:pt x="8523" y="2445"/>
                </a:lnTo>
                <a:lnTo>
                  <a:pt x="8526" y="2446"/>
                </a:lnTo>
                <a:close/>
                <a:moveTo>
                  <a:pt x="8548" y="2419"/>
                </a:moveTo>
                <a:lnTo>
                  <a:pt x="8540" y="2428"/>
                </a:lnTo>
                <a:lnTo>
                  <a:pt x="8548" y="2419"/>
                </a:lnTo>
                <a:lnTo>
                  <a:pt x="8549" y="2427"/>
                </a:lnTo>
                <a:lnTo>
                  <a:pt x="8547" y="2432"/>
                </a:lnTo>
                <a:lnTo>
                  <a:pt x="8545" y="2431"/>
                </a:lnTo>
                <a:lnTo>
                  <a:pt x="8548" y="2419"/>
                </a:lnTo>
                <a:close/>
                <a:moveTo>
                  <a:pt x="8547" y="842"/>
                </a:moveTo>
                <a:lnTo>
                  <a:pt x="8544" y="852"/>
                </a:lnTo>
                <a:lnTo>
                  <a:pt x="8542" y="861"/>
                </a:lnTo>
                <a:lnTo>
                  <a:pt x="8538" y="868"/>
                </a:lnTo>
                <a:lnTo>
                  <a:pt x="8529" y="868"/>
                </a:lnTo>
                <a:lnTo>
                  <a:pt x="8529" y="859"/>
                </a:lnTo>
                <a:lnTo>
                  <a:pt x="8531" y="851"/>
                </a:lnTo>
                <a:lnTo>
                  <a:pt x="8538" y="847"/>
                </a:lnTo>
                <a:lnTo>
                  <a:pt x="8547" y="842"/>
                </a:lnTo>
                <a:close/>
                <a:moveTo>
                  <a:pt x="8644" y="738"/>
                </a:moveTo>
                <a:lnTo>
                  <a:pt x="8641" y="747"/>
                </a:lnTo>
                <a:lnTo>
                  <a:pt x="8636" y="751"/>
                </a:lnTo>
                <a:lnTo>
                  <a:pt x="8628" y="751"/>
                </a:lnTo>
                <a:lnTo>
                  <a:pt x="8621" y="749"/>
                </a:lnTo>
                <a:lnTo>
                  <a:pt x="8632" y="743"/>
                </a:lnTo>
                <a:lnTo>
                  <a:pt x="8644" y="738"/>
                </a:lnTo>
                <a:close/>
                <a:moveTo>
                  <a:pt x="8833" y="2034"/>
                </a:moveTo>
                <a:lnTo>
                  <a:pt x="8857" y="2032"/>
                </a:lnTo>
                <a:lnTo>
                  <a:pt x="8898" y="1994"/>
                </a:lnTo>
                <a:lnTo>
                  <a:pt x="8926" y="1971"/>
                </a:lnTo>
                <a:lnTo>
                  <a:pt x="8916" y="2020"/>
                </a:lnTo>
                <a:lnTo>
                  <a:pt x="8875" y="2041"/>
                </a:lnTo>
                <a:lnTo>
                  <a:pt x="8826" y="2069"/>
                </a:lnTo>
                <a:lnTo>
                  <a:pt x="8801" y="2077"/>
                </a:lnTo>
                <a:lnTo>
                  <a:pt x="8833" y="2034"/>
                </a:lnTo>
                <a:close/>
                <a:moveTo>
                  <a:pt x="8964" y="609"/>
                </a:moveTo>
                <a:lnTo>
                  <a:pt x="8970" y="614"/>
                </a:lnTo>
                <a:lnTo>
                  <a:pt x="8968" y="619"/>
                </a:lnTo>
                <a:lnTo>
                  <a:pt x="8963" y="623"/>
                </a:lnTo>
                <a:lnTo>
                  <a:pt x="8954" y="619"/>
                </a:lnTo>
                <a:lnTo>
                  <a:pt x="8961" y="613"/>
                </a:lnTo>
                <a:lnTo>
                  <a:pt x="8964" y="609"/>
                </a:lnTo>
                <a:close/>
                <a:moveTo>
                  <a:pt x="9012" y="1932"/>
                </a:moveTo>
                <a:lnTo>
                  <a:pt x="9000" y="1943"/>
                </a:lnTo>
                <a:lnTo>
                  <a:pt x="8989" y="1953"/>
                </a:lnTo>
                <a:lnTo>
                  <a:pt x="8990" y="1941"/>
                </a:lnTo>
                <a:lnTo>
                  <a:pt x="8994" y="1933"/>
                </a:lnTo>
                <a:lnTo>
                  <a:pt x="9000" y="1931"/>
                </a:lnTo>
                <a:lnTo>
                  <a:pt x="9012" y="1932"/>
                </a:lnTo>
                <a:close/>
                <a:moveTo>
                  <a:pt x="9027" y="589"/>
                </a:moveTo>
                <a:lnTo>
                  <a:pt x="9029" y="589"/>
                </a:lnTo>
                <a:lnTo>
                  <a:pt x="9035" y="589"/>
                </a:lnTo>
                <a:lnTo>
                  <a:pt x="9032" y="595"/>
                </a:lnTo>
                <a:lnTo>
                  <a:pt x="9027" y="597"/>
                </a:lnTo>
                <a:lnTo>
                  <a:pt x="9024" y="594"/>
                </a:lnTo>
                <a:lnTo>
                  <a:pt x="9027" y="589"/>
                </a:lnTo>
                <a:close/>
                <a:moveTo>
                  <a:pt x="9063" y="609"/>
                </a:moveTo>
                <a:lnTo>
                  <a:pt x="9070" y="625"/>
                </a:lnTo>
                <a:lnTo>
                  <a:pt x="9065" y="635"/>
                </a:lnTo>
                <a:lnTo>
                  <a:pt x="9051" y="639"/>
                </a:lnTo>
                <a:lnTo>
                  <a:pt x="9031" y="635"/>
                </a:lnTo>
                <a:lnTo>
                  <a:pt x="9036" y="623"/>
                </a:lnTo>
                <a:lnTo>
                  <a:pt x="9043" y="616"/>
                </a:lnTo>
                <a:lnTo>
                  <a:pt x="9052" y="612"/>
                </a:lnTo>
                <a:lnTo>
                  <a:pt x="9063" y="609"/>
                </a:lnTo>
                <a:close/>
                <a:moveTo>
                  <a:pt x="9084" y="1840"/>
                </a:moveTo>
                <a:lnTo>
                  <a:pt x="9088" y="1839"/>
                </a:lnTo>
                <a:lnTo>
                  <a:pt x="9091" y="1840"/>
                </a:lnTo>
                <a:lnTo>
                  <a:pt x="9091" y="1843"/>
                </a:lnTo>
                <a:lnTo>
                  <a:pt x="9091" y="1845"/>
                </a:lnTo>
                <a:lnTo>
                  <a:pt x="9087" y="1845"/>
                </a:lnTo>
                <a:lnTo>
                  <a:pt x="9085" y="1844"/>
                </a:lnTo>
                <a:lnTo>
                  <a:pt x="9084" y="1843"/>
                </a:lnTo>
                <a:lnTo>
                  <a:pt x="9084" y="1840"/>
                </a:lnTo>
                <a:close/>
                <a:moveTo>
                  <a:pt x="9161" y="614"/>
                </a:moveTo>
                <a:lnTo>
                  <a:pt x="9164" y="616"/>
                </a:lnTo>
                <a:lnTo>
                  <a:pt x="9166" y="618"/>
                </a:lnTo>
                <a:lnTo>
                  <a:pt x="9164" y="622"/>
                </a:lnTo>
                <a:lnTo>
                  <a:pt x="9164" y="627"/>
                </a:lnTo>
                <a:lnTo>
                  <a:pt x="9159" y="625"/>
                </a:lnTo>
                <a:lnTo>
                  <a:pt x="9158" y="622"/>
                </a:lnTo>
                <a:lnTo>
                  <a:pt x="9158" y="618"/>
                </a:lnTo>
                <a:lnTo>
                  <a:pt x="9161" y="614"/>
                </a:lnTo>
                <a:close/>
                <a:moveTo>
                  <a:pt x="9252" y="1328"/>
                </a:moveTo>
                <a:lnTo>
                  <a:pt x="9250" y="1335"/>
                </a:lnTo>
                <a:lnTo>
                  <a:pt x="9252" y="1328"/>
                </a:lnTo>
                <a:lnTo>
                  <a:pt x="9255" y="1334"/>
                </a:lnTo>
                <a:lnTo>
                  <a:pt x="9255" y="1339"/>
                </a:lnTo>
                <a:lnTo>
                  <a:pt x="9252" y="1340"/>
                </a:lnTo>
                <a:lnTo>
                  <a:pt x="9252" y="1328"/>
                </a:lnTo>
                <a:close/>
                <a:moveTo>
                  <a:pt x="9269" y="1769"/>
                </a:moveTo>
                <a:lnTo>
                  <a:pt x="9266" y="1770"/>
                </a:lnTo>
                <a:lnTo>
                  <a:pt x="9265" y="1770"/>
                </a:lnTo>
                <a:lnTo>
                  <a:pt x="9266" y="1769"/>
                </a:lnTo>
                <a:lnTo>
                  <a:pt x="9269" y="1769"/>
                </a:lnTo>
                <a:lnTo>
                  <a:pt x="9269" y="1773"/>
                </a:lnTo>
                <a:lnTo>
                  <a:pt x="9266" y="1777"/>
                </a:lnTo>
                <a:lnTo>
                  <a:pt x="9265" y="1775"/>
                </a:lnTo>
                <a:lnTo>
                  <a:pt x="9269" y="1769"/>
                </a:lnTo>
                <a:close/>
                <a:moveTo>
                  <a:pt x="9290" y="1242"/>
                </a:moveTo>
                <a:lnTo>
                  <a:pt x="9287" y="1241"/>
                </a:lnTo>
                <a:lnTo>
                  <a:pt x="9287" y="1241"/>
                </a:lnTo>
                <a:lnTo>
                  <a:pt x="9288" y="1241"/>
                </a:lnTo>
                <a:lnTo>
                  <a:pt x="9290" y="1242"/>
                </a:lnTo>
                <a:lnTo>
                  <a:pt x="9287" y="1247"/>
                </a:lnTo>
                <a:lnTo>
                  <a:pt x="9290" y="1242"/>
                </a:lnTo>
                <a:close/>
                <a:moveTo>
                  <a:pt x="9304" y="1300"/>
                </a:moveTo>
                <a:lnTo>
                  <a:pt x="9310" y="1293"/>
                </a:lnTo>
                <a:lnTo>
                  <a:pt x="9312" y="1299"/>
                </a:lnTo>
                <a:lnTo>
                  <a:pt x="9310" y="1311"/>
                </a:lnTo>
                <a:lnTo>
                  <a:pt x="9297" y="1316"/>
                </a:lnTo>
                <a:lnTo>
                  <a:pt x="9301" y="1307"/>
                </a:lnTo>
                <a:lnTo>
                  <a:pt x="9304" y="1300"/>
                </a:lnTo>
                <a:close/>
                <a:moveTo>
                  <a:pt x="9355" y="1218"/>
                </a:moveTo>
                <a:lnTo>
                  <a:pt x="9343" y="1196"/>
                </a:lnTo>
                <a:lnTo>
                  <a:pt x="9369" y="1163"/>
                </a:lnTo>
                <a:lnTo>
                  <a:pt x="9399" y="1146"/>
                </a:lnTo>
                <a:lnTo>
                  <a:pt x="9387" y="1174"/>
                </a:lnTo>
                <a:lnTo>
                  <a:pt x="9385" y="1211"/>
                </a:lnTo>
                <a:lnTo>
                  <a:pt x="9349" y="1244"/>
                </a:lnTo>
                <a:lnTo>
                  <a:pt x="9325" y="1253"/>
                </a:lnTo>
                <a:lnTo>
                  <a:pt x="9355" y="1218"/>
                </a:lnTo>
                <a:close/>
                <a:moveTo>
                  <a:pt x="9340" y="1218"/>
                </a:moveTo>
                <a:lnTo>
                  <a:pt x="9334" y="1220"/>
                </a:lnTo>
                <a:lnTo>
                  <a:pt x="9327" y="1227"/>
                </a:lnTo>
                <a:lnTo>
                  <a:pt x="9320" y="1230"/>
                </a:lnTo>
                <a:lnTo>
                  <a:pt x="9312" y="1229"/>
                </a:lnTo>
                <a:lnTo>
                  <a:pt x="9315" y="1219"/>
                </a:lnTo>
                <a:lnTo>
                  <a:pt x="9320" y="1215"/>
                </a:lnTo>
                <a:lnTo>
                  <a:pt x="9327" y="1215"/>
                </a:lnTo>
                <a:lnTo>
                  <a:pt x="9340" y="1218"/>
                </a:lnTo>
                <a:close/>
                <a:moveTo>
                  <a:pt x="9358" y="719"/>
                </a:moveTo>
                <a:lnTo>
                  <a:pt x="9367" y="730"/>
                </a:lnTo>
                <a:lnTo>
                  <a:pt x="9369" y="738"/>
                </a:lnTo>
                <a:lnTo>
                  <a:pt x="9364" y="744"/>
                </a:lnTo>
                <a:lnTo>
                  <a:pt x="9354" y="749"/>
                </a:lnTo>
                <a:lnTo>
                  <a:pt x="9349" y="743"/>
                </a:lnTo>
                <a:lnTo>
                  <a:pt x="9350" y="737"/>
                </a:lnTo>
                <a:lnTo>
                  <a:pt x="9354" y="729"/>
                </a:lnTo>
                <a:lnTo>
                  <a:pt x="9358" y="719"/>
                </a:lnTo>
                <a:close/>
                <a:moveTo>
                  <a:pt x="9434" y="1505"/>
                </a:moveTo>
                <a:lnTo>
                  <a:pt x="9439" y="1510"/>
                </a:lnTo>
                <a:lnTo>
                  <a:pt x="9437" y="1517"/>
                </a:lnTo>
                <a:lnTo>
                  <a:pt x="9433" y="1523"/>
                </a:lnTo>
                <a:lnTo>
                  <a:pt x="9428" y="1531"/>
                </a:lnTo>
                <a:lnTo>
                  <a:pt x="9425" y="1521"/>
                </a:lnTo>
                <a:lnTo>
                  <a:pt x="9427" y="1514"/>
                </a:lnTo>
                <a:lnTo>
                  <a:pt x="9431" y="1509"/>
                </a:lnTo>
                <a:lnTo>
                  <a:pt x="9434" y="1505"/>
                </a:lnTo>
                <a:close/>
                <a:moveTo>
                  <a:pt x="9460" y="1486"/>
                </a:moveTo>
                <a:lnTo>
                  <a:pt x="9524" y="1435"/>
                </a:lnTo>
                <a:lnTo>
                  <a:pt x="9581" y="1397"/>
                </a:lnTo>
                <a:lnTo>
                  <a:pt x="9609" y="1397"/>
                </a:lnTo>
                <a:lnTo>
                  <a:pt x="9585" y="1466"/>
                </a:lnTo>
                <a:lnTo>
                  <a:pt x="9552" y="1448"/>
                </a:lnTo>
                <a:lnTo>
                  <a:pt x="9504" y="1479"/>
                </a:lnTo>
                <a:lnTo>
                  <a:pt x="9466" y="1509"/>
                </a:lnTo>
                <a:lnTo>
                  <a:pt x="9460" y="1486"/>
                </a:lnTo>
                <a:close/>
                <a:moveTo>
                  <a:pt x="9508" y="1234"/>
                </a:moveTo>
                <a:lnTo>
                  <a:pt x="9517" y="1247"/>
                </a:lnTo>
                <a:lnTo>
                  <a:pt x="9517" y="1257"/>
                </a:lnTo>
                <a:lnTo>
                  <a:pt x="9511" y="1265"/>
                </a:lnTo>
                <a:lnTo>
                  <a:pt x="9496" y="1272"/>
                </a:lnTo>
                <a:lnTo>
                  <a:pt x="9497" y="1261"/>
                </a:lnTo>
                <a:lnTo>
                  <a:pt x="9498" y="1251"/>
                </a:lnTo>
                <a:lnTo>
                  <a:pt x="9501" y="1241"/>
                </a:lnTo>
                <a:lnTo>
                  <a:pt x="9508" y="1234"/>
                </a:lnTo>
                <a:close/>
                <a:moveTo>
                  <a:pt x="9527" y="1190"/>
                </a:moveTo>
                <a:lnTo>
                  <a:pt x="9530" y="1191"/>
                </a:lnTo>
                <a:lnTo>
                  <a:pt x="9530" y="1192"/>
                </a:lnTo>
                <a:lnTo>
                  <a:pt x="9530" y="1196"/>
                </a:lnTo>
                <a:lnTo>
                  <a:pt x="9529" y="1199"/>
                </a:lnTo>
                <a:lnTo>
                  <a:pt x="9525" y="1196"/>
                </a:lnTo>
                <a:lnTo>
                  <a:pt x="9524" y="1195"/>
                </a:lnTo>
                <a:lnTo>
                  <a:pt x="9524" y="1192"/>
                </a:lnTo>
                <a:lnTo>
                  <a:pt x="9527" y="1190"/>
                </a:lnTo>
                <a:close/>
                <a:moveTo>
                  <a:pt x="9538" y="1346"/>
                </a:moveTo>
                <a:lnTo>
                  <a:pt x="9522" y="1355"/>
                </a:lnTo>
                <a:lnTo>
                  <a:pt x="9517" y="1349"/>
                </a:lnTo>
                <a:lnTo>
                  <a:pt x="9521" y="1334"/>
                </a:lnTo>
                <a:lnTo>
                  <a:pt x="9531" y="1320"/>
                </a:lnTo>
                <a:lnTo>
                  <a:pt x="9538" y="1327"/>
                </a:lnTo>
                <a:lnTo>
                  <a:pt x="9540" y="1334"/>
                </a:lnTo>
                <a:lnTo>
                  <a:pt x="9540" y="1340"/>
                </a:lnTo>
                <a:lnTo>
                  <a:pt x="9538" y="1346"/>
                </a:lnTo>
                <a:close/>
                <a:moveTo>
                  <a:pt x="9594" y="1192"/>
                </a:moveTo>
                <a:lnTo>
                  <a:pt x="9586" y="1211"/>
                </a:lnTo>
                <a:lnTo>
                  <a:pt x="9573" y="1222"/>
                </a:lnTo>
                <a:lnTo>
                  <a:pt x="9555" y="1223"/>
                </a:lnTo>
                <a:lnTo>
                  <a:pt x="9538" y="1216"/>
                </a:lnTo>
                <a:lnTo>
                  <a:pt x="9553" y="1213"/>
                </a:lnTo>
                <a:lnTo>
                  <a:pt x="9566" y="1202"/>
                </a:lnTo>
                <a:lnTo>
                  <a:pt x="9577" y="1194"/>
                </a:lnTo>
                <a:lnTo>
                  <a:pt x="9594" y="1192"/>
                </a:lnTo>
                <a:close/>
                <a:moveTo>
                  <a:pt x="9597" y="1262"/>
                </a:moveTo>
                <a:lnTo>
                  <a:pt x="9698" y="1163"/>
                </a:lnTo>
                <a:lnTo>
                  <a:pt x="9820" y="1094"/>
                </a:lnTo>
                <a:lnTo>
                  <a:pt x="9912" y="1064"/>
                </a:lnTo>
                <a:lnTo>
                  <a:pt x="9914" y="1079"/>
                </a:lnTo>
                <a:lnTo>
                  <a:pt x="9889" y="1085"/>
                </a:lnTo>
                <a:lnTo>
                  <a:pt x="9893" y="1088"/>
                </a:lnTo>
                <a:lnTo>
                  <a:pt x="9897" y="1090"/>
                </a:lnTo>
                <a:lnTo>
                  <a:pt x="9876" y="1102"/>
                </a:lnTo>
                <a:lnTo>
                  <a:pt x="9848" y="1116"/>
                </a:lnTo>
                <a:lnTo>
                  <a:pt x="9814" y="1131"/>
                </a:lnTo>
                <a:lnTo>
                  <a:pt x="9773" y="1149"/>
                </a:lnTo>
                <a:lnTo>
                  <a:pt x="9794" y="1172"/>
                </a:lnTo>
                <a:lnTo>
                  <a:pt x="9838" y="1162"/>
                </a:lnTo>
                <a:lnTo>
                  <a:pt x="9890" y="1146"/>
                </a:lnTo>
                <a:lnTo>
                  <a:pt x="9934" y="1155"/>
                </a:lnTo>
                <a:lnTo>
                  <a:pt x="9829" y="1211"/>
                </a:lnTo>
                <a:lnTo>
                  <a:pt x="9679" y="1285"/>
                </a:lnTo>
                <a:lnTo>
                  <a:pt x="9572" y="1321"/>
                </a:lnTo>
                <a:lnTo>
                  <a:pt x="9597" y="1262"/>
                </a:lnTo>
                <a:close/>
                <a:moveTo>
                  <a:pt x="9620" y="1206"/>
                </a:moveTo>
                <a:lnTo>
                  <a:pt x="9624" y="1216"/>
                </a:lnTo>
                <a:lnTo>
                  <a:pt x="9623" y="1222"/>
                </a:lnTo>
                <a:lnTo>
                  <a:pt x="9616" y="1222"/>
                </a:lnTo>
                <a:lnTo>
                  <a:pt x="9604" y="1218"/>
                </a:lnTo>
                <a:lnTo>
                  <a:pt x="9614" y="1210"/>
                </a:lnTo>
                <a:lnTo>
                  <a:pt x="9620" y="1206"/>
                </a:lnTo>
                <a:close/>
                <a:moveTo>
                  <a:pt x="9666" y="1150"/>
                </a:moveTo>
                <a:lnTo>
                  <a:pt x="9678" y="1155"/>
                </a:lnTo>
                <a:lnTo>
                  <a:pt x="9679" y="1160"/>
                </a:lnTo>
                <a:lnTo>
                  <a:pt x="9673" y="1166"/>
                </a:lnTo>
                <a:lnTo>
                  <a:pt x="9662" y="1172"/>
                </a:lnTo>
                <a:lnTo>
                  <a:pt x="9660" y="1163"/>
                </a:lnTo>
                <a:lnTo>
                  <a:pt x="9661" y="1158"/>
                </a:lnTo>
                <a:lnTo>
                  <a:pt x="9664" y="1154"/>
                </a:lnTo>
                <a:lnTo>
                  <a:pt x="9666" y="1150"/>
                </a:lnTo>
                <a:close/>
                <a:moveTo>
                  <a:pt x="9709" y="1134"/>
                </a:moveTo>
                <a:lnTo>
                  <a:pt x="9712" y="1143"/>
                </a:lnTo>
                <a:lnTo>
                  <a:pt x="9712" y="1149"/>
                </a:lnTo>
                <a:lnTo>
                  <a:pt x="9708" y="1152"/>
                </a:lnTo>
                <a:lnTo>
                  <a:pt x="9702" y="1153"/>
                </a:lnTo>
                <a:lnTo>
                  <a:pt x="9704" y="1144"/>
                </a:lnTo>
                <a:lnTo>
                  <a:pt x="9709" y="1134"/>
                </a:lnTo>
                <a:close/>
                <a:moveTo>
                  <a:pt x="9925" y="1216"/>
                </a:moveTo>
                <a:lnTo>
                  <a:pt x="9926" y="1214"/>
                </a:lnTo>
                <a:lnTo>
                  <a:pt x="9928" y="1213"/>
                </a:lnTo>
                <a:lnTo>
                  <a:pt x="9930" y="1211"/>
                </a:lnTo>
                <a:lnTo>
                  <a:pt x="9932" y="1213"/>
                </a:lnTo>
                <a:lnTo>
                  <a:pt x="9932" y="1218"/>
                </a:lnTo>
                <a:lnTo>
                  <a:pt x="9931" y="1220"/>
                </a:lnTo>
                <a:lnTo>
                  <a:pt x="9928" y="1220"/>
                </a:lnTo>
                <a:lnTo>
                  <a:pt x="9925" y="1216"/>
                </a:lnTo>
                <a:close/>
                <a:moveTo>
                  <a:pt x="9978" y="1216"/>
                </a:moveTo>
                <a:lnTo>
                  <a:pt x="10020" y="1200"/>
                </a:lnTo>
                <a:lnTo>
                  <a:pt x="10051" y="1199"/>
                </a:lnTo>
                <a:lnTo>
                  <a:pt x="10051" y="1222"/>
                </a:lnTo>
                <a:lnTo>
                  <a:pt x="10004" y="1280"/>
                </a:lnTo>
                <a:lnTo>
                  <a:pt x="9963" y="1278"/>
                </a:lnTo>
                <a:lnTo>
                  <a:pt x="9921" y="1270"/>
                </a:lnTo>
                <a:lnTo>
                  <a:pt x="9913" y="1251"/>
                </a:lnTo>
                <a:lnTo>
                  <a:pt x="9978" y="1216"/>
                </a:lnTo>
                <a:close/>
                <a:moveTo>
                  <a:pt x="10193" y="1010"/>
                </a:moveTo>
                <a:lnTo>
                  <a:pt x="10191" y="1012"/>
                </a:lnTo>
                <a:lnTo>
                  <a:pt x="10193" y="1010"/>
                </a:lnTo>
                <a:lnTo>
                  <a:pt x="10195" y="1013"/>
                </a:lnTo>
                <a:lnTo>
                  <a:pt x="10193" y="1015"/>
                </a:lnTo>
                <a:lnTo>
                  <a:pt x="10192" y="1015"/>
                </a:lnTo>
                <a:lnTo>
                  <a:pt x="10193" y="1010"/>
                </a:lnTo>
                <a:close/>
                <a:moveTo>
                  <a:pt x="10258" y="963"/>
                </a:moveTo>
                <a:lnTo>
                  <a:pt x="10260" y="966"/>
                </a:lnTo>
                <a:lnTo>
                  <a:pt x="10261" y="968"/>
                </a:lnTo>
                <a:lnTo>
                  <a:pt x="10255" y="975"/>
                </a:lnTo>
                <a:lnTo>
                  <a:pt x="10252" y="975"/>
                </a:lnTo>
                <a:lnTo>
                  <a:pt x="10252" y="969"/>
                </a:lnTo>
                <a:lnTo>
                  <a:pt x="10258" y="963"/>
                </a:lnTo>
                <a:close/>
                <a:moveTo>
                  <a:pt x="10284" y="973"/>
                </a:moveTo>
                <a:lnTo>
                  <a:pt x="10311" y="964"/>
                </a:lnTo>
                <a:lnTo>
                  <a:pt x="10307" y="976"/>
                </a:lnTo>
                <a:lnTo>
                  <a:pt x="10284" y="992"/>
                </a:lnTo>
                <a:lnTo>
                  <a:pt x="10256" y="998"/>
                </a:lnTo>
                <a:lnTo>
                  <a:pt x="10261" y="987"/>
                </a:lnTo>
                <a:lnTo>
                  <a:pt x="10267" y="980"/>
                </a:lnTo>
                <a:lnTo>
                  <a:pt x="10275" y="975"/>
                </a:lnTo>
                <a:lnTo>
                  <a:pt x="10284" y="973"/>
                </a:lnTo>
                <a:close/>
                <a:moveTo>
                  <a:pt x="10313" y="1158"/>
                </a:moveTo>
                <a:lnTo>
                  <a:pt x="10308" y="1164"/>
                </a:lnTo>
                <a:lnTo>
                  <a:pt x="10300" y="1168"/>
                </a:lnTo>
                <a:lnTo>
                  <a:pt x="10293" y="1169"/>
                </a:lnTo>
                <a:lnTo>
                  <a:pt x="10285" y="1171"/>
                </a:lnTo>
                <a:lnTo>
                  <a:pt x="10293" y="1166"/>
                </a:lnTo>
                <a:lnTo>
                  <a:pt x="10300" y="1159"/>
                </a:lnTo>
                <a:lnTo>
                  <a:pt x="10307" y="1155"/>
                </a:lnTo>
                <a:lnTo>
                  <a:pt x="10313" y="1158"/>
                </a:lnTo>
                <a:close/>
                <a:moveTo>
                  <a:pt x="10353" y="1036"/>
                </a:moveTo>
                <a:lnTo>
                  <a:pt x="10373" y="1029"/>
                </a:lnTo>
                <a:lnTo>
                  <a:pt x="10369" y="1036"/>
                </a:lnTo>
                <a:lnTo>
                  <a:pt x="10353" y="1048"/>
                </a:lnTo>
                <a:lnTo>
                  <a:pt x="10337" y="1059"/>
                </a:lnTo>
                <a:lnTo>
                  <a:pt x="10339" y="1050"/>
                </a:lnTo>
                <a:lnTo>
                  <a:pt x="10342" y="1043"/>
                </a:lnTo>
                <a:lnTo>
                  <a:pt x="10347" y="1040"/>
                </a:lnTo>
                <a:lnTo>
                  <a:pt x="10353" y="1036"/>
                </a:lnTo>
                <a:close/>
                <a:moveTo>
                  <a:pt x="10386" y="1633"/>
                </a:moveTo>
                <a:lnTo>
                  <a:pt x="10382" y="1635"/>
                </a:lnTo>
                <a:lnTo>
                  <a:pt x="10378" y="1639"/>
                </a:lnTo>
                <a:lnTo>
                  <a:pt x="10375" y="1640"/>
                </a:lnTo>
                <a:lnTo>
                  <a:pt x="10373" y="1638"/>
                </a:lnTo>
                <a:lnTo>
                  <a:pt x="10377" y="1635"/>
                </a:lnTo>
                <a:lnTo>
                  <a:pt x="10381" y="1631"/>
                </a:lnTo>
                <a:lnTo>
                  <a:pt x="10383" y="1630"/>
                </a:lnTo>
                <a:lnTo>
                  <a:pt x="10386" y="1633"/>
                </a:lnTo>
                <a:close/>
                <a:moveTo>
                  <a:pt x="10556" y="845"/>
                </a:moveTo>
                <a:lnTo>
                  <a:pt x="10554" y="859"/>
                </a:lnTo>
                <a:lnTo>
                  <a:pt x="10550" y="866"/>
                </a:lnTo>
                <a:lnTo>
                  <a:pt x="10542" y="869"/>
                </a:lnTo>
                <a:lnTo>
                  <a:pt x="10527" y="868"/>
                </a:lnTo>
                <a:lnTo>
                  <a:pt x="10542" y="856"/>
                </a:lnTo>
                <a:lnTo>
                  <a:pt x="10556" y="845"/>
                </a:lnTo>
                <a:close/>
                <a:moveTo>
                  <a:pt x="10703" y="813"/>
                </a:moveTo>
                <a:lnTo>
                  <a:pt x="10700" y="835"/>
                </a:lnTo>
                <a:lnTo>
                  <a:pt x="10693" y="849"/>
                </a:lnTo>
                <a:lnTo>
                  <a:pt x="10677" y="857"/>
                </a:lnTo>
                <a:lnTo>
                  <a:pt x="10647" y="868"/>
                </a:lnTo>
                <a:lnTo>
                  <a:pt x="10658" y="849"/>
                </a:lnTo>
                <a:lnTo>
                  <a:pt x="10672" y="836"/>
                </a:lnTo>
                <a:lnTo>
                  <a:pt x="10688" y="824"/>
                </a:lnTo>
                <a:lnTo>
                  <a:pt x="10703" y="813"/>
                </a:lnTo>
                <a:close/>
                <a:moveTo>
                  <a:pt x="10749" y="815"/>
                </a:moveTo>
                <a:lnTo>
                  <a:pt x="10770" y="805"/>
                </a:lnTo>
                <a:lnTo>
                  <a:pt x="10778" y="809"/>
                </a:lnTo>
                <a:lnTo>
                  <a:pt x="10770" y="819"/>
                </a:lnTo>
                <a:lnTo>
                  <a:pt x="10750" y="827"/>
                </a:lnTo>
                <a:lnTo>
                  <a:pt x="10727" y="836"/>
                </a:lnTo>
                <a:lnTo>
                  <a:pt x="10721" y="837"/>
                </a:lnTo>
                <a:lnTo>
                  <a:pt x="10728" y="829"/>
                </a:lnTo>
                <a:lnTo>
                  <a:pt x="10749" y="815"/>
                </a:lnTo>
                <a:close/>
                <a:moveTo>
                  <a:pt x="10780" y="779"/>
                </a:moveTo>
                <a:lnTo>
                  <a:pt x="10772" y="781"/>
                </a:lnTo>
                <a:lnTo>
                  <a:pt x="10764" y="781"/>
                </a:lnTo>
                <a:lnTo>
                  <a:pt x="10770" y="775"/>
                </a:lnTo>
                <a:lnTo>
                  <a:pt x="10775" y="772"/>
                </a:lnTo>
                <a:lnTo>
                  <a:pt x="10778" y="773"/>
                </a:lnTo>
                <a:lnTo>
                  <a:pt x="10780" y="779"/>
                </a:lnTo>
                <a:close/>
                <a:moveTo>
                  <a:pt x="10782" y="789"/>
                </a:moveTo>
                <a:lnTo>
                  <a:pt x="10779" y="787"/>
                </a:lnTo>
                <a:lnTo>
                  <a:pt x="10778" y="786"/>
                </a:lnTo>
                <a:lnTo>
                  <a:pt x="10778" y="784"/>
                </a:lnTo>
                <a:lnTo>
                  <a:pt x="10780" y="781"/>
                </a:lnTo>
                <a:lnTo>
                  <a:pt x="10782" y="785"/>
                </a:lnTo>
                <a:lnTo>
                  <a:pt x="10782" y="789"/>
                </a:lnTo>
                <a:close/>
                <a:moveTo>
                  <a:pt x="10977" y="703"/>
                </a:moveTo>
                <a:lnTo>
                  <a:pt x="10971" y="705"/>
                </a:lnTo>
                <a:lnTo>
                  <a:pt x="10971" y="705"/>
                </a:lnTo>
                <a:lnTo>
                  <a:pt x="10974" y="705"/>
                </a:lnTo>
                <a:lnTo>
                  <a:pt x="10977" y="703"/>
                </a:lnTo>
                <a:lnTo>
                  <a:pt x="10977" y="707"/>
                </a:lnTo>
                <a:lnTo>
                  <a:pt x="10973" y="711"/>
                </a:lnTo>
                <a:lnTo>
                  <a:pt x="10971" y="710"/>
                </a:lnTo>
                <a:lnTo>
                  <a:pt x="10977" y="703"/>
                </a:lnTo>
                <a:close/>
                <a:moveTo>
                  <a:pt x="11011" y="636"/>
                </a:moveTo>
                <a:lnTo>
                  <a:pt x="11006" y="649"/>
                </a:lnTo>
                <a:lnTo>
                  <a:pt x="10998" y="655"/>
                </a:lnTo>
                <a:lnTo>
                  <a:pt x="10989" y="658"/>
                </a:lnTo>
                <a:lnTo>
                  <a:pt x="10983" y="660"/>
                </a:lnTo>
                <a:lnTo>
                  <a:pt x="10982" y="653"/>
                </a:lnTo>
                <a:lnTo>
                  <a:pt x="10989" y="647"/>
                </a:lnTo>
                <a:lnTo>
                  <a:pt x="11001" y="642"/>
                </a:lnTo>
                <a:lnTo>
                  <a:pt x="11011" y="636"/>
                </a:lnTo>
                <a:close/>
                <a:moveTo>
                  <a:pt x="11028" y="598"/>
                </a:moveTo>
                <a:lnTo>
                  <a:pt x="11030" y="607"/>
                </a:lnTo>
                <a:lnTo>
                  <a:pt x="11026" y="614"/>
                </a:lnTo>
                <a:lnTo>
                  <a:pt x="11019" y="617"/>
                </a:lnTo>
                <a:lnTo>
                  <a:pt x="11007" y="612"/>
                </a:lnTo>
                <a:lnTo>
                  <a:pt x="11019" y="604"/>
                </a:lnTo>
                <a:lnTo>
                  <a:pt x="11028" y="598"/>
                </a:lnTo>
                <a:close/>
                <a:moveTo>
                  <a:pt x="11048" y="640"/>
                </a:moveTo>
                <a:lnTo>
                  <a:pt x="11043" y="640"/>
                </a:lnTo>
                <a:lnTo>
                  <a:pt x="11036" y="641"/>
                </a:lnTo>
                <a:lnTo>
                  <a:pt x="11031" y="641"/>
                </a:lnTo>
                <a:lnTo>
                  <a:pt x="11030" y="637"/>
                </a:lnTo>
                <a:lnTo>
                  <a:pt x="11035" y="636"/>
                </a:lnTo>
                <a:lnTo>
                  <a:pt x="11042" y="635"/>
                </a:lnTo>
                <a:lnTo>
                  <a:pt x="11045" y="635"/>
                </a:lnTo>
                <a:lnTo>
                  <a:pt x="11048" y="640"/>
                </a:lnTo>
                <a:close/>
                <a:moveTo>
                  <a:pt x="7972" y="1239"/>
                </a:moveTo>
                <a:lnTo>
                  <a:pt x="7979" y="1234"/>
                </a:lnTo>
                <a:lnTo>
                  <a:pt x="7986" y="1229"/>
                </a:lnTo>
                <a:lnTo>
                  <a:pt x="7985" y="1237"/>
                </a:lnTo>
                <a:lnTo>
                  <a:pt x="7984" y="1239"/>
                </a:lnTo>
                <a:lnTo>
                  <a:pt x="7980" y="1241"/>
                </a:lnTo>
                <a:lnTo>
                  <a:pt x="7972" y="1239"/>
                </a:lnTo>
                <a:close/>
                <a:moveTo>
                  <a:pt x="7989" y="1369"/>
                </a:moveTo>
                <a:lnTo>
                  <a:pt x="7992" y="1365"/>
                </a:lnTo>
                <a:lnTo>
                  <a:pt x="7992" y="1365"/>
                </a:lnTo>
                <a:lnTo>
                  <a:pt x="7990" y="1367"/>
                </a:lnTo>
                <a:lnTo>
                  <a:pt x="7989" y="1369"/>
                </a:lnTo>
                <a:lnTo>
                  <a:pt x="7986" y="1367"/>
                </a:lnTo>
                <a:lnTo>
                  <a:pt x="7988" y="1362"/>
                </a:lnTo>
                <a:lnTo>
                  <a:pt x="7989" y="1362"/>
                </a:lnTo>
                <a:lnTo>
                  <a:pt x="7989" y="1369"/>
                </a:lnTo>
                <a:close/>
                <a:moveTo>
                  <a:pt x="8307" y="1213"/>
                </a:moveTo>
                <a:lnTo>
                  <a:pt x="8309" y="1208"/>
                </a:lnTo>
                <a:lnTo>
                  <a:pt x="8311" y="1201"/>
                </a:lnTo>
                <a:lnTo>
                  <a:pt x="8314" y="1197"/>
                </a:lnTo>
                <a:lnTo>
                  <a:pt x="8319" y="1200"/>
                </a:lnTo>
                <a:lnTo>
                  <a:pt x="8316" y="1205"/>
                </a:lnTo>
                <a:lnTo>
                  <a:pt x="8314" y="1210"/>
                </a:lnTo>
                <a:lnTo>
                  <a:pt x="8311" y="1214"/>
                </a:lnTo>
                <a:lnTo>
                  <a:pt x="8307" y="1213"/>
                </a:lnTo>
                <a:close/>
                <a:moveTo>
                  <a:pt x="8315" y="1234"/>
                </a:moveTo>
                <a:lnTo>
                  <a:pt x="8310" y="1241"/>
                </a:lnTo>
                <a:lnTo>
                  <a:pt x="8302" y="1247"/>
                </a:lnTo>
                <a:lnTo>
                  <a:pt x="8291" y="1253"/>
                </a:lnTo>
                <a:lnTo>
                  <a:pt x="8272" y="1261"/>
                </a:lnTo>
                <a:lnTo>
                  <a:pt x="8275" y="1248"/>
                </a:lnTo>
                <a:lnTo>
                  <a:pt x="8284" y="1239"/>
                </a:lnTo>
                <a:lnTo>
                  <a:pt x="8297" y="1236"/>
                </a:lnTo>
                <a:lnTo>
                  <a:pt x="8315" y="1234"/>
                </a:lnTo>
                <a:close/>
                <a:moveTo>
                  <a:pt x="9316" y="1583"/>
                </a:moveTo>
                <a:lnTo>
                  <a:pt x="9331" y="1577"/>
                </a:lnTo>
                <a:lnTo>
                  <a:pt x="9343" y="1570"/>
                </a:lnTo>
                <a:lnTo>
                  <a:pt x="9338" y="1582"/>
                </a:lnTo>
                <a:lnTo>
                  <a:pt x="9333" y="1587"/>
                </a:lnTo>
                <a:lnTo>
                  <a:pt x="9326" y="1587"/>
                </a:lnTo>
                <a:lnTo>
                  <a:pt x="9316" y="1583"/>
                </a:lnTo>
                <a:close/>
                <a:moveTo>
                  <a:pt x="11086" y="791"/>
                </a:moveTo>
                <a:lnTo>
                  <a:pt x="11090" y="786"/>
                </a:lnTo>
                <a:lnTo>
                  <a:pt x="11094" y="780"/>
                </a:lnTo>
                <a:lnTo>
                  <a:pt x="11098" y="775"/>
                </a:lnTo>
                <a:lnTo>
                  <a:pt x="11101" y="775"/>
                </a:lnTo>
                <a:lnTo>
                  <a:pt x="11098" y="779"/>
                </a:lnTo>
                <a:lnTo>
                  <a:pt x="11096" y="785"/>
                </a:lnTo>
                <a:lnTo>
                  <a:pt x="11094" y="790"/>
                </a:lnTo>
                <a:lnTo>
                  <a:pt x="11086" y="791"/>
                </a:lnTo>
                <a:close/>
                <a:moveTo>
                  <a:pt x="10991" y="743"/>
                </a:moveTo>
                <a:lnTo>
                  <a:pt x="10996" y="733"/>
                </a:lnTo>
                <a:lnTo>
                  <a:pt x="11002" y="726"/>
                </a:lnTo>
                <a:lnTo>
                  <a:pt x="11010" y="725"/>
                </a:lnTo>
                <a:lnTo>
                  <a:pt x="11019" y="728"/>
                </a:lnTo>
                <a:lnTo>
                  <a:pt x="11005" y="735"/>
                </a:lnTo>
                <a:lnTo>
                  <a:pt x="10991" y="743"/>
                </a:lnTo>
                <a:close/>
                <a:moveTo>
                  <a:pt x="11034" y="815"/>
                </a:moveTo>
                <a:lnTo>
                  <a:pt x="11049" y="810"/>
                </a:lnTo>
                <a:lnTo>
                  <a:pt x="11058" y="817"/>
                </a:lnTo>
                <a:lnTo>
                  <a:pt x="11058" y="827"/>
                </a:lnTo>
                <a:lnTo>
                  <a:pt x="11043" y="835"/>
                </a:lnTo>
                <a:lnTo>
                  <a:pt x="11012" y="838"/>
                </a:lnTo>
                <a:lnTo>
                  <a:pt x="11000" y="837"/>
                </a:lnTo>
                <a:lnTo>
                  <a:pt x="11006" y="829"/>
                </a:lnTo>
                <a:lnTo>
                  <a:pt x="11034" y="815"/>
                </a:lnTo>
                <a:close/>
                <a:moveTo>
                  <a:pt x="10368" y="1121"/>
                </a:moveTo>
                <a:lnTo>
                  <a:pt x="10373" y="1117"/>
                </a:lnTo>
                <a:lnTo>
                  <a:pt x="10378" y="1117"/>
                </a:lnTo>
                <a:lnTo>
                  <a:pt x="10375" y="1121"/>
                </a:lnTo>
                <a:lnTo>
                  <a:pt x="10373" y="1124"/>
                </a:lnTo>
                <a:lnTo>
                  <a:pt x="10370" y="1124"/>
                </a:lnTo>
                <a:lnTo>
                  <a:pt x="10368" y="1121"/>
                </a:lnTo>
                <a:close/>
                <a:moveTo>
                  <a:pt x="10291" y="1680"/>
                </a:moveTo>
                <a:lnTo>
                  <a:pt x="10304" y="1667"/>
                </a:lnTo>
                <a:lnTo>
                  <a:pt x="10319" y="1657"/>
                </a:lnTo>
                <a:lnTo>
                  <a:pt x="10337" y="1649"/>
                </a:lnTo>
                <a:lnTo>
                  <a:pt x="10354" y="1642"/>
                </a:lnTo>
                <a:lnTo>
                  <a:pt x="10341" y="1657"/>
                </a:lnTo>
                <a:lnTo>
                  <a:pt x="10327" y="1666"/>
                </a:lnTo>
                <a:lnTo>
                  <a:pt x="10311" y="1672"/>
                </a:lnTo>
                <a:lnTo>
                  <a:pt x="10291" y="1680"/>
                </a:lnTo>
                <a:close/>
                <a:moveTo>
                  <a:pt x="10262" y="1698"/>
                </a:moveTo>
                <a:lnTo>
                  <a:pt x="10267" y="1694"/>
                </a:lnTo>
                <a:lnTo>
                  <a:pt x="10272" y="1690"/>
                </a:lnTo>
                <a:lnTo>
                  <a:pt x="10274" y="1695"/>
                </a:lnTo>
                <a:lnTo>
                  <a:pt x="10271" y="1696"/>
                </a:lnTo>
                <a:lnTo>
                  <a:pt x="10267" y="1698"/>
                </a:lnTo>
                <a:lnTo>
                  <a:pt x="10262" y="1698"/>
                </a:lnTo>
                <a:close/>
                <a:moveTo>
                  <a:pt x="9950" y="1309"/>
                </a:moveTo>
                <a:lnTo>
                  <a:pt x="9959" y="1298"/>
                </a:lnTo>
                <a:lnTo>
                  <a:pt x="9967" y="1288"/>
                </a:lnTo>
                <a:lnTo>
                  <a:pt x="9973" y="1299"/>
                </a:lnTo>
                <a:lnTo>
                  <a:pt x="9972" y="1309"/>
                </a:lnTo>
                <a:lnTo>
                  <a:pt x="9964" y="1314"/>
                </a:lnTo>
                <a:lnTo>
                  <a:pt x="9950" y="1309"/>
                </a:lnTo>
                <a:close/>
                <a:moveTo>
                  <a:pt x="9665" y="1443"/>
                </a:moveTo>
                <a:lnTo>
                  <a:pt x="9667" y="1440"/>
                </a:lnTo>
                <a:lnTo>
                  <a:pt x="9670" y="1438"/>
                </a:lnTo>
                <a:lnTo>
                  <a:pt x="9673" y="1437"/>
                </a:lnTo>
                <a:lnTo>
                  <a:pt x="9674" y="1440"/>
                </a:lnTo>
                <a:lnTo>
                  <a:pt x="9669" y="1443"/>
                </a:lnTo>
                <a:lnTo>
                  <a:pt x="9665" y="1443"/>
                </a:lnTo>
                <a:close/>
                <a:moveTo>
                  <a:pt x="9605" y="1556"/>
                </a:moveTo>
                <a:lnTo>
                  <a:pt x="9608" y="1550"/>
                </a:lnTo>
                <a:lnTo>
                  <a:pt x="9611" y="1550"/>
                </a:lnTo>
                <a:lnTo>
                  <a:pt x="9614" y="1555"/>
                </a:lnTo>
                <a:lnTo>
                  <a:pt x="9611" y="1563"/>
                </a:lnTo>
                <a:lnTo>
                  <a:pt x="9608" y="1559"/>
                </a:lnTo>
                <a:lnTo>
                  <a:pt x="9605" y="1556"/>
                </a:lnTo>
                <a:close/>
                <a:moveTo>
                  <a:pt x="9518" y="1607"/>
                </a:moveTo>
                <a:lnTo>
                  <a:pt x="9516" y="1611"/>
                </a:lnTo>
                <a:lnTo>
                  <a:pt x="9513" y="1614"/>
                </a:lnTo>
                <a:lnTo>
                  <a:pt x="9510" y="1615"/>
                </a:lnTo>
                <a:lnTo>
                  <a:pt x="9508" y="1611"/>
                </a:lnTo>
                <a:lnTo>
                  <a:pt x="9511" y="1609"/>
                </a:lnTo>
                <a:lnTo>
                  <a:pt x="9513" y="1606"/>
                </a:lnTo>
                <a:lnTo>
                  <a:pt x="9517" y="1605"/>
                </a:lnTo>
                <a:lnTo>
                  <a:pt x="9518" y="1607"/>
                </a:lnTo>
                <a:close/>
                <a:moveTo>
                  <a:pt x="9470" y="1549"/>
                </a:moveTo>
                <a:lnTo>
                  <a:pt x="9487" y="1540"/>
                </a:lnTo>
                <a:lnTo>
                  <a:pt x="9504" y="1530"/>
                </a:lnTo>
                <a:lnTo>
                  <a:pt x="9526" y="1522"/>
                </a:lnTo>
                <a:lnTo>
                  <a:pt x="9552" y="1519"/>
                </a:lnTo>
                <a:lnTo>
                  <a:pt x="9521" y="1563"/>
                </a:lnTo>
                <a:lnTo>
                  <a:pt x="9476" y="1593"/>
                </a:lnTo>
                <a:lnTo>
                  <a:pt x="9451" y="1595"/>
                </a:lnTo>
                <a:lnTo>
                  <a:pt x="9470" y="1549"/>
                </a:lnTo>
                <a:close/>
                <a:moveTo>
                  <a:pt x="9385" y="1257"/>
                </a:moveTo>
                <a:lnTo>
                  <a:pt x="9386" y="1255"/>
                </a:lnTo>
                <a:lnTo>
                  <a:pt x="9387" y="1252"/>
                </a:lnTo>
                <a:lnTo>
                  <a:pt x="9390" y="1251"/>
                </a:lnTo>
                <a:lnTo>
                  <a:pt x="9392" y="1253"/>
                </a:lnTo>
                <a:lnTo>
                  <a:pt x="9391" y="1257"/>
                </a:lnTo>
                <a:lnTo>
                  <a:pt x="9390" y="1260"/>
                </a:lnTo>
                <a:lnTo>
                  <a:pt x="9389" y="1260"/>
                </a:lnTo>
                <a:lnTo>
                  <a:pt x="9385" y="1257"/>
                </a:lnTo>
                <a:close/>
                <a:moveTo>
                  <a:pt x="9386" y="1536"/>
                </a:moveTo>
                <a:lnTo>
                  <a:pt x="9399" y="1544"/>
                </a:lnTo>
                <a:lnTo>
                  <a:pt x="9394" y="1547"/>
                </a:lnTo>
                <a:lnTo>
                  <a:pt x="9380" y="1551"/>
                </a:lnTo>
                <a:lnTo>
                  <a:pt x="9371" y="1559"/>
                </a:lnTo>
                <a:lnTo>
                  <a:pt x="9359" y="1561"/>
                </a:lnTo>
                <a:lnTo>
                  <a:pt x="9362" y="1554"/>
                </a:lnTo>
                <a:lnTo>
                  <a:pt x="9373" y="1542"/>
                </a:lnTo>
                <a:lnTo>
                  <a:pt x="9386" y="1536"/>
                </a:lnTo>
                <a:close/>
                <a:moveTo>
                  <a:pt x="9298" y="1364"/>
                </a:moveTo>
                <a:lnTo>
                  <a:pt x="9303" y="1363"/>
                </a:lnTo>
                <a:lnTo>
                  <a:pt x="9307" y="1362"/>
                </a:lnTo>
                <a:lnTo>
                  <a:pt x="9311" y="1360"/>
                </a:lnTo>
                <a:lnTo>
                  <a:pt x="9313" y="1364"/>
                </a:lnTo>
                <a:lnTo>
                  <a:pt x="9308" y="1364"/>
                </a:lnTo>
                <a:lnTo>
                  <a:pt x="9304" y="1367"/>
                </a:lnTo>
                <a:lnTo>
                  <a:pt x="9301" y="1367"/>
                </a:lnTo>
                <a:lnTo>
                  <a:pt x="9298" y="1364"/>
                </a:lnTo>
                <a:close/>
                <a:moveTo>
                  <a:pt x="9054" y="1895"/>
                </a:moveTo>
                <a:lnTo>
                  <a:pt x="9055" y="1891"/>
                </a:lnTo>
                <a:lnTo>
                  <a:pt x="9056" y="1890"/>
                </a:lnTo>
                <a:lnTo>
                  <a:pt x="9059" y="1890"/>
                </a:lnTo>
                <a:lnTo>
                  <a:pt x="9063" y="1892"/>
                </a:lnTo>
                <a:lnTo>
                  <a:pt x="9061" y="1897"/>
                </a:lnTo>
                <a:lnTo>
                  <a:pt x="9059" y="1899"/>
                </a:lnTo>
                <a:lnTo>
                  <a:pt x="9056" y="1899"/>
                </a:lnTo>
                <a:lnTo>
                  <a:pt x="9054" y="1895"/>
                </a:lnTo>
                <a:close/>
                <a:moveTo>
                  <a:pt x="9029" y="1927"/>
                </a:moveTo>
                <a:lnTo>
                  <a:pt x="9031" y="1918"/>
                </a:lnTo>
                <a:lnTo>
                  <a:pt x="9033" y="1911"/>
                </a:lnTo>
                <a:lnTo>
                  <a:pt x="9037" y="1909"/>
                </a:lnTo>
                <a:lnTo>
                  <a:pt x="9046" y="1908"/>
                </a:lnTo>
                <a:lnTo>
                  <a:pt x="9037" y="1918"/>
                </a:lnTo>
                <a:lnTo>
                  <a:pt x="9029" y="1927"/>
                </a:lnTo>
                <a:close/>
                <a:moveTo>
                  <a:pt x="8335" y="1224"/>
                </a:moveTo>
                <a:lnTo>
                  <a:pt x="8334" y="1229"/>
                </a:lnTo>
                <a:lnTo>
                  <a:pt x="8332" y="1232"/>
                </a:lnTo>
                <a:lnTo>
                  <a:pt x="8329" y="1232"/>
                </a:lnTo>
                <a:lnTo>
                  <a:pt x="8325" y="1228"/>
                </a:lnTo>
                <a:lnTo>
                  <a:pt x="8328" y="1224"/>
                </a:lnTo>
                <a:lnTo>
                  <a:pt x="8329" y="1222"/>
                </a:lnTo>
                <a:lnTo>
                  <a:pt x="8332" y="1222"/>
                </a:lnTo>
                <a:lnTo>
                  <a:pt x="8335" y="1224"/>
                </a:lnTo>
                <a:close/>
                <a:moveTo>
                  <a:pt x="8352" y="1209"/>
                </a:moveTo>
                <a:lnTo>
                  <a:pt x="8351" y="1213"/>
                </a:lnTo>
                <a:lnTo>
                  <a:pt x="8351" y="1218"/>
                </a:lnTo>
                <a:lnTo>
                  <a:pt x="8349" y="1220"/>
                </a:lnTo>
                <a:lnTo>
                  <a:pt x="8347" y="1220"/>
                </a:lnTo>
                <a:lnTo>
                  <a:pt x="8347" y="1216"/>
                </a:lnTo>
                <a:lnTo>
                  <a:pt x="8347" y="1211"/>
                </a:lnTo>
                <a:lnTo>
                  <a:pt x="8348" y="1208"/>
                </a:lnTo>
                <a:lnTo>
                  <a:pt x="8352" y="1209"/>
                </a:lnTo>
                <a:close/>
                <a:moveTo>
                  <a:pt x="8363" y="1104"/>
                </a:moveTo>
                <a:lnTo>
                  <a:pt x="8366" y="1106"/>
                </a:lnTo>
                <a:lnTo>
                  <a:pt x="8367" y="1108"/>
                </a:lnTo>
                <a:lnTo>
                  <a:pt x="8367" y="1111"/>
                </a:lnTo>
                <a:lnTo>
                  <a:pt x="8365" y="1115"/>
                </a:lnTo>
                <a:lnTo>
                  <a:pt x="8361" y="1112"/>
                </a:lnTo>
                <a:lnTo>
                  <a:pt x="8360" y="1110"/>
                </a:lnTo>
                <a:lnTo>
                  <a:pt x="8361" y="1107"/>
                </a:lnTo>
                <a:lnTo>
                  <a:pt x="8363" y="1104"/>
                </a:lnTo>
                <a:close/>
                <a:moveTo>
                  <a:pt x="8323" y="1020"/>
                </a:moveTo>
                <a:lnTo>
                  <a:pt x="8334" y="1014"/>
                </a:lnTo>
                <a:lnTo>
                  <a:pt x="8337" y="1013"/>
                </a:lnTo>
                <a:lnTo>
                  <a:pt x="8332" y="1015"/>
                </a:lnTo>
                <a:lnTo>
                  <a:pt x="8323" y="1020"/>
                </a:lnTo>
                <a:lnTo>
                  <a:pt x="8324" y="1012"/>
                </a:lnTo>
                <a:lnTo>
                  <a:pt x="8333" y="1004"/>
                </a:lnTo>
                <a:lnTo>
                  <a:pt x="8337" y="1004"/>
                </a:lnTo>
                <a:lnTo>
                  <a:pt x="8323" y="1020"/>
                </a:lnTo>
                <a:close/>
                <a:moveTo>
                  <a:pt x="7932" y="1256"/>
                </a:moveTo>
                <a:lnTo>
                  <a:pt x="7939" y="1248"/>
                </a:lnTo>
                <a:lnTo>
                  <a:pt x="7946" y="1246"/>
                </a:lnTo>
                <a:lnTo>
                  <a:pt x="7952" y="1246"/>
                </a:lnTo>
                <a:lnTo>
                  <a:pt x="7965" y="1250"/>
                </a:lnTo>
                <a:lnTo>
                  <a:pt x="7956" y="1265"/>
                </a:lnTo>
                <a:lnTo>
                  <a:pt x="7948" y="1271"/>
                </a:lnTo>
                <a:lnTo>
                  <a:pt x="7941" y="1267"/>
                </a:lnTo>
                <a:lnTo>
                  <a:pt x="7932" y="1256"/>
                </a:lnTo>
                <a:close/>
                <a:moveTo>
                  <a:pt x="7164" y="1392"/>
                </a:moveTo>
                <a:lnTo>
                  <a:pt x="7168" y="1391"/>
                </a:lnTo>
                <a:lnTo>
                  <a:pt x="7173" y="1390"/>
                </a:lnTo>
                <a:lnTo>
                  <a:pt x="7176" y="1390"/>
                </a:lnTo>
                <a:lnTo>
                  <a:pt x="7178" y="1395"/>
                </a:lnTo>
                <a:lnTo>
                  <a:pt x="7174" y="1396"/>
                </a:lnTo>
                <a:lnTo>
                  <a:pt x="7169" y="1397"/>
                </a:lnTo>
                <a:lnTo>
                  <a:pt x="7165" y="1396"/>
                </a:lnTo>
                <a:lnTo>
                  <a:pt x="7164" y="1392"/>
                </a:lnTo>
                <a:close/>
                <a:moveTo>
                  <a:pt x="6260" y="7408"/>
                </a:moveTo>
                <a:lnTo>
                  <a:pt x="6252" y="7413"/>
                </a:lnTo>
                <a:lnTo>
                  <a:pt x="6242" y="7414"/>
                </a:lnTo>
                <a:lnTo>
                  <a:pt x="6235" y="7410"/>
                </a:lnTo>
                <a:lnTo>
                  <a:pt x="6240" y="7404"/>
                </a:lnTo>
                <a:lnTo>
                  <a:pt x="6249" y="7405"/>
                </a:lnTo>
                <a:lnTo>
                  <a:pt x="6260" y="7408"/>
                </a:lnTo>
                <a:close/>
                <a:moveTo>
                  <a:pt x="6226" y="7552"/>
                </a:moveTo>
                <a:lnTo>
                  <a:pt x="6219" y="7561"/>
                </a:lnTo>
                <a:lnTo>
                  <a:pt x="6210" y="7570"/>
                </a:lnTo>
                <a:lnTo>
                  <a:pt x="6211" y="7562"/>
                </a:lnTo>
                <a:lnTo>
                  <a:pt x="6214" y="7557"/>
                </a:lnTo>
                <a:lnTo>
                  <a:pt x="6219" y="7553"/>
                </a:lnTo>
                <a:lnTo>
                  <a:pt x="6226" y="7552"/>
                </a:lnTo>
                <a:close/>
                <a:moveTo>
                  <a:pt x="6205" y="7526"/>
                </a:moveTo>
                <a:lnTo>
                  <a:pt x="6207" y="7524"/>
                </a:lnTo>
                <a:lnTo>
                  <a:pt x="6207" y="7526"/>
                </a:lnTo>
                <a:lnTo>
                  <a:pt x="6207" y="7526"/>
                </a:lnTo>
                <a:lnTo>
                  <a:pt x="6206" y="7526"/>
                </a:lnTo>
                <a:lnTo>
                  <a:pt x="6205" y="7526"/>
                </a:lnTo>
                <a:close/>
                <a:moveTo>
                  <a:pt x="6209" y="7571"/>
                </a:moveTo>
                <a:lnTo>
                  <a:pt x="6205" y="7573"/>
                </a:lnTo>
                <a:lnTo>
                  <a:pt x="6201" y="7575"/>
                </a:lnTo>
                <a:lnTo>
                  <a:pt x="6196" y="7576"/>
                </a:lnTo>
                <a:lnTo>
                  <a:pt x="6191" y="7576"/>
                </a:lnTo>
                <a:lnTo>
                  <a:pt x="6198" y="7573"/>
                </a:lnTo>
                <a:lnTo>
                  <a:pt x="6209" y="7571"/>
                </a:lnTo>
                <a:close/>
                <a:moveTo>
                  <a:pt x="6201" y="7493"/>
                </a:moveTo>
                <a:lnTo>
                  <a:pt x="6198" y="7498"/>
                </a:lnTo>
                <a:lnTo>
                  <a:pt x="6195" y="7503"/>
                </a:lnTo>
                <a:lnTo>
                  <a:pt x="6195" y="7500"/>
                </a:lnTo>
                <a:lnTo>
                  <a:pt x="6196" y="7497"/>
                </a:lnTo>
                <a:lnTo>
                  <a:pt x="6198" y="7496"/>
                </a:lnTo>
                <a:lnTo>
                  <a:pt x="6201" y="7493"/>
                </a:lnTo>
                <a:close/>
                <a:moveTo>
                  <a:pt x="5979" y="7368"/>
                </a:moveTo>
                <a:lnTo>
                  <a:pt x="5990" y="7365"/>
                </a:lnTo>
                <a:lnTo>
                  <a:pt x="5990" y="7370"/>
                </a:lnTo>
                <a:lnTo>
                  <a:pt x="5983" y="7379"/>
                </a:lnTo>
                <a:lnTo>
                  <a:pt x="5974" y="7385"/>
                </a:lnTo>
                <a:lnTo>
                  <a:pt x="5976" y="7377"/>
                </a:lnTo>
                <a:lnTo>
                  <a:pt x="5979" y="7368"/>
                </a:lnTo>
                <a:close/>
                <a:moveTo>
                  <a:pt x="5898" y="7438"/>
                </a:moveTo>
                <a:lnTo>
                  <a:pt x="5904" y="7435"/>
                </a:lnTo>
                <a:lnTo>
                  <a:pt x="5912" y="7427"/>
                </a:lnTo>
                <a:lnTo>
                  <a:pt x="5920" y="7423"/>
                </a:lnTo>
                <a:lnTo>
                  <a:pt x="5930" y="7424"/>
                </a:lnTo>
                <a:lnTo>
                  <a:pt x="5923" y="7431"/>
                </a:lnTo>
                <a:lnTo>
                  <a:pt x="5918" y="7435"/>
                </a:lnTo>
                <a:lnTo>
                  <a:pt x="5911" y="7437"/>
                </a:lnTo>
                <a:lnTo>
                  <a:pt x="5898" y="7438"/>
                </a:lnTo>
                <a:close/>
                <a:moveTo>
                  <a:pt x="5853" y="7679"/>
                </a:moveTo>
                <a:lnTo>
                  <a:pt x="5871" y="7673"/>
                </a:lnTo>
                <a:lnTo>
                  <a:pt x="5888" y="7668"/>
                </a:lnTo>
                <a:lnTo>
                  <a:pt x="5916" y="7659"/>
                </a:lnTo>
                <a:lnTo>
                  <a:pt x="5897" y="7669"/>
                </a:lnTo>
                <a:lnTo>
                  <a:pt x="5865" y="7682"/>
                </a:lnTo>
                <a:lnTo>
                  <a:pt x="5853" y="7679"/>
                </a:lnTo>
                <a:close/>
                <a:moveTo>
                  <a:pt x="5832" y="7610"/>
                </a:moveTo>
                <a:lnTo>
                  <a:pt x="5827" y="7615"/>
                </a:lnTo>
                <a:lnTo>
                  <a:pt x="5820" y="7617"/>
                </a:lnTo>
                <a:lnTo>
                  <a:pt x="5823" y="7615"/>
                </a:lnTo>
                <a:lnTo>
                  <a:pt x="5827" y="7612"/>
                </a:lnTo>
                <a:lnTo>
                  <a:pt x="5830" y="7609"/>
                </a:lnTo>
                <a:lnTo>
                  <a:pt x="5832" y="7610"/>
                </a:lnTo>
                <a:close/>
                <a:moveTo>
                  <a:pt x="5829" y="7461"/>
                </a:moveTo>
                <a:lnTo>
                  <a:pt x="5837" y="7451"/>
                </a:lnTo>
                <a:lnTo>
                  <a:pt x="5839" y="7436"/>
                </a:lnTo>
                <a:lnTo>
                  <a:pt x="5844" y="7424"/>
                </a:lnTo>
                <a:lnTo>
                  <a:pt x="5855" y="7422"/>
                </a:lnTo>
                <a:lnTo>
                  <a:pt x="5851" y="7435"/>
                </a:lnTo>
                <a:lnTo>
                  <a:pt x="5846" y="7446"/>
                </a:lnTo>
                <a:lnTo>
                  <a:pt x="5841" y="7456"/>
                </a:lnTo>
                <a:lnTo>
                  <a:pt x="5829" y="7461"/>
                </a:lnTo>
                <a:close/>
                <a:moveTo>
                  <a:pt x="5833" y="7272"/>
                </a:moveTo>
                <a:lnTo>
                  <a:pt x="5832" y="7272"/>
                </a:lnTo>
                <a:lnTo>
                  <a:pt x="5833" y="7272"/>
                </a:lnTo>
                <a:lnTo>
                  <a:pt x="5832" y="7273"/>
                </a:lnTo>
                <a:lnTo>
                  <a:pt x="5833" y="7272"/>
                </a:lnTo>
                <a:close/>
                <a:moveTo>
                  <a:pt x="5861" y="7372"/>
                </a:moveTo>
                <a:lnTo>
                  <a:pt x="5857" y="7377"/>
                </a:lnTo>
                <a:lnTo>
                  <a:pt x="5855" y="7381"/>
                </a:lnTo>
                <a:lnTo>
                  <a:pt x="5856" y="7379"/>
                </a:lnTo>
                <a:lnTo>
                  <a:pt x="5857" y="7375"/>
                </a:lnTo>
                <a:lnTo>
                  <a:pt x="5858" y="7372"/>
                </a:lnTo>
                <a:lnTo>
                  <a:pt x="5861" y="7372"/>
                </a:lnTo>
                <a:close/>
                <a:moveTo>
                  <a:pt x="5853" y="7259"/>
                </a:moveTo>
                <a:lnTo>
                  <a:pt x="5852" y="7253"/>
                </a:lnTo>
                <a:lnTo>
                  <a:pt x="5857" y="7250"/>
                </a:lnTo>
                <a:lnTo>
                  <a:pt x="5863" y="7248"/>
                </a:lnTo>
                <a:lnTo>
                  <a:pt x="5867" y="7242"/>
                </a:lnTo>
                <a:lnTo>
                  <a:pt x="5869" y="7244"/>
                </a:lnTo>
                <a:lnTo>
                  <a:pt x="5866" y="7249"/>
                </a:lnTo>
                <a:lnTo>
                  <a:pt x="5861" y="7255"/>
                </a:lnTo>
                <a:lnTo>
                  <a:pt x="5853" y="7259"/>
                </a:lnTo>
                <a:close/>
                <a:moveTo>
                  <a:pt x="5879" y="7622"/>
                </a:moveTo>
                <a:lnTo>
                  <a:pt x="5875" y="7623"/>
                </a:lnTo>
                <a:lnTo>
                  <a:pt x="5876" y="7622"/>
                </a:lnTo>
                <a:lnTo>
                  <a:pt x="5876" y="7621"/>
                </a:lnTo>
                <a:lnTo>
                  <a:pt x="5877" y="7621"/>
                </a:lnTo>
                <a:lnTo>
                  <a:pt x="5879" y="7622"/>
                </a:lnTo>
                <a:close/>
                <a:moveTo>
                  <a:pt x="5876" y="7366"/>
                </a:moveTo>
                <a:lnTo>
                  <a:pt x="5874" y="7366"/>
                </a:lnTo>
                <a:lnTo>
                  <a:pt x="5871" y="7366"/>
                </a:lnTo>
                <a:lnTo>
                  <a:pt x="5871" y="7363"/>
                </a:lnTo>
                <a:lnTo>
                  <a:pt x="5871" y="7360"/>
                </a:lnTo>
                <a:lnTo>
                  <a:pt x="5876" y="7358"/>
                </a:lnTo>
                <a:lnTo>
                  <a:pt x="5879" y="7360"/>
                </a:lnTo>
                <a:lnTo>
                  <a:pt x="5880" y="7362"/>
                </a:lnTo>
                <a:lnTo>
                  <a:pt x="5876" y="7366"/>
                </a:lnTo>
                <a:close/>
                <a:moveTo>
                  <a:pt x="5774" y="7670"/>
                </a:moveTo>
                <a:lnTo>
                  <a:pt x="5772" y="7673"/>
                </a:lnTo>
                <a:lnTo>
                  <a:pt x="5771" y="7674"/>
                </a:lnTo>
                <a:lnTo>
                  <a:pt x="5772" y="7673"/>
                </a:lnTo>
                <a:lnTo>
                  <a:pt x="5774" y="7670"/>
                </a:lnTo>
                <a:lnTo>
                  <a:pt x="5773" y="7674"/>
                </a:lnTo>
                <a:lnTo>
                  <a:pt x="5774" y="7670"/>
                </a:lnTo>
                <a:close/>
                <a:moveTo>
                  <a:pt x="5760" y="7511"/>
                </a:moveTo>
                <a:lnTo>
                  <a:pt x="5764" y="7510"/>
                </a:lnTo>
                <a:lnTo>
                  <a:pt x="5768" y="7508"/>
                </a:lnTo>
                <a:lnTo>
                  <a:pt x="5771" y="7508"/>
                </a:lnTo>
                <a:lnTo>
                  <a:pt x="5773" y="7512"/>
                </a:lnTo>
                <a:lnTo>
                  <a:pt x="5769" y="7515"/>
                </a:lnTo>
                <a:lnTo>
                  <a:pt x="5764" y="7516"/>
                </a:lnTo>
                <a:lnTo>
                  <a:pt x="5762" y="7515"/>
                </a:lnTo>
                <a:lnTo>
                  <a:pt x="5760" y="7511"/>
                </a:lnTo>
                <a:close/>
                <a:moveTo>
                  <a:pt x="5746" y="7307"/>
                </a:moveTo>
                <a:lnTo>
                  <a:pt x="5760" y="7298"/>
                </a:lnTo>
                <a:lnTo>
                  <a:pt x="5774" y="7290"/>
                </a:lnTo>
                <a:lnTo>
                  <a:pt x="5773" y="7305"/>
                </a:lnTo>
                <a:lnTo>
                  <a:pt x="5768" y="7314"/>
                </a:lnTo>
                <a:lnTo>
                  <a:pt x="5760" y="7316"/>
                </a:lnTo>
                <a:lnTo>
                  <a:pt x="5746" y="7307"/>
                </a:lnTo>
                <a:close/>
                <a:moveTo>
                  <a:pt x="5713" y="7337"/>
                </a:moveTo>
                <a:lnTo>
                  <a:pt x="5714" y="7337"/>
                </a:lnTo>
                <a:lnTo>
                  <a:pt x="5713" y="7337"/>
                </a:lnTo>
                <a:lnTo>
                  <a:pt x="5713" y="7335"/>
                </a:lnTo>
                <a:lnTo>
                  <a:pt x="5713" y="7337"/>
                </a:lnTo>
                <a:close/>
                <a:moveTo>
                  <a:pt x="5700" y="7477"/>
                </a:moveTo>
                <a:lnTo>
                  <a:pt x="5699" y="7477"/>
                </a:lnTo>
                <a:lnTo>
                  <a:pt x="5700" y="7477"/>
                </a:lnTo>
                <a:lnTo>
                  <a:pt x="5699" y="7478"/>
                </a:lnTo>
                <a:lnTo>
                  <a:pt x="5698" y="7478"/>
                </a:lnTo>
                <a:lnTo>
                  <a:pt x="5698" y="7478"/>
                </a:lnTo>
                <a:lnTo>
                  <a:pt x="5700" y="7477"/>
                </a:lnTo>
                <a:close/>
                <a:moveTo>
                  <a:pt x="5684" y="7347"/>
                </a:moveTo>
                <a:lnTo>
                  <a:pt x="5675" y="7344"/>
                </a:lnTo>
                <a:lnTo>
                  <a:pt x="5681" y="7339"/>
                </a:lnTo>
                <a:lnTo>
                  <a:pt x="5694" y="7335"/>
                </a:lnTo>
                <a:lnTo>
                  <a:pt x="5707" y="7334"/>
                </a:lnTo>
                <a:lnTo>
                  <a:pt x="5694" y="7340"/>
                </a:lnTo>
                <a:lnTo>
                  <a:pt x="5684" y="7347"/>
                </a:lnTo>
                <a:close/>
                <a:moveTo>
                  <a:pt x="5748" y="7673"/>
                </a:moveTo>
                <a:lnTo>
                  <a:pt x="5751" y="7684"/>
                </a:lnTo>
                <a:lnTo>
                  <a:pt x="5726" y="7701"/>
                </a:lnTo>
                <a:lnTo>
                  <a:pt x="5692" y="7715"/>
                </a:lnTo>
                <a:lnTo>
                  <a:pt x="5666" y="7711"/>
                </a:lnTo>
                <a:lnTo>
                  <a:pt x="5683" y="7694"/>
                </a:lnTo>
                <a:lnTo>
                  <a:pt x="5703" y="7684"/>
                </a:lnTo>
                <a:lnTo>
                  <a:pt x="5725" y="7678"/>
                </a:lnTo>
                <a:lnTo>
                  <a:pt x="5748" y="7673"/>
                </a:lnTo>
                <a:close/>
                <a:moveTo>
                  <a:pt x="5664" y="7508"/>
                </a:moveTo>
                <a:lnTo>
                  <a:pt x="5662" y="7506"/>
                </a:lnTo>
                <a:lnTo>
                  <a:pt x="5664" y="7503"/>
                </a:lnTo>
                <a:lnTo>
                  <a:pt x="5666" y="7503"/>
                </a:lnTo>
                <a:lnTo>
                  <a:pt x="5667" y="7505"/>
                </a:lnTo>
                <a:lnTo>
                  <a:pt x="5666" y="7507"/>
                </a:lnTo>
                <a:lnTo>
                  <a:pt x="5664" y="7508"/>
                </a:lnTo>
                <a:close/>
                <a:moveTo>
                  <a:pt x="5665" y="7712"/>
                </a:moveTo>
                <a:lnTo>
                  <a:pt x="5658" y="7724"/>
                </a:lnTo>
                <a:lnTo>
                  <a:pt x="5648" y="7741"/>
                </a:lnTo>
                <a:lnTo>
                  <a:pt x="5650" y="7729"/>
                </a:lnTo>
                <a:lnTo>
                  <a:pt x="5653" y="7720"/>
                </a:lnTo>
                <a:lnTo>
                  <a:pt x="5658" y="7715"/>
                </a:lnTo>
                <a:lnTo>
                  <a:pt x="5665" y="7712"/>
                </a:lnTo>
                <a:close/>
                <a:moveTo>
                  <a:pt x="5639" y="7786"/>
                </a:moveTo>
                <a:lnTo>
                  <a:pt x="5634" y="7785"/>
                </a:lnTo>
                <a:lnTo>
                  <a:pt x="5633" y="7783"/>
                </a:lnTo>
                <a:lnTo>
                  <a:pt x="5634" y="7782"/>
                </a:lnTo>
                <a:lnTo>
                  <a:pt x="5639" y="7782"/>
                </a:lnTo>
                <a:lnTo>
                  <a:pt x="5639" y="7783"/>
                </a:lnTo>
                <a:lnTo>
                  <a:pt x="5639" y="7786"/>
                </a:lnTo>
                <a:close/>
                <a:moveTo>
                  <a:pt x="5791" y="7304"/>
                </a:moveTo>
                <a:lnTo>
                  <a:pt x="5795" y="7290"/>
                </a:lnTo>
                <a:lnTo>
                  <a:pt x="5802" y="7281"/>
                </a:lnTo>
                <a:lnTo>
                  <a:pt x="5811" y="7278"/>
                </a:lnTo>
                <a:lnTo>
                  <a:pt x="5818" y="7286"/>
                </a:lnTo>
                <a:lnTo>
                  <a:pt x="5811" y="7290"/>
                </a:lnTo>
                <a:lnTo>
                  <a:pt x="5804" y="7293"/>
                </a:lnTo>
                <a:lnTo>
                  <a:pt x="5797" y="7297"/>
                </a:lnTo>
                <a:lnTo>
                  <a:pt x="5791" y="7304"/>
                </a:lnTo>
                <a:close/>
                <a:moveTo>
                  <a:pt x="5815" y="7535"/>
                </a:moveTo>
                <a:lnTo>
                  <a:pt x="5820" y="7543"/>
                </a:lnTo>
                <a:lnTo>
                  <a:pt x="5820" y="7549"/>
                </a:lnTo>
                <a:lnTo>
                  <a:pt x="5815" y="7553"/>
                </a:lnTo>
                <a:lnTo>
                  <a:pt x="5805" y="7556"/>
                </a:lnTo>
                <a:lnTo>
                  <a:pt x="5811" y="7544"/>
                </a:lnTo>
                <a:lnTo>
                  <a:pt x="5815" y="7535"/>
                </a:lnTo>
                <a:close/>
                <a:moveTo>
                  <a:pt x="6100" y="7479"/>
                </a:moveTo>
                <a:lnTo>
                  <a:pt x="6100" y="7479"/>
                </a:lnTo>
                <a:lnTo>
                  <a:pt x="6100" y="7479"/>
                </a:lnTo>
                <a:lnTo>
                  <a:pt x="6100" y="7479"/>
                </a:lnTo>
                <a:lnTo>
                  <a:pt x="6100" y="7479"/>
                </a:lnTo>
                <a:close/>
                <a:moveTo>
                  <a:pt x="6344" y="7207"/>
                </a:moveTo>
                <a:lnTo>
                  <a:pt x="6337" y="7211"/>
                </a:lnTo>
                <a:lnTo>
                  <a:pt x="6331" y="7213"/>
                </a:lnTo>
                <a:lnTo>
                  <a:pt x="6326" y="7214"/>
                </a:lnTo>
                <a:lnTo>
                  <a:pt x="6322" y="7211"/>
                </a:lnTo>
                <a:lnTo>
                  <a:pt x="6328" y="7208"/>
                </a:lnTo>
                <a:lnTo>
                  <a:pt x="6335" y="7204"/>
                </a:lnTo>
                <a:lnTo>
                  <a:pt x="6340" y="7203"/>
                </a:lnTo>
                <a:lnTo>
                  <a:pt x="6344" y="7207"/>
                </a:lnTo>
                <a:close/>
                <a:moveTo>
                  <a:pt x="6516" y="8669"/>
                </a:moveTo>
                <a:lnTo>
                  <a:pt x="6512" y="8669"/>
                </a:lnTo>
                <a:lnTo>
                  <a:pt x="6510" y="8668"/>
                </a:lnTo>
                <a:lnTo>
                  <a:pt x="6510" y="8667"/>
                </a:lnTo>
                <a:lnTo>
                  <a:pt x="6516" y="8666"/>
                </a:lnTo>
                <a:lnTo>
                  <a:pt x="6516" y="8668"/>
                </a:lnTo>
                <a:lnTo>
                  <a:pt x="6516" y="8669"/>
                </a:lnTo>
                <a:close/>
                <a:moveTo>
                  <a:pt x="6578" y="8645"/>
                </a:moveTo>
                <a:lnTo>
                  <a:pt x="6573" y="8652"/>
                </a:lnTo>
                <a:lnTo>
                  <a:pt x="6569" y="8654"/>
                </a:lnTo>
                <a:lnTo>
                  <a:pt x="6568" y="8652"/>
                </a:lnTo>
                <a:lnTo>
                  <a:pt x="6570" y="8643"/>
                </a:lnTo>
                <a:lnTo>
                  <a:pt x="6575" y="8644"/>
                </a:lnTo>
                <a:lnTo>
                  <a:pt x="6578" y="8645"/>
                </a:lnTo>
                <a:close/>
                <a:moveTo>
                  <a:pt x="6572" y="8608"/>
                </a:moveTo>
                <a:lnTo>
                  <a:pt x="6574" y="8606"/>
                </a:lnTo>
                <a:lnTo>
                  <a:pt x="6572" y="8608"/>
                </a:lnTo>
                <a:lnTo>
                  <a:pt x="6574" y="8604"/>
                </a:lnTo>
                <a:lnTo>
                  <a:pt x="6572" y="8608"/>
                </a:lnTo>
                <a:close/>
                <a:moveTo>
                  <a:pt x="6764" y="8386"/>
                </a:moveTo>
                <a:lnTo>
                  <a:pt x="6763" y="8384"/>
                </a:lnTo>
                <a:lnTo>
                  <a:pt x="6764" y="8386"/>
                </a:lnTo>
                <a:lnTo>
                  <a:pt x="6761" y="8386"/>
                </a:lnTo>
                <a:lnTo>
                  <a:pt x="6764" y="8386"/>
                </a:lnTo>
                <a:close/>
                <a:moveTo>
                  <a:pt x="8655" y="10238"/>
                </a:moveTo>
                <a:lnTo>
                  <a:pt x="8647" y="10245"/>
                </a:lnTo>
                <a:lnTo>
                  <a:pt x="8640" y="10253"/>
                </a:lnTo>
                <a:lnTo>
                  <a:pt x="8630" y="10259"/>
                </a:lnTo>
                <a:lnTo>
                  <a:pt x="8617" y="10263"/>
                </a:lnTo>
                <a:lnTo>
                  <a:pt x="8624" y="10248"/>
                </a:lnTo>
                <a:lnTo>
                  <a:pt x="8632" y="10235"/>
                </a:lnTo>
                <a:lnTo>
                  <a:pt x="8641" y="10230"/>
                </a:lnTo>
                <a:lnTo>
                  <a:pt x="8655" y="10238"/>
                </a:lnTo>
                <a:close/>
                <a:moveTo>
                  <a:pt x="8677" y="10221"/>
                </a:moveTo>
                <a:lnTo>
                  <a:pt x="8665" y="10230"/>
                </a:lnTo>
                <a:lnTo>
                  <a:pt x="8655" y="10238"/>
                </a:lnTo>
                <a:lnTo>
                  <a:pt x="8658" y="10225"/>
                </a:lnTo>
                <a:lnTo>
                  <a:pt x="8660" y="10220"/>
                </a:lnTo>
                <a:lnTo>
                  <a:pt x="8666" y="10219"/>
                </a:lnTo>
                <a:lnTo>
                  <a:pt x="8677" y="10221"/>
                </a:lnTo>
                <a:close/>
                <a:moveTo>
                  <a:pt x="8789" y="10175"/>
                </a:moveTo>
                <a:lnTo>
                  <a:pt x="8776" y="10183"/>
                </a:lnTo>
                <a:lnTo>
                  <a:pt x="8763" y="10189"/>
                </a:lnTo>
                <a:lnTo>
                  <a:pt x="8751" y="10196"/>
                </a:lnTo>
                <a:lnTo>
                  <a:pt x="8737" y="10203"/>
                </a:lnTo>
                <a:lnTo>
                  <a:pt x="8748" y="10173"/>
                </a:lnTo>
                <a:lnTo>
                  <a:pt x="8768" y="10151"/>
                </a:lnTo>
                <a:lnTo>
                  <a:pt x="8786" y="10149"/>
                </a:lnTo>
                <a:lnTo>
                  <a:pt x="8789" y="10175"/>
                </a:lnTo>
                <a:close/>
                <a:moveTo>
                  <a:pt x="8823" y="10132"/>
                </a:moveTo>
                <a:lnTo>
                  <a:pt x="8818" y="10136"/>
                </a:lnTo>
                <a:lnTo>
                  <a:pt x="8814" y="10140"/>
                </a:lnTo>
                <a:lnTo>
                  <a:pt x="8810" y="10141"/>
                </a:lnTo>
                <a:lnTo>
                  <a:pt x="8808" y="10137"/>
                </a:lnTo>
                <a:lnTo>
                  <a:pt x="8813" y="10131"/>
                </a:lnTo>
                <a:lnTo>
                  <a:pt x="8815" y="10123"/>
                </a:lnTo>
                <a:lnTo>
                  <a:pt x="8818" y="10122"/>
                </a:lnTo>
                <a:lnTo>
                  <a:pt x="8823" y="10132"/>
                </a:lnTo>
                <a:close/>
                <a:moveTo>
                  <a:pt x="10037" y="10310"/>
                </a:moveTo>
                <a:lnTo>
                  <a:pt x="10037" y="10313"/>
                </a:lnTo>
                <a:lnTo>
                  <a:pt x="10034" y="10317"/>
                </a:lnTo>
                <a:lnTo>
                  <a:pt x="10032" y="10318"/>
                </a:lnTo>
                <a:lnTo>
                  <a:pt x="10029" y="10319"/>
                </a:lnTo>
                <a:lnTo>
                  <a:pt x="10032" y="10315"/>
                </a:lnTo>
                <a:lnTo>
                  <a:pt x="10037" y="10310"/>
                </a:lnTo>
                <a:close/>
                <a:moveTo>
                  <a:pt x="11059" y="692"/>
                </a:moveTo>
                <a:lnTo>
                  <a:pt x="11081" y="675"/>
                </a:lnTo>
                <a:lnTo>
                  <a:pt x="11105" y="663"/>
                </a:lnTo>
                <a:lnTo>
                  <a:pt x="11131" y="654"/>
                </a:lnTo>
                <a:lnTo>
                  <a:pt x="11156" y="646"/>
                </a:lnTo>
                <a:lnTo>
                  <a:pt x="11128" y="681"/>
                </a:lnTo>
                <a:lnTo>
                  <a:pt x="11080" y="711"/>
                </a:lnTo>
                <a:lnTo>
                  <a:pt x="11045" y="720"/>
                </a:lnTo>
                <a:lnTo>
                  <a:pt x="11059" y="692"/>
                </a:lnTo>
                <a:close/>
                <a:moveTo>
                  <a:pt x="11179" y="626"/>
                </a:moveTo>
                <a:lnTo>
                  <a:pt x="11208" y="598"/>
                </a:lnTo>
                <a:lnTo>
                  <a:pt x="11247" y="574"/>
                </a:lnTo>
                <a:lnTo>
                  <a:pt x="11266" y="570"/>
                </a:lnTo>
                <a:lnTo>
                  <a:pt x="11234" y="602"/>
                </a:lnTo>
                <a:lnTo>
                  <a:pt x="11213" y="605"/>
                </a:lnTo>
                <a:lnTo>
                  <a:pt x="11198" y="623"/>
                </a:lnTo>
                <a:lnTo>
                  <a:pt x="11188" y="636"/>
                </a:lnTo>
                <a:lnTo>
                  <a:pt x="11179" y="626"/>
                </a:lnTo>
                <a:close/>
                <a:moveTo>
                  <a:pt x="11224" y="511"/>
                </a:moveTo>
                <a:lnTo>
                  <a:pt x="11212" y="519"/>
                </a:lnTo>
                <a:lnTo>
                  <a:pt x="11201" y="527"/>
                </a:lnTo>
                <a:lnTo>
                  <a:pt x="11202" y="516"/>
                </a:lnTo>
                <a:lnTo>
                  <a:pt x="11208" y="511"/>
                </a:lnTo>
                <a:lnTo>
                  <a:pt x="11216" y="510"/>
                </a:lnTo>
                <a:lnTo>
                  <a:pt x="11224" y="511"/>
                </a:lnTo>
                <a:close/>
                <a:moveTo>
                  <a:pt x="11334" y="463"/>
                </a:moveTo>
                <a:lnTo>
                  <a:pt x="11319" y="463"/>
                </a:lnTo>
                <a:lnTo>
                  <a:pt x="11305" y="463"/>
                </a:lnTo>
                <a:lnTo>
                  <a:pt x="11314" y="450"/>
                </a:lnTo>
                <a:lnTo>
                  <a:pt x="11320" y="446"/>
                </a:lnTo>
                <a:lnTo>
                  <a:pt x="11327" y="450"/>
                </a:lnTo>
                <a:lnTo>
                  <a:pt x="11334" y="463"/>
                </a:lnTo>
                <a:close/>
                <a:moveTo>
                  <a:pt x="11447" y="467"/>
                </a:moveTo>
                <a:lnTo>
                  <a:pt x="11434" y="472"/>
                </a:lnTo>
                <a:lnTo>
                  <a:pt x="11421" y="481"/>
                </a:lnTo>
                <a:lnTo>
                  <a:pt x="11410" y="486"/>
                </a:lnTo>
                <a:lnTo>
                  <a:pt x="11399" y="483"/>
                </a:lnTo>
                <a:lnTo>
                  <a:pt x="11410" y="476"/>
                </a:lnTo>
                <a:lnTo>
                  <a:pt x="11420" y="469"/>
                </a:lnTo>
                <a:lnTo>
                  <a:pt x="11431" y="465"/>
                </a:lnTo>
                <a:lnTo>
                  <a:pt x="11447" y="467"/>
                </a:lnTo>
                <a:close/>
                <a:moveTo>
                  <a:pt x="11406" y="394"/>
                </a:moveTo>
                <a:lnTo>
                  <a:pt x="11413" y="392"/>
                </a:lnTo>
                <a:lnTo>
                  <a:pt x="11416" y="395"/>
                </a:lnTo>
                <a:lnTo>
                  <a:pt x="11413" y="402"/>
                </a:lnTo>
                <a:lnTo>
                  <a:pt x="11404" y="406"/>
                </a:lnTo>
                <a:lnTo>
                  <a:pt x="11406" y="398"/>
                </a:lnTo>
                <a:lnTo>
                  <a:pt x="11406" y="394"/>
                </a:lnTo>
                <a:close/>
                <a:moveTo>
                  <a:pt x="11447" y="367"/>
                </a:moveTo>
                <a:lnTo>
                  <a:pt x="11443" y="372"/>
                </a:lnTo>
                <a:lnTo>
                  <a:pt x="11447" y="367"/>
                </a:lnTo>
                <a:lnTo>
                  <a:pt x="11450" y="371"/>
                </a:lnTo>
                <a:lnTo>
                  <a:pt x="11449" y="376"/>
                </a:lnTo>
                <a:lnTo>
                  <a:pt x="11445" y="376"/>
                </a:lnTo>
                <a:lnTo>
                  <a:pt x="11447" y="367"/>
                </a:lnTo>
                <a:close/>
                <a:moveTo>
                  <a:pt x="11458" y="446"/>
                </a:moveTo>
                <a:lnTo>
                  <a:pt x="11466" y="445"/>
                </a:lnTo>
                <a:lnTo>
                  <a:pt x="11471" y="446"/>
                </a:lnTo>
                <a:lnTo>
                  <a:pt x="11472" y="453"/>
                </a:lnTo>
                <a:lnTo>
                  <a:pt x="11472" y="462"/>
                </a:lnTo>
                <a:lnTo>
                  <a:pt x="11462" y="462"/>
                </a:lnTo>
                <a:lnTo>
                  <a:pt x="11457" y="459"/>
                </a:lnTo>
                <a:lnTo>
                  <a:pt x="11454" y="454"/>
                </a:lnTo>
                <a:lnTo>
                  <a:pt x="11458" y="446"/>
                </a:lnTo>
                <a:close/>
                <a:moveTo>
                  <a:pt x="11559" y="314"/>
                </a:moveTo>
                <a:lnTo>
                  <a:pt x="11541" y="325"/>
                </a:lnTo>
                <a:lnTo>
                  <a:pt x="11525" y="337"/>
                </a:lnTo>
                <a:lnTo>
                  <a:pt x="11509" y="350"/>
                </a:lnTo>
                <a:lnTo>
                  <a:pt x="11492" y="361"/>
                </a:lnTo>
                <a:lnTo>
                  <a:pt x="11495" y="344"/>
                </a:lnTo>
                <a:lnTo>
                  <a:pt x="11505" y="332"/>
                </a:lnTo>
                <a:lnTo>
                  <a:pt x="11527" y="322"/>
                </a:lnTo>
                <a:lnTo>
                  <a:pt x="11559" y="314"/>
                </a:lnTo>
                <a:close/>
                <a:moveTo>
                  <a:pt x="11608" y="267"/>
                </a:moveTo>
                <a:lnTo>
                  <a:pt x="11627" y="259"/>
                </a:lnTo>
                <a:lnTo>
                  <a:pt x="11646" y="250"/>
                </a:lnTo>
                <a:lnTo>
                  <a:pt x="11667" y="243"/>
                </a:lnTo>
                <a:lnTo>
                  <a:pt x="11687" y="235"/>
                </a:lnTo>
                <a:lnTo>
                  <a:pt x="11652" y="264"/>
                </a:lnTo>
                <a:lnTo>
                  <a:pt x="11606" y="290"/>
                </a:lnTo>
                <a:lnTo>
                  <a:pt x="11582" y="296"/>
                </a:lnTo>
                <a:lnTo>
                  <a:pt x="11608" y="267"/>
                </a:lnTo>
                <a:close/>
                <a:moveTo>
                  <a:pt x="11761" y="199"/>
                </a:moveTo>
                <a:lnTo>
                  <a:pt x="11746" y="208"/>
                </a:lnTo>
                <a:lnTo>
                  <a:pt x="11729" y="221"/>
                </a:lnTo>
                <a:lnTo>
                  <a:pt x="11715" y="230"/>
                </a:lnTo>
                <a:lnTo>
                  <a:pt x="11701" y="229"/>
                </a:lnTo>
                <a:lnTo>
                  <a:pt x="11714" y="217"/>
                </a:lnTo>
                <a:lnTo>
                  <a:pt x="11727" y="207"/>
                </a:lnTo>
                <a:lnTo>
                  <a:pt x="11742" y="201"/>
                </a:lnTo>
                <a:lnTo>
                  <a:pt x="11761" y="199"/>
                </a:lnTo>
                <a:close/>
                <a:moveTo>
                  <a:pt x="11905" y="161"/>
                </a:moveTo>
                <a:lnTo>
                  <a:pt x="11911" y="160"/>
                </a:lnTo>
                <a:lnTo>
                  <a:pt x="11915" y="162"/>
                </a:lnTo>
                <a:lnTo>
                  <a:pt x="11915" y="168"/>
                </a:lnTo>
                <a:lnTo>
                  <a:pt x="11914" y="175"/>
                </a:lnTo>
                <a:lnTo>
                  <a:pt x="11908" y="174"/>
                </a:lnTo>
                <a:lnTo>
                  <a:pt x="11904" y="171"/>
                </a:lnTo>
                <a:lnTo>
                  <a:pt x="11902" y="168"/>
                </a:lnTo>
                <a:lnTo>
                  <a:pt x="11905" y="161"/>
                </a:lnTo>
                <a:close/>
                <a:moveTo>
                  <a:pt x="7083" y="10276"/>
                </a:moveTo>
                <a:lnTo>
                  <a:pt x="7089" y="10269"/>
                </a:lnTo>
                <a:lnTo>
                  <a:pt x="7083" y="10276"/>
                </a:lnTo>
                <a:lnTo>
                  <a:pt x="7081" y="10271"/>
                </a:lnTo>
                <a:lnTo>
                  <a:pt x="7083" y="10266"/>
                </a:lnTo>
                <a:lnTo>
                  <a:pt x="7086" y="10266"/>
                </a:lnTo>
                <a:lnTo>
                  <a:pt x="7083" y="10276"/>
                </a:lnTo>
                <a:close/>
                <a:moveTo>
                  <a:pt x="6093" y="8196"/>
                </a:moveTo>
                <a:lnTo>
                  <a:pt x="6091" y="8196"/>
                </a:lnTo>
                <a:lnTo>
                  <a:pt x="6093" y="8195"/>
                </a:lnTo>
                <a:lnTo>
                  <a:pt x="6094" y="8193"/>
                </a:lnTo>
                <a:lnTo>
                  <a:pt x="6097" y="8193"/>
                </a:lnTo>
                <a:lnTo>
                  <a:pt x="6095" y="8195"/>
                </a:lnTo>
                <a:lnTo>
                  <a:pt x="6093" y="8196"/>
                </a:lnTo>
                <a:close/>
                <a:moveTo>
                  <a:pt x="6029" y="8066"/>
                </a:moveTo>
                <a:lnTo>
                  <a:pt x="6043" y="8055"/>
                </a:lnTo>
                <a:lnTo>
                  <a:pt x="6058" y="8044"/>
                </a:lnTo>
                <a:lnTo>
                  <a:pt x="6052" y="8052"/>
                </a:lnTo>
                <a:lnTo>
                  <a:pt x="6046" y="8058"/>
                </a:lnTo>
                <a:lnTo>
                  <a:pt x="6038" y="8062"/>
                </a:lnTo>
                <a:lnTo>
                  <a:pt x="6029" y="8066"/>
                </a:lnTo>
                <a:close/>
                <a:moveTo>
                  <a:pt x="6046" y="8290"/>
                </a:moveTo>
                <a:lnTo>
                  <a:pt x="6046" y="8289"/>
                </a:lnTo>
                <a:lnTo>
                  <a:pt x="6047" y="8285"/>
                </a:lnTo>
                <a:lnTo>
                  <a:pt x="6048" y="8282"/>
                </a:lnTo>
                <a:lnTo>
                  <a:pt x="6051" y="8279"/>
                </a:lnTo>
                <a:lnTo>
                  <a:pt x="6052" y="8284"/>
                </a:lnTo>
                <a:lnTo>
                  <a:pt x="6052" y="8288"/>
                </a:lnTo>
                <a:lnTo>
                  <a:pt x="6051" y="8290"/>
                </a:lnTo>
                <a:lnTo>
                  <a:pt x="6046" y="8290"/>
                </a:lnTo>
                <a:close/>
                <a:moveTo>
                  <a:pt x="6038" y="9451"/>
                </a:moveTo>
                <a:lnTo>
                  <a:pt x="6048" y="9447"/>
                </a:lnTo>
                <a:lnTo>
                  <a:pt x="6057" y="9443"/>
                </a:lnTo>
                <a:lnTo>
                  <a:pt x="6056" y="9447"/>
                </a:lnTo>
                <a:lnTo>
                  <a:pt x="6052" y="9450"/>
                </a:lnTo>
                <a:lnTo>
                  <a:pt x="6047" y="9451"/>
                </a:lnTo>
                <a:lnTo>
                  <a:pt x="6038" y="9451"/>
                </a:lnTo>
                <a:close/>
                <a:moveTo>
                  <a:pt x="6016" y="8072"/>
                </a:moveTo>
                <a:lnTo>
                  <a:pt x="6019" y="8070"/>
                </a:lnTo>
                <a:lnTo>
                  <a:pt x="6021" y="8067"/>
                </a:lnTo>
                <a:lnTo>
                  <a:pt x="6024" y="8065"/>
                </a:lnTo>
                <a:lnTo>
                  <a:pt x="6026" y="8066"/>
                </a:lnTo>
                <a:lnTo>
                  <a:pt x="6021" y="8070"/>
                </a:lnTo>
                <a:lnTo>
                  <a:pt x="6016" y="8072"/>
                </a:lnTo>
                <a:close/>
                <a:moveTo>
                  <a:pt x="6006" y="8088"/>
                </a:moveTo>
                <a:lnTo>
                  <a:pt x="6005" y="8091"/>
                </a:lnTo>
                <a:lnTo>
                  <a:pt x="6004" y="8094"/>
                </a:lnTo>
                <a:lnTo>
                  <a:pt x="6002" y="8097"/>
                </a:lnTo>
                <a:lnTo>
                  <a:pt x="6000" y="8099"/>
                </a:lnTo>
                <a:lnTo>
                  <a:pt x="5996" y="8099"/>
                </a:lnTo>
                <a:lnTo>
                  <a:pt x="6000" y="8093"/>
                </a:lnTo>
                <a:lnTo>
                  <a:pt x="6005" y="8086"/>
                </a:lnTo>
                <a:lnTo>
                  <a:pt x="6006" y="8088"/>
                </a:lnTo>
                <a:close/>
                <a:moveTo>
                  <a:pt x="6004" y="8354"/>
                </a:moveTo>
                <a:lnTo>
                  <a:pt x="5997" y="8355"/>
                </a:lnTo>
                <a:lnTo>
                  <a:pt x="5993" y="8354"/>
                </a:lnTo>
                <a:lnTo>
                  <a:pt x="5992" y="8350"/>
                </a:lnTo>
                <a:lnTo>
                  <a:pt x="5995" y="8346"/>
                </a:lnTo>
                <a:lnTo>
                  <a:pt x="6000" y="8346"/>
                </a:lnTo>
                <a:lnTo>
                  <a:pt x="6004" y="8347"/>
                </a:lnTo>
                <a:lnTo>
                  <a:pt x="6006" y="8350"/>
                </a:lnTo>
                <a:lnTo>
                  <a:pt x="6004" y="8354"/>
                </a:lnTo>
                <a:close/>
                <a:moveTo>
                  <a:pt x="5974" y="8439"/>
                </a:moveTo>
                <a:lnTo>
                  <a:pt x="5968" y="8442"/>
                </a:lnTo>
                <a:lnTo>
                  <a:pt x="5960" y="8444"/>
                </a:lnTo>
                <a:lnTo>
                  <a:pt x="5956" y="8443"/>
                </a:lnTo>
                <a:lnTo>
                  <a:pt x="5959" y="8438"/>
                </a:lnTo>
                <a:lnTo>
                  <a:pt x="5983" y="8424"/>
                </a:lnTo>
                <a:lnTo>
                  <a:pt x="5997" y="8416"/>
                </a:lnTo>
                <a:lnTo>
                  <a:pt x="5997" y="8419"/>
                </a:lnTo>
                <a:lnTo>
                  <a:pt x="5974" y="8439"/>
                </a:lnTo>
                <a:close/>
                <a:moveTo>
                  <a:pt x="5964" y="9493"/>
                </a:moveTo>
                <a:lnTo>
                  <a:pt x="5962" y="9485"/>
                </a:lnTo>
                <a:lnTo>
                  <a:pt x="5969" y="9479"/>
                </a:lnTo>
                <a:lnTo>
                  <a:pt x="5982" y="9475"/>
                </a:lnTo>
                <a:lnTo>
                  <a:pt x="5992" y="9470"/>
                </a:lnTo>
                <a:lnTo>
                  <a:pt x="5988" y="9479"/>
                </a:lnTo>
                <a:lnTo>
                  <a:pt x="5982" y="9487"/>
                </a:lnTo>
                <a:lnTo>
                  <a:pt x="5974" y="9492"/>
                </a:lnTo>
                <a:lnTo>
                  <a:pt x="5964" y="9493"/>
                </a:lnTo>
                <a:close/>
                <a:moveTo>
                  <a:pt x="5978" y="8384"/>
                </a:moveTo>
                <a:lnTo>
                  <a:pt x="5976" y="8387"/>
                </a:lnTo>
                <a:lnTo>
                  <a:pt x="5974" y="8389"/>
                </a:lnTo>
                <a:lnTo>
                  <a:pt x="5973" y="8389"/>
                </a:lnTo>
                <a:lnTo>
                  <a:pt x="5970" y="8388"/>
                </a:lnTo>
                <a:lnTo>
                  <a:pt x="5972" y="8386"/>
                </a:lnTo>
                <a:lnTo>
                  <a:pt x="5974" y="8383"/>
                </a:lnTo>
                <a:lnTo>
                  <a:pt x="5976" y="8383"/>
                </a:lnTo>
                <a:lnTo>
                  <a:pt x="5978" y="8384"/>
                </a:lnTo>
                <a:close/>
                <a:moveTo>
                  <a:pt x="5993" y="8128"/>
                </a:moveTo>
                <a:lnTo>
                  <a:pt x="5984" y="8141"/>
                </a:lnTo>
                <a:lnTo>
                  <a:pt x="5973" y="8149"/>
                </a:lnTo>
                <a:lnTo>
                  <a:pt x="5963" y="8156"/>
                </a:lnTo>
                <a:lnTo>
                  <a:pt x="5959" y="8172"/>
                </a:lnTo>
                <a:lnTo>
                  <a:pt x="5949" y="8160"/>
                </a:lnTo>
                <a:lnTo>
                  <a:pt x="5959" y="8150"/>
                </a:lnTo>
                <a:lnTo>
                  <a:pt x="5977" y="8140"/>
                </a:lnTo>
                <a:lnTo>
                  <a:pt x="5993" y="8128"/>
                </a:lnTo>
                <a:close/>
                <a:moveTo>
                  <a:pt x="5843" y="8336"/>
                </a:moveTo>
                <a:lnTo>
                  <a:pt x="5628" y="8476"/>
                </a:lnTo>
                <a:lnTo>
                  <a:pt x="5349" y="8680"/>
                </a:lnTo>
                <a:lnTo>
                  <a:pt x="5051" y="8913"/>
                </a:lnTo>
                <a:lnTo>
                  <a:pt x="4784" y="9142"/>
                </a:lnTo>
                <a:lnTo>
                  <a:pt x="4856" y="9185"/>
                </a:lnTo>
                <a:lnTo>
                  <a:pt x="4824" y="9232"/>
                </a:lnTo>
                <a:lnTo>
                  <a:pt x="4770" y="9229"/>
                </a:lnTo>
                <a:lnTo>
                  <a:pt x="4776" y="9124"/>
                </a:lnTo>
                <a:lnTo>
                  <a:pt x="4983" y="8823"/>
                </a:lnTo>
                <a:lnTo>
                  <a:pt x="5427" y="8478"/>
                </a:lnTo>
                <a:lnTo>
                  <a:pt x="5811" y="8260"/>
                </a:lnTo>
                <a:lnTo>
                  <a:pt x="5843" y="8336"/>
                </a:lnTo>
                <a:close/>
                <a:moveTo>
                  <a:pt x="5858" y="8505"/>
                </a:moveTo>
                <a:lnTo>
                  <a:pt x="5858" y="8503"/>
                </a:lnTo>
                <a:lnTo>
                  <a:pt x="5860" y="8500"/>
                </a:lnTo>
                <a:lnTo>
                  <a:pt x="5861" y="8499"/>
                </a:lnTo>
                <a:lnTo>
                  <a:pt x="5863" y="8499"/>
                </a:lnTo>
                <a:lnTo>
                  <a:pt x="5863" y="8501"/>
                </a:lnTo>
                <a:lnTo>
                  <a:pt x="5862" y="8504"/>
                </a:lnTo>
                <a:lnTo>
                  <a:pt x="5861" y="8505"/>
                </a:lnTo>
                <a:lnTo>
                  <a:pt x="5858" y="8505"/>
                </a:lnTo>
                <a:close/>
                <a:moveTo>
                  <a:pt x="5862" y="8575"/>
                </a:moveTo>
                <a:lnTo>
                  <a:pt x="5865" y="8561"/>
                </a:lnTo>
                <a:lnTo>
                  <a:pt x="5869" y="8550"/>
                </a:lnTo>
                <a:lnTo>
                  <a:pt x="5875" y="8542"/>
                </a:lnTo>
                <a:lnTo>
                  <a:pt x="5889" y="8533"/>
                </a:lnTo>
                <a:lnTo>
                  <a:pt x="5885" y="8545"/>
                </a:lnTo>
                <a:lnTo>
                  <a:pt x="5880" y="8556"/>
                </a:lnTo>
                <a:lnTo>
                  <a:pt x="5874" y="8566"/>
                </a:lnTo>
                <a:lnTo>
                  <a:pt x="5862" y="8575"/>
                </a:lnTo>
                <a:close/>
                <a:moveTo>
                  <a:pt x="5827" y="8543"/>
                </a:moveTo>
                <a:lnTo>
                  <a:pt x="5827" y="8545"/>
                </a:lnTo>
                <a:lnTo>
                  <a:pt x="5827" y="8543"/>
                </a:lnTo>
                <a:lnTo>
                  <a:pt x="5832" y="8542"/>
                </a:lnTo>
                <a:lnTo>
                  <a:pt x="5827" y="8543"/>
                </a:lnTo>
                <a:close/>
                <a:moveTo>
                  <a:pt x="5819" y="8547"/>
                </a:moveTo>
                <a:lnTo>
                  <a:pt x="5820" y="8546"/>
                </a:lnTo>
                <a:lnTo>
                  <a:pt x="5819" y="8547"/>
                </a:lnTo>
                <a:lnTo>
                  <a:pt x="5820" y="8546"/>
                </a:lnTo>
                <a:lnTo>
                  <a:pt x="5819" y="8547"/>
                </a:lnTo>
                <a:close/>
                <a:moveTo>
                  <a:pt x="5801" y="8514"/>
                </a:moveTo>
                <a:lnTo>
                  <a:pt x="5802" y="8513"/>
                </a:lnTo>
                <a:lnTo>
                  <a:pt x="5804" y="8513"/>
                </a:lnTo>
                <a:lnTo>
                  <a:pt x="5805" y="8514"/>
                </a:lnTo>
                <a:lnTo>
                  <a:pt x="5804" y="8515"/>
                </a:lnTo>
                <a:lnTo>
                  <a:pt x="5801" y="8514"/>
                </a:lnTo>
                <a:close/>
                <a:moveTo>
                  <a:pt x="5824" y="9553"/>
                </a:moveTo>
                <a:lnTo>
                  <a:pt x="5785" y="9582"/>
                </a:lnTo>
                <a:lnTo>
                  <a:pt x="5744" y="9611"/>
                </a:lnTo>
                <a:lnTo>
                  <a:pt x="5706" y="9641"/>
                </a:lnTo>
                <a:lnTo>
                  <a:pt x="5670" y="9674"/>
                </a:lnTo>
                <a:lnTo>
                  <a:pt x="5564" y="9728"/>
                </a:lnTo>
                <a:lnTo>
                  <a:pt x="5652" y="9655"/>
                </a:lnTo>
                <a:lnTo>
                  <a:pt x="5787" y="9559"/>
                </a:lnTo>
                <a:lnTo>
                  <a:pt x="5824" y="9553"/>
                </a:lnTo>
                <a:close/>
                <a:moveTo>
                  <a:pt x="5740" y="10704"/>
                </a:moveTo>
                <a:lnTo>
                  <a:pt x="5745" y="10698"/>
                </a:lnTo>
                <a:lnTo>
                  <a:pt x="5740" y="10704"/>
                </a:lnTo>
                <a:lnTo>
                  <a:pt x="5736" y="10698"/>
                </a:lnTo>
                <a:lnTo>
                  <a:pt x="5739" y="10695"/>
                </a:lnTo>
                <a:lnTo>
                  <a:pt x="5743" y="10695"/>
                </a:lnTo>
                <a:lnTo>
                  <a:pt x="5740" y="10704"/>
                </a:lnTo>
                <a:close/>
                <a:moveTo>
                  <a:pt x="5650" y="8762"/>
                </a:moveTo>
                <a:lnTo>
                  <a:pt x="5648" y="8764"/>
                </a:lnTo>
                <a:lnTo>
                  <a:pt x="5647" y="8764"/>
                </a:lnTo>
                <a:lnTo>
                  <a:pt x="5647" y="8762"/>
                </a:lnTo>
                <a:lnTo>
                  <a:pt x="5648" y="8761"/>
                </a:lnTo>
                <a:lnTo>
                  <a:pt x="5650" y="8761"/>
                </a:lnTo>
                <a:lnTo>
                  <a:pt x="5650" y="8762"/>
                </a:lnTo>
                <a:close/>
                <a:moveTo>
                  <a:pt x="5664" y="8593"/>
                </a:moveTo>
                <a:lnTo>
                  <a:pt x="5666" y="8589"/>
                </a:lnTo>
                <a:lnTo>
                  <a:pt x="5669" y="8587"/>
                </a:lnTo>
                <a:lnTo>
                  <a:pt x="5674" y="8585"/>
                </a:lnTo>
                <a:lnTo>
                  <a:pt x="5678" y="8583"/>
                </a:lnTo>
                <a:lnTo>
                  <a:pt x="5679" y="8589"/>
                </a:lnTo>
                <a:lnTo>
                  <a:pt x="5675" y="8590"/>
                </a:lnTo>
                <a:lnTo>
                  <a:pt x="5670" y="8592"/>
                </a:lnTo>
                <a:lnTo>
                  <a:pt x="5664" y="8593"/>
                </a:lnTo>
                <a:close/>
                <a:moveTo>
                  <a:pt x="5679" y="8673"/>
                </a:moveTo>
                <a:lnTo>
                  <a:pt x="5678" y="8683"/>
                </a:lnTo>
                <a:lnTo>
                  <a:pt x="5674" y="8692"/>
                </a:lnTo>
                <a:lnTo>
                  <a:pt x="5666" y="8699"/>
                </a:lnTo>
                <a:lnTo>
                  <a:pt x="5657" y="8704"/>
                </a:lnTo>
                <a:lnTo>
                  <a:pt x="5650" y="8696"/>
                </a:lnTo>
                <a:lnTo>
                  <a:pt x="5656" y="8688"/>
                </a:lnTo>
                <a:lnTo>
                  <a:pt x="5667" y="8681"/>
                </a:lnTo>
                <a:lnTo>
                  <a:pt x="5679" y="8673"/>
                </a:lnTo>
                <a:close/>
                <a:moveTo>
                  <a:pt x="5693" y="8739"/>
                </a:moveTo>
                <a:lnTo>
                  <a:pt x="5684" y="8739"/>
                </a:lnTo>
                <a:lnTo>
                  <a:pt x="5674" y="8738"/>
                </a:lnTo>
                <a:lnTo>
                  <a:pt x="5679" y="8737"/>
                </a:lnTo>
                <a:lnTo>
                  <a:pt x="5685" y="8736"/>
                </a:lnTo>
                <a:lnTo>
                  <a:pt x="5692" y="8736"/>
                </a:lnTo>
                <a:lnTo>
                  <a:pt x="5693" y="8739"/>
                </a:lnTo>
                <a:close/>
                <a:moveTo>
                  <a:pt x="5704" y="9597"/>
                </a:moveTo>
                <a:lnTo>
                  <a:pt x="5706" y="9602"/>
                </a:lnTo>
                <a:lnTo>
                  <a:pt x="5700" y="9608"/>
                </a:lnTo>
                <a:lnTo>
                  <a:pt x="5694" y="9614"/>
                </a:lnTo>
                <a:lnTo>
                  <a:pt x="5688" y="9618"/>
                </a:lnTo>
                <a:lnTo>
                  <a:pt x="5686" y="9611"/>
                </a:lnTo>
                <a:lnTo>
                  <a:pt x="5692" y="9608"/>
                </a:lnTo>
                <a:lnTo>
                  <a:pt x="5699" y="9602"/>
                </a:lnTo>
                <a:lnTo>
                  <a:pt x="5704" y="9597"/>
                </a:lnTo>
                <a:close/>
                <a:moveTo>
                  <a:pt x="5762" y="8682"/>
                </a:moveTo>
                <a:lnTo>
                  <a:pt x="5754" y="8697"/>
                </a:lnTo>
                <a:lnTo>
                  <a:pt x="5741" y="8708"/>
                </a:lnTo>
                <a:lnTo>
                  <a:pt x="5727" y="8713"/>
                </a:lnTo>
                <a:lnTo>
                  <a:pt x="5711" y="8709"/>
                </a:lnTo>
                <a:lnTo>
                  <a:pt x="5721" y="8696"/>
                </a:lnTo>
                <a:lnTo>
                  <a:pt x="5732" y="8683"/>
                </a:lnTo>
                <a:lnTo>
                  <a:pt x="5745" y="8678"/>
                </a:lnTo>
                <a:lnTo>
                  <a:pt x="5762" y="8682"/>
                </a:lnTo>
                <a:close/>
                <a:moveTo>
                  <a:pt x="5720" y="8574"/>
                </a:moveTo>
                <a:lnTo>
                  <a:pt x="5723" y="8568"/>
                </a:lnTo>
                <a:lnTo>
                  <a:pt x="5727" y="8561"/>
                </a:lnTo>
                <a:lnTo>
                  <a:pt x="5730" y="8566"/>
                </a:lnTo>
                <a:lnTo>
                  <a:pt x="5727" y="8569"/>
                </a:lnTo>
                <a:lnTo>
                  <a:pt x="5723" y="8571"/>
                </a:lnTo>
                <a:lnTo>
                  <a:pt x="5720" y="8574"/>
                </a:lnTo>
                <a:close/>
                <a:moveTo>
                  <a:pt x="5758" y="8615"/>
                </a:moveTo>
                <a:lnTo>
                  <a:pt x="5745" y="8629"/>
                </a:lnTo>
                <a:lnTo>
                  <a:pt x="5732" y="8643"/>
                </a:lnTo>
                <a:lnTo>
                  <a:pt x="5718" y="8652"/>
                </a:lnTo>
                <a:lnTo>
                  <a:pt x="5704" y="8653"/>
                </a:lnTo>
                <a:lnTo>
                  <a:pt x="5717" y="8643"/>
                </a:lnTo>
                <a:lnTo>
                  <a:pt x="5730" y="8632"/>
                </a:lnTo>
                <a:lnTo>
                  <a:pt x="5744" y="8624"/>
                </a:lnTo>
                <a:lnTo>
                  <a:pt x="5758" y="8615"/>
                </a:lnTo>
                <a:close/>
                <a:moveTo>
                  <a:pt x="5613" y="9648"/>
                </a:moveTo>
                <a:lnTo>
                  <a:pt x="5623" y="9642"/>
                </a:lnTo>
                <a:lnTo>
                  <a:pt x="5633" y="9634"/>
                </a:lnTo>
                <a:lnTo>
                  <a:pt x="5644" y="9632"/>
                </a:lnTo>
                <a:lnTo>
                  <a:pt x="5660" y="9639"/>
                </a:lnTo>
                <a:lnTo>
                  <a:pt x="5638" y="9655"/>
                </a:lnTo>
                <a:lnTo>
                  <a:pt x="5614" y="9666"/>
                </a:lnTo>
                <a:lnTo>
                  <a:pt x="5600" y="9667"/>
                </a:lnTo>
                <a:lnTo>
                  <a:pt x="5613" y="9648"/>
                </a:lnTo>
                <a:close/>
                <a:moveTo>
                  <a:pt x="5579" y="8648"/>
                </a:moveTo>
                <a:lnTo>
                  <a:pt x="5587" y="8643"/>
                </a:lnTo>
                <a:lnTo>
                  <a:pt x="5595" y="8641"/>
                </a:lnTo>
                <a:lnTo>
                  <a:pt x="5587" y="8644"/>
                </a:lnTo>
                <a:lnTo>
                  <a:pt x="5579" y="8648"/>
                </a:lnTo>
                <a:close/>
                <a:moveTo>
                  <a:pt x="5600" y="8793"/>
                </a:moveTo>
                <a:lnTo>
                  <a:pt x="5574" y="8806"/>
                </a:lnTo>
                <a:lnTo>
                  <a:pt x="5581" y="8795"/>
                </a:lnTo>
                <a:lnTo>
                  <a:pt x="5605" y="8775"/>
                </a:lnTo>
                <a:lnTo>
                  <a:pt x="5629" y="8760"/>
                </a:lnTo>
                <a:lnTo>
                  <a:pt x="5624" y="8770"/>
                </a:lnTo>
                <a:lnTo>
                  <a:pt x="5618" y="8779"/>
                </a:lnTo>
                <a:lnTo>
                  <a:pt x="5609" y="8786"/>
                </a:lnTo>
                <a:lnTo>
                  <a:pt x="5600" y="8793"/>
                </a:lnTo>
                <a:close/>
                <a:moveTo>
                  <a:pt x="5535" y="8897"/>
                </a:moveTo>
                <a:lnTo>
                  <a:pt x="5545" y="8890"/>
                </a:lnTo>
                <a:lnTo>
                  <a:pt x="5555" y="8882"/>
                </a:lnTo>
                <a:lnTo>
                  <a:pt x="5567" y="8874"/>
                </a:lnTo>
                <a:lnTo>
                  <a:pt x="5578" y="8867"/>
                </a:lnTo>
                <a:lnTo>
                  <a:pt x="5569" y="8876"/>
                </a:lnTo>
                <a:lnTo>
                  <a:pt x="5559" y="8885"/>
                </a:lnTo>
                <a:lnTo>
                  <a:pt x="5548" y="8892"/>
                </a:lnTo>
                <a:lnTo>
                  <a:pt x="5535" y="8897"/>
                </a:lnTo>
                <a:close/>
                <a:moveTo>
                  <a:pt x="5513" y="8942"/>
                </a:moveTo>
                <a:lnTo>
                  <a:pt x="5518" y="8929"/>
                </a:lnTo>
                <a:lnTo>
                  <a:pt x="5527" y="8916"/>
                </a:lnTo>
                <a:lnTo>
                  <a:pt x="5537" y="8907"/>
                </a:lnTo>
                <a:lnTo>
                  <a:pt x="5550" y="8902"/>
                </a:lnTo>
                <a:lnTo>
                  <a:pt x="5545" y="8918"/>
                </a:lnTo>
                <a:lnTo>
                  <a:pt x="5535" y="8927"/>
                </a:lnTo>
                <a:lnTo>
                  <a:pt x="5523" y="8934"/>
                </a:lnTo>
                <a:lnTo>
                  <a:pt x="5513" y="8942"/>
                </a:lnTo>
                <a:close/>
                <a:moveTo>
                  <a:pt x="5501" y="8722"/>
                </a:moveTo>
                <a:lnTo>
                  <a:pt x="5506" y="8719"/>
                </a:lnTo>
                <a:lnTo>
                  <a:pt x="5509" y="8718"/>
                </a:lnTo>
                <a:lnTo>
                  <a:pt x="5515" y="8718"/>
                </a:lnTo>
                <a:lnTo>
                  <a:pt x="5520" y="8722"/>
                </a:lnTo>
                <a:lnTo>
                  <a:pt x="5515" y="8728"/>
                </a:lnTo>
                <a:lnTo>
                  <a:pt x="5509" y="8730"/>
                </a:lnTo>
                <a:lnTo>
                  <a:pt x="5506" y="8729"/>
                </a:lnTo>
                <a:lnTo>
                  <a:pt x="5501" y="8722"/>
                </a:lnTo>
                <a:close/>
                <a:moveTo>
                  <a:pt x="5546" y="8632"/>
                </a:moveTo>
                <a:lnTo>
                  <a:pt x="5535" y="8652"/>
                </a:lnTo>
                <a:lnTo>
                  <a:pt x="5518" y="8664"/>
                </a:lnTo>
                <a:lnTo>
                  <a:pt x="5499" y="8674"/>
                </a:lnTo>
                <a:lnTo>
                  <a:pt x="5481" y="8686"/>
                </a:lnTo>
                <a:lnTo>
                  <a:pt x="5490" y="8667"/>
                </a:lnTo>
                <a:lnTo>
                  <a:pt x="5507" y="8654"/>
                </a:lnTo>
                <a:lnTo>
                  <a:pt x="5527" y="8644"/>
                </a:lnTo>
                <a:lnTo>
                  <a:pt x="5546" y="8632"/>
                </a:lnTo>
                <a:close/>
                <a:moveTo>
                  <a:pt x="5518" y="8585"/>
                </a:moveTo>
                <a:lnTo>
                  <a:pt x="5523" y="8570"/>
                </a:lnTo>
                <a:lnTo>
                  <a:pt x="5530" y="8561"/>
                </a:lnTo>
                <a:lnTo>
                  <a:pt x="5539" y="8556"/>
                </a:lnTo>
                <a:lnTo>
                  <a:pt x="5553" y="8552"/>
                </a:lnTo>
                <a:lnTo>
                  <a:pt x="5548" y="8564"/>
                </a:lnTo>
                <a:lnTo>
                  <a:pt x="5540" y="8570"/>
                </a:lnTo>
                <a:lnTo>
                  <a:pt x="5530" y="8576"/>
                </a:lnTo>
                <a:lnTo>
                  <a:pt x="5518" y="8585"/>
                </a:lnTo>
                <a:close/>
                <a:moveTo>
                  <a:pt x="5525" y="8617"/>
                </a:moveTo>
                <a:lnTo>
                  <a:pt x="5525" y="8622"/>
                </a:lnTo>
                <a:lnTo>
                  <a:pt x="5523" y="8625"/>
                </a:lnTo>
                <a:lnTo>
                  <a:pt x="5521" y="8626"/>
                </a:lnTo>
                <a:lnTo>
                  <a:pt x="5517" y="8626"/>
                </a:lnTo>
                <a:lnTo>
                  <a:pt x="5517" y="8621"/>
                </a:lnTo>
                <a:lnTo>
                  <a:pt x="5518" y="8618"/>
                </a:lnTo>
                <a:lnTo>
                  <a:pt x="5521" y="8617"/>
                </a:lnTo>
                <a:lnTo>
                  <a:pt x="5525" y="8617"/>
                </a:lnTo>
                <a:close/>
                <a:moveTo>
                  <a:pt x="5478" y="8871"/>
                </a:moveTo>
                <a:lnTo>
                  <a:pt x="5479" y="8865"/>
                </a:lnTo>
                <a:lnTo>
                  <a:pt x="5481" y="8860"/>
                </a:lnTo>
                <a:lnTo>
                  <a:pt x="5487" y="8859"/>
                </a:lnTo>
                <a:lnTo>
                  <a:pt x="5494" y="8862"/>
                </a:lnTo>
                <a:lnTo>
                  <a:pt x="5487" y="8865"/>
                </a:lnTo>
                <a:lnTo>
                  <a:pt x="5478" y="8871"/>
                </a:lnTo>
                <a:close/>
                <a:moveTo>
                  <a:pt x="5466" y="8776"/>
                </a:moveTo>
                <a:lnTo>
                  <a:pt x="5455" y="8769"/>
                </a:lnTo>
                <a:lnTo>
                  <a:pt x="5457" y="8761"/>
                </a:lnTo>
                <a:lnTo>
                  <a:pt x="5465" y="8752"/>
                </a:lnTo>
                <a:lnTo>
                  <a:pt x="5476" y="8743"/>
                </a:lnTo>
                <a:lnTo>
                  <a:pt x="5470" y="8760"/>
                </a:lnTo>
                <a:lnTo>
                  <a:pt x="5466" y="8776"/>
                </a:lnTo>
                <a:close/>
                <a:moveTo>
                  <a:pt x="5453" y="8657"/>
                </a:moveTo>
                <a:lnTo>
                  <a:pt x="5462" y="8653"/>
                </a:lnTo>
                <a:lnTo>
                  <a:pt x="5474" y="8649"/>
                </a:lnTo>
                <a:lnTo>
                  <a:pt x="5471" y="8657"/>
                </a:lnTo>
                <a:lnTo>
                  <a:pt x="5466" y="8660"/>
                </a:lnTo>
                <a:lnTo>
                  <a:pt x="5460" y="8659"/>
                </a:lnTo>
                <a:lnTo>
                  <a:pt x="5453" y="8657"/>
                </a:lnTo>
                <a:close/>
                <a:moveTo>
                  <a:pt x="5433" y="8702"/>
                </a:moveTo>
                <a:lnTo>
                  <a:pt x="5447" y="8690"/>
                </a:lnTo>
                <a:lnTo>
                  <a:pt x="5461" y="8678"/>
                </a:lnTo>
                <a:lnTo>
                  <a:pt x="5456" y="8688"/>
                </a:lnTo>
                <a:lnTo>
                  <a:pt x="5451" y="8700"/>
                </a:lnTo>
                <a:lnTo>
                  <a:pt x="5446" y="8706"/>
                </a:lnTo>
                <a:lnTo>
                  <a:pt x="5433" y="8702"/>
                </a:lnTo>
                <a:close/>
                <a:moveTo>
                  <a:pt x="5363" y="8686"/>
                </a:moveTo>
                <a:lnTo>
                  <a:pt x="5374" y="8672"/>
                </a:lnTo>
                <a:lnTo>
                  <a:pt x="5387" y="8660"/>
                </a:lnTo>
                <a:lnTo>
                  <a:pt x="5402" y="8654"/>
                </a:lnTo>
                <a:lnTo>
                  <a:pt x="5419" y="8653"/>
                </a:lnTo>
                <a:lnTo>
                  <a:pt x="5405" y="8660"/>
                </a:lnTo>
                <a:lnTo>
                  <a:pt x="5391" y="8669"/>
                </a:lnTo>
                <a:lnTo>
                  <a:pt x="5377" y="8680"/>
                </a:lnTo>
                <a:lnTo>
                  <a:pt x="5363" y="8686"/>
                </a:lnTo>
                <a:close/>
                <a:moveTo>
                  <a:pt x="5336" y="8756"/>
                </a:moveTo>
                <a:lnTo>
                  <a:pt x="5332" y="8747"/>
                </a:lnTo>
                <a:lnTo>
                  <a:pt x="5339" y="8736"/>
                </a:lnTo>
                <a:lnTo>
                  <a:pt x="5350" y="8725"/>
                </a:lnTo>
                <a:lnTo>
                  <a:pt x="5364" y="8722"/>
                </a:lnTo>
                <a:lnTo>
                  <a:pt x="5359" y="8732"/>
                </a:lnTo>
                <a:lnTo>
                  <a:pt x="5353" y="8741"/>
                </a:lnTo>
                <a:lnTo>
                  <a:pt x="5345" y="8748"/>
                </a:lnTo>
                <a:lnTo>
                  <a:pt x="5336" y="8756"/>
                </a:lnTo>
                <a:close/>
                <a:moveTo>
                  <a:pt x="5332" y="9213"/>
                </a:moveTo>
                <a:lnTo>
                  <a:pt x="5338" y="9210"/>
                </a:lnTo>
                <a:lnTo>
                  <a:pt x="5332" y="9213"/>
                </a:lnTo>
                <a:lnTo>
                  <a:pt x="5335" y="9207"/>
                </a:lnTo>
                <a:lnTo>
                  <a:pt x="5332" y="9213"/>
                </a:lnTo>
                <a:close/>
                <a:moveTo>
                  <a:pt x="5311" y="9111"/>
                </a:moveTo>
                <a:lnTo>
                  <a:pt x="5322" y="9103"/>
                </a:lnTo>
                <a:lnTo>
                  <a:pt x="5336" y="9095"/>
                </a:lnTo>
                <a:lnTo>
                  <a:pt x="5334" y="9107"/>
                </a:lnTo>
                <a:lnTo>
                  <a:pt x="5329" y="9116"/>
                </a:lnTo>
                <a:lnTo>
                  <a:pt x="5321" y="9119"/>
                </a:lnTo>
                <a:lnTo>
                  <a:pt x="5311" y="9111"/>
                </a:lnTo>
                <a:close/>
                <a:moveTo>
                  <a:pt x="5344" y="9131"/>
                </a:moveTo>
                <a:lnTo>
                  <a:pt x="5341" y="9133"/>
                </a:lnTo>
                <a:lnTo>
                  <a:pt x="5341" y="9133"/>
                </a:lnTo>
                <a:lnTo>
                  <a:pt x="5341" y="9133"/>
                </a:lnTo>
                <a:lnTo>
                  <a:pt x="5344" y="9131"/>
                </a:lnTo>
                <a:lnTo>
                  <a:pt x="5343" y="9133"/>
                </a:lnTo>
                <a:lnTo>
                  <a:pt x="5341" y="9134"/>
                </a:lnTo>
                <a:lnTo>
                  <a:pt x="5341" y="9133"/>
                </a:lnTo>
                <a:lnTo>
                  <a:pt x="5344" y="9131"/>
                </a:lnTo>
                <a:close/>
                <a:moveTo>
                  <a:pt x="5299" y="9103"/>
                </a:moveTo>
                <a:lnTo>
                  <a:pt x="5283" y="9126"/>
                </a:lnTo>
                <a:lnTo>
                  <a:pt x="5255" y="9151"/>
                </a:lnTo>
                <a:lnTo>
                  <a:pt x="5225" y="9166"/>
                </a:lnTo>
                <a:lnTo>
                  <a:pt x="5205" y="9162"/>
                </a:lnTo>
                <a:lnTo>
                  <a:pt x="5229" y="9112"/>
                </a:lnTo>
                <a:lnTo>
                  <a:pt x="5290" y="9060"/>
                </a:lnTo>
                <a:lnTo>
                  <a:pt x="5332" y="9044"/>
                </a:lnTo>
                <a:lnTo>
                  <a:pt x="5299" y="9103"/>
                </a:lnTo>
                <a:close/>
                <a:moveTo>
                  <a:pt x="5296" y="9152"/>
                </a:moveTo>
                <a:lnTo>
                  <a:pt x="5289" y="9154"/>
                </a:lnTo>
                <a:lnTo>
                  <a:pt x="5287" y="9152"/>
                </a:lnTo>
                <a:lnTo>
                  <a:pt x="5287" y="9149"/>
                </a:lnTo>
                <a:lnTo>
                  <a:pt x="5292" y="9147"/>
                </a:lnTo>
                <a:lnTo>
                  <a:pt x="5294" y="9149"/>
                </a:lnTo>
                <a:lnTo>
                  <a:pt x="5296" y="9152"/>
                </a:lnTo>
                <a:close/>
                <a:moveTo>
                  <a:pt x="5297" y="8836"/>
                </a:moveTo>
                <a:lnTo>
                  <a:pt x="5296" y="8846"/>
                </a:lnTo>
                <a:lnTo>
                  <a:pt x="5293" y="8851"/>
                </a:lnTo>
                <a:lnTo>
                  <a:pt x="5287" y="8851"/>
                </a:lnTo>
                <a:lnTo>
                  <a:pt x="5278" y="8848"/>
                </a:lnTo>
                <a:lnTo>
                  <a:pt x="5287" y="8843"/>
                </a:lnTo>
                <a:lnTo>
                  <a:pt x="5297" y="8836"/>
                </a:lnTo>
                <a:close/>
                <a:moveTo>
                  <a:pt x="5292" y="8746"/>
                </a:moveTo>
                <a:lnTo>
                  <a:pt x="5302" y="8736"/>
                </a:lnTo>
                <a:lnTo>
                  <a:pt x="5312" y="8725"/>
                </a:lnTo>
                <a:lnTo>
                  <a:pt x="5324" y="8715"/>
                </a:lnTo>
                <a:lnTo>
                  <a:pt x="5334" y="8706"/>
                </a:lnTo>
                <a:lnTo>
                  <a:pt x="5329" y="8720"/>
                </a:lnTo>
                <a:lnTo>
                  <a:pt x="5318" y="8730"/>
                </a:lnTo>
                <a:lnTo>
                  <a:pt x="5307" y="8739"/>
                </a:lnTo>
                <a:lnTo>
                  <a:pt x="5292" y="8746"/>
                </a:lnTo>
                <a:close/>
                <a:moveTo>
                  <a:pt x="5298" y="8756"/>
                </a:moveTo>
                <a:lnTo>
                  <a:pt x="5289" y="8767"/>
                </a:lnTo>
                <a:lnTo>
                  <a:pt x="5281" y="8774"/>
                </a:lnTo>
                <a:lnTo>
                  <a:pt x="5273" y="8778"/>
                </a:lnTo>
                <a:lnTo>
                  <a:pt x="5257" y="8781"/>
                </a:lnTo>
                <a:lnTo>
                  <a:pt x="5266" y="8775"/>
                </a:lnTo>
                <a:lnTo>
                  <a:pt x="5276" y="8769"/>
                </a:lnTo>
                <a:lnTo>
                  <a:pt x="5287" y="8762"/>
                </a:lnTo>
                <a:lnTo>
                  <a:pt x="5298" y="8756"/>
                </a:lnTo>
                <a:close/>
                <a:moveTo>
                  <a:pt x="5187" y="8868"/>
                </a:moveTo>
                <a:lnTo>
                  <a:pt x="5159" y="8873"/>
                </a:lnTo>
                <a:lnTo>
                  <a:pt x="5175" y="8849"/>
                </a:lnTo>
                <a:lnTo>
                  <a:pt x="5211" y="8821"/>
                </a:lnTo>
                <a:lnTo>
                  <a:pt x="5250" y="8817"/>
                </a:lnTo>
                <a:lnTo>
                  <a:pt x="5234" y="8844"/>
                </a:lnTo>
                <a:lnTo>
                  <a:pt x="5219" y="8846"/>
                </a:lnTo>
                <a:lnTo>
                  <a:pt x="5204" y="8848"/>
                </a:lnTo>
                <a:lnTo>
                  <a:pt x="5187" y="8868"/>
                </a:lnTo>
                <a:close/>
                <a:moveTo>
                  <a:pt x="5180" y="8944"/>
                </a:moveTo>
                <a:lnTo>
                  <a:pt x="5159" y="8952"/>
                </a:lnTo>
                <a:lnTo>
                  <a:pt x="5126" y="8972"/>
                </a:lnTo>
                <a:lnTo>
                  <a:pt x="5088" y="8986"/>
                </a:lnTo>
                <a:lnTo>
                  <a:pt x="5057" y="8979"/>
                </a:lnTo>
                <a:lnTo>
                  <a:pt x="5129" y="8921"/>
                </a:lnTo>
                <a:lnTo>
                  <a:pt x="5206" y="8892"/>
                </a:lnTo>
                <a:lnTo>
                  <a:pt x="5241" y="8899"/>
                </a:lnTo>
                <a:lnTo>
                  <a:pt x="5180" y="8944"/>
                </a:lnTo>
                <a:close/>
                <a:moveTo>
                  <a:pt x="5158" y="8974"/>
                </a:moveTo>
                <a:lnTo>
                  <a:pt x="5167" y="8969"/>
                </a:lnTo>
                <a:lnTo>
                  <a:pt x="5158" y="8974"/>
                </a:lnTo>
                <a:lnTo>
                  <a:pt x="5164" y="8970"/>
                </a:lnTo>
                <a:lnTo>
                  <a:pt x="5168" y="8963"/>
                </a:lnTo>
                <a:lnTo>
                  <a:pt x="5167" y="8963"/>
                </a:lnTo>
                <a:lnTo>
                  <a:pt x="5158" y="8974"/>
                </a:lnTo>
                <a:close/>
                <a:moveTo>
                  <a:pt x="5038" y="8998"/>
                </a:moveTo>
                <a:lnTo>
                  <a:pt x="5034" y="8998"/>
                </a:lnTo>
                <a:lnTo>
                  <a:pt x="5033" y="8994"/>
                </a:lnTo>
                <a:lnTo>
                  <a:pt x="5033" y="8991"/>
                </a:lnTo>
                <a:lnTo>
                  <a:pt x="5036" y="8989"/>
                </a:lnTo>
                <a:lnTo>
                  <a:pt x="5045" y="8989"/>
                </a:lnTo>
                <a:lnTo>
                  <a:pt x="5047" y="8990"/>
                </a:lnTo>
                <a:lnTo>
                  <a:pt x="5046" y="8994"/>
                </a:lnTo>
                <a:lnTo>
                  <a:pt x="5038" y="8998"/>
                </a:lnTo>
                <a:close/>
                <a:moveTo>
                  <a:pt x="4899" y="9100"/>
                </a:moveTo>
                <a:lnTo>
                  <a:pt x="4901" y="9097"/>
                </a:lnTo>
                <a:lnTo>
                  <a:pt x="4902" y="9095"/>
                </a:lnTo>
                <a:lnTo>
                  <a:pt x="4905" y="9093"/>
                </a:lnTo>
                <a:lnTo>
                  <a:pt x="4907" y="9095"/>
                </a:lnTo>
                <a:lnTo>
                  <a:pt x="4903" y="9097"/>
                </a:lnTo>
                <a:lnTo>
                  <a:pt x="4899" y="9100"/>
                </a:lnTo>
                <a:close/>
                <a:moveTo>
                  <a:pt x="4849" y="9079"/>
                </a:moveTo>
                <a:lnTo>
                  <a:pt x="4851" y="9078"/>
                </a:lnTo>
                <a:lnTo>
                  <a:pt x="4849" y="9079"/>
                </a:lnTo>
                <a:lnTo>
                  <a:pt x="4850" y="9077"/>
                </a:lnTo>
                <a:lnTo>
                  <a:pt x="4849" y="9079"/>
                </a:lnTo>
                <a:close/>
                <a:moveTo>
                  <a:pt x="4884" y="9109"/>
                </a:moveTo>
                <a:lnTo>
                  <a:pt x="4868" y="9119"/>
                </a:lnTo>
                <a:lnTo>
                  <a:pt x="4854" y="9131"/>
                </a:lnTo>
                <a:lnTo>
                  <a:pt x="4838" y="9143"/>
                </a:lnTo>
                <a:lnTo>
                  <a:pt x="4820" y="9151"/>
                </a:lnTo>
                <a:lnTo>
                  <a:pt x="4832" y="9117"/>
                </a:lnTo>
                <a:lnTo>
                  <a:pt x="4861" y="9093"/>
                </a:lnTo>
                <a:lnTo>
                  <a:pt x="4887" y="9086"/>
                </a:lnTo>
                <a:lnTo>
                  <a:pt x="4884" y="9109"/>
                </a:lnTo>
                <a:close/>
                <a:moveTo>
                  <a:pt x="4837" y="9292"/>
                </a:moveTo>
                <a:lnTo>
                  <a:pt x="4831" y="9293"/>
                </a:lnTo>
                <a:lnTo>
                  <a:pt x="4827" y="9291"/>
                </a:lnTo>
                <a:lnTo>
                  <a:pt x="4823" y="9287"/>
                </a:lnTo>
                <a:lnTo>
                  <a:pt x="4822" y="9282"/>
                </a:lnTo>
                <a:lnTo>
                  <a:pt x="4823" y="9268"/>
                </a:lnTo>
                <a:lnTo>
                  <a:pt x="4836" y="9271"/>
                </a:lnTo>
                <a:lnTo>
                  <a:pt x="4845" y="9282"/>
                </a:lnTo>
                <a:lnTo>
                  <a:pt x="4837" y="9292"/>
                </a:lnTo>
                <a:close/>
                <a:moveTo>
                  <a:pt x="4838" y="8843"/>
                </a:moveTo>
                <a:lnTo>
                  <a:pt x="4849" y="8839"/>
                </a:lnTo>
                <a:lnTo>
                  <a:pt x="4847" y="8843"/>
                </a:lnTo>
                <a:lnTo>
                  <a:pt x="4840" y="8848"/>
                </a:lnTo>
                <a:lnTo>
                  <a:pt x="4832" y="8854"/>
                </a:lnTo>
                <a:lnTo>
                  <a:pt x="4829" y="8851"/>
                </a:lnTo>
                <a:lnTo>
                  <a:pt x="4831" y="8848"/>
                </a:lnTo>
                <a:lnTo>
                  <a:pt x="4834" y="8845"/>
                </a:lnTo>
                <a:lnTo>
                  <a:pt x="4838" y="8843"/>
                </a:lnTo>
                <a:close/>
                <a:moveTo>
                  <a:pt x="4907" y="8795"/>
                </a:moveTo>
                <a:lnTo>
                  <a:pt x="4908" y="8797"/>
                </a:lnTo>
                <a:lnTo>
                  <a:pt x="4907" y="8798"/>
                </a:lnTo>
                <a:lnTo>
                  <a:pt x="4906" y="8798"/>
                </a:lnTo>
                <a:lnTo>
                  <a:pt x="4905" y="8798"/>
                </a:lnTo>
                <a:lnTo>
                  <a:pt x="4907" y="8795"/>
                </a:lnTo>
                <a:close/>
                <a:moveTo>
                  <a:pt x="5047" y="8700"/>
                </a:moveTo>
                <a:lnTo>
                  <a:pt x="5051" y="8700"/>
                </a:lnTo>
                <a:lnTo>
                  <a:pt x="5052" y="8700"/>
                </a:lnTo>
                <a:lnTo>
                  <a:pt x="5052" y="8702"/>
                </a:lnTo>
                <a:lnTo>
                  <a:pt x="5048" y="8706"/>
                </a:lnTo>
                <a:lnTo>
                  <a:pt x="5046" y="8706"/>
                </a:lnTo>
                <a:lnTo>
                  <a:pt x="5046" y="8705"/>
                </a:lnTo>
                <a:lnTo>
                  <a:pt x="5046" y="8702"/>
                </a:lnTo>
                <a:lnTo>
                  <a:pt x="5047" y="8700"/>
                </a:lnTo>
                <a:close/>
                <a:moveTo>
                  <a:pt x="5299" y="8536"/>
                </a:moveTo>
                <a:lnTo>
                  <a:pt x="5294" y="8540"/>
                </a:lnTo>
                <a:lnTo>
                  <a:pt x="5290" y="8538"/>
                </a:lnTo>
                <a:lnTo>
                  <a:pt x="5287" y="8537"/>
                </a:lnTo>
                <a:lnTo>
                  <a:pt x="5281" y="8538"/>
                </a:lnTo>
                <a:lnTo>
                  <a:pt x="5285" y="8534"/>
                </a:lnTo>
                <a:lnTo>
                  <a:pt x="5289" y="8533"/>
                </a:lnTo>
                <a:lnTo>
                  <a:pt x="5294" y="8533"/>
                </a:lnTo>
                <a:lnTo>
                  <a:pt x="5299" y="8536"/>
                </a:lnTo>
                <a:close/>
                <a:moveTo>
                  <a:pt x="5390" y="8461"/>
                </a:moveTo>
                <a:lnTo>
                  <a:pt x="5395" y="8459"/>
                </a:lnTo>
                <a:lnTo>
                  <a:pt x="5397" y="8462"/>
                </a:lnTo>
                <a:lnTo>
                  <a:pt x="5397" y="8467"/>
                </a:lnTo>
                <a:lnTo>
                  <a:pt x="5397" y="8473"/>
                </a:lnTo>
                <a:lnTo>
                  <a:pt x="5391" y="8472"/>
                </a:lnTo>
                <a:lnTo>
                  <a:pt x="5387" y="8470"/>
                </a:lnTo>
                <a:lnTo>
                  <a:pt x="5386" y="8466"/>
                </a:lnTo>
                <a:lnTo>
                  <a:pt x="5390" y="8461"/>
                </a:lnTo>
                <a:close/>
                <a:moveTo>
                  <a:pt x="5490" y="8402"/>
                </a:moveTo>
                <a:lnTo>
                  <a:pt x="5485" y="8407"/>
                </a:lnTo>
                <a:lnTo>
                  <a:pt x="5484" y="8407"/>
                </a:lnTo>
                <a:lnTo>
                  <a:pt x="5487" y="8406"/>
                </a:lnTo>
                <a:lnTo>
                  <a:pt x="5490" y="8402"/>
                </a:lnTo>
                <a:lnTo>
                  <a:pt x="5489" y="8407"/>
                </a:lnTo>
                <a:lnTo>
                  <a:pt x="5487" y="8408"/>
                </a:lnTo>
                <a:lnTo>
                  <a:pt x="5485" y="8407"/>
                </a:lnTo>
                <a:lnTo>
                  <a:pt x="5490" y="8402"/>
                </a:lnTo>
                <a:close/>
                <a:moveTo>
                  <a:pt x="5516" y="8429"/>
                </a:moveTo>
                <a:lnTo>
                  <a:pt x="5512" y="8429"/>
                </a:lnTo>
                <a:lnTo>
                  <a:pt x="5513" y="8428"/>
                </a:lnTo>
                <a:lnTo>
                  <a:pt x="5515" y="8426"/>
                </a:lnTo>
                <a:lnTo>
                  <a:pt x="5515" y="8426"/>
                </a:lnTo>
                <a:lnTo>
                  <a:pt x="5516" y="8429"/>
                </a:lnTo>
                <a:close/>
                <a:moveTo>
                  <a:pt x="5530" y="8386"/>
                </a:moveTo>
                <a:lnTo>
                  <a:pt x="5523" y="8394"/>
                </a:lnTo>
                <a:lnTo>
                  <a:pt x="5515" y="8400"/>
                </a:lnTo>
                <a:lnTo>
                  <a:pt x="5504" y="8402"/>
                </a:lnTo>
                <a:lnTo>
                  <a:pt x="5494" y="8405"/>
                </a:lnTo>
                <a:lnTo>
                  <a:pt x="5512" y="8394"/>
                </a:lnTo>
                <a:lnTo>
                  <a:pt x="5530" y="8386"/>
                </a:lnTo>
                <a:close/>
                <a:moveTo>
                  <a:pt x="5665" y="8303"/>
                </a:moveTo>
                <a:lnTo>
                  <a:pt x="5652" y="8312"/>
                </a:lnTo>
                <a:lnTo>
                  <a:pt x="5639" y="8322"/>
                </a:lnTo>
                <a:lnTo>
                  <a:pt x="5643" y="8313"/>
                </a:lnTo>
                <a:lnTo>
                  <a:pt x="5647" y="8308"/>
                </a:lnTo>
                <a:lnTo>
                  <a:pt x="5653" y="8305"/>
                </a:lnTo>
                <a:lnTo>
                  <a:pt x="5665" y="8303"/>
                </a:lnTo>
                <a:close/>
                <a:moveTo>
                  <a:pt x="5791" y="8205"/>
                </a:moveTo>
                <a:lnTo>
                  <a:pt x="5801" y="8200"/>
                </a:lnTo>
                <a:lnTo>
                  <a:pt x="5811" y="8193"/>
                </a:lnTo>
                <a:lnTo>
                  <a:pt x="5821" y="8186"/>
                </a:lnTo>
                <a:lnTo>
                  <a:pt x="5830" y="8177"/>
                </a:lnTo>
                <a:lnTo>
                  <a:pt x="5827" y="8204"/>
                </a:lnTo>
                <a:lnTo>
                  <a:pt x="5802" y="8223"/>
                </a:lnTo>
                <a:lnTo>
                  <a:pt x="5782" y="8225"/>
                </a:lnTo>
                <a:lnTo>
                  <a:pt x="5791" y="8205"/>
                </a:lnTo>
                <a:close/>
                <a:moveTo>
                  <a:pt x="5820" y="8163"/>
                </a:moveTo>
                <a:lnTo>
                  <a:pt x="5825" y="8168"/>
                </a:lnTo>
                <a:lnTo>
                  <a:pt x="5823" y="8172"/>
                </a:lnTo>
                <a:lnTo>
                  <a:pt x="5816" y="8174"/>
                </a:lnTo>
                <a:lnTo>
                  <a:pt x="5809" y="8178"/>
                </a:lnTo>
                <a:lnTo>
                  <a:pt x="5815" y="8172"/>
                </a:lnTo>
                <a:lnTo>
                  <a:pt x="5820" y="8163"/>
                </a:lnTo>
                <a:close/>
                <a:moveTo>
                  <a:pt x="5942" y="8107"/>
                </a:moveTo>
                <a:lnTo>
                  <a:pt x="5949" y="8098"/>
                </a:lnTo>
                <a:lnTo>
                  <a:pt x="5955" y="8090"/>
                </a:lnTo>
                <a:lnTo>
                  <a:pt x="5965" y="8086"/>
                </a:lnTo>
                <a:lnTo>
                  <a:pt x="5978" y="8086"/>
                </a:lnTo>
                <a:lnTo>
                  <a:pt x="5969" y="8103"/>
                </a:lnTo>
                <a:lnTo>
                  <a:pt x="5950" y="8114"/>
                </a:lnTo>
                <a:lnTo>
                  <a:pt x="5936" y="8118"/>
                </a:lnTo>
                <a:lnTo>
                  <a:pt x="5942" y="8107"/>
                </a:lnTo>
                <a:close/>
                <a:moveTo>
                  <a:pt x="5618" y="10333"/>
                </a:moveTo>
                <a:lnTo>
                  <a:pt x="5627" y="10325"/>
                </a:lnTo>
                <a:lnTo>
                  <a:pt x="5618" y="10333"/>
                </a:lnTo>
                <a:lnTo>
                  <a:pt x="5615" y="10327"/>
                </a:lnTo>
                <a:lnTo>
                  <a:pt x="5620" y="10320"/>
                </a:lnTo>
                <a:lnTo>
                  <a:pt x="5624" y="10322"/>
                </a:lnTo>
                <a:lnTo>
                  <a:pt x="5618" y="10333"/>
                </a:lnTo>
                <a:close/>
                <a:moveTo>
                  <a:pt x="5511" y="10359"/>
                </a:moveTo>
                <a:lnTo>
                  <a:pt x="5517" y="10345"/>
                </a:lnTo>
                <a:lnTo>
                  <a:pt x="5529" y="10339"/>
                </a:lnTo>
                <a:lnTo>
                  <a:pt x="5543" y="10337"/>
                </a:lnTo>
                <a:lnTo>
                  <a:pt x="5555" y="10334"/>
                </a:lnTo>
                <a:lnTo>
                  <a:pt x="5546" y="10345"/>
                </a:lnTo>
                <a:lnTo>
                  <a:pt x="5537" y="10355"/>
                </a:lnTo>
                <a:lnTo>
                  <a:pt x="5526" y="10360"/>
                </a:lnTo>
                <a:lnTo>
                  <a:pt x="5511" y="10359"/>
                </a:lnTo>
                <a:close/>
                <a:moveTo>
                  <a:pt x="5484" y="10017"/>
                </a:moveTo>
                <a:lnTo>
                  <a:pt x="5479" y="10021"/>
                </a:lnTo>
                <a:lnTo>
                  <a:pt x="5474" y="10025"/>
                </a:lnTo>
                <a:lnTo>
                  <a:pt x="5480" y="10020"/>
                </a:lnTo>
                <a:lnTo>
                  <a:pt x="5484" y="10017"/>
                </a:lnTo>
                <a:close/>
                <a:moveTo>
                  <a:pt x="5430" y="10029"/>
                </a:moveTo>
                <a:lnTo>
                  <a:pt x="5430" y="10029"/>
                </a:lnTo>
                <a:lnTo>
                  <a:pt x="5430" y="10029"/>
                </a:lnTo>
                <a:lnTo>
                  <a:pt x="5430" y="10029"/>
                </a:lnTo>
                <a:lnTo>
                  <a:pt x="5430" y="10029"/>
                </a:lnTo>
                <a:close/>
                <a:moveTo>
                  <a:pt x="5217" y="10020"/>
                </a:moveTo>
                <a:lnTo>
                  <a:pt x="5217" y="10017"/>
                </a:lnTo>
                <a:lnTo>
                  <a:pt x="5217" y="10017"/>
                </a:lnTo>
                <a:lnTo>
                  <a:pt x="5217" y="10017"/>
                </a:lnTo>
                <a:lnTo>
                  <a:pt x="5219" y="10017"/>
                </a:lnTo>
                <a:lnTo>
                  <a:pt x="5217" y="10020"/>
                </a:lnTo>
                <a:close/>
                <a:moveTo>
                  <a:pt x="5024" y="9865"/>
                </a:moveTo>
                <a:lnTo>
                  <a:pt x="5027" y="9862"/>
                </a:lnTo>
                <a:lnTo>
                  <a:pt x="5028" y="9863"/>
                </a:lnTo>
                <a:lnTo>
                  <a:pt x="5027" y="9863"/>
                </a:lnTo>
                <a:lnTo>
                  <a:pt x="5027" y="9865"/>
                </a:lnTo>
                <a:lnTo>
                  <a:pt x="5024" y="9865"/>
                </a:lnTo>
                <a:close/>
                <a:moveTo>
                  <a:pt x="4991" y="9812"/>
                </a:moveTo>
                <a:lnTo>
                  <a:pt x="4986" y="9815"/>
                </a:lnTo>
                <a:lnTo>
                  <a:pt x="4981" y="9816"/>
                </a:lnTo>
                <a:lnTo>
                  <a:pt x="4981" y="9802"/>
                </a:lnTo>
                <a:lnTo>
                  <a:pt x="4991" y="9796"/>
                </a:lnTo>
                <a:lnTo>
                  <a:pt x="4999" y="9800"/>
                </a:lnTo>
                <a:lnTo>
                  <a:pt x="4991" y="9812"/>
                </a:lnTo>
                <a:close/>
                <a:moveTo>
                  <a:pt x="4691" y="9089"/>
                </a:moveTo>
                <a:lnTo>
                  <a:pt x="4688" y="9089"/>
                </a:lnTo>
                <a:lnTo>
                  <a:pt x="4688" y="9088"/>
                </a:lnTo>
                <a:lnTo>
                  <a:pt x="4687" y="9086"/>
                </a:lnTo>
                <a:lnTo>
                  <a:pt x="4688" y="9084"/>
                </a:lnTo>
                <a:lnTo>
                  <a:pt x="4689" y="9086"/>
                </a:lnTo>
                <a:lnTo>
                  <a:pt x="4692" y="9087"/>
                </a:lnTo>
                <a:lnTo>
                  <a:pt x="4692" y="9088"/>
                </a:lnTo>
                <a:lnTo>
                  <a:pt x="4691" y="9089"/>
                </a:lnTo>
                <a:close/>
                <a:moveTo>
                  <a:pt x="5168" y="8588"/>
                </a:moveTo>
                <a:lnTo>
                  <a:pt x="5169" y="8587"/>
                </a:lnTo>
                <a:lnTo>
                  <a:pt x="5168" y="8588"/>
                </a:lnTo>
                <a:lnTo>
                  <a:pt x="5169" y="8587"/>
                </a:lnTo>
                <a:lnTo>
                  <a:pt x="5168" y="8588"/>
                </a:lnTo>
                <a:close/>
                <a:moveTo>
                  <a:pt x="4801" y="8094"/>
                </a:moveTo>
                <a:lnTo>
                  <a:pt x="4795" y="8094"/>
                </a:lnTo>
                <a:lnTo>
                  <a:pt x="4787" y="8093"/>
                </a:lnTo>
                <a:lnTo>
                  <a:pt x="4791" y="8091"/>
                </a:lnTo>
                <a:lnTo>
                  <a:pt x="4798" y="8089"/>
                </a:lnTo>
                <a:lnTo>
                  <a:pt x="4803" y="8090"/>
                </a:lnTo>
                <a:lnTo>
                  <a:pt x="4801" y="8094"/>
                </a:lnTo>
                <a:close/>
                <a:moveTo>
                  <a:pt x="4714" y="880"/>
                </a:moveTo>
                <a:lnTo>
                  <a:pt x="4739" y="866"/>
                </a:lnTo>
                <a:lnTo>
                  <a:pt x="4764" y="851"/>
                </a:lnTo>
                <a:lnTo>
                  <a:pt x="4785" y="847"/>
                </a:lnTo>
                <a:lnTo>
                  <a:pt x="4796" y="865"/>
                </a:lnTo>
                <a:lnTo>
                  <a:pt x="4778" y="869"/>
                </a:lnTo>
                <a:lnTo>
                  <a:pt x="4758" y="873"/>
                </a:lnTo>
                <a:lnTo>
                  <a:pt x="4738" y="877"/>
                </a:lnTo>
                <a:lnTo>
                  <a:pt x="4714" y="880"/>
                </a:lnTo>
                <a:close/>
                <a:moveTo>
                  <a:pt x="4766" y="1018"/>
                </a:moveTo>
                <a:lnTo>
                  <a:pt x="4762" y="1015"/>
                </a:lnTo>
                <a:lnTo>
                  <a:pt x="4759" y="1014"/>
                </a:lnTo>
                <a:lnTo>
                  <a:pt x="4758" y="1012"/>
                </a:lnTo>
                <a:lnTo>
                  <a:pt x="4759" y="1008"/>
                </a:lnTo>
                <a:lnTo>
                  <a:pt x="4766" y="1006"/>
                </a:lnTo>
                <a:lnTo>
                  <a:pt x="4768" y="1009"/>
                </a:lnTo>
                <a:lnTo>
                  <a:pt x="4768" y="1012"/>
                </a:lnTo>
                <a:lnTo>
                  <a:pt x="4766" y="1018"/>
                </a:lnTo>
                <a:close/>
                <a:moveTo>
                  <a:pt x="4739" y="8165"/>
                </a:moveTo>
                <a:lnTo>
                  <a:pt x="4710" y="8184"/>
                </a:lnTo>
                <a:lnTo>
                  <a:pt x="4680" y="8178"/>
                </a:lnTo>
                <a:lnTo>
                  <a:pt x="4664" y="8160"/>
                </a:lnTo>
                <a:lnTo>
                  <a:pt x="4668" y="8145"/>
                </a:lnTo>
                <a:lnTo>
                  <a:pt x="4706" y="8123"/>
                </a:lnTo>
                <a:lnTo>
                  <a:pt x="4734" y="8118"/>
                </a:lnTo>
                <a:lnTo>
                  <a:pt x="4748" y="8132"/>
                </a:lnTo>
                <a:lnTo>
                  <a:pt x="4739" y="8165"/>
                </a:lnTo>
                <a:close/>
                <a:moveTo>
                  <a:pt x="4678" y="8228"/>
                </a:moveTo>
                <a:lnTo>
                  <a:pt x="4679" y="8228"/>
                </a:lnTo>
                <a:lnTo>
                  <a:pt x="4678" y="8228"/>
                </a:lnTo>
                <a:lnTo>
                  <a:pt x="4677" y="8228"/>
                </a:lnTo>
                <a:lnTo>
                  <a:pt x="4678" y="8228"/>
                </a:lnTo>
                <a:close/>
                <a:moveTo>
                  <a:pt x="4628" y="8218"/>
                </a:moveTo>
                <a:lnTo>
                  <a:pt x="4636" y="8207"/>
                </a:lnTo>
                <a:lnTo>
                  <a:pt x="4641" y="8198"/>
                </a:lnTo>
                <a:lnTo>
                  <a:pt x="4647" y="8189"/>
                </a:lnTo>
                <a:lnTo>
                  <a:pt x="4657" y="8182"/>
                </a:lnTo>
                <a:lnTo>
                  <a:pt x="4661" y="8191"/>
                </a:lnTo>
                <a:lnTo>
                  <a:pt x="4652" y="8201"/>
                </a:lnTo>
                <a:lnTo>
                  <a:pt x="4640" y="8210"/>
                </a:lnTo>
                <a:lnTo>
                  <a:pt x="4628" y="8218"/>
                </a:lnTo>
                <a:close/>
                <a:moveTo>
                  <a:pt x="4544" y="8169"/>
                </a:moveTo>
                <a:lnTo>
                  <a:pt x="4524" y="8175"/>
                </a:lnTo>
                <a:lnTo>
                  <a:pt x="4500" y="8189"/>
                </a:lnTo>
                <a:lnTo>
                  <a:pt x="4475" y="8204"/>
                </a:lnTo>
                <a:lnTo>
                  <a:pt x="4450" y="8215"/>
                </a:lnTo>
                <a:lnTo>
                  <a:pt x="4483" y="8169"/>
                </a:lnTo>
                <a:lnTo>
                  <a:pt x="4565" y="8132"/>
                </a:lnTo>
                <a:lnTo>
                  <a:pt x="4613" y="8125"/>
                </a:lnTo>
                <a:lnTo>
                  <a:pt x="4544" y="8169"/>
                </a:lnTo>
                <a:close/>
                <a:moveTo>
                  <a:pt x="4570" y="8286"/>
                </a:moveTo>
                <a:lnTo>
                  <a:pt x="4586" y="8275"/>
                </a:lnTo>
                <a:lnTo>
                  <a:pt x="4605" y="8263"/>
                </a:lnTo>
                <a:lnTo>
                  <a:pt x="4600" y="8274"/>
                </a:lnTo>
                <a:lnTo>
                  <a:pt x="4593" y="8281"/>
                </a:lnTo>
                <a:lnTo>
                  <a:pt x="4582" y="8285"/>
                </a:lnTo>
                <a:lnTo>
                  <a:pt x="4570" y="8286"/>
                </a:lnTo>
                <a:close/>
                <a:moveTo>
                  <a:pt x="4573" y="8218"/>
                </a:moveTo>
                <a:lnTo>
                  <a:pt x="4581" y="8232"/>
                </a:lnTo>
                <a:lnTo>
                  <a:pt x="4571" y="8244"/>
                </a:lnTo>
                <a:lnTo>
                  <a:pt x="4554" y="8253"/>
                </a:lnTo>
                <a:lnTo>
                  <a:pt x="4539" y="8253"/>
                </a:lnTo>
                <a:lnTo>
                  <a:pt x="4539" y="8229"/>
                </a:lnTo>
                <a:lnTo>
                  <a:pt x="4545" y="8214"/>
                </a:lnTo>
                <a:lnTo>
                  <a:pt x="4556" y="8209"/>
                </a:lnTo>
                <a:lnTo>
                  <a:pt x="4573" y="8218"/>
                </a:lnTo>
                <a:close/>
                <a:moveTo>
                  <a:pt x="4561" y="8326"/>
                </a:moveTo>
                <a:lnTo>
                  <a:pt x="4531" y="8340"/>
                </a:lnTo>
                <a:lnTo>
                  <a:pt x="4508" y="8344"/>
                </a:lnTo>
                <a:lnTo>
                  <a:pt x="4503" y="8337"/>
                </a:lnTo>
                <a:lnTo>
                  <a:pt x="4526" y="8314"/>
                </a:lnTo>
                <a:lnTo>
                  <a:pt x="4542" y="8298"/>
                </a:lnTo>
                <a:lnTo>
                  <a:pt x="4548" y="8302"/>
                </a:lnTo>
                <a:lnTo>
                  <a:pt x="4551" y="8316"/>
                </a:lnTo>
                <a:lnTo>
                  <a:pt x="4561" y="8326"/>
                </a:lnTo>
                <a:close/>
                <a:moveTo>
                  <a:pt x="4533" y="8388"/>
                </a:moveTo>
                <a:lnTo>
                  <a:pt x="4520" y="8400"/>
                </a:lnTo>
                <a:lnTo>
                  <a:pt x="4507" y="8411"/>
                </a:lnTo>
                <a:lnTo>
                  <a:pt x="4498" y="8414"/>
                </a:lnTo>
                <a:lnTo>
                  <a:pt x="4496" y="8396"/>
                </a:lnTo>
                <a:lnTo>
                  <a:pt x="4506" y="8392"/>
                </a:lnTo>
                <a:lnTo>
                  <a:pt x="4519" y="8386"/>
                </a:lnTo>
                <a:lnTo>
                  <a:pt x="4529" y="8383"/>
                </a:lnTo>
                <a:lnTo>
                  <a:pt x="4533" y="8388"/>
                </a:lnTo>
                <a:close/>
                <a:moveTo>
                  <a:pt x="4512" y="8313"/>
                </a:moveTo>
                <a:lnTo>
                  <a:pt x="4508" y="8314"/>
                </a:lnTo>
                <a:lnTo>
                  <a:pt x="4503" y="8316"/>
                </a:lnTo>
                <a:lnTo>
                  <a:pt x="4500" y="8316"/>
                </a:lnTo>
                <a:lnTo>
                  <a:pt x="4498" y="8312"/>
                </a:lnTo>
                <a:lnTo>
                  <a:pt x="4502" y="8310"/>
                </a:lnTo>
                <a:lnTo>
                  <a:pt x="4507" y="8309"/>
                </a:lnTo>
                <a:lnTo>
                  <a:pt x="4511" y="8309"/>
                </a:lnTo>
                <a:lnTo>
                  <a:pt x="4512" y="8313"/>
                </a:lnTo>
                <a:close/>
                <a:moveTo>
                  <a:pt x="4500" y="8225"/>
                </a:moveTo>
                <a:lnTo>
                  <a:pt x="4508" y="8220"/>
                </a:lnTo>
                <a:lnTo>
                  <a:pt x="4517" y="8218"/>
                </a:lnTo>
                <a:lnTo>
                  <a:pt x="4520" y="8221"/>
                </a:lnTo>
                <a:lnTo>
                  <a:pt x="4515" y="8232"/>
                </a:lnTo>
                <a:lnTo>
                  <a:pt x="4510" y="8229"/>
                </a:lnTo>
                <a:lnTo>
                  <a:pt x="4506" y="8226"/>
                </a:lnTo>
                <a:lnTo>
                  <a:pt x="4502" y="8225"/>
                </a:lnTo>
                <a:lnTo>
                  <a:pt x="4500" y="8225"/>
                </a:lnTo>
                <a:close/>
                <a:moveTo>
                  <a:pt x="4468" y="8289"/>
                </a:moveTo>
                <a:lnTo>
                  <a:pt x="4484" y="8276"/>
                </a:lnTo>
                <a:lnTo>
                  <a:pt x="4501" y="8263"/>
                </a:lnTo>
                <a:lnTo>
                  <a:pt x="4491" y="8279"/>
                </a:lnTo>
                <a:lnTo>
                  <a:pt x="4483" y="8288"/>
                </a:lnTo>
                <a:lnTo>
                  <a:pt x="4477" y="8291"/>
                </a:lnTo>
                <a:lnTo>
                  <a:pt x="4468" y="8289"/>
                </a:lnTo>
                <a:close/>
                <a:moveTo>
                  <a:pt x="4461" y="8370"/>
                </a:moveTo>
                <a:lnTo>
                  <a:pt x="4461" y="8364"/>
                </a:lnTo>
                <a:lnTo>
                  <a:pt x="4469" y="8359"/>
                </a:lnTo>
                <a:lnTo>
                  <a:pt x="4478" y="8355"/>
                </a:lnTo>
                <a:lnTo>
                  <a:pt x="4484" y="8355"/>
                </a:lnTo>
                <a:lnTo>
                  <a:pt x="4473" y="8363"/>
                </a:lnTo>
                <a:lnTo>
                  <a:pt x="4461" y="8370"/>
                </a:lnTo>
                <a:close/>
                <a:moveTo>
                  <a:pt x="4426" y="8369"/>
                </a:moveTo>
                <a:lnTo>
                  <a:pt x="4432" y="8369"/>
                </a:lnTo>
                <a:lnTo>
                  <a:pt x="4426" y="8369"/>
                </a:lnTo>
                <a:lnTo>
                  <a:pt x="4426" y="8364"/>
                </a:lnTo>
                <a:lnTo>
                  <a:pt x="4431" y="8363"/>
                </a:lnTo>
                <a:lnTo>
                  <a:pt x="4432" y="8364"/>
                </a:lnTo>
                <a:lnTo>
                  <a:pt x="4426" y="8369"/>
                </a:lnTo>
                <a:close/>
                <a:moveTo>
                  <a:pt x="4398" y="8238"/>
                </a:moveTo>
                <a:lnTo>
                  <a:pt x="4399" y="8232"/>
                </a:lnTo>
                <a:lnTo>
                  <a:pt x="4402" y="8224"/>
                </a:lnTo>
                <a:lnTo>
                  <a:pt x="4408" y="8220"/>
                </a:lnTo>
                <a:lnTo>
                  <a:pt x="4419" y="8225"/>
                </a:lnTo>
                <a:lnTo>
                  <a:pt x="4408" y="8232"/>
                </a:lnTo>
                <a:lnTo>
                  <a:pt x="4398" y="8238"/>
                </a:lnTo>
                <a:close/>
                <a:moveTo>
                  <a:pt x="4410" y="8289"/>
                </a:moveTo>
                <a:lnTo>
                  <a:pt x="4391" y="8305"/>
                </a:lnTo>
                <a:lnTo>
                  <a:pt x="4367" y="8327"/>
                </a:lnTo>
                <a:lnTo>
                  <a:pt x="4345" y="8340"/>
                </a:lnTo>
                <a:lnTo>
                  <a:pt x="4328" y="8333"/>
                </a:lnTo>
                <a:lnTo>
                  <a:pt x="4361" y="8319"/>
                </a:lnTo>
                <a:lnTo>
                  <a:pt x="4390" y="8294"/>
                </a:lnTo>
                <a:lnTo>
                  <a:pt x="4409" y="8276"/>
                </a:lnTo>
                <a:lnTo>
                  <a:pt x="4410" y="8289"/>
                </a:lnTo>
                <a:close/>
                <a:moveTo>
                  <a:pt x="4432" y="8499"/>
                </a:moveTo>
                <a:lnTo>
                  <a:pt x="4437" y="8526"/>
                </a:lnTo>
                <a:lnTo>
                  <a:pt x="4437" y="8545"/>
                </a:lnTo>
                <a:lnTo>
                  <a:pt x="4427" y="8559"/>
                </a:lnTo>
                <a:lnTo>
                  <a:pt x="4403" y="8571"/>
                </a:lnTo>
                <a:lnTo>
                  <a:pt x="4402" y="8551"/>
                </a:lnTo>
                <a:lnTo>
                  <a:pt x="4408" y="8534"/>
                </a:lnTo>
                <a:lnTo>
                  <a:pt x="4419" y="8517"/>
                </a:lnTo>
                <a:lnTo>
                  <a:pt x="4432" y="8499"/>
                </a:lnTo>
                <a:close/>
                <a:moveTo>
                  <a:pt x="4455" y="8769"/>
                </a:moveTo>
                <a:lnTo>
                  <a:pt x="4447" y="8766"/>
                </a:lnTo>
                <a:lnTo>
                  <a:pt x="4455" y="8769"/>
                </a:lnTo>
                <a:lnTo>
                  <a:pt x="4451" y="8774"/>
                </a:lnTo>
                <a:lnTo>
                  <a:pt x="4446" y="8774"/>
                </a:lnTo>
                <a:lnTo>
                  <a:pt x="4444" y="8771"/>
                </a:lnTo>
                <a:lnTo>
                  <a:pt x="4455" y="8769"/>
                </a:lnTo>
                <a:close/>
                <a:moveTo>
                  <a:pt x="4470" y="8727"/>
                </a:moveTo>
                <a:lnTo>
                  <a:pt x="4477" y="8732"/>
                </a:lnTo>
                <a:lnTo>
                  <a:pt x="4477" y="8736"/>
                </a:lnTo>
                <a:lnTo>
                  <a:pt x="4473" y="8741"/>
                </a:lnTo>
                <a:lnTo>
                  <a:pt x="4466" y="8746"/>
                </a:lnTo>
                <a:lnTo>
                  <a:pt x="4461" y="8742"/>
                </a:lnTo>
                <a:lnTo>
                  <a:pt x="4461" y="8737"/>
                </a:lnTo>
                <a:lnTo>
                  <a:pt x="4466" y="8732"/>
                </a:lnTo>
                <a:lnTo>
                  <a:pt x="4470" y="8727"/>
                </a:lnTo>
                <a:close/>
                <a:moveTo>
                  <a:pt x="4508" y="8718"/>
                </a:moveTo>
                <a:lnTo>
                  <a:pt x="4512" y="8730"/>
                </a:lnTo>
                <a:lnTo>
                  <a:pt x="4510" y="8739"/>
                </a:lnTo>
                <a:lnTo>
                  <a:pt x="4502" y="8743"/>
                </a:lnTo>
                <a:lnTo>
                  <a:pt x="4489" y="8743"/>
                </a:lnTo>
                <a:lnTo>
                  <a:pt x="4498" y="8730"/>
                </a:lnTo>
                <a:lnTo>
                  <a:pt x="4508" y="8718"/>
                </a:lnTo>
                <a:close/>
                <a:moveTo>
                  <a:pt x="4365" y="8802"/>
                </a:moveTo>
                <a:lnTo>
                  <a:pt x="4368" y="8789"/>
                </a:lnTo>
                <a:lnTo>
                  <a:pt x="4382" y="8774"/>
                </a:lnTo>
                <a:lnTo>
                  <a:pt x="4400" y="8758"/>
                </a:lnTo>
                <a:lnTo>
                  <a:pt x="4414" y="8742"/>
                </a:lnTo>
                <a:lnTo>
                  <a:pt x="4409" y="8762"/>
                </a:lnTo>
                <a:lnTo>
                  <a:pt x="4398" y="8781"/>
                </a:lnTo>
                <a:lnTo>
                  <a:pt x="4381" y="8795"/>
                </a:lnTo>
                <a:lnTo>
                  <a:pt x="4365" y="8802"/>
                </a:lnTo>
                <a:close/>
                <a:moveTo>
                  <a:pt x="4362" y="8837"/>
                </a:moveTo>
                <a:lnTo>
                  <a:pt x="4371" y="8832"/>
                </a:lnTo>
                <a:lnTo>
                  <a:pt x="4362" y="8837"/>
                </a:lnTo>
                <a:lnTo>
                  <a:pt x="4359" y="8831"/>
                </a:lnTo>
                <a:lnTo>
                  <a:pt x="4363" y="8825"/>
                </a:lnTo>
                <a:lnTo>
                  <a:pt x="4368" y="8826"/>
                </a:lnTo>
                <a:lnTo>
                  <a:pt x="4362" y="8837"/>
                </a:lnTo>
                <a:close/>
                <a:moveTo>
                  <a:pt x="4347" y="8789"/>
                </a:moveTo>
                <a:lnTo>
                  <a:pt x="4353" y="8784"/>
                </a:lnTo>
                <a:lnTo>
                  <a:pt x="4358" y="8790"/>
                </a:lnTo>
                <a:lnTo>
                  <a:pt x="4359" y="8797"/>
                </a:lnTo>
                <a:lnTo>
                  <a:pt x="4351" y="8795"/>
                </a:lnTo>
                <a:lnTo>
                  <a:pt x="4348" y="8792"/>
                </a:lnTo>
                <a:lnTo>
                  <a:pt x="4347" y="8789"/>
                </a:lnTo>
                <a:close/>
                <a:moveTo>
                  <a:pt x="4337" y="8823"/>
                </a:moveTo>
                <a:lnTo>
                  <a:pt x="4333" y="8820"/>
                </a:lnTo>
                <a:lnTo>
                  <a:pt x="4333" y="8816"/>
                </a:lnTo>
                <a:lnTo>
                  <a:pt x="4337" y="8812"/>
                </a:lnTo>
                <a:lnTo>
                  <a:pt x="4339" y="8808"/>
                </a:lnTo>
                <a:lnTo>
                  <a:pt x="4344" y="8812"/>
                </a:lnTo>
                <a:lnTo>
                  <a:pt x="4343" y="8816"/>
                </a:lnTo>
                <a:lnTo>
                  <a:pt x="4340" y="8820"/>
                </a:lnTo>
                <a:lnTo>
                  <a:pt x="4337" y="8823"/>
                </a:lnTo>
                <a:close/>
                <a:moveTo>
                  <a:pt x="4303" y="8769"/>
                </a:moveTo>
                <a:lnTo>
                  <a:pt x="4305" y="8757"/>
                </a:lnTo>
                <a:lnTo>
                  <a:pt x="4310" y="8751"/>
                </a:lnTo>
                <a:lnTo>
                  <a:pt x="4316" y="8747"/>
                </a:lnTo>
                <a:lnTo>
                  <a:pt x="4324" y="8743"/>
                </a:lnTo>
                <a:lnTo>
                  <a:pt x="4325" y="8755"/>
                </a:lnTo>
                <a:lnTo>
                  <a:pt x="4324" y="8761"/>
                </a:lnTo>
                <a:lnTo>
                  <a:pt x="4316" y="8765"/>
                </a:lnTo>
                <a:lnTo>
                  <a:pt x="4303" y="8769"/>
                </a:lnTo>
                <a:close/>
                <a:moveTo>
                  <a:pt x="4272" y="8865"/>
                </a:moveTo>
                <a:lnTo>
                  <a:pt x="4250" y="8858"/>
                </a:lnTo>
                <a:lnTo>
                  <a:pt x="4268" y="8839"/>
                </a:lnTo>
                <a:lnTo>
                  <a:pt x="4297" y="8826"/>
                </a:lnTo>
                <a:lnTo>
                  <a:pt x="4316" y="8840"/>
                </a:lnTo>
                <a:lnTo>
                  <a:pt x="4310" y="8850"/>
                </a:lnTo>
                <a:lnTo>
                  <a:pt x="4298" y="8859"/>
                </a:lnTo>
                <a:lnTo>
                  <a:pt x="4283" y="8865"/>
                </a:lnTo>
                <a:lnTo>
                  <a:pt x="4272" y="8865"/>
                </a:lnTo>
                <a:close/>
                <a:moveTo>
                  <a:pt x="4274" y="9056"/>
                </a:moveTo>
                <a:lnTo>
                  <a:pt x="4269" y="9056"/>
                </a:lnTo>
                <a:lnTo>
                  <a:pt x="4265" y="9054"/>
                </a:lnTo>
                <a:lnTo>
                  <a:pt x="4265" y="9050"/>
                </a:lnTo>
                <a:lnTo>
                  <a:pt x="4268" y="9045"/>
                </a:lnTo>
                <a:lnTo>
                  <a:pt x="4273" y="9047"/>
                </a:lnTo>
                <a:lnTo>
                  <a:pt x="4277" y="9050"/>
                </a:lnTo>
                <a:lnTo>
                  <a:pt x="4277" y="9053"/>
                </a:lnTo>
                <a:lnTo>
                  <a:pt x="4274" y="9056"/>
                </a:lnTo>
                <a:close/>
                <a:moveTo>
                  <a:pt x="4259" y="8742"/>
                </a:moveTo>
                <a:lnTo>
                  <a:pt x="4260" y="8748"/>
                </a:lnTo>
                <a:lnTo>
                  <a:pt x="4256" y="8755"/>
                </a:lnTo>
                <a:lnTo>
                  <a:pt x="4250" y="8758"/>
                </a:lnTo>
                <a:lnTo>
                  <a:pt x="4245" y="8764"/>
                </a:lnTo>
                <a:lnTo>
                  <a:pt x="4244" y="8753"/>
                </a:lnTo>
                <a:lnTo>
                  <a:pt x="4246" y="8746"/>
                </a:lnTo>
                <a:lnTo>
                  <a:pt x="4251" y="8743"/>
                </a:lnTo>
                <a:lnTo>
                  <a:pt x="4259" y="8742"/>
                </a:lnTo>
                <a:close/>
                <a:moveTo>
                  <a:pt x="4275" y="8697"/>
                </a:moveTo>
                <a:lnTo>
                  <a:pt x="4270" y="8702"/>
                </a:lnTo>
                <a:lnTo>
                  <a:pt x="4267" y="8708"/>
                </a:lnTo>
                <a:lnTo>
                  <a:pt x="4261" y="8709"/>
                </a:lnTo>
                <a:lnTo>
                  <a:pt x="4258" y="8704"/>
                </a:lnTo>
                <a:lnTo>
                  <a:pt x="4261" y="8700"/>
                </a:lnTo>
                <a:lnTo>
                  <a:pt x="4267" y="8696"/>
                </a:lnTo>
                <a:lnTo>
                  <a:pt x="4272" y="8695"/>
                </a:lnTo>
                <a:lnTo>
                  <a:pt x="4275" y="8697"/>
                </a:lnTo>
                <a:close/>
                <a:moveTo>
                  <a:pt x="4321" y="8702"/>
                </a:moveTo>
                <a:lnTo>
                  <a:pt x="4312" y="8710"/>
                </a:lnTo>
                <a:lnTo>
                  <a:pt x="4303" y="8720"/>
                </a:lnTo>
                <a:lnTo>
                  <a:pt x="4295" y="8725"/>
                </a:lnTo>
                <a:lnTo>
                  <a:pt x="4286" y="8722"/>
                </a:lnTo>
                <a:lnTo>
                  <a:pt x="4295" y="8715"/>
                </a:lnTo>
                <a:lnTo>
                  <a:pt x="4305" y="8706"/>
                </a:lnTo>
                <a:lnTo>
                  <a:pt x="4314" y="8701"/>
                </a:lnTo>
                <a:lnTo>
                  <a:pt x="4321" y="8702"/>
                </a:lnTo>
                <a:close/>
                <a:moveTo>
                  <a:pt x="4231" y="8653"/>
                </a:moveTo>
                <a:lnTo>
                  <a:pt x="4254" y="8617"/>
                </a:lnTo>
                <a:lnTo>
                  <a:pt x="4281" y="8604"/>
                </a:lnTo>
                <a:lnTo>
                  <a:pt x="4311" y="8601"/>
                </a:lnTo>
                <a:lnTo>
                  <a:pt x="4344" y="8596"/>
                </a:lnTo>
                <a:lnTo>
                  <a:pt x="4338" y="8617"/>
                </a:lnTo>
                <a:lnTo>
                  <a:pt x="4306" y="8631"/>
                </a:lnTo>
                <a:lnTo>
                  <a:pt x="4265" y="8640"/>
                </a:lnTo>
                <a:lnTo>
                  <a:pt x="4231" y="8653"/>
                </a:lnTo>
                <a:close/>
                <a:moveTo>
                  <a:pt x="4284" y="8561"/>
                </a:moveTo>
                <a:lnTo>
                  <a:pt x="4281" y="8565"/>
                </a:lnTo>
                <a:lnTo>
                  <a:pt x="4284" y="8561"/>
                </a:lnTo>
                <a:lnTo>
                  <a:pt x="4284" y="8569"/>
                </a:lnTo>
                <a:lnTo>
                  <a:pt x="4284" y="8561"/>
                </a:lnTo>
                <a:close/>
                <a:moveTo>
                  <a:pt x="4230" y="8398"/>
                </a:moveTo>
                <a:lnTo>
                  <a:pt x="4219" y="8392"/>
                </a:lnTo>
                <a:lnTo>
                  <a:pt x="4242" y="8375"/>
                </a:lnTo>
                <a:lnTo>
                  <a:pt x="4279" y="8356"/>
                </a:lnTo>
                <a:lnTo>
                  <a:pt x="4309" y="8344"/>
                </a:lnTo>
                <a:lnTo>
                  <a:pt x="4297" y="8364"/>
                </a:lnTo>
                <a:lnTo>
                  <a:pt x="4277" y="8377"/>
                </a:lnTo>
                <a:lnTo>
                  <a:pt x="4253" y="8387"/>
                </a:lnTo>
                <a:lnTo>
                  <a:pt x="4230" y="8398"/>
                </a:lnTo>
                <a:close/>
                <a:moveTo>
                  <a:pt x="4247" y="8454"/>
                </a:moveTo>
                <a:lnTo>
                  <a:pt x="4259" y="8449"/>
                </a:lnTo>
                <a:lnTo>
                  <a:pt x="4272" y="8443"/>
                </a:lnTo>
                <a:lnTo>
                  <a:pt x="4268" y="8453"/>
                </a:lnTo>
                <a:lnTo>
                  <a:pt x="4263" y="8456"/>
                </a:lnTo>
                <a:lnTo>
                  <a:pt x="4255" y="8456"/>
                </a:lnTo>
                <a:lnTo>
                  <a:pt x="4247" y="8454"/>
                </a:lnTo>
                <a:close/>
                <a:moveTo>
                  <a:pt x="4379" y="8431"/>
                </a:moveTo>
                <a:lnTo>
                  <a:pt x="4365" y="8442"/>
                </a:lnTo>
                <a:lnTo>
                  <a:pt x="4351" y="8452"/>
                </a:lnTo>
                <a:lnTo>
                  <a:pt x="4335" y="8461"/>
                </a:lnTo>
                <a:lnTo>
                  <a:pt x="4321" y="8472"/>
                </a:lnTo>
                <a:lnTo>
                  <a:pt x="4333" y="8457"/>
                </a:lnTo>
                <a:lnTo>
                  <a:pt x="4348" y="8443"/>
                </a:lnTo>
                <a:lnTo>
                  <a:pt x="4365" y="8434"/>
                </a:lnTo>
                <a:lnTo>
                  <a:pt x="4379" y="8431"/>
                </a:lnTo>
                <a:close/>
                <a:moveTo>
                  <a:pt x="4386" y="8515"/>
                </a:moveTo>
                <a:lnTo>
                  <a:pt x="4380" y="8513"/>
                </a:lnTo>
                <a:lnTo>
                  <a:pt x="4375" y="8510"/>
                </a:lnTo>
                <a:lnTo>
                  <a:pt x="4372" y="8506"/>
                </a:lnTo>
                <a:lnTo>
                  <a:pt x="4372" y="8501"/>
                </a:lnTo>
                <a:lnTo>
                  <a:pt x="4380" y="8501"/>
                </a:lnTo>
                <a:lnTo>
                  <a:pt x="4385" y="8504"/>
                </a:lnTo>
                <a:lnTo>
                  <a:pt x="4388" y="8508"/>
                </a:lnTo>
                <a:lnTo>
                  <a:pt x="4386" y="8515"/>
                </a:lnTo>
                <a:close/>
                <a:moveTo>
                  <a:pt x="4345" y="8531"/>
                </a:moveTo>
                <a:lnTo>
                  <a:pt x="4348" y="8526"/>
                </a:lnTo>
                <a:lnTo>
                  <a:pt x="4352" y="8522"/>
                </a:lnTo>
                <a:lnTo>
                  <a:pt x="4356" y="8519"/>
                </a:lnTo>
                <a:lnTo>
                  <a:pt x="4359" y="8520"/>
                </a:lnTo>
                <a:lnTo>
                  <a:pt x="4357" y="8527"/>
                </a:lnTo>
                <a:lnTo>
                  <a:pt x="4354" y="8531"/>
                </a:lnTo>
                <a:lnTo>
                  <a:pt x="4351" y="8533"/>
                </a:lnTo>
                <a:lnTo>
                  <a:pt x="4345" y="8531"/>
                </a:lnTo>
                <a:close/>
                <a:moveTo>
                  <a:pt x="4373" y="8523"/>
                </a:moveTo>
                <a:lnTo>
                  <a:pt x="4384" y="8532"/>
                </a:lnTo>
                <a:lnTo>
                  <a:pt x="4380" y="8547"/>
                </a:lnTo>
                <a:lnTo>
                  <a:pt x="4379" y="8566"/>
                </a:lnTo>
                <a:lnTo>
                  <a:pt x="4390" y="8582"/>
                </a:lnTo>
                <a:lnTo>
                  <a:pt x="4362" y="8579"/>
                </a:lnTo>
                <a:lnTo>
                  <a:pt x="4354" y="8568"/>
                </a:lnTo>
                <a:lnTo>
                  <a:pt x="4359" y="8548"/>
                </a:lnTo>
                <a:lnTo>
                  <a:pt x="4373" y="8523"/>
                </a:lnTo>
                <a:close/>
                <a:moveTo>
                  <a:pt x="4193" y="8365"/>
                </a:moveTo>
                <a:lnTo>
                  <a:pt x="4228" y="8346"/>
                </a:lnTo>
                <a:lnTo>
                  <a:pt x="4269" y="8324"/>
                </a:lnTo>
                <a:lnTo>
                  <a:pt x="4309" y="8309"/>
                </a:lnTo>
                <a:lnTo>
                  <a:pt x="4342" y="8312"/>
                </a:lnTo>
                <a:lnTo>
                  <a:pt x="4303" y="8323"/>
                </a:lnTo>
                <a:lnTo>
                  <a:pt x="4265" y="8347"/>
                </a:lnTo>
                <a:lnTo>
                  <a:pt x="4228" y="8366"/>
                </a:lnTo>
                <a:lnTo>
                  <a:pt x="4193" y="8365"/>
                </a:lnTo>
                <a:close/>
                <a:moveTo>
                  <a:pt x="4193" y="1339"/>
                </a:moveTo>
                <a:lnTo>
                  <a:pt x="4199" y="1336"/>
                </a:lnTo>
                <a:lnTo>
                  <a:pt x="4207" y="1336"/>
                </a:lnTo>
                <a:lnTo>
                  <a:pt x="4210" y="1339"/>
                </a:lnTo>
                <a:lnTo>
                  <a:pt x="4210" y="1346"/>
                </a:lnTo>
                <a:lnTo>
                  <a:pt x="4202" y="1353"/>
                </a:lnTo>
                <a:lnTo>
                  <a:pt x="4193" y="1353"/>
                </a:lnTo>
                <a:lnTo>
                  <a:pt x="4188" y="1348"/>
                </a:lnTo>
                <a:lnTo>
                  <a:pt x="4193" y="1339"/>
                </a:lnTo>
                <a:close/>
                <a:moveTo>
                  <a:pt x="4182" y="2035"/>
                </a:moveTo>
                <a:lnTo>
                  <a:pt x="4181" y="2034"/>
                </a:lnTo>
                <a:lnTo>
                  <a:pt x="4182" y="2031"/>
                </a:lnTo>
                <a:lnTo>
                  <a:pt x="4184" y="2031"/>
                </a:lnTo>
                <a:lnTo>
                  <a:pt x="4186" y="2030"/>
                </a:lnTo>
                <a:lnTo>
                  <a:pt x="4186" y="2032"/>
                </a:lnTo>
                <a:lnTo>
                  <a:pt x="4186" y="2034"/>
                </a:lnTo>
                <a:lnTo>
                  <a:pt x="4185" y="2035"/>
                </a:lnTo>
                <a:lnTo>
                  <a:pt x="4182" y="2035"/>
                </a:lnTo>
                <a:close/>
                <a:moveTo>
                  <a:pt x="4086" y="1054"/>
                </a:moveTo>
                <a:lnTo>
                  <a:pt x="4124" y="1032"/>
                </a:lnTo>
                <a:lnTo>
                  <a:pt x="4148" y="1020"/>
                </a:lnTo>
                <a:lnTo>
                  <a:pt x="4166" y="1017"/>
                </a:lnTo>
                <a:lnTo>
                  <a:pt x="4188" y="1015"/>
                </a:lnTo>
                <a:lnTo>
                  <a:pt x="4166" y="1033"/>
                </a:lnTo>
                <a:lnTo>
                  <a:pt x="4142" y="1043"/>
                </a:lnTo>
                <a:lnTo>
                  <a:pt x="4115" y="1050"/>
                </a:lnTo>
                <a:lnTo>
                  <a:pt x="4086" y="1054"/>
                </a:lnTo>
                <a:close/>
                <a:moveTo>
                  <a:pt x="4140" y="1383"/>
                </a:moveTo>
                <a:lnTo>
                  <a:pt x="4140" y="1377"/>
                </a:lnTo>
                <a:lnTo>
                  <a:pt x="4143" y="1373"/>
                </a:lnTo>
                <a:lnTo>
                  <a:pt x="4148" y="1372"/>
                </a:lnTo>
                <a:lnTo>
                  <a:pt x="4153" y="1372"/>
                </a:lnTo>
                <a:lnTo>
                  <a:pt x="4152" y="1377"/>
                </a:lnTo>
                <a:lnTo>
                  <a:pt x="4149" y="1381"/>
                </a:lnTo>
                <a:lnTo>
                  <a:pt x="4146" y="1382"/>
                </a:lnTo>
                <a:lnTo>
                  <a:pt x="4140" y="1383"/>
                </a:lnTo>
                <a:close/>
                <a:moveTo>
                  <a:pt x="4140" y="8481"/>
                </a:moveTo>
                <a:lnTo>
                  <a:pt x="4154" y="8484"/>
                </a:lnTo>
                <a:lnTo>
                  <a:pt x="4168" y="8486"/>
                </a:lnTo>
                <a:lnTo>
                  <a:pt x="4157" y="8495"/>
                </a:lnTo>
                <a:lnTo>
                  <a:pt x="4151" y="8499"/>
                </a:lnTo>
                <a:lnTo>
                  <a:pt x="4147" y="8494"/>
                </a:lnTo>
                <a:lnTo>
                  <a:pt x="4140" y="8481"/>
                </a:lnTo>
                <a:close/>
                <a:moveTo>
                  <a:pt x="4041" y="8462"/>
                </a:moveTo>
                <a:lnTo>
                  <a:pt x="4053" y="8459"/>
                </a:lnTo>
                <a:lnTo>
                  <a:pt x="4065" y="8453"/>
                </a:lnTo>
                <a:lnTo>
                  <a:pt x="4077" y="8450"/>
                </a:lnTo>
                <a:lnTo>
                  <a:pt x="4084" y="8454"/>
                </a:lnTo>
                <a:lnTo>
                  <a:pt x="4074" y="8459"/>
                </a:lnTo>
                <a:lnTo>
                  <a:pt x="4064" y="8463"/>
                </a:lnTo>
                <a:lnTo>
                  <a:pt x="4054" y="8466"/>
                </a:lnTo>
                <a:lnTo>
                  <a:pt x="4041" y="8462"/>
                </a:lnTo>
                <a:close/>
                <a:moveTo>
                  <a:pt x="4067" y="8533"/>
                </a:moveTo>
                <a:lnTo>
                  <a:pt x="4059" y="8534"/>
                </a:lnTo>
                <a:lnTo>
                  <a:pt x="4058" y="8531"/>
                </a:lnTo>
                <a:lnTo>
                  <a:pt x="4060" y="8526"/>
                </a:lnTo>
                <a:lnTo>
                  <a:pt x="4069" y="8523"/>
                </a:lnTo>
                <a:lnTo>
                  <a:pt x="4068" y="8531"/>
                </a:lnTo>
                <a:lnTo>
                  <a:pt x="4067" y="8533"/>
                </a:lnTo>
                <a:close/>
                <a:moveTo>
                  <a:pt x="4027" y="8551"/>
                </a:moveTo>
                <a:lnTo>
                  <a:pt x="4031" y="8548"/>
                </a:lnTo>
                <a:lnTo>
                  <a:pt x="4027" y="8551"/>
                </a:lnTo>
                <a:lnTo>
                  <a:pt x="4026" y="8543"/>
                </a:lnTo>
                <a:lnTo>
                  <a:pt x="4027" y="8551"/>
                </a:lnTo>
                <a:close/>
                <a:moveTo>
                  <a:pt x="4016" y="8477"/>
                </a:moveTo>
                <a:lnTo>
                  <a:pt x="4014" y="8470"/>
                </a:lnTo>
                <a:lnTo>
                  <a:pt x="4018" y="8466"/>
                </a:lnTo>
                <a:lnTo>
                  <a:pt x="4025" y="8464"/>
                </a:lnTo>
                <a:lnTo>
                  <a:pt x="4031" y="8467"/>
                </a:lnTo>
                <a:lnTo>
                  <a:pt x="4031" y="8475"/>
                </a:lnTo>
                <a:lnTo>
                  <a:pt x="4027" y="8478"/>
                </a:lnTo>
                <a:lnTo>
                  <a:pt x="4021" y="8480"/>
                </a:lnTo>
                <a:lnTo>
                  <a:pt x="4016" y="8477"/>
                </a:lnTo>
                <a:close/>
                <a:moveTo>
                  <a:pt x="4242" y="8300"/>
                </a:moveTo>
                <a:lnTo>
                  <a:pt x="4235" y="8307"/>
                </a:lnTo>
                <a:lnTo>
                  <a:pt x="4227" y="8313"/>
                </a:lnTo>
                <a:lnTo>
                  <a:pt x="4217" y="8317"/>
                </a:lnTo>
                <a:lnTo>
                  <a:pt x="4204" y="8318"/>
                </a:lnTo>
                <a:lnTo>
                  <a:pt x="4214" y="8305"/>
                </a:lnTo>
                <a:lnTo>
                  <a:pt x="4222" y="8295"/>
                </a:lnTo>
                <a:lnTo>
                  <a:pt x="4232" y="8291"/>
                </a:lnTo>
                <a:lnTo>
                  <a:pt x="4242" y="8300"/>
                </a:lnTo>
                <a:close/>
                <a:moveTo>
                  <a:pt x="4265" y="8289"/>
                </a:moveTo>
                <a:lnTo>
                  <a:pt x="4254" y="8295"/>
                </a:lnTo>
                <a:lnTo>
                  <a:pt x="4242" y="8300"/>
                </a:lnTo>
                <a:lnTo>
                  <a:pt x="4246" y="8290"/>
                </a:lnTo>
                <a:lnTo>
                  <a:pt x="4250" y="8285"/>
                </a:lnTo>
                <a:lnTo>
                  <a:pt x="4256" y="8285"/>
                </a:lnTo>
                <a:lnTo>
                  <a:pt x="4265" y="8289"/>
                </a:lnTo>
                <a:close/>
                <a:moveTo>
                  <a:pt x="4311" y="1302"/>
                </a:moveTo>
                <a:lnTo>
                  <a:pt x="4319" y="1297"/>
                </a:lnTo>
                <a:lnTo>
                  <a:pt x="4329" y="1293"/>
                </a:lnTo>
                <a:lnTo>
                  <a:pt x="4338" y="1294"/>
                </a:lnTo>
                <a:lnTo>
                  <a:pt x="4343" y="1303"/>
                </a:lnTo>
                <a:lnTo>
                  <a:pt x="4334" y="1312"/>
                </a:lnTo>
                <a:lnTo>
                  <a:pt x="4317" y="1313"/>
                </a:lnTo>
                <a:lnTo>
                  <a:pt x="4307" y="1308"/>
                </a:lnTo>
                <a:lnTo>
                  <a:pt x="4311" y="1302"/>
                </a:lnTo>
                <a:close/>
                <a:moveTo>
                  <a:pt x="4376" y="8234"/>
                </a:moveTo>
                <a:lnTo>
                  <a:pt x="4373" y="8256"/>
                </a:lnTo>
                <a:lnTo>
                  <a:pt x="4362" y="8268"/>
                </a:lnTo>
                <a:lnTo>
                  <a:pt x="4343" y="8275"/>
                </a:lnTo>
                <a:lnTo>
                  <a:pt x="4323" y="8281"/>
                </a:lnTo>
                <a:lnTo>
                  <a:pt x="4330" y="8262"/>
                </a:lnTo>
                <a:lnTo>
                  <a:pt x="4345" y="8248"/>
                </a:lnTo>
                <a:lnTo>
                  <a:pt x="4363" y="8239"/>
                </a:lnTo>
                <a:lnTo>
                  <a:pt x="4376" y="8234"/>
                </a:lnTo>
                <a:close/>
                <a:moveTo>
                  <a:pt x="4416" y="1266"/>
                </a:moveTo>
                <a:lnTo>
                  <a:pt x="4414" y="1275"/>
                </a:lnTo>
                <a:lnTo>
                  <a:pt x="4410" y="1280"/>
                </a:lnTo>
                <a:lnTo>
                  <a:pt x="4404" y="1281"/>
                </a:lnTo>
                <a:lnTo>
                  <a:pt x="4395" y="1280"/>
                </a:lnTo>
                <a:lnTo>
                  <a:pt x="4398" y="1272"/>
                </a:lnTo>
                <a:lnTo>
                  <a:pt x="4403" y="1269"/>
                </a:lnTo>
                <a:lnTo>
                  <a:pt x="4408" y="1267"/>
                </a:lnTo>
                <a:lnTo>
                  <a:pt x="4416" y="1266"/>
                </a:lnTo>
                <a:close/>
                <a:moveTo>
                  <a:pt x="4402" y="1150"/>
                </a:moveTo>
                <a:lnTo>
                  <a:pt x="4391" y="1160"/>
                </a:lnTo>
                <a:lnTo>
                  <a:pt x="4380" y="1164"/>
                </a:lnTo>
                <a:lnTo>
                  <a:pt x="4367" y="1166"/>
                </a:lnTo>
                <a:lnTo>
                  <a:pt x="4356" y="1168"/>
                </a:lnTo>
                <a:lnTo>
                  <a:pt x="4363" y="1154"/>
                </a:lnTo>
                <a:lnTo>
                  <a:pt x="4371" y="1146"/>
                </a:lnTo>
                <a:lnTo>
                  <a:pt x="4381" y="1146"/>
                </a:lnTo>
                <a:lnTo>
                  <a:pt x="4402" y="1150"/>
                </a:lnTo>
                <a:close/>
                <a:moveTo>
                  <a:pt x="4444" y="1038"/>
                </a:moveTo>
                <a:lnTo>
                  <a:pt x="4432" y="1045"/>
                </a:lnTo>
                <a:lnTo>
                  <a:pt x="4422" y="1051"/>
                </a:lnTo>
                <a:lnTo>
                  <a:pt x="4410" y="1057"/>
                </a:lnTo>
                <a:lnTo>
                  <a:pt x="4399" y="1064"/>
                </a:lnTo>
                <a:lnTo>
                  <a:pt x="4408" y="1052"/>
                </a:lnTo>
                <a:lnTo>
                  <a:pt x="4418" y="1045"/>
                </a:lnTo>
                <a:lnTo>
                  <a:pt x="4430" y="1040"/>
                </a:lnTo>
                <a:lnTo>
                  <a:pt x="4444" y="1038"/>
                </a:lnTo>
                <a:close/>
                <a:moveTo>
                  <a:pt x="4522" y="8061"/>
                </a:moveTo>
                <a:lnTo>
                  <a:pt x="4536" y="8062"/>
                </a:lnTo>
                <a:lnTo>
                  <a:pt x="4552" y="8056"/>
                </a:lnTo>
                <a:lnTo>
                  <a:pt x="4567" y="8048"/>
                </a:lnTo>
                <a:lnTo>
                  <a:pt x="4585" y="8044"/>
                </a:lnTo>
                <a:lnTo>
                  <a:pt x="4557" y="8065"/>
                </a:lnTo>
                <a:lnTo>
                  <a:pt x="4528" y="8085"/>
                </a:lnTo>
                <a:lnTo>
                  <a:pt x="4511" y="8089"/>
                </a:lnTo>
                <a:lnTo>
                  <a:pt x="4522" y="8061"/>
                </a:lnTo>
                <a:close/>
                <a:moveTo>
                  <a:pt x="4522" y="5230"/>
                </a:moveTo>
                <a:lnTo>
                  <a:pt x="4519" y="5234"/>
                </a:lnTo>
                <a:lnTo>
                  <a:pt x="4519" y="5234"/>
                </a:lnTo>
                <a:lnTo>
                  <a:pt x="4520" y="5233"/>
                </a:lnTo>
                <a:lnTo>
                  <a:pt x="4522" y="5230"/>
                </a:lnTo>
                <a:lnTo>
                  <a:pt x="4525" y="5230"/>
                </a:lnTo>
                <a:lnTo>
                  <a:pt x="4522" y="5231"/>
                </a:lnTo>
                <a:lnTo>
                  <a:pt x="4521" y="5233"/>
                </a:lnTo>
                <a:lnTo>
                  <a:pt x="4522" y="5230"/>
                </a:lnTo>
                <a:close/>
                <a:moveTo>
                  <a:pt x="4599" y="1087"/>
                </a:moveTo>
                <a:lnTo>
                  <a:pt x="4598" y="1089"/>
                </a:lnTo>
                <a:lnTo>
                  <a:pt x="4596" y="1089"/>
                </a:lnTo>
                <a:lnTo>
                  <a:pt x="4595" y="1089"/>
                </a:lnTo>
                <a:lnTo>
                  <a:pt x="4595" y="1087"/>
                </a:lnTo>
                <a:lnTo>
                  <a:pt x="4599" y="1087"/>
                </a:lnTo>
                <a:close/>
                <a:moveTo>
                  <a:pt x="4598" y="980"/>
                </a:moveTo>
                <a:lnTo>
                  <a:pt x="4599" y="982"/>
                </a:lnTo>
                <a:lnTo>
                  <a:pt x="4598" y="984"/>
                </a:lnTo>
                <a:lnTo>
                  <a:pt x="4596" y="985"/>
                </a:lnTo>
                <a:lnTo>
                  <a:pt x="4594" y="985"/>
                </a:lnTo>
                <a:lnTo>
                  <a:pt x="4593" y="982"/>
                </a:lnTo>
                <a:lnTo>
                  <a:pt x="4594" y="981"/>
                </a:lnTo>
                <a:lnTo>
                  <a:pt x="4595" y="980"/>
                </a:lnTo>
                <a:lnTo>
                  <a:pt x="4598" y="980"/>
                </a:lnTo>
                <a:close/>
                <a:moveTo>
                  <a:pt x="4612" y="8020"/>
                </a:moveTo>
                <a:lnTo>
                  <a:pt x="4614" y="8024"/>
                </a:lnTo>
                <a:lnTo>
                  <a:pt x="4614" y="8028"/>
                </a:lnTo>
                <a:lnTo>
                  <a:pt x="4612" y="8030"/>
                </a:lnTo>
                <a:lnTo>
                  <a:pt x="4607" y="8033"/>
                </a:lnTo>
                <a:lnTo>
                  <a:pt x="4604" y="8030"/>
                </a:lnTo>
                <a:lnTo>
                  <a:pt x="4605" y="8027"/>
                </a:lnTo>
                <a:lnTo>
                  <a:pt x="4608" y="8024"/>
                </a:lnTo>
                <a:lnTo>
                  <a:pt x="4612" y="8020"/>
                </a:lnTo>
                <a:close/>
                <a:moveTo>
                  <a:pt x="4649" y="8095"/>
                </a:moveTo>
                <a:lnTo>
                  <a:pt x="4677" y="8084"/>
                </a:lnTo>
                <a:lnTo>
                  <a:pt x="4701" y="8069"/>
                </a:lnTo>
                <a:lnTo>
                  <a:pt x="4720" y="8063"/>
                </a:lnTo>
                <a:lnTo>
                  <a:pt x="4731" y="8080"/>
                </a:lnTo>
                <a:lnTo>
                  <a:pt x="4711" y="8083"/>
                </a:lnTo>
                <a:lnTo>
                  <a:pt x="4677" y="8098"/>
                </a:lnTo>
                <a:lnTo>
                  <a:pt x="4649" y="8108"/>
                </a:lnTo>
                <a:lnTo>
                  <a:pt x="4649" y="8095"/>
                </a:lnTo>
                <a:close/>
                <a:moveTo>
                  <a:pt x="4694" y="1041"/>
                </a:moveTo>
                <a:lnTo>
                  <a:pt x="4708" y="1031"/>
                </a:lnTo>
                <a:lnTo>
                  <a:pt x="4719" y="1043"/>
                </a:lnTo>
                <a:lnTo>
                  <a:pt x="4716" y="1061"/>
                </a:lnTo>
                <a:lnTo>
                  <a:pt x="4698" y="1066"/>
                </a:lnTo>
                <a:lnTo>
                  <a:pt x="4692" y="1061"/>
                </a:lnTo>
                <a:lnTo>
                  <a:pt x="4689" y="1055"/>
                </a:lnTo>
                <a:lnTo>
                  <a:pt x="4691" y="1048"/>
                </a:lnTo>
                <a:lnTo>
                  <a:pt x="4694" y="1041"/>
                </a:lnTo>
                <a:close/>
                <a:moveTo>
                  <a:pt x="4800" y="863"/>
                </a:moveTo>
                <a:lnTo>
                  <a:pt x="4799" y="864"/>
                </a:lnTo>
                <a:lnTo>
                  <a:pt x="4800" y="863"/>
                </a:lnTo>
                <a:lnTo>
                  <a:pt x="4799" y="864"/>
                </a:lnTo>
                <a:lnTo>
                  <a:pt x="4800" y="863"/>
                </a:lnTo>
                <a:close/>
                <a:moveTo>
                  <a:pt x="4549" y="8771"/>
                </a:moveTo>
                <a:lnTo>
                  <a:pt x="4536" y="8780"/>
                </a:lnTo>
                <a:lnTo>
                  <a:pt x="4524" y="8789"/>
                </a:lnTo>
                <a:lnTo>
                  <a:pt x="4525" y="8776"/>
                </a:lnTo>
                <a:lnTo>
                  <a:pt x="4529" y="8770"/>
                </a:lnTo>
                <a:lnTo>
                  <a:pt x="4536" y="8769"/>
                </a:lnTo>
                <a:lnTo>
                  <a:pt x="4549" y="8771"/>
                </a:lnTo>
                <a:close/>
                <a:moveTo>
                  <a:pt x="4544" y="8676"/>
                </a:moveTo>
                <a:lnTo>
                  <a:pt x="4563" y="8673"/>
                </a:lnTo>
                <a:lnTo>
                  <a:pt x="4571" y="8688"/>
                </a:lnTo>
                <a:lnTo>
                  <a:pt x="4568" y="8710"/>
                </a:lnTo>
                <a:lnTo>
                  <a:pt x="4558" y="8728"/>
                </a:lnTo>
                <a:lnTo>
                  <a:pt x="4542" y="8724"/>
                </a:lnTo>
                <a:lnTo>
                  <a:pt x="4531" y="8710"/>
                </a:lnTo>
                <a:lnTo>
                  <a:pt x="4531" y="8691"/>
                </a:lnTo>
                <a:lnTo>
                  <a:pt x="4544" y="8676"/>
                </a:lnTo>
                <a:close/>
                <a:moveTo>
                  <a:pt x="4577" y="8566"/>
                </a:moveTo>
                <a:lnTo>
                  <a:pt x="4563" y="8579"/>
                </a:lnTo>
                <a:lnTo>
                  <a:pt x="4551" y="8590"/>
                </a:lnTo>
                <a:lnTo>
                  <a:pt x="4552" y="8579"/>
                </a:lnTo>
                <a:lnTo>
                  <a:pt x="4556" y="8570"/>
                </a:lnTo>
                <a:lnTo>
                  <a:pt x="4563" y="8565"/>
                </a:lnTo>
                <a:lnTo>
                  <a:pt x="4577" y="8566"/>
                </a:lnTo>
                <a:close/>
                <a:moveTo>
                  <a:pt x="4659" y="8491"/>
                </a:moveTo>
                <a:lnTo>
                  <a:pt x="4701" y="8453"/>
                </a:lnTo>
                <a:lnTo>
                  <a:pt x="4724" y="8445"/>
                </a:lnTo>
                <a:lnTo>
                  <a:pt x="4717" y="8464"/>
                </a:lnTo>
                <a:lnTo>
                  <a:pt x="4671" y="8500"/>
                </a:lnTo>
                <a:lnTo>
                  <a:pt x="4621" y="8536"/>
                </a:lnTo>
                <a:lnTo>
                  <a:pt x="4598" y="8543"/>
                </a:lnTo>
                <a:lnTo>
                  <a:pt x="4608" y="8527"/>
                </a:lnTo>
                <a:lnTo>
                  <a:pt x="4659" y="8491"/>
                </a:lnTo>
                <a:close/>
                <a:moveTo>
                  <a:pt x="4645" y="8463"/>
                </a:moveTo>
                <a:lnTo>
                  <a:pt x="4645" y="8472"/>
                </a:lnTo>
                <a:lnTo>
                  <a:pt x="4638" y="8477"/>
                </a:lnTo>
                <a:lnTo>
                  <a:pt x="4631" y="8481"/>
                </a:lnTo>
                <a:lnTo>
                  <a:pt x="4623" y="8486"/>
                </a:lnTo>
                <a:lnTo>
                  <a:pt x="4621" y="8473"/>
                </a:lnTo>
                <a:lnTo>
                  <a:pt x="4623" y="8464"/>
                </a:lnTo>
                <a:lnTo>
                  <a:pt x="4631" y="8462"/>
                </a:lnTo>
                <a:lnTo>
                  <a:pt x="4645" y="8463"/>
                </a:lnTo>
                <a:close/>
                <a:moveTo>
                  <a:pt x="4729" y="8363"/>
                </a:moveTo>
                <a:lnTo>
                  <a:pt x="4733" y="8364"/>
                </a:lnTo>
                <a:lnTo>
                  <a:pt x="4734" y="8366"/>
                </a:lnTo>
                <a:lnTo>
                  <a:pt x="4733" y="8370"/>
                </a:lnTo>
                <a:lnTo>
                  <a:pt x="4729" y="8373"/>
                </a:lnTo>
                <a:lnTo>
                  <a:pt x="4726" y="8372"/>
                </a:lnTo>
                <a:lnTo>
                  <a:pt x="4725" y="8369"/>
                </a:lnTo>
                <a:lnTo>
                  <a:pt x="4726" y="8366"/>
                </a:lnTo>
                <a:lnTo>
                  <a:pt x="4729" y="8363"/>
                </a:lnTo>
                <a:close/>
                <a:moveTo>
                  <a:pt x="4657" y="8632"/>
                </a:moveTo>
                <a:lnTo>
                  <a:pt x="4650" y="8659"/>
                </a:lnTo>
                <a:lnTo>
                  <a:pt x="4622" y="8676"/>
                </a:lnTo>
                <a:lnTo>
                  <a:pt x="4589" y="8678"/>
                </a:lnTo>
                <a:lnTo>
                  <a:pt x="4561" y="8662"/>
                </a:lnTo>
                <a:lnTo>
                  <a:pt x="4590" y="8660"/>
                </a:lnTo>
                <a:lnTo>
                  <a:pt x="4610" y="8650"/>
                </a:lnTo>
                <a:lnTo>
                  <a:pt x="4631" y="8638"/>
                </a:lnTo>
                <a:lnTo>
                  <a:pt x="4657" y="8632"/>
                </a:lnTo>
                <a:close/>
                <a:moveTo>
                  <a:pt x="4572" y="8746"/>
                </a:moveTo>
                <a:lnTo>
                  <a:pt x="4579" y="8741"/>
                </a:lnTo>
                <a:lnTo>
                  <a:pt x="4572" y="8746"/>
                </a:lnTo>
                <a:lnTo>
                  <a:pt x="4571" y="8739"/>
                </a:lnTo>
                <a:lnTo>
                  <a:pt x="4573" y="8734"/>
                </a:lnTo>
                <a:lnTo>
                  <a:pt x="4576" y="8734"/>
                </a:lnTo>
                <a:lnTo>
                  <a:pt x="4572" y="8746"/>
                </a:lnTo>
                <a:close/>
                <a:moveTo>
                  <a:pt x="4780" y="8397"/>
                </a:moveTo>
                <a:lnTo>
                  <a:pt x="4781" y="8408"/>
                </a:lnTo>
                <a:lnTo>
                  <a:pt x="4778" y="8419"/>
                </a:lnTo>
                <a:lnTo>
                  <a:pt x="4771" y="8424"/>
                </a:lnTo>
                <a:lnTo>
                  <a:pt x="4757" y="8422"/>
                </a:lnTo>
                <a:lnTo>
                  <a:pt x="4768" y="8410"/>
                </a:lnTo>
                <a:lnTo>
                  <a:pt x="4780" y="8397"/>
                </a:lnTo>
                <a:close/>
                <a:moveTo>
                  <a:pt x="4805" y="8475"/>
                </a:moveTo>
                <a:lnTo>
                  <a:pt x="4799" y="8481"/>
                </a:lnTo>
                <a:lnTo>
                  <a:pt x="4805" y="8475"/>
                </a:lnTo>
                <a:lnTo>
                  <a:pt x="4809" y="8481"/>
                </a:lnTo>
                <a:lnTo>
                  <a:pt x="4804" y="8487"/>
                </a:lnTo>
                <a:lnTo>
                  <a:pt x="4800" y="8487"/>
                </a:lnTo>
                <a:lnTo>
                  <a:pt x="4805" y="8475"/>
                </a:lnTo>
                <a:close/>
                <a:moveTo>
                  <a:pt x="4850" y="8349"/>
                </a:moveTo>
                <a:lnTo>
                  <a:pt x="4841" y="8374"/>
                </a:lnTo>
                <a:lnTo>
                  <a:pt x="4828" y="8392"/>
                </a:lnTo>
                <a:lnTo>
                  <a:pt x="4814" y="8396"/>
                </a:lnTo>
                <a:lnTo>
                  <a:pt x="4800" y="8373"/>
                </a:lnTo>
                <a:lnTo>
                  <a:pt x="4810" y="8368"/>
                </a:lnTo>
                <a:lnTo>
                  <a:pt x="4822" y="8363"/>
                </a:lnTo>
                <a:lnTo>
                  <a:pt x="4836" y="8356"/>
                </a:lnTo>
                <a:lnTo>
                  <a:pt x="4850" y="8349"/>
                </a:lnTo>
                <a:close/>
                <a:moveTo>
                  <a:pt x="4846" y="8317"/>
                </a:moveTo>
                <a:lnTo>
                  <a:pt x="4845" y="8323"/>
                </a:lnTo>
                <a:lnTo>
                  <a:pt x="4838" y="8323"/>
                </a:lnTo>
                <a:lnTo>
                  <a:pt x="4833" y="8319"/>
                </a:lnTo>
                <a:lnTo>
                  <a:pt x="4831" y="8309"/>
                </a:lnTo>
                <a:lnTo>
                  <a:pt x="4841" y="8313"/>
                </a:lnTo>
                <a:lnTo>
                  <a:pt x="4846" y="8317"/>
                </a:lnTo>
                <a:close/>
                <a:moveTo>
                  <a:pt x="4854" y="8445"/>
                </a:moveTo>
                <a:lnTo>
                  <a:pt x="4851" y="8456"/>
                </a:lnTo>
                <a:lnTo>
                  <a:pt x="4846" y="8463"/>
                </a:lnTo>
                <a:lnTo>
                  <a:pt x="4838" y="8467"/>
                </a:lnTo>
                <a:lnTo>
                  <a:pt x="4826" y="8470"/>
                </a:lnTo>
                <a:lnTo>
                  <a:pt x="4840" y="8457"/>
                </a:lnTo>
                <a:lnTo>
                  <a:pt x="4854" y="8445"/>
                </a:lnTo>
                <a:close/>
                <a:moveTo>
                  <a:pt x="4126" y="8998"/>
                </a:moveTo>
                <a:lnTo>
                  <a:pt x="4121" y="9000"/>
                </a:lnTo>
                <a:lnTo>
                  <a:pt x="4112" y="9002"/>
                </a:lnTo>
                <a:lnTo>
                  <a:pt x="4114" y="8991"/>
                </a:lnTo>
                <a:lnTo>
                  <a:pt x="4120" y="8988"/>
                </a:lnTo>
                <a:lnTo>
                  <a:pt x="4125" y="8990"/>
                </a:lnTo>
                <a:lnTo>
                  <a:pt x="4126" y="8998"/>
                </a:lnTo>
                <a:close/>
                <a:moveTo>
                  <a:pt x="4060" y="9019"/>
                </a:moveTo>
                <a:lnTo>
                  <a:pt x="4074" y="9008"/>
                </a:lnTo>
                <a:lnTo>
                  <a:pt x="4088" y="8998"/>
                </a:lnTo>
                <a:lnTo>
                  <a:pt x="4084" y="9008"/>
                </a:lnTo>
                <a:lnTo>
                  <a:pt x="4081" y="9014"/>
                </a:lnTo>
                <a:lnTo>
                  <a:pt x="4074" y="9018"/>
                </a:lnTo>
                <a:lnTo>
                  <a:pt x="4060" y="9019"/>
                </a:lnTo>
                <a:close/>
                <a:moveTo>
                  <a:pt x="4054" y="8951"/>
                </a:moveTo>
                <a:lnTo>
                  <a:pt x="4056" y="8944"/>
                </a:lnTo>
                <a:lnTo>
                  <a:pt x="4056" y="8944"/>
                </a:lnTo>
                <a:lnTo>
                  <a:pt x="4056" y="8947"/>
                </a:lnTo>
                <a:lnTo>
                  <a:pt x="4054" y="8951"/>
                </a:lnTo>
                <a:lnTo>
                  <a:pt x="4047" y="8946"/>
                </a:lnTo>
                <a:lnTo>
                  <a:pt x="4049" y="8941"/>
                </a:lnTo>
                <a:lnTo>
                  <a:pt x="4051" y="8939"/>
                </a:lnTo>
                <a:lnTo>
                  <a:pt x="4054" y="8951"/>
                </a:lnTo>
                <a:close/>
                <a:moveTo>
                  <a:pt x="4033" y="8986"/>
                </a:moveTo>
                <a:lnTo>
                  <a:pt x="4026" y="8985"/>
                </a:lnTo>
                <a:lnTo>
                  <a:pt x="4025" y="8977"/>
                </a:lnTo>
                <a:lnTo>
                  <a:pt x="4025" y="8967"/>
                </a:lnTo>
                <a:lnTo>
                  <a:pt x="4023" y="8957"/>
                </a:lnTo>
                <a:lnTo>
                  <a:pt x="4036" y="8961"/>
                </a:lnTo>
                <a:lnTo>
                  <a:pt x="4041" y="8965"/>
                </a:lnTo>
                <a:lnTo>
                  <a:pt x="4040" y="8972"/>
                </a:lnTo>
                <a:lnTo>
                  <a:pt x="4033" y="8986"/>
                </a:lnTo>
                <a:close/>
                <a:moveTo>
                  <a:pt x="3960" y="8991"/>
                </a:moveTo>
                <a:lnTo>
                  <a:pt x="3952" y="8993"/>
                </a:lnTo>
                <a:lnTo>
                  <a:pt x="3947" y="8991"/>
                </a:lnTo>
                <a:lnTo>
                  <a:pt x="3944" y="8988"/>
                </a:lnTo>
                <a:lnTo>
                  <a:pt x="3944" y="8979"/>
                </a:lnTo>
                <a:lnTo>
                  <a:pt x="3952" y="8979"/>
                </a:lnTo>
                <a:lnTo>
                  <a:pt x="3958" y="8980"/>
                </a:lnTo>
                <a:lnTo>
                  <a:pt x="3961" y="8984"/>
                </a:lnTo>
                <a:lnTo>
                  <a:pt x="3960" y="8991"/>
                </a:lnTo>
                <a:close/>
                <a:moveTo>
                  <a:pt x="3938" y="9046"/>
                </a:moveTo>
                <a:lnTo>
                  <a:pt x="3925" y="9046"/>
                </a:lnTo>
                <a:lnTo>
                  <a:pt x="3926" y="9033"/>
                </a:lnTo>
                <a:lnTo>
                  <a:pt x="3937" y="9022"/>
                </a:lnTo>
                <a:lnTo>
                  <a:pt x="3948" y="9025"/>
                </a:lnTo>
                <a:lnTo>
                  <a:pt x="3943" y="9036"/>
                </a:lnTo>
                <a:lnTo>
                  <a:pt x="3938" y="9046"/>
                </a:lnTo>
                <a:close/>
                <a:moveTo>
                  <a:pt x="4025" y="8744"/>
                </a:moveTo>
                <a:lnTo>
                  <a:pt x="4039" y="8734"/>
                </a:lnTo>
                <a:lnTo>
                  <a:pt x="4049" y="8727"/>
                </a:lnTo>
                <a:lnTo>
                  <a:pt x="4051" y="8733"/>
                </a:lnTo>
                <a:lnTo>
                  <a:pt x="4049" y="8737"/>
                </a:lnTo>
                <a:lnTo>
                  <a:pt x="4040" y="8741"/>
                </a:lnTo>
                <a:lnTo>
                  <a:pt x="4025" y="8744"/>
                </a:lnTo>
                <a:close/>
                <a:moveTo>
                  <a:pt x="3918" y="8584"/>
                </a:moveTo>
                <a:lnTo>
                  <a:pt x="3934" y="8576"/>
                </a:lnTo>
                <a:lnTo>
                  <a:pt x="3951" y="8568"/>
                </a:lnTo>
                <a:lnTo>
                  <a:pt x="3967" y="8560"/>
                </a:lnTo>
                <a:lnTo>
                  <a:pt x="3983" y="8551"/>
                </a:lnTo>
                <a:lnTo>
                  <a:pt x="3979" y="8565"/>
                </a:lnTo>
                <a:lnTo>
                  <a:pt x="3967" y="8575"/>
                </a:lnTo>
                <a:lnTo>
                  <a:pt x="3947" y="8582"/>
                </a:lnTo>
                <a:lnTo>
                  <a:pt x="3918" y="8584"/>
                </a:lnTo>
                <a:close/>
                <a:moveTo>
                  <a:pt x="3874" y="2132"/>
                </a:moveTo>
                <a:lnTo>
                  <a:pt x="3886" y="2125"/>
                </a:lnTo>
                <a:lnTo>
                  <a:pt x="3887" y="2125"/>
                </a:lnTo>
                <a:lnTo>
                  <a:pt x="3882" y="2128"/>
                </a:lnTo>
                <a:lnTo>
                  <a:pt x="3874" y="2132"/>
                </a:lnTo>
                <a:lnTo>
                  <a:pt x="3877" y="2125"/>
                </a:lnTo>
                <a:lnTo>
                  <a:pt x="3883" y="2119"/>
                </a:lnTo>
                <a:lnTo>
                  <a:pt x="3886" y="2119"/>
                </a:lnTo>
                <a:lnTo>
                  <a:pt x="3874" y="2132"/>
                </a:lnTo>
                <a:close/>
                <a:moveTo>
                  <a:pt x="3865" y="8620"/>
                </a:moveTo>
                <a:lnTo>
                  <a:pt x="3848" y="8625"/>
                </a:lnTo>
                <a:lnTo>
                  <a:pt x="3828" y="8629"/>
                </a:lnTo>
                <a:lnTo>
                  <a:pt x="3809" y="8632"/>
                </a:lnTo>
                <a:lnTo>
                  <a:pt x="3789" y="8638"/>
                </a:lnTo>
                <a:lnTo>
                  <a:pt x="3826" y="8616"/>
                </a:lnTo>
                <a:lnTo>
                  <a:pt x="3870" y="8599"/>
                </a:lnTo>
                <a:lnTo>
                  <a:pt x="3893" y="8597"/>
                </a:lnTo>
                <a:lnTo>
                  <a:pt x="3865" y="8620"/>
                </a:lnTo>
                <a:close/>
                <a:moveTo>
                  <a:pt x="3772" y="2288"/>
                </a:moveTo>
                <a:lnTo>
                  <a:pt x="3756" y="2301"/>
                </a:lnTo>
                <a:lnTo>
                  <a:pt x="3741" y="2319"/>
                </a:lnTo>
                <a:lnTo>
                  <a:pt x="3725" y="2332"/>
                </a:lnTo>
                <a:lnTo>
                  <a:pt x="3709" y="2329"/>
                </a:lnTo>
                <a:lnTo>
                  <a:pt x="3727" y="2301"/>
                </a:lnTo>
                <a:lnTo>
                  <a:pt x="3771" y="2270"/>
                </a:lnTo>
                <a:lnTo>
                  <a:pt x="3800" y="2259"/>
                </a:lnTo>
                <a:lnTo>
                  <a:pt x="3772" y="2288"/>
                </a:lnTo>
                <a:close/>
                <a:moveTo>
                  <a:pt x="3718" y="8659"/>
                </a:moveTo>
                <a:lnTo>
                  <a:pt x="3733" y="8653"/>
                </a:lnTo>
                <a:lnTo>
                  <a:pt x="3748" y="8644"/>
                </a:lnTo>
                <a:lnTo>
                  <a:pt x="3763" y="8638"/>
                </a:lnTo>
                <a:lnTo>
                  <a:pt x="3775" y="8640"/>
                </a:lnTo>
                <a:lnTo>
                  <a:pt x="3762" y="8649"/>
                </a:lnTo>
                <a:lnTo>
                  <a:pt x="3749" y="8657"/>
                </a:lnTo>
                <a:lnTo>
                  <a:pt x="3734" y="8660"/>
                </a:lnTo>
                <a:lnTo>
                  <a:pt x="3718" y="8659"/>
                </a:lnTo>
                <a:close/>
                <a:moveTo>
                  <a:pt x="3536" y="2353"/>
                </a:moveTo>
                <a:lnTo>
                  <a:pt x="3494" y="2346"/>
                </a:lnTo>
                <a:lnTo>
                  <a:pt x="3514" y="2329"/>
                </a:lnTo>
                <a:lnTo>
                  <a:pt x="3572" y="2306"/>
                </a:lnTo>
                <a:lnTo>
                  <a:pt x="3643" y="2281"/>
                </a:lnTo>
                <a:lnTo>
                  <a:pt x="3678" y="2265"/>
                </a:lnTo>
                <a:lnTo>
                  <a:pt x="3644" y="2295"/>
                </a:lnTo>
                <a:lnTo>
                  <a:pt x="3581" y="2335"/>
                </a:lnTo>
                <a:lnTo>
                  <a:pt x="3536" y="2353"/>
                </a:lnTo>
                <a:close/>
                <a:moveTo>
                  <a:pt x="3650" y="2372"/>
                </a:moveTo>
                <a:lnTo>
                  <a:pt x="3641" y="2382"/>
                </a:lnTo>
                <a:lnTo>
                  <a:pt x="3630" y="2391"/>
                </a:lnTo>
                <a:lnTo>
                  <a:pt x="3617" y="2396"/>
                </a:lnTo>
                <a:lnTo>
                  <a:pt x="3603" y="2400"/>
                </a:lnTo>
                <a:lnTo>
                  <a:pt x="3617" y="2393"/>
                </a:lnTo>
                <a:lnTo>
                  <a:pt x="3635" y="2379"/>
                </a:lnTo>
                <a:lnTo>
                  <a:pt x="3648" y="2370"/>
                </a:lnTo>
                <a:lnTo>
                  <a:pt x="3650" y="2372"/>
                </a:lnTo>
                <a:close/>
                <a:moveTo>
                  <a:pt x="3581" y="8672"/>
                </a:moveTo>
                <a:lnTo>
                  <a:pt x="3575" y="8672"/>
                </a:lnTo>
                <a:lnTo>
                  <a:pt x="3572" y="8669"/>
                </a:lnTo>
                <a:lnTo>
                  <a:pt x="3572" y="8666"/>
                </a:lnTo>
                <a:lnTo>
                  <a:pt x="3575" y="8659"/>
                </a:lnTo>
                <a:lnTo>
                  <a:pt x="3581" y="8660"/>
                </a:lnTo>
                <a:lnTo>
                  <a:pt x="3584" y="8664"/>
                </a:lnTo>
                <a:lnTo>
                  <a:pt x="3584" y="8668"/>
                </a:lnTo>
                <a:lnTo>
                  <a:pt x="3581" y="8672"/>
                </a:lnTo>
                <a:close/>
                <a:moveTo>
                  <a:pt x="3472" y="8683"/>
                </a:moveTo>
                <a:lnTo>
                  <a:pt x="3483" y="8669"/>
                </a:lnTo>
                <a:lnTo>
                  <a:pt x="3492" y="8663"/>
                </a:lnTo>
                <a:lnTo>
                  <a:pt x="3501" y="8664"/>
                </a:lnTo>
                <a:lnTo>
                  <a:pt x="3515" y="8669"/>
                </a:lnTo>
                <a:lnTo>
                  <a:pt x="3504" y="8673"/>
                </a:lnTo>
                <a:lnTo>
                  <a:pt x="3494" y="8677"/>
                </a:lnTo>
                <a:lnTo>
                  <a:pt x="3483" y="8680"/>
                </a:lnTo>
                <a:lnTo>
                  <a:pt x="3472" y="8683"/>
                </a:lnTo>
                <a:close/>
                <a:moveTo>
                  <a:pt x="3465" y="8767"/>
                </a:moveTo>
                <a:lnTo>
                  <a:pt x="3473" y="8762"/>
                </a:lnTo>
                <a:lnTo>
                  <a:pt x="3479" y="8758"/>
                </a:lnTo>
                <a:lnTo>
                  <a:pt x="3483" y="8757"/>
                </a:lnTo>
                <a:lnTo>
                  <a:pt x="3486" y="8762"/>
                </a:lnTo>
                <a:lnTo>
                  <a:pt x="3478" y="8764"/>
                </a:lnTo>
                <a:lnTo>
                  <a:pt x="3465" y="8767"/>
                </a:lnTo>
                <a:close/>
                <a:moveTo>
                  <a:pt x="3539" y="1801"/>
                </a:moveTo>
                <a:lnTo>
                  <a:pt x="3525" y="1808"/>
                </a:lnTo>
                <a:lnTo>
                  <a:pt x="3524" y="1810"/>
                </a:lnTo>
                <a:lnTo>
                  <a:pt x="3529" y="1806"/>
                </a:lnTo>
                <a:lnTo>
                  <a:pt x="3539" y="1801"/>
                </a:lnTo>
                <a:lnTo>
                  <a:pt x="3534" y="1808"/>
                </a:lnTo>
                <a:lnTo>
                  <a:pt x="3527" y="1813"/>
                </a:lnTo>
                <a:lnTo>
                  <a:pt x="3525" y="1812"/>
                </a:lnTo>
                <a:lnTo>
                  <a:pt x="3539" y="1801"/>
                </a:lnTo>
                <a:close/>
                <a:moveTo>
                  <a:pt x="3508" y="1527"/>
                </a:moveTo>
                <a:lnTo>
                  <a:pt x="3509" y="1528"/>
                </a:lnTo>
                <a:lnTo>
                  <a:pt x="3509" y="1530"/>
                </a:lnTo>
                <a:lnTo>
                  <a:pt x="3508" y="1531"/>
                </a:lnTo>
                <a:lnTo>
                  <a:pt x="3505" y="1532"/>
                </a:lnTo>
                <a:lnTo>
                  <a:pt x="3505" y="1530"/>
                </a:lnTo>
                <a:lnTo>
                  <a:pt x="3505" y="1528"/>
                </a:lnTo>
                <a:lnTo>
                  <a:pt x="3506" y="1527"/>
                </a:lnTo>
                <a:lnTo>
                  <a:pt x="3508" y="1527"/>
                </a:lnTo>
                <a:close/>
                <a:moveTo>
                  <a:pt x="3551" y="1491"/>
                </a:moveTo>
                <a:lnTo>
                  <a:pt x="3557" y="1493"/>
                </a:lnTo>
                <a:lnTo>
                  <a:pt x="3564" y="1493"/>
                </a:lnTo>
                <a:lnTo>
                  <a:pt x="3565" y="1495"/>
                </a:lnTo>
                <a:lnTo>
                  <a:pt x="3561" y="1500"/>
                </a:lnTo>
                <a:lnTo>
                  <a:pt x="3556" y="1503"/>
                </a:lnTo>
                <a:lnTo>
                  <a:pt x="3552" y="1502"/>
                </a:lnTo>
                <a:lnTo>
                  <a:pt x="3551" y="1498"/>
                </a:lnTo>
                <a:lnTo>
                  <a:pt x="3551" y="1491"/>
                </a:lnTo>
                <a:close/>
                <a:moveTo>
                  <a:pt x="3575" y="1835"/>
                </a:moveTo>
                <a:lnTo>
                  <a:pt x="3580" y="1836"/>
                </a:lnTo>
                <a:lnTo>
                  <a:pt x="3578" y="1843"/>
                </a:lnTo>
                <a:lnTo>
                  <a:pt x="3572" y="1848"/>
                </a:lnTo>
                <a:lnTo>
                  <a:pt x="3566" y="1848"/>
                </a:lnTo>
                <a:lnTo>
                  <a:pt x="3571" y="1841"/>
                </a:lnTo>
                <a:lnTo>
                  <a:pt x="3575" y="1835"/>
                </a:lnTo>
                <a:close/>
                <a:moveTo>
                  <a:pt x="3620" y="1764"/>
                </a:moveTo>
                <a:lnTo>
                  <a:pt x="3628" y="1764"/>
                </a:lnTo>
                <a:lnTo>
                  <a:pt x="3634" y="1768"/>
                </a:lnTo>
                <a:lnTo>
                  <a:pt x="3632" y="1774"/>
                </a:lnTo>
                <a:lnTo>
                  <a:pt x="3627" y="1779"/>
                </a:lnTo>
                <a:lnTo>
                  <a:pt x="3621" y="1778"/>
                </a:lnTo>
                <a:lnTo>
                  <a:pt x="3617" y="1774"/>
                </a:lnTo>
                <a:lnTo>
                  <a:pt x="3616" y="1769"/>
                </a:lnTo>
                <a:lnTo>
                  <a:pt x="3620" y="1764"/>
                </a:lnTo>
                <a:close/>
                <a:moveTo>
                  <a:pt x="3808" y="1663"/>
                </a:moveTo>
                <a:lnTo>
                  <a:pt x="3777" y="1691"/>
                </a:lnTo>
                <a:lnTo>
                  <a:pt x="3748" y="1715"/>
                </a:lnTo>
                <a:lnTo>
                  <a:pt x="3714" y="1731"/>
                </a:lnTo>
                <a:lnTo>
                  <a:pt x="3674" y="1737"/>
                </a:lnTo>
                <a:lnTo>
                  <a:pt x="3707" y="1719"/>
                </a:lnTo>
                <a:lnTo>
                  <a:pt x="3741" y="1701"/>
                </a:lnTo>
                <a:lnTo>
                  <a:pt x="3772" y="1682"/>
                </a:lnTo>
                <a:lnTo>
                  <a:pt x="3808" y="1663"/>
                </a:lnTo>
                <a:close/>
                <a:moveTo>
                  <a:pt x="3706" y="1416"/>
                </a:moveTo>
                <a:lnTo>
                  <a:pt x="3710" y="1418"/>
                </a:lnTo>
                <a:lnTo>
                  <a:pt x="3710" y="1419"/>
                </a:lnTo>
                <a:lnTo>
                  <a:pt x="3707" y="1421"/>
                </a:lnTo>
                <a:lnTo>
                  <a:pt x="3704" y="1421"/>
                </a:lnTo>
                <a:lnTo>
                  <a:pt x="3705" y="1419"/>
                </a:lnTo>
                <a:lnTo>
                  <a:pt x="3706" y="1416"/>
                </a:lnTo>
                <a:close/>
                <a:moveTo>
                  <a:pt x="3812" y="1528"/>
                </a:moveTo>
                <a:lnTo>
                  <a:pt x="3809" y="1527"/>
                </a:lnTo>
                <a:lnTo>
                  <a:pt x="3809" y="1527"/>
                </a:lnTo>
                <a:lnTo>
                  <a:pt x="3811" y="1527"/>
                </a:lnTo>
                <a:lnTo>
                  <a:pt x="3812" y="1528"/>
                </a:lnTo>
                <a:lnTo>
                  <a:pt x="3808" y="1530"/>
                </a:lnTo>
                <a:lnTo>
                  <a:pt x="3812" y="1528"/>
                </a:lnTo>
                <a:close/>
                <a:moveTo>
                  <a:pt x="3895" y="1308"/>
                </a:moveTo>
                <a:lnTo>
                  <a:pt x="3897" y="1309"/>
                </a:lnTo>
                <a:lnTo>
                  <a:pt x="3897" y="1312"/>
                </a:lnTo>
                <a:lnTo>
                  <a:pt x="3895" y="1314"/>
                </a:lnTo>
                <a:lnTo>
                  <a:pt x="3892" y="1317"/>
                </a:lnTo>
                <a:lnTo>
                  <a:pt x="3888" y="1314"/>
                </a:lnTo>
                <a:lnTo>
                  <a:pt x="3888" y="1312"/>
                </a:lnTo>
                <a:lnTo>
                  <a:pt x="3891" y="1309"/>
                </a:lnTo>
                <a:lnTo>
                  <a:pt x="3895" y="1308"/>
                </a:lnTo>
                <a:close/>
                <a:moveTo>
                  <a:pt x="3976" y="2120"/>
                </a:moveTo>
                <a:lnTo>
                  <a:pt x="3974" y="2123"/>
                </a:lnTo>
                <a:lnTo>
                  <a:pt x="3972" y="2124"/>
                </a:lnTo>
                <a:lnTo>
                  <a:pt x="3974" y="2123"/>
                </a:lnTo>
                <a:lnTo>
                  <a:pt x="3976" y="2120"/>
                </a:lnTo>
                <a:lnTo>
                  <a:pt x="3975" y="2123"/>
                </a:lnTo>
                <a:lnTo>
                  <a:pt x="3974" y="2124"/>
                </a:lnTo>
                <a:lnTo>
                  <a:pt x="3974" y="2124"/>
                </a:lnTo>
                <a:lnTo>
                  <a:pt x="3976" y="2120"/>
                </a:lnTo>
                <a:close/>
                <a:moveTo>
                  <a:pt x="3435" y="8709"/>
                </a:moveTo>
                <a:lnTo>
                  <a:pt x="3450" y="8702"/>
                </a:lnTo>
                <a:lnTo>
                  <a:pt x="3462" y="8699"/>
                </a:lnTo>
                <a:lnTo>
                  <a:pt x="3459" y="8709"/>
                </a:lnTo>
                <a:lnTo>
                  <a:pt x="3457" y="8713"/>
                </a:lnTo>
                <a:lnTo>
                  <a:pt x="3449" y="8713"/>
                </a:lnTo>
                <a:lnTo>
                  <a:pt x="3435" y="8709"/>
                </a:lnTo>
                <a:close/>
                <a:moveTo>
                  <a:pt x="3402" y="8725"/>
                </a:moveTo>
                <a:lnTo>
                  <a:pt x="3407" y="8714"/>
                </a:lnTo>
                <a:lnTo>
                  <a:pt x="3413" y="8710"/>
                </a:lnTo>
                <a:lnTo>
                  <a:pt x="3422" y="8713"/>
                </a:lnTo>
                <a:lnTo>
                  <a:pt x="3432" y="8719"/>
                </a:lnTo>
                <a:lnTo>
                  <a:pt x="3417" y="8723"/>
                </a:lnTo>
                <a:lnTo>
                  <a:pt x="3402" y="8725"/>
                </a:lnTo>
                <a:close/>
                <a:moveTo>
                  <a:pt x="3353" y="4209"/>
                </a:moveTo>
                <a:lnTo>
                  <a:pt x="3343" y="4200"/>
                </a:lnTo>
                <a:lnTo>
                  <a:pt x="3352" y="4185"/>
                </a:lnTo>
                <a:lnTo>
                  <a:pt x="3369" y="4171"/>
                </a:lnTo>
                <a:lnTo>
                  <a:pt x="3384" y="4163"/>
                </a:lnTo>
                <a:lnTo>
                  <a:pt x="3399" y="4158"/>
                </a:lnTo>
                <a:lnTo>
                  <a:pt x="3389" y="4171"/>
                </a:lnTo>
                <a:lnTo>
                  <a:pt x="3369" y="4190"/>
                </a:lnTo>
                <a:lnTo>
                  <a:pt x="3353" y="4209"/>
                </a:lnTo>
                <a:close/>
                <a:moveTo>
                  <a:pt x="3313" y="4166"/>
                </a:moveTo>
                <a:lnTo>
                  <a:pt x="3308" y="4171"/>
                </a:lnTo>
                <a:lnTo>
                  <a:pt x="3300" y="4175"/>
                </a:lnTo>
                <a:lnTo>
                  <a:pt x="3294" y="4177"/>
                </a:lnTo>
                <a:lnTo>
                  <a:pt x="3285" y="4179"/>
                </a:lnTo>
                <a:lnTo>
                  <a:pt x="3295" y="4162"/>
                </a:lnTo>
                <a:lnTo>
                  <a:pt x="3314" y="4151"/>
                </a:lnTo>
                <a:lnTo>
                  <a:pt x="3325" y="4151"/>
                </a:lnTo>
                <a:lnTo>
                  <a:pt x="3313" y="4166"/>
                </a:lnTo>
                <a:close/>
                <a:moveTo>
                  <a:pt x="3314" y="4241"/>
                </a:moveTo>
                <a:lnTo>
                  <a:pt x="3306" y="4246"/>
                </a:lnTo>
                <a:lnTo>
                  <a:pt x="3308" y="4245"/>
                </a:lnTo>
                <a:lnTo>
                  <a:pt x="3313" y="4237"/>
                </a:lnTo>
                <a:lnTo>
                  <a:pt x="3319" y="4229"/>
                </a:lnTo>
                <a:lnTo>
                  <a:pt x="3324" y="4232"/>
                </a:lnTo>
                <a:lnTo>
                  <a:pt x="3323" y="4236"/>
                </a:lnTo>
                <a:lnTo>
                  <a:pt x="3318" y="4238"/>
                </a:lnTo>
                <a:lnTo>
                  <a:pt x="3314" y="4241"/>
                </a:lnTo>
                <a:close/>
                <a:moveTo>
                  <a:pt x="3282" y="4278"/>
                </a:moveTo>
                <a:lnTo>
                  <a:pt x="3281" y="4279"/>
                </a:lnTo>
                <a:lnTo>
                  <a:pt x="3278" y="4279"/>
                </a:lnTo>
                <a:lnTo>
                  <a:pt x="3277" y="4279"/>
                </a:lnTo>
                <a:lnTo>
                  <a:pt x="3274" y="4279"/>
                </a:lnTo>
                <a:lnTo>
                  <a:pt x="3277" y="4275"/>
                </a:lnTo>
                <a:lnTo>
                  <a:pt x="3281" y="4273"/>
                </a:lnTo>
                <a:lnTo>
                  <a:pt x="3283" y="4273"/>
                </a:lnTo>
                <a:lnTo>
                  <a:pt x="3282" y="4278"/>
                </a:lnTo>
                <a:close/>
                <a:moveTo>
                  <a:pt x="3249" y="2550"/>
                </a:moveTo>
                <a:lnTo>
                  <a:pt x="3241" y="2540"/>
                </a:lnTo>
                <a:lnTo>
                  <a:pt x="3246" y="2530"/>
                </a:lnTo>
                <a:lnTo>
                  <a:pt x="3258" y="2521"/>
                </a:lnTo>
                <a:lnTo>
                  <a:pt x="3271" y="2516"/>
                </a:lnTo>
                <a:lnTo>
                  <a:pt x="3267" y="2525"/>
                </a:lnTo>
                <a:lnTo>
                  <a:pt x="3262" y="2534"/>
                </a:lnTo>
                <a:lnTo>
                  <a:pt x="3255" y="2543"/>
                </a:lnTo>
                <a:lnTo>
                  <a:pt x="3249" y="2550"/>
                </a:lnTo>
                <a:close/>
                <a:moveTo>
                  <a:pt x="3260" y="4261"/>
                </a:moveTo>
                <a:lnTo>
                  <a:pt x="3264" y="4260"/>
                </a:lnTo>
                <a:lnTo>
                  <a:pt x="3260" y="4261"/>
                </a:lnTo>
                <a:lnTo>
                  <a:pt x="3264" y="4256"/>
                </a:lnTo>
                <a:lnTo>
                  <a:pt x="3260" y="4261"/>
                </a:lnTo>
                <a:close/>
                <a:moveTo>
                  <a:pt x="3217" y="4306"/>
                </a:moveTo>
                <a:lnTo>
                  <a:pt x="3222" y="4292"/>
                </a:lnTo>
                <a:lnTo>
                  <a:pt x="3232" y="4283"/>
                </a:lnTo>
                <a:lnTo>
                  <a:pt x="3246" y="4274"/>
                </a:lnTo>
                <a:lnTo>
                  <a:pt x="3258" y="4264"/>
                </a:lnTo>
                <a:lnTo>
                  <a:pt x="3252" y="4278"/>
                </a:lnTo>
                <a:lnTo>
                  <a:pt x="3241" y="4288"/>
                </a:lnTo>
                <a:lnTo>
                  <a:pt x="3230" y="4298"/>
                </a:lnTo>
                <a:lnTo>
                  <a:pt x="3217" y="4306"/>
                </a:lnTo>
                <a:close/>
                <a:moveTo>
                  <a:pt x="3310" y="2528"/>
                </a:moveTo>
                <a:lnTo>
                  <a:pt x="3306" y="2542"/>
                </a:lnTo>
                <a:lnTo>
                  <a:pt x="3299" y="2554"/>
                </a:lnTo>
                <a:lnTo>
                  <a:pt x="3290" y="2566"/>
                </a:lnTo>
                <a:lnTo>
                  <a:pt x="3280" y="2575"/>
                </a:lnTo>
                <a:lnTo>
                  <a:pt x="3286" y="2563"/>
                </a:lnTo>
                <a:lnTo>
                  <a:pt x="3292" y="2550"/>
                </a:lnTo>
                <a:lnTo>
                  <a:pt x="3300" y="2539"/>
                </a:lnTo>
                <a:lnTo>
                  <a:pt x="3310" y="2528"/>
                </a:lnTo>
                <a:close/>
                <a:moveTo>
                  <a:pt x="3379" y="2470"/>
                </a:moveTo>
                <a:lnTo>
                  <a:pt x="3387" y="2464"/>
                </a:lnTo>
                <a:lnTo>
                  <a:pt x="3397" y="2459"/>
                </a:lnTo>
                <a:lnTo>
                  <a:pt x="3406" y="2455"/>
                </a:lnTo>
                <a:lnTo>
                  <a:pt x="3417" y="2454"/>
                </a:lnTo>
                <a:lnTo>
                  <a:pt x="3398" y="2466"/>
                </a:lnTo>
                <a:lnTo>
                  <a:pt x="3379" y="2480"/>
                </a:lnTo>
                <a:lnTo>
                  <a:pt x="3369" y="2484"/>
                </a:lnTo>
                <a:lnTo>
                  <a:pt x="3379" y="2470"/>
                </a:lnTo>
                <a:close/>
                <a:moveTo>
                  <a:pt x="3409" y="2380"/>
                </a:moveTo>
                <a:lnTo>
                  <a:pt x="3434" y="2361"/>
                </a:lnTo>
                <a:lnTo>
                  <a:pt x="3440" y="2370"/>
                </a:lnTo>
                <a:lnTo>
                  <a:pt x="3430" y="2389"/>
                </a:lnTo>
                <a:lnTo>
                  <a:pt x="3404" y="2404"/>
                </a:lnTo>
                <a:lnTo>
                  <a:pt x="3379" y="2408"/>
                </a:lnTo>
                <a:lnTo>
                  <a:pt x="3374" y="2402"/>
                </a:lnTo>
                <a:lnTo>
                  <a:pt x="3385" y="2391"/>
                </a:lnTo>
                <a:lnTo>
                  <a:pt x="3409" y="2380"/>
                </a:lnTo>
                <a:close/>
                <a:moveTo>
                  <a:pt x="3185" y="4349"/>
                </a:moveTo>
                <a:lnTo>
                  <a:pt x="3178" y="4357"/>
                </a:lnTo>
                <a:lnTo>
                  <a:pt x="3170" y="4364"/>
                </a:lnTo>
                <a:lnTo>
                  <a:pt x="3162" y="4368"/>
                </a:lnTo>
                <a:lnTo>
                  <a:pt x="3156" y="4363"/>
                </a:lnTo>
                <a:lnTo>
                  <a:pt x="3170" y="4344"/>
                </a:lnTo>
                <a:lnTo>
                  <a:pt x="3189" y="4331"/>
                </a:lnTo>
                <a:lnTo>
                  <a:pt x="3198" y="4330"/>
                </a:lnTo>
                <a:lnTo>
                  <a:pt x="3185" y="4349"/>
                </a:lnTo>
                <a:close/>
                <a:moveTo>
                  <a:pt x="3156" y="8723"/>
                </a:moveTo>
                <a:lnTo>
                  <a:pt x="3157" y="8714"/>
                </a:lnTo>
                <a:lnTo>
                  <a:pt x="3160" y="8709"/>
                </a:lnTo>
                <a:lnTo>
                  <a:pt x="3166" y="8708"/>
                </a:lnTo>
                <a:lnTo>
                  <a:pt x="3176" y="8706"/>
                </a:lnTo>
                <a:lnTo>
                  <a:pt x="3174" y="8714"/>
                </a:lnTo>
                <a:lnTo>
                  <a:pt x="3170" y="8719"/>
                </a:lnTo>
                <a:lnTo>
                  <a:pt x="3165" y="8723"/>
                </a:lnTo>
                <a:lnTo>
                  <a:pt x="3156" y="8723"/>
                </a:lnTo>
                <a:close/>
                <a:moveTo>
                  <a:pt x="3143" y="4381"/>
                </a:moveTo>
                <a:lnTo>
                  <a:pt x="3152" y="4377"/>
                </a:lnTo>
                <a:lnTo>
                  <a:pt x="3157" y="4376"/>
                </a:lnTo>
                <a:lnTo>
                  <a:pt x="3153" y="4378"/>
                </a:lnTo>
                <a:lnTo>
                  <a:pt x="3150" y="4381"/>
                </a:lnTo>
                <a:lnTo>
                  <a:pt x="3146" y="4382"/>
                </a:lnTo>
                <a:lnTo>
                  <a:pt x="3143" y="4381"/>
                </a:lnTo>
                <a:close/>
                <a:moveTo>
                  <a:pt x="3133" y="8662"/>
                </a:moveTo>
                <a:lnTo>
                  <a:pt x="3138" y="8649"/>
                </a:lnTo>
                <a:lnTo>
                  <a:pt x="3145" y="8644"/>
                </a:lnTo>
                <a:lnTo>
                  <a:pt x="3155" y="8641"/>
                </a:lnTo>
                <a:lnTo>
                  <a:pt x="3173" y="8641"/>
                </a:lnTo>
                <a:lnTo>
                  <a:pt x="3165" y="8652"/>
                </a:lnTo>
                <a:lnTo>
                  <a:pt x="3156" y="8659"/>
                </a:lnTo>
                <a:lnTo>
                  <a:pt x="3146" y="8662"/>
                </a:lnTo>
                <a:lnTo>
                  <a:pt x="3133" y="8662"/>
                </a:lnTo>
                <a:close/>
                <a:moveTo>
                  <a:pt x="3114" y="4455"/>
                </a:moveTo>
                <a:lnTo>
                  <a:pt x="3117" y="4452"/>
                </a:lnTo>
                <a:lnTo>
                  <a:pt x="3114" y="4455"/>
                </a:lnTo>
                <a:lnTo>
                  <a:pt x="3110" y="4457"/>
                </a:lnTo>
                <a:lnTo>
                  <a:pt x="3114" y="4455"/>
                </a:lnTo>
                <a:close/>
                <a:moveTo>
                  <a:pt x="3069" y="8602"/>
                </a:moveTo>
                <a:lnTo>
                  <a:pt x="3075" y="8582"/>
                </a:lnTo>
                <a:lnTo>
                  <a:pt x="3067" y="8579"/>
                </a:lnTo>
                <a:lnTo>
                  <a:pt x="3061" y="8576"/>
                </a:lnTo>
                <a:lnTo>
                  <a:pt x="3076" y="8552"/>
                </a:lnTo>
                <a:lnTo>
                  <a:pt x="3096" y="8570"/>
                </a:lnTo>
                <a:lnTo>
                  <a:pt x="3105" y="8576"/>
                </a:lnTo>
                <a:lnTo>
                  <a:pt x="3097" y="8584"/>
                </a:lnTo>
                <a:lnTo>
                  <a:pt x="3069" y="8602"/>
                </a:lnTo>
                <a:close/>
                <a:moveTo>
                  <a:pt x="3048" y="8505"/>
                </a:moveTo>
                <a:lnTo>
                  <a:pt x="3047" y="8500"/>
                </a:lnTo>
                <a:lnTo>
                  <a:pt x="3043" y="8495"/>
                </a:lnTo>
                <a:lnTo>
                  <a:pt x="3043" y="8490"/>
                </a:lnTo>
                <a:lnTo>
                  <a:pt x="3047" y="8487"/>
                </a:lnTo>
                <a:lnTo>
                  <a:pt x="3049" y="8492"/>
                </a:lnTo>
                <a:lnTo>
                  <a:pt x="3052" y="8498"/>
                </a:lnTo>
                <a:lnTo>
                  <a:pt x="3052" y="8503"/>
                </a:lnTo>
                <a:lnTo>
                  <a:pt x="3048" y="8505"/>
                </a:lnTo>
                <a:close/>
                <a:moveTo>
                  <a:pt x="3057" y="4511"/>
                </a:moveTo>
                <a:lnTo>
                  <a:pt x="3057" y="4511"/>
                </a:lnTo>
                <a:lnTo>
                  <a:pt x="3057" y="4511"/>
                </a:lnTo>
                <a:lnTo>
                  <a:pt x="3057" y="4512"/>
                </a:lnTo>
                <a:lnTo>
                  <a:pt x="3057" y="4511"/>
                </a:lnTo>
                <a:close/>
                <a:moveTo>
                  <a:pt x="3034" y="2762"/>
                </a:moveTo>
                <a:lnTo>
                  <a:pt x="3010" y="2785"/>
                </a:lnTo>
                <a:lnTo>
                  <a:pt x="2984" y="2808"/>
                </a:lnTo>
                <a:lnTo>
                  <a:pt x="2974" y="2815"/>
                </a:lnTo>
                <a:lnTo>
                  <a:pt x="2990" y="2790"/>
                </a:lnTo>
                <a:lnTo>
                  <a:pt x="3027" y="2754"/>
                </a:lnTo>
                <a:lnTo>
                  <a:pt x="3066" y="2729"/>
                </a:lnTo>
                <a:lnTo>
                  <a:pt x="3076" y="2726"/>
                </a:lnTo>
                <a:lnTo>
                  <a:pt x="3034" y="2762"/>
                </a:lnTo>
                <a:close/>
                <a:moveTo>
                  <a:pt x="3010" y="8506"/>
                </a:moveTo>
                <a:lnTo>
                  <a:pt x="3017" y="8505"/>
                </a:lnTo>
                <a:lnTo>
                  <a:pt x="3010" y="8506"/>
                </a:lnTo>
                <a:lnTo>
                  <a:pt x="3012" y="8501"/>
                </a:lnTo>
                <a:lnTo>
                  <a:pt x="3017" y="8496"/>
                </a:lnTo>
                <a:lnTo>
                  <a:pt x="3020" y="8498"/>
                </a:lnTo>
                <a:lnTo>
                  <a:pt x="3010" y="8506"/>
                </a:lnTo>
                <a:close/>
                <a:moveTo>
                  <a:pt x="3022" y="8557"/>
                </a:moveTo>
                <a:lnTo>
                  <a:pt x="3015" y="8547"/>
                </a:lnTo>
                <a:lnTo>
                  <a:pt x="3013" y="8541"/>
                </a:lnTo>
                <a:lnTo>
                  <a:pt x="3017" y="8534"/>
                </a:lnTo>
                <a:lnTo>
                  <a:pt x="3027" y="8527"/>
                </a:lnTo>
                <a:lnTo>
                  <a:pt x="3025" y="8541"/>
                </a:lnTo>
                <a:lnTo>
                  <a:pt x="3022" y="8557"/>
                </a:lnTo>
                <a:close/>
                <a:moveTo>
                  <a:pt x="2760" y="4842"/>
                </a:moveTo>
                <a:lnTo>
                  <a:pt x="2763" y="4835"/>
                </a:lnTo>
                <a:lnTo>
                  <a:pt x="2766" y="4830"/>
                </a:lnTo>
                <a:lnTo>
                  <a:pt x="2770" y="4826"/>
                </a:lnTo>
                <a:lnTo>
                  <a:pt x="2775" y="4823"/>
                </a:lnTo>
                <a:lnTo>
                  <a:pt x="2768" y="4833"/>
                </a:lnTo>
                <a:lnTo>
                  <a:pt x="2760" y="4842"/>
                </a:lnTo>
                <a:close/>
                <a:moveTo>
                  <a:pt x="2752" y="4853"/>
                </a:moveTo>
                <a:lnTo>
                  <a:pt x="2750" y="4854"/>
                </a:lnTo>
                <a:lnTo>
                  <a:pt x="2749" y="4853"/>
                </a:lnTo>
                <a:lnTo>
                  <a:pt x="2749" y="4851"/>
                </a:lnTo>
                <a:lnTo>
                  <a:pt x="2750" y="4849"/>
                </a:lnTo>
                <a:lnTo>
                  <a:pt x="2755" y="4846"/>
                </a:lnTo>
                <a:lnTo>
                  <a:pt x="2757" y="4846"/>
                </a:lnTo>
                <a:lnTo>
                  <a:pt x="2756" y="4848"/>
                </a:lnTo>
                <a:lnTo>
                  <a:pt x="2752" y="4853"/>
                </a:lnTo>
                <a:close/>
                <a:moveTo>
                  <a:pt x="2658" y="4856"/>
                </a:moveTo>
                <a:lnTo>
                  <a:pt x="2657" y="4858"/>
                </a:lnTo>
                <a:lnTo>
                  <a:pt x="2657" y="4858"/>
                </a:lnTo>
                <a:lnTo>
                  <a:pt x="2658" y="4858"/>
                </a:lnTo>
                <a:lnTo>
                  <a:pt x="2658" y="4856"/>
                </a:lnTo>
                <a:lnTo>
                  <a:pt x="2663" y="4857"/>
                </a:lnTo>
                <a:lnTo>
                  <a:pt x="2663" y="4858"/>
                </a:lnTo>
                <a:lnTo>
                  <a:pt x="2661" y="4858"/>
                </a:lnTo>
                <a:lnTo>
                  <a:pt x="2658" y="4856"/>
                </a:lnTo>
                <a:close/>
                <a:moveTo>
                  <a:pt x="2833" y="2929"/>
                </a:moveTo>
                <a:lnTo>
                  <a:pt x="2849" y="2921"/>
                </a:lnTo>
                <a:lnTo>
                  <a:pt x="2849" y="2929"/>
                </a:lnTo>
                <a:lnTo>
                  <a:pt x="2843" y="2937"/>
                </a:lnTo>
                <a:lnTo>
                  <a:pt x="2833" y="2939"/>
                </a:lnTo>
                <a:lnTo>
                  <a:pt x="2829" y="2936"/>
                </a:lnTo>
                <a:lnTo>
                  <a:pt x="2826" y="2934"/>
                </a:lnTo>
                <a:lnTo>
                  <a:pt x="2827" y="2931"/>
                </a:lnTo>
                <a:lnTo>
                  <a:pt x="2833" y="2929"/>
                </a:lnTo>
                <a:close/>
                <a:moveTo>
                  <a:pt x="2913" y="4530"/>
                </a:moveTo>
                <a:lnTo>
                  <a:pt x="2913" y="4531"/>
                </a:lnTo>
                <a:lnTo>
                  <a:pt x="2913" y="4530"/>
                </a:lnTo>
                <a:lnTo>
                  <a:pt x="2917" y="4531"/>
                </a:lnTo>
                <a:lnTo>
                  <a:pt x="2913" y="4530"/>
                </a:lnTo>
                <a:close/>
                <a:moveTo>
                  <a:pt x="2926" y="2843"/>
                </a:moveTo>
                <a:lnTo>
                  <a:pt x="2933" y="2836"/>
                </a:lnTo>
                <a:lnTo>
                  <a:pt x="2942" y="2829"/>
                </a:lnTo>
                <a:lnTo>
                  <a:pt x="2951" y="2828"/>
                </a:lnTo>
                <a:lnTo>
                  <a:pt x="2962" y="2828"/>
                </a:lnTo>
                <a:lnTo>
                  <a:pt x="2950" y="2839"/>
                </a:lnTo>
                <a:lnTo>
                  <a:pt x="2936" y="2852"/>
                </a:lnTo>
                <a:lnTo>
                  <a:pt x="2926" y="2856"/>
                </a:lnTo>
                <a:lnTo>
                  <a:pt x="2926" y="2843"/>
                </a:lnTo>
                <a:close/>
                <a:moveTo>
                  <a:pt x="3075" y="2678"/>
                </a:moveTo>
                <a:lnTo>
                  <a:pt x="3077" y="2682"/>
                </a:lnTo>
                <a:lnTo>
                  <a:pt x="3075" y="2685"/>
                </a:lnTo>
                <a:lnTo>
                  <a:pt x="3071" y="2687"/>
                </a:lnTo>
                <a:lnTo>
                  <a:pt x="3067" y="2683"/>
                </a:lnTo>
                <a:lnTo>
                  <a:pt x="3071" y="2680"/>
                </a:lnTo>
                <a:lnTo>
                  <a:pt x="3075" y="2678"/>
                </a:lnTo>
                <a:close/>
                <a:moveTo>
                  <a:pt x="3066" y="4487"/>
                </a:moveTo>
                <a:lnTo>
                  <a:pt x="3069" y="4483"/>
                </a:lnTo>
                <a:lnTo>
                  <a:pt x="3072" y="4481"/>
                </a:lnTo>
                <a:lnTo>
                  <a:pt x="3076" y="4483"/>
                </a:lnTo>
                <a:lnTo>
                  <a:pt x="3078" y="4487"/>
                </a:lnTo>
                <a:lnTo>
                  <a:pt x="3072" y="4488"/>
                </a:lnTo>
                <a:lnTo>
                  <a:pt x="3066" y="4487"/>
                </a:lnTo>
                <a:close/>
                <a:moveTo>
                  <a:pt x="3078" y="4487"/>
                </a:moveTo>
                <a:lnTo>
                  <a:pt x="3085" y="4484"/>
                </a:lnTo>
                <a:lnTo>
                  <a:pt x="3085" y="4484"/>
                </a:lnTo>
                <a:lnTo>
                  <a:pt x="3081" y="4487"/>
                </a:lnTo>
                <a:lnTo>
                  <a:pt x="3077" y="4492"/>
                </a:lnTo>
                <a:lnTo>
                  <a:pt x="3072" y="4494"/>
                </a:lnTo>
                <a:lnTo>
                  <a:pt x="3072" y="4493"/>
                </a:lnTo>
                <a:lnTo>
                  <a:pt x="3075" y="4490"/>
                </a:lnTo>
                <a:lnTo>
                  <a:pt x="3078" y="4487"/>
                </a:lnTo>
                <a:close/>
                <a:moveTo>
                  <a:pt x="2819" y="8099"/>
                </a:moveTo>
                <a:lnTo>
                  <a:pt x="2824" y="8095"/>
                </a:lnTo>
                <a:lnTo>
                  <a:pt x="2819" y="8099"/>
                </a:lnTo>
                <a:lnTo>
                  <a:pt x="2816" y="8095"/>
                </a:lnTo>
                <a:lnTo>
                  <a:pt x="2820" y="8090"/>
                </a:lnTo>
                <a:lnTo>
                  <a:pt x="2821" y="8090"/>
                </a:lnTo>
                <a:lnTo>
                  <a:pt x="2819" y="8099"/>
                </a:lnTo>
                <a:close/>
                <a:moveTo>
                  <a:pt x="2496" y="4914"/>
                </a:moveTo>
                <a:lnTo>
                  <a:pt x="2498" y="4913"/>
                </a:lnTo>
                <a:lnTo>
                  <a:pt x="2496" y="4914"/>
                </a:lnTo>
                <a:lnTo>
                  <a:pt x="2496" y="4912"/>
                </a:lnTo>
                <a:lnTo>
                  <a:pt x="2496" y="4914"/>
                </a:lnTo>
                <a:close/>
                <a:moveTo>
                  <a:pt x="2466" y="8014"/>
                </a:moveTo>
                <a:lnTo>
                  <a:pt x="2422" y="8038"/>
                </a:lnTo>
                <a:lnTo>
                  <a:pt x="2377" y="8057"/>
                </a:lnTo>
                <a:lnTo>
                  <a:pt x="2332" y="8075"/>
                </a:lnTo>
                <a:lnTo>
                  <a:pt x="2289" y="8095"/>
                </a:lnTo>
                <a:lnTo>
                  <a:pt x="2319" y="8058"/>
                </a:lnTo>
                <a:lnTo>
                  <a:pt x="2394" y="8024"/>
                </a:lnTo>
                <a:lnTo>
                  <a:pt x="2461" y="8005"/>
                </a:lnTo>
                <a:lnTo>
                  <a:pt x="2466" y="8014"/>
                </a:lnTo>
                <a:close/>
                <a:moveTo>
                  <a:pt x="2305" y="8113"/>
                </a:moveTo>
                <a:lnTo>
                  <a:pt x="2309" y="8111"/>
                </a:lnTo>
                <a:lnTo>
                  <a:pt x="2310" y="8111"/>
                </a:lnTo>
                <a:lnTo>
                  <a:pt x="2308" y="8112"/>
                </a:lnTo>
                <a:lnTo>
                  <a:pt x="2305" y="8113"/>
                </a:lnTo>
                <a:lnTo>
                  <a:pt x="2305" y="8111"/>
                </a:lnTo>
                <a:lnTo>
                  <a:pt x="2309" y="8108"/>
                </a:lnTo>
                <a:lnTo>
                  <a:pt x="2310" y="8108"/>
                </a:lnTo>
                <a:lnTo>
                  <a:pt x="2305" y="8113"/>
                </a:lnTo>
                <a:close/>
                <a:moveTo>
                  <a:pt x="2391" y="4277"/>
                </a:moveTo>
                <a:lnTo>
                  <a:pt x="2383" y="4285"/>
                </a:lnTo>
                <a:lnTo>
                  <a:pt x="2375" y="4292"/>
                </a:lnTo>
                <a:lnTo>
                  <a:pt x="2366" y="4297"/>
                </a:lnTo>
                <a:lnTo>
                  <a:pt x="2355" y="4305"/>
                </a:lnTo>
                <a:lnTo>
                  <a:pt x="2373" y="4291"/>
                </a:lnTo>
                <a:lnTo>
                  <a:pt x="2391" y="4277"/>
                </a:lnTo>
                <a:close/>
                <a:moveTo>
                  <a:pt x="2193" y="7617"/>
                </a:moveTo>
                <a:lnTo>
                  <a:pt x="2198" y="7614"/>
                </a:lnTo>
                <a:lnTo>
                  <a:pt x="2193" y="7617"/>
                </a:lnTo>
                <a:lnTo>
                  <a:pt x="2193" y="7612"/>
                </a:lnTo>
                <a:lnTo>
                  <a:pt x="2197" y="7608"/>
                </a:lnTo>
                <a:lnTo>
                  <a:pt x="2198" y="7609"/>
                </a:lnTo>
                <a:lnTo>
                  <a:pt x="2193" y="7617"/>
                </a:lnTo>
                <a:close/>
                <a:moveTo>
                  <a:pt x="2178" y="7293"/>
                </a:moveTo>
                <a:lnTo>
                  <a:pt x="2177" y="7284"/>
                </a:lnTo>
                <a:lnTo>
                  <a:pt x="2175" y="7279"/>
                </a:lnTo>
                <a:lnTo>
                  <a:pt x="2177" y="7276"/>
                </a:lnTo>
                <a:lnTo>
                  <a:pt x="2181" y="7276"/>
                </a:lnTo>
                <a:lnTo>
                  <a:pt x="2181" y="7281"/>
                </a:lnTo>
                <a:lnTo>
                  <a:pt x="2178" y="7293"/>
                </a:lnTo>
                <a:close/>
                <a:moveTo>
                  <a:pt x="1998" y="7198"/>
                </a:moveTo>
                <a:lnTo>
                  <a:pt x="2007" y="7197"/>
                </a:lnTo>
                <a:lnTo>
                  <a:pt x="2016" y="7194"/>
                </a:lnTo>
                <a:lnTo>
                  <a:pt x="2014" y="7197"/>
                </a:lnTo>
                <a:lnTo>
                  <a:pt x="2011" y="7198"/>
                </a:lnTo>
                <a:lnTo>
                  <a:pt x="2005" y="7199"/>
                </a:lnTo>
                <a:lnTo>
                  <a:pt x="1998" y="7198"/>
                </a:lnTo>
                <a:close/>
                <a:moveTo>
                  <a:pt x="1925" y="7225"/>
                </a:moveTo>
                <a:lnTo>
                  <a:pt x="1925" y="7217"/>
                </a:lnTo>
                <a:lnTo>
                  <a:pt x="1932" y="7213"/>
                </a:lnTo>
                <a:lnTo>
                  <a:pt x="1942" y="7211"/>
                </a:lnTo>
                <a:lnTo>
                  <a:pt x="1953" y="7208"/>
                </a:lnTo>
                <a:lnTo>
                  <a:pt x="1947" y="7216"/>
                </a:lnTo>
                <a:lnTo>
                  <a:pt x="1942" y="7222"/>
                </a:lnTo>
                <a:lnTo>
                  <a:pt x="1935" y="7226"/>
                </a:lnTo>
                <a:lnTo>
                  <a:pt x="1925" y="7225"/>
                </a:lnTo>
                <a:close/>
                <a:moveTo>
                  <a:pt x="1788" y="7259"/>
                </a:moveTo>
                <a:lnTo>
                  <a:pt x="1749" y="7278"/>
                </a:lnTo>
                <a:lnTo>
                  <a:pt x="1708" y="7298"/>
                </a:lnTo>
                <a:lnTo>
                  <a:pt x="1669" y="7319"/>
                </a:lnTo>
                <a:lnTo>
                  <a:pt x="1632" y="7343"/>
                </a:lnTo>
                <a:lnTo>
                  <a:pt x="1528" y="7377"/>
                </a:lnTo>
                <a:lnTo>
                  <a:pt x="1619" y="7324"/>
                </a:lnTo>
                <a:lnTo>
                  <a:pt x="1755" y="7259"/>
                </a:lnTo>
                <a:lnTo>
                  <a:pt x="1788" y="7259"/>
                </a:lnTo>
                <a:close/>
                <a:moveTo>
                  <a:pt x="1585" y="7312"/>
                </a:moveTo>
                <a:lnTo>
                  <a:pt x="1595" y="7307"/>
                </a:lnTo>
                <a:lnTo>
                  <a:pt x="1605" y="7302"/>
                </a:lnTo>
                <a:lnTo>
                  <a:pt x="1615" y="7302"/>
                </a:lnTo>
                <a:lnTo>
                  <a:pt x="1628" y="7311"/>
                </a:lnTo>
                <a:lnTo>
                  <a:pt x="1606" y="7321"/>
                </a:lnTo>
                <a:lnTo>
                  <a:pt x="1582" y="7329"/>
                </a:lnTo>
                <a:lnTo>
                  <a:pt x="1569" y="7328"/>
                </a:lnTo>
                <a:lnTo>
                  <a:pt x="1585" y="7312"/>
                </a:lnTo>
                <a:close/>
                <a:moveTo>
                  <a:pt x="1535" y="5095"/>
                </a:moveTo>
                <a:lnTo>
                  <a:pt x="1550" y="5077"/>
                </a:lnTo>
                <a:lnTo>
                  <a:pt x="1563" y="5058"/>
                </a:lnTo>
                <a:lnTo>
                  <a:pt x="1578" y="5040"/>
                </a:lnTo>
                <a:lnTo>
                  <a:pt x="1595" y="5026"/>
                </a:lnTo>
                <a:lnTo>
                  <a:pt x="1581" y="5043"/>
                </a:lnTo>
                <a:lnTo>
                  <a:pt x="1565" y="5061"/>
                </a:lnTo>
                <a:lnTo>
                  <a:pt x="1550" y="5077"/>
                </a:lnTo>
                <a:lnTo>
                  <a:pt x="1535" y="5095"/>
                </a:lnTo>
                <a:close/>
                <a:moveTo>
                  <a:pt x="1578" y="6589"/>
                </a:moveTo>
                <a:lnTo>
                  <a:pt x="1581" y="6584"/>
                </a:lnTo>
                <a:lnTo>
                  <a:pt x="1585" y="6581"/>
                </a:lnTo>
                <a:lnTo>
                  <a:pt x="1586" y="6584"/>
                </a:lnTo>
                <a:lnTo>
                  <a:pt x="1586" y="6587"/>
                </a:lnTo>
                <a:lnTo>
                  <a:pt x="1582" y="6588"/>
                </a:lnTo>
                <a:lnTo>
                  <a:pt x="1578" y="6589"/>
                </a:lnTo>
                <a:close/>
                <a:moveTo>
                  <a:pt x="1563" y="6340"/>
                </a:moveTo>
                <a:lnTo>
                  <a:pt x="1568" y="6332"/>
                </a:lnTo>
                <a:lnTo>
                  <a:pt x="1571" y="6331"/>
                </a:lnTo>
                <a:lnTo>
                  <a:pt x="1573" y="6334"/>
                </a:lnTo>
                <a:lnTo>
                  <a:pt x="1574" y="6342"/>
                </a:lnTo>
                <a:lnTo>
                  <a:pt x="1568" y="6340"/>
                </a:lnTo>
                <a:lnTo>
                  <a:pt x="1563" y="6340"/>
                </a:lnTo>
                <a:close/>
                <a:moveTo>
                  <a:pt x="1546" y="6373"/>
                </a:moveTo>
                <a:lnTo>
                  <a:pt x="1550" y="6363"/>
                </a:lnTo>
                <a:lnTo>
                  <a:pt x="1558" y="6356"/>
                </a:lnTo>
                <a:lnTo>
                  <a:pt x="1567" y="6350"/>
                </a:lnTo>
                <a:lnTo>
                  <a:pt x="1576" y="6346"/>
                </a:lnTo>
                <a:lnTo>
                  <a:pt x="1576" y="6358"/>
                </a:lnTo>
                <a:lnTo>
                  <a:pt x="1569" y="6365"/>
                </a:lnTo>
                <a:lnTo>
                  <a:pt x="1558" y="6369"/>
                </a:lnTo>
                <a:lnTo>
                  <a:pt x="1546" y="6373"/>
                </a:lnTo>
                <a:close/>
                <a:moveTo>
                  <a:pt x="1546" y="6388"/>
                </a:moveTo>
                <a:lnTo>
                  <a:pt x="1546" y="6383"/>
                </a:lnTo>
                <a:lnTo>
                  <a:pt x="1549" y="6382"/>
                </a:lnTo>
                <a:lnTo>
                  <a:pt x="1554" y="6382"/>
                </a:lnTo>
                <a:lnTo>
                  <a:pt x="1559" y="6384"/>
                </a:lnTo>
                <a:lnTo>
                  <a:pt x="1553" y="6386"/>
                </a:lnTo>
                <a:lnTo>
                  <a:pt x="1546" y="6388"/>
                </a:lnTo>
                <a:close/>
                <a:moveTo>
                  <a:pt x="1563" y="4983"/>
                </a:moveTo>
                <a:lnTo>
                  <a:pt x="1576" y="4972"/>
                </a:lnTo>
                <a:lnTo>
                  <a:pt x="1590" y="4963"/>
                </a:lnTo>
                <a:lnTo>
                  <a:pt x="1581" y="4972"/>
                </a:lnTo>
                <a:lnTo>
                  <a:pt x="1571" y="4986"/>
                </a:lnTo>
                <a:lnTo>
                  <a:pt x="1562" y="4993"/>
                </a:lnTo>
                <a:lnTo>
                  <a:pt x="1563" y="4983"/>
                </a:lnTo>
                <a:close/>
                <a:moveTo>
                  <a:pt x="1628" y="6623"/>
                </a:moveTo>
                <a:lnTo>
                  <a:pt x="1627" y="6623"/>
                </a:lnTo>
                <a:lnTo>
                  <a:pt x="1628" y="6621"/>
                </a:lnTo>
                <a:lnTo>
                  <a:pt x="1628" y="6623"/>
                </a:lnTo>
                <a:lnTo>
                  <a:pt x="1628" y="6623"/>
                </a:lnTo>
                <a:close/>
                <a:moveTo>
                  <a:pt x="1627" y="6467"/>
                </a:moveTo>
                <a:lnTo>
                  <a:pt x="1624" y="6463"/>
                </a:lnTo>
                <a:lnTo>
                  <a:pt x="1623" y="6460"/>
                </a:lnTo>
                <a:lnTo>
                  <a:pt x="1625" y="6457"/>
                </a:lnTo>
                <a:lnTo>
                  <a:pt x="1630" y="6457"/>
                </a:lnTo>
                <a:lnTo>
                  <a:pt x="1629" y="6462"/>
                </a:lnTo>
                <a:lnTo>
                  <a:pt x="1627" y="6467"/>
                </a:lnTo>
                <a:close/>
                <a:moveTo>
                  <a:pt x="1596" y="5025"/>
                </a:moveTo>
                <a:lnTo>
                  <a:pt x="1596" y="5019"/>
                </a:lnTo>
                <a:lnTo>
                  <a:pt x="1601" y="5012"/>
                </a:lnTo>
                <a:lnTo>
                  <a:pt x="1606" y="5007"/>
                </a:lnTo>
                <a:lnTo>
                  <a:pt x="1613" y="5005"/>
                </a:lnTo>
                <a:lnTo>
                  <a:pt x="1610" y="5010"/>
                </a:lnTo>
                <a:lnTo>
                  <a:pt x="1606" y="5015"/>
                </a:lnTo>
                <a:lnTo>
                  <a:pt x="1601" y="5020"/>
                </a:lnTo>
                <a:lnTo>
                  <a:pt x="1596" y="5025"/>
                </a:lnTo>
                <a:close/>
                <a:moveTo>
                  <a:pt x="1630" y="6631"/>
                </a:moveTo>
                <a:lnTo>
                  <a:pt x="1632" y="6643"/>
                </a:lnTo>
                <a:lnTo>
                  <a:pt x="1623" y="6649"/>
                </a:lnTo>
                <a:lnTo>
                  <a:pt x="1610" y="6653"/>
                </a:lnTo>
                <a:lnTo>
                  <a:pt x="1601" y="6659"/>
                </a:lnTo>
                <a:lnTo>
                  <a:pt x="1605" y="6649"/>
                </a:lnTo>
                <a:lnTo>
                  <a:pt x="1613" y="6643"/>
                </a:lnTo>
                <a:lnTo>
                  <a:pt x="1620" y="6637"/>
                </a:lnTo>
                <a:lnTo>
                  <a:pt x="1630" y="6631"/>
                </a:lnTo>
                <a:close/>
                <a:moveTo>
                  <a:pt x="1611" y="4936"/>
                </a:moveTo>
                <a:lnTo>
                  <a:pt x="1630" y="4922"/>
                </a:lnTo>
                <a:lnTo>
                  <a:pt x="1629" y="4932"/>
                </a:lnTo>
                <a:lnTo>
                  <a:pt x="1614" y="4951"/>
                </a:lnTo>
                <a:lnTo>
                  <a:pt x="1590" y="4961"/>
                </a:lnTo>
                <a:lnTo>
                  <a:pt x="1593" y="4956"/>
                </a:lnTo>
                <a:lnTo>
                  <a:pt x="1601" y="4951"/>
                </a:lnTo>
                <a:lnTo>
                  <a:pt x="1609" y="4945"/>
                </a:lnTo>
                <a:lnTo>
                  <a:pt x="1611" y="4936"/>
                </a:lnTo>
                <a:close/>
                <a:moveTo>
                  <a:pt x="1675" y="7281"/>
                </a:moveTo>
                <a:lnTo>
                  <a:pt x="1675" y="7286"/>
                </a:lnTo>
                <a:lnTo>
                  <a:pt x="1670" y="7290"/>
                </a:lnTo>
                <a:lnTo>
                  <a:pt x="1662" y="7293"/>
                </a:lnTo>
                <a:lnTo>
                  <a:pt x="1656" y="7296"/>
                </a:lnTo>
                <a:lnTo>
                  <a:pt x="1656" y="7291"/>
                </a:lnTo>
                <a:lnTo>
                  <a:pt x="1662" y="7287"/>
                </a:lnTo>
                <a:lnTo>
                  <a:pt x="1669" y="7283"/>
                </a:lnTo>
                <a:lnTo>
                  <a:pt x="1675" y="7281"/>
                </a:lnTo>
                <a:close/>
                <a:moveTo>
                  <a:pt x="1708" y="6522"/>
                </a:moveTo>
                <a:lnTo>
                  <a:pt x="1726" y="6514"/>
                </a:lnTo>
                <a:lnTo>
                  <a:pt x="1727" y="6519"/>
                </a:lnTo>
                <a:lnTo>
                  <a:pt x="1717" y="6530"/>
                </a:lnTo>
                <a:lnTo>
                  <a:pt x="1700" y="6539"/>
                </a:lnTo>
                <a:lnTo>
                  <a:pt x="1676" y="6546"/>
                </a:lnTo>
                <a:lnTo>
                  <a:pt x="1676" y="6542"/>
                </a:lnTo>
                <a:lnTo>
                  <a:pt x="1690" y="6533"/>
                </a:lnTo>
                <a:lnTo>
                  <a:pt x="1708" y="6522"/>
                </a:lnTo>
                <a:close/>
                <a:moveTo>
                  <a:pt x="1750" y="6516"/>
                </a:moveTo>
                <a:lnTo>
                  <a:pt x="1751" y="6517"/>
                </a:lnTo>
                <a:lnTo>
                  <a:pt x="1750" y="6518"/>
                </a:lnTo>
                <a:lnTo>
                  <a:pt x="1749" y="6518"/>
                </a:lnTo>
                <a:lnTo>
                  <a:pt x="1748" y="6519"/>
                </a:lnTo>
                <a:lnTo>
                  <a:pt x="1748" y="6517"/>
                </a:lnTo>
                <a:lnTo>
                  <a:pt x="1750" y="6516"/>
                </a:lnTo>
                <a:close/>
                <a:moveTo>
                  <a:pt x="1540" y="8284"/>
                </a:moveTo>
                <a:lnTo>
                  <a:pt x="1545" y="8281"/>
                </a:lnTo>
                <a:lnTo>
                  <a:pt x="1540" y="8284"/>
                </a:lnTo>
                <a:lnTo>
                  <a:pt x="1539" y="8279"/>
                </a:lnTo>
                <a:lnTo>
                  <a:pt x="1541" y="8276"/>
                </a:lnTo>
                <a:lnTo>
                  <a:pt x="1544" y="8277"/>
                </a:lnTo>
                <a:lnTo>
                  <a:pt x="1540" y="8284"/>
                </a:lnTo>
                <a:close/>
                <a:moveTo>
                  <a:pt x="1486" y="7931"/>
                </a:moveTo>
                <a:lnTo>
                  <a:pt x="1494" y="7926"/>
                </a:lnTo>
                <a:lnTo>
                  <a:pt x="1495" y="7926"/>
                </a:lnTo>
                <a:lnTo>
                  <a:pt x="1492" y="7929"/>
                </a:lnTo>
                <a:lnTo>
                  <a:pt x="1486" y="7931"/>
                </a:lnTo>
                <a:lnTo>
                  <a:pt x="1484" y="7926"/>
                </a:lnTo>
                <a:lnTo>
                  <a:pt x="1490" y="7921"/>
                </a:lnTo>
                <a:lnTo>
                  <a:pt x="1493" y="7922"/>
                </a:lnTo>
                <a:lnTo>
                  <a:pt x="1486" y="7931"/>
                </a:lnTo>
                <a:close/>
                <a:moveTo>
                  <a:pt x="1385" y="7937"/>
                </a:moveTo>
                <a:lnTo>
                  <a:pt x="1394" y="7927"/>
                </a:lnTo>
                <a:lnTo>
                  <a:pt x="1405" y="7923"/>
                </a:lnTo>
                <a:lnTo>
                  <a:pt x="1418" y="7925"/>
                </a:lnTo>
                <a:lnTo>
                  <a:pt x="1429" y="7922"/>
                </a:lnTo>
                <a:lnTo>
                  <a:pt x="1419" y="7931"/>
                </a:lnTo>
                <a:lnTo>
                  <a:pt x="1410" y="7939"/>
                </a:lnTo>
                <a:lnTo>
                  <a:pt x="1399" y="7943"/>
                </a:lnTo>
                <a:lnTo>
                  <a:pt x="1385" y="7937"/>
                </a:lnTo>
                <a:close/>
                <a:moveTo>
                  <a:pt x="1413" y="7626"/>
                </a:moveTo>
                <a:lnTo>
                  <a:pt x="1408" y="7629"/>
                </a:lnTo>
                <a:lnTo>
                  <a:pt x="1402" y="7632"/>
                </a:lnTo>
                <a:lnTo>
                  <a:pt x="1409" y="7628"/>
                </a:lnTo>
                <a:lnTo>
                  <a:pt x="1413" y="7626"/>
                </a:lnTo>
                <a:close/>
                <a:moveTo>
                  <a:pt x="1362" y="7628"/>
                </a:moveTo>
                <a:lnTo>
                  <a:pt x="1362" y="7628"/>
                </a:lnTo>
                <a:lnTo>
                  <a:pt x="1362" y="7628"/>
                </a:lnTo>
                <a:lnTo>
                  <a:pt x="1362" y="7628"/>
                </a:lnTo>
                <a:lnTo>
                  <a:pt x="1362" y="7628"/>
                </a:lnTo>
                <a:close/>
                <a:moveTo>
                  <a:pt x="1169" y="7589"/>
                </a:moveTo>
                <a:lnTo>
                  <a:pt x="1171" y="7586"/>
                </a:lnTo>
                <a:lnTo>
                  <a:pt x="1171" y="7586"/>
                </a:lnTo>
                <a:lnTo>
                  <a:pt x="1171" y="7586"/>
                </a:lnTo>
                <a:lnTo>
                  <a:pt x="1172" y="7587"/>
                </a:lnTo>
                <a:lnTo>
                  <a:pt x="1169" y="7589"/>
                </a:lnTo>
                <a:close/>
                <a:moveTo>
                  <a:pt x="1455" y="5162"/>
                </a:moveTo>
                <a:lnTo>
                  <a:pt x="1455" y="5154"/>
                </a:lnTo>
                <a:lnTo>
                  <a:pt x="1461" y="5143"/>
                </a:lnTo>
                <a:lnTo>
                  <a:pt x="1469" y="5134"/>
                </a:lnTo>
                <a:lnTo>
                  <a:pt x="1476" y="5127"/>
                </a:lnTo>
                <a:lnTo>
                  <a:pt x="1467" y="5145"/>
                </a:lnTo>
                <a:lnTo>
                  <a:pt x="1455" y="5162"/>
                </a:lnTo>
                <a:close/>
                <a:moveTo>
                  <a:pt x="1410" y="6733"/>
                </a:moveTo>
                <a:lnTo>
                  <a:pt x="1392" y="6764"/>
                </a:lnTo>
                <a:lnTo>
                  <a:pt x="1358" y="6796"/>
                </a:lnTo>
                <a:lnTo>
                  <a:pt x="1321" y="6816"/>
                </a:lnTo>
                <a:lnTo>
                  <a:pt x="1290" y="6812"/>
                </a:lnTo>
                <a:lnTo>
                  <a:pt x="1302" y="6782"/>
                </a:lnTo>
                <a:lnTo>
                  <a:pt x="1362" y="6745"/>
                </a:lnTo>
                <a:lnTo>
                  <a:pt x="1415" y="6723"/>
                </a:lnTo>
                <a:lnTo>
                  <a:pt x="1410" y="6733"/>
                </a:lnTo>
                <a:close/>
                <a:moveTo>
                  <a:pt x="1418" y="6807"/>
                </a:moveTo>
                <a:lnTo>
                  <a:pt x="1418" y="6806"/>
                </a:lnTo>
                <a:lnTo>
                  <a:pt x="1418" y="6807"/>
                </a:lnTo>
                <a:lnTo>
                  <a:pt x="1413" y="6808"/>
                </a:lnTo>
                <a:lnTo>
                  <a:pt x="1418" y="6807"/>
                </a:lnTo>
                <a:close/>
                <a:moveTo>
                  <a:pt x="1392" y="6782"/>
                </a:moveTo>
                <a:lnTo>
                  <a:pt x="1404" y="6778"/>
                </a:lnTo>
                <a:lnTo>
                  <a:pt x="1418" y="6771"/>
                </a:lnTo>
                <a:lnTo>
                  <a:pt x="1413" y="6782"/>
                </a:lnTo>
                <a:lnTo>
                  <a:pt x="1408" y="6789"/>
                </a:lnTo>
                <a:lnTo>
                  <a:pt x="1400" y="6791"/>
                </a:lnTo>
                <a:lnTo>
                  <a:pt x="1392" y="6782"/>
                </a:lnTo>
                <a:close/>
                <a:moveTo>
                  <a:pt x="1396" y="6877"/>
                </a:moveTo>
                <a:lnTo>
                  <a:pt x="1401" y="6876"/>
                </a:lnTo>
                <a:lnTo>
                  <a:pt x="1396" y="6877"/>
                </a:lnTo>
                <a:lnTo>
                  <a:pt x="1399" y="6872"/>
                </a:lnTo>
                <a:lnTo>
                  <a:pt x="1396" y="6877"/>
                </a:lnTo>
                <a:close/>
                <a:moveTo>
                  <a:pt x="1372" y="6816"/>
                </a:moveTo>
                <a:lnTo>
                  <a:pt x="1367" y="6817"/>
                </a:lnTo>
                <a:lnTo>
                  <a:pt x="1364" y="6816"/>
                </a:lnTo>
                <a:lnTo>
                  <a:pt x="1364" y="6812"/>
                </a:lnTo>
                <a:lnTo>
                  <a:pt x="1369" y="6811"/>
                </a:lnTo>
                <a:lnTo>
                  <a:pt x="1371" y="6813"/>
                </a:lnTo>
                <a:lnTo>
                  <a:pt x="1372" y="6816"/>
                </a:lnTo>
                <a:close/>
                <a:moveTo>
                  <a:pt x="1297" y="6623"/>
                </a:moveTo>
                <a:lnTo>
                  <a:pt x="1288" y="6628"/>
                </a:lnTo>
                <a:lnTo>
                  <a:pt x="1297" y="6623"/>
                </a:lnTo>
                <a:lnTo>
                  <a:pt x="1295" y="6628"/>
                </a:lnTo>
                <a:lnTo>
                  <a:pt x="1292" y="6629"/>
                </a:lnTo>
                <a:lnTo>
                  <a:pt x="1290" y="6628"/>
                </a:lnTo>
                <a:lnTo>
                  <a:pt x="1297" y="6623"/>
                </a:lnTo>
                <a:close/>
                <a:moveTo>
                  <a:pt x="1267" y="6631"/>
                </a:moveTo>
                <a:lnTo>
                  <a:pt x="1276" y="6615"/>
                </a:lnTo>
                <a:lnTo>
                  <a:pt x="1287" y="6586"/>
                </a:lnTo>
                <a:lnTo>
                  <a:pt x="1298" y="6567"/>
                </a:lnTo>
                <a:lnTo>
                  <a:pt x="1308" y="6577"/>
                </a:lnTo>
                <a:lnTo>
                  <a:pt x="1360" y="6577"/>
                </a:lnTo>
                <a:lnTo>
                  <a:pt x="1355" y="6583"/>
                </a:lnTo>
                <a:lnTo>
                  <a:pt x="1316" y="6601"/>
                </a:lnTo>
                <a:lnTo>
                  <a:pt x="1267" y="6631"/>
                </a:lnTo>
                <a:close/>
                <a:moveTo>
                  <a:pt x="1239" y="6624"/>
                </a:moveTo>
                <a:lnTo>
                  <a:pt x="1223" y="6630"/>
                </a:lnTo>
                <a:lnTo>
                  <a:pt x="1209" y="6637"/>
                </a:lnTo>
                <a:lnTo>
                  <a:pt x="1194" y="6639"/>
                </a:lnTo>
                <a:lnTo>
                  <a:pt x="1177" y="6633"/>
                </a:lnTo>
                <a:lnTo>
                  <a:pt x="1206" y="6605"/>
                </a:lnTo>
                <a:lnTo>
                  <a:pt x="1242" y="6586"/>
                </a:lnTo>
                <a:lnTo>
                  <a:pt x="1261" y="6588"/>
                </a:lnTo>
                <a:lnTo>
                  <a:pt x="1239" y="6624"/>
                </a:lnTo>
                <a:close/>
                <a:moveTo>
                  <a:pt x="1163" y="6639"/>
                </a:moveTo>
                <a:lnTo>
                  <a:pt x="1158" y="6634"/>
                </a:lnTo>
                <a:lnTo>
                  <a:pt x="1162" y="6631"/>
                </a:lnTo>
                <a:lnTo>
                  <a:pt x="1168" y="6631"/>
                </a:lnTo>
                <a:lnTo>
                  <a:pt x="1174" y="6634"/>
                </a:lnTo>
                <a:lnTo>
                  <a:pt x="1169" y="6637"/>
                </a:lnTo>
                <a:lnTo>
                  <a:pt x="1163" y="6639"/>
                </a:lnTo>
                <a:close/>
                <a:moveTo>
                  <a:pt x="1274" y="6545"/>
                </a:moveTo>
                <a:lnTo>
                  <a:pt x="1271" y="6554"/>
                </a:lnTo>
                <a:lnTo>
                  <a:pt x="1266" y="6559"/>
                </a:lnTo>
                <a:lnTo>
                  <a:pt x="1260" y="6564"/>
                </a:lnTo>
                <a:lnTo>
                  <a:pt x="1252" y="6567"/>
                </a:lnTo>
                <a:lnTo>
                  <a:pt x="1262" y="6555"/>
                </a:lnTo>
                <a:lnTo>
                  <a:pt x="1274" y="6545"/>
                </a:lnTo>
                <a:close/>
                <a:moveTo>
                  <a:pt x="1273" y="6544"/>
                </a:moveTo>
                <a:lnTo>
                  <a:pt x="1274" y="6545"/>
                </a:lnTo>
                <a:lnTo>
                  <a:pt x="1273" y="6544"/>
                </a:lnTo>
                <a:lnTo>
                  <a:pt x="1274" y="6544"/>
                </a:lnTo>
                <a:lnTo>
                  <a:pt x="1273" y="6544"/>
                </a:lnTo>
                <a:close/>
                <a:moveTo>
                  <a:pt x="1150" y="6603"/>
                </a:moveTo>
                <a:lnTo>
                  <a:pt x="1005" y="6659"/>
                </a:lnTo>
                <a:lnTo>
                  <a:pt x="955" y="6700"/>
                </a:lnTo>
                <a:lnTo>
                  <a:pt x="945" y="6754"/>
                </a:lnTo>
                <a:lnTo>
                  <a:pt x="926" y="6845"/>
                </a:lnTo>
                <a:lnTo>
                  <a:pt x="892" y="6774"/>
                </a:lnTo>
                <a:lnTo>
                  <a:pt x="925" y="6667"/>
                </a:lnTo>
                <a:lnTo>
                  <a:pt x="982" y="6573"/>
                </a:lnTo>
                <a:lnTo>
                  <a:pt x="1018" y="6541"/>
                </a:lnTo>
                <a:lnTo>
                  <a:pt x="1097" y="6472"/>
                </a:lnTo>
                <a:lnTo>
                  <a:pt x="1130" y="6472"/>
                </a:lnTo>
                <a:lnTo>
                  <a:pt x="1150" y="6503"/>
                </a:lnTo>
                <a:lnTo>
                  <a:pt x="1192" y="6528"/>
                </a:lnTo>
                <a:lnTo>
                  <a:pt x="1195" y="6516"/>
                </a:lnTo>
                <a:lnTo>
                  <a:pt x="1194" y="6472"/>
                </a:lnTo>
                <a:lnTo>
                  <a:pt x="1196" y="6434"/>
                </a:lnTo>
                <a:lnTo>
                  <a:pt x="1216" y="6434"/>
                </a:lnTo>
                <a:lnTo>
                  <a:pt x="1211" y="6469"/>
                </a:lnTo>
                <a:lnTo>
                  <a:pt x="1227" y="6477"/>
                </a:lnTo>
                <a:lnTo>
                  <a:pt x="1251" y="6466"/>
                </a:lnTo>
                <a:lnTo>
                  <a:pt x="1271" y="6439"/>
                </a:lnTo>
                <a:lnTo>
                  <a:pt x="1246" y="6499"/>
                </a:lnTo>
                <a:lnTo>
                  <a:pt x="1255" y="6504"/>
                </a:lnTo>
                <a:lnTo>
                  <a:pt x="1284" y="6472"/>
                </a:lnTo>
                <a:lnTo>
                  <a:pt x="1320" y="6424"/>
                </a:lnTo>
                <a:lnTo>
                  <a:pt x="1284" y="6502"/>
                </a:lnTo>
                <a:lnTo>
                  <a:pt x="1245" y="6537"/>
                </a:lnTo>
                <a:lnTo>
                  <a:pt x="1200" y="6561"/>
                </a:lnTo>
                <a:lnTo>
                  <a:pt x="1150" y="6603"/>
                </a:lnTo>
                <a:close/>
                <a:moveTo>
                  <a:pt x="1022" y="6710"/>
                </a:moveTo>
                <a:lnTo>
                  <a:pt x="1024" y="6708"/>
                </a:lnTo>
                <a:lnTo>
                  <a:pt x="1025" y="6705"/>
                </a:lnTo>
                <a:lnTo>
                  <a:pt x="1028" y="6705"/>
                </a:lnTo>
                <a:lnTo>
                  <a:pt x="1029" y="6707"/>
                </a:lnTo>
                <a:lnTo>
                  <a:pt x="1025" y="6709"/>
                </a:lnTo>
                <a:lnTo>
                  <a:pt x="1022" y="6710"/>
                </a:lnTo>
                <a:close/>
                <a:moveTo>
                  <a:pt x="980" y="6684"/>
                </a:moveTo>
                <a:lnTo>
                  <a:pt x="982" y="6684"/>
                </a:lnTo>
                <a:lnTo>
                  <a:pt x="980" y="6684"/>
                </a:lnTo>
                <a:lnTo>
                  <a:pt x="981" y="6682"/>
                </a:lnTo>
                <a:lnTo>
                  <a:pt x="980" y="6684"/>
                </a:lnTo>
                <a:close/>
                <a:moveTo>
                  <a:pt x="1008" y="6715"/>
                </a:moveTo>
                <a:lnTo>
                  <a:pt x="991" y="6723"/>
                </a:lnTo>
                <a:lnTo>
                  <a:pt x="976" y="6732"/>
                </a:lnTo>
                <a:lnTo>
                  <a:pt x="961" y="6740"/>
                </a:lnTo>
                <a:lnTo>
                  <a:pt x="943" y="6745"/>
                </a:lnTo>
                <a:lnTo>
                  <a:pt x="958" y="6717"/>
                </a:lnTo>
                <a:lnTo>
                  <a:pt x="989" y="6698"/>
                </a:lnTo>
                <a:lnTo>
                  <a:pt x="1013" y="6696"/>
                </a:lnTo>
                <a:lnTo>
                  <a:pt x="1008" y="6715"/>
                </a:lnTo>
                <a:close/>
                <a:moveTo>
                  <a:pt x="936" y="6875"/>
                </a:moveTo>
                <a:lnTo>
                  <a:pt x="931" y="6875"/>
                </a:lnTo>
                <a:lnTo>
                  <a:pt x="927" y="6872"/>
                </a:lnTo>
                <a:lnTo>
                  <a:pt x="926" y="6867"/>
                </a:lnTo>
                <a:lnTo>
                  <a:pt x="925" y="6862"/>
                </a:lnTo>
                <a:lnTo>
                  <a:pt x="927" y="6850"/>
                </a:lnTo>
                <a:lnTo>
                  <a:pt x="939" y="6855"/>
                </a:lnTo>
                <a:lnTo>
                  <a:pt x="945" y="6867"/>
                </a:lnTo>
                <a:lnTo>
                  <a:pt x="936" y="6875"/>
                </a:lnTo>
                <a:close/>
                <a:moveTo>
                  <a:pt x="958" y="6525"/>
                </a:moveTo>
                <a:lnTo>
                  <a:pt x="953" y="6527"/>
                </a:lnTo>
                <a:lnTo>
                  <a:pt x="948" y="6530"/>
                </a:lnTo>
                <a:lnTo>
                  <a:pt x="948" y="6525"/>
                </a:lnTo>
                <a:lnTo>
                  <a:pt x="949" y="6522"/>
                </a:lnTo>
                <a:lnTo>
                  <a:pt x="953" y="6522"/>
                </a:lnTo>
                <a:lnTo>
                  <a:pt x="958" y="6525"/>
                </a:lnTo>
                <a:close/>
                <a:moveTo>
                  <a:pt x="1005" y="6470"/>
                </a:moveTo>
                <a:lnTo>
                  <a:pt x="1015" y="6467"/>
                </a:lnTo>
                <a:lnTo>
                  <a:pt x="1014" y="6470"/>
                </a:lnTo>
                <a:lnTo>
                  <a:pt x="1006" y="6474"/>
                </a:lnTo>
                <a:lnTo>
                  <a:pt x="997" y="6477"/>
                </a:lnTo>
                <a:lnTo>
                  <a:pt x="996" y="6475"/>
                </a:lnTo>
                <a:lnTo>
                  <a:pt x="997" y="6472"/>
                </a:lnTo>
                <a:lnTo>
                  <a:pt x="1003" y="6471"/>
                </a:lnTo>
                <a:lnTo>
                  <a:pt x="1005" y="6470"/>
                </a:lnTo>
                <a:close/>
                <a:moveTo>
                  <a:pt x="1074" y="6437"/>
                </a:moveTo>
                <a:lnTo>
                  <a:pt x="1075" y="6438"/>
                </a:lnTo>
                <a:lnTo>
                  <a:pt x="1075" y="6438"/>
                </a:lnTo>
                <a:lnTo>
                  <a:pt x="1074" y="6438"/>
                </a:lnTo>
                <a:lnTo>
                  <a:pt x="1073" y="6439"/>
                </a:lnTo>
                <a:lnTo>
                  <a:pt x="1074" y="6437"/>
                </a:lnTo>
                <a:close/>
                <a:moveTo>
                  <a:pt x="1162" y="6428"/>
                </a:moveTo>
                <a:lnTo>
                  <a:pt x="1169" y="6425"/>
                </a:lnTo>
                <a:lnTo>
                  <a:pt x="1173" y="6428"/>
                </a:lnTo>
                <a:lnTo>
                  <a:pt x="1172" y="6432"/>
                </a:lnTo>
                <a:lnTo>
                  <a:pt x="1164" y="6433"/>
                </a:lnTo>
                <a:lnTo>
                  <a:pt x="1162" y="6433"/>
                </a:lnTo>
                <a:lnTo>
                  <a:pt x="1160" y="6432"/>
                </a:lnTo>
                <a:lnTo>
                  <a:pt x="1160" y="6430"/>
                </a:lnTo>
                <a:lnTo>
                  <a:pt x="1162" y="6428"/>
                </a:lnTo>
                <a:close/>
                <a:moveTo>
                  <a:pt x="1218" y="6401"/>
                </a:moveTo>
                <a:lnTo>
                  <a:pt x="1218" y="6402"/>
                </a:lnTo>
                <a:lnTo>
                  <a:pt x="1218" y="6401"/>
                </a:lnTo>
                <a:lnTo>
                  <a:pt x="1218" y="6402"/>
                </a:lnTo>
                <a:lnTo>
                  <a:pt x="1218" y="6401"/>
                </a:lnTo>
                <a:close/>
                <a:moveTo>
                  <a:pt x="1227" y="6388"/>
                </a:moveTo>
                <a:lnTo>
                  <a:pt x="1225" y="6390"/>
                </a:lnTo>
                <a:lnTo>
                  <a:pt x="1227" y="6388"/>
                </a:lnTo>
                <a:lnTo>
                  <a:pt x="1227" y="6390"/>
                </a:lnTo>
                <a:lnTo>
                  <a:pt x="1227" y="6388"/>
                </a:lnTo>
                <a:close/>
                <a:moveTo>
                  <a:pt x="1245" y="6345"/>
                </a:moveTo>
                <a:lnTo>
                  <a:pt x="1256" y="6339"/>
                </a:lnTo>
                <a:lnTo>
                  <a:pt x="1261" y="6339"/>
                </a:lnTo>
                <a:lnTo>
                  <a:pt x="1259" y="6344"/>
                </a:lnTo>
                <a:lnTo>
                  <a:pt x="1251" y="6356"/>
                </a:lnTo>
                <a:lnTo>
                  <a:pt x="1247" y="6354"/>
                </a:lnTo>
                <a:lnTo>
                  <a:pt x="1243" y="6351"/>
                </a:lnTo>
                <a:lnTo>
                  <a:pt x="1242" y="6349"/>
                </a:lnTo>
                <a:lnTo>
                  <a:pt x="1245" y="6345"/>
                </a:lnTo>
                <a:close/>
                <a:moveTo>
                  <a:pt x="1243" y="6252"/>
                </a:moveTo>
                <a:lnTo>
                  <a:pt x="1251" y="6234"/>
                </a:lnTo>
                <a:lnTo>
                  <a:pt x="1257" y="6216"/>
                </a:lnTo>
                <a:lnTo>
                  <a:pt x="1265" y="6199"/>
                </a:lnTo>
                <a:lnTo>
                  <a:pt x="1280" y="6188"/>
                </a:lnTo>
                <a:lnTo>
                  <a:pt x="1275" y="6206"/>
                </a:lnTo>
                <a:lnTo>
                  <a:pt x="1269" y="6224"/>
                </a:lnTo>
                <a:lnTo>
                  <a:pt x="1257" y="6239"/>
                </a:lnTo>
                <a:lnTo>
                  <a:pt x="1243" y="6252"/>
                </a:lnTo>
                <a:close/>
                <a:moveTo>
                  <a:pt x="1278" y="5846"/>
                </a:moveTo>
                <a:lnTo>
                  <a:pt x="1269" y="5846"/>
                </a:lnTo>
                <a:lnTo>
                  <a:pt x="1262" y="5845"/>
                </a:lnTo>
                <a:lnTo>
                  <a:pt x="1257" y="5846"/>
                </a:lnTo>
                <a:lnTo>
                  <a:pt x="1250" y="5855"/>
                </a:lnTo>
                <a:lnTo>
                  <a:pt x="1257" y="5846"/>
                </a:lnTo>
                <a:lnTo>
                  <a:pt x="1267" y="5838"/>
                </a:lnTo>
                <a:lnTo>
                  <a:pt x="1276" y="5837"/>
                </a:lnTo>
                <a:lnTo>
                  <a:pt x="1278" y="5846"/>
                </a:lnTo>
                <a:close/>
                <a:moveTo>
                  <a:pt x="1259" y="5216"/>
                </a:moveTo>
                <a:lnTo>
                  <a:pt x="1259" y="5216"/>
                </a:lnTo>
                <a:lnTo>
                  <a:pt x="1259" y="5216"/>
                </a:lnTo>
                <a:lnTo>
                  <a:pt x="1259" y="5216"/>
                </a:lnTo>
                <a:lnTo>
                  <a:pt x="1259" y="5216"/>
                </a:lnTo>
                <a:close/>
                <a:moveTo>
                  <a:pt x="1297" y="5333"/>
                </a:moveTo>
                <a:lnTo>
                  <a:pt x="1292" y="5348"/>
                </a:lnTo>
                <a:lnTo>
                  <a:pt x="1287" y="5357"/>
                </a:lnTo>
                <a:lnTo>
                  <a:pt x="1276" y="5364"/>
                </a:lnTo>
                <a:lnTo>
                  <a:pt x="1259" y="5370"/>
                </a:lnTo>
                <a:lnTo>
                  <a:pt x="1269" y="5361"/>
                </a:lnTo>
                <a:lnTo>
                  <a:pt x="1278" y="5350"/>
                </a:lnTo>
                <a:lnTo>
                  <a:pt x="1287" y="5339"/>
                </a:lnTo>
                <a:lnTo>
                  <a:pt x="1297" y="5333"/>
                </a:lnTo>
                <a:close/>
                <a:moveTo>
                  <a:pt x="1284" y="5922"/>
                </a:moveTo>
                <a:lnTo>
                  <a:pt x="1284" y="5922"/>
                </a:lnTo>
                <a:lnTo>
                  <a:pt x="1284" y="5922"/>
                </a:lnTo>
                <a:lnTo>
                  <a:pt x="1287" y="5922"/>
                </a:lnTo>
                <a:lnTo>
                  <a:pt x="1284" y="5922"/>
                </a:lnTo>
                <a:close/>
                <a:moveTo>
                  <a:pt x="1288" y="6052"/>
                </a:moveTo>
                <a:lnTo>
                  <a:pt x="1285" y="6056"/>
                </a:lnTo>
                <a:lnTo>
                  <a:pt x="1284" y="6056"/>
                </a:lnTo>
                <a:lnTo>
                  <a:pt x="1281" y="6054"/>
                </a:lnTo>
                <a:lnTo>
                  <a:pt x="1279" y="6048"/>
                </a:lnTo>
                <a:lnTo>
                  <a:pt x="1284" y="6051"/>
                </a:lnTo>
                <a:lnTo>
                  <a:pt x="1288" y="6052"/>
                </a:lnTo>
                <a:close/>
                <a:moveTo>
                  <a:pt x="1320" y="6219"/>
                </a:moveTo>
                <a:lnTo>
                  <a:pt x="1325" y="6225"/>
                </a:lnTo>
                <a:lnTo>
                  <a:pt x="1308" y="6262"/>
                </a:lnTo>
                <a:lnTo>
                  <a:pt x="1283" y="6302"/>
                </a:lnTo>
                <a:lnTo>
                  <a:pt x="1260" y="6317"/>
                </a:lnTo>
                <a:lnTo>
                  <a:pt x="1274" y="6292"/>
                </a:lnTo>
                <a:lnTo>
                  <a:pt x="1288" y="6267"/>
                </a:lnTo>
                <a:lnTo>
                  <a:pt x="1303" y="6242"/>
                </a:lnTo>
                <a:lnTo>
                  <a:pt x="1320" y="6219"/>
                </a:lnTo>
                <a:close/>
                <a:moveTo>
                  <a:pt x="1318" y="5998"/>
                </a:moveTo>
                <a:lnTo>
                  <a:pt x="1316" y="6000"/>
                </a:lnTo>
                <a:lnTo>
                  <a:pt x="1318" y="5998"/>
                </a:lnTo>
                <a:lnTo>
                  <a:pt x="1317" y="6001"/>
                </a:lnTo>
                <a:lnTo>
                  <a:pt x="1318" y="5998"/>
                </a:lnTo>
                <a:close/>
                <a:moveTo>
                  <a:pt x="1316" y="5894"/>
                </a:moveTo>
                <a:lnTo>
                  <a:pt x="1318" y="5896"/>
                </a:lnTo>
                <a:lnTo>
                  <a:pt x="1318" y="5897"/>
                </a:lnTo>
                <a:lnTo>
                  <a:pt x="1318" y="5898"/>
                </a:lnTo>
                <a:lnTo>
                  <a:pt x="1318" y="5900"/>
                </a:lnTo>
                <a:lnTo>
                  <a:pt x="1316" y="5900"/>
                </a:lnTo>
                <a:lnTo>
                  <a:pt x="1316" y="5898"/>
                </a:lnTo>
                <a:lnTo>
                  <a:pt x="1316" y="5897"/>
                </a:lnTo>
                <a:lnTo>
                  <a:pt x="1316" y="5894"/>
                </a:lnTo>
                <a:close/>
                <a:moveTo>
                  <a:pt x="1334" y="5211"/>
                </a:moveTo>
                <a:lnTo>
                  <a:pt x="1334" y="5211"/>
                </a:lnTo>
                <a:lnTo>
                  <a:pt x="1334" y="5211"/>
                </a:lnTo>
                <a:lnTo>
                  <a:pt x="1334" y="5211"/>
                </a:lnTo>
                <a:lnTo>
                  <a:pt x="1334" y="5211"/>
                </a:lnTo>
                <a:close/>
                <a:moveTo>
                  <a:pt x="1335" y="5863"/>
                </a:moveTo>
                <a:lnTo>
                  <a:pt x="1336" y="5865"/>
                </a:lnTo>
                <a:lnTo>
                  <a:pt x="1339" y="5865"/>
                </a:lnTo>
                <a:lnTo>
                  <a:pt x="1337" y="5868"/>
                </a:lnTo>
                <a:lnTo>
                  <a:pt x="1335" y="5866"/>
                </a:lnTo>
                <a:lnTo>
                  <a:pt x="1335" y="5865"/>
                </a:lnTo>
                <a:lnTo>
                  <a:pt x="1335" y="5863"/>
                </a:lnTo>
                <a:close/>
                <a:moveTo>
                  <a:pt x="1351" y="6358"/>
                </a:moveTo>
                <a:lnTo>
                  <a:pt x="1359" y="6355"/>
                </a:lnTo>
                <a:lnTo>
                  <a:pt x="1365" y="6351"/>
                </a:lnTo>
                <a:lnTo>
                  <a:pt x="1368" y="6351"/>
                </a:lnTo>
                <a:lnTo>
                  <a:pt x="1364" y="6359"/>
                </a:lnTo>
                <a:lnTo>
                  <a:pt x="1357" y="6363"/>
                </a:lnTo>
                <a:lnTo>
                  <a:pt x="1350" y="6365"/>
                </a:lnTo>
                <a:lnTo>
                  <a:pt x="1348" y="6365"/>
                </a:lnTo>
                <a:lnTo>
                  <a:pt x="1351" y="6358"/>
                </a:lnTo>
                <a:close/>
                <a:moveTo>
                  <a:pt x="1321" y="6421"/>
                </a:moveTo>
                <a:lnTo>
                  <a:pt x="1325" y="6410"/>
                </a:lnTo>
                <a:lnTo>
                  <a:pt x="1329" y="6399"/>
                </a:lnTo>
                <a:lnTo>
                  <a:pt x="1335" y="6391"/>
                </a:lnTo>
                <a:lnTo>
                  <a:pt x="1346" y="6388"/>
                </a:lnTo>
                <a:lnTo>
                  <a:pt x="1341" y="6397"/>
                </a:lnTo>
                <a:lnTo>
                  <a:pt x="1336" y="6406"/>
                </a:lnTo>
                <a:lnTo>
                  <a:pt x="1330" y="6415"/>
                </a:lnTo>
                <a:lnTo>
                  <a:pt x="1321" y="6421"/>
                </a:lnTo>
                <a:close/>
                <a:moveTo>
                  <a:pt x="1316" y="6544"/>
                </a:moveTo>
                <a:lnTo>
                  <a:pt x="1293" y="6549"/>
                </a:lnTo>
                <a:lnTo>
                  <a:pt x="1303" y="6530"/>
                </a:lnTo>
                <a:lnTo>
                  <a:pt x="1337" y="6509"/>
                </a:lnTo>
                <a:lnTo>
                  <a:pt x="1381" y="6508"/>
                </a:lnTo>
                <a:lnTo>
                  <a:pt x="1363" y="6528"/>
                </a:lnTo>
                <a:lnTo>
                  <a:pt x="1349" y="6530"/>
                </a:lnTo>
                <a:lnTo>
                  <a:pt x="1335" y="6528"/>
                </a:lnTo>
                <a:lnTo>
                  <a:pt x="1316" y="6544"/>
                </a:lnTo>
                <a:close/>
                <a:moveTo>
                  <a:pt x="1402" y="6415"/>
                </a:moveTo>
                <a:lnTo>
                  <a:pt x="1405" y="6430"/>
                </a:lnTo>
                <a:lnTo>
                  <a:pt x="1391" y="6451"/>
                </a:lnTo>
                <a:lnTo>
                  <a:pt x="1367" y="6470"/>
                </a:lnTo>
                <a:lnTo>
                  <a:pt x="1345" y="6479"/>
                </a:lnTo>
                <a:lnTo>
                  <a:pt x="1359" y="6463"/>
                </a:lnTo>
                <a:lnTo>
                  <a:pt x="1373" y="6447"/>
                </a:lnTo>
                <a:lnTo>
                  <a:pt x="1388" y="6432"/>
                </a:lnTo>
                <a:lnTo>
                  <a:pt x="1402" y="6415"/>
                </a:lnTo>
                <a:close/>
                <a:moveTo>
                  <a:pt x="1390" y="5115"/>
                </a:moveTo>
                <a:lnTo>
                  <a:pt x="1394" y="5113"/>
                </a:lnTo>
                <a:lnTo>
                  <a:pt x="1399" y="5110"/>
                </a:lnTo>
                <a:lnTo>
                  <a:pt x="1400" y="5112"/>
                </a:lnTo>
                <a:lnTo>
                  <a:pt x="1395" y="5118"/>
                </a:lnTo>
                <a:lnTo>
                  <a:pt x="1390" y="5122"/>
                </a:lnTo>
                <a:lnTo>
                  <a:pt x="1390" y="5115"/>
                </a:lnTo>
                <a:close/>
                <a:moveTo>
                  <a:pt x="1420" y="5780"/>
                </a:moveTo>
                <a:lnTo>
                  <a:pt x="1420" y="5781"/>
                </a:lnTo>
                <a:lnTo>
                  <a:pt x="1418" y="5781"/>
                </a:lnTo>
                <a:lnTo>
                  <a:pt x="1419" y="5780"/>
                </a:lnTo>
                <a:lnTo>
                  <a:pt x="1420" y="5780"/>
                </a:lnTo>
                <a:close/>
                <a:moveTo>
                  <a:pt x="1420" y="6532"/>
                </a:moveTo>
                <a:lnTo>
                  <a:pt x="1418" y="6541"/>
                </a:lnTo>
                <a:lnTo>
                  <a:pt x="1415" y="6545"/>
                </a:lnTo>
                <a:lnTo>
                  <a:pt x="1409" y="6545"/>
                </a:lnTo>
                <a:lnTo>
                  <a:pt x="1401" y="6540"/>
                </a:lnTo>
                <a:lnTo>
                  <a:pt x="1411" y="6536"/>
                </a:lnTo>
                <a:lnTo>
                  <a:pt x="1420" y="6532"/>
                </a:lnTo>
                <a:close/>
                <a:moveTo>
                  <a:pt x="1394" y="6476"/>
                </a:moveTo>
                <a:lnTo>
                  <a:pt x="1401" y="6472"/>
                </a:lnTo>
                <a:lnTo>
                  <a:pt x="1411" y="6467"/>
                </a:lnTo>
                <a:lnTo>
                  <a:pt x="1420" y="6465"/>
                </a:lnTo>
                <a:lnTo>
                  <a:pt x="1423" y="6469"/>
                </a:lnTo>
                <a:lnTo>
                  <a:pt x="1418" y="6472"/>
                </a:lnTo>
                <a:lnTo>
                  <a:pt x="1411" y="6475"/>
                </a:lnTo>
                <a:lnTo>
                  <a:pt x="1404" y="6475"/>
                </a:lnTo>
                <a:lnTo>
                  <a:pt x="1394" y="6476"/>
                </a:lnTo>
                <a:close/>
                <a:moveTo>
                  <a:pt x="1427" y="6122"/>
                </a:moveTo>
                <a:lnTo>
                  <a:pt x="1428" y="6124"/>
                </a:lnTo>
                <a:lnTo>
                  <a:pt x="1428" y="6125"/>
                </a:lnTo>
                <a:lnTo>
                  <a:pt x="1427" y="6125"/>
                </a:lnTo>
                <a:lnTo>
                  <a:pt x="1425" y="6125"/>
                </a:lnTo>
                <a:lnTo>
                  <a:pt x="1427" y="6122"/>
                </a:lnTo>
                <a:close/>
                <a:moveTo>
                  <a:pt x="1457" y="5067"/>
                </a:moveTo>
                <a:lnTo>
                  <a:pt x="1462" y="5067"/>
                </a:lnTo>
                <a:lnTo>
                  <a:pt x="1464" y="5070"/>
                </a:lnTo>
                <a:lnTo>
                  <a:pt x="1462" y="5075"/>
                </a:lnTo>
                <a:lnTo>
                  <a:pt x="1461" y="5080"/>
                </a:lnTo>
                <a:lnTo>
                  <a:pt x="1456" y="5077"/>
                </a:lnTo>
                <a:lnTo>
                  <a:pt x="1455" y="5075"/>
                </a:lnTo>
                <a:lnTo>
                  <a:pt x="1455" y="5071"/>
                </a:lnTo>
                <a:lnTo>
                  <a:pt x="1457" y="5067"/>
                </a:lnTo>
                <a:close/>
                <a:moveTo>
                  <a:pt x="1020" y="7419"/>
                </a:moveTo>
                <a:lnTo>
                  <a:pt x="1023" y="7417"/>
                </a:lnTo>
                <a:lnTo>
                  <a:pt x="1023" y="7419"/>
                </a:lnTo>
                <a:lnTo>
                  <a:pt x="1023" y="7419"/>
                </a:lnTo>
                <a:lnTo>
                  <a:pt x="1022" y="7419"/>
                </a:lnTo>
                <a:lnTo>
                  <a:pt x="1020" y="7419"/>
                </a:lnTo>
                <a:close/>
                <a:moveTo>
                  <a:pt x="997" y="7367"/>
                </a:moveTo>
                <a:lnTo>
                  <a:pt x="994" y="7368"/>
                </a:lnTo>
                <a:lnTo>
                  <a:pt x="989" y="7368"/>
                </a:lnTo>
                <a:lnTo>
                  <a:pt x="990" y="7356"/>
                </a:lnTo>
                <a:lnTo>
                  <a:pt x="1000" y="7353"/>
                </a:lnTo>
                <a:lnTo>
                  <a:pt x="1008" y="7357"/>
                </a:lnTo>
                <a:lnTo>
                  <a:pt x="997" y="7367"/>
                </a:lnTo>
                <a:close/>
                <a:moveTo>
                  <a:pt x="834" y="6670"/>
                </a:moveTo>
                <a:lnTo>
                  <a:pt x="833" y="6668"/>
                </a:lnTo>
                <a:lnTo>
                  <a:pt x="833" y="6667"/>
                </a:lnTo>
                <a:lnTo>
                  <a:pt x="832" y="6666"/>
                </a:lnTo>
                <a:lnTo>
                  <a:pt x="833" y="6665"/>
                </a:lnTo>
                <a:lnTo>
                  <a:pt x="834" y="6666"/>
                </a:lnTo>
                <a:lnTo>
                  <a:pt x="837" y="6667"/>
                </a:lnTo>
                <a:lnTo>
                  <a:pt x="837" y="6668"/>
                </a:lnTo>
                <a:lnTo>
                  <a:pt x="834" y="6670"/>
                </a:lnTo>
                <a:close/>
                <a:moveTo>
                  <a:pt x="1251" y="6043"/>
                </a:moveTo>
                <a:lnTo>
                  <a:pt x="1260" y="6032"/>
                </a:lnTo>
                <a:lnTo>
                  <a:pt x="1257" y="6033"/>
                </a:lnTo>
                <a:lnTo>
                  <a:pt x="1252" y="6033"/>
                </a:lnTo>
                <a:lnTo>
                  <a:pt x="1253" y="6022"/>
                </a:lnTo>
                <a:lnTo>
                  <a:pt x="1262" y="6027"/>
                </a:lnTo>
                <a:lnTo>
                  <a:pt x="1264" y="6033"/>
                </a:lnTo>
                <a:lnTo>
                  <a:pt x="1260" y="6038"/>
                </a:lnTo>
                <a:lnTo>
                  <a:pt x="1251" y="6043"/>
                </a:lnTo>
                <a:close/>
                <a:moveTo>
                  <a:pt x="1199" y="5830"/>
                </a:moveTo>
                <a:lnTo>
                  <a:pt x="1208" y="5816"/>
                </a:lnTo>
                <a:lnTo>
                  <a:pt x="1219" y="5805"/>
                </a:lnTo>
                <a:lnTo>
                  <a:pt x="1230" y="5798"/>
                </a:lnTo>
                <a:lnTo>
                  <a:pt x="1243" y="5790"/>
                </a:lnTo>
                <a:lnTo>
                  <a:pt x="1230" y="5808"/>
                </a:lnTo>
                <a:lnTo>
                  <a:pt x="1222" y="5818"/>
                </a:lnTo>
                <a:lnTo>
                  <a:pt x="1213" y="5824"/>
                </a:lnTo>
                <a:lnTo>
                  <a:pt x="1199" y="5830"/>
                </a:lnTo>
                <a:close/>
                <a:moveTo>
                  <a:pt x="1192" y="5483"/>
                </a:moveTo>
                <a:lnTo>
                  <a:pt x="1197" y="5478"/>
                </a:lnTo>
                <a:lnTo>
                  <a:pt x="1201" y="5473"/>
                </a:lnTo>
                <a:lnTo>
                  <a:pt x="1206" y="5469"/>
                </a:lnTo>
                <a:lnTo>
                  <a:pt x="1214" y="5467"/>
                </a:lnTo>
                <a:lnTo>
                  <a:pt x="1210" y="5473"/>
                </a:lnTo>
                <a:lnTo>
                  <a:pt x="1205" y="5478"/>
                </a:lnTo>
                <a:lnTo>
                  <a:pt x="1199" y="5481"/>
                </a:lnTo>
                <a:lnTo>
                  <a:pt x="1192" y="5483"/>
                </a:lnTo>
                <a:close/>
                <a:moveTo>
                  <a:pt x="1177" y="5605"/>
                </a:moveTo>
                <a:lnTo>
                  <a:pt x="1177" y="5600"/>
                </a:lnTo>
                <a:lnTo>
                  <a:pt x="1180" y="5598"/>
                </a:lnTo>
                <a:lnTo>
                  <a:pt x="1182" y="5595"/>
                </a:lnTo>
                <a:lnTo>
                  <a:pt x="1186" y="5594"/>
                </a:lnTo>
                <a:lnTo>
                  <a:pt x="1182" y="5600"/>
                </a:lnTo>
                <a:lnTo>
                  <a:pt x="1177" y="5605"/>
                </a:lnTo>
                <a:close/>
                <a:moveTo>
                  <a:pt x="1155" y="5546"/>
                </a:moveTo>
                <a:lnTo>
                  <a:pt x="1146" y="5543"/>
                </a:lnTo>
                <a:lnTo>
                  <a:pt x="1140" y="5541"/>
                </a:lnTo>
                <a:lnTo>
                  <a:pt x="1140" y="5535"/>
                </a:lnTo>
                <a:lnTo>
                  <a:pt x="1146" y="5529"/>
                </a:lnTo>
                <a:lnTo>
                  <a:pt x="1168" y="5513"/>
                </a:lnTo>
                <a:lnTo>
                  <a:pt x="1176" y="5515"/>
                </a:lnTo>
                <a:lnTo>
                  <a:pt x="1172" y="5528"/>
                </a:lnTo>
                <a:lnTo>
                  <a:pt x="1155" y="5546"/>
                </a:lnTo>
                <a:close/>
                <a:moveTo>
                  <a:pt x="1149" y="5677"/>
                </a:moveTo>
                <a:lnTo>
                  <a:pt x="1146" y="5679"/>
                </a:lnTo>
                <a:lnTo>
                  <a:pt x="1146" y="5672"/>
                </a:lnTo>
                <a:lnTo>
                  <a:pt x="1150" y="5664"/>
                </a:lnTo>
                <a:lnTo>
                  <a:pt x="1155" y="5661"/>
                </a:lnTo>
                <a:lnTo>
                  <a:pt x="1153" y="5669"/>
                </a:lnTo>
                <a:lnTo>
                  <a:pt x="1149" y="5677"/>
                </a:lnTo>
                <a:close/>
                <a:moveTo>
                  <a:pt x="1122" y="5585"/>
                </a:moveTo>
                <a:lnTo>
                  <a:pt x="1097" y="5613"/>
                </a:lnTo>
                <a:lnTo>
                  <a:pt x="1075" y="5636"/>
                </a:lnTo>
                <a:lnTo>
                  <a:pt x="1052" y="5654"/>
                </a:lnTo>
                <a:lnTo>
                  <a:pt x="1025" y="5665"/>
                </a:lnTo>
                <a:lnTo>
                  <a:pt x="1043" y="5637"/>
                </a:lnTo>
                <a:lnTo>
                  <a:pt x="1088" y="5593"/>
                </a:lnTo>
                <a:lnTo>
                  <a:pt x="1125" y="5566"/>
                </a:lnTo>
                <a:lnTo>
                  <a:pt x="1122" y="5585"/>
                </a:lnTo>
                <a:close/>
                <a:moveTo>
                  <a:pt x="1121" y="5688"/>
                </a:moveTo>
                <a:lnTo>
                  <a:pt x="1130" y="5667"/>
                </a:lnTo>
                <a:lnTo>
                  <a:pt x="1130" y="5669"/>
                </a:lnTo>
                <a:lnTo>
                  <a:pt x="1121" y="5682"/>
                </a:lnTo>
                <a:lnTo>
                  <a:pt x="1101" y="5695"/>
                </a:lnTo>
                <a:lnTo>
                  <a:pt x="1106" y="5673"/>
                </a:lnTo>
                <a:lnTo>
                  <a:pt x="1122" y="5663"/>
                </a:lnTo>
                <a:lnTo>
                  <a:pt x="1132" y="5667"/>
                </a:lnTo>
                <a:lnTo>
                  <a:pt x="1121" y="5688"/>
                </a:lnTo>
                <a:close/>
                <a:moveTo>
                  <a:pt x="1090" y="6003"/>
                </a:moveTo>
                <a:lnTo>
                  <a:pt x="1084" y="6000"/>
                </a:lnTo>
                <a:lnTo>
                  <a:pt x="1080" y="5996"/>
                </a:lnTo>
                <a:lnTo>
                  <a:pt x="1079" y="5992"/>
                </a:lnTo>
                <a:lnTo>
                  <a:pt x="1079" y="5986"/>
                </a:lnTo>
                <a:lnTo>
                  <a:pt x="1085" y="5990"/>
                </a:lnTo>
                <a:lnTo>
                  <a:pt x="1089" y="5992"/>
                </a:lnTo>
                <a:lnTo>
                  <a:pt x="1092" y="5996"/>
                </a:lnTo>
                <a:lnTo>
                  <a:pt x="1090" y="6003"/>
                </a:lnTo>
                <a:close/>
                <a:moveTo>
                  <a:pt x="1088" y="6027"/>
                </a:moveTo>
                <a:lnTo>
                  <a:pt x="1089" y="6027"/>
                </a:lnTo>
                <a:lnTo>
                  <a:pt x="1088" y="6027"/>
                </a:lnTo>
                <a:lnTo>
                  <a:pt x="1088" y="6026"/>
                </a:lnTo>
                <a:lnTo>
                  <a:pt x="1088" y="6027"/>
                </a:lnTo>
                <a:close/>
                <a:moveTo>
                  <a:pt x="1074" y="5977"/>
                </a:moveTo>
                <a:lnTo>
                  <a:pt x="1078" y="5973"/>
                </a:lnTo>
                <a:lnTo>
                  <a:pt x="1080" y="5970"/>
                </a:lnTo>
                <a:lnTo>
                  <a:pt x="1079" y="5973"/>
                </a:lnTo>
                <a:lnTo>
                  <a:pt x="1076" y="5976"/>
                </a:lnTo>
                <a:lnTo>
                  <a:pt x="1075" y="5977"/>
                </a:lnTo>
                <a:lnTo>
                  <a:pt x="1074" y="5977"/>
                </a:lnTo>
                <a:close/>
                <a:moveTo>
                  <a:pt x="1074" y="6122"/>
                </a:moveTo>
                <a:lnTo>
                  <a:pt x="1066" y="6122"/>
                </a:lnTo>
                <a:lnTo>
                  <a:pt x="1066" y="6120"/>
                </a:lnTo>
                <a:lnTo>
                  <a:pt x="1071" y="6116"/>
                </a:lnTo>
                <a:lnTo>
                  <a:pt x="1079" y="6112"/>
                </a:lnTo>
                <a:lnTo>
                  <a:pt x="1076" y="6118"/>
                </a:lnTo>
                <a:lnTo>
                  <a:pt x="1074" y="6122"/>
                </a:lnTo>
                <a:close/>
                <a:moveTo>
                  <a:pt x="1052" y="5728"/>
                </a:moveTo>
                <a:lnTo>
                  <a:pt x="1057" y="5721"/>
                </a:lnTo>
                <a:lnTo>
                  <a:pt x="1062" y="5715"/>
                </a:lnTo>
                <a:lnTo>
                  <a:pt x="1066" y="5714"/>
                </a:lnTo>
                <a:lnTo>
                  <a:pt x="1067" y="5721"/>
                </a:lnTo>
                <a:lnTo>
                  <a:pt x="1065" y="5725"/>
                </a:lnTo>
                <a:lnTo>
                  <a:pt x="1060" y="5730"/>
                </a:lnTo>
                <a:lnTo>
                  <a:pt x="1055" y="5733"/>
                </a:lnTo>
                <a:lnTo>
                  <a:pt x="1052" y="5728"/>
                </a:lnTo>
                <a:close/>
                <a:moveTo>
                  <a:pt x="1050" y="6130"/>
                </a:moveTo>
                <a:lnTo>
                  <a:pt x="1055" y="6126"/>
                </a:lnTo>
                <a:lnTo>
                  <a:pt x="1059" y="6125"/>
                </a:lnTo>
                <a:lnTo>
                  <a:pt x="1062" y="6125"/>
                </a:lnTo>
                <a:lnTo>
                  <a:pt x="1065" y="6129"/>
                </a:lnTo>
                <a:lnTo>
                  <a:pt x="1059" y="6130"/>
                </a:lnTo>
                <a:lnTo>
                  <a:pt x="1050" y="6130"/>
                </a:lnTo>
                <a:close/>
                <a:moveTo>
                  <a:pt x="1014" y="6148"/>
                </a:moveTo>
                <a:lnTo>
                  <a:pt x="1022" y="6144"/>
                </a:lnTo>
                <a:lnTo>
                  <a:pt x="1014" y="6148"/>
                </a:lnTo>
                <a:lnTo>
                  <a:pt x="1014" y="6141"/>
                </a:lnTo>
                <a:lnTo>
                  <a:pt x="1019" y="6136"/>
                </a:lnTo>
                <a:lnTo>
                  <a:pt x="1022" y="6138"/>
                </a:lnTo>
                <a:lnTo>
                  <a:pt x="1014" y="6148"/>
                </a:lnTo>
                <a:close/>
                <a:moveTo>
                  <a:pt x="995" y="6078"/>
                </a:moveTo>
                <a:lnTo>
                  <a:pt x="1008" y="6066"/>
                </a:lnTo>
                <a:lnTo>
                  <a:pt x="1019" y="6057"/>
                </a:lnTo>
                <a:lnTo>
                  <a:pt x="1019" y="6069"/>
                </a:lnTo>
                <a:lnTo>
                  <a:pt x="1015" y="6076"/>
                </a:lnTo>
                <a:lnTo>
                  <a:pt x="1008" y="6080"/>
                </a:lnTo>
                <a:lnTo>
                  <a:pt x="995" y="6078"/>
                </a:lnTo>
                <a:close/>
                <a:moveTo>
                  <a:pt x="991" y="5861"/>
                </a:moveTo>
                <a:lnTo>
                  <a:pt x="963" y="5883"/>
                </a:lnTo>
                <a:lnTo>
                  <a:pt x="949" y="5887"/>
                </a:lnTo>
                <a:lnTo>
                  <a:pt x="953" y="5877"/>
                </a:lnTo>
                <a:lnTo>
                  <a:pt x="981" y="5852"/>
                </a:lnTo>
                <a:lnTo>
                  <a:pt x="1013" y="5812"/>
                </a:lnTo>
                <a:lnTo>
                  <a:pt x="1028" y="5816"/>
                </a:lnTo>
                <a:lnTo>
                  <a:pt x="1023" y="5840"/>
                </a:lnTo>
                <a:lnTo>
                  <a:pt x="991" y="5861"/>
                </a:lnTo>
                <a:close/>
                <a:moveTo>
                  <a:pt x="963" y="6102"/>
                </a:moveTo>
                <a:lnTo>
                  <a:pt x="964" y="6096"/>
                </a:lnTo>
                <a:lnTo>
                  <a:pt x="967" y="6090"/>
                </a:lnTo>
                <a:lnTo>
                  <a:pt x="969" y="6085"/>
                </a:lnTo>
                <a:lnTo>
                  <a:pt x="976" y="6085"/>
                </a:lnTo>
                <a:lnTo>
                  <a:pt x="969" y="6094"/>
                </a:lnTo>
                <a:lnTo>
                  <a:pt x="963" y="6102"/>
                </a:lnTo>
                <a:close/>
                <a:moveTo>
                  <a:pt x="950" y="6177"/>
                </a:moveTo>
                <a:lnTo>
                  <a:pt x="950" y="6176"/>
                </a:lnTo>
                <a:lnTo>
                  <a:pt x="950" y="6177"/>
                </a:lnTo>
                <a:lnTo>
                  <a:pt x="948" y="6174"/>
                </a:lnTo>
                <a:lnTo>
                  <a:pt x="950" y="6177"/>
                </a:lnTo>
                <a:close/>
                <a:moveTo>
                  <a:pt x="929" y="6124"/>
                </a:moveTo>
                <a:lnTo>
                  <a:pt x="918" y="6130"/>
                </a:lnTo>
                <a:lnTo>
                  <a:pt x="906" y="6134"/>
                </a:lnTo>
                <a:lnTo>
                  <a:pt x="890" y="6135"/>
                </a:lnTo>
                <a:lnTo>
                  <a:pt x="913" y="6113"/>
                </a:lnTo>
                <a:lnTo>
                  <a:pt x="938" y="6098"/>
                </a:lnTo>
                <a:lnTo>
                  <a:pt x="929" y="6124"/>
                </a:lnTo>
                <a:close/>
                <a:moveTo>
                  <a:pt x="910" y="6222"/>
                </a:moveTo>
                <a:lnTo>
                  <a:pt x="912" y="6214"/>
                </a:lnTo>
                <a:lnTo>
                  <a:pt x="916" y="6206"/>
                </a:lnTo>
                <a:lnTo>
                  <a:pt x="913" y="6215"/>
                </a:lnTo>
                <a:lnTo>
                  <a:pt x="910" y="6222"/>
                </a:lnTo>
                <a:close/>
                <a:moveTo>
                  <a:pt x="879" y="6241"/>
                </a:moveTo>
                <a:lnTo>
                  <a:pt x="883" y="6229"/>
                </a:lnTo>
                <a:lnTo>
                  <a:pt x="884" y="6228"/>
                </a:lnTo>
                <a:lnTo>
                  <a:pt x="883" y="6233"/>
                </a:lnTo>
                <a:lnTo>
                  <a:pt x="879" y="6241"/>
                </a:lnTo>
                <a:lnTo>
                  <a:pt x="878" y="6229"/>
                </a:lnTo>
                <a:lnTo>
                  <a:pt x="878" y="6224"/>
                </a:lnTo>
                <a:lnTo>
                  <a:pt x="879" y="6228"/>
                </a:lnTo>
                <a:lnTo>
                  <a:pt x="879" y="6241"/>
                </a:lnTo>
                <a:close/>
                <a:moveTo>
                  <a:pt x="868" y="6274"/>
                </a:moveTo>
                <a:lnTo>
                  <a:pt x="848" y="6281"/>
                </a:lnTo>
                <a:lnTo>
                  <a:pt x="829" y="6285"/>
                </a:lnTo>
                <a:lnTo>
                  <a:pt x="819" y="6281"/>
                </a:lnTo>
                <a:lnTo>
                  <a:pt x="827" y="6265"/>
                </a:lnTo>
                <a:lnTo>
                  <a:pt x="842" y="6253"/>
                </a:lnTo>
                <a:lnTo>
                  <a:pt x="860" y="6250"/>
                </a:lnTo>
                <a:lnTo>
                  <a:pt x="871" y="6255"/>
                </a:lnTo>
                <a:lnTo>
                  <a:pt x="868" y="6274"/>
                </a:lnTo>
                <a:close/>
                <a:moveTo>
                  <a:pt x="837" y="6153"/>
                </a:moveTo>
                <a:lnTo>
                  <a:pt x="832" y="6160"/>
                </a:lnTo>
                <a:lnTo>
                  <a:pt x="828" y="6167"/>
                </a:lnTo>
                <a:lnTo>
                  <a:pt x="823" y="6168"/>
                </a:lnTo>
                <a:lnTo>
                  <a:pt x="815" y="6163"/>
                </a:lnTo>
                <a:lnTo>
                  <a:pt x="826" y="6158"/>
                </a:lnTo>
                <a:lnTo>
                  <a:pt x="837" y="6153"/>
                </a:lnTo>
                <a:close/>
                <a:moveTo>
                  <a:pt x="878" y="6099"/>
                </a:moveTo>
                <a:lnTo>
                  <a:pt x="871" y="6106"/>
                </a:lnTo>
                <a:lnTo>
                  <a:pt x="864" y="6113"/>
                </a:lnTo>
                <a:lnTo>
                  <a:pt x="865" y="6106"/>
                </a:lnTo>
                <a:lnTo>
                  <a:pt x="866" y="6101"/>
                </a:lnTo>
                <a:lnTo>
                  <a:pt x="870" y="6097"/>
                </a:lnTo>
                <a:lnTo>
                  <a:pt x="878" y="6099"/>
                </a:lnTo>
                <a:close/>
                <a:moveTo>
                  <a:pt x="884" y="6101"/>
                </a:moveTo>
                <a:lnTo>
                  <a:pt x="883" y="6103"/>
                </a:lnTo>
                <a:lnTo>
                  <a:pt x="883" y="6107"/>
                </a:lnTo>
                <a:lnTo>
                  <a:pt x="882" y="6104"/>
                </a:lnTo>
                <a:lnTo>
                  <a:pt x="880" y="6102"/>
                </a:lnTo>
                <a:lnTo>
                  <a:pt x="882" y="6101"/>
                </a:lnTo>
                <a:lnTo>
                  <a:pt x="884" y="6101"/>
                </a:lnTo>
                <a:close/>
                <a:moveTo>
                  <a:pt x="805" y="6084"/>
                </a:moveTo>
                <a:lnTo>
                  <a:pt x="736" y="6110"/>
                </a:lnTo>
                <a:lnTo>
                  <a:pt x="694" y="6087"/>
                </a:lnTo>
                <a:lnTo>
                  <a:pt x="697" y="6065"/>
                </a:lnTo>
                <a:lnTo>
                  <a:pt x="759" y="6092"/>
                </a:lnTo>
                <a:lnTo>
                  <a:pt x="819" y="6043"/>
                </a:lnTo>
                <a:lnTo>
                  <a:pt x="862" y="6032"/>
                </a:lnTo>
                <a:lnTo>
                  <a:pt x="866" y="6048"/>
                </a:lnTo>
                <a:lnTo>
                  <a:pt x="805" y="6084"/>
                </a:lnTo>
                <a:close/>
                <a:moveTo>
                  <a:pt x="783" y="6197"/>
                </a:moveTo>
                <a:lnTo>
                  <a:pt x="786" y="6188"/>
                </a:lnTo>
                <a:lnTo>
                  <a:pt x="791" y="6181"/>
                </a:lnTo>
                <a:lnTo>
                  <a:pt x="799" y="6177"/>
                </a:lnTo>
                <a:lnTo>
                  <a:pt x="812" y="6180"/>
                </a:lnTo>
                <a:lnTo>
                  <a:pt x="796" y="6188"/>
                </a:lnTo>
                <a:lnTo>
                  <a:pt x="783" y="6197"/>
                </a:lnTo>
                <a:close/>
                <a:moveTo>
                  <a:pt x="794" y="6334"/>
                </a:moveTo>
                <a:lnTo>
                  <a:pt x="795" y="6332"/>
                </a:lnTo>
                <a:lnTo>
                  <a:pt x="794" y="6334"/>
                </a:lnTo>
                <a:lnTo>
                  <a:pt x="795" y="6332"/>
                </a:lnTo>
                <a:lnTo>
                  <a:pt x="794" y="6334"/>
                </a:lnTo>
                <a:close/>
                <a:moveTo>
                  <a:pt x="789" y="6270"/>
                </a:moveTo>
                <a:lnTo>
                  <a:pt x="786" y="6267"/>
                </a:lnTo>
                <a:lnTo>
                  <a:pt x="782" y="6264"/>
                </a:lnTo>
                <a:lnTo>
                  <a:pt x="786" y="6264"/>
                </a:lnTo>
                <a:lnTo>
                  <a:pt x="789" y="6265"/>
                </a:lnTo>
                <a:lnTo>
                  <a:pt x="790" y="6267"/>
                </a:lnTo>
                <a:lnTo>
                  <a:pt x="789" y="6270"/>
                </a:lnTo>
                <a:close/>
                <a:moveTo>
                  <a:pt x="768" y="6323"/>
                </a:moveTo>
                <a:lnTo>
                  <a:pt x="755" y="6317"/>
                </a:lnTo>
                <a:lnTo>
                  <a:pt x="749" y="6303"/>
                </a:lnTo>
                <a:lnTo>
                  <a:pt x="750" y="6286"/>
                </a:lnTo>
                <a:lnTo>
                  <a:pt x="764" y="6274"/>
                </a:lnTo>
                <a:lnTo>
                  <a:pt x="781" y="6274"/>
                </a:lnTo>
                <a:lnTo>
                  <a:pt x="782" y="6288"/>
                </a:lnTo>
                <a:lnTo>
                  <a:pt x="776" y="6307"/>
                </a:lnTo>
                <a:lnTo>
                  <a:pt x="768" y="6323"/>
                </a:lnTo>
                <a:close/>
                <a:moveTo>
                  <a:pt x="749" y="6364"/>
                </a:moveTo>
                <a:lnTo>
                  <a:pt x="740" y="6369"/>
                </a:lnTo>
                <a:lnTo>
                  <a:pt x="730" y="6373"/>
                </a:lnTo>
                <a:lnTo>
                  <a:pt x="733" y="6362"/>
                </a:lnTo>
                <a:lnTo>
                  <a:pt x="740" y="6356"/>
                </a:lnTo>
                <a:lnTo>
                  <a:pt x="747" y="6356"/>
                </a:lnTo>
                <a:lnTo>
                  <a:pt x="749" y="6364"/>
                </a:lnTo>
                <a:close/>
                <a:moveTo>
                  <a:pt x="706" y="6326"/>
                </a:moveTo>
                <a:lnTo>
                  <a:pt x="716" y="6317"/>
                </a:lnTo>
                <a:lnTo>
                  <a:pt x="726" y="6307"/>
                </a:lnTo>
                <a:lnTo>
                  <a:pt x="729" y="6320"/>
                </a:lnTo>
                <a:lnTo>
                  <a:pt x="725" y="6326"/>
                </a:lnTo>
                <a:lnTo>
                  <a:pt x="717" y="6328"/>
                </a:lnTo>
                <a:lnTo>
                  <a:pt x="706" y="6326"/>
                </a:lnTo>
                <a:close/>
                <a:moveTo>
                  <a:pt x="715" y="6471"/>
                </a:moveTo>
                <a:lnTo>
                  <a:pt x="715" y="6467"/>
                </a:lnTo>
                <a:lnTo>
                  <a:pt x="715" y="6471"/>
                </a:lnTo>
                <a:lnTo>
                  <a:pt x="710" y="6470"/>
                </a:lnTo>
                <a:lnTo>
                  <a:pt x="715" y="6471"/>
                </a:lnTo>
                <a:close/>
                <a:moveTo>
                  <a:pt x="684" y="6326"/>
                </a:moveTo>
                <a:lnTo>
                  <a:pt x="680" y="6321"/>
                </a:lnTo>
                <a:lnTo>
                  <a:pt x="682" y="6317"/>
                </a:lnTo>
                <a:lnTo>
                  <a:pt x="687" y="6313"/>
                </a:lnTo>
                <a:lnTo>
                  <a:pt x="691" y="6308"/>
                </a:lnTo>
                <a:lnTo>
                  <a:pt x="696" y="6314"/>
                </a:lnTo>
                <a:lnTo>
                  <a:pt x="696" y="6318"/>
                </a:lnTo>
                <a:lnTo>
                  <a:pt x="691" y="6322"/>
                </a:lnTo>
                <a:lnTo>
                  <a:pt x="684" y="6326"/>
                </a:lnTo>
                <a:close/>
                <a:moveTo>
                  <a:pt x="652" y="6159"/>
                </a:moveTo>
                <a:lnTo>
                  <a:pt x="655" y="6140"/>
                </a:lnTo>
                <a:lnTo>
                  <a:pt x="664" y="6125"/>
                </a:lnTo>
                <a:lnTo>
                  <a:pt x="677" y="6112"/>
                </a:lnTo>
                <a:lnTo>
                  <a:pt x="691" y="6098"/>
                </a:lnTo>
                <a:lnTo>
                  <a:pt x="692" y="6122"/>
                </a:lnTo>
                <a:lnTo>
                  <a:pt x="688" y="6140"/>
                </a:lnTo>
                <a:lnTo>
                  <a:pt x="677" y="6152"/>
                </a:lnTo>
                <a:lnTo>
                  <a:pt x="652" y="6159"/>
                </a:lnTo>
                <a:close/>
                <a:moveTo>
                  <a:pt x="666" y="6350"/>
                </a:moveTo>
                <a:lnTo>
                  <a:pt x="663" y="6348"/>
                </a:lnTo>
                <a:lnTo>
                  <a:pt x="656" y="6344"/>
                </a:lnTo>
                <a:lnTo>
                  <a:pt x="654" y="6340"/>
                </a:lnTo>
                <a:lnTo>
                  <a:pt x="655" y="6335"/>
                </a:lnTo>
                <a:lnTo>
                  <a:pt x="660" y="6339"/>
                </a:lnTo>
                <a:lnTo>
                  <a:pt x="665" y="6341"/>
                </a:lnTo>
                <a:lnTo>
                  <a:pt x="669" y="6345"/>
                </a:lnTo>
                <a:lnTo>
                  <a:pt x="666" y="6350"/>
                </a:lnTo>
                <a:close/>
                <a:moveTo>
                  <a:pt x="646" y="6106"/>
                </a:moveTo>
                <a:lnTo>
                  <a:pt x="642" y="6102"/>
                </a:lnTo>
                <a:lnTo>
                  <a:pt x="637" y="6099"/>
                </a:lnTo>
                <a:lnTo>
                  <a:pt x="634" y="6096"/>
                </a:lnTo>
                <a:lnTo>
                  <a:pt x="636" y="6090"/>
                </a:lnTo>
                <a:lnTo>
                  <a:pt x="643" y="6092"/>
                </a:lnTo>
                <a:lnTo>
                  <a:pt x="647" y="6094"/>
                </a:lnTo>
                <a:lnTo>
                  <a:pt x="649" y="6099"/>
                </a:lnTo>
                <a:lnTo>
                  <a:pt x="646" y="6106"/>
                </a:lnTo>
                <a:close/>
                <a:moveTo>
                  <a:pt x="641" y="6166"/>
                </a:moveTo>
                <a:lnTo>
                  <a:pt x="615" y="6159"/>
                </a:lnTo>
                <a:lnTo>
                  <a:pt x="610" y="6141"/>
                </a:lnTo>
                <a:lnTo>
                  <a:pt x="622" y="6124"/>
                </a:lnTo>
                <a:lnTo>
                  <a:pt x="642" y="6113"/>
                </a:lnTo>
                <a:lnTo>
                  <a:pt x="640" y="6126"/>
                </a:lnTo>
                <a:lnTo>
                  <a:pt x="633" y="6139"/>
                </a:lnTo>
                <a:lnTo>
                  <a:pt x="632" y="6152"/>
                </a:lnTo>
                <a:lnTo>
                  <a:pt x="641" y="6166"/>
                </a:lnTo>
                <a:close/>
                <a:moveTo>
                  <a:pt x="584" y="6362"/>
                </a:moveTo>
                <a:lnTo>
                  <a:pt x="589" y="6349"/>
                </a:lnTo>
                <a:lnTo>
                  <a:pt x="604" y="6337"/>
                </a:lnTo>
                <a:lnTo>
                  <a:pt x="622" y="6326"/>
                </a:lnTo>
                <a:lnTo>
                  <a:pt x="637" y="6314"/>
                </a:lnTo>
                <a:lnTo>
                  <a:pt x="629" y="6332"/>
                </a:lnTo>
                <a:lnTo>
                  <a:pt x="617" y="6348"/>
                </a:lnTo>
                <a:lnTo>
                  <a:pt x="600" y="6358"/>
                </a:lnTo>
                <a:lnTo>
                  <a:pt x="584" y="6362"/>
                </a:lnTo>
                <a:close/>
                <a:moveTo>
                  <a:pt x="576" y="6393"/>
                </a:moveTo>
                <a:lnTo>
                  <a:pt x="585" y="6388"/>
                </a:lnTo>
                <a:lnTo>
                  <a:pt x="576" y="6393"/>
                </a:lnTo>
                <a:lnTo>
                  <a:pt x="575" y="6386"/>
                </a:lnTo>
                <a:lnTo>
                  <a:pt x="580" y="6382"/>
                </a:lnTo>
                <a:lnTo>
                  <a:pt x="584" y="6383"/>
                </a:lnTo>
                <a:lnTo>
                  <a:pt x="576" y="6393"/>
                </a:lnTo>
                <a:close/>
                <a:moveTo>
                  <a:pt x="570" y="6346"/>
                </a:moveTo>
                <a:lnTo>
                  <a:pt x="576" y="6342"/>
                </a:lnTo>
                <a:lnTo>
                  <a:pt x="580" y="6349"/>
                </a:lnTo>
                <a:lnTo>
                  <a:pt x="580" y="6355"/>
                </a:lnTo>
                <a:lnTo>
                  <a:pt x="572" y="6353"/>
                </a:lnTo>
                <a:lnTo>
                  <a:pt x="570" y="6350"/>
                </a:lnTo>
                <a:lnTo>
                  <a:pt x="570" y="6346"/>
                </a:lnTo>
                <a:close/>
                <a:moveTo>
                  <a:pt x="559" y="6204"/>
                </a:moveTo>
                <a:lnTo>
                  <a:pt x="531" y="6197"/>
                </a:lnTo>
                <a:lnTo>
                  <a:pt x="506" y="6196"/>
                </a:lnTo>
                <a:lnTo>
                  <a:pt x="493" y="6199"/>
                </a:lnTo>
                <a:lnTo>
                  <a:pt x="507" y="6201"/>
                </a:lnTo>
                <a:lnTo>
                  <a:pt x="526" y="6172"/>
                </a:lnTo>
                <a:lnTo>
                  <a:pt x="570" y="6168"/>
                </a:lnTo>
                <a:lnTo>
                  <a:pt x="594" y="6181"/>
                </a:lnTo>
                <a:lnTo>
                  <a:pt x="559" y="6204"/>
                </a:lnTo>
                <a:close/>
                <a:moveTo>
                  <a:pt x="556" y="6377"/>
                </a:moveTo>
                <a:lnTo>
                  <a:pt x="553" y="6370"/>
                </a:lnTo>
                <a:lnTo>
                  <a:pt x="556" y="6367"/>
                </a:lnTo>
                <a:lnTo>
                  <a:pt x="561" y="6364"/>
                </a:lnTo>
                <a:lnTo>
                  <a:pt x="564" y="6369"/>
                </a:lnTo>
                <a:lnTo>
                  <a:pt x="559" y="6373"/>
                </a:lnTo>
                <a:lnTo>
                  <a:pt x="556" y="6377"/>
                </a:lnTo>
                <a:close/>
                <a:moveTo>
                  <a:pt x="557" y="6302"/>
                </a:moveTo>
                <a:lnTo>
                  <a:pt x="556" y="6312"/>
                </a:lnTo>
                <a:lnTo>
                  <a:pt x="553" y="6317"/>
                </a:lnTo>
                <a:lnTo>
                  <a:pt x="547" y="6321"/>
                </a:lnTo>
                <a:lnTo>
                  <a:pt x="534" y="6322"/>
                </a:lnTo>
                <a:lnTo>
                  <a:pt x="536" y="6312"/>
                </a:lnTo>
                <a:lnTo>
                  <a:pt x="542" y="6307"/>
                </a:lnTo>
                <a:lnTo>
                  <a:pt x="548" y="6303"/>
                </a:lnTo>
                <a:lnTo>
                  <a:pt x="557" y="6302"/>
                </a:lnTo>
                <a:close/>
                <a:moveTo>
                  <a:pt x="530" y="6284"/>
                </a:moveTo>
                <a:lnTo>
                  <a:pt x="540" y="6278"/>
                </a:lnTo>
                <a:lnTo>
                  <a:pt x="542" y="6276"/>
                </a:lnTo>
                <a:lnTo>
                  <a:pt x="536" y="6280"/>
                </a:lnTo>
                <a:lnTo>
                  <a:pt x="530" y="6284"/>
                </a:lnTo>
                <a:lnTo>
                  <a:pt x="528" y="6276"/>
                </a:lnTo>
                <a:lnTo>
                  <a:pt x="535" y="6270"/>
                </a:lnTo>
                <a:lnTo>
                  <a:pt x="539" y="6271"/>
                </a:lnTo>
                <a:lnTo>
                  <a:pt x="530" y="6284"/>
                </a:lnTo>
                <a:close/>
                <a:moveTo>
                  <a:pt x="502" y="6256"/>
                </a:moveTo>
                <a:lnTo>
                  <a:pt x="506" y="6253"/>
                </a:lnTo>
                <a:lnTo>
                  <a:pt x="511" y="6251"/>
                </a:lnTo>
                <a:lnTo>
                  <a:pt x="515" y="6251"/>
                </a:lnTo>
                <a:lnTo>
                  <a:pt x="519" y="6253"/>
                </a:lnTo>
                <a:lnTo>
                  <a:pt x="514" y="6257"/>
                </a:lnTo>
                <a:lnTo>
                  <a:pt x="508" y="6261"/>
                </a:lnTo>
                <a:lnTo>
                  <a:pt x="505" y="6261"/>
                </a:lnTo>
                <a:lnTo>
                  <a:pt x="502" y="6256"/>
                </a:lnTo>
                <a:close/>
                <a:moveTo>
                  <a:pt x="489" y="6405"/>
                </a:moveTo>
                <a:lnTo>
                  <a:pt x="473" y="6395"/>
                </a:lnTo>
                <a:lnTo>
                  <a:pt x="491" y="6379"/>
                </a:lnTo>
                <a:lnTo>
                  <a:pt x="520" y="6373"/>
                </a:lnTo>
                <a:lnTo>
                  <a:pt x="534" y="6388"/>
                </a:lnTo>
                <a:lnTo>
                  <a:pt x="528" y="6396"/>
                </a:lnTo>
                <a:lnTo>
                  <a:pt x="515" y="6402"/>
                </a:lnTo>
                <a:lnTo>
                  <a:pt x="501" y="6406"/>
                </a:lnTo>
                <a:lnTo>
                  <a:pt x="489" y="6405"/>
                </a:lnTo>
                <a:close/>
                <a:moveTo>
                  <a:pt x="464" y="6578"/>
                </a:moveTo>
                <a:lnTo>
                  <a:pt x="459" y="6577"/>
                </a:lnTo>
                <a:lnTo>
                  <a:pt x="456" y="6574"/>
                </a:lnTo>
                <a:lnTo>
                  <a:pt x="456" y="6570"/>
                </a:lnTo>
                <a:lnTo>
                  <a:pt x="460" y="6565"/>
                </a:lnTo>
                <a:lnTo>
                  <a:pt x="465" y="6569"/>
                </a:lnTo>
                <a:lnTo>
                  <a:pt x="468" y="6572"/>
                </a:lnTo>
                <a:lnTo>
                  <a:pt x="468" y="6574"/>
                </a:lnTo>
                <a:lnTo>
                  <a:pt x="464" y="6578"/>
                </a:lnTo>
                <a:close/>
                <a:moveTo>
                  <a:pt x="498" y="6290"/>
                </a:moveTo>
                <a:lnTo>
                  <a:pt x="497" y="6298"/>
                </a:lnTo>
                <a:lnTo>
                  <a:pt x="493" y="6302"/>
                </a:lnTo>
                <a:lnTo>
                  <a:pt x="487" y="6304"/>
                </a:lnTo>
                <a:lnTo>
                  <a:pt x="482" y="6308"/>
                </a:lnTo>
                <a:lnTo>
                  <a:pt x="482" y="6298"/>
                </a:lnTo>
                <a:lnTo>
                  <a:pt x="485" y="6293"/>
                </a:lnTo>
                <a:lnTo>
                  <a:pt x="491" y="6290"/>
                </a:lnTo>
                <a:lnTo>
                  <a:pt x="498" y="6290"/>
                </a:lnTo>
                <a:close/>
                <a:moveTo>
                  <a:pt x="548" y="6131"/>
                </a:moveTo>
                <a:lnTo>
                  <a:pt x="543" y="6134"/>
                </a:lnTo>
                <a:lnTo>
                  <a:pt x="548" y="6131"/>
                </a:lnTo>
                <a:lnTo>
                  <a:pt x="545" y="6138"/>
                </a:lnTo>
                <a:lnTo>
                  <a:pt x="548" y="6131"/>
                </a:lnTo>
                <a:close/>
                <a:moveTo>
                  <a:pt x="618" y="6103"/>
                </a:moveTo>
                <a:lnTo>
                  <a:pt x="614" y="6106"/>
                </a:lnTo>
                <a:lnTo>
                  <a:pt x="614" y="6107"/>
                </a:lnTo>
                <a:lnTo>
                  <a:pt x="615" y="6106"/>
                </a:lnTo>
                <a:lnTo>
                  <a:pt x="618" y="6103"/>
                </a:lnTo>
                <a:lnTo>
                  <a:pt x="620" y="6107"/>
                </a:lnTo>
                <a:lnTo>
                  <a:pt x="618" y="6112"/>
                </a:lnTo>
                <a:lnTo>
                  <a:pt x="617" y="6112"/>
                </a:lnTo>
                <a:lnTo>
                  <a:pt x="618" y="6103"/>
                </a:lnTo>
                <a:close/>
                <a:moveTo>
                  <a:pt x="846" y="5855"/>
                </a:moveTo>
                <a:lnTo>
                  <a:pt x="851" y="5855"/>
                </a:lnTo>
                <a:lnTo>
                  <a:pt x="855" y="5856"/>
                </a:lnTo>
                <a:lnTo>
                  <a:pt x="857" y="5860"/>
                </a:lnTo>
                <a:lnTo>
                  <a:pt x="860" y="5864"/>
                </a:lnTo>
                <a:lnTo>
                  <a:pt x="851" y="5865"/>
                </a:lnTo>
                <a:lnTo>
                  <a:pt x="843" y="5865"/>
                </a:lnTo>
                <a:lnTo>
                  <a:pt x="841" y="5863"/>
                </a:lnTo>
                <a:lnTo>
                  <a:pt x="846" y="5855"/>
                </a:lnTo>
                <a:close/>
                <a:moveTo>
                  <a:pt x="871" y="5898"/>
                </a:moveTo>
                <a:lnTo>
                  <a:pt x="871" y="5898"/>
                </a:lnTo>
                <a:lnTo>
                  <a:pt x="871" y="5898"/>
                </a:lnTo>
                <a:lnTo>
                  <a:pt x="870" y="5898"/>
                </a:lnTo>
                <a:lnTo>
                  <a:pt x="871" y="5898"/>
                </a:lnTo>
                <a:close/>
                <a:moveTo>
                  <a:pt x="893" y="5861"/>
                </a:moveTo>
                <a:lnTo>
                  <a:pt x="901" y="5859"/>
                </a:lnTo>
                <a:lnTo>
                  <a:pt x="893" y="5861"/>
                </a:lnTo>
                <a:lnTo>
                  <a:pt x="893" y="5855"/>
                </a:lnTo>
                <a:lnTo>
                  <a:pt x="897" y="5850"/>
                </a:lnTo>
                <a:lnTo>
                  <a:pt x="899" y="5851"/>
                </a:lnTo>
                <a:lnTo>
                  <a:pt x="893" y="5861"/>
                </a:lnTo>
                <a:close/>
                <a:moveTo>
                  <a:pt x="1000" y="5715"/>
                </a:moveTo>
                <a:lnTo>
                  <a:pt x="1000" y="5715"/>
                </a:lnTo>
                <a:lnTo>
                  <a:pt x="1000" y="5715"/>
                </a:lnTo>
                <a:lnTo>
                  <a:pt x="1000" y="5715"/>
                </a:lnTo>
                <a:lnTo>
                  <a:pt x="1000" y="5715"/>
                </a:lnTo>
                <a:close/>
                <a:moveTo>
                  <a:pt x="1015" y="5702"/>
                </a:moveTo>
                <a:lnTo>
                  <a:pt x="1009" y="5698"/>
                </a:lnTo>
                <a:lnTo>
                  <a:pt x="1006" y="5693"/>
                </a:lnTo>
                <a:lnTo>
                  <a:pt x="1010" y="5688"/>
                </a:lnTo>
                <a:lnTo>
                  <a:pt x="1017" y="5682"/>
                </a:lnTo>
                <a:lnTo>
                  <a:pt x="1017" y="5692"/>
                </a:lnTo>
                <a:lnTo>
                  <a:pt x="1015" y="5702"/>
                </a:lnTo>
                <a:close/>
                <a:moveTo>
                  <a:pt x="1027" y="5677"/>
                </a:moveTo>
                <a:lnTo>
                  <a:pt x="1024" y="5677"/>
                </a:lnTo>
                <a:lnTo>
                  <a:pt x="1027" y="5677"/>
                </a:lnTo>
                <a:lnTo>
                  <a:pt x="1022" y="5679"/>
                </a:lnTo>
                <a:lnTo>
                  <a:pt x="1027" y="5677"/>
                </a:lnTo>
                <a:close/>
                <a:moveTo>
                  <a:pt x="1071" y="5570"/>
                </a:moveTo>
                <a:lnTo>
                  <a:pt x="1066" y="5577"/>
                </a:lnTo>
                <a:lnTo>
                  <a:pt x="1062" y="5585"/>
                </a:lnTo>
                <a:lnTo>
                  <a:pt x="1056" y="5591"/>
                </a:lnTo>
                <a:lnTo>
                  <a:pt x="1048" y="5595"/>
                </a:lnTo>
                <a:lnTo>
                  <a:pt x="1053" y="5588"/>
                </a:lnTo>
                <a:lnTo>
                  <a:pt x="1059" y="5580"/>
                </a:lnTo>
                <a:lnTo>
                  <a:pt x="1064" y="5574"/>
                </a:lnTo>
                <a:lnTo>
                  <a:pt x="1071" y="5570"/>
                </a:lnTo>
                <a:close/>
                <a:moveTo>
                  <a:pt x="1102" y="5518"/>
                </a:moveTo>
                <a:lnTo>
                  <a:pt x="1102" y="5518"/>
                </a:lnTo>
                <a:lnTo>
                  <a:pt x="1102" y="5518"/>
                </a:lnTo>
                <a:lnTo>
                  <a:pt x="1102" y="5518"/>
                </a:lnTo>
                <a:lnTo>
                  <a:pt x="1102" y="5518"/>
                </a:lnTo>
                <a:close/>
                <a:moveTo>
                  <a:pt x="1149" y="5457"/>
                </a:moveTo>
                <a:lnTo>
                  <a:pt x="1143" y="5464"/>
                </a:lnTo>
                <a:lnTo>
                  <a:pt x="1135" y="5473"/>
                </a:lnTo>
                <a:lnTo>
                  <a:pt x="1136" y="5467"/>
                </a:lnTo>
                <a:lnTo>
                  <a:pt x="1140" y="5463"/>
                </a:lnTo>
                <a:lnTo>
                  <a:pt x="1145" y="5460"/>
                </a:lnTo>
                <a:lnTo>
                  <a:pt x="1149" y="5457"/>
                </a:lnTo>
                <a:close/>
                <a:moveTo>
                  <a:pt x="1164" y="5440"/>
                </a:moveTo>
                <a:lnTo>
                  <a:pt x="1158" y="5448"/>
                </a:lnTo>
                <a:lnTo>
                  <a:pt x="1150" y="5455"/>
                </a:lnTo>
                <a:lnTo>
                  <a:pt x="1153" y="5450"/>
                </a:lnTo>
                <a:lnTo>
                  <a:pt x="1155" y="5445"/>
                </a:lnTo>
                <a:lnTo>
                  <a:pt x="1159" y="5441"/>
                </a:lnTo>
                <a:lnTo>
                  <a:pt x="1164" y="5440"/>
                </a:lnTo>
                <a:close/>
                <a:moveTo>
                  <a:pt x="869" y="5678"/>
                </a:moveTo>
                <a:lnTo>
                  <a:pt x="915" y="5579"/>
                </a:lnTo>
                <a:lnTo>
                  <a:pt x="991" y="5497"/>
                </a:lnTo>
                <a:lnTo>
                  <a:pt x="1083" y="5434"/>
                </a:lnTo>
                <a:lnTo>
                  <a:pt x="1174" y="5390"/>
                </a:lnTo>
                <a:lnTo>
                  <a:pt x="1145" y="5440"/>
                </a:lnTo>
                <a:lnTo>
                  <a:pt x="1113" y="5497"/>
                </a:lnTo>
                <a:lnTo>
                  <a:pt x="1099" y="5525"/>
                </a:lnTo>
                <a:lnTo>
                  <a:pt x="1120" y="5487"/>
                </a:lnTo>
                <a:lnTo>
                  <a:pt x="1034" y="5558"/>
                </a:lnTo>
                <a:lnTo>
                  <a:pt x="977" y="5715"/>
                </a:lnTo>
                <a:lnTo>
                  <a:pt x="935" y="5836"/>
                </a:lnTo>
                <a:lnTo>
                  <a:pt x="894" y="5802"/>
                </a:lnTo>
                <a:lnTo>
                  <a:pt x="898" y="5799"/>
                </a:lnTo>
                <a:lnTo>
                  <a:pt x="906" y="5794"/>
                </a:lnTo>
                <a:lnTo>
                  <a:pt x="907" y="5791"/>
                </a:lnTo>
                <a:lnTo>
                  <a:pt x="908" y="5789"/>
                </a:lnTo>
                <a:lnTo>
                  <a:pt x="907" y="5785"/>
                </a:lnTo>
                <a:lnTo>
                  <a:pt x="904" y="5780"/>
                </a:lnTo>
                <a:lnTo>
                  <a:pt x="898" y="5790"/>
                </a:lnTo>
                <a:lnTo>
                  <a:pt x="893" y="5799"/>
                </a:lnTo>
                <a:lnTo>
                  <a:pt x="888" y="5776"/>
                </a:lnTo>
                <a:lnTo>
                  <a:pt x="882" y="5749"/>
                </a:lnTo>
                <a:lnTo>
                  <a:pt x="875" y="5716"/>
                </a:lnTo>
                <a:lnTo>
                  <a:pt x="869" y="5678"/>
                </a:lnTo>
                <a:close/>
                <a:moveTo>
                  <a:pt x="339" y="6502"/>
                </a:moveTo>
                <a:lnTo>
                  <a:pt x="334" y="6503"/>
                </a:lnTo>
                <a:lnTo>
                  <a:pt x="326" y="6504"/>
                </a:lnTo>
                <a:lnTo>
                  <a:pt x="329" y="6495"/>
                </a:lnTo>
                <a:lnTo>
                  <a:pt x="335" y="6491"/>
                </a:lnTo>
                <a:lnTo>
                  <a:pt x="339" y="6495"/>
                </a:lnTo>
                <a:lnTo>
                  <a:pt x="339" y="6502"/>
                </a:lnTo>
                <a:close/>
                <a:moveTo>
                  <a:pt x="277" y="6512"/>
                </a:moveTo>
                <a:lnTo>
                  <a:pt x="291" y="6504"/>
                </a:lnTo>
                <a:lnTo>
                  <a:pt x="305" y="6497"/>
                </a:lnTo>
                <a:lnTo>
                  <a:pt x="300" y="6505"/>
                </a:lnTo>
                <a:lnTo>
                  <a:pt x="296" y="6511"/>
                </a:lnTo>
                <a:lnTo>
                  <a:pt x="288" y="6512"/>
                </a:lnTo>
                <a:lnTo>
                  <a:pt x="277" y="6512"/>
                </a:lnTo>
                <a:close/>
                <a:moveTo>
                  <a:pt x="286" y="6430"/>
                </a:moveTo>
                <a:lnTo>
                  <a:pt x="282" y="6435"/>
                </a:lnTo>
                <a:lnTo>
                  <a:pt x="286" y="6430"/>
                </a:lnTo>
                <a:lnTo>
                  <a:pt x="289" y="6435"/>
                </a:lnTo>
                <a:lnTo>
                  <a:pt x="287" y="6442"/>
                </a:lnTo>
                <a:lnTo>
                  <a:pt x="284" y="6442"/>
                </a:lnTo>
                <a:lnTo>
                  <a:pt x="286" y="6430"/>
                </a:lnTo>
                <a:close/>
                <a:moveTo>
                  <a:pt x="258" y="6477"/>
                </a:moveTo>
                <a:lnTo>
                  <a:pt x="251" y="6475"/>
                </a:lnTo>
                <a:lnTo>
                  <a:pt x="250" y="6469"/>
                </a:lnTo>
                <a:lnTo>
                  <a:pt x="251" y="6458"/>
                </a:lnTo>
                <a:lnTo>
                  <a:pt x="252" y="6451"/>
                </a:lnTo>
                <a:lnTo>
                  <a:pt x="263" y="6456"/>
                </a:lnTo>
                <a:lnTo>
                  <a:pt x="266" y="6460"/>
                </a:lnTo>
                <a:lnTo>
                  <a:pt x="265" y="6466"/>
                </a:lnTo>
                <a:lnTo>
                  <a:pt x="258" y="6477"/>
                </a:lnTo>
                <a:close/>
                <a:moveTo>
                  <a:pt x="190" y="6471"/>
                </a:moveTo>
                <a:lnTo>
                  <a:pt x="182" y="6471"/>
                </a:lnTo>
                <a:lnTo>
                  <a:pt x="179" y="6470"/>
                </a:lnTo>
                <a:lnTo>
                  <a:pt x="176" y="6465"/>
                </a:lnTo>
                <a:lnTo>
                  <a:pt x="177" y="6457"/>
                </a:lnTo>
                <a:lnTo>
                  <a:pt x="185" y="6458"/>
                </a:lnTo>
                <a:lnTo>
                  <a:pt x="190" y="6461"/>
                </a:lnTo>
                <a:lnTo>
                  <a:pt x="193" y="6465"/>
                </a:lnTo>
                <a:lnTo>
                  <a:pt x="190" y="6471"/>
                </a:lnTo>
                <a:close/>
                <a:moveTo>
                  <a:pt x="162" y="6518"/>
                </a:moveTo>
                <a:lnTo>
                  <a:pt x="151" y="6516"/>
                </a:lnTo>
                <a:lnTo>
                  <a:pt x="154" y="6504"/>
                </a:lnTo>
                <a:lnTo>
                  <a:pt x="165" y="6495"/>
                </a:lnTo>
                <a:lnTo>
                  <a:pt x="175" y="6500"/>
                </a:lnTo>
                <a:lnTo>
                  <a:pt x="168" y="6509"/>
                </a:lnTo>
                <a:lnTo>
                  <a:pt x="162" y="6518"/>
                </a:lnTo>
                <a:close/>
                <a:moveTo>
                  <a:pt x="286" y="6257"/>
                </a:moveTo>
                <a:lnTo>
                  <a:pt x="300" y="6251"/>
                </a:lnTo>
                <a:lnTo>
                  <a:pt x="310" y="6246"/>
                </a:lnTo>
                <a:lnTo>
                  <a:pt x="311" y="6252"/>
                </a:lnTo>
                <a:lnTo>
                  <a:pt x="308" y="6255"/>
                </a:lnTo>
                <a:lnTo>
                  <a:pt x="300" y="6257"/>
                </a:lnTo>
                <a:lnTo>
                  <a:pt x="286" y="6257"/>
                </a:lnTo>
                <a:close/>
                <a:moveTo>
                  <a:pt x="6034" y="749"/>
                </a:moveTo>
                <a:lnTo>
                  <a:pt x="6030" y="751"/>
                </a:lnTo>
                <a:lnTo>
                  <a:pt x="6029" y="751"/>
                </a:lnTo>
                <a:lnTo>
                  <a:pt x="6032" y="751"/>
                </a:lnTo>
                <a:lnTo>
                  <a:pt x="6034" y="749"/>
                </a:lnTo>
                <a:lnTo>
                  <a:pt x="6033" y="752"/>
                </a:lnTo>
                <a:lnTo>
                  <a:pt x="6034" y="749"/>
                </a:lnTo>
                <a:close/>
                <a:moveTo>
                  <a:pt x="5927" y="1164"/>
                </a:moveTo>
                <a:lnTo>
                  <a:pt x="5934" y="1157"/>
                </a:lnTo>
                <a:lnTo>
                  <a:pt x="5940" y="1149"/>
                </a:lnTo>
                <a:lnTo>
                  <a:pt x="5939" y="1155"/>
                </a:lnTo>
                <a:lnTo>
                  <a:pt x="5935" y="1162"/>
                </a:lnTo>
                <a:lnTo>
                  <a:pt x="5930" y="1164"/>
                </a:lnTo>
                <a:lnTo>
                  <a:pt x="5927" y="1164"/>
                </a:lnTo>
                <a:close/>
                <a:moveTo>
                  <a:pt x="6001" y="1117"/>
                </a:moveTo>
                <a:lnTo>
                  <a:pt x="6024" y="1113"/>
                </a:lnTo>
                <a:lnTo>
                  <a:pt x="6048" y="1104"/>
                </a:lnTo>
                <a:lnTo>
                  <a:pt x="6061" y="1103"/>
                </a:lnTo>
                <a:lnTo>
                  <a:pt x="6049" y="1118"/>
                </a:lnTo>
                <a:lnTo>
                  <a:pt x="6028" y="1127"/>
                </a:lnTo>
                <a:lnTo>
                  <a:pt x="6005" y="1135"/>
                </a:lnTo>
                <a:lnTo>
                  <a:pt x="5992" y="1135"/>
                </a:lnTo>
                <a:lnTo>
                  <a:pt x="6001" y="1117"/>
                </a:lnTo>
                <a:close/>
                <a:moveTo>
                  <a:pt x="6093" y="915"/>
                </a:moveTo>
                <a:lnTo>
                  <a:pt x="6084" y="922"/>
                </a:lnTo>
                <a:lnTo>
                  <a:pt x="6071" y="926"/>
                </a:lnTo>
                <a:lnTo>
                  <a:pt x="6057" y="927"/>
                </a:lnTo>
                <a:lnTo>
                  <a:pt x="6044" y="929"/>
                </a:lnTo>
                <a:lnTo>
                  <a:pt x="6056" y="922"/>
                </a:lnTo>
                <a:lnTo>
                  <a:pt x="6067" y="917"/>
                </a:lnTo>
                <a:lnTo>
                  <a:pt x="6080" y="915"/>
                </a:lnTo>
                <a:lnTo>
                  <a:pt x="6093" y="915"/>
                </a:lnTo>
                <a:close/>
                <a:moveTo>
                  <a:pt x="6086" y="1355"/>
                </a:moveTo>
                <a:lnTo>
                  <a:pt x="6069" y="1360"/>
                </a:lnTo>
                <a:lnTo>
                  <a:pt x="6069" y="1355"/>
                </a:lnTo>
                <a:lnTo>
                  <a:pt x="6080" y="1346"/>
                </a:lnTo>
                <a:lnTo>
                  <a:pt x="6095" y="1339"/>
                </a:lnTo>
                <a:lnTo>
                  <a:pt x="6091" y="1350"/>
                </a:lnTo>
                <a:lnTo>
                  <a:pt x="6086" y="1355"/>
                </a:lnTo>
                <a:close/>
                <a:moveTo>
                  <a:pt x="6044" y="1332"/>
                </a:moveTo>
                <a:lnTo>
                  <a:pt x="6044" y="1332"/>
                </a:lnTo>
                <a:lnTo>
                  <a:pt x="6044" y="1332"/>
                </a:lnTo>
                <a:lnTo>
                  <a:pt x="6044" y="1330"/>
                </a:lnTo>
                <a:lnTo>
                  <a:pt x="6046" y="1328"/>
                </a:lnTo>
                <a:lnTo>
                  <a:pt x="6046" y="1328"/>
                </a:lnTo>
                <a:lnTo>
                  <a:pt x="6044" y="1332"/>
                </a:lnTo>
                <a:close/>
                <a:moveTo>
                  <a:pt x="6019" y="1321"/>
                </a:moveTo>
                <a:lnTo>
                  <a:pt x="6016" y="1321"/>
                </a:lnTo>
                <a:lnTo>
                  <a:pt x="6015" y="1320"/>
                </a:lnTo>
                <a:lnTo>
                  <a:pt x="6016" y="1317"/>
                </a:lnTo>
                <a:lnTo>
                  <a:pt x="6016" y="1316"/>
                </a:lnTo>
                <a:lnTo>
                  <a:pt x="6020" y="1316"/>
                </a:lnTo>
                <a:lnTo>
                  <a:pt x="6021" y="1317"/>
                </a:lnTo>
                <a:lnTo>
                  <a:pt x="6021" y="1318"/>
                </a:lnTo>
                <a:lnTo>
                  <a:pt x="6019" y="1321"/>
                </a:lnTo>
                <a:close/>
                <a:moveTo>
                  <a:pt x="6170" y="992"/>
                </a:moveTo>
                <a:lnTo>
                  <a:pt x="6170" y="992"/>
                </a:lnTo>
                <a:lnTo>
                  <a:pt x="6170" y="992"/>
                </a:lnTo>
                <a:lnTo>
                  <a:pt x="6172" y="992"/>
                </a:lnTo>
                <a:lnTo>
                  <a:pt x="6170" y="992"/>
                </a:lnTo>
                <a:close/>
                <a:moveTo>
                  <a:pt x="6289" y="931"/>
                </a:moveTo>
                <a:lnTo>
                  <a:pt x="6293" y="935"/>
                </a:lnTo>
                <a:lnTo>
                  <a:pt x="6294" y="940"/>
                </a:lnTo>
                <a:lnTo>
                  <a:pt x="6291" y="945"/>
                </a:lnTo>
                <a:lnTo>
                  <a:pt x="6290" y="950"/>
                </a:lnTo>
                <a:lnTo>
                  <a:pt x="6288" y="945"/>
                </a:lnTo>
                <a:lnTo>
                  <a:pt x="6286" y="941"/>
                </a:lnTo>
                <a:lnTo>
                  <a:pt x="6286" y="936"/>
                </a:lnTo>
                <a:lnTo>
                  <a:pt x="6289" y="931"/>
                </a:lnTo>
                <a:close/>
                <a:moveTo>
                  <a:pt x="6389" y="1102"/>
                </a:moveTo>
                <a:lnTo>
                  <a:pt x="6395" y="1110"/>
                </a:lnTo>
                <a:lnTo>
                  <a:pt x="6392" y="1113"/>
                </a:lnTo>
                <a:lnTo>
                  <a:pt x="6386" y="1115"/>
                </a:lnTo>
                <a:lnTo>
                  <a:pt x="6377" y="1116"/>
                </a:lnTo>
                <a:lnTo>
                  <a:pt x="6373" y="1110"/>
                </a:lnTo>
                <a:lnTo>
                  <a:pt x="6377" y="1106"/>
                </a:lnTo>
                <a:lnTo>
                  <a:pt x="6383" y="1104"/>
                </a:lnTo>
                <a:lnTo>
                  <a:pt x="6389" y="1102"/>
                </a:lnTo>
                <a:close/>
                <a:moveTo>
                  <a:pt x="6393" y="1144"/>
                </a:moveTo>
                <a:lnTo>
                  <a:pt x="6391" y="1140"/>
                </a:lnTo>
                <a:lnTo>
                  <a:pt x="6389" y="1138"/>
                </a:lnTo>
                <a:lnTo>
                  <a:pt x="6391" y="1136"/>
                </a:lnTo>
                <a:lnTo>
                  <a:pt x="6396" y="1135"/>
                </a:lnTo>
                <a:lnTo>
                  <a:pt x="6395" y="1140"/>
                </a:lnTo>
                <a:lnTo>
                  <a:pt x="6393" y="1144"/>
                </a:lnTo>
                <a:close/>
                <a:moveTo>
                  <a:pt x="6731" y="803"/>
                </a:moveTo>
                <a:lnTo>
                  <a:pt x="6732" y="807"/>
                </a:lnTo>
                <a:lnTo>
                  <a:pt x="6732" y="809"/>
                </a:lnTo>
                <a:lnTo>
                  <a:pt x="6731" y="810"/>
                </a:lnTo>
                <a:lnTo>
                  <a:pt x="6727" y="810"/>
                </a:lnTo>
                <a:lnTo>
                  <a:pt x="6727" y="808"/>
                </a:lnTo>
                <a:lnTo>
                  <a:pt x="6727" y="807"/>
                </a:lnTo>
                <a:lnTo>
                  <a:pt x="6729" y="804"/>
                </a:lnTo>
                <a:lnTo>
                  <a:pt x="6731" y="803"/>
                </a:lnTo>
                <a:close/>
                <a:moveTo>
                  <a:pt x="9455" y="687"/>
                </a:moveTo>
                <a:lnTo>
                  <a:pt x="9450" y="702"/>
                </a:lnTo>
                <a:lnTo>
                  <a:pt x="9443" y="711"/>
                </a:lnTo>
                <a:lnTo>
                  <a:pt x="9434" y="716"/>
                </a:lnTo>
                <a:lnTo>
                  <a:pt x="9418" y="720"/>
                </a:lnTo>
                <a:lnTo>
                  <a:pt x="9423" y="709"/>
                </a:lnTo>
                <a:lnTo>
                  <a:pt x="9432" y="698"/>
                </a:lnTo>
                <a:lnTo>
                  <a:pt x="9442" y="692"/>
                </a:lnTo>
                <a:lnTo>
                  <a:pt x="9455" y="687"/>
                </a:lnTo>
                <a:close/>
                <a:moveTo>
                  <a:pt x="9502" y="869"/>
                </a:moveTo>
                <a:lnTo>
                  <a:pt x="9507" y="869"/>
                </a:lnTo>
                <a:lnTo>
                  <a:pt x="9512" y="869"/>
                </a:lnTo>
                <a:lnTo>
                  <a:pt x="9516" y="870"/>
                </a:lnTo>
                <a:lnTo>
                  <a:pt x="9516" y="875"/>
                </a:lnTo>
                <a:lnTo>
                  <a:pt x="9511" y="874"/>
                </a:lnTo>
                <a:lnTo>
                  <a:pt x="9506" y="874"/>
                </a:lnTo>
                <a:lnTo>
                  <a:pt x="9503" y="873"/>
                </a:lnTo>
                <a:lnTo>
                  <a:pt x="9502" y="869"/>
                </a:lnTo>
                <a:close/>
                <a:moveTo>
                  <a:pt x="9552" y="829"/>
                </a:moveTo>
                <a:lnTo>
                  <a:pt x="9549" y="842"/>
                </a:lnTo>
                <a:lnTo>
                  <a:pt x="9546" y="849"/>
                </a:lnTo>
                <a:lnTo>
                  <a:pt x="9541" y="850"/>
                </a:lnTo>
                <a:lnTo>
                  <a:pt x="9535" y="846"/>
                </a:lnTo>
                <a:lnTo>
                  <a:pt x="9544" y="838"/>
                </a:lnTo>
                <a:lnTo>
                  <a:pt x="9552" y="829"/>
                </a:lnTo>
                <a:close/>
                <a:moveTo>
                  <a:pt x="9748" y="673"/>
                </a:moveTo>
                <a:lnTo>
                  <a:pt x="9743" y="674"/>
                </a:lnTo>
                <a:lnTo>
                  <a:pt x="9743" y="674"/>
                </a:lnTo>
                <a:lnTo>
                  <a:pt x="9744" y="674"/>
                </a:lnTo>
                <a:lnTo>
                  <a:pt x="9748" y="673"/>
                </a:lnTo>
                <a:lnTo>
                  <a:pt x="9746" y="675"/>
                </a:lnTo>
                <a:lnTo>
                  <a:pt x="9743" y="677"/>
                </a:lnTo>
                <a:lnTo>
                  <a:pt x="9741" y="677"/>
                </a:lnTo>
                <a:lnTo>
                  <a:pt x="9748" y="673"/>
                </a:lnTo>
                <a:close/>
                <a:moveTo>
                  <a:pt x="9657" y="768"/>
                </a:moveTo>
                <a:lnTo>
                  <a:pt x="9652" y="771"/>
                </a:lnTo>
                <a:lnTo>
                  <a:pt x="9651" y="772"/>
                </a:lnTo>
                <a:lnTo>
                  <a:pt x="9653" y="771"/>
                </a:lnTo>
                <a:lnTo>
                  <a:pt x="9657" y="768"/>
                </a:lnTo>
                <a:lnTo>
                  <a:pt x="9659" y="775"/>
                </a:lnTo>
                <a:lnTo>
                  <a:pt x="9653" y="780"/>
                </a:lnTo>
                <a:lnTo>
                  <a:pt x="9651" y="779"/>
                </a:lnTo>
                <a:lnTo>
                  <a:pt x="9657" y="768"/>
                </a:lnTo>
                <a:close/>
                <a:moveTo>
                  <a:pt x="9676" y="756"/>
                </a:moveTo>
                <a:lnTo>
                  <a:pt x="9680" y="759"/>
                </a:lnTo>
                <a:lnTo>
                  <a:pt x="9680" y="762"/>
                </a:lnTo>
                <a:lnTo>
                  <a:pt x="9678" y="767"/>
                </a:lnTo>
                <a:lnTo>
                  <a:pt x="9675" y="771"/>
                </a:lnTo>
                <a:lnTo>
                  <a:pt x="9673" y="767"/>
                </a:lnTo>
                <a:lnTo>
                  <a:pt x="9673" y="763"/>
                </a:lnTo>
                <a:lnTo>
                  <a:pt x="9675" y="759"/>
                </a:lnTo>
                <a:lnTo>
                  <a:pt x="9676" y="756"/>
                </a:lnTo>
                <a:close/>
                <a:moveTo>
                  <a:pt x="9618" y="893"/>
                </a:moveTo>
                <a:lnTo>
                  <a:pt x="9614" y="896"/>
                </a:lnTo>
                <a:lnTo>
                  <a:pt x="9618" y="893"/>
                </a:lnTo>
                <a:lnTo>
                  <a:pt x="9620" y="899"/>
                </a:lnTo>
                <a:lnTo>
                  <a:pt x="9618" y="905"/>
                </a:lnTo>
                <a:lnTo>
                  <a:pt x="9615" y="903"/>
                </a:lnTo>
                <a:lnTo>
                  <a:pt x="9618" y="893"/>
                </a:lnTo>
                <a:close/>
                <a:moveTo>
                  <a:pt x="9645" y="967"/>
                </a:moveTo>
                <a:lnTo>
                  <a:pt x="9651" y="971"/>
                </a:lnTo>
                <a:lnTo>
                  <a:pt x="9653" y="975"/>
                </a:lnTo>
                <a:lnTo>
                  <a:pt x="9653" y="980"/>
                </a:lnTo>
                <a:lnTo>
                  <a:pt x="9650" y="987"/>
                </a:lnTo>
                <a:lnTo>
                  <a:pt x="9645" y="981"/>
                </a:lnTo>
                <a:lnTo>
                  <a:pt x="9641" y="976"/>
                </a:lnTo>
                <a:lnTo>
                  <a:pt x="9639" y="972"/>
                </a:lnTo>
                <a:lnTo>
                  <a:pt x="9645" y="967"/>
                </a:lnTo>
                <a:close/>
                <a:moveTo>
                  <a:pt x="9709" y="971"/>
                </a:moveTo>
                <a:lnTo>
                  <a:pt x="9708" y="978"/>
                </a:lnTo>
                <a:lnTo>
                  <a:pt x="9703" y="985"/>
                </a:lnTo>
                <a:lnTo>
                  <a:pt x="9697" y="987"/>
                </a:lnTo>
                <a:lnTo>
                  <a:pt x="9692" y="984"/>
                </a:lnTo>
                <a:lnTo>
                  <a:pt x="9699" y="978"/>
                </a:lnTo>
                <a:lnTo>
                  <a:pt x="9709" y="971"/>
                </a:lnTo>
                <a:close/>
                <a:moveTo>
                  <a:pt x="9467" y="1122"/>
                </a:moveTo>
                <a:lnTo>
                  <a:pt x="9466" y="1132"/>
                </a:lnTo>
                <a:lnTo>
                  <a:pt x="9464" y="1141"/>
                </a:lnTo>
                <a:lnTo>
                  <a:pt x="9460" y="1148"/>
                </a:lnTo>
                <a:lnTo>
                  <a:pt x="9452" y="1152"/>
                </a:lnTo>
                <a:lnTo>
                  <a:pt x="9455" y="1144"/>
                </a:lnTo>
                <a:lnTo>
                  <a:pt x="9456" y="1135"/>
                </a:lnTo>
                <a:lnTo>
                  <a:pt x="9459" y="1126"/>
                </a:lnTo>
                <a:lnTo>
                  <a:pt x="9467" y="1122"/>
                </a:lnTo>
                <a:close/>
                <a:moveTo>
                  <a:pt x="9488" y="1131"/>
                </a:moveTo>
                <a:lnTo>
                  <a:pt x="9489" y="1135"/>
                </a:lnTo>
                <a:lnTo>
                  <a:pt x="9488" y="1138"/>
                </a:lnTo>
                <a:lnTo>
                  <a:pt x="9485" y="1139"/>
                </a:lnTo>
                <a:lnTo>
                  <a:pt x="9480" y="1140"/>
                </a:lnTo>
                <a:lnTo>
                  <a:pt x="9479" y="1138"/>
                </a:lnTo>
                <a:lnTo>
                  <a:pt x="9482" y="1135"/>
                </a:lnTo>
                <a:lnTo>
                  <a:pt x="9484" y="1132"/>
                </a:lnTo>
                <a:lnTo>
                  <a:pt x="9488" y="1131"/>
                </a:lnTo>
                <a:close/>
                <a:moveTo>
                  <a:pt x="12827" y="649"/>
                </a:moveTo>
                <a:lnTo>
                  <a:pt x="12823" y="654"/>
                </a:lnTo>
                <a:lnTo>
                  <a:pt x="12822" y="654"/>
                </a:lnTo>
                <a:lnTo>
                  <a:pt x="12824" y="653"/>
                </a:lnTo>
                <a:lnTo>
                  <a:pt x="12827" y="649"/>
                </a:lnTo>
                <a:lnTo>
                  <a:pt x="12830" y="654"/>
                </a:lnTo>
                <a:lnTo>
                  <a:pt x="12827" y="659"/>
                </a:lnTo>
                <a:lnTo>
                  <a:pt x="12824" y="659"/>
                </a:lnTo>
                <a:lnTo>
                  <a:pt x="12827" y="649"/>
                </a:lnTo>
                <a:close/>
                <a:moveTo>
                  <a:pt x="14882" y="1075"/>
                </a:moveTo>
                <a:lnTo>
                  <a:pt x="14882" y="1076"/>
                </a:lnTo>
                <a:lnTo>
                  <a:pt x="14881" y="1076"/>
                </a:lnTo>
                <a:lnTo>
                  <a:pt x="14881" y="1076"/>
                </a:lnTo>
                <a:lnTo>
                  <a:pt x="14880" y="1075"/>
                </a:lnTo>
                <a:lnTo>
                  <a:pt x="14882" y="1075"/>
                </a:lnTo>
                <a:close/>
                <a:moveTo>
                  <a:pt x="14917" y="1127"/>
                </a:moveTo>
                <a:lnTo>
                  <a:pt x="14921" y="1125"/>
                </a:lnTo>
                <a:lnTo>
                  <a:pt x="14927" y="1124"/>
                </a:lnTo>
                <a:lnTo>
                  <a:pt x="14927" y="1138"/>
                </a:lnTo>
                <a:lnTo>
                  <a:pt x="14916" y="1144"/>
                </a:lnTo>
                <a:lnTo>
                  <a:pt x="14908" y="1140"/>
                </a:lnTo>
                <a:lnTo>
                  <a:pt x="14917" y="1127"/>
                </a:lnTo>
                <a:close/>
                <a:moveTo>
                  <a:pt x="15212" y="1852"/>
                </a:moveTo>
                <a:lnTo>
                  <a:pt x="15214" y="1853"/>
                </a:lnTo>
                <a:lnTo>
                  <a:pt x="15215" y="1854"/>
                </a:lnTo>
                <a:lnTo>
                  <a:pt x="15215" y="1855"/>
                </a:lnTo>
                <a:lnTo>
                  <a:pt x="15215" y="1858"/>
                </a:lnTo>
                <a:lnTo>
                  <a:pt x="15212" y="1857"/>
                </a:lnTo>
                <a:lnTo>
                  <a:pt x="15211" y="1855"/>
                </a:lnTo>
                <a:lnTo>
                  <a:pt x="15210" y="1854"/>
                </a:lnTo>
                <a:lnTo>
                  <a:pt x="15212" y="1852"/>
                </a:lnTo>
                <a:close/>
                <a:moveTo>
                  <a:pt x="14730" y="2351"/>
                </a:moveTo>
                <a:lnTo>
                  <a:pt x="14728" y="2351"/>
                </a:lnTo>
                <a:lnTo>
                  <a:pt x="14730" y="2351"/>
                </a:lnTo>
                <a:lnTo>
                  <a:pt x="14728" y="2352"/>
                </a:lnTo>
                <a:lnTo>
                  <a:pt x="14730" y="2351"/>
                </a:lnTo>
                <a:close/>
                <a:moveTo>
                  <a:pt x="15429" y="2217"/>
                </a:moveTo>
                <a:lnTo>
                  <a:pt x="15422" y="2212"/>
                </a:lnTo>
                <a:lnTo>
                  <a:pt x="15422" y="2207"/>
                </a:lnTo>
                <a:lnTo>
                  <a:pt x="15426" y="2203"/>
                </a:lnTo>
                <a:lnTo>
                  <a:pt x="15434" y="2198"/>
                </a:lnTo>
                <a:lnTo>
                  <a:pt x="15439" y="2202"/>
                </a:lnTo>
                <a:lnTo>
                  <a:pt x="15438" y="2207"/>
                </a:lnTo>
                <a:lnTo>
                  <a:pt x="15433" y="2212"/>
                </a:lnTo>
                <a:lnTo>
                  <a:pt x="15429" y="2217"/>
                </a:lnTo>
                <a:close/>
                <a:moveTo>
                  <a:pt x="15391" y="2225"/>
                </a:moveTo>
                <a:lnTo>
                  <a:pt x="15387" y="2212"/>
                </a:lnTo>
                <a:lnTo>
                  <a:pt x="15389" y="2204"/>
                </a:lnTo>
                <a:lnTo>
                  <a:pt x="15398" y="2200"/>
                </a:lnTo>
                <a:lnTo>
                  <a:pt x="15410" y="2200"/>
                </a:lnTo>
                <a:lnTo>
                  <a:pt x="15401" y="2213"/>
                </a:lnTo>
                <a:lnTo>
                  <a:pt x="15391" y="2225"/>
                </a:lnTo>
                <a:close/>
                <a:moveTo>
                  <a:pt x="15350" y="2171"/>
                </a:moveTo>
                <a:lnTo>
                  <a:pt x="15363" y="2162"/>
                </a:lnTo>
                <a:lnTo>
                  <a:pt x="15375" y="2153"/>
                </a:lnTo>
                <a:lnTo>
                  <a:pt x="15374" y="2167"/>
                </a:lnTo>
                <a:lnTo>
                  <a:pt x="15371" y="2174"/>
                </a:lnTo>
                <a:lnTo>
                  <a:pt x="15364" y="2174"/>
                </a:lnTo>
                <a:lnTo>
                  <a:pt x="15350" y="2171"/>
                </a:lnTo>
                <a:close/>
                <a:moveTo>
                  <a:pt x="15355" y="2268"/>
                </a:moveTo>
                <a:lnTo>
                  <a:pt x="15336" y="2269"/>
                </a:lnTo>
                <a:lnTo>
                  <a:pt x="15328" y="2254"/>
                </a:lnTo>
                <a:lnTo>
                  <a:pt x="15331" y="2232"/>
                </a:lnTo>
                <a:lnTo>
                  <a:pt x="15342" y="2214"/>
                </a:lnTo>
                <a:lnTo>
                  <a:pt x="15357" y="2218"/>
                </a:lnTo>
                <a:lnTo>
                  <a:pt x="15368" y="2234"/>
                </a:lnTo>
                <a:lnTo>
                  <a:pt x="15368" y="2251"/>
                </a:lnTo>
                <a:lnTo>
                  <a:pt x="15355" y="2268"/>
                </a:lnTo>
                <a:close/>
                <a:moveTo>
                  <a:pt x="15320" y="2377"/>
                </a:moveTo>
                <a:lnTo>
                  <a:pt x="15336" y="2365"/>
                </a:lnTo>
                <a:lnTo>
                  <a:pt x="15349" y="2353"/>
                </a:lnTo>
                <a:lnTo>
                  <a:pt x="15346" y="2363"/>
                </a:lnTo>
                <a:lnTo>
                  <a:pt x="15342" y="2372"/>
                </a:lnTo>
                <a:lnTo>
                  <a:pt x="15335" y="2377"/>
                </a:lnTo>
                <a:lnTo>
                  <a:pt x="15320" y="2377"/>
                </a:lnTo>
                <a:close/>
                <a:moveTo>
                  <a:pt x="15239" y="2451"/>
                </a:moveTo>
                <a:lnTo>
                  <a:pt x="15197" y="2489"/>
                </a:lnTo>
                <a:lnTo>
                  <a:pt x="15174" y="2496"/>
                </a:lnTo>
                <a:lnTo>
                  <a:pt x="15180" y="2478"/>
                </a:lnTo>
                <a:lnTo>
                  <a:pt x="15226" y="2442"/>
                </a:lnTo>
                <a:lnTo>
                  <a:pt x="15277" y="2407"/>
                </a:lnTo>
                <a:lnTo>
                  <a:pt x="15300" y="2399"/>
                </a:lnTo>
                <a:lnTo>
                  <a:pt x="15290" y="2416"/>
                </a:lnTo>
                <a:lnTo>
                  <a:pt x="15239" y="2451"/>
                </a:lnTo>
                <a:close/>
                <a:moveTo>
                  <a:pt x="15253" y="2478"/>
                </a:moveTo>
                <a:lnTo>
                  <a:pt x="15253" y="2470"/>
                </a:lnTo>
                <a:lnTo>
                  <a:pt x="15258" y="2465"/>
                </a:lnTo>
                <a:lnTo>
                  <a:pt x="15267" y="2461"/>
                </a:lnTo>
                <a:lnTo>
                  <a:pt x="15275" y="2456"/>
                </a:lnTo>
                <a:lnTo>
                  <a:pt x="15277" y="2469"/>
                </a:lnTo>
                <a:lnTo>
                  <a:pt x="15275" y="2478"/>
                </a:lnTo>
                <a:lnTo>
                  <a:pt x="15267" y="2480"/>
                </a:lnTo>
                <a:lnTo>
                  <a:pt x="15253" y="2478"/>
                </a:lnTo>
                <a:close/>
                <a:moveTo>
                  <a:pt x="15168" y="2578"/>
                </a:moveTo>
                <a:lnTo>
                  <a:pt x="15164" y="2577"/>
                </a:lnTo>
                <a:lnTo>
                  <a:pt x="15164" y="2575"/>
                </a:lnTo>
                <a:lnTo>
                  <a:pt x="15164" y="2572"/>
                </a:lnTo>
                <a:lnTo>
                  <a:pt x="15168" y="2570"/>
                </a:lnTo>
                <a:lnTo>
                  <a:pt x="15170" y="2570"/>
                </a:lnTo>
                <a:lnTo>
                  <a:pt x="15171" y="2572"/>
                </a:lnTo>
                <a:lnTo>
                  <a:pt x="15170" y="2576"/>
                </a:lnTo>
                <a:lnTo>
                  <a:pt x="15168" y="2578"/>
                </a:lnTo>
                <a:close/>
                <a:moveTo>
                  <a:pt x="15242" y="2310"/>
                </a:moveTo>
                <a:lnTo>
                  <a:pt x="15249" y="2282"/>
                </a:lnTo>
                <a:lnTo>
                  <a:pt x="15276" y="2265"/>
                </a:lnTo>
                <a:lnTo>
                  <a:pt x="15310" y="2264"/>
                </a:lnTo>
                <a:lnTo>
                  <a:pt x="15338" y="2281"/>
                </a:lnTo>
                <a:lnTo>
                  <a:pt x="15309" y="2282"/>
                </a:lnTo>
                <a:lnTo>
                  <a:pt x="15289" y="2292"/>
                </a:lnTo>
                <a:lnTo>
                  <a:pt x="15268" y="2305"/>
                </a:lnTo>
                <a:lnTo>
                  <a:pt x="15242" y="2310"/>
                </a:lnTo>
                <a:close/>
                <a:moveTo>
                  <a:pt x="15327" y="2198"/>
                </a:moveTo>
                <a:lnTo>
                  <a:pt x="15320" y="2202"/>
                </a:lnTo>
                <a:lnTo>
                  <a:pt x="15327" y="2198"/>
                </a:lnTo>
                <a:lnTo>
                  <a:pt x="15329" y="2203"/>
                </a:lnTo>
                <a:lnTo>
                  <a:pt x="15327" y="2208"/>
                </a:lnTo>
                <a:lnTo>
                  <a:pt x="15323" y="2208"/>
                </a:lnTo>
                <a:lnTo>
                  <a:pt x="15327" y="2198"/>
                </a:lnTo>
                <a:close/>
                <a:moveTo>
                  <a:pt x="15117" y="2544"/>
                </a:moveTo>
                <a:lnTo>
                  <a:pt x="15115" y="2533"/>
                </a:lnTo>
                <a:lnTo>
                  <a:pt x="15118" y="2522"/>
                </a:lnTo>
                <a:lnTo>
                  <a:pt x="15127" y="2517"/>
                </a:lnTo>
                <a:lnTo>
                  <a:pt x="15141" y="2519"/>
                </a:lnTo>
                <a:lnTo>
                  <a:pt x="15128" y="2533"/>
                </a:lnTo>
                <a:lnTo>
                  <a:pt x="15117" y="2544"/>
                </a:lnTo>
                <a:close/>
                <a:moveTo>
                  <a:pt x="15093" y="2466"/>
                </a:moveTo>
                <a:lnTo>
                  <a:pt x="15099" y="2460"/>
                </a:lnTo>
                <a:lnTo>
                  <a:pt x="15093" y="2466"/>
                </a:lnTo>
                <a:lnTo>
                  <a:pt x="15089" y="2459"/>
                </a:lnTo>
                <a:lnTo>
                  <a:pt x="15094" y="2454"/>
                </a:lnTo>
                <a:lnTo>
                  <a:pt x="15098" y="2454"/>
                </a:lnTo>
                <a:lnTo>
                  <a:pt x="15093" y="2466"/>
                </a:lnTo>
                <a:close/>
                <a:moveTo>
                  <a:pt x="15047" y="2592"/>
                </a:moveTo>
                <a:lnTo>
                  <a:pt x="15056" y="2567"/>
                </a:lnTo>
                <a:lnTo>
                  <a:pt x="15068" y="2548"/>
                </a:lnTo>
                <a:lnTo>
                  <a:pt x="15082" y="2545"/>
                </a:lnTo>
                <a:lnTo>
                  <a:pt x="15098" y="2568"/>
                </a:lnTo>
                <a:lnTo>
                  <a:pt x="15086" y="2573"/>
                </a:lnTo>
                <a:lnTo>
                  <a:pt x="15075" y="2578"/>
                </a:lnTo>
                <a:lnTo>
                  <a:pt x="15062" y="2585"/>
                </a:lnTo>
                <a:lnTo>
                  <a:pt x="15047" y="2592"/>
                </a:lnTo>
                <a:close/>
                <a:moveTo>
                  <a:pt x="15049" y="2623"/>
                </a:moveTo>
                <a:lnTo>
                  <a:pt x="15052" y="2618"/>
                </a:lnTo>
                <a:lnTo>
                  <a:pt x="15058" y="2617"/>
                </a:lnTo>
                <a:lnTo>
                  <a:pt x="15063" y="2622"/>
                </a:lnTo>
                <a:lnTo>
                  <a:pt x="15065" y="2632"/>
                </a:lnTo>
                <a:lnTo>
                  <a:pt x="15056" y="2627"/>
                </a:lnTo>
                <a:lnTo>
                  <a:pt x="15049" y="2623"/>
                </a:lnTo>
                <a:close/>
                <a:moveTo>
                  <a:pt x="15044" y="2496"/>
                </a:moveTo>
                <a:lnTo>
                  <a:pt x="15047" y="2486"/>
                </a:lnTo>
                <a:lnTo>
                  <a:pt x="15052" y="2478"/>
                </a:lnTo>
                <a:lnTo>
                  <a:pt x="15059" y="2473"/>
                </a:lnTo>
                <a:lnTo>
                  <a:pt x="15072" y="2472"/>
                </a:lnTo>
                <a:lnTo>
                  <a:pt x="15057" y="2484"/>
                </a:lnTo>
                <a:lnTo>
                  <a:pt x="15044" y="2496"/>
                </a:lnTo>
                <a:close/>
                <a:moveTo>
                  <a:pt x="15100" y="3015"/>
                </a:moveTo>
                <a:lnTo>
                  <a:pt x="15101" y="3011"/>
                </a:lnTo>
                <a:lnTo>
                  <a:pt x="15104" y="3011"/>
                </a:lnTo>
                <a:lnTo>
                  <a:pt x="15107" y="3010"/>
                </a:lnTo>
                <a:lnTo>
                  <a:pt x="15100" y="3015"/>
                </a:lnTo>
                <a:close/>
                <a:moveTo>
                  <a:pt x="16394" y="1579"/>
                </a:moveTo>
                <a:lnTo>
                  <a:pt x="16395" y="1579"/>
                </a:lnTo>
                <a:lnTo>
                  <a:pt x="16394" y="1579"/>
                </a:lnTo>
                <a:lnTo>
                  <a:pt x="16395" y="1579"/>
                </a:lnTo>
                <a:lnTo>
                  <a:pt x="16394" y="1579"/>
                </a:lnTo>
                <a:close/>
                <a:moveTo>
                  <a:pt x="16375" y="1597"/>
                </a:moveTo>
                <a:lnTo>
                  <a:pt x="16374" y="1596"/>
                </a:lnTo>
                <a:lnTo>
                  <a:pt x="16375" y="1597"/>
                </a:lnTo>
                <a:lnTo>
                  <a:pt x="16385" y="1587"/>
                </a:lnTo>
                <a:lnTo>
                  <a:pt x="16389" y="1584"/>
                </a:lnTo>
                <a:lnTo>
                  <a:pt x="16385" y="1587"/>
                </a:lnTo>
                <a:lnTo>
                  <a:pt x="16375" y="1597"/>
                </a:lnTo>
                <a:close/>
                <a:moveTo>
                  <a:pt x="16172" y="2332"/>
                </a:moveTo>
                <a:lnTo>
                  <a:pt x="16176" y="2334"/>
                </a:lnTo>
                <a:lnTo>
                  <a:pt x="16180" y="2332"/>
                </a:lnTo>
                <a:lnTo>
                  <a:pt x="16181" y="2328"/>
                </a:lnTo>
                <a:lnTo>
                  <a:pt x="16184" y="2324"/>
                </a:lnTo>
                <a:lnTo>
                  <a:pt x="16180" y="2321"/>
                </a:lnTo>
                <a:lnTo>
                  <a:pt x="16178" y="2323"/>
                </a:lnTo>
                <a:lnTo>
                  <a:pt x="16175" y="2328"/>
                </a:lnTo>
                <a:lnTo>
                  <a:pt x="16172" y="2332"/>
                </a:lnTo>
                <a:close/>
                <a:moveTo>
                  <a:pt x="15918" y="2772"/>
                </a:moveTo>
                <a:lnTo>
                  <a:pt x="15927" y="2771"/>
                </a:lnTo>
                <a:lnTo>
                  <a:pt x="15941" y="2769"/>
                </a:lnTo>
                <a:lnTo>
                  <a:pt x="15931" y="2764"/>
                </a:lnTo>
                <a:lnTo>
                  <a:pt x="15925" y="2764"/>
                </a:lnTo>
                <a:lnTo>
                  <a:pt x="15920" y="2767"/>
                </a:lnTo>
                <a:lnTo>
                  <a:pt x="15918" y="2772"/>
                </a:lnTo>
                <a:lnTo>
                  <a:pt x="15892" y="2768"/>
                </a:lnTo>
                <a:lnTo>
                  <a:pt x="15887" y="2782"/>
                </a:lnTo>
                <a:lnTo>
                  <a:pt x="15892" y="2799"/>
                </a:lnTo>
                <a:lnTo>
                  <a:pt x="15896" y="2805"/>
                </a:lnTo>
                <a:lnTo>
                  <a:pt x="15913" y="2800"/>
                </a:lnTo>
                <a:lnTo>
                  <a:pt x="15920" y="2792"/>
                </a:lnTo>
                <a:lnTo>
                  <a:pt x="15922" y="2783"/>
                </a:lnTo>
                <a:lnTo>
                  <a:pt x="15918" y="2772"/>
                </a:lnTo>
                <a:close/>
                <a:moveTo>
                  <a:pt x="15225" y="973"/>
                </a:moveTo>
                <a:lnTo>
                  <a:pt x="15220" y="977"/>
                </a:lnTo>
                <a:lnTo>
                  <a:pt x="15219" y="978"/>
                </a:lnTo>
                <a:lnTo>
                  <a:pt x="15221" y="976"/>
                </a:lnTo>
                <a:lnTo>
                  <a:pt x="15225" y="973"/>
                </a:lnTo>
                <a:lnTo>
                  <a:pt x="15221" y="973"/>
                </a:lnTo>
                <a:lnTo>
                  <a:pt x="15216" y="976"/>
                </a:lnTo>
                <a:lnTo>
                  <a:pt x="15216" y="977"/>
                </a:lnTo>
                <a:lnTo>
                  <a:pt x="15225" y="973"/>
                </a:lnTo>
                <a:close/>
                <a:moveTo>
                  <a:pt x="15687" y="2957"/>
                </a:moveTo>
                <a:lnTo>
                  <a:pt x="15686" y="2960"/>
                </a:lnTo>
                <a:lnTo>
                  <a:pt x="15686" y="2963"/>
                </a:lnTo>
                <a:lnTo>
                  <a:pt x="15689" y="2964"/>
                </a:lnTo>
                <a:lnTo>
                  <a:pt x="15692" y="2963"/>
                </a:lnTo>
                <a:lnTo>
                  <a:pt x="15695" y="2959"/>
                </a:lnTo>
                <a:lnTo>
                  <a:pt x="15694" y="2958"/>
                </a:lnTo>
                <a:lnTo>
                  <a:pt x="15691" y="2957"/>
                </a:lnTo>
                <a:lnTo>
                  <a:pt x="15687" y="2957"/>
                </a:lnTo>
                <a:close/>
                <a:moveTo>
                  <a:pt x="15021" y="2248"/>
                </a:moveTo>
                <a:lnTo>
                  <a:pt x="15028" y="2248"/>
                </a:lnTo>
                <a:lnTo>
                  <a:pt x="15034" y="2249"/>
                </a:lnTo>
                <a:lnTo>
                  <a:pt x="15039" y="2248"/>
                </a:lnTo>
                <a:lnTo>
                  <a:pt x="15039" y="2241"/>
                </a:lnTo>
                <a:lnTo>
                  <a:pt x="15034" y="2242"/>
                </a:lnTo>
                <a:lnTo>
                  <a:pt x="15028" y="2241"/>
                </a:lnTo>
                <a:lnTo>
                  <a:pt x="15022" y="2242"/>
                </a:lnTo>
                <a:lnTo>
                  <a:pt x="15021" y="2248"/>
                </a:lnTo>
                <a:close/>
                <a:moveTo>
                  <a:pt x="15324" y="2973"/>
                </a:moveTo>
                <a:lnTo>
                  <a:pt x="15322" y="2976"/>
                </a:lnTo>
                <a:lnTo>
                  <a:pt x="15317" y="2979"/>
                </a:lnTo>
                <a:lnTo>
                  <a:pt x="15315" y="2982"/>
                </a:lnTo>
                <a:lnTo>
                  <a:pt x="15317" y="2985"/>
                </a:lnTo>
                <a:lnTo>
                  <a:pt x="15320" y="2982"/>
                </a:lnTo>
                <a:lnTo>
                  <a:pt x="15324" y="2979"/>
                </a:lnTo>
                <a:lnTo>
                  <a:pt x="15327" y="2976"/>
                </a:lnTo>
                <a:lnTo>
                  <a:pt x="15324" y="2973"/>
                </a:lnTo>
                <a:close/>
                <a:moveTo>
                  <a:pt x="14652" y="2566"/>
                </a:moveTo>
                <a:lnTo>
                  <a:pt x="14647" y="2571"/>
                </a:lnTo>
                <a:lnTo>
                  <a:pt x="14652" y="2566"/>
                </a:lnTo>
                <a:lnTo>
                  <a:pt x="14648" y="2564"/>
                </a:lnTo>
                <a:lnTo>
                  <a:pt x="14643" y="2567"/>
                </a:lnTo>
                <a:lnTo>
                  <a:pt x="14643" y="2570"/>
                </a:lnTo>
                <a:lnTo>
                  <a:pt x="14652" y="2566"/>
                </a:lnTo>
                <a:close/>
                <a:moveTo>
                  <a:pt x="15006" y="2276"/>
                </a:moveTo>
                <a:lnTo>
                  <a:pt x="15010" y="2272"/>
                </a:lnTo>
                <a:lnTo>
                  <a:pt x="15015" y="2268"/>
                </a:lnTo>
                <a:lnTo>
                  <a:pt x="15017" y="2263"/>
                </a:lnTo>
                <a:lnTo>
                  <a:pt x="15015" y="2259"/>
                </a:lnTo>
                <a:lnTo>
                  <a:pt x="15011" y="2263"/>
                </a:lnTo>
                <a:lnTo>
                  <a:pt x="15006" y="2267"/>
                </a:lnTo>
                <a:lnTo>
                  <a:pt x="15003" y="2272"/>
                </a:lnTo>
                <a:lnTo>
                  <a:pt x="15006" y="2276"/>
                </a:lnTo>
                <a:close/>
                <a:moveTo>
                  <a:pt x="15978" y="2214"/>
                </a:moveTo>
                <a:lnTo>
                  <a:pt x="15981" y="2211"/>
                </a:lnTo>
                <a:lnTo>
                  <a:pt x="15985" y="2207"/>
                </a:lnTo>
                <a:lnTo>
                  <a:pt x="15988" y="2203"/>
                </a:lnTo>
                <a:lnTo>
                  <a:pt x="15985" y="2199"/>
                </a:lnTo>
                <a:lnTo>
                  <a:pt x="15981" y="2203"/>
                </a:lnTo>
                <a:lnTo>
                  <a:pt x="15976" y="2206"/>
                </a:lnTo>
                <a:lnTo>
                  <a:pt x="15975" y="2209"/>
                </a:lnTo>
                <a:lnTo>
                  <a:pt x="15978" y="2214"/>
                </a:lnTo>
                <a:close/>
                <a:moveTo>
                  <a:pt x="12828" y="793"/>
                </a:moveTo>
                <a:lnTo>
                  <a:pt x="12832" y="789"/>
                </a:lnTo>
                <a:lnTo>
                  <a:pt x="12836" y="786"/>
                </a:lnTo>
                <a:lnTo>
                  <a:pt x="12840" y="782"/>
                </a:lnTo>
                <a:lnTo>
                  <a:pt x="12840" y="779"/>
                </a:lnTo>
                <a:lnTo>
                  <a:pt x="12836" y="782"/>
                </a:lnTo>
                <a:lnTo>
                  <a:pt x="12832" y="785"/>
                </a:lnTo>
                <a:lnTo>
                  <a:pt x="12828" y="789"/>
                </a:lnTo>
                <a:lnTo>
                  <a:pt x="12828" y="793"/>
                </a:lnTo>
                <a:close/>
                <a:moveTo>
                  <a:pt x="15210" y="2856"/>
                </a:moveTo>
                <a:lnTo>
                  <a:pt x="15207" y="2860"/>
                </a:lnTo>
                <a:lnTo>
                  <a:pt x="15208" y="2862"/>
                </a:lnTo>
                <a:lnTo>
                  <a:pt x="15211" y="2864"/>
                </a:lnTo>
                <a:lnTo>
                  <a:pt x="15217" y="2865"/>
                </a:lnTo>
                <a:lnTo>
                  <a:pt x="15216" y="2860"/>
                </a:lnTo>
                <a:lnTo>
                  <a:pt x="15215" y="2856"/>
                </a:lnTo>
                <a:lnTo>
                  <a:pt x="15214" y="2855"/>
                </a:lnTo>
                <a:lnTo>
                  <a:pt x="15210" y="2856"/>
                </a:lnTo>
                <a:close/>
                <a:moveTo>
                  <a:pt x="15570" y="2791"/>
                </a:moveTo>
                <a:lnTo>
                  <a:pt x="15573" y="2786"/>
                </a:lnTo>
                <a:lnTo>
                  <a:pt x="15575" y="2782"/>
                </a:lnTo>
                <a:lnTo>
                  <a:pt x="15576" y="2778"/>
                </a:lnTo>
                <a:lnTo>
                  <a:pt x="15573" y="2776"/>
                </a:lnTo>
                <a:lnTo>
                  <a:pt x="15569" y="2780"/>
                </a:lnTo>
                <a:lnTo>
                  <a:pt x="15566" y="2783"/>
                </a:lnTo>
                <a:lnTo>
                  <a:pt x="15565" y="2787"/>
                </a:lnTo>
                <a:lnTo>
                  <a:pt x="15570" y="2791"/>
                </a:lnTo>
                <a:close/>
                <a:moveTo>
                  <a:pt x="15411" y="2617"/>
                </a:moveTo>
                <a:lnTo>
                  <a:pt x="15407" y="2617"/>
                </a:lnTo>
                <a:lnTo>
                  <a:pt x="15405" y="2617"/>
                </a:lnTo>
                <a:lnTo>
                  <a:pt x="15406" y="2628"/>
                </a:lnTo>
                <a:lnTo>
                  <a:pt x="15410" y="2631"/>
                </a:lnTo>
                <a:lnTo>
                  <a:pt x="15412" y="2626"/>
                </a:lnTo>
                <a:lnTo>
                  <a:pt x="15411" y="2617"/>
                </a:lnTo>
                <a:close/>
                <a:moveTo>
                  <a:pt x="15012" y="2421"/>
                </a:moveTo>
                <a:lnTo>
                  <a:pt x="15012" y="2421"/>
                </a:lnTo>
                <a:lnTo>
                  <a:pt x="15014" y="2419"/>
                </a:lnTo>
                <a:lnTo>
                  <a:pt x="15012" y="2419"/>
                </a:lnTo>
                <a:lnTo>
                  <a:pt x="15012" y="2421"/>
                </a:lnTo>
                <a:lnTo>
                  <a:pt x="15005" y="2430"/>
                </a:lnTo>
                <a:lnTo>
                  <a:pt x="14994" y="2440"/>
                </a:lnTo>
                <a:lnTo>
                  <a:pt x="15006" y="2438"/>
                </a:lnTo>
                <a:lnTo>
                  <a:pt x="15011" y="2433"/>
                </a:lnTo>
                <a:lnTo>
                  <a:pt x="15012" y="2428"/>
                </a:lnTo>
                <a:lnTo>
                  <a:pt x="15012" y="2421"/>
                </a:lnTo>
                <a:close/>
                <a:moveTo>
                  <a:pt x="14680" y="2174"/>
                </a:moveTo>
                <a:lnTo>
                  <a:pt x="14675" y="2175"/>
                </a:lnTo>
                <a:lnTo>
                  <a:pt x="14672" y="2179"/>
                </a:lnTo>
                <a:lnTo>
                  <a:pt x="14675" y="2184"/>
                </a:lnTo>
                <a:lnTo>
                  <a:pt x="14681" y="2186"/>
                </a:lnTo>
                <a:lnTo>
                  <a:pt x="14681" y="2177"/>
                </a:lnTo>
                <a:lnTo>
                  <a:pt x="14680" y="2174"/>
                </a:lnTo>
                <a:close/>
                <a:moveTo>
                  <a:pt x="15315" y="3331"/>
                </a:moveTo>
                <a:lnTo>
                  <a:pt x="15305" y="3336"/>
                </a:lnTo>
                <a:lnTo>
                  <a:pt x="15295" y="3341"/>
                </a:lnTo>
                <a:lnTo>
                  <a:pt x="15304" y="3343"/>
                </a:lnTo>
                <a:lnTo>
                  <a:pt x="15308" y="3343"/>
                </a:lnTo>
                <a:lnTo>
                  <a:pt x="15312" y="3340"/>
                </a:lnTo>
                <a:lnTo>
                  <a:pt x="15315" y="3331"/>
                </a:lnTo>
                <a:close/>
                <a:moveTo>
                  <a:pt x="15394" y="3443"/>
                </a:moveTo>
                <a:lnTo>
                  <a:pt x="15392" y="3447"/>
                </a:lnTo>
                <a:lnTo>
                  <a:pt x="15392" y="3448"/>
                </a:lnTo>
                <a:lnTo>
                  <a:pt x="15393" y="3450"/>
                </a:lnTo>
                <a:lnTo>
                  <a:pt x="15398" y="3450"/>
                </a:lnTo>
                <a:lnTo>
                  <a:pt x="15399" y="3447"/>
                </a:lnTo>
                <a:lnTo>
                  <a:pt x="15399" y="3444"/>
                </a:lnTo>
                <a:lnTo>
                  <a:pt x="15398" y="3443"/>
                </a:lnTo>
                <a:lnTo>
                  <a:pt x="15394" y="3443"/>
                </a:lnTo>
                <a:close/>
                <a:moveTo>
                  <a:pt x="16067" y="1820"/>
                </a:moveTo>
                <a:lnTo>
                  <a:pt x="16062" y="1817"/>
                </a:lnTo>
                <a:lnTo>
                  <a:pt x="16059" y="1819"/>
                </a:lnTo>
                <a:lnTo>
                  <a:pt x="16057" y="1822"/>
                </a:lnTo>
                <a:lnTo>
                  <a:pt x="16055" y="1827"/>
                </a:lnTo>
                <a:lnTo>
                  <a:pt x="16060" y="1829"/>
                </a:lnTo>
                <a:lnTo>
                  <a:pt x="16064" y="1827"/>
                </a:lnTo>
                <a:lnTo>
                  <a:pt x="16065" y="1825"/>
                </a:lnTo>
                <a:lnTo>
                  <a:pt x="16067" y="1820"/>
                </a:lnTo>
                <a:close/>
                <a:moveTo>
                  <a:pt x="14395" y="2449"/>
                </a:moveTo>
                <a:lnTo>
                  <a:pt x="14390" y="2452"/>
                </a:lnTo>
                <a:lnTo>
                  <a:pt x="14390" y="2454"/>
                </a:lnTo>
                <a:lnTo>
                  <a:pt x="14392" y="2452"/>
                </a:lnTo>
                <a:lnTo>
                  <a:pt x="14395" y="2449"/>
                </a:lnTo>
                <a:lnTo>
                  <a:pt x="14391" y="2449"/>
                </a:lnTo>
                <a:lnTo>
                  <a:pt x="14386" y="2451"/>
                </a:lnTo>
                <a:lnTo>
                  <a:pt x="14386" y="2452"/>
                </a:lnTo>
                <a:lnTo>
                  <a:pt x="14395" y="2449"/>
                </a:lnTo>
                <a:close/>
                <a:moveTo>
                  <a:pt x="14623" y="2314"/>
                </a:moveTo>
                <a:lnTo>
                  <a:pt x="14616" y="2316"/>
                </a:lnTo>
                <a:lnTo>
                  <a:pt x="14615" y="2316"/>
                </a:lnTo>
                <a:lnTo>
                  <a:pt x="14618" y="2315"/>
                </a:lnTo>
                <a:lnTo>
                  <a:pt x="14623" y="2314"/>
                </a:lnTo>
                <a:lnTo>
                  <a:pt x="14619" y="2310"/>
                </a:lnTo>
                <a:lnTo>
                  <a:pt x="14614" y="2311"/>
                </a:lnTo>
                <a:lnTo>
                  <a:pt x="14612" y="2314"/>
                </a:lnTo>
                <a:lnTo>
                  <a:pt x="14623" y="2314"/>
                </a:lnTo>
                <a:close/>
                <a:moveTo>
                  <a:pt x="15289" y="3279"/>
                </a:moveTo>
                <a:lnTo>
                  <a:pt x="15285" y="3281"/>
                </a:lnTo>
                <a:lnTo>
                  <a:pt x="15280" y="3284"/>
                </a:lnTo>
                <a:lnTo>
                  <a:pt x="15277" y="3286"/>
                </a:lnTo>
                <a:lnTo>
                  <a:pt x="15280" y="3291"/>
                </a:lnTo>
                <a:lnTo>
                  <a:pt x="15284" y="3289"/>
                </a:lnTo>
                <a:lnTo>
                  <a:pt x="15289" y="3286"/>
                </a:lnTo>
                <a:lnTo>
                  <a:pt x="15291" y="3282"/>
                </a:lnTo>
                <a:lnTo>
                  <a:pt x="15289" y="3279"/>
                </a:lnTo>
                <a:close/>
                <a:moveTo>
                  <a:pt x="16397" y="1578"/>
                </a:moveTo>
                <a:lnTo>
                  <a:pt x="16404" y="1581"/>
                </a:lnTo>
                <a:lnTo>
                  <a:pt x="16409" y="1581"/>
                </a:lnTo>
                <a:lnTo>
                  <a:pt x="16413" y="1577"/>
                </a:lnTo>
                <a:lnTo>
                  <a:pt x="16416" y="1568"/>
                </a:lnTo>
                <a:lnTo>
                  <a:pt x="16406" y="1573"/>
                </a:lnTo>
                <a:lnTo>
                  <a:pt x="16397" y="1578"/>
                </a:lnTo>
                <a:close/>
                <a:moveTo>
                  <a:pt x="15127" y="1671"/>
                </a:moveTo>
                <a:lnTo>
                  <a:pt x="15129" y="1672"/>
                </a:lnTo>
                <a:lnTo>
                  <a:pt x="15132" y="1673"/>
                </a:lnTo>
                <a:lnTo>
                  <a:pt x="15140" y="1665"/>
                </a:lnTo>
                <a:lnTo>
                  <a:pt x="15138" y="1661"/>
                </a:lnTo>
                <a:lnTo>
                  <a:pt x="15133" y="1662"/>
                </a:lnTo>
                <a:lnTo>
                  <a:pt x="15127" y="1671"/>
                </a:lnTo>
                <a:close/>
                <a:moveTo>
                  <a:pt x="15652" y="2992"/>
                </a:moveTo>
                <a:lnTo>
                  <a:pt x="15647" y="2996"/>
                </a:lnTo>
                <a:lnTo>
                  <a:pt x="15647" y="2996"/>
                </a:lnTo>
                <a:lnTo>
                  <a:pt x="15648" y="2995"/>
                </a:lnTo>
                <a:lnTo>
                  <a:pt x="15652" y="2992"/>
                </a:lnTo>
                <a:lnTo>
                  <a:pt x="15647" y="2988"/>
                </a:lnTo>
                <a:lnTo>
                  <a:pt x="15640" y="2991"/>
                </a:lnTo>
                <a:lnTo>
                  <a:pt x="15640" y="2993"/>
                </a:lnTo>
                <a:lnTo>
                  <a:pt x="15652" y="2992"/>
                </a:lnTo>
                <a:close/>
                <a:moveTo>
                  <a:pt x="16097" y="2445"/>
                </a:moveTo>
                <a:lnTo>
                  <a:pt x="16104" y="2438"/>
                </a:lnTo>
                <a:lnTo>
                  <a:pt x="16097" y="2445"/>
                </a:lnTo>
                <a:lnTo>
                  <a:pt x="16101" y="2445"/>
                </a:lnTo>
                <a:lnTo>
                  <a:pt x="16106" y="2442"/>
                </a:lnTo>
                <a:lnTo>
                  <a:pt x="16108" y="2440"/>
                </a:lnTo>
                <a:lnTo>
                  <a:pt x="16097" y="2445"/>
                </a:lnTo>
                <a:close/>
                <a:moveTo>
                  <a:pt x="15668" y="2734"/>
                </a:moveTo>
                <a:lnTo>
                  <a:pt x="15664" y="2739"/>
                </a:lnTo>
                <a:lnTo>
                  <a:pt x="15663" y="2740"/>
                </a:lnTo>
                <a:lnTo>
                  <a:pt x="15666" y="2738"/>
                </a:lnTo>
                <a:lnTo>
                  <a:pt x="15668" y="2734"/>
                </a:lnTo>
                <a:lnTo>
                  <a:pt x="15662" y="2731"/>
                </a:lnTo>
                <a:lnTo>
                  <a:pt x="15657" y="2735"/>
                </a:lnTo>
                <a:lnTo>
                  <a:pt x="15657" y="2739"/>
                </a:lnTo>
                <a:lnTo>
                  <a:pt x="15668" y="2734"/>
                </a:lnTo>
                <a:close/>
                <a:moveTo>
                  <a:pt x="14074" y="2642"/>
                </a:moveTo>
                <a:lnTo>
                  <a:pt x="14071" y="2647"/>
                </a:lnTo>
                <a:lnTo>
                  <a:pt x="14074" y="2642"/>
                </a:lnTo>
                <a:lnTo>
                  <a:pt x="14069" y="2642"/>
                </a:lnTo>
                <a:lnTo>
                  <a:pt x="14066" y="2646"/>
                </a:lnTo>
                <a:lnTo>
                  <a:pt x="14066" y="2648"/>
                </a:lnTo>
                <a:lnTo>
                  <a:pt x="14074" y="2642"/>
                </a:lnTo>
                <a:close/>
                <a:moveTo>
                  <a:pt x="15498" y="2848"/>
                </a:moveTo>
                <a:lnTo>
                  <a:pt x="15505" y="2842"/>
                </a:lnTo>
                <a:lnTo>
                  <a:pt x="15506" y="2841"/>
                </a:lnTo>
                <a:lnTo>
                  <a:pt x="15503" y="2843"/>
                </a:lnTo>
                <a:lnTo>
                  <a:pt x="15498" y="2848"/>
                </a:lnTo>
                <a:lnTo>
                  <a:pt x="15503" y="2850"/>
                </a:lnTo>
                <a:lnTo>
                  <a:pt x="15506" y="2846"/>
                </a:lnTo>
                <a:lnTo>
                  <a:pt x="15506" y="2845"/>
                </a:lnTo>
                <a:lnTo>
                  <a:pt x="15498" y="2848"/>
                </a:lnTo>
                <a:close/>
                <a:moveTo>
                  <a:pt x="15599" y="3088"/>
                </a:moveTo>
                <a:lnTo>
                  <a:pt x="15604" y="3083"/>
                </a:lnTo>
                <a:lnTo>
                  <a:pt x="15611" y="3077"/>
                </a:lnTo>
                <a:lnTo>
                  <a:pt x="15617" y="3072"/>
                </a:lnTo>
                <a:lnTo>
                  <a:pt x="15617" y="3067"/>
                </a:lnTo>
                <a:lnTo>
                  <a:pt x="15611" y="3072"/>
                </a:lnTo>
                <a:lnTo>
                  <a:pt x="15602" y="3076"/>
                </a:lnTo>
                <a:lnTo>
                  <a:pt x="15597" y="3081"/>
                </a:lnTo>
                <a:lnTo>
                  <a:pt x="15599" y="3088"/>
                </a:lnTo>
                <a:close/>
                <a:moveTo>
                  <a:pt x="15864" y="1778"/>
                </a:moveTo>
                <a:lnTo>
                  <a:pt x="15859" y="1773"/>
                </a:lnTo>
                <a:lnTo>
                  <a:pt x="15857" y="1768"/>
                </a:lnTo>
                <a:lnTo>
                  <a:pt x="15852" y="1765"/>
                </a:lnTo>
                <a:lnTo>
                  <a:pt x="15848" y="1769"/>
                </a:lnTo>
                <a:lnTo>
                  <a:pt x="15852" y="1773"/>
                </a:lnTo>
                <a:lnTo>
                  <a:pt x="15855" y="1778"/>
                </a:lnTo>
                <a:lnTo>
                  <a:pt x="15859" y="1780"/>
                </a:lnTo>
                <a:lnTo>
                  <a:pt x="15864" y="1778"/>
                </a:lnTo>
                <a:close/>
                <a:moveTo>
                  <a:pt x="15351" y="3304"/>
                </a:moveTo>
                <a:lnTo>
                  <a:pt x="15342" y="3303"/>
                </a:lnTo>
                <a:lnTo>
                  <a:pt x="15337" y="3305"/>
                </a:lnTo>
                <a:lnTo>
                  <a:pt x="15335" y="3313"/>
                </a:lnTo>
                <a:lnTo>
                  <a:pt x="15332" y="3322"/>
                </a:lnTo>
                <a:lnTo>
                  <a:pt x="15340" y="3321"/>
                </a:lnTo>
                <a:lnTo>
                  <a:pt x="15346" y="3318"/>
                </a:lnTo>
                <a:lnTo>
                  <a:pt x="15351" y="3314"/>
                </a:lnTo>
                <a:lnTo>
                  <a:pt x="15351" y="3304"/>
                </a:lnTo>
                <a:close/>
                <a:moveTo>
                  <a:pt x="16100" y="1895"/>
                </a:moveTo>
                <a:lnTo>
                  <a:pt x="16097" y="1891"/>
                </a:lnTo>
                <a:lnTo>
                  <a:pt x="16096" y="1887"/>
                </a:lnTo>
                <a:lnTo>
                  <a:pt x="16085" y="1894"/>
                </a:lnTo>
                <a:lnTo>
                  <a:pt x="16083" y="1897"/>
                </a:lnTo>
                <a:lnTo>
                  <a:pt x="16088" y="1900"/>
                </a:lnTo>
                <a:lnTo>
                  <a:pt x="16100" y="1895"/>
                </a:lnTo>
                <a:close/>
                <a:moveTo>
                  <a:pt x="15610" y="3043"/>
                </a:moveTo>
                <a:lnTo>
                  <a:pt x="15617" y="3027"/>
                </a:lnTo>
                <a:lnTo>
                  <a:pt x="15625" y="3013"/>
                </a:lnTo>
                <a:lnTo>
                  <a:pt x="15613" y="3015"/>
                </a:lnTo>
                <a:lnTo>
                  <a:pt x="15608" y="3021"/>
                </a:lnTo>
                <a:lnTo>
                  <a:pt x="15607" y="3030"/>
                </a:lnTo>
                <a:lnTo>
                  <a:pt x="15610" y="3043"/>
                </a:lnTo>
                <a:close/>
                <a:moveTo>
                  <a:pt x="15056" y="1810"/>
                </a:moveTo>
                <a:lnTo>
                  <a:pt x="15042" y="1819"/>
                </a:lnTo>
                <a:lnTo>
                  <a:pt x="15029" y="1827"/>
                </a:lnTo>
                <a:lnTo>
                  <a:pt x="15042" y="1831"/>
                </a:lnTo>
                <a:lnTo>
                  <a:pt x="15048" y="1829"/>
                </a:lnTo>
                <a:lnTo>
                  <a:pt x="15053" y="1821"/>
                </a:lnTo>
                <a:lnTo>
                  <a:pt x="15056" y="1810"/>
                </a:lnTo>
                <a:close/>
                <a:moveTo>
                  <a:pt x="15118" y="1759"/>
                </a:moveTo>
                <a:lnTo>
                  <a:pt x="15113" y="1773"/>
                </a:lnTo>
                <a:lnTo>
                  <a:pt x="15108" y="1787"/>
                </a:lnTo>
                <a:lnTo>
                  <a:pt x="15115" y="1779"/>
                </a:lnTo>
                <a:lnTo>
                  <a:pt x="15119" y="1774"/>
                </a:lnTo>
                <a:lnTo>
                  <a:pt x="15121" y="1768"/>
                </a:lnTo>
                <a:lnTo>
                  <a:pt x="15118" y="1759"/>
                </a:lnTo>
                <a:close/>
                <a:moveTo>
                  <a:pt x="15498" y="3001"/>
                </a:moveTo>
                <a:lnTo>
                  <a:pt x="15505" y="2995"/>
                </a:lnTo>
                <a:lnTo>
                  <a:pt x="15513" y="2988"/>
                </a:lnTo>
                <a:lnTo>
                  <a:pt x="15520" y="2982"/>
                </a:lnTo>
                <a:lnTo>
                  <a:pt x="15524" y="2974"/>
                </a:lnTo>
                <a:lnTo>
                  <a:pt x="15515" y="2981"/>
                </a:lnTo>
                <a:lnTo>
                  <a:pt x="15505" y="2987"/>
                </a:lnTo>
                <a:lnTo>
                  <a:pt x="15498" y="2993"/>
                </a:lnTo>
                <a:lnTo>
                  <a:pt x="15498" y="3001"/>
                </a:lnTo>
                <a:close/>
                <a:moveTo>
                  <a:pt x="15671" y="3165"/>
                </a:moveTo>
                <a:lnTo>
                  <a:pt x="15659" y="3175"/>
                </a:lnTo>
                <a:lnTo>
                  <a:pt x="15671" y="3165"/>
                </a:lnTo>
                <a:lnTo>
                  <a:pt x="15663" y="3161"/>
                </a:lnTo>
                <a:lnTo>
                  <a:pt x="15658" y="3167"/>
                </a:lnTo>
                <a:lnTo>
                  <a:pt x="15658" y="3170"/>
                </a:lnTo>
                <a:lnTo>
                  <a:pt x="15671" y="3165"/>
                </a:lnTo>
                <a:close/>
                <a:moveTo>
                  <a:pt x="15705" y="2662"/>
                </a:moveTo>
                <a:lnTo>
                  <a:pt x="15706" y="2650"/>
                </a:lnTo>
                <a:lnTo>
                  <a:pt x="15709" y="2634"/>
                </a:lnTo>
                <a:lnTo>
                  <a:pt x="15699" y="2646"/>
                </a:lnTo>
                <a:lnTo>
                  <a:pt x="15695" y="2652"/>
                </a:lnTo>
                <a:lnTo>
                  <a:pt x="15696" y="2656"/>
                </a:lnTo>
                <a:lnTo>
                  <a:pt x="15705" y="2662"/>
                </a:lnTo>
                <a:close/>
                <a:moveTo>
                  <a:pt x="15171" y="977"/>
                </a:moveTo>
                <a:lnTo>
                  <a:pt x="15170" y="998"/>
                </a:lnTo>
                <a:lnTo>
                  <a:pt x="15169" y="1014"/>
                </a:lnTo>
                <a:lnTo>
                  <a:pt x="15178" y="1005"/>
                </a:lnTo>
                <a:lnTo>
                  <a:pt x="15183" y="998"/>
                </a:lnTo>
                <a:lnTo>
                  <a:pt x="15182" y="989"/>
                </a:lnTo>
                <a:lnTo>
                  <a:pt x="15171" y="977"/>
                </a:lnTo>
                <a:close/>
                <a:moveTo>
                  <a:pt x="15806" y="2413"/>
                </a:moveTo>
                <a:lnTo>
                  <a:pt x="15815" y="2407"/>
                </a:lnTo>
                <a:lnTo>
                  <a:pt x="15829" y="2398"/>
                </a:lnTo>
                <a:lnTo>
                  <a:pt x="15815" y="2396"/>
                </a:lnTo>
                <a:lnTo>
                  <a:pt x="15808" y="2398"/>
                </a:lnTo>
                <a:lnTo>
                  <a:pt x="15806" y="2403"/>
                </a:lnTo>
                <a:lnTo>
                  <a:pt x="15806" y="2413"/>
                </a:lnTo>
                <a:close/>
                <a:moveTo>
                  <a:pt x="15142" y="1026"/>
                </a:moveTo>
                <a:lnTo>
                  <a:pt x="15128" y="1038"/>
                </a:lnTo>
                <a:lnTo>
                  <a:pt x="15113" y="1051"/>
                </a:lnTo>
                <a:lnTo>
                  <a:pt x="15126" y="1047"/>
                </a:lnTo>
                <a:lnTo>
                  <a:pt x="15133" y="1043"/>
                </a:lnTo>
                <a:lnTo>
                  <a:pt x="15137" y="1037"/>
                </a:lnTo>
                <a:lnTo>
                  <a:pt x="15142" y="1026"/>
                </a:lnTo>
                <a:close/>
                <a:moveTo>
                  <a:pt x="15429" y="3065"/>
                </a:moveTo>
                <a:lnTo>
                  <a:pt x="15420" y="3071"/>
                </a:lnTo>
                <a:lnTo>
                  <a:pt x="15408" y="3076"/>
                </a:lnTo>
                <a:lnTo>
                  <a:pt x="15399" y="3083"/>
                </a:lnTo>
                <a:lnTo>
                  <a:pt x="15401" y="3091"/>
                </a:lnTo>
                <a:lnTo>
                  <a:pt x="15408" y="3085"/>
                </a:lnTo>
                <a:lnTo>
                  <a:pt x="15420" y="3079"/>
                </a:lnTo>
                <a:lnTo>
                  <a:pt x="15427" y="3072"/>
                </a:lnTo>
                <a:lnTo>
                  <a:pt x="15429" y="3065"/>
                </a:lnTo>
                <a:close/>
                <a:moveTo>
                  <a:pt x="15985" y="2064"/>
                </a:moveTo>
                <a:lnTo>
                  <a:pt x="15979" y="2072"/>
                </a:lnTo>
                <a:lnTo>
                  <a:pt x="15970" y="2081"/>
                </a:lnTo>
                <a:lnTo>
                  <a:pt x="15965" y="2088"/>
                </a:lnTo>
                <a:lnTo>
                  <a:pt x="15969" y="2096"/>
                </a:lnTo>
                <a:lnTo>
                  <a:pt x="15976" y="2088"/>
                </a:lnTo>
                <a:lnTo>
                  <a:pt x="15985" y="2081"/>
                </a:lnTo>
                <a:lnTo>
                  <a:pt x="15990" y="2073"/>
                </a:lnTo>
                <a:lnTo>
                  <a:pt x="15985" y="2064"/>
                </a:lnTo>
                <a:close/>
                <a:moveTo>
                  <a:pt x="15498" y="2935"/>
                </a:moveTo>
                <a:lnTo>
                  <a:pt x="15487" y="2925"/>
                </a:lnTo>
                <a:lnTo>
                  <a:pt x="15480" y="2929"/>
                </a:lnTo>
                <a:lnTo>
                  <a:pt x="15471" y="2941"/>
                </a:lnTo>
                <a:lnTo>
                  <a:pt x="15459" y="2954"/>
                </a:lnTo>
                <a:lnTo>
                  <a:pt x="15481" y="2944"/>
                </a:lnTo>
                <a:lnTo>
                  <a:pt x="15498" y="2935"/>
                </a:lnTo>
                <a:close/>
                <a:moveTo>
                  <a:pt x="15256" y="2177"/>
                </a:moveTo>
                <a:lnTo>
                  <a:pt x="15268" y="2171"/>
                </a:lnTo>
                <a:lnTo>
                  <a:pt x="15271" y="2170"/>
                </a:lnTo>
                <a:lnTo>
                  <a:pt x="15264" y="2172"/>
                </a:lnTo>
                <a:lnTo>
                  <a:pt x="15256" y="2177"/>
                </a:lnTo>
                <a:lnTo>
                  <a:pt x="15263" y="2181"/>
                </a:lnTo>
                <a:lnTo>
                  <a:pt x="15272" y="2179"/>
                </a:lnTo>
                <a:lnTo>
                  <a:pt x="15273" y="2175"/>
                </a:lnTo>
                <a:lnTo>
                  <a:pt x="15256" y="2177"/>
                </a:lnTo>
                <a:close/>
                <a:moveTo>
                  <a:pt x="15084" y="1314"/>
                </a:moveTo>
                <a:lnTo>
                  <a:pt x="15086" y="1327"/>
                </a:lnTo>
                <a:lnTo>
                  <a:pt x="15095" y="1331"/>
                </a:lnTo>
                <a:lnTo>
                  <a:pt x="15105" y="1326"/>
                </a:lnTo>
                <a:lnTo>
                  <a:pt x="15115" y="1312"/>
                </a:lnTo>
                <a:lnTo>
                  <a:pt x="15096" y="1313"/>
                </a:lnTo>
                <a:lnTo>
                  <a:pt x="15084" y="1314"/>
                </a:lnTo>
                <a:close/>
                <a:moveTo>
                  <a:pt x="15098" y="1335"/>
                </a:moveTo>
                <a:lnTo>
                  <a:pt x="15098" y="1336"/>
                </a:lnTo>
                <a:lnTo>
                  <a:pt x="15098" y="1335"/>
                </a:lnTo>
                <a:lnTo>
                  <a:pt x="15098" y="1335"/>
                </a:lnTo>
                <a:lnTo>
                  <a:pt x="15098" y="1335"/>
                </a:lnTo>
                <a:close/>
                <a:moveTo>
                  <a:pt x="15464" y="2853"/>
                </a:moveTo>
                <a:lnTo>
                  <a:pt x="15480" y="2842"/>
                </a:lnTo>
                <a:lnTo>
                  <a:pt x="15496" y="2829"/>
                </a:lnTo>
                <a:lnTo>
                  <a:pt x="15478" y="2832"/>
                </a:lnTo>
                <a:lnTo>
                  <a:pt x="15468" y="2834"/>
                </a:lnTo>
                <a:lnTo>
                  <a:pt x="15466" y="2841"/>
                </a:lnTo>
                <a:lnTo>
                  <a:pt x="15464" y="2853"/>
                </a:lnTo>
                <a:close/>
                <a:moveTo>
                  <a:pt x="15257" y="927"/>
                </a:moveTo>
                <a:lnTo>
                  <a:pt x="15245" y="934"/>
                </a:lnTo>
                <a:lnTo>
                  <a:pt x="15244" y="935"/>
                </a:lnTo>
                <a:lnTo>
                  <a:pt x="15249" y="931"/>
                </a:lnTo>
                <a:lnTo>
                  <a:pt x="15257" y="927"/>
                </a:lnTo>
                <a:lnTo>
                  <a:pt x="15250" y="921"/>
                </a:lnTo>
                <a:lnTo>
                  <a:pt x="15240" y="925"/>
                </a:lnTo>
                <a:lnTo>
                  <a:pt x="15239" y="930"/>
                </a:lnTo>
                <a:lnTo>
                  <a:pt x="15257" y="927"/>
                </a:lnTo>
                <a:close/>
                <a:moveTo>
                  <a:pt x="14980" y="1236"/>
                </a:moveTo>
                <a:lnTo>
                  <a:pt x="14979" y="1236"/>
                </a:lnTo>
                <a:lnTo>
                  <a:pt x="14979" y="1237"/>
                </a:lnTo>
                <a:lnTo>
                  <a:pt x="14979" y="1236"/>
                </a:lnTo>
                <a:lnTo>
                  <a:pt x="14980" y="1236"/>
                </a:lnTo>
                <a:lnTo>
                  <a:pt x="14994" y="1234"/>
                </a:lnTo>
                <a:lnTo>
                  <a:pt x="15006" y="1228"/>
                </a:lnTo>
                <a:lnTo>
                  <a:pt x="15015" y="1219"/>
                </a:lnTo>
                <a:lnTo>
                  <a:pt x="15022" y="1208"/>
                </a:lnTo>
                <a:lnTo>
                  <a:pt x="15012" y="1214"/>
                </a:lnTo>
                <a:lnTo>
                  <a:pt x="15002" y="1222"/>
                </a:lnTo>
                <a:lnTo>
                  <a:pt x="14991" y="1228"/>
                </a:lnTo>
                <a:lnTo>
                  <a:pt x="14980" y="1236"/>
                </a:lnTo>
                <a:close/>
                <a:moveTo>
                  <a:pt x="14494" y="2309"/>
                </a:moveTo>
                <a:lnTo>
                  <a:pt x="14477" y="2320"/>
                </a:lnTo>
                <a:lnTo>
                  <a:pt x="14463" y="2332"/>
                </a:lnTo>
                <a:lnTo>
                  <a:pt x="14476" y="2334"/>
                </a:lnTo>
                <a:lnTo>
                  <a:pt x="14484" y="2332"/>
                </a:lnTo>
                <a:lnTo>
                  <a:pt x="14489" y="2324"/>
                </a:lnTo>
                <a:lnTo>
                  <a:pt x="14494" y="2309"/>
                </a:lnTo>
                <a:close/>
                <a:moveTo>
                  <a:pt x="15878" y="2819"/>
                </a:moveTo>
                <a:lnTo>
                  <a:pt x="15866" y="2822"/>
                </a:lnTo>
                <a:lnTo>
                  <a:pt x="15852" y="2825"/>
                </a:lnTo>
                <a:lnTo>
                  <a:pt x="15838" y="2828"/>
                </a:lnTo>
                <a:lnTo>
                  <a:pt x="15822" y="2831"/>
                </a:lnTo>
                <a:lnTo>
                  <a:pt x="15843" y="2839"/>
                </a:lnTo>
                <a:lnTo>
                  <a:pt x="15855" y="2841"/>
                </a:lnTo>
                <a:lnTo>
                  <a:pt x="15867" y="2834"/>
                </a:lnTo>
                <a:lnTo>
                  <a:pt x="15878" y="2819"/>
                </a:lnTo>
                <a:close/>
                <a:moveTo>
                  <a:pt x="15356" y="2678"/>
                </a:moveTo>
                <a:lnTo>
                  <a:pt x="15366" y="2669"/>
                </a:lnTo>
                <a:lnTo>
                  <a:pt x="15377" y="2660"/>
                </a:lnTo>
                <a:lnTo>
                  <a:pt x="15387" y="2651"/>
                </a:lnTo>
                <a:lnTo>
                  <a:pt x="15398" y="2642"/>
                </a:lnTo>
                <a:lnTo>
                  <a:pt x="15379" y="2642"/>
                </a:lnTo>
                <a:lnTo>
                  <a:pt x="15366" y="2650"/>
                </a:lnTo>
                <a:lnTo>
                  <a:pt x="15359" y="2662"/>
                </a:lnTo>
                <a:lnTo>
                  <a:pt x="15356" y="2678"/>
                </a:lnTo>
                <a:close/>
                <a:moveTo>
                  <a:pt x="14966" y="2326"/>
                </a:moveTo>
                <a:lnTo>
                  <a:pt x="14984" y="2310"/>
                </a:lnTo>
                <a:lnTo>
                  <a:pt x="14991" y="2297"/>
                </a:lnTo>
                <a:lnTo>
                  <a:pt x="14987" y="2284"/>
                </a:lnTo>
                <a:lnTo>
                  <a:pt x="14974" y="2267"/>
                </a:lnTo>
                <a:lnTo>
                  <a:pt x="14972" y="2283"/>
                </a:lnTo>
                <a:lnTo>
                  <a:pt x="14970" y="2297"/>
                </a:lnTo>
                <a:lnTo>
                  <a:pt x="14969" y="2311"/>
                </a:lnTo>
                <a:lnTo>
                  <a:pt x="14966" y="2326"/>
                </a:lnTo>
                <a:close/>
                <a:moveTo>
                  <a:pt x="15677" y="2803"/>
                </a:moveTo>
                <a:lnTo>
                  <a:pt x="15666" y="2810"/>
                </a:lnTo>
                <a:lnTo>
                  <a:pt x="15654" y="2818"/>
                </a:lnTo>
                <a:lnTo>
                  <a:pt x="15645" y="2831"/>
                </a:lnTo>
                <a:lnTo>
                  <a:pt x="15641" y="2850"/>
                </a:lnTo>
                <a:lnTo>
                  <a:pt x="15654" y="2837"/>
                </a:lnTo>
                <a:lnTo>
                  <a:pt x="15668" y="2824"/>
                </a:lnTo>
                <a:lnTo>
                  <a:pt x="15678" y="2813"/>
                </a:lnTo>
                <a:lnTo>
                  <a:pt x="15677" y="2803"/>
                </a:lnTo>
                <a:close/>
                <a:moveTo>
                  <a:pt x="16081" y="2181"/>
                </a:moveTo>
                <a:lnTo>
                  <a:pt x="16067" y="2194"/>
                </a:lnTo>
                <a:lnTo>
                  <a:pt x="16053" y="2207"/>
                </a:lnTo>
                <a:lnTo>
                  <a:pt x="16039" y="2218"/>
                </a:lnTo>
                <a:lnTo>
                  <a:pt x="16025" y="2231"/>
                </a:lnTo>
                <a:lnTo>
                  <a:pt x="16045" y="2223"/>
                </a:lnTo>
                <a:lnTo>
                  <a:pt x="16060" y="2212"/>
                </a:lnTo>
                <a:lnTo>
                  <a:pt x="16073" y="2199"/>
                </a:lnTo>
                <a:lnTo>
                  <a:pt x="16081" y="2181"/>
                </a:lnTo>
                <a:close/>
                <a:moveTo>
                  <a:pt x="15198" y="2250"/>
                </a:moveTo>
                <a:lnTo>
                  <a:pt x="15207" y="2239"/>
                </a:lnTo>
                <a:lnTo>
                  <a:pt x="15216" y="2230"/>
                </a:lnTo>
                <a:lnTo>
                  <a:pt x="15224" y="2218"/>
                </a:lnTo>
                <a:lnTo>
                  <a:pt x="15225" y="2204"/>
                </a:lnTo>
                <a:lnTo>
                  <a:pt x="15206" y="2207"/>
                </a:lnTo>
                <a:lnTo>
                  <a:pt x="15198" y="2216"/>
                </a:lnTo>
                <a:lnTo>
                  <a:pt x="15197" y="2230"/>
                </a:lnTo>
                <a:lnTo>
                  <a:pt x="15198" y="2250"/>
                </a:lnTo>
                <a:close/>
                <a:moveTo>
                  <a:pt x="14618" y="2544"/>
                </a:moveTo>
                <a:lnTo>
                  <a:pt x="14611" y="2548"/>
                </a:lnTo>
                <a:lnTo>
                  <a:pt x="14604" y="2553"/>
                </a:lnTo>
                <a:lnTo>
                  <a:pt x="14598" y="2561"/>
                </a:lnTo>
                <a:lnTo>
                  <a:pt x="14597" y="2572"/>
                </a:lnTo>
                <a:lnTo>
                  <a:pt x="14621" y="2557"/>
                </a:lnTo>
                <a:lnTo>
                  <a:pt x="14638" y="2536"/>
                </a:lnTo>
                <a:lnTo>
                  <a:pt x="14638" y="2526"/>
                </a:lnTo>
                <a:lnTo>
                  <a:pt x="14618" y="2544"/>
                </a:lnTo>
                <a:close/>
                <a:moveTo>
                  <a:pt x="14848" y="2046"/>
                </a:moveTo>
                <a:lnTo>
                  <a:pt x="14875" y="2018"/>
                </a:lnTo>
                <a:lnTo>
                  <a:pt x="14865" y="2023"/>
                </a:lnTo>
                <a:lnTo>
                  <a:pt x="14838" y="2046"/>
                </a:lnTo>
                <a:lnTo>
                  <a:pt x="14812" y="2072"/>
                </a:lnTo>
                <a:lnTo>
                  <a:pt x="14821" y="2076"/>
                </a:lnTo>
                <a:lnTo>
                  <a:pt x="14830" y="2068"/>
                </a:lnTo>
                <a:lnTo>
                  <a:pt x="14839" y="2055"/>
                </a:lnTo>
                <a:lnTo>
                  <a:pt x="14848" y="2046"/>
                </a:lnTo>
                <a:close/>
                <a:moveTo>
                  <a:pt x="15368" y="3095"/>
                </a:moveTo>
                <a:lnTo>
                  <a:pt x="15356" y="3107"/>
                </a:lnTo>
                <a:lnTo>
                  <a:pt x="15343" y="3116"/>
                </a:lnTo>
                <a:lnTo>
                  <a:pt x="15333" y="3128"/>
                </a:lnTo>
                <a:lnTo>
                  <a:pt x="15328" y="3145"/>
                </a:lnTo>
                <a:lnTo>
                  <a:pt x="15351" y="3131"/>
                </a:lnTo>
                <a:lnTo>
                  <a:pt x="15363" y="3122"/>
                </a:lnTo>
                <a:lnTo>
                  <a:pt x="15368" y="3111"/>
                </a:lnTo>
                <a:lnTo>
                  <a:pt x="15368" y="3095"/>
                </a:lnTo>
                <a:close/>
                <a:moveTo>
                  <a:pt x="14764" y="2489"/>
                </a:moveTo>
                <a:lnTo>
                  <a:pt x="14774" y="2477"/>
                </a:lnTo>
                <a:lnTo>
                  <a:pt x="14788" y="2465"/>
                </a:lnTo>
                <a:lnTo>
                  <a:pt x="14798" y="2452"/>
                </a:lnTo>
                <a:lnTo>
                  <a:pt x="14797" y="2431"/>
                </a:lnTo>
                <a:lnTo>
                  <a:pt x="14787" y="2446"/>
                </a:lnTo>
                <a:lnTo>
                  <a:pt x="14774" y="2461"/>
                </a:lnTo>
                <a:lnTo>
                  <a:pt x="14764" y="2477"/>
                </a:lnTo>
                <a:lnTo>
                  <a:pt x="14764" y="2489"/>
                </a:lnTo>
                <a:close/>
                <a:moveTo>
                  <a:pt x="15458" y="3349"/>
                </a:moveTo>
                <a:lnTo>
                  <a:pt x="15478" y="3331"/>
                </a:lnTo>
                <a:lnTo>
                  <a:pt x="15500" y="3313"/>
                </a:lnTo>
                <a:lnTo>
                  <a:pt x="15520" y="3295"/>
                </a:lnTo>
                <a:lnTo>
                  <a:pt x="15536" y="3275"/>
                </a:lnTo>
                <a:lnTo>
                  <a:pt x="15512" y="3294"/>
                </a:lnTo>
                <a:lnTo>
                  <a:pt x="15481" y="3309"/>
                </a:lnTo>
                <a:lnTo>
                  <a:pt x="15458" y="3326"/>
                </a:lnTo>
                <a:lnTo>
                  <a:pt x="15458" y="3349"/>
                </a:lnTo>
                <a:close/>
                <a:moveTo>
                  <a:pt x="14859" y="2515"/>
                </a:moveTo>
                <a:lnTo>
                  <a:pt x="14842" y="2510"/>
                </a:lnTo>
                <a:lnTo>
                  <a:pt x="14825" y="2521"/>
                </a:lnTo>
                <a:lnTo>
                  <a:pt x="14811" y="2543"/>
                </a:lnTo>
                <a:lnTo>
                  <a:pt x="14801" y="2561"/>
                </a:lnTo>
                <a:lnTo>
                  <a:pt x="14819" y="2553"/>
                </a:lnTo>
                <a:lnTo>
                  <a:pt x="14835" y="2542"/>
                </a:lnTo>
                <a:lnTo>
                  <a:pt x="14848" y="2530"/>
                </a:lnTo>
                <a:lnTo>
                  <a:pt x="14859" y="2515"/>
                </a:lnTo>
                <a:close/>
                <a:moveTo>
                  <a:pt x="15445" y="2901"/>
                </a:moveTo>
                <a:lnTo>
                  <a:pt x="15434" y="2883"/>
                </a:lnTo>
                <a:lnTo>
                  <a:pt x="15425" y="2873"/>
                </a:lnTo>
                <a:lnTo>
                  <a:pt x="15412" y="2875"/>
                </a:lnTo>
                <a:lnTo>
                  <a:pt x="15396" y="2893"/>
                </a:lnTo>
                <a:lnTo>
                  <a:pt x="15388" y="2912"/>
                </a:lnTo>
                <a:lnTo>
                  <a:pt x="15405" y="2917"/>
                </a:lnTo>
                <a:lnTo>
                  <a:pt x="15429" y="2912"/>
                </a:lnTo>
                <a:lnTo>
                  <a:pt x="15445" y="2901"/>
                </a:lnTo>
                <a:close/>
                <a:moveTo>
                  <a:pt x="15026" y="1524"/>
                </a:moveTo>
                <a:lnTo>
                  <a:pt x="15028" y="1546"/>
                </a:lnTo>
                <a:lnTo>
                  <a:pt x="15035" y="1556"/>
                </a:lnTo>
                <a:lnTo>
                  <a:pt x="15048" y="1556"/>
                </a:lnTo>
                <a:lnTo>
                  <a:pt x="15063" y="1549"/>
                </a:lnTo>
                <a:lnTo>
                  <a:pt x="15087" y="1532"/>
                </a:lnTo>
                <a:lnTo>
                  <a:pt x="15080" y="1528"/>
                </a:lnTo>
                <a:lnTo>
                  <a:pt x="15053" y="1528"/>
                </a:lnTo>
                <a:lnTo>
                  <a:pt x="15026" y="1524"/>
                </a:lnTo>
                <a:close/>
                <a:moveTo>
                  <a:pt x="15025" y="1401"/>
                </a:moveTo>
                <a:lnTo>
                  <a:pt x="15061" y="1388"/>
                </a:lnTo>
                <a:lnTo>
                  <a:pt x="15090" y="1373"/>
                </a:lnTo>
                <a:lnTo>
                  <a:pt x="15105" y="1355"/>
                </a:lnTo>
                <a:lnTo>
                  <a:pt x="15098" y="1336"/>
                </a:lnTo>
                <a:lnTo>
                  <a:pt x="15079" y="1351"/>
                </a:lnTo>
                <a:lnTo>
                  <a:pt x="15058" y="1365"/>
                </a:lnTo>
                <a:lnTo>
                  <a:pt x="15040" y="1381"/>
                </a:lnTo>
                <a:lnTo>
                  <a:pt x="15025" y="1401"/>
                </a:lnTo>
                <a:close/>
                <a:moveTo>
                  <a:pt x="15852" y="1822"/>
                </a:moveTo>
                <a:lnTo>
                  <a:pt x="15845" y="1793"/>
                </a:lnTo>
                <a:lnTo>
                  <a:pt x="15821" y="1796"/>
                </a:lnTo>
                <a:lnTo>
                  <a:pt x="15792" y="1819"/>
                </a:lnTo>
                <a:lnTo>
                  <a:pt x="15770" y="1845"/>
                </a:lnTo>
                <a:lnTo>
                  <a:pt x="15792" y="1841"/>
                </a:lnTo>
                <a:lnTo>
                  <a:pt x="15811" y="1830"/>
                </a:lnTo>
                <a:lnTo>
                  <a:pt x="15829" y="1821"/>
                </a:lnTo>
                <a:lnTo>
                  <a:pt x="15852" y="1822"/>
                </a:lnTo>
                <a:close/>
                <a:moveTo>
                  <a:pt x="15202" y="3338"/>
                </a:moveTo>
                <a:lnTo>
                  <a:pt x="15175" y="3349"/>
                </a:lnTo>
                <a:lnTo>
                  <a:pt x="15156" y="3368"/>
                </a:lnTo>
                <a:lnTo>
                  <a:pt x="15156" y="3386"/>
                </a:lnTo>
                <a:lnTo>
                  <a:pt x="15179" y="3397"/>
                </a:lnTo>
                <a:lnTo>
                  <a:pt x="15194" y="3373"/>
                </a:lnTo>
                <a:lnTo>
                  <a:pt x="15202" y="3359"/>
                </a:lnTo>
                <a:lnTo>
                  <a:pt x="15203" y="3350"/>
                </a:lnTo>
                <a:lnTo>
                  <a:pt x="15202" y="3338"/>
                </a:lnTo>
                <a:close/>
                <a:moveTo>
                  <a:pt x="14210" y="2517"/>
                </a:moveTo>
                <a:lnTo>
                  <a:pt x="14177" y="2549"/>
                </a:lnTo>
                <a:lnTo>
                  <a:pt x="14149" y="2584"/>
                </a:lnTo>
                <a:lnTo>
                  <a:pt x="14121" y="2615"/>
                </a:lnTo>
                <a:lnTo>
                  <a:pt x="14089" y="2643"/>
                </a:lnTo>
                <a:lnTo>
                  <a:pt x="14121" y="2634"/>
                </a:lnTo>
                <a:lnTo>
                  <a:pt x="14154" y="2600"/>
                </a:lnTo>
                <a:lnTo>
                  <a:pt x="14185" y="2556"/>
                </a:lnTo>
                <a:lnTo>
                  <a:pt x="14210" y="2517"/>
                </a:lnTo>
                <a:close/>
                <a:moveTo>
                  <a:pt x="14810" y="2385"/>
                </a:moveTo>
                <a:lnTo>
                  <a:pt x="14784" y="2407"/>
                </a:lnTo>
                <a:lnTo>
                  <a:pt x="14760" y="2427"/>
                </a:lnTo>
                <a:lnTo>
                  <a:pt x="14735" y="2449"/>
                </a:lnTo>
                <a:lnTo>
                  <a:pt x="14710" y="2470"/>
                </a:lnTo>
                <a:lnTo>
                  <a:pt x="14741" y="2459"/>
                </a:lnTo>
                <a:lnTo>
                  <a:pt x="14797" y="2417"/>
                </a:lnTo>
                <a:lnTo>
                  <a:pt x="14834" y="2380"/>
                </a:lnTo>
                <a:lnTo>
                  <a:pt x="14810" y="2385"/>
                </a:lnTo>
                <a:close/>
                <a:moveTo>
                  <a:pt x="15876" y="2720"/>
                </a:moveTo>
                <a:lnTo>
                  <a:pt x="15922" y="2656"/>
                </a:lnTo>
                <a:lnTo>
                  <a:pt x="15902" y="2671"/>
                </a:lnTo>
                <a:lnTo>
                  <a:pt x="15854" y="2715"/>
                </a:lnTo>
                <a:lnTo>
                  <a:pt x="15810" y="2736"/>
                </a:lnTo>
                <a:lnTo>
                  <a:pt x="15804" y="2758"/>
                </a:lnTo>
                <a:lnTo>
                  <a:pt x="15826" y="2757"/>
                </a:lnTo>
                <a:lnTo>
                  <a:pt x="15857" y="2741"/>
                </a:lnTo>
                <a:lnTo>
                  <a:pt x="15876" y="2720"/>
                </a:lnTo>
                <a:close/>
                <a:moveTo>
                  <a:pt x="15825" y="2340"/>
                </a:moveTo>
                <a:lnTo>
                  <a:pt x="15881" y="2293"/>
                </a:lnTo>
                <a:lnTo>
                  <a:pt x="15836" y="2316"/>
                </a:lnTo>
                <a:lnTo>
                  <a:pt x="15756" y="2371"/>
                </a:lnTo>
                <a:lnTo>
                  <a:pt x="15701" y="2423"/>
                </a:lnTo>
                <a:lnTo>
                  <a:pt x="15736" y="2407"/>
                </a:lnTo>
                <a:lnTo>
                  <a:pt x="15770" y="2390"/>
                </a:lnTo>
                <a:lnTo>
                  <a:pt x="15801" y="2370"/>
                </a:lnTo>
                <a:lnTo>
                  <a:pt x="15825" y="2340"/>
                </a:lnTo>
                <a:close/>
                <a:moveTo>
                  <a:pt x="15855" y="2654"/>
                </a:moveTo>
                <a:lnTo>
                  <a:pt x="15859" y="2665"/>
                </a:lnTo>
                <a:lnTo>
                  <a:pt x="15859" y="2670"/>
                </a:lnTo>
                <a:lnTo>
                  <a:pt x="15853" y="2673"/>
                </a:lnTo>
                <a:lnTo>
                  <a:pt x="15841" y="2674"/>
                </a:lnTo>
                <a:lnTo>
                  <a:pt x="15848" y="2665"/>
                </a:lnTo>
                <a:lnTo>
                  <a:pt x="15855" y="2654"/>
                </a:lnTo>
                <a:close/>
                <a:moveTo>
                  <a:pt x="15811" y="2708"/>
                </a:moveTo>
                <a:lnTo>
                  <a:pt x="15887" y="2645"/>
                </a:lnTo>
                <a:lnTo>
                  <a:pt x="15867" y="2633"/>
                </a:lnTo>
                <a:lnTo>
                  <a:pt x="15806" y="2670"/>
                </a:lnTo>
                <a:lnTo>
                  <a:pt x="15755" y="2753"/>
                </a:lnTo>
                <a:lnTo>
                  <a:pt x="15774" y="2731"/>
                </a:lnTo>
                <a:lnTo>
                  <a:pt x="15797" y="2706"/>
                </a:lnTo>
                <a:lnTo>
                  <a:pt x="15811" y="2693"/>
                </a:lnTo>
                <a:lnTo>
                  <a:pt x="15811" y="2708"/>
                </a:lnTo>
                <a:close/>
                <a:moveTo>
                  <a:pt x="15561" y="2562"/>
                </a:moveTo>
                <a:lnTo>
                  <a:pt x="15568" y="2554"/>
                </a:lnTo>
                <a:lnTo>
                  <a:pt x="15561" y="2562"/>
                </a:lnTo>
                <a:lnTo>
                  <a:pt x="15560" y="2556"/>
                </a:lnTo>
                <a:lnTo>
                  <a:pt x="15562" y="2548"/>
                </a:lnTo>
                <a:lnTo>
                  <a:pt x="15565" y="2548"/>
                </a:lnTo>
                <a:lnTo>
                  <a:pt x="15561" y="2562"/>
                </a:lnTo>
                <a:close/>
                <a:moveTo>
                  <a:pt x="15510" y="2582"/>
                </a:moveTo>
                <a:lnTo>
                  <a:pt x="15517" y="2580"/>
                </a:lnTo>
                <a:lnTo>
                  <a:pt x="15517" y="2580"/>
                </a:lnTo>
                <a:lnTo>
                  <a:pt x="15514" y="2581"/>
                </a:lnTo>
                <a:lnTo>
                  <a:pt x="15510" y="2582"/>
                </a:lnTo>
                <a:lnTo>
                  <a:pt x="15508" y="2575"/>
                </a:lnTo>
                <a:lnTo>
                  <a:pt x="15513" y="2570"/>
                </a:lnTo>
                <a:lnTo>
                  <a:pt x="15515" y="2572"/>
                </a:lnTo>
                <a:lnTo>
                  <a:pt x="15510" y="2582"/>
                </a:lnTo>
                <a:close/>
                <a:moveTo>
                  <a:pt x="15624" y="2539"/>
                </a:moveTo>
                <a:lnTo>
                  <a:pt x="15606" y="2473"/>
                </a:lnTo>
                <a:lnTo>
                  <a:pt x="15528" y="2530"/>
                </a:lnTo>
                <a:lnTo>
                  <a:pt x="15436" y="2634"/>
                </a:lnTo>
                <a:lnTo>
                  <a:pt x="15378" y="2708"/>
                </a:lnTo>
                <a:lnTo>
                  <a:pt x="15441" y="2685"/>
                </a:lnTo>
                <a:lnTo>
                  <a:pt x="15526" y="2631"/>
                </a:lnTo>
                <a:lnTo>
                  <a:pt x="15597" y="2572"/>
                </a:lnTo>
                <a:lnTo>
                  <a:pt x="15624" y="2539"/>
                </a:lnTo>
                <a:close/>
                <a:moveTo>
                  <a:pt x="10021" y="1227"/>
                </a:moveTo>
                <a:lnTo>
                  <a:pt x="10016" y="1219"/>
                </a:lnTo>
                <a:lnTo>
                  <a:pt x="10013" y="1222"/>
                </a:lnTo>
                <a:lnTo>
                  <a:pt x="10013" y="1229"/>
                </a:lnTo>
                <a:lnTo>
                  <a:pt x="10018" y="1238"/>
                </a:lnTo>
                <a:lnTo>
                  <a:pt x="10020" y="1230"/>
                </a:lnTo>
                <a:lnTo>
                  <a:pt x="10021" y="1227"/>
                </a:lnTo>
                <a:close/>
                <a:moveTo>
                  <a:pt x="9732" y="1237"/>
                </a:moveTo>
                <a:lnTo>
                  <a:pt x="9735" y="1234"/>
                </a:lnTo>
                <a:lnTo>
                  <a:pt x="9734" y="1230"/>
                </a:lnTo>
                <a:lnTo>
                  <a:pt x="9731" y="1229"/>
                </a:lnTo>
                <a:lnTo>
                  <a:pt x="9726" y="1228"/>
                </a:lnTo>
                <a:lnTo>
                  <a:pt x="9725" y="1232"/>
                </a:lnTo>
                <a:lnTo>
                  <a:pt x="9725" y="1236"/>
                </a:lnTo>
                <a:lnTo>
                  <a:pt x="9727" y="1238"/>
                </a:lnTo>
                <a:lnTo>
                  <a:pt x="9732" y="1237"/>
                </a:lnTo>
                <a:close/>
                <a:moveTo>
                  <a:pt x="9708" y="1196"/>
                </a:moveTo>
                <a:lnTo>
                  <a:pt x="9702" y="1199"/>
                </a:lnTo>
                <a:lnTo>
                  <a:pt x="9702" y="1200"/>
                </a:lnTo>
                <a:lnTo>
                  <a:pt x="9704" y="1199"/>
                </a:lnTo>
                <a:lnTo>
                  <a:pt x="9708" y="1196"/>
                </a:lnTo>
                <a:lnTo>
                  <a:pt x="9704" y="1192"/>
                </a:lnTo>
                <a:lnTo>
                  <a:pt x="9698" y="1194"/>
                </a:lnTo>
                <a:lnTo>
                  <a:pt x="9698" y="1196"/>
                </a:lnTo>
                <a:lnTo>
                  <a:pt x="9708" y="1196"/>
                </a:lnTo>
                <a:close/>
                <a:moveTo>
                  <a:pt x="9713" y="1238"/>
                </a:moveTo>
                <a:lnTo>
                  <a:pt x="9704" y="1243"/>
                </a:lnTo>
                <a:lnTo>
                  <a:pt x="9694" y="1248"/>
                </a:lnTo>
                <a:lnTo>
                  <a:pt x="9687" y="1253"/>
                </a:lnTo>
                <a:lnTo>
                  <a:pt x="9688" y="1261"/>
                </a:lnTo>
                <a:lnTo>
                  <a:pt x="9697" y="1260"/>
                </a:lnTo>
                <a:lnTo>
                  <a:pt x="9703" y="1256"/>
                </a:lnTo>
                <a:lnTo>
                  <a:pt x="9707" y="1250"/>
                </a:lnTo>
                <a:lnTo>
                  <a:pt x="9713" y="1238"/>
                </a:lnTo>
                <a:close/>
                <a:moveTo>
                  <a:pt x="9785" y="1188"/>
                </a:moveTo>
                <a:lnTo>
                  <a:pt x="9769" y="1180"/>
                </a:lnTo>
                <a:lnTo>
                  <a:pt x="9755" y="1180"/>
                </a:lnTo>
                <a:lnTo>
                  <a:pt x="9743" y="1188"/>
                </a:lnTo>
                <a:lnTo>
                  <a:pt x="9732" y="1204"/>
                </a:lnTo>
                <a:lnTo>
                  <a:pt x="9748" y="1208"/>
                </a:lnTo>
                <a:lnTo>
                  <a:pt x="9760" y="1202"/>
                </a:lnTo>
                <a:lnTo>
                  <a:pt x="9772" y="1194"/>
                </a:lnTo>
                <a:lnTo>
                  <a:pt x="9785" y="1188"/>
                </a:lnTo>
                <a:close/>
                <a:moveTo>
                  <a:pt x="10861" y="698"/>
                </a:moveTo>
                <a:lnTo>
                  <a:pt x="10856" y="701"/>
                </a:lnTo>
                <a:lnTo>
                  <a:pt x="10861" y="698"/>
                </a:lnTo>
                <a:lnTo>
                  <a:pt x="10858" y="696"/>
                </a:lnTo>
                <a:lnTo>
                  <a:pt x="10853" y="696"/>
                </a:lnTo>
                <a:lnTo>
                  <a:pt x="10853" y="697"/>
                </a:lnTo>
                <a:lnTo>
                  <a:pt x="10861" y="698"/>
                </a:lnTo>
                <a:close/>
                <a:moveTo>
                  <a:pt x="10081" y="990"/>
                </a:moveTo>
                <a:lnTo>
                  <a:pt x="10079" y="991"/>
                </a:lnTo>
                <a:lnTo>
                  <a:pt x="10079" y="991"/>
                </a:lnTo>
                <a:lnTo>
                  <a:pt x="10080" y="990"/>
                </a:lnTo>
                <a:lnTo>
                  <a:pt x="10081" y="990"/>
                </a:lnTo>
                <a:lnTo>
                  <a:pt x="10080" y="986"/>
                </a:lnTo>
                <a:lnTo>
                  <a:pt x="10077" y="987"/>
                </a:lnTo>
                <a:lnTo>
                  <a:pt x="10076" y="989"/>
                </a:lnTo>
                <a:lnTo>
                  <a:pt x="10081" y="990"/>
                </a:lnTo>
                <a:close/>
                <a:moveTo>
                  <a:pt x="9841" y="962"/>
                </a:moveTo>
                <a:lnTo>
                  <a:pt x="9844" y="952"/>
                </a:lnTo>
                <a:lnTo>
                  <a:pt x="9847" y="943"/>
                </a:lnTo>
                <a:lnTo>
                  <a:pt x="9841" y="945"/>
                </a:lnTo>
                <a:lnTo>
                  <a:pt x="9838" y="949"/>
                </a:lnTo>
                <a:lnTo>
                  <a:pt x="9838" y="954"/>
                </a:lnTo>
                <a:lnTo>
                  <a:pt x="9841" y="962"/>
                </a:lnTo>
                <a:close/>
                <a:moveTo>
                  <a:pt x="9657" y="1111"/>
                </a:moveTo>
                <a:lnTo>
                  <a:pt x="9662" y="1111"/>
                </a:lnTo>
                <a:lnTo>
                  <a:pt x="9667" y="1110"/>
                </a:lnTo>
                <a:lnTo>
                  <a:pt x="9671" y="1108"/>
                </a:lnTo>
                <a:lnTo>
                  <a:pt x="9671" y="1103"/>
                </a:lnTo>
                <a:lnTo>
                  <a:pt x="9666" y="1104"/>
                </a:lnTo>
                <a:lnTo>
                  <a:pt x="9661" y="1106"/>
                </a:lnTo>
                <a:lnTo>
                  <a:pt x="9657" y="1107"/>
                </a:lnTo>
                <a:lnTo>
                  <a:pt x="9657" y="1111"/>
                </a:lnTo>
                <a:close/>
                <a:moveTo>
                  <a:pt x="10663" y="787"/>
                </a:moveTo>
                <a:lnTo>
                  <a:pt x="10662" y="787"/>
                </a:lnTo>
                <a:lnTo>
                  <a:pt x="10662" y="789"/>
                </a:lnTo>
                <a:lnTo>
                  <a:pt x="10663" y="789"/>
                </a:lnTo>
                <a:lnTo>
                  <a:pt x="10663" y="787"/>
                </a:lnTo>
                <a:close/>
                <a:moveTo>
                  <a:pt x="10675" y="766"/>
                </a:moveTo>
                <a:lnTo>
                  <a:pt x="10666" y="766"/>
                </a:lnTo>
                <a:lnTo>
                  <a:pt x="10662" y="771"/>
                </a:lnTo>
                <a:lnTo>
                  <a:pt x="10662" y="779"/>
                </a:lnTo>
                <a:lnTo>
                  <a:pt x="10663" y="787"/>
                </a:lnTo>
                <a:lnTo>
                  <a:pt x="10667" y="782"/>
                </a:lnTo>
                <a:lnTo>
                  <a:pt x="10671" y="777"/>
                </a:lnTo>
                <a:lnTo>
                  <a:pt x="10673" y="772"/>
                </a:lnTo>
                <a:lnTo>
                  <a:pt x="10675" y="766"/>
                </a:lnTo>
                <a:close/>
                <a:moveTo>
                  <a:pt x="9981" y="687"/>
                </a:moveTo>
                <a:lnTo>
                  <a:pt x="9977" y="682"/>
                </a:lnTo>
                <a:lnTo>
                  <a:pt x="9971" y="681"/>
                </a:lnTo>
                <a:lnTo>
                  <a:pt x="9964" y="683"/>
                </a:lnTo>
                <a:lnTo>
                  <a:pt x="9962" y="689"/>
                </a:lnTo>
                <a:lnTo>
                  <a:pt x="9972" y="689"/>
                </a:lnTo>
                <a:lnTo>
                  <a:pt x="9981" y="687"/>
                </a:lnTo>
                <a:close/>
                <a:moveTo>
                  <a:pt x="9809" y="1042"/>
                </a:moveTo>
                <a:lnTo>
                  <a:pt x="9804" y="1045"/>
                </a:lnTo>
                <a:lnTo>
                  <a:pt x="9802" y="1045"/>
                </a:lnTo>
                <a:lnTo>
                  <a:pt x="9805" y="1043"/>
                </a:lnTo>
                <a:lnTo>
                  <a:pt x="9809" y="1042"/>
                </a:lnTo>
                <a:lnTo>
                  <a:pt x="9805" y="1040"/>
                </a:lnTo>
                <a:lnTo>
                  <a:pt x="9800" y="1040"/>
                </a:lnTo>
                <a:lnTo>
                  <a:pt x="9799" y="1041"/>
                </a:lnTo>
                <a:lnTo>
                  <a:pt x="9809" y="1042"/>
                </a:lnTo>
                <a:close/>
                <a:moveTo>
                  <a:pt x="9878" y="804"/>
                </a:moveTo>
                <a:lnTo>
                  <a:pt x="9874" y="808"/>
                </a:lnTo>
                <a:lnTo>
                  <a:pt x="9874" y="813"/>
                </a:lnTo>
                <a:lnTo>
                  <a:pt x="9876" y="817"/>
                </a:lnTo>
                <a:lnTo>
                  <a:pt x="9880" y="819"/>
                </a:lnTo>
                <a:lnTo>
                  <a:pt x="9885" y="815"/>
                </a:lnTo>
                <a:lnTo>
                  <a:pt x="9886" y="809"/>
                </a:lnTo>
                <a:lnTo>
                  <a:pt x="9884" y="805"/>
                </a:lnTo>
                <a:lnTo>
                  <a:pt x="9878" y="804"/>
                </a:lnTo>
                <a:close/>
                <a:moveTo>
                  <a:pt x="9721" y="1074"/>
                </a:moveTo>
                <a:lnTo>
                  <a:pt x="9716" y="1078"/>
                </a:lnTo>
                <a:lnTo>
                  <a:pt x="9721" y="1074"/>
                </a:lnTo>
                <a:lnTo>
                  <a:pt x="9717" y="1071"/>
                </a:lnTo>
                <a:lnTo>
                  <a:pt x="9712" y="1071"/>
                </a:lnTo>
                <a:lnTo>
                  <a:pt x="9711" y="1074"/>
                </a:lnTo>
                <a:lnTo>
                  <a:pt x="9721" y="1074"/>
                </a:lnTo>
                <a:close/>
                <a:moveTo>
                  <a:pt x="10318" y="888"/>
                </a:moveTo>
                <a:lnTo>
                  <a:pt x="10312" y="894"/>
                </a:lnTo>
                <a:lnTo>
                  <a:pt x="10318" y="888"/>
                </a:lnTo>
                <a:lnTo>
                  <a:pt x="10313" y="884"/>
                </a:lnTo>
                <a:lnTo>
                  <a:pt x="10307" y="887"/>
                </a:lnTo>
                <a:lnTo>
                  <a:pt x="10307" y="891"/>
                </a:lnTo>
                <a:lnTo>
                  <a:pt x="10318" y="888"/>
                </a:lnTo>
                <a:close/>
                <a:moveTo>
                  <a:pt x="9916" y="1008"/>
                </a:moveTo>
                <a:lnTo>
                  <a:pt x="9916" y="1010"/>
                </a:lnTo>
                <a:lnTo>
                  <a:pt x="9916" y="1008"/>
                </a:lnTo>
                <a:lnTo>
                  <a:pt x="9898" y="1012"/>
                </a:lnTo>
                <a:lnTo>
                  <a:pt x="9893" y="1013"/>
                </a:lnTo>
                <a:lnTo>
                  <a:pt x="9899" y="1012"/>
                </a:lnTo>
                <a:lnTo>
                  <a:pt x="9916" y="1008"/>
                </a:lnTo>
                <a:close/>
                <a:moveTo>
                  <a:pt x="9886" y="1015"/>
                </a:moveTo>
                <a:lnTo>
                  <a:pt x="9885" y="1015"/>
                </a:lnTo>
                <a:lnTo>
                  <a:pt x="9885" y="1015"/>
                </a:lnTo>
                <a:lnTo>
                  <a:pt x="9885" y="1015"/>
                </a:lnTo>
                <a:lnTo>
                  <a:pt x="9886" y="1015"/>
                </a:lnTo>
                <a:close/>
                <a:moveTo>
                  <a:pt x="9653" y="679"/>
                </a:moveTo>
                <a:lnTo>
                  <a:pt x="9661" y="674"/>
                </a:lnTo>
                <a:lnTo>
                  <a:pt x="9671" y="668"/>
                </a:lnTo>
                <a:lnTo>
                  <a:pt x="9662" y="665"/>
                </a:lnTo>
                <a:lnTo>
                  <a:pt x="9657" y="667"/>
                </a:lnTo>
                <a:lnTo>
                  <a:pt x="9653" y="672"/>
                </a:lnTo>
                <a:lnTo>
                  <a:pt x="9653" y="679"/>
                </a:lnTo>
                <a:close/>
                <a:moveTo>
                  <a:pt x="9583" y="1143"/>
                </a:moveTo>
                <a:lnTo>
                  <a:pt x="9586" y="1136"/>
                </a:lnTo>
                <a:lnTo>
                  <a:pt x="9582" y="1132"/>
                </a:lnTo>
                <a:lnTo>
                  <a:pt x="9576" y="1134"/>
                </a:lnTo>
                <a:lnTo>
                  <a:pt x="9568" y="1135"/>
                </a:lnTo>
                <a:lnTo>
                  <a:pt x="9573" y="1143"/>
                </a:lnTo>
                <a:lnTo>
                  <a:pt x="9577" y="1146"/>
                </a:lnTo>
                <a:lnTo>
                  <a:pt x="9580" y="1146"/>
                </a:lnTo>
                <a:lnTo>
                  <a:pt x="9583" y="1143"/>
                </a:lnTo>
                <a:close/>
                <a:moveTo>
                  <a:pt x="9890" y="973"/>
                </a:moveTo>
                <a:lnTo>
                  <a:pt x="9897" y="968"/>
                </a:lnTo>
                <a:lnTo>
                  <a:pt x="9897" y="964"/>
                </a:lnTo>
                <a:lnTo>
                  <a:pt x="9892" y="959"/>
                </a:lnTo>
                <a:lnTo>
                  <a:pt x="9883" y="955"/>
                </a:lnTo>
                <a:lnTo>
                  <a:pt x="9883" y="963"/>
                </a:lnTo>
                <a:lnTo>
                  <a:pt x="9883" y="969"/>
                </a:lnTo>
                <a:lnTo>
                  <a:pt x="9885" y="973"/>
                </a:lnTo>
                <a:lnTo>
                  <a:pt x="9890" y="973"/>
                </a:lnTo>
                <a:close/>
                <a:moveTo>
                  <a:pt x="9525" y="705"/>
                </a:moveTo>
                <a:lnTo>
                  <a:pt x="9527" y="697"/>
                </a:lnTo>
                <a:lnTo>
                  <a:pt x="9532" y="692"/>
                </a:lnTo>
                <a:lnTo>
                  <a:pt x="9534" y="684"/>
                </a:lnTo>
                <a:lnTo>
                  <a:pt x="9529" y="673"/>
                </a:lnTo>
                <a:lnTo>
                  <a:pt x="9526" y="682"/>
                </a:lnTo>
                <a:lnTo>
                  <a:pt x="9522" y="691"/>
                </a:lnTo>
                <a:lnTo>
                  <a:pt x="9521" y="698"/>
                </a:lnTo>
                <a:lnTo>
                  <a:pt x="9525" y="705"/>
                </a:lnTo>
                <a:close/>
                <a:moveTo>
                  <a:pt x="9720" y="1043"/>
                </a:moveTo>
                <a:lnTo>
                  <a:pt x="9718" y="1034"/>
                </a:lnTo>
                <a:lnTo>
                  <a:pt x="9706" y="1032"/>
                </a:lnTo>
                <a:lnTo>
                  <a:pt x="9692" y="1036"/>
                </a:lnTo>
                <a:lnTo>
                  <a:pt x="9688" y="1042"/>
                </a:lnTo>
                <a:lnTo>
                  <a:pt x="9695" y="1040"/>
                </a:lnTo>
                <a:lnTo>
                  <a:pt x="9704" y="1038"/>
                </a:lnTo>
                <a:lnTo>
                  <a:pt x="9712" y="1038"/>
                </a:lnTo>
                <a:lnTo>
                  <a:pt x="9720" y="1043"/>
                </a:lnTo>
                <a:close/>
                <a:moveTo>
                  <a:pt x="9800" y="908"/>
                </a:moveTo>
                <a:lnTo>
                  <a:pt x="9802" y="922"/>
                </a:lnTo>
                <a:lnTo>
                  <a:pt x="9797" y="931"/>
                </a:lnTo>
                <a:lnTo>
                  <a:pt x="9788" y="936"/>
                </a:lnTo>
                <a:lnTo>
                  <a:pt x="9778" y="941"/>
                </a:lnTo>
                <a:lnTo>
                  <a:pt x="9800" y="939"/>
                </a:lnTo>
                <a:lnTo>
                  <a:pt x="9816" y="926"/>
                </a:lnTo>
                <a:lnTo>
                  <a:pt x="9819" y="913"/>
                </a:lnTo>
                <a:lnTo>
                  <a:pt x="9800" y="908"/>
                </a:lnTo>
                <a:close/>
                <a:moveTo>
                  <a:pt x="9702" y="796"/>
                </a:moveTo>
                <a:lnTo>
                  <a:pt x="9712" y="798"/>
                </a:lnTo>
                <a:lnTo>
                  <a:pt x="9720" y="796"/>
                </a:lnTo>
                <a:lnTo>
                  <a:pt x="9726" y="790"/>
                </a:lnTo>
                <a:lnTo>
                  <a:pt x="9731" y="780"/>
                </a:lnTo>
                <a:lnTo>
                  <a:pt x="9720" y="777"/>
                </a:lnTo>
                <a:lnTo>
                  <a:pt x="9712" y="780"/>
                </a:lnTo>
                <a:lnTo>
                  <a:pt x="9707" y="787"/>
                </a:lnTo>
                <a:lnTo>
                  <a:pt x="9702" y="796"/>
                </a:lnTo>
                <a:close/>
                <a:moveTo>
                  <a:pt x="9563" y="697"/>
                </a:moveTo>
                <a:lnTo>
                  <a:pt x="9580" y="691"/>
                </a:lnTo>
                <a:lnTo>
                  <a:pt x="9590" y="678"/>
                </a:lnTo>
                <a:lnTo>
                  <a:pt x="9595" y="661"/>
                </a:lnTo>
                <a:lnTo>
                  <a:pt x="9601" y="645"/>
                </a:lnTo>
                <a:lnTo>
                  <a:pt x="9585" y="651"/>
                </a:lnTo>
                <a:lnTo>
                  <a:pt x="9578" y="665"/>
                </a:lnTo>
                <a:lnTo>
                  <a:pt x="9574" y="682"/>
                </a:lnTo>
                <a:lnTo>
                  <a:pt x="9563" y="697"/>
                </a:lnTo>
                <a:close/>
                <a:moveTo>
                  <a:pt x="9674" y="641"/>
                </a:moveTo>
                <a:lnTo>
                  <a:pt x="9653" y="646"/>
                </a:lnTo>
                <a:lnTo>
                  <a:pt x="9636" y="651"/>
                </a:lnTo>
                <a:lnTo>
                  <a:pt x="9629" y="647"/>
                </a:lnTo>
                <a:lnTo>
                  <a:pt x="9641" y="630"/>
                </a:lnTo>
                <a:lnTo>
                  <a:pt x="9615" y="645"/>
                </a:lnTo>
                <a:lnTo>
                  <a:pt x="9625" y="660"/>
                </a:lnTo>
                <a:lnTo>
                  <a:pt x="9652" y="664"/>
                </a:lnTo>
                <a:lnTo>
                  <a:pt x="9674" y="641"/>
                </a:lnTo>
                <a:close/>
                <a:moveTo>
                  <a:pt x="9842" y="700"/>
                </a:moveTo>
                <a:lnTo>
                  <a:pt x="9860" y="695"/>
                </a:lnTo>
                <a:lnTo>
                  <a:pt x="9880" y="689"/>
                </a:lnTo>
                <a:lnTo>
                  <a:pt x="9897" y="692"/>
                </a:lnTo>
                <a:lnTo>
                  <a:pt x="9907" y="707"/>
                </a:lnTo>
                <a:lnTo>
                  <a:pt x="9894" y="677"/>
                </a:lnTo>
                <a:lnTo>
                  <a:pt x="9858" y="679"/>
                </a:lnTo>
                <a:lnTo>
                  <a:pt x="9830" y="695"/>
                </a:lnTo>
                <a:lnTo>
                  <a:pt x="9842" y="700"/>
                </a:lnTo>
                <a:close/>
                <a:moveTo>
                  <a:pt x="9759" y="985"/>
                </a:moveTo>
                <a:lnTo>
                  <a:pt x="9748" y="1008"/>
                </a:lnTo>
                <a:lnTo>
                  <a:pt x="9755" y="1024"/>
                </a:lnTo>
                <a:lnTo>
                  <a:pt x="9771" y="1027"/>
                </a:lnTo>
                <a:lnTo>
                  <a:pt x="9787" y="1001"/>
                </a:lnTo>
                <a:lnTo>
                  <a:pt x="9777" y="996"/>
                </a:lnTo>
                <a:lnTo>
                  <a:pt x="9781" y="981"/>
                </a:lnTo>
                <a:lnTo>
                  <a:pt x="9782" y="972"/>
                </a:lnTo>
                <a:lnTo>
                  <a:pt x="9759" y="985"/>
                </a:lnTo>
                <a:close/>
                <a:moveTo>
                  <a:pt x="9971" y="786"/>
                </a:moveTo>
                <a:lnTo>
                  <a:pt x="9894" y="859"/>
                </a:lnTo>
                <a:lnTo>
                  <a:pt x="9893" y="883"/>
                </a:lnTo>
                <a:lnTo>
                  <a:pt x="9908" y="888"/>
                </a:lnTo>
                <a:lnTo>
                  <a:pt x="9883" y="902"/>
                </a:lnTo>
                <a:lnTo>
                  <a:pt x="9934" y="911"/>
                </a:lnTo>
                <a:lnTo>
                  <a:pt x="9935" y="962"/>
                </a:lnTo>
                <a:lnTo>
                  <a:pt x="9932" y="995"/>
                </a:lnTo>
                <a:lnTo>
                  <a:pt x="9978" y="949"/>
                </a:lnTo>
                <a:lnTo>
                  <a:pt x="9981" y="908"/>
                </a:lnTo>
                <a:lnTo>
                  <a:pt x="10010" y="829"/>
                </a:lnTo>
                <a:lnTo>
                  <a:pt x="10029" y="745"/>
                </a:lnTo>
                <a:lnTo>
                  <a:pt x="10000" y="689"/>
                </a:lnTo>
                <a:lnTo>
                  <a:pt x="10013" y="729"/>
                </a:lnTo>
                <a:lnTo>
                  <a:pt x="9973" y="758"/>
                </a:lnTo>
                <a:lnTo>
                  <a:pt x="9941" y="777"/>
                </a:lnTo>
                <a:lnTo>
                  <a:pt x="9971" y="786"/>
                </a:lnTo>
                <a:close/>
                <a:moveTo>
                  <a:pt x="14514" y="6633"/>
                </a:moveTo>
                <a:lnTo>
                  <a:pt x="14513" y="6630"/>
                </a:lnTo>
                <a:lnTo>
                  <a:pt x="14511" y="6630"/>
                </a:lnTo>
                <a:lnTo>
                  <a:pt x="14507" y="6631"/>
                </a:lnTo>
                <a:lnTo>
                  <a:pt x="14504" y="6633"/>
                </a:lnTo>
                <a:lnTo>
                  <a:pt x="14505" y="6637"/>
                </a:lnTo>
                <a:lnTo>
                  <a:pt x="14508" y="6638"/>
                </a:lnTo>
                <a:lnTo>
                  <a:pt x="14512" y="6635"/>
                </a:lnTo>
                <a:lnTo>
                  <a:pt x="14514" y="6633"/>
                </a:lnTo>
                <a:close/>
                <a:moveTo>
                  <a:pt x="14568" y="6612"/>
                </a:moveTo>
                <a:lnTo>
                  <a:pt x="14567" y="6610"/>
                </a:lnTo>
                <a:lnTo>
                  <a:pt x="14565" y="6609"/>
                </a:lnTo>
                <a:lnTo>
                  <a:pt x="14563" y="6609"/>
                </a:lnTo>
                <a:lnTo>
                  <a:pt x="14560" y="6611"/>
                </a:lnTo>
                <a:lnTo>
                  <a:pt x="14561" y="6615"/>
                </a:lnTo>
                <a:lnTo>
                  <a:pt x="14563" y="6616"/>
                </a:lnTo>
                <a:lnTo>
                  <a:pt x="14565" y="6616"/>
                </a:lnTo>
                <a:lnTo>
                  <a:pt x="14568" y="6612"/>
                </a:lnTo>
                <a:close/>
                <a:moveTo>
                  <a:pt x="14167" y="6696"/>
                </a:moveTo>
                <a:lnTo>
                  <a:pt x="14169" y="6696"/>
                </a:lnTo>
                <a:lnTo>
                  <a:pt x="14167" y="6696"/>
                </a:lnTo>
                <a:lnTo>
                  <a:pt x="14171" y="6701"/>
                </a:lnTo>
                <a:lnTo>
                  <a:pt x="14167" y="6696"/>
                </a:lnTo>
                <a:close/>
                <a:moveTo>
                  <a:pt x="15244" y="7144"/>
                </a:moveTo>
                <a:lnTo>
                  <a:pt x="15243" y="7141"/>
                </a:lnTo>
                <a:lnTo>
                  <a:pt x="15242" y="7141"/>
                </a:lnTo>
                <a:lnTo>
                  <a:pt x="15240" y="7144"/>
                </a:lnTo>
                <a:lnTo>
                  <a:pt x="15238" y="7150"/>
                </a:lnTo>
                <a:lnTo>
                  <a:pt x="15243" y="7147"/>
                </a:lnTo>
                <a:lnTo>
                  <a:pt x="15244" y="7144"/>
                </a:lnTo>
                <a:close/>
                <a:moveTo>
                  <a:pt x="15354" y="5902"/>
                </a:moveTo>
                <a:lnTo>
                  <a:pt x="15356" y="5901"/>
                </a:lnTo>
                <a:lnTo>
                  <a:pt x="15360" y="5900"/>
                </a:lnTo>
                <a:lnTo>
                  <a:pt x="15363" y="5897"/>
                </a:lnTo>
                <a:lnTo>
                  <a:pt x="15361" y="5893"/>
                </a:lnTo>
                <a:lnTo>
                  <a:pt x="15359" y="5896"/>
                </a:lnTo>
                <a:lnTo>
                  <a:pt x="15355" y="5897"/>
                </a:lnTo>
                <a:lnTo>
                  <a:pt x="15352" y="5900"/>
                </a:lnTo>
                <a:lnTo>
                  <a:pt x="15354" y="5902"/>
                </a:lnTo>
                <a:close/>
                <a:moveTo>
                  <a:pt x="15387" y="7017"/>
                </a:moveTo>
                <a:lnTo>
                  <a:pt x="15391" y="7016"/>
                </a:lnTo>
                <a:lnTo>
                  <a:pt x="15394" y="7015"/>
                </a:lnTo>
                <a:lnTo>
                  <a:pt x="15396" y="7012"/>
                </a:lnTo>
                <a:lnTo>
                  <a:pt x="15394" y="7010"/>
                </a:lnTo>
                <a:lnTo>
                  <a:pt x="15391" y="7011"/>
                </a:lnTo>
                <a:lnTo>
                  <a:pt x="15388" y="7011"/>
                </a:lnTo>
                <a:lnTo>
                  <a:pt x="15387" y="7013"/>
                </a:lnTo>
                <a:lnTo>
                  <a:pt x="15387" y="7017"/>
                </a:lnTo>
                <a:close/>
                <a:moveTo>
                  <a:pt x="15408" y="5828"/>
                </a:moveTo>
                <a:lnTo>
                  <a:pt x="15403" y="5828"/>
                </a:lnTo>
                <a:lnTo>
                  <a:pt x="15396" y="5828"/>
                </a:lnTo>
                <a:lnTo>
                  <a:pt x="15399" y="5832"/>
                </a:lnTo>
                <a:lnTo>
                  <a:pt x="15403" y="5833"/>
                </a:lnTo>
                <a:lnTo>
                  <a:pt x="15405" y="5831"/>
                </a:lnTo>
                <a:lnTo>
                  <a:pt x="15408" y="5828"/>
                </a:lnTo>
                <a:close/>
                <a:moveTo>
                  <a:pt x="15469" y="5804"/>
                </a:moveTo>
                <a:lnTo>
                  <a:pt x="15469" y="5804"/>
                </a:lnTo>
                <a:lnTo>
                  <a:pt x="15471" y="5804"/>
                </a:lnTo>
                <a:lnTo>
                  <a:pt x="15469" y="5804"/>
                </a:lnTo>
                <a:lnTo>
                  <a:pt x="15469" y="5804"/>
                </a:lnTo>
                <a:close/>
                <a:moveTo>
                  <a:pt x="15452" y="5805"/>
                </a:moveTo>
                <a:lnTo>
                  <a:pt x="15461" y="5805"/>
                </a:lnTo>
                <a:lnTo>
                  <a:pt x="15469" y="5804"/>
                </a:lnTo>
                <a:lnTo>
                  <a:pt x="15464" y="5802"/>
                </a:lnTo>
                <a:lnTo>
                  <a:pt x="15461" y="5800"/>
                </a:lnTo>
                <a:lnTo>
                  <a:pt x="15457" y="5800"/>
                </a:lnTo>
                <a:lnTo>
                  <a:pt x="15452" y="5805"/>
                </a:lnTo>
                <a:close/>
                <a:moveTo>
                  <a:pt x="15523" y="5835"/>
                </a:moveTo>
                <a:lnTo>
                  <a:pt x="15528" y="5835"/>
                </a:lnTo>
                <a:lnTo>
                  <a:pt x="15532" y="5833"/>
                </a:lnTo>
                <a:lnTo>
                  <a:pt x="15534" y="5832"/>
                </a:lnTo>
                <a:lnTo>
                  <a:pt x="15534" y="5828"/>
                </a:lnTo>
                <a:lnTo>
                  <a:pt x="15531" y="5830"/>
                </a:lnTo>
                <a:lnTo>
                  <a:pt x="15527" y="5831"/>
                </a:lnTo>
                <a:lnTo>
                  <a:pt x="15524" y="5832"/>
                </a:lnTo>
                <a:lnTo>
                  <a:pt x="15523" y="5835"/>
                </a:lnTo>
                <a:close/>
                <a:moveTo>
                  <a:pt x="15528" y="5523"/>
                </a:moveTo>
                <a:lnTo>
                  <a:pt x="15527" y="5523"/>
                </a:lnTo>
                <a:lnTo>
                  <a:pt x="15528" y="5523"/>
                </a:lnTo>
                <a:lnTo>
                  <a:pt x="15528" y="5521"/>
                </a:lnTo>
                <a:lnTo>
                  <a:pt x="15527" y="5520"/>
                </a:lnTo>
                <a:lnTo>
                  <a:pt x="15526" y="5520"/>
                </a:lnTo>
                <a:lnTo>
                  <a:pt x="15528" y="5523"/>
                </a:lnTo>
                <a:close/>
                <a:moveTo>
                  <a:pt x="15574" y="7022"/>
                </a:moveTo>
                <a:lnTo>
                  <a:pt x="15580" y="7021"/>
                </a:lnTo>
                <a:lnTo>
                  <a:pt x="15582" y="7017"/>
                </a:lnTo>
                <a:lnTo>
                  <a:pt x="15579" y="7017"/>
                </a:lnTo>
                <a:lnTo>
                  <a:pt x="15574" y="7020"/>
                </a:lnTo>
                <a:lnTo>
                  <a:pt x="15574" y="7021"/>
                </a:lnTo>
                <a:lnTo>
                  <a:pt x="15574" y="7022"/>
                </a:lnTo>
                <a:close/>
                <a:moveTo>
                  <a:pt x="15647" y="6933"/>
                </a:moveTo>
                <a:lnTo>
                  <a:pt x="15649" y="6932"/>
                </a:lnTo>
                <a:lnTo>
                  <a:pt x="15652" y="6931"/>
                </a:lnTo>
                <a:lnTo>
                  <a:pt x="15652" y="6928"/>
                </a:lnTo>
                <a:lnTo>
                  <a:pt x="15650" y="6927"/>
                </a:lnTo>
                <a:lnTo>
                  <a:pt x="15647" y="6927"/>
                </a:lnTo>
                <a:lnTo>
                  <a:pt x="15645" y="6928"/>
                </a:lnTo>
                <a:lnTo>
                  <a:pt x="15644" y="6931"/>
                </a:lnTo>
                <a:lnTo>
                  <a:pt x="15647" y="6933"/>
                </a:lnTo>
                <a:close/>
                <a:moveTo>
                  <a:pt x="15766" y="6904"/>
                </a:moveTo>
                <a:lnTo>
                  <a:pt x="15760" y="6905"/>
                </a:lnTo>
                <a:lnTo>
                  <a:pt x="15766" y="6904"/>
                </a:lnTo>
                <a:lnTo>
                  <a:pt x="15764" y="6899"/>
                </a:lnTo>
                <a:lnTo>
                  <a:pt x="15759" y="6897"/>
                </a:lnTo>
                <a:lnTo>
                  <a:pt x="15757" y="6900"/>
                </a:lnTo>
                <a:lnTo>
                  <a:pt x="15766" y="6904"/>
                </a:lnTo>
                <a:close/>
                <a:moveTo>
                  <a:pt x="15862" y="6275"/>
                </a:moveTo>
                <a:lnTo>
                  <a:pt x="15858" y="6276"/>
                </a:lnTo>
                <a:lnTo>
                  <a:pt x="15854" y="6276"/>
                </a:lnTo>
                <a:lnTo>
                  <a:pt x="15850" y="6279"/>
                </a:lnTo>
                <a:lnTo>
                  <a:pt x="15850" y="6283"/>
                </a:lnTo>
                <a:lnTo>
                  <a:pt x="15855" y="6283"/>
                </a:lnTo>
                <a:lnTo>
                  <a:pt x="15859" y="6281"/>
                </a:lnTo>
                <a:lnTo>
                  <a:pt x="15863" y="6279"/>
                </a:lnTo>
                <a:lnTo>
                  <a:pt x="15862" y="6275"/>
                </a:lnTo>
                <a:close/>
                <a:moveTo>
                  <a:pt x="16144" y="6405"/>
                </a:moveTo>
                <a:lnTo>
                  <a:pt x="16147" y="6406"/>
                </a:lnTo>
                <a:lnTo>
                  <a:pt x="16148" y="6406"/>
                </a:lnTo>
                <a:lnTo>
                  <a:pt x="16150" y="6405"/>
                </a:lnTo>
                <a:lnTo>
                  <a:pt x="16150" y="6402"/>
                </a:lnTo>
                <a:lnTo>
                  <a:pt x="16148" y="6402"/>
                </a:lnTo>
                <a:lnTo>
                  <a:pt x="16147" y="6402"/>
                </a:lnTo>
                <a:lnTo>
                  <a:pt x="16146" y="6404"/>
                </a:lnTo>
                <a:lnTo>
                  <a:pt x="16144" y="6405"/>
                </a:lnTo>
                <a:close/>
                <a:moveTo>
                  <a:pt x="16235" y="6406"/>
                </a:moveTo>
                <a:lnTo>
                  <a:pt x="16239" y="6407"/>
                </a:lnTo>
                <a:lnTo>
                  <a:pt x="16241" y="6407"/>
                </a:lnTo>
                <a:lnTo>
                  <a:pt x="16243" y="6406"/>
                </a:lnTo>
                <a:lnTo>
                  <a:pt x="16244" y="6402"/>
                </a:lnTo>
                <a:lnTo>
                  <a:pt x="16240" y="6401"/>
                </a:lnTo>
                <a:lnTo>
                  <a:pt x="16239" y="6401"/>
                </a:lnTo>
                <a:lnTo>
                  <a:pt x="16236" y="6402"/>
                </a:lnTo>
                <a:lnTo>
                  <a:pt x="16235" y="6406"/>
                </a:lnTo>
                <a:close/>
                <a:moveTo>
                  <a:pt x="15122" y="5515"/>
                </a:moveTo>
                <a:lnTo>
                  <a:pt x="15122" y="5510"/>
                </a:lnTo>
                <a:lnTo>
                  <a:pt x="15122" y="5500"/>
                </a:lnTo>
                <a:lnTo>
                  <a:pt x="15118" y="5509"/>
                </a:lnTo>
                <a:lnTo>
                  <a:pt x="15115" y="5516"/>
                </a:lnTo>
                <a:lnTo>
                  <a:pt x="15115" y="5520"/>
                </a:lnTo>
                <a:lnTo>
                  <a:pt x="15122" y="5515"/>
                </a:lnTo>
                <a:close/>
                <a:moveTo>
                  <a:pt x="14447" y="6719"/>
                </a:moveTo>
                <a:lnTo>
                  <a:pt x="14443" y="6723"/>
                </a:lnTo>
                <a:lnTo>
                  <a:pt x="14442" y="6726"/>
                </a:lnTo>
                <a:lnTo>
                  <a:pt x="14443" y="6729"/>
                </a:lnTo>
                <a:lnTo>
                  <a:pt x="14447" y="6733"/>
                </a:lnTo>
                <a:lnTo>
                  <a:pt x="14449" y="6729"/>
                </a:lnTo>
                <a:lnTo>
                  <a:pt x="14451" y="6726"/>
                </a:lnTo>
                <a:lnTo>
                  <a:pt x="14451" y="6722"/>
                </a:lnTo>
                <a:lnTo>
                  <a:pt x="14447" y="6719"/>
                </a:lnTo>
                <a:close/>
                <a:moveTo>
                  <a:pt x="15737" y="6945"/>
                </a:moveTo>
                <a:lnTo>
                  <a:pt x="15741" y="6943"/>
                </a:lnTo>
                <a:lnTo>
                  <a:pt x="15737" y="6945"/>
                </a:lnTo>
                <a:lnTo>
                  <a:pt x="15647" y="6939"/>
                </a:lnTo>
                <a:lnTo>
                  <a:pt x="15555" y="6942"/>
                </a:lnTo>
                <a:lnTo>
                  <a:pt x="15469" y="6951"/>
                </a:lnTo>
                <a:lnTo>
                  <a:pt x="15399" y="6966"/>
                </a:lnTo>
                <a:lnTo>
                  <a:pt x="15402" y="6998"/>
                </a:lnTo>
                <a:lnTo>
                  <a:pt x="15552" y="6998"/>
                </a:lnTo>
                <a:lnTo>
                  <a:pt x="15751" y="6989"/>
                </a:lnTo>
                <a:lnTo>
                  <a:pt x="15897" y="6989"/>
                </a:lnTo>
                <a:lnTo>
                  <a:pt x="15871" y="6974"/>
                </a:lnTo>
                <a:lnTo>
                  <a:pt x="15834" y="6961"/>
                </a:lnTo>
                <a:lnTo>
                  <a:pt x="15788" y="6951"/>
                </a:lnTo>
                <a:lnTo>
                  <a:pt x="15737" y="6945"/>
                </a:lnTo>
                <a:close/>
                <a:moveTo>
                  <a:pt x="15976" y="6687"/>
                </a:moveTo>
                <a:lnTo>
                  <a:pt x="15970" y="6687"/>
                </a:lnTo>
                <a:lnTo>
                  <a:pt x="15965" y="6689"/>
                </a:lnTo>
                <a:lnTo>
                  <a:pt x="15962" y="6691"/>
                </a:lnTo>
                <a:lnTo>
                  <a:pt x="15964" y="6696"/>
                </a:lnTo>
                <a:lnTo>
                  <a:pt x="15967" y="6695"/>
                </a:lnTo>
                <a:lnTo>
                  <a:pt x="15973" y="6694"/>
                </a:lnTo>
                <a:lnTo>
                  <a:pt x="15975" y="6691"/>
                </a:lnTo>
                <a:lnTo>
                  <a:pt x="15976" y="6687"/>
                </a:lnTo>
                <a:close/>
                <a:moveTo>
                  <a:pt x="14773" y="6446"/>
                </a:moveTo>
                <a:lnTo>
                  <a:pt x="14773" y="6446"/>
                </a:lnTo>
                <a:lnTo>
                  <a:pt x="14773" y="6446"/>
                </a:lnTo>
                <a:lnTo>
                  <a:pt x="14773" y="6446"/>
                </a:lnTo>
                <a:lnTo>
                  <a:pt x="14773" y="6446"/>
                </a:lnTo>
                <a:close/>
                <a:moveTo>
                  <a:pt x="14773" y="6444"/>
                </a:moveTo>
                <a:lnTo>
                  <a:pt x="14773" y="6444"/>
                </a:lnTo>
                <a:lnTo>
                  <a:pt x="14773" y="6446"/>
                </a:lnTo>
                <a:lnTo>
                  <a:pt x="14773" y="6444"/>
                </a:lnTo>
                <a:lnTo>
                  <a:pt x="14773" y="6444"/>
                </a:lnTo>
                <a:lnTo>
                  <a:pt x="14773" y="6444"/>
                </a:lnTo>
                <a:close/>
                <a:moveTo>
                  <a:pt x="14772" y="6446"/>
                </a:moveTo>
                <a:lnTo>
                  <a:pt x="14761" y="6446"/>
                </a:lnTo>
                <a:lnTo>
                  <a:pt x="14751" y="6446"/>
                </a:lnTo>
                <a:lnTo>
                  <a:pt x="14758" y="6453"/>
                </a:lnTo>
                <a:lnTo>
                  <a:pt x="14763" y="6453"/>
                </a:lnTo>
                <a:lnTo>
                  <a:pt x="14768" y="6449"/>
                </a:lnTo>
                <a:lnTo>
                  <a:pt x="14772" y="6446"/>
                </a:lnTo>
                <a:close/>
                <a:moveTo>
                  <a:pt x="14994" y="6784"/>
                </a:moveTo>
                <a:lnTo>
                  <a:pt x="15000" y="6791"/>
                </a:lnTo>
                <a:lnTo>
                  <a:pt x="15006" y="6798"/>
                </a:lnTo>
                <a:lnTo>
                  <a:pt x="15006" y="6788"/>
                </a:lnTo>
                <a:lnTo>
                  <a:pt x="15005" y="6782"/>
                </a:lnTo>
                <a:lnTo>
                  <a:pt x="15001" y="6782"/>
                </a:lnTo>
                <a:lnTo>
                  <a:pt x="14994" y="6784"/>
                </a:lnTo>
                <a:close/>
                <a:moveTo>
                  <a:pt x="15205" y="6000"/>
                </a:moveTo>
                <a:lnTo>
                  <a:pt x="15200" y="6001"/>
                </a:lnTo>
                <a:lnTo>
                  <a:pt x="15198" y="6001"/>
                </a:lnTo>
                <a:lnTo>
                  <a:pt x="15201" y="6000"/>
                </a:lnTo>
                <a:lnTo>
                  <a:pt x="15205" y="6000"/>
                </a:lnTo>
                <a:lnTo>
                  <a:pt x="15203" y="5995"/>
                </a:lnTo>
                <a:lnTo>
                  <a:pt x="15198" y="5995"/>
                </a:lnTo>
                <a:lnTo>
                  <a:pt x="15197" y="5998"/>
                </a:lnTo>
                <a:lnTo>
                  <a:pt x="15205" y="6000"/>
                </a:lnTo>
                <a:close/>
                <a:moveTo>
                  <a:pt x="15515" y="5775"/>
                </a:moveTo>
                <a:lnTo>
                  <a:pt x="15510" y="5775"/>
                </a:lnTo>
                <a:lnTo>
                  <a:pt x="15515" y="5775"/>
                </a:lnTo>
                <a:lnTo>
                  <a:pt x="15514" y="5770"/>
                </a:lnTo>
                <a:lnTo>
                  <a:pt x="15510" y="5768"/>
                </a:lnTo>
                <a:lnTo>
                  <a:pt x="15509" y="5770"/>
                </a:lnTo>
                <a:lnTo>
                  <a:pt x="15515" y="5775"/>
                </a:lnTo>
                <a:close/>
                <a:moveTo>
                  <a:pt x="15536" y="5367"/>
                </a:moveTo>
                <a:lnTo>
                  <a:pt x="15531" y="5367"/>
                </a:lnTo>
                <a:lnTo>
                  <a:pt x="15526" y="5367"/>
                </a:lnTo>
                <a:lnTo>
                  <a:pt x="15522" y="5369"/>
                </a:lnTo>
                <a:lnTo>
                  <a:pt x="15522" y="5373"/>
                </a:lnTo>
                <a:lnTo>
                  <a:pt x="15527" y="5373"/>
                </a:lnTo>
                <a:lnTo>
                  <a:pt x="15532" y="5373"/>
                </a:lnTo>
                <a:lnTo>
                  <a:pt x="15536" y="5371"/>
                </a:lnTo>
                <a:lnTo>
                  <a:pt x="15536" y="5367"/>
                </a:lnTo>
                <a:close/>
                <a:moveTo>
                  <a:pt x="15541" y="5809"/>
                </a:moveTo>
                <a:lnTo>
                  <a:pt x="15565" y="5810"/>
                </a:lnTo>
                <a:lnTo>
                  <a:pt x="15547" y="5805"/>
                </a:lnTo>
                <a:lnTo>
                  <a:pt x="15512" y="5799"/>
                </a:lnTo>
                <a:lnTo>
                  <a:pt x="15478" y="5798"/>
                </a:lnTo>
                <a:lnTo>
                  <a:pt x="15478" y="5804"/>
                </a:lnTo>
                <a:lnTo>
                  <a:pt x="15496" y="5807"/>
                </a:lnTo>
                <a:lnTo>
                  <a:pt x="15520" y="5807"/>
                </a:lnTo>
                <a:lnTo>
                  <a:pt x="15541" y="5809"/>
                </a:lnTo>
                <a:close/>
                <a:moveTo>
                  <a:pt x="15669" y="6871"/>
                </a:moveTo>
                <a:lnTo>
                  <a:pt x="15680" y="6869"/>
                </a:lnTo>
                <a:lnTo>
                  <a:pt x="15687" y="6867"/>
                </a:lnTo>
                <a:lnTo>
                  <a:pt x="15682" y="6867"/>
                </a:lnTo>
                <a:lnTo>
                  <a:pt x="15676" y="6867"/>
                </a:lnTo>
                <a:lnTo>
                  <a:pt x="15671" y="6867"/>
                </a:lnTo>
                <a:lnTo>
                  <a:pt x="15669" y="6871"/>
                </a:lnTo>
                <a:close/>
                <a:moveTo>
                  <a:pt x="15908" y="6503"/>
                </a:moveTo>
                <a:lnTo>
                  <a:pt x="15911" y="6504"/>
                </a:lnTo>
                <a:lnTo>
                  <a:pt x="15911" y="6504"/>
                </a:lnTo>
                <a:lnTo>
                  <a:pt x="15910" y="6504"/>
                </a:lnTo>
                <a:lnTo>
                  <a:pt x="15908" y="6503"/>
                </a:lnTo>
                <a:lnTo>
                  <a:pt x="15908" y="6508"/>
                </a:lnTo>
                <a:lnTo>
                  <a:pt x="15911" y="6511"/>
                </a:lnTo>
                <a:lnTo>
                  <a:pt x="15913" y="6509"/>
                </a:lnTo>
                <a:lnTo>
                  <a:pt x="15908" y="6503"/>
                </a:lnTo>
                <a:close/>
                <a:moveTo>
                  <a:pt x="14331" y="6611"/>
                </a:moveTo>
                <a:lnTo>
                  <a:pt x="14323" y="6619"/>
                </a:lnTo>
                <a:lnTo>
                  <a:pt x="14314" y="6629"/>
                </a:lnTo>
                <a:lnTo>
                  <a:pt x="14322" y="6629"/>
                </a:lnTo>
                <a:lnTo>
                  <a:pt x="14327" y="6626"/>
                </a:lnTo>
                <a:lnTo>
                  <a:pt x="14331" y="6621"/>
                </a:lnTo>
                <a:lnTo>
                  <a:pt x="14331" y="6611"/>
                </a:lnTo>
                <a:close/>
                <a:moveTo>
                  <a:pt x="15495" y="5365"/>
                </a:moveTo>
                <a:lnTo>
                  <a:pt x="15489" y="5360"/>
                </a:lnTo>
                <a:lnTo>
                  <a:pt x="15482" y="5359"/>
                </a:lnTo>
                <a:lnTo>
                  <a:pt x="15476" y="5360"/>
                </a:lnTo>
                <a:lnTo>
                  <a:pt x="15471" y="5364"/>
                </a:lnTo>
                <a:lnTo>
                  <a:pt x="15477" y="5365"/>
                </a:lnTo>
                <a:lnTo>
                  <a:pt x="15482" y="5370"/>
                </a:lnTo>
                <a:lnTo>
                  <a:pt x="15489" y="5370"/>
                </a:lnTo>
                <a:lnTo>
                  <a:pt x="15495" y="5365"/>
                </a:lnTo>
                <a:close/>
                <a:moveTo>
                  <a:pt x="15471" y="5364"/>
                </a:moveTo>
                <a:lnTo>
                  <a:pt x="15471" y="5364"/>
                </a:lnTo>
                <a:lnTo>
                  <a:pt x="15471" y="5364"/>
                </a:lnTo>
                <a:lnTo>
                  <a:pt x="15469" y="5364"/>
                </a:lnTo>
                <a:lnTo>
                  <a:pt x="15471" y="5364"/>
                </a:lnTo>
                <a:close/>
                <a:moveTo>
                  <a:pt x="15869" y="6733"/>
                </a:moveTo>
                <a:lnTo>
                  <a:pt x="15878" y="6729"/>
                </a:lnTo>
                <a:lnTo>
                  <a:pt x="15887" y="6726"/>
                </a:lnTo>
                <a:lnTo>
                  <a:pt x="15881" y="6723"/>
                </a:lnTo>
                <a:lnTo>
                  <a:pt x="15876" y="6723"/>
                </a:lnTo>
                <a:lnTo>
                  <a:pt x="15872" y="6726"/>
                </a:lnTo>
                <a:lnTo>
                  <a:pt x="15869" y="6733"/>
                </a:lnTo>
                <a:close/>
                <a:moveTo>
                  <a:pt x="14797" y="6591"/>
                </a:moveTo>
                <a:lnTo>
                  <a:pt x="14795" y="6600"/>
                </a:lnTo>
                <a:lnTo>
                  <a:pt x="14797" y="6591"/>
                </a:lnTo>
                <a:lnTo>
                  <a:pt x="14792" y="6591"/>
                </a:lnTo>
                <a:lnTo>
                  <a:pt x="14788" y="6597"/>
                </a:lnTo>
                <a:lnTo>
                  <a:pt x="14789" y="6600"/>
                </a:lnTo>
                <a:lnTo>
                  <a:pt x="14797" y="6591"/>
                </a:lnTo>
                <a:close/>
                <a:moveTo>
                  <a:pt x="14462" y="6668"/>
                </a:moveTo>
                <a:lnTo>
                  <a:pt x="14467" y="6666"/>
                </a:lnTo>
                <a:lnTo>
                  <a:pt x="14469" y="6666"/>
                </a:lnTo>
                <a:lnTo>
                  <a:pt x="14466" y="6667"/>
                </a:lnTo>
                <a:lnTo>
                  <a:pt x="14462" y="6668"/>
                </a:lnTo>
                <a:lnTo>
                  <a:pt x="14465" y="6675"/>
                </a:lnTo>
                <a:lnTo>
                  <a:pt x="14470" y="6673"/>
                </a:lnTo>
                <a:lnTo>
                  <a:pt x="14471" y="6671"/>
                </a:lnTo>
                <a:lnTo>
                  <a:pt x="14462" y="6668"/>
                </a:lnTo>
                <a:close/>
                <a:moveTo>
                  <a:pt x="15776" y="6686"/>
                </a:moveTo>
                <a:lnTo>
                  <a:pt x="15778" y="6690"/>
                </a:lnTo>
                <a:lnTo>
                  <a:pt x="15782" y="6696"/>
                </a:lnTo>
                <a:lnTo>
                  <a:pt x="15788" y="6689"/>
                </a:lnTo>
                <a:lnTo>
                  <a:pt x="15788" y="6681"/>
                </a:lnTo>
                <a:lnTo>
                  <a:pt x="15783" y="6680"/>
                </a:lnTo>
                <a:lnTo>
                  <a:pt x="15776" y="6686"/>
                </a:lnTo>
                <a:close/>
                <a:moveTo>
                  <a:pt x="15905" y="6272"/>
                </a:moveTo>
                <a:lnTo>
                  <a:pt x="15897" y="6271"/>
                </a:lnTo>
                <a:lnTo>
                  <a:pt x="15891" y="6269"/>
                </a:lnTo>
                <a:lnTo>
                  <a:pt x="15886" y="6270"/>
                </a:lnTo>
                <a:lnTo>
                  <a:pt x="15885" y="6276"/>
                </a:lnTo>
                <a:lnTo>
                  <a:pt x="15890" y="6280"/>
                </a:lnTo>
                <a:lnTo>
                  <a:pt x="15894" y="6281"/>
                </a:lnTo>
                <a:lnTo>
                  <a:pt x="15899" y="6279"/>
                </a:lnTo>
                <a:lnTo>
                  <a:pt x="15905" y="6272"/>
                </a:lnTo>
                <a:close/>
                <a:moveTo>
                  <a:pt x="15934" y="6722"/>
                </a:moveTo>
                <a:lnTo>
                  <a:pt x="15934" y="6722"/>
                </a:lnTo>
                <a:lnTo>
                  <a:pt x="15936" y="6721"/>
                </a:lnTo>
                <a:lnTo>
                  <a:pt x="15934" y="6721"/>
                </a:lnTo>
                <a:lnTo>
                  <a:pt x="15934" y="6722"/>
                </a:lnTo>
                <a:lnTo>
                  <a:pt x="15931" y="6731"/>
                </a:lnTo>
                <a:lnTo>
                  <a:pt x="15929" y="6740"/>
                </a:lnTo>
                <a:lnTo>
                  <a:pt x="15931" y="6743"/>
                </a:lnTo>
                <a:lnTo>
                  <a:pt x="15942" y="6743"/>
                </a:lnTo>
                <a:lnTo>
                  <a:pt x="15938" y="6732"/>
                </a:lnTo>
                <a:lnTo>
                  <a:pt x="15934" y="6722"/>
                </a:lnTo>
                <a:close/>
                <a:moveTo>
                  <a:pt x="14662" y="6611"/>
                </a:moveTo>
                <a:lnTo>
                  <a:pt x="14652" y="6616"/>
                </a:lnTo>
                <a:lnTo>
                  <a:pt x="14647" y="6620"/>
                </a:lnTo>
                <a:lnTo>
                  <a:pt x="14647" y="6625"/>
                </a:lnTo>
                <a:lnTo>
                  <a:pt x="14653" y="6635"/>
                </a:lnTo>
                <a:lnTo>
                  <a:pt x="14657" y="6624"/>
                </a:lnTo>
                <a:lnTo>
                  <a:pt x="14662" y="6611"/>
                </a:lnTo>
                <a:close/>
                <a:moveTo>
                  <a:pt x="14367" y="6589"/>
                </a:moveTo>
                <a:lnTo>
                  <a:pt x="14374" y="6598"/>
                </a:lnTo>
                <a:lnTo>
                  <a:pt x="14381" y="6606"/>
                </a:lnTo>
                <a:lnTo>
                  <a:pt x="14382" y="6596"/>
                </a:lnTo>
                <a:lnTo>
                  <a:pt x="14381" y="6591"/>
                </a:lnTo>
                <a:lnTo>
                  <a:pt x="14376" y="6589"/>
                </a:lnTo>
                <a:lnTo>
                  <a:pt x="14367" y="6589"/>
                </a:lnTo>
                <a:close/>
                <a:moveTo>
                  <a:pt x="16258" y="6409"/>
                </a:moveTo>
                <a:lnTo>
                  <a:pt x="16264" y="6413"/>
                </a:lnTo>
                <a:lnTo>
                  <a:pt x="16269" y="6414"/>
                </a:lnTo>
                <a:lnTo>
                  <a:pt x="16274" y="6414"/>
                </a:lnTo>
                <a:lnTo>
                  <a:pt x="16281" y="6410"/>
                </a:lnTo>
                <a:lnTo>
                  <a:pt x="16274" y="6405"/>
                </a:lnTo>
                <a:lnTo>
                  <a:pt x="16269" y="6402"/>
                </a:lnTo>
                <a:lnTo>
                  <a:pt x="16264" y="6404"/>
                </a:lnTo>
                <a:lnTo>
                  <a:pt x="16258" y="6409"/>
                </a:lnTo>
                <a:close/>
                <a:moveTo>
                  <a:pt x="15467" y="5404"/>
                </a:moveTo>
                <a:lnTo>
                  <a:pt x="15457" y="5406"/>
                </a:lnTo>
                <a:lnTo>
                  <a:pt x="15448" y="5407"/>
                </a:lnTo>
                <a:lnTo>
                  <a:pt x="15441" y="5408"/>
                </a:lnTo>
                <a:lnTo>
                  <a:pt x="15438" y="5412"/>
                </a:lnTo>
                <a:lnTo>
                  <a:pt x="15447" y="5415"/>
                </a:lnTo>
                <a:lnTo>
                  <a:pt x="15454" y="5417"/>
                </a:lnTo>
                <a:lnTo>
                  <a:pt x="15461" y="5415"/>
                </a:lnTo>
                <a:lnTo>
                  <a:pt x="15467" y="5404"/>
                </a:lnTo>
                <a:close/>
                <a:moveTo>
                  <a:pt x="15454" y="5882"/>
                </a:moveTo>
                <a:lnTo>
                  <a:pt x="15450" y="5875"/>
                </a:lnTo>
                <a:lnTo>
                  <a:pt x="15441" y="5875"/>
                </a:lnTo>
                <a:lnTo>
                  <a:pt x="15430" y="5877"/>
                </a:lnTo>
                <a:lnTo>
                  <a:pt x="15420" y="5877"/>
                </a:lnTo>
                <a:lnTo>
                  <a:pt x="15438" y="5879"/>
                </a:lnTo>
                <a:lnTo>
                  <a:pt x="15454" y="5882"/>
                </a:lnTo>
                <a:close/>
                <a:moveTo>
                  <a:pt x="15415" y="5495"/>
                </a:moveTo>
                <a:lnTo>
                  <a:pt x="15405" y="5495"/>
                </a:lnTo>
                <a:lnTo>
                  <a:pt x="15393" y="5495"/>
                </a:lnTo>
                <a:lnTo>
                  <a:pt x="15399" y="5504"/>
                </a:lnTo>
                <a:lnTo>
                  <a:pt x="15405" y="5505"/>
                </a:lnTo>
                <a:lnTo>
                  <a:pt x="15410" y="5500"/>
                </a:lnTo>
                <a:lnTo>
                  <a:pt x="15415" y="5495"/>
                </a:lnTo>
                <a:close/>
                <a:moveTo>
                  <a:pt x="15801" y="6760"/>
                </a:moveTo>
                <a:lnTo>
                  <a:pt x="15811" y="6760"/>
                </a:lnTo>
                <a:lnTo>
                  <a:pt x="15824" y="6760"/>
                </a:lnTo>
                <a:lnTo>
                  <a:pt x="15817" y="6754"/>
                </a:lnTo>
                <a:lnTo>
                  <a:pt x="15812" y="6751"/>
                </a:lnTo>
                <a:lnTo>
                  <a:pt x="15806" y="6752"/>
                </a:lnTo>
                <a:lnTo>
                  <a:pt x="15801" y="6760"/>
                </a:lnTo>
                <a:close/>
                <a:moveTo>
                  <a:pt x="14560" y="6723"/>
                </a:moveTo>
                <a:lnTo>
                  <a:pt x="14563" y="6710"/>
                </a:lnTo>
                <a:lnTo>
                  <a:pt x="14567" y="6698"/>
                </a:lnTo>
                <a:lnTo>
                  <a:pt x="14555" y="6701"/>
                </a:lnTo>
                <a:lnTo>
                  <a:pt x="14551" y="6707"/>
                </a:lnTo>
                <a:lnTo>
                  <a:pt x="14554" y="6713"/>
                </a:lnTo>
                <a:lnTo>
                  <a:pt x="14560" y="6723"/>
                </a:lnTo>
                <a:close/>
                <a:moveTo>
                  <a:pt x="15270" y="6038"/>
                </a:moveTo>
                <a:lnTo>
                  <a:pt x="15257" y="6041"/>
                </a:lnTo>
                <a:lnTo>
                  <a:pt x="15247" y="6045"/>
                </a:lnTo>
                <a:lnTo>
                  <a:pt x="15254" y="6047"/>
                </a:lnTo>
                <a:lnTo>
                  <a:pt x="15259" y="6048"/>
                </a:lnTo>
                <a:lnTo>
                  <a:pt x="15263" y="6045"/>
                </a:lnTo>
                <a:lnTo>
                  <a:pt x="15270" y="6038"/>
                </a:lnTo>
                <a:close/>
                <a:moveTo>
                  <a:pt x="16008" y="6356"/>
                </a:moveTo>
                <a:lnTo>
                  <a:pt x="16015" y="6360"/>
                </a:lnTo>
                <a:lnTo>
                  <a:pt x="16018" y="6363"/>
                </a:lnTo>
                <a:lnTo>
                  <a:pt x="16023" y="6360"/>
                </a:lnTo>
                <a:lnTo>
                  <a:pt x="16030" y="6356"/>
                </a:lnTo>
                <a:lnTo>
                  <a:pt x="16023" y="6354"/>
                </a:lnTo>
                <a:lnTo>
                  <a:pt x="16020" y="6353"/>
                </a:lnTo>
                <a:lnTo>
                  <a:pt x="16015" y="6354"/>
                </a:lnTo>
                <a:lnTo>
                  <a:pt x="16008" y="6356"/>
                </a:lnTo>
                <a:close/>
                <a:moveTo>
                  <a:pt x="15953" y="6429"/>
                </a:moveTo>
                <a:lnTo>
                  <a:pt x="15961" y="6425"/>
                </a:lnTo>
                <a:lnTo>
                  <a:pt x="15953" y="6429"/>
                </a:lnTo>
                <a:lnTo>
                  <a:pt x="15957" y="6434"/>
                </a:lnTo>
                <a:lnTo>
                  <a:pt x="15964" y="6432"/>
                </a:lnTo>
                <a:lnTo>
                  <a:pt x="15964" y="6429"/>
                </a:lnTo>
                <a:lnTo>
                  <a:pt x="15953" y="6429"/>
                </a:lnTo>
                <a:close/>
                <a:moveTo>
                  <a:pt x="14130" y="6658"/>
                </a:moveTo>
                <a:lnTo>
                  <a:pt x="14131" y="6658"/>
                </a:lnTo>
                <a:lnTo>
                  <a:pt x="14131" y="6658"/>
                </a:lnTo>
                <a:lnTo>
                  <a:pt x="14131" y="6658"/>
                </a:lnTo>
                <a:lnTo>
                  <a:pt x="14130" y="6658"/>
                </a:lnTo>
                <a:lnTo>
                  <a:pt x="14130" y="6658"/>
                </a:lnTo>
                <a:close/>
                <a:moveTo>
                  <a:pt x="15728" y="6680"/>
                </a:moveTo>
                <a:lnTo>
                  <a:pt x="15722" y="6679"/>
                </a:lnTo>
                <a:lnTo>
                  <a:pt x="15718" y="6679"/>
                </a:lnTo>
                <a:lnTo>
                  <a:pt x="15714" y="6681"/>
                </a:lnTo>
                <a:lnTo>
                  <a:pt x="15708" y="6687"/>
                </a:lnTo>
                <a:lnTo>
                  <a:pt x="15715" y="6691"/>
                </a:lnTo>
                <a:lnTo>
                  <a:pt x="15720" y="6690"/>
                </a:lnTo>
                <a:lnTo>
                  <a:pt x="15725" y="6686"/>
                </a:lnTo>
                <a:lnTo>
                  <a:pt x="15728" y="6680"/>
                </a:lnTo>
                <a:close/>
                <a:moveTo>
                  <a:pt x="15575" y="6564"/>
                </a:moveTo>
                <a:lnTo>
                  <a:pt x="15570" y="6575"/>
                </a:lnTo>
                <a:lnTo>
                  <a:pt x="15569" y="6584"/>
                </a:lnTo>
                <a:lnTo>
                  <a:pt x="15571" y="6589"/>
                </a:lnTo>
                <a:lnTo>
                  <a:pt x="15583" y="6589"/>
                </a:lnTo>
                <a:lnTo>
                  <a:pt x="15579" y="6578"/>
                </a:lnTo>
                <a:lnTo>
                  <a:pt x="15575" y="6564"/>
                </a:lnTo>
                <a:close/>
                <a:moveTo>
                  <a:pt x="15513" y="5879"/>
                </a:moveTo>
                <a:lnTo>
                  <a:pt x="15501" y="5879"/>
                </a:lnTo>
                <a:lnTo>
                  <a:pt x="15490" y="5878"/>
                </a:lnTo>
                <a:lnTo>
                  <a:pt x="15501" y="5888"/>
                </a:lnTo>
                <a:lnTo>
                  <a:pt x="15508" y="5891"/>
                </a:lnTo>
                <a:lnTo>
                  <a:pt x="15512" y="5888"/>
                </a:lnTo>
                <a:lnTo>
                  <a:pt x="15513" y="5879"/>
                </a:lnTo>
                <a:close/>
                <a:moveTo>
                  <a:pt x="15582" y="6906"/>
                </a:moveTo>
                <a:lnTo>
                  <a:pt x="15592" y="6904"/>
                </a:lnTo>
                <a:lnTo>
                  <a:pt x="15603" y="6903"/>
                </a:lnTo>
                <a:lnTo>
                  <a:pt x="15615" y="6900"/>
                </a:lnTo>
                <a:lnTo>
                  <a:pt x="15622" y="6896"/>
                </a:lnTo>
                <a:lnTo>
                  <a:pt x="15611" y="6897"/>
                </a:lnTo>
                <a:lnTo>
                  <a:pt x="15598" y="6899"/>
                </a:lnTo>
                <a:lnTo>
                  <a:pt x="15587" y="6900"/>
                </a:lnTo>
                <a:lnTo>
                  <a:pt x="15582" y="6906"/>
                </a:lnTo>
                <a:close/>
                <a:moveTo>
                  <a:pt x="15687" y="5930"/>
                </a:moveTo>
                <a:lnTo>
                  <a:pt x="15697" y="5934"/>
                </a:lnTo>
                <a:lnTo>
                  <a:pt x="15708" y="5939"/>
                </a:lnTo>
                <a:lnTo>
                  <a:pt x="15718" y="5943"/>
                </a:lnTo>
                <a:lnTo>
                  <a:pt x="15723" y="5938"/>
                </a:lnTo>
                <a:lnTo>
                  <a:pt x="15713" y="5933"/>
                </a:lnTo>
                <a:lnTo>
                  <a:pt x="15703" y="5926"/>
                </a:lnTo>
                <a:lnTo>
                  <a:pt x="15694" y="5924"/>
                </a:lnTo>
                <a:lnTo>
                  <a:pt x="15687" y="5930"/>
                </a:lnTo>
                <a:close/>
                <a:moveTo>
                  <a:pt x="15317" y="6684"/>
                </a:moveTo>
                <a:lnTo>
                  <a:pt x="15312" y="6672"/>
                </a:lnTo>
                <a:lnTo>
                  <a:pt x="15308" y="6661"/>
                </a:lnTo>
                <a:lnTo>
                  <a:pt x="15299" y="6672"/>
                </a:lnTo>
                <a:lnTo>
                  <a:pt x="15296" y="6680"/>
                </a:lnTo>
                <a:lnTo>
                  <a:pt x="15301" y="6684"/>
                </a:lnTo>
                <a:lnTo>
                  <a:pt x="15317" y="6684"/>
                </a:lnTo>
                <a:close/>
                <a:moveTo>
                  <a:pt x="14518" y="6746"/>
                </a:moveTo>
                <a:lnTo>
                  <a:pt x="14531" y="6742"/>
                </a:lnTo>
                <a:lnTo>
                  <a:pt x="14533" y="6741"/>
                </a:lnTo>
                <a:lnTo>
                  <a:pt x="14527" y="6743"/>
                </a:lnTo>
                <a:lnTo>
                  <a:pt x="14518" y="6746"/>
                </a:lnTo>
                <a:lnTo>
                  <a:pt x="14523" y="6751"/>
                </a:lnTo>
                <a:lnTo>
                  <a:pt x="14533" y="6750"/>
                </a:lnTo>
                <a:lnTo>
                  <a:pt x="14536" y="6746"/>
                </a:lnTo>
                <a:lnTo>
                  <a:pt x="14518" y="6746"/>
                </a:lnTo>
                <a:close/>
                <a:moveTo>
                  <a:pt x="15878" y="6302"/>
                </a:moveTo>
                <a:lnTo>
                  <a:pt x="15860" y="6299"/>
                </a:lnTo>
                <a:lnTo>
                  <a:pt x="15843" y="6297"/>
                </a:lnTo>
                <a:lnTo>
                  <a:pt x="15850" y="6303"/>
                </a:lnTo>
                <a:lnTo>
                  <a:pt x="15859" y="6306"/>
                </a:lnTo>
                <a:lnTo>
                  <a:pt x="15869" y="6306"/>
                </a:lnTo>
                <a:lnTo>
                  <a:pt x="15878" y="6302"/>
                </a:lnTo>
                <a:close/>
                <a:moveTo>
                  <a:pt x="15466" y="7031"/>
                </a:moveTo>
                <a:lnTo>
                  <a:pt x="15476" y="7027"/>
                </a:lnTo>
                <a:lnTo>
                  <a:pt x="15487" y="7025"/>
                </a:lnTo>
                <a:lnTo>
                  <a:pt x="15495" y="7021"/>
                </a:lnTo>
                <a:lnTo>
                  <a:pt x="15498" y="7013"/>
                </a:lnTo>
                <a:lnTo>
                  <a:pt x="15489" y="7013"/>
                </a:lnTo>
                <a:lnTo>
                  <a:pt x="15480" y="7016"/>
                </a:lnTo>
                <a:lnTo>
                  <a:pt x="15472" y="7021"/>
                </a:lnTo>
                <a:lnTo>
                  <a:pt x="15466" y="7031"/>
                </a:lnTo>
                <a:close/>
                <a:moveTo>
                  <a:pt x="14616" y="6657"/>
                </a:moveTo>
                <a:lnTo>
                  <a:pt x="14626" y="6648"/>
                </a:lnTo>
                <a:lnTo>
                  <a:pt x="14638" y="6638"/>
                </a:lnTo>
                <a:lnTo>
                  <a:pt x="14626" y="6635"/>
                </a:lnTo>
                <a:lnTo>
                  <a:pt x="14620" y="6637"/>
                </a:lnTo>
                <a:lnTo>
                  <a:pt x="14616" y="6643"/>
                </a:lnTo>
                <a:lnTo>
                  <a:pt x="14616" y="6657"/>
                </a:lnTo>
                <a:close/>
                <a:moveTo>
                  <a:pt x="14503" y="6717"/>
                </a:moveTo>
                <a:lnTo>
                  <a:pt x="14518" y="6717"/>
                </a:lnTo>
                <a:lnTo>
                  <a:pt x="14531" y="6717"/>
                </a:lnTo>
                <a:lnTo>
                  <a:pt x="14523" y="6707"/>
                </a:lnTo>
                <a:lnTo>
                  <a:pt x="14517" y="6703"/>
                </a:lnTo>
                <a:lnTo>
                  <a:pt x="14512" y="6707"/>
                </a:lnTo>
                <a:lnTo>
                  <a:pt x="14503" y="6717"/>
                </a:lnTo>
                <a:close/>
                <a:moveTo>
                  <a:pt x="15469" y="5364"/>
                </a:moveTo>
                <a:lnTo>
                  <a:pt x="15469" y="5364"/>
                </a:lnTo>
                <a:lnTo>
                  <a:pt x="15469" y="5364"/>
                </a:lnTo>
                <a:lnTo>
                  <a:pt x="15469" y="5364"/>
                </a:lnTo>
                <a:lnTo>
                  <a:pt x="15469" y="5364"/>
                </a:lnTo>
                <a:close/>
                <a:moveTo>
                  <a:pt x="15458" y="5355"/>
                </a:moveTo>
                <a:lnTo>
                  <a:pt x="15450" y="5356"/>
                </a:lnTo>
                <a:lnTo>
                  <a:pt x="15444" y="5360"/>
                </a:lnTo>
                <a:lnTo>
                  <a:pt x="15436" y="5365"/>
                </a:lnTo>
                <a:lnTo>
                  <a:pt x="15430" y="5376"/>
                </a:lnTo>
                <a:lnTo>
                  <a:pt x="15445" y="5371"/>
                </a:lnTo>
                <a:lnTo>
                  <a:pt x="15462" y="5366"/>
                </a:lnTo>
                <a:lnTo>
                  <a:pt x="15468" y="5360"/>
                </a:lnTo>
                <a:lnTo>
                  <a:pt x="15458" y="5355"/>
                </a:lnTo>
                <a:close/>
                <a:moveTo>
                  <a:pt x="15306" y="5497"/>
                </a:moveTo>
                <a:lnTo>
                  <a:pt x="15320" y="5496"/>
                </a:lnTo>
                <a:lnTo>
                  <a:pt x="15335" y="5493"/>
                </a:lnTo>
                <a:lnTo>
                  <a:pt x="15327" y="5488"/>
                </a:lnTo>
                <a:lnTo>
                  <a:pt x="15319" y="5486"/>
                </a:lnTo>
                <a:lnTo>
                  <a:pt x="15313" y="5488"/>
                </a:lnTo>
                <a:lnTo>
                  <a:pt x="15306" y="5497"/>
                </a:lnTo>
                <a:close/>
                <a:moveTo>
                  <a:pt x="15739" y="6877"/>
                </a:moveTo>
                <a:lnTo>
                  <a:pt x="15745" y="6882"/>
                </a:lnTo>
                <a:lnTo>
                  <a:pt x="15755" y="6882"/>
                </a:lnTo>
                <a:lnTo>
                  <a:pt x="15767" y="6880"/>
                </a:lnTo>
                <a:lnTo>
                  <a:pt x="15778" y="6878"/>
                </a:lnTo>
                <a:lnTo>
                  <a:pt x="15767" y="6872"/>
                </a:lnTo>
                <a:lnTo>
                  <a:pt x="15759" y="6871"/>
                </a:lnTo>
                <a:lnTo>
                  <a:pt x="15750" y="6873"/>
                </a:lnTo>
                <a:lnTo>
                  <a:pt x="15739" y="6877"/>
                </a:lnTo>
                <a:close/>
                <a:moveTo>
                  <a:pt x="15737" y="6616"/>
                </a:moveTo>
                <a:lnTo>
                  <a:pt x="15727" y="6612"/>
                </a:lnTo>
                <a:lnTo>
                  <a:pt x="15713" y="6615"/>
                </a:lnTo>
                <a:lnTo>
                  <a:pt x="15695" y="6620"/>
                </a:lnTo>
                <a:lnTo>
                  <a:pt x="15680" y="6624"/>
                </a:lnTo>
                <a:lnTo>
                  <a:pt x="15680" y="6624"/>
                </a:lnTo>
                <a:lnTo>
                  <a:pt x="15680" y="6624"/>
                </a:lnTo>
                <a:lnTo>
                  <a:pt x="15695" y="6626"/>
                </a:lnTo>
                <a:lnTo>
                  <a:pt x="15709" y="6625"/>
                </a:lnTo>
                <a:lnTo>
                  <a:pt x="15723" y="6620"/>
                </a:lnTo>
                <a:lnTo>
                  <a:pt x="15737" y="6616"/>
                </a:lnTo>
                <a:close/>
                <a:moveTo>
                  <a:pt x="15925" y="6582"/>
                </a:moveTo>
                <a:lnTo>
                  <a:pt x="15913" y="6583"/>
                </a:lnTo>
                <a:lnTo>
                  <a:pt x="15899" y="6582"/>
                </a:lnTo>
                <a:lnTo>
                  <a:pt x="15887" y="6582"/>
                </a:lnTo>
                <a:lnTo>
                  <a:pt x="15878" y="6587"/>
                </a:lnTo>
                <a:lnTo>
                  <a:pt x="15892" y="6587"/>
                </a:lnTo>
                <a:lnTo>
                  <a:pt x="15908" y="6589"/>
                </a:lnTo>
                <a:lnTo>
                  <a:pt x="15919" y="6589"/>
                </a:lnTo>
                <a:lnTo>
                  <a:pt x="15925" y="6582"/>
                </a:lnTo>
                <a:close/>
                <a:moveTo>
                  <a:pt x="15938" y="6690"/>
                </a:moveTo>
                <a:lnTo>
                  <a:pt x="15932" y="6686"/>
                </a:lnTo>
                <a:lnTo>
                  <a:pt x="15920" y="6689"/>
                </a:lnTo>
                <a:lnTo>
                  <a:pt x="15908" y="6694"/>
                </a:lnTo>
                <a:lnTo>
                  <a:pt x="15896" y="6698"/>
                </a:lnTo>
                <a:lnTo>
                  <a:pt x="15906" y="6698"/>
                </a:lnTo>
                <a:lnTo>
                  <a:pt x="15918" y="6698"/>
                </a:lnTo>
                <a:lnTo>
                  <a:pt x="15928" y="6696"/>
                </a:lnTo>
                <a:lnTo>
                  <a:pt x="15938" y="6690"/>
                </a:lnTo>
                <a:close/>
                <a:moveTo>
                  <a:pt x="16086" y="6703"/>
                </a:moveTo>
                <a:lnTo>
                  <a:pt x="16080" y="6696"/>
                </a:lnTo>
                <a:lnTo>
                  <a:pt x="16067" y="6694"/>
                </a:lnTo>
                <a:lnTo>
                  <a:pt x="16053" y="6694"/>
                </a:lnTo>
                <a:lnTo>
                  <a:pt x="16041" y="6691"/>
                </a:lnTo>
                <a:lnTo>
                  <a:pt x="16051" y="6700"/>
                </a:lnTo>
                <a:lnTo>
                  <a:pt x="16063" y="6703"/>
                </a:lnTo>
                <a:lnTo>
                  <a:pt x="16074" y="6704"/>
                </a:lnTo>
                <a:lnTo>
                  <a:pt x="16086" y="6703"/>
                </a:lnTo>
                <a:close/>
                <a:moveTo>
                  <a:pt x="15117" y="5352"/>
                </a:moveTo>
                <a:lnTo>
                  <a:pt x="15126" y="5359"/>
                </a:lnTo>
                <a:lnTo>
                  <a:pt x="15140" y="5357"/>
                </a:lnTo>
                <a:lnTo>
                  <a:pt x="15156" y="5353"/>
                </a:lnTo>
                <a:lnTo>
                  <a:pt x="15171" y="5351"/>
                </a:lnTo>
                <a:lnTo>
                  <a:pt x="15157" y="5350"/>
                </a:lnTo>
                <a:lnTo>
                  <a:pt x="15143" y="5347"/>
                </a:lnTo>
                <a:lnTo>
                  <a:pt x="15131" y="5347"/>
                </a:lnTo>
                <a:lnTo>
                  <a:pt x="15117" y="5352"/>
                </a:lnTo>
                <a:close/>
                <a:moveTo>
                  <a:pt x="15371" y="5495"/>
                </a:moveTo>
                <a:lnTo>
                  <a:pt x="15360" y="5507"/>
                </a:lnTo>
                <a:lnTo>
                  <a:pt x="15356" y="5518"/>
                </a:lnTo>
                <a:lnTo>
                  <a:pt x="15361" y="5527"/>
                </a:lnTo>
                <a:lnTo>
                  <a:pt x="15373" y="5538"/>
                </a:lnTo>
                <a:lnTo>
                  <a:pt x="15373" y="5528"/>
                </a:lnTo>
                <a:lnTo>
                  <a:pt x="15373" y="5518"/>
                </a:lnTo>
                <a:lnTo>
                  <a:pt x="15373" y="5507"/>
                </a:lnTo>
                <a:lnTo>
                  <a:pt x="15371" y="5495"/>
                </a:lnTo>
                <a:close/>
                <a:moveTo>
                  <a:pt x="15537" y="5768"/>
                </a:moveTo>
                <a:lnTo>
                  <a:pt x="15548" y="5773"/>
                </a:lnTo>
                <a:lnTo>
                  <a:pt x="15557" y="5773"/>
                </a:lnTo>
                <a:lnTo>
                  <a:pt x="15564" y="5768"/>
                </a:lnTo>
                <a:lnTo>
                  <a:pt x="15570" y="5757"/>
                </a:lnTo>
                <a:lnTo>
                  <a:pt x="15557" y="5753"/>
                </a:lnTo>
                <a:lnTo>
                  <a:pt x="15550" y="5753"/>
                </a:lnTo>
                <a:lnTo>
                  <a:pt x="15543" y="5757"/>
                </a:lnTo>
                <a:lnTo>
                  <a:pt x="15537" y="5768"/>
                </a:lnTo>
                <a:close/>
                <a:moveTo>
                  <a:pt x="15559" y="5776"/>
                </a:moveTo>
                <a:lnTo>
                  <a:pt x="15557" y="5777"/>
                </a:lnTo>
                <a:lnTo>
                  <a:pt x="15557" y="5777"/>
                </a:lnTo>
                <a:lnTo>
                  <a:pt x="15559" y="5777"/>
                </a:lnTo>
                <a:lnTo>
                  <a:pt x="15559" y="5776"/>
                </a:lnTo>
                <a:close/>
                <a:moveTo>
                  <a:pt x="15478" y="6644"/>
                </a:moveTo>
                <a:lnTo>
                  <a:pt x="15491" y="6648"/>
                </a:lnTo>
                <a:lnTo>
                  <a:pt x="15503" y="6647"/>
                </a:lnTo>
                <a:lnTo>
                  <a:pt x="15514" y="6643"/>
                </a:lnTo>
                <a:lnTo>
                  <a:pt x="15526" y="6638"/>
                </a:lnTo>
                <a:lnTo>
                  <a:pt x="15506" y="6633"/>
                </a:lnTo>
                <a:lnTo>
                  <a:pt x="15495" y="6633"/>
                </a:lnTo>
                <a:lnTo>
                  <a:pt x="15487" y="6637"/>
                </a:lnTo>
                <a:lnTo>
                  <a:pt x="15478" y="6644"/>
                </a:lnTo>
                <a:close/>
                <a:moveTo>
                  <a:pt x="14438" y="6676"/>
                </a:moveTo>
                <a:lnTo>
                  <a:pt x="14432" y="6684"/>
                </a:lnTo>
                <a:lnTo>
                  <a:pt x="14423" y="6693"/>
                </a:lnTo>
                <a:lnTo>
                  <a:pt x="14414" y="6700"/>
                </a:lnTo>
                <a:lnTo>
                  <a:pt x="14404" y="6707"/>
                </a:lnTo>
                <a:lnTo>
                  <a:pt x="14419" y="6707"/>
                </a:lnTo>
                <a:lnTo>
                  <a:pt x="14433" y="6701"/>
                </a:lnTo>
                <a:lnTo>
                  <a:pt x="14442" y="6691"/>
                </a:lnTo>
                <a:lnTo>
                  <a:pt x="14438" y="6676"/>
                </a:lnTo>
                <a:close/>
                <a:moveTo>
                  <a:pt x="15360" y="6729"/>
                </a:moveTo>
                <a:lnTo>
                  <a:pt x="15363" y="6715"/>
                </a:lnTo>
                <a:lnTo>
                  <a:pt x="15356" y="6710"/>
                </a:lnTo>
                <a:lnTo>
                  <a:pt x="15345" y="6712"/>
                </a:lnTo>
                <a:lnTo>
                  <a:pt x="15333" y="6719"/>
                </a:lnTo>
                <a:lnTo>
                  <a:pt x="15343" y="6728"/>
                </a:lnTo>
                <a:lnTo>
                  <a:pt x="15350" y="6732"/>
                </a:lnTo>
                <a:lnTo>
                  <a:pt x="15356" y="6732"/>
                </a:lnTo>
                <a:lnTo>
                  <a:pt x="15360" y="6729"/>
                </a:lnTo>
                <a:close/>
                <a:moveTo>
                  <a:pt x="15305" y="5599"/>
                </a:moveTo>
                <a:lnTo>
                  <a:pt x="15286" y="5597"/>
                </a:lnTo>
                <a:lnTo>
                  <a:pt x="15267" y="5598"/>
                </a:lnTo>
                <a:lnTo>
                  <a:pt x="15250" y="5603"/>
                </a:lnTo>
                <a:lnTo>
                  <a:pt x="15236" y="5611"/>
                </a:lnTo>
                <a:lnTo>
                  <a:pt x="15254" y="5607"/>
                </a:lnTo>
                <a:lnTo>
                  <a:pt x="15271" y="5604"/>
                </a:lnTo>
                <a:lnTo>
                  <a:pt x="15289" y="5602"/>
                </a:lnTo>
                <a:lnTo>
                  <a:pt x="15305" y="5599"/>
                </a:lnTo>
                <a:close/>
                <a:moveTo>
                  <a:pt x="15610" y="5791"/>
                </a:moveTo>
                <a:lnTo>
                  <a:pt x="15599" y="5780"/>
                </a:lnTo>
                <a:lnTo>
                  <a:pt x="15588" y="5773"/>
                </a:lnTo>
                <a:lnTo>
                  <a:pt x="15574" y="5772"/>
                </a:lnTo>
                <a:lnTo>
                  <a:pt x="15559" y="5777"/>
                </a:lnTo>
                <a:lnTo>
                  <a:pt x="15571" y="5787"/>
                </a:lnTo>
                <a:lnTo>
                  <a:pt x="15584" y="5791"/>
                </a:lnTo>
                <a:lnTo>
                  <a:pt x="15597" y="5791"/>
                </a:lnTo>
                <a:lnTo>
                  <a:pt x="15610" y="5791"/>
                </a:lnTo>
                <a:close/>
                <a:moveTo>
                  <a:pt x="15345" y="5348"/>
                </a:moveTo>
                <a:lnTo>
                  <a:pt x="15338" y="5348"/>
                </a:lnTo>
                <a:lnTo>
                  <a:pt x="15335" y="5342"/>
                </a:lnTo>
                <a:lnTo>
                  <a:pt x="15329" y="5338"/>
                </a:lnTo>
                <a:lnTo>
                  <a:pt x="15322" y="5343"/>
                </a:lnTo>
                <a:lnTo>
                  <a:pt x="15333" y="5361"/>
                </a:lnTo>
                <a:lnTo>
                  <a:pt x="15355" y="5356"/>
                </a:lnTo>
                <a:lnTo>
                  <a:pt x="15366" y="5346"/>
                </a:lnTo>
                <a:lnTo>
                  <a:pt x="15345" y="5348"/>
                </a:lnTo>
                <a:close/>
                <a:moveTo>
                  <a:pt x="15268" y="5336"/>
                </a:moveTo>
                <a:lnTo>
                  <a:pt x="15266" y="5351"/>
                </a:lnTo>
                <a:lnTo>
                  <a:pt x="15271" y="5359"/>
                </a:lnTo>
                <a:lnTo>
                  <a:pt x="15280" y="5362"/>
                </a:lnTo>
                <a:lnTo>
                  <a:pt x="15295" y="5361"/>
                </a:lnTo>
                <a:lnTo>
                  <a:pt x="15292" y="5347"/>
                </a:lnTo>
                <a:lnTo>
                  <a:pt x="15289" y="5341"/>
                </a:lnTo>
                <a:lnTo>
                  <a:pt x="15281" y="5337"/>
                </a:lnTo>
                <a:lnTo>
                  <a:pt x="15268" y="5336"/>
                </a:lnTo>
                <a:close/>
                <a:moveTo>
                  <a:pt x="15936" y="6721"/>
                </a:moveTo>
                <a:lnTo>
                  <a:pt x="15953" y="6727"/>
                </a:lnTo>
                <a:lnTo>
                  <a:pt x="15971" y="6724"/>
                </a:lnTo>
                <a:lnTo>
                  <a:pt x="15989" y="6719"/>
                </a:lnTo>
                <a:lnTo>
                  <a:pt x="16009" y="6712"/>
                </a:lnTo>
                <a:lnTo>
                  <a:pt x="15989" y="6710"/>
                </a:lnTo>
                <a:lnTo>
                  <a:pt x="15970" y="6710"/>
                </a:lnTo>
                <a:lnTo>
                  <a:pt x="15952" y="6713"/>
                </a:lnTo>
                <a:lnTo>
                  <a:pt x="15936" y="6721"/>
                </a:lnTo>
                <a:close/>
                <a:moveTo>
                  <a:pt x="16031" y="6488"/>
                </a:moveTo>
                <a:lnTo>
                  <a:pt x="16049" y="6494"/>
                </a:lnTo>
                <a:lnTo>
                  <a:pt x="16063" y="6498"/>
                </a:lnTo>
                <a:lnTo>
                  <a:pt x="16077" y="6495"/>
                </a:lnTo>
                <a:lnTo>
                  <a:pt x="16096" y="6489"/>
                </a:lnTo>
                <a:lnTo>
                  <a:pt x="16081" y="6479"/>
                </a:lnTo>
                <a:lnTo>
                  <a:pt x="16064" y="6479"/>
                </a:lnTo>
                <a:lnTo>
                  <a:pt x="16048" y="6484"/>
                </a:lnTo>
                <a:lnTo>
                  <a:pt x="16031" y="6488"/>
                </a:lnTo>
                <a:close/>
                <a:moveTo>
                  <a:pt x="15211" y="5441"/>
                </a:moveTo>
                <a:lnTo>
                  <a:pt x="15194" y="5434"/>
                </a:lnTo>
                <a:lnTo>
                  <a:pt x="15179" y="5434"/>
                </a:lnTo>
                <a:lnTo>
                  <a:pt x="15165" y="5441"/>
                </a:lnTo>
                <a:lnTo>
                  <a:pt x="15150" y="5458"/>
                </a:lnTo>
                <a:lnTo>
                  <a:pt x="15165" y="5459"/>
                </a:lnTo>
                <a:lnTo>
                  <a:pt x="15180" y="5455"/>
                </a:lnTo>
                <a:lnTo>
                  <a:pt x="15196" y="5449"/>
                </a:lnTo>
                <a:lnTo>
                  <a:pt x="15211" y="5441"/>
                </a:lnTo>
                <a:close/>
                <a:moveTo>
                  <a:pt x="14815" y="6503"/>
                </a:moveTo>
                <a:lnTo>
                  <a:pt x="14845" y="6493"/>
                </a:lnTo>
                <a:lnTo>
                  <a:pt x="14880" y="6483"/>
                </a:lnTo>
                <a:lnTo>
                  <a:pt x="14895" y="6474"/>
                </a:lnTo>
                <a:lnTo>
                  <a:pt x="14871" y="6470"/>
                </a:lnTo>
                <a:lnTo>
                  <a:pt x="14847" y="6466"/>
                </a:lnTo>
                <a:lnTo>
                  <a:pt x="14828" y="6476"/>
                </a:lnTo>
                <a:lnTo>
                  <a:pt x="14815" y="6491"/>
                </a:lnTo>
                <a:lnTo>
                  <a:pt x="14815" y="6503"/>
                </a:lnTo>
                <a:close/>
                <a:moveTo>
                  <a:pt x="15500" y="5509"/>
                </a:moveTo>
                <a:lnTo>
                  <a:pt x="15478" y="5495"/>
                </a:lnTo>
                <a:lnTo>
                  <a:pt x="15455" y="5496"/>
                </a:lnTo>
                <a:lnTo>
                  <a:pt x="15443" y="5514"/>
                </a:lnTo>
                <a:lnTo>
                  <a:pt x="15449" y="5547"/>
                </a:lnTo>
                <a:lnTo>
                  <a:pt x="15466" y="5537"/>
                </a:lnTo>
                <a:lnTo>
                  <a:pt x="15469" y="5519"/>
                </a:lnTo>
                <a:lnTo>
                  <a:pt x="15476" y="5505"/>
                </a:lnTo>
                <a:lnTo>
                  <a:pt x="15500" y="5509"/>
                </a:lnTo>
                <a:close/>
                <a:moveTo>
                  <a:pt x="15253" y="5434"/>
                </a:moveTo>
                <a:lnTo>
                  <a:pt x="15289" y="5423"/>
                </a:lnTo>
                <a:lnTo>
                  <a:pt x="15304" y="5416"/>
                </a:lnTo>
                <a:lnTo>
                  <a:pt x="15295" y="5409"/>
                </a:lnTo>
                <a:lnTo>
                  <a:pt x="15263" y="5399"/>
                </a:lnTo>
                <a:lnTo>
                  <a:pt x="15256" y="5413"/>
                </a:lnTo>
                <a:lnTo>
                  <a:pt x="15234" y="5427"/>
                </a:lnTo>
                <a:lnTo>
                  <a:pt x="15225" y="5436"/>
                </a:lnTo>
                <a:lnTo>
                  <a:pt x="15253" y="5434"/>
                </a:lnTo>
                <a:close/>
                <a:moveTo>
                  <a:pt x="15522" y="5604"/>
                </a:moveTo>
                <a:lnTo>
                  <a:pt x="15469" y="5600"/>
                </a:lnTo>
                <a:lnTo>
                  <a:pt x="15417" y="5593"/>
                </a:lnTo>
                <a:lnTo>
                  <a:pt x="15365" y="5591"/>
                </a:lnTo>
                <a:lnTo>
                  <a:pt x="15317" y="5603"/>
                </a:lnTo>
                <a:lnTo>
                  <a:pt x="15368" y="5602"/>
                </a:lnTo>
                <a:lnTo>
                  <a:pt x="15417" y="5605"/>
                </a:lnTo>
                <a:lnTo>
                  <a:pt x="15468" y="5608"/>
                </a:lnTo>
                <a:lnTo>
                  <a:pt x="15522" y="5604"/>
                </a:lnTo>
                <a:close/>
                <a:moveTo>
                  <a:pt x="14511" y="6662"/>
                </a:moveTo>
                <a:lnTo>
                  <a:pt x="14533" y="6671"/>
                </a:lnTo>
                <a:lnTo>
                  <a:pt x="14565" y="6667"/>
                </a:lnTo>
                <a:lnTo>
                  <a:pt x="14595" y="6653"/>
                </a:lnTo>
                <a:lnTo>
                  <a:pt x="14610" y="6630"/>
                </a:lnTo>
                <a:lnTo>
                  <a:pt x="14587" y="6631"/>
                </a:lnTo>
                <a:lnTo>
                  <a:pt x="14560" y="6642"/>
                </a:lnTo>
                <a:lnTo>
                  <a:pt x="14533" y="6653"/>
                </a:lnTo>
                <a:lnTo>
                  <a:pt x="14511" y="6662"/>
                </a:lnTo>
                <a:close/>
                <a:moveTo>
                  <a:pt x="14103" y="6736"/>
                </a:moveTo>
                <a:lnTo>
                  <a:pt x="14106" y="6726"/>
                </a:lnTo>
                <a:lnTo>
                  <a:pt x="14109" y="6722"/>
                </a:lnTo>
                <a:lnTo>
                  <a:pt x="14114" y="6722"/>
                </a:lnTo>
                <a:lnTo>
                  <a:pt x="14123" y="6724"/>
                </a:lnTo>
                <a:lnTo>
                  <a:pt x="14112" y="6731"/>
                </a:lnTo>
                <a:lnTo>
                  <a:pt x="14103" y="6736"/>
                </a:lnTo>
                <a:close/>
                <a:moveTo>
                  <a:pt x="15789" y="5882"/>
                </a:moveTo>
                <a:lnTo>
                  <a:pt x="15808" y="5842"/>
                </a:lnTo>
                <a:lnTo>
                  <a:pt x="15794" y="5814"/>
                </a:lnTo>
                <a:lnTo>
                  <a:pt x="15760" y="5799"/>
                </a:lnTo>
                <a:lnTo>
                  <a:pt x="15717" y="5798"/>
                </a:lnTo>
                <a:lnTo>
                  <a:pt x="15760" y="5822"/>
                </a:lnTo>
                <a:lnTo>
                  <a:pt x="15764" y="5861"/>
                </a:lnTo>
                <a:lnTo>
                  <a:pt x="15764" y="5892"/>
                </a:lnTo>
                <a:lnTo>
                  <a:pt x="15789" y="5882"/>
                </a:lnTo>
                <a:close/>
                <a:moveTo>
                  <a:pt x="15680" y="6624"/>
                </a:moveTo>
                <a:lnTo>
                  <a:pt x="15680" y="6623"/>
                </a:lnTo>
                <a:lnTo>
                  <a:pt x="15680" y="6624"/>
                </a:lnTo>
                <a:close/>
                <a:moveTo>
                  <a:pt x="15699" y="6602"/>
                </a:moveTo>
                <a:lnTo>
                  <a:pt x="15720" y="6584"/>
                </a:lnTo>
                <a:lnTo>
                  <a:pt x="15705" y="6577"/>
                </a:lnTo>
                <a:lnTo>
                  <a:pt x="15666" y="6581"/>
                </a:lnTo>
                <a:lnTo>
                  <a:pt x="15612" y="6597"/>
                </a:lnTo>
                <a:lnTo>
                  <a:pt x="15560" y="6626"/>
                </a:lnTo>
                <a:lnTo>
                  <a:pt x="15578" y="6644"/>
                </a:lnTo>
                <a:lnTo>
                  <a:pt x="15635" y="6639"/>
                </a:lnTo>
                <a:lnTo>
                  <a:pt x="15699" y="6602"/>
                </a:lnTo>
                <a:close/>
                <a:moveTo>
                  <a:pt x="15355" y="7199"/>
                </a:moveTo>
                <a:lnTo>
                  <a:pt x="15352" y="7198"/>
                </a:lnTo>
                <a:lnTo>
                  <a:pt x="15351" y="7198"/>
                </a:lnTo>
                <a:lnTo>
                  <a:pt x="15351" y="7198"/>
                </a:lnTo>
                <a:lnTo>
                  <a:pt x="15351" y="7202"/>
                </a:lnTo>
                <a:lnTo>
                  <a:pt x="15355" y="7199"/>
                </a:lnTo>
                <a:close/>
                <a:moveTo>
                  <a:pt x="13976" y="7811"/>
                </a:moveTo>
                <a:lnTo>
                  <a:pt x="13972" y="7808"/>
                </a:lnTo>
                <a:lnTo>
                  <a:pt x="13968" y="7806"/>
                </a:lnTo>
                <a:lnTo>
                  <a:pt x="13964" y="7808"/>
                </a:lnTo>
                <a:lnTo>
                  <a:pt x="13960" y="7809"/>
                </a:lnTo>
                <a:lnTo>
                  <a:pt x="13963" y="7814"/>
                </a:lnTo>
                <a:lnTo>
                  <a:pt x="13967" y="7815"/>
                </a:lnTo>
                <a:lnTo>
                  <a:pt x="13971" y="7814"/>
                </a:lnTo>
                <a:lnTo>
                  <a:pt x="13976" y="7811"/>
                </a:lnTo>
                <a:close/>
                <a:moveTo>
                  <a:pt x="15533" y="6955"/>
                </a:moveTo>
                <a:lnTo>
                  <a:pt x="15550" y="6948"/>
                </a:lnTo>
                <a:lnTo>
                  <a:pt x="15569" y="6945"/>
                </a:lnTo>
                <a:lnTo>
                  <a:pt x="15585" y="6947"/>
                </a:lnTo>
                <a:lnTo>
                  <a:pt x="15599" y="6957"/>
                </a:lnTo>
                <a:lnTo>
                  <a:pt x="15570" y="6964"/>
                </a:lnTo>
                <a:lnTo>
                  <a:pt x="15536" y="6967"/>
                </a:lnTo>
                <a:lnTo>
                  <a:pt x="15515" y="6965"/>
                </a:lnTo>
                <a:lnTo>
                  <a:pt x="15533" y="6955"/>
                </a:lnTo>
                <a:close/>
                <a:moveTo>
                  <a:pt x="15524" y="7374"/>
                </a:moveTo>
                <a:lnTo>
                  <a:pt x="15532" y="7371"/>
                </a:lnTo>
                <a:lnTo>
                  <a:pt x="15538" y="7370"/>
                </a:lnTo>
                <a:lnTo>
                  <a:pt x="15540" y="7370"/>
                </a:lnTo>
                <a:lnTo>
                  <a:pt x="15541" y="7370"/>
                </a:lnTo>
                <a:lnTo>
                  <a:pt x="15540" y="7370"/>
                </a:lnTo>
                <a:lnTo>
                  <a:pt x="15538" y="7370"/>
                </a:lnTo>
                <a:lnTo>
                  <a:pt x="15534" y="7367"/>
                </a:lnTo>
                <a:lnTo>
                  <a:pt x="15531" y="7368"/>
                </a:lnTo>
                <a:lnTo>
                  <a:pt x="15528" y="7370"/>
                </a:lnTo>
                <a:lnTo>
                  <a:pt x="15524" y="7374"/>
                </a:lnTo>
                <a:close/>
                <a:moveTo>
                  <a:pt x="15413" y="7619"/>
                </a:moveTo>
                <a:lnTo>
                  <a:pt x="15412" y="7619"/>
                </a:lnTo>
                <a:lnTo>
                  <a:pt x="15412" y="7619"/>
                </a:lnTo>
                <a:lnTo>
                  <a:pt x="15411" y="7619"/>
                </a:lnTo>
                <a:lnTo>
                  <a:pt x="15412" y="7621"/>
                </a:lnTo>
                <a:lnTo>
                  <a:pt x="15413" y="7619"/>
                </a:lnTo>
                <a:close/>
                <a:moveTo>
                  <a:pt x="15024" y="7545"/>
                </a:moveTo>
                <a:lnTo>
                  <a:pt x="15024" y="7543"/>
                </a:lnTo>
                <a:lnTo>
                  <a:pt x="15024" y="7543"/>
                </a:lnTo>
                <a:lnTo>
                  <a:pt x="15022" y="7543"/>
                </a:lnTo>
                <a:lnTo>
                  <a:pt x="15021" y="7544"/>
                </a:lnTo>
                <a:lnTo>
                  <a:pt x="15024" y="7545"/>
                </a:lnTo>
                <a:close/>
                <a:moveTo>
                  <a:pt x="15350" y="7811"/>
                </a:moveTo>
                <a:lnTo>
                  <a:pt x="15351" y="7809"/>
                </a:lnTo>
                <a:lnTo>
                  <a:pt x="15351" y="7808"/>
                </a:lnTo>
                <a:lnTo>
                  <a:pt x="15351" y="7806"/>
                </a:lnTo>
                <a:lnTo>
                  <a:pt x="15350" y="7806"/>
                </a:lnTo>
                <a:lnTo>
                  <a:pt x="15349" y="7808"/>
                </a:lnTo>
                <a:lnTo>
                  <a:pt x="15347" y="7809"/>
                </a:lnTo>
                <a:lnTo>
                  <a:pt x="15349" y="7810"/>
                </a:lnTo>
                <a:lnTo>
                  <a:pt x="15350" y="7811"/>
                </a:lnTo>
                <a:close/>
                <a:moveTo>
                  <a:pt x="15638" y="7866"/>
                </a:moveTo>
                <a:lnTo>
                  <a:pt x="15638" y="7866"/>
                </a:lnTo>
                <a:lnTo>
                  <a:pt x="15644" y="7865"/>
                </a:lnTo>
                <a:lnTo>
                  <a:pt x="15640" y="7866"/>
                </a:lnTo>
                <a:lnTo>
                  <a:pt x="15638" y="7866"/>
                </a:lnTo>
                <a:close/>
                <a:moveTo>
                  <a:pt x="15268" y="7953"/>
                </a:moveTo>
                <a:lnTo>
                  <a:pt x="15266" y="7951"/>
                </a:lnTo>
                <a:lnTo>
                  <a:pt x="15266" y="7954"/>
                </a:lnTo>
                <a:lnTo>
                  <a:pt x="15266" y="7954"/>
                </a:lnTo>
                <a:lnTo>
                  <a:pt x="15267" y="7954"/>
                </a:lnTo>
                <a:lnTo>
                  <a:pt x="15268" y="7953"/>
                </a:lnTo>
                <a:close/>
                <a:moveTo>
                  <a:pt x="15396" y="7781"/>
                </a:moveTo>
                <a:lnTo>
                  <a:pt x="15394" y="7781"/>
                </a:lnTo>
                <a:lnTo>
                  <a:pt x="15393" y="7781"/>
                </a:lnTo>
                <a:lnTo>
                  <a:pt x="15393" y="7781"/>
                </a:lnTo>
                <a:lnTo>
                  <a:pt x="15393" y="7782"/>
                </a:lnTo>
                <a:lnTo>
                  <a:pt x="15394" y="7782"/>
                </a:lnTo>
                <a:lnTo>
                  <a:pt x="15396" y="7781"/>
                </a:lnTo>
                <a:close/>
                <a:moveTo>
                  <a:pt x="14004" y="7780"/>
                </a:moveTo>
                <a:lnTo>
                  <a:pt x="14002" y="7778"/>
                </a:lnTo>
                <a:lnTo>
                  <a:pt x="14002" y="7778"/>
                </a:lnTo>
                <a:lnTo>
                  <a:pt x="14002" y="7780"/>
                </a:lnTo>
                <a:lnTo>
                  <a:pt x="14002" y="7781"/>
                </a:lnTo>
                <a:lnTo>
                  <a:pt x="14004" y="7780"/>
                </a:lnTo>
                <a:close/>
                <a:moveTo>
                  <a:pt x="15256" y="7925"/>
                </a:moveTo>
                <a:lnTo>
                  <a:pt x="15254" y="7925"/>
                </a:lnTo>
                <a:lnTo>
                  <a:pt x="15256" y="7925"/>
                </a:lnTo>
                <a:lnTo>
                  <a:pt x="15253" y="7922"/>
                </a:lnTo>
                <a:lnTo>
                  <a:pt x="15256" y="7925"/>
                </a:lnTo>
                <a:close/>
                <a:moveTo>
                  <a:pt x="15335" y="7171"/>
                </a:moveTo>
                <a:lnTo>
                  <a:pt x="15337" y="7171"/>
                </a:lnTo>
                <a:lnTo>
                  <a:pt x="15338" y="7170"/>
                </a:lnTo>
                <a:lnTo>
                  <a:pt x="15338" y="7170"/>
                </a:lnTo>
                <a:lnTo>
                  <a:pt x="15338" y="7167"/>
                </a:lnTo>
                <a:lnTo>
                  <a:pt x="15336" y="7167"/>
                </a:lnTo>
                <a:lnTo>
                  <a:pt x="15335" y="7169"/>
                </a:lnTo>
                <a:lnTo>
                  <a:pt x="15335" y="7169"/>
                </a:lnTo>
                <a:lnTo>
                  <a:pt x="15335" y="7171"/>
                </a:lnTo>
                <a:close/>
                <a:moveTo>
                  <a:pt x="15765" y="8001"/>
                </a:moveTo>
                <a:lnTo>
                  <a:pt x="15765" y="8004"/>
                </a:lnTo>
                <a:lnTo>
                  <a:pt x="15765" y="8006"/>
                </a:lnTo>
                <a:lnTo>
                  <a:pt x="15766" y="8006"/>
                </a:lnTo>
                <a:lnTo>
                  <a:pt x="15769" y="8006"/>
                </a:lnTo>
                <a:lnTo>
                  <a:pt x="15769" y="8004"/>
                </a:lnTo>
                <a:lnTo>
                  <a:pt x="15769" y="8002"/>
                </a:lnTo>
                <a:lnTo>
                  <a:pt x="15767" y="8002"/>
                </a:lnTo>
                <a:lnTo>
                  <a:pt x="15765" y="8001"/>
                </a:lnTo>
                <a:close/>
                <a:moveTo>
                  <a:pt x="15388" y="8083"/>
                </a:moveTo>
                <a:lnTo>
                  <a:pt x="15387" y="8080"/>
                </a:lnTo>
                <a:lnTo>
                  <a:pt x="15384" y="8077"/>
                </a:lnTo>
                <a:lnTo>
                  <a:pt x="15382" y="8077"/>
                </a:lnTo>
                <a:lnTo>
                  <a:pt x="15379" y="8079"/>
                </a:lnTo>
                <a:lnTo>
                  <a:pt x="15383" y="8081"/>
                </a:lnTo>
                <a:lnTo>
                  <a:pt x="15388" y="8083"/>
                </a:lnTo>
                <a:close/>
                <a:moveTo>
                  <a:pt x="15378" y="8077"/>
                </a:moveTo>
                <a:lnTo>
                  <a:pt x="15378" y="8077"/>
                </a:lnTo>
                <a:lnTo>
                  <a:pt x="15378" y="8077"/>
                </a:lnTo>
                <a:lnTo>
                  <a:pt x="15378" y="8077"/>
                </a:lnTo>
                <a:lnTo>
                  <a:pt x="15378" y="8079"/>
                </a:lnTo>
                <a:lnTo>
                  <a:pt x="15379" y="8079"/>
                </a:lnTo>
                <a:lnTo>
                  <a:pt x="15378" y="8077"/>
                </a:lnTo>
                <a:close/>
                <a:moveTo>
                  <a:pt x="15644" y="7983"/>
                </a:moveTo>
                <a:lnTo>
                  <a:pt x="15640" y="7981"/>
                </a:lnTo>
                <a:lnTo>
                  <a:pt x="15638" y="7981"/>
                </a:lnTo>
                <a:lnTo>
                  <a:pt x="15635" y="7982"/>
                </a:lnTo>
                <a:lnTo>
                  <a:pt x="15634" y="7985"/>
                </a:lnTo>
                <a:lnTo>
                  <a:pt x="15636" y="7987"/>
                </a:lnTo>
                <a:lnTo>
                  <a:pt x="15639" y="7987"/>
                </a:lnTo>
                <a:lnTo>
                  <a:pt x="15641" y="7986"/>
                </a:lnTo>
                <a:lnTo>
                  <a:pt x="15644" y="7983"/>
                </a:lnTo>
                <a:close/>
                <a:moveTo>
                  <a:pt x="15473" y="7516"/>
                </a:moveTo>
                <a:lnTo>
                  <a:pt x="15475" y="7514"/>
                </a:lnTo>
                <a:lnTo>
                  <a:pt x="15473" y="7512"/>
                </a:lnTo>
                <a:lnTo>
                  <a:pt x="15472" y="7512"/>
                </a:lnTo>
                <a:lnTo>
                  <a:pt x="15469" y="7515"/>
                </a:lnTo>
                <a:lnTo>
                  <a:pt x="15472" y="7515"/>
                </a:lnTo>
                <a:lnTo>
                  <a:pt x="15473" y="7516"/>
                </a:lnTo>
                <a:close/>
                <a:moveTo>
                  <a:pt x="15141" y="8165"/>
                </a:moveTo>
                <a:lnTo>
                  <a:pt x="15142" y="8167"/>
                </a:lnTo>
                <a:lnTo>
                  <a:pt x="15145" y="8167"/>
                </a:lnTo>
                <a:lnTo>
                  <a:pt x="15146" y="8165"/>
                </a:lnTo>
                <a:lnTo>
                  <a:pt x="15149" y="8164"/>
                </a:lnTo>
                <a:lnTo>
                  <a:pt x="15147" y="8163"/>
                </a:lnTo>
                <a:lnTo>
                  <a:pt x="15145" y="8163"/>
                </a:lnTo>
                <a:lnTo>
                  <a:pt x="15143" y="8164"/>
                </a:lnTo>
                <a:lnTo>
                  <a:pt x="15141" y="8165"/>
                </a:lnTo>
                <a:close/>
                <a:moveTo>
                  <a:pt x="15682" y="8024"/>
                </a:moveTo>
                <a:lnTo>
                  <a:pt x="15685" y="8024"/>
                </a:lnTo>
                <a:lnTo>
                  <a:pt x="15686" y="8024"/>
                </a:lnTo>
                <a:lnTo>
                  <a:pt x="15689" y="8021"/>
                </a:lnTo>
                <a:lnTo>
                  <a:pt x="15690" y="8020"/>
                </a:lnTo>
                <a:lnTo>
                  <a:pt x="15687" y="8019"/>
                </a:lnTo>
                <a:lnTo>
                  <a:pt x="15686" y="8020"/>
                </a:lnTo>
                <a:lnTo>
                  <a:pt x="15683" y="8021"/>
                </a:lnTo>
                <a:lnTo>
                  <a:pt x="15682" y="8024"/>
                </a:lnTo>
                <a:close/>
                <a:moveTo>
                  <a:pt x="14313" y="8016"/>
                </a:moveTo>
                <a:lnTo>
                  <a:pt x="14316" y="8018"/>
                </a:lnTo>
                <a:lnTo>
                  <a:pt x="14318" y="8018"/>
                </a:lnTo>
                <a:lnTo>
                  <a:pt x="14321" y="8016"/>
                </a:lnTo>
                <a:lnTo>
                  <a:pt x="14322" y="8014"/>
                </a:lnTo>
                <a:lnTo>
                  <a:pt x="14320" y="8014"/>
                </a:lnTo>
                <a:lnTo>
                  <a:pt x="14318" y="8014"/>
                </a:lnTo>
                <a:lnTo>
                  <a:pt x="14316" y="8015"/>
                </a:lnTo>
                <a:lnTo>
                  <a:pt x="14313" y="8016"/>
                </a:lnTo>
                <a:close/>
                <a:moveTo>
                  <a:pt x="15585" y="7451"/>
                </a:moveTo>
                <a:lnTo>
                  <a:pt x="15584" y="7451"/>
                </a:lnTo>
                <a:lnTo>
                  <a:pt x="15585" y="7451"/>
                </a:lnTo>
                <a:lnTo>
                  <a:pt x="15594" y="7449"/>
                </a:lnTo>
                <a:lnTo>
                  <a:pt x="15606" y="7446"/>
                </a:lnTo>
                <a:lnTo>
                  <a:pt x="15599" y="7451"/>
                </a:lnTo>
                <a:lnTo>
                  <a:pt x="15594" y="7452"/>
                </a:lnTo>
                <a:lnTo>
                  <a:pt x="15589" y="7452"/>
                </a:lnTo>
                <a:lnTo>
                  <a:pt x="15585" y="7451"/>
                </a:lnTo>
                <a:close/>
                <a:moveTo>
                  <a:pt x="15585" y="7451"/>
                </a:moveTo>
                <a:lnTo>
                  <a:pt x="15584" y="7451"/>
                </a:lnTo>
                <a:lnTo>
                  <a:pt x="15585" y="7451"/>
                </a:lnTo>
                <a:lnTo>
                  <a:pt x="15585" y="7451"/>
                </a:lnTo>
                <a:close/>
                <a:moveTo>
                  <a:pt x="15245" y="7526"/>
                </a:moveTo>
                <a:lnTo>
                  <a:pt x="15249" y="7526"/>
                </a:lnTo>
                <a:lnTo>
                  <a:pt x="15247" y="7526"/>
                </a:lnTo>
                <a:lnTo>
                  <a:pt x="15247" y="7526"/>
                </a:lnTo>
                <a:lnTo>
                  <a:pt x="15245" y="7526"/>
                </a:lnTo>
                <a:close/>
                <a:moveTo>
                  <a:pt x="15228" y="7526"/>
                </a:moveTo>
                <a:lnTo>
                  <a:pt x="15238" y="7526"/>
                </a:lnTo>
                <a:lnTo>
                  <a:pt x="15245" y="7526"/>
                </a:lnTo>
                <a:lnTo>
                  <a:pt x="15242" y="7525"/>
                </a:lnTo>
                <a:lnTo>
                  <a:pt x="15238" y="7522"/>
                </a:lnTo>
                <a:lnTo>
                  <a:pt x="15233" y="7524"/>
                </a:lnTo>
                <a:lnTo>
                  <a:pt x="15228" y="7526"/>
                </a:lnTo>
                <a:close/>
                <a:moveTo>
                  <a:pt x="14230" y="7766"/>
                </a:moveTo>
                <a:lnTo>
                  <a:pt x="14234" y="7768"/>
                </a:lnTo>
                <a:lnTo>
                  <a:pt x="14237" y="7768"/>
                </a:lnTo>
                <a:lnTo>
                  <a:pt x="14239" y="7767"/>
                </a:lnTo>
                <a:lnTo>
                  <a:pt x="14242" y="7763"/>
                </a:lnTo>
                <a:lnTo>
                  <a:pt x="14238" y="7762"/>
                </a:lnTo>
                <a:lnTo>
                  <a:pt x="14235" y="7762"/>
                </a:lnTo>
                <a:lnTo>
                  <a:pt x="14233" y="7763"/>
                </a:lnTo>
                <a:lnTo>
                  <a:pt x="14230" y="7766"/>
                </a:lnTo>
                <a:close/>
                <a:moveTo>
                  <a:pt x="14193" y="7772"/>
                </a:moveTo>
                <a:lnTo>
                  <a:pt x="14190" y="7771"/>
                </a:lnTo>
                <a:lnTo>
                  <a:pt x="14188" y="7773"/>
                </a:lnTo>
                <a:lnTo>
                  <a:pt x="14188" y="7776"/>
                </a:lnTo>
                <a:lnTo>
                  <a:pt x="14191" y="7777"/>
                </a:lnTo>
                <a:lnTo>
                  <a:pt x="14193" y="7777"/>
                </a:lnTo>
                <a:lnTo>
                  <a:pt x="14196" y="7775"/>
                </a:lnTo>
                <a:lnTo>
                  <a:pt x="14196" y="7773"/>
                </a:lnTo>
                <a:lnTo>
                  <a:pt x="14193" y="7772"/>
                </a:lnTo>
                <a:close/>
                <a:moveTo>
                  <a:pt x="15552" y="7384"/>
                </a:moveTo>
                <a:lnTo>
                  <a:pt x="15551" y="7382"/>
                </a:lnTo>
                <a:lnTo>
                  <a:pt x="15551" y="7384"/>
                </a:lnTo>
                <a:lnTo>
                  <a:pt x="15552" y="7384"/>
                </a:lnTo>
                <a:close/>
                <a:moveTo>
                  <a:pt x="15547" y="7368"/>
                </a:moveTo>
                <a:lnTo>
                  <a:pt x="15542" y="7370"/>
                </a:lnTo>
                <a:lnTo>
                  <a:pt x="15543" y="7374"/>
                </a:lnTo>
                <a:lnTo>
                  <a:pt x="15547" y="7379"/>
                </a:lnTo>
                <a:lnTo>
                  <a:pt x="15551" y="7382"/>
                </a:lnTo>
                <a:lnTo>
                  <a:pt x="15555" y="7376"/>
                </a:lnTo>
                <a:lnTo>
                  <a:pt x="15556" y="7372"/>
                </a:lnTo>
                <a:lnTo>
                  <a:pt x="15554" y="7370"/>
                </a:lnTo>
                <a:lnTo>
                  <a:pt x="15547" y="7368"/>
                </a:lnTo>
                <a:close/>
                <a:moveTo>
                  <a:pt x="15280" y="7913"/>
                </a:moveTo>
                <a:lnTo>
                  <a:pt x="15284" y="7917"/>
                </a:lnTo>
                <a:lnTo>
                  <a:pt x="15286" y="7917"/>
                </a:lnTo>
                <a:lnTo>
                  <a:pt x="15290" y="7917"/>
                </a:lnTo>
                <a:lnTo>
                  <a:pt x="15294" y="7915"/>
                </a:lnTo>
                <a:lnTo>
                  <a:pt x="15291" y="7911"/>
                </a:lnTo>
                <a:lnTo>
                  <a:pt x="15287" y="7909"/>
                </a:lnTo>
                <a:lnTo>
                  <a:pt x="15285" y="7911"/>
                </a:lnTo>
                <a:lnTo>
                  <a:pt x="15280" y="7913"/>
                </a:lnTo>
                <a:close/>
                <a:moveTo>
                  <a:pt x="14056" y="7769"/>
                </a:moveTo>
                <a:lnTo>
                  <a:pt x="14044" y="7768"/>
                </a:lnTo>
                <a:lnTo>
                  <a:pt x="14038" y="7767"/>
                </a:lnTo>
                <a:lnTo>
                  <a:pt x="14034" y="7768"/>
                </a:lnTo>
                <a:lnTo>
                  <a:pt x="14029" y="7773"/>
                </a:lnTo>
                <a:lnTo>
                  <a:pt x="14036" y="7777"/>
                </a:lnTo>
                <a:lnTo>
                  <a:pt x="14041" y="7777"/>
                </a:lnTo>
                <a:lnTo>
                  <a:pt x="14046" y="7775"/>
                </a:lnTo>
                <a:lnTo>
                  <a:pt x="14056" y="7769"/>
                </a:lnTo>
                <a:close/>
                <a:moveTo>
                  <a:pt x="15551" y="7505"/>
                </a:moveTo>
                <a:lnTo>
                  <a:pt x="15555" y="7503"/>
                </a:lnTo>
                <a:lnTo>
                  <a:pt x="15559" y="7502"/>
                </a:lnTo>
                <a:lnTo>
                  <a:pt x="15562" y="7501"/>
                </a:lnTo>
                <a:lnTo>
                  <a:pt x="15562" y="7498"/>
                </a:lnTo>
                <a:lnTo>
                  <a:pt x="15559" y="7500"/>
                </a:lnTo>
                <a:lnTo>
                  <a:pt x="15554" y="7500"/>
                </a:lnTo>
                <a:lnTo>
                  <a:pt x="15550" y="7502"/>
                </a:lnTo>
                <a:lnTo>
                  <a:pt x="15551" y="7505"/>
                </a:lnTo>
                <a:close/>
                <a:moveTo>
                  <a:pt x="15606" y="7869"/>
                </a:moveTo>
                <a:lnTo>
                  <a:pt x="15621" y="7867"/>
                </a:lnTo>
                <a:lnTo>
                  <a:pt x="15635" y="7866"/>
                </a:lnTo>
                <a:lnTo>
                  <a:pt x="15629" y="7864"/>
                </a:lnTo>
                <a:lnTo>
                  <a:pt x="15621" y="7862"/>
                </a:lnTo>
                <a:lnTo>
                  <a:pt x="15613" y="7865"/>
                </a:lnTo>
                <a:lnTo>
                  <a:pt x="15606" y="7869"/>
                </a:lnTo>
                <a:close/>
                <a:moveTo>
                  <a:pt x="15622" y="8034"/>
                </a:moveTo>
                <a:lnTo>
                  <a:pt x="15625" y="8039"/>
                </a:lnTo>
                <a:lnTo>
                  <a:pt x="15631" y="8039"/>
                </a:lnTo>
                <a:lnTo>
                  <a:pt x="15640" y="8037"/>
                </a:lnTo>
                <a:lnTo>
                  <a:pt x="15644" y="8032"/>
                </a:lnTo>
                <a:lnTo>
                  <a:pt x="15639" y="8028"/>
                </a:lnTo>
                <a:lnTo>
                  <a:pt x="15633" y="8028"/>
                </a:lnTo>
                <a:lnTo>
                  <a:pt x="15625" y="8029"/>
                </a:lnTo>
                <a:lnTo>
                  <a:pt x="15622" y="8034"/>
                </a:lnTo>
                <a:close/>
                <a:moveTo>
                  <a:pt x="14185" y="7743"/>
                </a:moveTo>
                <a:lnTo>
                  <a:pt x="14188" y="7743"/>
                </a:lnTo>
                <a:lnTo>
                  <a:pt x="14191" y="7741"/>
                </a:lnTo>
                <a:lnTo>
                  <a:pt x="14193" y="7739"/>
                </a:lnTo>
                <a:lnTo>
                  <a:pt x="14193" y="7734"/>
                </a:lnTo>
                <a:lnTo>
                  <a:pt x="14185" y="7735"/>
                </a:lnTo>
                <a:lnTo>
                  <a:pt x="14176" y="7738"/>
                </a:lnTo>
                <a:lnTo>
                  <a:pt x="14174" y="7741"/>
                </a:lnTo>
                <a:lnTo>
                  <a:pt x="14185" y="7743"/>
                </a:lnTo>
                <a:close/>
                <a:moveTo>
                  <a:pt x="15820" y="8002"/>
                </a:moveTo>
                <a:lnTo>
                  <a:pt x="15831" y="7997"/>
                </a:lnTo>
                <a:lnTo>
                  <a:pt x="15843" y="7995"/>
                </a:lnTo>
                <a:lnTo>
                  <a:pt x="15852" y="7991"/>
                </a:lnTo>
                <a:lnTo>
                  <a:pt x="15859" y="7983"/>
                </a:lnTo>
                <a:lnTo>
                  <a:pt x="15846" y="7986"/>
                </a:lnTo>
                <a:lnTo>
                  <a:pt x="15838" y="7988"/>
                </a:lnTo>
                <a:lnTo>
                  <a:pt x="15830" y="7992"/>
                </a:lnTo>
                <a:lnTo>
                  <a:pt x="15820" y="8002"/>
                </a:lnTo>
                <a:close/>
                <a:moveTo>
                  <a:pt x="14118" y="7730"/>
                </a:moveTo>
                <a:lnTo>
                  <a:pt x="14104" y="7734"/>
                </a:lnTo>
                <a:lnTo>
                  <a:pt x="14102" y="7734"/>
                </a:lnTo>
                <a:lnTo>
                  <a:pt x="14108" y="7733"/>
                </a:lnTo>
                <a:lnTo>
                  <a:pt x="14118" y="7730"/>
                </a:lnTo>
                <a:lnTo>
                  <a:pt x="14109" y="7729"/>
                </a:lnTo>
                <a:lnTo>
                  <a:pt x="14099" y="7729"/>
                </a:lnTo>
                <a:lnTo>
                  <a:pt x="14099" y="7730"/>
                </a:lnTo>
                <a:lnTo>
                  <a:pt x="14118" y="7730"/>
                </a:lnTo>
                <a:close/>
                <a:moveTo>
                  <a:pt x="15335" y="7913"/>
                </a:moveTo>
                <a:lnTo>
                  <a:pt x="15347" y="7911"/>
                </a:lnTo>
                <a:lnTo>
                  <a:pt x="15360" y="7911"/>
                </a:lnTo>
                <a:lnTo>
                  <a:pt x="15371" y="7909"/>
                </a:lnTo>
                <a:lnTo>
                  <a:pt x="15382" y="7906"/>
                </a:lnTo>
                <a:lnTo>
                  <a:pt x="15369" y="7902"/>
                </a:lnTo>
                <a:lnTo>
                  <a:pt x="15357" y="7902"/>
                </a:lnTo>
                <a:lnTo>
                  <a:pt x="15347" y="7906"/>
                </a:lnTo>
                <a:lnTo>
                  <a:pt x="15335" y="7913"/>
                </a:lnTo>
                <a:close/>
                <a:moveTo>
                  <a:pt x="15560" y="7455"/>
                </a:moveTo>
                <a:lnTo>
                  <a:pt x="15560" y="7455"/>
                </a:lnTo>
                <a:lnTo>
                  <a:pt x="15560" y="7455"/>
                </a:lnTo>
                <a:lnTo>
                  <a:pt x="15560" y="7455"/>
                </a:lnTo>
                <a:lnTo>
                  <a:pt x="15560" y="7455"/>
                </a:lnTo>
                <a:close/>
                <a:moveTo>
                  <a:pt x="15531" y="7472"/>
                </a:moveTo>
                <a:lnTo>
                  <a:pt x="15545" y="7474"/>
                </a:lnTo>
                <a:lnTo>
                  <a:pt x="15552" y="7474"/>
                </a:lnTo>
                <a:lnTo>
                  <a:pt x="15560" y="7470"/>
                </a:lnTo>
                <a:lnTo>
                  <a:pt x="15568" y="7463"/>
                </a:lnTo>
                <a:lnTo>
                  <a:pt x="15559" y="7456"/>
                </a:lnTo>
                <a:lnTo>
                  <a:pt x="15548" y="7458"/>
                </a:lnTo>
                <a:lnTo>
                  <a:pt x="15538" y="7463"/>
                </a:lnTo>
                <a:lnTo>
                  <a:pt x="15531" y="7472"/>
                </a:lnTo>
                <a:close/>
                <a:moveTo>
                  <a:pt x="15072" y="7547"/>
                </a:moveTo>
                <a:lnTo>
                  <a:pt x="15098" y="7544"/>
                </a:lnTo>
                <a:lnTo>
                  <a:pt x="15121" y="7542"/>
                </a:lnTo>
                <a:lnTo>
                  <a:pt x="15143" y="7539"/>
                </a:lnTo>
                <a:lnTo>
                  <a:pt x="15165" y="7538"/>
                </a:lnTo>
                <a:lnTo>
                  <a:pt x="15138" y="7535"/>
                </a:lnTo>
                <a:lnTo>
                  <a:pt x="15112" y="7535"/>
                </a:lnTo>
                <a:lnTo>
                  <a:pt x="15089" y="7540"/>
                </a:lnTo>
                <a:lnTo>
                  <a:pt x="15072" y="7547"/>
                </a:lnTo>
                <a:close/>
                <a:moveTo>
                  <a:pt x="15481" y="7885"/>
                </a:moveTo>
                <a:lnTo>
                  <a:pt x="15468" y="7887"/>
                </a:lnTo>
                <a:lnTo>
                  <a:pt x="15457" y="7888"/>
                </a:lnTo>
                <a:lnTo>
                  <a:pt x="15445" y="7890"/>
                </a:lnTo>
                <a:lnTo>
                  <a:pt x="15434" y="7892"/>
                </a:lnTo>
                <a:lnTo>
                  <a:pt x="15469" y="7893"/>
                </a:lnTo>
                <a:lnTo>
                  <a:pt x="15503" y="7888"/>
                </a:lnTo>
                <a:lnTo>
                  <a:pt x="15514" y="7883"/>
                </a:lnTo>
                <a:lnTo>
                  <a:pt x="15481" y="7885"/>
                </a:lnTo>
                <a:close/>
                <a:moveTo>
                  <a:pt x="14131" y="7757"/>
                </a:moveTo>
                <a:lnTo>
                  <a:pt x="14135" y="7744"/>
                </a:lnTo>
                <a:lnTo>
                  <a:pt x="14118" y="7745"/>
                </a:lnTo>
                <a:lnTo>
                  <a:pt x="14092" y="7752"/>
                </a:lnTo>
                <a:lnTo>
                  <a:pt x="14072" y="7758"/>
                </a:lnTo>
                <a:lnTo>
                  <a:pt x="14088" y="7763"/>
                </a:lnTo>
                <a:lnTo>
                  <a:pt x="14103" y="7762"/>
                </a:lnTo>
                <a:lnTo>
                  <a:pt x="14117" y="7759"/>
                </a:lnTo>
                <a:lnTo>
                  <a:pt x="14131" y="7757"/>
                </a:lnTo>
                <a:close/>
                <a:moveTo>
                  <a:pt x="15436" y="8084"/>
                </a:moveTo>
                <a:lnTo>
                  <a:pt x="15466" y="8079"/>
                </a:lnTo>
                <a:lnTo>
                  <a:pt x="15495" y="8071"/>
                </a:lnTo>
                <a:lnTo>
                  <a:pt x="15523" y="8061"/>
                </a:lnTo>
                <a:lnTo>
                  <a:pt x="15547" y="8046"/>
                </a:lnTo>
                <a:lnTo>
                  <a:pt x="15514" y="8051"/>
                </a:lnTo>
                <a:lnTo>
                  <a:pt x="15472" y="8057"/>
                </a:lnTo>
                <a:lnTo>
                  <a:pt x="15440" y="8069"/>
                </a:lnTo>
                <a:lnTo>
                  <a:pt x="15436" y="8084"/>
                </a:lnTo>
                <a:close/>
                <a:moveTo>
                  <a:pt x="15695" y="7391"/>
                </a:moveTo>
                <a:lnTo>
                  <a:pt x="15643" y="7438"/>
                </a:lnTo>
                <a:lnTo>
                  <a:pt x="15654" y="7436"/>
                </a:lnTo>
                <a:lnTo>
                  <a:pt x="15691" y="7424"/>
                </a:lnTo>
                <a:lnTo>
                  <a:pt x="15709" y="7447"/>
                </a:lnTo>
                <a:lnTo>
                  <a:pt x="15736" y="7455"/>
                </a:lnTo>
                <a:lnTo>
                  <a:pt x="15737" y="7423"/>
                </a:lnTo>
                <a:lnTo>
                  <a:pt x="15722" y="7389"/>
                </a:lnTo>
                <a:lnTo>
                  <a:pt x="15695" y="7391"/>
                </a:lnTo>
                <a:close/>
                <a:moveTo>
                  <a:pt x="15463" y="7503"/>
                </a:moveTo>
                <a:lnTo>
                  <a:pt x="15441" y="7483"/>
                </a:lnTo>
                <a:lnTo>
                  <a:pt x="15396" y="7487"/>
                </a:lnTo>
                <a:lnTo>
                  <a:pt x="15342" y="7501"/>
                </a:lnTo>
                <a:lnTo>
                  <a:pt x="15301" y="7512"/>
                </a:lnTo>
                <a:lnTo>
                  <a:pt x="15335" y="7521"/>
                </a:lnTo>
                <a:lnTo>
                  <a:pt x="15378" y="7519"/>
                </a:lnTo>
                <a:lnTo>
                  <a:pt x="15422" y="7512"/>
                </a:lnTo>
                <a:lnTo>
                  <a:pt x="15463" y="7503"/>
                </a:lnTo>
                <a:close/>
                <a:moveTo>
                  <a:pt x="15551" y="7384"/>
                </a:moveTo>
                <a:lnTo>
                  <a:pt x="15551" y="7384"/>
                </a:lnTo>
                <a:lnTo>
                  <a:pt x="15551" y="7384"/>
                </a:lnTo>
                <a:lnTo>
                  <a:pt x="15552" y="7384"/>
                </a:lnTo>
                <a:lnTo>
                  <a:pt x="15551" y="7384"/>
                </a:lnTo>
                <a:close/>
                <a:moveTo>
                  <a:pt x="15413" y="7128"/>
                </a:moveTo>
                <a:lnTo>
                  <a:pt x="15415" y="7129"/>
                </a:lnTo>
                <a:lnTo>
                  <a:pt x="15413" y="7128"/>
                </a:lnTo>
                <a:lnTo>
                  <a:pt x="15413" y="7128"/>
                </a:lnTo>
                <a:lnTo>
                  <a:pt x="15413" y="7128"/>
                </a:lnTo>
                <a:close/>
                <a:moveTo>
                  <a:pt x="15399" y="7132"/>
                </a:moveTo>
                <a:lnTo>
                  <a:pt x="15406" y="7130"/>
                </a:lnTo>
                <a:lnTo>
                  <a:pt x="15413" y="7128"/>
                </a:lnTo>
                <a:lnTo>
                  <a:pt x="15408" y="7127"/>
                </a:lnTo>
                <a:lnTo>
                  <a:pt x="15405" y="7127"/>
                </a:lnTo>
                <a:lnTo>
                  <a:pt x="15402" y="7128"/>
                </a:lnTo>
                <a:lnTo>
                  <a:pt x="15399" y="7132"/>
                </a:lnTo>
                <a:close/>
                <a:moveTo>
                  <a:pt x="15512" y="7624"/>
                </a:moveTo>
                <a:lnTo>
                  <a:pt x="15513" y="7626"/>
                </a:lnTo>
                <a:lnTo>
                  <a:pt x="15519" y="7623"/>
                </a:lnTo>
                <a:lnTo>
                  <a:pt x="15514" y="7624"/>
                </a:lnTo>
                <a:lnTo>
                  <a:pt x="15512" y="7624"/>
                </a:lnTo>
                <a:close/>
                <a:moveTo>
                  <a:pt x="15270" y="7539"/>
                </a:moveTo>
                <a:lnTo>
                  <a:pt x="15268" y="7539"/>
                </a:lnTo>
                <a:lnTo>
                  <a:pt x="15267" y="7539"/>
                </a:lnTo>
                <a:lnTo>
                  <a:pt x="15267" y="7540"/>
                </a:lnTo>
                <a:lnTo>
                  <a:pt x="15268" y="7542"/>
                </a:lnTo>
                <a:lnTo>
                  <a:pt x="15270" y="7539"/>
                </a:lnTo>
                <a:close/>
                <a:moveTo>
                  <a:pt x="14412" y="7693"/>
                </a:moveTo>
                <a:lnTo>
                  <a:pt x="14412" y="7694"/>
                </a:lnTo>
                <a:lnTo>
                  <a:pt x="14412" y="7696"/>
                </a:lnTo>
                <a:lnTo>
                  <a:pt x="14412" y="7694"/>
                </a:lnTo>
                <a:lnTo>
                  <a:pt x="14412" y="7693"/>
                </a:lnTo>
                <a:lnTo>
                  <a:pt x="14406" y="7694"/>
                </a:lnTo>
                <a:lnTo>
                  <a:pt x="14405" y="7696"/>
                </a:lnTo>
                <a:lnTo>
                  <a:pt x="14406" y="7694"/>
                </a:lnTo>
                <a:lnTo>
                  <a:pt x="14412" y="7693"/>
                </a:lnTo>
                <a:close/>
                <a:moveTo>
                  <a:pt x="14400" y="7696"/>
                </a:moveTo>
                <a:lnTo>
                  <a:pt x="14400" y="7696"/>
                </a:lnTo>
                <a:lnTo>
                  <a:pt x="14400" y="7696"/>
                </a:lnTo>
                <a:lnTo>
                  <a:pt x="14400" y="7696"/>
                </a:lnTo>
                <a:lnTo>
                  <a:pt x="14400" y="7697"/>
                </a:lnTo>
                <a:lnTo>
                  <a:pt x="14401" y="7696"/>
                </a:lnTo>
                <a:lnTo>
                  <a:pt x="14401" y="7696"/>
                </a:lnTo>
                <a:lnTo>
                  <a:pt x="14401" y="7696"/>
                </a:lnTo>
                <a:lnTo>
                  <a:pt x="14400" y="7696"/>
                </a:lnTo>
                <a:close/>
                <a:moveTo>
                  <a:pt x="15643" y="7762"/>
                </a:moveTo>
                <a:lnTo>
                  <a:pt x="15640" y="7761"/>
                </a:lnTo>
                <a:lnTo>
                  <a:pt x="15639" y="7763"/>
                </a:lnTo>
                <a:lnTo>
                  <a:pt x="15640" y="7766"/>
                </a:lnTo>
                <a:lnTo>
                  <a:pt x="15643" y="7764"/>
                </a:lnTo>
                <a:lnTo>
                  <a:pt x="15643" y="7763"/>
                </a:lnTo>
                <a:lnTo>
                  <a:pt x="15643" y="7762"/>
                </a:lnTo>
                <a:close/>
                <a:moveTo>
                  <a:pt x="15518" y="7741"/>
                </a:moveTo>
                <a:lnTo>
                  <a:pt x="15515" y="7740"/>
                </a:lnTo>
                <a:lnTo>
                  <a:pt x="15512" y="7739"/>
                </a:lnTo>
                <a:lnTo>
                  <a:pt x="15510" y="7740"/>
                </a:lnTo>
                <a:lnTo>
                  <a:pt x="15508" y="7744"/>
                </a:lnTo>
                <a:lnTo>
                  <a:pt x="15510" y="7745"/>
                </a:lnTo>
                <a:lnTo>
                  <a:pt x="15513" y="7745"/>
                </a:lnTo>
                <a:lnTo>
                  <a:pt x="15515" y="7744"/>
                </a:lnTo>
                <a:lnTo>
                  <a:pt x="15518" y="7741"/>
                </a:lnTo>
                <a:close/>
                <a:moveTo>
                  <a:pt x="15347" y="7274"/>
                </a:moveTo>
                <a:lnTo>
                  <a:pt x="15349" y="7273"/>
                </a:lnTo>
                <a:lnTo>
                  <a:pt x="15349" y="7272"/>
                </a:lnTo>
                <a:lnTo>
                  <a:pt x="15349" y="7272"/>
                </a:lnTo>
                <a:lnTo>
                  <a:pt x="15346" y="7270"/>
                </a:lnTo>
                <a:lnTo>
                  <a:pt x="15345" y="7272"/>
                </a:lnTo>
                <a:lnTo>
                  <a:pt x="15345" y="7273"/>
                </a:lnTo>
                <a:lnTo>
                  <a:pt x="15346" y="7274"/>
                </a:lnTo>
                <a:lnTo>
                  <a:pt x="15347" y="7274"/>
                </a:lnTo>
                <a:close/>
                <a:moveTo>
                  <a:pt x="15561" y="7778"/>
                </a:moveTo>
                <a:lnTo>
                  <a:pt x="15559" y="7780"/>
                </a:lnTo>
                <a:lnTo>
                  <a:pt x="15557" y="7781"/>
                </a:lnTo>
                <a:lnTo>
                  <a:pt x="15557" y="7782"/>
                </a:lnTo>
                <a:lnTo>
                  <a:pt x="15560" y="7783"/>
                </a:lnTo>
                <a:lnTo>
                  <a:pt x="15561" y="7781"/>
                </a:lnTo>
                <a:lnTo>
                  <a:pt x="15564" y="7780"/>
                </a:lnTo>
                <a:lnTo>
                  <a:pt x="15564" y="7778"/>
                </a:lnTo>
                <a:lnTo>
                  <a:pt x="15561" y="7778"/>
                </a:lnTo>
                <a:close/>
                <a:moveTo>
                  <a:pt x="15272" y="7473"/>
                </a:moveTo>
                <a:lnTo>
                  <a:pt x="15270" y="7473"/>
                </a:lnTo>
                <a:lnTo>
                  <a:pt x="15267" y="7474"/>
                </a:lnTo>
                <a:lnTo>
                  <a:pt x="15270" y="7474"/>
                </a:lnTo>
                <a:lnTo>
                  <a:pt x="15272" y="7473"/>
                </a:lnTo>
                <a:close/>
                <a:moveTo>
                  <a:pt x="14378" y="7699"/>
                </a:moveTo>
                <a:lnTo>
                  <a:pt x="14390" y="7697"/>
                </a:lnTo>
                <a:lnTo>
                  <a:pt x="14398" y="7696"/>
                </a:lnTo>
                <a:lnTo>
                  <a:pt x="14395" y="7692"/>
                </a:lnTo>
                <a:lnTo>
                  <a:pt x="14390" y="7691"/>
                </a:lnTo>
                <a:lnTo>
                  <a:pt x="14384" y="7693"/>
                </a:lnTo>
                <a:lnTo>
                  <a:pt x="14378" y="7699"/>
                </a:lnTo>
                <a:close/>
                <a:moveTo>
                  <a:pt x="15480" y="7204"/>
                </a:moveTo>
                <a:lnTo>
                  <a:pt x="15468" y="7208"/>
                </a:lnTo>
                <a:lnTo>
                  <a:pt x="15459" y="7209"/>
                </a:lnTo>
                <a:lnTo>
                  <a:pt x="15458" y="7209"/>
                </a:lnTo>
                <a:lnTo>
                  <a:pt x="15459" y="7209"/>
                </a:lnTo>
                <a:lnTo>
                  <a:pt x="15464" y="7211"/>
                </a:lnTo>
                <a:lnTo>
                  <a:pt x="15469" y="7212"/>
                </a:lnTo>
                <a:lnTo>
                  <a:pt x="15475" y="7209"/>
                </a:lnTo>
                <a:lnTo>
                  <a:pt x="15480" y="7204"/>
                </a:lnTo>
                <a:close/>
                <a:moveTo>
                  <a:pt x="15459" y="7209"/>
                </a:moveTo>
                <a:lnTo>
                  <a:pt x="15458" y="7211"/>
                </a:lnTo>
                <a:lnTo>
                  <a:pt x="15459" y="7209"/>
                </a:lnTo>
                <a:lnTo>
                  <a:pt x="15459" y="7209"/>
                </a:lnTo>
                <a:close/>
                <a:moveTo>
                  <a:pt x="15426" y="7142"/>
                </a:moveTo>
                <a:lnTo>
                  <a:pt x="15425" y="7142"/>
                </a:lnTo>
                <a:lnTo>
                  <a:pt x="15425" y="7142"/>
                </a:lnTo>
                <a:lnTo>
                  <a:pt x="15426" y="7142"/>
                </a:lnTo>
                <a:close/>
                <a:moveTo>
                  <a:pt x="15421" y="7128"/>
                </a:moveTo>
                <a:lnTo>
                  <a:pt x="15416" y="7128"/>
                </a:lnTo>
                <a:lnTo>
                  <a:pt x="15417" y="7132"/>
                </a:lnTo>
                <a:lnTo>
                  <a:pt x="15421" y="7137"/>
                </a:lnTo>
                <a:lnTo>
                  <a:pt x="15425" y="7142"/>
                </a:lnTo>
                <a:lnTo>
                  <a:pt x="15429" y="7136"/>
                </a:lnTo>
                <a:lnTo>
                  <a:pt x="15430" y="7130"/>
                </a:lnTo>
                <a:lnTo>
                  <a:pt x="15427" y="7129"/>
                </a:lnTo>
                <a:lnTo>
                  <a:pt x="15421" y="7128"/>
                </a:lnTo>
                <a:close/>
                <a:moveTo>
                  <a:pt x="15422" y="7452"/>
                </a:moveTo>
                <a:lnTo>
                  <a:pt x="15420" y="7451"/>
                </a:lnTo>
                <a:lnTo>
                  <a:pt x="15415" y="7452"/>
                </a:lnTo>
                <a:lnTo>
                  <a:pt x="15408" y="7454"/>
                </a:lnTo>
                <a:lnTo>
                  <a:pt x="15402" y="7456"/>
                </a:lnTo>
                <a:lnTo>
                  <a:pt x="15408" y="7456"/>
                </a:lnTo>
                <a:lnTo>
                  <a:pt x="15413" y="7456"/>
                </a:lnTo>
                <a:lnTo>
                  <a:pt x="15417" y="7455"/>
                </a:lnTo>
                <a:lnTo>
                  <a:pt x="15422" y="7452"/>
                </a:lnTo>
                <a:close/>
                <a:moveTo>
                  <a:pt x="14162" y="7769"/>
                </a:moveTo>
                <a:lnTo>
                  <a:pt x="14158" y="7773"/>
                </a:lnTo>
                <a:lnTo>
                  <a:pt x="14162" y="7769"/>
                </a:lnTo>
                <a:lnTo>
                  <a:pt x="14158" y="7766"/>
                </a:lnTo>
                <a:lnTo>
                  <a:pt x="14151" y="7768"/>
                </a:lnTo>
                <a:lnTo>
                  <a:pt x="14151" y="7771"/>
                </a:lnTo>
                <a:lnTo>
                  <a:pt x="14162" y="7769"/>
                </a:lnTo>
                <a:close/>
                <a:moveTo>
                  <a:pt x="15425" y="7264"/>
                </a:moveTo>
                <a:lnTo>
                  <a:pt x="15429" y="7263"/>
                </a:lnTo>
                <a:lnTo>
                  <a:pt x="15434" y="7262"/>
                </a:lnTo>
                <a:lnTo>
                  <a:pt x="15436" y="7259"/>
                </a:lnTo>
                <a:lnTo>
                  <a:pt x="15436" y="7256"/>
                </a:lnTo>
                <a:lnTo>
                  <a:pt x="15433" y="7258"/>
                </a:lnTo>
                <a:lnTo>
                  <a:pt x="15427" y="7259"/>
                </a:lnTo>
                <a:lnTo>
                  <a:pt x="15425" y="7260"/>
                </a:lnTo>
                <a:lnTo>
                  <a:pt x="15425" y="7264"/>
                </a:lnTo>
                <a:close/>
                <a:moveTo>
                  <a:pt x="15480" y="7627"/>
                </a:moveTo>
                <a:lnTo>
                  <a:pt x="15495" y="7626"/>
                </a:lnTo>
                <a:lnTo>
                  <a:pt x="15510" y="7626"/>
                </a:lnTo>
                <a:lnTo>
                  <a:pt x="15503" y="7622"/>
                </a:lnTo>
                <a:lnTo>
                  <a:pt x="15495" y="7622"/>
                </a:lnTo>
                <a:lnTo>
                  <a:pt x="15487" y="7623"/>
                </a:lnTo>
                <a:lnTo>
                  <a:pt x="15480" y="7627"/>
                </a:lnTo>
                <a:close/>
                <a:moveTo>
                  <a:pt x="14242" y="7713"/>
                </a:moveTo>
                <a:lnTo>
                  <a:pt x="14234" y="7712"/>
                </a:lnTo>
                <a:lnTo>
                  <a:pt x="14227" y="7712"/>
                </a:lnTo>
                <a:lnTo>
                  <a:pt x="14220" y="7716"/>
                </a:lnTo>
                <a:lnTo>
                  <a:pt x="14214" y="7721"/>
                </a:lnTo>
                <a:lnTo>
                  <a:pt x="14221" y="7722"/>
                </a:lnTo>
                <a:lnTo>
                  <a:pt x="14228" y="7722"/>
                </a:lnTo>
                <a:lnTo>
                  <a:pt x="14235" y="7720"/>
                </a:lnTo>
                <a:lnTo>
                  <a:pt x="14242" y="7713"/>
                </a:lnTo>
                <a:close/>
                <a:moveTo>
                  <a:pt x="15496" y="7792"/>
                </a:moveTo>
                <a:lnTo>
                  <a:pt x="15499" y="7797"/>
                </a:lnTo>
                <a:lnTo>
                  <a:pt x="15506" y="7799"/>
                </a:lnTo>
                <a:lnTo>
                  <a:pt x="15514" y="7796"/>
                </a:lnTo>
                <a:lnTo>
                  <a:pt x="15518" y="7790"/>
                </a:lnTo>
                <a:lnTo>
                  <a:pt x="15513" y="7786"/>
                </a:lnTo>
                <a:lnTo>
                  <a:pt x="15506" y="7786"/>
                </a:lnTo>
                <a:lnTo>
                  <a:pt x="15500" y="7789"/>
                </a:lnTo>
                <a:lnTo>
                  <a:pt x="15496" y="7792"/>
                </a:lnTo>
                <a:close/>
                <a:moveTo>
                  <a:pt x="15694" y="7761"/>
                </a:moveTo>
                <a:lnTo>
                  <a:pt x="15706" y="7757"/>
                </a:lnTo>
                <a:lnTo>
                  <a:pt x="15717" y="7754"/>
                </a:lnTo>
                <a:lnTo>
                  <a:pt x="15725" y="7750"/>
                </a:lnTo>
                <a:lnTo>
                  <a:pt x="15733" y="7741"/>
                </a:lnTo>
                <a:lnTo>
                  <a:pt x="15720" y="7745"/>
                </a:lnTo>
                <a:lnTo>
                  <a:pt x="15711" y="7747"/>
                </a:lnTo>
                <a:lnTo>
                  <a:pt x="15704" y="7750"/>
                </a:lnTo>
                <a:lnTo>
                  <a:pt x="15694" y="7761"/>
                </a:lnTo>
                <a:close/>
                <a:moveTo>
                  <a:pt x="15405" y="7231"/>
                </a:moveTo>
                <a:lnTo>
                  <a:pt x="15419" y="7234"/>
                </a:lnTo>
                <a:lnTo>
                  <a:pt x="15427" y="7234"/>
                </a:lnTo>
                <a:lnTo>
                  <a:pt x="15434" y="7230"/>
                </a:lnTo>
                <a:lnTo>
                  <a:pt x="15443" y="7221"/>
                </a:lnTo>
                <a:lnTo>
                  <a:pt x="15434" y="7216"/>
                </a:lnTo>
                <a:lnTo>
                  <a:pt x="15422" y="7216"/>
                </a:lnTo>
                <a:lnTo>
                  <a:pt x="15413" y="7222"/>
                </a:lnTo>
                <a:lnTo>
                  <a:pt x="15405" y="7231"/>
                </a:lnTo>
                <a:close/>
                <a:moveTo>
                  <a:pt x="14267" y="7716"/>
                </a:moveTo>
                <a:lnTo>
                  <a:pt x="14288" y="7715"/>
                </a:lnTo>
                <a:lnTo>
                  <a:pt x="14308" y="7713"/>
                </a:lnTo>
                <a:lnTo>
                  <a:pt x="14327" y="7711"/>
                </a:lnTo>
                <a:lnTo>
                  <a:pt x="14348" y="7705"/>
                </a:lnTo>
                <a:lnTo>
                  <a:pt x="14323" y="7698"/>
                </a:lnTo>
                <a:lnTo>
                  <a:pt x="14303" y="7698"/>
                </a:lnTo>
                <a:lnTo>
                  <a:pt x="14286" y="7703"/>
                </a:lnTo>
                <a:lnTo>
                  <a:pt x="14267" y="7716"/>
                </a:lnTo>
                <a:close/>
                <a:moveTo>
                  <a:pt x="15569" y="7150"/>
                </a:moveTo>
                <a:lnTo>
                  <a:pt x="15517" y="7197"/>
                </a:lnTo>
                <a:lnTo>
                  <a:pt x="15528" y="7194"/>
                </a:lnTo>
                <a:lnTo>
                  <a:pt x="15565" y="7184"/>
                </a:lnTo>
                <a:lnTo>
                  <a:pt x="15583" y="7206"/>
                </a:lnTo>
                <a:lnTo>
                  <a:pt x="15610" y="7213"/>
                </a:lnTo>
                <a:lnTo>
                  <a:pt x="15611" y="7181"/>
                </a:lnTo>
                <a:lnTo>
                  <a:pt x="15596" y="7148"/>
                </a:lnTo>
                <a:lnTo>
                  <a:pt x="15569" y="7150"/>
                </a:lnTo>
                <a:close/>
                <a:moveTo>
                  <a:pt x="15425" y="7142"/>
                </a:moveTo>
                <a:lnTo>
                  <a:pt x="15425" y="7142"/>
                </a:lnTo>
                <a:lnTo>
                  <a:pt x="15425" y="7142"/>
                </a:lnTo>
                <a:lnTo>
                  <a:pt x="15426" y="7142"/>
                </a:lnTo>
                <a:lnTo>
                  <a:pt x="15425" y="7142"/>
                </a:lnTo>
                <a:close/>
                <a:moveTo>
                  <a:pt x="15434" y="7214"/>
                </a:moveTo>
                <a:lnTo>
                  <a:pt x="15434" y="7213"/>
                </a:lnTo>
                <a:lnTo>
                  <a:pt x="15435" y="7213"/>
                </a:lnTo>
                <a:lnTo>
                  <a:pt x="15434" y="7213"/>
                </a:lnTo>
                <a:lnTo>
                  <a:pt x="15434" y="7214"/>
                </a:lnTo>
                <a:close/>
                <a:moveTo>
                  <a:pt x="14912" y="6372"/>
                </a:moveTo>
                <a:lnTo>
                  <a:pt x="14908" y="6373"/>
                </a:lnTo>
                <a:lnTo>
                  <a:pt x="14910" y="6374"/>
                </a:lnTo>
                <a:lnTo>
                  <a:pt x="14910" y="6374"/>
                </a:lnTo>
                <a:lnTo>
                  <a:pt x="14912" y="6373"/>
                </a:lnTo>
                <a:lnTo>
                  <a:pt x="14912" y="6372"/>
                </a:lnTo>
                <a:close/>
                <a:moveTo>
                  <a:pt x="15560" y="6559"/>
                </a:moveTo>
                <a:lnTo>
                  <a:pt x="15559" y="6556"/>
                </a:lnTo>
                <a:lnTo>
                  <a:pt x="15557" y="6554"/>
                </a:lnTo>
                <a:lnTo>
                  <a:pt x="15555" y="6554"/>
                </a:lnTo>
                <a:lnTo>
                  <a:pt x="15554" y="6556"/>
                </a:lnTo>
                <a:lnTo>
                  <a:pt x="15554" y="6559"/>
                </a:lnTo>
                <a:lnTo>
                  <a:pt x="15556" y="6560"/>
                </a:lnTo>
                <a:lnTo>
                  <a:pt x="15557" y="6560"/>
                </a:lnTo>
                <a:lnTo>
                  <a:pt x="15560" y="6559"/>
                </a:lnTo>
                <a:close/>
                <a:moveTo>
                  <a:pt x="14993" y="6425"/>
                </a:moveTo>
                <a:lnTo>
                  <a:pt x="14989" y="6424"/>
                </a:lnTo>
                <a:lnTo>
                  <a:pt x="14987" y="6423"/>
                </a:lnTo>
                <a:lnTo>
                  <a:pt x="14983" y="6424"/>
                </a:lnTo>
                <a:lnTo>
                  <a:pt x="14982" y="6427"/>
                </a:lnTo>
                <a:lnTo>
                  <a:pt x="14984" y="6432"/>
                </a:lnTo>
                <a:lnTo>
                  <a:pt x="14987" y="6432"/>
                </a:lnTo>
                <a:lnTo>
                  <a:pt x="14991" y="6430"/>
                </a:lnTo>
                <a:lnTo>
                  <a:pt x="14993" y="6425"/>
                </a:lnTo>
                <a:close/>
                <a:moveTo>
                  <a:pt x="14667" y="6441"/>
                </a:moveTo>
                <a:lnTo>
                  <a:pt x="14675" y="6446"/>
                </a:lnTo>
                <a:lnTo>
                  <a:pt x="14684" y="6446"/>
                </a:lnTo>
                <a:lnTo>
                  <a:pt x="14691" y="6439"/>
                </a:lnTo>
                <a:lnTo>
                  <a:pt x="14695" y="6427"/>
                </a:lnTo>
                <a:lnTo>
                  <a:pt x="14688" y="6429"/>
                </a:lnTo>
                <a:lnTo>
                  <a:pt x="14677" y="6432"/>
                </a:lnTo>
                <a:lnTo>
                  <a:pt x="14671" y="6434"/>
                </a:lnTo>
                <a:lnTo>
                  <a:pt x="14667" y="6441"/>
                </a:lnTo>
                <a:close/>
                <a:moveTo>
                  <a:pt x="15071" y="6430"/>
                </a:moveTo>
                <a:lnTo>
                  <a:pt x="15063" y="6420"/>
                </a:lnTo>
                <a:lnTo>
                  <a:pt x="15053" y="6415"/>
                </a:lnTo>
                <a:lnTo>
                  <a:pt x="15039" y="6414"/>
                </a:lnTo>
                <a:lnTo>
                  <a:pt x="15022" y="6414"/>
                </a:lnTo>
                <a:lnTo>
                  <a:pt x="15037" y="6425"/>
                </a:lnTo>
                <a:lnTo>
                  <a:pt x="15048" y="6430"/>
                </a:lnTo>
                <a:lnTo>
                  <a:pt x="15059" y="6432"/>
                </a:lnTo>
                <a:lnTo>
                  <a:pt x="15071" y="6430"/>
                </a:lnTo>
                <a:close/>
                <a:moveTo>
                  <a:pt x="15608" y="7804"/>
                </a:moveTo>
                <a:lnTo>
                  <a:pt x="15610" y="7805"/>
                </a:lnTo>
                <a:lnTo>
                  <a:pt x="15611" y="7805"/>
                </a:lnTo>
                <a:lnTo>
                  <a:pt x="15611" y="7804"/>
                </a:lnTo>
                <a:lnTo>
                  <a:pt x="15611" y="7803"/>
                </a:lnTo>
                <a:lnTo>
                  <a:pt x="15608" y="7804"/>
                </a:lnTo>
                <a:close/>
                <a:moveTo>
                  <a:pt x="15476" y="7654"/>
                </a:moveTo>
                <a:lnTo>
                  <a:pt x="15475" y="7654"/>
                </a:lnTo>
                <a:lnTo>
                  <a:pt x="15473" y="7655"/>
                </a:lnTo>
                <a:lnTo>
                  <a:pt x="15476" y="7654"/>
                </a:lnTo>
                <a:close/>
                <a:moveTo>
                  <a:pt x="15380" y="7843"/>
                </a:moveTo>
                <a:lnTo>
                  <a:pt x="15379" y="7843"/>
                </a:lnTo>
                <a:lnTo>
                  <a:pt x="15378" y="7843"/>
                </a:lnTo>
                <a:lnTo>
                  <a:pt x="15377" y="7845"/>
                </a:lnTo>
                <a:lnTo>
                  <a:pt x="15377" y="7847"/>
                </a:lnTo>
                <a:lnTo>
                  <a:pt x="15379" y="7847"/>
                </a:lnTo>
                <a:lnTo>
                  <a:pt x="15380" y="7846"/>
                </a:lnTo>
                <a:lnTo>
                  <a:pt x="15382" y="7845"/>
                </a:lnTo>
                <a:lnTo>
                  <a:pt x="15380" y="7843"/>
                </a:lnTo>
                <a:close/>
                <a:moveTo>
                  <a:pt x="15538" y="8029"/>
                </a:moveTo>
                <a:lnTo>
                  <a:pt x="15536" y="8032"/>
                </a:lnTo>
                <a:lnTo>
                  <a:pt x="15534" y="8034"/>
                </a:lnTo>
                <a:lnTo>
                  <a:pt x="15534" y="8035"/>
                </a:lnTo>
                <a:lnTo>
                  <a:pt x="15537" y="8037"/>
                </a:lnTo>
                <a:lnTo>
                  <a:pt x="15540" y="8034"/>
                </a:lnTo>
                <a:lnTo>
                  <a:pt x="15541" y="8032"/>
                </a:lnTo>
                <a:lnTo>
                  <a:pt x="15541" y="8030"/>
                </a:lnTo>
                <a:lnTo>
                  <a:pt x="15538" y="8029"/>
                </a:lnTo>
                <a:close/>
                <a:moveTo>
                  <a:pt x="15556" y="7646"/>
                </a:moveTo>
                <a:lnTo>
                  <a:pt x="15564" y="7645"/>
                </a:lnTo>
                <a:lnTo>
                  <a:pt x="15568" y="7642"/>
                </a:lnTo>
                <a:lnTo>
                  <a:pt x="15561" y="7643"/>
                </a:lnTo>
                <a:lnTo>
                  <a:pt x="15556" y="7646"/>
                </a:lnTo>
                <a:close/>
                <a:moveTo>
                  <a:pt x="15366" y="7669"/>
                </a:moveTo>
                <a:lnTo>
                  <a:pt x="15374" y="7668"/>
                </a:lnTo>
                <a:lnTo>
                  <a:pt x="15383" y="7666"/>
                </a:lnTo>
                <a:lnTo>
                  <a:pt x="15391" y="7664"/>
                </a:lnTo>
                <a:lnTo>
                  <a:pt x="15396" y="7660"/>
                </a:lnTo>
                <a:lnTo>
                  <a:pt x="15388" y="7663"/>
                </a:lnTo>
                <a:lnTo>
                  <a:pt x="15379" y="7664"/>
                </a:lnTo>
                <a:lnTo>
                  <a:pt x="15371" y="7665"/>
                </a:lnTo>
                <a:lnTo>
                  <a:pt x="15366" y="7669"/>
                </a:lnTo>
                <a:close/>
                <a:moveTo>
                  <a:pt x="15264" y="7804"/>
                </a:moveTo>
                <a:lnTo>
                  <a:pt x="15249" y="7806"/>
                </a:lnTo>
                <a:lnTo>
                  <a:pt x="15233" y="7809"/>
                </a:lnTo>
                <a:lnTo>
                  <a:pt x="15242" y="7813"/>
                </a:lnTo>
                <a:lnTo>
                  <a:pt x="15249" y="7811"/>
                </a:lnTo>
                <a:lnTo>
                  <a:pt x="15258" y="7809"/>
                </a:lnTo>
                <a:lnTo>
                  <a:pt x="15264" y="7804"/>
                </a:lnTo>
                <a:close/>
                <a:moveTo>
                  <a:pt x="15512" y="7813"/>
                </a:moveTo>
                <a:lnTo>
                  <a:pt x="15487" y="7820"/>
                </a:lnTo>
                <a:lnTo>
                  <a:pt x="15461" y="7823"/>
                </a:lnTo>
                <a:lnTo>
                  <a:pt x="15439" y="7828"/>
                </a:lnTo>
                <a:lnTo>
                  <a:pt x="15435" y="7848"/>
                </a:lnTo>
                <a:lnTo>
                  <a:pt x="15487" y="7846"/>
                </a:lnTo>
                <a:lnTo>
                  <a:pt x="15545" y="7825"/>
                </a:lnTo>
                <a:lnTo>
                  <a:pt x="15566" y="7809"/>
                </a:lnTo>
                <a:lnTo>
                  <a:pt x="15512" y="7813"/>
                </a:lnTo>
                <a:close/>
                <a:moveTo>
                  <a:pt x="14693" y="6714"/>
                </a:moveTo>
                <a:lnTo>
                  <a:pt x="14690" y="6715"/>
                </a:lnTo>
                <a:lnTo>
                  <a:pt x="14691" y="6715"/>
                </a:lnTo>
                <a:lnTo>
                  <a:pt x="14693" y="6717"/>
                </a:lnTo>
                <a:lnTo>
                  <a:pt x="14693" y="6715"/>
                </a:lnTo>
                <a:lnTo>
                  <a:pt x="14693" y="6714"/>
                </a:lnTo>
                <a:close/>
                <a:moveTo>
                  <a:pt x="14493" y="7969"/>
                </a:moveTo>
                <a:lnTo>
                  <a:pt x="14491" y="7969"/>
                </a:lnTo>
                <a:lnTo>
                  <a:pt x="14491" y="7969"/>
                </a:lnTo>
                <a:lnTo>
                  <a:pt x="14491" y="7971"/>
                </a:lnTo>
                <a:lnTo>
                  <a:pt x="14491" y="7972"/>
                </a:lnTo>
                <a:lnTo>
                  <a:pt x="14493" y="7969"/>
                </a:lnTo>
                <a:close/>
                <a:moveTo>
                  <a:pt x="15402" y="7278"/>
                </a:moveTo>
                <a:lnTo>
                  <a:pt x="15402" y="7277"/>
                </a:lnTo>
                <a:lnTo>
                  <a:pt x="15402" y="7276"/>
                </a:lnTo>
                <a:lnTo>
                  <a:pt x="15401" y="7274"/>
                </a:lnTo>
                <a:lnTo>
                  <a:pt x="15399" y="7273"/>
                </a:lnTo>
                <a:lnTo>
                  <a:pt x="15398" y="7276"/>
                </a:lnTo>
                <a:lnTo>
                  <a:pt x="15398" y="7278"/>
                </a:lnTo>
                <a:lnTo>
                  <a:pt x="15399" y="7279"/>
                </a:lnTo>
                <a:lnTo>
                  <a:pt x="15402" y="7278"/>
                </a:lnTo>
                <a:close/>
                <a:moveTo>
                  <a:pt x="15266" y="7241"/>
                </a:moveTo>
                <a:lnTo>
                  <a:pt x="15268" y="7242"/>
                </a:lnTo>
                <a:lnTo>
                  <a:pt x="15271" y="7244"/>
                </a:lnTo>
                <a:lnTo>
                  <a:pt x="15275" y="7242"/>
                </a:lnTo>
                <a:lnTo>
                  <a:pt x="15276" y="7240"/>
                </a:lnTo>
                <a:lnTo>
                  <a:pt x="15273" y="7237"/>
                </a:lnTo>
                <a:lnTo>
                  <a:pt x="15271" y="7237"/>
                </a:lnTo>
                <a:lnTo>
                  <a:pt x="15268" y="7237"/>
                </a:lnTo>
                <a:lnTo>
                  <a:pt x="15266" y="7241"/>
                </a:lnTo>
                <a:close/>
                <a:moveTo>
                  <a:pt x="15314" y="7287"/>
                </a:moveTo>
                <a:lnTo>
                  <a:pt x="15317" y="7286"/>
                </a:lnTo>
                <a:lnTo>
                  <a:pt x="15319" y="7283"/>
                </a:lnTo>
                <a:lnTo>
                  <a:pt x="15317" y="7283"/>
                </a:lnTo>
                <a:lnTo>
                  <a:pt x="15313" y="7284"/>
                </a:lnTo>
                <a:lnTo>
                  <a:pt x="15312" y="7286"/>
                </a:lnTo>
                <a:lnTo>
                  <a:pt x="15314" y="7287"/>
                </a:lnTo>
                <a:close/>
                <a:moveTo>
                  <a:pt x="15301" y="6685"/>
                </a:moveTo>
                <a:lnTo>
                  <a:pt x="15280" y="6687"/>
                </a:lnTo>
                <a:lnTo>
                  <a:pt x="15278" y="6687"/>
                </a:lnTo>
                <a:lnTo>
                  <a:pt x="15280" y="6687"/>
                </a:lnTo>
                <a:lnTo>
                  <a:pt x="15285" y="6689"/>
                </a:lnTo>
                <a:lnTo>
                  <a:pt x="15290" y="6690"/>
                </a:lnTo>
                <a:lnTo>
                  <a:pt x="15295" y="6689"/>
                </a:lnTo>
                <a:lnTo>
                  <a:pt x="15301" y="6685"/>
                </a:lnTo>
                <a:close/>
                <a:moveTo>
                  <a:pt x="15280" y="6687"/>
                </a:moveTo>
                <a:lnTo>
                  <a:pt x="15278" y="6686"/>
                </a:lnTo>
                <a:lnTo>
                  <a:pt x="15280" y="6687"/>
                </a:lnTo>
                <a:lnTo>
                  <a:pt x="15280" y="6687"/>
                </a:lnTo>
                <a:close/>
                <a:moveTo>
                  <a:pt x="14204" y="6743"/>
                </a:moveTo>
                <a:lnTo>
                  <a:pt x="14210" y="6743"/>
                </a:lnTo>
                <a:lnTo>
                  <a:pt x="14204" y="6743"/>
                </a:lnTo>
                <a:lnTo>
                  <a:pt x="14206" y="6746"/>
                </a:lnTo>
                <a:lnTo>
                  <a:pt x="14211" y="6747"/>
                </a:lnTo>
                <a:lnTo>
                  <a:pt x="14213" y="6746"/>
                </a:lnTo>
                <a:lnTo>
                  <a:pt x="14204" y="6743"/>
                </a:lnTo>
                <a:close/>
                <a:moveTo>
                  <a:pt x="15248" y="7290"/>
                </a:moveTo>
                <a:lnTo>
                  <a:pt x="15250" y="7295"/>
                </a:lnTo>
                <a:lnTo>
                  <a:pt x="15258" y="7297"/>
                </a:lnTo>
                <a:lnTo>
                  <a:pt x="15266" y="7295"/>
                </a:lnTo>
                <a:lnTo>
                  <a:pt x="15271" y="7290"/>
                </a:lnTo>
                <a:lnTo>
                  <a:pt x="15267" y="7286"/>
                </a:lnTo>
                <a:lnTo>
                  <a:pt x="15259" y="7284"/>
                </a:lnTo>
                <a:lnTo>
                  <a:pt x="15252" y="7286"/>
                </a:lnTo>
                <a:lnTo>
                  <a:pt x="15248" y="7290"/>
                </a:lnTo>
                <a:close/>
                <a:moveTo>
                  <a:pt x="15455" y="7281"/>
                </a:moveTo>
                <a:lnTo>
                  <a:pt x="15468" y="7277"/>
                </a:lnTo>
                <a:lnTo>
                  <a:pt x="15478" y="7276"/>
                </a:lnTo>
                <a:lnTo>
                  <a:pt x="15489" y="7273"/>
                </a:lnTo>
                <a:lnTo>
                  <a:pt x="15498" y="7265"/>
                </a:lnTo>
                <a:lnTo>
                  <a:pt x="15485" y="7268"/>
                </a:lnTo>
                <a:lnTo>
                  <a:pt x="15475" y="7268"/>
                </a:lnTo>
                <a:lnTo>
                  <a:pt x="15466" y="7272"/>
                </a:lnTo>
                <a:lnTo>
                  <a:pt x="15455" y="7281"/>
                </a:lnTo>
                <a:close/>
                <a:moveTo>
                  <a:pt x="15253" y="6689"/>
                </a:moveTo>
                <a:lnTo>
                  <a:pt x="15254" y="6689"/>
                </a:lnTo>
                <a:lnTo>
                  <a:pt x="15254" y="6689"/>
                </a:lnTo>
                <a:lnTo>
                  <a:pt x="15253" y="6687"/>
                </a:lnTo>
                <a:lnTo>
                  <a:pt x="15253" y="6689"/>
                </a:lnTo>
                <a:close/>
                <a:moveTo>
                  <a:pt x="15222" y="6701"/>
                </a:moveTo>
                <a:lnTo>
                  <a:pt x="15238" y="6707"/>
                </a:lnTo>
                <a:lnTo>
                  <a:pt x="15250" y="6705"/>
                </a:lnTo>
                <a:lnTo>
                  <a:pt x="15258" y="6699"/>
                </a:lnTo>
                <a:lnTo>
                  <a:pt x="15253" y="6689"/>
                </a:lnTo>
                <a:lnTo>
                  <a:pt x="15245" y="6690"/>
                </a:lnTo>
                <a:lnTo>
                  <a:pt x="15236" y="6691"/>
                </a:lnTo>
                <a:lnTo>
                  <a:pt x="15229" y="6695"/>
                </a:lnTo>
                <a:lnTo>
                  <a:pt x="15222" y="6701"/>
                </a:lnTo>
                <a:close/>
                <a:moveTo>
                  <a:pt x="15668" y="6134"/>
                </a:moveTo>
                <a:lnTo>
                  <a:pt x="15669" y="6134"/>
                </a:lnTo>
                <a:lnTo>
                  <a:pt x="15667" y="6132"/>
                </a:lnTo>
                <a:lnTo>
                  <a:pt x="15667" y="6134"/>
                </a:lnTo>
                <a:lnTo>
                  <a:pt x="15668" y="6134"/>
                </a:lnTo>
                <a:close/>
                <a:moveTo>
                  <a:pt x="15794" y="6145"/>
                </a:moveTo>
                <a:lnTo>
                  <a:pt x="15798" y="6145"/>
                </a:lnTo>
                <a:lnTo>
                  <a:pt x="15802" y="6145"/>
                </a:lnTo>
                <a:lnTo>
                  <a:pt x="15798" y="6144"/>
                </a:lnTo>
                <a:lnTo>
                  <a:pt x="15794" y="6145"/>
                </a:lnTo>
                <a:close/>
                <a:moveTo>
                  <a:pt x="15711" y="6144"/>
                </a:moveTo>
                <a:lnTo>
                  <a:pt x="15701" y="6141"/>
                </a:lnTo>
                <a:lnTo>
                  <a:pt x="15690" y="6138"/>
                </a:lnTo>
                <a:lnTo>
                  <a:pt x="15680" y="6134"/>
                </a:lnTo>
                <a:lnTo>
                  <a:pt x="15672" y="6134"/>
                </a:lnTo>
                <a:lnTo>
                  <a:pt x="15682" y="6136"/>
                </a:lnTo>
                <a:lnTo>
                  <a:pt x="15696" y="6140"/>
                </a:lnTo>
                <a:lnTo>
                  <a:pt x="15708" y="6144"/>
                </a:lnTo>
                <a:lnTo>
                  <a:pt x="15711" y="6144"/>
                </a:lnTo>
                <a:close/>
                <a:moveTo>
                  <a:pt x="15733" y="6143"/>
                </a:moveTo>
                <a:lnTo>
                  <a:pt x="15727" y="6143"/>
                </a:lnTo>
                <a:lnTo>
                  <a:pt x="15727" y="6143"/>
                </a:lnTo>
                <a:lnTo>
                  <a:pt x="15729" y="6143"/>
                </a:lnTo>
                <a:lnTo>
                  <a:pt x="15733" y="6143"/>
                </a:lnTo>
                <a:lnTo>
                  <a:pt x="15731" y="6139"/>
                </a:lnTo>
                <a:lnTo>
                  <a:pt x="15728" y="6139"/>
                </a:lnTo>
                <a:lnTo>
                  <a:pt x="15728" y="6141"/>
                </a:lnTo>
                <a:lnTo>
                  <a:pt x="15733" y="6143"/>
                </a:lnTo>
                <a:close/>
                <a:moveTo>
                  <a:pt x="14632" y="6588"/>
                </a:moveTo>
                <a:lnTo>
                  <a:pt x="14629" y="6586"/>
                </a:lnTo>
                <a:lnTo>
                  <a:pt x="14625" y="6586"/>
                </a:lnTo>
                <a:lnTo>
                  <a:pt x="14623" y="6588"/>
                </a:lnTo>
                <a:lnTo>
                  <a:pt x="14619" y="6591"/>
                </a:lnTo>
                <a:lnTo>
                  <a:pt x="14623" y="6593"/>
                </a:lnTo>
                <a:lnTo>
                  <a:pt x="14625" y="6593"/>
                </a:lnTo>
                <a:lnTo>
                  <a:pt x="14629" y="6591"/>
                </a:lnTo>
                <a:lnTo>
                  <a:pt x="14632" y="6588"/>
                </a:lnTo>
                <a:close/>
                <a:moveTo>
                  <a:pt x="15802" y="6145"/>
                </a:moveTo>
                <a:lnTo>
                  <a:pt x="15804" y="6145"/>
                </a:lnTo>
                <a:lnTo>
                  <a:pt x="15807" y="6145"/>
                </a:lnTo>
                <a:lnTo>
                  <a:pt x="15804" y="6144"/>
                </a:lnTo>
                <a:lnTo>
                  <a:pt x="15802" y="6145"/>
                </a:lnTo>
                <a:close/>
                <a:moveTo>
                  <a:pt x="15816" y="6153"/>
                </a:moveTo>
                <a:lnTo>
                  <a:pt x="15820" y="6152"/>
                </a:lnTo>
                <a:lnTo>
                  <a:pt x="15825" y="6148"/>
                </a:lnTo>
                <a:lnTo>
                  <a:pt x="15817" y="6145"/>
                </a:lnTo>
                <a:lnTo>
                  <a:pt x="15811" y="6145"/>
                </a:lnTo>
                <a:lnTo>
                  <a:pt x="15810" y="6148"/>
                </a:lnTo>
                <a:lnTo>
                  <a:pt x="15816" y="6153"/>
                </a:lnTo>
                <a:close/>
                <a:moveTo>
                  <a:pt x="14709" y="6625"/>
                </a:moveTo>
                <a:lnTo>
                  <a:pt x="14704" y="6626"/>
                </a:lnTo>
                <a:lnTo>
                  <a:pt x="14705" y="6629"/>
                </a:lnTo>
                <a:lnTo>
                  <a:pt x="14708" y="6629"/>
                </a:lnTo>
                <a:lnTo>
                  <a:pt x="14709" y="6628"/>
                </a:lnTo>
                <a:lnTo>
                  <a:pt x="14709" y="6625"/>
                </a:lnTo>
                <a:close/>
                <a:moveTo>
                  <a:pt x="15008" y="6438"/>
                </a:moveTo>
                <a:lnTo>
                  <a:pt x="15007" y="6435"/>
                </a:lnTo>
                <a:lnTo>
                  <a:pt x="15001" y="6437"/>
                </a:lnTo>
                <a:lnTo>
                  <a:pt x="14997" y="6439"/>
                </a:lnTo>
                <a:lnTo>
                  <a:pt x="15002" y="6441"/>
                </a:lnTo>
                <a:lnTo>
                  <a:pt x="15006" y="6441"/>
                </a:lnTo>
                <a:lnTo>
                  <a:pt x="15008" y="6438"/>
                </a:lnTo>
                <a:close/>
                <a:moveTo>
                  <a:pt x="15989" y="6452"/>
                </a:moveTo>
                <a:lnTo>
                  <a:pt x="15979" y="6451"/>
                </a:lnTo>
                <a:lnTo>
                  <a:pt x="15974" y="6455"/>
                </a:lnTo>
                <a:lnTo>
                  <a:pt x="15975" y="6461"/>
                </a:lnTo>
                <a:lnTo>
                  <a:pt x="15985" y="6462"/>
                </a:lnTo>
                <a:lnTo>
                  <a:pt x="15988" y="6458"/>
                </a:lnTo>
                <a:lnTo>
                  <a:pt x="15989" y="6452"/>
                </a:lnTo>
                <a:close/>
                <a:moveTo>
                  <a:pt x="14789" y="6620"/>
                </a:moveTo>
                <a:lnTo>
                  <a:pt x="14782" y="6620"/>
                </a:lnTo>
                <a:lnTo>
                  <a:pt x="14775" y="6621"/>
                </a:lnTo>
                <a:lnTo>
                  <a:pt x="14768" y="6625"/>
                </a:lnTo>
                <a:lnTo>
                  <a:pt x="14756" y="6629"/>
                </a:lnTo>
                <a:lnTo>
                  <a:pt x="14770" y="6629"/>
                </a:lnTo>
                <a:lnTo>
                  <a:pt x="14779" y="6629"/>
                </a:lnTo>
                <a:lnTo>
                  <a:pt x="14786" y="6628"/>
                </a:lnTo>
                <a:lnTo>
                  <a:pt x="14789" y="6620"/>
                </a:lnTo>
                <a:close/>
                <a:moveTo>
                  <a:pt x="14280" y="6611"/>
                </a:moveTo>
                <a:lnTo>
                  <a:pt x="14270" y="6614"/>
                </a:lnTo>
                <a:lnTo>
                  <a:pt x="14260" y="6615"/>
                </a:lnTo>
                <a:lnTo>
                  <a:pt x="14266" y="6617"/>
                </a:lnTo>
                <a:lnTo>
                  <a:pt x="14270" y="6616"/>
                </a:lnTo>
                <a:lnTo>
                  <a:pt x="14275" y="6614"/>
                </a:lnTo>
                <a:lnTo>
                  <a:pt x="14280" y="6611"/>
                </a:lnTo>
                <a:close/>
                <a:moveTo>
                  <a:pt x="15915" y="6152"/>
                </a:moveTo>
                <a:lnTo>
                  <a:pt x="15908" y="6146"/>
                </a:lnTo>
                <a:lnTo>
                  <a:pt x="15897" y="6145"/>
                </a:lnTo>
                <a:lnTo>
                  <a:pt x="15887" y="6146"/>
                </a:lnTo>
                <a:lnTo>
                  <a:pt x="15876" y="6150"/>
                </a:lnTo>
                <a:lnTo>
                  <a:pt x="15887" y="6157"/>
                </a:lnTo>
                <a:lnTo>
                  <a:pt x="15900" y="6162"/>
                </a:lnTo>
                <a:lnTo>
                  <a:pt x="15909" y="6162"/>
                </a:lnTo>
                <a:lnTo>
                  <a:pt x="15915" y="6152"/>
                </a:lnTo>
                <a:close/>
                <a:moveTo>
                  <a:pt x="14325" y="6670"/>
                </a:moveTo>
                <a:lnTo>
                  <a:pt x="14321" y="6672"/>
                </a:lnTo>
                <a:lnTo>
                  <a:pt x="14316" y="6673"/>
                </a:lnTo>
                <a:lnTo>
                  <a:pt x="14320" y="6671"/>
                </a:lnTo>
                <a:lnTo>
                  <a:pt x="14325" y="6670"/>
                </a:lnTo>
                <a:close/>
                <a:moveTo>
                  <a:pt x="14234" y="6667"/>
                </a:moveTo>
                <a:lnTo>
                  <a:pt x="14284" y="6708"/>
                </a:lnTo>
                <a:lnTo>
                  <a:pt x="14358" y="6695"/>
                </a:lnTo>
                <a:lnTo>
                  <a:pt x="14443" y="6663"/>
                </a:lnTo>
                <a:lnTo>
                  <a:pt x="14525" y="6647"/>
                </a:lnTo>
                <a:lnTo>
                  <a:pt x="14410" y="6648"/>
                </a:lnTo>
                <a:lnTo>
                  <a:pt x="14330" y="6643"/>
                </a:lnTo>
                <a:lnTo>
                  <a:pt x="14274" y="6645"/>
                </a:lnTo>
                <a:lnTo>
                  <a:pt x="14234" y="6667"/>
                </a:lnTo>
                <a:close/>
                <a:moveTo>
                  <a:pt x="15410" y="5916"/>
                </a:moveTo>
                <a:lnTo>
                  <a:pt x="15410" y="5916"/>
                </a:lnTo>
                <a:lnTo>
                  <a:pt x="15411" y="5916"/>
                </a:lnTo>
                <a:lnTo>
                  <a:pt x="15410" y="5916"/>
                </a:lnTo>
                <a:close/>
                <a:moveTo>
                  <a:pt x="15848" y="6111"/>
                </a:moveTo>
                <a:lnTo>
                  <a:pt x="15852" y="6110"/>
                </a:lnTo>
                <a:lnTo>
                  <a:pt x="15853" y="6108"/>
                </a:lnTo>
                <a:lnTo>
                  <a:pt x="15852" y="6110"/>
                </a:lnTo>
                <a:lnTo>
                  <a:pt x="15848" y="6111"/>
                </a:lnTo>
                <a:lnTo>
                  <a:pt x="15845" y="6111"/>
                </a:lnTo>
                <a:lnTo>
                  <a:pt x="15848" y="6111"/>
                </a:lnTo>
                <a:close/>
                <a:moveTo>
                  <a:pt x="14848" y="7436"/>
                </a:moveTo>
                <a:lnTo>
                  <a:pt x="14848" y="7433"/>
                </a:lnTo>
                <a:lnTo>
                  <a:pt x="14848" y="7433"/>
                </a:lnTo>
                <a:lnTo>
                  <a:pt x="14847" y="7433"/>
                </a:lnTo>
                <a:lnTo>
                  <a:pt x="14845" y="7435"/>
                </a:lnTo>
                <a:lnTo>
                  <a:pt x="14848" y="7436"/>
                </a:lnTo>
                <a:close/>
                <a:moveTo>
                  <a:pt x="14293" y="6729"/>
                </a:moveTo>
                <a:lnTo>
                  <a:pt x="14293" y="6727"/>
                </a:lnTo>
                <a:lnTo>
                  <a:pt x="14293" y="6726"/>
                </a:lnTo>
                <a:lnTo>
                  <a:pt x="14292" y="6727"/>
                </a:lnTo>
                <a:lnTo>
                  <a:pt x="14289" y="6728"/>
                </a:lnTo>
                <a:lnTo>
                  <a:pt x="14293" y="6729"/>
                </a:lnTo>
                <a:close/>
                <a:moveTo>
                  <a:pt x="14532" y="6584"/>
                </a:moveTo>
                <a:lnTo>
                  <a:pt x="14531" y="6584"/>
                </a:lnTo>
                <a:lnTo>
                  <a:pt x="14528" y="6586"/>
                </a:lnTo>
                <a:lnTo>
                  <a:pt x="14528" y="6586"/>
                </a:lnTo>
                <a:lnTo>
                  <a:pt x="14528" y="6588"/>
                </a:lnTo>
                <a:lnTo>
                  <a:pt x="14530" y="6588"/>
                </a:lnTo>
                <a:lnTo>
                  <a:pt x="14531" y="6588"/>
                </a:lnTo>
                <a:lnTo>
                  <a:pt x="14532" y="6587"/>
                </a:lnTo>
                <a:lnTo>
                  <a:pt x="14532" y="6584"/>
                </a:lnTo>
                <a:close/>
                <a:moveTo>
                  <a:pt x="14933" y="6503"/>
                </a:moveTo>
                <a:lnTo>
                  <a:pt x="14933" y="6502"/>
                </a:lnTo>
                <a:lnTo>
                  <a:pt x="14933" y="6500"/>
                </a:lnTo>
                <a:lnTo>
                  <a:pt x="14933" y="6500"/>
                </a:lnTo>
                <a:lnTo>
                  <a:pt x="14933" y="6502"/>
                </a:lnTo>
                <a:lnTo>
                  <a:pt x="14933" y="6502"/>
                </a:lnTo>
                <a:lnTo>
                  <a:pt x="14932" y="6503"/>
                </a:lnTo>
                <a:lnTo>
                  <a:pt x="14933" y="6503"/>
                </a:lnTo>
                <a:lnTo>
                  <a:pt x="14933" y="6503"/>
                </a:lnTo>
                <a:close/>
                <a:moveTo>
                  <a:pt x="15178" y="5985"/>
                </a:moveTo>
                <a:lnTo>
                  <a:pt x="15182" y="5991"/>
                </a:lnTo>
                <a:lnTo>
                  <a:pt x="15186" y="5994"/>
                </a:lnTo>
                <a:lnTo>
                  <a:pt x="15191" y="5992"/>
                </a:lnTo>
                <a:lnTo>
                  <a:pt x="15197" y="5991"/>
                </a:lnTo>
                <a:lnTo>
                  <a:pt x="15194" y="5985"/>
                </a:lnTo>
                <a:lnTo>
                  <a:pt x="15191" y="5984"/>
                </a:lnTo>
                <a:lnTo>
                  <a:pt x="15184" y="5984"/>
                </a:lnTo>
                <a:lnTo>
                  <a:pt x="15178" y="5985"/>
                </a:lnTo>
                <a:close/>
                <a:moveTo>
                  <a:pt x="6943" y="1192"/>
                </a:moveTo>
                <a:lnTo>
                  <a:pt x="6941" y="1192"/>
                </a:lnTo>
                <a:lnTo>
                  <a:pt x="6940" y="1192"/>
                </a:lnTo>
                <a:lnTo>
                  <a:pt x="6940" y="1194"/>
                </a:lnTo>
                <a:lnTo>
                  <a:pt x="6941" y="1195"/>
                </a:lnTo>
                <a:lnTo>
                  <a:pt x="6943" y="1192"/>
                </a:lnTo>
                <a:close/>
                <a:moveTo>
                  <a:pt x="6819" y="1164"/>
                </a:moveTo>
                <a:lnTo>
                  <a:pt x="6816" y="1164"/>
                </a:lnTo>
                <a:lnTo>
                  <a:pt x="6815" y="1166"/>
                </a:lnTo>
                <a:lnTo>
                  <a:pt x="6815" y="1166"/>
                </a:lnTo>
                <a:lnTo>
                  <a:pt x="6816" y="1168"/>
                </a:lnTo>
                <a:lnTo>
                  <a:pt x="6819" y="1164"/>
                </a:lnTo>
                <a:close/>
                <a:moveTo>
                  <a:pt x="6339" y="1364"/>
                </a:moveTo>
                <a:lnTo>
                  <a:pt x="6342" y="1362"/>
                </a:lnTo>
                <a:lnTo>
                  <a:pt x="6340" y="1362"/>
                </a:lnTo>
                <a:lnTo>
                  <a:pt x="6339" y="1362"/>
                </a:lnTo>
                <a:lnTo>
                  <a:pt x="6337" y="1363"/>
                </a:lnTo>
                <a:lnTo>
                  <a:pt x="6339" y="1364"/>
                </a:lnTo>
                <a:close/>
                <a:moveTo>
                  <a:pt x="6195" y="1321"/>
                </a:moveTo>
                <a:lnTo>
                  <a:pt x="6193" y="1318"/>
                </a:lnTo>
                <a:lnTo>
                  <a:pt x="6192" y="1318"/>
                </a:lnTo>
                <a:lnTo>
                  <a:pt x="6192" y="1320"/>
                </a:lnTo>
                <a:lnTo>
                  <a:pt x="6191" y="1321"/>
                </a:lnTo>
                <a:lnTo>
                  <a:pt x="6195" y="1321"/>
                </a:lnTo>
                <a:close/>
                <a:moveTo>
                  <a:pt x="6998" y="1071"/>
                </a:moveTo>
                <a:lnTo>
                  <a:pt x="6984" y="1085"/>
                </a:lnTo>
                <a:lnTo>
                  <a:pt x="6984" y="1087"/>
                </a:lnTo>
                <a:lnTo>
                  <a:pt x="6984" y="1085"/>
                </a:lnTo>
                <a:lnTo>
                  <a:pt x="6991" y="1083"/>
                </a:lnTo>
                <a:lnTo>
                  <a:pt x="6997" y="1079"/>
                </a:lnTo>
                <a:lnTo>
                  <a:pt x="7001" y="1076"/>
                </a:lnTo>
                <a:lnTo>
                  <a:pt x="6998" y="1071"/>
                </a:lnTo>
                <a:close/>
                <a:moveTo>
                  <a:pt x="6984" y="1085"/>
                </a:moveTo>
                <a:lnTo>
                  <a:pt x="6984" y="1085"/>
                </a:lnTo>
                <a:lnTo>
                  <a:pt x="6983" y="1087"/>
                </a:lnTo>
                <a:lnTo>
                  <a:pt x="6984" y="1085"/>
                </a:lnTo>
                <a:close/>
                <a:moveTo>
                  <a:pt x="6761" y="1097"/>
                </a:moveTo>
                <a:lnTo>
                  <a:pt x="6764" y="1096"/>
                </a:lnTo>
                <a:lnTo>
                  <a:pt x="6765" y="1096"/>
                </a:lnTo>
                <a:lnTo>
                  <a:pt x="6765" y="1094"/>
                </a:lnTo>
                <a:lnTo>
                  <a:pt x="6765" y="1092"/>
                </a:lnTo>
                <a:lnTo>
                  <a:pt x="6763" y="1092"/>
                </a:lnTo>
                <a:lnTo>
                  <a:pt x="6761" y="1092"/>
                </a:lnTo>
                <a:lnTo>
                  <a:pt x="6760" y="1094"/>
                </a:lnTo>
                <a:lnTo>
                  <a:pt x="6761" y="1097"/>
                </a:lnTo>
                <a:close/>
                <a:moveTo>
                  <a:pt x="6863" y="1276"/>
                </a:moveTo>
                <a:lnTo>
                  <a:pt x="6866" y="1275"/>
                </a:lnTo>
                <a:lnTo>
                  <a:pt x="6866" y="1272"/>
                </a:lnTo>
                <a:lnTo>
                  <a:pt x="6863" y="1271"/>
                </a:lnTo>
                <a:lnTo>
                  <a:pt x="6861" y="1269"/>
                </a:lnTo>
                <a:lnTo>
                  <a:pt x="6859" y="1271"/>
                </a:lnTo>
                <a:lnTo>
                  <a:pt x="6859" y="1272"/>
                </a:lnTo>
                <a:lnTo>
                  <a:pt x="6861" y="1275"/>
                </a:lnTo>
                <a:lnTo>
                  <a:pt x="6863" y="1276"/>
                </a:lnTo>
                <a:close/>
                <a:moveTo>
                  <a:pt x="6732" y="1199"/>
                </a:moveTo>
                <a:lnTo>
                  <a:pt x="6731" y="1197"/>
                </a:lnTo>
                <a:lnTo>
                  <a:pt x="6729" y="1197"/>
                </a:lnTo>
                <a:lnTo>
                  <a:pt x="6728" y="1199"/>
                </a:lnTo>
                <a:lnTo>
                  <a:pt x="6728" y="1201"/>
                </a:lnTo>
                <a:lnTo>
                  <a:pt x="6732" y="1199"/>
                </a:lnTo>
                <a:close/>
                <a:moveTo>
                  <a:pt x="6190" y="1359"/>
                </a:moveTo>
                <a:lnTo>
                  <a:pt x="6186" y="1359"/>
                </a:lnTo>
                <a:lnTo>
                  <a:pt x="6183" y="1360"/>
                </a:lnTo>
                <a:lnTo>
                  <a:pt x="6182" y="1362"/>
                </a:lnTo>
                <a:lnTo>
                  <a:pt x="6184" y="1365"/>
                </a:lnTo>
                <a:lnTo>
                  <a:pt x="6187" y="1365"/>
                </a:lnTo>
                <a:lnTo>
                  <a:pt x="6190" y="1364"/>
                </a:lnTo>
                <a:lnTo>
                  <a:pt x="6190" y="1362"/>
                </a:lnTo>
                <a:lnTo>
                  <a:pt x="6190" y="1359"/>
                </a:lnTo>
                <a:close/>
                <a:moveTo>
                  <a:pt x="6181" y="1447"/>
                </a:moveTo>
                <a:lnTo>
                  <a:pt x="6182" y="1444"/>
                </a:lnTo>
                <a:lnTo>
                  <a:pt x="6184" y="1442"/>
                </a:lnTo>
                <a:lnTo>
                  <a:pt x="6181" y="1443"/>
                </a:lnTo>
                <a:lnTo>
                  <a:pt x="6179" y="1443"/>
                </a:lnTo>
                <a:lnTo>
                  <a:pt x="6178" y="1444"/>
                </a:lnTo>
                <a:lnTo>
                  <a:pt x="6181" y="1447"/>
                </a:lnTo>
                <a:close/>
                <a:moveTo>
                  <a:pt x="6257" y="1303"/>
                </a:moveTo>
                <a:lnTo>
                  <a:pt x="6254" y="1303"/>
                </a:lnTo>
                <a:lnTo>
                  <a:pt x="6253" y="1303"/>
                </a:lnTo>
                <a:lnTo>
                  <a:pt x="6253" y="1306"/>
                </a:lnTo>
                <a:lnTo>
                  <a:pt x="6253" y="1308"/>
                </a:lnTo>
                <a:lnTo>
                  <a:pt x="6256" y="1308"/>
                </a:lnTo>
                <a:lnTo>
                  <a:pt x="6257" y="1307"/>
                </a:lnTo>
                <a:lnTo>
                  <a:pt x="6257" y="1306"/>
                </a:lnTo>
                <a:lnTo>
                  <a:pt x="6257" y="1303"/>
                </a:lnTo>
                <a:close/>
                <a:moveTo>
                  <a:pt x="6279" y="1345"/>
                </a:moveTo>
                <a:lnTo>
                  <a:pt x="6284" y="1349"/>
                </a:lnTo>
                <a:lnTo>
                  <a:pt x="6288" y="1346"/>
                </a:lnTo>
                <a:lnTo>
                  <a:pt x="6286" y="1341"/>
                </a:lnTo>
                <a:lnTo>
                  <a:pt x="6280" y="1341"/>
                </a:lnTo>
                <a:lnTo>
                  <a:pt x="6279" y="1342"/>
                </a:lnTo>
                <a:lnTo>
                  <a:pt x="6279" y="1345"/>
                </a:lnTo>
                <a:close/>
                <a:moveTo>
                  <a:pt x="6397" y="1404"/>
                </a:moveTo>
                <a:lnTo>
                  <a:pt x="6395" y="1407"/>
                </a:lnTo>
                <a:lnTo>
                  <a:pt x="6396" y="1411"/>
                </a:lnTo>
                <a:lnTo>
                  <a:pt x="6398" y="1414"/>
                </a:lnTo>
                <a:lnTo>
                  <a:pt x="6403" y="1414"/>
                </a:lnTo>
                <a:lnTo>
                  <a:pt x="6406" y="1409"/>
                </a:lnTo>
                <a:lnTo>
                  <a:pt x="6406" y="1405"/>
                </a:lnTo>
                <a:lnTo>
                  <a:pt x="6402" y="1404"/>
                </a:lnTo>
                <a:lnTo>
                  <a:pt x="6397" y="1404"/>
                </a:lnTo>
                <a:close/>
                <a:moveTo>
                  <a:pt x="1129" y="3986"/>
                </a:moveTo>
                <a:lnTo>
                  <a:pt x="1130" y="3985"/>
                </a:lnTo>
                <a:lnTo>
                  <a:pt x="1131" y="3985"/>
                </a:lnTo>
                <a:lnTo>
                  <a:pt x="1131" y="3984"/>
                </a:lnTo>
                <a:lnTo>
                  <a:pt x="1129" y="3981"/>
                </a:lnTo>
                <a:lnTo>
                  <a:pt x="1129" y="3986"/>
                </a:lnTo>
                <a:close/>
                <a:moveTo>
                  <a:pt x="2303" y="2771"/>
                </a:moveTo>
                <a:lnTo>
                  <a:pt x="2302" y="2774"/>
                </a:lnTo>
                <a:lnTo>
                  <a:pt x="2302" y="2777"/>
                </a:lnTo>
                <a:lnTo>
                  <a:pt x="2302" y="2780"/>
                </a:lnTo>
                <a:lnTo>
                  <a:pt x="2305" y="2781"/>
                </a:lnTo>
                <a:lnTo>
                  <a:pt x="2307" y="2777"/>
                </a:lnTo>
                <a:lnTo>
                  <a:pt x="2308" y="2773"/>
                </a:lnTo>
                <a:lnTo>
                  <a:pt x="2307" y="2771"/>
                </a:lnTo>
                <a:lnTo>
                  <a:pt x="2303" y="2771"/>
                </a:lnTo>
                <a:close/>
                <a:moveTo>
                  <a:pt x="1206" y="3898"/>
                </a:moveTo>
                <a:lnTo>
                  <a:pt x="1204" y="3901"/>
                </a:lnTo>
                <a:lnTo>
                  <a:pt x="1201" y="3902"/>
                </a:lnTo>
                <a:lnTo>
                  <a:pt x="1200" y="3905"/>
                </a:lnTo>
                <a:lnTo>
                  <a:pt x="1202" y="3909"/>
                </a:lnTo>
                <a:lnTo>
                  <a:pt x="1206" y="3906"/>
                </a:lnTo>
                <a:lnTo>
                  <a:pt x="1209" y="3904"/>
                </a:lnTo>
                <a:lnTo>
                  <a:pt x="1209" y="3901"/>
                </a:lnTo>
                <a:lnTo>
                  <a:pt x="1206" y="3898"/>
                </a:lnTo>
                <a:close/>
                <a:moveTo>
                  <a:pt x="6659" y="1122"/>
                </a:moveTo>
                <a:lnTo>
                  <a:pt x="6652" y="1118"/>
                </a:lnTo>
                <a:lnTo>
                  <a:pt x="6647" y="1120"/>
                </a:lnTo>
                <a:lnTo>
                  <a:pt x="6640" y="1124"/>
                </a:lnTo>
                <a:lnTo>
                  <a:pt x="6630" y="1129"/>
                </a:lnTo>
                <a:lnTo>
                  <a:pt x="6640" y="1129"/>
                </a:lnTo>
                <a:lnTo>
                  <a:pt x="6648" y="1127"/>
                </a:lnTo>
                <a:lnTo>
                  <a:pt x="6654" y="1127"/>
                </a:lnTo>
                <a:lnTo>
                  <a:pt x="6659" y="1122"/>
                </a:lnTo>
                <a:close/>
                <a:moveTo>
                  <a:pt x="2839" y="2319"/>
                </a:moveTo>
                <a:lnTo>
                  <a:pt x="2838" y="2326"/>
                </a:lnTo>
                <a:lnTo>
                  <a:pt x="2841" y="2328"/>
                </a:lnTo>
                <a:lnTo>
                  <a:pt x="2845" y="2325"/>
                </a:lnTo>
                <a:lnTo>
                  <a:pt x="2844" y="2318"/>
                </a:lnTo>
                <a:lnTo>
                  <a:pt x="2841" y="2318"/>
                </a:lnTo>
                <a:lnTo>
                  <a:pt x="2839" y="2319"/>
                </a:lnTo>
                <a:close/>
                <a:moveTo>
                  <a:pt x="5986" y="1466"/>
                </a:moveTo>
                <a:lnTo>
                  <a:pt x="5996" y="1468"/>
                </a:lnTo>
                <a:lnTo>
                  <a:pt x="6004" y="1465"/>
                </a:lnTo>
                <a:lnTo>
                  <a:pt x="6009" y="1456"/>
                </a:lnTo>
                <a:lnTo>
                  <a:pt x="6009" y="1443"/>
                </a:lnTo>
                <a:lnTo>
                  <a:pt x="6001" y="1448"/>
                </a:lnTo>
                <a:lnTo>
                  <a:pt x="5993" y="1453"/>
                </a:lnTo>
                <a:lnTo>
                  <a:pt x="5988" y="1458"/>
                </a:lnTo>
                <a:lnTo>
                  <a:pt x="5986" y="1466"/>
                </a:lnTo>
                <a:close/>
                <a:moveTo>
                  <a:pt x="6312" y="1320"/>
                </a:moveTo>
                <a:lnTo>
                  <a:pt x="6328" y="1326"/>
                </a:lnTo>
                <a:lnTo>
                  <a:pt x="6341" y="1327"/>
                </a:lnTo>
                <a:lnTo>
                  <a:pt x="6353" y="1325"/>
                </a:lnTo>
                <a:lnTo>
                  <a:pt x="6363" y="1318"/>
                </a:lnTo>
                <a:lnTo>
                  <a:pt x="6351" y="1311"/>
                </a:lnTo>
                <a:lnTo>
                  <a:pt x="6341" y="1311"/>
                </a:lnTo>
                <a:lnTo>
                  <a:pt x="6328" y="1314"/>
                </a:lnTo>
                <a:lnTo>
                  <a:pt x="6312" y="1320"/>
                </a:lnTo>
                <a:close/>
                <a:moveTo>
                  <a:pt x="6982" y="1087"/>
                </a:moveTo>
                <a:lnTo>
                  <a:pt x="6963" y="1069"/>
                </a:lnTo>
                <a:lnTo>
                  <a:pt x="6932" y="1066"/>
                </a:lnTo>
                <a:lnTo>
                  <a:pt x="6905" y="1076"/>
                </a:lnTo>
                <a:lnTo>
                  <a:pt x="6895" y="1102"/>
                </a:lnTo>
                <a:lnTo>
                  <a:pt x="6918" y="1102"/>
                </a:lnTo>
                <a:lnTo>
                  <a:pt x="6940" y="1098"/>
                </a:lnTo>
                <a:lnTo>
                  <a:pt x="6961" y="1092"/>
                </a:lnTo>
                <a:lnTo>
                  <a:pt x="6982" y="1087"/>
                </a:lnTo>
                <a:close/>
                <a:moveTo>
                  <a:pt x="7003" y="1135"/>
                </a:moveTo>
                <a:lnTo>
                  <a:pt x="7003" y="1118"/>
                </a:lnTo>
                <a:lnTo>
                  <a:pt x="6973" y="1121"/>
                </a:lnTo>
                <a:lnTo>
                  <a:pt x="6932" y="1129"/>
                </a:lnTo>
                <a:lnTo>
                  <a:pt x="6903" y="1131"/>
                </a:lnTo>
                <a:lnTo>
                  <a:pt x="6924" y="1146"/>
                </a:lnTo>
                <a:lnTo>
                  <a:pt x="6950" y="1148"/>
                </a:lnTo>
                <a:lnTo>
                  <a:pt x="6977" y="1143"/>
                </a:lnTo>
                <a:lnTo>
                  <a:pt x="7003" y="1135"/>
                </a:lnTo>
                <a:close/>
                <a:moveTo>
                  <a:pt x="6903" y="1131"/>
                </a:moveTo>
                <a:lnTo>
                  <a:pt x="6895" y="1135"/>
                </a:lnTo>
                <a:lnTo>
                  <a:pt x="6886" y="1139"/>
                </a:lnTo>
                <a:lnTo>
                  <a:pt x="6880" y="1144"/>
                </a:lnTo>
                <a:lnTo>
                  <a:pt x="6880" y="1149"/>
                </a:lnTo>
                <a:lnTo>
                  <a:pt x="6891" y="1140"/>
                </a:lnTo>
                <a:lnTo>
                  <a:pt x="6903" y="1131"/>
                </a:lnTo>
                <a:close/>
                <a:moveTo>
                  <a:pt x="2988" y="2220"/>
                </a:moveTo>
                <a:lnTo>
                  <a:pt x="2962" y="2211"/>
                </a:lnTo>
                <a:lnTo>
                  <a:pt x="2926" y="2230"/>
                </a:lnTo>
                <a:lnTo>
                  <a:pt x="2892" y="2264"/>
                </a:lnTo>
                <a:lnTo>
                  <a:pt x="2881" y="2300"/>
                </a:lnTo>
                <a:lnTo>
                  <a:pt x="2910" y="2281"/>
                </a:lnTo>
                <a:lnTo>
                  <a:pt x="2938" y="2263"/>
                </a:lnTo>
                <a:lnTo>
                  <a:pt x="2965" y="2244"/>
                </a:lnTo>
                <a:lnTo>
                  <a:pt x="2988" y="2220"/>
                </a:lnTo>
                <a:close/>
                <a:moveTo>
                  <a:pt x="6518" y="1237"/>
                </a:moveTo>
                <a:lnTo>
                  <a:pt x="6498" y="1283"/>
                </a:lnTo>
                <a:lnTo>
                  <a:pt x="6558" y="1284"/>
                </a:lnTo>
                <a:lnTo>
                  <a:pt x="6637" y="1258"/>
                </a:lnTo>
                <a:lnTo>
                  <a:pt x="6676" y="1222"/>
                </a:lnTo>
                <a:lnTo>
                  <a:pt x="6651" y="1205"/>
                </a:lnTo>
                <a:lnTo>
                  <a:pt x="6607" y="1211"/>
                </a:lnTo>
                <a:lnTo>
                  <a:pt x="6560" y="1227"/>
                </a:lnTo>
                <a:lnTo>
                  <a:pt x="6518" y="1237"/>
                </a:lnTo>
                <a:close/>
                <a:moveTo>
                  <a:pt x="2737" y="4777"/>
                </a:moveTo>
                <a:lnTo>
                  <a:pt x="2740" y="4776"/>
                </a:lnTo>
                <a:lnTo>
                  <a:pt x="2740" y="4776"/>
                </a:lnTo>
                <a:lnTo>
                  <a:pt x="2740" y="4774"/>
                </a:lnTo>
                <a:lnTo>
                  <a:pt x="2737" y="4773"/>
                </a:lnTo>
                <a:lnTo>
                  <a:pt x="2737" y="4777"/>
                </a:lnTo>
                <a:close/>
                <a:moveTo>
                  <a:pt x="2815" y="4755"/>
                </a:moveTo>
                <a:lnTo>
                  <a:pt x="2816" y="4754"/>
                </a:lnTo>
                <a:lnTo>
                  <a:pt x="2815" y="4755"/>
                </a:lnTo>
                <a:lnTo>
                  <a:pt x="2815" y="4755"/>
                </a:lnTo>
                <a:lnTo>
                  <a:pt x="2815" y="4755"/>
                </a:lnTo>
                <a:lnTo>
                  <a:pt x="2815" y="4755"/>
                </a:lnTo>
                <a:lnTo>
                  <a:pt x="2816" y="4755"/>
                </a:lnTo>
                <a:lnTo>
                  <a:pt x="2815" y="4755"/>
                </a:lnTo>
                <a:lnTo>
                  <a:pt x="2816" y="4755"/>
                </a:lnTo>
                <a:lnTo>
                  <a:pt x="2815" y="4755"/>
                </a:lnTo>
                <a:close/>
                <a:moveTo>
                  <a:pt x="2835" y="4728"/>
                </a:moveTo>
                <a:lnTo>
                  <a:pt x="2826" y="4741"/>
                </a:lnTo>
                <a:lnTo>
                  <a:pt x="2817" y="4754"/>
                </a:lnTo>
                <a:lnTo>
                  <a:pt x="2825" y="4748"/>
                </a:lnTo>
                <a:lnTo>
                  <a:pt x="2830" y="4742"/>
                </a:lnTo>
                <a:lnTo>
                  <a:pt x="2833" y="4737"/>
                </a:lnTo>
                <a:lnTo>
                  <a:pt x="2835" y="4728"/>
                </a:lnTo>
                <a:close/>
                <a:moveTo>
                  <a:pt x="1243" y="6525"/>
                </a:moveTo>
                <a:lnTo>
                  <a:pt x="1242" y="6525"/>
                </a:lnTo>
                <a:lnTo>
                  <a:pt x="1243" y="6525"/>
                </a:lnTo>
                <a:lnTo>
                  <a:pt x="1243" y="6525"/>
                </a:lnTo>
                <a:lnTo>
                  <a:pt x="1243" y="6525"/>
                </a:lnTo>
                <a:lnTo>
                  <a:pt x="1242" y="6525"/>
                </a:lnTo>
                <a:lnTo>
                  <a:pt x="1242" y="6525"/>
                </a:lnTo>
                <a:lnTo>
                  <a:pt x="1242" y="6525"/>
                </a:lnTo>
                <a:lnTo>
                  <a:pt x="1242" y="6525"/>
                </a:lnTo>
                <a:lnTo>
                  <a:pt x="1243" y="6525"/>
                </a:lnTo>
                <a:close/>
                <a:moveTo>
                  <a:pt x="1237" y="6530"/>
                </a:moveTo>
                <a:lnTo>
                  <a:pt x="1239" y="6527"/>
                </a:lnTo>
                <a:lnTo>
                  <a:pt x="1241" y="6526"/>
                </a:lnTo>
                <a:lnTo>
                  <a:pt x="1238" y="6527"/>
                </a:lnTo>
                <a:lnTo>
                  <a:pt x="1237" y="6530"/>
                </a:lnTo>
                <a:close/>
                <a:moveTo>
                  <a:pt x="952" y="5628"/>
                </a:moveTo>
                <a:lnTo>
                  <a:pt x="953" y="5628"/>
                </a:lnTo>
                <a:lnTo>
                  <a:pt x="952" y="5628"/>
                </a:lnTo>
                <a:lnTo>
                  <a:pt x="953" y="5630"/>
                </a:lnTo>
                <a:lnTo>
                  <a:pt x="952" y="5628"/>
                </a:lnTo>
                <a:close/>
                <a:moveTo>
                  <a:pt x="949" y="5639"/>
                </a:moveTo>
                <a:lnTo>
                  <a:pt x="953" y="5637"/>
                </a:lnTo>
                <a:lnTo>
                  <a:pt x="954" y="5636"/>
                </a:lnTo>
                <a:lnTo>
                  <a:pt x="953" y="5633"/>
                </a:lnTo>
                <a:lnTo>
                  <a:pt x="952" y="5630"/>
                </a:lnTo>
                <a:lnTo>
                  <a:pt x="950" y="5632"/>
                </a:lnTo>
                <a:lnTo>
                  <a:pt x="949" y="5635"/>
                </a:lnTo>
                <a:lnTo>
                  <a:pt x="949" y="5636"/>
                </a:lnTo>
                <a:lnTo>
                  <a:pt x="949" y="5639"/>
                </a:lnTo>
                <a:close/>
                <a:moveTo>
                  <a:pt x="6331" y="1262"/>
                </a:moveTo>
                <a:lnTo>
                  <a:pt x="6330" y="1264"/>
                </a:lnTo>
                <a:lnTo>
                  <a:pt x="6328" y="1264"/>
                </a:lnTo>
                <a:lnTo>
                  <a:pt x="6328" y="1265"/>
                </a:lnTo>
                <a:lnTo>
                  <a:pt x="6330" y="1266"/>
                </a:lnTo>
                <a:lnTo>
                  <a:pt x="6331" y="1266"/>
                </a:lnTo>
                <a:lnTo>
                  <a:pt x="6332" y="1265"/>
                </a:lnTo>
                <a:lnTo>
                  <a:pt x="6332" y="1265"/>
                </a:lnTo>
                <a:lnTo>
                  <a:pt x="6331" y="1262"/>
                </a:lnTo>
                <a:close/>
                <a:moveTo>
                  <a:pt x="899" y="5695"/>
                </a:moveTo>
                <a:lnTo>
                  <a:pt x="906" y="5692"/>
                </a:lnTo>
                <a:lnTo>
                  <a:pt x="911" y="5687"/>
                </a:lnTo>
                <a:lnTo>
                  <a:pt x="912" y="5681"/>
                </a:lnTo>
                <a:lnTo>
                  <a:pt x="908" y="5675"/>
                </a:lnTo>
                <a:lnTo>
                  <a:pt x="904" y="5681"/>
                </a:lnTo>
                <a:lnTo>
                  <a:pt x="901" y="5684"/>
                </a:lnTo>
                <a:lnTo>
                  <a:pt x="898" y="5689"/>
                </a:lnTo>
                <a:lnTo>
                  <a:pt x="899" y="5695"/>
                </a:lnTo>
                <a:close/>
                <a:moveTo>
                  <a:pt x="972" y="5593"/>
                </a:moveTo>
                <a:lnTo>
                  <a:pt x="962" y="5602"/>
                </a:lnTo>
                <a:lnTo>
                  <a:pt x="955" y="5609"/>
                </a:lnTo>
                <a:lnTo>
                  <a:pt x="952" y="5618"/>
                </a:lnTo>
                <a:lnTo>
                  <a:pt x="953" y="5628"/>
                </a:lnTo>
                <a:lnTo>
                  <a:pt x="961" y="5623"/>
                </a:lnTo>
                <a:lnTo>
                  <a:pt x="967" y="5616"/>
                </a:lnTo>
                <a:lnTo>
                  <a:pt x="969" y="5605"/>
                </a:lnTo>
                <a:lnTo>
                  <a:pt x="972" y="5593"/>
                </a:lnTo>
                <a:close/>
                <a:moveTo>
                  <a:pt x="1121" y="6216"/>
                </a:moveTo>
                <a:lnTo>
                  <a:pt x="1126" y="6220"/>
                </a:lnTo>
                <a:lnTo>
                  <a:pt x="1130" y="6219"/>
                </a:lnTo>
                <a:lnTo>
                  <a:pt x="1136" y="6213"/>
                </a:lnTo>
                <a:lnTo>
                  <a:pt x="1146" y="6200"/>
                </a:lnTo>
                <a:lnTo>
                  <a:pt x="1139" y="6202"/>
                </a:lnTo>
                <a:lnTo>
                  <a:pt x="1131" y="6204"/>
                </a:lnTo>
                <a:lnTo>
                  <a:pt x="1125" y="6208"/>
                </a:lnTo>
                <a:lnTo>
                  <a:pt x="1121" y="6216"/>
                </a:lnTo>
                <a:close/>
                <a:moveTo>
                  <a:pt x="6824" y="837"/>
                </a:moveTo>
                <a:lnTo>
                  <a:pt x="6824" y="836"/>
                </a:lnTo>
                <a:lnTo>
                  <a:pt x="6821" y="837"/>
                </a:lnTo>
                <a:lnTo>
                  <a:pt x="6822" y="837"/>
                </a:lnTo>
                <a:lnTo>
                  <a:pt x="6824" y="837"/>
                </a:lnTo>
                <a:close/>
                <a:moveTo>
                  <a:pt x="6946" y="805"/>
                </a:moveTo>
                <a:lnTo>
                  <a:pt x="6950" y="803"/>
                </a:lnTo>
                <a:lnTo>
                  <a:pt x="6952" y="801"/>
                </a:lnTo>
                <a:lnTo>
                  <a:pt x="6956" y="801"/>
                </a:lnTo>
                <a:lnTo>
                  <a:pt x="6959" y="800"/>
                </a:lnTo>
                <a:lnTo>
                  <a:pt x="6955" y="800"/>
                </a:lnTo>
                <a:lnTo>
                  <a:pt x="6952" y="801"/>
                </a:lnTo>
                <a:lnTo>
                  <a:pt x="6950" y="803"/>
                </a:lnTo>
                <a:lnTo>
                  <a:pt x="6946" y="805"/>
                </a:lnTo>
                <a:close/>
                <a:moveTo>
                  <a:pt x="1168" y="6075"/>
                </a:moveTo>
                <a:lnTo>
                  <a:pt x="1167" y="6073"/>
                </a:lnTo>
                <a:lnTo>
                  <a:pt x="1166" y="6071"/>
                </a:lnTo>
                <a:lnTo>
                  <a:pt x="1164" y="6073"/>
                </a:lnTo>
                <a:lnTo>
                  <a:pt x="1163" y="6075"/>
                </a:lnTo>
                <a:lnTo>
                  <a:pt x="1168" y="6075"/>
                </a:lnTo>
                <a:close/>
                <a:moveTo>
                  <a:pt x="992" y="6569"/>
                </a:moveTo>
                <a:lnTo>
                  <a:pt x="994" y="6564"/>
                </a:lnTo>
                <a:lnTo>
                  <a:pt x="992" y="6564"/>
                </a:lnTo>
                <a:lnTo>
                  <a:pt x="990" y="6567"/>
                </a:lnTo>
                <a:lnTo>
                  <a:pt x="987" y="6570"/>
                </a:lnTo>
                <a:lnTo>
                  <a:pt x="990" y="6570"/>
                </a:lnTo>
                <a:lnTo>
                  <a:pt x="992" y="6569"/>
                </a:lnTo>
                <a:close/>
                <a:moveTo>
                  <a:pt x="994" y="6561"/>
                </a:moveTo>
                <a:lnTo>
                  <a:pt x="996" y="6559"/>
                </a:lnTo>
                <a:lnTo>
                  <a:pt x="996" y="6555"/>
                </a:lnTo>
                <a:lnTo>
                  <a:pt x="995" y="6558"/>
                </a:lnTo>
                <a:lnTo>
                  <a:pt x="994" y="6561"/>
                </a:lnTo>
                <a:close/>
                <a:moveTo>
                  <a:pt x="6867" y="832"/>
                </a:moveTo>
                <a:lnTo>
                  <a:pt x="6857" y="832"/>
                </a:lnTo>
                <a:lnTo>
                  <a:pt x="6845" y="832"/>
                </a:lnTo>
                <a:lnTo>
                  <a:pt x="6834" y="833"/>
                </a:lnTo>
                <a:lnTo>
                  <a:pt x="6826" y="835"/>
                </a:lnTo>
                <a:lnTo>
                  <a:pt x="6838" y="835"/>
                </a:lnTo>
                <a:lnTo>
                  <a:pt x="6852" y="833"/>
                </a:lnTo>
                <a:lnTo>
                  <a:pt x="6864" y="833"/>
                </a:lnTo>
                <a:lnTo>
                  <a:pt x="6867" y="832"/>
                </a:lnTo>
                <a:close/>
                <a:moveTo>
                  <a:pt x="6887" y="823"/>
                </a:moveTo>
                <a:lnTo>
                  <a:pt x="6882" y="826"/>
                </a:lnTo>
                <a:lnTo>
                  <a:pt x="6881" y="826"/>
                </a:lnTo>
                <a:lnTo>
                  <a:pt x="6884" y="824"/>
                </a:lnTo>
                <a:lnTo>
                  <a:pt x="6887" y="823"/>
                </a:lnTo>
                <a:lnTo>
                  <a:pt x="6885" y="821"/>
                </a:lnTo>
                <a:lnTo>
                  <a:pt x="6882" y="822"/>
                </a:lnTo>
                <a:lnTo>
                  <a:pt x="6882" y="824"/>
                </a:lnTo>
                <a:lnTo>
                  <a:pt x="6887" y="823"/>
                </a:lnTo>
                <a:close/>
                <a:moveTo>
                  <a:pt x="6969" y="804"/>
                </a:moveTo>
                <a:lnTo>
                  <a:pt x="6973" y="801"/>
                </a:lnTo>
                <a:lnTo>
                  <a:pt x="6975" y="796"/>
                </a:lnTo>
                <a:lnTo>
                  <a:pt x="6968" y="796"/>
                </a:lnTo>
                <a:lnTo>
                  <a:pt x="6961" y="799"/>
                </a:lnTo>
                <a:lnTo>
                  <a:pt x="6961" y="803"/>
                </a:lnTo>
                <a:lnTo>
                  <a:pt x="6969" y="804"/>
                </a:lnTo>
                <a:close/>
                <a:moveTo>
                  <a:pt x="1177" y="6159"/>
                </a:moveTo>
                <a:lnTo>
                  <a:pt x="1180" y="6159"/>
                </a:lnTo>
                <a:lnTo>
                  <a:pt x="1181" y="6158"/>
                </a:lnTo>
                <a:lnTo>
                  <a:pt x="1181" y="6155"/>
                </a:lnTo>
                <a:lnTo>
                  <a:pt x="1181" y="6153"/>
                </a:lnTo>
                <a:lnTo>
                  <a:pt x="1178" y="6153"/>
                </a:lnTo>
                <a:lnTo>
                  <a:pt x="1177" y="6154"/>
                </a:lnTo>
                <a:lnTo>
                  <a:pt x="1176" y="6157"/>
                </a:lnTo>
                <a:lnTo>
                  <a:pt x="1177" y="6159"/>
                </a:lnTo>
                <a:close/>
                <a:moveTo>
                  <a:pt x="691" y="6579"/>
                </a:moveTo>
                <a:lnTo>
                  <a:pt x="683" y="6584"/>
                </a:lnTo>
                <a:lnTo>
                  <a:pt x="684" y="6591"/>
                </a:lnTo>
                <a:lnTo>
                  <a:pt x="689" y="6592"/>
                </a:lnTo>
                <a:lnTo>
                  <a:pt x="693" y="6584"/>
                </a:lnTo>
                <a:lnTo>
                  <a:pt x="692" y="6582"/>
                </a:lnTo>
                <a:lnTo>
                  <a:pt x="691" y="6579"/>
                </a:lnTo>
                <a:close/>
                <a:moveTo>
                  <a:pt x="852" y="6365"/>
                </a:moveTo>
                <a:lnTo>
                  <a:pt x="852" y="6370"/>
                </a:lnTo>
                <a:lnTo>
                  <a:pt x="852" y="6365"/>
                </a:lnTo>
                <a:lnTo>
                  <a:pt x="841" y="6369"/>
                </a:lnTo>
                <a:lnTo>
                  <a:pt x="852" y="6365"/>
                </a:lnTo>
                <a:close/>
                <a:moveTo>
                  <a:pt x="1196" y="6020"/>
                </a:moveTo>
                <a:lnTo>
                  <a:pt x="1200" y="6015"/>
                </a:lnTo>
                <a:lnTo>
                  <a:pt x="1200" y="6010"/>
                </a:lnTo>
                <a:lnTo>
                  <a:pt x="1199" y="6006"/>
                </a:lnTo>
                <a:lnTo>
                  <a:pt x="1195" y="6001"/>
                </a:lnTo>
                <a:lnTo>
                  <a:pt x="1191" y="6006"/>
                </a:lnTo>
                <a:lnTo>
                  <a:pt x="1190" y="6012"/>
                </a:lnTo>
                <a:lnTo>
                  <a:pt x="1191" y="6015"/>
                </a:lnTo>
                <a:lnTo>
                  <a:pt x="1196" y="6020"/>
                </a:lnTo>
                <a:close/>
                <a:moveTo>
                  <a:pt x="6302" y="1351"/>
                </a:moveTo>
                <a:lnTo>
                  <a:pt x="6304" y="1350"/>
                </a:lnTo>
                <a:lnTo>
                  <a:pt x="6307" y="1349"/>
                </a:lnTo>
                <a:lnTo>
                  <a:pt x="6307" y="1346"/>
                </a:lnTo>
                <a:lnTo>
                  <a:pt x="6304" y="1344"/>
                </a:lnTo>
                <a:lnTo>
                  <a:pt x="6302" y="1346"/>
                </a:lnTo>
                <a:lnTo>
                  <a:pt x="6298" y="1350"/>
                </a:lnTo>
                <a:lnTo>
                  <a:pt x="6296" y="1353"/>
                </a:lnTo>
                <a:lnTo>
                  <a:pt x="6302" y="1351"/>
                </a:lnTo>
                <a:close/>
                <a:moveTo>
                  <a:pt x="7234" y="1027"/>
                </a:moveTo>
                <a:lnTo>
                  <a:pt x="7224" y="1029"/>
                </a:lnTo>
                <a:lnTo>
                  <a:pt x="7220" y="1034"/>
                </a:lnTo>
                <a:lnTo>
                  <a:pt x="7224" y="1040"/>
                </a:lnTo>
                <a:lnTo>
                  <a:pt x="7234" y="1038"/>
                </a:lnTo>
                <a:lnTo>
                  <a:pt x="7234" y="1033"/>
                </a:lnTo>
                <a:lnTo>
                  <a:pt x="7234" y="1027"/>
                </a:lnTo>
                <a:close/>
                <a:moveTo>
                  <a:pt x="5671" y="1769"/>
                </a:moveTo>
                <a:lnTo>
                  <a:pt x="5675" y="1764"/>
                </a:lnTo>
                <a:lnTo>
                  <a:pt x="5680" y="1757"/>
                </a:lnTo>
                <a:lnTo>
                  <a:pt x="5675" y="1761"/>
                </a:lnTo>
                <a:lnTo>
                  <a:pt x="5667" y="1765"/>
                </a:lnTo>
                <a:lnTo>
                  <a:pt x="5665" y="1769"/>
                </a:lnTo>
                <a:lnTo>
                  <a:pt x="5671" y="1769"/>
                </a:lnTo>
                <a:close/>
                <a:moveTo>
                  <a:pt x="1237" y="6055"/>
                </a:moveTo>
                <a:lnTo>
                  <a:pt x="1237" y="6055"/>
                </a:lnTo>
                <a:lnTo>
                  <a:pt x="1237" y="6055"/>
                </a:lnTo>
                <a:lnTo>
                  <a:pt x="1237" y="6054"/>
                </a:lnTo>
                <a:lnTo>
                  <a:pt x="1237" y="6052"/>
                </a:lnTo>
                <a:lnTo>
                  <a:pt x="1236" y="6054"/>
                </a:lnTo>
                <a:lnTo>
                  <a:pt x="1234" y="6055"/>
                </a:lnTo>
                <a:lnTo>
                  <a:pt x="1234" y="6055"/>
                </a:lnTo>
                <a:lnTo>
                  <a:pt x="1234" y="6055"/>
                </a:lnTo>
                <a:lnTo>
                  <a:pt x="1236" y="6056"/>
                </a:lnTo>
                <a:lnTo>
                  <a:pt x="1237" y="6055"/>
                </a:lnTo>
                <a:close/>
                <a:moveTo>
                  <a:pt x="1218" y="6094"/>
                </a:moveTo>
                <a:lnTo>
                  <a:pt x="1227" y="6087"/>
                </a:lnTo>
                <a:lnTo>
                  <a:pt x="1233" y="6078"/>
                </a:lnTo>
                <a:lnTo>
                  <a:pt x="1236" y="6068"/>
                </a:lnTo>
                <a:lnTo>
                  <a:pt x="1234" y="6056"/>
                </a:lnTo>
                <a:lnTo>
                  <a:pt x="1219" y="6068"/>
                </a:lnTo>
                <a:lnTo>
                  <a:pt x="1213" y="6075"/>
                </a:lnTo>
                <a:lnTo>
                  <a:pt x="1213" y="6084"/>
                </a:lnTo>
                <a:lnTo>
                  <a:pt x="1218" y="6094"/>
                </a:lnTo>
                <a:close/>
                <a:moveTo>
                  <a:pt x="7062" y="770"/>
                </a:moveTo>
                <a:lnTo>
                  <a:pt x="7053" y="767"/>
                </a:lnTo>
                <a:lnTo>
                  <a:pt x="7043" y="768"/>
                </a:lnTo>
                <a:lnTo>
                  <a:pt x="7034" y="775"/>
                </a:lnTo>
                <a:lnTo>
                  <a:pt x="7025" y="782"/>
                </a:lnTo>
                <a:lnTo>
                  <a:pt x="7038" y="784"/>
                </a:lnTo>
                <a:lnTo>
                  <a:pt x="7050" y="784"/>
                </a:lnTo>
                <a:lnTo>
                  <a:pt x="7059" y="781"/>
                </a:lnTo>
                <a:lnTo>
                  <a:pt x="7062" y="770"/>
                </a:lnTo>
                <a:close/>
                <a:moveTo>
                  <a:pt x="795" y="6467"/>
                </a:moveTo>
                <a:lnTo>
                  <a:pt x="777" y="6452"/>
                </a:lnTo>
                <a:lnTo>
                  <a:pt x="755" y="6484"/>
                </a:lnTo>
                <a:lnTo>
                  <a:pt x="735" y="6533"/>
                </a:lnTo>
                <a:lnTo>
                  <a:pt x="724" y="6574"/>
                </a:lnTo>
                <a:lnTo>
                  <a:pt x="753" y="6559"/>
                </a:lnTo>
                <a:lnTo>
                  <a:pt x="772" y="6532"/>
                </a:lnTo>
                <a:lnTo>
                  <a:pt x="783" y="6499"/>
                </a:lnTo>
                <a:lnTo>
                  <a:pt x="795" y="6467"/>
                </a:lnTo>
                <a:close/>
                <a:moveTo>
                  <a:pt x="6505" y="720"/>
                </a:moveTo>
                <a:lnTo>
                  <a:pt x="6507" y="720"/>
                </a:lnTo>
                <a:lnTo>
                  <a:pt x="6508" y="720"/>
                </a:lnTo>
                <a:lnTo>
                  <a:pt x="6505" y="720"/>
                </a:lnTo>
                <a:close/>
                <a:moveTo>
                  <a:pt x="6985" y="754"/>
                </a:moveTo>
                <a:lnTo>
                  <a:pt x="6988" y="751"/>
                </a:lnTo>
                <a:lnTo>
                  <a:pt x="6985" y="754"/>
                </a:lnTo>
                <a:lnTo>
                  <a:pt x="6983" y="756"/>
                </a:lnTo>
                <a:lnTo>
                  <a:pt x="6985" y="754"/>
                </a:lnTo>
                <a:close/>
                <a:moveTo>
                  <a:pt x="5909" y="1651"/>
                </a:moveTo>
                <a:lnTo>
                  <a:pt x="5909" y="1648"/>
                </a:lnTo>
                <a:lnTo>
                  <a:pt x="5907" y="1648"/>
                </a:lnTo>
                <a:lnTo>
                  <a:pt x="5906" y="1649"/>
                </a:lnTo>
                <a:lnTo>
                  <a:pt x="5906" y="1652"/>
                </a:lnTo>
                <a:lnTo>
                  <a:pt x="5908" y="1652"/>
                </a:lnTo>
                <a:lnTo>
                  <a:pt x="5909" y="1651"/>
                </a:lnTo>
                <a:close/>
                <a:moveTo>
                  <a:pt x="6263" y="1405"/>
                </a:moveTo>
                <a:lnTo>
                  <a:pt x="6261" y="1420"/>
                </a:lnTo>
                <a:lnTo>
                  <a:pt x="6258" y="1432"/>
                </a:lnTo>
                <a:lnTo>
                  <a:pt x="6258" y="1432"/>
                </a:lnTo>
                <a:lnTo>
                  <a:pt x="6258" y="1432"/>
                </a:lnTo>
                <a:lnTo>
                  <a:pt x="6258" y="1432"/>
                </a:lnTo>
                <a:lnTo>
                  <a:pt x="6257" y="1432"/>
                </a:lnTo>
                <a:lnTo>
                  <a:pt x="6258" y="1432"/>
                </a:lnTo>
                <a:lnTo>
                  <a:pt x="6258" y="1432"/>
                </a:lnTo>
                <a:lnTo>
                  <a:pt x="6262" y="1426"/>
                </a:lnTo>
                <a:lnTo>
                  <a:pt x="6266" y="1420"/>
                </a:lnTo>
                <a:lnTo>
                  <a:pt x="6267" y="1414"/>
                </a:lnTo>
                <a:lnTo>
                  <a:pt x="6263" y="1405"/>
                </a:lnTo>
                <a:close/>
                <a:moveTo>
                  <a:pt x="5608" y="1791"/>
                </a:moveTo>
                <a:lnTo>
                  <a:pt x="5604" y="1791"/>
                </a:lnTo>
                <a:lnTo>
                  <a:pt x="5599" y="1789"/>
                </a:lnTo>
                <a:lnTo>
                  <a:pt x="5596" y="1791"/>
                </a:lnTo>
                <a:lnTo>
                  <a:pt x="5595" y="1794"/>
                </a:lnTo>
                <a:lnTo>
                  <a:pt x="5599" y="1794"/>
                </a:lnTo>
                <a:lnTo>
                  <a:pt x="5602" y="1794"/>
                </a:lnTo>
                <a:lnTo>
                  <a:pt x="5606" y="1794"/>
                </a:lnTo>
                <a:lnTo>
                  <a:pt x="5608" y="1791"/>
                </a:lnTo>
                <a:close/>
                <a:moveTo>
                  <a:pt x="6254" y="1339"/>
                </a:moveTo>
                <a:lnTo>
                  <a:pt x="6260" y="1337"/>
                </a:lnTo>
                <a:lnTo>
                  <a:pt x="6263" y="1334"/>
                </a:lnTo>
                <a:lnTo>
                  <a:pt x="6257" y="1331"/>
                </a:lnTo>
                <a:lnTo>
                  <a:pt x="6252" y="1332"/>
                </a:lnTo>
                <a:lnTo>
                  <a:pt x="6251" y="1336"/>
                </a:lnTo>
                <a:lnTo>
                  <a:pt x="6254" y="1339"/>
                </a:lnTo>
                <a:close/>
                <a:moveTo>
                  <a:pt x="6137" y="1468"/>
                </a:moveTo>
                <a:lnTo>
                  <a:pt x="6144" y="1467"/>
                </a:lnTo>
                <a:lnTo>
                  <a:pt x="6149" y="1463"/>
                </a:lnTo>
                <a:lnTo>
                  <a:pt x="6151" y="1460"/>
                </a:lnTo>
                <a:lnTo>
                  <a:pt x="6151" y="1453"/>
                </a:lnTo>
                <a:lnTo>
                  <a:pt x="6145" y="1456"/>
                </a:lnTo>
                <a:lnTo>
                  <a:pt x="6140" y="1458"/>
                </a:lnTo>
                <a:lnTo>
                  <a:pt x="6137" y="1462"/>
                </a:lnTo>
                <a:lnTo>
                  <a:pt x="6137" y="1468"/>
                </a:lnTo>
                <a:close/>
                <a:moveTo>
                  <a:pt x="6312" y="863"/>
                </a:moveTo>
                <a:lnTo>
                  <a:pt x="6317" y="868"/>
                </a:lnTo>
                <a:lnTo>
                  <a:pt x="6322" y="869"/>
                </a:lnTo>
                <a:lnTo>
                  <a:pt x="6326" y="866"/>
                </a:lnTo>
                <a:lnTo>
                  <a:pt x="6332" y="863"/>
                </a:lnTo>
                <a:lnTo>
                  <a:pt x="6327" y="859"/>
                </a:lnTo>
                <a:lnTo>
                  <a:pt x="6323" y="859"/>
                </a:lnTo>
                <a:lnTo>
                  <a:pt x="6318" y="860"/>
                </a:lnTo>
                <a:lnTo>
                  <a:pt x="6312" y="863"/>
                </a:lnTo>
                <a:close/>
                <a:moveTo>
                  <a:pt x="5161" y="1491"/>
                </a:moveTo>
                <a:lnTo>
                  <a:pt x="5162" y="1491"/>
                </a:lnTo>
                <a:lnTo>
                  <a:pt x="5161" y="1491"/>
                </a:lnTo>
                <a:lnTo>
                  <a:pt x="5161" y="1491"/>
                </a:lnTo>
                <a:lnTo>
                  <a:pt x="5161" y="1491"/>
                </a:lnTo>
                <a:close/>
                <a:moveTo>
                  <a:pt x="6257" y="1433"/>
                </a:moveTo>
                <a:lnTo>
                  <a:pt x="6257" y="1434"/>
                </a:lnTo>
                <a:lnTo>
                  <a:pt x="6258" y="1434"/>
                </a:lnTo>
                <a:lnTo>
                  <a:pt x="6257" y="1433"/>
                </a:lnTo>
                <a:close/>
                <a:moveTo>
                  <a:pt x="6307" y="1261"/>
                </a:moveTo>
                <a:lnTo>
                  <a:pt x="6295" y="1280"/>
                </a:lnTo>
                <a:lnTo>
                  <a:pt x="6288" y="1299"/>
                </a:lnTo>
                <a:lnTo>
                  <a:pt x="6286" y="1317"/>
                </a:lnTo>
                <a:lnTo>
                  <a:pt x="6294" y="1331"/>
                </a:lnTo>
                <a:lnTo>
                  <a:pt x="6308" y="1320"/>
                </a:lnTo>
                <a:lnTo>
                  <a:pt x="6313" y="1302"/>
                </a:lnTo>
                <a:lnTo>
                  <a:pt x="6312" y="1281"/>
                </a:lnTo>
                <a:lnTo>
                  <a:pt x="6307" y="1261"/>
                </a:lnTo>
                <a:close/>
              </a:path>
            </a:pathLst>
          </a:custGeom>
          <a:pattFill prst="smConfetti">
            <a:fgClr>
              <a:schemeClr val="bg1"/>
            </a:fgClr>
            <a:bgClr>
              <a:schemeClr val="bg1">
                <a:lumMod val="75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solidFill>
                  <a:schemeClr val="lt1"/>
                </a:solidFill>
              </a:defRPr>
            </a:lvl1pPr>
          </a:lstStyle>
          <a:p>
            <a:pPr lvl="0" algn="ctr"/>
            <a:endParaRPr lang="en-US"/>
          </a:p>
        </p:txBody>
      </p:sp>
      <p:sp>
        <p:nvSpPr>
          <p:cNvPr id="5" name="Freeform 19">
            <a:extLst>
              <a:ext uri="{FF2B5EF4-FFF2-40B4-BE49-F238E27FC236}">
                <a16:creationId xmlns:a16="http://schemas.microsoft.com/office/drawing/2014/main" id="{33B618D5-DD70-4B46-A56B-FBD53EF7CAE8}"/>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38984678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125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50.xml><?xml version="1.0" encoding="utf-8"?>
<p:sldLayout xmlns:a="http://schemas.openxmlformats.org/drawingml/2006/main" xmlns:r="http://schemas.openxmlformats.org/officeDocument/2006/relationships" xmlns:p="http://schemas.openxmlformats.org/presentationml/2006/main" userDrawn="1">
  <p:cSld name="353_Пользовательский макет">
    <p:spTree>
      <p:nvGrpSpPr>
        <p:cNvPr id="1" name=""/>
        <p:cNvGrpSpPr/>
        <p:nvPr/>
      </p:nvGrpSpPr>
      <p:grpSpPr>
        <a:xfrm>
          <a:off x="0" y="0"/>
          <a:ext cx="0" cy="0"/>
          <a:chOff x="0" y="0"/>
          <a:chExt cx="0" cy="0"/>
        </a:xfrm>
      </p:grpSpPr>
      <p:sp>
        <p:nvSpPr>
          <p:cNvPr id="6" name="Заголовок 1">
            <a:extLst>
              <a:ext uri="{FF2B5EF4-FFF2-40B4-BE49-F238E27FC236}">
                <a16:creationId xmlns:a16="http://schemas.microsoft.com/office/drawing/2014/main" id="{B61F364E-B280-4940-9E93-3F77C0DE00A3}"/>
              </a:ext>
            </a:extLst>
          </p:cNvPr>
          <p:cNvSpPr>
            <a:spLocks noGrp="1"/>
          </p:cNvSpPr>
          <p:nvPr>
            <p:ph type="title" hasCustomPrompt="1"/>
          </p:nvPr>
        </p:nvSpPr>
        <p:spPr>
          <a:xfrm>
            <a:off x="6956799" y="1125011"/>
            <a:ext cx="4359101" cy="1151995"/>
          </a:xfrm>
          <a:prstGeom prst="rect">
            <a:avLst/>
          </a:prstGeom>
        </p:spPr>
        <p:txBody>
          <a:bodyPr>
            <a:noAutofit/>
          </a:bodyPr>
          <a:lstStyle>
            <a:lvl1pPr marL="0" marR="0" indent="0" algn="r"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7" name="Текст 3">
            <a:extLst>
              <a:ext uri="{FF2B5EF4-FFF2-40B4-BE49-F238E27FC236}">
                <a16:creationId xmlns:a16="http://schemas.microsoft.com/office/drawing/2014/main" id="{1B6BB3DB-71EC-3147-9E13-2C1E1486A310}"/>
              </a:ext>
            </a:extLst>
          </p:cNvPr>
          <p:cNvSpPr>
            <a:spLocks noGrp="1"/>
          </p:cNvSpPr>
          <p:nvPr>
            <p:ph type="body" sz="quarter" idx="14" hasCustomPrompt="1"/>
          </p:nvPr>
        </p:nvSpPr>
        <p:spPr>
          <a:xfrm>
            <a:off x="6956882" y="2925002"/>
            <a:ext cx="4359018" cy="3042927"/>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9" name="Freeform 82">
            <a:extLst>
              <a:ext uri="{FF2B5EF4-FFF2-40B4-BE49-F238E27FC236}">
                <a16:creationId xmlns:a16="http://schemas.microsoft.com/office/drawing/2014/main" id="{D151849A-7C7F-3644-AA43-24A310A8E637}"/>
              </a:ext>
            </a:extLst>
          </p:cNvPr>
          <p:cNvSpPr>
            <a:spLocks noGrp="1" noEditPoints="1"/>
          </p:cNvSpPr>
          <p:nvPr>
            <p:ph type="pic" sz="quarter" idx="35"/>
          </p:nvPr>
        </p:nvSpPr>
        <p:spPr bwMode="auto">
          <a:xfrm>
            <a:off x="0" y="1161011"/>
            <a:ext cx="8111961" cy="4959364"/>
          </a:xfrm>
          <a:custGeom>
            <a:avLst/>
            <a:gdLst>
              <a:gd name="T0" fmla="*/ 29469 w 39125"/>
              <a:gd name="T1" fmla="*/ 6250 h 15125"/>
              <a:gd name="T2" fmla="*/ 29656 w 39125"/>
              <a:gd name="T3" fmla="*/ 5593 h 15125"/>
              <a:gd name="T4" fmla="*/ 27563 w 39125"/>
              <a:gd name="T5" fmla="*/ 5125 h 15125"/>
              <a:gd name="T6" fmla="*/ 25938 w 39125"/>
              <a:gd name="T7" fmla="*/ 5125 h 15125"/>
              <a:gd name="T8" fmla="*/ 30188 w 39125"/>
              <a:gd name="T9" fmla="*/ 3187 h 15125"/>
              <a:gd name="T10" fmla="*/ 30531 w 39125"/>
              <a:gd name="T11" fmla="*/ 2406 h 15125"/>
              <a:gd name="T12" fmla="*/ 32250 w 39125"/>
              <a:gd name="T13" fmla="*/ 1531 h 15125"/>
              <a:gd name="T14" fmla="*/ 30031 w 39125"/>
              <a:gd name="T15" fmla="*/ 1718 h 15125"/>
              <a:gd name="T16" fmla="*/ 25438 w 39125"/>
              <a:gd name="T17" fmla="*/ 3062 h 15125"/>
              <a:gd name="T18" fmla="*/ 20938 w 39125"/>
              <a:gd name="T19" fmla="*/ 3125 h 15125"/>
              <a:gd name="T20" fmla="*/ 20375 w 39125"/>
              <a:gd name="T21" fmla="*/ 1781 h 15125"/>
              <a:gd name="T22" fmla="*/ 20375 w 39125"/>
              <a:gd name="T23" fmla="*/ 1718 h 15125"/>
              <a:gd name="T24" fmla="*/ 14719 w 39125"/>
              <a:gd name="T25" fmla="*/ 1781 h 15125"/>
              <a:gd name="T26" fmla="*/ 12313 w 39125"/>
              <a:gd name="T27" fmla="*/ 2125 h 15125"/>
              <a:gd name="T28" fmla="*/ 9875 w 39125"/>
              <a:gd name="T29" fmla="*/ 1968 h 15125"/>
              <a:gd name="T30" fmla="*/ 7594 w 39125"/>
              <a:gd name="T31" fmla="*/ 2718 h 15125"/>
              <a:gd name="T32" fmla="*/ 6594 w 39125"/>
              <a:gd name="T33" fmla="*/ 1750 h 15125"/>
              <a:gd name="T34" fmla="*/ 5719 w 39125"/>
              <a:gd name="T35" fmla="*/ 1968 h 15125"/>
              <a:gd name="T36" fmla="*/ 3656 w 39125"/>
              <a:gd name="T37" fmla="*/ 3906 h 15125"/>
              <a:gd name="T38" fmla="*/ 3375 w 39125"/>
              <a:gd name="T39" fmla="*/ 6500 h 15125"/>
              <a:gd name="T40" fmla="*/ 3219 w 39125"/>
              <a:gd name="T41" fmla="*/ 8375 h 15125"/>
              <a:gd name="T42" fmla="*/ 3781 w 39125"/>
              <a:gd name="T43" fmla="*/ 9437 h 15125"/>
              <a:gd name="T44" fmla="*/ 5719 w 39125"/>
              <a:gd name="T45" fmla="*/ 11406 h 15125"/>
              <a:gd name="T46" fmla="*/ 7906 w 39125"/>
              <a:gd name="T47" fmla="*/ 12875 h 15125"/>
              <a:gd name="T48" fmla="*/ 7375 w 39125"/>
              <a:gd name="T49" fmla="*/ 14781 h 15125"/>
              <a:gd name="T50" fmla="*/ 12125 w 39125"/>
              <a:gd name="T51" fmla="*/ 14281 h 15125"/>
              <a:gd name="T52" fmla="*/ 15875 w 39125"/>
              <a:gd name="T53" fmla="*/ 13031 h 15125"/>
              <a:gd name="T54" fmla="*/ 21438 w 39125"/>
              <a:gd name="T55" fmla="*/ 11000 h 15125"/>
              <a:gd name="T56" fmla="*/ 18813 w 39125"/>
              <a:gd name="T57" fmla="*/ 12375 h 15125"/>
              <a:gd name="T58" fmla="*/ 32000 w 39125"/>
              <a:gd name="T59" fmla="*/ 7562 h 15125"/>
              <a:gd name="T60" fmla="*/ 16063 w 39125"/>
              <a:gd name="T61" fmla="*/ 12875 h 15125"/>
              <a:gd name="T62" fmla="*/ 2313 w 39125"/>
              <a:gd name="T63" fmla="*/ 6875 h 15125"/>
              <a:gd name="T64" fmla="*/ 10344 w 39125"/>
              <a:gd name="T65" fmla="*/ 1562 h 15125"/>
              <a:gd name="T66" fmla="*/ 15500 w 39125"/>
              <a:gd name="T67" fmla="*/ 718 h 15125"/>
              <a:gd name="T68" fmla="*/ 0 w 39125"/>
              <a:gd name="T69" fmla="*/ 8031 h 15125"/>
              <a:gd name="T70" fmla="*/ 31656 w 39125"/>
              <a:gd name="T71" fmla="*/ 7531 h 15125"/>
              <a:gd name="T72" fmla="*/ 30344 w 39125"/>
              <a:gd name="T73" fmla="*/ 7812 h 15125"/>
              <a:gd name="T74" fmla="*/ 31344 w 39125"/>
              <a:gd name="T75" fmla="*/ 3000 h 15125"/>
              <a:gd name="T76" fmla="*/ 29781 w 39125"/>
              <a:gd name="T77" fmla="*/ 5250 h 15125"/>
              <a:gd name="T78" fmla="*/ 29750 w 39125"/>
              <a:gd name="T79" fmla="*/ 4906 h 15125"/>
              <a:gd name="T80" fmla="*/ 32719 w 39125"/>
              <a:gd name="T81" fmla="*/ 7750 h 15125"/>
              <a:gd name="T82" fmla="*/ 30813 w 39125"/>
              <a:gd name="T83" fmla="*/ 7875 h 15125"/>
              <a:gd name="T84" fmla="*/ 31781 w 39125"/>
              <a:gd name="T85" fmla="*/ 2687 h 15125"/>
              <a:gd name="T86" fmla="*/ 32188 w 39125"/>
              <a:gd name="T87" fmla="*/ 5375 h 15125"/>
              <a:gd name="T88" fmla="*/ 33781 w 39125"/>
              <a:gd name="T89" fmla="*/ 7562 h 15125"/>
              <a:gd name="T90" fmla="*/ 34906 w 39125"/>
              <a:gd name="T91" fmla="*/ 7000 h 15125"/>
              <a:gd name="T92" fmla="*/ 34750 w 39125"/>
              <a:gd name="T93" fmla="*/ 5187 h 15125"/>
              <a:gd name="T94" fmla="*/ 31469 w 39125"/>
              <a:gd name="T95" fmla="*/ 6656 h 15125"/>
              <a:gd name="T96" fmla="*/ 36219 w 39125"/>
              <a:gd name="T97" fmla="*/ 6125 h 15125"/>
              <a:gd name="T98" fmla="*/ 27844 w 39125"/>
              <a:gd name="T99" fmla="*/ 4875 h 15125"/>
              <a:gd name="T100" fmla="*/ 29531 w 39125"/>
              <a:gd name="T101" fmla="*/ 8125 h 15125"/>
              <a:gd name="T102" fmla="*/ 28125 w 39125"/>
              <a:gd name="T103" fmla="*/ 8031 h 15125"/>
              <a:gd name="T104" fmla="*/ 32156 w 39125"/>
              <a:gd name="T105" fmla="*/ 4625 h 15125"/>
              <a:gd name="T106" fmla="*/ 33000 w 39125"/>
              <a:gd name="T107" fmla="*/ 375 h 15125"/>
              <a:gd name="T108" fmla="*/ 31625 w 39125"/>
              <a:gd name="T109" fmla="*/ 1156 h 15125"/>
              <a:gd name="T110" fmla="*/ 34594 w 39125"/>
              <a:gd name="T111" fmla="*/ 6093 h 15125"/>
              <a:gd name="T112" fmla="*/ 33563 w 39125"/>
              <a:gd name="T113" fmla="*/ 3781 h 15125"/>
              <a:gd name="T114" fmla="*/ 33031 w 39125"/>
              <a:gd name="T115" fmla="*/ 4062 h 15125"/>
              <a:gd name="T116" fmla="*/ 29219 w 39125"/>
              <a:gd name="T117" fmla="*/ 4125 h 15125"/>
              <a:gd name="T118" fmla="*/ 28625 w 39125"/>
              <a:gd name="T119" fmla="*/ 4343 h 15125"/>
              <a:gd name="T120" fmla="*/ 38625 w 39125"/>
              <a:gd name="T121" fmla="*/ 6750 h 15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9125" h="15125">
                <a:moveTo>
                  <a:pt x="30656" y="7000"/>
                </a:moveTo>
                <a:cubicBezTo>
                  <a:pt x="30656" y="7000"/>
                  <a:pt x="30688" y="7000"/>
                  <a:pt x="30688" y="7000"/>
                </a:cubicBezTo>
                <a:cubicBezTo>
                  <a:pt x="30750" y="7000"/>
                  <a:pt x="30781" y="7031"/>
                  <a:pt x="30813" y="7000"/>
                </a:cubicBezTo>
                <a:cubicBezTo>
                  <a:pt x="30844" y="7000"/>
                  <a:pt x="30875" y="7000"/>
                  <a:pt x="30938" y="7000"/>
                </a:cubicBezTo>
                <a:cubicBezTo>
                  <a:pt x="30969" y="7000"/>
                  <a:pt x="31000" y="7000"/>
                  <a:pt x="31031" y="6968"/>
                </a:cubicBezTo>
                <a:cubicBezTo>
                  <a:pt x="31031" y="6968"/>
                  <a:pt x="31063" y="6968"/>
                  <a:pt x="31094" y="6937"/>
                </a:cubicBezTo>
                <a:cubicBezTo>
                  <a:pt x="31000" y="6937"/>
                  <a:pt x="30875" y="6937"/>
                  <a:pt x="30781" y="6937"/>
                </a:cubicBezTo>
                <a:cubicBezTo>
                  <a:pt x="30625" y="6906"/>
                  <a:pt x="30469" y="6906"/>
                  <a:pt x="30313" y="6843"/>
                </a:cubicBezTo>
                <a:cubicBezTo>
                  <a:pt x="30281" y="6843"/>
                  <a:pt x="30281" y="6843"/>
                  <a:pt x="30250" y="6843"/>
                </a:cubicBezTo>
                <a:cubicBezTo>
                  <a:pt x="30125" y="6843"/>
                  <a:pt x="29969" y="6906"/>
                  <a:pt x="29906" y="6812"/>
                </a:cubicBezTo>
                <a:cubicBezTo>
                  <a:pt x="29813" y="6625"/>
                  <a:pt x="29688" y="6843"/>
                  <a:pt x="29563" y="6781"/>
                </a:cubicBezTo>
                <a:cubicBezTo>
                  <a:pt x="29500" y="6718"/>
                  <a:pt x="29406" y="6781"/>
                  <a:pt x="29375" y="6656"/>
                </a:cubicBezTo>
                <a:cubicBezTo>
                  <a:pt x="29375" y="6625"/>
                  <a:pt x="29344" y="6593"/>
                  <a:pt x="29313" y="6625"/>
                </a:cubicBezTo>
                <a:cubicBezTo>
                  <a:pt x="29219" y="6718"/>
                  <a:pt x="29156" y="6593"/>
                  <a:pt x="29094" y="6562"/>
                </a:cubicBezTo>
                <a:cubicBezTo>
                  <a:pt x="29094" y="6656"/>
                  <a:pt x="29094" y="6750"/>
                  <a:pt x="29000" y="6718"/>
                </a:cubicBezTo>
                <a:cubicBezTo>
                  <a:pt x="28906" y="6718"/>
                  <a:pt x="28844" y="6718"/>
                  <a:pt x="28781" y="6781"/>
                </a:cubicBezTo>
                <a:cubicBezTo>
                  <a:pt x="28719" y="6812"/>
                  <a:pt x="28688" y="6781"/>
                  <a:pt x="28688" y="6718"/>
                </a:cubicBezTo>
                <a:cubicBezTo>
                  <a:pt x="28656" y="6656"/>
                  <a:pt x="28688" y="6656"/>
                  <a:pt x="28750" y="6656"/>
                </a:cubicBezTo>
                <a:cubicBezTo>
                  <a:pt x="28813" y="6656"/>
                  <a:pt x="28844" y="6656"/>
                  <a:pt x="28875" y="6593"/>
                </a:cubicBezTo>
                <a:cubicBezTo>
                  <a:pt x="28969" y="6375"/>
                  <a:pt x="29281" y="6406"/>
                  <a:pt x="29438" y="6218"/>
                </a:cubicBezTo>
                <a:cubicBezTo>
                  <a:pt x="29438" y="6218"/>
                  <a:pt x="29438" y="6218"/>
                  <a:pt x="29469" y="6250"/>
                </a:cubicBezTo>
                <a:cubicBezTo>
                  <a:pt x="29563" y="6375"/>
                  <a:pt x="29594" y="6281"/>
                  <a:pt x="29656" y="6218"/>
                </a:cubicBezTo>
                <a:cubicBezTo>
                  <a:pt x="29750" y="6156"/>
                  <a:pt x="29844" y="6156"/>
                  <a:pt x="29875" y="6031"/>
                </a:cubicBezTo>
                <a:cubicBezTo>
                  <a:pt x="29875" y="5968"/>
                  <a:pt x="29938" y="6000"/>
                  <a:pt x="30000" y="6000"/>
                </a:cubicBezTo>
                <a:cubicBezTo>
                  <a:pt x="30000" y="6000"/>
                  <a:pt x="30000" y="6000"/>
                  <a:pt x="30031" y="6000"/>
                </a:cubicBezTo>
                <a:cubicBezTo>
                  <a:pt x="30031" y="6000"/>
                  <a:pt x="30031" y="6000"/>
                  <a:pt x="30031" y="6000"/>
                </a:cubicBezTo>
                <a:cubicBezTo>
                  <a:pt x="30063" y="6000"/>
                  <a:pt x="30063" y="6000"/>
                  <a:pt x="30094" y="6031"/>
                </a:cubicBezTo>
                <a:cubicBezTo>
                  <a:pt x="30094" y="6031"/>
                  <a:pt x="30094" y="6031"/>
                  <a:pt x="30125" y="6031"/>
                </a:cubicBezTo>
                <a:cubicBezTo>
                  <a:pt x="30125" y="6031"/>
                  <a:pt x="30156" y="6031"/>
                  <a:pt x="30156" y="6031"/>
                </a:cubicBezTo>
                <a:cubicBezTo>
                  <a:pt x="30219" y="6031"/>
                  <a:pt x="30250" y="6000"/>
                  <a:pt x="30250" y="5906"/>
                </a:cubicBezTo>
                <a:cubicBezTo>
                  <a:pt x="30250" y="5906"/>
                  <a:pt x="30250" y="5906"/>
                  <a:pt x="30250" y="5906"/>
                </a:cubicBezTo>
                <a:cubicBezTo>
                  <a:pt x="30281" y="5875"/>
                  <a:pt x="30313" y="5875"/>
                  <a:pt x="30313" y="5875"/>
                </a:cubicBezTo>
                <a:cubicBezTo>
                  <a:pt x="30438" y="5843"/>
                  <a:pt x="30563" y="5781"/>
                  <a:pt x="30656" y="5718"/>
                </a:cubicBezTo>
                <a:cubicBezTo>
                  <a:pt x="30781" y="5656"/>
                  <a:pt x="30875" y="5593"/>
                  <a:pt x="31000" y="5531"/>
                </a:cubicBezTo>
                <a:cubicBezTo>
                  <a:pt x="30969" y="5500"/>
                  <a:pt x="30938" y="5500"/>
                  <a:pt x="30906" y="5500"/>
                </a:cubicBezTo>
                <a:cubicBezTo>
                  <a:pt x="30813" y="5468"/>
                  <a:pt x="30719" y="5468"/>
                  <a:pt x="30656" y="5562"/>
                </a:cubicBezTo>
                <a:cubicBezTo>
                  <a:pt x="30656" y="5593"/>
                  <a:pt x="30656" y="5593"/>
                  <a:pt x="30625" y="5593"/>
                </a:cubicBezTo>
                <a:cubicBezTo>
                  <a:pt x="30625" y="5625"/>
                  <a:pt x="30594" y="5625"/>
                  <a:pt x="30563" y="5625"/>
                </a:cubicBezTo>
                <a:cubicBezTo>
                  <a:pt x="30531" y="5625"/>
                  <a:pt x="30500" y="5656"/>
                  <a:pt x="30469" y="5656"/>
                </a:cubicBezTo>
                <a:cubicBezTo>
                  <a:pt x="30406" y="5656"/>
                  <a:pt x="30344" y="5687"/>
                  <a:pt x="30281" y="5687"/>
                </a:cubicBezTo>
                <a:cubicBezTo>
                  <a:pt x="30125" y="5687"/>
                  <a:pt x="29938" y="5687"/>
                  <a:pt x="29781" y="5687"/>
                </a:cubicBezTo>
                <a:cubicBezTo>
                  <a:pt x="29719" y="5687"/>
                  <a:pt x="29688" y="5625"/>
                  <a:pt x="29656" y="5593"/>
                </a:cubicBezTo>
                <a:cubicBezTo>
                  <a:pt x="29594" y="5531"/>
                  <a:pt x="29500" y="5531"/>
                  <a:pt x="29438" y="5593"/>
                </a:cubicBezTo>
                <a:cubicBezTo>
                  <a:pt x="29375" y="5687"/>
                  <a:pt x="29250" y="5687"/>
                  <a:pt x="29156" y="5718"/>
                </a:cubicBezTo>
                <a:cubicBezTo>
                  <a:pt x="29031" y="5750"/>
                  <a:pt x="28844" y="5812"/>
                  <a:pt x="28750" y="5625"/>
                </a:cubicBezTo>
                <a:cubicBezTo>
                  <a:pt x="28750" y="5562"/>
                  <a:pt x="28719" y="5562"/>
                  <a:pt x="28688" y="5593"/>
                </a:cubicBezTo>
                <a:cubicBezTo>
                  <a:pt x="28594" y="5718"/>
                  <a:pt x="28531" y="5656"/>
                  <a:pt x="28469" y="5562"/>
                </a:cubicBezTo>
                <a:cubicBezTo>
                  <a:pt x="28438" y="5531"/>
                  <a:pt x="28406" y="5406"/>
                  <a:pt x="28281" y="5500"/>
                </a:cubicBezTo>
                <a:cubicBezTo>
                  <a:pt x="28250" y="5531"/>
                  <a:pt x="28219" y="5562"/>
                  <a:pt x="28156" y="5531"/>
                </a:cubicBezTo>
                <a:cubicBezTo>
                  <a:pt x="28125" y="5500"/>
                  <a:pt x="28156" y="5468"/>
                  <a:pt x="28156" y="5437"/>
                </a:cubicBezTo>
                <a:cubicBezTo>
                  <a:pt x="28188" y="5375"/>
                  <a:pt x="28250" y="5312"/>
                  <a:pt x="28281" y="5343"/>
                </a:cubicBezTo>
                <a:cubicBezTo>
                  <a:pt x="28438" y="5468"/>
                  <a:pt x="28531" y="5343"/>
                  <a:pt x="28625" y="5281"/>
                </a:cubicBezTo>
                <a:cubicBezTo>
                  <a:pt x="28719" y="5250"/>
                  <a:pt x="28719" y="5218"/>
                  <a:pt x="28781" y="5312"/>
                </a:cubicBezTo>
                <a:cubicBezTo>
                  <a:pt x="28844" y="5406"/>
                  <a:pt x="28938" y="5343"/>
                  <a:pt x="28938" y="5281"/>
                </a:cubicBezTo>
                <a:cubicBezTo>
                  <a:pt x="28969" y="5093"/>
                  <a:pt x="29063" y="5062"/>
                  <a:pt x="29219" y="5093"/>
                </a:cubicBezTo>
                <a:cubicBezTo>
                  <a:pt x="29281" y="5093"/>
                  <a:pt x="29313" y="5062"/>
                  <a:pt x="29375" y="5000"/>
                </a:cubicBezTo>
                <a:cubicBezTo>
                  <a:pt x="29438" y="4906"/>
                  <a:pt x="29281" y="4968"/>
                  <a:pt x="29313" y="4906"/>
                </a:cubicBezTo>
                <a:cubicBezTo>
                  <a:pt x="29375" y="4718"/>
                  <a:pt x="29250" y="4781"/>
                  <a:pt x="29156" y="4781"/>
                </a:cubicBezTo>
                <a:cubicBezTo>
                  <a:pt x="29125" y="4812"/>
                  <a:pt x="29063" y="4812"/>
                  <a:pt x="29031" y="4812"/>
                </a:cubicBezTo>
                <a:cubicBezTo>
                  <a:pt x="28781" y="4781"/>
                  <a:pt x="28625" y="4968"/>
                  <a:pt x="28438" y="5093"/>
                </a:cubicBezTo>
                <a:cubicBezTo>
                  <a:pt x="28344" y="5156"/>
                  <a:pt x="28313" y="5312"/>
                  <a:pt x="28188" y="5156"/>
                </a:cubicBezTo>
                <a:cubicBezTo>
                  <a:pt x="28188" y="5125"/>
                  <a:pt x="28156" y="5125"/>
                  <a:pt x="28125" y="5156"/>
                </a:cubicBezTo>
                <a:cubicBezTo>
                  <a:pt x="27969" y="5250"/>
                  <a:pt x="27781" y="5218"/>
                  <a:pt x="27563" y="5125"/>
                </a:cubicBezTo>
                <a:cubicBezTo>
                  <a:pt x="27594" y="5187"/>
                  <a:pt x="27625" y="5187"/>
                  <a:pt x="27625" y="5218"/>
                </a:cubicBezTo>
                <a:cubicBezTo>
                  <a:pt x="27688" y="5281"/>
                  <a:pt x="27719" y="5406"/>
                  <a:pt x="27625" y="5437"/>
                </a:cubicBezTo>
                <a:cubicBezTo>
                  <a:pt x="27531" y="5468"/>
                  <a:pt x="27375" y="5656"/>
                  <a:pt x="27281" y="5437"/>
                </a:cubicBezTo>
                <a:cubicBezTo>
                  <a:pt x="27250" y="5406"/>
                  <a:pt x="27250" y="5406"/>
                  <a:pt x="27219" y="5406"/>
                </a:cubicBezTo>
                <a:cubicBezTo>
                  <a:pt x="27125" y="5468"/>
                  <a:pt x="27000" y="5500"/>
                  <a:pt x="26906" y="5500"/>
                </a:cubicBezTo>
                <a:cubicBezTo>
                  <a:pt x="26844" y="5531"/>
                  <a:pt x="26813" y="5531"/>
                  <a:pt x="26813" y="5593"/>
                </a:cubicBezTo>
                <a:cubicBezTo>
                  <a:pt x="26781" y="5718"/>
                  <a:pt x="26719" y="5781"/>
                  <a:pt x="26563" y="5812"/>
                </a:cubicBezTo>
                <a:cubicBezTo>
                  <a:pt x="26594" y="5625"/>
                  <a:pt x="26469" y="5656"/>
                  <a:pt x="26375" y="5687"/>
                </a:cubicBezTo>
                <a:cubicBezTo>
                  <a:pt x="26188" y="5687"/>
                  <a:pt x="26031" y="5718"/>
                  <a:pt x="25844" y="5781"/>
                </a:cubicBezTo>
                <a:cubicBezTo>
                  <a:pt x="25781" y="5812"/>
                  <a:pt x="25656" y="5812"/>
                  <a:pt x="25563" y="5718"/>
                </a:cubicBezTo>
                <a:cubicBezTo>
                  <a:pt x="25469" y="5625"/>
                  <a:pt x="25375" y="5625"/>
                  <a:pt x="25281" y="5656"/>
                </a:cubicBezTo>
                <a:cubicBezTo>
                  <a:pt x="25281" y="5656"/>
                  <a:pt x="25281" y="5656"/>
                  <a:pt x="25281" y="5656"/>
                </a:cubicBezTo>
                <a:cubicBezTo>
                  <a:pt x="25156" y="5687"/>
                  <a:pt x="25031" y="5656"/>
                  <a:pt x="24906" y="5625"/>
                </a:cubicBezTo>
                <a:cubicBezTo>
                  <a:pt x="24844" y="5625"/>
                  <a:pt x="24781" y="5593"/>
                  <a:pt x="24719" y="5562"/>
                </a:cubicBezTo>
                <a:cubicBezTo>
                  <a:pt x="24656" y="5531"/>
                  <a:pt x="24594" y="5562"/>
                  <a:pt x="24563" y="5593"/>
                </a:cubicBezTo>
                <a:cubicBezTo>
                  <a:pt x="24438" y="5750"/>
                  <a:pt x="24313" y="5781"/>
                  <a:pt x="24125" y="5718"/>
                </a:cubicBezTo>
                <a:cubicBezTo>
                  <a:pt x="24156" y="5718"/>
                  <a:pt x="24156" y="5687"/>
                  <a:pt x="24188" y="5687"/>
                </a:cubicBezTo>
                <a:cubicBezTo>
                  <a:pt x="24313" y="5656"/>
                  <a:pt x="24313" y="5468"/>
                  <a:pt x="24469" y="5500"/>
                </a:cubicBezTo>
                <a:cubicBezTo>
                  <a:pt x="24438" y="5406"/>
                  <a:pt x="24500" y="5375"/>
                  <a:pt x="24594" y="5375"/>
                </a:cubicBezTo>
                <a:cubicBezTo>
                  <a:pt x="24844" y="5375"/>
                  <a:pt x="25094" y="5250"/>
                  <a:pt x="25313" y="5156"/>
                </a:cubicBezTo>
                <a:cubicBezTo>
                  <a:pt x="25500" y="5062"/>
                  <a:pt x="25688" y="4937"/>
                  <a:pt x="25938" y="5125"/>
                </a:cubicBezTo>
                <a:cubicBezTo>
                  <a:pt x="25938" y="5125"/>
                  <a:pt x="25969" y="5125"/>
                  <a:pt x="26000" y="5093"/>
                </a:cubicBezTo>
                <a:cubicBezTo>
                  <a:pt x="25906" y="5000"/>
                  <a:pt x="25906" y="4937"/>
                  <a:pt x="26063" y="4875"/>
                </a:cubicBezTo>
                <a:cubicBezTo>
                  <a:pt x="26188" y="4843"/>
                  <a:pt x="26281" y="4906"/>
                  <a:pt x="26375" y="4781"/>
                </a:cubicBezTo>
                <a:cubicBezTo>
                  <a:pt x="26469" y="4656"/>
                  <a:pt x="26625" y="4687"/>
                  <a:pt x="26750" y="4625"/>
                </a:cubicBezTo>
                <a:cubicBezTo>
                  <a:pt x="26906" y="4562"/>
                  <a:pt x="27000" y="4687"/>
                  <a:pt x="27125" y="4718"/>
                </a:cubicBezTo>
                <a:cubicBezTo>
                  <a:pt x="27125" y="4750"/>
                  <a:pt x="27156" y="4750"/>
                  <a:pt x="27156" y="4781"/>
                </a:cubicBezTo>
                <a:cubicBezTo>
                  <a:pt x="27375" y="4906"/>
                  <a:pt x="27531" y="4875"/>
                  <a:pt x="27688" y="4687"/>
                </a:cubicBezTo>
                <a:cubicBezTo>
                  <a:pt x="27438" y="4812"/>
                  <a:pt x="27219" y="4718"/>
                  <a:pt x="27000" y="4625"/>
                </a:cubicBezTo>
                <a:cubicBezTo>
                  <a:pt x="27156" y="4531"/>
                  <a:pt x="27250" y="4343"/>
                  <a:pt x="27438" y="4468"/>
                </a:cubicBezTo>
                <a:cubicBezTo>
                  <a:pt x="27438" y="4468"/>
                  <a:pt x="27469" y="4468"/>
                  <a:pt x="27469" y="4437"/>
                </a:cubicBezTo>
                <a:cubicBezTo>
                  <a:pt x="27750" y="4218"/>
                  <a:pt x="28125" y="4250"/>
                  <a:pt x="28438" y="4125"/>
                </a:cubicBezTo>
                <a:cubicBezTo>
                  <a:pt x="28563" y="4062"/>
                  <a:pt x="28719" y="4093"/>
                  <a:pt x="28844" y="4062"/>
                </a:cubicBezTo>
                <a:cubicBezTo>
                  <a:pt x="29094" y="3968"/>
                  <a:pt x="29344" y="3843"/>
                  <a:pt x="29563" y="3718"/>
                </a:cubicBezTo>
                <a:cubicBezTo>
                  <a:pt x="29656" y="3656"/>
                  <a:pt x="29750" y="3593"/>
                  <a:pt x="29844" y="3562"/>
                </a:cubicBezTo>
                <a:cubicBezTo>
                  <a:pt x="29969" y="3500"/>
                  <a:pt x="30063" y="3437"/>
                  <a:pt x="30156" y="3406"/>
                </a:cubicBezTo>
                <a:cubicBezTo>
                  <a:pt x="30188" y="3406"/>
                  <a:pt x="30219" y="3375"/>
                  <a:pt x="30250" y="3375"/>
                </a:cubicBezTo>
                <a:cubicBezTo>
                  <a:pt x="30250" y="3343"/>
                  <a:pt x="30250" y="3343"/>
                  <a:pt x="30250" y="3343"/>
                </a:cubicBezTo>
                <a:cubicBezTo>
                  <a:pt x="30281" y="3343"/>
                  <a:pt x="30281" y="3312"/>
                  <a:pt x="30313" y="3312"/>
                </a:cubicBezTo>
                <a:cubicBezTo>
                  <a:pt x="30313" y="3281"/>
                  <a:pt x="30313" y="3281"/>
                  <a:pt x="30281" y="3250"/>
                </a:cubicBezTo>
                <a:cubicBezTo>
                  <a:pt x="30281" y="3250"/>
                  <a:pt x="30250" y="3218"/>
                  <a:pt x="30219" y="3218"/>
                </a:cubicBezTo>
                <a:cubicBezTo>
                  <a:pt x="30219" y="3218"/>
                  <a:pt x="30219" y="3187"/>
                  <a:pt x="30188" y="3187"/>
                </a:cubicBezTo>
                <a:cubicBezTo>
                  <a:pt x="30188" y="3187"/>
                  <a:pt x="30188" y="3187"/>
                  <a:pt x="30188" y="3187"/>
                </a:cubicBezTo>
                <a:cubicBezTo>
                  <a:pt x="30156" y="3156"/>
                  <a:pt x="30094" y="3156"/>
                  <a:pt x="30125" y="3125"/>
                </a:cubicBezTo>
                <a:cubicBezTo>
                  <a:pt x="30125" y="3093"/>
                  <a:pt x="30125" y="3093"/>
                  <a:pt x="30125" y="3093"/>
                </a:cubicBezTo>
                <a:cubicBezTo>
                  <a:pt x="30125" y="3093"/>
                  <a:pt x="30125" y="3093"/>
                  <a:pt x="30125" y="3093"/>
                </a:cubicBezTo>
                <a:cubicBezTo>
                  <a:pt x="30156" y="3062"/>
                  <a:pt x="30188" y="3031"/>
                  <a:pt x="30219" y="3031"/>
                </a:cubicBezTo>
                <a:cubicBezTo>
                  <a:pt x="30281" y="2968"/>
                  <a:pt x="30375" y="2937"/>
                  <a:pt x="30438" y="2937"/>
                </a:cubicBezTo>
                <a:cubicBezTo>
                  <a:pt x="30438" y="2906"/>
                  <a:pt x="30438" y="2906"/>
                  <a:pt x="30469" y="2937"/>
                </a:cubicBezTo>
                <a:cubicBezTo>
                  <a:pt x="30500" y="2937"/>
                  <a:pt x="30531" y="2937"/>
                  <a:pt x="30563" y="2937"/>
                </a:cubicBezTo>
                <a:cubicBezTo>
                  <a:pt x="30656" y="2937"/>
                  <a:pt x="30719" y="2937"/>
                  <a:pt x="30781" y="2906"/>
                </a:cubicBezTo>
                <a:cubicBezTo>
                  <a:pt x="30781" y="2875"/>
                  <a:pt x="30781" y="2875"/>
                  <a:pt x="30813" y="2875"/>
                </a:cubicBezTo>
                <a:cubicBezTo>
                  <a:pt x="30875" y="2843"/>
                  <a:pt x="30938" y="2781"/>
                  <a:pt x="31000" y="2718"/>
                </a:cubicBezTo>
                <a:cubicBezTo>
                  <a:pt x="31000" y="2687"/>
                  <a:pt x="31031" y="2656"/>
                  <a:pt x="31063" y="2625"/>
                </a:cubicBezTo>
                <a:cubicBezTo>
                  <a:pt x="30938" y="2656"/>
                  <a:pt x="30844" y="2625"/>
                  <a:pt x="30813" y="2531"/>
                </a:cubicBezTo>
                <a:cubicBezTo>
                  <a:pt x="30750" y="2593"/>
                  <a:pt x="30688" y="2562"/>
                  <a:pt x="30594" y="2531"/>
                </a:cubicBezTo>
                <a:cubicBezTo>
                  <a:pt x="30594" y="2531"/>
                  <a:pt x="30594" y="2531"/>
                  <a:pt x="30563" y="2531"/>
                </a:cubicBezTo>
                <a:cubicBezTo>
                  <a:pt x="30531" y="2531"/>
                  <a:pt x="30500" y="2531"/>
                  <a:pt x="30500" y="2562"/>
                </a:cubicBezTo>
                <a:cubicBezTo>
                  <a:pt x="30469" y="2562"/>
                  <a:pt x="30469" y="2593"/>
                  <a:pt x="30469" y="2593"/>
                </a:cubicBezTo>
                <a:cubicBezTo>
                  <a:pt x="30438" y="2593"/>
                  <a:pt x="30438" y="2593"/>
                  <a:pt x="30406" y="2562"/>
                </a:cubicBezTo>
                <a:cubicBezTo>
                  <a:pt x="30375" y="2531"/>
                  <a:pt x="30406" y="2500"/>
                  <a:pt x="30438" y="2468"/>
                </a:cubicBezTo>
                <a:cubicBezTo>
                  <a:pt x="30438" y="2468"/>
                  <a:pt x="30438" y="2437"/>
                  <a:pt x="30469" y="2437"/>
                </a:cubicBezTo>
                <a:cubicBezTo>
                  <a:pt x="30469" y="2437"/>
                  <a:pt x="30500" y="2406"/>
                  <a:pt x="30531" y="2406"/>
                </a:cubicBezTo>
                <a:cubicBezTo>
                  <a:pt x="30594" y="2406"/>
                  <a:pt x="30625" y="2406"/>
                  <a:pt x="30688" y="2406"/>
                </a:cubicBezTo>
                <a:cubicBezTo>
                  <a:pt x="30938" y="2375"/>
                  <a:pt x="31031" y="2312"/>
                  <a:pt x="31094" y="2093"/>
                </a:cubicBezTo>
                <a:cubicBezTo>
                  <a:pt x="31094" y="2093"/>
                  <a:pt x="31094" y="2093"/>
                  <a:pt x="31094" y="2062"/>
                </a:cubicBezTo>
                <a:cubicBezTo>
                  <a:pt x="31125" y="2031"/>
                  <a:pt x="31156" y="2000"/>
                  <a:pt x="31188" y="2000"/>
                </a:cubicBezTo>
                <a:cubicBezTo>
                  <a:pt x="31250" y="1968"/>
                  <a:pt x="31281" y="1968"/>
                  <a:pt x="31313" y="1968"/>
                </a:cubicBezTo>
                <a:cubicBezTo>
                  <a:pt x="31406" y="1968"/>
                  <a:pt x="31500" y="1968"/>
                  <a:pt x="31563" y="1906"/>
                </a:cubicBezTo>
                <a:cubicBezTo>
                  <a:pt x="31563" y="1906"/>
                  <a:pt x="31594" y="1906"/>
                  <a:pt x="31594" y="1875"/>
                </a:cubicBezTo>
                <a:cubicBezTo>
                  <a:pt x="31625" y="1843"/>
                  <a:pt x="31625" y="1843"/>
                  <a:pt x="31625" y="1812"/>
                </a:cubicBezTo>
                <a:cubicBezTo>
                  <a:pt x="31625" y="1812"/>
                  <a:pt x="31656" y="1812"/>
                  <a:pt x="31656" y="1812"/>
                </a:cubicBezTo>
                <a:cubicBezTo>
                  <a:pt x="31656" y="1812"/>
                  <a:pt x="31656" y="1812"/>
                  <a:pt x="31656" y="1812"/>
                </a:cubicBezTo>
                <a:cubicBezTo>
                  <a:pt x="31688" y="1812"/>
                  <a:pt x="31688" y="1812"/>
                  <a:pt x="31688" y="1812"/>
                </a:cubicBezTo>
                <a:cubicBezTo>
                  <a:pt x="31719" y="1812"/>
                  <a:pt x="31719" y="1843"/>
                  <a:pt x="31750" y="1843"/>
                </a:cubicBezTo>
                <a:cubicBezTo>
                  <a:pt x="31813" y="1875"/>
                  <a:pt x="31875" y="1843"/>
                  <a:pt x="31938" y="1843"/>
                </a:cubicBezTo>
                <a:cubicBezTo>
                  <a:pt x="31969" y="1843"/>
                  <a:pt x="32000" y="1812"/>
                  <a:pt x="32000" y="1812"/>
                </a:cubicBezTo>
                <a:cubicBezTo>
                  <a:pt x="32031" y="1812"/>
                  <a:pt x="32031" y="1812"/>
                  <a:pt x="32031" y="1812"/>
                </a:cubicBezTo>
                <a:cubicBezTo>
                  <a:pt x="32094" y="1781"/>
                  <a:pt x="32156" y="1750"/>
                  <a:pt x="32188" y="1718"/>
                </a:cubicBezTo>
                <a:cubicBezTo>
                  <a:pt x="32219" y="1718"/>
                  <a:pt x="32250" y="1718"/>
                  <a:pt x="32250" y="1687"/>
                </a:cubicBezTo>
                <a:cubicBezTo>
                  <a:pt x="32281" y="1687"/>
                  <a:pt x="32281" y="1656"/>
                  <a:pt x="32281" y="1656"/>
                </a:cubicBezTo>
                <a:cubicBezTo>
                  <a:pt x="32281" y="1656"/>
                  <a:pt x="32281" y="1625"/>
                  <a:pt x="32281" y="1625"/>
                </a:cubicBezTo>
                <a:cubicBezTo>
                  <a:pt x="32313" y="1625"/>
                  <a:pt x="32313" y="1593"/>
                  <a:pt x="32281" y="1593"/>
                </a:cubicBezTo>
                <a:cubicBezTo>
                  <a:pt x="32281" y="1562"/>
                  <a:pt x="32281" y="1531"/>
                  <a:pt x="32250" y="1531"/>
                </a:cubicBezTo>
                <a:cubicBezTo>
                  <a:pt x="32219" y="1500"/>
                  <a:pt x="32188" y="1500"/>
                  <a:pt x="32125" y="1500"/>
                </a:cubicBezTo>
                <a:cubicBezTo>
                  <a:pt x="32094" y="1531"/>
                  <a:pt x="32031" y="1531"/>
                  <a:pt x="32000" y="1531"/>
                </a:cubicBezTo>
                <a:cubicBezTo>
                  <a:pt x="31906" y="1531"/>
                  <a:pt x="31844" y="1531"/>
                  <a:pt x="31781" y="1562"/>
                </a:cubicBezTo>
                <a:cubicBezTo>
                  <a:pt x="31750" y="1562"/>
                  <a:pt x="31750" y="1562"/>
                  <a:pt x="31719" y="1593"/>
                </a:cubicBezTo>
                <a:cubicBezTo>
                  <a:pt x="31688" y="1593"/>
                  <a:pt x="31625" y="1625"/>
                  <a:pt x="31594" y="1656"/>
                </a:cubicBezTo>
                <a:cubicBezTo>
                  <a:pt x="31563" y="1687"/>
                  <a:pt x="31531" y="1687"/>
                  <a:pt x="31469" y="1718"/>
                </a:cubicBezTo>
                <a:cubicBezTo>
                  <a:pt x="31469" y="1718"/>
                  <a:pt x="31469" y="1718"/>
                  <a:pt x="31438" y="1718"/>
                </a:cubicBezTo>
                <a:cubicBezTo>
                  <a:pt x="31438" y="1718"/>
                  <a:pt x="31438" y="1718"/>
                  <a:pt x="31406" y="1718"/>
                </a:cubicBezTo>
                <a:cubicBezTo>
                  <a:pt x="31406" y="1718"/>
                  <a:pt x="31406" y="1718"/>
                  <a:pt x="31375" y="1718"/>
                </a:cubicBezTo>
                <a:cubicBezTo>
                  <a:pt x="31375" y="1718"/>
                  <a:pt x="31375" y="1718"/>
                  <a:pt x="31344" y="1718"/>
                </a:cubicBezTo>
                <a:cubicBezTo>
                  <a:pt x="31250" y="1718"/>
                  <a:pt x="31125" y="1718"/>
                  <a:pt x="31031" y="1750"/>
                </a:cubicBezTo>
                <a:cubicBezTo>
                  <a:pt x="30969" y="1750"/>
                  <a:pt x="30938" y="1750"/>
                  <a:pt x="30875" y="1750"/>
                </a:cubicBezTo>
                <a:cubicBezTo>
                  <a:pt x="30813" y="1750"/>
                  <a:pt x="30750" y="1750"/>
                  <a:pt x="30719" y="1750"/>
                </a:cubicBezTo>
                <a:cubicBezTo>
                  <a:pt x="30688" y="1750"/>
                  <a:pt x="30688" y="1750"/>
                  <a:pt x="30656" y="1750"/>
                </a:cubicBezTo>
                <a:cubicBezTo>
                  <a:pt x="30625" y="1750"/>
                  <a:pt x="30625" y="1750"/>
                  <a:pt x="30594" y="1750"/>
                </a:cubicBezTo>
                <a:cubicBezTo>
                  <a:pt x="30594" y="1750"/>
                  <a:pt x="30563" y="1750"/>
                  <a:pt x="30563" y="1750"/>
                </a:cubicBezTo>
                <a:cubicBezTo>
                  <a:pt x="30531" y="1781"/>
                  <a:pt x="30500" y="1781"/>
                  <a:pt x="30500" y="1781"/>
                </a:cubicBezTo>
                <a:cubicBezTo>
                  <a:pt x="30469" y="1812"/>
                  <a:pt x="30469" y="1812"/>
                  <a:pt x="30438" y="1812"/>
                </a:cubicBezTo>
                <a:cubicBezTo>
                  <a:pt x="30375" y="1843"/>
                  <a:pt x="30313" y="1843"/>
                  <a:pt x="30281" y="1843"/>
                </a:cubicBezTo>
                <a:cubicBezTo>
                  <a:pt x="30219" y="1843"/>
                  <a:pt x="30156" y="1812"/>
                  <a:pt x="30094" y="1781"/>
                </a:cubicBezTo>
                <a:cubicBezTo>
                  <a:pt x="30094" y="1750"/>
                  <a:pt x="30063" y="1750"/>
                  <a:pt x="30031" y="1718"/>
                </a:cubicBezTo>
                <a:cubicBezTo>
                  <a:pt x="30031" y="1781"/>
                  <a:pt x="30063" y="1812"/>
                  <a:pt x="30063" y="1843"/>
                </a:cubicBezTo>
                <a:cubicBezTo>
                  <a:pt x="30063" y="1875"/>
                  <a:pt x="30063" y="1906"/>
                  <a:pt x="30063" y="1937"/>
                </a:cubicBezTo>
                <a:cubicBezTo>
                  <a:pt x="30063" y="1968"/>
                  <a:pt x="30063" y="1968"/>
                  <a:pt x="30063" y="2000"/>
                </a:cubicBezTo>
                <a:cubicBezTo>
                  <a:pt x="30031" y="2000"/>
                  <a:pt x="30031" y="2000"/>
                  <a:pt x="30000" y="2031"/>
                </a:cubicBezTo>
                <a:cubicBezTo>
                  <a:pt x="30000" y="2031"/>
                  <a:pt x="29969" y="2031"/>
                  <a:pt x="29938" y="2031"/>
                </a:cubicBezTo>
                <a:cubicBezTo>
                  <a:pt x="29813" y="2062"/>
                  <a:pt x="29688" y="2062"/>
                  <a:pt x="29563" y="2031"/>
                </a:cubicBezTo>
                <a:cubicBezTo>
                  <a:pt x="29625" y="2093"/>
                  <a:pt x="29656" y="2125"/>
                  <a:pt x="29563" y="2187"/>
                </a:cubicBezTo>
                <a:cubicBezTo>
                  <a:pt x="29406" y="2281"/>
                  <a:pt x="29250" y="2250"/>
                  <a:pt x="29094" y="2281"/>
                </a:cubicBezTo>
                <a:cubicBezTo>
                  <a:pt x="28844" y="2343"/>
                  <a:pt x="28594" y="2406"/>
                  <a:pt x="28344" y="2468"/>
                </a:cubicBezTo>
                <a:cubicBezTo>
                  <a:pt x="28063" y="2562"/>
                  <a:pt x="27781" y="2593"/>
                  <a:pt x="27500" y="2625"/>
                </a:cubicBezTo>
                <a:cubicBezTo>
                  <a:pt x="27594" y="2750"/>
                  <a:pt x="27563" y="2875"/>
                  <a:pt x="27531" y="3000"/>
                </a:cubicBezTo>
                <a:cubicBezTo>
                  <a:pt x="27469" y="3125"/>
                  <a:pt x="27344" y="3125"/>
                  <a:pt x="27250" y="3125"/>
                </a:cubicBezTo>
                <a:cubicBezTo>
                  <a:pt x="27156" y="3125"/>
                  <a:pt x="27125" y="3093"/>
                  <a:pt x="27094" y="3000"/>
                </a:cubicBezTo>
                <a:cubicBezTo>
                  <a:pt x="27094" y="2937"/>
                  <a:pt x="27156" y="2906"/>
                  <a:pt x="27219" y="2906"/>
                </a:cubicBezTo>
                <a:cubicBezTo>
                  <a:pt x="27313" y="2906"/>
                  <a:pt x="27344" y="2875"/>
                  <a:pt x="27344" y="2781"/>
                </a:cubicBezTo>
                <a:cubicBezTo>
                  <a:pt x="27344" y="2656"/>
                  <a:pt x="27250" y="2687"/>
                  <a:pt x="27188" y="2687"/>
                </a:cubicBezTo>
                <a:cubicBezTo>
                  <a:pt x="26844" y="2781"/>
                  <a:pt x="26500" y="2843"/>
                  <a:pt x="26156" y="2906"/>
                </a:cubicBezTo>
                <a:cubicBezTo>
                  <a:pt x="26094" y="2906"/>
                  <a:pt x="26031" y="2937"/>
                  <a:pt x="26031" y="2875"/>
                </a:cubicBezTo>
                <a:cubicBezTo>
                  <a:pt x="26000" y="2687"/>
                  <a:pt x="25906" y="2750"/>
                  <a:pt x="25813" y="2812"/>
                </a:cubicBezTo>
                <a:cubicBezTo>
                  <a:pt x="25719" y="2843"/>
                  <a:pt x="25563" y="2843"/>
                  <a:pt x="25531" y="3000"/>
                </a:cubicBezTo>
                <a:cubicBezTo>
                  <a:pt x="25531" y="3031"/>
                  <a:pt x="25469" y="3031"/>
                  <a:pt x="25438" y="3062"/>
                </a:cubicBezTo>
                <a:cubicBezTo>
                  <a:pt x="25219" y="3125"/>
                  <a:pt x="25000" y="3125"/>
                  <a:pt x="24781" y="3156"/>
                </a:cubicBezTo>
                <a:cubicBezTo>
                  <a:pt x="24750" y="3156"/>
                  <a:pt x="24688" y="3156"/>
                  <a:pt x="24656" y="3125"/>
                </a:cubicBezTo>
                <a:cubicBezTo>
                  <a:pt x="24469" y="2968"/>
                  <a:pt x="24281" y="3031"/>
                  <a:pt x="24094" y="3125"/>
                </a:cubicBezTo>
                <a:cubicBezTo>
                  <a:pt x="23969" y="3187"/>
                  <a:pt x="23594" y="3093"/>
                  <a:pt x="23531" y="3000"/>
                </a:cubicBezTo>
                <a:cubicBezTo>
                  <a:pt x="23500" y="2968"/>
                  <a:pt x="23500" y="2906"/>
                  <a:pt x="23469" y="2937"/>
                </a:cubicBezTo>
                <a:cubicBezTo>
                  <a:pt x="23406" y="2937"/>
                  <a:pt x="23438" y="3000"/>
                  <a:pt x="23469" y="3031"/>
                </a:cubicBezTo>
                <a:cubicBezTo>
                  <a:pt x="23500" y="3062"/>
                  <a:pt x="23500" y="3093"/>
                  <a:pt x="23438" y="3125"/>
                </a:cubicBezTo>
                <a:cubicBezTo>
                  <a:pt x="23375" y="3125"/>
                  <a:pt x="23344" y="3125"/>
                  <a:pt x="23313" y="3062"/>
                </a:cubicBezTo>
                <a:cubicBezTo>
                  <a:pt x="23313" y="3031"/>
                  <a:pt x="23313" y="2968"/>
                  <a:pt x="23313" y="2937"/>
                </a:cubicBezTo>
                <a:cubicBezTo>
                  <a:pt x="23313" y="2875"/>
                  <a:pt x="23250" y="2843"/>
                  <a:pt x="23219" y="2812"/>
                </a:cubicBezTo>
                <a:cubicBezTo>
                  <a:pt x="23156" y="2812"/>
                  <a:pt x="23156" y="2875"/>
                  <a:pt x="23125" y="2906"/>
                </a:cubicBezTo>
                <a:cubicBezTo>
                  <a:pt x="23094" y="3031"/>
                  <a:pt x="22969" y="3031"/>
                  <a:pt x="22844" y="3062"/>
                </a:cubicBezTo>
                <a:cubicBezTo>
                  <a:pt x="22750" y="3062"/>
                  <a:pt x="22625" y="3031"/>
                  <a:pt x="22531" y="3093"/>
                </a:cubicBezTo>
                <a:cubicBezTo>
                  <a:pt x="22500" y="3125"/>
                  <a:pt x="22469" y="3125"/>
                  <a:pt x="22406" y="3093"/>
                </a:cubicBezTo>
                <a:cubicBezTo>
                  <a:pt x="22344" y="3062"/>
                  <a:pt x="22281" y="3062"/>
                  <a:pt x="22188" y="3062"/>
                </a:cubicBezTo>
                <a:cubicBezTo>
                  <a:pt x="22063" y="3093"/>
                  <a:pt x="22125" y="2937"/>
                  <a:pt x="22063" y="2937"/>
                </a:cubicBezTo>
                <a:cubicBezTo>
                  <a:pt x="21969" y="2843"/>
                  <a:pt x="22000" y="3031"/>
                  <a:pt x="21906" y="3031"/>
                </a:cubicBezTo>
                <a:cubicBezTo>
                  <a:pt x="21906" y="3031"/>
                  <a:pt x="21875" y="3031"/>
                  <a:pt x="21875" y="3031"/>
                </a:cubicBezTo>
                <a:cubicBezTo>
                  <a:pt x="21813" y="2937"/>
                  <a:pt x="21813" y="3000"/>
                  <a:pt x="21781" y="3031"/>
                </a:cubicBezTo>
                <a:cubicBezTo>
                  <a:pt x="21719" y="3093"/>
                  <a:pt x="21688" y="3125"/>
                  <a:pt x="21625" y="3125"/>
                </a:cubicBezTo>
                <a:cubicBezTo>
                  <a:pt x="21375" y="3187"/>
                  <a:pt x="21156" y="3000"/>
                  <a:pt x="20938" y="3125"/>
                </a:cubicBezTo>
                <a:cubicBezTo>
                  <a:pt x="20938" y="3125"/>
                  <a:pt x="20906" y="3125"/>
                  <a:pt x="20906" y="3125"/>
                </a:cubicBezTo>
                <a:cubicBezTo>
                  <a:pt x="20781" y="2968"/>
                  <a:pt x="20625" y="3000"/>
                  <a:pt x="20469" y="3125"/>
                </a:cubicBezTo>
                <a:cubicBezTo>
                  <a:pt x="20469" y="3125"/>
                  <a:pt x="20438" y="3125"/>
                  <a:pt x="20438" y="3125"/>
                </a:cubicBezTo>
                <a:cubicBezTo>
                  <a:pt x="20313" y="3031"/>
                  <a:pt x="20125" y="3062"/>
                  <a:pt x="20031" y="2937"/>
                </a:cubicBezTo>
                <a:cubicBezTo>
                  <a:pt x="19938" y="2843"/>
                  <a:pt x="19781" y="2843"/>
                  <a:pt x="19719" y="2750"/>
                </a:cubicBezTo>
                <a:cubicBezTo>
                  <a:pt x="19656" y="2625"/>
                  <a:pt x="19594" y="2625"/>
                  <a:pt x="19500" y="2625"/>
                </a:cubicBezTo>
                <a:cubicBezTo>
                  <a:pt x="19375" y="2625"/>
                  <a:pt x="19219" y="2656"/>
                  <a:pt x="19125" y="2593"/>
                </a:cubicBezTo>
                <a:cubicBezTo>
                  <a:pt x="18875" y="2468"/>
                  <a:pt x="18594" y="2500"/>
                  <a:pt x="18344" y="2437"/>
                </a:cubicBezTo>
                <a:cubicBezTo>
                  <a:pt x="17969" y="2343"/>
                  <a:pt x="17594" y="2343"/>
                  <a:pt x="17219" y="2281"/>
                </a:cubicBezTo>
                <a:cubicBezTo>
                  <a:pt x="17188" y="2281"/>
                  <a:pt x="17156" y="2281"/>
                  <a:pt x="17156" y="2250"/>
                </a:cubicBezTo>
                <a:cubicBezTo>
                  <a:pt x="17250" y="2156"/>
                  <a:pt x="17469" y="2250"/>
                  <a:pt x="17469" y="2031"/>
                </a:cubicBezTo>
                <a:cubicBezTo>
                  <a:pt x="17469" y="2031"/>
                  <a:pt x="17500" y="2031"/>
                  <a:pt x="17500" y="2031"/>
                </a:cubicBezTo>
                <a:cubicBezTo>
                  <a:pt x="17625" y="2000"/>
                  <a:pt x="17781" y="1968"/>
                  <a:pt x="17906" y="1937"/>
                </a:cubicBezTo>
                <a:cubicBezTo>
                  <a:pt x="18344" y="1937"/>
                  <a:pt x="18750" y="2000"/>
                  <a:pt x="19188" y="1968"/>
                </a:cubicBezTo>
                <a:cubicBezTo>
                  <a:pt x="19344" y="1937"/>
                  <a:pt x="19563" y="1875"/>
                  <a:pt x="19719" y="2000"/>
                </a:cubicBezTo>
                <a:cubicBezTo>
                  <a:pt x="19750" y="2031"/>
                  <a:pt x="19781" y="2031"/>
                  <a:pt x="19813" y="2000"/>
                </a:cubicBezTo>
                <a:cubicBezTo>
                  <a:pt x="19844" y="1812"/>
                  <a:pt x="19969" y="1906"/>
                  <a:pt x="20031" y="1968"/>
                </a:cubicBezTo>
                <a:cubicBezTo>
                  <a:pt x="20125" y="2031"/>
                  <a:pt x="20188" y="2000"/>
                  <a:pt x="20281" y="2000"/>
                </a:cubicBezTo>
                <a:cubicBezTo>
                  <a:pt x="20188" y="1968"/>
                  <a:pt x="20063" y="2000"/>
                  <a:pt x="20094" y="1875"/>
                </a:cubicBezTo>
                <a:cubicBezTo>
                  <a:pt x="20094" y="1781"/>
                  <a:pt x="20219" y="1812"/>
                  <a:pt x="20281" y="1812"/>
                </a:cubicBezTo>
                <a:cubicBezTo>
                  <a:pt x="20313" y="1812"/>
                  <a:pt x="20344" y="1812"/>
                  <a:pt x="20375" y="1781"/>
                </a:cubicBezTo>
                <a:cubicBezTo>
                  <a:pt x="20406" y="1781"/>
                  <a:pt x="20406" y="1781"/>
                  <a:pt x="20406" y="1781"/>
                </a:cubicBezTo>
                <a:cubicBezTo>
                  <a:pt x="20438" y="1781"/>
                  <a:pt x="20469" y="1781"/>
                  <a:pt x="20500" y="1781"/>
                </a:cubicBezTo>
                <a:cubicBezTo>
                  <a:pt x="20563" y="1781"/>
                  <a:pt x="20625" y="1750"/>
                  <a:pt x="20688" y="1750"/>
                </a:cubicBezTo>
                <a:cubicBezTo>
                  <a:pt x="20719" y="1750"/>
                  <a:pt x="20719" y="1750"/>
                  <a:pt x="20719" y="1750"/>
                </a:cubicBezTo>
                <a:cubicBezTo>
                  <a:pt x="20750" y="1750"/>
                  <a:pt x="20781" y="1750"/>
                  <a:pt x="20813" y="1750"/>
                </a:cubicBezTo>
                <a:lnTo>
                  <a:pt x="20813" y="1750"/>
                </a:lnTo>
                <a:cubicBezTo>
                  <a:pt x="20813" y="1750"/>
                  <a:pt x="20781" y="1750"/>
                  <a:pt x="20750" y="1750"/>
                </a:cubicBezTo>
                <a:cubicBezTo>
                  <a:pt x="20750" y="1750"/>
                  <a:pt x="20719" y="1750"/>
                  <a:pt x="20688" y="1750"/>
                </a:cubicBezTo>
                <a:cubicBezTo>
                  <a:pt x="20688" y="1750"/>
                  <a:pt x="20656" y="1750"/>
                  <a:pt x="20656" y="1750"/>
                </a:cubicBezTo>
                <a:cubicBezTo>
                  <a:pt x="20656" y="1750"/>
                  <a:pt x="20656" y="1750"/>
                  <a:pt x="20656" y="1750"/>
                </a:cubicBezTo>
                <a:cubicBezTo>
                  <a:pt x="20625" y="1781"/>
                  <a:pt x="20594" y="1781"/>
                  <a:pt x="20563" y="1781"/>
                </a:cubicBezTo>
                <a:lnTo>
                  <a:pt x="20563" y="1781"/>
                </a:lnTo>
                <a:cubicBezTo>
                  <a:pt x="20563" y="1781"/>
                  <a:pt x="20563" y="1781"/>
                  <a:pt x="20563" y="1781"/>
                </a:cubicBezTo>
                <a:cubicBezTo>
                  <a:pt x="20531" y="1781"/>
                  <a:pt x="20531" y="1781"/>
                  <a:pt x="20500" y="1781"/>
                </a:cubicBezTo>
                <a:cubicBezTo>
                  <a:pt x="20500" y="1781"/>
                  <a:pt x="20469" y="1781"/>
                  <a:pt x="20438" y="1750"/>
                </a:cubicBezTo>
                <a:cubicBezTo>
                  <a:pt x="20438" y="1750"/>
                  <a:pt x="20438" y="1750"/>
                  <a:pt x="20438" y="1750"/>
                </a:cubicBezTo>
                <a:cubicBezTo>
                  <a:pt x="20438" y="1750"/>
                  <a:pt x="20438" y="1750"/>
                  <a:pt x="20406" y="1750"/>
                </a:cubicBezTo>
                <a:cubicBezTo>
                  <a:pt x="20406" y="1750"/>
                  <a:pt x="20406" y="1750"/>
                  <a:pt x="20406" y="1750"/>
                </a:cubicBezTo>
                <a:cubicBezTo>
                  <a:pt x="20406" y="1750"/>
                  <a:pt x="20406" y="1750"/>
                  <a:pt x="20406" y="1750"/>
                </a:cubicBezTo>
                <a:cubicBezTo>
                  <a:pt x="20375" y="1750"/>
                  <a:pt x="20375" y="1718"/>
                  <a:pt x="20375" y="1718"/>
                </a:cubicBezTo>
                <a:cubicBezTo>
                  <a:pt x="20375" y="1718"/>
                  <a:pt x="20375" y="1718"/>
                  <a:pt x="20375" y="1718"/>
                </a:cubicBezTo>
                <a:cubicBezTo>
                  <a:pt x="20375" y="1718"/>
                  <a:pt x="20344" y="1718"/>
                  <a:pt x="20344" y="1718"/>
                </a:cubicBezTo>
                <a:cubicBezTo>
                  <a:pt x="20344" y="1718"/>
                  <a:pt x="20344" y="1687"/>
                  <a:pt x="20344" y="1687"/>
                </a:cubicBezTo>
                <a:cubicBezTo>
                  <a:pt x="20344" y="1687"/>
                  <a:pt x="20344" y="1687"/>
                  <a:pt x="20344" y="1687"/>
                </a:cubicBezTo>
                <a:cubicBezTo>
                  <a:pt x="20313" y="1687"/>
                  <a:pt x="20313" y="1656"/>
                  <a:pt x="20313" y="1656"/>
                </a:cubicBezTo>
                <a:cubicBezTo>
                  <a:pt x="20313" y="1656"/>
                  <a:pt x="20313" y="1656"/>
                  <a:pt x="20313" y="1656"/>
                </a:cubicBezTo>
                <a:cubicBezTo>
                  <a:pt x="20313" y="1625"/>
                  <a:pt x="20281" y="1625"/>
                  <a:pt x="20281" y="1593"/>
                </a:cubicBezTo>
                <a:cubicBezTo>
                  <a:pt x="20281" y="1562"/>
                  <a:pt x="20219" y="1562"/>
                  <a:pt x="20188" y="1562"/>
                </a:cubicBezTo>
                <a:cubicBezTo>
                  <a:pt x="19938" y="1406"/>
                  <a:pt x="19656" y="1468"/>
                  <a:pt x="19406" y="1343"/>
                </a:cubicBezTo>
                <a:cubicBezTo>
                  <a:pt x="19188" y="1218"/>
                  <a:pt x="18906" y="1250"/>
                  <a:pt x="18656" y="1187"/>
                </a:cubicBezTo>
                <a:cubicBezTo>
                  <a:pt x="18125" y="1062"/>
                  <a:pt x="17594" y="937"/>
                  <a:pt x="17031" y="968"/>
                </a:cubicBezTo>
                <a:cubicBezTo>
                  <a:pt x="16781" y="1000"/>
                  <a:pt x="16563" y="968"/>
                  <a:pt x="16313" y="1062"/>
                </a:cubicBezTo>
                <a:cubicBezTo>
                  <a:pt x="16094" y="1187"/>
                  <a:pt x="15875" y="1312"/>
                  <a:pt x="15625" y="1375"/>
                </a:cubicBezTo>
                <a:cubicBezTo>
                  <a:pt x="15438" y="1437"/>
                  <a:pt x="15281" y="1500"/>
                  <a:pt x="15156" y="1625"/>
                </a:cubicBezTo>
                <a:cubicBezTo>
                  <a:pt x="15094" y="1750"/>
                  <a:pt x="14906" y="1812"/>
                  <a:pt x="14906" y="1968"/>
                </a:cubicBezTo>
                <a:cubicBezTo>
                  <a:pt x="14938" y="2000"/>
                  <a:pt x="14875" y="2031"/>
                  <a:pt x="14875" y="2000"/>
                </a:cubicBezTo>
                <a:cubicBezTo>
                  <a:pt x="14656" y="1906"/>
                  <a:pt x="14438" y="2031"/>
                  <a:pt x="14250" y="1968"/>
                </a:cubicBezTo>
                <a:cubicBezTo>
                  <a:pt x="14188" y="1937"/>
                  <a:pt x="14125" y="1906"/>
                  <a:pt x="14063" y="1843"/>
                </a:cubicBezTo>
                <a:cubicBezTo>
                  <a:pt x="14063" y="1812"/>
                  <a:pt x="14031" y="1781"/>
                  <a:pt x="14063" y="1750"/>
                </a:cubicBezTo>
                <a:cubicBezTo>
                  <a:pt x="14094" y="1750"/>
                  <a:pt x="14125" y="1750"/>
                  <a:pt x="14125" y="1750"/>
                </a:cubicBezTo>
                <a:cubicBezTo>
                  <a:pt x="14313" y="1875"/>
                  <a:pt x="14500" y="1781"/>
                  <a:pt x="14656" y="1843"/>
                </a:cubicBezTo>
                <a:cubicBezTo>
                  <a:pt x="14688" y="1843"/>
                  <a:pt x="14750" y="1781"/>
                  <a:pt x="14719" y="1781"/>
                </a:cubicBezTo>
                <a:cubicBezTo>
                  <a:pt x="14625" y="1750"/>
                  <a:pt x="14563" y="1593"/>
                  <a:pt x="14438" y="1656"/>
                </a:cubicBezTo>
                <a:cubicBezTo>
                  <a:pt x="14313" y="1750"/>
                  <a:pt x="14219" y="1656"/>
                  <a:pt x="14188" y="1562"/>
                </a:cubicBezTo>
                <a:cubicBezTo>
                  <a:pt x="14125" y="1375"/>
                  <a:pt x="14031" y="1375"/>
                  <a:pt x="13875" y="1406"/>
                </a:cubicBezTo>
                <a:cubicBezTo>
                  <a:pt x="13750" y="1437"/>
                  <a:pt x="13625" y="1468"/>
                  <a:pt x="13563" y="1312"/>
                </a:cubicBezTo>
                <a:cubicBezTo>
                  <a:pt x="13531" y="1250"/>
                  <a:pt x="13500" y="1218"/>
                  <a:pt x="13438" y="1250"/>
                </a:cubicBezTo>
                <a:cubicBezTo>
                  <a:pt x="13406" y="1281"/>
                  <a:pt x="13344" y="1281"/>
                  <a:pt x="13313" y="1250"/>
                </a:cubicBezTo>
                <a:cubicBezTo>
                  <a:pt x="13063" y="1125"/>
                  <a:pt x="12813" y="1062"/>
                  <a:pt x="12531" y="1000"/>
                </a:cubicBezTo>
                <a:cubicBezTo>
                  <a:pt x="12344" y="968"/>
                  <a:pt x="12250" y="1031"/>
                  <a:pt x="12219" y="1187"/>
                </a:cubicBezTo>
                <a:cubicBezTo>
                  <a:pt x="12219" y="1218"/>
                  <a:pt x="12031" y="1500"/>
                  <a:pt x="12344" y="1375"/>
                </a:cubicBezTo>
                <a:cubicBezTo>
                  <a:pt x="12375" y="1375"/>
                  <a:pt x="12438" y="1406"/>
                  <a:pt x="12406" y="1468"/>
                </a:cubicBezTo>
                <a:cubicBezTo>
                  <a:pt x="12344" y="1625"/>
                  <a:pt x="12469" y="1593"/>
                  <a:pt x="12563" y="1625"/>
                </a:cubicBezTo>
                <a:cubicBezTo>
                  <a:pt x="12719" y="1625"/>
                  <a:pt x="12875" y="1656"/>
                  <a:pt x="13000" y="1750"/>
                </a:cubicBezTo>
                <a:cubicBezTo>
                  <a:pt x="13125" y="1875"/>
                  <a:pt x="13219" y="2062"/>
                  <a:pt x="13438" y="1875"/>
                </a:cubicBezTo>
                <a:cubicBezTo>
                  <a:pt x="13563" y="1968"/>
                  <a:pt x="13719" y="1906"/>
                  <a:pt x="13875" y="1937"/>
                </a:cubicBezTo>
                <a:cubicBezTo>
                  <a:pt x="13906" y="1968"/>
                  <a:pt x="13969" y="1968"/>
                  <a:pt x="14000" y="2031"/>
                </a:cubicBezTo>
                <a:cubicBezTo>
                  <a:pt x="14000" y="2062"/>
                  <a:pt x="13938" y="2125"/>
                  <a:pt x="13906" y="2125"/>
                </a:cubicBezTo>
                <a:cubicBezTo>
                  <a:pt x="13688" y="2125"/>
                  <a:pt x="13531" y="2187"/>
                  <a:pt x="13344" y="2281"/>
                </a:cubicBezTo>
                <a:cubicBezTo>
                  <a:pt x="13250" y="2312"/>
                  <a:pt x="13063" y="2250"/>
                  <a:pt x="12938" y="2250"/>
                </a:cubicBezTo>
                <a:cubicBezTo>
                  <a:pt x="12781" y="2250"/>
                  <a:pt x="12688" y="2187"/>
                  <a:pt x="12531" y="2125"/>
                </a:cubicBezTo>
                <a:cubicBezTo>
                  <a:pt x="12625" y="2062"/>
                  <a:pt x="12688" y="2093"/>
                  <a:pt x="12750" y="2062"/>
                </a:cubicBezTo>
                <a:cubicBezTo>
                  <a:pt x="12563" y="1875"/>
                  <a:pt x="12438" y="2000"/>
                  <a:pt x="12313" y="2125"/>
                </a:cubicBezTo>
                <a:cubicBezTo>
                  <a:pt x="12188" y="2218"/>
                  <a:pt x="12031" y="2125"/>
                  <a:pt x="11906" y="2250"/>
                </a:cubicBezTo>
                <a:cubicBezTo>
                  <a:pt x="11906" y="2250"/>
                  <a:pt x="11875" y="2218"/>
                  <a:pt x="11875" y="2218"/>
                </a:cubicBezTo>
                <a:cubicBezTo>
                  <a:pt x="11844" y="2062"/>
                  <a:pt x="11688" y="2093"/>
                  <a:pt x="11594" y="2062"/>
                </a:cubicBezTo>
                <a:cubicBezTo>
                  <a:pt x="11469" y="2062"/>
                  <a:pt x="11313" y="2000"/>
                  <a:pt x="11188" y="2062"/>
                </a:cubicBezTo>
                <a:cubicBezTo>
                  <a:pt x="11125" y="2093"/>
                  <a:pt x="11063" y="2093"/>
                  <a:pt x="11094" y="2156"/>
                </a:cubicBezTo>
                <a:cubicBezTo>
                  <a:pt x="11094" y="2218"/>
                  <a:pt x="11156" y="2187"/>
                  <a:pt x="11188" y="2187"/>
                </a:cubicBezTo>
                <a:cubicBezTo>
                  <a:pt x="11375" y="2187"/>
                  <a:pt x="11469" y="2218"/>
                  <a:pt x="11438" y="2437"/>
                </a:cubicBezTo>
                <a:cubicBezTo>
                  <a:pt x="11438" y="2562"/>
                  <a:pt x="11594" y="2562"/>
                  <a:pt x="11656" y="2687"/>
                </a:cubicBezTo>
                <a:cubicBezTo>
                  <a:pt x="11688" y="2750"/>
                  <a:pt x="11750" y="2656"/>
                  <a:pt x="11781" y="2625"/>
                </a:cubicBezTo>
                <a:cubicBezTo>
                  <a:pt x="11813" y="2625"/>
                  <a:pt x="11844" y="2625"/>
                  <a:pt x="11844" y="2625"/>
                </a:cubicBezTo>
                <a:cubicBezTo>
                  <a:pt x="11875" y="2656"/>
                  <a:pt x="11844" y="2687"/>
                  <a:pt x="11844" y="2718"/>
                </a:cubicBezTo>
                <a:cubicBezTo>
                  <a:pt x="11781" y="2843"/>
                  <a:pt x="11563" y="2875"/>
                  <a:pt x="11406" y="2812"/>
                </a:cubicBezTo>
                <a:cubicBezTo>
                  <a:pt x="11250" y="2750"/>
                  <a:pt x="11125" y="2687"/>
                  <a:pt x="11000" y="2562"/>
                </a:cubicBezTo>
                <a:cubicBezTo>
                  <a:pt x="10969" y="2656"/>
                  <a:pt x="11000" y="2687"/>
                  <a:pt x="11063" y="2718"/>
                </a:cubicBezTo>
                <a:cubicBezTo>
                  <a:pt x="11125" y="2750"/>
                  <a:pt x="11156" y="2812"/>
                  <a:pt x="11094" y="2843"/>
                </a:cubicBezTo>
                <a:cubicBezTo>
                  <a:pt x="11031" y="2906"/>
                  <a:pt x="11000" y="2906"/>
                  <a:pt x="10969" y="2843"/>
                </a:cubicBezTo>
                <a:cubicBezTo>
                  <a:pt x="10906" y="2781"/>
                  <a:pt x="10813" y="2750"/>
                  <a:pt x="10719" y="2687"/>
                </a:cubicBezTo>
                <a:cubicBezTo>
                  <a:pt x="10625" y="2625"/>
                  <a:pt x="10469" y="2625"/>
                  <a:pt x="10406" y="2531"/>
                </a:cubicBezTo>
                <a:cubicBezTo>
                  <a:pt x="10344" y="2406"/>
                  <a:pt x="10250" y="2312"/>
                  <a:pt x="10094" y="2250"/>
                </a:cubicBezTo>
                <a:cubicBezTo>
                  <a:pt x="10063" y="2250"/>
                  <a:pt x="10031" y="2218"/>
                  <a:pt x="10031" y="2156"/>
                </a:cubicBezTo>
                <a:cubicBezTo>
                  <a:pt x="10094" y="2000"/>
                  <a:pt x="9938" y="2000"/>
                  <a:pt x="9875" y="1968"/>
                </a:cubicBezTo>
                <a:cubicBezTo>
                  <a:pt x="9781" y="1937"/>
                  <a:pt x="9781" y="2031"/>
                  <a:pt x="9781" y="2093"/>
                </a:cubicBezTo>
                <a:cubicBezTo>
                  <a:pt x="9781" y="2156"/>
                  <a:pt x="9750" y="2187"/>
                  <a:pt x="9688" y="2187"/>
                </a:cubicBezTo>
                <a:cubicBezTo>
                  <a:pt x="9625" y="2187"/>
                  <a:pt x="9594" y="2250"/>
                  <a:pt x="9563" y="2281"/>
                </a:cubicBezTo>
                <a:cubicBezTo>
                  <a:pt x="9500" y="2406"/>
                  <a:pt x="9375" y="2531"/>
                  <a:pt x="9438" y="2687"/>
                </a:cubicBezTo>
                <a:cubicBezTo>
                  <a:pt x="9500" y="2843"/>
                  <a:pt x="9625" y="2812"/>
                  <a:pt x="9750" y="2781"/>
                </a:cubicBezTo>
                <a:cubicBezTo>
                  <a:pt x="9844" y="2781"/>
                  <a:pt x="9969" y="2781"/>
                  <a:pt x="9938" y="2968"/>
                </a:cubicBezTo>
                <a:cubicBezTo>
                  <a:pt x="9906" y="3062"/>
                  <a:pt x="9844" y="3031"/>
                  <a:pt x="9781" y="3031"/>
                </a:cubicBezTo>
                <a:cubicBezTo>
                  <a:pt x="9625" y="3031"/>
                  <a:pt x="9469" y="3062"/>
                  <a:pt x="9406" y="3250"/>
                </a:cubicBezTo>
                <a:cubicBezTo>
                  <a:pt x="9375" y="3375"/>
                  <a:pt x="9281" y="3468"/>
                  <a:pt x="9125" y="3437"/>
                </a:cubicBezTo>
                <a:cubicBezTo>
                  <a:pt x="9000" y="3437"/>
                  <a:pt x="8938" y="3437"/>
                  <a:pt x="8938" y="3312"/>
                </a:cubicBezTo>
                <a:cubicBezTo>
                  <a:pt x="8844" y="3375"/>
                  <a:pt x="8750" y="3375"/>
                  <a:pt x="8688" y="3343"/>
                </a:cubicBezTo>
                <a:cubicBezTo>
                  <a:pt x="8656" y="3343"/>
                  <a:pt x="8625" y="3312"/>
                  <a:pt x="8625" y="3281"/>
                </a:cubicBezTo>
                <a:cubicBezTo>
                  <a:pt x="8500" y="3156"/>
                  <a:pt x="8469" y="3000"/>
                  <a:pt x="8500" y="2843"/>
                </a:cubicBezTo>
                <a:cubicBezTo>
                  <a:pt x="8531" y="2812"/>
                  <a:pt x="8563" y="2718"/>
                  <a:pt x="8500" y="2718"/>
                </a:cubicBezTo>
                <a:cubicBezTo>
                  <a:pt x="8438" y="2687"/>
                  <a:pt x="8406" y="2781"/>
                  <a:pt x="8375" y="2812"/>
                </a:cubicBezTo>
                <a:cubicBezTo>
                  <a:pt x="8313" y="2906"/>
                  <a:pt x="8281" y="3062"/>
                  <a:pt x="8125" y="3031"/>
                </a:cubicBezTo>
                <a:cubicBezTo>
                  <a:pt x="8063" y="3031"/>
                  <a:pt x="8000" y="3031"/>
                  <a:pt x="7938" y="3093"/>
                </a:cubicBezTo>
                <a:cubicBezTo>
                  <a:pt x="7875" y="3156"/>
                  <a:pt x="7813" y="3156"/>
                  <a:pt x="7750" y="3031"/>
                </a:cubicBezTo>
                <a:cubicBezTo>
                  <a:pt x="7719" y="2968"/>
                  <a:pt x="7688" y="2843"/>
                  <a:pt x="7594" y="2843"/>
                </a:cubicBezTo>
                <a:cubicBezTo>
                  <a:pt x="7531" y="2843"/>
                  <a:pt x="7469" y="2843"/>
                  <a:pt x="7469" y="2781"/>
                </a:cubicBezTo>
                <a:cubicBezTo>
                  <a:pt x="7469" y="2718"/>
                  <a:pt x="7531" y="2718"/>
                  <a:pt x="7594" y="2718"/>
                </a:cubicBezTo>
                <a:cubicBezTo>
                  <a:pt x="7656" y="2687"/>
                  <a:pt x="7719" y="2656"/>
                  <a:pt x="7719" y="2593"/>
                </a:cubicBezTo>
                <a:cubicBezTo>
                  <a:pt x="7688" y="2500"/>
                  <a:pt x="7625" y="2468"/>
                  <a:pt x="7563" y="2468"/>
                </a:cubicBezTo>
                <a:cubicBezTo>
                  <a:pt x="7469" y="2500"/>
                  <a:pt x="7406" y="2468"/>
                  <a:pt x="7344" y="2437"/>
                </a:cubicBezTo>
                <a:cubicBezTo>
                  <a:pt x="7281" y="2406"/>
                  <a:pt x="7063" y="2343"/>
                  <a:pt x="7313" y="2250"/>
                </a:cubicBezTo>
                <a:cubicBezTo>
                  <a:pt x="7344" y="2218"/>
                  <a:pt x="7344" y="2156"/>
                  <a:pt x="7313" y="2125"/>
                </a:cubicBezTo>
                <a:cubicBezTo>
                  <a:pt x="7281" y="2062"/>
                  <a:pt x="7250" y="2125"/>
                  <a:pt x="7219" y="2156"/>
                </a:cubicBezTo>
                <a:cubicBezTo>
                  <a:pt x="7188" y="2187"/>
                  <a:pt x="7156" y="2187"/>
                  <a:pt x="7125" y="2156"/>
                </a:cubicBezTo>
                <a:cubicBezTo>
                  <a:pt x="7094" y="2125"/>
                  <a:pt x="7094" y="2093"/>
                  <a:pt x="7125" y="2062"/>
                </a:cubicBezTo>
                <a:cubicBezTo>
                  <a:pt x="7375" y="1937"/>
                  <a:pt x="7125" y="1718"/>
                  <a:pt x="7250" y="1562"/>
                </a:cubicBezTo>
                <a:cubicBezTo>
                  <a:pt x="7250" y="1562"/>
                  <a:pt x="7250" y="1531"/>
                  <a:pt x="7219" y="1531"/>
                </a:cubicBezTo>
                <a:cubicBezTo>
                  <a:pt x="7063" y="1500"/>
                  <a:pt x="7031" y="1343"/>
                  <a:pt x="6938" y="1250"/>
                </a:cubicBezTo>
                <a:cubicBezTo>
                  <a:pt x="6906" y="1187"/>
                  <a:pt x="6844" y="1062"/>
                  <a:pt x="6750" y="1093"/>
                </a:cubicBezTo>
                <a:cubicBezTo>
                  <a:pt x="6719" y="1125"/>
                  <a:pt x="6625" y="1093"/>
                  <a:pt x="6594" y="1187"/>
                </a:cubicBezTo>
                <a:cubicBezTo>
                  <a:pt x="6594" y="1281"/>
                  <a:pt x="6563" y="1406"/>
                  <a:pt x="6563" y="1500"/>
                </a:cubicBezTo>
                <a:cubicBezTo>
                  <a:pt x="6563" y="1562"/>
                  <a:pt x="6563" y="1593"/>
                  <a:pt x="6594" y="1593"/>
                </a:cubicBezTo>
                <a:cubicBezTo>
                  <a:pt x="6656" y="1625"/>
                  <a:pt x="6656" y="1593"/>
                  <a:pt x="6656" y="1562"/>
                </a:cubicBezTo>
                <a:cubicBezTo>
                  <a:pt x="6750" y="1500"/>
                  <a:pt x="6781" y="1500"/>
                  <a:pt x="6813" y="1593"/>
                </a:cubicBezTo>
                <a:cubicBezTo>
                  <a:pt x="6844" y="1625"/>
                  <a:pt x="6875" y="1687"/>
                  <a:pt x="6875" y="1718"/>
                </a:cubicBezTo>
                <a:cubicBezTo>
                  <a:pt x="6906" y="1750"/>
                  <a:pt x="6938" y="1812"/>
                  <a:pt x="6875" y="1843"/>
                </a:cubicBezTo>
                <a:cubicBezTo>
                  <a:pt x="6844" y="1875"/>
                  <a:pt x="6813" y="1843"/>
                  <a:pt x="6781" y="1812"/>
                </a:cubicBezTo>
                <a:cubicBezTo>
                  <a:pt x="6750" y="1718"/>
                  <a:pt x="6656" y="1687"/>
                  <a:pt x="6594" y="1750"/>
                </a:cubicBezTo>
                <a:cubicBezTo>
                  <a:pt x="6500" y="1781"/>
                  <a:pt x="6531" y="1875"/>
                  <a:pt x="6563" y="1937"/>
                </a:cubicBezTo>
                <a:cubicBezTo>
                  <a:pt x="6563" y="2031"/>
                  <a:pt x="6625" y="2093"/>
                  <a:pt x="6719" y="2093"/>
                </a:cubicBezTo>
                <a:cubicBezTo>
                  <a:pt x="6813" y="2062"/>
                  <a:pt x="6875" y="2093"/>
                  <a:pt x="6875" y="2187"/>
                </a:cubicBezTo>
                <a:cubicBezTo>
                  <a:pt x="6875" y="2250"/>
                  <a:pt x="6875" y="2281"/>
                  <a:pt x="6938" y="2281"/>
                </a:cubicBezTo>
                <a:cubicBezTo>
                  <a:pt x="7031" y="2343"/>
                  <a:pt x="7063" y="2437"/>
                  <a:pt x="6938" y="2531"/>
                </a:cubicBezTo>
                <a:cubicBezTo>
                  <a:pt x="7000" y="2562"/>
                  <a:pt x="7031" y="2562"/>
                  <a:pt x="7063" y="2593"/>
                </a:cubicBezTo>
                <a:cubicBezTo>
                  <a:pt x="7094" y="2625"/>
                  <a:pt x="7156" y="2656"/>
                  <a:pt x="7156" y="2718"/>
                </a:cubicBezTo>
                <a:cubicBezTo>
                  <a:pt x="7156" y="2812"/>
                  <a:pt x="7063" y="2750"/>
                  <a:pt x="7031" y="2781"/>
                </a:cubicBezTo>
                <a:cubicBezTo>
                  <a:pt x="6938" y="2843"/>
                  <a:pt x="6844" y="2875"/>
                  <a:pt x="6750" y="2937"/>
                </a:cubicBezTo>
                <a:cubicBezTo>
                  <a:pt x="6500" y="3093"/>
                  <a:pt x="6500" y="3093"/>
                  <a:pt x="6344" y="2968"/>
                </a:cubicBezTo>
                <a:cubicBezTo>
                  <a:pt x="6344" y="3000"/>
                  <a:pt x="6313" y="3031"/>
                  <a:pt x="6313" y="3062"/>
                </a:cubicBezTo>
                <a:cubicBezTo>
                  <a:pt x="6313" y="3093"/>
                  <a:pt x="6313" y="3156"/>
                  <a:pt x="6250" y="3156"/>
                </a:cubicBezTo>
                <a:cubicBezTo>
                  <a:pt x="6188" y="3156"/>
                  <a:pt x="6219" y="3093"/>
                  <a:pt x="6188" y="3062"/>
                </a:cubicBezTo>
                <a:cubicBezTo>
                  <a:pt x="6188" y="3031"/>
                  <a:pt x="6188" y="2968"/>
                  <a:pt x="6156" y="2968"/>
                </a:cubicBezTo>
                <a:cubicBezTo>
                  <a:pt x="5969" y="2906"/>
                  <a:pt x="5969" y="2656"/>
                  <a:pt x="5813" y="2593"/>
                </a:cubicBezTo>
                <a:cubicBezTo>
                  <a:pt x="5875" y="2531"/>
                  <a:pt x="6031" y="2625"/>
                  <a:pt x="6031" y="2500"/>
                </a:cubicBezTo>
                <a:cubicBezTo>
                  <a:pt x="6063" y="2375"/>
                  <a:pt x="6094" y="2250"/>
                  <a:pt x="6063" y="2093"/>
                </a:cubicBezTo>
                <a:cubicBezTo>
                  <a:pt x="6031" y="2062"/>
                  <a:pt x="6063" y="1968"/>
                  <a:pt x="6000" y="1968"/>
                </a:cubicBezTo>
                <a:cubicBezTo>
                  <a:pt x="5875" y="1968"/>
                  <a:pt x="5969" y="2062"/>
                  <a:pt x="5969" y="2125"/>
                </a:cubicBezTo>
                <a:cubicBezTo>
                  <a:pt x="5969" y="2125"/>
                  <a:pt x="5938" y="2125"/>
                  <a:pt x="5938" y="2156"/>
                </a:cubicBezTo>
                <a:cubicBezTo>
                  <a:pt x="5875" y="2093"/>
                  <a:pt x="5781" y="2031"/>
                  <a:pt x="5719" y="1968"/>
                </a:cubicBezTo>
                <a:cubicBezTo>
                  <a:pt x="5719" y="1937"/>
                  <a:pt x="5656" y="1906"/>
                  <a:pt x="5656" y="1937"/>
                </a:cubicBezTo>
                <a:cubicBezTo>
                  <a:pt x="5594" y="2062"/>
                  <a:pt x="5250" y="2031"/>
                  <a:pt x="5438" y="2281"/>
                </a:cubicBezTo>
                <a:cubicBezTo>
                  <a:pt x="5438" y="2312"/>
                  <a:pt x="5438" y="2343"/>
                  <a:pt x="5406" y="2343"/>
                </a:cubicBezTo>
                <a:cubicBezTo>
                  <a:pt x="5344" y="2406"/>
                  <a:pt x="5344" y="2468"/>
                  <a:pt x="5344" y="2562"/>
                </a:cubicBezTo>
                <a:cubicBezTo>
                  <a:pt x="5344" y="2625"/>
                  <a:pt x="5250" y="2625"/>
                  <a:pt x="5219" y="2593"/>
                </a:cubicBezTo>
                <a:cubicBezTo>
                  <a:pt x="5156" y="2593"/>
                  <a:pt x="5094" y="2562"/>
                  <a:pt x="5031" y="2531"/>
                </a:cubicBezTo>
                <a:cubicBezTo>
                  <a:pt x="5188" y="2500"/>
                  <a:pt x="5188" y="2468"/>
                  <a:pt x="5156" y="2375"/>
                </a:cubicBezTo>
                <a:cubicBezTo>
                  <a:pt x="5031" y="2187"/>
                  <a:pt x="4781" y="2156"/>
                  <a:pt x="4625" y="2281"/>
                </a:cubicBezTo>
                <a:cubicBezTo>
                  <a:pt x="4563" y="2281"/>
                  <a:pt x="4563" y="2343"/>
                  <a:pt x="4500" y="2375"/>
                </a:cubicBezTo>
                <a:cubicBezTo>
                  <a:pt x="4438" y="2406"/>
                  <a:pt x="4375" y="2406"/>
                  <a:pt x="4375" y="2312"/>
                </a:cubicBezTo>
                <a:cubicBezTo>
                  <a:pt x="4375" y="2187"/>
                  <a:pt x="4250" y="2031"/>
                  <a:pt x="4375" y="1906"/>
                </a:cubicBezTo>
                <a:cubicBezTo>
                  <a:pt x="4438" y="1812"/>
                  <a:pt x="4344" y="1812"/>
                  <a:pt x="4313" y="1781"/>
                </a:cubicBezTo>
                <a:cubicBezTo>
                  <a:pt x="4250" y="1718"/>
                  <a:pt x="4188" y="1718"/>
                  <a:pt x="4188" y="1781"/>
                </a:cubicBezTo>
                <a:cubicBezTo>
                  <a:pt x="4156" y="1937"/>
                  <a:pt x="4094" y="2031"/>
                  <a:pt x="4063" y="2156"/>
                </a:cubicBezTo>
                <a:cubicBezTo>
                  <a:pt x="3938" y="2437"/>
                  <a:pt x="4000" y="2718"/>
                  <a:pt x="4000" y="3000"/>
                </a:cubicBezTo>
                <a:cubicBezTo>
                  <a:pt x="4000" y="3062"/>
                  <a:pt x="3969" y="3125"/>
                  <a:pt x="3906" y="3125"/>
                </a:cubicBezTo>
                <a:cubicBezTo>
                  <a:pt x="3813" y="3156"/>
                  <a:pt x="3844" y="3093"/>
                  <a:pt x="3844" y="3031"/>
                </a:cubicBezTo>
                <a:cubicBezTo>
                  <a:pt x="3844" y="3000"/>
                  <a:pt x="3813" y="2968"/>
                  <a:pt x="3781" y="2968"/>
                </a:cubicBezTo>
                <a:cubicBezTo>
                  <a:pt x="3719" y="3031"/>
                  <a:pt x="3750" y="3093"/>
                  <a:pt x="3719" y="3156"/>
                </a:cubicBezTo>
                <a:cubicBezTo>
                  <a:pt x="3594" y="3375"/>
                  <a:pt x="3500" y="3593"/>
                  <a:pt x="3656" y="3843"/>
                </a:cubicBezTo>
                <a:cubicBezTo>
                  <a:pt x="3688" y="3843"/>
                  <a:pt x="3688" y="3906"/>
                  <a:pt x="3656" y="3906"/>
                </a:cubicBezTo>
                <a:cubicBezTo>
                  <a:pt x="3563" y="4031"/>
                  <a:pt x="3531" y="4218"/>
                  <a:pt x="3406" y="4312"/>
                </a:cubicBezTo>
                <a:cubicBezTo>
                  <a:pt x="3313" y="4375"/>
                  <a:pt x="3250" y="4468"/>
                  <a:pt x="3250" y="4593"/>
                </a:cubicBezTo>
                <a:cubicBezTo>
                  <a:pt x="3250" y="4687"/>
                  <a:pt x="3344" y="4812"/>
                  <a:pt x="3156" y="4812"/>
                </a:cubicBezTo>
                <a:cubicBezTo>
                  <a:pt x="3094" y="4812"/>
                  <a:pt x="3125" y="4875"/>
                  <a:pt x="3094" y="4937"/>
                </a:cubicBezTo>
                <a:cubicBezTo>
                  <a:pt x="3094" y="5000"/>
                  <a:pt x="3125" y="5093"/>
                  <a:pt x="3156" y="5187"/>
                </a:cubicBezTo>
                <a:cubicBezTo>
                  <a:pt x="2938" y="5093"/>
                  <a:pt x="2906" y="4937"/>
                  <a:pt x="2875" y="4781"/>
                </a:cubicBezTo>
                <a:cubicBezTo>
                  <a:pt x="2813" y="4562"/>
                  <a:pt x="3000" y="4500"/>
                  <a:pt x="3125" y="4406"/>
                </a:cubicBezTo>
                <a:cubicBezTo>
                  <a:pt x="3125" y="4343"/>
                  <a:pt x="3063" y="4343"/>
                  <a:pt x="3031" y="4343"/>
                </a:cubicBezTo>
                <a:cubicBezTo>
                  <a:pt x="2688" y="4375"/>
                  <a:pt x="2375" y="4218"/>
                  <a:pt x="2063" y="4125"/>
                </a:cubicBezTo>
                <a:cubicBezTo>
                  <a:pt x="1844" y="4093"/>
                  <a:pt x="1656" y="3968"/>
                  <a:pt x="1438" y="4000"/>
                </a:cubicBezTo>
                <a:cubicBezTo>
                  <a:pt x="1313" y="4000"/>
                  <a:pt x="1219" y="3937"/>
                  <a:pt x="1156" y="3843"/>
                </a:cubicBezTo>
                <a:cubicBezTo>
                  <a:pt x="1094" y="3687"/>
                  <a:pt x="1031" y="3781"/>
                  <a:pt x="1000" y="3875"/>
                </a:cubicBezTo>
                <a:cubicBezTo>
                  <a:pt x="844" y="4093"/>
                  <a:pt x="938" y="4500"/>
                  <a:pt x="1156" y="4656"/>
                </a:cubicBezTo>
                <a:cubicBezTo>
                  <a:pt x="1531" y="4968"/>
                  <a:pt x="1969" y="5156"/>
                  <a:pt x="2344" y="5406"/>
                </a:cubicBezTo>
                <a:cubicBezTo>
                  <a:pt x="2375" y="5437"/>
                  <a:pt x="2438" y="5468"/>
                  <a:pt x="2438" y="5437"/>
                </a:cubicBezTo>
                <a:cubicBezTo>
                  <a:pt x="2500" y="5312"/>
                  <a:pt x="2594" y="5343"/>
                  <a:pt x="2688" y="5343"/>
                </a:cubicBezTo>
                <a:cubicBezTo>
                  <a:pt x="2750" y="5312"/>
                  <a:pt x="2844" y="5312"/>
                  <a:pt x="2875" y="5375"/>
                </a:cubicBezTo>
                <a:cubicBezTo>
                  <a:pt x="2906" y="5468"/>
                  <a:pt x="2844" y="5500"/>
                  <a:pt x="2781" y="5562"/>
                </a:cubicBezTo>
                <a:cubicBezTo>
                  <a:pt x="2625" y="5750"/>
                  <a:pt x="2656" y="5843"/>
                  <a:pt x="2813" y="6031"/>
                </a:cubicBezTo>
                <a:cubicBezTo>
                  <a:pt x="2969" y="6218"/>
                  <a:pt x="3281" y="6187"/>
                  <a:pt x="3344" y="6468"/>
                </a:cubicBezTo>
                <a:cubicBezTo>
                  <a:pt x="3344" y="6468"/>
                  <a:pt x="3375" y="6500"/>
                  <a:pt x="3375" y="6500"/>
                </a:cubicBezTo>
                <a:cubicBezTo>
                  <a:pt x="3469" y="6593"/>
                  <a:pt x="3563" y="6687"/>
                  <a:pt x="3656" y="6750"/>
                </a:cubicBezTo>
                <a:cubicBezTo>
                  <a:pt x="3719" y="6781"/>
                  <a:pt x="3750" y="6843"/>
                  <a:pt x="3719" y="6906"/>
                </a:cubicBezTo>
                <a:cubicBezTo>
                  <a:pt x="3688" y="6968"/>
                  <a:pt x="3625" y="6968"/>
                  <a:pt x="3563" y="6937"/>
                </a:cubicBezTo>
                <a:cubicBezTo>
                  <a:pt x="3469" y="6937"/>
                  <a:pt x="3344" y="6937"/>
                  <a:pt x="3250" y="6968"/>
                </a:cubicBezTo>
                <a:cubicBezTo>
                  <a:pt x="3313" y="7062"/>
                  <a:pt x="3375" y="7062"/>
                  <a:pt x="3469" y="7062"/>
                </a:cubicBezTo>
                <a:cubicBezTo>
                  <a:pt x="3563" y="7093"/>
                  <a:pt x="3469" y="7218"/>
                  <a:pt x="3531" y="7281"/>
                </a:cubicBezTo>
                <a:cubicBezTo>
                  <a:pt x="3563" y="7281"/>
                  <a:pt x="3563" y="7281"/>
                  <a:pt x="3563" y="7281"/>
                </a:cubicBezTo>
                <a:cubicBezTo>
                  <a:pt x="3625" y="7312"/>
                  <a:pt x="3656" y="7375"/>
                  <a:pt x="3625" y="7437"/>
                </a:cubicBezTo>
                <a:cubicBezTo>
                  <a:pt x="3563" y="7500"/>
                  <a:pt x="3500" y="7468"/>
                  <a:pt x="3438" y="7437"/>
                </a:cubicBezTo>
                <a:cubicBezTo>
                  <a:pt x="3344" y="7343"/>
                  <a:pt x="3219" y="7343"/>
                  <a:pt x="3094" y="7312"/>
                </a:cubicBezTo>
                <a:cubicBezTo>
                  <a:pt x="3031" y="7281"/>
                  <a:pt x="3000" y="7312"/>
                  <a:pt x="2969" y="7375"/>
                </a:cubicBezTo>
                <a:cubicBezTo>
                  <a:pt x="2844" y="7750"/>
                  <a:pt x="2844" y="7750"/>
                  <a:pt x="2969" y="8093"/>
                </a:cubicBezTo>
                <a:cubicBezTo>
                  <a:pt x="2969" y="8125"/>
                  <a:pt x="2969" y="8125"/>
                  <a:pt x="3000" y="8156"/>
                </a:cubicBezTo>
                <a:cubicBezTo>
                  <a:pt x="3031" y="8156"/>
                  <a:pt x="3031" y="8125"/>
                  <a:pt x="3031" y="8093"/>
                </a:cubicBezTo>
                <a:cubicBezTo>
                  <a:pt x="3031" y="7906"/>
                  <a:pt x="3094" y="7875"/>
                  <a:pt x="3219" y="8031"/>
                </a:cubicBezTo>
                <a:cubicBezTo>
                  <a:pt x="3219" y="8062"/>
                  <a:pt x="3250" y="8062"/>
                  <a:pt x="3281" y="8062"/>
                </a:cubicBezTo>
                <a:cubicBezTo>
                  <a:pt x="3438" y="7968"/>
                  <a:pt x="3531" y="8093"/>
                  <a:pt x="3594" y="8187"/>
                </a:cubicBezTo>
                <a:cubicBezTo>
                  <a:pt x="3625" y="8281"/>
                  <a:pt x="3781" y="8375"/>
                  <a:pt x="3688" y="8468"/>
                </a:cubicBezTo>
                <a:cubicBezTo>
                  <a:pt x="3656" y="8531"/>
                  <a:pt x="3531" y="8531"/>
                  <a:pt x="3438" y="8562"/>
                </a:cubicBezTo>
                <a:cubicBezTo>
                  <a:pt x="3375" y="8562"/>
                  <a:pt x="3313" y="8531"/>
                  <a:pt x="3313" y="8468"/>
                </a:cubicBezTo>
                <a:cubicBezTo>
                  <a:pt x="3313" y="8406"/>
                  <a:pt x="3281" y="8375"/>
                  <a:pt x="3219" y="8375"/>
                </a:cubicBezTo>
                <a:cubicBezTo>
                  <a:pt x="3188" y="8375"/>
                  <a:pt x="3188" y="8375"/>
                  <a:pt x="3156" y="8406"/>
                </a:cubicBezTo>
                <a:cubicBezTo>
                  <a:pt x="3156" y="8562"/>
                  <a:pt x="3063" y="8500"/>
                  <a:pt x="3000" y="8468"/>
                </a:cubicBezTo>
                <a:cubicBezTo>
                  <a:pt x="2906" y="8406"/>
                  <a:pt x="2813" y="8375"/>
                  <a:pt x="2781" y="8218"/>
                </a:cubicBezTo>
                <a:cubicBezTo>
                  <a:pt x="2781" y="8187"/>
                  <a:pt x="2750" y="8156"/>
                  <a:pt x="2719" y="8187"/>
                </a:cubicBezTo>
                <a:cubicBezTo>
                  <a:pt x="2594" y="8218"/>
                  <a:pt x="2500" y="8187"/>
                  <a:pt x="2406" y="8156"/>
                </a:cubicBezTo>
                <a:cubicBezTo>
                  <a:pt x="2344" y="8156"/>
                  <a:pt x="2281" y="8187"/>
                  <a:pt x="2281" y="8218"/>
                </a:cubicBezTo>
                <a:cubicBezTo>
                  <a:pt x="2219" y="8343"/>
                  <a:pt x="2344" y="8468"/>
                  <a:pt x="2281" y="8593"/>
                </a:cubicBezTo>
                <a:cubicBezTo>
                  <a:pt x="2438" y="8656"/>
                  <a:pt x="2406" y="8875"/>
                  <a:pt x="2531" y="8968"/>
                </a:cubicBezTo>
                <a:cubicBezTo>
                  <a:pt x="2594" y="9031"/>
                  <a:pt x="2625" y="9093"/>
                  <a:pt x="2656" y="9187"/>
                </a:cubicBezTo>
                <a:cubicBezTo>
                  <a:pt x="2688" y="9281"/>
                  <a:pt x="2719" y="9500"/>
                  <a:pt x="2906" y="9406"/>
                </a:cubicBezTo>
                <a:cubicBezTo>
                  <a:pt x="3000" y="9375"/>
                  <a:pt x="3031" y="9406"/>
                  <a:pt x="3094" y="9437"/>
                </a:cubicBezTo>
                <a:cubicBezTo>
                  <a:pt x="3219" y="9531"/>
                  <a:pt x="3313" y="9468"/>
                  <a:pt x="3344" y="9312"/>
                </a:cubicBezTo>
                <a:cubicBezTo>
                  <a:pt x="3344" y="9281"/>
                  <a:pt x="3344" y="9250"/>
                  <a:pt x="3344" y="9218"/>
                </a:cubicBezTo>
                <a:cubicBezTo>
                  <a:pt x="3375" y="9187"/>
                  <a:pt x="3406" y="9156"/>
                  <a:pt x="3469" y="9156"/>
                </a:cubicBezTo>
                <a:cubicBezTo>
                  <a:pt x="3563" y="9156"/>
                  <a:pt x="3500" y="9218"/>
                  <a:pt x="3500" y="9250"/>
                </a:cubicBezTo>
                <a:cubicBezTo>
                  <a:pt x="3531" y="9312"/>
                  <a:pt x="3500" y="9406"/>
                  <a:pt x="3563" y="9437"/>
                </a:cubicBezTo>
                <a:cubicBezTo>
                  <a:pt x="3625" y="9500"/>
                  <a:pt x="3594" y="9531"/>
                  <a:pt x="3500" y="9562"/>
                </a:cubicBezTo>
                <a:cubicBezTo>
                  <a:pt x="3500" y="9562"/>
                  <a:pt x="3438" y="9562"/>
                  <a:pt x="3469" y="9593"/>
                </a:cubicBezTo>
                <a:cubicBezTo>
                  <a:pt x="3469" y="9625"/>
                  <a:pt x="3500" y="9656"/>
                  <a:pt x="3531" y="9656"/>
                </a:cubicBezTo>
                <a:cubicBezTo>
                  <a:pt x="3594" y="9656"/>
                  <a:pt x="3688" y="9625"/>
                  <a:pt x="3688" y="9531"/>
                </a:cubicBezTo>
                <a:cubicBezTo>
                  <a:pt x="3656" y="9437"/>
                  <a:pt x="3719" y="9437"/>
                  <a:pt x="3781" y="9437"/>
                </a:cubicBezTo>
                <a:cubicBezTo>
                  <a:pt x="4000" y="9406"/>
                  <a:pt x="4188" y="9500"/>
                  <a:pt x="4375" y="9500"/>
                </a:cubicBezTo>
                <a:cubicBezTo>
                  <a:pt x="4438" y="9500"/>
                  <a:pt x="4438" y="9531"/>
                  <a:pt x="4469" y="9562"/>
                </a:cubicBezTo>
                <a:cubicBezTo>
                  <a:pt x="4469" y="9593"/>
                  <a:pt x="4469" y="9625"/>
                  <a:pt x="4406" y="9656"/>
                </a:cubicBezTo>
                <a:cubicBezTo>
                  <a:pt x="4344" y="9656"/>
                  <a:pt x="4375" y="9718"/>
                  <a:pt x="4375" y="9750"/>
                </a:cubicBezTo>
                <a:cubicBezTo>
                  <a:pt x="4406" y="9812"/>
                  <a:pt x="4438" y="9812"/>
                  <a:pt x="4500" y="9781"/>
                </a:cubicBezTo>
                <a:cubicBezTo>
                  <a:pt x="4625" y="9750"/>
                  <a:pt x="4813" y="9812"/>
                  <a:pt x="4938" y="9656"/>
                </a:cubicBezTo>
                <a:cubicBezTo>
                  <a:pt x="4938" y="9656"/>
                  <a:pt x="4969" y="9656"/>
                  <a:pt x="4969" y="9656"/>
                </a:cubicBezTo>
                <a:cubicBezTo>
                  <a:pt x="5125" y="9750"/>
                  <a:pt x="5313" y="9750"/>
                  <a:pt x="5469" y="9781"/>
                </a:cubicBezTo>
                <a:cubicBezTo>
                  <a:pt x="5469" y="9812"/>
                  <a:pt x="5438" y="9843"/>
                  <a:pt x="5438" y="9875"/>
                </a:cubicBezTo>
                <a:cubicBezTo>
                  <a:pt x="5438" y="10031"/>
                  <a:pt x="5375" y="10062"/>
                  <a:pt x="5250" y="10031"/>
                </a:cubicBezTo>
                <a:cubicBezTo>
                  <a:pt x="5156" y="10000"/>
                  <a:pt x="5063" y="10031"/>
                  <a:pt x="4969" y="10062"/>
                </a:cubicBezTo>
                <a:cubicBezTo>
                  <a:pt x="4875" y="10093"/>
                  <a:pt x="4906" y="10187"/>
                  <a:pt x="4875" y="10250"/>
                </a:cubicBezTo>
                <a:cubicBezTo>
                  <a:pt x="4875" y="10312"/>
                  <a:pt x="4938" y="10312"/>
                  <a:pt x="4969" y="10281"/>
                </a:cubicBezTo>
                <a:cubicBezTo>
                  <a:pt x="5156" y="10156"/>
                  <a:pt x="5156" y="10312"/>
                  <a:pt x="5188" y="10437"/>
                </a:cubicBezTo>
                <a:cubicBezTo>
                  <a:pt x="5250" y="10593"/>
                  <a:pt x="5250" y="10750"/>
                  <a:pt x="5500" y="10718"/>
                </a:cubicBezTo>
                <a:cubicBezTo>
                  <a:pt x="5531" y="10718"/>
                  <a:pt x="5594" y="10687"/>
                  <a:pt x="5594" y="10781"/>
                </a:cubicBezTo>
                <a:cubicBezTo>
                  <a:pt x="5594" y="10843"/>
                  <a:pt x="5563" y="10875"/>
                  <a:pt x="5469" y="10906"/>
                </a:cubicBezTo>
                <a:cubicBezTo>
                  <a:pt x="5438" y="10906"/>
                  <a:pt x="5406" y="10906"/>
                  <a:pt x="5375" y="10906"/>
                </a:cubicBezTo>
                <a:cubicBezTo>
                  <a:pt x="5250" y="10937"/>
                  <a:pt x="5156" y="11000"/>
                  <a:pt x="5188" y="11125"/>
                </a:cubicBezTo>
                <a:cubicBezTo>
                  <a:pt x="5188" y="11250"/>
                  <a:pt x="5250" y="11343"/>
                  <a:pt x="5375" y="11375"/>
                </a:cubicBezTo>
                <a:cubicBezTo>
                  <a:pt x="5500" y="11375"/>
                  <a:pt x="5594" y="11406"/>
                  <a:pt x="5719" y="11406"/>
                </a:cubicBezTo>
                <a:cubicBezTo>
                  <a:pt x="5781" y="11406"/>
                  <a:pt x="5813" y="11437"/>
                  <a:pt x="5844" y="11468"/>
                </a:cubicBezTo>
                <a:cubicBezTo>
                  <a:pt x="5844" y="11593"/>
                  <a:pt x="5719" y="11718"/>
                  <a:pt x="5781" y="11843"/>
                </a:cubicBezTo>
                <a:cubicBezTo>
                  <a:pt x="5781" y="11843"/>
                  <a:pt x="5750" y="11843"/>
                  <a:pt x="5750" y="11843"/>
                </a:cubicBezTo>
                <a:cubicBezTo>
                  <a:pt x="5531" y="11718"/>
                  <a:pt x="5531" y="11843"/>
                  <a:pt x="5531" y="12000"/>
                </a:cubicBezTo>
                <a:cubicBezTo>
                  <a:pt x="5531" y="12031"/>
                  <a:pt x="5500" y="12062"/>
                  <a:pt x="5469" y="12062"/>
                </a:cubicBezTo>
                <a:cubicBezTo>
                  <a:pt x="5438" y="12093"/>
                  <a:pt x="5406" y="12125"/>
                  <a:pt x="5406" y="12125"/>
                </a:cubicBezTo>
                <a:cubicBezTo>
                  <a:pt x="5563" y="12250"/>
                  <a:pt x="5563" y="12468"/>
                  <a:pt x="5781" y="12468"/>
                </a:cubicBezTo>
                <a:cubicBezTo>
                  <a:pt x="5906" y="12500"/>
                  <a:pt x="6031" y="12500"/>
                  <a:pt x="6156" y="12531"/>
                </a:cubicBezTo>
                <a:cubicBezTo>
                  <a:pt x="6188" y="12531"/>
                  <a:pt x="6250" y="12531"/>
                  <a:pt x="6219" y="12437"/>
                </a:cubicBezTo>
                <a:cubicBezTo>
                  <a:pt x="6219" y="12343"/>
                  <a:pt x="6250" y="12250"/>
                  <a:pt x="6438" y="12281"/>
                </a:cubicBezTo>
                <a:cubicBezTo>
                  <a:pt x="6656" y="12312"/>
                  <a:pt x="6875" y="12281"/>
                  <a:pt x="7094" y="12281"/>
                </a:cubicBezTo>
                <a:cubicBezTo>
                  <a:pt x="7375" y="12281"/>
                  <a:pt x="7656" y="12156"/>
                  <a:pt x="7938" y="12156"/>
                </a:cubicBezTo>
                <a:cubicBezTo>
                  <a:pt x="8000" y="12156"/>
                  <a:pt x="8094" y="12250"/>
                  <a:pt x="8156" y="12156"/>
                </a:cubicBezTo>
                <a:cubicBezTo>
                  <a:pt x="8188" y="12093"/>
                  <a:pt x="8219" y="12093"/>
                  <a:pt x="8250" y="12125"/>
                </a:cubicBezTo>
                <a:cubicBezTo>
                  <a:pt x="8313" y="12187"/>
                  <a:pt x="8281" y="12250"/>
                  <a:pt x="8188" y="12250"/>
                </a:cubicBezTo>
                <a:cubicBezTo>
                  <a:pt x="8125" y="12250"/>
                  <a:pt x="8125" y="12312"/>
                  <a:pt x="8125" y="12375"/>
                </a:cubicBezTo>
                <a:cubicBezTo>
                  <a:pt x="8125" y="12406"/>
                  <a:pt x="8156" y="12437"/>
                  <a:pt x="8188" y="12437"/>
                </a:cubicBezTo>
                <a:cubicBezTo>
                  <a:pt x="8250" y="12468"/>
                  <a:pt x="8250" y="12500"/>
                  <a:pt x="8281" y="12500"/>
                </a:cubicBezTo>
                <a:cubicBezTo>
                  <a:pt x="8375" y="12531"/>
                  <a:pt x="8375" y="12593"/>
                  <a:pt x="8313" y="12625"/>
                </a:cubicBezTo>
                <a:cubicBezTo>
                  <a:pt x="8188" y="12687"/>
                  <a:pt x="8156" y="12875"/>
                  <a:pt x="7969" y="12812"/>
                </a:cubicBezTo>
                <a:cubicBezTo>
                  <a:pt x="7938" y="12812"/>
                  <a:pt x="7938" y="12843"/>
                  <a:pt x="7906" y="12875"/>
                </a:cubicBezTo>
                <a:cubicBezTo>
                  <a:pt x="7750" y="12937"/>
                  <a:pt x="7656" y="13093"/>
                  <a:pt x="7469" y="13031"/>
                </a:cubicBezTo>
                <a:cubicBezTo>
                  <a:pt x="7406" y="13000"/>
                  <a:pt x="7313" y="13031"/>
                  <a:pt x="7344" y="13125"/>
                </a:cubicBezTo>
                <a:cubicBezTo>
                  <a:pt x="7344" y="13218"/>
                  <a:pt x="7438" y="13250"/>
                  <a:pt x="7500" y="13218"/>
                </a:cubicBezTo>
                <a:cubicBezTo>
                  <a:pt x="7531" y="13218"/>
                  <a:pt x="7563" y="13156"/>
                  <a:pt x="7594" y="13218"/>
                </a:cubicBezTo>
                <a:cubicBezTo>
                  <a:pt x="7594" y="13218"/>
                  <a:pt x="7594" y="13218"/>
                  <a:pt x="7594" y="13250"/>
                </a:cubicBezTo>
                <a:cubicBezTo>
                  <a:pt x="7563" y="13281"/>
                  <a:pt x="7531" y="13250"/>
                  <a:pt x="7500" y="13250"/>
                </a:cubicBezTo>
                <a:cubicBezTo>
                  <a:pt x="7375" y="13218"/>
                  <a:pt x="7219" y="13218"/>
                  <a:pt x="7094" y="13281"/>
                </a:cubicBezTo>
                <a:cubicBezTo>
                  <a:pt x="7000" y="13375"/>
                  <a:pt x="7125" y="13468"/>
                  <a:pt x="7125" y="13562"/>
                </a:cubicBezTo>
                <a:cubicBezTo>
                  <a:pt x="7125" y="13562"/>
                  <a:pt x="7125" y="13593"/>
                  <a:pt x="7125" y="13593"/>
                </a:cubicBezTo>
                <a:cubicBezTo>
                  <a:pt x="7094" y="13656"/>
                  <a:pt x="7094" y="13687"/>
                  <a:pt x="7156" y="13687"/>
                </a:cubicBezTo>
                <a:cubicBezTo>
                  <a:pt x="7188" y="13687"/>
                  <a:pt x="7219" y="13656"/>
                  <a:pt x="7219" y="13625"/>
                </a:cubicBezTo>
                <a:cubicBezTo>
                  <a:pt x="7219" y="13468"/>
                  <a:pt x="7344" y="13500"/>
                  <a:pt x="7438" y="13531"/>
                </a:cubicBezTo>
                <a:cubicBezTo>
                  <a:pt x="7531" y="13531"/>
                  <a:pt x="7625" y="13593"/>
                  <a:pt x="7719" y="13593"/>
                </a:cubicBezTo>
                <a:cubicBezTo>
                  <a:pt x="7813" y="13593"/>
                  <a:pt x="7813" y="13687"/>
                  <a:pt x="7781" y="13750"/>
                </a:cubicBezTo>
                <a:cubicBezTo>
                  <a:pt x="7781" y="13812"/>
                  <a:pt x="7719" y="13750"/>
                  <a:pt x="7688" y="13750"/>
                </a:cubicBezTo>
                <a:cubicBezTo>
                  <a:pt x="7656" y="13718"/>
                  <a:pt x="7313" y="13875"/>
                  <a:pt x="7281" y="13906"/>
                </a:cubicBezTo>
                <a:cubicBezTo>
                  <a:pt x="7281" y="13906"/>
                  <a:pt x="7281" y="13937"/>
                  <a:pt x="7281" y="13937"/>
                </a:cubicBezTo>
                <a:cubicBezTo>
                  <a:pt x="7313" y="14062"/>
                  <a:pt x="7250" y="14187"/>
                  <a:pt x="7219" y="14281"/>
                </a:cubicBezTo>
                <a:cubicBezTo>
                  <a:pt x="7219" y="14343"/>
                  <a:pt x="7219" y="14406"/>
                  <a:pt x="7281" y="14437"/>
                </a:cubicBezTo>
                <a:cubicBezTo>
                  <a:pt x="7344" y="14468"/>
                  <a:pt x="7375" y="14500"/>
                  <a:pt x="7344" y="14593"/>
                </a:cubicBezTo>
                <a:cubicBezTo>
                  <a:pt x="7313" y="14656"/>
                  <a:pt x="7188" y="14750"/>
                  <a:pt x="7375" y="14781"/>
                </a:cubicBezTo>
                <a:cubicBezTo>
                  <a:pt x="7469" y="14781"/>
                  <a:pt x="7406" y="14968"/>
                  <a:pt x="7563" y="14906"/>
                </a:cubicBezTo>
                <a:cubicBezTo>
                  <a:pt x="7563" y="14906"/>
                  <a:pt x="7625" y="14906"/>
                  <a:pt x="7625" y="14937"/>
                </a:cubicBezTo>
                <a:cubicBezTo>
                  <a:pt x="7656" y="15000"/>
                  <a:pt x="7625" y="15000"/>
                  <a:pt x="7563" y="15000"/>
                </a:cubicBezTo>
                <a:cubicBezTo>
                  <a:pt x="7531" y="15031"/>
                  <a:pt x="7500" y="15031"/>
                  <a:pt x="7531" y="15093"/>
                </a:cubicBezTo>
                <a:cubicBezTo>
                  <a:pt x="7563" y="15125"/>
                  <a:pt x="7594" y="15093"/>
                  <a:pt x="7594" y="15062"/>
                </a:cubicBezTo>
                <a:cubicBezTo>
                  <a:pt x="7656" y="15000"/>
                  <a:pt x="7750" y="15000"/>
                  <a:pt x="7813" y="15031"/>
                </a:cubicBezTo>
                <a:cubicBezTo>
                  <a:pt x="7969" y="15125"/>
                  <a:pt x="8125" y="15093"/>
                  <a:pt x="8250" y="15062"/>
                </a:cubicBezTo>
                <a:cubicBezTo>
                  <a:pt x="8500" y="15031"/>
                  <a:pt x="8750" y="14968"/>
                  <a:pt x="9000" y="15000"/>
                </a:cubicBezTo>
                <a:cubicBezTo>
                  <a:pt x="9125" y="15000"/>
                  <a:pt x="9250" y="15093"/>
                  <a:pt x="9406" y="15093"/>
                </a:cubicBezTo>
                <a:cubicBezTo>
                  <a:pt x="9750" y="15062"/>
                  <a:pt x="10063" y="15031"/>
                  <a:pt x="10406" y="14937"/>
                </a:cubicBezTo>
                <a:cubicBezTo>
                  <a:pt x="10719" y="14843"/>
                  <a:pt x="11063" y="14781"/>
                  <a:pt x="11375" y="14750"/>
                </a:cubicBezTo>
                <a:cubicBezTo>
                  <a:pt x="11656" y="14718"/>
                  <a:pt x="11906" y="14718"/>
                  <a:pt x="12156" y="14625"/>
                </a:cubicBezTo>
                <a:cubicBezTo>
                  <a:pt x="12313" y="14531"/>
                  <a:pt x="12469" y="14468"/>
                  <a:pt x="12656" y="14468"/>
                </a:cubicBezTo>
                <a:cubicBezTo>
                  <a:pt x="12844" y="14468"/>
                  <a:pt x="13063" y="14437"/>
                  <a:pt x="13250" y="14343"/>
                </a:cubicBezTo>
                <a:cubicBezTo>
                  <a:pt x="13250" y="14343"/>
                  <a:pt x="13250" y="14312"/>
                  <a:pt x="13281" y="14312"/>
                </a:cubicBezTo>
                <a:cubicBezTo>
                  <a:pt x="13250" y="14250"/>
                  <a:pt x="13188" y="14312"/>
                  <a:pt x="13156" y="14250"/>
                </a:cubicBezTo>
                <a:cubicBezTo>
                  <a:pt x="13250" y="14125"/>
                  <a:pt x="13406" y="14156"/>
                  <a:pt x="13531" y="14093"/>
                </a:cubicBezTo>
                <a:cubicBezTo>
                  <a:pt x="13406" y="14062"/>
                  <a:pt x="13313" y="14062"/>
                  <a:pt x="13219" y="14093"/>
                </a:cubicBezTo>
                <a:cubicBezTo>
                  <a:pt x="13156" y="14125"/>
                  <a:pt x="13094" y="14125"/>
                  <a:pt x="13031" y="14156"/>
                </a:cubicBezTo>
                <a:cubicBezTo>
                  <a:pt x="12750" y="14187"/>
                  <a:pt x="12500" y="14312"/>
                  <a:pt x="12219" y="14250"/>
                </a:cubicBezTo>
                <a:cubicBezTo>
                  <a:pt x="12188" y="14250"/>
                  <a:pt x="12156" y="14281"/>
                  <a:pt x="12125" y="14281"/>
                </a:cubicBezTo>
                <a:cubicBezTo>
                  <a:pt x="11906" y="14375"/>
                  <a:pt x="11688" y="14500"/>
                  <a:pt x="11406" y="14406"/>
                </a:cubicBezTo>
                <a:cubicBezTo>
                  <a:pt x="11406" y="14406"/>
                  <a:pt x="11375" y="14406"/>
                  <a:pt x="11375" y="14406"/>
                </a:cubicBezTo>
                <a:cubicBezTo>
                  <a:pt x="11156" y="14468"/>
                  <a:pt x="10906" y="14468"/>
                  <a:pt x="10688" y="14500"/>
                </a:cubicBezTo>
                <a:cubicBezTo>
                  <a:pt x="10469" y="14562"/>
                  <a:pt x="10219" y="14500"/>
                  <a:pt x="9969" y="14562"/>
                </a:cubicBezTo>
                <a:cubicBezTo>
                  <a:pt x="9938" y="14562"/>
                  <a:pt x="9906" y="14562"/>
                  <a:pt x="9875" y="14500"/>
                </a:cubicBezTo>
                <a:cubicBezTo>
                  <a:pt x="10063" y="14468"/>
                  <a:pt x="10250" y="14406"/>
                  <a:pt x="10469" y="14375"/>
                </a:cubicBezTo>
                <a:cubicBezTo>
                  <a:pt x="10375" y="14312"/>
                  <a:pt x="10281" y="14375"/>
                  <a:pt x="10188" y="14312"/>
                </a:cubicBezTo>
                <a:cubicBezTo>
                  <a:pt x="10281" y="14250"/>
                  <a:pt x="10406" y="14281"/>
                  <a:pt x="10469" y="14250"/>
                </a:cubicBezTo>
                <a:cubicBezTo>
                  <a:pt x="10656" y="14093"/>
                  <a:pt x="10906" y="14093"/>
                  <a:pt x="11125" y="14093"/>
                </a:cubicBezTo>
                <a:cubicBezTo>
                  <a:pt x="11500" y="14062"/>
                  <a:pt x="11844" y="14031"/>
                  <a:pt x="12188" y="14031"/>
                </a:cubicBezTo>
                <a:cubicBezTo>
                  <a:pt x="12656" y="14062"/>
                  <a:pt x="13063" y="13875"/>
                  <a:pt x="13500" y="13875"/>
                </a:cubicBezTo>
                <a:cubicBezTo>
                  <a:pt x="13531" y="13875"/>
                  <a:pt x="13563" y="13843"/>
                  <a:pt x="13563" y="13843"/>
                </a:cubicBezTo>
                <a:cubicBezTo>
                  <a:pt x="13750" y="13687"/>
                  <a:pt x="14031" y="13750"/>
                  <a:pt x="14219" y="13562"/>
                </a:cubicBezTo>
                <a:cubicBezTo>
                  <a:pt x="14281" y="13500"/>
                  <a:pt x="14375" y="13500"/>
                  <a:pt x="14438" y="13468"/>
                </a:cubicBezTo>
                <a:cubicBezTo>
                  <a:pt x="14688" y="13468"/>
                  <a:pt x="14938" y="13406"/>
                  <a:pt x="15125" y="13250"/>
                </a:cubicBezTo>
                <a:cubicBezTo>
                  <a:pt x="15219" y="13187"/>
                  <a:pt x="15313" y="13062"/>
                  <a:pt x="15406" y="13000"/>
                </a:cubicBezTo>
                <a:cubicBezTo>
                  <a:pt x="15500" y="12937"/>
                  <a:pt x="15500" y="12906"/>
                  <a:pt x="15438" y="12843"/>
                </a:cubicBezTo>
                <a:cubicBezTo>
                  <a:pt x="15406" y="12812"/>
                  <a:pt x="15375" y="12781"/>
                  <a:pt x="15406" y="12750"/>
                </a:cubicBezTo>
                <a:cubicBezTo>
                  <a:pt x="15469" y="12718"/>
                  <a:pt x="15500" y="12750"/>
                  <a:pt x="15531" y="12781"/>
                </a:cubicBezTo>
                <a:cubicBezTo>
                  <a:pt x="15594" y="12843"/>
                  <a:pt x="15656" y="12937"/>
                  <a:pt x="15750" y="13031"/>
                </a:cubicBezTo>
                <a:cubicBezTo>
                  <a:pt x="15781" y="13062"/>
                  <a:pt x="15844" y="13093"/>
                  <a:pt x="15875" y="13031"/>
                </a:cubicBezTo>
                <a:cubicBezTo>
                  <a:pt x="15906" y="12968"/>
                  <a:pt x="15906" y="12906"/>
                  <a:pt x="15844" y="12875"/>
                </a:cubicBezTo>
                <a:cubicBezTo>
                  <a:pt x="15750" y="12843"/>
                  <a:pt x="15719" y="12781"/>
                  <a:pt x="15781" y="12718"/>
                </a:cubicBezTo>
                <a:cubicBezTo>
                  <a:pt x="15844" y="12625"/>
                  <a:pt x="15906" y="12593"/>
                  <a:pt x="16031" y="12625"/>
                </a:cubicBezTo>
                <a:cubicBezTo>
                  <a:pt x="16125" y="12687"/>
                  <a:pt x="16188" y="12750"/>
                  <a:pt x="16250" y="12843"/>
                </a:cubicBezTo>
                <a:cubicBezTo>
                  <a:pt x="16313" y="12906"/>
                  <a:pt x="16375" y="12937"/>
                  <a:pt x="16469" y="12875"/>
                </a:cubicBezTo>
                <a:cubicBezTo>
                  <a:pt x="16813" y="12750"/>
                  <a:pt x="17125" y="12625"/>
                  <a:pt x="17438" y="12500"/>
                </a:cubicBezTo>
                <a:cubicBezTo>
                  <a:pt x="17813" y="12375"/>
                  <a:pt x="18156" y="12187"/>
                  <a:pt x="18531" y="12187"/>
                </a:cubicBezTo>
                <a:cubicBezTo>
                  <a:pt x="18563" y="12187"/>
                  <a:pt x="18594" y="12156"/>
                  <a:pt x="18625" y="12156"/>
                </a:cubicBezTo>
                <a:cubicBezTo>
                  <a:pt x="18938" y="12031"/>
                  <a:pt x="19250" y="11875"/>
                  <a:pt x="19563" y="11781"/>
                </a:cubicBezTo>
                <a:cubicBezTo>
                  <a:pt x="19875" y="11687"/>
                  <a:pt x="20156" y="11562"/>
                  <a:pt x="20438" y="11406"/>
                </a:cubicBezTo>
                <a:cubicBezTo>
                  <a:pt x="20531" y="11375"/>
                  <a:pt x="20656" y="11312"/>
                  <a:pt x="20750" y="11312"/>
                </a:cubicBezTo>
                <a:cubicBezTo>
                  <a:pt x="20813" y="11281"/>
                  <a:pt x="20844" y="11281"/>
                  <a:pt x="20875" y="11312"/>
                </a:cubicBezTo>
                <a:cubicBezTo>
                  <a:pt x="20906" y="11375"/>
                  <a:pt x="20844" y="11375"/>
                  <a:pt x="20813" y="11406"/>
                </a:cubicBezTo>
                <a:cubicBezTo>
                  <a:pt x="20563" y="11656"/>
                  <a:pt x="20281" y="11781"/>
                  <a:pt x="19969" y="11906"/>
                </a:cubicBezTo>
                <a:cubicBezTo>
                  <a:pt x="19906" y="11906"/>
                  <a:pt x="19844" y="11906"/>
                  <a:pt x="19813" y="11968"/>
                </a:cubicBezTo>
                <a:cubicBezTo>
                  <a:pt x="19938" y="12000"/>
                  <a:pt x="20031" y="11937"/>
                  <a:pt x="20125" y="11906"/>
                </a:cubicBezTo>
                <a:cubicBezTo>
                  <a:pt x="20219" y="11875"/>
                  <a:pt x="20313" y="11781"/>
                  <a:pt x="20406" y="11843"/>
                </a:cubicBezTo>
                <a:cubicBezTo>
                  <a:pt x="20500" y="11906"/>
                  <a:pt x="20344" y="11968"/>
                  <a:pt x="20375" y="12093"/>
                </a:cubicBezTo>
                <a:cubicBezTo>
                  <a:pt x="20500" y="11968"/>
                  <a:pt x="20656" y="11875"/>
                  <a:pt x="20719" y="11718"/>
                </a:cubicBezTo>
                <a:cubicBezTo>
                  <a:pt x="20781" y="11562"/>
                  <a:pt x="21063" y="11625"/>
                  <a:pt x="21000" y="11375"/>
                </a:cubicBezTo>
                <a:cubicBezTo>
                  <a:pt x="21156" y="11250"/>
                  <a:pt x="21250" y="11062"/>
                  <a:pt x="21438" y="11000"/>
                </a:cubicBezTo>
                <a:cubicBezTo>
                  <a:pt x="21594" y="10968"/>
                  <a:pt x="21719" y="10906"/>
                  <a:pt x="21844" y="10812"/>
                </a:cubicBezTo>
                <a:cubicBezTo>
                  <a:pt x="21906" y="10781"/>
                  <a:pt x="22000" y="10718"/>
                  <a:pt x="22063" y="10781"/>
                </a:cubicBezTo>
                <a:cubicBezTo>
                  <a:pt x="22125" y="10875"/>
                  <a:pt x="22188" y="10812"/>
                  <a:pt x="22219" y="10781"/>
                </a:cubicBezTo>
                <a:cubicBezTo>
                  <a:pt x="22375" y="10531"/>
                  <a:pt x="22625" y="10437"/>
                  <a:pt x="22906" y="10375"/>
                </a:cubicBezTo>
                <a:cubicBezTo>
                  <a:pt x="23156" y="10281"/>
                  <a:pt x="23438" y="10125"/>
                  <a:pt x="23688" y="10000"/>
                </a:cubicBezTo>
                <a:cubicBezTo>
                  <a:pt x="24344" y="9656"/>
                  <a:pt x="25031" y="9375"/>
                  <a:pt x="25656" y="9000"/>
                </a:cubicBezTo>
                <a:cubicBezTo>
                  <a:pt x="25750" y="8937"/>
                  <a:pt x="25844" y="8906"/>
                  <a:pt x="25938" y="8968"/>
                </a:cubicBezTo>
                <a:cubicBezTo>
                  <a:pt x="25969" y="9000"/>
                  <a:pt x="26063" y="9031"/>
                  <a:pt x="26031" y="8937"/>
                </a:cubicBezTo>
                <a:cubicBezTo>
                  <a:pt x="26000" y="8843"/>
                  <a:pt x="26063" y="8812"/>
                  <a:pt x="26125" y="8750"/>
                </a:cubicBezTo>
                <a:cubicBezTo>
                  <a:pt x="26219" y="8625"/>
                  <a:pt x="26375" y="8593"/>
                  <a:pt x="26500" y="8500"/>
                </a:cubicBezTo>
                <a:cubicBezTo>
                  <a:pt x="26813" y="8250"/>
                  <a:pt x="27156" y="8093"/>
                  <a:pt x="27500" y="7906"/>
                </a:cubicBezTo>
                <a:cubicBezTo>
                  <a:pt x="27906" y="7750"/>
                  <a:pt x="28281" y="7593"/>
                  <a:pt x="28688" y="7406"/>
                </a:cubicBezTo>
                <a:cubicBezTo>
                  <a:pt x="28813" y="7343"/>
                  <a:pt x="28938" y="7250"/>
                  <a:pt x="29094" y="7250"/>
                </a:cubicBezTo>
                <a:cubicBezTo>
                  <a:pt x="29219" y="7218"/>
                  <a:pt x="29375" y="7156"/>
                  <a:pt x="29406" y="7062"/>
                </a:cubicBezTo>
                <a:cubicBezTo>
                  <a:pt x="29469" y="6906"/>
                  <a:pt x="29563" y="6937"/>
                  <a:pt x="29688" y="6968"/>
                </a:cubicBezTo>
                <a:cubicBezTo>
                  <a:pt x="29719" y="6968"/>
                  <a:pt x="29781" y="6968"/>
                  <a:pt x="29844" y="6968"/>
                </a:cubicBezTo>
                <a:cubicBezTo>
                  <a:pt x="30031" y="6906"/>
                  <a:pt x="30250" y="6937"/>
                  <a:pt x="30438" y="6968"/>
                </a:cubicBezTo>
                <a:cubicBezTo>
                  <a:pt x="30500" y="6968"/>
                  <a:pt x="30563" y="7000"/>
                  <a:pt x="30656" y="7000"/>
                </a:cubicBezTo>
                <a:close/>
                <a:moveTo>
                  <a:pt x="18594" y="12500"/>
                </a:moveTo>
                <a:cubicBezTo>
                  <a:pt x="18594" y="12531"/>
                  <a:pt x="18625" y="12531"/>
                  <a:pt x="18656" y="12531"/>
                </a:cubicBezTo>
                <a:cubicBezTo>
                  <a:pt x="18750" y="12531"/>
                  <a:pt x="18750" y="12468"/>
                  <a:pt x="18813" y="12375"/>
                </a:cubicBezTo>
                <a:cubicBezTo>
                  <a:pt x="18719" y="12406"/>
                  <a:pt x="18625" y="12406"/>
                  <a:pt x="18594" y="12500"/>
                </a:cubicBezTo>
                <a:close/>
                <a:moveTo>
                  <a:pt x="19625" y="12093"/>
                </a:moveTo>
                <a:cubicBezTo>
                  <a:pt x="19625" y="12093"/>
                  <a:pt x="19625" y="12125"/>
                  <a:pt x="19625" y="12125"/>
                </a:cubicBezTo>
                <a:cubicBezTo>
                  <a:pt x="19656" y="12125"/>
                  <a:pt x="19656" y="12093"/>
                  <a:pt x="19656" y="12093"/>
                </a:cubicBezTo>
                <a:cubicBezTo>
                  <a:pt x="19656" y="12093"/>
                  <a:pt x="19656" y="12093"/>
                  <a:pt x="19656" y="12093"/>
                </a:cubicBezTo>
                <a:cubicBezTo>
                  <a:pt x="19625" y="12093"/>
                  <a:pt x="19625" y="12093"/>
                  <a:pt x="19625" y="12093"/>
                </a:cubicBezTo>
                <a:close/>
                <a:moveTo>
                  <a:pt x="22375" y="2562"/>
                </a:moveTo>
                <a:cubicBezTo>
                  <a:pt x="22406" y="2562"/>
                  <a:pt x="22438" y="2531"/>
                  <a:pt x="22438" y="2500"/>
                </a:cubicBezTo>
                <a:cubicBezTo>
                  <a:pt x="22438" y="2437"/>
                  <a:pt x="22438" y="2375"/>
                  <a:pt x="22375" y="2375"/>
                </a:cubicBezTo>
                <a:cubicBezTo>
                  <a:pt x="22313" y="2375"/>
                  <a:pt x="22250" y="2406"/>
                  <a:pt x="22281" y="2468"/>
                </a:cubicBezTo>
                <a:cubicBezTo>
                  <a:pt x="22281" y="2500"/>
                  <a:pt x="22313" y="2531"/>
                  <a:pt x="22375" y="2562"/>
                </a:cubicBezTo>
                <a:close/>
                <a:moveTo>
                  <a:pt x="21125" y="11406"/>
                </a:moveTo>
                <a:cubicBezTo>
                  <a:pt x="21125" y="11437"/>
                  <a:pt x="21156" y="11437"/>
                  <a:pt x="21156" y="11437"/>
                </a:cubicBezTo>
                <a:cubicBezTo>
                  <a:pt x="21156" y="11437"/>
                  <a:pt x="21188" y="11437"/>
                  <a:pt x="21188" y="11406"/>
                </a:cubicBezTo>
                <a:cubicBezTo>
                  <a:pt x="21188" y="11406"/>
                  <a:pt x="21156" y="11406"/>
                  <a:pt x="21156" y="11406"/>
                </a:cubicBezTo>
                <a:cubicBezTo>
                  <a:pt x="21156" y="11406"/>
                  <a:pt x="21125" y="11406"/>
                  <a:pt x="21125" y="11406"/>
                </a:cubicBezTo>
                <a:close/>
                <a:moveTo>
                  <a:pt x="32969" y="7531"/>
                </a:moveTo>
                <a:cubicBezTo>
                  <a:pt x="32844" y="7531"/>
                  <a:pt x="32688" y="7531"/>
                  <a:pt x="32563" y="7531"/>
                </a:cubicBezTo>
                <a:cubicBezTo>
                  <a:pt x="32438" y="7531"/>
                  <a:pt x="32281" y="7531"/>
                  <a:pt x="32156" y="7531"/>
                </a:cubicBezTo>
                <a:cubicBezTo>
                  <a:pt x="32125" y="7531"/>
                  <a:pt x="32094" y="7531"/>
                  <a:pt x="32063" y="7531"/>
                </a:cubicBezTo>
                <a:cubicBezTo>
                  <a:pt x="32031" y="7531"/>
                  <a:pt x="32000" y="7531"/>
                  <a:pt x="32000" y="7562"/>
                </a:cubicBezTo>
                <a:cubicBezTo>
                  <a:pt x="31969" y="7562"/>
                  <a:pt x="31969" y="7562"/>
                  <a:pt x="31969" y="7562"/>
                </a:cubicBezTo>
                <a:cubicBezTo>
                  <a:pt x="31969" y="7656"/>
                  <a:pt x="32031" y="7625"/>
                  <a:pt x="32094" y="7625"/>
                </a:cubicBezTo>
                <a:cubicBezTo>
                  <a:pt x="32094" y="7625"/>
                  <a:pt x="32125" y="7625"/>
                  <a:pt x="32156" y="7625"/>
                </a:cubicBezTo>
                <a:cubicBezTo>
                  <a:pt x="32219" y="7625"/>
                  <a:pt x="32313" y="7625"/>
                  <a:pt x="32375" y="7625"/>
                </a:cubicBezTo>
                <a:cubicBezTo>
                  <a:pt x="32469" y="7625"/>
                  <a:pt x="32531" y="7625"/>
                  <a:pt x="32594" y="7625"/>
                </a:cubicBezTo>
                <a:cubicBezTo>
                  <a:pt x="32813" y="7625"/>
                  <a:pt x="33031" y="7593"/>
                  <a:pt x="33250" y="7562"/>
                </a:cubicBezTo>
                <a:cubicBezTo>
                  <a:pt x="33250" y="7562"/>
                  <a:pt x="33250" y="7531"/>
                  <a:pt x="33250" y="7531"/>
                </a:cubicBezTo>
                <a:cubicBezTo>
                  <a:pt x="33156" y="7531"/>
                  <a:pt x="33063" y="7531"/>
                  <a:pt x="32969" y="7531"/>
                </a:cubicBezTo>
                <a:close/>
                <a:moveTo>
                  <a:pt x="15938" y="12750"/>
                </a:moveTo>
                <a:cubicBezTo>
                  <a:pt x="15906" y="12750"/>
                  <a:pt x="15875" y="12750"/>
                  <a:pt x="15875" y="12781"/>
                </a:cubicBezTo>
                <a:cubicBezTo>
                  <a:pt x="15875" y="12812"/>
                  <a:pt x="15906" y="12843"/>
                  <a:pt x="15938" y="12812"/>
                </a:cubicBezTo>
                <a:cubicBezTo>
                  <a:pt x="15938" y="12812"/>
                  <a:pt x="15969" y="12781"/>
                  <a:pt x="15969" y="12781"/>
                </a:cubicBezTo>
                <a:cubicBezTo>
                  <a:pt x="15969" y="12750"/>
                  <a:pt x="15938" y="12718"/>
                  <a:pt x="15938" y="12750"/>
                </a:cubicBezTo>
                <a:close/>
                <a:moveTo>
                  <a:pt x="16875" y="13093"/>
                </a:moveTo>
                <a:cubicBezTo>
                  <a:pt x="16719" y="13125"/>
                  <a:pt x="16531" y="13125"/>
                  <a:pt x="16375" y="13281"/>
                </a:cubicBezTo>
                <a:cubicBezTo>
                  <a:pt x="16594" y="13312"/>
                  <a:pt x="16750" y="13218"/>
                  <a:pt x="16875" y="13093"/>
                </a:cubicBezTo>
                <a:close/>
                <a:moveTo>
                  <a:pt x="16063" y="12875"/>
                </a:moveTo>
                <a:cubicBezTo>
                  <a:pt x="16031" y="12875"/>
                  <a:pt x="16000" y="12906"/>
                  <a:pt x="16000" y="12937"/>
                </a:cubicBezTo>
                <a:cubicBezTo>
                  <a:pt x="16000" y="13000"/>
                  <a:pt x="16031" y="13000"/>
                  <a:pt x="16063" y="13031"/>
                </a:cubicBezTo>
                <a:cubicBezTo>
                  <a:pt x="16094" y="13000"/>
                  <a:pt x="16156" y="12968"/>
                  <a:pt x="16156" y="12906"/>
                </a:cubicBezTo>
                <a:cubicBezTo>
                  <a:pt x="16156" y="12875"/>
                  <a:pt x="16125" y="12843"/>
                  <a:pt x="16063" y="12875"/>
                </a:cubicBezTo>
                <a:close/>
                <a:moveTo>
                  <a:pt x="15531" y="13031"/>
                </a:moveTo>
                <a:cubicBezTo>
                  <a:pt x="15531" y="13031"/>
                  <a:pt x="15531" y="13062"/>
                  <a:pt x="15531" y="13062"/>
                </a:cubicBezTo>
                <a:cubicBezTo>
                  <a:pt x="15500" y="13093"/>
                  <a:pt x="15531" y="13125"/>
                  <a:pt x="15563" y="13125"/>
                </a:cubicBezTo>
                <a:cubicBezTo>
                  <a:pt x="15563" y="13125"/>
                  <a:pt x="15594" y="13093"/>
                  <a:pt x="15594" y="13062"/>
                </a:cubicBezTo>
                <a:cubicBezTo>
                  <a:pt x="15594" y="13062"/>
                  <a:pt x="15563" y="13031"/>
                  <a:pt x="15531" y="13031"/>
                </a:cubicBezTo>
                <a:close/>
                <a:moveTo>
                  <a:pt x="6563" y="12593"/>
                </a:moveTo>
                <a:cubicBezTo>
                  <a:pt x="6531" y="12593"/>
                  <a:pt x="6500" y="12625"/>
                  <a:pt x="6500" y="12687"/>
                </a:cubicBezTo>
                <a:cubicBezTo>
                  <a:pt x="6531" y="12781"/>
                  <a:pt x="6594" y="12750"/>
                  <a:pt x="6656" y="12750"/>
                </a:cubicBezTo>
                <a:cubicBezTo>
                  <a:pt x="6688" y="12781"/>
                  <a:pt x="6719" y="12750"/>
                  <a:pt x="6719" y="12687"/>
                </a:cubicBezTo>
                <a:cubicBezTo>
                  <a:pt x="6688" y="12625"/>
                  <a:pt x="6625" y="12593"/>
                  <a:pt x="6563" y="12593"/>
                </a:cubicBezTo>
                <a:close/>
                <a:moveTo>
                  <a:pt x="6500" y="2656"/>
                </a:moveTo>
                <a:cubicBezTo>
                  <a:pt x="6594" y="2656"/>
                  <a:pt x="6500" y="2500"/>
                  <a:pt x="6594" y="2468"/>
                </a:cubicBezTo>
                <a:cubicBezTo>
                  <a:pt x="6625" y="2468"/>
                  <a:pt x="6563" y="2375"/>
                  <a:pt x="6500" y="2375"/>
                </a:cubicBezTo>
                <a:cubicBezTo>
                  <a:pt x="6438" y="2375"/>
                  <a:pt x="6406" y="2406"/>
                  <a:pt x="6438" y="2437"/>
                </a:cubicBezTo>
                <a:cubicBezTo>
                  <a:pt x="6469" y="2500"/>
                  <a:pt x="6375" y="2625"/>
                  <a:pt x="6500" y="2656"/>
                </a:cubicBezTo>
                <a:close/>
                <a:moveTo>
                  <a:pt x="2313" y="6875"/>
                </a:moveTo>
                <a:cubicBezTo>
                  <a:pt x="2594" y="6843"/>
                  <a:pt x="2875" y="6812"/>
                  <a:pt x="3188" y="6781"/>
                </a:cubicBezTo>
                <a:cubicBezTo>
                  <a:pt x="2875" y="6750"/>
                  <a:pt x="2594" y="6656"/>
                  <a:pt x="2281" y="6625"/>
                </a:cubicBezTo>
                <a:cubicBezTo>
                  <a:pt x="2250" y="6625"/>
                  <a:pt x="2219" y="6593"/>
                  <a:pt x="2188" y="6656"/>
                </a:cubicBezTo>
                <a:cubicBezTo>
                  <a:pt x="2188" y="6687"/>
                  <a:pt x="2188" y="6718"/>
                  <a:pt x="2250" y="6718"/>
                </a:cubicBezTo>
                <a:cubicBezTo>
                  <a:pt x="2344" y="6750"/>
                  <a:pt x="2313" y="6843"/>
                  <a:pt x="2313" y="6875"/>
                </a:cubicBezTo>
                <a:close/>
                <a:moveTo>
                  <a:pt x="4500" y="11750"/>
                </a:moveTo>
                <a:cubicBezTo>
                  <a:pt x="4469" y="11750"/>
                  <a:pt x="4469" y="11812"/>
                  <a:pt x="4469" y="11812"/>
                </a:cubicBezTo>
                <a:cubicBezTo>
                  <a:pt x="4563" y="11875"/>
                  <a:pt x="4625" y="11843"/>
                  <a:pt x="4750" y="11812"/>
                </a:cubicBezTo>
                <a:cubicBezTo>
                  <a:pt x="4625" y="11781"/>
                  <a:pt x="4563" y="11718"/>
                  <a:pt x="4500" y="11750"/>
                </a:cubicBezTo>
                <a:close/>
                <a:moveTo>
                  <a:pt x="3344" y="13375"/>
                </a:moveTo>
                <a:cubicBezTo>
                  <a:pt x="3281" y="13375"/>
                  <a:pt x="3250" y="13406"/>
                  <a:pt x="3250" y="13468"/>
                </a:cubicBezTo>
                <a:cubicBezTo>
                  <a:pt x="3250" y="13531"/>
                  <a:pt x="3250" y="13593"/>
                  <a:pt x="3344" y="13593"/>
                </a:cubicBezTo>
                <a:cubicBezTo>
                  <a:pt x="3406" y="13593"/>
                  <a:pt x="3469" y="13562"/>
                  <a:pt x="3469" y="13500"/>
                </a:cubicBezTo>
                <a:cubicBezTo>
                  <a:pt x="3469" y="13406"/>
                  <a:pt x="3406" y="13406"/>
                  <a:pt x="3344" y="13375"/>
                </a:cubicBezTo>
                <a:close/>
                <a:moveTo>
                  <a:pt x="4563" y="10750"/>
                </a:moveTo>
                <a:cubicBezTo>
                  <a:pt x="4531" y="10656"/>
                  <a:pt x="4469" y="10656"/>
                  <a:pt x="4375" y="10656"/>
                </a:cubicBezTo>
                <a:cubicBezTo>
                  <a:pt x="4344" y="10656"/>
                  <a:pt x="4344" y="10656"/>
                  <a:pt x="4344" y="10687"/>
                </a:cubicBezTo>
                <a:cubicBezTo>
                  <a:pt x="4406" y="10812"/>
                  <a:pt x="4500" y="10718"/>
                  <a:pt x="4563" y="10750"/>
                </a:cubicBezTo>
                <a:close/>
                <a:moveTo>
                  <a:pt x="4719" y="10250"/>
                </a:moveTo>
                <a:cubicBezTo>
                  <a:pt x="4625" y="10187"/>
                  <a:pt x="4625" y="10031"/>
                  <a:pt x="4500" y="10000"/>
                </a:cubicBezTo>
                <a:cubicBezTo>
                  <a:pt x="4406" y="9968"/>
                  <a:pt x="4375" y="10000"/>
                  <a:pt x="4406" y="10093"/>
                </a:cubicBezTo>
                <a:cubicBezTo>
                  <a:pt x="4438" y="10281"/>
                  <a:pt x="4594" y="10250"/>
                  <a:pt x="4719" y="10250"/>
                </a:cubicBezTo>
                <a:close/>
                <a:moveTo>
                  <a:pt x="10438" y="1687"/>
                </a:moveTo>
                <a:cubicBezTo>
                  <a:pt x="10469" y="1718"/>
                  <a:pt x="10531" y="1718"/>
                  <a:pt x="10594" y="1718"/>
                </a:cubicBezTo>
                <a:cubicBezTo>
                  <a:pt x="10563" y="1656"/>
                  <a:pt x="10531" y="1625"/>
                  <a:pt x="10500" y="1593"/>
                </a:cubicBezTo>
                <a:cubicBezTo>
                  <a:pt x="10469" y="1531"/>
                  <a:pt x="10406" y="1531"/>
                  <a:pt x="10344" y="1562"/>
                </a:cubicBezTo>
                <a:cubicBezTo>
                  <a:pt x="10313" y="1562"/>
                  <a:pt x="10313" y="1593"/>
                  <a:pt x="10313" y="1625"/>
                </a:cubicBezTo>
                <a:cubicBezTo>
                  <a:pt x="10344" y="1656"/>
                  <a:pt x="10375" y="1687"/>
                  <a:pt x="10438" y="1687"/>
                </a:cubicBezTo>
                <a:close/>
                <a:moveTo>
                  <a:pt x="5875" y="1968"/>
                </a:moveTo>
                <a:cubicBezTo>
                  <a:pt x="5906" y="1968"/>
                  <a:pt x="5906" y="1937"/>
                  <a:pt x="5906" y="1906"/>
                </a:cubicBezTo>
                <a:cubicBezTo>
                  <a:pt x="5906" y="1875"/>
                  <a:pt x="5906" y="1875"/>
                  <a:pt x="5875" y="1875"/>
                </a:cubicBezTo>
                <a:cubicBezTo>
                  <a:pt x="5813" y="1875"/>
                  <a:pt x="5813" y="1906"/>
                  <a:pt x="5813" y="1937"/>
                </a:cubicBezTo>
                <a:cubicBezTo>
                  <a:pt x="5813" y="1968"/>
                  <a:pt x="5844" y="1968"/>
                  <a:pt x="5875" y="1968"/>
                </a:cubicBezTo>
                <a:close/>
                <a:moveTo>
                  <a:pt x="2969" y="3375"/>
                </a:moveTo>
                <a:cubicBezTo>
                  <a:pt x="3031" y="3375"/>
                  <a:pt x="3063" y="3343"/>
                  <a:pt x="3063" y="3250"/>
                </a:cubicBezTo>
                <a:cubicBezTo>
                  <a:pt x="3000" y="3250"/>
                  <a:pt x="2938" y="3218"/>
                  <a:pt x="2875" y="3187"/>
                </a:cubicBezTo>
                <a:cubicBezTo>
                  <a:pt x="2844" y="3187"/>
                  <a:pt x="2844" y="3250"/>
                  <a:pt x="2844" y="3281"/>
                </a:cubicBezTo>
                <a:cubicBezTo>
                  <a:pt x="2844" y="3343"/>
                  <a:pt x="2906" y="3375"/>
                  <a:pt x="2969" y="3375"/>
                </a:cubicBezTo>
                <a:close/>
                <a:moveTo>
                  <a:pt x="2500" y="1531"/>
                </a:moveTo>
                <a:cubicBezTo>
                  <a:pt x="2531" y="1531"/>
                  <a:pt x="2563" y="1500"/>
                  <a:pt x="2531" y="1468"/>
                </a:cubicBezTo>
                <a:cubicBezTo>
                  <a:pt x="2531" y="1406"/>
                  <a:pt x="2469" y="1375"/>
                  <a:pt x="2406" y="1343"/>
                </a:cubicBezTo>
                <a:cubicBezTo>
                  <a:pt x="2375" y="1343"/>
                  <a:pt x="2375" y="1375"/>
                  <a:pt x="2375" y="1406"/>
                </a:cubicBezTo>
                <a:cubicBezTo>
                  <a:pt x="2375" y="1468"/>
                  <a:pt x="2438" y="1500"/>
                  <a:pt x="2500" y="1531"/>
                </a:cubicBezTo>
                <a:close/>
                <a:moveTo>
                  <a:pt x="15344" y="1093"/>
                </a:moveTo>
                <a:cubicBezTo>
                  <a:pt x="15375" y="1062"/>
                  <a:pt x="15438" y="1062"/>
                  <a:pt x="15469" y="1031"/>
                </a:cubicBezTo>
                <a:cubicBezTo>
                  <a:pt x="15531" y="968"/>
                  <a:pt x="15625" y="875"/>
                  <a:pt x="15656" y="812"/>
                </a:cubicBezTo>
                <a:cubicBezTo>
                  <a:pt x="15688" y="781"/>
                  <a:pt x="15563" y="718"/>
                  <a:pt x="15500" y="718"/>
                </a:cubicBezTo>
                <a:cubicBezTo>
                  <a:pt x="15313" y="718"/>
                  <a:pt x="15250" y="843"/>
                  <a:pt x="15156" y="968"/>
                </a:cubicBezTo>
                <a:cubicBezTo>
                  <a:pt x="15125" y="1000"/>
                  <a:pt x="15125" y="1062"/>
                  <a:pt x="15188" y="1093"/>
                </a:cubicBezTo>
                <a:cubicBezTo>
                  <a:pt x="15250" y="1156"/>
                  <a:pt x="15281" y="1125"/>
                  <a:pt x="15344" y="1093"/>
                </a:cubicBezTo>
                <a:close/>
                <a:moveTo>
                  <a:pt x="1906" y="9781"/>
                </a:moveTo>
                <a:cubicBezTo>
                  <a:pt x="1875" y="9750"/>
                  <a:pt x="1813" y="9781"/>
                  <a:pt x="1813" y="9843"/>
                </a:cubicBezTo>
                <a:cubicBezTo>
                  <a:pt x="1844" y="9937"/>
                  <a:pt x="1875" y="10062"/>
                  <a:pt x="1969" y="10062"/>
                </a:cubicBezTo>
                <a:cubicBezTo>
                  <a:pt x="2094" y="10062"/>
                  <a:pt x="2219" y="10031"/>
                  <a:pt x="2313" y="9968"/>
                </a:cubicBezTo>
                <a:cubicBezTo>
                  <a:pt x="2344" y="9968"/>
                  <a:pt x="2344" y="9968"/>
                  <a:pt x="2344" y="9968"/>
                </a:cubicBezTo>
                <a:cubicBezTo>
                  <a:pt x="2313" y="9937"/>
                  <a:pt x="2313" y="9937"/>
                  <a:pt x="2313" y="9937"/>
                </a:cubicBezTo>
                <a:cubicBezTo>
                  <a:pt x="2188" y="9875"/>
                  <a:pt x="2063" y="9812"/>
                  <a:pt x="1906" y="9781"/>
                </a:cubicBezTo>
                <a:close/>
                <a:moveTo>
                  <a:pt x="8031" y="1781"/>
                </a:moveTo>
                <a:cubicBezTo>
                  <a:pt x="8063" y="1781"/>
                  <a:pt x="8063" y="1812"/>
                  <a:pt x="8063" y="1812"/>
                </a:cubicBezTo>
                <a:cubicBezTo>
                  <a:pt x="8125" y="1906"/>
                  <a:pt x="8188" y="1875"/>
                  <a:pt x="8250" y="1875"/>
                </a:cubicBezTo>
                <a:cubicBezTo>
                  <a:pt x="8313" y="1875"/>
                  <a:pt x="8281" y="1812"/>
                  <a:pt x="8281" y="1781"/>
                </a:cubicBezTo>
                <a:cubicBezTo>
                  <a:pt x="8250" y="1687"/>
                  <a:pt x="8219" y="1625"/>
                  <a:pt x="8156" y="1656"/>
                </a:cubicBezTo>
                <a:cubicBezTo>
                  <a:pt x="8000" y="1687"/>
                  <a:pt x="7969" y="1625"/>
                  <a:pt x="7906" y="1500"/>
                </a:cubicBezTo>
                <a:cubicBezTo>
                  <a:pt x="7969" y="1625"/>
                  <a:pt x="7781" y="1625"/>
                  <a:pt x="7813" y="1687"/>
                </a:cubicBezTo>
                <a:cubicBezTo>
                  <a:pt x="7844" y="1781"/>
                  <a:pt x="7969" y="1718"/>
                  <a:pt x="8031" y="1781"/>
                </a:cubicBezTo>
                <a:close/>
                <a:moveTo>
                  <a:pt x="1063" y="8281"/>
                </a:moveTo>
                <a:cubicBezTo>
                  <a:pt x="906" y="8062"/>
                  <a:pt x="688" y="7937"/>
                  <a:pt x="406" y="7968"/>
                </a:cubicBezTo>
                <a:cubicBezTo>
                  <a:pt x="281" y="8000"/>
                  <a:pt x="125" y="7968"/>
                  <a:pt x="0" y="8031"/>
                </a:cubicBezTo>
                <a:cubicBezTo>
                  <a:pt x="0" y="8062"/>
                  <a:pt x="0" y="8125"/>
                  <a:pt x="0" y="8187"/>
                </a:cubicBezTo>
                <a:cubicBezTo>
                  <a:pt x="63" y="8156"/>
                  <a:pt x="94" y="8156"/>
                  <a:pt x="125" y="8187"/>
                </a:cubicBezTo>
                <a:cubicBezTo>
                  <a:pt x="125" y="8312"/>
                  <a:pt x="188" y="8375"/>
                  <a:pt x="313" y="8375"/>
                </a:cubicBezTo>
                <a:cubicBezTo>
                  <a:pt x="406" y="8375"/>
                  <a:pt x="469" y="8406"/>
                  <a:pt x="594" y="8375"/>
                </a:cubicBezTo>
                <a:cubicBezTo>
                  <a:pt x="719" y="8343"/>
                  <a:pt x="844" y="8500"/>
                  <a:pt x="1000" y="8406"/>
                </a:cubicBezTo>
                <a:cubicBezTo>
                  <a:pt x="1000" y="8375"/>
                  <a:pt x="1031" y="8437"/>
                  <a:pt x="1063" y="8437"/>
                </a:cubicBezTo>
                <a:cubicBezTo>
                  <a:pt x="1156" y="8468"/>
                  <a:pt x="1219" y="8500"/>
                  <a:pt x="1313" y="8437"/>
                </a:cubicBezTo>
                <a:cubicBezTo>
                  <a:pt x="1219" y="8375"/>
                  <a:pt x="1125" y="8375"/>
                  <a:pt x="1063" y="8281"/>
                </a:cubicBezTo>
                <a:close/>
                <a:moveTo>
                  <a:pt x="30844" y="7531"/>
                </a:moveTo>
                <a:cubicBezTo>
                  <a:pt x="30875" y="7468"/>
                  <a:pt x="30875" y="7468"/>
                  <a:pt x="30875" y="7468"/>
                </a:cubicBezTo>
                <a:cubicBezTo>
                  <a:pt x="30906" y="7406"/>
                  <a:pt x="30969" y="7375"/>
                  <a:pt x="30906" y="7343"/>
                </a:cubicBezTo>
                <a:cubicBezTo>
                  <a:pt x="30906" y="7312"/>
                  <a:pt x="30875" y="7312"/>
                  <a:pt x="30875" y="7312"/>
                </a:cubicBezTo>
                <a:cubicBezTo>
                  <a:pt x="30844" y="7312"/>
                  <a:pt x="30844" y="7343"/>
                  <a:pt x="30813" y="7343"/>
                </a:cubicBezTo>
                <a:cubicBezTo>
                  <a:pt x="30813" y="7375"/>
                  <a:pt x="30813" y="7375"/>
                  <a:pt x="30813" y="7375"/>
                </a:cubicBezTo>
                <a:cubicBezTo>
                  <a:pt x="30750" y="7468"/>
                  <a:pt x="30656" y="7531"/>
                  <a:pt x="30531" y="7562"/>
                </a:cubicBezTo>
                <a:cubicBezTo>
                  <a:pt x="30625" y="7593"/>
                  <a:pt x="30719" y="7593"/>
                  <a:pt x="30813" y="7593"/>
                </a:cubicBezTo>
                <a:cubicBezTo>
                  <a:pt x="30875" y="7593"/>
                  <a:pt x="30906" y="7593"/>
                  <a:pt x="30969" y="7593"/>
                </a:cubicBezTo>
                <a:cubicBezTo>
                  <a:pt x="31063" y="7625"/>
                  <a:pt x="31156" y="7625"/>
                  <a:pt x="31250" y="7625"/>
                </a:cubicBezTo>
                <a:cubicBezTo>
                  <a:pt x="31344" y="7593"/>
                  <a:pt x="31438" y="7593"/>
                  <a:pt x="31531" y="7593"/>
                </a:cubicBezTo>
                <a:cubicBezTo>
                  <a:pt x="31594" y="7593"/>
                  <a:pt x="31625" y="7593"/>
                  <a:pt x="31688" y="7562"/>
                </a:cubicBezTo>
                <a:cubicBezTo>
                  <a:pt x="31688" y="7562"/>
                  <a:pt x="31656" y="7531"/>
                  <a:pt x="31656" y="7531"/>
                </a:cubicBezTo>
                <a:cubicBezTo>
                  <a:pt x="31406" y="7531"/>
                  <a:pt x="31125" y="7531"/>
                  <a:pt x="30844" y="7531"/>
                </a:cubicBezTo>
                <a:close/>
                <a:moveTo>
                  <a:pt x="30594" y="7968"/>
                </a:moveTo>
                <a:cubicBezTo>
                  <a:pt x="30594" y="7968"/>
                  <a:pt x="30594" y="7937"/>
                  <a:pt x="30563" y="7937"/>
                </a:cubicBezTo>
                <a:cubicBezTo>
                  <a:pt x="30563" y="7937"/>
                  <a:pt x="30531" y="7937"/>
                  <a:pt x="30500" y="7937"/>
                </a:cubicBezTo>
                <a:cubicBezTo>
                  <a:pt x="30469" y="7937"/>
                  <a:pt x="30406" y="7906"/>
                  <a:pt x="30344" y="7906"/>
                </a:cubicBezTo>
                <a:cubicBezTo>
                  <a:pt x="30344" y="7906"/>
                  <a:pt x="30313" y="7906"/>
                  <a:pt x="30313" y="7906"/>
                </a:cubicBezTo>
                <a:cubicBezTo>
                  <a:pt x="30313" y="7906"/>
                  <a:pt x="30281" y="7906"/>
                  <a:pt x="30281" y="7906"/>
                </a:cubicBezTo>
                <a:cubicBezTo>
                  <a:pt x="30250" y="7906"/>
                  <a:pt x="30219" y="7906"/>
                  <a:pt x="30188" y="7937"/>
                </a:cubicBezTo>
                <a:cubicBezTo>
                  <a:pt x="30219" y="7937"/>
                  <a:pt x="30219" y="7968"/>
                  <a:pt x="30219" y="7968"/>
                </a:cubicBezTo>
                <a:cubicBezTo>
                  <a:pt x="30250" y="8000"/>
                  <a:pt x="30281" y="8031"/>
                  <a:pt x="30313" y="8031"/>
                </a:cubicBezTo>
                <a:cubicBezTo>
                  <a:pt x="30344" y="8031"/>
                  <a:pt x="30375" y="8031"/>
                  <a:pt x="30406" y="8000"/>
                </a:cubicBezTo>
                <a:cubicBezTo>
                  <a:pt x="30406" y="8000"/>
                  <a:pt x="30438" y="7968"/>
                  <a:pt x="30469" y="7968"/>
                </a:cubicBezTo>
                <a:cubicBezTo>
                  <a:pt x="30469" y="7968"/>
                  <a:pt x="30469" y="7968"/>
                  <a:pt x="30469" y="7968"/>
                </a:cubicBezTo>
                <a:cubicBezTo>
                  <a:pt x="30500" y="7937"/>
                  <a:pt x="30500" y="7968"/>
                  <a:pt x="30500" y="7968"/>
                </a:cubicBezTo>
                <a:cubicBezTo>
                  <a:pt x="30531" y="8000"/>
                  <a:pt x="30531" y="8000"/>
                  <a:pt x="30563" y="8031"/>
                </a:cubicBezTo>
                <a:cubicBezTo>
                  <a:pt x="30563" y="8031"/>
                  <a:pt x="30594" y="8031"/>
                  <a:pt x="30625" y="8031"/>
                </a:cubicBezTo>
                <a:cubicBezTo>
                  <a:pt x="30625" y="8031"/>
                  <a:pt x="30625" y="7968"/>
                  <a:pt x="30625" y="7968"/>
                </a:cubicBezTo>
                <a:cubicBezTo>
                  <a:pt x="30625" y="7968"/>
                  <a:pt x="30625" y="7968"/>
                  <a:pt x="30594" y="7968"/>
                </a:cubicBezTo>
                <a:close/>
                <a:moveTo>
                  <a:pt x="30375" y="7718"/>
                </a:moveTo>
                <a:cubicBezTo>
                  <a:pt x="30344" y="7718"/>
                  <a:pt x="30344" y="7718"/>
                  <a:pt x="30313" y="7750"/>
                </a:cubicBezTo>
                <a:cubicBezTo>
                  <a:pt x="30313" y="7781"/>
                  <a:pt x="30344" y="7812"/>
                  <a:pt x="30344" y="7812"/>
                </a:cubicBezTo>
                <a:cubicBezTo>
                  <a:pt x="30375" y="7812"/>
                  <a:pt x="30375" y="7812"/>
                  <a:pt x="30375" y="7812"/>
                </a:cubicBezTo>
                <a:cubicBezTo>
                  <a:pt x="30406" y="7812"/>
                  <a:pt x="30438" y="7812"/>
                  <a:pt x="30469" y="7812"/>
                </a:cubicBezTo>
                <a:cubicBezTo>
                  <a:pt x="30563" y="7812"/>
                  <a:pt x="30625" y="7812"/>
                  <a:pt x="30719" y="7750"/>
                </a:cubicBezTo>
                <a:cubicBezTo>
                  <a:pt x="30594" y="7750"/>
                  <a:pt x="30500" y="7718"/>
                  <a:pt x="30406" y="7718"/>
                </a:cubicBezTo>
                <a:cubicBezTo>
                  <a:pt x="30375" y="7718"/>
                  <a:pt x="30375" y="7718"/>
                  <a:pt x="30375" y="7718"/>
                </a:cubicBezTo>
                <a:close/>
                <a:moveTo>
                  <a:pt x="31125" y="3187"/>
                </a:moveTo>
                <a:cubicBezTo>
                  <a:pt x="31156" y="3187"/>
                  <a:pt x="31156" y="3187"/>
                  <a:pt x="31156" y="3187"/>
                </a:cubicBezTo>
                <a:cubicBezTo>
                  <a:pt x="31188" y="3156"/>
                  <a:pt x="31188" y="3156"/>
                  <a:pt x="31219" y="3156"/>
                </a:cubicBezTo>
                <a:cubicBezTo>
                  <a:pt x="31219" y="3156"/>
                  <a:pt x="31250" y="3156"/>
                  <a:pt x="31250" y="3156"/>
                </a:cubicBezTo>
                <a:cubicBezTo>
                  <a:pt x="31250" y="3156"/>
                  <a:pt x="31281" y="3156"/>
                  <a:pt x="31281" y="3156"/>
                </a:cubicBezTo>
                <a:cubicBezTo>
                  <a:pt x="31313" y="3156"/>
                  <a:pt x="31344" y="3156"/>
                  <a:pt x="31375" y="3156"/>
                </a:cubicBezTo>
                <a:cubicBezTo>
                  <a:pt x="31406" y="3156"/>
                  <a:pt x="31406" y="3156"/>
                  <a:pt x="31438" y="3125"/>
                </a:cubicBezTo>
                <a:cubicBezTo>
                  <a:pt x="31438" y="3125"/>
                  <a:pt x="31438" y="3125"/>
                  <a:pt x="31469" y="3125"/>
                </a:cubicBezTo>
                <a:cubicBezTo>
                  <a:pt x="31469" y="3125"/>
                  <a:pt x="31469" y="3093"/>
                  <a:pt x="31469" y="3093"/>
                </a:cubicBezTo>
                <a:cubicBezTo>
                  <a:pt x="31469" y="3093"/>
                  <a:pt x="31469" y="3093"/>
                  <a:pt x="31469" y="3062"/>
                </a:cubicBezTo>
                <a:cubicBezTo>
                  <a:pt x="31469" y="3062"/>
                  <a:pt x="31469" y="3062"/>
                  <a:pt x="31469" y="3031"/>
                </a:cubicBezTo>
                <a:cubicBezTo>
                  <a:pt x="31469" y="3031"/>
                  <a:pt x="31469" y="3031"/>
                  <a:pt x="31469" y="3000"/>
                </a:cubicBezTo>
                <a:cubicBezTo>
                  <a:pt x="31469" y="3000"/>
                  <a:pt x="31469" y="3000"/>
                  <a:pt x="31469" y="2968"/>
                </a:cubicBezTo>
                <a:cubicBezTo>
                  <a:pt x="31469" y="2968"/>
                  <a:pt x="31438" y="2968"/>
                  <a:pt x="31438" y="2968"/>
                </a:cubicBezTo>
                <a:cubicBezTo>
                  <a:pt x="31438" y="2968"/>
                  <a:pt x="31406" y="2968"/>
                  <a:pt x="31406" y="2968"/>
                </a:cubicBezTo>
                <a:cubicBezTo>
                  <a:pt x="31406" y="3000"/>
                  <a:pt x="31375" y="3000"/>
                  <a:pt x="31344" y="3000"/>
                </a:cubicBezTo>
                <a:cubicBezTo>
                  <a:pt x="31281" y="3062"/>
                  <a:pt x="31188" y="3093"/>
                  <a:pt x="31094" y="3093"/>
                </a:cubicBezTo>
                <a:cubicBezTo>
                  <a:pt x="31000" y="3125"/>
                  <a:pt x="30938" y="3156"/>
                  <a:pt x="30875" y="3187"/>
                </a:cubicBezTo>
                <a:cubicBezTo>
                  <a:pt x="30781" y="3218"/>
                  <a:pt x="30719" y="3281"/>
                  <a:pt x="30625" y="3187"/>
                </a:cubicBezTo>
                <a:cubicBezTo>
                  <a:pt x="30594" y="3187"/>
                  <a:pt x="30594" y="3187"/>
                  <a:pt x="30563" y="3187"/>
                </a:cubicBezTo>
                <a:cubicBezTo>
                  <a:pt x="30563" y="3187"/>
                  <a:pt x="30531" y="3187"/>
                  <a:pt x="30531" y="3218"/>
                </a:cubicBezTo>
                <a:cubicBezTo>
                  <a:pt x="30500" y="3250"/>
                  <a:pt x="30500" y="3281"/>
                  <a:pt x="30531" y="3281"/>
                </a:cubicBezTo>
                <a:cubicBezTo>
                  <a:pt x="30531" y="3312"/>
                  <a:pt x="30531" y="3343"/>
                  <a:pt x="30594" y="3343"/>
                </a:cubicBezTo>
                <a:cubicBezTo>
                  <a:pt x="30594" y="3343"/>
                  <a:pt x="30594" y="3375"/>
                  <a:pt x="30625" y="3375"/>
                </a:cubicBezTo>
                <a:cubicBezTo>
                  <a:pt x="30656" y="3375"/>
                  <a:pt x="30688" y="3406"/>
                  <a:pt x="30719" y="3406"/>
                </a:cubicBezTo>
                <a:cubicBezTo>
                  <a:pt x="30750" y="3406"/>
                  <a:pt x="30781" y="3406"/>
                  <a:pt x="30813" y="3406"/>
                </a:cubicBezTo>
                <a:cubicBezTo>
                  <a:pt x="30813" y="3406"/>
                  <a:pt x="30813" y="3406"/>
                  <a:pt x="30813" y="3406"/>
                </a:cubicBezTo>
                <a:cubicBezTo>
                  <a:pt x="30813" y="3375"/>
                  <a:pt x="30844" y="3343"/>
                  <a:pt x="30844" y="3312"/>
                </a:cubicBezTo>
                <a:cubicBezTo>
                  <a:pt x="30844" y="3312"/>
                  <a:pt x="30875" y="3281"/>
                  <a:pt x="30875" y="3281"/>
                </a:cubicBezTo>
                <a:cubicBezTo>
                  <a:pt x="30906" y="3281"/>
                  <a:pt x="30906" y="3281"/>
                  <a:pt x="30938" y="3281"/>
                </a:cubicBezTo>
                <a:cubicBezTo>
                  <a:pt x="30969" y="3281"/>
                  <a:pt x="31000" y="3281"/>
                  <a:pt x="31063" y="3312"/>
                </a:cubicBezTo>
                <a:cubicBezTo>
                  <a:pt x="31063" y="3312"/>
                  <a:pt x="31063" y="3312"/>
                  <a:pt x="31094" y="3312"/>
                </a:cubicBezTo>
                <a:cubicBezTo>
                  <a:pt x="31094" y="3312"/>
                  <a:pt x="31094" y="3312"/>
                  <a:pt x="31094" y="3281"/>
                </a:cubicBezTo>
                <a:cubicBezTo>
                  <a:pt x="31094" y="3281"/>
                  <a:pt x="31094" y="3281"/>
                  <a:pt x="31094" y="3281"/>
                </a:cubicBezTo>
                <a:cubicBezTo>
                  <a:pt x="31094" y="3281"/>
                  <a:pt x="31063" y="3281"/>
                  <a:pt x="31063" y="3281"/>
                </a:cubicBezTo>
                <a:cubicBezTo>
                  <a:pt x="31094" y="3218"/>
                  <a:pt x="31094" y="3187"/>
                  <a:pt x="31125" y="3187"/>
                </a:cubicBezTo>
                <a:close/>
                <a:moveTo>
                  <a:pt x="29781" y="5250"/>
                </a:moveTo>
                <a:cubicBezTo>
                  <a:pt x="29781" y="5250"/>
                  <a:pt x="29844" y="5281"/>
                  <a:pt x="29938" y="5250"/>
                </a:cubicBezTo>
                <a:cubicBezTo>
                  <a:pt x="30031" y="5250"/>
                  <a:pt x="30094" y="5250"/>
                  <a:pt x="30125" y="5218"/>
                </a:cubicBezTo>
                <a:cubicBezTo>
                  <a:pt x="30125" y="5187"/>
                  <a:pt x="30156" y="5156"/>
                  <a:pt x="30188" y="5125"/>
                </a:cubicBezTo>
                <a:cubicBezTo>
                  <a:pt x="30188" y="5125"/>
                  <a:pt x="30188" y="5125"/>
                  <a:pt x="30188" y="5093"/>
                </a:cubicBezTo>
                <a:cubicBezTo>
                  <a:pt x="30188" y="5093"/>
                  <a:pt x="30219" y="5093"/>
                  <a:pt x="30219" y="5093"/>
                </a:cubicBezTo>
                <a:cubicBezTo>
                  <a:pt x="30219" y="5093"/>
                  <a:pt x="30219" y="5093"/>
                  <a:pt x="30219" y="5093"/>
                </a:cubicBezTo>
                <a:cubicBezTo>
                  <a:pt x="30250" y="5093"/>
                  <a:pt x="30250" y="5062"/>
                  <a:pt x="30250" y="5062"/>
                </a:cubicBezTo>
                <a:cubicBezTo>
                  <a:pt x="30250" y="5062"/>
                  <a:pt x="30281" y="5062"/>
                  <a:pt x="30281" y="5062"/>
                </a:cubicBezTo>
                <a:cubicBezTo>
                  <a:pt x="30281" y="5093"/>
                  <a:pt x="30281" y="5093"/>
                  <a:pt x="30281" y="5093"/>
                </a:cubicBezTo>
                <a:cubicBezTo>
                  <a:pt x="30313" y="5093"/>
                  <a:pt x="30344" y="5093"/>
                  <a:pt x="30406" y="5125"/>
                </a:cubicBezTo>
                <a:cubicBezTo>
                  <a:pt x="30438" y="5125"/>
                  <a:pt x="30500" y="5125"/>
                  <a:pt x="30531" y="5125"/>
                </a:cubicBezTo>
                <a:cubicBezTo>
                  <a:pt x="30563" y="5125"/>
                  <a:pt x="30625" y="5125"/>
                  <a:pt x="30656" y="5125"/>
                </a:cubicBezTo>
                <a:cubicBezTo>
                  <a:pt x="30656" y="5125"/>
                  <a:pt x="30688" y="5125"/>
                  <a:pt x="30688" y="5093"/>
                </a:cubicBezTo>
                <a:cubicBezTo>
                  <a:pt x="30719" y="5093"/>
                  <a:pt x="30719" y="5093"/>
                  <a:pt x="30719" y="5093"/>
                </a:cubicBezTo>
                <a:cubicBezTo>
                  <a:pt x="30719" y="5093"/>
                  <a:pt x="30719" y="5062"/>
                  <a:pt x="30719" y="5062"/>
                </a:cubicBezTo>
                <a:cubicBezTo>
                  <a:pt x="30719" y="5062"/>
                  <a:pt x="30688" y="5031"/>
                  <a:pt x="30688" y="5031"/>
                </a:cubicBezTo>
                <a:cubicBezTo>
                  <a:pt x="30594" y="5031"/>
                  <a:pt x="30531" y="5031"/>
                  <a:pt x="30469" y="5000"/>
                </a:cubicBezTo>
                <a:cubicBezTo>
                  <a:pt x="30344" y="4968"/>
                  <a:pt x="30250" y="4906"/>
                  <a:pt x="30125" y="4906"/>
                </a:cubicBezTo>
                <a:cubicBezTo>
                  <a:pt x="30000" y="4906"/>
                  <a:pt x="29906" y="4875"/>
                  <a:pt x="29844" y="4812"/>
                </a:cubicBezTo>
                <a:cubicBezTo>
                  <a:pt x="29719" y="4750"/>
                  <a:pt x="29594" y="4750"/>
                  <a:pt x="29500" y="4906"/>
                </a:cubicBezTo>
                <a:cubicBezTo>
                  <a:pt x="29594" y="4906"/>
                  <a:pt x="29688" y="4906"/>
                  <a:pt x="29750" y="4906"/>
                </a:cubicBezTo>
                <a:cubicBezTo>
                  <a:pt x="29813" y="4906"/>
                  <a:pt x="29844" y="4937"/>
                  <a:pt x="29875" y="5000"/>
                </a:cubicBezTo>
                <a:cubicBezTo>
                  <a:pt x="29875" y="5093"/>
                  <a:pt x="29813" y="5093"/>
                  <a:pt x="29750" y="5093"/>
                </a:cubicBezTo>
                <a:cubicBezTo>
                  <a:pt x="29688" y="5125"/>
                  <a:pt x="29625" y="5125"/>
                  <a:pt x="29563" y="5125"/>
                </a:cubicBezTo>
                <a:cubicBezTo>
                  <a:pt x="29531" y="5156"/>
                  <a:pt x="29469" y="5125"/>
                  <a:pt x="29469" y="5187"/>
                </a:cubicBezTo>
                <a:cubicBezTo>
                  <a:pt x="29438" y="5218"/>
                  <a:pt x="29469" y="5250"/>
                  <a:pt x="29500" y="5281"/>
                </a:cubicBezTo>
                <a:cubicBezTo>
                  <a:pt x="29531" y="5312"/>
                  <a:pt x="29594" y="5343"/>
                  <a:pt x="29563" y="5375"/>
                </a:cubicBezTo>
                <a:cubicBezTo>
                  <a:pt x="29563" y="5406"/>
                  <a:pt x="29531" y="5406"/>
                  <a:pt x="29500" y="5406"/>
                </a:cubicBezTo>
                <a:cubicBezTo>
                  <a:pt x="29438" y="5406"/>
                  <a:pt x="29438" y="5375"/>
                  <a:pt x="29406" y="5312"/>
                </a:cubicBezTo>
                <a:cubicBezTo>
                  <a:pt x="29406" y="5250"/>
                  <a:pt x="29094" y="5218"/>
                  <a:pt x="29094" y="5250"/>
                </a:cubicBezTo>
                <a:cubicBezTo>
                  <a:pt x="29125" y="5437"/>
                  <a:pt x="28969" y="5406"/>
                  <a:pt x="28875" y="5500"/>
                </a:cubicBezTo>
                <a:cubicBezTo>
                  <a:pt x="29031" y="5531"/>
                  <a:pt x="29094" y="5406"/>
                  <a:pt x="29219" y="5437"/>
                </a:cubicBezTo>
                <a:cubicBezTo>
                  <a:pt x="29375" y="5468"/>
                  <a:pt x="29500" y="5437"/>
                  <a:pt x="29656" y="5437"/>
                </a:cubicBezTo>
                <a:cubicBezTo>
                  <a:pt x="29688" y="5437"/>
                  <a:pt x="29719" y="5437"/>
                  <a:pt x="29750" y="5406"/>
                </a:cubicBezTo>
                <a:cubicBezTo>
                  <a:pt x="29781" y="5343"/>
                  <a:pt x="29719" y="5343"/>
                  <a:pt x="29688" y="5343"/>
                </a:cubicBezTo>
                <a:cubicBezTo>
                  <a:pt x="29625" y="5312"/>
                  <a:pt x="29625" y="5281"/>
                  <a:pt x="29656" y="5218"/>
                </a:cubicBezTo>
                <a:cubicBezTo>
                  <a:pt x="29719" y="5187"/>
                  <a:pt x="29719" y="5156"/>
                  <a:pt x="29781" y="5250"/>
                </a:cubicBezTo>
                <a:close/>
                <a:moveTo>
                  <a:pt x="32719" y="7750"/>
                </a:moveTo>
                <a:cubicBezTo>
                  <a:pt x="32750" y="7750"/>
                  <a:pt x="32781" y="7750"/>
                  <a:pt x="32813" y="7750"/>
                </a:cubicBezTo>
                <a:cubicBezTo>
                  <a:pt x="32844" y="7750"/>
                  <a:pt x="32906" y="7718"/>
                  <a:pt x="32969" y="7718"/>
                </a:cubicBezTo>
                <a:cubicBezTo>
                  <a:pt x="32844" y="7718"/>
                  <a:pt x="32750" y="7718"/>
                  <a:pt x="32625" y="7718"/>
                </a:cubicBezTo>
                <a:cubicBezTo>
                  <a:pt x="32656" y="7718"/>
                  <a:pt x="32688" y="7750"/>
                  <a:pt x="32719" y="7750"/>
                </a:cubicBezTo>
                <a:close/>
                <a:moveTo>
                  <a:pt x="32594" y="7875"/>
                </a:moveTo>
                <a:cubicBezTo>
                  <a:pt x="32563" y="7875"/>
                  <a:pt x="32531" y="7875"/>
                  <a:pt x="32469" y="7875"/>
                </a:cubicBezTo>
                <a:cubicBezTo>
                  <a:pt x="32438" y="7843"/>
                  <a:pt x="32375" y="7843"/>
                  <a:pt x="32313" y="7843"/>
                </a:cubicBezTo>
                <a:cubicBezTo>
                  <a:pt x="32250" y="7875"/>
                  <a:pt x="32219" y="7875"/>
                  <a:pt x="32156" y="7875"/>
                </a:cubicBezTo>
                <a:cubicBezTo>
                  <a:pt x="32094" y="7906"/>
                  <a:pt x="32031" y="7906"/>
                  <a:pt x="32000" y="7937"/>
                </a:cubicBezTo>
                <a:cubicBezTo>
                  <a:pt x="32125" y="8000"/>
                  <a:pt x="32281" y="7906"/>
                  <a:pt x="32406" y="7968"/>
                </a:cubicBezTo>
                <a:cubicBezTo>
                  <a:pt x="32406" y="7968"/>
                  <a:pt x="32438" y="8000"/>
                  <a:pt x="32438" y="8000"/>
                </a:cubicBezTo>
                <a:cubicBezTo>
                  <a:pt x="32469" y="8031"/>
                  <a:pt x="32469" y="8031"/>
                  <a:pt x="32469" y="8031"/>
                </a:cubicBezTo>
                <a:cubicBezTo>
                  <a:pt x="32469" y="8031"/>
                  <a:pt x="32469" y="8031"/>
                  <a:pt x="32469" y="8031"/>
                </a:cubicBezTo>
                <a:cubicBezTo>
                  <a:pt x="32469" y="8031"/>
                  <a:pt x="32469" y="8031"/>
                  <a:pt x="32469" y="8031"/>
                </a:cubicBezTo>
                <a:cubicBezTo>
                  <a:pt x="32469" y="8031"/>
                  <a:pt x="32500" y="8031"/>
                  <a:pt x="32500" y="8031"/>
                </a:cubicBezTo>
                <a:cubicBezTo>
                  <a:pt x="32500" y="8031"/>
                  <a:pt x="32500" y="8031"/>
                  <a:pt x="32531" y="8031"/>
                </a:cubicBezTo>
                <a:cubicBezTo>
                  <a:pt x="32531" y="8031"/>
                  <a:pt x="32531" y="8031"/>
                  <a:pt x="32531" y="8031"/>
                </a:cubicBezTo>
                <a:cubicBezTo>
                  <a:pt x="32563" y="7906"/>
                  <a:pt x="32656" y="7968"/>
                  <a:pt x="32750" y="7937"/>
                </a:cubicBezTo>
                <a:cubicBezTo>
                  <a:pt x="32719" y="7937"/>
                  <a:pt x="32688" y="7906"/>
                  <a:pt x="32688" y="7906"/>
                </a:cubicBezTo>
                <a:cubicBezTo>
                  <a:pt x="32656" y="7906"/>
                  <a:pt x="32625" y="7875"/>
                  <a:pt x="32594" y="7875"/>
                </a:cubicBezTo>
                <a:close/>
                <a:moveTo>
                  <a:pt x="31313" y="7968"/>
                </a:moveTo>
                <a:cubicBezTo>
                  <a:pt x="31250" y="8000"/>
                  <a:pt x="31188" y="8031"/>
                  <a:pt x="31125" y="8031"/>
                </a:cubicBezTo>
                <a:cubicBezTo>
                  <a:pt x="31094" y="8031"/>
                  <a:pt x="31063" y="8031"/>
                  <a:pt x="31031" y="8031"/>
                </a:cubicBezTo>
                <a:cubicBezTo>
                  <a:pt x="30969" y="8031"/>
                  <a:pt x="30906" y="8031"/>
                  <a:pt x="30875" y="7968"/>
                </a:cubicBezTo>
                <a:cubicBezTo>
                  <a:pt x="30844" y="7937"/>
                  <a:pt x="30813" y="7937"/>
                  <a:pt x="30813" y="7875"/>
                </a:cubicBezTo>
                <a:cubicBezTo>
                  <a:pt x="30813" y="7875"/>
                  <a:pt x="30813" y="7875"/>
                  <a:pt x="30813" y="7875"/>
                </a:cubicBezTo>
                <a:cubicBezTo>
                  <a:pt x="30781" y="7875"/>
                  <a:pt x="30750" y="7875"/>
                  <a:pt x="30750" y="7875"/>
                </a:cubicBezTo>
                <a:cubicBezTo>
                  <a:pt x="30750" y="7875"/>
                  <a:pt x="30750" y="7875"/>
                  <a:pt x="30750" y="7875"/>
                </a:cubicBezTo>
                <a:cubicBezTo>
                  <a:pt x="30750" y="7875"/>
                  <a:pt x="30719" y="7906"/>
                  <a:pt x="30719" y="7906"/>
                </a:cubicBezTo>
                <a:cubicBezTo>
                  <a:pt x="30719" y="7906"/>
                  <a:pt x="30719" y="7906"/>
                  <a:pt x="30750" y="7906"/>
                </a:cubicBezTo>
                <a:cubicBezTo>
                  <a:pt x="30781" y="7937"/>
                  <a:pt x="30781" y="7968"/>
                  <a:pt x="30781" y="8000"/>
                </a:cubicBezTo>
                <a:cubicBezTo>
                  <a:pt x="30813" y="8031"/>
                  <a:pt x="30844" y="8062"/>
                  <a:pt x="30875" y="8062"/>
                </a:cubicBezTo>
                <a:cubicBezTo>
                  <a:pt x="30938" y="8062"/>
                  <a:pt x="30969" y="8062"/>
                  <a:pt x="31031" y="8062"/>
                </a:cubicBezTo>
                <a:cubicBezTo>
                  <a:pt x="31063" y="8062"/>
                  <a:pt x="31125" y="8062"/>
                  <a:pt x="31156" y="8062"/>
                </a:cubicBezTo>
                <a:cubicBezTo>
                  <a:pt x="31250" y="8062"/>
                  <a:pt x="31344" y="8062"/>
                  <a:pt x="31438" y="8062"/>
                </a:cubicBezTo>
                <a:cubicBezTo>
                  <a:pt x="31438" y="7937"/>
                  <a:pt x="31375" y="7968"/>
                  <a:pt x="31313" y="7968"/>
                </a:cubicBezTo>
                <a:close/>
                <a:moveTo>
                  <a:pt x="31531" y="2593"/>
                </a:moveTo>
                <a:cubicBezTo>
                  <a:pt x="31469" y="2593"/>
                  <a:pt x="31406" y="2593"/>
                  <a:pt x="31344" y="2593"/>
                </a:cubicBezTo>
                <a:cubicBezTo>
                  <a:pt x="31313" y="2593"/>
                  <a:pt x="31250" y="2593"/>
                  <a:pt x="31188" y="2593"/>
                </a:cubicBezTo>
                <a:cubicBezTo>
                  <a:pt x="31281" y="2593"/>
                  <a:pt x="31375" y="2593"/>
                  <a:pt x="31406" y="2750"/>
                </a:cubicBezTo>
                <a:cubicBezTo>
                  <a:pt x="31406" y="2750"/>
                  <a:pt x="31406" y="2750"/>
                  <a:pt x="31406" y="2750"/>
                </a:cubicBezTo>
                <a:cubicBezTo>
                  <a:pt x="31406" y="2750"/>
                  <a:pt x="31438" y="2781"/>
                  <a:pt x="31438" y="2781"/>
                </a:cubicBezTo>
                <a:cubicBezTo>
                  <a:pt x="31438" y="2781"/>
                  <a:pt x="31438" y="2781"/>
                  <a:pt x="31469" y="2781"/>
                </a:cubicBezTo>
                <a:cubicBezTo>
                  <a:pt x="31469" y="2781"/>
                  <a:pt x="31469" y="2781"/>
                  <a:pt x="31469" y="2781"/>
                </a:cubicBezTo>
                <a:cubicBezTo>
                  <a:pt x="31531" y="2718"/>
                  <a:pt x="31594" y="2718"/>
                  <a:pt x="31656" y="2687"/>
                </a:cubicBezTo>
                <a:cubicBezTo>
                  <a:pt x="31688" y="2687"/>
                  <a:pt x="31719" y="2687"/>
                  <a:pt x="31781" y="2687"/>
                </a:cubicBezTo>
                <a:cubicBezTo>
                  <a:pt x="31813" y="2656"/>
                  <a:pt x="31844" y="2656"/>
                  <a:pt x="31875" y="2625"/>
                </a:cubicBezTo>
                <a:cubicBezTo>
                  <a:pt x="31750" y="2593"/>
                  <a:pt x="31656" y="2593"/>
                  <a:pt x="31531" y="2593"/>
                </a:cubicBezTo>
                <a:close/>
                <a:moveTo>
                  <a:pt x="31219" y="2812"/>
                </a:moveTo>
                <a:cubicBezTo>
                  <a:pt x="31219" y="2812"/>
                  <a:pt x="31250" y="2812"/>
                  <a:pt x="31250" y="2781"/>
                </a:cubicBezTo>
                <a:cubicBezTo>
                  <a:pt x="31250" y="2781"/>
                  <a:pt x="31250" y="2781"/>
                  <a:pt x="31219" y="2750"/>
                </a:cubicBezTo>
                <a:cubicBezTo>
                  <a:pt x="31219" y="2750"/>
                  <a:pt x="31219" y="2750"/>
                  <a:pt x="31219" y="2750"/>
                </a:cubicBezTo>
                <a:cubicBezTo>
                  <a:pt x="31219" y="2750"/>
                  <a:pt x="31219" y="2750"/>
                  <a:pt x="31188" y="2750"/>
                </a:cubicBezTo>
                <a:cubicBezTo>
                  <a:pt x="31188" y="2750"/>
                  <a:pt x="31188" y="2750"/>
                  <a:pt x="31188" y="2781"/>
                </a:cubicBezTo>
                <a:cubicBezTo>
                  <a:pt x="31188" y="2781"/>
                  <a:pt x="31188" y="2781"/>
                  <a:pt x="31188" y="2781"/>
                </a:cubicBezTo>
                <a:cubicBezTo>
                  <a:pt x="31188" y="2781"/>
                  <a:pt x="31188" y="2781"/>
                  <a:pt x="31188" y="2781"/>
                </a:cubicBezTo>
                <a:cubicBezTo>
                  <a:pt x="31188" y="2781"/>
                  <a:pt x="31188" y="2781"/>
                  <a:pt x="31188" y="2781"/>
                </a:cubicBezTo>
                <a:cubicBezTo>
                  <a:pt x="31188" y="2812"/>
                  <a:pt x="31188" y="2812"/>
                  <a:pt x="31219" y="2812"/>
                </a:cubicBezTo>
                <a:close/>
                <a:moveTo>
                  <a:pt x="32219" y="7000"/>
                </a:moveTo>
                <a:cubicBezTo>
                  <a:pt x="32250" y="7031"/>
                  <a:pt x="32281" y="7062"/>
                  <a:pt x="32344" y="7062"/>
                </a:cubicBezTo>
                <a:cubicBezTo>
                  <a:pt x="32344" y="7062"/>
                  <a:pt x="32375" y="7062"/>
                  <a:pt x="32406" y="7062"/>
                </a:cubicBezTo>
                <a:cubicBezTo>
                  <a:pt x="32469" y="7062"/>
                  <a:pt x="32531" y="7062"/>
                  <a:pt x="32594" y="7062"/>
                </a:cubicBezTo>
                <a:cubicBezTo>
                  <a:pt x="32625" y="7031"/>
                  <a:pt x="32688" y="7031"/>
                  <a:pt x="32719" y="7031"/>
                </a:cubicBezTo>
                <a:cubicBezTo>
                  <a:pt x="32250" y="6875"/>
                  <a:pt x="31750" y="6968"/>
                  <a:pt x="31250" y="6968"/>
                </a:cubicBezTo>
                <a:cubicBezTo>
                  <a:pt x="31563" y="7031"/>
                  <a:pt x="31844" y="7187"/>
                  <a:pt x="32156" y="7000"/>
                </a:cubicBezTo>
                <a:cubicBezTo>
                  <a:pt x="32188" y="6968"/>
                  <a:pt x="32188" y="7000"/>
                  <a:pt x="32219" y="7000"/>
                </a:cubicBezTo>
                <a:close/>
                <a:moveTo>
                  <a:pt x="32188" y="5375"/>
                </a:moveTo>
                <a:cubicBezTo>
                  <a:pt x="32281" y="5375"/>
                  <a:pt x="32344" y="5406"/>
                  <a:pt x="32406" y="5406"/>
                </a:cubicBezTo>
                <a:cubicBezTo>
                  <a:pt x="32469" y="5437"/>
                  <a:pt x="32531" y="5437"/>
                  <a:pt x="32594" y="5437"/>
                </a:cubicBezTo>
                <a:cubicBezTo>
                  <a:pt x="32625" y="5437"/>
                  <a:pt x="32656" y="5437"/>
                  <a:pt x="32688" y="5437"/>
                </a:cubicBezTo>
                <a:cubicBezTo>
                  <a:pt x="32781" y="5437"/>
                  <a:pt x="32875" y="5437"/>
                  <a:pt x="32938" y="5406"/>
                </a:cubicBezTo>
                <a:cubicBezTo>
                  <a:pt x="32875" y="5406"/>
                  <a:pt x="32813" y="5406"/>
                  <a:pt x="32719" y="5375"/>
                </a:cubicBezTo>
                <a:cubicBezTo>
                  <a:pt x="32563" y="5343"/>
                  <a:pt x="32406" y="5281"/>
                  <a:pt x="32188" y="5375"/>
                </a:cubicBezTo>
                <a:close/>
                <a:moveTo>
                  <a:pt x="31688" y="3031"/>
                </a:moveTo>
                <a:cubicBezTo>
                  <a:pt x="31719" y="3062"/>
                  <a:pt x="31781" y="3031"/>
                  <a:pt x="31813" y="2968"/>
                </a:cubicBezTo>
                <a:cubicBezTo>
                  <a:pt x="31750" y="2968"/>
                  <a:pt x="31656" y="3000"/>
                  <a:pt x="31594" y="3000"/>
                </a:cubicBezTo>
                <a:cubicBezTo>
                  <a:pt x="31594" y="3000"/>
                  <a:pt x="31594" y="3000"/>
                  <a:pt x="31625" y="3031"/>
                </a:cubicBezTo>
                <a:cubicBezTo>
                  <a:pt x="31656" y="3031"/>
                  <a:pt x="31656" y="3031"/>
                  <a:pt x="31688" y="3031"/>
                </a:cubicBezTo>
                <a:close/>
                <a:moveTo>
                  <a:pt x="33719" y="7500"/>
                </a:moveTo>
                <a:cubicBezTo>
                  <a:pt x="33688" y="7500"/>
                  <a:pt x="33625" y="7500"/>
                  <a:pt x="33594" y="7500"/>
                </a:cubicBezTo>
                <a:cubicBezTo>
                  <a:pt x="33594" y="7500"/>
                  <a:pt x="33563" y="7500"/>
                  <a:pt x="33563" y="7500"/>
                </a:cubicBezTo>
                <a:cubicBezTo>
                  <a:pt x="33563" y="7500"/>
                  <a:pt x="33563" y="7500"/>
                  <a:pt x="33531" y="7531"/>
                </a:cubicBezTo>
                <a:cubicBezTo>
                  <a:pt x="33531" y="7531"/>
                  <a:pt x="33531" y="7531"/>
                  <a:pt x="33531" y="7531"/>
                </a:cubicBezTo>
                <a:cubicBezTo>
                  <a:pt x="33531" y="7531"/>
                  <a:pt x="33531" y="7531"/>
                  <a:pt x="33531" y="7531"/>
                </a:cubicBezTo>
                <a:cubicBezTo>
                  <a:pt x="33531" y="7562"/>
                  <a:pt x="33531" y="7562"/>
                  <a:pt x="33563" y="7562"/>
                </a:cubicBezTo>
                <a:cubicBezTo>
                  <a:pt x="33563" y="7562"/>
                  <a:pt x="33563" y="7562"/>
                  <a:pt x="33563" y="7562"/>
                </a:cubicBezTo>
                <a:cubicBezTo>
                  <a:pt x="33625" y="7562"/>
                  <a:pt x="33688" y="7593"/>
                  <a:pt x="33750" y="7593"/>
                </a:cubicBezTo>
                <a:cubicBezTo>
                  <a:pt x="33750" y="7593"/>
                  <a:pt x="33781" y="7593"/>
                  <a:pt x="33781" y="7562"/>
                </a:cubicBezTo>
                <a:cubicBezTo>
                  <a:pt x="33813" y="7562"/>
                  <a:pt x="33813" y="7562"/>
                  <a:pt x="33813" y="7562"/>
                </a:cubicBezTo>
                <a:cubicBezTo>
                  <a:pt x="33844" y="7531"/>
                  <a:pt x="33875" y="7531"/>
                  <a:pt x="33875" y="7500"/>
                </a:cubicBezTo>
                <a:cubicBezTo>
                  <a:pt x="33844" y="7500"/>
                  <a:pt x="33813" y="7500"/>
                  <a:pt x="33813" y="7500"/>
                </a:cubicBezTo>
                <a:cubicBezTo>
                  <a:pt x="33781" y="7500"/>
                  <a:pt x="33750" y="7500"/>
                  <a:pt x="33719" y="7500"/>
                </a:cubicBezTo>
                <a:close/>
                <a:moveTo>
                  <a:pt x="31844" y="4843"/>
                </a:moveTo>
                <a:cubicBezTo>
                  <a:pt x="31781" y="4812"/>
                  <a:pt x="31688" y="4781"/>
                  <a:pt x="31594" y="4812"/>
                </a:cubicBezTo>
                <a:cubicBezTo>
                  <a:pt x="31563" y="4812"/>
                  <a:pt x="31563" y="4843"/>
                  <a:pt x="31531" y="4843"/>
                </a:cubicBezTo>
                <a:cubicBezTo>
                  <a:pt x="31688" y="4843"/>
                  <a:pt x="31750" y="4843"/>
                  <a:pt x="31844" y="4843"/>
                </a:cubicBezTo>
                <a:close/>
                <a:moveTo>
                  <a:pt x="34813" y="6968"/>
                </a:moveTo>
                <a:cubicBezTo>
                  <a:pt x="34781" y="6968"/>
                  <a:pt x="34750" y="7000"/>
                  <a:pt x="34750" y="7000"/>
                </a:cubicBezTo>
                <a:cubicBezTo>
                  <a:pt x="34750" y="7000"/>
                  <a:pt x="34750" y="7000"/>
                  <a:pt x="34750" y="7000"/>
                </a:cubicBezTo>
                <a:cubicBezTo>
                  <a:pt x="34719" y="7000"/>
                  <a:pt x="34719" y="7031"/>
                  <a:pt x="34719" y="7031"/>
                </a:cubicBezTo>
                <a:cubicBezTo>
                  <a:pt x="34719" y="7031"/>
                  <a:pt x="34719" y="7031"/>
                  <a:pt x="34719" y="7031"/>
                </a:cubicBezTo>
                <a:cubicBezTo>
                  <a:pt x="34750" y="7062"/>
                  <a:pt x="34781" y="7062"/>
                  <a:pt x="34781" y="7062"/>
                </a:cubicBezTo>
                <a:cubicBezTo>
                  <a:pt x="34813" y="7093"/>
                  <a:pt x="34844" y="7062"/>
                  <a:pt x="34875" y="7062"/>
                </a:cubicBezTo>
                <a:cubicBezTo>
                  <a:pt x="34906" y="7062"/>
                  <a:pt x="34906" y="7062"/>
                  <a:pt x="34938" y="7062"/>
                </a:cubicBezTo>
                <a:cubicBezTo>
                  <a:pt x="34938" y="7062"/>
                  <a:pt x="34969" y="7062"/>
                  <a:pt x="34969" y="7062"/>
                </a:cubicBezTo>
                <a:cubicBezTo>
                  <a:pt x="34969" y="7062"/>
                  <a:pt x="34969" y="7062"/>
                  <a:pt x="34969" y="7062"/>
                </a:cubicBezTo>
                <a:cubicBezTo>
                  <a:pt x="35000" y="7062"/>
                  <a:pt x="35000" y="7031"/>
                  <a:pt x="35000" y="7031"/>
                </a:cubicBezTo>
                <a:cubicBezTo>
                  <a:pt x="35031" y="7031"/>
                  <a:pt x="35031" y="7031"/>
                  <a:pt x="35031" y="7031"/>
                </a:cubicBezTo>
                <a:cubicBezTo>
                  <a:pt x="35000" y="7000"/>
                  <a:pt x="34938" y="7000"/>
                  <a:pt x="34906" y="7000"/>
                </a:cubicBezTo>
                <a:cubicBezTo>
                  <a:pt x="34875" y="6968"/>
                  <a:pt x="34844" y="6968"/>
                  <a:pt x="34813" y="6968"/>
                </a:cubicBezTo>
                <a:close/>
                <a:moveTo>
                  <a:pt x="36937" y="5437"/>
                </a:moveTo>
                <a:cubicBezTo>
                  <a:pt x="36937" y="5406"/>
                  <a:pt x="36906" y="5406"/>
                  <a:pt x="36906" y="5406"/>
                </a:cubicBezTo>
                <a:cubicBezTo>
                  <a:pt x="36844" y="5375"/>
                  <a:pt x="36812" y="5375"/>
                  <a:pt x="36750" y="5375"/>
                </a:cubicBezTo>
                <a:cubicBezTo>
                  <a:pt x="36719" y="5375"/>
                  <a:pt x="36719" y="5375"/>
                  <a:pt x="36719" y="5375"/>
                </a:cubicBezTo>
                <a:cubicBezTo>
                  <a:pt x="36687" y="5375"/>
                  <a:pt x="36656" y="5375"/>
                  <a:pt x="36625" y="5375"/>
                </a:cubicBezTo>
                <a:cubicBezTo>
                  <a:pt x="36625" y="5375"/>
                  <a:pt x="36625" y="5375"/>
                  <a:pt x="36594" y="5375"/>
                </a:cubicBezTo>
                <a:cubicBezTo>
                  <a:pt x="36563" y="5375"/>
                  <a:pt x="36500" y="5375"/>
                  <a:pt x="36469" y="5343"/>
                </a:cubicBezTo>
                <a:cubicBezTo>
                  <a:pt x="36375" y="5218"/>
                  <a:pt x="36250" y="5187"/>
                  <a:pt x="36156" y="5187"/>
                </a:cubicBezTo>
                <a:cubicBezTo>
                  <a:pt x="36094" y="5187"/>
                  <a:pt x="36031" y="5218"/>
                  <a:pt x="35969" y="5218"/>
                </a:cubicBezTo>
                <a:cubicBezTo>
                  <a:pt x="35938" y="5218"/>
                  <a:pt x="35906" y="5218"/>
                  <a:pt x="35875" y="5218"/>
                </a:cubicBezTo>
                <a:cubicBezTo>
                  <a:pt x="35875" y="5218"/>
                  <a:pt x="35844" y="5218"/>
                  <a:pt x="35844" y="5218"/>
                </a:cubicBezTo>
                <a:cubicBezTo>
                  <a:pt x="35813" y="5218"/>
                  <a:pt x="35813" y="5218"/>
                  <a:pt x="35813" y="5218"/>
                </a:cubicBezTo>
                <a:cubicBezTo>
                  <a:pt x="35750" y="5218"/>
                  <a:pt x="35688" y="5218"/>
                  <a:pt x="35625" y="5218"/>
                </a:cubicBezTo>
                <a:cubicBezTo>
                  <a:pt x="35531" y="5250"/>
                  <a:pt x="35438" y="5250"/>
                  <a:pt x="35344" y="5218"/>
                </a:cubicBezTo>
                <a:cubicBezTo>
                  <a:pt x="35281" y="5218"/>
                  <a:pt x="35188" y="5187"/>
                  <a:pt x="35094" y="5156"/>
                </a:cubicBezTo>
                <a:cubicBezTo>
                  <a:pt x="35094" y="5156"/>
                  <a:pt x="35094" y="5156"/>
                  <a:pt x="35094" y="5156"/>
                </a:cubicBezTo>
                <a:cubicBezTo>
                  <a:pt x="35063" y="5125"/>
                  <a:pt x="35063" y="5125"/>
                  <a:pt x="35031" y="5156"/>
                </a:cubicBezTo>
                <a:cubicBezTo>
                  <a:pt x="35031" y="5156"/>
                  <a:pt x="35031" y="5156"/>
                  <a:pt x="35031" y="5156"/>
                </a:cubicBezTo>
                <a:cubicBezTo>
                  <a:pt x="35000" y="5156"/>
                  <a:pt x="34969" y="5156"/>
                  <a:pt x="34938" y="5156"/>
                </a:cubicBezTo>
                <a:cubicBezTo>
                  <a:pt x="34875" y="5187"/>
                  <a:pt x="34813" y="5187"/>
                  <a:pt x="34750" y="5187"/>
                </a:cubicBezTo>
                <a:cubicBezTo>
                  <a:pt x="34625" y="5187"/>
                  <a:pt x="34531" y="5187"/>
                  <a:pt x="34438" y="5156"/>
                </a:cubicBezTo>
                <a:cubicBezTo>
                  <a:pt x="34438" y="5156"/>
                  <a:pt x="34438" y="5156"/>
                  <a:pt x="34438" y="5156"/>
                </a:cubicBezTo>
                <a:cubicBezTo>
                  <a:pt x="34406" y="5156"/>
                  <a:pt x="34406" y="5125"/>
                  <a:pt x="34375" y="5156"/>
                </a:cubicBezTo>
                <a:cubicBezTo>
                  <a:pt x="34375" y="5156"/>
                  <a:pt x="34344" y="5187"/>
                  <a:pt x="34344" y="5218"/>
                </a:cubicBezTo>
                <a:cubicBezTo>
                  <a:pt x="34719" y="5312"/>
                  <a:pt x="35125" y="5375"/>
                  <a:pt x="35500" y="5375"/>
                </a:cubicBezTo>
                <a:cubicBezTo>
                  <a:pt x="35844" y="5406"/>
                  <a:pt x="36156" y="5406"/>
                  <a:pt x="36500" y="5437"/>
                </a:cubicBezTo>
                <a:cubicBezTo>
                  <a:pt x="36656" y="5437"/>
                  <a:pt x="36844" y="5468"/>
                  <a:pt x="37000" y="5468"/>
                </a:cubicBezTo>
                <a:cubicBezTo>
                  <a:pt x="36969" y="5468"/>
                  <a:pt x="36969" y="5437"/>
                  <a:pt x="36937" y="5437"/>
                </a:cubicBezTo>
                <a:close/>
                <a:moveTo>
                  <a:pt x="34906" y="6718"/>
                </a:moveTo>
                <a:cubicBezTo>
                  <a:pt x="34906" y="6718"/>
                  <a:pt x="34906" y="6718"/>
                  <a:pt x="34906" y="6718"/>
                </a:cubicBezTo>
                <a:cubicBezTo>
                  <a:pt x="34875" y="6718"/>
                  <a:pt x="34875" y="6718"/>
                  <a:pt x="34875" y="6718"/>
                </a:cubicBezTo>
                <a:cubicBezTo>
                  <a:pt x="34781" y="6718"/>
                  <a:pt x="34719" y="6718"/>
                  <a:pt x="34656" y="6718"/>
                </a:cubicBezTo>
                <a:cubicBezTo>
                  <a:pt x="34500" y="6718"/>
                  <a:pt x="34344" y="6718"/>
                  <a:pt x="34219" y="6687"/>
                </a:cubicBezTo>
                <a:cubicBezTo>
                  <a:pt x="34125" y="6687"/>
                  <a:pt x="34063" y="6687"/>
                  <a:pt x="34000" y="6687"/>
                </a:cubicBezTo>
                <a:cubicBezTo>
                  <a:pt x="33750" y="6656"/>
                  <a:pt x="33500" y="6656"/>
                  <a:pt x="33250" y="6656"/>
                </a:cubicBezTo>
                <a:cubicBezTo>
                  <a:pt x="33000" y="6656"/>
                  <a:pt x="32750" y="6656"/>
                  <a:pt x="32500" y="6656"/>
                </a:cubicBezTo>
                <a:cubicBezTo>
                  <a:pt x="32469" y="6656"/>
                  <a:pt x="32406" y="6656"/>
                  <a:pt x="32344" y="6656"/>
                </a:cubicBezTo>
                <a:cubicBezTo>
                  <a:pt x="32250" y="6656"/>
                  <a:pt x="32156" y="6656"/>
                  <a:pt x="32063" y="6656"/>
                </a:cubicBezTo>
                <a:cubicBezTo>
                  <a:pt x="31906" y="6625"/>
                  <a:pt x="31781" y="6625"/>
                  <a:pt x="31625" y="6625"/>
                </a:cubicBezTo>
                <a:cubicBezTo>
                  <a:pt x="31594" y="6593"/>
                  <a:pt x="31563" y="6625"/>
                  <a:pt x="31563" y="6625"/>
                </a:cubicBezTo>
                <a:cubicBezTo>
                  <a:pt x="31531" y="6625"/>
                  <a:pt x="31500" y="6625"/>
                  <a:pt x="31469" y="6656"/>
                </a:cubicBezTo>
                <a:cubicBezTo>
                  <a:pt x="31469" y="6656"/>
                  <a:pt x="31438" y="6656"/>
                  <a:pt x="31438" y="6656"/>
                </a:cubicBezTo>
                <a:cubicBezTo>
                  <a:pt x="31438" y="6656"/>
                  <a:pt x="31406" y="6687"/>
                  <a:pt x="31406" y="6687"/>
                </a:cubicBezTo>
                <a:cubicBezTo>
                  <a:pt x="31406" y="6687"/>
                  <a:pt x="31406" y="6687"/>
                  <a:pt x="31406" y="6687"/>
                </a:cubicBezTo>
                <a:cubicBezTo>
                  <a:pt x="31406" y="6718"/>
                  <a:pt x="31406" y="6718"/>
                  <a:pt x="31406" y="6718"/>
                </a:cubicBezTo>
                <a:cubicBezTo>
                  <a:pt x="31406" y="6750"/>
                  <a:pt x="31406" y="6750"/>
                  <a:pt x="31406" y="6750"/>
                </a:cubicBezTo>
                <a:cubicBezTo>
                  <a:pt x="31406" y="6750"/>
                  <a:pt x="31438" y="6750"/>
                  <a:pt x="31438" y="6750"/>
                </a:cubicBezTo>
                <a:cubicBezTo>
                  <a:pt x="31438" y="6750"/>
                  <a:pt x="31438" y="6781"/>
                  <a:pt x="31469" y="6781"/>
                </a:cubicBezTo>
                <a:cubicBezTo>
                  <a:pt x="31469" y="6781"/>
                  <a:pt x="31469" y="6781"/>
                  <a:pt x="31469" y="6781"/>
                </a:cubicBezTo>
                <a:cubicBezTo>
                  <a:pt x="31469" y="6781"/>
                  <a:pt x="31469" y="6781"/>
                  <a:pt x="31500" y="6781"/>
                </a:cubicBezTo>
                <a:cubicBezTo>
                  <a:pt x="31500" y="6781"/>
                  <a:pt x="31500" y="6781"/>
                  <a:pt x="31500" y="6781"/>
                </a:cubicBezTo>
                <a:cubicBezTo>
                  <a:pt x="31656" y="6781"/>
                  <a:pt x="31813" y="6781"/>
                  <a:pt x="31969" y="6781"/>
                </a:cubicBezTo>
                <a:cubicBezTo>
                  <a:pt x="32094" y="6812"/>
                  <a:pt x="32188" y="6812"/>
                  <a:pt x="32281" y="6812"/>
                </a:cubicBezTo>
                <a:cubicBezTo>
                  <a:pt x="32438" y="6812"/>
                  <a:pt x="32594" y="6843"/>
                  <a:pt x="32750" y="6843"/>
                </a:cubicBezTo>
                <a:cubicBezTo>
                  <a:pt x="32906" y="6843"/>
                  <a:pt x="33063" y="6812"/>
                  <a:pt x="33188" y="6812"/>
                </a:cubicBezTo>
                <a:cubicBezTo>
                  <a:pt x="33500" y="6812"/>
                  <a:pt x="33781" y="6812"/>
                  <a:pt x="34063" y="6812"/>
                </a:cubicBezTo>
                <a:cubicBezTo>
                  <a:pt x="34219" y="6812"/>
                  <a:pt x="34344" y="6812"/>
                  <a:pt x="34500" y="6812"/>
                </a:cubicBezTo>
                <a:cubicBezTo>
                  <a:pt x="34688" y="6812"/>
                  <a:pt x="34875" y="6781"/>
                  <a:pt x="35094" y="6750"/>
                </a:cubicBezTo>
                <a:cubicBezTo>
                  <a:pt x="35063" y="6750"/>
                  <a:pt x="35063" y="6750"/>
                  <a:pt x="35063" y="6750"/>
                </a:cubicBezTo>
                <a:cubicBezTo>
                  <a:pt x="35000" y="6718"/>
                  <a:pt x="34969" y="6718"/>
                  <a:pt x="34906" y="6718"/>
                </a:cubicBezTo>
                <a:close/>
                <a:moveTo>
                  <a:pt x="36313" y="6093"/>
                </a:moveTo>
                <a:cubicBezTo>
                  <a:pt x="36281" y="6125"/>
                  <a:pt x="36250" y="6125"/>
                  <a:pt x="36219" y="6125"/>
                </a:cubicBezTo>
                <a:cubicBezTo>
                  <a:pt x="36281" y="6156"/>
                  <a:pt x="36344" y="6156"/>
                  <a:pt x="36406" y="6156"/>
                </a:cubicBezTo>
                <a:cubicBezTo>
                  <a:pt x="36438" y="6156"/>
                  <a:pt x="36469" y="6156"/>
                  <a:pt x="36500" y="6156"/>
                </a:cubicBezTo>
                <a:cubicBezTo>
                  <a:pt x="36625" y="6156"/>
                  <a:pt x="36750" y="6125"/>
                  <a:pt x="36875" y="6093"/>
                </a:cubicBezTo>
                <a:cubicBezTo>
                  <a:pt x="36906" y="6093"/>
                  <a:pt x="36937" y="6093"/>
                  <a:pt x="36969" y="6093"/>
                </a:cubicBezTo>
                <a:cubicBezTo>
                  <a:pt x="36906" y="6093"/>
                  <a:pt x="36844" y="6093"/>
                  <a:pt x="36781" y="6062"/>
                </a:cubicBezTo>
                <a:cubicBezTo>
                  <a:pt x="36625" y="6062"/>
                  <a:pt x="36469" y="6062"/>
                  <a:pt x="36313" y="6093"/>
                </a:cubicBezTo>
                <a:close/>
                <a:moveTo>
                  <a:pt x="38469" y="1093"/>
                </a:moveTo>
                <a:cubicBezTo>
                  <a:pt x="38500" y="1093"/>
                  <a:pt x="38531" y="1093"/>
                  <a:pt x="38531" y="1093"/>
                </a:cubicBezTo>
                <a:cubicBezTo>
                  <a:pt x="38562" y="1093"/>
                  <a:pt x="38594" y="1093"/>
                  <a:pt x="38625" y="1093"/>
                </a:cubicBezTo>
                <a:cubicBezTo>
                  <a:pt x="38625" y="1062"/>
                  <a:pt x="38656" y="1062"/>
                  <a:pt x="38687" y="1062"/>
                </a:cubicBezTo>
                <a:cubicBezTo>
                  <a:pt x="38719" y="1031"/>
                  <a:pt x="38719" y="1031"/>
                  <a:pt x="38750" y="1031"/>
                </a:cubicBezTo>
                <a:cubicBezTo>
                  <a:pt x="38750" y="1000"/>
                  <a:pt x="38750" y="1000"/>
                  <a:pt x="38750" y="968"/>
                </a:cubicBezTo>
                <a:cubicBezTo>
                  <a:pt x="38719" y="968"/>
                  <a:pt x="38719" y="968"/>
                  <a:pt x="38719" y="968"/>
                </a:cubicBezTo>
                <a:cubicBezTo>
                  <a:pt x="38687" y="968"/>
                  <a:pt x="38656" y="968"/>
                  <a:pt x="38625" y="968"/>
                </a:cubicBezTo>
                <a:cubicBezTo>
                  <a:pt x="38594" y="968"/>
                  <a:pt x="38562" y="968"/>
                  <a:pt x="38531" y="968"/>
                </a:cubicBezTo>
                <a:cubicBezTo>
                  <a:pt x="38500" y="1000"/>
                  <a:pt x="38469" y="1000"/>
                  <a:pt x="38469" y="1031"/>
                </a:cubicBezTo>
                <a:cubicBezTo>
                  <a:pt x="38437" y="1031"/>
                  <a:pt x="38437" y="1062"/>
                  <a:pt x="38437" y="1062"/>
                </a:cubicBezTo>
                <a:cubicBezTo>
                  <a:pt x="38469" y="1062"/>
                  <a:pt x="38469" y="1062"/>
                  <a:pt x="38469" y="1093"/>
                </a:cubicBezTo>
                <a:close/>
                <a:moveTo>
                  <a:pt x="28031" y="5062"/>
                </a:moveTo>
                <a:cubicBezTo>
                  <a:pt x="28031" y="4875"/>
                  <a:pt x="28125" y="4812"/>
                  <a:pt x="28250" y="4750"/>
                </a:cubicBezTo>
                <a:cubicBezTo>
                  <a:pt x="28063" y="4718"/>
                  <a:pt x="27969" y="4812"/>
                  <a:pt x="27844" y="4875"/>
                </a:cubicBezTo>
                <a:cubicBezTo>
                  <a:pt x="27906" y="4937"/>
                  <a:pt x="27938" y="5000"/>
                  <a:pt x="28031" y="5062"/>
                </a:cubicBezTo>
                <a:close/>
                <a:moveTo>
                  <a:pt x="27000" y="5000"/>
                </a:moveTo>
                <a:cubicBezTo>
                  <a:pt x="27000" y="4937"/>
                  <a:pt x="26969" y="4875"/>
                  <a:pt x="26875" y="4968"/>
                </a:cubicBezTo>
                <a:cubicBezTo>
                  <a:pt x="26813" y="5000"/>
                  <a:pt x="26719" y="4968"/>
                  <a:pt x="26688" y="5031"/>
                </a:cubicBezTo>
                <a:cubicBezTo>
                  <a:pt x="26688" y="5218"/>
                  <a:pt x="26531" y="5281"/>
                  <a:pt x="26469" y="5468"/>
                </a:cubicBezTo>
                <a:cubicBezTo>
                  <a:pt x="26625" y="5406"/>
                  <a:pt x="26781" y="5343"/>
                  <a:pt x="26906" y="5312"/>
                </a:cubicBezTo>
                <a:cubicBezTo>
                  <a:pt x="27063" y="5312"/>
                  <a:pt x="27125" y="5281"/>
                  <a:pt x="27156" y="5125"/>
                </a:cubicBezTo>
                <a:cubicBezTo>
                  <a:pt x="27188" y="4937"/>
                  <a:pt x="27031" y="5093"/>
                  <a:pt x="27000" y="5000"/>
                </a:cubicBezTo>
                <a:close/>
                <a:moveTo>
                  <a:pt x="29781" y="7718"/>
                </a:moveTo>
                <a:cubicBezTo>
                  <a:pt x="29625" y="7687"/>
                  <a:pt x="29469" y="7687"/>
                  <a:pt x="29313" y="7718"/>
                </a:cubicBezTo>
                <a:cubicBezTo>
                  <a:pt x="29469" y="7718"/>
                  <a:pt x="29625" y="7750"/>
                  <a:pt x="29781" y="7718"/>
                </a:cubicBezTo>
                <a:close/>
                <a:moveTo>
                  <a:pt x="28875" y="7843"/>
                </a:moveTo>
                <a:cubicBezTo>
                  <a:pt x="28875" y="7843"/>
                  <a:pt x="28844" y="7875"/>
                  <a:pt x="28844" y="7906"/>
                </a:cubicBezTo>
                <a:cubicBezTo>
                  <a:pt x="28844" y="7937"/>
                  <a:pt x="28875" y="7968"/>
                  <a:pt x="28906" y="7968"/>
                </a:cubicBezTo>
                <a:cubicBezTo>
                  <a:pt x="29063" y="7968"/>
                  <a:pt x="29219" y="7968"/>
                  <a:pt x="29406" y="7968"/>
                </a:cubicBezTo>
                <a:cubicBezTo>
                  <a:pt x="29375" y="7906"/>
                  <a:pt x="29375" y="7906"/>
                  <a:pt x="29375" y="7875"/>
                </a:cubicBezTo>
                <a:cubicBezTo>
                  <a:pt x="29219" y="7812"/>
                  <a:pt x="29031" y="7875"/>
                  <a:pt x="28875" y="7843"/>
                </a:cubicBezTo>
                <a:close/>
                <a:moveTo>
                  <a:pt x="29719" y="7875"/>
                </a:moveTo>
                <a:cubicBezTo>
                  <a:pt x="29688" y="7875"/>
                  <a:pt x="29594" y="7875"/>
                  <a:pt x="29625" y="7937"/>
                </a:cubicBezTo>
                <a:cubicBezTo>
                  <a:pt x="29656" y="8000"/>
                  <a:pt x="29625" y="8031"/>
                  <a:pt x="29594" y="8062"/>
                </a:cubicBezTo>
                <a:cubicBezTo>
                  <a:pt x="29563" y="8062"/>
                  <a:pt x="29531" y="8093"/>
                  <a:pt x="29531" y="8125"/>
                </a:cubicBezTo>
                <a:cubicBezTo>
                  <a:pt x="29563" y="8187"/>
                  <a:pt x="29625" y="8156"/>
                  <a:pt x="29656" y="8156"/>
                </a:cubicBezTo>
                <a:cubicBezTo>
                  <a:pt x="29781" y="8156"/>
                  <a:pt x="29813" y="8062"/>
                  <a:pt x="29844" y="7968"/>
                </a:cubicBezTo>
                <a:cubicBezTo>
                  <a:pt x="29844" y="7937"/>
                  <a:pt x="29938" y="7968"/>
                  <a:pt x="29875" y="7906"/>
                </a:cubicBezTo>
                <a:cubicBezTo>
                  <a:pt x="29844" y="7843"/>
                  <a:pt x="29781" y="7843"/>
                  <a:pt x="29719" y="7875"/>
                </a:cubicBezTo>
                <a:close/>
                <a:moveTo>
                  <a:pt x="25750" y="5593"/>
                </a:moveTo>
                <a:cubicBezTo>
                  <a:pt x="25844" y="5593"/>
                  <a:pt x="25813" y="5500"/>
                  <a:pt x="25813" y="5468"/>
                </a:cubicBezTo>
                <a:cubicBezTo>
                  <a:pt x="25844" y="5437"/>
                  <a:pt x="25844" y="5406"/>
                  <a:pt x="25875" y="5375"/>
                </a:cubicBezTo>
                <a:cubicBezTo>
                  <a:pt x="25875" y="5343"/>
                  <a:pt x="25906" y="5312"/>
                  <a:pt x="25875" y="5281"/>
                </a:cubicBezTo>
                <a:cubicBezTo>
                  <a:pt x="25844" y="5218"/>
                  <a:pt x="25781" y="5250"/>
                  <a:pt x="25750" y="5250"/>
                </a:cubicBezTo>
                <a:cubicBezTo>
                  <a:pt x="25625" y="5312"/>
                  <a:pt x="25500" y="5437"/>
                  <a:pt x="25344" y="5437"/>
                </a:cubicBezTo>
                <a:cubicBezTo>
                  <a:pt x="25313" y="5437"/>
                  <a:pt x="25281" y="5437"/>
                  <a:pt x="25281" y="5468"/>
                </a:cubicBezTo>
                <a:cubicBezTo>
                  <a:pt x="25313" y="5500"/>
                  <a:pt x="25344" y="5500"/>
                  <a:pt x="25375" y="5500"/>
                </a:cubicBezTo>
                <a:cubicBezTo>
                  <a:pt x="25469" y="5468"/>
                  <a:pt x="25563" y="5468"/>
                  <a:pt x="25656" y="5437"/>
                </a:cubicBezTo>
                <a:cubicBezTo>
                  <a:pt x="25688" y="5437"/>
                  <a:pt x="25750" y="5406"/>
                  <a:pt x="25750" y="5468"/>
                </a:cubicBezTo>
                <a:cubicBezTo>
                  <a:pt x="25750" y="5500"/>
                  <a:pt x="25688" y="5593"/>
                  <a:pt x="25750" y="5593"/>
                </a:cubicBezTo>
                <a:close/>
                <a:moveTo>
                  <a:pt x="28375" y="8406"/>
                </a:moveTo>
                <a:cubicBezTo>
                  <a:pt x="28156" y="8343"/>
                  <a:pt x="27938" y="8375"/>
                  <a:pt x="27688" y="8375"/>
                </a:cubicBezTo>
                <a:cubicBezTo>
                  <a:pt x="27844" y="8375"/>
                  <a:pt x="28000" y="8343"/>
                  <a:pt x="28094" y="8500"/>
                </a:cubicBezTo>
                <a:cubicBezTo>
                  <a:pt x="28156" y="8593"/>
                  <a:pt x="28344" y="8593"/>
                  <a:pt x="28406" y="8500"/>
                </a:cubicBezTo>
                <a:cubicBezTo>
                  <a:pt x="28438" y="8437"/>
                  <a:pt x="28438" y="8406"/>
                  <a:pt x="28375" y="8406"/>
                </a:cubicBezTo>
                <a:close/>
                <a:moveTo>
                  <a:pt x="28125" y="8031"/>
                </a:moveTo>
                <a:cubicBezTo>
                  <a:pt x="28094" y="7937"/>
                  <a:pt x="28031" y="7968"/>
                  <a:pt x="27969" y="7968"/>
                </a:cubicBezTo>
                <a:cubicBezTo>
                  <a:pt x="27844" y="7937"/>
                  <a:pt x="27813" y="8031"/>
                  <a:pt x="27781" y="8156"/>
                </a:cubicBezTo>
                <a:cubicBezTo>
                  <a:pt x="27875" y="8125"/>
                  <a:pt x="27969" y="8125"/>
                  <a:pt x="28031" y="8156"/>
                </a:cubicBezTo>
                <a:cubicBezTo>
                  <a:pt x="28125" y="8156"/>
                  <a:pt x="28156" y="8093"/>
                  <a:pt x="28125" y="8031"/>
                </a:cubicBezTo>
                <a:close/>
                <a:moveTo>
                  <a:pt x="28625" y="7843"/>
                </a:moveTo>
                <a:cubicBezTo>
                  <a:pt x="28500" y="7812"/>
                  <a:pt x="28344" y="7843"/>
                  <a:pt x="28219" y="7843"/>
                </a:cubicBezTo>
                <a:cubicBezTo>
                  <a:pt x="28188" y="7843"/>
                  <a:pt x="28156" y="7843"/>
                  <a:pt x="28156" y="7875"/>
                </a:cubicBezTo>
                <a:cubicBezTo>
                  <a:pt x="28125" y="7906"/>
                  <a:pt x="28156" y="7937"/>
                  <a:pt x="28188" y="7937"/>
                </a:cubicBezTo>
                <a:cubicBezTo>
                  <a:pt x="28188" y="7968"/>
                  <a:pt x="28250" y="7968"/>
                  <a:pt x="28250" y="8000"/>
                </a:cubicBezTo>
                <a:cubicBezTo>
                  <a:pt x="28313" y="8156"/>
                  <a:pt x="28375" y="8187"/>
                  <a:pt x="28438" y="8000"/>
                </a:cubicBezTo>
                <a:cubicBezTo>
                  <a:pt x="28438" y="7968"/>
                  <a:pt x="28469" y="7968"/>
                  <a:pt x="28500" y="7968"/>
                </a:cubicBezTo>
                <a:cubicBezTo>
                  <a:pt x="28531" y="7968"/>
                  <a:pt x="28531" y="8000"/>
                  <a:pt x="28531" y="8000"/>
                </a:cubicBezTo>
                <a:cubicBezTo>
                  <a:pt x="28375" y="8218"/>
                  <a:pt x="28594" y="8156"/>
                  <a:pt x="28688" y="8187"/>
                </a:cubicBezTo>
                <a:cubicBezTo>
                  <a:pt x="28719" y="8156"/>
                  <a:pt x="28906" y="8156"/>
                  <a:pt x="28844" y="8125"/>
                </a:cubicBezTo>
                <a:cubicBezTo>
                  <a:pt x="28781" y="8031"/>
                  <a:pt x="28750" y="7843"/>
                  <a:pt x="28625" y="7843"/>
                </a:cubicBezTo>
                <a:close/>
                <a:moveTo>
                  <a:pt x="32250" y="4562"/>
                </a:moveTo>
                <a:cubicBezTo>
                  <a:pt x="32250" y="4562"/>
                  <a:pt x="32250" y="4562"/>
                  <a:pt x="32250" y="4562"/>
                </a:cubicBezTo>
                <a:cubicBezTo>
                  <a:pt x="32219" y="4562"/>
                  <a:pt x="32219" y="4531"/>
                  <a:pt x="32188" y="4562"/>
                </a:cubicBezTo>
                <a:cubicBezTo>
                  <a:pt x="32188" y="4562"/>
                  <a:pt x="32188" y="4562"/>
                  <a:pt x="32188" y="4562"/>
                </a:cubicBezTo>
                <a:cubicBezTo>
                  <a:pt x="32156" y="4562"/>
                  <a:pt x="32156" y="4562"/>
                  <a:pt x="32156" y="4562"/>
                </a:cubicBezTo>
                <a:cubicBezTo>
                  <a:pt x="32156" y="4593"/>
                  <a:pt x="32156" y="4593"/>
                  <a:pt x="32156" y="4625"/>
                </a:cubicBezTo>
                <a:cubicBezTo>
                  <a:pt x="32156" y="4656"/>
                  <a:pt x="32188" y="4687"/>
                  <a:pt x="32219" y="4687"/>
                </a:cubicBezTo>
                <a:cubicBezTo>
                  <a:pt x="32250" y="4687"/>
                  <a:pt x="32250" y="4687"/>
                  <a:pt x="32281" y="4687"/>
                </a:cubicBezTo>
                <a:cubicBezTo>
                  <a:pt x="32281" y="4687"/>
                  <a:pt x="32313" y="4687"/>
                  <a:pt x="32313" y="4687"/>
                </a:cubicBezTo>
                <a:cubicBezTo>
                  <a:pt x="32313" y="4687"/>
                  <a:pt x="32344" y="4687"/>
                  <a:pt x="32344" y="4687"/>
                </a:cubicBezTo>
                <a:cubicBezTo>
                  <a:pt x="32375" y="4687"/>
                  <a:pt x="32375" y="4656"/>
                  <a:pt x="32406" y="4656"/>
                </a:cubicBezTo>
                <a:cubicBezTo>
                  <a:pt x="32406" y="4656"/>
                  <a:pt x="32438" y="4656"/>
                  <a:pt x="32438" y="4625"/>
                </a:cubicBezTo>
                <a:cubicBezTo>
                  <a:pt x="32438" y="4625"/>
                  <a:pt x="32438" y="4625"/>
                  <a:pt x="32438" y="4625"/>
                </a:cubicBezTo>
                <a:cubicBezTo>
                  <a:pt x="32438" y="4593"/>
                  <a:pt x="32438" y="4593"/>
                  <a:pt x="32438" y="4593"/>
                </a:cubicBezTo>
                <a:cubicBezTo>
                  <a:pt x="32438" y="4562"/>
                  <a:pt x="32438" y="4531"/>
                  <a:pt x="32406" y="4531"/>
                </a:cubicBezTo>
                <a:cubicBezTo>
                  <a:pt x="32406" y="4531"/>
                  <a:pt x="32375" y="4531"/>
                  <a:pt x="32375" y="4562"/>
                </a:cubicBezTo>
                <a:cubicBezTo>
                  <a:pt x="32344" y="4562"/>
                  <a:pt x="32344" y="4562"/>
                  <a:pt x="32313" y="4562"/>
                </a:cubicBezTo>
                <a:cubicBezTo>
                  <a:pt x="32313" y="4562"/>
                  <a:pt x="32281" y="4562"/>
                  <a:pt x="32281" y="4562"/>
                </a:cubicBezTo>
                <a:cubicBezTo>
                  <a:pt x="32281" y="4562"/>
                  <a:pt x="32250" y="4562"/>
                  <a:pt x="32250" y="4562"/>
                </a:cubicBezTo>
                <a:close/>
                <a:moveTo>
                  <a:pt x="29406" y="375"/>
                </a:moveTo>
                <a:cubicBezTo>
                  <a:pt x="29469" y="375"/>
                  <a:pt x="29469" y="343"/>
                  <a:pt x="29500" y="312"/>
                </a:cubicBezTo>
                <a:cubicBezTo>
                  <a:pt x="29594" y="218"/>
                  <a:pt x="29563" y="125"/>
                  <a:pt x="29500" y="0"/>
                </a:cubicBezTo>
                <a:cubicBezTo>
                  <a:pt x="29438" y="93"/>
                  <a:pt x="29406" y="187"/>
                  <a:pt x="29406" y="250"/>
                </a:cubicBezTo>
                <a:cubicBezTo>
                  <a:pt x="29375" y="312"/>
                  <a:pt x="29344" y="343"/>
                  <a:pt x="29406" y="375"/>
                </a:cubicBezTo>
                <a:close/>
                <a:moveTo>
                  <a:pt x="32906" y="375"/>
                </a:moveTo>
                <a:cubicBezTo>
                  <a:pt x="32938" y="375"/>
                  <a:pt x="32938" y="375"/>
                  <a:pt x="32969" y="375"/>
                </a:cubicBezTo>
                <a:cubicBezTo>
                  <a:pt x="32969" y="375"/>
                  <a:pt x="33000" y="375"/>
                  <a:pt x="33000" y="375"/>
                </a:cubicBezTo>
                <a:cubicBezTo>
                  <a:pt x="33031" y="375"/>
                  <a:pt x="33063" y="375"/>
                  <a:pt x="33094" y="343"/>
                </a:cubicBezTo>
                <a:cubicBezTo>
                  <a:pt x="33125" y="343"/>
                  <a:pt x="33156" y="343"/>
                  <a:pt x="33188" y="343"/>
                </a:cubicBezTo>
                <a:cubicBezTo>
                  <a:pt x="33281" y="343"/>
                  <a:pt x="33344" y="312"/>
                  <a:pt x="33438" y="281"/>
                </a:cubicBezTo>
                <a:cubicBezTo>
                  <a:pt x="33469" y="281"/>
                  <a:pt x="33500" y="281"/>
                  <a:pt x="33531" y="281"/>
                </a:cubicBezTo>
                <a:cubicBezTo>
                  <a:pt x="33656" y="250"/>
                  <a:pt x="33781" y="187"/>
                  <a:pt x="33906" y="156"/>
                </a:cubicBezTo>
                <a:cubicBezTo>
                  <a:pt x="34000" y="125"/>
                  <a:pt x="34094" y="93"/>
                  <a:pt x="34188" y="93"/>
                </a:cubicBezTo>
                <a:cubicBezTo>
                  <a:pt x="33875" y="93"/>
                  <a:pt x="33563" y="156"/>
                  <a:pt x="33250" y="218"/>
                </a:cubicBezTo>
                <a:cubicBezTo>
                  <a:pt x="33063" y="250"/>
                  <a:pt x="32875" y="281"/>
                  <a:pt x="32688" y="312"/>
                </a:cubicBezTo>
                <a:cubicBezTo>
                  <a:pt x="32719" y="343"/>
                  <a:pt x="32781" y="343"/>
                  <a:pt x="32813" y="343"/>
                </a:cubicBezTo>
                <a:cubicBezTo>
                  <a:pt x="32844" y="375"/>
                  <a:pt x="32875" y="375"/>
                  <a:pt x="32906" y="375"/>
                </a:cubicBezTo>
                <a:close/>
                <a:moveTo>
                  <a:pt x="31906" y="1125"/>
                </a:moveTo>
                <a:cubicBezTo>
                  <a:pt x="31906" y="1125"/>
                  <a:pt x="31938" y="1125"/>
                  <a:pt x="31938" y="1125"/>
                </a:cubicBezTo>
                <a:cubicBezTo>
                  <a:pt x="31938" y="1125"/>
                  <a:pt x="31969" y="1125"/>
                  <a:pt x="31969" y="1125"/>
                </a:cubicBezTo>
                <a:cubicBezTo>
                  <a:pt x="31969" y="1125"/>
                  <a:pt x="31969" y="1093"/>
                  <a:pt x="31969" y="1093"/>
                </a:cubicBezTo>
                <a:cubicBezTo>
                  <a:pt x="31969" y="1093"/>
                  <a:pt x="31969" y="1093"/>
                  <a:pt x="31969" y="1093"/>
                </a:cubicBezTo>
                <a:cubicBezTo>
                  <a:pt x="31969" y="1062"/>
                  <a:pt x="31969" y="1062"/>
                  <a:pt x="31969" y="1062"/>
                </a:cubicBezTo>
                <a:cubicBezTo>
                  <a:pt x="31969" y="1031"/>
                  <a:pt x="31938" y="1031"/>
                  <a:pt x="31906" y="1031"/>
                </a:cubicBezTo>
                <a:cubicBezTo>
                  <a:pt x="31906" y="1031"/>
                  <a:pt x="31906" y="1031"/>
                  <a:pt x="31906" y="1031"/>
                </a:cubicBezTo>
                <a:cubicBezTo>
                  <a:pt x="31844" y="1062"/>
                  <a:pt x="31781" y="1062"/>
                  <a:pt x="31719" y="1093"/>
                </a:cubicBezTo>
                <a:cubicBezTo>
                  <a:pt x="31656" y="1093"/>
                  <a:pt x="31594" y="1093"/>
                  <a:pt x="31531" y="1125"/>
                </a:cubicBezTo>
                <a:cubicBezTo>
                  <a:pt x="31563" y="1125"/>
                  <a:pt x="31594" y="1156"/>
                  <a:pt x="31625" y="1156"/>
                </a:cubicBezTo>
                <a:cubicBezTo>
                  <a:pt x="31750" y="1156"/>
                  <a:pt x="31813" y="1125"/>
                  <a:pt x="31906" y="1125"/>
                </a:cubicBezTo>
                <a:close/>
                <a:moveTo>
                  <a:pt x="32969" y="2562"/>
                </a:moveTo>
                <a:cubicBezTo>
                  <a:pt x="32938" y="2593"/>
                  <a:pt x="32906" y="2593"/>
                  <a:pt x="32906" y="2625"/>
                </a:cubicBezTo>
                <a:cubicBezTo>
                  <a:pt x="32875" y="2625"/>
                  <a:pt x="32875" y="2656"/>
                  <a:pt x="32906" y="2687"/>
                </a:cubicBezTo>
                <a:cubicBezTo>
                  <a:pt x="32938" y="2718"/>
                  <a:pt x="32969" y="2718"/>
                  <a:pt x="33031" y="2687"/>
                </a:cubicBezTo>
                <a:cubicBezTo>
                  <a:pt x="33125" y="2687"/>
                  <a:pt x="33188" y="2625"/>
                  <a:pt x="33250" y="2593"/>
                </a:cubicBezTo>
                <a:cubicBezTo>
                  <a:pt x="33625" y="2468"/>
                  <a:pt x="34000" y="2375"/>
                  <a:pt x="34375" y="2250"/>
                </a:cubicBezTo>
                <a:cubicBezTo>
                  <a:pt x="34469" y="2187"/>
                  <a:pt x="34563" y="2156"/>
                  <a:pt x="34656" y="2093"/>
                </a:cubicBezTo>
                <a:cubicBezTo>
                  <a:pt x="34719" y="2093"/>
                  <a:pt x="34813" y="2062"/>
                  <a:pt x="34875" y="2062"/>
                </a:cubicBezTo>
                <a:cubicBezTo>
                  <a:pt x="34813" y="2031"/>
                  <a:pt x="34781" y="2000"/>
                  <a:pt x="34719" y="2000"/>
                </a:cubicBezTo>
                <a:cubicBezTo>
                  <a:pt x="34656" y="2000"/>
                  <a:pt x="34625" y="2031"/>
                  <a:pt x="34563" y="2031"/>
                </a:cubicBezTo>
                <a:cubicBezTo>
                  <a:pt x="34531" y="2062"/>
                  <a:pt x="34500" y="2062"/>
                  <a:pt x="34500" y="2062"/>
                </a:cubicBezTo>
                <a:cubicBezTo>
                  <a:pt x="34406" y="2093"/>
                  <a:pt x="34344" y="2125"/>
                  <a:pt x="34281" y="2156"/>
                </a:cubicBezTo>
                <a:cubicBezTo>
                  <a:pt x="33969" y="2218"/>
                  <a:pt x="33656" y="2312"/>
                  <a:pt x="33344" y="2437"/>
                </a:cubicBezTo>
                <a:cubicBezTo>
                  <a:pt x="33219" y="2500"/>
                  <a:pt x="33094" y="2468"/>
                  <a:pt x="32969" y="2562"/>
                </a:cubicBezTo>
                <a:close/>
                <a:moveTo>
                  <a:pt x="24000" y="2000"/>
                </a:moveTo>
                <a:cubicBezTo>
                  <a:pt x="24188" y="1906"/>
                  <a:pt x="24125" y="1750"/>
                  <a:pt x="24094" y="1593"/>
                </a:cubicBezTo>
                <a:cubicBezTo>
                  <a:pt x="23875" y="1687"/>
                  <a:pt x="23813" y="1781"/>
                  <a:pt x="23906" y="1968"/>
                </a:cubicBezTo>
                <a:cubicBezTo>
                  <a:pt x="23938" y="2031"/>
                  <a:pt x="23938" y="2031"/>
                  <a:pt x="24000" y="2000"/>
                </a:cubicBezTo>
                <a:close/>
                <a:moveTo>
                  <a:pt x="34563" y="6093"/>
                </a:moveTo>
                <a:cubicBezTo>
                  <a:pt x="34563" y="6093"/>
                  <a:pt x="34594" y="6093"/>
                  <a:pt x="34594" y="6093"/>
                </a:cubicBezTo>
                <a:cubicBezTo>
                  <a:pt x="34750" y="6062"/>
                  <a:pt x="34875" y="6062"/>
                  <a:pt x="35031" y="6062"/>
                </a:cubicBezTo>
                <a:cubicBezTo>
                  <a:pt x="35031" y="6031"/>
                  <a:pt x="35031" y="6031"/>
                  <a:pt x="35031" y="6000"/>
                </a:cubicBezTo>
                <a:cubicBezTo>
                  <a:pt x="35000" y="6000"/>
                  <a:pt x="34938" y="6000"/>
                  <a:pt x="34906" y="6000"/>
                </a:cubicBezTo>
                <a:cubicBezTo>
                  <a:pt x="34844" y="6000"/>
                  <a:pt x="34781" y="5968"/>
                  <a:pt x="34719" y="5968"/>
                </a:cubicBezTo>
                <a:cubicBezTo>
                  <a:pt x="34656" y="5968"/>
                  <a:pt x="34625" y="5968"/>
                  <a:pt x="34594" y="5968"/>
                </a:cubicBezTo>
                <a:cubicBezTo>
                  <a:pt x="34594" y="5968"/>
                  <a:pt x="34563" y="5968"/>
                  <a:pt x="34563" y="5968"/>
                </a:cubicBezTo>
                <a:cubicBezTo>
                  <a:pt x="34531" y="5968"/>
                  <a:pt x="34469" y="5968"/>
                  <a:pt x="34469" y="6031"/>
                </a:cubicBezTo>
                <a:cubicBezTo>
                  <a:pt x="34469" y="6062"/>
                  <a:pt x="34469" y="6062"/>
                  <a:pt x="34500" y="6062"/>
                </a:cubicBezTo>
                <a:cubicBezTo>
                  <a:pt x="34500" y="6093"/>
                  <a:pt x="34531" y="6093"/>
                  <a:pt x="34563" y="6093"/>
                </a:cubicBezTo>
                <a:close/>
                <a:moveTo>
                  <a:pt x="23406" y="2812"/>
                </a:moveTo>
                <a:cubicBezTo>
                  <a:pt x="23469" y="2812"/>
                  <a:pt x="23531" y="2750"/>
                  <a:pt x="23469" y="2656"/>
                </a:cubicBezTo>
                <a:cubicBezTo>
                  <a:pt x="23438" y="2687"/>
                  <a:pt x="23438" y="2687"/>
                  <a:pt x="23406" y="2718"/>
                </a:cubicBezTo>
                <a:cubicBezTo>
                  <a:pt x="23313" y="2781"/>
                  <a:pt x="23313" y="2843"/>
                  <a:pt x="23406" y="2812"/>
                </a:cubicBezTo>
                <a:close/>
                <a:moveTo>
                  <a:pt x="30625" y="3093"/>
                </a:moveTo>
                <a:cubicBezTo>
                  <a:pt x="30625" y="3093"/>
                  <a:pt x="30625" y="3093"/>
                  <a:pt x="30625" y="3062"/>
                </a:cubicBezTo>
                <a:cubicBezTo>
                  <a:pt x="30625" y="3093"/>
                  <a:pt x="30594" y="3093"/>
                  <a:pt x="30594" y="3093"/>
                </a:cubicBezTo>
                <a:cubicBezTo>
                  <a:pt x="30594" y="3093"/>
                  <a:pt x="30594" y="3093"/>
                  <a:pt x="30594" y="3093"/>
                </a:cubicBezTo>
                <a:cubicBezTo>
                  <a:pt x="30625" y="3093"/>
                  <a:pt x="30625" y="3093"/>
                  <a:pt x="30625" y="3093"/>
                </a:cubicBezTo>
                <a:cubicBezTo>
                  <a:pt x="30625" y="3125"/>
                  <a:pt x="30625" y="3093"/>
                  <a:pt x="30625" y="3093"/>
                </a:cubicBezTo>
                <a:close/>
                <a:moveTo>
                  <a:pt x="33500" y="3781"/>
                </a:moveTo>
                <a:cubicBezTo>
                  <a:pt x="33500" y="3781"/>
                  <a:pt x="33531" y="3781"/>
                  <a:pt x="33563" y="3781"/>
                </a:cubicBezTo>
                <a:cubicBezTo>
                  <a:pt x="33563" y="3781"/>
                  <a:pt x="33563" y="3781"/>
                  <a:pt x="33563" y="3781"/>
                </a:cubicBezTo>
                <a:cubicBezTo>
                  <a:pt x="33563" y="3781"/>
                  <a:pt x="33594" y="3781"/>
                  <a:pt x="33594" y="3781"/>
                </a:cubicBezTo>
                <a:cubicBezTo>
                  <a:pt x="33594" y="3781"/>
                  <a:pt x="33594" y="3781"/>
                  <a:pt x="33594" y="3781"/>
                </a:cubicBezTo>
                <a:cubicBezTo>
                  <a:pt x="33594" y="3781"/>
                  <a:pt x="33594" y="3781"/>
                  <a:pt x="33594" y="3750"/>
                </a:cubicBezTo>
                <a:cubicBezTo>
                  <a:pt x="33594" y="3750"/>
                  <a:pt x="33594" y="3750"/>
                  <a:pt x="33594" y="3750"/>
                </a:cubicBezTo>
                <a:cubicBezTo>
                  <a:pt x="33625" y="3750"/>
                  <a:pt x="33625" y="3750"/>
                  <a:pt x="33625" y="3750"/>
                </a:cubicBezTo>
                <a:cubicBezTo>
                  <a:pt x="33625" y="3750"/>
                  <a:pt x="33625" y="3750"/>
                  <a:pt x="33625" y="3750"/>
                </a:cubicBezTo>
                <a:cubicBezTo>
                  <a:pt x="33625" y="3750"/>
                  <a:pt x="33625" y="3718"/>
                  <a:pt x="33656" y="3718"/>
                </a:cubicBezTo>
                <a:cubicBezTo>
                  <a:pt x="33563" y="3687"/>
                  <a:pt x="33500" y="3687"/>
                  <a:pt x="33500" y="3781"/>
                </a:cubicBezTo>
                <a:cubicBezTo>
                  <a:pt x="33500" y="3781"/>
                  <a:pt x="33500" y="3781"/>
                  <a:pt x="33500" y="3781"/>
                </a:cubicBezTo>
                <a:cubicBezTo>
                  <a:pt x="33500" y="3781"/>
                  <a:pt x="33500" y="3781"/>
                  <a:pt x="33469" y="3781"/>
                </a:cubicBezTo>
                <a:cubicBezTo>
                  <a:pt x="33469" y="3781"/>
                  <a:pt x="33469" y="3781"/>
                  <a:pt x="33469" y="3781"/>
                </a:cubicBezTo>
                <a:cubicBezTo>
                  <a:pt x="33438" y="3781"/>
                  <a:pt x="33406" y="3781"/>
                  <a:pt x="33375" y="3781"/>
                </a:cubicBezTo>
                <a:cubicBezTo>
                  <a:pt x="33375" y="3781"/>
                  <a:pt x="33406" y="3781"/>
                  <a:pt x="33406" y="3781"/>
                </a:cubicBezTo>
                <a:cubicBezTo>
                  <a:pt x="33438" y="3812"/>
                  <a:pt x="33469" y="3812"/>
                  <a:pt x="33469" y="3781"/>
                </a:cubicBezTo>
                <a:cubicBezTo>
                  <a:pt x="33469" y="3781"/>
                  <a:pt x="33469" y="3781"/>
                  <a:pt x="33469" y="3781"/>
                </a:cubicBezTo>
                <a:cubicBezTo>
                  <a:pt x="33469" y="3781"/>
                  <a:pt x="33500" y="3781"/>
                  <a:pt x="33500" y="3781"/>
                </a:cubicBezTo>
                <a:cubicBezTo>
                  <a:pt x="33500" y="3781"/>
                  <a:pt x="33500" y="3781"/>
                  <a:pt x="33500" y="3781"/>
                </a:cubicBezTo>
                <a:cubicBezTo>
                  <a:pt x="33500" y="3781"/>
                  <a:pt x="33500" y="3781"/>
                  <a:pt x="33500" y="3781"/>
                </a:cubicBezTo>
                <a:cubicBezTo>
                  <a:pt x="33500" y="3781"/>
                  <a:pt x="33500" y="3781"/>
                  <a:pt x="33500" y="3781"/>
                </a:cubicBezTo>
                <a:close/>
                <a:moveTo>
                  <a:pt x="33031" y="4062"/>
                </a:moveTo>
                <a:cubicBezTo>
                  <a:pt x="33031" y="4062"/>
                  <a:pt x="33031" y="4093"/>
                  <a:pt x="33031" y="4093"/>
                </a:cubicBezTo>
                <a:cubicBezTo>
                  <a:pt x="33000" y="4125"/>
                  <a:pt x="33000" y="4125"/>
                  <a:pt x="33031" y="4156"/>
                </a:cubicBezTo>
                <a:cubicBezTo>
                  <a:pt x="33031" y="4156"/>
                  <a:pt x="33031" y="4156"/>
                  <a:pt x="33031" y="4156"/>
                </a:cubicBezTo>
                <a:cubicBezTo>
                  <a:pt x="33063" y="4156"/>
                  <a:pt x="33063" y="4156"/>
                  <a:pt x="33063" y="4156"/>
                </a:cubicBezTo>
                <a:cubicBezTo>
                  <a:pt x="33125" y="4156"/>
                  <a:pt x="33125" y="4125"/>
                  <a:pt x="33156" y="4093"/>
                </a:cubicBezTo>
                <a:cubicBezTo>
                  <a:pt x="33156" y="4093"/>
                  <a:pt x="33188" y="4062"/>
                  <a:pt x="33188" y="4062"/>
                </a:cubicBezTo>
                <a:cubicBezTo>
                  <a:pt x="33156" y="4062"/>
                  <a:pt x="33125" y="4062"/>
                  <a:pt x="33125" y="4062"/>
                </a:cubicBezTo>
                <a:cubicBezTo>
                  <a:pt x="33094" y="4062"/>
                  <a:pt x="33094" y="4062"/>
                  <a:pt x="33063" y="4062"/>
                </a:cubicBezTo>
                <a:cubicBezTo>
                  <a:pt x="33063" y="4062"/>
                  <a:pt x="33031" y="4062"/>
                  <a:pt x="33031" y="4062"/>
                </a:cubicBezTo>
                <a:close/>
                <a:moveTo>
                  <a:pt x="30656" y="6656"/>
                </a:moveTo>
                <a:cubicBezTo>
                  <a:pt x="30750" y="6718"/>
                  <a:pt x="30875" y="6718"/>
                  <a:pt x="30969" y="6687"/>
                </a:cubicBezTo>
                <a:cubicBezTo>
                  <a:pt x="30969" y="6656"/>
                  <a:pt x="30938" y="6656"/>
                  <a:pt x="30906" y="6656"/>
                </a:cubicBezTo>
                <a:cubicBezTo>
                  <a:pt x="30813" y="6625"/>
                  <a:pt x="30719" y="6625"/>
                  <a:pt x="30594" y="6625"/>
                </a:cubicBezTo>
                <a:cubicBezTo>
                  <a:pt x="30594" y="6625"/>
                  <a:pt x="30625" y="6656"/>
                  <a:pt x="30656" y="6656"/>
                </a:cubicBezTo>
                <a:close/>
                <a:moveTo>
                  <a:pt x="28906" y="4312"/>
                </a:moveTo>
                <a:cubicBezTo>
                  <a:pt x="28906" y="4312"/>
                  <a:pt x="28906" y="4312"/>
                  <a:pt x="28906" y="4312"/>
                </a:cubicBezTo>
                <a:cubicBezTo>
                  <a:pt x="29125" y="4343"/>
                  <a:pt x="29313" y="4281"/>
                  <a:pt x="29500" y="4156"/>
                </a:cubicBezTo>
                <a:cubicBezTo>
                  <a:pt x="29531" y="4156"/>
                  <a:pt x="29563" y="4125"/>
                  <a:pt x="29594" y="4125"/>
                </a:cubicBezTo>
                <a:cubicBezTo>
                  <a:pt x="29438" y="4125"/>
                  <a:pt x="29375" y="4093"/>
                  <a:pt x="29281" y="4125"/>
                </a:cubicBezTo>
                <a:cubicBezTo>
                  <a:pt x="29281" y="4125"/>
                  <a:pt x="29250" y="4125"/>
                  <a:pt x="29250" y="4125"/>
                </a:cubicBezTo>
                <a:cubicBezTo>
                  <a:pt x="29219" y="4125"/>
                  <a:pt x="29219" y="4125"/>
                  <a:pt x="29219" y="4125"/>
                </a:cubicBezTo>
                <a:cubicBezTo>
                  <a:pt x="29188" y="4125"/>
                  <a:pt x="29188" y="4125"/>
                  <a:pt x="29188" y="4156"/>
                </a:cubicBezTo>
                <a:cubicBezTo>
                  <a:pt x="29156" y="4156"/>
                  <a:pt x="29156" y="4156"/>
                  <a:pt x="29156" y="4156"/>
                </a:cubicBezTo>
                <a:cubicBezTo>
                  <a:pt x="29125" y="4156"/>
                  <a:pt x="29125" y="4156"/>
                  <a:pt x="29125" y="4156"/>
                </a:cubicBezTo>
                <a:cubicBezTo>
                  <a:pt x="29125" y="4156"/>
                  <a:pt x="29094" y="4187"/>
                  <a:pt x="29094" y="4187"/>
                </a:cubicBezTo>
                <a:cubicBezTo>
                  <a:pt x="29094" y="4187"/>
                  <a:pt x="29094" y="4187"/>
                  <a:pt x="29094" y="4187"/>
                </a:cubicBezTo>
                <a:cubicBezTo>
                  <a:pt x="29063" y="4187"/>
                  <a:pt x="29063" y="4187"/>
                  <a:pt x="29031" y="4218"/>
                </a:cubicBezTo>
                <a:cubicBezTo>
                  <a:pt x="29031" y="4218"/>
                  <a:pt x="29031" y="4218"/>
                  <a:pt x="29031" y="4218"/>
                </a:cubicBezTo>
                <a:cubicBezTo>
                  <a:pt x="29031" y="4218"/>
                  <a:pt x="29000" y="4218"/>
                  <a:pt x="29000" y="4250"/>
                </a:cubicBezTo>
                <a:cubicBezTo>
                  <a:pt x="29000" y="4250"/>
                  <a:pt x="29000" y="4250"/>
                  <a:pt x="29000" y="4250"/>
                </a:cubicBezTo>
                <a:cubicBezTo>
                  <a:pt x="28969" y="4250"/>
                  <a:pt x="28969" y="4281"/>
                  <a:pt x="28969" y="4281"/>
                </a:cubicBezTo>
                <a:cubicBezTo>
                  <a:pt x="28969" y="4281"/>
                  <a:pt x="28969" y="4281"/>
                  <a:pt x="28938" y="4281"/>
                </a:cubicBezTo>
                <a:cubicBezTo>
                  <a:pt x="28938" y="4281"/>
                  <a:pt x="28938" y="4312"/>
                  <a:pt x="28906" y="4312"/>
                </a:cubicBezTo>
                <a:cubicBezTo>
                  <a:pt x="28906" y="4312"/>
                  <a:pt x="28906" y="4312"/>
                  <a:pt x="28906" y="4312"/>
                </a:cubicBezTo>
                <a:cubicBezTo>
                  <a:pt x="28906" y="4312"/>
                  <a:pt x="28906" y="4312"/>
                  <a:pt x="28906" y="4312"/>
                </a:cubicBezTo>
                <a:cubicBezTo>
                  <a:pt x="28906" y="4312"/>
                  <a:pt x="28906" y="4312"/>
                  <a:pt x="28906" y="4312"/>
                </a:cubicBezTo>
                <a:cubicBezTo>
                  <a:pt x="28844" y="4343"/>
                  <a:pt x="28750" y="4312"/>
                  <a:pt x="28688" y="4312"/>
                </a:cubicBezTo>
                <a:cubicBezTo>
                  <a:pt x="28688" y="4312"/>
                  <a:pt x="28688" y="4312"/>
                  <a:pt x="28688" y="4312"/>
                </a:cubicBezTo>
                <a:cubicBezTo>
                  <a:pt x="28656" y="4312"/>
                  <a:pt x="28656" y="4312"/>
                  <a:pt x="28656" y="4343"/>
                </a:cubicBezTo>
                <a:cubicBezTo>
                  <a:pt x="28656" y="4343"/>
                  <a:pt x="28656" y="4343"/>
                  <a:pt x="28656" y="4343"/>
                </a:cubicBezTo>
                <a:cubicBezTo>
                  <a:pt x="28656" y="4343"/>
                  <a:pt x="28625" y="4343"/>
                  <a:pt x="28625" y="4343"/>
                </a:cubicBezTo>
                <a:cubicBezTo>
                  <a:pt x="28625" y="4343"/>
                  <a:pt x="28625" y="4343"/>
                  <a:pt x="28625" y="4343"/>
                </a:cubicBezTo>
                <a:cubicBezTo>
                  <a:pt x="28625" y="4343"/>
                  <a:pt x="28594" y="4343"/>
                  <a:pt x="28594" y="4343"/>
                </a:cubicBezTo>
                <a:cubicBezTo>
                  <a:pt x="28594" y="4343"/>
                  <a:pt x="28594" y="4343"/>
                  <a:pt x="28594" y="4343"/>
                </a:cubicBezTo>
                <a:cubicBezTo>
                  <a:pt x="28594" y="4343"/>
                  <a:pt x="28594" y="4343"/>
                  <a:pt x="28563" y="4343"/>
                </a:cubicBezTo>
                <a:cubicBezTo>
                  <a:pt x="28563" y="4375"/>
                  <a:pt x="28563" y="4375"/>
                  <a:pt x="28563" y="4375"/>
                </a:cubicBezTo>
                <a:cubicBezTo>
                  <a:pt x="28563" y="4375"/>
                  <a:pt x="28563" y="4375"/>
                  <a:pt x="28563" y="4375"/>
                </a:cubicBezTo>
                <a:cubicBezTo>
                  <a:pt x="28531" y="4375"/>
                  <a:pt x="28531" y="4375"/>
                  <a:pt x="28531" y="4375"/>
                </a:cubicBezTo>
                <a:cubicBezTo>
                  <a:pt x="28531" y="4375"/>
                  <a:pt x="28531" y="4406"/>
                  <a:pt x="28531" y="4406"/>
                </a:cubicBezTo>
                <a:cubicBezTo>
                  <a:pt x="28531" y="4406"/>
                  <a:pt x="28531" y="4406"/>
                  <a:pt x="28531" y="4406"/>
                </a:cubicBezTo>
                <a:cubicBezTo>
                  <a:pt x="28500" y="4406"/>
                  <a:pt x="28500" y="4406"/>
                  <a:pt x="28500" y="4437"/>
                </a:cubicBezTo>
                <a:cubicBezTo>
                  <a:pt x="28500" y="4437"/>
                  <a:pt x="28500" y="4437"/>
                  <a:pt x="28500" y="4437"/>
                </a:cubicBezTo>
                <a:cubicBezTo>
                  <a:pt x="28500" y="4437"/>
                  <a:pt x="28469" y="4468"/>
                  <a:pt x="28469" y="4468"/>
                </a:cubicBezTo>
                <a:cubicBezTo>
                  <a:pt x="28500" y="4468"/>
                  <a:pt x="28500" y="4468"/>
                  <a:pt x="28531" y="4468"/>
                </a:cubicBezTo>
                <a:cubicBezTo>
                  <a:pt x="28563" y="4468"/>
                  <a:pt x="28563" y="4468"/>
                  <a:pt x="28594" y="4468"/>
                </a:cubicBezTo>
                <a:cubicBezTo>
                  <a:pt x="28594" y="4468"/>
                  <a:pt x="28594" y="4468"/>
                  <a:pt x="28594" y="4468"/>
                </a:cubicBezTo>
                <a:cubicBezTo>
                  <a:pt x="28719" y="4437"/>
                  <a:pt x="28813" y="4406"/>
                  <a:pt x="28906" y="4312"/>
                </a:cubicBezTo>
                <a:cubicBezTo>
                  <a:pt x="28906" y="4312"/>
                  <a:pt x="28906" y="4312"/>
                  <a:pt x="28906" y="4312"/>
                </a:cubicBezTo>
                <a:cubicBezTo>
                  <a:pt x="28906" y="4312"/>
                  <a:pt x="28906" y="4312"/>
                  <a:pt x="28906" y="4312"/>
                </a:cubicBezTo>
                <a:cubicBezTo>
                  <a:pt x="28906" y="4312"/>
                  <a:pt x="28906" y="4312"/>
                  <a:pt x="28906" y="4312"/>
                </a:cubicBezTo>
                <a:cubicBezTo>
                  <a:pt x="28906" y="4312"/>
                  <a:pt x="28906" y="4312"/>
                  <a:pt x="28906" y="4312"/>
                </a:cubicBezTo>
                <a:cubicBezTo>
                  <a:pt x="28906" y="4312"/>
                  <a:pt x="28906" y="4312"/>
                  <a:pt x="28906" y="4312"/>
                </a:cubicBezTo>
                <a:close/>
                <a:moveTo>
                  <a:pt x="38625" y="6750"/>
                </a:moveTo>
                <a:cubicBezTo>
                  <a:pt x="38531" y="6750"/>
                  <a:pt x="38469" y="6750"/>
                  <a:pt x="38406" y="6781"/>
                </a:cubicBezTo>
                <a:cubicBezTo>
                  <a:pt x="38344" y="6781"/>
                  <a:pt x="38281" y="6812"/>
                  <a:pt x="38250" y="6843"/>
                </a:cubicBezTo>
                <a:cubicBezTo>
                  <a:pt x="38406" y="6906"/>
                  <a:pt x="38531" y="6937"/>
                  <a:pt x="38687" y="6937"/>
                </a:cubicBezTo>
                <a:cubicBezTo>
                  <a:pt x="38844" y="6937"/>
                  <a:pt x="38969" y="6906"/>
                  <a:pt x="39125" y="6843"/>
                </a:cubicBezTo>
                <a:cubicBezTo>
                  <a:pt x="38969" y="6781"/>
                  <a:pt x="38781" y="6750"/>
                  <a:pt x="38625" y="6750"/>
                </a:cubicBezTo>
                <a:close/>
              </a:path>
            </a:pathLst>
          </a:custGeom>
          <a:pattFill prst="smConfetti">
            <a:fgClr>
              <a:schemeClr val="bg1"/>
            </a:fgClr>
            <a:bgClr>
              <a:schemeClr val="bg1">
                <a:lumMod val="75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ru-RU" sz="400" b="1">
                <a:solidFill>
                  <a:schemeClr val="lt1"/>
                </a:solidFill>
              </a:defRPr>
            </a:lvl1pPr>
          </a:lstStyle>
          <a:p>
            <a:pPr lvl="0" algn="ctr"/>
            <a:endParaRPr lang="ru-RU"/>
          </a:p>
        </p:txBody>
      </p:sp>
      <p:sp>
        <p:nvSpPr>
          <p:cNvPr id="5" name="Slide Number Placeholder 5">
            <a:extLst>
              <a:ext uri="{FF2B5EF4-FFF2-40B4-BE49-F238E27FC236}">
                <a16:creationId xmlns:a16="http://schemas.microsoft.com/office/drawing/2014/main" id="{0C399D77-CFFD-9F41-9A0A-8304A1540460}"/>
              </a:ext>
            </a:extLst>
          </p:cNvPr>
          <p:cNvSpPr>
            <a:spLocks noGrp="1"/>
          </p:cNvSpPr>
          <p:nvPr>
            <p:ph type="sldNum" sz="quarter" idx="12"/>
          </p:nvPr>
        </p:nvSpPr>
        <p:spPr>
          <a:xfrm>
            <a:off x="9361714" y="6523354"/>
            <a:ext cx="2743200" cy="228601"/>
          </a:xfrm>
        </p:spPr>
        <p:txBody>
          <a:bodyPr/>
          <a:lstStyle>
            <a:lvl1pPr>
              <a:defRPr sz="1050">
                <a:solidFill>
                  <a:schemeClr val="tx2">
                    <a:lumMod val="60000"/>
                    <a:lumOff val="40000"/>
                  </a:schemeClr>
                </a:solidFill>
              </a:defRPr>
            </a:lvl1pPr>
          </a:lstStyle>
          <a:p>
            <a:fld id="{F238D50B-C713-EA42-A5E5-6E5611D31A0D}" type="slidenum">
              <a:rPr lang="en-US" smtClean="0"/>
              <a:pPr/>
              <a:t>‹#›</a:t>
            </a:fld>
            <a:endParaRPr lang="en-US"/>
          </a:p>
        </p:txBody>
      </p:sp>
      <p:grpSp>
        <p:nvGrpSpPr>
          <p:cNvPr id="8" name="Group 7">
            <a:extLst>
              <a:ext uri="{FF2B5EF4-FFF2-40B4-BE49-F238E27FC236}">
                <a16:creationId xmlns:a16="http://schemas.microsoft.com/office/drawing/2014/main" id="{65909791-1FC9-884E-86F2-2C2236425FC0}"/>
              </a:ext>
            </a:extLst>
          </p:cNvPr>
          <p:cNvGrpSpPr/>
          <p:nvPr userDrawn="1"/>
        </p:nvGrpSpPr>
        <p:grpSpPr>
          <a:xfrm>
            <a:off x="10542497" y="6562082"/>
            <a:ext cx="988377" cy="151143"/>
            <a:chOff x="931863" y="5418138"/>
            <a:chExt cx="2771774" cy="423862"/>
          </a:xfrm>
        </p:grpSpPr>
        <p:sp>
          <p:nvSpPr>
            <p:cNvPr id="10" name="Freeform 17">
              <a:extLst>
                <a:ext uri="{FF2B5EF4-FFF2-40B4-BE49-F238E27FC236}">
                  <a16:creationId xmlns:a16="http://schemas.microsoft.com/office/drawing/2014/main" id="{4ED19200-4EA1-4A4C-9914-2D1C8CA09919}"/>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8">
              <a:extLst>
                <a:ext uri="{FF2B5EF4-FFF2-40B4-BE49-F238E27FC236}">
                  <a16:creationId xmlns:a16="http://schemas.microsoft.com/office/drawing/2014/main" id="{01CA84E9-93EF-D54F-8D79-3E74B349CC1C}"/>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9">
              <a:extLst>
                <a:ext uri="{FF2B5EF4-FFF2-40B4-BE49-F238E27FC236}">
                  <a16:creationId xmlns:a16="http://schemas.microsoft.com/office/drawing/2014/main" id="{466EA14E-5283-264D-81AC-CC415865C599}"/>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0">
              <a:extLst>
                <a:ext uri="{FF2B5EF4-FFF2-40B4-BE49-F238E27FC236}">
                  <a16:creationId xmlns:a16="http://schemas.microsoft.com/office/drawing/2014/main" id="{B45B9BEA-F1B9-3A41-ADEF-7D94F8AF88C0}"/>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1">
              <a:extLst>
                <a:ext uri="{FF2B5EF4-FFF2-40B4-BE49-F238E27FC236}">
                  <a16:creationId xmlns:a16="http://schemas.microsoft.com/office/drawing/2014/main" id="{DA834BCA-87E7-2F4F-9875-DF1C32ACD604}"/>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2">
              <a:extLst>
                <a:ext uri="{FF2B5EF4-FFF2-40B4-BE49-F238E27FC236}">
                  <a16:creationId xmlns:a16="http://schemas.microsoft.com/office/drawing/2014/main" id="{B50AA940-1244-914F-A2DB-068CBAD4A065}"/>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3">
              <a:extLst>
                <a:ext uri="{FF2B5EF4-FFF2-40B4-BE49-F238E27FC236}">
                  <a16:creationId xmlns:a16="http://schemas.microsoft.com/office/drawing/2014/main" id="{0E6B6FBA-4A21-5F47-B2EA-A2F0E981D13D}"/>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4">
              <a:extLst>
                <a:ext uri="{FF2B5EF4-FFF2-40B4-BE49-F238E27FC236}">
                  <a16:creationId xmlns:a16="http://schemas.microsoft.com/office/drawing/2014/main" id="{DAF14BB5-F504-B041-8B50-1FA3A715466B}"/>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5">
              <a:extLst>
                <a:ext uri="{FF2B5EF4-FFF2-40B4-BE49-F238E27FC236}">
                  <a16:creationId xmlns:a16="http://schemas.microsoft.com/office/drawing/2014/main" id="{DE3B3787-4386-3C4C-9729-D6567547031D}"/>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9" name="Freeform 19">
            <a:extLst>
              <a:ext uri="{FF2B5EF4-FFF2-40B4-BE49-F238E27FC236}">
                <a16:creationId xmlns:a16="http://schemas.microsoft.com/office/drawing/2014/main" id="{CCD70BEC-EBDD-0644-8437-1D0A8F6331B0}"/>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27889431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left)">
                                      <p:cBhvr>
                                        <p:cTn id="7" dur="125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51.xml><?xml version="1.0" encoding="utf-8"?>
<p:sldLayout xmlns:a="http://schemas.openxmlformats.org/drawingml/2006/main" xmlns:r="http://schemas.openxmlformats.org/officeDocument/2006/relationships" xmlns:p="http://schemas.openxmlformats.org/presentationml/2006/main" userDrawn="1">
  <p:cSld name="365_Пользовательский макет">
    <p:spTree>
      <p:nvGrpSpPr>
        <p:cNvPr id="1" name=""/>
        <p:cNvGrpSpPr/>
        <p:nvPr/>
      </p:nvGrpSpPr>
      <p:grpSpPr>
        <a:xfrm>
          <a:off x="0" y="0"/>
          <a:ext cx="0" cy="0"/>
          <a:chOff x="0" y="0"/>
          <a:chExt cx="0" cy="0"/>
        </a:xfrm>
      </p:grpSpPr>
      <p:sp>
        <p:nvSpPr>
          <p:cNvPr id="18" name="Заголовок 1"/>
          <p:cNvSpPr>
            <a:spLocks noGrp="1"/>
          </p:cNvSpPr>
          <p:nvPr>
            <p:ph type="title" hasCustomPrompt="1"/>
          </p:nvPr>
        </p:nvSpPr>
        <p:spPr>
          <a:xfrm>
            <a:off x="800856" y="1125011"/>
            <a:ext cx="4359101" cy="1151995"/>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9" name="Текст 3"/>
          <p:cNvSpPr>
            <a:spLocks noGrp="1"/>
          </p:cNvSpPr>
          <p:nvPr>
            <p:ph type="body" sz="quarter" idx="14" hasCustomPrompt="1"/>
          </p:nvPr>
        </p:nvSpPr>
        <p:spPr>
          <a:xfrm>
            <a:off x="800939" y="2925002"/>
            <a:ext cx="4359018" cy="3042927"/>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7" name="Freeform 50">
            <a:extLst>
              <a:ext uri="{FF2B5EF4-FFF2-40B4-BE49-F238E27FC236}">
                <a16:creationId xmlns:a16="http://schemas.microsoft.com/office/drawing/2014/main" id="{B33ABD81-527D-8345-A4AD-8055B91BA14A}"/>
              </a:ext>
            </a:extLst>
          </p:cNvPr>
          <p:cNvSpPr>
            <a:spLocks noGrp="1"/>
          </p:cNvSpPr>
          <p:nvPr>
            <p:ph type="pic" sz="quarter" idx="31"/>
          </p:nvPr>
        </p:nvSpPr>
        <p:spPr bwMode="auto">
          <a:xfrm>
            <a:off x="5484011" y="1197010"/>
            <a:ext cx="6419994" cy="4671366"/>
          </a:xfrm>
          <a:custGeom>
            <a:avLst/>
            <a:gdLst>
              <a:gd name="T0" fmla="*/ 22281 w 23187"/>
              <a:gd name="T1" fmla="*/ 7250 h 12687"/>
              <a:gd name="T2" fmla="*/ 21062 w 23187"/>
              <a:gd name="T3" fmla="*/ 7156 h 12687"/>
              <a:gd name="T4" fmla="*/ 21968 w 23187"/>
              <a:gd name="T5" fmla="*/ 6750 h 12687"/>
              <a:gd name="T6" fmla="*/ 20718 w 23187"/>
              <a:gd name="T7" fmla="*/ 6500 h 12687"/>
              <a:gd name="T8" fmla="*/ 21312 w 23187"/>
              <a:gd name="T9" fmla="*/ 6125 h 12687"/>
              <a:gd name="T10" fmla="*/ 20937 w 23187"/>
              <a:gd name="T11" fmla="*/ 6000 h 12687"/>
              <a:gd name="T12" fmla="*/ 18625 w 23187"/>
              <a:gd name="T13" fmla="*/ 5812 h 12687"/>
              <a:gd name="T14" fmla="*/ 16781 w 23187"/>
              <a:gd name="T15" fmla="*/ 5531 h 12687"/>
              <a:gd name="T16" fmla="*/ 17906 w 23187"/>
              <a:gd name="T17" fmla="*/ 5156 h 12687"/>
              <a:gd name="T18" fmla="*/ 19593 w 23187"/>
              <a:gd name="T19" fmla="*/ 5062 h 12687"/>
              <a:gd name="T20" fmla="*/ 20531 w 23187"/>
              <a:gd name="T21" fmla="*/ 5000 h 12687"/>
              <a:gd name="T22" fmla="*/ 21656 w 23187"/>
              <a:gd name="T23" fmla="*/ 4875 h 12687"/>
              <a:gd name="T24" fmla="*/ 21656 w 23187"/>
              <a:gd name="T25" fmla="*/ 4594 h 12687"/>
              <a:gd name="T26" fmla="*/ 20281 w 23187"/>
              <a:gd name="T27" fmla="*/ 3937 h 12687"/>
              <a:gd name="T28" fmla="*/ 21750 w 23187"/>
              <a:gd name="T29" fmla="*/ 3125 h 12687"/>
              <a:gd name="T30" fmla="*/ 21312 w 23187"/>
              <a:gd name="T31" fmla="*/ 2562 h 12687"/>
              <a:gd name="T32" fmla="*/ 20468 w 23187"/>
              <a:gd name="T33" fmla="*/ 2031 h 12687"/>
              <a:gd name="T34" fmla="*/ 19843 w 23187"/>
              <a:gd name="T35" fmla="*/ 1250 h 12687"/>
              <a:gd name="T36" fmla="*/ 19312 w 23187"/>
              <a:gd name="T37" fmla="*/ 781 h 12687"/>
              <a:gd name="T38" fmla="*/ 17468 w 23187"/>
              <a:gd name="T39" fmla="*/ 500 h 12687"/>
              <a:gd name="T40" fmla="*/ 16593 w 23187"/>
              <a:gd name="T41" fmla="*/ 1062 h 12687"/>
              <a:gd name="T42" fmla="*/ 16281 w 23187"/>
              <a:gd name="T43" fmla="*/ 531 h 12687"/>
              <a:gd name="T44" fmla="*/ 16500 w 23187"/>
              <a:gd name="T45" fmla="*/ 0 h 12687"/>
              <a:gd name="T46" fmla="*/ 15812 w 23187"/>
              <a:gd name="T47" fmla="*/ 594 h 12687"/>
              <a:gd name="T48" fmla="*/ 15250 w 23187"/>
              <a:gd name="T49" fmla="*/ 906 h 12687"/>
              <a:gd name="T50" fmla="*/ 11968 w 23187"/>
              <a:gd name="T51" fmla="*/ 1187 h 12687"/>
              <a:gd name="T52" fmla="*/ 3031 w 23187"/>
              <a:gd name="T53" fmla="*/ 3062 h 12687"/>
              <a:gd name="T54" fmla="*/ 3250 w 23187"/>
              <a:gd name="T55" fmla="*/ 3344 h 12687"/>
              <a:gd name="T56" fmla="*/ 1468 w 23187"/>
              <a:gd name="T57" fmla="*/ 3719 h 12687"/>
              <a:gd name="T58" fmla="*/ 2093 w 23187"/>
              <a:gd name="T59" fmla="*/ 4000 h 12687"/>
              <a:gd name="T60" fmla="*/ 1343 w 23187"/>
              <a:gd name="T61" fmla="*/ 4406 h 12687"/>
              <a:gd name="T62" fmla="*/ 2468 w 23187"/>
              <a:gd name="T63" fmla="*/ 5187 h 12687"/>
              <a:gd name="T64" fmla="*/ 2562 w 23187"/>
              <a:gd name="T65" fmla="*/ 5250 h 12687"/>
              <a:gd name="T66" fmla="*/ 2406 w 23187"/>
              <a:gd name="T67" fmla="*/ 5344 h 12687"/>
              <a:gd name="T68" fmla="*/ 2531 w 23187"/>
              <a:gd name="T69" fmla="*/ 5344 h 12687"/>
              <a:gd name="T70" fmla="*/ 1718 w 23187"/>
              <a:gd name="T71" fmla="*/ 6000 h 12687"/>
              <a:gd name="T72" fmla="*/ 1562 w 23187"/>
              <a:gd name="T73" fmla="*/ 8344 h 12687"/>
              <a:gd name="T74" fmla="*/ 2906 w 23187"/>
              <a:gd name="T75" fmla="*/ 8906 h 12687"/>
              <a:gd name="T76" fmla="*/ 3093 w 23187"/>
              <a:gd name="T77" fmla="*/ 8875 h 12687"/>
              <a:gd name="T78" fmla="*/ 3093 w 23187"/>
              <a:gd name="T79" fmla="*/ 9187 h 12687"/>
              <a:gd name="T80" fmla="*/ 3218 w 23187"/>
              <a:gd name="T81" fmla="*/ 9469 h 12687"/>
              <a:gd name="T82" fmla="*/ 3406 w 23187"/>
              <a:gd name="T83" fmla="*/ 9750 h 12687"/>
              <a:gd name="T84" fmla="*/ 3250 w 23187"/>
              <a:gd name="T85" fmla="*/ 10187 h 12687"/>
              <a:gd name="T86" fmla="*/ 2781 w 23187"/>
              <a:gd name="T87" fmla="*/ 10937 h 12687"/>
              <a:gd name="T88" fmla="*/ 5031 w 23187"/>
              <a:gd name="T89" fmla="*/ 11969 h 12687"/>
              <a:gd name="T90" fmla="*/ 5531 w 23187"/>
              <a:gd name="T91" fmla="*/ 11219 h 12687"/>
              <a:gd name="T92" fmla="*/ 5906 w 23187"/>
              <a:gd name="T93" fmla="*/ 11469 h 12687"/>
              <a:gd name="T94" fmla="*/ 6531 w 23187"/>
              <a:gd name="T95" fmla="*/ 12031 h 12687"/>
              <a:gd name="T96" fmla="*/ 8562 w 23187"/>
              <a:gd name="T97" fmla="*/ 12625 h 12687"/>
              <a:gd name="T98" fmla="*/ 10906 w 23187"/>
              <a:gd name="T99" fmla="*/ 12344 h 12687"/>
              <a:gd name="T100" fmla="*/ 12406 w 23187"/>
              <a:gd name="T101" fmla="*/ 11719 h 12687"/>
              <a:gd name="T102" fmla="*/ 12968 w 23187"/>
              <a:gd name="T103" fmla="*/ 11594 h 12687"/>
              <a:gd name="T104" fmla="*/ 13812 w 23187"/>
              <a:gd name="T105" fmla="*/ 11406 h 12687"/>
              <a:gd name="T106" fmla="*/ 15937 w 23187"/>
              <a:gd name="T107" fmla="*/ 11000 h 12687"/>
              <a:gd name="T108" fmla="*/ 19187 w 23187"/>
              <a:gd name="T109" fmla="*/ 10344 h 12687"/>
              <a:gd name="T110" fmla="*/ 21562 w 23187"/>
              <a:gd name="T111" fmla="*/ 10000 h 12687"/>
              <a:gd name="T112" fmla="*/ 22406 w 23187"/>
              <a:gd name="T113" fmla="*/ 9625 h 12687"/>
              <a:gd name="T114" fmla="*/ 20437 w 23187"/>
              <a:gd name="T115" fmla="*/ 9250 h 12687"/>
              <a:gd name="T116" fmla="*/ 18656 w 23187"/>
              <a:gd name="T117" fmla="*/ 9250 h 12687"/>
              <a:gd name="T118" fmla="*/ 21437 w 23187"/>
              <a:gd name="T119" fmla="*/ 8812 h 12687"/>
              <a:gd name="T120" fmla="*/ 21500 w 23187"/>
              <a:gd name="T121" fmla="*/ 8062 h 12687"/>
              <a:gd name="T122" fmla="*/ 22531 w 23187"/>
              <a:gd name="T123" fmla="*/ 7500 h 12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187" h="12687">
                <a:moveTo>
                  <a:pt x="22812" y="7344"/>
                </a:moveTo>
                <a:cubicBezTo>
                  <a:pt x="22781" y="7344"/>
                  <a:pt x="22750" y="7344"/>
                  <a:pt x="22718" y="7344"/>
                </a:cubicBezTo>
                <a:cubicBezTo>
                  <a:pt x="22687" y="7344"/>
                  <a:pt x="22656" y="7344"/>
                  <a:pt x="22625" y="7344"/>
                </a:cubicBezTo>
                <a:cubicBezTo>
                  <a:pt x="22562" y="7344"/>
                  <a:pt x="22500" y="7344"/>
                  <a:pt x="22437" y="7344"/>
                </a:cubicBezTo>
                <a:cubicBezTo>
                  <a:pt x="22343" y="7375"/>
                  <a:pt x="22250" y="7375"/>
                  <a:pt x="22187" y="7375"/>
                </a:cubicBezTo>
                <a:cubicBezTo>
                  <a:pt x="22093" y="7375"/>
                  <a:pt x="22000" y="7375"/>
                  <a:pt x="21906" y="7406"/>
                </a:cubicBezTo>
                <a:cubicBezTo>
                  <a:pt x="21875" y="7406"/>
                  <a:pt x="21843" y="7406"/>
                  <a:pt x="21812" y="7375"/>
                </a:cubicBezTo>
                <a:cubicBezTo>
                  <a:pt x="21812" y="7375"/>
                  <a:pt x="21781" y="7344"/>
                  <a:pt x="21781" y="7344"/>
                </a:cubicBezTo>
                <a:cubicBezTo>
                  <a:pt x="21781" y="7312"/>
                  <a:pt x="21781" y="7312"/>
                  <a:pt x="21812" y="7281"/>
                </a:cubicBezTo>
                <a:cubicBezTo>
                  <a:pt x="21812" y="7281"/>
                  <a:pt x="21843" y="7281"/>
                  <a:pt x="21843" y="7281"/>
                </a:cubicBezTo>
                <a:cubicBezTo>
                  <a:pt x="21875" y="7281"/>
                  <a:pt x="21875" y="7281"/>
                  <a:pt x="21875" y="7281"/>
                </a:cubicBezTo>
                <a:cubicBezTo>
                  <a:pt x="21906" y="7281"/>
                  <a:pt x="21906" y="7281"/>
                  <a:pt x="21906" y="7281"/>
                </a:cubicBezTo>
                <a:cubicBezTo>
                  <a:pt x="21937" y="7281"/>
                  <a:pt x="21937" y="7281"/>
                  <a:pt x="21968" y="7281"/>
                </a:cubicBezTo>
                <a:cubicBezTo>
                  <a:pt x="22000" y="7281"/>
                  <a:pt x="22031" y="7281"/>
                  <a:pt x="22062" y="7281"/>
                </a:cubicBezTo>
                <a:cubicBezTo>
                  <a:pt x="22093" y="7281"/>
                  <a:pt x="22156" y="7281"/>
                  <a:pt x="22187" y="7250"/>
                </a:cubicBezTo>
                <a:cubicBezTo>
                  <a:pt x="22218" y="7250"/>
                  <a:pt x="22250" y="7250"/>
                  <a:pt x="22281" y="7250"/>
                </a:cubicBezTo>
                <a:cubicBezTo>
                  <a:pt x="22343" y="7219"/>
                  <a:pt x="22375" y="7219"/>
                  <a:pt x="22437" y="7219"/>
                </a:cubicBezTo>
                <a:cubicBezTo>
                  <a:pt x="22531" y="7219"/>
                  <a:pt x="22593" y="7219"/>
                  <a:pt x="22687" y="7219"/>
                </a:cubicBezTo>
                <a:cubicBezTo>
                  <a:pt x="22750" y="7250"/>
                  <a:pt x="22781" y="7250"/>
                  <a:pt x="22843" y="7250"/>
                </a:cubicBezTo>
                <a:cubicBezTo>
                  <a:pt x="22843" y="7219"/>
                  <a:pt x="22843" y="7219"/>
                  <a:pt x="22843" y="7187"/>
                </a:cubicBezTo>
                <a:cubicBezTo>
                  <a:pt x="22812" y="7125"/>
                  <a:pt x="22718" y="7094"/>
                  <a:pt x="22687" y="7031"/>
                </a:cubicBezTo>
                <a:cubicBezTo>
                  <a:pt x="22687" y="7031"/>
                  <a:pt x="22687" y="7000"/>
                  <a:pt x="22687" y="7000"/>
                </a:cubicBezTo>
                <a:cubicBezTo>
                  <a:pt x="22687" y="6969"/>
                  <a:pt x="22687" y="6969"/>
                  <a:pt x="22718" y="6937"/>
                </a:cubicBezTo>
                <a:cubicBezTo>
                  <a:pt x="22625" y="6937"/>
                  <a:pt x="22531" y="6937"/>
                  <a:pt x="22468" y="6937"/>
                </a:cubicBezTo>
                <a:cubicBezTo>
                  <a:pt x="22312" y="6937"/>
                  <a:pt x="22187" y="6937"/>
                  <a:pt x="22062" y="6969"/>
                </a:cubicBezTo>
                <a:cubicBezTo>
                  <a:pt x="21906" y="6969"/>
                  <a:pt x="21781" y="7000"/>
                  <a:pt x="21656" y="7031"/>
                </a:cubicBezTo>
                <a:cubicBezTo>
                  <a:pt x="21625" y="7062"/>
                  <a:pt x="21593" y="7062"/>
                  <a:pt x="21562" y="7062"/>
                </a:cubicBezTo>
                <a:cubicBezTo>
                  <a:pt x="21500" y="7062"/>
                  <a:pt x="21437" y="7031"/>
                  <a:pt x="21375" y="7031"/>
                </a:cubicBezTo>
                <a:cubicBezTo>
                  <a:pt x="21375" y="7031"/>
                  <a:pt x="21343" y="7062"/>
                  <a:pt x="21312" y="7062"/>
                </a:cubicBezTo>
                <a:cubicBezTo>
                  <a:pt x="21281" y="7062"/>
                  <a:pt x="21250" y="7062"/>
                  <a:pt x="21218" y="7094"/>
                </a:cubicBezTo>
                <a:cubicBezTo>
                  <a:pt x="21187" y="7094"/>
                  <a:pt x="21156" y="7125"/>
                  <a:pt x="21125" y="7156"/>
                </a:cubicBezTo>
                <a:cubicBezTo>
                  <a:pt x="21093" y="7156"/>
                  <a:pt x="21093" y="7156"/>
                  <a:pt x="21062" y="7156"/>
                </a:cubicBezTo>
                <a:cubicBezTo>
                  <a:pt x="21031" y="7156"/>
                  <a:pt x="21031" y="7156"/>
                  <a:pt x="21000" y="7156"/>
                </a:cubicBezTo>
                <a:cubicBezTo>
                  <a:pt x="21000" y="7156"/>
                  <a:pt x="20968" y="7156"/>
                  <a:pt x="20968" y="7156"/>
                </a:cubicBezTo>
                <a:cubicBezTo>
                  <a:pt x="20968" y="7125"/>
                  <a:pt x="20937" y="7125"/>
                  <a:pt x="20906" y="7125"/>
                </a:cubicBezTo>
                <a:cubicBezTo>
                  <a:pt x="20906" y="7125"/>
                  <a:pt x="20875" y="7125"/>
                  <a:pt x="20875" y="7094"/>
                </a:cubicBezTo>
                <a:cubicBezTo>
                  <a:pt x="20843" y="7094"/>
                  <a:pt x="20843" y="7062"/>
                  <a:pt x="20843" y="7031"/>
                </a:cubicBezTo>
                <a:cubicBezTo>
                  <a:pt x="20875" y="7031"/>
                  <a:pt x="20906" y="7000"/>
                  <a:pt x="20937" y="6969"/>
                </a:cubicBezTo>
                <a:cubicBezTo>
                  <a:pt x="20937" y="6969"/>
                  <a:pt x="20968" y="6937"/>
                  <a:pt x="20968" y="6937"/>
                </a:cubicBezTo>
                <a:cubicBezTo>
                  <a:pt x="20968" y="6937"/>
                  <a:pt x="20968" y="6937"/>
                  <a:pt x="20968" y="6906"/>
                </a:cubicBezTo>
                <a:cubicBezTo>
                  <a:pt x="21250" y="6937"/>
                  <a:pt x="21500" y="6906"/>
                  <a:pt x="21781" y="6844"/>
                </a:cubicBezTo>
                <a:cubicBezTo>
                  <a:pt x="21906" y="6844"/>
                  <a:pt x="22000" y="6812"/>
                  <a:pt x="22093" y="6781"/>
                </a:cubicBezTo>
                <a:cubicBezTo>
                  <a:pt x="22156" y="6781"/>
                  <a:pt x="22218" y="6781"/>
                  <a:pt x="22281" y="6781"/>
                </a:cubicBezTo>
                <a:cubicBezTo>
                  <a:pt x="22250" y="6781"/>
                  <a:pt x="22250" y="6750"/>
                  <a:pt x="22250" y="6750"/>
                </a:cubicBezTo>
                <a:cubicBezTo>
                  <a:pt x="22218" y="6750"/>
                  <a:pt x="22187" y="6750"/>
                  <a:pt x="22156" y="6750"/>
                </a:cubicBezTo>
                <a:cubicBezTo>
                  <a:pt x="22156" y="6750"/>
                  <a:pt x="22125" y="6750"/>
                  <a:pt x="22125" y="6750"/>
                </a:cubicBezTo>
                <a:cubicBezTo>
                  <a:pt x="22093" y="6750"/>
                  <a:pt x="22062" y="6750"/>
                  <a:pt x="22031" y="6750"/>
                </a:cubicBezTo>
                <a:cubicBezTo>
                  <a:pt x="22000" y="6750"/>
                  <a:pt x="22000" y="6750"/>
                  <a:pt x="21968" y="6750"/>
                </a:cubicBezTo>
                <a:cubicBezTo>
                  <a:pt x="21906" y="6750"/>
                  <a:pt x="21875" y="6781"/>
                  <a:pt x="21843" y="6781"/>
                </a:cubicBezTo>
                <a:cubicBezTo>
                  <a:pt x="21781" y="6812"/>
                  <a:pt x="21750" y="6844"/>
                  <a:pt x="21687" y="6844"/>
                </a:cubicBezTo>
                <a:cubicBezTo>
                  <a:pt x="21500" y="6812"/>
                  <a:pt x="21312" y="6844"/>
                  <a:pt x="21093" y="6844"/>
                </a:cubicBezTo>
                <a:cubicBezTo>
                  <a:pt x="21000" y="6844"/>
                  <a:pt x="20906" y="6844"/>
                  <a:pt x="20843" y="6875"/>
                </a:cubicBezTo>
                <a:cubicBezTo>
                  <a:pt x="20812" y="6875"/>
                  <a:pt x="20812" y="6906"/>
                  <a:pt x="20781" y="6906"/>
                </a:cubicBezTo>
                <a:cubicBezTo>
                  <a:pt x="20781" y="6937"/>
                  <a:pt x="20750" y="6969"/>
                  <a:pt x="20750" y="6969"/>
                </a:cubicBezTo>
                <a:cubicBezTo>
                  <a:pt x="20718" y="6969"/>
                  <a:pt x="20718" y="6969"/>
                  <a:pt x="20687" y="6937"/>
                </a:cubicBezTo>
                <a:cubicBezTo>
                  <a:pt x="20687" y="6937"/>
                  <a:pt x="20687" y="6937"/>
                  <a:pt x="20687" y="6906"/>
                </a:cubicBezTo>
                <a:cubicBezTo>
                  <a:pt x="20656" y="6906"/>
                  <a:pt x="20656" y="6875"/>
                  <a:pt x="20656" y="6875"/>
                </a:cubicBezTo>
                <a:cubicBezTo>
                  <a:pt x="20625" y="6844"/>
                  <a:pt x="20625" y="6844"/>
                  <a:pt x="20593" y="6844"/>
                </a:cubicBezTo>
                <a:cubicBezTo>
                  <a:pt x="20593" y="6844"/>
                  <a:pt x="20593" y="6844"/>
                  <a:pt x="20593" y="6844"/>
                </a:cubicBezTo>
                <a:cubicBezTo>
                  <a:pt x="20593" y="6844"/>
                  <a:pt x="20593" y="6844"/>
                  <a:pt x="20593" y="6844"/>
                </a:cubicBezTo>
                <a:cubicBezTo>
                  <a:pt x="20593" y="6844"/>
                  <a:pt x="20593" y="6844"/>
                  <a:pt x="20593" y="6844"/>
                </a:cubicBezTo>
                <a:cubicBezTo>
                  <a:pt x="20625" y="6750"/>
                  <a:pt x="20687" y="6687"/>
                  <a:pt x="20718" y="6594"/>
                </a:cubicBezTo>
                <a:cubicBezTo>
                  <a:pt x="20718" y="6594"/>
                  <a:pt x="20718" y="6562"/>
                  <a:pt x="20718" y="6531"/>
                </a:cubicBezTo>
                <a:cubicBezTo>
                  <a:pt x="20718" y="6500"/>
                  <a:pt x="20718" y="6500"/>
                  <a:pt x="20718" y="6500"/>
                </a:cubicBezTo>
                <a:cubicBezTo>
                  <a:pt x="20750" y="6406"/>
                  <a:pt x="20812" y="6375"/>
                  <a:pt x="20968" y="6344"/>
                </a:cubicBezTo>
                <a:cubicBezTo>
                  <a:pt x="20968" y="6344"/>
                  <a:pt x="21000" y="6344"/>
                  <a:pt x="21031" y="6344"/>
                </a:cubicBezTo>
                <a:cubicBezTo>
                  <a:pt x="21093" y="6344"/>
                  <a:pt x="21125" y="6344"/>
                  <a:pt x="21187" y="6312"/>
                </a:cubicBezTo>
                <a:cubicBezTo>
                  <a:pt x="21218" y="6312"/>
                  <a:pt x="21218" y="6281"/>
                  <a:pt x="21250" y="6281"/>
                </a:cubicBezTo>
                <a:cubicBezTo>
                  <a:pt x="21250" y="6281"/>
                  <a:pt x="21281" y="6281"/>
                  <a:pt x="21281" y="6281"/>
                </a:cubicBezTo>
                <a:cubicBezTo>
                  <a:pt x="21281" y="6281"/>
                  <a:pt x="21281" y="6281"/>
                  <a:pt x="21281" y="6281"/>
                </a:cubicBezTo>
                <a:cubicBezTo>
                  <a:pt x="21312" y="6281"/>
                  <a:pt x="21343" y="6281"/>
                  <a:pt x="21375" y="6281"/>
                </a:cubicBezTo>
                <a:cubicBezTo>
                  <a:pt x="21468" y="6281"/>
                  <a:pt x="21562" y="6250"/>
                  <a:pt x="21656" y="6250"/>
                </a:cubicBezTo>
                <a:cubicBezTo>
                  <a:pt x="21687" y="6250"/>
                  <a:pt x="21718" y="6219"/>
                  <a:pt x="21750" y="6219"/>
                </a:cubicBezTo>
                <a:cubicBezTo>
                  <a:pt x="21843" y="6219"/>
                  <a:pt x="21937" y="6187"/>
                  <a:pt x="22031" y="6156"/>
                </a:cubicBezTo>
                <a:cubicBezTo>
                  <a:pt x="22031" y="6156"/>
                  <a:pt x="22000" y="6156"/>
                  <a:pt x="22000" y="6156"/>
                </a:cubicBezTo>
                <a:cubicBezTo>
                  <a:pt x="21875" y="6125"/>
                  <a:pt x="21750" y="6156"/>
                  <a:pt x="21656" y="6156"/>
                </a:cubicBezTo>
                <a:cubicBezTo>
                  <a:pt x="21625" y="6187"/>
                  <a:pt x="21593" y="6187"/>
                  <a:pt x="21562" y="6187"/>
                </a:cubicBezTo>
                <a:cubicBezTo>
                  <a:pt x="21531" y="6187"/>
                  <a:pt x="21531" y="6187"/>
                  <a:pt x="21500" y="6187"/>
                </a:cubicBezTo>
                <a:cubicBezTo>
                  <a:pt x="21468" y="6187"/>
                  <a:pt x="21437" y="6187"/>
                  <a:pt x="21437" y="6156"/>
                </a:cubicBezTo>
                <a:cubicBezTo>
                  <a:pt x="21375" y="6156"/>
                  <a:pt x="21343" y="6156"/>
                  <a:pt x="21312" y="6125"/>
                </a:cubicBezTo>
                <a:cubicBezTo>
                  <a:pt x="21281" y="6094"/>
                  <a:pt x="21281" y="6062"/>
                  <a:pt x="21281" y="6062"/>
                </a:cubicBezTo>
                <a:cubicBezTo>
                  <a:pt x="21312" y="6031"/>
                  <a:pt x="21312" y="6031"/>
                  <a:pt x="21343" y="6031"/>
                </a:cubicBezTo>
                <a:cubicBezTo>
                  <a:pt x="21343" y="6031"/>
                  <a:pt x="21375" y="6031"/>
                  <a:pt x="21375" y="6031"/>
                </a:cubicBezTo>
                <a:cubicBezTo>
                  <a:pt x="21406" y="6031"/>
                  <a:pt x="21406" y="6031"/>
                  <a:pt x="21437" y="6000"/>
                </a:cubicBezTo>
                <a:cubicBezTo>
                  <a:pt x="21437" y="6000"/>
                  <a:pt x="21468" y="6000"/>
                  <a:pt x="21500" y="6000"/>
                </a:cubicBezTo>
                <a:cubicBezTo>
                  <a:pt x="21531" y="6000"/>
                  <a:pt x="21531" y="6000"/>
                  <a:pt x="21531" y="6000"/>
                </a:cubicBezTo>
                <a:cubicBezTo>
                  <a:pt x="21562" y="5969"/>
                  <a:pt x="21593" y="5969"/>
                  <a:pt x="21593" y="5969"/>
                </a:cubicBezTo>
                <a:cubicBezTo>
                  <a:pt x="21625" y="5937"/>
                  <a:pt x="21625" y="5906"/>
                  <a:pt x="21656" y="5906"/>
                </a:cubicBezTo>
                <a:cubicBezTo>
                  <a:pt x="21562" y="5906"/>
                  <a:pt x="21500" y="5906"/>
                  <a:pt x="21437" y="5906"/>
                </a:cubicBezTo>
                <a:cubicBezTo>
                  <a:pt x="21406" y="5906"/>
                  <a:pt x="21375" y="5906"/>
                  <a:pt x="21343" y="5906"/>
                </a:cubicBezTo>
                <a:cubicBezTo>
                  <a:pt x="21343" y="5906"/>
                  <a:pt x="21343" y="5875"/>
                  <a:pt x="21312" y="5875"/>
                </a:cubicBezTo>
                <a:cubicBezTo>
                  <a:pt x="21281" y="5875"/>
                  <a:pt x="21281" y="5844"/>
                  <a:pt x="21250" y="5844"/>
                </a:cubicBezTo>
                <a:cubicBezTo>
                  <a:pt x="21093" y="5750"/>
                  <a:pt x="21031" y="5781"/>
                  <a:pt x="20968" y="5906"/>
                </a:cubicBezTo>
                <a:cubicBezTo>
                  <a:pt x="20968" y="5937"/>
                  <a:pt x="20968" y="5937"/>
                  <a:pt x="20968" y="5937"/>
                </a:cubicBezTo>
                <a:cubicBezTo>
                  <a:pt x="20968" y="5969"/>
                  <a:pt x="20968" y="5969"/>
                  <a:pt x="20968" y="5969"/>
                </a:cubicBezTo>
                <a:cubicBezTo>
                  <a:pt x="20937" y="5969"/>
                  <a:pt x="20937" y="5969"/>
                  <a:pt x="20937" y="6000"/>
                </a:cubicBezTo>
                <a:cubicBezTo>
                  <a:pt x="20937" y="6000"/>
                  <a:pt x="20937" y="6000"/>
                  <a:pt x="20937" y="6000"/>
                </a:cubicBezTo>
                <a:cubicBezTo>
                  <a:pt x="20875" y="6031"/>
                  <a:pt x="20781" y="6031"/>
                  <a:pt x="20687" y="6031"/>
                </a:cubicBezTo>
                <a:cubicBezTo>
                  <a:pt x="20625" y="6031"/>
                  <a:pt x="20562" y="6031"/>
                  <a:pt x="20500" y="6031"/>
                </a:cubicBezTo>
                <a:cubicBezTo>
                  <a:pt x="20437" y="6000"/>
                  <a:pt x="20343" y="5969"/>
                  <a:pt x="20281" y="5937"/>
                </a:cubicBezTo>
                <a:cubicBezTo>
                  <a:pt x="20125" y="5844"/>
                  <a:pt x="19937" y="5750"/>
                  <a:pt x="19687" y="5750"/>
                </a:cubicBezTo>
                <a:cubicBezTo>
                  <a:pt x="19656" y="5750"/>
                  <a:pt x="19625" y="5750"/>
                  <a:pt x="19593" y="5750"/>
                </a:cubicBezTo>
                <a:cubicBezTo>
                  <a:pt x="19562" y="5750"/>
                  <a:pt x="19562" y="5750"/>
                  <a:pt x="19531" y="5750"/>
                </a:cubicBezTo>
                <a:cubicBezTo>
                  <a:pt x="19531" y="5750"/>
                  <a:pt x="19500" y="5750"/>
                  <a:pt x="19500" y="5750"/>
                </a:cubicBezTo>
                <a:cubicBezTo>
                  <a:pt x="19468" y="5719"/>
                  <a:pt x="19468" y="5687"/>
                  <a:pt x="19468" y="5656"/>
                </a:cubicBezTo>
                <a:cubicBezTo>
                  <a:pt x="19468" y="5594"/>
                  <a:pt x="19437" y="5562"/>
                  <a:pt x="19406" y="5562"/>
                </a:cubicBezTo>
                <a:cubicBezTo>
                  <a:pt x="19375" y="5531"/>
                  <a:pt x="19343" y="5531"/>
                  <a:pt x="19312" y="5531"/>
                </a:cubicBezTo>
                <a:cubicBezTo>
                  <a:pt x="19281" y="5531"/>
                  <a:pt x="19281" y="5531"/>
                  <a:pt x="19281" y="5531"/>
                </a:cubicBezTo>
                <a:cubicBezTo>
                  <a:pt x="19250" y="5531"/>
                  <a:pt x="19218" y="5531"/>
                  <a:pt x="19187" y="5531"/>
                </a:cubicBezTo>
                <a:cubicBezTo>
                  <a:pt x="19125" y="5531"/>
                  <a:pt x="19062" y="5562"/>
                  <a:pt x="19062" y="5594"/>
                </a:cubicBezTo>
                <a:cubicBezTo>
                  <a:pt x="19062" y="5625"/>
                  <a:pt x="19062" y="5625"/>
                  <a:pt x="19062" y="5625"/>
                </a:cubicBezTo>
                <a:cubicBezTo>
                  <a:pt x="19062" y="5844"/>
                  <a:pt x="18812" y="5812"/>
                  <a:pt x="18625" y="5812"/>
                </a:cubicBezTo>
                <a:cubicBezTo>
                  <a:pt x="18593" y="5812"/>
                  <a:pt x="18593" y="5812"/>
                  <a:pt x="18562" y="5812"/>
                </a:cubicBezTo>
                <a:cubicBezTo>
                  <a:pt x="18531" y="5812"/>
                  <a:pt x="18500" y="5812"/>
                  <a:pt x="18468" y="5812"/>
                </a:cubicBezTo>
                <a:cubicBezTo>
                  <a:pt x="18468" y="5812"/>
                  <a:pt x="18437" y="5812"/>
                  <a:pt x="18437" y="5812"/>
                </a:cubicBezTo>
                <a:cubicBezTo>
                  <a:pt x="18375" y="5812"/>
                  <a:pt x="18343" y="5812"/>
                  <a:pt x="18281" y="5812"/>
                </a:cubicBezTo>
                <a:cubicBezTo>
                  <a:pt x="18218" y="5812"/>
                  <a:pt x="18187" y="5812"/>
                  <a:pt x="18125" y="5781"/>
                </a:cubicBezTo>
                <a:cubicBezTo>
                  <a:pt x="18093" y="5781"/>
                  <a:pt x="18093" y="5781"/>
                  <a:pt x="18062" y="5750"/>
                </a:cubicBezTo>
                <a:cubicBezTo>
                  <a:pt x="18031" y="5719"/>
                  <a:pt x="18031" y="5687"/>
                  <a:pt x="18031" y="5687"/>
                </a:cubicBezTo>
                <a:cubicBezTo>
                  <a:pt x="18062" y="5625"/>
                  <a:pt x="18156" y="5594"/>
                  <a:pt x="18218" y="5594"/>
                </a:cubicBezTo>
                <a:cubicBezTo>
                  <a:pt x="18250" y="5594"/>
                  <a:pt x="18250" y="5562"/>
                  <a:pt x="18281" y="5562"/>
                </a:cubicBezTo>
                <a:cubicBezTo>
                  <a:pt x="18281" y="5562"/>
                  <a:pt x="18281" y="5562"/>
                  <a:pt x="18281" y="5562"/>
                </a:cubicBezTo>
                <a:cubicBezTo>
                  <a:pt x="18312" y="5562"/>
                  <a:pt x="18312" y="5531"/>
                  <a:pt x="18312" y="5531"/>
                </a:cubicBezTo>
                <a:cubicBezTo>
                  <a:pt x="18218" y="5531"/>
                  <a:pt x="18125" y="5500"/>
                  <a:pt x="18031" y="5500"/>
                </a:cubicBezTo>
                <a:cubicBezTo>
                  <a:pt x="17750" y="5500"/>
                  <a:pt x="17468" y="5562"/>
                  <a:pt x="17187" y="5562"/>
                </a:cubicBezTo>
                <a:cubicBezTo>
                  <a:pt x="17156" y="5562"/>
                  <a:pt x="17125" y="5562"/>
                  <a:pt x="17093" y="5562"/>
                </a:cubicBezTo>
                <a:cubicBezTo>
                  <a:pt x="17062" y="5562"/>
                  <a:pt x="17031" y="5562"/>
                  <a:pt x="17000" y="5562"/>
                </a:cubicBezTo>
                <a:cubicBezTo>
                  <a:pt x="16906" y="5562"/>
                  <a:pt x="16843" y="5562"/>
                  <a:pt x="16781" y="5531"/>
                </a:cubicBezTo>
                <a:cubicBezTo>
                  <a:pt x="17031" y="5500"/>
                  <a:pt x="17281" y="5437"/>
                  <a:pt x="17531" y="5406"/>
                </a:cubicBezTo>
                <a:cubicBezTo>
                  <a:pt x="17687" y="5375"/>
                  <a:pt x="17843" y="5344"/>
                  <a:pt x="18000" y="5344"/>
                </a:cubicBezTo>
                <a:cubicBezTo>
                  <a:pt x="18000" y="5312"/>
                  <a:pt x="18000" y="5312"/>
                  <a:pt x="17968" y="5312"/>
                </a:cubicBezTo>
                <a:cubicBezTo>
                  <a:pt x="17968" y="5312"/>
                  <a:pt x="17968" y="5281"/>
                  <a:pt x="17937" y="5281"/>
                </a:cubicBezTo>
                <a:cubicBezTo>
                  <a:pt x="17906" y="5281"/>
                  <a:pt x="17906" y="5281"/>
                  <a:pt x="17875" y="5281"/>
                </a:cubicBezTo>
                <a:cubicBezTo>
                  <a:pt x="17875" y="5281"/>
                  <a:pt x="17843" y="5281"/>
                  <a:pt x="17843" y="5281"/>
                </a:cubicBezTo>
                <a:cubicBezTo>
                  <a:pt x="17812" y="5281"/>
                  <a:pt x="17812" y="5281"/>
                  <a:pt x="17781" y="5281"/>
                </a:cubicBezTo>
                <a:cubicBezTo>
                  <a:pt x="17781" y="5281"/>
                  <a:pt x="17750" y="5281"/>
                  <a:pt x="17750" y="5281"/>
                </a:cubicBezTo>
                <a:cubicBezTo>
                  <a:pt x="17718" y="5250"/>
                  <a:pt x="17718" y="5250"/>
                  <a:pt x="17687" y="5250"/>
                </a:cubicBezTo>
                <a:cubicBezTo>
                  <a:pt x="17687" y="5250"/>
                  <a:pt x="17687" y="5250"/>
                  <a:pt x="17687" y="5219"/>
                </a:cubicBezTo>
                <a:cubicBezTo>
                  <a:pt x="17687" y="5219"/>
                  <a:pt x="17687" y="5219"/>
                  <a:pt x="17687" y="5219"/>
                </a:cubicBezTo>
                <a:cubicBezTo>
                  <a:pt x="17687" y="5187"/>
                  <a:pt x="17687" y="5187"/>
                  <a:pt x="17687" y="5187"/>
                </a:cubicBezTo>
                <a:cubicBezTo>
                  <a:pt x="17718" y="5156"/>
                  <a:pt x="17718" y="5156"/>
                  <a:pt x="17750" y="5156"/>
                </a:cubicBezTo>
                <a:cubicBezTo>
                  <a:pt x="17750" y="5156"/>
                  <a:pt x="17781" y="5156"/>
                  <a:pt x="17812" y="5156"/>
                </a:cubicBezTo>
                <a:cubicBezTo>
                  <a:pt x="17812" y="5156"/>
                  <a:pt x="17843" y="5156"/>
                  <a:pt x="17843" y="5156"/>
                </a:cubicBezTo>
                <a:cubicBezTo>
                  <a:pt x="17875" y="5156"/>
                  <a:pt x="17875" y="5156"/>
                  <a:pt x="17906" y="5156"/>
                </a:cubicBezTo>
                <a:cubicBezTo>
                  <a:pt x="18031" y="5156"/>
                  <a:pt x="18125" y="5187"/>
                  <a:pt x="18250" y="5187"/>
                </a:cubicBezTo>
                <a:cubicBezTo>
                  <a:pt x="18312" y="5187"/>
                  <a:pt x="18406" y="5187"/>
                  <a:pt x="18468" y="5156"/>
                </a:cubicBezTo>
                <a:cubicBezTo>
                  <a:pt x="18468" y="5156"/>
                  <a:pt x="18500" y="5156"/>
                  <a:pt x="18500" y="5156"/>
                </a:cubicBezTo>
                <a:cubicBezTo>
                  <a:pt x="18531" y="5156"/>
                  <a:pt x="18531" y="5156"/>
                  <a:pt x="18562" y="5156"/>
                </a:cubicBezTo>
                <a:cubicBezTo>
                  <a:pt x="18593" y="5187"/>
                  <a:pt x="18625" y="5187"/>
                  <a:pt x="18656" y="5250"/>
                </a:cubicBezTo>
                <a:cubicBezTo>
                  <a:pt x="18656" y="5281"/>
                  <a:pt x="18656" y="5281"/>
                  <a:pt x="18687" y="5312"/>
                </a:cubicBezTo>
                <a:cubicBezTo>
                  <a:pt x="18718" y="5344"/>
                  <a:pt x="18781" y="5344"/>
                  <a:pt x="18843" y="5375"/>
                </a:cubicBezTo>
                <a:cubicBezTo>
                  <a:pt x="18843" y="5375"/>
                  <a:pt x="18875" y="5375"/>
                  <a:pt x="18875" y="5375"/>
                </a:cubicBezTo>
                <a:cubicBezTo>
                  <a:pt x="18875" y="5375"/>
                  <a:pt x="18906" y="5375"/>
                  <a:pt x="18906" y="5375"/>
                </a:cubicBezTo>
                <a:cubicBezTo>
                  <a:pt x="18937" y="5375"/>
                  <a:pt x="18937" y="5375"/>
                  <a:pt x="18968" y="5375"/>
                </a:cubicBezTo>
                <a:cubicBezTo>
                  <a:pt x="19093" y="5344"/>
                  <a:pt x="19218" y="5344"/>
                  <a:pt x="19250" y="5250"/>
                </a:cubicBezTo>
                <a:cubicBezTo>
                  <a:pt x="19250" y="5219"/>
                  <a:pt x="19281" y="5187"/>
                  <a:pt x="19281" y="5187"/>
                </a:cubicBezTo>
                <a:cubicBezTo>
                  <a:pt x="19281" y="5156"/>
                  <a:pt x="19312" y="5156"/>
                  <a:pt x="19312" y="5125"/>
                </a:cubicBezTo>
                <a:cubicBezTo>
                  <a:pt x="19343" y="5125"/>
                  <a:pt x="19343" y="5094"/>
                  <a:pt x="19375" y="5094"/>
                </a:cubicBezTo>
                <a:cubicBezTo>
                  <a:pt x="19375" y="5094"/>
                  <a:pt x="19406" y="5094"/>
                  <a:pt x="19406" y="5094"/>
                </a:cubicBezTo>
                <a:cubicBezTo>
                  <a:pt x="19437" y="5062"/>
                  <a:pt x="19500" y="5062"/>
                  <a:pt x="19593" y="5062"/>
                </a:cubicBezTo>
                <a:cubicBezTo>
                  <a:pt x="19625" y="5062"/>
                  <a:pt x="19687" y="5062"/>
                  <a:pt x="19750" y="5062"/>
                </a:cubicBezTo>
                <a:cubicBezTo>
                  <a:pt x="19656" y="5125"/>
                  <a:pt x="19625" y="5187"/>
                  <a:pt x="19593" y="5250"/>
                </a:cubicBezTo>
                <a:cubicBezTo>
                  <a:pt x="19593" y="5312"/>
                  <a:pt x="19625" y="5406"/>
                  <a:pt x="19656" y="5437"/>
                </a:cubicBezTo>
                <a:cubicBezTo>
                  <a:pt x="19687" y="5469"/>
                  <a:pt x="19687" y="5469"/>
                  <a:pt x="19718" y="5469"/>
                </a:cubicBezTo>
                <a:cubicBezTo>
                  <a:pt x="19750" y="5500"/>
                  <a:pt x="19781" y="5531"/>
                  <a:pt x="19843" y="5562"/>
                </a:cubicBezTo>
                <a:cubicBezTo>
                  <a:pt x="19875" y="5562"/>
                  <a:pt x="19906" y="5562"/>
                  <a:pt x="19937" y="5562"/>
                </a:cubicBezTo>
                <a:cubicBezTo>
                  <a:pt x="19968" y="5562"/>
                  <a:pt x="20031" y="5562"/>
                  <a:pt x="20062" y="5531"/>
                </a:cubicBezTo>
                <a:cubicBezTo>
                  <a:pt x="20125" y="5531"/>
                  <a:pt x="20187" y="5500"/>
                  <a:pt x="20250" y="5469"/>
                </a:cubicBezTo>
                <a:cubicBezTo>
                  <a:pt x="20250" y="5469"/>
                  <a:pt x="20281" y="5437"/>
                  <a:pt x="20281" y="5437"/>
                </a:cubicBezTo>
                <a:cubicBezTo>
                  <a:pt x="20281" y="5437"/>
                  <a:pt x="20281" y="5437"/>
                  <a:pt x="20281" y="5406"/>
                </a:cubicBezTo>
                <a:cubicBezTo>
                  <a:pt x="20312" y="5344"/>
                  <a:pt x="20312" y="5250"/>
                  <a:pt x="20281" y="5156"/>
                </a:cubicBezTo>
                <a:cubicBezTo>
                  <a:pt x="20250" y="5125"/>
                  <a:pt x="20218" y="5062"/>
                  <a:pt x="20156" y="5031"/>
                </a:cubicBezTo>
                <a:cubicBezTo>
                  <a:pt x="20156" y="5031"/>
                  <a:pt x="20187" y="5031"/>
                  <a:pt x="20187" y="5031"/>
                </a:cubicBezTo>
                <a:cubicBezTo>
                  <a:pt x="20281" y="5062"/>
                  <a:pt x="20312" y="5062"/>
                  <a:pt x="20375" y="5062"/>
                </a:cubicBezTo>
                <a:cubicBezTo>
                  <a:pt x="20437" y="5062"/>
                  <a:pt x="20468" y="5031"/>
                  <a:pt x="20500" y="5000"/>
                </a:cubicBezTo>
                <a:cubicBezTo>
                  <a:pt x="20500" y="5000"/>
                  <a:pt x="20500" y="5000"/>
                  <a:pt x="20531" y="5000"/>
                </a:cubicBezTo>
                <a:cubicBezTo>
                  <a:pt x="20562" y="5000"/>
                  <a:pt x="20593" y="5000"/>
                  <a:pt x="20625" y="5000"/>
                </a:cubicBezTo>
                <a:cubicBezTo>
                  <a:pt x="20625" y="5000"/>
                  <a:pt x="20656" y="5000"/>
                  <a:pt x="20656" y="5000"/>
                </a:cubicBezTo>
                <a:cubicBezTo>
                  <a:pt x="20687" y="5031"/>
                  <a:pt x="20718" y="5062"/>
                  <a:pt x="20781" y="5031"/>
                </a:cubicBezTo>
                <a:cubicBezTo>
                  <a:pt x="20812" y="4969"/>
                  <a:pt x="20750" y="4937"/>
                  <a:pt x="20687" y="4906"/>
                </a:cubicBezTo>
                <a:cubicBezTo>
                  <a:pt x="20625" y="4906"/>
                  <a:pt x="20593" y="4906"/>
                  <a:pt x="20593" y="4812"/>
                </a:cubicBezTo>
                <a:cubicBezTo>
                  <a:pt x="20812" y="4875"/>
                  <a:pt x="21062" y="4875"/>
                  <a:pt x="21281" y="4875"/>
                </a:cubicBezTo>
                <a:cubicBezTo>
                  <a:pt x="21312" y="4875"/>
                  <a:pt x="21312" y="4875"/>
                  <a:pt x="21343" y="4875"/>
                </a:cubicBezTo>
                <a:cubicBezTo>
                  <a:pt x="21343" y="4875"/>
                  <a:pt x="21375" y="4875"/>
                  <a:pt x="21375" y="4875"/>
                </a:cubicBezTo>
                <a:cubicBezTo>
                  <a:pt x="21406" y="4875"/>
                  <a:pt x="21437" y="4875"/>
                  <a:pt x="21437" y="4906"/>
                </a:cubicBezTo>
                <a:cubicBezTo>
                  <a:pt x="21468" y="4906"/>
                  <a:pt x="21468" y="4937"/>
                  <a:pt x="21468" y="4969"/>
                </a:cubicBezTo>
                <a:cubicBezTo>
                  <a:pt x="21437" y="4969"/>
                  <a:pt x="21468" y="4969"/>
                  <a:pt x="21468" y="4969"/>
                </a:cubicBezTo>
                <a:cubicBezTo>
                  <a:pt x="21468" y="5000"/>
                  <a:pt x="21531" y="5000"/>
                  <a:pt x="21562" y="5000"/>
                </a:cubicBezTo>
                <a:cubicBezTo>
                  <a:pt x="21562" y="5000"/>
                  <a:pt x="21593" y="5000"/>
                  <a:pt x="21593" y="5000"/>
                </a:cubicBezTo>
                <a:cubicBezTo>
                  <a:pt x="21593" y="5000"/>
                  <a:pt x="21625" y="5000"/>
                  <a:pt x="21625" y="5000"/>
                </a:cubicBezTo>
                <a:cubicBezTo>
                  <a:pt x="21656" y="5000"/>
                  <a:pt x="21687" y="4969"/>
                  <a:pt x="21687" y="4937"/>
                </a:cubicBezTo>
                <a:cubicBezTo>
                  <a:pt x="21656" y="4906"/>
                  <a:pt x="21656" y="4906"/>
                  <a:pt x="21656" y="4875"/>
                </a:cubicBezTo>
                <a:cubicBezTo>
                  <a:pt x="21687" y="4844"/>
                  <a:pt x="21781" y="4812"/>
                  <a:pt x="21875" y="4781"/>
                </a:cubicBezTo>
                <a:cubicBezTo>
                  <a:pt x="21843" y="4781"/>
                  <a:pt x="21812" y="4781"/>
                  <a:pt x="21781" y="4781"/>
                </a:cubicBezTo>
                <a:cubicBezTo>
                  <a:pt x="21750" y="4781"/>
                  <a:pt x="21718" y="4781"/>
                  <a:pt x="21718" y="4781"/>
                </a:cubicBezTo>
                <a:cubicBezTo>
                  <a:pt x="21687" y="4781"/>
                  <a:pt x="21656" y="4781"/>
                  <a:pt x="21656" y="4781"/>
                </a:cubicBezTo>
                <a:cubicBezTo>
                  <a:pt x="21656" y="4781"/>
                  <a:pt x="21625" y="4781"/>
                  <a:pt x="21625" y="4781"/>
                </a:cubicBezTo>
                <a:cubicBezTo>
                  <a:pt x="21625" y="4781"/>
                  <a:pt x="21625" y="4781"/>
                  <a:pt x="21593" y="4750"/>
                </a:cubicBezTo>
                <a:cubicBezTo>
                  <a:pt x="21593" y="4750"/>
                  <a:pt x="21593" y="4750"/>
                  <a:pt x="21593" y="4719"/>
                </a:cubicBezTo>
                <a:cubicBezTo>
                  <a:pt x="21593" y="4719"/>
                  <a:pt x="21593" y="4719"/>
                  <a:pt x="21593" y="4719"/>
                </a:cubicBezTo>
                <a:cubicBezTo>
                  <a:pt x="21625" y="4656"/>
                  <a:pt x="21625" y="4656"/>
                  <a:pt x="21656" y="4656"/>
                </a:cubicBezTo>
                <a:cubicBezTo>
                  <a:pt x="21656" y="4625"/>
                  <a:pt x="21687" y="4656"/>
                  <a:pt x="21718" y="4656"/>
                </a:cubicBezTo>
                <a:cubicBezTo>
                  <a:pt x="21750" y="4687"/>
                  <a:pt x="21750" y="4687"/>
                  <a:pt x="21750" y="4687"/>
                </a:cubicBezTo>
                <a:cubicBezTo>
                  <a:pt x="21781" y="4687"/>
                  <a:pt x="21781" y="4656"/>
                  <a:pt x="21781" y="4656"/>
                </a:cubicBezTo>
                <a:cubicBezTo>
                  <a:pt x="21781" y="4656"/>
                  <a:pt x="21781" y="4656"/>
                  <a:pt x="21781" y="4625"/>
                </a:cubicBezTo>
                <a:cubicBezTo>
                  <a:pt x="21812" y="4625"/>
                  <a:pt x="21781" y="4625"/>
                  <a:pt x="21781" y="4594"/>
                </a:cubicBezTo>
                <a:cubicBezTo>
                  <a:pt x="21750" y="4594"/>
                  <a:pt x="21750" y="4594"/>
                  <a:pt x="21750" y="4594"/>
                </a:cubicBezTo>
                <a:cubicBezTo>
                  <a:pt x="21718" y="4594"/>
                  <a:pt x="21687" y="4594"/>
                  <a:pt x="21656" y="4594"/>
                </a:cubicBezTo>
                <a:cubicBezTo>
                  <a:pt x="21656" y="4594"/>
                  <a:pt x="21625" y="4594"/>
                  <a:pt x="21625" y="4594"/>
                </a:cubicBezTo>
                <a:cubicBezTo>
                  <a:pt x="21593" y="4594"/>
                  <a:pt x="21562" y="4562"/>
                  <a:pt x="21531" y="4531"/>
                </a:cubicBezTo>
                <a:cubicBezTo>
                  <a:pt x="21562" y="4531"/>
                  <a:pt x="21593" y="4531"/>
                  <a:pt x="21625" y="4531"/>
                </a:cubicBezTo>
                <a:cubicBezTo>
                  <a:pt x="21687" y="4531"/>
                  <a:pt x="21750" y="4500"/>
                  <a:pt x="21781" y="4469"/>
                </a:cubicBezTo>
                <a:cubicBezTo>
                  <a:pt x="21812" y="4437"/>
                  <a:pt x="21843" y="4406"/>
                  <a:pt x="21812" y="4406"/>
                </a:cubicBezTo>
                <a:cubicBezTo>
                  <a:pt x="21812" y="4375"/>
                  <a:pt x="21812" y="4375"/>
                  <a:pt x="21812" y="4375"/>
                </a:cubicBezTo>
                <a:cubicBezTo>
                  <a:pt x="21812" y="4344"/>
                  <a:pt x="21781" y="4344"/>
                  <a:pt x="21750" y="4344"/>
                </a:cubicBezTo>
                <a:cubicBezTo>
                  <a:pt x="21750" y="4344"/>
                  <a:pt x="21718" y="4344"/>
                  <a:pt x="21687" y="4344"/>
                </a:cubicBezTo>
                <a:cubicBezTo>
                  <a:pt x="21625" y="4312"/>
                  <a:pt x="21593" y="4312"/>
                  <a:pt x="21531" y="4312"/>
                </a:cubicBezTo>
                <a:cubicBezTo>
                  <a:pt x="21531" y="4312"/>
                  <a:pt x="21531" y="4312"/>
                  <a:pt x="21500" y="4312"/>
                </a:cubicBezTo>
                <a:cubicBezTo>
                  <a:pt x="21500" y="4312"/>
                  <a:pt x="21500" y="4312"/>
                  <a:pt x="21468" y="4312"/>
                </a:cubicBezTo>
                <a:cubicBezTo>
                  <a:pt x="21437" y="4312"/>
                  <a:pt x="21437" y="4281"/>
                  <a:pt x="21406" y="4281"/>
                </a:cubicBezTo>
                <a:cubicBezTo>
                  <a:pt x="21187" y="4187"/>
                  <a:pt x="20937" y="4156"/>
                  <a:pt x="20718" y="4125"/>
                </a:cubicBezTo>
                <a:cubicBezTo>
                  <a:pt x="20625" y="4125"/>
                  <a:pt x="20531" y="4125"/>
                  <a:pt x="20437" y="4094"/>
                </a:cubicBezTo>
                <a:cubicBezTo>
                  <a:pt x="20343" y="4094"/>
                  <a:pt x="20218" y="4094"/>
                  <a:pt x="20093" y="4062"/>
                </a:cubicBezTo>
                <a:cubicBezTo>
                  <a:pt x="20156" y="4031"/>
                  <a:pt x="20218" y="3969"/>
                  <a:pt x="20281" y="3937"/>
                </a:cubicBezTo>
                <a:cubicBezTo>
                  <a:pt x="20281" y="3906"/>
                  <a:pt x="20312" y="3844"/>
                  <a:pt x="20312" y="3812"/>
                </a:cubicBezTo>
                <a:cubicBezTo>
                  <a:pt x="20343" y="3781"/>
                  <a:pt x="20343" y="3750"/>
                  <a:pt x="20312" y="3719"/>
                </a:cubicBezTo>
                <a:cubicBezTo>
                  <a:pt x="20312" y="3687"/>
                  <a:pt x="20312" y="3656"/>
                  <a:pt x="20312" y="3656"/>
                </a:cubicBezTo>
                <a:cubicBezTo>
                  <a:pt x="20281" y="3594"/>
                  <a:pt x="20343" y="3594"/>
                  <a:pt x="20406" y="3562"/>
                </a:cubicBezTo>
                <a:cubicBezTo>
                  <a:pt x="20625" y="3500"/>
                  <a:pt x="20875" y="3469"/>
                  <a:pt x="21125" y="3406"/>
                </a:cubicBezTo>
                <a:cubicBezTo>
                  <a:pt x="21156" y="3406"/>
                  <a:pt x="21187" y="3406"/>
                  <a:pt x="21218" y="3406"/>
                </a:cubicBezTo>
                <a:cubicBezTo>
                  <a:pt x="21281" y="3375"/>
                  <a:pt x="21312" y="3344"/>
                  <a:pt x="21375" y="3344"/>
                </a:cubicBezTo>
                <a:cubicBezTo>
                  <a:pt x="21406" y="3344"/>
                  <a:pt x="21468" y="3344"/>
                  <a:pt x="21531" y="3375"/>
                </a:cubicBezTo>
                <a:cubicBezTo>
                  <a:pt x="21531" y="3375"/>
                  <a:pt x="21562" y="3375"/>
                  <a:pt x="21562" y="3406"/>
                </a:cubicBezTo>
                <a:cubicBezTo>
                  <a:pt x="21562" y="3406"/>
                  <a:pt x="21593" y="3406"/>
                  <a:pt x="21593" y="3406"/>
                </a:cubicBezTo>
                <a:cubicBezTo>
                  <a:pt x="21656" y="3406"/>
                  <a:pt x="21718" y="3375"/>
                  <a:pt x="21718" y="3312"/>
                </a:cubicBezTo>
                <a:cubicBezTo>
                  <a:pt x="21718" y="3312"/>
                  <a:pt x="21750" y="3281"/>
                  <a:pt x="21718" y="3281"/>
                </a:cubicBezTo>
                <a:cubicBezTo>
                  <a:pt x="21718" y="3250"/>
                  <a:pt x="21718" y="3219"/>
                  <a:pt x="21718" y="3219"/>
                </a:cubicBezTo>
                <a:cubicBezTo>
                  <a:pt x="21718" y="3187"/>
                  <a:pt x="21718" y="3187"/>
                  <a:pt x="21718" y="3187"/>
                </a:cubicBezTo>
                <a:cubicBezTo>
                  <a:pt x="21718" y="3187"/>
                  <a:pt x="21718" y="3156"/>
                  <a:pt x="21718" y="3156"/>
                </a:cubicBezTo>
                <a:cubicBezTo>
                  <a:pt x="21750" y="3125"/>
                  <a:pt x="21750" y="3125"/>
                  <a:pt x="21750" y="3125"/>
                </a:cubicBezTo>
                <a:cubicBezTo>
                  <a:pt x="21750" y="3094"/>
                  <a:pt x="21718" y="3062"/>
                  <a:pt x="21718" y="3062"/>
                </a:cubicBezTo>
                <a:cubicBezTo>
                  <a:pt x="21718" y="3031"/>
                  <a:pt x="21718" y="3000"/>
                  <a:pt x="21687" y="3000"/>
                </a:cubicBezTo>
                <a:cubicBezTo>
                  <a:pt x="21687" y="2969"/>
                  <a:pt x="21687" y="2969"/>
                  <a:pt x="21656" y="2937"/>
                </a:cubicBezTo>
                <a:cubicBezTo>
                  <a:pt x="21625" y="2906"/>
                  <a:pt x="21625" y="2906"/>
                  <a:pt x="21593" y="2906"/>
                </a:cubicBezTo>
                <a:cubicBezTo>
                  <a:pt x="21531" y="2844"/>
                  <a:pt x="21437" y="2844"/>
                  <a:pt x="21312" y="2812"/>
                </a:cubicBezTo>
                <a:cubicBezTo>
                  <a:pt x="21250" y="2812"/>
                  <a:pt x="21187" y="2812"/>
                  <a:pt x="21093" y="2812"/>
                </a:cubicBezTo>
                <a:cubicBezTo>
                  <a:pt x="21000" y="2781"/>
                  <a:pt x="20906" y="2781"/>
                  <a:pt x="20781" y="2750"/>
                </a:cubicBezTo>
                <a:cubicBezTo>
                  <a:pt x="20687" y="2750"/>
                  <a:pt x="20593" y="2750"/>
                  <a:pt x="20468" y="2750"/>
                </a:cubicBezTo>
                <a:cubicBezTo>
                  <a:pt x="20468" y="2656"/>
                  <a:pt x="20500" y="2625"/>
                  <a:pt x="20562" y="2594"/>
                </a:cubicBezTo>
                <a:cubicBezTo>
                  <a:pt x="20562" y="2594"/>
                  <a:pt x="20593" y="2562"/>
                  <a:pt x="20593" y="2562"/>
                </a:cubicBezTo>
                <a:cubicBezTo>
                  <a:pt x="20625" y="2562"/>
                  <a:pt x="20687" y="2562"/>
                  <a:pt x="20750" y="2562"/>
                </a:cubicBezTo>
                <a:cubicBezTo>
                  <a:pt x="20781" y="2562"/>
                  <a:pt x="20812" y="2562"/>
                  <a:pt x="20875" y="2562"/>
                </a:cubicBezTo>
                <a:cubicBezTo>
                  <a:pt x="20906" y="2562"/>
                  <a:pt x="20968" y="2562"/>
                  <a:pt x="21031" y="2562"/>
                </a:cubicBezTo>
                <a:cubicBezTo>
                  <a:pt x="21093" y="2562"/>
                  <a:pt x="21125" y="2562"/>
                  <a:pt x="21187" y="2594"/>
                </a:cubicBezTo>
                <a:cubicBezTo>
                  <a:pt x="21218" y="2594"/>
                  <a:pt x="21218" y="2594"/>
                  <a:pt x="21250" y="2562"/>
                </a:cubicBezTo>
                <a:cubicBezTo>
                  <a:pt x="21281" y="2562"/>
                  <a:pt x="21281" y="2562"/>
                  <a:pt x="21312" y="2562"/>
                </a:cubicBezTo>
                <a:cubicBezTo>
                  <a:pt x="21312" y="2562"/>
                  <a:pt x="21312" y="2562"/>
                  <a:pt x="21312" y="2562"/>
                </a:cubicBezTo>
                <a:cubicBezTo>
                  <a:pt x="21343" y="2531"/>
                  <a:pt x="21343" y="2531"/>
                  <a:pt x="21343" y="2531"/>
                </a:cubicBezTo>
                <a:cubicBezTo>
                  <a:pt x="21281" y="2437"/>
                  <a:pt x="21312" y="2437"/>
                  <a:pt x="21375" y="2437"/>
                </a:cubicBezTo>
                <a:cubicBezTo>
                  <a:pt x="21406" y="2406"/>
                  <a:pt x="21468" y="2406"/>
                  <a:pt x="21500" y="2406"/>
                </a:cubicBezTo>
                <a:cubicBezTo>
                  <a:pt x="21531" y="2406"/>
                  <a:pt x="21562" y="2406"/>
                  <a:pt x="21625" y="2406"/>
                </a:cubicBezTo>
                <a:cubicBezTo>
                  <a:pt x="21656" y="2406"/>
                  <a:pt x="21718" y="2406"/>
                  <a:pt x="21750" y="2375"/>
                </a:cubicBezTo>
                <a:cubicBezTo>
                  <a:pt x="21750" y="2344"/>
                  <a:pt x="21750" y="2312"/>
                  <a:pt x="21718" y="2312"/>
                </a:cubicBezTo>
                <a:cubicBezTo>
                  <a:pt x="21687" y="2250"/>
                  <a:pt x="21656" y="2187"/>
                  <a:pt x="21562" y="2187"/>
                </a:cubicBezTo>
                <a:cubicBezTo>
                  <a:pt x="21531" y="2187"/>
                  <a:pt x="21500" y="2187"/>
                  <a:pt x="21500" y="2187"/>
                </a:cubicBezTo>
                <a:cubicBezTo>
                  <a:pt x="21406" y="2156"/>
                  <a:pt x="21281" y="2094"/>
                  <a:pt x="21187" y="2062"/>
                </a:cubicBezTo>
                <a:cubicBezTo>
                  <a:pt x="21125" y="2031"/>
                  <a:pt x="21031" y="2000"/>
                  <a:pt x="20937" y="2000"/>
                </a:cubicBezTo>
                <a:cubicBezTo>
                  <a:pt x="20937" y="1969"/>
                  <a:pt x="20937" y="1969"/>
                  <a:pt x="20937" y="1969"/>
                </a:cubicBezTo>
                <a:cubicBezTo>
                  <a:pt x="20937" y="1937"/>
                  <a:pt x="20906" y="1906"/>
                  <a:pt x="20875" y="1906"/>
                </a:cubicBezTo>
                <a:cubicBezTo>
                  <a:pt x="20875" y="1906"/>
                  <a:pt x="20843" y="1906"/>
                  <a:pt x="20843" y="1906"/>
                </a:cubicBezTo>
                <a:cubicBezTo>
                  <a:pt x="20781" y="1937"/>
                  <a:pt x="20718" y="1969"/>
                  <a:pt x="20656" y="2000"/>
                </a:cubicBezTo>
                <a:cubicBezTo>
                  <a:pt x="20593" y="2000"/>
                  <a:pt x="20531" y="2000"/>
                  <a:pt x="20468" y="2031"/>
                </a:cubicBezTo>
                <a:cubicBezTo>
                  <a:pt x="20343" y="2031"/>
                  <a:pt x="20218" y="2031"/>
                  <a:pt x="20093" y="2062"/>
                </a:cubicBezTo>
                <a:cubicBezTo>
                  <a:pt x="20093" y="2062"/>
                  <a:pt x="20062" y="2062"/>
                  <a:pt x="20062" y="2062"/>
                </a:cubicBezTo>
                <a:cubicBezTo>
                  <a:pt x="20062" y="2062"/>
                  <a:pt x="20062" y="2094"/>
                  <a:pt x="20062" y="2094"/>
                </a:cubicBezTo>
                <a:cubicBezTo>
                  <a:pt x="20000" y="2094"/>
                  <a:pt x="19906" y="2094"/>
                  <a:pt x="19812" y="2094"/>
                </a:cubicBezTo>
                <a:cubicBezTo>
                  <a:pt x="19781" y="2094"/>
                  <a:pt x="19781" y="2094"/>
                  <a:pt x="19750" y="2094"/>
                </a:cubicBezTo>
                <a:cubicBezTo>
                  <a:pt x="19718" y="2094"/>
                  <a:pt x="19687" y="2094"/>
                  <a:pt x="19687" y="2094"/>
                </a:cubicBezTo>
                <a:cubicBezTo>
                  <a:pt x="19562" y="2094"/>
                  <a:pt x="19562" y="2062"/>
                  <a:pt x="19562" y="2000"/>
                </a:cubicBezTo>
                <a:cubicBezTo>
                  <a:pt x="19562" y="1969"/>
                  <a:pt x="19562" y="1969"/>
                  <a:pt x="19562" y="1969"/>
                </a:cubicBezTo>
                <a:cubicBezTo>
                  <a:pt x="19562" y="1844"/>
                  <a:pt x="19562" y="1750"/>
                  <a:pt x="19531" y="1656"/>
                </a:cubicBezTo>
                <a:cubicBezTo>
                  <a:pt x="19500" y="1594"/>
                  <a:pt x="19468" y="1531"/>
                  <a:pt x="19437" y="1469"/>
                </a:cubicBezTo>
                <a:cubicBezTo>
                  <a:pt x="19437" y="1469"/>
                  <a:pt x="19406" y="1469"/>
                  <a:pt x="19406" y="1469"/>
                </a:cubicBezTo>
                <a:cubicBezTo>
                  <a:pt x="19375" y="1406"/>
                  <a:pt x="19281" y="1406"/>
                  <a:pt x="19375" y="1344"/>
                </a:cubicBezTo>
                <a:cubicBezTo>
                  <a:pt x="19406" y="1281"/>
                  <a:pt x="19468" y="1250"/>
                  <a:pt x="19531" y="1250"/>
                </a:cubicBezTo>
                <a:cubicBezTo>
                  <a:pt x="19562" y="1219"/>
                  <a:pt x="19593" y="1219"/>
                  <a:pt x="19625" y="1219"/>
                </a:cubicBezTo>
                <a:cubicBezTo>
                  <a:pt x="19656" y="1219"/>
                  <a:pt x="19687" y="1250"/>
                  <a:pt x="19687" y="1250"/>
                </a:cubicBezTo>
                <a:cubicBezTo>
                  <a:pt x="19750" y="1250"/>
                  <a:pt x="19781" y="1250"/>
                  <a:pt x="19843" y="1250"/>
                </a:cubicBezTo>
                <a:cubicBezTo>
                  <a:pt x="19875" y="1281"/>
                  <a:pt x="19906" y="1281"/>
                  <a:pt x="19937" y="1281"/>
                </a:cubicBezTo>
                <a:cubicBezTo>
                  <a:pt x="19937" y="1281"/>
                  <a:pt x="19968" y="1281"/>
                  <a:pt x="19968" y="1281"/>
                </a:cubicBezTo>
                <a:cubicBezTo>
                  <a:pt x="20000" y="1281"/>
                  <a:pt x="20031" y="1281"/>
                  <a:pt x="20093" y="1281"/>
                </a:cubicBezTo>
                <a:cubicBezTo>
                  <a:pt x="20218" y="1250"/>
                  <a:pt x="20281" y="1187"/>
                  <a:pt x="20312" y="1125"/>
                </a:cubicBezTo>
                <a:cubicBezTo>
                  <a:pt x="20343" y="1062"/>
                  <a:pt x="20343" y="937"/>
                  <a:pt x="20281" y="906"/>
                </a:cubicBezTo>
                <a:cubicBezTo>
                  <a:pt x="20250" y="906"/>
                  <a:pt x="20187" y="906"/>
                  <a:pt x="20156" y="875"/>
                </a:cubicBezTo>
                <a:cubicBezTo>
                  <a:pt x="20125" y="875"/>
                  <a:pt x="20093" y="875"/>
                  <a:pt x="20093" y="844"/>
                </a:cubicBezTo>
                <a:cubicBezTo>
                  <a:pt x="20031" y="844"/>
                  <a:pt x="20000" y="844"/>
                  <a:pt x="19937" y="812"/>
                </a:cubicBezTo>
                <a:cubicBezTo>
                  <a:pt x="19906" y="812"/>
                  <a:pt x="19906" y="812"/>
                  <a:pt x="19875" y="812"/>
                </a:cubicBezTo>
                <a:cubicBezTo>
                  <a:pt x="19812" y="812"/>
                  <a:pt x="19781" y="781"/>
                  <a:pt x="19750" y="781"/>
                </a:cubicBezTo>
                <a:cubicBezTo>
                  <a:pt x="19750" y="781"/>
                  <a:pt x="19718" y="781"/>
                  <a:pt x="19718" y="781"/>
                </a:cubicBezTo>
                <a:cubicBezTo>
                  <a:pt x="19687" y="781"/>
                  <a:pt x="19656" y="781"/>
                  <a:pt x="19625" y="781"/>
                </a:cubicBezTo>
                <a:cubicBezTo>
                  <a:pt x="19625" y="781"/>
                  <a:pt x="19593" y="781"/>
                  <a:pt x="19593" y="781"/>
                </a:cubicBezTo>
                <a:cubicBezTo>
                  <a:pt x="19531" y="781"/>
                  <a:pt x="19500" y="781"/>
                  <a:pt x="19437" y="781"/>
                </a:cubicBezTo>
                <a:cubicBezTo>
                  <a:pt x="19437" y="781"/>
                  <a:pt x="19406" y="781"/>
                  <a:pt x="19406" y="781"/>
                </a:cubicBezTo>
                <a:cubicBezTo>
                  <a:pt x="19375" y="781"/>
                  <a:pt x="19343" y="781"/>
                  <a:pt x="19312" y="781"/>
                </a:cubicBezTo>
                <a:cubicBezTo>
                  <a:pt x="19250" y="812"/>
                  <a:pt x="19187" y="812"/>
                  <a:pt x="19125" y="875"/>
                </a:cubicBezTo>
                <a:cubicBezTo>
                  <a:pt x="19093" y="875"/>
                  <a:pt x="19093" y="875"/>
                  <a:pt x="19093" y="906"/>
                </a:cubicBezTo>
                <a:cubicBezTo>
                  <a:pt x="19062" y="906"/>
                  <a:pt x="19062" y="937"/>
                  <a:pt x="19031" y="937"/>
                </a:cubicBezTo>
                <a:cubicBezTo>
                  <a:pt x="19000" y="937"/>
                  <a:pt x="18968" y="969"/>
                  <a:pt x="18937" y="969"/>
                </a:cubicBezTo>
                <a:cubicBezTo>
                  <a:pt x="18875" y="969"/>
                  <a:pt x="18843" y="969"/>
                  <a:pt x="18781" y="969"/>
                </a:cubicBezTo>
                <a:cubicBezTo>
                  <a:pt x="18718" y="969"/>
                  <a:pt x="18656" y="969"/>
                  <a:pt x="18593" y="1000"/>
                </a:cubicBezTo>
                <a:cubicBezTo>
                  <a:pt x="18562" y="1000"/>
                  <a:pt x="18500" y="1000"/>
                  <a:pt x="18500" y="1000"/>
                </a:cubicBezTo>
                <a:cubicBezTo>
                  <a:pt x="18468" y="1000"/>
                  <a:pt x="18468" y="1000"/>
                  <a:pt x="18468" y="1000"/>
                </a:cubicBezTo>
                <a:cubicBezTo>
                  <a:pt x="18406" y="1000"/>
                  <a:pt x="18406" y="969"/>
                  <a:pt x="18468" y="906"/>
                </a:cubicBezTo>
                <a:cubicBezTo>
                  <a:pt x="18468" y="875"/>
                  <a:pt x="18468" y="844"/>
                  <a:pt x="18468" y="812"/>
                </a:cubicBezTo>
                <a:cubicBezTo>
                  <a:pt x="18468" y="781"/>
                  <a:pt x="18468" y="781"/>
                  <a:pt x="18468" y="781"/>
                </a:cubicBezTo>
                <a:cubicBezTo>
                  <a:pt x="18468" y="750"/>
                  <a:pt x="18437" y="719"/>
                  <a:pt x="18406" y="687"/>
                </a:cubicBezTo>
                <a:cubicBezTo>
                  <a:pt x="18406" y="687"/>
                  <a:pt x="18375" y="687"/>
                  <a:pt x="18343" y="656"/>
                </a:cubicBezTo>
                <a:cubicBezTo>
                  <a:pt x="18312" y="656"/>
                  <a:pt x="18281" y="625"/>
                  <a:pt x="18250" y="594"/>
                </a:cubicBezTo>
                <a:cubicBezTo>
                  <a:pt x="18218" y="594"/>
                  <a:pt x="18218" y="594"/>
                  <a:pt x="18187" y="594"/>
                </a:cubicBezTo>
                <a:cubicBezTo>
                  <a:pt x="17968" y="500"/>
                  <a:pt x="17718" y="562"/>
                  <a:pt x="17468" y="500"/>
                </a:cubicBezTo>
                <a:cubicBezTo>
                  <a:pt x="17468" y="500"/>
                  <a:pt x="17437" y="500"/>
                  <a:pt x="17437" y="500"/>
                </a:cubicBezTo>
                <a:cubicBezTo>
                  <a:pt x="17437" y="500"/>
                  <a:pt x="17406" y="531"/>
                  <a:pt x="17406" y="531"/>
                </a:cubicBezTo>
                <a:cubicBezTo>
                  <a:pt x="17406" y="531"/>
                  <a:pt x="17406" y="531"/>
                  <a:pt x="17406" y="562"/>
                </a:cubicBezTo>
                <a:cubicBezTo>
                  <a:pt x="17437" y="562"/>
                  <a:pt x="17437" y="594"/>
                  <a:pt x="17406" y="625"/>
                </a:cubicBezTo>
                <a:cubicBezTo>
                  <a:pt x="17406" y="656"/>
                  <a:pt x="17375" y="687"/>
                  <a:pt x="17375" y="750"/>
                </a:cubicBezTo>
                <a:cubicBezTo>
                  <a:pt x="17375" y="812"/>
                  <a:pt x="17343" y="844"/>
                  <a:pt x="17281" y="875"/>
                </a:cubicBezTo>
                <a:cubicBezTo>
                  <a:pt x="17218" y="875"/>
                  <a:pt x="17187" y="875"/>
                  <a:pt x="17125" y="906"/>
                </a:cubicBezTo>
                <a:cubicBezTo>
                  <a:pt x="17093" y="906"/>
                  <a:pt x="17062" y="906"/>
                  <a:pt x="17031" y="906"/>
                </a:cubicBezTo>
                <a:cubicBezTo>
                  <a:pt x="17031" y="906"/>
                  <a:pt x="17000" y="906"/>
                  <a:pt x="17000" y="906"/>
                </a:cubicBezTo>
                <a:cubicBezTo>
                  <a:pt x="16968" y="906"/>
                  <a:pt x="16968" y="906"/>
                  <a:pt x="16937" y="906"/>
                </a:cubicBezTo>
                <a:cubicBezTo>
                  <a:pt x="16875" y="906"/>
                  <a:pt x="16843" y="906"/>
                  <a:pt x="16781" y="844"/>
                </a:cubicBezTo>
                <a:cubicBezTo>
                  <a:pt x="16718" y="812"/>
                  <a:pt x="16687" y="812"/>
                  <a:pt x="16656" y="844"/>
                </a:cubicBezTo>
                <a:cubicBezTo>
                  <a:pt x="16656" y="844"/>
                  <a:pt x="16656" y="875"/>
                  <a:pt x="16625" y="875"/>
                </a:cubicBezTo>
                <a:cubicBezTo>
                  <a:pt x="16625" y="906"/>
                  <a:pt x="16625" y="906"/>
                  <a:pt x="16625" y="937"/>
                </a:cubicBezTo>
                <a:cubicBezTo>
                  <a:pt x="16656" y="969"/>
                  <a:pt x="16656" y="969"/>
                  <a:pt x="16656" y="1000"/>
                </a:cubicBezTo>
                <a:cubicBezTo>
                  <a:pt x="16656" y="1000"/>
                  <a:pt x="16625" y="1031"/>
                  <a:pt x="16593" y="1062"/>
                </a:cubicBezTo>
                <a:cubicBezTo>
                  <a:pt x="16593" y="1062"/>
                  <a:pt x="16562" y="1062"/>
                  <a:pt x="16562" y="1062"/>
                </a:cubicBezTo>
                <a:cubicBezTo>
                  <a:pt x="16500" y="1094"/>
                  <a:pt x="16500" y="1062"/>
                  <a:pt x="16468" y="1031"/>
                </a:cubicBezTo>
                <a:cubicBezTo>
                  <a:pt x="16468" y="1031"/>
                  <a:pt x="16437" y="1031"/>
                  <a:pt x="16437" y="1031"/>
                </a:cubicBezTo>
                <a:cubicBezTo>
                  <a:pt x="16437" y="1000"/>
                  <a:pt x="16437" y="1000"/>
                  <a:pt x="16437" y="1000"/>
                </a:cubicBezTo>
                <a:cubicBezTo>
                  <a:pt x="16437" y="1000"/>
                  <a:pt x="16406" y="1000"/>
                  <a:pt x="16406" y="1000"/>
                </a:cubicBezTo>
                <a:cubicBezTo>
                  <a:pt x="16375" y="1000"/>
                  <a:pt x="16343" y="1000"/>
                  <a:pt x="16343" y="1000"/>
                </a:cubicBezTo>
                <a:cubicBezTo>
                  <a:pt x="16312" y="1000"/>
                  <a:pt x="16312" y="1031"/>
                  <a:pt x="16281" y="1031"/>
                </a:cubicBezTo>
                <a:cubicBezTo>
                  <a:pt x="16250" y="1031"/>
                  <a:pt x="16218" y="1000"/>
                  <a:pt x="16218" y="1000"/>
                </a:cubicBezTo>
                <a:cubicBezTo>
                  <a:pt x="16187" y="1000"/>
                  <a:pt x="16187" y="1000"/>
                  <a:pt x="16187" y="1000"/>
                </a:cubicBezTo>
                <a:cubicBezTo>
                  <a:pt x="16156" y="1000"/>
                  <a:pt x="16156" y="1000"/>
                  <a:pt x="16125" y="969"/>
                </a:cubicBezTo>
                <a:cubicBezTo>
                  <a:pt x="16125" y="969"/>
                  <a:pt x="16125" y="969"/>
                  <a:pt x="16093" y="937"/>
                </a:cubicBezTo>
                <a:cubicBezTo>
                  <a:pt x="16062" y="906"/>
                  <a:pt x="16031" y="875"/>
                  <a:pt x="15968" y="875"/>
                </a:cubicBezTo>
                <a:cubicBezTo>
                  <a:pt x="15968" y="844"/>
                  <a:pt x="15968" y="844"/>
                  <a:pt x="15968" y="844"/>
                </a:cubicBezTo>
                <a:cubicBezTo>
                  <a:pt x="16000" y="812"/>
                  <a:pt x="16000" y="781"/>
                  <a:pt x="16000" y="750"/>
                </a:cubicBezTo>
                <a:cubicBezTo>
                  <a:pt x="16000" y="719"/>
                  <a:pt x="16031" y="687"/>
                  <a:pt x="16062" y="656"/>
                </a:cubicBezTo>
                <a:cubicBezTo>
                  <a:pt x="16125" y="625"/>
                  <a:pt x="16218" y="594"/>
                  <a:pt x="16281" y="531"/>
                </a:cubicBezTo>
                <a:cubicBezTo>
                  <a:pt x="16281" y="500"/>
                  <a:pt x="16312" y="469"/>
                  <a:pt x="16312" y="469"/>
                </a:cubicBezTo>
                <a:cubicBezTo>
                  <a:pt x="16312" y="437"/>
                  <a:pt x="16312" y="437"/>
                  <a:pt x="16343" y="437"/>
                </a:cubicBezTo>
                <a:cubicBezTo>
                  <a:pt x="16343" y="437"/>
                  <a:pt x="16343" y="437"/>
                  <a:pt x="16343" y="437"/>
                </a:cubicBezTo>
                <a:cubicBezTo>
                  <a:pt x="16375" y="437"/>
                  <a:pt x="16375" y="437"/>
                  <a:pt x="16375" y="469"/>
                </a:cubicBezTo>
                <a:cubicBezTo>
                  <a:pt x="16406" y="500"/>
                  <a:pt x="16468" y="500"/>
                  <a:pt x="16500" y="500"/>
                </a:cubicBezTo>
                <a:cubicBezTo>
                  <a:pt x="16531" y="500"/>
                  <a:pt x="16531" y="500"/>
                  <a:pt x="16562" y="500"/>
                </a:cubicBezTo>
                <a:cubicBezTo>
                  <a:pt x="16562" y="500"/>
                  <a:pt x="16593" y="500"/>
                  <a:pt x="16593" y="500"/>
                </a:cubicBezTo>
                <a:cubicBezTo>
                  <a:pt x="16656" y="469"/>
                  <a:pt x="16687" y="437"/>
                  <a:pt x="16750" y="437"/>
                </a:cubicBezTo>
                <a:cubicBezTo>
                  <a:pt x="16750" y="406"/>
                  <a:pt x="16781" y="406"/>
                  <a:pt x="16781" y="406"/>
                </a:cubicBezTo>
                <a:cubicBezTo>
                  <a:pt x="16812" y="375"/>
                  <a:pt x="16843" y="375"/>
                  <a:pt x="16875" y="344"/>
                </a:cubicBezTo>
                <a:cubicBezTo>
                  <a:pt x="16875" y="344"/>
                  <a:pt x="16906" y="312"/>
                  <a:pt x="16906" y="281"/>
                </a:cubicBezTo>
                <a:cubicBezTo>
                  <a:pt x="16937" y="250"/>
                  <a:pt x="16937" y="219"/>
                  <a:pt x="16906" y="156"/>
                </a:cubicBezTo>
                <a:cubicBezTo>
                  <a:pt x="16906" y="125"/>
                  <a:pt x="16875" y="125"/>
                  <a:pt x="16843" y="94"/>
                </a:cubicBezTo>
                <a:cubicBezTo>
                  <a:pt x="16843" y="94"/>
                  <a:pt x="16812" y="62"/>
                  <a:pt x="16812" y="62"/>
                </a:cubicBezTo>
                <a:cubicBezTo>
                  <a:pt x="16750" y="31"/>
                  <a:pt x="16656" y="0"/>
                  <a:pt x="16562" y="0"/>
                </a:cubicBezTo>
                <a:cubicBezTo>
                  <a:pt x="16562" y="0"/>
                  <a:pt x="16531" y="0"/>
                  <a:pt x="16500" y="0"/>
                </a:cubicBezTo>
                <a:cubicBezTo>
                  <a:pt x="16468" y="0"/>
                  <a:pt x="16437" y="0"/>
                  <a:pt x="16406" y="0"/>
                </a:cubicBezTo>
                <a:cubicBezTo>
                  <a:pt x="16281" y="31"/>
                  <a:pt x="16250" y="94"/>
                  <a:pt x="16218" y="156"/>
                </a:cubicBezTo>
                <a:cubicBezTo>
                  <a:pt x="16218" y="187"/>
                  <a:pt x="16218" y="219"/>
                  <a:pt x="16187" y="219"/>
                </a:cubicBezTo>
                <a:cubicBezTo>
                  <a:pt x="16156" y="250"/>
                  <a:pt x="16125" y="281"/>
                  <a:pt x="16062" y="281"/>
                </a:cubicBezTo>
                <a:cubicBezTo>
                  <a:pt x="16125" y="312"/>
                  <a:pt x="16156" y="312"/>
                  <a:pt x="16187" y="312"/>
                </a:cubicBezTo>
                <a:cubicBezTo>
                  <a:pt x="16250" y="312"/>
                  <a:pt x="16343" y="281"/>
                  <a:pt x="16343" y="375"/>
                </a:cubicBezTo>
                <a:cubicBezTo>
                  <a:pt x="16343" y="406"/>
                  <a:pt x="16312" y="406"/>
                  <a:pt x="16281" y="406"/>
                </a:cubicBezTo>
                <a:cubicBezTo>
                  <a:pt x="16250" y="406"/>
                  <a:pt x="16187" y="406"/>
                  <a:pt x="16156" y="406"/>
                </a:cubicBezTo>
                <a:cubicBezTo>
                  <a:pt x="16156" y="406"/>
                  <a:pt x="16156" y="406"/>
                  <a:pt x="16125" y="406"/>
                </a:cubicBezTo>
                <a:cubicBezTo>
                  <a:pt x="16093" y="406"/>
                  <a:pt x="16062" y="406"/>
                  <a:pt x="16031" y="406"/>
                </a:cubicBezTo>
                <a:cubicBezTo>
                  <a:pt x="16031" y="437"/>
                  <a:pt x="16000" y="437"/>
                  <a:pt x="16000" y="437"/>
                </a:cubicBezTo>
                <a:cubicBezTo>
                  <a:pt x="16000" y="469"/>
                  <a:pt x="16000" y="469"/>
                  <a:pt x="16000" y="500"/>
                </a:cubicBezTo>
                <a:cubicBezTo>
                  <a:pt x="16000" y="531"/>
                  <a:pt x="16000" y="562"/>
                  <a:pt x="15968" y="594"/>
                </a:cubicBezTo>
                <a:cubicBezTo>
                  <a:pt x="15968" y="594"/>
                  <a:pt x="15937" y="594"/>
                  <a:pt x="15906" y="594"/>
                </a:cubicBezTo>
                <a:cubicBezTo>
                  <a:pt x="15906" y="594"/>
                  <a:pt x="15906" y="594"/>
                  <a:pt x="15875" y="594"/>
                </a:cubicBezTo>
                <a:cubicBezTo>
                  <a:pt x="15843" y="594"/>
                  <a:pt x="15843" y="594"/>
                  <a:pt x="15812" y="594"/>
                </a:cubicBezTo>
                <a:cubicBezTo>
                  <a:pt x="15718" y="594"/>
                  <a:pt x="15656" y="594"/>
                  <a:pt x="15625" y="625"/>
                </a:cubicBezTo>
                <a:cubicBezTo>
                  <a:pt x="15562" y="656"/>
                  <a:pt x="15531" y="719"/>
                  <a:pt x="15500" y="750"/>
                </a:cubicBezTo>
                <a:cubicBezTo>
                  <a:pt x="15500" y="781"/>
                  <a:pt x="15500" y="781"/>
                  <a:pt x="15500" y="781"/>
                </a:cubicBezTo>
                <a:cubicBezTo>
                  <a:pt x="15468" y="844"/>
                  <a:pt x="15500" y="875"/>
                  <a:pt x="15531" y="875"/>
                </a:cubicBezTo>
                <a:cubicBezTo>
                  <a:pt x="15562" y="875"/>
                  <a:pt x="15562" y="875"/>
                  <a:pt x="15562" y="875"/>
                </a:cubicBezTo>
                <a:cubicBezTo>
                  <a:pt x="15625" y="875"/>
                  <a:pt x="15687" y="875"/>
                  <a:pt x="15718" y="875"/>
                </a:cubicBezTo>
                <a:cubicBezTo>
                  <a:pt x="15718" y="906"/>
                  <a:pt x="15687" y="937"/>
                  <a:pt x="15687" y="937"/>
                </a:cubicBezTo>
                <a:cubicBezTo>
                  <a:pt x="15656" y="969"/>
                  <a:pt x="15656" y="969"/>
                  <a:pt x="15656" y="969"/>
                </a:cubicBezTo>
                <a:cubicBezTo>
                  <a:pt x="15625" y="1000"/>
                  <a:pt x="15625" y="1000"/>
                  <a:pt x="15625" y="1000"/>
                </a:cubicBezTo>
                <a:cubicBezTo>
                  <a:pt x="15593" y="1031"/>
                  <a:pt x="15531" y="1062"/>
                  <a:pt x="15468" y="1062"/>
                </a:cubicBezTo>
                <a:cubicBezTo>
                  <a:pt x="15406" y="1062"/>
                  <a:pt x="15375" y="1062"/>
                  <a:pt x="15343" y="1031"/>
                </a:cubicBezTo>
                <a:cubicBezTo>
                  <a:pt x="15312" y="1031"/>
                  <a:pt x="15281" y="1031"/>
                  <a:pt x="15281" y="1031"/>
                </a:cubicBezTo>
                <a:cubicBezTo>
                  <a:pt x="15250" y="1000"/>
                  <a:pt x="15218" y="1000"/>
                  <a:pt x="15187" y="969"/>
                </a:cubicBezTo>
                <a:cubicBezTo>
                  <a:pt x="15187" y="969"/>
                  <a:pt x="15187" y="969"/>
                  <a:pt x="15218" y="969"/>
                </a:cubicBezTo>
                <a:cubicBezTo>
                  <a:pt x="15218" y="969"/>
                  <a:pt x="15218" y="969"/>
                  <a:pt x="15218" y="969"/>
                </a:cubicBezTo>
                <a:cubicBezTo>
                  <a:pt x="15250" y="937"/>
                  <a:pt x="15250" y="937"/>
                  <a:pt x="15250" y="906"/>
                </a:cubicBezTo>
                <a:cubicBezTo>
                  <a:pt x="15218" y="906"/>
                  <a:pt x="15218" y="906"/>
                  <a:pt x="15218" y="906"/>
                </a:cubicBezTo>
                <a:cubicBezTo>
                  <a:pt x="15218" y="906"/>
                  <a:pt x="15187" y="906"/>
                  <a:pt x="15187" y="906"/>
                </a:cubicBezTo>
                <a:cubicBezTo>
                  <a:pt x="15156" y="906"/>
                  <a:pt x="15156" y="906"/>
                  <a:pt x="15156" y="937"/>
                </a:cubicBezTo>
                <a:cubicBezTo>
                  <a:pt x="15156" y="937"/>
                  <a:pt x="15156" y="937"/>
                  <a:pt x="15156" y="937"/>
                </a:cubicBezTo>
                <a:cubicBezTo>
                  <a:pt x="14968" y="906"/>
                  <a:pt x="14875" y="1000"/>
                  <a:pt x="14843" y="1062"/>
                </a:cubicBezTo>
                <a:cubicBezTo>
                  <a:pt x="14812" y="1094"/>
                  <a:pt x="14781" y="1125"/>
                  <a:pt x="14718" y="1156"/>
                </a:cubicBezTo>
                <a:cubicBezTo>
                  <a:pt x="14718" y="1156"/>
                  <a:pt x="14687" y="1156"/>
                  <a:pt x="14656" y="1156"/>
                </a:cubicBezTo>
                <a:cubicBezTo>
                  <a:pt x="14625" y="1156"/>
                  <a:pt x="14593" y="1156"/>
                  <a:pt x="14562" y="1125"/>
                </a:cubicBezTo>
                <a:cubicBezTo>
                  <a:pt x="14531" y="1125"/>
                  <a:pt x="14531" y="1125"/>
                  <a:pt x="14500" y="1125"/>
                </a:cubicBezTo>
                <a:cubicBezTo>
                  <a:pt x="14437" y="1094"/>
                  <a:pt x="14406" y="1094"/>
                  <a:pt x="14343" y="1094"/>
                </a:cubicBezTo>
                <a:cubicBezTo>
                  <a:pt x="14281" y="1094"/>
                  <a:pt x="14250" y="1094"/>
                  <a:pt x="14187" y="1094"/>
                </a:cubicBezTo>
                <a:cubicBezTo>
                  <a:pt x="14187" y="1094"/>
                  <a:pt x="14156" y="1094"/>
                  <a:pt x="14125" y="1094"/>
                </a:cubicBezTo>
                <a:cubicBezTo>
                  <a:pt x="14000" y="1094"/>
                  <a:pt x="13875" y="1094"/>
                  <a:pt x="13750" y="1094"/>
                </a:cubicBezTo>
                <a:cubicBezTo>
                  <a:pt x="13625" y="1094"/>
                  <a:pt x="13500" y="1094"/>
                  <a:pt x="13375" y="1094"/>
                </a:cubicBezTo>
                <a:cubicBezTo>
                  <a:pt x="12937" y="1125"/>
                  <a:pt x="12500" y="1156"/>
                  <a:pt x="12062" y="1156"/>
                </a:cubicBezTo>
                <a:cubicBezTo>
                  <a:pt x="12031" y="1156"/>
                  <a:pt x="12000" y="1156"/>
                  <a:pt x="11968" y="1187"/>
                </a:cubicBezTo>
                <a:cubicBezTo>
                  <a:pt x="11437" y="1219"/>
                  <a:pt x="10937" y="1281"/>
                  <a:pt x="10437" y="1344"/>
                </a:cubicBezTo>
                <a:cubicBezTo>
                  <a:pt x="10250" y="1375"/>
                  <a:pt x="10093" y="1375"/>
                  <a:pt x="9906" y="1406"/>
                </a:cubicBezTo>
                <a:cubicBezTo>
                  <a:pt x="9750" y="1437"/>
                  <a:pt x="9562" y="1469"/>
                  <a:pt x="9406" y="1500"/>
                </a:cubicBezTo>
                <a:cubicBezTo>
                  <a:pt x="9312" y="1500"/>
                  <a:pt x="9218" y="1531"/>
                  <a:pt x="9125" y="1531"/>
                </a:cubicBezTo>
                <a:cubicBezTo>
                  <a:pt x="9000" y="1562"/>
                  <a:pt x="8875" y="1594"/>
                  <a:pt x="8750" y="1625"/>
                </a:cubicBezTo>
                <a:cubicBezTo>
                  <a:pt x="8593" y="1656"/>
                  <a:pt x="8468" y="1687"/>
                  <a:pt x="8343" y="1719"/>
                </a:cubicBezTo>
                <a:cubicBezTo>
                  <a:pt x="8187" y="1750"/>
                  <a:pt x="8031" y="1781"/>
                  <a:pt x="7875" y="1812"/>
                </a:cubicBezTo>
                <a:cubicBezTo>
                  <a:pt x="7468" y="1875"/>
                  <a:pt x="7093" y="1937"/>
                  <a:pt x="6687" y="2031"/>
                </a:cubicBezTo>
                <a:cubicBezTo>
                  <a:pt x="6625" y="2062"/>
                  <a:pt x="6531" y="2062"/>
                  <a:pt x="6468" y="2094"/>
                </a:cubicBezTo>
                <a:cubicBezTo>
                  <a:pt x="6375" y="2125"/>
                  <a:pt x="6281" y="2125"/>
                  <a:pt x="6218" y="2156"/>
                </a:cubicBezTo>
                <a:cubicBezTo>
                  <a:pt x="5875" y="2250"/>
                  <a:pt x="5531" y="2344"/>
                  <a:pt x="5218" y="2437"/>
                </a:cubicBezTo>
                <a:cubicBezTo>
                  <a:pt x="5031" y="2500"/>
                  <a:pt x="4875" y="2531"/>
                  <a:pt x="4718" y="2594"/>
                </a:cubicBezTo>
                <a:cubicBezTo>
                  <a:pt x="4625" y="2625"/>
                  <a:pt x="4562" y="2656"/>
                  <a:pt x="4468" y="2656"/>
                </a:cubicBezTo>
                <a:cubicBezTo>
                  <a:pt x="4406" y="2687"/>
                  <a:pt x="4343" y="2719"/>
                  <a:pt x="4281" y="2719"/>
                </a:cubicBezTo>
                <a:cubicBezTo>
                  <a:pt x="4156" y="2719"/>
                  <a:pt x="4031" y="2719"/>
                  <a:pt x="3937" y="2750"/>
                </a:cubicBezTo>
                <a:cubicBezTo>
                  <a:pt x="3625" y="2844"/>
                  <a:pt x="3343" y="2937"/>
                  <a:pt x="3031" y="3062"/>
                </a:cubicBezTo>
                <a:cubicBezTo>
                  <a:pt x="3000" y="3062"/>
                  <a:pt x="2968" y="3094"/>
                  <a:pt x="2937" y="3094"/>
                </a:cubicBezTo>
                <a:cubicBezTo>
                  <a:pt x="2906" y="3125"/>
                  <a:pt x="2937" y="3156"/>
                  <a:pt x="3000" y="3187"/>
                </a:cubicBezTo>
                <a:cubicBezTo>
                  <a:pt x="3031" y="3219"/>
                  <a:pt x="3031" y="3219"/>
                  <a:pt x="3062" y="3250"/>
                </a:cubicBezTo>
                <a:cubicBezTo>
                  <a:pt x="3093" y="3250"/>
                  <a:pt x="3093" y="3250"/>
                  <a:pt x="3125" y="3250"/>
                </a:cubicBezTo>
                <a:cubicBezTo>
                  <a:pt x="3156" y="3250"/>
                  <a:pt x="3156" y="3250"/>
                  <a:pt x="3156" y="3250"/>
                </a:cubicBezTo>
                <a:cubicBezTo>
                  <a:pt x="3187" y="3250"/>
                  <a:pt x="3187" y="3250"/>
                  <a:pt x="3187" y="3250"/>
                </a:cubicBezTo>
                <a:cubicBezTo>
                  <a:pt x="3218" y="3250"/>
                  <a:pt x="3218" y="3250"/>
                  <a:pt x="3218" y="3250"/>
                </a:cubicBezTo>
                <a:cubicBezTo>
                  <a:pt x="3312" y="3250"/>
                  <a:pt x="3343" y="3187"/>
                  <a:pt x="3343" y="3125"/>
                </a:cubicBezTo>
                <a:cubicBezTo>
                  <a:pt x="3343" y="3125"/>
                  <a:pt x="3343" y="3125"/>
                  <a:pt x="3343" y="3125"/>
                </a:cubicBezTo>
                <a:cubicBezTo>
                  <a:pt x="3343" y="3094"/>
                  <a:pt x="3343" y="3062"/>
                  <a:pt x="3406" y="3062"/>
                </a:cubicBezTo>
                <a:cubicBezTo>
                  <a:pt x="3406" y="3062"/>
                  <a:pt x="3406" y="3062"/>
                  <a:pt x="3406" y="3062"/>
                </a:cubicBezTo>
                <a:cubicBezTo>
                  <a:pt x="3406" y="3062"/>
                  <a:pt x="3437" y="3062"/>
                  <a:pt x="3437" y="3062"/>
                </a:cubicBezTo>
                <a:cubicBezTo>
                  <a:pt x="3500" y="3062"/>
                  <a:pt x="3500" y="3125"/>
                  <a:pt x="3500" y="3156"/>
                </a:cubicBezTo>
                <a:cubicBezTo>
                  <a:pt x="3500" y="3187"/>
                  <a:pt x="3468" y="3187"/>
                  <a:pt x="3468" y="3219"/>
                </a:cubicBezTo>
                <a:cubicBezTo>
                  <a:pt x="3437" y="3281"/>
                  <a:pt x="3375" y="3312"/>
                  <a:pt x="3312" y="3344"/>
                </a:cubicBezTo>
                <a:cubicBezTo>
                  <a:pt x="3281" y="3344"/>
                  <a:pt x="3281" y="3344"/>
                  <a:pt x="3250" y="3344"/>
                </a:cubicBezTo>
                <a:cubicBezTo>
                  <a:pt x="3218" y="3375"/>
                  <a:pt x="3187" y="3375"/>
                  <a:pt x="3156" y="3375"/>
                </a:cubicBezTo>
                <a:cubicBezTo>
                  <a:pt x="3093" y="3375"/>
                  <a:pt x="3031" y="3344"/>
                  <a:pt x="2968" y="3312"/>
                </a:cubicBezTo>
                <a:cubicBezTo>
                  <a:pt x="2968" y="3312"/>
                  <a:pt x="2937" y="3312"/>
                  <a:pt x="2937" y="3312"/>
                </a:cubicBezTo>
                <a:cubicBezTo>
                  <a:pt x="2875" y="3219"/>
                  <a:pt x="2812" y="3219"/>
                  <a:pt x="2718" y="3219"/>
                </a:cubicBezTo>
                <a:cubicBezTo>
                  <a:pt x="2656" y="3187"/>
                  <a:pt x="2562" y="3219"/>
                  <a:pt x="2500" y="3281"/>
                </a:cubicBezTo>
                <a:cubicBezTo>
                  <a:pt x="2406" y="3312"/>
                  <a:pt x="2312" y="3344"/>
                  <a:pt x="2218" y="3375"/>
                </a:cubicBezTo>
                <a:cubicBezTo>
                  <a:pt x="2187" y="3406"/>
                  <a:pt x="2156" y="3406"/>
                  <a:pt x="2125" y="3437"/>
                </a:cubicBezTo>
                <a:cubicBezTo>
                  <a:pt x="2125" y="3437"/>
                  <a:pt x="2125" y="3437"/>
                  <a:pt x="2125" y="3437"/>
                </a:cubicBezTo>
                <a:cubicBezTo>
                  <a:pt x="2125" y="3437"/>
                  <a:pt x="2125" y="3437"/>
                  <a:pt x="2125" y="3437"/>
                </a:cubicBezTo>
                <a:cubicBezTo>
                  <a:pt x="2062" y="3469"/>
                  <a:pt x="2031" y="3469"/>
                  <a:pt x="1968" y="3500"/>
                </a:cubicBezTo>
                <a:cubicBezTo>
                  <a:pt x="1906" y="3500"/>
                  <a:pt x="1875" y="3531"/>
                  <a:pt x="1843" y="3531"/>
                </a:cubicBezTo>
                <a:cubicBezTo>
                  <a:pt x="1781" y="3531"/>
                  <a:pt x="1750" y="3562"/>
                  <a:pt x="1718" y="3562"/>
                </a:cubicBezTo>
                <a:cubicBezTo>
                  <a:pt x="1687" y="3594"/>
                  <a:pt x="1656" y="3625"/>
                  <a:pt x="1625" y="3625"/>
                </a:cubicBezTo>
                <a:cubicBezTo>
                  <a:pt x="1593" y="3656"/>
                  <a:pt x="1562" y="3687"/>
                  <a:pt x="1531" y="3687"/>
                </a:cubicBezTo>
                <a:cubicBezTo>
                  <a:pt x="1531" y="3687"/>
                  <a:pt x="1531" y="3687"/>
                  <a:pt x="1531" y="3719"/>
                </a:cubicBezTo>
                <a:cubicBezTo>
                  <a:pt x="1500" y="3719"/>
                  <a:pt x="1500" y="3719"/>
                  <a:pt x="1468" y="3719"/>
                </a:cubicBezTo>
                <a:cubicBezTo>
                  <a:pt x="1468" y="3750"/>
                  <a:pt x="1468" y="3750"/>
                  <a:pt x="1437" y="3750"/>
                </a:cubicBezTo>
                <a:cubicBezTo>
                  <a:pt x="1437" y="3781"/>
                  <a:pt x="1437" y="3781"/>
                  <a:pt x="1437" y="3781"/>
                </a:cubicBezTo>
                <a:cubicBezTo>
                  <a:pt x="1468" y="3781"/>
                  <a:pt x="1468" y="3812"/>
                  <a:pt x="1468" y="3812"/>
                </a:cubicBezTo>
                <a:cubicBezTo>
                  <a:pt x="1500" y="3812"/>
                  <a:pt x="1500" y="3812"/>
                  <a:pt x="1531" y="3812"/>
                </a:cubicBezTo>
                <a:cubicBezTo>
                  <a:pt x="1531" y="3812"/>
                  <a:pt x="1531" y="3812"/>
                  <a:pt x="1531" y="3812"/>
                </a:cubicBezTo>
                <a:cubicBezTo>
                  <a:pt x="1562" y="3812"/>
                  <a:pt x="1625" y="3781"/>
                  <a:pt x="1656" y="3750"/>
                </a:cubicBezTo>
                <a:cubicBezTo>
                  <a:pt x="1687" y="3750"/>
                  <a:pt x="1718" y="3719"/>
                  <a:pt x="1718" y="3719"/>
                </a:cubicBezTo>
                <a:cubicBezTo>
                  <a:pt x="1750" y="3719"/>
                  <a:pt x="1750" y="3687"/>
                  <a:pt x="1781" y="3687"/>
                </a:cubicBezTo>
                <a:cubicBezTo>
                  <a:pt x="1781" y="3719"/>
                  <a:pt x="1781" y="3719"/>
                  <a:pt x="1812" y="3719"/>
                </a:cubicBezTo>
                <a:cubicBezTo>
                  <a:pt x="1812" y="3750"/>
                  <a:pt x="1812" y="3750"/>
                  <a:pt x="1843" y="3781"/>
                </a:cubicBezTo>
                <a:cubicBezTo>
                  <a:pt x="1843" y="3781"/>
                  <a:pt x="1875" y="3812"/>
                  <a:pt x="1875" y="3812"/>
                </a:cubicBezTo>
                <a:cubicBezTo>
                  <a:pt x="1937" y="3875"/>
                  <a:pt x="2000" y="3969"/>
                  <a:pt x="1812" y="4062"/>
                </a:cubicBezTo>
                <a:cubicBezTo>
                  <a:pt x="1812" y="4062"/>
                  <a:pt x="1843" y="4062"/>
                  <a:pt x="1875" y="4031"/>
                </a:cubicBezTo>
                <a:cubicBezTo>
                  <a:pt x="1875" y="4031"/>
                  <a:pt x="1875" y="4031"/>
                  <a:pt x="1906" y="4031"/>
                </a:cubicBezTo>
                <a:cubicBezTo>
                  <a:pt x="1937" y="4031"/>
                  <a:pt x="1968" y="4031"/>
                  <a:pt x="1968" y="4031"/>
                </a:cubicBezTo>
                <a:cubicBezTo>
                  <a:pt x="2031" y="4031"/>
                  <a:pt x="2062" y="4000"/>
                  <a:pt x="2093" y="4000"/>
                </a:cubicBezTo>
                <a:cubicBezTo>
                  <a:pt x="2156" y="4000"/>
                  <a:pt x="2218" y="4000"/>
                  <a:pt x="2281" y="4031"/>
                </a:cubicBezTo>
                <a:cubicBezTo>
                  <a:pt x="2281" y="4062"/>
                  <a:pt x="2312" y="4094"/>
                  <a:pt x="2343" y="4094"/>
                </a:cubicBezTo>
                <a:cubicBezTo>
                  <a:pt x="2343" y="4125"/>
                  <a:pt x="2343" y="4187"/>
                  <a:pt x="2343" y="4219"/>
                </a:cubicBezTo>
                <a:cubicBezTo>
                  <a:pt x="2312" y="4250"/>
                  <a:pt x="2281" y="4281"/>
                  <a:pt x="2218" y="4312"/>
                </a:cubicBezTo>
                <a:cubicBezTo>
                  <a:pt x="2187" y="4344"/>
                  <a:pt x="2156" y="4344"/>
                  <a:pt x="2125" y="4375"/>
                </a:cubicBezTo>
                <a:cubicBezTo>
                  <a:pt x="2031" y="4375"/>
                  <a:pt x="1968" y="4375"/>
                  <a:pt x="1937" y="4344"/>
                </a:cubicBezTo>
                <a:cubicBezTo>
                  <a:pt x="1875" y="4344"/>
                  <a:pt x="1843" y="4312"/>
                  <a:pt x="1812" y="4250"/>
                </a:cubicBezTo>
                <a:cubicBezTo>
                  <a:pt x="1812" y="4250"/>
                  <a:pt x="1812" y="4219"/>
                  <a:pt x="1812" y="4219"/>
                </a:cubicBezTo>
                <a:cubicBezTo>
                  <a:pt x="1750" y="4156"/>
                  <a:pt x="1593" y="4094"/>
                  <a:pt x="1468" y="4062"/>
                </a:cubicBezTo>
                <a:cubicBezTo>
                  <a:pt x="1437" y="4062"/>
                  <a:pt x="1437" y="4031"/>
                  <a:pt x="1406" y="4031"/>
                </a:cubicBezTo>
                <a:cubicBezTo>
                  <a:pt x="1406" y="4062"/>
                  <a:pt x="1375" y="4062"/>
                  <a:pt x="1375" y="4062"/>
                </a:cubicBezTo>
                <a:cubicBezTo>
                  <a:pt x="1375" y="4094"/>
                  <a:pt x="1375" y="4125"/>
                  <a:pt x="1343" y="4156"/>
                </a:cubicBezTo>
                <a:cubicBezTo>
                  <a:pt x="1343" y="4187"/>
                  <a:pt x="1312" y="4219"/>
                  <a:pt x="1312" y="4250"/>
                </a:cubicBezTo>
                <a:cubicBezTo>
                  <a:pt x="1312" y="4250"/>
                  <a:pt x="1312" y="4281"/>
                  <a:pt x="1343" y="4281"/>
                </a:cubicBezTo>
                <a:cubicBezTo>
                  <a:pt x="1343" y="4312"/>
                  <a:pt x="1343" y="4312"/>
                  <a:pt x="1343" y="4312"/>
                </a:cubicBezTo>
                <a:cubicBezTo>
                  <a:pt x="1343" y="4344"/>
                  <a:pt x="1343" y="4375"/>
                  <a:pt x="1343" y="4406"/>
                </a:cubicBezTo>
                <a:cubicBezTo>
                  <a:pt x="1343" y="4406"/>
                  <a:pt x="1343" y="4437"/>
                  <a:pt x="1343" y="4437"/>
                </a:cubicBezTo>
                <a:cubicBezTo>
                  <a:pt x="1343" y="4500"/>
                  <a:pt x="1312" y="4531"/>
                  <a:pt x="1312" y="4562"/>
                </a:cubicBezTo>
                <a:cubicBezTo>
                  <a:pt x="1312" y="4594"/>
                  <a:pt x="1343" y="4625"/>
                  <a:pt x="1406" y="4656"/>
                </a:cubicBezTo>
                <a:cubicBezTo>
                  <a:pt x="1437" y="4750"/>
                  <a:pt x="1468" y="4812"/>
                  <a:pt x="1531" y="4875"/>
                </a:cubicBezTo>
                <a:cubicBezTo>
                  <a:pt x="1562" y="4906"/>
                  <a:pt x="1625" y="4969"/>
                  <a:pt x="1656" y="5000"/>
                </a:cubicBezTo>
                <a:cubicBezTo>
                  <a:pt x="1718" y="5031"/>
                  <a:pt x="1781" y="5062"/>
                  <a:pt x="1843" y="5062"/>
                </a:cubicBezTo>
                <a:cubicBezTo>
                  <a:pt x="1875" y="5094"/>
                  <a:pt x="1937" y="5094"/>
                  <a:pt x="1968" y="5094"/>
                </a:cubicBezTo>
                <a:cubicBezTo>
                  <a:pt x="2000" y="5125"/>
                  <a:pt x="2031" y="5156"/>
                  <a:pt x="2062" y="5156"/>
                </a:cubicBezTo>
                <a:cubicBezTo>
                  <a:pt x="2062" y="5156"/>
                  <a:pt x="2093" y="5156"/>
                  <a:pt x="2093" y="5187"/>
                </a:cubicBezTo>
                <a:cubicBezTo>
                  <a:pt x="2125" y="5187"/>
                  <a:pt x="2187" y="5187"/>
                  <a:pt x="2218" y="5187"/>
                </a:cubicBezTo>
                <a:cubicBezTo>
                  <a:pt x="2250" y="5187"/>
                  <a:pt x="2312" y="5187"/>
                  <a:pt x="2343" y="5187"/>
                </a:cubicBezTo>
                <a:cubicBezTo>
                  <a:pt x="2343" y="5187"/>
                  <a:pt x="2375" y="5187"/>
                  <a:pt x="2375" y="5187"/>
                </a:cubicBezTo>
                <a:cubicBezTo>
                  <a:pt x="2375" y="5187"/>
                  <a:pt x="2406" y="5187"/>
                  <a:pt x="2406" y="5187"/>
                </a:cubicBezTo>
                <a:cubicBezTo>
                  <a:pt x="2406" y="5187"/>
                  <a:pt x="2406" y="5187"/>
                  <a:pt x="2437" y="5187"/>
                </a:cubicBezTo>
                <a:cubicBezTo>
                  <a:pt x="2437" y="5187"/>
                  <a:pt x="2437" y="5187"/>
                  <a:pt x="2437" y="5187"/>
                </a:cubicBezTo>
                <a:cubicBezTo>
                  <a:pt x="2437" y="5187"/>
                  <a:pt x="2437" y="5187"/>
                  <a:pt x="2468" y="5187"/>
                </a:cubicBezTo>
                <a:cubicBezTo>
                  <a:pt x="2468" y="5187"/>
                  <a:pt x="2468" y="5187"/>
                  <a:pt x="2468" y="5187"/>
                </a:cubicBezTo>
                <a:cubicBezTo>
                  <a:pt x="2468" y="5187"/>
                  <a:pt x="2468" y="5187"/>
                  <a:pt x="2468" y="5187"/>
                </a:cubicBezTo>
                <a:cubicBezTo>
                  <a:pt x="2468" y="5187"/>
                  <a:pt x="2500" y="5187"/>
                  <a:pt x="2500" y="5187"/>
                </a:cubicBezTo>
                <a:cubicBezTo>
                  <a:pt x="2500" y="5187"/>
                  <a:pt x="2500" y="5187"/>
                  <a:pt x="2500" y="5187"/>
                </a:cubicBezTo>
                <a:cubicBezTo>
                  <a:pt x="2500" y="5187"/>
                  <a:pt x="2500" y="5187"/>
                  <a:pt x="2500" y="5187"/>
                </a:cubicBezTo>
                <a:cubicBezTo>
                  <a:pt x="2500" y="5187"/>
                  <a:pt x="2500" y="5187"/>
                  <a:pt x="2531" y="5219"/>
                </a:cubicBezTo>
                <a:cubicBezTo>
                  <a:pt x="2531" y="5219"/>
                  <a:pt x="2531" y="5219"/>
                  <a:pt x="2531" y="5219"/>
                </a:cubicBezTo>
                <a:cubicBezTo>
                  <a:pt x="2531" y="5219"/>
                  <a:pt x="2531" y="5219"/>
                  <a:pt x="2531" y="5219"/>
                </a:cubicBezTo>
                <a:cubicBezTo>
                  <a:pt x="2531" y="5219"/>
                  <a:pt x="2531" y="5219"/>
                  <a:pt x="2531" y="5219"/>
                </a:cubicBezTo>
                <a:cubicBezTo>
                  <a:pt x="2531" y="5219"/>
                  <a:pt x="2531" y="5219"/>
                  <a:pt x="2531" y="5219"/>
                </a:cubicBezTo>
                <a:cubicBezTo>
                  <a:pt x="2531" y="5219"/>
                  <a:pt x="2531" y="5219"/>
                  <a:pt x="2531" y="5219"/>
                </a:cubicBezTo>
                <a:cubicBezTo>
                  <a:pt x="2531" y="5219"/>
                  <a:pt x="2531" y="5219"/>
                  <a:pt x="2531" y="5250"/>
                </a:cubicBezTo>
                <a:cubicBezTo>
                  <a:pt x="2531" y="5250"/>
                  <a:pt x="2531" y="5250"/>
                  <a:pt x="2531" y="5250"/>
                </a:cubicBezTo>
                <a:cubicBezTo>
                  <a:pt x="2531" y="5250"/>
                  <a:pt x="2531" y="5250"/>
                  <a:pt x="2562" y="5250"/>
                </a:cubicBezTo>
                <a:cubicBezTo>
                  <a:pt x="2562" y="5250"/>
                  <a:pt x="2562" y="5250"/>
                  <a:pt x="2562" y="5250"/>
                </a:cubicBezTo>
                <a:cubicBezTo>
                  <a:pt x="2562" y="5250"/>
                  <a:pt x="2562" y="5250"/>
                  <a:pt x="2562" y="5250"/>
                </a:cubicBezTo>
                <a:cubicBezTo>
                  <a:pt x="2562" y="5250"/>
                  <a:pt x="2562" y="5281"/>
                  <a:pt x="2562" y="5281"/>
                </a:cubicBezTo>
                <a:cubicBezTo>
                  <a:pt x="2562" y="5281"/>
                  <a:pt x="2562" y="5281"/>
                  <a:pt x="2562" y="5281"/>
                </a:cubicBezTo>
                <a:cubicBezTo>
                  <a:pt x="2562" y="5281"/>
                  <a:pt x="2562" y="5281"/>
                  <a:pt x="2562" y="5281"/>
                </a:cubicBezTo>
                <a:cubicBezTo>
                  <a:pt x="2531" y="5281"/>
                  <a:pt x="2531" y="5281"/>
                  <a:pt x="2531" y="5281"/>
                </a:cubicBezTo>
                <a:cubicBezTo>
                  <a:pt x="2531" y="5312"/>
                  <a:pt x="2531" y="5312"/>
                  <a:pt x="2531" y="5312"/>
                </a:cubicBezTo>
                <a:cubicBezTo>
                  <a:pt x="2531" y="5312"/>
                  <a:pt x="2531" y="5312"/>
                  <a:pt x="2531" y="5312"/>
                </a:cubicBezTo>
                <a:cubicBezTo>
                  <a:pt x="2531" y="5312"/>
                  <a:pt x="2531" y="5312"/>
                  <a:pt x="2531" y="5312"/>
                </a:cubicBezTo>
                <a:cubicBezTo>
                  <a:pt x="2531" y="5344"/>
                  <a:pt x="2531" y="5344"/>
                  <a:pt x="2531" y="5344"/>
                </a:cubicBezTo>
                <a:cubicBezTo>
                  <a:pt x="2531" y="5344"/>
                  <a:pt x="2531" y="5344"/>
                  <a:pt x="2531" y="5344"/>
                </a:cubicBezTo>
                <a:cubicBezTo>
                  <a:pt x="2531" y="5344"/>
                  <a:pt x="2531" y="5344"/>
                  <a:pt x="2531" y="5344"/>
                </a:cubicBezTo>
                <a:cubicBezTo>
                  <a:pt x="2531" y="5344"/>
                  <a:pt x="2531" y="5344"/>
                  <a:pt x="2531" y="5344"/>
                </a:cubicBezTo>
                <a:cubicBezTo>
                  <a:pt x="2500" y="5344"/>
                  <a:pt x="2468" y="5344"/>
                  <a:pt x="2437" y="5312"/>
                </a:cubicBezTo>
                <a:cubicBezTo>
                  <a:pt x="2437" y="5312"/>
                  <a:pt x="2437" y="5312"/>
                  <a:pt x="2437" y="5312"/>
                </a:cubicBezTo>
                <a:cubicBezTo>
                  <a:pt x="2437" y="5312"/>
                  <a:pt x="2437" y="5312"/>
                  <a:pt x="2437" y="5312"/>
                </a:cubicBezTo>
                <a:cubicBezTo>
                  <a:pt x="2437" y="5312"/>
                  <a:pt x="2437" y="5312"/>
                  <a:pt x="2437" y="5344"/>
                </a:cubicBezTo>
                <a:cubicBezTo>
                  <a:pt x="2437" y="5344"/>
                  <a:pt x="2437" y="5344"/>
                  <a:pt x="2406" y="5344"/>
                </a:cubicBezTo>
                <a:cubicBezTo>
                  <a:pt x="2406" y="5344"/>
                  <a:pt x="2406" y="5344"/>
                  <a:pt x="2406" y="5344"/>
                </a:cubicBezTo>
                <a:cubicBezTo>
                  <a:pt x="2406" y="5344"/>
                  <a:pt x="2437" y="5344"/>
                  <a:pt x="2437" y="5375"/>
                </a:cubicBezTo>
                <a:cubicBezTo>
                  <a:pt x="2437" y="5375"/>
                  <a:pt x="2437" y="5375"/>
                  <a:pt x="2437" y="5375"/>
                </a:cubicBezTo>
                <a:cubicBezTo>
                  <a:pt x="2437" y="5375"/>
                  <a:pt x="2437" y="5375"/>
                  <a:pt x="2437" y="5375"/>
                </a:cubicBezTo>
                <a:cubicBezTo>
                  <a:pt x="2468" y="5375"/>
                  <a:pt x="2468" y="5375"/>
                  <a:pt x="2468" y="5375"/>
                </a:cubicBezTo>
                <a:cubicBezTo>
                  <a:pt x="2468" y="5375"/>
                  <a:pt x="2468" y="5375"/>
                  <a:pt x="2468" y="5375"/>
                </a:cubicBezTo>
                <a:cubicBezTo>
                  <a:pt x="2468" y="5375"/>
                  <a:pt x="2468" y="5375"/>
                  <a:pt x="2468" y="5375"/>
                </a:cubicBezTo>
                <a:cubicBezTo>
                  <a:pt x="2468" y="5375"/>
                  <a:pt x="2468" y="5375"/>
                  <a:pt x="2468" y="5375"/>
                </a:cubicBezTo>
                <a:cubicBezTo>
                  <a:pt x="2468" y="5375"/>
                  <a:pt x="2500" y="5375"/>
                  <a:pt x="2500" y="5375"/>
                </a:cubicBezTo>
                <a:cubicBezTo>
                  <a:pt x="2500" y="5375"/>
                  <a:pt x="2500" y="5375"/>
                  <a:pt x="2500" y="5375"/>
                </a:cubicBezTo>
                <a:cubicBezTo>
                  <a:pt x="2500" y="5375"/>
                  <a:pt x="2500" y="5375"/>
                  <a:pt x="2500" y="5375"/>
                </a:cubicBezTo>
                <a:cubicBezTo>
                  <a:pt x="2500" y="5375"/>
                  <a:pt x="2500" y="5375"/>
                  <a:pt x="2500" y="5375"/>
                </a:cubicBezTo>
                <a:cubicBezTo>
                  <a:pt x="2500" y="5375"/>
                  <a:pt x="2500" y="5375"/>
                  <a:pt x="2500" y="5375"/>
                </a:cubicBezTo>
                <a:cubicBezTo>
                  <a:pt x="2500" y="5375"/>
                  <a:pt x="2531" y="5344"/>
                  <a:pt x="2531" y="5344"/>
                </a:cubicBezTo>
                <a:cubicBezTo>
                  <a:pt x="2531" y="5344"/>
                  <a:pt x="2531" y="5344"/>
                  <a:pt x="2531" y="5344"/>
                </a:cubicBezTo>
                <a:cubicBezTo>
                  <a:pt x="2531" y="5344"/>
                  <a:pt x="2531" y="5344"/>
                  <a:pt x="2531" y="5344"/>
                </a:cubicBezTo>
                <a:cubicBezTo>
                  <a:pt x="2531" y="5344"/>
                  <a:pt x="2531" y="5344"/>
                  <a:pt x="2531" y="5344"/>
                </a:cubicBezTo>
                <a:cubicBezTo>
                  <a:pt x="2531" y="5344"/>
                  <a:pt x="2531" y="5344"/>
                  <a:pt x="2531" y="5344"/>
                </a:cubicBezTo>
                <a:cubicBezTo>
                  <a:pt x="2531" y="5344"/>
                  <a:pt x="2531" y="5344"/>
                  <a:pt x="2531" y="5344"/>
                </a:cubicBezTo>
                <a:cubicBezTo>
                  <a:pt x="2531" y="5344"/>
                  <a:pt x="2531" y="5344"/>
                  <a:pt x="2531" y="5344"/>
                </a:cubicBezTo>
                <a:cubicBezTo>
                  <a:pt x="2531" y="5344"/>
                  <a:pt x="2531" y="5344"/>
                  <a:pt x="2531" y="5344"/>
                </a:cubicBezTo>
                <a:cubicBezTo>
                  <a:pt x="2531" y="5344"/>
                  <a:pt x="2531" y="5344"/>
                  <a:pt x="2531" y="5344"/>
                </a:cubicBezTo>
                <a:cubicBezTo>
                  <a:pt x="2625" y="5344"/>
                  <a:pt x="2687" y="5312"/>
                  <a:pt x="2750" y="5312"/>
                </a:cubicBezTo>
                <a:cubicBezTo>
                  <a:pt x="2750" y="5312"/>
                  <a:pt x="2750" y="5312"/>
                  <a:pt x="2750" y="5312"/>
                </a:cubicBezTo>
                <a:cubicBezTo>
                  <a:pt x="2750" y="5312"/>
                  <a:pt x="2750" y="5312"/>
                  <a:pt x="2781" y="5312"/>
                </a:cubicBezTo>
                <a:cubicBezTo>
                  <a:pt x="2781" y="5312"/>
                  <a:pt x="2781" y="5312"/>
                  <a:pt x="2781" y="5312"/>
                </a:cubicBezTo>
                <a:cubicBezTo>
                  <a:pt x="2781" y="5312"/>
                  <a:pt x="2812" y="5312"/>
                  <a:pt x="2812" y="5312"/>
                </a:cubicBezTo>
                <a:cubicBezTo>
                  <a:pt x="2812" y="5312"/>
                  <a:pt x="2812" y="5312"/>
                  <a:pt x="2812" y="5312"/>
                </a:cubicBezTo>
                <a:cubicBezTo>
                  <a:pt x="2812" y="5312"/>
                  <a:pt x="2781" y="5344"/>
                  <a:pt x="2781" y="5344"/>
                </a:cubicBezTo>
                <a:cubicBezTo>
                  <a:pt x="2687" y="5437"/>
                  <a:pt x="2531" y="5500"/>
                  <a:pt x="2406" y="5594"/>
                </a:cubicBezTo>
                <a:cubicBezTo>
                  <a:pt x="2250" y="5687"/>
                  <a:pt x="2062" y="5812"/>
                  <a:pt x="1875" y="5906"/>
                </a:cubicBezTo>
                <a:cubicBezTo>
                  <a:pt x="1812" y="5937"/>
                  <a:pt x="1750" y="5969"/>
                  <a:pt x="1718" y="6000"/>
                </a:cubicBezTo>
                <a:cubicBezTo>
                  <a:pt x="1218" y="6312"/>
                  <a:pt x="750" y="6594"/>
                  <a:pt x="312" y="6906"/>
                </a:cubicBezTo>
                <a:cubicBezTo>
                  <a:pt x="281" y="6937"/>
                  <a:pt x="250" y="6969"/>
                  <a:pt x="218" y="7000"/>
                </a:cubicBezTo>
                <a:cubicBezTo>
                  <a:pt x="93" y="7094"/>
                  <a:pt x="31" y="7219"/>
                  <a:pt x="0" y="7344"/>
                </a:cubicBezTo>
                <a:cubicBezTo>
                  <a:pt x="0" y="7406"/>
                  <a:pt x="0" y="7500"/>
                  <a:pt x="62" y="7625"/>
                </a:cubicBezTo>
                <a:cubicBezTo>
                  <a:pt x="93" y="7719"/>
                  <a:pt x="125" y="7781"/>
                  <a:pt x="125" y="7875"/>
                </a:cubicBezTo>
                <a:cubicBezTo>
                  <a:pt x="156" y="7937"/>
                  <a:pt x="156" y="8000"/>
                  <a:pt x="218" y="8062"/>
                </a:cubicBezTo>
                <a:cubicBezTo>
                  <a:pt x="250" y="8094"/>
                  <a:pt x="281" y="8094"/>
                  <a:pt x="312" y="8125"/>
                </a:cubicBezTo>
                <a:cubicBezTo>
                  <a:pt x="343" y="8156"/>
                  <a:pt x="375" y="8156"/>
                  <a:pt x="437" y="8187"/>
                </a:cubicBezTo>
                <a:cubicBezTo>
                  <a:pt x="531" y="8219"/>
                  <a:pt x="625" y="8219"/>
                  <a:pt x="687" y="8219"/>
                </a:cubicBezTo>
                <a:cubicBezTo>
                  <a:pt x="812" y="8219"/>
                  <a:pt x="937" y="8187"/>
                  <a:pt x="1062" y="8125"/>
                </a:cubicBezTo>
                <a:cubicBezTo>
                  <a:pt x="1062" y="8094"/>
                  <a:pt x="1093" y="8094"/>
                  <a:pt x="1093" y="8094"/>
                </a:cubicBezTo>
                <a:cubicBezTo>
                  <a:pt x="1156" y="8062"/>
                  <a:pt x="1218" y="8062"/>
                  <a:pt x="1281" y="8094"/>
                </a:cubicBezTo>
                <a:cubicBezTo>
                  <a:pt x="1312" y="8094"/>
                  <a:pt x="1343" y="8094"/>
                  <a:pt x="1406" y="8094"/>
                </a:cubicBezTo>
                <a:cubicBezTo>
                  <a:pt x="1375" y="8156"/>
                  <a:pt x="1406" y="8187"/>
                  <a:pt x="1468" y="8250"/>
                </a:cubicBezTo>
                <a:cubicBezTo>
                  <a:pt x="1500" y="8250"/>
                  <a:pt x="1500" y="8281"/>
                  <a:pt x="1531" y="8281"/>
                </a:cubicBezTo>
                <a:cubicBezTo>
                  <a:pt x="1531" y="8312"/>
                  <a:pt x="1562" y="8312"/>
                  <a:pt x="1562" y="8344"/>
                </a:cubicBezTo>
                <a:cubicBezTo>
                  <a:pt x="1562" y="8437"/>
                  <a:pt x="1625" y="8469"/>
                  <a:pt x="1718" y="8469"/>
                </a:cubicBezTo>
                <a:cubicBezTo>
                  <a:pt x="1750" y="8469"/>
                  <a:pt x="1750" y="8469"/>
                  <a:pt x="1781" y="8469"/>
                </a:cubicBezTo>
                <a:cubicBezTo>
                  <a:pt x="1781" y="8469"/>
                  <a:pt x="1812" y="8469"/>
                  <a:pt x="1843" y="8437"/>
                </a:cubicBezTo>
                <a:cubicBezTo>
                  <a:pt x="1843" y="8437"/>
                  <a:pt x="1875" y="8437"/>
                  <a:pt x="1906" y="8437"/>
                </a:cubicBezTo>
                <a:cubicBezTo>
                  <a:pt x="1906" y="8437"/>
                  <a:pt x="1906" y="8437"/>
                  <a:pt x="1937" y="8437"/>
                </a:cubicBezTo>
                <a:cubicBezTo>
                  <a:pt x="1968" y="8437"/>
                  <a:pt x="1968" y="8437"/>
                  <a:pt x="2000" y="8500"/>
                </a:cubicBezTo>
                <a:cubicBezTo>
                  <a:pt x="2031" y="8531"/>
                  <a:pt x="2031" y="8562"/>
                  <a:pt x="2062" y="8594"/>
                </a:cubicBezTo>
                <a:cubicBezTo>
                  <a:pt x="2062" y="8625"/>
                  <a:pt x="2093" y="8656"/>
                  <a:pt x="2125" y="8687"/>
                </a:cubicBezTo>
                <a:cubicBezTo>
                  <a:pt x="2156" y="8750"/>
                  <a:pt x="2250" y="8781"/>
                  <a:pt x="2343" y="8844"/>
                </a:cubicBezTo>
                <a:cubicBezTo>
                  <a:pt x="2406" y="8844"/>
                  <a:pt x="2437" y="8875"/>
                  <a:pt x="2468" y="8875"/>
                </a:cubicBezTo>
                <a:cubicBezTo>
                  <a:pt x="2468" y="8875"/>
                  <a:pt x="2468" y="8875"/>
                  <a:pt x="2500" y="8875"/>
                </a:cubicBezTo>
                <a:cubicBezTo>
                  <a:pt x="2500" y="8844"/>
                  <a:pt x="2531" y="8844"/>
                  <a:pt x="2562" y="8844"/>
                </a:cubicBezTo>
                <a:cubicBezTo>
                  <a:pt x="2593" y="8812"/>
                  <a:pt x="2656" y="8781"/>
                  <a:pt x="2718" y="8781"/>
                </a:cubicBezTo>
                <a:cubicBezTo>
                  <a:pt x="2718" y="8781"/>
                  <a:pt x="2750" y="8781"/>
                  <a:pt x="2750" y="8812"/>
                </a:cubicBezTo>
                <a:cubicBezTo>
                  <a:pt x="2781" y="8812"/>
                  <a:pt x="2781" y="8812"/>
                  <a:pt x="2812" y="8812"/>
                </a:cubicBezTo>
                <a:cubicBezTo>
                  <a:pt x="2875" y="8844"/>
                  <a:pt x="2906" y="8875"/>
                  <a:pt x="2906" y="8906"/>
                </a:cubicBezTo>
                <a:cubicBezTo>
                  <a:pt x="2906" y="8906"/>
                  <a:pt x="2875" y="8906"/>
                  <a:pt x="2875" y="8937"/>
                </a:cubicBezTo>
                <a:cubicBezTo>
                  <a:pt x="2812" y="8937"/>
                  <a:pt x="2781" y="8969"/>
                  <a:pt x="2750" y="9000"/>
                </a:cubicBezTo>
                <a:cubicBezTo>
                  <a:pt x="2750" y="9000"/>
                  <a:pt x="2718" y="9031"/>
                  <a:pt x="2718" y="9031"/>
                </a:cubicBezTo>
                <a:cubicBezTo>
                  <a:pt x="2718" y="9031"/>
                  <a:pt x="2718" y="9031"/>
                  <a:pt x="2718" y="9031"/>
                </a:cubicBezTo>
                <a:cubicBezTo>
                  <a:pt x="2687" y="9031"/>
                  <a:pt x="2687" y="9062"/>
                  <a:pt x="2687" y="9062"/>
                </a:cubicBezTo>
                <a:cubicBezTo>
                  <a:pt x="2687" y="9094"/>
                  <a:pt x="2687" y="9094"/>
                  <a:pt x="2687" y="9094"/>
                </a:cubicBezTo>
                <a:cubicBezTo>
                  <a:pt x="2687" y="9094"/>
                  <a:pt x="2718" y="9094"/>
                  <a:pt x="2718" y="9094"/>
                </a:cubicBezTo>
                <a:cubicBezTo>
                  <a:pt x="2718" y="9094"/>
                  <a:pt x="2718" y="9094"/>
                  <a:pt x="2718" y="9125"/>
                </a:cubicBezTo>
                <a:cubicBezTo>
                  <a:pt x="2750" y="9125"/>
                  <a:pt x="2750" y="9125"/>
                  <a:pt x="2750" y="9125"/>
                </a:cubicBezTo>
                <a:cubicBezTo>
                  <a:pt x="2750" y="9125"/>
                  <a:pt x="2781" y="9125"/>
                  <a:pt x="2781" y="9125"/>
                </a:cubicBezTo>
                <a:cubicBezTo>
                  <a:pt x="2812" y="9094"/>
                  <a:pt x="2812" y="9094"/>
                  <a:pt x="2812" y="9062"/>
                </a:cubicBezTo>
                <a:cubicBezTo>
                  <a:pt x="2843" y="9031"/>
                  <a:pt x="2843" y="9031"/>
                  <a:pt x="2875" y="9000"/>
                </a:cubicBezTo>
                <a:cubicBezTo>
                  <a:pt x="2906" y="9000"/>
                  <a:pt x="2906" y="9000"/>
                  <a:pt x="2937" y="9000"/>
                </a:cubicBezTo>
                <a:cubicBezTo>
                  <a:pt x="2968" y="9000"/>
                  <a:pt x="2968" y="9000"/>
                  <a:pt x="2968" y="9000"/>
                </a:cubicBezTo>
                <a:cubicBezTo>
                  <a:pt x="3000" y="9000"/>
                  <a:pt x="3000" y="9000"/>
                  <a:pt x="3000" y="9000"/>
                </a:cubicBezTo>
                <a:cubicBezTo>
                  <a:pt x="3093" y="9000"/>
                  <a:pt x="3093" y="8937"/>
                  <a:pt x="3093" y="8875"/>
                </a:cubicBezTo>
                <a:cubicBezTo>
                  <a:pt x="3093" y="8875"/>
                  <a:pt x="3093" y="8875"/>
                  <a:pt x="3093" y="8875"/>
                </a:cubicBezTo>
                <a:cubicBezTo>
                  <a:pt x="3125" y="8875"/>
                  <a:pt x="3125" y="8875"/>
                  <a:pt x="3156" y="8875"/>
                </a:cubicBezTo>
                <a:cubicBezTo>
                  <a:pt x="3187" y="8875"/>
                  <a:pt x="3218" y="8844"/>
                  <a:pt x="3281" y="8844"/>
                </a:cubicBezTo>
                <a:cubicBezTo>
                  <a:pt x="3312" y="8844"/>
                  <a:pt x="3343" y="8812"/>
                  <a:pt x="3375" y="8812"/>
                </a:cubicBezTo>
                <a:cubicBezTo>
                  <a:pt x="3375" y="8812"/>
                  <a:pt x="3406" y="8812"/>
                  <a:pt x="3406" y="8844"/>
                </a:cubicBezTo>
                <a:cubicBezTo>
                  <a:pt x="3437" y="8875"/>
                  <a:pt x="3437" y="8875"/>
                  <a:pt x="3406" y="8906"/>
                </a:cubicBezTo>
                <a:cubicBezTo>
                  <a:pt x="3406" y="8937"/>
                  <a:pt x="3406" y="8937"/>
                  <a:pt x="3375" y="8969"/>
                </a:cubicBezTo>
                <a:cubicBezTo>
                  <a:pt x="3375" y="8969"/>
                  <a:pt x="3375" y="8969"/>
                  <a:pt x="3375" y="8969"/>
                </a:cubicBezTo>
                <a:cubicBezTo>
                  <a:pt x="3375" y="8969"/>
                  <a:pt x="3375" y="8969"/>
                  <a:pt x="3375" y="8969"/>
                </a:cubicBezTo>
                <a:cubicBezTo>
                  <a:pt x="3343" y="8969"/>
                  <a:pt x="3281" y="8969"/>
                  <a:pt x="3250" y="8969"/>
                </a:cubicBezTo>
                <a:cubicBezTo>
                  <a:pt x="3218" y="8969"/>
                  <a:pt x="3218" y="8969"/>
                  <a:pt x="3187" y="8969"/>
                </a:cubicBezTo>
                <a:cubicBezTo>
                  <a:pt x="3156" y="9000"/>
                  <a:pt x="3156" y="9094"/>
                  <a:pt x="3125" y="9125"/>
                </a:cubicBezTo>
                <a:cubicBezTo>
                  <a:pt x="3125" y="9156"/>
                  <a:pt x="3125" y="9156"/>
                  <a:pt x="3125" y="9156"/>
                </a:cubicBezTo>
                <a:cubicBezTo>
                  <a:pt x="3125" y="9156"/>
                  <a:pt x="3093" y="9156"/>
                  <a:pt x="3093" y="9187"/>
                </a:cubicBezTo>
                <a:cubicBezTo>
                  <a:pt x="3093" y="9187"/>
                  <a:pt x="3093" y="9187"/>
                  <a:pt x="3093" y="9187"/>
                </a:cubicBezTo>
                <a:cubicBezTo>
                  <a:pt x="3093" y="9187"/>
                  <a:pt x="3093" y="9187"/>
                  <a:pt x="3093" y="9187"/>
                </a:cubicBezTo>
                <a:cubicBezTo>
                  <a:pt x="3093" y="9219"/>
                  <a:pt x="3093" y="9219"/>
                  <a:pt x="3093" y="9219"/>
                </a:cubicBezTo>
                <a:cubicBezTo>
                  <a:pt x="3125" y="9219"/>
                  <a:pt x="3125" y="9219"/>
                  <a:pt x="3125" y="9219"/>
                </a:cubicBezTo>
                <a:cubicBezTo>
                  <a:pt x="3125" y="9219"/>
                  <a:pt x="3125" y="9219"/>
                  <a:pt x="3156" y="9219"/>
                </a:cubicBezTo>
                <a:cubicBezTo>
                  <a:pt x="3156" y="9219"/>
                  <a:pt x="3156" y="9219"/>
                  <a:pt x="3156" y="9219"/>
                </a:cubicBezTo>
                <a:cubicBezTo>
                  <a:pt x="3187" y="9219"/>
                  <a:pt x="3218" y="9187"/>
                  <a:pt x="3250" y="9156"/>
                </a:cubicBezTo>
                <a:cubicBezTo>
                  <a:pt x="3281" y="9156"/>
                  <a:pt x="3250" y="9125"/>
                  <a:pt x="3250" y="9094"/>
                </a:cubicBezTo>
                <a:cubicBezTo>
                  <a:pt x="3250" y="9094"/>
                  <a:pt x="3250" y="9062"/>
                  <a:pt x="3250" y="9062"/>
                </a:cubicBezTo>
                <a:cubicBezTo>
                  <a:pt x="3281" y="9062"/>
                  <a:pt x="3281" y="9000"/>
                  <a:pt x="3343" y="9000"/>
                </a:cubicBezTo>
                <a:cubicBezTo>
                  <a:pt x="3343" y="9000"/>
                  <a:pt x="3375" y="9000"/>
                  <a:pt x="3375" y="9000"/>
                </a:cubicBezTo>
                <a:cubicBezTo>
                  <a:pt x="3437" y="9000"/>
                  <a:pt x="3437" y="9031"/>
                  <a:pt x="3437" y="9062"/>
                </a:cubicBezTo>
                <a:cubicBezTo>
                  <a:pt x="3437" y="9062"/>
                  <a:pt x="3437" y="9062"/>
                  <a:pt x="3437" y="9062"/>
                </a:cubicBezTo>
                <a:cubicBezTo>
                  <a:pt x="3437" y="9062"/>
                  <a:pt x="3437" y="9094"/>
                  <a:pt x="3437" y="9094"/>
                </a:cubicBezTo>
                <a:cubicBezTo>
                  <a:pt x="3468" y="9187"/>
                  <a:pt x="3343" y="9219"/>
                  <a:pt x="3281" y="9281"/>
                </a:cubicBezTo>
                <a:cubicBezTo>
                  <a:pt x="3468" y="9281"/>
                  <a:pt x="3468" y="9312"/>
                  <a:pt x="3375" y="9375"/>
                </a:cubicBezTo>
                <a:cubicBezTo>
                  <a:pt x="3343" y="9406"/>
                  <a:pt x="3312" y="9406"/>
                  <a:pt x="3281" y="9437"/>
                </a:cubicBezTo>
                <a:cubicBezTo>
                  <a:pt x="3250" y="9437"/>
                  <a:pt x="3218" y="9437"/>
                  <a:pt x="3218" y="9469"/>
                </a:cubicBezTo>
                <a:cubicBezTo>
                  <a:pt x="3218" y="9469"/>
                  <a:pt x="3187" y="9469"/>
                  <a:pt x="3187" y="9500"/>
                </a:cubicBezTo>
                <a:cubicBezTo>
                  <a:pt x="3187" y="9500"/>
                  <a:pt x="3187" y="9500"/>
                  <a:pt x="3187" y="9500"/>
                </a:cubicBezTo>
                <a:cubicBezTo>
                  <a:pt x="3187" y="9500"/>
                  <a:pt x="3218" y="9531"/>
                  <a:pt x="3218" y="9562"/>
                </a:cubicBezTo>
                <a:cubicBezTo>
                  <a:pt x="3250" y="9562"/>
                  <a:pt x="3281" y="9562"/>
                  <a:pt x="3312" y="9594"/>
                </a:cubicBezTo>
                <a:cubicBezTo>
                  <a:pt x="3312" y="9594"/>
                  <a:pt x="3312" y="9594"/>
                  <a:pt x="3312" y="9594"/>
                </a:cubicBezTo>
                <a:cubicBezTo>
                  <a:pt x="3312" y="9594"/>
                  <a:pt x="3281" y="9625"/>
                  <a:pt x="3281" y="9625"/>
                </a:cubicBezTo>
                <a:cubicBezTo>
                  <a:pt x="3250" y="9625"/>
                  <a:pt x="3250" y="9656"/>
                  <a:pt x="3250" y="9656"/>
                </a:cubicBezTo>
                <a:cubicBezTo>
                  <a:pt x="3250" y="9687"/>
                  <a:pt x="3218" y="9687"/>
                  <a:pt x="3218" y="9719"/>
                </a:cubicBezTo>
                <a:cubicBezTo>
                  <a:pt x="3187" y="9719"/>
                  <a:pt x="3187" y="9719"/>
                  <a:pt x="3156" y="9719"/>
                </a:cubicBezTo>
                <a:cubicBezTo>
                  <a:pt x="3125" y="9719"/>
                  <a:pt x="3125" y="9719"/>
                  <a:pt x="3125" y="9719"/>
                </a:cubicBezTo>
                <a:cubicBezTo>
                  <a:pt x="3093" y="9719"/>
                  <a:pt x="3125" y="9750"/>
                  <a:pt x="3125" y="9781"/>
                </a:cubicBezTo>
                <a:cubicBezTo>
                  <a:pt x="3125" y="9781"/>
                  <a:pt x="3125" y="9781"/>
                  <a:pt x="3125" y="9781"/>
                </a:cubicBezTo>
                <a:cubicBezTo>
                  <a:pt x="3156" y="9812"/>
                  <a:pt x="3187" y="9812"/>
                  <a:pt x="3218" y="9812"/>
                </a:cubicBezTo>
                <a:cubicBezTo>
                  <a:pt x="3250" y="9812"/>
                  <a:pt x="3250" y="9812"/>
                  <a:pt x="3281" y="9812"/>
                </a:cubicBezTo>
                <a:cubicBezTo>
                  <a:pt x="3281" y="9812"/>
                  <a:pt x="3281" y="9812"/>
                  <a:pt x="3312" y="9781"/>
                </a:cubicBezTo>
                <a:cubicBezTo>
                  <a:pt x="3343" y="9781"/>
                  <a:pt x="3375" y="9750"/>
                  <a:pt x="3406" y="9750"/>
                </a:cubicBezTo>
                <a:cubicBezTo>
                  <a:pt x="3437" y="9750"/>
                  <a:pt x="3437" y="9750"/>
                  <a:pt x="3468" y="9781"/>
                </a:cubicBezTo>
                <a:cubicBezTo>
                  <a:pt x="3468" y="9781"/>
                  <a:pt x="3500" y="9781"/>
                  <a:pt x="3500" y="9781"/>
                </a:cubicBezTo>
                <a:cubicBezTo>
                  <a:pt x="3531" y="9781"/>
                  <a:pt x="3531" y="9781"/>
                  <a:pt x="3562" y="9812"/>
                </a:cubicBezTo>
                <a:cubicBezTo>
                  <a:pt x="3562" y="9812"/>
                  <a:pt x="3593" y="9812"/>
                  <a:pt x="3593" y="9812"/>
                </a:cubicBezTo>
                <a:cubicBezTo>
                  <a:pt x="3625" y="9875"/>
                  <a:pt x="3593" y="9906"/>
                  <a:pt x="3562" y="9937"/>
                </a:cubicBezTo>
                <a:cubicBezTo>
                  <a:pt x="3562" y="9969"/>
                  <a:pt x="3562" y="9969"/>
                  <a:pt x="3562" y="10000"/>
                </a:cubicBezTo>
                <a:cubicBezTo>
                  <a:pt x="3562" y="10000"/>
                  <a:pt x="3562" y="10000"/>
                  <a:pt x="3562" y="10000"/>
                </a:cubicBezTo>
                <a:cubicBezTo>
                  <a:pt x="3562" y="10031"/>
                  <a:pt x="3531" y="10031"/>
                  <a:pt x="3531" y="10031"/>
                </a:cubicBezTo>
                <a:cubicBezTo>
                  <a:pt x="3531" y="10031"/>
                  <a:pt x="3531" y="10031"/>
                  <a:pt x="3531" y="10031"/>
                </a:cubicBezTo>
                <a:cubicBezTo>
                  <a:pt x="3500" y="10062"/>
                  <a:pt x="3500" y="10062"/>
                  <a:pt x="3500" y="10062"/>
                </a:cubicBezTo>
                <a:cubicBezTo>
                  <a:pt x="3500" y="10062"/>
                  <a:pt x="3500" y="10062"/>
                  <a:pt x="3500" y="10062"/>
                </a:cubicBezTo>
                <a:cubicBezTo>
                  <a:pt x="3468" y="10062"/>
                  <a:pt x="3468" y="10094"/>
                  <a:pt x="3437" y="10094"/>
                </a:cubicBezTo>
                <a:cubicBezTo>
                  <a:pt x="3437" y="10094"/>
                  <a:pt x="3437" y="10094"/>
                  <a:pt x="3437" y="10094"/>
                </a:cubicBezTo>
                <a:cubicBezTo>
                  <a:pt x="3375" y="10125"/>
                  <a:pt x="3312" y="10156"/>
                  <a:pt x="3250" y="10187"/>
                </a:cubicBezTo>
                <a:cubicBezTo>
                  <a:pt x="3250" y="10187"/>
                  <a:pt x="3250" y="10187"/>
                  <a:pt x="3250" y="10187"/>
                </a:cubicBezTo>
                <a:cubicBezTo>
                  <a:pt x="3250" y="10187"/>
                  <a:pt x="3250" y="10187"/>
                  <a:pt x="3250" y="10187"/>
                </a:cubicBezTo>
                <a:cubicBezTo>
                  <a:pt x="3250" y="10187"/>
                  <a:pt x="3250" y="10187"/>
                  <a:pt x="3218" y="10187"/>
                </a:cubicBezTo>
                <a:cubicBezTo>
                  <a:pt x="3218" y="10187"/>
                  <a:pt x="3218" y="10187"/>
                  <a:pt x="3218" y="10187"/>
                </a:cubicBezTo>
                <a:cubicBezTo>
                  <a:pt x="3218" y="10187"/>
                  <a:pt x="3218" y="10187"/>
                  <a:pt x="3218" y="10187"/>
                </a:cubicBezTo>
                <a:cubicBezTo>
                  <a:pt x="3250" y="10187"/>
                  <a:pt x="3250" y="10187"/>
                  <a:pt x="3250" y="10187"/>
                </a:cubicBezTo>
                <a:cubicBezTo>
                  <a:pt x="3250" y="10187"/>
                  <a:pt x="3250" y="10187"/>
                  <a:pt x="3250" y="10187"/>
                </a:cubicBezTo>
                <a:cubicBezTo>
                  <a:pt x="3250" y="10187"/>
                  <a:pt x="3250" y="10187"/>
                  <a:pt x="3250" y="10187"/>
                </a:cubicBezTo>
                <a:cubicBezTo>
                  <a:pt x="3250" y="10187"/>
                  <a:pt x="3250" y="10187"/>
                  <a:pt x="3250" y="10187"/>
                </a:cubicBezTo>
                <a:cubicBezTo>
                  <a:pt x="3250" y="10219"/>
                  <a:pt x="3250" y="10281"/>
                  <a:pt x="3250" y="10312"/>
                </a:cubicBezTo>
                <a:cubicBezTo>
                  <a:pt x="3187" y="10406"/>
                  <a:pt x="3062" y="10500"/>
                  <a:pt x="2906" y="10562"/>
                </a:cubicBezTo>
                <a:cubicBezTo>
                  <a:pt x="2875" y="10562"/>
                  <a:pt x="2875" y="10562"/>
                  <a:pt x="2875" y="10562"/>
                </a:cubicBezTo>
                <a:cubicBezTo>
                  <a:pt x="2843" y="10562"/>
                  <a:pt x="2843" y="10562"/>
                  <a:pt x="2843" y="10562"/>
                </a:cubicBezTo>
                <a:cubicBezTo>
                  <a:pt x="2812" y="10594"/>
                  <a:pt x="2812" y="10594"/>
                  <a:pt x="2812" y="10594"/>
                </a:cubicBezTo>
                <a:cubicBezTo>
                  <a:pt x="2812" y="10594"/>
                  <a:pt x="2812" y="10594"/>
                  <a:pt x="2843" y="10594"/>
                </a:cubicBezTo>
                <a:cubicBezTo>
                  <a:pt x="2937" y="10656"/>
                  <a:pt x="2843" y="10687"/>
                  <a:pt x="2843" y="10750"/>
                </a:cubicBezTo>
                <a:cubicBezTo>
                  <a:pt x="2812" y="10750"/>
                  <a:pt x="2812" y="10750"/>
                  <a:pt x="2812" y="10750"/>
                </a:cubicBezTo>
                <a:cubicBezTo>
                  <a:pt x="2812" y="10812"/>
                  <a:pt x="2812" y="10875"/>
                  <a:pt x="2781" y="10937"/>
                </a:cubicBezTo>
                <a:cubicBezTo>
                  <a:pt x="2781" y="10969"/>
                  <a:pt x="2812" y="10969"/>
                  <a:pt x="2812" y="11000"/>
                </a:cubicBezTo>
                <a:cubicBezTo>
                  <a:pt x="2812" y="11031"/>
                  <a:pt x="2812" y="11031"/>
                  <a:pt x="2843" y="11031"/>
                </a:cubicBezTo>
                <a:cubicBezTo>
                  <a:pt x="2843" y="11062"/>
                  <a:pt x="2843" y="11062"/>
                  <a:pt x="2875" y="11062"/>
                </a:cubicBezTo>
                <a:cubicBezTo>
                  <a:pt x="3093" y="11219"/>
                  <a:pt x="3062" y="11344"/>
                  <a:pt x="3000" y="11469"/>
                </a:cubicBezTo>
                <a:cubicBezTo>
                  <a:pt x="2968" y="11531"/>
                  <a:pt x="2968" y="11562"/>
                  <a:pt x="2937" y="11594"/>
                </a:cubicBezTo>
                <a:cubicBezTo>
                  <a:pt x="2937" y="11594"/>
                  <a:pt x="2906" y="11625"/>
                  <a:pt x="2906" y="11656"/>
                </a:cubicBezTo>
                <a:cubicBezTo>
                  <a:pt x="2875" y="11750"/>
                  <a:pt x="2843" y="11844"/>
                  <a:pt x="2875" y="11937"/>
                </a:cubicBezTo>
                <a:cubicBezTo>
                  <a:pt x="2937" y="12031"/>
                  <a:pt x="3093" y="12125"/>
                  <a:pt x="3343" y="12156"/>
                </a:cubicBezTo>
                <a:cubicBezTo>
                  <a:pt x="3406" y="12187"/>
                  <a:pt x="3437" y="12187"/>
                  <a:pt x="3500" y="12187"/>
                </a:cubicBezTo>
                <a:cubicBezTo>
                  <a:pt x="3500" y="12219"/>
                  <a:pt x="3531" y="12219"/>
                  <a:pt x="3531" y="12219"/>
                </a:cubicBezTo>
                <a:cubicBezTo>
                  <a:pt x="3593" y="12219"/>
                  <a:pt x="3656" y="12250"/>
                  <a:pt x="3718" y="12219"/>
                </a:cubicBezTo>
                <a:cubicBezTo>
                  <a:pt x="3750" y="12219"/>
                  <a:pt x="3781" y="12219"/>
                  <a:pt x="3843" y="12219"/>
                </a:cubicBezTo>
                <a:cubicBezTo>
                  <a:pt x="3875" y="12219"/>
                  <a:pt x="3906" y="12187"/>
                  <a:pt x="3937" y="12187"/>
                </a:cubicBezTo>
                <a:cubicBezTo>
                  <a:pt x="4125" y="12125"/>
                  <a:pt x="4281" y="12031"/>
                  <a:pt x="4500" y="12031"/>
                </a:cubicBezTo>
                <a:cubicBezTo>
                  <a:pt x="4562" y="12031"/>
                  <a:pt x="4625" y="12031"/>
                  <a:pt x="4656" y="12031"/>
                </a:cubicBezTo>
                <a:cubicBezTo>
                  <a:pt x="4781" y="12031"/>
                  <a:pt x="4906" y="12000"/>
                  <a:pt x="5031" y="11969"/>
                </a:cubicBezTo>
                <a:cubicBezTo>
                  <a:pt x="5062" y="11969"/>
                  <a:pt x="5093" y="11969"/>
                  <a:pt x="5125" y="11937"/>
                </a:cubicBezTo>
                <a:cubicBezTo>
                  <a:pt x="5125" y="11937"/>
                  <a:pt x="5156" y="11937"/>
                  <a:pt x="5156" y="11937"/>
                </a:cubicBezTo>
                <a:cubicBezTo>
                  <a:pt x="5187" y="11937"/>
                  <a:pt x="5218" y="11937"/>
                  <a:pt x="5218" y="11906"/>
                </a:cubicBezTo>
                <a:cubicBezTo>
                  <a:pt x="5281" y="11875"/>
                  <a:pt x="5312" y="11844"/>
                  <a:pt x="5343" y="11781"/>
                </a:cubicBezTo>
                <a:cubicBezTo>
                  <a:pt x="5343" y="11719"/>
                  <a:pt x="5375" y="11625"/>
                  <a:pt x="5468" y="11594"/>
                </a:cubicBezTo>
                <a:cubicBezTo>
                  <a:pt x="5468" y="11594"/>
                  <a:pt x="5468" y="11594"/>
                  <a:pt x="5468" y="11594"/>
                </a:cubicBezTo>
                <a:cubicBezTo>
                  <a:pt x="5531" y="11562"/>
                  <a:pt x="5562" y="11562"/>
                  <a:pt x="5562" y="11562"/>
                </a:cubicBezTo>
                <a:cubicBezTo>
                  <a:pt x="5593" y="11531"/>
                  <a:pt x="5593" y="11531"/>
                  <a:pt x="5593" y="11531"/>
                </a:cubicBezTo>
                <a:cubicBezTo>
                  <a:pt x="5562" y="11500"/>
                  <a:pt x="5562" y="11469"/>
                  <a:pt x="5500" y="11469"/>
                </a:cubicBezTo>
                <a:cubicBezTo>
                  <a:pt x="5500" y="11469"/>
                  <a:pt x="5500" y="11469"/>
                  <a:pt x="5500" y="11469"/>
                </a:cubicBezTo>
                <a:cubicBezTo>
                  <a:pt x="5468" y="11469"/>
                  <a:pt x="5468" y="11469"/>
                  <a:pt x="5468" y="11469"/>
                </a:cubicBezTo>
                <a:cubicBezTo>
                  <a:pt x="5437" y="11469"/>
                  <a:pt x="5437" y="11469"/>
                  <a:pt x="5406" y="11469"/>
                </a:cubicBezTo>
                <a:cubicBezTo>
                  <a:pt x="5375" y="11469"/>
                  <a:pt x="5375" y="11437"/>
                  <a:pt x="5375" y="11406"/>
                </a:cubicBezTo>
                <a:cubicBezTo>
                  <a:pt x="5343" y="11406"/>
                  <a:pt x="5343" y="11406"/>
                  <a:pt x="5343" y="11375"/>
                </a:cubicBezTo>
                <a:cubicBezTo>
                  <a:pt x="5375" y="11344"/>
                  <a:pt x="5500" y="11281"/>
                  <a:pt x="5500" y="11250"/>
                </a:cubicBezTo>
                <a:cubicBezTo>
                  <a:pt x="5500" y="11250"/>
                  <a:pt x="5531" y="11250"/>
                  <a:pt x="5531" y="11219"/>
                </a:cubicBezTo>
                <a:cubicBezTo>
                  <a:pt x="5531" y="11219"/>
                  <a:pt x="5531" y="11219"/>
                  <a:pt x="5531" y="11219"/>
                </a:cubicBezTo>
                <a:cubicBezTo>
                  <a:pt x="5656" y="11219"/>
                  <a:pt x="5781" y="11250"/>
                  <a:pt x="5906" y="11250"/>
                </a:cubicBezTo>
                <a:cubicBezTo>
                  <a:pt x="5906" y="11250"/>
                  <a:pt x="5906" y="11250"/>
                  <a:pt x="5906" y="11250"/>
                </a:cubicBezTo>
                <a:cubicBezTo>
                  <a:pt x="5906" y="11250"/>
                  <a:pt x="5906" y="11250"/>
                  <a:pt x="5906" y="11250"/>
                </a:cubicBezTo>
                <a:cubicBezTo>
                  <a:pt x="5906" y="11281"/>
                  <a:pt x="5906" y="11281"/>
                  <a:pt x="5906" y="11281"/>
                </a:cubicBezTo>
                <a:cubicBezTo>
                  <a:pt x="5906" y="11281"/>
                  <a:pt x="5906" y="11281"/>
                  <a:pt x="5906" y="11281"/>
                </a:cubicBezTo>
                <a:cubicBezTo>
                  <a:pt x="5906" y="11281"/>
                  <a:pt x="5906" y="11281"/>
                  <a:pt x="5906" y="11281"/>
                </a:cubicBezTo>
                <a:cubicBezTo>
                  <a:pt x="5906" y="11281"/>
                  <a:pt x="5906" y="11281"/>
                  <a:pt x="5906" y="11281"/>
                </a:cubicBezTo>
                <a:cubicBezTo>
                  <a:pt x="5937" y="11344"/>
                  <a:pt x="6062" y="11375"/>
                  <a:pt x="6000" y="11469"/>
                </a:cubicBezTo>
                <a:cubicBezTo>
                  <a:pt x="6000" y="11469"/>
                  <a:pt x="5968" y="11469"/>
                  <a:pt x="5968" y="11469"/>
                </a:cubicBezTo>
                <a:cubicBezTo>
                  <a:pt x="5968" y="11469"/>
                  <a:pt x="5968" y="11469"/>
                  <a:pt x="5968" y="11469"/>
                </a:cubicBezTo>
                <a:cubicBezTo>
                  <a:pt x="5937" y="11469"/>
                  <a:pt x="5937" y="11469"/>
                  <a:pt x="5937" y="11469"/>
                </a:cubicBezTo>
                <a:cubicBezTo>
                  <a:pt x="5937" y="11469"/>
                  <a:pt x="5937" y="11469"/>
                  <a:pt x="5937" y="11469"/>
                </a:cubicBezTo>
                <a:cubicBezTo>
                  <a:pt x="5937" y="11469"/>
                  <a:pt x="5906" y="11469"/>
                  <a:pt x="5906" y="11469"/>
                </a:cubicBezTo>
                <a:cubicBezTo>
                  <a:pt x="5906" y="11469"/>
                  <a:pt x="5906" y="11469"/>
                  <a:pt x="5906" y="11469"/>
                </a:cubicBezTo>
                <a:cubicBezTo>
                  <a:pt x="5906" y="11469"/>
                  <a:pt x="5906" y="11469"/>
                  <a:pt x="5906" y="11469"/>
                </a:cubicBezTo>
                <a:cubicBezTo>
                  <a:pt x="5906" y="11469"/>
                  <a:pt x="5906" y="11469"/>
                  <a:pt x="5906" y="11500"/>
                </a:cubicBezTo>
                <a:cubicBezTo>
                  <a:pt x="5906" y="11500"/>
                  <a:pt x="5906" y="11500"/>
                  <a:pt x="5906" y="11500"/>
                </a:cubicBezTo>
                <a:cubicBezTo>
                  <a:pt x="5906" y="11500"/>
                  <a:pt x="5875" y="11500"/>
                  <a:pt x="5875" y="11500"/>
                </a:cubicBezTo>
                <a:cubicBezTo>
                  <a:pt x="5875" y="11500"/>
                  <a:pt x="5875" y="11500"/>
                  <a:pt x="5875" y="11500"/>
                </a:cubicBezTo>
                <a:cubicBezTo>
                  <a:pt x="5875" y="11500"/>
                  <a:pt x="5875" y="11531"/>
                  <a:pt x="5906" y="11531"/>
                </a:cubicBezTo>
                <a:cubicBezTo>
                  <a:pt x="5906" y="11531"/>
                  <a:pt x="5906" y="11531"/>
                  <a:pt x="5906" y="11531"/>
                </a:cubicBezTo>
                <a:cubicBezTo>
                  <a:pt x="5906" y="11625"/>
                  <a:pt x="5843" y="11750"/>
                  <a:pt x="5843" y="11844"/>
                </a:cubicBezTo>
                <a:cubicBezTo>
                  <a:pt x="5843" y="11844"/>
                  <a:pt x="5843" y="11844"/>
                  <a:pt x="5875" y="11875"/>
                </a:cubicBezTo>
                <a:cubicBezTo>
                  <a:pt x="5875" y="11906"/>
                  <a:pt x="5906" y="11906"/>
                  <a:pt x="5937" y="11937"/>
                </a:cubicBezTo>
                <a:cubicBezTo>
                  <a:pt x="5968" y="11969"/>
                  <a:pt x="6031" y="11969"/>
                  <a:pt x="6062" y="11969"/>
                </a:cubicBezTo>
                <a:cubicBezTo>
                  <a:pt x="6062" y="11969"/>
                  <a:pt x="6062" y="12000"/>
                  <a:pt x="6093" y="12000"/>
                </a:cubicBezTo>
                <a:cubicBezTo>
                  <a:pt x="6093" y="12000"/>
                  <a:pt x="6093" y="12000"/>
                  <a:pt x="6093" y="12031"/>
                </a:cubicBezTo>
                <a:cubicBezTo>
                  <a:pt x="6093" y="12062"/>
                  <a:pt x="6125" y="12094"/>
                  <a:pt x="6187" y="12125"/>
                </a:cubicBezTo>
                <a:cubicBezTo>
                  <a:pt x="6218" y="12156"/>
                  <a:pt x="6281" y="12187"/>
                  <a:pt x="6343" y="12219"/>
                </a:cubicBezTo>
                <a:cubicBezTo>
                  <a:pt x="6343" y="12187"/>
                  <a:pt x="6343" y="12156"/>
                  <a:pt x="6375" y="12125"/>
                </a:cubicBezTo>
                <a:cubicBezTo>
                  <a:pt x="6406" y="12094"/>
                  <a:pt x="6468" y="12062"/>
                  <a:pt x="6531" y="12031"/>
                </a:cubicBezTo>
                <a:cubicBezTo>
                  <a:pt x="6562" y="12062"/>
                  <a:pt x="6593" y="12062"/>
                  <a:pt x="6625" y="12062"/>
                </a:cubicBezTo>
                <a:cubicBezTo>
                  <a:pt x="6625" y="12094"/>
                  <a:pt x="6625" y="12125"/>
                  <a:pt x="6625" y="12156"/>
                </a:cubicBezTo>
                <a:cubicBezTo>
                  <a:pt x="6656" y="12250"/>
                  <a:pt x="6718" y="12344"/>
                  <a:pt x="6843" y="12375"/>
                </a:cubicBezTo>
                <a:cubicBezTo>
                  <a:pt x="6875" y="12406"/>
                  <a:pt x="6875" y="12406"/>
                  <a:pt x="6906" y="12406"/>
                </a:cubicBezTo>
                <a:cubicBezTo>
                  <a:pt x="6968" y="12406"/>
                  <a:pt x="7031" y="12437"/>
                  <a:pt x="7093" y="12437"/>
                </a:cubicBezTo>
                <a:cubicBezTo>
                  <a:pt x="7187" y="12469"/>
                  <a:pt x="7312" y="12500"/>
                  <a:pt x="7406" y="12500"/>
                </a:cubicBezTo>
                <a:cubicBezTo>
                  <a:pt x="7437" y="12500"/>
                  <a:pt x="7437" y="12500"/>
                  <a:pt x="7468" y="12500"/>
                </a:cubicBezTo>
                <a:cubicBezTo>
                  <a:pt x="7625" y="12500"/>
                  <a:pt x="7750" y="12469"/>
                  <a:pt x="7906" y="12375"/>
                </a:cubicBezTo>
                <a:cubicBezTo>
                  <a:pt x="7906" y="12344"/>
                  <a:pt x="7937" y="12344"/>
                  <a:pt x="7937" y="12344"/>
                </a:cubicBezTo>
                <a:cubicBezTo>
                  <a:pt x="7968" y="12344"/>
                  <a:pt x="7968" y="12344"/>
                  <a:pt x="8000" y="12344"/>
                </a:cubicBezTo>
                <a:cubicBezTo>
                  <a:pt x="8000" y="12312"/>
                  <a:pt x="8031" y="12312"/>
                  <a:pt x="8062" y="12312"/>
                </a:cubicBezTo>
                <a:cubicBezTo>
                  <a:pt x="8062" y="12312"/>
                  <a:pt x="8062" y="12312"/>
                  <a:pt x="8093" y="12312"/>
                </a:cubicBezTo>
                <a:cubicBezTo>
                  <a:pt x="8125" y="12312"/>
                  <a:pt x="8125" y="12312"/>
                  <a:pt x="8156" y="12312"/>
                </a:cubicBezTo>
                <a:cubicBezTo>
                  <a:pt x="8218" y="12312"/>
                  <a:pt x="8250" y="12312"/>
                  <a:pt x="8281" y="12344"/>
                </a:cubicBezTo>
                <a:cubicBezTo>
                  <a:pt x="8312" y="12344"/>
                  <a:pt x="8312" y="12375"/>
                  <a:pt x="8312" y="12406"/>
                </a:cubicBezTo>
                <a:cubicBezTo>
                  <a:pt x="8312" y="12531"/>
                  <a:pt x="8437" y="12562"/>
                  <a:pt x="8562" y="12625"/>
                </a:cubicBezTo>
                <a:cubicBezTo>
                  <a:pt x="8593" y="12656"/>
                  <a:pt x="8656" y="12687"/>
                  <a:pt x="8687" y="12687"/>
                </a:cubicBezTo>
                <a:cubicBezTo>
                  <a:pt x="8718" y="12687"/>
                  <a:pt x="8750" y="12687"/>
                  <a:pt x="8812" y="12687"/>
                </a:cubicBezTo>
                <a:cubicBezTo>
                  <a:pt x="8812" y="12687"/>
                  <a:pt x="8843" y="12687"/>
                  <a:pt x="8875" y="12687"/>
                </a:cubicBezTo>
                <a:cubicBezTo>
                  <a:pt x="9187" y="12625"/>
                  <a:pt x="9468" y="12562"/>
                  <a:pt x="9781" y="12469"/>
                </a:cubicBezTo>
                <a:cubicBezTo>
                  <a:pt x="9812" y="12469"/>
                  <a:pt x="9875" y="12437"/>
                  <a:pt x="9937" y="12437"/>
                </a:cubicBezTo>
                <a:cubicBezTo>
                  <a:pt x="9968" y="12406"/>
                  <a:pt x="10031" y="12406"/>
                  <a:pt x="10062" y="12375"/>
                </a:cubicBezTo>
                <a:cubicBezTo>
                  <a:pt x="10187" y="12344"/>
                  <a:pt x="10281" y="12312"/>
                  <a:pt x="10375" y="12281"/>
                </a:cubicBezTo>
                <a:cubicBezTo>
                  <a:pt x="10406" y="12281"/>
                  <a:pt x="10468" y="12281"/>
                  <a:pt x="10500" y="12281"/>
                </a:cubicBezTo>
                <a:cubicBezTo>
                  <a:pt x="10500" y="12312"/>
                  <a:pt x="10531" y="12344"/>
                  <a:pt x="10531" y="12344"/>
                </a:cubicBezTo>
                <a:cubicBezTo>
                  <a:pt x="10531" y="12344"/>
                  <a:pt x="10531" y="12344"/>
                  <a:pt x="10531" y="12344"/>
                </a:cubicBezTo>
                <a:cubicBezTo>
                  <a:pt x="10531" y="12344"/>
                  <a:pt x="10531" y="12344"/>
                  <a:pt x="10531" y="12344"/>
                </a:cubicBezTo>
                <a:cubicBezTo>
                  <a:pt x="10562" y="12344"/>
                  <a:pt x="10593" y="12375"/>
                  <a:pt x="10625" y="12375"/>
                </a:cubicBezTo>
                <a:cubicBezTo>
                  <a:pt x="10656" y="12406"/>
                  <a:pt x="10687" y="12406"/>
                  <a:pt x="10718" y="12406"/>
                </a:cubicBezTo>
                <a:cubicBezTo>
                  <a:pt x="10718" y="12406"/>
                  <a:pt x="10718" y="12406"/>
                  <a:pt x="10750" y="12406"/>
                </a:cubicBezTo>
                <a:cubicBezTo>
                  <a:pt x="10781" y="12406"/>
                  <a:pt x="10812" y="12406"/>
                  <a:pt x="10843" y="12344"/>
                </a:cubicBezTo>
                <a:cubicBezTo>
                  <a:pt x="10875" y="12344"/>
                  <a:pt x="10906" y="12344"/>
                  <a:pt x="10906" y="12344"/>
                </a:cubicBezTo>
                <a:cubicBezTo>
                  <a:pt x="10968" y="12375"/>
                  <a:pt x="11000" y="12406"/>
                  <a:pt x="11062" y="12406"/>
                </a:cubicBezTo>
                <a:cubicBezTo>
                  <a:pt x="11062" y="12406"/>
                  <a:pt x="11093" y="12406"/>
                  <a:pt x="11125" y="12375"/>
                </a:cubicBezTo>
                <a:cubicBezTo>
                  <a:pt x="11125" y="12375"/>
                  <a:pt x="11125" y="12375"/>
                  <a:pt x="11156" y="12344"/>
                </a:cubicBezTo>
                <a:cubicBezTo>
                  <a:pt x="11156" y="12344"/>
                  <a:pt x="11156" y="12344"/>
                  <a:pt x="11156" y="12344"/>
                </a:cubicBezTo>
                <a:cubicBezTo>
                  <a:pt x="11187" y="12312"/>
                  <a:pt x="11250" y="12281"/>
                  <a:pt x="11218" y="12250"/>
                </a:cubicBezTo>
                <a:cubicBezTo>
                  <a:pt x="11187" y="12250"/>
                  <a:pt x="11187" y="12250"/>
                  <a:pt x="11156" y="12219"/>
                </a:cubicBezTo>
                <a:cubicBezTo>
                  <a:pt x="11156" y="12187"/>
                  <a:pt x="11156" y="12187"/>
                  <a:pt x="11156" y="12156"/>
                </a:cubicBezTo>
                <a:cubicBezTo>
                  <a:pt x="11218" y="12156"/>
                  <a:pt x="11250" y="12125"/>
                  <a:pt x="11312" y="12094"/>
                </a:cubicBezTo>
                <a:cubicBezTo>
                  <a:pt x="11343" y="12094"/>
                  <a:pt x="11375" y="12062"/>
                  <a:pt x="11437" y="12031"/>
                </a:cubicBezTo>
                <a:cubicBezTo>
                  <a:pt x="11562" y="11937"/>
                  <a:pt x="11687" y="11844"/>
                  <a:pt x="11875" y="11812"/>
                </a:cubicBezTo>
                <a:cubicBezTo>
                  <a:pt x="11937" y="11781"/>
                  <a:pt x="11968" y="11781"/>
                  <a:pt x="12031" y="11750"/>
                </a:cubicBezTo>
                <a:cubicBezTo>
                  <a:pt x="12062" y="11750"/>
                  <a:pt x="12093" y="11750"/>
                  <a:pt x="12093" y="11750"/>
                </a:cubicBezTo>
                <a:cubicBezTo>
                  <a:pt x="12125" y="11750"/>
                  <a:pt x="12156" y="11750"/>
                  <a:pt x="12187" y="11750"/>
                </a:cubicBezTo>
                <a:cubicBezTo>
                  <a:pt x="12218" y="11750"/>
                  <a:pt x="12250" y="11750"/>
                  <a:pt x="12312" y="11750"/>
                </a:cubicBezTo>
                <a:cubicBezTo>
                  <a:pt x="12312" y="11750"/>
                  <a:pt x="12343" y="11750"/>
                  <a:pt x="12343" y="11750"/>
                </a:cubicBezTo>
                <a:cubicBezTo>
                  <a:pt x="12375" y="11750"/>
                  <a:pt x="12406" y="11750"/>
                  <a:pt x="12406" y="11719"/>
                </a:cubicBezTo>
                <a:cubicBezTo>
                  <a:pt x="12437" y="11719"/>
                  <a:pt x="12468" y="11719"/>
                  <a:pt x="12500" y="11719"/>
                </a:cubicBezTo>
                <a:cubicBezTo>
                  <a:pt x="12500" y="11719"/>
                  <a:pt x="12500" y="11719"/>
                  <a:pt x="12531" y="11719"/>
                </a:cubicBezTo>
                <a:cubicBezTo>
                  <a:pt x="12531" y="11750"/>
                  <a:pt x="12531" y="11750"/>
                  <a:pt x="12562" y="11750"/>
                </a:cubicBezTo>
                <a:cubicBezTo>
                  <a:pt x="12562" y="11750"/>
                  <a:pt x="12593" y="11750"/>
                  <a:pt x="12593" y="11750"/>
                </a:cubicBezTo>
                <a:cubicBezTo>
                  <a:pt x="12625" y="11750"/>
                  <a:pt x="12656" y="11750"/>
                  <a:pt x="12656" y="11750"/>
                </a:cubicBezTo>
                <a:cubicBezTo>
                  <a:pt x="12687" y="11750"/>
                  <a:pt x="12687" y="11750"/>
                  <a:pt x="12718" y="11750"/>
                </a:cubicBezTo>
                <a:cubicBezTo>
                  <a:pt x="12750" y="11719"/>
                  <a:pt x="12750" y="11719"/>
                  <a:pt x="12781" y="11719"/>
                </a:cubicBezTo>
                <a:cubicBezTo>
                  <a:pt x="12781" y="11719"/>
                  <a:pt x="12781" y="11719"/>
                  <a:pt x="12781" y="11719"/>
                </a:cubicBezTo>
                <a:cubicBezTo>
                  <a:pt x="12812" y="11719"/>
                  <a:pt x="12812" y="11719"/>
                  <a:pt x="12812" y="11719"/>
                </a:cubicBezTo>
                <a:cubicBezTo>
                  <a:pt x="12812" y="11719"/>
                  <a:pt x="12812" y="11719"/>
                  <a:pt x="12843" y="11719"/>
                </a:cubicBezTo>
                <a:cubicBezTo>
                  <a:pt x="12843" y="11719"/>
                  <a:pt x="12843" y="11719"/>
                  <a:pt x="12843" y="11719"/>
                </a:cubicBezTo>
                <a:cubicBezTo>
                  <a:pt x="12875" y="11719"/>
                  <a:pt x="12906" y="11719"/>
                  <a:pt x="12906" y="11687"/>
                </a:cubicBezTo>
                <a:cubicBezTo>
                  <a:pt x="12906" y="11687"/>
                  <a:pt x="12875" y="11687"/>
                  <a:pt x="12875" y="11687"/>
                </a:cubicBezTo>
                <a:cubicBezTo>
                  <a:pt x="12843" y="11656"/>
                  <a:pt x="12812" y="11656"/>
                  <a:pt x="12781" y="11656"/>
                </a:cubicBezTo>
                <a:cubicBezTo>
                  <a:pt x="12812" y="11656"/>
                  <a:pt x="12843" y="11625"/>
                  <a:pt x="12875" y="11625"/>
                </a:cubicBezTo>
                <a:cubicBezTo>
                  <a:pt x="12906" y="11625"/>
                  <a:pt x="12937" y="11594"/>
                  <a:pt x="12968" y="11594"/>
                </a:cubicBezTo>
                <a:cubicBezTo>
                  <a:pt x="13000" y="11594"/>
                  <a:pt x="13031" y="11562"/>
                  <a:pt x="13031" y="11562"/>
                </a:cubicBezTo>
                <a:cubicBezTo>
                  <a:pt x="13093" y="11531"/>
                  <a:pt x="13125" y="11531"/>
                  <a:pt x="13156" y="11531"/>
                </a:cubicBezTo>
                <a:cubicBezTo>
                  <a:pt x="13187" y="11531"/>
                  <a:pt x="13218" y="11562"/>
                  <a:pt x="13281" y="11562"/>
                </a:cubicBezTo>
                <a:cubicBezTo>
                  <a:pt x="13281" y="11562"/>
                  <a:pt x="13281" y="11562"/>
                  <a:pt x="13281" y="11562"/>
                </a:cubicBezTo>
                <a:cubicBezTo>
                  <a:pt x="13312" y="11500"/>
                  <a:pt x="13343" y="11469"/>
                  <a:pt x="13343" y="11469"/>
                </a:cubicBezTo>
                <a:cubicBezTo>
                  <a:pt x="13343" y="11469"/>
                  <a:pt x="13375" y="11469"/>
                  <a:pt x="13375" y="11469"/>
                </a:cubicBezTo>
                <a:cubicBezTo>
                  <a:pt x="13375" y="11500"/>
                  <a:pt x="13406" y="11531"/>
                  <a:pt x="13406" y="11531"/>
                </a:cubicBezTo>
                <a:cubicBezTo>
                  <a:pt x="13406" y="11562"/>
                  <a:pt x="13406" y="11562"/>
                  <a:pt x="13437" y="11562"/>
                </a:cubicBezTo>
                <a:cubicBezTo>
                  <a:pt x="13437" y="11562"/>
                  <a:pt x="13437" y="11562"/>
                  <a:pt x="13437" y="11562"/>
                </a:cubicBezTo>
                <a:cubicBezTo>
                  <a:pt x="13468" y="11562"/>
                  <a:pt x="13468" y="11562"/>
                  <a:pt x="13500" y="11594"/>
                </a:cubicBezTo>
                <a:cubicBezTo>
                  <a:pt x="13531" y="11594"/>
                  <a:pt x="13531" y="11594"/>
                  <a:pt x="13562" y="11594"/>
                </a:cubicBezTo>
                <a:cubicBezTo>
                  <a:pt x="13750" y="11625"/>
                  <a:pt x="13875" y="11531"/>
                  <a:pt x="14062" y="11500"/>
                </a:cubicBezTo>
                <a:cubicBezTo>
                  <a:pt x="14031" y="11500"/>
                  <a:pt x="14000" y="11500"/>
                  <a:pt x="13968" y="11500"/>
                </a:cubicBezTo>
                <a:cubicBezTo>
                  <a:pt x="13937" y="11500"/>
                  <a:pt x="13937" y="11500"/>
                  <a:pt x="13906" y="11469"/>
                </a:cubicBezTo>
                <a:cubicBezTo>
                  <a:pt x="13906" y="11469"/>
                  <a:pt x="13875" y="11469"/>
                  <a:pt x="13875" y="11469"/>
                </a:cubicBezTo>
                <a:cubicBezTo>
                  <a:pt x="13843" y="11437"/>
                  <a:pt x="13843" y="11437"/>
                  <a:pt x="13812" y="11406"/>
                </a:cubicBezTo>
                <a:cubicBezTo>
                  <a:pt x="13843" y="11406"/>
                  <a:pt x="13875" y="11375"/>
                  <a:pt x="13906" y="11375"/>
                </a:cubicBezTo>
                <a:cubicBezTo>
                  <a:pt x="13968" y="11375"/>
                  <a:pt x="14031" y="11344"/>
                  <a:pt x="14093" y="11312"/>
                </a:cubicBezTo>
                <a:cubicBezTo>
                  <a:pt x="14125" y="11312"/>
                  <a:pt x="14156" y="11281"/>
                  <a:pt x="14156" y="11281"/>
                </a:cubicBezTo>
                <a:cubicBezTo>
                  <a:pt x="14187" y="11281"/>
                  <a:pt x="14187" y="11281"/>
                  <a:pt x="14187" y="11281"/>
                </a:cubicBezTo>
                <a:cubicBezTo>
                  <a:pt x="14218" y="11281"/>
                  <a:pt x="14218" y="11281"/>
                  <a:pt x="14250" y="11281"/>
                </a:cubicBezTo>
                <a:cubicBezTo>
                  <a:pt x="14312" y="11281"/>
                  <a:pt x="14375" y="11312"/>
                  <a:pt x="14406" y="11406"/>
                </a:cubicBezTo>
                <a:cubicBezTo>
                  <a:pt x="14406" y="11406"/>
                  <a:pt x="14437" y="11406"/>
                  <a:pt x="14437" y="11406"/>
                </a:cubicBezTo>
                <a:cubicBezTo>
                  <a:pt x="14437" y="11406"/>
                  <a:pt x="14437" y="11406"/>
                  <a:pt x="14437" y="11406"/>
                </a:cubicBezTo>
                <a:cubicBezTo>
                  <a:pt x="14437" y="11406"/>
                  <a:pt x="14468" y="11406"/>
                  <a:pt x="14468" y="11406"/>
                </a:cubicBezTo>
                <a:cubicBezTo>
                  <a:pt x="14468" y="11406"/>
                  <a:pt x="14500" y="11406"/>
                  <a:pt x="14500" y="11406"/>
                </a:cubicBezTo>
                <a:cubicBezTo>
                  <a:pt x="14562" y="11406"/>
                  <a:pt x="14593" y="11406"/>
                  <a:pt x="14625" y="11406"/>
                </a:cubicBezTo>
                <a:cubicBezTo>
                  <a:pt x="14656" y="11406"/>
                  <a:pt x="14687" y="11406"/>
                  <a:pt x="14718" y="11406"/>
                </a:cubicBezTo>
                <a:cubicBezTo>
                  <a:pt x="14781" y="11406"/>
                  <a:pt x="14812" y="11406"/>
                  <a:pt x="14843" y="11375"/>
                </a:cubicBezTo>
                <a:cubicBezTo>
                  <a:pt x="14968" y="11281"/>
                  <a:pt x="15125" y="11281"/>
                  <a:pt x="15281" y="11219"/>
                </a:cubicBezTo>
                <a:cubicBezTo>
                  <a:pt x="15468" y="11156"/>
                  <a:pt x="15625" y="11062"/>
                  <a:pt x="15812" y="11031"/>
                </a:cubicBezTo>
                <a:cubicBezTo>
                  <a:pt x="15843" y="11000"/>
                  <a:pt x="15875" y="11000"/>
                  <a:pt x="15937" y="11000"/>
                </a:cubicBezTo>
                <a:cubicBezTo>
                  <a:pt x="15968" y="10969"/>
                  <a:pt x="16000" y="10969"/>
                  <a:pt x="16031" y="10969"/>
                </a:cubicBezTo>
                <a:cubicBezTo>
                  <a:pt x="16093" y="10969"/>
                  <a:pt x="16156" y="10937"/>
                  <a:pt x="16218" y="10937"/>
                </a:cubicBezTo>
                <a:cubicBezTo>
                  <a:pt x="16687" y="10844"/>
                  <a:pt x="17187" y="10750"/>
                  <a:pt x="17687" y="10750"/>
                </a:cubicBezTo>
                <a:cubicBezTo>
                  <a:pt x="18031" y="10781"/>
                  <a:pt x="18343" y="10719"/>
                  <a:pt x="18625" y="10656"/>
                </a:cubicBezTo>
                <a:cubicBezTo>
                  <a:pt x="18718" y="10625"/>
                  <a:pt x="18812" y="10594"/>
                  <a:pt x="18906" y="10594"/>
                </a:cubicBezTo>
                <a:cubicBezTo>
                  <a:pt x="18937" y="10562"/>
                  <a:pt x="18968" y="10562"/>
                  <a:pt x="19000" y="10562"/>
                </a:cubicBezTo>
                <a:cubicBezTo>
                  <a:pt x="19062" y="10562"/>
                  <a:pt x="19125" y="10531"/>
                  <a:pt x="19187" y="10531"/>
                </a:cubicBezTo>
                <a:cubicBezTo>
                  <a:pt x="19187" y="10531"/>
                  <a:pt x="19218" y="10531"/>
                  <a:pt x="19218" y="10531"/>
                </a:cubicBezTo>
                <a:cubicBezTo>
                  <a:pt x="19281" y="10531"/>
                  <a:pt x="19343" y="10500"/>
                  <a:pt x="19406" y="10469"/>
                </a:cubicBezTo>
                <a:cubicBezTo>
                  <a:pt x="19406" y="10469"/>
                  <a:pt x="19406" y="10469"/>
                  <a:pt x="19406" y="10469"/>
                </a:cubicBezTo>
                <a:cubicBezTo>
                  <a:pt x="19375" y="10437"/>
                  <a:pt x="19343" y="10437"/>
                  <a:pt x="19281" y="10406"/>
                </a:cubicBezTo>
                <a:cubicBezTo>
                  <a:pt x="19250" y="10406"/>
                  <a:pt x="19187" y="10406"/>
                  <a:pt x="19156" y="10406"/>
                </a:cubicBezTo>
                <a:cubicBezTo>
                  <a:pt x="19125" y="10406"/>
                  <a:pt x="19093" y="10406"/>
                  <a:pt x="19062" y="10375"/>
                </a:cubicBezTo>
                <a:cubicBezTo>
                  <a:pt x="19093" y="10375"/>
                  <a:pt x="19125" y="10375"/>
                  <a:pt x="19125" y="10375"/>
                </a:cubicBezTo>
                <a:cubicBezTo>
                  <a:pt x="19156" y="10375"/>
                  <a:pt x="19156" y="10375"/>
                  <a:pt x="19156" y="10375"/>
                </a:cubicBezTo>
                <a:cubicBezTo>
                  <a:pt x="19187" y="10344"/>
                  <a:pt x="19187" y="10344"/>
                  <a:pt x="19187" y="10344"/>
                </a:cubicBezTo>
                <a:cubicBezTo>
                  <a:pt x="19187" y="10344"/>
                  <a:pt x="19187" y="10312"/>
                  <a:pt x="19156" y="10312"/>
                </a:cubicBezTo>
                <a:cubicBezTo>
                  <a:pt x="19156" y="10281"/>
                  <a:pt x="19093" y="10250"/>
                  <a:pt x="19093" y="10250"/>
                </a:cubicBezTo>
                <a:cubicBezTo>
                  <a:pt x="19093" y="10250"/>
                  <a:pt x="19093" y="10250"/>
                  <a:pt x="19125" y="10250"/>
                </a:cubicBezTo>
                <a:cubicBezTo>
                  <a:pt x="19218" y="10219"/>
                  <a:pt x="19312" y="10187"/>
                  <a:pt x="19343" y="10250"/>
                </a:cubicBezTo>
                <a:cubicBezTo>
                  <a:pt x="19343" y="10344"/>
                  <a:pt x="19437" y="10312"/>
                  <a:pt x="19500" y="10312"/>
                </a:cubicBezTo>
                <a:cubicBezTo>
                  <a:pt x="19593" y="10312"/>
                  <a:pt x="19687" y="10312"/>
                  <a:pt x="19781" y="10312"/>
                </a:cubicBezTo>
                <a:cubicBezTo>
                  <a:pt x="19812" y="10281"/>
                  <a:pt x="19875" y="10281"/>
                  <a:pt x="19937" y="10281"/>
                </a:cubicBezTo>
                <a:cubicBezTo>
                  <a:pt x="20031" y="10281"/>
                  <a:pt x="20125" y="10250"/>
                  <a:pt x="20218" y="10250"/>
                </a:cubicBezTo>
                <a:cubicBezTo>
                  <a:pt x="20281" y="10219"/>
                  <a:pt x="20343" y="10219"/>
                  <a:pt x="20406" y="10187"/>
                </a:cubicBezTo>
                <a:cubicBezTo>
                  <a:pt x="20531" y="10187"/>
                  <a:pt x="20656" y="10156"/>
                  <a:pt x="20781" y="10125"/>
                </a:cubicBezTo>
                <a:cubicBezTo>
                  <a:pt x="20843" y="10125"/>
                  <a:pt x="20906" y="10125"/>
                  <a:pt x="20968" y="10094"/>
                </a:cubicBezTo>
                <a:cubicBezTo>
                  <a:pt x="21093" y="10094"/>
                  <a:pt x="21187" y="10094"/>
                  <a:pt x="21312" y="10094"/>
                </a:cubicBezTo>
                <a:cubicBezTo>
                  <a:pt x="21343" y="10094"/>
                  <a:pt x="21375" y="10094"/>
                  <a:pt x="21406" y="10094"/>
                </a:cubicBezTo>
                <a:cubicBezTo>
                  <a:pt x="21500" y="10094"/>
                  <a:pt x="21593" y="10094"/>
                  <a:pt x="21687" y="10094"/>
                </a:cubicBezTo>
                <a:cubicBezTo>
                  <a:pt x="21687" y="10062"/>
                  <a:pt x="21687" y="10062"/>
                  <a:pt x="21656" y="10031"/>
                </a:cubicBezTo>
                <a:cubicBezTo>
                  <a:pt x="21656" y="10031"/>
                  <a:pt x="21625" y="10000"/>
                  <a:pt x="21562" y="10000"/>
                </a:cubicBezTo>
                <a:cubicBezTo>
                  <a:pt x="21531" y="9969"/>
                  <a:pt x="21500" y="9969"/>
                  <a:pt x="21468" y="9937"/>
                </a:cubicBezTo>
                <a:cubicBezTo>
                  <a:pt x="21468" y="9937"/>
                  <a:pt x="21468" y="9906"/>
                  <a:pt x="21468" y="9906"/>
                </a:cubicBezTo>
                <a:cubicBezTo>
                  <a:pt x="21531" y="9906"/>
                  <a:pt x="21625" y="9875"/>
                  <a:pt x="21718" y="9875"/>
                </a:cubicBezTo>
                <a:cubicBezTo>
                  <a:pt x="21718" y="9875"/>
                  <a:pt x="21750" y="9875"/>
                  <a:pt x="21781" y="9875"/>
                </a:cubicBezTo>
                <a:cubicBezTo>
                  <a:pt x="21812" y="9875"/>
                  <a:pt x="21843" y="9875"/>
                  <a:pt x="21906" y="9906"/>
                </a:cubicBezTo>
                <a:cubicBezTo>
                  <a:pt x="21906" y="9906"/>
                  <a:pt x="21937" y="9906"/>
                  <a:pt x="21968" y="9906"/>
                </a:cubicBezTo>
                <a:cubicBezTo>
                  <a:pt x="22000" y="9937"/>
                  <a:pt x="22093" y="9937"/>
                  <a:pt x="22156" y="9906"/>
                </a:cubicBezTo>
                <a:cubicBezTo>
                  <a:pt x="22187" y="9906"/>
                  <a:pt x="22187" y="9906"/>
                  <a:pt x="22218" y="9906"/>
                </a:cubicBezTo>
                <a:cubicBezTo>
                  <a:pt x="22218" y="9906"/>
                  <a:pt x="22218" y="9875"/>
                  <a:pt x="22250" y="9875"/>
                </a:cubicBezTo>
                <a:cubicBezTo>
                  <a:pt x="22250" y="9875"/>
                  <a:pt x="22281" y="9875"/>
                  <a:pt x="22281" y="9844"/>
                </a:cubicBezTo>
                <a:cubicBezTo>
                  <a:pt x="22281" y="9844"/>
                  <a:pt x="22281" y="9812"/>
                  <a:pt x="22281" y="9812"/>
                </a:cubicBezTo>
                <a:cubicBezTo>
                  <a:pt x="22312" y="9812"/>
                  <a:pt x="22312" y="9812"/>
                  <a:pt x="22343" y="9781"/>
                </a:cubicBezTo>
                <a:cubicBezTo>
                  <a:pt x="22343" y="9781"/>
                  <a:pt x="22343" y="9781"/>
                  <a:pt x="22375" y="9781"/>
                </a:cubicBezTo>
                <a:cubicBezTo>
                  <a:pt x="22437" y="9750"/>
                  <a:pt x="22531" y="9719"/>
                  <a:pt x="22468" y="9687"/>
                </a:cubicBezTo>
                <a:cubicBezTo>
                  <a:pt x="22437" y="9656"/>
                  <a:pt x="22406" y="9656"/>
                  <a:pt x="22343" y="9625"/>
                </a:cubicBezTo>
                <a:cubicBezTo>
                  <a:pt x="22375" y="9625"/>
                  <a:pt x="22375" y="9625"/>
                  <a:pt x="22406" y="9625"/>
                </a:cubicBezTo>
                <a:cubicBezTo>
                  <a:pt x="22437" y="9594"/>
                  <a:pt x="22437" y="9531"/>
                  <a:pt x="22437" y="9500"/>
                </a:cubicBezTo>
                <a:cubicBezTo>
                  <a:pt x="22468" y="9500"/>
                  <a:pt x="22437" y="9500"/>
                  <a:pt x="22437" y="9469"/>
                </a:cubicBezTo>
                <a:cubicBezTo>
                  <a:pt x="22406" y="9469"/>
                  <a:pt x="22375" y="9469"/>
                  <a:pt x="22375" y="9469"/>
                </a:cubicBezTo>
                <a:cubicBezTo>
                  <a:pt x="22343" y="9469"/>
                  <a:pt x="22312" y="9469"/>
                  <a:pt x="22312" y="9437"/>
                </a:cubicBezTo>
                <a:cubicBezTo>
                  <a:pt x="21875" y="9375"/>
                  <a:pt x="21406" y="9312"/>
                  <a:pt x="20937" y="9312"/>
                </a:cubicBezTo>
                <a:cubicBezTo>
                  <a:pt x="20875" y="9312"/>
                  <a:pt x="20812" y="9312"/>
                  <a:pt x="20750" y="9312"/>
                </a:cubicBezTo>
                <a:cubicBezTo>
                  <a:pt x="20750" y="9312"/>
                  <a:pt x="20750" y="9312"/>
                  <a:pt x="20750" y="9312"/>
                </a:cubicBezTo>
                <a:cubicBezTo>
                  <a:pt x="20656" y="9312"/>
                  <a:pt x="20531" y="9344"/>
                  <a:pt x="20437" y="9250"/>
                </a:cubicBezTo>
                <a:cubicBezTo>
                  <a:pt x="20437" y="9250"/>
                  <a:pt x="20437" y="9250"/>
                  <a:pt x="20437" y="9250"/>
                </a:cubicBezTo>
                <a:cubicBezTo>
                  <a:pt x="20437" y="9250"/>
                  <a:pt x="20437" y="9250"/>
                  <a:pt x="20437" y="9250"/>
                </a:cubicBezTo>
                <a:cubicBezTo>
                  <a:pt x="20437" y="9250"/>
                  <a:pt x="20437" y="9250"/>
                  <a:pt x="20437" y="9250"/>
                </a:cubicBezTo>
                <a:cubicBezTo>
                  <a:pt x="20437" y="9250"/>
                  <a:pt x="20437" y="9250"/>
                  <a:pt x="20437" y="9250"/>
                </a:cubicBezTo>
                <a:cubicBezTo>
                  <a:pt x="20437" y="9250"/>
                  <a:pt x="20437" y="9250"/>
                  <a:pt x="20437" y="9250"/>
                </a:cubicBezTo>
                <a:cubicBezTo>
                  <a:pt x="20437" y="9250"/>
                  <a:pt x="20437" y="9250"/>
                  <a:pt x="20437" y="9250"/>
                </a:cubicBezTo>
                <a:cubicBezTo>
                  <a:pt x="20437" y="9250"/>
                  <a:pt x="20437" y="9250"/>
                  <a:pt x="20437" y="9250"/>
                </a:cubicBezTo>
                <a:cubicBezTo>
                  <a:pt x="20437" y="9250"/>
                  <a:pt x="20437" y="9250"/>
                  <a:pt x="20437" y="9250"/>
                </a:cubicBezTo>
                <a:cubicBezTo>
                  <a:pt x="20437" y="9250"/>
                  <a:pt x="20437" y="9250"/>
                  <a:pt x="20437" y="9250"/>
                </a:cubicBezTo>
                <a:cubicBezTo>
                  <a:pt x="20437" y="9250"/>
                  <a:pt x="20437" y="9250"/>
                  <a:pt x="20437" y="9250"/>
                </a:cubicBezTo>
                <a:cubicBezTo>
                  <a:pt x="20406" y="9250"/>
                  <a:pt x="20375" y="9250"/>
                  <a:pt x="20343" y="9250"/>
                </a:cubicBezTo>
                <a:cubicBezTo>
                  <a:pt x="20312" y="9250"/>
                  <a:pt x="20312" y="9250"/>
                  <a:pt x="20312" y="9250"/>
                </a:cubicBezTo>
                <a:cubicBezTo>
                  <a:pt x="20281" y="9250"/>
                  <a:pt x="20281" y="9250"/>
                  <a:pt x="20250" y="9250"/>
                </a:cubicBezTo>
                <a:cubicBezTo>
                  <a:pt x="20250" y="9250"/>
                  <a:pt x="20250" y="9250"/>
                  <a:pt x="20250" y="9250"/>
                </a:cubicBezTo>
                <a:cubicBezTo>
                  <a:pt x="20218" y="9250"/>
                  <a:pt x="20187" y="9281"/>
                  <a:pt x="20187" y="9281"/>
                </a:cubicBezTo>
                <a:cubicBezTo>
                  <a:pt x="20031" y="9312"/>
                  <a:pt x="19906" y="9344"/>
                  <a:pt x="19781" y="9344"/>
                </a:cubicBezTo>
                <a:cubicBezTo>
                  <a:pt x="19718" y="9344"/>
                  <a:pt x="19687" y="9344"/>
                  <a:pt x="19625" y="9344"/>
                </a:cubicBezTo>
                <a:cubicBezTo>
                  <a:pt x="19593" y="9344"/>
                  <a:pt x="19531" y="9344"/>
                  <a:pt x="19468" y="9344"/>
                </a:cubicBezTo>
                <a:cubicBezTo>
                  <a:pt x="19437" y="9344"/>
                  <a:pt x="19375" y="9344"/>
                  <a:pt x="19343" y="9344"/>
                </a:cubicBezTo>
                <a:cubicBezTo>
                  <a:pt x="19031" y="9344"/>
                  <a:pt x="18718" y="9344"/>
                  <a:pt x="18406" y="9375"/>
                </a:cubicBezTo>
                <a:cubicBezTo>
                  <a:pt x="18281" y="9406"/>
                  <a:pt x="18156" y="9469"/>
                  <a:pt x="18000" y="9437"/>
                </a:cubicBezTo>
                <a:cubicBezTo>
                  <a:pt x="18031" y="9375"/>
                  <a:pt x="18093" y="9375"/>
                  <a:pt x="18156" y="9344"/>
                </a:cubicBezTo>
                <a:cubicBezTo>
                  <a:pt x="18156" y="9344"/>
                  <a:pt x="18187" y="9344"/>
                  <a:pt x="18218" y="9344"/>
                </a:cubicBezTo>
                <a:cubicBezTo>
                  <a:pt x="18375" y="9344"/>
                  <a:pt x="18531" y="9312"/>
                  <a:pt x="18656" y="9250"/>
                </a:cubicBezTo>
                <a:cubicBezTo>
                  <a:pt x="18687" y="9250"/>
                  <a:pt x="18750" y="9219"/>
                  <a:pt x="18781" y="9219"/>
                </a:cubicBezTo>
                <a:cubicBezTo>
                  <a:pt x="18812" y="9187"/>
                  <a:pt x="18843" y="9187"/>
                  <a:pt x="18875" y="9187"/>
                </a:cubicBezTo>
                <a:cubicBezTo>
                  <a:pt x="19093" y="9125"/>
                  <a:pt x="19312" y="9094"/>
                  <a:pt x="19531" y="9062"/>
                </a:cubicBezTo>
                <a:cubicBezTo>
                  <a:pt x="19562" y="9062"/>
                  <a:pt x="19625" y="9062"/>
                  <a:pt x="19656" y="9062"/>
                </a:cubicBezTo>
                <a:cubicBezTo>
                  <a:pt x="19812" y="9062"/>
                  <a:pt x="19968" y="9094"/>
                  <a:pt x="20156" y="9094"/>
                </a:cubicBezTo>
                <a:cubicBezTo>
                  <a:pt x="20218" y="9094"/>
                  <a:pt x="20281" y="9094"/>
                  <a:pt x="20375" y="9094"/>
                </a:cubicBezTo>
                <a:cubicBezTo>
                  <a:pt x="20343" y="9094"/>
                  <a:pt x="20343" y="9062"/>
                  <a:pt x="20312" y="9062"/>
                </a:cubicBezTo>
                <a:cubicBezTo>
                  <a:pt x="20281" y="9031"/>
                  <a:pt x="20281" y="9000"/>
                  <a:pt x="20437" y="9000"/>
                </a:cubicBezTo>
                <a:cubicBezTo>
                  <a:pt x="20437" y="9000"/>
                  <a:pt x="20468" y="9000"/>
                  <a:pt x="20468" y="9000"/>
                </a:cubicBezTo>
                <a:cubicBezTo>
                  <a:pt x="20593" y="9000"/>
                  <a:pt x="20687" y="9031"/>
                  <a:pt x="20781" y="9000"/>
                </a:cubicBezTo>
                <a:cubicBezTo>
                  <a:pt x="20781" y="9000"/>
                  <a:pt x="20812" y="8969"/>
                  <a:pt x="20843" y="8969"/>
                </a:cubicBezTo>
                <a:cubicBezTo>
                  <a:pt x="20875" y="8937"/>
                  <a:pt x="20906" y="8937"/>
                  <a:pt x="20968" y="8937"/>
                </a:cubicBezTo>
                <a:cubicBezTo>
                  <a:pt x="20968" y="8937"/>
                  <a:pt x="21000" y="8906"/>
                  <a:pt x="21031" y="8906"/>
                </a:cubicBezTo>
                <a:cubicBezTo>
                  <a:pt x="21125" y="8906"/>
                  <a:pt x="21218" y="8875"/>
                  <a:pt x="21281" y="8875"/>
                </a:cubicBezTo>
                <a:cubicBezTo>
                  <a:pt x="21343" y="8844"/>
                  <a:pt x="21375" y="8844"/>
                  <a:pt x="21406" y="8844"/>
                </a:cubicBezTo>
                <a:cubicBezTo>
                  <a:pt x="21406" y="8812"/>
                  <a:pt x="21437" y="8812"/>
                  <a:pt x="21437" y="8812"/>
                </a:cubicBezTo>
                <a:cubicBezTo>
                  <a:pt x="21593" y="8781"/>
                  <a:pt x="21718" y="8719"/>
                  <a:pt x="21875" y="8687"/>
                </a:cubicBezTo>
                <a:cubicBezTo>
                  <a:pt x="21875" y="8687"/>
                  <a:pt x="21906" y="8687"/>
                  <a:pt x="21906" y="8687"/>
                </a:cubicBezTo>
                <a:cubicBezTo>
                  <a:pt x="21968" y="8687"/>
                  <a:pt x="22000" y="8687"/>
                  <a:pt x="22031" y="8687"/>
                </a:cubicBezTo>
                <a:cubicBezTo>
                  <a:pt x="22062" y="8687"/>
                  <a:pt x="22125" y="8687"/>
                  <a:pt x="22156" y="8687"/>
                </a:cubicBezTo>
                <a:cubicBezTo>
                  <a:pt x="22187" y="8687"/>
                  <a:pt x="22250" y="8656"/>
                  <a:pt x="22250" y="8625"/>
                </a:cubicBezTo>
                <a:cubicBezTo>
                  <a:pt x="22281" y="8625"/>
                  <a:pt x="22281" y="8594"/>
                  <a:pt x="22281" y="8594"/>
                </a:cubicBezTo>
                <a:cubicBezTo>
                  <a:pt x="22312" y="8500"/>
                  <a:pt x="22250" y="8375"/>
                  <a:pt x="22187" y="8312"/>
                </a:cubicBezTo>
                <a:cubicBezTo>
                  <a:pt x="22156" y="8281"/>
                  <a:pt x="22125" y="8281"/>
                  <a:pt x="22093" y="8281"/>
                </a:cubicBezTo>
                <a:cubicBezTo>
                  <a:pt x="22062" y="8250"/>
                  <a:pt x="22031" y="8250"/>
                  <a:pt x="22031" y="8250"/>
                </a:cubicBezTo>
                <a:cubicBezTo>
                  <a:pt x="21968" y="8219"/>
                  <a:pt x="21906" y="8219"/>
                  <a:pt x="21843" y="8219"/>
                </a:cubicBezTo>
                <a:cubicBezTo>
                  <a:pt x="21843" y="8219"/>
                  <a:pt x="21812" y="8219"/>
                  <a:pt x="21812" y="8219"/>
                </a:cubicBezTo>
                <a:cubicBezTo>
                  <a:pt x="21781" y="8219"/>
                  <a:pt x="21781" y="8219"/>
                  <a:pt x="21750" y="8219"/>
                </a:cubicBezTo>
                <a:cubicBezTo>
                  <a:pt x="21687" y="8219"/>
                  <a:pt x="21656" y="8219"/>
                  <a:pt x="21593" y="8187"/>
                </a:cubicBezTo>
                <a:cubicBezTo>
                  <a:pt x="21593" y="8187"/>
                  <a:pt x="21562" y="8156"/>
                  <a:pt x="21531" y="8156"/>
                </a:cubicBezTo>
                <a:cubicBezTo>
                  <a:pt x="21531" y="8125"/>
                  <a:pt x="21531" y="8125"/>
                  <a:pt x="21500" y="8094"/>
                </a:cubicBezTo>
                <a:cubicBezTo>
                  <a:pt x="21500" y="8094"/>
                  <a:pt x="21500" y="8062"/>
                  <a:pt x="21500" y="8062"/>
                </a:cubicBezTo>
                <a:cubicBezTo>
                  <a:pt x="21500" y="8031"/>
                  <a:pt x="21531" y="8000"/>
                  <a:pt x="21593" y="8031"/>
                </a:cubicBezTo>
                <a:cubicBezTo>
                  <a:pt x="21593" y="8031"/>
                  <a:pt x="21593" y="8031"/>
                  <a:pt x="21625" y="8031"/>
                </a:cubicBezTo>
                <a:cubicBezTo>
                  <a:pt x="21656" y="8031"/>
                  <a:pt x="21687" y="8031"/>
                  <a:pt x="21718" y="8031"/>
                </a:cubicBezTo>
                <a:cubicBezTo>
                  <a:pt x="21781" y="8031"/>
                  <a:pt x="21812" y="8031"/>
                  <a:pt x="21875" y="8031"/>
                </a:cubicBezTo>
                <a:cubicBezTo>
                  <a:pt x="21968" y="8031"/>
                  <a:pt x="22031" y="8000"/>
                  <a:pt x="22031" y="7906"/>
                </a:cubicBezTo>
                <a:cubicBezTo>
                  <a:pt x="22031" y="7875"/>
                  <a:pt x="22031" y="7875"/>
                  <a:pt x="22031" y="7875"/>
                </a:cubicBezTo>
                <a:cubicBezTo>
                  <a:pt x="22031" y="7875"/>
                  <a:pt x="22062" y="7844"/>
                  <a:pt x="22093" y="7844"/>
                </a:cubicBezTo>
                <a:cubicBezTo>
                  <a:pt x="22093" y="7844"/>
                  <a:pt x="22125" y="7844"/>
                  <a:pt x="22125" y="7844"/>
                </a:cubicBezTo>
                <a:cubicBezTo>
                  <a:pt x="22156" y="7844"/>
                  <a:pt x="22156" y="7844"/>
                  <a:pt x="22187" y="7812"/>
                </a:cubicBezTo>
                <a:cubicBezTo>
                  <a:pt x="22187" y="7812"/>
                  <a:pt x="22187" y="7812"/>
                  <a:pt x="22187" y="7812"/>
                </a:cubicBezTo>
                <a:cubicBezTo>
                  <a:pt x="22156" y="7781"/>
                  <a:pt x="22156" y="7781"/>
                  <a:pt x="22156" y="7750"/>
                </a:cubicBezTo>
                <a:cubicBezTo>
                  <a:pt x="22156" y="7750"/>
                  <a:pt x="22156" y="7750"/>
                  <a:pt x="22156" y="7750"/>
                </a:cubicBezTo>
                <a:cubicBezTo>
                  <a:pt x="22125" y="7687"/>
                  <a:pt x="22125" y="7656"/>
                  <a:pt x="22156" y="7625"/>
                </a:cubicBezTo>
                <a:cubicBezTo>
                  <a:pt x="22156" y="7594"/>
                  <a:pt x="22156" y="7562"/>
                  <a:pt x="22187" y="7562"/>
                </a:cubicBezTo>
                <a:cubicBezTo>
                  <a:pt x="22250" y="7531"/>
                  <a:pt x="22281" y="7500"/>
                  <a:pt x="22375" y="7500"/>
                </a:cubicBezTo>
                <a:cubicBezTo>
                  <a:pt x="22437" y="7500"/>
                  <a:pt x="22468" y="7500"/>
                  <a:pt x="22531" y="7500"/>
                </a:cubicBezTo>
                <a:cubicBezTo>
                  <a:pt x="22562" y="7500"/>
                  <a:pt x="22625" y="7500"/>
                  <a:pt x="22656" y="7500"/>
                </a:cubicBezTo>
                <a:cubicBezTo>
                  <a:pt x="22843" y="7500"/>
                  <a:pt x="23031" y="7469"/>
                  <a:pt x="23187" y="7375"/>
                </a:cubicBezTo>
                <a:cubicBezTo>
                  <a:pt x="23125" y="7344"/>
                  <a:pt x="23062" y="7344"/>
                  <a:pt x="23000" y="7344"/>
                </a:cubicBezTo>
                <a:cubicBezTo>
                  <a:pt x="22937" y="7344"/>
                  <a:pt x="22875" y="7344"/>
                  <a:pt x="22812" y="7344"/>
                </a:cubicBezTo>
                <a:close/>
              </a:path>
            </a:pathLst>
          </a:custGeom>
          <a:pattFill prst="smConfetti">
            <a:fgClr>
              <a:schemeClr val="bg1"/>
            </a:fgClr>
            <a:bgClr>
              <a:schemeClr val="bg1">
                <a:lumMod val="75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ru-RU" sz="400" b="1">
                <a:solidFill>
                  <a:schemeClr val="lt1"/>
                </a:solidFill>
              </a:defRPr>
            </a:lvl1pPr>
          </a:lstStyle>
          <a:p>
            <a:pPr lvl="0" algn="ctr"/>
            <a:endParaRPr lang="ru-RU"/>
          </a:p>
        </p:txBody>
      </p:sp>
      <p:sp>
        <p:nvSpPr>
          <p:cNvPr id="5" name="Freeform 19">
            <a:extLst>
              <a:ext uri="{FF2B5EF4-FFF2-40B4-BE49-F238E27FC236}">
                <a16:creationId xmlns:a16="http://schemas.microsoft.com/office/drawing/2014/main" id="{89FAA2FB-4962-5A4B-8BCF-2F057E6C8C4D}"/>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30248465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125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userDrawn="1">
  <p:cSld name="374_Пользовательский макет">
    <p:spTree>
      <p:nvGrpSpPr>
        <p:cNvPr id="1" name=""/>
        <p:cNvGrpSpPr/>
        <p:nvPr/>
      </p:nvGrpSpPr>
      <p:grpSpPr>
        <a:xfrm>
          <a:off x="0" y="0"/>
          <a:ext cx="0" cy="0"/>
          <a:chOff x="0" y="0"/>
          <a:chExt cx="0" cy="0"/>
        </a:xfrm>
      </p:grpSpPr>
      <p:sp>
        <p:nvSpPr>
          <p:cNvPr id="12" name="Заголовок 1">
            <a:extLst>
              <a:ext uri="{FF2B5EF4-FFF2-40B4-BE49-F238E27FC236}">
                <a16:creationId xmlns:a16="http://schemas.microsoft.com/office/drawing/2014/main" id="{9791D303-F8E1-B147-9902-03CF888DFB89}"/>
              </a:ext>
            </a:extLst>
          </p:cNvPr>
          <p:cNvSpPr>
            <a:spLocks noGrp="1"/>
          </p:cNvSpPr>
          <p:nvPr>
            <p:ph type="title" hasCustomPrompt="1"/>
          </p:nvPr>
        </p:nvSpPr>
        <p:spPr>
          <a:xfrm>
            <a:off x="800856" y="693013"/>
            <a:ext cx="4359101" cy="1151995"/>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3" name="Текст 3">
            <a:extLst>
              <a:ext uri="{FF2B5EF4-FFF2-40B4-BE49-F238E27FC236}">
                <a16:creationId xmlns:a16="http://schemas.microsoft.com/office/drawing/2014/main" id="{34C514C0-6664-B944-B668-00C85059EC8C}"/>
              </a:ext>
            </a:extLst>
          </p:cNvPr>
          <p:cNvSpPr>
            <a:spLocks noGrp="1"/>
          </p:cNvSpPr>
          <p:nvPr>
            <p:ph type="body" sz="quarter" idx="14" hasCustomPrompt="1"/>
          </p:nvPr>
        </p:nvSpPr>
        <p:spPr>
          <a:xfrm>
            <a:off x="5916003" y="693013"/>
            <a:ext cx="5507895" cy="1727992"/>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6" name="Freeform 87">
            <a:extLst>
              <a:ext uri="{FF2B5EF4-FFF2-40B4-BE49-F238E27FC236}">
                <a16:creationId xmlns:a16="http://schemas.microsoft.com/office/drawing/2014/main" id="{2209C912-E949-694D-AACA-F39A2AAEBEFA}"/>
              </a:ext>
            </a:extLst>
          </p:cNvPr>
          <p:cNvSpPr>
            <a:spLocks noGrp="1" noEditPoints="1"/>
          </p:cNvSpPr>
          <p:nvPr>
            <p:ph type="pic" sz="quarter" idx="28"/>
          </p:nvPr>
        </p:nvSpPr>
        <p:spPr bwMode="auto">
          <a:xfrm>
            <a:off x="0" y="1953007"/>
            <a:ext cx="11985944" cy="5482199"/>
          </a:xfrm>
          <a:custGeom>
            <a:avLst/>
            <a:gdLst>
              <a:gd name="T0" fmla="*/ 8594 w 35281"/>
              <a:gd name="T1" fmla="*/ 3625 h 18469"/>
              <a:gd name="T2" fmla="*/ 33844 w 35281"/>
              <a:gd name="T3" fmla="*/ 2500 h 18469"/>
              <a:gd name="T4" fmla="*/ 31938 w 35281"/>
              <a:gd name="T5" fmla="*/ 0 h 18469"/>
              <a:gd name="T6" fmla="*/ 17344 w 35281"/>
              <a:gd name="T7" fmla="*/ 5438 h 18469"/>
              <a:gd name="T8" fmla="*/ 13125 w 35281"/>
              <a:gd name="T9" fmla="*/ 4907 h 18469"/>
              <a:gd name="T10" fmla="*/ 14719 w 35281"/>
              <a:gd name="T11" fmla="*/ 6594 h 18469"/>
              <a:gd name="T12" fmla="*/ 14438 w 35281"/>
              <a:gd name="T13" fmla="*/ 7313 h 18469"/>
              <a:gd name="T14" fmla="*/ 11375 w 35281"/>
              <a:gd name="T15" fmla="*/ 6875 h 18469"/>
              <a:gd name="T16" fmla="*/ 11219 w 35281"/>
              <a:gd name="T17" fmla="*/ 7782 h 18469"/>
              <a:gd name="T18" fmla="*/ 8219 w 35281"/>
              <a:gd name="T19" fmla="*/ 5907 h 18469"/>
              <a:gd name="T20" fmla="*/ 8313 w 35281"/>
              <a:gd name="T21" fmla="*/ 4594 h 18469"/>
              <a:gd name="T22" fmla="*/ 4281 w 35281"/>
              <a:gd name="T23" fmla="*/ 4188 h 18469"/>
              <a:gd name="T24" fmla="*/ 3250 w 35281"/>
              <a:gd name="T25" fmla="*/ 4719 h 18469"/>
              <a:gd name="T26" fmla="*/ 4156 w 35281"/>
              <a:gd name="T27" fmla="*/ 6407 h 18469"/>
              <a:gd name="T28" fmla="*/ 3344 w 35281"/>
              <a:gd name="T29" fmla="*/ 7094 h 18469"/>
              <a:gd name="T30" fmla="*/ 9938 w 35281"/>
              <a:gd name="T31" fmla="*/ 10157 h 18469"/>
              <a:gd name="T32" fmla="*/ 10656 w 35281"/>
              <a:gd name="T33" fmla="*/ 11782 h 18469"/>
              <a:gd name="T34" fmla="*/ 13594 w 35281"/>
              <a:gd name="T35" fmla="*/ 12625 h 18469"/>
              <a:gd name="T36" fmla="*/ 17156 w 35281"/>
              <a:gd name="T37" fmla="*/ 13688 h 18469"/>
              <a:gd name="T38" fmla="*/ 19875 w 35281"/>
              <a:gd name="T39" fmla="*/ 14094 h 18469"/>
              <a:gd name="T40" fmla="*/ 25469 w 35281"/>
              <a:gd name="T41" fmla="*/ 13969 h 18469"/>
              <a:gd name="T42" fmla="*/ 33938 w 35281"/>
              <a:gd name="T43" fmla="*/ 10407 h 18469"/>
              <a:gd name="T44" fmla="*/ 34625 w 35281"/>
              <a:gd name="T45" fmla="*/ 6125 h 18469"/>
              <a:gd name="T46" fmla="*/ 33344 w 35281"/>
              <a:gd name="T47" fmla="*/ 5063 h 18469"/>
              <a:gd name="T48" fmla="*/ 34531 w 35281"/>
              <a:gd name="T49" fmla="*/ 2688 h 18469"/>
              <a:gd name="T50" fmla="*/ 9688 w 35281"/>
              <a:gd name="T51" fmla="*/ 3282 h 18469"/>
              <a:gd name="T52" fmla="*/ 4656 w 35281"/>
              <a:gd name="T53" fmla="*/ 3563 h 18469"/>
              <a:gd name="T54" fmla="*/ 5938 w 35281"/>
              <a:gd name="T55" fmla="*/ 10032 h 18469"/>
              <a:gd name="T56" fmla="*/ 10688 w 35281"/>
              <a:gd name="T57" fmla="*/ 3094 h 18469"/>
              <a:gd name="T58" fmla="*/ 12313 w 35281"/>
              <a:gd name="T59" fmla="*/ 4688 h 18469"/>
              <a:gd name="T60" fmla="*/ 4219 w 35281"/>
              <a:gd name="T61" fmla="*/ 9125 h 18469"/>
              <a:gd name="T62" fmla="*/ 5094 w 35281"/>
              <a:gd name="T63" fmla="*/ 9782 h 18469"/>
              <a:gd name="T64" fmla="*/ 7969 w 35281"/>
              <a:gd name="T65" fmla="*/ 10844 h 18469"/>
              <a:gd name="T66" fmla="*/ 6469 w 35281"/>
              <a:gd name="T67" fmla="*/ 10125 h 18469"/>
              <a:gd name="T68" fmla="*/ 12031 w 35281"/>
              <a:gd name="T69" fmla="*/ 5188 h 18469"/>
              <a:gd name="T70" fmla="*/ 14750 w 35281"/>
              <a:gd name="T71" fmla="*/ 4875 h 18469"/>
              <a:gd name="T72" fmla="*/ 10781 w 35281"/>
              <a:gd name="T73" fmla="*/ 4313 h 18469"/>
              <a:gd name="T74" fmla="*/ 9500 w 35281"/>
              <a:gd name="T75" fmla="*/ 2969 h 18469"/>
              <a:gd name="T76" fmla="*/ 34406 w 35281"/>
              <a:gd name="T77" fmla="*/ 8063 h 18469"/>
              <a:gd name="T78" fmla="*/ 9938 w 35281"/>
              <a:gd name="T79" fmla="*/ 2969 h 18469"/>
              <a:gd name="T80" fmla="*/ 3032 w 35281"/>
              <a:gd name="T81" fmla="*/ 6907 h 18469"/>
              <a:gd name="T82" fmla="*/ 32500 w 35281"/>
              <a:gd name="T83" fmla="*/ 2282 h 18469"/>
              <a:gd name="T84" fmla="*/ 11594 w 35281"/>
              <a:gd name="T85" fmla="*/ 4563 h 18469"/>
              <a:gd name="T86" fmla="*/ 7906 w 35281"/>
              <a:gd name="T87" fmla="*/ 4157 h 18469"/>
              <a:gd name="T88" fmla="*/ 7281 w 35281"/>
              <a:gd name="T89" fmla="*/ 3032 h 18469"/>
              <a:gd name="T90" fmla="*/ 4875 w 35281"/>
              <a:gd name="T91" fmla="*/ 2813 h 18469"/>
              <a:gd name="T92" fmla="*/ 7406 w 35281"/>
              <a:gd name="T93" fmla="*/ 9250 h 18469"/>
              <a:gd name="T94" fmla="*/ 10781 w 35281"/>
              <a:gd name="T95" fmla="*/ 5875 h 18469"/>
              <a:gd name="T96" fmla="*/ 14625 w 35281"/>
              <a:gd name="T97" fmla="*/ 5750 h 18469"/>
              <a:gd name="T98" fmla="*/ 12406 w 35281"/>
              <a:gd name="T99" fmla="*/ 7500 h 18469"/>
              <a:gd name="T100" fmla="*/ 28656 w 35281"/>
              <a:gd name="T101" fmla="*/ 3688 h 18469"/>
              <a:gd name="T102" fmla="*/ 17719 w 35281"/>
              <a:gd name="T103" fmla="*/ 5532 h 18469"/>
              <a:gd name="T104" fmla="*/ 12719 w 35281"/>
              <a:gd name="T105" fmla="*/ 9188 h 18469"/>
              <a:gd name="T106" fmla="*/ 11219 w 35281"/>
              <a:gd name="T107" fmla="*/ 9438 h 18469"/>
              <a:gd name="T108" fmla="*/ 5719 w 35281"/>
              <a:gd name="T109" fmla="*/ 6500 h 18469"/>
              <a:gd name="T110" fmla="*/ 7125 w 35281"/>
              <a:gd name="T111" fmla="*/ 5219 h 18469"/>
              <a:gd name="T112" fmla="*/ 5156 w 35281"/>
              <a:gd name="T113" fmla="*/ 6157 h 18469"/>
              <a:gd name="T114" fmla="*/ 7063 w 35281"/>
              <a:gd name="T115" fmla="*/ 8563 h 18469"/>
              <a:gd name="T116" fmla="*/ 6313 w 35281"/>
              <a:gd name="T117" fmla="*/ 7000 h 18469"/>
              <a:gd name="T118" fmla="*/ 8031 w 35281"/>
              <a:gd name="T119" fmla="*/ 6750 h 18469"/>
              <a:gd name="T120" fmla="*/ 10406 w 35281"/>
              <a:gd name="T121" fmla="*/ 8813 h 18469"/>
              <a:gd name="T122" fmla="*/ 14313 w 35281"/>
              <a:gd name="T123" fmla="*/ 12532 h 18469"/>
              <a:gd name="T124" fmla="*/ 8688 w 35281"/>
              <a:gd name="T125" fmla="*/ 18469 h 18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281" h="18469">
                <a:moveTo>
                  <a:pt x="28844" y="17188"/>
                </a:moveTo>
                <a:cubicBezTo>
                  <a:pt x="28844" y="17188"/>
                  <a:pt x="28844" y="17219"/>
                  <a:pt x="28844" y="17219"/>
                </a:cubicBezTo>
                <a:cubicBezTo>
                  <a:pt x="28875" y="17219"/>
                  <a:pt x="28875" y="17219"/>
                  <a:pt x="28875" y="17219"/>
                </a:cubicBezTo>
                <a:cubicBezTo>
                  <a:pt x="28875" y="17219"/>
                  <a:pt x="28875" y="17188"/>
                  <a:pt x="28875" y="17188"/>
                </a:cubicBezTo>
                <a:cubicBezTo>
                  <a:pt x="28875" y="17188"/>
                  <a:pt x="28875" y="17188"/>
                  <a:pt x="28875" y="17188"/>
                </a:cubicBezTo>
                <a:cubicBezTo>
                  <a:pt x="28875" y="17188"/>
                  <a:pt x="28875" y="17188"/>
                  <a:pt x="28844" y="17188"/>
                </a:cubicBezTo>
                <a:close/>
                <a:moveTo>
                  <a:pt x="14688" y="5969"/>
                </a:moveTo>
                <a:cubicBezTo>
                  <a:pt x="14688" y="6094"/>
                  <a:pt x="14750" y="6125"/>
                  <a:pt x="14813" y="6157"/>
                </a:cubicBezTo>
                <a:cubicBezTo>
                  <a:pt x="14906" y="6188"/>
                  <a:pt x="14844" y="6063"/>
                  <a:pt x="14875" y="6063"/>
                </a:cubicBezTo>
                <a:cubicBezTo>
                  <a:pt x="14813" y="6063"/>
                  <a:pt x="14750" y="6032"/>
                  <a:pt x="14688" y="5969"/>
                </a:cubicBezTo>
                <a:close/>
                <a:moveTo>
                  <a:pt x="15125" y="12719"/>
                </a:moveTo>
                <a:cubicBezTo>
                  <a:pt x="15094" y="12719"/>
                  <a:pt x="15094" y="12719"/>
                  <a:pt x="15094" y="12719"/>
                </a:cubicBezTo>
                <a:cubicBezTo>
                  <a:pt x="15094" y="12750"/>
                  <a:pt x="15125" y="12750"/>
                  <a:pt x="15125" y="12719"/>
                </a:cubicBezTo>
                <a:cubicBezTo>
                  <a:pt x="15156" y="12719"/>
                  <a:pt x="15156" y="12719"/>
                  <a:pt x="15188" y="12719"/>
                </a:cubicBezTo>
                <a:cubicBezTo>
                  <a:pt x="15156" y="12719"/>
                  <a:pt x="15125" y="12688"/>
                  <a:pt x="15125" y="12719"/>
                </a:cubicBezTo>
                <a:close/>
                <a:moveTo>
                  <a:pt x="14750" y="12563"/>
                </a:moveTo>
                <a:cubicBezTo>
                  <a:pt x="14813" y="12563"/>
                  <a:pt x="14844" y="12625"/>
                  <a:pt x="14938" y="12594"/>
                </a:cubicBezTo>
                <a:cubicBezTo>
                  <a:pt x="14875" y="12532"/>
                  <a:pt x="14875" y="12532"/>
                  <a:pt x="14750" y="12563"/>
                </a:cubicBezTo>
                <a:close/>
                <a:moveTo>
                  <a:pt x="7469" y="7375"/>
                </a:moveTo>
                <a:cubicBezTo>
                  <a:pt x="7469" y="7407"/>
                  <a:pt x="7469" y="7407"/>
                  <a:pt x="7469" y="7438"/>
                </a:cubicBezTo>
                <a:cubicBezTo>
                  <a:pt x="7531" y="7469"/>
                  <a:pt x="7563" y="7469"/>
                  <a:pt x="7656" y="7438"/>
                </a:cubicBezTo>
                <a:cubicBezTo>
                  <a:pt x="7594" y="7375"/>
                  <a:pt x="7531" y="7344"/>
                  <a:pt x="7469" y="7375"/>
                </a:cubicBezTo>
                <a:close/>
                <a:moveTo>
                  <a:pt x="7344" y="6938"/>
                </a:moveTo>
                <a:cubicBezTo>
                  <a:pt x="7344" y="6938"/>
                  <a:pt x="7344" y="6938"/>
                  <a:pt x="7344" y="6938"/>
                </a:cubicBezTo>
                <a:cubicBezTo>
                  <a:pt x="7375" y="6969"/>
                  <a:pt x="7375" y="6938"/>
                  <a:pt x="7406" y="6938"/>
                </a:cubicBezTo>
                <a:cubicBezTo>
                  <a:pt x="7406" y="6938"/>
                  <a:pt x="7375" y="6907"/>
                  <a:pt x="7375" y="6907"/>
                </a:cubicBezTo>
                <a:cubicBezTo>
                  <a:pt x="7344" y="6907"/>
                  <a:pt x="7344" y="6907"/>
                  <a:pt x="7344" y="6938"/>
                </a:cubicBezTo>
                <a:close/>
                <a:moveTo>
                  <a:pt x="5125" y="7125"/>
                </a:moveTo>
                <a:cubicBezTo>
                  <a:pt x="5156" y="7125"/>
                  <a:pt x="5156" y="7125"/>
                  <a:pt x="5156" y="7094"/>
                </a:cubicBezTo>
                <a:cubicBezTo>
                  <a:pt x="5156" y="7063"/>
                  <a:pt x="5125" y="7094"/>
                  <a:pt x="5125" y="7094"/>
                </a:cubicBezTo>
                <a:cubicBezTo>
                  <a:pt x="5125" y="7094"/>
                  <a:pt x="5094" y="7094"/>
                  <a:pt x="5094" y="7094"/>
                </a:cubicBezTo>
                <a:cubicBezTo>
                  <a:pt x="5094" y="7125"/>
                  <a:pt x="5125" y="7125"/>
                  <a:pt x="5125" y="7125"/>
                </a:cubicBezTo>
                <a:close/>
                <a:moveTo>
                  <a:pt x="9156" y="10157"/>
                </a:moveTo>
                <a:cubicBezTo>
                  <a:pt x="9219" y="10219"/>
                  <a:pt x="9313" y="10250"/>
                  <a:pt x="9406" y="10250"/>
                </a:cubicBezTo>
                <a:cubicBezTo>
                  <a:pt x="9344" y="10157"/>
                  <a:pt x="9250" y="10125"/>
                  <a:pt x="9156" y="10157"/>
                </a:cubicBezTo>
                <a:close/>
                <a:moveTo>
                  <a:pt x="7750" y="3875"/>
                </a:moveTo>
                <a:cubicBezTo>
                  <a:pt x="7750" y="3875"/>
                  <a:pt x="7750" y="3907"/>
                  <a:pt x="7750" y="3907"/>
                </a:cubicBezTo>
                <a:cubicBezTo>
                  <a:pt x="7750" y="3875"/>
                  <a:pt x="7750" y="3875"/>
                  <a:pt x="7750" y="3875"/>
                </a:cubicBezTo>
                <a:cubicBezTo>
                  <a:pt x="7781" y="3875"/>
                  <a:pt x="7781" y="3844"/>
                  <a:pt x="7781" y="3813"/>
                </a:cubicBezTo>
                <a:cubicBezTo>
                  <a:pt x="7813" y="3750"/>
                  <a:pt x="7875" y="3750"/>
                  <a:pt x="7969" y="3782"/>
                </a:cubicBezTo>
                <a:cubicBezTo>
                  <a:pt x="8031" y="3813"/>
                  <a:pt x="8094" y="3813"/>
                  <a:pt x="8156" y="3782"/>
                </a:cubicBezTo>
                <a:cubicBezTo>
                  <a:pt x="7969" y="3719"/>
                  <a:pt x="7781" y="3594"/>
                  <a:pt x="7563" y="3688"/>
                </a:cubicBezTo>
                <a:cubicBezTo>
                  <a:pt x="7625" y="3657"/>
                  <a:pt x="7625" y="3625"/>
                  <a:pt x="7625" y="3594"/>
                </a:cubicBezTo>
                <a:cubicBezTo>
                  <a:pt x="7625" y="3563"/>
                  <a:pt x="7625" y="3563"/>
                  <a:pt x="7625" y="3563"/>
                </a:cubicBezTo>
                <a:cubicBezTo>
                  <a:pt x="7625" y="3563"/>
                  <a:pt x="7625" y="3563"/>
                  <a:pt x="7625" y="3563"/>
                </a:cubicBezTo>
                <a:cubicBezTo>
                  <a:pt x="7813" y="3563"/>
                  <a:pt x="8000" y="3594"/>
                  <a:pt x="8156" y="3688"/>
                </a:cubicBezTo>
                <a:cubicBezTo>
                  <a:pt x="8219" y="3719"/>
                  <a:pt x="8281" y="3782"/>
                  <a:pt x="8344" y="3782"/>
                </a:cubicBezTo>
                <a:cubicBezTo>
                  <a:pt x="8375" y="3782"/>
                  <a:pt x="8375" y="3782"/>
                  <a:pt x="8375" y="3813"/>
                </a:cubicBezTo>
                <a:cubicBezTo>
                  <a:pt x="8375" y="3813"/>
                  <a:pt x="8406" y="3813"/>
                  <a:pt x="8406" y="3813"/>
                </a:cubicBezTo>
                <a:cubicBezTo>
                  <a:pt x="8406" y="3782"/>
                  <a:pt x="8406" y="3750"/>
                  <a:pt x="8375" y="3719"/>
                </a:cubicBezTo>
                <a:cubicBezTo>
                  <a:pt x="8344" y="3688"/>
                  <a:pt x="8250" y="3688"/>
                  <a:pt x="8281" y="3594"/>
                </a:cubicBezTo>
                <a:cubicBezTo>
                  <a:pt x="8281" y="3563"/>
                  <a:pt x="8250" y="3500"/>
                  <a:pt x="8281" y="3469"/>
                </a:cubicBezTo>
                <a:cubicBezTo>
                  <a:pt x="8344" y="3438"/>
                  <a:pt x="8406" y="3469"/>
                  <a:pt x="8469" y="3532"/>
                </a:cubicBezTo>
                <a:cubicBezTo>
                  <a:pt x="8500" y="3532"/>
                  <a:pt x="8563" y="3532"/>
                  <a:pt x="8594" y="3532"/>
                </a:cubicBezTo>
                <a:cubicBezTo>
                  <a:pt x="8656" y="3563"/>
                  <a:pt x="8656" y="3594"/>
                  <a:pt x="8594" y="3625"/>
                </a:cubicBezTo>
                <a:cubicBezTo>
                  <a:pt x="8594" y="3657"/>
                  <a:pt x="8594" y="3657"/>
                  <a:pt x="8563" y="3657"/>
                </a:cubicBezTo>
                <a:cubicBezTo>
                  <a:pt x="8563" y="3657"/>
                  <a:pt x="8563" y="3657"/>
                  <a:pt x="8563" y="3657"/>
                </a:cubicBezTo>
                <a:cubicBezTo>
                  <a:pt x="8563" y="3719"/>
                  <a:pt x="8656" y="3688"/>
                  <a:pt x="8656" y="3719"/>
                </a:cubicBezTo>
                <a:cubicBezTo>
                  <a:pt x="8688" y="3719"/>
                  <a:pt x="8750" y="3750"/>
                  <a:pt x="8781" y="3719"/>
                </a:cubicBezTo>
                <a:cubicBezTo>
                  <a:pt x="8781" y="3688"/>
                  <a:pt x="8719" y="3657"/>
                  <a:pt x="8750" y="3625"/>
                </a:cubicBezTo>
                <a:cubicBezTo>
                  <a:pt x="8781" y="3594"/>
                  <a:pt x="8844" y="3625"/>
                  <a:pt x="8875" y="3657"/>
                </a:cubicBezTo>
                <a:cubicBezTo>
                  <a:pt x="8906" y="3688"/>
                  <a:pt x="8969" y="3719"/>
                  <a:pt x="9000" y="3750"/>
                </a:cubicBezTo>
                <a:lnTo>
                  <a:pt x="9000" y="3750"/>
                </a:lnTo>
                <a:cubicBezTo>
                  <a:pt x="9031" y="3750"/>
                  <a:pt x="9063" y="3782"/>
                  <a:pt x="9094" y="3782"/>
                </a:cubicBezTo>
                <a:cubicBezTo>
                  <a:pt x="9125" y="3782"/>
                  <a:pt x="9156" y="3782"/>
                  <a:pt x="9156" y="3750"/>
                </a:cubicBezTo>
                <a:cubicBezTo>
                  <a:pt x="9156" y="3688"/>
                  <a:pt x="9125" y="3688"/>
                  <a:pt x="9125" y="3688"/>
                </a:cubicBezTo>
                <a:cubicBezTo>
                  <a:pt x="9031" y="3688"/>
                  <a:pt x="9031" y="3657"/>
                  <a:pt x="9094" y="3594"/>
                </a:cubicBezTo>
                <a:cubicBezTo>
                  <a:pt x="9094" y="3594"/>
                  <a:pt x="9094" y="3594"/>
                  <a:pt x="9094" y="3563"/>
                </a:cubicBezTo>
                <a:cubicBezTo>
                  <a:pt x="8844" y="3563"/>
                  <a:pt x="8594" y="3563"/>
                  <a:pt x="8375" y="3344"/>
                </a:cubicBezTo>
                <a:cubicBezTo>
                  <a:pt x="8531" y="3344"/>
                  <a:pt x="8656" y="3375"/>
                  <a:pt x="8750" y="3469"/>
                </a:cubicBezTo>
                <a:cubicBezTo>
                  <a:pt x="8813" y="3532"/>
                  <a:pt x="8875" y="3532"/>
                  <a:pt x="8969" y="3500"/>
                </a:cubicBezTo>
                <a:cubicBezTo>
                  <a:pt x="8875" y="3469"/>
                  <a:pt x="8750" y="3438"/>
                  <a:pt x="8688" y="3344"/>
                </a:cubicBezTo>
                <a:cubicBezTo>
                  <a:pt x="8688" y="3313"/>
                  <a:pt x="8656" y="3282"/>
                  <a:pt x="8656" y="3282"/>
                </a:cubicBezTo>
                <a:cubicBezTo>
                  <a:pt x="8563" y="3344"/>
                  <a:pt x="8469" y="3282"/>
                  <a:pt x="8406" y="3250"/>
                </a:cubicBezTo>
                <a:cubicBezTo>
                  <a:pt x="8344" y="3219"/>
                  <a:pt x="8281" y="3188"/>
                  <a:pt x="8281" y="3282"/>
                </a:cubicBezTo>
                <a:cubicBezTo>
                  <a:pt x="8281" y="3313"/>
                  <a:pt x="8313" y="3375"/>
                  <a:pt x="8250" y="3375"/>
                </a:cubicBezTo>
                <a:cubicBezTo>
                  <a:pt x="8219" y="3375"/>
                  <a:pt x="8188" y="3344"/>
                  <a:pt x="8156" y="3313"/>
                </a:cubicBezTo>
                <a:cubicBezTo>
                  <a:pt x="8125" y="3313"/>
                  <a:pt x="8125" y="3282"/>
                  <a:pt x="8094" y="3250"/>
                </a:cubicBezTo>
                <a:cubicBezTo>
                  <a:pt x="8094" y="3250"/>
                  <a:pt x="8063" y="3188"/>
                  <a:pt x="8031" y="3219"/>
                </a:cubicBezTo>
                <a:cubicBezTo>
                  <a:pt x="8094" y="3313"/>
                  <a:pt x="8000" y="3469"/>
                  <a:pt x="8219" y="3438"/>
                </a:cubicBezTo>
                <a:cubicBezTo>
                  <a:pt x="8219" y="3469"/>
                  <a:pt x="8219" y="3469"/>
                  <a:pt x="8219" y="3500"/>
                </a:cubicBezTo>
                <a:cubicBezTo>
                  <a:pt x="8063" y="3438"/>
                  <a:pt x="7906" y="3563"/>
                  <a:pt x="7750" y="3500"/>
                </a:cubicBezTo>
                <a:cubicBezTo>
                  <a:pt x="7750" y="3469"/>
                  <a:pt x="7844" y="3469"/>
                  <a:pt x="7813" y="3438"/>
                </a:cubicBezTo>
                <a:cubicBezTo>
                  <a:pt x="7750" y="3375"/>
                  <a:pt x="7656" y="3407"/>
                  <a:pt x="7594" y="3375"/>
                </a:cubicBezTo>
                <a:cubicBezTo>
                  <a:pt x="7594" y="3469"/>
                  <a:pt x="7719" y="3500"/>
                  <a:pt x="7625" y="3563"/>
                </a:cubicBezTo>
                <a:cubicBezTo>
                  <a:pt x="7625" y="3563"/>
                  <a:pt x="7625" y="3563"/>
                  <a:pt x="7625" y="3594"/>
                </a:cubicBezTo>
                <a:cubicBezTo>
                  <a:pt x="7594" y="3625"/>
                  <a:pt x="7563" y="3594"/>
                  <a:pt x="7531" y="3594"/>
                </a:cubicBezTo>
                <a:lnTo>
                  <a:pt x="7531" y="3594"/>
                </a:lnTo>
                <a:cubicBezTo>
                  <a:pt x="7375" y="3532"/>
                  <a:pt x="7219" y="3469"/>
                  <a:pt x="7063" y="3438"/>
                </a:cubicBezTo>
                <a:cubicBezTo>
                  <a:pt x="7063" y="3500"/>
                  <a:pt x="7156" y="3532"/>
                  <a:pt x="7188" y="3594"/>
                </a:cubicBezTo>
                <a:cubicBezTo>
                  <a:pt x="7250" y="3563"/>
                  <a:pt x="7313" y="3563"/>
                  <a:pt x="7375" y="3563"/>
                </a:cubicBezTo>
                <a:cubicBezTo>
                  <a:pt x="7375" y="3625"/>
                  <a:pt x="7313" y="3625"/>
                  <a:pt x="7281" y="3657"/>
                </a:cubicBezTo>
                <a:cubicBezTo>
                  <a:pt x="7313" y="3719"/>
                  <a:pt x="7188" y="3750"/>
                  <a:pt x="7219" y="3844"/>
                </a:cubicBezTo>
                <a:cubicBezTo>
                  <a:pt x="7281" y="3875"/>
                  <a:pt x="7406" y="3844"/>
                  <a:pt x="7406" y="3938"/>
                </a:cubicBezTo>
                <a:cubicBezTo>
                  <a:pt x="7438" y="4032"/>
                  <a:pt x="7469" y="4000"/>
                  <a:pt x="7531" y="4000"/>
                </a:cubicBezTo>
                <a:cubicBezTo>
                  <a:pt x="7563" y="3969"/>
                  <a:pt x="7594" y="3938"/>
                  <a:pt x="7625" y="3875"/>
                </a:cubicBezTo>
                <a:cubicBezTo>
                  <a:pt x="7625" y="3844"/>
                  <a:pt x="7594" y="3813"/>
                  <a:pt x="7563" y="3844"/>
                </a:cubicBezTo>
                <a:cubicBezTo>
                  <a:pt x="7531" y="3844"/>
                  <a:pt x="7469" y="3907"/>
                  <a:pt x="7469" y="3813"/>
                </a:cubicBezTo>
                <a:cubicBezTo>
                  <a:pt x="7469" y="3750"/>
                  <a:pt x="7531" y="3782"/>
                  <a:pt x="7594" y="3782"/>
                </a:cubicBezTo>
                <a:cubicBezTo>
                  <a:pt x="7625" y="3750"/>
                  <a:pt x="7688" y="3782"/>
                  <a:pt x="7719" y="3813"/>
                </a:cubicBezTo>
                <a:cubicBezTo>
                  <a:pt x="7750" y="3813"/>
                  <a:pt x="7750" y="3813"/>
                  <a:pt x="7781" y="3813"/>
                </a:cubicBezTo>
                <a:cubicBezTo>
                  <a:pt x="7750" y="3844"/>
                  <a:pt x="7750" y="3875"/>
                  <a:pt x="7750" y="3875"/>
                </a:cubicBezTo>
                <a:close/>
                <a:moveTo>
                  <a:pt x="34188" y="2469"/>
                </a:moveTo>
                <a:cubicBezTo>
                  <a:pt x="34188" y="2469"/>
                  <a:pt x="34188" y="2469"/>
                  <a:pt x="34188" y="2469"/>
                </a:cubicBezTo>
                <a:cubicBezTo>
                  <a:pt x="34156" y="2469"/>
                  <a:pt x="34156" y="2469"/>
                  <a:pt x="34156" y="2500"/>
                </a:cubicBezTo>
                <a:cubicBezTo>
                  <a:pt x="34188" y="2500"/>
                  <a:pt x="34188" y="2500"/>
                  <a:pt x="34188" y="2469"/>
                </a:cubicBezTo>
                <a:close/>
                <a:moveTo>
                  <a:pt x="34156" y="2500"/>
                </a:moveTo>
                <a:cubicBezTo>
                  <a:pt x="34063" y="2563"/>
                  <a:pt x="33969" y="2594"/>
                  <a:pt x="33906" y="2657"/>
                </a:cubicBezTo>
                <a:cubicBezTo>
                  <a:pt x="33844" y="2657"/>
                  <a:pt x="33750" y="2688"/>
                  <a:pt x="33688" y="2657"/>
                </a:cubicBezTo>
                <a:cubicBezTo>
                  <a:pt x="33719" y="2594"/>
                  <a:pt x="33750" y="2532"/>
                  <a:pt x="33844" y="2500"/>
                </a:cubicBezTo>
                <a:cubicBezTo>
                  <a:pt x="34000" y="2469"/>
                  <a:pt x="34125" y="2344"/>
                  <a:pt x="34250" y="2250"/>
                </a:cubicBezTo>
                <a:cubicBezTo>
                  <a:pt x="34313" y="2219"/>
                  <a:pt x="34281" y="2188"/>
                  <a:pt x="34281" y="2188"/>
                </a:cubicBezTo>
                <a:cubicBezTo>
                  <a:pt x="34250" y="2157"/>
                  <a:pt x="34250" y="2188"/>
                  <a:pt x="34219" y="2188"/>
                </a:cubicBezTo>
                <a:cubicBezTo>
                  <a:pt x="33875" y="2407"/>
                  <a:pt x="33500" y="2594"/>
                  <a:pt x="33125" y="2750"/>
                </a:cubicBezTo>
                <a:cubicBezTo>
                  <a:pt x="33063" y="2750"/>
                  <a:pt x="32969" y="2750"/>
                  <a:pt x="32969" y="2813"/>
                </a:cubicBezTo>
                <a:cubicBezTo>
                  <a:pt x="32906" y="2938"/>
                  <a:pt x="32813" y="2875"/>
                  <a:pt x="32719" y="2907"/>
                </a:cubicBezTo>
                <a:cubicBezTo>
                  <a:pt x="32594" y="3000"/>
                  <a:pt x="32625" y="2813"/>
                  <a:pt x="32500" y="2782"/>
                </a:cubicBezTo>
                <a:cubicBezTo>
                  <a:pt x="32688" y="2750"/>
                  <a:pt x="32781" y="2625"/>
                  <a:pt x="32938" y="2719"/>
                </a:cubicBezTo>
                <a:cubicBezTo>
                  <a:pt x="32938" y="2719"/>
                  <a:pt x="32969" y="2719"/>
                  <a:pt x="32969" y="2688"/>
                </a:cubicBezTo>
                <a:cubicBezTo>
                  <a:pt x="33000" y="2532"/>
                  <a:pt x="33156" y="2625"/>
                  <a:pt x="33250" y="2594"/>
                </a:cubicBezTo>
                <a:cubicBezTo>
                  <a:pt x="33344" y="2563"/>
                  <a:pt x="33469" y="2563"/>
                  <a:pt x="33531" y="2438"/>
                </a:cubicBezTo>
                <a:cubicBezTo>
                  <a:pt x="33563" y="2375"/>
                  <a:pt x="33688" y="2344"/>
                  <a:pt x="33625" y="2282"/>
                </a:cubicBezTo>
                <a:cubicBezTo>
                  <a:pt x="33594" y="2219"/>
                  <a:pt x="33500" y="2250"/>
                  <a:pt x="33438" y="2250"/>
                </a:cubicBezTo>
                <a:cubicBezTo>
                  <a:pt x="33438" y="2250"/>
                  <a:pt x="33438" y="2250"/>
                  <a:pt x="33406" y="2250"/>
                </a:cubicBezTo>
                <a:cubicBezTo>
                  <a:pt x="33406" y="2282"/>
                  <a:pt x="33500" y="2282"/>
                  <a:pt x="33469" y="2344"/>
                </a:cubicBezTo>
                <a:cubicBezTo>
                  <a:pt x="33375" y="2438"/>
                  <a:pt x="33344" y="2282"/>
                  <a:pt x="33281" y="2313"/>
                </a:cubicBezTo>
                <a:cubicBezTo>
                  <a:pt x="33281" y="2407"/>
                  <a:pt x="33281" y="2407"/>
                  <a:pt x="33188" y="2375"/>
                </a:cubicBezTo>
                <a:cubicBezTo>
                  <a:pt x="33125" y="2375"/>
                  <a:pt x="33063" y="2375"/>
                  <a:pt x="33000" y="2407"/>
                </a:cubicBezTo>
                <a:cubicBezTo>
                  <a:pt x="32844" y="2438"/>
                  <a:pt x="32719" y="2563"/>
                  <a:pt x="32563" y="2625"/>
                </a:cubicBezTo>
                <a:cubicBezTo>
                  <a:pt x="32531" y="2657"/>
                  <a:pt x="32500" y="2688"/>
                  <a:pt x="32469" y="2657"/>
                </a:cubicBezTo>
                <a:cubicBezTo>
                  <a:pt x="32344" y="2532"/>
                  <a:pt x="32219" y="2438"/>
                  <a:pt x="32031" y="2532"/>
                </a:cubicBezTo>
                <a:cubicBezTo>
                  <a:pt x="32000" y="2563"/>
                  <a:pt x="31969" y="2594"/>
                  <a:pt x="31906" y="2563"/>
                </a:cubicBezTo>
                <a:cubicBezTo>
                  <a:pt x="31875" y="2532"/>
                  <a:pt x="31906" y="2469"/>
                  <a:pt x="31938" y="2438"/>
                </a:cubicBezTo>
                <a:cubicBezTo>
                  <a:pt x="31969" y="2344"/>
                  <a:pt x="32031" y="2250"/>
                  <a:pt x="31844" y="2250"/>
                </a:cubicBezTo>
                <a:cubicBezTo>
                  <a:pt x="31781" y="2250"/>
                  <a:pt x="31750" y="2219"/>
                  <a:pt x="31781" y="2188"/>
                </a:cubicBezTo>
                <a:cubicBezTo>
                  <a:pt x="31813" y="2157"/>
                  <a:pt x="31875" y="2125"/>
                  <a:pt x="31906" y="2125"/>
                </a:cubicBezTo>
                <a:cubicBezTo>
                  <a:pt x="32000" y="2157"/>
                  <a:pt x="32063" y="2125"/>
                  <a:pt x="32094" y="2032"/>
                </a:cubicBezTo>
                <a:cubicBezTo>
                  <a:pt x="32156" y="1969"/>
                  <a:pt x="32188" y="1969"/>
                  <a:pt x="32250" y="2000"/>
                </a:cubicBezTo>
                <a:cubicBezTo>
                  <a:pt x="32281" y="2000"/>
                  <a:pt x="32250" y="2094"/>
                  <a:pt x="32344" y="2032"/>
                </a:cubicBezTo>
                <a:lnTo>
                  <a:pt x="32344" y="2032"/>
                </a:lnTo>
                <a:cubicBezTo>
                  <a:pt x="32375" y="2000"/>
                  <a:pt x="32438" y="2000"/>
                  <a:pt x="32500" y="1969"/>
                </a:cubicBezTo>
                <a:cubicBezTo>
                  <a:pt x="32406" y="1875"/>
                  <a:pt x="32344" y="2000"/>
                  <a:pt x="32250" y="2000"/>
                </a:cubicBezTo>
                <a:cubicBezTo>
                  <a:pt x="32344" y="1875"/>
                  <a:pt x="32469" y="1782"/>
                  <a:pt x="32594" y="1719"/>
                </a:cubicBezTo>
                <a:cubicBezTo>
                  <a:pt x="32563" y="1657"/>
                  <a:pt x="32500" y="1657"/>
                  <a:pt x="32406" y="1657"/>
                </a:cubicBezTo>
                <a:cubicBezTo>
                  <a:pt x="32281" y="1719"/>
                  <a:pt x="32188" y="1813"/>
                  <a:pt x="32063" y="1907"/>
                </a:cubicBezTo>
                <a:cubicBezTo>
                  <a:pt x="31906" y="2032"/>
                  <a:pt x="31750" y="2125"/>
                  <a:pt x="31594" y="2219"/>
                </a:cubicBezTo>
                <a:cubicBezTo>
                  <a:pt x="31344" y="2344"/>
                  <a:pt x="31125" y="2532"/>
                  <a:pt x="30844" y="2625"/>
                </a:cubicBezTo>
                <a:cubicBezTo>
                  <a:pt x="31063" y="2313"/>
                  <a:pt x="31313" y="2032"/>
                  <a:pt x="31469" y="1688"/>
                </a:cubicBezTo>
                <a:cubicBezTo>
                  <a:pt x="31469" y="1688"/>
                  <a:pt x="31500" y="1657"/>
                  <a:pt x="31500" y="1657"/>
                </a:cubicBezTo>
                <a:cubicBezTo>
                  <a:pt x="31625" y="1594"/>
                  <a:pt x="31656" y="1532"/>
                  <a:pt x="31625" y="1375"/>
                </a:cubicBezTo>
                <a:cubicBezTo>
                  <a:pt x="31594" y="1344"/>
                  <a:pt x="31625" y="1344"/>
                  <a:pt x="31656" y="1313"/>
                </a:cubicBezTo>
                <a:cubicBezTo>
                  <a:pt x="31844" y="1250"/>
                  <a:pt x="31906" y="1094"/>
                  <a:pt x="31969" y="907"/>
                </a:cubicBezTo>
                <a:cubicBezTo>
                  <a:pt x="32000" y="875"/>
                  <a:pt x="31938" y="813"/>
                  <a:pt x="31969" y="750"/>
                </a:cubicBezTo>
                <a:cubicBezTo>
                  <a:pt x="32063" y="625"/>
                  <a:pt x="32156" y="469"/>
                  <a:pt x="32281" y="407"/>
                </a:cubicBezTo>
                <a:cubicBezTo>
                  <a:pt x="32281" y="313"/>
                  <a:pt x="32281" y="313"/>
                  <a:pt x="32344" y="313"/>
                </a:cubicBezTo>
                <a:cubicBezTo>
                  <a:pt x="32375" y="282"/>
                  <a:pt x="32438" y="313"/>
                  <a:pt x="32438" y="250"/>
                </a:cubicBezTo>
                <a:cubicBezTo>
                  <a:pt x="32438" y="188"/>
                  <a:pt x="32375" y="188"/>
                  <a:pt x="32344" y="188"/>
                </a:cubicBezTo>
                <a:cubicBezTo>
                  <a:pt x="32313" y="157"/>
                  <a:pt x="32281" y="219"/>
                  <a:pt x="32250" y="250"/>
                </a:cubicBezTo>
                <a:cubicBezTo>
                  <a:pt x="32219" y="282"/>
                  <a:pt x="32219" y="313"/>
                  <a:pt x="32219" y="313"/>
                </a:cubicBezTo>
                <a:cubicBezTo>
                  <a:pt x="32219" y="375"/>
                  <a:pt x="32188" y="375"/>
                  <a:pt x="32156" y="375"/>
                </a:cubicBezTo>
                <a:cubicBezTo>
                  <a:pt x="32063" y="407"/>
                  <a:pt x="31969" y="500"/>
                  <a:pt x="31906" y="594"/>
                </a:cubicBezTo>
                <a:cubicBezTo>
                  <a:pt x="31844" y="719"/>
                  <a:pt x="31750" y="813"/>
                  <a:pt x="31656" y="907"/>
                </a:cubicBezTo>
                <a:cubicBezTo>
                  <a:pt x="31656" y="907"/>
                  <a:pt x="31625" y="938"/>
                  <a:pt x="31594" y="938"/>
                </a:cubicBezTo>
                <a:cubicBezTo>
                  <a:pt x="31563" y="875"/>
                  <a:pt x="31594" y="875"/>
                  <a:pt x="31625" y="875"/>
                </a:cubicBezTo>
                <a:cubicBezTo>
                  <a:pt x="31781" y="594"/>
                  <a:pt x="31969" y="344"/>
                  <a:pt x="31938" y="0"/>
                </a:cubicBezTo>
                <a:cubicBezTo>
                  <a:pt x="31750" y="157"/>
                  <a:pt x="31563" y="250"/>
                  <a:pt x="31406" y="469"/>
                </a:cubicBezTo>
                <a:cubicBezTo>
                  <a:pt x="31250" y="688"/>
                  <a:pt x="31063" y="875"/>
                  <a:pt x="30906" y="1063"/>
                </a:cubicBezTo>
                <a:cubicBezTo>
                  <a:pt x="30781" y="1219"/>
                  <a:pt x="30625" y="1375"/>
                  <a:pt x="30469" y="1469"/>
                </a:cubicBezTo>
                <a:cubicBezTo>
                  <a:pt x="30094" y="1688"/>
                  <a:pt x="29750" y="1969"/>
                  <a:pt x="29375" y="2188"/>
                </a:cubicBezTo>
                <a:cubicBezTo>
                  <a:pt x="28906" y="2500"/>
                  <a:pt x="28438" y="2813"/>
                  <a:pt x="27969" y="3094"/>
                </a:cubicBezTo>
                <a:cubicBezTo>
                  <a:pt x="27438" y="3407"/>
                  <a:pt x="26844" y="3657"/>
                  <a:pt x="26281" y="3875"/>
                </a:cubicBezTo>
                <a:cubicBezTo>
                  <a:pt x="25813" y="4063"/>
                  <a:pt x="25344" y="4219"/>
                  <a:pt x="24875" y="4344"/>
                </a:cubicBezTo>
                <a:cubicBezTo>
                  <a:pt x="24656" y="4407"/>
                  <a:pt x="24438" y="4500"/>
                  <a:pt x="24219" y="4438"/>
                </a:cubicBezTo>
                <a:cubicBezTo>
                  <a:pt x="24156" y="4438"/>
                  <a:pt x="24125" y="4469"/>
                  <a:pt x="24125" y="4532"/>
                </a:cubicBezTo>
                <a:cubicBezTo>
                  <a:pt x="24344" y="4532"/>
                  <a:pt x="24563" y="4532"/>
                  <a:pt x="24750" y="4657"/>
                </a:cubicBezTo>
                <a:cubicBezTo>
                  <a:pt x="24063" y="4813"/>
                  <a:pt x="23344" y="4907"/>
                  <a:pt x="22656" y="4969"/>
                </a:cubicBezTo>
                <a:cubicBezTo>
                  <a:pt x="22719" y="5000"/>
                  <a:pt x="22781" y="5125"/>
                  <a:pt x="22906" y="5063"/>
                </a:cubicBezTo>
                <a:cubicBezTo>
                  <a:pt x="22938" y="5032"/>
                  <a:pt x="23031" y="5094"/>
                  <a:pt x="23031" y="5125"/>
                </a:cubicBezTo>
                <a:cubicBezTo>
                  <a:pt x="23031" y="5219"/>
                  <a:pt x="22938" y="5188"/>
                  <a:pt x="22906" y="5157"/>
                </a:cubicBezTo>
                <a:cubicBezTo>
                  <a:pt x="22781" y="5157"/>
                  <a:pt x="22656" y="5157"/>
                  <a:pt x="22500" y="5219"/>
                </a:cubicBezTo>
                <a:cubicBezTo>
                  <a:pt x="22594" y="5250"/>
                  <a:pt x="22625" y="5438"/>
                  <a:pt x="22750" y="5250"/>
                </a:cubicBezTo>
                <a:cubicBezTo>
                  <a:pt x="22750" y="5250"/>
                  <a:pt x="22781" y="5250"/>
                  <a:pt x="22813" y="5250"/>
                </a:cubicBezTo>
                <a:cubicBezTo>
                  <a:pt x="22906" y="5250"/>
                  <a:pt x="22938" y="5250"/>
                  <a:pt x="23125" y="5344"/>
                </a:cubicBezTo>
                <a:cubicBezTo>
                  <a:pt x="22938" y="5407"/>
                  <a:pt x="22781" y="5438"/>
                  <a:pt x="22594" y="5407"/>
                </a:cubicBezTo>
                <a:cubicBezTo>
                  <a:pt x="22500" y="5407"/>
                  <a:pt x="22438" y="5407"/>
                  <a:pt x="22344" y="5438"/>
                </a:cubicBezTo>
                <a:cubicBezTo>
                  <a:pt x="22281" y="5469"/>
                  <a:pt x="22250" y="5500"/>
                  <a:pt x="22188" y="5438"/>
                </a:cubicBezTo>
                <a:cubicBezTo>
                  <a:pt x="22063" y="5375"/>
                  <a:pt x="21906" y="5375"/>
                  <a:pt x="21781" y="5313"/>
                </a:cubicBezTo>
                <a:cubicBezTo>
                  <a:pt x="21781" y="5313"/>
                  <a:pt x="21750" y="5313"/>
                  <a:pt x="21750" y="5313"/>
                </a:cubicBezTo>
                <a:cubicBezTo>
                  <a:pt x="21844" y="5438"/>
                  <a:pt x="21813" y="5500"/>
                  <a:pt x="21688" y="5532"/>
                </a:cubicBezTo>
                <a:cubicBezTo>
                  <a:pt x="21563" y="5532"/>
                  <a:pt x="21406" y="5563"/>
                  <a:pt x="21281" y="5438"/>
                </a:cubicBezTo>
                <a:cubicBezTo>
                  <a:pt x="21344" y="5532"/>
                  <a:pt x="21313" y="5563"/>
                  <a:pt x="21219" y="5563"/>
                </a:cubicBezTo>
                <a:cubicBezTo>
                  <a:pt x="21031" y="5563"/>
                  <a:pt x="20875" y="5594"/>
                  <a:pt x="20719" y="5594"/>
                </a:cubicBezTo>
                <a:cubicBezTo>
                  <a:pt x="20188" y="5594"/>
                  <a:pt x="19688" y="5594"/>
                  <a:pt x="19156" y="5532"/>
                </a:cubicBezTo>
                <a:cubicBezTo>
                  <a:pt x="18906" y="5500"/>
                  <a:pt x="18656" y="5438"/>
                  <a:pt x="18438" y="5375"/>
                </a:cubicBezTo>
                <a:cubicBezTo>
                  <a:pt x="18406" y="5344"/>
                  <a:pt x="18375" y="5344"/>
                  <a:pt x="18344" y="5375"/>
                </a:cubicBezTo>
                <a:cubicBezTo>
                  <a:pt x="18344" y="5407"/>
                  <a:pt x="18375" y="5438"/>
                  <a:pt x="18406" y="5438"/>
                </a:cubicBezTo>
                <a:cubicBezTo>
                  <a:pt x="18469" y="5407"/>
                  <a:pt x="18500" y="5469"/>
                  <a:pt x="18563" y="5469"/>
                </a:cubicBezTo>
                <a:cubicBezTo>
                  <a:pt x="18594" y="5469"/>
                  <a:pt x="18625" y="5469"/>
                  <a:pt x="18625" y="5500"/>
                </a:cubicBezTo>
                <a:cubicBezTo>
                  <a:pt x="18656" y="5500"/>
                  <a:pt x="18656" y="5500"/>
                  <a:pt x="18688" y="5532"/>
                </a:cubicBezTo>
                <a:cubicBezTo>
                  <a:pt x="18688" y="5532"/>
                  <a:pt x="18719" y="5532"/>
                  <a:pt x="18719" y="5532"/>
                </a:cubicBezTo>
                <a:cubicBezTo>
                  <a:pt x="18813" y="5500"/>
                  <a:pt x="18875" y="5563"/>
                  <a:pt x="18969" y="5563"/>
                </a:cubicBezTo>
                <a:cubicBezTo>
                  <a:pt x="18844" y="5625"/>
                  <a:pt x="18719" y="5563"/>
                  <a:pt x="18594" y="5563"/>
                </a:cubicBezTo>
                <a:cubicBezTo>
                  <a:pt x="18563" y="5563"/>
                  <a:pt x="18531" y="5532"/>
                  <a:pt x="18500" y="5500"/>
                </a:cubicBezTo>
                <a:cubicBezTo>
                  <a:pt x="18469" y="5500"/>
                  <a:pt x="18469" y="5500"/>
                  <a:pt x="18438" y="5500"/>
                </a:cubicBezTo>
                <a:cubicBezTo>
                  <a:pt x="18406" y="5500"/>
                  <a:pt x="18375" y="5532"/>
                  <a:pt x="18344" y="5500"/>
                </a:cubicBezTo>
                <a:cubicBezTo>
                  <a:pt x="18313" y="5500"/>
                  <a:pt x="18281" y="5532"/>
                  <a:pt x="18250" y="5532"/>
                </a:cubicBezTo>
                <a:cubicBezTo>
                  <a:pt x="18344" y="5563"/>
                  <a:pt x="18438" y="5625"/>
                  <a:pt x="18531" y="5594"/>
                </a:cubicBezTo>
                <a:cubicBezTo>
                  <a:pt x="18531" y="5657"/>
                  <a:pt x="18469" y="5657"/>
                  <a:pt x="18469" y="5657"/>
                </a:cubicBezTo>
                <a:cubicBezTo>
                  <a:pt x="18406" y="5750"/>
                  <a:pt x="18375" y="5750"/>
                  <a:pt x="18344" y="5657"/>
                </a:cubicBezTo>
                <a:cubicBezTo>
                  <a:pt x="18344" y="5625"/>
                  <a:pt x="18281" y="5625"/>
                  <a:pt x="18250" y="5625"/>
                </a:cubicBezTo>
                <a:cubicBezTo>
                  <a:pt x="18156" y="5750"/>
                  <a:pt x="18156" y="5563"/>
                  <a:pt x="18094" y="5594"/>
                </a:cubicBezTo>
                <a:cubicBezTo>
                  <a:pt x="18063" y="5532"/>
                  <a:pt x="18125" y="5563"/>
                  <a:pt x="18125" y="5563"/>
                </a:cubicBezTo>
                <a:cubicBezTo>
                  <a:pt x="18188" y="5500"/>
                  <a:pt x="18156" y="5469"/>
                  <a:pt x="18094" y="5438"/>
                </a:cubicBezTo>
                <a:cubicBezTo>
                  <a:pt x="17938" y="5407"/>
                  <a:pt x="17750" y="5375"/>
                  <a:pt x="17594" y="5313"/>
                </a:cubicBezTo>
                <a:cubicBezTo>
                  <a:pt x="17438" y="5250"/>
                  <a:pt x="17281" y="5219"/>
                  <a:pt x="17156" y="5157"/>
                </a:cubicBezTo>
                <a:cubicBezTo>
                  <a:pt x="17125" y="5125"/>
                  <a:pt x="17063" y="5125"/>
                  <a:pt x="17031" y="5157"/>
                </a:cubicBezTo>
                <a:cubicBezTo>
                  <a:pt x="17125" y="5282"/>
                  <a:pt x="17250" y="5344"/>
                  <a:pt x="17344" y="5250"/>
                </a:cubicBezTo>
                <a:cubicBezTo>
                  <a:pt x="17344" y="5344"/>
                  <a:pt x="17375" y="5407"/>
                  <a:pt x="17500" y="5407"/>
                </a:cubicBezTo>
                <a:cubicBezTo>
                  <a:pt x="17531" y="5407"/>
                  <a:pt x="17563" y="5438"/>
                  <a:pt x="17625" y="5469"/>
                </a:cubicBezTo>
                <a:cubicBezTo>
                  <a:pt x="17531" y="5500"/>
                  <a:pt x="17438" y="5469"/>
                  <a:pt x="17344" y="5438"/>
                </a:cubicBezTo>
                <a:cubicBezTo>
                  <a:pt x="17125" y="5344"/>
                  <a:pt x="16938" y="5282"/>
                  <a:pt x="16719" y="5188"/>
                </a:cubicBezTo>
                <a:cubicBezTo>
                  <a:pt x="16688" y="5188"/>
                  <a:pt x="16656" y="5157"/>
                  <a:pt x="16625" y="5219"/>
                </a:cubicBezTo>
                <a:cubicBezTo>
                  <a:pt x="16594" y="5313"/>
                  <a:pt x="16500" y="5250"/>
                  <a:pt x="16469" y="5219"/>
                </a:cubicBezTo>
                <a:cubicBezTo>
                  <a:pt x="16313" y="5094"/>
                  <a:pt x="16313" y="5094"/>
                  <a:pt x="16188" y="5250"/>
                </a:cubicBezTo>
                <a:cubicBezTo>
                  <a:pt x="16375" y="5250"/>
                  <a:pt x="16500" y="5344"/>
                  <a:pt x="16656" y="5438"/>
                </a:cubicBezTo>
                <a:cubicBezTo>
                  <a:pt x="16500" y="5594"/>
                  <a:pt x="16438" y="5438"/>
                  <a:pt x="16344" y="5375"/>
                </a:cubicBezTo>
                <a:cubicBezTo>
                  <a:pt x="16313" y="5375"/>
                  <a:pt x="16344" y="5282"/>
                  <a:pt x="16313" y="5344"/>
                </a:cubicBezTo>
                <a:cubicBezTo>
                  <a:pt x="16250" y="5407"/>
                  <a:pt x="16219" y="5344"/>
                  <a:pt x="16156" y="5313"/>
                </a:cubicBezTo>
                <a:cubicBezTo>
                  <a:pt x="16063" y="5282"/>
                  <a:pt x="16031" y="5313"/>
                  <a:pt x="16063" y="5438"/>
                </a:cubicBezTo>
                <a:cubicBezTo>
                  <a:pt x="15969" y="5344"/>
                  <a:pt x="15719" y="5500"/>
                  <a:pt x="15719" y="5219"/>
                </a:cubicBezTo>
                <a:cubicBezTo>
                  <a:pt x="15719" y="5219"/>
                  <a:pt x="15688" y="5219"/>
                  <a:pt x="15656" y="5188"/>
                </a:cubicBezTo>
                <a:cubicBezTo>
                  <a:pt x="15625" y="5188"/>
                  <a:pt x="15594" y="5188"/>
                  <a:pt x="15563" y="5157"/>
                </a:cubicBezTo>
                <a:cubicBezTo>
                  <a:pt x="15500" y="5157"/>
                  <a:pt x="15594" y="5313"/>
                  <a:pt x="15469" y="5250"/>
                </a:cubicBezTo>
                <a:cubicBezTo>
                  <a:pt x="15438" y="5250"/>
                  <a:pt x="15375" y="5219"/>
                  <a:pt x="15406" y="5188"/>
                </a:cubicBezTo>
                <a:cubicBezTo>
                  <a:pt x="15438" y="5125"/>
                  <a:pt x="15469" y="5125"/>
                  <a:pt x="15500" y="5125"/>
                </a:cubicBezTo>
                <a:cubicBezTo>
                  <a:pt x="15531" y="5125"/>
                  <a:pt x="15531" y="5125"/>
                  <a:pt x="15563" y="5125"/>
                </a:cubicBezTo>
                <a:cubicBezTo>
                  <a:pt x="15563" y="5032"/>
                  <a:pt x="15469" y="5063"/>
                  <a:pt x="15375" y="5032"/>
                </a:cubicBezTo>
                <a:cubicBezTo>
                  <a:pt x="15375" y="5000"/>
                  <a:pt x="15469" y="5032"/>
                  <a:pt x="15469" y="4969"/>
                </a:cubicBezTo>
                <a:cubicBezTo>
                  <a:pt x="15406" y="4938"/>
                  <a:pt x="15344" y="4907"/>
                  <a:pt x="15281" y="4907"/>
                </a:cubicBezTo>
                <a:cubicBezTo>
                  <a:pt x="15156" y="4844"/>
                  <a:pt x="15188" y="4907"/>
                  <a:pt x="15219" y="4969"/>
                </a:cubicBezTo>
                <a:cubicBezTo>
                  <a:pt x="15094" y="5000"/>
                  <a:pt x="15000" y="4813"/>
                  <a:pt x="14844" y="4907"/>
                </a:cubicBezTo>
                <a:cubicBezTo>
                  <a:pt x="14906" y="5000"/>
                  <a:pt x="15031" y="5000"/>
                  <a:pt x="15125" y="5032"/>
                </a:cubicBezTo>
                <a:cubicBezTo>
                  <a:pt x="15188" y="5094"/>
                  <a:pt x="15219" y="5125"/>
                  <a:pt x="15156" y="5219"/>
                </a:cubicBezTo>
                <a:cubicBezTo>
                  <a:pt x="15219" y="5219"/>
                  <a:pt x="15250" y="5219"/>
                  <a:pt x="15313" y="5219"/>
                </a:cubicBezTo>
                <a:cubicBezTo>
                  <a:pt x="15219" y="5313"/>
                  <a:pt x="15156" y="5313"/>
                  <a:pt x="15094" y="5250"/>
                </a:cubicBezTo>
                <a:cubicBezTo>
                  <a:pt x="15031" y="5219"/>
                  <a:pt x="14938" y="5157"/>
                  <a:pt x="14844" y="5125"/>
                </a:cubicBezTo>
                <a:cubicBezTo>
                  <a:pt x="14813" y="5125"/>
                  <a:pt x="14781" y="5125"/>
                  <a:pt x="14781" y="5188"/>
                </a:cubicBezTo>
                <a:cubicBezTo>
                  <a:pt x="14781" y="5219"/>
                  <a:pt x="14813" y="5219"/>
                  <a:pt x="14844" y="5219"/>
                </a:cubicBezTo>
                <a:cubicBezTo>
                  <a:pt x="14938" y="5219"/>
                  <a:pt x="15031" y="5250"/>
                  <a:pt x="15031" y="5375"/>
                </a:cubicBezTo>
                <a:cubicBezTo>
                  <a:pt x="15063" y="5438"/>
                  <a:pt x="15094" y="5438"/>
                  <a:pt x="15156" y="5469"/>
                </a:cubicBezTo>
                <a:cubicBezTo>
                  <a:pt x="15250" y="5469"/>
                  <a:pt x="15313" y="5500"/>
                  <a:pt x="15344" y="5563"/>
                </a:cubicBezTo>
                <a:cubicBezTo>
                  <a:pt x="15375" y="5657"/>
                  <a:pt x="15438" y="5625"/>
                  <a:pt x="15469" y="5625"/>
                </a:cubicBezTo>
                <a:cubicBezTo>
                  <a:pt x="15625" y="5594"/>
                  <a:pt x="15719" y="5688"/>
                  <a:pt x="15813" y="5813"/>
                </a:cubicBezTo>
                <a:cubicBezTo>
                  <a:pt x="15875" y="5813"/>
                  <a:pt x="15938" y="5813"/>
                  <a:pt x="16000" y="5875"/>
                </a:cubicBezTo>
                <a:cubicBezTo>
                  <a:pt x="16031" y="5938"/>
                  <a:pt x="16094" y="5969"/>
                  <a:pt x="16188" y="5969"/>
                </a:cubicBezTo>
                <a:cubicBezTo>
                  <a:pt x="16219" y="5969"/>
                  <a:pt x="16281" y="6000"/>
                  <a:pt x="16250" y="6032"/>
                </a:cubicBezTo>
                <a:cubicBezTo>
                  <a:pt x="16250" y="6094"/>
                  <a:pt x="16188" y="6063"/>
                  <a:pt x="16156" y="6032"/>
                </a:cubicBezTo>
                <a:cubicBezTo>
                  <a:pt x="16063" y="5969"/>
                  <a:pt x="15906" y="6032"/>
                  <a:pt x="15875" y="5907"/>
                </a:cubicBezTo>
                <a:cubicBezTo>
                  <a:pt x="15844" y="5875"/>
                  <a:pt x="15781" y="5907"/>
                  <a:pt x="15750" y="5844"/>
                </a:cubicBezTo>
                <a:cubicBezTo>
                  <a:pt x="15688" y="5813"/>
                  <a:pt x="15625" y="5782"/>
                  <a:pt x="15531" y="5750"/>
                </a:cubicBezTo>
                <a:cubicBezTo>
                  <a:pt x="15313" y="5688"/>
                  <a:pt x="15125" y="5532"/>
                  <a:pt x="14875" y="5500"/>
                </a:cubicBezTo>
                <a:cubicBezTo>
                  <a:pt x="14844" y="5500"/>
                  <a:pt x="14781" y="5500"/>
                  <a:pt x="14750" y="5469"/>
                </a:cubicBezTo>
                <a:cubicBezTo>
                  <a:pt x="14719" y="5344"/>
                  <a:pt x="14625" y="5375"/>
                  <a:pt x="14563" y="5344"/>
                </a:cubicBezTo>
                <a:cubicBezTo>
                  <a:pt x="14500" y="5282"/>
                  <a:pt x="14438" y="5188"/>
                  <a:pt x="14313" y="5219"/>
                </a:cubicBezTo>
                <a:cubicBezTo>
                  <a:pt x="14281" y="5219"/>
                  <a:pt x="14219" y="5188"/>
                  <a:pt x="14156" y="5157"/>
                </a:cubicBezTo>
                <a:cubicBezTo>
                  <a:pt x="13969" y="5000"/>
                  <a:pt x="13719" y="4969"/>
                  <a:pt x="13531" y="4813"/>
                </a:cubicBezTo>
                <a:cubicBezTo>
                  <a:pt x="13469" y="4782"/>
                  <a:pt x="13406" y="4782"/>
                  <a:pt x="13344" y="4750"/>
                </a:cubicBezTo>
                <a:cubicBezTo>
                  <a:pt x="13313" y="4750"/>
                  <a:pt x="13281" y="4719"/>
                  <a:pt x="13281" y="4813"/>
                </a:cubicBezTo>
                <a:cubicBezTo>
                  <a:pt x="13281" y="4844"/>
                  <a:pt x="13250" y="4875"/>
                  <a:pt x="13344" y="4875"/>
                </a:cubicBezTo>
                <a:cubicBezTo>
                  <a:pt x="13438" y="4875"/>
                  <a:pt x="13469" y="4969"/>
                  <a:pt x="13500" y="5032"/>
                </a:cubicBezTo>
                <a:cubicBezTo>
                  <a:pt x="13438" y="5063"/>
                  <a:pt x="13406" y="5063"/>
                  <a:pt x="13344" y="5063"/>
                </a:cubicBezTo>
                <a:cubicBezTo>
                  <a:pt x="13313" y="5063"/>
                  <a:pt x="13375" y="5157"/>
                  <a:pt x="13281" y="5125"/>
                </a:cubicBezTo>
                <a:cubicBezTo>
                  <a:pt x="13219" y="5063"/>
                  <a:pt x="13313" y="5032"/>
                  <a:pt x="13281" y="5000"/>
                </a:cubicBezTo>
                <a:cubicBezTo>
                  <a:pt x="13281" y="5000"/>
                  <a:pt x="13281" y="5000"/>
                  <a:pt x="13250" y="5000"/>
                </a:cubicBezTo>
                <a:cubicBezTo>
                  <a:pt x="13188" y="5000"/>
                  <a:pt x="13156" y="4938"/>
                  <a:pt x="13125" y="4907"/>
                </a:cubicBezTo>
                <a:cubicBezTo>
                  <a:pt x="13063" y="4844"/>
                  <a:pt x="12969" y="4813"/>
                  <a:pt x="12875" y="4750"/>
                </a:cubicBezTo>
                <a:cubicBezTo>
                  <a:pt x="12875" y="4750"/>
                  <a:pt x="12781" y="4719"/>
                  <a:pt x="12813" y="4813"/>
                </a:cubicBezTo>
                <a:cubicBezTo>
                  <a:pt x="12875" y="4844"/>
                  <a:pt x="12813" y="4907"/>
                  <a:pt x="12844" y="4969"/>
                </a:cubicBezTo>
                <a:cubicBezTo>
                  <a:pt x="12781" y="4969"/>
                  <a:pt x="12719" y="4969"/>
                  <a:pt x="12750" y="4875"/>
                </a:cubicBezTo>
                <a:cubicBezTo>
                  <a:pt x="12688" y="4813"/>
                  <a:pt x="12594" y="4813"/>
                  <a:pt x="12531" y="4907"/>
                </a:cubicBezTo>
                <a:cubicBezTo>
                  <a:pt x="12531" y="4938"/>
                  <a:pt x="12563" y="4938"/>
                  <a:pt x="12563" y="4938"/>
                </a:cubicBezTo>
                <a:cubicBezTo>
                  <a:pt x="12719" y="4969"/>
                  <a:pt x="12688" y="5032"/>
                  <a:pt x="12656" y="5125"/>
                </a:cubicBezTo>
                <a:cubicBezTo>
                  <a:pt x="12656" y="5157"/>
                  <a:pt x="12688" y="5188"/>
                  <a:pt x="12719" y="5157"/>
                </a:cubicBezTo>
                <a:cubicBezTo>
                  <a:pt x="12813" y="5125"/>
                  <a:pt x="12875" y="5188"/>
                  <a:pt x="12906" y="5282"/>
                </a:cubicBezTo>
                <a:cubicBezTo>
                  <a:pt x="12938" y="5282"/>
                  <a:pt x="12969" y="5282"/>
                  <a:pt x="12969" y="5313"/>
                </a:cubicBezTo>
                <a:cubicBezTo>
                  <a:pt x="13031" y="5407"/>
                  <a:pt x="13156" y="5375"/>
                  <a:pt x="13250" y="5438"/>
                </a:cubicBezTo>
                <a:cubicBezTo>
                  <a:pt x="13406" y="5563"/>
                  <a:pt x="13594" y="5688"/>
                  <a:pt x="13750" y="5813"/>
                </a:cubicBezTo>
                <a:cubicBezTo>
                  <a:pt x="13813" y="5813"/>
                  <a:pt x="13906" y="5813"/>
                  <a:pt x="13906" y="5907"/>
                </a:cubicBezTo>
                <a:cubicBezTo>
                  <a:pt x="13938" y="5907"/>
                  <a:pt x="13969" y="5938"/>
                  <a:pt x="14000" y="5969"/>
                </a:cubicBezTo>
                <a:cubicBezTo>
                  <a:pt x="14094" y="6000"/>
                  <a:pt x="14063" y="5938"/>
                  <a:pt x="14063" y="5907"/>
                </a:cubicBezTo>
                <a:cubicBezTo>
                  <a:pt x="14000" y="5813"/>
                  <a:pt x="13938" y="5750"/>
                  <a:pt x="13844" y="5688"/>
                </a:cubicBezTo>
                <a:cubicBezTo>
                  <a:pt x="13813" y="5688"/>
                  <a:pt x="13750" y="5844"/>
                  <a:pt x="13750" y="5688"/>
                </a:cubicBezTo>
                <a:cubicBezTo>
                  <a:pt x="13750" y="5657"/>
                  <a:pt x="13781" y="5657"/>
                  <a:pt x="13750" y="5657"/>
                </a:cubicBezTo>
                <a:cubicBezTo>
                  <a:pt x="13563" y="5594"/>
                  <a:pt x="13500" y="5407"/>
                  <a:pt x="13313" y="5375"/>
                </a:cubicBezTo>
                <a:cubicBezTo>
                  <a:pt x="13219" y="5375"/>
                  <a:pt x="13281" y="5282"/>
                  <a:pt x="13250" y="5219"/>
                </a:cubicBezTo>
                <a:cubicBezTo>
                  <a:pt x="13375" y="5313"/>
                  <a:pt x="13500" y="5344"/>
                  <a:pt x="13656" y="5407"/>
                </a:cubicBezTo>
                <a:cubicBezTo>
                  <a:pt x="13719" y="5407"/>
                  <a:pt x="13875" y="5407"/>
                  <a:pt x="13813" y="5563"/>
                </a:cubicBezTo>
                <a:cubicBezTo>
                  <a:pt x="13781" y="5594"/>
                  <a:pt x="13844" y="5657"/>
                  <a:pt x="13844" y="5688"/>
                </a:cubicBezTo>
                <a:cubicBezTo>
                  <a:pt x="13938" y="5594"/>
                  <a:pt x="13969" y="5657"/>
                  <a:pt x="14031" y="5719"/>
                </a:cubicBezTo>
                <a:cubicBezTo>
                  <a:pt x="14063" y="5719"/>
                  <a:pt x="14063" y="5719"/>
                  <a:pt x="14094" y="5688"/>
                </a:cubicBezTo>
                <a:cubicBezTo>
                  <a:pt x="14094" y="5719"/>
                  <a:pt x="14094" y="5750"/>
                  <a:pt x="14094" y="5750"/>
                </a:cubicBezTo>
                <a:cubicBezTo>
                  <a:pt x="14156" y="5813"/>
                  <a:pt x="14188" y="5875"/>
                  <a:pt x="14281" y="5844"/>
                </a:cubicBezTo>
                <a:cubicBezTo>
                  <a:pt x="14281" y="5750"/>
                  <a:pt x="14219" y="5688"/>
                  <a:pt x="14094" y="5688"/>
                </a:cubicBezTo>
                <a:cubicBezTo>
                  <a:pt x="14156" y="5594"/>
                  <a:pt x="14219" y="5625"/>
                  <a:pt x="14281" y="5688"/>
                </a:cubicBezTo>
                <a:cubicBezTo>
                  <a:pt x="14313" y="5719"/>
                  <a:pt x="14344" y="5813"/>
                  <a:pt x="14406" y="5844"/>
                </a:cubicBezTo>
                <a:cubicBezTo>
                  <a:pt x="14563" y="5907"/>
                  <a:pt x="14813" y="5938"/>
                  <a:pt x="15031" y="5875"/>
                </a:cubicBezTo>
                <a:cubicBezTo>
                  <a:pt x="15000" y="5844"/>
                  <a:pt x="14969" y="5844"/>
                  <a:pt x="14938" y="5813"/>
                </a:cubicBezTo>
                <a:cubicBezTo>
                  <a:pt x="14906" y="5813"/>
                  <a:pt x="14844" y="5813"/>
                  <a:pt x="14875" y="5750"/>
                </a:cubicBezTo>
                <a:cubicBezTo>
                  <a:pt x="14875" y="5719"/>
                  <a:pt x="14906" y="5750"/>
                  <a:pt x="14938" y="5750"/>
                </a:cubicBezTo>
                <a:cubicBezTo>
                  <a:pt x="15031" y="5719"/>
                  <a:pt x="15094" y="5750"/>
                  <a:pt x="15125" y="5813"/>
                </a:cubicBezTo>
                <a:cubicBezTo>
                  <a:pt x="15156" y="5907"/>
                  <a:pt x="15063" y="5907"/>
                  <a:pt x="15031" y="5938"/>
                </a:cubicBezTo>
                <a:cubicBezTo>
                  <a:pt x="14969" y="6000"/>
                  <a:pt x="14906" y="6063"/>
                  <a:pt x="15031" y="6125"/>
                </a:cubicBezTo>
                <a:cubicBezTo>
                  <a:pt x="15094" y="6157"/>
                  <a:pt x="15125" y="6219"/>
                  <a:pt x="15125" y="6313"/>
                </a:cubicBezTo>
                <a:cubicBezTo>
                  <a:pt x="15188" y="6344"/>
                  <a:pt x="15281" y="6344"/>
                  <a:pt x="15313" y="6438"/>
                </a:cubicBezTo>
                <a:cubicBezTo>
                  <a:pt x="15344" y="6469"/>
                  <a:pt x="15375" y="6469"/>
                  <a:pt x="15406" y="6469"/>
                </a:cubicBezTo>
                <a:cubicBezTo>
                  <a:pt x="15469" y="6438"/>
                  <a:pt x="15563" y="6469"/>
                  <a:pt x="15625" y="6500"/>
                </a:cubicBezTo>
                <a:cubicBezTo>
                  <a:pt x="15531" y="6625"/>
                  <a:pt x="15469" y="6625"/>
                  <a:pt x="15281" y="6500"/>
                </a:cubicBezTo>
                <a:cubicBezTo>
                  <a:pt x="15188" y="6469"/>
                  <a:pt x="15125" y="6407"/>
                  <a:pt x="15031" y="6344"/>
                </a:cubicBezTo>
                <a:cubicBezTo>
                  <a:pt x="15031" y="6313"/>
                  <a:pt x="15031" y="6282"/>
                  <a:pt x="15000" y="6250"/>
                </a:cubicBezTo>
                <a:cubicBezTo>
                  <a:pt x="14969" y="6250"/>
                  <a:pt x="14969" y="6250"/>
                  <a:pt x="14969" y="6250"/>
                </a:cubicBezTo>
                <a:cubicBezTo>
                  <a:pt x="14875" y="6438"/>
                  <a:pt x="14813" y="6250"/>
                  <a:pt x="14750" y="6219"/>
                </a:cubicBezTo>
                <a:cubicBezTo>
                  <a:pt x="14531" y="6188"/>
                  <a:pt x="14375" y="6032"/>
                  <a:pt x="14188" y="5938"/>
                </a:cubicBezTo>
                <a:cubicBezTo>
                  <a:pt x="14188" y="5969"/>
                  <a:pt x="14188" y="6000"/>
                  <a:pt x="14219" y="6032"/>
                </a:cubicBezTo>
                <a:cubicBezTo>
                  <a:pt x="14375" y="6157"/>
                  <a:pt x="14594" y="6188"/>
                  <a:pt x="14719" y="6407"/>
                </a:cubicBezTo>
                <a:cubicBezTo>
                  <a:pt x="14688" y="6407"/>
                  <a:pt x="14625" y="6407"/>
                  <a:pt x="14594" y="6407"/>
                </a:cubicBezTo>
                <a:cubicBezTo>
                  <a:pt x="14594" y="6407"/>
                  <a:pt x="14594" y="6407"/>
                  <a:pt x="14594" y="6407"/>
                </a:cubicBezTo>
                <a:cubicBezTo>
                  <a:pt x="14594" y="6407"/>
                  <a:pt x="14594" y="6407"/>
                  <a:pt x="14594" y="6407"/>
                </a:cubicBezTo>
                <a:cubicBezTo>
                  <a:pt x="14625" y="6407"/>
                  <a:pt x="14625" y="6407"/>
                  <a:pt x="14625" y="6407"/>
                </a:cubicBezTo>
                <a:cubicBezTo>
                  <a:pt x="14594" y="6532"/>
                  <a:pt x="14750" y="6469"/>
                  <a:pt x="14781" y="6563"/>
                </a:cubicBezTo>
                <a:cubicBezTo>
                  <a:pt x="14781" y="6594"/>
                  <a:pt x="14688" y="6563"/>
                  <a:pt x="14719" y="6594"/>
                </a:cubicBezTo>
                <a:cubicBezTo>
                  <a:pt x="14719" y="6625"/>
                  <a:pt x="14719" y="6657"/>
                  <a:pt x="14750" y="6657"/>
                </a:cubicBezTo>
                <a:cubicBezTo>
                  <a:pt x="14844" y="6688"/>
                  <a:pt x="14938" y="6688"/>
                  <a:pt x="15031" y="6719"/>
                </a:cubicBezTo>
                <a:cubicBezTo>
                  <a:pt x="14938" y="6594"/>
                  <a:pt x="14844" y="6500"/>
                  <a:pt x="14750" y="6438"/>
                </a:cubicBezTo>
                <a:cubicBezTo>
                  <a:pt x="14906" y="6469"/>
                  <a:pt x="15063" y="6532"/>
                  <a:pt x="15188" y="6625"/>
                </a:cubicBezTo>
                <a:cubicBezTo>
                  <a:pt x="15250" y="6657"/>
                  <a:pt x="15375" y="6657"/>
                  <a:pt x="15375" y="6782"/>
                </a:cubicBezTo>
                <a:cubicBezTo>
                  <a:pt x="15375" y="6782"/>
                  <a:pt x="15375" y="6782"/>
                  <a:pt x="15406" y="6813"/>
                </a:cubicBezTo>
                <a:cubicBezTo>
                  <a:pt x="15406" y="6813"/>
                  <a:pt x="15438" y="6782"/>
                  <a:pt x="15469" y="6782"/>
                </a:cubicBezTo>
                <a:cubicBezTo>
                  <a:pt x="15531" y="6750"/>
                  <a:pt x="15563" y="6750"/>
                  <a:pt x="15625" y="6782"/>
                </a:cubicBezTo>
                <a:cubicBezTo>
                  <a:pt x="15656" y="6782"/>
                  <a:pt x="15688" y="6813"/>
                  <a:pt x="15750" y="6813"/>
                </a:cubicBezTo>
                <a:cubicBezTo>
                  <a:pt x="15781" y="6813"/>
                  <a:pt x="15813" y="6782"/>
                  <a:pt x="15844" y="6782"/>
                </a:cubicBezTo>
                <a:cubicBezTo>
                  <a:pt x="15781" y="6719"/>
                  <a:pt x="15688" y="6688"/>
                  <a:pt x="15656" y="6563"/>
                </a:cubicBezTo>
                <a:cubicBezTo>
                  <a:pt x="15813" y="6719"/>
                  <a:pt x="16000" y="6750"/>
                  <a:pt x="16156" y="6844"/>
                </a:cubicBezTo>
                <a:cubicBezTo>
                  <a:pt x="16063" y="6844"/>
                  <a:pt x="15969" y="6844"/>
                  <a:pt x="15906" y="6813"/>
                </a:cubicBezTo>
                <a:cubicBezTo>
                  <a:pt x="15875" y="6782"/>
                  <a:pt x="15813" y="6750"/>
                  <a:pt x="15813" y="6844"/>
                </a:cubicBezTo>
                <a:cubicBezTo>
                  <a:pt x="15875" y="6969"/>
                  <a:pt x="16031" y="6875"/>
                  <a:pt x="16063" y="7000"/>
                </a:cubicBezTo>
                <a:cubicBezTo>
                  <a:pt x="16031" y="7032"/>
                  <a:pt x="16000" y="6969"/>
                  <a:pt x="15969" y="7032"/>
                </a:cubicBezTo>
                <a:cubicBezTo>
                  <a:pt x="16031" y="7125"/>
                  <a:pt x="16125" y="7094"/>
                  <a:pt x="16219" y="7094"/>
                </a:cubicBezTo>
                <a:cubicBezTo>
                  <a:pt x="16188" y="7125"/>
                  <a:pt x="16188" y="7188"/>
                  <a:pt x="16156" y="7250"/>
                </a:cubicBezTo>
                <a:cubicBezTo>
                  <a:pt x="16125" y="7157"/>
                  <a:pt x="16063" y="7188"/>
                  <a:pt x="15969" y="7188"/>
                </a:cubicBezTo>
                <a:cubicBezTo>
                  <a:pt x="15938" y="7157"/>
                  <a:pt x="15906" y="7219"/>
                  <a:pt x="15875" y="7157"/>
                </a:cubicBezTo>
                <a:cubicBezTo>
                  <a:pt x="15813" y="7063"/>
                  <a:pt x="15719" y="7032"/>
                  <a:pt x="15625" y="7000"/>
                </a:cubicBezTo>
                <a:cubicBezTo>
                  <a:pt x="15500" y="6938"/>
                  <a:pt x="15375" y="6938"/>
                  <a:pt x="15281" y="6844"/>
                </a:cubicBezTo>
                <a:cubicBezTo>
                  <a:pt x="15250" y="6813"/>
                  <a:pt x="15188" y="6750"/>
                  <a:pt x="15156" y="6782"/>
                </a:cubicBezTo>
                <a:cubicBezTo>
                  <a:pt x="15094" y="6844"/>
                  <a:pt x="15125" y="6907"/>
                  <a:pt x="15094" y="7000"/>
                </a:cubicBezTo>
                <a:cubicBezTo>
                  <a:pt x="15094" y="7000"/>
                  <a:pt x="15125" y="7032"/>
                  <a:pt x="15156" y="7032"/>
                </a:cubicBezTo>
                <a:cubicBezTo>
                  <a:pt x="15219" y="7032"/>
                  <a:pt x="15188" y="7000"/>
                  <a:pt x="15188" y="6969"/>
                </a:cubicBezTo>
                <a:cubicBezTo>
                  <a:pt x="15156" y="6938"/>
                  <a:pt x="15188" y="6907"/>
                  <a:pt x="15219" y="6875"/>
                </a:cubicBezTo>
                <a:cubicBezTo>
                  <a:pt x="15219" y="6907"/>
                  <a:pt x="15219" y="6938"/>
                  <a:pt x="15250" y="6969"/>
                </a:cubicBezTo>
                <a:cubicBezTo>
                  <a:pt x="15281" y="7032"/>
                  <a:pt x="15281" y="7094"/>
                  <a:pt x="15313" y="7157"/>
                </a:cubicBezTo>
                <a:cubicBezTo>
                  <a:pt x="15375" y="7188"/>
                  <a:pt x="15438" y="7125"/>
                  <a:pt x="15531" y="7125"/>
                </a:cubicBezTo>
                <a:cubicBezTo>
                  <a:pt x="15594" y="7094"/>
                  <a:pt x="15594" y="7125"/>
                  <a:pt x="15625" y="7188"/>
                </a:cubicBezTo>
                <a:cubicBezTo>
                  <a:pt x="15625" y="7282"/>
                  <a:pt x="15688" y="7344"/>
                  <a:pt x="15781" y="7344"/>
                </a:cubicBezTo>
                <a:cubicBezTo>
                  <a:pt x="15781" y="7313"/>
                  <a:pt x="15781" y="7313"/>
                  <a:pt x="15781" y="7313"/>
                </a:cubicBezTo>
                <a:cubicBezTo>
                  <a:pt x="15781" y="7250"/>
                  <a:pt x="15656" y="7250"/>
                  <a:pt x="15719" y="7188"/>
                </a:cubicBezTo>
                <a:cubicBezTo>
                  <a:pt x="15781" y="7157"/>
                  <a:pt x="15813" y="7219"/>
                  <a:pt x="15875" y="7250"/>
                </a:cubicBezTo>
                <a:cubicBezTo>
                  <a:pt x="15906" y="7250"/>
                  <a:pt x="15906" y="7282"/>
                  <a:pt x="15938" y="7313"/>
                </a:cubicBezTo>
                <a:cubicBezTo>
                  <a:pt x="15969" y="7375"/>
                  <a:pt x="16000" y="7438"/>
                  <a:pt x="16094" y="7375"/>
                </a:cubicBezTo>
                <a:cubicBezTo>
                  <a:pt x="16094" y="7375"/>
                  <a:pt x="16125" y="7407"/>
                  <a:pt x="16125" y="7438"/>
                </a:cubicBezTo>
                <a:cubicBezTo>
                  <a:pt x="16313" y="7500"/>
                  <a:pt x="16500" y="7500"/>
                  <a:pt x="16625" y="7688"/>
                </a:cubicBezTo>
                <a:cubicBezTo>
                  <a:pt x="16594" y="7688"/>
                  <a:pt x="16563" y="7688"/>
                  <a:pt x="16531" y="7688"/>
                </a:cubicBezTo>
                <a:cubicBezTo>
                  <a:pt x="16375" y="7625"/>
                  <a:pt x="16094" y="7532"/>
                  <a:pt x="16094" y="7532"/>
                </a:cubicBezTo>
                <a:cubicBezTo>
                  <a:pt x="15906" y="7438"/>
                  <a:pt x="15688" y="7407"/>
                  <a:pt x="15500" y="7313"/>
                </a:cubicBezTo>
                <a:cubicBezTo>
                  <a:pt x="15219" y="7188"/>
                  <a:pt x="14938" y="7094"/>
                  <a:pt x="14688" y="6907"/>
                </a:cubicBezTo>
                <a:cubicBezTo>
                  <a:pt x="14656" y="6875"/>
                  <a:pt x="14563" y="6907"/>
                  <a:pt x="14531" y="6938"/>
                </a:cubicBezTo>
                <a:cubicBezTo>
                  <a:pt x="14500" y="6969"/>
                  <a:pt x="14531" y="7032"/>
                  <a:pt x="14563" y="7063"/>
                </a:cubicBezTo>
                <a:cubicBezTo>
                  <a:pt x="14594" y="7125"/>
                  <a:pt x="14656" y="7188"/>
                  <a:pt x="14594" y="7282"/>
                </a:cubicBezTo>
                <a:cubicBezTo>
                  <a:pt x="14563" y="7313"/>
                  <a:pt x="14563" y="7344"/>
                  <a:pt x="14625" y="7344"/>
                </a:cubicBezTo>
                <a:cubicBezTo>
                  <a:pt x="14656" y="7344"/>
                  <a:pt x="14719" y="7375"/>
                  <a:pt x="14719" y="7313"/>
                </a:cubicBezTo>
                <a:cubicBezTo>
                  <a:pt x="14719" y="7282"/>
                  <a:pt x="14688" y="7250"/>
                  <a:pt x="14750" y="7250"/>
                </a:cubicBezTo>
                <a:cubicBezTo>
                  <a:pt x="14781" y="7250"/>
                  <a:pt x="14781" y="7282"/>
                  <a:pt x="14781" y="7313"/>
                </a:cubicBezTo>
                <a:cubicBezTo>
                  <a:pt x="14781" y="7344"/>
                  <a:pt x="14781" y="7375"/>
                  <a:pt x="14781" y="7375"/>
                </a:cubicBezTo>
                <a:cubicBezTo>
                  <a:pt x="14844" y="7407"/>
                  <a:pt x="14906" y="7438"/>
                  <a:pt x="14875" y="7500"/>
                </a:cubicBezTo>
                <a:cubicBezTo>
                  <a:pt x="14844" y="7532"/>
                  <a:pt x="14750" y="7532"/>
                  <a:pt x="14719" y="7532"/>
                </a:cubicBezTo>
                <a:cubicBezTo>
                  <a:pt x="14625" y="7500"/>
                  <a:pt x="14531" y="7469"/>
                  <a:pt x="14531" y="7375"/>
                </a:cubicBezTo>
                <a:cubicBezTo>
                  <a:pt x="14500" y="7313"/>
                  <a:pt x="14469" y="7282"/>
                  <a:pt x="14438" y="7313"/>
                </a:cubicBezTo>
                <a:cubicBezTo>
                  <a:pt x="14438" y="7469"/>
                  <a:pt x="14344" y="7375"/>
                  <a:pt x="14281" y="7375"/>
                </a:cubicBezTo>
                <a:cubicBezTo>
                  <a:pt x="14156" y="7344"/>
                  <a:pt x="14031" y="7313"/>
                  <a:pt x="13938" y="7250"/>
                </a:cubicBezTo>
                <a:cubicBezTo>
                  <a:pt x="13938" y="7219"/>
                  <a:pt x="13938" y="7219"/>
                  <a:pt x="13938" y="7219"/>
                </a:cubicBezTo>
                <a:cubicBezTo>
                  <a:pt x="14063" y="7157"/>
                  <a:pt x="13938" y="7094"/>
                  <a:pt x="13906" y="7032"/>
                </a:cubicBezTo>
                <a:lnTo>
                  <a:pt x="13906" y="7032"/>
                </a:lnTo>
                <a:cubicBezTo>
                  <a:pt x="13875" y="7000"/>
                  <a:pt x="13844" y="6875"/>
                  <a:pt x="13750" y="7000"/>
                </a:cubicBezTo>
                <a:cubicBezTo>
                  <a:pt x="13719" y="7032"/>
                  <a:pt x="13688" y="7032"/>
                  <a:pt x="13656" y="7000"/>
                </a:cubicBezTo>
                <a:cubicBezTo>
                  <a:pt x="13906" y="7157"/>
                  <a:pt x="13906" y="7157"/>
                  <a:pt x="13938" y="7219"/>
                </a:cubicBezTo>
                <a:cubicBezTo>
                  <a:pt x="13938" y="7219"/>
                  <a:pt x="13938" y="7250"/>
                  <a:pt x="13938" y="7250"/>
                </a:cubicBezTo>
                <a:cubicBezTo>
                  <a:pt x="13656" y="7157"/>
                  <a:pt x="13406" y="7000"/>
                  <a:pt x="13156" y="6875"/>
                </a:cubicBezTo>
                <a:cubicBezTo>
                  <a:pt x="13000" y="6813"/>
                  <a:pt x="12844" y="6782"/>
                  <a:pt x="12719" y="6688"/>
                </a:cubicBezTo>
                <a:cubicBezTo>
                  <a:pt x="12594" y="6594"/>
                  <a:pt x="12438" y="6500"/>
                  <a:pt x="12281" y="6532"/>
                </a:cubicBezTo>
                <a:cubicBezTo>
                  <a:pt x="12219" y="6532"/>
                  <a:pt x="12188" y="6500"/>
                  <a:pt x="12188" y="6469"/>
                </a:cubicBezTo>
                <a:cubicBezTo>
                  <a:pt x="12094" y="6375"/>
                  <a:pt x="12000" y="6344"/>
                  <a:pt x="11906" y="6313"/>
                </a:cubicBezTo>
                <a:cubicBezTo>
                  <a:pt x="11813" y="6313"/>
                  <a:pt x="11750" y="6250"/>
                  <a:pt x="11656" y="6250"/>
                </a:cubicBezTo>
                <a:cubicBezTo>
                  <a:pt x="11625" y="6219"/>
                  <a:pt x="11656" y="6125"/>
                  <a:pt x="11594" y="6157"/>
                </a:cubicBezTo>
                <a:cubicBezTo>
                  <a:pt x="11531" y="6188"/>
                  <a:pt x="11438" y="6188"/>
                  <a:pt x="11375" y="6219"/>
                </a:cubicBezTo>
                <a:cubicBezTo>
                  <a:pt x="11281" y="6282"/>
                  <a:pt x="11188" y="6313"/>
                  <a:pt x="11094" y="6250"/>
                </a:cubicBezTo>
                <a:cubicBezTo>
                  <a:pt x="11063" y="6219"/>
                  <a:pt x="11031" y="6219"/>
                  <a:pt x="11000" y="6250"/>
                </a:cubicBezTo>
                <a:cubicBezTo>
                  <a:pt x="11000" y="6250"/>
                  <a:pt x="11000" y="6282"/>
                  <a:pt x="11000" y="6313"/>
                </a:cubicBezTo>
                <a:cubicBezTo>
                  <a:pt x="11000" y="6344"/>
                  <a:pt x="11031" y="6313"/>
                  <a:pt x="11063" y="6313"/>
                </a:cubicBezTo>
                <a:cubicBezTo>
                  <a:pt x="11094" y="6313"/>
                  <a:pt x="11125" y="6313"/>
                  <a:pt x="11125" y="6313"/>
                </a:cubicBezTo>
                <a:cubicBezTo>
                  <a:pt x="11219" y="6375"/>
                  <a:pt x="11281" y="6438"/>
                  <a:pt x="11375" y="6344"/>
                </a:cubicBezTo>
                <a:cubicBezTo>
                  <a:pt x="11406" y="6313"/>
                  <a:pt x="11438" y="6313"/>
                  <a:pt x="11469" y="6344"/>
                </a:cubicBezTo>
                <a:cubicBezTo>
                  <a:pt x="11469" y="6375"/>
                  <a:pt x="11500" y="6407"/>
                  <a:pt x="11469" y="6407"/>
                </a:cubicBezTo>
                <a:cubicBezTo>
                  <a:pt x="11375" y="6438"/>
                  <a:pt x="11469" y="6469"/>
                  <a:pt x="11469" y="6469"/>
                </a:cubicBezTo>
                <a:cubicBezTo>
                  <a:pt x="11563" y="6532"/>
                  <a:pt x="11625" y="6625"/>
                  <a:pt x="11719" y="6563"/>
                </a:cubicBezTo>
                <a:cubicBezTo>
                  <a:pt x="11750" y="6563"/>
                  <a:pt x="11781" y="6594"/>
                  <a:pt x="11781" y="6594"/>
                </a:cubicBezTo>
                <a:cubicBezTo>
                  <a:pt x="11750" y="6750"/>
                  <a:pt x="11875" y="6625"/>
                  <a:pt x="11906" y="6657"/>
                </a:cubicBezTo>
                <a:cubicBezTo>
                  <a:pt x="12094" y="6657"/>
                  <a:pt x="12219" y="6750"/>
                  <a:pt x="12375" y="6813"/>
                </a:cubicBezTo>
                <a:cubicBezTo>
                  <a:pt x="12281" y="6844"/>
                  <a:pt x="12219" y="6813"/>
                  <a:pt x="12156" y="6782"/>
                </a:cubicBezTo>
                <a:cubicBezTo>
                  <a:pt x="12094" y="6750"/>
                  <a:pt x="12063" y="6688"/>
                  <a:pt x="12063" y="6813"/>
                </a:cubicBezTo>
                <a:cubicBezTo>
                  <a:pt x="12094" y="6844"/>
                  <a:pt x="12125" y="6907"/>
                  <a:pt x="12156" y="6907"/>
                </a:cubicBezTo>
                <a:cubicBezTo>
                  <a:pt x="12344" y="6875"/>
                  <a:pt x="12438" y="7063"/>
                  <a:pt x="12563" y="7125"/>
                </a:cubicBezTo>
                <a:cubicBezTo>
                  <a:pt x="12594" y="7157"/>
                  <a:pt x="12625" y="7157"/>
                  <a:pt x="12656" y="7188"/>
                </a:cubicBezTo>
                <a:cubicBezTo>
                  <a:pt x="12875" y="7282"/>
                  <a:pt x="13125" y="7313"/>
                  <a:pt x="13313" y="7469"/>
                </a:cubicBezTo>
                <a:cubicBezTo>
                  <a:pt x="13500" y="7625"/>
                  <a:pt x="13719" y="7594"/>
                  <a:pt x="13875" y="7750"/>
                </a:cubicBezTo>
                <a:cubicBezTo>
                  <a:pt x="13906" y="7750"/>
                  <a:pt x="13938" y="7719"/>
                  <a:pt x="13969" y="7750"/>
                </a:cubicBezTo>
                <a:cubicBezTo>
                  <a:pt x="14031" y="7782"/>
                  <a:pt x="14125" y="7782"/>
                  <a:pt x="14125" y="7844"/>
                </a:cubicBezTo>
                <a:cubicBezTo>
                  <a:pt x="14094" y="7907"/>
                  <a:pt x="14125" y="7907"/>
                  <a:pt x="14156" y="7938"/>
                </a:cubicBezTo>
                <a:cubicBezTo>
                  <a:pt x="14219" y="7969"/>
                  <a:pt x="14250" y="8000"/>
                  <a:pt x="14281" y="8032"/>
                </a:cubicBezTo>
                <a:cubicBezTo>
                  <a:pt x="14188" y="8063"/>
                  <a:pt x="14156" y="8032"/>
                  <a:pt x="14094" y="8032"/>
                </a:cubicBezTo>
                <a:cubicBezTo>
                  <a:pt x="13813" y="7938"/>
                  <a:pt x="13531" y="7875"/>
                  <a:pt x="13281" y="7688"/>
                </a:cubicBezTo>
                <a:cubicBezTo>
                  <a:pt x="13063" y="7532"/>
                  <a:pt x="12844" y="7407"/>
                  <a:pt x="12594" y="7344"/>
                </a:cubicBezTo>
                <a:cubicBezTo>
                  <a:pt x="12469" y="7313"/>
                  <a:pt x="12313" y="7282"/>
                  <a:pt x="12250" y="7188"/>
                </a:cubicBezTo>
                <a:cubicBezTo>
                  <a:pt x="12125" y="7094"/>
                  <a:pt x="12000" y="7063"/>
                  <a:pt x="11875" y="7000"/>
                </a:cubicBezTo>
                <a:cubicBezTo>
                  <a:pt x="11719" y="6938"/>
                  <a:pt x="11531" y="6844"/>
                  <a:pt x="11438" y="6719"/>
                </a:cubicBezTo>
                <a:cubicBezTo>
                  <a:pt x="11438" y="6688"/>
                  <a:pt x="11406" y="6688"/>
                  <a:pt x="11375" y="6657"/>
                </a:cubicBezTo>
                <a:cubicBezTo>
                  <a:pt x="11250" y="6594"/>
                  <a:pt x="11125" y="6594"/>
                  <a:pt x="10969" y="6594"/>
                </a:cubicBezTo>
                <a:cubicBezTo>
                  <a:pt x="10875" y="6563"/>
                  <a:pt x="10906" y="6594"/>
                  <a:pt x="10938" y="6657"/>
                </a:cubicBezTo>
                <a:cubicBezTo>
                  <a:pt x="10938" y="6657"/>
                  <a:pt x="10938" y="6657"/>
                  <a:pt x="10938" y="6657"/>
                </a:cubicBezTo>
                <a:cubicBezTo>
                  <a:pt x="10938" y="6657"/>
                  <a:pt x="10938" y="6657"/>
                  <a:pt x="10938" y="6657"/>
                </a:cubicBezTo>
                <a:cubicBezTo>
                  <a:pt x="10813" y="6750"/>
                  <a:pt x="10813" y="6813"/>
                  <a:pt x="10938" y="6844"/>
                </a:cubicBezTo>
                <a:cubicBezTo>
                  <a:pt x="11063" y="6875"/>
                  <a:pt x="11188" y="6844"/>
                  <a:pt x="11313" y="6844"/>
                </a:cubicBezTo>
                <a:cubicBezTo>
                  <a:pt x="11375" y="6844"/>
                  <a:pt x="11375" y="6875"/>
                  <a:pt x="11375" y="6875"/>
                </a:cubicBezTo>
                <a:cubicBezTo>
                  <a:pt x="11406" y="6907"/>
                  <a:pt x="11375" y="6938"/>
                  <a:pt x="11375" y="6938"/>
                </a:cubicBezTo>
                <a:cubicBezTo>
                  <a:pt x="11344" y="6969"/>
                  <a:pt x="11281" y="6938"/>
                  <a:pt x="11281" y="7000"/>
                </a:cubicBezTo>
                <a:cubicBezTo>
                  <a:pt x="11344" y="6969"/>
                  <a:pt x="11344" y="7157"/>
                  <a:pt x="11438" y="7032"/>
                </a:cubicBezTo>
                <a:cubicBezTo>
                  <a:pt x="11469" y="7032"/>
                  <a:pt x="11500" y="7063"/>
                  <a:pt x="11500" y="7094"/>
                </a:cubicBezTo>
                <a:cubicBezTo>
                  <a:pt x="11500" y="7125"/>
                  <a:pt x="11500" y="7125"/>
                  <a:pt x="11438" y="7125"/>
                </a:cubicBezTo>
                <a:cubicBezTo>
                  <a:pt x="11281" y="7157"/>
                  <a:pt x="11125" y="7188"/>
                  <a:pt x="11000" y="7032"/>
                </a:cubicBezTo>
                <a:cubicBezTo>
                  <a:pt x="10969" y="7000"/>
                  <a:pt x="10906" y="6938"/>
                  <a:pt x="10844" y="6938"/>
                </a:cubicBezTo>
                <a:cubicBezTo>
                  <a:pt x="10750" y="6907"/>
                  <a:pt x="10656" y="6813"/>
                  <a:pt x="10500" y="6907"/>
                </a:cubicBezTo>
                <a:cubicBezTo>
                  <a:pt x="10656" y="6907"/>
                  <a:pt x="10750" y="6969"/>
                  <a:pt x="10844" y="7032"/>
                </a:cubicBezTo>
                <a:cubicBezTo>
                  <a:pt x="11000" y="7125"/>
                  <a:pt x="11156" y="7250"/>
                  <a:pt x="11344" y="7344"/>
                </a:cubicBezTo>
                <a:cubicBezTo>
                  <a:pt x="11781" y="7563"/>
                  <a:pt x="12250" y="7719"/>
                  <a:pt x="12688" y="8000"/>
                </a:cubicBezTo>
                <a:cubicBezTo>
                  <a:pt x="12688" y="8000"/>
                  <a:pt x="12719" y="8000"/>
                  <a:pt x="12750" y="8032"/>
                </a:cubicBezTo>
                <a:cubicBezTo>
                  <a:pt x="12781" y="8032"/>
                  <a:pt x="12813" y="8032"/>
                  <a:pt x="12844" y="8000"/>
                </a:cubicBezTo>
                <a:cubicBezTo>
                  <a:pt x="12844" y="7969"/>
                  <a:pt x="12813" y="7938"/>
                  <a:pt x="12750" y="7938"/>
                </a:cubicBezTo>
                <a:cubicBezTo>
                  <a:pt x="12688" y="7907"/>
                  <a:pt x="12563" y="7875"/>
                  <a:pt x="12531" y="7750"/>
                </a:cubicBezTo>
                <a:cubicBezTo>
                  <a:pt x="12625" y="7750"/>
                  <a:pt x="12688" y="7813"/>
                  <a:pt x="12781" y="7875"/>
                </a:cubicBezTo>
                <a:cubicBezTo>
                  <a:pt x="12969" y="7969"/>
                  <a:pt x="13156" y="8032"/>
                  <a:pt x="13344" y="8188"/>
                </a:cubicBezTo>
                <a:cubicBezTo>
                  <a:pt x="13281" y="8219"/>
                  <a:pt x="13219" y="8188"/>
                  <a:pt x="13188" y="8157"/>
                </a:cubicBezTo>
                <a:lnTo>
                  <a:pt x="13188" y="8157"/>
                </a:lnTo>
                <a:cubicBezTo>
                  <a:pt x="13094" y="8125"/>
                  <a:pt x="13031" y="8094"/>
                  <a:pt x="12906" y="8063"/>
                </a:cubicBezTo>
                <a:cubicBezTo>
                  <a:pt x="13125" y="8282"/>
                  <a:pt x="13375" y="8375"/>
                  <a:pt x="13656" y="8375"/>
                </a:cubicBezTo>
                <a:cubicBezTo>
                  <a:pt x="13594" y="8375"/>
                  <a:pt x="13531" y="8344"/>
                  <a:pt x="13469" y="8313"/>
                </a:cubicBezTo>
                <a:cubicBezTo>
                  <a:pt x="13438" y="8282"/>
                  <a:pt x="13344" y="8282"/>
                  <a:pt x="13344" y="8188"/>
                </a:cubicBezTo>
                <a:cubicBezTo>
                  <a:pt x="13469" y="8157"/>
                  <a:pt x="13594" y="8188"/>
                  <a:pt x="13750" y="8250"/>
                </a:cubicBezTo>
                <a:cubicBezTo>
                  <a:pt x="13781" y="8282"/>
                  <a:pt x="13813" y="8344"/>
                  <a:pt x="13875" y="8375"/>
                </a:cubicBezTo>
                <a:cubicBezTo>
                  <a:pt x="13938" y="8375"/>
                  <a:pt x="13938" y="8407"/>
                  <a:pt x="13938" y="8438"/>
                </a:cubicBezTo>
                <a:cubicBezTo>
                  <a:pt x="13906" y="8469"/>
                  <a:pt x="13875" y="8469"/>
                  <a:pt x="13844" y="8469"/>
                </a:cubicBezTo>
                <a:cubicBezTo>
                  <a:pt x="13813" y="8469"/>
                  <a:pt x="13781" y="8438"/>
                  <a:pt x="13719" y="8469"/>
                </a:cubicBezTo>
                <a:cubicBezTo>
                  <a:pt x="13813" y="8532"/>
                  <a:pt x="13875" y="8594"/>
                  <a:pt x="14000" y="8594"/>
                </a:cubicBezTo>
                <a:cubicBezTo>
                  <a:pt x="14094" y="8594"/>
                  <a:pt x="14219" y="8594"/>
                  <a:pt x="14281" y="8719"/>
                </a:cubicBezTo>
                <a:cubicBezTo>
                  <a:pt x="14406" y="8782"/>
                  <a:pt x="14563" y="8813"/>
                  <a:pt x="14656" y="8969"/>
                </a:cubicBezTo>
                <a:cubicBezTo>
                  <a:pt x="14500" y="8938"/>
                  <a:pt x="14344" y="9000"/>
                  <a:pt x="14281" y="8844"/>
                </a:cubicBezTo>
                <a:cubicBezTo>
                  <a:pt x="13969" y="8782"/>
                  <a:pt x="13750" y="8625"/>
                  <a:pt x="13500" y="8500"/>
                </a:cubicBezTo>
                <a:cubicBezTo>
                  <a:pt x="13313" y="8407"/>
                  <a:pt x="13156" y="8250"/>
                  <a:pt x="12938" y="8344"/>
                </a:cubicBezTo>
                <a:cubicBezTo>
                  <a:pt x="12875" y="8375"/>
                  <a:pt x="12844" y="8344"/>
                  <a:pt x="12844" y="8313"/>
                </a:cubicBezTo>
                <a:cubicBezTo>
                  <a:pt x="12813" y="8250"/>
                  <a:pt x="12875" y="8282"/>
                  <a:pt x="12875" y="8282"/>
                </a:cubicBezTo>
                <a:cubicBezTo>
                  <a:pt x="12938" y="8250"/>
                  <a:pt x="12906" y="8219"/>
                  <a:pt x="12875" y="8219"/>
                </a:cubicBezTo>
                <a:cubicBezTo>
                  <a:pt x="12656" y="8125"/>
                  <a:pt x="12469" y="8000"/>
                  <a:pt x="12250" y="7938"/>
                </a:cubicBezTo>
                <a:cubicBezTo>
                  <a:pt x="12094" y="7875"/>
                  <a:pt x="11906" y="7938"/>
                  <a:pt x="11813" y="7782"/>
                </a:cubicBezTo>
                <a:cubicBezTo>
                  <a:pt x="11781" y="7782"/>
                  <a:pt x="11781" y="7782"/>
                  <a:pt x="11781" y="7782"/>
                </a:cubicBezTo>
                <a:cubicBezTo>
                  <a:pt x="11781" y="7782"/>
                  <a:pt x="11781" y="7782"/>
                  <a:pt x="11813" y="7782"/>
                </a:cubicBezTo>
                <a:cubicBezTo>
                  <a:pt x="11875" y="7750"/>
                  <a:pt x="11875" y="7750"/>
                  <a:pt x="11813" y="7719"/>
                </a:cubicBezTo>
                <a:cubicBezTo>
                  <a:pt x="11688" y="7625"/>
                  <a:pt x="11563" y="7532"/>
                  <a:pt x="11375" y="7594"/>
                </a:cubicBezTo>
                <a:cubicBezTo>
                  <a:pt x="11344" y="7594"/>
                  <a:pt x="11313" y="7594"/>
                  <a:pt x="11250" y="7594"/>
                </a:cubicBezTo>
                <a:cubicBezTo>
                  <a:pt x="11281" y="7532"/>
                  <a:pt x="11344" y="7563"/>
                  <a:pt x="11375" y="7563"/>
                </a:cubicBezTo>
                <a:cubicBezTo>
                  <a:pt x="11375" y="7563"/>
                  <a:pt x="11406" y="7532"/>
                  <a:pt x="11406" y="7500"/>
                </a:cubicBezTo>
                <a:cubicBezTo>
                  <a:pt x="11375" y="7469"/>
                  <a:pt x="11094" y="7313"/>
                  <a:pt x="11063" y="7344"/>
                </a:cubicBezTo>
                <a:cubicBezTo>
                  <a:pt x="11031" y="7344"/>
                  <a:pt x="11031" y="7375"/>
                  <a:pt x="11031" y="7375"/>
                </a:cubicBezTo>
                <a:cubicBezTo>
                  <a:pt x="10969" y="7500"/>
                  <a:pt x="10875" y="7500"/>
                  <a:pt x="10781" y="7407"/>
                </a:cubicBezTo>
                <a:cubicBezTo>
                  <a:pt x="10688" y="7344"/>
                  <a:pt x="10563" y="7313"/>
                  <a:pt x="10438" y="7375"/>
                </a:cubicBezTo>
                <a:cubicBezTo>
                  <a:pt x="10469" y="7375"/>
                  <a:pt x="10469" y="7407"/>
                  <a:pt x="10500" y="7407"/>
                </a:cubicBezTo>
                <a:cubicBezTo>
                  <a:pt x="10594" y="7438"/>
                  <a:pt x="10656" y="7500"/>
                  <a:pt x="10750" y="7532"/>
                </a:cubicBezTo>
                <a:cubicBezTo>
                  <a:pt x="10844" y="7532"/>
                  <a:pt x="10938" y="7657"/>
                  <a:pt x="11000" y="7657"/>
                </a:cubicBezTo>
                <a:cubicBezTo>
                  <a:pt x="11125" y="7625"/>
                  <a:pt x="11125" y="7719"/>
                  <a:pt x="11156" y="7750"/>
                </a:cubicBezTo>
                <a:cubicBezTo>
                  <a:pt x="11188" y="7750"/>
                  <a:pt x="11188" y="7782"/>
                  <a:pt x="11219" y="7782"/>
                </a:cubicBezTo>
                <a:cubicBezTo>
                  <a:pt x="11281" y="7782"/>
                  <a:pt x="11344" y="7813"/>
                  <a:pt x="11375" y="7844"/>
                </a:cubicBezTo>
                <a:cubicBezTo>
                  <a:pt x="11281" y="7844"/>
                  <a:pt x="11188" y="7875"/>
                  <a:pt x="11063" y="7875"/>
                </a:cubicBezTo>
                <a:cubicBezTo>
                  <a:pt x="11031" y="7875"/>
                  <a:pt x="10938" y="7875"/>
                  <a:pt x="10969" y="7782"/>
                </a:cubicBezTo>
                <a:cubicBezTo>
                  <a:pt x="10969" y="7750"/>
                  <a:pt x="10906" y="7719"/>
                  <a:pt x="10875" y="7719"/>
                </a:cubicBezTo>
                <a:cubicBezTo>
                  <a:pt x="10844" y="7688"/>
                  <a:pt x="10844" y="7750"/>
                  <a:pt x="10844" y="7782"/>
                </a:cubicBezTo>
                <a:cubicBezTo>
                  <a:pt x="10844" y="7813"/>
                  <a:pt x="10813" y="7813"/>
                  <a:pt x="10781" y="7782"/>
                </a:cubicBezTo>
                <a:cubicBezTo>
                  <a:pt x="10750" y="7719"/>
                  <a:pt x="10656" y="7719"/>
                  <a:pt x="10594" y="7688"/>
                </a:cubicBezTo>
                <a:cubicBezTo>
                  <a:pt x="10469" y="7657"/>
                  <a:pt x="10344" y="7594"/>
                  <a:pt x="10250" y="7532"/>
                </a:cubicBezTo>
                <a:cubicBezTo>
                  <a:pt x="10188" y="7469"/>
                  <a:pt x="10094" y="7407"/>
                  <a:pt x="9969" y="7438"/>
                </a:cubicBezTo>
                <a:cubicBezTo>
                  <a:pt x="9938" y="7375"/>
                  <a:pt x="9875" y="7313"/>
                  <a:pt x="9813" y="7313"/>
                </a:cubicBezTo>
                <a:cubicBezTo>
                  <a:pt x="9656" y="7282"/>
                  <a:pt x="9531" y="7250"/>
                  <a:pt x="9375" y="7250"/>
                </a:cubicBezTo>
                <a:cubicBezTo>
                  <a:pt x="9250" y="7250"/>
                  <a:pt x="9188" y="7219"/>
                  <a:pt x="9156" y="7094"/>
                </a:cubicBezTo>
                <a:cubicBezTo>
                  <a:pt x="9281" y="7063"/>
                  <a:pt x="9375" y="7157"/>
                  <a:pt x="9469" y="7063"/>
                </a:cubicBezTo>
                <a:cubicBezTo>
                  <a:pt x="9375" y="7000"/>
                  <a:pt x="9281" y="6969"/>
                  <a:pt x="9188" y="7000"/>
                </a:cubicBezTo>
                <a:cubicBezTo>
                  <a:pt x="9063" y="7032"/>
                  <a:pt x="9000" y="7000"/>
                  <a:pt x="8875" y="6938"/>
                </a:cubicBezTo>
                <a:cubicBezTo>
                  <a:pt x="8781" y="6907"/>
                  <a:pt x="8844" y="6844"/>
                  <a:pt x="8844" y="6813"/>
                </a:cubicBezTo>
                <a:cubicBezTo>
                  <a:pt x="8906" y="6719"/>
                  <a:pt x="8906" y="6719"/>
                  <a:pt x="8781" y="6688"/>
                </a:cubicBezTo>
                <a:cubicBezTo>
                  <a:pt x="8750" y="6688"/>
                  <a:pt x="8688" y="6657"/>
                  <a:pt x="8688" y="6719"/>
                </a:cubicBezTo>
                <a:cubicBezTo>
                  <a:pt x="8656" y="6782"/>
                  <a:pt x="8625" y="6750"/>
                  <a:pt x="8594" y="6750"/>
                </a:cubicBezTo>
                <a:cubicBezTo>
                  <a:pt x="8500" y="6625"/>
                  <a:pt x="8500" y="6750"/>
                  <a:pt x="8469" y="6782"/>
                </a:cubicBezTo>
                <a:cubicBezTo>
                  <a:pt x="8438" y="6813"/>
                  <a:pt x="8438" y="6844"/>
                  <a:pt x="8375" y="6813"/>
                </a:cubicBezTo>
                <a:cubicBezTo>
                  <a:pt x="8438" y="6719"/>
                  <a:pt x="8375" y="6688"/>
                  <a:pt x="8313" y="6625"/>
                </a:cubicBezTo>
                <a:cubicBezTo>
                  <a:pt x="8219" y="6563"/>
                  <a:pt x="8125" y="6469"/>
                  <a:pt x="8000" y="6407"/>
                </a:cubicBezTo>
                <a:cubicBezTo>
                  <a:pt x="7906" y="6344"/>
                  <a:pt x="7750" y="6313"/>
                  <a:pt x="7594" y="6313"/>
                </a:cubicBezTo>
                <a:cubicBezTo>
                  <a:pt x="7500" y="6344"/>
                  <a:pt x="7500" y="6282"/>
                  <a:pt x="7469" y="6219"/>
                </a:cubicBezTo>
                <a:cubicBezTo>
                  <a:pt x="7438" y="6157"/>
                  <a:pt x="7500" y="6157"/>
                  <a:pt x="7563" y="6125"/>
                </a:cubicBezTo>
                <a:cubicBezTo>
                  <a:pt x="7313" y="5969"/>
                  <a:pt x="7031" y="6032"/>
                  <a:pt x="6781" y="5969"/>
                </a:cubicBezTo>
                <a:cubicBezTo>
                  <a:pt x="6781" y="5938"/>
                  <a:pt x="6813" y="5938"/>
                  <a:pt x="6844" y="5907"/>
                </a:cubicBezTo>
                <a:cubicBezTo>
                  <a:pt x="6875" y="5875"/>
                  <a:pt x="6906" y="5844"/>
                  <a:pt x="6875" y="5813"/>
                </a:cubicBezTo>
                <a:cubicBezTo>
                  <a:pt x="6844" y="5750"/>
                  <a:pt x="6813" y="5782"/>
                  <a:pt x="6781" y="5813"/>
                </a:cubicBezTo>
                <a:cubicBezTo>
                  <a:pt x="6750" y="5813"/>
                  <a:pt x="6719" y="5844"/>
                  <a:pt x="6719" y="5782"/>
                </a:cubicBezTo>
                <a:cubicBezTo>
                  <a:pt x="6719" y="5688"/>
                  <a:pt x="6656" y="5688"/>
                  <a:pt x="6594" y="5688"/>
                </a:cubicBezTo>
                <a:cubicBezTo>
                  <a:pt x="6500" y="5688"/>
                  <a:pt x="6406" y="5657"/>
                  <a:pt x="6344" y="5657"/>
                </a:cubicBezTo>
                <a:cubicBezTo>
                  <a:pt x="6281" y="5625"/>
                  <a:pt x="6281" y="5625"/>
                  <a:pt x="6281" y="5563"/>
                </a:cubicBezTo>
                <a:cubicBezTo>
                  <a:pt x="6281" y="5500"/>
                  <a:pt x="6313" y="5532"/>
                  <a:pt x="6375" y="5532"/>
                </a:cubicBezTo>
                <a:cubicBezTo>
                  <a:pt x="6438" y="5563"/>
                  <a:pt x="6500" y="5563"/>
                  <a:pt x="6563" y="5563"/>
                </a:cubicBezTo>
                <a:cubicBezTo>
                  <a:pt x="6281" y="5375"/>
                  <a:pt x="6000" y="5250"/>
                  <a:pt x="5688" y="5125"/>
                </a:cubicBezTo>
                <a:cubicBezTo>
                  <a:pt x="5531" y="5063"/>
                  <a:pt x="5406" y="4969"/>
                  <a:pt x="5250" y="4938"/>
                </a:cubicBezTo>
                <a:cubicBezTo>
                  <a:pt x="5438" y="4969"/>
                  <a:pt x="5594" y="5000"/>
                  <a:pt x="5781" y="5094"/>
                </a:cubicBezTo>
                <a:cubicBezTo>
                  <a:pt x="5875" y="5125"/>
                  <a:pt x="5969" y="5157"/>
                  <a:pt x="6063" y="5188"/>
                </a:cubicBezTo>
                <a:cubicBezTo>
                  <a:pt x="6406" y="5282"/>
                  <a:pt x="6750" y="5438"/>
                  <a:pt x="7063" y="5563"/>
                </a:cubicBezTo>
                <a:cubicBezTo>
                  <a:pt x="7156" y="5594"/>
                  <a:pt x="7219" y="5719"/>
                  <a:pt x="7313" y="5719"/>
                </a:cubicBezTo>
                <a:cubicBezTo>
                  <a:pt x="7625" y="5782"/>
                  <a:pt x="7875" y="5875"/>
                  <a:pt x="8094" y="6032"/>
                </a:cubicBezTo>
                <a:cubicBezTo>
                  <a:pt x="8156" y="6094"/>
                  <a:pt x="8250" y="6125"/>
                  <a:pt x="8313" y="6063"/>
                </a:cubicBezTo>
                <a:cubicBezTo>
                  <a:pt x="8344" y="6000"/>
                  <a:pt x="8344" y="5938"/>
                  <a:pt x="8406" y="6000"/>
                </a:cubicBezTo>
                <a:cubicBezTo>
                  <a:pt x="8438" y="6032"/>
                  <a:pt x="8406" y="6063"/>
                  <a:pt x="8375" y="6125"/>
                </a:cubicBezTo>
                <a:cubicBezTo>
                  <a:pt x="8375" y="6157"/>
                  <a:pt x="8313" y="6188"/>
                  <a:pt x="8406" y="6188"/>
                </a:cubicBezTo>
                <a:cubicBezTo>
                  <a:pt x="8656" y="6250"/>
                  <a:pt x="8844" y="6407"/>
                  <a:pt x="9125" y="6469"/>
                </a:cubicBezTo>
                <a:cubicBezTo>
                  <a:pt x="9094" y="6375"/>
                  <a:pt x="9000" y="6375"/>
                  <a:pt x="8938" y="6313"/>
                </a:cubicBezTo>
                <a:cubicBezTo>
                  <a:pt x="8906" y="6313"/>
                  <a:pt x="8750" y="6313"/>
                  <a:pt x="8906" y="6219"/>
                </a:cubicBezTo>
                <a:cubicBezTo>
                  <a:pt x="8938" y="6188"/>
                  <a:pt x="8906" y="6157"/>
                  <a:pt x="8844" y="6157"/>
                </a:cubicBezTo>
                <a:cubicBezTo>
                  <a:pt x="8719" y="6157"/>
                  <a:pt x="8625" y="6063"/>
                  <a:pt x="8500" y="6000"/>
                </a:cubicBezTo>
                <a:cubicBezTo>
                  <a:pt x="8563" y="5969"/>
                  <a:pt x="8625" y="5969"/>
                  <a:pt x="8656" y="5969"/>
                </a:cubicBezTo>
                <a:cubicBezTo>
                  <a:pt x="8594" y="5907"/>
                  <a:pt x="8500" y="5907"/>
                  <a:pt x="8406" y="5875"/>
                </a:cubicBezTo>
                <a:cubicBezTo>
                  <a:pt x="8344" y="5875"/>
                  <a:pt x="8281" y="5813"/>
                  <a:pt x="8219" y="5907"/>
                </a:cubicBezTo>
                <a:cubicBezTo>
                  <a:pt x="8188" y="5938"/>
                  <a:pt x="8063" y="5907"/>
                  <a:pt x="8031" y="5844"/>
                </a:cubicBezTo>
                <a:cubicBezTo>
                  <a:pt x="7969" y="5750"/>
                  <a:pt x="8125" y="5782"/>
                  <a:pt x="8125" y="5719"/>
                </a:cubicBezTo>
                <a:cubicBezTo>
                  <a:pt x="8125" y="5719"/>
                  <a:pt x="8094" y="5719"/>
                  <a:pt x="8094" y="5719"/>
                </a:cubicBezTo>
                <a:cubicBezTo>
                  <a:pt x="8094" y="5719"/>
                  <a:pt x="8094" y="5719"/>
                  <a:pt x="8094" y="5719"/>
                </a:cubicBezTo>
                <a:cubicBezTo>
                  <a:pt x="8188" y="5657"/>
                  <a:pt x="8156" y="5625"/>
                  <a:pt x="8063" y="5594"/>
                </a:cubicBezTo>
                <a:cubicBezTo>
                  <a:pt x="8031" y="5594"/>
                  <a:pt x="7969" y="5625"/>
                  <a:pt x="7938" y="5594"/>
                </a:cubicBezTo>
                <a:cubicBezTo>
                  <a:pt x="8031" y="5438"/>
                  <a:pt x="8031" y="5438"/>
                  <a:pt x="8188" y="5532"/>
                </a:cubicBezTo>
                <a:cubicBezTo>
                  <a:pt x="8219" y="5532"/>
                  <a:pt x="8250" y="5563"/>
                  <a:pt x="8250" y="5563"/>
                </a:cubicBezTo>
                <a:cubicBezTo>
                  <a:pt x="8438" y="5657"/>
                  <a:pt x="8688" y="5625"/>
                  <a:pt x="8844" y="5813"/>
                </a:cubicBezTo>
                <a:cubicBezTo>
                  <a:pt x="8844" y="5813"/>
                  <a:pt x="9000" y="5907"/>
                  <a:pt x="8969" y="5750"/>
                </a:cubicBezTo>
                <a:cubicBezTo>
                  <a:pt x="8938" y="5719"/>
                  <a:pt x="9000" y="5719"/>
                  <a:pt x="9000" y="5719"/>
                </a:cubicBezTo>
                <a:cubicBezTo>
                  <a:pt x="9125" y="5782"/>
                  <a:pt x="9250" y="5782"/>
                  <a:pt x="9344" y="5907"/>
                </a:cubicBezTo>
                <a:cubicBezTo>
                  <a:pt x="9406" y="5907"/>
                  <a:pt x="9438" y="5907"/>
                  <a:pt x="9438" y="5969"/>
                </a:cubicBezTo>
                <a:cubicBezTo>
                  <a:pt x="9375" y="5969"/>
                  <a:pt x="9344" y="6000"/>
                  <a:pt x="9313" y="5938"/>
                </a:cubicBezTo>
                <a:cubicBezTo>
                  <a:pt x="9250" y="5938"/>
                  <a:pt x="9188" y="5907"/>
                  <a:pt x="9156" y="5969"/>
                </a:cubicBezTo>
                <a:cubicBezTo>
                  <a:pt x="9344" y="6094"/>
                  <a:pt x="9531" y="6063"/>
                  <a:pt x="9719" y="6032"/>
                </a:cubicBezTo>
                <a:cubicBezTo>
                  <a:pt x="9719" y="6000"/>
                  <a:pt x="9719" y="6000"/>
                  <a:pt x="9688" y="5969"/>
                </a:cubicBezTo>
                <a:cubicBezTo>
                  <a:pt x="9531" y="5813"/>
                  <a:pt x="9313" y="5719"/>
                  <a:pt x="9094" y="5657"/>
                </a:cubicBezTo>
                <a:cubicBezTo>
                  <a:pt x="8906" y="5594"/>
                  <a:pt x="8719" y="5469"/>
                  <a:pt x="8531" y="5438"/>
                </a:cubicBezTo>
                <a:cubicBezTo>
                  <a:pt x="8500" y="5438"/>
                  <a:pt x="8500" y="5407"/>
                  <a:pt x="8469" y="5375"/>
                </a:cubicBezTo>
                <a:cubicBezTo>
                  <a:pt x="8375" y="5282"/>
                  <a:pt x="8188" y="5313"/>
                  <a:pt x="8125" y="5188"/>
                </a:cubicBezTo>
                <a:cubicBezTo>
                  <a:pt x="7969" y="5282"/>
                  <a:pt x="7875" y="5125"/>
                  <a:pt x="7750" y="5063"/>
                </a:cubicBezTo>
                <a:cubicBezTo>
                  <a:pt x="7625" y="5032"/>
                  <a:pt x="7531" y="4875"/>
                  <a:pt x="7375" y="5000"/>
                </a:cubicBezTo>
                <a:cubicBezTo>
                  <a:pt x="7344" y="5032"/>
                  <a:pt x="7313" y="5000"/>
                  <a:pt x="7313" y="4969"/>
                </a:cubicBezTo>
                <a:cubicBezTo>
                  <a:pt x="7406" y="4907"/>
                  <a:pt x="7281" y="4875"/>
                  <a:pt x="7313" y="4813"/>
                </a:cubicBezTo>
                <a:cubicBezTo>
                  <a:pt x="7375" y="4844"/>
                  <a:pt x="7438" y="4875"/>
                  <a:pt x="7469" y="4875"/>
                </a:cubicBezTo>
                <a:cubicBezTo>
                  <a:pt x="7500" y="4875"/>
                  <a:pt x="7563" y="4875"/>
                  <a:pt x="7563" y="4844"/>
                </a:cubicBezTo>
                <a:cubicBezTo>
                  <a:pt x="7563" y="4782"/>
                  <a:pt x="7531" y="4782"/>
                  <a:pt x="7500" y="4782"/>
                </a:cubicBezTo>
                <a:cubicBezTo>
                  <a:pt x="7219" y="4782"/>
                  <a:pt x="6969" y="4844"/>
                  <a:pt x="6719" y="4688"/>
                </a:cubicBezTo>
                <a:cubicBezTo>
                  <a:pt x="6750" y="4625"/>
                  <a:pt x="6781" y="4625"/>
                  <a:pt x="6875" y="4657"/>
                </a:cubicBezTo>
                <a:cubicBezTo>
                  <a:pt x="6938" y="4657"/>
                  <a:pt x="7000" y="4719"/>
                  <a:pt x="7063" y="4719"/>
                </a:cubicBezTo>
                <a:cubicBezTo>
                  <a:pt x="7156" y="4719"/>
                  <a:pt x="7156" y="4688"/>
                  <a:pt x="7125" y="4625"/>
                </a:cubicBezTo>
                <a:cubicBezTo>
                  <a:pt x="7156" y="4563"/>
                  <a:pt x="7125" y="4500"/>
                  <a:pt x="7094" y="4469"/>
                </a:cubicBezTo>
                <a:cubicBezTo>
                  <a:pt x="7063" y="4407"/>
                  <a:pt x="7063" y="4407"/>
                  <a:pt x="7031" y="4469"/>
                </a:cubicBezTo>
                <a:cubicBezTo>
                  <a:pt x="7031" y="4500"/>
                  <a:pt x="7000" y="4532"/>
                  <a:pt x="6969" y="4500"/>
                </a:cubicBezTo>
                <a:cubicBezTo>
                  <a:pt x="6875" y="4438"/>
                  <a:pt x="6750" y="4469"/>
                  <a:pt x="6656" y="4438"/>
                </a:cubicBezTo>
                <a:cubicBezTo>
                  <a:pt x="6625" y="4438"/>
                  <a:pt x="6594" y="4407"/>
                  <a:pt x="6563" y="4375"/>
                </a:cubicBezTo>
                <a:cubicBezTo>
                  <a:pt x="6750" y="4157"/>
                  <a:pt x="6719" y="4063"/>
                  <a:pt x="6500" y="3907"/>
                </a:cubicBezTo>
                <a:cubicBezTo>
                  <a:pt x="6469" y="3875"/>
                  <a:pt x="6469" y="3875"/>
                  <a:pt x="6469" y="3844"/>
                </a:cubicBezTo>
                <a:cubicBezTo>
                  <a:pt x="6438" y="3719"/>
                  <a:pt x="6375" y="3688"/>
                  <a:pt x="6281" y="3688"/>
                </a:cubicBezTo>
                <a:cubicBezTo>
                  <a:pt x="6219" y="3750"/>
                  <a:pt x="6125" y="3750"/>
                  <a:pt x="6094" y="3813"/>
                </a:cubicBezTo>
                <a:cubicBezTo>
                  <a:pt x="6031" y="3875"/>
                  <a:pt x="6031" y="3969"/>
                  <a:pt x="6125" y="4000"/>
                </a:cubicBezTo>
                <a:cubicBezTo>
                  <a:pt x="6188" y="4000"/>
                  <a:pt x="6438" y="3875"/>
                  <a:pt x="6469" y="3844"/>
                </a:cubicBezTo>
                <a:cubicBezTo>
                  <a:pt x="6563" y="3813"/>
                  <a:pt x="6656" y="3813"/>
                  <a:pt x="6719" y="3875"/>
                </a:cubicBezTo>
                <a:cubicBezTo>
                  <a:pt x="6844" y="3938"/>
                  <a:pt x="7000" y="3938"/>
                  <a:pt x="7125" y="4000"/>
                </a:cubicBezTo>
                <a:cubicBezTo>
                  <a:pt x="7125" y="4063"/>
                  <a:pt x="7031" y="4000"/>
                  <a:pt x="7031" y="4063"/>
                </a:cubicBezTo>
                <a:cubicBezTo>
                  <a:pt x="7063" y="4125"/>
                  <a:pt x="7094" y="4125"/>
                  <a:pt x="7125" y="4094"/>
                </a:cubicBezTo>
                <a:cubicBezTo>
                  <a:pt x="7313" y="4032"/>
                  <a:pt x="7469" y="4125"/>
                  <a:pt x="7594" y="4219"/>
                </a:cubicBezTo>
                <a:cubicBezTo>
                  <a:pt x="7656" y="4250"/>
                  <a:pt x="7719" y="4250"/>
                  <a:pt x="7750" y="4250"/>
                </a:cubicBezTo>
                <a:cubicBezTo>
                  <a:pt x="7750" y="4313"/>
                  <a:pt x="7688" y="4313"/>
                  <a:pt x="7656" y="4375"/>
                </a:cubicBezTo>
                <a:cubicBezTo>
                  <a:pt x="7719" y="4375"/>
                  <a:pt x="7781" y="4375"/>
                  <a:pt x="7844" y="4344"/>
                </a:cubicBezTo>
                <a:cubicBezTo>
                  <a:pt x="7906" y="4313"/>
                  <a:pt x="8063" y="4344"/>
                  <a:pt x="8125" y="4407"/>
                </a:cubicBezTo>
                <a:cubicBezTo>
                  <a:pt x="8188" y="4438"/>
                  <a:pt x="8281" y="4469"/>
                  <a:pt x="8344" y="4500"/>
                </a:cubicBezTo>
                <a:cubicBezTo>
                  <a:pt x="8375" y="4532"/>
                  <a:pt x="8406" y="4500"/>
                  <a:pt x="8406" y="4563"/>
                </a:cubicBezTo>
                <a:cubicBezTo>
                  <a:pt x="8406" y="4625"/>
                  <a:pt x="8344" y="4594"/>
                  <a:pt x="8313" y="4594"/>
                </a:cubicBezTo>
                <a:cubicBezTo>
                  <a:pt x="8281" y="4594"/>
                  <a:pt x="8281" y="4594"/>
                  <a:pt x="8219" y="4594"/>
                </a:cubicBezTo>
                <a:cubicBezTo>
                  <a:pt x="8344" y="4688"/>
                  <a:pt x="8531" y="4719"/>
                  <a:pt x="8656" y="4782"/>
                </a:cubicBezTo>
                <a:cubicBezTo>
                  <a:pt x="8781" y="4875"/>
                  <a:pt x="8875" y="4969"/>
                  <a:pt x="9063" y="4969"/>
                </a:cubicBezTo>
                <a:cubicBezTo>
                  <a:pt x="9000" y="5063"/>
                  <a:pt x="8938" y="5000"/>
                  <a:pt x="8875" y="5000"/>
                </a:cubicBezTo>
                <a:cubicBezTo>
                  <a:pt x="8750" y="4938"/>
                  <a:pt x="8594" y="4875"/>
                  <a:pt x="8438" y="4813"/>
                </a:cubicBezTo>
                <a:cubicBezTo>
                  <a:pt x="8438" y="4813"/>
                  <a:pt x="8406" y="4782"/>
                  <a:pt x="8406" y="4813"/>
                </a:cubicBezTo>
                <a:cubicBezTo>
                  <a:pt x="8375" y="4844"/>
                  <a:pt x="8406" y="4875"/>
                  <a:pt x="8438" y="4875"/>
                </a:cubicBezTo>
                <a:cubicBezTo>
                  <a:pt x="8563" y="4907"/>
                  <a:pt x="8688" y="5000"/>
                  <a:pt x="8844" y="5032"/>
                </a:cubicBezTo>
                <a:cubicBezTo>
                  <a:pt x="8875" y="5063"/>
                  <a:pt x="8844" y="5063"/>
                  <a:pt x="8844" y="5094"/>
                </a:cubicBezTo>
                <a:cubicBezTo>
                  <a:pt x="8844" y="5125"/>
                  <a:pt x="8750" y="5125"/>
                  <a:pt x="8813" y="5157"/>
                </a:cubicBezTo>
                <a:cubicBezTo>
                  <a:pt x="8844" y="5188"/>
                  <a:pt x="8875" y="5219"/>
                  <a:pt x="8906" y="5188"/>
                </a:cubicBezTo>
                <a:cubicBezTo>
                  <a:pt x="8906" y="5157"/>
                  <a:pt x="8938" y="5157"/>
                  <a:pt x="8938" y="5157"/>
                </a:cubicBezTo>
                <a:cubicBezTo>
                  <a:pt x="9094" y="5250"/>
                  <a:pt x="9250" y="5094"/>
                  <a:pt x="9406" y="5157"/>
                </a:cubicBezTo>
                <a:cubicBezTo>
                  <a:pt x="9500" y="5219"/>
                  <a:pt x="9500" y="5219"/>
                  <a:pt x="9500" y="5282"/>
                </a:cubicBezTo>
                <a:cubicBezTo>
                  <a:pt x="9438" y="5375"/>
                  <a:pt x="9375" y="5438"/>
                  <a:pt x="9281" y="5375"/>
                </a:cubicBezTo>
                <a:cubicBezTo>
                  <a:pt x="9219" y="5313"/>
                  <a:pt x="9156" y="5282"/>
                  <a:pt x="9094" y="5250"/>
                </a:cubicBezTo>
                <a:cubicBezTo>
                  <a:pt x="9031" y="5188"/>
                  <a:pt x="8969" y="5188"/>
                  <a:pt x="8875" y="5282"/>
                </a:cubicBezTo>
                <a:cubicBezTo>
                  <a:pt x="8781" y="5344"/>
                  <a:pt x="8750" y="5219"/>
                  <a:pt x="8719" y="5188"/>
                </a:cubicBezTo>
                <a:cubicBezTo>
                  <a:pt x="8688" y="5125"/>
                  <a:pt x="8656" y="5125"/>
                  <a:pt x="8625" y="5157"/>
                </a:cubicBezTo>
                <a:cubicBezTo>
                  <a:pt x="8531" y="5250"/>
                  <a:pt x="8469" y="5188"/>
                  <a:pt x="8438" y="5125"/>
                </a:cubicBezTo>
                <a:cubicBezTo>
                  <a:pt x="8375" y="5063"/>
                  <a:pt x="8344" y="5063"/>
                  <a:pt x="8281" y="5063"/>
                </a:cubicBezTo>
                <a:cubicBezTo>
                  <a:pt x="8250" y="5063"/>
                  <a:pt x="8188" y="5032"/>
                  <a:pt x="8156" y="5000"/>
                </a:cubicBezTo>
                <a:cubicBezTo>
                  <a:pt x="8094" y="4907"/>
                  <a:pt x="7969" y="4907"/>
                  <a:pt x="7875" y="4875"/>
                </a:cubicBezTo>
                <a:lnTo>
                  <a:pt x="7875" y="4875"/>
                </a:lnTo>
                <a:cubicBezTo>
                  <a:pt x="7750" y="4813"/>
                  <a:pt x="7594" y="4750"/>
                  <a:pt x="7469" y="4688"/>
                </a:cubicBezTo>
                <a:cubicBezTo>
                  <a:pt x="7375" y="4657"/>
                  <a:pt x="7250" y="4625"/>
                  <a:pt x="7125" y="4625"/>
                </a:cubicBezTo>
                <a:cubicBezTo>
                  <a:pt x="7000" y="4625"/>
                  <a:pt x="6875" y="4594"/>
                  <a:pt x="6750" y="4594"/>
                </a:cubicBezTo>
                <a:cubicBezTo>
                  <a:pt x="6719" y="4594"/>
                  <a:pt x="6688" y="4594"/>
                  <a:pt x="6688" y="4563"/>
                </a:cubicBezTo>
                <a:cubicBezTo>
                  <a:pt x="6688" y="4438"/>
                  <a:pt x="6563" y="4438"/>
                  <a:pt x="6500" y="4469"/>
                </a:cubicBezTo>
                <a:cubicBezTo>
                  <a:pt x="6344" y="4469"/>
                  <a:pt x="6250" y="4344"/>
                  <a:pt x="6094" y="4375"/>
                </a:cubicBezTo>
                <a:cubicBezTo>
                  <a:pt x="6063" y="4375"/>
                  <a:pt x="6063" y="4344"/>
                  <a:pt x="6063" y="4344"/>
                </a:cubicBezTo>
                <a:cubicBezTo>
                  <a:pt x="6063" y="4250"/>
                  <a:pt x="6000" y="4219"/>
                  <a:pt x="5906" y="4219"/>
                </a:cubicBezTo>
                <a:cubicBezTo>
                  <a:pt x="5813" y="4188"/>
                  <a:pt x="5688" y="4188"/>
                  <a:pt x="5594" y="4125"/>
                </a:cubicBezTo>
                <a:cubicBezTo>
                  <a:pt x="5375" y="4000"/>
                  <a:pt x="5094" y="4063"/>
                  <a:pt x="4875" y="3907"/>
                </a:cubicBezTo>
                <a:cubicBezTo>
                  <a:pt x="4813" y="3875"/>
                  <a:pt x="4656" y="3969"/>
                  <a:pt x="4625" y="3813"/>
                </a:cubicBezTo>
                <a:cubicBezTo>
                  <a:pt x="4625" y="3813"/>
                  <a:pt x="4625" y="3813"/>
                  <a:pt x="4594" y="3813"/>
                </a:cubicBezTo>
                <a:cubicBezTo>
                  <a:pt x="4219" y="3813"/>
                  <a:pt x="3875" y="3657"/>
                  <a:pt x="3500" y="3563"/>
                </a:cubicBezTo>
                <a:cubicBezTo>
                  <a:pt x="3438" y="3563"/>
                  <a:pt x="3375" y="3532"/>
                  <a:pt x="3344" y="3594"/>
                </a:cubicBezTo>
                <a:cubicBezTo>
                  <a:pt x="3407" y="3657"/>
                  <a:pt x="3531" y="3625"/>
                  <a:pt x="3594" y="3657"/>
                </a:cubicBezTo>
                <a:cubicBezTo>
                  <a:pt x="3594" y="3719"/>
                  <a:pt x="3500" y="3688"/>
                  <a:pt x="3531" y="3782"/>
                </a:cubicBezTo>
                <a:cubicBezTo>
                  <a:pt x="3594" y="3813"/>
                  <a:pt x="3688" y="3750"/>
                  <a:pt x="3781" y="3782"/>
                </a:cubicBezTo>
                <a:cubicBezTo>
                  <a:pt x="3844" y="3875"/>
                  <a:pt x="4031" y="3938"/>
                  <a:pt x="4125" y="3907"/>
                </a:cubicBezTo>
                <a:cubicBezTo>
                  <a:pt x="4156" y="3907"/>
                  <a:pt x="4156" y="3813"/>
                  <a:pt x="4188" y="3907"/>
                </a:cubicBezTo>
                <a:cubicBezTo>
                  <a:pt x="4219" y="4032"/>
                  <a:pt x="4344" y="4063"/>
                  <a:pt x="4469" y="4094"/>
                </a:cubicBezTo>
                <a:cubicBezTo>
                  <a:pt x="4500" y="4125"/>
                  <a:pt x="4594" y="4157"/>
                  <a:pt x="4594" y="4032"/>
                </a:cubicBezTo>
                <a:cubicBezTo>
                  <a:pt x="4594" y="4000"/>
                  <a:pt x="4594" y="4000"/>
                  <a:pt x="4625" y="4000"/>
                </a:cubicBezTo>
                <a:cubicBezTo>
                  <a:pt x="4688" y="4000"/>
                  <a:pt x="4719" y="4000"/>
                  <a:pt x="4750" y="4032"/>
                </a:cubicBezTo>
                <a:cubicBezTo>
                  <a:pt x="4750" y="4063"/>
                  <a:pt x="4750" y="4094"/>
                  <a:pt x="4719" y="4094"/>
                </a:cubicBezTo>
                <a:cubicBezTo>
                  <a:pt x="4688" y="4094"/>
                  <a:pt x="4656" y="4063"/>
                  <a:pt x="4688" y="4125"/>
                </a:cubicBezTo>
                <a:cubicBezTo>
                  <a:pt x="4688" y="4157"/>
                  <a:pt x="4719" y="4219"/>
                  <a:pt x="4750" y="4219"/>
                </a:cubicBezTo>
                <a:cubicBezTo>
                  <a:pt x="4906" y="4125"/>
                  <a:pt x="4938" y="4313"/>
                  <a:pt x="5063" y="4344"/>
                </a:cubicBezTo>
                <a:cubicBezTo>
                  <a:pt x="4969" y="4375"/>
                  <a:pt x="4906" y="4375"/>
                  <a:pt x="4844" y="4375"/>
                </a:cubicBezTo>
                <a:cubicBezTo>
                  <a:pt x="4750" y="4344"/>
                  <a:pt x="4688" y="4344"/>
                  <a:pt x="4625" y="4282"/>
                </a:cubicBezTo>
                <a:cubicBezTo>
                  <a:pt x="4563" y="4219"/>
                  <a:pt x="4500" y="4219"/>
                  <a:pt x="4438" y="4219"/>
                </a:cubicBezTo>
                <a:cubicBezTo>
                  <a:pt x="4375" y="4219"/>
                  <a:pt x="4344" y="4250"/>
                  <a:pt x="4281" y="4188"/>
                </a:cubicBezTo>
                <a:cubicBezTo>
                  <a:pt x="4219" y="4125"/>
                  <a:pt x="4125" y="4094"/>
                  <a:pt x="4000" y="4094"/>
                </a:cubicBezTo>
                <a:cubicBezTo>
                  <a:pt x="3969" y="4094"/>
                  <a:pt x="3906" y="4157"/>
                  <a:pt x="3906" y="4094"/>
                </a:cubicBezTo>
                <a:cubicBezTo>
                  <a:pt x="3875" y="4000"/>
                  <a:pt x="3813" y="4032"/>
                  <a:pt x="3781" y="4032"/>
                </a:cubicBezTo>
                <a:cubicBezTo>
                  <a:pt x="3625" y="4063"/>
                  <a:pt x="3500" y="4000"/>
                  <a:pt x="3344" y="4000"/>
                </a:cubicBezTo>
                <a:cubicBezTo>
                  <a:pt x="3282" y="3969"/>
                  <a:pt x="3250" y="3907"/>
                  <a:pt x="3188" y="3938"/>
                </a:cubicBezTo>
                <a:cubicBezTo>
                  <a:pt x="3094" y="4032"/>
                  <a:pt x="3000" y="3938"/>
                  <a:pt x="2875" y="3938"/>
                </a:cubicBezTo>
                <a:cubicBezTo>
                  <a:pt x="2844" y="3938"/>
                  <a:pt x="2813" y="3907"/>
                  <a:pt x="2782" y="3938"/>
                </a:cubicBezTo>
                <a:cubicBezTo>
                  <a:pt x="2875" y="4000"/>
                  <a:pt x="2969" y="4000"/>
                  <a:pt x="3063" y="4032"/>
                </a:cubicBezTo>
                <a:cubicBezTo>
                  <a:pt x="3032" y="4125"/>
                  <a:pt x="2969" y="4063"/>
                  <a:pt x="2938" y="4125"/>
                </a:cubicBezTo>
                <a:cubicBezTo>
                  <a:pt x="3094" y="4157"/>
                  <a:pt x="3219" y="4250"/>
                  <a:pt x="3407" y="4250"/>
                </a:cubicBezTo>
                <a:cubicBezTo>
                  <a:pt x="3344" y="4157"/>
                  <a:pt x="3219" y="4188"/>
                  <a:pt x="3157" y="4063"/>
                </a:cubicBezTo>
                <a:cubicBezTo>
                  <a:pt x="3282" y="4094"/>
                  <a:pt x="3375" y="4125"/>
                  <a:pt x="3500" y="4125"/>
                </a:cubicBezTo>
                <a:cubicBezTo>
                  <a:pt x="3531" y="4125"/>
                  <a:pt x="3563" y="4157"/>
                  <a:pt x="3563" y="4219"/>
                </a:cubicBezTo>
                <a:cubicBezTo>
                  <a:pt x="3500" y="4313"/>
                  <a:pt x="3563" y="4313"/>
                  <a:pt x="3625" y="4344"/>
                </a:cubicBezTo>
                <a:cubicBezTo>
                  <a:pt x="3688" y="4344"/>
                  <a:pt x="3750" y="4375"/>
                  <a:pt x="3813" y="4375"/>
                </a:cubicBezTo>
                <a:cubicBezTo>
                  <a:pt x="3844" y="4344"/>
                  <a:pt x="3844" y="4344"/>
                  <a:pt x="3813" y="4313"/>
                </a:cubicBezTo>
                <a:cubicBezTo>
                  <a:pt x="3781" y="4313"/>
                  <a:pt x="3719" y="4344"/>
                  <a:pt x="3719" y="4282"/>
                </a:cubicBezTo>
                <a:cubicBezTo>
                  <a:pt x="3750" y="4250"/>
                  <a:pt x="3781" y="4250"/>
                  <a:pt x="3813" y="4219"/>
                </a:cubicBezTo>
                <a:cubicBezTo>
                  <a:pt x="3844" y="4219"/>
                  <a:pt x="3906" y="4188"/>
                  <a:pt x="3969" y="4219"/>
                </a:cubicBezTo>
                <a:cubicBezTo>
                  <a:pt x="3875" y="4250"/>
                  <a:pt x="3938" y="4344"/>
                  <a:pt x="3875" y="4407"/>
                </a:cubicBezTo>
                <a:cubicBezTo>
                  <a:pt x="3844" y="4407"/>
                  <a:pt x="3906" y="4407"/>
                  <a:pt x="3938" y="4407"/>
                </a:cubicBezTo>
                <a:cubicBezTo>
                  <a:pt x="4031" y="4438"/>
                  <a:pt x="4000" y="4438"/>
                  <a:pt x="4031" y="4375"/>
                </a:cubicBezTo>
                <a:cubicBezTo>
                  <a:pt x="4063" y="4344"/>
                  <a:pt x="4063" y="4282"/>
                  <a:pt x="4125" y="4282"/>
                </a:cubicBezTo>
                <a:cubicBezTo>
                  <a:pt x="4188" y="4313"/>
                  <a:pt x="4156" y="4375"/>
                  <a:pt x="4188" y="4407"/>
                </a:cubicBezTo>
                <a:cubicBezTo>
                  <a:pt x="4219" y="4500"/>
                  <a:pt x="4125" y="4438"/>
                  <a:pt x="4094" y="4469"/>
                </a:cubicBezTo>
                <a:cubicBezTo>
                  <a:pt x="4344" y="4563"/>
                  <a:pt x="4594" y="4688"/>
                  <a:pt x="4844" y="4782"/>
                </a:cubicBezTo>
                <a:cubicBezTo>
                  <a:pt x="4844" y="4782"/>
                  <a:pt x="4844" y="4782"/>
                  <a:pt x="4813" y="4782"/>
                </a:cubicBezTo>
                <a:cubicBezTo>
                  <a:pt x="4688" y="4750"/>
                  <a:pt x="4563" y="4719"/>
                  <a:pt x="4406" y="4688"/>
                </a:cubicBezTo>
                <a:cubicBezTo>
                  <a:pt x="4344" y="4657"/>
                  <a:pt x="4250" y="4625"/>
                  <a:pt x="4156" y="4625"/>
                </a:cubicBezTo>
                <a:cubicBezTo>
                  <a:pt x="4094" y="4625"/>
                  <a:pt x="4063" y="4500"/>
                  <a:pt x="3969" y="4563"/>
                </a:cubicBezTo>
                <a:cubicBezTo>
                  <a:pt x="3938" y="4438"/>
                  <a:pt x="3813" y="4469"/>
                  <a:pt x="3719" y="4438"/>
                </a:cubicBezTo>
                <a:cubicBezTo>
                  <a:pt x="3594" y="4407"/>
                  <a:pt x="3469" y="4344"/>
                  <a:pt x="3344" y="4375"/>
                </a:cubicBezTo>
                <a:cubicBezTo>
                  <a:pt x="3250" y="4375"/>
                  <a:pt x="3157" y="4344"/>
                  <a:pt x="3094" y="4282"/>
                </a:cubicBezTo>
                <a:cubicBezTo>
                  <a:pt x="3000" y="4219"/>
                  <a:pt x="2875" y="4219"/>
                  <a:pt x="2782" y="4250"/>
                </a:cubicBezTo>
                <a:cubicBezTo>
                  <a:pt x="2750" y="4250"/>
                  <a:pt x="2719" y="4282"/>
                  <a:pt x="2719" y="4219"/>
                </a:cubicBezTo>
                <a:cubicBezTo>
                  <a:pt x="2719" y="4157"/>
                  <a:pt x="2657" y="4157"/>
                  <a:pt x="2625" y="4188"/>
                </a:cubicBezTo>
                <a:cubicBezTo>
                  <a:pt x="2594" y="4188"/>
                  <a:pt x="2563" y="4188"/>
                  <a:pt x="2563" y="4219"/>
                </a:cubicBezTo>
                <a:cubicBezTo>
                  <a:pt x="2594" y="4282"/>
                  <a:pt x="2625" y="4282"/>
                  <a:pt x="2657" y="4282"/>
                </a:cubicBezTo>
                <a:cubicBezTo>
                  <a:pt x="2750" y="4313"/>
                  <a:pt x="2875" y="4282"/>
                  <a:pt x="2969" y="4344"/>
                </a:cubicBezTo>
                <a:cubicBezTo>
                  <a:pt x="3157" y="4469"/>
                  <a:pt x="3407" y="4563"/>
                  <a:pt x="3625" y="4594"/>
                </a:cubicBezTo>
                <a:cubicBezTo>
                  <a:pt x="3906" y="4625"/>
                  <a:pt x="4156" y="4750"/>
                  <a:pt x="4438" y="4875"/>
                </a:cubicBezTo>
                <a:cubicBezTo>
                  <a:pt x="4313" y="4875"/>
                  <a:pt x="4219" y="4875"/>
                  <a:pt x="4156" y="4813"/>
                </a:cubicBezTo>
                <a:cubicBezTo>
                  <a:pt x="4094" y="4782"/>
                  <a:pt x="4063" y="4813"/>
                  <a:pt x="4031" y="4844"/>
                </a:cubicBezTo>
                <a:cubicBezTo>
                  <a:pt x="4000" y="4907"/>
                  <a:pt x="4063" y="4907"/>
                  <a:pt x="4094" y="4907"/>
                </a:cubicBezTo>
                <a:cubicBezTo>
                  <a:pt x="4125" y="4907"/>
                  <a:pt x="4156" y="4907"/>
                  <a:pt x="4156" y="4969"/>
                </a:cubicBezTo>
                <a:cubicBezTo>
                  <a:pt x="4031" y="5000"/>
                  <a:pt x="3938" y="4969"/>
                  <a:pt x="3844" y="4969"/>
                </a:cubicBezTo>
                <a:cubicBezTo>
                  <a:pt x="3781" y="4969"/>
                  <a:pt x="3719" y="4938"/>
                  <a:pt x="3719" y="4907"/>
                </a:cubicBezTo>
                <a:cubicBezTo>
                  <a:pt x="3688" y="4844"/>
                  <a:pt x="3781" y="4844"/>
                  <a:pt x="3750" y="4813"/>
                </a:cubicBezTo>
                <a:cubicBezTo>
                  <a:pt x="3750" y="4782"/>
                  <a:pt x="3719" y="4782"/>
                  <a:pt x="3688" y="4782"/>
                </a:cubicBezTo>
                <a:cubicBezTo>
                  <a:pt x="3656" y="4782"/>
                  <a:pt x="3656" y="4782"/>
                  <a:pt x="3656" y="4750"/>
                </a:cubicBezTo>
                <a:cubicBezTo>
                  <a:pt x="3656" y="4750"/>
                  <a:pt x="3656" y="4750"/>
                  <a:pt x="3656" y="4750"/>
                </a:cubicBezTo>
                <a:cubicBezTo>
                  <a:pt x="3656" y="4750"/>
                  <a:pt x="3656" y="4750"/>
                  <a:pt x="3656" y="4750"/>
                </a:cubicBezTo>
                <a:cubicBezTo>
                  <a:pt x="3563" y="4750"/>
                  <a:pt x="3469" y="4750"/>
                  <a:pt x="3438" y="4844"/>
                </a:cubicBezTo>
                <a:cubicBezTo>
                  <a:pt x="3407" y="4782"/>
                  <a:pt x="3500" y="4750"/>
                  <a:pt x="3469" y="4719"/>
                </a:cubicBezTo>
                <a:cubicBezTo>
                  <a:pt x="3438" y="4688"/>
                  <a:pt x="3313" y="4719"/>
                  <a:pt x="3250" y="4719"/>
                </a:cubicBezTo>
                <a:cubicBezTo>
                  <a:pt x="3282" y="4750"/>
                  <a:pt x="3344" y="4750"/>
                  <a:pt x="3375" y="4782"/>
                </a:cubicBezTo>
                <a:cubicBezTo>
                  <a:pt x="3375" y="4782"/>
                  <a:pt x="3375" y="4782"/>
                  <a:pt x="3375" y="4813"/>
                </a:cubicBezTo>
                <a:cubicBezTo>
                  <a:pt x="3375" y="4813"/>
                  <a:pt x="3375" y="4813"/>
                  <a:pt x="3344" y="4813"/>
                </a:cubicBezTo>
                <a:cubicBezTo>
                  <a:pt x="3250" y="4813"/>
                  <a:pt x="3157" y="4813"/>
                  <a:pt x="3032" y="4782"/>
                </a:cubicBezTo>
                <a:cubicBezTo>
                  <a:pt x="3063" y="4875"/>
                  <a:pt x="3125" y="4875"/>
                  <a:pt x="3188" y="4875"/>
                </a:cubicBezTo>
                <a:cubicBezTo>
                  <a:pt x="3250" y="4875"/>
                  <a:pt x="3313" y="4875"/>
                  <a:pt x="3344" y="4907"/>
                </a:cubicBezTo>
                <a:cubicBezTo>
                  <a:pt x="3594" y="4969"/>
                  <a:pt x="3813" y="5063"/>
                  <a:pt x="4031" y="5125"/>
                </a:cubicBezTo>
                <a:cubicBezTo>
                  <a:pt x="4125" y="5188"/>
                  <a:pt x="4250" y="5188"/>
                  <a:pt x="4313" y="5282"/>
                </a:cubicBezTo>
                <a:cubicBezTo>
                  <a:pt x="4188" y="5282"/>
                  <a:pt x="4094" y="5188"/>
                  <a:pt x="3938" y="5219"/>
                </a:cubicBezTo>
                <a:cubicBezTo>
                  <a:pt x="4000" y="5250"/>
                  <a:pt x="4063" y="5282"/>
                  <a:pt x="4125" y="5313"/>
                </a:cubicBezTo>
                <a:cubicBezTo>
                  <a:pt x="4188" y="5344"/>
                  <a:pt x="4281" y="5375"/>
                  <a:pt x="4250" y="5407"/>
                </a:cubicBezTo>
                <a:cubicBezTo>
                  <a:pt x="4250" y="5469"/>
                  <a:pt x="4156" y="5469"/>
                  <a:pt x="4094" y="5469"/>
                </a:cubicBezTo>
                <a:cubicBezTo>
                  <a:pt x="4094" y="5532"/>
                  <a:pt x="4188" y="5563"/>
                  <a:pt x="4125" y="5625"/>
                </a:cubicBezTo>
                <a:cubicBezTo>
                  <a:pt x="4000" y="5594"/>
                  <a:pt x="3875" y="5438"/>
                  <a:pt x="3719" y="5532"/>
                </a:cubicBezTo>
                <a:cubicBezTo>
                  <a:pt x="3656" y="5438"/>
                  <a:pt x="3594" y="5532"/>
                  <a:pt x="3531" y="5500"/>
                </a:cubicBezTo>
                <a:cubicBezTo>
                  <a:pt x="3438" y="5375"/>
                  <a:pt x="3282" y="5375"/>
                  <a:pt x="3157" y="5375"/>
                </a:cubicBezTo>
                <a:cubicBezTo>
                  <a:pt x="3125" y="5375"/>
                  <a:pt x="3063" y="5375"/>
                  <a:pt x="3032" y="5375"/>
                </a:cubicBezTo>
                <a:cubicBezTo>
                  <a:pt x="2907" y="5313"/>
                  <a:pt x="2750" y="5282"/>
                  <a:pt x="2594" y="5313"/>
                </a:cubicBezTo>
                <a:cubicBezTo>
                  <a:pt x="2688" y="5407"/>
                  <a:pt x="2813" y="5407"/>
                  <a:pt x="2907" y="5375"/>
                </a:cubicBezTo>
                <a:cubicBezTo>
                  <a:pt x="3000" y="5375"/>
                  <a:pt x="3032" y="5469"/>
                  <a:pt x="3125" y="5469"/>
                </a:cubicBezTo>
                <a:cubicBezTo>
                  <a:pt x="3282" y="5500"/>
                  <a:pt x="3438" y="5500"/>
                  <a:pt x="3563" y="5657"/>
                </a:cubicBezTo>
                <a:cubicBezTo>
                  <a:pt x="3656" y="5657"/>
                  <a:pt x="3781" y="5657"/>
                  <a:pt x="3875" y="5719"/>
                </a:cubicBezTo>
                <a:cubicBezTo>
                  <a:pt x="3688" y="5844"/>
                  <a:pt x="3625" y="5844"/>
                  <a:pt x="3500" y="5688"/>
                </a:cubicBezTo>
                <a:cubicBezTo>
                  <a:pt x="3469" y="5688"/>
                  <a:pt x="3407" y="5688"/>
                  <a:pt x="3375" y="5688"/>
                </a:cubicBezTo>
                <a:cubicBezTo>
                  <a:pt x="3313" y="5688"/>
                  <a:pt x="3219" y="5625"/>
                  <a:pt x="3157" y="5657"/>
                </a:cubicBezTo>
                <a:cubicBezTo>
                  <a:pt x="3094" y="5657"/>
                  <a:pt x="3063" y="5625"/>
                  <a:pt x="3063" y="5688"/>
                </a:cubicBezTo>
                <a:cubicBezTo>
                  <a:pt x="3063" y="5750"/>
                  <a:pt x="3125" y="5719"/>
                  <a:pt x="3125" y="5719"/>
                </a:cubicBezTo>
                <a:cubicBezTo>
                  <a:pt x="3157" y="5719"/>
                  <a:pt x="3219" y="5688"/>
                  <a:pt x="3219" y="5750"/>
                </a:cubicBezTo>
                <a:cubicBezTo>
                  <a:pt x="3188" y="5813"/>
                  <a:pt x="3125" y="5750"/>
                  <a:pt x="3094" y="5782"/>
                </a:cubicBezTo>
                <a:cubicBezTo>
                  <a:pt x="3157" y="5875"/>
                  <a:pt x="3188" y="5844"/>
                  <a:pt x="3250" y="5813"/>
                </a:cubicBezTo>
                <a:cubicBezTo>
                  <a:pt x="3282" y="5782"/>
                  <a:pt x="3375" y="5813"/>
                  <a:pt x="3407" y="5844"/>
                </a:cubicBezTo>
                <a:cubicBezTo>
                  <a:pt x="3438" y="5844"/>
                  <a:pt x="3438" y="5875"/>
                  <a:pt x="3469" y="5844"/>
                </a:cubicBezTo>
                <a:cubicBezTo>
                  <a:pt x="3500" y="5844"/>
                  <a:pt x="3531" y="5844"/>
                  <a:pt x="3531" y="5907"/>
                </a:cubicBezTo>
                <a:cubicBezTo>
                  <a:pt x="3531" y="5969"/>
                  <a:pt x="3594" y="5969"/>
                  <a:pt x="3625" y="5938"/>
                </a:cubicBezTo>
                <a:cubicBezTo>
                  <a:pt x="3719" y="5875"/>
                  <a:pt x="3813" y="5875"/>
                  <a:pt x="3875" y="5938"/>
                </a:cubicBezTo>
                <a:cubicBezTo>
                  <a:pt x="3906" y="5969"/>
                  <a:pt x="3938" y="5969"/>
                  <a:pt x="3938" y="5938"/>
                </a:cubicBezTo>
                <a:cubicBezTo>
                  <a:pt x="3938" y="5907"/>
                  <a:pt x="4000" y="5907"/>
                  <a:pt x="3938" y="5875"/>
                </a:cubicBezTo>
                <a:cubicBezTo>
                  <a:pt x="3844" y="5782"/>
                  <a:pt x="3938" y="5782"/>
                  <a:pt x="4000" y="5782"/>
                </a:cubicBezTo>
                <a:cubicBezTo>
                  <a:pt x="4031" y="5782"/>
                  <a:pt x="4094" y="5782"/>
                  <a:pt x="4156" y="5750"/>
                </a:cubicBezTo>
                <a:cubicBezTo>
                  <a:pt x="4219" y="5719"/>
                  <a:pt x="4219" y="5782"/>
                  <a:pt x="4250" y="5813"/>
                </a:cubicBezTo>
                <a:cubicBezTo>
                  <a:pt x="4281" y="5844"/>
                  <a:pt x="4281" y="5875"/>
                  <a:pt x="4250" y="5907"/>
                </a:cubicBezTo>
                <a:cubicBezTo>
                  <a:pt x="4219" y="5907"/>
                  <a:pt x="4188" y="5875"/>
                  <a:pt x="4156" y="5844"/>
                </a:cubicBezTo>
                <a:cubicBezTo>
                  <a:pt x="4063" y="5782"/>
                  <a:pt x="4063" y="5907"/>
                  <a:pt x="4000" y="5938"/>
                </a:cubicBezTo>
                <a:cubicBezTo>
                  <a:pt x="3969" y="5969"/>
                  <a:pt x="3969" y="6000"/>
                  <a:pt x="4031" y="6032"/>
                </a:cubicBezTo>
                <a:cubicBezTo>
                  <a:pt x="4188" y="6094"/>
                  <a:pt x="4313" y="6125"/>
                  <a:pt x="4438" y="6157"/>
                </a:cubicBezTo>
                <a:cubicBezTo>
                  <a:pt x="4625" y="6219"/>
                  <a:pt x="4625" y="6219"/>
                  <a:pt x="4594" y="6407"/>
                </a:cubicBezTo>
                <a:cubicBezTo>
                  <a:pt x="4719" y="6407"/>
                  <a:pt x="4844" y="6407"/>
                  <a:pt x="4969" y="6500"/>
                </a:cubicBezTo>
                <a:cubicBezTo>
                  <a:pt x="4813" y="6438"/>
                  <a:pt x="4688" y="6563"/>
                  <a:pt x="4563" y="6438"/>
                </a:cubicBezTo>
                <a:cubicBezTo>
                  <a:pt x="4500" y="6407"/>
                  <a:pt x="4438" y="6344"/>
                  <a:pt x="4375" y="6313"/>
                </a:cubicBezTo>
                <a:cubicBezTo>
                  <a:pt x="4375" y="6344"/>
                  <a:pt x="4375" y="6344"/>
                  <a:pt x="4344" y="6344"/>
                </a:cubicBezTo>
                <a:cubicBezTo>
                  <a:pt x="4313" y="6375"/>
                  <a:pt x="4281" y="6375"/>
                  <a:pt x="4250" y="6375"/>
                </a:cubicBezTo>
                <a:cubicBezTo>
                  <a:pt x="4219" y="6375"/>
                  <a:pt x="4219" y="6375"/>
                  <a:pt x="4219" y="6375"/>
                </a:cubicBezTo>
                <a:cubicBezTo>
                  <a:pt x="4188" y="6344"/>
                  <a:pt x="4188" y="6344"/>
                  <a:pt x="4156" y="6344"/>
                </a:cubicBezTo>
                <a:cubicBezTo>
                  <a:pt x="4125" y="6375"/>
                  <a:pt x="4063" y="6313"/>
                  <a:pt x="4063" y="6375"/>
                </a:cubicBezTo>
                <a:cubicBezTo>
                  <a:pt x="4063" y="6438"/>
                  <a:pt x="4125" y="6407"/>
                  <a:pt x="4156" y="6407"/>
                </a:cubicBezTo>
                <a:cubicBezTo>
                  <a:pt x="4188" y="6407"/>
                  <a:pt x="4219" y="6407"/>
                  <a:pt x="4219" y="6407"/>
                </a:cubicBezTo>
                <a:cubicBezTo>
                  <a:pt x="4250" y="6407"/>
                  <a:pt x="4281" y="6407"/>
                  <a:pt x="4281" y="6438"/>
                </a:cubicBezTo>
                <a:cubicBezTo>
                  <a:pt x="4281" y="6438"/>
                  <a:pt x="4281" y="6469"/>
                  <a:pt x="4250" y="6469"/>
                </a:cubicBezTo>
                <a:cubicBezTo>
                  <a:pt x="4219" y="6500"/>
                  <a:pt x="4156" y="6500"/>
                  <a:pt x="4125" y="6500"/>
                </a:cubicBezTo>
                <a:cubicBezTo>
                  <a:pt x="3969" y="6438"/>
                  <a:pt x="3813" y="6438"/>
                  <a:pt x="3688" y="6313"/>
                </a:cubicBezTo>
                <a:cubicBezTo>
                  <a:pt x="3813" y="6375"/>
                  <a:pt x="3969" y="6313"/>
                  <a:pt x="4094" y="6313"/>
                </a:cubicBezTo>
                <a:cubicBezTo>
                  <a:pt x="4063" y="6313"/>
                  <a:pt x="4063" y="6282"/>
                  <a:pt x="4063" y="6282"/>
                </a:cubicBezTo>
                <a:cubicBezTo>
                  <a:pt x="4063" y="6250"/>
                  <a:pt x="4063" y="6250"/>
                  <a:pt x="4031" y="6250"/>
                </a:cubicBezTo>
                <a:cubicBezTo>
                  <a:pt x="3906" y="6219"/>
                  <a:pt x="3719" y="6250"/>
                  <a:pt x="3594" y="6188"/>
                </a:cubicBezTo>
                <a:cubicBezTo>
                  <a:pt x="3531" y="6157"/>
                  <a:pt x="3469" y="6125"/>
                  <a:pt x="3469" y="6063"/>
                </a:cubicBezTo>
                <a:cubicBezTo>
                  <a:pt x="3469" y="6032"/>
                  <a:pt x="3344" y="6094"/>
                  <a:pt x="3282" y="6063"/>
                </a:cubicBezTo>
                <a:cubicBezTo>
                  <a:pt x="3157" y="5969"/>
                  <a:pt x="3032" y="6032"/>
                  <a:pt x="2938" y="6188"/>
                </a:cubicBezTo>
                <a:cubicBezTo>
                  <a:pt x="3125" y="6250"/>
                  <a:pt x="3313" y="6313"/>
                  <a:pt x="3500" y="6375"/>
                </a:cubicBezTo>
                <a:cubicBezTo>
                  <a:pt x="3938" y="6500"/>
                  <a:pt x="4375" y="6625"/>
                  <a:pt x="4781" y="6844"/>
                </a:cubicBezTo>
                <a:cubicBezTo>
                  <a:pt x="4875" y="6844"/>
                  <a:pt x="4938" y="6907"/>
                  <a:pt x="5031" y="6969"/>
                </a:cubicBezTo>
                <a:cubicBezTo>
                  <a:pt x="5125" y="7063"/>
                  <a:pt x="5281" y="7032"/>
                  <a:pt x="5406" y="7094"/>
                </a:cubicBezTo>
                <a:cubicBezTo>
                  <a:pt x="5438" y="7094"/>
                  <a:pt x="5469" y="7094"/>
                  <a:pt x="5438" y="7157"/>
                </a:cubicBezTo>
                <a:cubicBezTo>
                  <a:pt x="5375" y="7219"/>
                  <a:pt x="5469" y="7282"/>
                  <a:pt x="5531" y="7344"/>
                </a:cubicBezTo>
                <a:cubicBezTo>
                  <a:pt x="5438" y="7344"/>
                  <a:pt x="5375" y="7375"/>
                  <a:pt x="5313" y="7282"/>
                </a:cubicBezTo>
                <a:cubicBezTo>
                  <a:pt x="5281" y="7250"/>
                  <a:pt x="5188" y="7250"/>
                  <a:pt x="5125" y="7219"/>
                </a:cubicBezTo>
                <a:cubicBezTo>
                  <a:pt x="5031" y="7188"/>
                  <a:pt x="4906" y="7188"/>
                  <a:pt x="4813" y="7094"/>
                </a:cubicBezTo>
                <a:cubicBezTo>
                  <a:pt x="4906" y="7063"/>
                  <a:pt x="4969" y="7094"/>
                  <a:pt x="5063" y="7063"/>
                </a:cubicBezTo>
                <a:cubicBezTo>
                  <a:pt x="4938" y="7063"/>
                  <a:pt x="4906" y="6969"/>
                  <a:pt x="4781" y="7000"/>
                </a:cubicBezTo>
                <a:cubicBezTo>
                  <a:pt x="4719" y="7000"/>
                  <a:pt x="4781" y="6938"/>
                  <a:pt x="4781" y="6907"/>
                </a:cubicBezTo>
                <a:cubicBezTo>
                  <a:pt x="4656" y="6875"/>
                  <a:pt x="4531" y="6875"/>
                  <a:pt x="4406" y="6938"/>
                </a:cubicBezTo>
                <a:cubicBezTo>
                  <a:pt x="4406" y="6875"/>
                  <a:pt x="4500" y="6844"/>
                  <a:pt x="4438" y="6813"/>
                </a:cubicBezTo>
                <a:cubicBezTo>
                  <a:pt x="4375" y="6782"/>
                  <a:pt x="4375" y="6907"/>
                  <a:pt x="4313" y="6907"/>
                </a:cubicBezTo>
                <a:cubicBezTo>
                  <a:pt x="4281" y="6813"/>
                  <a:pt x="4219" y="6844"/>
                  <a:pt x="4156" y="6844"/>
                </a:cubicBezTo>
                <a:cubicBezTo>
                  <a:pt x="3938" y="6875"/>
                  <a:pt x="3719" y="6907"/>
                  <a:pt x="3500" y="6875"/>
                </a:cubicBezTo>
                <a:cubicBezTo>
                  <a:pt x="3438" y="6875"/>
                  <a:pt x="3375" y="6875"/>
                  <a:pt x="3313" y="6813"/>
                </a:cubicBezTo>
                <a:cubicBezTo>
                  <a:pt x="3813" y="6813"/>
                  <a:pt x="3938" y="6782"/>
                  <a:pt x="4000" y="6657"/>
                </a:cubicBezTo>
                <a:cubicBezTo>
                  <a:pt x="3906" y="6688"/>
                  <a:pt x="3844" y="6688"/>
                  <a:pt x="3750" y="6719"/>
                </a:cubicBezTo>
                <a:cubicBezTo>
                  <a:pt x="3688" y="6719"/>
                  <a:pt x="3625" y="6719"/>
                  <a:pt x="3563" y="6688"/>
                </a:cubicBezTo>
                <a:cubicBezTo>
                  <a:pt x="3438" y="6657"/>
                  <a:pt x="3344" y="6532"/>
                  <a:pt x="3188" y="6625"/>
                </a:cubicBezTo>
                <a:cubicBezTo>
                  <a:pt x="3188" y="6625"/>
                  <a:pt x="3125" y="6594"/>
                  <a:pt x="3125" y="6563"/>
                </a:cubicBezTo>
                <a:cubicBezTo>
                  <a:pt x="3125" y="6532"/>
                  <a:pt x="3094" y="6532"/>
                  <a:pt x="3063" y="6532"/>
                </a:cubicBezTo>
                <a:cubicBezTo>
                  <a:pt x="2938" y="6625"/>
                  <a:pt x="2844" y="6563"/>
                  <a:pt x="2750" y="6500"/>
                </a:cubicBezTo>
                <a:cubicBezTo>
                  <a:pt x="2688" y="6469"/>
                  <a:pt x="2594" y="6438"/>
                  <a:pt x="2532" y="6407"/>
                </a:cubicBezTo>
                <a:cubicBezTo>
                  <a:pt x="2469" y="6407"/>
                  <a:pt x="2375" y="6375"/>
                  <a:pt x="2344" y="6438"/>
                </a:cubicBezTo>
                <a:cubicBezTo>
                  <a:pt x="2282" y="6500"/>
                  <a:pt x="2219" y="6500"/>
                  <a:pt x="2157" y="6469"/>
                </a:cubicBezTo>
                <a:cubicBezTo>
                  <a:pt x="2063" y="6438"/>
                  <a:pt x="1969" y="6438"/>
                  <a:pt x="1875" y="6532"/>
                </a:cubicBezTo>
                <a:cubicBezTo>
                  <a:pt x="2000" y="6532"/>
                  <a:pt x="2094" y="6625"/>
                  <a:pt x="2188" y="6532"/>
                </a:cubicBezTo>
                <a:cubicBezTo>
                  <a:pt x="2219" y="6532"/>
                  <a:pt x="2282" y="6532"/>
                  <a:pt x="2250" y="6563"/>
                </a:cubicBezTo>
                <a:cubicBezTo>
                  <a:pt x="2250" y="6657"/>
                  <a:pt x="2313" y="6625"/>
                  <a:pt x="2375" y="6625"/>
                </a:cubicBezTo>
                <a:cubicBezTo>
                  <a:pt x="2532" y="6688"/>
                  <a:pt x="2657" y="6719"/>
                  <a:pt x="2813" y="6750"/>
                </a:cubicBezTo>
                <a:cubicBezTo>
                  <a:pt x="2844" y="6688"/>
                  <a:pt x="2938" y="6625"/>
                  <a:pt x="3032" y="6657"/>
                </a:cubicBezTo>
                <a:cubicBezTo>
                  <a:pt x="3032" y="6657"/>
                  <a:pt x="3063" y="6688"/>
                  <a:pt x="3032" y="6719"/>
                </a:cubicBezTo>
                <a:cubicBezTo>
                  <a:pt x="3032" y="6750"/>
                  <a:pt x="3000" y="6750"/>
                  <a:pt x="3000" y="6750"/>
                </a:cubicBezTo>
                <a:cubicBezTo>
                  <a:pt x="2969" y="6750"/>
                  <a:pt x="2875" y="6688"/>
                  <a:pt x="2907" y="6813"/>
                </a:cubicBezTo>
                <a:cubicBezTo>
                  <a:pt x="2969" y="6813"/>
                  <a:pt x="3000" y="6813"/>
                  <a:pt x="3032" y="6844"/>
                </a:cubicBezTo>
                <a:cubicBezTo>
                  <a:pt x="3157" y="6907"/>
                  <a:pt x="3313" y="6907"/>
                  <a:pt x="3438" y="6969"/>
                </a:cubicBezTo>
                <a:cubicBezTo>
                  <a:pt x="3531" y="6969"/>
                  <a:pt x="3656" y="7000"/>
                  <a:pt x="3750" y="7094"/>
                </a:cubicBezTo>
                <a:cubicBezTo>
                  <a:pt x="3625" y="7094"/>
                  <a:pt x="3531" y="7063"/>
                  <a:pt x="3407" y="7032"/>
                </a:cubicBezTo>
                <a:cubicBezTo>
                  <a:pt x="3375" y="7032"/>
                  <a:pt x="3375" y="7032"/>
                  <a:pt x="3344" y="7063"/>
                </a:cubicBezTo>
                <a:cubicBezTo>
                  <a:pt x="3344" y="7063"/>
                  <a:pt x="3344" y="7063"/>
                  <a:pt x="3344" y="7094"/>
                </a:cubicBezTo>
                <a:cubicBezTo>
                  <a:pt x="3438" y="7157"/>
                  <a:pt x="3375" y="7157"/>
                  <a:pt x="3344" y="7157"/>
                </a:cubicBezTo>
                <a:cubicBezTo>
                  <a:pt x="3282" y="7188"/>
                  <a:pt x="3219" y="7157"/>
                  <a:pt x="3157" y="7157"/>
                </a:cubicBezTo>
                <a:cubicBezTo>
                  <a:pt x="3063" y="7125"/>
                  <a:pt x="2969" y="7094"/>
                  <a:pt x="2844" y="7157"/>
                </a:cubicBezTo>
                <a:cubicBezTo>
                  <a:pt x="3032" y="7219"/>
                  <a:pt x="3219" y="7188"/>
                  <a:pt x="3344" y="7313"/>
                </a:cubicBezTo>
                <a:cubicBezTo>
                  <a:pt x="3375" y="7344"/>
                  <a:pt x="3407" y="7344"/>
                  <a:pt x="3407" y="7250"/>
                </a:cubicBezTo>
                <a:cubicBezTo>
                  <a:pt x="3407" y="7157"/>
                  <a:pt x="3407" y="7125"/>
                  <a:pt x="3531" y="7157"/>
                </a:cubicBezTo>
                <a:cubicBezTo>
                  <a:pt x="3656" y="7219"/>
                  <a:pt x="3813" y="7250"/>
                  <a:pt x="3938" y="7282"/>
                </a:cubicBezTo>
                <a:cubicBezTo>
                  <a:pt x="3969" y="7282"/>
                  <a:pt x="4031" y="7313"/>
                  <a:pt x="4031" y="7282"/>
                </a:cubicBezTo>
                <a:cubicBezTo>
                  <a:pt x="4031" y="7157"/>
                  <a:pt x="4125" y="7219"/>
                  <a:pt x="4156" y="7219"/>
                </a:cubicBezTo>
                <a:cubicBezTo>
                  <a:pt x="4250" y="7219"/>
                  <a:pt x="4344" y="7313"/>
                  <a:pt x="4438" y="7313"/>
                </a:cubicBezTo>
                <a:cubicBezTo>
                  <a:pt x="4375" y="7344"/>
                  <a:pt x="4281" y="7313"/>
                  <a:pt x="4219" y="7375"/>
                </a:cubicBezTo>
                <a:cubicBezTo>
                  <a:pt x="4313" y="7407"/>
                  <a:pt x="4375" y="7438"/>
                  <a:pt x="4469" y="7469"/>
                </a:cubicBezTo>
                <a:cubicBezTo>
                  <a:pt x="4563" y="7532"/>
                  <a:pt x="4594" y="7532"/>
                  <a:pt x="4688" y="7438"/>
                </a:cubicBezTo>
                <a:cubicBezTo>
                  <a:pt x="4688" y="7438"/>
                  <a:pt x="4688" y="7438"/>
                  <a:pt x="4719" y="7438"/>
                </a:cubicBezTo>
                <a:cubicBezTo>
                  <a:pt x="4875" y="7438"/>
                  <a:pt x="5000" y="7500"/>
                  <a:pt x="5156" y="7625"/>
                </a:cubicBezTo>
                <a:cubicBezTo>
                  <a:pt x="5063" y="7657"/>
                  <a:pt x="5000" y="7563"/>
                  <a:pt x="4938" y="7594"/>
                </a:cubicBezTo>
                <a:cubicBezTo>
                  <a:pt x="4906" y="7532"/>
                  <a:pt x="4844" y="7532"/>
                  <a:pt x="4781" y="7594"/>
                </a:cubicBezTo>
                <a:cubicBezTo>
                  <a:pt x="4844" y="7594"/>
                  <a:pt x="4875" y="7594"/>
                  <a:pt x="4906" y="7625"/>
                </a:cubicBezTo>
                <a:cubicBezTo>
                  <a:pt x="5094" y="7719"/>
                  <a:pt x="5250" y="7782"/>
                  <a:pt x="5438" y="7875"/>
                </a:cubicBezTo>
                <a:cubicBezTo>
                  <a:pt x="5594" y="7938"/>
                  <a:pt x="5750" y="8000"/>
                  <a:pt x="5906" y="8032"/>
                </a:cubicBezTo>
                <a:cubicBezTo>
                  <a:pt x="6000" y="8032"/>
                  <a:pt x="6094" y="7969"/>
                  <a:pt x="6156" y="8094"/>
                </a:cubicBezTo>
                <a:cubicBezTo>
                  <a:pt x="6188" y="8125"/>
                  <a:pt x="6344" y="8094"/>
                  <a:pt x="6406" y="8125"/>
                </a:cubicBezTo>
                <a:cubicBezTo>
                  <a:pt x="6438" y="8125"/>
                  <a:pt x="6469" y="8157"/>
                  <a:pt x="6469" y="8188"/>
                </a:cubicBezTo>
                <a:cubicBezTo>
                  <a:pt x="6438" y="8219"/>
                  <a:pt x="6344" y="8125"/>
                  <a:pt x="6344" y="8219"/>
                </a:cubicBezTo>
                <a:cubicBezTo>
                  <a:pt x="6344" y="8250"/>
                  <a:pt x="6406" y="8282"/>
                  <a:pt x="6469" y="8282"/>
                </a:cubicBezTo>
                <a:cubicBezTo>
                  <a:pt x="6469" y="8282"/>
                  <a:pt x="6500" y="8282"/>
                  <a:pt x="6500" y="8282"/>
                </a:cubicBezTo>
                <a:cubicBezTo>
                  <a:pt x="6531" y="8282"/>
                  <a:pt x="6594" y="8313"/>
                  <a:pt x="6563" y="8344"/>
                </a:cubicBezTo>
                <a:cubicBezTo>
                  <a:pt x="6563" y="8375"/>
                  <a:pt x="6500" y="8375"/>
                  <a:pt x="6469" y="8375"/>
                </a:cubicBezTo>
                <a:cubicBezTo>
                  <a:pt x="6438" y="8344"/>
                  <a:pt x="6406" y="8344"/>
                  <a:pt x="6375" y="8313"/>
                </a:cubicBezTo>
                <a:cubicBezTo>
                  <a:pt x="6344" y="8313"/>
                  <a:pt x="6313" y="8313"/>
                  <a:pt x="6313" y="8375"/>
                </a:cubicBezTo>
                <a:cubicBezTo>
                  <a:pt x="6344" y="8438"/>
                  <a:pt x="6375" y="8469"/>
                  <a:pt x="6438" y="8438"/>
                </a:cubicBezTo>
                <a:cubicBezTo>
                  <a:pt x="6469" y="8407"/>
                  <a:pt x="6500" y="8375"/>
                  <a:pt x="6531" y="8407"/>
                </a:cubicBezTo>
                <a:cubicBezTo>
                  <a:pt x="6594" y="8500"/>
                  <a:pt x="6719" y="8438"/>
                  <a:pt x="6781" y="8438"/>
                </a:cubicBezTo>
                <a:cubicBezTo>
                  <a:pt x="6844" y="8438"/>
                  <a:pt x="6906" y="8438"/>
                  <a:pt x="6938" y="8469"/>
                </a:cubicBezTo>
                <a:cubicBezTo>
                  <a:pt x="6969" y="8469"/>
                  <a:pt x="7031" y="8500"/>
                  <a:pt x="7000" y="8563"/>
                </a:cubicBezTo>
                <a:cubicBezTo>
                  <a:pt x="6969" y="8594"/>
                  <a:pt x="6906" y="8594"/>
                  <a:pt x="6875" y="8563"/>
                </a:cubicBezTo>
                <a:cubicBezTo>
                  <a:pt x="6750" y="8438"/>
                  <a:pt x="6719" y="8469"/>
                  <a:pt x="6688" y="8563"/>
                </a:cubicBezTo>
                <a:cubicBezTo>
                  <a:pt x="6938" y="8657"/>
                  <a:pt x="7188" y="8719"/>
                  <a:pt x="7375" y="8875"/>
                </a:cubicBezTo>
                <a:cubicBezTo>
                  <a:pt x="7500" y="8750"/>
                  <a:pt x="7500" y="8750"/>
                  <a:pt x="7625" y="8969"/>
                </a:cubicBezTo>
                <a:cubicBezTo>
                  <a:pt x="7875" y="9063"/>
                  <a:pt x="8094" y="9219"/>
                  <a:pt x="8375" y="9282"/>
                </a:cubicBezTo>
                <a:cubicBezTo>
                  <a:pt x="8438" y="9313"/>
                  <a:pt x="8375" y="9407"/>
                  <a:pt x="8438" y="9375"/>
                </a:cubicBezTo>
                <a:cubicBezTo>
                  <a:pt x="8531" y="9375"/>
                  <a:pt x="8594" y="9469"/>
                  <a:pt x="8688" y="9500"/>
                </a:cubicBezTo>
                <a:cubicBezTo>
                  <a:pt x="8719" y="9469"/>
                  <a:pt x="8750" y="9469"/>
                  <a:pt x="8750" y="9500"/>
                </a:cubicBezTo>
                <a:cubicBezTo>
                  <a:pt x="8750" y="9500"/>
                  <a:pt x="8750" y="9500"/>
                  <a:pt x="8750" y="9500"/>
                </a:cubicBezTo>
                <a:cubicBezTo>
                  <a:pt x="8781" y="9500"/>
                  <a:pt x="8813" y="9500"/>
                  <a:pt x="8813" y="9532"/>
                </a:cubicBezTo>
                <a:cubicBezTo>
                  <a:pt x="8844" y="9532"/>
                  <a:pt x="8844" y="9532"/>
                  <a:pt x="8844" y="9532"/>
                </a:cubicBezTo>
                <a:cubicBezTo>
                  <a:pt x="8875" y="9532"/>
                  <a:pt x="8875" y="9532"/>
                  <a:pt x="8875" y="9532"/>
                </a:cubicBezTo>
                <a:cubicBezTo>
                  <a:pt x="8969" y="9657"/>
                  <a:pt x="9156" y="9688"/>
                  <a:pt x="9281" y="9750"/>
                </a:cubicBezTo>
                <a:cubicBezTo>
                  <a:pt x="9313" y="9782"/>
                  <a:pt x="9344" y="9813"/>
                  <a:pt x="9344" y="9875"/>
                </a:cubicBezTo>
                <a:cubicBezTo>
                  <a:pt x="9344" y="9907"/>
                  <a:pt x="9281" y="9907"/>
                  <a:pt x="9250" y="9907"/>
                </a:cubicBezTo>
                <a:cubicBezTo>
                  <a:pt x="9188" y="9907"/>
                  <a:pt x="9125" y="9907"/>
                  <a:pt x="9125" y="9969"/>
                </a:cubicBezTo>
                <a:cubicBezTo>
                  <a:pt x="9125" y="10063"/>
                  <a:pt x="9188" y="10063"/>
                  <a:pt x="9219" y="10063"/>
                </a:cubicBezTo>
                <a:cubicBezTo>
                  <a:pt x="9375" y="10125"/>
                  <a:pt x="9531" y="10094"/>
                  <a:pt x="9688" y="10032"/>
                </a:cubicBezTo>
                <a:cubicBezTo>
                  <a:pt x="9656" y="10125"/>
                  <a:pt x="9688" y="10157"/>
                  <a:pt x="9781" y="10157"/>
                </a:cubicBezTo>
                <a:cubicBezTo>
                  <a:pt x="9844" y="10157"/>
                  <a:pt x="9875" y="10157"/>
                  <a:pt x="9938" y="10157"/>
                </a:cubicBezTo>
                <a:cubicBezTo>
                  <a:pt x="9969" y="10157"/>
                  <a:pt x="10031" y="10157"/>
                  <a:pt x="10031" y="10188"/>
                </a:cubicBezTo>
                <a:cubicBezTo>
                  <a:pt x="10094" y="10282"/>
                  <a:pt x="10000" y="10219"/>
                  <a:pt x="9969" y="10250"/>
                </a:cubicBezTo>
                <a:cubicBezTo>
                  <a:pt x="9969" y="10313"/>
                  <a:pt x="10000" y="10313"/>
                  <a:pt x="10031" y="10313"/>
                </a:cubicBezTo>
                <a:cubicBezTo>
                  <a:pt x="10219" y="10344"/>
                  <a:pt x="10375" y="10375"/>
                  <a:pt x="10531" y="10469"/>
                </a:cubicBezTo>
                <a:cubicBezTo>
                  <a:pt x="10188" y="10532"/>
                  <a:pt x="10000" y="10500"/>
                  <a:pt x="9844" y="10313"/>
                </a:cubicBezTo>
                <a:cubicBezTo>
                  <a:pt x="9719" y="10188"/>
                  <a:pt x="9500" y="10219"/>
                  <a:pt x="9438" y="10407"/>
                </a:cubicBezTo>
                <a:cubicBezTo>
                  <a:pt x="9438" y="10438"/>
                  <a:pt x="9438" y="10469"/>
                  <a:pt x="9438" y="10469"/>
                </a:cubicBezTo>
                <a:cubicBezTo>
                  <a:pt x="9531" y="10438"/>
                  <a:pt x="9563" y="10594"/>
                  <a:pt x="9656" y="10563"/>
                </a:cubicBezTo>
                <a:cubicBezTo>
                  <a:pt x="9688" y="10563"/>
                  <a:pt x="9688" y="10500"/>
                  <a:pt x="9719" y="10532"/>
                </a:cubicBezTo>
                <a:cubicBezTo>
                  <a:pt x="9719" y="10563"/>
                  <a:pt x="9688" y="10563"/>
                  <a:pt x="9688" y="10563"/>
                </a:cubicBezTo>
                <a:cubicBezTo>
                  <a:pt x="9781" y="10625"/>
                  <a:pt x="9875" y="10688"/>
                  <a:pt x="9938" y="10813"/>
                </a:cubicBezTo>
                <a:cubicBezTo>
                  <a:pt x="10094" y="10813"/>
                  <a:pt x="10281" y="10782"/>
                  <a:pt x="10375" y="11000"/>
                </a:cubicBezTo>
                <a:cubicBezTo>
                  <a:pt x="10375" y="11000"/>
                  <a:pt x="10406" y="11000"/>
                  <a:pt x="10438" y="11000"/>
                </a:cubicBezTo>
                <a:cubicBezTo>
                  <a:pt x="10563" y="11000"/>
                  <a:pt x="10656" y="11094"/>
                  <a:pt x="10781" y="11157"/>
                </a:cubicBezTo>
                <a:cubicBezTo>
                  <a:pt x="10688" y="11188"/>
                  <a:pt x="10625" y="11250"/>
                  <a:pt x="10531" y="11219"/>
                </a:cubicBezTo>
                <a:cubicBezTo>
                  <a:pt x="10594" y="11282"/>
                  <a:pt x="10688" y="11282"/>
                  <a:pt x="10781" y="11313"/>
                </a:cubicBezTo>
                <a:cubicBezTo>
                  <a:pt x="10844" y="11344"/>
                  <a:pt x="10875" y="11313"/>
                  <a:pt x="10875" y="11250"/>
                </a:cubicBezTo>
                <a:cubicBezTo>
                  <a:pt x="10969" y="11157"/>
                  <a:pt x="10938" y="11094"/>
                  <a:pt x="10813" y="11063"/>
                </a:cubicBezTo>
                <a:cubicBezTo>
                  <a:pt x="11000" y="11032"/>
                  <a:pt x="11156" y="11125"/>
                  <a:pt x="11281" y="11219"/>
                </a:cubicBezTo>
                <a:cubicBezTo>
                  <a:pt x="11313" y="11219"/>
                  <a:pt x="11344" y="11250"/>
                  <a:pt x="11375" y="11282"/>
                </a:cubicBezTo>
                <a:cubicBezTo>
                  <a:pt x="11375" y="11282"/>
                  <a:pt x="11375" y="11313"/>
                  <a:pt x="11375" y="11313"/>
                </a:cubicBezTo>
                <a:cubicBezTo>
                  <a:pt x="11344" y="11344"/>
                  <a:pt x="11344" y="11344"/>
                  <a:pt x="11313" y="11313"/>
                </a:cubicBezTo>
                <a:cubicBezTo>
                  <a:pt x="11250" y="11282"/>
                  <a:pt x="11188" y="11219"/>
                  <a:pt x="11125" y="11188"/>
                </a:cubicBezTo>
                <a:cubicBezTo>
                  <a:pt x="11031" y="11157"/>
                  <a:pt x="11000" y="11188"/>
                  <a:pt x="10938" y="11250"/>
                </a:cubicBezTo>
                <a:cubicBezTo>
                  <a:pt x="11031" y="11438"/>
                  <a:pt x="11188" y="11469"/>
                  <a:pt x="11344" y="11469"/>
                </a:cubicBezTo>
                <a:cubicBezTo>
                  <a:pt x="11406" y="11469"/>
                  <a:pt x="11438" y="11469"/>
                  <a:pt x="11469" y="11469"/>
                </a:cubicBezTo>
                <a:cubicBezTo>
                  <a:pt x="11531" y="11500"/>
                  <a:pt x="11625" y="11563"/>
                  <a:pt x="11563" y="11407"/>
                </a:cubicBezTo>
                <a:cubicBezTo>
                  <a:pt x="11531" y="11375"/>
                  <a:pt x="11594" y="11375"/>
                  <a:pt x="11594" y="11407"/>
                </a:cubicBezTo>
                <a:cubicBezTo>
                  <a:pt x="11688" y="11438"/>
                  <a:pt x="11813" y="11438"/>
                  <a:pt x="11906" y="11532"/>
                </a:cubicBezTo>
                <a:cubicBezTo>
                  <a:pt x="11938" y="11500"/>
                  <a:pt x="11969" y="11532"/>
                  <a:pt x="12000" y="11563"/>
                </a:cubicBezTo>
                <a:cubicBezTo>
                  <a:pt x="12000" y="11563"/>
                  <a:pt x="12000" y="11563"/>
                  <a:pt x="12000" y="11563"/>
                </a:cubicBezTo>
                <a:cubicBezTo>
                  <a:pt x="12000" y="11563"/>
                  <a:pt x="12000" y="11563"/>
                  <a:pt x="12000" y="11563"/>
                </a:cubicBezTo>
                <a:cubicBezTo>
                  <a:pt x="12094" y="11657"/>
                  <a:pt x="12219" y="11719"/>
                  <a:pt x="12344" y="11750"/>
                </a:cubicBezTo>
                <a:cubicBezTo>
                  <a:pt x="12375" y="11750"/>
                  <a:pt x="12406" y="11782"/>
                  <a:pt x="12406" y="11813"/>
                </a:cubicBezTo>
                <a:cubicBezTo>
                  <a:pt x="12375" y="11844"/>
                  <a:pt x="12344" y="11844"/>
                  <a:pt x="12313" y="11813"/>
                </a:cubicBezTo>
                <a:cubicBezTo>
                  <a:pt x="12188" y="11782"/>
                  <a:pt x="12031" y="11782"/>
                  <a:pt x="12000" y="11625"/>
                </a:cubicBezTo>
                <a:cubicBezTo>
                  <a:pt x="11969" y="11625"/>
                  <a:pt x="11938" y="11657"/>
                  <a:pt x="11906" y="11657"/>
                </a:cubicBezTo>
                <a:cubicBezTo>
                  <a:pt x="11906" y="11657"/>
                  <a:pt x="11875" y="11657"/>
                  <a:pt x="11875" y="11657"/>
                </a:cubicBezTo>
                <a:cubicBezTo>
                  <a:pt x="11750" y="11782"/>
                  <a:pt x="11719" y="11594"/>
                  <a:pt x="11656" y="11594"/>
                </a:cubicBezTo>
                <a:cubicBezTo>
                  <a:pt x="11625" y="11594"/>
                  <a:pt x="11625" y="11532"/>
                  <a:pt x="11656" y="11532"/>
                </a:cubicBezTo>
                <a:lnTo>
                  <a:pt x="11656" y="11532"/>
                </a:lnTo>
                <a:cubicBezTo>
                  <a:pt x="11688" y="11532"/>
                  <a:pt x="11688" y="11532"/>
                  <a:pt x="11719" y="11532"/>
                </a:cubicBezTo>
                <a:cubicBezTo>
                  <a:pt x="11750" y="11594"/>
                  <a:pt x="11813" y="11657"/>
                  <a:pt x="11875" y="11657"/>
                </a:cubicBezTo>
                <a:cubicBezTo>
                  <a:pt x="11875" y="11657"/>
                  <a:pt x="11906" y="11625"/>
                  <a:pt x="11906" y="11625"/>
                </a:cubicBezTo>
                <a:cubicBezTo>
                  <a:pt x="11906" y="11625"/>
                  <a:pt x="11906" y="11657"/>
                  <a:pt x="11906" y="11657"/>
                </a:cubicBezTo>
                <a:cubicBezTo>
                  <a:pt x="11875" y="11782"/>
                  <a:pt x="11906" y="11844"/>
                  <a:pt x="12031" y="11813"/>
                </a:cubicBezTo>
                <a:cubicBezTo>
                  <a:pt x="12063" y="11782"/>
                  <a:pt x="12094" y="11813"/>
                  <a:pt x="12125" y="11844"/>
                </a:cubicBezTo>
                <a:cubicBezTo>
                  <a:pt x="12063" y="11875"/>
                  <a:pt x="12031" y="11844"/>
                  <a:pt x="12000" y="11844"/>
                </a:cubicBezTo>
                <a:cubicBezTo>
                  <a:pt x="11844" y="11875"/>
                  <a:pt x="11656" y="11875"/>
                  <a:pt x="11500" y="11782"/>
                </a:cubicBezTo>
                <a:cubicBezTo>
                  <a:pt x="11281" y="11688"/>
                  <a:pt x="11094" y="11594"/>
                  <a:pt x="10844" y="11594"/>
                </a:cubicBezTo>
                <a:cubicBezTo>
                  <a:pt x="10813" y="11594"/>
                  <a:pt x="10781" y="11563"/>
                  <a:pt x="10750" y="11563"/>
                </a:cubicBezTo>
                <a:cubicBezTo>
                  <a:pt x="10469" y="11532"/>
                  <a:pt x="10250" y="11282"/>
                  <a:pt x="9938" y="11344"/>
                </a:cubicBezTo>
                <a:cubicBezTo>
                  <a:pt x="9906" y="11375"/>
                  <a:pt x="9813" y="11407"/>
                  <a:pt x="9938" y="11438"/>
                </a:cubicBezTo>
                <a:cubicBezTo>
                  <a:pt x="10156" y="11407"/>
                  <a:pt x="10281" y="11594"/>
                  <a:pt x="10438" y="11688"/>
                </a:cubicBezTo>
                <a:cubicBezTo>
                  <a:pt x="10531" y="11688"/>
                  <a:pt x="10594" y="11750"/>
                  <a:pt x="10656" y="11782"/>
                </a:cubicBezTo>
                <a:cubicBezTo>
                  <a:pt x="10563" y="11782"/>
                  <a:pt x="10500" y="11844"/>
                  <a:pt x="10438" y="11750"/>
                </a:cubicBezTo>
                <a:cubicBezTo>
                  <a:pt x="10250" y="11813"/>
                  <a:pt x="10031" y="11688"/>
                  <a:pt x="9844" y="11844"/>
                </a:cubicBezTo>
                <a:cubicBezTo>
                  <a:pt x="9938" y="11844"/>
                  <a:pt x="10000" y="11844"/>
                  <a:pt x="10094" y="11875"/>
                </a:cubicBezTo>
                <a:cubicBezTo>
                  <a:pt x="10156" y="11907"/>
                  <a:pt x="10250" y="11844"/>
                  <a:pt x="10313" y="11844"/>
                </a:cubicBezTo>
                <a:cubicBezTo>
                  <a:pt x="10375" y="11844"/>
                  <a:pt x="10469" y="11844"/>
                  <a:pt x="10563" y="11844"/>
                </a:cubicBezTo>
                <a:cubicBezTo>
                  <a:pt x="10594" y="11844"/>
                  <a:pt x="10625" y="11875"/>
                  <a:pt x="10625" y="11938"/>
                </a:cubicBezTo>
                <a:cubicBezTo>
                  <a:pt x="10625" y="11938"/>
                  <a:pt x="10625" y="11938"/>
                  <a:pt x="10594" y="11938"/>
                </a:cubicBezTo>
                <a:cubicBezTo>
                  <a:pt x="10563" y="12000"/>
                  <a:pt x="10438" y="11875"/>
                  <a:pt x="10469" y="12000"/>
                </a:cubicBezTo>
                <a:lnTo>
                  <a:pt x="10469" y="12000"/>
                </a:lnTo>
                <a:cubicBezTo>
                  <a:pt x="10469" y="12063"/>
                  <a:pt x="10563" y="12000"/>
                  <a:pt x="10625" y="12032"/>
                </a:cubicBezTo>
                <a:cubicBezTo>
                  <a:pt x="10625" y="12063"/>
                  <a:pt x="10656" y="12032"/>
                  <a:pt x="10656" y="12032"/>
                </a:cubicBezTo>
                <a:cubicBezTo>
                  <a:pt x="10688" y="12000"/>
                  <a:pt x="10594" y="12000"/>
                  <a:pt x="10594" y="11938"/>
                </a:cubicBezTo>
                <a:cubicBezTo>
                  <a:pt x="10625" y="11938"/>
                  <a:pt x="10625" y="11938"/>
                  <a:pt x="10625" y="11938"/>
                </a:cubicBezTo>
                <a:cubicBezTo>
                  <a:pt x="10750" y="11969"/>
                  <a:pt x="10906" y="12032"/>
                  <a:pt x="11063" y="12094"/>
                </a:cubicBezTo>
                <a:cubicBezTo>
                  <a:pt x="11094" y="12094"/>
                  <a:pt x="11125" y="12094"/>
                  <a:pt x="11188" y="12125"/>
                </a:cubicBezTo>
                <a:cubicBezTo>
                  <a:pt x="11125" y="12188"/>
                  <a:pt x="11063" y="12157"/>
                  <a:pt x="11031" y="12125"/>
                </a:cubicBezTo>
                <a:cubicBezTo>
                  <a:pt x="11000" y="12125"/>
                  <a:pt x="10938" y="12094"/>
                  <a:pt x="10906" y="12125"/>
                </a:cubicBezTo>
                <a:cubicBezTo>
                  <a:pt x="10938" y="12188"/>
                  <a:pt x="10969" y="12188"/>
                  <a:pt x="11031" y="12188"/>
                </a:cubicBezTo>
                <a:cubicBezTo>
                  <a:pt x="11125" y="12250"/>
                  <a:pt x="11219" y="12219"/>
                  <a:pt x="11313" y="12250"/>
                </a:cubicBezTo>
                <a:cubicBezTo>
                  <a:pt x="11438" y="12313"/>
                  <a:pt x="11531" y="12344"/>
                  <a:pt x="11656" y="12282"/>
                </a:cubicBezTo>
                <a:cubicBezTo>
                  <a:pt x="11688" y="12282"/>
                  <a:pt x="11719" y="12282"/>
                  <a:pt x="11719" y="12313"/>
                </a:cubicBezTo>
                <a:cubicBezTo>
                  <a:pt x="11719" y="12344"/>
                  <a:pt x="11688" y="12344"/>
                  <a:pt x="11656" y="12344"/>
                </a:cubicBezTo>
                <a:cubicBezTo>
                  <a:pt x="11594" y="12344"/>
                  <a:pt x="11500" y="12375"/>
                  <a:pt x="11438" y="12438"/>
                </a:cubicBezTo>
                <a:cubicBezTo>
                  <a:pt x="11594" y="12438"/>
                  <a:pt x="11688" y="12532"/>
                  <a:pt x="11813" y="12469"/>
                </a:cubicBezTo>
                <a:cubicBezTo>
                  <a:pt x="11875" y="12407"/>
                  <a:pt x="11938" y="12407"/>
                  <a:pt x="11844" y="12375"/>
                </a:cubicBezTo>
                <a:cubicBezTo>
                  <a:pt x="11781" y="12313"/>
                  <a:pt x="11844" y="12313"/>
                  <a:pt x="11844" y="12282"/>
                </a:cubicBezTo>
                <a:cubicBezTo>
                  <a:pt x="11906" y="12282"/>
                  <a:pt x="11938" y="12282"/>
                  <a:pt x="12000" y="12282"/>
                </a:cubicBezTo>
                <a:cubicBezTo>
                  <a:pt x="12125" y="12344"/>
                  <a:pt x="12250" y="12375"/>
                  <a:pt x="12344" y="12282"/>
                </a:cubicBezTo>
                <a:cubicBezTo>
                  <a:pt x="12313" y="12250"/>
                  <a:pt x="12250" y="12219"/>
                  <a:pt x="12188" y="12219"/>
                </a:cubicBezTo>
                <a:cubicBezTo>
                  <a:pt x="12000" y="12219"/>
                  <a:pt x="11844" y="12125"/>
                  <a:pt x="11688" y="12094"/>
                </a:cubicBezTo>
                <a:cubicBezTo>
                  <a:pt x="11656" y="12094"/>
                  <a:pt x="11625" y="12063"/>
                  <a:pt x="11594" y="12063"/>
                </a:cubicBezTo>
                <a:cubicBezTo>
                  <a:pt x="11531" y="12032"/>
                  <a:pt x="11531" y="11969"/>
                  <a:pt x="11563" y="11938"/>
                </a:cubicBezTo>
                <a:cubicBezTo>
                  <a:pt x="11563" y="11875"/>
                  <a:pt x="11594" y="11907"/>
                  <a:pt x="11656" y="11938"/>
                </a:cubicBezTo>
                <a:cubicBezTo>
                  <a:pt x="11719" y="11938"/>
                  <a:pt x="11844" y="12094"/>
                  <a:pt x="11906" y="11907"/>
                </a:cubicBezTo>
                <a:cubicBezTo>
                  <a:pt x="11969" y="11938"/>
                  <a:pt x="12063" y="11907"/>
                  <a:pt x="12125" y="11969"/>
                </a:cubicBezTo>
                <a:cubicBezTo>
                  <a:pt x="12156" y="12000"/>
                  <a:pt x="12125" y="12032"/>
                  <a:pt x="12094" y="12032"/>
                </a:cubicBezTo>
                <a:cubicBezTo>
                  <a:pt x="12094" y="12032"/>
                  <a:pt x="12031" y="12000"/>
                  <a:pt x="12031" y="12063"/>
                </a:cubicBezTo>
                <a:cubicBezTo>
                  <a:pt x="12063" y="12094"/>
                  <a:pt x="12063" y="12125"/>
                  <a:pt x="12125" y="12125"/>
                </a:cubicBezTo>
                <a:cubicBezTo>
                  <a:pt x="12188" y="12125"/>
                  <a:pt x="12250" y="12125"/>
                  <a:pt x="12313" y="12125"/>
                </a:cubicBezTo>
                <a:cubicBezTo>
                  <a:pt x="12313" y="12063"/>
                  <a:pt x="12281" y="12063"/>
                  <a:pt x="12250" y="12063"/>
                </a:cubicBezTo>
                <a:cubicBezTo>
                  <a:pt x="12219" y="12032"/>
                  <a:pt x="12188" y="12032"/>
                  <a:pt x="12219" y="12000"/>
                </a:cubicBezTo>
                <a:cubicBezTo>
                  <a:pt x="12219" y="11969"/>
                  <a:pt x="12250" y="11938"/>
                  <a:pt x="12281" y="11938"/>
                </a:cubicBezTo>
                <a:cubicBezTo>
                  <a:pt x="12313" y="11938"/>
                  <a:pt x="12344" y="11907"/>
                  <a:pt x="12375" y="11969"/>
                </a:cubicBezTo>
                <a:cubicBezTo>
                  <a:pt x="12375" y="12032"/>
                  <a:pt x="12438" y="12094"/>
                  <a:pt x="12469" y="12094"/>
                </a:cubicBezTo>
                <a:cubicBezTo>
                  <a:pt x="12500" y="12094"/>
                  <a:pt x="12531" y="12094"/>
                  <a:pt x="12563" y="12094"/>
                </a:cubicBezTo>
                <a:cubicBezTo>
                  <a:pt x="12625" y="12032"/>
                  <a:pt x="12406" y="12063"/>
                  <a:pt x="12531" y="11969"/>
                </a:cubicBezTo>
                <a:cubicBezTo>
                  <a:pt x="12625" y="11907"/>
                  <a:pt x="12719" y="11907"/>
                  <a:pt x="12781" y="12000"/>
                </a:cubicBezTo>
                <a:cubicBezTo>
                  <a:pt x="12719" y="12063"/>
                  <a:pt x="12656" y="12000"/>
                  <a:pt x="12594" y="12032"/>
                </a:cubicBezTo>
                <a:cubicBezTo>
                  <a:pt x="12719" y="12063"/>
                  <a:pt x="12594" y="12125"/>
                  <a:pt x="12625" y="12188"/>
                </a:cubicBezTo>
                <a:cubicBezTo>
                  <a:pt x="12688" y="12250"/>
                  <a:pt x="12781" y="12219"/>
                  <a:pt x="12844" y="12188"/>
                </a:cubicBezTo>
                <a:cubicBezTo>
                  <a:pt x="12875" y="12188"/>
                  <a:pt x="12906" y="12157"/>
                  <a:pt x="12938" y="12219"/>
                </a:cubicBezTo>
                <a:cubicBezTo>
                  <a:pt x="12969" y="12250"/>
                  <a:pt x="12906" y="12250"/>
                  <a:pt x="12906" y="12313"/>
                </a:cubicBezTo>
                <a:cubicBezTo>
                  <a:pt x="12969" y="12313"/>
                  <a:pt x="13031" y="12313"/>
                  <a:pt x="13094" y="12313"/>
                </a:cubicBezTo>
                <a:cubicBezTo>
                  <a:pt x="13250" y="12344"/>
                  <a:pt x="13406" y="12375"/>
                  <a:pt x="13500" y="12563"/>
                </a:cubicBezTo>
                <a:cubicBezTo>
                  <a:pt x="13531" y="12625"/>
                  <a:pt x="13563" y="12625"/>
                  <a:pt x="13594" y="12625"/>
                </a:cubicBezTo>
                <a:cubicBezTo>
                  <a:pt x="13719" y="12625"/>
                  <a:pt x="13906" y="12625"/>
                  <a:pt x="13938" y="12688"/>
                </a:cubicBezTo>
                <a:cubicBezTo>
                  <a:pt x="14063" y="12813"/>
                  <a:pt x="14250" y="12750"/>
                  <a:pt x="14313" y="12938"/>
                </a:cubicBezTo>
                <a:cubicBezTo>
                  <a:pt x="14344" y="12938"/>
                  <a:pt x="14375" y="12969"/>
                  <a:pt x="14406" y="12938"/>
                </a:cubicBezTo>
                <a:cubicBezTo>
                  <a:pt x="14563" y="12875"/>
                  <a:pt x="14688" y="12969"/>
                  <a:pt x="14813" y="13063"/>
                </a:cubicBezTo>
                <a:cubicBezTo>
                  <a:pt x="14875" y="13094"/>
                  <a:pt x="14875" y="13157"/>
                  <a:pt x="14938" y="13157"/>
                </a:cubicBezTo>
                <a:cubicBezTo>
                  <a:pt x="15031" y="13157"/>
                  <a:pt x="15125" y="13157"/>
                  <a:pt x="15219" y="13157"/>
                </a:cubicBezTo>
                <a:cubicBezTo>
                  <a:pt x="15250" y="13157"/>
                  <a:pt x="15281" y="13125"/>
                  <a:pt x="15313" y="13125"/>
                </a:cubicBezTo>
                <a:cubicBezTo>
                  <a:pt x="15063" y="13125"/>
                  <a:pt x="14906" y="12969"/>
                  <a:pt x="14719" y="12938"/>
                </a:cubicBezTo>
                <a:cubicBezTo>
                  <a:pt x="14688" y="12938"/>
                  <a:pt x="14656" y="12938"/>
                  <a:pt x="14656" y="12938"/>
                </a:cubicBezTo>
                <a:cubicBezTo>
                  <a:pt x="14594" y="12782"/>
                  <a:pt x="14438" y="12844"/>
                  <a:pt x="14313" y="12782"/>
                </a:cubicBezTo>
                <a:cubicBezTo>
                  <a:pt x="14188" y="12719"/>
                  <a:pt x="14063" y="12657"/>
                  <a:pt x="13938" y="12594"/>
                </a:cubicBezTo>
                <a:cubicBezTo>
                  <a:pt x="13844" y="12532"/>
                  <a:pt x="13719" y="12469"/>
                  <a:pt x="13594" y="12469"/>
                </a:cubicBezTo>
                <a:cubicBezTo>
                  <a:pt x="13438" y="12438"/>
                  <a:pt x="13344" y="12313"/>
                  <a:pt x="13188" y="12282"/>
                </a:cubicBezTo>
                <a:cubicBezTo>
                  <a:pt x="13063" y="12250"/>
                  <a:pt x="13000" y="12188"/>
                  <a:pt x="12969" y="12063"/>
                </a:cubicBezTo>
                <a:cubicBezTo>
                  <a:pt x="13125" y="12125"/>
                  <a:pt x="13313" y="12094"/>
                  <a:pt x="13406" y="12282"/>
                </a:cubicBezTo>
                <a:cubicBezTo>
                  <a:pt x="13406" y="12282"/>
                  <a:pt x="13438" y="12282"/>
                  <a:pt x="13438" y="12282"/>
                </a:cubicBezTo>
                <a:cubicBezTo>
                  <a:pt x="13781" y="12344"/>
                  <a:pt x="14094" y="12563"/>
                  <a:pt x="14438" y="12657"/>
                </a:cubicBezTo>
                <a:cubicBezTo>
                  <a:pt x="14438" y="12657"/>
                  <a:pt x="14438" y="12657"/>
                  <a:pt x="14438" y="12657"/>
                </a:cubicBezTo>
                <a:cubicBezTo>
                  <a:pt x="14438" y="12719"/>
                  <a:pt x="14438" y="12750"/>
                  <a:pt x="14500" y="12782"/>
                </a:cubicBezTo>
                <a:cubicBezTo>
                  <a:pt x="14875" y="12813"/>
                  <a:pt x="15219" y="13000"/>
                  <a:pt x="15563" y="13125"/>
                </a:cubicBezTo>
                <a:cubicBezTo>
                  <a:pt x="15469" y="13219"/>
                  <a:pt x="15313" y="13063"/>
                  <a:pt x="15250" y="13250"/>
                </a:cubicBezTo>
                <a:cubicBezTo>
                  <a:pt x="15281" y="13250"/>
                  <a:pt x="15281" y="13250"/>
                  <a:pt x="15281" y="13250"/>
                </a:cubicBezTo>
                <a:cubicBezTo>
                  <a:pt x="15344" y="13250"/>
                  <a:pt x="15406" y="13250"/>
                  <a:pt x="15438" y="13282"/>
                </a:cubicBezTo>
                <a:cubicBezTo>
                  <a:pt x="15813" y="13313"/>
                  <a:pt x="16156" y="13250"/>
                  <a:pt x="16531" y="13375"/>
                </a:cubicBezTo>
                <a:cubicBezTo>
                  <a:pt x="16531" y="13375"/>
                  <a:pt x="16531" y="13375"/>
                  <a:pt x="16563" y="13375"/>
                </a:cubicBezTo>
                <a:cubicBezTo>
                  <a:pt x="16563" y="13313"/>
                  <a:pt x="16625" y="13344"/>
                  <a:pt x="16656" y="13313"/>
                </a:cubicBezTo>
                <a:cubicBezTo>
                  <a:pt x="16656" y="13313"/>
                  <a:pt x="16656" y="13313"/>
                  <a:pt x="16656" y="13313"/>
                </a:cubicBezTo>
                <a:cubicBezTo>
                  <a:pt x="16625" y="13282"/>
                  <a:pt x="16531" y="13282"/>
                  <a:pt x="16563" y="13219"/>
                </a:cubicBezTo>
                <a:cubicBezTo>
                  <a:pt x="16594" y="13125"/>
                  <a:pt x="16563" y="13063"/>
                  <a:pt x="16469" y="13032"/>
                </a:cubicBezTo>
                <a:cubicBezTo>
                  <a:pt x="16406" y="13032"/>
                  <a:pt x="16313" y="12969"/>
                  <a:pt x="16281" y="13125"/>
                </a:cubicBezTo>
                <a:cubicBezTo>
                  <a:pt x="16281" y="13157"/>
                  <a:pt x="16188" y="13157"/>
                  <a:pt x="16125" y="13125"/>
                </a:cubicBezTo>
                <a:cubicBezTo>
                  <a:pt x="16094" y="13125"/>
                  <a:pt x="16094" y="13125"/>
                  <a:pt x="16094" y="13094"/>
                </a:cubicBezTo>
                <a:cubicBezTo>
                  <a:pt x="16125" y="13063"/>
                  <a:pt x="16125" y="13000"/>
                  <a:pt x="16219" y="12969"/>
                </a:cubicBezTo>
                <a:cubicBezTo>
                  <a:pt x="16344" y="12969"/>
                  <a:pt x="16438" y="12938"/>
                  <a:pt x="16563" y="13000"/>
                </a:cubicBezTo>
                <a:cubicBezTo>
                  <a:pt x="16656" y="13032"/>
                  <a:pt x="16719" y="13063"/>
                  <a:pt x="16844" y="13125"/>
                </a:cubicBezTo>
                <a:cubicBezTo>
                  <a:pt x="16750" y="13125"/>
                  <a:pt x="16656" y="13094"/>
                  <a:pt x="16625" y="13219"/>
                </a:cubicBezTo>
                <a:cubicBezTo>
                  <a:pt x="16750" y="13313"/>
                  <a:pt x="16875" y="13282"/>
                  <a:pt x="17031" y="13250"/>
                </a:cubicBezTo>
                <a:cubicBezTo>
                  <a:pt x="17063" y="13250"/>
                  <a:pt x="17094" y="13219"/>
                  <a:pt x="17094" y="13188"/>
                </a:cubicBezTo>
                <a:cubicBezTo>
                  <a:pt x="17094" y="13094"/>
                  <a:pt x="17156" y="13125"/>
                  <a:pt x="17219" y="13125"/>
                </a:cubicBezTo>
                <a:cubicBezTo>
                  <a:pt x="17281" y="13125"/>
                  <a:pt x="17313" y="13157"/>
                  <a:pt x="17344" y="13219"/>
                </a:cubicBezTo>
                <a:cubicBezTo>
                  <a:pt x="17375" y="13250"/>
                  <a:pt x="17281" y="13250"/>
                  <a:pt x="17313" y="13313"/>
                </a:cubicBezTo>
                <a:cubicBezTo>
                  <a:pt x="17438" y="13313"/>
                  <a:pt x="17563" y="13375"/>
                  <a:pt x="17688" y="13282"/>
                </a:cubicBezTo>
                <a:cubicBezTo>
                  <a:pt x="17688" y="13250"/>
                  <a:pt x="17719" y="13250"/>
                  <a:pt x="17750" y="13250"/>
                </a:cubicBezTo>
                <a:cubicBezTo>
                  <a:pt x="17906" y="13375"/>
                  <a:pt x="18125" y="13344"/>
                  <a:pt x="18281" y="13469"/>
                </a:cubicBezTo>
                <a:cubicBezTo>
                  <a:pt x="18188" y="13469"/>
                  <a:pt x="18125" y="13469"/>
                  <a:pt x="18031" y="13438"/>
                </a:cubicBezTo>
                <a:cubicBezTo>
                  <a:pt x="17750" y="13407"/>
                  <a:pt x="17469" y="13344"/>
                  <a:pt x="17188" y="13500"/>
                </a:cubicBezTo>
                <a:cubicBezTo>
                  <a:pt x="17156" y="13532"/>
                  <a:pt x="17125" y="13500"/>
                  <a:pt x="17094" y="13469"/>
                </a:cubicBezTo>
                <a:cubicBezTo>
                  <a:pt x="17031" y="13407"/>
                  <a:pt x="16844" y="13500"/>
                  <a:pt x="16813" y="13344"/>
                </a:cubicBezTo>
                <a:cubicBezTo>
                  <a:pt x="16813" y="13313"/>
                  <a:pt x="16750" y="13375"/>
                  <a:pt x="16750" y="13375"/>
                </a:cubicBezTo>
                <a:cubicBezTo>
                  <a:pt x="16688" y="13469"/>
                  <a:pt x="16844" y="13469"/>
                  <a:pt x="16813" y="13563"/>
                </a:cubicBezTo>
                <a:cubicBezTo>
                  <a:pt x="16625" y="13532"/>
                  <a:pt x="16438" y="13407"/>
                  <a:pt x="16188" y="13469"/>
                </a:cubicBezTo>
                <a:cubicBezTo>
                  <a:pt x="16313" y="13500"/>
                  <a:pt x="16375" y="13563"/>
                  <a:pt x="16469" y="13563"/>
                </a:cubicBezTo>
                <a:cubicBezTo>
                  <a:pt x="16594" y="13532"/>
                  <a:pt x="16719" y="13594"/>
                  <a:pt x="16844" y="13688"/>
                </a:cubicBezTo>
                <a:cubicBezTo>
                  <a:pt x="16938" y="13750"/>
                  <a:pt x="17031" y="13719"/>
                  <a:pt x="17125" y="13719"/>
                </a:cubicBezTo>
                <a:cubicBezTo>
                  <a:pt x="17125" y="13719"/>
                  <a:pt x="17156" y="13719"/>
                  <a:pt x="17156" y="13688"/>
                </a:cubicBezTo>
                <a:cubicBezTo>
                  <a:pt x="17094" y="13532"/>
                  <a:pt x="17219" y="13625"/>
                  <a:pt x="17250" y="13625"/>
                </a:cubicBezTo>
                <a:cubicBezTo>
                  <a:pt x="17313" y="13625"/>
                  <a:pt x="17375" y="13657"/>
                  <a:pt x="17438" y="13657"/>
                </a:cubicBezTo>
                <a:cubicBezTo>
                  <a:pt x="17531" y="13657"/>
                  <a:pt x="17500" y="13500"/>
                  <a:pt x="17563" y="13532"/>
                </a:cubicBezTo>
                <a:cubicBezTo>
                  <a:pt x="17625" y="13532"/>
                  <a:pt x="17656" y="13625"/>
                  <a:pt x="17750" y="13594"/>
                </a:cubicBezTo>
                <a:cubicBezTo>
                  <a:pt x="17844" y="13532"/>
                  <a:pt x="17969" y="13563"/>
                  <a:pt x="18094" y="13563"/>
                </a:cubicBezTo>
                <a:cubicBezTo>
                  <a:pt x="18188" y="13532"/>
                  <a:pt x="18281" y="13625"/>
                  <a:pt x="18375" y="13594"/>
                </a:cubicBezTo>
                <a:cubicBezTo>
                  <a:pt x="18406" y="13563"/>
                  <a:pt x="18469" y="13532"/>
                  <a:pt x="18469" y="13594"/>
                </a:cubicBezTo>
                <a:cubicBezTo>
                  <a:pt x="18500" y="13657"/>
                  <a:pt x="18438" y="13657"/>
                  <a:pt x="18406" y="13657"/>
                </a:cubicBezTo>
                <a:cubicBezTo>
                  <a:pt x="18375" y="13688"/>
                  <a:pt x="18313" y="13688"/>
                  <a:pt x="18281" y="13688"/>
                </a:cubicBezTo>
                <a:cubicBezTo>
                  <a:pt x="18125" y="13688"/>
                  <a:pt x="18000" y="13657"/>
                  <a:pt x="17844" y="13657"/>
                </a:cubicBezTo>
                <a:cubicBezTo>
                  <a:pt x="17781" y="13657"/>
                  <a:pt x="17719" y="13657"/>
                  <a:pt x="17688" y="13688"/>
                </a:cubicBezTo>
                <a:cubicBezTo>
                  <a:pt x="17656" y="13813"/>
                  <a:pt x="17563" y="13750"/>
                  <a:pt x="17531" y="13750"/>
                </a:cubicBezTo>
                <a:cubicBezTo>
                  <a:pt x="17469" y="13719"/>
                  <a:pt x="17406" y="13719"/>
                  <a:pt x="17344" y="13719"/>
                </a:cubicBezTo>
                <a:cubicBezTo>
                  <a:pt x="17375" y="13782"/>
                  <a:pt x="17531" y="13813"/>
                  <a:pt x="17344" y="13875"/>
                </a:cubicBezTo>
                <a:cubicBezTo>
                  <a:pt x="17531" y="13875"/>
                  <a:pt x="17688" y="13875"/>
                  <a:pt x="17844" y="13875"/>
                </a:cubicBezTo>
                <a:cubicBezTo>
                  <a:pt x="17844" y="13875"/>
                  <a:pt x="17969" y="13844"/>
                  <a:pt x="17875" y="13969"/>
                </a:cubicBezTo>
                <a:cubicBezTo>
                  <a:pt x="17969" y="14000"/>
                  <a:pt x="17969" y="14094"/>
                  <a:pt x="18094" y="14125"/>
                </a:cubicBezTo>
                <a:cubicBezTo>
                  <a:pt x="18281" y="14157"/>
                  <a:pt x="18344" y="14063"/>
                  <a:pt x="18438" y="14000"/>
                </a:cubicBezTo>
                <a:cubicBezTo>
                  <a:pt x="18406" y="13938"/>
                  <a:pt x="18313" y="13938"/>
                  <a:pt x="18250" y="13907"/>
                </a:cubicBezTo>
                <a:cubicBezTo>
                  <a:pt x="18156" y="13875"/>
                  <a:pt x="18031" y="13907"/>
                  <a:pt x="17938" y="13844"/>
                </a:cubicBezTo>
                <a:cubicBezTo>
                  <a:pt x="17906" y="13844"/>
                  <a:pt x="17875" y="13813"/>
                  <a:pt x="17906" y="13782"/>
                </a:cubicBezTo>
                <a:cubicBezTo>
                  <a:pt x="17906" y="13782"/>
                  <a:pt x="17938" y="13750"/>
                  <a:pt x="17969" y="13782"/>
                </a:cubicBezTo>
                <a:cubicBezTo>
                  <a:pt x="18000" y="13813"/>
                  <a:pt x="18063" y="13813"/>
                  <a:pt x="18094" y="13782"/>
                </a:cubicBezTo>
                <a:cubicBezTo>
                  <a:pt x="18281" y="13688"/>
                  <a:pt x="18469" y="13782"/>
                  <a:pt x="18656" y="13688"/>
                </a:cubicBezTo>
                <a:cubicBezTo>
                  <a:pt x="18719" y="13657"/>
                  <a:pt x="18844" y="13563"/>
                  <a:pt x="18875" y="13719"/>
                </a:cubicBezTo>
                <a:cubicBezTo>
                  <a:pt x="18875" y="13719"/>
                  <a:pt x="18938" y="13719"/>
                  <a:pt x="18938" y="13719"/>
                </a:cubicBezTo>
                <a:cubicBezTo>
                  <a:pt x="19094" y="13594"/>
                  <a:pt x="19281" y="13625"/>
                  <a:pt x="19438" y="13657"/>
                </a:cubicBezTo>
                <a:cubicBezTo>
                  <a:pt x="19500" y="13688"/>
                  <a:pt x="19594" y="13688"/>
                  <a:pt x="19625" y="13657"/>
                </a:cubicBezTo>
                <a:cubicBezTo>
                  <a:pt x="19781" y="13594"/>
                  <a:pt x="19906" y="13625"/>
                  <a:pt x="20063" y="13625"/>
                </a:cubicBezTo>
                <a:cubicBezTo>
                  <a:pt x="20469" y="13625"/>
                  <a:pt x="20844" y="13625"/>
                  <a:pt x="21250" y="13625"/>
                </a:cubicBezTo>
                <a:cubicBezTo>
                  <a:pt x="21344" y="13657"/>
                  <a:pt x="21406" y="13657"/>
                  <a:pt x="21500" y="13719"/>
                </a:cubicBezTo>
                <a:cubicBezTo>
                  <a:pt x="21406" y="13813"/>
                  <a:pt x="21188" y="13875"/>
                  <a:pt x="21094" y="13844"/>
                </a:cubicBezTo>
                <a:cubicBezTo>
                  <a:pt x="21063" y="13844"/>
                  <a:pt x="21063" y="13813"/>
                  <a:pt x="21063" y="13782"/>
                </a:cubicBezTo>
                <a:cubicBezTo>
                  <a:pt x="21063" y="13750"/>
                  <a:pt x="21063" y="13719"/>
                  <a:pt x="21125" y="13719"/>
                </a:cubicBezTo>
                <a:cubicBezTo>
                  <a:pt x="21156" y="13719"/>
                  <a:pt x="21188" y="13750"/>
                  <a:pt x="21250" y="13719"/>
                </a:cubicBezTo>
                <a:lnTo>
                  <a:pt x="21250" y="13719"/>
                </a:lnTo>
                <a:cubicBezTo>
                  <a:pt x="21313" y="13750"/>
                  <a:pt x="21406" y="13750"/>
                  <a:pt x="21500" y="13719"/>
                </a:cubicBezTo>
                <a:cubicBezTo>
                  <a:pt x="21563" y="13688"/>
                  <a:pt x="21594" y="13782"/>
                  <a:pt x="21656" y="13750"/>
                </a:cubicBezTo>
                <a:cubicBezTo>
                  <a:pt x="21813" y="13657"/>
                  <a:pt x="21969" y="13750"/>
                  <a:pt x="22156" y="13719"/>
                </a:cubicBezTo>
                <a:cubicBezTo>
                  <a:pt x="22188" y="13719"/>
                  <a:pt x="22250" y="13719"/>
                  <a:pt x="22250" y="13782"/>
                </a:cubicBezTo>
                <a:cubicBezTo>
                  <a:pt x="22250" y="13844"/>
                  <a:pt x="22125" y="13907"/>
                  <a:pt x="22125" y="13875"/>
                </a:cubicBezTo>
                <a:cubicBezTo>
                  <a:pt x="22031" y="13782"/>
                  <a:pt x="22000" y="13907"/>
                  <a:pt x="22000" y="13907"/>
                </a:cubicBezTo>
                <a:cubicBezTo>
                  <a:pt x="22000" y="13969"/>
                  <a:pt x="21938" y="13969"/>
                  <a:pt x="21906" y="13969"/>
                </a:cubicBezTo>
                <a:cubicBezTo>
                  <a:pt x="21750" y="13907"/>
                  <a:pt x="21594" y="13969"/>
                  <a:pt x="21469" y="14032"/>
                </a:cubicBezTo>
                <a:cubicBezTo>
                  <a:pt x="21344" y="14094"/>
                  <a:pt x="21219" y="14063"/>
                  <a:pt x="21094" y="14032"/>
                </a:cubicBezTo>
                <a:cubicBezTo>
                  <a:pt x="21031" y="14032"/>
                  <a:pt x="21063" y="14000"/>
                  <a:pt x="21063" y="13969"/>
                </a:cubicBezTo>
                <a:cubicBezTo>
                  <a:pt x="21094" y="13907"/>
                  <a:pt x="21000" y="13875"/>
                  <a:pt x="21000" y="13813"/>
                </a:cubicBezTo>
                <a:cubicBezTo>
                  <a:pt x="20938" y="13813"/>
                  <a:pt x="20906" y="13844"/>
                  <a:pt x="20875" y="13875"/>
                </a:cubicBezTo>
                <a:cubicBezTo>
                  <a:pt x="20813" y="13875"/>
                  <a:pt x="20719" y="13813"/>
                  <a:pt x="20656" y="13907"/>
                </a:cubicBezTo>
                <a:cubicBezTo>
                  <a:pt x="20594" y="13969"/>
                  <a:pt x="20531" y="14063"/>
                  <a:pt x="20438" y="13907"/>
                </a:cubicBezTo>
                <a:cubicBezTo>
                  <a:pt x="20438" y="13875"/>
                  <a:pt x="20375" y="13844"/>
                  <a:pt x="20313" y="13875"/>
                </a:cubicBezTo>
                <a:cubicBezTo>
                  <a:pt x="20281" y="13875"/>
                  <a:pt x="20281" y="13907"/>
                  <a:pt x="20281" y="13907"/>
                </a:cubicBezTo>
                <a:cubicBezTo>
                  <a:pt x="20281" y="13969"/>
                  <a:pt x="20344" y="13938"/>
                  <a:pt x="20375" y="13969"/>
                </a:cubicBezTo>
                <a:cubicBezTo>
                  <a:pt x="20375" y="14000"/>
                  <a:pt x="20313" y="14032"/>
                  <a:pt x="20281" y="14063"/>
                </a:cubicBezTo>
                <a:cubicBezTo>
                  <a:pt x="20156" y="14125"/>
                  <a:pt x="20031" y="14157"/>
                  <a:pt x="19875" y="14094"/>
                </a:cubicBezTo>
                <a:cubicBezTo>
                  <a:pt x="19656" y="14032"/>
                  <a:pt x="19438" y="14157"/>
                  <a:pt x="19219" y="14157"/>
                </a:cubicBezTo>
                <a:cubicBezTo>
                  <a:pt x="19188" y="14157"/>
                  <a:pt x="19125" y="14157"/>
                  <a:pt x="19125" y="14250"/>
                </a:cubicBezTo>
                <a:cubicBezTo>
                  <a:pt x="19094" y="14250"/>
                  <a:pt x="19063" y="14250"/>
                  <a:pt x="19063" y="14250"/>
                </a:cubicBezTo>
                <a:cubicBezTo>
                  <a:pt x="19031" y="14250"/>
                  <a:pt x="19031" y="14282"/>
                  <a:pt x="19031" y="14282"/>
                </a:cubicBezTo>
                <a:cubicBezTo>
                  <a:pt x="18875" y="14313"/>
                  <a:pt x="18813" y="14188"/>
                  <a:pt x="18688" y="14157"/>
                </a:cubicBezTo>
                <a:cubicBezTo>
                  <a:pt x="18750" y="14157"/>
                  <a:pt x="18813" y="14157"/>
                  <a:pt x="18844" y="14125"/>
                </a:cubicBezTo>
                <a:cubicBezTo>
                  <a:pt x="18875" y="14125"/>
                  <a:pt x="18969" y="14094"/>
                  <a:pt x="18906" y="14032"/>
                </a:cubicBezTo>
                <a:cubicBezTo>
                  <a:pt x="18906" y="14000"/>
                  <a:pt x="18906" y="13969"/>
                  <a:pt x="18938" y="13969"/>
                </a:cubicBezTo>
                <a:cubicBezTo>
                  <a:pt x="18969" y="13969"/>
                  <a:pt x="18969" y="14000"/>
                  <a:pt x="19000" y="14032"/>
                </a:cubicBezTo>
                <a:cubicBezTo>
                  <a:pt x="19000" y="14063"/>
                  <a:pt x="18938" y="14125"/>
                  <a:pt x="18969" y="14188"/>
                </a:cubicBezTo>
                <a:lnTo>
                  <a:pt x="18969" y="14188"/>
                </a:lnTo>
                <a:cubicBezTo>
                  <a:pt x="18969" y="14188"/>
                  <a:pt x="18906" y="14250"/>
                  <a:pt x="18969" y="14250"/>
                </a:cubicBezTo>
                <a:cubicBezTo>
                  <a:pt x="18969" y="14250"/>
                  <a:pt x="19000" y="14282"/>
                  <a:pt x="19031" y="14282"/>
                </a:cubicBezTo>
                <a:cubicBezTo>
                  <a:pt x="19063" y="14282"/>
                  <a:pt x="19094" y="14313"/>
                  <a:pt x="19125" y="14250"/>
                </a:cubicBezTo>
                <a:cubicBezTo>
                  <a:pt x="19250" y="14219"/>
                  <a:pt x="19438" y="14282"/>
                  <a:pt x="19563" y="14157"/>
                </a:cubicBezTo>
                <a:cubicBezTo>
                  <a:pt x="19563" y="14157"/>
                  <a:pt x="19563" y="14157"/>
                  <a:pt x="19563" y="14188"/>
                </a:cubicBezTo>
                <a:cubicBezTo>
                  <a:pt x="19563" y="14250"/>
                  <a:pt x="19656" y="14188"/>
                  <a:pt x="19688" y="14250"/>
                </a:cubicBezTo>
                <a:cubicBezTo>
                  <a:pt x="19656" y="14250"/>
                  <a:pt x="19656" y="14282"/>
                  <a:pt x="19656" y="14282"/>
                </a:cubicBezTo>
                <a:cubicBezTo>
                  <a:pt x="19656" y="14344"/>
                  <a:pt x="19500" y="14282"/>
                  <a:pt x="19563" y="14344"/>
                </a:cubicBezTo>
                <a:cubicBezTo>
                  <a:pt x="19594" y="14407"/>
                  <a:pt x="19656" y="14344"/>
                  <a:pt x="19688" y="14313"/>
                </a:cubicBezTo>
                <a:cubicBezTo>
                  <a:pt x="19719" y="14313"/>
                  <a:pt x="19719" y="14313"/>
                  <a:pt x="19719" y="14313"/>
                </a:cubicBezTo>
                <a:cubicBezTo>
                  <a:pt x="19781" y="14250"/>
                  <a:pt x="19719" y="14219"/>
                  <a:pt x="19719" y="14157"/>
                </a:cubicBezTo>
                <a:cubicBezTo>
                  <a:pt x="19813" y="14219"/>
                  <a:pt x="19938" y="14063"/>
                  <a:pt x="20063" y="14157"/>
                </a:cubicBezTo>
                <a:cubicBezTo>
                  <a:pt x="19969" y="14188"/>
                  <a:pt x="19938" y="14219"/>
                  <a:pt x="19875" y="14219"/>
                </a:cubicBezTo>
                <a:cubicBezTo>
                  <a:pt x="19813" y="14250"/>
                  <a:pt x="19781" y="14250"/>
                  <a:pt x="19781" y="14313"/>
                </a:cubicBezTo>
                <a:cubicBezTo>
                  <a:pt x="19969" y="14250"/>
                  <a:pt x="20125" y="14250"/>
                  <a:pt x="20313" y="14188"/>
                </a:cubicBezTo>
                <a:cubicBezTo>
                  <a:pt x="20375" y="14094"/>
                  <a:pt x="20500" y="14157"/>
                  <a:pt x="20625" y="14125"/>
                </a:cubicBezTo>
                <a:cubicBezTo>
                  <a:pt x="20531" y="14250"/>
                  <a:pt x="20469" y="14157"/>
                  <a:pt x="20406" y="14188"/>
                </a:cubicBezTo>
                <a:cubicBezTo>
                  <a:pt x="20375" y="14219"/>
                  <a:pt x="20313" y="14250"/>
                  <a:pt x="20344" y="14282"/>
                </a:cubicBezTo>
                <a:cubicBezTo>
                  <a:pt x="20375" y="14344"/>
                  <a:pt x="20406" y="14313"/>
                  <a:pt x="20438" y="14282"/>
                </a:cubicBezTo>
                <a:cubicBezTo>
                  <a:pt x="20500" y="14282"/>
                  <a:pt x="20563" y="14250"/>
                  <a:pt x="20625" y="14250"/>
                </a:cubicBezTo>
                <a:cubicBezTo>
                  <a:pt x="20813" y="14219"/>
                  <a:pt x="20969" y="14157"/>
                  <a:pt x="21156" y="14219"/>
                </a:cubicBezTo>
                <a:cubicBezTo>
                  <a:pt x="21094" y="14219"/>
                  <a:pt x="21063" y="14282"/>
                  <a:pt x="21031" y="14313"/>
                </a:cubicBezTo>
                <a:cubicBezTo>
                  <a:pt x="21000" y="14344"/>
                  <a:pt x="21031" y="14407"/>
                  <a:pt x="21063" y="14375"/>
                </a:cubicBezTo>
                <a:cubicBezTo>
                  <a:pt x="21156" y="14313"/>
                  <a:pt x="21313" y="14313"/>
                  <a:pt x="21375" y="14219"/>
                </a:cubicBezTo>
                <a:cubicBezTo>
                  <a:pt x="21438" y="14157"/>
                  <a:pt x="21469" y="14125"/>
                  <a:pt x="21563" y="14157"/>
                </a:cubicBezTo>
                <a:cubicBezTo>
                  <a:pt x="21531" y="14188"/>
                  <a:pt x="21438" y="14188"/>
                  <a:pt x="21500" y="14250"/>
                </a:cubicBezTo>
                <a:cubicBezTo>
                  <a:pt x="21500" y="14282"/>
                  <a:pt x="21594" y="14282"/>
                  <a:pt x="21594" y="14250"/>
                </a:cubicBezTo>
                <a:cubicBezTo>
                  <a:pt x="21656" y="14125"/>
                  <a:pt x="21750" y="14188"/>
                  <a:pt x="21844" y="14157"/>
                </a:cubicBezTo>
                <a:cubicBezTo>
                  <a:pt x="21844" y="14094"/>
                  <a:pt x="21875" y="14125"/>
                  <a:pt x="21906" y="14125"/>
                </a:cubicBezTo>
                <a:cubicBezTo>
                  <a:pt x="21906" y="14125"/>
                  <a:pt x="21906" y="14125"/>
                  <a:pt x="21906" y="14125"/>
                </a:cubicBezTo>
                <a:cubicBezTo>
                  <a:pt x="21875" y="14157"/>
                  <a:pt x="21875" y="14157"/>
                  <a:pt x="21844" y="14157"/>
                </a:cubicBezTo>
                <a:cubicBezTo>
                  <a:pt x="21813" y="14250"/>
                  <a:pt x="21906" y="14219"/>
                  <a:pt x="21938" y="14219"/>
                </a:cubicBezTo>
                <a:cubicBezTo>
                  <a:pt x="22344" y="14188"/>
                  <a:pt x="22719" y="14157"/>
                  <a:pt x="23125" y="14063"/>
                </a:cubicBezTo>
                <a:cubicBezTo>
                  <a:pt x="23719" y="13938"/>
                  <a:pt x="24313" y="13938"/>
                  <a:pt x="24906" y="13813"/>
                </a:cubicBezTo>
                <a:cubicBezTo>
                  <a:pt x="25094" y="13750"/>
                  <a:pt x="25250" y="13719"/>
                  <a:pt x="25438" y="13688"/>
                </a:cubicBezTo>
                <a:cubicBezTo>
                  <a:pt x="25719" y="13625"/>
                  <a:pt x="26031" y="13532"/>
                  <a:pt x="26313" y="13469"/>
                </a:cubicBezTo>
                <a:cubicBezTo>
                  <a:pt x="26469" y="13438"/>
                  <a:pt x="26656" y="13438"/>
                  <a:pt x="26875" y="13438"/>
                </a:cubicBezTo>
                <a:cubicBezTo>
                  <a:pt x="26781" y="13500"/>
                  <a:pt x="26719" y="13532"/>
                  <a:pt x="26656" y="13563"/>
                </a:cubicBezTo>
                <a:cubicBezTo>
                  <a:pt x="26500" y="13625"/>
                  <a:pt x="26313" y="13657"/>
                  <a:pt x="26188" y="13813"/>
                </a:cubicBezTo>
                <a:cubicBezTo>
                  <a:pt x="26063" y="13938"/>
                  <a:pt x="26063" y="13938"/>
                  <a:pt x="25906" y="13907"/>
                </a:cubicBezTo>
                <a:cubicBezTo>
                  <a:pt x="25938" y="13813"/>
                  <a:pt x="26063" y="13844"/>
                  <a:pt x="26063" y="13719"/>
                </a:cubicBezTo>
                <a:cubicBezTo>
                  <a:pt x="25844" y="13688"/>
                  <a:pt x="25781" y="13750"/>
                  <a:pt x="25781" y="13969"/>
                </a:cubicBezTo>
                <a:cubicBezTo>
                  <a:pt x="25781" y="13969"/>
                  <a:pt x="25781" y="14000"/>
                  <a:pt x="25781" y="14032"/>
                </a:cubicBezTo>
                <a:cubicBezTo>
                  <a:pt x="25719" y="14063"/>
                  <a:pt x="25500" y="14032"/>
                  <a:pt x="25469" y="13969"/>
                </a:cubicBezTo>
                <a:cubicBezTo>
                  <a:pt x="25406" y="13875"/>
                  <a:pt x="25344" y="13875"/>
                  <a:pt x="25250" y="13938"/>
                </a:cubicBezTo>
                <a:cubicBezTo>
                  <a:pt x="25156" y="13969"/>
                  <a:pt x="25094" y="14063"/>
                  <a:pt x="25000" y="14032"/>
                </a:cubicBezTo>
                <a:cubicBezTo>
                  <a:pt x="24938" y="14032"/>
                  <a:pt x="24906" y="14032"/>
                  <a:pt x="24875" y="14063"/>
                </a:cubicBezTo>
                <a:cubicBezTo>
                  <a:pt x="24750" y="14188"/>
                  <a:pt x="24563" y="14219"/>
                  <a:pt x="24375" y="14282"/>
                </a:cubicBezTo>
                <a:cubicBezTo>
                  <a:pt x="24156" y="14313"/>
                  <a:pt x="23938" y="14282"/>
                  <a:pt x="23719" y="14344"/>
                </a:cubicBezTo>
                <a:cubicBezTo>
                  <a:pt x="23656" y="14375"/>
                  <a:pt x="23563" y="14375"/>
                  <a:pt x="23563" y="14469"/>
                </a:cubicBezTo>
                <a:cubicBezTo>
                  <a:pt x="23781" y="14500"/>
                  <a:pt x="24000" y="14407"/>
                  <a:pt x="24188" y="14375"/>
                </a:cubicBezTo>
                <a:cubicBezTo>
                  <a:pt x="24500" y="14344"/>
                  <a:pt x="24781" y="14313"/>
                  <a:pt x="25063" y="14250"/>
                </a:cubicBezTo>
                <a:cubicBezTo>
                  <a:pt x="25094" y="14219"/>
                  <a:pt x="25188" y="14188"/>
                  <a:pt x="25188" y="14250"/>
                </a:cubicBezTo>
                <a:cubicBezTo>
                  <a:pt x="25219" y="14375"/>
                  <a:pt x="25281" y="14282"/>
                  <a:pt x="25313" y="14313"/>
                </a:cubicBezTo>
                <a:cubicBezTo>
                  <a:pt x="25313" y="14157"/>
                  <a:pt x="25438" y="14250"/>
                  <a:pt x="25500" y="14219"/>
                </a:cubicBezTo>
                <a:cubicBezTo>
                  <a:pt x="25531" y="14219"/>
                  <a:pt x="25594" y="14250"/>
                  <a:pt x="25625" y="14188"/>
                </a:cubicBezTo>
                <a:cubicBezTo>
                  <a:pt x="25813" y="13969"/>
                  <a:pt x="26094" y="14063"/>
                  <a:pt x="26344" y="13938"/>
                </a:cubicBezTo>
                <a:cubicBezTo>
                  <a:pt x="26313" y="14063"/>
                  <a:pt x="26250" y="14094"/>
                  <a:pt x="26250" y="14188"/>
                </a:cubicBezTo>
                <a:cubicBezTo>
                  <a:pt x="26344" y="14125"/>
                  <a:pt x="26469" y="14157"/>
                  <a:pt x="26500" y="14063"/>
                </a:cubicBezTo>
                <a:cubicBezTo>
                  <a:pt x="26563" y="14063"/>
                  <a:pt x="26594" y="14032"/>
                  <a:pt x="26625" y="14000"/>
                </a:cubicBezTo>
                <a:cubicBezTo>
                  <a:pt x="26719" y="13938"/>
                  <a:pt x="26781" y="13844"/>
                  <a:pt x="26906" y="13782"/>
                </a:cubicBezTo>
                <a:cubicBezTo>
                  <a:pt x="26906" y="13782"/>
                  <a:pt x="26938" y="13719"/>
                  <a:pt x="26969" y="13750"/>
                </a:cubicBezTo>
                <a:cubicBezTo>
                  <a:pt x="26969" y="13782"/>
                  <a:pt x="27000" y="13813"/>
                  <a:pt x="26969" y="13844"/>
                </a:cubicBezTo>
                <a:cubicBezTo>
                  <a:pt x="26938" y="13844"/>
                  <a:pt x="26938" y="13875"/>
                  <a:pt x="26938" y="13907"/>
                </a:cubicBezTo>
                <a:cubicBezTo>
                  <a:pt x="27031" y="13907"/>
                  <a:pt x="27063" y="13875"/>
                  <a:pt x="27063" y="13782"/>
                </a:cubicBezTo>
                <a:cubicBezTo>
                  <a:pt x="27031" y="13719"/>
                  <a:pt x="27094" y="13657"/>
                  <a:pt x="27156" y="13625"/>
                </a:cubicBezTo>
                <a:cubicBezTo>
                  <a:pt x="27344" y="13563"/>
                  <a:pt x="27563" y="13469"/>
                  <a:pt x="27750" y="13375"/>
                </a:cubicBezTo>
                <a:cubicBezTo>
                  <a:pt x="27906" y="13282"/>
                  <a:pt x="28031" y="13219"/>
                  <a:pt x="28188" y="13313"/>
                </a:cubicBezTo>
                <a:cubicBezTo>
                  <a:pt x="28188" y="13344"/>
                  <a:pt x="28125" y="13344"/>
                  <a:pt x="28125" y="13407"/>
                </a:cubicBezTo>
                <a:cubicBezTo>
                  <a:pt x="28188" y="13407"/>
                  <a:pt x="28281" y="13407"/>
                  <a:pt x="28344" y="13407"/>
                </a:cubicBezTo>
                <a:cubicBezTo>
                  <a:pt x="28344" y="13375"/>
                  <a:pt x="28313" y="13344"/>
                  <a:pt x="28313" y="13313"/>
                </a:cubicBezTo>
                <a:cubicBezTo>
                  <a:pt x="28281" y="13250"/>
                  <a:pt x="28250" y="13157"/>
                  <a:pt x="28375" y="13094"/>
                </a:cubicBezTo>
                <a:cubicBezTo>
                  <a:pt x="28438" y="13063"/>
                  <a:pt x="28500" y="13032"/>
                  <a:pt x="28594" y="13032"/>
                </a:cubicBezTo>
                <a:cubicBezTo>
                  <a:pt x="28688" y="13000"/>
                  <a:pt x="28781" y="12938"/>
                  <a:pt x="28906" y="12907"/>
                </a:cubicBezTo>
                <a:cubicBezTo>
                  <a:pt x="28969" y="12875"/>
                  <a:pt x="29031" y="12844"/>
                  <a:pt x="29063" y="12907"/>
                </a:cubicBezTo>
                <a:cubicBezTo>
                  <a:pt x="29094" y="12938"/>
                  <a:pt x="29094" y="13000"/>
                  <a:pt x="29156" y="12969"/>
                </a:cubicBezTo>
                <a:cubicBezTo>
                  <a:pt x="29188" y="12938"/>
                  <a:pt x="29219" y="12907"/>
                  <a:pt x="29219" y="12875"/>
                </a:cubicBezTo>
                <a:cubicBezTo>
                  <a:pt x="29219" y="12813"/>
                  <a:pt x="29219" y="12782"/>
                  <a:pt x="29281" y="12782"/>
                </a:cubicBezTo>
                <a:cubicBezTo>
                  <a:pt x="29344" y="12782"/>
                  <a:pt x="29406" y="12782"/>
                  <a:pt x="29469" y="12813"/>
                </a:cubicBezTo>
                <a:cubicBezTo>
                  <a:pt x="29469" y="12844"/>
                  <a:pt x="29500" y="12875"/>
                  <a:pt x="29469" y="12875"/>
                </a:cubicBezTo>
                <a:cubicBezTo>
                  <a:pt x="29313" y="12907"/>
                  <a:pt x="29438" y="13000"/>
                  <a:pt x="29406" y="13063"/>
                </a:cubicBezTo>
                <a:cubicBezTo>
                  <a:pt x="29563" y="12907"/>
                  <a:pt x="29750" y="12875"/>
                  <a:pt x="29969" y="12813"/>
                </a:cubicBezTo>
                <a:cubicBezTo>
                  <a:pt x="30031" y="12813"/>
                  <a:pt x="30094" y="12782"/>
                  <a:pt x="30125" y="12750"/>
                </a:cubicBezTo>
                <a:cubicBezTo>
                  <a:pt x="30250" y="12688"/>
                  <a:pt x="30344" y="12625"/>
                  <a:pt x="30469" y="12657"/>
                </a:cubicBezTo>
                <a:cubicBezTo>
                  <a:pt x="30531" y="12657"/>
                  <a:pt x="30625" y="12594"/>
                  <a:pt x="30688" y="12563"/>
                </a:cubicBezTo>
                <a:cubicBezTo>
                  <a:pt x="30875" y="12500"/>
                  <a:pt x="31063" y="12407"/>
                  <a:pt x="31250" y="12375"/>
                </a:cubicBezTo>
                <a:cubicBezTo>
                  <a:pt x="31625" y="12250"/>
                  <a:pt x="31969" y="12407"/>
                  <a:pt x="32344" y="12313"/>
                </a:cubicBezTo>
                <a:cubicBezTo>
                  <a:pt x="32344" y="12313"/>
                  <a:pt x="32375" y="12313"/>
                  <a:pt x="32375" y="12344"/>
                </a:cubicBezTo>
                <a:cubicBezTo>
                  <a:pt x="32719" y="12469"/>
                  <a:pt x="33063" y="12407"/>
                  <a:pt x="33375" y="12532"/>
                </a:cubicBezTo>
                <a:cubicBezTo>
                  <a:pt x="33406" y="12469"/>
                  <a:pt x="33313" y="12438"/>
                  <a:pt x="33375" y="12375"/>
                </a:cubicBezTo>
                <a:cubicBezTo>
                  <a:pt x="33406" y="12313"/>
                  <a:pt x="33375" y="12313"/>
                  <a:pt x="33344" y="12250"/>
                </a:cubicBezTo>
                <a:cubicBezTo>
                  <a:pt x="33156" y="12157"/>
                  <a:pt x="33031" y="12000"/>
                  <a:pt x="32906" y="11844"/>
                </a:cubicBezTo>
                <a:cubicBezTo>
                  <a:pt x="32875" y="11813"/>
                  <a:pt x="32813" y="11750"/>
                  <a:pt x="32813" y="11688"/>
                </a:cubicBezTo>
                <a:cubicBezTo>
                  <a:pt x="32906" y="11688"/>
                  <a:pt x="32969" y="11782"/>
                  <a:pt x="33063" y="11782"/>
                </a:cubicBezTo>
                <a:cubicBezTo>
                  <a:pt x="33156" y="11782"/>
                  <a:pt x="33156" y="11750"/>
                  <a:pt x="33125" y="11688"/>
                </a:cubicBezTo>
                <a:cubicBezTo>
                  <a:pt x="33063" y="11594"/>
                  <a:pt x="33000" y="11500"/>
                  <a:pt x="32938" y="11438"/>
                </a:cubicBezTo>
                <a:cubicBezTo>
                  <a:pt x="32750" y="11250"/>
                  <a:pt x="32563" y="11063"/>
                  <a:pt x="32313" y="10875"/>
                </a:cubicBezTo>
                <a:cubicBezTo>
                  <a:pt x="32563" y="10844"/>
                  <a:pt x="32719" y="10594"/>
                  <a:pt x="32938" y="10750"/>
                </a:cubicBezTo>
                <a:cubicBezTo>
                  <a:pt x="33281" y="10657"/>
                  <a:pt x="33625" y="10563"/>
                  <a:pt x="33938" y="10407"/>
                </a:cubicBezTo>
                <a:cubicBezTo>
                  <a:pt x="33938" y="10407"/>
                  <a:pt x="33969" y="10375"/>
                  <a:pt x="34000" y="10407"/>
                </a:cubicBezTo>
                <a:cubicBezTo>
                  <a:pt x="34094" y="10532"/>
                  <a:pt x="34063" y="10313"/>
                  <a:pt x="34156" y="10344"/>
                </a:cubicBezTo>
                <a:cubicBezTo>
                  <a:pt x="34188" y="10344"/>
                  <a:pt x="34219" y="10313"/>
                  <a:pt x="34188" y="10282"/>
                </a:cubicBezTo>
                <a:cubicBezTo>
                  <a:pt x="34125" y="10219"/>
                  <a:pt x="34156" y="10188"/>
                  <a:pt x="34219" y="10188"/>
                </a:cubicBezTo>
                <a:cubicBezTo>
                  <a:pt x="34250" y="10188"/>
                  <a:pt x="34313" y="10157"/>
                  <a:pt x="34281" y="10094"/>
                </a:cubicBezTo>
                <a:cubicBezTo>
                  <a:pt x="34250" y="10032"/>
                  <a:pt x="34250" y="10125"/>
                  <a:pt x="34219" y="10125"/>
                </a:cubicBezTo>
                <a:cubicBezTo>
                  <a:pt x="34188" y="10094"/>
                  <a:pt x="34125" y="10125"/>
                  <a:pt x="34094" y="10094"/>
                </a:cubicBezTo>
                <a:cubicBezTo>
                  <a:pt x="34156" y="10032"/>
                  <a:pt x="34188" y="10000"/>
                  <a:pt x="34250" y="9938"/>
                </a:cubicBezTo>
                <a:cubicBezTo>
                  <a:pt x="34313" y="9907"/>
                  <a:pt x="34281" y="9875"/>
                  <a:pt x="34250" y="9813"/>
                </a:cubicBezTo>
                <a:cubicBezTo>
                  <a:pt x="34219" y="9782"/>
                  <a:pt x="34188" y="9750"/>
                  <a:pt x="34125" y="9782"/>
                </a:cubicBezTo>
                <a:cubicBezTo>
                  <a:pt x="34094" y="9813"/>
                  <a:pt x="34000" y="9782"/>
                  <a:pt x="34000" y="9719"/>
                </a:cubicBezTo>
                <a:cubicBezTo>
                  <a:pt x="34000" y="9688"/>
                  <a:pt x="34000" y="9657"/>
                  <a:pt x="34031" y="9657"/>
                </a:cubicBezTo>
                <a:cubicBezTo>
                  <a:pt x="34125" y="9625"/>
                  <a:pt x="34219" y="9563"/>
                  <a:pt x="34344" y="9532"/>
                </a:cubicBezTo>
                <a:cubicBezTo>
                  <a:pt x="34375" y="9532"/>
                  <a:pt x="34438" y="9563"/>
                  <a:pt x="34438" y="9500"/>
                </a:cubicBezTo>
                <a:cubicBezTo>
                  <a:pt x="34469" y="9438"/>
                  <a:pt x="34406" y="9407"/>
                  <a:pt x="34375" y="9375"/>
                </a:cubicBezTo>
                <a:cubicBezTo>
                  <a:pt x="34281" y="9313"/>
                  <a:pt x="34156" y="9313"/>
                  <a:pt x="34250" y="9157"/>
                </a:cubicBezTo>
                <a:cubicBezTo>
                  <a:pt x="34250" y="9125"/>
                  <a:pt x="34219" y="9125"/>
                  <a:pt x="34188" y="9125"/>
                </a:cubicBezTo>
                <a:cubicBezTo>
                  <a:pt x="34125" y="9094"/>
                  <a:pt x="34094" y="9063"/>
                  <a:pt x="34031" y="9032"/>
                </a:cubicBezTo>
                <a:cubicBezTo>
                  <a:pt x="33906" y="9000"/>
                  <a:pt x="33813" y="8938"/>
                  <a:pt x="33719" y="8844"/>
                </a:cubicBezTo>
                <a:cubicBezTo>
                  <a:pt x="33688" y="8813"/>
                  <a:pt x="33688" y="8782"/>
                  <a:pt x="33719" y="8750"/>
                </a:cubicBezTo>
                <a:cubicBezTo>
                  <a:pt x="33875" y="8625"/>
                  <a:pt x="33938" y="8438"/>
                  <a:pt x="34094" y="8313"/>
                </a:cubicBezTo>
                <a:cubicBezTo>
                  <a:pt x="34156" y="8219"/>
                  <a:pt x="34219" y="8125"/>
                  <a:pt x="34250" y="8032"/>
                </a:cubicBezTo>
                <a:cubicBezTo>
                  <a:pt x="34281" y="7969"/>
                  <a:pt x="34281" y="7969"/>
                  <a:pt x="34219" y="7938"/>
                </a:cubicBezTo>
                <a:cubicBezTo>
                  <a:pt x="34188" y="7907"/>
                  <a:pt x="34156" y="7844"/>
                  <a:pt x="34156" y="7844"/>
                </a:cubicBezTo>
                <a:cubicBezTo>
                  <a:pt x="34281" y="7844"/>
                  <a:pt x="34281" y="7719"/>
                  <a:pt x="34344" y="7688"/>
                </a:cubicBezTo>
                <a:cubicBezTo>
                  <a:pt x="34438" y="7657"/>
                  <a:pt x="34531" y="7594"/>
                  <a:pt x="34594" y="7532"/>
                </a:cubicBezTo>
                <a:cubicBezTo>
                  <a:pt x="34531" y="7469"/>
                  <a:pt x="34469" y="7407"/>
                  <a:pt x="34531" y="7313"/>
                </a:cubicBezTo>
                <a:cubicBezTo>
                  <a:pt x="34563" y="7282"/>
                  <a:pt x="34563" y="7250"/>
                  <a:pt x="34594" y="7250"/>
                </a:cubicBezTo>
                <a:cubicBezTo>
                  <a:pt x="34656" y="7157"/>
                  <a:pt x="34750" y="7157"/>
                  <a:pt x="34813" y="7125"/>
                </a:cubicBezTo>
                <a:cubicBezTo>
                  <a:pt x="34906" y="7094"/>
                  <a:pt x="34969" y="7125"/>
                  <a:pt x="35000" y="7219"/>
                </a:cubicBezTo>
                <a:cubicBezTo>
                  <a:pt x="35031" y="7219"/>
                  <a:pt x="35031" y="7219"/>
                  <a:pt x="35031" y="7188"/>
                </a:cubicBezTo>
                <a:cubicBezTo>
                  <a:pt x="35031" y="7188"/>
                  <a:pt x="35063" y="7188"/>
                  <a:pt x="35063" y="7188"/>
                </a:cubicBezTo>
                <a:cubicBezTo>
                  <a:pt x="35094" y="7125"/>
                  <a:pt x="35156" y="7094"/>
                  <a:pt x="35063" y="7063"/>
                </a:cubicBezTo>
                <a:cubicBezTo>
                  <a:pt x="35000" y="7063"/>
                  <a:pt x="34969" y="7032"/>
                  <a:pt x="34906" y="7063"/>
                </a:cubicBezTo>
                <a:cubicBezTo>
                  <a:pt x="34875" y="7094"/>
                  <a:pt x="34781" y="7094"/>
                  <a:pt x="34750" y="7063"/>
                </a:cubicBezTo>
                <a:cubicBezTo>
                  <a:pt x="34750" y="6907"/>
                  <a:pt x="34625" y="6844"/>
                  <a:pt x="34625" y="6719"/>
                </a:cubicBezTo>
                <a:cubicBezTo>
                  <a:pt x="34625" y="6688"/>
                  <a:pt x="34625" y="6688"/>
                  <a:pt x="34625" y="6688"/>
                </a:cubicBezTo>
                <a:cubicBezTo>
                  <a:pt x="34625" y="6625"/>
                  <a:pt x="34781" y="6532"/>
                  <a:pt x="34781" y="6563"/>
                </a:cubicBezTo>
                <a:cubicBezTo>
                  <a:pt x="34813" y="6657"/>
                  <a:pt x="34906" y="6625"/>
                  <a:pt x="34969" y="6625"/>
                </a:cubicBezTo>
                <a:cubicBezTo>
                  <a:pt x="35000" y="6657"/>
                  <a:pt x="35031" y="6657"/>
                  <a:pt x="35031" y="6688"/>
                </a:cubicBezTo>
                <a:cubicBezTo>
                  <a:pt x="35031" y="6750"/>
                  <a:pt x="35000" y="6750"/>
                  <a:pt x="34969" y="6750"/>
                </a:cubicBezTo>
                <a:cubicBezTo>
                  <a:pt x="34906" y="6750"/>
                  <a:pt x="34844" y="6782"/>
                  <a:pt x="34813" y="6813"/>
                </a:cubicBezTo>
                <a:cubicBezTo>
                  <a:pt x="34813" y="6844"/>
                  <a:pt x="34750" y="6813"/>
                  <a:pt x="34781" y="6875"/>
                </a:cubicBezTo>
                <a:cubicBezTo>
                  <a:pt x="34781" y="6875"/>
                  <a:pt x="34813" y="6875"/>
                  <a:pt x="34844" y="6844"/>
                </a:cubicBezTo>
                <a:cubicBezTo>
                  <a:pt x="34938" y="6875"/>
                  <a:pt x="35156" y="6750"/>
                  <a:pt x="35188" y="6688"/>
                </a:cubicBezTo>
                <a:cubicBezTo>
                  <a:pt x="35219" y="6563"/>
                  <a:pt x="35156" y="6500"/>
                  <a:pt x="35000" y="6469"/>
                </a:cubicBezTo>
                <a:cubicBezTo>
                  <a:pt x="35156" y="6313"/>
                  <a:pt x="35156" y="6313"/>
                  <a:pt x="35125" y="6219"/>
                </a:cubicBezTo>
                <a:cubicBezTo>
                  <a:pt x="35063" y="6219"/>
                  <a:pt x="35063" y="6282"/>
                  <a:pt x="35000" y="6250"/>
                </a:cubicBezTo>
                <a:cubicBezTo>
                  <a:pt x="35031" y="6188"/>
                  <a:pt x="35031" y="6157"/>
                  <a:pt x="34938" y="6157"/>
                </a:cubicBezTo>
                <a:cubicBezTo>
                  <a:pt x="34906" y="6157"/>
                  <a:pt x="34906" y="6157"/>
                  <a:pt x="34906" y="6188"/>
                </a:cubicBezTo>
                <a:cubicBezTo>
                  <a:pt x="34875" y="6188"/>
                  <a:pt x="34875" y="6188"/>
                  <a:pt x="34875" y="6219"/>
                </a:cubicBezTo>
                <a:cubicBezTo>
                  <a:pt x="34875" y="6250"/>
                  <a:pt x="34875" y="6313"/>
                  <a:pt x="34813" y="6313"/>
                </a:cubicBezTo>
                <a:cubicBezTo>
                  <a:pt x="34750" y="6313"/>
                  <a:pt x="34750" y="6282"/>
                  <a:pt x="34781" y="6250"/>
                </a:cubicBezTo>
                <a:cubicBezTo>
                  <a:pt x="34781" y="6219"/>
                  <a:pt x="34813" y="6219"/>
                  <a:pt x="34813" y="6188"/>
                </a:cubicBezTo>
                <a:cubicBezTo>
                  <a:pt x="34750" y="6125"/>
                  <a:pt x="34688" y="6157"/>
                  <a:pt x="34625" y="6125"/>
                </a:cubicBezTo>
                <a:cubicBezTo>
                  <a:pt x="34781" y="6032"/>
                  <a:pt x="34969" y="6032"/>
                  <a:pt x="35094" y="5907"/>
                </a:cubicBezTo>
                <a:cubicBezTo>
                  <a:pt x="35031" y="5875"/>
                  <a:pt x="34969" y="5907"/>
                  <a:pt x="34906" y="5907"/>
                </a:cubicBezTo>
                <a:cubicBezTo>
                  <a:pt x="34813" y="5969"/>
                  <a:pt x="34719" y="6032"/>
                  <a:pt x="34594" y="5938"/>
                </a:cubicBezTo>
                <a:cubicBezTo>
                  <a:pt x="34594" y="5875"/>
                  <a:pt x="34625" y="5907"/>
                  <a:pt x="34656" y="5875"/>
                </a:cubicBezTo>
                <a:cubicBezTo>
                  <a:pt x="34719" y="5844"/>
                  <a:pt x="34781" y="5844"/>
                  <a:pt x="34844" y="5813"/>
                </a:cubicBezTo>
                <a:cubicBezTo>
                  <a:pt x="34875" y="5813"/>
                  <a:pt x="34906" y="5813"/>
                  <a:pt x="34938" y="5782"/>
                </a:cubicBezTo>
                <a:cubicBezTo>
                  <a:pt x="34969" y="5750"/>
                  <a:pt x="34969" y="5719"/>
                  <a:pt x="35000" y="5719"/>
                </a:cubicBezTo>
                <a:cubicBezTo>
                  <a:pt x="35063" y="5719"/>
                  <a:pt x="35094" y="5719"/>
                  <a:pt x="35156" y="5719"/>
                </a:cubicBezTo>
                <a:cubicBezTo>
                  <a:pt x="35188" y="5719"/>
                  <a:pt x="35219" y="5688"/>
                  <a:pt x="35188" y="5657"/>
                </a:cubicBezTo>
                <a:cubicBezTo>
                  <a:pt x="35156" y="5625"/>
                  <a:pt x="35125" y="5532"/>
                  <a:pt x="35031" y="5563"/>
                </a:cubicBezTo>
                <a:cubicBezTo>
                  <a:pt x="34938" y="5563"/>
                  <a:pt x="34875" y="5657"/>
                  <a:pt x="34813" y="5625"/>
                </a:cubicBezTo>
                <a:cubicBezTo>
                  <a:pt x="34625" y="5594"/>
                  <a:pt x="34438" y="5657"/>
                  <a:pt x="34250" y="5657"/>
                </a:cubicBezTo>
                <a:cubicBezTo>
                  <a:pt x="34219" y="5688"/>
                  <a:pt x="34156" y="5688"/>
                  <a:pt x="34125" y="5657"/>
                </a:cubicBezTo>
                <a:cubicBezTo>
                  <a:pt x="34063" y="5657"/>
                  <a:pt x="34031" y="5657"/>
                  <a:pt x="34000" y="5657"/>
                </a:cubicBezTo>
                <a:cubicBezTo>
                  <a:pt x="33938" y="5688"/>
                  <a:pt x="33875" y="5688"/>
                  <a:pt x="33844" y="5657"/>
                </a:cubicBezTo>
                <a:cubicBezTo>
                  <a:pt x="33813" y="5625"/>
                  <a:pt x="33813" y="5625"/>
                  <a:pt x="33813" y="5625"/>
                </a:cubicBezTo>
                <a:cubicBezTo>
                  <a:pt x="33813" y="5625"/>
                  <a:pt x="33813" y="5625"/>
                  <a:pt x="33844" y="5625"/>
                </a:cubicBezTo>
                <a:cubicBezTo>
                  <a:pt x="33844" y="5594"/>
                  <a:pt x="33844" y="5594"/>
                  <a:pt x="33844" y="5594"/>
                </a:cubicBezTo>
                <a:cubicBezTo>
                  <a:pt x="33844" y="5625"/>
                  <a:pt x="33844" y="5625"/>
                  <a:pt x="33844" y="5625"/>
                </a:cubicBezTo>
                <a:cubicBezTo>
                  <a:pt x="33875" y="5594"/>
                  <a:pt x="33875" y="5594"/>
                  <a:pt x="33906" y="5594"/>
                </a:cubicBezTo>
                <a:cubicBezTo>
                  <a:pt x="33938" y="5563"/>
                  <a:pt x="34000" y="5563"/>
                  <a:pt x="34031" y="5563"/>
                </a:cubicBezTo>
                <a:cubicBezTo>
                  <a:pt x="34094" y="5563"/>
                  <a:pt x="34156" y="5532"/>
                  <a:pt x="34219" y="5532"/>
                </a:cubicBezTo>
                <a:cubicBezTo>
                  <a:pt x="34250" y="5500"/>
                  <a:pt x="34281" y="5469"/>
                  <a:pt x="34344" y="5469"/>
                </a:cubicBezTo>
                <a:cubicBezTo>
                  <a:pt x="34531" y="5438"/>
                  <a:pt x="34719" y="5375"/>
                  <a:pt x="34906" y="5313"/>
                </a:cubicBezTo>
                <a:cubicBezTo>
                  <a:pt x="34938" y="5313"/>
                  <a:pt x="35000" y="5250"/>
                  <a:pt x="35000" y="5219"/>
                </a:cubicBezTo>
                <a:cubicBezTo>
                  <a:pt x="35000" y="5157"/>
                  <a:pt x="34938" y="5188"/>
                  <a:pt x="34938" y="5157"/>
                </a:cubicBezTo>
                <a:cubicBezTo>
                  <a:pt x="35031" y="5125"/>
                  <a:pt x="35094" y="5000"/>
                  <a:pt x="35188" y="5063"/>
                </a:cubicBezTo>
                <a:cubicBezTo>
                  <a:pt x="35219" y="5063"/>
                  <a:pt x="35281" y="5063"/>
                  <a:pt x="35281" y="5032"/>
                </a:cubicBezTo>
                <a:cubicBezTo>
                  <a:pt x="35281" y="4938"/>
                  <a:pt x="35219" y="4969"/>
                  <a:pt x="35188" y="4969"/>
                </a:cubicBezTo>
                <a:lnTo>
                  <a:pt x="35188" y="4969"/>
                </a:lnTo>
                <a:cubicBezTo>
                  <a:pt x="34969" y="4938"/>
                  <a:pt x="34781" y="5063"/>
                  <a:pt x="34563" y="5063"/>
                </a:cubicBezTo>
                <a:cubicBezTo>
                  <a:pt x="34469" y="5032"/>
                  <a:pt x="34406" y="5032"/>
                  <a:pt x="34375" y="5125"/>
                </a:cubicBezTo>
                <a:cubicBezTo>
                  <a:pt x="34344" y="5157"/>
                  <a:pt x="34281" y="5188"/>
                  <a:pt x="34219" y="5157"/>
                </a:cubicBezTo>
                <a:cubicBezTo>
                  <a:pt x="34156" y="5094"/>
                  <a:pt x="34125" y="5125"/>
                  <a:pt x="34094" y="5188"/>
                </a:cubicBezTo>
                <a:cubicBezTo>
                  <a:pt x="34094" y="5219"/>
                  <a:pt x="34063" y="5219"/>
                  <a:pt x="34031" y="5219"/>
                </a:cubicBezTo>
                <a:cubicBezTo>
                  <a:pt x="33906" y="5157"/>
                  <a:pt x="33938" y="5250"/>
                  <a:pt x="33938" y="5313"/>
                </a:cubicBezTo>
                <a:cubicBezTo>
                  <a:pt x="34094" y="5344"/>
                  <a:pt x="34250" y="5250"/>
                  <a:pt x="34406" y="5219"/>
                </a:cubicBezTo>
                <a:cubicBezTo>
                  <a:pt x="34438" y="5219"/>
                  <a:pt x="34500" y="5157"/>
                  <a:pt x="34500" y="5250"/>
                </a:cubicBezTo>
                <a:cubicBezTo>
                  <a:pt x="34500" y="5282"/>
                  <a:pt x="34563" y="5250"/>
                  <a:pt x="34563" y="5250"/>
                </a:cubicBezTo>
                <a:cubicBezTo>
                  <a:pt x="34656" y="5125"/>
                  <a:pt x="34750" y="5250"/>
                  <a:pt x="34844" y="5219"/>
                </a:cubicBezTo>
                <a:cubicBezTo>
                  <a:pt x="34719" y="5282"/>
                  <a:pt x="34594" y="5344"/>
                  <a:pt x="34438" y="5313"/>
                </a:cubicBezTo>
                <a:cubicBezTo>
                  <a:pt x="34344" y="5282"/>
                  <a:pt x="34250" y="5313"/>
                  <a:pt x="34156" y="5375"/>
                </a:cubicBezTo>
                <a:cubicBezTo>
                  <a:pt x="34063" y="5407"/>
                  <a:pt x="33969" y="5407"/>
                  <a:pt x="33906" y="5313"/>
                </a:cubicBezTo>
                <a:cubicBezTo>
                  <a:pt x="33875" y="5282"/>
                  <a:pt x="33781" y="5375"/>
                  <a:pt x="33750" y="5282"/>
                </a:cubicBezTo>
                <a:cubicBezTo>
                  <a:pt x="33781" y="5250"/>
                  <a:pt x="33844" y="5250"/>
                  <a:pt x="33875" y="5188"/>
                </a:cubicBezTo>
                <a:cubicBezTo>
                  <a:pt x="33656" y="5188"/>
                  <a:pt x="33469" y="5219"/>
                  <a:pt x="33281" y="5282"/>
                </a:cubicBezTo>
                <a:cubicBezTo>
                  <a:pt x="33188" y="5313"/>
                  <a:pt x="33094" y="5313"/>
                  <a:pt x="32969" y="5313"/>
                </a:cubicBezTo>
                <a:cubicBezTo>
                  <a:pt x="32938" y="5313"/>
                  <a:pt x="32938" y="5313"/>
                  <a:pt x="32938" y="5282"/>
                </a:cubicBezTo>
                <a:cubicBezTo>
                  <a:pt x="32938" y="5250"/>
                  <a:pt x="32938" y="5250"/>
                  <a:pt x="32969" y="5250"/>
                </a:cubicBezTo>
                <a:cubicBezTo>
                  <a:pt x="33094" y="5313"/>
                  <a:pt x="33125" y="5219"/>
                  <a:pt x="33188" y="5157"/>
                </a:cubicBezTo>
                <a:cubicBezTo>
                  <a:pt x="33250" y="5125"/>
                  <a:pt x="33250" y="5063"/>
                  <a:pt x="33313" y="5157"/>
                </a:cubicBezTo>
                <a:cubicBezTo>
                  <a:pt x="33344" y="5219"/>
                  <a:pt x="33438" y="5157"/>
                  <a:pt x="33500" y="5125"/>
                </a:cubicBezTo>
                <a:cubicBezTo>
                  <a:pt x="33531" y="5125"/>
                  <a:pt x="33531" y="5094"/>
                  <a:pt x="33531" y="5063"/>
                </a:cubicBezTo>
                <a:cubicBezTo>
                  <a:pt x="33500" y="5032"/>
                  <a:pt x="33469" y="5094"/>
                  <a:pt x="33406" y="5094"/>
                </a:cubicBezTo>
                <a:cubicBezTo>
                  <a:pt x="33375" y="5094"/>
                  <a:pt x="33375" y="5094"/>
                  <a:pt x="33344" y="5063"/>
                </a:cubicBezTo>
                <a:cubicBezTo>
                  <a:pt x="33344" y="5000"/>
                  <a:pt x="33375" y="5000"/>
                  <a:pt x="33406" y="5000"/>
                </a:cubicBezTo>
                <a:cubicBezTo>
                  <a:pt x="33531" y="4969"/>
                  <a:pt x="33656" y="4938"/>
                  <a:pt x="33750" y="4907"/>
                </a:cubicBezTo>
                <a:cubicBezTo>
                  <a:pt x="33844" y="4875"/>
                  <a:pt x="33938" y="4782"/>
                  <a:pt x="34031" y="4875"/>
                </a:cubicBezTo>
                <a:cubicBezTo>
                  <a:pt x="34063" y="4907"/>
                  <a:pt x="34125" y="4875"/>
                  <a:pt x="34156" y="4875"/>
                </a:cubicBezTo>
                <a:cubicBezTo>
                  <a:pt x="34125" y="4750"/>
                  <a:pt x="34219" y="4813"/>
                  <a:pt x="34281" y="4782"/>
                </a:cubicBezTo>
                <a:cubicBezTo>
                  <a:pt x="34313" y="4750"/>
                  <a:pt x="34375" y="4782"/>
                  <a:pt x="34406" y="4719"/>
                </a:cubicBezTo>
                <a:cubicBezTo>
                  <a:pt x="34406" y="4688"/>
                  <a:pt x="34500" y="4688"/>
                  <a:pt x="34500" y="4719"/>
                </a:cubicBezTo>
                <a:cubicBezTo>
                  <a:pt x="34563" y="4813"/>
                  <a:pt x="34656" y="4782"/>
                  <a:pt x="34719" y="4782"/>
                </a:cubicBezTo>
                <a:cubicBezTo>
                  <a:pt x="34781" y="4782"/>
                  <a:pt x="34875" y="4719"/>
                  <a:pt x="34906" y="4657"/>
                </a:cubicBezTo>
                <a:cubicBezTo>
                  <a:pt x="34938" y="4657"/>
                  <a:pt x="34938" y="4563"/>
                  <a:pt x="34906" y="4532"/>
                </a:cubicBezTo>
                <a:cubicBezTo>
                  <a:pt x="34844" y="4532"/>
                  <a:pt x="34750" y="4500"/>
                  <a:pt x="34688" y="4532"/>
                </a:cubicBezTo>
                <a:cubicBezTo>
                  <a:pt x="34500" y="4688"/>
                  <a:pt x="34219" y="4719"/>
                  <a:pt x="34000" y="4782"/>
                </a:cubicBezTo>
                <a:cubicBezTo>
                  <a:pt x="33906" y="4782"/>
                  <a:pt x="33813" y="4813"/>
                  <a:pt x="33688" y="4782"/>
                </a:cubicBezTo>
                <a:cubicBezTo>
                  <a:pt x="33875" y="4719"/>
                  <a:pt x="34031" y="4688"/>
                  <a:pt x="34156" y="4594"/>
                </a:cubicBezTo>
                <a:cubicBezTo>
                  <a:pt x="33906" y="4625"/>
                  <a:pt x="33688" y="4657"/>
                  <a:pt x="33438" y="4750"/>
                </a:cubicBezTo>
                <a:cubicBezTo>
                  <a:pt x="33281" y="4813"/>
                  <a:pt x="33063" y="4813"/>
                  <a:pt x="32906" y="4875"/>
                </a:cubicBezTo>
                <a:cubicBezTo>
                  <a:pt x="32875" y="4875"/>
                  <a:pt x="32875" y="4875"/>
                  <a:pt x="32844" y="4875"/>
                </a:cubicBezTo>
                <a:cubicBezTo>
                  <a:pt x="32813" y="4844"/>
                  <a:pt x="32781" y="4844"/>
                  <a:pt x="32781" y="4813"/>
                </a:cubicBezTo>
                <a:cubicBezTo>
                  <a:pt x="32781" y="4782"/>
                  <a:pt x="32813" y="4750"/>
                  <a:pt x="32844" y="4750"/>
                </a:cubicBezTo>
                <a:cubicBezTo>
                  <a:pt x="32906" y="4719"/>
                  <a:pt x="32969" y="4719"/>
                  <a:pt x="32969" y="4625"/>
                </a:cubicBezTo>
                <a:cubicBezTo>
                  <a:pt x="32906" y="4594"/>
                  <a:pt x="32875" y="4657"/>
                  <a:pt x="32781" y="4594"/>
                </a:cubicBezTo>
                <a:cubicBezTo>
                  <a:pt x="32844" y="4594"/>
                  <a:pt x="32906" y="4563"/>
                  <a:pt x="32969" y="4563"/>
                </a:cubicBezTo>
                <a:cubicBezTo>
                  <a:pt x="33031" y="4532"/>
                  <a:pt x="33094" y="4532"/>
                  <a:pt x="33125" y="4469"/>
                </a:cubicBezTo>
                <a:cubicBezTo>
                  <a:pt x="33031" y="4407"/>
                  <a:pt x="32969" y="4532"/>
                  <a:pt x="32875" y="4469"/>
                </a:cubicBezTo>
                <a:cubicBezTo>
                  <a:pt x="32938" y="4407"/>
                  <a:pt x="33031" y="4375"/>
                  <a:pt x="33094" y="4313"/>
                </a:cubicBezTo>
                <a:cubicBezTo>
                  <a:pt x="33250" y="4250"/>
                  <a:pt x="33375" y="4157"/>
                  <a:pt x="33563" y="4188"/>
                </a:cubicBezTo>
                <a:cubicBezTo>
                  <a:pt x="33625" y="4219"/>
                  <a:pt x="33688" y="4188"/>
                  <a:pt x="33750" y="4157"/>
                </a:cubicBezTo>
                <a:cubicBezTo>
                  <a:pt x="33875" y="4157"/>
                  <a:pt x="33781" y="4000"/>
                  <a:pt x="33875" y="4000"/>
                </a:cubicBezTo>
                <a:cubicBezTo>
                  <a:pt x="33969" y="4000"/>
                  <a:pt x="34031" y="3969"/>
                  <a:pt x="34094" y="3844"/>
                </a:cubicBezTo>
                <a:cubicBezTo>
                  <a:pt x="33906" y="3875"/>
                  <a:pt x="33781" y="3907"/>
                  <a:pt x="33625" y="3969"/>
                </a:cubicBezTo>
                <a:cubicBezTo>
                  <a:pt x="33344" y="4125"/>
                  <a:pt x="33000" y="4157"/>
                  <a:pt x="32688" y="4282"/>
                </a:cubicBezTo>
                <a:cubicBezTo>
                  <a:pt x="32656" y="4282"/>
                  <a:pt x="32563" y="4313"/>
                  <a:pt x="32563" y="4250"/>
                </a:cubicBezTo>
                <a:cubicBezTo>
                  <a:pt x="32531" y="4188"/>
                  <a:pt x="32594" y="4188"/>
                  <a:pt x="32625" y="4157"/>
                </a:cubicBezTo>
                <a:cubicBezTo>
                  <a:pt x="32750" y="4094"/>
                  <a:pt x="32844" y="4032"/>
                  <a:pt x="32969" y="3969"/>
                </a:cubicBezTo>
                <a:cubicBezTo>
                  <a:pt x="33031" y="3938"/>
                  <a:pt x="33094" y="3875"/>
                  <a:pt x="32969" y="3844"/>
                </a:cubicBezTo>
                <a:cubicBezTo>
                  <a:pt x="32969" y="3844"/>
                  <a:pt x="32938" y="3813"/>
                  <a:pt x="32969" y="3782"/>
                </a:cubicBezTo>
                <a:cubicBezTo>
                  <a:pt x="33063" y="3750"/>
                  <a:pt x="33156" y="3657"/>
                  <a:pt x="33250" y="3657"/>
                </a:cubicBezTo>
                <a:cubicBezTo>
                  <a:pt x="33281" y="3625"/>
                  <a:pt x="33313" y="3625"/>
                  <a:pt x="33313" y="3594"/>
                </a:cubicBezTo>
                <a:cubicBezTo>
                  <a:pt x="33281" y="3563"/>
                  <a:pt x="33250" y="3563"/>
                  <a:pt x="33250" y="3563"/>
                </a:cubicBezTo>
                <a:cubicBezTo>
                  <a:pt x="33156" y="3594"/>
                  <a:pt x="33094" y="3688"/>
                  <a:pt x="33031" y="3594"/>
                </a:cubicBezTo>
                <a:cubicBezTo>
                  <a:pt x="33000" y="3563"/>
                  <a:pt x="33125" y="3532"/>
                  <a:pt x="33188" y="3500"/>
                </a:cubicBezTo>
                <a:cubicBezTo>
                  <a:pt x="33250" y="3438"/>
                  <a:pt x="33188" y="3407"/>
                  <a:pt x="33188" y="3375"/>
                </a:cubicBezTo>
                <a:cubicBezTo>
                  <a:pt x="33281" y="3313"/>
                  <a:pt x="33344" y="3375"/>
                  <a:pt x="33375" y="3438"/>
                </a:cubicBezTo>
                <a:cubicBezTo>
                  <a:pt x="33438" y="3532"/>
                  <a:pt x="33313" y="3532"/>
                  <a:pt x="33313" y="3594"/>
                </a:cubicBezTo>
                <a:cubicBezTo>
                  <a:pt x="33313" y="3625"/>
                  <a:pt x="33375" y="3594"/>
                  <a:pt x="33406" y="3625"/>
                </a:cubicBezTo>
                <a:cubicBezTo>
                  <a:pt x="33438" y="3625"/>
                  <a:pt x="33500" y="3625"/>
                  <a:pt x="33563" y="3657"/>
                </a:cubicBezTo>
                <a:cubicBezTo>
                  <a:pt x="33563" y="3625"/>
                  <a:pt x="33594" y="3594"/>
                  <a:pt x="33625" y="3625"/>
                </a:cubicBezTo>
                <a:cubicBezTo>
                  <a:pt x="33719" y="3563"/>
                  <a:pt x="33813" y="3500"/>
                  <a:pt x="33906" y="3469"/>
                </a:cubicBezTo>
                <a:cubicBezTo>
                  <a:pt x="33875" y="3407"/>
                  <a:pt x="33813" y="3438"/>
                  <a:pt x="33813" y="3375"/>
                </a:cubicBezTo>
                <a:cubicBezTo>
                  <a:pt x="34125" y="3344"/>
                  <a:pt x="34375" y="3188"/>
                  <a:pt x="34563" y="2938"/>
                </a:cubicBezTo>
                <a:cubicBezTo>
                  <a:pt x="34406" y="2969"/>
                  <a:pt x="34281" y="3063"/>
                  <a:pt x="34125" y="3125"/>
                </a:cubicBezTo>
                <a:cubicBezTo>
                  <a:pt x="34000" y="3219"/>
                  <a:pt x="33844" y="3313"/>
                  <a:pt x="33656" y="3344"/>
                </a:cubicBezTo>
                <a:cubicBezTo>
                  <a:pt x="33688" y="3250"/>
                  <a:pt x="33750" y="3219"/>
                  <a:pt x="33813" y="3188"/>
                </a:cubicBezTo>
                <a:cubicBezTo>
                  <a:pt x="33938" y="3125"/>
                  <a:pt x="34063" y="3032"/>
                  <a:pt x="34188" y="2938"/>
                </a:cubicBezTo>
                <a:cubicBezTo>
                  <a:pt x="34281" y="2844"/>
                  <a:pt x="34406" y="2750"/>
                  <a:pt x="34531" y="2688"/>
                </a:cubicBezTo>
                <a:cubicBezTo>
                  <a:pt x="34563" y="2657"/>
                  <a:pt x="34625" y="2657"/>
                  <a:pt x="34594" y="2594"/>
                </a:cubicBezTo>
                <a:cubicBezTo>
                  <a:pt x="34563" y="2563"/>
                  <a:pt x="34531" y="2594"/>
                  <a:pt x="34500" y="2625"/>
                </a:cubicBezTo>
                <a:cubicBezTo>
                  <a:pt x="34313" y="2688"/>
                  <a:pt x="34156" y="2844"/>
                  <a:pt x="33969" y="2907"/>
                </a:cubicBezTo>
                <a:cubicBezTo>
                  <a:pt x="33688" y="3000"/>
                  <a:pt x="33438" y="3188"/>
                  <a:pt x="33156" y="3313"/>
                </a:cubicBezTo>
                <a:cubicBezTo>
                  <a:pt x="33094" y="3344"/>
                  <a:pt x="33031" y="3344"/>
                  <a:pt x="32969" y="3344"/>
                </a:cubicBezTo>
                <a:cubicBezTo>
                  <a:pt x="33094" y="3188"/>
                  <a:pt x="33063" y="3188"/>
                  <a:pt x="33313" y="3063"/>
                </a:cubicBezTo>
                <a:cubicBezTo>
                  <a:pt x="33531" y="2969"/>
                  <a:pt x="33719" y="2813"/>
                  <a:pt x="33938" y="2688"/>
                </a:cubicBezTo>
                <a:cubicBezTo>
                  <a:pt x="33938" y="2688"/>
                  <a:pt x="33938" y="2688"/>
                  <a:pt x="33938" y="2688"/>
                </a:cubicBezTo>
                <a:cubicBezTo>
                  <a:pt x="34031" y="2657"/>
                  <a:pt x="34125" y="2625"/>
                  <a:pt x="34156" y="2500"/>
                </a:cubicBezTo>
                <a:close/>
                <a:moveTo>
                  <a:pt x="7813" y="2625"/>
                </a:moveTo>
                <a:cubicBezTo>
                  <a:pt x="7813" y="2625"/>
                  <a:pt x="7844" y="2625"/>
                  <a:pt x="7844" y="2625"/>
                </a:cubicBezTo>
                <a:cubicBezTo>
                  <a:pt x="7844" y="2657"/>
                  <a:pt x="7844" y="2688"/>
                  <a:pt x="7844" y="2719"/>
                </a:cubicBezTo>
                <a:cubicBezTo>
                  <a:pt x="8000" y="2782"/>
                  <a:pt x="8156" y="2844"/>
                  <a:pt x="8344" y="2813"/>
                </a:cubicBezTo>
                <a:cubicBezTo>
                  <a:pt x="8375" y="2813"/>
                  <a:pt x="8406" y="2844"/>
                  <a:pt x="8406" y="2875"/>
                </a:cubicBezTo>
                <a:cubicBezTo>
                  <a:pt x="8406" y="2938"/>
                  <a:pt x="8375" y="2907"/>
                  <a:pt x="8344" y="2907"/>
                </a:cubicBezTo>
                <a:cubicBezTo>
                  <a:pt x="8313" y="2907"/>
                  <a:pt x="8281" y="2907"/>
                  <a:pt x="8281" y="2938"/>
                </a:cubicBezTo>
                <a:cubicBezTo>
                  <a:pt x="8375" y="2969"/>
                  <a:pt x="8438" y="3125"/>
                  <a:pt x="8594" y="3063"/>
                </a:cubicBezTo>
                <a:cubicBezTo>
                  <a:pt x="8563" y="3000"/>
                  <a:pt x="8406" y="3032"/>
                  <a:pt x="8438" y="2969"/>
                </a:cubicBezTo>
                <a:cubicBezTo>
                  <a:pt x="8469" y="2875"/>
                  <a:pt x="8594" y="2938"/>
                  <a:pt x="8656" y="2969"/>
                </a:cubicBezTo>
                <a:cubicBezTo>
                  <a:pt x="8688" y="3032"/>
                  <a:pt x="8719" y="3094"/>
                  <a:pt x="8750" y="3188"/>
                </a:cubicBezTo>
                <a:cubicBezTo>
                  <a:pt x="8750" y="3219"/>
                  <a:pt x="8719" y="3250"/>
                  <a:pt x="8781" y="3250"/>
                </a:cubicBezTo>
                <a:lnTo>
                  <a:pt x="8781" y="3250"/>
                </a:lnTo>
                <a:cubicBezTo>
                  <a:pt x="8813" y="3250"/>
                  <a:pt x="8844" y="3219"/>
                  <a:pt x="8813" y="3188"/>
                </a:cubicBezTo>
                <a:cubicBezTo>
                  <a:pt x="8813" y="3063"/>
                  <a:pt x="8906" y="3094"/>
                  <a:pt x="8969" y="3094"/>
                </a:cubicBezTo>
                <a:cubicBezTo>
                  <a:pt x="9031" y="3094"/>
                  <a:pt x="9063" y="3157"/>
                  <a:pt x="9125" y="3188"/>
                </a:cubicBezTo>
                <a:cubicBezTo>
                  <a:pt x="9219" y="3250"/>
                  <a:pt x="9313" y="3375"/>
                  <a:pt x="9438" y="3344"/>
                </a:cubicBezTo>
                <a:cubicBezTo>
                  <a:pt x="9469" y="3344"/>
                  <a:pt x="9500" y="3375"/>
                  <a:pt x="9500" y="3375"/>
                </a:cubicBezTo>
                <a:cubicBezTo>
                  <a:pt x="9500" y="3469"/>
                  <a:pt x="9563" y="3469"/>
                  <a:pt x="9625" y="3500"/>
                </a:cubicBezTo>
                <a:cubicBezTo>
                  <a:pt x="9719" y="3500"/>
                  <a:pt x="9781" y="3532"/>
                  <a:pt x="9813" y="3625"/>
                </a:cubicBezTo>
                <a:cubicBezTo>
                  <a:pt x="9844" y="3657"/>
                  <a:pt x="9875" y="3657"/>
                  <a:pt x="9906" y="3625"/>
                </a:cubicBezTo>
                <a:cubicBezTo>
                  <a:pt x="9938" y="3625"/>
                  <a:pt x="9969" y="3625"/>
                  <a:pt x="10031" y="3625"/>
                </a:cubicBezTo>
                <a:cubicBezTo>
                  <a:pt x="10250" y="3750"/>
                  <a:pt x="10469" y="3813"/>
                  <a:pt x="10656" y="4063"/>
                </a:cubicBezTo>
                <a:cubicBezTo>
                  <a:pt x="10625" y="3938"/>
                  <a:pt x="10656" y="3907"/>
                  <a:pt x="10750" y="3907"/>
                </a:cubicBezTo>
                <a:cubicBezTo>
                  <a:pt x="10813" y="3907"/>
                  <a:pt x="10875" y="3938"/>
                  <a:pt x="10844" y="4063"/>
                </a:cubicBezTo>
                <a:cubicBezTo>
                  <a:pt x="10969" y="3907"/>
                  <a:pt x="11125" y="4063"/>
                  <a:pt x="11250" y="4032"/>
                </a:cubicBezTo>
                <a:cubicBezTo>
                  <a:pt x="11250" y="3907"/>
                  <a:pt x="11156" y="3969"/>
                  <a:pt x="11125" y="3907"/>
                </a:cubicBezTo>
                <a:cubicBezTo>
                  <a:pt x="11063" y="3844"/>
                  <a:pt x="11000" y="3844"/>
                  <a:pt x="10969" y="3907"/>
                </a:cubicBezTo>
                <a:cubicBezTo>
                  <a:pt x="10969" y="3938"/>
                  <a:pt x="10938" y="3938"/>
                  <a:pt x="10906" y="3938"/>
                </a:cubicBezTo>
                <a:cubicBezTo>
                  <a:pt x="10906" y="3907"/>
                  <a:pt x="10875" y="3875"/>
                  <a:pt x="10906" y="3875"/>
                </a:cubicBezTo>
                <a:cubicBezTo>
                  <a:pt x="10969" y="3782"/>
                  <a:pt x="10875" y="3750"/>
                  <a:pt x="10844" y="3719"/>
                </a:cubicBezTo>
                <a:cubicBezTo>
                  <a:pt x="10813" y="3625"/>
                  <a:pt x="10719" y="3782"/>
                  <a:pt x="10688" y="3688"/>
                </a:cubicBezTo>
                <a:cubicBezTo>
                  <a:pt x="10656" y="3719"/>
                  <a:pt x="10656" y="3719"/>
                  <a:pt x="10656" y="3719"/>
                </a:cubicBezTo>
                <a:cubicBezTo>
                  <a:pt x="10719" y="3844"/>
                  <a:pt x="10625" y="3813"/>
                  <a:pt x="10594" y="3813"/>
                </a:cubicBezTo>
                <a:cubicBezTo>
                  <a:pt x="10531" y="3782"/>
                  <a:pt x="10406" y="3844"/>
                  <a:pt x="10438" y="3719"/>
                </a:cubicBezTo>
                <a:cubicBezTo>
                  <a:pt x="10438" y="3688"/>
                  <a:pt x="10406" y="3688"/>
                  <a:pt x="10375" y="3688"/>
                </a:cubicBezTo>
                <a:cubicBezTo>
                  <a:pt x="10313" y="3688"/>
                  <a:pt x="10313" y="3657"/>
                  <a:pt x="10344" y="3594"/>
                </a:cubicBezTo>
                <a:cubicBezTo>
                  <a:pt x="10375" y="3532"/>
                  <a:pt x="10219" y="3344"/>
                  <a:pt x="10156" y="3344"/>
                </a:cubicBezTo>
                <a:cubicBezTo>
                  <a:pt x="10125" y="3375"/>
                  <a:pt x="10125" y="3407"/>
                  <a:pt x="10125" y="3407"/>
                </a:cubicBezTo>
                <a:cubicBezTo>
                  <a:pt x="10188" y="3438"/>
                  <a:pt x="10219" y="3469"/>
                  <a:pt x="10281" y="3500"/>
                </a:cubicBezTo>
                <a:cubicBezTo>
                  <a:pt x="10156" y="3563"/>
                  <a:pt x="10063" y="3594"/>
                  <a:pt x="9906" y="3563"/>
                </a:cubicBezTo>
                <a:cubicBezTo>
                  <a:pt x="9969" y="3500"/>
                  <a:pt x="10000" y="3532"/>
                  <a:pt x="10063" y="3532"/>
                </a:cubicBezTo>
                <a:cubicBezTo>
                  <a:pt x="10125" y="3532"/>
                  <a:pt x="10094" y="3469"/>
                  <a:pt x="10094" y="3438"/>
                </a:cubicBezTo>
                <a:cubicBezTo>
                  <a:pt x="10031" y="3438"/>
                  <a:pt x="10000" y="3407"/>
                  <a:pt x="9938" y="3438"/>
                </a:cubicBezTo>
                <a:cubicBezTo>
                  <a:pt x="9844" y="3532"/>
                  <a:pt x="9781" y="3438"/>
                  <a:pt x="9719" y="3375"/>
                </a:cubicBezTo>
                <a:cubicBezTo>
                  <a:pt x="9719" y="3344"/>
                  <a:pt x="9719" y="3313"/>
                  <a:pt x="9688" y="3282"/>
                </a:cubicBezTo>
                <a:cubicBezTo>
                  <a:pt x="9594" y="3250"/>
                  <a:pt x="9438" y="3282"/>
                  <a:pt x="9406" y="3125"/>
                </a:cubicBezTo>
                <a:cubicBezTo>
                  <a:pt x="9406" y="3125"/>
                  <a:pt x="9375" y="3125"/>
                  <a:pt x="9375" y="3125"/>
                </a:cubicBezTo>
                <a:cubicBezTo>
                  <a:pt x="9188" y="3188"/>
                  <a:pt x="9094" y="3063"/>
                  <a:pt x="8938" y="3000"/>
                </a:cubicBezTo>
                <a:cubicBezTo>
                  <a:pt x="8906" y="2969"/>
                  <a:pt x="8875" y="2938"/>
                  <a:pt x="8875" y="2907"/>
                </a:cubicBezTo>
                <a:cubicBezTo>
                  <a:pt x="8844" y="2938"/>
                  <a:pt x="8750" y="2907"/>
                  <a:pt x="8656" y="2969"/>
                </a:cubicBezTo>
                <a:cubicBezTo>
                  <a:pt x="8656" y="2907"/>
                  <a:pt x="8625" y="2875"/>
                  <a:pt x="8594" y="2844"/>
                </a:cubicBezTo>
                <a:cubicBezTo>
                  <a:pt x="8469" y="2750"/>
                  <a:pt x="8313" y="2782"/>
                  <a:pt x="8188" y="2688"/>
                </a:cubicBezTo>
                <a:cubicBezTo>
                  <a:pt x="8188" y="2657"/>
                  <a:pt x="8156" y="2657"/>
                  <a:pt x="8156" y="2688"/>
                </a:cubicBezTo>
                <a:cubicBezTo>
                  <a:pt x="8094" y="2750"/>
                  <a:pt x="8094" y="2719"/>
                  <a:pt x="8063" y="2657"/>
                </a:cubicBezTo>
                <a:cubicBezTo>
                  <a:pt x="8031" y="2625"/>
                  <a:pt x="7969" y="2657"/>
                  <a:pt x="7969" y="2625"/>
                </a:cubicBezTo>
                <a:cubicBezTo>
                  <a:pt x="7938" y="2594"/>
                  <a:pt x="7875" y="2657"/>
                  <a:pt x="7875" y="2594"/>
                </a:cubicBezTo>
                <a:cubicBezTo>
                  <a:pt x="7844" y="2594"/>
                  <a:pt x="7844" y="2594"/>
                  <a:pt x="7844" y="2594"/>
                </a:cubicBezTo>
                <a:cubicBezTo>
                  <a:pt x="7844" y="2594"/>
                  <a:pt x="7844" y="2594"/>
                  <a:pt x="7844" y="2594"/>
                </a:cubicBezTo>
                <a:cubicBezTo>
                  <a:pt x="7844" y="2594"/>
                  <a:pt x="7813" y="2563"/>
                  <a:pt x="7813" y="2563"/>
                </a:cubicBezTo>
                <a:cubicBezTo>
                  <a:pt x="7781" y="2594"/>
                  <a:pt x="7781" y="2625"/>
                  <a:pt x="7813" y="2625"/>
                </a:cubicBezTo>
                <a:close/>
                <a:moveTo>
                  <a:pt x="4156" y="8969"/>
                </a:moveTo>
                <a:cubicBezTo>
                  <a:pt x="4156" y="8969"/>
                  <a:pt x="4156" y="8969"/>
                  <a:pt x="4156" y="8969"/>
                </a:cubicBezTo>
                <a:cubicBezTo>
                  <a:pt x="4156" y="8969"/>
                  <a:pt x="4156" y="8969"/>
                  <a:pt x="4125" y="8969"/>
                </a:cubicBezTo>
                <a:cubicBezTo>
                  <a:pt x="4125" y="8969"/>
                  <a:pt x="4125" y="8969"/>
                  <a:pt x="4125" y="8969"/>
                </a:cubicBezTo>
                <a:cubicBezTo>
                  <a:pt x="4125" y="8969"/>
                  <a:pt x="4156" y="8969"/>
                  <a:pt x="4156" y="8969"/>
                </a:cubicBezTo>
                <a:close/>
                <a:moveTo>
                  <a:pt x="6594" y="5594"/>
                </a:moveTo>
                <a:cubicBezTo>
                  <a:pt x="6625" y="5594"/>
                  <a:pt x="6625" y="5594"/>
                  <a:pt x="6656" y="5563"/>
                </a:cubicBezTo>
                <a:cubicBezTo>
                  <a:pt x="6625" y="5563"/>
                  <a:pt x="6625" y="5563"/>
                  <a:pt x="6625" y="5563"/>
                </a:cubicBezTo>
                <a:cubicBezTo>
                  <a:pt x="6625" y="5563"/>
                  <a:pt x="6594" y="5563"/>
                  <a:pt x="6594" y="5563"/>
                </a:cubicBezTo>
                <a:cubicBezTo>
                  <a:pt x="6594" y="5563"/>
                  <a:pt x="6594" y="5594"/>
                  <a:pt x="6594" y="5594"/>
                </a:cubicBezTo>
                <a:close/>
                <a:moveTo>
                  <a:pt x="3719" y="5157"/>
                </a:moveTo>
                <a:cubicBezTo>
                  <a:pt x="3688" y="5157"/>
                  <a:pt x="3656" y="5157"/>
                  <a:pt x="3656" y="5157"/>
                </a:cubicBezTo>
                <a:cubicBezTo>
                  <a:pt x="3656" y="5157"/>
                  <a:pt x="3688" y="5157"/>
                  <a:pt x="3688" y="5157"/>
                </a:cubicBezTo>
                <a:cubicBezTo>
                  <a:pt x="3688" y="5157"/>
                  <a:pt x="3688" y="5157"/>
                  <a:pt x="3719" y="5157"/>
                </a:cubicBezTo>
                <a:close/>
                <a:moveTo>
                  <a:pt x="8125" y="5813"/>
                </a:moveTo>
                <a:cubicBezTo>
                  <a:pt x="8156" y="5844"/>
                  <a:pt x="8188" y="5875"/>
                  <a:pt x="8250" y="5813"/>
                </a:cubicBezTo>
                <a:cubicBezTo>
                  <a:pt x="8219" y="5813"/>
                  <a:pt x="8188" y="5782"/>
                  <a:pt x="8156" y="5782"/>
                </a:cubicBezTo>
                <a:cubicBezTo>
                  <a:pt x="8094" y="5750"/>
                  <a:pt x="8094" y="5813"/>
                  <a:pt x="8125" y="5813"/>
                </a:cubicBezTo>
                <a:close/>
                <a:moveTo>
                  <a:pt x="1657" y="5813"/>
                </a:moveTo>
                <a:cubicBezTo>
                  <a:pt x="1625" y="5813"/>
                  <a:pt x="1625" y="5813"/>
                  <a:pt x="1625" y="5844"/>
                </a:cubicBezTo>
                <a:cubicBezTo>
                  <a:pt x="1688" y="5844"/>
                  <a:pt x="1750" y="5844"/>
                  <a:pt x="1813" y="5844"/>
                </a:cubicBezTo>
                <a:cubicBezTo>
                  <a:pt x="1750" y="5813"/>
                  <a:pt x="1688" y="5813"/>
                  <a:pt x="1657" y="5813"/>
                </a:cubicBezTo>
                <a:close/>
                <a:moveTo>
                  <a:pt x="1813" y="5844"/>
                </a:moveTo>
                <a:cubicBezTo>
                  <a:pt x="1938" y="5844"/>
                  <a:pt x="2063" y="5875"/>
                  <a:pt x="2188" y="5907"/>
                </a:cubicBezTo>
                <a:cubicBezTo>
                  <a:pt x="2282" y="5938"/>
                  <a:pt x="2438" y="5907"/>
                  <a:pt x="2532" y="6032"/>
                </a:cubicBezTo>
                <a:cubicBezTo>
                  <a:pt x="2563" y="6063"/>
                  <a:pt x="2563" y="6032"/>
                  <a:pt x="2594" y="6032"/>
                </a:cubicBezTo>
                <a:cubicBezTo>
                  <a:pt x="2688" y="6000"/>
                  <a:pt x="2688" y="6000"/>
                  <a:pt x="2782" y="6094"/>
                </a:cubicBezTo>
                <a:cubicBezTo>
                  <a:pt x="2719" y="6157"/>
                  <a:pt x="2657" y="6094"/>
                  <a:pt x="2594" y="6094"/>
                </a:cubicBezTo>
                <a:cubicBezTo>
                  <a:pt x="2375" y="6000"/>
                  <a:pt x="2125" y="5969"/>
                  <a:pt x="1875" y="5907"/>
                </a:cubicBezTo>
                <a:lnTo>
                  <a:pt x="1875" y="5907"/>
                </a:lnTo>
                <a:cubicBezTo>
                  <a:pt x="1844" y="5907"/>
                  <a:pt x="1813" y="5875"/>
                  <a:pt x="1813" y="5844"/>
                </a:cubicBezTo>
                <a:close/>
                <a:moveTo>
                  <a:pt x="4500" y="3594"/>
                </a:moveTo>
                <a:cubicBezTo>
                  <a:pt x="4500" y="3563"/>
                  <a:pt x="4500" y="3563"/>
                  <a:pt x="4500" y="3563"/>
                </a:cubicBezTo>
                <a:cubicBezTo>
                  <a:pt x="4469" y="3563"/>
                  <a:pt x="4469" y="3563"/>
                  <a:pt x="4469" y="3563"/>
                </a:cubicBezTo>
                <a:lnTo>
                  <a:pt x="4500" y="3563"/>
                </a:lnTo>
                <a:cubicBezTo>
                  <a:pt x="4500" y="3594"/>
                  <a:pt x="4531" y="3594"/>
                  <a:pt x="4563" y="3594"/>
                </a:cubicBezTo>
                <a:cubicBezTo>
                  <a:pt x="4563" y="3594"/>
                  <a:pt x="4563" y="3594"/>
                  <a:pt x="4594" y="3563"/>
                </a:cubicBezTo>
                <a:cubicBezTo>
                  <a:pt x="4594" y="3563"/>
                  <a:pt x="4594" y="3563"/>
                  <a:pt x="4594" y="3563"/>
                </a:cubicBezTo>
                <a:cubicBezTo>
                  <a:pt x="4594" y="3563"/>
                  <a:pt x="4594" y="3563"/>
                  <a:pt x="4625" y="3563"/>
                </a:cubicBezTo>
                <a:cubicBezTo>
                  <a:pt x="4625" y="3563"/>
                  <a:pt x="4625" y="3563"/>
                  <a:pt x="4656" y="3563"/>
                </a:cubicBezTo>
                <a:cubicBezTo>
                  <a:pt x="4656" y="3563"/>
                  <a:pt x="4688" y="3594"/>
                  <a:pt x="4656" y="3594"/>
                </a:cubicBezTo>
                <a:cubicBezTo>
                  <a:pt x="4656" y="3625"/>
                  <a:pt x="4625" y="3625"/>
                  <a:pt x="4594" y="3625"/>
                </a:cubicBezTo>
                <a:cubicBezTo>
                  <a:pt x="4594" y="3594"/>
                  <a:pt x="4594" y="3594"/>
                  <a:pt x="4594" y="3594"/>
                </a:cubicBezTo>
                <a:cubicBezTo>
                  <a:pt x="4594" y="3594"/>
                  <a:pt x="4563" y="3594"/>
                  <a:pt x="4563" y="3594"/>
                </a:cubicBezTo>
                <a:cubicBezTo>
                  <a:pt x="4531" y="3594"/>
                  <a:pt x="4531" y="3594"/>
                  <a:pt x="4500" y="3594"/>
                </a:cubicBezTo>
                <a:close/>
                <a:moveTo>
                  <a:pt x="4469" y="3563"/>
                </a:moveTo>
                <a:cubicBezTo>
                  <a:pt x="4469" y="3563"/>
                  <a:pt x="4438" y="3563"/>
                  <a:pt x="4438" y="3563"/>
                </a:cubicBezTo>
                <a:lnTo>
                  <a:pt x="4469" y="3563"/>
                </a:lnTo>
                <a:cubicBezTo>
                  <a:pt x="4469" y="3532"/>
                  <a:pt x="4500" y="3532"/>
                  <a:pt x="4500" y="3532"/>
                </a:cubicBezTo>
                <a:cubicBezTo>
                  <a:pt x="4531" y="3532"/>
                  <a:pt x="4563" y="3469"/>
                  <a:pt x="4594" y="3500"/>
                </a:cubicBezTo>
                <a:cubicBezTo>
                  <a:pt x="4594" y="3532"/>
                  <a:pt x="4625" y="3532"/>
                  <a:pt x="4625" y="3563"/>
                </a:cubicBezTo>
                <a:cubicBezTo>
                  <a:pt x="4594" y="3532"/>
                  <a:pt x="4594" y="3563"/>
                  <a:pt x="4594" y="3563"/>
                </a:cubicBezTo>
                <a:cubicBezTo>
                  <a:pt x="4563" y="3594"/>
                  <a:pt x="4563" y="3594"/>
                  <a:pt x="4563" y="3594"/>
                </a:cubicBezTo>
                <a:cubicBezTo>
                  <a:pt x="4594" y="3594"/>
                  <a:pt x="4594" y="3594"/>
                  <a:pt x="4594" y="3625"/>
                </a:cubicBezTo>
                <a:cubicBezTo>
                  <a:pt x="4688" y="3625"/>
                  <a:pt x="4750" y="3657"/>
                  <a:pt x="4844" y="3688"/>
                </a:cubicBezTo>
                <a:cubicBezTo>
                  <a:pt x="4844" y="3688"/>
                  <a:pt x="4906" y="3719"/>
                  <a:pt x="4906" y="3657"/>
                </a:cubicBezTo>
                <a:cubicBezTo>
                  <a:pt x="4844" y="3500"/>
                  <a:pt x="4969" y="3594"/>
                  <a:pt x="4969" y="3594"/>
                </a:cubicBezTo>
                <a:cubicBezTo>
                  <a:pt x="5063" y="3719"/>
                  <a:pt x="5219" y="3688"/>
                  <a:pt x="5344" y="3688"/>
                </a:cubicBezTo>
                <a:cubicBezTo>
                  <a:pt x="5344" y="3750"/>
                  <a:pt x="5469" y="3719"/>
                  <a:pt x="5438" y="3813"/>
                </a:cubicBezTo>
                <a:cubicBezTo>
                  <a:pt x="5344" y="3813"/>
                  <a:pt x="5219" y="3750"/>
                  <a:pt x="5063" y="3782"/>
                </a:cubicBezTo>
                <a:cubicBezTo>
                  <a:pt x="5156" y="3813"/>
                  <a:pt x="5219" y="3844"/>
                  <a:pt x="5281" y="3875"/>
                </a:cubicBezTo>
                <a:cubicBezTo>
                  <a:pt x="5625" y="3938"/>
                  <a:pt x="5656" y="3969"/>
                  <a:pt x="5813" y="4094"/>
                </a:cubicBezTo>
                <a:cubicBezTo>
                  <a:pt x="5844" y="4157"/>
                  <a:pt x="5938" y="4188"/>
                  <a:pt x="6000" y="4125"/>
                </a:cubicBezTo>
                <a:cubicBezTo>
                  <a:pt x="6063" y="4063"/>
                  <a:pt x="5938" y="4094"/>
                  <a:pt x="5938" y="4032"/>
                </a:cubicBezTo>
                <a:cubicBezTo>
                  <a:pt x="5906" y="3938"/>
                  <a:pt x="5906" y="3844"/>
                  <a:pt x="5969" y="3750"/>
                </a:cubicBezTo>
                <a:cubicBezTo>
                  <a:pt x="6000" y="3719"/>
                  <a:pt x="5969" y="3688"/>
                  <a:pt x="5938" y="3657"/>
                </a:cubicBezTo>
                <a:cubicBezTo>
                  <a:pt x="5781" y="3500"/>
                  <a:pt x="5625" y="3500"/>
                  <a:pt x="5438" y="3563"/>
                </a:cubicBezTo>
                <a:cubicBezTo>
                  <a:pt x="5406" y="3500"/>
                  <a:pt x="5469" y="3469"/>
                  <a:pt x="5469" y="3469"/>
                </a:cubicBezTo>
                <a:cubicBezTo>
                  <a:pt x="5063" y="3344"/>
                  <a:pt x="4688" y="3282"/>
                  <a:pt x="4344" y="3157"/>
                </a:cubicBezTo>
                <a:cubicBezTo>
                  <a:pt x="4250" y="3125"/>
                  <a:pt x="4219" y="3188"/>
                  <a:pt x="4156" y="3188"/>
                </a:cubicBezTo>
                <a:cubicBezTo>
                  <a:pt x="4156" y="3157"/>
                  <a:pt x="4188" y="3094"/>
                  <a:pt x="4094" y="3094"/>
                </a:cubicBezTo>
                <a:cubicBezTo>
                  <a:pt x="4031" y="3094"/>
                  <a:pt x="3969" y="3094"/>
                  <a:pt x="3875" y="3094"/>
                </a:cubicBezTo>
                <a:cubicBezTo>
                  <a:pt x="3969" y="3219"/>
                  <a:pt x="4063" y="3157"/>
                  <a:pt x="4156" y="3188"/>
                </a:cubicBezTo>
                <a:cubicBezTo>
                  <a:pt x="4156" y="3250"/>
                  <a:pt x="4219" y="3250"/>
                  <a:pt x="4250" y="3250"/>
                </a:cubicBezTo>
                <a:lnTo>
                  <a:pt x="4250" y="3250"/>
                </a:lnTo>
                <a:cubicBezTo>
                  <a:pt x="4375" y="3250"/>
                  <a:pt x="4500" y="3282"/>
                  <a:pt x="4594" y="3375"/>
                </a:cubicBezTo>
                <a:cubicBezTo>
                  <a:pt x="4625" y="3407"/>
                  <a:pt x="4688" y="3375"/>
                  <a:pt x="4688" y="3375"/>
                </a:cubicBezTo>
                <a:cubicBezTo>
                  <a:pt x="4813" y="3438"/>
                  <a:pt x="4938" y="3407"/>
                  <a:pt x="5031" y="3500"/>
                </a:cubicBezTo>
                <a:cubicBezTo>
                  <a:pt x="5094" y="3532"/>
                  <a:pt x="5188" y="3532"/>
                  <a:pt x="5281" y="3532"/>
                </a:cubicBezTo>
                <a:cubicBezTo>
                  <a:pt x="5281" y="3625"/>
                  <a:pt x="5219" y="3594"/>
                  <a:pt x="5156" y="3594"/>
                </a:cubicBezTo>
                <a:cubicBezTo>
                  <a:pt x="5094" y="3625"/>
                  <a:pt x="5031" y="3594"/>
                  <a:pt x="5031" y="3532"/>
                </a:cubicBezTo>
                <a:cubicBezTo>
                  <a:pt x="4719" y="3500"/>
                  <a:pt x="4438" y="3407"/>
                  <a:pt x="4156" y="3313"/>
                </a:cubicBezTo>
                <a:cubicBezTo>
                  <a:pt x="4219" y="3375"/>
                  <a:pt x="4250" y="3438"/>
                  <a:pt x="4344" y="3438"/>
                </a:cubicBezTo>
                <a:cubicBezTo>
                  <a:pt x="4406" y="3438"/>
                  <a:pt x="4469" y="3469"/>
                  <a:pt x="4500" y="3532"/>
                </a:cubicBezTo>
                <a:cubicBezTo>
                  <a:pt x="4469" y="3532"/>
                  <a:pt x="4469" y="3532"/>
                  <a:pt x="4469" y="3563"/>
                </a:cubicBezTo>
                <a:close/>
                <a:moveTo>
                  <a:pt x="21063" y="5407"/>
                </a:moveTo>
                <a:cubicBezTo>
                  <a:pt x="21063" y="5375"/>
                  <a:pt x="21000" y="5375"/>
                  <a:pt x="21000" y="5375"/>
                </a:cubicBezTo>
                <a:cubicBezTo>
                  <a:pt x="20969" y="5438"/>
                  <a:pt x="21000" y="5469"/>
                  <a:pt x="21000" y="5532"/>
                </a:cubicBezTo>
                <a:cubicBezTo>
                  <a:pt x="21094" y="5532"/>
                  <a:pt x="21063" y="5469"/>
                  <a:pt x="21063" y="5407"/>
                </a:cubicBezTo>
                <a:close/>
                <a:moveTo>
                  <a:pt x="5219" y="2157"/>
                </a:moveTo>
                <a:cubicBezTo>
                  <a:pt x="5156" y="2063"/>
                  <a:pt x="5156" y="2063"/>
                  <a:pt x="5031" y="2094"/>
                </a:cubicBezTo>
                <a:cubicBezTo>
                  <a:pt x="5094" y="2125"/>
                  <a:pt x="5156" y="2188"/>
                  <a:pt x="5219" y="2157"/>
                </a:cubicBezTo>
                <a:close/>
                <a:moveTo>
                  <a:pt x="5938" y="9969"/>
                </a:moveTo>
                <a:cubicBezTo>
                  <a:pt x="5875" y="9969"/>
                  <a:pt x="5813" y="10000"/>
                  <a:pt x="5781" y="10063"/>
                </a:cubicBezTo>
                <a:cubicBezTo>
                  <a:pt x="5938" y="10063"/>
                  <a:pt x="5938" y="10063"/>
                  <a:pt x="5938" y="10032"/>
                </a:cubicBezTo>
                <a:cubicBezTo>
                  <a:pt x="5969" y="10000"/>
                  <a:pt x="5969" y="10000"/>
                  <a:pt x="5938" y="9969"/>
                </a:cubicBezTo>
                <a:close/>
                <a:moveTo>
                  <a:pt x="8250" y="4094"/>
                </a:moveTo>
                <a:cubicBezTo>
                  <a:pt x="8281" y="4125"/>
                  <a:pt x="8313" y="4125"/>
                  <a:pt x="8313" y="4032"/>
                </a:cubicBezTo>
                <a:cubicBezTo>
                  <a:pt x="8313" y="4000"/>
                  <a:pt x="8250" y="4032"/>
                  <a:pt x="8219" y="4000"/>
                </a:cubicBezTo>
                <a:cubicBezTo>
                  <a:pt x="8188" y="4000"/>
                  <a:pt x="8156" y="4000"/>
                  <a:pt x="8156" y="4032"/>
                </a:cubicBezTo>
                <a:cubicBezTo>
                  <a:pt x="8156" y="4094"/>
                  <a:pt x="8219" y="4094"/>
                  <a:pt x="8250" y="4094"/>
                </a:cubicBezTo>
                <a:close/>
                <a:moveTo>
                  <a:pt x="8406" y="5750"/>
                </a:moveTo>
                <a:cubicBezTo>
                  <a:pt x="8406" y="5750"/>
                  <a:pt x="8406" y="5813"/>
                  <a:pt x="8406" y="5813"/>
                </a:cubicBezTo>
                <a:cubicBezTo>
                  <a:pt x="8469" y="5813"/>
                  <a:pt x="8531" y="5907"/>
                  <a:pt x="8594" y="5813"/>
                </a:cubicBezTo>
                <a:cubicBezTo>
                  <a:pt x="8531" y="5782"/>
                  <a:pt x="8500" y="5782"/>
                  <a:pt x="8469" y="5750"/>
                </a:cubicBezTo>
                <a:cubicBezTo>
                  <a:pt x="8438" y="5750"/>
                  <a:pt x="8406" y="5719"/>
                  <a:pt x="8406" y="5750"/>
                </a:cubicBezTo>
                <a:close/>
                <a:moveTo>
                  <a:pt x="13719" y="4375"/>
                </a:moveTo>
                <a:cubicBezTo>
                  <a:pt x="13688" y="4407"/>
                  <a:pt x="13656" y="4344"/>
                  <a:pt x="13625" y="4407"/>
                </a:cubicBezTo>
                <a:cubicBezTo>
                  <a:pt x="13656" y="4438"/>
                  <a:pt x="13719" y="4500"/>
                  <a:pt x="13750" y="4532"/>
                </a:cubicBezTo>
                <a:cubicBezTo>
                  <a:pt x="13813" y="4469"/>
                  <a:pt x="13719" y="4438"/>
                  <a:pt x="13719" y="4375"/>
                </a:cubicBezTo>
                <a:cubicBezTo>
                  <a:pt x="13750" y="4313"/>
                  <a:pt x="13750" y="4250"/>
                  <a:pt x="13844" y="4313"/>
                </a:cubicBezTo>
                <a:cubicBezTo>
                  <a:pt x="13906" y="4375"/>
                  <a:pt x="13938" y="4407"/>
                  <a:pt x="13969" y="4500"/>
                </a:cubicBezTo>
                <a:lnTo>
                  <a:pt x="13969" y="4500"/>
                </a:lnTo>
                <a:cubicBezTo>
                  <a:pt x="13844" y="4500"/>
                  <a:pt x="13844" y="4344"/>
                  <a:pt x="13719" y="4375"/>
                </a:cubicBezTo>
                <a:close/>
                <a:moveTo>
                  <a:pt x="14781" y="3938"/>
                </a:moveTo>
                <a:cubicBezTo>
                  <a:pt x="14844" y="3938"/>
                  <a:pt x="14844" y="3907"/>
                  <a:pt x="14844" y="3875"/>
                </a:cubicBezTo>
                <a:cubicBezTo>
                  <a:pt x="14844" y="3844"/>
                  <a:pt x="14813" y="3813"/>
                  <a:pt x="14781" y="3844"/>
                </a:cubicBezTo>
                <a:cubicBezTo>
                  <a:pt x="14781" y="3875"/>
                  <a:pt x="14719" y="3844"/>
                  <a:pt x="14719" y="3875"/>
                </a:cubicBezTo>
                <a:cubicBezTo>
                  <a:pt x="14719" y="3907"/>
                  <a:pt x="14750" y="3938"/>
                  <a:pt x="14781" y="3938"/>
                </a:cubicBezTo>
                <a:close/>
                <a:moveTo>
                  <a:pt x="9656" y="11063"/>
                </a:moveTo>
                <a:cubicBezTo>
                  <a:pt x="9594" y="11000"/>
                  <a:pt x="9500" y="11000"/>
                  <a:pt x="9438" y="11000"/>
                </a:cubicBezTo>
                <a:cubicBezTo>
                  <a:pt x="9438" y="11000"/>
                  <a:pt x="9438" y="11000"/>
                  <a:pt x="9406" y="11000"/>
                </a:cubicBezTo>
                <a:cubicBezTo>
                  <a:pt x="9375" y="11000"/>
                  <a:pt x="9344" y="11000"/>
                  <a:pt x="9313" y="11000"/>
                </a:cubicBezTo>
                <a:cubicBezTo>
                  <a:pt x="9438" y="11157"/>
                  <a:pt x="9688" y="11157"/>
                  <a:pt x="9813" y="11282"/>
                </a:cubicBezTo>
                <a:cubicBezTo>
                  <a:pt x="9781" y="11282"/>
                  <a:pt x="9781" y="11313"/>
                  <a:pt x="9750" y="11313"/>
                </a:cubicBezTo>
                <a:cubicBezTo>
                  <a:pt x="9656" y="11282"/>
                  <a:pt x="9563" y="11250"/>
                  <a:pt x="9469" y="11250"/>
                </a:cubicBezTo>
                <a:cubicBezTo>
                  <a:pt x="9469" y="11250"/>
                  <a:pt x="9438" y="11250"/>
                  <a:pt x="9438" y="11219"/>
                </a:cubicBezTo>
                <a:cubicBezTo>
                  <a:pt x="9438" y="11094"/>
                  <a:pt x="9344" y="11094"/>
                  <a:pt x="9250" y="11094"/>
                </a:cubicBezTo>
                <a:cubicBezTo>
                  <a:pt x="9156" y="11063"/>
                  <a:pt x="9063" y="11032"/>
                  <a:pt x="9000" y="10938"/>
                </a:cubicBezTo>
                <a:cubicBezTo>
                  <a:pt x="9125" y="10969"/>
                  <a:pt x="9313" y="10844"/>
                  <a:pt x="9406" y="11000"/>
                </a:cubicBezTo>
                <a:cubicBezTo>
                  <a:pt x="9406" y="11000"/>
                  <a:pt x="9438" y="11000"/>
                  <a:pt x="9438" y="11000"/>
                </a:cubicBezTo>
                <a:cubicBezTo>
                  <a:pt x="9500" y="11063"/>
                  <a:pt x="9563" y="11094"/>
                  <a:pt x="9656" y="11063"/>
                </a:cubicBezTo>
                <a:close/>
                <a:moveTo>
                  <a:pt x="13750" y="3938"/>
                </a:moveTo>
                <a:cubicBezTo>
                  <a:pt x="13781" y="3938"/>
                  <a:pt x="13781" y="3907"/>
                  <a:pt x="13781" y="3875"/>
                </a:cubicBezTo>
                <a:cubicBezTo>
                  <a:pt x="13781" y="3844"/>
                  <a:pt x="13781" y="3813"/>
                  <a:pt x="13719" y="3813"/>
                </a:cubicBezTo>
                <a:cubicBezTo>
                  <a:pt x="13688" y="3782"/>
                  <a:pt x="13688" y="3813"/>
                  <a:pt x="13688" y="3844"/>
                </a:cubicBezTo>
                <a:cubicBezTo>
                  <a:pt x="13656" y="3875"/>
                  <a:pt x="13719" y="3907"/>
                  <a:pt x="13750" y="3938"/>
                </a:cubicBezTo>
                <a:close/>
                <a:moveTo>
                  <a:pt x="22438" y="14407"/>
                </a:moveTo>
                <a:cubicBezTo>
                  <a:pt x="22500" y="14344"/>
                  <a:pt x="22563" y="14438"/>
                  <a:pt x="22594" y="14375"/>
                </a:cubicBezTo>
                <a:cubicBezTo>
                  <a:pt x="22625" y="14313"/>
                  <a:pt x="22531" y="14313"/>
                  <a:pt x="22531" y="14313"/>
                </a:cubicBezTo>
                <a:cubicBezTo>
                  <a:pt x="22469" y="14313"/>
                  <a:pt x="22406" y="14313"/>
                  <a:pt x="22406" y="14375"/>
                </a:cubicBezTo>
                <a:cubicBezTo>
                  <a:pt x="22406" y="14407"/>
                  <a:pt x="22438" y="14407"/>
                  <a:pt x="22438" y="14407"/>
                </a:cubicBezTo>
                <a:close/>
                <a:moveTo>
                  <a:pt x="2094" y="5438"/>
                </a:moveTo>
                <a:cubicBezTo>
                  <a:pt x="2094" y="5469"/>
                  <a:pt x="2157" y="5438"/>
                  <a:pt x="2188" y="5469"/>
                </a:cubicBezTo>
                <a:cubicBezTo>
                  <a:pt x="2219" y="5438"/>
                  <a:pt x="2282" y="5469"/>
                  <a:pt x="2282" y="5407"/>
                </a:cubicBezTo>
                <a:cubicBezTo>
                  <a:pt x="2282" y="5375"/>
                  <a:pt x="2219" y="5375"/>
                  <a:pt x="2188" y="5375"/>
                </a:cubicBezTo>
                <a:cubicBezTo>
                  <a:pt x="2157" y="5375"/>
                  <a:pt x="2094" y="5344"/>
                  <a:pt x="2094" y="5438"/>
                </a:cubicBezTo>
                <a:close/>
                <a:moveTo>
                  <a:pt x="10844" y="3188"/>
                </a:moveTo>
                <a:cubicBezTo>
                  <a:pt x="10875" y="3188"/>
                  <a:pt x="10875" y="3157"/>
                  <a:pt x="10875" y="3125"/>
                </a:cubicBezTo>
                <a:cubicBezTo>
                  <a:pt x="10813" y="3063"/>
                  <a:pt x="10750" y="3094"/>
                  <a:pt x="10688" y="3094"/>
                </a:cubicBezTo>
                <a:cubicBezTo>
                  <a:pt x="10688" y="3094"/>
                  <a:pt x="10688" y="3094"/>
                  <a:pt x="10656" y="3094"/>
                </a:cubicBezTo>
                <a:cubicBezTo>
                  <a:pt x="10719" y="3157"/>
                  <a:pt x="10781" y="3188"/>
                  <a:pt x="10844" y="3188"/>
                </a:cubicBezTo>
                <a:close/>
                <a:moveTo>
                  <a:pt x="11531" y="12563"/>
                </a:moveTo>
                <a:cubicBezTo>
                  <a:pt x="11531" y="12657"/>
                  <a:pt x="11563" y="12719"/>
                  <a:pt x="11625" y="12750"/>
                </a:cubicBezTo>
                <a:cubicBezTo>
                  <a:pt x="11625" y="12750"/>
                  <a:pt x="11656" y="12719"/>
                  <a:pt x="11656" y="12719"/>
                </a:cubicBezTo>
                <a:cubicBezTo>
                  <a:pt x="11625" y="12657"/>
                  <a:pt x="11625" y="12594"/>
                  <a:pt x="11531" y="12563"/>
                </a:cubicBezTo>
                <a:close/>
                <a:moveTo>
                  <a:pt x="10250" y="2250"/>
                </a:moveTo>
                <a:cubicBezTo>
                  <a:pt x="10188" y="2282"/>
                  <a:pt x="10219" y="2157"/>
                  <a:pt x="10156" y="2188"/>
                </a:cubicBezTo>
                <a:cubicBezTo>
                  <a:pt x="10125" y="2188"/>
                  <a:pt x="10094" y="2219"/>
                  <a:pt x="10125" y="2250"/>
                </a:cubicBezTo>
                <a:cubicBezTo>
                  <a:pt x="10156" y="2282"/>
                  <a:pt x="10188" y="2282"/>
                  <a:pt x="10250" y="2250"/>
                </a:cubicBezTo>
                <a:close/>
                <a:moveTo>
                  <a:pt x="2938" y="5688"/>
                </a:moveTo>
                <a:cubicBezTo>
                  <a:pt x="2969" y="5657"/>
                  <a:pt x="2969" y="5594"/>
                  <a:pt x="2969" y="5594"/>
                </a:cubicBezTo>
                <a:cubicBezTo>
                  <a:pt x="2875" y="5500"/>
                  <a:pt x="2875" y="5625"/>
                  <a:pt x="2813" y="5625"/>
                </a:cubicBezTo>
                <a:cubicBezTo>
                  <a:pt x="2875" y="5625"/>
                  <a:pt x="2844" y="5750"/>
                  <a:pt x="2938" y="5688"/>
                </a:cubicBezTo>
                <a:close/>
                <a:moveTo>
                  <a:pt x="9625" y="4157"/>
                </a:moveTo>
                <a:cubicBezTo>
                  <a:pt x="9688" y="4219"/>
                  <a:pt x="9688" y="4313"/>
                  <a:pt x="9813" y="4282"/>
                </a:cubicBezTo>
                <a:cubicBezTo>
                  <a:pt x="9750" y="4219"/>
                  <a:pt x="9719" y="4188"/>
                  <a:pt x="9656" y="4125"/>
                </a:cubicBezTo>
                <a:cubicBezTo>
                  <a:pt x="9656" y="4125"/>
                  <a:pt x="9656" y="4157"/>
                  <a:pt x="9625" y="4157"/>
                </a:cubicBezTo>
                <a:close/>
                <a:moveTo>
                  <a:pt x="0" y="5500"/>
                </a:moveTo>
                <a:cubicBezTo>
                  <a:pt x="94" y="5594"/>
                  <a:pt x="157" y="5563"/>
                  <a:pt x="250" y="5563"/>
                </a:cubicBezTo>
                <a:cubicBezTo>
                  <a:pt x="157" y="5469"/>
                  <a:pt x="94" y="5469"/>
                  <a:pt x="0" y="5500"/>
                </a:cubicBezTo>
                <a:close/>
                <a:moveTo>
                  <a:pt x="12906" y="4688"/>
                </a:moveTo>
                <a:cubicBezTo>
                  <a:pt x="12906" y="4688"/>
                  <a:pt x="12906" y="4657"/>
                  <a:pt x="12906" y="4657"/>
                </a:cubicBezTo>
                <a:cubicBezTo>
                  <a:pt x="12906" y="4625"/>
                  <a:pt x="12938" y="4594"/>
                  <a:pt x="12938" y="4594"/>
                </a:cubicBezTo>
                <a:cubicBezTo>
                  <a:pt x="12938" y="4532"/>
                  <a:pt x="12875" y="4532"/>
                  <a:pt x="12844" y="4563"/>
                </a:cubicBezTo>
                <a:cubicBezTo>
                  <a:pt x="12781" y="4625"/>
                  <a:pt x="12875" y="4657"/>
                  <a:pt x="12906" y="4688"/>
                </a:cubicBezTo>
                <a:close/>
                <a:moveTo>
                  <a:pt x="13688" y="6907"/>
                </a:moveTo>
                <a:cubicBezTo>
                  <a:pt x="13688" y="6813"/>
                  <a:pt x="13594" y="6813"/>
                  <a:pt x="13563" y="6719"/>
                </a:cubicBezTo>
                <a:cubicBezTo>
                  <a:pt x="13531" y="6844"/>
                  <a:pt x="13594" y="6875"/>
                  <a:pt x="13656" y="6907"/>
                </a:cubicBezTo>
                <a:cubicBezTo>
                  <a:pt x="13656" y="6907"/>
                  <a:pt x="13688" y="6907"/>
                  <a:pt x="13688" y="6907"/>
                </a:cubicBezTo>
                <a:close/>
                <a:moveTo>
                  <a:pt x="6594" y="2938"/>
                </a:moveTo>
                <a:cubicBezTo>
                  <a:pt x="6594" y="3032"/>
                  <a:pt x="6656" y="3063"/>
                  <a:pt x="6750" y="3032"/>
                </a:cubicBezTo>
                <a:cubicBezTo>
                  <a:pt x="6719" y="2969"/>
                  <a:pt x="6656" y="2938"/>
                  <a:pt x="6594" y="2938"/>
                </a:cubicBezTo>
                <a:close/>
                <a:moveTo>
                  <a:pt x="11188" y="12500"/>
                </a:moveTo>
                <a:cubicBezTo>
                  <a:pt x="11250" y="12469"/>
                  <a:pt x="11313" y="12438"/>
                  <a:pt x="11375" y="12375"/>
                </a:cubicBezTo>
                <a:cubicBezTo>
                  <a:pt x="11250" y="12344"/>
                  <a:pt x="11219" y="12375"/>
                  <a:pt x="11188" y="12500"/>
                </a:cubicBezTo>
                <a:close/>
                <a:moveTo>
                  <a:pt x="15219" y="4532"/>
                </a:moveTo>
                <a:cubicBezTo>
                  <a:pt x="15250" y="4532"/>
                  <a:pt x="15281" y="4563"/>
                  <a:pt x="15281" y="4500"/>
                </a:cubicBezTo>
                <a:cubicBezTo>
                  <a:pt x="15250" y="4469"/>
                  <a:pt x="15250" y="4438"/>
                  <a:pt x="15219" y="4438"/>
                </a:cubicBezTo>
                <a:cubicBezTo>
                  <a:pt x="15188" y="4438"/>
                  <a:pt x="15156" y="4438"/>
                  <a:pt x="15156" y="4469"/>
                </a:cubicBezTo>
                <a:cubicBezTo>
                  <a:pt x="15156" y="4532"/>
                  <a:pt x="15188" y="4532"/>
                  <a:pt x="15219" y="4532"/>
                </a:cubicBezTo>
                <a:close/>
                <a:moveTo>
                  <a:pt x="23281" y="14750"/>
                </a:moveTo>
                <a:cubicBezTo>
                  <a:pt x="23281" y="14750"/>
                  <a:pt x="23281" y="14750"/>
                  <a:pt x="23281" y="14719"/>
                </a:cubicBezTo>
                <a:cubicBezTo>
                  <a:pt x="23250" y="14688"/>
                  <a:pt x="23344" y="14688"/>
                  <a:pt x="23344" y="14625"/>
                </a:cubicBezTo>
                <a:lnTo>
                  <a:pt x="23344" y="14625"/>
                </a:lnTo>
                <a:cubicBezTo>
                  <a:pt x="23281" y="14594"/>
                  <a:pt x="23250" y="14594"/>
                  <a:pt x="23219" y="14657"/>
                </a:cubicBezTo>
                <a:cubicBezTo>
                  <a:pt x="23156" y="14750"/>
                  <a:pt x="23250" y="14719"/>
                  <a:pt x="23281" y="14719"/>
                </a:cubicBezTo>
                <a:cubicBezTo>
                  <a:pt x="23281" y="14750"/>
                  <a:pt x="23281" y="14750"/>
                  <a:pt x="23281" y="14750"/>
                </a:cubicBezTo>
                <a:cubicBezTo>
                  <a:pt x="23250" y="14813"/>
                  <a:pt x="23156" y="14782"/>
                  <a:pt x="23125" y="14844"/>
                </a:cubicBezTo>
                <a:cubicBezTo>
                  <a:pt x="23406" y="14875"/>
                  <a:pt x="23563" y="14844"/>
                  <a:pt x="23625" y="14750"/>
                </a:cubicBezTo>
                <a:cubicBezTo>
                  <a:pt x="23500" y="14719"/>
                  <a:pt x="23375" y="14782"/>
                  <a:pt x="23281" y="14750"/>
                </a:cubicBezTo>
                <a:cubicBezTo>
                  <a:pt x="23281" y="14750"/>
                  <a:pt x="23281" y="14750"/>
                  <a:pt x="23281" y="14750"/>
                </a:cubicBezTo>
                <a:close/>
                <a:moveTo>
                  <a:pt x="12156" y="4813"/>
                </a:moveTo>
                <a:cubicBezTo>
                  <a:pt x="12313" y="4813"/>
                  <a:pt x="12313" y="4813"/>
                  <a:pt x="12313" y="4719"/>
                </a:cubicBezTo>
                <a:cubicBezTo>
                  <a:pt x="12313" y="4719"/>
                  <a:pt x="12313" y="4719"/>
                  <a:pt x="12313" y="4688"/>
                </a:cubicBezTo>
                <a:cubicBezTo>
                  <a:pt x="12375" y="4657"/>
                  <a:pt x="12469" y="4625"/>
                  <a:pt x="12531" y="4750"/>
                </a:cubicBezTo>
                <a:cubicBezTo>
                  <a:pt x="12531" y="4782"/>
                  <a:pt x="12563" y="4813"/>
                  <a:pt x="12594" y="4782"/>
                </a:cubicBezTo>
                <a:cubicBezTo>
                  <a:pt x="12625" y="4782"/>
                  <a:pt x="12625" y="4719"/>
                  <a:pt x="12656" y="4719"/>
                </a:cubicBezTo>
                <a:cubicBezTo>
                  <a:pt x="12656" y="4688"/>
                  <a:pt x="12656" y="4657"/>
                  <a:pt x="12625" y="4625"/>
                </a:cubicBezTo>
                <a:cubicBezTo>
                  <a:pt x="12563" y="4594"/>
                  <a:pt x="12531" y="4594"/>
                  <a:pt x="12469" y="4563"/>
                </a:cubicBezTo>
                <a:cubicBezTo>
                  <a:pt x="12438" y="4563"/>
                  <a:pt x="12406" y="4563"/>
                  <a:pt x="12375" y="4500"/>
                </a:cubicBezTo>
                <a:cubicBezTo>
                  <a:pt x="12375" y="4500"/>
                  <a:pt x="12406" y="4469"/>
                  <a:pt x="12406" y="4469"/>
                </a:cubicBezTo>
                <a:cubicBezTo>
                  <a:pt x="12469" y="4469"/>
                  <a:pt x="12500" y="4469"/>
                  <a:pt x="12500" y="4532"/>
                </a:cubicBezTo>
                <a:cubicBezTo>
                  <a:pt x="12531" y="4532"/>
                  <a:pt x="12563" y="4532"/>
                  <a:pt x="12563" y="4532"/>
                </a:cubicBezTo>
                <a:cubicBezTo>
                  <a:pt x="12563" y="4469"/>
                  <a:pt x="12500" y="4469"/>
                  <a:pt x="12469" y="4438"/>
                </a:cubicBezTo>
                <a:cubicBezTo>
                  <a:pt x="12469" y="4344"/>
                  <a:pt x="12406" y="4282"/>
                  <a:pt x="12313" y="4282"/>
                </a:cubicBezTo>
                <a:cubicBezTo>
                  <a:pt x="12250" y="4282"/>
                  <a:pt x="12156" y="4282"/>
                  <a:pt x="12094" y="4282"/>
                </a:cubicBezTo>
                <a:cubicBezTo>
                  <a:pt x="12063" y="4282"/>
                  <a:pt x="12063" y="4313"/>
                  <a:pt x="12063" y="4313"/>
                </a:cubicBezTo>
                <a:cubicBezTo>
                  <a:pt x="12125" y="4407"/>
                  <a:pt x="12031" y="4375"/>
                  <a:pt x="12031" y="4375"/>
                </a:cubicBezTo>
                <a:cubicBezTo>
                  <a:pt x="11969" y="4344"/>
                  <a:pt x="11906" y="4313"/>
                  <a:pt x="11844" y="4282"/>
                </a:cubicBezTo>
                <a:cubicBezTo>
                  <a:pt x="11813" y="4250"/>
                  <a:pt x="11813" y="4219"/>
                  <a:pt x="11813" y="4188"/>
                </a:cubicBezTo>
                <a:cubicBezTo>
                  <a:pt x="11875" y="4094"/>
                  <a:pt x="11906" y="4063"/>
                  <a:pt x="11969" y="4157"/>
                </a:cubicBezTo>
                <a:cubicBezTo>
                  <a:pt x="12031" y="4219"/>
                  <a:pt x="12094" y="4188"/>
                  <a:pt x="12125" y="4219"/>
                </a:cubicBezTo>
                <a:cubicBezTo>
                  <a:pt x="12125" y="4219"/>
                  <a:pt x="12156" y="4188"/>
                  <a:pt x="12156" y="4157"/>
                </a:cubicBezTo>
                <a:cubicBezTo>
                  <a:pt x="12125" y="4094"/>
                  <a:pt x="12063" y="4125"/>
                  <a:pt x="12031" y="4125"/>
                </a:cubicBezTo>
                <a:cubicBezTo>
                  <a:pt x="12031" y="4094"/>
                  <a:pt x="12000" y="4094"/>
                  <a:pt x="12000" y="4094"/>
                </a:cubicBezTo>
                <a:cubicBezTo>
                  <a:pt x="11813" y="3844"/>
                  <a:pt x="11531" y="3844"/>
                  <a:pt x="11313" y="3688"/>
                </a:cubicBezTo>
                <a:cubicBezTo>
                  <a:pt x="11281" y="3688"/>
                  <a:pt x="11250" y="3657"/>
                  <a:pt x="11188" y="3719"/>
                </a:cubicBezTo>
                <a:lnTo>
                  <a:pt x="11188" y="3719"/>
                </a:lnTo>
                <a:cubicBezTo>
                  <a:pt x="11250" y="3719"/>
                  <a:pt x="11344" y="3750"/>
                  <a:pt x="11250" y="3813"/>
                </a:cubicBezTo>
                <a:cubicBezTo>
                  <a:pt x="11219" y="3875"/>
                  <a:pt x="11281" y="3875"/>
                  <a:pt x="11281" y="3907"/>
                </a:cubicBezTo>
                <a:cubicBezTo>
                  <a:pt x="11313" y="3938"/>
                  <a:pt x="11344" y="3969"/>
                  <a:pt x="11375" y="3938"/>
                </a:cubicBezTo>
                <a:cubicBezTo>
                  <a:pt x="11406" y="3875"/>
                  <a:pt x="11469" y="3907"/>
                  <a:pt x="11500" y="3907"/>
                </a:cubicBezTo>
                <a:cubicBezTo>
                  <a:pt x="11625" y="3969"/>
                  <a:pt x="11625" y="4125"/>
                  <a:pt x="11781" y="4188"/>
                </a:cubicBezTo>
                <a:cubicBezTo>
                  <a:pt x="11688" y="4219"/>
                  <a:pt x="11656" y="4188"/>
                  <a:pt x="11594" y="4157"/>
                </a:cubicBezTo>
                <a:cubicBezTo>
                  <a:pt x="11531" y="4125"/>
                  <a:pt x="11469" y="4094"/>
                  <a:pt x="11406" y="4063"/>
                </a:cubicBezTo>
                <a:cubicBezTo>
                  <a:pt x="11344" y="4063"/>
                  <a:pt x="11313" y="4063"/>
                  <a:pt x="11281" y="4125"/>
                </a:cubicBezTo>
                <a:cubicBezTo>
                  <a:pt x="11250" y="4188"/>
                  <a:pt x="11313" y="4250"/>
                  <a:pt x="11344" y="4282"/>
                </a:cubicBezTo>
                <a:cubicBezTo>
                  <a:pt x="11375" y="4313"/>
                  <a:pt x="11406" y="4375"/>
                  <a:pt x="11438" y="4344"/>
                </a:cubicBezTo>
                <a:cubicBezTo>
                  <a:pt x="11531" y="4250"/>
                  <a:pt x="11531" y="4282"/>
                  <a:pt x="11563" y="4375"/>
                </a:cubicBezTo>
                <a:cubicBezTo>
                  <a:pt x="11563" y="4407"/>
                  <a:pt x="11594" y="4469"/>
                  <a:pt x="11656" y="4407"/>
                </a:cubicBezTo>
                <a:cubicBezTo>
                  <a:pt x="11719" y="4375"/>
                  <a:pt x="11750" y="4407"/>
                  <a:pt x="11750" y="4469"/>
                </a:cubicBezTo>
                <a:cubicBezTo>
                  <a:pt x="11781" y="4500"/>
                  <a:pt x="11781" y="4532"/>
                  <a:pt x="11844" y="4532"/>
                </a:cubicBezTo>
                <a:cubicBezTo>
                  <a:pt x="11938" y="4594"/>
                  <a:pt x="12031" y="4657"/>
                  <a:pt x="12094" y="4750"/>
                </a:cubicBezTo>
                <a:cubicBezTo>
                  <a:pt x="12125" y="4719"/>
                  <a:pt x="12094" y="4594"/>
                  <a:pt x="12188" y="4625"/>
                </a:cubicBezTo>
                <a:cubicBezTo>
                  <a:pt x="12219" y="4657"/>
                  <a:pt x="12313" y="4594"/>
                  <a:pt x="12313" y="4688"/>
                </a:cubicBezTo>
                <a:cubicBezTo>
                  <a:pt x="12313" y="4688"/>
                  <a:pt x="12313" y="4719"/>
                  <a:pt x="12313" y="4719"/>
                </a:cubicBezTo>
                <a:cubicBezTo>
                  <a:pt x="12250" y="4750"/>
                  <a:pt x="12156" y="4750"/>
                  <a:pt x="12156" y="4813"/>
                </a:cubicBezTo>
                <a:close/>
                <a:moveTo>
                  <a:pt x="7594" y="10625"/>
                </a:moveTo>
                <a:cubicBezTo>
                  <a:pt x="7563" y="10625"/>
                  <a:pt x="7500" y="10625"/>
                  <a:pt x="7531" y="10688"/>
                </a:cubicBezTo>
                <a:cubicBezTo>
                  <a:pt x="7531" y="10719"/>
                  <a:pt x="7531" y="10750"/>
                  <a:pt x="7563" y="10719"/>
                </a:cubicBezTo>
                <a:cubicBezTo>
                  <a:pt x="7594" y="10719"/>
                  <a:pt x="7656" y="10719"/>
                  <a:pt x="7656" y="10657"/>
                </a:cubicBezTo>
                <a:cubicBezTo>
                  <a:pt x="7656" y="10625"/>
                  <a:pt x="7625" y="10625"/>
                  <a:pt x="7594" y="10625"/>
                </a:cubicBezTo>
                <a:close/>
                <a:moveTo>
                  <a:pt x="13000" y="4125"/>
                </a:moveTo>
                <a:cubicBezTo>
                  <a:pt x="13063" y="4125"/>
                  <a:pt x="13063" y="4094"/>
                  <a:pt x="13094" y="4063"/>
                </a:cubicBezTo>
                <a:cubicBezTo>
                  <a:pt x="13094" y="4032"/>
                  <a:pt x="13094" y="4000"/>
                  <a:pt x="13031" y="4000"/>
                </a:cubicBezTo>
                <a:cubicBezTo>
                  <a:pt x="13000" y="4000"/>
                  <a:pt x="12969" y="4032"/>
                  <a:pt x="12938" y="4094"/>
                </a:cubicBezTo>
                <a:cubicBezTo>
                  <a:pt x="12938" y="4125"/>
                  <a:pt x="13000" y="4125"/>
                  <a:pt x="13000" y="4125"/>
                </a:cubicBezTo>
                <a:close/>
                <a:moveTo>
                  <a:pt x="4031" y="9157"/>
                </a:moveTo>
                <a:cubicBezTo>
                  <a:pt x="4094" y="9219"/>
                  <a:pt x="4156" y="9250"/>
                  <a:pt x="4219" y="9125"/>
                </a:cubicBezTo>
                <a:cubicBezTo>
                  <a:pt x="4156" y="9125"/>
                  <a:pt x="4094" y="9094"/>
                  <a:pt x="4031" y="9157"/>
                </a:cubicBezTo>
                <a:close/>
                <a:moveTo>
                  <a:pt x="2219" y="4157"/>
                </a:moveTo>
                <a:cubicBezTo>
                  <a:pt x="2157" y="4094"/>
                  <a:pt x="2063" y="4094"/>
                  <a:pt x="1969" y="4125"/>
                </a:cubicBezTo>
                <a:cubicBezTo>
                  <a:pt x="2032" y="4157"/>
                  <a:pt x="2125" y="4157"/>
                  <a:pt x="2219" y="4188"/>
                </a:cubicBezTo>
                <a:cubicBezTo>
                  <a:pt x="2219" y="4188"/>
                  <a:pt x="2219" y="4157"/>
                  <a:pt x="2219" y="4157"/>
                </a:cubicBezTo>
                <a:close/>
                <a:moveTo>
                  <a:pt x="5531" y="2219"/>
                </a:moveTo>
                <a:cubicBezTo>
                  <a:pt x="5469" y="2125"/>
                  <a:pt x="5375" y="2157"/>
                  <a:pt x="5281" y="2157"/>
                </a:cubicBezTo>
                <a:cubicBezTo>
                  <a:pt x="5375" y="2219"/>
                  <a:pt x="5438" y="2250"/>
                  <a:pt x="5531" y="2219"/>
                </a:cubicBezTo>
                <a:close/>
                <a:moveTo>
                  <a:pt x="9594" y="6657"/>
                </a:moveTo>
                <a:cubicBezTo>
                  <a:pt x="9531" y="6594"/>
                  <a:pt x="9469" y="6563"/>
                  <a:pt x="9375" y="6594"/>
                </a:cubicBezTo>
                <a:cubicBezTo>
                  <a:pt x="9438" y="6688"/>
                  <a:pt x="9531" y="6657"/>
                  <a:pt x="9594" y="6657"/>
                </a:cubicBezTo>
                <a:close/>
                <a:moveTo>
                  <a:pt x="19469" y="14782"/>
                </a:moveTo>
                <a:cubicBezTo>
                  <a:pt x="19563" y="14719"/>
                  <a:pt x="19656" y="14875"/>
                  <a:pt x="19719" y="14750"/>
                </a:cubicBezTo>
                <a:cubicBezTo>
                  <a:pt x="19656" y="14719"/>
                  <a:pt x="19594" y="14719"/>
                  <a:pt x="19500" y="14719"/>
                </a:cubicBezTo>
                <a:cubicBezTo>
                  <a:pt x="19438" y="14719"/>
                  <a:pt x="19438" y="14750"/>
                  <a:pt x="19469" y="14782"/>
                </a:cubicBezTo>
                <a:close/>
                <a:moveTo>
                  <a:pt x="14500" y="4782"/>
                </a:moveTo>
                <a:cubicBezTo>
                  <a:pt x="14531" y="4782"/>
                  <a:pt x="14594" y="4813"/>
                  <a:pt x="14594" y="4750"/>
                </a:cubicBezTo>
                <a:cubicBezTo>
                  <a:pt x="14594" y="4688"/>
                  <a:pt x="14531" y="4719"/>
                  <a:pt x="14500" y="4688"/>
                </a:cubicBezTo>
                <a:cubicBezTo>
                  <a:pt x="14469" y="4719"/>
                  <a:pt x="14406" y="4688"/>
                  <a:pt x="14406" y="4750"/>
                </a:cubicBezTo>
                <a:cubicBezTo>
                  <a:pt x="14406" y="4813"/>
                  <a:pt x="14469" y="4782"/>
                  <a:pt x="14500" y="4782"/>
                </a:cubicBezTo>
                <a:close/>
                <a:moveTo>
                  <a:pt x="15938" y="14532"/>
                </a:moveTo>
                <a:cubicBezTo>
                  <a:pt x="16000" y="14625"/>
                  <a:pt x="16094" y="14657"/>
                  <a:pt x="16156" y="14594"/>
                </a:cubicBezTo>
                <a:cubicBezTo>
                  <a:pt x="16094" y="14594"/>
                  <a:pt x="16031" y="14532"/>
                  <a:pt x="15938" y="14532"/>
                </a:cubicBezTo>
                <a:close/>
                <a:moveTo>
                  <a:pt x="25906" y="14157"/>
                </a:moveTo>
                <a:cubicBezTo>
                  <a:pt x="25875" y="14157"/>
                  <a:pt x="25844" y="14157"/>
                  <a:pt x="25844" y="14188"/>
                </a:cubicBezTo>
                <a:cubicBezTo>
                  <a:pt x="25813" y="14250"/>
                  <a:pt x="25906" y="14219"/>
                  <a:pt x="25938" y="14250"/>
                </a:cubicBezTo>
                <a:cubicBezTo>
                  <a:pt x="25938" y="14282"/>
                  <a:pt x="26000" y="14250"/>
                  <a:pt x="26000" y="14219"/>
                </a:cubicBezTo>
                <a:cubicBezTo>
                  <a:pt x="26000" y="14157"/>
                  <a:pt x="25938" y="14188"/>
                  <a:pt x="25906" y="14157"/>
                </a:cubicBezTo>
                <a:close/>
                <a:moveTo>
                  <a:pt x="6875" y="3125"/>
                </a:moveTo>
                <a:cubicBezTo>
                  <a:pt x="6875" y="3125"/>
                  <a:pt x="6906" y="3094"/>
                  <a:pt x="6875" y="3063"/>
                </a:cubicBezTo>
                <a:cubicBezTo>
                  <a:pt x="6750" y="3000"/>
                  <a:pt x="6813" y="3188"/>
                  <a:pt x="6719" y="3157"/>
                </a:cubicBezTo>
                <a:cubicBezTo>
                  <a:pt x="6781" y="3188"/>
                  <a:pt x="6844" y="3219"/>
                  <a:pt x="6875" y="3125"/>
                </a:cubicBezTo>
                <a:close/>
                <a:moveTo>
                  <a:pt x="15281" y="13969"/>
                </a:moveTo>
                <a:cubicBezTo>
                  <a:pt x="15250" y="13969"/>
                  <a:pt x="15219" y="13938"/>
                  <a:pt x="15188" y="13969"/>
                </a:cubicBezTo>
                <a:cubicBezTo>
                  <a:pt x="15188" y="14000"/>
                  <a:pt x="15219" y="14032"/>
                  <a:pt x="15250" y="14032"/>
                </a:cubicBezTo>
                <a:cubicBezTo>
                  <a:pt x="15281" y="14032"/>
                  <a:pt x="15313" y="14063"/>
                  <a:pt x="15344" y="14032"/>
                </a:cubicBezTo>
                <a:cubicBezTo>
                  <a:pt x="15375" y="14032"/>
                  <a:pt x="15375" y="14000"/>
                  <a:pt x="15375" y="14000"/>
                </a:cubicBezTo>
                <a:cubicBezTo>
                  <a:pt x="15344" y="13938"/>
                  <a:pt x="15313" y="13969"/>
                  <a:pt x="15281" y="13969"/>
                </a:cubicBezTo>
                <a:close/>
                <a:moveTo>
                  <a:pt x="17219" y="13938"/>
                </a:moveTo>
                <a:cubicBezTo>
                  <a:pt x="17125" y="13907"/>
                  <a:pt x="17063" y="13907"/>
                  <a:pt x="17000" y="13969"/>
                </a:cubicBezTo>
                <a:cubicBezTo>
                  <a:pt x="17063" y="14000"/>
                  <a:pt x="17156" y="14032"/>
                  <a:pt x="17219" y="13938"/>
                </a:cubicBezTo>
                <a:close/>
                <a:moveTo>
                  <a:pt x="14469" y="13719"/>
                </a:moveTo>
                <a:cubicBezTo>
                  <a:pt x="14500" y="13719"/>
                  <a:pt x="14563" y="13750"/>
                  <a:pt x="14563" y="13688"/>
                </a:cubicBezTo>
                <a:cubicBezTo>
                  <a:pt x="14531" y="13625"/>
                  <a:pt x="14500" y="13625"/>
                  <a:pt x="14469" y="13625"/>
                </a:cubicBezTo>
                <a:cubicBezTo>
                  <a:pt x="14438" y="13625"/>
                  <a:pt x="14375" y="13625"/>
                  <a:pt x="14375" y="13657"/>
                </a:cubicBezTo>
                <a:cubicBezTo>
                  <a:pt x="14375" y="13719"/>
                  <a:pt x="14438" y="13719"/>
                  <a:pt x="14469" y="13719"/>
                </a:cubicBezTo>
                <a:close/>
                <a:moveTo>
                  <a:pt x="13125" y="13469"/>
                </a:moveTo>
                <a:cubicBezTo>
                  <a:pt x="13094" y="13438"/>
                  <a:pt x="13063" y="13469"/>
                  <a:pt x="13031" y="13407"/>
                </a:cubicBezTo>
                <a:cubicBezTo>
                  <a:pt x="13063" y="13469"/>
                  <a:pt x="13063" y="13500"/>
                  <a:pt x="13063" y="13500"/>
                </a:cubicBezTo>
                <a:cubicBezTo>
                  <a:pt x="13094" y="13563"/>
                  <a:pt x="13156" y="13532"/>
                  <a:pt x="13188" y="13532"/>
                </a:cubicBezTo>
                <a:cubicBezTo>
                  <a:pt x="13219" y="13532"/>
                  <a:pt x="13219" y="13532"/>
                  <a:pt x="13219" y="13500"/>
                </a:cubicBezTo>
                <a:cubicBezTo>
                  <a:pt x="13188" y="13469"/>
                  <a:pt x="13156" y="13469"/>
                  <a:pt x="13125" y="13469"/>
                </a:cubicBezTo>
                <a:close/>
                <a:moveTo>
                  <a:pt x="4906" y="9844"/>
                </a:moveTo>
                <a:cubicBezTo>
                  <a:pt x="4969" y="9844"/>
                  <a:pt x="5031" y="9907"/>
                  <a:pt x="5094" y="9813"/>
                </a:cubicBezTo>
                <a:cubicBezTo>
                  <a:pt x="5094" y="9813"/>
                  <a:pt x="5094" y="9782"/>
                  <a:pt x="5094" y="9782"/>
                </a:cubicBezTo>
                <a:cubicBezTo>
                  <a:pt x="5031" y="9750"/>
                  <a:pt x="4969" y="9782"/>
                  <a:pt x="4906" y="9844"/>
                </a:cubicBezTo>
                <a:close/>
                <a:moveTo>
                  <a:pt x="15031" y="4313"/>
                </a:moveTo>
                <a:cubicBezTo>
                  <a:pt x="15000" y="4250"/>
                  <a:pt x="15000" y="4157"/>
                  <a:pt x="14938" y="4125"/>
                </a:cubicBezTo>
                <a:cubicBezTo>
                  <a:pt x="14938" y="4094"/>
                  <a:pt x="14906" y="4125"/>
                  <a:pt x="14906" y="4157"/>
                </a:cubicBezTo>
                <a:cubicBezTo>
                  <a:pt x="14906" y="4219"/>
                  <a:pt x="14938" y="4282"/>
                  <a:pt x="15031" y="4313"/>
                </a:cubicBezTo>
                <a:close/>
                <a:moveTo>
                  <a:pt x="23750" y="14594"/>
                </a:moveTo>
                <a:cubicBezTo>
                  <a:pt x="23906" y="14594"/>
                  <a:pt x="23906" y="14594"/>
                  <a:pt x="23938" y="14532"/>
                </a:cubicBezTo>
                <a:cubicBezTo>
                  <a:pt x="23875" y="14532"/>
                  <a:pt x="23813" y="14532"/>
                  <a:pt x="23750" y="14594"/>
                </a:cubicBezTo>
                <a:close/>
                <a:moveTo>
                  <a:pt x="17594" y="14719"/>
                </a:moveTo>
                <a:cubicBezTo>
                  <a:pt x="17594" y="14719"/>
                  <a:pt x="17625" y="14782"/>
                  <a:pt x="17656" y="14782"/>
                </a:cubicBezTo>
                <a:cubicBezTo>
                  <a:pt x="17719" y="14782"/>
                  <a:pt x="17719" y="14719"/>
                  <a:pt x="17750" y="14657"/>
                </a:cubicBezTo>
                <a:cubicBezTo>
                  <a:pt x="17688" y="14657"/>
                  <a:pt x="17594" y="14625"/>
                  <a:pt x="17594" y="14719"/>
                </a:cubicBezTo>
                <a:close/>
                <a:moveTo>
                  <a:pt x="10563" y="4313"/>
                </a:moveTo>
                <a:cubicBezTo>
                  <a:pt x="10594" y="4344"/>
                  <a:pt x="10656" y="4407"/>
                  <a:pt x="10750" y="4344"/>
                </a:cubicBezTo>
                <a:cubicBezTo>
                  <a:pt x="10625" y="4282"/>
                  <a:pt x="10531" y="4219"/>
                  <a:pt x="10406" y="4250"/>
                </a:cubicBezTo>
                <a:cubicBezTo>
                  <a:pt x="10406" y="4250"/>
                  <a:pt x="10406" y="4282"/>
                  <a:pt x="10406" y="4282"/>
                </a:cubicBezTo>
                <a:cubicBezTo>
                  <a:pt x="10438" y="4282"/>
                  <a:pt x="10469" y="4282"/>
                  <a:pt x="10438" y="4313"/>
                </a:cubicBezTo>
                <a:cubicBezTo>
                  <a:pt x="10500" y="4250"/>
                  <a:pt x="10500" y="4313"/>
                  <a:pt x="10563" y="4313"/>
                </a:cubicBezTo>
                <a:close/>
                <a:moveTo>
                  <a:pt x="10438" y="4313"/>
                </a:moveTo>
                <a:cubicBezTo>
                  <a:pt x="10438" y="4313"/>
                  <a:pt x="10438" y="4313"/>
                  <a:pt x="10406" y="4313"/>
                </a:cubicBezTo>
                <a:cubicBezTo>
                  <a:pt x="10375" y="4282"/>
                  <a:pt x="10344" y="4282"/>
                  <a:pt x="10313" y="4250"/>
                </a:cubicBezTo>
                <a:cubicBezTo>
                  <a:pt x="10281" y="4250"/>
                  <a:pt x="10250" y="4250"/>
                  <a:pt x="10250" y="4250"/>
                </a:cubicBezTo>
                <a:cubicBezTo>
                  <a:pt x="10219" y="4282"/>
                  <a:pt x="10156" y="4188"/>
                  <a:pt x="10125" y="4250"/>
                </a:cubicBezTo>
                <a:lnTo>
                  <a:pt x="10125" y="4250"/>
                </a:lnTo>
                <a:cubicBezTo>
                  <a:pt x="10125" y="4282"/>
                  <a:pt x="10188" y="4313"/>
                  <a:pt x="10219" y="4344"/>
                </a:cubicBezTo>
                <a:cubicBezTo>
                  <a:pt x="10250" y="4438"/>
                  <a:pt x="10375" y="4407"/>
                  <a:pt x="10438" y="4313"/>
                </a:cubicBezTo>
                <a:close/>
                <a:moveTo>
                  <a:pt x="14156" y="13282"/>
                </a:moveTo>
                <a:cubicBezTo>
                  <a:pt x="14156" y="13282"/>
                  <a:pt x="14156" y="13282"/>
                  <a:pt x="14188" y="13282"/>
                </a:cubicBezTo>
                <a:cubicBezTo>
                  <a:pt x="14125" y="13188"/>
                  <a:pt x="14063" y="13188"/>
                  <a:pt x="14000" y="13188"/>
                </a:cubicBezTo>
                <a:cubicBezTo>
                  <a:pt x="14000" y="13188"/>
                  <a:pt x="13969" y="13219"/>
                  <a:pt x="13969" y="13219"/>
                </a:cubicBezTo>
                <a:cubicBezTo>
                  <a:pt x="14031" y="13282"/>
                  <a:pt x="14094" y="13313"/>
                  <a:pt x="14156" y="13282"/>
                </a:cubicBezTo>
                <a:close/>
                <a:moveTo>
                  <a:pt x="15000" y="14282"/>
                </a:moveTo>
                <a:cubicBezTo>
                  <a:pt x="15000" y="14282"/>
                  <a:pt x="15000" y="14313"/>
                  <a:pt x="15031" y="14313"/>
                </a:cubicBezTo>
                <a:cubicBezTo>
                  <a:pt x="15094" y="14344"/>
                  <a:pt x="15156" y="14313"/>
                  <a:pt x="15188" y="14250"/>
                </a:cubicBezTo>
                <a:cubicBezTo>
                  <a:pt x="15188" y="14250"/>
                  <a:pt x="15188" y="14250"/>
                  <a:pt x="15188" y="14219"/>
                </a:cubicBezTo>
                <a:cubicBezTo>
                  <a:pt x="15125" y="14188"/>
                  <a:pt x="15063" y="14250"/>
                  <a:pt x="15000" y="14282"/>
                </a:cubicBezTo>
                <a:close/>
                <a:moveTo>
                  <a:pt x="3313" y="9032"/>
                </a:moveTo>
                <a:cubicBezTo>
                  <a:pt x="3407" y="9125"/>
                  <a:pt x="3469" y="9032"/>
                  <a:pt x="3563" y="9032"/>
                </a:cubicBezTo>
                <a:cubicBezTo>
                  <a:pt x="3469" y="9000"/>
                  <a:pt x="3407" y="8969"/>
                  <a:pt x="3313" y="9032"/>
                </a:cubicBezTo>
                <a:close/>
                <a:moveTo>
                  <a:pt x="13625" y="12969"/>
                </a:moveTo>
                <a:cubicBezTo>
                  <a:pt x="13688" y="12969"/>
                  <a:pt x="13719" y="13032"/>
                  <a:pt x="13781" y="13000"/>
                </a:cubicBezTo>
                <a:cubicBezTo>
                  <a:pt x="13813" y="13000"/>
                  <a:pt x="13781" y="12969"/>
                  <a:pt x="13750" y="12938"/>
                </a:cubicBezTo>
                <a:cubicBezTo>
                  <a:pt x="13719" y="12907"/>
                  <a:pt x="13656" y="12875"/>
                  <a:pt x="13625" y="12969"/>
                </a:cubicBezTo>
                <a:close/>
                <a:moveTo>
                  <a:pt x="13813" y="4563"/>
                </a:moveTo>
                <a:cubicBezTo>
                  <a:pt x="13813" y="4657"/>
                  <a:pt x="13906" y="4625"/>
                  <a:pt x="13969" y="4657"/>
                </a:cubicBezTo>
                <a:cubicBezTo>
                  <a:pt x="14000" y="4657"/>
                  <a:pt x="14000" y="4625"/>
                  <a:pt x="14031" y="4594"/>
                </a:cubicBezTo>
                <a:cubicBezTo>
                  <a:pt x="14031" y="4594"/>
                  <a:pt x="14000" y="4532"/>
                  <a:pt x="14000" y="4563"/>
                </a:cubicBezTo>
                <a:cubicBezTo>
                  <a:pt x="13938" y="4594"/>
                  <a:pt x="13875" y="4500"/>
                  <a:pt x="13813" y="4563"/>
                </a:cubicBezTo>
                <a:close/>
                <a:moveTo>
                  <a:pt x="13063" y="3532"/>
                </a:moveTo>
                <a:cubicBezTo>
                  <a:pt x="13156" y="3657"/>
                  <a:pt x="13188" y="3469"/>
                  <a:pt x="13250" y="3500"/>
                </a:cubicBezTo>
                <a:cubicBezTo>
                  <a:pt x="13188" y="3469"/>
                  <a:pt x="13125" y="3438"/>
                  <a:pt x="13063" y="3469"/>
                </a:cubicBezTo>
                <a:cubicBezTo>
                  <a:pt x="13031" y="3500"/>
                  <a:pt x="13063" y="3532"/>
                  <a:pt x="13063" y="3532"/>
                </a:cubicBezTo>
                <a:close/>
                <a:moveTo>
                  <a:pt x="7969" y="10844"/>
                </a:moveTo>
                <a:cubicBezTo>
                  <a:pt x="7875" y="10844"/>
                  <a:pt x="7813" y="10844"/>
                  <a:pt x="7719" y="10844"/>
                </a:cubicBezTo>
                <a:cubicBezTo>
                  <a:pt x="7906" y="10938"/>
                  <a:pt x="7906" y="10938"/>
                  <a:pt x="7969" y="10844"/>
                </a:cubicBezTo>
                <a:close/>
                <a:moveTo>
                  <a:pt x="7281" y="10438"/>
                </a:moveTo>
                <a:cubicBezTo>
                  <a:pt x="7250" y="10469"/>
                  <a:pt x="7250" y="10469"/>
                  <a:pt x="7281" y="10469"/>
                </a:cubicBezTo>
                <a:cubicBezTo>
                  <a:pt x="7313" y="10532"/>
                  <a:pt x="7375" y="10532"/>
                  <a:pt x="7469" y="10469"/>
                </a:cubicBezTo>
                <a:cubicBezTo>
                  <a:pt x="7375" y="10469"/>
                  <a:pt x="7344" y="10407"/>
                  <a:pt x="7281" y="10438"/>
                </a:cubicBezTo>
                <a:close/>
                <a:moveTo>
                  <a:pt x="7094" y="2500"/>
                </a:moveTo>
                <a:cubicBezTo>
                  <a:pt x="7125" y="2500"/>
                  <a:pt x="7125" y="2407"/>
                  <a:pt x="7125" y="2375"/>
                </a:cubicBezTo>
                <a:cubicBezTo>
                  <a:pt x="7094" y="2313"/>
                  <a:pt x="7031" y="2344"/>
                  <a:pt x="6969" y="2344"/>
                </a:cubicBezTo>
                <a:cubicBezTo>
                  <a:pt x="7031" y="2375"/>
                  <a:pt x="7000" y="2500"/>
                  <a:pt x="7094" y="2500"/>
                </a:cubicBezTo>
                <a:close/>
                <a:moveTo>
                  <a:pt x="7500" y="3375"/>
                </a:moveTo>
                <a:cubicBezTo>
                  <a:pt x="7500" y="3313"/>
                  <a:pt x="7469" y="3282"/>
                  <a:pt x="7438" y="3250"/>
                </a:cubicBezTo>
                <a:cubicBezTo>
                  <a:pt x="7406" y="3250"/>
                  <a:pt x="7375" y="3250"/>
                  <a:pt x="7344" y="3219"/>
                </a:cubicBezTo>
                <a:cubicBezTo>
                  <a:pt x="7313" y="3219"/>
                  <a:pt x="7313" y="3219"/>
                  <a:pt x="7281" y="3219"/>
                </a:cubicBezTo>
                <a:cubicBezTo>
                  <a:pt x="7281" y="3375"/>
                  <a:pt x="7344" y="3407"/>
                  <a:pt x="7500" y="3375"/>
                </a:cubicBezTo>
                <a:close/>
                <a:moveTo>
                  <a:pt x="6438" y="2657"/>
                </a:moveTo>
                <a:cubicBezTo>
                  <a:pt x="6500" y="2657"/>
                  <a:pt x="6531" y="2688"/>
                  <a:pt x="6594" y="2657"/>
                </a:cubicBezTo>
                <a:cubicBezTo>
                  <a:pt x="6594" y="2594"/>
                  <a:pt x="6531" y="2594"/>
                  <a:pt x="6469" y="2563"/>
                </a:cubicBezTo>
                <a:cubicBezTo>
                  <a:pt x="6438" y="2532"/>
                  <a:pt x="6375" y="2532"/>
                  <a:pt x="6375" y="2594"/>
                </a:cubicBezTo>
                <a:cubicBezTo>
                  <a:pt x="6344" y="2657"/>
                  <a:pt x="6406" y="2625"/>
                  <a:pt x="6438" y="2657"/>
                </a:cubicBezTo>
                <a:close/>
                <a:moveTo>
                  <a:pt x="11000" y="12344"/>
                </a:moveTo>
                <a:cubicBezTo>
                  <a:pt x="11031" y="12344"/>
                  <a:pt x="11063" y="12438"/>
                  <a:pt x="11156" y="12375"/>
                </a:cubicBezTo>
                <a:cubicBezTo>
                  <a:pt x="11188" y="12375"/>
                  <a:pt x="11156" y="12344"/>
                  <a:pt x="11125" y="12313"/>
                </a:cubicBezTo>
                <a:cubicBezTo>
                  <a:pt x="11063" y="12250"/>
                  <a:pt x="11031" y="12344"/>
                  <a:pt x="11000" y="12344"/>
                </a:cubicBezTo>
                <a:close/>
                <a:moveTo>
                  <a:pt x="33719" y="2188"/>
                </a:moveTo>
                <a:cubicBezTo>
                  <a:pt x="33781" y="2219"/>
                  <a:pt x="33844" y="2250"/>
                  <a:pt x="33906" y="2157"/>
                </a:cubicBezTo>
                <a:cubicBezTo>
                  <a:pt x="33844" y="2125"/>
                  <a:pt x="33781" y="2094"/>
                  <a:pt x="33719" y="2125"/>
                </a:cubicBezTo>
                <a:cubicBezTo>
                  <a:pt x="33688" y="2157"/>
                  <a:pt x="33688" y="2188"/>
                  <a:pt x="33719" y="2188"/>
                </a:cubicBezTo>
                <a:close/>
                <a:moveTo>
                  <a:pt x="13438" y="4125"/>
                </a:moveTo>
                <a:cubicBezTo>
                  <a:pt x="13406" y="4125"/>
                  <a:pt x="13469" y="4157"/>
                  <a:pt x="13469" y="4157"/>
                </a:cubicBezTo>
                <a:cubicBezTo>
                  <a:pt x="13500" y="4157"/>
                  <a:pt x="13563" y="4125"/>
                  <a:pt x="13531" y="4125"/>
                </a:cubicBezTo>
                <a:cubicBezTo>
                  <a:pt x="13500" y="4063"/>
                  <a:pt x="13531" y="4000"/>
                  <a:pt x="13469" y="3969"/>
                </a:cubicBezTo>
                <a:cubicBezTo>
                  <a:pt x="13375" y="4000"/>
                  <a:pt x="13531" y="4094"/>
                  <a:pt x="13438" y="4125"/>
                </a:cubicBezTo>
                <a:close/>
                <a:moveTo>
                  <a:pt x="27688" y="13625"/>
                </a:moveTo>
                <a:cubicBezTo>
                  <a:pt x="27781" y="13594"/>
                  <a:pt x="27844" y="13563"/>
                  <a:pt x="27875" y="13438"/>
                </a:cubicBezTo>
                <a:cubicBezTo>
                  <a:pt x="27781" y="13469"/>
                  <a:pt x="27656" y="13438"/>
                  <a:pt x="27688" y="13625"/>
                </a:cubicBezTo>
                <a:close/>
                <a:moveTo>
                  <a:pt x="7813" y="2313"/>
                </a:moveTo>
                <a:cubicBezTo>
                  <a:pt x="7750" y="2219"/>
                  <a:pt x="7625" y="2250"/>
                  <a:pt x="7563" y="2219"/>
                </a:cubicBezTo>
                <a:cubicBezTo>
                  <a:pt x="7563" y="2250"/>
                  <a:pt x="7563" y="2313"/>
                  <a:pt x="7563" y="2344"/>
                </a:cubicBezTo>
                <a:cubicBezTo>
                  <a:pt x="7625" y="2250"/>
                  <a:pt x="7719" y="2282"/>
                  <a:pt x="7813" y="2313"/>
                </a:cubicBezTo>
                <a:close/>
                <a:moveTo>
                  <a:pt x="19844" y="5282"/>
                </a:moveTo>
                <a:cubicBezTo>
                  <a:pt x="19875" y="5282"/>
                  <a:pt x="19875" y="5250"/>
                  <a:pt x="19875" y="5219"/>
                </a:cubicBezTo>
                <a:cubicBezTo>
                  <a:pt x="19844" y="5125"/>
                  <a:pt x="19781" y="5157"/>
                  <a:pt x="19688" y="5125"/>
                </a:cubicBezTo>
                <a:cubicBezTo>
                  <a:pt x="19750" y="5219"/>
                  <a:pt x="19781" y="5250"/>
                  <a:pt x="19844" y="5282"/>
                </a:cubicBezTo>
                <a:close/>
                <a:moveTo>
                  <a:pt x="8688" y="10375"/>
                </a:moveTo>
                <a:cubicBezTo>
                  <a:pt x="8656" y="10375"/>
                  <a:pt x="8625" y="10344"/>
                  <a:pt x="8594" y="10375"/>
                </a:cubicBezTo>
                <a:cubicBezTo>
                  <a:pt x="8594" y="10407"/>
                  <a:pt x="8625" y="10438"/>
                  <a:pt x="8656" y="10438"/>
                </a:cubicBezTo>
                <a:cubicBezTo>
                  <a:pt x="8750" y="10438"/>
                  <a:pt x="8813" y="10532"/>
                  <a:pt x="8906" y="10407"/>
                </a:cubicBezTo>
                <a:cubicBezTo>
                  <a:pt x="8813" y="10375"/>
                  <a:pt x="8750" y="10438"/>
                  <a:pt x="8688" y="10375"/>
                </a:cubicBezTo>
                <a:close/>
                <a:moveTo>
                  <a:pt x="3219" y="4594"/>
                </a:moveTo>
                <a:cubicBezTo>
                  <a:pt x="3125" y="4532"/>
                  <a:pt x="3063" y="4657"/>
                  <a:pt x="2938" y="4625"/>
                </a:cubicBezTo>
                <a:cubicBezTo>
                  <a:pt x="3063" y="4688"/>
                  <a:pt x="3063" y="4688"/>
                  <a:pt x="3219" y="4594"/>
                </a:cubicBezTo>
                <a:close/>
                <a:moveTo>
                  <a:pt x="6438" y="10157"/>
                </a:moveTo>
                <a:cubicBezTo>
                  <a:pt x="6469" y="10125"/>
                  <a:pt x="6469" y="10125"/>
                  <a:pt x="6469" y="10125"/>
                </a:cubicBezTo>
                <a:cubicBezTo>
                  <a:pt x="6500" y="10094"/>
                  <a:pt x="6563" y="10125"/>
                  <a:pt x="6594" y="10125"/>
                </a:cubicBezTo>
                <a:cubicBezTo>
                  <a:pt x="6656" y="10125"/>
                  <a:pt x="6719" y="10157"/>
                  <a:pt x="6750" y="10063"/>
                </a:cubicBezTo>
                <a:cubicBezTo>
                  <a:pt x="6656" y="10063"/>
                  <a:pt x="6531" y="10032"/>
                  <a:pt x="6469" y="10125"/>
                </a:cubicBezTo>
                <a:cubicBezTo>
                  <a:pt x="6469" y="10125"/>
                  <a:pt x="6469" y="10125"/>
                  <a:pt x="6438" y="10157"/>
                </a:cubicBezTo>
                <a:cubicBezTo>
                  <a:pt x="6438" y="10157"/>
                  <a:pt x="6438" y="10157"/>
                  <a:pt x="6438" y="10157"/>
                </a:cubicBezTo>
                <a:cubicBezTo>
                  <a:pt x="6344" y="10094"/>
                  <a:pt x="6219" y="10125"/>
                  <a:pt x="6125" y="10094"/>
                </a:cubicBezTo>
                <a:cubicBezTo>
                  <a:pt x="6156" y="10125"/>
                  <a:pt x="6188" y="10125"/>
                  <a:pt x="6188" y="10188"/>
                </a:cubicBezTo>
                <a:lnTo>
                  <a:pt x="6188" y="10188"/>
                </a:lnTo>
                <a:cubicBezTo>
                  <a:pt x="6219" y="10250"/>
                  <a:pt x="6281" y="10188"/>
                  <a:pt x="6313" y="10188"/>
                </a:cubicBezTo>
                <a:cubicBezTo>
                  <a:pt x="6375" y="10188"/>
                  <a:pt x="6438" y="10219"/>
                  <a:pt x="6438" y="10157"/>
                </a:cubicBezTo>
                <a:close/>
                <a:moveTo>
                  <a:pt x="1750" y="5157"/>
                </a:moveTo>
                <a:cubicBezTo>
                  <a:pt x="1844" y="5219"/>
                  <a:pt x="1875" y="5219"/>
                  <a:pt x="2032" y="5188"/>
                </a:cubicBezTo>
                <a:cubicBezTo>
                  <a:pt x="1938" y="5157"/>
                  <a:pt x="1844" y="5125"/>
                  <a:pt x="1750" y="5157"/>
                </a:cubicBezTo>
                <a:close/>
                <a:moveTo>
                  <a:pt x="7844" y="3344"/>
                </a:moveTo>
                <a:cubicBezTo>
                  <a:pt x="7906" y="3313"/>
                  <a:pt x="7969" y="3313"/>
                  <a:pt x="7969" y="3250"/>
                </a:cubicBezTo>
                <a:cubicBezTo>
                  <a:pt x="7969" y="3219"/>
                  <a:pt x="7906" y="3219"/>
                  <a:pt x="7875" y="3188"/>
                </a:cubicBezTo>
                <a:cubicBezTo>
                  <a:pt x="7844" y="3188"/>
                  <a:pt x="7813" y="3188"/>
                  <a:pt x="7813" y="3188"/>
                </a:cubicBezTo>
                <a:cubicBezTo>
                  <a:pt x="7781" y="3188"/>
                  <a:pt x="7781" y="3219"/>
                  <a:pt x="7750" y="3250"/>
                </a:cubicBezTo>
                <a:cubicBezTo>
                  <a:pt x="7781" y="3313"/>
                  <a:pt x="7813" y="3375"/>
                  <a:pt x="7844" y="3344"/>
                </a:cubicBezTo>
                <a:close/>
                <a:moveTo>
                  <a:pt x="9156" y="2625"/>
                </a:moveTo>
                <a:cubicBezTo>
                  <a:pt x="9219" y="2625"/>
                  <a:pt x="9250" y="2625"/>
                  <a:pt x="9250" y="2563"/>
                </a:cubicBezTo>
                <a:cubicBezTo>
                  <a:pt x="9250" y="2500"/>
                  <a:pt x="9219" y="2500"/>
                  <a:pt x="9156" y="2500"/>
                </a:cubicBezTo>
                <a:cubicBezTo>
                  <a:pt x="9125" y="2500"/>
                  <a:pt x="9125" y="2500"/>
                  <a:pt x="9094" y="2500"/>
                </a:cubicBezTo>
                <a:cubicBezTo>
                  <a:pt x="9094" y="2407"/>
                  <a:pt x="9031" y="2375"/>
                  <a:pt x="8969" y="2438"/>
                </a:cubicBezTo>
                <a:cubicBezTo>
                  <a:pt x="8906" y="2469"/>
                  <a:pt x="8875" y="2438"/>
                  <a:pt x="8844" y="2407"/>
                </a:cubicBezTo>
                <a:cubicBezTo>
                  <a:pt x="8750" y="2344"/>
                  <a:pt x="8656" y="2344"/>
                  <a:pt x="8594" y="2282"/>
                </a:cubicBezTo>
                <a:cubicBezTo>
                  <a:pt x="8531" y="2282"/>
                  <a:pt x="8500" y="2219"/>
                  <a:pt x="8469" y="2250"/>
                </a:cubicBezTo>
                <a:cubicBezTo>
                  <a:pt x="8406" y="2313"/>
                  <a:pt x="8438" y="2375"/>
                  <a:pt x="8469" y="2407"/>
                </a:cubicBezTo>
                <a:cubicBezTo>
                  <a:pt x="8531" y="2407"/>
                  <a:pt x="8500" y="2313"/>
                  <a:pt x="8563" y="2313"/>
                </a:cubicBezTo>
                <a:lnTo>
                  <a:pt x="8563" y="2313"/>
                </a:lnTo>
                <a:cubicBezTo>
                  <a:pt x="8625" y="2344"/>
                  <a:pt x="8625" y="2375"/>
                  <a:pt x="8656" y="2438"/>
                </a:cubicBezTo>
                <a:cubicBezTo>
                  <a:pt x="8656" y="2469"/>
                  <a:pt x="8688" y="2500"/>
                  <a:pt x="8719" y="2500"/>
                </a:cubicBezTo>
                <a:cubicBezTo>
                  <a:pt x="8688" y="2375"/>
                  <a:pt x="8750" y="2407"/>
                  <a:pt x="8813" y="2438"/>
                </a:cubicBezTo>
                <a:cubicBezTo>
                  <a:pt x="8813" y="2469"/>
                  <a:pt x="8844" y="2469"/>
                  <a:pt x="8875" y="2500"/>
                </a:cubicBezTo>
                <a:cubicBezTo>
                  <a:pt x="8938" y="2532"/>
                  <a:pt x="9000" y="2469"/>
                  <a:pt x="9094" y="2500"/>
                </a:cubicBezTo>
                <a:cubicBezTo>
                  <a:pt x="9094" y="2532"/>
                  <a:pt x="9094" y="2594"/>
                  <a:pt x="9125" y="2594"/>
                </a:cubicBezTo>
                <a:cubicBezTo>
                  <a:pt x="9156" y="2625"/>
                  <a:pt x="9156" y="2625"/>
                  <a:pt x="9156" y="2625"/>
                </a:cubicBezTo>
                <a:close/>
                <a:moveTo>
                  <a:pt x="13719" y="4375"/>
                </a:moveTo>
                <a:cubicBezTo>
                  <a:pt x="13719" y="4375"/>
                  <a:pt x="13719" y="4375"/>
                  <a:pt x="13719" y="4375"/>
                </a:cubicBezTo>
                <a:cubicBezTo>
                  <a:pt x="13719" y="4375"/>
                  <a:pt x="13719" y="4375"/>
                  <a:pt x="13719" y="4375"/>
                </a:cubicBezTo>
                <a:close/>
                <a:moveTo>
                  <a:pt x="18375" y="15032"/>
                </a:moveTo>
                <a:cubicBezTo>
                  <a:pt x="18500" y="15032"/>
                  <a:pt x="18594" y="15063"/>
                  <a:pt x="18688" y="15000"/>
                </a:cubicBezTo>
                <a:cubicBezTo>
                  <a:pt x="18594" y="15000"/>
                  <a:pt x="18500" y="14969"/>
                  <a:pt x="18375" y="15032"/>
                </a:cubicBezTo>
                <a:close/>
                <a:moveTo>
                  <a:pt x="6406" y="9250"/>
                </a:moveTo>
                <a:cubicBezTo>
                  <a:pt x="6375" y="9188"/>
                  <a:pt x="6313" y="9157"/>
                  <a:pt x="6250" y="9157"/>
                </a:cubicBezTo>
                <a:cubicBezTo>
                  <a:pt x="6219" y="9125"/>
                  <a:pt x="6188" y="9188"/>
                  <a:pt x="6188" y="9188"/>
                </a:cubicBezTo>
                <a:cubicBezTo>
                  <a:pt x="6250" y="9219"/>
                  <a:pt x="6281" y="9282"/>
                  <a:pt x="6344" y="9313"/>
                </a:cubicBezTo>
                <a:cubicBezTo>
                  <a:pt x="6375" y="9313"/>
                  <a:pt x="6406" y="9250"/>
                  <a:pt x="6406" y="9250"/>
                </a:cubicBezTo>
                <a:close/>
                <a:moveTo>
                  <a:pt x="16000" y="14063"/>
                </a:moveTo>
                <a:cubicBezTo>
                  <a:pt x="16000" y="14063"/>
                  <a:pt x="15969" y="14063"/>
                  <a:pt x="15938" y="14063"/>
                </a:cubicBezTo>
                <a:cubicBezTo>
                  <a:pt x="15969" y="14094"/>
                  <a:pt x="15969" y="14094"/>
                  <a:pt x="16000" y="14094"/>
                </a:cubicBezTo>
                <a:cubicBezTo>
                  <a:pt x="16031" y="14157"/>
                  <a:pt x="16094" y="14157"/>
                  <a:pt x="16188" y="14125"/>
                </a:cubicBezTo>
                <a:cubicBezTo>
                  <a:pt x="16188" y="14125"/>
                  <a:pt x="16188" y="14094"/>
                  <a:pt x="16188" y="14094"/>
                </a:cubicBezTo>
                <a:cubicBezTo>
                  <a:pt x="16125" y="14032"/>
                  <a:pt x="16063" y="14063"/>
                  <a:pt x="16000" y="14063"/>
                </a:cubicBezTo>
                <a:close/>
                <a:moveTo>
                  <a:pt x="12094" y="5125"/>
                </a:moveTo>
                <a:cubicBezTo>
                  <a:pt x="12094" y="5094"/>
                  <a:pt x="12063" y="5094"/>
                  <a:pt x="12031" y="5094"/>
                </a:cubicBezTo>
                <a:cubicBezTo>
                  <a:pt x="11969" y="5125"/>
                  <a:pt x="11906" y="5063"/>
                  <a:pt x="11844" y="5125"/>
                </a:cubicBezTo>
                <a:cubicBezTo>
                  <a:pt x="11906" y="5125"/>
                  <a:pt x="11969" y="5188"/>
                  <a:pt x="12031" y="5188"/>
                </a:cubicBezTo>
                <a:cubicBezTo>
                  <a:pt x="12063" y="5188"/>
                  <a:pt x="12094" y="5157"/>
                  <a:pt x="12094" y="5125"/>
                </a:cubicBezTo>
                <a:close/>
                <a:moveTo>
                  <a:pt x="34438" y="4469"/>
                </a:moveTo>
                <a:cubicBezTo>
                  <a:pt x="34469" y="4500"/>
                  <a:pt x="34500" y="4500"/>
                  <a:pt x="34531" y="4469"/>
                </a:cubicBezTo>
                <a:cubicBezTo>
                  <a:pt x="34563" y="4469"/>
                  <a:pt x="34594" y="4469"/>
                  <a:pt x="34625" y="4469"/>
                </a:cubicBezTo>
                <a:cubicBezTo>
                  <a:pt x="34656" y="4438"/>
                  <a:pt x="34688" y="4438"/>
                  <a:pt x="34688" y="4407"/>
                </a:cubicBezTo>
                <a:cubicBezTo>
                  <a:pt x="34688" y="4375"/>
                  <a:pt x="34656" y="4375"/>
                  <a:pt x="34656" y="4407"/>
                </a:cubicBezTo>
                <a:cubicBezTo>
                  <a:pt x="34594" y="4407"/>
                  <a:pt x="34531" y="4407"/>
                  <a:pt x="34500" y="4407"/>
                </a:cubicBezTo>
                <a:cubicBezTo>
                  <a:pt x="34469" y="4407"/>
                  <a:pt x="34438" y="4438"/>
                  <a:pt x="34438" y="4469"/>
                </a:cubicBezTo>
                <a:close/>
                <a:moveTo>
                  <a:pt x="2657" y="5438"/>
                </a:moveTo>
                <a:cubicBezTo>
                  <a:pt x="2563" y="5438"/>
                  <a:pt x="2469" y="5438"/>
                  <a:pt x="2344" y="5438"/>
                </a:cubicBezTo>
                <a:cubicBezTo>
                  <a:pt x="2407" y="5532"/>
                  <a:pt x="2500" y="5532"/>
                  <a:pt x="2563" y="5532"/>
                </a:cubicBezTo>
                <a:cubicBezTo>
                  <a:pt x="2563" y="5532"/>
                  <a:pt x="2594" y="5532"/>
                  <a:pt x="2594" y="5532"/>
                </a:cubicBezTo>
                <a:cubicBezTo>
                  <a:pt x="2625" y="5532"/>
                  <a:pt x="2657" y="5500"/>
                  <a:pt x="2688" y="5500"/>
                </a:cubicBezTo>
                <a:cubicBezTo>
                  <a:pt x="2688" y="5469"/>
                  <a:pt x="2719" y="5438"/>
                  <a:pt x="2657" y="5438"/>
                </a:cubicBezTo>
                <a:close/>
                <a:moveTo>
                  <a:pt x="15125" y="13375"/>
                </a:moveTo>
                <a:cubicBezTo>
                  <a:pt x="15125" y="13313"/>
                  <a:pt x="15156" y="13344"/>
                  <a:pt x="15188" y="13344"/>
                </a:cubicBezTo>
                <a:cubicBezTo>
                  <a:pt x="15188" y="13407"/>
                  <a:pt x="15156" y="13375"/>
                  <a:pt x="15125" y="13375"/>
                </a:cubicBezTo>
                <a:close/>
                <a:moveTo>
                  <a:pt x="15188" y="13344"/>
                </a:moveTo>
                <a:cubicBezTo>
                  <a:pt x="15156" y="13250"/>
                  <a:pt x="15063" y="13313"/>
                  <a:pt x="15031" y="13282"/>
                </a:cubicBezTo>
                <a:cubicBezTo>
                  <a:pt x="15000" y="13282"/>
                  <a:pt x="14938" y="13219"/>
                  <a:pt x="14906" y="13282"/>
                </a:cubicBezTo>
                <a:cubicBezTo>
                  <a:pt x="14875" y="13313"/>
                  <a:pt x="14969" y="13313"/>
                  <a:pt x="15000" y="13344"/>
                </a:cubicBezTo>
                <a:cubicBezTo>
                  <a:pt x="15031" y="13344"/>
                  <a:pt x="15000" y="13375"/>
                  <a:pt x="15000" y="13375"/>
                </a:cubicBezTo>
                <a:cubicBezTo>
                  <a:pt x="15031" y="13344"/>
                  <a:pt x="15094" y="13344"/>
                  <a:pt x="15125" y="13375"/>
                </a:cubicBezTo>
                <a:cubicBezTo>
                  <a:pt x="15281" y="13438"/>
                  <a:pt x="15438" y="13500"/>
                  <a:pt x="15625" y="13469"/>
                </a:cubicBezTo>
                <a:cubicBezTo>
                  <a:pt x="15469" y="13344"/>
                  <a:pt x="15313" y="13407"/>
                  <a:pt x="15188" y="13344"/>
                </a:cubicBezTo>
                <a:close/>
                <a:moveTo>
                  <a:pt x="15000" y="13375"/>
                </a:moveTo>
                <a:cubicBezTo>
                  <a:pt x="14906" y="13469"/>
                  <a:pt x="14750" y="13313"/>
                  <a:pt x="14719" y="13500"/>
                </a:cubicBezTo>
                <a:cubicBezTo>
                  <a:pt x="14719" y="13500"/>
                  <a:pt x="14688" y="13500"/>
                  <a:pt x="14688" y="13469"/>
                </a:cubicBezTo>
                <a:cubicBezTo>
                  <a:pt x="14656" y="13375"/>
                  <a:pt x="14594" y="13438"/>
                  <a:pt x="14563" y="13469"/>
                </a:cubicBezTo>
                <a:cubicBezTo>
                  <a:pt x="14531" y="13500"/>
                  <a:pt x="14594" y="13532"/>
                  <a:pt x="14594" y="13563"/>
                </a:cubicBezTo>
                <a:cubicBezTo>
                  <a:pt x="14594" y="13719"/>
                  <a:pt x="14781" y="13657"/>
                  <a:pt x="14813" y="13750"/>
                </a:cubicBezTo>
                <a:cubicBezTo>
                  <a:pt x="14688" y="13782"/>
                  <a:pt x="14531" y="13782"/>
                  <a:pt x="14406" y="13750"/>
                </a:cubicBezTo>
                <a:cubicBezTo>
                  <a:pt x="14375" y="13750"/>
                  <a:pt x="14344" y="13782"/>
                  <a:pt x="14344" y="13813"/>
                </a:cubicBezTo>
                <a:cubicBezTo>
                  <a:pt x="14344" y="13844"/>
                  <a:pt x="14375" y="13844"/>
                  <a:pt x="14375" y="13844"/>
                </a:cubicBezTo>
                <a:cubicBezTo>
                  <a:pt x="14531" y="13844"/>
                  <a:pt x="14719" y="13875"/>
                  <a:pt x="14844" y="13813"/>
                </a:cubicBezTo>
                <a:cubicBezTo>
                  <a:pt x="14906" y="13782"/>
                  <a:pt x="15000" y="13782"/>
                  <a:pt x="14938" y="13688"/>
                </a:cubicBezTo>
                <a:cubicBezTo>
                  <a:pt x="14938" y="13625"/>
                  <a:pt x="14969" y="13625"/>
                  <a:pt x="15000" y="13625"/>
                </a:cubicBezTo>
                <a:lnTo>
                  <a:pt x="15000" y="13625"/>
                </a:lnTo>
                <a:cubicBezTo>
                  <a:pt x="15094" y="13625"/>
                  <a:pt x="15188" y="13625"/>
                  <a:pt x="15313" y="13625"/>
                </a:cubicBezTo>
                <a:cubicBezTo>
                  <a:pt x="15375" y="13625"/>
                  <a:pt x="15438" y="13625"/>
                  <a:pt x="15500" y="13594"/>
                </a:cubicBezTo>
                <a:cubicBezTo>
                  <a:pt x="15500" y="13563"/>
                  <a:pt x="15531" y="13563"/>
                  <a:pt x="15531" y="13532"/>
                </a:cubicBezTo>
                <a:cubicBezTo>
                  <a:pt x="15500" y="13500"/>
                  <a:pt x="15500" y="13500"/>
                  <a:pt x="15469" y="13532"/>
                </a:cubicBezTo>
                <a:cubicBezTo>
                  <a:pt x="15313" y="13563"/>
                  <a:pt x="15156" y="13532"/>
                  <a:pt x="15031" y="13500"/>
                </a:cubicBezTo>
                <a:cubicBezTo>
                  <a:pt x="14969" y="13469"/>
                  <a:pt x="14969" y="13438"/>
                  <a:pt x="15000" y="13375"/>
                </a:cubicBezTo>
                <a:close/>
                <a:moveTo>
                  <a:pt x="6125" y="2063"/>
                </a:moveTo>
                <a:cubicBezTo>
                  <a:pt x="6156" y="2063"/>
                  <a:pt x="6188" y="2094"/>
                  <a:pt x="6188" y="2032"/>
                </a:cubicBezTo>
                <a:cubicBezTo>
                  <a:pt x="6188" y="2000"/>
                  <a:pt x="6188" y="2000"/>
                  <a:pt x="6156" y="1969"/>
                </a:cubicBezTo>
                <a:cubicBezTo>
                  <a:pt x="6094" y="1969"/>
                  <a:pt x="6031" y="1938"/>
                  <a:pt x="5938" y="1907"/>
                </a:cubicBezTo>
                <a:cubicBezTo>
                  <a:pt x="5969" y="2032"/>
                  <a:pt x="6063" y="2000"/>
                  <a:pt x="6125" y="2063"/>
                </a:cubicBezTo>
                <a:close/>
                <a:moveTo>
                  <a:pt x="13938" y="12750"/>
                </a:moveTo>
                <a:cubicBezTo>
                  <a:pt x="13938" y="12688"/>
                  <a:pt x="13875" y="12688"/>
                  <a:pt x="13875" y="12688"/>
                </a:cubicBezTo>
                <a:cubicBezTo>
                  <a:pt x="13813" y="12719"/>
                  <a:pt x="13750" y="12719"/>
                  <a:pt x="13719" y="12782"/>
                </a:cubicBezTo>
                <a:cubicBezTo>
                  <a:pt x="13719" y="12813"/>
                  <a:pt x="13750" y="12844"/>
                  <a:pt x="13813" y="12844"/>
                </a:cubicBezTo>
                <a:cubicBezTo>
                  <a:pt x="13813" y="12782"/>
                  <a:pt x="13906" y="12813"/>
                  <a:pt x="13938" y="12750"/>
                </a:cubicBezTo>
                <a:close/>
                <a:moveTo>
                  <a:pt x="14750" y="4875"/>
                </a:moveTo>
                <a:cubicBezTo>
                  <a:pt x="14781" y="4875"/>
                  <a:pt x="14813" y="4844"/>
                  <a:pt x="14813" y="4813"/>
                </a:cubicBezTo>
                <a:cubicBezTo>
                  <a:pt x="14844" y="4750"/>
                  <a:pt x="14781" y="4719"/>
                  <a:pt x="14750" y="4719"/>
                </a:cubicBezTo>
                <a:cubicBezTo>
                  <a:pt x="14688" y="4719"/>
                  <a:pt x="14656" y="4750"/>
                  <a:pt x="14656" y="4782"/>
                </a:cubicBezTo>
                <a:cubicBezTo>
                  <a:pt x="14656" y="4813"/>
                  <a:pt x="14656" y="4875"/>
                  <a:pt x="14750" y="4875"/>
                </a:cubicBezTo>
                <a:close/>
                <a:moveTo>
                  <a:pt x="2282" y="4625"/>
                </a:moveTo>
                <a:cubicBezTo>
                  <a:pt x="2375" y="4657"/>
                  <a:pt x="2469" y="4688"/>
                  <a:pt x="2594" y="4688"/>
                </a:cubicBezTo>
                <a:cubicBezTo>
                  <a:pt x="2532" y="4625"/>
                  <a:pt x="2375" y="4563"/>
                  <a:pt x="2282" y="4625"/>
                </a:cubicBezTo>
                <a:close/>
                <a:moveTo>
                  <a:pt x="8125" y="2438"/>
                </a:moveTo>
                <a:cubicBezTo>
                  <a:pt x="8063" y="2438"/>
                  <a:pt x="8000" y="2313"/>
                  <a:pt x="7875" y="2344"/>
                </a:cubicBezTo>
                <a:cubicBezTo>
                  <a:pt x="7969" y="2438"/>
                  <a:pt x="8063" y="2438"/>
                  <a:pt x="8125" y="2438"/>
                </a:cubicBezTo>
                <a:close/>
                <a:moveTo>
                  <a:pt x="6469" y="9282"/>
                </a:moveTo>
                <a:cubicBezTo>
                  <a:pt x="6594" y="9344"/>
                  <a:pt x="6656" y="9375"/>
                  <a:pt x="6750" y="9313"/>
                </a:cubicBezTo>
                <a:cubicBezTo>
                  <a:pt x="6656" y="9313"/>
                  <a:pt x="6594" y="9219"/>
                  <a:pt x="6469" y="9282"/>
                </a:cubicBezTo>
                <a:close/>
                <a:moveTo>
                  <a:pt x="34906" y="7969"/>
                </a:moveTo>
                <a:cubicBezTo>
                  <a:pt x="34813" y="7969"/>
                  <a:pt x="34750" y="8032"/>
                  <a:pt x="34688" y="8125"/>
                </a:cubicBezTo>
                <a:cubicBezTo>
                  <a:pt x="34813" y="8094"/>
                  <a:pt x="34875" y="8063"/>
                  <a:pt x="34938" y="8000"/>
                </a:cubicBezTo>
                <a:cubicBezTo>
                  <a:pt x="34938" y="8000"/>
                  <a:pt x="34938" y="7969"/>
                  <a:pt x="34938" y="7969"/>
                </a:cubicBezTo>
                <a:cubicBezTo>
                  <a:pt x="34938" y="7938"/>
                  <a:pt x="34906" y="7969"/>
                  <a:pt x="34906" y="7969"/>
                </a:cubicBezTo>
                <a:close/>
                <a:moveTo>
                  <a:pt x="17938" y="14907"/>
                </a:moveTo>
                <a:cubicBezTo>
                  <a:pt x="18063" y="14907"/>
                  <a:pt x="18156" y="14875"/>
                  <a:pt x="18250" y="14782"/>
                </a:cubicBezTo>
                <a:cubicBezTo>
                  <a:pt x="18125" y="14782"/>
                  <a:pt x="18031" y="14813"/>
                  <a:pt x="17938" y="14907"/>
                </a:cubicBezTo>
                <a:close/>
                <a:moveTo>
                  <a:pt x="10438" y="4094"/>
                </a:moveTo>
                <a:cubicBezTo>
                  <a:pt x="10313" y="4000"/>
                  <a:pt x="10313" y="4000"/>
                  <a:pt x="10250" y="4063"/>
                </a:cubicBezTo>
                <a:cubicBezTo>
                  <a:pt x="10188" y="4157"/>
                  <a:pt x="10313" y="4157"/>
                  <a:pt x="10313" y="4188"/>
                </a:cubicBezTo>
                <a:cubicBezTo>
                  <a:pt x="10313" y="4188"/>
                  <a:pt x="10344" y="4188"/>
                  <a:pt x="10344" y="4188"/>
                </a:cubicBezTo>
                <a:cubicBezTo>
                  <a:pt x="10281" y="4063"/>
                  <a:pt x="10438" y="4125"/>
                  <a:pt x="10438" y="4094"/>
                </a:cubicBezTo>
                <a:close/>
                <a:moveTo>
                  <a:pt x="21844" y="14875"/>
                </a:moveTo>
                <a:cubicBezTo>
                  <a:pt x="21688" y="14875"/>
                  <a:pt x="21594" y="14875"/>
                  <a:pt x="21500" y="14969"/>
                </a:cubicBezTo>
                <a:cubicBezTo>
                  <a:pt x="21594" y="14938"/>
                  <a:pt x="21719" y="14969"/>
                  <a:pt x="21844" y="14875"/>
                </a:cubicBezTo>
                <a:close/>
                <a:moveTo>
                  <a:pt x="24594" y="14125"/>
                </a:moveTo>
                <a:cubicBezTo>
                  <a:pt x="24625" y="14125"/>
                  <a:pt x="24688" y="14094"/>
                  <a:pt x="24688" y="14032"/>
                </a:cubicBezTo>
                <a:cubicBezTo>
                  <a:pt x="24688" y="14032"/>
                  <a:pt x="24656" y="14000"/>
                  <a:pt x="24656" y="14000"/>
                </a:cubicBezTo>
                <a:cubicBezTo>
                  <a:pt x="24625" y="14094"/>
                  <a:pt x="24563" y="14032"/>
                  <a:pt x="24531" y="14032"/>
                </a:cubicBezTo>
                <a:cubicBezTo>
                  <a:pt x="24500" y="14032"/>
                  <a:pt x="24469" y="14063"/>
                  <a:pt x="24469" y="14094"/>
                </a:cubicBezTo>
                <a:cubicBezTo>
                  <a:pt x="24469" y="14094"/>
                  <a:pt x="24438" y="14125"/>
                  <a:pt x="24469" y="14157"/>
                </a:cubicBezTo>
                <a:cubicBezTo>
                  <a:pt x="24531" y="14188"/>
                  <a:pt x="24563" y="14157"/>
                  <a:pt x="24594" y="14125"/>
                </a:cubicBezTo>
                <a:close/>
                <a:moveTo>
                  <a:pt x="1938" y="4875"/>
                </a:moveTo>
                <a:cubicBezTo>
                  <a:pt x="1813" y="4813"/>
                  <a:pt x="1719" y="4782"/>
                  <a:pt x="1563" y="4813"/>
                </a:cubicBezTo>
                <a:cubicBezTo>
                  <a:pt x="1688" y="4907"/>
                  <a:pt x="1813" y="4875"/>
                  <a:pt x="1938" y="4875"/>
                </a:cubicBezTo>
                <a:close/>
                <a:moveTo>
                  <a:pt x="19438" y="14344"/>
                </a:moveTo>
                <a:cubicBezTo>
                  <a:pt x="19438" y="14344"/>
                  <a:pt x="19406" y="14344"/>
                  <a:pt x="19406" y="14344"/>
                </a:cubicBezTo>
                <a:cubicBezTo>
                  <a:pt x="19344" y="14375"/>
                  <a:pt x="19281" y="14469"/>
                  <a:pt x="19188" y="14407"/>
                </a:cubicBezTo>
                <a:cubicBezTo>
                  <a:pt x="19188" y="14407"/>
                  <a:pt x="19188" y="14438"/>
                  <a:pt x="19188" y="14438"/>
                </a:cubicBezTo>
                <a:cubicBezTo>
                  <a:pt x="19188" y="14438"/>
                  <a:pt x="19188" y="14469"/>
                  <a:pt x="19188" y="14469"/>
                </a:cubicBezTo>
                <a:cubicBezTo>
                  <a:pt x="19219" y="14500"/>
                  <a:pt x="19250" y="14469"/>
                  <a:pt x="19281" y="14469"/>
                </a:cubicBezTo>
                <a:cubicBezTo>
                  <a:pt x="19344" y="14500"/>
                  <a:pt x="19375" y="14469"/>
                  <a:pt x="19438" y="14438"/>
                </a:cubicBezTo>
                <a:cubicBezTo>
                  <a:pt x="19469" y="14407"/>
                  <a:pt x="19469" y="14375"/>
                  <a:pt x="19438" y="14344"/>
                </a:cubicBezTo>
                <a:close/>
                <a:moveTo>
                  <a:pt x="16125" y="13500"/>
                </a:moveTo>
                <a:cubicBezTo>
                  <a:pt x="15969" y="13469"/>
                  <a:pt x="15875" y="13438"/>
                  <a:pt x="15750" y="13500"/>
                </a:cubicBezTo>
                <a:cubicBezTo>
                  <a:pt x="15875" y="13469"/>
                  <a:pt x="15969" y="13594"/>
                  <a:pt x="16125" y="13500"/>
                </a:cubicBezTo>
                <a:close/>
                <a:moveTo>
                  <a:pt x="10781" y="4313"/>
                </a:moveTo>
                <a:cubicBezTo>
                  <a:pt x="10844" y="4407"/>
                  <a:pt x="10938" y="4344"/>
                  <a:pt x="11031" y="4375"/>
                </a:cubicBezTo>
                <a:cubicBezTo>
                  <a:pt x="10969" y="4313"/>
                  <a:pt x="10906" y="4313"/>
                  <a:pt x="10875" y="4219"/>
                </a:cubicBezTo>
                <a:cubicBezTo>
                  <a:pt x="10844" y="4188"/>
                  <a:pt x="10813" y="4219"/>
                  <a:pt x="10781" y="4250"/>
                </a:cubicBezTo>
                <a:cubicBezTo>
                  <a:pt x="10719" y="4282"/>
                  <a:pt x="10781" y="4282"/>
                  <a:pt x="10781" y="4313"/>
                </a:cubicBezTo>
                <a:close/>
                <a:moveTo>
                  <a:pt x="17031" y="14813"/>
                </a:moveTo>
                <a:cubicBezTo>
                  <a:pt x="17156" y="14813"/>
                  <a:pt x="17250" y="14938"/>
                  <a:pt x="17406" y="14844"/>
                </a:cubicBezTo>
                <a:cubicBezTo>
                  <a:pt x="17250" y="14813"/>
                  <a:pt x="17156" y="14750"/>
                  <a:pt x="17031" y="14813"/>
                </a:cubicBezTo>
                <a:close/>
                <a:moveTo>
                  <a:pt x="10469" y="3094"/>
                </a:moveTo>
                <a:cubicBezTo>
                  <a:pt x="10500" y="3094"/>
                  <a:pt x="10531" y="3125"/>
                  <a:pt x="10563" y="3094"/>
                </a:cubicBezTo>
                <a:cubicBezTo>
                  <a:pt x="10594" y="3063"/>
                  <a:pt x="10563" y="3032"/>
                  <a:pt x="10531" y="3000"/>
                </a:cubicBezTo>
                <a:cubicBezTo>
                  <a:pt x="10469" y="2938"/>
                  <a:pt x="10375" y="2907"/>
                  <a:pt x="10281" y="2938"/>
                </a:cubicBezTo>
                <a:cubicBezTo>
                  <a:pt x="10313" y="3000"/>
                  <a:pt x="10469" y="2969"/>
                  <a:pt x="10438" y="3094"/>
                </a:cubicBezTo>
                <a:cubicBezTo>
                  <a:pt x="10500" y="3188"/>
                  <a:pt x="10563" y="3219"/>
                  <a:pt x="10625" y="3250"/>
                </a:cubicBezTo>
                <a:cubicBezTo>
                  <a:pt x="10656" y="3282"/>
                  <a:pt x="10688" y="3250"/>
                  <a:pt x="10688" y="3313"/>
                </a:cubicBezTo>
                <a:cubicBezTo>
                  <a:pt x="10688" y="3313"/>
                  <a:pt x="10656" y="3344"/>
                  <a:pt x="10656" y="3344"/>
                </a:cubicBezTo>
                <a:cubicBezTo>
                  <a:pt x="10625" y="3282"/>
                  <a:pt x="10500" y="3438"/>
                  <a:pt x="10531" y="3282"/>
                </a:cubicBezTo>
                <a:cubicBezTo>
                  <a:pt x="10531" y="3250"/>
                  <a:pt x="10500" y="3250"/>
                  <a:pt x="10469" y="3250"/>
                </a:cubicBezTo>
                <a:cubicBezTo>
                  <a:pt x="10406" y="3250"/>
                  <a:pt x="10375" y="3250"/>
                  <a:pt x="10281" y="3250"/>
                </a:cubicBezTo>
                <a:lnTo>
                  <a:pt x="10281" y="3250"/>
                </a:lnTo>
                <a:cubicBezTo>
                  <a:pt x="10375" y="3219"/>
                  <a:pt x="10281" y="3032"/>
                  <a:pt x="10438" y="3094"/>
                </a:cubicBezTo>
                <a:cubicBezTo>
                  <a:pt x="10438" y="3063"/>
                  <a:pt x="10469" y="3063"/>
                  <a:pt x="10469" y="3094"/>
                </a:cubicBezTo>
                <a:close/>
                <a:moveTo>
                  <a:pt x="9250" y="4032"/>
                </a:moveTo>
                <a:cubicBezTo>
                  <a:pt x="9156" y="3938"/>
                  <a:pt x="9094" y="3844"/>
                  <a:pt x="8938" y="3813"/>
                </a:cubicBezTo>
                <a:cubicBezTo>
                  <a:pt x="9031" y="3907"/>
                  <a:pt x="9063" y="4063"/>
                  <a:pt x="9250" y="4032"/>
                </a:cubicBezTo>
                <a:close/>
                <a:moveTo>
                  <a:pt x="16250" y="14375"/>
                </a:moveTo>
                <a:cubicBezTo>
                  <a:pt x="16219" y="14375"/>
                  <a:pt x="16219" y="14375"/>
                  <a:pt x="16219" y="14407"/>
                </a:cubicBezTo>
                <a:cubicBezTo>
                  <a:pt x="16219" y="14438"/>
                  <a:pt x="16250" y="14438"/>
                  <a:pt x="16250" y="14438"/>
                </a:cubicBezTo>
                <a:cubicBezTo>
                  <a:pt x="16344" y="14375"/>
                  <a:pt x="16469" y="14438"/>
                  <a:pt x="16563" y="14313"/>
                </a:cubicBezTo>
                <a:cubicBezTo>
                  <a:pt x="16438" y="14282"/>
                  <a:pt x="16344" y="14344"/>
                  <a:pt x="16250" y="14375"/>
                </a:cubicBezTo>
                <a:close/>
                <a:moveTo>
                  <a:pt x="9469" y="4188"/>
                </a:moveTo>
                <a:cubicBezTo>
                  <a:pt x="9406" y="4125"/>
                  <a:pt x="9313" y="4125"/>
                  <a:pt x="9250" y="4188"/>
                </a:cubicBezTo>
                <a:cubicBezTo>
                  <a:pt x="9313" y="4125"/>
                  <a:pt x="9375" y="4438"/>
                  <a:pt x="9469" y="4188"/>
                </a:cubicBezTo>
                <a:close/>
                <a:moveTo>
                  <a:pt x="17781" y="13969"/>
                </a:moveTo>
                <a:cubicBezTo>
                  <a:pt x="17656" y="14000"/>
                  <a:pt x="17500" y="13907"/>
                  <a:pt x="17375" y="14063"/>
                </a:cubicBezTo>
                <a:cubicBezTo>
                  <a:pt x="17531" y="14063"/>
                  <a:pt x="17656" y="14063"/>
                  <a:pt x="17781" y="13969"/>
                </a:cubicBezTo>
                <a:close/>
                <a:moveTo>
                  <a:pt x="1063" y="6375"/>
                </a:moveTo>
                <a:cubicBezTo>
                  <a:pt x="1094" y="6344"/>
                  <a:pt x="1063" y="6282"/>
                  <a:pt x="1063" y="6219"/>
                </a:cubicBezTo>
                <a:cubicBezTo>
                  <a:pt x="1000" y="6282"/>
                  <a:pt x="907" y="6282"/>
                  <a:pt x="844" y="6313"/>
                </a:cubicBezTo>
                <a:cubicBezTo>
                  <a:pt x="938" y="6375"/>
                  <a:pt x="1032" y="6407"/>
                  <a:pt x="1063" y="6375"/>
                </a:cubicBezTo>
                <a:close/>
                <a:moveTo>
                  <a:pt x="6500" y="9375"/>
                </a:moveTo>
                <a:cubicBezTo>
                  <a:pt x="6375" y="9407"/>
                  <a:pt x="6281" y="9313"/>
                  <a:pt x="6188" y="9407"/>
                </a:cubicBezTo>
                <a:cubicBezTo>
                  <a:pt x="6281" y="9438"/>
                  <a:pt x="6375" y="9469"/>
                  <a:pt x="6500" y="9375"/>
                </a:cubicBezTo>
                <a:close/>
                <a:moveTo>
                  <a:pt x="6906" y="10500"/>
                </a:moveTo>
                <a:cubicBezTo>
                  <a:pt x="7000" y="10500"/>
                  <a:pt x="7094" y="10500"/>
                  <a:pt x="7219" y="10469"/>
                </a:cubicBezTo>
                <a:cubicBezTo>
                  <a:pt x="7063" y="10375"/>
                  <a:pt x="7000" y="10344"/>
                  <a:pt x="6906" y="10500"/>
                </a:cubicBezTo>
                <a:close/>
                <a:moveTo>
                  <a:pt x="3219" y="8719"/>
                </a:moveTo>
                <a:cubicBezTo>
                  <a:pt x="3094" y="8688"/>
                  <a:pt x="2969" y="8719"/>
                  <a:pt x="2844" y="8719"/>
                </a:cubicBezTo>
                <a:cubicBezTo>
                  <a:pt x="2844" y="8719"/>
                  <a:pt x="2844" y="8719"/>
                  <a:pt x="2844" y="8719"/>
                </a:cubicBezTo>
                <a:cubicBezTo>
                  <a:pt x="2907" y="8719"/>
                  <a:pt x="2969" y="8750"/>
                  <a:pt x="3063" y="8750"/>
                </a:cubicBezTo>
                <a:cubicBezTo>
                  <a:pt x="3094" y="8750"/>
                  <a:pt x="3157" y="8782"/>
                  <a:pt x="3188" y="8782"/>
                </a:cubicBezTo>
                <a:cubicBezTo>
                  <a:pt x="3219" y="8782"/>
                  <a:pt x="3282" y="8813"/>
                  <a:pt x="3282" y="8750"/>
                </a:cubicBezTo>
                <a:cubicBezTo>
                  <a:pt x="3282" y="8688"/>
                  <a:pt x="3250" y="8719"/>
                  <a:pt x="3219" y="8719"/>
                </a:cubicBezTo>
                <a:close/>
                <a:moveTo>
                  <a:pt x="32719" y="1532"/>
                </a:moveTo>
                <a:cubicBezTo>
                  <a:pt x="32813" y="1532"/>
                  <a:pt x="32906" y="1469"/>
                  <a:pt x="32906" y="1313"/>
                </a:cubicBezTo>
                <a:cubicBezTo>
                  <a:pt x="32813" y="1375"/>
                  <a:pt x="32781" y="1469"/>
                  <a:pt x="32688" y="1469"/>
                </a:cubicBezTo>
                <a:cubicBezTo>
                  <a:pt x="32656" y="1438"/>
                  <a:pt x="32625" y="1438"/>
                  <a:pt x="32625" y="1500"/>
                </a:cubicBezTo>
                <a:cubicBezTo>
                  <a:pt x="32625" y="1532"/>
                  <a:pt x="32688" y="1532"/>
                  <a:pt x="32719" y="1532"/>
                </a:cubicBezTo>
                <a:close/>
                <a:moveTo>
                  <a:pt x="9438" y="3000"/>
                </a:moveTo>
                <a:cubicBezTo>
                  <a:pt x="9469" y="3000"/>
                  <a:pt x="9500" y="2969"/>
                  <a:pt x="9500" y="2969"/>
                </a:cubicBezTo>
                <a:cubicBezTo>
                  <a:pt x="9531" y="2938"/>
                  <a:pt x="9531" y="2907"/>
                  <a:pt x="9563" y="2907"/>
                </a:cubicBezTo>
                <a:cubicBezTo>
                  <a:pt x="9469" y="2907"/>
                  <a:pt x="9313" y="2750"/>
                  <a:pt x="9281" y="2969"/>
                </a:cubicBezTo>
                <a:cubicBezTo>
                  <a:pt x="9313" y="3063"/>
                  <a:pt x="9375" y="3000"/>
                  <a:pt x="9438" y="3000"/>
                </a:cubicBezTo>
                <a:close/>
                <a:moveTo>
                  <a:pt x="2000" y="6407"/>
                </a:moveTo>
                <a:cubicBezTo>
                  <a:pt x="2000" y="6407"/>
                  <a:pt x="2032" y="6375"/>
                  <a:pt x="2032" y="6375"/>
                </a:cubicBezTo>
                <a:cubicBezTo>
                  <a:pt x="2032" y="6344"/>
                  <a:pt x="2000" y="6344"/>
                  <a:pt x="2000" y="6313"/>
                </a:cubicBezTo>
                <a:cubicBezTo>
                  <a:pt x="1938" y="6313"/>
                  <a:pt x="1875" y="6313"/>
                  <a:pt x="1813" y="6313"/>
                </a:cubicBezTo>
                <a:cubicBezTo>
                  <a:pt x="1750" y="6344"/>
                  <a:pt x="1782" y="6407"/>
                  <a:pt x="1782" y="6438"/>
                </a:cubicBezTo>
                <a:cubicBezTo>
                  <a:pt x="1750" y="6469"/>
                  <a:pt x="1750" y="6469"/>
                  <a:pt x="1750" y="6500"/>
                </a:cubicBezTo>
                <a:cubicBezTo>
                  <a:pt x="1782" y="6500"/>
                  <a:pt x="1813" y="6500"/>
                  <a:pt x="1813" y="6500"/>
                </a:cubicBezTo>
                <a:cubicBezTo>
                  <a:pt x="1875" y="6438"/>
                  <a:pt x="1907" y="6375"/>
                  <a:pt x="2000" y="6407"/>
                </a:cubicBezTo>
                <a:close/>
                <a:moveTo>
                  <a:pt x="5313" y="2532"/>
                </a:moveTo>
                <a:cubicBezTo>
                  <a:pt x="5281" y="2563"/>
                  <a:pt x="5344" y="2594"/>
                  <a:pt x="5375" y="2625"/>
                </a:cubicBezTo>
                <a:cubicBezTo>
                  <a:pt x="5406" y="2625"/>
                  <a:pt x="5469" y="2688"/>
                  <a:pt x="5531" y="2657"/>
                </a:cubicBezTo>
                <a:cubicBezTo>
                  <a:pt x="5531" y="2657"/>
                  <a:pt x="5594" y="2688"/>
                  <a:pt x="5594" y="2657"/>
                </a:cubicBezTo>
                <a:cubicBezTo>
                  <a:pt x="5594" y="2594"/>
                  <a:pt x="5563" y="2594"/>
                  <a:pt x="5531" y="2594"/>
                </a:cubicBezTo>
                <a:cubicBezTo>
                  <a:pt x="5500" y="2563"/>
                  <a:pt x="5469" y="2532"/>
                  <a:pt x="5438" y="2532"/>
                </a:cubicBezTo>
                <a:cubicBezTo>
                  <a:pt x="5406" y="2500"/>
                  <a:pt x="5344" y="2500"/>
                  <a:pt x="5313" y="2532"/>
                </a:cubicBezTo>
                <a:close/>
                <a:moveTo>
                  <a:pt x="8969" y="11282"/>
                </a:moveTo>
                <a:cubicBezTo>
                  <a:pt x="9094" y="11282"/>
                  <a:pt x="9219" y="11313"/>
                  <a:pt x="9313" y="11219"/>
                </a:cubicBezTo>
                <a:cubicBezTo>
                  <a:pt x="9188" y="11250"/>
                  <a:pt x="9063" y="11125"/>
                  <a:pt x="8969" y="11282"/>
                </a:cubicBezTo>
                <a:close/>
                <a:moveTo>
                  <a:pt x="34063" y="4344"/>
                </a:moveTo>
                <a:cubicBezTo>
                  <a:pt x="34219" y="4407"/>
                  <a:pt x="34344" y="4313"/>
                  <a:pt x="34469" y="4219"/>
                </a:cubicBezTo>
                <a:cubicBezTo>
                  <a:pt x="34313" y="4188"/>
                  <a:pt x="34188" y="4313"/>
                  <a:pt x="34063" y="4344"/>
                </a:cubicBezTo>
                <a:close/>
                <a:moveTo>
                  <a:pt x="6281" y="4125"/>
                </a:moveTo>
                <a:cubicBezTo>
                  <a:pt x="6281" y="4125"/>
                  <a:pt x="6250" y="4125"/>
                  <a:pt x="6250" y="4157"/>
                </a:cubicBezTo>
                <a:cubicBezTo>
                  <a:pt x="6250" y="4125"/>
                  <a:pt x="6250" y="4125"/>
                  <a:pt x="6250" y="4125"/>
                </a:cubicBezTo>
                <a:cubicBezTo>
                  <a:pt x="6250" y="4125"/>
                  <a:pt x="6219" y="4125"/>
                  <a:pt x="6219" y="4125"/>
                </a:cubicBezTo>
                <a:cubicBezTo>
                  <a:pt x="6188" y="4157"/>
                  <a:pt x="6125" y="4094"/>
                  <a:pt x="6125" y="4157"/>
                </a:cubicBezTo>
                <a:cubicBezTo>
                  <a:pt x="6094" y="4219"/>
                  <a:pt x="6188" y="4219"/>
                  <a:pt x="6219" y="4250"/>
                </a:cubicBezTo>
                <a:cubicBezTo>
                  <a:pt x="6313" y="4282"/>
                  <a:pt x="6375" y="4219"/>
                  <a:pt x="6406" y="4157"/>
                </a:cubicBezTo>
                <a:cubicBezTo>
                  <a:pt x="6375" y="4032"/>
                  <a:pt x="6344" y="4063"/>
                  <a:pt x="6281" y="4125"/>
                </a:cubicBezTo>
                <a:close/>
                <a:moveTo>
                  <a:pt x="4094" y="8875"/>
                </a:moveTo>
                <a:cubicBezTo>
                  <a:pt x="4250" y="9000"/>
                  <a:pt x="4375" y="9000"/>
                  <a:pt x="4500" y="8875"/>
                </a:cubicBezTo>
                <a:cubicBezTo>
                  <a:pt x="4375" y="8875"/>
                  <a:pt x="4219" y="8844"/>
                  <a:pt x="4094" y="8875"/>
                </a:cubicBezTo>
                <a:close/>
                <a:moveTo>
                  <a:pt x="6438" y="10157"/>
                </a:moveTo>
                <a:cubicBezTo>
                  <a:pt x="6438" y="10157"/>
                  <a:pt x="6438" y="10157"/>
                  <a:pt x="6438" y="10157"/>
                </a:cubicBezTo>
                <a:cubicBezTo>
                  <a:pt x="6438" y="10157"/>
                  <a:pt x="6438" y="10157"/>
                  <a:pt x="6438" y="10157"/>
                </a:cubicBezTo>
                <a:close/>
                <a:moveTo>
                  <a:pt x="9563" y="3657"/>
                </a:moveTo>
                <a:cubicBezTo>
                  <a:pt x="9594" y="3563"/>
                  <a:pt x="9563" y="3594"/>
                  <a:pt x="9500" y="3563"/>
                </a:cubicBezTo>
                <a:cubicBezTo>
                  <a:pt x="9406" y="3532"/>
                  <a:pt x="9438" y="3657"/>
                  <a:pt x="9375" y="3657"/>
                </a:cubicBezTo>
                <a:cubicBezTo>
                  <a:pt x="9375" y="3688"/>
                  <a:pt x="9375" y="3688"/>
                  <a:pt x="9406" y="3719"/>
                </a:cubicBezTo>
                <a:cubicBezTo>
                  <a:pt x="9469" y="3688"/>
                  <a:pt x="9531" y="3782"/>
                  <a:pt x="9594" y="3782"/>
                </a:cubicBezTo>
                <a:cubicBezTo>
                  <a:pt x="9656" y="3688"/>
                  <a:pt x="9531" y="3688"/>
                  <a:pt x="9563" y="3657"/>
                </a:cubicBezTo>
                <a:close/>
                <a:moveTo>
                  <a:pt x="3063" y="4938"/>
                </a:moveTo>
                <a:cubicBezTo>
                  <a:pt x="3219" y="5000"/>
                  <a:pt x="3407" y="5063"/>
                  <a:pt x="3563" y="5125"/>
                </a:cubicBezTo>
                <a:cubicBezTo>
                  <a:pt x="3438" y="4969"/>
                  <a:pt x="3250" y="4969"/>
                  <a:pt x="3063" y="4938"/>
                </a:cubicBezTo>
                <a:close/>
                <a:moveTo>
                  <a:pt x="12719" y="12969"/>
                </a:moveTo>
                <a:cubicBezTo>
                  <a:pt x="12594" y="12969"/>
                  <a:pt x="12500" y="12969"/>
                  <a:pt x="12375" y="13032"/>
                </a:cubicBezTo>
                <a:cubicBezTo>
                  <a:pt x="12531" y="13063"/>
                  <a:pt x="12656" y="13000"/>
                  <a:pt x="12750" y="13125"/>
                </a:cubicBezTo>
                <a:cubicBezTo>
                  <a:pt x="12719" y="13063"/>
                  <a:pt x="12781" y="12969"/>
                  <a:pt x="12719" y="12969"/>
                </a:cubicBezTo>
                <a:close/>
                <a:moveTo>
                  <a:pt x="34531" y="7938"/>
                </a:moveTo>
                <a:cubicBezTo>
                  <a:pt x="34531" y="7938"/>
                  <a:pt x="34500" y="7938"/>
                  <a:pt x="34500" y="7938"/>
                </a:cubicBezTo>
                <a:cubicBezTo>
                  <a:pt x="34438" y="7969"/>
                  <a:pt x="34406" y="8000"/>
                  <a:pt x="34375" y="8032"/>
                </a:cubicBezTo>
                <a:cubicBezTo>
                  <a:pt x="34375" y="8032"/>
                  <a:pt x="34375" y="8063"/>
                  <a:pt x="34406" y="8063"/>
                </a:cubicBezTo>
                <a:cubicBezTo>
                  <a:pt x="34438" y="8094"/>
                  <a:pt x="34500" y="8125"/>
                  <a:pt x="34531" y="8032"/>
                </a:cubicBezTo>
                <a:cubicBezTo>
                  <a:pt x="34531" y="8032"/>
                  <a:pt x="34563" y="8032"/>
                  <a:pt x="34563" y="8032"/>
                </a:cubicBezTo>
                <a:cubicBezTo>
                  <a:pt x="34594" y="8032"/>
                  <a:pt x="34625" y="8000"/>
                  <a:pt x="34625" y="7969"/>
                </a:cubicBezTo>
                <a:cubicBezTo>
                  <a:pt x="34625" y="7907"/>
                  <a:pt x="34563" y="7938"/>
                  <a:pt x="34531" y="7938"/>
                </a:cubicBezTo>
                <a:close/>
                <a:moveTo>
                  <a:pt x="18625" y="14469"/>
                </a:moveTo>
                <a:cubicBezTo>
                  <a:pt x="18750" y="14500"/>
                  <a:pt x="18875" y="14532"/>
                  <a:pt x="19000" y="14469"/>
                </a:cubicBezTo>
                <a:cubicBezTo>
                  <a:pt x="18875" y="14469"/>
                  <a:pt x="18750" y="14407"/>
                  <a:pt x="18625" y="14469"/>
                </a:cubicBezTo>
                <a:close/>
                <a:moveTo>
                  <a:pt x="1282" y="6407"/>
                </a:moveTo>
                <a:cubicBezTo>
                  <a:pt x="1407" y="6438"/>
                  <a:pt x="1500" y="6500"/>
                  <a:pt x="1625" y="6438"/>
                </a:cubicBezTo>
                <a:cubicBezTo>
                  <a:pt x="1500" y="6407"/>
                  <a:pt x="1407" y="6344"/>
                  <a:pt x="1282" y="6407"/>
                </a:cubicBezTo>
                <a:close/>
                <a:moveTo>
                  <a:pt x="15188" y="13344"/>
                </a:moveTo>
                <a:cubicBezTo>
                  <a:pt x="15188" y="13344"/>
                  <a:pt x="15188" y="13344"/>
                  <a:pt x="15188" y="13344"/>
                </a:cubicBezTo>
                <a:cubicBezTo>
                  <a:pt x="15188" y="13344"/>
                  <a:pt x="15188" y="13344"/>
                  <a:pt x="15188" y="13344"/>
                </a:cubicBezTo>
                <a:close/>
                <a:moveTo>
                  <a:pt x="18594" y="14157"/>
                </a:moveTo>
                <a:cubicBezTo>
                  <a:pt x="18594" y="14125"/>
                  <a:pt x="18563" y="14063"/>
                  <a:pt x="18531" y="14094"/>
                </a:cubicBezTo>
                <a:cubicBezTo>
                  <a:pt x="18469" y="14157"/>
                  <a:pt x="18344" y="14125"/>
                  <a:pt x="18250" y="14219"/>
                </a:cubicBezTo>
                <a:cubicBezTo>
                  <a:pt x="18375" y="14219"/>
                  <a:pt x="18469" y="14219"/>
                  <a:pt x="18563" y="14219"/>
                </a:cubicBezTo>
                <a:cubicBezTo>
                  <a:pt x="18594" y="14219"/>
                  <a:pt x="18625" y="14188"/>
                  <a:pt x="18594" y="14157"/>
                </a:cubicBezTo>
                <a:close/>
                <a:moveTo>
                  <a:pt x="19938" y="4688"/>
                </a:moveTo>
                <a:cubicBezTo>
                  <a:pt x="20031" y="4719"/>
                  <a:pt x="20125" y="4750"/>
                  <a:pt x="20156" y="4625"/>
                </a:cubicBezTo>
                <a:cubicBezTo>
                  <a:pt x="20125" y="4625"/>
                  <a:pt x="20063" y="4657"/>
                  <a:pt x="20031" y="4563"/>
                </a:cubicBezTo>
                <a:cubicBezTo>
                  <a:pt x="20031" y="4500"/>
                  <a:pt x="19969" y="4532"/>
                  <a:pt x="19906" y="4532"/>
                </a:cubicBezTo>
                <a:cubicBezTo>
                  <a:pt x="19844" y="4532"/>
                  <a:pt x="19938" y="4594"/>
                  <a:pt x="19875" y="4625"/>
                </a:cubicBezTo>
                <a:cubicBezTo>
                  <a:pt x="19844" y="4657"/>
                  <a:pt x="19938" y="4688"/>
                  <a:pt x="19938" y="4688"/>
                </a:cubicBezTo>
                <a:close/>
                <a:moveTo>
                  <a:pt x="33406" y="4532"/>
                </a:moveTo>
                <a:cubicBezTo>
                  <a:pt x="33563" y="4563"/>
                  <a:pt x="33719" y="4563"/>
                  <a:pt x="33844" y="4407"/>
                </a:cubicBezTo>
                <a:cubicBezTo>
                  <a:pt x="33656" y="4375"/>
                  <a:pt x="33531" y="4438"/>
                  <a:pt x="33406" y="4532"/>
                </a:cubicBezTo>
                <a:close/>
                <a:moveTo>
                  <a:pt x="2188" y="9157"/>
                </a:moveTo>
                <a:cubicBezTo>
                  <a:pt x="2344" y="9250"/>
                  <a:pt x="2532" y="9219"/>
                  <a:pt x="2719" y="9219"/>
                </a:cubicBezTo>
                <a:cubicBezTo>
                  <a:pt x="2532" y="9157"/>
                  <a:pt x="2375" y="9094"/>
                  <a:pt x="2188" y="9157"/>
                </a:cubicBezTo>
                <a:close/>
                <a:moveTo>
                  <a:pt x="719" y="8688"/>
                </a:moveTo>
                <a:cubicBezTo>
                  <a:pt x="563" y="8688"/>
                  <a:pt x="469" y="8657"/>
                  <a:pt x="344" y="8719"/>
                </a:cubicBezTo>
                <a:cubicBezTo>
                  <a:pt x="594" y="8813"/>
                  <a:pt x="594" y="8813"/>
                  <a:pt x="719" y="8688"/>
                </a:cubicBezTo>
                <a:close/>
                <a:moveTo>
                  <a:pt x="20531" y="5250"/>
                </a:moveTo>
                <a:cubicBezTo>
                  <a:pt x="20719" y="5313"/>
                  <a:pt x="20719" y="5313"/>
                  <a:pt x="20750" y="5219"/>
                </a:cubicBezTo>
                <a:cubicBezTo>
                  <a:pt x="20594" y="5219"/>
                  <a:pt x="20438" y="5125"/>
                  <a:pt x="20250" y="5250"/>
                </a:cubicBezTo>
                <a:cubicBezTo>
                  <a:pt x="20375" y="5282"/>
                  <a:pt x="20438" y="5219"/>
                  <a:pt x="20531" y="5250"/>
                </a:cubicBezTo>
                <a:close/>
                <a:moveTo>
                  <a:pt x="1125" y="8875"/>
                </a:moveTo>
                <a:cubicBezTo>
                  <a:pt x="1063" y="8844"/>
                  <a:pt x="1032" y="8875"/>
                  <a:pt x="1000" y="8907"/>
                </a:cubicBezTo>
                <a:cubicBezTo>
                  <a:pt x="1000" y="8938"/>
                  <a:pt x="969" y="8938"/>
                  <a:pt x="969" y="8907"/>
                </a:cubicBezTo>
                <a:cubicBezTo>
                  <a:pt x="969" y="8907"/>
                  <a:pt x="938" y="8907"/>
                  <a:pt x="938" y="8907"/>
                </a:cubicBezTo>
                <a:cubicBezTo>
                  <a:pt x="875" y="8844"/>
                  <a:pt x="813" y="8875"/>
                  <a:pt x="719" y="8875"/>
                </a:cubicBezTo>
                <a:cubicBezTo>
                  <a:pt x="688" y="8875"/>
                  <a:pt x="657" y="8875"/>
                  <a:pt x="594" y="8875"/>
                </a:cubicBezTo>
                <a:cubicBezTo>
                  <a:pt x="657" y="8907"/>
                  <a:pt x="657" y="9000"/>
                  <a:pt x="719" y="8969"/>
                </a:cubicBezTo>
                <a:cubicBezTo>
                  <a:pt x="844" y="8938"/>
                  <a:pt x="969" y="8969"/>
                  <a:pt x="1094" y="8969"/>
                </a:cubicBezTo>
                <a:cubicBezTo>
                  <a:pt x="1125" y="8969"/>
                  <a:pt x="1188" y="8969"/>
                  <a:pt x="1188" y="8907"/>
                </a:cubicBezTo>
                <a:cubicBezTo>
                  <a:pt x="1188" y="8875"/>
                  <a:pt x="1157" y="8875"/>
                  <a:pt x="1125" y="8875"/>
                </a:cubicBezTo>
                <a:close/>
                <a:moveTo>
                  <a:pt x="14031" y="3500"/>
                </a:moveTo>
                <a:cubicBezTo>
                  <a:pt x="14031" y="3500"/>
                  <a:pt x="14063" y="3500"/>
                  <a:pt x="14094" y="3469"/>
                </a:cubicBezTo>
                <a:cubicBezTo>
                  <a:pt x="14094" y="3469"/>
                  <a:pt x="14094" y="3438"/>
                  <a:pt x="14094" y="3438"/>
                </a:cubicBezTo>
                <a:cubicBezTo>
                  <a:pt x="13969" y="3407"/>
                  <a:pt x="13875" y="3219"/>
                  <a:pt x="13719" y="3282"/>
                </a:cubicBezTo>
                <a:cubicBezTo>
                  <a:pt x="13781" y="3407"/>
                  <a:pt x="13938" y="3438"/>
                  <a:pt x="14031" y="3500"/>
                </a:cubicBezTo>
                <a:close/>
                <a:moveTo>
                  <a:pt x="10094" y="3188"/>
                </a:moveTo>
                <a:cubicBezTo>
                  <a:pt x="10156" y="3188"/>
                  <a:pt x="10188" y="3157"/>
                  <a:pt x="10188" y="3094"/>
                </a:cubicBezTo>
                <a:cubicBezTo>
                  <a:pt x="10188" y="3032"/>
                  <a:pt x="10031" y="2938"/>
                  <a:pt x="9938" y="2969"/>
                </a:cubicBezTo>
                <a:cubicBezTo>
                  <a:pt x="9938" y="3032"/>
                  <a:pt x="9906" y="3094"/>
                  <a:pt x="9938" y="3125"/>
                </a:cubicBezTo>
                <a:cubicBezTo>
                  <a:pt x="10000" y="3125"/>
                  <a:pt x="10031" y="3188"/>
                  <a:pt x="10094" y="3188"/>
                </a:cubicBezTo>
                <a:close/>
                <a:moveTo>
                  <a:pt x="8625" y="10688"/>
                </a:moveTo>
                <a:cubicBezTo>
                  <a:pt x="8625" y="10688"/>
                  <a:pt x="8625" y="10688"/>
                  <a:pt x="8625" y="10688"/>
                </a:cubicBezTo>
                <a:cubicBezTo>
                  <a:pt x="8531" y="10688"/>
                  <a:pt x="8469" y="10657"/>
                  <a:pt x="8406" y="10625"/>
                </a:cubicBezTo>
                <a:cubicBezTo>
                  <a:pt x="8719" y="10875"/>
                  <a:pt x="8719" y="10875"/>
                  <a:pt x="8813" y="10813"/>
                </a:cubicBezTo>
                <a:cubicBezTo>
                  <a:pt x="8750" y="10750"/>
                  <a:pt x="8656" y="10750"/>
                  <a:pt x="8625" y="10688"/>
                </a:cubicBezTo>
                <a:close/>
                <a:moveTo>
                  <a:pt x="12031" y="3438"/>
                </a:moveTo>
                <a:cubicBezTo>
                  <a:pt x="11906" y="3344"/>
                  <a:pt x="11719" y="3313"/>
                  <a:pt x="11594" y="3188"/>
                </a:cubicBezTo>
                <a:cubicBezTo>
                  <a:pt x="11625" y="3313"/>
                  <a:pt x="11844" y="3438"/>
                  <a:pt x="12031" y="3438"/>
                </a:cubicBezTo>
                <a:close/>
                <a:moveTo>
                  <a:pt x="3719" y="9313"/>
                </a:moveTo>
                <a:cubicBezTo>
                  <a:pt x="3938" y="9469"/>
                  <a:pt x="3938" y="9469"/>
                  <a:pt x="4156" y="9407"/>
                </a:cubicBezTo>
                <a:cubicBezTo>
                  <a:pt x="4063" y="9344"/>
                  <a:pt x="3750" y="9313"/>
                  <a:pt x="3719" y="9313"/>
                </a:cubicBezTo>
                <a:close/>
                <a:moveTo>
                  <a:pt x="4406" y="7563"/>
                </a:moveTo>
                <a:cubicBezTo>
                  <a:pt x="4313" y="7532"/>
                  <a:pt x="4250" y="7469"/>
                  <a:pt x="4125" y="7594"/>
                </a:cubicBezTo>
                <a:cubicBezTo>
                  <a:pt x="4250" y="7594"/>
                  <a:pt x="4344" y="7657"/>
                  <a:pt x="4438" y="7688"/>
                </a:cubicBezTo>
                <a:cubicBezTo>
                  <a:pt x="4531" y="7719"/>
                  <a:pt x="4594" y="7719"/>
                  <a:pt x="4688" y="7657"/>
                </a:cubicBezTo>
                <a:cubicBezTo>
                  <a:pt x="4594" y="7657"/>
                  <a:pt x="4500" y="7625"/>
                  <a:pt x="4406" y="7563"/>
                </a:cubicBezTo>
                <a:close/>
                <a:moveTo>
                  <a:pt x="4813" y="8938"/>
                </a:moveTo>
                <a:cubicBezTo>
                  <a:pt x="4750" y="8938"/>
                  <a:pt x="4688" y="8938"/>
                  <a:pt x="4656" y="8969"/>
                </a:cubicBezTo>
                <a:cubicBezTo>
                  <a:pt x="4719" y="9032"/>
                  <a:pt x="4781" y="9125"/>
                  <a:pt x="4875" y="9094"/>
                </a:cubicBezTo>
                <a:cubicBezTo>
                  <a:pt x="4906" y="9094"/>
                  <a:pt x="4938" y="9000"/>
                  <a:pt x="5000" y="8938"/>
                </a:cubicBezTo>
                <a:cubicBezTo>
                  <a:pt x="4938" y="8938"/>
                  <a:pt x="4875" y="8938"/>
                  <a:pt x="4813" y="8938"/>
                </a:cubicBezTo>
                <a:close/>
                <a:moveTo>
                  <a:pt x="2844" y="3594"/>
                </a:moveTo>
                <a:cubicBezTo>
                  <a:pt x="3000" y="3594"/>
                  <a:pt x="3157" y="3688"/>
                  <a:pt x="3344" y="3688"/>
                </a:cubicBezTo>
                <a:cubicBezTo>
                  <a:pt x="3250" y="3625"/>
                  <a:pt x="3250" y="3500"/>
                  <a:pt x="3125" y="3532"/>
                </a:cubicBezTo>
                <a:cubicBezTo>
                  <a:pt x="3032" y="3563"/>
                  <a:pt x="2938" y="3563"/>
                  <a:pt x="2844" y="3532"/>
                </a:cubicBezTo>
                <a:cubicBezTo>
                  <a:pt x="2844" y="3500"/>
                  <a:pt x="2813" y="3532"/>
                  <a:pt x="2813" y="3563"/>
                </a:cubicBezTo>
                <a:cubicBezTo>
                  <a:pt x="2813" y="3594"/>
                  <a:pt x="2813" y="3594"/>
                  <a:pt x="2844" y="3594"/>
                </a:cubicBezTo>
                <a:close/>
                <a:moveTo>
                  <a:pt x="22719" y="14782"/>
                </a:moveTo>
                <a:cubicBezTo>
                  <a:pt x="22688" y="14782"/>
                  <a:pt x="22656" y="14813"/>
                  <a:pt x="22594" y="14813"/>
                </a:cubicBezTo>
                <a:cubicBezTo>
                  <a:pt x="22563" y="14813"/>
                  <a:pt x="22531" y="14844"/>
                  <a:pt x="22531" y="14875"/>
                </a:cubicBezTo>
                <a:cubicBezTo>
                  <a:pt x="22500" y="14907"/>
                  <a:pt x="22500" y="14938"/>
                  <a:pt x="22531" y="14969"/>
                </a:cubicBezTo>
                <a:cubicBezTo>
                  <a:pt x="22563" y="14969"/>
                  <a:pt x="22594" y="15000"/>
                  <a:pt x="22625" y="15000"/>
                </a:cubicBezTo>
                <a:cubicBezTo>
                  <a:pt x="22656" y="14969"/>
                  <a:pt x="22594" y="14969"/>
                  <a:pt x="22594" y="14938"/>
                </a:cubicBezTo>
                <a:cubicBezTo>
                  <a:pt x="22625" y="14907"/>
                  <a:pt x="22656" y="14875"/>
                  <a:pt x="22688" y="14875"/>
                </a:cubicBezTo>
                <a:cubicBezTo>
                  <a:pt x="22750" y="14844"/>
                  <a:pt x="22719" y="14907"/>
                  <a:pt x="22719" y="14938"/>
                </a:cubicBezTo>
                <a:cubicBezTo>
                  <a:pt x="22719" y="15000"/>
                  <a:pt x="22750" y="15000"/>
                  <a:pt x="22813" y="14969"/>
                </a:cubicBezTo>
                <a:cubicBezTo>
                  <a:pt x="22781" y="14907"/>
                  <a:pt x="22781" y="14907"/>
                  <a:pt x="22844" y="14750"/>
                </a:cubicBezTo>
                <a:cubicBezTo>
                  <a:pt x="22781" y="14719"/>
                  <a:pt x="22781" y="14782"/>
                  <a:pt x="22719" y="14782"/>
                </a:cubicBezTo>
                <a:close/>
                <a:moveTo>
                  <a:pt x="23281" y="14750"/>
                </a:moveTo>
                <a:cubicBezTo>
                  <a:pt x="23281" y="14750"/>
                  <a:pt x="23281" y="14750"/>
                  <a:pt x="23281" y="14750"/>
                </a:cubicBezTo>
                <a:close/>
                <a:moveTo>
                  <a:pt x="9594" y="10813"/>
                </a:moveTo>
                <a:cubicBezTo>
                  <a:pt x="9563" y="10813"/>
                  <a:pt x="9563" y="10844"/>
                  <a:pt x="9531" y="10813"/>
                </a:cubicBezTo>
                <a:cubicBezTo>
                  <a:pt x="9500" y="10782"/>
                  <a:pt x="9438" y="10782"/>
                  <a:pt x="9406" y="10813"/>
                </a:cubicBezTo>
                <a:cubicBezTo>
                  <a:pt x="9375" y="10813"/>
                  <a:pt x="9375" y="10813"/>
                  <a:pt x="9375" y="10844"/>
                </a:cubicBezTo>
                <a:cubicBezTo>
                  <a:pt x="9375" y="10875"/>
                  <a:pt x="9438" y="10875"/>
                  <a:pt x="9438" y="10875"/>
                </a:cubicBezTo>
                <a:cubicBezTo>
                  <a:pt x="9469" y="10875"/>
                  <a:pt x="9500" y="10844"/>
                  <a:pt x="9500" y="10875"/>
                </a:cubicBezTo>
                <a:cubicBezTo>
                  <a:pt x="9563" y="10938"/>
                  <a:pt x="9719" y="10938"/>
                  <a:pt x="9719" y="10907"/>
                </a:cubicBezTo>
                <a:cubicBezTo>
                  <a:pt x="9719" y="10813"/>
                  <a:pt x="9813" y="10844"/>
                  <a:pt x="9844" y="10813"/>
                </a:cubicBezTo>
                <a:cubicBezTo>
                  <a:pt x="9781" y="10719"/>
                  <a:pt x="9625" y="10657"/>
                  <a:pt x="9500" y="10719"/>
                </a:cubicBezTo>
                <a:cubicBezTo>
                  <a:pt x="9594" y="10750"/>
                  <a:pt x="9656" y="10782"/>
                  <a:pt x="9719" y="10813"/>
                </a:cubicBezTo>
                <a:cubicBezTo>
                  <a:pt x="9656" y="10844"/>
                  <a:pt x="9625" y="10813"/>
                  <a:pt x="9594" y="10813"/>
                </a:cubicBezTo>
                <a:close/>
                <a:moveTo>
                  <a:pt x="3125" y="6969"/>
                </a:moveTo>
                <a:cubicBezTo>
                  <a:pt x="3125" y="6907"/>
                  <a:pt x="3063" y="6907"/>
                  <a:pt x="3032" y="6907"/>
                </a:cubicBezTo>
                <a:cubicBezTo>
                  <a:pt x="2938" y="6938"/>
                  <a:pt x="2907" y="6907"/>
                  <a:pt x="2844" y="6844"/>
                </a:cubicBezTo>
                <a:cubicBezTo>
                  <a:pt x="2813" y="6844"/>
                  <a:pt x="2782" y="6813"/>
                  <a:pt x="2782" y="6782"/>
                </a:cubicBezTo>
                <a:cubicBezTo>
                  <a:pt x="2688" y="6813"/>
                  <a:pt x="2594" y="6750"/>
                  <a:pt x="2469" y="6813"/>
                </a:cubicBezTo>
                <a:cubicBezTo>
                  <a:pt x="2563" y="6844"/>
                  <a:pt x="2625" y="6875"/>
                  <a:pt x="2688" y="6875"/>
                </a:cubicBezTo>
                <a:cubicBezTo>
                  <a:pt x="2782" y="6938"/>
                  <a:pt x="2907" y="6969"/>
                  <a:pt x="3000" y="7000"/>
                </a:cubicBezTo>
                <a:cubicBezTo>
                  <a:pt x="3063" y="7000"/>
                  <a:pt x="3094" y="7032"/>
                  <a:pt x="3125" y="6969"/>
                </a:cubicBezTo>
                <a:close/>
                <a:moveTo>
                  <a:pt x="12531" y="12344"/>
                </a:moveTo>
                <a:cubicBezTo>
                  <a:pt x="12563" y="12344"/>
                  <a:pt x="12594" y="12344"/>
                  <a:pt x="12625" y="12344"/>
                </a:cubicBezTo>
                <a:cubicBezTo>
                  <a:pt x="12688" y="12344"/>
                  <a:pt x="12781" y="12375"/>
                  <a:pt x="12813" y="12438"/>
                </a:cubicBezTo>
                <a:cubicBezTo>
                  <a:pt x="12875" y="12500"/>
                  <a:pt x="12938" y="12469"/>
                  <a:pt x="12969" y="12469"/>
                </a:cubicBezTo>
                <a:cubicBezTo>
                  <a:pt x="13000" y="12469"/>
                  <a:pt x="13031" y="12469"/>
                  <a:pt x="13031" y="12438"/>
                </a:cubicBezTo>
                <a:cubicBezTo>
                  <a:pt x="13031" y="12407"/>
                  <a:pt x="13000" y="12407"/>
                  <a:pt x="12969" y="12407"/>
                </a:cubicBezTo>
                <a:cubicBezTo>
                  <a:pt x="12906" y="12407"/>
                  <a:pt x="12844" y="12407"/>
                  <a:pt x="12813" y="12344"/>
                </a:cubicBezTo>
                <a:cubicBezTo>
                  <a:pt x="12719" y="12219"/>
                  <a:pt x="12625" y="12282"/>
                  <a:pt x="12500" y="12313"/>
                </a:cubicBezTo>
                <a:cubicBezTo>
                  <a:pt x="12469" y="12313"/>
                  <a:pt x="12406" y="12282"/>
                  <a:pt x="12406" y="12344"/>
                </a:cubicBezTo>
                <a:cubicBezTo>
                  <a:pt x="12438" y="12438"/>
                  <a:pt x="12500" y="12375"/>
                  <a:pt x="12531" y="12344"/>
                </a:cubicBezTo>
                <a:close/>
                <a:moveTo>
                  <a:pt x="9969" y="6157"/>
                </a:moveTo>
                <a:cubicBezTo>
                  <a:pt x="9906" y="6344"/>
                  <a:pt x="9781" y="6094"/>
                  <a:pt x="9719" y="6188"/>
                </a:cubicBezTo>
                <a:cubicBezTo>
                  <a:pt x="9719" y="6219"/>
                  <a:pt x="9688" y="6219"/>
                  <a:pt x="9688" y="6219"/>
                </a:cubicBezTo>
                <a:cubicBezTo>
                  <a:pt x="9750" y="6250"/>
                  <a:pt x="9813" y="6219"/>
                  <a:pt x="9844" y="6282"/>
                </a:cubicBezTo>
                <a:cubicBezTo>
                  <a:pt x="9875" y="6438"/>
                  <a:pt x="9969" y="6344"/>
                  <a:pt x="10000" y="6282"/>
                </a:cubicBezTo>
                <a:cubicBezTo>
                  <a:pt x="10031" y="6282"/>
                  <a:pt x="10063" y="6250"/>
                  <a:pt x="10094" y="6250"/>
                </a:cubicBezTo>
                <a:cubicBezTo>
                  <a:pt x="10188" y="6313"/>
                  <a:pt x="10250" y="6313"/>
                  <a:pt x="10344" y="6313"/>
                </a:cubicBezTo>
                <a:cubicBezTo>
                  <a:pt x="10344" y="6313"/>
                  <a:pt x="10344" y="6313"/>
                  <a:pt x="10375" y="6313"/>
                </a:cubicBezTo>
                <a:cubicBezTo>
                  <a:pt x="10344" y="6375"/>
                  <a:pt x="10313" y="6407"/>
                  <a:pt x="10250" y="6375"/>
                </a:cubicBezTo>
                <a:cubicBezTo>
                  <a:pt x="10219" y="6375"/>
                  <a:pt x="10188" y="6344"/>
                  <a:pt x="10156" y="6344"/>
                </a:cubicBezTo>
                <a:cubicBezTo>
                  <a:pt x="10125" y="6313"/>
                  <a:pt x="10094" y="6313"/>
                  <a:pt x="10063" y="6344"/>
                </a:cubicBezTo>
                <a:cubicBezTo>
                  <a:pt x="10031" y="6375"/>
                  <a:pt x="10094" y="6407"/>
                  <a:pt x="10125" y="6438"/>
                </a:cubicBezTo>
                <a:cubicBezTo>
                  <a:pt x="10219" y="6500"/>
                  <a:pt x="10375" y="6532"/>
                  <a:pt x="10500" y="6532"/>
                </a:cubicBezTo>
                <a:cubicBezTo>
                  <a:pt x="10594" y="6532"/>
                  <a:pt x="10594" y="6469"/>
                  <a:pt x="10625" y="6407"/>
                </a:cubicBezTo>
                <a:lnTo>
                  <a:pt x="10625" y="6407"/>
                </a:lnTo>
                <a:cubicBezTo>
                  <a:pt x="10625" y="6313"/>
                  <a:pt x="10563" y="6313"/>
                  <a:pt x="10500" y="6313"/>
                </a:cubicBezTo>
                <a:cubicBezTo>
                  <a:pt x="10469" y="6313"/>
                  <a:pt x="10406" y="6313"/>
                  <a:pt x="10375" y="6313"/>
                </a:cubicBezTo>
                <a:cubicBezTo>
                  <a:pt x="10375" y="6313"/>
                  <a:pt x="10344" y="6313"/>
                  <a:pt x="10344" y="6313"/>
                </a:cubicBezTo>
                <a:cubicBezTo>
                  <a:pt x="10313" y="6313"/>
                  <a:pt x="10313" y="6282"/>
                  <a:pt x="10281" y="6282"/>
                </a:cubicBezTo>
                <a:cubicBezTo>
                  <a:pt x="10188" y="6219"/>
                  <a:pt x="10094" y="6157"/>
                  <a:pt x="9969" y="6157"/>
                </a:cubicBezTo>
                <a:close/>
                <a:moveTo>
                  <a:pt x="11344" y="4938"/>
                </a:moveTo>
                <a:cubicBezTo>
                  <a:pt x="11313" y="4875"/>
                  <a:pt x="11313" y="4813"/>
                  <a:pt x="11344" y="4750"/>
                </a:cubicBezTo>
                <a:cubicBezTo>
                  <a:pt x="11094" y="4813"/>
                  <a:pt x="10969" y="4532"/>
                  <a:pt x="10750" y="4563"/>
                </a:cubicBezTo>
                <a:cubicBezTo>
                  <a:pt x="10938" y="4657"/>
                  <a:pt x="11094" y="4844"/>
                  <a:pt x="11344" y="4938"/>
                </a:cubicBezTo>
                <a:close/>
                <a:moveTo>
                  <a:pt x="8375" y="10094"/>
                </a:moveTo>
                <a:cubicBezTo>
                  <a:pt x="8125" y="10063"/>
                  <a:pt x="7906" y="10063"/>
                  <a:pt x="7656" y="10000"/>
                </a:cubicBezTo>
                <a:cubicBezTo>
                  <a:pt x="7875" y="10188"/>
                  <a:pt x="8125" y="10125"/>
                  <a:pt x="8375" y="10094"/>
                </a:cubicBezTo>
                <a:close/>
                <a:moveTo>
                  <a:pt x="7594" y="10188"/>
                </a:moveTo>
                <a:cubicBezTo>
                  <a:pt x="7406" y="10250"/>
                  <a:pt x="7219" y="10125"/>
                  <a:pt x="7031" y="10157"/>
                </a:cubicBezTo>
                <a:cubicBezTo>
                  <a:pt x="7250" y="10188"/>
                  <a:pt x="7406" y="10407"/>
                  <a:pt x="7625" y="10344"/>
                </a:cubicBezTo>
                <a:cubicBezTo>
                  <a:pt x="7656" y="10282"/>
                  <a:pt x="7469" y="10313"/>
                  <a:pt x="7594" y="10188"/>
                </a:cubicBezTo>
                <a:close/>
                <a:moveTo>
                  <a:pt x="32688" y="2344"/>
                </a:moveTo>
                <a:cubicBezTo>
                  <a:pt x="32688" y="2375"/>
                  <a:pt x="32750" y="2375"/>
                  <a:pt x="32781" y="2375"/>
                </a:cubicBezTo>
                <a:cubicBezTo>
                  <a:pt x="32844" y="2344"/>
                  <a:pt x="32750" y="2313"/>
                  <a:pt x="32781" y="2282"/>
                </a:cubicBezTo>
                <a:cubicBezTo>
                  <a:pt x="32781" y="2250"/>
                  <a:pt x="32813" y="2157"/>
                  <a:pt x="32844" y="2188"/>
                </a:cubicBezTo>
                <a:cubicBezTo>
                  <a:pt x="32938" y="2219"/>
                  <a:pt x="33000" y="2282"/>
                  <a:pt x="33063" y="2157"/>
                </a:cubicBezTo>
                <a:cubicBezTo>
                  <a:pt x="33063" y="2157"/>
                  <a:pt x="33125" y="2188"/>
                  <a:pt x="33125" y="2125"/>
                </a:cubicBezTo>
                <a:cubicBezTo>
                  <a:pt x="33125" y="2063"/>
                  <a:pt x="33063" y="2063"/>
                  <a:pt x="33031" y="2063"/>
                </a:cubicBezTo>
                <a:cubicBezTo>
                  <a:pt x="32844" y="2063"/>
                  <a:pt x="32688" y="2157"/>
                  <a:pt x="32500" y="2282"/>
                </a:cubicBezTo>
                <a:cubicBezTo>
                  <a:pt x="32594" y="2313"/>
                  <a:pt x="32656" y="2250"/>
                  <a:pt x="32688" y="2344"/>
                </a:cubicBezTo>
                <a:close/>
                <a:moveTo>
                  <a:pt x="6281" y="2844"/>
                </a:moveTo>
                <a:cubicBezTo>
                  <a:pt x="6188" y="2875"/>
                  <a:pt x="6156" y="2875"/>
                  <a:pt x="6125" y="2813"/>
                </a:cubicBezTo>
                <a:cubicBezTo>
                  <a:pt x="6125" y="2782"/>
                  <a:pt x="6094" y="2750"/>
                  <a:pt x="6063" y="2750"/>
                </a:cubicBezTo>
                <a:cubicBezTo>
                  <a:pt x="5969" y="2750"/>
                  <a:pt x="5906" y="2750"/>
                  <a:pt x="5813" y="2688"/>
                </a:cubicBezTo>
                <a:cubicBezTo>
                  <a:pt x="5781" y="2657"/>
                  <a:pt x="5750" y="2625"/>
                  <a:pt x="5656" y="2688"/>
                </a:cubicBezTo>
                <a:cubicBezTo>
                  <a:pt x="5938" y="2813"/>
                  <a:pt x="6188" y="2907"/>
                  <a:pt x="6438" y="3032"/>
                </a:cubicBezTo>
                <a:cubicBezTo>
                  <a:pt x="6406" y="2938"/>
                  <a:pt x="6375" y="2782"/>
                  <a:pt x="6281" y="2844"/>
                </a:cubicBezTo>
                <a:close/>
                <a:moveTo>
                  <a:pt x="10781" y="3407"/>
                </a:moveTo>
                <a:cubicBezTo>
                  <a:pt x="10750" y="3344"/>
                  <a:pt x="10719" y="3407"/>
                  <a:pt x="10719" y="3407"/>
                </a:cubicBezTo>
                <a:cubicBezTo>
                  <a:pt x="10719" y="3469"/>
                  <a:pt x="10625" y="3469"/>
                  <a:pt x="10688" y="3532"/>
                </a:cubicBezTo>
                <a:cubicBezTo>
                  <a:pt x="10719" y="3563"/>
                  <a:pt x="10719" y="3594"/>
                  <a:pt x="10781" y="3532"/>
                </a:cubicBezTo>
                <a:cubicBezTo>
                  <a:pt x="10875" y="3469"/>
                  <a:pt x="10938" y="3532"/>
                  <a:pt x="10938" y="3625"/>
                </a:cubicBezTo>
                <a:cubicBezTo>
                  <a:pt x="10938" y="3719"/>
                  <a:pt x="11031" y="3688"/>
                  <a:pt x="11063" y="3719"/>
                </a:cubicBezTo>
                <a:cubicBezTo>
                  <a:pt x="11094" y="3750"/>
                  <a:pt x="11125" y="3719"/>
                  <a:pt x="11156" y="3688"/>
                </a:cubicBezTo>
                <a:cubicBezTo>
                  <a:pt x="11188" y="3625"/>
                  <a:pt x="11219" y="3563"/>
                  <a:pt x="11250" y="3532"/>
                </a:cubicBezTo>
                <a:cubicBezTo>
                  <a:pt x="11156" y="3500"/>
                  <a:pt x="11031" y="3625"/>
                  <a:pt x="10969" y="3438"/>
                </a:cubicBezTo>
                <a:cubicBezTo>
                  <a:pt x="10969" y="3438"/>
                  <a:pt x="10906" y="3438"/>
                  <a:pt x="10906" y="3438"/>
                </a:cubicBezTo>
                <a:cubicBezTo>
                  <a:pt x="10844" y="3438"/>
                  <a:pt x="10813" y="3469"/>
                  <a:pt x="10781" y="3407"/>
                </a:cubicBezTo>
                <a:close/>
                <a:moveTo>
                  <a:pt x="12156" y="3594"/>
                </a:moveTo>
                <a:cubicBezTo>
                  <a:pt x="12250" y="3625"/>
                  <a:pt x="12344" y="3657"/>
                  <a:pt x="12406" y="3719"/>
                </a:cubicBezTo>
                <a:cubicBezTo>
                  <a:pt x="12500" y="3844"/>
                  <a:pt x="12594" y="3875"/>
                  <a:pt x="12719" y="3844"/>
                </a:cubicBezTo>
                <a:cubicBezTo>
                  <a:pt x="12750" y="3813"/>
                  <a:pt x="12688" y="3750"/>
                  <a:pt x="12781" y="3750"/>
                </a:cubicBezTo>
                <a:cubicBezTo>
                  <a:pt x="12750" y="3750"/>
                  <a:pt x="12813" y="3688"/>
                  <a:pt x="12750" y="3688"/>
                </a:cubicBezTo>
                <a:cubicBezTo>
                  <a:pt x="12625" y="3719"/>
                  <a:pt x="12563" y="3594"/>
                  <a:pt x="12438" y="3657"/>
                </a:cubicBezTo>
                <a:cubicBezTo>
                  <a:pt x="12344" y="3688"/>
                  <a:pt x="12281" y="3563"/>
                  <a:pt x="12188" y="3532"/>
                </a:cubicBezTo>
                <a:cubicBezTo>
                  <a:pt x="12156" y="3532"/>
                  <a:pt x="12125" y="3500"/>
                  <a:pt x="12094" y="3532"/>
                </a:cubicBezTo>
                <a:cubicBezTo>
                  <a:pt x="12094" y="3563"/>
                  <a:pt x="12125" y="3594"/>
                  <a:pt x="12156" y="3594"/>
                </a:cubicBezTo>
                <a:close/>
                <a:moveTo>
                  <a:pt x="9656" y="3875"/>
                </a:moveTo>
                <a:cubicBezTo>
                  <a:pt x="9594" y="3844"/>
                  <a:pt x="9531" y="3875"/>
                  <a:pt x="9531" y="3907"/>
                </a:cubicBezTo>
                <a:cubicBezTo>
                  <a:pt x="9531" y="3969"/>
                  <a:pt x="9625" y="4032"/>
                  <a:pt x="9688" y="4063"/>
                </a:cubicBezTo>
                <a:cubicBezTo>
                  <a:pt x="9781" y="4094"/>
                  <a:pt x="9750" y="4000"/>
                  <a:pt x="9781" y="3969"/>
                </a:cubicBezTo>
                <a:cubicBezTo>
                  <a:pt x="9813" y="4000"/>
                  <a:pt x="9813" y="4094"/>
                  <a:pt x="9906" y="4063"/>
                </a:cubicBezTo>
                <a:cubicBezTo>
                  <a:pt x="9969" y="4032"/>
                  <a:pt x="10031" y="4000"/>
                  <a:pt x="10094" y="3969"/>
                </a:cubicBezTo>
                <a:cubicBezTo>
                  <a:pt x="10094" y="3969"/>
                  <a:pt x="10094" y="3938"/>
                  <a:pt x="10094" y="3938"/>
                </a:cubicBezTo>
                <a:cubicBezTo>
                  <a:pt x="10000" y="3907"/>
                  <a:pt x="9938" y="3813"/>
                  <a:pt x="9813" y="3813"/>
                </a:cubicBezTo>
                <a:cubicBezTo>
                  <a:pt x="9875" y="3875"/>
                  <a:pt x="9969" y="3875"/>
                  <a:pt x="9906" y="4000"/>
                </a:cubicBezTo>
                <a:cubicBezTo>
                  <a:pt x="9844" y="3938"/>
                  <a:pt x="9750" y="3907"/>
                  <a:pt x="9656" y="3875"/>
                </a:cubicBezTo>
                <a:close/>
                <a:moveTo>
                  <a:pt x="22750" y="14438"/>
                </a:moveTo>
                <a:cubicBezTo>
                  <a:pt x="22688" y="14469"/>
                  <a:pt x="22625" y="14469"/>
                  <a:pt x="22563" y="14469"/>
                </a:cubicBezTo>
                <a:cubicBezTo>
                  <a:pt x="22344" y="14500"/>
                  <a:pt x="22344" y="14500"/>
                  <a:pt x="22344" y="14719"/>
                </a:cubicBezTo>
                <a:cubicBezTo>
                  <a:pt x="22500" y="14688"/>
                  <a:pt x="22656" y="14719"/>
                  <a:pt x="22719" y="14563"/>
                </a:cubicBezTo>
                <a:cubicBezTo>
                  <a:pt x="22750" y="14532"/>
                  <a:pt x="22813" y="14532"/>
                  <a:pt x="22844" y="14532"/>
                </a:cubicBezTo>
                <a:cubicBezTo>
                  <a:pt x="22875" y="14532"/>
                  <a:pt x="22938" y="14563"/>
                  <a:pt x="23000" y="14500"/>
                </a:cubicBezTo>
                <a:cubicBezTo>
                  <a:pt x="22906" y="14469"/>
                  <a:pt x="22813" y="14407"/>
                  <a:pt x="22750" y="14438"/>
                </a:cubicBezTo>
                <a:close/>
                <a:moveTo>
                  <a:pt x="22406" y="14657"/>
                </a:moveTo>
                <a:cubicBezTo>
                  <a:pt x="22438" y="14532"/>
                  <a:pt x="22531" y="14594"/>
                  <a:pt x="22594" y="14563"/>
                </a:cubicBezTo>
                <a:cubicBezTo>
                  <a:pt x="22563" y="14657"/>
                  <a:pt x="22500" y="14657"/>
                  <a:pt x="22406" y="14657"/>
                </a:cubicBezTo>
                <a:close/>
                <a:moveTo>
                  <a:pt x="11531" y="4719"/>
                </a:moveTo>
                <a:cubicBezTo>
                  <a:pt x="11563" y="4719"/>
                  <a:pt x="11563" y="4750"/>
                  <a:pt x="11594" y="4750"/>
                </a:cubicBezTo>
                <a:cubicBezTo>
                  <a:pt x="11750" y="4719"/>
                  <a:pt x="11781" y="4938"/>
                  <a:pt x="11906" y="4969"/>
                </a:cubicBezTo>
                <a:cubicBezTo>
                  <a:pt x="11938" y="4875"/>
                  <a:pt x="11844" y="4875"/>
                  <a:pt x="11813" y="4813"/>
                </a:cubicBezTo>
                <a:cubicBezTo>
                  <a:pt x="11844" y="4782"/>
                  <a:pt x="11875" y="4782"/>
                  <a:pt x="11906" y="4750"/>
                </a:cubicBezTo>
                <a:cubicBezTo>
                  <a:pt x="11813" y="4750"/>
                  <a:pt x="11813" y="4657"/>
                  <a:pt x="11750" y="4625"/>
                </a:cubicBezTo>
                <a:cubicBezTo>
                  <a:pt x="11688" y="4625"/>
                  <a:pt x="11625" y="4625"/>
                  <a:pt x="11594" y="4563"/>
                </a:cubicBezTo>
                <a:cubicBezTo>
                  <a:pt x="11500" y="4594"/>
                  <a:pt x="11469" y="4500"/>
                  <a:pt x="11375" y="4438"/>
                </a:cubicBezTo>
                <a:cubicBezTo>
                  <a:pt x="11375" y="4500"/>
                  <a:pt x="11375" y="4563"/>
                  <a:pt x="11344" y="4625"/>
                </a:cubicBezTo>
                <a:cubicBezTo>
                  <a:pt x="11313" y="4625"/>
                  <a:pt x="11250" y="4594"/>
                  <a:pt x="11281" y="4657"/>
                </a:cubicBezTo>
                <a:cubicBezTo>
                  <a:pt x="11281" y="4719"/>
                  <a:pt x="11344" y="4688"/>
                  <a:pt x="11375" y="4688"/>
                </a:cubicBezTo>
                <a:cubicBezTo>
                  <a:pt x="11438" y="4625"/>
                  <a:pt x="11500" y="4625"/>
                  <a:pt x="11531" y="4719"/>
                </a:cubicBezTo>
                <a:close/>
                <a:moveTo>
                  <a:pt x="15844" y="13844"/>
                </a:moveTo>
                <a:cubicBezTo>
                  <a:pt x="15688" y="13844"/>
                  <a:pt x="15625" y="13875"/>
                  <a:pt x="15625" y="14000"/>
                </a:cubicBezTo>
                <a:cubicBezTo>
                  <a:pt x="15625" y="14032"/>
                  <a:pt x="15625" y="14063"/>
                  <a:pt x="15594" y="14063"/>
                </a:cubicBezTo>
                <a:cubicBezTo>
                  <a:pt x="15531" y="14063"/>
                  <a:pt x="15500" y="14094"/>
                  <a:pt x="15469" y="14125"/>
                </a:cubicBezTo>
                <a:cubicBezTo>
                  <a:pt x="15438" y="14125"/>
                  <a:pt x="15406" y="14157"/>
                  <a:pt x="15438" y="14188"/>
                </a:cubicBezTo>
                <a:cubicBezTo>
                  <a:pt x="15438" y="14188"/>
                  <a:pt x="15469" y="14219"/>
                  <a:pt x="15500" y="14188"/>
                </a:cubicBezTo>
                <a:cubicBezTo>
                  <a:pt x="15594" y="14094"/>
                  <a:pt x="15750" y="14125"/>
                  <a:pt x="15844" y="14063"/>
                </a:cubicBezTo>
                <a:cubicBezTo>
                  <a:pt x="15906" y="14032"/>
                  <a:pt x="15969" y="13938"/>
                  <a:pt x="15969" y="13875"/>
                </a:cubicBezTo>
                <a:cubicBezTo>
                  <a:pt x="15969" y="13782"/>
                  <a:pt x="15875" y="13875"/>
                  <a:pt x="15844" y="13844"/>
                </a:cubicBezTo>
                <a:close/>
                <a:moveTo>
                  <a:pt x="6719" y="3657"/>
                </a:moveTo>
                <a:cubicBezTo>
                  <a:pt x="6875" y="3688"/>
                  <a:pt x="7000" y="3750"/>
                  <a:pt x="7125" y="3782"/>
                </a:cubicBezTo>
                <a:cubicBezTo>
                  <a:pt x="7156" y="3657"/>
                  <a:pt x="7000" y="3532"/>
                  <a:pt x="6875" y="3563"/>
                </a:cubicBezTo>
                <a:cubicBezTo>
                  <a:pt x="6844" y="3594"/>
                  <a:pt x="6813" y="3625"/>
                  <a:pt x="6781" y="3563"/>
                </a:cubicBezTo>
                <a:cubicBezTo>
                  <a:pt x="6781" y="3532"/>
                  <a:pt x="6813" y="3532"/>
                  <a:pt x="6844" y="3532"/>
                </a:cubicBezTo>
                <a:cubicBezTo>
                  <a:pt x="6938" y="3532"/>
                  <a:pt x="6906" y="3469"/>
                  <a:pt x="6875" y="3438"/>
                </a:cubicBezTo>
                <a:cubicBezTo>
                  <a:pt x="6875" y="3407"/>
                  <a:pt x="6844" y="3375"/>
                  <a:pt x="6813" y="3344"/>
                </a:cubicBezTo>
                <a:cubicBezTo>
                  <a:pt x="6781" y="3344"/>
                  <a:pt x="6750" y="3313"/>
                  <a:pt x="6719" y="3313"/>
                </a:cubicBezTo>
                <a:cubicBezTo>
                  <a:pt x="6531" y="3344"/>
                  <a:pt x="6500" y="3375"/>
                  <a:pt x="6563" y="3500"/>
                </a:cubicBezTo>
                <a:cubicBezTo>
                  <a:pt x="6594" y="3500"/>
                  <a:pt x="6656" y="3532"/>
                  <a:pt x="6625" y="3532"/>
                </a:cubicBezTo>
                <a:cubicBezTo>
                  <a:pt x="6594" y="3657"/>
                  <a:pt x="6688" y="3625"/>
                  <a:pt x="6719" y="3657"/>
                </a:cubicBezTo>
                <a:close/>
                <a:moveTo>
                  <a:pt x="10219" y="6969"/>
                </a:moveTo>
                <a:cubicBezTo>
                  <a:pt x="10188" y="7000"/>
                  <a:pt x="10156" y="6969"/>
                  <a:pt x="10156" y="6938"/>
                </a:cubicBezTo>
                <a:cubicBezTo>
                  <a:pt x="10125" y="6782"/>
                  <a:pt x="10000" y="6875"/>
                  <a:pt x="9938" y="6875"/>
                </a:cubicBezTo>
                <a:cubicBezTo>
                  <a:pt x="9938" y="6875"/>
                  <a:pt x="9906" y="6907"/>
                  <a:pt x="9938" y="6907"/>
                </a:cubicBezTo>
                <a:cubicBezTo>
                  <a:pt x="10125" y="6969"/>
                  <a:pt x="10281" y="7188"/>
                  <a:pt x="10500" y="7125"/>
                </a:cubicBezTo>
                <a:cubicBezTo>
                  <a:pt x="10531" y="7125"/>
                  <a:pt x="10531" y="7157"/>
                  <a:pt x="10531" y="7157"/>
                </a:cubicBezTo>
                <a:cubicBezTo>
                  <a:pt x="10625" y="7313"/>
                  <a:pt x="10750" y="7282"/>
                  <a:pt x="10906" y="7282"/>
                </a:cubicBezTo>
                <a:cubicBezTo>
                  <a:pt x="10750" y="7188"/>
                  <a:pt x="10625" y="7063"/>
                  <a:pt x="10438" y="7094"/>
                </a:cubicBezTo>
                <a:cubicBezTo>
                  <a:pt x="10406" y="7094"/>
                  <a:pt x="10344" y="7063"/>
                  <a:pt x="10313" y="7000"/>
                </a:cubicBezTo>
                <a:cubicBezTo>
                  <a:pt x="10281" y="6969"/>
                  <a:pt x="10281" y="6938"/>
                  <a:pt x="10219" y="6969"/>
                </a:cubicBezTo>
                <a:close/>
                <a:moveTo>
                  <a:pt x="22563" y="5094"/>
                </a:moveTo>
                <a:cubicBezTo>
                  <a:pt x="22469" y="5125"/>
                  <a:pt x="22375" y="5125"/>
                  <a:pt x="22313" y="5063"/>
                </a:cubicBezTo>
                <a:cubicBezTo>
                  <a:pt x="22219" y="5000"/>
                  <a:pt x="22094" y="4969"/>
                  <a:pt x="22000" y="4938"/>
                </a:cubicBezTo>
                <a:cubicBezTo>
                  <a:pt x="21844" y="4907"/>
                  <a:pt x="21656" y="4938"/>
                  <a:pt x="21500" y="4875"/>
                </a:cubicBezTo>
                <a:cubicBezTo>
                  <a:pt x="21469" y="4875"/>
                  <a:pt x="21469" y="4875"/>
                  <a:pt x="21406" y="4907"/>
                </a:cubicBezTo>
                <a:cubicBezTo>
                  <a:pt x="21625" y="5000"/>
                  <a:pt x="21844" y="5000"/>
                  <a:pt x="22000" y="5063"/>
                </a:cubicBezTo>
                <a:cubicBezTo>
                  <a:pt x="22188" y="5157"/>
                  <a:pt x="22375" y="5125"/>
                  <a:pt x="22563" y="5094"/>
                </a:cubicBezTo>
                <a:close/>
                <a:moveTo>
                  <a:pt x="7375" y="5875"/>
                </a:moveTo>
                <a:cubicBezTo>
                  <a:pt x="7250" y="5750"/>
                  <a:pt x="7125" y="5688"/>
                  <a:pt x="6938" y="5657"/>
                </a:cubicBezTo>
                <a:cubicBezTo>
                  <a:pt x="6938" y="5657"/>
                  <a:pt x="6906" y="5657"/>
                  <a:pt x="6875" y="5688"/>
                </a:cubicBezTo>
                <a:cubicBezTo>
                  <a:pt x="6875" y="5719"/>
                  <a:pt x="6906" y="5719"/>
                  <a:pt x="6938" y="5719"/>
                </a:cubicBezTo>
                <a:cubicBezTo>
                  <a:pt x="7188" y="5844"/>
                  <a:pt x="7438" y="5969"/>
                  <a:pt x="7688" y="6063"/>
                </a:cubicBezTo>
                <a:cubicBezTo>
                  <a:pt x="7781" y="6125"/>
                  <a:pt x="7844" y="6250"/>
                  <a:pt x="8000" y="6250"/>
                </a:cubicBezTo>
                <a:cubicBezTo>
                  <a:pt x="8031" y="6250"/>
                  <a:pt x="8063" y="6282"/>
                  <a:pt x="8063" y="6250"/>
                </a:cubicBezTo>
                <a:cubicBezTo>
                  <a:pt x="8094" y="6219"/>
                  <a:pt x="8063" y="6188"/>
                  <a:pt x="8031" y="6157"/>
                </a:cubicBezTo>
                <a:cubicBezTo>
                  <a:pt x="7938" y="6063"/>
                  <a:pt x="7813" y="6000"/>
                  <a:pt x="7656" y="6000"/>
                </a:cubicBezTo>
                <a:cubicBezTo>
                  <a:pt x="7563" y="5969"/>
                  <a:pt x="7469" y="5938"/>
                  <a:pt x="7375" y="5875"/>
                </a:cubicBezTo>
                <a:close/>
                <a:moveTo>
                  <a:pt x="7906" y="4063"/>
                </a:moveTo>
                <a:cubicBezTo>
                  <a:pt x="7875" y="4032"/>
                  <a:pt x="7844" y="4032"/>
                  <a:pt x="7844" y="4094"/>
                </a:cubicBezTo>
                <a:cubicBezTo>
                  <a:pt x="7844" y="4157"/>
                  <a:pt x="7875" y="4157"/>
                  <a:pt x="7906" y="4157"/>
                </a:cubicBezTo>
                <a:cubicBezTo>
                  <a:pt x="7969" y="4157"/>
                  <a:pt x="8031" y="4125"/>
                  <a:pt x="8031" y="4157"/>
                </a:cubicBezTo>
                <a:cubicBezTo>
                  <a:pt x="8063" y="4282"/>
                  <a:pt x="8156" y="4250"/>
                  <a:pt x="8219" y="4282"/>
                </a:cubicBezTo>
                <a:cubicBezTo>
                  <a:pt x="8313" y="4313"/>
                  <a:pt x="8469" y="4344"/>
                  <a:pt x="8500" y="4407"/>
                </a:cubicBezTo>
                <a:cubicBezTo>
                  <a:pt x="8594" y="4563"/>
                  <a:pt x="8688" y="4469"/>
                  <a:pt x="8813" y="4500"/>
                </a:cubicBezTo>
                <a:cubicBezTo>
                  <a:pt x="8719" y="4344"/>
                  <a:pt x="8563" y="4313"/>
                  <a:pt x="8438" y="4282"/>
                </a:cubicBezTo>
                <a:cubicBezTo>
                  <a:pt x="8281" y="4219"/>
                  <a:pt x="8094" y="4188"/>
                  <a:pt x="8094" y="3969"/>
                </a:cubicBezTo>
                <a:cubicBezTo>
                  <a:pt x="8000" y="4000"/>
                  <a:pt x="8000" y="4094"/>
                  <a:pt x="7906" y="4063"/>
                </a:cubicBezTo>
                <a:close/>
                <a:moveTo>
                  <a:pt x="14188" y="13719"/>
                </a:moveTo>
                <a:cubicBezTo>
                  <a:pt x="14094" y="13657"/>
                  <a:pt x="14000" y="13625"/>
                  <a:pt x="13875" y="13625"/>
                </a:cubicBezTo>
                <a:cubicBezTo>
                  <a:pt x="13844" y="13657"/>
                  <a:pt x="13813" y="13625"/>
                  <a:pt x="13781" y="13625"/>
                </a:cubicBezTo>
                <a:cubicBezTo>
                  <a:pt x="13656" y="13563"/>
                  <a:pt x="13563" y="13469"/>
                  <a:pt x="13406" y="13563"/>
                </a:cubicBezTo>
                <a:cubicBezTo>
                  <a:pt x="13500" y="13594"/>
                  <a:pt x="13563" y="13625"/>
                  <a:pt x="13656" y="13625"/>
                </a:cubicBezTo>
                <a:cubicBezTo>
                  <a:pt x="13750" y="13657"/>
                  <a:pt x="13781" y="13688"/>
                  <a:pt x="13688" y="13813"/>
                </a:cubicBezTo>
                <a:cubicBezTo>
                  <a:pt x="13813" y="13719"/>
                  <a:pt x="13969" y="14000"/>
                  <a:pt x="14063" y="13719"/>
                </a:cubicBezTo>
                <a:cubicBezTo>
                  <a:pt x="14094" y="13750"/>
                  <a:pt x="14094" y="13782"/>
                  <a:pt x="14094" y="13782"/>
                </a:cubicBezTo>
                <a:cubicBezTo>
                  <a:pt x="14094" y="13813"/>
                  <a:pt x="14094" y="13875"/>
                  <a:pt x="14156" y="13875"/>
                </a:cubicBezTo>
                <a:cubicBezTo>
                  <a:pt x="14188" y="13875"/>
                  <a:pt x="14250" y="13844"/>
                  <a:pt x="14250" y="13813"/>
                </a:cubicBezTo>
                <a:cubicBezTo>
                  <a:pt x="14281" y="13750"/>
                  <a:pt x="14219" y="13750"/>
                  <a:pt x="14188" y="13719"/>
                </a:cubicBezTo>
                <a:close/>
                <a:moveTo>
                  <a:pt x="34750" y="7250"/>
                </a:moveTo>
                <a:cubicBezTo>
                  <a:pt x="34688" y="7250"/>
                  <a:pt x="34656" y="7282"/>
                  <a:pt x="34656" y="7344"/>
                </a:cubicBezTo>
                <a:cubicBezTo>
                  <a:pt x="34688" y="7407"/>
                  <a:pt x="34750" y="7500"/>
                  <a:pt x="34688" y="7563"/>
                </a:cubicBezTo>
                <a:cubicBezTo>
                  <a:pt x="34688" y="7594"/>
                  <a:pt x="34719" y="7657"/>
                  <a:pt x="34625" y="7657"/>
                </a:cubicBezTo>
                <a:cubicBezTo>
                  <a:pt x="34531" y="7657"/>
                  <a:pt x="34469" y="7719"/>
                  <a:pt x="34406" y="7782"/>
                </a:cubicBezTo>
                <a:cubicBezTo>
                  <a:pt x="34563" y="7782"/>
                  <a:pt x="34656" y="7657"/>
                  <a:pt x="34781" y="7625"/>
                </a:cubicBezTo>
                <a:cubicBezTo>
                  <a:pt x="34875" y="7625"/>
                  <a:pt x="34969" y="7563"/>
                  <a:pt x="34969" y="7438"/>
                </a:cubicBezTo>
                <a:cubicBezTo>
                  <a:pt x="35000" y="7344"/>
                  <a:pt x="35031" y="7344"/>
                  <a:pt x="35000" y="7313"/>
                </a:cubicBezTo>
                <a:cubicBezTo>
                  <a:pt x="34906" y="7282"/>
                  <a:pt x="34844" y="7282"/>
                  <a:pt x="34750" y="7250"/>
                </a:cubicBezTo>
                <a:close/>
                <a:moveTo>
                  <a:pt x="2594" y="4969"/>
                </a:moveTo>
                <a:cubicBezTo>
                  <a:pt x="2500" y="4938"/>
                  <a:pt x="2375" y="4907"/>
                  <a:pt x="2282" y="4969"/>
                </a:cubicBezTo>
                <a:cubicBezTo>
                  <a:pt x="2407" y="5063"/>
                  <a:pt x="2532" y="5063"/>
                  <a:pt x="2657" y="5094"/>
                </a:cubicBezTo>
                <a:cubicBezTo>
                  <a:pt x="3094" y="5219"/>
                  <a:pt x="3563" y="5282"/>
                  <a:pt x="4000" y="5469"/>
                </a:cubicBezTo>
                <a:cubicBezTo>
                  <a:pt x="4031" y="5469"/>
                  <a:pt x="4063" y="5500"/>
                  <a:pt x="4063" y="5469"/>
                </a:cubicBezTo>
                <a:cubicBezTo>
                  <a:pt x="4094" y="5438"/>
                  <a:pt x="4063" y="5407"/>
                  <a:pt x="4063" y="5375"/>
                </a:cubicBezTo>
                <a:cubicBezTo>
                  <a:pt x="4063" y="5313"/>
                  <a:pt x="4031" y="5344"/>
                  <a:pt x="4000" y="5344"/>
                </a:cubicBezTo>
                <a:cubicBezTo>
                  <a:pt x="3875" y="5375"/>
                  <a:pt x="3750" y="5344"/>
                  <a:pt x="3688" y="5282"/>
                </a:cubicBezTo>
                <a:cubicBezTo>
                  <a:pt x="3625" y="5250"/>
                  <a:pt x="3563" y="5219"/>
                  <a:pt x="3500" y="5219"/>
                </a:cubicBezTo>
                <a:cubicBezTo>
                  <a:pt x="3407" y="5219"/>
                  <a:pt x="3313" y="5219"/>
                  <a:pt x="3250" y="5157"/>
                </a:cubicBezTo>
                <a:cubicBezTo>
                  <a:pt x="3125" y="5094"/>
                  <a:pt x="2969" y="5157"/>
                  <a:pt x="2844" y="5063"/>
                </a:cubicBezTo>
                <a:cubicBezTo>
                  <a:pt x="2813" y="5000"/>
                  <a:pt x="2688" y="5000"/>
                  <a:pt x="2594" y="4969"/>
                </a:cubicBezTo>
                <a:close/>
                <a:moveTo>
                  <a:pt x="18188" y="14375"/>
                </a:moveTo>
                <a:cubicBezTo>
                  <a:pt x="18000" y="14438"/>
                  <a:pt x="17781" y="14375"/>
                  <a:pt x="17563" y="14344"/>
                </a:cubicBezTo>
                <a:cubicBezTo>
                  <a:pt x="17531" y="14344"/>
                  <a:pt x="17469" y="14375"/>
                  <a:pt x="17469" y="14313"/>
                </a:cubicBezTo>
                <a:cubicBezTo>
                  <a:pt x="17469" y="14282"/>
                  <a:pt x="17531" y="14282"/>
                  <a:pt x="17531" y="14250"/>
                </a:cubicBezTo>
                <a:cubicBezTo>
                  <a:pt x="17594" y="14219"/>
                  <a:pt x="17688" y="14250"/>
                  <a:pt x="17688" y="14125"/>
                </a:cubicBezTo>
                <a:cubicBezTo>
                  <a:pt x="17594" y="14188"/>
                  <a:pt x="17469" y="14188"/>
                  <a:pt x="17469" y="14250"/>
                </a:cubicBezTo>
                <a:cubicBezTo>
                  <a:pt x="17406" y="14375"/>
                  <a:pt x="17281" y="14344"/>
                  <a:pt x="17219" y="14344"/>
                </a:cubicBezTo>
                <a:cubicBezTo>
                  <a:pt x="17063" y="14313"/>
                  <a:pt x="17125" y="14375"/>
                  <a:pt x="17125" y="14469"/>
                </a:cubicBezTo>
                <a:cubicBezTo>
                  <a:pt x="17156" y="14375"/>
                  <a:pt x="17156" y="14344"/>
                  <a:pt x="17250" y="14375"/>
                </a:cubicBezTo>
                <a:cubicBezTo>
                  <a:pt x="17313" y="14375"/>
                  <a:pt x="17375" y="14407"/>
                  <a:pt x="17313" y="14500"/>
                </a:cubicBezTo>
                <a:cubicBezTo>
                  <a:pt x="17406" y="14407"/>
                  <a:pt x="17531" y="14438"/>
                  <a:pt x="17625" y="14438"/>
                </a:cubicBezTo>
                <a:cubicBezTo>
                  <a:pt x="17844" y="14469"/>
                  <a:pt x="18094" y="14563"/>
                  <a:pt x="18313" y="14375"/>
                </a:cubicBezTo>
                <a:cubicBezTo>
                  <a:pt x="18313" y="14375"/>
                  <a:pt x="18281" y="14375"/>
                  <a:pt x="18281" y="14375"/>
                </a:cubicBezTo>
                <a:cubicBezTo>
                  <a:pt x="18250" y="14344"/>
                  <a:pt x="18219" y="14344"/>
                  <a:pt x="18188" y="14375"/>
                </a:cubicBezTo>
                <a:close/>
                <a:moveTo>
                  <a:pt x="6625" y="2813"/>
                </a:moveTo>
                <a:cubicBezTo>
                  <a:pt x="6844" y="2844"/>
                  <a:pt x="7031" y="3032"/>
                  <a:pt x="7281" y="3032"/>
                </a:cubicBezTo>
                <a:cubicBezTo>
                  <a:pt x="7281" y="3032"/>
                  <a:pt x="7281" y="3063"/>
                  <a:pt x="7281" y="3063"/>
                </a:cubicBezTo>
                <a:cubicBezTo>
                  <a:pt x="7344" y="3188"/>
                  <a:pt x="7469" y="3188"/>
                  <a:pt x="7563" y="3219"/>
                </a:cubicBezTo>
                <a:cubicBezTo>
                  <a:pt x="7594" y="3157"/>
                  <a:pt x="7563" y="3125"/>
                  <a:pt x="7531" y="3094"/>
                </a:cubicBezTo>
                <a:cubicBezTo>
                  <a:pt x="7500" y="3032"/>
                  <a:pt x="7469" y="3000"/>
                  <a:pt x="7438" y="2969"/>
                </a:cubicBezTo>
                <a:cubicBezTo>
                  <a:pt x="7438" y="2969"/>
                  <a:pt x="7438" y="2938"/>
                  <a:pt x="7438" y="2938"/>
                </a:cubicBezTo>
                <a:lnTo>
                  <a:pt x="7438" y="2969"/>
                </a:lnTo>
                <a:cubicBezTo>
                  <a:pt x="7406" y="2938"/>
                  <a:pt x="7375" y="2938"/>
                  <a:pt x="7375" y="2907"/>
                </a:cubicBezTo>
                <a:cubicBezTo>
                  <a:pt x="7281" y="2813"/>
                  <a:pt x="7125" y="2844"/>
                  <a:pt x="7000" y="2750"/>
                </a:cubicBezTo>
                <a:cubicBezTo>
                  <a:pt x="6938" y="2688"/>
                  <a:pt x="6844" y="2688"/>
                  <a:pt x="6750" y="2657"/>
                </a:cubicBezTo>
                <a:cubicBezTo>
                  <a:pt x="6719" y="2657"/>
                  <a:pt x="6688" y="2625"/>
                  <a:pt x="6656" y="2688"/>
                </a:cubicBezTo>
                <a:cubicBezTo>
                  <a:pt x="6625" y="2813"/>
                  <a:pt x="6563" y="2750"/>
                  <a:pt x="6531" y="2719"/>
                </a:cubicBezTo>
                <a:cubicBezTo>
                  <a:pt x="6438" y="2719"/>
                  <a:pt x="6375" y="2625"/>
                  <a:pt x="6281" y="2688"/>
                </a:cubicBezTo>
                <a:cubicBezTo>
                  <a:pt x="6375" y="2782"/>
                  <a:pt x="6500" y="2782"/>
                  <a:pt x="6625" y="2813"/>
                </a:cubicBezTo>
                <a:close/>
                <a:moveTo>
                  <a:pt x="6969" y="2813"/>
                </a:moveTo>
                <a:cubicBezTo>
                  <a:pt x="6875" y="2875"/>
                  <a:pt x="6844" y="2813"/>
                  <a:pt x="6781" y="2782"/>
                </a:cubicBezTo>
                <a:cubicBezTo>
                  <a:pt x="6875" y="2750"/>
                  <a:pt x="6875" y="2750"/>
                  <a:pt x="6969" y="2813"/>
                </a:cubicBezTo>
                <a:close/>
                <a:moveTo>
                  <a:pt x="14594" y="13563"/>
                </a:moveTo>
                <a:cubicBezTo>
                  <a:pt x="14625" y="13532"/>
                  <a:pt x="14656" y="13563"/>
                  <a:pt x="14688" y="13563"/>
                </a:cubicBezTo>
                <a:cubicBezTo>
                  <a:pt x="14656" y="13594"/>
                  <a:pt x="14625" y="13594"/>
                  <a:pt x="14594" y="13563"/>
                </a:cubicBezTo>
                <a:close/>
                <a:moveTo>
                  <a:pt x="14844" y="13594"/>
                </a:moveTo>
                <a:cubicBezTo>
                  <a:pt x="14781" y="13594"/>
                  <a:pt x="14750" y="13563"/>
                  <a:pt x="14781" y="13500"/>
                </a:cubicBezTo>
                <a:cubicBezTo>
                  <a:pt x="14813" y="13438"/>
                  <a:pt x="14875" y="13469"/>
                  <a:pt x="14938" y="13469"/>
                </a:cubicBezTo>
                <a:cubicBezTo>
                  <a:pt x="14906" y="13532"/>
                  <a:pt x="14906" y="13625"/>
                  <a:pt x="14844" y="13594"/>
                </a:cubicBezTo>
                <a:close/>
                <a:moveTo>
                  <a:pt x="22031" y="4750"/>
                </a:moveTo>
                <a:cubicBezTo>
                  <a:pt x="22031" y="4782"/>
                  <a:pt x="22094" y="4782"/>
                  <a:pt x="22094" y="4750"/>
                </a:cubicBezTo>
                <a:cubicBezTo>
                  <a:pt x="22063" y="4594"/>
                  <a:pt x="22156" y="4688"/>
                  <a:pt x="22219" y="4688"/>
                </a:cubicBezTo>
                <a:cubicBezTo>
                  <a:pt x="22281" y="4688"/>
                  <a:pt x="22344" y="4750"/>
                  <a:pt x="22375" y="4688"/>
                </a:cubicBezTo>
                <a:cubicBezTo>
                  <a:pt x="22438" y="4594"/>
                  <a:pt x="22531" y="4625"/>
                  <a:pt x="22594" y="4625"/>
                </a:cubicBezTo>
                <a:cubicBezTo>
                  <a:pt x="22906" y="4688"/>
                  <a:pt x="23219" y="4719"/>
                  <a:pt x="23531" y="4719"/>
                </a:cubicBezTo>
                <a:cubicBezTo>
                  <a:pt x="23688" y="4719"/>
                  <a:pt x="23875" y="4688"/>
                  <a:pt x="24031" y="4750"/>
                </a:cubicBezTo>
                <a:cubicBezTo>
                  <a:pt x="24063" y="4657"/>
                  <a:pt x="24000" y="4657"/>
                  <a:pt x="23938" y="4625"/>
                </a:cubicBezTo>
                <a:cubicBezTo>
                  <a:pt x="23906" y="4625"/>
                  <a:pt x="23844" y="4625"/>
                  <a:pt x="23813" y="4625"/>
                </a:cubicBezTo>
                <a:cubicBezTo>
                  <a:pt x="23844" y="4563"/>
                  <a:pt x="23938" y="4594"/>
                  <a:pt x="24000" y="4500"/>
                </a:cubicBezTo>
                <a:cubicBezTo>
                  <a:pt x="23781" y="4532"/>
                  <a:pt x="23594" y="4532"/>
                  <a:pt x="23406" y="4563"/>
                </a:cubicBezTo>
                <a:cubicBezTo>
                  <a:pt x="23219" y="4594"/>
                  <a:pt x="23000" y="4594"/>
                  <a:pt x="22781" y="4594"/>
                </a:cubicBezTo>
                <a:cubicBezTo>
                  <a:pt x="22438" y="4563"/>
                  <a:pt x="22125" y="4563"/>
                  <a:pt x="21781" y="4625"/>
                </a:cubicBezTo>
                <a:cubicBezTo>
                  <a:pt x="21781" y="4657"/>
                  <a:pt x="21813" y="4657"/>
                  <a:pt x="21813" y="4688"/>
                </a:cubicBezTo>
                <a:cubicBezTo>
                  <a:pt x="21875" y="4719"/>
                  <a:pt x="21969" y="4719"/>
                  <a:pt x="22031" y="4750"/>
                </a:cubicBezTo>
                <a:close/>
                <a:moveTo>
                  <a:pt x="7625" y="3563"/>
                </a:moveTo>
                <a:cubicBezTo>
                  <a:pt x="7625" y="3563"/>
                  <a:pt x="7625" y="3563"/>
                  <a:pt x="7625" y="3563"/>
                </a:cubicBezTo>
                <a:cubicBezTo>
                  <a:pt x="7625" y="3563"/>
                  <a:pt x="7625" y="3563"/>
                  <a:pt x="7625" y="3563"/>
                </a:cubicBezTo>
                <a:close/>
                <a:moveTo>
                  <a:pt x="6000" y="3344"/>
                </a:moveTo>
                <a:cubicBezTo>
                  <a:pt x="6000" y="3344"/>
                  <a:pt x="6031" y="3313"/>
                  <a:pt x="6031" y="3313"/>
                </a:cubicBezTo>
                <a:cubicBezTo>
                  <a:pt x="6031" y="3282"/>
                  <a:pt x="6063" y="3282"/>
                  <a:pt x="6063" y="3313"/>
                </a:cubicBezTo>
                <a:cubicBezTo>
                  <a:pt x="6094" y="3313"/>
                  <a:pt x="6125" y="3313"/>
                  <a:pt x="6125" y="3313"/>
                </a:cubicBezTo>
                <a:cubicBezTo>
                  <a:pt x="6156" y="3250"/>
                  <a:pt x="6094" y="3250"/>
                  <a:pt x="6063" y="3188"/>
                </a:cubicBezTo>
                <a:cubicBezTo>
                  <a:pt x="6156" y="3094"/>
                  <a:pt x="6281" y="3157"/>
                  <a:pt x="6313" y="3250"/>
                </a:cubicBezTo>
                <a:cubicBezTo>
                  <a:pt x="6406" y="3438"/>
                  <a:pt x="6469" y="3313"/>
                  <a:pt x="6531" y="3219"/>
                </a:cubicBezTo>
                <a:cubicBezTo>
                  <a:pt x="6281" y="3094"/>
                  <a:pt x="6000" y="3032"/>
                  <a:pt x="5656" y="2969"/>
                </a:cubicBezTo>
                <a:cubicBezTo>
                  <a:pt x="5719" y="3000"/>
                  <a:pt x="5719" y="3032"/>
                  <a:pt x="5750" y="3032"/>
                </a:cubicBezTo>
                <a:cubicBezTo>
                  <a:pt x="5750" y="3063"/>
                  <a:pt x="5781" y="3094"/>
                  <a:pt x="5750" y="3094"/>
                </a:cubicBezTo>
                <a:cubicBezTo>
                  <a:pt x="5719" y="3125"/>
                  <a:pt x="5688" y="3125"/>
                  <a:pt x="5688" y="3094"/>
                </a:cubicBezTo>
                <a:cubicBezTo>
                  <a:pt x="5625" y="2969"/>
                  <a:pt x="5531" y="2938"/>
                  <a:pt x="5438" y="2875"/>
                </a:cubicBezTo>
                <a:cubicBezTo>
                  <a:pt x="5375" y="2813"/>
                  <a:pt x="5125" y="2719"/>
                  <a:pt x="5094" y="2782"/>
                </a:cubicBezTo>
                <a:cubicBezTo>
                  <a:pt x="5031" y="2907"/>
                  <a:pt x="4938" y="2844"/>
                  <a:pt x="4875" y="2813"/>
                </a:cubicBezTo>
                <a:cubicBezTo>
                  <a:pt x="4719" y="2782"/>
                  <a:pt x="4594" y="2688"/>
                  <a:pt x="4375" y="2750"/>
                </a:cubicBezTo>
                <a:cubicBezTo>
                  <a:pt x="4594" y="2813"/>
                  <a:pt x="4781" y="2844"/>
                  <a:pt x="4969" y="2907"/>
                </a:cubicBezTo>
                <a:cubicBezTo>
                  <a:pt x="5313" y="3063"/>
                  <a:pt x="5688" y="3125"/>
                  <a:pt x="6000" y="3344"/>
                </a:cubicBezTo>
                <a:close/>
                <a:moveTo>
                  <a:pt x="20688" y="14594"/>
                </a:moveTo>
                <a:cubicBezTo>
                  <a:pt x="20594" y="14594"/>
                  <a:pt x="20438" y="14688"/>
                  <a:pt x="20406" y="14469"/>
                </a:cubicBezTo>
                <a:cubicBezTo>
                  <a:pt x="20406" y="14469"/>
                  <a:pt x="20406" y="14469"/>
                  <a:pt x="20406" y="14469"/>
                </a:cubicBezTo>
                <a:cubicBezTo>
                  <a:pt x="20375" y="14625"/>
                  <a:pt x="20281" y="14594"/>
                  <a:pt x="20188" y="14594"/>
                </a:cubicBezTo>
                <a:cubicBezTo>
                  <a:pt x="19938" y="14625"/>
                  <a:pt x="19719" y="14563"/>
                  <a:pt x="19469" y="14563"/>
                </a:cubicBezTo>
                <a:cubicBezTo>
                  <a:pt x="19438" y="14625"/>
                  <a:pt x="19438" y="14657"/>
                  <a:pt x="19500" y="14657"/>
                </a:cubicBezTo>
                <a:cubicBezTo>
                  <a:pt x="19594" y="14657"/>
                  <a:pt x="19688" y="14657"/>
                  <a:pt x="19781" y="14657"/>
                </a:cubicBezTo>
                <a:cubicBezTo>
                  <a:pt x="19906" y="14657"/>
                  <a:pt x="20031" y="14657"/>
                  <a:pt x="20156" y="14657"/>
                </a:cubicBezTo>
                <a:cubicBezTo>
                  <a:pt x="20281" y="14657"/>
                  <a:pt x="20344" y="14657"/>
                  <a:pt x="20313" y="14813"/>
                </a:cubicBezTo>
                <a:cubicBezTo>
                  <a:pt x="20156" y="14844"/>
                  <a:pt x="20000" y="14782"/>
                  <a:pt x="19844" y="14907"/>
                </a:cubicBezTo>
                <a:cubicBezTo>
                  <a:pt x="20094" y="14907"/>
                  <a:pt x="20313" y="14969"/>
                  <a:pt x="20406" y="14719"/>
                </a:cubicBezTo>
                <a:cubicBezTo>
                  <a:pt x="20438" y="14688"/>
                  <a:pt x="20469" y="14657"/>
                  <a:pt x="20500" y="14657"/>
                </a:cubicBezTo>
                <a:cubicBezTo>
                  <a:pt x="21063" y="14750"/>
                  <a:pt x="21594" y="14594"/>
                  <a:pt x="22125" y="14563"/>
                </a:cubicBezTo>
                <a:cubicBezTo>
                  <a:pt x="22125" y="14563"/>
                  <a:pt x="22156" y="14563"/>
                  <a:pt x="22156" y="14532"/>
                </a:cubicBezTo>
                <a:cubicBezTo>
                  <a:pt x="22063" y="14500"/>
                  <a:pt x="22063" y="14500"/>
                  <a:pt x="21969" y="14500"/>
                </a:cubicBezTo>
                <a:cubicBezTo>
                  <a:pt x="21531" y="14438"/>
                  <a:pt x="21125" y="14563"/>
                  <a:pt x="20688" y="14594"/>
                </a:cubicBezTo>
                <a:close/>
                <a:moveTo>
                  <a:pt x="13500" y="13125"/>
                </a:moveTo>
                <a:cubicBezTo>
                  <a:pt x="13500" y="13063"/>
                  <a:pt x="13500" y="13000"/>
                  <a:pt x="13406" y="12969"/>
                </a:cubicBezTo>
                <a:cubicBezTo>
                  <a:pt x="13375" y="12969"/>
                  <a:pt x="13344" y="12938"/>
                  <a:pt x="13406" y="12875"/>
                </a:cubicBezTo>
                <a:cubicBezTo>
                  <a:pt x="13438" y="12875"/>
                  <a:pt x="13438" y="12813"/>
                  <a:pt x="13438" y="12782"/>
                </a:cubicBezTo>
                <a:cubicBezTo>
                  <a:pt x="13500" y="12813"/>
                  <a:pt x="13594" y="12813"/>
                  <a:pt x="13656" y="12782"/>
                </a:cubicBezTo>
                <a:cubicBezTo>
                  <a:pt x="13625" y="12688"/>
                  <a:pt x="13594" y="12657"/>
                  <a:pt x="13500" y="12688"/>
                </a:cubicBezTo>
                <a:cubicBezTo>
                  <a:pt x="13375" y="12719"/>
                  <a:pt x="13219" y="12719"/>
                  <a:pt x="13156" y="12688"/>
                </a:cubicBezTo>
                <a:cubicBezTo>
                  <a:pt x="12938" y="12594"/>
                  <a:pt x="12750" y="12594"/>
                  <a:pt x="12531" y="12532"/>
                </a:cubicBezTo>
                <a:cubicBezTo>
                  <a:pt x="12469" y="12500"/>
                  <a:pt x="12375" y="12625"/>
                  <a:pt x="12281" y="12500"/>
                </a:cubicBezTo>
                <a:cubicBezTo>
                  <a:pt x="12313" y="12625"/>
                  <a:pt x="12438" y="12594"/>
                  <a:pt x="12469" y="12657"/>
                </a:cubicBezTo>
                <a:cubicBezTo>
                  <a:pt x="12500" y="12750"/>
                  <a:pt x="12375" y="12782"/>
                  <a:pt x="12406" y="12875"/>
                </a:cubicBezTo>
                <a:cubicBezTo>
                  <a:pt x="12594" y="12907"/>
                  <a:pt x="12813" y="12750"/>
                  <a:pt x="13000" y="12938"/>
                </a:cubicBezTo>
                <a:cubicBezTo>
                  <a:pt x="12938" y="12969"/>
                  <a:pt x="12906" y="12969"/>
                  <a:pt x="12906" y="13032"/>
                </a:cubicBezTo>
                <a:cubicBezTo>
                  <a:pt x="12906" y="13032"/>
                  <a:pt x="12938" y="13063"/>
                  <a:pt x="12938" y="13063"/>
                </a:cubicBezTo>
                <a:cubicBezTo>
                  <a:pt x="13000" y="13094"/>
                  <a:pt x="13000" y="13032"/>
                  <a:pt x="13000" y="13000"/>
                </a:cubicBezTo>
                <a:cubicBezTo>
                  <a:pt x="13031" y="12969"/>
                  <a:pt x="13063" y="12938"/>
                  <a:pt x="13125" y="12969"/>
                </a:cubicBezTo>
                <a:cubicBezTo>
                  <a:pt x="13125" y="13000"/>
                  <a:pt x="13156" y="13000"/>
                  <a:pt x="13156" y="13032"/>
                </a:cubicBezTo>
                <a:cubicBezTo>
                  <a:pt x="13156" y="13094"/>
                  <a:pt x="13125" y="13063"/>
                  <a:pt x="13094" y="13063"/>
                </a:cubicBezTo>
                <a:cubicBezTo>
                  <a:pt x="13063" y="13094"/>
                  <a:pt x="13063" y="13094"/>
                  <a:pt x="13000" y="13125"/>
                </a:cubicBezTo>
                <a:cubicBezTo>
                  <a:pt x="13156" y="13094"/>
                  <a:pt x="13188" y="13157"/>
                  <a:pt x="13219" y="13250"/>
                </a:cubicBezTo>
                <a:cubicBezTo>
                  <a:pt x="13219" y="13125"/>
                  <a:pt x="13281" y="13188"/>
                  <a:pt x="13344" y="13188"/>
                </a:cubicBezTo>
                <a:cubicBezTo>
                  <a:pt x="13406" y="13188"/>
                  <a:pt x="13469" y="13219"/>
                  <a:pt x="13500" y="13125"/>
                </a:cubicBezTo>
                <a:close/>
                <a:moveTo>
                  <a:pt x="12531" y="12657"/>
                </a:moveTo>
                <a:cubicBezTo>
                  <a:pt x="12531" y="12657"/>
                  <a:pt x="12500" y="12625"/>
                  <a:pt x="12500" y="12625"/>
                </a:cubicBezTo>
                <a:cubicBezTo>
                  <a:pt x="12500" y="12594"/>
                  <a:pt x="12500" y="12594"/>
                  <a:pt x="12531" y="12594"/>
                </a:cubicBezTo>
                <a:cubicBezTo>
                  <a:pt x="12531" y="12625"/>
                  <a:pt x="12563" y="12625"/>
                  <a:pt x="12594" y="12625"/>
                </a:cubicBezTo>
                <a:cubicBezTo>
                  <a:pt x="12563" y="12625"/>
                  <a:pt x="12531" y="12657"/>
                  <a:pt x="12531" y="12657"/>
                </a:cubicBezTo>
                <a:close/>
                <a:moveTo>
                  <a:pt x="8906" y="9813"/>
                </a:moveTo>
                <a:cubicBezTo>
                  <a:pt x="8813" y="9813"/>
                  <a:pt x="8719" y="9782"/>
                  <a:pt x="8719" y="9719"/>
                </a:cubicBezTo>
                <a:cubicBezTo>
                  <a:pt x="8719" y="9594"/>
                  <a:pt x="8656" y="9625"/>
                  <a:pt x="8594" y="9625"/>
                </a:cubicBezTo>
                <a:cubicBezTo>
                  <a:pt x="8531" y="9625"/>
                  <a:pt x="8469" y="9625"/>
                  <a:pt x="8438" y="9625"/>
                </a:cubicBezTo>
                <a:cubicBezTo>
                  <a:pt x="8344" y="9657"/>
                  <a:pt x="8375" y="9594"/>
                  <a:pt x="8375" y="9563"/>
                </a:cubicBezTo>
                <a:cubicBezTo>
                  <a:pt x="8250" y="9532"/>
                  <a:pt x="8125" y="9594"/>
                  <a:pt x="8000" y="9500"/>
                </a:cubicBezTo>
                <a:cubicBezTo>
                  <a:pt x="7906" y="9407"/>
                  <a:pt x="7719" y="9594"/>
                  <a:pt x="7625" y="9469"/>
                </a:cubicBezTo>
                <a:cubicBezTo>
                  <a:pt x="7563" y="9313"/>
                  <a:pt x="7375" y="9469"/>
                  <a:pt x="7313" y="9313"/>
                </a:cubicBezTo>
                <a:cubicBezTo>
                  <a:pt x="7344" y="9282"/>
                  <a:pt x="7406" y="9313"/>
                  <a:pt x="7406" y="9250"/>
                </a:cubicBezTo>
                <a:cubicBezTo>
                  <a:pt x="7313" y="9282"/>
                  <a:pt x="7250" y="9250"/>
                  <a:pt x="7188" y="9219"/>
                </a:cubicBezTo>
                <a:cubicBezTo>
                  <a:pt x="7125" y="9219"/>
                  <a:pt x="7094" y="9219"/>
                  <a:pt x="7125" y="9282"/>
                </a:cubicBezTo>
                <a:cubicBezTo>
                  <a:pt x="7125" y="9313"/>
                  <a:pt x="7156" y="9313"/>
                  <a:pt x="7125" y="9344"/>
                </a:cubicBezTo>
                <a:cubicBezTo>
                  <a:pt x="7125" y="9344"/>
                  <a:pt x="7094" y="9344"/>
                  <a:pt x="7094" y="9313"/>
                </a:cubicBezTo>
                <a:cubicBezTo>
                  <a:pt x="7000" y="9282"/>
                  <a:pt x="6938" y="9313"/>
                  <a:pt x="6844" y="9313"/>
                </a:cubicBezTo>
                <a:cubicBezTo>
                  <a:pt x="7063" y="9407"/>
                  <a:pt x="7313" y="9407"/>
                  <a:pt x="7500" y="9532"/>
                </a:cubicBezTo>
                <a:cubicBezTo>
                  <a:pt x="7438" y="9594"/>
                  <a:pt x="7375" y="9469"/>
                  <a:pt x="7313" y="9532"/>
                </a:cubicBezTo>
                <a:cubicBezTo>
                  <a:pt x="7375" y="9594"/>
                  <a:pt x="7469" y="9625"/>
                  <a:pt x="7563" y="9625"/>
                </a:cubicBezTo>
                <a:cubicBezTo>
                  <a:pt x="7625" y="9657"/>
                  <a:pt x="7719" y="9782"/>
                  <a:pt x="7750" y="9594"/>
                </a:cubicBezTo>
                <a:cubicBezTo>
                  <a:pt x="7750" y="9594"/>
                  <a:pt x="7781" y="9594"/>
                  <a:pt x="7813" y="9594"/>
                </a:cubicBezTo>
                <a:cubicBezTo>
                  <a:pt x="7875" y="9594"/>
                  <a:pt x="7938" y="9625"/>
                  <a:pt x="7969" y="9657"/>
                </a:cubicBezTo>
                <a:cubicBezTo>
                  <a:pt x="8000" y="9719"/>
                  <a:pt x="8031" y="9688"/>
                  <a:pt x="8063" y="9719"/>
                </a:cubicBezTo>
                <a:cubicBezTo>
                  <a:pt x="8094" y="9719"/>
                  <a:pt x="8094" y="9719"/>
                  <a:pt x="8125" y="9719"/>
                </a:cubicBezTo>
                <a:cubicBezTo>
                  <a:pt x="8125" y="9688"/>
                  <a:pt x="8156" y="9719"/>
                  <a:pt x="8156" y="9719"/>
                </a:cubicBezTo>
                <a:cubicBezTo>
                  <a:pt x="8188" y="9719"/>
                  <a:pt x="8219" y="9750"/>
                  <a:pt x="8250" y="9750"/>
                </a:cubicBezTo>
                <a:cubicBezTo>
                  <a:pt x="8469" y="9657"/>
                  <a:pt x="8563" y="9719"/>
                  <a:pt x="8688" y="9938"/>
                </a:cubicBezTo>
                <a:cubicBezTo>
                  <a:pt x="8563" y="9875"/>
                  <a:pt x="8438" y="9875"/>
                  <a:pt x="8313" y="9907"/>
                </a:cubicBezTo>
                <a:cubicBezTo>
                  <a:pt x="8281" y="9907"/>
                  <a:pt x="8250" y="9907"/>
                  <a:pt x="8250" y="9938"/>
                </a:cubicBezTo>
                <a:cubicBezTo>
                  <a:pt x="8219" y="9969"/>
                  <a:pt x="8250" y="9969"/>
                  <a:pt x="8281" y="9969"/>
                </a:cubicBezTo>
                <a:cubicBezTo>
                  <a:pt x="8406" y="9969"/>
                  <a:pt x="8531" y="10063"/>
                  <a:pt x="8688" y="10063"/>
                </a:cubicBezTo>
                <a:cubicBezTo>
                  <a:pt x="8750" y="10063"/>
                  <a:pt x="8813" y="10094"/>
                  <a:pt x="8875" y="10063"/>
                </a:cubicBezTo>
                <a:cubicBezTo>
                  <a:pt x="8969" y="10063"/>
                  <a:pt x="9031" y="9969"/>
                  <a:pt x="9031" y="9875"/>
                </a:cubicBezTo>
                <a:cubicBezTo>
                  <a:pt x="9031" y="9813"/>
                  <a:pt x="8938" y="9813"/>
                  <a:pt x="8906" y="9813"/>
                </a:cubicBezTo>
                <a:close/>
                <a:moveTo>
                  <a:pt x="7656" y="9594"/>
                </a:moveTo>
                <a:cubicBezTo>
                  <a:pt x="7625" y="9594"/>
                  <a:pt x="7625" y="9594"/>
                  <a:pt x="7625" y="9563"/>
                </a:cubicBezTo>
                <a:cubicBezTo>
                  <a:pt x="7625" y="9563"/>
                  <a:pt x="7656" y="9563"/>
                  <a:pt x="7656" y="9563"/>
                </a:cubicBezTo>
                <a:cubicBezTo>
                  <a:pt x="7656" y="9563"/>
                  <a:pt x="7688" y="9563"/>
                  <a:pt x="7688" y="9563"/>
                </a:cubicBezTo>
                <a:cubicBezTo>
                  <a:pt x="7656" y="9594"/>
                  <a:pt x="7656" y="9594"/>
                  <a:pt x="7656" y="9594"/>
                </a:cubicBezTo>
                <a:close/>
                <a:moveTo>
                  <a:pt x="11250" y="6219"/>
                </a:moveTo>
                <a:cubicBezTo>
                  <a:pt x="11313" y="6219"/>
                  <a:pt x="11313" y="6157"/>
                  <a:pt x="11344" y="6094"/>
                </a:cubicBezTo>
                <a:cubicBezTo>
                  <a:pt x="11375" y="6063"/>
                  <a:pt x="11344" y="6063"/>
                  <a:pt x="11313" y="6032"/>
                </a:cubicBezTo>
                <a:cubicBezTo>
                  <a:pt x="11250" y="6000"/>
                  <a:pt x="11188" y="5969"/>
                  <a:pt x="11125" y="5907"/>
                </a:cubicBezTo>
                <a:cubicBezTo>
                  <a:pt x="11063" y="5875"/>
                  <a:pt x="11000" y="5844"/>
                  <a:pt x="10938" y="5813"/>
                </a:cubicBezTo>
                <a:cubicBezTo>
                  <a:pt x="10781" y="5750"/>
                  <a:pt x="10625" y="5750"/>
                  <a:pt x="10531" y="5594"/>
                </a:cubicBezTo>
                <a:cubicBezTo>
                  <a:pt x="10500" y="5594"/>
                  <a:pt x="10500" y="5563"/>
                  <a:pt x="10469" y="5563"/>
                </a:cubicBezTo>
                <a:cubicBezTo>
                  <a:pt x="10219" y="5469"/>
                  <a:pt x="9969" y="5407"/>
                  <a:pt x="9719" y="5313"/>
                </a:cubicBezTo>
                <a:cubicBezTo>
                  <a:pt x="9656" y="5313"/>
                  <a:pt x="9625" y="5344"/>
                  <a:pt x="9594" y="5375"/>
                </a:cubicBezTo>
                <a:cubicBezTo>
                  <a:pt x="9563" y="5407"/>
                  <a:pt x="9531" y="5438"/>
                  <a:pt x="9500" y="5469"/>
                </a:cubicBezTo>
                <a:cubicBezTo>
                  <a:pt x="9500" y="5500"/>
                  <a:pt x="9406" y="5438"/>
                  <a:pt x="9438" y="5532"/>
                </a:cubicBezTo>
                <a:cubicBezTo>
                  <a:pt x="9469" y="5594"/>
                  <a:pt x="9531" y="5563"/>
                  <a:pt x="9563" y="5563"/>
                </a:cubicBezTo>
                <a:cubicBezTo>
                  <a:pt x="9656" y="5532"/>
                  <a:pt x="9719" y="5500"/>
                  <a:pt x="9781" y="5532"/>
                </a:cubicBezTo>
                <a:cubicBezTo>
                  <a:pt x="9750" y="5594"/>
                  <a:pt x="9625" y="5563"/>
                  <a:pt x="9688" y="5625"/>
                </a:cubicBezTo>
                <a:cubicBezTo>
                  <a:pt x="9750" y="5688"/>
                  <a:pt x="9813" y="5782"/>
                  <a:pt x="9906" y="5719"/>
                </a:cubicBezTo>
                <a:cubicBezTo>
                  <a:pt x="9969" y="5688"/>
                  <a:pt x="10031" y="5719"/>
                  <a:pt x="10063" y="5782"/>
                </a:cubicBezTo>
                <a:cubicBezTo>
                  <a:pt x="10188" y="5907"/>
                  <a:pt x="10375" y="5938"/>
                  <a:pt x="10531" y="6000"/>
                </a:cubicBezTo>
                <a:cubicBezTo>
                  <a:pt x="10563" y="6032"/>
                  <a:pt x="10625" y="6032"/>
                  <a:pt x="10656" y="6000"/>
                </a:cubicBezTo>
                <a:cubicBezTo>
                  <a:pt x="10781" y="5969"/>
                  <a:pt x="10906" y="6000"/>
                  <a:pt x="11031" y="6000"/>
                </a:cubicBezTo>
                <a:cubicBezTo>
                  <a:pt x="11156" y="6000"/>
                  <a:pt x="11219" y="6063"/>
                  <a:pt x="11219" y="6188"/>
                </a:cubicBezTo>
                <a:cubicBezTo>
                  <a:pt x="11219" y="6188"/>
                  <a:pt x="11219" y="6219"/>
                  <a:pt x="11250" y="6219"/>
                </a:cubicBezTo>
                <a:close/>
                <a:moveTo>
                  <a:pt x="10656" y="5969"/>
                </a:moveTo>
                <a:cubicBezTo>
                  <a:pt x="10625" y="6000"/>
                  <a:pt x="10594" y="6000"/>
                  <a:pt x="10563" y="5938"/>
                </a:cubicBezTo>
                <a:cubicBezTo>
                  <a:pt x="10563" y="5907"/>
                  <a:pt x="10563" y="5907"/>
                  <a:pt x="10531" y="5907"/>
                </a:cubicBezTo>
                <a:cubicBezTo>
                  <a:pt x="10500" y="5844"/>
                  <a:pt x="10438" y="5969"/>
                  <a:pt x="10469" y="5875"/>
                </a:cubicBezTo>
                <a:cubicBezTo>
                  <a:pt x="10469" y="5813"/>
                  <a:pt x="10563" y="5750"/>
                  <a:pt x="10625" y="5782"/>
                </a:cubicBezTo>
                <a:cubicBezTo>
                  <a:pt x="10688" y="5782"/>
                  <a:pt x="10750" y="5813"/>
                  <a:pt x="10781" y="5875"/>
                </a:cubicBezTo>
                <a:cubicBezTo>
                  <a:pt x="10750" y="5907"/>
                  <a:pt x="10688" y="5938"/>
                  <a:pt x="10656" y="5969"/>
                </a:cubicBezTo>
                <a:close/>
                <a:moveTo>
                  <a:pt x="12406" y="4375"/>
                </a:moveTo>
                <a:cubicBezTo>
                  <a:pt x="12406" y="4407"/>
                  <a:pt x="12406" y="4469"/>
                  <a:pt x="12375" y="4500"/>
                </a:cubicBezTo>
                <a:cubicBezTo>
                  <a:pt x="12313" y="4563"/>
                  <a:pt x="12281" y="4469"/>
                  <a:pt x="12219" y="4469"/>
                </a:cubicBezTo>
                <a:cubicBezTo>
                  <a:pt x="12250" y="4438"/>
                  <a:pt x="12188" y="4407"/>
                  <a:pt x="12188" y="4375"/>
                </a:cubicBezTo>
                <a:cubicBezTo>
                  <a:pt x="12250" y="4375"/>
                  <a:pt x="12344" y="4344"/>
                  <a:pt x="12406" y="4375"/>
                </a:cubicBezTo>
                <a:close/>
                <a:moveTo>
                  <a:pt x="11969" y="4438"/>
                </a:moveTo>
                <a:cubicBezTo>
                  <a:pt x="12000" y="4375"/>
                  <a:pt x="12000" y="4438"/>
                  <a:pt x="12031" y="4438"/>
                </a:cubicBezTo>
                <a:cubicBezTo>
                  <a:pt x="12094" y="4469"/>
                  <a:pt x="12156" y="4500"/>
                  <a:pt x="12219" y="4469"/>
                </a:cubicBezTo>
                <a:cubicBezTo>
                  <a:pt x="12219" y="4500"/>
                  <a:pt x="12281" y="4594"/>
                  <a:pt x="12156" y="4563"/>
                </a:cubicBezTo>
                <a:cubicBezTo>
                  <a:pt x="12125" y="4532"/>
                  <a:pt x="12094" y="4532"/>
                  <a:pt x="12063" y="4563"/>
                </a:cubicBezTo>
                <a:cubicBezTo>
                  <a:pt x="12000" y="4594"/>
                  <a:pt x="11969" y="4563"/>
                  <a:pt x="11969" y="4532"/>
                </a:cubicBezTo>
                <a:cubicBezTo>
                  <a:pt x="11938" y="4500"/>
                  <a:pt x="11938" y="4469"/>
                  <a:pt x="11969" y="4438"/>
                </a:cubicBezTo>
                <a:close/>
                <a:moveTo>
                  <a:pt x="4594" y="3563"/>
                </a:moveTo>
                <a:cubicBezTo>
                  <a:pt x="4594" y="3563"/>
                  <a:pt x="4594" y="3563"/>
                  <a:pt x="4594" y="3563"/>
                </a:cubicBezTo>
                <a:close/>
                <a:moveTo>
                  <a:pt x="5500" y="3594"/>
                </a:moveTo>
                <a:cubicBezTo>
                  <a:pt x="5500" y="3594"/>
                  <a:pt x="5500" y="3625"/>
                  <a:pt x="5500" y="3625"/>
                </a:cubicBezTo>
                <a:cubicBezTo>
                  <a:pt x="5500" y="3657"/>
                  <a:pt x="5500" y="3688"/>
                  <a:pt x="5469" y="3688"/>
                </a:cubicBezTo>
                <a:cubicBezTo>
                  <a:pt x="5438" y="3657"/>
                  <a:pt x="5406" y="3688"/>
                  <a:pt x="5344" y="3688"/>
                </a:cubicBezTo>
                <a:cubicBezTo>
                  <a:pt x="5344" y="3532"/>
                  <a:pt x="5438" y="3625"/>
                  <a:pt x="5500" y="3594"/>
                </a:cubicBezTo>
                <a:close/>
                <a:moveTo>
                  <a:pt x="8063" y="4688"/>
                </a:moveTo>
                <a:cubicBezTo>
                  <a:pt x="8094" y="4657"/>
                  <a:pt x="8125" y="4688"/>
                  <a:pt x="8156" y="4688"/>
                </a:cubicBezTo>
                <a:cubicBezTo>
                  <a:pt x="8188" y="4719"/>
                  <a:pt x="8250" y="4719"/>
                  <a:pt x="8281" y="4719"/>
                </a:cubicBezTo>
                <a:cubicBezTo>
                  <a:pt x="8250" y="4813"/>
                  <a:pt x="8188" y="4813"/>
                  <a:pt x="8125" y="4782"/>
                </a:cubicBezTo>
                <a:cubicBezTo>
                  <a:pt x="8094" y="4750"/>
                  <a:pt x="8031" y="4750"/>
                  <a:pt x="8063" y="4688"/>
                </a:cubicBezTo>
                <a:close/>
                <a:moveTo>
                  <a:pt x="6969" y="4250"/>
                </a:moveTo>
                <a:cubicBezTo>
                  <a:pt x="6938" y="4250"/>
                  <a:pt x="6875" y="4219"/>
                  <a:pt x="6875" y="4188"/>
                </a:cubicBezTo>
                <a:cubicBezTo>
                  <a:pt x="6875" y="4157"/>
                  <a:pt x="6875" y="4125"/>
                  <a:pt x="6906" y="4125"/>
                </a:cubicBezTo>
                <a:cubicBezTo>
                  <a:pt x="6969" y="4157"/>
                  <a:pt x="7000" y="4157"/>
                  <a:pt x="7031" y="4188"/>
                </a:cubicBezTo>
                <a:cubicBezTo>
                  <a:pt x="7031" y="4250"/>
                  <a:pt x="7000" y="4250"/>
                  <a:pt x="6969" y="4250"/>
                </a:cubicBezTo>
                <a:close/>
                <a:moveTo>
                  <a:pt x="7156" y="4344"/>
                </a:moveTo>
                <a:cubicBezTo>
                  <a:pt x="7156" y="4313"/>
                  <a:pt x="7031" y="4250"/>
                  <a:pt x="7156" y="4219"/>
                </a:cubicBezTo>
                <a:cubicBezTo>
                  <a:pt x="7219" y="4188"/>
                  <a:pt x="7250" y="4188"/>
                  <a:pt x="7250" y="4250"/>
                </a:cubicBezTo>
                <a:cubicBezTo>
                  <a:pt x="7281" y="4375"/>
                  <a:pt x="7188" y="4313"/>
                  <a:pt x="7156" y="4344"/>
                </a:cubicBezTo>
                <a:close/>
                <a:moveTo>
                  <a:pt x="31938" y="2032"/>
                </a:moveTo>
                <a:cubicBezTo>
                  <a:pt x="31938" y="2063"/>
                  <a:pt x="31969" y="2063"/>
                  <a:pt x="31969" y="2063"/>
                </a:cubicBezTo>
                <a:cubicBezTo>
                  <a:pt x="31938" y="2063"/>
                  <a:pt x="31938" y="2094"/>
                  <a:pt x="31938" y="2094"/>
                </a:cubicBezTo>
                <a:cubicBezTo>
                  <a:pt x="31906" y="2094"/>
                  <a:pt x="31906" y="2094"/>
                  <a:pt x="31906" y="2094"/>
                </a:cubicBezTo>
                <a:cubicBezTo>
                  <a:pt x="31906" y="2063"/>
                  <a:pt x="31906" y="2063"/>
                  <a:pt x="31938" y="2032"/>
                </a:cubicBezTo>
                <a:close/>
                <a:moveTo>
                  <a:pt x="15625" y="5500"/>
                </a:moveTo>
                <a:cubicBezTo>
                  <a:pt x="15563" y="5532"/>
                  <a:pt x="15500" y="5532"/>
                  <a:pt x="15469" y="5500"/>
                </a:cubicBezTo>
                <a:cubicBezTo>
                  <a:pt x="15438" y="5469"/>
                  <a:pt x="15344" y="5500"/>
                  <a:pt x="15313" y="5407"/>
                </a:cubicBezTo>
                <a:cubicBezTo>
                  <a:pt x="15344" y="5375"/>
                  <a:pt x="15344" y="5375"/>
                  <a:pt x="15344" y="5344"/>
                </a:cubicBezTo>
                <a:cubicBezTo>
                  <a:pt x="15406" y="5282"/>
                  <a:pt x="15469" y="5375"/>
                  <a:pt x="15563" y="5375"/>
                </a:cubicBezTo>
                <a:cubicBezTo>
                  <a:pt x="15594" y="5375"/>
                  <a:pt x="15625" y="5407"/>
                  <a:pt x="15625" y="5469"/>
                </a:cubicBezTo>
                <a:cubicBezTo>
                  <a:pt x="15625" y="5500"/>
                  <a:pt x="15625" y="5500"/>
                  <a:pt x="15625" y="5500"/>
                </a:cubicBezTo>
                <a:close/>
                <a:moveTo>
                  <a:pt x="12844" y="4969"/>
                </a:moveTo>
                <a:cubicBezTo>
                  <a:pt x="12938" y="4938"/>
                  <a:pt x="13000" y="4969"/>
                  <a:pt x="13031" y="5063"/>
                </a:cubicBezTo>
                <a:cubicBezTo>
                  <a:pt x="12906" y="5125"/>
                  <a:pt x="12875" y="5032"/>
                  <a:pt x="12844" y="4969"/>
                </a:cubicBezTo>
                <a:close/>
                <a:moveTo>
                  <a:pt x="13188" y="5188"/>
                </a:moveTo>
                <a:cubicBezTo>
                  <a:pt x="13094" y="5188"/>
                  <a:pt x="13063" y="5157"/>
                  <a:pt x="13031" y="5094"/>
                </a:cubicBezTo>
                <a:cubicBezTo>
                  <a:pt x="13031" y="5094"/>
                  <a:pt x="13031" y="5094"/>
                  <a:pt x="13031" y="5094"/>
                </a:cubicBezTo>
                <a:cubicBezTo>
                  <a:pt x="13094" y="5094"/>
                  <a:pt x="13156" y="5094"/>
                  <a:pt x="13188" y="5157"/>
                </a:cubicBezTo>
                <a:cubicBezTo>
                  <a:pt x="13219" y="5157"/>
                  <a:pt x="13188" y="5188"/>
                  <a:pt x="13188" y="5188"/>
                </a:cubicBezTo>
                <a:close/>
                <a:moveTo>
                  <a:pt x="14625" y="5750"/>
                </a:moveTo>
                <a:cubicBezTo>
                  <a:pt x="14625" y="5750"/>
                  <a:pt x="14625" y="5750"/>
                  <a:pt x="14625" y="5750"/>
                </a:cubicBezTo>
                <a:cubicBezTo>
                  <a:pt x="14625" y="5750"/>
                  <a:pt x="14625" y="5750"/>
                  <a:pt x="14625" y="5750"/>
                </a:cubicBezTo>
                <a:cubicBezTo>
                  <a:pt x="14625" y="5750"/>
                  <a:pt x="14625" y="5750"/>
                  <a:pt x="14625" y="5750"/>
                </a:cubicBezTo>
                <a:close/>
                <a:moveTo>
                  <a:pt x="14781" y="5625"/>
                </a:moveTo>
                <a:cubicBezTo>
                  <a:pt x="14750" y="5657"/>
                  <a:pt x="14719" y="5688"/>
                  <a:pt x="14656" y="5688"/>
                </a:cubicBezTo>
                <a:cubicBezTo>
                  <a:pt x="14656" y="5688"/>
                  <a:pt x="14625" y="5688"/>
                  <a:pt x="14625" y="5688"/>
                </a:cubicBezTo>
                <a:cubicBezTo>
                  <a:pt x="14594" y="5625"/>
                  <a:pt x="14563" y="5657"/>
                  <a:pt x="14500" y="5657"/>
                </a:cubicBezTo>
                <a:cubicBezTo>
                  <a:pt x="14500" y="5657"/>
                  <a:pt x="14500" y="5688"/>
                  <a:pt x="14500" y="5688"/>
                </a:cubicBezTo>
                <a:cubicBezTo>
                  <a:pt x="14500" y="5750"/>
                  <a:pt x="14563" y="5750"/>
                  <a:pt x="14594" y="5750"/>
                </a:cubicBezTo>
                <a:cubicBezTo>
                  <a:pt x="14594" y="5813"/>
                  <a:pt x="14563" y="5813"/>
                  <a:pt x="14500" y="5813"/>
                </a:cubicBezTo>
                <a:cubicBezTo>
                  <a:pt x="14469" y="5782"/>
                  <a:pt x="14438" y="5750"/>
                  <a:pt x="14438" y="5719"/>
                </a:cubicBezTo>
                <a:cubicBezTo>
                  <a:pt x="14438" y="5625"/>
                  <a:pt x="14469" y="5563"/>
                  <a:pt x="14344" y="5563"/>
                </a:cubicBezTo>
                <a:cubicBezTo>
                  <a:pt x="14281" y="5563"/>
                  <a:pt x="14344" y="5438"/>
                  <a:pt x="14281" y="5407"/>
                </a:cubicBezTo>
                <a:cubicBezTo>
                  <a:pt x="14125" y="5500"/>
                  <a:pt x="14000" y="5407"/>
                  <a:pt x="13875" y="5313"/>
                </a:cubicBezTo>
                <a:cubicBezTo>
                  <a:pt x="13750" y="5250"/>
                  <a:pt x="13625" y="5188"/>
                  <a:pt x="13500" y="5125"/>
                </a:cubicBezTo>
                <a:cubicBezTo>
                  <a:pt x="13656" y="5063"/>
                  <a:pt x="13781" y="5125"/>
                  <a:pt x="13906" y="5313"/>
                </a:cubicBezTo>
                <a:cubicBezTo>
                  <a:pt x="14000" y="5282"/>
                  <a:pt x="14094" y="5375"/>
                  <a:pt x="14188" y="5282"/>
                </a:cubicBezTo>
                <a:cubicBezTo>
                  <a:pt x="14188" y="5282"/>
                  <a:pt x="14281" y="5282"/>
                  <a:pt x="14250" y="5344"/>
                </a:cubicBezTo>
                <a:cubicBezTo>
                  <a:pt x="14250" y="5375"/>
                  <a:pt x="14250" y="5375"/>
                  <a:pt x="14250" y="5375"/>
                </a:cubicBezTo>
                <a:cubicBezTo>
                  <a:pt x="14250" y="5407"/>
                  <a:pt x="14250" y="5407"/>
                  <a:pt x="14281" y="5375"/>
                </a:cubicBezTo>
                <a:cubicBezTo>
                  <a:pt x="14313" y="5375"/>
                  <a:pt x="14344" y="5344"/>
                  <a:pt x="14375" y="5375"/>
                </a:cubicBezTo>
                <a:cubicBezTo>
                  <a:pt x="14438" y="5438"/>
                  <a:pt x="14500" y="5407"/>
                  <a:pt x="14563" y="5375"/>
                </a:cubicBezTo>
                <a:cubicBezTo>
                  <a:pt x="14594" y="5438"/>
                  <a:pt x="14625" y="5532"/>
                  <a:pt x="14719" y="5563"/>
                </a:cubicBezTo>
                <a:cubicBezTo>
                  <a:pt x="14750" y="5563"/>
                  <a:pt x="14781" y="5563"/>
                  <a:pt x="14781" y="5625"/>
                </a:cubicBezTo>
                <a:close/>
                <a:moveTo>
                  <a:pt x="15438" y="7094"/>
                </a:moveTo>
                <a:cubicBezTo>
                  <a:pt x="15406" y="7094"/>
                  <a:pt x="15313" y="7125"/>
                  <a:pt x="15344" y="7032"/>
                </a:cubicBezTo>
                <a:cubicBezTo>
                  <a:pt x="15344" y="7000"/>
                  <a:pt x="15375" y="6969"/>
                  <a:pt x="15406" y="6969"/>
                </a:cubicBezTo>
                <a:cubicBezTo>
                  <a:pt x="15469" y="7000"/>
                  <a:pt x="15531" y="7000"/>
                  <a:pt x="15531" y="7063"/>
                </a:cubicBezTo>
                <a:cubicBezTo>
                  <a:pt x="15531" y="7125"/>
                  <a:pt x="15469" y="7063"/>
                  <a:pt x="15438" y="7094"/>
                </a:cubicBezTo>
                <a:close/>
                <a:moveTo>
                  <a:pt x="16250" y="6907"/>
                </a:moveTo>
                <a:cubicBezTo>
                  <a:pt x="16219" y="6907"/>
                  <a:pt x="16219" y="6844"/>
                  <a:pt x="16219" y="6844"/>
                </a:cubicBezTo>
                <a:cubicBezTo>
                  <a:pt x="16250" y="6782"/>
                  <a:pt x="16250" y="6813"/>
                  <a:pt x="16281" y="6844"/>
                </a:cubicBezTo>
                <a:cubicBezTo>
                  <a:pt x="16375" y="6844"/>
                  <a:pt x="16438" y="6938"/>
                  <a:pt x="16563" y="7000"/>
                </a:cubicBezTo>
                <a:cubicBezTo>
                  <a:pt x="16406" y="7032"/>
                  <a:pt x="16344" y="6907"/>
                  <a:pt x="16250" y="6907"/>
                </a:cubicBezTo>
                <a:close/>
                <a:moveTo>
                  <a:pt x="11813" y="7250"/>
                </a:moveTo>
                <a:cubicBezTo>
                  <a:pt x="11813" y="7219"/>
                  <a:pt x="11781" y="7188"/>
                  <a:pt x="11750" y="7188"/>
                </a:cubicBezTo>
                <a:cubicBezTo>
                  <a:pt x="11719" y="7157"/>
                  <a:pt x="11688" y="7157"/>
                  <a:pt x="11656" y="7188"/>
                </a:cubicBezTo>
                <a:cubicBezTo>
                  <a:pt x="11656" y="7250"/>
                  <a:pt x="11688" y="7282"/>
                  <a:pt x="11719" y="7282"/>
                </a:cubicBezTo>
                <a:cubicBezTo>
                  <a:pt x="11750" y="7282"/>
                  <a:pt x="11781" y="7282"/>
                  <a:pt x="11781" y="7282"/>
                </a:cubicBezTo>
                <a:cubicBezTo>
                  <a:pt x="11813" y="7344"/>
                  <a:pt x="11813" y="7407"/>
                  <a:pt x="11844" y="7469"/>
                </a:cubicBezTo>
                <a:cubicBezTo>
                  <a:pt x="11781" y="7407"/>
                  <a:pt x="11656" y="7375"/>
                  <a:pt x="11656" y="7282"/>
                </a:cubicBezTo>
                <a:cubicBezTo>
                  <a:pt x="11625" y="7219"/>
                  <a:pt x="11594" y="7250"/>
                  <a:pt x="11563" y="7250"/>
                </a:cubicBezTo>
                <a:cubicBezTo>
                  <a:pt x="11563" y="7250"/>
                  <a:pt x="11531" y="7250"/>
                  <a:pt x="11500" y="7219"/>
                </a:cubicBezTo>
                <a:cubicBezTo>
                  <a:pt x="11500" y="7157"/>
                  <a:pt x="11531" y="7188"/>
                  <a:pt x="11563" y="7188"/>
                </a:cubicBezTo>
                <a:cubicBezTo>
                  <a:pt x="11625" y="7157"/>
                  <a:pt x="11656" y="7188"/>
                  <a:pt x="11688" y="7125"/>
                </a:cubicBezTo>
                <a:cubicBezTo>
                  <a:pt x="11688" y="7063"/>
                  <a:pt x="11906" y="7125"/>
                  <a:pt x="11938" y="7188"/>
                </a:cubicBezTo>
                <a:cubicBezTo>
                  <a:pt x="11938" y="7313"/>
                  <a:pt x="11875" y="7250"/>
                  <a:pt x="11813" y="7250"/>
                </a:cubicBezTo>
                <a:close/>
                <a:moveTo>
                  <a:pt x="12063" y="7594"/>
                </a:moveTo>
                <a:cubicBezTo>
                  <a:pt x="12156" y="7469"/>
                  <a:pt x="12219" y="7563"/>
                  <a:pt x="12281" y="7594"/>
                </a:cubicBezTo>
                <a:cubicBezTo>
                  <a:pt x="12219" y="7594"/>
                  <a:pt x="12156" y="7594"/>
                  <a:pt x="12063" y="7594"/>
                </a:cubicBezTo>
                <a:close/>
                <a:moveTo>
                  <a:pt x="12406" y="7500"/>
                </a:moveTo>
                <a:cubicBezTo>
                  <a:pt x="12344" y="7500"/>
                  <a:pt x="12313" y="7469"/>
                  <a:pt x="12313" y="7407"/>
                </a:cubicBezTo>
                <a:cubicBezTo>
                  <a:pt x="12281" y="7407"/>
                  <a:pt x="12313" y="7375"/>
                  <a:pt x="12344" y="7375"/>
                </a:cubicBezTo>
                <a:cubicBezTo>
                  <a:pt x="12406" y="7375"/>
                  <a:pt x="12406" y="7407"/>
                  <a:pt x="12438" y="7438"/>
                </a:cubicBezTo>
                <a:cubicBezTo>
                  <a:pt x="12438" y="7469"/>
                  <a:pt x="12438" y="7500"/>
                  <a:pt x="12406" y="7500"/>
                </a:cubicBezTo>
                <a:close/>
                <a:moveTo>
                  <a:pt x="12500" y="7782"/>
                </a:moveTo>
                <a:cubicBezTo>
                  <a:pt x="12500" y="7782"/>
                  <a:pt x="12500" y="7750"/>
                  <a:pt x="12500" y="7750"/>
                </a:cubicBezTo>
                <a:cubicBezTo>
                  <a:pt x="12500" y="7750"/>
                  <a:pt x="12500" y="7750"/>
                  <a:pt x="12500" y="7719"/>
                </a:cubicBezTo>
                <a:cubicBezTo>
                  <a:pt x="12500" y="7719"/>
                  <a:pt x="12531" y="7750"/>
                  <a:pt x="12531" y="7750"/>
                </a:cubicBezTo>
                <a:cubicBezTo>
                  <a:pt x="12531" y="7750"/>
                  <a:pt x="12500" y="7782"/>
                  <a:pt x="12500" y="7782"/>
                </a:cubicBezTo>
                <a:close/>
                <a:moveTo>
                  <a:pt x="14125" y="8469"/>
                </a:moveTo>
                <a:cubicBezTo>
                  <a:pt x="14094" y="8532"/>
                  <a:pt x="14031" y="8563"/>
                  <a:pt x="13969" y="8532"/>
                </a:cubicBezTo>
                <a:cubicBezTo>
                  <a:pt x="13969" y="8469"/>
                  <a:pt x="14094" y="8500"/>
                  <a:pt x="14031" y="8407"/>
                </a:cubicBezTo>
                <a:cubicBezTo>
                  <a:pt x="14000" y="8407"/>
                  <a:pt x="14031" y="8375"/>
                  <a:pt x="14063" y="8375"/>
                </a:cubicBezTo>
                <a:cubicBezTo>
                  <a:pt x="14094" y="8407"/>
                  <a:pt x="14156" y="8375"/>
                  <a:pt x="14188" y="8438"/>
                </a:cubicBezTo>
                <a:cubicBezTo>
                  <a:pt x="14188" y="8469"/>
                  <a:pt x="14156" y="8469"/>
                  <a:pt x="14125" y="8469"/>
                </a:cubicBezTo>
                <a:close/>
                <a:moveTo>
                  <a:pt x="3781" y="3782"/>
                </a:moveTo>
                <a:cubicBezTo>
                  <a:pt x="3781" y="3782"/>
                  <a:pt x="3781" y="3782"/>
                  <a:pt x="3781" y="3782"/>
                </a:cubicBezTo>
                <a:cubicBezTo>
                  <a:pt x="3750" y="3782"/>
                  <a:pt x="3750" y="3750"/>
                  <a:pt x="3781" y="3719"/>
                </a:cubicBezTo>
                <a:cubicBezTo>
                  <a:pt x="3781" y="3719"/>
                  <a:pt x="3813" y="3719"/>
                  <a:pt x="3813" y="3719"/>
                </a:cubicBezTo>
                <a:cubicBezTo>
                  <a:pt x="3813" y="3750"/>
                  <a:pt x="3813" y="3782"/>
                  <a:pt x="3781" y="3782"/>
                </a:cubicBezTo>
                <a:close/>
                <a:moveTo>
                  <a:pt x="3563" y="4532"/>
                </a:moveTo>
                <a:cubicBezTo>
                  <a:pt x="3500" y="4500"/>
                  <a:pt x="3438" y="4500"/>
                  <a:pt x="3375" y="4469"/>
                </a:cubicBezTo>
                <a:cubicBezTo>
                  <a:pt x="3469" y="4407"/>
                  <a:pt x="3531" y="4469"/>
                  <a:pt x="3594" y="4469"/>
                </a:cubicBezTo>
                <a:cubicBezTo>
                  <a:pt x="3594" y="4469"/>
                  <a:pt x="3594" y="4469"/>
                  <a:pt x="3594" y="4500"/>
                </a:cubicBezTo>
                <a:cubicBezTo>
                  <a:pt x="3594" y="4500"/>
                  <a:pt x="3594" y="4532"/>
                  <a:pt x="3563" y="4532"/>
                </a:cubicBezTo>
                <a:close/>
                <a:moveTo>
                  <a:pt x="2719" y="6625"/>
                </a:moveTo>
                <a:cubicBezTo>
                  <a:pt x="2688" y="6657"/>
                  <a:pt x="2657" y="6625"/>
                  <a:pt x="2657" y="6625"/>
                </a:cubicBezTo>
                <a:cubicBezTo>
                  <a:pt x="2563" y="6594"/>
                  <a:pt x="2500" y="6563"/>
                  <a:pt x="2407" y="6563"/>
                </a:cubicBezTo>
                <a:cubicBezTo>
                  <a:pt x="2469" y="6469"/>
                  <a:pt x="2688" y="6500"/>
                  <a:pt x="2719" y="6594"/>
                </a:cubicBezTo>
                <a:cubicBezTo>
                  <a:pt x="2719" y="6594"/>
                  <a:pt x="2719" y="6625"/>
                  <a:pt x="2719" y="6625"/>
                </a:cubicBezTo>
                <a:close/>
                <a:moveTo>
                  <a:pt x="4219" y="7094"/>
                </a:moveTo>
                <a:cubicBezTo>
                  <a:pt x="4156" y="7094"/>
                  <a:pt x="4094" y="7063"/>
                  <a:pt x="4031" y="7000"/>
                </a:cubicBezTo>
                <a:cubicBezTo>
                  <a:pt x="4063" y="6969"/>
                  <a:pt x="4063" y="6969"/>
                  <a:pt x="4094" y="6969"/>
                </a:cubicBezTo>
                <a:cubicBezTo>
                  <a:pt x="4125" y="7000"/>
                  <a:pt x="4219" y="6969"/>
                  <a:pt x="4250" y="7032"/>
                </a:cubicBezTo>
                <a:cubicBezTo>
                  <a:pt x="4250" y="7063"/>
                  <a:pt x="4250" y="7094"/>
                  <a:pt x="4219" y="7094"/>
                </a:cubicBezTo>
                <a:close/>
                <a:moveTo>
                  <a:pt x="17969" y="13969"/>
                </a:moveTo>
                <a:cubicBezTo>
                  <a:pt x="18000" y="13969"/>
                  <a:pt x="18000" y="14000"/>
                  <a:pt x="18000" y="14000"/>
                </a:cubicBezTo>
                <a:cubicBezTo>
                  <a:pt x="18000" y="14000"/>
                  <a:pt x="18000" y="14000"/>
                  <a:pt x="17969" y="14032"/>
                </a:cubicBezTo>
                <a:cubicBezTo>
                  <a:pt x="17969" y="14000"/>
                  <a:pt x="17969" y="14000"/>
                  <a:pt x="17938" y="14000"/>
                </a:cubicBezTo>
                <a:cubicBezTo>
                  <a:pt x="17969" y="14000"/>
                  <a:pt x="17969" y="13969"/>
                  <a:pt x="17969" y="13969"/>
                </a:cubicBezTo>
                <a:close/>
                <a:moveTo>
                  <a:pt x="20969" y="13969"/>
                </a:moveTo>
                <a:cubicBezTo>
                  <a:pt x="20938" y="14032"/>
                  <a:pt x="20906" y="14094"/>
                  <a:pt x="20875" y="14157"/>
                </a:cubicBezTo>
                <a:cubicBezTo>
                  <a:pt x="20813" y="14063"/>
                  <a:pt x="20813" y="13969"/>
                  <a:pt x="20875" y="13875"/>
                </a:cubicBezTo>
                <a:cubicBezTo>
                  <a:pt x="20875" y="13907"/>
                  <a:pt x="20906" y="13907"/>
                  <a:pt x="20906" y="13907"/>
                </a:cubicBezTo>
                <a:cubicBezTo>
                  <a:pt x="21000" y="13875"/>
                  <a:pt x="21000" y="13938"/>
                  <a:pt x="20969" y="13969"/>
                </a:cubicBezTo>
                <a:close/>
                <a:moveTo>
                  <a:pt x="26344" y="13813"/>
                </a:moveTo>
                <a:cubicBezTo>
                  <a:pt x="26375" y="13750"/>
                  <a:pt x="26406" y="13719"/>
                  <a:pt x="26469" y="13719"/>
                </a:cubicBezTo>
                <a:cubicBezTo>
                  <a:pt x="26469" y="13719"/>
                  <a:pt x="26500" y="13719"/>
                  <a:pt x="26500" y="13750"/>
                </a:cubicBezTo>
                <a:cubicBezTo>
                  <a:pt x="26500" y="13813"/>
                  <a:pt x="26438" y="13813"/>
                  <a:pt x="26406" y="13844"/>
                </a:cubicBezTo>
                <a:cubicBezTo>
                  <a:pt x="26406" y="13844"/>
                  <a:pt x="26344" y="13844"/>
                  <a:pt x="26344" y="13813"/>
                </a:cubicBezTo>
                <a:close/>
                <a:moveTo>
                  <a:pt x="26500" y="14063"/>
                </a:moveTo>
                <a:cubicBezTo>
                  <a:pt x="26469" y="14032"/>
                  <a:pt x="26438" y="14094"/>
                  <a:pt x="26406" y="14032"/>
                </a:cubicBezTo>
                <a:cubicBezTo>
                  <a:pt x="26438" y="13875"/>
                  <a:pt x="26469" y="13844"/>
                  <a:pt x="26625" y="13907"/>
                </a:cubicBezTo>
                <a:cubicBezTo>
                  <a:pt x="26625" y="13969"/>
                  <a:pt x="26500" y="13969"/>
                  <a:pt x="26500" y="14063"/>
                </a:cubicBezTo>
                <a:close/>
                <a:moveTo>
                  <a:pt x="28344" y="3782"/>
                </a:moveTo>
                <a:cubicBezTo>
                  <a:pt x="28406" y="3719"/>
                  <a:pt x="28531" y="3719"/>
                  <a:pt x="28625" y="3719"/>
                </a:cubicBezTo>
                <a:cubicBezTo>
                  <a:pt x="28656" y="3719"/>
                  <a:pt x="28719" y="3719"/>
                  <a:pt x="28781" y="3719"/>
                </a:cubicBezTo>
                <a:cubicBezTo>
                  <a:pt x="28781" y="3688"/>
                  <a:pt x="28844" y="3657"/>
                  <a:pt x="28781" y="3657"/>
                </a:cubicBezTo>
                <a:cubicBezTo>
                  <a:pt x="28719" y="3657"/>
                  <a:pt x="28688" y="3657"/>
                  <a:pt x="28656" y="3688"/>
                </a:cubicBezTo>
                <a:cubicBezTo>
                  <a:pt x="28625" y="3688"/>
                  <a:pt x="28594" y="3688"/>
                  <a:pt x="28563" y="3688"/>
                </a:cubicBezTo>
                <a:cubicBezTo>
                  <a:pt x="28563" y="3688"/>
                  <a:pt x="28563" y="3657"/>
                  <a:pt x="28563" y="3657"/>
                </a:cubicBezTo>
                <a:cubicBezTo>
                  <a:pt x="28563" y="3594"/>
                  <a:pt x="28625" y="3594"/>
                  <a:pt x="28656" y="3594"/>
                </a:cubicBezTo>
                <a:cubicBezTo>
                  <a:pt x="28688" y="3594"/>
                  <a:pt x="28750" y="3594"/>
                  <a:pt x="28813" y="3594"/>
                </a:cubicBezTo>
                <a:cubicBezTo>
                  <a:pt x="28813" y="3532"/>
                  <a:pt x="28750" y="3532"/>
                  <a:pt x="28750" y="3500"/>
                </a:cubicBezTo>
                <a:cubicBezTo>
                  <a:pt x="28813" y="3500"/>
                  <a:pt x="28875" y="3500"/>
                  <a:pt x="28906" y="3532"/>
                </a:cubicBezTo>
                <a:cubicBezTo>
                  <a:pt x="28938" y="3532"/>
                  <a:pt x="29000" y="3563"/>
                  <a:pt x="29000" y="3532"/>
                </a:cubicBezTo>
                <a:cubicBezTo>
                  <a:pt x="29063" y="3407"/>
                  <a:pt x="29188" y="3500"/>
                  <a:pt x="29219" y="3438"/>
                </a:cubicBezTo>
                <a:cubicBezTo>
                  <a:pt x="29281" y="3375"/>
                  <a:pt x="29375" y="3344"/>
                  <a:pt x="29438" y="3313"/>
                </a:cubicBezTo>
                <a:cubicBezTo>
                  <a:pt x="29469" y="3313"/>
                  <a:pt x="29469" y="3313"/>
                  <a:pt x="29469" y="3313"/>
                </a:cubicBezTo>
                <a:cubicBezTo>
                  <a:pt x="29438" y="3125"/>
                  <a:pt x="29594" y="3157"/>
                  <a:pt x="29688" y="3125"/>
                </a:cubicBezTo>
                <a:cubicBezTo>
                  <a:pt x="29938" y="3032"/>
                  <a:pt x="30094" y="2875"/>
                  <a:pt x="30313" y="2813"/>
                </a:cubicBezTo>
                <a:cubicBezTo>
                  <a:pt x="30406" y="2782"/>
                  <a:pt x="30500" y="2750"/>
                  <a:pt x="30594" y="2750"/>
                </a:cubicBezTo>
                <a:cubicBezTo>
                  <a:pt x="30250" y="2969"/>
                  <a:pt x="29938" y="3157"/>
                  <a:pt x="29625" y="3344"/>
                </a:cubicBezTo>
                <a:cubicBezTo>
                  <a:pt x="29375" y="3500"/>
                  <a:pt x="29125" y="3657"/>
                  <a:pt x="28813" y="3719"/>
                </a:cubicBezTo>
                <a:cubicBezTo>
                  <a:pt x="28656" y="3813"/>
                  <a:pt x="28500" y="3813"/>
                  <a:pt x="28344" y="3844"/>
                </a:cubicBezTo>
                <a:cubicBezTo>
                  <a:pt x="28313" y="3844"/>
                  <a:pt x="28313" y="3844"/>
                  <a:pt x="28313" y="3813"/>
                </a:cubicBezTo>
                <a:cubicBezTo>
                  <a:pt x="28281" y="3782"/>
                  <a:pt x="28313" y="3782"/>
                  <a:pt x="28344" y="3782"/>
                </a:cubicBezTo>
                <a:close/>
                <a:moveTo>
                  <a:pt x="26969" y="4344"/>
                </a:moveTo>
                <a:cubicBezTo>
                  <a:pt x="26750" y="4407"/>
                  <a:pt x="26531" y="4469"/>
                  <a:pt x="26281" y="4500"/>
                </a:cubicBezTo>
                <a:cubicBezTo>
                  <a:pt x="26500" y="4344"/>
                  <a:pt x="26719" y="4313"/>
                  <a:pt x="26969" y="4344"/>
                </a:cubicBezTo>
                <a:close/>
                <a:moveTo>
                  <a:pt x="26156" y="4125"/>
                </a:moveTo>
                <a:cubicBezTo>
                  <a:pt x="26188" y="4094"/>
                  <a:pt x="26250" y="4094"/>
                  <a:pt x="26281" y="4125"/>
                </a:cubicBezTo>
                <a:cubicBezTo>
                  <a:pt x="26281" y="4125"/>
                  <a:pt x="26281" y="4157"/>
                  <a:pt x="26313" y="4157"/>
                </a:cubicBezTo>
                <a:cubicBezTo>
                  <a:pt x="26281" y="4188"/>
                  <a:pt x="26063" y="4282"/>
                  <a:pt x="26031" y="4282"/>
                </a:cubicBezTo>
                <a:cubicBezTo>
                  <a:pt x="26031" y="4282"/>
                  <a:pt x="26031" y="4250"/>
                  <a:pt x="26031" y="4250"/>
                </a:cubicBezTo>
                <a:cubicBezTo>
                  <a:pt x="26031" y="4157"/>
                  <a:pt x="26125" y="4188"/>
                  <a:pt x="26156" y="4125"/>
                </a:cubicBezTo>
                <a:close/>
                <a:moveTo>
                  <a:pt x="25625" y="4282"/>
                </a:moveTo>
                <a:cubicBezTo>
                  <a:pt x="25688" y="4250"/>
                  <a:pt x="25750" y="4219"/>
                  <a:pt x="25813" y="4219"/>
                </a:cubicBezTo>
                <a:cubicBezTo>
                  <a:pt x="25813" y="4219"/>
                  <a:pt x="25813" y="4250"/>
                  <a:pt x="25813" y="4250"/>
                </a:cubicBezTo>
                <a:cubicBezTo>
                  <a:pt x="25750" y="4282"/>
                  <a:pt x="25688" y="4344"/>
                  <a:pt x="25594" y="4313"/>
                </a:cubicBezTo>
                <a:cubicBezTo>
                  <a:pt x="25625" y="4282"/>
                  <a:pt x="25625" y="4282"/>
                  <a:pt x="25625" y="4282"/>
                </a:cubicBezTo>
                <a:close/>
                <a:moveTo>
                  <a:pt x="25156" y="4469"/>
                </a:moveTo>
                <a:cubicBezTo>
                  <a:pt x="25188" y="4469"/>
                  <a:pt x="25188" y="4500"/>
                  <a:pt x="25188" y="4532"/>
                </a:cubicBezTo>
                <a:cubicBezTo>
                  <a:pt x="25188" y="4563"/>
                  <a:pt x="25156" y="4594"/>
                  <a:pt x="25094" y="4594"/>
                </a:cubicBezTo>
                <a:cubicBezTo>
                  <a:pt x="25063" y="4594"/>
                  <a:pt x="25063" y="4563"/>
                  <a:pt x="25063" y="4532"/>
                </a:cubicBezTo>
                <a:cubicBezTo>
                  <a:pt x="25063" y="4469"/>
                  <a:pt x="25125" y="4469"/>
                  <a:pt x="25156" y="4469"/>
                </a:cubicBezTo>
                <a:close/>
                <a:moveTo>
                  <a:pt x="23219" y="5094"/>
                </a:moveTo>
                <a:cubicBezTo>
                  <a:pt x="23156" y="5157"/>
                  <a:pt x="23094" y="5157"/>
                  <a:pt x="23063" y="5125"/>
                </a:cubicBezTo>
                <a:cubicBezTo>
                  <a:pt x="23094" y="5094"/>
                  <a:pt x="23125" y="5063"/>
                  <a:pt x="23219" y="5094"/>
                </a:cubicBezTo>
                <a:close/>
                <a:moveTo>
                  <a:pt x="23094" y="5219"/>
                </a:moveTo>
                <a:cubicBezTo>
                  <a:pt x="23344" y="5188"/>
                  <a:pt x="23594" y="5250"/>
                  <a:pt x="23813" y="5219"/>
                </a:cubicBezTo>
                <a:cubicBezTo>
                  <a:pt x="23594" y="5344"/>
                  <a:pt x="23344" y="5313"/>
                  <a:pt x="23094" y="5219"/>
                </a:cubicBezTo>
                <a:close/>
                <a:moveTo>
                  <a:pt x="19250" y="5719"/>
                </a:moveTo>
                <a:cubicBezTo>
                  <a:pt x="19313" y="5719"/>
                  <a:pt x="19375" y="5719"/>
                  <a:pt x="19438" y="5750"/>
                </a:cubicBezTo>
                <a:cubicBezTo>
                  <a:pt x="19469" y="5750"/>
                  <a:pt x="19438" y="5813"/>
                  <a:pt x="19438" y="5813"/>
                </a:cubicBezTo>
                <a:cubicBezTo>
                  <a:pt x="19375" y="5813"/>
                  <a:pt x="19313" y="5782"/>
                  <a:pt x="19250" y="5750"/>
                </a:cubicBezTo>
                <a:cubicBezTo>
                  <a:pt x="19250" y="5750"/>
                  <a:pt x="19250" y="5719"/>
                  <a:pt x="19250" y="5719"/>
                </a:cubicBezTo>
                <a:close/>
                <a:moveTo>
                  <a:pt x="19063" y="5750"/>
                </a:moveTo>
                <a:cubicBezTo>
                  <a:pt x="18906" y="5813"/>
                  <a:pt x="18781" y="5719"/>
                  <a:pt x="18656" y="5719"/>
                </a:cubicBezTo>
                <a:cubicBezTo>
                  <a:pt x="18750" y="5625"/>
                  <a:pt x="18938" y="5625"/>
                  <a:pt x="19063" y="5750"/>
                </a:cubicBezTo>
                <a:close/>
                <a:moveTo>
                  <a:pt x="17750" y="5469"/>
                </a:moveTo>
                <a:cubicBezTo>
                  <a:pt x="17844" y="5469"/>
                  <a:pt x="17938" y="5469"/>
                  <a:pt x="18031" y="5563"/>
                </a:cubicBezTo>
                <a:cubicBezTo>
                  <a:pt x="17906" y="5563"/>
                  <a:pt x="17844" y="5563"/>
                  <a:pt x="17750" y="5563"/>
                </a:cubicBezTo>
                <a:cubicBezTo>
                  <a:pt x="17719" y="5563"/>
                  <a:pt x="17719" y="5563"/>
                  <a:pt x="17719" y="5532"/>
                </a:cubicBezTo>
                <a:cubicBezTo>
                  <a:pt x="17719" y="5500"/>
                  <a:pt x="17719" y="5469"/>
                  <a:pt x="17750" y="5469"/>
                </a:cubicBezTo>
                <a:close/>
                <a:moveTo>
                  <a:pt x="17250" y="5719"/>
                </a:moveTo>
                <a:cubicBezTo>
                  <a:pt x="17281" y="5750"/>
                  <a:pt x="17344" y="5719"/>
                  <a:pt x="17375" y="5750"/>
                </a:cubicBezTo>
                <a:cubicBezTo>
                  <a:pt x="17375" y="5750"/>
                  <a:pt x="17344" y="5782"/>
                  <a:pt x="17344" y="5782"/>
                </a:cubicBezTo>
                <a:cubicBezTo>
                  <a:pt x="17281" y="5813"/>
                  <a:pt x="17219" y="5782"/>
                  <a:pt x="17188" y="5719"/>
                </a:cubicBezTo>
                <a:cubicBezTo>
                  <a:pt x="17219" y="5719"/>
                  <a:pt x="17219" y="5719"/>
                  <a:pt x="17250" y="5719"/>
                </a:cubicBezTo>
                <a:close/>
                <a:moveTo>
                  <a:pt x="16844" y="5532"/>
                </a:moveTo>
                <a:cubicBezTo>
                  <a:pt x="16875" y="5563"/>
                  <a:pt x="16938" y="5563"/>
                  <a:pt x="16938" y="5625"/>
                </a:cubicBezTo>
                <a:cubicBezTo>
                  <a:pt x="16906" y="5625"/>
                  <a:pt x="16844" y="5688"/>
                  <a:pt x="16813" y="5594"/>
                </a:cubicBezTo>
                <a:cubicBezTo>
                  <a:pt x="16781" y="5563"/>
                  <a:pt x="16813" y="5532"/>
                  <a:pt x="16844" y="5532"/>
                </a:cubicBezTo>
                <a:close/>
                <a:moveTo>
                  <a:pt x="16563" y="5313"/>
                </a:moveTo>
                <a:cubicBezTo>
                  <a:pt x="16563" y="5313"/>
                  <a:pt x="16563" y="5313"/>
                  <a:pt x="16563" y="5282"/>
                </a:cubicBezTo>
                <a:cubicBezTo>
                  <a:pt x="16625" y="5282"/>
                  <a:pt x="16656" y="5313"/>
                  <a:pt x="16719" y="5282"/>
                </a:cubicBezTo>
                <a:cubicBezTo>
                  <a:pt x="16750" y="5250"/>
                  <a:pt x="16781" y="5313"/>
                  <a:pt x="16781" y="5344"/>
                </a:cubicBezTo>
                <a:cubicBezTo>
                  <a:pt x="16781" y="5375"/>
                  <a:pt x="16750" y="5375"/>
                  <a:pt x="16719" y="5375"/>
                </a:cubicBezTo>
                <a:cubicBezTo>
                  <a:pt x="16656" y="5375"/>
                  <a:pt x="16625" y="5344"/>
                  <a:pt x="16563" y="5313"/>
                </a:cubicBezTo>
                <a:close/>
                <a:moveTo>
                  <a:pt x="16750" y="7063"/>
                </a:moveTo>
                <a:cubicBezTo>
                  <a:pt x="16656" y="7094"/>
                  <a:pt x="16625" y="7063"/>
                  <a:pt x="16594" y="6969"/>
                </a:cubicBezTo>
                <a:cubicBezTo>
                  <a:pt x="16656" y="7000"/>
                  <a:pt x="16719" y="7032"/>
                  <a:pt x="16750" y="7063"/>
                </a:cubicBezTo>
                <a:close/>
                <a:moveTo>
                  <a:pt x="15750" y="7688"/>
                </a:moveTo>
                <a:cubicBezTo>
                  <a:pt x="15656" y="7750"/>
                  <a:pt x="15594" y="7750"/>
                  <a:pt x="15563" y="7844"/>
                </a:cubicBezTo>
                <a:cubicBezTo>
                  <a:pt x="15531" y="7907"/>
                  <a:pt x="15500" y="7907"/>
                  <a:pt x="15469" y="7907"/>
                </a:cubicBezTo>
                <a:cubicBezTo>
                  <a:pt x="15438" y="7875"/>
                  <a:pt x="15438" y="7875"/>
                  <a:pt x="15438" y="7875"/>
                </a:cubicBezTo>
                <a:cubicBezTo>
                  <a:pt x="15531" y="7688"/>
                  <a:pt x="15281" y="7813"/>
                  <a:pt x="15313" y="7688"/>
                </a:cubicBezTo>
                <a:cubicBezTo>
                  <a:pt x="15438" y="7719"/>
                  <a:pt x="15563" y="7657"/>
                  <a:pt x="15750" y="7688"/>
                </a:cubicBezTo>
                <a:close/>
                <a:moveTo>
                  <a:pt x="15156" y="7375"/>
                </a:moveTo>
                <a:cubicBezTo>
                  <a:pt x="15188" y="7469"/>
                  <a:pt x="15313" y="7469"/>
                  <a:pt x="15375" y="7500"/>
                </a:cubicBezTo>
                <a:cubicBezTo>
                  <a:pt x="15375" y="7532"/>
                  <a:pt x="15375" y="7563"/>
                  <a:pt x="15375" y="7594"/>
                </a:cubicBezTo>
                <a:cubicBezTo>
                  <a:pt x="15344" y="7625"/>
                  <a:pt x="15281" y="7594"/>
                  <a:pt x="15250" y="7594"/>
                </a:cubicBezTo>
                <a:cubicBezTo>
                  <a:pt x="15188" y="7469"/>
                  <a:pt x="15063" y="7469"/>
                  <a:pt x="14938" y="7407"/>
                </a:cubicBezTo>
                <a:cubicBezTo>
                  <a:pt x="14938" y="7407"/>
                  <a:pt x="14938" y="7375"/>
                  <a:pt x="14906" y="7344"/>
                </a:cubicBezTo>
                <a:cubicBezTo>
                  <a:pt x="15000" y="7344"/>
                  <a:pt x="15094" y="7407"/>
                  <a:pt x="15156" y="7375"/>
                </a:cubicBezTo>
                <a:close/>
                <a:moveTo>
                  <a:pt x="14063" y="9125"/>
                </a:moveTo>
                <a:cubicBezTo>
                  <a:pt x="14094" y="9125"/>
                  <a:pt x="14125" y="9188"/>
                  <a:pt x="14156" y="9188"/>
                </a:cubicBezTo>
                <a:cubicBezTo>
                  <a:pt x="14188" y="9188"/>
                  <a:pt x="14250" y="9188"/>
                  <a:pt x="14219" y="9219"/>
                </a:cubicBezTo>
                <a:cubicBezTo>
                  <a:pt x="14219" y="9250"/>
                  <a:pt x="14188" y="9250"/>
                  <a:pt x="14156" y="9250"/>
                </a:cubicBezTo>
                <a:cubicBezTo>
                  <a:pt x="14094" y="9219"/>
                  <a:pt x="14031" y="9219"/>
                  <a:pt x="14063" y="9125"/>
                </a:cubicBezTo>
                <a:close/>
                <a:moveTo>
                  <a:pt x="12594" y="8375"/>
                </a:moveTo>
                <a:cubicBezTo>
                  <a:pt x="12625" y="8407"/>
                  <a:pt x="12531" y="8407"/>
                  <a:pt x="12563" y="8469"/>
                </a:cubicBezTo>
                <a:cubicBezTo>
                  <a:pt x="12594" y="8532"/>
                  <a:pt x="12625" y="8438"/>
                  <a:pt x="12656" y="8469"/>
                </a:cubicBezTo>
                <a:cubicBezTo>
                  <a:pt x="12719" y="8500"/>
                  <a:pt x="12844" y="8532"/>
                  <a:pt x="12875" y="8594"/>
                </a:cubicBezTo>
                <a:cubicBezTo>
                  <a:pt x="12938" y="8657"/>
                  <a:pt x="12969" y="8657"/>
                  <a:pt x="13031" y="8657"/>
                </a:cubicBezTo>
                <a:cubicBezTo>
                  <a:pt x="13094" y="8657"/>
                  <a:pt x="13125" y="8657"/>
                  <a:pt x="13188" y="8719"/>
                </a:cubicBezTo>
                <a:cubicBezTo>
                  <a:pt x="13219" y="8750"/>
                  <a:pt x="13313" y="8813"/>
                  <a:pt x="13406" y="8750"/>
                </a:cubicBezTo>
                <a:cubicBezTo>
                  <a:pt x="13406" y="8719"/>
                  <a:pt x="13469" y="8719"/>
                  <a:pt x="13469" y="8750"/>
                </a:cubicBezTo>
                <a:cubicBezTo>
                  <a:pt x="13469" y="8907"/>
                  <a:pt x="13625" y="8875"/>
                  <a:pt x="13719" y="8938"/>
                </a:cubicBezTo>
                <a:cubicBezTo>
                  <a:pt x="13563" y="9000"/>
                  <a:pt x="13438" y="8938"/>
                  <a:pt x="13344" y="8844"/>
                </a:cubicBezTo>
                <a:cubicBezTo>
                  <a:pt x="13219" y="8782"/>
                  <a:pt x="13063" y="8719"/>
                  <a:pt x="12938" y="8625"/>
                </a:cubicBezTo>
                <a:cubicBezTo>
                  <a:pt x="12906" y="8625"/>
                  <a:pt x="12813" y="8563"/>
                  <a:pt x="12813" y="8688"/>
                </a:cubicBezTo>
                <a:cubicBezTo>
                  <a:pt x="12844" y="8719"/>
                  <a:pt x="12813" y="8688"/>
                  <a:pt x="12781" y="8688"/>
                </a:cubicBezTo>
                <a:cubicBezTo>
                  <a:pt x="12719" y="8719"/>
                  <a:pt x="12469" y="8532"/>
                  <a:pt x="12438" y="8469"/>
                </a:cubicBezTo>
                <a:cubicBezTo>
                  <a:pt x="12406" y="8344"/>
                  <a:pt x="12406" y="8344"/>
                  <a:pt x="12594" y="8375"/>
                </a:cubicBezTo>
                <a:close/>
                <a:moveTo>
                  <a:pt x="12719" y="9188"/>
                </a:moveTo>
                <a:cubicBezTo>
                  <a:pt x="12625" y="9219"/>
                  <a:pt x="12563" y="9188"/>
                  <a:pt x="12531" y="9157"/>
                </a:cubicBezTo>
                <a:cubicBezTo>
                  <a:pt x="12594" y="9125"/>
                  <a:pt x="12656" y="9125"/>
                  <a:pt x="12719" y="9188"/>
                </a:cubicBezTo>
                <a:close/>
                <a:moveTo>
                  <a:pt x="11781" y="8032"/>
                </a:moveTo>
                <a:cubicBezTo>
                  <a:pt x="11781" y="8032"/>
                  <a:pt x="11781" y="8032"/>
                  <a:pt x="11781" y="8032"/>
                </a:cubicBezTo>
                <a:cubicBezTo>
                  <a:pt x="11813" y="8063"/>
                  <a:pt x="11875" y="8094"/>
                  <a:pt x="11906" y="8063"/>
                </a:cubicBezTo>
                <a:cubicBezTo>
                  <a:pt x="11906" y="8032"/>
                  <a:pt x="11875" y="8032"/>
                  <a:pt x="11844" y="8000"/>
                </a:cubicBezTo>
                <a:cubicBezTo>
                  <a:pt x="11844" y="8000"/>
                  <a:pt x="11813" y="7969"/>
                  <a:pt x="11813" y="7969"/>
                </a:cubicBezTo>
                <a:cubicBezTo>
                  <a:pt x="11844" y="7938"/>
                  <a:pt x="11875" y="7938"/>
                  <a:pt x="11875" y="7938"/>
                </a:cubicBezTo>
                <a:cubicBezTo>
                  <a:pt x="11938" y="8000"/>
                  <a:pt x="12031" y="8032"/>
                  <a:pt x="12125" y="8032"/>
                </a:cubicBezTo>
                <a:cubicBezTo>
                  <a:pt x="12031" y="8125"/>
                  <a:pt x="11969" y="8032"/>
                  <a:pt x="11875" y="8063"/>
                </a:cubicBezTo>
                <a:cubicBezTo>
                  <a:pt x="12000" y="8125"/>
                  <a:pt x="12094" y="8250"/>
                  <a:pt x="12250" y="8282"/>
                </a:cubicBezTo>
                <a:cubicBezTo>
                  <a:pt x="12281" y="8282"/>
                  <a:pt x="12313" y="8282"/>
                  <a:pt x="12313" y="8344"/>
                </a:cubicBezTo>
                <a:cubicBezTo>
                  <a:pt x="12313" y="8375"/>
                  <a:pt x="12250" y="8375"/>
                  <a:pt x="12250" y="8375"/>
                </a:cubicBezTo>
                <a:cubicBezTo>
                  <a:pt x="12063" y="8344"/>
                  <a:pt x="11875" y="8250"/>
                  <a:pt x="11719" y="8157"/>
                </a:cubicBezTo>
                <a:cubicBezTo>
                  <a:pt x="11688" y="8125"/>
                  <a:pt x="11688" y="8094"/>
                  <a:pt x="11625" y="8094"/>
                </a:cubicBezTo>
                <a:cubicBezTo>
                  <a:pt x="11625" y="8063"/>
                  <a:pt x="11594" y="8032"/>
                  <a:pt x="11563" y="8032"/>
                </a:cubicBezTo>
                <a:cubicBezTo>
                  <a:pt x="11563" y="7969"/>
                  <a:pt x="11594" y="7969"/>
                  <a:pt x="11625" y="8000"/>
                </a:cubicBezTo>
                <a:cubicBezTo>
                  <a:pt x="11688" y="8032"/>
                  <a:pt x="11719" y="8032"/>
                  <a:pt x="11781" y="8032"/>
                </a:cubicBezTo>
                <a:close/>
                <a:moveTo>
                  <a:pt x="11969" y="8657"/>
                </a:moveTo>
                <a:cubicBezTo>
                  <a:pt x="11938" y="8688"/>
                  <a:pt x="11906" y="8688"/>
                  <a:pt x="11906" y="8657"/>
                </a:cubicBezTo>
                <a:cubicBezTo>
                  <a:pt x="11875" y="8625"/>
                  <a:pt x="11844" y="8625"/>
                  <a:pt x="11781" y="8594"/>
                </a:cubicBezTo>
                <a:cubicBezTo>
                  <a:pt x="11875" y="8563"/>
                  <a:pt x="11938" y="8563"/>
                  <a:pt x="11969" y="8625"/>
                </a:cubicBezTo>
                <a:cubicBezTo>
                  <a:pt x="12000" y="8625"/>
                  <a:pt x="12000" y="8657"/>
                  <a:pt x="11969" y="8657"/>
                </a:cubicBezTo>
                <a:close/>
                <a:moveTo>
                  <a:pt x="11563" y="8875"/>
                </a:moveTo>
                <a:cubicBezTo>
                  <a:pt x="11625" y="8875"/>
                  <a:pt x="11688" y="8875"/>
                  <a:pt x="11719" y="8938"/>
                </a:cubicBezTo>
                <a:cubicBezTo>
                  <a:pt x="11656" y="8938"/>
                  <a:pt x="11594" y="9032"/>
                  <a:pt x="11563" y="8938"/>
                </a:cubicBezTo>
                <a:cubicBezTo>
                  <a:pt x="11531" y="8938"/>
                  <a:pt x="11531" y="8875"/>
                  <a:pt x="11563" y="8875"/>
                </a:cubicBezTo>
                <a:close/>
                <a:moveTo>
                  <a:pt x="11406" y="8032"/>
                </a:moveTo>
                <a:cubicBezTo>
                  <a:pt x="11406" y="8000"/>
                  <a:pt x="11438" y="7969"/>
                  <a:pt x="11469" y="8000"/>
                </a:cubicBezTo>
                <a:cubicBezTo>
                  <a:pt x="11469" y="8032"/>
                  <a:pt x="11500" y="8063"/>
                  <a:pt x="11531" y="8063"/>
                </a:cubicBezTo>
                <a:cubicBezTo>
                  <a:pt x="11500" y="8063"/>
                  <a:pt x="11531" y="8094"/>
                  <a:pt x="11563" y="8094"/>
                </a:cubicBezTo>
                <a:cubicBezTo>
                  <a:pt x="11563" y="8125"/>
                  <a:pt x="11594" y="8157"/>
                  <a:pt x="11625" y="8125"/>
                </a:cubicBezTo>
                <a:cubicBezTo>
                  <a:pt x="11625" y="8157"/>
                  <a:pt x="11656" y="8219"/>
                  <a:pt x="11594" y="8188"/>
                </a:cubicBezTo>
                <a:cubicBezTo>
                  <a:pt x="11500" y="8157"/>
                  <a:pt x="11438" y="8094"/>
                  <a:pt x="11406" y="8032"/>
                </a:cubicBezTo>
                <a:close/>
                <a:moveTo>
                  <a:pt x="11344" y="7688"/>
                </a:moveTo>
                <a:cubicBezTo>
                  <a:pt x="11344" y="7688"/>
                  <a:pt x="11406" y="7657"/>
                  <a:pt x="11406" y="7657"/>
                </a:cubicBezTo>
                <a:cubicBezTo>
                  <a:pt x="11438" y="7657"/>
                  <a:pt x="11531" y="7688"/>
                  <a:pt x="11531" y="7719"/>
                </a:cubicBezTo>
                <a:cubicBezTo>
                  <a:pt x="11500" y="7875"/>
                  <a:pt x="11625" y="7782"/>
                  <a:pt x="11688" y="7813"/>
                </a:cubicBezTo>
                <a:cubicBezTo>
                  <a:pt x="11719" y="7813"/>
                  <a:pt x="11750" y="7844"/>
                  <a:pt x="11781" y="7813"/>
                </a:cubicBezTo>
                <a:cubicBezTo>
                  <a:pt x="11719" y="7969"/>
                  <a:pt x="11688" y="7969"/>
                  <a:pt x="11563" y="7844"/>
                </a:cubicBezTo>
                <a:cubicBezTo>
                  <a:pt x="11500" y="7782"/>
                  <a:pt x="11469" y="7813"/>
                  <a:pt x="11438" y="7782"/>
                </a:cubicBezTo>
                <a:cubicBezTo>
                  <a:pt x="11406" y="7750"/>
                  <a:pt x="11344" y="7750"/>
                  <a:pt x="11344" y="7688"/>
                </a:cubicBezTo>
                <a:close/>
                <a:moveTo>
                  <a:pt x="11375" y="7844"/>
                </a:moveTo>
                <a:cubicBezTo>
                  <a:pt x="11406" y="7844"/>
                  <a:pt x="11406" y="7875"/>
                  <a:pt x="11406" y="7875"/>
                </a:cubicBezTo>
                <a:cubicBezTo>
                  <a:pt x="11406" y="7875"/>
                  <a:pt x="11375" y="7875"/>
                  <a:pt x="11375" y="7875"/>
                </a:cubicBezTo>
                <a:cubicBezTo>
                  <a:pt x="11375" y="7875"/>
                  <a:pt x="11375" y="7844"/>
                  <a:pt x="11375" y="7844"/>
                </a:cubicBezTo>
                <a:close/>
                <a:moveTo>
                  <a:pt x="11375" y="8032"/>
                </a:moveTo>
                <a:cubicBezTo>
                  <a:pt x="11281" y="8063"/>
                  <a:pt x="11188" y="8063"/>
                  <a:pt x="11156" y="7938"/>
                </a:cubicBezTo>
                <a:cubicBezTo>
                  <a:pt x="11250" y="7907"/>
                  <a:pt x="11313" y="7969"/>
                  <a:pt x="11375" y="8032"/>
                </a:cubicBezTo>
                <a:close/>
                <a:moveTo>
                  <a:pt x="11188" y="9219"/>
                </a:moveTo>
                <a:cubicBezTo>
                  <a:pt x="11219" y="9219"/>
                  <a:pt x="11281" y="9188"/>
                  <a:pt x="11313" y="9250"/>
                </a:cubicBezTo>
                <a:cubicBezTo>
                  <a:pt x="11406" y="9375"/>
                  <a:pt x="11406" y="9407"/>
                  <a:pt x="11219" y="9438"/>
                </a:cubicBezTo>
                <a:cubicBezTo>
                  <a:pt x="11219" y="9375"/>
                  <a:pt x="11250" y="9344"/>
                  <a:pt x="11156" y="9344"/>
                </a:cubicBezTo>
                <a:cubicBezTo>
                  <a:pt x="11094" y="9344"/>
                  <a:pt x="11063" y="9282"/>
                  <a:pt x="11094" y="9250"/>
                </a:cubicBezTo>
                <a:cubicBezTo>
                  <a:pt x="11094" y="9188"/>
                  <a:pt x="11156" y="9219"/>
                  <a:pt x="11188" y="9219"/>
                </a:cubicBezTo>
                <a:close/>
                <a:moveTo>
                  <a:pt x="11125" y="9407"/>
                </a:moveTo>
                <a:cubicBezTo>
                  <a:pt x="11156" y="9438"/>
                  <a:pt x="11188" y="9469"/>
                  <a:pt x="11219" y="9438"/>
                </a:cubicBezTo>
                <a:cubicBezTo>
                  <a:pt x="11188" y="9500"/>
                  <a:pt x="11156" y="9500"/>
                  <a:pt x="11125" y="9532"/>
                </a:cubicBezTo>
                <a:cubicBezTo>
                  <a:pt x="11094" y="9532"/>
                  <a:pt x="11063" y="9563"/>
                  <a:pt x="11000" y="9532"/>
                </a:cubicBezTo>
                <a:cubicBezTo>
                  <a:pt x="10969" y="9500"/>
                  <a:pt x="11031" y="9469"/>
                  <a:pt x="11031" y="9438"/>
                </a:cubicBezTo>
                <a:cubicBezTo>
                  <a:pt x="11063" y="9375"/>
                  <a:pt x="11094" y="9407"/>
                  <a:pt x="11125" y="9407"/>
                </a:cubicBezTo>
                <a:close/>
                <a:moveTo>
                  <a:pt x="10281" y="7782"/>
                </a:moveTo>
                <a:cubicBezTo>
                  <a:pt x="10313" y="7875"/>
                  <a:pt x="10375" y="7907"/>
                  <a:pt x="10438" y="7907"/>
                </a:cubicBezTo>
                <a:cubicBezTo>
                  <a:pt x="10656" y="7907"/>
                  <a:pt x="10813" y="8032"/>
                  <a:pt x="10969" y="8125"/>
                </a:cubicBezTo>
                <a:cubicBezTo>
                  <a:pt x="11031" y="8125"/>
                  <a:pt x="11031" y="8188"/>
                  <a:pt x="11063" y="8250"/>
                </a:cubicBezTo>
                <a:cubicBezTo>
                  <a:pt x="10938" y="8188"/>
                  <a:pt x="10813" y="8125"/>
                  <a:pt x="10688" y="8063"/>
                </a:cubicBezTo>
                <a:cubicBezTo>
                  <a:pt x="10563" y="8000"/>
                  <a:pt x="10469" y="7938"/>
                  <a:pt x="10344" y="7938"/>
                </a:cubicBezTo>
                <a:cubicBezTo>
                  <a:pt x="10219" y="7938"/>
                  <a:pt x="10250" y="7813"/>
                  <a:pt x="10125" y="7782"/>
                </a:cubicBezTo>
                <a:cubicBezTo>
                  <a:pt x="10219" y="7750"/>
                  <a:pt x="10250" y="7750"/>
                  <a:pt x="10281" y="7782"/>
                </a:cubicBezTo>
                <a:close/>
                <a:moveTo>
                  <a:pt x="9969" y="7438"/>
                </a:moveTo>
                <a:cubicBezTo>
                  <a:pt x="9969" y="7563"/>
                  <a:pt x="9875" y="7500"/>
                  <a:pt x="9813" y="7500"/>
                </a:cubicBezTo>
                <a:cubicBezTo>
                  <a:pt x="9813" y="7375"/>
                  <a:pt x="9906" y="7438"/>
                  <a:pt x="9969" y="7438"/>
                </a:cubicBezTo>
                <a:close/>
                <a:moveTo>
                  <a:pt x="7594" y="6500"/>
                </a:moveTo>
                <a:cubicBezTo>
                  <a:pt x="7625" y="6500"/>
                  <a:pt x="7656" y="6500"/>
                  <a:pt x="7688" y="6500"/>
                </a:cubicBezTo>
                <a:cubicBezTo>
                  <a:pt x="7688" y="6500"/>
                  <a:pt x="7688" y="6500"/>
                  <a:pt x="7688" y="6500"/>
                </a:cubicBezTo>
                <a:cubicBezTo>
                  <a:pt x="7750" y="6500"/>
                  <a:pt x="7813" y="6500"/>
                  <a:pt x="7875" y="6500"/>
                </a:cubicBezTo>
                <a:cubicBezTo>
                  <a:pt x="7938" y="6500"/>
                  <a:pt x="7969" y="6563"/>
                  <a:pt x="7969" y="6594"/>
                </a:cubicBezTo>
                <a:cubicBezTo>
                  <a:pt x="7938" y="6625"/>
                  <a:pt x="7938" y="6750"/>
                  <a:pt x="7813" y="6688"/>
                </a:cubicBezTo>
                <a:cubicBezTo>
                  <a:pt x="7750" y="6657"/>
                  <a:pt x="7656" y="6688"/>
                  <a:pt x="7594" y="6657"/>
                </a:cubicBezTo>
                <a:cubicBezTo>
                  <a:pt x="7500" y="6657"/>
                  <a:pt x="7438" y="6625"/>
                  <a:pt x="7438" y="6563"/>
                </a:cubicBezTo>
                <a:cubicBezTo>
                  <a:pt x="7438" y="6469"/>
                  <a:pt x="7531" y="6500"/>
                  <a:pt x="7594" y="6500"/>
                </a:cubicBezTo>
                <a:close/>
                <a:moveTo>
                  <a:pt x="7500" y="6375"/>
                </a:moveTo>
                <a:cubicBezTo>
                  <a:pt x="7375" y="6532"/>
                  <a:pt x="7219" y="6500"/>
                  <a:pt x="7063" y="6469"/>
                </a:cubicBezTo>
                <a:cubicBezTo>
                  <a:pt x="7031" y="6438"/>
                  <a:pt x="7000" y="6438"/>
                  <a:pt x="6969" y="6469"/>
                </a:cubicBezTo>
                <a:cubicBezTo>
                  <a:pt x="6875" y="6500"/>
                  <a:pt x="6781" y="6532"/>
                  <a:pt x="6688" y="6438"/>
                </a:cubicBezTo>
                <a:cubicBezTo>
                  <a:pt x="6688" y="6407"/>
                  <a:pt x="6656" y="6438"/>
                  <a:pt x="6656" y="6438"/>
                </a:cubicBezTo>
                <a:cubicBezTo>
                  <a:pt x="6563" y="6438"/>
                  <a:pt x="6563" y="6375"/>
                  <a:pt x="6594" y="6344"/>
                </a:cubicBezTo>
                <a:cubicBezTo>
                  <a:pt x="6594" y="6282"/>
                  <a:pt x="6594" y="6250"/>
                  <a:pt x="6656" y="6282"/>
                </a:cubicBezTo>
                <a:cubicBezTo>
                  <a:pt x="6938" y="6375"/>
                  <a:pt x="7219" y="6344"/>
                  <a:pt x="7500" y="6375"/>
                </a:cubicBezTo>
                <a:close/>
                <a:moveTo>
                  <a:pt x="7281" y="6594"/>
                </a:moveTo>
                <a:cubicBezTo>
                  <a:pt x="7188" y="6719"/>
                  <a:pt x="7094" y="6625"/>
                  <a:pt x="7000" y="6563"/>
                </a:cubicBezTo>
                <a:cubicBezTo>
                  <a:pt x="7094" y="6563"/>
                  <a:pt x="7188" y="6594"/>
                  <a:pt x="7281" y="6594"/>
                </a:cubicBezTo>
                <a:close/>
                <a:moveTo>
                  <a:pt x="6344" y="6000"/>
                </a:moveTo>
                <a:cubicBezTo>
                  <a:pt x="6344" y="6000"/>
                  <a:pt x="6313" y="5969"/>
                  <a:pt x="6344" y="5938"/>
                </a:cubicBezTo>
                <a:cubicBezTo>
                  <a:pt x="6375" y="5907"/>
                  <a:pt x="6375" y="5969"/>
                  <a:pt x="6375" y="5969"/>
                </a:cubicBezTo>
                <a:cubicBezTo>
                  <a:pt x="6438" y="6000"/>
                  <a:pt x="6469" y="6000"/>
                  <a:pt x="6531" y="6000"/>
                </a:cubicBezTo>
                <a:cubicBezTo>
                  <a:pt x="6563" y="5969"/>
                  <a:pt x="6625" y="5938"/>
                  <a:pt x="6594" y="6032"/>
                </a:cubicBezTo>
                <a:cubicBezTo>
                  <a:pt x="6563" y="6094"/>
                  <a:pt x="6625" y="6063"/>
                  <a:pt x="6656" y="6094"/>
                </a:cubicBezTo>
                <a:cubicBezTo>
                  <a:pt x="6719" y="6094"/>
                  <a:pt x="6813" y="6094"/>
                  <a:pt x="6875" y="6157"/>
                </a:cubicBezTo>
                <a:cubicBezTo>
                  <a:pt x="6719" y="6250"/>
                  <a:pt x="6594" y="6157"/>
                  <a:pt x="6469" y="6157"/>
                </a:cubicBezTo>
                <a:cubicBezTo>
                  <a:pt x="6438" y="6094"/>
                  <a:pt x="6406" y="6094"/>
                  <a:pt x="6375" y="6094"/>
                </a:cubicBezTo>
                <a:cubicBezTo>
                  <a:pt x="6375" y="6125"/>
                  <a:pt x="6375" y="6125"/>
                  <a:pt x="6375" y="6125"/>
                </a:cubicBezTo>
                <a:cubicBezTo>
                  <a:pt x="6406" y="6157"/>
                  <a:pt x="6406" y="6157"/>
                  <a:pt x="6438" y="6157"/>
                </a:cubicBezTo>
                <a:cubicBezTo>
                  <a:pt x="6438" y="6188"/>
                  <a:pt x="6469" y="6250"/>
                  <a:pt x="6375" y="6250"/>
                </a:cubicBezTo>
                <a:cubicBezTo>
                  <a:pt x="6313" y="6219"/>
                  <a:pt x="6250" y="6250"/>
                  <a:pt x="6156" y="6250"/>
                </a:cubicBezTo>
                <a:cubicBezTo>
                  <a:pt x="6188" y="6188"/>
                  <a:pt x="6188" y="6125"/>
                  <a:pt x="6250" y="6063"/>
                </a:cubicBezTo>
                <a:cubicBezTo>
                  <a:pt x="6031" y="6094"/>
                  <a:pt x="6094" y="5969"/>
                  <a:pt x="6063" y="5875"/>
                </a:cubicBezTo>
                <a:cubicBezTo>
                  <a:pt x="6156" y="5875"/>
                  <a:pt x="6156" y="5938"/>
                  <a:pt x="6219" y="6000"/>
                </a:cubicBezTo>
                <a:cubicBezTo>
                  <a:pt x="6250" y="6032"/>
                  <a:pt x="6313" y="6063"/>
                  <a:pt x="6344" y="6000"/>
                </a:cubicBezTo>
                <a:close/>
                <a:moveTo>
                  <a:pt x="6031" y="6594"/>
                </a:moveTo>
                <a:cubicBezTo>
                  <a:pt x="5969" y="6594"/>
                  <a:pt x="5906" y="6594"/>
                  <a:pt x="5844" y="6563"/>
                </a:cubicBezTo>
                <a:cubicBezTo>
                  <a:pt x="5813" y="6563"/>
                  <a:pt x="5719" y="6625"/>
                  <a:pt x="5719" y="6500"/>
                </a:cubicBezTo>
                <a:cubicBezTo>
                  <a:pt x="5719" y="6500"/>
                  <a:pt x="5625" y="6500"/>
                  <a:pt x="5594" y="6500"/>
                </a:cubicBezTo>
                <a:cubicBezTo>
                  <a:pt x="5531" y="6500"/>
                  <a:pt x="5500" y="6500"/>
                  <a:pt x="5438" y="6500"/>
                </a:cubicBezTo>
                <a:cubicBezTo>
                  <a:pt x="5406" y="6407"/>
                  <a:pt x="5563" y="6438"/>
                  <a:pt x="5531" y="6313"/>
                </a:cubicBezTo>
                <a:cubicBezTo>
                  <a:pt x="5719" y="6375"/>
                  <a:pt x="5906" y="6407"/>
                  <a:pt x="6031" y="6563"/>
                </a:cubicBezTo>
                <a:cubicBezTo>
                  <a:pt x="6188" y="6563"/>
                  <a:pt x="6281" y="6625"/>
                  <a:pt x="6375" y="6719"/>
                </a:cubicBezTo>
                <a:cubicBezTo>
                  <a:pt x="6438" y="6750"/>
                  <a:pt x="6469" y="6750"/>
                  <a:pt x="6531" y="6750"/>
                </a:cubicBezTo>
                <a:cubicBezTo>
                  <a:pt x="6625" y="6750"/>
                  <a:pt x="6688" y="6782"/>
                  <a:pt x="6719" y="6844"/>
                </a:cubicBezTo>
                <a:cubicBezTo>
                  <a:pt x="6656" y="6938"/>
                  <a:pt x="6563" y="6938"/>
                  <a:pt x="6438" y="6907"/>
                </a:cubicBezTo>
                <a:cubicBezTo>
                  <a:pt x="6375" y="6875"/>
                  <a:pt x="6313" y="6813"/>
                  <a:pt x="6281" y="6813"/>
                </a:cubicBezTo>
                <a:cubicBezTo>
                  <a:pt x="6188" y="6782"/>
                  <a:pt x="6188" y="6719"/>
                  <a:pt x="6250" y="6688"/>
                </a:cubicBezTo>
                <a:cubicBezTo>
                  <a:pt x="6156" y="6657"/>
                  <a:pt x="6063" y="6657"/>
                  <a:pt x="6031" y="6594"/>
                </a:cubicBezTo>
                <a:close/>
                <a:moveTo>
                  <a:pt x="5313" y="6282"/>
                </a:moveTo>
                <a:cubicBezTo>
                  <a:pt x="5406" y="6250"/>
                  <a:pt x="5469" y="6250"/>
                  <a:pt x="5531" y="6313"/>
                </a:cubicBezTo>
                <a:cubicBezTo>
                  <a:pt x="5469" y="6344"/>
                  <a:pt x="5406" y="6375"/>
                  <a:pt x="5344" y="6375"/>
                </a:cubicBezTo>
                <a:cubicBezTo>
                  <a:pt x="5313" y="6375"/>
                  <a:pt x="5250" y="6407"/>
                  <a:pt x="5250" y="6344"/>
                </a:cubicBezTo>
                <a:cubicBezTo>
                  <a:pt x="5250" y="6313"/>
                  <a:pt x="5281" y="6313"/>
                  <a:pt x="5313" y="6282"/>
                </a:cubicBezTo>
                <a:close/>
                <a:moveTo>
                  <a:pt x="5313" y="6125"/>
                </a:moveTo>
                <a:cubicBezTo>
                  <a:pt x="5313" y="6094"/>
                  <a:pt x="5313" y="6063"/>
                  <a:pt x="5344" y="6063"/>
                </a:cubicBezTo>
                <a:cubicBezTo>
                  <a:pt x="5406" y="6063"/>
                  <a:pt x="5469" y="6063"/>
                  <a:pt x="5531" y="6063"/>
                </a:cubicBezTo>
                <a:cubicBezTo>
                  <a:pt x="5500" y="6188"/>
                  <a:pt x="5406" y="6157"/>
                  <a:pt x="5313" y="6157"/>
                </a:cubicBezTo>
                <a:cubicBezTo>
                  <a:pt x="5313" y="6157"/>
                  <a:pt x="5313" y="6125"/>
                  <a:pt x="5313" y="6125"/>
                </a:cubicBezTo>
                <a:close/>
                <a:moveTo>
                  <a:pt x="5688" y="6157"/>
                </a:moveTo>
                <a:cubicBezTo>
                  <a:pt x="5719" y="6157"/>
                  <a:pt x="5750" y="6125"/>
                  <a:pt x="5781" y="6157"/>
                </a:cubicBezTo>
                <a:cubicBezTo>
                  <a:pt x="5906" y="6219"/>
                  <a:pt x="6031" y="6282"/>
                  <a:pt x="6156" y="6250"/>
                </a:cubicBezTo>
                <a:cubicBezTo>
                  <a:pt x="6156" y="6282"/>
                  <a:pt x="6125" y="6375"/>
                  <a:pt x="6031" y="6313"/>
                </a:cubicBezTo>
                <a:cubicBezTo>
                  <a:pt x="5938" y="6250"/>
                  <a:pt x="5844" y="6282"/>
                  <a:pt x="5750" y="6250"/>
                </a:cubicBezTo>
                <a:cubicBezTo>
                  <a:pt x="5719" y="6250"/>
                  <a:pt x="5688" y="6219"/>
                  <a:pt x="5656" y="6188"/>
                </a:cubicBezTo>
                <a:cubicBezTo>
                  <a:pt x="5656" y="6157"/>
                  <a:pt x="5688" y="6157"/>
                  <a:pt x="5688" y="6157"/>
                </a:cubicBezTo>
                <a:close/>
                <a:moveTo>
                  <a:pt x="6188" y="5500"/>
                </a:moveTo>
                <a:cubicBezTo>
                  <a:pt x="6094" y="5438"/>
                  <a:pt x="6000" y="5407"/>
                  <a:pt x="5906" y="5375"/>
                </a:cubicBezTo>
                <a:cubicBezTo>
                  <a:pt x="6000" y="5313"/>
                  <a:pt x="6156" y="5344"/>
                  <a:pt x="6188" y="5500"/>
                </a:cubicBezTo>
                <a:close/>
                <a:moveTo>
                  <a:pt x="5906" y="5813"/>
                </a:moveTo>
                <a:cubicBezTo>
                  <a:pt x="5906" y="5844"/>
                  <a:pt x="5875" y="5875"/>
                  <a:pt x="5844" y="5875"/>
                </a:cubicBezTo>
                <a:cubicBezTo>
                  <a:pt x="5844" y="5907"/>
                  <a:pt x="5813" y="5907"/>
                  <a:pt x="5813" y="5875"/>
                </a:cubicBezTo>
                <a:cubicBezTo>
                  <a:pt x="5719" y="5782"/>
                  <a:pt x="5719" y="5782"/>
                  <a:pt x="5594" y="5782"/>
                </a:cubicBezTo>
                <a:cubicBezTo>
                  <a:pt x="5625" y="5844"/>
                  <a:pt x="5688" y="5844"/>
                  <a:pt x="5688" y="5907"/>
                </a:cubicBezTo>
                <a:cubicBezTo>
                  <a:pt x="5594" y="5875"/>
                  <a:pt x="5469" y="5938"/>
                  <a:pt x="5438" y="5782"/>
                </a:cubicBezTo>
                <a:cubicBezTo>
                  <a:pt x="5469" y="5750"/>
                  <a:pt x="5594" y="5813"/>
                  <a:pt x="5594" y="5688"/>
                </a:cubicBezTo>
                <a:cubicBezTo>
                  <a:pt x="5594" y="5657"/>
                  <a:pt x="5875" y="5750"/>
                  <a:pt x="5906" y="5813"/>
                </a:cubicBezTo>
                <a:close/>
                <a:moveTo>
                  <a:pt x="6250" y="4532"/>
                </a:moveTo>
                <a:cubicBezTo>
                  <a:pt x="6344" y="4532"/>
                  <a:pt x="6406" y="4532"/>
                  <a:pt x="6469" y="4625"/>
                </a:cubicBezTo>
                <a:cubicBezTo>
                  <a:pt x="6375" y="4657"/>
                  <a:pt x="6313" y="4657"/>
                  <a:pt x="6250" y="4625"/>
                </a:cubicBezTo>
                <a:cubicBezTo>
                  <a:pt x="6219" y="4625"/>
                  <a:pt x="6188" y="4594"/>
                  <a:pt x="6188" y="4563"/>
                </a:cubicBezTo>
                <a:cubicBezTo>
                  <a:pt x="6188" y="4532"/>
                  <a:pt x="6219" y="4532"/>
                  <a:pt x="6250" y="4532"/>
                </a:cubicBezTo>
                <a:close/>
                <a:moveTo>
                  <a:pt x="6531" y="4875"/>
                </a:moveTo>
                <a:cubicBezTo>
                  <a:pt x="6719" y="4938"/>
                  <a:pt x="6938" y="5032"/>
                  <a:pt x="7156" y="5000"/>
                </a:cubicBezTo>
                <a:cubicBezTo>
                  <a:pt x="7188" y="5000"/>
                  <a:pt x="7219" y="5000"/>
                  <a:pt x="7219" y="5063"/>
                </a:cubicBezTo>
                <a:cubicBezTo>
                  <a:pt x="7219" y="5094"/>
                  <a:pt x="7219" y="5125"/>
                  <a:pt x="7156" y="5094"/>
                </a:cubicBezTo>
                <a:cubicBezTo>
                  <a:pt x="7094" y="5094"/>
                  <a:pt x="7125" y="5125"/>
                  <a:pt x="7125" y="5157"/>
                </a:cubicBezTo>
                <a:cubicBezTo>
                  <a:pt x="7250" y="5157"/>
                  <a:pt x="7344" y="5219"/>
                  <a:pt x="7469" y="5250"/>
                </a:cubicBezTo>
                <a:cubicBezTo>
                  <a:pt x="7563" y="5282"/>
                  <a:pt x="7625" y="5313"/>
                  <a:pt x="7750" y="5313"/>
                </a:cubicBezTo>
                <a:cubicBezTo>
                  <a:pt x="7813" y="5313"/>
                  <a:pt x="7844" y="5407"/>
                  <a:pt x="7906" y="5438"/>
                </a:cubicBezTo>
                <a:cubicBezTo>
                  <a:pt x="7938" y="5438"/>
                  <a:pt x="7938" y="5469"/>
                  <a:pt x="7906" y="5469"/>
                </a:cubicBezTo>
                <a:cubicBezTo>
                  <a:pt x="7906" y="5500"/>
                  <a:pt x="7875" y="5500"/>
                  <a:pt x="7844" y="5500"/>
                </a:cubicBezTo>
                <a:cubicBezTo>
                  <a:pt x="7563" y="5469"/>
                  <a:pt x="7344" y="5344"/>
                  <a:pt x="7125" y="5219"/>
                </a:cubicBezTo>
                <a:cubicBezTo>
                  <a:pt x="6969" y="5157"/>
                  <a:pt x="6781" y="5125"/>
                  <a:pt x="6656" y="5032"/>
                </a:cubicBezTo>
                <a:cubicBezTo>
                  <a:pt x="6469" y="4938"/>
                  <a:pt x="6313" y="4875"/>
                  <a:pt x="6125" y="4844"/>
                </a:cubicBezTo>
                <a:cubicBezTo>
                  <a:pt x="6031" y="4844"/>
                  <a:pt x="5875" y="4813"/>
                  <a:pt x="5875" y="4657"/>
                </a:cubicBezTo>
                <a:cubicBezTo>
                  <a:pt x="6094" y="4719"/>
                  <a:pt x="6313" y="4782"/>
                  <a:pt x="6531" y="4875"/>
                </a:cubicBezTo>
                <a:close/>
                <a:moveTo>
                  <a:pt x="5656" y="4563"/>
                </a:moveTo>
                <a:cubicBezTo>
                  <a:pt x="5688" y="4594"/>
                  <a:pt x="5750" y="4563"/>
                  <a:pt x="5781" y="4594"/>
                </a:cubicBezTo>
                <a:cubicBezTo>
                  <a:pt x="5656" y="4657"/>
                  <a:pt x="5625" y="4657"/>
                  <a:pt x="5531" y="4532"/>
                </a:cubicBezTo>
                <a:cubicBezTo>
                  <a:pt x="5563" y="4532"/>
                  <a:pt x="5625" y="4532"/>
                  <a:pt x="5656" y="4563"/>
                </a:cubicBezTo>
                <a:close/>
                <a:moveTo>
                  <a:pt x="5250" y="4188"/>
                </a:moveTo>
                <a:cubicBezTo>
                  <a:pt x="5250" y="4250"/>
                  <a:pt x="5313" y="4250"/>
                  <a:pt x="5344" y="4250"/>
                </a:cubicBezTo>
                <a:cubicBezTo>
                  <a:pt x="5406" y="4250"/>
                  <a:pt x="5469" y="4219"/>
                  <a:pt x="5531" y="4313"/>
                </a:cubicBezTo>
                <a:cubicBezTo>
                  <a:pt x="5344" y="4313"/>
                  <a:pt x="5219" y="4313"/>
                  <a:pt x="5094" y="4188"/>
                </a:cubicBezTo>
                <a:cubicBezTo>
                  <a:pt x="5156" y="4125"/>
                  <a:pt x="5219" y="4094"/>
                  <a:pt x="5250" y="4188"/>
                </a:cubicBezTo>
                <a:close/>
                <a:moveTo>
                  <a:pt x="5438" y="4500"/>
                </a:moveTo>
                <a:cubicBezTo>
                  <a:pt x="5281" y="4500"/>
                  <a:pt x="5188" y="4438"/>
                  <a:pt x="5063" y="4407"/>
                </a:cubicBezTo>
                <a:cubicBezTo>
                  <a:pt x="5250" y="4344"/>
                  <a:pt x="5313" y="4375"/>
                  <a:pt x="5438" y="4500"/>
                </a:cubicBezTo>
                <a:close/>
                <a:moveTo>
                  <a:pt x="4594" y="5469"/>
                </a:moveTo>
                <a:cubicBezTo>
                  <a:pt x="4469" y="5563"/>
                  <a:pt x="4406" y="5438"/>
                  <a:pt x="4313" y="5469"/>
                </a:cubicBezTo>
                <a:cubicBezTo>
                  <a:pt x="4406" y="5407"/>
                  <a:pt x="4500" y="5469"/>
                  <a:pt x="4594" y="5469"/>
                </a:cubicBezTo>
                <a:close/>
                <a:moveTo>
                  <a:pt x="4406" y="5282"/>
                </a:moveTo>
                <a:cubicBezTo>
                  <a:pt x="4375" y="5313"/>
                  <a:pt x="4344" y="5313"/>
                  <a:pt x="4313" y="5282"/>
                </a:cubicBezTo>
                <a:cubicBezTo>
                  <a:pt x="4344" y="5282"/>
                  <a:pt x="4375" y="5282"/>
                  <a:pt x="4406" y="5282"/>
                </a:cubicBezTo>
                <a:close/>
                <a:moveTo>
                  <a:pt x="4250" y="5719"/>
                </a:moveTo>
                <a:cubicBezTo>
                  <a:pt x="4250" y="5719"/>
                  <a:pt x="4250" y="5657"/>
                  <a:pt x="4219" y="5625"/>
                </a:cubicBezTo>
                <a:cubicBezTo>
                  <a:pt x="4219" y="5594"/>
                  <a:pt x="4250" y="5594"/>
                  <a:pt x="4281" y="5594"/>
                </a:cubicBezTo>
                <a:cubicBezTo>
                  <a:pt x="4375" y="5625"/>
                  <a:pt x="4500" y="5657"/>
                  <a:pt x="4594" y="5750"/>
                </a:cubicBezTo>
                <a:cubicBezTo>
                  <a:pt x="4469" y="5813"/>
                  <a:pt x="4375" y="5657"/>
                  <a:pt x="4250" y="5719"/>
                </a:cubicBezTo>
                <a:close/>
                <a:moveTo>
                  <a:pt x="4281" y="6000"/>
                </a:moveTo>
                <a:cubicBezTo>
                  <a:pt x="4281" y="5969"/>
                  <a:pt x="4281" y="5969"/>
                  <a:pt x="4281" y="5938"/>
                </a:cubicBezTo>
                <a:cubicBezTo>
                  <a:pt x="4313" y="5907"/>
                  <a:pt x="4344" y="5907"/>
                  <a:pt x="4406" y="5938"/>
                </a:cubicBezTo>
                <a:cubicBezTo>
                  <a:pt x="4438" y="5938"/>
                  <a:pt x="4469" y="5969"/>
                  <a:pt x="4531" y="5969"/>
                </a:cubicBezTo>
                <a:cubicBezTo>
                  <a:pt x="4563" y="5969"/>
                  <a:pt x="4625" y="5969"/>
                  <a:pt x="4656" y="6000"/>
                </a:cubicBezTo>
                <a:cubicBezTo>
                  <a:pt x="4594" y="6063"/>
                  <a:pt x="4313" y="6063"/>
                  <a:pt x="4281" y="6000"/>
                </a:cubicBezTo>
                <a:close/>
                <a:moveTo>
                  <a:pt x="4688" y="5063"/>
                </a:moveTo>
                <a:cubicBezTo>
                  <a:pt x="4656" y="4907"/>
                  <a:pt x="4688" y="4875"/>
                  <a:pt x="4844" y="4907"/>
                </a:cubicBezTo>
                <a:cubicBezTo>
                  <a:pt x="5063" y="4969"/>
                  <a:pt x="5281" y="5063"/>
                  <a:pt x="5531" y="5157"/>
                </a:cubicBezTo>
                <a:cubicBezTo>
                  <a:pt x="5625" y="5188"/>
                  <a:pt x="5719" y="5250"/>
                  <a:pt x="5813" y="5282"/>
                </a:cubicBezTo>
                <a:cubicBezTo>
                  <a:pt x="5656" y="5313"/>
                  <a:pt x="5469" y="5282"/>
                  <a:pt x="5344" y="5188"/>
                </a:cubicBezTo>
                <a:cubicBezTo>
                  <a:pt x="5281" y="5157"/>
                  <a:pt x="5250" y="5125"/>
                  <a:pt x="5188" y="5157"/>
                </a:cubicBezTo>
                <a:cubicBezTo>
                  <a:pt x="5156" y="5188"/>
                  <a:pt x="5125" y="5219"/>
                  <a:pt x="5094" y="5188"/>
                </a:cubicBezTo>
                <a:cubicBezTo>
                  <a:pt x="5031" y="5125"/>
                  <a:pt x="5125" y="5125"/>
                  <a:pt x="5125" y="5094"/>
                </a:cubicBezTo>
                <a:cubicBezTo>
                  <a:pt x="5125" y="5094"/>
                  <a:pt x="5125" y="5063"/>
                  <a:pt x="5094" y="5063"/>
                </a:cubicBezTo>
                <a:cubicBezTo>
                  <a:pt x="5031" y="5000"/>
                  <a:pt x="4844" y="5000"/>
                  <a:pt x="4750" y="5094"/>
                </a:cubicBezTo>
                <a:cubicBezTo>
                  <a:pt x="4750" y="5094"/>
                  <a:pt x="4719" y="5157"/>
                  <a:pt x="4688" y="5125"/>
                </a:cubicBezTo>
                <a:cubicBezTo>
                  <a:pt x="4656" y="5125"/>
                  <a:pt x="4688" y="5094"/>
                  <a:pt x="4688" y="5063"/>
                </a:cubicBezTo>
                <a:close/>
                <a:moveTo>
                  <a:pt x="4688" y="5407"/>
                </a:moveTo>
                <a:cubicBezTo>
                  <a:pt x="4906" y="5438"/>
                  <a:pt x="5094" y="5500"/>
                  <a:pt x="5313" y="5532"/>
                </a:cubicBezTo>
                <a:cubicBezTo>
                  <a:pt x="5344" y="5532"/>
                  <a:pt x="5406" y="5594"/>
                  <a:pt x="5406" y="5625"/>
                </a:cubicBezTo>
                <a:cubicBezTo>
                  <a:pt x="5438" y="5688"/>
                  <a:pt x="5375" y="5688"/>
                  <a:pt x="5344" y="5657"/>
                </a:cubicBezTo>
                <a:cubicBezTo>
                  <a:pt x="5219" y="5563"/>
                  <a:pt x="5063" y="5563"/>
                  <a:pt x="4906" y="5563"/>
                </a:cubicBezTo>
                <a:cubicBezTo>
                  <a:pt x="4813" y="5563"/>
                  <a:pt x="4781" y="5438"/>
                  <a:pt x="4688" y="5407"/>
                </a:cubicBezTo>
                <a:close/>
                <a:moveTo>
                  <a:pt x="4938" y="6375"/>
                </a:moveTo>
                <a:cubicBezTo>
                  <a:pt x="4938" y="6313"/>
                  <a:pt x="4906" y="6282"/>
                  <a:pt x="4969" y="6250"/>
                </a:cubicBezTo>
                <a:cubicBezTo>
                  <a:pt x="5000" y="6219"/>
                  <a:pt x="5063" y="6188"/>
                  <a:pt x="5094" y="6157"/>
                </a:cubicBezTo>
                <a:cubicBezTo>
                  <a:pt x="5125" y="6094"/>
                  <a:pt x="5156" y="6157"/>
                  <a:pt x="5156" y="6157"/>
                </a:cubicBezTo>
                <a:cubicBezTo>
                  <a:pt x="5188" y="6188"/>
                  <a:pt x="5188" y="6219"/>
                  <a:pt x="5156" y="6219"/>
                </a:cubicBezTo>
                <a:cubicBezTo>
                  <a:pt x="5031" y="6250"/>
                  <a:pt x="5000" y="6282"/>
                  <a:pt x="5000" y="6375"/>
                </a:cubicBezTo>
                <a:cubicBezTo>
                  <a:pt x="5000" y="6375"/>
                  <a:pt x="4969" y="6407"/>
                  <a:pt x="4969" y="6407"/>
                </a:cubicBezTo>
                <a:cubicBezTo>
                  <a:pt x="4938" y="6407"/>
                  <a:pt x="4938" y="6407"/>
                  <a:pt x="4938" y="6375"/>
                </a:cubicBezTo>
                <a:close/>
                <a:moveTo>
                  <a:pt x="5281" y="6844"/>
                </a:moveTo>
                <a:cubicBezTo>
                  <a:pt x="5250" y="6875"/>
                  <a:pt x="5219" y="6844"/>
                  <a:pt x="5188" y="6844"/>
                </a:cubicBezTo>
                <a:cubicBezTo>
                  <a:pt x="5094" y="6875"/>
                  <a:pt x="5031" y="6813"/>
                  <a:pt x="4938" y="6750"/>
                </a:cubicBezTo>
                <a:cubicBezTo>
                  <a:pt x="5063" y="6719"/>
                  <a:pt x="5125" y="6750"/>
                  <a:pt x="5219" y="6750"/>
                </a:cubicBezTo>
                <a:cubicBezTo>
                  <a:pt x="5281" y="6750"/>
                  <a:pt x="5281" y="6813"/>
                  <a:pt x="5281" y="6844"/>
                </a:cubicBezTo>
                <a:close/>
                <a:moveTo>
                  <a:pt x="5438" y="6688"/>
                </a:moveTo>
                <a:cubicBezTo>
                  <a:pt x="5344" y="6625"/>
                  <a:pt x="5250" y="6688"/>
                  <a:pt x="5156" y="6657"/>
                </a:cubicBezTo>
                <a:cubicBezTo>
                  <a:pt x="5094" y="6657"/>
                  <a:pt x="5031" y="6688"/>
                  <a:pt x="5000" y="6625"/>
                </a:cubicBezTo>
                <a:cubicBezTo>
                  <a:pt x="4969" y="6594"/>
                  <a:pt x="5000" y="6594"/>
                  <a:pt x="5000" y="6563"/>
                </a:cubicBezTo>
                <a:cubicBezTo>
                  <a:pt x="5063" y="6563"/>
                  <a:pt x="5125" y="6500"/>
                  <a:pt x="5219" y="6532"/>
                </a:cubicBezTo>
                <a:cubicBezTo>
                  <a:pt x="5281" y="6594"/>
                  <a:pt x="5344" y="6594"/>
                  <a:pt x="5438" y="6657"/>
                </a:cubicBezTo>
                <a:cubicBezTo>
                  <a:pt x="5656" y="6657"/>
                  <a:pt x="5844" y="6875"/>
                  <a:pt x="6094" y="6875"/>
                </a:cubicBezTo>
                <a:cubicBezTo>
                  <a:pt x="6094" y="6875"/>
                  <a:pt x="6156" y="6907"/>
                  <a:pt x="6219" y="6938"/>
                </a:cubicBezTo>
                <a:cubicBezTo>
                  <a:pt x="6250" y="6938"/>
                  <a:pt x="6250" y="7000"/>
                  <a:pt x="6250" y="7032"/>
                </a:cubicBezTo>
                <a:cubicBezTo>
                  <a:pt x="6219" y="7094"/>
                  <a:pt x="6156" y="7094"/>
                  <a:pt x="6125" y="7094"/>
                </a:cubicBezTo>
                <a:cubicBezTo>
                  <a:pt x="6063" y="7157"/>
                  <a:pt x="6000" y="7125"/>
                  <a:pt x="5969" y="7094"/>
                </a:cubicBezTo>
                <a:cubicBezTo>
                  <a:pt x="5938" y="7032"/>
                  <a:pt x="6031" y="7063"/>
                  <a:pt x="6031" y="7000"/>
                </a:cubicBezTo>
                <a:cubicBezTo>
                  <a:pt x="5906" y="7000"/>
                  <a:pt x="5750" y="7032"/>
                  <a:pt x="5719" y="6844"/>
                </a:cubicBezTo>
                <a:cubicBezTo>
                  <a:pt x="5719" y="6813"/>
                  <a:pt x="5656" y="6844"/>
                  <a:pt x="5625" y="6844"/>
                </a:cubicBezTo>
                <a:cubicBezTo>
                  <a:pt x="5531" y="6813"/>
                  <a:pt x="5438" y="6813"/>
                  <a:pt x="5438" y="6688"/>
                </a:cubicBezTo>
                <a:close/>
                <a:moveTo>
                  <a:pt x="6094" y="7250"/>
                </a:moveTo>
                <a:cubicBezTo>
                  <a:pt x="6063" y="7250"/>
                  <a:pt x="6031" y="7282"/>
                  <a:pt x="6000" y="7282"/>
                </a:cubicBezTo>
                <a:cubicBezTo>
                  <a:pt x="5938" y="7282"/>
                  <a:pt x="5906" y="7313"/>
                  <a:pt x="5875" y="7219"/>
                </a:cubicBezTo>
                <a:cubicBezTo>
                  <a:pt x="5844" y="7219"/>
                  <a:pt x="5844" y="7188"/>
                  <a:pt x="5875" y="7188"/>
                </a:cubicBezTo>
                <a:cubicBezTo>
                  <a:pt x="5906" y="7157"/>
                  <a:pt x="5969" y="7157"/>
                  <a:pt x="6000" y="7188"/>
                </a:cubicBezTo>
                <a:cubicBezTo>
                  <a:pt x="6031" y="7219"/>
                  <a:pt x="6063" y="7219"/>
                  <a:pt x="6094" y="7250"/>
                </a:cubicBezTo>
                <a:close/>
                <a:moveTo>
                  <a:pt x="5844" y="7063"/>
                </a:moveTo>
                <a:cubicBezTo>
                  <a:pt x="5813" y="7094"/>
                  <a:pt x="5750" y="7094"/>
                  <a:pt x="5719" y="7094"/>
                </a:cubicBezTo>
                <a:cubicBezTo>
                  <a:pt x="5688" y="7094"/>
                  <a:pt x="5656" y="7094"/>
                  <a:pt x="5594" y="7063"/>
                </a:cubicBezTo>
                <a:cubicBezTo>
                  <a:pt x="5594" y="7063"/>
                  <a:pt x="5594" y="7032"/>
                  <a:pt x="5625" y="7032"/>
                </a:cubicBezTo>
                <a:cubicBezTo>
                  <a:pt x="5656" y="7000"/>
                  <a:pt x="5688" y="7000"/>
                  <a:pt x="5750" y="7032"/>
                </a:cubicBezTo>
                <a:cubicBezTo>
                  <a:pt x="5781" y="7032"/>
                  <a:pt x="5813" y="7063"/>
                  <a:pt x="5844" y="7063"/>
                </a:cubicBezTo>
                <a:close/>
                <a:moveTo>
                  <a:pt x="6750" y="7875"/>
                </a:moveTo>
                <a:cubicBezTo>
                  <a:pt x="6688" y="7750"/>
                  <a:pt x="6563" y="7782"/>
                  <a:pt x="6469" y="7750"/>
                </a:cubicBezTo>
                <a:cubicBezTo>
                  <a:pt x="6375" y="7719"/>
                  <a:pt x="6281" y="7782"/>
                  <a:pt x="6219" y="7719"/>
                </a:cubicBezTo>
                <a:cubicBezTo>
                  <a:pt x="6250" y="7719"/>
                  <a:pt x="6313" y="7688"/>
                  <a:pt x="6375" y="7688"/>
                </a:cubicBezTo>
                <a:cubicBezTo>
                  <a:pt x="6375" y="7594"/>
                  <a:pt x="6281" y="7625"/>
                  <a:pt x="6219" y="7625"/>
                </a:cubicBezTo>
                <a:cubicBezTo>
                  <a:pt x="5969" y="7563"/>
                  <a:pt x="5719" y="7500"/>
                  <a:pt x="5438" y="7407"/>
                </a:cubicBezTo>
                <a:cubicBezTo>
                  <a:pt x="5688" y="7344"/>
                  <a:pt x="5875" y="7313"/>
                  <a:pt x="6094" y="7500"/>
                </a:cubicBezTo>
                <a:cubicBezTo>
                  <a:pt x="6156" y="7532"/>
                  <a:pt x="6281" y="7563"/>
                  <a:pt x="6375" y="7563"/>
                </a:cubicBezTo>
                <a:cubicBezTo>
                  <a:pt x="6469" y="7563"/>
                  <a:pt x="6531" y="7563"/>
                  <a:pt x="6563" y="7625"/>
                </a:cubicBezTo>
                <a:cubicBezTo>
                  <a:pt x="6563" y="7625"/>
                  <a:pt x="6563" y="7625"/>
                  <a:pt x="6563" y="7625"/>
                </a:cubicBezTo>
                <a:cubicBezTo>
                  <a:pt x="6531" y="7657"/>
                  <a:pt x="6438" y="7594"/>
                  <a:pt x="6438" y="7688"/>
                </a:cubicBezTo>
                <a:cubicBezTo>
                  <a:pt x="6500" y="7688"/>
                  <a:pt x="6531" y="7688"/>
                  <a:pt x="6563" y="7688"/>
                </a:cubicBezTo>
                <a:cubicBezTo>
                  <a:pt x="6563" y="7688"/>
                  <a:pt x="6563" y="7657"/>
                  <a:pt x="6563" y="7657"/>
                </a:cubicBezTo>
                <a:cubicBezTo>
                  <a:pt x="6563" y="7657"/>
                  <a:pt x="6594" y="7657"/>
                  <a:pt x="6594" y="7688"/>
                </a:cubicBezTo>
                <a:cubicBezTo>
                  <a:pt x="6688" y="7594"/>
                  <a:pt x="6750" y="7688"/>
                  <a:pt x="6813" y="7719"/>
                </a:cubicBezTo>
                <a:cubicBezTo>
                  <a:pt x="6906" y="7750"/>
                  <a:pt x="6781" y="7813"/>
                  <a:pt x="6813" y="7875"/>
                </a:cubicBezTo>
                <a:cubicBezTo>
                  <a:pt x="6781" y="7875"/>
                  <a:pt x="6750" y="7875"/>
                  <a:pt x="6750" y="7875"/>
                </a:cubicBezTo>
                <a:close/>
                <a:moveTo>
                  <a:pt x="7063" y="8625"/>
                </a:moveTo>
                <a:cubicBezTo>
                  <a:pt x="7031" y="8625"/>
                  <a:pt x="7031" y="8594"/>
                  <a:pt x="7063" y="8563"/>
                </a:cubicBezTo>
                <a:cubicBezTo>
                  <a:pt x="7063" y="8563"/>
                  <a:pt x="7094" y="8532"/>
                  <a:pt x="7094" y="8532"/>
                </a:cubicBezTo>
                <a:cubicBezTo>
                  <a:pt x="7188" y="8625"/>
                  <a:pt x="7313" y="8594"/>
                  <a:pt x="7375" y="8688"/>
                </a:cubicBezTo>
                <a:cubicBezTo>
                  <a:pt x="7250" y="8750"/>
                  <a:pt x="7156" y="8688"/>
                  <a:pt x="7063" y="8625"/>
                </a:cubicBezTo>
                <a:close/>
                <a:moveTo>
                  <a:pt x="7656" y="8157"/>
                </a:moveTo>
                <a:cubicBezTo>
                  <a:pt x="7625" y="8188"/>
                  <a:pt x="7625" y="8219"/>
                  <a:pt x="7594" y="8188"/>
                </a:cubicBezTo>
                <a:cubicBezTo>
                  <a:pt x="7469" y="8188"/>
                  <a:pt x="7375" y="8063"/>
                  <a:pt x="7250" y="8094"/>
                </a:cubicBezTo>
                <a:cubicBezTo>
                  <a:pt x="7188" y="7844"/>
                  <a:pt x="7000" y="8000"/>
                  <a:pt x="6906" y="8000"/>
                </a:cubicBezTo>
                <a:cubicBezTo>
                  <a:pt x="6813" y="7969"/>
                  <a:pt x="6781" y="7969"/>
                  <a:pt x="6813" y="7875"/>
                </a:cubicBezTo>
                <a:cubicBezTo>
                  <a:pt x="7125" y="7813"/>
                  <a:pt x="7375" y="8032"/>
                  <a:pt x="7625" y="8125"/>
                </a:cubicBezTo>
                <a:cubicBezTo>
                  <a:pt x="7656" y="8125"/>
                  <a:pt x="7688" y="8125"/>
                  <a:pt x="7656" y="8157"/>
                </a:cubicBezTo>
                <a:close/>
                <a:moveTo>
                  <a:pt x="8313" y="8500"/>
                </a:moveTo>
                <a:cubicBezTo>
                  <a:pt x="8313" y="8500"/>
                  <a:pt x="8344" y="8438"/>
                  <a:pt x="8344" y="8438"/>
                </a:cubicBezTo>
                <a:cubicBezTo>
                  <a:pt x="8406" y="8438"/>
                  <a:pt x="8469" y="8469"/>
                  <a:pt x="8531" y="8532"/>
                </a:cubicBezTo>
                <a:cubicBezTo>
                  <a:pt x="8438" y="8532"/>
                  <a:pt x="8375" y="8532"/>
                  <a:pt x="8313" y="8500"/>
                </a:cubicBezTo>
                <a:close/>
                <a:moveTo>
                  <a:pt x="8688" y="8188"/>
                </a:moveTo>
                <a:cubicBezTo>
                  <a:pt x="8594" y="8157"/>
                  <a:pt x="8500" y="8157"/>
                  <a:pt x="8406" y="8125"/>
                </a:cubicBezTo>
                <a:cubicBezTo>
                  <a:pt x="8500" y="8063"/>
                  <a:pt x="8688" y="8063"/>
                  <a:pt x="8719" y="8125"/>
                </a:cubicBezTo>
                <a:cubicBezTo>
                  <a:pt x="8750" y="8125"/>
                  <a:pt x="8750" y="8157"/>
                  <a:pt x="8750" y="8157"/>
                </a:cubicBezTo>
                <a:cubicBezTo>
                  <a:pt x="8719" y="8188"/>
                  <a:pt x="8719" y="8188"/>
                  <a:pt x="8688" y="8188"/>
                </a:cubicBezTo>
                <a:close/>
                <a:moveTo>
                  <a:pt x="8969" y="8344"/>
                </a:moveTo>
                <a:cubicBezTo>
                  <a:pt x="8969" y="8282"/>
                  <a:pt x="8969" y="8188"/>
                  <a:pt x="9000" y="8125"/>
                </a:cubicBezTo>
                <a:cubicBezTo>
                  <a:pt x="9063" y="8094"/>
                  <a:pt x="9125" y="8188"/>
                  <a:pt x="9156" y="8219"/>
                </a:cubicBezTo>
                <a:cubicBezTo>
                  <a:pt x="9000" y="8344"/>
                  <a:pt x="8969" y="8344"/>
                  <a:pt x="8969" y="8344"/>
                </a:cubicBezTo>
                <a:close/>
                <a:moveTo>
                  <a:pt x="9313" y="8125"/>
                </a:moveTo>
                <a:cubicBezTo>
                  <a:pt x="9219" y="8000"/>
                  <a:pt x="9094" y="8000"/>
                  <a:pt x="8969" y="8063"/>
                </a:cubicBezTo>
                <a:cubicBezTo>
                  <a:pt x="9000" y="7969"/>
                  <a:pt x="8969" y="7938"/>
                  <a:pt x="8906" y="7938"/>
                </a:cubicBezTo>
                <a:cubicBezTo>
                  <a:pt x="8813" y="7938"/>
                  <a:pt x="8750" y="7907"/>
                  <a:pt x="8656" y="7907"/>
                </a:cubicBezTo>
                <a:cubicBezTo>
                  <a:pt x="8531" y="7875"/>
                  <a:pt x="8438" y="7750"/>
                  <a:pt x="8281" y="7750"/>
                </a:cubicBezTo>
                <a:cubicBezTo>
                  <a:pt x="8250" y="7750"/>
                  <a:pt x="8219" y="7657"/>
                  <a:pt x="8125" y="7657"/>
                </a:cubicBezTo>
                <a:cubicBezTo>
                  <a:pt x="8063" y="7657"/>
                  <a:pt x="8031" y="7625"/>
                  <a:pt x="7969" y="7657"/>
                </a:cubicBezTo>
                <a:cubicBezTo>
                  <a:pt x="7969" y="7688"/>
                  <a:pt x="8000" y="7688"/>
                  <a:pt x="8031" y="7688"/>
                </a:cubicBezTo>
                <a:cubicBezTo>
                  <a:pt x="8156" y="7719"/>
                  <a:pt x="8094" y="7907"/>
                  <a:pt x="8219" y="7938"/>
                </a:cubicBezTo>
                <a:cubicBezTo>
                  <a:pt x="8094" y="7907"/>
                  <a:pt x="7969" y="8000"/>
                  <a:pt x="7844" y="7875"/>
                </a:cubicBezTo>
                <a:cubicBezTo>
                  <a:pt x="7938" y="7875"/>
                  <a:pt x="8031" y="7938"/>
                  <a:pt x="8063" y="7844"/>
                </a:cubicBezTo>
                <a:cubicBezTo>
                  <a:pt x="8094" y="7719"/>
                  <a:pt x="8000" y="7750"/>
                  <a:pt x="7938" y="7719"/>
                </a:cubicBezTo>
                <a:cubicBezTo>
                  <a:pt x="7875" y="7719"/>
                  <a:pt x="7813" y="7719"/>
                  <a:pt x="7750" y="7719"/>
                </a:cubicBezTo>
                <a:cubicBezTo>
                  <a:pt x="7719" y="7719"/>
                  <a:pt x="7719" y="7750"/>
                  <a:pt x="7719" y="7782"/>
                </a:cubicBezTo>
                <a:cubicBezTo>
                  <a:pt x="7625" y="7813"/>
                  <a:pt x="7656" y="7844"/>
                  <a:pt x="7656" y="7907"/>
                </a:cubicBezTo>
                <a:cubicBezTo>
                  <a:pt x="7656" y="7938"/>
                  <a:pt x="7656" y="7938"/>
                  <a:pt x="7625" y="7907"/>
                </a:cubicBezTo>
                <a:cubicBezTo>
                  <a:pt x="7563" y="7875"/>
                  <a:pt x="7469" y="7907"/>
                  <a:pt x="7375" y="7844"/>
                </a:cubicBezTo>
                <a:cubicBezTo>
                  <a:pt x="7406" y="7813"/>
                  <a:pt x="7469" y="7813"/>
                  <a:pt x="7500" y="7813"/>
                </a:cubicBezTo>
                <a:cubicBezTo>
                  <a:pt x="7563" y="7782"/>
                  <a:pt x="7625" y="7750"/>
                  <a:pt x="7563" y="7688"/>
                </a:cubicBezTo>
                <a:cubicBezTo>
                  <a:pt x="7406" y="7688"/>
                  <a:pt x="7250" y="7688"/>
                  <a:pt x="7063" y="7688"/>
                </a:cubicBezTo>
                <a:cubicBezTo>
                  <a:pt x="7031" y="7688"/>
                  <a:pt x="6969" y="7657"/>
                  <a:pt x="7031" y="7625"/>
                </a:cubicBezTo>
                <a:cubicBezTo>
                  <a:pt x="7125" y="7532"/>
                  <a:pt x="7000" y="7532"/>
                  <a:pt x="6969" y="7532"/>
                </a:cubicBezTo>
                <a:cubicBezTo>
                  <a:pt x="6906" y="7500"/>
                  <a:pt x="6844" y="7500"/>
                  <a:pt x="6781" y="7500"/>
                </a:cubicBezTo>
                <a:cubicBezTo>
                  <a:pt x="6688" y="7532"/>
                  <a:pt x="6688" y="7469"/>
                  <a:pt x="6688" y="7438"/>
                </a:cubicBezTo>
                <a:cubicBezTo>
                  <a:pt x="6656" y="7438"/>
                  <a:pt x="6563" y="7375"/>
                  <a:pt x="6563" y="7500"/>
                </a:cubicBezTo>
                <a:cubicBezTo>
                  <a:pt x="6500" y="7469"/>
                  <a:pt x="6406" y="7469"/>
                  <a:pt x="6375" y="7438"/>
                </a:cubicBezTo>
                <a:cubicBezTo>
                  <a:pt x="6344" y="7375"/>
                  <a:pt x="6469" y="7407"/>
                  <a:pt x="6500" y="7375"/>
                </a:cubicBezTo>
                <a:cubicBezTo>
                  <a:pt x="6438" y="7344"/>
                  <a:pt x="6438" y="7282"/>
                  <a:pt x="6438" y="7219"/>
                </a:cubicBezTo>
                <a:cubicBezTo>
                  <a:pt x="6438" y="7219"/>
                  <a:pt x="6438" y="7188"/>
                  <a:pt x="6406" y="7188"/>
                </a:cubicBezTo>
                <a:cubicBezTo>
                  <a:pt x="6344" y="7125"/>
                  <a:pt x="6344" y="7125"/>
                  <a:pt x="6375" y="7063"/>
                </a:cubicBezTo>
                <a:cubicBezTo>
                  <a:pt x="6375" y="7063"/>
                  <a:pt x="6375" y="7063"/>
                  <a:pt x="6375" y="7032"/>
                </a:cubicBezTo>
                <a:cubicBezTo>
                  <a:pt x="6344" y="7032"/>
                  <a:pt x="6344" y="7032"/>
                  <a:pt x="6313" y="7000"/>
                </a:cubicBezTo>
                <a:cubicBezTo>
                  <a:pt x="6438" y="7000"/>
                  <a:pt x="6563" y="7032"/>
                  <a:pt x="6656" y="7063"/>
                </a:cubicBezTo>
                <a:cubicBezTo>
                  <a:pt x="6719" y="7063"/>
                  <a:pt x="6750" y="7094"/>
                  <a:pt x="6750" y="7157"/>
                </a:cubicBezTo>
                <a:cubicBezTo>
                  <a:pt x="6781" y="7188"/>
                  <a:pt x="6750" y="7219"/>
                  <a:pt x="6719" y="7188"/>
                </a:cubicBezTo>
                <a:cubicBezTo>
                  <a:pt x="6625" y="7157"/>
                  <a:pt x="6531" y="7188"/>
                  <a:pt x="6438" y="7188"/>
                </a:cubicBezTo>
                <a:cubicBezTo>
                  <a:pt x="6531" y="7250"/>
                  <a:pt x="6656" y="7219"/>
                  <a:pt x="6750" y="7282"/>
                </a:cubicBezTo>
                <a:cubicBezTo>
                  <a:pt x="6719" y="7344"/>
                  <a:pt x="6625" y="7282"/>
                  <a:pt x="6563" y="7344"/>
                </a:cubicBezTo>
                <a:cubicBezTo>
                  <a:pt x="6594" y="7375"/>
                  <a:pt x="6656" y="7375"/>
                  <a:pt x="6719" y="7407"/>
                </a:cubicBezTo>
                <a:cubicBezTo>
                  <a:pt x="6781" y="7375"/>
                  <a:pt x="6844" y="7407"/>
                  <a:pt x="6938" y="7375"/>
                </a:cubicBezTo>
                <a:cubicBezTo>
                  <a:pt x="6875" y="7313"/>
                  <a:pt x="6781" y="7313"/>
                  <a:pt x="6813" y="7219"/>
                </a:cubicBezTo>
                <a:cubicBezTo>
                  <a:pt x="6844" y="7125"/>
                  <a:pt x="6906" y="7188"/>
                  <a:pt x="6938" y="7188"/>
                </a:cubicBezTo>
                <a:cubicBezTo>
                  <a:pt x="6938" y="7188"/>
                  <a:pt x="6938" y="7188"/>
                  <a:pt x="6938" y="7188"/>
                </a:cubicBezTo>
                <a:cubicBezTo>
                  <a:pt x="7000" y="7250"/>
                  <a:pt x="7094" y="7282"/>
                  <a:pt x="7188" y="7282"/>
                </a:cubicBezTo>
                <a:cubicBezTo>
                  <a:pt x="7188" y="7282"/>
                  <a:pt x="7219" y="7250"/>
                  <a:pt x="7219" y="7250"/>
                </a:cubicBezTo>
                <a:cubicBezTo>
                  <a:pt x="7125" y="7188"/>
                  <a:pt x="7063" y="7157"/>
                  <a:pt x="6969" y="7157"/>
                </a:cubicBezTo>
                <a:cubicBezTo>
                  <a:pt x="6938" y="7157"/>
                  <a:pt x="6938" y="7125"/>
                  <a:pt x="6875" y="7063"/>
                </a:cubicBezTo>
                <a:cubicBezTo>
                  <a:pt x="7344" y="7063"/>
                  <a:pt x="7719" y="7282"/>
                  <a:pt x="8063" y="7500"/>
                </a:cubicBezTo>
                <a:cubicBezTo>
                  <a:pt x="8063" y="7563"/>
                  <a:pt x="8094" y="7625"/>
                  <a:pt x="8156" y="7594"/>
                </a:cubicBezTo>
                <a:cubicBezTo>
                  <a:pt x="8188" y="7594"/>
                  <a:pt x="8250" y="7532"/>
                  <a:pt x="8281" y="7563"/>
                </a:cubicBezTo>
                <a:cubicBezTo>
                  <a:pt x="8406" y="7719"/>
                  <a:pt x="8625" y="7688"/>
                  <a:pt x="8781" y="7782"/>
                </a:cubicBezTo>
                <a:cubicBezTo>
                  <a:pt x="8906" y="7844"/>
                  <a:pt x="9063" y="7875"/>
                  <a:pt x="9156" y="7938"/>
                </a:cubicBezTo>
                <a:cubicBezTo>
                  <a:pt x="9313" y="8063"/>
                  <a:pt x="9531" y="8032"/>
                  <a:pt x="9656" y="8219"/>
                </a:cubicBezTo>
                <a:cubicBezTo>
                  <a:pt x="9531" y="8250"/>
                  <a:pt x="9406" y="8219"/>
                  <a:pt x="9313" y="8125"/>
                </a:cubicBezTo>
                <a:close/>
                <a:moveTo>
                  <a:pt x="9688" y="8000"/>
                </a:moveTo>
                <a:cubicBezTo>
                  <a:pt x="9625" y="7969"/>
                  <a:pt x="9594" y="7938"/>
                  <a:pt x="9531" y="7938"/>
                </a:cubicBezTo>
                <a:cubicBezTo>
                  <a:pt x="9500" y="7907"/>
                  <a:pt x="9406" y="7969"/>
                  <a:pt x="9406" y="7844"/>
                </a:cubicBezTo>
                <a:cubicBezTo>
                  <a:pt x="9406" y="7844"/>
                  <a:pt x="9375" y="7844"/>
                  <a:pt x="9375" y="7813"/>
                </a:cubicBezTo>
                <a:cubicBezTo>
                  <a:pt x="9344" y="7782"/>
                  <a:pt x="9188" y="7875"/>
                  <a:pt x="9250" y="7750"/>
                </a:cubicBezTo>
                <a:cubicBezTo>
                  <a:pt x="9250" y="7750"/>
                  <a:pt x="9250" y="7719"/>
                  <a:pt x="9219" y="7719"/>
                </a:cubicBezTo>
                <a:cubicBezTo>
                  <a:pt x="9063" y="7750"/>
                  <a:pt x="8938" y="7625"/>
                  <a:pt x="8781" y="7625"/>
                </a:cubicBezTo>
                <a:cubicBezTo>
                  <a:pt x="8688" y="7594"/>
                  <a:pt x="8563" y="7625"/>
                  <a:pt x="8469" y="7532"/>
                </a:cubicBezTo>
                <a:cubicBezTo>
                  <a:pt x="8344" y="7344"/>
                  <a:pt x="8156" y="7375"/>
                  <a:pt x="8000" y="7313"/>
                </a:cubicBezTo>
                <a:cubicBezTo>
                  <a:pt x="7875" y="7282"/>
                  <a:pt x="7750" y="7219"/>
                  <a:pt x="7594" y="7188"/>
                </a:cubicBezTo>
                <a:cubicBezTo>
                  <a:pt x="7563" y="7188"/>
                  <a:pt x="7469" y="7125"/>
                  <a:pt x="7469" y="7032"/>
                </a:cubicBezTo>
                <a:cubicBezTo>
                  <a:pt x="7469" y="6969"/>
                  <a:pt x="7406" y="7000"/>
                  <a:pt x="7375" y="7000"/>
                </a:cubicBezTo>
                <a:cubicBezTo>
                  <a:pt x="7313" y="7000"/>
                  <a:pt x="7250" y="7000"/>
                  <a:pt x="7188" y="6938"/>
                </a:cubicBezTo>
                <a:cubicBezTo>
                  <a:pt x="7219" y="6907"/>
                  <a:pt x="7281" y="6938"/>
                  <a:pt x="7313" y="6907"/>
                </a:cubicBezTo>
                <a:cubicBezTo>
                  <a:pt x="7281" y="6907"/>
                  <a:pt x="7281" y="6875"/>
                  <a:pt x="7281" y="6875"/>
                </a:cubicBezTo>
                <a:cubicBezTo>
                  <a:pt x="7219" y="6875"/>
                  <a:pt x="7125" y="6813"/>
                  <a:pt x="7063" y="6844"/>
                </a:cubicBezTo>
                <a:cubicBezTo>
                  <a:pt x="7000" y="6875"/>
                  <a:pt x="7031" y="6813"/>
                  <a:pt x="7000" y="6782"/>
                </a:cubicBezTo>
                <a:cubicBezTo>
                  <a:pt x="6906" y="6750"/>
                  <a:pt x="6813" y="6844"/>
                  <a:pt x="6719" y="6844"/>
                </a:cubicBezTo>
                <a:cubicBezTo>
                  <a:pt x="6750" y="6719"/>
                  <a:pt x="6719" y="6657"/>
                  <a:pt x="6594" y="6657"/>
                </a:cubicBezTo>
                <a:cubicBezTo>
                  <a:pt x="6531" y="6657"/>
                  <a:pt x="6500" y="6657"/>
                  <a:pt x="6500" y="6594"/>
                </a:cubicBezTo>
                <a:cubicBezTo>
                  <a:pt x="6563" y="6594"/>
                  <a:pt x="6625" y="6594"/>
                  <a:pt x="6719" y="6594"/>
                </a:cubicBezTo>
                <a:cubicBezTo>
                  <a:pt x="6781" y="6563"/>
                  <a:pt x="6875" y="6532"/>
                  <a:pt x="6875" y="6657"/>
                </a:cubicBezTo>
                <a:cubicBezTo>
                  <a:pt x="6875" y="6719"/>
                  <a:pt x="6969" y="6688"/>
                  <a:pt x="7000" y="6750"/>
                </a:cubicBezTo>
                <a:cubicBezTo>
                  <a:pt x="7094" y="6750"/>
                  <a:pt x="7125" y="6782"/>
                  <a:pt x="7188" y="6813"/>
                </a:cubicBezTo>
                <a:cubicBezTo>
                  <a:pt x="7219" y="6813"/>
                  <a:pt x="7250" y="6844"/>
                  <a:pt x="7250" y="6844"/>
                </a:cubicBezTo>
                <a:cubicBezTo>
                  <a:pt x="7500" y="6719"/>
                  <a:pt x="7625" y="6907"/>
                  <a:pt x="7813" y="6938"/>
                </a:cubicBezTo>
                <a:cubicBezTo>
                  <a:pt x="7844" y="6969"/>
                  <a:pt x="7906" y="7000"/>
                  <a:pt x="7938" y="7000"/>
                </a:cubicBezTo>
                <a:cubicBezTo>
                  <a:pt x="7938" y="7000"/>
                  <a:pt x="7969" y="7000"/>
                  <a:pt x="7969" y="6969"/>
                </a:cubicBezTo>
                <a:cubicBezTo>
                  <a:pt x="7969" y="6969"/>
                  <a:pt x="7938" y="6938"/>
                  <a:pt x="7938" y="6938"/>
                </a:cubicBezTo>
                <a:cubicBezTo>
                  <a:pt x="7906" y="6938"/>
                  <a:pt x="7875" y="6938"/>
                  <a:pt x="7906" y="6907"/>
                </a:cubicBezTo>
                <a:cubicBezTo>
                  <a:pt x="7906" y="6875"/>
                  <a:pt x="7938" y="6875"/>
                  <a:pt x="7938" y="6907"/>
                </a:cubicBezTo>
                <a:cubicBezTo>
                  <a:pt x="7969" y="6907"/>
                  <a:pt x="7969" y="6907"/>
                  <a:pt x="7969" y="6907"/>
                </a:cubicBezTo>
                <a:cubicBezTo>
                  <a:pt x="8000" y="6844"/>
                  <a:pt x="7938" y="6782"/>
                  <a:pt x="8031" y="6750"/>
                </a:cubicBezTo>
                <a:cubicBezTo>
                  <a:pt x="8094" y="6750"/>
                  <a:pt x="8156" y="6782"/>
                  <a:pt x="8219" y="6813"/>
                </a:cubicBezTo>
                <a:cubicBezTo>
                  <a:pt x="8281" y="6907"/>
                  <a:pt x="8469" y="6969"/>
                  <a:pt x="8563" y="6907"/>
                </a:cubicBezTo>
                <a:cubicBezTo>
                  <a:pt x="8594" y="6844"/>
                  <a:pt x="8625" y="6844"/>
                  <a:pt x="8656" y="6875"/>
                </a:cubicBezTo>
                <a:cubicBezTo>
                  <a:pt x="8688" y="6907"/>
                  <a:pt x="8781" y="6875"/>
                  <a:pt x="8781" y="6938"/>
                </a:cubicBezTo>
                <a:cubicBezTo>
                  <a:pt x="8781" y="7032"/>
                  <a:pt x="8688" y="6938"/>
                  <a:pt x="8625" y="7000"/>
                </a:cubicBezTo>
                <a:cubicBezTo>
                  <a:pt x="8750" y="7094"/>
                  <a:pt x="8906" y="7125"/>
                  <a:pt x="9063" y="7219"/>
                </a:cubicBezTo>
                <a:cubicBezTo>
                  <a:pt x="9250" y="7313"/>
                  <a:pt x="9469" y="7407"/>
                  <a:pt x="9688" y="7500"/>
                </a:cubicBezTo>
                <a:cubicBezTo>
                  <a:pt x="9719" y="7532"/>
                  <a:pt x="9781" y="7500"/>
                  <a:pt x="9813" y="7500"/>
                </a:cubicBezTo>
                <a:cubicBezTo>
                  <a:pt x="9813" y="7500"/>
                  <a:pt x="9813" y="7500"/>
                  <a:pt x="9813" y="7500"/>
                </a:cubicBezTo>
                <a:cubicBezTo>
                  <a:pt x="9938" y="7563"/>
                  <a:pt x="9969" y="7657"/>
                  <a:pt x="10063" y="7719"/>
                </a:cubicBezTo>
                <a:cubicBezTo>
                  <a:pt x="10094" y="7750"/>
                  <a:pt x="10125" y="7782"/>
                  <a:pt x="10094" y="7782"/>
                </a:cubicBezTo>
                <a:cubicBezTo>
                  <a:pt x="10063" y="7813"/>
                  <a:pt x="10063" y="7782"/>
                  <a:pt x="10031" y="7782"/>
                </a:cubicBezTo>
                <a:cubicBezTo>
                  <a:pt x="9969" y="7688"/>
                  <a:pt x="9875" y="7657"/>
                  <a:pt x="9781" y="7625"/>
                </a:cubicBezTo>
                <a:cubicBezTo>
                  <a:pt x="9625" y="7594"/>
                  <a:pt x="9500" y="7532"/>
                  <a:pt x="9344" y="7500"/>
                </a:cubicBezTo>
                <a:cubicBezTo>
                  <a:pt x="9250" y="7500"/>
                  <a:pt x="9094" y="7438"/>
                  <a:pt x="9031" y="7282"/>
                </a:cubicBezTo>
                <a:cubicBezTo>
                  <a:pt x="9000" y="7282"/>
                  <a:pt x="8969" y="7282"/>
                  <a:pt x="8969" y="7250"/>
                </a:cubicBezTo>
                <a:cubicBezTo>
                  <a:pt x="8844" y="7157"/>
                  <a:pt x="8656" y="7157"/>
                  <a:pt x="8531" y="7063"/>
                </a:cubicBezTo>
                <a:cubicBezTo>
                  <a:pt x="8500" y="7032"/>
                  <a:pt x="8438" y="7000"/>
                  <a:pt x="8406" y="7063"/>
                </a:cubicBezTo>
                <a:cubicBezTo>
                  <a:pt x="8375" y="7094"/>
                  <a:pt x="8438" y="7125"/>
                  <a:pt x="8469" y="7157"/>
                </a:cubicBezTo>
                <a:cubicBezTo>
                  <a:pt x="8375" y="7188"/>
                  <a:pt x="8313" y="7125"/>
                  <a:pt x="8313" y="7094"/>
                </a:cubicBezTo>
                <a:cubicBezTo>
                  <a:pt x="8344" y="6938"/>
                  <a:pt x="8219" y="6938"/>
                  <a:pt x="8156" y="6907"/>
                </a:cubicBezTo>
                <a:cubicBezTo>
                  <a:pt x="8094" y="6938"/>
                  <a:pt x="8125" y="7000"/>
                  <a:pt x="8063" y="7032"/>
                </a:cubicBezTo>
                <a:cubicBezTo>
                  <a:pt x="8063" y="7032"/>
                  <a:pt x="8031" y="7063"/>
                  <a:pt x="8094" y="7094"/>
                </a:cubicBezTo>
                <a:cubicBezTo>
                  <a:pt x="8250" y="7125"/>
                  <a:pt x="8375" y="7282"/>
                  <a:pt x="8563" y="7250"/>
                </a:cubicBezTo>
                <a:cubicBezTo>
                  <a:pt x="8625" y="7250"/>
                  <a:pt x="8594" y="7344"/>
                  <a:pt x="8656" y="7344"/>
                </a:cubicBezTo>
                <a:cubicBezTo>
                  <a:pt x="9000" y="7500"/>
                  <a:pt x="9344" y="7657"/>
                  <a:pt x="9688" y="7844"/>
                </a:cubicBezTo>
                <a:cubicBezTo>
                  <a:pt x="10094" y="8063"/>
                  <a:pt x="10500" y="8282"/>
                  <a:pt x="10906" y="8469"/>
                </a:cubicBezTo>
                <a:cubicBezTo>
                  <a:pt x="10969" y="8469"/>
                  <a:pt x="11031" y="8532"/>
                  <a:pt x="11031" y="8594"/>
                </a:cubicBezTo>
                <a:cubicBezTo>
                  <a:pt x="10719" y="8532"/>
                  <a:pt x="10500" y="8344"/>
                  <a:pt x="10188" y="8282"/>
                </a:cubicBezTo>
                <a:cubicBezTo>
                  <a:pt x="10000" y="8219"/>
                  <a:pt x="9844" y="8063"/>
                  <a:pt x="9688" y="8000"/>
                </a:cubicBezTo>
                <a:close/>
                <a:moveTo>
                  <a:pt x="8531" y="7188"/>
                </a:moveTo>
                <a:cubicBezTo>
                  <a:pt x="8500" y="7188"/>
                  <a:pt x="8500" y="7219"/>
                  <a:pt x="8500" y="7219"/>
                </a:cubicBezTo>
                <a:cubicBezTo>
                  <a:pt x="8500" y="7219"/>
                  <a:pt x="8500" y="7188"/>
                  <a:pt x="8469" y="7188"/>
                </a:cubicBezTo>
                <a:cubicBezTo>
                  <a:pt x="8500" y="7188"/>
                  <a:pt x="8500" y="7188"/>
                  <a:pt x="8500" y="7188"/>
                </a:cubicBezTo>
                <a:cubicBezTo>
                  <a:pt x="8500" y="7188"/>
                  <a:pt x="8500" y="7188"/>
                  <a:pt x="8531" y="7188"/>
                </a:cubicBezTo>
                <a:close/>
                <a:moveTo>
                  <a:pt x="9906" y="8688"/>
                </a:moveTo>
                <a:cubicBezTo>
                  <a:pt x="9875" y="8688"/>
                  <a:pt x="9844" y="8657"/>
                  <a:pt x="9781" y="8657"/>
                </a:cubicBezTo>
                <a:cubicBezTo>
                  <a:pt x="9844" y="8625"/>
                  <a:pt x="9875" y="8594"/>
                  <a:pt x="9938" y="8625"/>
                </a:cubicBezTo>
                <a:cubicBezTo>
                  <a:pt x="10000" y="8625"/>
                  <a:pt x="10094" y="8594"/>
                  <a:pt x="10094" y="8688"/>
                </a:cubicBezTo>
                <a:cubicBezTo>
                  <a:pt x="10094" y="8719"/>
                  <a:pt x="9969" y="8688"/>
                  <a:pt x="9906" y="8688"/>
                </a:cubicBezTo>
                <a:close/>
                <a:moveTo>
                  <a:pt x="10375" y="9219"/>
                </a:moveTo>
                <a:cubicBezTo>
                  <a:pt x="10313" y="9219"/>
                  <a:pt x="10281" y="9250"/>
                  <a:pt x="10250" y="9250"/>
                </a:cubicBezTo>
                <a:cubicBezTo>
                  <a:pt x="10188" y="9250"/>
                  <a:pt x="10156" y="9250"/>
                  <a:pt x="10156" y="9219"/>
                </a:cubicBezTo>
                <a:cubicBezTo>
                  <a:pt x="10156" y="9188"/>
                  <a:pt x="10188" y="9157"/>
                  <a:pt x="10219" y="9157"/>
                </a:cubicBezTo>
                <a:cubicBezTo>
                  <a:pt x="10281" y="9188"/>
                  <a:pt x="10313" y="9125"/>
                  <a:pt x="10375" y="9125"/>
                </a:cubicBezTo>
                <a:cubicBezTo>
                  <a:pt x="10406" y="9125"/>
                  <a:pt x="10438" y="9125"/>
                  <a:pt x="10438" y="9157"/>
                </a:cubicBezTo>
                <a:cubicBezTo>
                  <a:pt x="10469" y="9219"/>
                  <a:pt x="10406" y="9219"/>
                  <a:pt x="10375" y="9219"/>
                </a:cubicBezTo>
                <a:close/>
                <a:moveTo>
                  <a:pt x="10188" y="8907"/>
                </a:moveTo>
                <a:cubicBezTo>
                  <a:pt x="10281" y="8813"/>
                  <a:pt x="10375" y="8844"/>
                  <a:pt x="10469" y="8875"/>
                </a:cubicBezTo>
                <a:cubicBezTo>
                  <a:pt x="10406" y="9000"/>
                  <a:pt x="10281" y="9000"/>
                  <a:pt x="10188" y="8907"/>
                </a:cubicBezTo>
                <a:close/>
                <a:moveTo>
                  <a:pt x="10406" y="8813"/>
                </a:moveTo>
                <a:cubicBezTo>
                  <a:pt x="10531" y="8657"/>
                  <a:pt x="10469" y="8625"/>
                  <a:pt x="10375" y="8625"/>
                </a:cubicBezTo>
                <a:cubicBezTo>
                  <a:pt x="10313" y="8625"/>
                  <a:pt x="10250" y="8625"/>
                  <a:pt x="10250" y="8532"/>
                </a:cubicBezTo>
                <a:cubicBezTo>
                  <a:pt x="10438" y="8469"/>
                  <a:pt x="10563" y="8657"/>
                  <a:pt x="10688" y="8750"/>
                </a:cubicBezTo>
                <a:cubicBezTo>
                  <a:pt x="10594" y="8719"/>
                  <a:pt x="10531" y="8750"/>
                  <a:pt x="10406" y="8813"/>
                </a:cubicBezTo>
                <a:close/>
                <a:moveTo>
                  <a:pt x="10469" y="10844"/>
                </a:moveTo>
                <a:cubicBezTo>
                  <a:pt x="10594" y="10844"/>
                  <a:pt x="10656" y="10907"/>
                  <a:pt x="10750" y="10969"/>
                </a:cubicBezTo>
                <a:cubicBezTo>
                  <a:pt x="10594" y="11032"/>
                  <a:pt x="10563" y="10907"/>
                  <a:pt x="10469" y="10844"/>
                </a:cubicBezTo>
                <a:close/>
                <a:moveTo>
                  <a:pt x="11500" y="11188"/>
                </a:moveTo>
                <a:cubicBezTo>
                  <a:pt x="11531" y="11157"/>
                  <a:pt x="11594" y="11188"/>
                  <a:pt x="11625" y="11157"/>
                </a:cubicBezTo>
                <a:cubicBezTo>
                  <a:pt x="11625" y="11094"/>
                  <a:pt x="11563" y="11094"/>
                  <a:pt x="11531" y="11094"/>
                </a:cubicBezTo>
                <a:cubicBezTo>
                  <a:pt x="11438" y="11094"/>
                  <a:pt x="11375" y="11063"/>
                  <a:pt x="11313" y="11094"/>
                </a:cubicBezTo>
                <a:cubicBezTo>
                  <a:pt x="11219" y="11125"/>
                  <a:pt x="11250" y="11000"/>
                  <a:pt x="11156" y="11000"/>
                </a:cubicBezTo>
                <a:cubicBezTo>
                  <a:pt x="11063" y="10969"/>
                  <a:pt x="10969" y="10938"/>
                  <a:pt x="10906" y="10875"/>
                </a:cubicBezTo>
                <a:cubicBezTo>
                  <a:pt x="10875" y="10844"/>
                  <a:pt x="10844" y="10813"/>
                  <a:pt x="10781" y="10813"/>
                </a:cubicBezTo>
                <a:cubicBezTo>
                  <a:pt x="10688" y="10844"/>
                  <a:pt x="10625" y="10813"/>
                  <a:pt x="10563" y="10750"/>
                </a:cubicBezTo>
                <a:cubicBezTo>
                  <a:pt x="10625" y="10750"/>
                  <a:pt x="10625" y="10688"/>
                  <a:pt x="10656" y="10625"/>
                </a:cubicBezTo>
                <a:cubicBezTo>
                  <a:pt x="10594" y="10594"/>
                  <a:pt x="10531" y="10657"/>
                  <a:pt x="10500" y="10594"/>
                </a:cubicBezTo>
                <a:cubicBezTo>
                  <a:pt x="10531" y="10532"/>
                  <a:pt x="10563" y="10500"/>
                  <a:pt x="10656" y="10563"/>
                </a:cubicBezTo>
                <a:cubicBezTo>
                  <a:pt x="10656" y="10563"/>
                  <a:pt x="10688" y="10594"/>
                  <a:pt x="10719" y="10594"/>
                </a:cubicBezTo>
                <a:cubicBezTo>
                  <a:pt x="10750" y="10563"/>
                  <a:pt x="10750" y="10500"/>
                  <a:pt x="10813" y="10563"/>
                </a:cubicBezTo>
                <a:cubicBezTo>
                  <a:pt x="10844" y="10625"/>
                  <a:pt x="10813" y="10625"/>
                  <a:pt x="10781" y="10657"/>
                </a:cubicBezTo>
                <a:cubicBezTo>
                  <a:pt x="10750" y="10719"/>
                  <a:pt x="10750" y="10750"/>
                  <a:pt x="10813" y="10750"/>
                </a:cubicBezTo>
                <a:cubicBezTo>
                  <a:pt x="10875" y="10750"/>
                  <a:pt x="10906" y="10782"/>
                  <a:pt x="10938" y="10782"/>
                </a:cubicBezTo>
                <a:cubicBezTo>
                  <a:pt x="11156" y="10688"/>
                  <a:pt x="11344" y="10782"/>
                  <a:pt x="11531" y="10907"/>
                </a:cubicBezTo>
                <a:cubicBezTo>
                  <a:pt x="11625" y="10969"/>
                  <a:pt x="11688" y="11032"/>
                  <a:pt x="11813" y="11032"/>
                </a:cubicBezTo>
                <a:cubicBezTo>
                  <a:pt x="11906" y="11063"/>
                  <a:pt x="11906" y="11188"/>
                  <a:pt x="12000" y="11188"/>
                </a:cubicBezTo>
                <a:cubicBezTo>
                  <a:pt x="12031" y="11188"/>
                  <a:pt x="12000" y="11250"/>
                  <a:pt x="11969" y="11250"/>
                </a:cubicBezTo>
                <a:cubicBezTo>
                  <a:pt x="11813" y="11250"/>
                  <a:pt x="11656" y="11313"/>
                  <a:pt x="11500" y="11188"/>
                </a:cubicBezTo>
                <a:close/>
                <a:moveTo>
                  <a:pt x="13500" y="12063"/>
                </a:moveTo>
                <a:cubicBezTo>
                  <a:pt x="13375" y="12000"/>
                  <a:pt x="13281" y="11938"/>
                  <a:pt x="13156" y="11844"/>
                </a:cubicBezTo>
                <a:cubicBezTo>
                  <a:pt x="13063" y="11813"/>
                  <a:pt x="13031" y="11907"/>
                  <a:pt x="12969" y="11969"/>
                </a:cubicBezTo>
                <a:cubicBezTo>
                  <a:pt x="12969" y="11813"/>
                  <a:pt x="12844" y="11782"/>
                  <a:pt x="12781" y="11688"/>
                </a:cubicBezTo>
                <a:cubicBezTo>
                  <a:pt x="12781" y="11657"/>
                  <a:pt x="12781" y="11625"/>
                  <a:pt x="12750" y="11657"/>
                </a:cubicBezTo>
                <a:cubicBezTo>
                  <a:pt x="12563" y="11813"/>
                  <a:pt x="12438" y="11625"/>
                  <a:pt x="12313" y="11563"/>
                </a:cubicBezTo>
                <a:cubicBezTo>
                  <a:pt x="12188" y="11500"/>
                  <a:pt x="12094" y="11438"/>
                  <a:pt x="11969" y="11407"/>
                </a:cubicBezTo>
                <a:cubicBezTo>
                  <a:pt x="12250" y="11438"/>
                  <a:pt x="12531" y="11407"/>
                  <a:pt x="12813" y="11532"/>
                </a:cubicBezTo>
                <a:cubicBezTo>
                  <a:pt x="12875" y="11563"/>
                  <a:pt x="12906" y="11625"/>
                  <a:pt x="12938" y="11688"/>
                </a:cubicBezTo>
                <a:cubicBezTo>
                  <a:pt x="13031" y="11782"/>
                  <a:pt x="13125" y="11688"/>
                  <a:pt x="13188" y="11750"/>
                </a:cubicBezTo>
                <a:cubicBezTo>
                  <a:pt x="13344" y="11844"/>
                  <a:pt x="13500" y="11969"/>
                  <a:pt x="13688" y="12000"/>
                </a:cubicBezTo>
                <a:cubicBezTo>
                  <a:pt x="13781" y="12000"/>
                  <a:pt x="13781" y="12125"/>
                  <a:pt x="13844" y="12188"/>
                </a:cubicBezTo>
                <a:cubicBezTo>
                  <a:pt x="13719" y="12125"/>
                  <a:pt x="13625" y="12094"/>
                  <a:pt x="13500" y="12063"/>
                </a:cubicBezTo>
                <a:close/>
                <a:moveTo>
                  <a:pt x="14063" y="12188"/>
                </a:moveTo>
                <a:cubicBezTo>
                  <a:pt x="14031" y="12188"/>
                  <a:pt x="14031" y="12219"/>
                  <a:pt x="14031" y="12219"/>
                </a:cubicBezTo>
                <a:cubicBezTo>
                  <a:pt x="13969" y="12219"/>
                  <a:pt x="13938" y="12188"/>
                  <a:pt x="13938" y="12157"/>
                </a:cubicBezTo>
                <a:cubicBezTo>
                  <a:pt x="13938" y="12094"/>
                  <a:pt x="13969" y="12094"/>
                  <a:pt x="14000" y="12094"/>
                </a:cubicBezTo>
                <a:cubicBezTo>
                  <a:pt x="14094" y="12094"/>
                  <a:pt x="14188" y="12188"/>
                  <a:pt x="14281" y="12219"/>
                </a:cubicBezTo>
                <a:cubicBezTo>
                  <a:pt x="14281" y="12219"/>
                  <a:pt x="14281" y="12282"/>
                  <a:pt x="14250" y="12282"/>
                </a:cubicBezTo>
                <a:cubicBezTo>
                  <a:pt x="14250" y="12313"/>
                  <a:pt x="14219" y="12282"/>
                  <a:pt x="14188" y="12282"/>
                </a:cubicBezTo>
                <a:cubicBezTo>
                  <a:pt x="14125" y="12282"/>
                  <a:pt x="14125" y="12219"/>
                  <a:pt x="14063" y="12188"/>
                </a:cubicBezTo>
                <a:close/>
                <a:moveTo>
                  <a:pt x="15406" y="12719"/>
                </a:moveTo>
                <a:cubicBezTo>
                  <a:pt x="15344" y="12657"/>
                  <a:pt x="15281" y="12688"/>
                  <a:pt x="15219" y="12688"/>
                </a:cubicBezTo>
                <a:cubicBezTo>
                  <a:pt x="15250" y="12750"/>
                  <a:pt x="15281" y="12782"/>
                  <a:pt x="15344" y="12782"/>
                </a:cubicBezTo>
                <a:cubicBezTo>
                  <a:pt x="15375" y="12782"/>
                  <a:pt x="15406" y="12782"/>
                  <a:pt x="15406" y="12813"/>
                </a:cubicBezTo>
                <a:cubicBezTo>
                  <a:pt x="15406" y="12875"/>
                  <a:pt x="15375" y="12875"/>
                  <a:pt x="15344" y="12875"/>
                </a:cubicBezTo>
                <a:cubicBezTo>
                  <a:pt x="15281" y="12844"/>
                  <a:pt x="15188" y="12844"/>
                  <a:pt x="15156" y="12813"/>
                </a:cubicBezTo>
                <a:cubicBezTo>
                  <a:pt x="15031" y="12750"/>
                  <a:pt x="14906" y="12844"/>
                  <a:pt x="14844" y="12719"/>
                </a:cubicBezTo>
                <a:cubicBezTo>
                  <a:pt x="14750" y="12625"/>
                  <a:pt x="14625" y="12688"/>
                  <a:pt x="14500" y="12657"/>
                </a:cubicBezTo>
                <a:cubicBezTo>
                  <a:pt x="14500" y="12625"/>
                  <a:pt x="14469" y="12657"/>
                  <a:pt x="14438" y="12657"/>
                </a:cubicBezTo>
                <a:cubicBezTo>
                  <a:pt x="14438" y="12563"/>
                  <a:pt x="14438" y="12469"/>
                  <a:pt x="14313" y="12532"/>
                </a:cubicBezTo>
                <a:cubicBezTo>
                  <a:pt x="14281" y="12532"/>
                  <a:pt x="14250" y="12500"/>
                  <a:pt x="14219" y="12469"/>
                </a:cubicBezTo>
                <a:cubicBezTo>
                  <a:pt x="14313" y="12438"/>
                  <a:pt x="14375" y="12344"/>
                  <a:pt x="14469" y="12469"/>
                </a:cubicBezTo>
                <a:cubicBezTo>
                  <a:pt x="14500" y="12532"/>
                  <a:pt x="14531" y="12469"/>
                  <a:pt x="14563" y="12407"/>
                </a:cubicBezTo>
                <a:cubicBezTo>
                  <a:pt x="14563" y="12375"/>
                  <a:pt x="14563" y="12344"/>
                  <a:pt x="14531" y="12344"/>
                </a:cubicBezTo>
                <a:cubicBezTo>
                  <a:pt x="14469" y="12344"/>
                  <a:pt x="14438" y="12313"/>
                  <a:pt x="14344" y="12282"/>
                </a:cubicBezTo>
                <a:cubicBezTo>
                  <a:pt x="14500" y="12250"/>
                  <a:pt x="14594" y="12313"/>
                  <a:pt x="14625" y="12438"/>
                </a:cubicBezTo>
                <a:cubicBezTo>
                  <a:pt x="14625" y="12500"/>
                  <a:pt x="14688" y="12500"/>
                  <a:pt x="14719" y="12469"/>
                </a:cubicBezTo>
                <a:cubicBezTo>
                  <a:pt x="14875" y="12407"/>
                  <a:pt x="14875" y="12407"/>
                  <a:pt x="15000" y="12563"/>
                </a:cubicBezTo>
                <a:cubicBezTo>
                  <a:pt x="15031" y="12563"/>
                  <a:pt x="15031" y="12563"/>
                  <a:pt x="15031" y="12563"/>
                </a:cubicBezTo>
                <a:cubicBezTo>
                  <a:pt x="15313" y="12469"/>
                  <a:pt x="15531" y="12657"/>
                  <a:pt x="15813" y="12782"/>
                </a:cubicBezTo>
                <a:cubicBezTo>
                  <a:pt x="15656" y="12782"/>
                  <a:pt x="15500" y="12844"/>
                  <a:pt x="15406" y="12719"/>
                </a:cubicBezTo>
                <a:close/>
                <a:moveTo>
                  <a:pt x="16000" y="12969"/>
                </a:moveTo>
                <a:cubicBezTo>
                  <a:pt x="15938" y="12969"/>
                  <a:pt x="15938" y="12875"/>
                  <a:pt x="15938" y="12844"/>
                </a:cubicBezTo>
                <a:cubicBezTo>
                  <a:pt x="15906" y="12813"/>
                  <a:pt x="15938" y="12813"/>
                  <a:pt x="15969" y="12813"/>
                </a:cubicBezTo>
                <a:cubicBezTo>
                  <a:pt x="16031" y="12813"/>
                  <a:pt x="16094" y="12844"/>
                  <a:pt x="16094" y="12907"/>
                </a:cubicBezTo>
                <a:cubicBezTo>
                  <a:pt x="16094" y="12938"/>
                  <a:pt x="16031" y="12938"/>
                  <a:pt x="16000" y="12969"/>
                </a:cubicBezTo>
                <a:close/>
                <a:moveTo>
                  <a:pt x="18875" y="13532"/>
                </a:moveTo>
                <a:cubicBezTo>
                  <a:pt x="19000" y="13469"/>
                  <a:pt x="19125" y="13500"/>
                  <a:pt x="19250" y="13532"/>
                </a:cubicBezTo>
                <a:cubicBezTo>
                  <a:pt x="19125" y="13594"/>
                  <a:pt x="19000" y="13563"/>
                  <a:pt x="18875" y="13532"/>
                </a:cubicBezTo>
                <a:close/>
                <a:moveTo>
                  <a:pt x="22281" y="14125"/>
                </a:moveTo>
                <a:cubicBezTo>
                  <a:pt x="22219" y="14188"/>
                  <a:pt x="22156" y="14125"/>
                  <a:pt x="22094" y="14157"/>
                </a:cubicBezTo>
                <a:cubicBezTo>
                  <a:pt x="22125" y="14032"/>
                  <a:pt x="22188" y="14063"/>
                  <a:pt x="22250" y="14063"/>
                </a:cubicBezTo>
                <a:cubicBezTo>
                  <a:pt x="22281" y="14063"/>
                  <a:pt x="22281" y="14094"/>
                  <a:pt x="22281" y="14125"/>
                </a:cubicBezTo>
                <a:close/>
                <a:moveTo>
                  <a:pt x="22688" y="13813"/>
                </a:moveTo>
                <a:cubicBezTo>
                  <a:pt x="22688" y="13844"/>
                  <a:pt x="22656" y="13844"/>
                  <a:pt x="22625" y="13844"/>
                </a:cubicBezTo>
                <a:cubicBezTo>
                  <a:pt x="22563" y="13782"/>
                  <a:pt x="22500" y="13813"/>
                  <a:pt x="22438" y="13782"/>
                </a:cubicBezTo>
                <a:cubicBezTo>
                  <a:pt x="22469" y="13719"/>
                  <a:pt x="22625" y="13688"/>
                  <a:pt x="22656" y="13750"/>
                </a:cubicBezTo>
                <a:cubicBezTo>
                  <a:pt x="22688" y="13750"/>
                  <a:pt x="22688" y="13782"/>
                  <a:pt x="22688" y="13813"/>
                </a:cubicBezTo>
                <a:close/>
                <a:moveTo>
                  <a:pt x="30375" y="12500"/>
                </a:moveTo>
                <a:cubicBezTo>
                  <a:pt x="30375" y="12500"/>
                  <a:pt x="30375" y="12563"/>
                  <a:pt x="30344" y="12532"/>
                </a:cubicBezTo>
                <a:cubicBezTo>
                  <a:pt x="30313" y="12532"/>
                  <a:pt x="30313" y="12532"/>
                  <a:pt x="30281" y="12500"/>
                </a:cubicBezTo>
                <a:cubicBezTo>
                  <a:pt x="30281" y="12469"/>
                  <a:pt x="30281" y="12438"/>
                  <a:pt x="30313" y="12407"/>
                </a:cubicBezTo>
                <a:cubicBezTo>
                  <a:pt x="30375" y="12375"/>
                  <a:pt x="30438" y="12375"/>
                  <a:pt x="30469" y="12438"/>
                </a:cubicBezTo>
                <a:cubicBezTo>
                  <a:pt x="30438" y="12438"/>
                  <a:pt x="30406" y="12469"/>
                  <a:pt x="30375" y="12500"/>
                </a:cubicBezTo>
                <a:close/>
                <a:moveTo>
                  <a:pt x="30656" y="12407"/>
                </a:moveTo>
                <a:cubicBezTo>
                  <a:pt x="30594" y="12407"/>
                  <a:pt x="30563" y="12532"/>
                  <a:pt x="30469" y="12438"/>
                </a:cubicBezTo>
                <a:cubicBezTo>
                  <a:pt x="30500" y="12438"/>
                  <a:pt x="30500" y="12438"/>
                  <a:pt x="30500" y="12407"/>
                </a:cubicBezTo>
                <a:cubicBezTo>
                  <a:pt x="30531" y="12344"/>
                  <a:pt x="30594" y="12344"/>
                  <a:pt x="30656" y="12344"/>
                </a:cubicBezTo>
                <a:cubicBezTo>
                  <a:pt x="30688" y="12375"/>
                  <a:pt x="30656" y="12407"/>
                  <a:pt x="30656" y="12407"/>
                </a:cubicBezTo>
                <a:close/>
                <a:moveTo>
                  <a:pt x="34844" y="6407"/>
                </a:moveTo>
                <a:cubicBezTo>
                  <a:pt x="34875" y="6407"/>
                  <a:pt x="34875" y="6438"/>
                  <a:pt x="34875" y="6469"/>
                </a:cubicBezTo>
                <a:cubicBezTo>
                  <a:pt x="34875" y="6469"/>
                  <a:pt x="34844" y="6500"/>
                  <a:pt x="34844" y="6500"/>
                </a:cubicBezTo>
                <a:cubicBezTo>
                  <a:pt x="34750" y="6407"/>
                  <a:pt x="34656" y="6532"/>
                  <a:pt x="34563" y="6500"/>
                </a:cubicBezTo>
                <a:cubicBezTo>
                  <a:pt x="34656" y="6375"/>
                  <a:pt x="34750" y="6407"/>
                  <a:pt x="34844" y="6407"/>
                </a:cubicBezTo>
                <a:close/>
                <a:moveTo>
                  <a:pt x="28875" y="17219"/>
                </a:moveTo>
                <a:lnTo>
                  <a:pt x="28844" y="17188"/>
                </a:lnTo>
                <a:moveTo>
                  <a:pt x="28875" y="17188"/>
                </a:moveTo>
                <a:cubicBezTo>
                  <a:pt x="28875" y="17188"/>
                  <a:pt x="28875" y="17188"/>
                  <a:pt x="28875" y="17188"/>
                </a:cubicBezTo>
                <a:lnTo>
                  <a:pt x="28875" y="17188"/>
                </a:lnTo>
                <a:cubicBezTo>
                  <a:pt x="28875" y="17188"/>
                  <a:pt x="28875" y="17188"/>
                  <a:pt x="28875" y="17188"/>
                </a:cubicBezTo>
                <a:close/>
                <a:moveTo>
                  <a:pt x="8688" y="18469"/>
                </a:moveTo>
                <a:cubicBezTo>
                  <a:pt x="8719" y="18469"/>
                  <a:pt x="8719" y="18438"/>
                  <a:pt x="8750" y="18407"/>
                </a:cubicBezTo>
                <a:cubicBezTo>
                  <a:pt x="8750" y="18407"/>
                  <a:pt x="8719" y="18407"/>
                  <a:pt x="8719" y="18407"/>
                </a:cubicBezTo>
                <a:cubicBezTo>
                  <a:pt x="8625" y="18407"/>
                  <a:pt x="8531" y="18375"/>
                  <a:pt x="8469" y="18469"/>
                </a:cubicBezTo>
                <a:cubicBezTo>
                  <a:pt x="8563" y="18469"/>
                  <a:pt x="8625" y="18469"/>
                  <a:pt x="8688" y="18469"/>
                </a:cubicBezTo>
                <a:close/>
              </a:path>
            </a:pathLst>
          </a:custGeom>
          <a:pattFill prst="smConfetti">
            <a:fgClr>
              <a:schemeClr val="bg1"/>
            </a:fgClr>
            <a:bgClr>
              <a:schemeClr val="bg1">
                <a:lumMod val="75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ru-RU" sz="400" b="1" dirty="0">
                <a:solidFill>
                  <a:schemeClr val="lt1"/>
                </a:solidFill>
              </a:defRPr>
            </a:lvl1pPr>
          </a:lstStyle>
          <a:p>
            <a:pPr lvl="0" algn="ctr"/>
            <a:endParaRPr lang="ru-RU"/>
          </a:p>
        </p:txBody>
      </p:sp>
      <p:grpSp>
        <p:nvGrpSpPr>
          <p:cNvPr id="7" name="Group 6">
            <a:extLst>
              <a:ext uri="{FF2B5EF4-FFF2-40B4-BE49-F238E27FC236}">
                <a16:creationId xmlns:a16="http://schemas.microsoft.com/office/drawing/2014/main" id="{B99AAB59-10DE-3246-BD81-E2CC688206BE}"/>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A6405961-6735-C744-85C1-296A37D02AC7}"/>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18">
              <a:extLst>
                <a:ext uri="{FF2B5EF4-FFF2-40B4-BE49-F238E27FC236}">
                  <a16:creationId xmlns:a16="http://schemas.microsoft.com/office/drawing/2014/main" id="{4C238BDF-FB43-1846-843C-1A4C9699E713}"/>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9">
              <a:extLst>
                <a:ext uri="{FF2B5EF4-FFF2-40B4-BE49-F238E27FC236}">
                  <a16:creationId xmlns:a16="http://schemas.microsoft.com/office/drawing/2014/main" id="{42DA9D79-65DD-624A-9E48-BAB7AD663D76}"/>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0">
              <a:extLst>
                <a:ext uri="{FF2B5EF4-FFF2-40B4-BE49-F238E27FC236}">
                  <a16:creationId xmlns:a16="http://schemas.microsoft.com/office/drawing/2014/main" id="{8B6DD240-AB9B-044B-AF5F-37AB27906EC5}"/>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1">
              <a:extLst>
                <a:ext uri="{FF2B5EF4-FFF2-40B4-BE49-F238E27FC236}">
                  <a16:creationId xmlns:a16="http://schemas.microsoft.com/office/drawing/2014/main" id="{B7089CD3-4F16-CE4D-9AF2-B48A30E05811}"/>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2">
              <a:extLst>
                <a:ext uri="{FF2B5EF4-FFF2-40B4-BE49-F238E27FC236}">
                  <a16:creationId xmlns:a16="http://schemas.microsoft.com/office/drawing/2014/main" id="{AC158F41-8ECA-AB4B-B440-6E2398453096}"/>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3">
              <a:extLst>
                <a:ext uri="{FF2B5EF4-FFF2-40B4-BE49-F238E27FC236}">
                  <a16:creationId xmlns:a16="http://schemas.microsoft.com/office/drawing/2014/main" id="{B6C1C5B4-E632-8E4B-BE49-7847B0CC975D}"/>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4">
              <a:extLst>
                <a:ext uri="{FF2B5EF4-FFF2-40B4-BE49-F238E27FC236}">
                  <a16:creationId xmlns:a16="http://schemas.microsoft.com/office/drawing/2014/main" id="{79D54591-E126-6F4E-98AF-07D351A82DF5}"/>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5">
              <a:extLst>
                <a:ext uri="{FF2B5EF4-FFF2-40B4-BE49-F238E27FC236}">
                  <a16:creationId xmlns:a16="http://schemas.microsoft.com/office/drawing/2014/main" id="{3C4FED55-D65B-D34E-B4EC-3DC857A15635}"/>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9" name="Freeform 19">
            <a:extLst>
              <a:ext uri="{FF2B5EF4-FFF2-40B4-BE49-F238E27FC236}">
                <a16:creationId xmlns:a16="http://schemas.microsoft.com/office/drawing/2014/main" id="{F1768024-3FA5-6849-AA79-5CF015567BCA}"/>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9736641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left)">
                                      <p:cBhvr>
                                        <p:cTn id="7" dur="125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53.xml><?xml version="1.0" encoding="utf-8"?>
<p:sldLayout xmlns:a="http://schemas.openxmlformats.org/drawingml/2006/main" xmlns:r="http://schemas.openxmlformats.org/officeDocument/2006/relationships" xmlns:p="http://schemas.openxmlformats.org/presentationml/2006/main" userDrawn="1">
  <p:cSld name="376_Пользовательский макет">
    <p:spTree>
      <p:nvGrpSpPr>
        <p:cNvPr id="1" name=""/>
        <p:cNvGrpSpPr/>
        <p:nvPr/>
      </p:nvGrpSpPr>
      <p:grpSpPr>
        <a:xfrm>
          <a:off x="0" y="0"/>
          <a:ext cx="0" cy="0"/>
          <a:chOff x="0" y="0"/>
          <a:chExt cx="0" cy="0"/>
        </a:xfrm>
      </p:grpSpPr>
      <p:sp>
        <p:nvSpPr>
          <p:cNvPr id="5" name="Freeform 86">
            <a:extLst>
              <a:ext uri="{FF2B5EF4-FFF2-40B4-BE49-F238E27FC236}">
                <a16:creationId xmlns:a16="http://schemas.microsoft.com/office/drawing/2014/main" id="{64D26A49-2AD0-B542-BC98-D15AA17F91C6}"/>
              </a:ext>
            </a:extLst>
          </p:cNvPr>
          <p:cNvSpPr>
            <a:spLocks noGrp="1" noEditPoints="1"/>
          </p:cNvSpPr>
          <p:nvPr>
            <p:ph type="pic" sz="quarter" idx="38"/>
          </p:nvPr>
        </p:nvSpPr>
        <p:spPr bwMode="auto">
          <a:xfrm>
            <a:off x="588105" y="477014"/>
            <a:ext cx="10979790" cy="3779982"/>
          </a:xfrm>
          <a:custGeom>
            <a:avLst/>
            <a:gdLst>
              <a:gd name="T0" fmla="*/ 32250 w 33250"/>
              <a:gd name="T1" fmla="*/ 4688 h 15969"/>
              <a:gd name="T2" fmla="*/ 28063 w 33250"/>
              <a:gd name="T3" fmla="*/ 4813 h 15969"/>
              <a:gd name="T4" fmla="*/ 26531 w 33250"/>
              <a:gd name="T5" fmla="*/ 1750 h 15969"/>
              <a:gd name="T6" fmla="*/ 19781 w 33250"/>
              <a:gd name="T7" fmla="*/ 2782 h 15969"/>
              <a:gd name="T8" fmla="*/ 12750 w 33250"/>
              <a:gd name="T9" fmla="*/ 1125 h 15969"/>
              <a:gd name="T10" fmla="*/ 8031 w 33250"/>
              <a:gd name="T11" fmla="*/ 1563 h 15969"/>
              <a:gd name="T12" fmla="*/ 6313 w 33250"/>
              <a:gd name="T13" fmla="*/ 2250 h 15969"/>
              <a:gd name="T14" fmla="*/ 2031 w 33250"/>
              <a:gd name="T15" fmla="*/ 5375 h 15969"/>
              <a:gd name="T16" fmla="*/ 1375 w 33250"/>
              <a:gd name="T17" fmla="*/ 9250 h 15969"/>
              <a:gd name="T18" fmla="*/ 1156 w 33250"/>
              <a:gd name="T19" fmla="*/ 12938 h 15969"/>
              <a:gd name="T20" fmla="*/ 10563 w 33250"/>
              <a:gd name="T21" fmla="*/ 9813 h 15969"/>
              <a:gd name="T22" fmla="*/ 11188 w 33250"/>
              <a:gd name="T23" fmla="*/ 11156 h 15969"/>
              <a:gd name="T24" fmla="*/ 19469 w 33250"/>
              <a:gd name="T25" fmla="*/ 14188 h 15969"/>
              <a:gd name="T26" fmla="*/ 23469 w 33250"/>
              <a:gd name="T27" fmla="*/ 15156 h 15969"/>
              <a:gd name="T28" fmla="*/ 28531 w 33250"/>
              <a:gd name="T29" fmla="*/ 15500 h 15969"/>
              <a:gd name="T30" fmla="*/ 25531 w 33250"/>
              <a:gd name="T31" fmla="*/ 15406 h 15969"/>
              <a:gd name="T32" fmla="*/ 31750 w 33250"/>
              <a:gd name="T33" fmla="*/ 13813 h 15969"/>
              <a:gd name="T34" fmla="*/ 8063 w 33250"/>
              <a:gd name="T35" fmla="*/ 2125 h 15969"/>
              <a:gd name="T36" fmla="*/ 14469 w 33250"/>
              <a:gd name="T37" fmla="*/ 7969 h 15969"/>
              <a:gd name="T38" fmla="*/ 5781 w 33250"/>
              <a:gd name="T39" fmla="*/ 10656 h 15969"/>
              <a:gd name="T40" fmla="*/ 5875 w 33250"/>
              <a:gd name="T41" fmla="*/ 11877 h 15969"/>
              <a:gd name="T42" fmla="*/ 5875 w 33250"/>
              <a:gd name="T43" fmla="*/ 11889 h 15969"/>
              <a:gd name="T44" fmla="*/ 5875 w 33250"/>
              <a:gd name="T45" fmla="*/ 11906 h 15969"/>
              <a:gd name="T46" fmla="*/ 18375 w 33250"/>
              <a:gd name="T47" fmla="*/ 2188 h 15969"/>
              <a:gd name="T48" fmla="*/ 12219 w 33250"/>
              <a:gd name="T49" fmla="*/ 11594 h 15969"/>
              <a:gd name="T50" fmla="*/ 7906 w 33250"/>
              <a:gd name="T51" fmla="*/ 10563 h 15969"/>
              <a:gd name="T52" fmla="*/ 8750 w 33250"/>
              <a:gd name="T53" fmla="*/ 10875 h 15969"/>
              <a:gd name="T54" fmla="*/ 6969 w 33250"/>
              <a:gd name="T55" fmla="*/ 1625 h 15969"/>
              <a:gd name="T56" fmla="*/ 2531 w 33250"/>
              <a:gd name="T57" fmla="*/ 12219 h 15969"/>
              <a:gd name="T58" fmla="*/ 3156 w 33250"/>
              <a:gd name="T59" fmla="*/ 12250 h 15969"/>
              <a:gd name="T60" fmla="*/ 750 w 33250"/>
              <a:gd name="T61" fmla="*/ 14969 h 15969"/>
              <a:gd name="T62" fmla="*/ 20500 w 33250"/>
              <a:gd name="T63" fmla="*/ 14375 h 15969"/>
              <a:gd name="T64" fmla="*/ 9188 w 33250"/>
              <a:gd name="T65" fmla="*/ 10656 h 15969"/>
              <a:gd name="T66" fmla="*/ 7125 w 33250"/>
              <a:gd name="T67" fmla="*/ 10563 h 15969"/>
              <a:gd name="T68" fmla="*/ 5688 w 33250"/>
              <a:gd name="T69" fmla="*/ 2125 h 15969"/>
              <a:gd name="T70" fmla="*/ 1375 w 33250"/>
              <a:gd name="T71" fmla="*/ 13094 h 15969"/>
              <a:gd name="T72" fmla="*/ 1656 w 33250"/>
              <a:gd name="T73" fmla="*/ 6625 h 15969"/>
              <a:gd name="T74" fmla="*/ 29531 w 33250"/>
              <a:gd name="T75" fmla="*/ 15781 h 15969"/>
              <a:gd name="T76" fmla="*/ 26063 w 33250"/>
              <a:gd name="T77" fmla="*/ 14125 h 15969"/>
              <a:gd name="T78" fmla="*/ 15375 w 33250"/>
              <a:gd name="T79" fmla="*/ 7250 h 15969"/>
              <a:gd name="T80" fmla="*/ 13844 w 33250"/>
              <a:gd name="T81" fmla="*/ 6813 h 15969"/>
              <a:gd name="T82" fmla="*/ 10750 w 33250"/>
              <a:gd name="T83" fmla="*/ 5688 h 15969"/>
              <a:gd name="T84" fmla="*/ 8969 w 33250"/>
              <a:gd name="T85" fmla="*/ 6219 h 15969"/>
              <a:gd name="T86" fmla="*/ 9875 w 33250"/>
              <a:gd name="T87" fmla="*/ 6031 h 15969"/>
              <a:gd name="T88" fmla="*/ 10781 w 33250"/>
              <a:gd name="T89" fmla="*/ 6656 h 15969"/>
              <a:gd name="T90" fmla="*/ 13188 w 33250"/>
              <a:gd name="T91" fmla="*/ 2375 h 15969"/>
              <a:gd name="T92" fmla="*/ 12969 w 33250"/>
              <a:gd name="T93" fmla="*/ 2313 h 15969"/>
              <a:gd name="T94" fmla="*/ 6906 w 33250"/>
              <a:gd name="T95" fmla="*/ 6406 h 15969"/>
              <a:gd name="T96" fmla="*/ 5813 w 33250"/>
              <a:gd name="T97" fmla="*/ 4781 h 15969"/>
              <a:gd name="T98" fmla="*/ 3969 w 33250"/>
              <a:gd name="T99" fmla="*/ 3844 h 15969"/>
              <a:gd name="T100" fmla="*/ 3094 w 33250"/>
              <a:gd name="T101" fmla="*/ 5656 h 15969"/>
              <a:gd name="T102" fmla="*/ 4750 w 33250"/>
              <a:gd name="T103" fmla="*/ 3500 h 15969"/>
              <a:gd name="T104" fmla="*/ 6469 w 33250"/>
              <a:gd name="T105" fmla="*/ 7625 h 15969"/>
              <a:gd name="T106" fmla="*/ 11563 w 33250"/>
              <a:gd name="T107" fmla="*/ 9188 h 15969"/>
              <a:gd name="T108" fmla="*/ 8500 w 33250"/>
              <a:gd name="T109" fmla="*/ 7719 h 15969"/>
              <a:gd name="T110" fmla="*/ 7719 w 33250"/>
              <a:gd name="T111" fmla="*/ 6469 h 15969"/>
              <a:gd name="T112" fmla="*/ 14281 w 33250"/>
              <a:gd name="T113" fmla="*/ 7781 h 15969"/>
              <a:gd name="T114" fmla="*/ 15250 w 33250"/>
              <a:gd name="T115" fmla="*/ 9063 h 15969"/>
              <a:gd name="T116" fmla="*/ 16688 w 33250"/>
              <a:gd name="T117" fmla="*/ 9250 h 15969"/>
              <a:gd name="T118" fmla="*/ 18781 w 33250"/>
              <a:gd name="T119" fmla="*/ 12375 h 15969"/>
              <a:gd name="T120" fmla="*/ 20219 w 33250"/>
              <a:gd name="T121" fmla="*/ 12938 h 15969"/>
              <a:gd name="T122" fmla="*/ 23125 w 33250"/>
              <a:gd name="T123" fmla="*/ 14125 h 15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250" h="15969">
                <a:moveTo>
                  <a:pt x="33125" y="10781"/>
                </a:moveTo>
                <a:cubicBezTo>
                  <a:pt x="33031" y="10750"/>
                  <a:pt x="32969" y="10719"/>
                  <a:pt x="32906" y="10656"/>
                </a:cubicBezTo>
                <a:cubicBezTo>
                  <a:pt x="33063" y="10531"/>
                  <a:pt x="33063" y="10344"/>
                  <a:pt x="32906" y="10219"/>
                </a:cubicBezTo>
                <a:cubicBezTo>
                  <a:pt x="32844" y="10188"/>
                  <a:pt x="32813" y="10156"/>
                  <a:pt x="32750" y="10125"/>
                </a:cubicBezTo>
                <a:cubicBezTo>
                  <a:pt x="32688" y="10094"/>
                  <a:pt x="32656" y="10031"/>
                  <a:pt x="32719" y="9969"/>
                </a:cubicBezTo>
                <a:cubicBezTo>
                  <a:pt x="32813" y="9844"/>
                  <a:pt x="32875" y="9719"/>
                  <a:pt x="33000" y="9625"/>
                </a:cubicBezTo>
                <a:cubicBezTo>
                  <a:pt x="33125" y="9563"/>
                  <a:pt x="33156" y="9500"/>
                  <a:pt x="33156" y="9375"/>
                </a:cubicBezTo>
                <a:cubicBezTo>
                  <a:pt x="33156" y="9281"/>
                  <a:pt x="33156" y="9219"/>
                  <a:pt x="33063" y="9250"/>
                </a:cubicBezTo>
                <a:cubicBezTo>
                  <a:pt x="32969" y="9250"/>
                  <a:pt x="32906" y="9219"/>
                  <a:pt x="32875" y="9188"/>
                </a:cubicBezTo>
                <a:cubicBezTo>
                  <a:pt x="32938" y="9094"/>
                  <a:pt x="32969" y="9000"/>
                  <a:pt x="32875" y="8906"/>
                </a:cubicBezTo>
                <a:cubicBezTo>
                  <a:pt x="32844" y="8844"/>
                  <a:pt x="32906" y="8813"/>
                  <a:pt x="32938" y="8781"/>
                </a:cubicBezTo>
                <a:cubicBezTo>
                  <a:pt x="33063" y="8656"/>
                  <a:pt x="33125" y="8500"/>
                  <a:pt x="33250" y="8406"/>
                </a:cubicBezTo>
                <a:cubicBezTo>
                  <a:pt x="33219" y="8406"/>
                  <a:pt x="33156" y="8375"/>
                  <a:pt x="33125" y="8406"/>
                </a:cubicBezTo>
                <a:cubicBezTo>
                  <a:pt x="33000" y="8438"/>
                  <a:pt x="32938" y="8344"/>
                  <a:pt x="32875" y="8250"/>
                </a:cubicBezTo>
                <a:cubicBezTo>
                  <a:pt x="32844" y="8250"/>
                  <a:pt x="32813" y="8188"/>
                  <a:pt x="32875" y="8188"/>
                </a:cubicBezTo>
                <a:cubicBezTo>
                  <a:pt x="33000" y="8156"/>
                  <a:pt x="33063" y="8031"/>
                  <a:pt x="33094" y="7938"/>
                </a:cubicBezTo>
                <a:cubicBezTo>
                  <a:pt x="33125" y="7938"/>
                  <a:pt x="33156" y="7906"/>
                  <a:pt x="33156" y="7875"/>
                </a:cubicBezTo>
                <a:cubicBezTo>
                  <a:pt x="33156" y="7875"/>
                  <a:pt x="33156" y="7875"/>
                  <a:pt x="33156" y="7875"/>
                </a:cubicBezTo>
                <a:cubicBezTo>
                  <a:pt x="33125" y="7875"/>
                  <a:pt x="33094" y="7875"/>
                  <a:pt x="33094" y="7906"/>
                </a:cubicBezTo>
                <a:cubicBezTo>
                  <a:pt x="33063" y="7906"/>
                  <a:pt x="33031" y="7938"/>
                  <a:pt x="33031" y="7906"/>
                </a:cubicBezTo>
                <a:cubicBezTo>
                  <a:pt x="32969" y="7813"/>
                  <a:pt x="32938" y="7688"/>
                  <a:pt x="32813" y="7813"/>
                </a:cubicBezTo>
                <a:cubicBezTo>
                  <a:pt x="32813" y="7813"/>
                  <a:pt x="32781" y="7813"/>
                  <a:pt x="32781" y="7781"/>
                </a:cubicBezTo>
                <a:cubicBezTo>
                  <a:pt x="32688" y="7688"/>
                  <a:pt x="32563" y="7688"/>
                  <a:pt x="32438" y="7656"/>
                </a:cubicBezTo>
                <a:cubicBezTo>
                  <a:pt x="32344" y="7656"/>
                  <a:pt x="32313" y="7625"/>
                  <a:pt x="32375" y="7500"/>
                </a:cubicBezTo>
                <a:cubicBezTo>
                  <a:pt x="32500" y="7281"/>
                  <a:pt x="32656" y="7125"/>
                  <a:pt x="32781" y="6906"/>
                </a:cubicBezTo>
                <a:cubicBezTo>
                  <a:pt x="32844" y="6781"/>
                  <a:pt x="32844" y="6656"/>
                  <a:pt x="32719" y="6594"/>
                </a:cubicBezTo>
                <a:cubicBezTo>
                  <a:pt x="32688" y="6594"/>
                  <a:pt x="32656" y="6563"/>
                  <a:pt x="32656" y="6531"/>
                </a:cubicBezTo>
                <a:cubicBezTo>
                  <a:pt x="32656" y="6438"/>
                  <a:pt x="32594" y="6406"/>
                  <a:pt x="32563" y="6375"/>
                </a:cubicBezTo>
                <a:cubicBezTo>
                  <a:pt x="32563" y="6313"/>
                  <a:pt x="32625" y="6344"/>
                  <a:pt x="32656" y="6281"/>
                </a:cubicBezTo>
                <a:cubicBezTo>
                  <a:pt x="32500" y="6250"/>
                  <a:pt x="32344" y="6250"/>
                  <a:pt x="32188" y="6250"/>
                </a:cubicBezTo>
                <a:cubicBezTo>
                  <a:pt x="32094" y="6250"/>
                  <a:pt x="32000" y="6250"/>
                  <a:pt x="31969" y="6375"/>
                </a:cubicBezTo>
                <a:cubicBezTo>
                  <a:pt x="31938" y="6500"/>
                  <a:pt x="32094" y="6438"/>
                  <a:pt x="32125" y="6500"/>
                </a:cubicBezTo>
                <a:cubicBezTo>
                  <a:pt x="31875" y="6438"/>
                  <a:pt x="31906" y="6781"/>
                  <a:pt x="31719" y="6781"/>
                </a:cubicBezTo>
                <a:cubicBezTo>
                  <a:pt x="31719" y="6781"/>
                  <a:pt x="31719" y="6750"/>
                  <a:pt x="31719" y="6750"/>
                </a:cubicBezTo>
                <a:cubicBezTo>
                  <a:pt x="31906" y="6344"/>
                  <a:pt x="32094" y="6000"/>
                  <a:pt x="32313" y="5625"/>
                </a:cubicBezTo>
                <a:cubicBezTo>
                  <a:pt x="32344" y="5594"/>
                  <a:pt x="32406" y="5563"/>
                  <a:pt x="32375" y="5500"/>
                </a:cubicBezTo>
                <a:cubicBezTo>
                  <a:pt x="32344" y="5438"/>
                  <a:pt x="32281" y="5500"/>
                  <a:pt x="32250" y="5500"/>
                </a:cubicBezTo>
                <a:cubicBezTo>
                  <a:pt x="32219" y="5500"/>
                  <a:pt x="32219" y="5469"/>
                  <a:pt x="32188" y="5469"/>
                </a:cubicBezTo>
                <a:cubicBezTo>
                  <a:pt x="32281" y="5469"/>
                  <a:pt x="32344" y="5438"/>
                  <a:pt x="32344" y="5375"/>
                </a:cubicBezTo>
                <a:cubicBezTo>
                  <a:pt x="32313" y="5313"/>
                  <a:pt x="32250" y="5375"/>
                  <a:pt x="32188" y="5375"/>
                </a:cubicBezTo>
                <a:cubicBezTo>
                  <a:pt x="32094" y="5375"/>
                  <a:pt x="31969" y="5438"/>
                  <a:pt x="31844" y="5406"/>
                </a:cubicBezTo>
                <a:cubicBezTo>
                  <a:pt x="31969" y="5313"/>
                  <a:pt x="32063" y="5219"/>
                  <a:pt x="32094" y="5094"/>
                </a:cubicBezTo>
                <a:cubicBezTo>
                  <a:pt x="32125" y="4969"/>
                  <a:pt x="32250" y="4938"/>
                  <a:pt x="32219" y="4813"/>
                </a:cubicBezTo>
                <a:cubicBezTo>
                  <a:pt x="32219" y="4781"/>
                  <a:pt x="32313" y="4719"/>
                  <a:pt x="32250" y="4688"/>
                </a:cubicBezTo>
                <a:cubicBezTo>
                  <a:pt x="32188" y="4688"/>
                  <a:pt x="32156" y="4719"/>
                  <a:pt x="32156" y="4781"/>
                </a:cubicBezTo>
                <a:cubicBezTo>
                  <a:pt x="32125" y="4875"/>
                  <a:pt x="32063" y="4875"/>
                  <a:pt x="32000" y="4875"/>
                </a:cubicBezTo>
                <a:cubicBezTo>
                  <a:pt x="31969" y="4844"/>
                  <a:pt x="31938" y="4875"/>
                  <a:pt x="31875" y="4875"/>
                </a:cubicBezTo>
                <a:cubicBezTo>
                  <a:pt x="31875" y="4875"/>
                  <a:pt x="31875" y="4875"/>
                  <a:pt x="31875" y="4875"/>
                </a:cubicBezTo>
                <a:cubicBezTo>
                  <a:pt x="31844" y="4781"/>
                  <a:pt x="31969" y="4750"/>
                  <a:pt x="32000" y="4656"/>
                </a:cubicBezTo>
                <a:cubicBezTo>
                  <a:pt x="32000" y="4656"/>
                  <a:pt x="32031" y="4625"/>
                  <a:pt x="32000" y="4594"/>
                </a:cubicBezTo>
                <a:cubicBezTo>
                  <a:pt x="32000" y="4563"/>
                  <a:pt x="31969" y="4563"/>
                  <a:pt x="31938" y="4563"/>
                </a:cubicBezTo>
                <a:cubicBezTo>
                  <a:pt x="31844" y="4594"/>
                  <a:pt x="31781" y="4625"/>
                  <a:pt x="31688" y="4656"/>
                </a:cubicBezTo>
                <a:cubicBezTo>
                  <a:pt x="31563" y="4719"/>
                  <a:pt x="31469" y="4844"/>
                  <a:pt x="31313" y="4906"/>
                </a:cubicBezTo>
                <a:cubicBezTo>
                  <a:pt x="31375" y="4719"/>
                  <a:pt x="31469" y="4594"/>
                  <a:pt x="31500" y="4438"/>
                </a:cubicBezTo>
                <a:cubicBezTo>
                  <a:pt x="31563" y="4313"/>
                  <a:pt x="31625" y="4188"/>
                  <a:pt x="31625" y="4031"/>
                </a:cubicBezTo>
                <a:cubicBezTo>
                  <a:pt x="31656" y="3938"/>
                  <a:pt x="31594" y="3906"/>
                  <a:pt x="31563" y="3844"/>
                </a:cubicBezTo>
                <a:cubicBezTo>
                  <a:pt x="31531" y="3813"/>
                  <a:pt x="31500" y="3906"/>
                  <a:pt x="31438" y="3906"/>
                </a:cubicBezTo>
                <a:cubicBezTo>
                  <a:pt x="31375" y="3938"/>
                  <a:pt x="31344" y="4000"/>
                  <a:pt x="31250" y="4000"/>
                </a:cubicBezTo>
                <a:cubicBezTo>
                  <a:pt x="31281" y="3906"/>
                  <a:pt x="31281" y="3813"/>
                  <a:pt x="31250" y="3688"/>
                </a:cubicBezTo>
                <a:cubicBezTo>
                  <a:pt x="31219" y="3656"/>
                  <a:pt x="31219" y="3625"/>
                  <a:pt x="31281" y="3563"/>
                </a:cubicBezTo>
                <a:cubicBezTo>
                  <a:pt x="31313" y="3563"/>
                  <a:pt x="31313" y="3469"/>
                  <a:pt x="31250" y="3469"/>
                </a:cubicBezTo>
                <a:cubicBezTo>
                  <a:pt x="31188" y="3438"/>
                  <a:pt x="31125" y="3406"/>
                  <a:pt x="31031" y="3469"/>
                </a:cubicBezTo>
                <a:cubicBezTo>
                  <a:pt x="30938" y="3531"/>
                  <a:pt x="30875" y="3625"/>
                  <a:pt x="30781" y="3656"/>
                </a:cubicBezTo>
                <a:cubicBezTo>
                  <a:pt x="30750" y="3781"/>
                  <a:pt x="30719" y="3875"/>
                  <a:pt x="30594" y="3969"/>
                </a:cubicBezTo>
                <a:cubicBezTo>
                  <a:pt x="30625" y="3813"/>
                  <a:pt x="30688" y="3688"/>
                  <a:pt x="30750" y="3594"/>
                </a:cubicBezTo>
                <a:cubicBezTo>
                  <a:pt x="30813" y="3438"/>
                  <a:pt x="30875" y="3313"/>
                  <a:pt x="30938" y="3188"/>
                </a:cubicBezTo>
                <a:cubicBezTo>
                  <a:pt x="30969" y="3094"/>
                  <a:pt x="31000" y="2938"/>
                  <a:pt x="30938" y="2906"/>
                </a:cubicBezTo>
                <a:cubicBezTo>
                  <a:pt x="30844" y="2875"/>
                  <a:pt x="30750" y="3000"/>
                  <a:pt x="30688" y="3094"/>
                </a:cubicBezTo>
                <a:cubicBezTo>
                  <a:pt x="30656" y="3125"/>
                  <a:pt x="30656" y="3219"/>
                  <a:pt x="30563" y="3250"/>
                </a:cubicBezTo>
                <a:cubicBezTo>
                  <a:pt x="30594" y="3156"/>
                  <a:pt x="30625" y="3094"/>
                  <a:pt x="30656" y="3000"/>
                </a:cubicBezTo>
                <a:cubicBezTo>
                  <a:pt x="30719" y="2875"/>
                  <a:pt x="30875" y="2750"/>
                  <a:pt x="30688" y="2563"/>
                </a:cubicBezTo>
                <a:cubicBezTo>
                  <a:pt x="30688" y="2563"/>
                  <a:pt x="30688" y="2532"/>
                  <a:pt x="30688" y="2532"/>
                </a:cubicBezTo>
                <a:cubicBezTo>
                  <a:pt x="30688" y="2407"/>
                  <a:pt x="30625" y="2407"/>
                  <a:pt x="30563" y="2469"/>
                </a:cubicBezTo>
                <a:cubicBezTo>
                  <a:pt x="30406" y="2657"/>
                  <a:pt x="30188" y="2813"/>
                  <a:pt x="30094" y="3063"/>
                </a:cubicBezTo>
                <a:cubicBezTo>
                  <a:pt x="30031" y="3250"/>
                  <a:pt x="29938" y="3438"/>
                  <a:pt x="29781" y="3531"/>
                </a:cubicBezTo>
                <a:cubicBezTo>
                  <a:pt x="29750" y="3563"/>
                  <a:pt x="29688" y="3594"/>
                  <a:pt x="29656" y="3563"/>
                </a:cubicBezTo>
                <a:cubicBezTo>
                  <a:pt x="29594" y="3531"/>
                  <a:pt x="29656" y="3500"/>
                  <a:pt x="29656" y="3469"/>
                </a:cubicBezTo>
                <a:cubicBezTo>
                  <a:pt x="29719" y="3313"/>
                  <a:pt x="29781" y="3156"/>
                  <a:pt x="29844" y="2969"/>
                </a:cubicBezTo>
                <a:cubicBezTo>
                  <a:pt x="29969" y="2594"/>
                  <a:pt x="30094" y="2219"/>
                  <a:pt x="30156" y="1813"/>
                </a:cubicBezTo>
                <a:cubicBezTo>
                  <a:pt x="30156" y="1782"/>
                  <a:pt x="30219" y="1719"/>
                  <a:pt x="30156" y="1719"/>
                </a:cubicBezTo>
                <a:cubicBezTo>
                  <a:pt x="30125" y="1688"/>
                  <a:pt x="30063" y="1688"/>
                  <a:pt x="30031" y="1750"/>
                </a:cubicBezTo>
                <a:cubicBezTo>
                  <a:pt x="30000" y="1782"/>
                  <a:pt x="29969" y="1813"/>
                  <a:pt x="29969" y="1844"/>
                </a:cubicBezTo>
                <a:cubicBezTo>
                  <a:pt x="29813" y="2157"/>
                  <a:pt x="29625" y="2438"/>
                  <a:pt x="29438" y="2750"/>
                </a:cubicBezTo>
                <a:cubicBezTo>
                  <a:pt x="29219" y="3125"/>
                  <a:pt x="28969" y="3500"/>
                  <a:pt x="28719" y="3875"/>
                </a:cubicBezTo>
                <a:cubicBezTo>
                  <a:pt x="28625" y="4031"/>
                  <a:pt x="28563" y="4188"/>
                  <a:pt x="28406" y="4281"/>
                </a:cubicBezTo>
                <a:cubicBezTo>
                  <a:pt x="28406" y="4281"/>
                  <a:pt x="28406" y="4281"/>
                  <a:pt x="28406" y="4281"/>
                </a:cubicBezTo>
                <a:cubicBezTo>
                  <a:pt x="28406" y="4313"/>
                  <a:pt x="28406" y="4344"/>
                  <a:pt x="28375" y="4344"/>
                </a:cubicBezTo>
                <a:cubicBezTo>
                  <a:pt x="28281" y="4531"/>
                  <a:pt x="28219" y="4688"/>
                  <a:pt x="28063" y="4813"/>
                </a:cubicBezTo>
                <a:cubicBezTo>
                  <a:pt x="28156" y="4625"/>
                  <a:pt x="28281" y="4406"/>
                  <a:pt x="28406" y="4219"/>
                </a:cubicBezTo>
                <a:cubicBezTo>
                  <a:pt x="28406" y="4156"/>
                  <a:pt x="28438" y="4125"/>
                  <a:pt x="28438" y="4094"/>
                </a:cubicBezTo>
                <a:cubicBezTo>
                  <a:pt x="28563" y="3813"/>
                  <a:pt x="28688" y="3531"/>
                  <a:pt x="28750" y="3219"/>
                </a:cubicBezTo>
                <a:cubicBezTo>
                  <a:pt x="28781" y="2906"/>
                  <a:pt x="28844" y="2625"/>
                  <a:pt x="28938" y="2313"/>
                </a:cubicBezTo>
                <a:cubicBezTo>
                  <a:pt x="29063" y="1875"/>
                  <a:pt x="29156" y="1438"/>
                  <a:pt x="29281" y="1000"/>
                </a:cubicBezTo>
                <a:cubicBezTo>
                  <a:pt x="29281" y="969"/>
                  <a:pt x="29313" y="938"/>
                  <a:pt x="29250" y="938"/>
                </a:cubicBezTo>
                <a:cubicBezTo>
                  <a:pt x="29188" y="938"/>
                  <a:pt x="29094" y="969"/>
                  <a:pt x="29094" y="1032"/>
                </a:cubicBezTo>
                <a:cubicBezTo>
                  <a:pt x="29000" y="1344"/>
                  <a:pt x="28844" y="1594"/>
                  <a:pt x="28719" y="1875"/>
                </a:cubicBezTo>
                <a:cubicBezTo>
                  <a:pt x="28719" y="1938"/>
                  <a:pt x="28688" y="2000"/>
                  <a:pt x="28594" y="1969"/>
                </a:cubicBezTo>
                <a:cubicBezTo>
                  <a:pt x="28531" y="1938"/>
                  <a:pt x="28531" y="1844"/>
                  <a:pt x="28563" y="1813"/>
                </a:cubicBezTo>
                <a:cubicBezTo>
                  <a:pt x="28625" y="1719"/>
                  <a:pt x="28625" y="1625"/>
                  <a:pt x="28656" y="1532"/>
                </a:cubicBezTo>
                <a:cubicBezTo>
                  <a:pt x="28750" y="1250"/>
                  <a:pt x="28750" y="969"/>
                  <a:pt x="28875" y="688"/>
                </a:cubicBezTo>
                <a:cubicBezTo>
                  <a:pt x="28906" y="625"/>
                  <a:pt x="28906" y="594"/>
                  <a:pt x="28906" y="532"/>
                </a:cubicBezTo>
                <a:cubicBezTo>
                  <a:pt x="28844" y="563"/>
                  <a:pt x="28844" y="594"/>
                  <a:pt x="28813" y="625"/>
                </a:cubicBezTo>
                <a:cubicBezTo>
                  <a:pt x="28688" y="1032"/>
                  <a:pt x="28531" y="1438"/>
                  <a:pt x="28313" y="1782"/>
                </a:cubicBezTo>
                <a:cubicBezTo>
                  <a:pt x="28313" y="1813"/>
                  <a:pt x="28313" y="1844"/>
                  <a:pt x="28281" y="1844"/>
                </a:cubicBezTo>
                <a:cubicBezTo>
                  <a:pt x="28219" y="1844"/>
                  <a:pt x="28219" y="1813"/>
                  <a:pt x="28219" y="1782"/>
                </a:cubicBezTo>
                <a:cubicBezTo>
                  <a:pt x="28219" y="1688"/>
                  <a:pt x="28219" y="1594"/>
                  <a:pt x="28250" y="1532"/>
                </a:cubicBezTo>
                <a:cubicBezTo>
                  <a:pt x="28375" y="1250"/>
                  <a:pt x="28406" y="938"/>
                  <a:pt x="28500" y="625"/>
                </a:cubicBezTo>
                <a:cubicBezTo>
                  <a:pt x="28531" y="594"/>
                  <a:pt x="28531" y="563"/>
                  <a:pt x="28469" y="563"/>
                </a:cubicBezTo>
                <a:cubicBezTo>
                  <a:pt x="28438" y="532"/>
                  <a:pt x="28406" y="532"/>
                  <a:pt x="28406" y="594"/>
                </a:cubicBezTo>
                <a:cubicBezTo>
                  <a:pt x="28344" y="813"/>
                  <a:pt x="28219" y="1032"/>
                  <a:pt x="28156" y="1219"/>
                </a:cubicBezTo>
                <a:cubicBezTo>
                  <a:pt x="28000" y="1532"/>
                  <a:pt x="27875" y="1813"/>
                  <a:pt x="27750" y="2094"/>
                </a:cubicBezTo>
                <a:cubicBezTo>
                  <a:pt x="27563" y="2438"/>
                  <a:pt x="27344" y="2782"/>
                  <a:pt x="27188" y="3125"/>
                </a:cubicBezTo>
                <a:cubicBezTo>
                  <a:pt x="27156" y="3250"/>
                  <a:pt x="27031" y="3344"/>
                  <a:pt x="26938" y="3406"/>
                </a:cubicBezTo>
                <a:cubicBezTo>
                  <a:pt x="26906" y="3438"/>
                  <a:pt x="26844" y="3438"/>
                  <a:pt x="26813" y="3406"/>
                </a:cubicBezTo>
                <a:cubicBezTo>
                  <a:pt x="26781" y="3406"/>
                  <a:pt x="26813" y="3375"/>
                  <a:pt x="26813" y="3344"/>
                </a:cubicBezTo>
                <a:cubicBezTo>
                  <a:pt x="27000" y="2844"/>
                  <a:pt x="27125" y="2344"/>
                  <a:pt x="27250" y="1844"/>
                </a:cubicBezTo>
                <a:cubicBezTo>
                  <a:pt x="27281" y="1594"/>
                  <a:pt x="27313" y="1375"/>
                  <a:pt x="27344" y="1157"/>
                </a:cubicBezTo>
                <a:cubicBezTo>
                  <a:pt x="27344" y="1125"/>
                  <a:pt x="27344" y="1094"/>
                  <a:pt x="27313" y="1094"/>
                </a:cubicBezTo>
                <a:cubicBezTo>
                  <a:pt x="27281" y="1094"/>
                  <a:pt x="27250" y="1125"/>
                  <a:pt x="27250" y="1157"/>
                </a:cubicBezTo>
                <a:cubicBezTo>
                  <a:pt x="27250" y="1219"/>
                  <a:pt x="27219" y="1282"/>
                  <a:pt x="27188" y="1344"/>
                </a:cubicBezTo>
                <a:cubicBezTo>
                  <a:pt x="27063" y="1782"/>
                  <a:pt x="26969" y="2219"/>
                  <a:pt x="26719" y="2625"/>
                </a:cubicBezTo>
                <a:cubicBezTo>
                  <a:pt x="26813" y="2157"/>
                  <a:pt x="26938" y="1750"/>
                  <a:pt x="27125" y="1344"/>
                </a:cubicBezTo>
                <a:cubicBezTo>
                  <a:pt x="27156" y="907"/>
                  <a:pt x="27188" y="469"/>
                  <a:pt x="27250" y="32"/>
                </a:cubicBezTo>
                <a:cubicBezTo>
                  <a:pt x="27250" y="0"/>
                  <a:pt x="27219" y="0"/>
                  <a:pt x="27219" y="32"/>
                </a:cubicBezTo>
                <a:cubicBezTo>
                  <a:pt x="27031" y="282"/>
                  <a:pt x="26938" y="532"/>
                  <a:pt x="26875" y="782"/>
                </a:cubicBezTo>
                <a:cubicBezTo>
                  <a:pt x="26750" y="1032"/>
                  <a:pt x="26688" y="1313"/>
                  <a:pt x="26563" y="1563"/>
                </a:cubicBezTo>
                <a:cubicBezTo>
                  <a:pt x="26531" y="1594"/>
                  <a:pt x="26531" y="1625"/>
                  <a:pt x="26531" y="1657"/>
                </a:cubicBezTo>
                <a:cubicBezTo>
                  <a:pt x="26563" y="1657"/>
                  <a:pt x="26594" y="1657"/>
                  <a:pt x="26594" y="1657"/>
                </a:cubicBezTo>
                <a:cubicBezTo>
                  <a:pt x="26656" y="1657"/>
                  <a:pt x="26719" y="1625"/>
                  <a:pt x="26719" y="1563"/>
                </a:cubicBezTo>
                <a:cubicBezTo>
                  <a:pt x="26719" y="1500"/>
                  <a:pt x="26688" y="1407"/>
                  <a:pt x="26813" y="1407"/>
                </a:cubicBezTo>
                <a:cubicBezTo>
                  <a:pt x="26875" y="1438"/>
                  <a:pt x="26844" y="1532"/>
                  <a:pt x="26844" y="1563"/>
                </a:cubicBezTo>
                <a:cubicBezTo>
                  <a:pt x="26813" y="1719"/>
                  <a:pt x="26656" y="1813"/>
                  <a:pt x="26531" y="1750"/>
                </a:cubicBezTo>
                <a:cubicBezTo>
                  <a:pt x="26469" y="1750"/>
                  <a:pt x="26469" y="1750"/>
                  <a:pt x="26438" y="1813"/>
                </a:cubicBezTo>
                <a:cubicBezTo>
                  <a:pt x="26406" y="1875"/>
                  <a:pt x="26406" y="2000"/>
                  <a:pt x="26313" y="2063"/>
                </a:cubicBezTo>
                <a:cubicBezTo>
                  <a:pt x="26281" y="2094"/>
                  <a:pt x="26250" y="2125"/>
                  <a:pt x="26219" y="2157"/>
                </a:cubicBezTo>
                <a:cubicBezTo>
                  <a:pt x="26000" y="2219"/>
                  <a:pt x="25813" y="2282"/>
                  <a:pt x="25594" y="2313"/>
                </a:cubicBezTo>
                <a:cubicBezTo>
                  <a:pt x="25219" y="2375"/>
                  <a:pt x="24875" y="2344"/>
                  <a:pt x="24531" y="2282"/>
                </a:cubicBezTo>
                <a:cubicBezTo>
                  <a:pt x="24219" y="2219"/>
                  <a:pt x="23938" y="2032"/>
                  <a:pt x="23625" y="1969"/>
                </a:cubicBezTo>
                <a:cubicBezTo>
                  <a:pt x="23594" y="1938"/>
                  <a:pt x="23531" y="1907"/>
                  <a:pt x="23469" y="1938"/>
                </a:cubicBezTo>
                <a:cubicBezTo>
                  <a:pt x="23469" y="2000"/>
                  <a:pt x="23500" y="2000"/>
                  <a:pt x="23531" y="2032"/>
                </a:cubicBezTo>
                <a:cubicBezTo>
                  <a:pt x="23656" y="2063"/>
                  <a:pt x="23781" y="2094"/>
                  <a:pt x="23875" y="2125"/>
                </a:cubicBezTo>
                <a:cubicBezTo>
                  <a:pt x="24000" y="2219"/>
                  <a:pt x="24125" y="2313"/>
                  <a:pt x="24250" y="2375"/>
                </a:cubicBezTo>
                <a:cubicBezTo>
                  <a:pt x="24313" y="2407"/>
                  <a:pt x="24344" y="2469"/>
                  <a:pt x="24313" y="2532"/>
                </a:cubicBezTo>
                <a:cubicBezTo>
                  <a:pt x="24313" y="2594"/>
                  <a:pt x="24313" y="2625"/>
                  <a:pt x="24406" y="2657"/>
                </a:cubicBezTo>
                <a:cubicBezTo>
                  <a:pt x="24656" y="2719"/>
                  <a:pt x="24938" y="2750"/>
                  <a:pt x="25219" y="2719"/>
                </a:cubicBezTo>
                <a:cubicBezTo>
                  <a:pt x="25500" y="2688"/>
                  <a:pt x="25813" y="2625"/>
                  <a:pt x="26094" y="2844"/>
                </a:cubicBezTo>
                <a:cubicBezTo>
                  <a:pt x="26031" y="2906"/>
                  <a:pt x="26000" y="2969"/>
                  <a:pt x="25906" y="3000"/>
                </a:cubicBezTo>
                <a:cubicBezTo>
                  <a:pt x="25719" y="3063"/>
                  <a:pt x="25563" y="3094"/>
                  <a:pt x="25406" y="3063"/>
                </a:cubicBezTo>
                <a:cubicBezTo>
                  <a:pt x="25188" y="3063"/>
                  <a:pt x="24969" y="3094"/>
                  <a:pt x="24750" y="3094"/>
                </a:cubicBezTo>
                <a:cubicBezTo>
                  <a:pt x="24594" y="3094"/>
                  <a:pt x="24469" y="3063"/>
                  <a:pt x="24344" y="3031"/>
                </a:cubicBezTo>
                <a:cubicBezTo>
                  <a:pt x="24250" y="3000"/>
                  <a:pt x="24156" y="3063"/>
                  <a:pt x="24063" y="3094"/>
                </a:cubicBezTo>
                <a:cubicBezTo>
                  <a:pt x="24188" y="3125"/>
                  <a:pt x="24313" y="3125"/>
                  <a:pt x="24344" y="3281"/>
                </a:cubicBezTo>
                <a:cubicBezTo>
                  <a:pt x="24344" y="3281"/>
                  <a:pt x="24406" y="3281"/>
                  <a:pt x="24438" y="3313"/>
                </a:cubicBezTo>
                <a:cubicBezTo>
                  <a:pt x="24563" y="3313"/>
                  <a:pt x="24688" y="3375"/>
                  <a:pt x="24844" y="3344"/>
                </a:cubicBezTo>
                <a:cubicBezTo>
                  <a:pt x="25031" y="3281"/>
                  <a:pt x="25219" y="3406"/>
                  <a:pt x="25406" y="3406"/>
                </a:cubicBezTo>
                <a:cubicBezTo>
                  <a:pt x="25500" y="3406"/>
                  <a:pt x="25594" y="3438"/>
                  <a:pt x="25563" y="3281"/>
                </a:cubicBezTo>
                <a:cubicBezTo>
                  <a:pt x="25625" y="3344"/>
                  <a:pt x="25750" y="3375"/>
                  <a:pt x="25781" y="3438"/>
                </a:cubicBezTo>
                <a:cubicBezTo>
                  <a:pt x="25813" y="3531"/>
                  <a:pt x="25875" y="3594"/>
                  <a:pt x="25969" y="3594"/>
                </a:cubicBezTo>
                <a:cubicBezTo>
                  <a:pt x="26000" y="3594"/>
                  <a:pt x="26031" y="3594"/>
                  <a:pt x="26000" y="3625"/>
                </a:cubicBezTo>
                <a:cubicBezTo>
                  <a:pt x="26000" y="3656"/>
                  <a:pt x="26000" y="3688"/>
                  <a:pt x="25969" y="3719"/>
                </a:cubicBezTo>
                <a:cubicBezTo>
                  <a:pt x="25781" y="3750"/>
                  <a:pt x="25625" y="3813"/>
                  <a:pt x="25438" y="3875"/>
                </a:cubicBezTo>
                <a:cubicBezTo>
                  <a:pt x="24719" y="3969"/>
                  <a:pt x="24031" y="3875"/>
                  <a:pt x="23313" y="3781"/>
                </a:cubicBezTo>
                <a:cubicBezTo>
                  <a:pt x="23063" y="3750"/>
                  <a:pt x="22844" y="3594"/>
                  <a:pt x="22563" y="3625"/>
                </a:cubicBezTo>
                <a:cubicBezTo>
                  <a:pt x="22563" y="3656"/>
                  <a:pt x="22531" y="3625"/>
                  <a:pt x="22500" y="3625"/>
                </a:cubicBezTo>
                <a:cubicBezTo>
                  <a:pt x="22469" y="3469"/>
                  <a:pt x="22344" y="3531"/>
                  <a:pt x="22250" y="3531"/>
                </a:cubicBezTo>
                <a:cubicBezTo>
                  <a:pt x="22219" y="3531"/>
                  <a:pt x="22188" y="3531"/>
                  <a:pt x="22156" y="3531"/>
                </a:cubicBezTo>
                <a:cubicBezTo>
                  <a:pt x="22063" y="3531"/>
                  <a:pt x="22000" y="3438"/>
                  <a:pt x="21906" y="3406"/>
                </a:cubicBezTo>
                <a:cubicBezTo>
                  <a:pt x="21750" y="3344"/>
                  <a:pt x="21563" y="3344"/>
                  <a:pt x="21406" y="3219"/>
                </a:cubicBezTo>
                <a:cubicBezTo>
                  <a:pt x="21406" y="3188"/>
                  <a:pt x="21375" y="3188"/>
                  <a:pt x="21375" y="3219"/>
                </a:cubicBezTo>
                <a:cubicBezTo>
                  <a:pt x="21313" y="3281"/>
                  <a:pt x="21281" y="3219"/>
                  <a:pt x="21219" y="3219"/>
                </a:cubicBezTo>
                <a:cubicBezTo>
                  <a:pt x="21125" y="3188"/>
                  <a:pt x="21031" y="3156"/>
                  <a:pt x="20938" y="3156"/>
                </a:cubicBezTo>
                <a:cubicBezTo>
                  <a:pt x="20750" y="3125"/>
                  <a:pt x="20563" y="3125"/>
                  <a:pt x="20406" y="2969"/>
                </a:cubicBezTo>
                <a:cubicBezTo>
                  <a:pt x="20375" y="2906"/>
                  <a:pt x="20375" y="2938"/>
                  <a:pt x="20344" y="2969"/>
                </a:cubicBezTo>
                <a:cubicBezTo>
                  <a:pt x="20281" y="3000"/>
                  <a:pt x="20250" y="2969"/>
                  <a:pt x="20219" y="2938"/>
                </a:cubicBezTo>
                <a:cubicBezTo>
                  <a:pt x="20156" y="2875"/>
                  <a:pt x="20156" y="2813"/>
                  <a:pt x="20156" y="2750"/>
                </a:cubicBezTo>
                <a:cubicBezTo>
                  <a:pt x="20000" y="2875"/>
                  <a:pt x="20000" y="2875"/>
                  <a:pt x="19781" y="2782"/>
                </a:cubicBezTo>
                <a:cubicBezTo>
                  <a:pt x="19750" y="2782"/>
                  <a:pt x="19750" y="2782"/>
                  <a:pt x="19719" y="2782"/>
                </a:cubicBezTo>
                <a:cubicBezTo>
                  <a:pt x="19406" y="2657"/>
                  <a:pt x="19063" y="2532"/>
                  <a:pt x="18719" y="2500"/>
                </a:cubicBezTo>
                <a:cubicBezTo>
                  <a:pt x="18656" y="2469"/>
                  <a:pt x="18594" y="2500"/>
                  <a:pt x="18625" y="2375"/>
                </a:cubicBezTo>
                <a:cubicBezTo>
                  <a:pt x="18656" y="2313"/>
                  <a:pt x="18563" y="2250"/>
                  <a:pt x="18500" y="2219"/>
                </a:cubicBezTo>
                <a:cubicBezTo>
                  <a:pt x="18438" y="2188"/>
                  <a:pt x="18469" y="2282"/>
                  <a:pt x="18438" y="2313"/>
                </a:cubicBezTo>
                <a:cubicBezTo>
                  <a:pt x="18406" y="2344"/>
                  <a:pt x="18375" y="2407"/>
                  <a:pt x="18313" y="2344"/>
                </a:cubicBezTo>
                <a:cubicBezTo>
                  <a:pt x="18250" y="2313"/>
                  <a:pt x="18219" y="2375"/>
                  <a:pt x="18188" y="2375"/>
                </a:cubicBezTo>
                <a:cubicBezTo>
                  <a:pt x="18156" y="2407"/>
                  <a:pt x="18125" y="2407"/>
                  <a:pt x="18094" y="2375"/>
                </a:cubicBezTo>
                <a:cubicBezTo>
                  <a:pt x="18094" y="2375"/>
                  <a:pt x="18094" y="2344"/>
                  <a:pt x="18094" y="2344"/>
                </a:cubicBezTo>
                <a:cubicBezTo>
                  <a:pt x="18094" y="2282"/>
                  <a:pt x="18125" y="2313"/>
                  <a:pt x="18156" y="2313"/>
                </a:cubicBezTo>
                <a:cubicBezTo>
                  <a:pt x="18188" y="2313"/>
                  <a:pt x="18219" y="2313"/>
                  <a:pt x="18250" y="2282"/>
                </a:cubicBezTo>
                <a:cubicBezTo>
                  <a:pt x="18219" y="2282"/>
                  <a:pt x="18188" y="2250"/>
                  <a:pt x="18156" y="2250"/>
                </a:cubicBezTo>
                <a:cubicBezTo>
                  <a:pt x="18156" y="2250"/>
                  <a:pt x="18156" y="2250"/>
                  <a:pt x="18125" y="2250"/>
                </a:cubicBezTo>
                <a:cubicBezTo>
                  <a:pt x="18125" y="2250"/>
                  <a:pt x="18125" y="2250"/>
                  <a:pt x="18125" y="2250"/>
                </a:cubicBezTo>
                <a:cubicBezTo>
                  <a:pt x="18094" y="2250"/>
                  <a:pt x="18094" y="2250"/>
                  <a:pt x="18094" y="2219"/>
                </a:cubicBezTo>
                <a:cubicBezTo>
                  <a:pt x="18031" y="2250"/>
                  <a:pt x="18000" y="2188"/>
                  <a:pt x="17938" y="2219"/>
                </a:cubicBezTo>
                <a:cubicBezTo>
                  <a:pt x="17625" y="2313"/>
                  <a:pt x="17375" y="2188"/>
                  <a:pt x="17156" y="2032"/>
                </a:cubicBezTo>
                <a:cubicBezTo>
                  <a:pt x="17031" y="2000"/>
                  <a:pt x="16906" y="2063"/>
                  <a:pt x="16781" y="2000"/>
                </a:cubicBezTo>
                <a:cubicBezTo>
                  <a:pt x="16781" y="1969"/>
                  <a:pt x="16656" y="2000"/>
                  <a:pt x="16750" y="1907"/>
                </a:cubicBezTo>
                <a:cubicBezTo>
                  <a:pt x="16750" y="1875"/>
                  <a:pt x="16719" y="1875"/>
                  <a:pt x="16688" y="1875"/>
                </a:cubicBezTo>
                <a:cubicBezTo>
                  <a:pt x="16625" y="1875"/>
                  <a:pt x="16531" y="1875"/>
                  <a:pt x="16469" y="1875"/>
                </a:cubicBezTo>
                <a:cubicBezTo>
                  <a:pt x="16313" y="1907"/>
                  <a:pt x="16125" y="1844"/>
                  <a:pt x="16031" y="1750"/>
                </a:cubicBezTo>
                <a:cubicBezTo>
                  <a:pt x="15938" y="1657"/>
                  <a:pt x="15906" y="1688"/>
                  <a:pt x="15813" y="1688"/>
                </a:cubicBezTo>
                <a:cubicBezTo>
                  <a:pt x="15781" y="1719"/>
                  <a:pt x="15750" y="1688"/>
                  <a:pt x="15719" y="1688"/>
                </a:cubicBezTo>
                <a:cubicBezTo>
                  <a:pt x="15531" y="1657"/>
                  <a:pt x="15406" y="1532"/>
                  <a:pt x="15219" y="1594"/>
                </a:cubicBezTo>
                <a:cubicBezTo>
                  <a:pt x="15219" y="1594"/>
                  <a:pt x="15188" y="1594"/>
                  <a:pt x="15188" y="1563"/>
                </a:cubicBezTo>
                <a:cubicBezTo>
                  <a:pt x="15094" y="1469"/>
                  <a:pt x="14938" y="1469"/>
                  <a:pt x="14813" y="1469"/>
                </a:cubicBezTo>
                <a:cubicBezTo>
                  <a:pt x="14781" y="1469"/>
                  <a:pt x="14719" y="1469"/>
                  <a:pt x="14719" y="1407"/>
                </a:cubicBezTo>
                <a:cubicBezTo>
                  <a:pt x="14719" y="1313"/>
                  <a:pt x="14688" y="1313"/>
                  <a:pt x="14594" y="1375"/>
                </a:cubicBezTo>
                <a:cubicBezTo>
                  <a:pt x="14563" y="1375"/>
                  <a:pt x="14531" y="1375"/>
                  <a:pt x="14469" y="1344"/>
                </a:cubicBezTo>
                <a:cubicBezTo>
                  <a:pt x="14406" y="1313"/>
                  <a:pt x="14313" y="1282"/>
                  <a:pt x="14219" y="1282"/>
                </a:cubicBezTo>
                <a:cubicBezTo>
                  <a:pt x="14188" y="1282"/>
                  <a:pt x="14188" y="1282"/>
                  <a:pt x="14156" y="1250"/>
                </a:cubicBezTo>
                <a:cubicBezTo>
                  <a:pt x="14094" y="1188"/>
                  <a:pt x="14063" y="1188"/>
                  <a:pt x="13969" y="1219"/>
                </a:cubicBezTo>
                <a:cubicBezTo>
                  <a:pt x="14000" y="1250"/>
                  <a:pt x="14031" y="1250"/>
                  <a:pt x="14125" y="1282"/>
                </a:cubicBezTo>
                <a:cubicBezTo>
                  <a:pt x="13938" y="1344"/>
                  <a:pt x="13875" y="1313"/>
                  <a:pt x="13844" y="1188"/>
                </a:cubicBezTo>
                <a:cubicBezTo>
                  <a:pt x="13844" y="1188"/>
                  <a:pt x="13813" y="1188"/>
                  <a:pt x="13813" y="1188"/>
                </a:cubicBezTo>
                <a:cubicBezTo>
                  <a:pt x="13688" y="1094"/>
                  <a:pt x="13531" y="1188"/>
                  <a:pt x="13406" y="1125"/>
                </a:cubicBezTo>
                <a:cubicBezTo>
                  <a:pt x="13375" y="1125"/>
                  <a:pt x="13281" y="1219"/>
                  <a:pt x="13281" y="1063"/>
                </a:cubicBezTo>
                <a:cubicBezTo>
                  <a:pt x="13313" y="1032"/>
                  <a:pt x="13250" y="1063"/>
                  <a:pt x="13219" y="1063"/>
                </a:cubicBezTo>
                <a:cubicBezTo>
                  <a:pt x="13188" y="1094"/>
                  <a:pt x="13094" y="1157"/>
                  <a:pt x="13094" y="1125"/>
                </a:cubicBezTo>
                <a:cubicBezTo>
                  <a:pt x="13031" y="1000"/>
                  <a:pt x="12969" y="1063"/>
                  <a:pt x="12938" y="1094"/>
                </a:cubicBezTo>
                <a:cubicBezTo>
                  <a:pt x="12906" y="1094"/>
                  <a:pt x="12906" y="1063"/>
                  <a:pt x="12875" y="1063"/>
                </a:cubicBezTo>
                <a:cubicBezTo>
                  <a:pt x="12875" y="1063"/>
                  <a:pt x="12844" y="1063"/>
                  <a:pt x="12813" y="1063"/>
                </a:cubicBezTo>
                <a:cubicBezTo>
                  <a:pt x="12813" y="1094"/>
                  <a:pt x="12750" y="1063"/>
                  <a:pt x="12750" y="1125"/>
                </a:cubicBezTo>
                <a:cubicBezTo>
                  <a:pt x="12750" y="1157"/>
                  <a:pt x="12781" y="1157"/>
                  <a:pt x="12813" y="1157"/>
                </a:cubicBezTo>
                <a:cubicBezTo>
                  <a:pt x="12875" y="1188"/>
                  <a:pt x="12969" y="1188"/>
                  <a:pt x="13031" y="1188"/>
                </a:cubicBezTo>
                <a:cubicBezTo>
                  <a:pt x="13094" y="1188"/>
                  <a:pt x="13156" y="1188"/>
                  <a:pt x="13219" y="1250"/>
                </a:cubicBezTo>
                <a:cubicBezTo>
                  <a:pt x="13000" y="1250"/>
                  <a:pt x="12781" y="1250"/>
                  <a:pt x="12625" y="1157"/>
                </a:cubicBezTo>
                <a:cubicBezTo>
                  <a:pt x="12563" y="1125"/>
                  <a:pt x="12531" y="1125"/>
                  <a:pt x="12500" y="1157"/>
                </a:cubicBezTo>
                <a:cubicBezTo>
                  <a:pt x="12406" y="1188"/>
                  <a:pt x="12313" y="1157"/>
                  <a:pt x="12188" y="1157"/>
                </a:cubicBezTo>
                <a:cubicBezTo>
                  <a:pt x="12156" y="1157"/>
                  <a:pt x="12156" y="1125"/>
                  <a:pt x="12125" y="1063"/>
                </a:cubicBezTo>
                <a:cubicBezTo>
                  <a:pt x="12125" y="1000"/>
                  <a:pt x="12125" y="1000"/>
                  <a:pt x="12063" y="1032"/>
                </a:cubicBezTo>
                <a:cubicBezTo>
                  <a:pt x="12000" y="1063"/>
                  <a:pt x="11938" y="1094"/>
                  <a:pt x="11844" y="1032"/>
                </a:cubicBezTo>
                <a:cubicBezTo>
                  <a:pt x="11844" y="1000"/>
                  <a:pt x="11844" y="969"/>
                  <a:pt x="11813" y="907"/>
                </a:cubicBezTo>
                <a:cubicBezTo>
                  <a:pt x="11813" y="907"/>
                  <a:pt x="11781" y="875"/>
                  <a:pt x="11750" y="875"/>
                </a:cubicBezTo>
                <a:cubicBezTo>
                  <a:pt x="11719" y="875"/>
                  <a:pt x="11750" y="938"/>
                  <a:pt x="11750" y="938"/>
                </a:cubicBezTo>
                <a:cubicBezTo>
                  <a:pt x="11719" y="1032"/>
                  <a:pt x="11781" y="1032"/>
                  <a:pt x="11844" y="1032"/>
                </a:cubicBezTo>
                <a:cubicBezTo>
                  <a:pt x="11688" y="1250"/>
                  <a:pt x="11719" y="1000"/>
                  <a:pt x="11656" y="969"/>
                </a:cubicBezTo>
                <a:cubicBezTo>
                  <a:pt x="11563" y="969"/>
                  <a:pt x="11531" y="875"/>
                  <a:pt x="11469" y="875"/>
                </a:cubicBezTo>
                <a:cubicBezTo>
                  <a:pt x="11313" y="844"/>
                  <a:pt x="11188" y="1032"/>
                  <a:pt x="11063" y="875"/>
                </a:cubicBezTo>
                <a:cubicBezTo>
                  <a:pt x="11063" y="875"/>
                  <a:pt x="11031" y="875"/>
                  <a:pt x="11000" y="907"/>
                </a:cubicBezTo>
                <a:cubicBezTo>
                  <a:pt x="10938" y="1000"/>
                  <a:pt x="10875" y="938"/>
                  <a:pt x="10813" y="875"/>
                </a:cubicBezTo>
                <a:cubicBezTo>
                  <a:pt x="10781" y="844"/>
                  <a:pt x="10750" y="844"/>
                  <a:pt x="10719" y="813"/>
                </a:cubicBezTo>
                <a:cubicBezTo>
                  <a:pt x="10469" y="782"/>
                  <a:pt x="10188" y="875"/>
                  <a:pt x="9938" y="813"/>
                </a:cubicBezTo>
                <a:cubicBezTo>
                  <a:pt x="9906" y="813"/>
                  <a:pt x="9875" y="813"/>
                  <a:pt x="9844" y="875"/>
                </a:cubicBezTo>
                <a:cubicBezTo>
                  <a:pt x="10000" y="907"/>
                  <a:pt x="10125" y="969"/>
                  <a:pt x="10313" y="907"/>
                </a:cubicBezTo>
                <a:cubicBezTo>
                  <a:pt x="10313" y="907"/>
                  <a:pt x="10375" y="875"/>
                  <a:pt x="10375" y="907"/>
                </a:cubicBezTo>
                <a:cubicBezTo>
                  <a:pt x="10406" y="969"/>
                  <a:pt x="10344" y="938"/>
                  <a:pt x="10281" y="969"/>
                </a:cubicBezTo>
                <a:cubicBezTo>
                  <a:pt x="10375" y="969"/>
                  <a:pt x="10438" y="969"/>
                  <a:pt x="10469" y="969"/>
                </a:cubicBezTo>
                <a:cubicBezTo>
                  <a:pt x="10750" y="1000"/>
                  <a:pt x="11000" y="969"/>
                  <a:pt x="11250" y="1000"/>
                </a:cubicBezTo>
                <a:cubicBezTo>
                  <a:pt x="11313" y="1032"/>
                  <a:pt x="11406" y="1125"/>
                  <a:pt x="11438" y="969"/>
                </a:cubicBezTo>
                <a:cubicBezTo>
                  <a:pt x="11438" y="969"/>
                  <a:pt x="11469" y="969"/>
                  <a:pt x="11469" y="969"/>
                </a:cubicBezTo>
                <a:cubicBezTo>
                  <a:pt x="11500" y="1000"/>
                  <a:pt x="11594" y="1032"/>
                  <a:pt x="11594" y="1125"/>
                </a:cubicBezTo>
                <a:cubicBezTo>
                  <a:pt x="11406" y="1125"/>
                  <a:pt x="11250" y="1125"/>
                  <a:pt x="11094" y="1125"/>
                </a:cubicBezTo>
                <a:cubicBezTo>
                  <a:pt x="10906" y="1125"/>
                  <a:pt x="10750" y="1094"/>
                  <a:pt x="10594" y="1094"/>
                </a:cubicBezTo>
                <a:cubicBezTo>
                  <a:pt x="10438" y="1063"/>
                  <a:pt x="10250" y="1125"/>
                  <a:pt x="10094" y="1125"/>
                </a:cubicBezTo>
                <a:cubicBezTo>
                  <a:pt x="9438" y="1125"/>
                  <a:pt x="8813" y="1219"/>
                  <a:pt x="8188" y="1313"/>
                </a:cubicBezTo>
                <a:cubicBezTo>
                  <a:pt x="8031" y="1344"/>
                  <a:pt x="7875" y="1469"/>
                  <a:pt x="7719" y="1375"/>
                </a:cubicBezTo>
                <a:cubicBezTo>
                  <a:pt x="7656" y="1407"/>
                  <a:pt x="7688" y="1438"/>
                  <a:pt x="7688" y="1469"/>
                </a:cubicBezTo>
                <a:cubicBezTo>
                  <a:pt x="7719" y="1500"/>
                  <a:pt x="7781" y="1532"/>
                  <a:pt x="7719" y="1563"/>
                </a:cubicBezTo>
                <a:cubicBezTo>
                  <a:pt x="7656" y="1594"/>
                  <a:pt x="7656" y="1532"/>
                  <a:pt x="7625" y="1500"/>
                </a:cubicBezTo>
                <a:cubicBezTo>
                  <a:pt x="7625" y="1469"/>
                  <a:pt x="7625" y="1469"/>
                  <a:pt x="7594" y="1438"/>
                </a:cubicBezTo>
                <a:cubicBezTo>
                  <a:pt x="7563" y="1438"/>
                  <a:pt x="7531" y="1438"/>
                  <a:pt x="7500" y="1438"/>
                </a:cubicBezTo>
                <a:cubicBezTo>
                  <a:pt x="7469" y="1500"/>
                  <a:pt x="7500" y="1532"/>
                  <a:pt x="7531" y="1563"/>
                </a:cubicBezTo>
                <a:cubicBezTo>
                  <a:pt x="7594" y="1625"/>
                  <a:pt x="7625" y="1657"/>
                  <a:pt x="7500" y="1688"/>
                </a:cubicBezTo>
                <a:cubicBezTo>
                  <a:pt x="7625" y="1750"/>
                  <a:pt x="7688" y="1688"/>
                  <a:pt x="7781" y="1688"/>
                </a:cubicBezTo>
                <a:cubicBezTo>
                  <a:pt x="7813" y="1657"/>
                  <a:pt x="7813" y="1657"/>
                  <a:pt x="7813" y="1657"/>
                </a:cubicBezTo>
                <a:cubicBezTo>
                  <a:pt x="7844" y="1438"/>
                  <a:pt x="7969" y="1563"/>
                  <a:pt x="8031" y="1563"/>
                </a:cubicBezTo>
                <a:cubicBezTo>
                  <a:pt x="8094" y="1594"/>
                  <a:pt x="8188" y="1657"/>
                  <a:pt x="8281" y="1625"/>
                </a:cubicBezTo>
                <a:cubicBezTo>
                  <a:pt x="8125" y="1750"/>
                  <a:pt x="7938" y="1688"/>
                  <a:pt x="7750" y="1750"/>
                </a:cubicBezTo>
                <a:cubicBezTo>
                  <a:pt x="7656" y="1782"/>
                  <a:pt x="7531" y="1813"/>
                  <a:pt x="7406" y="1813"/>
                </a:cubicBezTo>
                <a:cubicBezTo>
                  <a:pt x="7344" y="1813"/>
                  <a:pt x="7250" y="1844"/>
                  <a:pt x="7219" y="1938"/>
                </a:cubicBezTo>
                <a:cubicBezTo>
                  <a:pt x="7156" y="2094"/>
                  <a:pt x="7031" y="2125"/>
                  <a:pt x="6906" y="2000"/>
                </a:cubicBezTo>
                <a:cubicBezTo>
                  <a:pt x="6844" y="1938"/>
                  <a:pt x="6781" y="1969"/>
                  <a:pt x="6719" y="1969"/>
                </a:cubicBezTo>
                <a:cubicBezTo>
                  <a:pt x="6625" y="2000"/>
                  <a:pt x="6500" y="2032"/>
                  <a:pt x="6438" y="2094"/>
                </a:cubicBezTo>
                <a:cubicBezTo>
                  <a:pt x="6406" y="2125"/>
                  <a:pt x="6375" y="2157"/>
                  <a:pt x="6375" y="2125"/>
                </a:cubicBezTo>
                <a:cubicBezTo>
                  <a:pt x="6313" y="2032"/>
                  <a:pt x="6250" y="2094"/>
                  <a:pt x="6188" y="2125"/>
                </a:cubicBezTo>
                <a:cubicBezTo>
                  <a:pt x="5844" y="2188"/>
                  <a:pt x="5531" y="2282"/>
                  <a:pt x="5219" y="2407"/>
                </a:cubicBezTo>
                <a:cubicBezTo>
                  <a:pt x="4906" y="2500"/>
                  <a:pt x="4625" y="2625"/>
                  <a:pt x="4313" y="2750"/>
                </a:cubicBezTo>
                <a:cubicBezTo>
                  <a:pt x="4281" y="2750"/>
                  <a:pt x="4250" y="2782"/>
                  <a:pt x="4250" y="2813"/>
                </a:cubicBezTo>
                <a:cubicBezTo>
                  <a:pt x="4281" y="2844"/>
                  <a:pt x="4313" y="2875"/>
                  <a:pt x="4344" y="2844"/>
                </a:cubicBezTo>
                <a:cubicBezTo>
                  <a:pt x="4375" y="2813"/>
                  <a:pt x="4375" y="2813"/>
                  <a:pt x="4406" y="2844"/>
                </a:cubicBezTo>
                <a:cubicBezTo>
                  <a:pt x="4344" y="2906"/>
                  <a:pt x="4281" y="2938"/>
                  <a:pt x="4219" y="2969"/>
                </a:cubicBezTo>
                <a:cubicBezTo>
                  <a:pt x="4219" y="2969"/>
                  <a:pt x="4219" y="2969"/>
                  <a:pt x="4188" y="2969"/>
                </a:cubicBezTo>
                <a:cubicBezTo>
                  <a:pt x="4156" y="3000"/>
                  <a:pt x="4063" y="3000"/>
                  <a:pt x="4031" y="3000"/>
                </a:cubicBezTo>
                <a:cubicBezTo>
                  <a:pt x="3969" y="2969"/>
                  <a:pt x="4031" y="2906"/>
                  <a:pt x="4094" y="2906"/>
                </a:cubicBezTo>
                <a:cubicBezTo>
                  <a:pt x="4125" y="2906"/>
                  <a:pt x="4156" y="2906"/>
                  <a:pt x="4188" y="2906"/>
                </a:cubicBezTo>
                <a:cubicBezTo>
                  <a:pt x="4156" y="2782"/>
                  <a:pt x="4063" y="2813"/>
                  <a:pt x="3969" y="2844"/>
                </a:cubicBezTo>
                <a:cubicBezTo>
                  <a:pt x="3844" y="2906"/>
                  <a:pt x="3719" y="3031"/>
                  <a:pt x="3594" y="3063"/>
                </a:cubicBezTo>
                <a:cubicBezTo>
                  <a:pt x="3438" y="3125"/>
                  <a:pt x="3313" y="3156"/>
                  <a:pt x="3188" y="3250"/>
                </a:cubicBezTo>
                <a:cubicBezTo>
                  <a:pt x="3156" y="3250"/>
                  <a:pt x="3094" y="3250"/>
                  <a:pt x="3125" y="3281"/>
                </a:cubicBezTo>
                <a:cubicBezTo>
                  <a:pt x="3156" y="3344"/>
                  <a:pt x="3156" y="3406"/>
                  <a:pt x="3219" y="3438"/>
                </a:cubicBezTo>
                <a:cubicBezTo>
                  <a:pt x="3250" y="3438"/>
                  <a:pt x="3313" y="3438"/>
                  <a:pt x="3313" y="3375"/>
                </a:cubicBezTo>
                <a:cubicBezTo>
                  <a:pt x="3344" y="3313"/>
                  <a:pt x="3344" y="3281"/>
                  <a:pt x="3406" y="3344"/>
                </a:cubicBezTo>
                <a:cubicBezTo>
                  <a:pt x="3438" y="3375"/>
                  <a:pt x="3469" y="3344"/>
                  <a:pt x="3469" y="3313"/>
                </a:cubicBezTo>
                <a:cubicBezTo>
                  <a:pt x="3500" y="3250"/>
                  <a:pt x="3531" y="3250"/>
                  <a:pt x="3563" y="3313"/>
                </a:cubicBezTo>
                <a:cubicBezTo>
                  <a:pt x="3594" y="3344"/>
                  <a:pt x="3625" y="3344"/>
                  <a:pt x="3656" y="3313"/>
                </a:cubicBezTo>
                <a:cubicBezTo>
                  <a:pt x="3688" y="3313"/>
                  <a:pt x="3688" y="3250"/>
                  <a:pt x="3688" y="3219"/>
                </a:cubicBezTo>
                <a:cubicBezTo>
                  <a:pt x="3656" y="3188"/>
                  <a:pt x="3625" y="3156"/>
                  <a:pt x="3656" y="3125"/>
                </a:cubicBezTo>
                <a:cubicBezTo>
                  <a:pt x="3750" y="3094"/>
                  <a:pt x="3844" y="3156"/>
                  <a:pt x="3906" y="3188"/>
                </a:cubicBezTo>
                <a:cubicBezTo>
                  <a:pt x="4000" y="3219"/>
                  <a:pt x="4094" y="3281"/>
                  <a:pt x="4094" y="3125"/>
                </a:cubicBezTo>
                <a:cubicBezTo>
                  <a:pt x="4094" y="3094"/>
                  <a:pt x="4094" y="3094"/>
                  <a:pt x="4125" y="3094"/>
                </a:cubicBezTo>
                <a:cubicBezTo>
                  <a:pt x="4188" y="3156"/>
                  <a:pt x="4219" y="3063"/>
                  <a:pt x="4281" y="3031"/>
                </a:cubicBezTo>
                <a:cubicBezTo>
                  <a:pt x="4438" y="2906"/>
                  <a:pt x="4625" y="2906"/>
                  <a:pt x="4813" y="2844"/>
                </a:cubicBezTo>
                <a:cubicBezTo>
                  <a:pt x="4969" y="2782"/>
                  <a:pt x="5156" y="2750"/>
                  <a:pt x="5344" y="2813"/>
                </a:cubicBezTo>
                <a:cubicBezTo>
                  <a:pt x="5469" y="2844"/>
                  <a:pt x="5469" y="2844"/>
                  <a:pt x="5531" y="2750"/>
                </a:cubicBezTo>
                <a:cubicBezTo>
                  <a:pt x="5469" y="2719"/>
                  <a:pt x="5438" y="2750"/>
                  <a:pt x="5406" y="2719"/>
                </a:cubicBezTo>
                <a:cubicBezTo>
                  <a:pt x="5375" y="2719"/>
                  <a:pt x="5344" y="2688"/>
                  <a:pt x="5406" y="2657"/>
                </a:cubicBezTo>
                <a:cubicBezTo>
                  <a:pt x="5625" y="2563"/>
                  <a:pt x="5844" y="2407"/>
                  <a:pt x="6094" y="2407"/>
                </a:cubicBezTo>
                <a:cubicBezTo>
                  <a:pt x="6188" y="2407"/>
                  <a:pt x="6219" y="2375"/>
                  <a:pt x="6188" y="2282"/>
                </a:cubicBezTo>
                <a:cubicBezTo>
                  <a:pt x="6188" y="2250"/>
                  <a:pt x="6188" y="2188"/>
                  <a:pt x="6219" y="2188"/>
                </a:cubicBezTo>
                <a:cubicBezTo>
                  <a:pt x="6250" y="2188"/>
                  <a:pt x="6313" y="2219"/>
                  <a:pt x="6313" y="2250"/>
                </a:cubicBezTo>
                <a:cubicBezTo>
                  <a:pt x="6281" y="2344"/>
                  <a:pt x="6313" y="2344"/>
                  <a:pt x="6375" y="2375"/>
                </a:cubicBezTo>
                <a:cubicBezTo>
                  <a:pt x="6438" y="2375"/>
                  <a:pt x="6531" y="2407"/>
                  <a:pt x="6594" y="2438"/>
                </a:cubicBezTo>
                <a:cubicBezTo>
                  <a:pt x="6656" y="2438"/>
                  <a:pt x="6688" y="2407"/>
                  <a:pt x="6688" y="2344"/>
                </a:cubicBezTo>
                <a:cubicBezTo>
                  <a:pt x="6688" y="2250"/>
                  <a:pt x="6750" y="2219"/>
                  <a:pt x="6813" y="2219"/>
                </a:cubicBezTo>
                <a:cubicBezTo>
                  <a:pt x="7031" y="2282"/>
                  <a:pt x="7219" y="2219"/>
                  <a:pt x="7406" y="2157"/>
                </a:cubicBezTo>
                <a:cubicBezTo>
                  <a:pt x="7438" y="2188"/>
                  <a:pt x="7375" y="2219"/>
                  <a:pt x="7438" y="2282"/>
                </a:cubicBezTo>
                <a:cubicBezTo>
                  <a:pt x="7563" y="2125"/>
                  <a:pt x="7625" y="2250"/>
                  <a:pt x="7719" y="2313"/>
                </a:cubicBezTo>
                <a:cubicBezTo>
                  <a:pt x="7156" y="2469"/>
                  <a:pt x="6625" y="2657"/>
                  <a:pt x="6031" y="2688"/>
                </a:cubicBezTo>
                <a:cubicBezTo>
                  <a:pt x="6156" y="2782"/>
                  <a:pt x="6156" y="2782"/>
                  <a:pt x="6063" y="2844"/>
                </a:cubicBezTo>
                <a:cubicBezTo>
                  <a:pt x="6031" y="2906"/>
                  <a:pt x="6031" y="2969"/>
                  <a:pt x="6125" y="2938"/>
                </a:cubicBezTo>
                <a:cubicBezTo>
                  <a:pt x="6156" y="2938"/>
                  <a:pt x="6219" y="2938"/>
                  <a:pt x="6219" y="2969"/>
                </a:cubicBezTo>
                <a:cubicBezTo>
                  <a:pt x="6219" y="3031"/>
                  <a:pt x="6156" y="3000"/>
                  <a:pt x="6125" y="3000"/>
                </a:cubicBezTo>
                <a:cubicBezTo>
                  <a:pt x="6094" y="3000"/>
                  <a:pt x="6063" y="3031"/>
                  <a:pt x="6063" y="3063"/>
                </a:cubicBezTo>
                <a:cubicBezTo>
                  <a:pt x="6031" y="3094"/>
                  <a:pt x="6000" y="3031"/>
                  <a:pt x="6000" y="3031"/>
                </a:cubicBezTo>
                <a:cubicBezTo>
                  <a:pt x="6000" y="2906"/>
                  <a:pt x="5875" y="2938"/>
                  <a:pt x="5813" y="2875"/>
                </a:cubicBezTo>
                <a:cubicBezTo>
                  <a:pt x="5906" y="2875"/>
                  <a:pt x="5969" y="2844"/>
                  <a:pt x="6031" y="2813"/>
                </a:cubicBezTo>
                <a:cubicBezTo>
                  <a:pt x="6031" y="2750"/>
                  <a:pt x="6031" y="2750"/>
                  <a:pt x="5938" y="2782"/>
                </a:cubicBezTo>
                <a:cubicBezTo>
                  <a:pt x="5594" y="2813"/>
                  <a:pt x="5281" y="2938"/>
                  <a:pt x="4969" y="3031"/>
                </a:cubicBezTo>
                <a:cubicBezTo>
                  <a:pt x="4719" y="3125"/>
                  <a:pt x="4500" y="3219"/>
                  <a:pt x="4250" y="3313"/>
                </a:cubicBezTo>
                <a:cubicBezTo>
                  <a:pt x="4000" y="3438"/>
                  <a:pt x="3750" y="3469"/>
                  <a:pt x="3500" y="3594"/>
                </a:cubicBezTo>
                <a:cubicBezTo>
                  <a:pt x="3406" y="3625"/>
                  <a:pt x="3375" y="3656"/>
                  <a:pt x="3406" y="3750"/>
                </a:cubicBezTo>
                <a:cubicBezTo>
                  <a:pt x="3313" y="3781"/>
                  <a:pt x="3188" y="3813"/>
                  <a:pt x="3156" y="3906"/>
                </a:cubicBezTo>
                <a:cubicBezTo>
                  <a:pt x="3094" y="3938"/>
                  <a:pt x="3000" y="3906"/>
                  <a:pt x="2938" y="3938"/>
                </a:cubicBezTo>
                <a:cubicBezTo>
                  <a:pt x="2938" y="3938"/>
                  <a:pt x="2938" y="4000"/>
                  <a:pt x="2969" y="4000"/>
                </a:cubicBezTo>
                <a:cubicBezTo>
                  <a:pt x="3031" y="4031"/>
                  <a:pt x="3094" y="4000"/>
                  <a:pt x="3156" y="3938"/>
                </a:cubicBezTo>
                <a:cubicBezTo>
                  <a:pt x="3250" y="3875"/>
                  <a:pt x="3219" y="4063"/>
                  <a:pt x="3313" y="4031"/>
                </a:cubicBezTo>
                <a:cubicBezTo>
                  <a:pt x="3313" y="4031"/>
                  <a:pt x="3313" y="4063"/>
                  <a:pt x="3313" y="4063"/>
                </a:cubicBezTo>
                <a:cubicBezTo>
                  <a:pt x="3313" y="4063"/>
                  <a:pt x="3313" y="4094"/>
                  <a:pt x="3313" y="4094"/>
                </a:cubicBezTo>
                <a:cubicBezTo>
                  <a:pt x="3188" y="4156"/>
                  <a:pt x="3094" y="4219"/>
                  <a:pt x="2969" y="4250"/>
                </a:cubicBezTo>
                <a:cubicBezTo>
                  <a:pt x="2938" y="4281"/>
                  <a:pt x="2875" y="4281"/>
                  <a:pt x="2875" y="4250"/>
                </a:cubicBezTo>
                <a:cubicBezTo>
                  <a:pt x="2906" y="4125"/>
                  <a:pt x="2844" y="4219"/>
                  <a:pt x="2813" y="4219"/>
                </a:cubicBezTo>
                <a:cubicBezTo>
                  <a:pt x="2656" y="4250"/>
                  <a:pt x="2563" y="4438"/>
                  <a:pt x="2406" y="4438"/>
                </a:cubicBezTo>
                <a:cubicBezTo>
                  <a:pt x="2375" y="4500"/>
                  <a:pt x="2313" y="4500"/>
                  <a:pt x="2313" y="4563"/>
                </a:cubicBezTo>
                <a:cubicBezTo>
                  <a:pt x="2375" y="4594"/>
                  <a:pt x="2375" y="4531"/>
                  <a:pt x="2406" y="4500"/>
                </a:cubicBezTo>
                <a:cubicBezTo>
                  <a:pt x="2438" y="4469"/>
                  <a:pt x="2469" y="4500"/>
                  <a:pt x="2500" y="4500"/>
                </a:cubicBezTo>
                <a:cubicBezTo>
                  <a:pt x="2531" y="4531"/>
                  <a:pt x="2563" y="4531"/>
                  <a:pt x="2563" y="4563"/>
                </a:cubicBezTo>
                <a:cubicBezTo>
                  <a:pt x="2531" y="4594"/>
                  <a:pt x="2500" y="4594"/>
                  <a:pt x="2469" y="4594"/>
                </a:cubicBezTo>
                <a:cubicBezTo>
                  <a:pt x="2344" y="4625"/>
                  <a:pt x="2281" y="4719"/>
                  <a:pt x="2219" y="4844"/>
                </a:cubicBezTo>
                <a:cubicBezTo>
                  <a:pt x="2188" y="4875"/>
                  <a:pt x="2094" y="4906"/>
                  <a:pt x="2063" y="4938"/>
                </a:cubicBezTo>
                <a:cubicBezTo>
                  <a:pt x="2000" y="4969"/>
                  <a:pt x="1938" y="4969"/>
                  <a:pt x="1969" y="5063"/>
                </a:cubicBezTo>
                <a:cubicBezTo>
                  <a:pt x="2031" y="5188"/>
                  <a:pt x="2094" y="5031"/>
                  <a:pt x="2125" y="5094"/>
                </a:cubicBezTo>
                <a:cubicBezTo>
                  <a:pt x="2125" y="5125"/>
                  <a:pt x="2063" y="5188"/>
                  <a:pt x="2031" y="5188"/>
                </a:cubicBezTo>
                <a:cubicBezTo>
                  <a:pt x="1969" y="5219"/>
                  <a:pt x="1906" y="5219"/>
                  <a:pt x="1906" y="5281"/>
                </a:cubicBezTo>
                <a:cubicBezTo>
                  <a:pt x="1906" y="5375"/>
                  <a:pt x="2000" y="5313"/>
                  <a:pt x="2031" y="5375"/>
                </a:cubicBezTo>
                <a:cubicBezTo>
                  <a:pt x="2031" y="5375"/>
                  <a:pt x="2031" y="5375"/>
                  <a:pt x="2031" y="5375"/>
                </a:cubicBezTo>
                <a:cubicBezTo>
                  <a:pt x="1969" y="5500"/>
                  <a:pt x="1750" y="5406"/>
                  <a:pt x="1813" y="5625"/>
                </a:cubicBezTo>
                <a:cubicBezTo>
                  <a:pt x="1656" y="5563"/>
                  <a:pt x="1594" y="5594"/>
                  <a:pt x="1594" y="5750"/>
                </a:cubicBezTo>
                <a:cubicBezTo>
                  <a:pt x="1594" y="5813"/>
                  <a:pt x="1563" y="5844"/>
                  <a:pt x="1563" y="5875"/>
                </a:cubicBezTo>
                <a:cubicBezTo>
                  <a:pt x="1500" y="5938"/>
                  <a:pt x="1469" y="6031"/>
                  <a:pt x="1406" y="6094"/>
                </a:cubicBezTo>
                <a:cubicBezTo>
                  <a:pt x="1375" y="6188"/>
                  <a:pt x="1313" y="6219"/>
                  <a:pt x="1219" y="6156"/>
                </a:cubicBezTo>
                <a:cubicBezTo>
                  <a:pt x="1219" y="6156"/>
                  <a:pt x="1188" y="6125"/>
                  <a:pt x="1156" y="6156"/>
                </a:cubicBezTo>
                <a:cubicBezTo>
                  <a:pt x="1156" y="6219"/>
                  <a:pt x="1188" y="6219"/>
                  <a:pt x="1188" y="6219"/>
                </a:cubicBezTo>
                <a:cubicBezTo>
                  <a:pt x="1281" y="6250"/>
                  <a:pt x="1250" y="6313"/>
                  <a:pt x="1219" y="6375"/>
                </a:cubicBezTo>
                <a:cubicBezTo>
                  <a:pt x="1219" y="6406"/>
                  <a:pt x="1156" y="6438"/>
                  <a:pt x="1156" y="6500"/>
                </a:cubicBezTo>
                <a:cubicBezTo>
                  <a:pt x="1281" y="6469"/>
                  <a:pt x="1313" y="6406"/>
                  <a:pt x="1313" y="6313"/>
                </a:cubicBezTo>
                <a:cubicBezTo>
                  <a:pt x="1313" y="6250"/>
                  <a:pt x="1344" y="6250"/>
                  <a:pt x="1375" y="6250"/>
                </a:cubicBezTo>
                <a:cubicBezTo>
                  <a:pt x="1438" y="6250"/>
                  <a:pt x="1500" y="6469"/>
                  <a:pt x="1469" y="6469"/>
                </a:cubicBezTo>
                <a:cubicBezTo>
                  <a:pt x="1344" y="6500"/>
                  <a:pt x="1313" y="6625"/>
                  <a:pt x="1188" y="6656"/>
                </a:cubicBezTo>
                <a:cubicBezTo>
                  <a:pt x="1219" y="6719"/>
                  <a:pt x="1281" y="6719"/>
                  <a:pt x="1344" y="6750"/>
                </a:cubicBezTo>
                <a:cubicBezTo>
                  <a:pt x="1406" y="6750"/>
                  <a:pt x="1531" y="6781"/>
                  <a:pt x="1531" y="6781"/>
                </a:cubicBezTo>
                <a:cubicBezTo>
                  <a:pt x="1563" y="6938"/>
                  <a:pt x="1594" y="6844"/>
                  <a:pt x="1656" y="6813"/>
                </a:cubicBezTo>
                <a:cubicBezTo>
                  <a:pt x="1719" y="6750"/>
                  <a:pt x="1781" y="6719"/>
                  <a:pt x="1875" y="6656"/>
                </a:cubicBezTo>
                <a:cubicBezTo>
                  <a:pt x="1875" y="6656"/>
                  <a:pt x="1875" y="6656"/>
                  <a:pt x="1875" y="6656"/>
                </a:cubicBezTo>
                <a:cubicBezTo>
                  <a:pt x="1875" y="6656"/>
                  <a:pt x="1875" y="6625"/>
                  <a:pt x="1875" y="6625"/>
                </a:cubicBezTo>
                <a:cubicBezTo>
                  <a:pt x="1969" y="6531"/>
                  <a:pt x="1969" y="6531"/>
                  <a:pt x="2125" y="6531"/>
                </a:cubicBezTo>
                <a:cubicBezTo>
                  <a:pt x="2031" y="6625"/>
                  <a:pt x="1906" y="6625"/>
                  <a:pt x="1875" y="6719"/>
                </a:cubicBezTo>
                <a:cubicBezTo>
                  <a:pt x="1781" y="6938"/>
                  <a:pt x="1594" y="7125"/>
                  <a:pt x="1500" y="7313"/>
                </a:cubicBezTo>
                <a:cubicBezTo>
                  <a:pt x="1438" y="7438"/>
                  <a:pt x="1313" y="7531"/>
                  <a:pt x="1375" y="7688"/>
                </a:cubicBezTo>
                <a:cubicBezTo>
                  <a:pt x="1375" y="7688"/>
                  <a:pt x="1375" y="7688"/>
                  <a:pt x="1375" y="7688"/>
                </a:cubicBezTo>
                <a:cubicBezTo>
                  <a:pt x="1375" y="7688"/>
                  <a:pt x="1375" y="7688"/>
                  <a:pt x="1375" y="7688"/>
                </a:cubicBezTo>
                <a:cubicBezTo>
                  <a:pt x="1375" y="7688"/>
                  <a:pt x="1375" y="7688"/>
                  <a:pt x="1375" y="7688"/>
                </a:cubicBezTo>
                <a:cubicBezTo>
                  <a:pt x="1375" y="7688"/>
                  <a:pt x="1375" y="7688"/>
                  <a:pt x="1375" y="7688"/>
                </a:cubicBezTo>
                <a:cubicBezTo>
                  <a:pt x="1406" y="7656"/>
                  <a:pt x="1375" y="7563"/>
                  <a:pt x="1469" y="7563"/>
                </a:cubicBezTo>
                <a:cubicBezTo>
                  <a:pt x="1469" y="7469"/>
                  <a:pt x="1531" y="7406"/>
                  <a:pt x="1625" y="7375"/>
                </a:cubicBezTo>
                <a:cubicBezTo>
                  <a:pt x="1563" y="7469"/>
                  <a:pt x="1531" y="7531"/>
                  <a:pt x="1469" y="7625"/>
                </a:cubicBezTo>
                <a:cubicBezTo>
                  <a:pt x="1469" y="7656"/>
                  <a:pt x="1469" y="7688"/>
                  <a:pt x="1438" y="7719"/>
                </a:cubicBezTo>
                <a:cubicBezTo>
                  <a:pt x="1375" y="7781"/>
                  <a:pt x="1375" y="7813"/>
                  <a:pt x="1469" y="7875"/>
                </a:cubicBezTo>
                <a:cubicBezTo>
                  <a:pt x="1406" y="7906"/>
                  <a:pt x="1313" y="7844"/>
                  <a:pt x="1344" y="7906"/>
                </a:cubicBezTo>
                <a:cubicBezTo>
                  <a:pt x="1406" y="8094"/>
                  <a:pt x="1250" y="8188"/>
                  <a:pt x="1250" y="8344"/>
                </a:cubicBezTo>
                <a:cubicBezTo>
                  <a:pt x="1250" y="8531"/>
                  <a:pt x="1125" y="8688"/>
                  <a:pt x="1063" y="8875"/>
                </a:cubicBezTo>
                <a:cubicBezTo>
                  <a:pt x="1156" y="8875"/>
                  <a:pt x="1219" y="8781"/>
                  <a:pt x="1281" y="8844"/>
                </a:cubicBezTo>
                <a:cubicBezTo>
                  <a:pt x="1344" y="8875"/>
                  <a:pt x="1313" y="9000"/>
                  <a:pt x="1406" y="9031"/>
                </a:cubicBezTo>
                <a:cubicBezTo>
                  <a:pt x="1438" y="8969"/>
                  <a:pt x="1375" y="8938"/>
                  <a:pt x="1375" y="8906"/>
                </a:cubicBezTo>
                <a:cubicBezTo>
                  <a:pt x="1375" y="8844"/>
                  <a:pt x="1375" y="8844"/>
                  <a:pt x="1406" y="8813"/>
                </a:cubicBezTo>
                <a:cubicBezTo>
                  <a:pt x="1438" y="8813"/>
                  <a:pt x="1500" y="8813"/>
                  <a:pt x="1469" y="8875"/>
                </a:cubicBezTo>
                <a:cubicBezTo>
                  <a:pt x="1438" y="8938"/>
                  <a:pt x="1500" y="9000"/>
                  <a:pt x="1531" y="9063"/>
                </a:cubicBezTo>
                <a:cubicBezTo>
                  <a:pt x="1563" y="9125"/>
                  <a:pt x="1531" y="9188"/>
                  <a:pt x="1469" y="9188"/>
                </a:cubicBezTo>
                <a:cubicBezTo>
                  <a:pt x="1438" y="9188"/>
                  <a:pt x="1375" y="9188"/>
                  <a:pt x="1375" y="9250"/>
                </a:cubicBezTo>
                <a:cubicBezTo>
                  <a:pt x="1406" y="9281"/>
                  <a:pt x="1438" y="9281"/>
                  <a:pt x="1469" y="9281"/>
                </a:cubicBezTo>
                <a:cubicBezTo>
                  <a:pt x="1531" y="9281"/>
                  <a:pt x="1563" y="9313"/>
                  <a:pt x="1563" y="9375"/>
                </a:cubicBezTo>
                <a:cubicBezTo>
                  <a:pt x="1563" y="9438"/>
                  <a:pt x="1500" y="9500"/>
                  <a:pt x="1438" y="9500"/>
                </a:cubicBezTo>
                <a:cubicBezTo>
                  <a:pt x="1375" y="9500"/>
                  <a:pt x="1406" y="9438"/>
                  <a:pt x="1375" y="9406"/>
                </a:cubicBezTo>
                <a:cubicBezTo>
                  <a:pt x="1375" y="9500"/>
                  <a:pt x="1344" y="9625"/>
                  <a:pt x="1406" y="9750"/>
                </a:cubicBezTo>
                <a:cubicBezTo>
                  <a:pt x="1344" y="9750"/>
                  <a:pt x="1250" y="9719"/>
                  <a:pt x="1219" y="9813"/>
                </a:cubicBezTo>
                <a:cubicBezTo>
                  <a:pt x="1281" y="9813"/>
                  <a:pt x="1375" y="9844"/>
                  <a:pt x="1438" y="9844"/>
                </a:cubicBezTo>
                <a:cubicBezTo>
                  <a:pt x="1375" y="9781"/>
                  <a:pt x="1438" y="9750"/>
                  <a:pt x="1469" y="9688"/>
                </a:cubicBezTo>
                <a:cubicBezTo>
                  <a:pt x="1531" y="9594"/>
                  <a:pt x="1594" y="9469"/>
                  <a:pt x="1625" y="9375"/>
                </a:cubicBezTo>
                <a:cubicBezTo>
                  <a:pt x="1688" y="9250"/>
                  <a:pt x="1719" y="9094"/>
                  <a:pt x="1875" y="9000"/>
                </a:cubicBezTo>
                <a:cubicBezTo>
                  <a:pt x="1875" y="9000"/>
                  <a:pt x="1906" y="8969"/>
                  <a:pt x="1906" y="9000"/>
                </a:cubicBezTo>
                <a:cubicBezTo>
                  <a:pt x="1906" y="9000"/>
                  <a:pt x="1906" y="9031"/>
                  <a:pt x="1875" y="9031"/>
                </a:cubicBezTo>
                <a:cubicBezTo>
                  <a:pt x="1844" y="9219"/>
                  <a:pt x="1750" y="9406"/>
                  <a:pt x="1688" y="9594"/>
                </a:cubicBezTo>
                <a:cubicBezTo>
                  <a:pt x="1656" y="9719"/>
                  <a:pt x="1594" y="9875"/>
                  <a:pt x="1563" y="10000"/>
                </a:cubicBezTo>
                <a:cubicBezTo>
                  <a:pt x="1531" y="10031"/>
                  <a:pt x="1563" y="10094"/>
                  <a:pt x="1531" y="10094"/>
                </a:cubicBezTo>
                <a:cubicBezTo>
                  <a:pt x="1438" y="10219"/>
                  <a:pt x="1469" y="10250"/>
                  <a:pt x="1594" y="10281"/>
                </a:cubicBezTo>
                <a:cubicBezTo>
                  <a:pt x="1625" y="10281"/>
                  <a:pt x="1625" y="10281"/>
                  <a:pt x="1625" y="10313"/>
                </a:cubicBezTo>
                <a:cubicBezTo>
                  <a:pt x="1625" y="10344"/>
                  <a:pt x="1594" y="10375"/>
                  <a:pt x="1563" y="10375"/>
                </a:cubicBezTo>
                <a:cubicBezTo>
                  <a:pt x="1563" y="10375"/>
                  <a:pt x="1531" y="10375"/>
                  <a:pt x="1531" y="10344"/>
                </a:cubicBezTo>
                <a:cubicBezTo>
                  <a:pt x="1500" y="10344"/>
                  <a:pt x="1500" y="10281"/>
                  <a:pt x="1469" y="10281"/>
                </a:cubicBezTo>
                <a:cubicBezTo>
                  <a:pt x="1438" y="10406"/>
                  <a:pt x="1375" y="10531"/>
                  <a:pt x="1375" y="10656"/>
                </a:cubicBezTo>
                <a:cubicBezTo>
                  <a:pt x="1375" y="10688"/>
                  <a:pt x="1344" y="10719"/>
                  <a:pt x="1406" y="10719"/>
                </a:cubicBezTo>
                <a:cubicBezTo>
                  <a:pt x="1563" y="10750"/>
                  <a:pt x="1563" y="10844"/>
                  <a:pt x="1500" y="10969"/>
                </a:cubicBezTo>
                <a:cubicBezTo>
                  <a:pt x="1469" y="11063"/>
                  <a:pt x="1438" y="11156"/>
                  <a:pt x="1406" y="11219"/>
                </a:cubicBezTo>
                <a:cubicBezTo>
                  <a:pt x="1344" y="11531"/>
                  <a:pt x="1250" y="11813"/>
                  <a:pt x="1188" y="12094"/>
                </a:cubicBezTo>
                <a:cubicBezTo>
                  <a:pt x="1156" y="12219"/>
                  <a:pt x="1250" y="12375"/>
                  <a:pt x="1094" y="12469"/>
                </a:cubicBezTo>
                <a:cubicBezTo>
                  <a:pt x="1156" y="12563"/>
                  <a:pt x="1031" y="12625"/>
                  <a:pt x="1031" y="12688"/>
                </a:cubicBezTo>
                <a:cubicBezTo>
                  <a:pt x="1094" y="12813"/>
                  <a:pt x="1031" y="12906"/>
                  <a:pt x="969" y="13000"/>
                </a:cubicBezTo>
                <a:cubicBezTo>
                  <a:pt x="969" y="13031"/>
                  <a:pt x="938" y="13063"/>
                  <a:pt x="969" y="13063"/>
                </a:cubicBezTo>
                <a:cubicBezTo>
                  <a:pt x="1000" y="13094"/>
                  <a:pt x="1031" y="13094"/>
                  <a:pt x="1063" y="13094"/>
                </a:cubicBezTo>
                <a:cubicBezTo>
                  <a:pt x="1094" y="13094"/>
                  <a:pt x="1094" y="13063"/>
                  <a:pt x="1094" y="13031"/>
                </a:cubicBezTo>
                <a:cubicBezTo>
                  <a:pt x="1094" y="13000"/>
                  <a:pt x="1094" y="12938"/>
                  <a:pt x="1156" y="12938"/>
                </a:cubicBezTo>
                <a:lnTo>
                  <a:pt x="1156" y="12938"/>
                </a:lnTo>
                <a:lnTo>
                  <a:pt x="1156" y="12938"/>
                </a:lnTo>
                <a:lnTo>
                  <a:pt x="1156" y="12938"/>
                </a:lnTo>
                <a:lnTo>
                  <a:pt x="1156" y="12938"/>
                </a:lnTo>
                <a:lnTo>
                  <a:pt x="1156" y="12938"/>
                </a:lnTo>
                <a:lnTo>
                  <a:pt x="1156" y="12938"/>
                </a:lnTo>
                <a:lnTo>
                  <a:pt x="1156" y="12938"/>
                </a:lnTo>
                <a:lnTo>
                  <a:pt x="1156" y="12938"/>
                </a:lnTo>
                <a:lnTo>
                  <a:pt x="1156" y="12938"/>
                </a:lnTo>
                <a:lnTo>
                  <a:pt x="1156" y="12938"/>
                </a:lnTo>
                <a:lnTo>
                  <a:pt x="1156" y="12938"/>
                </a:lnTo>
                <a:lnTo>
                  <a:pt x="1156" y="12938"/>
                </a:lnTo>
                <a:lnTo>
                  <a:pt x="1156" y="12938"/>
                </a:lnTo>
                <a:lnTo>
                  <a:pt x="1156" y="12938"/>
                </a:lnTo>
                <a:lnTo>
                  <a:pt x="1156" y="12938"/>
                </a:lnTo>
                <a:lnTo>
                  <a:pt x="1156" y="12938"/>
                </a:lnTo>
                <a:cubicBezTo>
                  <a:pt x="1156" y="12969"/>
                  <a:pt x="1125" y="13063"/>
                  <a:pt x="1188" y="13063"/>
                </a:cubicBezTo>
                <a:lnTo>
                  <a:pt x="1188" y="13063"/>
                </a:lnTo>
                <a:cubicBezTo>
                  <a:pt x="1250" y="13094"/>
                  <a:pt x="1250" y="13000"/>
                  <a:pt x="1250" y="12969"/>
                </a:cubicBezTo>
                <a:cubicBezTo>
                  <a:pt x="1281" y="12969"/>
                  <a:pt x="1281" y="12938"/>
                  <a:pt x="1250" y="12906"/>
                </a:cubicBezTo>
                <a:cubicBezTo>
                  <a:pt x="1219" y="12875"/>
                  <a:pt x="1188" y="12969"/>
                  <a:pt x="1156" y="12938"/>
                </a:cubicBezTo>
                <a:cubicBezTo>
                  <a:pt x="1219" y="12750"/>
                  <a:pt x="1219" y="12750"/>
                  <a:pt x="1344" y="12688"/>
                </a:cubicBezTo>
                <a:cubicBezTo>
                  <a:pt x="1344" y="12688"/>
                  <a:pt x="1375" y="12656"/>
                  <a:pt x="1375" y="12656"/>
                </a:cubicBezTo>
                <a:cubicBezTo>
                  <a:pt x="1344" y="12500"/>
                  <a:pt x="1563" y="12469"/>
                  <a:pt x="1531" y="12281"/>
                </a:cubicBezTo>
                <a:cubicBezTo>
                  <a:pt x="1625" y="12250"/>
                  <a:pt x="1625" y="12188"/>
                  <a:pt x="1563" y="12094"/>
                </a:cubicBezTo>
                <a:cubicBezTo>
                  <a:pt x="1563" y="12094"/>
                  <a:pt x="1594" y="12063"/>
                  <a:pt x="1594" y="12063"/>
                </a:cubicBezTo>
                <a:cubicBezTo>
                  <a:pt x="1750" y="12000"/>
                  <a:pt x="1813" y="11875"/>
                  <a:pt x="1844" y="11719"/>
                </a:cubicBezTo>
                <a:cubicBezTo>
                  <a:pt x="1844" y="11656"/>
                  <a:pt x="1875" y="11656"/>
                  <a:pt x="1906" y="11656"/>
                </a:cubicBezTo>
                <a:cubicBezTo>
                  <a:pt x="2031" y="11688"/>
                  <a:pt x="2031" y="11625"/>
                  <a:pt x="2063" y="11531"/>
                </a:cubicBezTo>
                <a:cubicBezTo>
                  <a:pt x="2063" y="11375"/>
                  <a:pt x="2125" y="11344"/>
                  <a:pt x="2281" y="11344"/>
                </a:cubicBezTo>
                <a:cubicBezTo>
                  <a:pt x="2344" y="11375"/>
                  <a:pt x="2344" y="11344"/>
                  <a:pt x="2344" y="11281"/>
                </a:cubicBezTo>
                <a:cubicBezTo>
                  <a:pt x="2375" y="11156"/>
                  <a:pt x="2250" y="11250"/>
                  <a:pt x="2219" y="11219"/>
                </a:cubicBezTo>
                <a:cubicBezTo>
                  <a:pt x="2594" y="10813"/>
                  <a:pt x="3063" y="10531"/>
                  <a:pt x="3531" y="10313"/>
                </a:cubicBezTo>
                <a:cubicBezTo>
                  <a:pt x="4031" y="10063"/>
                  <a:pt x="4563" y="9906"/>
                  <a:pt x="5094" y="9750"/>
                </a:cubicBezTo>
                <a:cubicBezTo>
                  <a:pt x="5344" y="9688"/>
                  <a:pt x="5594" y="9625"/>
                  <a:pt x="5844" y="9563"/>
                </a:cubicBezTo>
                <a:cubicBezTo>
                  <a:pt x="5906" y="9531"/>
                  <a:pt x="6000" y="9469"/>
                  <a:pt x="6000" y="9625"/>
                </a:cubicBezTo>
                <a:cubicBezTo>
                  <a:pt x="6000" y="9656"/>
                  <a:pt x="6063" y="9656"/>
                  <a:pt x="6094" y="9625"/>
                </a:cubicBezTo>
                <a:cubicBezTo>
                  <a:pt x="6125" y="9625"/>
                  <a:pt x="6156" y="9625"/>
                  <a:pt x="6094" y="9563"/>
                </a:cubicBezTo>
                <a:cubicBezTo>
                  <a:pt x="6031" y="9500"/>
                  <a:pt x="6125" y="9500"/>
                  <a:pt x="6156" y="9500"/>
                </a:cubicBezTo>
                <a:cubicBezTo>
                  <a:pt x="6281" y="9469"/>
                  <a:pt x="6438" y="9438"/>
                  <a:pt x="6563" y="9438"/>
                </a:cubicBezTo>
                <a:cubicBezTo>
                  <a:pt x="7031" y="9344"/>
                  <a:pt x="7469" y="9250"/>
                  <a:pt x="7906" y="9250"/>
                </a:cubicBezTo>
                <a:cubicBezTo>
                  <a:pt x="8281" y="9250"/>
                  <a:pt x="8656" y="9313"/>
                  <a:pt x="9031" y="9344"/>
                </a:cubicBezTo>
                <a:cubicBezTo>
                  <a:pt x="9156" y="9344"/>
                  <a:pt x="9250" y="9375"/>
                  <a:pt x="9344" y="9375"/>
                </a:cubicBezTo>
                <a:cubicBezTo>
                  <a:pt x="9344" y="9406"/>
                  <a:pt x="9344" y="9406"/>
                  <a:pt x="9344" y="9406"/>
                </a:cubicBezTo>
                <a:cubicBezTo>
                  <a:pt x="9219" y="9406"/>
                  <a:pt x="9063" y="9406"/>
                  <a:pt x="8938" y="9406"/>
                </a:cubicBezTo>
                <a:cubicBezTo>
                  <a:pt x="8688" y="9438"/>
                  <a:pt x="8438" y="9375"/>
                  <a:pt x="8250" y="9594"/>
                </a:cubicBezTo>
                <a:cubicBezTo>
                  <a:pt x="8250" y="9594"/>
                  <a:pt x="8250" y="9594"/>
                  <a:pt x="8250" y="9594"/>
                </a:cubicBezTo>
                <a:cubicBezTo>
                  <a:pt x="8219" y="9625"/>
                  <a:pt x="8219" y="9625"/>
                  <a:pt x="8250" y="9656"/>
                </a:cubicBezTo>
                <a:cubicBezTo>
                  <a:pt x="8250" y="9656"/>
                  <a:pt x="8250" y="9625"/>
                  <a:pt x="8250" y="9625"/>
                </a:cubicBezTo>
                <a:cubicBezTo>
                  <a:pt x="8344" y="9563"/>
                  <a:pt x="8406" y="9688"/>
                  <a:pt x="8500" y="9688"/>
                </a:cubicBezTo>
                <a:cubicBezTo>
                  <a:pt x="8750" y="9594"/>
                  <a:pt x="9031" y="9563"/>
                  <a:pt x="9313" y="9563"/>
                </a:cubicBezTo>
                <a:cubicBezTo>
                  <a:pt x="9563" y="9563"/>
                  <a:pt x="9844" y="9625"/>
                  <a:pt x="10125" y="9688"/>
                </a:cubicBezTo>
                <a:cubicBezTo>
                  <a:pt x="10344" y="9750"/>
                  <a:pt x="10563" y="9750"/>
                  <a:pt x="10813" y="9781"/>
                </a:cubicBezTo>
                <a:cubicBezTo>
                  <a:pt x="10844" y="9781"/>
                  <a:pt x="10875" y="9750"/>
                  <a:pt x="10875" y="9813"/>
                </a:cubicBezTo>
                <a:cubicBezTo>
                  <a:pt x="10875" y="9844"/>
                  <a:pt x="10844" y="9844"/>
                  <a:pt x="10813" y="9844"/>
                </a:cubicBezTo>
                <a:cubicBezTo>
                  <a:pt x="10719" y="9875"/>
                  <a:pt x="10656" y="9813"/>
                  <a:pt x="10563" y="9813"/>
                </a:cubicBezTo>
                <a:cubicBezTo>
                  <a:pt x="10375" y="9813"/>
                  <a:pt x="10188" y="9719"/>
                  <a:pt x="10063" y="9969"/>
                </a:cubicBezTo>
                <a:cubicBezTo>
                  <a:pt x="10156" y="9969"/>
                  <a:pt x="10281" y="9969"/>
                  <a:pt x="10375" y="9969"/>
                </a:cubicBezTo>
                <a:cubicBezTo>
                  <a:pt x="10688" y="9906"/>
                  <a:pt x="10969" y="9906"/>
                  <a:pt x="11250" y="9969"/>
                </a:cubicBezTo>
                <a:cubicBezTo>
                  <a:pt x="11938" y="10094"/>
                  <a:pt x="12625" y="10250"/>
                  <a:pt x="13281" y="10438"/>
                </a:cubicBezTo>
                <a:cubicBezTo>
                  <a:pt x="13313" y="10438"/>
                  <a:pt x="13344" y="10438"/>
                  <a:pt x="13375" y="10469"/>
                </a:cubicBezTo>
                <a:cubicBezTo>
                  <a:pt x="13406" y="10656"/>
                  <a:pt x="13563" y="10594"/>
                  <a:pt x="13656" y="10625"/>
                </a:cubicBezTo>
                <a:cubicBezTo>
                  <a:pt x="13750" y="10625"/>
                  <a:pt x="13875" y="10594"/>
                  <a:pt x="13969" y="10719"/>
                </a:cubicBezTo>
                <a:cubicBezTo>
                  <a:pt x="13781" y="10750"/>
                  <a:pt x="13594" y="10688"/>
                  <a:pt x="13438" y="10656"/>
                </a:cubicBezTo>
                <a:cubicBezTo>
                  <a:pt x="13313" y="10625"/>
                  <a:pt x="13188" y="10563"/>
                  <a:pt x="13094" y="10719"/>
                </a:cubicBezTo>
                <a:cubicBezTo>
                  <a:pt x="13063" y="10750"/>
                  <a:pt x="13031" y="10719"/>
                  <a:pt x="13000" y="10719"/>
                </a:cubicBezTo>
                <a:cubicBezTo>
                  <a:pt x="12500" y="10656"/>
                  <a:pt x="12000" y="10688"/>
                  <a:pt x="11531" y="10813"/>
                </a:cubicBezTo>
                <a:cubicBezTo>
                  <a:pt x="11438" y="10844"/>
                  <a:pt x="11375" y="10844"/>
                  <a:pt x="11313" y="10938"/>
                </a:cubicBezTo>
                <a:cubicBezTo>
                  <a:pt x="11469" y="10969"/>
                  <a:pt x="11594" y="10875"/>
                  <a:pt x="11688" y="10906"/>
                </a:cubicBezTo>
                <a:cubicBezTo>
                  <a:pt x="11719" y="10938"/>
                  <a:pt x="11625" y="10969"/>
                  <a:pt x="11656" y="11000"/>
                </a:cubicBezTo>
                <a:cubicBezTo>
                  <a:pt x="11688" y="11031"/>
                  <a:pt x="11719" y="11031"/>
                  <a:pt x="11750" y="11031"/>
                </a:cubicBezTo>
                <a:cubicBezTo>
                  <a:pt x="12063" y="10906"/>
                  <a:pt x="12406" y="10875"/>
                  <a:pt x="12719" y="10844"/>
                </a:cubicBezTo>
                <a:cubicBezTo>
                  <a:pt x="13000" y="10844"/>
                  <a:pt x="13281" y="10844"/>
                  <a:pt x="13531" y="10906"/>
                </a:cubicBezTo>
                <a:cubicBezTo>
                  <a:pt x="13688" y="10938"/>
                  <a:pt x="13875" y="11000"/>
                  <a:pt x="14031" y="11031"/>
                </a:cubicBezTo>
                <a:cubicBezTo>
                  <a:pt x="14125" y="11094"/>
                  <a:pt x="14219" y="11063"/>
                  <a:pt x="14313" y="11063"/>
                </a:cubicBezTo>
                <a:cubicBezTo>
                  <a:pt x="14344" y="11063"/>
                  <a:pt x="14375" y="11063"/>
                  <a:pt x="14375" y="11094"/>
                </a:cubicBezTo>
                <a:cubicBezTo>
                  <a:pt x="14375" y="11125"/>
                  <a:pt x="14375" y="11125"/>
                  <a:pt x="14344" y="11125"/>
                </a:cubicBezTo>
                <a:cubicBezTo>
                  <a:pt x="14313" y="11156"/>
                  <a:pt x="14281" y="11125"/>
                  <a:pt x="14281" y="11188"/>
                </a:cubicBezTo>
                <a:cubicBezTo>
                  <a:pt x="14531" y="11219"/>
                  <a:pt x="14781" y="11156"/>
                  <a:pt x="15031" y="11250"/>
                </a:cubicBezTo>
                <a:cubicBezTo>
                  <a:pt x="14938" y="11406"/>
                  <a:pt x="14750" y="11250"/>
                  <a:pt x="14656" y="11375"/>
                </a:cubicBezTo>
                <a:cubicBezTo>
                  <a:pt x="14563" y="11344"/>
                  <a:pt x="14469" y="11219"/>
                  <a:pt x="14344" y="11281"/>
                </a:cubicBezTo>
                <a:cubicBezTo>
                  <a:pt x="14250" y="11313"/>
                  <a:pt x="14156" y="11250"/>
                  <a:pt x="14094" y="11281"/>
                </a:cubicBezTo>
                <a:cubicBezTo>
                  <a:pt x="14063" y="11281"/>
                  <a:pt x="14063" y="11281"/>
                  <a:pt x="14063" y="11250"/>
                </a:cubicBezTo>
                <a:cubicBezTo>
                  <a:pt x="14031" y="11156"/>
                  <a:pt x="14031" y="11156"/>
                  <a:pt x="13938" y="11156"/>
                </a:cubicBezTo>
                <a:cubicBezTo>
                  <a:pt x="13844" y="11156"/>
                  <a:pt x="13750" y="11125"/>
                  <a:pt x="13688" y="11125"/>
                </a:cubicBezTo>
                <a:cubicBezTo>
                  <a:pt x="13531" y="11125"/>
                  <a:pt x="13375" y="11031"/>
                  <a:pt x="13219" y="11063"/>
                </a:cubicBezTo>
                <a:cubicBezTo>
                  <a:pt x="13406" y="11219"/>
                  <a:pt x="13688" y="11125"/>
                  <a:pt x="13938" y="11313"/>
                </a:cubicBezTo>
                <a:cubicBezTo>
                  <a:pt x="13688" y="11344"/>
                  <a:pt x="13531" y="11281"/>
                  <a:pt x="13344" y="11219"/>
                </a:cubicBezTo>
                <a:cubicBezTo>
                  <a:pt x="13188" y="11188"/>
                  <a:pt x="13031" y="11313"/>
                  <a:pt x="12875" y="11156"/>
                </a:cubicBezTo>
                <a:cubicBezTo>
                  <a:pt x="12844" y="11125"/>
                  <a:pt x="12750" y="11125"/>
                  <a:pt x="12688" y="11156"/>
                </a:cubicBezTo>
                <a:cubicBezTo>
                  <a:pt x="12594" y="11156"/>
                  <a:pt x="12594" y="11125"/>
                  <a:pt x="12563" y="11063"/>
                </a:cubicBezTo>
                <a:cubicBezTo>
                  <a:pt x="12594" y="11094"/>
                  <a:pt x="12688" y="11094"/>
                  <a:pt x="12656" y="11031"/>
                </a:cubicBezTo>
                <a:cubicBezTo>
                  <a:pt x="12656" y="10969"/>
                  <a:pt x="12594" y="10938"/>
                  <a:pt x="12531" y="10969"/>
                </a:cubicBezTo>
                <a:cubicBezTo>
                  <a:pt x="12469" y="11031"/>
                  <a:pt x="12375" y="11000"/>
                  <a:pt x="12281" y="11031"/>
                </a:cubicBezTo>
                <a:cubicBezTo>
                  <a:pt x="12219" y="11063"/>
                  <a:pt x="12125" y="11125"/>
                  <a:pt x="12094" y="11000"/>
                </a:cubicBezTo>
                <a:cubicBezTo>
                  <a:pt x="11938" y="11031"/>
                  <a:pt x="11750" y="11031"/>
                  <a:pt x="11594" y="11125"/>
                </a:cubicBezTo>
                <a:cubicBezTo>
                  <a:pt x="11813" y="11313"/>
                  <a:pt x="12094" y="11188"/>
                  <a:pt x="12281" y="11313"/>
                </a:cubicBezTo>
                <a:cubicBezTo>
                  <a:pt x="12000" y="11344"/>
                  <a:pt x="11750" y="11250"/>
                  <a:pt x="11500" y="11250"/>
                </a:cubicBezTo>
                <a:cubicBezTo>
                  <a:pt x="11469" y="11188"/>
                  <a:pt x="11531" y="11188"/>
                  <a:pt x="11531" y="11156"/>
                </a:cubicBezTo>
                <a:cubicBezTo>
                  <a:pt x="11406" y="11156"/>
                  <a:pt x="11313" y="11156"/>
                  <a:pt x="11188" y="11156"/>
                </a:cubicBezTo>
                <a:cubicBezTo>
                  <a:pt x="11125" y="11156"/>
                  <a:pt x="11094" y="11156"/>
                  <a:pt x="11063" y="11219"/>
                </a:cubicBezTo>
                <a:cubicBezTo>
                  <a:pt x="11063" y="11219"/>
                  <a:pt x="11063" y="11219"/>
                  <a:pt x="11063" y="11219"/>
                </a:cubicBezTo>
                <a:cubicBezTo>
                  <a:pt x="11063" y="11219"/>
                  <a:pt x="11063" y="11219"/>
                  <a:pt x="11063" y="11219"/>
                </a:cubicBezTo>
                <a:cubicBezTo>
                  <a:pt x="11063" y="11219"/>
                  <a:pt x="11063" y="11219"/>
                  <a:pt x="11063" y="11219"/>
                </a:cubicBezTo>
                <a:cubicBezTo>
                  <a:pt x="11156" y="11188"/>
                  <a:pt x="11219" y="11219"/>
                  <a:pt x="11344" y="11250"/>
                </a:cubicBezTo>
                <a:cubicBezTo>
                  <a:pt x="11250" y="11281"/>
                  <a:pt x="11156" y="11250"/>
                  <a:pt x="11094" y="11313"/>
                </a:cubicBezTo>
                <a:cubicBezTo>
                  <a:pt x="11500" y="11344"/>
                  <a:pt x="11875" y="11406"/>
                  <a:pt x="12281" y="11469"/>
                </a:cubicBezTo>
                <a:cubicBezTo>
                  <a:pt x="12406" y="11469"/>
                  <a:pt x="12531" y="11469"/>
                  <a:pt x="12656" y="11500"/>
                </a:cubicBezTo>
                <a:cubicBezTo>
                  <a:pt x="12750" y="11531"/>
                  <a:pt x="12875" y="11625"/>
                  <a:pt x="13000" y="11531"/>
                </a:cubicBezTo>
                <a:cubicBezTo>
                  <a:pt x="13000" y="11531"/>
                  <a:pt x="13000" y="11500"/>
                  <a:pt x="13000" y="11531"/>
                </a:cubicBezTo>
                <a:cubicBezTo>
                  <a:pt x="13000" y="11656"/>
                  <a:pt x="13094" y="11594"/>
                  <a:pt x="13156" y="11625"/>
                </a:cubicBezTo>
                <a:cubicBezTo>
                  <a:pt x="13188" y="11625"/>
                  <a:pt x="13250" y="11625"/>
                  <a:pt x="13313" y="11688"/>
                </a:cubicBezTo>
                <a:cubicBezTo>
                  <a:pt x="13250" y="11719"/>
                  <a:pt x="13219" y="11719"/>
                  <a:pt x="13188" y="11719"/>
                </a:cubicBezTo>
                <a:cubicBezTo>
                  <a:pt x="13063" y="11656"/>
                  <a:pt x="12969" y="11625"/>
                  <a:pt x="12969" y="11813"/>
                </a:cubicBezTo>
                <a:cubicBezTo>
                  <a:pt x="12969" y="11813"/>
                  <a:pt x="12969" y="11813"/>
                  <a:pt x="13000" y="11844"/>
                </a:cubicBezTo>
                <a:cubicBezTo>
                  <a:pt x="13063" y="11813"/>
                  <a:pt x="13125" y="11719"/>
                  <a:pt x="13219" y="11750"/>
                </a:cubicBezTo>
                <a:cubicBezTo>
                  <a:pt x="13281" y="11781"/>
                  <a:pt x="13344" y="11813"/>
                  <a:pt x="13375" y="11719"/>
                </a:cubicBezTo>
                <a:cubicBezTo>
                  <a:pt x="13406" y="11688"/>
                  <a:pt x="13438" y="11656"/>
                  <a:pt x="13469" y="11719"/>
                </a:cubicBezTo>
                <a:cubicBezTo>
                  <a:pt x="13469" y="11750"/>
                  <a:pt x="13500" y="11750"/>
                  <a:pt x="13531" y="11750"/>
                </a:cubicBezTo>
                <a:cubicBezTo>
                  <a:pt x="13750" y="11781"/>
                  <a:pt x="13969" y="11813"/>
                  <a:pt x="14156" y="11844"/>
                </a:cubicBezTo>
                <a:cubicBezTo>
                  <a:pt x="14219" y="11844"/>
                  <a:pt x="14281" y="11844"/>
                  <a:pt x="14281" y="11906"/>
                </a:cubicBezTo>
                <a:cubicBezTo>
                  <a:pt x="14406" y="11875"/>
                  <a:pt x="14531" y="11906"/>
                  <a:pt x="14625" y="12000"/>
                </a:cubicBezTo>
                <a:cubicBezTo>
                  <a:pt x="14625" y="12000"/>
                  <a:pt x="14656" y="12000"/>
                  <a:pt x="14656" y="12000"/>
                </a:cubicBezTo>
                <a:cubicBezTo>
                  <a:pt x="15063" y="12094"/>
                  <a:pt x="15438" y="12219"/>
                  <a:pt x="15813" y="12344"/>
                </a:cubicBezTo>
                <a:cubicBezTo>
                  <a:pt x="16000" y="12375"/>
                  <a:pt x="16156" y="12469"/>
                  <a:pt x="16344" y="12500"/>
                </a:cubicBezTo>
                <a:cubicBezTo>
                  <a:pt x="16563" y="12531"/>
                  <a:pt x="16750" y="12688"/>
                  <a:pt x="16969" y="12750"/>
                </a:cubicBezTo>
                <a:cubicBezTo>
                  <a:pt x="16906" y="12781"/>
                  <a:pt x="16875" y="12781"/>
                  <a:pt x="16844" y="12750"/>
                </a:cubicBezTo>
                <a:cubicBezTo>
                  <a:pt x="16750" y="12750"/>
                  <a:pt x="16719" y="12750"/>
                  <a:pt x="16688" y="12875"/>
                </a:cubicBezTo>
                <a:cubicBezTo>
                  <a:pt x="16688" y="12938"/>
                  <a:pt x="16719" y="13031"/>
                  <a:pt x="16594" y="13031"/>
                </a:cubicBezTo>
                <a:cubicBezTo>
                  <a:pt x="16750" y="13094"/>
                  <a:pt x="16813" y="13094"/>
                  <a:pt x="16875" y="13031"/>
                </a:cubicBezTo>
                <a:cubicBezTo>
                  <a:pt x="16875" y="13031"/>
                  <a:pt x="16844" y="13031"/>
                  <a:pt x="16813" y="13031"/>
                </a:cubicBezTo>
                <a:cubicBezTo>
                  <a:pt x="16781" y="13000"/>
                  <a:pt x="16750" y="13031"/>
                  <a:pt x="16719" y="13000"/>
                </a:cubicBezTo>
                <a:cubicBezTo>
                  <a:pt x="16719" y="12906"/>
                  <a:pt x="16781" y="12938"/>
                  <a:pt x="16844" y="12938"/>
                </a:cubicBezTo>
                <a:cubicBezTo>
                  <a:pt x="16844" y="12938"/>
                  <a:pt x="16875" y="12938"/>
                  <a:pt x="16875" y="12938"/>
                </a:cubicBezTo>
                <a:cubicBezTo>
                  <a:pt x="16969" y="12969"/>
                  <a:pt x="16969" y="12938"/>
                  <a:pt x="16969" y="12875"/>
                </a:cubicBezTo>
                <a:cubicBezTo>
                  <a:pt x="16969" y="12750"/>
                  <a:pt x="16969" y="12750"/>
                  <a:pt x="17094" y="12781"/>
                </a:cubicBezTo>
                <a:cubicBezTo>
                  <a:pt x="17406" y="12906"/>
                  <a:pt x="17688" y="13000"/>
                  <a:pt x="18000" y="13125"/>
                </a:cubicBezTo>
                <a:cubicBezTo>
                  <a:pt x="18406" y="13281"/>
                  <a:pt x="18813" y="13406"/>
                  <a:pt x="19250" y="13594"/>
                </a:cubicBezTo>
                <a:cubicBezTo>
                  <a:pt x="19344" y="13625"/>
                  <a:pt x="19406" y="13719"/>
                  <a:pt x="19531" y="13719"/>
                </a:cubicBezTo>
                <a:cubicBezTo>
                  <a:pt x="19656" y="13688"/>
                  <a:pt x="19750" y="13781"/>
                  <a:pt x="19844" y="13875"/>
                </a:cubicBezTo>
                <a:cubicBezTo>
                  <a:pt x="19750" y="13875"/>
                  <a:pt x="19656" y="13875"/>
                  <a:pt x="19656" y="13969"/>
                </a:cubicBezTo>
                <a:cubicBezTo>
                  <a:pt x="19625" y="14031"/>
                  <a:pt x="19594" y="14031"/>
                  <a:pt x="19563" y="14031"/>
                </a:cubicBezTo>
                <a:cubicBezTo>
                  <a:pt x="19500" y="14031"/>
                  <a:pt x="19469" y="14031"/>
                  <a:pt x="19406" y="14031"/>
                </a:cubicBezTo>
                <a:cubicBezTo>
                  <a:pt x="19469" y="14094"/>
                  <a:pt x="19500" y="14125"/>
                  <a:pt x="19469" y="14188"/>
                </a:cubicBezTo>
                <a:cubicBezTo>
                  <a:pt x="19469" y="14188"/>
                  <a:pt x="19469" y="14188"/>
                  <a:pt x="19438" y="14188"/>
                </a:cubicBezTo>
                <a:cubicBezTo>
                  <a:pt x="19469" y="14188"/>
                  <a:pt x="19469" y="14188"/>
                  <a:pt x="19469" y="14188"/>
                </a:cubicBezTo>
                <a:cubicBezTo>
                  <a:pt x="19531" y="14188"/>
                  <a:pt x="19594" y="14188"/>
                  <a:pt x="19625" y="14219"/>
                </a:cubicBezTo>
                <a:cubicBezTo>
                  <a:pt x="19750" y="14250"/>
                  <a:pt x="19906" y="14156"/>
                  <a:pt x="19969" y="14313"/>
                </a:cubicBezTo>
                <a:cubicBezTo>
                  <a:pt x="19969" y="14344"/>
                  <a:pt x="20000" y="14344"/>
                  <a:pt x="20031" y="14313"/>
                </a:cubicBezTo>
                <a:cubicBezTo>
                  <a:pt x="20063" y="14281"/>
                  <a:pt x="20125" y="14281"/>
                  <a:pt x="20188" y="14281"/>
                </a:cubicBezTo>
                <a:cubicBezTo>
                  <a:pt x="20281" y="14281"/>
                  <a:pt x="20344" y="14344"/>
                  <a:pt x="20438" y="14344"/>
                </a:cubicBezTo>
                <a:cubicBezTo>
                  <a:pt x="20438" y="14219"/>
                  <a:pt x="20563" y="14219"/>
                  <a:pt x="20656" y="14156"/>
                </a:cubicBezTo>
                <a:cubicBezTo>
                  <a:pt x="20688" y="14125"/>
                  <a:pt x="20719" y="14156"/>
                  <a:pt x="20750" y="14219"/>
                </a:cubicBezTo>
                <a:cubicBezTo>
                  <a:pt x="20750" y="14250"/>
                  <a:pt x="20719" y="14313"/>
                  <a:pt x="20781" y="14281"/>
                </a:cubicBezTo>
                <a:cubicBezTo>
                  <a:pt x="20844" y="14281"/>
                  <a:pt x="20813" y="14219"/>
                  <a:pt x="20844" y="14188"/>
                </a:cubicBezTo>
                <a:cubicBezTo>
                  <a:pt x="20844" y="14156"/>
                  <a:pt x="20844" y="14125"/>
                  <a:pt x="20781" y="14125"/>
                </a:cubicBezTo>
                <a:cubicBezTo>
                  <a:pt x="20719" y="14125"/>
                  <a:pt x="20688" y="14125"/>
                  <a:pt x="20625" y="14063"/>
                </a:cubicBezTo>
                <a:cubicBezTo>
                  <a:pt x="20750" y="13969"/>
                  <a:pt x="20875" y="14000"/>
                  <a:pt x="20969" y="14125"/>
                </a:cubicBezTo>
                <a:cubicBezTo>
                  <a:pt x="21031" y="14188"/>
                  <a:pt x="21063" y="14188"/>
                  <a:pt x="21125" y="14188"/>
                </a:cubicBezTo>
                <a:cubicBezTo>
                  <a:pt x="21406" y="14156"/>
                  <a:pt x="21531" y="14375"/>
                  <a:pt x="21719" y="14531"/>
                </a:cubicBezTo>
                <a:cubicBezTo>
                  <a:pt x="21563" y="14563"/>
                  <a:pt x="21406" y="14531"/>
                  <a:pt x="21281" y="14500"/>
                </a:cubicBezTo>
                <a:cubicBezTo>
                  <a:pt x="21188" y="14500"/>
                  <a:pt x="21094" y="14500"/>
                  <a:pt x="21156" y="14625"/>
                </a:cubicBezTo>
                <a:cubicBezTo>
                  <a:pt x="21250" y="14719"/>
                  <a:pt x="21281" y="14844"/>
                  <a:pt x="21406" y="14844"/>
                </a:cubicBezTo>
                <a:cubicBezTo>
                  <a:pt x="21438" y="14781"/>
                  <a:pt x="21344" y="14781"/>
                  <a:pt x="21344" y="14719"/>
                </a:cubicBezTo>
                <a:cubicBezTo>
                  <a:pt x="21531" y="14719"/>
                  <a:pt x="21531" y="14719"/>
                  <a:pt x="21656" y="14656"/>
                </a:cubicBezTo>
                <a:cubicBezTo>
                  <a:pt x="21719" y="14625"/>
                  <a:pt x="21813" y="14625"/>
                  <a:pt x="21813" y="14500"/>
                </a:cubicBezTo>
                <a:cubicBezTo>
                  <a:pt x="21813" y="14469"/>
                  <a:pt x="21875" y="14438"/>
                  <a:pt x="21938" y="14438"/>
                </a:cubicBezTo>
                <a:cubicBezTo>
                  <a:pt x="22000" y="14438"/>
                  <a:pt x="22094" y="14438"/>
                  <a:pt x="22156" y="14438"/>
                </a:cubicBezTo>
                <a:cubicBezTo>
                  <a:pt x="22344" y="14438"/>
                  <a:pt x="22531" y="14406"/>
                  <a:pt x="22719" y="14469"/>
                </a:cubicBezTo>
                <a:cubicBezTo>
                  <a:pt x="22813" y="14500"/>
                  <a:pt x="22906" y="14500"/>
                  <a:pt x="22844" y="14625"/>
                </a:cubicBezTo>
                <a:cubicBezTo>
                  <a:pt x="23000" y="14625"/>
                  <a:pt x="23000" y="14625"/>
                  <a:pt x="23031" y="14719"/>
                </a:cubicBezTo>
                <a:cubicBezTo>
                  <a:pt x="22906" y="14719"/>
                  <a:pt x="22781" y="14719"/>
                  <a:pt x="22688" y="14750"/>
                </a:cubicBezTo>
                <a:cubicBezTo>
                  <a:pt x="22625" y="14781"/>
                  <a:pt x="22563" y="14844"/>
                  <a:pt x="22500" y="14750"/>
                </a:cubicBezTo>
                <a:cubicBezTo>
                  <a:pt x="22500" y="14719"/>
                  <a:pt x="22469" y="14719"/>
                  <a:pt x="22438" y="14750"/>
                </a:cubicBezTo>
                <a:cubicBezTo>
                  <a:pt x="22375" y="14844"/>
                  <a:pt x="22281" y="14813"/>
                  <a:pt x="22219" y="14781"/>
                </a:cubicBezTo>
                <a:cubicBezTo>
                  <a:pt x="22094" y="14750"/>
                  <a:pt x="22000" y="14688"/>
                  <a:pt x="21844" y="14750"/>
                </a:cubicBezTo>
                <a:cubicBezTo>
                  <a:pt x="21938" y="14781"/>
                  <a:pt x="22031" y="14781"/>
                  <a:pt x="22094" y="14813"/>
                </a:cubicBezTo>
                <a:cubicBezTo>
                  <a:pt x="22281" y="14938"/>
                  <a:pt x="22594" y="14781"/>
                  <a:pt x="22781" y="15031"/>
                </a:cubicBezTo>
                <a:cubicBezTo>
                  <a:pt x="22781" y="15031"/>
                  <a:pt x="22781" y="15031"/>
                  <a:pt x="22813" y="15031"/>
                </a:cubicBezTo>
                <a:cubicBezTo>
                  <a:pt x="22969" y="15031"/>
                  <a:pt x="23156" y="15063"/>
                  <a:pt x="23313" y="15063"/>
                </a:cubicBezTo>
                <a:cubicBezTo>
                  <a:pt x="23344" y="15063"/>
                  <a:pt x="23406" y="15063"/>
                  <a:pt x="23406" y="15031"/>
                </a:cubicBezTo>
                <a:cubicBezTo>
                  <a:pt x="23406" y="14969"/>
                  <a:pt x="23344" y="14969"/>
                  <a:pt x="23313" y="14969"/>
                </a:cubicBezTo>
                <a:cubicBezTo>
                  <a:pt x="23219" y="14938"/>
                  <a:pt x="23094" y="15000"/>
                  <a:pt x="23000" y="14906"/>
                </a:cubicBezTo>
                <a:cubicBezTo>
                  <a:pt x="23125" y="14875"/>
                  <a:pt x="23219" y="14844"/>
                  <a:pt x="23313" y="14750"/>
                </a:cubicBezTo>
                <a:cubicBezTo>
                  <a:pt x="23406" y="14656"/>
                  <a:pt x="23563" y="14656"/>
                  <a:pt x="23594" y="14813"/>
                </a:cubicBezTo>
                <a:cubicBezTo>
                  <a:pt x="23625" y="14844"/>
                  <a:pt x="23563" y="14875"/>
                  <a:pt x="23563" y="14938"/>
                </a:cubicBezTo>
                <a:cubicBezTo>
                  <a:pt x="23531" y="15000"/>
                  <a:pt x="23469" y="15125"/>
                  <a:pt x="23656" y="15125"/>
                </a:cubicBezTo>
                <a:cubicBezTo>
                  <a:pt x="23594" y="15156"/>
                  <a:pt x="23531" y="15156"/>
                  <a:pt x="23469" y="15156"/>
                </a:cubicBezTo>
                <a:cubicBezTo>
                  <a:pt x="23406" y="15156"/>
                  <a:pt x="23375" y="15156"/>
                  <a:pt x="23313" y="15188"/>
                </a:cubicBezTo>
                <a:cubicBezTo>
                  <a:pt x="23313" y="15219"/>
                  <a:pt x="23281" y="15250"/>
                  <a:pt x="23313" y="15281"/>
                </a:cubicBezTo>
                <a:cubicBezTo>
                  <a:pt x="23344" y="15313"/>
                  <a:pt x="23594" y="15344"/>
                  <a:pt x="23625" y="15281"/>
                </a:cubicBezTo>
                <a:cubicBezTo>
                  <a:pt x="23719" y="15156"/>
                  <a:pt x="23844" y="15125"/>
                  <a:pt x="23969" y="15156"/>
                </a:cubicBezTo>
                <a:cubicBezTo>
                  <a:pt x="24063" y="15188"/>
                  <a:pt x="24156" y="15219"/>
                  <a:pt x="24250" y="15219"/>
                </a:cubicBezTo>
                <a:cubicBezTo>
                  <a:pt x="24313" y="15219"/>
                  <a:pt x="24406" y="15219"/>
                  <a:pt x="24375" y="15188"/>
                </a:cubicBezTo>
                <a:cubicBezTo>
                  <a:pt x="24375" y="15094"/>
                  <a:pt x="24469" y="15094"/>
                  <a:pt x="24469" y="15031"/>
                </a:cubicBezTo>
                <a:cubicBezTo>
                  <a:pt x="24438" y="15031"/>
                  <a:pt x="24406" y="15000"/>
                  <a:pt x="24375" y="15000"/>
                </a:cubicBezTo>
                <a:cubicBezTo>
                  <a:pt x="24344" y="14969"/>
                  <a:pt x="24313" y="14969"/>
                  <a:pt x="24281" y="15000"/>
                </a:cubicBezTo>
                <a:cubicBezTo>
                  <a:pt x="24250" y="15000"/>
                  <a:pt x="24281" y="15031"/>
                  <a:pt x="24281" y="15063"/>
                </a:cubicBezTo>
                <a:cubicBezTo>
                  <a:pt x="24313" y="15094"/>
                  <a:pt x="24281" y="15125"/>
                  <a:pt x="24250" y="15125"/>
                </a:cubicBezTo>
                <a:cubicBezTo>
                  <a:pt x="24250" y="15156"/>
                  <a:pt x="24188" y="15156"/>
                  <a:pt x="24188" y="15125"/>
                </a:cubicBezTo>
                <a:cubicBezTo>
                  <a:pt x="24188" y="15031"/>
                  <a:pt x="24125" y="15063"/>
                  <a:pt x="24094" y="15063"/>
                </a:cubicBezTo>
                <a:cubicBezTo>
                  <a:pt x="24063" y="15063"/>
                  <a:pt x="24000" y="15063"/>
                  <a:pt x="23969" y="15063"/>
                </a:cubicBezTo>
                <a:cubicBezTo>
                  <a:pt x="24125" y="14875"/>
                  <a:pt x="24344" y="14844"/>
                  <a:pt x="24531" y="14969"/>
                </a:cubicBezTo>
                <a:cubicBezTo>
                  <a:pt x="24563" y="14969"/>
                  <a:pt x="24625" y="14969"/>
                  <a:pt x="24656" y="14969"/>
                </a:cubicBezTo>
                <a:cubicBezTo>
                  <a:pt x="24781" y="14844"/>
                  <a:pt x="25063" y="14844"/>
                  <a:pt x="25188" y="14969"/>
                </a:cubicBezTo>
                <a:cubicBezTo>
                  <a:pt x="25219" y="15000"/>
                  <a:pt x="25250" y="14969"/>
                  <a:pt x="25281" y="14969"/>
                </a:cubicBezTo>
                <a:cubicBezTo>
                  <a:pt x="25969" y="14969"/>
                  <a:pt x="26625" y="15063"/>
                  <a:pt x="27313" y="15125"/>
                </a:cubicBezTo>
                <a:cubicBezTo>
                  <a:pt x="28219" y="15219"/>
                  <a:pt x="29156" y="15281"/>
                  <a:pt x="30063" y="15219"/>
                </a:cubicBezTo>
                <a:cubicBezTo>
                  <a:pt x="30531" y="15188"/>
                  <a:pt x="30969" y="15063"/>
                  <a:pt x="31406" y="14938"/>
                </a:cubicBezTo>
                <a:cubicBezTo>
                  <a:pt x="31500" y="14875"/>
                  <a:pt x="31625" y="14875"/>
                  <a:pt x="31750" y="14781"/>
                </a:cubicBezTo>
                <a:cubicBezTo>
                  <a:pt x="31750" y="14844"/>
                  <a:pt x="31719" y="14875"/>
                  <a:pt x="31688" y="14906"/>
                </a:cubicBezTo>
                <a:cubicBezTo>
                  <a:pt x="31594" y="14938"/>
                  <a:pt x="31469" y="14969"/>
                  <a:pt x="31406" y="15063"/>
                </a:cubicBezTo>
                <a:cubicBezTo>
                  <a:pt x="31375" y="15063"/>
                  <a:pt x="31344" y="15094"/>
                  <a:pt x="31344" y="15125"/>
                </a:cubicBezTo>
                <a:cubicBezTo>
                  <a:pt x="31313" y="15156"/>
                  <a:pt x="31281" y="15188"/>
                  <a:pt x="31250" y="15188"/>
                </a:cubicBezTo>
                <a:cubicBezTo>
                  <a:pt x="31188" y="15156"/>
                  <a:pt x="31250" y="15125"/>
                  <a:pt x="31250" y="15094"/>
                </a:cubicBezTo>
                <a:cubicBezTo>
                  <a:pt x="31219" y="15031"/>
                  <a:pt x="31188" y="15063"/>
                  <a:pt x="31156" y="15094"/>
                </a:cubicBezTo>
                <a:cubicBezTo>
                  <a:pt x="31094" y="15156"/>
                  <a:pt x="31063" y="15219"/>
                  <a:pt x="31000" y="15281"/>
                </a:cubicBezTo>
                <a:cubicBezTo>
                  <a:pt x="30938" y="15313"/>
                  <a:pt x="30906" y="15344"/>
                  <a:pt x="30844" y="15281"/>
                </a:cubicBezTo>
                <a:cubicBezTo>
                  <a:pt x="30813" y="15219"/>
                  <a:pt x="30750" y="15188"/>
                  <a:pt x="30719" y="15281"/>
                </a:cubicBezTo>
                <a:cubicBezTo>
                  <a:pt x="30688" y="15375"/>
                  <a:pt x="30625" y="15344"/>
                  <a:pt x="30563" y="15344"/>
                </a:cubicBezTo>
                <a:cubicBezTo>
                  <a:pt x="30531" y="15344"/>
                  <a:pt x="30500" y="15344"/>
                  <a:pt x="30500" y="15313"/>
                </a:cubicBezTo>
                <a:cubicBezTo>
                  <a:pt x="30438" y="15250"/>
                  <a:pt x="30469" y="15625"/>
                  <a:pt x="30313" y="15375"/>
                </a:cubicBezTo>
                <a:cubicBezTo>
                  <a:pt x="30313" y="15344"/>
                  <a:pt x="30156" y="15438"/>
                  <a:pt x="30094" y="15469"/>
                </a:cubicBezTo>
                <a:cubicBezTo>
                  <a:pt x="30031" y="15531"/>
                  <a:pt x="29969" y="15594"/>
                  <a:pt x="29938" y="15438"/>
                </a:cubicBezTo>
                <a:cubicBezTo>
                  <a:pt x="29906" y="15375"/>
                  <a:pt x="29844" y="15406"/>
                  <a:pt x="29844" y="15406"/>
                </a:cubicBezTo>
                <a:cubicBezTo>
                  <a:pt x="29844" y="15531"/>
                  <a:pt x="29719" y="15469"/>
                  <a:pt x="29656" y="15563"/>
                </a:cubicBezTo>
                <a:cubicBezTo>
                  <a:pt x="29625" y="15594"/>
                  <a:pt x="29563" y="15563"/>
                  <a:pt x="29500" y="15563"/>
                </a:cubicBezTo>
                <a:cubicBezTo>
                  <a:pt x="29406" y="15500"/>
                  <a:pt x="29313" y="15500"/>
                  <a:pt x="29219" y="15563"/>
                </a:cubicBezTo>
                <a:cubicBezTo>
                  <a:pt x="29188" y="15563"/>
                  <a:pt x="29156" y="15563"/>
                  <a:pt x="29156" y="15563"/>
                </a:cubicBezTo>
                <a:cubicBezTo>
                  <a:pt x="29156" y="15375"/>
                  <a:pt x="29094" y="15500"/>
                  <a:pt x="29031" y="15500"/>
                </a:cubicBezTo>
                <a:cubicBezTo>
                  <a:pt x="28906" y="15531"/>
                  <a:pt x="28781" y="15594"/>
                  <a:pt x="28688" y="15469"/>
                </a:cubicBezTo>
                <a:cubicBezTo>
                  <a:pt x="28625" y="15375"/>
                  <a:pt x="28563" y="15469"/>
                  <a:pt x="28531" y="15500"/>
                </a:cubicBezTo>
                <a:cubicBezTo>
                  <a:pt x="28469" y="15500"/>
                  <a:pt x="28438" y="15563"/>
                  <a:pt x="28406" y="15531"/>
                </a:cubicBezTo>
                <a:cubicBezTo>
                  <a:pt x="28375" y="15469"/>
                  <a:pt x="28469" y="15469"/>
                  <a:pt x="28500" y="15438"/>
                </a:cubicBezTo>
                <a:cubicBezTo>
                  <a:pt x="28500" y="15406"/>
                  <a:pt x="28531" y="15406"/>
                  <a:pt x="28563" y="15375"/>
                </a:cubicBezTo>
                <a:cubicBezTo>
                  <a:pt x="28438" y="15313"/>
                  <a:pt x="28375" y="15281"/>
                  <a:pt x="28344" y="15469"/>
                </a:cubicBezTo>
                <a:cubicBezTo>
                  <a:pt x="28344" y="15500"/>
                  <a:pt x="28281" y="15531"/>
                  <a:pt x="28250" y="15531"/>
                </a:cubicBezTo>
                <a:cubicBezTo>
                  <a:pt x="28125" y="15500"/>
                  <a:pt x="28031" y="15469"/>
                  <a:pt x="27906" y="15469"/>
                </a:cubicBezTo>
                <a:cubicBezTo>
                  <a:pt x="27969" y="15406"/>
                  <a:pt x="28063" y="15469"/>
                  <a:pt x="28125" y="15406"/>
                </a:cubicBezTo>
                <a:cubicBezTo>
                  <a:pt x="28156" y="15406"/>
                  <a:pt x="28188" y="15406"/>
                  <a:pt x="28188" y="15344"/>
                </a:cubicBezTo>
                <a:cubicBezTo>
                  <a:pt x="28156" y="15313"/>
                  <a:pt x="28125" y="15344"/>
                  <a:pt x="28125" y="15344"/>
                </a:cubicBezTo>
                <a:cubicBezTo>
                  <a:pt x="28000" y="15375"/>
                  <a:pt x="27875" y="15344"/>
                  <a:pt x="27750" y="15406"/>
                </a:cubicBezTo>
                <a:cubicBezTo>
                  <a:pt x="27719" y="15406"/>
                  <a:pt x="27688" y="15406"/>
                  <a:pt x="27719" y="15344"/>
                </a:cubicBezTo>
                <a:cubicBezTo>
                  <a:pt x="27750" y="15281"/>
                  <a:pt x="27719" y="15281"/>
                  <a:pt x="27656" y="15250"/>
                </a:cubicBezTo>
                <a:cubicBezTo>
                  <a:pt x="27594" y="15219"/>
                  <a:pt x="27563" y="15219"/>
                  <a:pt x="27531" y="15281"/>
                </a:cubicBezTo>
                <a:cubicBezTo>
                  <a:pt x="27438" y="15375"/>
                  <a:pt x="27344" y="15406"/>
                  <a:pt x="27219" y="15406"/>
                </a:cubicBezTo>
                <a:cubicBezTo>
                  <a:pt x="27188" y="15344"/>
                  <a:pt x="27219" y="15281"/>
                  <a:pt x="27125" y="15344"/>
                </a:cubicBezTo>
                <a:cubicBezTo>
                  <a:pt x="27031" y="15438"/>
                  <a:pt x="26906" y="15406"/>
                  <a:pt x="26781" y="15375"/>
                </a:cubicBezTo>
                <a:cubicBezTo>
                  <a:pt x="26688" y="15375"/>
                  <a:pt x="26625" y="15344"/>
                  <a:pt x="26531" y="15375"/>
                </a:cubicBezTo>
                <a:cubicBezTo>
                  <a:pt x="26469" y="15406"/>
                  <a:pt x="26438" y="15375"/>
                  <a:pt x="26438" y="15313"/>
                </a:cubicBezTo>
                <a:cubicBezTo>
                  <a:pt x="26469" y="15313"/>
                  <a:pt x="26500" y="15313"/>
                  <a:pt x="26531" y="15313"/>
                </a:cubicBezTo>
                <a:cubicBezTo>
                  <a:pt x="26594" y="15313"/>
                  <a:pt x="26625" y="15250"/>
                  <a:pt x="26656" y="15219"/>
                </a:cubicBezTo>
                <a:cubicBezTo>
                  <a:pt x="26656" y="15188"/>
                  <a:pt x="26656" y="15156"/>
                  <a:pt x="26625" y="15156"/>
                </a:cubicBezTo>
                <a:cubicBezTo>
                  <a:pt x="26563" y="15125"/>
                  <a:pt x="26500" y="15125"/>
                  <a:pt x="26500" y="15156"/>
                </a:cubicBezTo>
                <a:cubicBezTo>
                  <a:pt x="26438" y="15250"/>
                  <a:pt x="26375" y="15219"/>
                  <a:pt x="26313" y="15188"/>
                </a:cubicBezTo>
                <a:cubicBezTo>
                  <a:pt x="26281" y="15188"/>
                  <a:pt x="26219" y="15188"/>
                  <a:pt x="26219" y="15219"/>
                </a:cubicBezTo>
                <a:cubicBezTo>
                  <a:pt x="26219" y="15250"/>
                  <a:pt x="26250" y="15250"/>
                  <a:pt x="26281" y="15281"/>
                </a:cubicBezTo>
                <a:cubicBezTo>
                  <a:pt x="26313" y="15281"/>
                  <a:pt x="26375" y="15250"/>
                  <a:pt x="26344" y="15313"/>
                </a:cubicBezTo>
                <a:cubicBezTo>
                  <a:pt x="26344" y="15344"/>
                  <a:pt x="26281" y="15344"/>
                  <a:pt x="26250" y="15344"/>
                </a:cubicBezTo>
                <a:cubicBezTo>
                  <a:pt x="26156" y="15313"/>
                  <a:pt x="26125" y="15188"/>
                  <a:pt x="26156" y="15063"/>
                </a:cubicBezTo>
                <a:cubicBezTo>
                  <a:pt x="26000" y="15094"/>
                  <a:pt x="25844" y="15063"/>
                  <a:pt x="25688" y="15063"/>
                </a:cubicBezTo>
                <a:cubicBezTo>
                  <a:pt x="25625" y="15063"/>
                  <a:pt x="25594" y="15094"/>
                  <a:pt x="25563" y="15156"/>
                </a:cubicBezTo>
                <a:cubicBezTo>
                  <a:pt x="25531" y="15188"/>
                  <a:pt x="25625" y="15188"/>
                  <a:pt x="25625" y="15219"/>
                </a:cubicBezTo>
                <a:cubicBezTo>
                  <a:pt x="25500" y="15219"/>
                  <a:pt x="25406" y="15219"/>
                  <a:pt x="25281" y="15219"/>
                </a:cubicBezTo>
                <a:cubicBezTo>
                  <a:pt x="25250" y="15219"/>
                  <a:pt x="25219" y="15219"/>
                  <a:pt x="25219" y="15188"/>
                </a:cubicBezTo>
                <a:cubicBezTo>
                  <a:pt x="25219" y="15125"/>
                  <a:pt x="25250" y="15156"/>
                  <a:pt x="25281" y="15156"/>
                </a:cubicBezTo>
                <a:cubicBezTo>
                  <a:pt x="25313" y="15094"/>
                  <a:pt x="25281" y="15063"/>
                  <a:pt x="25250" y="15063"/>
                </a:cubicBezTo>
                <a:cubicBezTo>
                  <a:pt x="25188" y="15063"/>
                  <a:pt x="25156" y="15063"/>
                  <a:pt x="25094" y="15063"/>
                </a:cubicBezTo>
                <a:cubicBezTo>
                  <a:pt x="25000" y="15063"/>
                  <a:pt x="24844" y="15094"/>
                  <a:pt x="24750" y="14969"/>
                </a:cubicBezTo>
                <a:cubicBezTo>
                  <a:pt x="24750" y="14969"/>
                  <a:pt x="24688" y="14969"/>
                  <a:pt x="24656" y="15000"/>
                </a:cubicBezTo>
                <a:cubicBezTo>
                  <a:pt x="24563" y="15031"/>
                  <a:pt x="24688" y="15094"/>
                  <a:pt x="24656" y="15156"/>
                </a:cubicBezTo>
                <a:cubicBezTo>
                  <a:pt x="24625" y="15188"/>
                  <a:pt x="24719" y="15188"/>
                  <a:pt x="24750" y="15188"/>
                </a:cubicBezTo>
                <a:cubicBezTo>
                  <a:pt x="24844" y="15188"/>
                  <a:pt x="24938" y="15156"/>
                  <a:pt x="25031" y="15156"/>
                </a:cubicBezTo>
                <a:cubicBezTo>
                  <a:pt x="25031" y="15281"/>
                  <a:pt x="24844" y="15188"/>
                  <a:pt x="24844" y="15313"/>
                </a:cubicBezTo>
                <a:cubicBezTo>
                  <a:pt x="25094" y="15219"/>
                  <a:pt x="25344" y="15313"/>
                  <a:pt x="25594" y="15313"/>
                </a:cubicBezTo>
                <a:cubicBezTo>
                  <a:pt x="25594" y="15375"/>
                  <a:pt x="25531" y="15344"/>
                  <a:pt x="25531" y="15406"/>
                </a:cubicBezTo>
                <a:cubicBezTo>
                  <a:pt x="25625" y="15406"/>
                  <a:pt x="25719" y="15438"/>
                  <a:pt x="25656" y="15531"/>
                </a:cubicBezTo>
                <a:cubicBezTo>
                  <a:pt x="25938" y="15625"/>
                  <a:pt x="26188" y="15594"/>
                  <a:pt x="26438" y="15469"/>
                </a:cubicBezTo>
                <a:cubicBezTo>
                  <a:pt x="26344" y="15469"/>
                  <a:pt x="26250" y="15469"/>
                  <a:pt x="26156" y="15469"/>
                </a:cubicBezTo>
                <a:cubicBezTo>
                  <a:pt x="26281" y="15375"/>
                  <a:pt x="26500" y="15406"/>
                  <a:pt x="26563" y="15531"/>
                </a:cubicBezTo>
                <a:cubicBezTo>
                  <a:pt x="26594" y="15594"/>
                  <a:pt x="26625" y="15594"/>
                  <a:pt x="26688" y="15594"/>
                </a:cubicBezTo>
                <a:cubicBezTo>
                  <a:pt x="26875" y="15500"/>
                  <a:pt x="27063" y="15531"/>
                  <a:pt x="27250" y="15563"/>
                </a:cubicBezTo>
                <a:cubicBezTo>
                  <a:pt x="27344" y="15563"/>
                  <a:pt x="27406" y="15656"/>
                  <a:pt x="27500" y="15625"/>
                </a:cubicBezTo>
                <a:cubicBezTo>
                  <a:pt x="27625" y="15594"/>
                  <a:pt x="27750" y="15594"/>
                  <a:pt x="27875" y="15594"/>
                </a:cubicBezTo>
                <a:cubicBezTo>
                  <a:pt x="28000" y="15594"/>
                  <a:pt x="28094" y="15656"/>
                  <a:pt x="28219" y="15625"/>
                </a:cubicBezTo>
                <a:cubicBezTo>
                  <a:pt x="28250" y="15594"/>
                  <a:pt x="28281" y="15594"/>
                  <a:pt x="28313" y="15625"/>
                </a:cubicBezTo>
                <a:cubicBezTo>
                  <a:pt x="28313" y="15656"/>
                  <a:pt x="28281" y="15688"/>
                  <a:pt x="28250" y="15750"/>
                </a:cubicBezTo>
                <a:cubicBezTo>
                  <a:pt x="28250" y="15813"/>
                  <a:pt x="28219" y="15750"/>
                  <a:pt x="28219" y="15750"/>
                </a:cubicBezTo>
                <a:cubicBezTo>
                  <a:pt x="27906" y="15750"/>
                  <a:pt x="27625" y="15750"/>
                  <a:pt x="27313" y="15750"/>
                </a:cubicBezTo>
                <a:cubicBezTo>
                  <a:pt x="27438" y="15781"/>
                  <a:pt x="27531" y="15781"/>
                  <a:pt x="27625" y="15781"/>
                </a:cubicBezTo>
                <a:cubicBezTo>
                  <a:pt x="27719" y="15781"/>
                  <a:pt x="27844" y="15781"/>
                  <a:pt x="27938" y="15844"/>
                </a:cubicBezTo>
                <a:cubicBezTo>
                  <a:pt x="27969" y="15906"/>
                  <a:pt x="28031" y="15969"/>
                  <a:pt x="28094" y="15844"/>
                </a:cubicBezTo>
                <a:cubicBezTo>
                  <a:pt x="28094" y="15813"/>
                  <a:pt x="28156" y="15813"/>
                  <a:pt x="28188" y="15844"/>
                </a:cubicBezTo>
                <a:cubicBezTo>
                  <a:pt x="28281" y="15875"/>
                  <a:pt x="28375" y="15875"/>
                  <a:pt x="28469" y="15875"/>
                </a:cubicBezTo>
                <a:cubicBezTo>
                  <a:pt x="28469" y="15875"/>
                  <a:pt x="28500" y="15875"/>
                  <a:pt x="28531" y="15875"/>
                </a:cubicBezTo>
                <a:cubicBezTo>
                  <a:pt x="28594" y="15938"/>
                  <a:pt x="28594" y="15938"/>
                  <a:pt x="28656" y="15938"/>
                </a:cubicBezTo>
                <a:cubicBezTo>
                  <a:pt x="28906" y="15875"/>
                  <a:pt x="29156" y="15844"/>
                  <a:pt x="29406" y="15844"/>
                </a:cubicBezTo>
                <a:cubicBezTo>
                  <a:pt x="29656" y="15844"/>
                  <a:pt x="29906" y="15875"/>
                  <a:pt x="30156" y="15813"/>
                </a:cubicBezTo>
                <a:cubicBezTo>
                  <a:pt x="30281" y="15781"/>
                  <a:pt x="30406" y="15813"/>
                  <a:pt x="30563" y="15719"/>
                </a:cubicBezTo>
                <a:cubicBezTo>
                  <a:pt x="30469" y="15688"/>
                  <a:pt x="30375" y="15625"/>
                  <a:pt x="30344" y="15563"/>
                </a:cubicBezTo>
                <a:cubicBezTo>
                  <a:pt x="30375" y="15531"/>
                  <a:pt x="30438" y="15531"/>
                  <a:pt x="30469" y="15531"/>
                </a:cubicBezTo>
                <a:cubicBezTo>
                  <a:pt x="30563" y="15531"/>
                  <a:pt x="30656" y="15500"/>
                  <a:pt x="30625" y="15656"/>
                </a:cubicBezTo>
                <a:cubicBezTo>
                  <a:pt x="30594" y="15719"/>
                  <a:pt x="30625" y="15719"/>
                  <a:pt x="30656" y="15719"/>
                </a:cubicBezTo>
                <a:cubicBezTo>
                  <a:pt x="30750" y="15719"/>
                  <a:pt x="30813" y="15750"/>
                  <a:pt x="30875" y="15781"/>
                </a:cubicBezTo>
                <a:cubicBezTo>
                  <a:pt x="30938" y="15813"/>
                  <a:pt x="30969" y="15781"/>
                  <a:pt x="31031" y="15750"/>
                </a:cubicBezTo>
                <a:cubicBezTo>
                  <a:pt x="31000" y="15719"/>
                  <a:pt x="30938" y="15781"/>
                  <a:pt x="30938" y="15688"/>
                </a:cubicBezTo>
                <a:cubicBezTo>
                  <a:pt x="30969" y="15594"/>
                  <a:pt x="30875" y="15594"/>
                  <a:pt x="30844" y="15625"/>
                </a:cubicBezTo>
                <a:cubicBezTo>
                  <a:pt x="30750" y="15688"/>
                  <a:pt x="30719" y="15563"/>
                  <a:pt x="30656" y="15563"/>
                </a:cubicBezTo>
                <a:cubicBezTo>
                  <a:pt x="30688" y="15531"/>
                  <a:pt x="30719" y="15500"/>
                  <a:pt x="30750" y="15469"/>
                </a:cubicBezTo>
                <a:cubicBezTo>
                  <a:pt x="31094" y="15344"/>
                  <a:pt x="31438" y="15188"/>
                  <a:pt x="31781" y="15031"/>
                </a:cubicBezTo>
                <a:cubicBezTo>
                  <a:pt x="31844" y="15031"/>
                  <a:pt x="31844" y="15031"/>
                  <a:pt x="31844" y="15063"/>
                </a:cubicBezTo>
                <a:cubicBezTo>
                  <a:pt x="31844" y="15125"/>
                  <a:pt x="31844" y="15188"/>
                  <a:pt x="31906" y="15188"/>
                </a:cubicBezTo>
                <a:cubicBezTo>
                  <a:pt x="31938" y="15188"/>
                  <a:pt x="31969" y="15125"/>
                  <a:pt x="31969" y="15063"/>
                </a:cubicBezTo>
                <a:cubicBezTo>
                  <a:pt x="32000" y="15000"/>
                  <a:pt x="32031" y="14938"/>
                  <a:pt x="32000" y="14875"/>
                </a:cubicBezTo>
                <a:cubicBezTo>
                  <a:pt x="31938" y="14719"/>
                  <a:pt x="32031" y="14625"/>
                  <a:pt x="32094" y="14531"/>
                </a:cubicBezTo>
                <a:cubicBezTo>
                  <a:pt x="32156" y="14438"/>
                  <a:pt x="32188" y="14313"/>
                  <a:pt x="32125" y="14188"/>
                </a:cubicBezTo>
                <a:cubicBezTo>
                  <a:pt x="32063" y="14031"/>
                  <a:pt x="31969" y="13875"/>
                  <a:pt x="31875" y="13688"/>
                </a:cubicBezTo>
                <a:cubicBezTo>
                  <a:pt x="31844" y="13625"/>
                  <a:pt x="31844" y="13594"/>
                  <a:pt x="31750" y="13625"/>
                </a:cubicBezTo>
                <a:cubicBezTo>
                  <a:pt x="31688" y="13656"/>
                  <a:pt x="31719" y="13688"/>
                  <a:pt x="31719" y="13750"/>
                </a:cubicBezTo>
                <a:cubicBezTo>
                  <a:pt x="31719" y="13781"/>
                  <a:pt x="31750" y="13781"/>
                  <a:pt x="31750" y="13813"/>
                </a:cubicBezTo>
                <a:cubicBezTo>
                  <a:pt x="31813" y="14000"/>
                  <a:pt x="31813" y="14000"/>
                  <a:pt x="31594" y="14031"/>
                </a:cubicBezTo>
                <a:cubicBezTo>
                  <a:pt x="31469" y="14031"/>
                  <a:pt x="31313" y="14031"/>
                  <a:pt x="31188" y="14031"/>
                </a:cubicBezTo>
                <a:cubicBezTo>
                  <a:pt x="31063" y="14063"/>
                  <a:pt x="31031" y="14125"/>
                  <a:pt x="31063" y="14219"/>
                </a:cubicBezTo>
                <a:cubicBezTo>
                  <a:pt x="31094" y="14156"/>
                  <a:pt x="31156" y="14063"/>
                  <a:pt x="31219" y="14094"/>
                </a:cubicBezTo>
                <a:cubicBezTo>
                  <a:pt x="31281" y="14188"/>
                  <a:pt x="31156" y="14188"/>
                  <a:pt x="31125" y="14250"/>
                </a:cubicBezTo>
                <a:cubicBezTo>
                  <a:pt x="31125" y="14281"/>
                  <a:pt x="31094" y="14313"/>
                  <a:pt x="31063" y="14313"/>
                </a:cubicBezTo>
                <a:cubicBezTo>
                  <a:pt x="31000" y="14344"/>
                  <a:pt x="31063" y="14406"/>
                  <a:pt x="31094" y="14438"/>
                </a:cubicBezTo>
                <a:cubicBezTo>
                  <a:pt x="30875" y="14563"/>
                  <a:pt x="30688" y="14594"/>
                  <a:pt x="30469" y="14500"/>
                </a:cubicBezTo>
                <a:cubicBezTo>
                  <a:pt x="30344" y="14438"/>
                  <a:pt x="30125" y="14469"/>
                  <a:pt x="30219" y="14250"/>
                </a:cubicBezTo>
                <a:cubicBezTo>
                  <a:pt x="30125" y="14250"/>
                  <a:pt x="30094" y="14375"/>
                  <a:pt x="30031" y="14313"/>
                </a:cubicBezTo>
                <a:cubicBezTo>
                  <a:pt x="29906" y="14250"/>
                  <a:pt x="29813" y="14188"/>
                  <a:pt x="29656" y="14250"/>
                </a:cubicBezTo>
                <a:cubicBezTo>
                  <a:pt x="29594" y="14281"/>
                  <a:pt x="29531" y="14250"/>
                  <a:pt x="29438" y="14250"/>
                </a:cubicBezTo>
                <a:cubicBezTo>
                  <a:pt x="29406" y="14250"/>
                  <a:pt x="29375" y="14250"/>
                  <a:pt x="29375" y="14219"/>
                </a:cubicBezTo>
                <a:cubicBezTo>
                  <a:pt x="29375" y="14125"/>
                  <a:pt x="29313" y="14125"/>
                  <a:pt x="29281" y="14125"/>
                </a:cubicBezTo>
                <a:cubicBezTo>
                  <a:pt x="29156" y="14125"/>
                  <a:pt x="29031" y="14094"/>
                  <a:pt x="28906" y="14094"/>
                </a:cubicBezTo>
                <a:cubicBezTo>
                  <a:pt x="28813" y="14063"/>
                  <a:pt x="28719" y="14063"/>
                  <a:pt x="28688" y="14188"/>
                </a:cubicBezTo>
                <a:cubicBezTo>
                  <a:pt x="28656" y="14219"/>
                  <a:pt x="28625" y="14219"/>
                  <a:pt x="28594" y="14219"/>
                </a:cubicBezTo>
                <a:cubicBezTo>
                  <a:pt x="28563" y="14188"/>
                  <a:pt x="28563" y="14156"/>
                  <a:pt x="28594" y="14125"/>
                </a:cubicBezTo>
                <a:cubicBezTo>
                  <a:pt x="28594" y="14094"/>
                  <a:pt x="28625" y="14063"/>
                  <a:pt x="28594" y="14031"/>
                </a:cubicBezTo>
                <a:cubicBezTo>
                  <a:pt x="28531" y="14031"/>
                  <a:pt x="28469" y="14063"/>
                  <a:pt x="28406" y="14000"/>
                </a:cubicBezTo>
                <a:cubicBezTo>
                  <a:pt x="28344" y="13938"/>
                  <a:pt x="28313" y="13938"/>
                  <a:pt x="28219" y="13969"/>
                </a:cubicBezTo>
                <a:cubicBezTo>
                  <a:pt x="28156" y="13969"/>
                  <a:pt x="28094" y="13969"/>
                  <a:pt x="28000" y="13969"/>
                </a:cubicBezTo>
                <a:cubicBezTo>
                  <a:pt x="27719" y="13906"/>
                  <a:pt x="27406" y="13781"/>
                  <a:pt x="27094" y="13875"/>
                </a:cubicBezTo>
                <a:cubicBezTo>
                  <a:pt x="27031" y="13875"/>
                  <a:pt x="27000" y="13844"/>
                  <a:pt x="27000" y="13813"/>
                </a:cubicBezTo>
                <a:cubicBezTo>
                  <a:pt x="27000" y="13750"/>
                  <a:pt x="27063" y="13750"/>
                  <a:pt x="27094" y="13750"/>
                </a:cubicBezTo>
                <a:cubicBezTo>
                  <a:pt x="27438" y="13781"/>
                  <a:pt x="27781" y="13688"/>
                  <a:pt x="28156" y="13750"/>
                </a:cubicBezTo>
                <a:cubicBezTo>
                  <a:pt x="28188" y="13750"/>
                  <a:pt x="28250" y="13750"/>
                  <a:pt x="28281" y="13750"/>
                </a:cubicBezTo>
                <a:cubicBezTo>
                  <a:pt x="28469" y="13656"/>
                  <a:pt x="28719" y="13656"/>
                  <a:pt x="28938" y="13625"/>
                </a:cubicBezTo>
                <a:cubicBezTo>
                  <a:pt x="29500" y="13594"/>
                  <a:pt x="30031" y="13438"/>
                  <a:pt x="30563" y="13250"/>
                </a:cubicBezTo>
                <a:cubicBezTo>
                  <a:pt x="31156" y="13063"/>
                  <a:pt x="31719" y="12813"/>
                  <a:pt x="32344" y="12688"/>
                </a:cubicBezTo>
                <a:cubicBezTo>
                  <a:pt x="32438" y="12688"/>
                  <a:pt x="32688" y="12531"/>
                  <a:pt x="32750" y="12469"/>
                </a:cubicBezTo>
                <a:cubicBezTo>
                  <a:pt x="32813" y="12375"/>
                  <a:pt x="32938" y="12344"/>
                  <a:pt x="33000" y="12219"/>
                </a:cubicBezTo>
                <a:cubicBezTo>
                  <a:pt x="33031" y="12188"/>
                  <a:pt x="33156" y="12125"/>
                  <a:pt x="33000" y="12094"/>
                </a:cubicBezTo>
                <a:cubicBezTo>
                  <a:pt x="32969" y="12063"/>
                  <a:pt x="33000" y="12031"/>
                  <a:pt x="33000" y="12000"/>
                </a:cubicBezTo>
                <a:cubicBezTo>
                  <a:pt x="33000" y="11969"/>
                  <a:pt x="33031" y="11969"/>
                  <a:pt x="33031" y="11906"/>
                </a:cubicBezTo>
                <a:cubicBezTo>
                  <a:pt x="32969" y="11813"/>
                  <a:pt x="32906" y="11719"/>
                  <a:pt x="32781" y="11688"/>
                </a:cubicBezTo>
                <a:cubicBezTo>
                  <a:pt x="32656" y="11625"/>
                  <a:pt x="32625" y="11563"/>
                  <a:pt x="32750" y="11469"/>
                </a:cubicBezTo>
                <a:cubicBezTo>
                  <a:pt x="32875" y="11375"/>
                  <a:pt x="33000" y="11281"/>
                  <a:pt x="33156" y="11188"/>
                </a:cubicBezTo>
                <a:cubicBezTo>
                  <a:pt x="33250" y="11094"/>
                  <a:pt x="33250" y="11000"/>
                  <a:pt x="33250" y="10906"/>
                </a:cubicBezTo>
                <a:cubicBezTo>
                  <a:pt x="33250" y="10813"/>
                  <a:pt x="33156" y="10813"/>
                  <a:pt x="33125" y="10781"/>
                </a:cubicBezTo>
                <a:close/>
                <a:moveTo>
                  <a:pt x="8063" y="2125"/>
                </a:moveTo>
                <a:cubicBezTo>
                  <a:pt x="8031" y="2125"/>
                  <a:pt x="8031" y="2094"/>
                  <a:pt x="8031" y="2094"/>
                </a:cubicBezTo>
                <a:cubicBezTo>
                  <a:pt x="8000" y="2094"/>
                  <a:pt x="7969" y="2094"/>
                  <a:pt x="7969" y="2125"/>
                </a:cubicBezTo>
                <a:cubicBezTo>
                  <a:pt x="8000" y="2157"/>
                  <a:pt x="8031" y="2157"/>
                  <a:pt x="8063" y="2125"/>
                </a:cubicBezTo>
                <a:close/>
                <a:moveTo>
                  <a:pt x="28219" y="14594"/>
                </a:moveTo>
                <a:cubicBezTo>
                  <a:pt x="28219" y="14531"/>
                  <a:pt x="28188" y="14563"/>
                  <a:pt x="28156" y="14563"/>
                </a:cubicBezTo>
                <a:cubicBezTo>
                  <a:pt x="28125" y="14563"/>
                  <a:pt x="28094" y="14594"/>
                  <a:pt x="28094" y="14625"/>
                </a:cubicBezTo>
                <a:cubicBezTo>
                  <a:pt x="28094" y="14656"/>
                  <a:pt x="28125" y="14688"/>
                  <a:pt x="28156" y="14688"/>
                </a:cubicBezTo>
                <a:cubicBezTo>
                  <a:pt x="28219" y="14688"/>
                  <a:pt x="28281" y="14688"/>
                  <a:pt x="28313" y="14625"/>
                </a:cubicBezTo>
                <a:cubicBezTo>
                  <a:pt x="28500" y="14625"/>
                  <a:pt x="28625" y="14719"/>
                  <a:pt x="28781" y="14781"/>
                </a:cubicBezTo>
                <a:cubicBezTo>
                  <a:pt x="28500" y="14844"/>
                  <a:pt x="28219" y="14813"/>
                  <a:pt x="27969" y="14781"/>
                </a:cubicBezTo>
                <a:cubicBezTo>
                  <a:pt x="27719" y="14750"/>
                  <a:pt x="27438" y="14688"/>
                  <a:pt x="27188" y="14781"/>
                </a:cubicBezTo>
                <a:cubicBezTo>
                  <a:pt x="27125" y="14813"/>
                  <a:pt x="27063" y="14844"/>
                  <a:pt x="27031" y="14750"/>
                </a:cubicBezTo>
                <a:cubicBezTo>
                  <a:pt x="27031" y="14688"/>
                  <a:pt x="27063" y="14656"/>
                  <a:pt x="27125" y="14625"/>
                </a:cubicBezTo>
                <a:lnTo>
                  <a:pt x="27125" y="14625"/>
                </a:lnTo>
                <a:cubicBezTo>
                  <a:pt x="27125" y="14625"/>
                  <a:pt x="27156" y="14625"/>
                  <a:pt x="27188" y="14625"/>
                </a:cubicBezTo>
                <a:cubicBezTo>
                  <a:pt x="27313" y="14625"/>
                  <a:pt x="27438" y="14656"/>
                  <a:pt x="27563" y="14594"/>
                </a:cubicBezTo>
                <a:cubicBezTo>
                  <a:pt x="27563" y="14594"/>
                  <a:pt x="27594" y="14594"/>
                  <a:pt x="27594" y="14594"/>
                </a:cubicBezTo>
                <a:cubicBezTo>
                  <a:pt x="27781" y="14688"/>
                  <a:pt x="27938" y="14531"/>
                  <a:pt x="28094" y="14500"/>
                </a:cubicBezTo>
                <a:cubicBezTo>
                  <a:pt x="28313" y="14438"/>
                  <a:pt x="28313" y="14438"/>
                  <a:pt x="28313" y="14625"/>
                </a:cubicBezTo>
                <a:cubicBezTo>
                  <a:pt x="28281" y="14625"/>
                  <a:pt x="28219" y="14656"/>
                  <a:pt x="28219" y="14594"/>
                </a:cubicBezTo>
                <a:close/>
                <a:moveTo>
                  <a:pt x="12250" y="8000"/>
                </a:moveTo>
                <a:cubicBezTo>
                  <a:pt x="12219" y="8000"/>
                  <a:pt x="12156" y="8000"/>
                  <a:pt x="12156" y="8063"/>
                </a:cubicBezTo>
                <a:cubicBezTo>
                  <a:pt x="12156" y="8125"/>
                  <a:pt x="12219" y="8094"/>
                  <a:pt x="12250" y="8094"/>
                </a:cubicBezTo>
                <a:cubicBezTo>
                  <a:pt x="12281" y="8094"/>
                  <a:pt x="12344" y="8125"/>
                  <a:pt x="12344" y="8063"/>
                </a:cubicBezTo>
                <a:cubicBezTo>
                  <a:pt x="12344" y="8000"/>
                  <a:pt x="12281" y="8000"/>
                  <a:pt x="12250" y="8000"/>
                </a:cubicBezTo>
                <a:close/>
                <a:moveTo>
                  <a:pt x="9156" y="7500"/>
                </a:moveTo>
                <a:cubicBezTo>
                  <a:pt x="9313" y="7531"/>
                  <a:pt x="9313" y="7531"/>
                  <a:pt x="9469" y="7469"/>
                </a:cubicBezTo>
                <a:cubicBezTo>
                  <a:pt x="9344" y="7469"/>
                  <a:pt x="9250" y="7438"/>
                  <a:pt x="9156" y="7500"/>
                </a:cubicBezTo>
                <a:close/>
                <a:moveTo>
                  <a:pt x="14406" y="8375"/>
                </a:moveTo>
                <a:cubicBezTo>
                  <a:pt x="14469" y="8500"/>
                  <a:pt x="14594" y="8438"/>
                  <a:pt x="14688" y="8469"/>
                </a:cubicBezTo>
                <a:cubicBezTo>
                  <a:pt x="14688" y="8406"/>
                  <a:pt x="14656" y="8406"/>
                  <a:pt x="14656" y="8375"/>
                </a:cubicBezTo>
                <a:cubicBezTo>
                  <a:pt x="14625" y="8344"/>
                  <a:pt x="14563" y="8344"/>
                  <a:pt x="14594" y="8281"/>
                </a:cubicBezTo>
                <a:cubicBezTo>
                  <a:pt x="14656" y="8250"/>
                  <a:pt x="14688" y="8281"/>
                  <a:pt x="14688" y="8313"/>
                </a:cubicBezTo>
                <a:cubicBezTo>
                  <a:pt x="14750" y="8375"/>
                  <a:pt x="14781" y="8375"/>
                  <a:pt x="14844" y="8375"/>
                </a:cubicBezTo>
                <a:cubicBezTo>
                  <a:pt x="14938" y="8406"/>
                  <a:pt x="15000" y="8406"/>
                  <a:pt x="15094" y="8406"/>
                </a:cubicBezTo>
                <a:cubicBezTo>
                  <a:pt x="15125" y="8406"/>
                  <a:pt x="15188" y="8406"/>
                  <a:pt x="15188" y="8469"/>
                </a:cubicBezTo>
                <a:cubicBezTo>
                  <a:pt x="15188" y="8531"/>
                  <a:pt x="15125" y="8500"/>
                  <a:pt x="15094" y="8500"/>
                </a:cubicBezTo>
                <a:cubicBezTo>
                  <a:pt x="15063" y="8531"/>
                  <a:pt x="15000" y="8500"/>
                  <a:pt x="14938" y="8531"/>
                </a:cubicBezTo>
                <a:cubicBezTo>
                  <a:pt x="15094" y="8656"/>
                  <a:pt x="15281" y="8563"/>
                  <a:pt x="15406" y="8688"/>
                </a:cubicBezTo>
                <a:cubicBezTo>
                  <a:pt x="15406" y="8563"/>
                  <a:pt x="15313" y="8594"/>
                  <a:pt x="15313" y="8531"/>
                </a:cubicBezTo>
                <a:cubicBezTo>
                  <a:pt x="15438" y="8438"/>
                  <a:pt x="15531" y="8688"/>
                  <a:pt x="15656" y="8531"/>
                </a:cubicBezTo>
                <a:cubicBezTo>
                  <a:pt x="15469" y="8438"/>
                  <a:pt x="15281" y="8344"/>
                  <a:pt x="15063" y="8313"/>
                </a:cubicBezTo>
                <a:cubicBezTo>
                  <a:pt x="15000" y="8313"/>
                  <a:pt x="14906" y="8313"/>
                  <a:pt x="14906" y="8281"/>
                </a:cubicBezTo>
                <a:cubicBezTo>
                  <a:pt x="14781" y="8156"/>
                  <a:pt x="14688" y="8156"/>
                  <a:pt x="14531" y="8250"/>
                </a:cubicBezTo>
                <a:cubicBezTo>
                  <a:pt x="14563" y="8188"/>
                  <a:pt x="14531" y="8094"/>
                  <a:pt x="14656" y="8094"/>
                </a:cubicBezTo>
                <a:cubicBezTo>
                  <a:pt x="14656" y="8063"/>
                  <a:pt x="14750" y="8031"/>
                  <a:pt x="14625" y="8000"/>
                </a:cubicBezTo>
                <a:cubicBezTo>
                  <a:pt x="14563" y="8000"/>
                  <a:pt x="14500" y="8000"/>
                  <a:pt x="14469" y="7969"/>
                </a:cubicBezTo>
                <a:cubicBezTo>
                  <a:pt x="14406" y="7938"/>
                  <a:pt x="14438" y="8000"/>
                  <a:pt x="14406" y="8000"/>
                </a:cubicBezTo>
                <a:cubicBezTo>
                  <a:pt x="14313" y="8094"/>
                  <a:pt x="14219" y="8031"/>
                  <a:pt x="14125" y="8031"/>
                </a:cubicBezTo>
                <a:cubicBezTo>
                  <a:pt x="14094" y="8000"/>
                  <a:pt x="14156" y="7969"/>
                  <a:pt x="14156" y="7906"/>
                </a:cubicBezTo>
                <a:cubicBezTo>
                  <a:pt x="14094" y="7906"/>
                  <a:pt x="14063" y="7906"/>
                  <a:pt x="14031" y="7906"/>
                </a:cubicBezTo>
                <a:cubicBezTo>
                  <a:pt x="13719" y="7906"/>
                  <a:pt x="13438" y="7781"/>
                  <a:pt x="13125" y="7844"/>
                </a:cubicBezTo>
                <a:cubicBezTo>
                  <a:pt x="13094" y="7844"/>
                  <a:pt x="13094" y="7844"/>
                  <a:pt x="13063" y="7844"/>
                </a:cubicBezTo>
                <a:cubicBezTo>
                  <a:pt x="13000" y="7750"/>
                  <a:pt x="12906" y="7688"/>
                  <a:pt x="12781" y="7750"/>
                </a:cubicBezTo>
                <a:cubicBezTo>
                  <a:pt x="12719" y="7781"/>
                  <a:pt x="12656" y="7750"/>
                  <a:pt x="12563" y="7750"/>
                </a:cubicBezTo>
                <a:cubicBezTo>
                  <a:pt x="12625" y="7813"/>
                  <a:pt x="12688" y="7844"/>
                  <a:pt x="12750" y="7813"/>
                </a:cubicBezTo>
                <a:cubicBezTo>
                  <a:pt x="12844" y="7813"/>
                  <a:pt x="12906" y="7875"/>
                  <a:pt x="12969" y="7906"/>
                </a:cubicBezTo>
                <a:cubicBezTo>
                  <a:pt x="13000" y="7938"/>
                  <a:pt x="13031" y="7969"/>
                  <a:pt x="13063" y="7938"/>
                </a:cubicBezTo>
                <a:cubicBezTo>
                  <a:pt x="13125" y="7906"/>
                  <a:pt x="13219" y="7938"/>
                  <a:pt x="13281" y="7938"/>
                </a:cubicBezTo>
                <a:cubicBezTo>
                  <a:pt x="13438" y="7875"/>
                  <a:pt x="13563" y="8063"/>
                  <a:pt x="13719" y="7938"/>
                </a:cubicBezTo>
                <a:cubicBezTo>
                  <a:pt x="13719" y="7938"/>
                  <a:pt x="13750" y="7938"/>
                  <a:pt x="13750" y="7938"/>
                </a:cubicBezTo>
                <a:cubicBezTo>
                  <a:pt x="13813" y="8063"/>
                  <a:pt x="14000" y="8031"/>
                  <a:pt x="14094" y="8125"/>
                </a:cubicBezTo>
                <a:cubicBezTo>
                  <a:pt x="14125" y="8156"/>
                  <a:pt x="14156" y="8188"/>
                  <a:pt x="14219" y="8188"/>
                </a:cubicBezTo>
                <a:cubicBezTo>
                  <a:pt x="14250" y="8188"/>
                  <a:pt x="14281" y="8156"/>
                  <a:pt x="14281" y="8219"/>
                </a:cubicBezTo>
                <a:cubicBezTo>
                  <a:pt x="14281" y="8250"/>
                  <a:pt x="14250" y="8250"/>
                  <a:pt x="14219" y="8250"/>
                </a:cubicBezTo>
                <a:cubicBezTo>
                  <a:pt x="14156" y="8250"/>
                  <a:pt x="14094" y="8250"/>
                  <a:pt x="14000" y="8250"/>
                </a:cubicBezTo>
                <a:cubicBezTo>
                  <a:pt x="14125" y="8344"/>
                  <a:pt x="14188" y="8406"/>
                  <a:pt x="14313" y="8344"/>
                </a:cubicBezTo>
                <a:cubicBezTo>
                  <a:pt x="14344" y="8313"/>
                  <a:pt x="14406" y="8344"/>
                  <a:pt x="14406" y="8375"/>
                </a:cubicBezTo>
                <a:close/>
                <a:moveTo>
                  <a:pt x="7406" y="1688"/>
                </a:moveTo>
                <a:cubicBezTo>
                  <a:pt x="7438" y="1688"/>
                  <a:pt x="7469" y="1657"/>
                  <a:pt x="7469" y="1625"/>
                </a:cubicBezTo>
                <a:cubicBezTo>
                  <a:pt x="7469" y="1594"/>
                  <a:pt x="7469" y="1563"/>
                  <a:pt x="7406" y="1563"/>
                </a:cubicBezTo>
                <a:cubicBezTo>
                  <a:pt x="7375" y="1563"/>
                  <a:pt x="7344" y="1594"/>
                  <a:pt x="7344" y="1657"/>
                </a:cubicBezTo>
                <a:cubicBezTo>
                  <a:pt x="7344" y="1688"/>
                  <a:pt x="7375" y="1688"/>
                  <a:pt x="7406" y="1688"/>
                </a:cubicBezTo>
                <a:close/>
                <a:moveTo>
                  <a:pt x="6969" y="1907"/>
                </a:moveTo>
                <a:cubicBezTo>
                  <a:pt x="6969" y="2000"/>
                  <a:pt x="7031" y="2000"/>
                  <a:pt x="7094" y="1969"/>
                </a:cubicBezTo>
                <a:cubicBezTo>
                  <a:pt x="7125" y="1969"/>
                  <a:pt x="7188" y="1938"/>
                  <a:pt x="7125" y="1875"/>
                </a:cubicBezTo>
                <a:cubicBezTo>
                  <a:pt x="7063" y="1875"/>
                  <a:pt x="7000" y="1875"/>
                  <a:pt x="6969" y="1907"/>
                </a:cubicBezTo>
                <a:close/>
                <a:moveTo>
                  <a:pt x="16656" y="1782"/>
                </a:moveTo>
                <a:cubicBezTo>
                  <a:pt x="16719" y="1813"/>
                  <a:pt x="16781" y="1875"/>
                  <a:pt x="16813" y="1782"/>
                </a:cubicBezTo>
                <a:cubicBezTo>
                  <a:pt x="16875" y="1688"/>
                  <a:pt x="16781" y="1688"/>
                  <a:pt x="16688" y="1657"/>
                </a:cubicBezTo>
                <a:cubicBezTo>
                  <a:pt x="16781" y="1750"/>
                  <a:pt x="16750" y="1782"/>
                  <a:pt x="16656" y="1782"/>
                </a:cubicBezTo>
                <a:close/>
                <a:moveTo>
                  <a:pt x="17125" y="1875"/>
                </a:moveTo>
                <a:cubicBezTo>
                  <a:pt x="17156" y="1875"/>
                  <a:pt x="17188" y="1875"/>
                  <a:pt x="17156" y="1844"/>
                </a:cubicBezTo>
                <a:cubicBezTo>
                  <a:pt x="17156" y="1782"/>
                  <a:pt x="17156" y="1719"/>
                  <a:pt x="17094" y="1750"/>
                </a:cubicBezTo>
                <a:cubicBezTo>
                  <a:pt x="17063" y="1750"/>
                  <a:pt x="17031" y="1782"/>
                  <a:pt x="17031" y="1813"/>
                </a:cubicBezTo>
                <a:cubicBezTo>
                  <a:pt x="17031" y="1844"/>
                  <a:pt x="17094" y="1875"/>
                  <a:pt x="17125" y="1875"/>
                </a:cubicBezTo>
                <a:close/>
                <a:moveTo>
                  <a:pt x="1563" y="13719"/>
                </a:moveTo>
                <a:cubicBezTo>
                  <a:pt x="1594" y="13719"/>
                  <a:pt x="1594" y="13750"/>
                  <a:pt x="1594" y="13750"/>
                </a:cubicBezTo>
                <a:cubicBezTo>
                  <a:pt x="1688" y="13750"/>
                  <a:pt x="1719" y="13688"/>
                  <a:pt x="1750" y="13625"/>
                </a:cubicBezTo>
                <a:cubicBezTo>
                  <a:pt x="1625" y="13563"/>
                  <a:pt x="1625" y="13688"/>
                  <a:pt x="1563" y="13719"/>
                </a:cubicBezTo>
                <a:close/>
                <a:moveTo>
                  <a:pt x="5781" y="10656"/>
                </a:moveTo>
                <a:cubicBezTo>
                  <a:pt x="5688" y="10625"/>
                  <a:pt x="5594" y="10656"/>
                  <a:pt x="5531" y="10719"/>
                </a:cubicBezTo>
                <a:cubicBezTo>
                  <a:pt x="5625" y="10719"/>
                  <a:pt x="5719" y="10750"/>
                  <a:pt x="5781" y="10656"/>
                </a:cubicBezTo>
                <a:close/>
                <a:moveTo>
                  <a:pt x="6000" y="11313"/>
                </a:moveTo>
                <a:cubicBezTo>
                  <a:pt x="5969" y="11219"/>
                  <a:pt x="5906" y="11219"/>
                  <a:pt x="5844" y="11250"/>
                </a:cubicBezTo>
                <a:cubicBezTo>
                  <a:pt x="5813" y="11281"/>
                  <a:pt x="5813" y="11281"/>
                  <a:pt x="5813" y="11313"/>
                </a:cubicBezTo>
                <a:cubicBezTo>
                  <a:pt x="5875" y="11406"/>
                  <a:pt x="5938" y="11281"/>
                  <a:pt x="6000" y="11313"/>
                </a:cubicBezTo>
                <a:close/>
                <a:moveTo>
                  <a:pt x="13469" y="11781"/>
                </a:moveTo>
                <a:cubicBezTo>
                  <a:pt x="13406" y="11781"/>
                  <a:pt x="13438" y="11844"/>
                  <a:pt x="13438" y="11875"/>
                </a:cubicBezTo>
                <a:cubicBezTo>
                  <a:pt x="13469" y="11906"/>
                  <a:pt x="13406" y="11969"/>
                  <a:pt x="13469" y="12000"/>
                </a:cubicBezTo>
                <a:cubicBezTo>
                  <a:pt x="13531" y="12000"/>
                  <a:pt x="13531" y="11969"/>
                  <a:pt x="13531" y="11906"/>
                </a:cubicBezTo>
                <a:cubicBezTo>
                  <a:pt x="13531" y="11875"/>
                  <a:pt x="13531" y="11813"/>
                  <a:pt x="13469" y="11781"/>
                </a:cubicBezTo>
                <a:close/>
                <a:moveTo>
                  <a:pt x="5844" y="11719"/>
                </a:moveTo>
                <a:cubicBezTo>
                  <a:pt x="5813" y="11781"/>
                  <a:pt x="5750" y="11750"/>
                  <a:pt x="5688" y="11813"/>
                </a:cubicBezTo>
                <a:cubicBezTo>
                  <a:pt x="5750" y="11844"/>
                  <a:pt x="5813" y="11875"/>
                  <a:pt x="5875" y="11875"/>
                </a:cubicBezTo>
                <a:cubicBezTo>
                  <a:pt x="5875" y="11844"/>
                  <a:pt x="5875" y="11781"/>
                  <a:pt x="5844" y="11719"/>
                </a:cubicBezTo>
                <a:close/>
                <a:moveTo>
                  <a:pt x="5875" y="11875"/>
                </a:moveTo>
                <a:lnTo>
                  <a:pt x="5875" y="11875"/>
                </a:lnTo>
                <a:lnTo>
                  <a:pt x="5875" y="11875"/>
                </a:lnTo>
                <a:lnTo>
                  <a:pt x="5875" y="11875"/>
                </a:lnTo>
                <a:lnTo>
                  <a:pt x="5875" y="11875"/>
                </a:lnTo>
                <a:lnTo>
                  <a:pt x="5875" y="11875"/>
                </a:lnTo>
                <a:lnTo>
                  <a:pt x="5875" y="11875"/>
                </a:lnTo>
                <a:lnTo>
                  <a:pt x="5875" y="11875"/>
                </a:lnTo>
                <a:lnTo>
                  <a:pt x="5875" y="11875"/>
                </a:lnTo>
                <a:lnTo>
                  <a:pt x="5875" y="11875"/>
                </a:lnTo>
                <a:lnTo>
                  <a:pt x="5875" y="11875"/>
                </a:lnTo>
                <a:lnTo>
                  <a:pt x="5875" y="11875"/>
                </a:lnTo>
                <a:lnTo>
                  <a:pt x="5875" y="11876"/>
                </a:lnTo>
                <a:lnTo>
                  <a:pt x="5875" y="11876"/>
                </a:lnTo>
                <a:lnTo>
                  <a:pt x="5875" y="11876"/>
                </a:lnTo>
                <a:lnTo>
                  <a:pt x="5875" y="11876"/>
                </a:lnTo>
                <a:lnTo>
                  <a:pt x="5875" y="11876"/>
                </a:lnTo>
                <a:lnTo>
                  <a:pt x="5875" y="11876"/>
                </a:lnTo>
                <a:lnTo>
                  <a:pt x="5875" y="11876"/>
                </a:lnTo>
                <a:lnTo>
                  <a:pt x="5875" y="11876"/>
                </a:lnTo>
                <a:lnTo>
                  <a:pt x="5875" y="11876"/>
                </a:lnTo>
                <a:lnTo>
                  <a:pt x="5875" y="11876"/>
                </a:lnTo>
                <a:lnTo>
                  <a:pt x="5875" y="11876"/>
                </a:lnTo>
                <a:lnTo>
                  <a:pt x="5875" y="11876"/>
                </a:lnTo>
                <a:lnTo>
                  <a:pt x="5875" y="11876"/>
                </a:lnTo>
                <a:lnTo>
                  <a:pt x="5875" y="11877"/>
                </a:lnTo>
                <a:lnTo>
                  <a:pt x="5875" y="11877"/>
                </a:lnTo>
                <a:lnTo>
                  <a:pt x="5875" y="11877"/>
                </a:lnTo>
                <a:lnTo>
                  <a:pt x="5875" y="11877"/>
                </a:lnTo>
                <a:lnTo>
                  <a:pt x="5875" y="11877"/>
                </a:lnTo>
                <a:lnTo>
                  <a:pt x="5875" y="11877"/>
                </a:lnTo>
                <a:lnTo>
                  <a:pt x="5875" y="11877"/>
                </a:lnTo>
                <a:lnTo>
                  <a:pt x="5875" y="11878"/>
                </a:lnTo>
                <a:lnTo>
                  <a:pt x="5875" y="11878"/>
                </a:lnTo>
                <a:lnTo>
                  <a:pt x="5875" y="11878"/>
                </a:lnTo>
                <a:lnTo>
                  <a:pt x="5875" y="11878"/>
                </a:lnTo>
                <a:lnTo>
                  <a:pt x="5875" y="11878"/>
                </a:lnTo>
                <a:lnTo>
                  <a:pt x="5875" y="11878"/>
                </a:lnTo>
                <a:lnTo>
                  <a:pt x="5875" y="11879"/>
                </a:lnTo>
                <a:lnTo>
                  <a:pt x="5875" y="11879"/>
                </a:lnTo>
                <a:lnTo>
                  <a:pt x="5875" y="11879"/>
                </a:lnTo>
                <a:lnTo>
                  <a:pt x="5875" y="11879"/>
                </a:lnTo>
                <a:lnTo>
                  <a:pt x="5875" y="11880"/>
                </a:lnTo>
                <a:lnTo>
                  <a:pt x="5875" y="11880"/>
                </a:lnTo>
                <a:lnTo>
                  <a:pt x="5875" y="11880"/>
                </a:lnTo>
                <a:lnTo>
                  <a:pt x="5875" y="11880"/>
                </a:lnTo>
                <a:lnTo>
                  <a:pt x="5875" y="11880"/>
                </a:lnTo>
                <a:lnTo>
                  <a:pt x="5875" y="11881"/>
                </a:lnTo>
                <a:lnTo>
                  <a:pt x="5875" y="11881"/>
                </a:lnTo>
                <a:lnTo>
                  <a:pt x="5875" y="11881"/>
                </a:lnTo>
                <a:lnTo>
                  <a:pt x="5875" y="11881"/>
                </a:lnTo>
                <a:lnTo>
                  <a:pt x="5875" y="11882"/>
                </a:lnTo>
                <a:lnTo>
                  <a:pt x="5875" y="11882"/>
                </a:lnTo>
                <a:lnTo>
                  <a:pt x="5875" y="11882"/>
                </a:lnTo>
                <a:lnTo>
                  <a:pt x="5875" y="11882"/>
                </a:lnTo>
                <a:lnTo>
                  <a:pt x="5875" y="11883"/>
                </a:lnTo>
                <a:lnTo>
                  <a:pt x="5875" y="11883"/>
                </a:lnTo>
                <a:lnTo>
                  <a:pt x="5875" y="11883"/>
                </a:lnTo>
                <a:lnTo>
                  <a:pt x="5875" y="11884"/>
                </a:lnTo>
                <a:lnTo>
                  <a:pt x="5875" y="11884"/>
                </a:lnTo>
                <a:lnTo>
                  <a:pt x="5875" y="11884"/>
                </a:lnTo>
                <a:lnTo>
                  <a:pt x="5875" y="11885"/>
                </a:lnTo>
                <a:lnTo>
                  <a:pt x="5875" y="11885"/>
                </a:lnTo>
                <a:lnTo>
                  <a:pt x="5875" y="11885"/>
                </a:lnTo>
                <a:lnTo>
                  <a:pt x="5875" y="11886"/>
                </a:lnTo>
                <a:lnTo>
                  <a:pt x="5875" y="11886"/>
                </a:lnTo>
                <a:lnTo>
                  <a:pt x="5875" y="11887"/>
                </a:lnTo>
                <a:lnTo>
                  <a:pt x="5875" y="11887"/>
                </a:lnTo>
                <a:lnTo>
                  <a:pt x="5875" y="11887"/>
                </a:lnTo>
                <a:lnTo>
                  <a:pt x="5875" y="11888"/>
                </a:lnTo>
                <a:lnTo>
                  <a:pt x="5875" y="11888"/>
                </a:lnTo>
                <a:lnTo>
                  <a:pt x="5875" y="11888"/>
                </a:lnTo>
                <a:lnTo>
                  <a:pt x="5875" y="11889"/>
                </a:lnTo>
                <a:lnTo>
                  <a:pt x="5875" y="11889"/>
                </a:lnTo>
                <a:lnTo>
                  <a:pt x="5875" y="11889"/>
                </a:lnTo>
                <a:lnTo>
                  <a:pt x="5875" y="11890"/>
                </a:lnTo>
                <a:lnTo>
                  <a:pt x="5875" y="11890"/>
                </a:lnTo>
                <a:lnTo>
                  <a:pt x="5875" y="11891"/>
                </a:lnTo>
                <a:lnTo>
                  <a:pt x="5875" y="11891"/>
                </a:lnTo>
                <a:lnTo>
                  <a:pt x="5875" y="11892"/>
                </a:lnTo>
                <a:lnTo>
                  <a:pt x="5875" y="11892"/>
                </a:lnTo>
                <a:lnTo>
                  <a:pt x="5875" y="11892"/>
                </a:lnTo>
                <a:lnTo>
                  <a:pt x="5875" y="11893"/>
                </a:lnTo>
                <a:lnTo>
                  <a:pt x="5875" y="11893"/>
                </a:lnTo>
                <a:lnTo>
                  <a:pt x="5875" y="11894"/>
                </a:lnTo>
                <a:lnTo>
                  <a:pt x="5875" y="11894"/>
                </a:lnTo>
                <a:lnTo>
                  <a:pt x="5875" y="11894"/>
                </a:lnTo>
                <a:lnTo>
                  <a:pt x="5875" y="11895"/>
                </a:lnTo>
                <a:lnTo>
                  <a:pt x="5875" y="11895"/>
                </a:lnTo>
                <a:lnTo>
                  <a:pt x="5875" y="11896"/>
                </a:lnTo>
                <a:lnTo>
                  <a:pt x="5875" y="11896"/>
                </a:lnTo>
                <a:lnTo>
                  <a:pt x="5875" y="11897"/>
                </a:lnTo>
                <a:lnTo>
                  <a:pt x="5875" y="11897"/>
                </a:lnTo>
                <a:lnTo>
                  <a:pt x="5875" y="11897"/>
                </a:lnTo>
                <a:lnTo>
                  <a:pt x="5875" y="11898"/>
                </a:lnTo>
                <a:lnTo>
                  <a:pt x="5875" y="11898"/>
                </a:lnTo>
                <a:lnTo>
                  <a:pt x="5875" y="11899"/>
                </a:lnTo>
                <a:lnTo>
                  <a:pt x="5875" y="11899"/>
                </a:lnTo>
                <a:lnTo>
                  <a:pt x="5875" y="11900"/>
                </a:lnTo>
                <a:lnTo>
                  <a:pt x="5875" y="11900"/>
                </a:lnTo>
                <a:lnTo>
                  <a:pt x="5875" y="11900"/>
                </a:lnTo>
                <a:lnTo>
                  <a:pt x="5875" y="11901"/>
                </a:lnTo>
                <a:lnTo>
                  <a:pt x="5875" y="11901"/>
                </a:lnTo>
                <a:lnTo>
                  <a:pt x="5875" y="11902"/>
                </a:lnTo>
                <a:lnTo>
                  <a:pt x="5875" y="11902"/>
                </a:lnTo>
                <a:lnTo>
                  <a:pt x="5875" y="11902"/>
                </a:lnTo>
                <a:lnTo>
                  <a:pt x="5875" y="11903"/>
                </a:lnTo>
                <a:lnTo>
                  <a:pt x="5875" y="11903"/>
                </a:lnTo>
                <a:lnTo>
                  <a:pt x="5875" y="11904"/>
                </a:lnTo>
                <a:lnTo>
                  <a:pt x="5875" y="11904"/>
                </a:lnTo>
                <a:lnTo>
                  <a:pt x="5875" y="11904"/>
                </a:lnTo>
                <a:lnTo>
                  <a:pt x="5875" y="11904"/>
                </a:lnTo>
                <a:lnTo>
                  <a:pt x="5875" y="11905"/>
                </a:lnTo>
                <a:lnTo>
                  <a:pt x="5875" y="11905"/>
                </a:lnTo>
                <a:lnTo>
                  <a:pt x="5875" y="11905"/>
                </a:lnTo>
                <a:lnTo>
                  <a:pt x="5875" y="11905"/>
                </a:lnTo>
                <a:lnTo>
                  <a:pt x="5875" y="11906"/>
                </a:lnTo>
                <a:lnTo>
                  <a:pt x="5875" y="11906"/>
                </a:lnTo>
                <a:lnTo>
                  <a:pt x="5875" y="11906"/>
                </a:lnTo>
                <a:lnTo>
                  <a:pt x="5875" y="11906"/>
                </a:lnTo>
                <a:lnTo>
                  <a:pt x="5875" y="11906"/>
                </a:lnTo>
                <a:lnTo>
                  <a:pt x="5875" y="11906"/>
                </a:lnTo>
                <a:lnTo>
                  <a:pt x="5875" y="11906"/>
                </a:lnTo>
                <a:lnTo>
                  <a:pt x="5875" y="11875"/>
                </a:lnTo>
                <a:close/>
                <a:moveTo>
                  <a:pt x="5875" y="11906"/>
                </a:moveTo>
                <a:cubicBezTo>
                  <a:pt x="5875" y="11938"/>
                  <a:pt x="5813" y="11938"/>
                  <a:pt x="5844" y="12000"/>
                </a:cubicBezTo>
                <a:cubicBezTo>
                  <a:pt x="5906" y="12000"/>
                  <a:pt x="5969" y="12000"/>
                  <a:pt x="6031" y="12000"/>
                </a:cubicBezTo>
                <a:cubicBezTo>
                  <a:pt x="6125" y="12000"/>
                  <a:pt x="6156" y="11938"/>
                  <a:pt x="6156" y="11906"/>
                </a:cubicBezTo>
                <a:cubicBezTo>
                  <a:pt x="6156" y="11844"/>
                  <a:pt x="6094" y="11844"/>
                  <a:pt x="6031" y="11844"/>
                </a:cubicBezTo>
                <a:lnTo>
                  <a:pt x="6031" y="11844"/>
                </a:lnTo>
                <a:cubicBezTo>
                  <a:pt x="5969" y="11844"/>
                  <a:pt x="5938" y="11906"/>
                  <a:pt x="5875" y="11906"/>
                </a:cubicBezTo>
                <a:close/>
                <a:moveTo>
                  <a:pt x="7469" y="9906"/>
                </a:moveTo>
                <a:cubicBezTo>
                  <a:pt x="7469" y="9969"/>
                  <a:pt x="7531" y="9969"/>
                  <a:pt x="7563" y="9969"/>
                </a:cubicBezTo>
                <a:cubicBezTo>
                  <a:pt x="7594" y="9969"/>
                  <a:pt x="7688" y="10000"/>
                  <a:pt x="7688" y="9906"/>
                </a:cubicBezTo>
                <a:cubicBezTo>
                  <a:pt x="7656" y="9875"/>
                  <a:pt x="7625" y="9875"/>
                  <a:pt x="7563" y="9875"/>
                </a:cubicBezTo>
                <a:cubicBezTo>
                  <a:pt x="7531" y="9906"/>
                  <a:pt x="7469" y="9844"/>
                  <a:pt x="7469" y="9906"/>
                </a:cubicBezTo>
                <a:close/>
                <a:moveTo>
                  <a:pt x="7844" y="9781"/>
                </a:moveTo>
                <a:cubicBezTo>
                  <a:pt x="7750" y="9719"/>
                  <a:pt x="7625" y="9781"/>
                  <a:pt x="7500" y="9750"/>
                </a:cubicBezTo>
                <a:cubicBezTo>
                  <a:pt x="7500" y="9750"/>
                  <a:pt x="7469" y="9781"/>
                  <a:pt x="7469" y="9813"/>
                </a:cubicBezTo>
                <a:cubicBezTo>
                  <a:pt x="7500" y="9813"/>
                  <a:pt x="7531" y="9813"/>
                  <a:pt x="7531" y="9813"/>
                </a:cubicBezTo>
                <a:cubicBezTo>
                  <a:pt x="7625" y="9750"/>
                  <a:pt x="7688" y="9750"/>
                  <a:pt x="7750" y="9813"/>
                </a:cubicBezTo>
                <a:cubicBezTo>
                  <a:pt x="7781" y="9813"/>
                  <a:pt x="7844" y="9844"/>
                  <a:pt x="7844" y="9781"/>
                </a:cubicBezTo>
                <a:close/>
                <a:moveTo>
                  <a:pt x="21156" y="14906"/>
                </a:moveTo>
                <a:cubicBezTo>
                  <a:pt x="21250" y="15000"/>
                  <a:pt x="21344" y="14969"/>
                  <a:pt x="21438" y="14969"/>
                </a:cubicBezTo>
                <a:cubicBezTo>
                  <a:pt x="21344" y="14906"/>
                  <a:pt x="21281" y="14875"/>
                  <a:pt x="21156" y="14906"/>
                </a:cubicBezTo>
                <a:close/>
                <a:moveTo>
                  <a:pt x="3344" y="12906"/>
                </a:moveTo>
                <a:cubicBezTo>
                  <a:pt x="3250" y="12938"/>
                  <a:pt x="3219" y="12969"/>
                  <a:pt x="3250" y="13063"/>
                </a:cubicBezTo>
                <a:cubicBezTo>
                  <a:pt x="3313" y="13063"/>
                  <a:pt x="3313" y="12969"/>
                  <a:pt x="3375" y="13000"/>
                </a:cubicBezTo>
                <a:cubicBezTo>
                  <a:pt x="3406" y="13000"/>
                  <a:pt x="3438" y="13000"/>
                  <a:pt x="3438" y="12969"/>
                </a:cubicBezTo>
                <a:cubicBezTo>
                  <a:pt x="3406" y="12906"/>
                  <a:pt x="3375" y="12906"/>
                  <a:pt x="3344" y="12906"/>
                </a:cubicBezTo>
                <a:close/>
                <a:moveTo>
                  <a:pt x="8531" y="10813"/>
                </a:moveTo>
                <a:cubicBezTo>
                  <a:pt x="8500" y="10938"/>
                  <a:pt x="8375" y="10875"/>
                  <a:pt x="8344" y="10969"/>
                </a:cubicBezTo>
                <a:cubicBezTo>
                  <a:pt x="8531" y="11000"/>
                  <a:pt x="8563" y="10969"/>
                  <a:pt x="8531" y="10813"/>
                </a:cubicBezTo>
                <a:close/>
                <a:moveTo>
                  <a:pt x="23000" y="2688"/>
                </a:moveTo>
                <a:cubicBezTo>
                  <a:pt x="22938" y="2594"/>
                  <a:pt x="22875" y="2532"/>
                  <a:pt x="22750" y="2563"/>
                </a:cubicBezTo>
                <a:cubicBezTo>
                  <a:pt x="22813" y="2657"/>
                  <a:pt x="22906" y="2688"/>
                  <a:pt x="23000" y="2688"/>
                </a:cubicBezTo>
                <a:close/>
                <a:moveTo>
                  <a:pt x="21719" y="15094"/>
                </a:moveTo>
                <a:cubicBezTo>
                  <a:pt x="21781" y="15094"/>
                  <a:pt x="21875" y="15188"/>
                  <a:pt x="21938" y="15063"/>
                </a:cubicBezTo>
                <a:cubicBezTo>
                  <a:pt x="21844" y="15063"/>
                  <a:pt x="21781" y="15063"/>
                  <a:pt x="21688" y="15000"/>
                </a:cubicBezTo>
                <a:cubicBezTo>
                  <a:pt x="21688" y="15031"/>
                  <a:pt x="21656" y="15094"/>
                  <a:pt x="21719" y="15094"/>
                </a:cubicBezTo>
                <a:close/>
                <a:moveTo>
                  <a:pt x="18375" y="2188"/>
                </a:moveTo>
                <a:cubicBezTo>
                  <a:pt x="18406" y="2188"/>
                  <a:pt x="18406" y="2157"/>
                  <a:pt x="18406" y="2125"/>
                </a:cubicBezTo>
                <a:cubicBezTo>
                  <a:pt x="18344" y="2094"/>
                  <a:pt x="18313" y="2063"/>
                  <a:pt x="18250" y="2063"/>
                </a:cubicBezTo>
                <a:cubicBezTo>
                  <a:pt x="18219" y="2032"/>
                  <a:pt x="18188" y="2063"/>
                  <a:pt x="18188" y="2125"/>
                </a:cubicBezTo>
                <a:cubicBezTo>
                  <a:pt x="18219" y="2188"/>
                  <a:pt x="18313" y="2125"/>
                  <a:pt x="18375" y="2188"/>
                </a:cubicBezTo>
                <a:close/>
                <a:moveTo>
                  <a:pt x="12969" y="11031"/>
                </a:moveTo>
                <a:cubicBezTo>
                  <a:pt x="13063" y="11031"/>
                  <a:pt x="13156" y="11031"/>
                  <a:pt x="13219" y="10938"/>
                </a:cubicBezTo>
                <a:cubicBezTo>
                  <a:pt x="13125" y="10938"/>
                  <a:pt x="13063" y="10938"/>
                  <a:pt x="12969" y="10938"/>
                </a:cubicBezTo>
                <a:cubicBezTo>
                  <a:pt x="12938" y="10938"/>
                  <a:pt x="12906" y="10906"/>
                  <a:pt x="12906" y="10938"/>
                </a:cubicBezTo>
                <a:cubicBezTo>
                  <a:pt x="12875" y="11000"/>
                  <a:pt x="12938" y="11031"/>
                  <a:pt x="12969" y="11031"/>
                </a:cubicBezTo>
                <a:close/>
                <a:moveTo>
                  <a:pt x="6719" y="10125"/>
                </a:moveTo>
                <a:cubicBezTo>
                  <a:pt x="6625" y="10125"/>
                  <a:pt x="6563" y="10125"/>
                  <a:pt x="6469" y="10188"/>
                </a:cubicBezTo>
                <a:cubicBezTo>
                  <a:pt x="6625" y="10219"/>
                  <a:pt x="6625" y="10219"/>
                  <a:pt x="6719" y="10125"/>
                </a:cubicBezTo>
                <a:close/>
                <a:moveTo>
                  <a:pt x="2000" y="13688"/>
                </a:moveTo>
                <a:cubicBezTo>
                  <a:pt x="1906" y="13719"/>
                  <a:pt x="1844" y="13750"/>
                  <a:pt x="1781" y="13781"/>
                </a:cubicBezTo>
                <a:cubicBezTo>
                  <a:pt x="1750" y="13813"/>
                  <a:pt x="1781" y="13844"/>
                  <a:pt x="1781" y="13844"/>
                </a:cubicBezTo>
                <a:cubicBezTo>
                  <a:pt x="1844" y="13844"/>
                  <a:pt x="2000" y="13750"/>
                  <a:pt x="2031" y="13719"/>
                </a:cubicBezTo>
                <a:cubicBezTo>
                  <a:pt x="2000" y="13719"/>
                  <a:pt x="2000" y="13688"/>
                  <a:pt x="2000" y="13688"/>
                </a:cubicBezTo>
                <a:close/>
                <a:moveTo>
                  <a:pt x="8125" y="11531"/>
                </a:moveTo>
                <a:cubicBezTo>
                  <a:pt x="8063" y="11531"/>
                  <a:pt x="8094" y="11625"/>
                  <a:pt x="8063" y="11656"/>
                </a:cubicBezTo>
                <a:cubicBezTo>
                  <a:pt x="8031" y="11656"/>
                  <a:pt x="8063" y="11688"/>
                  <a:pt x="8094" y="11688"/>
                </a:cubicBezTo>
                <a:cubicBezTo>
                  <a:pt x="8125" y="11656"/>
                  <a:pt x="8219" y="11688"/>
                  <a:pt x="8219" y="11625"/>
                </a:cubicBezTo>
                <a:cubicBezTo>
                  <a:pt x="8219" y="11594"/>
                  <a:pt x="8156" y="11563"/>
                  <a:pt x="8125" y="11531"/>
                </a:cubicBezTo>
                <a:close/>
                <a:moveTo>
                  <a:pt x="22406" y="15031"/>
                </a:moveTo>
                <a:cubicBezTo>
                  <a:pt x="22375" y="15031"/>
                  <a:pt x="22344" y="15063"/>
                  <a:pt x="22344" y="15094"/>
                </a:cubicBezTo>
                <a:cubicBezTo>
                  <a:pt x="22344" y="15188"/>
                  <a:pt x="22406" y="15125"/>
                  <a:pt x="22469" y="15156"/>
                </a:cubicBezTo>
                <a:cubicBezTo>
                  <a:pt x="22500" y="15125"/>
                  <a:pt x="22563" y="15188"/>
                  <a:pt x="22563" y="15125"/>
                </a:cubicBezTo>
                <a:cubicBezTo>
                  <a:pt x="22563" y="15031"/>
                  <a:pt x="22469" y="15031"/>
                  <a:pt x="22406" y="15031"/>
                </a:cubicBezTo>
                <a:close/>
                <a:moveTo>
                  <a:pt x="22094" y="14656"/>
                </a:moveTo>
                <a:cubicBezTo>
                  <a:pt x="22125" y="14656"/>
                  <a:pt x="22188" y="14656"/>
                  <a:pt x="22188" y="14594"/>
                </a:cubicBezTo>
                <a:cubicBezTo>
                  <a:pt x="22188" y="14531"/>
                  <a:pt x="22125" y="14563"/>
                  <a:pt x="22094" y="14563"/>
                </a:cubicBezTo>
                <a:cubicBezTo>
                  <a:pt x="22063" y="14563"/>
                  <a:pt x="22000" y="14531"/>
                  <a:pt x="22000" y="14594"/>
                </a:cubicBezTo>
                <a:cubicBezTo>
                  <a:pt x="22000" y="14656"/>
                  <a:pt x="22031" y="14688"/>
                  <a:pt x="22094" y="14656"/>
                </a:cubicBezTo>
                <a:close/>
                <a:moveTo>
                  <a:pt x="7813" y="10344"/>
                </a:moveTo>
                <a:cubicBezTo>
                  <a:pt x="7750" y="10375"/>
                  <a:pt x="7688" y="10313"/>
                  <a:pt x="7625" y="10375"/>
                </a:cubicBezTo>
                <a:cubicBezTo>
                  <a:pt x="7656" y="10438"/>
                  <a:pt x="7750" y="10438"/>
                  <a:pt x="7813" y="10438"/>
                </a:cubicBezTo>
                <a:cubicBezTo>
                  <a:pt x="7844" y="10438"/>
                  <a:pt x="7875" y="10438"/>
                  <a:pt x="7875" y="10375"/>
                </a:cubicBezTo>
                <a:cubicBezTo>
                  <a:pt x="7875" y="10344"/>
                  <a:pt x="7844" y="10344"/>
                  <a:pt x="7813" y="10344"/>
                </a:cubicBezTo>
                <a:close/>
                <a:moveTo>
                  <a:pt x="25438" y="2813"/>
                </a:moveTo>
                <a:cubicBezTo>
                  <a:pt x="25375" y="2813"/>
                  <a:pt x="25313" y="2750"/>
                  <a:pt x="25250" y="2844"/>
                </a:cubicBezTo>
                <a:cubicBezTo>
                  <a:pt x="25250" y="2844"/>
                  <a:pt x="25250" y="2906"/>
                  <a:pt x="25250" y="2906"/>
                </a:cubicBezTo>
                <a:cubicBezTo>
                  <a:pt x="25344" y="2938"/>
                  <a:pt x="25406" y="2906"/>
                  <a:pt x="25438" y="2813"/>
                </a:cubicBezTo>
                <a:close/>
                <a:moveTo>
                  <a:pt x="12219" y="11594"/>
                </a:moveTo>
                <a:cubicBezTo>
                  <a:pt x="12344" y="11656"/>
                  <a:pt x="12438" y="11688"/>
                  <a:pt x="12594" y="11625"/>
                </a:cubicBezTo>
                <a:cubicBezTo>
                  <a:pt x="12469" y="11594"/>
                  <a:pt x="12375" y="11563"/>
                  <a:pt x="12219" y="11594"/>
                </a:cubicBezTo>
                <a:close/>
                <a:moveTo>
                  <a:pt x="23750" y="3000"/>
                </a:moveTo>
                <a:cubicBezTo>
                  <a:pt x="23781" y="3000"/>
                  <a:pt x="23813" y="2969"/>
                  <a:pt x="23813" y="2938"/>
                </a:cubicBezTo>
                <a:cubicBezTo>
                  <a:pt x="23813" y="2875"/>
                  <a:pt x="23844" y="2844"/>
                  <a:pt x="23906" y="2813"/>
                </a:cubicBezTo>
                <a:cubicBezTo>
                  <a:pt x="23844" y="2782"/>
                  <a:pt x="23813" y="2719"/>
                  <a:pt x="23719" y="2750"/>
                </a:cubicBezTo>
                <a:cubicBezTo>
                  <a:pt x="23781" y="2782"/>
                  <a:pt x="23813" y="2844"/>
                  <a:pt x="23750" y="2906"/>
                </a:cubicBezTo>
                <a:cubicBezTo>
                  <a:pt x="23719" y="2938"/>
                  <a:pt x="23688" y="2969"/>
                  <a:pt x="23750" y="3000"/>
                </a:cubicBezTo>
                <a:close/>
                <a:moveTo>
                  <a:pt x="11500" y="11531"/>
                </a:moveTo>
                <a:cubicBezTo>
                  <a:pt x="11469" y="11531"/>
                  <a:pt x="11438" y="11563"/>
                  <a:pt x="11438" y="11563"/>
                </a:cubicBezTo>
                <a:cubicBezTo>
                  <a:pt x="11438" y="11625"/>
                  <a:pt x="11469" y="11625"/>
                  <a:pt x="11500" y="11625"/>
                </a:cubicBezTo>
                <a:cubicBezTo>
                  <a:pt x="11594" y="11625"/>
                  <a:pt x="11656" y="11625"/>
                  <a:pt x="11750" y="11594"/>
                </a:cubicBezTo>
                <a:cubicBezTo>
                  <a:pt x="11656" y="11563"/>
                  <a:pt x="11594" y="11531"/>
                  <a:pt x="11500" y="11531"/>
                </a:cubicBezTo>
                <a:close/>
                <a:moveTo>
                  <a:pt x="6156" y="9813"/>
                </a:moveTo>
                <a:cubicBezTo>
                  <a:pt x="6281" y="9813"/>
                  <a:pt x="6375" y="9813"/>
                  <a:pt x="6500" y="9719"/>
                </a:cubicBezTo>
                <a:cubicBezTo>
                  <a:pt x="6313" y="9688"/>
                  <a:pt x="6250" y="9719"/>
                  <a:pt x="6156" y="9813"/>
                </a:cubicBezTo>
                <a:close/>
                <a:moveTo>
                  <a:pt x="6313" y="9563"/>
                </a:moveTo>
                <a:cubicBezTo>
                  <a:pt x="6438" y="9594"/>
                  <a:pt x="6531" y="9594"/>
                  <a:pt x="6656" y="9500"/>
                </a:cubicBezTo>
                <a:cubicBezTo>
                  <a:pt x="6531" y="9469"/>
                  <a:pt x="6438" y="9531"/>
                  <a:pt x="6313" y="9563"/>
                </a:cubicBezTo>
                <a:close/>
                <a:moveTo>
                  <a:pt x="5031" y="12219"/>
                </a:moveTo>
                <a:cubicBezTo>
                  <a:pt x="5000" y="12250"/>
                  <a:pt x="4938" y="12250"/>
                  <a:pt x="4938" y="12313"/>
                </a:cubicBezTo>
                <a:cubicBezTo>
                  <a:pt x="4969" y="12344"/>
                  <a:pt x="5031" y="12344"/>
                  <a:pt x="5063" y="12313"/>
                </a:cubicBezTo>
                <a:cubicBezTo>
                  <a:pt x="5125" y="12281"/>
                  <a:pt x="5188" y="12250"/>
                  <a:pt x="5156" y="12188"/>
                </a:cubicBezTo>
                <a:cubicBezTo>
                  <a:pt x="5125" y="12125"/>
                  <a:pt x="5063" y="12219"/>
                  <a:pt x="5031" y="12219"/>
                </a:cubicBezTo>
                <a:close/>
                <a:moveTo>
                  <a:pt x="6219" y="11625"/>
                </a:moveTo>
                <a:cubicBezTo>
                  <a:pt x="6125" y="11656"/>
                  <a:pt x="6031" y="11688"/>
                  <a:pt x="5969" y="11750"/>
                </a:cubicBezTo>
                <a:cubicBezTo>
                  <a:pt x="6125" y="11844"/>
                  <a:pt x="6188" y="11781"/>
                  <a:pt x="6219" y="11625"/>
                </a:cubicBezTo>
                <a:close/>
                <a:moveTo>
                  <a:pt x="23406" y="1875"/>
                </a:moveTo>
                <a:cubicBezTo>
                  <a:pt x="23281" y="1875"/>
                  <a:pt x="23188" y="1875"/>
                  <a:pt x="23094" y="1813"/>
                </a:cubicBezTo>
                <a:cubicBezTo>
                  <a:pt x="23094" y="1813"/>
                  <a:pt x="23063" y="1813"/>
                  <a:pt x="23063" y="1844"/>
                </a:cubicBezTo>
                <a:cubicBezTo>
                  <a:pt x="23063" y="1844"/>
                  <a:pt x="23063" y="1875"/>
                  <a:pt x="23063" y="1875"/>
                </a:cubicBezTo>
                <a:cubicBezTo>
                  <a:pt x="23125" y="1969"/>
                  <a:pt x="23313" y="1969"/>
                  <a:pt x="23406" y="1875"/>
                </a:cubicBezTo>
                <a:close/>
                <a:moveTo>
                  <a:pt x="3656" y="2906"/>
                </a:moveTo>
                <a:cubicBezTo>
                  <a:pt x="3500" y="2750"/>
                  <a:pt x="3406" y="2719"/>
                  <a:pt x="3344" y="2875"/>
                </a:cubicBezTo>
                <a:cubicBezTo>
                  <a:pt x="3438" y="2782"/>
                  <a:pt x="3531" y="2938"/>
                  <a:pt x="3656" y="2906"/>
                </a:cubicBezTo>
                <a:close/>
                <a:moveTo>
                  <a:pt x="2875" y="3750"/>
                </a:moveTo>
                <a:cubicBezTo>
                  <a:pt x="2906" y="3750"/>
                  <a:pt x="2938" y="3750"/>
                  <a:pt x="2938" y="3719"/>
                </a:cubicBezTo>
                <a:cubicBezTo>
                  <a:pt x="2906" y="3688"/>
                  <a:pt x="2969" y="3656"/>
                  <a:pt x="2938" y="3625"/>
                </a:cubicBezTo>
                <a:cubicBezTo>
                  <a:pt x="2938" y="3563"/>
                  <a:pt x="2906" y="3531"/>
                  <a:pt x="2875" y="3500"/>
                </a:cubicBezTo>
                <a:cubicBezTo>
                  <a:pt x="2844" y="3500"/>
                  <a:pt x="2813" y="3500"/>
                  <a:pt x="2813" y="3531"/>
                </a:cubicBezTo>
                <a:cubicBezTo>
                  <a:pt x="2875" y="3594"/>
                  <a:pt x="2813" y="3656"/>
                  <a:pt x="2813" y="3719"/>
                </a:cubicBezTo>
                <a:cubicBezTo>
                  <a:pt x="2813" y="3750"/>
                  <a:pt x="2844" y="3750"/>
                  <a:pt x="2875" y="3750"/>
                </a:cubicBezTo>
                <a:close/>
                <a:moveTo>
                  <a:pt x="8188" y="10500"/>
                </a:moveTo>
                <a:cubicBezTo>
                  <a:pt x="8188" y="10469"/>
                  <a:pt x="8156" y="10469"/>
                  <a:pt x="8125" y="10469"/>
                </a:cubicBezTo>
                <a:cubicBezTo>
                  <a:pt x="8063" y="10500"/>
                  <a:pt x="8031" y="10563"/>
                  <a:pt x="7969" y="10563"/>
                </a:cubicBezTo>
                <a:cubicBezTo>
                  <a:pt x="7938" y="10531"/>
                  <a:pt x="7906" y="10500"/>
                  <a:pt x="7906" y="10563"/>
                </a:cubicBezTo>
                <a:cubicBezTo>
                  <a:pt x="7906" y="10594"/>
                  <a:pt x="7906" y="10625"/>
                  <a:pt x="7969" y="10656"/>
                </a:cubicBezTo>
                <a:cubicBezTo>
                  <a:pt x="8063" y="10656"/>
                  <a:pt x="8094" y="10594"/>
                  <a:pt x="8156" y="10563"/>
                </a:cubicBezTo>
                <a:cubicBezTo>
                  <a:pt x="8188" y="10531"/>
                  <a:pt x="8219" y="10531"/>
                  <a:pt x="8188" y="10500"/>
                </a:cubicBezTo>
                <a:close/>
                <a:moveTo>
                  <a:pt x="6094" y="10125"/>
                </a:moveTo>
                <a:cubicBezTo>
                  <a:pt x="6125" y="10125"/>
                  <a:pt x="6125" y="10063"/>
                  <a:pt x="6125" y="10031"/>
                </a:cubicBezTo>
                <a:cubicBezTo>
                  <a:pt x="6125" y="10000"/>
                  <a:pt x="6125" y="10000"/>
                  <a:pt x="6094" y="10000"/>
                </a:cubicBezTo>
                <a:cubicBezTo>
                  <a:pt x="6031" y="10000"/>
                  <a:pt x="5969" y="10063"/>
                  <a:pt x="5938" y="10125"/>
                </a:cubicBezTo>
                <a:cubicBezTo>
                  <a:pt x="5906" y="10188"/>
                  <a:pt x="5938" y="10219"/>
                  <a:pt x="6000" y="10281"/>
                </a:cubicBezTo>
                <a:cubicBezTo>
                  <a:pt x="6000" y="10188"/>
                  <a:pt x="6031" y="10125"/>
                  <a:pt x="6094" y="10125"/>
                </a:cubicBezTo>
                <a:close/>
                <a:moveTo>
                  <a:pt x="6406" y="10500"/>
                </a:moveTo>
                <a:cubicBezTo>
                  <a:pt x="6375" y="10500"/>
                  <a:pt x="6344" y="10500"/>
                  <a:pt x="6313" y="10500"/>
                </a:cubicBezTo>
                <a:cubicBezTo>
                  <a:pt x="6313" y="10563"/>
                  <a:pt x="6344" y="10625"/>
                  <a:pt x="6313" y="10656"/>
                </a:cubicBezTo>
                <a:cubicBezTo>
                  <a:pt x="6344" y="10656"/>
                  <a:pt x="6375" y="10656"/>
                  <a:pt x="6375" y="10656"/>
                </a:cubicBezTo>
                <a:cubicBezTo>
                  <a:pt x="6375" y="10688"/>
                  <a:pt x="6375" y="10688"/>
                  <a:pt x="6375" y="10688"/>
                </a:cubicBezTo>
                <a:cubicBezTo>
                  <a:pt x="6406" y="10688"/>
                  <a:pt x="6406" y="10688"/>
                  <a:pt x="6406" y="10688"/>
                </a:cubicBezTo>
                <a:cubicBezTo>
                  <a:pt x="6438" y="10719"/>
                  <a:pt x="6438" y="10750"/>
                  <a:pt x="6469" y="10750"/>
                </a:cubicBezTo>
                <a:cubicBezTo>
                  <a:pt x="6531" y="10719"/>
                  <a:pt x="6563" y="10719"/>
                  <a:pt x="6625" y="10688"/>
                </a:cubicBezTo>
                <a:cubicBezTo>
                  <a:pt x="6625" y="10688"/>
                  <a:pt x="6625" y="10688"/>
                  <a:pt x="6625" y="10688"/>
                </a:cubicBezTo>
                <a:cubicBezTo>
                  <a:pt x="6656" y="10625"/>
                  <a:pt x="6594" y="10625"/>
                  <a:pt x="6563" y="10656"/>
                </a:cubicBezTo>
                <a:lnTo>
                  <a:pt x="6563" y="10656"/>
                </a:lnTo>
                <a:cubicBezTo>
                  <a:pt x="6531" y="10656"/>
                  <a:pt x="6469" y="10688"/>
                  <a:pt x="6406" y="10688"/>
                </a:cubicBezTo>
                <a:cubicBezTo>
                  <a:pt x="6406" y="10688"/>
                  <a:pt x="6406" y="10656"/>
                  <a:pt x="6375" y="10656"/>
                </a:cubicBezTo>
                <a:cubicBezTo>
                  <a:pt x="6406" y="10625"/>
                  <a:pt x="6406" y="10594"/>
                  <a:pt x="6406" y="10563"/>
                </a:cubicBezTo>
                <a:cubicBezTo>
                  <a:pt x="6438" y="10531"/>
                  <a:pt x="6438" y="10500"/>
                  <a:pt x="6406" y="10500"/>
                </a:cubicBezTo>
                <a:close/>
                <a:moveTo>
                  <a:pt x="31281" y="15531"/>
                </a:moveTo>
                <a:cubicBezTo>
                  <a:pt x="31313" y="15531"/>
                  <a:pt x="31375" y="15594"/>
                  <a:pt x="31375" y="15500"/>
                </a:cubicBezTo>
                <a:cubicBezTo>
                  <a:pt x="31375" y="15438"/>
                  <a:pt x="31438" y="15438"/>
                  <a:pt x="31500" y="15438"/>
                </a:cubicBezTo>
                <a:cubicBezTo>
                  <a:pt x="31563" y="15406"/>
                  <a:pt x="31594" y="15406"/>
                  <a:pt x="31625" y="15313"/>
                </a:cubicBezTo>
                <a:cubicBezTo>
                  <a:pt x="31500" y="15344"/>
                  <a:pt x="31406" y="15375"/>
                  <a:pt x="31313" y="15438"/>
                </a:cubicBezTo>
                <a:cubicBezTo>
                  <a:pt x="31281" y="15438"/>
                  <a:pt x="31250" y="15500"/>
                  <a:pt x="31281" y="15531"/>
                </a:cubicBezTo>
                <a:close/>
                <a:moveTo>
                  <a:pt x="1313" y="10281"/>
                </a:moveTo>
                <a:cubicBezTo>
                  <a:pt x="1344" y="10281"/>
                  <a:pt x="1344" y="10250"/>
                  <a:pt x="1344" y="10219"/>
                </a:cubicBezTo>
                <a:cubicBezTo>
                  <a:pt x="1313" y="10188"/>
                  <a:pt x="1344" y="10125"/>
                  <a:pt x="1281" y="10156"/>
                </a:cubicBezTo>
                <a:cubicBezTo>
                  <a:pt x="1219" y="10156"/>
                  <a:pt x="1156" y="10188"/>
                  <a:pt x="1156" y="10250"/>
                </a:cubicBezTo>
                <a:cubicBezTo>
                  <a:pt x="1188" y="10313"/>
                  <a:pt x="1188" y="10344"/>
                  <a:pt x="1156" y="10375"/>
                </a:cubicBezTo>
                <a:cubicBezTo>
                  <a:pt x="1156" y="10406"/>
                  <a:pt x="1156" y="10469"/>
                  <a:pt x="1188" y="10469"/>
                </a:cubicBezTo>
                <a:cubicBezTo>
                  <a:pt x="1219" y="10469"/>
                  <a:pt x="1250" y="10438"/>
                  <a:pt x="1250" y="10406"/>
                </a:cubicBezTo>
                <a:cubicBezTo>
                  <a:pt x="1250" y="10344"/>
                  <a:pt x="1219" y="10281"/>
                  <a:pt x="1313" y="10281"/>
                </a:cubicBezTo>
                <a:close/>
                <a:moveTo>
                  <a:pt x="17438" y="13156"/>
                </a:moveTo>
                <a:cubicBezTo>
                  <a:pt x="17531" y="13125"/>
                  <a:pt x="17656" y="13156"/>
                  <a:pt x="17781" y="13063"/>
                </a:cubicBezTo>
                <a:cubicBezTo>
                  <a:pt x="17656" y="13063"/>
                  <a:pt x="17531" y="13063"/>
                  <a:pt x="17438" y="13031"/>
                </a:cubicBezTo>
                <a:cubicBezTo>
                  <a:pt x="17406" y="13031"/>
                  <a:pt x="17375" y="13063"/>
                  <a:pt x="17344" y="13094"/>
                </a:cubicBezTo>
                <a:cubicBezTo>
                  <a:pt x="17375" y="13094"/>
                  <a:pt x="17375" y="13156"/>
                  <a:pt x="17438" y="13156"/>
                </a:cubicBezTo>
                <a:close/>
                <a:moveTo>
                  <a:pt x="8750" y="10875"/>
                </a:moveTo>
                <a:cubicBezTo>
                  <a:pt x="8719" y="10906"/>
                  <a:pt x="8719" y="10906"/>
                  <a:pt x="8719" y="10938"/>
                </a:cubicBezTo>
                <a:cubicBezTo>
                  <a:pt x="8719" y="10969"/>
                  <a:pt x="8750" y="10969"/>
                  <a:pt x="8750" y="10969"/>
                </a:cubicBezTo>
                <a:cubicBezTo>
                  <a:pt x="8875" y="10938"/>
                  <a:pt x="9000" y="10938"/>
                  <a:pt x="9156" y="10938"/>
                </a:cubicBezTo>
                <a:cubicBezTo>
                  <a:pt x="9000" y="10781"/>
                  <a:pt x="8875" y="10781"/>
                  <a:pt x="8750" y="10875"/>
                </a:cubicBezTo>
                <a:close/>
                <a:moveTo>
                  <a:pt x="7188" y="10250"/>
                </a:moveTo>
                <a:cubicBezTo>
                  <a:pt x="7344" y="10188"/>
                  <a:pt x="7531" y="10219"/>
                  <a:pt x="7656" y="10063"/>
                </a:cubicBezTo>
                <a:cubicBezTo>
                  <a:pt x="7406" y="10094"/>
                  <a:pt x="7219" y="10156"/>
                  <a:pt x="7188" y="10250"/>
                </a:cubicBezTo>
                <a:close/>
                <a:moveTo>
                  <a:pt x="9781" y="10125"/>
                </a:moveTo>
                <a:cubicBezTo>
                  <a:pt x="9563" y="10125"/>
                  <a:pt x="9313" y="10125"/>
                  <a:pt x="9094" y="10125"/>
                </a:cubicBezTo>
                <a:cubicBezTo>
                  <a:pt x="9313" y="10188"/>
                  <a:pt x="9563" y="10250"/>
                  <a:pt x="9781" y="10125"/>
                </a:cubicBezTo>
                <a:close/>
                <a:moveTo>
                  <a:pt x="5250" y="10813"/>
                </a:moveTo>
                <a:cubicBezTo>
                  <a:pt x="5094" y="10813"/>
                  <a:pt x="4938" y="10813"/>
                  <a:pt x="4875" y="11000"/>
                </a:cubicBezTo>
                <a:cubicBezTo>
                  <a:pt x="4938" y="11000"/>
                  <a:pt x="5000" y="10969"/>
                  <a:pt x="5031" y="11000"/>
                </a:cubicBezTo>
                <a:cubicBezTo>
                  <a:pt x="5094" y="11063"/>
                  <a:pt x="5094" y="11063"/>
                  <a:pt x="5188" y="11000"/>
                </a:cubicBezTo>
                <a:cubicBezTo>
                  <a:pt x="5000" y="10875"/>
                  <a:pt x="5219" y="10875"/>
                  <a:pt x="5250" y="10813"/>
                </a:cubicBezTo>
                <a:close/>
                <a:moveTo>
                  <a:pt x="14281" y="11906"/>
                </a:moveTo>
                <a:cubicBezTo>
                  <a:pt x="14156" y="12000"/>
                  <a:pt x="14000" y="11844"/>
                  <a:pt x="13875" y="11906"/>
                </a:cubicBezTo>
                <a:lnTo>
                  <a:pt x="13875" y="11906"/>
                </a:lnTo>
                <a:cubicBezTo>
                  <a:pt x="13969" y="12063"/>
                  <a:pt x="14094" y="12031"/>
                  <a:pt x="14188" y="12031"/>
                </a:cubicBezTo>
                <a:cubicBezTo>
                  <a:pt x="14281" y="12031"/>
                  <a:pt x="14313" y="12000"/>
                  <a:pt x="14281" y="11906"/>
                </a:cubicBezTo>
                <a:close/>
                <a:moveTo>
                  <a:pt x="21531" y="14875"/>
                </a:moveTo>
                <a:cubicBezTo>
                  <a:pt x="21594" y="14906"/>
                  <a:pt x="21656" y="14875"/>
                  <a:pt x="21719" y="14938"/>
                </a:cubicBezTo>
                <a:cubicBezTo>
                  <a:pt x="21813" y="15000"/>
                  <a:pt x="21906" y="15000"/>
                  <a:pt x="22000" y="14875"/>
                </a:cubicBezTo>
                <a:cubicBezTo>
                  <a:pt x="21563" y="14781"/>
                  <a:pt x="21563" y="14781"/>
                  <a:pt x="21531" y="14875"/>
                </a:cubicBezTo>
                <a:close/>
                <a:moveTo>
                  <a:pt x="19281" y="13781"/>
                </a:moveTo>
                <a:cubicBezTo>
                  <a:pt x="19250" y="13781"/>
                  <a:pt x="19219" y="13781"/>
                  <a:pt x="19219" y="13813"/>
                </a:cubicBezTo>
                <a:cubicBezTo>
                  <a:pt x="19219" y="13813"/>
                  <a:pt x="19250" y="13844"/>
                  <a:pt x="19281" y="13875"/>
                </a:cubicBezTo>
                <a:cubicBezTo>
                  <a:pt x="19219" y="13875"/>
                  <a:pt x="19156" y="13875"/>
                  <a:pt x="19094" y="13875"/>
                </a:cubicBezTo>
                <a:cubicBezTo>
                  <a:pt x="19063" y="13875"/>
                  <a:pt x="19000" y="13875"/>
                  <a:pt x="19000" y="13938"/>
                </a:cubicBezTo>
                <a:cubicBezTo>
                  <a:pt x="19000" y="13969"/>
                  <a:pt x="19063" y="13938"/>
                  <a:pt x="19094" y="13969"/>
                </a:cubicBezTo>
                <a:cubicBezTo>
                  <a:pt x="19281" y="14000"/>
                  <a:pt x="19406" y="13875"/>
                  <a:pt x="19563" y="13781"/>
                </a:cubicBezTo>
                <a:cubicBezTo>
                  <a:pt x="19469" y="13781"/>
                  <a:pt x="19375" y="13781"/>
                  <a:pt x="19281" y="13781"/>
                </a:cubicBezTo>
                <a:close/>
                <a:moveTo>
                  <a:pt x="8500" y="10531"/>
                </a:moveTo>
                <a:cubicBezTo>
                  <a:pt x="8656" y="10594"/>
                  <a:pt x="8656" y="10469"/>
                  <a:pt x="8719" y="10406"/>
                </a:cubicBezTo>
                <a:cubicBezTo>
                  <a:pt x="8469" y="10406"/>
                  <a:pt x="8344" y="10469"/>
                  <a:pt x="8250" y="10625"/>
                </a:cubicBezTo>
                <a:cubicBezTo>
                  <a:pt x="8313" y="10656"/>
                  <a:pt x="8375" y="10625"/>
                  <a:pt x="8406" y="10594"/>
                </a:cubicBezTo>
                <a:cubicBezTo>
                  <a:pt x="8438" y="10563"/>
                  <a:pt x="8500" y="10531"/>
                  <a:pt x="8500" y="10531"/>
                </a:cubicBezTo>
                <a:close/>
                <a:moveTo>
                  <a:pt x="6969" y="1782"/>
                </a:moveTo>
                <a:cubicBezTo>
                  <a:pt x="7031" y="1750"/>
                  <a:pt x="7094" y="1625"/>
                  <a:pt x="7188" y="1719"/>
                </a:cubicBezTo>
                <a:cubicBezTo>
                  <a:pt x="7188" y="1719"/>
                  <a:pt x="7219" y="1719"/>
                  <a:pt x="7219" y="1688"/>
                </a:cubicBezTo>
                <a:cubicBezTo>
                  <a:pt x="7250" y="1625"/>
                  <a:pt x="7375" y="1563"/>
                  <a:pt x="7344" y="1469"/>
                </a:cubicBezTo>
                <a:cubicBezTo>
                  <a:pt x="7313" y="1469"/>
                  <a:pt x="7281" y="1469"/>
                  <a:pt x="7250" y="1500"/>
                </a:cubicBezTo>
                <a:cubicBezTo>
                  <a:pt x="7188" y="1594"/>
                  <a:pt x="7125" y="1594"/>
                  <a:pt x="7031" y="1532"/>
                </a:cubicBezTo>
                <a:cubicBezTo>
                  <a:pt x="7031" y="1594"/>
                  <a:pt x="7031" y="1625"/>
                  <a:pt x="6969" y="1625"/>
                </a:cubicBezTo>
                <a:cubicBezTo>
                  <a:pt x="6938" y="1625"/>
                  <a:pt x="6875" y="1625"/>
                  <a:pt x="6844" y="1657"/>
                </a:cubicBezTo>
                <a:cubicBezTo>
                  <a:pt x="6844" y="1688"/>
                  <a:pt x="6781" y="1719"/>
                  <a:pt x="6844" y="1782"/>
                </a:cubicBezTo>
                <a:cubicBezTo>
                  <a:pt x="6875" y="1750"/>
                  <a:pt x="6938" y="1750"/>
                  <a:pt x="6969" y="1782"/>
                </a:cubicBezTo>
                <a:close/>
                <a:moveTo>
                  <a:pt x="344" y="15125"/>
                </a:moveTo>
                <a:cubicBezTo>
                  <a:pt x="281" y="15156"/>
                  <a:pt x="219" y="15156"/>
                  <a:pt x="188" y="15063"/>
                </a:cubicBezTo>
                <a:cubicBezTo>
                  <a:pt x="188" y="15063"/>
                  <a:pt x="188" y="15063"/>
                  <a:pt x="188" y="15063"/>
                </a:cubicBezTo>
                <a:cubicBezTo>
                  <a:pt x="188" y="15250"/>
                  <a:pt x="0" y="15313"/>
                  <a:pt x="0" y="15500"/>
                </a:cubicBezTo>
                <a:cubicBezTo>
                  <a:pt x="31" y="15500"/>
                  <a:pt x="63" y="15500"/>
                  <a:pt x="94" y="15500"/>
                </a:cubicBezTo>
                <a:cubicBezTo>
                  <a:pt x="125" y="15469"/>
                  <a:pt x="156" y="15438"/>
                  <a:pt x="156" y="15406"/>
                </a:cubicBezTo>
                <a:cubicBezTo>
                  <a:pt x="219" y="15313"/>
                  <a:pt x="250" y="15250"/>
                  <a:pt x="313" y="15406"/>
                </a:cubicBezTo>
                <a:cubicBezTo>
                  <a:pt x="313" y="15469"/>
                  <a:pt x="344" y="15438"/>
                  <a:pt x="375" y="15438"/>
                </a:cubicBezTo>
                <a:cubicBezTo>
                  <a:pt x="406" y="15344"/>
                  <a:pt x="281" y="15219"/>
                  <a:pt x="438" y="15156"/>
                </a:cubicBezTo>
                <a:cubicBezTo>
                  <a:pt x="438" y="15125"/>
                  <a:pt x="438" y="15094"/>
                  <a:pt x="438" y="15063"/>
                </a:cubicBezTo>
                <a:cubicBezTo>
                  <a:pt x="375" y="15031"/>
                  <a:pt x="344" y="14969"/>
                  <a:pt x="281" y="14938"/>
                </a:cubicBezTo>
                <a:cubicBezTo>
                  <a:pt x="375" y="14844"/>
                  <a:pt x="469" y="14781"/>
                  <a:pt x="438" y="14656"/>
                </a:cubicBezTo>
                <a:cubicBezTo>
                  <a:pt x="438" y="14625"/>
                  <a:pt x="469" y="14594"/>
                  <a:pt x="500" y="14594"/>
                </a:cubicBezTo>
                <a:cubicBezTo>
                  <a:pt x="656" y="14531"/>
                  <a:pt x="656" y="14375"/>
                  <a:pt x="625" y="14250"/>
                </a:cubicBezTo>
                <a:cubicBezTo>
                  <a:pt x="594" y="14219"/>
                  <a:pt x="625" y="14188"/>
                  <a:pt x="625" y="14156"/>
                </a:cubicBezTo>
                <a:cubicBezTo>
                  <a:pt x="688" y="14031"/>
                  <a:pt x="813" y="13969"/>
                  <a:pt x="844" y="13844"/>
                </a:cubicBezTo>
                <a:cubicBezTo>
                  <a:pt x="875" y="13813"/>
                  <a:pt x="875" y="13813"/>
                  <a:pt x="906" y="13813"/>
                </a:cubicBezTo>
                <a:cubicBezTo>
                  <a:pt x="1000" y="13844"/>
                  <a:pt x="1000" y="13781"/>
                  <a:pt x="1031" y="13750"/>
                </a:cubicBezTo>
                <a:cubicBezTo>
                  <a:pt x="1031" y="13719"/>
                  <a:pt x="1031" y="13688"/>
                  <a:pt x="1000" y="13688"/>
                </a:cubicBezTo>
                <a:cubicBezTo>
                  <a:pt x="969" y="13688"/>
                  <a:pt x="969" y="13688"/>
                  <a:pt x="938" y="13719"/>
                </a:cubicBezTo>
                <a:cubicBezTo>
                  <a:pt x="938" y="13750"/>
                  <a:pt x="969" y="13813"/>
                  <a:pt x="875" y="13781"/>
                </a:cubicBezTo>
                <a:cubicBezTo>
                  <a:pt x="844" y="13750"/>
                  <a:pt x="844" y="13656"/>
                  <a:pt x="875" y="13625"/>
                </a:cubicBezTo>
                <a:cubicBezTo>
                  <a:pt x="1000" y="13594"/>
                  <a:pt x="938" y="13438"/>
                  <a:pt x="1031" y="13375"/>
                </a:cubicBezTo>
                <a:cubicBezTo>
                  <a:pt x="1031" y="13375"/>
                  <a:pt x="1031" y="13344"/>
                  <a:pt x="1000" y="13344"/>
                </a:cubicBezTo>
                <a:cubicBezTo>
                  <a:pt x="906" y="13281"/>
                  <a:pt x="969" y="13219"/>
                  <a:pt x="938" y="13156"/>
                </a:cubicBezTo>
                <a:cubicBezTo>
                  <a:pt x="1063" y="13281"/>
                  <a:pt x="1125" y="13313"/>
                  <a:pt x="1250" y="13219"/>
                </a:cubicBezTo>
                <a:cubicBezTo>
                  <a:pt x="1250" y="13219"/>
                  <a:pt x="1281" y="13219"/>
                  <a:pt x="1281" y="13188"/>
                </a:cubicBezTo>
                <a:cubicBezTo>
                  <a:pt x="1250" y="13094"/>
                  <a:pt x="1375" y="13063"/>
                  <a:pt x="1375" y="12969"/>
                </a:cubicBezTo>
                <a:cubicBezTo>
                  <a:pt x="1375" y="12906"/>
                  <a:pt x="1438" y="12906"/>
                  <a:pt x="1469" y="12906"/>
                </a:cubicBezTo>
                <a:cubicBezTo>
                  <a:pt x="1625" y="12969"/>
                  <a:pt x="1688" y="12938"/>
                  <a:pt x="1719" y="12750"/>
                </a:cubicBezTo>
                <a:cubicBezTo>
                  <a:pt x="1781" y="12813"/>
                  <a:pt x="1875" y="12844"/>
                  <a:pt x="1938" y="12750"/>
                </a:cubicBezTo>
                <a:cubicBezTo>
                  <a:pt x="1938" y="12750"/>
                  <a:pt x="1969" y="12719"/>
                  <a:pt x="1969" y="12719"/>
                </a:cubicBezTo>
                <a:cubicBezTo>
                  <a:pt x="1938" y="12656"/>
                  <a:pt x="1906" y="12688"/>
                  <a:pt x="1906" y="12688"/>
                </a:cubicBezTo>
                <a:cubicBezTo>
                  <a:pt x="1844" y="12656"/>
                  <a:pt x="1750" y="12750"/>
                  <a:pt x="1719" y="12688"/>
                </a:cubicBezTo>
                <a:cubicBezTo>
                  <a:pt x="1719" y="12594"/>
                  <a:pt x="1813" y="12625"/>
                  <a:pt x="1875" y="12625"/>
                </a:cubicBezTo>
                <a:cubicBezTo>
                  <a:pt x="2063" y="12594"/>
                  <a:pt x="2156" y="12438"/>
                  <a:pt x="2281" y="12344"/>
                </a:cubicBezTo>
                <a:cubicBezTo>
                  <a:pt x="2313" y="12313"/>
                  <a:pt x="2313" y="12313"/>
                  <a:pt x="2281" y="12281"/>
                </a:cubicBezTo>
                <a:cubicBezTo>
                  <a:pt x="2250" y="12156"/>
                  <a:pt x="2375" y="12156"/>
                  <a:pt x="2469" y="12125"/>
                </a:cubicBezTo>
                <a:cubicBezTo>
                  <a:pt x="2469" y="12188"/>
                  <a:pt x="2344" y="12156"/>
                  <a:pt x="2406" y="12250"/>
                </a:cubicBezTo>
                <a:cubicBezTo>
                  <a:pt x="2438" y="12281"/>
                  <a:pt x="2469" y="12219"/>
                  <a:pt x="2500" y="12219"/>
                </a:cubicBezTo>
                <a:cubicBezTo>
                  <a:pt x="2500" y="12219"/>
                  <a:pt x="2531" y="12219"/>
                  <a:pt x="2531" y="12219"/>
                </a:cubicBezTo>
                <a:cubicBezTo>
                  <a:pt x="2563" y="12219"/>
                  <a:pt x="2625" y="12313"/>
                  <a:pt x="2656" y="12250"/>
                </a:cubicBezTo>
                <a:cubicBezTo>
                  <a:pt x="2719" y="12188"/>
                  <a:pt x="2625" y="12156"/>
                  <a:pt x="2594" y="12094"/>
                </a:cubicBezTo>
                <a:cubicBezTo>
                  <a:pt x="2688" y="12094"/>
                  <a:pt x="2781" y="12094"/>
                  <a:pt x="2781" y="11969"/>
                </a:cubicBezTo>
                <a:cubicBezTo>
                  <a:pt x="2813" y="11938"/>
                  <a:pt x="2844" y="11938"/>
                  <a:pt x="2906" y="11906"/>
                </a:cubicBezTo>
                <a:cubicBezTo>
                  <a:pt x="3000" y="11875"/>
                  <a:pt x="3125" y="11875"/>
                  <a:pt x="3188" y="11813"/>
                </a:cubicBezTo>
                <a:cubicBezTo>
                  <a:pt x="3219" y="11719"/>
                  <a:pt x="3344" y="11688"/>
                  <a:pt x="3375" y="11625"/>
                </a:cubicBezTo>
                <a:cubicBezTo>
                  <a:pt x="3406" y="11563"/>
                  <a:pt x="3469" y="11531"/>
                  <a:pt x="3344" y="11500"/>
                </a:cubicBezTo>
                <a:cubicBezTo>
                  <a:pt x="3313" y="11500"/>
                  <a:pt x="3344" y="11469"/>
                  <a:pt x="3344" y="11438"/>
                </a:cubicBezTo>
                <a:cubicBezTo>
                  <a:pt x="3406" y="11375"/>
                  <a:pt x="3469" y="11406"/>
                  <a:pt x="3531" y="11375"/>
                </a:cubicBezTo>
                <a:cubicBezTo>
                  <a:pt x="3500" y="11406"/>
                  <a:pt x="3500" y="11438"/>
                  <a:pt x="3469" y="11469"/>
                </a:cubicBezTo>
                <a:cubicBezTo>
                  <a:pt x="3469" y="11500"/>
                  <a:pt x="3406" y="11469"/>
                  <a:pt x="3406" y="11531"/>
                </a:cubicBezTo>
                <a:cubicBezTo>
                  <a:pt x="3438" y="11563"/>
                  <a:pt x="3469" y="11531"/>
                  <a:pt x="3500" y="11500"/>
                </a:cubicBezTo>
                <a:cubicBezTo>
                  <a:pt x="3531" y="11500"/>
                  <a:pt x="3594" y="11500"/>
                  <a:pt x="3625" y="11500"/>
                </a:cubicBezTo>
                <a:cubicBezTo>
                  <a:pt x="3594" y="11594"/>
                  <a:pt x="3469" y="11563"/>
                  <a:pt x="3438" y="11656"/>
                </a:cubicBezTo>
                <a:cubicBezTo>
                  <a:pt x="3625" y="11688"/>
                  <a:pt x="3781" y="11563"/>
                  <a:pt x="3938" y="11469"/>
                </a:cubicBezTo>
                <a:cubicBezTo>
                  <a:pt x="4000" y="11438"/>
                  <a:pt x="4094" y="11406"/>
                  <a:pt x="4188" y="11406"/>
                </a:cubicBezTo>
                <a:cubicBezTo>
                  <a:pt x="4219" y="11406"/>
                  <a:pt x="4250" y="11438"/>
                  <a:pt x="4250" y="11344"/>
                </a:cubicBezTo>
                <a:cubicBezTo>
                  <a:pt x="4250" y="11313"/>
                  <a:pt x="4219" y="11313"/>
                  <a:pt x="4188" y="11313"/>
                </a:cubicBezTo>
                <a:cubicBezTo>
                  <a:pt x="4156" y="11313"/>
                  <a:pt x="4125" y="11344"/>
                  <a:pt x="4094" y="11344"/>
                </a:cubicBezTo>
                <a:cubicBezTo>
                  <a:pt x="4281" y="11219"/>
                  <a:pt x="4438" y="11063"/>
                  <a:pt x="4688" y="11063"/>
                </a:cubicBezTo>
                <a:cubicBezTo>
                  <a:pt x="4625" y="11156"/>
                  <a:pt x="4500" y="11156"/>
                  <a:pt x="4438" y="11219"/>
                </a:cubicBezTo>
                <a:cubicBezTo>
                  <a:pt x="4531" y="11281"/>
                  <a:pt x="4625" y="11219"/>
                  <a:pt x="4719" y="11219"/>
                </a:cubicBezTo>
                <a:cubicBezTo>
                  <a:pt x="4906" y="11188"/>
                  <a:pt x="5125" y="11188"/>
                  <a:pt x="5281" y="11063"/>
                </a:cubicBezTo>
                <a:cubicBezTo>
                  <a:pt x="5313" y="11031"/>
                  <a:pt x="5344" y="11000"/>
                  <a:pt x="5375" y="11031"/>
                </a:cubicBezTo>
                <a:cubicBezTo>
                  <a:pt x="5469" y="11094"/>
                  <a:pt x="5531" y="11063"/>
                  <a:pt x="5594" y="11000"/>
                </a:cubicBezTo>
                <a:cubicBezTo>
                  <a:pt x="5656" y="10906"/>
                  <a:pt x="5750" y="10844"/>
                  <a:pt x="5875" y="10906"/>
                </a:cubicBezTo>
                <a:cubicBezTo>
                  <a:pt x="5969" y="10938"/>
                  <a:pt x="6031" y="10906"/>
                  <a:pt x="6094" y="10844"/>
                </a:cubicBezTo>
                <a:lnTo>
                  <a:pt x="6094" y="10844"/>
                </a:lnTo>
                <a:cubicBezTo>
                  <a:pt x="6125" y="10813"/>
                  <a:pt x="6188" y="10781"/>
                  <a:pt x="6281" y="10781"/>
                </a:cubicBezTo>
                <a:cubicBezTo>
                  <a:pt x="6281" y="10813"/>
                  <a:pt x="6344" y="10844"/>
                  <a:pt x="6344" y="10906"/>
                </a:cubicBezTo>
                <a:cubicBezTo>
                  <a:pt x="6188" y="10906"/>
                  <a:pt x="6000" y="10875"/>
                  <a:pt x="5875" y="11031"/>
                </a:cubicBezTo>
                <a:cubicBezTo>
                  <a:pt x="5844" y="11063"/>
                  <a:pt x="5781" y="11031"/>
                  <a:pt x="5719" y="11063"/>
                </a:cubicBezTo>
                <a:cubicBezTo>
                  <a:pt x="5500" y="11125"/>
                  <a:pt x="5281" y="11219"/>
                  <a:pt x="5031" y="11188"/>
                </a:cubicBezTo>
                <a:cubicBezTo>
                  <a:pt x="4906" y="11188"/>
                  <a:pt x="4750" y="11250"/>
                  <a:pt x="4625" y="11344"/>
                </a:cubicBezTo>
                <a:cubicBezTo>
                  <a:pt x="4406" y="11531"/>
                  <a:pt x="4125" y="11594"/>
                  <a:pt x="3875" y="11719"/>
                </a:cubicBezTo>
                <a:cubicBezTo>
                  <a:pt x="3781" y="11750"/>
                  <a:pt x="3656" y="11781"/>
                  <a:pt x="3563" y="11844"/>
                </a:cubicBezTo>
                <a:cubicBezTo>
                  <a:pt x="3531" y="11844"/>
                  <a:pt x="3500" y="11875"/>
                  <a:pt x="3500" y="11906"/>
                </a:cubicBezTo>
                <a:cubicBezTo>
                  <a:pt x="3531" y="11938"/>
                  <a:pt x="3563" y="11938"/>
                  <a:pt x="3594" y="11906"/>
                </a:cubicBezTo>
                <a:cubicBezTo>
                  <a:pt x="3625" y="11906"/>
                  <a:pt x="3656" y="11875"/>
                  <a:pt x="3688" y="11875"/>
                </a:cubicBezTo>
                <a:cubicBezTo>
                  <a:pt x="3781" y="11844"/>
                  <a:pt x="3844" y="11906"/>
                  <a:pt x="3844" y="12000"/>
                </a:cubicBezTo>
                <a:cubicBezTo>
                  <a:pt x="3844" y="12000"/>
                  <a:pt x="3813" y="12000"/>
                  <a:pt x="3813" y="12031"/>
                </a:cubicBezTo>
                <a:cubicBezTo>
                  <a:pt x="3688" y="11906"/>
                  <a:pt x="3563" y="12063"/>
                  <a:pt x="3438" y="11969"/>
                </a:cubicBezTo>
                <a:cubicBezTo>
                  <a:pt x="3438" y="11969"/>
                  <a:pt x="3438" y="11969"/>
                  <a:pt x="3406" y="11969"/>
                </a:cubicBezTo>
                <a:cubicBezTo>
                  <a:pt x="3406" y="12188"/>
                  <a:pt x="3375" y="12219"/>
                  <a:pt x="3156" y="12250"/>
                </a:cubicBezTo>
                <a:cubicBezTo>
                  <a:pt x="3125" y="12219"/>
                  <a:pt x="3188" y="12219"/>
                  <a:pt x="3188" y="12156"/>
                </a:cubicBezTo>
                <a:cubicBezTo>
                  <a:pt x="3188" y="12156"/>
                  <a:pt x="3156" y="12156"/>
                  <a:pt x="3156" y="12156"/>
                </a:cubicBezTo>
                <a:cubicBezTo>
                  <a:pt x="3031" y="12281"/>
                  <a:pt x="2844" y="12344"/>
                  <a:pt x="2719" y="12438"/>
                </a:cubicBezTo>
                <a:cubicBezTo>
                  <a:pt x="2656" y="12469"/>
                  <a:pt x="2625" y="12500"/>
                  <a:pt x="2625" y="12563"/>
                </a:cubicBezTo>
                <a:cubicBezTo>
                  <a:pt x="2656" y="12594"/>
                  <a:pt x="2594" y="12594"/>
                  <a:pt x="2594" y="12594"/>
                </a:cubicBezTo>
                <a:cubicBezTo>
                  <a:pt x="2500" y="12531"/>
                  <a:pt x="2438" y="12594"/>
                  <a:pt x="2406" y="12656"/>
                </a:cubicBezTo>
                <a:cubicBezTo>
                  <a:pt x="2219" y="12750"/>
                  <a:pt x="2063" y="12875"/>
                  <a:pt x="1938" y="13063"/>
                </a:cubicBezTo>
                <a:cubicBezTo>
                  <a:pt x="1938" y="13063"/>
                  <a:pt x="1906" y="13094"/>
                  <a:pt x="1906" y="13094"/>
                </a:cubicBezTo>
                <a:cubicBezTo>
                  <a:pt x="1750" y="13031"/>
                  <a:pt x="1719" y="13156"/>
                  <a:pt x="1656" y="13250"/>
                </a:cubicBezTo>
                <a:cubicBezTo>
                  <a:pt x="1594" y="13344"/>
                  <a:pt x="1500" y="13375"/>
                  <a:pt x="1438" y="13406"/>
                </a:cubicBezTo>
                <a:cubicBezTo>
                  <a:pt x="1375" y="13438"/>
                  <a:pt x="1313" y="13438"/>
                  <a:pt x="1313" y="13469"/>
                </a:cubicBezTo>
                <a:cubicBezTo>
                  <a:pt x="1281" y="13656"/>
                  <a:pt x="1063" y="13719"/>
                  <a:pt x="1031" y="13875"/>
                </a:cubicBezTo>
                <a:cubicBezTo>
                  <a:pt x="1031" y="13906"/>
                  <a:pt x="1000" y="13938"/>
                  <a:pt x="1000" y="13938"/>
                </a:cubicBezTo>
                <a:cubicBezTo>
                  <a:pt x="875" y="13938"/>
                  <a:pt x="906" y="14031"/>
                  <a:pt x="906" y="14125"/>
                </a:cubicBezTo>
                <a:cubicBezTo>
                  <a:pt x="969" y="14031"/>
                  <a:pt x="1125" y="14094"/>
                  <a:pt x="1125" y="13938"/>
                </a:cubicBezTo>
                <a:cubicBezTo>
                  <a:pt x="1125" y="13938"/>
                  <a:pt x="1156" y="13938"/>
                  <a:pt x="1156" y="13938"/>
                </a:cubicBezTo>
                <a:cubicBezTo>
                  <a:pt x="1313" y="14031"/>
                  <a:pt x="1313" y="13875"/>
                  <a:pt x="1375" y="13781"/>
                </a:cubicBezTo>
                <a:cubicBezTo>
                  <a:pt x="1375" y="13750"/>
                  <a:pt x="1406" y="13719"/>
                  <a:pt x="1469" y="13688"/>
                </a:cubicBezTo>
                <a:cubicBezTo>
                  <a:pt x="1438" y="13781"/>
                  <a:pt x="1500" y="13875"/>
                  <a:pt x="1438" y="13938"/>
                </a:cubicBezTo>
                <a:cubicBezTo>
                  <a:pt x="1281" y="14000"/>
                  <a:pt x="1188" y="14125"/>
                  <a:pt x="1000" y="14156"/>
                </a:cubicBezTo>
                <a:cubicBezTo>
                  <a:pt x="1000" y="14250"/>
                  <a:pt x="813" y="14188"/>
                  <a:pt x="844" y="14313"/>
                </a:cubicBezTo>
                <a:cubicBezTo>
                  <a:pt x="844" y="14344"/>
                  <a:pt x="781" y="14375"/>
                  <a:pt x="844" y="14406"/>
                </a:cubicBezTo>
                <a:cubicBezTo>
                  <a:pt x="875" y="14438"/>
                  <a:pt x="906" y="14406"/>
                  <a:pt x="938" y="14375"/>
                </a:cubicBezTo>
                <a:cubicBezTo>
                  <a:pt x="1000" y="14281"/>
                  <a:pt x="1031" y="14219"/>
                  <a:pt x="1094" y="14188"/>
                </a:cubicBezTo>
                <a:cubicBezTo>
                  <a:pt x="1125" y="14219"/>
                  <a:pt x="1156" y="14219"/>
                  <a:pt x="1219" y="14188"/>
                </a:cubicBezTo>
                <a:cubicBezTo>
                  <a:pt x="1313" y="14125"/>
                  <a:pt x="1406" y="14063"/>
                  <a:pt x="1469" y="13969"/>
                </a:cubicBezTo>
                <a:cubicBezTo>
                  <a:pt x="1531" y="13969"/>
                  <a:pt x="1594" y="13875"/>
                  <a:pt x="1688" y="13875"/>
                </a:cubicBezTo>
                <a:cubicBezTo>
                  <a:pt x="1625" y="14000"/>
                  <a:pt x="1438" y="14031"/>
                  <a:pt x="1469" y="14219"/>
                </a:cubicBezTo>
                <a:cubicBezTo>
                  <a:pt x="1531" y="14219"/>
                  <a:pt x="1594" y="14219"/>
                  <a:pt x="1688" y="14250"/>
                </a:cubicBezTo>
                <a:cubicBezTo>
                  <a:pt x="1688" y="14250"/>
                  <a:pt x="1750" y="14250"/>
                  <a:pt x="1719" y="14281"/>
                </a:cubicBezTo>
                <a:cubicBezTo>
                  <a:pt x="1719" y="14313"/>
                  <a:pt x="1719" y="14344"/>
                  <a:pt x="1688" y="14344"/>
                </a:cubicBezTo>
                <a:cubicBezTo>
                  <a:pt x="1469" y="14469"/>
                  <a:pt x="1250" y="14594"/>
                  <a:pt x="1000" y="14719"/>
                </a:cubicBezTo>
                <a:cubicBezTo>
                  <a:pt x="1031" y="14656"/>
                  <a:pt x="1031" y="14625"/>
                  <a:pt x="1031" y="14594"/>
                </a:cubicBezTo>
                <a:cubicBezTo>
                  <a:pt x="1031" y="14594"/>
                  <a:pt x="1031" y="14594"/>
                  <a:pt x="1031" y="14594"/>
                </a:cubicBezTo>
                <a:lnTo>
                  <a:pt x="1031" y="14594"/>
                </a:lnTo>
                <a:cubicBezTo>
                  <a:pt x="1094" y="14500"/>
                  <a:pt x="1250" y="14531"/>
                  <a:pt x="1219" y="14375"/>
                </a:cubicBezTo>
                <a:cubicBezTo>
                  <a:pt x="1125" y="14406"/>
                  <a:pt x="1031" y="14469"/>
                  <a:pt x="1031" y="14594"/>
                </a:cubicBezTo>
                <a:cubicBezTo>
                  <a:pt x="1031" y="14594"/>
                  <a:pt x="1031" y="14594"/>
                  <a:pt x="1031" y="14594"/>
                </a:cubicBezTo>
                <a:cubicBezTo>
                  <a:pt x="969" y="14594"/>
                  <a:pt x="875" y="14563"/>
                  <a:pt x="813" y="14625"/>
                </a:cubicBezTo>
                <a:cubicBezTo>
                  <a:pt x="813" y="14625"/>
                  <a:pt x="781" y="14656"/>
                  <a:pt x="781" y="14656"/>
                </a:cubicBezTo>
                <a:cubicBezTo>
                  <a:pt x="844" y="14813"/>
                  <a:pt x="688" y="14781"/>
                  <a:pt x="625" y="14875"/>
                </a:cubicBezTo>
                <a:cubicBezTo>
                  <a:pt x="594" y="14875"/>
                  <a:pt x="563" y="14938"/>
                  <a:pt x="594" y="14969"/>
                </a:cubicBezTo>
                <a:cubicBezTo>
                  <a:pt x="625" y="15000"/>
                  <a:pt x="656" y="15000"/>
                  <a:pt x="688" y="15000"/>
                </a:cubicBezTo>
                <a:cubicBezTo>
                  <a:pt x="719" y="14969"/>
                  <a:pt x="719" y="14969"/>
                  <a:pt x="750" y="14969"/>
                </a:cubicBezTo>
                <a:cubicBezTo>
                  <a:pt x="781" y="14969"/>
                  <a:pt x="844" y="14938"/>
                  <a:pt x="844" y="15000"/>
                </a:cubicBezTo>
                <a:cubicBezTo>
                  <a:pt x="875" y="15031"/>
                  <a:pt x="813" y="15063"/>
                  <a:pt x="750" y="15063"/>
                </a:cubicBezTo>
                <a:cubicBezTo>
                  <a:pt x="688" y="15063"/>
                  <a:pt x="688" y="15094"/>
                  <a:pt x="688" y="15156"/>
                </a:cubicBezTo>
                <a:cubicBezTo>
                  <a:pt x="688" y="15219"/>
                  <a:pt x="625" y="15250"/>
                  <a:pt x="531" y="15219"/>
                </a:cubicBezTo>
                <a:cubicBezTo>
                  <a:pt x="531" y="15219"/>
                  <a:pt x="531" y="15188"/>
                  <a:pt x="531" y="15188"/>
                </a:cubicBezTo>
                <a:cubicBezTo>
                  <a:pt x="531" y="15188"/>
                  <a:pt x="531" y="15156"/>
                  <a:pt x="531" y="15156"/>
                </a:cubicBezTo>
                <a:cubicBezTo>
                  <a:pt x="563" y="15125"/>
                  <a:pt x="625" y="15094"/>
                  <a:pt x="594" y="15031"/>
                </a:cubicBezTo>
                <a:cubicBezTo>
                  <a:pt x="531" y="14969"/>
                  <a:pt x="500" y="15063"/>
                  <a:pt x="469" y="15063"/>
                </a:cubicBezTo>
                <a:cubicBezTo>
                  <a:pt x="469" y="15063"/>
                  <a:pt x="438" y="15063"/>
                  <a:pt x="438" y="15063"/>
                </a:cubicBezTo>
                <a:cubicBezTo>
                  <a:pt x="375" y="15063"/>
                  <a:pt x="344" y="15031"/>
                  <a:pt x="344" y="15125"/>
                </a:cubicBezTo>
                <a:close/>
                <a:moveTo>
                  <a:pt x="3375" y="11156"/>
                </a:moveTo>
                <a:cubicBezTo>
                  <a:pt x="3406" y="11094"/>
                  <a:pt x="3469" y="11063"/>
                  <a:pt x="3500" y="11063"/>
                </a:cubicBezTo>
                <a:cubicBezTo>
                  <a:pt x="3563" y="11063"/>
                  <a:pt x="3625" y="11031"/>
                  <a:pt x="3656" y="11000"/>
                </a:cubicBezTo>
                <a:cubicBezTo>
                  <a:pt x="3500" y="10906"/>
                  <a:pt x="3250" y="10938"/>
                  <a:pt x="3156" y="11063"/>
                </a:cubicBezTo>
                <a:cubicBezTo>
                  <a:pt x="3156" y="11094"/>
                  <a:pt x="3125" y="11125"/>
                  <a:pt x="3156" y="11156"/>
                </a:cubicBezTo>
                <a:cubicBezTo>
                  <a:pt x="3219" y="11219"/>
                  <a:pt x="3313" y="11219"/>
                  <a:pt x="3375" y="11156"/>
                </a:cubicBezTo>
                <a:close/>
                <a:moveTo>
                  <a:pt x="16438" y="12875"/>
                </a:moveTo>
                <a:cubicBezTo>
                  <a:pt x="16375" y="12906"/>
                  <a:pt x="16313" y="12906"/>
                  <a:pt x="16313" y="12813"/>
                </a:cubicBezTo>
                <a:cubicBezTo>
                  <a:pt x="16281" y="12750"/>
                  <a:pt x="16250" y="12750"/>
                  <a:pt x="16219" y="12781"/>
                </a:cubicBezTo>
                <a:cubicBezTo>
                  <a:pt x="16125" y="12781"/>
                  <a:pt x="16031" y="12719"/>
                  <a:pt x="15906" y="12719"/>
                </a:cubicBezTo>
                <a:cubicBezTo>
                  <a:pt x="15813" y="12688"/>
                  <a:pt x="15688" y="12656"/>
                  <a:pt x="15563" y="12656"/>
                </a:cubicBezTo>
                <a:cubicBezTo>
                  <a:pt x="16281" y="12969"/>
                  <a:pt x="16438" y="13000"/>
                  <a:pt x="16594" y="12844"/>
                </a:cubicBezTo>
                <a:cubicBezTo>
                  <a:pt x="16531" y="12844"/>
                  <a:pt x="16500" y="12844"/>
                  <a:pt x="16438" y="12875"/>
                </a:cubicBezTo>
                <a:close/>
                <a:moveTo>
                  <a:pt x="5063" y="10375"/>
                </a:moveTo>
                <a:cubicBezTo>
                  <a:pt x="5063" y="10406"/>
                  <a:pt x="5000" y="10438"/>
                  <a:pt x="4969" y="10438"/>
                </a:cubicBezTo>
                <a:cubicBezTo>
                  <a:pt x="4813" y="10469"/>
                  <a:pt x="4719" y="10625"/>
                  <a:pt x="4563" y="10656"/>
                </a:cubicBezTo>
                <a:cubicBezTo>
                  <a:pt x="4531" y="10656"/>
                  <a:pt x="4500" y="10688"/>
                  <a:pt x="4531" y="10719"/>
                </a:cubicBezTo>
                <a:cubicBezTo>
                  <a:pt x="4844" y="10688"/>
                  <a:pt x="5156" y="10531"/>
                  <a:pt x="5313" y="10281"/>
                </a:cubicBezTo>
                <a:cubicBezTo>
                  <a:pt x="5219" y="10250"/>
                  <a:pt x="5125" y="10219"/>
                  <a:pt x="5063" y="10375"/>
                </a:cubicBezTo>
                <a:close/>
                <a:moveTo>
                  <a:pt x="10938" y="11125"/>
                </a:moveTo>
                <a:cubicBezTo>
                  <a:pt x="10781" y="11094"/>
                  <a:pt x="10656" y="11094"/>
                  <a:pt x="10500" y="11094"/>
                </a:cubicBezTo>
                <a:cubicBezTo>
                  <a:pt x="10469" y="11094"/>
                  <a:pt x="10438" y="11125"/>
                  <a:pt x="10438" y="11125"/>
                </a:cubicBezTo>
                <a:cubicBezTo>
                  <a:pt x="10500" y="11219"/>
                  <a:pt x="10406" y="11188"/>
                  <a:pt x="10375" y="11188"/>
                </a:cubicBezTo>
                <a:cubicBezTo>
                  <a:pt x="10281" y="11188"/>
                  <a:pt x="10219" y="11125"/>
                  <a:pt x="10125" y="11156"/>
                </a:cubicBezTo>
                <a:cubicBezTo>
                  <a:pt x="10125" y="11188"/>
                  <a:pt x="10125" y="11219"/>
                  <a:pt x="10156" y="11219"/>
                </a:cubicBezTo>
                <a:cubicBezTo>
                  <a:pt x="10406" y="11281"/>
                  <a:pt x="10688" y="11313"/>
                  <a:pt x="10938" y="11219"/>
                </a:cubicBezTo>
                <a:cubicBezTo>
                  <a:pt x="10969" y="11188"/>
                  <a:pt x="10969" y="11188"/>
                  <a:pt x="10969" y="11156"/>
                </a:cubicBezTo>
                <a:cubicBezTo>
                  <a:pt x="10969" y="11156"/>
                  <a:pt x="10969" y="11156"/>
                  <a:pt x="10938" y="11125"/>
                </a:cubicBezTo>
                <a:close/>
                <a:moveTo>
                  <a:pt x="21250" y="14469"/>
                </a:moveTo>
                <a:cubicBezTo>
                  <a:pt x="21313" y="14469"/>
                  <a:pt x="21406" y="14469"/>
                  <a:pt x="21406" y="14406"/>
                </a:cubicBezTo>
                <a:cubicBezTo>
                  <a:pt x="21281" y="14281"/>
                  <a:pt x="21063" y="14438"/>
                  <a:pt x="20938" y="14313"/>
                </a:cubicBezTo>
                <a:cubicBezTo>
                  <a:pt x="20938" y="14313"/>
                  <a:pt x="20906" y="14313"/>
                  <a:pt x="20875" y="14313"/>
                </a:cubicBezTo>
                <a:cubicBezTo>
                  <a:pt x="20813" y="14406"/>
                  <a:pt x="20688" y="14406"/>
                  <a:pt x="20594" y="14375"/>
                </a:cubicBezTo>
                <a:cubicBezTo>
                  <a:pt x="20563" y="14344"/>
                  <a:pt x="20531" y="14313"/>
                  <a:pt x="20500" y="14375"/>
                </a:cubicBezTo>
                <a:cubicBezTo>
                  <a:pt x="20563" y="14406"/>
                  <a:pt x="20656" y="14406"/>
                  <a:pt x="20594" y="14500"/>
                </a:cubicBezTo>
                <a:cubicBezTo>
                  <a:pt x="20594" y="14531"/>
                  <a:pt x="20594" y="14531"/>
                  <a:pt x="20625" y="14563"/>
                </a:cubicBezTo>
                <a:cubicBezTo>
                  <a:pt x="20750" y="14563"/>
                  <a:pt x="20906" y="14594"/>
                  <a:pt x="21063" y="14594"/>
                </a:cubicBezTo>
                <a:cubicBezTo>
                  <a:pt x="21063" y="14469"/>
                  <a:pt x="21125" y="14438"/>
                  <a:pt x="21250" y="14469"/>
                </a:cubicBezTo>
                <a:close/>
                <a:moveTo>
                  <a:pt x="4375" y="12563"/>
                </a:moveTo>
                <a:cubicBezTo>
                  <a:pt x="4344" y="12563"/>
                  <a:pt x="4281" y="12563"/>
                  <a:pt x="4250" y="12500"/>
                </a:cubicBezTo>
                <a:cubicBezTo>
                  <a:pt x="4219" y="12438"/>
                  <a:pt x="4313" y="12438"/>
                  <a:pt x="4344" y="12406"/>
                </a:cubicBezTo>
                <a:cubicBezTo>
                  <a:pt x="4219" y="12375"/>
                  <a:pt x="4219" y="12375"/>
                  <a:pt x="4156" y="12438"/>
                </a:cubicBezTo>
                <a:cubicBezTo>
                  <a:pt x="4094" y="12500"/>
                  <a:pt x="4000" y="12531"/>
                  <a:pt x="3938" y="12500"/>
                </a:cubicBezTo>
                <a:cubicBezTo>
                  <a:pt x="3875" y="12469"/>
                  <a:pt x="3906" y="12500"/>
                  <a:pt x="3875" y="12531"/>
                </a:cubicBezTo>
                <a:cubicBezTo>
                  <a:pt x="3844" y="12594"/>
                  <a:pt x="3781" y="12594"/>
                  <a:pt x="3750" y="12500"/>
                </a:cubicBezTo>
                <a:cubicBezTo>
                  <a:pt x="3750" y="12500"/>
                  <a:pt x="3719" y="12469"/>
                  <a:pt x="3688" y="12500"/>
                </a:cubicBezTo>
                <a:cubicBezTo>
                  <a:pt x="3625" y="12500"/>
                  <a:pt x="3625" y="12563"/>
                  <a:pt x="3625" y="12625"/>
                </a:cubicBezTo>
                <a:cubicBezTo>
                  <a:pt x="3625" y="12688"/>
                  <a:pt x="3656" y="12688"/>
                  <a:pt x="3719" y="12688"/>
                </a:cubicBezTo>
                <a:cubicBezTo>
                  <a:pt x="3750" y="12688"/>
                  <a:pt x="3813" y="12688"/>
                  <a:pt x="3875" y="12688"/>
                </a:cubicBezTo>
                <a:cubicBezTo>
                  <a:pt x="3906" y="12719"/>
                  <a:pt x="3969" y="12750"/>
                  <a:pt x="4000" y="12688"/>
                </a:cubicBezTo>
                <a:cubicBezTo>
                  <a:pt x="4000" y="12656"/>
                  <a:pt x="3938" y="12656"/>
                  <a:pt x="3938" y="12594"/>
                </a:cubicBezTo>
                <a:cubicBezTo>
                  <a:pt x="4000" y="12594"/>
                  <a:pt x="4031" y="12594"/>
                  <a:pt x="4094" y="12594"/>
                </a:cubicBezTo>
                <a:cubicBezTo>
                  <a:pt x="4094" y="12563"/>
                  <a:pt x="4125" y="12531"/>
                  <a:pt x="4156" y="12531"/>
                </a:cubicBezTo>
                <a:cubicBezTo>
                  <a:pt x="4156" y="12531"/>
                  <a:pt x="4156" y="12531"/>
                  <a:pt x="4188" y="12563"/>
                </a:cubicBezTo>
                <a:cubicBezTo>
                  <a:pt x="4188" y="12625"/>
                  <a:pt x="4125" y="12594"/>
                  <a:pt x="4094" y="12594"/>
                </a:cubicBezTo>
                <a:cubicBezTo>
                  <a:pt x="4094" y="12656"/>
                  <a:pt x="4031" y="12656"/>
                  <a:pt x="4063" y="12719"/>
                </a:cubicBezTo>
                <a:cubicBezTo>
                  <a:pt x="4063" y="12719"/>
                  <a:pt x="4063" y="12719"/>
                  <a:pt x="4094" y="12719"/>
                </a:cubicBezTo>
                <a:cubicBezTo>
                  <a:pt x="4188" y="12688"/>
                  <a:pt x="4281" y="12656"/>
                  <a:pt x="4406" y="12625"/>
                </a:cubicBezTo>
                <a:cubicBezTo>
                  <a:pt x="4406" y="12625"/>
                  <a:pt x="4438" y="12625"/>
                  <a:pt x="4438" y="12594"/>
                </a:cubicBezTo>
                <a:cubicBezTo>
                  <a:pt x="4438" y="12563"/>
                  <a:pt x="4406" y="12563"/>
                  <a:pt x="4375" y="12563"/>
                </a:cubicBezTo>
                <a:close/>
                <a:moveTo>
                  <a:pt x="4500" y="10469"/>
                </a:moveTo>
                <a:cubicBezTo>
                  <a:pt x="4500" y="10500"/>
                  <a:pt x="4469" y="10500"/>
                  <a:pt x="4469" y="10500"/>
                </a:cubicBezTo>
                <a:cubicBezTo>
                  <a:pt x="4344" y="10500"/>
                  <a:pt x="4250" y="10563"/>
                  <a:pt x="4188" y="10656"/>
                </a:cubicBezTo>
                <a:cubicBezTo>
                  <a:pt x="4125" y="10688"/>
                  <a:pt x="4063" y="10781"/>
                  <a:pt x="4000" y="10656"/>
                </a:cubicBezTo>
                <a:cubicBezTo>
                  <a:pt x="3969" y="10625"/>
                  <a:pt x="3938" y="10688"/>
                  <a:pt x="3906" y="10688"/>
                </a:cubicBezTo>
                <a:cubicBezTo>
                  <a:pt x="3781" y="10750"/>
                  <a:pt x="3750" y="10875"/>
                  <a:pt x="3719" y="10969"/>
                </a:cubicBezTo>
                <a:cubicBezTo>
                  <a:pt x="3844" y="11031"/>
                  <a:pt x="3938" y="10938"/>
                  <a:pt x="3969" y="10906"/>
                </a:cubicBezTo>
                <a:cubicBezTo>
                  <a:pt x="4063" y="10813"/>
                  <a:pt x="4125" y="10813"/>
                  <a:pt x="4219" y="10813"/>
                </a:cubicBezTo>
                <a:cubicBezTo>
                  <a:pt x="4250" y="10781"/>
                  <a:pt x="4313" y="10781"/>
                  <a:pt x="4375" y="10750"/>
                </a:cubicBezTo>
                <a:cubicBezTo>
                  <a:pt x="4313" y="10719"/>
                  <a:pt x="4281" y="10719"/>
                  <a:pt x="4250" y="10719"/>
                </a:cubicBezTo>
                <a:cubicBezTo>
                  <a:pt x="4344" y="10656"/>
                  <a:pt x="4469" y="10625"/>
                  <a:pt x="4531" y="10563"/>
                </a:cubicBezTo>
                <a:cubicBezTo>
                  <a:pt x="4594" y="10531"/>
                  <a:pt x="4688" y="10469"/>
                  <a:pt x="4656" y="10438"/>
                </a:cubicBezTo>
                <a:cubicBezTo>
                  <a:pt x="4594" y="10375"/>
                  <a:pt x="4563" y="10469"/>
                  <a:pt x="4500" y="10469"/>
                </a:cubicBezTo>
                <a:close/>
                <a:moveTo>
                  <a:pt x="10156" y="10281"/>
                </a:moveTo>
                <a:cubicBezTo>
                  <a:pt x="9938" y="10344"/>
                  <a:pt x="9719" y="10313"/>
                  <a:pt x="9500" y="10313"/>
                </a:cubicBezTo>
                <a:cubicBezTo>
                  <a:pt x="9406" y="10313"/>
                  <a:pt x="9344" y="10281"/>
                  <a:pt x="9344" y="10406"/>
                </a:cubicBezTo>
                <a:cubicBezTo>
                  <a:pt x="9375" y="10469"/>
                  <a:pt x="9313" y="10531"/>
                  <a:pt x="9281" y="10563"/>
                </a:cubicBezTo>
                <a:cubicBezTo>
                  <a:pt x="9219" y="10563"/>
                  <a:pt x="9219" y="10594"/>
                  <a:pt x="9188" y="10656"/>
                </a:cubicBezTo>
                <a:cubicBezTo>
                  <a:pt x="9344" y="10594"/>
                  <a:pt x="9563" y="10688"/>
                  <a:pt x="9656" y="10469"/>
                </a:cubicBezTo>
                <a:cubicBezTo>
                  <a:pt x="9656" y="10438"/>
                  <a:pt x="9688" y="10438"/>
                  <a:pt x="9719" y="10438"/>
                </a:cubicBezTo>
                <a:cubicBezTo>
                  <a:pt x="9875" y="10406"/>
                  <a:pt x="10000" y="10406"/>
                  <a:pt x="10156" y="10375"/>
                </a:cubicBezTo>
                <a:cubicBezTo>
                  <a:pt x="10156" y="10438"/>
                  <a:pt x="10094" y="10438"/>
                  <a:pt x="10063" y="10469"/>
                </a:cubicBezTo>
                <a:cubicBezTo>
                  <a:pt x="10000" y="10500"/>
                  <a:pt x="9906" y="10531"/>
                  <a:pt x="9844" y="10563"/>
                </a:cubicBezTo>
                <a:cubicBezTo>
                  <a:pt x="10125" y="10594"/>
                  <a:pt x="10406" y="10563"/>
                  <a:pt x="10688" y="10563"/>
                </a:cubicBezTo>
                <a:cubicBezTo>
                  <a:pt x="10656" y="10594"/>
                  <a:pt x="10594" y="10656"/>
                  <a:pt x="10688" y="10656"/>
                </a:cubicBezTo>
                <a:cubicBezTo>
                  <a:pt x="10781" y="10656"/>
                  <a:pt x="10813" y="10688"/>
                  <a:pt x="10813" y="10750"/>
                </a:cubicBezTo>
                <a:cubicBezTo>
                  <a:pt x="10813" y="10844"/>
                  <a:pt x="10750" y="10813"/>
                  <a:pt x="10688" y="10813"/>
                </a:cubicBezTo>
                <a:cubicBezTo>
                  <a:pt x="10563" y="10813"/>
                  <a:pt x="10438" y="10813"/>
                  <a:pt x="10313" y="10813"/>
                </a:cubicBezTo>
                <a:cubicBezTo>
                  <a:pt x="10281" y="10813"/>
                  <a:pt x="10250" y="10813"/>
                  <a:pt x="10219" y="10844"/>
                </a:cubicBezTo>
                <a:cubicBezTo>
                  <a:pt x="10125" y="10938"/>
                  <a:pt x="10031" y="10969"/>
                  <a:pt x="9906" y="10969"/>
                </a:cubicBezTo>
                <a:cubicBezTo>
                  <a:pt x="9563" y="11063"/>
                  <a:pt x="9188" y="11063"/>
                  <a:pt x="8844" y="11156"/>
                </a:cubicBezTo>
                <a:cubicBezTo>
                  <a:pt x="8719" y="11188"/>
                  <a:pt x="8594" y="11219"/>
                  <a:pt x="8469" y="11344"/>
                </a:cubicBezTo>
                <a:cubicBezTo>
                  <a:pt x="8594" y="11344"/>
                  <a:pt x="8656" y="11313"/>
                  <a:pt x="8750" y="11313"/>
                </a:cubicBezTo>
                <a:cubicBezTo>
                  <a:pt x="8813" y="11219"/>
                  <a:pt x="8875" y="11281"/>
                  <a:pt x="8938" y="11281"/>
                </a:cubicBezTo>
                <a:cubicBezTo>
                  <a:pt x="9031" y="11250"/>
                  <a:pt x="9125" y="11313"/>
                  <a:pt x="9219" y="11250"/>
                </a:cubicBezTo>
                <a:cubicBezTo>
                  <a:pt x="9313" y="11125"/>
                  <a:pt x="9406" y="11188"/>
                  <a:pt x="9500" y="11219"/>
                </a:cubicBezTo>
                <a:cubicBezTo>
                  <a:pt x="9594" y="11281"/>
                  <a:pt x="9688" y="11281"/>
                  <a:pt x="9813" y="11250"/>
                </a:cubicBezTo>
                <a:cubicBezTo>
                  <a:pt x="9781" y="11219"/>
                  <a:pt x="9750" y="11188"/>
                  <a:pt x="9688" y="11156"/>
                </a:cubicBezTo>
                <a:cubicBezTo>
                  <a:pt x="9906" y="11156"/>
                  <a:pt x="10094" y="11063"/>
                  <a:pt x="10281" y="11063"/>
                </a:cubicBezTo>
                <a:cubicBezTo>
                  <a:pt x="10344" y="11063"/>
                  <a:pt x="10406" y="11031"/>
                  <a:pt x="10469" y="11000"/>
                </a:cubicBezTo>
                <a:cubicBezTo>
                  <a:pt x="10563" y="10906"/>
                  <a:pt x="10563" y="10906"/>
                  <a:pt x="10656" y="10906"/>
                </a:cubicBezTo>
                <a:cubicBezTo>
                  <a:pt x="10750" y="10906"/>
                  <a:pt x="10844" y="10844"/>
                  <a:pt x="10938" y="10813"/>
                </a:cubicBezTo>
                <a:cubicBezTo>
                  <a:pt x="10969" y="10781"/>
                  <a:pt x="11031" y="10750"/>
                  <a:pt x="10969" y="10719"/>
                </a:cubicBezTo>
                <a:cubicBezTo>
                  <a:pt x="10875" y="10656"/>
                  <a:pt x="10844" y="10563"/>
                  <a:pt x="10750" y="10531"/>
                </a:cubicBezTo>
                <a:cubicBezTo>
                  <a:pt x="10906" y="10531"/>
                  <a:pt x="11031" y="10438"/>
                  <a:pt x="11188" y="10563"/>
                </a:cubicBezTo>
                <a:lnTo>
                  <a:pt x="11188" y="10563"/>
                </a:lnTo>
                <a:cubicBezTo>
                  <a:pt x="11344" y="10625"/>
                  <a:pt x="11531" y="10625"/>
                  <a:pt x="11719" y="10594"/>
                </a:cubicBezTo>
                <a:cubicBezTo>
                  <a:pt x="11938" y="10563"/>
                  <a:pt x="12188" y="10625"/>
                  <a:pt x="12438" y="10563"/>
                </a:cubicBezTo>
                <a:cubicBezTo>
                  <a:pt x="12531" y="10531"/>
                  <a:pt x="12656" y="10500"/>
                  <a:pt x="12750" y="10500"/>
                </a:cubicBezTo>
                <a:cubicBezTo>
                  <a:pt x="12813" y="10500"/>
                  <a:pt x="12813" y="10469"/>
                  <a:pt x="12781" y="10438"/>
                </a:cubicBezTo>
                <a:cubicBezTo>
                  <a:pt x="12750" y="10344"/>
                  <a:pt x="12688" y="10406"/>
                  <a:pt x="12656" y="10406"/>
                </a:cubicBezTo>
                <a:cubicBezTo>
                  <a:pt x="12625" y="10500"/>
                  <a:pt x="12563" y="10500"/>
                  <a:pt x="12469" y="10531"/>
                </a:cubicBezTo>
                <a:cubicBezTo>
                  <a:pt x="12375" y="10563"/>
                  <a:pt x="12438" y="10438"/>
                  <a:pt x="12375" y="10406"/>
                </a:cubicBezTo>
                <a:cubicBezTo>
                  <a:pt x="12313" y="10563"/>
                  <a:pt x="12188" y="10531"/>
                  <a:pt x="12094" y="10500"/>
                </a:cubicBezTo>
                <a:cubicBezTo>
                  <a:pt x="12000" y="10469"/>
                  <a:pt x="11938" y="10469"/>
                  <a:pt x="11875" y="10469"/>
                </a:cubicBezTo>
                <a:cubicBezTo>
                  <a:pt x="11688" y="10500"/>
                  <a:pt x="11531" y="10500"/>
                  <a:pt x="11375" y="10406"/>
                </a:cubicBezTo>
                <a:cubicBezTo>
                  <a:pt x="11188" y="10313"/>
                  <a:pt x="10969" y="10281"/>
                  <a:pt x="10750" y="10344"/>
                </a:cubicBezTo>
                <a:cubicBezTo>
                  <a:pt x="10563" y="10406"/>
                  <a:pt x="10344" y="10344"/>
                  <a:pt x="10156" y="10375"/>
                </a:cubicBezTo>
                <a:cubicBezTo>
                  <a:pt x="10125" y="10344"/>
                  <a:pt x="10188" y="10344"/>
                  <a:pt x="10156" y="10281"/>
                </a:cubicBezTo>
                <a:close/>
                <a:moveTo>
                  <a:pt x="7719" y="10531"/>
                </a:moveTo>
                <a:cubicBezTo>
                  <a:pt x="7656" y="10563"/>
                  <a:pt x="7563" y="10563"/>
                  <a:pt x="7469" y="10594"/>
                </a:cubicBezTo>
                <a:cubicBezTo>
                  <a:pt x="7375" y="10594"/>
                  <a:pt x="7250" y="10625"/>
                  <a:pt x="7125" y="10563"/>
                </a:cubicBezTo>
                <a:cubicBezTo>
                  <a:pt x="7219" y="10563"/>
                  <a:pt x="7281" y="10563"/>
                  <a:pt x="7344" y="10531"/>
                </a:cubicBezTo>
                <a:cubicBezTo>
                  <a:pt x="7406" y="10500"/>
                  <a:pt x="7406" y="10500"/>
                  <a:pt x="7469" y="10438"/>
                </a:cubicBezTo>
                <a:cubicBezTo>
                  <a:pt x="7313" y="10406"/>
                  <a:pt x="7156" y="10469"/>
                  <a:pt x="7031" y="10531"/>
                </a:cubicBezTo>
                <a:cubicBezTo>
                  <a:pt x="6938" y="10594"/>
                  <a:pt x="6875" y="10781"/>
                  <a:pt x="6688" y="10719"/>
                </a:cubicBezTo>
                <a:cubicBezTo>
                  <a:pt x="6656" y="10813"/>
                  <a:pt x="6750" y="10844"/>
                  <a:pt x="6781" y="10906"/>
                </a:cubicBezTo>
                <a:cubicBezTo>
                  <a:pt x="6969" y="10813"/>
                  <a:pt x="7188" y="10719"/>
                  <a:pt x="7406" y="10688"/>
                </a:cubicBezTo>
                <a:cubicBezTo>
                  <a:pt x="7500" y="10656"/>
                  <a:pt x="7625" y="10656"/>
                  <a:pt x="7750" y="10656"/>
                </a:cubicBezTo>
                <a:cubicBezTo>
                  <a:pt x="7813" y="10656"/>
                  <a:pt x="7844" y="10594"/>
                  <a:pt x="7813" y="10531"/>
                </a:cubicBezTo>
                <a:cubicBezTo>
                  <a:pt x="7813" y="10469"/>
                  <a:pt x="7750" y="10531"/>
                  <a:pt x="7719" y="10531"/>
                </a:cubicBezTo>
                <a:close/>
                <a:moveTo>
                  <a:pt x="18906" y="13594"/>
                </a:moveTo>
                <a:cubicBezTo>
                  <a:pt x="18844" y="13594"/>
                  <a:pt x="18781" y="13563"/>
                  <a:pt x="18750" y="13563"/>
                </a:cubicBezTo>
                <a:cubicBezTo>
                  <a:pt x="18438" y="13531"/>
                  <a:pt x="18156" y="13500"/>
                  <a:pt x="17844" y="13406"/>
                </a:cubicBezTo>
                <a:cubicBezTo>
                  <a:pt x="17781" y="13375"/>
                  <a:pt x="17781" y="13250"/>
                  <a:pt x="17688" y="13281"/>
                </a:cubicBezTo>
                <a:cubicBezTo>
                  <a:pt x="17563" y="13313"/>
                  <a:pt x="17438" y="13250"/>
                  <a:pt x="17313" y="13250"/>
                </a:cubicBezTo>
                <a:cubicBezTo>
                  <a:pt x="17281" y="13250"/>
                  <a:pt x="17219" y="13250"/>
                  <a:pt x="17250" y="13281"/>
                </a:cubicBezTo>
                <a:cubicBezTo>
                  <a:pt x="17250" y="13313"/>
                  <a:pt x="17250" y="13375"/>
                  <a:pt x="17313" y="13344"/>
                </a:cubicBezTo>
                <a:cubicBezTo>
                  <a:pt x="17406" y="13313"/>
                  <a:pt x="17406" y="13344"/>
                  <a:pt x="17438" y="13406"/>
                </a:cubicBezTo>
                <a:cubicBezTo>
                  <a:pt x="17469" y="13469"/>
                  <a:pt x="17563" y="13500"/>
                  <a:pt x="17625" y="13500"/>
                </a:cubicBezTo>
                <a:cubicBezTo>
                  <a:pt x="17719" y="13500"/>
                  <a:pt x="17813" y="13500"/>
                  <a:pt x="17938" y="13500"/>
                </a:cubicBezTo>
                <a:cubicBezTo>
                  <a:pt x="17969" y="13500"/>
                  <a:pt x="18094" y="13500"/>
                  <a:pt x="18000" y="13625"/>
                </a:cubicBezTo>
                <a:cubicBezTo>
                  <a:pt x="17969" y="13656"/>
                  <a:pt x="18031" y="13656"/>
                  <a:pt x="18031" y="13688"/>
                </a:cubicBezTo>
                <a:cubicBezTo>
                  <a:pt x="18063" y="13688"/>
                  <a:pt x="18125" y="13719"/>
                  <a:pt x="18125" y="13719"/>
                </a:cubicBezTo>
                <a:cubicBezTo>
                  <a:pt x="18063" y="13906"/>
                  <a:pt x="18219" y="13844"/>
                  <a:pt x="18281" y="13875"/>
                </a:cubicBezTo>
                <a:cubicBezTo>
                  <a:pt x="18344" y="13875"/>
                  <a:pt x="18406" y="13906"/>
                  <a:pt x="18500" y="13938"/>
                </a:cubicBezTo>
                <a:cubicBezTo>
                  <a:pt x="18563" y="13969"/>
                  <a:pt x="18625" y="14000"/>
                  <a:pt x="18719" y="14000"/>
                </a:cubicBezTo>
                <a:cubicBezTo>
                  <a:pt x="18750" y="14031"/>
                  <a:pt x="18781" y="14000"/>
                  <a:pt x="18781" y="13969"/>
                </a:cubicBezTo>
                <a:cubicBezTo>
                  <a:pt x="18781" y="13906"/>
                  <a:pt x="18750" y="13906"/>
                  <a:pt x="18719" y="13906"/>
                </a:cubicBezTo>
                <a:cubicBezTo>
                  <a:pt x="18563" y="13938"/>
                  <a:pt x="18500" y="13781"/>
                  <a:pt x="18375" y="13719"/>
                </a:cubicBezTo>
                <a:cubicBezTo>
                  <a:pt x="18469" y="13688"/>
                  <a:pt x="18531" y="13750"/>
                  <a:pt x="18625" y="13750"/>
                </a:cubicBezTo>
                <a:cubicBezTo>
                  <a:pt x="18688" y="13781"/>
                  <a:pt x="18719" y="13906"/>
                  <a:pt x="18781" y="13844"/>
                </a:cubicBezTo>
                <a:cubicBezTo>
                  <a:pt x="18813" y="13781"/>
                  <a:pt x="18688" y="13750"/>
                  <a:pt x="18688" y="13688"/>
                </a:cubicBezTo>
                <a:cubicBezTo>
                  <a:pt x="18688" y="13688"/>
                  <a:pt x="18688" y="13688"/>
                  <a:pt x="18688" y="13656"/>
                </a:cubicBezTo>
                <a:cubicBezTo>
                  <a:pt x="18750" y="13656"/>
                  <a:pt x="18813" y="13688"/>
                  <a:pt x="18875" y="13719"/>
                </a:cubicBezTo>
                <a:cubicBezTo>
                  <a:pt x="18938" y="13750"/>
                  <a:pt x="18938" y="13719"/>
                  <a:pt x="18969" y="13688"/>
                </a:cubicBezTo>
                <a:cubicBezTo>
                  <a:pt x="18969" y="13625"/>
                  <a:pt x="18969" y="13625"/>
                  <a:pt x="18906" y="13594"/>
                </a:cubicBezTo>
                <a:close/>
                <a:moveTo>
                  <a:pt x="4344" y="2625"/>
                </a:moveTo>
                <a:cubicBezTo>
                  <a:pt x="4344" y="2625"/>
                  <a:pt x="4406" y="2594"/>
                  <a:pt x="4406" y="2594"/>
                </a:cubicBezTo>
                <a:cubicBezTo>
                  <a:pt x="4406" y="2469"/>
                  <a:pt x="4563" y="2469"/>
                  <a:pt x="4625" y="2438"/>
                </a:cubicBezTo>
                <a:cubicBezTo>
                  <a:pt x="4813" y="2407"/>
                  <a:pt x="5000" y="2282"/>
                  <a:pt x="5188" y="2313"/>
                </a:cubicBezTo>
                <a:cubicBezTo>
                  <a:pt x="5219" y="2313"/>
                  <a:pt x="5250" y="2313"/>
                  <a:pt x="5281" y="2282"/>
                </a:cubicBezTo>
                <a:cubicBezTo>
                  <a:pt x="5281" y="2219"/>
                  <a:pt x="5313" y="2219"/>
                  <a:pt x="5344" y="2250"/>
                </a:cubicBezTo>
                <a:cubicBezTo>
                  <a:pt x="5406" y="2282"/>
                  <a:pt x="5438" y="2282"/>
                  <a:pt x="5438" y="2250"/>
                </a:cubicBezTo>
                <a:cubicBezTo>
                  <a:pt x="5469" y="2125"/>
                  <a:pt x="5531" y="2125"/>
                  <a:pt x="5625" y="2125"/>
                </a:cubicBezTo>
                <a:cubicBezTo>
                  <a:pt x="5656" y="2157"/>
                  <a:pt x="5656" y="2125"/>
                  <a:pt x="5688" y="2125"/>
                </a:cubicBezTo>
                <a:cubicBezTo>
                  <a:pt x="5688" y="2094"/>
                  <a:pt x="5625" y="2063"/>
                  <a:pt x="5625" y="2032"/>
                </a:cubicBezTo>
                <a:cubicBezTo>
                  <a:pt x="5688" y="2032"/>
                  <a:pt x="5750" y="2032"/>
                  <a:pt x="5813" y="2063"/>
                </a:cubicBezTo>
                <a:cubicBezTo>
                  <a:pt x="5906" y="2157"/>
                  <a:pt x="6000" y="2125"/>
                  <a:pt x="6031" y="2032"/>
                </a:cubicBezTo>
                <a:cubicBezTo>
                  <a:pt x="6063" y="2000"/>
                  <a:pt x="6063" y="2000"/>
                  <a:pt x="6125" y="1969"/>
                </a:cubicBezTo>
                <a:cubicBezTo>
                  <a:pt x="6219" y="1969"/>
                  <a:pt x="6313" y="1938"/>
                  <a:pt x="6406" y="1907"/>
                </a:cubicBezTo>
                <a:cubicBezTo>
                  <a:pt x="6438" y="1875"/>
                  <a:pt x="6500" y="1875"/>
                  <a:pt x="6531" y="1907"/>
                </a:cubicBezTo>
                <a:cubicBezTo>
                  <a:pt x="6563" y="1907"/>
                  <a:pt x="6594" y="1907"/>
                  <a:pt x="6625" y="1907"/>
                </a:cubicBezTo>
                <a:cubicBezTo>
                  <a:pt x="6656" y="1875"/>
                  <a:pt x="6719" y="1907"/>
                  <a:pt x="6781" y="1875"/>
                </a:cubicBezTo>
                <a:cubicBezTo>
                  <a:pt x="6781" y="1875"/>
                  <a:pt x="6781" y="1875"/>
                  <a:pt x="6781" y="1844"/>
                </a:cubicBezTo>
                <a:cubicBezTo>
                  <a:pt x="6688" y="1782"/>
                  <a:pt x="6719" y="1719"/>
                  <a:pt x="6750" y="1625"/>
                </a:cubicBezTo>
                <a:cubicBezTo>
                  <a:pt x="6719" y="1625"/>
                  <a:pt x="6688" y="1625"/>
                  <a:pt x="6625" y="1625"/>
                </a:cubicBezTo>
                <a:cubicBezTo>
                  <a:pt x="6406" y="1688"/>
                  <a:pt x="6188" y="1782"/>
                  <a:pt x="5938" y="1813"/>
                </a:cubicBezTo>
                <a:cubicBezTo>
                  <a:pt x="5906" y="1844"/>
                  <a:pt x="5875" y="1844"/>
                  <a:pt x="5844" y="1875"/>
                </a:cubicBezTo>
                <a:cubicBezTo>
                  <a:pt x="5781" y="1875"/>
                  <a:pt x="5688" y="1907"/>
                  <a:pt x="5625" y="1938"/>
                </a:cubicBezTo>
                <a:cubicBezTo>
                  <a:pt x="5563" y="1969"/>
                  <a:pt x="5531" y="2063"/>
                  <a:pt x="5500" y="2063"/>
                </a:cubicBezTo>
                <a:cubicBezTo>
                  <a:pt x="5375" y="1938"/>
                  <a:pt x="5281" y="2094"/>
                  <a:pt x="5156" y="2094"/>
                </a:cubicBezTo>
                <a:cubicBezTo>
                  <a:pt x="5125" y="2094"/>
                  <a:pt x="5094" y="2094"/>
                  <a:pt x="5094" y="2125"/>
                </a:cubicBezTo>
                <a:cubicBezTo>
                  <a:pt x="5063" y="2250"/>
                  <a:pt x="4906" y="2282"/>
                  <a:pt x="4813" y="2250"/>
                </a:cubicBezTo>
                <a:cubicBezTo>
                  <a:pt x="4719" y="2250"/>
                  <a:pt x="4656" y="2250"/>
                  <a:pt x="4625" y="2344"/>
                </a:cubicBezTo>
                <a:cubicBezTo>
                  <a:pt x="4625" y="2407"/>
                  <a:pt x="4563" y="2407"/>
                  <a:pt x="4531" y="2407"/>
                </a:cubicBezTo>
                <a:cubicBezTo>
                  <a:pt x="4500" y="2407"/>
                  <a:pt x="4531" y="2375"/>
                  <a:pt x="4531" y="2344"/>
                </a:cubicBezTo>
                <a:cubicBezTo>
                  <a:pt x="4531" y="2282"/>
                  <a:pt x="4469" y="2313"/>
                  <a:pt x="4469" y="2313"/>
                </a:cubicBezTo>
                <a:cubicBezTo>
                  <a:pt x="4438" y="2407"/>
                  <a:pt x="4344" y="2375"/>
                  <a:pt x="4281" y="2407"/>
                </a:cubicBezTo>
                <a:cubicBezTo>
                  <a:pt x="4250" y="2407"/>
                  <a:pt x="4219" y="2407"/>
                  <a:pt x="4219" y="2438"/>
                </a:cubicBezTo>
                <a:cubicBezTo>
                  <a:pt x="4156" y="2563"/>
                  <a:pt x="4031" y="2563"/>
                  <a:pt x="3938" y="2594"/>
                </a:cubicBezTo>
                <a:cubicBezTo>
                  <a:pt x="4094" y="2563"/>
                  <a:pt x="4219" y="2532"/>
                  <a:pt x="4344" y="2625"/>
                </a:cubicBezTo>
                <a:close/>
                <a:moveTo>
                  <a:pt x="5844" y="1875"/>
                </a:moveTo>
                <a:cubicBezTo>
                  <a:pt x="5906" y="1907"/>
                  <a:pt x="5969" y="1907"/>
                  <a:pt x="6031" y="1907"/>
                </a:cubicBezTo>
                <a:cubicBezTo>
                  <a:pt x="6000" y="2000"/>
                  <a:pt x="5906" y="1969"/>
                  <a:pt x="5844" y="1969"/>
                </a:cubicBezTo>
                <a:cubicBezTo>
                  <a:pt x="5813" y="1969"/>
                  <a:pt x="5844" y="1907"/>
                  <a:pt x="5844" y="1875"/>
                </a:cubicBezTo>
                <a:close/>
                <a:moveTo>
                  <a:pt x="1375" y="14250"/>
                </a:moveTo>
                <a:cubicBezTo>
                  <a:pt x="1469" y="14188"/>
                  <a:pt x="1469" y="14281"/>
                  <a:pt x="1531" y="14313"/>
                </a:cubicBezTo>
                <a:cubicBezTo>
                  <a:pt x="1469" y="14313"/>
                  <a:pt x="1469" y="14469"/>
                  <a:pt x="1375" y="14406"/>
                </a:cubicBezTo>
                <a:cubicBezTo>
                  <a:pt x="1344" y="14375"/>
                  <a:pt x="1344" y="14313"/>
                  <a:pt x="1375" y="14250"/>
                </a:cubicBezTo>
                <a:close/>
                <a:moveTo>
                  <a:pt x="1156" y="13500"/>
                </a:moveTo>
                <a:cubicBezTo>
                  <a:pt x="1125" y="13531"/>
                  <a:pt x="1125" y="13594"/>
                  <a:pt x="1063" y="13594"/>
                </a:cubicBezTo>
                <a:cubicBezTo>
                  <a:pt x="1031" y="13563"/>
                  <a:pt x="1031" y="13531"/>
                  <a:pt x="1031" y="13500"/>
                </a:cubicBezTo>
                <a:cubicBezTo>
                  <a:pt x="1031" y="13469"/>
                  <a:pt x="1063" y="13438"/>
                  <a:pt x="1094" y="13438"/>
                </a:cubicBezTo>
                <a:cubicBezTo>
                  <a:pt x="1156" y="13438"/>
                  <a:pt x="1156" y="13469"/>
                  <a:pt x="1156" y="13500"/>
                </a:cubicBezTo>
                <a:close/>
                <a:moveTo>
                  <a:pt x="1375" y="13094"/>
                </a:moveTo>
                <a:cubicBezTo>
                  <a:pt x="1375" y="13094"/>
                  <a:pt x="1375" y="13094"/>
                  <a:pt x="1375" y="13094"/>
                </a:cubicBezTo>
                <a:cubicBezTo>
                  <a:pt x="1375" y="13094"/>
                  <a:pt x="1375" y="13094"/>
                  <a:pt x="1375" y="13063"/>
                </a:cubicBezTo>
                <a:cubicBezTo>
                  <a:pt x="1375" y="13094"/>
                  <a:pt x="1375" y="13094"/>
                  <a:pt x="1406" y="13094"/>
                </a:cubicBezTo>
                <a:cubicBezTo>
                  <a:pt x="1375" y="13094"/>
                  <a:pt x="1375" y="13094"/>
                  <a:pt x="1375" y="13094"/>
                </a:cubicBezTo>
                <a:close/>
                <a:moveTo>
                  <a:pt x="1531" y="13188"/>
                </a:moveTo>
                <a:cubicBezTo>
                  <a:pt x="1500" y="13219"/>
                  <a:pt x="1500" y="13188"/>
                  <a:pt x="1500" y="13188"/>
                </a:cubicBezTo>
                <a:cubicBezTo>
                  <a:pt x="1500" y="13094"/>
                  <a:pt x="1531" y="13063"/>
                  <a:pt x="1625" y="13000"/>
                </a:cubicBezTo>
                <a:cubicBezTo>
                  <a:pt x="1594" y="13094"/>
                  <a:pt x="1625" y="13188"/>
                  <a:pt x="1531" y="13188"/>
                </a:cubicBezTo>
                <a:close/>
                <a:moveTo>
                  <a:pt x="3219" y="12156"/>
                </a:moveTo>
                <a:cubicBezTo>
                  <a:pt x="3219" y="12156"/>
                  <a:pt x="3188" y="12156"/>
                  <a:pt x="3219" y="12125"/>
                </a:cubicBezTo>
                <a:cubicBezTo>
                  <a:pt x="3219" y="12125"/>
                  <a:pt x="3219" y="12125"/>
                  <a:pt x="3250" y="12125"/>
                </a:cubicBezTo>
                <a:cubicBezTo>
                  <a:pt x="3250" y="12125"/>
                  <a:pt x="3250" y="12125"/>
                  <a:pt x="3281" y="12156"/>
                </a:cubicBezTo>
                <a:cubicBezTo>
                  <a:pt x="3250" y="12156"/>
                  <a:pt x="3250" y="12156"/>
                  <a:pt x="3219" y="12156"/>
                </a:cubicBezTo>
                <a:close/>
                <a:moveTo>
                  <a:pt x="1031" y="14594"/>
                </a:moveTo>
                <a:cubicBezTo>
                  <a:pt x="1031" y="14594"/>
                  <a:pt x="1031" y="14594"/>
                  <a:pt x="1031" y="14594"/>
                </a:cubicBezTo>
                <a:moveTo>
                  <a:pt x="31875" y="4844"/>
                </a:moveTo>
                <a:cubicBezTo>
                  <a:pt x="31875" y="4875"/>
                  <a:pt x="31875" y="4875"/>
                  <a:pt x="31875" y="4875"/>
                </a:cubicBezTo>
                <a:cubicBezTo>
                  <a:pt x="31875" y="4875"/>
                  <a:pt x="31875" y="4875"/>
                  <a:pt x="31875" y="4875"/>
                </a:cubicBezTo>
                <a:cubicBezTo>
                  <a:pt x="31875" y="4875"/>
                  <a:pt x="31875" y="4875"/>
                  <a:pt x="31875" y="4844"/>
                </a:cubicBezTo>
                <a:close/>
                <a:moveTo>
                  <a:pt x="24469" y="2625"/>
                </a:moveTo>
                <a:cubicBezTo>
                  <a:pt x="24406" y="2625"/>
                  <a:pt x="24406" y="2594"/>
                  <a:pt x="24406" y="2563"/>
                </a:cubicBezTo>
                <a:cubicBezTo>
                  <a:pt x="24406" y="2469"/>
                  <a:pt x="24469" y="2500"/>
                  <a:pt x="24500" y="2500"/>
                </a:cubicBezTo>
                <a:cubicBezTo>
                  <a:pt x="24531" y="2500"/>
                  <a:pt x="24563" y="2500"/>
                  <a:pt x="24563" y="2563"/>
                </a:cubicBezTo>
                <a:cubicBezTo>
                  <a:pt x="24563" y="2594"/>
                  <a:pt x="24500" y="2625"/>
                  <a:pt x="24469" y="2625"/>
                </a:cubicBezTo>
                <a:close/>
                <a:moveTo>
                  <a:pt x="24813" y="2625"/>
                </a:moveTo>
                <a:cubicBezTo>
                  <a:pt x="24750" y="2625"/>
                  <a:pt x="24688" y="2657"/>
                  <a:pt x="24625" y="2594"/>
                </a:cubicBezTo>
                <a:cubicBezTo>
                  <a:pt x="24625" y="2594"/>
                  <a:pt x="24594" y="2563"/>
                  <a:pt x="24625" y="2532"/>
                </a:cubicBezTo>
                <a:cubicBezTo>
                  <a:pt x="24688" y="2500"/>
                  <a:pt x="24719" y="2532"/>
                  <a:pt x="24781" y="2563"/>
                </a:cubicBezTo>
                <a:cubicBezTo>
                  <a:pt x="24813" y="2563"/>
                  <a:pt x="24844" y="2563"/>
                  <a:pt x="24875" y="2563"/>
                </a:cubicBezTo>
                <a:cubicBezTo>
                  <a:pt x="24844" y="2594"/>
                  <a:pt x="24813" y="2625"/>
                  <a:pt x="24813" y="2625"/>
                </a:cubicBezTo>
                <a:close/>
                <a:moveTo>
                  <a:pt x="5094" y="2625"/>
                </a:moveTo>
                <a:cubicBezTo>
                  <a:pt x="5063" y="2625"/>
                  <a:pt x="5000" y="2625"/>
                  <a:pt x="5000" y="2563"/>
                </a:cubicBezTo>
                <a:cubicBezTo>
                  <a:pt x="5031" y="2500"/>
                  <a:pt x="5094" y="2500"/>
                  <a:pt x="5125" y="2500"/>
                </a:cubicBezTo>
                <a:cubicBezTo>
                  <a:pt x="5188" y="2500"/>
                  <a:pt x="5188" y="2500"/>
                  <a:pt x="5188" y="2563"/>
                </a:cubicBezTo>
                <a:cubicBezTo>
                  <a:pt x="5188" y="2625"/>
                  <a:pt x="5125" y="2594"/>
                  <a:pt x="5094" y="2625"/>
                </a:cubicBezTo>
                <a:close/>
                <a:moveTo>
                  <a:pt x="1750" y="5844"/>
                </a:moveTo>
                <a:cubicBezTo>
                  <a:pt x="1781" y="5844"/>
                  <a:pt x="1813" y="5844"/>
                  <a:pt x="1781" y="5875"/>
                </a:cubicBezTo>
                <a:cubicBezTo>
                  <a:pt x="1781" y="5938"/>
                  <a:pt x="1719" y="5969"/>
                  <a:pt x="1656" y="6000"/>
                </a:cubicBezTo>
                <a:cubicBezTo>
                  <a:pt x="1625" y="6000"/>
                  <a:pt x="1625" y="6000"/>
                  <a:pt x="1625" y="5969"/>
                </a:cubicBezTo>
                <a:cubicBezTo>
                  <a:pt x="1625" y="5875"/>
                  <a:pt x="1688" y="5875"/>
                  <a:pt x="1750" y="5844"/>
                </a:cubicBezTo>
                <a:close/>
                <a:moveTo>
                  <a:pt x="1594" y="6219"/>
                </a:moveTo>
                <a:cubicBezTo>
                  <a:pt x="1531" y="6219"/>
                  <a:pt x="1469" y="6219"/>
                  <a:pt x="1469" y="6156"/>
                </a:cubicBezTo>
                <a:cubicBezTo>
                  <a:pt x="1469" y="6094"/>
                  <a:pt x="1531" y="6094"/>
                  <a:pt x="1563" y="6031"/>
                </a:cubicBezTo>
                <a:cubicBezTo>
                  <a:pt x="1625" y="6063"/>
                  <a:pt x="1656" y="6125"/>
                  <a:pt x="1656" y="6156"/>
                </a:cubicBezTo>
                <a:cubicBezTo>
                  <a:pt x="1656" y="6219"/>
                  <a:pt x="1625" y="6250"/>
                  <a:pt x="1594" y="6219"/>
                </a:cubicBezTo>
                <a:close/>
                <a:moveTo>
                  <a:pt x="1813" y="6563"/>
                </a:moveTo>
                <a:cubicBezTo>
                  <a:pt x="1781" y="6625"/>
                  <a:pt x="1719" y="6656"/>
                  <a:pt x="1656" y="6625"/>
                </a:cubicBezTo>
                <a:cubicBezTo>
                  <a:pt x="1656" y="6625"/>
                  <a:pt x="1656" y="6625"/>
                  <a:pt x="1656" y="6625"/>
                </a:cubicBezTo>
                <a:cubicBezTo>
                  <a:pt x="1688" y="6563"/>
                  <a:pt x="1719" y="6500"/>
                  <a:pt x="1813" y="6500"/>
                </a:cubicBezTo>
                <a:cubicBezTo>
                  <a:pt x="1813" y="6500"/>
                  <a:pt x="1844" y="6531"/>
                  <a:pt x="1813" y="6563"/>
                </a:cubicBezTo>
                <a:close/>
                <a:moveTo>
                  <a:pt x="1375" y="8531"/>
                </a:moveTo>
                <a:cubicBezTo>
                  <a:pt x="1344" y="8531"/>
                  <a:pt x="1281" y="8531"/>
                  <a:pt x="1281" y="8500"/>
                </a:cubicBezTo>
                <a:cubicBezTo>
                  <a:pt x="1313" y="8469"/>
                  <a:pt x="1313" y="8406"/>
                  <a:pt x="1375" y="8406"/>
                </a:cubicBezTo>
                <a:cubicBezTo>
                  <a:pt x="1406" y="8375"/>
                  <a:pt x="1406" y="8438"/>
                  <a:pt x="1406" y="8469"/>
                </a:cubicBezTo>
                <a:cubicBezTo>
                  <a:pt x="1406" y="8500"/>
                  <a:pt x="1406" y="8531"/>
                  <a:pt x="1375" y="8531"/>
                </a:cubicBezTo>
                <a:close/>
                <a:moveTo>
                  <a:pt x="1625" y="8031"/>
                </a:moveTo>
                <a:cubicBezTo>
                  <a:pt x="1625" y="8094"/>
                  <a:pt x="1625" y="8219"/>
                  <a:pt x="1469" y="8156"/>
                </a:cubicBezTo>
                <a:cubicBezTo>
                  <a:pt x="1531" y="8125"/>
                  <a:pt x="1531" y="8031"/>
                  <a:pt x="1563" y="8000"/>
                </a:cubicBezTo>
                <a:cubicBezTo>
                  <a:pt x="1594" y="7969"/>
                  <a:pt x="1594" y="7938"/>
                  <a:pt x="1625" y="7969"/>
                </a:cubicBezTo>
                <a:cubicBezTo>
                  <a:pt x="1656" y="7969"/>
                  <a:pt x="1625" y="8000"/>
                  <a:pt x="1625" y="8031"/>
                </a:cubicBezTo>
                <a:close/>
                <a:moveTo>
                  <a:pt x="12313" y="11156"/>
                </a:moveTo>
                <a:cubicBezTo>
                  <a:pt x="12375" y="11031"/>
                  <a:pt x="12469" y="11031"/>
                  <a:pt x="12563" y="11063"/>
                </a:cubicBezTo>
                <a:cubicBezTo>
                  <a:pt x="12469" y="11125"/>
                  <a:pt x="12406" y="11156"/>
                  <a:pt x="12313" y="11156"/>
                </a:cubicBezTo>
                <a:close/>
                <a:moveTo>
                  <a:pt x="12781" y="11406"/>
                </a:moveTo>
                <a:cubicBezTo>
                  <a:pt x="12844" y="11406"/>
                  <a:pt x="12906" y="11406"/>
                  <a:pt x="12969" y="11406"/>
                </a:cubicBezTo>
                <a:cubicBezTo>
                  <a:pt x="12906" y="11469"/>
                  <a:pt x="12844" y="11531"/>
                  <a:pt x="12781" y="11406"/>
                </a:cubicBezTo>
                <a:close/>
                <a:moveTo>
                  <a:pt x="22969" y="14875"/>
                </a:moveTo>
                <a:cubicBezTo>
                  <a:pt x="22969" y="14875"/>
                  <a:pt x="22969" y="14875"/>
                  <a:pt x="22969" y="14875"/>
                </a:cubicBezTo>
                <a:cubicBezTo>
                  <a:pt x="22969" y="14875"/>
                  <a:pt x="22969" y="14875"/>
                  <a:pt x="22969" y="14875"/>
                </a:cubicBezTo>
                <a:cubicBezTo>
                  <a:pt x="22969" y="14875"/>
                  <a:pt x="22969" y="14875"/>
                  <a:pt x="23000" y="14875"/>
                </a:cubicBezTo>
                <a:cubicBezTo>
                  <a:pt x="22969" y="14875"/>
                  <a:pt x="22969" y="14875"/>
                  <a:pt x="22969" y="14875"/>
                </a:cubicBezTo>
                <a:close/>
                <a:moveTo>
                  <a:pt x="27188" y="15406"/>
                </a:moveTo>
                <a:cubicBezTo>
                  <a:pt x="27188" y="15406"/>
                  <a:pt x="27188" y="15406"/>
                  <a:pt x="27188" y="15406"/>
                </a:cubicBezTo>
                <a:cubicBezTo>
                  <a:pt x="27188" y="15406"/>
                  <a:pt x="27188" y="15406"/>
                  <a:pt x="27219" y="15406"/>
                </a:cubicBezTo>
                <a:cubicBezTo>
                  <a:pt x="27219" y="15406"/>
                  <a:pt x="27188" y="15406"/>
                  <a:pt x="27188" y="15406"/>
                </a:cubicBezTo>
                <a:close/>
                <a:moveTo>
                  <a:pt x="27656" y="15438"/>
                </a:moveTo>
                <a:cubicBezTo>
                  <a:pt x="27656" y="15438"/>
                  <a:pt x="27625" y="15438"/>
                  <a:pt x="27625" y="15406"/>
                </a:cubicBezTo>
                <a:cubicBezTo>
                  <a:pt x="27625" y="15406"/>
                  <a:pt x="27656" y="15406"/>
                  <a:pt x="27656" y="15406"/>
                </a:cubicBezTo>
                <a:cubicBezTo>
                  <a:pt x="27656" y="15406"/>
                  <a:pt x="27688" y="15406"/>
                  <a:pt x="27688" y="15406"/>
                </a:cubicBezTo>
                <a:cubicBezTo>
                  <a:pt x="27688" y="15438"/>
                  <a:pt x="27656" y="15438"/>
                  <a:pt x="27656" y="15438"/>
                </a:cubicBezTo>
                <a:close/>
                <a:moveTo>
                  <a:pt x="28844" y="15781"/>
                </a:moveTo>
                <a:cubicBezTo>
                  <a:pt x="28750" y="15875"/>
                  <a:pt x="28625" y="15781"/>
                  <a:pt x="28563" y="15875"/>
                </a:cubicBezTo>
                <a:cubicBezTo>
                  <a:pt x="28531" y="15781"/>
                  <a:pt x="28563" y="15688"/>
                  <a:pt x="28594" y="15656"/>
                </a:cubicBezTo>
                <a:cubicBezTo>
                  <a:pt x="28688" y="15656"/>
                  <a:pt x="28813" y="15594"/>
                  <a:pt x="28906" y="15688"/>
                </a:cubicBezTo>
                <a:cubicBezTo>
                  <a:pt x="28844" y="15719"/>
                  <a:pt x="28781" y="15688"/>
                  <a:pt x="28719" y="15750"/>
                </a:cubicBezTo>
                <a:cubicBezTo>
                  <a:pt x="28750" y="15781"/>
                  <a:pt x="28781" y="15750"/>
                  <a:pt x="28813" y="15750"/>
                </a:cubicBezTo>
                <a:cubicBezTo>
                  <a:pt x="28844" y="15750"/>
                  <a:pt x="28906" y="15750"/>
                  <a:pt x="28938" y="15750"/>
                </a:cubicBezTo>
                <a:cubicBezTo>
                  <a:pt x="28906" y="15781"/>
                  <a:pt x="28875" y="15781"/>
                  <a:pt x="28844" y="15781"/>
                </a:cubicBezTo>
                <a:close/>
                <a:moveTo>
                  <a:pt x="29906" y="15688"/>
                </a:moveTo>
                <a:cubicBezTo>
                  <a:pt x="29875" y="15750"/>
                  <a:pt x="29813" y="15781"/>
                  <a:pt x="29750" y="15719"/>
                </a:cubicBezTo>
                <a:cubicBezTo>
                  <a:pt x="29719" y="15688"/>
                  <a:pt x="29688" y="15688"/>
                  <a:pt x="29688" y="15750"/>
                </a:cubicBezTo>
                <a:cubicBezTo>
                  <a:pt x="29625" y="15844"/>
                  <a:pt x="29531" y="15781"/>
                  <a:pt x="29531" y="15781"/>
                </a:cubicBezTo>
                <a:cubicBezTo>
                  <a:pt x="29500" y="15656"/>
                  <a:pt x="29438" y="15719"/>
                  <a:pt x="29375" y="15750"/>
                </a:cubicBezTo>
                <a:cubicBezTo>
                  <a:pt x="29313" y="15750"/>
                  <a:pt x="29250" y="15781"/>
                  <a:pt x="29156" y="15781"/>
                </a:cubicBezTo>
                <a:cubicBezTo>
                  <a:pt x="29125" y="15781"/>
                  <a:pt x="29094" y="15750"/>
                  <a:pt x="29094" y="15719"/>
                </a:cubicBezTo>
                <a:cubicBezTo>
                  <a:pt x="29063" y="15688"/>
                  <a:pt x="29094" y="15656"/>
                  <a:pt x="29125" y="15656"/>
                </a:cubicBezTo>
                <a:cubicBezTo>
                  <a:pt x="29406" y="15656"/>
                  <a:pt x="29688" y="15656"/>
                  <a:pt x="29969" y="15594"/>
                </a:cubicBezTo>
                <a:cubicBezTo>
                  <a:pt x="29969" y="15594"/>
                  <a:pt x="30000" y="15625"/>
                  <a:pt x="30031" y="15625"/>
                </a:cubicBezTo>
                <a:cubicBezTo>
                  <a:pt x="29969" y="15656"/>
                  <a:pt x="29938" y="15656"/>
                  <a:pt x="29906" y="15688"/>
                </a:cubicBezTo>
                <a:close/>
                <a:moveTo>
                  <a:pt x="30313" y="15656"/>
                </a:moveTo>
                <a:cubicBezTo>
                  <a:pt x="30313" y="15719"/>
                  <a:pt x="30250" y="15750"/>
                  <a:pt x="30188" y="15750"/>
                </a:cubicBezTo>
                <a:cubicBezTo>
                  <a:pt x="30156" y="15750"/>
                  <a:pt x="30125" y="15719"/>
                  <a:pt x="30094" y="15688"/>
                </a:cubicBezTo>
                <a:cubicBezTo>
                  <a:pt x="30094" y="15625"/>
                  <a:pt x="30125" y="15594"/>
                  <a:pt x="30188" y="15594"/>
                </a:cubicBezTo>
                <a:cubicBezTo>
                  <a:pt x="30219" y="15563"/>
                  <a:pt x="30281" y="15563"/>
                  <a:pt x="30313" y="15563"/>
                </a:cubicBezTo>
                <a:cubicBezTo>
                  <a:pt x="30344" y="15594"/>
                  <a:pt x="30281" y="15625"/>
                  <a:pt x="30313" y="15656"/>
                </a:cubicBezTo>
                <a:close/>
                <a:moveTo>
                  <a:pt x="31125" y="14438"/>
                </a:moveTo>
                <a:cubicBezTo>
                  <a:pt x="31250" y="14281"/>
                  <a:pt x="31250" y="14469"/>
                  <a:pt x="31313" y="14469"/>
                </a:cubicBezTo>
                <a:cubicBezTo>
                  <a:pt x="31313" y="14469"/>
                  <a:pt x="31313" y="14531"/>
                  <a:pt x="31313" y="14531"/>
                </a:cubicBezTo>
                <a:cubicBezTo>
                  <a:pt x="31313" y="14563"/>
                  <a:pt x="31281" y="14563"/>
                  <a:pt x="31250" y="14531"/>
                </a:cubicBezTo>
                <a:cubicBezTo>
                  <a:pt x="31188" y="14500"/>
                  <a:pt x="31156" y="14469"/>
                  <a:pt x="31094" y="14438"/>
                </a:cubicBezTo>
                <a:cubicBezTo>
                  <a:pt x="31125" y="14438"/>
                  <a:pt x="31125" y="14438"/>
                  <a:pt x="31125" y="14438"/>
                </a:cubicBezTo>
                <a:close/>
                <a:moveTo>
                  <a:pt x="29406" y="14563"/>
                </a:moveTo>
                <a:cubicBezTo>
                  <a:pt x="29625" y="14563"/>
                  <a:pt x="29875" y="14469"/>
                  <a:pt x="30094" y="14531"/>
                </a:cubicBezTo>
                <a:cubicBezTo>
                  <a:pt x="30188" y="14563"/>
                  <a:pt x="30219" y="14656"/>
                  <a:pt x="30313" y="14625"/>
                </a:cubicBezTo>
                <a:cubicBezTo>
                  <a:pt x="30281" y="14688"/>
                  <a:pt x="30250" y="14781"/>
                  <a:pt x="30188" y="14656"/>
                </a:cubicBezTo>
                <a:cubicBezTo>
                  <a:pt x="30156" y="14625"/>
                  <a:pt x="30094" y="14656"/>
                  <a:pt x="30063" y="14656"/>
                </a:cubicBezTo>
                <a:cubicBezTo>
                  <a:pt x="29938" y="14750"/>
                  <a:pt x="29781" y="14750"/>
                  <a:pt x="29656" y="14813"/>
                </a:cubicBezTo>
                <a:cubicBezTo>
                  <a:pt x="29594" y="14813"/>
                  <a:pt x="29594" y="14781"/>
                  <a:pt x="29594" y="14750"/>
                </a:cubicBezTo>
                <a:cubicBezTo>
                  <a:pt x="29594" y="14750"/>
                  <a:pt x="29594" y="14750"/>
                  <a:pt x="29594" y="14750"/>
                </a:cubicBezTo>
                <a:cubicBezTo>
                  <a:pt x="29656" y="14719"/>
                  <a:pt x="29750" y="14719"/>
                  <a:pt x="29750" y="14625"/>
                </a:cubicBezTo>
                <a:cubicBezTo>
                  <a:pt x="29688" y="14625"/>
                  <a:pt x="29625" y="14656"/>
                  <a:pt x="29594" y="14719"/>
                </a:cubicBezTo>
                <a:cubicBezTo>
                  <a:pt x="29563" y="14719"/>
                  <a:pt x="29531" y="14719"/>
                  <a:pt x="29500" y="14719"/>
                </a:cubicBezTo>
                <a:cubicBezTo>
                  <a:pt x="29406" y="14750"/>
                  <a:pt x="29375" y="14719"/>
                  <a:pt x="29406" y="14625"/>
                </a:cubicBezTo>
                <a:cubicBezTo>
                  <a:pt x="29375" y="14625"/>
                  <a:pt x="29375" y="14625"/>
                  <a:pt x="29375" y="14625"/>
                </a:cubicBezTo>
                <a:cubicBezTo>
                  <a:pt x="29344" y="14625"/>
                  <a:pt x="29281" y="14656"/>
                  <a:pt x="29250" y="14625"/>
                </a:cubicBezTo>
                <a:cubicBezTo>
                  <a:pt x="29250" y="14531"/>
                  <a:pt x="29344" y="14563"/>
                  <a:pt x="29406" y="14563"/>
                </a:cubicBezTo>
                <a:close/>
                <a:moveTo>
                  <a:pt x="27844" y="14031"/>
                </a:moveTo>
                <a:cubicBezTo>
                  <a:pt x="27906" y="14031"/>
                  <a:pt x="27906" y="14063"/>
                  <a:pt x="27906" y="14125"/>
                </a:cubicBezTo>
                <a:cubicBezTo>
                  <a:pt x="27875" y="14188"/>
                  <a:pt x="27813" y="14188"/>
                  <a:pt x="27781" y="14188"/>
                </a:cubicBezTo>
                <a:cubicBezTo>
                  <a:pt x="27719" y="14219"/>
                  <a:pt x="27719" y="14188"/>
                  <a:pt x="27719" y="14156"/>
                </a:cubicBezTo>
                <a:cubicBezTo>
                  <a:pt x="27719" y="14094"/>
                  <a:pt x="27781" y="14063"/>
                  <a:pt x="27844" y="14031"/>
                </a:cubicBezTo>
                <a:close/>
                <a:moveTo>
                  <a:pt x="26063" y="14125"/>
                </a:moveTo>
                <a:cubicBezTo>
                  <a:pt x="26063" y="14188"/>
                  <a:pt x="26031" y="14250"/>
                  <a:pt x="25938" y="14281"/>
                </a:cubicBezTo>
                <a:cubicBezTo>
                  <a:pt x="25938" y="14250"/>
                  <a:pt x="25938" y="14250"/>
                  <a:pt x="25938" y="14250"/>
                </a:cubicBezTo>
                <a:cubicBezTo>
                  <a:pt x="25969" y="14188"/>
                  <a:pt x="25938" y="14094"/>
                  <a:pt x="26031" y="14094"/>
                </a:cubicBezTo>
                <a:cubicBezTo>
                  <a:pt x="26031" y="14094"/>
                  <a:pt x="26063" y="14094"/>
                  <a:pt x="26063" y="14125"/>
                </a:cubicBezTo>
                <a:close/>
                <a:moveTo>
                  <a:pt x="24250" y="13875"/>
                </a:moveTo>
                <a:cubicBezTo>
                  <a:pt x="24125" y="13875"/>
                  <a:pt x="24031" y="13906"/>
                  <a:pt x="23906" y="13844"/>
                </a:cubicBezTo>
                <a:cubicBezTo>
                  <a:pt x="24031" y="13750"/>
                  <a:pt x="24125" y="13750"/>
                  <a:pt x="24250" y="13875"/>
                </a:cubicBezTo>
                <a:close/>
                <a:moveTo>
                  <a:pt x="23719" y="13781"/>
                </a:moveTo>
                <a:cubicBezTo>
                  <a:pt x="23625" y="13813"/>
                  <a:pt x="23625" y="13938"/>
                  <a:pt x="23469" y="13906"/>
                </a:cubicBezTo>
                <a:cubicBezTo>
                  <a:pt x="23563" y="13844"/>
                  <a:pt x="23563" y="13656"/>
                  <a:pt x="23719" y="13781"/>
                </a:cubicBezTo>
                <a:close/>
                <a:moveTo>
                  <a:pt x="21094" y="10313"/>
                </a:moveTo>
                <a:cubicBezTo>
                  <a:pt x="21000" y="10406"/>
                  <a:pt x="21000" y="10375"/>
                  <a:pt x="20906" y="10344"/>
                </a:cubicBezTo>
                <a:cubicBezTo>
                  <a:pt x="20813" y="10313"/>
                  <a:pt x="20719" y="10188"/>
                  <a:pt x="20625" y="10313"/>
                </a:cubicBezTo>
                <a:cubicBezTo>
                  <a:pt x="20594" y="10344"/>
                  <a:pt x="20563" y="10281"/>
                  <a:pt x="20563" y="10281"/>
                </a:cubicBezTo>
                <a:cubicBezTo>
                  <a:pt x="20531" y="10219"/>
                  <a:pt x="20531" y="10188"/>
                  <a:pt x="20594" y="10188"/>
                </a:cubicBezTo>
                <a:cubicBezTo>
                  <a:pt x="20656" y="10156"/>
                  <a:pt x="20719" y="10156"/>
                  <a:pt x="20781" y="10188"/>
                </a:cubicBezTo>
                <a:cubicBezTo>
                  <a:pt x="20875" y="10219"/>
                  <a:pt x="20969" y="10281"/>
                  <a:pt x="21094" y="10313"/>
                </a:cubicBezTo>
                <a:close/>
                <a:moveTo>
                  <a:pt x="19594" y="12719"/>
                </a:moveTo>
                <a:cubicBezTo>
                  <a:pt x="19625" y="12656"/>
                  <a:pt x="19719" y="12688"/>
                  <a:pt x="19781" y="12688"/>
                </a:cubicBezTo>
                <a:cubicBezTo>
                  <a:pt x="19875" y="12688"/>
                  <a:pt x="19969" y="12656"/>
                  <a:pt x="19906" y="12813"/>
                </a:cubicBezTo>
                <a:cubicBezTo>
                  <a:pt x="19875" y="12875"/>
                  <a:pt x="19844" y="12906"/>
                  <a:pt x="19781" y="12844"/>
                </a:cubicBezTo>
                <a:cubicBezTo>
                  <a:pt x="19781" y="12844"/>
                  <a:pt x="19750" y="12844"/>
                  <a:pt x="19750" y="12844"/>
                </a:cubicBezTo>
                <a:cubicBezTo>
                  <a:pt x="19688" y="12813"/>
                  <a:pt x="19594" y="12813"/>
                  <a:pt x="19594" y="12719"/>
                </a:cubicBezTo>
                <a:close/>
                <a:moveTo>
                  <a:pt x="19188" y="12500"/>
                </a:moveTo>
                <a:cubicBezTo>
                  <a:pt x="19375" y="12469"/>
                  <a:pt x="19531" y="12500"/>
                  <a:pt x="19688" y="12625"/>
                </a:cubicBezTo>
                <a:cubicBezTo>
                  <a:pt x="19500" y="12656"/>
                  <a:pt x="19313" y="12625"/>
                  <a:pt x="19188" y="12500"/>
                </a:cubicBezTo>
                <a:close/>
                <a:moveTo>
                  <a:pt x="19563" y="10281"/>
                </a:moveTo>
                <a:cubicBezTo>
                  <a:pt x="19125" y="10094"/>
                  <a:pt x="18688" y="9969"/>
                  <a:pt x="18219" y="9844"/>
                </a:cubicBezTo>
                <a:cubicBezTo>
                  <a:pt x="18281" y="9781"/>
                  <a:pt x="18313" y="9719"/>
                  <a:pt x="18188" y="9750"/>
                </a:cubicBezTo>
                <a:cubicBezTo>
                  <a:pt x="18031" y="9781"/>
                  <a:pt x="17906" y="9719"/>
                  <a:pt x="17750" y="9688"/>
                </a:cubicBezTo>
                <a:cubicBezTo>
                  <a:pt x="17688" y="9688"/>
                  <a:pt x="17688" y="9688"/>
                  <a:pt x="17719" y="9625"/>
                </a:cubicBezTo>
                <a:cubicBezTo>
                  <a:pt x="17750" y="9563"/>
                  <a:pt x="17688" y="9563"/>
                  <a:pt x="17656" y="9531"/>
                </a:cubicBezTo>
                <a:cubicBezTo>
                  <a:pt x="17813" y="9500"/>
                  <a:pt x="17969" y="9531"/>
                  <a:pt x="18125" y="9656"/>
                </a:cubicBezTo>
                <a:cubicBezTo>
                  <a:pt x="18156" y="9688"/>
                  <a:pt x="18156" y="9656"/>
                  <a:pt x="18188" y="9656"/>
                </a:cubicBezTo>
                <a:cubicBezTo>
                  <a:pt x="18250" y="9656"/>
                  <a:pt x="18281" y="9656"/>
                  <a:pt x="18313" y="9688"/>
                </a:cubicBezTo>
                <a:cubicBezTo>
                  <a:pt x="18344" y="9813"/>
                  <a:pt x="18438" y="9781"/>
                  <a:pt x="18563" y="9781"/>
                </a:cubicBezTo>
                <a:cubicBezTo>
                  <a:pt x="18719" y="9781"/>
                  <a:pt x="18844" y="9844"/>
                  <a:pt x="18969" y="9906"/>
                </a:cubicBezTo>
                <a:cubicBezTo>
                  <a:pt x="19188" y="10000"/>
                  <a:pt x="19406" y="10094"/>
                  <a:pt x="19625" y="10188"/>
                </a:cubicBezTo>
                <a:cubicBezTo>
                  <a:pt x="19781" y="10219"/>
                  <a:pt x="19906" y="10313"/>
                  <a:pt x="20031" y="10375"/>
                </a:cubicBezTo>
                <a:cubicBezTo>
                  <a:pt x="20094" y="10406"/>
                  <a:pt x="20063" y="10438"/>
                  <a:pt x="20063" y="10469"/>
                </a:cubicBezTo>
                <a:cubicBezTo>
                  <a:pt x="20031" y="10500"/>
                  <a:pt x="20000" y="10469"/>
                  <a:pt x="19969" y="10469"/>
                </a:cubicBezTo>
                <a:cubicBezTo>
                  <a:pt x="19844" y="10406"/>
                  <a:pt x="19688" y="10344"/>
                  <a:pt x="19563" y="10281"/>
                </a:cubicBezTo>
                <a:close/>
                <a:moveTo>
                  <a:pt x="18938" y="9531"/>
                </a:moveTo>
                <a:cubicBezTo>
                  <a:pt x="19000" y="9531"/>
                  <a:pt x="19031" y="9531"/>
                  <a:pt x="19031" y="9563"/>
                </a:cubicBezTo>
                <a:cubicBezTo>
                  <a:pt x="19063" y="9625"/>
                  <a:pt x="19031" y="9625"/>
                  <a:pt x="19000" y="9625"/>
                </a:cubicBezTo>
                <a:cubicBezTo>
                  <a:pt x="18969" y="9563"/>
                  <a:pt x="18906" y="9625"/>
                  <a:pt x="18875" y="9563"/>
                </a:cubicBezTo>
                <a:cubicBezTo>
                  <a:pt x="18875" y="9531"/>
                  <a:pt x="18938" y="9531"/>
                  <a:pt x="18938" y="9531"/>
                </a:cubicBezTo>
                <a:close/>
                <a:moveTo>
                  <a:pt x="15375" y="7250"/>
                </a:moveTo>
                <a:cubicBezTo>
                  <a:pt x="15438" y="7281"/>
                  <a:pt x="15563" y="7250"/>
                  <a:pt x="15594" y="7375"/>
                </a:cubicBezTo>
                <a:cubicBezTo>
                  <a:pt x="15594" y="7406"/>
                  <a:pt x="15563" y="7406"/>
                  <a:pt x="15563" y="7406"/>
                </a:cubicBezTo>
                <a:cubicBezTo>
                  <a:pt x="15469" y="7375"/>
                  <a:pt x="15375" y="7375"/>
                  <a:pt x="15313" y="7281"/>
                </a:cubicBezTo>
                <a:cubicBezTo>
                  <a:pt x="15313" y="7281"/>
                  <a:pt x="15344" y="7250"/>
                  <a:pt x="15375" y="7250"/>
                </a:cubicBezTo>
                <a:close/>
                <a:moveTo>
                  <a:pt x="15500" y="7719"/>
                </a:moveTo>
                <a:cubicBezTo>
                  <a:pt x="15500" y="7750"/>
                  <a:pt x="15469" y="7781"/>
                  <a:pt x="15406" y="7781"/>
                </a:cubicBezTo>
                <a:cubicBezTo>
                  <a:pt x="15375" y="7781"/>
                  <a:pt x="15344" y="7781"/>
                  <a:pt x="15344" y="7719"/>
                </a:cubicBezTo>
                <a:cubicBezTo>
                  <a:pt x="15375" y="7688"/>
                  <a:pt x="15406" y="7656"/>
                  <a:pt x="15438" y="7656"/>
                </a:cubicBezTo>
                <a:cubicBezTo>
                  <a:pt x="15469" y="7656"/>
                  <a:pt x="15500" y="7656"/>
                  <a:pt x="15500" y="7719"/>
                </a:cubicBezTo>
                <a:close/>
                <a:moveTo>
                  <a:pt x="14781" y="6969"/>
                </a:moveTo>
                <a:cubicBezTo>
                  <a:pt x="14781" y="7094"/>
                  <a:pt x="14906" y="7063"/>
                  <a:pt x="15000" y="7094"/>
                </a:cubicBezTo>
                <a:cubicBezTo>
                  <a:pt x="15000" y="7094"/>
                  <a:pt x="15031" y="7125"/>
                  <a:pt x="15000" y="7156"/>
                </a:cubicBezTo>
                <a:cubicBezTo>
                  <a:pt x="15000" y="7156"/>
                  <a:pt x="14969" y="7156"/>
                  <a:pt x="14938" y="7156"/>
                </a:cubicBezTo>
                <a:cubicBezTo>
                  <a:pt x="14906" y="7156"/>
                  <a:pt x="14844" y="7125"/>
                  <a:pt x="14813" y="7156"/>
                </a:cubicBezTo>
                <a:cubicBezTo>
                  <a:pt x="14781" y="7219"/>
                  <a:pt x="14875" y="7188"/>
                  <a:pt x="14875" y="7281"/>
                </a:cubicBezTo>
                <a:cubicBezTo>
                  <a:pt x="14750" y="7156"/>
                  <a:pt x="14594" y="7281"/>
                  <a:pt x="14500" y="7219"/>
                </a:cubicBezTo>
                <a:cubicBezTo>
                  <a:pt x="14406" y="7188"/>
                  <a:pt x="14344" y="7156"/>
                  <a:pt x="14250" y="7156"/>
                </a:cubicBezTo>
                <a:cubicBezTo>
                  <a:pt x="14188" y="7156"/>
                  <a:pt x="14156" y="7094"/>
                  <a:pt x="14188" y="7031"/>
                </a:cubicBezTo>
                <a:cubicBezTo>
                  <a:pt x="14188" y="6969"/>
                  <a:pt x="14250" y="7031"/>
                  <a:pt x="14281" y="7031"/>
                </a:cubicBezTo>
                <a:cubicBezTo>
                  <a:pt x="14344" y="7031"/>
                  <a:pt x="14438" y="7063"/>
                  <a:pt x="14500" y="7063"/>
                </a:cubicBezTo>
                <a:cubicBezTo>
                  <a:pt x="14531" y="7094"/>
                  <a:pt x="14563" y="7094"/>
                  <a:pt x="14594" y="7063"/>
                </a:cubicBezTo>
                <a:cubicBezTo>
                  <a:pt x="14594" y="7031"/>
                  <a:pt x="14594" y="7000"/>
                  <a:pt x="14563" y="7000"/>
                </a:cubicBezTo>
                <a:cubicBezTo>
                  <a:pt x="14531" y="6969"/>
                  <a:pt x="14531" y="7031"/>
                  <a:pt x="14500" y="7031"/>
                </a:cubicBezTo>
                <a:cubicBezTo>
                  <a:pt x="14469" y="7031"/>
                  <a:pt x="14438" y="7063"/>
                  <a:pt x="14406" y="7031"/>
                </a:cubicBezTo>
                <a:cubicBezTo>
                  <a:pt x="14406" y="7031"/>
                  <a:pt x="14406" y="7000"/>
                  <a:pt x="14406" y="6969"/>
                </a:cubicBezTo>
                <a:cubicBezTo>
                  <a:pt x="14438" y="6938"/>
                  <a:pt x="14469" y="6906"/>
                  <a:pt x="14531" y="6906"/>
                </a:cubicBezTo>
                <a:cubicBezTo>
                  <a:pt x="14594" y="6938"/>
                  <a:pt x="14688" y="7000"/>
                  <a:pt x="14781" y="6969"/>
                </a:cubicBezTo>
                <a:close/>
                <a:moveTo>
                  <a:pt x="14500" y="6375"/>
                </a:moveTo>
                <a:cubicBezTo>
                  <a:pt x="14531" y="6406"/>
                  <a:pt x="14594" y="6375"/>
                  <a:pt x="14625" y="6406"/>
                </a:cubicBezTo>
                <a:cubicBezTo>
                  <a:pt x="14625" y="6469"/>
                  <a:pt x="14594" y="6469"/>
                  <a:pt x="14563" y="6469"/>
                </a:cubicBezTo>
                <a:cubicBezTo>
                  <a:pt x="14531" y="6469"/>
                  <a:pt x="14469" y="6438"/>
                  <a:pt x="14469" y="6406"/>
                </a:cubicBezTo>
                <a:cubicBezTo>
                  <a:pt x="14438" y="6406"/>
                  <a:pt x="14344" y="6406"/>
                  <a:pt x="14375" y="6344"/>
                </a:cubicBezTo>
                <a:cubicBezTo>
                  <a:pt x="14406" y="6281"/>
                  <a:pt x="14469" y="6344"/>
                  <a:pt x="14500" y="6375"/>
                </a:cubicBezTo>
                <a:close/>
                <a:moveTo>
                  <a:pt x="13500" y="2313"/>
                </a:moveTo>
                <a:cubicBezTo>
                  <a:pt x="13656" y="2407"/>
                  <a:pt x="13844" y="2344"/>
                  <a:pt x="13969" y="2407"/>
                </a:cubicBezTo>
                <a:cubicBezTo>
                  <a:pt x="14063" y="2438"/>
                  <a:pt x="14125" y="2438"/>
                  <a:pt x="14188" y="2438"/>
                </a:cubicBezTo>
                <a:cubicBezTo>
                  <a:pt x="14219" y="2438"/>
                  <a:pt x="14250" y="2438"/>
                  <a:pt x="14313" y="2438"/>
                </a:cubicBezTo>
                <a:cubicBezTo>
                  <a:pt x="14344" y="2438"/>
                  <a:pt x="14406" y="2469"/>
                  <a:pt x="14406" y="2532"/>
                </a:cubicBezTo>
                <a:cubicBezTo>
                  <a:pt x="14406" y="2532"/>
                  <a:pt x="14406" y="2532"/>
                  <a:pt x="14406" y="2532"/>
                </a:cubicBezTo>
                <a:cubicBezTo>
                  <a:pt x="14313" y="2625"/>
                  <a:pt x="14313" y="2594"/>
                  <a:pt x="14250" y="2594"/>
                </a:cubicBezTo>
                <a:cubicBezTo>
                  <a:pt x="14063" y="2532"/>
                  <a:pt x="13875" y="2438"/>
                  <a:pt x="13656" y="2500"/>
                </a:cubicBezTo>
                <a:cubicBezTo>
                  <a:pt x="13563" y="2532"/>
                  <a:pt x="13469" y="2469"/>
                  <a:pt x="13438" y="2375"/>
                </a:cubicBezTo>
                <a:cubicBezTo>
                  <a:pt x="13438" y="2344"/>
                  <a:pt x="13438" y="2313"/>
                  <a:pt x="13500" y="2313"/>
                </a:cubicBezTo>
                <a:close/>
                <a:moveTo>
                  <a:pt x="13844" y="6813"/>
                </a:moveTo>
                <a:cubicBezTo>
                  <a:pt x="13906" y="6781"/>
                  <a:pt x="13969" y="6844"/>
                  <a:pt x="14031" y="6875"/>
                </a:cubicBezTo>
                <a:cubicBezTo>
                  <a:pt x="13969" y="6875"/>
                  <a:pt x="13906" y="7000"/>
                  <a:pt x="13844" y="6875"/>
                </a:cubicBezTo>
                <a:cubicBezTo>
                  <a:pt x="13813" y="6875"/>
                  <a:pt x="13781" y="6844"/>
                  <a:pt x="13844" y="6813"/>
                </a:cubicBezTo>
                <a:close/>
                <a:moveTo>
                  <a:pt x="13750" y="6250"/>
                </a:moveTo>
                <a:cubicBezTo>
                  <a:pt x="13875" y="6188"/>
                  <a:pt x="13938" y="6219"/>
                  <a:pt x="14031" y="6281"/>
                </a:cubicBezTo>
                <a:cubicBezTo>
                  <a:pt x="14063" y="6313"/>
                  <a:pt x="14031" y="6344"/>
                  <a:pt x="14031" y="6375"/>
                </a:cubicBezTo>
                <a:cubicBezTo>
                  <a:pt x="14000" y="6375"/>
                  <a:pt x="14000" y="6375"/>
                  <a:pt x="13969" y="6375"/>
                </a:cubicBezTo>
                <a:cubicBezTo>
                  <a:pt x="13906" y="6344"/>
                  <a:pt x="13844" y="6281"/>
                  <a:pt x="13750" y="6250"/>
                </a:cubicBezTo>
                <a:close/>
                <a:moveTo>
                  <a:pt x="14031" y="7156"/>
                </a:moveTo>
                <a:cubicBezTo>
                  <a:pt x="14125" y="7156"/>
                  <a:pt x="14125" y="7188"/>
                  <a:pt x="14125" y="7219"/>
                </a:cubicBezTo>
                <a:cubicBezTo>
                  <a:pt x="14125" y="7250"/>
                  <a:pt x="14125" y="7313"/>
                  <a:pt x="14063" y="7313"/>
                </a:cubicBezTo>
                <a:cubicBezTo>
                  <a:pt x="14000" y="7313"/>
                  <a:pt x="13969" y="7250"/>
                  <a:pt x="13969" y="7219"/>
                </a:cubicBezTo>
                <a:cubicBezTo>
                  <a:pt x="13969" y="7156"/>
                  <a:pt x="14031" y="7156"/>
                  <a:pt x="14031" y="7156"/>
                </a:cubicBezTo>
                <a:close/>
                <a:moveTo>
                  <a:pt x="12781" y="6688"/>
                </a:moveTo>
                <a:cubicBezTo>
                  <a:pt x="12750" y="6656"/>
                  <a:pt x="12750" y="6656"/>
                  <a:pt x="12719" y="6656"/>
                </a:cubicBezTo>
                <a:cubicBezTo>
                  <a:pt x="12750" y="6594"/>
                  <a:pt x="12781" y="6563"/>
                  <a:pt x="12844" y="6563"/>
                </a:cubicBezTo>
                <a:cubicBezTo>
                  <a:pt x="13156" y="6531"/>
                  <a:pt x="13406" y="6688"/>
                  <a:pt x="13719" y="6750"/>
                </a:cubicBezTo>
                <a:cubicBezTo>
                  <a:pt x="13719" y="6750"/>
                  <a:pt x="13750" y="6781"/>
                  <a:pt x="13750" y="6781"/>
                </a:cubicBezTo>
                <a:cubicBezTo>
                  <a:pt x="13750" y="6813"/>
                  <a:pt x="13719" y="6813"/>
                  <a:pt x="13688" y="6813"/>
                </a:cubicBezTo>
                <a:cubicBezTo>
                  <a:pt x="13625" y="6813"/>
                  <a:pt x="13563" y="6813"/>
                  <a:pt x="13500" y="6813"/>
                </a:cubicBezTo>
                <a:cubicBezTo>
                  <a:pt x="13281" y="6719"/>
                  <a:pt x="13031" y="6719"/>
                  <a:pt x="12781" y="6688"/>
                </a:cubicBezTo>
                <a:close/>
                <a:moveTo>
                  <a:pt x="13250" y="7094"/>
                </a:moveTo>
                <a:cubicBezTo>
                  <a:pt x="13188" y="7031"/>
                  <a:pt x="13188" y="7219"/>
                  <a:pt x="13094" y="7125"/>
                </a:cubicBezTo>
                <a:cubicBezTo>
                  <a:pt x="13063" y="7094"/>
                  <a:pt x="13031" y="7063"/>
                  <a:pt x="12969" y="7063"/>
                </a:cubicBezTo>
                <a:cubicBezTo>
                  <a:pt x="13031" y="6969"/>
                  <a:pt x="13125" y="7000"/>
                  <a:pt x="13219" y="7000"/>
                </a:cubicBezTo>
                <a:cubicBezTo>
                  <a:pt x="13250" y="7000"/>
                  <a:pt x="13250" y="7031"/>
                  <a:pt x="13250" y="7094"/>
                </a:cubicBezTo>
                <a:close/>
                <a:moveTo>
                  <a:pt x="11719" y="6219"/>
                </a:moveTo>
                <a:cubicBezTo>
                  <a:pt x="11781" y="6188"/>
                  <a:pt x="11813" y="6219"/>
                  <a:pt x="11844" y="6250"/>
                </a:cubicBezTo>
                <a:cubicBezTo>
                  <a:pt x="11906" y="6281"/>
                  <a:pt x="11969" y="6281"/>
                  <a:pt x="12031" y="6281"/>
                </a:cubicBezTo>
                <a:cubicBezTo>
                  <a:pt x="12000" y="6313"/>
                  <a:pt x="12000" y="6344"/>
                  <a:pt x="11938" y="6344"/>
                </a:cubicBezTo>
                <a:cubicBezTo>
                  <a:pt x="11906" y="6344"/>
                  <a:pt x="11844" y="6344"/>
                  <a:pt x="11875" y="6438"/>
                </a:cubicBezTo>
                <a:cubicBezTo>
                  <a:pt x="11875" y="6469"/>
                  <a:pt x="11750" y="6438"/>
                  <a:pt x="11656" y="6469"/>
                </a:cubicBezTo>
                <a:cubicBezTo>
                  <a:pt x="11625" y="6469"/>
                  <a:pt x="11594" y="6438"/>
                  <a:pt x="11563" y="6406"/>
                </a:cubicBezTo>
                <a:cubicBezTo>
                  <a:pt x="11563" y="6344"/>
                  <a:pt x="11594" y="6344"/>
                  <a:pt x="11625" y="6344"/>
                </a:cubicBezTo>
                <a:cubicBezTo>
                  <a:pt x="11656" y="6344"/>
                  <a:pt x="11719" y="6344"/>
                  <a:pt x="11750" y="6344"/>
                </a:cubicBezTo>
                <a:cubicBezTo>
                  <a:pt x="11781" y="6281"/>
                  <a:pt x="11688" y="6281"/>
                  <a:pt x="11719" y="6219"/>
                </a:cubicBezTo>
                <a:close/>
                <a:moveTo>
                  <a:pt x="11906" y="6531"/>
                </a:moveTo>
                <a:cubicBezTo>
                  <a:pt x="11969" y="6531"/>
                  <a:pt x="12063" y="6531"/>
                  <a:pt x="12063" y="6625"/>
                </a:cubicBezTo>
                <a:cubicBezTo>
                  <a:pt x="12094" y="6688"/>
                  <a:pt x="12000" y="6625"/>
                  <a:pt x="11969" y="6656"/>
                </a:cubicBezTo>
                <a:cubicBezTo>
                  <a:pt x="11906" y="6656"/>
                  <a:pt x="11844" y="6656"/>
                  <a:pt x="11813" y="6563"/>
                </a:cubicBezTo>
                <a:cubicBezTo>
                  <a:pt x="11813" y="6500"/>
                  <a:pt x="11875" y="6531"/>
                  <a:pt x="11906" y="6531"/>
                </a:cubicBezTo>
                <a:close/>
                <a:moveTo>
                  <a:pt x="11563" y="5875"/>
                </a:moveTo>
                <a:cubicBezTo>
                  <a:pt x="11344" y="5781"/>
                  <a:pt x="11094" y="5750"/>
                  <a:pt x="10875" y="5781"/>
                </a:cubicBezTo>
                <a:cubicBezTo>
                  <a:pt x="10781" y="5781"/>
                  <a:pt x="10750" y="5750"/>
                  <a:pt x="10750" y="5688"/>
                </a:cubicBezTo>
                <a:cubicBezTo>
                  <a:pt x="10750" y="5594"/>
                  <a:pt x="10750" y="5531"/>
                  <a:pt x="10875" y="5531"/>
                </a:cubicBezTo>
                <a:cubicBezTo>
                  <a:pt x="11188" y="5531"/>
                  <a:pt x="11500" y="5594"/>
                  <a:pt x="11781" y="5656"/>
                </a:cubicBezTo>
                <a:cubicBezTo>
                  <a:pt x="12281" y="5750"/>
                  <a:pt x="12750" y="5938"/>
                  <a:pt x="13219" y="6031"/>
                </a:cubicBezTo>
                <a:cubicBezTo>
                  <a:pt x="13250" y="6031"/>
                  <a:pt x="13313" y="6031"/>
                  <a:pt x="13344" y="6063"/>
                </a:cubicBezTo>
                <a:cubicBezTo>
                  <a:pt x="13250" y="6219"/>
                  <a:pt x="13125" y="6156"/>
                  <a:pt x="13031" y="6125"/>
                </a:cubicBezTo>
                <a:cubicBezTo>
                  <a:pt x="12875" y="6063"/>
                  <a:pt x="12719" y="6031"/>
                  <a:pt x="12594" y="6063"/>
                </a:cubicBezTo>
                <a:cubicBezTo>
                  <a:pt x="12469" y="6094"/>
                  <a:pt x="12406" y="5969"/>
                  <a:pt x="12281" y="5969"/>
                </a:cubicBezTo>
                <a:cubicBezTo>
                  <a:pt x="12063" y="5906"/>
                  <a:pt x="11781" y="5938"/>
                  <a:pt x="11563" y="5875"/>
                </a:cubicBezTo>
                <a:close/>
                <a:moveTo>
                  <a:pt x="7344" y="2938"/>
                </a:moveTo>
                <a:cubicBezTo>
                  <a:pt x="7469" y="2844"/>
                  <a:pt x="7594" y="2844"/>
                  <a:pt x="7719" y="2813"/>
                </a:cubicBezTo>
                <a:cubicBezTo>
                  <a:pt x="7938" y="2750"/>
                  <a:pt x="8156" y="2719"/>
                  <a:pt x="8375" y="2750"/>
                </a:cubicBezTo>
                <a:cubicBezTo>
                  <a:pt x="8406" y="2750"/>
                  <a:pt x="8438" y="2719"/>
                  <a:pt x="8469" y="2782"/>
                </a:cubicBezTo>
                <a:cubicBezTo>
                  <a:pt x="8469" y="2844"/>
                  <a:pt x="8406" y="2813"/>
                  <a:pt x="8375" y="2844"/>
                </a:cubicBezTo>
                <a:cubicBezTo>
                  <a:pt x="8250" y="2906"/>
                  <a:pt x="8125" y="2875"/>
                  <a:pt x="8000" y="2875"/>
                </a:cubicBezTo>
                <a:cubicBezTo>
                  <a:pt x="7781" y="2906"/>
                  <a:pt x="7594" y="2938"/>
                  <a:pt x="7344" y="2938"/>
                </a:cubicBezTo>
                <a:close/>
                <a:moveTo>
                  <a:pt x="7750" y="5750"/>
                </a:moveTo>
                <a:cubicBezTo>
                  <a:pt x="7719" y="5719"/>
                  <a:pt x="7656" y="5719"/>
                  <a:pt x="7656" y="5688"/>
                </a:cubicBezTo>
                <a:cubicBezTo>
                  <a:pt x="7688" y="5594"/>
                  <a:pt x="7781" y="5594"/>
                  <a:pt x="7875" y="5563"/>
                </a:cubicBezTo>
                <a:cubicBezTo>
                  <a:pt x="7938" y="5531"/>
                  <a:pt x="7906" y="5563"/>
                  <a:pt x="7938" y="5594"/>
                </a:cubicBezTo>
                <a:cubicBezTo>
                  <a:pt x="7938" y="5750"/>
                  <a:pt x="7781" y="5688"/>
                  <a:pt x="7750" y="5750"/>
                </a:cubicBezTo>
                <a:close/>
                <a:moveTo>
                  <a:pt x="8094" y="2594"/>
                </a:moveTo>
                <a:cubicBezTo>
                  <a:pt x="8094" y="2563"/>
                  <a:pt x="8094" y="2563"/>
                  <a:pt x="8125" y="2532"/>
                </a:cubicBezTo>
                <a:cubicBezTo>
                  <a:pt x="8219" y="2469"/>
                  <a:pt x="8313" y="2469"/>
                  <a:pt x="8438" y="2532"/>
                </a:cubicBezTo>
                <a:cubicBezTo>
                  <a:pt x="8344" y="2625"/>
                  <a:pt x="8250" y="2657"/>
                  <a:pt x="8156" y="2657"/>
                </a:cubicBezTo>
                <a:cubicBezTo>
                  <a:pt x="8125" y="2625"/>
                  <a:pt x="8094" y="2625"/>
                  <a:pt x="8094" y="2594"/>
                </a:cubicBezTo>
                <a:close/>
                <a:moveTo>
                  <a:pt x="8063" y="4281"/>
                </a:moveTo>
                <a:cubicBezTo>
                  <a:pt x="8094" y="4250"/>
                  <a:pt x="8094" y="4250"/>
                  <a:pt x="8125" y="4250"/>
                </a:cubicBezTo>
                <a:cubicBezTo>
                  <a:pt x="8219" y="4250"/>
                  <a:pt x="8281" y="4281"/>
                  <a:pt x="8344" y="4281"/>
                </a:cubicBezTo>
                <a:cubicBezTo>
                  <a:pt x="8313" y="4344"/>
                  <a:pt x="8094" y="4375"/>
                  <a:pt x="8063" y="4313"/>
                </a:cubicBezTo>
                <a:cubicBezTo>
                  <a:pt x="8063" y="4313"/>
                  <a:pt x="8063" y="4281"/>
                  <a:pt x="8063" y="4281"/>
                </a:cubicBezTo>
                <a:close/>
                <a:moveTo>
                  <a:pt x="8281" y="5781"/>
                </a:moveTo>
                <a:cubicBezTo>
                  <a:pt x="8250" y="5781"/>
                  <a:pt x="8188" y="5719"/>
                  <a:pt x="8188" y="5688"/>
                </a:cubicBezTo>
                <a:cubicBezTo>
                  <a:pt x="8156" y="5656"/>
                  <a:pt x="8219" y="5625"/>
                  <a:pt x="8250" y="5625"/>
                </a:cubicBezTo>
                <a:cubicBezTo>
                  <a:pt x="8344" y="5625"/>
                  <a:pt x="8313" y="5688"/>
                  <a:pt x="8313" y="5719"/>
                </a:cubicBezTo>
                <a:cubicBezTo>
                  <a:pt x="8313" y="5750"/>
                  <a:pt x="8344" y="5781"/>
                  <a:pt x="8281" y="5781"/>
                </a:cubicBezTo>
                <a:close/>
                <a:moveTo>
                  <a:pt x="8375" y="6281"/>
                </a:moveTo>
                <a:cubicBezTo>
                  <a:pt x="8375" y="6313"/>
                  <a:pt x="8406" y="6313"/>
                  <a:pt x="8375" y="6344"/>
                </a:cubicBezTo>
                <a:cubicBezTo>
                  <a:pt x="8281" y="6438"/>
                  <a:pt x="8250" y="6344"/>
                  <a:pt x="8125" y="6344"/>
                </a:cubicBezTo>
                <a:cubicBezTo>
                  <a:pt x="8219" y="6250"/>
                  <a:pt x="8281" y="6250"/>
                  <a:pt x="8375" y="6281"/>
                </a:cubicBezTo>
                <a:close/>
                <a:moveTo>
                  <a:pt x="8375" y="5563"/>
                </a:moveTo>
                <a:cubicBezTo>
                  <a:pt x="8344" y="5531"/>
                  <a:pt x="8313" y="5563"/>
                  <a:pt x="8313" y="5531"/>
                </a:cubicBezTo>
                <a:cubicBezTo>
                  <a:pt x="8406" y="5438"/>
                  <a:pt x="8500" y="5625"/>
                  <a:pt x="8625" y="5531"/>
                </a:cubicBezTo>
                <a:cubicBezTo>
                  <a:pt x="8531" y="5719"/>
                  <a:pt x="8500" y="5719"/>
                  <a:pt x="8375" y="5563"/>
                </a:cubicBezTo>
                <a:close/>
                <a:moveTo>
                  <a:pt x="8969" y="6219"/>
                </a:moveTo>
                <a:cubicBezTo>
                  <a:pt x="9000" y="6250"/>
                  <a:pt x="8969" y="6281"/>
                  <a:pt x="8969" y="6281"/>
                </a:cubicBezTo>
                <a:cubicBezTo>
                  <a:pt x="8906" y="6344"/>
                  <a:pt x="8844" y="6344"/>
                  <a:pt x="8781" y="6344"/>
                </a:cubicBezTo>
                <a:cubicBezTo>
                  <a:pt x="8688" y="6313"/>
                  <a:pt x="8625" y="6313"/>
                  <a:pt x="8563" y="6344"/>
                </a:cubicBezTo>
                <a:cubicBezTo>
                  <a:pt x="8656" y="6188"/>
                  <a:pt x="8844" y="6156"/>
                  <a:pt x="8969" y="6219"/>
                </a:cubicBezTo>
                <a:close/>
                <a:moveTo>
                  <a:pt x="8719" y="5469"/>
                </a:moveTo>
                <a:cubicBezTo>
                  <a:pt x="8875" y="5469"/>
                  <a:pt x="9031" y="5406"/>
                  <a:pt x="9156" y="5531"/>
                </a:cubicBezTo>
                <a:cubicBezTo>
                  <a:pt x="9000" y="5500"/>
                  <a:pt x="8844" y="5594"/>
                  <a:pt x="8719" y="5469"/>
                </a:cubicBezTo>
                <a:close/>
                <a:moveTo>
                  <a:pt x="8938" y="2688"/>
                </a:moveTo>
                <a:cubicBezTo>
                  <a:pt x="8969" y="2657"/>
                  <a:pt x="8969" y="2688"/>
                  <a:pt x="9000" y="2719"/>
                </a:cubicBezTo>
                <a:cubicBezTo>
                  <a:pt x="8969" y="2750"/>
                  <a:pt x="8938" y="2782"/>
                  <a:pt x="8906" y="2782"/>
                </a:cubicBezTo>
                <a:cubicBezTo>
                  <a:pt x="8844" y="2782"/>
                  <a:pt x="8781" y="2782"/>
                  <a:pt x="8813" y="2719"/>
                </a:cubicBezTo>
                <a:cubicBezTo>
                  <a:pt x="8813" y="2657"/>
                  <a:pt x="8906" y="2719"/>
                  <a:pt x="8938" y="2688"/>
                </a:cubicBezTo>
                <a:close/>
                <a:moveTo>
                  <a:pt x="8813" y="2375"/>
                </a:moveTo>
                <a:cubicBezTo>
                  <a:pt x="8875" y="2282"/>
                  <a:pt x="8906" y="2250"/>
                  <a:pt x="9125" y="2282"/>
                </a:cubicBezTo>
                <a:cubicBezTo>
                  <a:pt x="9000" y="2313"/>
                  <a:pt x="8906" y="2344"/>
                  <a:pt x="8813" y="2375"/>
                </a:cubicBezTo>
                <a:close/>
                <a:moveTo>
                  <a:pt x="9156" y="2438"/>
                </a:moveTo>
                <a:cubicBezTo>
                  <a:pt x="9156" y="2407"/>
                  <a:pt x="9188" y="2407"/>
                  <a:pt x="9188" y="2407"/>
                </a:cubicBezTo>
                <a:cubicBezTo>
                  <a:pt x="9250" y="2407"/>
                  <a:pt x="9281" y="2407"/>
                  <a:pt x="9281" y="2469"/>
                </a:cubicBezTo>
                <a:cubicBezTo>
                  <a:pt x="9281" y="2500"/>
                  <a:pt x="9250" y="2532"/>
                  <a:pt x="9219" y="2532"/>
                </a:cubicBezTo>
                <a:cubicBezTo>
                  <a:pt x="9156" y="2532"/>
                  <a:pt x="9156" y="2469"/>
                  <a:pt x="9156" y="2438"/>
                </a:cubicBezTo>
                <a:close/>
                <a:moveTo>
                  <a:pt x="9125" y="6250"/>
                </a:moveTo>
                <a:cubicBezTo>
                  <a:pt x="9156" y="6219"/>
                  <a:pt x="9188" y="6219"/>
                  <a:pt x="9219" y="6156"/>
                </a:cubicBezTo>
                <a:cubicBezTo>
                  <a:pt x="9250" y="6125"/>
                  <a:pt x="9313" y="6094"/>
                  <a:pt x="9375" y="6188"/>
                </a:cubicBezTo>
                <a:cubicBezTo>
                  <a:pt x="9406" y="6250"/>
                  <a:pt x="9438" y="6313"/>
                  <a:pt x="9500" y="6219"/>
                </a:cubicBezTo>
                <a:cubicBezTo>
                  <a:pt x="9531" y="6188"/>
                  <a:pt x="9531" y="6125"/>
                  <a:pt x="9594" y="6156"/>
                </a:cubicBezTo>
                <a:cubicBezTo>
                  <a:pt x="9656" y="6188"/>
                  <a:pt x="9563" y="6219"/>
                  <a:pt x="9594" y="6281"/>
                </a:cubicBezTo>
                <a:cubicBezTo>
                  <a:pt x="9750" y="6188"/>
                  <a:pt x="9875" y="6344"/>
                  <a:pt x="10031" y="6344"/>
                </a:cubicBezTo>
                <a:cubicBezTo>
                  <a:pt x="10063" y="6344"/>
                  <a:pt x="10125" y="6344"/>
                  <a:pt x="10156" y="6375"/>
                </a:cubicBezTo>
                <a:cubicBezTo>
                  <a:pt x="10188" y="6375"/>
                  <a:pt x="10219" y="6375"/>
                  <a:pt x="10250" y="6313"/>
                </a:cubicBezTo>
                <a:cubicBezTo>
                  <a:pt x="10250" y="6281"/>
                  <a:pt x="10188" y="6281"/>
                  <a:pt x="10156" y="6281"/>
                </a:cubicBezTo>
                <a:cubicBezTo>
                  <a:pt x="10094" y="6250"/>
                  <a:pt x="9969" y="6250"/>
                  <a:pt x="9906" y="6125"/>
                </a:cubicBezTo>
                <a:cubicBezTo>
                  <a:pt x="10063" y="6156"/>
                  <a:pt x="10219" y="6125"/>
                  <a:pt x="10344" y="6250"/>
                </a:cubicBezTo>
                <a:cubicBezTo>
                  <a:pt x="10375" y="6281"/>
                  <a:pt x="10375" y="6344"/>
                  <a:pt x="10313" y="6375"/>
                </a:cubicBezTo>
                <a:cubicBezTo>
                  <a:pt x="10219" y="6406"/>
                  <a:pt x="10156" y="6531"/>
                  <a:pt x="10031" y="6406"/>
                </a:cubicBezTo>
                <a:cubicBezTo>
                  <a:pt x="9781" y="6438"/>
                  <a:pt x="9531" y="6281"/>
                  <a:pt x="9281" y="6375"/>
                </a:cubicBezTo>
                <a:cubicBezTo>
                  <a:pt x="9250" y="6406"/>
                  <a:pt x="9188" y="6406"/>
                  <a:pt x="9156" y="6375"/>
                </a:cubicBezTo>
                <a:cubicBezTo>
                  <a:pt x="9063" y="6375"/>
                  <a:pt x="9031" y="6313"/>
                  <a:pt x="9125" y="6250"/>
                </a:cubicBezTo>
                <a:close/>
                <a:moveTo>
                  <a:pt x="10344" y="5656"/>
                </a:moveTo>
                <a:cubicBezTo>
                  <a:pt x="10313" y="5656"/>
                  <a:pt x="10250" y="5750"/>
                  <a:pt x="10188" y="5625"/>
                </a:cubicBezTo>
                <a:cubicBezTo>
                  <a:pt x="10188" y="5625"/>
                  <a:pt x="10156" y="5656"/>
                  <a:pt x="10125" y="5656"/>
                </a:cubicBezTo>
                <a:cubicBezTo>
                  <a:pt x="10125" y="5688"/>
                  <a:pt x="10094" y="5719"/>
                  <a:pt x="10063" y="5719"/>
                </a:cubicBezTo>
                <a:cubicBezTo>
                  <a:pt x="9906" y="5688"/>
                  <a:pt x="9906" y="5781"/>
                  <a:pt x="9938" y="5906"/>
                </a:cubicBezTo>
                <a:cubicBezTo>
                  <a:pt x="9938" y="5906"/>
                  <a:pt x="9938" y="5906"/>
                  <a:pt x="9938" y="5906"/>
                </a:cubicBezTo>
                <a:cubicBezTo>
                  <a:pt x="9938" y="5969"/>
                  <a:pt x="9938" y="6000"/>
                  <a:pt x="9875" y="6031"/>
                </a:cubicBezTo>
                <a:cubicBezTo>
                  <a:pt x="9875" y="6063"/>
                  <a:pt x="9844" y="6031"/>
                  <a:pt x="9844" y="6031"/>
                </a:cubicBezTo>
                <a:cubicBezTo>
                  <a:pt x="9813" y="6000"/>
                  <a:pt x="9844" y="5969"/>
                  <a:pt x="9844" y="5906"/>
                </a:cubicBezTo>
                <a:cubicBezTo>
                  <a:pt x="9844" y="5875"/>
                  <a:pt x="9844" y="5844"/>
                  <a:pt x="9875" y="5813"/>
                </a:cubicBezTo>
                <a:cubicBezTo>
                  <a:pt x="9938" y="5688"/>
                  <a:pt x="9906" y="5688"/>
                  <a:pt x="9781" y="5625"/>
                </a:cubicBezTo>
                <a:cubicBezTo>
                  <a:pt x="9594" y="5563"/>
                  <a:pt x="9406" y="5625"/>
                  <a:pt x="9219" y="5625"/>
                </a:cubicBezTo>
                <a:cubicBezTo>
                  <a:pt x="9313" y="5500"/>
                  <a:pt x="9438" y="5500"/>
                  <a:pt x="9531" y="5469"/>
                </a:cubicBezTo>
                <a:cubicBezTo>
                  <a:pt x="9656" y="5438"/>
                  <a:pt x="9750" y="5469"/>
                  <a:pt x="9875" y="5469"/>
                </a:cubicBezTo>
                <a:cubicBezTo>
                  <a:pt x="10094" y="5500"/>
                  <a:pt x="10313" y="5563"/>
                  <a:pt x="10563" y="5531"/>
                </a:cubicBezTo>
                <a:cubicBezTo>
                  <a:pt x="10625" y="5531"/>
                  <a:pt x="10688" y="5563"/>
                  <a:pt x="10656" y="5625"/>
                </a:cubicBezTo>
                <a:cubicBezTo>
                  <a:pt x="10656" y="5688"/>
                  <a:pt x="10594" y="5625"/>
                  <a:pt x="10563" y="5625"/>
                </a:cubicBezTo>
                <a:cubicBezTo>
                  <a:pt x="10500" y="5625"/>
                  <a:pt x="10406" y="5625"/>
                  <a:pt x="10344" y="5656"/>
                </a:cubicBezTo>
                <a:close/>
                <a:moveTo>
                  <a:pt x="9406" y="2625"/>
                </a:moveTo>
                <a:cubicBezTo>
                  <a:pt x="9406" y="2625"/>
                  <a:pt x="9406" y="2625"/>
                  <a:pt x="9438" y="2625"/>
                </a:cubicBezTo>
                <a:cubicBezTo>
                  <a:pt x="9750" y="2563"/>
                  <a:pt x="10063" y="2688"/>
                  <a:pt x="10406" y="2657"/>
                </a:cubicBezTo>
                <a:cubicBezTo>
                  <a:pt x="10438" y="2657"/>
                  <a:pt x="10469" y="2688"/>
                  <a:pt x="10500" y="2625"/>
                </a:cubicBezTo>
                <a:cubicBezTo>
                  <a:pt x="10531" y="2594"/>
                  <a:pt x="10563" y="2594"/>
                  <a:pt x="10594" y="2625"/>
                </a:cubicBezTo>
                <a:cubicBezTo>
                  <a:pt x="10594" y="2625"/>
                  <a:pt x="10625" y="2657"/>
                  <a:pt x="10625" y="2688"/>
                </a:cubicBezTo>
                <a:cubicBezTo>
                  <a:pt x="10625" y="2719"/>
                  <a:pt x="10594" y="2719"/>
                  <a:pt x="10563" y="2719"/>
                </a:cubicBezTo>
                <a:cubicBezTo>
                  <a:pt x="10438" y="2750"/>
                  <a:pt x="10344" y="2782"/>
                  <a:pt x="10219" y="2782"/>
                </a:cubicBezTo>
                <a:cubicBezTo>
                  <a:pt x="10094" y="2750"/>
                  <a:pt x="9969" y="2782"/>
                  <a:pt x="9875" y="2688"/>
                </a:cubicBezTo>
                <a:cubicBezTo>
                  <a:pt x="9813" y="2657"/>
                  <a:pt x="9813" y="2657"/>
                  <a:pt x="9750" y="2688"/>
                </a:cubicBezTo>
                <a:cubicBezTo>
                  <a:pt x="9656" y="2750"/>
                  <a:pt x="9531" y="2750"/>
                  <a:pt x="9406" y="2719"/>
                </a:cubicBezTo>
                <a:cubicBezTo>
                  <a:pt x="9344" y="2719"/>
                  <a:pt x="9313" y="2688"/>
                  <a:pt x="9281" y="2657"/>
                </a:cubicBezTo>
                <a:cubicBezTo>
                  <a:pt x="9281" y="2594"/>
                  <a:pt x="9344" y="2625"/>
                  <a:pt x="9406" y="2625"/>
                </a:cubicBezTo>
                <a:close/>
                <a:moveTo>
                  <a:pt x="9375" y="2438"/>
                </a:moveTo>
                <a:cubicBezTo>
                  <a:pt x="9375" y="2407"/>
                  <a:pt x="9438" y="2313"/>
                  <a:pt x="9438" y="2344"/>
                </a:cubicBezTo>
                <a:cubicBezTo>
                  <a:pt x="9500" y="2344"/>
                  <a:pt x="9563" y="2313"/>
                  <a:pt x="9625" y="2375"/>
                </a:cubicBezTo>
                <a:cubicBezTo>
                  <a:pt x="9594" y="2438"/>
                  <a:pt x="9563" y="2438"/>
                  <a:pt x="9531" y="2438"/>
                </a:cubicBezTo>
                <a:cubicBezTo>
                  <a:pt x="9500" y="2438"/>
                  <a:pt x="9469" y="2407"/>
                  <a:pt x="9469" y="2438"/>
                </a:cubicBezTo>
                <a:cubicBezTo>
                  <a:pt x="9438" y="2469"/>
                  <a:pt x="9406" y="2500"/>
                  <a:pt x="9375" y="2469"/>
                </a:cubicBezTo>
                <a:cubicBezTo>
                  <a:pt x="9375" y="2469"/>
                  <a:pt x="9344" y="2438"/>
                  <a:pt x="9375" y="2438"/>
                </a:cubicBezTo>
                <a:close/>
                <a:moveTo>
                  <a:pt x="9563" y="3500"/>
                </a:moveTo>
                <a:cubicBezTo>
                  <a:pt x="9531" y="3531"/>
                  <a:pt x="9531" y="3594"/>
                  <a:pt x="9469" y="3594"/>
                </a:cubicBezTo>
                <a:cubicBezTo>
                  <a:pt x="9406" y="3563"/>
                  <a:pt x="9438" y="3500"/>
                  <a:pt x="9375" y="3500"/>
                </a:cubicBezTo>
                <a:cubicBezTo>
                  <a:pt x="9406" y="3438"/>
                  <a:pt x="9406" y="3438"/>
                  <a:pt x="9469" y="3438"/>
                </a:cubicBezTo>
                <a:cubicBezTo>
                  <a:pt x="9500" y="3469"/>
                  <a:pt x="9531" y="3438"/>
                  <a:pt x="9563" y="3500"/>
                </a:cubicBezTo>
                <a:close/>
                <a:moveTo>
                  <a:pt x="11031" y="6281"/>
                </a:moveTo>
                <a:cubicBezTo>
                  <a:pt x="11094" y="6281"/>
                  <a:pt x="11063" y="6313"/>
                  <a:pt x="11063" y="6344"/>
                </a:cubicBezTo>
                <a:cubicBezTo>
                  <a:pt x="11000" y="6406"/>
                  <a:pt x="10906" y="6406"/>
                  <a:pt x="10844" y="6375"/>
                </a:cubicBezTo>
                <a:cubicBezTo>
                  <a:pt x="10750" y="6375"/>
                  <a:pt x="10656" y="6344"/>
                  <a:pt x="10563" y="6344"/>
                </a:cubicBezTo>
                <a:cubicBezTo>
                  <a:pt x="10500" y="6344"/>
                  <a:pt x="10500" y="6281"/>
                  <a:pt x="10469" y="6219"/>
                </a:cubicBezTo>
                <a:cubicBezTo>
                  <a:pt x="10656" y="6188"/>
                  <a:pt x="10844" y="6281"/>
                  <a:pt x="11031" y="6281"/>
                </a:cubicBezTo>
                <a:close/>
                <a:moveTo>
                  <a:pt x="10688" y="6656"/>
                </a:moveTo>
                <a:cubicBezTo>
                  <a:pt x="10719" y="6594"/>
                  <a:pt x="10750" y="6656"/>
                  <a:pt x="10781" y="6656"/>
                </a:cubicBezTo>
                <a:cubicBezTo>
                  <a:pt x="10938" y="6656"/>
                  <a:pt x="11094" y="6625"/>
                  <a:pt x="11250" y="6688"/>
                </a:cubicBezTo>
                <a:cubicBezTo>
                  <a:pt x="11281" y="6688"/>
                  <a:pt x="11313" y="6688"/>
                  <a:pt x="11344" y="6719"/>
                </a:cubicBezTo>
                <a:cubicBezTo>
                  <a:pt x="11375" y="6688"/>
                  <a:pt x="11375" y="6719"/>
                  <a:pt x="11375" y="6719"/>
                </a:cubicBezTo>
                <a:cubicBezTo>
                  <a:pt x="11375" y="6750"/>
                  <a:pt x="11375" y="6750"/>
                  <a:pt x="11344" y="6750"/>
                </a:cubicBezTo>
                <a:cubicBezTo>
                  <a:pt x="11281" y="6844"/>
                  <a:pt x="11188" y="6844"/>
                  <a:pt x="11094" y="6781"/>
                </a:cubicBezTo>
                <a:cubicBezTo>
                  <a:pt x="11063" y="6750"/>
                  <a:pt x="11031" y="6719"/>
                  <a:pt x="10969" y="6719"/>
                </a:cubicBezTo>
                <a:cubicBezTo>
                  <a:pt x="10906" y="6719"/>
                  <a:pt x="10844" y="6719"/>
                  <a:pt x="10781" y="6719"/>
                </a:cubicBezTo>
                <a:cubicBezTo>
                  <a:pt x="10750" y="6750"/>
                  <a:pt x="10719" y="6781"/>
                  <a:pt x="10688" y="6719"/>
                </a:cubicBezTo>
                <a:cubicBezTo>
                  <a:pt x="10688" y="6688"/>
                  <a:pt x="10656" y="6656"/>
                  <a:pt x="10688" y="6656"/>
                </a:cubicBezTo>
                <a:close/>
                <a:moveTo>
                  <a:pt x="11125" y="6375"/>
                </a:moveTo>
                <a:cubicBezTo>
                  <a:pt x="11125" y="6344"/>
                  <a:pt x="11156" y="6313"/>
                  <a:pt x="11219" y="6313"/>
                </a:cubicBezTo>
                <a:cubicBezTo>
                  <a:pt x="11250" y="6313"/>
                  <a:pt x="11281" y="6313"/>
                  <a:pt x="11281" y="6313"/>
                </a:cubicBezTo>
                <a:cubicBezTo>
                  <a:pt x="11281" y="6406"/>
                  <a:pt x="11250" y="6406"/>
                  <a:pt x="11188" y="6438"/>
                </a:cubicBezTo>
                <a:cubicBezTo>
                  <a:pt x="11188" y="6438"/>
                  <a:pt x="11156" y="6438"/>
                  <a:pt x="11125" y="6375"/>
                </a:cubicBezTo>
                <a:close/>
                <a:moveTo>
                  <a:pt x="11281" y="5438"/>
                </a:moveTo>
                <a:cubicBezTo>
                  <a:pt x="11156" y="5469"/>
                  <a:pt x="11063" y="5469"/>
                  <a:pt x="10938" y="5438"/>
                </a:cubicBezTo>
                <a:cubicBezTo>
                  <a:pt x="10906" y="5438"/>
                  <a:pt x="10906" y="5438"/>
                  <a:pt x="10906" y="5406"/>
                </a:cubicBezTo>
                <a:cubicBezTo>
                  <a:pt x="10906" y="5375"/>
                  <a:pt x="10906" y="5375"/>
                  <a:pt x="10938" y="5375"/>
                </a:cubicBezTo>
                <a:cubicBezTo>
                  <a:pt x="11031" y="5375"/>
                  <a:pt x="11188" y="5344"/>
                  <a:pt x="11281" y="5438"/>
                </a:cubicBezTo>
                <a:close/>
                <a:moveTo>
                  <a:pt x="11188" y="4313"/>
                </a:moveTo>
                <a:cubicBezTo>
                  <a:pt x="11219" y="4250"/>
                  <a:pt x="11250" y="4219"/>
                  <a:pt x="11313" y="4219"/>
                </a:cubicBezTo>
                <a:cubicBezTo>
                  <a:pt x="11375" y="4219"/>
                  <a:pt x="11406" y="4250"/>
                  <a:pt x="11406" y="4313"/>
                </a:cubicBezTo>
                <a:cubicBezTo>
                  <a:pt x="11344" y="4344"/>
                  <a:pt x="11250" y="4281"/>
                  <a:pt x="11219" y="4344"/>
                </a:cubicBezTo>
                <a:cubicBezTo>
                  <a:pt x="11188" y="4344"/>
                  <a:pt x="11156" y="4313"/>
                  <a:pt x="11188" y="4313"/>
                </a:cubicBezTo>
                <a:close/>
                <a:moveTo>
                  <a:pt x="11813" y="4375"/>
                </a:moveTo>
                <a:cubicBezTo>
                  <a:pt x="11906" y="4313"/>
                  <a:pt x="12000" y="4313"/>
                  <a:pt x="12094" y="4344"/>
                </a:cubicBezTo>
                <a:cubicBezTo>
                  <a:pt x="12125" y="4344"/>
                  <a:pt x="12156" y="4344"/>
                  <a:pt x="12156" y="4375"/>
                </a:cubicBezTo>
                <a:cubicBezTo>
                  <a:pt x="12156" y="4438"/>
                  <a:pt x="12125" y="4438"/>
                  <a:pt x="12094" y="4438"/>
                </a:cubicBezTo>
                <a:cubicBezTo>
                  <a:pt x="12000" y="4438"/>
                  <a:pt x="11906" y="4438"/>
                  <a:pt x="11813" y="4375"/>
                </a:cubicBezTo>
                <a:close/>
                <a:moveTo>
                  <a:pt x="11938" y="5188"/>
                </a:moveTo>
                <a:cubicBezTo>
                  <a:pt x="11875" y="5125"/>
                  <a:pt x="11813" y="5125"/>
                  <a:pt x="11844" y="5031"/>
                </a:cubicBezTo>
                <a:cubicBezTo>
                  <a:pt x="11844" y="5000"/>
                  <a:pt x="11938" y="5000"/>
                  <a:pt x="11938" y="5031"/>
                </a:cubicBezTo>
                <a:cubicBezTo>
                  <a:pt x="12000" y="5094"/>
                  <a:pt x="11938" y="5125"/>
                  <a:pt x="11938" y="5188"/>
                </a:cubicBezTo>
                <a:close/>
                <a:moveTo>
                  <a:pt x="13469" y="6125"/>
                </a:moveTo>
                <a:cubicBezTo>
                  <a:pt x="13500" y="6125"/>
                  <a:pt x="13563" y="6125"/>
                  <a:pt x="13563" y="6156"/>
                </a:cubicBezTo>
                <a:cubicBezTo>
                  <a:pt x="13563" y="6219"/>
                  <a:pt x="13531" y="6219"/>
                  <a:pt x="13469" y="6219"/>
                </a:cubicBezTo>
                <a:cubicBezTo>
                  <a:pt x="13438" y="6219"/>
                  <a:pt x="13375" y="6219"/>
                  <a:pt x="13375" y="6188"/>
                </a:cubicBezTo>
                <a:cubicBezTo>
                  <a:pt x="13375" y="6094"/>
                  <a:pt x="13438" y="6156"/>
                  <a:pt x="13469" y="6125"/>
                </a:cubicBezTo>
                <a:close/>
                <a:moveTo>
                  <a:pt x="13156" y="2250"/>
                </a:moveTo>
                <a:cubicBezTo>
                  <a:pt x="13188" y="2250"/>
                  <a:pt x="13188" y="2250"/>
                  <a:pt x="13219" y="2250"/>
                </a:cubicBezTo>
                <a:cubicBezTo>
                  <a:pt x="13250" y="2250"/>
                  <a:pt x="13313" y="2250"/>
                  <a:pt x="13344" y="2282"/>
                </a:cubicBezTo>
                <a:cubicBezTo>
                  <a:pt x="13344" y="2313"/>
                  <a:pt x="13406" y="2313"/>
                  <a:pt x="13375" y="2344"/>
                </a:cubicBezTo>
                <a:cubicBezTo>
                  <a:pt x="13375" y="2407"/>
                  <a:pt x="13344" y="2375"/>
                  <a:pt x="13313" y="2344"/>
                </a:cubicBezTo>
                <a:cubicBezTo>
                  <a:pt x="13250" y="2344"/>
                  <a:pt x="13219" y="2344"/>
                  <a:pt x="13188" y="2375"/>
                </a:cubicBezTo>
                <a:cubicBezTo>
                  <a:pt x="13125" y="2375"/>
                  <a:pt x="13094" y="2407"/>
                  <a:pt x="13094" y="2344"/>
                </a:cubicBezTo>
                <a:cubicBezTo>
                  <a:pt x="13063" y="2282"/>
                  <a:pt x="13094" y="2282"/>
                  <a:pt x="13156" y="2250"/>
                </a:cubicBezTo>
                <a:close/>
                <a:moveTo>
                  <a:pt x="9094" y="1344"/>
                </a:moveTo>
                <a:cubicBezTo>
                  <a:pt x="9156" y="1344"/>
                  <a:pt x="9250" y="1344"/>
                  <a:pt x="9281" y="1438"/>
                </a:cubicBezTo>
                <a:cubicBezTo>
                  <a:pt x="9313" y="1438"/>
                  <a:pt x="9313" y="1469"/>
                  <a:pt x="9281" y="1469"/>
                </a:cubicBezTo>
                <a:cubicBezTo>
                  <a:pt x="9188" y="1500"/>
                  <a:pt x="9125" y="1407"/>
                  <a:pt x="9063" y="1375"/>
                </a:cubicBezTo>
                <a:cubicBezTo>
                  <a:pt x="9094" y="1375"/>
                  <a:pt x="9094" y="1344"/>
                  <a:pt x="9094" y="1344"/>
                </a:cubicBezTo>
                <a:close/>
                <a:moveTo>
                  <a:pt x="8406" y="1500"/>
                </a:moveTo>
                <a:cubicBezTo>
                  <a:pt x="8531" y="1282"/>
                  <a:pt x="8688" y="1532"/>
                  <a:pt x="8813" y="1469"/>
                </a:cubicBezTo>
                <a:cubicBezTo>
                  <a:pt x="8781" y="1532"/>
                  <a:pt x="8750" y="1563"/>
                  <a:pt x="8688" y="1532"/>
                </a:cubicBezTo>
                <a:cubicBezTo>
                  <a:pt x="8625" y="1532"/>
                  <a:pt x="8531" y="1532"/>
                  <a:pt x="8500" y="1625"/>
                </a:cubicBezTo>
                <a:cubicBezTo>
                  <a:pt x="8469" y="1657"/>
                  <a:pt x="8375" y="1657"/>
                  <a:pt x="8344" y="1594"/>
                </a:cubicBezTo>
                <a:cubicBezTo>
                  <a:pt x="8313" y="1563"/>
                  <a:pt x="8375" y="1532"/>
                  <a:pt x="8406" y="1500"/>
                </a:cubicBezTo>
                <a:close/>
                <a:moveTo>
                  <a:pt x="7625" y="2157"/>
                </a:moveTo>
                <a:cubicBezTo>
                  <a:pt x="7625" y="2125"/>
                  <a:pt x="7563" y="2125"/>
                  <a:pt x="7531" y="2094"/>
                </a:cubicBezTo>
                <a:cubicBezTo>
                  <a:pt x="7656" y="2094"/>
                  <a:pt x="7781" y="2094"/>
                  <a:pt x="7906" y="2063"/>
                </a:cubicBezTo>
                <a:cubicBezTo>
                  <a:pt x="8000" y="2032"/>
                  <a:pt x="8125" y="2032"/>
                  <a:pt x="8219" y="2032"/>
                </a:cubicBezTo>
                <a:cubicBezTo>
                  <a:pt x="8375" y="2032"/>
                  <a:pt x="8500" y="2032"/>
                  <a:pt x="8625" y="2032"/>
                </a:cubicBezTo>
                <a:cubicBezTo>
                  <a:pt x="8719" y="2032"/>
                  <a:pt x="8813" y="2063"/>
                  <a:pt x="8906" y="2032"/>
                </a:cubicBezTo>
                <a:cubicBezTo>
                  <a:pt x="8969" y="1938"/>
                  <a:pt x="9063" y="1907"/>
                  <a:pt x="9156" y="1969"/>
                </a:cubicBezTo>
                <a:cubicBezTo>
                  <a:pt x="9188" y="2000"/>
                  <a:pt x="9219" y="2000"/>
                  <a:pt x="9250" y="1969"/>
                </a:cubicBezTo>
                <a:cubicBezTo>
                  <a:pt x="9313" y="1969"/>
                  <a:pt x="9375" y="1938"/>
                  <a:pt x="9438" y="1969"/>
                </a:cubicBezTo>
                <a:cubicBezTo>
                  <a:pt x="9469" y="2000"/>
                  <a:pt x="9500" y="2000"/>
                  <a:pt x="9500" y="1969"/>
                </a:cubicBezTo>
                <a:cubicBezTo>
                  <a:pt x="9563" y="1938"/>
                  <a:pt x="9594" y="1907"/>
                  <a:pt x="9594" y="2000"/>
                </a:cubicBezTo>
                <a:cubicBezTo>
                  <a:pt x="9594" y="2063"/>
                  <a:pt x="9625" y="2063"/>
                  <a:pt x="9656" y="2063"/>
                </a:cubicBezTo>
                <a:cubicBezTo>
                  <a:pt x="9719" y="2063"/>
                  <a:pt x="9688" y="2032"/>
                  <a:pt x="9719" y="2000"/>
                </a:cubicBezTo>
                <a:cubicBezTo>
                  <a:pt x="9750" y="1907"/>
                  <a:pt x="9781" y="1875"/>
                  <a:pt x="9906" y="1938"/>
                </a:cubicBezTo>
                <a:cubicBezTo>
                  <a:pt x="10031" y="1969"/>
                  <a:pt x="10156" y="2063"/>
                  <a:pt x="10313" y="1969"/>
                </a:cubicBezTo>
                <a:cubicBezTo>
                  <a:pt x="10375" y="1938"/>
                  <a:pt x="10406" y="2000"/>
                  <a:pt x="10469" y="2032"/>
                </a:cubicBezTo>
                <a:cubicBezTo>
                  <a:pt x="10500" y="2063"/>
                  <a:pt x="10594" y="2188"/>
                  <a:pt x="10594" y="2000"/>
                </a:cubicBezTo>
                <a:cubicBezTo>
                  <a:pt x="10594" y="1969"/>
                  <a:pt x="10625" y="1969"/>
                  <a:pt x="10656" y="2000"/>
                </a:cubicBezTo>
                <a:cubicBezTo>
                  <a:pt x="10750" y="2000"/>
                  <a:pt x="10813" y="2032"/>
                  <a:pt x="10906" y="2032"/>
                </a:cubicBezTo>
                <a:cubicBezTo>
                  <a:pt x="10938" y="2032"/>
                  <a:pt x="11000" y="2063"/>
                  <a:pt x="11031" y="2063"/>
                </a:cubicBezTo>
                <a:cubicBezTo>
                  <a:pt x="11156" y="1907"/>
                  <a:pt x="11313" y="1969"/>
                  <a:pt x="11469" y="2063"/>
                </a:cubicBezTo>
                <a:cubicBezTo>
                  <a:pt x="11500" y="2063"/>
                  <a:pt x="11531" y="2125"/>
                  <a:pt x="11563" y="2063"/>
                </a:cubicBezTo>
                <a:cubicBezTo>
                  <a:pt x="11594" y="2032"/>
                  <a:pt x="11594" y="2032"/>
                  <a:pt x="11594" y="2032"/>
                </a:cubicBezTo>
                <a:cubicBezTo>
                  <a:pt x="11625" y="2032"/>
                  <a:pt x="11625" y="2032"/>
                  <a:pt x="11656" y="2032"/>
                </a:cubicBezTo>
                <a:cubicBezTo>
                  <a:pt x="11688" y="2063"/>
                  <a:pt x="11719" y="2063"/>
                  <a:pt x="11656" y="2094"/>
                </a:cubicBezTo>
                <a:cubicBezTo>
                  <a:pt x="11625" y="2094"/>
                  <a:pt x="11594" y="2125"/>
                  <a:pt x="11594" y="2157"/>
                </a:cubicBezTo>
                <a:cubicBezTo>
                  <a:pt x="11688" y="2157"/>
                  <a:pt x="11781" y="2125"/>
                  <a:pt x="11875" y="2188"/>
                </a:cubicBezTo>
                <a:cubicBezTo>
                  <a:pt x="11906" y="2188"/>
                  <a:pt x="11906" y="2188"/>
                  <a:pt x="11938" y="2188"/>
                </a:cubicBezTo>
                <a:cubicBezTo>
                  <a:pt x="12000" y="2157"/>
                  <a:pt x="11875" y="2125"/>
                  <a:pt x="11938" y="2063"/>
                </a:cubicBezTo>
                <a:cubicBezTo>
                  <a:pt x="12000" y="2188"/>
                  <a:pt x="12219" y="2000"/>
                  <a:pt x="12250" y="2219"/>
                </a:cubicBezTo>
                <a:cubicBezTo>
                  <a:pt x="12531" y="2094"/>
                  <a:pt x="12750" y="2219"/>
                  <a:pt x="12969" y="2313"/>
                </a:cubicBezTo>
                <a:cubicBezTo>
                  <a:pt x="12719" y="2344"/>
                  <a:pt x="12719" y="2375"/>
                  <a:pt x="12438" y="2250"/>
                </a:cubicBezTo>
                <a:cubicBezTo>
                  <a:pt x="12375" y="2219"/>
                  <a:pt x="12344" y="2250"/>
                  <a:pt x="12313" y="2250"/>
                </a:cubicBezTo>
                <a:cubicBezTo>
                  <a:pt x="12188" y="2313"/>
                  <a:pt x="12063" y="2188"/>
                  <a:pt x="11938" y="2219"/>
                </a:cubicBezTo>
                <a:cubicBezTo>
                  <a:pt x="11938" y="2219"/>
                  <a:pt x="11906" y="2219"/>
                  <a:pt x="11906" y="2219"/>
                </a:cubicBezTo>
                <a:cubicBezTo>
                  <a:pt x="11844" y="2282"/>
                  <a:pt x="11781" y="2250"/>
                  <a:pt x="11750" y="2250"/>
                </a:cubicBezTo>
                <a:cubicBezTo>
                  <a:pt x="11656" y="2250"/>
                  <a:pt x="11594" y="2282"/>
                  <a:pt x="11500" y="2250"/>
                </a:cubicBezTo>
                <a:cubicBezTo>
                  <a:pt x="11438" y="2250"/>
                  <a:pt x="11375" y="2282"/>
                  <a:pt x="11313" y="2250"/>
                </a:cubicBezTo>
                <a:cubicBezTo>
                  <a:pt x="11188" y="2219"/>
                  <a:pt x="11031" y="2188"/>
                  <a:pt x="10938" y="2188"/>
                </a:cubicBezTo>
                <a:cubicBezTo>
                  <a:pt x="10719" y="2250"/>
                  <a:pt x="10563" y="2125"/>
                  <a:pt x="10344" y="2188"/>
                </a:cubicBezTo>
                <a:cubicBezTo>
                  <a:pt x="10281" y="2219"/>
                  <a:pt x="10156" y="2188"/>
                  <a:pt x="10063" y="2188"/>
                </a:cubicBezTo>
                <a:cubicBezTo>
                  <a:pt x="10000" y="2188"/>
                  <a:pt x="9938" y="2219"/>
                  <a:pt x="9875" y="2219"/>
                </a:cubicBezTo>
                <a:cubicBezTo>
                  <a:pt x="9844" y="2219"/>
                  <a:pt x="9813" y="2219"/>
                  <a:pt x="9781" y="2188"/>
                </a:cubicBezTo>
                <a:cubicBezTo>
                  <a:pt x="9750" y="2188"/>
                  <a:pt x="9719" y="2188"/>
                  <a:pt x="9688" y="2188"/>
                </a:cubicBezTo>
                <a:cubicBezTo>
                  <a:pt x="9688" y="2188"/>
                  <a:pt x="9656" y="2188"/>
                  <a:pt x="9625" y="2157"/>
                </a:cubicBezTo>
                <a:cubicBezTo>
                  <a:pt x="9531" y="2157"/>
                  <a:pt x="9438" y="2157"/>
                  <a:pt x="9344" y="2157"/>
                </a:cubicBezTo>
                <a:cubicBezTo>
                  <a:pt x="9344" y="2188"/>
                  <a:pt x="9313" y="2188"/>
                  <a:pt x="9281" y="2157"/>
                </a:cubicBezTo>
                <a:cubicBezTo>
                  <a:pt x="9250" y="2188"/>
                  <a:pt x="9219" y="2188"/>
                  <a:pt x="9188" y="2188"/>
                </a:cubicBezTo>
                <a:cubicBezTo>
                  <a:pt x="9188" y="2188"/>
                  <a:pt x="9156" y="2188"/>
                  <a:pt x="9156" y="2188"/>
                </a:cubicBezTo>
                <a:cubicBezTo>
                  <a:pt x="9156" y="2188"/>
                  <a:pt x="9125" y="2188"/>
                  <a:pt x="9094" y="2188"/>
                </a:cubicBezTo>
                <a:cubicBezTo>
                  <a:pt x="9063" y="2219"/>
                  <a:pt x="9000" y="2219"/>
                  <a:pt x="8969" y="2219"/>
                </a:cubicBezTo>
                <a:cubicBezTo>
                  <a:pt x="8906" y="2188"/>
                  <a:pt x="8938" y="2157"/>
                  <a:pt x="8969" y="2125"/>
                </a:cubicBezTo>
                <a:cubicBezTo>
                  <a:pt x="8969" y="2125"/>
                  <a:pt x="8969" y="2125"/>
                  <a:pt x="8969" y="2125"/>
                </a:cubicBezTo>
                <a:cubicBezTo>
                  <a:pt x="8969" y="2094"/>
                  <a:pt x="8969" y="2094"/>
                  <a:pt x="8969" y="2094"/>
                </a:cubicBezTo>
                <a:cubicBezTo>
                  <a:pt x="8875" y="2125"/>
                  <a:pt x="8813" y="2250"/>
                  <a:pt x="8688" y="2250"/>
                </a:cubicBezTo>
                <a:cubicBezTo>
                  <a:pt x="8500" y="2282"/>
                  <a:pt x="8313" y="2250"/>
                  <a:pt x="8125" y="2344"/>
                </a:cubicBezTo>
                <a:cubicBezTo>
                  <a:pt x="8094" y="2375"/>
                  <a:pt x="8094" y="2344"/>
                  <a:pt x="8063" y="2313"/>
                </a:cubicBezTo>
                <a:cubicBezTo>
                  <a:pt x="8031" y="2282"/>
                  <a:pt x="8031" y="2250"/>
                  <a:pt x="7969" y="2282"/>
                </a:cubicBezTo>
                <a:cubicBezTo>
                  <a:pt x="7844" y="2313"/>
                  <a:pt x="7719" y="2250"/>
                  <a:pt x="7625" y="2157"/>
                </a:cubicBezTo>
                <a:close/>
                <a:moveTo>
                  <a:pt x="7719" y="2500"/>
                </a:moveTo>
                <a:cubicBezTo>
                  <a:pt x="7625" y="2625"/>
                  <a:pt x="7406" y="2657"/>
                  <a:pt x="7125" y="2594"/>
                </a:cubicBezTo>
                <a:cubicBezTo>
                  <a:pt x="7344" y="2500"/>
                  <a:pt x="7531" y="2469"/>
                  <a:pt x="7719" y="2500"/>
                </a:cubicBezTo>
                <a:close/>
                <a:moveTo>
                  <a:pt x="7313" y="5781"/>
                </a:moveTo>
                <a:cubicBezTo>
                  <a:pt x="7313" y="5813"/>
                  <a:pt x="7313" y="5844"/>
                  <a:pt x="7250" y="5844"/>
                </a:cubicBezTo>
                <a:cubicBezTo>
                  <a:pt x="7219" y="5844"/>
                  <a:pt x="7156" y="5844"/>
                  <a:pt x="7125" y="5781"/>
                </a:cubicBezTo>
                <a:cubicBezTo>
                  <a:pt x="7125" y="5750"/>
                  <a:pt x="7156" y="5750"/>
                  <a:pt x="7156" y="5750"/>
                </a:cubicBezTo>
                <a:cubicBezTo>
                  <a:pt x="7219" y="5813"/>
                  <a:pt x="7281" y="5719"/>
                  <a:pt x="7313" y="5781"/>
                </a:cubicBezTo>
                <a:close/>
                <a:moveTo>
                  <a:pt x="7031" y="3281"/>
                </a:moveTo>
                <a:cubicBezTo>
                  <a:pt x="7063" y="3219"/>
                  <a:pt x="7156" y="3219"/>
                  <a:pt x="7219" y="3219"/>
                </a:cubicBezTo>
                <a:cubicBezTo>
                  <a:pt x="7188" y="3313"/>
                  <a:pt x="7125" y="3344"/>
                  <a:pt x="7063" y="3313"/>
                </a:cubicBezTo>
                <a:cubicBezTo>
                  <a:pt x="7031" y="3313"/>
                  <a:pt x="7031" y="3313"/>
                  <a:pt x="7031" y="3281"/>
                </a:cubicBezTo>
                <a:close/>
                <a:moveTo>
                  <a:pt x="6969" y="6438"/>
                </a:moveTo>
                <a:cubicBezTo>
                  <a:pt x="6969" y="6500"/>
                  <a:pt x="6875" y="6469"/>
                  <a:pt x="6813" y="6500"/>
                </a:cubicBezTo>
                <a:cubicBezTo>
                  <a:pt x="6781" y="6500"/>
                  <a:pt x="6750" y="6500"/>
                  <a:pt x="6781" y="6469"/>
                </a:cubicBezTo>
                <a:cubicBezTo>
                  <a:pt x="6781" y="6406"/>
                  <a:pt x="6844" y="6375"/>
                  <a:pt x="6906" y="6406"/>
                </a:cubicBezTo>
                <a:cubicBezTo>
                  <a:pt x="6906" y="6406"/>
                  <a:pt x="6969" y="6406"/>
                  <a:pt x="6969" y="6438"/>
                </a:cubicBezTo>
                <a:close/>
                <a:moveTo>
                  <a:pt x="6750" y="4000"/>
                </a:moveTo>
                <a:cubicBezTo>
                  <a:pt x="6813" y="3969"/>
                  <a:pt x="6844" y="4000"/>
                  <a:pt x="6875" y="4000"/>
                </a:cubicBezTo>
                <a:cubicBezTo>
                  <a:pt x="6906" y="4031"/>
                  <a:pt x="6906" y="4031"/>
                  <a:pt x="6875" y="4063"/>
                </a:cubicBezTo>
                <a:cubicBezTo>
                  <a:pt x="6875" y="4125"/>
                  <a:pt x="6813" y="4094"/>
                  <a:pt x="6781" y="4094"/>
                </a:cubicBezTo>
                <a:cubicBezTo>
                  <a:pt x="6750" y="4094"/>
                  <a:pt x="6688" y="4094"/>
                  <a:pt x="6656" y="4094"/>
                </a:cubicBezTo>
                <a:cubicBezTo>
                  <a:pt x="6656" y="4000"/>
                  <a:pt x="6719" y="4031"/>
                  <a:pt x="6750" y="4000"/>
                </a:cubicBezTo>
                <a:close/>
                <a:moveTo>
                  <a:pt x="6375" y="3094"/>
                </a:moveTo>
                <a:cubicBezTo>
                  <a:pt x="6438" y="3125"/>
                  <a:pt x="6500" y="3000"/>
                  <a:pt x="6500" y="3094"/>
                </a:cubicBezTo>
                <a:cubicBezTo>
                  <a:pt x="6531" y="3219"/>
                  <a:pt x="6438" y="3125"/>
                  <a:pt x="6375" y="3156"/>
                </a:cubicBezTo>
                <a:cubicBezTo>
                  <a:pt x="6344" y="3156"/>
                  <a:pt x="6281" y="3188"/>
                  <a:pt x="6281" y="3125"/>
                </a:cubicBezTo>
                <a:cubicBezTo>
                  <a:pt x="6281" y="3063"/>
                  <a:pt x="6344" y="3063"/>
                  <a:pt x="6375" y="3094"/>
                </a:cubicBezTo>
                <a:close/>
                <a:moveTo>
                  <a:pt x="6281" y="4563"/>
                </a:moveTo>
                <a:cubicBezTo>
                  <a:pt x="6438" y="4563"/>
                  <a:pt x="6563" y="4500"/>
                  <a:pt x="6688" y="4406"/>
                </a:cubicBezTo>
                <a:cubicBezTo>
                  <a:pt x="6750" y="4344"/>
                  <a:pt x="6844" y="4313"/>
                  <a:pt x="6969" y="4375"/>
                </a:cubicBezTo>
                <a:cubicBezTo>
                  <a:pt x="6813" y="4344"/>
                  <a:pt x="6813" y="4469"/>
                  <a:pt x="6781" y="4531"/>
                </a:cubicBezTo>
                <a:cubicBezTo>
                  <a:pt x="6719" y="4656"/>
                  <a:pt x="6625" y="4656"/>
                  <a:pt x="6563" y="4625"/>
                </a:cubicBezTo>
                <a:cubicBezTo>
                  <a:pt x="6375" y="4594"/>
                  <a:pt x="6188" y="4688"/>
                  <a:pt x="5969" y="4750"/>
                </a:cubicBezTo>
                <a:cubicBezTo>
                  <a:pt x="6063" y="4594"/>
                  <a:pt x="6156" y="4563"/>
                  <a:pt x="6281" y="4563"/>
                </a:cubicBezTo>
                <a:close/>
                <a:moveTo>
                  <a:pt x="6750" y="5844"/>
                </a:moveTo>
                <a:cubicBezTo>
                  <a:pt x="6719" y="5938"/>
                  <a:pt x="6625" y="5875"/>
                  <a:pt x="6563" y="5906"/>
                </a:cubicBezTo>
                <a:cubicBezTo>
                  <a:pt x="6531" y="5938"/>
                  <a:pt x="6531" y="5875"/>
                  <a:pt x="6531" y="5844"/>
                </a:cubicBezTo>
                <a:cubicBezTo>
                  <a:pt x="6531" y="5750"/>
                  <a:pt x="6594" y="5750"/>
                  <a:pt x="6625" y="5750"/>
                </a:cubicBezTo>
                <a:cubicBezTo>
                  <a:pt x="6688" y="5750"/>
                  <a:pt x="6719" y="5781"/>
                  <a:pt x="6750" y="5844"/>
                </a:cubicBezTo>
                <a:close/>
                <a:moveTo>
                  <a:pt x="6500" y="6844"/>
                </a:moveTo>
                <a:cubicBezTo>
                  <a:pt x="6406" y="6875"/>
                  <a:pt x="6344" y="6906"/>
                  <a:pt x="6250" y="6844"/>
                </a:cubicBezTo>
                <a:cubicBezTo>
                  <a:pt x="6250" y="6844"/>
                  <a:pt x="6250" y="6813"/>
                  <a:pt x="6250" y="6813"/>
                </a:cubicBezTo>
                <a:cubicBezTo>
                  <a:pt x="6344" y="6781"/>
                  <a:pt x="6406" y="6813"/>
                  <a:pt x="6500" y="6844"/>
                </a:cubicBezTo>
                <a:close/>
                <a:moveTo>
                  <a:pt x="6219" y="6875"/>
                </a:moveTo>
                <a:cubicBezTo>
                  <a:pt x="6219" y="6938"/>
                  <a:pt x="6156" y="6938"/>
                  <a:pt x="6094" y="6969"/>
                </a:cubicBezTo>
                <a:cubicBezTo>
                  <a:pt x="6094" y="6969"/>
                  <a:pt x="6031" y="6969"/>
                  <a:pt x="6063" y="6938"/>
                </a:cubicBezTo>
                <a:cubicBezTo>
                  <a:pt x="6063" y="6875"/>
                  <a:pt x="6125" y="6875"/>
                  <a:pt x="6156" y="6844"/>
                </a:cubicBezTo>
                <a:cubicBezTo>
                  <a:pt x="6188" y="6844"/>
                  <a:pt x="6219" y="6844"/>
                  <a:pt x="6219" y="6875"/>
                </a:cubicBezTo>
                <a:close/>
                <a:moveTo>
                  <a:pt x="5875" y="6781"/>
                </a:moveTo>
                <a:cubicBezTo>
                  <a:pt x="5969" y="6750"/>
                  <a:pt x="6031" y="6750"/>
                  <a:pt x="6125" y="6781"/>
                </a:cubicBezTo>
                <a:cubicBezTo>
                  <a:pt x="6094" y="6813"/>
                  <a:pt x="6094" y="6813"/>
                  <a:pt x="6094" y="6813"/>
                </a:cubicBezTo>
                <a:cubicBezTo>
                  <a:pt x="6031" y="6844"/>
                  <a:pt x="5969" y="6875"/>
                  <a:pt x="5875" y="6844"/>
                </a:cubicBezTo>
                <a:cubicBezTo>
                  <a:pt x="5875" y="6844"/>
                  <a:pt x="5875" y="6813"/>
                  <a:pt x="5875" y="6781"/>
                </a:cubicBezTo>
                <a:close/>
                <a:moveTo>
                  <a:pt x="5938" y="6938"/>
                </a:moveTo>
                <a:cubicBezTo>
                  <a:pt x="5969" y="7000"/>
                  <a:pt x="5906" y="7031"/>
                  <a:pt x="5844" y="7031"/>
                </a:cubicBezTo>
                <a:cubicBezTo>
                  <a:pt x="5813" y="7031"/>
                  <a:pt x="5750" y="7031"/>
                  <a:pt x="5719" y="6969"/>
                </a:cubicBezTo>
                <a:cubicBezTo>
                  <a:pt x="5781" y="6969"/>
                  <a:pt x="5813" y="6938"/>
                  <a:pt x="5844" y="6938"/>
                </a:cubicBezTo>
                <a:cubicBezTo>
                  <a:pt x="5875" y="6938"/>
                  <a:pt x="5938" y="6875"/>
                  <a:pt x="5938" y="6938"/>
                </a:cubicBezTo>
                <a:close/>
                <a:moveTo>
                  <a:pt x="5813" y="4781"/>
                </a:moveTo>
                <a:cubicBezTo>
                  <a:pt x="5750" y="4844"/>
                  <a:pt x="5688" y="4781"/>
                  <a:pt x="5625" y="4750"/>
                </a:cubicBezTo>
                <a:cubicBezTo>
                  <a:pt x="5688" y="4750"/>
                  <a:pt x="5719" y="4656"/>
                  <a:pt x="5813" y="4719"/>
                </a:cubicBezTo>
                <a:cubicBezTo>
                  <a:pt x="5813" y="4750"/>
                  <a:pt x="5844" y="4750"/>
                  <a:pt x="5813" y="4781"/>
                </a:cubicBezTo>
                <a:close/>
                <a:moveTo>
                  <a:pt x="5625" y="2906"/>
                </a:moveTo>
                <a:cubicBezTo>
                  <a:pt x="5656" y="2906"/>
                  <a:pt x="5688" y="2906"/>
                  <a:pt x="5688" y="2906"/>
                </a:cubicBezTo>
                <a:cubicBezTo>
                  <a:pt x="5719" y="2938"/>
                  <a:pt x="5719" y="2969"/>
                  <a:pt x="5688" y="3000"/>
                </a:cubicBezTo>
                <a:cubicBezTo>
                  <a:pt x="5625" y="3031"/>
                  <a:pt x="5719" y="3125"/>
                  <a:pt x="5625" y="3156"/>
                </a:cubicBezTo>
                <a:cubicBezTo>
                  <a:pt x="5563" y="3094"/>
                  <a:pt x="5625" y="3031"/>
                  <a:pt x="5594" y="2969"/>
                </a:cubicBezTo>
                <a:cubicBezTo>
                  <a:pt x="5563" y="2969"/>
                  <a:pt x="5594" y="2938"/>
                  <a:pt x="5625" y="2906"/>
                </a:cubicBezTo>
                <a:close/>
                <a:moveTo>
                  <a:pt x="5438" y="4000"/>
                </a:moveTo>
                <a:cubicBezTo>
                  <a:pt x="5500" y="4000"/>
                  <a:pt x="5594" y="3969"/>
                  <a:pt x="5656" y="3938"/>
                </a:cubicBezTo>
                <a:cubicBezTo>
                  <a:pt x="5688" y="3938"/>
                  <a:pt x="5719" y="3906"/>
                  <a:pt x="5750" y="3938"/>
                </a:cubicBezTo>
                <a:cubicBezTo>
                  <a:pt x="5781" y="3969"/>
                  <a:pt x="5750" y="4000"/>
                  <a:pt x="5719" y="4031"/>
                </a:cubicBezTo>
                <a:cubicBezTo>
                  <a:pt x="5625" y="4094"/>
                  <a:pt x="5531" y="4094"/>
                  <a:pt x="5469" y="4094"/>
                </a:cubicBezTo>
                <a:cubicBezTo>
                  <a:pt x="5469" y="4188"/>
                  <a:pt x="5531" y="4156"/>
                  <a:pt x="5563" y="4188"/>
                </a:cubicBezTo>
                <a:cubicBezTo>
                  <a:pt x="5500" y="4250"/>
                  <a:pt x="5469" y="4188"/>
                  <a:pt x="5406" y="4188"/>
                </a:cubicBezTo>
                <a:cubicBezTo>
                  <a:pt x="5344" y="4188"/>
                  <a:pt x="5281" y="4125"/>
                  <a:pt x="5313" y="4094"/>
                </a:cubicBezTo>
                <a:cubicBezTo>
                  <a:pt x="5313" y="4031"/>
                  <a:pt x="5375" y="4031"/>
                  <a:pt x="5438" y="4000"/>
                </a:cubicBezTo>
                <a:close/>
                <a:moveTo>
                  <a:pt x="5219" y="6219"/>
                </a:moveTo>
                <a:cubicBezTo>
                  <a:pt x="5250" y="6188"/>
                  <a:pt x="5250" y="6125"/>
                  <a:pt x="5313" y="6125"/>
                </a:cubicBezTo>
                <a:cubicBezTo>
                  <a:pt x="5375" y="6156"/>
                  <a:pt x="5469" y="6188"/>
                  <a:pt x="5531" y="6188"/>
                </a:cubicBezTo>
                <a:cubicBezTo>
                  <a:pt x="5438" y="6281"/>
                  <a:pt x="5344" y="6188"/>
                  <a:pt x="5250" y="6250"/>
                </a:cubicBezTo>
                <a:cubicBezTo>
                  <a:pt x="5250" y="6281"/>
                  <a:pt x="5219" y="6250"/>
                  <a:pt x="5219" y="6219"/>
                </a:cubicBezTo>
                <a:close/>
                <a:moveTo>
                  <a:pt x="4344" y="4063"/>
                </a:moveTo>
                <a:cubicBezTo>
                  <a:pt x="4344" y="4094"/>
                  <a:pt x="4344" y="4156"/>
                  <a:pt x="4313" y="4156"/>
                </a:cubicBezTo>
                <a:cubicBezTo>
                  <a:pt x="4250" y="4188"/>
                  <a:pt x="4188" y="4188"/>
                  <a:pt x="4219" y="4281"/>
                </a:cubicBezTo>
                <a:cubicBezTo>
                  <a:pt x="4125" y="4156"/>
                  <a:pt x="4125" y="4094"/>
                  <a:pt x="4250" y="4063"/>
                </a:cubicBezTo>
                <a:cubicBezTo>
                  <a:pt x="4281" y="4063"/>
                  <a:pt x="4313" y="4000"/>
                  <a:pt x="4344" y="4063"/>
                </a:cubicBezTo>
                <a:close/>
                <a:moveTo>
                  <a:pt x="3438" y="3781"/>
                </a:moveTo>
                <a:cubicBezTo>
                  <a:pt x="3438" y="3781"/>
                  <a:pt x="3438" y="3781"/>
                  <a:pt x="3406" y="3750"/>
                </a:cubicBezTo>
                <a:cubicBezTo>
                  <a:pt x="3531" y="3719"/>
                  <a:pt x="3625" y="3656"/>
                  <a:pt x="3750" y="3625"/>
                </a:cubicBezTo>
                <a:cubicBezTo>
                  <a:pt x="3813" y="3625"/>
                  <a:pt x="3813" y="3594"/>
                  <a:pt x="3844" y="3656"/>
                </a:cubicBezTo>
                <a:cubicBezTo>
                  <a:pt x="3875" y="3688"/>
                  <a:pt x="3938" y="3656"/>
                  <a:pt x="3969" y="3656"/>
                </a:cubicBezTo>
                <a:cubicBezTo>
                  <a:pt x="4000" y="3688"/>
                  <a:pt x="4063" y="3656"/>
                  <a:pt x="4094" y="3688"/>
                </a:cubicBezTo>
                <a:cubicBezTo>
                  <a:pt x="4125" y="3750"/>
                  <a:pt x="4031" y="3750"/>
                  <a:pt x="4000" y="3781"/>
                </a:cubicBezTo>
                <a:cubicBezTo>
                  <a:pt x="4000" y="3813"/>
                  <a:pt x="3969" y="3813"/>
                  <a:pt x="3969" y="3844"/>
                </a:cubicBezTo>
                <a:cubicBezTo>
                  <a:pt x="4063" y="3875"/>
                  <a:pt x="4156" y="3781"/>
                  <a:pt x="4250" y="3813"/>
                </a:cubicBezTo>
                <a:cubicBezTo>
                  <a:pt x="4188" y="3906"/>
                  <a:pt x="4094" y="3938"/>
                  <a:pt x="3969" y="3969"/>
                </a:cubicBezTo>
                <a:cubicBezTo>
                  <a:pt x="3969" y="3969"/>
                  <a:pt x="3906" y="3969"/>
                  <a:pt x="3906" y="4000"/>
                </a:cubicBezTo>
                <a:cubicBezTo>
                  <a:pt x="3938" y="4063"/>
                  <a:pt x="3969" y="4031"/>
                  <a:pt x="4000" y="4031"/>
                </a:cubicBezTo>
                <a:cubicBezTo>
                  <a:pt x="4031" y="4000"/>
                  <a:pt x="4094" y="4000"/>
                  <a:pt x="4094" y="4063"/>
                </a:cubicBezTo>
                <a:cubicBezTo>
                  <a:pt x="4094" y="4125"/>
                  <a:pt x="4031" y="4094"/>
                  <a:pt x="4000" y="4094"/>
                </a:cubicBezTo>
                <a:cubicBezTo>
                  <a:pt x="3875" y="4125"/>
                  <a:pt x="3844" y="4031"/>
                  <a:pt x="3750" y="4000"/>
                </a:cubicBezTo>
                <a:cubicBezTo>
                  <a:pt x="3813" y="3906"/>
                  <a:pt x="3938" y="3938"/>
                  <a:pt x="3969" y="3844"/>
                </a:cubicBezTo>
                <a:cubicBezTo>
                  <a:pt x="3844" y="3813"/>
                  <a:pt x="3719" y="3906"/>
                  <a:pt x="3594" y="3938"/>
                </a:cubicBezTo>
                <a:cubicBezTo>
                  <a:pt x="3406" y="3969"/>
                  <a:pt x="3406" y="3969"/>
                  <a:pt x="3438" y="3781"/>
                </a:cubicBezTo>
                <a:close/>
                <a:moveTo>
                  <a:pt x="4031" y="5625"/>
                </a:moveTo>
                <a:cubicBezTo>
                  <a:pt x="3969" y="5625"/>
                  <a:pt x="3906" y="5625"/>
                  <a:pt x="3875" y="5625"/>
                </a:cubicBezTo>
                <a:cubicBezTo>
                  <a:pt x="3813" y="5656"/>
                  <a:pt x="3781" y="5625"/>
                  <a:pt x="3781" y="5625"/>
                </a:cubicBezTo>
                <a:cubicBezTo>
                  <a:pt x="3844" y="5563"/>
                  <a:pt x="3906" y="5500"/>
                  <a:pt x="3938" y="5500"/>
                </a:cubicBezTo>
                <a:cubicBezTo>
                  <a:pt x="4000" y="5469"/>
                  <a:pt x="4063" y="5531"/>
                  <a:pt x="4094" y="5563"/>
                </a:cubicBezTo>
                <a:cubicBezTo>
                  <a:pt x="4094" y="5594"/>
                  <a:pt x="4063" y="5625"/>
                  <a:pt x="4031" y="5625"/>
                </a:cubicBezTo>
                <a:close/>
                <a:moveTo>
                  <a:pt x="4125" y="7031"/>
                </a:moveTo>
                <a:cubicBezTo>
                  <a:pt x="4094" y="7094"/>
                  <a:pt x="4031" y="7156"/>
                  <a:pt x="3969" y="7156"/>
                </a:cubicBezTo>
                <a:cubicBezTo>
                  <a:pt x="3906" y="7156"/>
                  <a:pt x="3875" y="7219"/>
                  <a:pt x="3844" y="7156"/>
                </a:cubicBezTo>
                <a:cubicBezTo>
                  <a:pt x="3813" y="7125"/>
                  <a:pt x="3813" y="7094"/>
                  <a:pt x="3844" y="7063"/>
                </a:cubicBezTo>
                <a:cubicBezTo>
                  <a:pt x="3875" y="7031"/>
                  <a:pt x="3906" y="6969"/>
                  <a:pt x="3969" y="7000"/>
                </a:cubicBezTo>
                <a:cubicBezTo>
                  <a:pt x="4031" y="7000"/>
                  <a:pt x="4063" y="7031"/>
                  <a:pt x="4125" y="7031"/>
                </a:cubicBezTo>
                <a:close/>
                <a:moveTo>
                  <a:pt x="3250" y="4188"/>
                </a:moveTo>
                <a:cubicBezTo>
                  <a:pt x="3375" y="4125"/>
                  <a:pt x="3438" y="4219"/>
                  <a:pt x="3531" y="4250"/>
                </a:cubicBezTo>
                <a:cubicBezTo>
                  <a:pt x="3469" y="4375"/>
                  <a:pt x="3313" y="4344"/>
                  <a:pt x="3219" y="4438"/>
                </a:cubicBezTo>
                <a:cubicBezTo>
                  <a:pt x="3219" y="4438"/>
                  <a:pt x="3188" y="4438"/>
                  <a:pt x="3188" y="4438"/>
                </a:cubicBezTo>
                <a:cubicBezTo>
                  <a:pt x="3188" y="4219"/>
                  <a:pt x="3031" y="4438"/>
                  <a:pt x="3000" y="4344"/>
                </a:cubicBezTo>
                <a:cubicBezTo>
                  <a:pt x="3063" y="4281"/>
                  <a:pt x="3188" y="4250"/>
                  <a:pt x="3250" y="4188"/>
                </a:cubicBezTo>
                <a:close/>
                <a:moveTo>
                  <a:pt x="2938" y="4469"/>
                </a:moveTo>
                <a:cubicBezTo>
                  <a:pt x="2969" y="4469"/>
                  <a:pt x="3000" y="4500"/>
                  <a:pt x="3000" y="4531"/>
                </a:cubicBezTo>
                <a:cubicBezTo>
                  <a:pt x="3000" y="4594"/>
                  <a:pt x="2969" y="4625"/>
                  <a:pt x="2938" y="4625"/>
                </a:cubicBezTo>
                <a:cubicBezTo>
                  <a:pt x="2875" y="4625"/>
                  <a:pt x="2844" y="4625"/>
                  <a:pt x="2844" y="4563"/>
                </a:cubicBezTo>
                <a:cubicBezTo>
                  <a:pt x="2844" y="4531"/>
                  <a:pt x="2875" y="4469"/>
                  <a:pt x="2938" y="4469"/>
                </a:cubicBezTo>
                <a:close/>
                <a:moveTo>
                  <a:pt x="2469" y="4875"/>
                </a:moveTo>
                <a:cubicBezTo>
                  <a:pt x="2438" y="4844"/>
                  <a:pt x="2406" y="4906"/>
                  <a:pt x="2375" y="4844"/>
                </a:cubicBezTo>
                <a:cubicBezTo>
                  <a:pt x="2375" y="4813"/>
                  <a:pt x="2438" y="4781"/>
                  <a:pt x="2469" y="4750"/>
                </a:cubicBezTo>
                <a:cubicBezTo>
                  <a:pt x="2500" y="4719"/>
                  <a:pt x="2531" y="4688"/>
                  <a:pt x="2594" y="4719"/>
                </a:cubicBezTo>
                <a:cubicBezTo>
                  <a:pt x="2625" y="4719"/>
                  <a:pt x="2625" y="4750"/>
                  <a:pt x="2594" y="4781"/>
                </a:cubicBezTo>
                <a:cubicBezTo>
                  <a:pt x="2563" y="4813"/>
                  <a:pt x="2563" y="4906"/>
                  <a:pt x="2469" y="4875"/>
                </a:cubicBezTo>
                <a:close/>
                <a:moveTo>
                  <a:pt x="2656" y="5438"/>
                </a:moveTo>
                <a:cubicBezTo>
                  <a:pt x="2656" y="5469"/>
                  <a:pt x="2688" y="5531"/>
                  <a:pt x="2594" y="5531"/>
                </a:cubicBezTo>
                <a:cubicBezTo>
                  <a:pt x="2531" y="5531"/>
                  <a:pt x="2563" y="5469"/>
                  <a:pt x="2563" y="5438"/>
                </a:cubicBezTo>
                <a:cubicBezTo>
                  <a:pt x="2563" y="5281"/>
                  <a:pt x="2625" y="5219"/>
                  <a:pt x="2750" y="5250"/>
                </a:cubicBezTo>
                <a:cubicBezTo>
                  <a:pt x="2813" y="5250"/>
                  <a:pt x="2844" y="5219"/>
                  <a:pt x="2844" y="5281"/>
                </a:cubicBezTo>
                <a:cubicBezTo>
                  <a:pt x="2844" y="5344"/>
                  <a:pt x="2813" y="5344"/>
                  <a:pt x="2781" y="5344"/>
                </a:cubicBezTo>
                <a:cubicBezTo>
                  <a:pt x="2688" y="5344"/>
                  <a:pt x="2656" y="5375"/>
                  <a:pt x="2656" y="5438"/>
                </a:cubicBezTo>
                <a:close/>
                <a:moveTo>
                  <a:pt x="2844" y="5906"/>
                </a:moveTo>
                <a:cubicBezTo>
                  <a:pt x="2813" y="5875"/>
                  <a:pt x="2781" y="5875"/>
                  <a:pt x="2781" y="5844"/>
                </a:cubicBezTo>
                <a:cubicBezTo>
                  <a:pt x="2781" y="5781"/>
                  <a:pt x="2813" y="5781"/>
                  <a:pt x="2875" y="5781"/>
                </a:cubicBezTo>
                <a:cubicBezTo>
                  <a:pt x="2969" y="5781"/>
                  <a:pt x="3000" y="5750"/>
                  <a:pt x="2969" y="5656"/>
                </a:cubicBezTo>
                <a:cubicBezTo>
                  <a:pt x="2969" y="5625"/>
                  <a:pt x="2969" y="5594"/>
                  <a:pt x="3031" y="5563"/>
                </a:cubicBezTo>
                <a:cubicBezTo>
                  <a:pt x="3094" y="5563"/>
                  <a:pt x="3094" y="5594"/>
                  <a:pt x="3094" y="5656"/>
                </a:cubicBezTo>
                <a:cubicBezTo>
                  <a:pt x="3094" y="5688"/>
                  <a:pt x="3094" y="5688"/>
                  <a:pt x="3094" y="5719"/>
                </a:cubicBezTo>
                <a:cubicBezTo>
                  <a:pt x="3094" y="5875"/>
                  <a:pt x="3000" y="5938"/>
                  <a:pt x="2844" y="5906"/>
                </a:cubicBezTo>
                <a:close/>
                <a:moveTo>
                  <a:pt x="3125" y="10031"/>
                </a:moveTo>
                <a:cubicBezTo>
                  <a:pt x="3094" y="10031"/>
                  <a:pt x="3031" y="10000"/>
                  <a:pt x="3063" y="9969"/>
                </a:cubicBezTo>
                <a:cubicBezTo>
                  <a:pt x="3063" y="9938"/>
                  <a:pt x="3063" y="9875"/>
                  <a:pt x="3125" y="9875"/>
                </a:cubicBezTo>
                <a:cubicBezTo>
                  <a:pt x="3156" y="9875"/>
                  <a:pt x="3188" y="9906"/>
                  <a:pt x="3188" y="9938"/>
                </a:cubicBezTo>
                <a:cubicBezTo>
                  <a:pt x="3188" y="9969"/>
                  <a:pt x="3188" y="10031"/>
                  <a:pt x="3125" y="10031"/>
                </a:cubicBezTo>
                <a:close/>
                <a:moveTo>
                  <a:pt x="3281" y="4906"/>
                </a:moveTo>
                <a:cubicBezTo>
                  <a:pt x="3219" y="4906"/>
                  <a:pt x="3156" y="4875"/>
                  <a:pt x="3125" y="4938"/>
                </a:cubicBezTo>
                <a:cubicBezTo>
                  <a:pt x="3125" y="4969"/>
                  <a:pt x="3094" y="4969"/>
                  <a:pt x="3063" y="4938"/>
                </a:cubicBezTo>
                <a:cubicBezTo>
                  <a:pt x="3063" y="4906"/>
                  <a:pt x="3031" y="4875"/>
                  <a:pt x="3063" y="4844"/>
                </a:cubicBezTo>
                <a:cubicBezTo>
                  <a:pt x="3063" y="4813"/>
                  <a:pt x="3281" y="4781"/>
                  <a:pt x="3313" y="4813"/>
                </a:cubicBezTo>
                <a:cubicBezTo>
                  <a:pt x="3313" y="4813"/>
                  <a:pt x="3313" y="4844"/>
                  <a:pt x="3313" y="4844"/>
                </a:cubicBezTo>
                <a:cubicBezTo>
                  <a:pt x="3313" y="4906"/>
                  <a:pt x="3313" y="4906"/>
                  <a:pt x="3281" y="4906"/>
                </a:cubicBezTo>
                <a:close/>
                <a:moveTo>
                  <a:pt x="3375" y="4656"/>
                </a:moveTo>
                <a:cubicBezTo>
                  <a:pt x="3500" y="4563"/>
                  <a:pt x="3594" y="4500"/>
                  <a:pt x="3688" y="4500"/>
                </a:cubicBezTo>
                <a:cubicBezTo>
                  <a:pt x="3719" y="4500"/>
                  <a:pt x="3750" y="4500"/>
                  <a:pt x="3750" y="4531"/>
                </a:cubicBezTo>
                <a:cubicBezTo>
                  <a:pt x="3781" y="4563"/>
                  <a:pt x="3750" y="4563"/>
                  <a:pt x="3719" y="4594"/>
                </a:cubicBezTo>
                <a:cubicBezTo>
                  <a:pt x="3656" y="4750"/>
                  <a:pt x="3531" y="4656"/>
                  <a:pt x="3375" y="4656"/>
                </a:cubicBezTo>
                <a:close/>
                <a:moveTo>
                  <a:pt x="3563" y="5719"/>
                </a:moveTo>
                <a:cubicBezTo>
                  <a:pt x="3656" y="5719"/>
                  <a:pt x="3750" y="5719"/>
                  <a:pt x="3875" y="5719"/>
                </a:cubicBezTo>
                <a:cubicBezTo>
                  <a:pt x="3750" y="5844"/>
                  <a:pt x="3625" y="5844"/>
                  <a:pt x="3563" y="5719"/>
                </a:cubicBezTo>
                <a:close/>
                <a:moveTo>
                  <a:pt x="4125" y="9563"/>
                </a:moveTo>
                <a:cubicBezTo>
                  <a:pt x="4125" y="9594"/>
                  <a:pt x="4094" y="9625"/>
                  <a:pt x="4063" y="9625"/>
                </a:cubicBezTo>
                <a:cubicBezTo>
                  <a:pt x="4031" y="9625"/>
                  <a:pt x="4000" y="9625"/>
                  <a:pt x="4000" y="9625"/>
                </a:cubicBezTo>
                <a:cubicBezTo>
                  <a:pt x="3906" y="9563"/>
                  <a:pt x="3875" y="9594"/>
                  <a:pt x="3875" y="9719"/>
                </a:cubicBezTo>
                <a:cubicBezTo>
                  <a:pt x="3750" y="9656"/>
                  <a:pt x="3813" y="9594"/>
                  <a:pt x="3844" y="9531"/>
                </a:cubicBezTo>
                <a:cubicBezTo>
                  <a:pt x="3875" y="9438"/>
                  <a:pt x="3969" y="9438"/>
                  <a:pt x="4063" y="9438"/>
                </a:cubicBezTo>
                <a:cubicBezTo>
                  <a:pt x="4094" y="9469"/>
                  <a:pt x="3969" y="9531"/>
                  <a:pt x="4094" y="9531"/>
                </a:cubicBezTo>
                <a:cubicBezTo>
                  <a:pt x="4094" y="9531"/>
                  <a:pt x="4156" y="9531"/>
                  <a:pt x="4125" y="9563"/>
                </a:cubicBezTo>
                <a:close/>
                <a:moveTo>
                  <a:pt x="4063" y="5375"/>
                </a:moveTo>
                <a:cubicBezTo>
                  <a:pt x="4031" y="5281"/>
                  <a:pt x="4063" y="5219"/>
                  <a:pt x="4094" y="5219"/>
                </a:cubicBezTo>
                <a:cubicBezTo>
                  <a:pt x="4188" y="5156"/>
                  <a:pt x="4250" y="5281"/>
                  <a:pt x="4375" y="5281"/>
                </a:cubicBezTo>
                <a:cubicBezTo>
                  <a:pt x="4250" y="5375"/>
                  <a:pt x="4125" y="5250"/>
                  <a:pt x="4063" y="5375"/>
                </a:cubicBezTo>
                <a:close/>
                <a:moveTo>
                  <a:pt x="4344" y="3438"/>
                </a:moveTo>
                <a:cubicBezTo>
                  <a:pt x="4344" y="3375"/>
                  <a:pt x="4375" y="3375"/>
                  <a:pt x="4406" y="3375"/>
                </a:cubicBezTo>
                <a:cubicBezTo>
                  <a:pt x="4406" y="3375"/>
                  <a:pt x="4406" y="3375"/>
                  <a:pt x="4406" y="3375"/>
                </a:cubicBezTo>
                <a:cubicBezTo>
                  <a:pt x="4563" y="3219"/>
                  <a:pt x="4656" y="3375"/>
                  <a:pt x="4781" y="3406"/>
                </a:cubicBezTo>
                <a:cubicBezTo>
                  <a:pt x="4750" y="3500"/>
                  <a:pt x="4844" y="3563"/>
                  <a:pt x="4875" y="3625"/>
                </a:cubicBezTo>
                <a:cubicBezTo>
                  <a:pt x="4875" y="3656"/>
                  <a:pt x="4844" y="3688"/>
                  <a:pt x="4781" y="3688"/>
                </a:cubicBezTo>
                <a:cubicBezTo>
                  <a:pt x="4750" y="3688"/>
                  <a:pt x="4719" y="3656"/>
                  <a:pt x="4688" y="3719"/>
                </a:cubicBezTo>
                <a:cubicBezTo>
                  <a:pt x="4656" y="3719"/>
                  <a:pt x="4625" y="3719"/>
                  <a:pt x="4594" y="3688"/>
                </a:cubicBezTo>
                <a:cubicBezTo>
                  <a:pt x="4594" y="3688"/>
                  <a:pt x="4625" y="3656"/>
                  <a:pt x="4625" y="3656"/>
                </a:cubicBezTo>
                <a:cubicBezTo>
                  <a:pt x="4688" y="3594"/>
                  <a:pt x="4719" y="3594"/>
                  <a:pt x="4750" y="3500"/>
                </a:cubicBezTo>
                <a:cubicBezTo>
                  <a:pt x="4625" y="3500"/>
                  <a:pt x="4531" y="3469"/>
                  <a:pt x="4406" y="3500"/>
                </a:cubicBezTo>
                <a:cubicBezTo>
                  <a:pt x="4375" y="3500"/>
                  <a:pt x="4344" y="3469"/>
                  <a:pt x="4344" y="3438"/>
                </a:cubicBezTo>
                <a:close/>
                <a:moveTo>
                  <a:pt x="4531" y="5125"/>
                </a:moveTo>
                <a:cubicBezTo>
                  <a:pt x="4563" y="5094"/>
                  <a:pt x="4594" y="5031"/>
                  <a:pt x="4625" y="5000"/>
                </a:cubicBezTo>
                <a:cubicBezTo>
                  <a:pt x="4625" y="4969"/>
                  <a:pt x="4656" y="4969"/>
                  <a:pt x="4688" y="4969"/>
                </a:cubicBezTo>
                <a:cubicBezTo>
                  <a:pt x="4688" y="4969"/>
                  <a:pt x="4719" y="5000"/>
                  <a:pt x="4719" y="5031"/>
                </a:cubicBezTo>
                <a:cubicBezTo>
                  <a:pt x="4625" y="5063"/>
                  <a:pt x="4656" y="5156"/>
                  <a:pt x="4625" y="5219"/>
                </a:cubicBezTo>
                <a:cubicBezTo>
                  <a:pt x="4594" y="5250"/>
                  <a:pt x="4500" y="5281"/>
                  <a:pt x="4469" y="5219"/>
                </a:cubicBezTo>
                <a:cubicBezTo>
                  <a:pt x="4438" y="5156"/>
                  <a:pt x="4469" y="5125"/>
                  <a:pt x="4531" y="5125"/>
                </a:cubicBezTo>
                <a:close/>
                <a:moveTo>
                  <a:pt x="4563" y="9313"/>
                </a:moveTo>
                <a:cubicBezTo>
                  <a:pt x="4531" y="9344"/>
                  <a:pt x="4500" y="9375"/>
                  <a:pt x="4469" y="9313"/>
                </a:cubicBezTo>
                <a:cubicBezTo>
                  <a:pt x="4469" y="9281"/>
                  <a:pt x="4469" y="9250"/>
                  <a:pt x="4500" y="9219"/>
                </a:cubicBezTo>
                <a:cubicBezTo>
                  <a:pt x="4563" y="9188"/>
                  <a:pt x="4625" y="9156"/>
                  <a:pt x="4719" y="9125"/>
                </a:cubicBezTo>
                <a:cubicBezTo>
                  <a:pt x="4688" y="9250"/>
                  <a:pt x="4625" y="9281"/>
                  <a:pt x="4563" y="9313"/>
                </a:cubicBezTo>
                <a:close/>
                <a:moveTo>
                  <a:pt x="4938" y="3875"/>
                </a:moveTo>
                <a:cubicBezTo>
                  <a:pt x="4875" y="3938"/>
                  <a:pt x="4781" y="3938"/>
                  <a:pt x="4688" y="3969"/>
                </a:cubicBezTo>
                <a:cubicBezTo>
                  <a:pt x="4688" y="3969"/>
                  <a:pt x="4656" y="3938"/>
                  <a:pt x="4656" y="3938"/>
                </a:cubicBezTo>
                <a:cubicBezTo>
                  <a:pt x="4719" y="3875"/>
                  <a:pt x="4781" y="3875"/>
                  <a:pt x="4844" y="3844"/>
                </a:cubicBezTo>
                <a:cubicBezTo>
                  <a:pt x="4906" y="3813"/>
                  <a:pt x="4938" y="3781"/>
                  <a:pt x="5000" y="3844"/>
                </a:cubicBezTo>
                <a:cubicBezTo>
                  <a:pt x="4969" y="3844"/>
                  <a:pt x="4969" y="3875"/>
                  <a:pt x="4938" y="3875"/>
                </a:cubicBezTo>
                <a:close/>
                <a:moveTo>
                  <a:pt x="6031" y="7500"/>
                </a:moveTo>
                <a:cubicBezTo>
                  <a:pt x="6031" y="7500"/>
                  <a:pt x="6031" y="7500"/>
                  <a:pt x="6031" y="7500"/>
                </a:cubicBezTo>
                <a:cubicBezTo>
                  <a:pt x="6031" y="7500"/>
                  <a:pt x="6031" y="7500"/>
                  <a:pt x="6031" y="7500"/>
                </a:cubicBezTo>
                <a:close/>
                <a:moveTo>
                  <a:pt x="6188" y="8500"/>
                </a:moveTo>
                <a:cubicBezTo>
                  <a:pt x="6281" y="8375"/>
                  <a:pt x="6406" y="8344"/>
                  <a:pt x="6656" y="8375"/>
                </a:cubicBezTo>
                <a:cubicBezTo>
                  <a:pt x="6500" y="8469"/>
                  <a:pt x="6344" y="8438"/>
                  <a:pt x="6188" y="8500"/>
                </a:cubicBezTo>
                <a:close/>
                <a:moveTo>
                  <a:pt x="7000" y="8438"/>
                </a:moveTo>
                <a:cubicBezTo>
                  <a:pt x="6938" y="8500"/>
                  <a:pt x="6875" y="8500"/>
                  <a:pt x="6813" y="8438"/>
                </a:cubicBezTo>
                <a:cubicBezTo>
                  <a:pt x="6875" y="8375"/>
                  <a:pt x="6938" y="8406"/>
                  <a:pt x="6969" y="8375"/>
                </a:cubicBezTo>
                <a:cubicBezTo>
                  <a:pt x="7000" y="8344"/>
                  <a:pt x="7063" y="8313"/>
                  <a:pt x="7063" y="8375"/>
                </a:cubicBezTo>
                <a:cubicBezTo>
                  <a:pt x="7094" y="8438"/>
                  <a:pt x="7031" y="8438"/>
                  <a:pt x="7000" y="8438"/>
                </a:cubicBezTo>
                <a:close/>
                <a:moveTo>
                  <a:pt x="6125" y="7969"/>
                </a:moveTo>
                <a:cubicBezTo>
                  <a:pt x="6156" y="7906"/>
                  <a:pt x="6188" y="7906"/>
                  <a:pt x="6219" y="7875"/>
                </a:cubicBezTo>
                <a:cubicBezTo>
                  <a:pt x="6469" y="7844"/>
                  <a:pt x="6688" y="7813"/>
                  <a:pt x="6906" y="7781"/>
                </a:cubicBezTo>
                <a:cubicBezTo>
                  <a:pt x="6969" y="7781"/>
                  <a:pt x="6969" y="7750"/>
                  <a:pt x="7000" y="7719"/>
                </a:cubicBezTo>
                <a:cubicBezTo>
                  <a:pt x="7031" y="7656"/>
                  <a:pt x="6969" y="7656"/>
                  <a:pt x="6969" y="7625"/>
                </a:cubicBezTo>
                <a:cubicBezTo>
                  <a:pt x="6938" y="7625"/>
                  <a:pt x="6938" y="7625"/>
                  <a:pt x="6969" y="7563"/>
                </a:cubicBezTo>
                <a:cubicBezTo>
                  <a:pt x="7063" y="7406"/>
                  <a:pt x="7219" y="7438"/>
                  <a:pt x="7344" y="7438"/>
                </a:cubicBezTo>
                <a:cubicBezTo>
                  <a:pt x="7406" y="7438"/>
                  <a:pt x="7469" y="7438"/>
                  <a:pt x="7469" y="7500"/>
                </a:cubicBezTo>
                <a:cubicBezTo>
                  <a:pt x="7500" y="7563"/>
                  <a:pt x="7563" y="7531"/>
                  <a:pt x="7594" y="7594"/>
                </a:cubicBezTo>
                <a:cubicBezTo>
                  <a:pt x="7156" y="7875"/>
                  <a:pt x="6625" y="7875"/>
                  <a:pt x="6125" y="7969"/>
                </a:cubicBezTo>
                <a:close/>
                <a:moveTo>
                  <a:pt x="6188" y="7719"/>
                </a:moveTo>
                <a:cubicBezTo>
                  <a:pt x="6219" y="7594"/>
                  <a:pt x="6344" y="7656"/>
                  <a:pt x="6438" y="7594"/>
                </a:cubicBezTo>
                <a:cubicBezTo>
                  <a:pt x="6469" y="7594"/>
                  <a:pt x="6469" y="7625"/>
                  <a:pt x="6469" y="7625"/>
                </a:cubicBezTo>
                <a:cubicBezTo>
                  <a:pt x="6438" y="7719"/>
                  <a:pt x="6344" y="7750"/>
                  <a:pt x="6250" y="7750"/>
                </a:cubicBezTo>
                <a:cubicBezTo>
                  <a:pt x="6219" y="7750"/>
                  <a:pt x="6156" y="7750"/>
                  <a:pt x="6188" y="7719"/>
                </a:cubicBezTo>
                <a:close/>
                <a:moveTo>
                  <a:pt x="8469" y="9063"/>
                </a:moveTo>
                <a:cubicBezTo>
                  <a:pt x="8375" y="9031"/>
                  <a:pt x="8281" y="9031"/>
                  <a:pt x="8344" y="8906"/>
                </a:cubicBezTo>
                <a:cubicBezTo>
                  <a:pt x="8344" y="8844"/>
                  <a:pt x="8344" y="8813"/>
                  <a:pt x="8406" y="8781"/>
                </a:cubicBezTo>
                <a:cubicBezTo>
                  <a:pt x="8469" y="8844"/>
                  <a:pt x="8563" y="8844"/>
                  <a:pt x="8563" y="8938"/>
                </a:cubicBezTo>
                <a:cubicBezTo>
                  <a:pt x="8563" y="8969"/>
                  <a:pt x="8563" y="9063"/>
                  <a:pt x="8469" y="9063"/>
                </a:cubicBezTo>
                <a:close/>
                <a:moveTo>
                  <a:pt x="8781" y="7938"/>
                </a:moveTo>
                <a:cubicBezTo>
                  <a:pt x="8719" y="7906"/>
                  <a:pt x="8656" y="7875"/>
                  <a:pt x="8594" y="7875"/>
                </a:cubicBezTo>
                <a:cubicBezTo>
                  <a:pt x="8688" y="7781"/>
                  <a:pt x="8781" y="7844"/>
                  <a:pt x="8875" y="7844"/>
                </a:cubicBezTo>
                <a:cubicBezTo>
                  <a:pt x="8875" y="7938"/>
                  <a:pt x="8844" y="7969"/>
                  <a:pt x="8781" y="7938"/>
                </a:cubicBezTo>
                <a:close/>
                <a:moveTo>
                  <a:pt x="9156" y="8906"/>
                </a:moveTo>
                <a:cubicBezTo>
                  <a:pt x="9094" y="8906"/>
                  <a:pt x="9000" y="8969"/>
                  <a:pt x="8969" y="8875"/>
                </a:cubicBezTo>
                <a:cubicBezTo>
                  <a:pt x="8969" y="8781"/>
                  <a:pt x="9063" y="8844"/>
                  <a:pt x="9125" y="8781"/>
                </a:cubicBezTo>
                <a:cubicBezTo>
                  <a:pt x="9156" y="8750"/>
                  <a:pt x="9219" y="8750"/>
                  <a:pt x="9281" y="8781"/>
                </a:cubicBezTo>
                <a:cubicBezTo>
                  <a:pt x="9375" y="8813"/>
                  <a:pt x="9500" y="8875"/>
                  <a:pt x="9625" y="8875"/>
                </a:cubicBezTo>
                <a:cubicBezTo>
                  <a:pt x="9469" y="8906"/>
                  <a:pt x="9313" y="8906"/>
                  <a:pt x="9156" y="8906"/>
                </a:cubicBezTo>
                <a:close/>
                <a:moveTo>
                  <a:pt x="9844" y="9500"/>
                </a:moveTo>
                <a:cubicBezTo>
                  <a:pt x="9781" y="9500"/>
                  <a:pt x="9719" y="9438"/>
                  <a:pt x="9656" y="9438"/>
                </a:cubicBezTo>
                <a:cubicBezTo>
                  <a:pt x="9719" y="9406"/>
                  <a:pt x="9781" y="9438"/>
                  <a:pt x="9875" y="9406"/>
                </a:cubicBezTo>
                <a:cubicBezTo>
                  <a:pt x="9875" y="9406"/>
                  <a:pt x="9938" y="9406"/>
                  <a:pt x="9938" y="9438"/>
                </a:cubicBezTo>
                <a:cubicBezTo>
                  <a:pt x="9938" y="9469"/>
                  <a:pt x="9906" y="9500"/>
                  <a:pt x="9844" y="9500"/>
                </a:cubicBezTo>
                <a:close/>
                <a:moveTo>
                  <a:pt x="9844" y="9094"/>
                </a:moveTo>
                <a:cubicBezTo>
                  <a:pt x="9969" y="9000"/>
                  <a:pt x="10094" y="9063"/>
                  <a:pt x="10219" y="9031"/>
                </a:cubicBezTo>
                <a:cubicBezTo>
                  <a:pt x="10125" y="9188"/>
                  <a:pt x="9969" y="9063"/>
                  <a:pt x="9844" y="9094"/>
                </a:cubicBezTo>
                <a:close/>
                <a:moveTo>
                  <a:pt x="9875" y="8938"/>
                </a:moveTo>
                <a:cubicBezTo>
                  <a:pt x="10000" y="8844"/>
                  <a:pt x="10094" y="8938"/>
                  <a:pt x="10219" y="8938"/>
                </a:cubicBezTo>
                <a:cubicBezTo>
                  <a:pt x="10063" y="9031"/>
                  <a:pt x="9969" y="8969"/>
                  <a:pt x="9875" y="8938"/>
                </a:cubicBezTo>
                <a:close/>
                <a:moveTo>
                  <a:pt x="10500" y="9563"/>
                </a:moveTo>
                <a:cubicBezTo>
                  <a:pt x="10688" y="9500"/>
                  <a:pt x="10813" y="9594"/>
                  <a:pt x="10969" y="9594"/>
                </a:cubicBezTo>
                <a:cubicBezTo>
                  <a:pt x="10813" y="9594"/>
                  <a:pt x="10656" y="9688"/>
                  <a:pt x="10500" y="9563"/>
                </a:cubicBezTo>
                <a:close/>
                <a:moveTo>
                  <a:pt x="10781" y="9188"/>
                </a:moveTo>
                <a:cubicBezTo>
                  <a:pt x="10781" y="9188"/>
                  <a:pt x="10750" y="9188"/>
                  <a:pt x="10719" y="9156"/>
                </a:cubicBezTo>
                <a:cubicBezTo>
                  <a:pt x="10688" y="9000"/>
                  <a:pt x="10594" y="9063"/>
                  <a:pt x="10531" y="9094"/>
                </a:cubicBezTo>
                <a:cubicBezTo>
                  <a:pt x="10438" y="9188"/>
                  <a:pt x="10406" y="9125"/>
                  <a:pt x="10344" y="9063"/>
                </a:cubicBezTo>
                <a:cubicBezTo>
                  <a:pt x="10313" y="9031"/>
                  <a:pt x="10313" y="8969"/>
                  <a:pt x="10375" y="8969"/>
                </a:cubicBezTo>
                <a:cubicBezTo>
                  <a:pt x="10531" y="8906"/>
                  <a:pt x="10938" y="9000"/>
                  <a:pt x="11063" y="9188"/>
                </a:cubicBezTo>
                <a:cubicBezTo>
                  <a:pt x="10969" y="9219"/>
                  <a:pt x="10875" y="9188"/>
                  <a:pt x="10781" y="9188"/>
                </a:cubicBezTo>
                <a:close/>
                <a:moveTo>
                  <a:pt x="11313" y="9219"/>
                </a:moveTo>
                <a:cubicBezTo>
                  <a:pt x="11250" y="9219"/>
                  <a:pt x="11219" y="9188"/>
                  <a:pt x="11188" y="9125"/>
                </a:cubicBezTo>
                <a:cubicBezTo>
                  <a:pt x="11188" y="9094"/>
                  <a:pt x="11219" y="9094"/>
                  <a:pt x="11250" y="9094"/>
                </a:cubicBezTo>
                <a:cubicBezTo>
                  <a:pt x="11313" y="9094"/>
                  <a:pt x="11344" y="9125"/>
                  <a:pt x="11375" y="9219"/>
                </a:cubicBezTo>
                <a:cubicBezTo>
                  <a:pt x="11375" y="9219"/>
                  <a:pt x="11344" y="9250"/>
                  <a:pt x="11313" y="9219"/>
                </a:cubicBezTo>
                <a:close/>
                <a:moveTo>
                  <a:pt x="11563" y="9188"/>
                </a:moveTo>
                <a:cubicBezTo>
                  <a:pt x="11656" y="9125"/>
                  <a:pt x="11719" y="9219"/>
                  <a:pt x="11813" y="9219"/>
                </a:cubicBezTo>
                <a:cubicBezTo>
                  <a:pt x="11719" y="9281"/>
                  <a:pt x="11656" y="9188"/>
                  <a:pt x="11563" y="9188"/>
                </a:cubicBezTo>
                <a:close/>
                <a:moveTo>
                  <a:pt x="12781" y="10188"/>
                </a:moveTo>
                <a:cubicBezTo>
                  <a:pt x="12781" y="10156"/>
                  <a:pt x="12750" y="10156"/>
                  <a:pt x="12781" y="10125"/>
                </a:cubicBezTo>
                <a:cubicBezTo>
                  <a:pt x="12844" y="10094"/>
                  <a:pt x="12906" y="10063"/>
                  <a:pt x="13000" y="10125"/>
                </a:cubicBezTo>
                <a:cubicBezTo>
                  <a:pt x="12906" y="10156"/>
                  <a:pt x="12875" y="10219"/>
                  <a:pt x="12781" y="10188"/>
                </a:cubicBezTo>
                <a:close/>
                <a:moveTo>
                  <a:pt x="12438" y="9469"/>
                </a:moveTo>
                <a:cubicBezTo>
                  <a:pt x="12406" y="9438"/>
                  <a:pt x="12406" y="9438"/>
                  <a:pt x="12406" y="9438"/>
                </a:cubicBezTo>
                <a:cubicBezTo>
                  <a:pt x="12406" y="9406"/>
                  <a:pt x="12438" y="9375"/>
                  <a:pt x="12469" y="9375"/>
                </a:cubicBezTo>
                <a:cubicBezTo>
                  <a:pt x="12531" y="9375"/>
                  <a:pt x="12625" y="9344"/>
                  <a:pt x="12688" y="9375"/>
                </a:cubicBezTo>
                <a:cubicBezTo>
                  <a:pt x="12813" y="9438"/>
                  <a:pt x="12969" y="9469"/>
                  <a:pt x="13094" y="9469"/>
                </a:cubicBezTo>
                <a:cubicBezTo>
                  <a:pt x="13156" y="9469"/>
                  <a:pt x="13188" y="9500"/>
                  <a:pt x="13219" y="9563"/>
                </a:cubicBezTo>
                <a:cubicBezTo>
                  <a:pt x="12938" y="9594"/>
                  <a:pt x="12688" y="9625"/>
                  <a:pt x="12438" y="9469"/>
                </a:cubicBezTo>
                <a:close/>
                <a:moveTo>
                  <a:pt x="13781" y="9719"/>
                </a:moveTo>
                <a:cubicBezTo>
                  <a:pt x="13781" y="9781"/>
                  <a:pt x="13750" y="9813"/>
                  <a:pt x="13688" y="9781"/>
                </a:cubicBezTo>
                <a:cubicBezTo>
                  <a:pt x="13625" y="9781"/>
                  <a:pt x="13531" y="9719"/>
                  <a:pt x="13438" y="9719"/>
                </a:cubicBezTo>
                <a:cubicBezTo>
                  <a:pt x="13406" y="9719"/>
                  <a:pt x="13406" y="9688"/>
                  <a:pt x="13406" y="9656"/>
                </a:cubicBezTo>
                <a:cubicBezTo>
                  <a:pt x="13438" y="9594"/>
                  <a:pt x="13500" y="9656"/>
                  <a:pt x="13531" y="9625"/>
                </a:cubicBezTo>
                <a:cubicBezTo>
                  <a:pt x="13594" y="9594"/>
                  <a:pt x="13656" y="9656"/>
                  <a:pt x="13719" y="9656"/>
                </a:cubicBezTo>
                <a:cubicBezTo>
                  <a:pt x="13781" y="9656"/>
                  <a:pt x="13781" y="9688"/>
                  <a:pt x="13781" y="9719"/>
                </a:cubicBezTo>
                <a:close/>
                <a:moveTo>
                  <a:pt x="13406" y="8313"/>
                </a:moveTo>
                <a:cubicBezTo>
                  <a:pt x="13313" y="8281"/>
                  <a:pt x="13188" y="8250"/>
                  <a:pt x="13125" y="8188"/>
                </a:cubicBezTo>
                <a:cubicBezTo>
                  <a:pt x="13063" y="8188"/>
                  <a:pt x="13125" y="8281"/>
                  <a:pt x="13063" y="8281"/>
                </a:cubicBezTo>
                <a:cubicBezTo>
                  <a:pt x="13031" y="8281"/>
                  <a:pt x="13031" y="8219"/>
                  <a:pt x="13000" y="8188"/>
                </a:cubicBezTo>
                <a:cubicBezTo>
                  <a:pt x="12969" y="8094"/>
                  <a:pt x="12875" y="8063"/>
                  <a:pt x="12781" y="8063"/>
                </a:cubicBezTo>
                <a:cubicBezTo>
                  <a:pt x="12719" y="8063"/>
                  <a:pt x="12625" y="8063"/>
                  <a:pt x="12563" y="8031"/>
                </a:cubicBezTo>
                <a:cubicBezTo>
                  <a:pt x="12500" y="8031"/>
                  <a:pt x="12469" y="8063"/>
                  <a:pt x="12438" y="8094"/>
                </a:cubicBezTo>
                <a:cubicBezTo>
                  <a:pt x="12406" y="8125"/>
                  <a:pt x="12469" y="8125"/>
                  <a:pt x="12469" y="8156"/>
                </a:cubicBezTo>
                <a:cubicBezTo>
                  <a:pt x="12469" y="8219"/>
                  <a:pt x="12531" y="8219"/>
                  <a:pt x="12469" y="8281"/>
                </a:cubicBezTo>
                <a:cubicBezTo>
                  <a:pt x="12438" y="8313"/>
                  <a:pt x="12406" y="8281"/>
                  <a:pt x="12375" y="8281"/>
                </a:cubicBezTo>
                <a:cubicBezTo>
                  <a:pt x="12281" y="8281"/>
                  <a:pt x="12344" y="8250"/>
                  <a:pt x="12344" y="8219"/>
                </a:cubicBezTo>
                <a:cubicBezTo>
                  <a:pt x="12375" y="8156"/>
                  <a:pt x="12313" y="8188"/>
                  <a:pt x="12313" y="8188"/>
                </a:cubicBezTo>
                <a:cubicBezTo>
                  <a:pt x="12219" y="8188"/>
                  <a:pt x="12156" y="8156"/>
                  <a:pt x="12063" y="8188"/>
                </a:cubicBezTo>
                <a:cubicBezTo>
                  <a:pt x="11906" y="8219"/>
                  <a:pt x="11781" y="8250"/>
                  <a:pt x="11625" y="8156"/>
                </a:cubicBezTo>
                <a:cubicBezTo>
                  <a:pt x="11531" y="8094"/>
                  <a:pt x="11469" y="8219"/>
                  <a:pt x="11344" y="8156"/>
                </a:cubicBezTo>
                <a:cubicBezTo>
                  <a:pt x="11438" y="8063"/>
                  <a:pt x="11375" y="8031"/>
                  <a:pt x="11281" y="8031"/>
                </a:cubicBezTo>
                <a:cubicBezTo>
                  <a:pt x="11188" y="8000"/>
                  <a:pt x="11063" y="8000"/>
                  <a:pt x="10969" y="8031"/>
                </a:cubicBezTo>
                <a:cubicBezTo>
                  <a:pt x="10781" y="8031"/>
                  <a:pt x="10594" y="8031"/>
                  <a:pt x="10406" y="8031"/>
                </a:cubicBezTo>
                <a:cubicBezTo>
                  <a:pt x="10125" y="8031"/>
                  <a:pt x="9844" y="7938"/>
                  <a:pt x="9563" y="7938"/>
                </a:cubicBezTo>
                <a:cubicBezTo>
                  <a:pt x="9375" y="7906"/>
                  <a:pt x="9156" y="7875"/>
                  <a:pt x="8969" y="7875"/>
                </a:cubicBezTo>
                <a:cubicBezTo>
                  <a:pt x="8938" y="7875"/>
                  <a:pt x="8906" y="7875"/>
                  <a:pt x="8875" y="7844"/>
                </a:cubicBezTo>
                <a:cubicBezTo>
                  <a:pt x="8938" y="7813"/>
                  <a:pt x="9000" y="7781"/>
                  <a:pt x="9063" y="7750"/>
                </a:cubicBezTo>
                <a:cubicBezTo>
                  <a:pt x="8906" y="7750"/>
                  <a:pt x="8844" y="7531"/>
                  <a:pt x="8656" y="7594"/>
                </a:cubicBezTo>
                <a:cubicBezTo>
                  <a:pt x="8563" y="7594"/>
                  <a:pt x="8469" y="7594"/>
                  <a:pt x="8500" y="7719"/>
                </a:cubicBezTo>
                <a:cubicBezTo>
                  <a:pt x="8500" y="7750"/>
                  <a:pt x="8469" y="7750"/>
                  <a:pt x="8469" y="7750"/>
                </a:cubicBezTo>
                <a:cubicBezTo>
                  <a:pt x="8344" y="7781"/>
                  <a:pt x="8219" y="7813"/>
                  <a:pt x="8125" y="7844"/>
                </a:cubicBezTo>
                <a:cubicBezTo>
                  <a:pt x="8094" y="7844"/>
                  <a:pt x="8063" y="7844"/>
                  <a:pt x="8063" y="7813"/>
                </a:cubicBezTo>
                <a:cubicBezTo>
                  <a:pt x="8031" y="7719"/>
                  <a:pt x="8000" y="7750"/>
                  <a:pt x="7969" y="7781"/>
                </a:cubicBezTo>
                <a:cubicBezTo>
                  <a:pt x="7938" y="7813"/>
                  <a:pt x="7875" y="7844"/>
                  <a:pt x="7875" y="7813"/>
                </a:cubicBezTo>
                <a:cubicBezTo>
                  <a:pt x="7875" y="7781"/>
                  <a:pt x="7781" y="7719"/>
                  <a:pt x="7844" y="7688"/>
                </a:cubicBezTo>
                <a:cubicBezTo>
                  <a:pt x="7906" y="7594"/>
                  <a:pt x="7844" y="7625"/>
                  <a:pt x="7813" y="7594"/>
                </a:cubicBezTo>
                <a:cubicBezTo>
                  <a:pt x="7750" y="7594"/>
                  <a:pt x="7625" y="7594"/>
                  <a:pt x="7750" y="7500"/>
                </a:cubicBezTo>
                <a:cubicBezTo>
                  <a:pt x="7781" y="7438"/>
                  <a:pt x="7781" y="7375"/>
                  <a:pt x="7719" y="7313"/>
                </a:cubicBezTo>
                <a:cubicBezTo>
                  <a:pt x="7688" y="7281"/>
                  <a:pt x="7625" y="7313"/>
                  <a:pt x="7594" y="7344"/>
                </a:cubicBezTo>
                <a:cubicBezTo>
                  <a:pt x="7469" y="7438"/>
                  <a:pt x="7313" y="7406"/>
                  <a:pt x="7188" y="7375"/>
                </a:cubicBezTo>
                <a:cubicBezTo>
                  <a:pt x="7094" y="7344"/>
                  <a:pt x="7000" y="7375"/>
                  <a:pt x="6875" y="7344"/>
                </a:cubicBezTo>
                <a:cubicBezTo>
                  <a:pt x="6844" y="7313"/>
                  <a:pt x="6719" y="7406"/>
                  <a:pt x="6656" y="7438"/>
                </a:cubicBezTo>
                <a:cubicBezTo>
                  <a:pt x="6438" y="7500"/>
                  <a:pt x="6250" y="7531"/>
                  <a:pt x="6031" y="7500"/>
                </a:cubicBezTo>
                <a:cubicBezTo>
                  <a:pt x="6063" y="7438"/>
                  <a:pt x="6125" y="7469"/>
                  <a:pt x="6188" y="7406"/>
                </a:cubicBezTo>
                <a:cubicBezTo>
                  <a:pt x="6063" y="7344"/>
                  <a:pt x="5969" y="7438"/>
                  <a:pt x="5844" y="7406"/>
                </a:cubicBezTo>
                <a:cubicBezTo>
                  <a:pt x="5844" y="7438"/>
                  <a:pt x="5813" y="7438"/>
                  <a:pt x="5781" y="7438"/>
                </a:cubicBezTo>
                <a:cubicBezTo>
                  <a:pt x="5781" y="7438"/>
                  <a:pt x="5750" y="7438"/>
                  <a:pt x="5719" y="7438"/>
                </a:cubicBezTo>
                <a:cubicBezTo>
                  <a:pt x="5500" y="7531"/>
                  <a:pt x="5281" y="7563"/>
                  <a:pt x="5063" y="7656"/>
                </a:cubicBezTo>
                <a:cubicBezTo>
                  <a:pt x="5063" y="7688"/>
                  <a:pt x="5031" y="7656"/>
                  <a:pt x="5000" y="7656"/>
                </a:cubicBezTo>
                <a:cubicBezTo>
                  <a:pt x="5063" y="7563"/>
                  <a:pt x="5313" y="7469"/>
                  <a:pt x="5438" y="7469"/>
                </a:cubicBezTo>
                <a:cubicBezTo>
                  <a:pt x="5500" y="7500"/>
                  <a:pt x="5531" y="7406"/>
                  <a:pt x="5594" y="7406"/>
                </a:cubicBezTo>
                <a:cubicBezTo>
                  <a:pt x="6000" y="7281"/>
                  <a:pt x="6438" y="7250"/>
                  <a:pt x="6844" y="7156"/>
                </a:cubicBezTo>
                <a:cubicBezTo>
                  <a:pt x="7094" y="7094"/>
                  <a:pt x="7344" y="7031"/>
                  <a:pt x="7625" y="7031"/>
                </a:cubicBezTo>
                <a:cubicBezTo>
                  <a:pt x="7656" y="7031"/>
                  <a:pt x="7656" y="7000"/>
                  <a:pt x="7656" y="6969"/>
                </a:cubicBezTo>
                <a:cubicBezTo>
                  <a:pt x="7656" y="6875"/>
                  <a:pt x="7563" y="6813"/>
                  <a:pt x="7469" y="6813"/>
                </a:cubicBezTo>
                <a:cubicBezTo>
                  <a:pt x="7219" y="6875"/>
                  <a:pt x="6969" y="6875"/>
                  <a:pt x="6719" y="6906"/>
                </a:cubicBezTo>
                <a:cubicBezTo>
                  <a:pt x="6625" y="6938"/>
                  <a:pt x="6625" y="6875"/>
                  <a:pt x="6656" y="6844"/>
                </a:cubicBezTo>
                <a:cubicBezTo>
                  <a:pt x="6719" y="6750"/>
                  <a:pt x="6688" y="6750"/>
                  <a:pt x="6625" y="6750"/>
                </a:cubicBezTo>
                <a:cubicBezTo>
                  <a:pt x="6563" y="6750"/>
                  <a:pt x="6469" y="6813"/>
                  <a:pt x="6438" y="6719"/>
                </a:cubicBezTo>
                <a:cubicBezTo>
                  <a:pt x="6719" y="6625"/>
                  <a:pt x="7031" y="6563"/>
                  <a:pt x="7313" y="6531"/>
                </a:cubicBezTo>
                <a:cubicBezTo>
                  <a:pt x="7375" y="6531"/>
                  <a:pt x="7438" y="6500"/>
                  <a:pt x="7500" y="6531"/>
                </a:cubicBezTo>
                <a:cubicBezTo>
                  <a:pt x="7531" y="6531"/>
                  <a:pt x="7563" y="6500"/>
                  <a:pt x="7563" y="6500"/>
                </a:cubicBezTo>
                <a:cubicBezTo>
                  <a:pt x="7563" y="6438"/>
                  <a:pt x="7500" y="6469"/>
                  <a:pt x="7469" y="6469"/>
                </a:cubicBezTo>
                <a:cubicBezTo>
                  <a:pt x="7344" y="6469"/>
                  <a:pt x="7219" y="6469"/>
                  <a:pt x="7063" y="6469"/>
                </a:cubicBezTo>
                <a:cubicBezTo>
                  <a:pt x="7094" y="6406"/>
                  <a:pt x="7125" y="6344"/>
                  <a:pt x="7031" y="6313"/>
                </a:cubicBezTo>
                <a:cubicBezTo>
                  <a:pt x="7219" y="6281"/>
                  <a:pt x="7375" y="6219"/>
                  <a:pt x="7563" y="6219"/>
                </a:cubicBezTo>
                <a:cubicBezTo>
                  <a:pt x="7594" y="6219"/>
                  <a:pt x="7656" y="6188"/>
                  <a:pt x="7656" y="6250"/>
                </a:cubicBezTo>
                <a:cubicBezTo>
                  <a:pt x="7656" y="6313"/>
                  <a:pt x="7594" y="6313"/>
                  <a:pt x="7563" y="6313"/>
                </a:cubicBezTo>
                <a:cubicBezTo>
                  <a:pt x="7469" y="6313"/>
                  <a:pt x="7375" y="6313"/>
                  <a:pt x="7281" y="6313"/>
                </a:cubicBezTo>
                <a:cubicBezTo>
                  <a:pt x="7375" y="6406"/>
                  <a:pt x="7500" y="6344"/>
                  <a:pt x="7594" y="6344"/>
                </a:cubicBezTo>
                <a:cubicBezTo>
                  <a:pt x="7656" y="6344"/>
                  <a:pt x="7719" y="6313"/>
                  <a:pt x="7750" y="6375"/>
                </a:cubicBezTo>
                <a:cubicBezTo>
                  <a:pt x="7781" y="6438"/>
                  <a:pt x="7656" y="6406"/>
                  <a:pt x="7625" y="6469"/>
                </a:cubicBezTo>
                <a:cubicBezTo>
                  <a:pt x="7656" y="6500"/>
                  <a:pt x="7688" y="6469"/>
                  <a:pt x="7719" y="6469"/>
                </a:cubicBezTo>
                <a:cubicBezTo>
                  <a:pt x="7813" y="6469"/>
                  <a:pt x="7906" y="6469"/>
                  <a:pt x="8000" y="6469"/>
                </a:cubicBezTo>
                <a:cubicBezTo>
                  <a:pt x="7625" y="6625"/>
                  <a:pt x="7250" y="6594"/>
                  <a:pt x="6875" y="6719"/>
                </a:cubicBezTo>
                <a:cubicBezTo>
                  <a:pt x="7094" y="6750"/>
                  <a:pt x="7344" y="6719"/>
                  <a:pt x="7563" y="6656"/>
                </a:cubicBezTo>
                <a:cubicBezTo>
                  <a:pt x="7656" y="6656"/>
                  <a:pt x="7781" y="6656"/>
                  <a:pt x="7875" y="6625"/>
                </a:cubicBezTo>
                <a:cubicBezTo>
                  <a:pt x="7906" y="6594"/>
                  <a:pt x="7938" y="6656"/>
                  <a:pt x="7938" y="6656"/>
                </a:cubicBezTo>
                <a:cubicBezTo>
                  <a:pt x="8031" y="6688"/>
                  <a:pt x="8125" y="6750"/>
                  <a:pt x="8156" y="6625"/>
                </a:cubicBezTo>
                <a:cubicBezTo>
                  <a:pt x="8188" y="6594"/>
                  <a:pt x="8188" y="6594"/>
                  <a:pt x="8219" y="6625"/>
                </a:cubicBezTo>
                <a:cubicBezTo>
                  <a:pt x="8438" y="6688"/>
                  <a:pt x="8625" y="6594"/>
                  <a:pt x="8844" y="6656"/>
                </a:cubicBezTo>
                <a:cubicBezTo>
                  <a:pt x="8969" y="6688"/>
                  <a:pt x="9031" y="6625"/>
                  <a:pt x="9094" y="6563"/>
                </a:cubicBezTo>
                <a:cubicBezTo>
                  <a:pt x="8938" y="6469"/>
                  <a:pt x="8781" y="6531"/>
                  <a:pt x="8625" y="6531"/>
                </a:cubicBezTo>
                <a:cubicBezTo>
                  <a:pt x="8469" y="6531"/>
                  <a:pt x="8344" y="6531"/>
                  <a:pt x="8188" y="6563"/>
                </a:cubicBezTo>
                <a:cubicBezTo>
                  <a:pt x="8188" y="6531"/>
                  <a:pt x="8188" y="6500"/>
                  <a:pt x="8219" y="6500"/>
                </a:cubicBezTo>
                <a:cubicBezTo>
                  <a:pt x="8469" y="6406"/>
                  <a:pt x="8750" y="6375"/>
                  <a:pt x="9031" y="6406"/>
                </a:cubicBezTo>
                <a:cubicBezTo>
                  <a:pt x="9219" y="6406"/>
                  <a:pt x="9063" y="6500"/>
                  <a:pt x="9094" y="6563"/>
                </a:cubicBezTo>
                <a:cubicBezTo>
                  <a:pt x="9156" y="6594"/>
                  <a:pt x="9188" y="6531"/>
                  <a:pt x="9250" y="6563"/>
                </a:cubicBezTo>
                <a:cubicBezTo>
                  <a:pt x="9250" y="6656"/>
                  <a:pt x="9188" y="6625"/>
                  <a:pt x="9125" y="6656"/>
                </a:cubicBezTo>
                <a:cubicBezTo>
                  <a:pt x="9250" y="6719"/>
                  <a:pt x="9375" y="6688"/>
                  <a:pt x="9500" y="6688"/>
                </a:cubicBezTo>
                <a:cubicBezTo>
                  <a:pt x="9531" y="6688"/>
                  <a:pt x="9594" y="6688"/>
                  <a:pt x="9656" y="6688"/>
                </a:cubicBezTo>
                <a:cubicBezTo>
                  <a:pt x="9719" y="6688"/>
                  <a:pt x="9781" y="6625"/>
                  <a:pt x="9781" y="6563"/>
                </a:cubicBezTo>
                <a:cubicBezTo>
                  <a:pt x="9781" y="6563"/>
                  <a:pt x="9781" y="6531"/>
                  <a:pt x="9750" y="6531"/>
                </a:cubicBezTo>
                <a:cubicBezTo>
                  <a:pt x="9719" y="6531"/>
                  <a:pt x="9719" y="6531"/>
                  <a:pt x="9688" y="6563"/>
                </a:cubicBezTo>
                <a:cubicBezTo>
                  <a:pt x="9656" y="6656"/>
                  <a:pt x="9594" y="6625"/>
                  <a:pt x="9594" y="6594"/>
                </a:cubicBezTo>
                <a:cubicBezTo>
                  <a:pt x="9594" y="6438"/>
                  <a:pt x="9500" y="6500"/>
                  <a:pt x="9438" y="6500"/>
                </a:cubicBezTo>
                <a:cubicBezTo>
                  <a:pt x="9375" y="6500"/>
                  <a:pt x="9313" y="6500"/>
                  <a:pt x="9250" y="6500"/>
                </a:cubicBezTo>
                <a:cubicBezTo>
                  <a:pt x="9469" y="6344"/>
                  <a:pt x="9969" y="6438"/>
                  <a:pt x="10063" y="6656"/>
                </a:cubicBezTo>
                <a:cubicBezTo>
                  <a:pt x="10000" y="6656"/>
                  <a:pt x="9969" y="6625"/>
                  <a:pt x="9938" y="6625"/>
                </a:cubicBezTo>
                <a:cubicBezTo>
                  <a:pt x="9906" y="6594"/>
                  <a:pt x="9875" y="6625"/>
                  <a:pt x="9844" y="6656"/>
                </a:cubicBezTo>
                <a:cubicBezTo>
                  <a:pt x="9844" y="6719"/>
                  <a:pt x="9875" y="6719"/>
                  <a:pt x="9938" y="6719"/>
                </a:cubicBezTo>
                <a:cubicBezTo>
                  <a:pt x="10000" y="6719"/>
                  <a:pt x="10094" y="6719"/>
                  <a:pt x="10188" y="6719"/>
                </a:cubicBezTo>
                <a:cubicBezTo>
                  <a:pt x="10188" y="6719"/>
                  <a:pt x="10250" y="6719"/>
                  <a:pt x="10250" y="6781"/>
                </a:cubicBezTo>
                <a:cubicBezTo>
                  <a:pt x="10219" y="6813"/>
                  <a:pt x="10219" y="6813"/>
                  <a:pt x="10188" y="6813"/>
                </a:cubicBezTo>
                <a:cubicBezTo>
                  <a:pt x="10063" y="6813"/>
                  <a:pt x="9906" y="6813"/>
                  <a:pt x="9781" y="6813"/>
                </a:cubicBezTo>
                <a:cubicBezTo>
                  <a:pt x="9656" y="6781"/>
                  <a:pt x="9531" y="6719"/>
                  <a:pt x="9406" y="6813"/>
                </a:cubicBezTo>
                <a:cubicBezTo>
                  <a:pt x="9406" y="6813"/>
                  <a:pt x="9344" y="6813"/>
                  <a:pt x="9344" y="6813"/>
                </a:cubicBezTo>
                <a:cubicBezTo>
                  <a:pt x="8875" y="6750"/>
                  <a:pt x="8438" y="6781"/>
                  <a:pt x="8031" y="6906"/>
                </a:cubicBezTo>
                <a:cubicBezTo>
                  <a:pt x="7938" y="6938"/>
                  <a:pt x="7813" y="6938"/>
                  <a:pt x="7719" y="6969"/>
                </a:cubicBezTo>
                <a:cubicBezTo>
                  <a:pt x="7844" y="7094"/>
                  <a:pt x="8000" y="7000"/>
                  <a:pt x="8125" y="6969"/>
                </a:cubicBezTo>
                <a:cubicBezTo>
                  <a:pt x="8250" y="6938"/>
                  <a:pt x="8375" y="6906"/>
                  <a:pt x="8531" y="6906"/>
                </a:cubicBezTo>
                <a:cubicBezTo>
                  <a:pt x="9063" y="6906"/>
                  <a:pt x="9594" y="6875"/>
                  <a:pt x="10094" y="7000"/>
                </a:cubicBezTo>
                <a:cubicBezTo>
                  <a:pt x="10281" y="7031"/>
                  <a:pt x="10438" y="7000"/>
                  <a:pt x="10594" y="7031"/>
                </a:cubicBezTo>
                <a:cubicBezTo>
                  <a:pt x="10844" y="7094"/>
                  <a:pt x="11063" y="7094"/>
                  <a:pt x="11281" y="7156"/>
                </a:cubicBezTo>
                <a:cubicBezTo>
                  <a:pt x="11625" y="7250"/>
                  <a:pt x="12000" y="7250"/>
                  <a:pt x="12375" y="7344"/>
                </a:cubicBezTo>
                <a:cubicBezTo>
                  <a:pt x="12656" y="7375"/>
                  <a:pt x="12938" y="7469"/>
                  <a:pt x="13250" y="7531"/>
                </a:cubicBezTo>
                <a:cubicBezTo>
                  <a:pt x="13594" y="7625"/>
                  <a:pt x="13938" y="7719"/>
                  <a:pt x="14281" y="7781"/>
                </a:cubicBezTo>
                <a:cubicBezTo>
                  <a:pt x="14313" y="7813"/>
                  <a:pt x="14344" y="7813"/>
                  <a:pt x="14375" y="7844"/>
                </a:cubicBezTo>
                <a:cubicBezTo>
                  <a:pt x="14531" y="7844"/>
                  <a:pt x="14656" y="7938"/>
                  <a:pt x="14781" y="7938"/>
                </a:cubicBezTo>
                <a:cubicBezTo>
                  <a:pt x="14813" y="7938"/>
                  <a:pt x="14875" y="7969"/>
                  <a:pt x="14813" y="8031"/>
                </a:cubicBezTo>
                <a:cubicBezTo>
                  <a:pt x="14781" y="8031"/>
                  <a:pt x="14844" y="8063"/>
                  <a:pt x="14875" y="8063"/>
                </a:cubicBezTo>
                <a:cubicBezTo>
                  <a:pt x="14906" y="8063"/>
                  <a:pt x="15000" y="8031"/>
                  <a:pt x="15031" y="8094"/>
                </a:cubicBezTo>
                <a:cubicBezTo>
                  <a:pt x="15188" y="8063"/>
                  <a:pt x="15344" y="8156"/>
                  <a:pt x="15500" y="8188"/>
                </a:cubicBezTo>
                <a:cubicBezTo>
                  <a:pt x="15688" y="8250"/>
                  <a:pt x="15906" y="8344"/>
                  <a:pt x="16094" y="8438"/>
                </a:cubicBezTo>
                <a:cubicBezTo>
                  <a:pt x="16219" y="8500"/>
                  <a:pt x="16406" y="8500"/>
                  <a:pt x="16531" y="8594"/>
                </a:cubicBezTo>
                <a:cubicBezTo>
                  <a:pt x="16656" y="8594"/>
                  <a:pt x="16781" y="8656"/>
                  <a:pt x="16906" y="8688"/>
                </a:cubicBezTo>
                <a:cubicBezTo>
                  <a:pt x="17156" y="8750"/>
                  <a:pt x="17375" y="8906"/>
                  <a:pt x="17625" y="8969"/>
                </a:cubicBezTo>
                <a:cubicBezTo>
                  <a:pt x="17719" y="9000"/>
                  <a:pt x="17813" y="9031"/>
                  <a:pt x="17906" y="9063"/>
                </a:cubicBezTo>
                <a:cubicBezTo>
                  <a:pt x="18125" y="9188"/>
                  <a:pt x="18375" y="9219"/>
                  <a:pt x="18594" y="9344"/>
                </a:cubicBezTo>
                <a:cubicBezTo>
                  <a:pt x="18656" y="9375"/>
                  <a:pt x="18719" y="9438"/>
                  <a:pt x="18781" y="9500"/>
                </a:cubicBezTo>
                <a:cubicBezTo>
                  <a:pt x="18469" y="9469"/>
                  <a:pt x="18188" y="9438"/>
                  <a:pt x="17938" y="9281"/>
                </a:cubicBezTo>
                <a:cubicBezTo>
                  <a:pt x="17906" y="9281"/>
                  <a:pt x="17844" y="9281"/>
                  <a:pt x="17844" y="9219"/>
                </a:cubicBezTo>
                <a:cubicBezTo>
                  <a:pt x="17875" y="9188"/>
                  <a:pt x="17938" y="9219"/>
                  <a:pt x="17938" y="9188"/>
                </a:cubicBezTo>
                <a:cubicBezTo>
                  <a:pt x="17906" y="9125"/>
                  <a:pt x="17844" y="9125"/>
                  <a:pt x="17781" y="9094"/>
                </a:cubicBezTo>
                <a:cubicBezTo>
                  <a:pt x="17656" y="9094"/>
                  <a:pt x="17594" y="9031"/>
                  <a:pt x="17500" y="8969"/>
                </a:cubicBezTo>
                <a:cubicBezTo>
                  <a:pt x="17406" y="8906"/>
                  <a:pt x="17250" y="8906"/>
                  <a:pt x="17156" y="8875"/>
                </a:cubicBezTo>
                <a:cubicBezTo>
                  <a:pt x="16969" y="8813"/>
                  <a:pt x="16781" y="8750"/>
                  <a:pt x="16594" y="8781"/>
                </a:cubicBezTo>
                <a:cubicBezTo>
                  <a:pt x="16563" y="8781"/>
                  <a:pt x="16531" y="8750"/>
                  <a:pt x="16531" y="8688"/>
                </a:cubicBezTo>
                <a:cubicBezTo>
                  <a:pt x="16531" y="8688"/>
                  <a:pt x="16500" y="8688"/>
                  <a:pt x="16500" y="8688"/>
                </a:cubicBezTo>
                <a:cubicBezTo>
                  <a:pt x="16438" y="8688"/>
                  <a:pt x="16375" y="8688"/>
                  <a:pt x="16344" y="8688"/>
                </a:cubicBezTo>
                <a:cubicBezTo>
                  <a:pt x="16281" y="8719"/>
                  <a:pt x="16219" y="8750"/>
                  <a:pt x="16125" y="8688"/>
                </a:cubicBezTo>
                <a:cubicBezTo>
                  <a:pt x="16094" y="8656"/>
                  <a:pt x="16000" y="8688"/>
                  <a:pt x="15938" y="8688"/>
                </a:cubicBezTo>
                <a:cubicBezTo>
                  <a:pt x="15906" y="8688"/>
                  <a:pt x="15875" y="8750"/>
                  <a:pt x="15844" y="8719"/>
                </a:cubicBezTo>
                <a:cubicBezTo>
                  <a:pt x="15813" y="8656"/>
                  <a:pt x="15844" y="8625"/>
                  <a:pt x="15875" y="8594"/>
                </a:cubicBezTo>
                <a:cubicBezTo>
                  <a:pt x="15875" y="8563"/>
                  <a:pt x="15875" y="8563"/>
                  <a:pt x="15906" y="8531"/>
                </a:cubicBezTo>
                <a:cubicBezTo>
                  <a:pt x="15813" y="8500"/>
                  <a:pt x="15719" y="8531"/>
                  <a:pt x="15719" y="8594"/>
                </a:cubicBezTo>
                <a:cubicBezTo>
                  <a:pt x="15719" y="8656"/>
                  <a:pt x="15688" y="8781"/>
                  <a:pt x="15844" y="8781"/>
                </a:cubicBezTo>
                <a:cubicBezTo>
                  <a:pt x="15969" y="8813"/>
                  <a:pt x="16125" y="8844"/>
                  <a:pt x="16250" y="8938"/>
                </a:cubicBezTo>
                <a:cubicBezTo>
                  <a:pt x="16313" y="8969"/>
                  <a:pt x="16281" y="9063"/>
                  <a:pt x="16375" y="9031"/>
                </a:cubicBezTo>
                <a:cubicBezTo>
                  <a:pt x="16438" y="9031"/>
                  <a:pt x="16531" y="9031"/>
                  <a:pt x="16594" y="9063"/>
                </a:cubicBezTo>
                <a:cubicBezTo>
                  <a:pt x="16625" y="9063"/>
                  <a:pt x="16688" y="9094"/>
                  <a:pt x="16719" y="9156"/>
                </a:cubicBezTo>
                <a:cubicBezTo>
                  <a:pt x="16594" y="9156"/>
                  <a:pt x="16469" y="9219"/>
                  <a:pt x="16344" y="9188"/>
                </a:cubicBezTo>
                <a:cubicBezTo>
                  <a:pt x="15938" y="9094"/>
                  <a:pt x="15563" y="8906"/>
                  <a:pt x="15188" y="8813"/>
                </a:cubicBezTo>
                <a:cubicBezTo>
                  <a:pt x="15125" y="8813"/>
                  <a:pt x="15063" y="8781"/>
                  <a:pt x="14969" y="8781"/>
                </a:cubicBezTo>
                <a:cubicBezTo>
                  <a:pt x="14813" y="8750"/>
                  <a:pt x="14813" y="8750"/>
                  <a:pt x="14750" y="8688"/>
                </a:cubicBezTo>
                <a:cubicBezTo>
                  <a:pt x="14625" y="8594"/>
                  <a:pt x="14469" y="8563"/>
                  <a:pt x="14344" y="8500"/>
                </a:cubicBezTo>
                <a:cubicBezTo>
                  <a:pt x="14031" y="8438"/>
                  <a:pt x="13688" y="8406"/>
                  <a:pt x="13406" y="8313"/>
                </a:cubicBezTo>
                <a:close/>
                <a:moveTo>
                  <a:pt x="15531" y="9188"/>
                </a:moveTo>
                <a:cubicBezTo>
                  <a:pt x="15438" y="9281"/>
                  <a:pt x="15250" y="9250"/>
                  <a:pt x="15188" y="9125"/>
                </a:cubicBezTo>
                <a:cubicBezTo>
                  <a:pt x="15156" y="9094"/>
                  <a:pt x="15156" y="9094"/>
                  <a:pt x="15188" y="9063"/>
                </a:cubicBezTo>
                <a:cubicBezTo>
                  <a:pt x="15219" y="9031"/>
                  <a:pt x="15219" y="9063"/>
                  <a:pt x="15250" y="9063"/>
                </a:cubicBezTo>
                <a:cubicBezTo>
                  <a:pt x="15344" y="9125"/>
                  <a:pt x="15438" y="9156"/>
                  <a:pt x="15531" y="9188"/>
                </a:cubicBezTo>
                <a:close/>
                <a:moveTo>
                  <a:pt x="15438" y="11750"/>
                </a:moveTo>
                <a:cubicBezTo>
                  <a:pt x="15406" y="11750"/>
                  <a:pt x="15344" y="11750"/>
                  <a:pt x="15344" y="11750"/>
                </a:cubicBezTo>
                <a:cubicBezTo>
                  <a:pt x="15250" y="11594"/>
                  <a:pt x="15094" y="11656"/>
                  <a:pt x="15000" y="11656"/>
                </a:cubicBezTo>
                <a:cubicBezTo>
                  <a:pt x="14938" y="11656"/>
                  <a:pt x="14875" y="11656"/>
                  <a:pt x="14938" y="11594"/>
                </a:cubicBezTo>
                <a:cubicBezTo>
                  <a:pt x="14969" y="11563"/>
                  <a:pt x="14969" y="11531"/>
                  <a:pt x="14906" y="11531"/>
                </a:cubicBezTo>
                <a:cubicBezTo>
                  <a:pt x="14875" y="11531"/>
                  <a:pt x="14813" y="11500"/>
                  <a:pt x="14781" y="11469"/>
                </a:cubicBezTo>
                <a:cubicBezTo>
                  <a:pt x="15000" y="11500"/>
                  <a:pt x="15250" y="11438"/>
                  <a:pt x="15469" y="11531"/>
                </a:cubicBezTo>
                <a:cubicBezTo>
                  <a:pt x="15375" y="11625"/>
                  <a:pt x="15469" y="11625"/>
                  <a:pt x="15500" y="11656"/>
                </a:cubicBezTo>
                <a:cubicBezTo>
                  <a:pt x="15563" y="11656"/>
                  <a:pt x="15594" y="11656"/>
                  <a:pt x="15656" y="11688"/>
                </a:cubicBezTo>
                <a:cubicBezTo>
                  <a:pt x="15594" y="11719"/>
                  <a:pt x="15500" y="11719"/>
                  <a:pt x="15438" y="11750"/>
                </a:cubicBezTo>
                <a:close/>
                <a:moveTo>
                  <a:pt x="15313" y="11344"/>
                </a:moveTo>
                <a:cubicBezTo>
                  <a:pt x="15250" y="11313"/>
                  <a:pt x="15188" y="11344"/>
                  <a:pt x="15125" y="11281"/>
                </a:cubicBezTo>
                <a:cubicBezTo>
                  <a:pt x="15031" y="11094"/>
                  <a:pt x="15000" y="11094"/>
                  <a:pt x="14750" y="11125"/>
                </a:cubicBezTo>
                <a:cubicBezTo>
                  <a:pt x="14750" y="11156"/>
                  <a:pt x="14719" y="11156"/>
                  <a:pt x="14719" y="11156"/>
                </a:cubicBezTo>
                <a:cubicBezTo>
                  <a:pt x="14563" y="11000"/>
                  <a:pt x="14344" y="11031"/>
                  <a:pt x="14188" y="10969"/>
                </a:cubicBezTo>
                <a:cubicBezTo>
                  <a:pt x="14125" y="10969"/>
                  <a:pt x="14125" y="10938"/>
                  <a:pt x="14125" y="10906"/>
                </a:cubicBezTo>
                <a:cubicBezTo>
                  <a:pt x="14469" y="10938"/>
                  <a:pt x="14844" y="11000"/>
                  <a:pt x="15219" y="11000"/>
                </a:cubicBezTo>
                <a:cubicBezTo>
                  <a:pt x="15250" y="10969"/>
                  <a:pt x="15250" y="10969"/>
                  <a:pt x="15281" y="11000"/>
                </a:cubicBezTo>
                <a:cubicBezTo>
                  <a:pt x="15281" y="11031"/>
                  <a:pt x="15281" y="11063"/>
                  <a:pt x="15250" y="11063"/>
                </a:cubicBezTo>
                <a:cubicBezTo>
                  <a:pt x="15219" y="11063"/>
                  <a:pt x="15188" y="11094"/>
                  <a:pt x="15188" y="11125"/>
                </a:cubicBezTo>
                <a:cubicBezTo>
                  <a:pt x="15219" y="11156"/>
                  <a:pt x="15250" y="11156"/>
                  <a:pt x="15281" y="11156"/>
                </a:cubicBezTo>
                <a:cubicBezTo>
                  <a:pt x="15344" y="11094"/>
                  <a:pt x="15406" y="11156"/>
                  <a:pt x="15469" y="11156"/>
                </a:cubicBezTo>
                <a:cubicBezTo>
                  <a:pt x="15500" y="11156"/>
                  <a:pt x="15563" y="11156"/>
                  <a:pt x="15563" y="11188"/>
                </a:cubicBezTo>
                <a:cubicBezTo>
                  <a:pt x="15563" y="11250"/>
                  <a:pt x="15500" y="11219"/>
                  <a:pt x="15469" y="11219"/>
                </a:cubicBezTo>
                <a:cubicBezTo>
                  <a:pt x="15438" y="11250"/>
                  <a:pt x="15438" y="11219"/>
                  <a:pt x="15406" y="11219"/>
                </a:cubicBezTo>
                <a:cubicBezTo>
                  <a:pt x="15469" y="11344"/>
                  <a:pt x="15531" y="11375"/>
                  <a:pt x="15625" y="11313"/>
                </a:cubicBezTo>
                <a:cubicBezTo>
                  <a:pt x="15656" y="11313"/>
                  <a:pt x="15656" y="11313"/>
                  <a:pt x="15656" y="11313"/>
                </a:cubicBezTo>
                <a:cubicBezTo>
                  <a:pt x="15719" y="11188"/>
                  <a:pt x="15719" y="11188"/>
                  <a:pt x="15844" y="11219"/>
                </a:cubicBezTo>
                <a:cubicBezTo>
                  <a:pt x="15844" y="11219"/>
                  <a:pt x="15844" y="11219"/>
                  <a:pt x="15844" y="11219"/>
                </a:cubicBezTo>
                <a:cubicBezTo>
                  <a:pt x="15781" y="11250"/>
                  <a:pt x="15688" y="11219"/>
                  <a:pt x="15688" y="11313"/>
                </a:cubicBezTo>
                <a:cubicBezTo>
                  <a:pt x="15688" y="11375"/>
                  <a:pt x="15750" y="11406"/>
                  <a:pt x="15844" y="11406"/>
                </a:cubicBezTo>
                <a:cubicBezTo>
                  <a:pt x="15875" y="11406"/>
                  <a:pt x="15875" y="11438"/>
                  <a:pt x="15875" y="11500"/>
                </a:cubicBezTo>
                <a:cubicBezTo>
                  <a:pt x="15688" y="11469"/>
                  <a:pt x="15469" y="11500"/>
                  <a:pt x="15313" y="11344"/>
                </a:cubicBezTo>
                <a:close/>
                <a:moveTo>
                  <a:pt x="16438" y="11531"/>
                </a:moveTo>
                <a:cubicBezTo>
                  <a:pt x="16406" y="11563"/>
                  <a:pt x="16375" y="11594"/>
                  <a:pt x="16344" y="11531"/>
                </a:cubicBezTo>
                <a:cubicBezTo>
                  <a:pt x="16313" y="11438"/>
                  <a:pt x="16219" y="11469"/>
                  <a:pt x="16156" y="11438"/>
                </a:cubicBezTo>
                <a:cubicBezTo>
                  <a:pt x="16031" y="11469"/>
                  <a:pt x="15938" y="11406"/>
                  <a:pt x="15906" y="11250"/>
                </a:cubicBezTo>
                <a:cubicBezTo>
                  <a:pt x="15969" y="11344"/>
                  <a:pt x="16031" y="11344"/>
                  <a:pt x="16094" y="11344"/>
                </a:cubicBezTo>
                <a:cubicBezTo>
                  <a:pt x="16156" y="11344"/>
                  <a:pt x="16219" y="11313"/>
                  <a:pt x="16250" y="11375"/>
                </a:cubicBezTo>
                <a:cubicBezTo>
                  <a:pt x="16281" y="11438"/>
                  <a:pt x="16375" y="11375"/>
                  <a:pt x="16406" y="11406"/>
                </a:cubicBezTo>
                <a:cubicBezTo>
                  <a:pt x="16438" y="11406"/>
                  <a:pt x="16500" y="11375"/>
                  <a:pt x="16500" y="11438"/>
                </a:cubicBezTo>
                <a:cubicBezTo>
                  <a:pt x="16500" y="11469"/>
                  <a:pt x="16500" y="11531"/>
                  <a:pt x="16438" y="11531"/>
                </a:cubicBezTo>
                <a:close/>
                <a:moveTo>
                  <a:pt x="16688" y="9250"/>
                </a:moveTo>
                <a:cubicBezTo>
                  <a:pt x="16844" y="9219"/>
                  <a:pt x="16969" y="9281"/>
                  <a:pt x="17125" y="9281"/>
                </a:cubicBezTo>
                <a:cubicBezTo>
                  <a:pt x="17219" y="9281"/>
                  <a:pt x="17313" y="9406"/>
                  <a:pt x="17438" y="9438"/>
                </a:cubicBezTo>
                <a:cubicBezTo>
                  <a:pt x="17438" y="9438"/>
                  <a:pt x="17469" y="9469"/>
                  <a:pt x="17500" y="9469"/>
                </a:cubicBezTo>
                <a:cubicBezTo>
                  <a:pt x="17406" y="9531"/>
                  <a:pt x="17344" y="9500"/>
                  <a:pt x="17281" y="9500"/>
                </a:cubicBezTo>
                <a:cubicBezTo>
                  <a:pt x="17094" y="9406"/>
                  <a:pt x="16906" y="9344"/>
                  <a:pt x="16719" y="9375"/>
                </a:cubicBezTo>
                <a:cubicBezTo>
                  <a:pt x="16625" y="9406"/>
                  <a:pt x="16594" y="9344"/>
                  <a:pt x="16594" y="9281"/>
                </a:cubicBezTo>
                <a:cubicBezTo>
                  <a:pt x="16594" y="9219"/>
                  <a:pt x="16656" y="9250"/>
                  <a:pt x="16688" y="9250"/>
                </a:cubicBezTo>
                <a:close/>
                <a:moveTo>
                  <a:pt x="17375" y="11719"/>
                </a:moveTo>
                <a:cubicBezTo>
                  <a:pt x="17219" y="11875"/>
                  <a:pt x="17125" y="11844"/>
                  <a:pt x="17094" y="11719"/>
                </a:cubicBezTo>
                <a:cubicBezTo>
                  <a:pt x="17031" y="11750"/>
                  <a:pt x="16938" y="11719"/>
                  <a:pt x="16906" y="11813"/>
                </a:cubicBezTo>
                <a:cubicBezTo>
                  <a:pt x="16906" y="11844"/>
                  <a:pt x="16750" y="11844"/>
                  <a:pt x="16688" y="11813"/>
                </a:cubicBezTo>
                <a:cubicBezTo>
                  <a:pt x="16625" y="11750"/>
                  <a:pt x="16719" y="11719"/>
                  <a:pt x="16750" y="11719"/>
                </a:cubicBezTo>
                <a:cubicBezTo>
                  <a:pt x="16906" y="11625"/>
                  <a:pt x="17219" y="11656"/>
                  <a:pt x="17375" y="11719"/>
                </a:cubicBezTo>
                <a:close/>
                <a:moveTo>
                  <a:pt x="16594" y="12000"/>
                </a:moveTo>
                <a:cubicBezTo>
                  <a:pt x="16656" y="11938"/>
                  <a:pt x="16719" y="11969"/>
                  <a:pt x="16750" y="11969"/>
                </a:cubicBezTo>
                <a:cubicBezTo>
                  <a:pt x="16813" y="11969"/>
                  <a:pt x="16875" y="11969"/>
                  <a:pt x="16906" y="11938"/>
                </a:cubicBezTo>
                <a:cubicBezTo>
                  <a:pt x="16969" y="11844"/>
                  <a:pt x="17063" y="11875"/>
                  <a:pt x="17156" y="11906"/>
                </a:cubicBezTo>
                <a:cubicBezTo>
                  <a:pt x="17250" y="11938"/>
                  <a:pt x="17156" y="11969"/>
                  <a:pt x="17188" y="12000"/>
                </a:cubicBezTo>
                <a:cubicBezTo>
                  <a:pt x="17000" y="12000"/>
                  <a:pt x="16781" y="12031"/>
                  <a:pt x="16594" y="12000"/>
                </a:cubicBezTo>
                <a:close/>
                <a:moveTo>
                  <a:pt x="17250" y="12063"/>
                </a:moveTo>
                <a:cubicBezTo>
                  <a:pt x="17188" y="12094"/>
                  <a:pt x="17188" y="12063"/>
                  <a:pt x="17188" y="12000"/>
                </a:cubicBezTo>
                <a:cubicBezTo>
                  <a:pt x="17344" y="11969"/>
                  <a:pt x="17500" y="11875"/>
                  <a:pt x="17656" y="11875"/>
                </a:cubicBezTo>
                <a:cubicBezTo>
                  <a:pt x="17719" y="11875"/>
                  <a:pt x="17813" y="11844"/>
                  <a:pt x="17813" y="11938"/>
                </a:cubicBezTo>
                <a:cubicBezTo>
                  <a:pt x="17844" y="11969"/>
                  <a:pt x="17875" y="11969"/>
                  <a:pt x="17906" y="11969"/>
                </a:cubicBezTo>
                <a:cubicBezTo>
                  <a:pt x="17938" y="11969"/>
                  <a:pt x="17969" y="11969"/>
                  <a:pt x="18000" y="11969"/>
                </a:cubicBezTo>
                <a:cubicBezTo>
                  <a:pt x="18094" y="11969"/>
                  <a:pt x="18188" y="12000"/>
                  <a:pt x="18188" y="12063"/>
                </a:cubicBezTo>
                <a:cubicBezTo>
                  <a:pt x="18188" y="12125"/>
                  <a:pt x="18063" y="12063"/>
                  <a:pt x="18000" y="12063"/>
                </a:cubicBezTo>
                <a:cubicBezTo>
                  <a:pt x="17750" y="12031"/>
                  <a:pt x="17500" y="12031"/>
                  <a:pt x="17250" y="12063"/>
                </a:cubicBezTo>
                <a:close/>
                <a:moveTo>
                  <a:pt x="17938" y="12625"/>
                </a:moveTo>
                <a:cubicBezTo>
                  <a:pt x="17938" y="12625"/>
                  <a:pt x="17938" y="12594"/>
                  <a:pt x="17938" y="12594"/>
                </a:cubicBezTo>
                <a:cubicBezTo>
                  <a:pt x="17938" y="12563"/>
                  <a:pt x="17969" y="12563"/>
                  <a:pt x="18000" y="12563"/>
                </a:cubicBezTo>
                <a:cubicBezTo>
                  <a:pt x="18063" y="12563"/>
                  <a:pt x="18094" y="12594"/>
                  <a:pt x="18156" y="12594"/>
                </a:cubicBezTo>
                <a:cubicBezTo>
                  <a:pt x="18188" y="12594"/>
                  <a:pt x="18250" y="12594"/>
                  <a:pt x="18281" y="12594"/>
                </a:cubicBezTo>
                <a:cubicBezTo>
                  <a:pt x="18219" y="12688"/>
                  <a:pt x="18000" y="12719"/>
                  <a:pt x="17938" y="12625"/>
                </a:cubicBezTo>
                <a:close/>
                <a:moveTo>
                  <a:pt x="18875" y="12875"/>
                </a:moveTo>
                <a:cubicBezTo>
                  <a:pt x="18781" y="12906"/>
                  <a:pt x="18688" y="12875"/>
                  <a:pt x="18625" y="12844"/>
                </a:cubicBezTo>
                <a:cubicBezTo>
                  <a:pt x="18625" y="12813"/>
                  <a:pt x="18625" y="12813"/>
                  <a:pt x="18625" y="12781"/>
                </a:cubicBezTo>
                <a:cubicBezTo>
                  <a:pt x="18688" y="12813"/>
                  <a:pt x="18781" y="12813"/>
                  <a:pt x="18844" y="12813"/>
                </a:cubicBezTo>
                <a:cubicBezTo>
                  <a:pt x="18875" y="12813"/>
                  <a:pt x="18906" y="12813"/>
                  <a:pt x="18906" y="12844"/>
                </a:cubicBezTo>
                <a:cubicBezTo>
                  <a:pt x="18906" y="12875"/>
                  <a:pt x="18875" y="12875"/>
                  <a:pt x="18875" y="12875"/>
                </a:cubicBezTo>
                <a:close/>
                <a:moveTo>
                  <a:pt x="18969" y="12531"/>
                </a:moveTo>
                <a:cubicBezTo>
                  <a:pt x="18938" y="12563"/>
                  <a:pt x="18875" y="12531"/>
                  <a:pt x="18844" y="12531"/>
                </a:cubicBezTo>
                <a:cubicBezTo>
                  <a:pt x="18781" y="12531"/>
                  <a:pt x="18750" y="12531"/>
                  <a:pt x="18688" y="12531"/>
                </a:cubicBezTo>
                <a:cubicBezTo>
                  <a:pt x="18719" y="12469"/>
                  <a:pt x="18719" y="12406"/>
                  <a:pt x="18781" y="12375"/>
                </a:cubicBezTo>
                <a:cubicBezTo>
                  <a:pt x="18875" y="12344"/>
                  <a:pt x="19000" y="12406"/>
                  <a:pt x="19031" y="12469"/>
                </a:cubicBezTo>
                <a:cubicBezTo>
                  <a:pt x="19031" y="12531"/>
                  <a:pt x="19000" y="12500"/>
                  <a:pt x="18969" y="12531"/>
                </a:cubicBezTo>
                <a:close/>
                <a:moveTo>
                  <a:pt x="19469" y="13125"/>
                </a:moveTo>
                <a:cubicBezTo>
                  <a:pt x="19469" y="13156"/>
                  <a:pt x="19500" y="13188"/>
                  <a:pt x="19438" y="13188"/>
                </a:cubicBezTo>
                <a:cubicBezTo>
                  <a:pt x="19375" y="13188"/>
                  <a:pt x="19344" y="13188"/>
                  <a:pt x="19313" y="13125"/>
                </a:cubicBezTo>
                <a:cubicBezTo>
                  <a:pt x="19281" y="13063"/>
                  <a:pt x="19344" y="13094"/>
                  <a:pt x="19375" y="13094"/>
                </a:cubicBezTo>
                <a:cubicBezTo>
                  <a:pt x="19375" y="13094"/>
                  <a:pt x="19406" y="13063"/>
                  <a:pt x="19406" y="13063"/>
                </a:cubicBezTo>
                <a:cubicBezTo>
                  <a:pt x="19406" y="13031"/>
                  <a:pt x="19375" y="13031"/>
                  <a:pt x="19375" y="13031"/>
                </a:cubicBezTo>
                <a:cubicBezTo>
                  <a:pt x="19313" y="13031"/>
                  <a:pt x="19250" y="12969"/>
                  <a:pt x="19219" y="13063"/>
                </a:cubicBezTo>
                <a:cubicBezTo>
                  <a:pt x="19219" y="13125"/>
                  <a:pt x="19188" y="13094"/>
                  <a:pt x="19156" y="13094"/>
                </a:cubicBezTo>
                <a:cubicBezTo>
                  <a:pt x="19094" y="13094"/>
                  <a:pt x="19063" y="13094"/>
                  <a:pt x="19063" y="13063"/>
                </a:cubicBezTo>
                <a:cubicBezTo>
                  <a:pt x="19031" y="13031"/>
                  <a:pt x="19094" y="13000"/>
                  <a:pt x="19094" y="12969"/>
                </a:cubicBezTo>
                <a:cubicBezTo>
                  <a:pt x="19156" y="12906"/>
                  <a:pt x="19250" y="12906"/>
                  <a:pt x="19313" y="12906"/>
                </a:cubicBezTo>
                <a:cubicBezTo>
                  <a:pt x="19438" y="12906"/>
                  <a:pt x="19531" y="12906"/>
                  <a:pt x="19656" y="12844"/>
                </a:cubicBezTo>
                <a:cubicBezTo>
                  <a:pt x="19625" y="12906"/>
                  <a:pt x="19625" y="12938"/>
                  <a:pt x="19594" y="12938"/>
                </a:cubicBezTo>
                <a:cubicBezTo>
                  <a:pt x="19500" y="12969"/>
                  <a:pt x="19438" y="13031"/>
                  <a:pt x="19469" y="13125"/>
                </a:cubicBezTo>
                <a:close/>
                <a:moveTo>
                  <a:pt x="19563" y="13188"/>
                </a:moveTo>
                <a:cubicBezTo>
                  <a:pt x="19688" y="13125"/>
                  <a:pt x="19844" y="13125"/>
                  <a:pt x="19938" y="13188"/>
                </a:cubicBezTo>
                <a:cubicBezTo>
                  <a:pt x="19938" y="13219"/>
                  <a:pt x="19969" y="13219"/>
                  <a:pt x="19969" y="13250"/>
                </a:cubicBezTo>
                <a:cubicBezTo>
                  <a:pt x="19969" y="13281"/>
                  <a:pt x="19938" y="13281"/>
                  <a:pt x="19906" y="13281"/>
                </a:cubicBezTo>
                <a:cubicBezTo>
                  <a:pt x="19781" y="13281"/>
                  <a:pt x="19688" y="13250"/>
                  <a:pt x="19563" y="13188"/>
                </a:cubicBezTo>
                <a:close/>
                <a:moveTo>
                  <a:pt x="20500" y="14125"/>
                </a:moveTo>
                <a:cubicBezTo>
                  <a:pt x="20438" y="14156"/>
                  <a:pt x="20375" y="14188"/>
                  <a:pt x="20313" y="14219"/>
                </a:cubicBezTo>
                <a:cubicBezTo>
                  <a:pt x="20250" y="14250"/>
                  <a:pt x="20219" y="14219"/>
                  <a:pt x="20156" y="14188"/>
                </a:cubicBezTo>
                <a:cubicBezTo>
                  <a:pt x="20156" y="14125"/>
                  <a:pt x="20250" y="14188"/>
                  <a:pt x="20250" y="14125"/>
                </a:cubicBezTo>
                <a:cubicBezTo>
                  <a:pt x="20281" y="14125"/>
                  <a:pt x="20313" y="14156"/>
                  <a:pt x="20313" y="14094"/>
                </a:cubicBezTo>
                <a:cubicBezTo>
                  <a:pt x="20281" y="14094"/>
                  <a:pt x="20281" y="14094"/>
                  <a:pt x="20250" y="14094"/>
                </a:cubicBezTo>
                <a:cubicBezTo>
                  <a:pt x="20250" y="14094"/>
                  <a:pt x="20250" y="14125"/>
                  <a:pt x="20250" y="14125"/>
                </a:cubicBezTo>
                <a:cubicBezTo>
                  <a:pt x="20219" y="14094"/>
                  <a:pt x="20188" y="14125"/>
                  <a:pt x="20156" y="14125"/>
                </a:cubicBezTo>
                <a:cubicBezTo>
                  <a:pt x="20031" y="14125"/>
                  <a:pt x="19938" y="14156"/>
                  <a:pt x="19813" y="14125"/>
                </a:cubicBezTo>
                <a:cubicBezTo>
                  <a:pt x="19750" y="14125"/>
                  <a:pt x="19719" y="14094"/>
                  <a:pt x="19719" y="14031"/>
                </a:cubicBezTo>
                <a:cubicBezTo>
                  <a:pt x="19719" y="13969"/>
                  <a:pt x="19750" y="13938"/>
                  <a:pt x="19813" y="13938"/>
                </a:cubicBezTo>
                <a:cubicBezTo>
                  <a:pt x="19906" y="13938"/>
                  <a:pt x="20031" y="13844"/>
                  <a:pt x="20125" y="14000"/>
                </a:cubicBezTo>
                <a:cubicBezTo>
                  <a:pt x="20156" y="14031"/>
                  <a:pt x="20188" y="14000"/>
                  <a:pt x="20219" y="13969"/>
                </a:cubicBezTo>
                <a:cubicBezTo>
                  <a:pt x="20250" y="13938"/>
                  <a:pt x="20313" y="13938"/>
                  <a:pt x="20313" y="14000"/>
                </a:cubicBezTo>
                <a:cubicBezTo>
                  <a:pt x="20375" y="14094"/>
                  <a:pt x="20406" y="14031"/>
                  <a:pt x="20469" y="14031"/>
                </a:cubicBezTo>
                <a:cubicBezTo>
                  <a:pt x="20500" y="14031"/>
                  <a:pt x="20563" y="14031"/>
                  <a:pt x="20563" y="14063"/>
                </a:cubicBezTo>
                <a:cubicBezTo>
                  <a:pt x="20594" y="14125"/>
                  <a:pt x="20531" y="14125"/>
                  <a:pt x="20500" y="14125"/>
                </a:cubicBezTo>
                <a:close/>
                <a:moveTo>
                  <a:pt x="20125" y="13281"/>
                </a:moveTo>
                <a:cubicBezTo>
                  <a:pt x="20281" y="13250"/>
                  <a:pt x="20375" y="13375"/>
                  <a:pt x="20531" y="13344"/>
                </a:cubicBezTo>
                <a:cubicBezTo>
                  <a:pt x="20531" y="13344"/>
                  <a:pt x="20531" y="13375"/>
                  <a:pt x="20531" y="13375"/>
                </a:cubicBezTo>
                <a:cubicBezTo>
                  <a:pt x="20531" y="13406"/>
                  <a:pt x="20500" y="13438"/>
                  <a:pt x="20469" y="13438"/>
                </a:cubicBezTo>
                <a:cubicBezTo>
                  <a:pt x="20344" y="13406"/>
                  <a:pt x="20250" y="13375"/>
                  <a:pt x="20125" y="13281"/>
                </a:cubicBezTo>
                <a:close/>
                <a:moveTo>
                  <a:pt x="20219" y="12938"/>
                </a:moveTo>
                <a:cubicBezTo>
                  <a:pt x="20469" y="12938"/>
                  <a:pt x="20719" y="13000"/>
                  <a:pt x="20969" y="13031"/>
                </a:cubicBezTo>
                <a:cubicBezTo>
                  <a:pt x="20844" y="13125"/>
                  <a:pt x="20344" y="13063"/>
                  <a:pt x="20219" y="12938"/>
                </a:cubicBezTo>
                <a:close/>
                <a:moveTo>
                  <a:pt x="21156" y="13625"/>
                </a:moveTo>
                <a:cubicBezTo>
                  <a:pt x="21094" y="13625"/>
                  <a:pt x="21031" y="13594"/>
                  <a:pt x="21000" y="13656"/>
                </a:cubicBezTo>
                <a:cubicBezTo>
                  <a:pt x="20969" y="13656"/>
                  <a:pt x="20938" y="13656"/>
                  <a:pt x="20938" y="13625"/>
                </a:cubicBezTo>
                <a:cubicBezTo>
                  <a:pt x="20906" y="13594"/>
                  <a:pt x="20938" y="13594"/>
                  <a:pt x="20969" y="13594"/>
                </a:cubicBezTo>
                <a:cubicBezTo>
                  <a:pt x="21031" y="13563"/>
                  <a:pt x="21094" y="13500"/>
                  <a:pt x="21125" y="13531"/>
                </a:cubicBezTo>
                <a:cubicBezTo>
                  <a:pt x="21188" y="13531"/>
                  <a:pt x="21250" y="13500"/>
                  <a:pt x="21250" y="13563"/>
                </a:cubicBezTo>
                <a:cubicBezTo>
                  <a:pt x="21250" y="13656"/>
                  <a:pt x="21188" y="13594"/>
                  <a:pt x="21156" y="13625"/>
                </a:cubicBezTo>
                <a:close/>
                <a:moveTo>
                  <a:pt x="20219" y="10563"/>
                </a:moveTo>
                <a:cubicBezTo>
                  <a:pt x="20188" y="10563"/>
                  <a:pt x="20156" y="10563"/>
                  <a:pt x="20156" y="10531"/>
                </a:cubicBezTo>
                <a:cubicBezTo>
                  <a:pt x="20156" y="10500"/>
                  <a:pt x="20188" y="10469"/>
                  <a:pt x="20219" y="10469"/>
                </a:cubicBezTo>
                <a:cubicBezTo>
                  <a:pt x="20344" y="10500"/>
                  <a:pt x="20500" y="10438"/>
                  <a:pt x="20656" y="10531"/>
                </a:cubicBezTo>
                <a:cubicBezTo>
                  <a:pt x="20781" y="10625"/>
                  <a:pt x="20969" y="10656"/>
                  <a:pt x="21125" y="10719"/>
                </a:cubicBezTo>
                <a:cubicBezTo>
                  <a:pt x="21250" y="10750"/>
                  <a:pt x="21344" y="10813"/>
                  <a:pt x="21406" y="10875"/>
                </a:cubicBezTo>
                <a:cubicBezTo>
                  <a:pt x="21000" y="10781"/>
                  <a:pt x="20594" y="10750"/>
                  <a:pt x="20219" y="10563"/>
                </a:cubicBezTo>
                <a:close/>
                <a:moveTo>
                  <a:pt x="22000" y="13563"/>
                </a:moveTo>
                <a:cubicBezTo>
                  <a:pt x="21938" y="13531"/>
                  <a:pt x="21875" y="13500"/>
                  <a:pt x="21875" y="13438"/>
                </a:cubicBezTo>
                <a:cubicBezTo>
                  <a:pt x="21875" y="13375"/>
                  <a:pt x="21938" y="13375"/>
                  <a:pt x="21969" y="13375"/>
                </a:cubicBezTo>
                <a:cubicBezTo>
                  <a:pt x="22031" y="13406"/>
                  <a:pt x="22094" y="13375"/>
                  <a:pt x="22094" y="13469"/>
                </a:cubicBezTo>
                <a:cubicBezTo>
                  <a:pt x="22094" y="13531"/>
                  <a:pt x="22031" y="13531"/>
                  <a:pt x="22000" y="13563"/>
                </a:cubicBezTo>
                <a:close/>
                <a:moveTo>
                  <a:pt x="22406" y="14031"/>
                </a:moveTo>
                <a:cubicBezTo>
                  <a:pt x="22344" y="14031"/>
                  <a:pt x="22344" y="13969"/>
                  <a:pt x="22375" y="13938"/>
                </a:cubicBezTo>
                <a:cubicBezTo>
                  <a:pt x="22500" y="13844"/>
                  <a:pt x="22625" y="13719"/>
                  <a:pt x="22844" y="13844"/>
                </a:cubicBezTo>
                <a:cubicBezTo>
                  <a:pt x="22750" y="13906"/>
                  <a:pt x="22656" y="13969"/>
                  <a:pt x="22563" y="14031"/>
                </a:cubicBezTo>
                <a:cubicBezTo>
                  <a:pt x="22500" y="14031"/>
                  <a:pt x="22469" y="14031"/>
                  <a:pt x="22406" y="14031"/>
                </a:cubicBezTo>
                <a:close/>
                <a:moveTo>
                  <a:pt x="22844" y="14125"/>
                </a:moveTo>
                <a:cubicBezTo>
                  <a:pt x="22781" y="14125"/>
                  <a:pt x="22719" y="14188"/>
                  <a:pt x="22688" y="14094"/>
                </a:cubicBezTo>
                <a:cubicBezTo>
                  <a:pt x="22688" y="14063"/>
                  <a:pt x="22688" y="14063"/>
                  <a:pt x="22656" y="14031"/>
                </a:cubicBezTo>
                <a:cubicBezTo>
                  <a:pt x="22719" y="14031"/>
                  <a:pt x="22750" y="14031"/>
                  <a:pt x="22781" y="14063"/>
                </a:cubicBezTo>
                <a:cubicBezTo>
                  <a:pt x="22813" y="14063"/>
                  <a:pt x="22844" y="14000"/>
                  <a:pt x="22875" y="14063"/>
                </a:cubicBezTo>
                <a:cubicBezTo>
                  <a:pt x="22875" y="14094"/>
                  <a:pt x="22875" y="14125"/>
                  <a:pt x="22844" y="14125"/>
                </a:cubicBezTo>
                <a:close/>
                <a:moveTo>
                  <a:pt x="24031" y="14875"/>
                </a:moveTo>
                <a:cubicBezTo>
                  <a:pt x="23906" y="14875"/>
                  <a:pt x="23813" y="14969"/>
                  <a:pt x="23688" y="15000"/>
                </a:cubicBezTo>
                <a:cubicBezTo>
                  <a:pt x="23656" y="15031"/>
                  <a:pt x="23656" y="15031"/>
                  <a:pt x="23625" y="15000"/>
                </a:cubicBezTo>
                <a:cubicBezTo>
                  <a:pt x="23625" y="15000"/>
                  <a:pt x="23625" y="14969"/>
                  <a:pt x="23625" y="14969"/>
                </a:cubicBezTo>
                <a:cubicBezTo>
                  <a:pt x="23656" y="14844"/>
                  <a:pt x="23875" y="14719"/>
                  <a:pt x="24000" y="14781"/>
                </a:cubicBezTo>
                <a:cubicBezTo>
                  <a:pt x="24031" y="14781"/>
                  <a:pt x="24063" y="14781"/>
                  <a:pt x="24063" y="14844"/>
                </a:cubicBezTo>
                <a:cubicBezTo>
                  <a:pt x="24063" y="14875"/>
                  <a:pt x="24063" y="14875"/>
                  <a:pt x="24031" y="14875"/>
                </a:cubicBezTo>
                <a:close/>
                <a:moveTo>
                  <a:pt x="23938" y="14281"/>
                </a:moveTo>
                <a:cubicBezTo>
                  <a:pt x="23844" y="14250"/>
                  <a:pt x="23719" y="14250"/>
                  <a:pt x="23594" y="14250"/>
                </a:cubicBezTo>
                <a:cubicBezTo>
                  <a:pt x="23469" y="14250"/>
                  <a:pt x="23344" y="14188"/>
                  <a:pt x="23219" y="14219"/>
                </a:cubicBezTo>
                <a:cubicBezTo>
                  <a:pt x="23219" y="14219"/>
                  <a:pt x="23219" y="14188"/>
                  <a:pt x="23219" y="14188"/>
                </a:cubicBezTo>
                <a:cubicBezTo>
                  <a:pt x="23250" y="14063"/>
                  <a:pt x="23156" y="14125"/>
                  <a:pt x="23125" y="14125"/>
                </a:cubicBezTo>
                <a:cubicBezTo>
                  <a:pt x="23094" y="14125"/>
                  <a:pt x="23063" y="14125"/>
                  <a:pt x="23031" y="14125"/>
                </a:cubicBezTo>
                <a:cubicBezTo>
                  <a:pt x="23063" y="14031"/>
                  <a:pt x="22969" y="14000"/>
                  <a:pt x="22969" y="13969"/>
                </a:cubicBezTo>
                <a:cubicBezTo>
                  <a:pt x="22969" y="13906"/>
                  <a:pt x="23000" y="13906"/>
                  <a:pt x="23031" y="13938"/>
                </a:cubicBezTo>
                <a:cubicBezTo>
                  <a:pt x="23094" y="13938"/>
                  <a:pt x="23188" y="13969"/>
                  <a:pt x="23250" y="13969"/>
                </a:cubicBezTo>
                <a:cubicBezTo>
                  <a:pt x="23281" y="13969"/>
                  <a:pt x="23313" y="13969"/>
                  <a:pt x="23281" y="14000"/>
                </a:cubicBezTo>
                <a:cubicBezTo>
                  <a:pt x="23219" y="14125"/>
                  <a:pt x="23344" y="14063"/>
                  <a:pt x="23406" y="14094"/>
                </a:cubicBezTo>
                <a:cubicBezTo>
                  <a:pt x="23469" y="14125"/>
                  <a:pt x="23563" y="14125"/>
                  <a:pt x="23625" y="14156"/>
                </a:cubicBezTo>
                <a:cubicBezTo>
                  <a:pt x="23656" y="14156"/>
                  <a:pt x="23688" y="14188"/>
                  <a:pt x="23719" y="14156"/>
                </a:cubicBezTo>
                <a:cubicBezTo>
                  <a:pt x="23938" y="14063"/>
                  <a:pt x="24125" y="14281"/>
                  <a:pt x="24313" y="14313"/>
                </a:cubicBezTo>
                <a:cubicBezTo>
                  <a:pt x="24188" y="14375"/>
                  <a:pt x="24063" y="14313"/>
                  <a:pt x="23938" y="14281"/>
                </a:cubicBezTo>
                <a:close/>
                <a:moveTo>
                  <a:pt x="24500" y="14313"/>
                </a:moveTo>
                <a:cubicBezTo>
                  <a:pt x="24594" y="14313"/>
                  <a:pt x="24719" y="14250"/>
                  <a:pt x="24813" y="14375"/>
                </a:cubicBezTo>
                <a:cubicBezTo>
                  <a:pt x="24688" y="14375"/>
                  <a:pt x="24563" y="14406"/>
                  <a:pt x="24500" y="14313"/>
                </a:cubicBezTo>
                <a:close/>
                <a:moveTo>
                  <a:pt x="24969" y="14281"/>
                </a:moveTo>
                <a:cubicBezTo>
                  <a:pt x="24938" y="14188"/>
                  <a:pt x="24844" y="14219"/>
                  <a:pt x="24781" y="14219"/>
                </a:cubicBezTo>
                <a:cubicBezTo>
                  <a:pt x="24750" y="14219"/>
                  <a:pt x="24719" y="14219"/>
                  <a:pt x="24719" y="14188"/>
                </a:cubicBezTo>
                <a:cubicBezTo>
                  <a:pt x="24719" y="14125"/>
                  <a:pt x="24750" y="14125"/>
                  <a:pt x="24781" y="14125"/>
                </a:cubicBezTo>
                <a:cubicBezTo>
                  <a:pt x="24906" y="14125"/>
                  <a:pt x="25000" y="14156"/>
                  <a:pt x="25031" y="14281"/>
                </a:cubicBezTo>
                <a:cubicBezTo>
                  <a:pt x="25000" y="14313"/>
                  <a:pt x="24969" y="14313"/>
                  <a:pt x="24969" y="14281"/>
                </a:cubicBezTo>
                <a:close/>
                <a:moveTo>
                  <a:pt x="25719" y="14594"/>
                </a:moveTo>
                <a:cubicBezTo>
                  <a:pt x="25813" y="14500"/>
                  <a:pt x="25906" y="14469"/>
                  <a:pt x="26063" y="14469"/>
                </a:cubicBezTo>
                <a:cubicBezTo>
                  <a:pt x="25969" y="14594"/>
                  <a:pt x="25844" y="14594"/>
                  <a:pt x="25719" y="14594"/>
                </a:cubicBezTo>
                <a:close/>
                <a:moveTo>
                  <a:pt x="26406" y="14375"/>
                </a:moveTo>
                <a:cubicBezTo>
                  <a:pt x="26438" y="14344"/>
                  <a:pt x="26500" y="14281"/>
                  <a:pt x="26375" y="14281"/>
                </a:cubicBezTo>
                <a:cubicBezTo>
                  <a:pt x="26313" y="14281"/>
                  <a:pt x="26313" y="14219"/>
                  <a:pt x="26313" y="14156"/>
                </a:cubicBezTo>
                <a:cubicBezTo>
                  <a:pt x="26344" y="14094"/>
                  <a:pt x="26406" y="14094"/>
                  <a:pt x="26469" y="14094"/>
                </a:cubicBezTo>
                <a:cubicBezTo>
                  <a:pt x="26500" y="14094"/>
                  <a:pt x="26500" y="14156"/>
                  <a:pt x="26500" y="14188"/>
                </a:cubicBezTo>
                <a:cubicBezTo>
                  <a:pt x="26469" y="14219"/>
                  <a:pt x="26469" y="14250"/>
                  <a:pt x="26469" y="14281"/>
                </a:cubicBezTo>
                <a:cubicBezTo>
                  <a:pt x="26531" y="14281"/>
                  <a:pt x="26594" y="14281"/>
                  <a:pt x="26656" y="14281"/>
                </a:cubicBezTo>
                <a:cubicBezTo>
                  <a:pt x="26594" y="14406"/>
                  <a:pt x="26500" y="14375"/>
                  <a:pt x="26406" y="14375"/>
                </a:cubicBezTo>
                <a:close/>
                <a:moveTo>
                  <a:pt x="31406" y="5063"/>
                </a:moveTo>
                <a:cubicBezTo>
                  <a:pt x="31313" y="5156"/>
                  <a:pt x="31250" y="5281"/>
                  <a:pt x="31125" y="5375"/>
                </a:cubicBezTo>
                <a:cubicBezTo>
                  <a:pt x="31094" y="5156"/>
                  <a:pt x="31156" y="5031"/>
                  <a:pt x="31344" y="5000"/>
                </a:cubicBezTo>
                <a:cubicBezTo>
                  <a:pt x="31375" y="5000"/>
                  <a:pt x="31406" y="5000"/>
                  <a:pt x="31406" y="5031"/>
                </a:cubicBezTo>
                <a:cubicBezTo>
                  <a:pt x="31438" y="5031"/>
                  <a:pt x="31406" y="5063"/>
                  <a:pt x="31406" y="5063"/>
                </a:cubicBezTo>
                <a:close/>
                <a:moveTo>
                  <a:pt x="32188" y="8094"/>
                </a:moveTo>
                <a:cubicBezTo>
                  <a:pt x="32156" y="8094"/>
                  <a:pt x="32094" y="8063"/>
                  <a:pt x="32094" y="8000"/>
                </a:cubicBezTo>
                <a:cubicBezTo>
                  <a:pt x="32094" y="7969"/>
                  <a:pt x="32219" y="7844"/>
                  <a:pt x="32281" y="7844"/>
                </a:cubicBezTo>
                <a:cubicBezTo>
                  <a:pt x="32344" y="7844"/>
                  <a:pt x="32438" y="7906"/>
                  <a:pt x="32438" y="7969"/>
                </a:cubicBezTo>
                <a:cubicBezTo>
                  <a:pt x="32375" y="8031"/>
                  <a:pt x="32281" y="8094"/>
                  <a:pt x="32188" y="8094"/>
                </a:cubicBezTo>
                <a:close/>
              </a:path>
            </a:pathLst>
          </a:custGeom>
          <a:pattFill prst="smConfetti">
            <a:fgClr>
              <a:schemeClr val="bg1"/>
            </a:fgClr>
            <a:bgClr>
              <a:schemeClr val="bg1">
                <a:lumMod val="75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ru-RU" sz="400" b="1" dirty="0">
                <a:solidFill>
                  <a:schemeClr val="lt1"/>
                </a:solidFill>
              </a:defRPr>
            </a:lvl1pPr>
          </a:lstStyle>
          <a:p>
            <a:pPr lvl="0" algn="ctr"/>
            <a:endParaRPr lang="ru-RU"/>
          </a:p>
        </p:txBody>
      </p:sp>
      <p:sp>
        <p:nvSpPr>
          <p:cNvPr id="6" name="Заголовок 1">
            <a:extLst>
              <a:ext uri="{FF2B5EF4-FFF2-40B4-BE49-F238E27FC236}">
                <a16:creationId xmlns:a16="http://schemas.microsoft.com/office/drawing/2014/main" id="{B93E1014-7715-EE41-85FA-6020B7E3DFCB}"/>
              </a:ext>
            </a:extLst>
          </p:cNvPr>
          <p:cNvSpPr>
            <a:spLocks noGrp="1"/>
          </p:cNvSpPr>
          <p:nvPr>
            <p:ph type="title" hasCustomPrompt="1"/>
          </p:nvPr>
        </p:nvSpPr>
        <p:spPr>
          <a:xfrm>
            <a:off x="800856" y="4544995"/>
            <a:ext cx="4359101" cy="1583993"/>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7" name="Текст 3">
            <a:extLst>
              <a:ext uri="{FF2B5EF4-FFF2-40B4-BE49-F238E27FC236}">
                <a16:creationId xmlns:a16="http://schemas.microsoft.com/office/drawing/2014/main" id="{BD6F980D-10AD-2B43-8AB4-F1FE2F3CB0EB}"/>
              </a:ext>
            </a:extLst>
          </p:cNvPr>
          <p:cNvSpPr>
            <a:spLocks noGrp="1"/>
          </p:cNvSpPr>
          <p:nvPr>
            <p:ph type="body" sz="quarter" idx="14" hasCustomPrompt="1"/>
          </p:nvPr>
        </p:nvSpPr>
        <p:spPr>
          <a:xfrm>
            <a:off x="5916003" y="4544995"/>
            <a:ext cx="5507895" cy="1583993"/>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8" name="Freeform 19">
            <a:extLst>
              <a:ext uri="{FF2B5EF4-FFF2-40B4-BE49-F238E27FC236}">
                <a16:creationId xmlns:a16="http://schemas.microsoft.com/office/drawing/2014/main" id="{A4A0C7EC-2C7B-5844-AEC8-7A8670CA580B}"/>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grpSp>
        <p:nvGrpSpPr>
          <p:cNvPr id="9" name="Group 8">
            <a:extLst>
              <a:ext uri="{FF2B5EF4-FFF2-40B4-BE49-F238E27FC236}">
                <a16:creationId xmlns:a16="http://schemas.microsoft.com/office/drawing/2014/main" id="{0AB73500-D435-3B49-865C-4E3A63E22E2C}"/>
              </a:ext>
            </a:extLst>
          </p:cNvPr>
          <p:cNvGrpSpPr/>
          <p:nvPr userDrawn="1"/>
        </p:nvGrpSpPr>
        <p:grpSpPr>
          <a:xfrm>
            <a:off x="10542497" y="6562082"/>
            <a:ext cx="988377" cy="151143"/>
            <a:chOff x="931863" y="5418138"/>
            <a:chExt cx="2771774" cy="423862"/>
          </a:xfrm>
        </p:grpSpPr>
        <p:sp>
          <p:nvSpPr>
            <p:cNvPr id="10" name="Freeform 17">
              <a:extLst>
                <a:ext uri="{FF2B5EF4-FFF2-40B4-BE49-F238E27FC236}">
                  <a16:creationId xmlns:a16="http://schemas.microsoft.com/office/drawing/2014/main" id="{8D42676A-2694-1C4A-A644-5EBEE7027BDC}"/>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8">
              <a:extLst>
                <a:ext uri="{FF2B5EF4-FFF2-40B4-BE49-F238E27FC236}">
                  <a16:creationId xmlns:a16="http://schemas.microsoft.com/office/drawing/2014/main" id="{80F6D551-3C04-C444-BCDC-778215EA3E32}"/>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9">
              <a:extLst>
                <a:ext uri="{FF2B5EF4-FFF2-40B4-BE49-F238E27FC236}">
                  <a16:creationId xmlns:a16="http://schemas.microsoft.com/office/drawing/2014/main" id="{4EF0C6A5-DE6D-7948-B7A2-678BDA6C3F8D}"/>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0">
              <a:extLst>
                <a:ext uri="{FF2B5EF4-FFF2-40B4-BE49-F238E27FC236}">
                  <a16:creationId xmlns:a16="http://schemas.microsoft.com/office/drawing/2014/main" id="{08398B7D-6419-AE40-AEEA-A516893822D8}"/>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1">
              <a:extLst>
                <a:ext uri="{FF2B5EF4-FFF2-40B4-BE49-F238E27FC236}">
                  <a16:creationId xmlns:a16="http://schemas.microsoft.com/office/drawing/2014/main" id="{B55D3B3D-CBEC-2F42-AC5B-89BD88A24B1B}"/>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2">
              <a:extLst>
                <a:ext uri="{FF2B5EF4-FFF2-40B4-BE49-F238E27FC236}">
                  <a16:creationId xmlns:a16="http://schemas.microsoft.com/office/drawing/2014/main" id="{D12C278A-52F7-C24B-A4F2-1106CBE18823}"/>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3">
              <a:extLst>
                <a:ext uri="{FF2B5EF4-FFF2-40B4-BE49-F238E27FC236}">
                  <a16:creationId xmlns:a16="http://schemas.microsoft.com/office/drawing/2014/main" id="{87EAAB0D-5510-AF44-BAE6-64A8017439E1}"/>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4">
              <a:extLst>
                <a:ext uri="{FF2B5EF4-FFF2-40B4-BE49-F238E27FC236}">
                  <a16:creationId xmlns:a16="http://schemas.microsoft.com/office/drawing/2014/main" id="{A4A52635-5A0F-DB4A-ABCE-CF8E65A92CE6}"/>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5">
              <a:extLst>
                <a:ext uri="{FF2B5EF4-FFF2-40B4-BE49-F238E27FC236}">
                  <a16:creationId xmlns:a16="http://schemas.microsoft.com/office/drawing/2014/main" id="{4AD5FF97-D28B-1C49-BE3D-D04B988B563F}"/>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2971528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125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54.xml><?xml version="1.0" encoding="utf-8"?>
<p:sldLayout xmlns:a="http://schemas.openxmlformats.org/drawingml/2006/main" xmlns:r="http://schemas.openxmlformats.org/officeDocument/2006/relationships" xmlns:p="http://schemas.openxmlformats.org/presentationml/2006/main" userDrawn="1">
  <p:cSld name="381_Пользовательский макет">
    <p:spTree>
      <p:nvGrpSpPr>
        <p:cNvPr id="1" name=""/>
        <p:cNvGrpSpPr/>
        <p:nvPr/>
      </p:nvGrpSpPr>
      <p:grpSpPr>
        <a:xfrm>
          <a:off x="0" y="0"/>
          <a:ext cx="0" cy="0"/>
          <a:chOff x="0" y="0"/>
          <a:chExt cx="0" cy="0"/>
        </a:xfrm>
      </p:grpSpPr>
      <p:sp>
        <p:nvSpPr>
          <p:cNvPr id="5" name="Freeform 48">
            <a:extLst>
              <a:ext uri="{FF2B5EF4-FFF2-40B4-BE49-F238E27FC236}">
                <a16:creationId xmlns:a16="http://schemas.microsoft.com/office/drawing/2014/main" id="{75ED8754-013A-4746-99CA-BDEB1BA08F01}"/>
              </a:ext>
            </a:extLst>
          </p:cNvPr>
          <p:cNvSpPr>
            <a:spLocks noGrp="1" noEditPoints="1"/>
          </p:cNvSpPr>
          <p:nvPr>
            <p:ph type="pic" sz="quarter" idx="27"/>
          </p:nvPr>
        </p:nvSpPr>
        <p:spPr bwMode="auto">
          <a:xfrm>
            <a:off x="408108" y="513014"/>
            <a:ext cx="11303784" cy="3779982"/>
          </a:xfrm>
          <a:custGeom>
            <a:avLst/>
            <a:gdLst>
              <a:gd name="T0" fmla="*/ 10437 w 31906"/>
              <a:gd name="T1" fmla="*/ 12093 h 12781"/>
              <a:gd name="T2" fmla="*/ 12062 w 31906"/>
              <a:gd name="T3" fmla="*/ 11812 h 12781"/>
              <a:gd name="T4" fmla="*/ 30062 w 31906"/>
              <a:gd name="T5" fmla="*/ 8593 h 12781"/>
              <a:gd name="T6" fmla="*/ 29781 w 31906"/>
              <a:gd name="T7" fmla="*/ 7468 h 12781"/>
              <a:gd name="T8" fmla="*/ 29500 w 31906"/>
              <a:gd name="T9" fmla="*/ 7187 h 12781"/>
              <a:gd name="T10" fmla="*/ 29750 w 31906"/>
              <a:gd name="T11" fmla="*/ 5875 h 12781"/>
              <a:gd name="T12" fmla="*/ 30219 w 31906"/>
              <a:gd name="T13" fmla="*/ 5093 h 12781"/>
              <a:gd name="T14" fmla="*/ 31656 w 31906"/>
              <a:gd name="T15" fmla="*/ 3781 h 12781"/>
              <a:gd name="T16" fmla="*/ 30687 w 31906"/>
              <a:gd name="T17" fmla="*/ 3750 h 12781"/>
              <a:gd name="T18" fmla="*/ 30250 w 31906"/>
              <a:gd name="T19" fmla="*/ 3218 h 12781"/>
              <a:gd name="T20" fmla="*/ 28000 w 31906"/>
              <a:gd name="T21" fmla="*/ 3093 h 12781"/>
              <a:gd name="T22" fmla="*/ 28687 w 31906"/>
              <a:gd name="T23" fmla="*/ 2406 h 12781"/>
              <a:gd name="T24" fmla="*/ 27312 w 31906"/>
              <a:gd name="T25" fmla="*/ 2156 h 12781"/>
              <a:gd name="T26" fmla="*/ 27437 w 31906"/>
              <a:gd name="T27" fmla="*/ 1250 h 12781"/>
              <a:gd name="T28" fmla="*/ 26312 w 31906"/>
              <a:gd name="T29" fmla="*/ 812 h 12781"/>
              <a:gd name="T30" fmla="*/ 24281 w 31906"/>
              <a:gd name="T31" fmla="*/ 1062 h 12781"/>
              <a:gd name="T32" fmla="*/ 23219 w 31906"/>
              <a:gd name="T33" fmla="*/ 750 h 12781"/>
              <a:gd name="T34" fmla="*/ 22812 w 31906"/>
              <a:gd name="T35" fmla="*/ 156 h 12781"/>
              <a:gd name="T36" fmla="*/ 20437 w 31906"/>
              <a:gd name="T37" fmla="*/ 1000 h 12781"/>
              <a:gd name="T38" fmla="*/ 16906 w 31906"/>
              <a:gd name="T39" fmla="*/ 875 h 12781"/>
              <a:gd name="T40" fmla="*/ 17875 w 31906"/>
              <a:gd name="T41" fmla="*/ 312 h 12781"/>
              <a:gd name="T42" fmla="*/ 11437 w 31906"/>
              <a:gd name="T43" fmla="*/ 562 h 12781"/>
              <a:gd name="T44" fmla="*/ 2906 w 31906"/>
              <a:gd name="T45" fmla="*/ 3250 h 12781"/>
              <a:gd name="T46" fmla="*/ 2031 w 31906"/>
              <a:gd name="T47" fmla="*/ 5000 h 12781"/>
              <a:gd name="T48" fmla="*/ 219 w 31906"/>
              <a:gd name="T49" fmla="*/ 6843 h 12781"/>
              <a:gd name="T50" fmla="*/ 1344 w 31906"/>
              <a:gd name="T51" fmla="*/ 7500 h 12781"/>
              <a:gd name="T52" fmla="*/ 2375 w 31906"/>
              <a:gd name="T53" fmla="*/ 8593 h 12781"/>
              <a:gd name="T54" fmla="*/ 4219 w 31906"/>
              <a:gd name="T55" fmla="*/ 9031 h 12781"/>
              <a:gd name="T56" fmla="*/ 5500 w 31906"/>
              <a:gd name="T57" fmla="*/ 9343 h 12781"/>
              <a:gd name="T58" fmla="*/ 4719 w 31906"/>
              <a:gd name="T59" fmla="*/ 9843 h 12781"/>
              <a:gd name="T60" fmla="*/ 5156 w 31906"/>
              <a:gd name="T61" fmla="*/ 10437 h 12781"/>
              <a:gd name="T62" fmla="*/ 5313 w 31906"/>
              <a:gd name="T63" fmla="*/ 11000 h 12781"/>
              <a:gd name="T64" fmla="*/ 7906 w 31906"/>
              <a:gd name="T65" fmla="*/ 11156 h 12781"/>
              <a:gd name="T66" fmla="*/ 7156 w 31906"/>
              <a:gd name="T67" fmla="*/ 11968 h 12781"/>
              <a:gd name="T68" fmla="*/ 7437 w 31906"/>
              <a:gd name="T69" fmla="*/ 12468 h 12781"/>
              <a:gd name="T70" fmla="*/ 7281 w 31906"/>
              <a:gd name="T71" fmla="*/ 12593 h 12781"/>
              <a:gd name="T72" fmla="*/ 9094 w 31906"/>
              <a:gd name="T73" fmla="*/ 12156 h 12781"/>
              <a:gd name="T74" fmla="*/ 8750 w 31906"/>
              <a:gd name="T75" fmla="*/ 11875 h 12781"/>
              <a:gd name="T76" fmla="*/ 9062 w 31906"/>
              <a:gd name="T77" fmla="*/ 11718 h 12781"/>
              <a:gd name="T78" fmla="*/ 8969 w 31906"/>
              <a:gd name="T79" fmla="*/ 11125 h 12781"/>
              <a:gd name="T80" fmla="*/ 9219 w 31906"/>
              <a:gd name="T81" fmla="*/ 10937 h 12781"/>
              <a:gd name="T82" fmla="*/ 9844 w 31906"/>
              <a:gd name="T83" fmla="*/ 10875 h 12781"/>
              <a:gd name="T84" fmla="*/ 11375 w 31906"/>
              <a:gd name="T85" fmla="*/ 11406 h 12781"/>
              <a:gd name="T86" fmla="*/ 12281 w 31906"/>
              <a:gd name="T87" fmla="*/ 11625 h 12781"/>
              <a:gd name="T88" fmla="*/ 12656 w 31906"/>
              <a:gd name="T89" fmla="*/ 11750 h 12781"/>
              <a:gd name="T90" fmla="*/ 14344 w 31906"/>
              <a:gd name="T91" fmla="*/ 11312 h 12781"/>
              <a:gd name="T92" fmla="*/ 15094 w 31906"/>
              <a:gd name="T93" fmla="*/ 11062 h 12781"/>
              <a:gd name="T94" fmla="*/ 16344 w 31906"/>
              <a:gd name="T95" fmla="*/ 10875 h 12781"/>
              <a:gd name="T96" fmla="*/ 17719 w 31906"/>
              <a:gd name="T97" fmla="*/ 10593 h 12781"/>
              <a:gd name="T98" fmla="*/ 18094 w 31906"/>
              <a:gd name="T99" fmla="*/ 10687 h 12781"/>
              <a:gd name="T100" fmla="*/ 21719 w 31906"/>
              <a:gd name="T101" fmla="*/ 11031 h 12781"/>
              <a:gd name="T102" fmla="*/ 28469 w 31906"/>
              <a:gd name="T103" fmla="*/ 9687 h 12781"/>
              <a:gd name="T104" fmla="*/ 30250 w 31906"/>
              <a:gd name="T105" fmla="*/ 9125 h 12781"/>
              <a:gd name="T106" fmla="*/ 3375 w 31906"/>
              <a:gd name="T107" fmla="*/ 9375 h 12781"/>
              <a:gd name="T108" fmla="*/ 17312 w 31906"/>
              <a:gd name="T109" fmla="*/ 10968 h 12781"/>
              <a:gd name="T110" fmla="*/ 15969 w 31906"/>
              <a:gd name="T111" fmla="*/ 11468 h 12781"/>
              <a:gd name="T112" fmla="*/ 4719 w 31906"/>
              <a:gd name="T113" fmla="*/ 9468 h 12781"/>
              <a:gd name="T114" fmla="*/ 4438 w 31906"/>
              <a:gd name="T115" fmla="*/ 9750 h 12781"/>
              <a:gd name="T116" fmla="*/ 28687 w 31906"/>
              <a:gd name="T117" fmla="*/ 3156 h 12781"/>
              <a:gd name="T118" fmla="*/ 29625 w 31906"/>
              <a:gd name="T119" fmla="*/ 9593 h 12781"/>
              <a:gd name="T120" fmla="*/ 30562 w 31906"/>
              <a:gd name="T121" fmla="*/ 9250 h 12781"/>
              <a:gd name="T122" fmla="*/ 28812 w 31906"/>
              <a:gd name="T123" fmla="*/ 9781 h 127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906" h="12781">
                <a:moveTo>
                  <a:pt x="11937" y="11812"/>
                </a:moveTo>
                <a:cubicBezTo>
                  <a:pt x="11844" y="11812"/>
                  <a:pt x="11750" y="11843"/>
                  <a:pt x="11656" y="11843"/>
                </a:cubicBezTo>
                <a:cubicBezTo>
                  <a:pt x="11625" y="11875"/>
                  <a:pt x="11594" y="11875"/>
                  <a:pt x="11562" y="11906"/>
                </a:cubicBezTo>
                <a:cubicBezTo>
                  <a:pt x="11500" y="11906"/>
                  <a:pt x="11437" y="11968"/>
                  <a:pt x="11375" y="11968"/>
                </a:cubicBezTo>
                <a:cubicBezTo>
                  <a:pt x="11375" y="11968"/>
                  <a:pt x="11375" y="11968"/>
                  <a:pt x="11344" y="11968"/>
                </a:cubicBezTo>
                <a:cubicBezTo>
                  <a:pt x="11344" y="11937"/>
                  <a:pt x="11344" y="11937"/>
                  <a:pt x="11312" y="11937"/>
                </a:cubicBezTo>
                <a:cubicBezTo>
                  <a:pt x="11312" y="11937"/>
                  <a:pt x="11312" y="11937"/>
                  <a:pt x="11312" y="11937"/>
                </a:cubicBezTo>
                <a:cubicBezTo>
                  <a:pt x="11312" y="11937"/>
                  <a:pt x="11312" y="11937"/>
                  <a:pt x="11312" y="11937"/>
                </a:cubicBezTo>
                <a:cubicBezTo>
                  <a:pt x="11312" y="11937"/>
                  <a:pt x="11281" y="11906"/>
                  <a:pt x="11281" y="11906"/>
                </a:cubicBezTo>
                <a:cubicBezTo>
                  <a:pt x="11250" y="11906"/>
                  <a:pt x="11250" y="11937"/>
                  <a:pt x="11250" y="11937"/>
                </a:cubicBezTo>
                <a:cubicBezTo>
                  <a:pt x="11250" y="11937"/>
                  <a:pt x="11250" y="11937"/>
                  <a:pt x="11250" y="11968"/>
                </a:cubicBezTo>
                <a:cubicBezTo>
                  <a:pt x="11250" y="11968"/>
                  <a:pt x="11250" y="11968"/>
                  <a:pt x="11250" y="11968"/>
                </a:cubicBezTo>
                <a:cubicBezTo>
                  <a:pt x="11250" y="11968"/>
                  <a:pt x="11250" y="11968"/>
                  <a:pt x="11250" y="11968"/>
                </a:cubicBezTo>
                <a:cubicBezTo>
                  <a:pt x="11250" y="11968"/>
                  <a:pt x="11250" y="11968"/>
                  <a:pt x="11250" y="11968"/>
                </a:cubicBezTo>
                <a:cubicBezTo>
                  <a:pt x="11250" y="11968"/>
                  <a:pt x="11219" y="11968"/>
                  <a:pt x="11219" y="12000"/>
                </a:cubicBezTo>
                <a:cubicBezTo>
                  <a:pt x="11219" y="12000"/>
                  <a:pt x="11219" y="12000"/>
                  <a:pt x="11219" y="12000"/>
                </a:cubicBezTo>
                <a:cubicBezTo>
                  <a:pt x="11219" y="12000"/>
                  <a:pt x="11219" y="12000"/>
                  <a:pt x="11219" y="12000"/>
                </a:cubicBezTo>
                <a:cubicBezTo>
                  <a:pt x="11219" y="12000"/>
                  <a:pt x="11219" y="12000"/>
                  <a:pt x="11219" y="12000"/>
                </a:cubicBezTo>
                <a:cubicBezTo>
                  <a:pt x="11094" y="12000"/>
                  <a:pt x="10969" y="12000"/>
                  <a:pt x="10875" y="12000"/>
                </a:cubicBezTo>
                <a:cubicBezTo>
                  <a:pt x="10844" y="12000"/>
                  <a:pt x="10844" y="12000"/>
                  <a:pt x="10844" y="11968"/>
                </a:cubicBezTo>
                <a:cubicBezTo>
                  <a:pt x="10844" y="11968"/>
                  <a:pt x="10844" y="11968"/>
                  <a:pt x="10844" y="11968"/>
                </a:cubicBezTo>
                <a:cubicBezTo>
                  <a:pt x="10812" y="11937"/>
                  <a:pt x="10812" y="11937"/>
                  <a:pt x="10812" y="11937"/>
                </a:cubicBezTo>
                <a:cubicBezTo>
                  <a:pt x="10812" y="11937"/>
                  <a:pt x="10812" y="11937"/>
                  <a:pt x="10812" y="11937"/>
                </a:cubicBezTo>
                <a:cubicBezTo>
                  <a:pt x="10812" y="11937"/>
                  <a:pt x="10812" y="11937"/>
                  <a:pt x="10812" y="11937"/>
                </a:cubicBezTo>
                <a:cubicBezTo>
                  <a:pt x="10781" y="11937"/>
                  <a:pt x="10781" y="11937"/>
                  <a:pt x="10781" y="11937"/>
                </a:cubicBezTo>
                <a:cubicBezTo>
                  <a:pt x="10781" y="11937"/>
                  <a:pt x="10781" y="11937"/>
                  <a:pt x="10781" y="11968"/>
                </a:cubicBezTo>
                <a:cubicBezTo>
                  <a:pt x="10781" y="11968"/>
                  <a:pt x="10781" y="11968"/>
                  <a:pt x="10781" y="11968"/>
                </a:cubicBezTo>
                <a:cubicBezTo>
                  <a:pt x="10750" y="11968"/>
                  <a:pt x="10719" y="11968"/>
                  <a:pt x="10687" y="12000"/>
                </a:cubicBezTo>
                <a:cubicBezTo>
                  <a:pt x="10656" y="12000"/>
                  <a:pt x="10625" y="12000"/>
                  <a:pt x="10594" y="12031"/>
                </a:cubicBezTo>
                <a:cubicBezTo>
                  <a:pt x="10562" y="12062"/>
                  <a:pt x="10500" y="12093"/>
                  <a:pt x="10437" y="12093"/>
                </a:cubicBezTo>
                <a:cubicBezTo>
                  <a:pt x="10437" y="12093"/>
                  <a:pt x="10406" y="12093"/>
                  <a:pt x="10406" y="12093"/>
                </a:cubicBezTo>
                <a:cubicBezTo>
                  <a:pt x="10375" y="12093"/>
                  <a:pt x="10344" y="12093"/>
                  <a:pt x="10312" y="12093"/>
                </a:cubicBezTo>
                <a:cubicBezTo>
                  <a:pt x="10312" y="12093"/>
                  <a:pt x="10312" y="12093"/>
                  <a:pt x="10281" y="12093"/>
                </a:cubicBezTo>
                <a:cubicBezTo>
                  <a:pt x="10281" y="12062"/>
                  <a:pt x="10281" y="12062"/>
                  <a:pt x="10250" y="12062"/>
                </a:cubicBezTo>
                <a:cubicBezTo>
                  <a:pt x="10250" y="12062"/>
                  <a:pt x="10219" y="12031"/>
                  <a:pt x="10219" y="12031"/>
                </a:cubicBezTo>
                <a:cubicBezTo>
                  <a:pt x="10219" y="12031"/>
                  <a:pt x="10187" y="12031"/>
                  <a:pt x="10187" y="12031"/>
                </a:cubicBezTo>
                <a:cubicBezTo>
                  <a:pt x="10187" y="12031"/>
                  <a:pt x="10187" y="12031"/>
                  <a:pt x="10156" y="12031"/>
                </a:cubicBezTo>
                <a:cubicBezTo>
                  <a:pt x="10156" y="12031"/>
                  <a:pt x="10156" y="12062"/>
                  <a:pt x="10156" y="12062"/>
                </a:cubicBezTo>
                <a:cubicBezTo>
                  <a:pt x="10156" y="12062"/>
                  <a:pt x="10125" y="12062"/>
                  <a:pt x="10125" y="12062"/>
                </a:cubicBezTo>
                <a:cubicBezTo>
                  <a:pt x="10125" y="12062"/>
                  <a:pt x="10125" y="12093"/>
                  <a:pt x="10125" y="12093"/>
                </a:cubicBezTo>
                <a:cubicBezTo>
                  <a:pt x="10094" y="12093"/>
                  <a:pt x="10094" y="12125"/>
                  <a:pt x="10094" y="12125"/>
                </a:cubicBezTo>
                <a:cubicBezTo>
                  <a:pt x="10125" y="12156"/>
                  <a:pt x="10125" y="12156"/>
                  <a:pt x="10125" y="12156"/>
                </a:cubicBezTo>
                <a:cubicBezTo>
                  <a:pt x="10156" y="12156"/>
                  <a:pt x="10187" y="12156"/>
                  <a:pt x="10187" y="12156"/>
                </a:cubicBezTo>
                <a:cubicBezTo>
                  <a:pt x="10219" y="12156"/>
                  <a:pt x="10219" y="12156"/>
                  <a:pt x="10219" y="12156"/>
                </a:cubicBezTo>
                <a:cubicBezTo>
                  <a:pt x="10312" y="12156"/>
                  <a:pt x="10406" y="12156"/>
                  <a:pt x="10500" y="12156"/>
                </a:cubicBezTo>
                <a:cubicBezTo>
                  <a:pt x="10500" y="12125"/>
                  <a:pt x="10531" y="12125"/>
                  <a:pt x="10562" y="12125"/>
                </a:cubicBezTo>
                <a:cubicBezTo>
                  <a:pt x="10594" y="12125"/>
                  <a:pt x="10594" y="12125"/>
                  <a:pt x="10594" y="12125"/>
                </a:cubicBezTo>
                <a:cubicBezTo>
                  <a:pt x="10625" y="12093"/>
                  <a:pt x="10656" y="12093"/>
                  <a:pt x="10656" y="12093"/>
                </a:cubicBezTo>
                <a:cubicBezTo>
                  <a:pt x="10687" y="12093"/>
                  <a:pt x="10719" y="12093"/>
                  <a:pt x="10719" y="12093"/>
                </a:cubicBezTo>
                <a:cubicBezTo>
                  <a:pt x="10750" y="12093"/>
                  <a:pt x="10750" y="12093"/>
                  <a:pt x="10750" y="12093"/>
                </a:cubicBezTo>
                <a:cubicBezTo>
                  <a:pt x="10844" y="12093"/>
                  <a:pt x="10906" y="12093"/>
                  <a:pt x="10969" y="12062"/>
                </a:cubicBezTo>
                <a:cubicBezTo>
                  <a:pt x="11031" y="12062"/>
                  <a:pt x="11062" y="12062"/>
                  <a:pt x="11094" y="12062"/>
                </a:cubicBezTo>
                <a:cubicBezTo>
                  <a:pt x="11219" y="12062"/>
                  <a:pt x="11344" y="12031"/>
                  <a:pt x="11437" y="12000"/>
                </a:cubicBezTo>
                <a:cubicBezTo>
                  <a:pt x="11469" y="12000"/>
                  <a:pt x="11469" y="12000"/>
                  <a:pt x="11500" y="12000"/>
                </a:cubicBezTo>
                <a:cubicBezTo>
                  <a:pt x="11562" y="11968"/>
                  <a:pt x="11594" y="11968"/>
                  <a:pt x="11656" y="11968"/>
                </a:cubicBezTo>
                <a:cubicBezTo>
                  <a:pt x="11719" y="11937"/>
                  <a:pt x="11781" y="11937"/>
                  <a:pt x="11844" y="11937"/>
                </a:cubicBezTo>
                <a:cubicBezTo>
                  <a:pt x="11844" y="11937"/>
                  <a:pt x="11875" y="11937"/>
                  <a:pt x="11875" y="11937"/>
                </a:cubicBezTo>
                <a:cubicBezTo>
                  <a:pt x="11906" y="11937"/>
                  <a:pt x="11906" y="11937"/>
                  <a:pt x="11937" y="11937"/>
                </a:cubicBezTo>
                <a:cubicBezTo>
                  <a:pt x="11969" y="11937"/>
                  <a:pt x="12031" y="11937"/>
                  <a:pt x="12031" y="11906"/>
                </a:cubicBezTo>
                <a:cubicBezTo>
                  <a:pt x="12062" y="11875"/>
                  <a:pt x="12062" y="11843"/>
                  <a:pt x="12062" y="11812"/>
                </a:cubicBezTo>
                <a:cubicBezTo>
                  <a:pt x="12031" y="11812"/>
                  <a:pt x="12031" y="11812"/>
                  <a:pt x="12000" y="11812"/>
                </a:cubicBezTo>
                <a:cubicBezTo>
                  <a:pt x="11969" y="11812"/>
                  <a:pt x="11937" y="11812"/>
                  <a:pt x="11937" y="11812"/>
                </a:cubicBezTo>
                <a:close/>
                <a:moveTo>
                  <a:pt x="31906" y="9156"/>
                </a:moveTo>
                <a:cubicBezTo>
                  <a:pt x="31875" y="9125"/>
                  <a:pt x="31844" y="9125"/>
                  <a:pt x="31812" y="9125"/>
                </a:cubicBezTo>
                <a:cubicBezTo>
                  <a:pt x="31812" y="9125"/>
                  <a:pt x="31812" y="9125"/>
                  <a:pt x="31781" y="9125"/>
                </a:cubicBezTo>
                <a:cubicBezTo>
                  <a:pt x="31781" y="9125"/>
                  <a:pt x="31781" y="9125"/>
                  <a:pt x="31750" y="9125"/>
                </a:cubicBezTo>
                <a:cubicBezTo>
                  <a:pt x="31750" y="9125"/>
                  <a:pt x="31750" y="9125"/>
                  <a:pt x="31719" y="9125"/>
                </a:cubicBezTo>
                <a:cubicBezTo>
                  <a:pt x="31719" y="9125"/>
                  <a:pt x="31719" y="9125"/>
                  <a:pt x="31687" y="9125"/>
                </a:cubicBezTo>
                <a:cubicBezTo>
                  <a:pt x="31687" y="9125"/>
                  <a:pt x="31687" y="9125"/>
                  <a:pt x="31687" y="9125"/>
                </a:cubicBezTo>
                <a:cubicBezTo>
                  <a:pt x="31656" y="9125"/>
                  <a:pt x="31656" y="9125"/>
                  <a:pt x="31625" y="9156"/>
                </a:cubicBezTo>
                <a:cubicBezTo>
                  <a:pt x="31625" y="9156"/>
                  <a:pt x="31625" y="9156"/>
                  <a:pt x="31625" y="9187"/>
                </a:cubicBezTo>
                <a:cubicBezTo>
                  <a:pt x="31625" y="9187"/>
                  <a:pt x="31625" y="9187"/>
                  <a:pt x="31656" y="9218"/>
                </a:cubicBezTo>
                <a:cubicBezTo>
                  <a:pt x="31687" y="9218"/>
                  <a:pt x="31750" y="9218"/>
                  <a:pt x="31781" y="9218"/>
                </a:cubicBezTo>
                <a:cubicBezTo>
                  <a:pt x="31812" y="9218"/>
                  <a:pt x="31906" y="9250"/>
                  <a:pt x="31906" y="9187"/>
                </a:cubicBezTo>
                <a:cubicBezTo>
                  <a:pt x="31906" y="9187"/>
                  <a:pt x="31906" y="9156"/>
                  <a:pt x="31906" y="9156"/>
                </a:cubicBezTo>
                <a:close/>
                <a:moveTo>
                  <a:pt x="31250" y="9062"/>
                </a:moveTo>
                <a:cubicBezTo>
                  <a:pt x="31156" y="9031"/>
                  <a:pt x="31062" y="9062"/>
                  <a:pt x="31000" y="9000"/>
                </a:cubicBezTo>
                <a:cubicBezTo>
                  <a:pt x="31000" y="8968"/>
                  <a:pt x="31031" y="8968"/>
                  <a:pt x="31062" y="8968"/>
                </a:cubicBezTo>
                <a:cubicBezTo>
                  <a:pt x="31062" y="8968"/>
                  <a:pt x="31094" y="8968"/>
                  <a:pt x="31094" y="8937"/>
                </a:cubicBezTo>
                <a:cubicBezTo>
                  <a:pt x="31094" y="8937"/>
                  <a:pt x="31094" y="8937"/>
                  <a:pt x="31094" y="8906"/>
                </a:cubicBezTo>
                <a:cubicBezTo>
                  <a:pt x="31031" y="8906"/>
                  <a:pt x="30937" y="8906"/>
                  <a:pt x="30875" y="8906"/>
                </a:cubicBezTo>
                <a:cubicBezTo>
                  <a:pt x="30750" y="8875"/>
                  <a:pt x="30594" y="8875"/>
                  <a:pt x="30437" y="8875"/>
                </a:cubicBezTo>
                <a:cubicBezTo>
                  <a:pt x="30375" y="8875"/>
                  <a:pt x="30312" y="8875"/>
                  <a:pt x="30219" y="8875"/>
                </a:cubicBezTo>
                <a:cubicBezTo>
                  <a:pt x="30125" y="8875"/>
                  <a:pt x="30000" y="8843"/>
                  <a:pt x="29875" y="8906"/>
                </a:cubicBezTo>
                <a:cubicBezTo>
                  <a:pt x="29875" y="8906"/>
                  <a:pt x="29844" y="8906"/>
                  <a:pt x="29812" y="8906"/>
                </a:cubicBezTo>
                <a:cubicBezTo>
                  <a:pt x="29781" y="8906"/>
                  <a:pt x="29781" y="8906"/>
                  <a:pt x="29750" y="8906"/>
                </a:cubicBezTo>
                <a:cubicBezTo>
                  <a:pt x="29750" y="8875"/>
                  <a:pt x="29750" y="8875"/>
                  <a:pt x="29750" y="8875"/>
                </a:cubicBezTo>
                <a:cubicBezTo>
                  <a:pt x="29812" y="8843"/>
                  <a:pt x="29906" y="8812"/>
                  <a:pt x="29969" y="8781"/>
                </a:cubicBezTo>
                <a:cubicBezTo>
                  <a:pt x="30000" y="8750"/>
                  <a:pt x="30062" y="8687"/>
                  <a:pt x="30062" y="8625"/>
                </a:cubicBezTo>
                <a:cubicBezTo>
                  <a:pt x="30062" y="8625"/>
                  <a:pt x="30062" y="8593"/>
                  <a:pt x="30062" y="8593"/>
                </a:cubicBezTo>
                <a:cubicBezTo>
                  <a:pt x="30062" y="8562"/>
                  <a:pt x="30062" y="8531"/>
                  <a:pt x="30094" y="8531"/>
                </a:cubicBezTo>
                <a:cubicBezTo>
                  <a:pt x="30125" y="8468"/>
                  <a:pt x="30219" y="8437"/>
                  <a:pt x="30312" y="8437"/>
                </a:cubicBezTo>
                <a:cubicBezTo>
                  <a:pt x="30344" y="8437"/>
                  <a:pt x="30344" y="8437"/>
                  <a:pt x="30375" y="8437"/>
                </a:cubicBezTo>
                <a:cubicBezTo>
                  <a:pt x="30406" y="8437"/>
                  <a:pt x="30406" y="8406"/>
                  <a:pt x="30437" y="8406"/>
                </a:cubicBezTo>
                <a:cubicBezTo>
                  <a:pt x="30437" y="8375"/>
                  <a:pt x="30437" y="8375"/>
                  <a:pt x="30437" y="8375"/>
                </a:cubicBezTo>
                <a:cubicBezTo>
                  <a:pt x="30344" y="8312"/>
                  <a:pt x="30344" y="8218"/>
                  <a:pt x="30281" y="8156"/>
                </a:cubicBezTo>
                <a:cubicBezTo>
                  <a:pt x="30250" y="8156"/>
                  <a:pt x="30250" y="8125"/>
                  <a:pt x="30219" y="8093"/>
                </a:cubicBezTo>
                <a:cubicBezTo>
                  <a:pt x="30187" y="8093"/>
                  <a:pt x="30125" y="8062"/>
                  <a:pt x="30062" y="8062"/>
                </a:cubicBezTo>
                <a:cubicBezTo>
                  <a:pt x="30000" y="8062"/>
                  <a:pt x="29937" y="8062"/>
                  <a:pt x="29906" y="8062"/>
                </a:cubicBezTo>
                <a:cubicBezTo>
                  <a:pt x="29844" y="8031"/>
                  <a:pt x="29812" y="8031"/>
                  <a:pt x="29750" y="8031"/>
                </a:cubicBezTo>
                <a:cubicBezTo>
                  <a:pt x="29719" y="8031"/>
                  <a:pt x="29656" y="8031"/>
                  <a:pt x="29594" y="8031"/>
                </a:cubicBezTo>
                <a:cubicBezTo>
                  <a:pt x="29500" y="8000"/>
                  <a:pt x="29406" y="8000"/>
                  <a:pt x="29312" y="8000"/>
                </a:cubicBezTo>
                <a:cubicBezTo>
                  <a:pt x="29125" y="8000"/>
                  <a:pt x="28906" y="8000"/>
                  <a:pt x="28719" y="7968"/>
                </a:cubicBezTo>
                <a:cubicBezTo>
                  <a:pt x="28687" y="7968"/>
                  <a:pt x="28656" y="7968"/>
                  <a:pt x="28625" y="7968"/>
                </a:cubicBezTo>
                <a:cubicBezTo>
                  <a:pt x="28625" y="7968"/>
                  <a:pt x="28594" y="7968"/>
                  <a:pt x="28594" y="7968"/>
                </a:cubicBezTo>
                <a:cubicBezTo>
                  <a:pt x="28562" y="7937"/>
                  <a:pt x="28594" y="7937"/>
                  <a:pt x="28625" y="7906"/>
                </a:cubicBezTo>
                <a:cubicBezTo>
                  <a:pt x="28625" y="7875"/>
                  <a:pt x="28625" y="7875"/>
                  <a:pt x="28656" y="7875"/>
                </a:cubicBezTo>
                <a:cubicBezTo>
                  <a:pt x="28687" y="7812"/>
                  <a:pt x="28781" y="7750"/>
                  <a:pt x="28656" y="7687"/>
                </a:cubicBezTo>
                <a:cubicBezTo>
                  <a:pt x="28656" y="7687"/>
                  <a:pt x="28625" y="7687"/>
                  <a:pt x="28625" y="7687"/>
                </a:cubicBezTo>
                <a:cubicBezTo>
                  <a:pt x="28594" y="7687"/>
                  <a:pt x="28562" y="7687"/>
                  <a:pt x="28562" y="7656"/>
                </a:cubicBezTo>
                <a:cubicBezTo>
                  <a:pt x="28562" y="7656"/>
                  <a:pt x="28562" y="7656"/>
                  <a:pt x="28562" y="7656"/>
                </a:cubicBezTo>
                <a:cubicBezTo>
                  <a:pt x="28562" y="7625"/>
                  <a:pt x="28594" y="7625"/>
                  <a:pt x="28625" y="7593"/>
                </a:cubicBezTo>
                <a:cubicBezTo>
                  <a:pt x="28625" y="7593"/>
                  <a:pt x="28656" y="7593"/>
                  <a:pt x="28656" y="7593"/>
                </a:cubicBezTo>
                <a:cubicBezTo>
                  <a:pt x="28687" y="7593"/>
                  <a:pt x="28719" y="7625"/>
                  <a:pt x="28750" y="7625"/>
                </a:cubicBezTo>
                <a:cubicBezTo>
                  <a:pt x="28750" y="7656"/>
                  <a:pt x="28781" y="7656"/>
                  <a:pt x="28781" y="7656"/>
                </a:cubicBezTo>
                <a:cubicBezTo>
                  <a:pt x="28812" y="7687"/>
                  <a:pt x="28844" y="7687"/>
                  <a:pt x="28906" y="7687"/>
                </a:cubicBezTo>
                <a:cubicBezTo>
                  <a:pt x="28906" y="7687"/>
                  <a:pt x="28906" y="7687"/>
                  <a:pt x="28937" y="7687"/>
                </a:cubicBezTo>
                <a:cubicBezTo>
                  <a:pt x="29125" y="7687"/>
                  <a:pt x="29312" y="7656"/>
                  <a:pt x="29469" y="7593"/>
                </a:cubicBezTo>
                <a:cubicBezTo>
                  <a:pt x="29531" y="7562"/>
                  <a:pt x="29625" y="7531"/>
                  <a:pt x="29687" y="7500"/>
                </a:cubicBezTo>
                <a:cubicBezTo>
                  <a:pt x="29719" y="7500"/>
                  <a:pt x="29750" y="7468"/>
                  <a:pt x="29781" y="7468"/>
                </a:cubicBezTo>
                <a:cubicBezTo>
                  <a:pt x="29781" y="7468"/>
                  <a:pt x="29750" y="7468"/>
                  <a:pt x="29719" y="7468"/>
                </a:cubicBezTo>
                <a:cubicBezTo>
                  <a:pt x="29656" y="7468"/>
                  <a:pt x="29562" y="7437"/>
                  <a:pt x="29531" y="7437"/>
                </a:cubicBezTo>
                <a:cubicBezTo>
                  <a:pt x="29469" y="7437"/>
                  <a:pt x="29437" y="7437"/>
                  <a:pt x="29437" y="7468"/>
                </a:cubicBezTo>
                <a:cubicBezTo>
                  <a:pt x="29344" y="7562"/>
                  <a:pt x="29219" y="7562"/>
                  <a:pt x="29125" y="7562"/>
                </a:cubicBezTo>
                <a:cubicBezTo>
                  <a:pt x="29094" y="7562"/>
                  <a:pt x="29062" y="7562"/>
                  <a:pt x="29031" y="7562"/>
                </a:cubicBezTo>
                <a:cubicBezTo>
                  <a:pt x="29031" y="7562"/>
                  <a:pt x="29031" y="7562"/>
                  <a:pt x="29000" y="7562"/>
                </a:cubicBezTo>
                <a:cubicBezTo>
                  <a:pt x="28969" y="7562"/>
                  <a:pt x="28937" y="7562"/>
                  <a:pt x="28906" y="7562"/>
                </a:cubicBezTo>
                <a:cubicBezTo>
                  <a:pt x="28906" y="7562"/>
                  <a:pt x="28875" y="7562"/>
                  <a:pt x="28875" y="7562"/>
                </a:cubicBezTo>
                <a:cubicBezTo>
                  <a:pt x="28812" y="7562"/>
                  <a:pt x="28781" y="7531"/>
                  <a:pt x="28750" y="7500"/>
                </a:cubicBezTo>
                <a:cubicBezTo>
                  <a:pt x="28750" y="7468"/>
                  <a:pt x="28750" y="7468"/>
                  <a:pt x="28750" y="7468"/>
                </a:cubicBezTo>
                <a:cubicBezTo>
                  <a:pt x="28781" y="7437"/>
                  <a:pt x="28781" y="7437"/>
                  <a:pt x="28812" y="7437"/>
                </a:cubicBezTo>
                <a:cubicBezTo>
                  <a:pt x="28844" y="7437"/>
                  <a:pt x="28844" y="7437"/>
                  <a:pt x="28875" y="7437"/>
                </a:cubicBezTo>
                <a:cubicBezTo>
                  <a:pt x="28875" y="7437"/>
                  <a:pt x="28906" y="7437"/>
                  <a:pt x="28906" y="7437"/>
                </a:cubicBezTo>
                <a:cubicBezTo>
                  <a:pt x="28969" y="7406"/>
                  <a:pt x="29000" y="7406"/>
                  <a:pt x="29062" y="7406"/>
                </a:cubicBezTo>
                <a:cubicBezTo>
                  <a:pt x="29062" y="7406"/>
                  <a:pt x="29062" y="7406"/>
                  <a:pt x="29062" y="7406"/>
                </a:cubicBezTo>
                <a:cubicBezTo>
                  <a:pt x="29094" y="7406"/>
                  <a:pt x="29094" y="7406"/>
                  <a:pt x="29125" y="7406"/>
                </a:cubicBezTo>
                <a:cubicBezTo>
                  <a:pt x="29125" y="7406"/>
                  <a:pt x="29156" y="7406"/>
                  <a:pt x="29156" y="7406"/>
                </a:cubicBezTo>
                <a:cubicBezTo>
                  <a:pt x="29187" y="7406"/>
                  <a:pt x="29219" y="7406"/>
                  <a:pt x="29250" y="7406"/>
                </a:cubicBezTo>
                <a:cubicBezTo>
                  <a:pt x="29250" y="7375"/>
                  <a:pt x="29281" y="7375"/>
                  <a:pt x="29281" y="7343"/>
                </a:cubicBezTo>
                <a:cubicBezTo>
                  <a:pt x="29312" y="7343"/>
                  <a:pt x="29312" y="7343"/>
                  <a:pt x="29344" y="7343"/>
                </a:cubicBezTo>
                <a:cubicBezTo>
                  <a:pt x="29375" y="7343"/>
                  <a:pt x="29406" y="7343"/>
                  <a:pt x="29437" y="7343"/>
                </a:cubicBezTo>
                <a:cubicBezTo>
                  <a:pt x="29469" y="7343"/>
                  <a:pt x="29500" y="7343"/>
                  <a:pt x="29531" y="7375"/>
                </a:cubicBezTo>
                <a:cubicBezTo>
                  <a:pt x="29562" y="7406"/>
                  <a:pt x="29562" y="7406"/>
                  <a:pt x="29562" y="7375"/>
                </a:cubicBezTo>
                <a:cubicBezTo>
                  <a:pt x="29594" y="7375"/>
                  <a:pt x="29594" y="7343"/>
                  <a:pt x="29594" y="7343"/>
                </a:cubicBezTo>
                <a:cubicBezTo>
                  <a:pt x="29625" y="7343"/>
                  <a:pt x="29656" y="7312"/>
                  <a:pt x="29656" y="7281"/>
                </a:cubicBezTo>
                <a:cubicBezTo>
                  <a:pt x="29656" y="7281"/>
                  <a:pt x="29656" y="7250"/>
                  <a:pt x="29656" y="7250"/>
                </a:cubicBezTo>
                <a:cubicBezTo>
                  <a:pt x="29656" y="7250"/>
                  <a:pt x="29625" y="7250"/>
                  <a:pt x="29625" y="7218"/>
                </a:cubicBezTo>
                <a:cubicBezTo>
                  <a:pt x="29625" y="7218"/>
                  <a:pt x="29594" y="7218"/>
                  <a:pt x="29594" y="7187"/>
                </a:cubicBezTo>
                <a:cubicBezTo>
                  <a:pt x="29562" y="7187"/>
                  <a:pt x="29562" y="7187"/>
                  <a:pt x="29531" y="7187"/>
                </a:cubicBezTo>
                <a:cubicBezTo>
                  <a:pt x="29531" y="7187"/>
                  <a:pt x="29500" y="7187"/>
                  <a:pt x="29500" y="7187"/>
                </a:cubicBezTo>
                <a:cubicBezTo>
                  <a:pt x="29469" y="7187"/>
                  <a:pt x="29437" y="7187"/>
                  <a:pt x="29406" y="7187"/>
                </a:cubicBezTo>
                <a:cubicBezTo>
                  <a:pt x="29406" y="7156"/>
                  <a:pt x="29406" y="7125"/>
                  <a:pt x="29406" y="7093"/>
                </a:cubicBezTo>
                <a:cubicBezTo>
                  <a:pt x="29406" y="7093"/>
                  <a:pt x="29375" y="7062"/>
                  <a:pt x="29344" y="7031"/>
                </a:cubicBezTo>
                <a:cubicBezTo>
                  <a:pt x="29312" y="7031"/>
                  <a:pt x="29312" y="7000"/>
                  <a:pt x="29281" y="7000"/>
                </a:cubicBezTo>
                <a:cubicBezTo>
                  <a:pt x="29281" y="6968"/>
                  <a:pt x="29312" y="6968"/>
                  <a:pt x="29344" y="6968"/>
                </a:cubicBezTo>
                <a:cubicBezTo>
                  <a:pt x="29344" y="6968"/>
                  <a:pt x="29344" y="6968"/>
                  <a:pt x="29375" y="6968"/>
                </a:cubicBezTo>
                <a:cubicBezTo>
                  <a:pt x="29406" y="6968"/>
                  <a:pt x="29437" y="6968"/>
                  <a:pt x="29437" y="6937"/>
                </a:cubicBezTo>
                <a:cubicBezTo>
                  <a:pt x="29437" y="6906"/>
                  <a:pt x="29437" y="6906"/>
                  <a:pt x="29406" y="6906"/>
                </a:cubicBezTo>
                <a:cubicBezTo>
                  <a:pt x="29375" y="6875"/>
                  <a:pt x="29312" y="6875"/>
                  <a:pt x="29281" y="6843"/>
                </a:cubicBezTo>
                <a:cubicBezTo>
                  <a:pt x="29344" y="6812"/>
                  <a:pt x="29406" y="6812"/>
                  <a:pt x="29375" y="6750"/>
                </a:cubicBezTo>
                <a:cubicBezTo>
                  <a:pt x="29375" y="6718"/>
                  <a:pt x="29344" y="6718"/>
                  <a:pt x="29344" y="6718"/>
                </a:cubicBezTo>
                <a:cubicBezTo>
                  <a:pt x="29344" y="6687"/>
                  <a:pt x="29312" y="6687"/>
                  <a:pt x="29312" y="6656"/>
                </a:cubicBezTo>
                <a:cubicBezTo>
                  <a:pt x="29312" y="6625"/>
                  <a:pt x="29344" y="6562"/>
                  <a:pt x="29469" y="6531"/>
                </a:cubicBezTo>
                <a:cubicBezTo>
                  <a:pt x="29500" y="6531"/>
                  <a:pt x="29500" y="6531"/>
                  <a:pt x="29531" y="6531"/>
                </a:cubicBezTo>
                <a:cubicBezTo>
                  <a:pt x="29531" y="6531"/>
                  <a:pt x="29562" y="6531"/>
                  <a:pt x="29562" y="6500"/>
                </a:cubicBezTo>
                <a:cubicBezTo>
                  <a:pt x="29594" y="6500"/>
                  <a:pt x="29625" y="6500"/>
                  <a:pt x="29656" y="6468"/>
                </a:cubicBezTo>
                <a:cubicBezTo>
                  <a:pt x="29656" y="6468"/>
                  <a:pt x="29687" y="6468"/>
                  <a:pt x="29687" y="6468"/>
                </a:cubicBezTo>
                <a:cubicBezTo>
                  <a:pt x="29719" y="6437"/>
                  <a:pt x="29719" y="6406"/>
                  <a:pt x="29719" y="6375"/>
                </a:cubicBezTo>
                <a:cubicBezTo>
                  <a:pt x="29719" y="6343"/>
                  <a:pt x="29719" y="6343"/>
                  <a:pt x="29719" y="6343"/>
                </a:cubicBezTo>
                <a:cubicBezTo>
                  <a:pt x="29719" y="6312"/>
                  <a:pt x="29656" y="6281"/>
                  <a:pt x="29594" y="6312"/>
                </a:cubicBezTo>
                <a:cubicBezTo>
                  <a:pt x="29562" y="6312"/>
                  <a:pt x="29531" y="6312"/>
                  <a:pt x="29531" y="6312"/>
                </a:cubicBezTo>
                <a:cubicBezTo>
                  <a:pt x="29500" y="6281"/>
                  <a:pt x="29469" y="6250"/>
                  <a:pt x="29469" y="6250"/>
                </a:cubicBezTo>
                <a:cubicBezTo>
                  <a:pt x="29469" y="6218"/>
                  <a:pt x="29500" y="6218"/>
                  <a:pt x="29500" y="6187"/>
                </a:cubicBezTo>
                <a:cubicBezTo>
                  <a:pt x="29500" y="6187"/>
                  <a:pt x="29500" y="6187"/>
                  <a:pt x="29500" y="6156"/>
                </a:cubicBezTo>
                <a:cubicBezTo>
                  <a:pt x="29469" y="6156"/>
                  <a:pt x="29469" y="6125"/>
                  <a:pt x="29437" y="6125"/>
                </a:cubicBezTo>
                <a:cubicBezTo>
                  <a:pt x="29406" y="6093"/>
                  <a:pt x="29312" y="6093"/>
                  <a:pt x="29250" y="6093"/>
                </a:cubicBezTo>
                <a:cubicBezTo>
                  <a:pt x="29312" y="6062"/>
                  <a:pt x="29344" y="6031"/>
                  <a:pt x="29375" y="6031"/>
                </a:cubicBezTo>
                <a:cubicBezTo>
                  <a:pt x="29437" y="6000"/>
                  <a:pt x="29469" y="6000"/>
                  <a:pt x="29500" y="5968"/>
                </a:cubicBezTo>
                <a:cubicBezTo>
                  <a:pt x="29562" y="5968"/>
                  <a:pt x="29594" y="5937"/>
                  <a:pt x="29625" y="5937"/>
                </a:cubicBezTo>
                <a:cubicBezTo>
                  <a:pt x="29656" y="5906"/>
                  <a:pt x="29719" y="5906"/>
                  <a:pt x="29750" y="5875"/>
                </a:cubicBezTo>
                <a:cubicBezTo>
                  <a:pt x="29812" y="5843"/>
                  <a:pt x="29844" y="5781"/>
                  <a:pt x="29906" y="5718"/>
                </a:cubicBezTo>
                <a:cubicBezTo>
                  <a:pt x="29906" y="5687"/>
                  <a:pt x="29937" y="5656"/>
                  <a:pt x="29937" y="5593"/>
                </a:cubicBezTo>
                <a:cubicBezTo>
                  <a:pt x="29969" y="5562"/>
                  <a:pt x="29969" y="5500"/>
                  <a:pt x="29937" y="5437"/>
                </a:cubicBezTo>
                <a:cubicBezTo>
                  <a:pt x="29969" y="5437"/>
                  <a:pt x="30000" y="5437"/>
                  <a:pt x="30000" y="5406"/>
                </a:cubicBezTo>
                <a:cubicBezTo>
                  <a:pt x="30031" y="5375"/>
                  <a:pt x="30031" y="5375"/>
                  <a:pt x="30062" y="5343"/>
                </a:cubicBezTo>
                <a:cubicBezTo>
                  <a:pt x="30062" y="5343"/>
                  <a:pt x="30062" y="5343"/>
                  <a:pt x="30062" y="5312"/>
                </a:cubicBezTo>
                <a:cubicBezTo>
                  <a:pt x="30094" y="5312"/>
                  <a:pt x="30156" y="5312"/>
                  <a:pt x="30187" y="5312"/>
                </a:cubicBezTo>
                <a:cubicBezTo>
                  <a:pt x="30219" y="5343"/>
                  <a:pt x="30187" y="5375"/>
                  <a:pt x="30187" y="5406"/>
                </a:cubicBezTo>
                <a:cubicBezTo>
                  <a:pt x="30187" y="5406"/>
                  <a:pt x="30187" y="5406"/>
                  <a:pt x="30219" y="5437"/>
                </a:cubicBezTo>
                <a:cubicBezTo>
                  <a:pt x="30219" y="5437"/>
                  <a:pt x="30219" y="5437"/>
                  <a:pt x="30250" y="5437"/>
                </a:cubicBezTo>
                <a:cubicBezTo>
                  <a:pt x="30250" y="5437"/>
                  <a:pt x="30250" y="5437"/>
                  <a:pt x="30281" y="5406"/>
                </a:cubicBezTo>
                <a:cubicBezTo>
                  <a:pt x="30312" y="5406"/>
                  <a:pt x="30312" y="5406"/>
                  <a:pt x="30312" y="5375"/>
                </a:cubicBezTo>
                <a:cubicBezTo>
                  <a:pt x="30312" y="5375"/>
                  <a:pt x="30312" y="5343"/>
                  <a:pt x="30312" y="5343"/>
                </a:cubicBezTo>
                <a:cubicBezTo>
                  <a:pt x="30312" y="5343"/>
                  <a:pt x="30281" y="5312"/>
                  <a:pt x="30281" y="5312"/>
                </a:cubicBezTo>
                <a:cubicBezTo>
                  <a:pt x="30250" y="5312"/>
                  <a:pt x="30281" y="5281"/>
                  <a:pt x="30281" y="5250"/>
                </a:cubicBezTo>
                <a:cubicBezTo>
                  <a:pt x="30281" y="5250"/>
                  <a:pt x="30281" y="5218"/>
                  <a:pt x="30281" y="5218"/>
                </a:cubicBezTo>
                <a:cubicBezTo>
                  <a:pt x="30281" y="5218"/>
                  <a:pt x="30250" y="5187"/>
                  <a:pt x="30219" y="5187"/>
                </a:cubicBezTo>
                <a:cubicBezTo>
                  <a:pt x="30187" y="5187"/>
                  <a:pt x="30156" y="5218"/>
                  <a:pt x="30156" y="5218"/>
                </a:cubicBezTo>
                <a:cubicBezTo>
                  <a:pt x="30156" y="5218"/>
                  <a:pt x="30156" y="5218"/>
                  <a:pt x="30187" y="5218"/>
                </a:cubicBezTo>
                <a:cubicBezTo>
                  <a:pt x="30187" y="5250"/>
                  <a:pt x="30187" y="5250"/>
                  <a:pt x="30187" y="5250"/>
                </a:cubicBezTo>
                <a:cubicBezTo>
                  <a:pt x="30187" y="5250"/>
                  <a:pt x="30187" y="5250"/>
                  <a:pt x="30187" y="5281"/>
                </a:cubicBezTo>
                <a:cubicBezTo>
                  <a:pt x="30187" y="5281"/>
                  <a:pt x="30187" y="5281"/>
                  <a:pt x="30187" y="5281"/>
                </a:cubicBezTo>
                <a:cubicBezTo>
                  <a:pt x="30187" y="5281"/>
                  <a:pt x="30187" y="5281"/>
                  <a:pt x="30187" y="5281"/>
                </a:cubicBezTo>
                <a:cubicBezTo>
                  <a:pt x="30125" y="5281"/>
                  <a:pt x="30062" y="5250"/>
                  <a:pt x="30000" y="5250"/>
                </a:cubicBezTo>
                <a:cubicBezTo>
                  <a:pt x="29937" y="5250"/>
                  <a:pt x="29844" y="5218"/>
                  <a:pt x="29781" y="5218"/>
                </a:cubicBezTo>
                <a:cubicBezTo>
                  <a:pt x="29812" y="5218"/>
                  <a:pt x="29812" y="5187"/>
                  <a:pt x="29844" y="5187"/>
                </a:cubicBezTo>
                <a:cubicBezTo>
                  <a:pt x="29906" y="5156"/>
                  <a:pt x="29969" y="5156"/>
                  <a:pt x="30031" y="5156"/>
                </a:cubicBezTo>
                <a:cubicBezTo>
                  <a:pt x="30062" y="5156"/>
                  <a:pt x="30094" y="5156"/>
                  <a:pt x="30125" y="5156"/>
                </a:cubicBezTo>
                <a:cubicBezTo>
                  <a:pt x="30125" y="5156"/>
                  <a:pt x="30156" y="5156"/>
                  <a:pt x="30156" y="5156"/>
                </a:cubicBezTo>
                <a:cubicBezTo>
                  <a:pt x="30187" y="5125"/>
                  <a:pt x="30219" y="5125"/>
                  <a:pt x="30219" y="5093"/>
                </a:cubicBezTo>
                <a:cubicBezTo>
                  <a:pt x="30219" y="5093"/>
                  <a:pt x="30187" y="5093"/>
                  <a:pt x="30187" y="5093"/>
                </a:cubicBezTo>
                <a:cubicBezTo>
                  <a:pt x="30125" y="5062"/>
                  <a:pt x="30125" y="5031"/>
                  <a:pt x="30156" y="5000"/>
                </a:cubicBezTo>
                <a:cubicBezTo>
                  <a:pt x="30156" y="5000"/>
                  <a:pt x="30187" y="4968"/>
                  <a:pt x="30187" y="4968"/>
                </a:cubicBezTo>
                <a:cubicBezTo>
                  <a:pt x="30187" y="4968"/>
                  <a:pt x="30187" y="4937"/>
                  <a:pt x="30219" y="4937"/>
                </a:cubicBezTo>
                <a:cubicBezTo>
                  <a:pt x="30219" y="4937"/>
                  <a:pt x="30219" y="4937"/>
                  <a:pt x="30219" y="4937"/>
                </a:cubicBezTo>
                <a:cubicBezTo>
                  <a:pt x="30219" y="4937"/>
                  <a:pt x="30219" y="4906"/>
                  <a:pt x="30250" y="4906"/>
                </a:cubicBezTo>
                <a:cubicBezTo>
                  <a:pt x="30250" y="4906"/>
                  <a:pt x="30250" y="4906"/>
                  <a:pt x="30250" y="4875"/>
                </a:cubicBezTo>
                <a:cubicBezTo>
                  <a:pt x="30219" y="4875"/>
                  <a:pt x="30219" y="4875"/>
                  <a:pt x="30187" y="4875"/>
                </a:cubicBezTo>
                <a:cubicBezTo>
                  <a:pt x="30187" y="4875"/>
                  <a:pt x="30156" y="4875"/>
                  <a:pt x="30156" y="4875"/>
                </a:cubicBezTo>
                <a:cubicBezTo>
                  <a:pt x="30094" y="4875"/>
                  <a:pt x="30062" y="4875"/>
                  <a:pt x="30031" y="4875"/>
                </a:cubicBezTo>
                <a:cubicBezTo>
                  <a:pt x="30000" y="4875"/>
                  <a:pt x="30000" y="4875"/>
                  <a:pt x="29969" y="4875"/>
                </a:cubicBezTo>
                <a:cubicBezTo>
                  <a:pt x="29937" y="4875"/>
                  <a:pt x="29906" y="4843"/>
                  <a:pt x="29906" y="4843"/>
                </a:cubicBezTo>
                <a:cubicBezTo>
                  <a:pt x="29875" y="4812"/>
                  <a:pt x="29875" y="4781"/>
                  <a:pt x="29844" y="4750"/>
                </a:cubicBezTo>
                <a:cubicBezTo>
                  <a:pt x="29812" y="4718"/>
                  <a:pt x="29812" y="4718"/>
                  <a:pt x="29781" y="4687"/>
                </a:cubicBezTo>
                <a:cubicBezTo>
                  <a:pt x="29750" y="4625"/>
                  <a:pt x="29687" y="4593"/>
                  <a:pt x="29656" y="4531"/>
                </a:cubicBezTo>
                <a:cubicBezTo>
                  <a:pt x="29625" y="4468"/>
                  <a:pt x="29562" y="4437"/>
                  <a:pt x="29469" y="4437"/>
                </a:cubicBezTo>
                <a:cubicBezTo>
                  <a:pt x="29469" y="4437"/>
                  <a:pt x="29437" y="4437"/>
                  <a:pt x="29406" y="4468"/>
                </a:cubicBezTo>
                <a:cubicBezTo>
                  <a:pt x="29375" y="4468"/>
                  <a:pt x="29375" y="4468"/>
                  <a:pt x="29344" y="4468"/>
                </a:cubicBezTo>
                <a:cubicBezTo>
                  <a:pt x="29219" y="4500"/>
                  <a:pt x="29094" y="4468"/>
                  <a:pt x="28937" y="4500"/>
                </a:cubicBezTo>
                <a:cubicBezTo>
                  <a:pt x="29031" y="4437"/>
                  <a:pt x="29125" y="4406"/>
                  <a:pt x="29187" y="4375"/>
                </a:cubicBezTo>
                <a:cubicBezTo>
                  <a:pt x="29250" y="4343"/>
                  <a:pt x="29281" y="4312"/>
                  <a:pt x="29344" y="4312"/>
                </a:cubicBezTo>
                <a:cubicBezTo>
                  <a:pt x="29406" y="4312"/>
                  <a:pt x="29469" y="4281"/>
                  <a:pt x="29531" y="4281"/>
                </a:cubicBezTo>
                <a:cubicBezTo>
                  <a:pt x="29594" y="4250"/>
                  <a:pt x="29625" y="4250"/>
                  <a:pt x="29687" y="4250"/>
                </a:cubicBezTo>
                <a:cubicBezTo>
                  <a:pt x="29812" y="4218"/>
                  <a:pt x="29937" y="4187"/>
                  <a:pt x="30062" y="4187"/>
                </a:cubicBezTo>
                <a:cubicBezTo>
                  <a:pt x="30125" y="4156"/>
                  <a:pt x="30187" y="4156"/>
                  <a:pt x="30250" y="4156"/>
                </a:cubicBezTo>
                <a:cubicBezTo>
                  <a:pt x="30406" y="4093"/>
                  <a:pt x="30594" y="4062"/>
                  <a:pt x="30781" y="4031"/>
                </a:cubicBezTo>
                <a:cubicBezTo>
                  <a:pt x="30812" y="4031"/>
                  <a:pt x="30844" y="4000"/>
                  <a:pt x="30875" y="4000"/>
                </a:cubicBezTo>
                <a:cubicBezTo>
                  <a:pt x="31000" y="3968"/>
                  <a:pt x="31094" y="3968"/>
                  <a:pt x="31219" y="3937"/>
                </a:cubicBezTo>
                <a:cubicBezTo>
                  <a:pt x="31375" y="3906"/>
                  <a:pt x="31500" y="3875"/>
                  <a:pt x="31625" y="3781"/>
                </a:cubicBezTo>
                <a:cubicBezTo>
                  <a:pt x="31656" y="3781"/>
                  <a:pt x="31656" y="3781"/>
                  <a:pt x="31656" y="3781"/>
                </a:cubicBezTo>
                <a:cubicBezTo>
                  <a:pt x="31687" y="3781"/>
                  <a:pt x="31687" y="3781"/>
                  <a:pt x="31687" y="3750"/>
                </a:cubicBezTo>
                <a:cubicBezTo>
                  <a:pt x="31687" y="3750"/>
                  <a:pt x="31687" y="3750"/>
                  <a:pt x="31687" y="3750"/>
                </a:cubicBezTo>
                <a:cubicBezTo>
                  <a:pt x="31687" y="3750"/>
                  <a:pt x="31687" y="3750"/>
                  <a:pt x="31687" y="3750"/>
                </a:cubicBezTo>
                <a:cubicBezTo>
                  <a:pt x="31687" y="3718"/>
                  <a:pt x="31687" y="3718"/>
                  <a:pt x="31687" y="3718"/>
                </a:cubicBezTo>
                <a:cubicBezTo>
                  <a:pt x="31656" y="3718"/>
                  <a:pt x="31656" y="3718"/>
                  <a:pt x="31625" y="3718"/>
                </a:cubicBezTo>
                <a:cubicBezTo>
                  <a:pt x="31625" y="3718"/>
                  <a:pt x="31625" y="3718"/>
                  <a:pt x="31594" y="3718"/>
                </a:cubicBezTo>
                <a:cubicBezTo>
                  <a:pt x="31594" y="3718"/>
                  <a:pt x="31594" y="3718"/>
                  <a:pt x="31594" y="3718"/>
                </a:cubicBezTo>
                <a:cubicBezTo>
                  <a:pt x="31594" y="3718"/>
                  <a:pt x="31594" y="3718"/>
                  <a:pt x="31594" y="3718"/>
                </a:cubicBezTo>
                <a:cubicBezTo>
                  <a:pt x="31625" y="3656"/>
                  <a:pt x="31594" y="3593"/>
                  <a:pt x="31500" y="3562"/>
                </a:cubicBezTo>
                <a:cubicBezTo>
                  <a:pt x="31469" y="3562"/>
                  <a:pt x="31469" y="3562"/>
                  <a:pt x="31469" y="3562"/>
                </a:cubicBezTo>
                <a:cubicBezTo>
                  <a:pt x="31437" y="3562"/>
                  <a:pt x="31437" y="3562"/>
                  <a:pt x="31406" y="3562"/>
                </a:cubicBezTo>
                <a:cubicBezTo>
                  <a:pt x="31406" y="3562"/>
                  <a:pt x="31375" y="3562"/>
                  <a:pt x="31375" y="3562"/>
                </a:cubicBezTo>
                <a:cubicBezTo>
                  <a:pt x="31344" y="3593"/>
                  <a:pt x="31344" y="3593"/>
                  <a:pt x="31344" y="3593"/>
                </a:cubicBezTo>
                <a:cubicBezTo>
                  <a:pt x="31344" y="3625"/>
                  <a:pt x="31344" y="3625"/>
                  <a:pt x="31344" y="3625"/>
                </a:cubicBezTo>
                <a:cubicBezTo>
                  <a:pt x="31375" y="3656"/>
                  <a:pt x="31437" y="3656"/>
                  <a:pt x="31437" y="3718"/>
                </a:cubicBezTo>
                <a:cubicBezTo>
                  <a:pt x="31437" y="3718"/>
                  <a:pt x="31437" y="3718"/>
                  <a:pt x="31437" y="3718"/>
                </a:cubicBezTo>
                <a:cubicBezTo>
                  <a:pt x="31437" y="3718"/>
                  <a:pt x="31437" y="3718"/>
                  <a:pt x="31437" y="3718"/>
                </a:cubicBezTo>
                <a:cubicBezTo>
                  <a:pt x="31437" y="3718"/>
                  <a:pt x="31437" y="3718"/>
                  <a:pt x="31437" y="3718"/>
                </a:cubicBezTo>
                <a:cubicBezTo>
                  <a:pt x="31406" y="3718"/>
                  <a:pt x="31406" y="3718"/>
                  <a:pt x="31406" y="3718"/>
                </a:cubicBezTo>
                <a:cubicBezTo>
                  <a:pt x="31375" y="3718"/>
                  <a:pt x="31375" y="3718"/>
                  <a:pt x="31344" y="3718"/>
                </a:cubicBezTo>
                <a:cubicBezTo>
                  <a:pt x="31312" y="3750"/>
                  <a:pt x="31312" y="3750"/>
                  <a:pt x="31281" y="3781"/>
                </a:cubicBezTo>
                <a:cubicBezTo>
                  <a:pt x="31250" y="3781"/>
                  <a:pt x="31219" y="3781"/>
                  <a:pt x="31156" y="3781"/>
                </a:cubicBezTo>
                <a:cubicBezTo>
                  <a:pt x="31156" y="3781"/>
                  <a:pt x="31125" y="3812"/>
                  <a:pt x="31125" y="3812"/>
                </a:cubicBezTo>
                <a:cubicBezTo>
                  <a:pt x="31031" y="3812"/>
                  <a:pt x="30969" y="3843"/>
                  <a:pt x="30906" y="3875"/>
                </a:cubicBezTo>
                <a:cubicBezTo>
                  <a:pt x="30875" y="3875"/>
                  <a:pt x="30875" y="3875"/>
                  <a:pt x="30844" y="3875"/>
                </a:cubicBezTo>
                <a:cubicBezTo>
                  <a:pt x="30812" y="3906"/>
                  <a:pt x="30750" y="3906"/>
                  <a:pt x="30719" y="3906"/>
                </a:cubicBezTo>
                <a:cubicBezTo>
                  <a:pt x="30687" y="3906"/>
                  <a:pt x="30656" y="3906"/>
                  <a:pt x="30656" y="3875"/>
                </a:cubicBezTo>
                <a:cubicBezTo>
                  <a:pt x="30562" y="3812"/>
                  <a:pt x="30719" y="3812"/>
                  <a:pt x="30687" y="3750"/>
                </a:cubicBezTo>
                <a:cubicBezTo>
                  <a:pt x="30687" y="3750"/>
                  <a:pt x="30687" y="3750"/>
                  <a:pt x="30687" y="3750"/>
                </a:cubicBezTo>
                <a:cubicBezTo>
                  <a:pt x="30687" y="3750"/>
                  <a:pt x="30687" y="3750"/>
                  <a:pt x="30687" y="3750"/>
                </a:cubicBezTo>
                <a:cubicBezTo>
                  <a:pt x="30687" y="3750"/>
                  <a:pt x="30687" y="3750"/>
                  <a:pt x="30656" y="3750"/>
                </a:cubicBezTo>
                <a:cubicBezTo>
                  <a:pt x="30656" y="3750"/>
                  <a:pt x="30656" y="3750"/>
                  <a:pt x="30656" y="3750"/>
                </a:cubicBezTo>
                <a:cubicBezTo>
                  <a:pt x="30625" y="3750"/>
                  <a:pt x="30594" y="3750"/>
                  <a:pt x="30594" y="3750"/>
                </a:cubicBezTo>
                <a:cubicBezTo>
                  <a:pt x="30562" y="3750"/>
                  <a:pt x="30531" y="3781"/>
                  <a:pt x="30500" y="3781"/>
                </a:cubicBezTo>
                <a:cubicBezTo>
                  <a:pt x="30500" y="3781"/>
                  <a:pt x="30500" y="3781"/>
                  <a:pt x="30469" y="3781"/>
                </a:cubicBezTo>
                <a:cubicBezTo>
                  <a:pt x="30469" y="3812"/>
                  <a:pt x="30437" y="3812"/>
                  <a:pt x="30437" y="3843"/>
                </a:cubicBezTo>
                <a:cubicBezTo>
                  <a:pt x="30406" y="3875"/>
                  <a:pt x="30312" y="3875"/>
                  <a:pt x="30312" y="3843"/>
                </a:cubicBezTo>
                <a:cubicBezTo>
                  <a:pt x="30312" y="3843"/>
                  <a:pt x="30312" y="3812"/>
                  <a:pt x="30312" y="3812"/>
                </a:cubicBezTo>
                <a:cubicBezTo>
                  <a:pt x="30312" y="3812"/>
                  <a:pt x="30312" y="3812"/>
                  <a:pt x="30312" y="3812"/>
                </a:cubicBezTo>
                <a:cubicBezTo>
                  <a:pt x="30312" y="3781"/>
                  <a:pt x="30312" y="3781"/>
                  <a:pt x="30312" y="3781"/>
                </a:cubicBezTo>
                <a:cubicBezTo>
                  <a:pt x="30281" y="3750"/>
                  <a:pt x="30250" y="3718"/>
                  <a:pt x="30281" y="3718"/>
                </a:cubicBezTo>
                <a:cubicBezTo>
                  <a:pt x="30281" y="3687"/>
                  <a:pt x="30312" y="3687"/>
                  <a:pt x="30344" y="3687"/>
                </a:cubicBezTo>
                <a:cubicBezTo>
                  <a:pt x="30469" y="3625"/>
                  <a:pt x="30562" y="3531"/>
                  <a:pt x="30625" y="3437"/>
                </a:cubicBezTo>
                <a:cubicBezTo>
                  <a:pt x="30625" y="3437"/>
                  <a:pt x="30625" y="3406"/>
                  <a:pt x="30656" y="3406"/>
                </a:cubicBezTo>
                <a:cubicBezTo>
                  <a:pt x="30656" y="3375"/>
                  <a:pt x="30656" y="3375"/>
                  <a:pt x="30687" y="3375"/>
                </a:cubicBezTo>
                <a:cubicBezTo>
                  <a:pt x="30687" y="3375"/>
                  <a:pt x="30719" y="3343"/>
                  <a:pt x="30719" y="3343"/>
                </a:cubicBezTo>
                <a:cubicBezTo>
                  <a:pt x="30719" y="3312"/>
                  <a:pt x="30719" y="3312"/>
                  <a:pt x="30687" y="3312"/>
                </a:cubicBezTo>
                <a:cubicBezTo>
                  <a:pt x="30687" y="3281"/>
                  <a:pt x="30656" y="3281"/>
                  <a:pt x="30656" y="3281"/>
                </a:cubicBezTo>
                <a:cubicBezTo>
                  <a:pt x="30656" y="3281"/>
                  <a:pt x="30625" y="3281"/>
                  <a:pt x="30625" y="3281"/>
                </a:cubicBezTo>
                <a:cubicBezTo>
                  <a:pt x="30625" y="3312"/>
                  <a:pt x="30625" y="3312"/>
                  <a:pt x="30625" y="3312"/>
                </a:cubicBezTo>
                <a:cubicBezTo>
                  <a:pt x="30594" y="3312"/>
                  <a:pt x="30594" y="3312"/>
                  <a:pt x="30594" y="3312"/>
                </a:cubicBezTo>
                <a:cubicBezTo>
                  <a:pt x="30562" y="3312"/>
                  <a:pt x="30562" y="3312"/>
                  <a:pt x="30562" y="3312"/>
                </a:cubicBezTo>
                <a:cubicBezTo>
                  <a:pt x="30531" y="3343"/>
                  <a:pt x="30500" y="3343"/>
                  <a:pt x="30500" y="3343"/>
                </a:cubicBezTo>
                <a:cubicBezTo>
                  <a:pt x="30469" y="3343"/>
                  <a:pt x="30437" y="3312"/>
                  <a:pt x="30406" y="3312"/>
                </a:cubicBezTo>
                <a:cubicBezTo>
                  <a:pt x="30406" y="3281"/>
                  <a:pt x="30406" y="3281"/>
                  <a:pt x="30375" y="3250"/>
                </a:cubicBezTo>
                <a:cubicBezTo>
                  <a:pt x="30375" y="3250"/>
                  <a:pt x="30375" y="3250"/>
                  <a:pt x="30375" y="3250"/>
                </a:cubicBezTo>
                <a:cubicBezTo>
                  <a:pt x="30406" y="3250"/>
                  <a:pt x="30437" y="3218"/>
                  <a:pt x="30406" y="3187"/>
                </a:cubicBezTo>
                <a:cubicBezTo>
                  <a:pt x="30406" y="3187"/>
                  <a:pt x="30406" y="3187"/>
                  <a:pt x="30375" y="3187"/>
                </a:cubicBezTo>
                <a:cubicBezTo>
                  <a:pt x="30344" y="3187"/>
                  <a:pt x="30312" y="3187"/>
                  <a:pt x="30312" y="3187"/>
                </a:cubicBezTo>
                <a:cubicBezTo>
                  <a:pt x="30281" y="3187"/>
                  <a:pt x="30281" y="3218"/>
                  <a:pt x="30250" y="3218"/>
                </a:cubicBezTo>
                <a:cubicBezTo>
                  <a:pt x="30250" y="3250"/>
                  <a:pt x="30219" y="3250"/>
                  <a:pt x="30187" y="3250"/>
                </a:cubicBezTo>
                <a:cubicBezTo>
                  <a:pt x="30187" y="3250"/>
                  <a:pt x="30156" y="3250"/>
                  <a:pt x="30125" y="3250"/>
                </a:cubicBezTo>
                <a:cubicBezTo>
                  <a:pt x="30125" y="3250"/>
                  <a:pt x="30125" y="3218"/>
                  <a:pt x="30094" y="3218"/>
                </a:cubicBezTo>
                <a:cubicBezTo>
                  <a:pt x="30094" y="3218"/>
                  <a:pt x="30094" y="3218"/>
                  <a:pt x="30062" y="3187"/>
                </a:cubicBezTo>
                <a:cubicBezTo>
                  <a:pt x="30000" y="3156"/>
                  <a:pt x="29906" y="3093"/>
                  <a:pt x="29781" y="3093"/>
                </a:cubicBezTo>
                <a:cubicBezTo>
                  <a:pt x="29750" y="3093"/>
                  <a:pt x="29750" y="3093"/>
                  <a:pt x="29719" y="3093"/>
                </a:cubicBezTo>
                <a:cubicBezTo>
                  <a:pt x="29594" y="3093"/>
                  <a:pt x="29437" y="3125"/>
                  <a:pt x="29344" y="3156"/>
                </a:cubicBezTo>
                <a:cubicBezTo>
                  <a:pt x="29250" y="3187"/>
                  <a:pt x="29219" y="3218"/>
                  <a:pt x="29156" y="3250"/>
                </a:cubicBezTo>
                <a:cubicBezTo>
                  <a:pt x="29094" y="3312"/>
                  <a:pt x="29062" y="3343"/>
                  <a:pt x="28969" y="3375"/>
                </a:cubicBezTo>
                <a:cubicBezTo>
                  <a:pt x="28875" y="3406"/>
                  <a:pt x="28750" y="3437"/>
                  <a:pt x="28625" y="3468"/>
                </a:cubicBezTo>
                <a:cubicBezTo>
                  <a:pt x="28625" y="3437"/>
                  <a:pt x="28625" y="3437"/>
                  <a:pt x="28625" y="3437"/>
                </a:cubicBezTo>
                <a:cubicBezTo>
                  <a:pt x="28625" y="3437"/>
                  <a:pt x="28625" y="3437"/>
                  <a:pt x="28625" y="3437"/>
                </a:cubicBezTo>
                <a:cubicBezTo>
                  <a:pt x="28625" y="3406"/>
                  <a:pt x="28625" y="3406"/>
                  <a:pt x="28594" y="3406"/>
                </a:cubicBezTo>
                <a:cubicBezTo>
                  <a:pt x="28594" y="3406"/>
                  <a:pt x="28594" y="3375"/>
                  <a:pt x="28594" y="3375"/>
                </a:cubicBezTo>
                <a:cubicBezTo>
                  <a:pt x="28594" y="3375"/>
                  <a:pt x="28562" y="3375"/>
                  <a:pt x="28562" y="3375"/>
                </a:cubicBezTo>
                <a:cubicBezTo>
                  <a:pt x="28531" y="3375"/>
                  <a:pt x="28500" y="3375"/>
                  <a:pt x="28469" y="3406"/>
                </a:cubicBezTo>
                <a:cubicBezTo>
                  <a:pt x="28469" y="3406"/>
                  <a:pt x="28437" y="3437"/>
                  <a:pt x="28406" y="3437"/>
                </a:cubicBezTo>
                <a:cubicBezTo>
                  <a:pt x="28344" y="3437"/>
                  <a:pt x="28312" y="3406"/>
                  <a:pt x="28250" y="3406"/>
                </a:cubicBezTo>
                <a:cubicBezTo>
                  <a:pt x="28219" y="3406"/>
                  <a:pt x="28187" y="3406"/>
                  <a:pt x="28187" y="3406"/>
                </a:cubicBezTo>
                <a:cubicBezTo>
                  <a:pt x="28156" y="3406"/>
                  <a:pt x="28125" y="3406"/>
                  <a:pt x="28125" y="3406"/>
                </a:cubicBezTo>
                <a:cubicBezTo>
                  <a:pt x="28094" y="3406"/>
                  <a:pt x="28062" y="3406"/>
                  <a:pt x="28031" y="3406"/>
                </a:cubicBezTo>
                <a:cubicBezTo>
                  <a:pt x="27969" y="3406"/>
                  <a:pt x="27937" y="3437"/>
                  <a:pt x="27875" y="3437"/>
                </a:cubicBezTo>
                <a:cubicBezTo>
                  <a:pt x="27875" y="3437"/>
                  <a:pt x="27906" y="3437"/>
                  <a:pt x="27906" y="3406"/>
                </a:cubicBezTo>
                <a:cubicBezTo>
                  <a:pt x="27906" y="3375"/>
                  <a:pt x="27875" y="3343"/>
                  <a:pt x="27875" y="3312"/>
                </a:cubicBezTo>
                <a:cubicBezTo>
                  <a:pt x="27875" y="3281"/>
                  <a:pt x="27875" y="3218"/>
                  <a:pt x="27906" y="3187"/>
                </a:cubicBezTo>
                <a:cubicBezTo>
                  <a:pt x="27906" y="3187"/>
                  <a:pt x="27906" y="3187"/>
                  <a:pt x="27906" y="3187"/>
                </a:cubicBezTo>
                <a:cubicBezTo>
                  <a:pt x="27906" y="3187"/>
                  <a:pt x="27906" y="3187"/>
                  <a:pt x="27906" y="3187"/>
                </a:cubicBezTo>
                <a:cubicBezTo>
                  <a:pt x="27906" y="3187"/>
                  <a:pt x="27906" y="3187"/>
                  <a:pt x="27906" y="3187"/>
                </a:cubicBezTo>
                <a:cubicBezTo>
                  <a:pt x="27969" y="3187"/>
                  <a:pt x="27969" y="3156"/>
                  <a:pt x="28000" y="3125"/>
                </a:cubicBezTo>
                <a:cubicBezTo>
                  <a:pt x="28000" y="3125"/>
                  <a:pt x="28000" y="3093"/>
                  <a:pt x="28000" y="3093"/>
                </a:cubicBezTo>
                <a:cubicBezTo>
                  <a:pt x="28000" y="3093"/>
                  <a:pt x="28000" y="3062"/>
                  <a:pt x="28000" y="3062"/>
                </a:cubicBezTo>
                <a:cubicBezTo>
                  <a:pt x="28000" y="3062"/>
                  <a:pt x="28000" y="3062"/>
                  <a:pt x="28031" y="3031"/>
                </a:cubicBezTo>
                <a:cubicBezTo>
                  <a:pt x="28031" y="3031"/>
                  <a:pt x="28062" y="3000"/>
                  <a:pt x="28094" y="3000"/>
                </a:cubicBezTo>
                <a:cubicBezTo>
                  <a:pt x="28094" y="3000"/>
                  <a:pt x="28094" y="3000"/>
                  <a:pt x="28094" y="3000"/>
                </a:cubicBezTo>
                <a:cubicBezTo>
                  <a:pt x="28094" y="3000"/>
                  <a:pt x="28094" y="3000"/>
                  <a:pt x="28094" y="3000"/>
                </a:cubicBezTo>
                <a:cubicBezTo>
                  <a:pt x="28094" y="3031"/>
                  <a:pt x="28094" y="3062"/>
                  <a:pt x="28125" y="3062"/>
                </a:cubicBezTo>
                <a:cubicBezTo>
                  <a:pt x="28125" y="3062"/>
                  <a:pt x="28125" y="3062"/>
                  <a:pt x="28125" y="3062"/>
                </a:cubicBezTo>
                <a:cubicBezTo>
                  <a:pt x="28156" y="3062"/>
                  <a:pt x="28156" y="3062"/>
                  <a:pt x="28156" y="3062"/>
                </a:cubicBezTo>
                <a:cubicBezTo>
                  <a:pt x="28156" y="3062"/>
                  <a:pt x="28187" y="3062"/>
                  <a:pt x="28187" y="3062"/>
                </a:cubicBezTo>
                <a:cubicBezTo>
                  <a:pt x="28187" y="3062"/>
                  <a:pt x="28219" y="3062"/>
                  <a:pt x="28219" y="3062"/>
                </a:cubicBezTo>
                <a:cubicBezTo>
                  <a:pt x="28219" y="3062"/>
                  <a:pt x="28250" y="3062"/>
                  <a:pt x="28250" y="3062"/>
                </a:cubicBezTo>
                <a:cubicBezTo>
                  <a:pt x="28281" y="3062"/>
                  <a:pt x="28281" y="3062"/>
                  <a:pt x="28281" y="3062"/>
                </a:cubicBezTo>
                <a:cubicBezTo>
                  <a:pt x="28281" y="3031"/>
                  <a:pt x="28312" y="3031"/>
                  <a:pt x="28312" y="3031"/>
                </a:cubicBezTo>
                <a:cubicBezTo>
                  <a:pt x="28312" y="3031"/>
                  <a:pt x="28281" y="3031"/>
                  <a:pt x="28281" y="3031"/>
                </a:cubicBezTo>
                <a:cubicBezTo>
                  <a:pt x="28281" y="3000"/>
                  <a:pt x="28281" y="2968"/>
                  <a:pt x="28281" y="2968"/>
                </a:cubicBezTo>
                <a:cubicBezTo>
                  <a:pt x="28281" y="2968"/>
                  <a:pt x="28312" y="2937"/>
                  <a:pt x="28312" y="2937"/>
                </a:cubicBezTo>
                <a:cubicBezTo>
                  <a:pt x="28312" y="2937"/>
                  <a:pt x="28312" y="2937"/>
                  <a:pt x="28344" y="2937"/>
                </a:cubicBezTo>
                <a:cubicBezTo>
                  <a:pt x="28344" y="2906"/>
                  <a:pt x="28344" y="2906"/>
                  <a:pt x="28344" y="2906"/>
                </a:cubicBezTo>
                <a:cubicBezTo>
                  <a:pt x="28375" y="2875"/>
                  <a:pt x="28375" y="2875"/>
                  <a:pt x="28375" y="2875"/>
                </a:cubicBezTo>
                <a:cubicBezTo>
                  <a:pt x="28344" y="2843"/>
                  <a:pt x="28312" y="2812"/>
                  <a:pt x="28250" y="2812"/>
                </a:cubicBezTo>
                <a:cubicBezTo>
                  <a:pt x="28281" y="2781"/>
                  <a:pt x="28312" y="2781"/>
                  <a:pt x="28344" y="2750"/>
                </a:cubicBezTo>
                <a:cubicBezTo>
                  <a:pt x="28437" y="2718"/>
                  <a:pt x="28500" y="2656"/>
                  <a:pt x="28594" y="2593"/>
                </a:cubicBezTo>
                <a:cubicBezTo>
                  <a:pt x="28594" y="2593"/>
                  <a:pt x="28625" y="2593"/>
                  <a:pt x="28625" y="2593"/>
                </a:cubicBezTo>
                <a:cubicBezTo>
                  <a:pt x="28656" y="2562"/>
                  <a:pt x="28687" y="2531"/>
                  <a:pt x="28719" y="2500"/>
                </a:cubicBezTo>
                <a:cubicBezTo>
                  <a:pt x="28719" y="2500"/>
                  <a:pt x="28719" y="2500"/>
                  <a:pt x="28719" y="2500"/>
                </a:cubicBezTo>
                <a:cubicBezTo>
                  <a:pt x="28750" y="2468"/>
                  <a:pt x="28750" y="2468"/>
                  <a:pt x="28750" y="2468"/>
                </a:cubicBezTo>
                <a:cubicBezTo>
                  <a:pt x="28750" y="2437"/>
                  <a:pt x="28750" y="2437"/>
                  <a:pt x="28750" y="2437"/>
                </a:cubicBezTo>
                <a:cubicBezTo>
                  <a:pt x="28750" y="2437"/>
                  <a:pt x="28750" y="2437"/>
                  <a:pt x="28719" y="2437"/>
                </a:cubicBezTo>
                <a:cubicBezTo>
                  <a:pt x="28719" y="2437"/>
                  <a:pt x="28719" y="2406"/>
                  <a:pt x="28687" y="2406"/>
                </a:cubicBezTo>
                <a:cubicBezTo>
                  <a:pt x="28687" y="2406"/>
                  <a:pt x="28687" y="2406"/>
                  <a:pt x="28687" y="2406"/>
                </a:cubicBezTo>
                <a:cubicBezTo>
                  <a:pt x="28656" y="2406"/>
                  <a:pt x="28656" y="2437"/>
                  <a:pt x="28625" y="2437"/>
                </a:cubicBezTo>
                <a:cubicBezTo>
                  <a:pt x="28625" y="2437"/>
                  <a:pt x="28625" y="2437"/>
                  <a:pt x="28625" y="2437"/>
                </a:cubicBezTo>
                <a:cubicBezTo>
                  <a:pt x="28562" y="2468"/>
                  <a:pt x="28531" y="2468"/>
                  <a:pt x="28469" y="2500"/>
                </a:cubicBezTo>
                <a:cubicBezTo>
                  <a:pt x="28406" y="2500"/>
                  <a:pt x="28312" y="2500"/>
                  <a:pt x="28250" y="2500"/>
                </a:cubicBezTo>
                <a:cubicBezTo>
                  <a:pt x="28094" y="2531"/>
                  <a:pt x="27969" y="2437"/>
                  <a:pt x="27844" y="2500"/>
                </a:cubicBezTo>
                <a:cubicBezTo>
                  <a:pt x="27812" y="2500"/>
                  <a:pt x="27812" y="2500"/>
                  <a:pt x="27781" y="2500"/>
                </a:cubicBezTo>
                <a:cubicBezTo>
                  <a:pt x="27750" y="2500"/>
                  <a:pt x="27687" y="2500"/>
                  <a:pt x="27656" y="2500"/>
                </a:cubicBezTo>
                <a:cubicBezTo>
                  <a:pt x="27594" y="2468"/>
                  <a:pt x="27531" y="2468"/>
                  <a:pt x="27469" y="2468"/>
                </a:cubicBezTo>
                <a:cubicBezTo>
                  <a:pt x="27437" y="2468"/>
                  <a:pt x="27375" y="2468"/>
                  <a:pt x="27344" y="2437"/>
                </a:cubicBezTo>
                <a:cubicBezTo>
                  <a:pt x="27312" y="2437"/>
                  <a:pt x="27312" y="2437"/>
                  <a:pt x="27312" y="2406"/>
                </a:cubicBezTo>
                <a:cubicBezTo>
                  <a:pt x="27312" y="2406"/>
                  <a:pt x="27344" y="2375"/>
                  <a:pt x="27344" y="2375"/>
                </a:cubicBezTo>
                <a:cubicBezTo>
                  <a:pt x="27344" y="2375"/>
                  <a:pt x="27344" y="2375"/>
                  <a:pt x="27375" y="2375"/>
                </a:cubicBezTo>
                <a:cubicBezTo>
                  <a:pt x="27375" y="2375"/>
                  <a:pt x="27406" y="2375"/>
                  <a:pt x="27406" y="2375"/>
                </a:cubicBezTo>
                <a:cubicBezTo>
                  <a:pt x="27437" y="2375"/>
                  <a:pt x="27437" y="2375"/>
                  <a:pt x="27469" y="2375"/>
                </a:cubicBezTo>
                <a:cubicBezTo>
                  <a:pt x="27469" y="2375"/>
                  <a:pt x="27469" y="2375"/>
                  <a:pt x="27469" y="2375"/>
                </a:cubicBezTo>
                <a:cubicBezTo>
                  <a:pt x="27500" y="2375"/>
                  <a:pt x="27531" y="2375"/>
                  <a:pt x="27531" y="2375"/>
                </a:cubicBezTo>
                <a:cubicBezTo>
                  <a:pt x="27656" y="2375"/>
                  <a:pt x="27781" y="2406"/>
                  <a:pt x="27844" y="2375"/>
                </a:cubicBezTo>
                <a:cubicBezTo>
                  <a:pt x="27906" y="2375"/>
                  <a:pt x="27937" y="2343"/>
                  <a:pt x="27937" y="2250"/>
                </a:cubicBezTo>
                <a:cubicBezTo>
                  <a:pt x="27937" y="2250"/>
                  <a:pt x="27937" y="2250"/>
                  <a:pt x="27937" y="2250"/>
                </a:cubicBezTo>
                <a:cubicBezTo>
                  <a:pt x="27937" y="2250"/>
                  <a:pt x="27969" y="2250"/>
                  <a:pt x="27969" y="2250"/>
                </a:cubicBezTo>
                <a:cubicBezTo>
                  <a:pt x="27969" y="2250"/>
                  <a:pt x="28000" y="2250"/>
                  <a:pt x="28000" y="2250"/>
                </a:cubicBezTo>
                <a:cubicBezTo>
                  <a:pt x="28000" y="2250"/>
                  <a:pt x="28031" y="2250"/>
                  <a:pt x="28031" y="2250"/>
                </a:cubicBezTo>
                <a:cubicBezTo>
                  <a:pt x="28062" y="2218"/>
                  <a:pt x="28094" y="2218"/>
                  <a:pt x="28062" y="2187"/>
                </a:cubicBezTo>
                <a:cubicBezTo>
                  <a:pt x="28031" y="2156"/>
                  <a:pt x="28000" y="2156"/>
                  <a:pt x="27969" y="2156"/>
                </a:cubicBezTo>
                <a:cubicBezTo>
                  <a:pt x="27937" y="2156"/>
                  <a:pt x="27906" y="2156"/>
                  <a:pt x="27906" y="2156"/>
                </a:cubicBezTo>
                <a:cubicBezTo>
                  <a:pt x="27844" y="2218"/>
                  <a:pt x="27750" y="2250"/>
                  <a:pt x="27687" y="2281"/>
                </a:cubicBezTo>
                <a:cubicBezTo>
                  <a:pt x="27656" y="2281"/>
                  <a:pt x="27594" y="2281"/>
                  <a:pt x="27562" y="2281"/>
                </a:cubicBezTo>
                <a:cubicBezTo>
                  <a:pt x="27531" y="2281"/>
                  <a:pt x="27531" y="2281"/>
                  <a:pt x="27500" y="2281"/>
                </a:cubicBezTo>
                <a:cubicBezTo>
                  <a:pt x="27500" y="2281"/>
                  <a:pt x="27469" y="2281"/>
                  <a:pt x="27469" y="2312"/>
                </a:cubicBezTo>
                <a:cubicBezTo>
                  <a:pt x="27344" y="2312"/>
                  <a:pt x="27312" y="2218"/>
                  <a:pt x="27312" y="2156"/>
                </a:cubicBezTo>
                <a:cubicBezTo>
                  <a:pt x="27312" y="2156"/>
                  <a:pt x="27312" y="2125"/>
                  <a:pt x="27312" y="2093"/>
                </a:cubicBezTo>
                <a:cubicBezTo>
                  <a:pt x="27312" y="2093"/>
                  <a:pt x="27312" y="2062"/>
                  <a:pt x="27344" y="2031"/>
                </a:cubicBezTo>
                <a:cubicBezTo>
                  <a:pt x="27344" y="2031"/>
                  <a:pt x="27344" y="2031"/>
                  <a:pt x="27344" y="2031"/>
                </a:cubicBezTo>
                <a:cubicBezTo>
                  <a:pt x="27469" y="2062"/>
                  <a:pt x="27562" y="2031"/>
                  <a:pt x="27656" y="2000"/>
                </a:cubicBezTo>
                <a:cubicBezTo>
                  <a:pt x="27656" y="2000"/>
                  <a:pt x="27687" y="1968"/>
                  <a:pt x="27719" y="1968"/>
                </a:cubicBezTo>
                <a:cubicBezTo>
                  <a:pt x="27750" y="1937"/>
                  <a:pt x="27812" y="1906"/>
                  <a:pt x="27875" y="1906"/>
                </a:cubicBezTo>
                <a:cubicBezTo>
                  <a:pt x="27875" y="1906"/>
                  <a:pt x="27875" y="1906"/>
                  <a:pt x="27875" y="1875"/>
                </a:cubicBezTo>
                <a:cubicBezTo>
                  <a:pt x="27906" y="1875"/>
                  <a:pt x="27906" y="1875"/>
                  <a:pt x="27937" y="1875"/>
                </a:cubicBezTo>
                <a:cubicBezTo>
                  <a:pt x="27937" y="1875"/>
                  <a:pt x="27937" y="1875"/>
                  <a:pt x="27969" y="1843"/>
                </a:cubicBezTo>
                <a:cubicBezTo>
                  <a:pt x="27969" y="1843"/>
                  <a:pt x="27969" y="1843"/>
                  <a:pt x="27969" y="1843"/>
                </a:cubicBezTo>
                <a:cubicBezTo>
                  <a:pt x="27969" y="1843"/>
                  <a:pt x="27969" y="1812"/>
                  <a:pt x="27969" y="1812"/>
                </a:cubicBezTo>
                <a:cubicBezTo>
                  <a:pt x="27937" y="1812"/>
                  <a:pt x="27906" y="1812"/>
                  <a:pt x="27906" y="1812"/>
                </a:cubicBezTo>
                <a:cubicBezTo>
                  <a:pt x="27875" y="1812"/>
                  <a:pt x="27875" y="1812"/>
                  <a:pt x="27875" y="1812"/>
                </a:cubicBezTo>
                <a:cubicBezTo>
                  <a:pt x="27875" y="1812"/>
                  <a:pt x="27844" y="1812"/>
                  <a:pt x="27844" y="1812"/>
                </a:cubicBezTo>
                <a:cubicBezTo>
                  <a:pt x="27812" y="1812"/>
                  <a:pt x="27812" y="1812"/>
                  <a:pt x="27781" y="1843"/>
                </a:cubicBezTo>
                <a:cubicBezTo>
                  <a:pt x="27781" y="1843"/>
                  <a:pt x="27750" y="1843"/>
                  <a:pt x="27750" y="1843"/>
                </a:cubicBezTo>
                <a:cubicBezTo>
                  <a:pt x="27750" y="1875"/>
                  <a:pt x="27719" y="1875"/>
                  <a:pt x="27687" y="1875"/>
                </a:cubicBezTo>
                <a:cubicBezTo>
                  <a:pt x="27656" y="1906"/>
                  <a:pt x="27594" y="1906"/>
                  <a:pt x="27531" y="1906"/>
                </a:cubicBezTo>
                <a:cubicBezTo>
                  <a:pt x="27531" y="1906"/>
                  <a:pt x="27531" y="1906"/>
                  <a:pt x="27500" y="1906"/>
                </a:cubicBezTo>
                <a:cubicBezTo>
                  <a:pt x="27437" y="1906"/>
                  <a:pt x="27344" y="1906"/>
                  <a:pt x="27281" y="1937"/>
                </a:cubicBezTo>
                <a:cubicBezTo>
                  <a:pt x="27375" y="1843"/>
                  <a:pt x="27531" y="1812"/>
                  <a:pt x="27656" y="1781"/>
                </a:cubicBezTo>
                <a:cubicBezTo>
                  <a:pt x="27719" y="1750"/>
                  <a:pt x="27750" y="1750"/>
                  <a:pt x="27812" y="1718"/>
                </a:cubicBezTo>
                <a:cubicBezTo>
                  <a:pt x="27844" y="1718"/>
                  <a:pt x="27875" y="1718"/>
                  <a:pt x="27906" y="1718"/>
                </a:cubicBezTo>
                <a:cubicBezTo>
                  <a:pt x="27906" y="1718"/>
                  <a:pt x="27906" y="1718"/>
                  <a:pt x="27906" y="1718"/>
                </a:cubicBezTo>
                <a:cubicBezTo>
                  <a:pt x="27906" y="1718"/>
                  <a:pt x="27906" y="1687"/>
                  <a:pt x="27937" y="1687"/>
                </a:cubicBezTo>
                <a:cubicBezTo>
                  <a:pt x="27937" y="1687"/>
                  <a:pt x="27937" y="1656"/>
                  <a:pt x="27906" y="1656"/>
                </a:cubicBezTo>
                <a:cubicBezTo>
                  <a:pt x="27906" y="1625"/>
                  <a:pt x="27875" y="1625"/>
                  <a:pt x="27875" y="1625"/>
                </a:cubicBezTo>
                <a:cubicBezTo>
                  <a:pt x="27844" y="1625"/>
                  <a:pt x="27844" y="1625"/>
                  <a:pt x="27812" y="1593"/>
                </a:cubicBezTo>
                <a:cubicBezTo>
                  <a:pt x="27500" y="1593"/>
                  <a:pt x="27656" y="1343"/>
                  <a:pt x="27469" y="1250"/>
                </a:cubicBezTo>
                <a:cubicBezTo>
                  <a:pt x="27437" y="1250"/>
                  <a:pt x="27437" y="1250"/>
                  <a:pt x="27437" y="1250"/>
                </a:cubicBezTo>
                <a:cubicBezTo>
                  <a:pt x="27437" y="1250"/>
                  <a:pt x="27437" y="1218"/>
                  <a:pt x="27437" y="1218"/>
                </a:cubicBezTo>
                <a:cubicBezTo>
                  <a:pt x="27437" y="1218"/>
                  <a:pt x="27437" y="1218"/>
                  <a:pt x="27437" y="1218"/>
                </a:cubicBezTo>
                <a:cubicBezTo>
                  <a:pt x="27437" y="1218"/>
                  <a:pt x="27437" y="1218"/>
                  <a:pt x="27437" y="1218"/>
                </a:cubicBezTo>
                <a:cubicBezTo>
                  <a:pt x="27437" y="1187"/>
                  <a:pt x="27469" y="1187"/>
                  <a:pt x="27469" y="1187"/>
                </a:cubicBezTo>
                <a:cubicBezTo>
                  <a:pt x="27531" y="1156"/>
                  <a:pt x="27531" y="1156"/>
                  <a:pt x="27531" y="1125"/>
                </a:cubicBezTo>
                <a:cubicBezTo>
                  <a:pt x="27531" y="1125"/>
                  <a:pt x="27531" y="1125"/>
                  <a:pt x="27531" y="1125"/>
                </a:cubicBezTo>
                <a:cubicBezTo>
                  <a:pt x="27531" y="1093"/>
                  <a:pt x="27500" y="1093"/>
                  <a:pt x="27500" y="1093"/>
                </a:cubicBezTo>
                <a:cubicBezTo>
                  <a:pt x="27500" y="1093"/>
                  <a:pt x="27469" y="1093"/>
                  <a:pt x="27469" y="1093"/>
                </a:cubicBezTo>
                <a:cubicBezTo>
                  <a:pt x="27437" y="1093"/>
                  <a:pt x="27437" y="1093"/>
                  <a:pt x="27437" y="1093"/>
                </a:cubicBezTo>
                <a:cubicBezTo>
                  <a:pt x="27344" y="1093"/>
                  <a:pt x="27312" y="1062"/>
                  <a:pt x="27281" y="1062"/>
                </a:cubicBezTo>
                <a:cubicBezTo>
                  <a:pt x="27281" y="1031"/>
                  <a:pt x="27281" y="1031"/>
                  <a:pt x="27281" y="1000"/>
                </a:cubicBezTo>
                <a:cubicBezTo>
                  <a:pt x="27281" y="1000"/>
                  <a:pt x="27281" y="968"/>
                  <a:pt x="27281" y="968"/>
                </a:cubicBezTo>
                <a:cubicBezTo>
                  <a:pt x="27281" y="937"/>
                  <a:pt x="27281" y="937"/>
                  <a:pt x="27281" y="906"/>
                </a:cubicBezTo>
                <a:cubicBezTo>
                  <a:pt x="27281" y="906"/>
                  <a:pt x="27281" y="875"/>
                  <a:pt x="27281" y="875"/>
                </a:cubicBezTo>
                <a:cubicBezTo>
                  <a:pt x="27281" y="875"/>
                  <a:pt x="27281" y="843"/>
                  <a:pt x="27281" y="843"/>
                </a:cubicBezTo>
                <a:cubicBezTo>
                  <a:pt x="27281" y="812"/>
                  <a:pt x="27219" y="781"/>
                  <a:pt x="27094" y="843"/>
                </a:cubicBezTo>
                <a:cubicBezTo>
                  <a:pt x="27062" y="875"/>
                  <a:pt x="26937" y="906"/>
                  <a:pt x="26875" y="843"/>
                </a:cubicBezTo>
                <a:cubicBezTo>
                  <a:pt x="26875" y="843"/>
                  <a:pt x="26875" y="843"/>
                  <a:pt x="26875" y="843"/>
                </a:cubicBezTo>
                <a:cubicBezTo>
                  <a:pt x="26875" y="812"/>
                  <a:pt x="26906" y="781"/>
                  <a:pt x="26844" y="781"/>
                </a:cubicBezTo>
                <a:cubicBezTo>
                  <a:pt x="26844" y="781"/>
                  <a:pt x="26844" y="781"/>
                  <a:pt x="26844" y="781"/>
                </a:cubicBezTo>
                <a:cubicBezTo>
                  <a:pt x="26844" y="781"/>
                  <a:pt x="26844" y="781"/>
                  <a:pt x="26844" y="781"/>
                </a:cubicBezTo>
                <a:cubicBezTo>
                  <a:pt x="26812" y="781"/>
                  <a:pt x="26781" y="781"/>
                  <a:pt x="26781" y="812"/>
                </a:cubicBezTo>
                <a:cubicBezTo>
                  <a:pt x="26781" y="812"/>
                  <a:pt x="26750" y="812"/>
                  <a:pt x="26750" y="812"/>
                </a:cubicBezTo>
                <a:cubicBezTo>
                  <a:pt x="26750" y="812"/>
                  <a:pt x="26750" y="843"/>
                  <a:pt x="26750" y="843"/>
                </a:cubicBezTo>
                <a:cubicBezTo>
                  <a:pt x="26719" y="843"/>
                  <a:pt x="26719" y="875"/>
                  <a:pt x="26687" y="875"/>
                </a:cubicBezTo>
                <a:cubicBezTo>
                  <a:pt x="26687" y="875"/>
                  <a:pt x="26687" y="875"/>
                  <a:pt x="26687" y="875"/>
                </a:cubicBezTo>
                <a:cubicBezTo>
                  <a:pt x="26656" y="875"/>
                  <a:pt x="26656" y="875"/>
                  <a:pt x="26625" y="875"/>
                </a:cubicBezTo>
                <a:cubicBezTo>
                  <a:pt x="26594" y="875"/>
                  <a:pt x="26594" y="875"/>
                  <a:pt x="26562" y="875"/>
                </a:cubicBezTo>
                <a:cubicBezTo>
                  <a:pt x="26500" y="875"/>
                  <a:pt x="26437" y="875"/>
                  <a:pt x="26406" y="906"/>
                </a:cubicBezTo>
                <a:cubicBezTo>
                  <a:pt x="26375" y="843"/>
                  <a:pt x="26344" y="843"/>
                  <a:pt x="26312" y="812"/>
                </a:cubicBezTo>
                <a:cubicBezTo>
                  <a:pt x="26312" y="812"/>
                  <a:pt x="26281" y="812"/>
                  <a:pt x="26281" y="812"/>
                </a:cubicBezTo>
                <a:cubicBezTo>
                  <a:pt x="26250" y="812"/>
                  <a:pt x="26187" y="875"/>
                  <a:pt x="26125" y="906"/>
                </a:cubicBezTo>
                <a:cubicBezTo>
                  <a:pt x="26125" y="906"/>
                  <a:pt x="26125" y="906"/>
                  <a:pt x="26125" y="906"/>
                </a:cubicBezTo>
                <a:cubicBezTo>
                  <a:pt x="26125" y="906"/>
                  <a:pt x="26094" y="906"/>
                  <a:pt x="26094" y="906"/>
                </a:cubicBezTo>
                <a:cubicBezTo>
                  <a:pt x="26094" y="937"/>
                  <a:pt x="26094" y="937"/>
                  <a:pt x="26094" y="937"/>
                </a:cubicBezTo>
                <a:cubicBezTo>
                  <a:pt x="26094" y="937"/>
                  <a:pt x="26125" y="937"/>
                  <a:pt x="26156" y="937"/>
                </a:cubicBezTo>
                <a:cubicBezTo>
                  <a:pt x="26219" y="906"/>
                  <a:pt x="26281" y="937"/>
                  <a:pt x="26344" y="937"/>
                </a:cubicBezTo>
                <a:cubicBezTo>
                  <a:pt x="26344" y="968"/>
                  <a:pt x="26375" y="968"/>
                  <a:pt x="26406" y="968"/>
                </a:cubicBezTo>
                <a:cubicBezTo>
                  <a:pt x="26375" y="968"/>
                  <a:pt x="26375" y="1000"/>
                  <a:pt x="26344" y="1000"/>
                </a:cubicBezTo>
                <a:cubicBezTo>
                  <a:pt x="26312" y="1031"/>
                  <a:pt x="26250" y="1031"/>
                  <a:pt x="26219" y="1031"/>
                </a:cubicBezTo>
                <a:cubicBezTo>
                  <a:pt x="26187" y="1031"/>
                  <a:pt x="26156" y="1031"/>
                  <a:pt x="26125" y="1031"/>
                </a:cubicBezTo>
                <a:cubicBezTo>
                  <a:pt x="26125" y="1031"/>
                  <a:pt x="26094" y="1000"/>
                  <a:pt x="26094" y="1000"/>
                </a:cubicBezTo>
                <a:cubicBezTo>
                  <a:pt x="26094" y="1000"/>
                  <a:pt x="26062" y="1000"/>
                  <a:pt x="26062" y="968"/>
                </a:cubicBezTo>
                <a:cubicBezTo>
                  <a:pt x="26031" y="968"/>
                  <a:pt x="26031" y="968"/>
                  <a:pt x="26031" y="937"/>
                </a:cubicBezTo>
                <a:cubicBezTo>
                  <a:pt x="26031" y="937"/>
                  <a:pt x="26000" y="937"/>
                  <a:pt x="26000" y="937"/>
                </a:cubicBezTo>
                <a:cubicBezTo>
                  <a:pt x="26000" y="937"/>
                  <a:pt x="25969" y="937"/>
                  <a:pt x="25937" y="937"/>
                </a:cubicBezTo>
                <a:cubicBezTo>
                  <a:pt x="25937" y="937"/>
                  <a:pt x="25906" y="937"/>
                  <a:pt x="25906" y="937"/>
                </a:cubicBezTo>
                <a:cubicBezTo>
                  <a:pt x="25812" y="968"/>
                  <a:pt x="25719" y="1000"/>
                  <a:pt x="25625" y="1000"/>
                </a:cubicBezTo>
                <a:cubicBezTo>
                  <a:pt x="25562" y="1031"/>
                  <a:pt x="25500" y="1031"/>
                  <a:pt x="25437" y="1031"/>
                </a:cubicBezTo>
                <a:cubicBezTo>
                  <a:pt x="25344" y="1062"/>
                  <a:pt x="25250" y="1062"/>
                  <a:pt x="25125" y="1062"/>
                </a:cubicBezTo>
                <a:cubicBezTo>
                  <a:pt x="25062" y="1062"/>
                  <a:pt x="25031" y="1062"/>
                  <a:pt x="24969" y="1093"/>
                </a:cubicBezTo>
                <a:cubicBezTo>
                  <a:pt x="24781" y="1125"/>
                  <a:pt x="24625" y="1187"/>
                  <a:pt x="24437" y="1218"/>
                </a:cubicBezTo>
                <a:cubicBezTo>
                  <a:pt x="24437" y="1250"/>
                  <a:pt x="24437" y="1250"/>
                  <a:pt x="24406" y="1250"/>
                </a:cubicBezTo>
                <a:cubicBezTo>
                  <a:pt x="24406" y="1250"/>
                  <a:pt x="24375" y="1250"/>
                  <a:pt x="24375" y="1250"/>
                </a:cubicBezTo>
                <a:cubicBezTo>
                  <a:pt x="24344" y="1250"/>
                  <a:pt x="24344" y="1250"/>
                  <a:pt x="24312" y="1250"/>
                </a:cubicBezTo>
                <a:cubicBezTo>
                  <a:pt x="24312" y="1250"/>
                  <a:pt x="24312" y="1218"/>
                  <a:pt x="24312" y="1218"/>
                </a:cubicBezTo>
                <a:cubicBezTo>
                  <a:pt x="24281" y="1187"/>
                  <a:pt x="24312" y="1187"/>
                  <a:pt x="24344" y="1156"/>
                </a:cubicBezTo>
                <a:cubicBezTo>
                  <a:pt x="24344" y="1156"/>
                  <a:pt x="24344" y="1125"/>
                  <a:pt x="24375" y="1125"/>
                </a:cubicBezTo>
                <a:cubicBezTo>
                  <a:pt x="24375" y="1125"/>
                  <a:pt x="24375" y="1093"/>
                  <a:pt x="24375" y="1093"/>
                </a:cubicBezTo>
                <a:cubicBezTo>
                  <a:pt x="24344" y="1093"/>
                  <a:pt x="24344" y="1062"/>
                  <a:pt x="24281" y="1062"/>
                </a:cubicBezTo>
                <a:cubicBezTo>
                  <a:pt x="24281" y="1062"/>
                  <a:pt x="24281" y="1062"/>
                  <a:pt x="24281" y="1062"/>
                </a:cubicBezTo>
                <a:cubicBezTo>
                  <a:pt x="24281" y="1062"/>
                  <a:pt x="24281" y="1062"/>
                  <a:pt x="24250" y="1062"/>
                </a:cubicBezTo>
                <a:cubicBezTo>
                  <a:pt x="24250" y="1062"/>
                  <a:pt x="24250" y="1031"/>
                  <a:pt x="24250" y="1031"/>
                </a:cubicBezTo>
                <a:cubicBezTo>
                  <a:pt x="24219" y="1031"/>
                  <a:pt x="24219" y="1031"/>
                  <a:pt x="24219" y="1000"/>
                </a:cubicBezTo>
                <a:cubicBezTo>
                  <a:pt x="24219" y="1000"/>
                  <a:pt x="24187" y="1000"/>
                  <a:pt x="24187" y="968"/>
                </a:cubicBezTo>
                <a:cubicBezTo>
                  <a:pt x="24187" y="968"/>
                  <a:pt x="24187" y="968"/>
                  <a:pt x="24187" y="968"/>
                </a:cubicBezTo>
                <a:cubicBezTo>
                  <a:pt x="24187" y="968"/>
                  <a:pt x="24187" y="968"/>
                  <a:pt x="24187" y="968"/>
                </a:cubicBezTo>
                <a:cubicBezTo>
                  <a:pt x="24187" y="1000"/>
                  <a:pt x="24156" y="1031"/>
                  <a:pt x="24156" y="1031"/>
                </a:cubicBezTo>
                <a:cubicBezTo>
                  <a:pt x="24125" y="1093"/>
                  <a:pt x="24062" y="1156"/>
                  <a:pt x="24000" y="1187"/>
                </a:cubicBezTo>
                <a:cubicBezTo>
                  <a:pt x="23969" y="1187"/>
                  <a:pt x="23906" y="1156"/>
                  <a:pt x="23937" y="1125"/>
                </a:cubicBezTo>
                <a:cubicBezTo>
                  <a:pt x="23937" y="1125"/>
                  <a:pt x="23937" y="1093"/>
                  <a:pt x="23937" y="1093"/>
                </a:cubicBezTo>
                <a:cubicBezTo>
                  <a:pt x="23969" y="1031"/>
                  <a:pt x="23906" y="1000"/>
                  <a:pt x="23812" y="968"/>
                </a:cubicBezTo>
                <a:cubicBezTo>
                  <a:pt x="23812" y="968"/>
                  <a:pt x="23781" y="968"/>
                  <a:pt x="23781" y="968"/>
                </a:cubicBezTo>
                <a:cubicBezTo>
                  <a:pt x="23719" y="968"/>
                  <a:pt x="23687" y="1062"/>
                  <a:pt x="23594" y="1031"/>
                </a:cubicBezTo>
                <a:cubicBezTo>
                  <a:pt x="23625" y="968"/>
                  <a:pt x="23656" y="937"/>
                  <a:pt x="23687" y="875"/>
                </a:cubicBezTo>
                <a:cubicBezTo>
                  <a:pt x="23656" y="906"/>
                  <a:pt x="23594" y="906"/>
                  <a:pt x="23562" y="906"/>
                </a:cubicBezTo>
                <a:cubicBezTo>
                  <a:pt x="23531" y="906"/>
                  <a:pt x="23500" y="875"/>
                  <a:pt x="23500" y="812"/>
                </a:cubicBezTo>
                <a:cubicBezTo>
                  <a:pt x="23500" y="812"/>
                  <a:pt x="23531" y="812"/>
                  <a:pt x="23531" y="812"/>
                </a:cubicBezTo>
                <a:cubicBezTo>
                  <a:pt x="23531" y="781"/>
                  <a:pt x="23531" y="781"/>
                  <a:pt x="23531" y="781"/>
                </a:cubicBezTo>
                <a:cubicBezTo>
                  <a:pt x="23531" y="781"/>
                  <a:pt x="23531" y="781"/>
                  <a:pt x="23562" y="781"/>
                </a:cubicBezTo>
                <a:cubicBezTo>
                  <a:pt x="23562" y="750"/>
                  <a:pt x="23531" y="750"/>
                  <a:pt x="23500" y="750"/>
                </a:cubicBezTo>
                <a:cubicBezTo>
                  <a:pt x="23500" y="750"/>
                  <a:pt x="23469" y="750"/>
                  <a:pt x="23469" y="750"/>
                </a:cubicBezTo>
                <a:cubicBezTo>
                  <a:pt x="23469" y="750"/>
                  <a:pt x="23469" y="750"/>
                  <a:pt x="23437" y="750"/>
                </a:cubicBezTo>
                <a:cubicBezTo>
                  <a:pt x="23437" y="750"/>
                  <a:pt x="23437" y="750"/>
                  <a:pt x="23406" y="750"/>
                </a:cubicBezTo>
                <a:cubicBezTo>
                  <a:pt x="23406" y="750"/>
                  <a:pt x="23375" y="750"/>
                  <a:pt x="23375" y="750"/>
                </a:cubicBezTo>
                <a:cubicBezTo>
                  <a:pt x="23375" y="781"/>
                  <a:pt x="23375" y="781"/>
                  <a:pt x="23375" y="781"/>
                </a:cubicBezTo>
                <a:cubicBezTo>
                  <a:pt x="23344" y="781"/>
                  <a:pt x="23344" y="812"/>
                  <a:pt x="23312" y="812"/>
                </a:cubicBezTo>
                <a:cubicBezTo>
                  <a:pt x="23312" y="812"/>
                  <a:pt x="23281" y="843"/>
                  <a:pt x="23250" y="843"/>
                </a:cubicBezTo>
                <a:cubicBezTo>
                  <a:pt x="23219" y="843"/>
                  <a:pt x="23250" y="781"/>
                  <a:pt x="23250" y="750"/>
                </a:cubicBezTo>
                <a:cubicBezTo>
                  <a:pt x="23219" y="750"/>
                  <a:pt x="23219" y="750"/>
                  <a:pt x="23219" y="750"/>
                </a:cubicBezTo>
                <a:cubicBezTo>
                  <a:pt x="23187" y="750"/>
                  <a:pt x="23187" y="750"/>
                  <a:pt x="23156" y="750"/>
                </a:cubicBezTo>
                <a:cubicBezTo>
                  <a:pt x="23094" y="781"/>
                  <a:pt x="23062" y="781"/>
                  <a:pt x="23062" y="750"/>
                </a:cubicBezTo>
                <a:cubicBezTo>
                  <a:pt x="23062" y="718"/>
                  <a:pt x="23062" y="718"/>
                  <a:pt x="23094" y="718"/>
                </a:cubicBezTo>
                <a:cubicBezTo>
                  <a:pt x="23094" y="687"/>
                  <a:pt x="23094" y="687"/>
                  <a:pt x="23094" y="656"/>
                </a:cubicBezTo>
                <a:cubicBezTo>
                  <a:pt x="23125" y="656"/>
                  <a:pt x="23125" y="625"/>
                  <a:pt x="23094" y="625"/>
                </a:cubicBezTo>
                <a:cubicBezTo>
                  <a:pt x="23094" y="625"/>
                  <a:pt x="23094" y="625"/>
                  <a:pt x="23094" y="593"/>
                </a:cubicBezTo>
                <a:cubicBezTo>
                  <a:pt x="23094" y="593"/>
                  <a:pt x="23094" y="593"/>
                  <a:pt x="23094" y="593"/>
                </a:cubicBezTo>
                <a:cubicBezTo>
                  <a:pt x="23094" y="593"/>
                  <a:pt x="23094" y="593"/>
                  <a:pt x="23094" y="593"/>
                </a:cubicBezTo>
                <a:cubicBezTo>
                  <a:pt x="23062" y="593"/>
                  <a:pt x="23062" y="593"/>
                  <a:pt x="23062" y="625"/>
                </a:cubicBezTo>
                <a:cubicBezTo>
                  <a:pt x="22969" y="656"/>
                  <a:pt x="22906" y="656"/>
                  <a:pt x="22875" y="625"/>
                </a:cubicBezTo>
                <a:cubicBezTo>
                  <a:pt x="22844" y="593"/>
                  <a:pt x="22844" y="562"/>
                  <a:pt x="22844" y="531"/>
                </a:cubicBezTo>
                <a:cubicBezTo>
                  <a:pt x="22844" y="531"/>
                  <a:pt x="22844" y="500"/>
                  <a:pt x="22844" y="500"/>
                </a:cubicBezTo>
                <a:cubicBezTo>
                  <a:pt x="22812" y="500"/>
                  <a:pt x="22750" y="500"/>
                  <a:pt x="22719" y="468"/>
                </a:cubicBezTo>
                <a:cubicBezTo>
                  <a:pt x="22687" y="468"/>
                  <a:pt x="22687" y="468"/>
                  <a:pt x="22656" y="468"/>
                </a:cubicBezTo>
                <a:cubicBezTo>
                  <a:pt x="22625" y="437"/>
                  <a:pt x="22594" y="437"/>
                  <a:pt x="22594" y="406"/>
                </a:cubicBezTo>
                <a:cubicBezTo>
                  <a:pt x="22594" y="406"/>
                  <a:pt x="22594" y="406"/>
                  <a:pt x="22594" y="375"/>
                </a:cubicBezTo>
                <a:cubicBezTo>
                  <a:pt x="22594" y="375"/>
                  <a:pt x="22594" y="375"/>
                  <a:pt x="22594" y="375"/>
                </a:cubicBezTo>
                <a:cubicBezTo>
                  <a:pt x="22594" y="343"/>
                  <a:pt x="22625" y="312"/>
                  <a:pt x="22687" y="312"/>
                </a:cubicBezTo>
                <a:cubicBezTo>
                  <a:pt x="22687" y="312"/>
                  <a:pt x="22687" y="312"/>
                  <a:pt x="22719" y="312"/>
                </a:cubicBezTo>
                <a:cubicBezTo>
                  <a:pt x="22719" y="312"/>
                  <a:pt x="22719" y="312"/>
                  <a:pt x="22750" y="312"/>
                </a:cubicBezTo>
                <a:cubicBezTo>
                  <a:pt x="22812" y="281"/>
                  <a:pt x="22875" y="281"/>
                  <a:pt x="22937" y="250"/>
                </a:cubicBezTo>
                <a:cubicBezTo>
                  <a:pt x="23000" y="250"/>
                  <a:pt x="23062" y="218"/>
                  <a:pt x="23125" y="218"/>
                </a:cubicBezTo>
                <a:cubicBezTo>
                  <a:pt x="23062" y="218"/>
                  <a:pt x="23000" y="218"/>
                  <a:pt x="22906" y="218"/>
                </a:cubicBezTo>
                <a:cubicBezTo>
                  <a:pt x="22906" y="218"/>
                  <a:pt x="22906" y="218"/>
                  <a:pt x="22875" y="218"/>
                </a:cubicBezTo>
                <a:cubicBezTo>
                  <a:pt x="22844" y="218"/>
                  <a:pt x="22844" y="187"/>
                  <a:pt x="22844" y="187"/>
                </a:cubicBezTo>
                <a:cubicBezTo>
                  <a:pt x="22875" y="187"/>
                  <a:pt x="22875" y="156"/>
                  <a:pt x="22875" y="156"/>
                </a:cubicBezTo>
                <a:cubicBezTo>
                  <a:pt x="22906" y="156"/>
                  <a:pt x="22906" y="156"/>
                  <a:pt x="22906" y="156"/>
                </a:cubicBezTo>
                <a:cubicBezTo>
                  <a:pt x="22875" y="125"/>
                  <a:pt x="22875" y="125"/>
                  <a:pt x="22875" y="125"/>
                </a:cubicBezTo>
                <a:cubicBezTo>
                  <a:pt x="22875" y="125"/>
                  <a:pt x="22844" y="125"/>
                  <a:pt x="22844" y="125"/>
                </a:cubicBezTo>
                <a:cubicBezTo>
                  <a:pt x="22812" y="125"/>
                  <a:pt x="22812" y="156"/>
                  <a:pt x="22812" y="156"/>
                </a:cubicBezTo>
                <a:cubicBezTo>
                  <a:pt x="22781" y="156"/>
                  <a:pt x="22781" y="156"/>
                  <a:pt x="22781" y="156"/>
                </a:cubicBezTo>
                <a:cubicBezTo>
                  <a:pt x="22750" y="156"/>
                  <a:pt x="22750" y="156"/>
                  <a:pt x="22719" y="156"/>
                </a:cubicBezTo>
                <a:cubicBezTo>
                  <a:pt x="22719" y="156"/>
                  <a:pt x="22687" y="156"/>
                  <a:pt x="22687" y="125"/>
                </a:cubicBezTo>
                <a:cubicBezTo>
                  <a:pt x="22687" y="125"/>
                  <a:pt x="22687" y="125"/>
                  <a:pt x="22719" y="93"/>
                </a:cubicBezTo>
                <a:cubicBezTo>
                  <a:pt x="22719" y="93"/>
                  <a:pt x="22750" y="93"/>
                  <a:pt x="22750" y="93"/>
                </a:cubicBezTo>
                <a:cubicBezTo>
                  <a:pt x="22781" y="93"/>
                  <a:pt x="22781" y="62"/>
                  <a:pt x="22812" y="62"/>
                </a:cubicBezTo>
                <a:cubicBezTo>
                  <a:pt x="22844" y="62"/>
                  <a:pt x="22844" y="62"/>
                  <a:pt x="22844" y="31"/>
                </a:cubicBezTo>
                <a:cubicBezTo>
                  <a:pt x="22844" y="31"/>
                  <a:pt x="22844" y="0"/>
                  <a:pt x="22844" y="0"/>
                </a:cubicBezTo>
                <a:cubicBezTo>
                  <a:pt x="22812" y="0"/>
                  <a:pt x="22781" y="0"/>
                  <a:pt x="22750" y="31"/>
                </a:cubicBezTo>
                <a:cubicBezTo>
                  <a:pt x="22687" y="31"/>
                  <a:pt x="22625" y="62"/>
                  <a:pt x="22562" y="93"/>
                </a:cubicBezTo>
                <a:cubicBezTo>
                  <a:pt x="22531" y="93"/>
                  <a:pt x="22500" y="93"/>
                  <a:pt x="22469" y="93"/>
                </a:cubicBezTo>
                <a:cubicBezTo>
                  <a:pt x="22406" y="125"/>
                  <a:pt x="22375" y="125"/>
                  <a:pt x="22344" y="156"/>
                </a:cubicBezTo>
                <a:cubicBezTo>
                  <a:pt x="22344" y="156"/>
                  <a:pt x="22344" y="187"/>
                  <a:pt x="22344" y="187"/>
                </a:cubicBezTo>
                <a:cubicBezTo>
                  <a:pt x="22312" y="250"/>
                  <a:pt x="22437" y="218"/>
                  <a:pt x="22469" y="250"/>
                </a:cubicBezTo>
                <a:cubicBezTo>
                  <a:pt x="22437" y="250"/>
                  <a:pt x="22437" y="250"/>
                  <a:pt x="22437" y="250"/>
                </a:cubicBezTo>
                <a:cubicBezTo>
                  <a:pt x="22437" y="250"/>
                  <a:pt x="22437" y="250"/>
                  <a:pt x="22437" y="250"/>
                </a:cubicBezTo>
                <a:cubicBezTo>
                  <a:pt x="22344" y="250"/>
                  <a:pt x="22281" y="375"/>
                  <a:pt x="22156" y="375"/>
                </a:cubicBezTo>
                <a:cubicBezTo>
                  <a:pt x="22156" y="375"/>
                  <a:pt x="22156" y="375"/>
                  <a:pt x="22156" y="375"/>
                </a:cubicBezTo>
                <a:cubicBezTo>
                  <a:pt x="22094" y="375"/>
                  <a:pt x="22062" y="343"/>
                  <a:pt x="22000" y="312"/>
                </a:cubicBezTo>
                <a:cubicBezTo>
                  <a:pt x="22000" y="312"/>
                  <a:pt x="22000" y="312"/>
                  <a:pt x="22000" y="312"/>
                </a:cubicBezTo>
                <a:cubicBezTo>
                  <a:pt x="22000" y="312"/>
                  <a:pt x="21969" y="312"/>
                  <a:pt x="21969" y="312"/>
                </a:cubicBezTo>
                <a:cubicBezTo>
                  <a:pt x="21969" y="312"/>
                  <a:pt x="21969" y="312"/>
                  <a:pt x="21969" y="312"/>
                </a:cubicBezTo>
                <a:cubicBezTo>
                  <a:pt x="21937" y="312"/>
                  <a:pt x="21906" y="312"/>
                  <a:pt x="21906" y="312"/>
                </a:cubicBezTo>
                <a:cubicBezTo>
                  <a:pt x="21719" y="375"/>
                  <a:pt x="21562" y="468"/>
                  <a:pt x="21375" y="531"/>
                </a:cubicBezTo>
                <a:cubicBezTo>
                  <a:pt x="21375" y="531"/>
                  <a:pt x="21375" y="531"/>
                  <a:pt x="21375" y="531"/>
                </a:cubicBezTo>
                <a:cubicBezTo>
                  <a:pt x="21344" y="562"/>
                  <a:pt x="21312" y="562"/>
                  <a:pt x="21312" y="593"/>
                </a:cubicBezTo>
                <a:cubicBezTo>
                  <a:pt x="21375" y="750"/>
                  <a:pt x="21312" y="843"/>
                  <a:pt x="21156" y="906"/>
                </a:cubicBezTo>
                <a:cubicBezTo>
                  <a:pt x="21125" y="937"/>
                  <a:pt x="21125" y="937"/>
                  <a:pt x="21094" y="937"/>
                </a:cubicBezTo>
                <a:cubicBezTo>
                  <a:pt x="20937" y="1000"/>
                  <a:pt x="20781" y="1031"/>
                  <a:pt x="20656" y="1031"/>
                </a:cubicBezTo>
                <a:cubicBezTo>
                  <a:pt x="20594" y="1031"/>
                  <a:pt x="20500" y="1031"/>
                  <a:pt x="20437" y="1000"/>
                </a:cubicBezTo>
                <a:cubicBezTo>
                  <a:pt x="20375" y="1000"/>
                  <a:pt x="20281" y="1000"/>
                  <a:pt x="20219" y="968"/>
                </a:cubicBezTo>
                <a:cubicBezTo>
                  <a:pt x="20187" y="968"/>
                  <a:pt x="20187" y="937"/>
                  <a:pt x="20187" y="937"/>
                </a:cubicBezTo>
                <a:cubicBezTo>
                  <a:pt x="20125" y="937"/>
                  <a:pt x="20094" y="906"/>
                  <a:pt x="20062" y="906"/>
                </a:cubicBezTo>
                <a:cubicBezTo>
                  <a:pt x="20062" y="906"/>
                  <a:pt x="20062" y="906"/>
                  <a:pt x="20062" y="906"/>
                </a:cubicBezTo>
                <a:cubicBezTo>
                  <a:pt x="20062" y="906"/>
                  <a:pt x="20062" y="906"/>
                  <a:pt x="20062" y="906"/>
                </a:cubicBezTo>
                <a:cubicBezTo>
                  <a:pt x="19969" y="937"/>
                  <a:pt x="19875" y="937"/>
                  <a:pt x="19781" y="937"/>
                </a:cubicBezTo>
                <a:cubicBezTo>
                  <a:pt x="19687" y="937"/>
                  <a:pt x="19594" y="937"/>
                  <a:pt x="19500" y="906"/>
                </a:cubicBezTo>
                <a:cubicBezTo>
                  <a:pt x="19344" y="906"/>
                  <a:pt x="19156" y="875"/>
                  <a:pt x="18969" y="875"/>
                </a:cubicBezTo>
                <a:cubicBezTo>
                  <a:pt x="18969" y="875"/>
                  <a:pt x="18937" y="875"/>
                  <a:pt x="18937" y="875"/>
                </a:cubicBezTo>
                <a:cubicBezTo>
                  <a:pt x="18906" y="875"/>
                  <a:pt x="18906" y="875"/>
                  <a:pt x="18906" y="875"/>
                </a:cubicBezTo>
                <a:cubicBezTo>
                  <a:pt x="18844" y="875"/>
                  <a:pt x="18812" y="843"/>
                  <a:pt x="18781" y="812"/>
                </a:cubicBezTo>
                <a:cubicBezTo>
                  <a:pt x="18750" y="812"/>
                  <a:pt x="18750" y="781"/>
                  <a:pt x="18750" y="781"/>
                </a:cubicBezTo>
                <a:cubicBezTo>
                  <a:pt x="18719" y="718"/>
                  <a:pt x="18625" y="625"/>
                  <a:pt x="18437" y="718"/>
                </a:cubicBezTo>
                <a:cubicBezTo>
                  <a:pt x="18281" y="843"/>
                  <a:pt x="18094" y="937"/>
                  <a:pt x="17812" y="906"/>
                </a:cubicBezTo>
                <a:cubicBezTo>
                  <a:pt x="17781" y="906"/>
                  <a:pt x="17750" y="906"/>
                  <a:pt x="17687" y="906"/>
                </a:cubicBezTo>
                <a:cubicBezTo>
                  <a:pt x="17625" y="937"/>
                  <a:pt x="17562" y="937"/>
                  <a:pt x="17531" y="937"/>
                </a:cubicBezTo>
                <a:cubicBezTo>
                  <a:pt x="17500" y="937"/>
                  <a:pt x="17469" y="937"/>
                  <a:pt x="17469" y="937"/>
                </a:cubicBezTo>
                <a:cubicBezTo>
                  <a:pt x="17406" y="937"/>
                  <a:pt x="17375" y="906"/>
                  <a:pt x="17344" y="906"/>
                </a:cubicBezTo>
                <a:cubicBezTo>
                  <a:pt x="17312" y="875"/>
                  <a:pt x="17187" y="906"/>
                  <a:pt x="17187" y="906"/>
                </a:cubicBezTo>
                <a:cubicBezTo>
                  <a:pt x="17125" y="968"/>
                  <a:pt x="17062" y="968"/>
                  <a:pt x="16969" y="1000"/>
                </a:cubicBezTo>
                <a:cubicBezTo>
                  <a:pt x="16875" y="1031"/>
                  <a:pt x="16719" y="1000"/>
                  <a:pt x="16625" y="1031"/>
                </a:cubicBezTo>
                <a:cubicBezTo>
                  <a:pt x="16594" y="1031"/>
                  <a:pt x="16594" y="1031"/>
                  <a:pt x="16562" y="1031"/>
                </a:cubicBezTo>
                <a:cubicBezTo>
                  <a:pt x="16500" y="1062"/>
                  <a:pt x="16469" y="1062"/>
                  <a:pt x="16406" y="1093"/>
                </a:cubicBezTo>
                <a:cubicBezTo>
                  <a:pt x="16375" y="1093"/>
                  <a:pt x="16375" y="1093"/>
                  <a:pt x="16344" y="1093"/>
                </a:cubicBezTo>
                <a:cubicBezTo>
                  <a:pt x="16312" y="1093"/>
                  <a:pt x="16281" y="1093"/>
                  <a:pt x="16250" y="1062"/>
                </a:cubicBezTo>
                <a:cubicBezTo>
                  <a:pt x="16250" y="1031"/>
                  <a:pt x="16281" y="1031"/>
                  <a:pt x="16312" y="1000"/>
                </a:cubicBezTo>
                <a:cubicBezTo>
                  <a:pt x="16344" y="1000"/>
                  <a:pt x="16375" y="1000"/>
                  <a:pt x="16406" y="1000"/>
                </a:cubicBezTo>
                <a:cubicBezTo>
                  <a:pt x="16469" y="968"/>
                  <a:pt x="16562" y="968"/>
                  <a:pt x="16625" y="937"/>
                </a:cubicBezTo>
                <a:cubicBezTo>
                  <a:pt x="16656" y="937"/>
                  <a:pt x="16656" y="937"/>
                  <a:pt x="16687" y="937"/>
                </a:cubicBezTo>
                <a:cubicBezTo>
                  <a:pt x="16750" y="906"/>
                  <a:pt x="16812" y="875"/>
                  <a:pt x="16906" y="875"/>
                </a:cubicBezTo>
                <a:cubicBezTo>
                  <a:pt x="16969" y="875"/>
                  <a:pt x="17000" y="843"/>
                  <a:pt x="17062" y="843"/>
                </a:cubicBezTo>
                <a:cubicBezTo>
                  <a:pt x="17062" y="812"/>
                  <a:pt x="17094" y="812"/>
                  <a:pt x="17125" y="812"/>
                </a:cubicBezTo>
                <a:cubicBezTo>
                  <a:pt x="17156" y="781"/>
                  <a:pt x="17156" y="781"/>
                  <a:pt x="17187" y="781"/>
                </a:cubicBezTo>
                <a:cubicBezTo>
                  <a:pt x="17281" y="750"/>
                  <a:pt x="17375" y="750"/>
                  <a:pt x="17469" y="781"/>
                </a:cubicBezTo>
                <a:cubicBezTo>
                  <a:pt x="17469" y="781"/>
                  <a:pt x="17469" y="781"/>
                  <a:pt x="17469" y="781"/>
                </a:cubicBezTo>
                <a:cubicBezTo>
                  <a:pt x="17531" y="781"/>
                  <a:pt x="17562" y="781"/>
                  <a:pt x="17625" y="812"/>
                </a:cubicBezTo>
                <a:cubicBezTo>
                  <a:pt x="17625" y="812"/>
                  <a:pt x="17625" y="812"/>
                  <a:pt x="17625" y="812"/>
                </a:cubicBezTo>
                <a:cubicBezTo>
                  <a:pt x="17594" y="812"/>
                  <a:pt x="17594" y="812"/>
                  <a:pt x="17562" y="812"/>
                </a:cubicBezTo>
                <a:cubicBezTo>
                  <a:pt x="17562" y="843"/>
                  <a:pt x="17531" y="843"/>
                  <a:pt x="17562" y="843"/>
                </a:cubicBezTo>
                <a:cubicBezTo>
                  <a:pt x="17562" y="875"/>
                  <a:pt x="17594" y="875"/>
                  <a:pt x="17625" y="875"/>
                </a:cubicBezTo>
                <a:cubicBezTo>
                  <a:pt x="17625" y="843"/>
                  <a:pt x="17656" y="843"/>
                  <a:pt x="17656" y="843"/>
                </a:cubicBezTo>
                <a:cubicBezTo>
                  <a:pt x="17750" y="812"/>
                  <a:pt x="17875" y="812"/>
                  <a:pt x="18000" y="812"/>
                </a:cubicBezTo>
                <a:cubicBezTo>
                  <a:pt x="18000" y="812"/>
                  <a:pt x="18031" y="812"/>
                  <a:pt x="18062" y="812"/>
                </a:cubicBezTo>
                <a:cubicBezTo>
                  <a:pt x="18094" y="812"/>
                  <a:pt x="18125" y="781"/>
                  <a:pt x="18156" y="781"/>
                </a:cubicBezTo>
                <a:cubicBezTo>
                  <a:pt x="18187" y="750"/>
                  <a:pt x="18219" y="718"/>
                  <a:pt x="18281" y="718"/>
                </a:cubicBezTo>
                <a:cubicBezTo>
                  <a:pt x="18281" y="687"/>
                  <a:pt x="18281" y="687"/>
                  <a:pt x="18312" y="687"/>
                </a:cubicBezTo>
                <a:cubicBezTo>
                  <a:pt x="18344" y="687"/>
                  <a:pt x="18344" y="687"/>
                  <a:pt x="18375" y="656"/>
                </a:cubicBezTo>
                <a:cubicBezTo>
                  <a:pt x="18406" y="656"/>
                  <a:pt x="18406" y="656"/>
                  <a:pt x="18406" y="656"/>
                </a:cubicBezTo>
                <a:cubicBezTo>
                  <a:pt x="18469" y="656"/>
                  <a:pt x="18531" y="656"/>
                  <a:pt x="18594" y="656"/>
                </a:cubicBezTo>
                <a:cubicBezTo>
                  <a:pt x="18656" y="656"/>
                  <a:pt x="18719" y="656"/>
                  <a:pt x="18812" y="656"/>
                </a:cubicBezTo>
                <a:cubicBezTo>
                  <a:pt x="18719" y="593"/>
                  <a:pt x="18625" y="593"/>
                  <a:pt x="18531" y="593"/>
                </a:cubicBezTo>
                <a:cubicBezTo>
                  <a:pt x="18500" y="593"/>
                  <a:pt x="18469" y="593"/>
                  <a:pt x="18437" y="593"/>
                </a:cubicBezTo>
                <a:cubicBezTo>
                  <a:pt x="18375" y="593"/>
                  <a:pt x="18281" y="625"/>
                  <a:pt x="18219" y="625"/>
                </a:cubicBezTo>
                <a:cubicBezTo>
                  <a:pt x="18187" y="625"/>
                  <a:pt x="18187" y="625"/>
                  <a:pt x="18187" y="625"/>
                </a:cubicBezTo>
                <a:cubicBezTo>
                  <a:pt x="18156" y="625"/>
                  <a:pt x="18156" y="625"/>
                  <a:pt x="18125" y="625"/>
                </a:cubicBezTo>
                <a:cubicBezTo>
                  <a:pt x="18156" y="593"/>
                  <a:pt x="18187" y="562"/>
                  <a:pt x="18187" y="531"/>
                </a:cubicBezTo>
                <a:cubicBezTo>
                  <a:pt x="18187" y="500"/>
                  <a:pt x="18156" y="468"/>
                  <a:pt x="18062" y="468"/>
                </a:cubicBezTo>
                <a:cubicBezTo>
                  <a:pt x="18031" y="468"/>
                  <a:pt x="17969" y="468"/>
                  <a:pt x="17937" y="437"/>
                </a:cubicBezTo>
                <a:cubicBezTo>
                  <a:pt x="17937" y="437"/>
                  <a:pt x="17937" y="406"/>
                  <a:pt x="17937" y="406"/>
                </a:cubicBezTo>
                <a:cubicBezTo>
                  <a:pt x="18031" y="312"/>
                  <a:pt x="17906" y="343"/>
                  <a:pt x="17875" y="312"/>
                </a:cubicBezTo>
                <a:cubicBezTo>
                  <a:pt x="17812" y="250"/>
                  <a:pt x="17750" y="250"/>
                  <a:pt x="17687" y="218"/>
                </a:cubicBezTo>
                <a:cubicBezTo>
                  <a:pt x="17625" y="187"/>
                  <a:pt x="17562" y="187"/>
                  <a:pt x="17500" y="156"/>
                </a:cubicBezTo>
                <a:cubicBezTo>
                  <a:pt x="17500" y="156"/>
                  <a:pt x="17469" y="156"/>
                  <a:pt x="17437" y="125"/>
                </a:cubicBezTo>
                <a:cubicBezTo>
                  <a:pt x="17437" y="125"/>
                  <a:pt x="17406" y="125"/>
                  <a:pt x="17375" y="125"/>
                </a:cubicBezTo>
                <a:cubicBezTo>
                  <a:pt x="17312" y="93"/>
                  <a:pt x="17250" y="93"/>
                  <a:pt x="17187" y="62"/>
                </a:cubicBezTo>
                <a:cubicBezTo>
                  <a:pt x="17156" y="62"/>
                  <a:pt x="17125" y="62"/>
                  <a:pt x="17094" y="62"/>
                </a:cubicBezTo>
                <a:cubicBezTo>
                  <a:pt x="16969" y="31"/>
                  <a:pt x="16875" y="31"/>
                  <a:pt x="16781" y="31"/>
                </a:cubicBezTo>
                <a:cubicBezTo>
                  <a:pt x="16719" y="31"/>
                  <a:pt x="16625" y="31"/>
                  <a:pt x="16562" y="31"/>
                </a:cubicBezTo>
                <a:cubicBezTo>
                  <a:pt x="16094" y="31"/>
                  <a:pt x="15656" y="156"/>
                  <a:pt x="15219" y="250"/>
                </a:cubicBezTo>
                <a:cubicBezTo>
                  <a:pt x="14844" y="312"/>
                  <a:pt x="14500" y="437"/>
                  <a:pt x="14125" y="531"/>
                </a:cubicBezTo>
                <a:cubicBezTo>
                  <a:pt x="14031" y="562"/>
                  <a:pt x="13906" y="625"/>
                  <a:pt x="13781" y="656"/>
                </a:cubicBezTo>
                <a:cubicBezTo>
                  <a:pt x="13281" y="781"/>
                  <a:pt x="12750" y="875"/>
                  <a:pt x="12219" y="937"/>
                </a:cubicBezTo>
                <a:cubicBezTo>
                  <a:pt x="12062" y="968"/>
                  <a:pt x="11875" y="1000"/>
                  <a:pt x="11719" y="1062"/>
                </a:cubicBezTo>
                <a:cubicBezTo>
                  <a:pt x="11687" y="1062"/>
                  <a:pt x="11656" y="1062"/>
                  <a:pt x="11656" y="1062"/>
                </a:cubicBezTo>
                <a:cubicBezTo>
                  <a:pt x="11656" y="1031"/>
                  <a:pt x="11625" y="1031"/>
                  <a:pt x="11656" y="1000"/>
                </a:cubicBezTo>
                <a:cubicBezTo>
                  <a:pt x="11656" y="1000"/>
                  <a:pt x="11656" y="1000"/>
                  <a:pt x="11656" y="1000"/>
                </a:cubicBezTo>
                <a:cubicBezTo>
                  <a:pt x="11687" y="1000"/>
                  <a:pt x="11687" y="1000"/>
                  <a:pt x="11687" y="968"/>
                </a:cubicBezTo>
                <a:cubicBezTo>
                  <a:pt x="11719" y="968"/>
                  <a:pt x="11750" y="937"/>
                  <a:pt x="11750" y="937"/>
                </a:cubicBezTo>
                <a:cubicBezTo>
                  <a:pt x="11781" y="937"/>
                  <a:pt x="11812" y="937"/>
                  <a:pt x="11844" y="937"/>
                </a:cubicBezTo>
                <a:cubicBezTo>
                  <a:pt x="11937" y="937"/>
                  <a:pt x="11969" y="906"/>
                  <a:pt x="11969" y="906"/>
                </a:cubicBezTo>
                <a:cubicBezTo>
                  <a:pt x="12000" y="906"/>
                  <a:pt x="11969" y="875"/>
                  <a:pt x="11969" y="875"/>
                </a:cubicBezTo>
                <a:cubicBezTo>
                  <a:pt x="11969" y="843"/>
                  <a:pt x="11937" y="843"/>
                  <a:pt x="11906" y="812"/>
                </a:cubicBezTo>
                <a:cubicBezTo>
                  <a:pt x="11875" y="812"/>
                  <a:pt x="11875" y="781"/>
                  <a:pt x="11875" y="781"/>
                </a:cubicBezTo>
                <a:cubicBezTo>
                  <a:pt x="11844" y="781"/>
                  <a:pt x="11812" y="750"/>
                  <a:pt x="11812" y="718"/>
                </a:cubicBezTo>
                <a:cubicBezTo>
                  <a:pt x="11812" y="718"/>
                  <a:pt x="11812" y="687"/>
                  <a:pt x="11781" y="687"/>
                </a:cubicBezTo>
                <a:cubicBezTo>
                  <a:pt x="11781" y="656"/>
                  <a:pt x="11750" y="625"/>
                  <a:pt x="11750" y="625"/>
                </a:cubicBezTo>
                <a:cubicBezTo>
                  <a:pt x="11750" y="625"/>
                  <a:pt x="11719" y="625"/>
                  <a:pt x="11719" y="625"/>
                </a:cubicBezTo>
                <a:cubicBezTo>
                  <a:pt x="11687" y="593"/>
                  <a:pt x="11656" y="593"/>
                  <a:pt x="11625" y="593"/>
                </a:cubicBezTo>
                <a:cubicBezTo>
                  <a:pt x="11594" y="593"/>
                  <a:pt x="11594" y="593"/>
                  <a:pt x="11562" y="593"/>
                </a:cubicBezTo>
                <a:cubicBezTo>
                  <a:pt x="11531" y="562"/>
                  <a:pt x="11469" y="562"/>
                  <a:pt x="11437" y="562"/>
                </a:cubicBezTo>
                <a:cubicBezTo>
                  <a:pt x="11375" y="562"/>
                  <a:pt x="11312" y="562"/>
                  <a:pt x="11250" y="562"/>
                </a:cubicBezTo>
                <a:cubicBezTo>
                  <a:pt x="11187" y="562"/>
                  <a:pt x="11094" y="593"/>
                  <a:pt x="11031" y="593"/>
                </a:cubicBezTo>
                <a:cubicBezTo>
                  <a:pt x="10969" y="593"/>
                  <a:pt x="10906" y="593"/>
                  <a:pt x="10844" y="593"/>
                </a:cubicBezTo>
                <a:cubicBezTo>
                  <a:pt x="10719" y="593"/>
                  <a:pt x="10562" y="593"/>
                  <a:pt x="10437" y="593"/>
                </a:cubicBezTo>
                <a:cubicBezTo>
                  <a:pt x="10312" y="593"/>
                  <a:pt x="10187" y="625"/>
                  <a:pt x="10031" y="625"/>
                </a:cubicBezTo>
                <a:cubicBezTo>
                  <a:pt x="9969" y="625"/>
                  <a:pt x="9906" y="656"/>
                  <a:pt x="9844" y="656"/>
                </a:cubicBezTo>
                <a:cubicBezTo>
                  <a:pt x="9469" y="687"/>
                  <a:pt x="9125" y="750"/>
                  <a:pt x="8750" y="781"/>
                </a:cubicBezTo>
                <a:cubicBezTo>
                  <a:pt x="8656" y="812"/>
                  <a:pt x="8531" y="812"/>
                  <a:pt x="8406" y="843"/>
                </a:cubicBezTo>
                <a:cubicBezTo>
                  <a:pt x="8156" y="875"/>
                  <a:pt x="7937" y="906"/>
                  <a:pt x="7687" y="968"/>
                </a:cubicBezTo>
                <a:cubicBezTo>
                  <a:pt x="7312" y="1031"/>
                  <a:pt x="6937" y="1125"/>
                  <a:pt x="6562" y="1218"/>
                </a:cubicBezTo>
                <a:cubicBezTo>
                  <a:pt x="6344" y="1250"/>
                  <a:pt x="6156" y="1281"/>
                  <a:pt x="5937" y="1343"/>
                </a:cubicBezTo>
                <a:cubicBezTo>
                  <a:pt x="5875" y="1343"/>
                  <a:pt x="5812" y="1375"/>
                  <a:pt x="5750" y="1375"/>
                </a:cubicBezTo>
                <a:cubicBezTo>
                  <a:pt x="5594" y="1437"/>
                  <a:pt x="5406" y="1500"/>
                  <a:pt x="5219" y="1531"/>
                </a:cubicBezTo>
                <a:cubicBezTo>
                  <a:pt x="4719" y="1687"/>
                  <a:pt x="4188" y="1843"/>
                  <a:pt x="3656" y="2000"/>
                </a:cubicBezTo>
                <a:cubicBezTo>
                  <a:pt x="3438" y="2062"/>
                  <a:pt x="3219" y="2125"/>
                  <a:pt x="3031" y="2218"/>
                </a:cubicBezTo>
                <a:cubicBezTo>
                  <a:pt x="2938" y="2250"/>
                  <a:pt x="2844" y="2281"/>
                  <a:pt x="2719" y="2312"/>
                </a:cubicBezTo>
                <a:cubicBezTo>
                  <a:pt x="2625" y="2375"/>
                  <a:pt x="2531" y="2406"/>
                  <a:pt x="2438" y="2437"/>
                </a:cubicBezTo>
                <a:cubicBezTo>
                  <a:pt x="2375" y="2468"/>
                  <a:pt x="2344" y="2500"/>
                  <a:pt x="2313" y="2531"/>
                </a:cubicBezTo>
                <a:cubicBezTo>
                  <a:pt x="2281" y="2531"/>
                  <a:pt x="2281" y="2562"/>
                  <a:pt x="2250" y="2562"/>
                </a:cubicBezTo>
                <a:cubicBezTo>
                  <a:pt x="2188" y="2656"/>
                  <a:pt x="2156" y="2781"/>
                  <a:pt x="2156" y="2906"/>
                </a:cubicBezTo>
                <a:cubicBezTo>
                  <a:pt x="2156" y="2906"/>
                  <a:pt x="2156" y="2937"/>
                  <a:pt x="2156" y="2937"/>
                </a:cubicBezTo>
                <a:cubicBezTo>
                  <a:pt x="2156" y="3000"/>
                  <a:pt x="2156" y="3031"/>
                  <a:pt x="2188" y="3093"/>
                </a:cubicBezTo>
                <a:cubicBezTo>
                  <a:pt x="2188" y="3093"/>
                  <a:pt x="2219" y="3125"/>
                  <a:pt x="2250" y="3156"/>
                </a:cubicBezTo>
                <a:cubicBezTo>
                  <a:pt x="2281" y="3187"/>
                  <a:pt x="2344" y="3218"/>
                  <a:pt x="2375" y="3250"/>
                </a:cubicBezTo>
                <a:cubicBezTo>
                  <a:pt x="2438" y="3250"/>
                  <a:pt x="2469" y="3281"/>
                  <a:pt x="2500" y="3281"/>
                </a:cubicBezTo>
                <a:cubicBezTo>
                  <a:pt x="2531" y="3281"/>
                  <a:pt x="2563" y="3281"/>
                  <a:pt x="2563" y="3281"/>
                </a:cubicBezTo>
                <a:cubicBezTo>
                  <a:pt x="2594" y="3281"/>
                  <a:pt x="2625" y="3281"/>
                  <a:pt x="2625" y="3281"/>
                </a:cubicBezTo>
                <a:cubicBezTo>
                  <a:pt x="2656" y="3281"/>
                  <a:pt x="2688" y="3281"/>
                  <a:pt x="2688" y="3281"/>
                </a:cubicBezTo>
                <a:cubicBezTo>
                  <a:pt x="2750" y="3281"/>
                  <a:pt x="2781" y="3281"/>
                  <a:pt x="2844" y="3250"/>
                </a:cubicBezTo>
                <a:cubicBezTo>
                  <a:pt x="2844" y="3250"/>
                  <a:pt x="2875" y="3250"/>
                  <a:pt x="2906" y="3250"/>
                </a:cubicBezTo>
                <a:cubicBezTo>
                  <a:pt x="2938" y="3218"/>
                  <a:pt x="3000" y="3187"/>
                  <a:pt x="3031" y="3187"/>
                </a:cubicBezTo>
                <a:cubicBezTo>
                  <a:pt x="3094" y="3156"/>
                  <a:pt x="3125" y="3125"/>
                  <a:pt x="3156" y="3093"/>
                </a:cubicBezTo>
                <a:cubicBezTo>
                  <a:pt x="3250" y="3062"/>
                  <a:pt x="3313" y="3000"/>
                  <a:pt x="3406" y="2937"/>
                </a:cubicBezTo>
                <a:cubicBezTo>
                  <a:pt x="3563" y="2843"/>
                  <a:pt x="3750" y="2750"/>
                  <a:pt x="3969" y="2656"/>
                </a:cubicBezTo>
                <a:cubicBezTo>
                  <a:pt x="4000" y="2625"/>
                  <a:pt x="4063" y="2593"/>
                  <a:pt x="4094" y="2593"/>
                </a:cubicBezTo>
                <a:cubicBezTo>
                  <a:pt x="4219" y="2531"/>
                  <a:pt x="4313" y="2500"/>
                  <a:pt x="4438" y="2468"/>
                </a:cubicBezTo>
                <a:cubicBezTo>
                  <a:pt x="4469" y="2437"/>
                  <a:pt x="4531" y="2437"/>
                  <a:pt x="4594" y="2406"/>
                </a:cubicBezTo>
                <a:cubicBezTo>
                  <a:pt x="5031" y="2281"/>
                  <a:pt x="5438" y="2156"/>
                  <a:pt x="5875" y="2031"/>
                </a:cubicBezTo>
                <a:cubicBezTo>
                  <a:pt x="6281" y="1906"/>
                  <a:pt x="6719" y="1781"/>
                  <a:pt x="7156" y="1687"/>
                </a:cubicBezTo>
                <a:cubicBezTo>
                  <a:pt x="7312" y="1656"/>
                  <a:pt x="7469" y="1625"/>
                  <a:pt x="7656" y="1593"/>
                </a:cubicBezTo>
                <a:cubicBezTo>
                  <a:pt x="7719" y="1562"/>
                  <a:pt x="7750" y="1562"/>
                  <a:pt x="7812" y="1562"/>
                </a:cubicBezTo>
                <a:cubicBezTo>
                  <a:pt x="7812" y="1562"/>
                  <a:pt x="7781" y="1593"/>
                  <a:pt x="7750" y="1593"/>
                </a:cubicBezTo>
                <a:cubicBezTo>
                  <a:pt x="7687" y="1625"/>
                  <a:pt x="7625" y="1656"/>
                  <a:pt x="7531" y="1687"/>
                </a:cubicBezTo>
                <a:cubicBezTo>
                  <a:pt x="7375" y="1750"/>
                  <a:pt x="7219" y="1781"/>
                  <a:pt x="7062" y="1843"/>
                </a:cubicBezTo>
                <a:cubicBezTo>
                  <a:pt x="6750" y="1937"/>
                  <a:pt x="6437" y="2031"/>
                  <a:pt x="6125" y="2156"/>
                </a:cubicBezTo>
                <a:cubicBezTo>
                  <a:pt x="5969" y="2218"/>
                  <a:pt x="5812" y="2250"/>
                  <a:pt x="5687" y="2312"/>
                </a:cubicBezTo>
                <a:cubicBezTo>
                  <a:pt x="5063" y="2562"/>
                  <a:pt x="4438" y="2843"/>
                  <a:pt x="3844" y="3093"/>
                </a:cubicBezTo>
                <a:cubicBezTo>
                  <a:pt x="3781" y="3125"/>
                  <a:pt x="3719" y="3125"/>
                  <a:pt x="3656" y="3156"/>
                </a:cubicBezTo>
                <a:cubicBezTo>
                  <a:pt x="3500" y="3218"/>
                  <a:pt x="3313" y="3281"/>
                  <a:pt x="3156" y="3375"/>
                </a:cubicBezTo>
                <a:cubicBezTo>
                  <a:pt x="2938" y="3500"/>
                  <a:pt x="2688" y="3625"/>
                  <a:pt x="2469" y="3750"/>
                </a:cubicBezTo>
                <a:cubicBezTo>
                  <a:pt x="2250" y="3875"/>
                  <a:pt x="2031" y="4000"/>
                  <a:pt x="1813" y="4156"/>
                </a:cubicBezTo>
                <a:cubicBezTo>
                  <a:pt x="1563" y="4281"/>
                  <a:pt x="1250" y="4437"/>
                  <a:pt x="1219" y="4656"/>
                </a:cubicBezTo>
                <a:cubicBezTo>
                  <a:pt x="1219" y="4687"/>
                  <a:pt x="1219" y="4718"/>
                  <a:pt x="1219" y="4750"/>
                </a:cubicBezTo>
                <a:cubicBezTo>
                  <a:pt x="1250" y="4781"/>
                  <a:pt x="1250" y="4812"/>
                  <a:pt x="1250" y="4812"/>
                </a:cubicBezTo>
                <a:cubicBezTo>
                  <a:pt x="1250" y="4843"/>
                  <a:pt x="1281" y="4875"/>
                  <a:pt x="1281" y="4906"/>
                </a:cubicBezTo>
                <a:cubicBezTo>
                  <a:pt x="1313" y="4968"/>
                  <a:pt x="1375" y="5000"/>
                  <a:pt x="1438" y="5031"/>
                </a:cubicBezTo>
                <a:cubicBezTo>
                  <a:pt x="1469" y="5062"/>
                  <a:pt x="1500" y="5093"/>
                  <a:pt x="1563" y="5093"/>
                </a:cubicBezTo>
                <a:cubicBezTo>
                  <a:pt x="1563" y="5093"/>
                  <a:pt x="1594" y="5093"/>
                  <a:pt x="1625" y="5093"/>
                </a:cubicBezTo>
                <a:cubicBezTo>
                  <a:pt x="1688" y="5093"/>
                  <a:pt x="1750" y="5093"/>
                  <a:pt x="1813" y="5062"/>
                </a:cubicBezTo>
                <a:cubicBezTo>
                  <a:pt x="1875" y="5031"/>
                  <a:pt x="1938" y="5031"/>
                  <a:pt x="2031" y="5000"/>
                </a:cubicBezTo>
                <a:cubicBezTo>
                  <a:pt x="2188" y="4968"/>
                  <a:pt x="2375" y="4937"/>
                  <a:pt x="2563" y="4843"/>
                </a:cubicBezTo>
                <a:cubicBezTo>
                  <a:pt x="2594" y="4843"/>
                  <a:pt x="2625" y="4812"/>
                  <a:pt x="2656" y="4812"/>
                </a:cubicBezTo>
                <a:cubicBezTo>
                  <a:pt x="2719" y="4843"/>
                  <a:pt x="2813" y="4875"/>
                  <a:pt x="2906" y="4906"/>
                </a:cubicBezTo>
                <a:cubicBezTo>
                  <a:pt x="2969" y="4937"/>
                  <a:pt x="3031" y="4968"/>
                  <a:pt x="3000" y="5000"/>
                </a:cubicBezTo>
                <a:cubicBezTo>
                  <a:pt x="2969" y="5031"/>
                  <a:pt x="2969" y="5031"/>
                  <a:pt x="2938" y="5062"/>
                </a:cubicBezTo>
                <a:cubicBezTo>
                  <a:pt x="2875" y="5093"/>
                  <a:pt x="2875" y="5125"/>
                  <a:pt x="2844" y="5156"/>
                </a:cubicBezTo>
                <a:cubicBezTo>
                  <a:pt x="2844" y="5187"/>
                  <a:pt x="2844" y="5218"/>
                  <a:pt x="2844" y="5218"/>
                </a:cubicBezTo>
                <a:cubicBezTo>
                  <a:pt x="2844" y="5250"/>
                  <a:pt x="2844" y="5250"/>
                  <a:pt x="2844" y="5250"/>
                </a:cubicBezTo>
                <a:cubicBezTo>
                  <a:pt x="2844" y="5281"/>
                  <a:pt x="2844" y="5281"/>
                  <a:pt x="2844" y="5281"/>
                </a:cubicBezTo>
                <a:cubicBezTo>
                  <a:pt x="2813" y="5312"/>
                  <a:pt x="2813" y="5312"/>
                  <a:pt x="2813" y="5312"/>
                </a:cubicBezTo>
                <a:cubicBezTo>
                  <a:pt x="2781" y="5343"/>
                  <a:pt x="2781" y="5375"/>
                  <a:pt x="2781" y="5406"/>
                </a:cubicBezTo>
                <a:cubicBezTo>
                  <a:pt x="2781" y="5437"/>
                  <a:pt x="2781" y="5468"/>
                  <a:pt x="2781" y="5500"/>
                </a:cubicBezTo>
                <a:cubicBezTo>
                  <a:pt x="2750" y="5562"/>
                  <a:pt x="2656" y="5593"/>
                  <a:pt x="2563" y="5593"/>
                </a:cubicBezTo>
                <a:cubicBezTo>
                  <a:pt x="2313" y="5656"/>
                  <a:pt x="2094" y="5750"/>
                  <a:pt x="1844" y="5843"/>
                </a:cubicBezTo>
                <a:cubicBezTo>
                  <a:pt x="1813" y="5843"/>
                  <a:pt x="1750" y="5875"/>
                  <a:pt x="1688" y="5875"/>
                </a:cubicBezTo>
                <a:cubicBezTo>
                  <a:pt x="1500" y="5937"/>
                  <a:pt x="1313" y="6000"/>
                  <a:pt x="1125" y="6031"/>
                </a:cubicBezTo>
                <a:cubicBezTo>
                  <a:pt x="1063" y="6062"/>
                  <a:pt x="969" y="6062"/>
                  <a:pt x="906" y="6093"/>
                </a:cubicBezTo>
                <a:cubicBezTo>
                  <a:pt x="875" y="6093"/>
                  <a:pt x="844" y="6125"/>
                  <a:pt x="813" y="6125"/>
                </a:cubicBezTo>
                <a:cubicBezTo>
                  <a:pt x="719" y="6187"/>
                  <a:pt x="625" y="6218"/>
                  <a:pt x="500" y="6250"/>
                </a:cubicBezTo>
                <a:cubicBezTo>
                  <a:pt x="438" y="6281"/>
                  <a:pt x="375" y="6312"/>
                  <a:pt x="313" y="6343"/>
                </a:cubicBezTo>
                <a:cubicBezTo>
                  <a:pt x="250" y="6343"/>
                  <a:pt x="219" y="6375"/>
                  <a:pt x="188" y="6406"/>
                </a:cubicBezTo>
                <a:cubicBezTo>
                  <a:pt x="125" y="6437"/>
                  <a:pt x="94" y="6468"/>
                  <a:pt x="63" y="6500"/>
                </a:cubicBezTo>
                <a:cubicBezTo>
                  <a:pt x="31" y="6500"/>
                  <a:pt x="31" y="6531"/>
                  <a:pt x="31" y="6531"/>
                </a:cubicBezTo>
                <a:cubicBezTo>
                  <a:pt x="0" y="6562"/>
                  <a:pt x="0" y="6593"/>
                  <a:pt x="31" y="6625"/>
                </a:cubicBezTo>
                <a:cubicBezTo>
                  <a:pt x="31" y="6625"/>
                  <a:pt x="31" y="6625"/>
                  <a:pt x="63" y="6656"/>
                </a:cubicBezTo>
                <a:cubicBezTo>
                  <a:pt x="63" y="6656"/>
                  <a:pt x="94" y="6656"/>
                  <a:pt x="94" y="6687"/>
                </a:cubicBezTo>
                <a:cubicBezTo>
                  <a:pt x="125" y="6687"/>
                  <a:pt x="125" y="6687"/>
                  <a:pt x="125" y="6687"/>
                </a:cubicBezTo>
                <a:cubicBezTo>
                  <a:pt x="156" y="6687"/>
                  <a:pt x="156" y="6687"/>
                  <a:pt x="156" y="6687"/>
                </a:cubicBezTo>
                <a:cubicBezTo>
                  <a:pt x="156" y="6718"/>
                  <a:pt x="156" y="6718"/>
                  <a:pt x="156" y="6718"/>
                </a:cubicBezTo>
                <a:cubicBezTo>
                  <a:pt x="31" y="6781"/>
                  <a:pt x="125" y="6812"/>
                  <a:pt x="219" y="6843"/>
                </a:cubicBezTo>
                <a:cubicBezTo>
                  <a:pt x="219" y="6843"/>
                  <a:pt x="219" y="6843"/>
                  <a:pt x="219" y="6875"/>
                </a:cubicBezTo>
                <a:cubicBezTo>
                  <a:pt x="219" y="6875"/>
                  <a:pt x="219" y="6875"/>
                  <a:pt x="219" y="6875"/>
                </a:cubicBezTo>
                <a:cubicBezTo>
                  <a:pt x="219" y="6906"/>
                  <a:pt x="188" y="6906"/>
                  <a:pt x="188" y="6906"/>
                </a:cubicBezTo>
                <a:cubicBezTo>
                  <a:pt x="156" y="6937"/>
                  <a:pt x="94" y="6968"/>
                  <a:pt x="94" y="7000"/>
                </a:cubicBezTo>
                <a:cubicBezTo>
                  <a:pt x="63" y="7000"/>
                  <a:pt x="63" y="7031"/>
                  <a:pt x="31" y="7031"/>
                </a:cubicBezTo>
                <a:cubicBezTo>
                  <a:pt x="31" y="7062"/>
                  <a:pt x="31" y="7093"/>
                  <a:pt x="63" y="7125"/>
                </a:cubicBezTo>
                <a:cubicBezTo>
                  <a:pt x="63" y="7156"/>
                  <a:pt x="63" y="7156"/>
                  <a:pt x="63" y="7187"/>
                </a:cubicBezTo>
                <a:cubicBezTo>
                  <a:pt x="63" y="7218"/>
                  <a:pt x="63" y="7218"/>
                  <a:pt x="63" y="7250"/>
                </a:cubicBezTo>
                <a:cubicBezTo>
                  <a:pt x="94" y="7250"/>
                  <a:pt x="94" y="7281"/>
                  <a:pt x="125" y="7281"/>
                </a:cubicBezTo>
                <a:cubicBezTo>
                  <a:pt x="156" y="7281"/>
                  <a:pt x="156" y="7312"/>
                  <a:pt x="188" y="7312"/>
                </a:cubicBezTo>
                <a:cubicBezTo>
                  <a:pt x="188" y="7343"/>
                  <a:pt x="188" y="7343"/>
                  <a:pt x="188" y="7343"/>
                </a:cubicBezTo>
                <a:cubicBezTo>
                  <a:pt x="188" y="7375"/>
                  <a:pt x="188" y="7375"/>
                  <a:pt x="188" y="7375"/>
                </a:cubicBezTo>
                <a:cubicBezTo>
                  <a:pt x="219" y="7406"/>
                  <a:pt x="219" y="7437"/>
                  <a:pt x="250" y="7468"/>
                </a:cubicBezTo>
                <a:cubicBezTo>
                  <a:pt x="281" y="7468"/>
                  <a:pt x="344" y="7500"/>
                  <a:pt x="375" y="7500"/>
                </a:cubicBezTo>
                <a:cubicBezTo>
                  <a:pt x="438" y="7500"/>
                  <a:pt x="500" y="7500"/>
                  <a:pt x="531" y="7468"/>
                </a:cubicBezTo>
                <a:cubicBezTo>
                  <a:pt x="563" y="7437"/>
                  <a:pt x="563" y="7437"/>
                  <a:pt x="594" y="7437"/>
                </a:cubicBezTo>
                <a:cubicBezTo>
                  <a:pt x="625" y="7406"/>
                  <a:pt x="688" y="7406"/>
                  <a:pt x="719" y="7375"/>
                </a:cubicBezTo>
                <a:cubicBezTo>
                  <a:pt x="750" y="7375"/>
                  <a:pt x="781" y="7375"/>
                  <a:pt x="781" y="7375"/>
                </a:cubicBezTo>
                <a:cubicBezTo>
                  <a:pt x="813" y="7343"/>
                  <a:pt x="844" y="7343"/>
                  <a:pt x="875" y="7343"/>
                </a:cubicBezTo>
                <a:cubicBezTo>
                  <a:pt x="875" y="7343"/>
                  <a:pt x="906" y="7343"/>
                  <a:pt x="906" y="7343"/>
                </a:cubicBezTo>
                <a:cubicBezTo>
                  <a:pt x="938" y="7375"/>
                  <a:pt x="938" y="7375"/>
                  <a:pt x="938" y="7375"/>
                </a:cubicBezTo>
                <a:cubicBezTo>
                  <a:pt x="969" y="7375"/>
                  <a:pt x="1000" y="7406"/>
                  <a:pt x="1000" y="7406"/>
                </a:cubicBezTo>
                <a:cubicBezTo>
                  <a:pt x="1031" y="7406"/>
                  <a:pt x="1031" y="7406"/>
                  <a:pt x="1031" y="7406"/>
                </a:cubicBezTo>
                <a:cubicBezTo>
                  <a:pt x="1031" y="7437"/>
                  <a:pt x="1031" y="7437"/>
                  <a:pt x="1031" y="7437"/>
                </a:cubicBezTo>
                <a:cubicBezTo>
                  <a:pt x="1031" y="7468"/>
                  <a:pt x="1031" y="7468"/>
                  <a:pt x="1063" y="7500"/>
                </a:cubicBezTo>
                <a:cubicBezTo>
                  <a:pt x="1063" y="7500"/>
                  <a:pt x="1094" y="7500"/>
                  <a:pt x="1094" y="7531"/>
                </a:cubicBezTo>
                <a:cubicBezTo>
                  <a:pt x="1094" y="7531"/>
                  <a:pt x="1125" y="7531"/>
                  <a:pt x="1125" y="7531"/>
                </a:cubicBezTo>
                <a:cubicBezTo>
                  <a:pt x="1156" y="7531"/>
                  <a:pt x="1188" y="7500"/>
                  <a:pt x="1219" y="7500"/>
                </a:cubicBezTo>
                <a:cubicBezTo>
                  <a:pt x="1219" y="7500"/>
                  <a:pt x="1250" y="7500"/>
                  <a:pt x="1250" y="7500"/>
                </a:cubicBezTo>
                <a:cubicBezTo>
                  <a:pt x="1281" y="7500"/>
                  <a:pt x="1313" y="7500"/>
                  <a:pt x="1344" y="7500"/>
                </a:cubicBezTo>
                <a:cubicBezTo>
                  <a:pt x="1344" y="7500"/>
                  <a:pt x="1375" y="7500"/>
                  <a:pt x="1375" y="7500"/>
                </a:cubicBezTo>
                <a:cubicBezTo>
                  <a:pt x="1406" y="7500"/>
                  <a:pt x="1406" y="7500"/>
                  <a:pt x="1438" y="7500"/>
                </a:cubicBezTo>
                <a:cubicBezTo>
                  <a:pt x="1344" y="7625"/>
                  <a:pt x="1250" y="7687"/>
                  <a:pt x="1125" y="7781"/>
                </a:cubicBezTo>
                <a:cubicBezTo>
                  <a:pt x="969" y="7843"/>
                  <a:pt x="844" y="7906"/>
                  <a:pt x="688" y="7968"/>
                </a:cubicBezTo>
                <a:cubicBezTo>
                  <a:pt x="594" y="8000"/>
                  <a:pt x="500" y="8062"/>
                  <a:pt x="406" y="8093"/>
                </a:cubicBezTo>
                <a:cubicBezTo>
                  <a:pt x="406" y="8093"/>
                  <a:pt x="406" y="8093"/>
                  <a:pt x="375" y="8093"/>
                </a:cubicBezTo>
                <a:cubicBezTo>
                  <a:pt x="375" y="8093"/>
                  <a:pt x="375" y="8093"/>
                  <a:pt x="375" y="8093"/>
                </a:cubicBezTo>
                <a:cubicBezTo>
                  <a:pt x="344" y="8093"/>
                  <a:pt x="313" y="8125"/>
                  <a:pt x="313" y="8125"/>
                </a:cubicBezTo>
                <a:cubicBezTo>
                  <a:pt x="281" y="8125"/>
                  <a:pt x="281" y="8156"/>
                  <a:pt x="313" y="8156"/>
                </a:cubicBezTo>
                <a:cubicBezTo>
                  <a:pt x="313" y="8156"/>
                  <a:pt x="344" y="8156"/>
                  <a:pt x="344" y="8156"/>
                </a:cubicBezTo>
                <a:cubicBezTo>
                  <a:pt x="375" y="8156"/>
                  <a:pt x="406" y="8156"/>
                  <a:pt x="438" y="8187"/>
                </a:cubicBezTo>
                <a:cubicBezTo>
                  <a:pt x="438" y="8187"/>
                  <a:pt x="469" y="8187"/>
                  <a:pt x="469" y="8187"/>
                </a:cubicBezTo>
                <a:cubicBezTo>
                  <a:pt x="500" y="8218"/>
                  <a:pt x="531" y="8250"/>
                  <a:pt x="563" y="8250"/>
                </a:cubicBezTo>
                <a:cubicBezTo>
                  <a:pt x="594" y="8281"/>
                  <a:pt x="594" y="8281"/>
                  <a:pt x="625" y="8281"/>
                </a:cubicBezTo>
                <a:cubicBezTo>
                  <a:pt x="688" y="8281"/>
                  <a:pt x="781" y="8281"/>
                  <a:pt x="875" y="8281"/>
                </a:cubicBezTo>
                <a:cubicBezTo>
                  <a:pt x="938" y="8281"/>
                  <a:pt x="1000" y="8281"/>
                  <a:pt x="1063" y="8281"/>
                </a:cubicBezTo>
                <a:cubicBezTo>
                  <a:pt x="1156" y="8281"/>
                  <a:pt x="1219" y="8281"/>
                  <a:pt x="1313" y="8312"/>
                </a:cubicBezTo>
                <a:cubicBezTo>
                  <a:pt x="1344" y="8312"/>
                  <a:pt x="1375" y="8312"/>
                  <a:pt x="1406" y="8343"/>
                </a:cubicBezTo>
                <a:cubicBezTo>
                  <a:pt x="1469" y="8343"/>
                  <a:pt x="1500" y="8343"/>
                  <a:pt x="1531" y="8343"/>
                </a:cubicBezTo>
                <a:cubicBezTo>
                  <a:pt x="1531" y="8343"/>
                  <a:pt x="1563" y="8343"/>
                  <a:pt x="1594" y="8343"/>
                </a:cubicBezTo>
                <a:cubicBezTo>
                  <a:pt x="1594" y="8343"/>
                  <a:pt x="1625" y="8375"/>
                  <a:pt x="1625" y="8343"/>
                </a:cubicBezTo>
                <a:cubicBezTo>
                  <a:pt x="1656" y="8343"/>
                  <a:pt x="1688" y="8343"/>
                  <a:pt x="1688" y="8343"/>
                </a:cubicBezTo>
                <a:cubicBezTo>
                  <a:pt x="1719" y="8343"/>
                  <a:pt x="1719" y="8343"/>
                  <a:pt x="1750" y="8343"/>
                </a:cubicBezTo>
                <a:cubicBezTo>
                  <a:pt x="1781" y="8343"/>
                  <a:pt x="1813" y="8343"/>
                  <a:pt x="1844" y="8312"/>
                </a:cubicBezTo>
                <a:cubicBezTo>
                  <a:pt x="1906" y="8312"/>
                  <a:pt x="2000" y="8312"/>
                  <a:pt x="2094" y="8312"/>
                </a:cubicBezTo>
                <a:cubicBezTo>
                  <a:pt x="2281" y="8312"/>
                  <a:pt x="2281" y="8312"/>
                  <a:pt x="2281" y="8406"/>
                </a:cubicBezTo>
                <a:cubicBezTo>
                  <a:pt x="2281" y="8437"/>
                  <a:pt x="2281" y="8437"/>
                  <a:pt x="2313" y="8437"/>
                </a:cubicBezTo>
                <a:cubicBezTo>
                  <a:pt x="2344" y="8437"/>
                  <a:pt x="2375" y="8468"/>
                  <a:pt x="2375" y="8500"/>
                </a:cubicBezTo>
                <a:cubicBezTo>
                  <a:pt x="2406" y="8500"/>
                  <a:pt x="2406" y="8531"/>
                  <a:pt x="2406" y="8531"/>
                </a:cubicBezTo>
                <a:cubicBezTo>
                  <a:pt x="2406" y="8562"/>
                  <a:pt x="2406" y="8562"/>
                  <a:pt x="2375" y="8593"/>
                </a:cubicBezTo>
                <a:cubicBezTo>
                  <a:pt x="2375" y="8625"/>
                  <a:pt x="2375" y="8656"/>
                  <a:pt x="2375" y="8687"/>
                </a:cubicBezTo>
                <a:cubicBezTo>
                  <a:pt x="2344" y="8781"/>
                  <a:pt x="2375" y="8875"/>
                  <a:pt x="2469" y="8937"/>
                </a:cubicBezTo>
                <a:cubicBezTo>
                  <a:pt x="2531" y="8937"/>
                  <a:pt x="2563" y="8968"/>
                  <a:pt x="2625" y="9000"/>
                </a:cubicBezTo>
                <a:cubicBezTo>
                  <a:pt x="2656" y="9000"/>
                  <a:pt x="2688" y="9000"/>
                  <a:pt x="2719" y="9031"/>
                </a:cubicBezTo>
                <a:cubicBezTo>
                  <a:pt x="2813" y="9031"/>
                  <a:pt x="2906" y="9062"/>
                  <a:pt x="3031" y="9062"/>
                </a:cubicBezTo>
                <a:cubicBezTo>
                  <a:pt x="3125" y="9062"/>
                  <a:pt x="3219" y="9062"/>
                  <a:pt x="3344" y="9031"/>
                </a:cubicBezTo>
                <a:cubicBezTo>
                  <a:pt x="3375" y="9031"/>
                  <a:pt x="3406" y="9031"/>
                  <a:pt x="3438" y="9031"/>
                </a:cubicBezTo>
                <a:cubicBezTo>
                  <a:pt x="3469" y="9031"/>
                  <a:pt x="3469" y="9031"/>
                  <a:pt x="3469" y="9031"/>
                </a:cubicBezTo>
                <a:cubicBezTo>
                  <a:pt x="3500" y="9031"/>
                  <a:pt x="3500" y="9031"/>
                  <a:pt x="3531" y="9031"/>
                </a:cubicBezTo>
                <a:cubicBezTo>
                  <a:pt x="3531" y="9031"/>
                  <a:pt x="3531" y="9000"/>
                  <a:pt x="3531" y="9000"/>
                </a:cubicBezTo>
                <a:cubicBezTo>
                  <a:pt x="3500" y="9000"/>
                  <a:pt x="3500" y="8968"/>
                  <a:pt x="3500" y="8968"/>
                </a:cubicBezTo>
                <a:cubicBezTo>
                  <a:pt x="3469" y="8968"/>
                  <a:pt x="3469" y="8937"/>
                  <a:pt x="3469" y="8937"/>
                </a:cubicBezTo>
                <a:cubicBezTo>
                  <a:pt x="3406" y="8875"/>
                  <a:pt x="3469" y="8875"/>
                  <a:pt x="3531" y="8875"/>
                </a:cubicBezTo>
                <a:cubicBezTo>
                  <a:pt x="3563" y="8875"/>
                  <a:pt x="3563" y="8875"/>
                  <a:pt x="3563" y="8875"/>
                </a:cubicBezTo>
                <a:cubicBezTo>
                  <a:pt x="3594" y="8875"/>
                  <a:pt x="3656" y="8875"/>
                  <a:pt x="3688" y="8875"/>
                </a:cubicBezTo>
                <a:cubicBezTo>
                  <a:pt x="3688" y="8875"/>
                  <a:pt x="3688" y="8875"/>
                  <a:pt x="3688" y="8875"/>
                </a:cubicBezTo>
                <a:cubicBezTo>
                  <a:pt x="3719" y="8875"/>
                  <a:pt x="3719" y="8875"/>
                  <a:pt x="3719" y="8875"/>
                </a:cubicBezTo>
                <a:cubicBezTo>
                  <a:pt x="3750" y="8875"/>
                  <a:pt x="3781" y="8875"/>
                  <a:pt x="3781" y="8843"/>
                </a:cubicBezTo>
                <a:cubicBezTo>
                  <a:pt x="3813" y="8843"/>
                  <a:pt x="3813" y="8812"/>
                  <a:pt x="3813" y="8812"/>
                </a:cubicBezTo>
                <a:cubicBezTo>
                  <a:pt x="3813" y="8812"/>
                  <a:pt x="3813" y="8812"/>
                  <a:pt x="3844" y="8812"/>
                </a:cubicBezTo>
                <a:cubicBezTo>
                  <a:pt x="3844" y="8812"/>
                  <a:pt x="3844" y="8812"/>
                  <a:pt x="3844" y="8812"/>
                </a:cubicBezTo>
                <a:cubicBezTo>
                  <a:pt x="3875" y="8812"/>
                  <a:pt x="3875" y="8812"/>
                  <a:pt x="3875" y="8812"/>
                </a:cubicBezTo>
                <a:cubicBezTo>
                  <a:pt x="3969" y="8875"/>
                  <a:pt x="4063" y="8906"/>
                  <a:pt x="4188" y="8937"/>
                </a:cubicBezTo>
                <a:cubicBezTo>
                  <a:pt x="4250" y="8968"/>
                  <a:pt x="4344" y="8968"/>
                  <a:pt x="4406" y="8968"/>
                </a:cubicBezTo>
                <a:cubicBezTo>
                  <a:pt x="4469" y="8968"/>
                  <a:pt x="4500" y="9000"/>
                  <a:pt x="4469" y="9031"/>
                </a:cubicBezTo>
                <a:cubicBezTo>
                  <a:pt x="4469" y="9031"/>
                  <a:pt x="4469" y="9031"/>
                  <a:pt x="4469" y="9031"/>
                </a:cubicBezTo>
                <a:cubicBezTo>
                  <a:pt x="4469" y="9031"/>
                  <a:pt x="4438" y="9062"/>
                  <a:pt x="4438" y="9062"/>
                </a:cubicBezTo>
                <a:cubicBezTo>
                  <a:pt x="4406" y="9062"/>
                  <a:pt x="4406" y="9062"/>
                  <a:pt x="4406" y="9062"/>
                </a:cubicBezTo>
                <a:cubicBezTo>
                  <a:pt x="4375" y="9031"/>
                  <a:pt x="4344" y="9031"/>
                  <a:pt x="4344" y="9031"/>
                </a:cubicBezTo>
                <a:cubicBezTo>
                  <a:pt x="4313" y="9031"/>
                  <a:pt x="4281" y="9031"/>
                  <a:pt x="4219" y="9031"/>
                </a:cubicBezTo>
                <a:cubicBezTo>
                  <a:pt x="4125" y="9031"/>
                  <a:pt x="4063" y="9062"/>
                  <a:pt x="3969" y="9062"/>
                </a:cubicBezTo>
                <a:cubicBezTo>
                  <a:pt x="4000" y="9093"/>
                  <a:pt x="4063" y="9125"/>
                  <a:pt x="4156" y="9156"/>
                </a:cubicBezTo>
                <a:cubicBezTo>
                  <a:pt x="4188" y="9156"/>
                  <a:pt x="4219" y="9156"/>
                  <a:pt x="4219" y="9156"/>
                </a:cubicBezTo>
                <a:cubicBezTo>
                  <a:pt x="4281" y="9187"/>
                  <a:pt x="4344" y="9187"/>
                  <a:pt x="4406" y="9187"/>
                </a:cubicBezTo>
                <a:cubicBezTo>
                  <a:pt x="4438" y="9187"/>
                  <a:pt x="4500" y="9187"/>
                  <a:pt x="4531" y="9187"/>
                </a:cubicBezTo>
                <a:cubicBezTo>
                  <a:pt x="4594" y="9156"/>
                  <a:pt x="4563" y="9156"/>
                  <a:pt x="4563" y="9125"/>
                </a:cubicBezTo>
                <a:cubicBezTo>
                  <a:pt x="4563" y="9125"/>
                  <a:pt x="4531" y="9125"/>
                  <a:pt x="4531" y="9125"/>
                </a:cubicBezTo>
                <a:cubicBezTo>
                  <a:pt x="4531" y="9125"/>
                  <a:pt x="4531" y="9125"/>
                  <a:pt x="4531" y="9125"/>
                </a:cubicBezTo>
                <a:cubicBezTo>
                  <a:pt x="4531" y="9093"/>
                  <a:pt x="4531" y="9093"/>
                  <a:pt x="4531" y="9093"/>
                </a:cubicBezTo>
                <a:cubicBezTo>
                  <a:pt x="4594" y="9093"/>
                  <a:pt x="4625" y="9062"/>
                  <a:pt x="4656" y="9062"/>
                </a:cubicBezTo>
                <a:cubicBezTo>
                  <a:pt x="4688" y="9062"/>
                  <a:pt x="4719" y="9062"/>
                  <a:pt x="4750" y="9093"/>
                </a:cubicBezTo>
                <a:cubicBezTo>
                  <a:pt x="4750" y="9093"/>
                  <a:pt x="4750" y="9093"/>
                  <a:pt x="4750" y="9093"/>
                </a:cubicBezTo>
                <a:cubicBezTo>
                  <a:pt x="4750" y="9125"/>
                  <a:pt x="4750" y="9125"/>
                  <a:pt x="4719" y="9125"/>
                </a:cubicBezTo>
                <a:cubicBezTo>
                  <a:pt x="4656" y="9218"/>
                  <a:pt x="4688" y="9218"/>
                  <a:pt x="4813" y="9218"/>
                </a:cubicBezTo>
                <a:cubicBezTo>
                  <a:pt x="4938" y="9218"/>
                  <a:pt x="5000" y="9156"/>
                  <a:pt x="5125" y="9218"/>
                </a:cubicBezTo>
                <a:cubicBezTo>
                  <a:pt x="5281" y="9312"/>
                  <a:pt x="5375" y="9281"/>
                  <a:pt x="5438" y="9125"/>
                </a:cubicBezTo>
                <a:cubicBezTo>
                  <a:pt x="5469" y="9156"/>
                  <a:pt x="5500" y="9218"/>
                  <a:pt x="5531" y="9218"/>
                </a:cubicBezTo>
                <a:cubicBezTo>
                  <a:pt x="5531" y="9250"/>
                  <a:pt x="5563" y="9250"/>
                  <a:pt x="5594" y="9250"/>
                </a:cubicBezTo>
                <a:cubicBezTo>
                  <a:pt x="5594" y="9250"/>
                  <a:pt x="5625" y="9250"/>
                  <a:pt x="5656" y="9250"/>
                </a:cubicBezTo>
                <a:cubicBezTo>
                  <a:pt x="5687" y="9218"/>
                  <a:pt x="5625" y="9156"/>
                  <a:pt x="5719" y="9156"/>
                </a:cubicBezTo>
                <a:cubicBezTo>
                  <a:pt x="5781" y="9187"/>
                  <a:pt x="5812" y="9156"/>
                  <a:pt x="5875" y="9156"/>
                </a:cubicBezTo>
                <a:cubicBezTo>
                  <a:pt x="5906" y="9156"/>
                  <a:pt x="5937" y="9156"/>
                  <a:pt x="5969" y="9156"/>
                </a:cubicBezTo>
                <a:cubicBezTo>
                  <a:pt x="6000" y="9156"/>
                  <a:pt x="6000" y="9125"/>
                  <a:pt x="6031" y="9125"/>
                </a:cubicBezTo>
                <a:cubicBezTo>
                  <a:pt x="6062" y="9125"/>
                  <a:pt x="6094" y="9125"/>
                  <a:pt x="6125" y="9156"/>
                </a:cubicBezTo>
                <a:cubicBezTo>
                  <a:pt x="6125" y="9156"/>
                  <a:pt x="6094" y="9187"/>
                  <a:pt x="6094" y="9218"/>
                </a:cubicBezTo>
                <a:cubicBezTo>
                  <a:pt x="6062" y="9281"/>
                  <a:pt x="6000" y="9312"/>
                  <a:pt x="5906" y="9343"/>
                </a:cubicBezTo>
                <a:cubicBezTo>
                  <a:pt x="5844" y="9343"/>
                  <a:pt x="5812" y="9343"/>
                  <a:pt x="5750" y="9343"/>
                </a:cubicBezTo>
                <a:cubicBezTo>
                  <a:pt x="5719" y="9343"/>
                  <a:pt x="5687" y="9343"/>
                  <a:pt x="5656" y="9343"/>
                </a:cubicBezTo>
                <a:cubicBezTo>
                  <a:pt x="5625" y="9343"/>
                  <a:pt x="5594" y="9343"/>
                  <a:pt x="5531" y="9343"/>
                </a:cubicBezTo>
                <a:cubicBezTo>
                  <a:pt x="5531" y="9343"/>
                  <a:pt x="5531" y="9343"/>
                  <a:pt x="5500" y="9343"/>
                </a:cubicBezTo>
                <a:cubicBezTo>
                  <a:pt x="5438" y="9343"/>
                  <a:pt x="5375" y="9343"/>
                  <a:pt x="5344" y="9375"/>
                </a:cubicBezTo>
                <a:cubicBezTo>
                  <a:pt x="5250" y="9406"/>
                  <a:pt x="5156" y="9375"/>
                  <a:pt x="5063" y="9406"/>
                </a:cubicBezTo>
                <a:cubicBezTo>
                  <a:pt x="5031" y="9406"/>
                  <a:pt x="5031" y="9437"/>
                  <a:pt x="5000" y="9437"/>
                </a:cubicBezTo>
                <a:cubicBezTo>
                  <a:pt x="4969" y="9437"/>
                  <a:pt x="4938" y="9468"/>
                  <a:pt x="4938" y="9500"/>
                </a:cubicBezTo>
                <a:cubicBezTo>
                  <a:pt x="4938" y="9500"/>
                  <a:pt x="4938" y="9500"/>
                  <a:pt x="4938" y="9500"/>
                </a:cubicBezTo>
                <a:cubicBezTo>
                  <a:pt x="4938" y="9500"/>
                  <a:pt x="4938" y="9500"/>
                  <a:pt x="4938" y="9500"/>
                </a:cubicBezTo>
                <a:cubicBezTo>
                  <a:pt x="4969" y="9468"/>
                  <a:pt x="5031" y="9468"/>
                  <a:pt x="5063" y="9468"/>
                </a:cubicBezTo>
                <a:cubicBezTo>
                  <a:pt x="5188" y="9500"/>
                  <a:pt x="5313" y="9531"/>
                  <a:pt x="5375" y="9406"/>
                </a:cubicBezTo>
                <a:cubicBezTo>
                  <a:pt x="5375" y="9406"/>
                  <a:pt x="5375" y="9406"/>
                  <a:pt x="5375" y="9406"/>
                </a:cubicBezTo>
                <a:cubicBezTo>
                  <a:pt x="5438" y="9406"/>
                  <a:pt x="5469" y="9406"/>
                  <a:pt x="5531" y="9406"/>
                </a:cubicBezTo>
                <a:cubicBezTo>
                  <a:pt x="5531" y="9406"/>
                  <a:pt x="5531" y="9406"/>
                  <a:pt x="5531" y="9406"/>
                </a:cubicBezTo>
                <a:cubicBezTo>
                  <a:pt x="5563" y="9406"/>
                  <a:pt x="5563" y="9406"/>
                  <a:pt x="5563" y="9406"/>
                </a:cubicBezTo>
                <a:cubicBezTo>
                  <a:pt x="5594" y="9406"/>
                  <a:pt x="5625" y="9406"/>
                  <a:pt x="5625" y="9406"/>
                </a:cubicBezTo>
                <a:cubicBezTo>
                  <a:pt x="5656" y="9406"/>
                  <a:pt x="5656" y="9406"/>
                  <a:pt x="5687" y="9437"/>
                </a:cubicBezTo>
                <a:cubicBezTo>
                  <a:pt x="5687" y="9437"/>
                  <a:pt x="5719" y="9437"/>
                  <a:pt x="5719" y="9437"/>
                </a:cubicBezTo>
                <a:cubicBezTo>
                  <a:pt x="5750" y="9437"/>
                  <a:pt x="5750" y="9468"/>
                  <a:pt x="5750" y="9468"/>
                </a:cubicBezTo>
                <a:cubicBezTo>
                  <a:pt x="5750" y="9468"/>
                  <a:pt x="5750" y="9500"/>
                  <a:pt x="5719" y="9500"/>
                </a:cubicBezTo>
                <a:cubicBezTo>
                  <a:pt x="5719" y="9531"/>
                  <a:pt x="5687" y="9562"/>
                  <a:pt x="5625" y="9562"/>
                </a:cubicBezTo>
                <a:cubicBezTo>
                  <a:pt x="5594" y="9562"/>
                  <a:pt x="5563" y="9562"/>
                  <a:pt x="5531" y="9562"/>
                </a:cubicBezTo>
                <a:cubicBezTo>
                  <a:pt x="5531" y="9562"/>
                  <a:pt x="5531" y="9562"/>
                  <a:pt x="5531" y="9593"/>
                </a:cubicBezTo>
                <a:cubicBezTo>
                  <a:pt x="5500" y="9593"/>
                  <a:pt x="5500" y="9593"/>
                  <a:pt x="5500" y="9593"/>
                </a:cubicBezTo>
                <a:cubicBezTo>
                  <a:pt x="5406" y="9625"/>
                  <a:pt x="5344" y="9656"/>
                  <a:pt x="5281" y="9687"/>
                </a:cubicBezTo>
                <a:cubicBezTo>
                  <a:pt x="5250" y="9687"/>
                  <a:pt x="5219" y="9687"/>
                  <a:pt x="5188" y="9718"/>
                </a:cubicBezTo>
                <a:cubicBezTo>
                  <a:pt x="5188" y="9718"/>
                  <a:pt x="5156" y="9750"/>
                  <a:pt x="5125" y="9750"/>
                </a:cubicBezTo>
                <a:cubicBezTo>
                  <a:pt x="5063" y="9750"/>
                  <a:pt x="5000" y="9781"/>
                  <a:pt x="4938" y="9781"/>
                </a:cubicBezTo>
                <a:cubicBezTo>
                  <a:pt x="4906" y="9781"/>
                  <a:pt x="4875" y="9781"/>
                  <a:pt x="4844" y="9781"/>
                </a:cubicBezTo>
                <a:cubicBezTo>
                  <a:pt x="4844" y="9781"/>
                  <a:pt x="4813" y="9781"/>
                  <a:pt x="4781" y="9781"/>
                </a:cubicBezTo>
                <a:cubicBezTo>
                  <a:pt x="4781" y="9781"/>
                  <a:pt x="4781" y="9781"/>
                  <a:pt x="4781" y="9781"/>
                </a:cubicBezTo>
                <a:cubicBezTo>
                  <a:pt x="4781" y="9781"/>
                  <a:pt x="4750" y="9781"/>
                  <a:pt x="4750" y="9812"/>
                </a:cubicBezTo>
                <a:cubicBezTo>
                  <a:pt x="4719" y="9812"/>
                  <a:pt x="4719" y="9812"/>
                  <a:pt x="4719" y="9843"/>
                </a:cubicBezTo>
                <a:cubicBezTo>
                  <a:pt x="4719" y="9906"/>
                  <a:pt x="4969" y="9812"/>
                  <a:pt x="4813" y="9937"/>
                </a:cubicBezTo>
                <a:cubicBezTo>
                  <a:pt x="4813" y="9968"/>
                  <a:pt x="4813" y="10000"/>
                  <a:pt x="4875" y="10000"/>
                </a:cubicBezTo>
                <a:cubicBezTo>
                  <a:pt x="4906" y="10000"/>
                  <a:pt x="4938" y="10000"/>
                  <a:pt x="4938" y="10000"/>
                </a:cubicBezTo>
                <a:cubicBezTo>
                  <a:pt x="4938" y="9968"/>
                  <a:pt x="4938" y="9968"/>
                  <a:pt x="4938" y="9968"/>
                </a:cubicBezTo>
                <a:cubicBezTo>
                  <a:pt x="4906" y="9906"/>
                  <a:pt x="4969" y="9906"/>
                  <a:pt x="5000" y="9906"/>
                </a:cubicBezTo>
                <a:cubicBezTo>
                  <a:pt x="5000" y="9906"/>
                  <a:pt x="5000" y="9906"/>
                  <a:pt x="5000" y="9906"/>
                </a:cubicBezTo>
                <a:cubicBezTo>
                  <a:pt x="5000" y="9906"/>
                  <a:pt x="5000" y="9875"/>
                  <a:pt x="5031" y="9875"/>
                </a:cubicBezTo>
                <a:cubicBezTo>
                  <a:pt x="5031" y="9875"/>
                  <a:pt x="5031" y="9875"/>
                  <a:pt x="5031" y="9875"/>
                </a:cubicBezTo>
                <a:cubicBezTo>
                  <a:pt x="5031" y="9875"/>
                  <a:pt x="5063" y="9875"/>
                  <a:pt x="5063" y="9875"/>
                </a:cubicBezTo>
                <a:cubicBezTo>
                  <a:pt x="5063" y="9906"/>
                  <a:pt x="5063" y="9906"/>
                  <a:pt x="5094" y="9906"/>
                </a:cubicBezTo>
                <a:cubicBezTo>
                  <a:pt x="5063" y="9937"/>
                  <a:pt x="5063" y="9937"/>
                  <a:pt x="5094" y="9968"/>
                </a:cubicBezTo>
                <a:cubicBezTo>
                  <a:pt x="5094" y="9968"/>
                  <a:pt x="5094" y="9968"/>
                  <a:pt x="5094" y="10000"/>
                </a:cubicBezTo>
                <a:cubicBezTo>
                  <a:pt x="5125" y="10000"/>
                  <a:pt x="5125" y="10000"/>
                  <a:pt x="5125" y="10000"/>
                </a:cubicBezTo>
                <a:cubicBezTo>
                  <a:pt x="5125" y="10000"/>
                  <a:pt x="5156" y="10031"/>
                  <a:pt x="5156" y="10031"/>
                </a:cubicBezTo>
                <a:cubicBezTo>
                  <a:pt x="5156" y="10031"/>
                  <a:pt x="5188" y="10031"/>
                  <a:pt x="5188" y="10031"/>
                </a:cubicBezTo>
                <a:cubicBezTo>
                  <a:pt x="5188" y="10031"/>
                  <a:pt x="5188" y="10062"/>
                  <a:pt x="5188" y="10062"/>
                </a:cubicBezTo>
                <a:cubicBezTo>
                  <a:pt x="5188" y="10062"/>
                  <a:pt x="5156" y="10062"/>
                  <a:pt x="5156" y="10062"/>
                </a:cubicBezTo>
                <a:cubicBezTo>
                  <a:pt x="5156" y="10093"/>
                  <a:pt x="5156" y="10125"/>
                  <a:pt x="5188" y="10125"/>
                </a:cubicBezTo>
                <a:cubicBezTo>
                  <a:pt x="5188" y="10156"/>
                  <a:pt x="5188" y="10156"/>
                  <a:pt x="5219" y="10156"/>
                </a:cubicBezTo>
                <a:cubicBezTo>
                  <a:pt x="5250" y="10156"/>
                  <a:pt x="5281" y="10156"/>
                  <a:pt x="5313" y="10156"/>
                </a:cubicBezTo>
                <a:cubicBezTo>
                  <a:pt x="5344" y="10156"/>
                  <a:pt x="5375" y="10187"/>
                  <a:pt x="5375" y="10187"/>
                </a:cubicBezTo>
                <a:cubicBezTo>
                  <a:pt x="5500" y="10187"/>
                  <a:pt x="5625" y="10187"/>
                  <a:pt x="5687" y="10218"/>
                </a:cubicBezTo>
                <a:cubicBezTo>
                  <a:pt x="5625" y="10250"/>
                  <a:pt x="5594" y="10312"/>
                  <a:pt x="5563" y="10343"/>
                </a:cubicBezTo>
                <a:cubicBezTo>
                  <a:pt x="5500" y="10375"/>
                  <a:pt x="5438" y="10406"/>
                  <a:pt x="5375" y="10406"/>
                </a:cubicBezTo>
                <a:cubicBezTo>
                  <a:pt x="5344" y="10406"/>
                  <a:pt x="5344" y="10406"/>
                  <a:pt x="5313" y="10406"/>
                </a:cubicBezTo>
                <a:cubicBezTo>
                  <a:pt x="5313" y="10406"/>
                  <a:pt x="5313" y="10406"/>
                  <a:pt x="5281" y="10406"/>
                </a:cubicBezTo>
                <a:cubicBezTo>
                  <a:pt x="5250" y="10406"/>
                  <a:pt x="5250" y="10406"/>
                  <a:pt x="5219" y="10406"/>
                </a:cubicBezTo>
                <a:cubicBezTo>
                  <a:pt x="5188" y="10406"/>
                  <a:pt x="5188" y="10406"/>
                  <a:pt x="5156" y="10406"/>
                </a:cubicBezTo>
                <a:cubicBezTo>
                  <a:pt x="5156" y="10406"/>
                  <a:pt x="5156" y="10406"/>
                  <a:pt x="5156" y="10437"/>
                </a:cubicBezTo>
                <a:cubicBezTo>
                  <a:pt x="5156" y="10437"/>
                  <a:pt x="5156" y="10437"/>
                  <a:pt x="5156" y="10437"/>
                </a:cubicBezTo>
                <a:cubicBezTo>
                  <a:pt x="5156" y="10437"/>
                  <a:pt x="5188" y="10437"/>
                  <a:pt x="5188" y="10437"/>
                </a:cubicBezTo>
                <a:cubicBezTo>
                  <a:pt x="5219" y="10437"/>
                  <a:pt x="5219" y="10468"/>
                  <a:pt x="5250" y="10468"/>
                </a:cubicBezTo>
                <a:cubicBezTo>
                  <a:pt x="5250" y="10468"/>
                  <a:pt x="5250" y="10468"/>
                  <a:pt x="5250" y="10500"/>
                </a:cubicBezTo>
                <a:cubicBezTo>
                  <a:pt x="5281" y="10500"/>
                  <a:pt x="5250" y="10500"/>
                  <a:pt x="5250" y="10500"/>
                </a:cubicBezTo>
                <a:cubicBezTo>
                  <a:pt x="5250" y="10531"/>
                  <a:pt x="5250" y="10531"/>
                  <a:pt x="5219" y="10531"/>
                </a:cubicBezTo>
                <a:cubicBezTo>
                  <a:pt x="5188" y="10562"/>
                  <a:pt x="5125" y="10593"/>
                  <a:pt x="5125" y="10625"/>
                </a:cubicBezTo>
                <a:cubicBezTo>
                  <a:pt x="5094" y="10656"/>
                  <a:pt x="5125" y="10656"/>
                  <a:pt x="5125" y="10687"/>
                </a:cubicBezTo>
                <a:cubicBezTo>
                  <a:pt x="5156" y="10718"/>
                  <a:pt x="5156" y="10718"/>
                  <a:pt x="5156" y="10718"/>
                </a:cubicBezTo>
                <a:cubicBezTo>
                  <a:pt x="5219" y="10750"/>
                  <a:pt x="5281" y="10781"/>
                  <a:pt x="5344" y="10812"/>
                </a:cubicBezTo>
                <a:cubicBezTo>
                  <a:pt x="5375" y="10812"/>
                  <a:pt x="5406" y="10812"/>
                  <a:pt x="5438" y="10812"/>
                </a:cubicBezTo>
                <a:cubicBezTo>
                  <a:pt x="5469" y="10812"/>
                  <a:pt x="5500" y="10812"/>
                  <a:pt x="5531" y="10812"/>
                </a:cubicBezTo>
                <a:cubicBezTo>
                  <a:pt x="5531" y="10812"/>
                  <a:pt x="5531" y="10812"/>
                  <a:pt x="5563" y="10781"/>
                </a:cubicBezTo>
                <a:cubicBezTo>
                  <a:pt x="5563" y="10781"/>
                  <a:pt x="5563" y="10781"/>
                  <a:pt x="5594" y="10781"/>
                </a:cubicBezTo>
                <a:cubicBezTo>
                  <a:pt x="5594" y="10781"/>
                  <a:pt x="5594" y="10781"/>
                  <a:pt x="5625" y="10781"/>
                </a:cubicBezTo>
                <a:cubicBezTo>
                  <a:pt x="5625" y="10781"/>
                  <a:pt x="5656" y="10781"/>
                  <a:pt x="5656" y="10812"/>
                </a:cubicBezTo>
                <a:cubicBezTo>
                  <a:pt x="5656" y="10843"/>
                  <a:pt x="5656" y="10843"/>
                  <a:pt x="5625" y="10875"/>
                </a:cubicBezTo>
                <a:cubicBezTo>
                  <a:pt x="5625" y="10875"/>
                  <a:pt x="5594" y="10875"/>
                  <a:pt x="5563" y="10875"/>
                </a:cubicBezTo>
                <a:cubicBezTo>
                  <a:pt x="5531" y="10875"/>
                  <a:pt x="5469" y="10875"/>
                  <a:pt x="5438" y="10875"/>
                </a:cubicBezTo>
                <a:cubicBezTo>
                  <a:pt x="5375" y="10906"/>
                  <a:pt x="5344" y="10906"/>
                  <a:pt x="5281" y="10906"/>
                </a:cubicBezTo>
                <a:cubicBezTo>
                  <a:pt x="5250" y="10906"/>
                  <a:pt x="5250" y="10906"/>
                  <a:pt x="5219" y="10906"/>
                </a:cubicBezTo>
                <a:cubicBezTo>
                  <a:pt x="5219" y="10906"/>
                  <a:pt x="5219" y="10906"/>
                  <a:pt x="5188" y="10906"/>
                </a:cubicBezTo>
                <a:cubicBezTo>
                  <a:pt x="5156" y="10906"/>
                  <a:pt x="5094" y="10906"/>
                  <a:pt x="5063" y="10937"/>
                </a:cubicBezTo>
                <a:cubicBezTo>
                  <a:pt x="5063" y="10937"/>
                  <a:pt x="5063" y="10968"/>
                  <a:pt x="5031" y="10968"/>
                </a:cubicBezTo>
                <a:cubicBezTo>
                  <a:pt x="5031" y="10968"/>
                  <a:pt x="5031" y="10968"/>
                  <a:pt x="5031" y="10968"/>
                </a:cubicBezTo>
                <a:cubicBezTo>
                  <a:pt x="5031" y="10968"/>
                  <a:pt x="5031" y="10968"/>
                  <a:pt x="5031" y="10968"/>
                </a:cubicBezTo>
                <a:cubicBezTo>
                  <a:pt x="5094" y="10968"/>
                  <a:pt x="5125" y="10968"/>
                  <a:pt x="5156" y="10968"/>
                </a:cubicBezTo>
                <a:cubicBezTo>
                  <a:pt x="5188" y="10968"/>
                  <a:pt x="5188" y="10968"/>
                  <a:pt x="5219" y="10968"/>
                </a:cubicBezTo>
                <a:cubicBezTo>
                  <a:pt x="5250" y="10968"/>
                  <a:pt x="5250" y="10968"/>
                  <a:pt x="5281" y="10968"/>
                </a:cubicBezTo>
                <a:cubicBezTo>
                  <a:pt x="5281" y="10968"/>
                  <a:pt x="5313" y="10968"/>
                  <a:pt x="5313" y="10968"/>
                </a:cubicBezTo>
                <a:cubicBezTo>
                  <a:pt x="5313" y="11000"/>
                  <a:pt x="5313" y="11000"/>
                  <a:pt x="5313" y="11000"/>
                </a:cubicBezTo>
                <a:cubicBezTo>
                  <a:pt x="5313" y="11000"/>
                  <a:pt x="5313" y="11000"/>
                  <a:pt x="5313" y="11000"/>
                </a:cubicBezTo>
                <a:cubicBezTo>
                  <a:pt x="5313" y="11000"/>
                  <a:pt x="5313" y="11000"/>
                  <a:pt x="5313" y="11000"/>
                </a:cubicBezTo>
                <a:cubicBezTo>
                  <a:pt x="5313" y="11000"/>
                  <a:pt x="5313" y="11031"/>
                  <a:pt x="5313" y="11031"/>
                </a:cubicBezTo>
                <a:cubicBezTo>
                  <a:pt x="5313" y="11031"/>
                  <a:pt x="5313" y="11031"/>
                  <a:pt x="5313" y="11062"/>
                </a:cubicBezTo>
                <a:cubicBezTo>
                  <a:pt x="5313" y="11062"/>
                  <a:pt x="5313" y="11093"/>
                  <a:pt x="5281" y="11125"/>
                </a:cubicBezTo>
                <a:cubicBezTo>
                  <a:pt x="5281" y="11125"/>
                  <a:pt x="5281" y="11125"/>
                  <a:pt x="5281" y="11125"/>
                </a:cubicBezTo>
                <a:cubicBezTo>
                  <a:pt x="5344" y="11156"/>
                  <a:pt x="5438" y="11093"/>
                  <a:pt x="5531" y="11093"/>
                </a:cubicBezTo>
                <a:cubicBezTo>
                  <a:pt x="5563" y="11093"/>
                  <a:pt x="5594" y="11125"/>
                  <a:pt x="5594" y="11156"/>
                </a:cubicBezTo>
                <a:cubicBezTo>
                  <a:pt x="5563" y="11156"/>
                  <a:pt x="5531" y="11187"/>
                  <a:pt x="5500" y="11218"/>
                </a:cubicBezTo>
                <a:cubicBezTo>
                  <a:pt x="5500" y="11218"/>
                  <a:pt x="5469" y="11250"/>
                  <a:pt x="5438" y="11250"/>
                </a:cubicBezTo>
                <a:cubicBezTo>
                  <a:pt x="5438" y="11250"/>
                  <a:pt x="5406" y="11250"/>
                  <a:pt x="5406" y="11250"/>
                </a:cubicBezTo>
                <a:cubicBezTo>
                  <a:pt x="5406" y="11250"/>
                  <a:pt x="5375" y="11250"/>
                  <a:pt x="5375" y="11281"/>
                </a:cubicBezTo>
                <a:cubicBezTo>
                  <a:pt x="5375" y="11281"/>
                  <a:pt x="5375" y="11281"/>
                  <a:pt x="5375" y="11281"/>
                </a:cubicBezTo>
                <a:cubicBezTo>
                  <a:pt x="5344" y="11281"/>
                  <a:pt x="5344" y="11281"/>
                  <a:pt x="5344" y="11312"/>
                </a:cubicBezTo>
                <a:cubicBezTo>
                  <a:pt x="5313" y="11312"/>
                  <a:pt x="5313" y="11343"/>
                  <a:pt x="5344" y="11375"/>
                </a:cubicBezTo>
                <a:cubicBezTo>
                  <a:pt x="5344" y="11375"/>
                  <a:pt x="5344" y="11375"/>
                  <a:pt x="5344" y="11375"/>
                </a:cubicBezTo>
                <a:cubicBezTo>
                  <a:pt x="5344" y="11375"/>
                  <a:pt x="5344" y="11406"/>
                  <a:pt x="5375" y="11406"/>
                </a:cubicBezTo>
                <a:cubicBezTo>
                  <a:pt x="5375" y="11406"/>
                  <a:pt x="5406" y="11406"/>
                  <a:pt x="5438" y="11406"/>
                </a:cubicBezTo>
                <a:cubicBezTo>
                  <a:pt x="5438" y="11406"/>
                  <a:pt x="5469" y="11406"/>
                  <a:pt x="5469" y="11406"/>
                </a:cubicBezTo>
                <a:cubicBezTo>
                  <a:pt x="5500" y="11406"/>
                  <a:pt x="5500" y="11406"/>
                  <a:pt x="5531" y="11406"/>
                </a:cubicBezTo>
                <a:cubicBezTo>
                  <a:pt x="5563" y="11437"/>
                  <a:pt x="5594" y="11406"/>
                  <a:pt x="5625" y="11406"/>
                </a:cubicBezTo>
                <a:cubicBezTo>
                  <a:pt x="5656" y="11406"/>
                  <a:pt x="5687" y="11406"/>
                  <a:pt x="5750" y="11375"/>
                </a:cubicBezTo>
                <a:cubicBezTo>
                  <a:pt x="5781" y="11375"/>
                  <a:pt x="5812" y="11375"/>
                  <a:pt x="5844" y="11375"/>
                </a:cubicBezTo>
                <a:cubicBezTo>
                  <a:pt x="6219" y="11312"/>
                  <a:pt x="6625" y="11281"/>
                  <a:pt x="7031" y="11281"/>
                </a:cubicBezTo>
                <a:cubicBezTo>
                  <a:pt x="7125" y="11250"/>
                  <a:pt x="7219" y="11250"/>
                  <a:pt x="7344" y="11250"/>
                </a:cubicBezTo>
                <a:cubicBezTo>
                  <a:pt x="7375" y="11218"/>
                  <a:pt x="7437" y="11218"/>
                  <a:pt x="7500" y="11218"/>
                </a:cubicBezTo>
                <a:cubicBezTo>
                  <a:pt x="7562" y="11218"/>
                  <a:pt x="7594" y="11250"/>
                  <a:pt x="7656" y="11250"/>
                </a:cubicBezTo>
                <a:cubicBezTo>
                  <a:pt x="7656" y="11250"/>
                  <a:pt x="7687" y="11250"/>
                  <a:pt x="7687" y="11250"/>
                </a:cubicBezTo>
                <a:cubicBezTo>
                  <a:pt x="7719" y="11250"/>
                  <a:pt x="7750" y="11250"/>
                  <a:pt x="7781" y="11218"/>
                </a:cubicBezTo>
                <a:cubicBezTo>
                  <a:pt x="7812" y="11187"/>
                  <a:pt x="7844" y="11156"/>
                  <a:pt x="7906" y="11156"/>
                </a:cubicBezTo>
                <a:cubicBezTo>
                  <a:pt x="7906" y="11156"/>
                  <a:pt x="7937" y="11187"/>
                  <a:pt x="7937" y="11187"/>
                </a:cubicBezTo>
                <a:cubicBezTo>
                  <a:pt x="7969" y="11187"/>
                  <a:pt x="7969" y="11187"/>
                  <a:pt x="7969" y="11218"/>
                </a:cubicBezTo>
                <a:cubicBezTo>
                  <a:pt x="8000" y="11218"/>
                  <a:pt x="8000" y="11218"/>
                  <a:pt x="8000" y="11218"/>
                </a:cubicBezTo>
                <a:cubicBezTo>
                  <a:pt x="7969" y="11250"/>
                  <a:pt x="7969" y="11281"/>
                  <a:pt x="7937" y="11281"/>
                </a:cubicBezTo>
                <a:cubicBezTo>
                  <a:pt x="7937" y="11281"/>
                  <a:pt x="7906" y="11312"/>
                  <a:pt x="7906" y="11312"/>
                </a:cubicBezTo>
                <a:cubicBezTo>
                  <a:pt x="7875" y="11312"/>
                  <a:pt x="7875" y="11312"/>
                  <a:pt x="7844" y="11312"/>
                </a:cubicBezTo>
                <a:cubicBezTo>
                  <a:pt x="7844" y="11312"/>
                  <a:pt x="7844" y="11312"/>
                  <a:pt x="7812" y="11312"/>
                </a:cubicBezTo>
                <a:cubicBezTo>
                  <a:pt x="7781" y="11343"/>
                  <a:pt x="7750" y="11343"/>
                  <a:pt x="7719" y="11343"/>
                </a:cubicBezTo>
                <a:cubicBezTo>
                  <a:pt x="7719" y="11343"/>
                  <a:pt x="7687" y="11343"/>
                  <a:pt x="7687" y="11312"/>
                </a:cubicBezTo>
                <a:cubicBezTo>
                  <a:pt x="7656" y="11312"/>
                  <a:pt x="7594" y="11312"/>
                  <a:pt x="7594" y="11312"/>
                </a:cubicBezTo>
                <a:cubicBezTo>
                  <a:pt x="7594" y="11312"/>
                  <a:pt x="7594" y="11312"/>
                  <a:pt x="7594" y="11312"/>
                </a:cubicBezTo>
                <a:cubicBezTo>
                  <a:pt x="7594" y="11375"/>
                  <a:pt x="7594" y="11375"/>
                  <a:pt x="7562" y="11406"/>
                </a:cubicBezTo>
                <a:cubicBezTo>
                  <a:pt x="7562" y="11437"/>
                  <a:pt x="7531" y="11437"/>
                  <a:pt x="7500" y="11468"/>
                </a:cubicBezTo>
                <a:cubicBezTo>
                  <a:pt x="7500" y="11468"/>
                  <a:pt x="7469" y="11468"/>
                  <a:pt x="7437" y="11500"/>
                </a:cubicBezTo>
                <a:cubicBezTo>
                  <a:pt x="7437" y="11500"/>
                  <a:pt x="7406" y="11531"/>
                  <a:pt x="7406" y="11531"/>
                </a:cubicBezTo>
                <a:cubicBezTo>
                  <a:pt x="7406" y="11562"/>
                  <a:pt x="7406" y="11593"/>
                  <a:pt x="7375" y="11625"/>
                </a:cubicBezTo>
                <a:cubicBezTo>
                  <a:pt x="7344" y="11625"/>
                  <a:pt x="7312" y="11625"/>
                  <a:pt x="7281" y="11656"/>
                </a:cubicBezTo>
                <a:cubicBezTo>
                  <a:pt x="7281" y="11656"/>
                  <a:pt x="7281" y="11656"/>
                  <a:pt x="7250" y="11656"/>
                </a:cubicBezTo>
                <a:cubicBezTo>
                  <a:pt x="7250" y="11656"/>
                  <a:pt x="7219" y="11656"/>
                  <a:pt x="7187" y="11656"/>
                </a:cubicBezTo>
                <a:cubicBezTo>
                  <a:pt x="7156" y="11656"/>
                  <a:pt x="7156" y="11687"/>
                  <a:pt x="7125" y="11687"/>
                </a:cubicBezTo>
                <a:cubicBezTo>
                  <a:pt x="7125" y="11718"/>
                  <a:pt x="7125" y="11718"/>
                  <a:pt x="7156" y="11750"/>
                </a:cubicBezTo>
                <a:cubicBezTo>
                  <a:pt x="7156" y="11750"/>
                  <a:pt x="7156" y="11750"/>
                  <a:pt x="7187" y="11781"/>
                </a:cubicBezTo>
                <a:cubicBezTo>
                  <a:pt x="7219" y="11812"/>
                  <a:pt x="7281" y="11812"/>
                  <a:pt x="7344" y="11781"/>
                </a:cubicBezTo>
                <a:cubicBezTo>
                  <a:pt x="7406" y="11781"/>
                  <a:pt x="7469" y="11750"/>
                  <a:pt x="7531" y="11750"/>
                </a:cubicBezTo>
                <a:cubicBezTo>
                  <a:pt x="7531" y="11750"/>
                  <a:pt x="7562" y="11781"/>
                  <a:pt x="7594" y="11781"/>
                </a:cubicBezTo>
                <a:cubicBezTo>
                  <a:pt x="7562" y="11812"/>
                  <a:pt x="7500" y="11875"/>
                  <a:pt x="7469" y="11875"/>
                </a:cubicBezTo>
                <a:cubicBezTo>
                  <a:pt x="7469" y="11875"/>
                  <a:pt x="7469" y="11875"/>
                  <a:pt x="7437" y="11875"/>
                </a:cubicBezTo>
                <a:cubicBezTo>
                  <a:pt x="7406" y="11843"/>
                  <a:pt x="7375" y="11843"/>
                  <a:pt x="7344" y="11843"/>
                </a:cubicBezTo>
                <a:cubicBezTo>
                  <a:pt x="7312" y="11843"/>
                  <a:pt x="7312" y="11843"/>
                  <a:pt x="7281" y="11843"/>
                </a:cubicBezTo>
                <a:cubicBezTo>
                  <a:pt x="7219" y="11875"/>
                  <a:pt x="7187" y="11937"/>
                  <a:pt x="7156" y="11968"/>
                </a:cubicBezTo>
                <a:cubicBezTo>
                  <a:pt x="7187" y="11968"/>
                  <a:pt x="7187" y="11968"/>
                  <a:pt x="7219" y="11968"/>
                </a:cubicBezTo>
                <a:cubicBezTo>
                  <a:pt x="7250" y="11968"/>
                  <a:pt x="7281" y="11968"/>
                  <a:pt x="7281" y="11968"/>
                </a:cubicBezTo>
                <a:cubicBezTo>
                  <a:pt x="7312" y="11968"/>
                  <a:pt x="7344" y="11968"/>
                  <a:pt x="7375" y="12000"/>
                </a:cubicBezTo>
                <a:cubicBezTo>
                  <a:pt x="7344" y="12000"/>
                  <a:pt x="7312" y="12031"/>
                  <a:pt x="7312" y="12062"/>
                </a:cubicBezTo>
                <a:cubicBezTo>
                  <a:pt x="7312" y="12062"/>
                  <a:pt x="7312" y="12062"/>
                  <a:pt x="7312" y="12062"/>
                </a:cubicBezTo>
                <a:cubicBezTo>
                  <a:pt x="7281" y="12093"/>
                  <a:pt x="7281" y="12093"/>
                  <a:pt x="7312" y="12125"/>
                </a:cubicBezTo>
                <a:cubicBezTo>
                  <a:pt x="7344" y="12156"/>
                  <a:pt x="7375" y="12156"/>
                  <a:pt x="7406" y="12156"/>
                </a:cubicBezTo>
                <a:cubicBezTo>
                  <a:pt x="7437" y="12156"/>
                  <a:pt x="7437" y="12156"/>
                  <a:pt x="7437" y="12156"/>
                </a:cubicBezTo>
                <a:cubicBezTo>
                  <a:pt x="7469" y="12156"/>
                  <a:pt x="7500" y="12156"/>
                  <a:pt x="7500" y="12156"/>
                </a:cubicBezTo>
                <a:cubicBezTo>
                  <a:pt x="7531" y="12156"/>
                  <a:pt x="7531" y="12156"/>
                  <a:pt x="7531" y="12156"/>
                </a:cubicBezTo>
                <a:cubicBezTo>
                  <a:pt x="7562" y="12187"/>
                  <a:pt x="7562" y="12187"/>
                  <a:pt x="7562" y="12187"/>
                </a:cubicBezTo>
                <a:cubicBezTo>
                  <a:pt x="7562" y="12218"/>
                  <a:pt x="7562" y="12218"/>
                  <a:pt x="7531" y="12250"/>
                </a:cubicBezTo>
                <a:cubicBezTo>
                  <a:pt x="7531" y="12250"/>
                  <a:pt x="7531" y="12250"/>
                  <a:pt x="7500" y="12281"/>
                </a:cubicBezTo>
                <a:cubicBezTo>
                  <a:pt x="7469" y="12281"/>
                  <a:pt x="7469" y="12281"/>
                  <a:pt x="7437" y="12281"/>
                </a:cubicBezTo>
                <a:cubicBezTo>
                  <a:pt x="7406" y="12312"/>
                  <a:pt x="7344" y="12312"/>
                  <a:pt x="7312" y="12343"/>
                </a:cubicBezTo>
                <a:cubicBezTo>
                  <a:pt x="7250" y="12375"/>
                  <a:pt x="7187" y="12375"/>
                  <a:pt x="7125" y="12406"/>
                </a:cubicBezTo>
                <a:cubicBezTo>
                  <a:pt x="7062" y="12406"/>
                  <a:pt x="7000" y="12437"/>
                  <a:pt x="6969" y="12437"/>
                </a:cubicBezTo>
                <a:cubicBezTo>
                  <a:pt x="6969" y="12437"/>
                  <a:pt x="6937" y="12437"/>
                  <a:pt x="6937" y="12437"/>
                </a:cubicBezTo>
                <a:cubicBezTo>
                  <a:pt x="6937" y="12437"/>
                  <a:pt x="6906" y="12406"/>
                  <a:pt x="6906" y="12406"/>
                </a:cubicBezTo>
                <a:cubicBezTo>
                  <a:pt x="6875" y="12406"/>
                  <a:pt x="6844" y="12437"/>
                  <a:pt x="6844" y="12437"/>
                </a:cubicBezTo>
                <a:cubicBezTo>
                  <a:pt x="6812" y="12437"/>
                  <a:pt x="6812" y="12468"/>
                  <a:pt x="6844" y="12468"/>
                </a:cubicBezTo>
                <a:cubicBezTo>
                  <a:pt x="6844" y="12500"/>
                  <a:pt x="6844" y="12500"/>
                  <a:pt x="6875" y="12500"/>
                </a:cubicBezTo>
                <a:cubicBezTo>
                  <a:pt x="6906" y="12500"/>
                  <a:pt x="6969" y="12500"/>
                  <a:pt x="7000" y="12500"/>
                </a:cubicBezTo>
                <a:cubicBezTo>
                  <a:pt x="7062" y="12468"/>
                  <a:pt x="7125" y="12468"/>
                  <a:pt x="7187" y="12437"/>
                </a:cubicBezTo>
                <a:cubicBezTo>
                  <a:pt x="7219" y="12437"/>
                  <a:pt x="7250" y="12437"/>
                  <a:pt x="7281" y="12437"/>
                </a:cubicBezTo>
                <a:cubicBezTo>
                  <a:pt x="7281" y="12437"/>
                  <a:pt x="7312" y="12437"/>
                  <a:pt x="7312" y="12437"/>
                </a:cubicBezTo>
                <a:cubicBezTo>
                  <a:pt x="7312" y="12437"/>
                  <a:pt x="7344" y="12437"/>
                  <a:pt x="7344" y="12437"/>
                </a:cubicBezTo>
                <a:cubicBezTo>
                  <a:pt x="7344" y="12437"/>
                  <a:pt x="7375" y="12437"/>
                  <a:pt x="7375" y="12437"/>
                </a:cubicBezTo>
                <a:cubicBezTo>
                  <a:pt x="7375" y="12437"/>
                  <a:pt x="7375" y="12437"/>
                  <a:pt x="7406" y="12437"/>
                </a:cubicBezTo>
                <a:cubicBezTo>
                  <a:pt x="7406" y="12437"/>
                  <a:pt x="7437" y="12437"/>
                  <a:pt x="7437" y="12468"/>
                </a:cubicBezTo>
                <a:cubicBezTo>
                  <a:pt x="7437" y="12468"/>
                  <a:pt x="7437" y="12500"/>
                  <a:pt x="7406" y="12500"/>
                </a:cubicBezTo>
                <a:cubicBezTo>
                  <a:pt x="7375" y="12531"/>
                  <a:pt x="7344" y="12562"/>
                  <a:pt x="7312" y="12562"/>
                </a:cubicBezTo>
                <a:cubicBezTo>
                  <a:pt x="7312" y="12562"/>
                  <a:pt x="7312" y="12593"/>
                  <a:pt x="7281" y="12593"/>
                </a:cubicBezTo>
                <a:cubicBezTo>
                  <a:pt x="7281" y="12593"/>
                  <a:pt x="7281" y="12593"/>
                  <a:pt x="7250" y="12593"/>
                </a:cubicBezTo>
                <a:cubicBezTo>
                  <a:pt x="7187" y="12562"/>
                  <a:pt x="7125" y="12593"/>
                  <a:pt x="7062" y="12593"/>
                </a:cubicBezTo>
                <a:cubicBezTo>
                  <a:pt x="7031" y="12593"/>
                  <a:pt x="6969" y="12593"/>
                  <a:pt x="6937" y="12593"/>
                </a:cubicBezTo>
                <a:cubicBezTo>
                  <a:pt x="6875" y="12625"/>
                  <a:pt x="6812" y="12625"/>
                  <a:pt x="6719" y="12625"/>
                </a:cubicBezTo>
                <a:cubicBezTo>
                  <a:pt x="6719" y="12625"/>
                  <a:pt x="6719" y="12625"/>
                  <a:pt x="6687" y="12625"/>
                </a:cubicBezTo>
                <a:cubicBezTo>
                  <a:pt x="6656" y="12625"/>
                  <a:pt x="6625" y="12625"/>
                  <a:pt x="6594" y="12656"/>
                </a:cubicBezTo>
                <a:cubicBezTo>
                  <a:pt x="6594" y="12656"/>
                  <a:pt x="6594" y="12687"/>
                  <a:pt x="6594" y="12687"/>
                </a:cubicBezTo>
                <a:cubicBezTo>
                  <a:pt x="6594" y="12750"/>
                  <a:pt x="6656" y="12718"/>
                  <a:pt x="6687" y="12718"/>
                </a:cubicBezTo>
                <a:cubicBezTo>
                  <a:pt x="6719" y="12718"/>
                  <a:pt x="6719" y="12718"/>
                  <a:pt x="6719" y="12718"/>
                </a:cubicBezTo>
                <a:cubicBezTo>
                  <a:pt x="6750" y="12750"/>
                  <a:pt x="6781" y="12750"/>
                  <a:pt x="6844" y="12781"/>
                </a:cubicBezTo>
                <a:cubicBezTo>
                  <a:pt x="6844" y="12781"/>
                  <a:pt x="6844" y="12781"/>
                  <a:pt x="6875" y="12781"/>
                </a:cubicBezTo>
                <a:cubicBezTo>
                  <a:pt x="6937" y="12781"/>
                  <a:pt x="6969" y="12781"/>
                  <a:pt x="6937" y="12718"/>
                </a:cubicBezTo>
                <a:cubicBezTo>
                  <a:pt x="6937" y="12687"/>
                  <a:pt x="6937" y="12687"/>
                  <a:pt x="6937" y="12687"/>
                </a:cubicBezTo>
                <a:cubicBezTo>
                  <a:pt x="6937" y="12656"/>
                  <a:pt x="6937" y="12656"/>
                  <a:pt x="6937" y="12656"/>
                </a:cubicBezTo>
                <a:cubicBezTo>
                  <a:pt x="6937" y="12656"/>
                  <a:pt x="6937" y="12625"/>
                  <a:pt x="6969" y="12625"/>
                </a:cubicBezTo>
                <a:cubicBezTo>
                  <a:pt x="6969" y="12625"/>
                  <a:pt x="6969" y="12625"/>
                  <a:pt x="7000" y="12625"/>
                </a:cubicBezTo>
                <a:cubicBezTo>
                  <a:pt x="7000" y="12625"/>
                  <a:pt x="7031" y="12625"/>
                  <a:pt x="7062" y="12625"/>
                </a:cubicBezTo>
                <a:cubicBezTo>
                  <a:pt x="7062" y="12625"/>
                  <a:pt x="7062" y="12625"/>
                  <a:pt x="7094" y="12625"/>
                </a:cubicBezTo>
                <a:cubicBezTo>
                  <a:pt x="7094" y="12625"/>
                  <a:pt x="7094" y="12656"/>
                  <a:pt x="7125" y="12656"/>
                </a:cubicBezTo>
                <a:cubicBezTo>
                  <a:pt x="7156" y="12687"/>
                  <a:pt x="7094" y="12687"/>
                  <a:pt x="7062" y="12687"/>
                </a:cubicBezTo>
                <a:cubicBezTo>
                  <a:pt x="7062" y="12718"/>
                  <a:pt x="7062" y="12718"/>
                  <a:pt x="7062" y="12718"/>
                </a:cubicBezTo>
                <a:cubicBezTo>
                  <a:pt x="7062" y="12718"/>
                  <a:pt x="7062" y="12718"/>
                  <a:pt x="7062" y="12718"/>
                </a:cubicBezTo>
                <a:cubicBezTo>
                  <a:pt x="7062" y="12718"/>
                  <a:pt x="7062" y="12718"/>
                  <a:pt x="7062" y="12718"/>
                </a:cubicBezTo>
                <a:cubicBezTo>
                  <a:pt x="7125" y="12718"/>
                  <a:pt x="7187" y="12718"/>
                  <a:pt x="7219" y="12687"/>
                </a:cubicBezTo>
                <a:cubicBezTo>
                  <a:pt x="7219" y="12687"/>
                  <a:pt x="7219" y="12687"/>
                  <a:pt x="7250" y="12656"/>
                </a:cubicBezTo>
                <a:cubicBezTo>
                  <a:pt x="7250" y="12656"/>
                  <a:pt x="7250" y="12625"/>
                  <a:pt x="7250" y="12625"/>
                </a:cubicBezTo>
                <a:cubicBezTo>
                  <a:pt x="7250" y="12625"/>
                  <a:pt x="7281" y="12593"/>
                  <a:pt x="7281" y="12593"/>
                </a:cubicBezTo>
                <a:cubicBezTo>
                  <a:pt x="7312" y="12593"/>
                  <a:pt x="7375" y="12593"/>
                  <a:pt x="7469" y="12625"/>
                </a:cubicBezTo>
                <a:cubicBezTo>
                  <a:pt x="7469" y="12625"/>
                  <a:pt x="7500" y="12625"/>
                  <a:pt x="7500" y="12656"/>
                </a:cubicBezTo>
                <a:cubicBezTo>
                  <a:pt x="7531" y="12687"/>
                  <a:pt x="7500" y="12687"/>
                  <a:pt x="7531" y="12718"/>
                </a:cubicBezTo>
                <a:cubicBezTo>
                  <a:pt x="7531" y="12718"/>
                  <a:pt x="7531" y="12718"/>
                  <a:pt x="7562" y="12718"/>
                </a:cubicBezTo>
                <a:cubicBezTo>
                  <a:pt x="7562" y="12718"/>
                  <a:pt x="7594" y="12718"/>
                  <a:pt x="7594" y="12750"/>
                </a:cubicBezTo>
                <a:cubicBezTo>
                  <a:pt x="7625" y="12750"/>
                  <a:pt x="7656" y="12750"/>
                  <a:pt x="7687" y="12750"/>
                </a:cubicBezTo>
                <a:cubicBezTo>
                  <a:pt x="7750" y="12750"/>
                  <a:pt x="7812" y="12750"/>
                  <a:pt x="7875" y="12781"/>
                </a:cubicBezTo>
                <a:cubicBezTo>
                  <a:pt x="7906" y="12781"/>
                  <a:pt x="7906" y="12781"/>
                  <a:pt x="7937" y="12781"/>
                </a:cubicBezTo>
                <a:cubicBezTo>
                  <a:pt x="8000" y="12781"/>
                  <a:pt x="8031" y="12781"/>
                  <a:pt x="8062" y="12750"/>
                </a:cubicBezTo>
                <a:cubicBezTo>
                  <a:pt x="8094" y="12750"/>
                  <a:pt x="8156" y="12750"/>
                  <a:pt x="8187" y="12718"/>
                </a:cubicBezTo>
                <a:cubicBezTo>
                  <a:pt x="8219" y="12718"/>
                  <a:pt x="8219" y="12687"/>
                  <a:pt x="8219" y="12687"/>
                </a:cubicBezTo>
                <a:cubicBezTo>
                  <a:pt x="8219" y="12656"/>
                  <a:pt x="8219" y="12656"/>
                  <a:pt x="8219" y="12656"/>
                </a:cubicBezTo>
                <a:cubicBezTo>
                  <a:pt x="8219" y="12625"/>
                  <a:pt x="8250" y="12593"/>
                  <a:pt x="8281" y="12593"/>
                </a:cubicBezTo>
                <a:cubicBezTo>
                  <a:pt x="8344" y="12593"/>
                  <a:pt x="8375" y="12593"/>
                  <a:pt x="8437" y="12593"/>
                </a:cubicBezTo>
                <a:cubicBezTo>
                  <a:pt x="8531" y="12562"/>
                  <a:pt x="8625" y="12531"/>
                  <a:pt x="8719" y="12500"/>
                </a:cubicBezTo>
                <a:cubicBezTo>
                  <a:pt x="8750" y="12500"/>
                  <a:pt x="8781" y="12500"/>
                  <a:pt x="8812" y="12500"/>
                </a:cubicBezTo>
                <a:cubicBezTo>
                  <a:pt x="8781" y="12500"/>
                  <a:pt x="8781" y="12500"/>
                  <a:pt x="8781" y="12500"/>
                </a:cubicBezTo>
                <a:cubicBezTo>
                  <a:pt x="8750" y="12468"/>
                  <a:pt x="8719" y="12468"/>
                  <a:pt x="8687" y="12468"/>
                </a:cubicBezTo>
                <a:cubicBezTo>
                  <a:pt x="8625" y="12468"/>
                  <a:pt x="8594" y="12468"/>
                  <a:pt x="8562" y="12437"/>
                </a:cubicBezTo>
                <a:cubicBezTo>
                  <a:pt x="8562" y="12437"/>
                  <a:pt x="8562" y="12406"/>
                  <a:pt x="8562" y="12406"/>
                </a:cubicBezTo>
                <a:cubicBezTo>
                  <a:pt x="8562" y="12375"/>
                  <a:pt x="8562" y="12375"/>
                  <a:pt x="8562" y="12343"/>
                </a:cubicBezTo>
                <a:cubicBezTo>
                  <a:pt x="8594" y="12343"/>
                  <a:pt x="8594" y="12312"/>
                  <a:pt x="8625" y="12312"/>
                </a:cubicBezTo>
                <a:cubicBezTo>
                  <a:pt x="8656" y="12312"/>
                  <a:pt x="8719" y="12312"/>
                  <a:pt x="8750" y="12312"/>
                </a:cubicBezTo>
                <a:cubicBezTo>
                  <a:pt x="8750" y="12281"/>
                  <a:pt x="8781" y="12281"/>
                  <a:pt x="8781" y="12281"/>
                </a:cubicBezTo>
                <a:cubicBezTo>
                  <a:pt x="8875" y="12250"/>
                  <a:pt x="9000" y="12250"/>
                  <a:pt x="9094" y="12218"/>
                </a:cubicBezTo>
                <a:cubicBezTo>
                  <a:pt x="9156" y="12218"/>
                  <a:pt x="9156" y="12218"/>
                  <a:pt x="9187" y="12187"/>
                </a:cubicBezTo>
                <a:cubicBezTo>
                  <a:pt x="9187" y="12187"/>
                  <a:pt x="9187" y="12156"/>
                  <a:pt x="9156" y="12156"/>
                </a:cubicBezTo>
                <a:cubicBezTo>
                  <a:pt x="9156" y="12156"/>
                  <a:pt x="9156" y="12156"/>
                  <a:pt x="9125" y="12156"/>
                </a:cubicBezTo>
                <a:cubicBezTo>
                  <a:pt x="9125" y="12156"/>
                  <a:pt x="9125" y="12156"/>
                  <a:pt x="9094" y="12156"/>
                </a:cubicBezTo>
                <a:cubicBezTo>
                  <a:pt x="9094" y="12156"/>
                  <a:pt x="9094" y="12156"/>
                  <a:pt x="9094" y="12156"/>
                </a:cubicBezTo>
                <a:cubicBezTo>
                  <a:pt x="9062" y="12156"/>
                  <a:pt x="9062" y="12156"/>
                  <a:pt x="9062" y="12125"/>
                </a:cubicBezTo>
                <a:cubicBezTo>
                  <a:pt x="9062" y="12125"/>
                  <a:pt x="9062" y="12125"/>
                  <a:pt x="9062" y="12093"/>
                </a:cubicBezTo>
                <a:cubicBezTo>
                  <a:pt x="9062" y="12093"/>
                  <a:pt x="9062" y="12093"/>
                  <a:pt x="9062" y="12093"/>
                </a:cubicBezTo>
                <a:cubicBezTo>
                  <a:pt x="9062" y="12062"/>
                  <a:pt x="9062" y="12062"/>
                  <a:pt x="9062" y="12031"/>
                </a:cubicBezTo>
                <a:cubicBezTo>
                  <a:pt x="9094" y="12000"/>
                  <a:pt x="9125" y="11968"/>
                  <a:pt x="9219" y="12000"/>
                </a:cubicBezTo>
                <a:cubicBezTo>
                  <a:pt x="9281" y="12000"/>
                  <a:pt x="9312" y="11968"/>
                  <a:pt x="9344" y="11968"/>
                </a:cubicBezTo>
                <a:cubicBezTo>
                  <a:pt x="9344" y="11937"/>
                  <a:pt x="9344" y="11937"/>
                  <a:pt x="9375" y="11906"/>
                </a:cubicBezTo>
                <a:cubicBezTo>
                  <a:pt x="9375" y="11906"/>
                  <a:pt x="9344" y="11906"/>
                  <a:pt x="9344" y="11906"/>
                </a:cubicBezTo>
                <a:cubicBezTo>
                  <a:pt x="9344" y="11906"/>
                  <a:pt x="9344" y="11906"/>
                  <a:pt x="9344" y="11906"/>
                </a:cubicBezTo>
                <a:cubicBezTo>
                  <a:pt x="9344" y="11906"/>
                  <a:pt x="9312" y="11906"/>
                  <a:pt x="9312" y="11906"/>
                </a:cubicBezTo>
                <a:cubicBezTo>
                  <a:pt x="9312" y="11906"/>
                  <a:pt x="9312" y="11906"/>
                  <a:pt x="9312" y="11906"/>
                </a:cubicBezTo>
                <a:cubicBezTo>
                  <a:pt x="9312" y="11906"/>
                  <a:pt x="9312" y="11875"/>
                  <a:pt x="9281" y="11875"/>
                </a:cubicBezTo>
                <a:cubicBezTo>
                  <a:pt x="9281" y="11875"/>
                  <a:pt x="9281" y="11875"/>
                  <a:pt x="9281" y="11875"/>
                </a:cubicBezTo>
                <a:cubicBezTo>
                  <a:pt x="9281" y="11875"/>
                  <a:pt x="9281" y="11843"/>
                  <a:pt x="9281" y="11843"/>
                </a:cubicBezTo>
                <a:cubicBezTo>
                  <a:pt x="9312" y="11843"/>
                  <a:pt x="9312" y="11843"/>
                  <a:pt x="9312" y="11812"/>
                </a:cubicBezTo>
                <a:cubicBezTo>
                  <a:pt x="9312" y="11812"/>
                  <a:pt x="9312" y="11812"/>
                  <a:pt x="9281" y="11812"/>
                </a:cubicBezTo>
                <a:cubicBezTo>
                  <a:pt x="9281" y="11812"/>
                  <a:pt x="9250" y="11812"/>
                  <a:pt x="9250" y="11812"/>
                </a:cubicBezTo>
                <a:cubicBezTo>
                  <a:pt x="9187" y="11812"/>
                  <a:pt x="9156" y="11812"/>
                  <a:pt x="9125" y="11843"/>
                </a:cubicBezTo>
                <a:cubicBezTo>
                  <a:pt x="9125" y="11875"/>
                  <a:pt x="9156" y="11875"/>
                  <a:pt x="9156" y="11875"/>
                </a:cubicBezTo>
                <a:cubicBezTo>
                  <a:pt x="9156" y="11875"/>
                  <a:pt x="9156" y="11875"/>
                  <a:pt x="9156" y="11906"/>
                </a:cubicBezTo>
                <a:cubicBezTo>
                  <a:pt x="9156" y="11906"/>
                  <a:pt x="9156" y="11906"/>
                  <a:pt x="9156" y="11906"/>
                </a:cubicBezTo>
                <a:cubicBezTo>
                  <a:pt x="9156" y="11906"/>
                  <a:pt x="9125" y="11906"/>
                  <a:pt x="9125" y="11906"/>
                </a:cubicBezTo>
                <a:cubicBezTo>
                  <a:pt x="9125" y="11906"/>
                  <a:pt x="9125" y="11906"/>
                  <a:pt x="9125" y="11906"/>
                </a:cubicBezTo>
                <a:cubicBezTo>
                  <a:pt x="9125" y="11906"/>
                  <a:pt x="9125" y="11906"/>
                  <a:pt x="9125" y="11906"/>
                </a:cubicBezTo>
                <a:cubicBezTo>
                  <a:pt x="9125" y="11906"/>
                  <a:pt x="9125" y="11906"/>
                  <a:pt x="9125" y="11906"/>
                </a:cubicBezTo>
                <a:cubicBezTo>
                  <a:pt x="9125" y="11906"/>
                  <a:pt x="9125" y="11906"/>
                  <a:pt x="9125" y="11906"/>
                </a:cubicBezTo>
                <a:cubicBezTo>
                  <a:pt x="9125" y="11906"/>
                  <a:pt x="9125" y="11906"/>
                  <a:pt x="9125" y="11906"/>
                </a:cubicBezTo>
                <a:cubicBezTo>
                  <a:pt x="9094" y="11906"/>
                  <a:pt x="9094" y="11906"/>
                  <a:pt x="9094" y="11875"/>
                </a:cubicBezTo>
                <a:cubicBezTo>
                  <a:pt x="9000" y="11843"/>
                  <a:pt x="8906" y="11812"/>
                  <a:pt x="8781" y="11843"/>
                </a:cubicBezTo>
                <a:cubicBezTo>
                  <a:pt x="8781" y="11843"/>
                  <a:pt x="8750" y="11843"/>
                  <a:pt x="8750" y="11875"/>
                </a:cubicBezTo>
                <a:cubicBezTo>
                  <a:pt x="8719" y="11875"/>
                  <a:pt x="8719" y="11875"/>
                  <a:pt x="8687" y="11875"/>
                </a:cubicBezTo>
                <a:cubicBezTo>
                  <a:pt x="8687" y="11875"/>
                  <a:pt x="8687" y="11875"/>
                  <a:pt x="8656" y="11875"/>
                </a:cubicBezTo>
                <a:cubicBezTo>
                  <a:pt x="8625" y="11875"/>
                  <a:pt x="8625" y="11843"/>
                  <a:pt x="8594" y="11843"/>
                </a:cubicBezTo>
                <a:cubicBezTo>
                  <a:pt x="8625" y="11812"/>
                  <a:pt x="8687" y="11812"/>
                  <a:pt x="8719" y="11781"/>
                </a:cubicBezTo>
                <a:cubicBezTo>
                  <a:pt x="8812" y="11781"/>
                  <a:pt x="8937" y="11750"/>
                  <a:pt x="9031" y="11750"/>
                </a:cubicBezTo>
                <a:cubicBezTo>
                  <a:pt x="9062" y="11750"/>
                  <a:pt x="9125" y="11750"/>
                  <a:pt x="9156" y="11750"/>
                </a:cubicBezTo>
                <a:cubicBezTo>
                  <a:pt x="9250" y="11750"/>
                  <a:pt x="9312" y="11750"/>
                  <a:pt x="9406" y="11718"/>
                </a:cubicBezTo>
                <a:cubicBezTo>
                  <a:pt x="9469" y="11718"/>
                  <a:pt x="9562" y="11718"/>
                  <a:pt x="9625" y="11718"/>
                </a:cubicBezTo>
                <a:cubicBezTo>
                  <a:pt x="9687" y="11687"/>
                  <a:pt x="9781" y="11687"/>
                  <a:pt x="9844" y="11687"/>
                </a:cubicBezTo>
                <a:cubicBezTo>
                  <a:pt x="9937" y="11656"/>
                  <a:pt x="10000" y="11656"/>
                  <a:pt x="10094" y="11656"/>
                </a:cubicBezTo>
                <a:cubicBezTo>
                  <a:pt x="10094" y="11656"/>
                  <a:pt x="10125" y="11656"/>
                  <a:pt x="10156" y="11656"/>
                </a:cubicBezTo>
                <a:cubicBezTo>
                  <a:pt x="10187" y="11625"/>
                  <a:pt x="10219" y="11625"/>
                  <a:pt x="10187" y="11593"/>
                </a:cubicBezTo>
                <a:cubicBezTo>
                  <a:pt x="10187" y="11562"/>
                  <a:pt x="10156" y="11562"/>
                  <a:pt x="10156" y="11562"/>
                </a:cubicBezTo>
                <a:cubicBezTo>
                  <a:pt x="10125" y="11562"/>
                  <a:pt x="10062" y="11562"/>
                  <a:pt x="10031" y="11593"/>
                </a:cubicBezTo>
                <a:cubicBezTo>
                  <a:pt x="10031" y="11593"/>
                  <a:pt x="10000" y="11593"/>
                  <a:pt x="9969" y="11593"/>
                </a:cubicBezTo>
                <a:cubicBezTo>
                  <a:pt x="9969" y="11593"/>
                  <a:pt x="9937" y="11625"/>
                  <a:pt x="9906" y="11625"/>
                </a:cubicBezTo>
                <a:cubicBezTo>
                  <a:pt x="9906" y="11625"/>
                  <a:pt x="9906" y="11625"/>
                  <a:pt x="9906" y="11625"/>
                </a:cubicBezTo>
                <a:cubicBezTo>
                  <a:pt x="9875" y="11625"/>
                  <a:pt x="9844" y="11625"/>
                  <a:pt x="9812" y="11593"/>
                </a:cubicBezTo>
                <a:cubicBezTo>
                  <a:pt x="9781" y="11562"/>
                  <a:pt x="9750" y="11562"/>
                  <a:pt x="9750" y="11531"/>
                </a:cubicBezTo>
                <a:cubicBezTo>
                  <a:pt x="9687" y="11500"/>
                  <a:pt x="9625" y="11468"/>
                  <a:pt x="9562" y="11468"/>
                </a:cubicBezTo>
                <a:cubicBezTo>
                  <a:pt x="9531" y="11437"/>
                  <a:pt x="9500" y="11437"/>
                  <a:pt x="9469" y="11437"/>
                </a:cubicBezTo>
                <a:cubicBezTo>
                  <a:pt x="9469" y="11437"/>
                  <a:pt x="9469" y="11437"/>
                  <a:pt x="9469" y="11437"/>
                </a:cubicBezTo>
                <a:cubicBezTo>
                  <a:pt x="9469" y="11437"/>
                  <a:pt x="9469" y="11437"/>
                  <a:pt x="9469" y="11437"/>
                </a:cubicBezTo>
                <a:cubicBezTo>
                  <a:pt x="9469" y="11437"/>
                  <a:pt x="9469" y="11437"/>
                  <a:pt x="9469" y="11468"/>
                </a:cubicBezTo>
                <a:cubicBezTo>
                  <a:pt x="9469" y="11500"/>
                  <a:pt x="9437" y="11531"/>
                  <a:pt x="9406" y="11562"/>
                </a:cubicBezTo>
                <a:cubicBezTo>
                  <a:pt x="9375" y="11562"/>
                  <a:pt x="9375" y="11562"/>
                  <a:pt x="9344" y="11562"/>
                </a:cubicBezTo>
                <a:cubicBezTo>
                  <a:pt x="9312" y="11562"/>
                  <a:pt x="9281" y="11562"/>
                  <a:pt x="9281" y="11562"/>
                </a:cubicBezTo>
                <a:cubicBezTo>
                  <a:pt x="9281" y="11562"/>
                  <a:pt x="9250" y="11562"/>
                  <a:pt x="9250" y="11562"/>
                </a:cubicBezTo>
                <a:cubicBezTo>
                  <a:pt x="9219" y="11562"/>
                  <a:pt x="9187" y="11562"/>
                  <a:pt x="9187" y="11593"/>
                </a:cubicBezTo>
                <a:cubicBezTo>
                  <a:pt x="9250" y="11718"/>
                  <a:pt x="9156" y="11718"/>
                  <a:pt x="9062" y="11718"/>
                </a:cubicBezTo>
                <a:cubicBezTo>
                  <a:pt x="9031" y="11718"/>
                  <a:pt x="9000" y="11718"/>
                  <a:pt x="9000" y="11718"/>
                </a:cubicBezTo>
                <a:cubicBezTo>
                  <a:pt x="8969" y="11718"/>
                  <a:pt x="8969" y="11718"/>
                  <a:pt x="8969" y="11718"/>
                </a:cubicBezTo>
                <a:cubicBezTo>
                  <a:pt x="8937" y="11718"/>
                  <a:pt x="8906" y="11718"/>
                  <a:pt x="8875" y="11718"/>
                </a:cubicBezTo>
                <a:cubicBezTo>
                  <a:pt x="8875" y="11718"/>
                  <a:pt x="8844" y="11718"/>
                  <a:pt x="8812" y="11718"/>
                </a:cubicBezTo>
                <a:cubicBezTo>
                  <a:pt x="8750" y="11718"/>
                  <a:pt x="8656" y="11718"/>
                  <a:pt x="8625" y="11656"/>
                </a:cubicBezTo>
                <a:cubicBezTo>
                  <a:pt x="8594" y="11593"/>
                  <a:pt x="8719" y="11562"/>
                  <a:pt x="8812" y="11531"/>
                </a:cubicBezTo>
                <a:cubicBezTo>
                  <a:pt x="8812" y="11531"/>
                  <a:pt x="8781" y="11531"/>
                  <a:pt x="8781" y="11531"/>
                </a:cubicBezTo>
                <a:cubicBezTo>
                  <a:pt x="8750" y="11531"/>
                  <a:pt x="8719" y="11531"/>
                  <a:pt x="8687" y="11531"/>
                </a:cubicBezTo>
                <a:cubicBezTo>
                  <a:pt x="8625" y="11531"/>
                  <a:pt x="8562" y="11531"/>
                  <a:pt x="8500" y="11531"/>
                </a:cubicBezTo>
                <a:cubicBezTo>
                  <a:pt x="8500" y="11531"/>
                  <a:pt x="8469" y="11531"/>
                  <a:pt x="8469" y="11531"/>
                </a:cubicBezTo>
                <a:cubicBezTo>
                  <a:pt x="8437" y="11531"/>
                  <a:pt x="8406" y="11500"/>
                  <a:pt x="8375" y="11500"/>
                </a:cubicBezTo>
                <a:cubicBezTo>
                  <a:pt x="8375" y="11468"/>
                  <a:pt x="8375" y="11437"/>
                  <a:pt x="8406" y="11437"/>
                </a:cubicBezTo>
                <a:cubicBezTo>
                  <a:pt x="8406" y="11437"/>
                  <a:pt x="8437" y="11406"/>
                  <a:pt x="8469" y="11406"/>
                </a:cubicBezTo>
                <a:cubicBezTo>
                  <a:pt x="8469" y="11406"/>
                  <a:pt x="8469" y="11406"/>
                  <a:pt x="8469" y="11406"/>
                </a:cubicBezTo>
                <a:cubicBezTo>
                  <a:pt x="8531" y="11406"/>
                  <a:pt x="8562" y="11375"/>
                  <a:pt x="8594" y="11375"/>
                </a:cubicBezTo>
                <a:cubicBezTo>
                  <a:pt x="8625" y="11375"/>
                  <a:pt x="8625" y="11375"/>
                  <a:pt x="8656" y="11375"/>
                </a:cubicBezTo>
                <a:cubicBezTo>
                  <a:pt x="8687" y="11406"/>
                  <a:pt x="8719" y="11406"/>
                  <a:pt x="8750" y="11406"/>
                </a:cubicBezTo>
                <a:cubicBezTo>
                  <a:pt x="8750" y="11406"/>
                  <a:pt x="8750" y="11406"/>
                  <a:pt x="8750" y="11406"/>
                </a:cubicBezTo>
                <a:cubicBezTo>
                  <a:pt x="8781" y="11406"/>
                  <a:pt x="8812" y="11375"/>
                  <a:pt x="8812" y="11375"/>
                </a:cubicBezTo>
                <a:cubicBezTo>
                  <a:pt x="8812" y="11375"/>
                  <a:pt x="8812" y="11375"/>
                  <a:pt x="8812" y="11343"/>
                </a:cubicBezTo>
                <a:cubicBezTo>
                  <a:pt x="8844" y="11343"/>
                  <a:pt x="8844" y="11343"/>
                  <a:pt x="8844" y="11343"/>
                </a:cubicBezTo>
                <a:cubicBezTo>
                  <a:pt x="8875" y="11281"/>
                  <a:pt x="8781" y="11281"/>
                  <a:pt x="8750" y="11250"/>
                </a:cubicBezTo>
                <a:cubicBezTo>
                  <a:pt x="8719" y="11250"/>
                  <a:pt x="8719" y="11250"/>
                  <a:pt x="8719" y="11250"/>
                </a:cubicBezTo>
                <a:cubicBezTo>
                  <a:pt x="8687" y="11250"/>
                  <a:pt x="8687" y="11218"/>
                  <a:pt x="8687" y="11218"/>
                </a:cubicBezTo>
                <a:cubicBezTo>
                  <a:pt x="8750" y="11218"/>
                  <a:pt x="8781" y="11218"/>
                  <a:pt x="8812" y="11218"/>
                </a:cubicBezTo>
                <a:cubicBezTo>
                  <a:pt x="8844" y="11218"/>
                  <a:pt x="8906" y="11218"/>
                  <a:pt x="8937" y="11218"/>
                </a:cubicBezTo>
                <a:cubicBezTo>
                  <a:pt x="8969" y="11218"/>
                  <a:pt x="8969" y="11187"/>
                  <a:pt x="8969" y="11187"/>
                </a:cubicBezTo>
                <a:cubicBezTo>
                  <a:pt x="8969" y="11187"/>
                  <a:pt x="9000" y="11187"/>
                  <a:pt x="9000" y="11187"/>
                </a:cubicBezTo>
                <a:cubicBezTo>
                  <a:pt x="9000" y="11156"/>
                  <a:pt x="9000" y="11156"/>
                  <a:pt x="9000" y="11156"/>
                </a:cubicBezTo>
                <a:cubicBezTo>
                  <a:pt x="9000" y="11156"/>
                  <a:pt x="8969" y="11125"/>
                  <a:pt x="8969" y="11125"/>
                </a:cubicBezTo>
                <a:cubicBezTo>
                  <a:pt x="8937" y="11125"/>
                  <a:pt x="8906" y="11125"/>
                  <a:pt x="8875" y="11125"/>
                </a:cubicBezTo>
                <a:cubicBezTo>
                  <a:pt x="8844" y="11125"/>
                  <a:pt x="8844" y="11093"/>
                  <a:pt x="8844" y="11093"/>
                </a:cubicBezTo>
                <a:cubicBezTo>
                  <a:pt x="8812" y="11093"/>
                  <a:pt x="8812" y="11093"/>
                  <a:pt x="8781" y="11093"/>
                </a:cubicBezTo>
                <a:cubicBezTo>
                  <a:pt x="8719" y="11062"/>
                  <a:pt x="8656" y="11062"/>
                  <a:pt x="8594" y="11062"/>
                </a:cubicBezTo>
                <a:cubicBezTo>
                  <a:pt x="8594" y="11062"/>
                  <a:pt x="8562" y="11062"/>
                  <a:pt x="8562" y="11062"/>
                </a:cubicBezTo>
                <a:cubicBezTo>
                  <a:pt x="8562" y="11062"/>
                  <a:pt x="8531" y="11062"/>
                  <a:pt x="8531" y="11062"/>
                </a:cubicBezTo>
                <a:cubicBezTo>
                  <a:pt x="8531" y="11062"/>
                  <a:pt x="8500" y="11062"/>
                  <a:pt x="8500" y="11062"/>
                </a:cubicBezTo>
                <a:cubicBezTo>
                  <a:pt x="8469" y="11062"/>
                  <a:pt x="8469" y="11062"/>
                  <a:pt x="8469" y="11062"/>
                </a:cubicBezTo>
                <a:cubicBezTo>
                  <a:pt x="8437" y="11062"/>
                  <a:pt x="8406" y="11062"/>
                  <a:pt x="8406" y="11062"/>
                </a:cubicBezTo>
                <a:cubicBezTo>
                  <a:pt x="8344" y="11062"/>
                  <a:pt x="8312" y="11062"/>
                  <a:pt x="8281" y="11031"/>
                </a:cubicBezTo>
                <a:cubicBezTo>
                  <a:pt x="8250" y="11000"/>
                  <a:pt x="8219" y="10968"/>
                  <a:pt x="8250" y="10906"/>
                </a:cubicBezTo>
                <a:cubicBezTo>
                  <a:pt x="8250" y="10906"/>
                  <a:pt x="8281" y="10906"/>
                  <a:pt x="8281" y="10906"/>
                </a:cubicBezTo>
                <a:cubicBezTo>
                  <a:pt x="8312" y="10875"/>
                  <a:pt x="8344" y="10875"/>
                  <a:pt x="8375" y="10875"/>
                </a:cubicBezTo>
                <a:cubicBezTo>
                  <a:pt x="8375" y="10875"/>
                  <a:pt x="8375" y="10875"/>
                  <a:pt x="8406" y="10875"/>
                </a:cubicBezTo>
                <a:cubicBezTo>
                  <a:pt x="8437" y="10875"/>
                  <a:pt x="8469" y="10906"/>
                  <a:pt x="8500" y="10906"/>
                </a:cubicBezTo>
                <a:cubicBezTo>
                  <a:pt x="8500" y="10906"/>
                  <a:pt x="8531" y="10906"/>
                  <a:pt x="8531" y="10906"/>
                </a:cubicBezTo>
                <a:cubicBezTo>
                  <a:pt x="8562" y="10906"/>
                  <a:pt x="8562" y="10906"/>
                  <a:pt x="8594" y="10906"/>
                </a:cubicBezTo>
                <a:cubicBezTo>
                  <a:pt x="8594" y="10906"/>
                  <a:pt x="8594" y="10906"/>
                  <a:pt x="8625" y="10906"/>
                </a:cubicBezTo>
                <a:cubicBezTo>
                  <a:pt x="8625" y="10906"/>
                  <a:pt x="8625" y="10875"/>
                  <a:pt x="8625" y="10875"/>
                </a:cubicBezTo>
                <a:cubicBezTo>
                  <a:pt x="8625" y="10875"/>
                  <a:pt x="8625" y="10875"/>
                  <a:pt x="8625" y="10875"/>
                </a:cubicBezTo>
                <a:cubicBezTo>
                  <a:pt x="8656" y="10875"/>
                  <a:pt x="8656" y="10875"/>
                  <a:pt x="8656" y="10875"/>
                </a:cubicBezTo>
                <a:cubicBezTo>
                  <a:pt x="8656" y="10875"/>
                  <a:pt x="8656" y="10875"/>
                  <a:pt x="8656" y="10875"/>
                </a:cubicBezTo>
                <a:cubicBezTo>
                  <a:pt x="8656" y="10875"/>
                  <a:pt x="8656" y="10875"/>
                  <a:pt x="8656" y="10875"/>
                </a:cubicBezTo>
                <a:cubicBezTo>
                  <a:pt x="8656" y="10875"/>
                  <a:pt x="8687" y="10875"/>
                  <a:pt x="8687" y="10875"/>
                </a:cubicBezTo>
                <a:cubicBezTo>
                  <a:pt x="8687" y="10875"/>
                  <a:pt x="8687" y="10875"/>
                  <a:pt x="8687" y="10875"/>
                </a:cubicBezTo>
                <a:cubicBezTo>
                  <a:pt x="8719" y="10875"/>
                  <a:pt x="8750" y="10875"/>
                  <a:pt x="8781" y="10875"/>
                </a:cubicBezTo>
                <a:cubicBezTo>
                  <a:pt x="8781" y="10875"/>
                  <a:pt x="8781" y="10875"/>
                  <a:pt x="8812" y="10875"/>
                </a:cubicBezTo>
                <a:cubicBezTo>
                  <a:pt x="8844" y="10875"/>
                  <a:pt x="8844" y="10875"/>
                  <a:pt x="8875" y="10875"/>
                </a:cubicBezTo>
                <a:cubicBezTo>
                  <a:pt x="9000" y="10875"/>
                  <a:pt x="9094" y="10937"/>
                  <a:pt x="9250" y="10906"/>
                </a:cubicBezTo>
                <a:cubicBezTo>
                  <a:pt x="9250" y="10906"/>
                  <a:pt x="9250" y="10906"/>
                  <a:pt x="9219" y="10937"/>
                </a:cubicBezTo>
                <a:cubicBezTo>
                  <a:pt x="9219" y="10937"/>
                  <a:pt x="9219" y="10937"/>
                  <a:pt x="9219" y="10937"/>
                </a:cubicBezTo>
                <a:cubicBezTo>
                  <a:pt x="9187" y="10937"/>
                  <a:pt x="9156" y="10968"/>
                  <a:pt x="9156" y="10968"/>
                </a:cubicBezTo>
                <a:cubicBezTo>
                  <a:pt x="9125" y="10968"/>
                  <a:pt x="9094" y="11000"/>
                  <a:pt x="9062" y="11000"/>
                </a:cubicBezTo>
                <a:cubicBezTo>
                  <a:pt x="9062" y="11031"/>
                  <a:pt x="9062" y="11031"/>
                  <a:pt x="9062" y="11031"/>
                </a:cubicBezTo>
                <a:cubicBezTo>
                  <a:pt x="9094" y="11031"/>
                  <a:pt x="9125" y="11031"/>
                  <a:pt x="9156" y="11031"/>
                </a:cubicBezTo>
                <a:cubicBezTo>
                  <a:pt x="9187" y="11031"/>
                  <a:pt x="9187" y="11031"/>
                  <a:pt x="9219" y="11031"/>
                </a:cubicBezTo>
                <a:cubicBezTo>
                  <a:pt x="9281" y="11031"/>
                  <a:pt x="9375" y="11031"/>
                  <a:pt x="9437" y="11000"/>
                </a:cubicBezTo>
                <a:cubicBezTo>
                  <a:pt x="9500" y="11000"/>
                  <a:pt x="9562" y="10968"/>
                  <a:pt x="9625" y="10937"/>
                </a:cubicBezTo>
                <a:cubicBezTo>
                  <a:pt x="9656" y="10968"/>
                  <a:pt x="9656" y="10968"/>
                  <a:pt x="9656" y="10968"/>
                </a:cubicBezTo>
                <a:cubicBezTo>
                  <a:pt x="9656" y="11000"/>
                  <a:pt x="9625" y="11000"/>
                  <a:pt x="9625" y="11031"/>
                </a:cubicBezTo>
                <a:cubicBezTo>
                  <a:pt x="9594" y="11031"/>
                  <a:pt x="9594" y="11031"/>
                  <a:pt x="9594" y="11031"/>
                </a:cubicBezTo>
                <a:cubicBezTo>
                  <a:pt x="9594" y="11062"/>
                  <a:pt x="9594" y="11062"/>
                  <a:pt x="9594" y="11062"/>
                </a:cubicBezTo>
                <a:cubicBezTo>
                  <a:pt x="9594" y="11062"/>
                  <a:pt x="9562" y="11062"/>
                  <a:pt x="9562" y="11062"/>
                </a:cubicBezTo>
                <a:cubicBezTo>
                  <a:pt x="9531" y="11062"/>
                  <a:pt x="9500" y="11062"/>
                  <a:pt x="9500" y="11093"/>
                </a:cubicBezTo>
                <a:cubicBezTo>
                  <a:pt x="9500" y="11093"/>
                  <a:pt x="9500" y="11093"/>
                  <a:pt x="9469" y="11093"/>
                </a:cubicBezTo>
                <a:cubicBezTo>
                  <a:pt x="9437" y="11093"/>
                  <a:pt x="9375" y="11125"/>
                  <a:pt x="9344" y="11156"/>
                </a:cubicBezTo>
                <a:cubicBezTo>
                  <a:pt x="9312" y="11187"/>
                  <a:pt x="9312" y="11187"/>
                  <a:pt x="9312" y="11218"/>
                </a:cubicBezTo>
                <a:cubicBezTo>
                  <a:pt x="9312" y="11218"/>
                  <a:pt x="9312" y="11250"/>
                  <a:pt x="9312" y="11250"/>
                </a:cubicBezTo>
                <a:cubicBezTo>
                  <a:pt x="9312" y="11250"/>
                  <a:pt x="9312" y="11250"/>
                  <a:pt x="9312" y="11281"/>
                </a:cubicBezTo>
                <a:cubicBezTo>
                  <a:pt x="9312" y="11281"/>
                  <a:pt x="9344" y="11281"/>
                  <a:pt x="9344" y="11312"/>
                </a:cubicBezTo>
                <a:cubicBezTo>
                  <a:pt x="9375" y="11312"/>
                  <a:pt x="9375" y="11312"/>
                  <a:pt x="9406" y="11312"/>
                </a:cubicBezTo>
                <a:cubicBezTo>
                  <a:pt x="9469" y="11343"/>
                  <a:pt x="9531" y="11312"/>
                  <a:pt x="9594" y="11312"/>
                </a:cubicBezTo>
                <a:cubicBezTo>
                  <a:pt x="9625" y="11281"/>
                  <a:pt x="9625" y="11281"/>
                  <a:pt x="9656" y="11281"/>
                </a:cubicBezTo>
                <a:cubicBezTo>
                  <a:pt x="9750" y="11187"/>
                  <a:pt x="9719" y="11125"/>
                  <a:pt x="9719" y="11031"/>
                </a:cubicBezTo>
                <a:cubicBezTo>
                  <a:pt x="9750" y="11031"/>
                  <a:pt x="9750" y="11031"/>
                  <a:pt x="9781" y="11031"/>
                </a:cubicBezTo>
                <a:cubicBezTo>
                  <a:pt x="9781" y="11031"/>
                  <a:pt x="9812" y="11031"/>
                  <a:pt x="9812" y="11000"/>
                </a:cubicBezTo>
                <a:cubicBezTo>
                  <a:pt x="9812" y="11000"/>
                  <a:pt x="9844" y="11000"/>
                  <a:pt x="9844" y="10968"/>
                </a:cubicBezTo>
                <a:cubicBezTo>
                  <a:pt x="9844" y="10968"/>
                  <a:pt x="9812" y="10937"/>
                  <a:pt x="9812" y="10937"/>
                </a:cubicBezTo>
                <a:cubicBezTo>
                  <a:pt x="9812" y="10906"/>
                  <a:pt x="9812" y="10875"/>
                  <a:pt x="9812" y="10875"/>
                </a:cubicBezTo>
                <a:cubicBezTo>
                  <a:pt x="9812" y="10875"/>
                  <a:pt x="9812" y="10875"/>
                  <a:pt x="9844" y="10875"/>
                </a:cubicBezTo>
                <a:cubicBezTo>
                  <a:pt x="9844" y="10875"/>
                  <a:pt x="9875" y="10843"/>
                  <a:pt x="9875" y="10843"/>
                </a:cubicBezTo>
                <a:cubicBezTo>
                  <a:pt x="9906" y="10843"/>
                  <a:pt x="9937" y="10843"/>
                  <a:pt x="9969" y="10843"/>
                </a:cubicBezTo>
                <a:cubicBezTo>
                  <a:pt x="9969" y="10843"/>
                  <a:pt x="9969" y="10843"/>
                  <a:pt x="9969" y="10843"/>
                </a:cubicBezTo>
                <a:cubicBezTo>
                  <a:pt x="9969" y="10875"/>
                  <a:pt x="9969" y="10875"/>
                  <a:pt x="10000" y="10875"/>
                </a:cubicBezTo>
                <a:cubicBezTo>
                  <a:pt x="10000" y="10906"/>
                  <a:pt x="10000" y="10906"/>
                  <a:pt x="10062" y="10906"/>
                </a:cubicBezTo>
                <a:cubicBezTo>
                  <a:pt x="10125" y="10906"/>
                  <a:pt x="10187" y="10906"/>
                  <a:pt x="10250" y="10906"/>
                </a:cubicBezTo>
                <a:cubicBezTo>
                  <a:pt x="10312" y="10906"/>
                  <a:pt x="10375" y="10875"/>
                  <a:pt x="10437" y="10875"/>
                </a:cubicBezTo>
                <a:cubicBezTo>
                  <a:pt x="10531" y="10875"/>
                  <a:pt x="10625" y="10843"/>
                  <a:pt x="10719" y="10875"/>
                </a:cubicBezTo>
                <a:cubicBezTo>
                  <a:pt x="10719" y="10875"/>
                  <a:pt x="10750" y="10875"/>
                  <a:pt x="10750" y="10875"/>
                </a:cubicBezTo>
                <a:cubicBezTo>
                  <a:pt x="10750" y="10906"/>
                  <a:pt x="10781" y="10906"/>
                  <a:pt x="10781" y="10937"/>
                </a:cubicBezTo>
                <a:cubicBezTo>
                  <a:pt x="10781" y="10937"/>
                  <a:pt x="10781" y="10968"/>
                  <a:pt x="10781" y="11000"/>
                </a:cubicBezTo>
                <a:cubicBezTo>
                  <a:pt x="10781" y="11031"/>
                  <a:pt x="10812" y="11031"/>
                  <a:pt x="10812" y="11062"/>
                </a:cubicBezTo>
                <a:cubicBezTo>
                  <a:pt x="10844" y="11062"/>
                  <a:pt x="10844" y="11062"/>
                  <a:pt x="10844" y="11062"/>
                </a:cubicBezTo>
                <a:cubicBezTo>
                  <a:pt x="10906" y="11156"/>
                  <a:pt x="10875" y="11218"/>
                  <a:pt x="10750" y="11250"/>
                </a:cubicBezTo>
                <a:cubicBezTo>
                  <a:pt x="10719" y="11250"/>
                  <a:pt x="10719" y="11250"/>
                  <a:pt x="10687" y="11250"/>
                </a:cubicBezTo>
                <a:cubicBezTo>
                  <a:pt x="10656" y="11250"/>
                  <a:pt x="10625" y="11250"/>
                  <a:pt x="10594" y="11250"/>
                </a:cubicBezTo>
                <a:cubicBezTo>
                  <a:pt x="10562" y="11250"/>
                  <a:pt x="10562" y="11250"/>
                  <a:pt x="10531" y="11250"/>
                </a:cubicBezTo>
                <a:cubicBezTo>
                  <a:pt x="10469" y="11218"/>
                  <a:pt x="10406" y="11218"/>
                  <a:pt x="10344" y="11250"/>
                </a:cubicBezTo>
                <a:cubicBezTo>
                  <a:pt x="10219" y="11250"/>
                  <a:pt x="10187" y="11343"/>
                  <a:pt x="10250" y="11468"/>
                </a:cubicBezTo>
                <a:cubicBezTo>
                  <a:pt x="10250" y="11500"/>
                  <a:pt x="10250" y="11500"/>
                  <a:pt x="10250" y="11531"/>
                </a:cubicBezTo>
                <a:cubicBezTo>
                  <a:pt x="10281" y="11531"/>
                  <a:pt x="10281" y="11562"/>
                  <a:pt x="10281" y="11562"/>
                </a:cubicBezTo>
                <a:cubicBezTo>
                  <a:pt x="10312" y="11562"/>
                  <a:pt x="10312" y="11562"/>
                  <a:pt x="10312" y="11562"/>
                </a:cubicBezTo>
                <a:cubicBezTo>
                  <a:pt x="10312" y="11593"/>
                  <a:pt x="10344" y="11593"/>
                  <a:pt x="10344" y="11593"/>
                </a:cubicBezTo>
                <a:cubicBezTo>
                  <a:pt x="10375" y="11593"/>
                  <a:pt x="10437" y="11593"/>
                  <a:pt x="10531" y="11562"/>
                </a:cubicBezTo>
                <a:cubicBezTo>
                  <a:pt x="10594" y="11562"/>
                  <a:pt x="10687" y="11531"/>
                  <a:pt x="10750" y="11531"/>
                </a:cubicBezTo>
                <a:cubicBezTo>
                  <a:pt x="10875" y="11562"/>
                  <a:pt x="10969" y="11500"/>
                  <a:pt x="11062" y="11468"/>
                </a:cubicBezTo>
                <a:cubicBezTo>
                  <a:pt x="11125" y="11437"/>
                  <a:pt x="11187" y="11406"/>
                  <a:pt x="11250" y="11406"/>
                </a:cubicBezTo>
                <a:cubicBezTo>
                  <a:pt x="11281" y="11406"/>
                  <a:pt x="11312" y="11406"/>
                  <a:pt x="11344" y="11406"/>
                </a:cubicBezTo>
                <a:cubicBezTo>
                  <a:pt x="11344" y="11406"/>
                  <a:pt x="11375" y="11406"/>
                  <a:pt x="11375" y="11406"/>
                </a:cubicBezTo>
                <a:cubicBezTo>
                  <a:pt x="11375" y="11406"/>
                  <a:pt x="11375" y="11406"/>
                  <a:pt x="11375" y="11406"/>
                </a:cubicBezTo>
                <a:cubicBezTo>
                  <a:pt x="11437" y="11406"/>
                  <a:pt x="11469" y="11375"/>
                  <a:pt x="11500" y="11406"/>
                </a:cubicBezTo>
                <a:cubicBezTo>
                  <a:pt x="11531" y="11468"/>
                  <a:pt x="11562" y="11531"/>
                  <a:pt x="11531" y="11593"/>
                </a:cubicBezTo>
                <a:cubicBezTo>
                  <a:pt x="11531" y="11593"/>
                  <a:pt x="11531" y="11593"/>
                  <a:pt x="11531" y="11593"/>
                </a:cubicBezTo>
                <a:cubicBezTo>
                  <a:pt x="11500" y="11593"/>
                  <a:pt x="11500" y="11593"/>
                  <a:pt x="11469" y="11593"/>
                </a:cubicBezTo>
                <a:cubicBezTo>
                  <a:pt x="11437" y="11625"/>
                  <a:pt x="11375" y="11593"/>
                  <a:pt x="11312" y="11593"/>
                </a:cubicBezTo>
                <a:cubicBezTo>
                  <a:pt x="11219" y="11562"/>
                  <a:pt x="11094" y="11562"/>
                  <a:pt x="11000" y="11562"/>
                </a:cubicBezTo>
                <a:cubicBezTo>
                  <a:pt x="10969" y="11593"/>
                  <a:pt x="10937" y="11593"/>
                  <a:pt x="10906" y="11625"/>
                </a:cubicBezTo>
                <a:cubicBezTo>
                  <a:pt x="10875" y="11656"/>
                  <a:pt x="10844" y="11687"/>
                  <a:pt x="10812" y="11718"/>
                </a:cubicBezTo>
                <a:cubicBezTo>
                  <a:pt x="10781" y="11750"/>
                  <a:pt x="10781" y="11781"/>
                  <a:pt x="10812" y="11812"/>
                </a:cubicBezTo>
                <a:cubicBezTo>
                  <a:pt x="10844" y="11875"/>
                  <a:pt x="10875" y="11906"/>
                  <a:pt x="10937" y="11906"/>
                </a:cubicBezTo>
                <a:cubicBezTo>
                  <a:pt x="10969" y="11906"/>
                  <a:pt x="11000" y="11906"/>
                  <a:pt x="11000" y="11906"/>
                </a:cubicBezTo>
                <a:cubicBezTo>
                  <a:pt x="11031" y="11906"/>
                  <a:pt x="11031" y="11906"/>
                  <a:pt x="11062" y="11906"/>
                </a:cubicBezTo>
                <a:cubicBezTo>
                  <a:pt x="11125" y="11875"/>
                  <a:pt x="11156" y="11875"/>
                  <a:pt x="11219" y="11843"/>
                </a:cubicBezTo>
                <a:cubicBezTo>
                  <a:pt x="11281" y="11843"/>
                  <a:pt x="11312" y="11812"/>
                  <a:pt x="11375" y="11750"/>
                </a:cubicBezTo>
                <a:cubicBezTo>
                  <a:pt x="11375" y="11718"/>
                  <a:pt x="11406" y="11687"/>
                  <a:pt x="11437" y="11687"/>
                </a:cubicBezTo>
                <a:cubicBezTo>
                  <a:pt x="11500" y="11656"/>
                  <a:pt x="11562" y="11656"/>
                  <a:pt x="11656" y="11687"/>
                </a:cubicBezTo>
                <a:cubicBezTo>
                  <a:pt x="11656" y="11718"/>
                  <a:pt x="11625" y="11718"/>
                  <a:pt x="11625" y="11718"/>
                </a:cubicBezTo>
                <a:cubicBezTo>
                  <a:pt x="11594" y="11750"/>
                  <a:pt x="11531" y="11750"/>
                  <a:pt x="11500" y="11781"/>
                </a:cubicBezTo>
                <a:cubicBezTo>
                  <a:pt x="11500" y="11781"/>
                  <a:pt x="11500" y="11812"/>
                  <a:pt x="11500" y="11812"/>
                </a:cubicBezTo>
                <a:cubicBezTo>
                  <a:pt x="11500" y="11812"/>
                  <a:pt x="11500" y="11843"/>
                  <a:pt x="11531" y="11843"/>
                </a:cubicBezTo>
                <a:cubicBezTo>
                  <a:pt x="11531" y="11843"/>
                  <a:pt x="11531" y="11843"/>
                  <a:pt x="11531" y="11843"/>
                </a:cubicBezTo>
                <a:cubicBezTo>
                  <a:pt x="11531" y="11843"/>
                  <a:pt x="11531" y="11843"/>
                  <a:pt x="11531" y="11812"/>
                </a:cubicBezTo>
                <a:cubicBezTo>
                  <a:pt x="11594" y="11812"/>
                  <a:pt x="11656" y="11781"/>
                  <a:pt x="11719" y="11781"/>
                </a:cubicBezTo>
                <a:cubicBezTo>
                  <a:pt x="11812" y="11781"/>
                  <a:pt x="11906" y="11750"/>
                  <a:pt x="11969" y="11687"/>
                </a:cubicBezTo>
                <a:cubicBezTo>
                  <a:pt x="12000" y="11687"/>
                  <a:pt x="12000" y="11656"/>
                  <a:pt x="12031" y="11656"/>
                </a:cubicBezTo>
                <a:cubicBezTo>
                  <a:pt x="12062" y="11656"/>
                  <a:pt x="12125" y="11656"/>
                  <a:pt x="12187" y="11625"/>
                </a:cubicBezTo>
                <a:cubicBezTo>
                  <a:pt x="12219" y="11625"/>
                  <a:pt x="12219" y="11656"/>
                  <a:pt x="12250" y="11656"/>
                </a:cubicBezTo>
                <a:cubicBezTo>
                  <a:pt x="12250" y="11656"/>
                  <a:pt x="12250" y="11656"/>
                  <a:pt x="12250" y="11656"/>
                </a:cubicBezTo>
                <a:cubicBezTo>
                  <a:pt x="12281" y="11656"/>
                  <a:pt x="12281" y="11656"/>
                  <a:pt x="12281" y="11625"/>
                </a:cubicBezTo>
                <a:cubicBezTo>
                  <a:pt x="12281" y="11625"/>
                  <a:pt x="12281" y="11625"/>
                  <a:pt x="12281" y="11625"/>
                </a:cubicBezTo>
                <a:cubicBezTo>
                  <a:pt x="12281" y="11531"/>
                  <a:pt x="12312" y="11500"/>
                  <a:pt x="12375" y="11500"/>
                </a:cubicBezTo>
                <a:cubicBezTo>
                  <a:pt x="12375" y="11500"/>
                  <a:pt x="12375" y="11500"/>
                  <a:pt x="12375" y="11500"/>
                </a:cubicBezTo>
                <a:cubicBezTo>
                  <a:pt x="12406" y="11500"/>
                  <a:pt x="12406" y="11500"/>
                  <a:pt x="12406" y="11500"/>
                </a:cubicBezTo>
                <a:cubicBezTo>
                  <a:pt x="12437" y="11500"/>
                  <a:pt x="12437" y="11500"/>
                  <a:pt x="12469" y="11500"/>
                </a:cubicBezTo>
                <a:cubicBezTo>
                  <a:pt x="12500" y="11500"/>
                  <a:pt x="12531" y="11531"/>
                  <a:pt x="12562" y="11531"/>
                </a:cubicBezTo>
                <a:cubicBezTo>
                  <a:pt x="12594" y="11531"/>
                  <a:pt x="12594" y="11531"/>
                  <a:pt x="12594" y="11531"/>
                </a:cubicBezTo>
                <a:cubicBezTo>
                  <a:pt x="12594" y="11500"/>
                  <a:pt x="12594" y="11500"/>
                  <a:pt x="12594" y="11500"/>
                </a:cubicBezTo>
                <a:cubicBezTo>
                  <a:pt x="12562" y="11500"/>
                  <a:pt x="12562" y="11468"/>
                  <a:pt x="12531" y="11468"/>
                </a:cubicBezTo>
                <a:cubicBezTo>
                  <a:pt x="12531" y="11468"/>
                  <a:pt x="12500" y="11468"/>
                  <a:pt x="12469" y="11468"/>
                </a:cubicBezTo>
                <a:cubicBezTo>
                  <a:pt x="12437" y="11468"/>
                  <a:pt x="12406" y="11468"/>
                  <a:pt x="12406" y="11468"/>
                </a:cubicBezTo>
                <a:cubicBezTo>
                  <a:pt x="12375" y="11468"/>
                  <a:pt x="12375" y="11468"/>
                  <a:pt x="12375" y="11468"/>
                </a:cubicBezTo>
                <a:cubicBezTo>
                  <a:pt x="12344" y="11468"/>
                  <a:pt x="12344" y="11468"/>
                  <a:pt x="12344" y="11437"/>
                </a:cubicBezTo>
                <a:cubicBezTo>
                  <a:pt x="12344" y="11437"/>
                  <a:pt x="12344" y="11437"/>
                  <a:pt x="12344" y="11437"/>
                </a:cubicBezTo>
                <a:cubicBezTo>
                  <a:pt x="12344" y="11406"/>
                  <a:pt x="12344" y="11406"/>
                  <a:pt x="12375" y="11406"/>
                </a:cubicBezTo>
                <a:cubicBezTo>
                  <a:pt x="12437" y="11406"/>
                  <a:pt x="12500" y="11375"/>
                  <a:pt x="12594" y="11375"/>
                </a:cubicBezTo>
                <a:cubicBezTo>
                  <a:pt x="12625" y="11375"/>
                  <a:pt x="12656" y="11375"/>
                  <a:pt x="12687" y="11375"/>
                </a:cubicBezTo>
                <a:cubicBezTo>
                  <a:pt x="12750" y="11406"/>
                  <a:pt x="12844" y="11406"/>
                  <a:pt x="12906" y="11406"/>
                </a:cubicBezTo>
                <a:cubicBezTo>
                  <a:pt x="12937" y="11406"/>
                  <a:pt x="12937" y="11406"/>
                  <a:pt x="12969" y="11406"/>
                </a:cubicBezTo>
                <a:cubicBezTo>
                  <a:pt x="13031" y="11406"/>
                  <a:pt x="13094" y="11406"/>
                  <a:pt x="13156" y="11406"/>
                </a:cubicBezTo>
                <a:cubicBezTo>
                  <a:pt x="13156" y="11406"/>
                  <a:pt x="13187" y="11406"/>
                  <a:pt x="13187" y="11406"/>
                </a:cubicBezTo>
                <a:cubicBezTo>
                  <a:pt x="13187" y="11406"/>
                  <a:pt x="13187" y="11406"/>
                  <a:pt x="13219" y="11375"/>
                </a:cubicBezTo>
                <a:cubicBezTo>
                  <a:pt x="13219" y="11375"/>
                  <a:pt x="13219" y="11375"/>
                  <a:pt x="13250" y="11375"/>
                </a:cubicBezTo>
                <a:cubicBezTo>
                  <a:pt x="13250" y="11375"/>
                  <a:pt x="13281" y="11406"/>
                  <a:pt x="13281" y="11406"/>
                </a:cubicBezTo>
                <a:cubicBezTo>
                  <a:pt x="13281" y="11406"/>
                  <a:pt x="13281" y="11437"/>
                  <a:pt x="13281" y="11437"/>
                </a:cubicBezTo>
                <a:cubicBezTo>
                  <a:pt x="13281" y="11468"/>
                  <a:pt x="13281" y="11468"/>
                  <a:pt x="13250" y="11500"/>
                </a:cubicBezTo>
                <a:cubicBezTo>
                  <a:pt x="13250" y="11500"/>
                  <a:pt x="13250" y="11500"/>
                  <a:pt x="13250" y="11500"/>
                </a:cubicBezTo>
                <a:cubicBezTo>
                  <a:pt x="13125" y="11531"/>
                  <a:pt x="13094" y="11687"/>
                  <a:pt x="12875" y="11656"/>
                </a:cubicBezTo>
                <a:cubicBezTo>
                  <a:pt x="12875" y="11656"/>
                  <a:pt x="12875" y="11656"/>
                  <a:pt x="12844" y="11656"/>
                </a:cubicBezTo>
                <a:cubicBezTo>
                  <a:pt x="12812" y="11656"/>
                  <a:pt x="12750" y="11687"/>
                  <a:pt x="12687" y="11718"/>
                </a:cubicBezTo>
                <a:cubicBezTo>
                  <a:pt x="12687" y="11718"/>
                  <a:pt x="12656" y="11750"/>
                  <a:pt x="12656" y="11750"/>
                </a:cubicBezTo>
                <a:cubicBezTo>
                  <a:pt x="12656" y="11781"/>
                  <a:pt x="12625" y="11781"/>
                  <a:pt x="12625" y="11812"/>
                </a:cubicBezTo>
                <a:cubicBezTo>
                  <a:pt x="12625" y="11812"/>
                  <a:pt x="12625" y="11812"/>
                  <a:pt x="12625" y="11812"/>
                </a:cubicBezTo>
                <a:cubicBezTo>
                  <a:pt x="12625" y="11843"/>
                  <a:pt x="12625" y="11843"/>
                  <a:pt x="12625" y="11843"/>
                </a:cubicBezTo>
                <a:cubicBezTo>
                  <a:pt x="12625" y="11875"/>
                  <a:pt x="12656" y="11875"/>
                  <a:pt x="12687" y="11906"/>
                </a:cubicBezTo>
                <a:cubicBezTo>
                  <a:pt x="12687" y="11906"/>
                  <a:pt x="12719" y="11937"/>
                  <a:pt x="12750" y="11937"/>
                </a:cubicBezTo>
                <a:cubicBezTo>
                  <a:pt x="12781" y="11937"/>
                  <a:pt x="12844" y="11937"/>
                  <a:pt x="12875" y="11937"/>
                </a:cubicBezTo>
                <a:cubicBezTo>
                  <a:pt x="12906" y="11968"/>
                  <a:pt x="12937" y="11937"/>
                  <a:pt x="12969" y="11937"/>
                </a:cubicBezTo>
                <a:cubicBezTo>
                  <a:pt x="13031" y="11937"/>
                  <a:pt x="13062" y="11906"/>
                  <a:pt x="13062" y="11906"/>
                </a:cubicBezTo>
                <a:cubicBezTo>
                  <a:pt x="13094" y="11875"/>
                  <a:pt x="13094" y="11875"/>
                  <a:pt x="13125" y="11843"/>
                </a:cubicBezTo>
                <a:cubicBezTo>
                  <a:pt x="13125" y="11812"/>
                  <a:pt x="13156" y="11812"/>
                  <a:pt x="13156" y="11781"/>
                </a:cubicBezTo>
                <a:cubicBezTo>
                  <a:pt x="13156" y="11750"/>
                  <a:pt x="13156" y="11750"/>
                  <a:pt x="13156" y="11750"/>
                </a:cubicBezTo>
                <a:cubicBezTo>
                  <a:pt x="13156" y="11750"/>
                  <a:pt x="13156" y="11750"/>
                  <a:pt x="13156" y="11750"/>
                </a:cubicBezTo>
                <a:cubicBezTo>
                  <a:pt x="13156" y="11750"/>
                  <a:pt x="13156" y="11750"/>
                  <a:pt x="13125" y="11750"/>
                </a:cubicBezTo>
                <a:cubicBezTo>
                  <a:pt x="13125" y="11718"/>
                  <a:pt x="13125" y="11718"/>
                  <a:pt x="13094" y="11718"/>
                </a:cubicBezTo>
                <a:cubicBezTo>
                  <a:pt x="13094" y="11718"/>
                  <a:pt x="13062" y="11718"/>
                  <a:pt x="13094" y="11687"/>
                </a:cubicBezTo>
                <a:cubicBezTo>
                  <a:pt x="13094" y="11687"/>
                  <a:pt x="13125" y="11687"/>
                  <a:pt x="13125" y="11687"/>
                </a:cubicBezTo>
                <a:cubicBezTo>
                  <a:pt x="13156" y="11687"/>
                  <a:pt x="13187" y="11687"/>
                  <a:pt x="13219" y="11687"/>
                </a:cubicBezTo>
                <a:cubicBezTo>
                  <a:pt x="13250" y="11687"/>
                  <a:pt x="13250" y="11687"/>
                  <a:pt x="13281" y="11656"/>
                </a:cubicBezTo>
                <a:cubicBezTo>
                  <a:pt x="13281" y="11625"/>
                  <a:pt x="13281" y="11625"/>
                  <a:pt x="13312" y="11593"/>
                </a:cubicBezTo>
                <a:cubicBezTo>
                  <a:pt x="13312" y="11593"/>
                  <a:pt x="13344" y="11562"/>
                  <a:pt x="13375" y="11562"/>
                </a:cubicBezTo>
                <a:cubicBezTo>
                  <a:pt x="13469" y="11500"/>
                  <a:pt x="13625" y="11500"/>
                  <a:pt x="13750" y="11437"/>
                </a:cubicBezTo>
                <a:cubicBezTo>
                  <a:pt x="13687" y="11437"/>
                  <a:pt x="13687" y="11406"/>
                  <a:pt x="13656" y="11406"/>
                </a:cubicBezTo>
                <a:cubicBezTo>
                  <a:pt x="13656" y="11406"/>
                  <a:pt x="13656" y="11375"/>
                  <a:pt x="13656" y="11375"/>
                </a:cubicBezTo>
                <a:cubicBezTo>
                  <a:pt x="13656" y="11343"/>
                  <a:pt x="13719" y="11312"/>
                  <a:pt x="13781" y="11312"/>
                </a:cubicBezTo>
                <a:cubicBezTo>
                  <a:pt x="13937" y="11312"/>
                  <a:pt x="14062" y="11250"/>
                  <a:pt x="14187" y="11218"/>
                </a:cubicBezTo>
                <a:cubicBezTo>
                  <a:pt x="14281" y="11218"/>
                  <a:pt x="14375" y="11187"/>
                  <a:pt x="14437" y="11218"/>
                </a:cubicBezTo>
                <a:cubicBezTo>
                  <a:pt x="14469" y="11218"/>
                  <a:pt x="14469" y="11250"/>
                  <a:pt x="14437" y="11281"/>
                </a:cubicBezTo>
                <a:cubicBezTo>
                  <a:pt x="14437" y="11281"/>
                  <a:pt x="14437" y="11281"/>
                  <a:pt x="14406" y="11281"/>
                </a:cubicBezTo>
                <a:cubicBezTo>
                  <a:pt x="14406" y="11281"/>
                  <a:pt x="14406" y="11312"/>
                  <a:pt x="14375" y="11312"/>
                </a:cubicBezTo>
                <a:cubicBezTo>
                  <a:pt x="14375" y="11312"/>
                  <a:pt x="14344" y="11312"/>
                  <a:pt x="14344" y="11312"/>
                </a:cubicBezTo>
                <a:cubicBezTo>
                  <a:pt x="14312" y="11343"/>
                  <a:pt x="14281" y="11375"/>
                  <a:pt x="14219" y="11375"/>
                </a:cubicBezTo>
                <a:cubicBezTo>
                  <a:pt x="14187" y="11375"/>
                  <a:pt x="14187" y="11375"/>
                  <a:pt x="14156" y="11343"/>
                </a:cubicBezTo>
                <a:cubicBezTo>
                  <a:pt x="14125" y="11343"/>
                  <a:pt x="14125" y="11343"/>
                  <a:pt x="14125" y="11343"/>
                </a:cubicBezTo>
                <a:cubicBezTo>
                  <a:pt x="14094" y="11343"/>
                  <a:pt x="14031" y="11343"/>
                  <a:pt x="14031" y="11375"/>
                </a:cubicBezTo>
                <a:cubicBezTo>
                  <a:pt x="14031" y="11375"/>
                  <a:pt x="14031" y="11375"/>
                  <a:pt x="14031" y="11375"/>
                </a:cubicBezTo>
                <a:cubicBezTo>
                  <a:pt x="14031" y="11406"/>
                  <a:pt x="14031" y="11406"/>
                  <a:pt x="14031" y="11406"/>
                </a:cubicBezTo>
                <a:cubicBezTo>
                  <a:pt x="14062" y="11406"/>
                  <a:pt x="14062" y="11437"/>
                  <a:pt x="14062" y="11437"/>
                </a:cubicBezTo>
                <a:cubicBezTo>
                  <a:pt x="14094" y="11437"/>
                  <a:pt x="14094" y="11437"/>
                  <a:pt x="14094" y="11437"/>
                </a:cubicBezTo>
                <a:cubicBezTo>
                  <a:pt x="14094" y="11437"/>
                  <a:pt x="14125" y="11437"/>
                  <a:pt x="14125" y="11406"/>
                </a:cubicBezTo>
                <a:cubicBezTo>
                  <a:pt x="14156" y="11406"/>
                  <a:pt x="14156" y="11406"/>
                  <a:pt x="14156" y="11406"/>
                </a:cubicBezTo>
                <a:cubicBezTo>
                  <a:pt x="14219" y="11406"/>
                  <a:pt x="14250" y="11406"/>
                  <a:pt x="14281" y="11437"/>
                </a:cubicBezTo>
                <a:cubicBezTo>
                  <a:pt x="14312" y="11437"/>
                  <a:pt x="14312" y="11468"/>
                  <a:pt x="14344" y="11468"/>
                </a:cubicBezTo>
                <a:cubicBezTo>
                  <a:pt x="14344" y="11500"/>
                  <a:pt x="14344" y="11531"/>
                  <a:pt x="14375" y="11531"/>
                </a:cubicBezTo>
                <a:cubicBezTo>
                  <a:pt x="14406" y="11531"/>
                  <a:pt x="14406" y="11531"/>
                  <a:pt x="14437" y="11500"/>
                </a:cubicBezTo>
                <a:cubicBezTo>
                  <a:pt x="14437" y="11500"/>
                  <a:pt x="14437" y="11500"/>
                  <a:pt x="14437" y="11468"/>
                </a:cubicBezTo>
                <a:cubicBezTo>
                  <a:pt x="14437" y="11468"/>
                  <a:pt x="14437" y="11468"/>
                  <a:pt x="14437" y="11437"/>
                </a:cubicBezTo>
                <a:cubicBezTo>
                  <a:pt x="14406" y="11437"/>
                  <a:pt x="14375" y="11437"/>
                  <a:pt x="14344" y="11406"/>
                </a:cubicBezTo>
                <a:cubicBezTo>
                  <a:pt x="14344" y="11406"/>
                  <a:pt x="14344" y="11406"/>
                  <a:pt x="14344" y="11406"/>
                </a:cubicBezTo>
                <a:cubicBezTo>
                  <a:pt x="14344" y="11406"/>
                  <a:pt x="14344" y="11406"/>
                  <a:pt x="14344" y="11406"/>
                </a:cubicBezTo>
                <a:cubicBezTo>
                  <a:pt x="14437" y="11375"/>
                  <a:pt x="14562" y="11343"/>
                  <a:pt x="14656" y="11312"/>
                </a:cubicBezTo>
                <a:cubicBezTo>
                  <a:pt x="14656" y="11312"/>
                  <a:pt x="14625" y="11312"/>
                  <a:pt x="14625" y="11312"/>
                </a:cubicBezTo>
                <a:cubicBezTo>
                  <a:pt x="14594" y="11281"/>
                  <a:pt x="14594" y="11281"/>
                  <a:pt x="14594" y="11281"/>
                </a:cubicBezTo>
                <a:cubicBezTo>
                  <a:pt x="14562" y="11250"/>
                  <a:pt x="14562" y="11218"/>
                  <a:pt x="14531" y="11218"/>
                </a:cubicBezTo>
                <a:cubicBezTo>
                  <a:pt x="14531" y="11187"/>
                  <a:pt x="14531" y="11187"/>
                  <a:pt x="14531" y="11187"/>
                </a:cubicBezTo>
                <a:cubicBezTo>
                  <a:pt x="14531" y="11156"/>
                  <a:pt x="14562" y="11156"/>
                  <a:pt x="14594" y="11156"/>
                </a:cubicBezTo>
                <a:cubicBezTo>
                  <a:pt x="14594" y="11156"/>
                  <a:pt x="14594" y="11156"/>
                  <a:pt x="14625" y="11156"/>
                </a:cubicBezTo>
                <a:cubicBezTo>
                  <a:pt x="14656" y="11156"/>
                  <a:pt x="14719" y="11125"/>
                  <a:pt x="14750" y="11125"/>
                </a:cubicBezTo>
                <a:cubicBezTo>
                  <a:pt x="14812" y="11125"/>
                  <a:pt x="14844" y="11125"/>
                  <a:pt x="14906" y="11125"/>
                </a:cubicBezTo>
                <a:cubicBezTo>
                  <a:pt x="14969" y="11093"/>
                  <a:pt x="15031" y="11093"/>
                  <a:pt x="15094" y="11062"/>
                </a:cubicBezTo>
                <a:cubicBezTo>
                  <a:pt x="15094" y="11062"/>
                  <a:pt x="15094" y="11062"/>
                  <a:pt x="15094" y="11062"/>
                </a:cubicBezTo>
                <a:cubicBezTo>
                  <a:pt x="14969" y="11062"/>
                  <a:pt x="14906" y="11062"/>
                  <a:pt x="14844" y="11062"/>
                </a:cubicBezTo>
                <a:cubicBezTo>
                  <a:pt x="14844" y="11031"/>
                  <a:pt x="14844" y="11000"/>
                  <a:pt x="14844" y="11000"/>
                </a:cubicBezTo>
                <a:cubicBezTo>
                  <a:pt x="14906" y="11000"/>
                  <a:pt x="14937" y="11000"/>
                  <a:pt x="14969" y="11000"/>
                </a:cubicBezTo>
                <a:cubicBezTo>
                  <a:pt x="14969" y="11000"/>
                  <a:pt x="14969" y="11000"/>
                  <a:pt x="14969" y="11000"/>
                </a:cubicBezTo>
                <a:cubicBezTo>
                  <a:pt x="15000" y="11000"/>
                  <a:pt x="15000" y="11000"/>
                  <a:pt x="15000" y="11000"/>
                </a:cubicBezTo>
                <a:cubicBezTo>
                  <a:pt x="15031" y="11000"/>
                  <a:pt x="15094" y="11000"/>
                  <a:pt x="15125" y="11000"/>
                </a:cubicBezTo>
                <a:cubicBezTo>
                  <a:pt x="15125" y="11000"/>
                  <a:pt x="15156" y="10968"/>
                  <a:pt x="15156" y="10968"/>
                </a:cubicBezTo>
                <a:cubicBezTo>
                  <a:pt x="15219" y="10968"/>
                  <a:pt x="15281" y="10968"/>
                  <a:pt x="15312" y="10937"/>
                </a:cubicBezTo>
                <a:cubicBezTo>
                  <a:pt x="15344" y="10968"/>
                  <a:pt x="15344" y="10968"/>
                  <a:pt x="15344" y="10937"/>
                </a:cubicBezTo>
                <a:cubicBezTo>
                  <a:pt x="15344" y="10937"/>
                  <a:pt x="15344" y="10937"/>
                  <a:pt x="15344" y="10937"/>
                </a:cubicBezTo>
                <a:cubicBezTo>
                  <a:pt x="15344" y="10937"/>
                  <a:pt x="15344" y="10937"/>
                  <a:pt x="15375" y="10937"/>
                </a:cubicBezTo>
                <a:cubicBezTo>
                  <a:pt x="15375" y="10937"/>
                  <a:pt x="15375" y="10937"/>
                  <a:pt x="15375" y="10937"/>
                </a:cubicBezTo>
                <a:cubicBezTo>
                  <a:pt x="15375" y="10937"/>
                  <a:pt x="15375" y="10937"/>
                  <a:pt x="15375" y="10937"/>
                </a:cubicBezTo>
                <a:cubicBezTo>
                  <a:pt x="15375" y="10937"/>
                  <a:pt x="15375" y="10937"/>
                  <a:pt x="15375" y="10937"/>
                </a:cubicBezTo>
                <a:cubicBezTo>
                  <a:pt x="15375" y="10937"/>
                  <a:pt x="15375" y="10937"/>
                  <a:pt x="15375" y="10937"/>
                </a:cubicBezTo>
                <a:cubicBezTo>
                  <a:pt x="15375" y="10937"/>
                  <a:pt x="15375" y="10937"/>
                  <a:pt x="15375" y="10937"/>
                </a:cubicBezTo>
                <a:cubicBezTo>
                  <a:pt x="15375" y="10937"/>
                  <a:pt x="15406" y="10937"/>
                  <a:pt x="15406" y="10937"/>
                </a:cubicBezTo>
                <a:cubicBezTo>
                  <a:pt x="15406" y="10937"/>
                  <a:pt x="15406" y="10937"/>
                  <a:pt x="15406" y="10937"/>
                </a:cubicBezTo>
                <a:cubicBezTo>
                  <a:pt x="15437" y="10937"/>
                  <a:pt x="15437" y="10968"/>
                  <a:pt x="15437" y="10968"/>
                </a:cubicBezTo>
                <a:cubicBezTo>
                  <a:pt x="15437" y="10968"/>
                  <a:pt x="15437" y="10968"/>
                  <a:pt x="15437" y="10968"/>
                </a:cubicBezTo>
                <a:cubicBezTo>
                  <a:pt x="15437" y="10968"/>
                  <a:pt x="15406" y="10968"/>
                  <a:pt x="15406" y="10968"/>
                </a:cubicBezTo>
                <a:cubicBezTo>
                  <a:pt x="15406" y="10968"/>
                  <a:pt x="15406" y="10968"/>
                  <a:pt x="15406" y="10968"/>
                </a:cubicBezTo>
                <a:cubicBezTo>
                  <a:pt x="15375" y="11000"/>
                  <a:pt x="15375" y="11000"/>
                  <a:pt x="15375" y="11000"/>
                </a:cubicBezTo>
                <a:cubicBezTo>
                  <a:pt x="15312" y="11000"/>
                  <a:pt x="15250" y="11031"/>
                  <a:pt x="15187" y="11062"/>
                </a:cubicBezTo>
                <a:cubicBezTo>
                  <a:pt x="15375" y="11031"/>
                  <a:pt x="15562" y="11031"/>
                  <a:pt x="15719" y="11000"/>
                </a:cubicBezTo>
                <a:cubicBezTo>
                  <a:pt x="15906" y="10968"/>
                  <a:pt x="16094" y="10937"/>
                  <a:pt x="16250" y="10937"/>
                </a:cubicBezTo>
                <a:cubicBezTo>
                  <a:pt x="16281" y="10906"/>
                  <a:pt x="16281" y="10906"/>
                  <a:pt x="16312" y="10906"/>
                </a:cubicBezTo>
                <a:cubicBezTo>
                  <a:pt x="16312" y="10906"/>
                  <a:pt x="16344" y="10906"/>
                  <a:pt x="16344" y="10906"/>
                </a:cubicBezTo>
                <a:cubicBezTo>
                  <a:pt x="16375" y="10906"/>
                  <a:pt x="16375" y="10875"/>
                  <a:pt x="16375" y="10875"/>
                </a:cubicBezTo>
                <a:cubicBezTo>
                  <a:pt x="16375" y="10875"/>
                  <a:pt x="16375" y="10875"/>
                  <a:pt x="16344" y="10875"/>
                </a:cubicBezTo>
                <a:cubicBezTo>
                  <a:pt x="16344" y="10843"/>
                  <a:pt x="16312" y="10843"/>
                  <a:pt x="16312" y="10843"/>
                </a:cubicBezTo>
                <a:cubicBezTo>
                  <a:pt x="16312" y="10843"/>
                  <a:pt x="16312" y="10843"/>
                  <a:pt x="16312" y="10843"/>
                </a:cubicBezTo>
                <a:cubicBezTo>
                  <a:pt x="16312" y="10843"/>
                  <a:pt x="16312" y="10843"/>
                  <a:pt x="16312" y="10843"/>
                </a:cubicBezTo>
                <a:cubicBezTo>
                  <a:pt x="16312" y="10843"/>
                  <a:pt x="16281" y="10875"/>
                  <a:pt x="16281" y="10875"/>
                </a:cubicBezTo>
                <a:cubicBezTo>
                  <a:pt x="16250" y="10875"/>
                  <a:pt x="16250" y="10875"/>
                  <a:pt x="16250" y="10875"/>
                </a:cubicBezTo>
                <a:cubicBezTo>
                  <a:pt x="16187" y="10906"/>
                  <a:pt x="16156" y="10906"/>
                  <a:pt x="16094" y="10906"/>
                </a:cubicBezTo>
                <a:cubicBezTo>
                  <a:pt x="16062" y="10906"/>
                  <a:pt x="16062" y="10906"/>
                  <a:pt x="16062" y="10906"/>
                </a:cubicBezTo>
                <a:cubicBezTo>
                  <a:pt x="16031" y="10906"/>
                  <a:pt x="16000" y="10906"/>
                  <a:pt x="15969" y="10906"/>
                </a:cubicBezTo>
                <a:cubicBezTo>
                  <a:pt x="15937" y="10906"/>
                  <a:pt x="15937" y="10906"/>
                  <a:pt x="15937" y="10906"/>
                </a:cubicBezTo>
                <a:cubicBezTo>
                  <a:pt x="15906" y="10906"/>
                  <a:pt x="15906" y="10906"/>
                  <a:pt x="15875" y="10906"/>
                </a:cubicBezTo>
                <a:cubicBezTo>
                  <a:pt x="15875" y="10906"/>
                  <a:pt x="15844" y="10906"/>
                  <a:pt x="15844" y="10906"/>
                </a:cubicBezTo>
                <a:cubicBezTo>
                  <a:pt x="15781" y="10906"/>
                  <a:pt x="15750" y="10906"/>
                  <a:pt x="15687" y="10937"/>
                </a:cubicBezTo>
                <a:cubicBezTo>
                  <a:pt x="15687" y="10937"/>
                  <a:pt x="15687" y="10937"/>
                  <a:pt x="15656" y="10937"/>
                </a:cubicBezTo>
                <a:cubicBezTo>
                  <a:pt x="15656" y="10937"/>
                  <a:pt x="15625" y="10937"/>
                  <a:pt x="15625" y="10906"/>
                </a:cubicBezTo>
                <a:cubicBezTo>
                  <a:pt x="15625" y="10875"/>
                  <a:pt x="15625" y="10875"/>
                  <a:pt x="15625" y="10875"/>
                </a:cubicBezTo>
                <a:cubicBezTo>
                  <a:pt x="15781" y="10843"/>
                  <a:pt x="15969" y="10843"/>
                  <a:pt x="16125" y="10812"/>
                </a:cubicBezTo>
                <a:cubicBezTo>
                  <a:pt x="16156" y="10781"/>
                  <a:pt x="16219" y="10781"/>
                  <a:pt x="16281" y="10781"/>
                </a:cubicBezTo>
                <a:cubicBezTo>
                  <a:pt x="16281" y="10781"/>
                  <a:pt x="16312" y="10781"/>
                  <a:pt x="16312" y="10750"/>
                </a:cubicBezTo>
                <a:cubicBezTo>
                  <a:pt x="16406" y="10750"/>
                  <a:pt x="16469" y="10750"/>
                  <a:pt x="16469" y="10843"/>
                </a:cubicBezTo>
                <a:cubicBezTo>
                  <a:pt x="16500" y="10843"/>
                  <a:pt x="16500" y="10875"/>
                  <a:pt x="16531" y="10875"/>
                </a:cubicBezTo>
                <a:cubicBezTo>
                  <a:pt x="16531" y="10875"/>
                  <a:pt x="16531" y="10875"/>
                  <a:pt x="16531" y="10875"/>
                </a:cubicBezTo>
                <a:cubicBezTo>
                  <a:pt x="16562" y="10875"/>
                  <a:pt x="16562" y="10875"/>
                  <a:pt x="16562" y="10875"/>
                </a:cubicBezTo>
                <a:cubicBezTo>
                  <a:pt x="16594" y="10875"/>
                  <a:pt x="16625" y="10875"/>
                  <a:pt x="16625" y="10875"/>
                </a:cubicBezTo>
                <a:cubicBezTo>
                  <a:pt x="16687" y="10843"/>
                  <a:pt x="16719" y="10843"/>
                  <a:pt x="16750" y="10812"/>
                </a:cubicBezTo>
                <a:cubicBezTo>
                  <a:pt x="16781" y="10812"/>
                  <a:pt x="16781" y="10812"/>
                  <a:pt x="16781" y="10781"/>
                </a:cubicBezTo>
                <a:cubicBezTo>
                  <a:pt x="16781" y="10781"/>
                  <a:pt x="16750" y="10781"/>
                  <a:pt x="16750" y="10781"/>
                </a:cubicBezTo>
                <a:cubicBezTo>
                  <a:pt x="16656" y="10687"/>
                  <a:pt x="16656" y="10656"/>
                  <a:pt x="16750" y="10625"/>
                </a:cubicBezTo>
                <a:cubicBezTo>
                  <a:pt x="16906" y="10562"/>
                  <a:pt x="17062" y="10562"/>
                  <a:pt x="17250" y="10531"/>
                </a:cubicBezTo>
                <a:cubicBezTo>
                  <a:pt x="17406" y="10531"/>
                  <a:pt x="17562" y="10531"/>
                  <a:pt x="17719" y="10531"/>
                </a:cubicBezTo>
                <a:cubicBezTo>
                  <a:pt x="17719" y="10562"/>
                  <a:pt x="17719" y="10593"/>
                  <a:pt x="17719" y="10593"/>
                </a:cubicBezTo>
                <a:cubicBezTo>
                  <a:pt x="17719" y="10593"/>
                  <a:pt x="17719" y="10593"/>
                  <a:pt x="17719" y="10593"/>
                </a:cubicBezTo>
                <a:cubicBezTo>
                  <a:pt x="17687" y="10593"/>
                  <a:pt x="17656" y="10593"/>
                  <a:pt x="17625" y="10593"/>
                </a:cubicBezTo>
                <a:cubicBezTo>
                  <a:pt x="17625" y="10593"/>
                  <a:pt x="17625" y="10593"/>
                  <a:pt x="17594" y="10593"/>
                </a:cubicBezTo>
                <a:cubicBezTo>
                  <a:pt x="17594" y="10593"/>
                  <a:pt x="17594" y="10593"/>
                  <a:pt x="17594" y="10593"/>
                </a:cubicBezTo>
                <a:cubicBezTo>
                  <a:pt x="17562" y="10593"/>
                  <a:pt x="17562" y="10593"/>
                  <a:pt x="17562" y="10593"/>
                </a:cubicBezTo>
                <a:cubicBezTo>
                  <a:pt x="17562" y="10625"/>
                  <a:pt x="17562" y="10625"/>
                  <a:pt x="17531" y="10625"/>
                </a:cubicBezTo>
                <a:cubicBezTo>
                  <a:pt x="17531" y="10625"/>
                  <a:pt x="17531" y="10625"/>
                  <a:pt x="17531" y="10625"/>
                </a:cubicBezTo>
                <a:cubicBezTo>
                  <a:pt x="17531" y="10625"/>
                  <a:pt x="17531" y="10625"/>
                  <a:pt x="17500" y="10625"/>
                </a:cubicBezTo>
                <a:cubicBezTo>
                  <a:pt x="17500" y="10625"/>
                  <a:pt x="17500" y="10625"/>
                  <a:pt x="17500" y="10625"/>
                </a:cubicBezTo>
                <a:cubicBezTo>
                  <a:pt x="17500" y="10625"/>
                  <a:pt x="17500" y="10656"/>
                  <a:pt x="17500" y="10656"/>
                </a:cubicBezTo>
                <a:cubicBezTo>
                  <a:pt x="17500" y="10656"/>
                  <a:pt x="17500" y="10656"/>
                  <a:pt x="17469" y="10656"/>
                </a:cubicBezTo>
                <a:cubicBezTo>
                  <a:pt x="17469" y="10656"/>
                  <a:pt x="17469" y="10687"/>
                  <a:pt x="17469" y="10687"/>
                </a:cubicBezTo>
                <a:cubicBezTo>
                  <a:pt x="17469" y="10687"/>
                  <a:pt x="17469" y="10687"/>
                  <a:pt x="17469" y="10687"/>
                </a:cubicBezTo>
                <a:cubicBezTo>
                  <a:pt x="17469" y="10687"/>
                  <a:pt x="17469" y="10687"/>
                  <a:pt x="17469" y="10687"/>
                </a:cubicBezTo>
                <a:cubicBezTo>
                  <a:pt x="17437" y="10687"/>
                  <a:pt x="17406" y="10687"/>
                  <a:pt x="17406" y="10687"/>
                </a:cubicBezTo>
                <a:cubicBezTo>
                  <a:pt x="17375" y="10687"/>
                  <a:pt x="17375" y="10718"/>
                  <a:pt x="17375" y="10718"/>
                </a:cubicBezTo>
                <a:cubicBezTo>
                  <a:pt x="17375" y="10718"/>
                  <a:pt x="17375" y="10718"/>
                  <a:pt x="17375" y="10718"/>
                </a:cubicBezTo>
                <a:cubicBezTo>
                  <a:pt x="17375" y="10718"/>
                  <a:pt x="17375" y="10718"/>
                  <a:pt x="17375" y="10718"/>
                </a:cubicBezTo>
                <a:cubicBezTo>
                  <a:pt x="17406" y="10718"/>
                  <a:pt x="17406" y="10718"/>
                  <a:pt x="17437" y="10718"/>
                </a:cubicBezTo>
                <a:cubicBezTo>
                  <a:pt x="17500" y="10718"/>
                  <a:pt x="17562" y="10718"/>
                  <a:pt x="17625" y="10718"/>
                </a:cubicBezTo>
                <a:cubicBezTo>
                  <a:pt x="17625" y="10718"/>
                  <a:pt x="17656" y="10718"/>
                  <a:pt x="17656" y="10718"/>
                </a:cubicBezTo>
                <a:cubicBezTo>
                  <a:pt x="17656" y="10718"/>
                  <a:pt x="17687" y="10718"/>
                  <a:pt x="17687" y="10718"/>
                </a:cubicBezTo>
                <a:cubicBezTo>
                  <a:pt x="17719" y="10718"/>
                  <a:pt x="17719" y="10718"/>
                  <a:pt x="17750" y="10718"/>
                </a:cubicBezTo>
                <a:cubicBezTo>
                  <a:pt x="17750" y="10687"/>
                  <a:pt x="17781" y="10687"/>
                  <a:pt x="17812" y="10656"/>
                </a:cubicBezTo>
                <a:cubicBezTo>
                  <a:pt x="17844" y="10656"/>
                  <a:pt x="17875" y="10687"/>
                  <a:pt x="17906" y="10718"/>
                </a:cubicBezTo>
                <a:cubicBezTo>
                  <a:pt x="17906" y="10718"/>
                  <a:pt x="17906" y="10718"/>
                  <a:pt x="17937" y="10718"/>
                </a:cubicBezTo>
                <a:cubicBezTo>
                  <a:pt x="17937" y="10687"/>
                  <a:pt x="17937" y="10687"/>
                  <a:pt x="17937" y="10687"/>
                </a:cubicBezTo>
                <a:cubicBezTo>
                  <a:pt x="17969" y="10687"/>
                  <a:pt x="18000" y="10687"/>
                  <a:pt x="18031" y="10687"/>
                </a:cubicBezTo>
                <a:cubicBezTo>
                  <a:pt x="18062" y="10687"/>
                  <a:pt x="18062" y="10687"/>
                  <a:pt x="18062" y="10687"/>
                </a:cubicBezTo>
                <a:cubicBezTo>
                  <a:pt x="18094" y="10687"/>
                  <a:pt x="18094" y="10687"/>
                  <a:pt x="18094" y="10687"/>
                </a:cubicBezTo>
                <a:cubicBezTo>
                  <a:pt x="18125" y="10687"/>
                  <a:pt x="18125" y="10656"/>
                  <a:pt x="18156" y="10656"/>
                </a:cubicBezTo>
                <a:cubicBezTo>
                  <a:pt x="18156" y="10656"/>
                  <a:pt x="18156" y="10656"/>
                  <a:pt x="18187" y="10656"/>
                </a:cubicBezTo>
                <a:cubicBezTo>
                  <a:pt x="18187" y="10656"/>
                  <a:pt x="18187" y="10656"/>
                  <a:pt x="18187" y="10656"/>
                </a:cubicBezTo>
                <a:cubicBezTo>
                  <a:pt x="18219" y="10656"/>
                  <a:pt x="18219" y="10687"/>
                  <a:pt x="18250" y="10718"/>
                </a:cubicBezTo>
                <a:cubicBezTo>
                  <a:pt x="18250" y="10718"/>
                  <a:pt x="18250" y="10718"/>
                  <a:pt x="18250" y="10718"/>
                </a:cubicBezTo>
                <a:cubicBezTo>
                  <a:pt x="18281" y="10718"/>
                  <a:pt x="18281" y="10718"/>
                  <a:pt x="18281" y="10750"/>
                </a:cubicBezTo>
                <a:cubicBezTo>
                  <a:pt x="18312" y="10781"/>
                  <a:pt x="18281" y="10812"/>
                  <a:pt x="18187" y="10812"/>
                </a:cubicBezTo>
                <a:cubicBezTo>
                  <a:pt x="18125" y="10843"/>
                  <a:pt x="18094" y="10843"/>
                  <a:pt x="18062" y="10843"/>
                </a:cubicBezTo>
                <a:cubicBezTo>
                  <a:pt x="18000" y="10875"/>
                  <a:pt x="17969" y="10906"/>
                  <a:pt x="17937" y="10937"/>
                </a:cubicBezTo>
                <a:cubicBezTo>
                  <a:pt x="18062" y="10968"/>
                  <a:pt x="18125" y="10968"/>
                  <a:pt x="18219" y="10968"/>
                </a:cubicBezTo>
                <a:cubicBezTo>
                  <a:pt x="18250" y="10968"/>
                  <a:pt x="18281" y="10968"/>
                  <a:pt x="18281" y="10968"/>
                </a:cubicBezTo>
                <a:cubicBezTo>
                  <a:pt x="18312" y="10968"/>
                  <a:pt x="18312" y="10968"/>
                  <a:pt x="18312" y="11000"/>
                </a:cubicBezTo>
                <a:cubicBezTo>
                  <a:pt x="18281" y="11031"/>
                  <a:pt x="18250" y="11062"/>
                  <a:pt x="18281" y="11062"/>
                </a:cubicBezTo>
                <a:cubicBezTo>
                  <a:pt x="18281" y="11062"/>
                  <a:pt x="18281" y="11093"/>
                  <a:pt x="18281" y="11093"/>
                </a:cubicBezTo>
                <a:cubicBezTo>
                  <a:pt x="18312" y="11093"/>
                  <a:pt x="18375" y="11093"/>
                  <a:pt x="18406" y="11093"/>
                </a:cubicBezTo>
                <a:cubicBezTo>
                  <a:pt x="18406" y="11093"/>
                  <a:pt x="18437" y="11125"/>
                  <a:pt x="18437" y="11125"/>
                </a:cubicBezTo>
                <a:cubicBezTo>
                  <a:pt x="18562" y="11125"/>
                  <a:pt x="18656" y="11187"/>
                  <a:pt x="18750" y="11218"/>
                </a:cubicBezTo>
                <a:cubicBezTo>
                  <a:pt x="18781" y="11250"/>
                  <a:pt x="18812" y="11250"/>
                  <a:pt x="18844" y="11250"/>
                </a:cubicBezTo>
                <a:cubicBezTo>
                  <a:pt x="18906" y="11281"/>
                  <a:pt x="19000" y="11312"/>
                  <a:pt x="19031" y="11375"/>
                </a:cubicBezTo>
                <a:cubicBezTo>
                  <a:pt x="19031" y="11375"/>
                  <a:pt x="19031" y="11406"/>
                  <a:pt x="19031" y="11406"/>
                </a:cubicBezTo>
                <a:cubicBezTo>
                  <a:pt x="19031" y="11437"/>
                  <a:pt x="19031" y="11468"/>
                  <a:pt x="19062" y="11500"/>
                </a:cubicBezTo>
                <a:cubicBezTo>
                  <a:pt x="19094" y="11593"/>
                  <a:pt x="19187" y="11656"/>
                  <a:pt x="19312" y="11656"/>
                </a:cubicBezTo>
                <a:cubicBezTo>
                  <a:pt x="19375" y="11656"/>
                  <a:pt x="19437" y="11656"/>
                  <a:pt x="19500" y="11656"/>
                </a:cubicBezTo>
                <a:cubicBezTo>
                  <a:pt x="19687" y="11593"/>
                  <a:pt x="19875" y="11562"/>
                  <a:pt x="20062" y="11531"/>
                </a:cubicBezTo>
                <a:cubicBezTo>
                  <a:pt x="20094" y="11531"/>
                  <a:pt x="20125" y="11531"/>
                  <a:pt x="20187" y="11500"/>
                </a:cubicBezTo>
                <a:cubicBezTo>
                  <a:pt x="20312" y="11468"/>
                  <a:pt x="20437" y="11437"/>
                  <a:pt x="20562" y="11375"/>
                </a:cubicBezTo>
                <a:cubicBezTo>
                  <a:pt x="20594" y="11375"/>
                  <a:pt x="20625" y="11375"/>
                  <a:pt x="20625" y="11375"/>
                </a:cubicBezTo>
                <a:cubicBezTo>
                  <a:pt x="20750" y="11312"/>
                  <a:pt x="20906" y="11312"/>
                  <a:pt x="21031" y="11281"/>
                </a:cubicBezTo>
                <a:cubicBezTo>
                  <a:pt x="21094" y="11281"/>
                  <a:pt x="21125" y="11250"/>
                  <a:pt x="21187" y="11218"/>
                </a:cubicBezTo>
                <a:cubicBezTo>
                  <a:pt x="21344" y="11156"/>
                  <a:pt x="21531" y="11062"/>
                  <a:pt x="21719" y="11031"/>
                </a:cubicBezTo>
                <a:cubicBezTo>
                  <a:pt x="21906" y="10968"/>
                  <a:pt x="22094" y="10937"/>
                  <a:pt x="22312" y="10906"/>
                </a:cubicBezTo>
                <a:cubicBezTo>
                  <a:pt x="22406" y="10906"/>
                  <a:pt x="22500" y="10875"/>
                  <a:pt x="22562" y="10875"/>
                </a:cubicBezTo>
                <a:cubicBezTo>
                  <a:pt x="22656" y="10843"/>
                  <a:pt x="22750" y="10843"/>
                  <a:pt x="22844" y="10812"/>
                </a:cubicBezTo>
                <a:cubicBezTo>
                  <a:pt x="22906" y="10812"/>
                  <a:pt x="23000" y="10812"/>
                  <a:pt x="23094" y="10781"/>
                </a:cubicBezTo>
                <a:cubicBezTo>
                  <a:pt x="23187" y="10781"/>
                  <a:pt x="23281" y="10781"/>
                  <a:pt x="23375" y="10781"/>
                </a:cubicBezTo>
                <a:cubicBezTo>
                  <a:pt x="23406" y="10781"/>
                  <a:pt x="23469" y="10781"/>
                  <a:pt x="23500" y="10781"/>
                </a:cubicBezTo>
                <a:cubicBezTo>
                  <a:pt x="23812" y="10750"/>
                  <a:pt x="24062" y="10625"/>
                  <a:pt x="24375" y="10593"/>
                </a:cubicBezTo>
                <a:cubicBezTo>
                  <a:pt x="24500" y="10593"/>
                  <a:pt x="24594" y="10531"/>
                  <a:pt x="24625" y="10500"/>
                </a:cubicBezTo>
                <a:cubicBezTo>
                  <a:pt x="24656" y="10468"/>
                  <a:pt x="24656" y="10437"/>
                  <a:pt x="24687" y="10406"/>
                </a:cubicBezTo>
                <a:cubicBezTo>
                  <a:pt x="24687" y="10406"/>
                  <a:pt x="24656" y="10375"/>
                  <a:pt x="24656" y="10343"/>
                </a:cubicBezTo>
                <a:cubicBezTo>
                  <a:pt x="24625" y="10312"/>
                  <a:pt x="24656" y="10218"/>
                  <a:pt x="24719" y="10156"/>
                </a:cubicBezTo>
                <a:cubicBezTo>
                  <a:pt x="24750" y="10125"/>
                  <a:pt x="24750" y="10125"/>
                  <a:pt x="24781" y="10125"/>
                </a:cubicBezTo>
                <a:cubicBezTo>
                  <a:pt x="24844" y="10125"/>
                  <a:pt x="24906" y="10093"/>
                  <a:pt x="24969" y="10093"/>
                </a:cubicBezTo>
                <a:cubicBezTo>
                  <a:pt x="25062" y="10062"/>
                  <a:pt x="25187" y="10031"/>
                  <a:pt x="25281" y="10000"/>
                </a:cubicBezTo>
                <a:cubicBezTo>
                  <a:pt x="25469" y="9968"/>
                  <a:pt x="25625" y="9937"/>
                  <a:pt x="25812" y="9906"/>
                </a:cubicBezTo>
                <a:cubicBezTo>
                  <a:pt x="25906" y="9875"/>
                  <a:pt x="26031" y="9843"/>
                  <a:pt x="26156" y="9843"/>
                </a:cubicBezTo>
                <a:cubicBezTo>
                  <a:pt x="26250" y="9812"/>
                  <a:pt x="26344" y="9812"/>
                  <a:pt x="26437" y="9781"/>
                </a:cubicBezTo>
                <a:cubicBezTo>
                  <a:pt x="26750" y="9718"/>
                  <a:pt x="27031" y="9687"/>
                  <a:pt x="27344" y="9656"/>
                </a:cubicBezTo>
                <a:cubicBezTo>
                  <a:pt x="27562" y="9625"/>
                  <a:pt x="27781" y="9562"/>
                  <a:pt x="28000" y="9531"/>
                </a:cubicBezTo>
                <a:cubicBezTo>
                  <a:pt x="28156" y="9500"/>
                  <a:pt x="28281" y="9468"/>
                  <a:pt x="28437" y="9468"/>
                </a:cubicBezTo>
                <a:cubicBezTo>
                  <a:pt x="28437" y="9468"/>
                  <a:pt x="28469" y="9500"/>
                  <a:pt x="28469" y="9500"/>
                </a:cubicBezTo>
                <a:cubicBezTo>
                  <a:pt x="28469" y="9500"/>
                  <a:pt x="28469" y="9500"/>
                  <a:pt x="28469" y="9500"/>
                </a:cubicBezTo>
                <a:cubicBezTo>
                  <a:pt x="28469" y="9531"/>
                  <a:pt x="28437" y="9531"/>
                  <a:pt x="28406" y="9531"/>
                </a:cubicBezTo>
                <a:cubicBezTo>
                  <a:pt x="28406" y="9562"/>
                  <a:pt x="28406" y="9562"/>
                  <a:pt x="28375" y="9562"/>
                </a:cubicBezTo>
                <a:cubicBezTo>
                  <a:pt x="28375" y="9562"/>
                  <a:pt x="28375" y="9562"/>
                  <a:pt x="28375" y="9593"/>
                </a:cubicBezTo>
                <a:cubicBezTo>
                  <a:pt x="28344" y="9593"/>
                  <a:pt x="28344" y="9593"/>
                  <a:pt x="28344" y="9593"/>
                </a:cubicBezTo>
                <a:cubicBezTo>
                  <a:pt x="28344" y="9625"/>
                  <a:pt x="28344" y="9625"/>
                  <a:pt x="28344" y="9656"/>
                </a:cubicBezTo>
                <a:cubicBezTo>
                  <a:pt x="28375" y="9687"/>
                  <a:pt x="28406" y="9687"/>
                  <a:pt x="28437" y="9687"/>
                </a:cubicBezTo>
                <a:cubicBezTo>
                  <a:pt x="28437" y="9687"/>
                  <a:pt x="28437" y="9687"/>
                  <a:pt x="28437" y="9687"/>
                </a:cubicBezTo>
                <a:cubicBezTo>
                  <a:pt x="28469" y="9687"/>
                  <a:pt x="28469" y="9687"/>
                  <a:pt x="28469" y="9687"/>
                </a:cubicBezTo>
                <a:cubicBezTo>
                  <a:pt x="28469" y="9687"/>
                  <a:pt x="28500" y="9687"/>
                  <a:pt x="28500" y="9687"/>
                </a:cubicBezTo>
                <a:cubicBezTo>
                  <a:pt x="28500" y="9687"/>
                  <a:pt x="28500" y="9687"/>
                  <a:pt x="28500" y="9687"/>
                </a:cubicBezTo>
                <a:cubicBezTo>
                  <a:pt x="28531" y="9687"/>
                  <a:pt x="28562" y="9687"/>
                  <a:pt x="28562" y="9656"/>
                </a:cubicBezTo>
                <a:cubicBezTo>
                  <a:pt x="28625" y="9656"/>
                  <a:pt x="28687" y="9625"/>
                  <a:pt x="28719" y="9625"/>
                </a:cubicBezTo>
                <a:cubicBezTo>
                  <a:pt x="28750" y="9593"/>
                  <a:pt x="28812" y="9531"/>
                  <a:pt x="28844" y="9500"/>
                </a:cubicBezTo>
                <a:cubicBezTo>
                  <a:pt x="28812" y="9500"/>
                  <a:pt x="28812" y="9500"/>
                  <a:pt x="28781" y="9500"/>
                </a:cubicBezTo>
                <a:cubicBezTo>
                  <a:pt x="28781" y="9468"/>
                  <a:pt x="28750" y="9468"/>
                  <a:pt x="28750" y="9500"/>
                </a:cubicBezTo>
                <a:cubicBezTo>
                  <a:pt x="28719" y="9500"/>
                  <a:pt x="28656" y="9500"/>
                  <a:pt x="28625" y="9468"/>
                </a:cubicBezTo>
                <a:cubicBezTo>
                  <a:pt x="28625" y="9468"/>
                  <a:pt x="28625" y="9437"/>
                  <a:pt x="28625" y="9437"/>
                </a:cubicBezTo>
                <a:cubicBezTo>
                  <a:pt x="28656" y="9406"/>
                  <a:pt x="28750" y="9406"/>
                  <a:pt x="28781" y="9406"/>
                </a:cubicBezTo>
                <a:cubicBezTo>
                  <a:pt x="28844" y="9375"/>
                  <a:pt x="28906" y="9406"/>
                  <a:pt x="28969" y="9375"/>
                </a:cubicBezTo>
                <a:cubicBezTo>
                  <a:pt x="29000" y="9375"/>
                  <a:pt x="29000" y="9375"/>
                  <a:pt x="29031" y="9343"/>
                </a:cubicBezTo>
                <a:cubicBezTo>
                  <a:pt x="29062" y="9343"/>
                  <a:pt x="29125" y="9343"/>
                  <a:pt x="29187" y="9343"/>
                </a:cubicBezTo>
                <a:cubicBezTo>
                  <a:pt x="29219" y="9343"/>
                  <a:pt x="29281" y="9343"/>
                  <a:pt x="29312" y="9343"/>
                </a:cubicBezTo>
                <a:cubicBezTo>
                  <a:pt x="29344" y="9343"/>
                  <a:pt x="29344" y="9343"/>
                  <a:pt x="29344" y="9343"/>
                </a:cubicBezTo>
                <a:cubicBezTo>
                  <a:pt x="29344" y="9343"/>
                  <a:pt x="29344" y="9343"/>
                  <a:pt x="29375" y="9343"/>
                </a:cubicBezTo>
                <a:cubicBezTo>
                  <a:pt x="29375" y="9343"/>
                  <a:pt x="29406" y="9343"/>
                  <a:pt x="29406" y="9343"/>
                </a:cubicBezTo>
                <a:cubicBezTo>
                  <a:pt x="29469" y="9343"/>
                  <a:pt x="29500" y="9343"/>
                  <a:pt x="29531" y="9343"/>
                </a:cubicBezTo>
                <a:cubicBezTo>
                  <a:pt x="29594" y="9343"/>
                  <a:pt x="29656" y="9343"/>
                  <a:pt x="29719" y="9343"/>
                </a:cubicBezTo>
                <a:cubicBezTo>
                  <a:pt x="29781" y="9312"/>
                  <a:pt x="29844" y="9312"/>
                  <a:pt x="29906" y="9312"/>
                </a:cubicBezTo>
                <a:cubicBezTo>
                  <a:pt x="29906" y="9312"/>
                  <a:pt x="29906" y="9312"/>
                  <a:pt x="29906" y="9312"/>
                </a:cubicBezTo>
                <a:cubicBezTo>
                  <a:pt x="29906" y="9312"/>
                  <a:pt x="29937" y="9312"/>
                  <a:pt x="29937" y="9312"/>
                </a:cubicBezTo>
                <a:cubicBezTo>
                  <a:pt x="29969" y="9312"/>
                  <a:pt x="30000" y="9312"/>
                  <a:pt x="30031" y="9312"/>
                </a:cubicBezTo>
                <a:cubicBezTo>
                  <a:pt x="30062" y="9312"/>
                  <a:pt x="30062" y="9281"/>
                  <a:pt x="30094" y="9281"/>
                </a:cubicBezTo>
                <a:cubicBezTo>
                  <a:pt x="30062" y="9250"/>
                  <a:pt x="30031" y="9250"/>
                  <a:pt x="29969" y="9250"/>
                </a:cubicBezTo>
                <a:cubicBezTo>
                  <a:pt x="29969" y="9250"/>
                  <a:pt x="29937" y="9250"/>
                  <a:pt x="29906" y="9250"/>
                </a:cubicBezTo>
                <a:cubicBezTo>
                  <a:pt x="29906" y="9250"/>
                  <a:pt x="29906" y="9250"/>
                  <a:pt x="29906" y="9250"/>
                </a:cubicBezTo>
                <a:cubicBezTo>
                  <a:pt x="29875" y="9250"/>
                  <a:pt x="29812" y="9250"/>
                  <a:pt x="29781" y="9218"/>
                </a:cubicBezTo>
                <a:cubicBezTo>
                  <a:pt x="29812" y="9218"/>
                  <a:pt x="29844" y="9218"/>
                  <a:pt x="29844" y="9218"/>
                </a:cubicBezTo>
                <a:cubicBezTo>
                  <a:pt x="30000" y="9218"/>
                  <a:pt x="30125" y="9156"/>
                  <a:pt x="30250" y="9125"/>
                </a:cubicBezTo>
                <a:cubicBezTo>
                  <a:pt x="30312" y="9093"/>
                  <a:pt x="30344" y="9093"/>
                  <a:pt x="30375" y="9093"/>
                </a:cubicBezTo>
                <a:cubicBezTo>
                  <a:pt x="30406" y="9062"/>
                  <a:pt x="30437" y="9062"/>
                  <a:pt x="30469" y="9062"/>
                </a:cubicBezTo>
                <a:cubicBezTo>
                  <a:pt x="30469" y="9062"/>
                  <a:pt x="30500" y="9062"/>
                  <a:pt x="30500" y="9062"/>
                </a:cubicBezTo>
                <a:cubicBezTo>
                  <a:pt x="30531" y="9062"/>
                  <a:pt x="30531" y="9062"/>
                  <a:pt x="30562" y="9031"/>
                </a:cubicBezTo>
                <a:cubicBezTo>
                  <a:pt x="30562" y="9031"/>
                  <a:pt x="30562" y="9031"/>
                  <a:pt x="30562" y="9031"/>
                </a:cubicBezTo>
                <a:cubicBezTo>
                  <a:pt x="30594" y="9031"/>
                  <a:pt x="30594" y="9031"/>
                  <a:pt x="30594" y="9031"/>
                </a:cubicBezTo>
                <a:cubicBezTo>
                  <a:pt x="30594" y="9031"/>
                  <a:pt x="30625" y="9062"/>
                  <a:pt x="30625" y="9062"/>
                </a:cubicBezTo>
                <a:cubicBezTo>
                  <a:pt x="30625" y="9062"/>
                  <a:pt x="30625" y="9062"/>
                  <a:pt x="30625" y="9062"/>
                </a:cubicBezTo>
                <a:cubicBezTo>
                  <a:pt x="30656" y="9062"/>
                  <a:pt x="30625" y="9093"/>
                  <a:pt x="30594" y="9093"/>
                </a:cubicBezTo>
                <a:cubicBezTo>
                  <a:pt x="30594" y="9093"/>
                  <a:pt x="30594" y="9125"/>
                  <a:pt x="30594" y="9125"/>
                </a:cubicBezTo>
                <a:cubicBezTo>
                  <a:pt x="30531" y="9125"/>
                  <a:pt x="30500" y="9125"/>
                  <a:pt x="30469" y="9125"/>
                </a:cubicBezTo>
                <a:cubicBezTo>
                  <a:pt x="30437" y="9125"/>
                  <a:pt x="30406" y="9125"/>
                  <a:pt x="30375" y="9125"/>
                </a:cubicBezTo>
                <a:cubicBezTo>
                  <a:pt x="30344" y="9125"/>
                  <a:pt x="30281" y="9125"/>
                  <a:pt x="30250" y="9156"/>
                </a:cubicBezTo>
                <a:cubicBezTo>
                  <a:pt x="30375" y="9218"/>
                  <a:pt x="30500" y="9156"/>
                  <a:pt x="30625" y="9156"/>
                </a:cubicBezTo>
                <a:cubicBezTo>
                  <a:pt x="30719" y="9156"/>
                  <a:pt x="30812" y="9156"/>
                  <a:pt x="30906" y="9125"/>
                </a:cubicBezTo>
                <a:cubicBezTo>
                  <a:pt x="30937" y="9156"/>
                  <a:pt x="30969" y="9125"/>
                  <a:pt x="31000" y="9125"/>
                </a:cubicBezTo>
                <a:cubicBezTo>
                  <a:pt x="31031" y="9125"/>
                  <a:pt x="31062" y="9125"/>
                  <a:pt x="31094" y="9093"/>
                </a:cubicBezTo>
                <a:cubicBezTo>
                  <a:pt x="31125" y="9093"/>
                  <a:pt x="31187" y="9062"/>
                  <a:pt x="31219" y="9062"/>
                </a:cubicBezTo>
                <a:cubicBezTo>
                  <a:pt x="31250" y="9062"/>
                  <a:pt x="31250" y="9062"/>
                  <a:pt x="31281" y="9062"/>
                </a:cubicBezTo>
                <a:cubicBezTo>
                  <a:pt x="31281" y="9062"/>
                  <a:pt x="31281" y="9062"/>
                  <a:pt x="31281" y="9062"/>
                </a:cubicBezTo>
                <a:cubicBezTo>
                  <a:pt x="31281" y="9062"/>
                  <a:pt x="31281" y="9062"/>
                  <a:pt x="31281" y="9062"/>
                </a:cubicBezTo>
                <a:cubicBezTo>
                  <a:pt x="31250" y="9062"/>
                  <a:pt x="31250" y="9062"/>
                  <a:pt x="31250" y="9062"/>
                </a:cubicBezTo>
                <a:close/>
                <a:moveTo>
                  <a:pt x="3531" y="9187"/>
                </a:moveTo>
                <a:cubicBezTo>
                  <a:pt x="3500" y="9187"/>
                  <a:pt x="3469" y="9187"/>
                  <a:pt x="3438" y="9187"/>
                </a:cubicBezTo>
                <a:cubicBezTo>
                  <a:pt x="3406" y="9187"/>
                  <a:pt x="3406" y="9187"/>
                  <a:pt x="3375" y="9187"/>
                </a:cubicBezTo>
                <a:cubicBezTo>
                  <a:pt x="3344" y="9187"/>
                  <a:pt x="3344" y="9218"/>
                  <a:pt x="3313" y="9218"/>
                </a:cubicBezTo>
                <a:cubicBezTo>
                  <a:pt x="3313" y="9250"/>
                  <a:pt x="3281" y="9281"/>
                  <a:pt x="3281" y="9312"/>
                </a:cubicBezTo>
                <a:cubicBezTo>
                  <a:pt x="3281" y="9343"/>
                  <a:pt x="3281" y="9343"/>
                  <a:pt x="3281" y="9343"/>
                </a:cubicBezTo>
                <a:cubicBezTo>
                  <a:pt x="3281" y="9375"/>
                  <a:pt x="3281" y="9375"/>
                  <a:pt x="3313" y="9375"/>
                </a:cubicBezTo>
                <a:cubicBezTo>
                  <a:pt x="3313" y="9375"/>
                  <a:pt x="3344" y="9375"/>
                  <a:pt x="3375" y="9375"/>
                </a:cubicBezTo>
                <a:cubicBezTo>
                  <a:pt x="3375" y="9375"/>
                  <a:pt x="3406" y="9375"/>
                  <a:pt x="3406" y="9375"/>
                </a:cubicBezTo>
                <a:cubicBezTo>
                  <a:pt x="3406" y="9375"/>
                  <a:pt x="3438" y="9375"/>
                  <a:pt x="3438" y="9375"/>
                </a:cubicBezTo>
                <a:cubicBezTo>
                  <a:pt x="3438" y="9375"/>
                  <a:pt x="3438" y="9375"/>
                  <a:pt x="3438" y="9375"/>
                </a:cubicBezTo>
                <a:cubicBezTo>
                  <a:pt x="3438" y="9375"/>
                  <a:pt x="3438" y="9343"/>
                  <a:pt x="3438" y="9343"/>
                </a:cubicBezTo>
                <a:cubicBezTo>
                  <a:pt x="3438" y="9312"/>
                  <a:pt x="3438" y="9312"/>
                  <a:pt x="3438" y="9312"/>
                </a:cubicBezTo>
                <a:cubicBezTo>
                  <a:pt x="3438" y="9312"/>
                  <a:pt x="3438" y="9312"/>
                  <a:pt x="3438" y="9281"/>
                </a:cubicBezTo>
                <a:cubicBezTo>
                  <a:pt x="3438" y="9250"/>
                  <a:pt x="3500" y="9218"/>
                  <a:pt x="3531" y="9187"/>
                </a:cubicBezTo>
                <a:close/>
                <a:moveTo>
                  <a:pt x="9719" y="11812"/>
                </a:moveTo>
                <a:cubicBezTo>
                  <a:pt x="9719" y="11812"/>
                  <a:pt x="9719" y="11812"/>
                  <a:pt x="9687" y="11812"/>
                </a:cubicBezTo>
                <a:cubicBezTo>
                  <a:pt x="9625" y="11812"/>
                  <a:pt x="9562" y="11812"/>
                  <a:pt x="9500" y="11875"/>
                </a:cubicBezTo>
                <a:cubicBezTo>
                  <a:pt x="9469" y="11906"/>
                  <a:pt x="9469" y="11937"/>
                  <a:pt x="9500" y="11937"/>
                </a:cubicBezTo>
                <a:cubicBezTo>
                  <a:pt x="9500" y="11937"/>
                  <a:pt x="9500" y="11968"/>
                  <a:pt x="9500" y="11968"/>
                </a:cubicBezTo>
                <a:cubicBezTo>
                  <a:pt x="9531" y="11968"/>
                  <a:pt x="9531" y="11968"/>
                  <a:pt x="9531" y="11968"/>
                </a:cubicBezTo>
                <a:cubicBezTo>
                  <a:pt x="9562" y="11968"/>
                  <a:pt x="9562" y="11968"/>
                  <a:pt x="9562" y="11968"/>
                </a:cubicBezTo>
                <a:cubicBezTo>
                  <a:pt x="9594" y="11968"/>
                  <a:pt x="9594" y="11968"/>
                  <a:pt x="9594" y="11968"/>
                </a:cubicBezTo>
                <a:cubicBezTo>
                  <a:pt x="9594" y="11968"/>
                  <a:pt x="9594" y="11937"/>
                  <a:pt x="9594" y="11937"/>
                </a:cubicBezTo>
                <a:cubicBezTo>
                  <a:pt x="9594" y="11937"/>
                  <a:pt x="9625" y="11906"/>
                  <a:pt x="9625" y="11906"/>
                </a:cubicBezTo>
                <a:cubicBezTo>
                  <a:pt x="9687" y="11875"/>
                  <a:pt x="9812" y="11875"/>
                  <a:pt x="9875" y="11812"/>
                </a:cubicBezTo>
                <a:cubicBezTo>
                  <a:pt x="9844" y="11812"/>
                  <a:pt x="9812" y="11812"/>
                  <a:pt x="9781" y="11812"/>
                </a:cubicBezTo>
                <a:cubicBezTo>
                  <a:pt x="9750" y="11812"/>
                  <a:pt x="9750" y="11812"/>
                  <a:pt x="9719" y="11812"/>
                </a:cubicBezTo>
                <a:close/>
                <a:moveTo>
                  <a:pt x="17437" y="10906"/>
                </a:moveTo>
                <a:cubicBezTo>
                  <a:pt x="17437" y="10906"/>
                  <a:pt x="17406" y="10906"/>
                  <a:pt x="17406" y="10906"/>
                </a:cubicBezTo>
                <a:cubicBezTo>
                  <a:pt x="17250" y="10906"/>
                  <a:pt x="17094" y="10937"/>
                  <a:pt x="16969" y="10968"/>
                </a:cubicBezTo>
                <a:cubicBezTo>
                  <a:pt x="16906" y="11000"/>
                  <a:pt x="16875" y="11000"/>
                  <a:pt x="16812" y="11031"/>
                </a:cubicBezTo>
                <a:cubicBezTo>
                  <a:pt x="16844" y="11031"/>
                  <a:pt x="16875" y="11031"/>
                  <a:pt x="16906" y="11031"/>
                </a:cubicBezTo>
                <a:cubicBezTo>
                  <a:pt x="16937" y="11062"/>
                  <a:pt x="16969" y="11062"/>
                  <a:pt x="16969" y="11062"/>
                </a:cubicBezTo>
                <a:cubicBezTo>
                  <a:pt x="17000" y="11062"/>
                  <a:pt x="17031" y="11062"/>
                  <a:pt x="17031" y="11031"/>
                </a:cubicBezTo>
                <a:cubicBezTo>
                  <a:pt x="17062" y="11031"/>
                  <a:pt x="17062" y="11031"/>
                  <a:pt x="17094" y="11031"/>
                </a:cubicBezTo>
                <a:cubicBezTo>
                  <a:pt x="17094" y="11031"/>
                  <a:pt x="17094" y="11000"/>
                  <a:pt x="17125" y="11000"/>
                </a:cubicBezTo>
                <a:cubicBezTo>
                  <a:pt x="17187" y="11000"/>
                  <a:pt x="17250" y="10968"/>
                  <a:pt x="17312" y="10968"/>
                </a:cubicBezTo>
                <a:cubicBezTo>
                  <a:pt x="17344" y="10968"/>
                  <a:pt x="17375" y="10968"/>
                  <a:pt x="17406" y="10968"/>
                </a:cubicBezTo>
                <a:cubicBezTo>
                  <a:pt x="17406" y="11000"/>
                  <a:pt x="17437" y="11000"/>
                  <a:pt x="17437" y="11000"/>
                </a:cubicBezTo>
                <a:cubicBezTo>
                  <a:pt x="17437" y="11000"/>
                  <a:pt x="17437" y="11000"/>
                  <a:pt x="17469" y="11000"/>
                </a:cubicBezTo>
                <a:cubicBezTo>
                  <a:pt x="17469" y="10968"/>
                  <a:pt x="17500" y="10968"/>
                  <a:pt x="17500" y="10968"/>
                </a:cubicBezTo>
                <a:cubicBezTo>
                  <a:pt x="17500" y="10968"/>
                  <a:pt x="17500" y="10937"/>
                  <a:pt x="17500" y="10937"/>
                </a:cubicBezTo>
                <a:cubicBezTo>
                  <a:pt x="17469" y="10937"/>
                  <a:pt x="17469" y="10906"/>
                  <a:pt x="17437" y="10906"/>
                </a:cubicBezTo>
                <a:close/>
                <a:moveTo>
                  <a:pt x="16125" y="11218"/>
                </a:moveTo>
                <a:cubicBezTo>
                  <a:pt x="16125" y="11218"/>
                  <a:pt x="16156" y="11250"/>
                  <a:pt x="16156" y="11250"/>
                </a:cubicBezTo>
                <a:cubicBezTo>
                  <a:pt x="16156" y="11250"/>
                  <a:pt x="16156" y="11250"/>
                  <a:pt x="16187" y="11250"/>
                </a:cubicBezTo>
                <a:cubicBezTo>
                  <a:pt x="16187" y="11250"/>
                  <a:pt x="16187" y="11250"/>
                  <a:pt x="16187" y="11250"/>
                </a:cubicBezTo>
                <a:cubicBezTo>
                  <a:pt x="16187" y="11250"/>
                  <a:pt x="16187" y="11250"/>
                  <a:pt x="16219" y="11250"/>
                </a:cubicBezTo>
                <a:cubicBezTo>
                  <a:pt x="16219" y="11250"/>
                  <a:pt x="16219" y="11250"/>
                  <a:pt x="16219" y="11250"/>
                </a:cubicBezTo>
                <a:cubicBezTo>
                  <a:pt x="16250" y="11218"/>
                  <a:pt x="16250" y="11218"/>
                  <a:pt x="16250" y="11187"/>
                </a:cubicBezTo>
                <a:cubicBezTo>
                  <a:pt x="16250" y="11187"/>
                  <a:pt x="16250" y="11156"/>
                  <a:pt x="16219" y="11156"/>
                </a:cubicBezTo>
                <a:cubicBezTo>
                  <a:pt x="16219" y="11156"/>
                  <a:pt x="16219" y="11125"/>
                  <a:pt x="16219" y="11125"/>
                </a:cubicBezTo>
                <a:cubicBezTo>
                  <a:pt x="16219" y="11125"/>
                  <a:pt x="16187" y="11125"/>
                  <a:pt x="16156" y="11125"/>
                </a:cubicBezTo>
                <a:cubicBezTo>
                  <a:pt x="16156" y="11125"/>
                  <a:pt x="16156" y="11125"/>
                  <a:pt x="16156" y="11125"/>
                </a:cubicBezTo>
                <a:cubicBezTo>
                  <a:pt x="16156" y="11125"/>
                  <a:pt x="16156" y="11125"/>
                  <a:pt x="16156" y="11125"/>
                </a:cubicBezTo>
                <a:cubicBezTo>
                  <a:pt x="16125" y="11125"/>
                  <a:pt x="16062" y="11125"/>
                  <a:pt x="16031" y="11125"/>
                </a:cubicBezTo>
                <a:cubicBezTo>
                  <a:pt x="16000" y="11125"/>
                  <a:pt x="15937" y="11156"/>
                  <a:pt x="15906" y="11156"/>
                </a:cubicBezTo>
                <a:cubicBezTo>
                  <a:pt x="15906" y="11156"/>
                  <a:pt x="15906" y="11156"/>
                  <a:pt x="15906" y="11187"/>
                </a:cubicBezTo>
                <a:cubicBezTo>
                  <a:pt x="15906" y="11187"/>
                  <a:pt x="15906" y="11187"/>
                  <a:pt x="15906" y="11187"/>
                </a:cubicBezTo>
                <a:cubicBezTo>
                  <a:pt x="15906" y="11187"/>
                  <a:pt x="15906" y="11187"/>
                  <a:pt x="15906" y="11187"/>
                </a:cubicBezTo>
                <a:cubicBezTo>
                  <a:pt x="16031" y="11125"/>
                  <a:pt x="16062" y="11187"/>
                  <a:pt x="16125" y="11218"/>
                </a:cubicBezTo>
                <a:close/>
                <a:moveTo>
                  <a:pt x="16344" y="11375"/>
                </a:moveTo>
                <a:cubicBezTo>
                  <a:pt x="16312" y="11406"/>
                  <a:pt x="16281" y="11406"/>
                  <a:pt x="16250" y="11406"/>
                </a:cubicBezTo>
                <a:cubicBezTo>
                  <a:pt x="16219" y="11406"/>
                  <a:pt x="16187" y="11406"/>
                  <a:pt x="16156" y="11406"/>
                </a:cubicBezTo>
                <a:cubicBezTo>
                  <a:pt x="16094" y="11406"/>
                  <a:pt x="16062" y="11406"/>
                  <a:pt x="16031" y="11406"/>
                </a:cubicBezTo>
                <a:cubicBezTo>
                  <a:pt x="16000" y="11406"/>
                  <a:pt x="16000" y="11437"/>
                  <a:pt x="15969" y="11437"/>
                </a:cubicBezTo>
                <a:cubicBezTo>
                  <a:pt x="15969" y="11437"/>
                  <a:pt x="15969" y="11468"/>
                  <a:pt x="15969" y="11468"/>
                </a:cubicBezTo>
                <a:cubicBezTo>
                  <a:pt x="16000" y="11468"/>
                  <a:pt x="16062" y="11468"/>
                  <a:pt x="16125" y="11468"/>
                </a:cubicBezTo>
                <a:cubicBezTo>
                  <a:pt x="16125" y="11468"/>
                  <a:pt x="16156" y="11468"/>
                  <a:pt x="16156" y="11468"/>
                </a:cubicBezTo>
                <a:cubicBezTo>
                  <a:pt x="16187" y="11468"/>
                  <a:pt x="16219" y="11468"/>
                  <a:pt x="16250" y="11468"/>
                </a:cubicBezTo>
                <a:cubicBezTo>
                  <a:pt x="16250" y="11468"/>
                  <a:pt x="16250" y="11468"/>
                  <a:pt x="16281" y="11468"/>
                </a:cubicBezTo>
                <a:cubicBezTo>
                  <a:pt x="16281" y="11437"/>
                  <a:pt x="16312" y="11437"/>
                  <a:pt x="16344" y="11375"/>
                </a:cubicBezTo>
                <a:cubicBezTo>
                  <a:pt x="16344" y="11375"/>
                  <a:pt x="16344" y="11375"/>
                  <a:pt x="16344" y="11375"/>
                </a:cubicBezTo>
                <a:close/>
                <a:moveTo>
                  <a:pt x="26500" y="843"/>
                </a:moveTo>
                <a:cubicBezTo>
                  <a:pt x="26500" y="843"/>
                  <a:pt x="26531" y="843"/>
                  <a:pt x="26531" y="812"/>
                </a:cubicBezTo>
                <a:cubicBezTo>
                  <a:pt x="26562" y="812"/>
                  <a:pt x="26562" y="812"/>
                  <a:pt x="26562" y="812"/>
                </a:cubicBezTo>
                <a:cubicBezTo>
                  <a:pt x="26562" y="812"/>
                  <a:pt x="26594" y="812"/>
                  <a:pt x="26594" y="812"/>
                </a:cubicBezTo>
                <a:cubicBezTo>
                  <a:pt x="26594" y="781"/>
                  <a:pt x="26562" y="781"/>
                  <a:pt x="26562" y="781"/>
                </a:cubicBezTo>
                <a:cubicBezTo>
                  <a:pt x="26562" y="781"/>
                  <a:pt x="26562" y="781"/>
                  <a:pt x="26562" y="781"/>
                </a:cubicBezTo>
                <a:cubicBezTo>
                  <a:pt x="26531" y="781"/>
                  <a:pt x="26531" y="781"/>
                  <a:pt x="26531" y="781"/>
                </a:cubicBezTo>
                <a:cubicBezTo>
                  <a:pt x="26500" y="781"/>
                  <a:pt x="26469" y="781"/>
                  <a:pt x="26469" y="812"/>
                </a:cubicBezTo>
                <a:cubicBezTo>
                  <a:pt x="26469" y="812"/>
                  <a:pt x="26469" y="812"/>
                  <a:pt x="26469" y="812"/>
                </a:cubicBezTo>
                <a:cubicBezTo>
                  <a:pt x="26500" y="843"/>
                  <a:pt x="26500" y="843"/>
                  <a:pt x="26500" y="843"/>
                </a:cubicBezTo>
                <a:close/>
                <a:moveTo>
                  <a:pt x="4781" y="9718"/>
                </a:moveTo>
                <a:cubicBezTo>
                  <a:pt x="4781" y="9718"/>
                  <a:pt x="4781" y="9718"/>
                  <a:pt x="4813" y="9718"/>
                </a:cubicBezTo>
                <a:cubicBezTo>
                  <a:pt x="4813" y="9718"/>
                  <a:pt x="4813" y="9718"/>
                  <a:pt x="4844" y="9718"/>
                </a:cubicBezTo>
                <a:cubicBezTo>
                  <a:pt x="4875" y="9718"/>
                  <a:pt x="4906" y="9718"/>
                  <a:pt x="4969" y="9687"/>
                </a:cubicBezTo>
                <a:cubicBezTo>
                  <a:pt x="4969" y="9687"/>
                  <a:pt x="5000" y="9687"/>
                  <a:pt x="5031" y="9687"/>
                </a:cubicBezTo>
                <a:cubicBezTo>
                  <a:pt x="5031" y="9687"/>
                  <a:pt x="5031" y="9656"/>
                  <a:pt x="5063" y="9656"/>
                </a:cubicBezTo>
                <a:cubicBezTo>
                  <a:pt x="5094" y="9656"/>
                  <a:pt x="5125" y="9625"/>
                  <a:pt x="5156" y="9625"/>
                </a:cubicBezTo>
                <a:cubicBezTo>
                  <a:pt x="5094" y="9625"/>
                  <a:pt x="5000" y="9593"/>
                  <a:pt x="4938" y="9593"/>
                </a:cubicBezTo>
                <a:cubicBezTo>
                  <a:pt x="4906" y="9593"/>
                  <a:pt x="4875" y="9593"/>
                  <a:pt x="4844" y="9562"/>
                </a:cubicBezTo>
                <a:cubicBezTo>
                  <a:pt x="4813" y="9562"/>
                  <a:pt x="4781" y="9562"/>
                  <a:pt x="4750" y="9562"/>
                </a:cubicBezTo>
                <a:cubicBezTo>
                  <a:pt x="4750" y="9562"/>
                  <a:pt x="4719" y="9562"/>
                  <a:pt x="4719" y="9562"/>
                </a:cubicBezTo>
                <a:cubicBezTo>
                  <a:pt x="4688" y="9531"/>
                  <a:pt x="4656" y="9531"/>
                  <a:pt x="4656" y="9500"/>
                </a:cubicBezTo>
                <a:cubicBezTo>
                  <a:pt x="4656" y="9468"/>
                  <a:pt x="4688" y="9468"/>
                  <a:pt x="4719" y="9468"/>
                </a:cubicBezTo>
                <a:cubicBezTo>
                  <a:pt x="4719" y="9468"/>
                  <a:pt x="4719" y="9468"/>
                  <a:pt x="4719" y="9468"/>
                </a:cubicBezTo>
                <a:cubicBezTo>
                  <a:pt x="4719" y="9468"/>
                  <a:pt x="4719" y="9468"/>
                  <a:pt x="4750" y="9468"/>
                </a:cubicBezTo>
                <a:cubicBezTo>
                  <a:pt x="4750" y="9468"/>
                  <a:pt x="4750" y="9468"/>
                  <a:pt x="4750" y="9468"/>
                </a:cubicBezTo>
                <a:cubicBezTo>
                  <a:pt x="4813" y="9437"/>
                  <a:pt x="4813" y="9406"/>
                  <a:pt x="4750" y="9406"/>
                </a:cubicBezTo>
                <a:cubicBezTo>
                  <a:pt x="4531" y="9375"/>
                  <a:pt x="4375" y="9218"/>
                  <a:pt x="4094" y="9343"/>
                </a:cubicBezTo>
                <a:cubicBezTo>
                  <a:pt x="4156" y="9375"/>
                  <a:pt x="4219" y="9437"/>
                  <a:pt x="4250" y="9500"/>
                </a:cubicBezTo>
                <a:cubicBezTo>
                  <a:pt x="4250" y="9500"/>
                  <a:pt x="4250" y="9500"/>
                  <a:pt x="4250" y="9500"/>
                </a:cubicBezTo>
                <a:cubicBezTo>
                  <a:pt x="4250" y="9500"/>
                  <a:pt x="4250" y="9500"/>
                  <a:pt x="4250" y="9500"/>
                </a:cubicBezTo>
                <a:cubicBezTo>
                  <a:pt x="4219" y="9531"/>
                  <a:pt x="4156" y="9562"/>
                  <a:pt x="4125" y="9593"/>
                </a:cubicBezTo>
                <a:cubicBezTo>
                  <a:pt x="4125" y="9593"/>
                  <a:pt x="4094" y="9625"/>
                  <a:pt x="4094" y="9625"/>
                </a:cubicBezTo>
                <a:cubicBezTo>
                  <a:pt x="4094" y="9625"/>
                  <a:pt x="4094" y="9625"/>
                  <a:pt x="4094" y="9656"/>
                </a:cubicBezTo>
                <a:cubicBezTo>
                  <a:pt x="4094" y="9656"/>
                  <a:pt x="4094" y="9656"/>
                  <a:pt x="4094" y="9656"/>
                </a:cubicBezTo>
                <a:cubicBezTo>
                  <a:pt x="4094" y="9687"/>
                  <a:pt x="4094" y="9687"/>
                  <a:pt x="4094" y="9687"/>
                </a:cubicBezTo>
                <a:cubicBezTo>
                  <a:pt x="4063" y="9718"/>
                  <a:pt x="4063" y="9718"/>
                  <a:pt x="4000" y="9718"/>
                </a:cubicBezTo>
                <a:cubicBezTo>
                  <a:pt x="4000" y="9718"/>
                  <a:pt x="4000" y="9718"/>
                  <a:pt x="3969" y="9718"/>
                </a:cubicBezTo>
                <a:cubicBezTo>
                  <a:pt x="3938" y="9718"/>
                  <a:pt x="3906" y="9687"/>
                  <a:pt x="3875" y="9687"/>
                </a:cubicBezTo>
                <a:cubicBezTo>
                  <a:pt x="3875" y="9687"/>
                  <a:pt x="3844" y="9687"/>
                  <a:pt x="3844" y="9718"/>
                </a:cubicBezTo>
                <a:cubicBezTo>
                  <a:pt x="3844" y="9718"/>
                  <a:pt x="3844" y="9718"/>
                  <a:pt x="3844" y="9718"/>
                </a:cubicBezTo>
                <a:cubicBezTo>
                  <a:pt x="3813" y="9750"/>
                  <a:pt x="3813" y="9781"/>
                  <a:pt x="3844" y="9781"/>
                </a:cubicBezTo>
                <a:cubicBezTo>
                  <a:pt x="3875" y="9812"/>
                  <a:pt x="3906" y="9812"/>
                  <a:pt x="3969" y="9843"/>
                </a:cubicBezTo>
                <a:cubicBezTo>
                  <a:pt x="4000" y="9843"/>
                  <a:pt x="4031" y="9843"/>
                  <a:pt x="4031" y="9843"/>
                </a:cubicBezTo>
                <a:cubicBezTo>
                  <a:pt x="4063" y="9843"/>
                  <a:pt x="4094" y="9843"/>
                  <a:pt x="4094" y="9812"/>
                </a:cubicBezTo>
                <a:cubicBezTo>
                  <a:pt x="4125" y="9812"/>
                  <a:pt x="4156" y="9781"/>
                  <a:pt x="4156" y="9781"/>
                </a:cubicBezTo>
                <a:cubicBezTo>
                  <a:pt x="4156" y="9750"/>
                  <a:pt x="4156" y="9750"/>
                  <a:pt x="4188" y="9750"/>
                </a:cubicBezTo>
                <a:cubicBezTo>
                  <a:pt x="4188" y="9718"/>
                  <a:pt x="4188" y="9718"/>
                  <a:pt x="4188" y="9718"/>
                </a:cubicBezTo>
                <a:cubicBezTo>
                  <a:pt x="4188" y="9718"/>
                  <a:pt x="4219" y="9687"/>
                  <a:pt x="4219" y="9687"/>
                </a:cubicBezTo>
                <a:cubicBezTo>
                  <a:pt x="4250" y="9687"/>
                  <a:pt x="4313" y="9687"/>
                  <a:pt x="4344" y="9687"/>
                </a:cubicBezTo>
                <a:cubicBezTo>
                  <a:pt x="4344" y="9718"/>
                  <a:pt x="4344" y="9718"/>
                  <a:pt x="4344" y="9718"/>
                </a:cubicBezTo>
                <a:cubicBezTo>
                  <a:pt x="4344" y="9718"/>
                  <a:pt x="4344" y="9718"/>
                  <a:pt x="4344" y="9718"/>
                </a:cubicBezTo>
                <a:cubicBezTo>
                  <a:pt x="4375" y="9718"/>
                  <a:pt x="4375" y="9750"/>
                  <a:pt x="4375" y="9750"/>
                </a:cubicBezTo>
                <a:cubicBezTo>
                  <a:pt x="4406" y="9750"/>
                  <a:pt x="4406" y="9750"/>
                  <a:pt x="4438" y="9750"/>
                </a:cubicBezTo>
                <a:cubicBezTo>
                  <a:pt x="4469" y="9718"/>
                  <a:pt x="4500" y="9687"/>
                  <a:pt x="4531" y="9687"/>
                </a:cubicBezTo>
                <a:cubicBezTo>
                  <a:pt x="4531" y="9656"/>
                  <a:pt x="4563" y="9656"/>
                  <a:pt x="4563" y="9656"/>
                </a:cubicBezTo>
                <a:cubicBezTo>
                  <a:pt x="4594" y="9656"/>
                  <a:pt x="4594" y="9656"/>
                  <a:pt x="4625" y="9687"/>
                </a:cubicBezTo>
                <a:cubicBezTo>
                  <a:pt x="4656" y="9687"/>
                  <a:pt x="4656" y="9687"/>
                  <a:pt x="4656" y="9687"/>
                </a:cubicBezTo>
                <a:cubicBezTo>
                  <a:pt x="4688" y="9718"/>
                  <a:pt x="4719" y="9718"/>
                  <a:pt x="4750" y="9718"/>
                </a:cubicBezTo>
                <a:cubicBezTo>
                  <a:pt x="4750" y="9718"/>
                  <a:pt x="4750" y="9718"/>
                  <a:pt x="4781" y="9718"/>
                </a:cubicBezTo>
                <a:close/>
                <a:moveTo>
                  <a:pt x="17469" y="843"/>
                </a:moveTo>
                <a:cubicBezTo>
                  <a:pt x="17469" y="843"/>
                  <a:pt x="17437" y="875"/>
                  <a:pt x="17437" y="875"/>
                </a:cubicBezTo>
                <a:cubicBezTo>
                  <a:pt x="17437" y="875"/>
                  <a:pt x="17406" y="875"/>
                  <a:pt x="17406" y="875"/>
                </a:cubicBezTo>
                <a:cubicBezTo>
                  <a:pt x="17406" y="875"/>
                  <a:pt x="17406" y="875"/>
                  <a:pt x="17406" y="906"/>
                </a:cubicBezTo>
                <a:cubicBezTo>
                  <a:pt x="17406" y="906"/>
                  <a:pt x="17437" y="906"/>
                  <a:pt x="17469" y="906"/>
                </a:cubicBezTo>
                <a:cubicBezTo>
                  <a:pt x="17469" y="906"/>
                  <a:pt x="17469" y="906"/>
                  <a:pt x="17500" y="906"/>
                </a:cubicBezTo>
                <a:cubicBezTo>
                  <a:pt x="17500" y="906"/>
                  <a:pt x="17531" y="906"/>
                  <a:pt x="17531" y="906"/>
                </a:cubicBezTo>
                <a:cubicBezTo>
                  <a:pt x="17531" y="906"/>
                  <a:pt x="17531" y="875"/>
                  <a:pt x="17531" y="875"/>
                </a:cubicBezTo>
                <a:cubicBezTo>
                  <a:pt x="17531" y="875"/>
                  <a:pt x="17531" y="843"/>
                  <a:pt x="17500" y="843"/>
                </a:cubicBezTo>
                <a:cubicBezTo>
                  <a:pt x="17500" y="843"/>
                  <a:pt x="17500" y="843"/>
                  <a:pt x="17469" y="843"/>
                </a:cubicBezTo>
                <a:close/>
                <a:moveTo>
                  <a:pt x="29812" y="7093"/>
                </a:moveTo>
                <a:cubicBezTo>
                  <a:pt x="29875" y="7062"/>
                  <a:pt x="29937" y="7031"/>
                  <a:pt x="30000" y="7000"/>
                </a:cubicBezTo>
                <a:cubicBezTo>
                  <a:pt x="30000" y="7000"/>
                  <a:pt x="30031" y="7000"/>
                  <a:pt x="30031" y="6968"/>
                </a:cubicBezTo>
                <a:cubicBezTo>
                  <a:pt x="30062" y="6968"/>
                  <a:pt x="30125" y="6968"/>
                  <a:pt x="30187" y="7000"/>
                </a:cubicBezTo>
                <a:cubicBezTo>
                  <a:pt x="30125" y="6968"/>
                  <a:pt x="30094" y="6906"/>
                  <a:pt x="30031" y="6906"/>
                </a:cubicBezTo>
                <a:cubicBezTo>
                  <a:pt x="30000" y="6875"/>
                  <a:pt x="30000" y="6875"/>
                  <a:pt x="29969" y="6875"/>
                </a:cubicBezTo>
                <a:cubicBezTo>
                  <a:pt x="29937" y="6875"/>
                  <a:pt x="29937" y="6875"/>
                  <a:pt x="29906" y="6875"/>
                </a:cubicBezTo>
                <a:cubicBezTo>
                  <a:pt x="29875" y="6906"/>
                  <a:pt x="29844" y="6906"/>
                  <a:pt x="29844" y="6937"/>
                </a:cubicBezTo>
                <a:cubicBezTo>
                  <a:pt x="29812" y="6968"/>
                  <a:pt x="29812" y="7031"/>
                  <a:pt x="29781" y="7062"/>
                </a:cubicBezTo>
                <a:cubicBezTo>
                  <a:pt x="29781" y="7062"/>
                  <a:pt x="29781" y="7093"/>
                  <a:pt x="29750" y="7093"/>
                </a:cubicBezTo>
                <a:cubicBezTo>
                  <a:pt x="29750" y="7093"/>
                  <a:pt x="29750" y="7093"/>
                  <a:pt x="29750" y="7093"/>
                </a:cubicBezTo>
                <a:cubicBezTo>
                  <a:pt x="29750" y="7093"/>
                  <a:pt x="29750" y="7093"/>
                  <a:pt x="29750" y="7093"/>
                </a:cubicBezTo>
                <a:cubicBezTo>
                  <a:pt x="29781" y="7093"/>
                  <a:pt x="29812" y="7093"/>
                  <a:pt x="29812" y="7093"/>
                </a:cubicBezTo>
                <a:close/>
                <a:moveTo>
                  <a:pt x="28687" y="3156"/>
                </a:moveTo>
                <a:cubicBezTo>
                  <a:pt x="28719" y="3156"/>
                  <a:pt x="28750" y="3156"/>
                  <a:pt x="28781" y="3156"/>
                </a:cubicBezTo>
                <a:cubicBezTo>
                  <a:pt x="28844" y="3156"/>
                  <a:pt x="28875" y="3125"/>
                  <a:pt x="28906" y="3125"/>
                </a:cubicBezTo>
                <a:cubicBezTo>
                  <a:pt x="28969" y="3093"/>
                  <a:pt x="29031" y="3062"/>
                  <a:pt x="29125" y="3062"/>
                </a:cubicBezTo>
                <a:cubicBezTo>
                  <a:pt x="29062" y="3031"/>
                  <a:pt x="29031" y="3031"/>
                  <a:pt x="29000" y="3031"/>
                </a:cubicBezTo>
                <a:cubicBezTo>
                  <a:pt x="28969" y="3031"/>
                  <a:pt x="28969" y="3031"/>
                  <a:pt x="28969" y="3031"/>
                </a:cubicBezTo>
                <a:cubicBezTo>
                  <a:pt x="28937" y="3031"/>
                  <a:pt x="28906" y="3031"/>
                  <a:pt x="28906" y="3031"/>
                </a:cubicBezTo>
                <a:cubicBezTo>
                  <a:pt x="28875" y="3031"/>
                  <a:pt x="28844" y="3031"/>
                  <a:pt x="28812" y="3062"/>
                </a:cubicBezTo>
                <a:cubicBezTo>
                  <a:pt x="28781" y="3062"/>
                  <a:pt x="28750" y="3093"/>
                  <a:pt x="28719" y="3125"/>
                </a:cubicBezTo>
                <a:cubicBezTo>
                  <a:pt x="28687" y="3125"/>
                  <a:pt x="28687" y="3156"/>
                  <a:pt x="28687" y="3156"/>
                </a:cubicBezTo>
                <a:close/>
                <a:moveTo>
                  <a:pt x="5000" y="9343"/>
                </a:moveTo>
                <a:cubicBezTo>
                  <a:pt x="5000" y="9343"/>
                  <a:pt x="5000" y="9343"/>
                  <a:pt x="5000" y="9343"/>
                </a:cubicBezTo>
                <a:cubicBezTo>
                  <a:pt x="5000" y="9343"/>
                  <a:pt x="5000" y="9343"/>
                  <a:pt x="5000" y="9343"/>
                </a:cubicBezTo>
                <a:cubicBezTo>
                  <a:pt x="5000" y="9312"/>
                  <a:pt x="5000" y="9312"/>
                  <a:pt x="5000" y="9312"/>
                </a:cubicBezTo>
                <a:cubicBezTo>
                  <a:pt x="5000" y="9312"/>
                  <a:pt x="5000" y="9312"/>
                  <a:pt x="5000" y="9312"/>
                </a:cubicBezTo>
                <a:cubicBezTo>
                  <a:pt x="5000" y="9312"/>
                  <a:pt x="5000" y="9312"/>
                  <a:pt x="5000" y="9312"/>
                </a:cubicBezTo>
                <a:cubicBezTo>
                  <a:pt x="5000" y="9312"/>
                  <a:pt x="5000" y="9312"/>
                  <a:pt x="5000" y="9312"/>
                </a:cubicBezTo>
                <a:cubicBezTo>
                  <a:pt x="5000" y="9312"/>
                  <a:pt x="4969" y="9312"/>
                  <a:pt x="4969" y="9343"/>
                </a:cubicBezTo>
                <a:cubicBezTo>
                  <a:pt x="4969" y="9343"/>
                  <a:pt x="5000" y="9343"/>
                  <a:pt x="5000" y="9343"/>
                </a:cubicBezTo>
                <a:close/>
                <a:moveTo>
                  <a:pt x="29531" y="9750"/>
                </a:moveTo>
                <a:cubicBezTo>
                  <a:pt x="29500" y="9750"/>
                  <a:pt x="29500" y="9750"/>
                  <a:pt x="29500" y="9750"/>
                </a:cubicBezTo>
                <a:cubicBezTo>
                  <a:pt x="29406" y="9781"/>
                  <a:pt x="29312" y="9781"/>
                  <a:pt x="29281" y="9875"/>
                </a:cubicBezTo>
                <a:cubicBezTo>
                  <a:pt x="29344" y="9843"/>
                  <a:pt x="29406" y="9843"/>
                  <a:pt x="29469" y="9812"/>
                </a:cubicBezTo>
                <a:cubicBezTo>
                  <a:pt x="29500" y="9812"/>
                  <a:pt x="29500" y="9781"/>
                  <a:pt x="29531" y="9750"/>
                </a:cubicBezTo>
                <a:cubicBezTo>
                  <a:pt x="29531" y="9750"/>
                  <a:pt x="29531" y="9750"/>
                  <a:pt x="29531" y="9750"/>
                </a:cubicBezTo>
                <a:close/>
                <a:moveTo>
                  <a:pt x="29687" y="9531"/>
                </a:moveTo>
                <a:cubicBezTo>
                  <a:pt x="29687" y="9531"/>
                  <a:pt x="29687" y="9531"/>
                  <a:pt x="29687" y="9531"/>
                </a:cubicBezTo>
                <a:cubicBezTo>
                  <a:pt x="29687" y="9531"/>
                  <a:pt x="29687" y="9531"/>
                  <a:pt x="29687" y="9531"/>
                </a:cubicBezTo>
                <a:cubicBezTo>
                  <a:pt x="29656" y="9531"/>
                  <a:pt x="29656" y="9531"/>
                  <a:pt x="29656" y="9531"/>
                </a:cubicBezTo>
                <a:cubicBezTo>
                  <a:pt x="29625" y="9531"/>
                  <a:pt x="29625" y="9531"/>
                  <a:pt x="29625" y="9531"/>
                </a:cubicBezTo>
                <a:cubicBezTo>
                  <a:pt x="29594" y="9562"/>
                  <a:pt x="29594" y="9562"/>
                  <a:pt x="29625" y="9593"/>
                </a:cubicBezTo>
                <a:cubicBezTo>
                  <a:pt x="29625" y="9593"/>
                  <a:pt x="29625" y="9593"/>
                  <a:pt x="29625" y="9593"/>
                </a:cubicBezTo>
                <a:cubicBezTo>
                  <a:pt x="29625" y="9625"/>
                  <a:pt x="29625" y="9625"/>
                  <a:pt x="29687" y="9625"/>
                </a:cubicBezTo>
                <a:cubicBezTo>
                  <a:pt x="29687" y="9625"/>
                  <a:pt x="29687" y="9625"/>
                  <a:pt x="29687" y="9625"/>
                </a:cubicBezTo>
                <a:cubicBezTo>
                  <a:pt x="29687" y="9625"/>
                  <a:pt x="29687" y="9625"/>
                  <a:pt x="29687" y="9625"/>
                </a:cubicBezTo>
                <a:cubicBezTo>
                  <a:pt x="29719" y="9625"/>
                  <a:pt x="29750" y="9593"/>
                  <a:pt x="29750" y="9562"/>
                </a:cubicBezTo>
                <a:cubicBezTo>
                  <a:pt x="29750" y="9562"/>
                  <a:pt x="29750" y="9562"/>
                  <a:pt x="29750" y="9531"/>
                </a:cubicBezTo>
                <a:cubicBezTo>
                  <a:pt x="29719" y="9531"/>
                  <a:pt x="29719" y="9531"/>
                  <a:pt x="29687" y="9531"/>
                </a:cubicBezTo>
                <a:close/>
                <a:moveTo>
                  <a:pt x="29125" y="10093"/>
                </a:moveTo>
                <a:cubicBezTo>
                  <a:pt x="29094" y="10093"/>
                  <a:pt x="29062" y="10093"/>
                  <a:pt x="29031" y="10125"/>
                </a:cubicBezTo>
                <a:cubicBezTo>
                  <a:pt x="28969" y="10125"/>
                  <a:pt x="28937" y="10125"/>
                  <a:pt x="28844" y="10156"/>
                </a:cubicBezTo>
                <a:cubicBezTo>
                  <a:pt x="28875" y="10156"/>
                  <a:pt x="28906" y="10156"/>
                  <a:pt x="28906" y="10156"/>
                </a:cubicBezTo>
                <a:cubicBezTo>
                  <a:pt x="29000" y="10187"/>
                  <a:pt x="29062" y="10187"/>
                  <a:pt x="29125" y="10125"/>
                </a:cubicBezTo>
                <a:cubicBezTo>
                  <a:pt x="29125" y="10125"/>
                  <a:pt x="29125" y="10093"/>
                  <a:pt x="29125" y="10093"/>
                </a:cubicBezTo>
                <a:cubicBezTo>
                  <a:pt x="29125" y="10093"/>
                  <a:pt x="29125" y="10093"/>
                  <a:pt x="29125" y="10093"/>
                </a:cubicBezTo>
                <a:close/>
                <a:moveTo>
                  <a:pt x="30219" y="9250"/>
                </a:moveTo>
                <a:cubicBezTo>
                  <a:pt x="30187" y="9250"/>
                  <a:pt x="30156" y="9250"/>
                  <a:pt x="30125" y="9281"/>
                </a:cubicBezTo>
                <a:cubicBezTo>
                  <a:pt x="30156" y="9281"/>
                  <a:pt x="30187" y="9312"/>
                  <a:pt x="30219" y="9312"/>
                </a:cubicBezTo>
                <a:cubicBezTo>
                  <a:pt x="30250" y="9312"/>
                  <a:pt x="30281" y="9312"/>
                  <a:pt x="30281" y="9312"/>
                </a:cubicBezTo>
                <a:cubicBezTo>
                  <a:pt x="30312" y="9312"/>
                  <a:pt x="30344" y="9281"/>
                  <a:pt x="30375" y="9281"/>
                </a:cubicBezTo>
                <a:cubicBezTo>
                  <a:pt x="30344" y="9281"/>
                  <a:pt x="30344" y="9281"/>
                  <a:pt x="30344" y="9281"/>
                </a:cubicBezTo>
                <a:cubicBezTo>
                  <a:pt x="30281" y="9281"/>
                  <a:pt x="30250" y="9250"/>
                  <a:pt x="30219" y="9250"/>
                </a:cubicBezTo>
                <a:close/>
                <a:moveTo>
                  <a:pt x="31000" y="9250"/>
                </a:moveTo>
                <a:cubicBezTo>
                  <a:pt x="31000" y="9250"/>
                  <a:pt x="31000" y="9218"/>
                  <a:pt x="30969" y="9218"/>
                </a:cubicBezTo>
                <a:cubicBezTo>
                  <a:pt x="30969" y="9218"/>
                  <a:pt x="30969" y="9218"/>
                  <a:pt x="30937" y="9218"/>
                </a:cubicBezTo>
                <a:cubicBezTo>
                  <a:pt x="30937" y="9250"/>
                  <a:pt x="30937" y="9250"/>
                  <a:pt x="30906" y="9250"/>
                </a:cubicBezTo>
                <a:cubicBezTo>
                  <a:pt x="30875" y="9218"/>
                  <a:pt x="30844" y="9218"/>
                  <a:pt x="30781" y="9218"/>
                </a:cubicBezTo>
                <a:cubicBezTo>
                  <a:pt x="30750" y="9218"/>
                  <a:pt x="30719" y="9218"/>
                  <a:pt x="30656" y="9250"/>
                </a:cubicBezTo>
                <a:cubicBezTo>
                  <a:pt x="30656" y="9250"/>
                  <a:pt x="30656" y="9250"/>
                  <a:pt x="30625" y="9250"/>
                </a:cubicBezTo>
                <a:cubicBezTo>
                  <a:pt x="30625" y="9250"/>
                  <a:pt x="30594" y="9250"/>
                  <a:pt x="30594" y="9250"/>
                </a:cubicBezTo>
                <a:cubicBezTo>
                  <a:pt x="30594" y="9250"/>
                  <a:pt x="30562" y="9250"/>
                  <a:pt x="30562" y="9250"/>
                </a:cubicBezTo>
                <a:cubicBezTo>
                  <a:pt x="30562" y="9250"/>
                  <a:pt x="30531" y="9250"/>
                  <a:pt x="30531" y="9250"/>
                </a:cubicBezTo>
                <a:cubicBezTo>
                  <a:pt x="30500" y="9250"/>
                  <a:pt x="30500" y="9281"/>
                  <a:pt x="30469" y="9281"/>
                </a:cubicBezTo>
                <a:cubicBezTo>
                  <a:pt x="30500" y="9281"/>
                  <a:pt x="30500" y="9312"/>
                  <a:pt x="30531" y="9312"/>
                </a:cubicBezTo>
                <a:cubicBezTo>
                  <a:pt x="30531" y="9312"/>
                  <a:pt x="30531" y="9312"/>
                  <a:pt x="30562" y="9312"/>
                </a:cubicBezTo>
                <a:cubicBezTo>
                  <a:pt x="30562" y="9312"/>
                  <a:pt x="30594" y="9312"/>
                  <a:pt x="30594" y="9312"/>
                </a:cubicBezTo>
                <a:cubicBezTo>
                  <a:pt x="30625" y="9312"/>
                  <a:pt x="30625" y="9312"/>
                  <a:pt x="30625" y="9312"/>
                </a:cubicBezTo>
                <a:cubicBezTo>
                  <a:pt x="30750" y="9312"/>
                  <a:pt x="30844" y="9312"/>
                  <a:pt x="30937" y="9312"/>
                </a:cubicBezTo>
                <a:cubicBezTo>
                  <a:pt x="30969" y="9312"/>
                  <a:pt x="31000" y="9312"/>
                  <a:pt x="31000" y="9281"/>
                </a:cubicBezTo>
                <a:cubicBezTo>
                  <a:pt x="31031" y="9281"/>
                  <a:pt x="31031" y="9281"/>
                  <a:pt x="31031" y="9250"/>
                </a:cubicBezTo>
                <a:cubicBezTo>
                  <a:pt x="31031" y="9250"/>
                  <a:pt x="31031" y="9250"/>
                  <a:pt x="31000" y="9250"/>
                </a:cubicBezTo>
                <a:close/>
                <a:moveTo>
                  <a:pt x="10781" y="11906"/>
                </a:moveTo>
                <a:cubicBezTo>
                  <a:pt x="10781" y="11906"/>
                  <a:pt x="10781" y="11906"/>
                  <a:pt x="10812" y="11906"/>
                </a:cubicBezTo>
                <a:cubicBezTo>
                  <a:pt x="10812" y="11906"/>
                  <a:pt x="10812" y="11906"/>
                  <a:pt x="10812" y="11906"/>
                </a:cubicBezTo>
                <a:cubicBezTo>
                  <a:pt x="10812" y="11875"/>
                  <a:pt x="10812" y="11875"/>
                  <a:pt x="10781" y="11875"/>
                </a:cubicBezTo>
                <a:cubicBezTo>
                  <a:pt x="10781" y="11875"/>
                  <a:pt x="10781" y="11875"/>
                  <a:pt x="10781" y="11875"/>
                </a:cubicBezTo>
                <a:cubicBezTo>
                  <a:pt x="10781" y="11875"/>
                  <a:pt x="10750" y="11875"/>
                  <a:pt x="10750" y="11875"/>
                </a:cubicBezTo>
                <a:cubicBezTo>
                  <a:pt x="10750" y="11875"/>
                  <a:pt x="10750" y="11875"/>
                  <a:pt x="10750" y="11875"/>
                </a:cubicBezTo>
                <a:cubicBezTo>
                  <a:pt x="10750" y="11875"/>
                  <a:pt x="10750" y="11906"/>
                  <a:pt x="10750" y="11906"/>
                </a:cubicBezTo>
                <a:cubicBezTo>
                  <a:pt x="10750" y="11906"/>
                  <a:pt x="10781" y="11906"/>
                  <a:pt x="10781" y="11906"/>
                </a:cubicBezTo>
                <a:close/>
                <a:moveTo>
                  <a:pt x="28781" y="9750"/>
                </a:moveTo>
                <a:cubicBezTo>
                  <a:pt x="28750" y="9781"/>
                  <a:pt x="28750" y="9781"/>
                  <a:pt x="28719" y="9781"/>
                </a:cubicBezTo>
                <a:cubicBezTo>
                  <a:pt x="28687" y="9781"/>
                  <a:pt x="28687" y="9781"/>
                  <a:pt x="28687" y="9781"/>
                </a:cubicBezTo>
                <a:cubicBezTo>
                  <a:pt x="28625" y="9781"/>
                  <a:pt x="28625" y="9812"/>
                  <a:pt x="28625" y="9843"/>
                </a:cubicBezTo>
                <a:cubicBezTo>
                  <a:pt x="28625" y="9875"/>
                  <a:pt x="28625" y="9875"/>
                  <a:pt x="28625" y="9906"/>
                </a:cubicBezTo>
                <a:cubicBezTo>
                  <a:pt x="28656" y="9906"/>
                  <a:pt x="28656" y="9906"/>
                  <a:pt x="28656" y="9906"/>
                </a:cubicBezTo>
                <a:cubicBezTo>
                  <a:pt x="28656" y="9906"/>
                  <a:pt x="28656" y="9906"/>
                  <a:pt x="28656" y="9906"/>
                </a:cubicBezTo>
                <a:cubicBezTo>
                  <a:pt x="28656" y="9906"/>
                  <a:pt x="28656" y="9906"/>
                  <a:pt x="28656" y="9906"/>
                </a:cubicBezTo>
                <a:cubicBezTo>
                  <a:pt x="28656" y="9906"/>
                  <a:pt x="28687" y="9875"/>
                  <a:pt x="28719" y="9875"/>
                </a:cubicBezTo>
                <a:cubicBezTo>
                  <a:pt x="28750" y="9843"/>
                  <a:pt x="28812" y="9843"/>
                  <a:pt x="28812" y="9812"/>
                </a:cubicBezTo>
                <a:cubicBezTo>
                  <a:pt x="28812" y="9812"/>
                  <a:pt x="28812" y="9781"/>
                  <a:pt x="28812" y="9781"/>
                </a:cubicBezTo>
                <a:cubicBezTo>
                  <a:pt x="28812" y="9781"/>
                  <a:pt x="28781" y="9750"/>
                  <a:pt x="28781" y="9750"/>
                </a:cubicBezTo>
                <a:close/>
                <a:moveTo>
                  <a:pt x="28031" y="1531"/>
                </a:moveTo>
                <a:cubicBezTo>
                  <a:pt x="28031" y="1531"/>
                  <a:pt x="28031" y="1531"/>
                  <a:pt x="28031" y="1531"/>
                </a:cubicBezTo>
                <a:cubicBezTo>
                  <a:pt x="28031" y="1531"/>
                  <a:pt x="28031" y="1531"/>
                  <a:pt x="28031" y="1531"/>
                </a:cubicBezTo>
                <a:cubicBezTo>
                  <a:pt x="28062" y="1500"/>
                  <a:pt x="28094" y="1500"/>
                  <a:pt x="28125" y="1468"/>
                </a:cubicBezTo>
                <a:cubicBezTo>
                  <a:pt x="28125" y="1437"/>
                  <a:pt x="28125" y="1437"/>
                  <a:pt x="28156" y="1437"/>
                </a:cubicBezTo>
                <a:cubicBezTo>
                  <a:pt x="28187" y="1437"/>
                  <a:pt x="28187" y="1406"/>
                  <a:pt x="28219" y="1406"/>
                </a:cubicBezTo>
                <a:cubicBezTo>
                  <a:pt x="28219" y="1406"/>
                  <a:pt x="28187" y="1375"/>
                  <a:pt x="28156" y="1375"/>
                </a:cubicBezTo>
                <a:cubicBezTo>
                  <a:pt x="28125" y="1375"/>
                  <a:pt x="28125" y="1343"/>
                  <a:pt x="28094" y="1343"/>
                </a:cubicBezTo>
                <a:cubicBezTo>
                  <a:pt x="27969" y="1375"/>
                  <a:pt x="28000" y="1437"/>
                  <a:pt x="27969" y="1468"/>
                </a:cubicBezTo>
                <a:cubicBezTo>
                  <a:pt x="27937" y="1500"/>
                  <a:pt x="27969" y="1531"/>
                  <a:pt x="28031" y="1531"/>
                </a:cubicBezTo>
                <a:close/>
                <a:moveTo>
                  <a:pt x="15906" y="11437"/>
                </a:moveTo>
                <a:cubicBezTo>
                  <a:pt x="15875" y="11437"/>
                  <a:pt x="15875" y="11406"/>
                  <a:pt x="15844" y="11406"/>
                </a:cubicBezTo>
                <a:cubicBezTo>
                  <a:pt x="15844" y="11406"/>
                  <a:pt x="15812" y="11406"/>
                  <a:pt x="15781" y="11406"/>
                </a:cubicBezTo>
                <a:cubicBezTo>
                  <a:pt x="15719" y="11468"/>
                  <a:pt x="15625" y="11500"/>
                  <a:pt x="15531" y="11531"/>
                </a:cubicBezTo>
                <a:cubicBezTo>
                  <a:pt x="15469" y="11562"/>
                  <a:pt x="15437" y="11593"/>
                  <a:pt x="15406" y="11656"/>
                </a:cubicBezTo>
                <a:cubicBezTo>
                  <a:pt x="15437" y="11625"/>
                  <a:pt x="15500" y="11625"/>
                  <a:pt x="15531" y="11625"/>
                </a:cubicBezTo>
                <a:cubicBezTo>
                  <a:pt x="15625" y="11593"/>
                  <a:pt x="15687" y="11562"/>
                  <a:pt x="15750" y="11531"/>
                </a:cubicBezTo>
                <a:cubicBezTo>
                  <a:pt x="15781" y="11500"/>
                  <a:pt x="15812" y="11500"/>
                  <a:pt x="15844" y="11468"/>
                </a:cubicBezTo>
                <a:cubicBezTo>
                  <a:pt x="15844" y="11468"/>
                  <a:pt x="15875" y="11468"/>
                  <a:pt x="15875" y="11468"/>
                </a:cubicBezTo>
                <a:cubicBezTo>
                  <a:pt x="15906" y="11468"/>
                  <a:pt x="15906" y="11468"/>
                  <a:pt x="15906" y="11437"/>
                </a:cubicBezTo>
                <a:cubicBezTo>
                  <a:pt x="15906" y="11437"/>
                  <a:pt x="15906" y="11437"/>
                  <a:pt x="15906" y="11437"/>
                </a:cubicBezTo>
                <a:close/>
              </a:path>
            </a:pathLst>
          </a:custGeom>
          <a:pattFill prst="smConfetti">
            <a:fgClr>
              <a:schemeClr val="bg1"/>
            </a:fgClr>
            <a:bgClr>
              <a:schemeClr val="bg1">
                <a:lumMod val="75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ru-RU" sz="400" b="1">
                <a:solidFill>
                  <a:schemeClr val="lt1"/>
                </a:solidFill>
              </a:defRPr>
            </a:lvl1pPr>
          </a:lstStyle>
          <a:p>
            <a:pPr lvl="0" algn="ctr"/>
            <a:endParaRPr lang="ru-RU"/>
          </a:p>
        </p:txBody>
      </p:sp>
      <p:sp>
        <p:nvSpPr>
          <p:cNvPr id="6" name="Заголовок 1">
            <a:extLst>
              <a:ext uri="{FF2B5EF4-FFF2-40B4-BE49-F238E27FC236}">
                <a16:creationId xmlns:a16="http://schemas.microsoft.com/office/drawing/2014/main" id="{176A6A7D-DED5-D343-890E-C8598E5D4A2D}"/>
              </a:ext>
            </a:extLst>
          </p:cNvPr>
          <p:cNvSpPr>
            <a:spLocks noGrp="1"/>
          </p:cNvSpPr>
          <p:nvPr>
            <p:ph type="title" hasCustomPrompt="1"/>
          </p:nvPr>
        </p:nvSpPr>
        <p:spPr>
          <a:xfrm>
            <a:off x="800856" y="4544995"/>
            <a:ext cx="4359101" cy="1583993"/>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7" name="Текст 3">
            <a:extLst>
              <a:ext uri="{FF2B5EF4-FFF2-40B4-BE49-F238E27FC236}">
                <a16:creationId xmlns:a16="http://schemas.microsoft.com/office/drawing/2014/main" id="{CD104851-9ECD-C349-9A03-2125E772C5AF}"/>
              </a:ext>
            </a:extLst>
          </p:cNvPr>
          <p:cNvSpPr>
            <a:spLocks noGrp="1"/>
          </p:cNvSpPr>
          <p:nvPr>
            <p:ph type="body" sz="quarter" idx="14" hasCustomPrompt="1"/>
          </p:nvPr>
        </p:nvSpPr>
        <p:spPr>
          <a:xfrm>
            <a:off x="5916003" y="4544995"/>
            <a:ext cx="5507895" cy="1583993"/>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8" name="Freeform 19">
            <a:extLst>
              <a:ext uri="{FF2B5EF4-FFF2-40B4-BE49-F238E27FC236}">
                <a16:creationId xmlns:a16="http://schemas.microsoft.com/office/drawing/2014/main" id="{22D15172-A400-DE45-A274-27F20F03FE73}"/>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grpSp>
        <p:nvGrpSpPr>
          <p:cNvPr id="9" name="Group 8">
            <a:extLst>
              <a:ext uri="{FF2B5EF4-FFF2-40B4-BE49-F238E27FC236}">
                <a16:creationId xmlns:a16="http://schemas.microsoft.com/office/drawing/2014/main" id="{6F84611A-7804-F740-B3C8-7CE9B6133C39}"/>
              </a:ext>
            </a:extLst>
          </p:cNvPr>
          <p:cNvGrpSpPr/>
          <p:nvPr userDrawn="1"/>
        </p:nvGrpSpPr>
        <p:grpSpPr>
          <a:xfrm>
            <a:off x="10542497" y="6562082"/>
            <a:ext cx="988377" cy="151143"/>
            <a:chOff x="931863" y="5418138"/>
            <a:chExt cx="2771774" cy="423862"/>
          </a:xfrm>
        </p:grpSpPr>
        <p:sp>
          <p:nvSpPr>
            <p:cNvPr id="10" name="Freeform 17">
              <a:extLst>
                <a:ext uri="{FF2B5EF4-FFF2-40B4-BE49-F238E27FC236}">
                  <a16:creationId xmlns:a16="http://schemas.microsoft.com/office/drawing/2014/main" id="{31DEAEAC-ABEF-8142-927F-3D8C76900B2E}"/>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8">
              <a:extLst>
                <a:ext uri="{FF2B5EF4-FFF2-40B4-BE49-F238E27FC236}">
                  <a16:creationId xmlns:a16="http://schemas.microsoft.com/office/drawing/2014/main" id="{D3FCAB3E-13A0-5347-AE28-F34EAE00DC83}"/>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9">
              <a:extLst>
                <a:ext uri="{FF2B5EF4-FFF2-40B4-BE49-F238E27FC236}">
                  <a16:creationId xmlns:a16="http://schemas.microsoft.com/office/drawing/2014/main" id="{41D2F6D3-D879-814D-9858-BF5264B164DA}"/>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0">
              <a:extLst>
                <a:ext uri="{FF2B5EF4-FFF2-40B4-BE49-F238E27FC236}">
                  <a16:creationId xmlns:a16="http://schemas.microsoft.com/office/drawing/2014/main" id="{B70ACECD-2944-CA42-BA60-A40AFE8E9100}"/>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1">
              <a:extLst>
                <a:ext uri="{FF2B5EF4-FFF2-40B4-BE49-F238E27FC236}">
                  <a16:creationId xmlns:a16="http://schemas.microsoft.com/office/drawing/2014/main" id="{B5F7FDAA-EB31-5543-A94B-081A970D6A81}"/>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2">
              <a:extLst>
                <a:ext uri="{FF2B5EF4-FFF2-40B4-BE49-F238E27FC236}">
                  <a16:creationId xmlns:a16="http://schemas.microsoft.com/office/drawing/2014/main" id="{E41D46C7-B43D-714F-8309-E72B1CD4E3D6}"/>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3">
              <a:extLst>
                <a:ext uri="{FF2B5EF4-FFF2-40B4-BE49-F238E27FC236}">
                  <a16:creationId xmlns:a16="http://schemas.microsoft.com/office/drawing/2014/main" id="{33E1E7C4-D9CD-5C4F-9766-2047338044DF}"/>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4">
              <a:extLst>
                <a:ext uri="{FF2B5EF4-FFF2-40B4-BE49-F238E27FC236}">
                  <a16:creationId xmlns:a16="http://schemas.microsoft.com/office/drawing/2014/main" id="{C1B7A3C9-F4C9-6847-9E5D-C2C1D168F768}"/>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5">
              <a:extLst>
                <a:ext uri="{FF2B5EF4-FFF2-40B4-BE49-F238E27FC236}">
                  <a16:creationId xmlns:a16="http://schemas.microsoft.com/office/drawing/2014/main" id="{11714BAD-D06A-AB42-9E37-C0A0B6EF876F}"/>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220083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125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55.xml><?xml version="1.0" encoding="utf-8"?>
<p:sldLayout xmlns:a="http://schemas.openxmlformats.org/drawingml/2006/main" xmlns:r="http://schemas.openxmlformats.org/officeDocument/2006/relationships" xmlns:p="http://schemas.openxmlformats.org/presentationml/2006/main" userDrawn="1">
  <p:cSld name="390_Пользовательский макет">
    <p:spTree>
      <p:nvGrpSpPr>
        <p:cNvPr id="1" name=""/>
        <p:cNvGrpSpPr/>
        <p:nvPr/>
      </p:nvGrpSpPr>
      <p:grpSpPr>
        <a:xfrm>
          <a:off x="0" y="0"/>
          <a:ext cx="0" cy="0"/>
          <a:chOff x="0" y="0"/>
          <a:chExt cx="0" cy="0"/>
        </a:xfrm>
      </p:grpSpPr>
      <p:sp>
        <p:nvSpPr>
          <p:cNvPr id="6" name="Заголовок 1">
            <a:extLst>
              <a:ext uri="{FF2B5EF4-FFF2-40B4-BE49-F238E27FC236}">
                <a16:creationId xmlns:a16="http://schemas.microsoft.com/office/drawing/2014/main" id="{624DE589-2CCA-1348-8D92-38DEB837F7F2}"/>
              </a:ext>
            </a:extLst>
          </p:cNvPr>
          <p:cNvSpPr>
            <a:spLocks noGrp="1"/>
          </p:cNvSpPr>
          <p:nvPr>
            <p:ph type="title" hasCustomPrompt="1"/>
          </p:nvPr>
        </p:nvSpPr>
        <p:spPr>
          <a:xfrm>
            <a:off x="800856" y="4544995"/>
            <a:ext cx="4359101" cy="1583993"/>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7" name="Текст 3">
            <a:extLst>
              <a:ext uri="{FF2B5EF4-FFF2-40B4-BE49-F238E27FC236}">
                <a16:creationId xmlns:a16="http://schemas.microsoft.com/office/drawing/2014/main" id="{AB360E5B-B6B6-E84D-B4D5-6CC2A2804A40}"/>
              </a:ext>
            </a:extLst>
          </p:cNvPr>
          <p:cNvSpPr>
            <a:spLocks noGrp="1"/>
          </p:cNvSpPr>
          <p:nvPr>
            <p:ph type="body" sz="quarter" idx="14" hasCustomPrompt="1"/>
          </p:nvPr>
        </p:nvSpPr>
        <p:spPr>
          <a:xfrm>
            <a:off x="5916003" y="4544995"/>
            <a:ext cx="5507895" cy="1583993"/>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5" name="Freeform 3455">
            <a:extLst>
              <a:ext uri="{FF2B5EF4-FFF2-40B4-BE49-F238E27FC236}">
                <a16:creationId xmlns:a16="http://schemas.microsoft.com/office/drawing/2014/main" id="{F899075E-6FF3-3846-A898-7A62666DF460}"/>
              </a:ext>
            </a:extLst>
          </p:cNvPr>
          <p:cNvSpPr>
            <a:spLocks noGrp="1" noEditPoints="1"/>
          </p:cNvSpPr>
          <p:nvPr>
            <p:ph type="pic" sz="quarter" idx="30"/>
          </p:nvPr>
        </p:nvSpPr>
        <p:spPr bwMode="auto">
          <a:xfrm>
            <a:off x="191716" y="441014"/>
            <a:ext cx="11807775" cy="3419984"/>
          </a:xfrm>
          <a:custGeom>
            <a:avLst/>
            <a:gdLst>
              <a:gd name="T0" fmla="*/ 150 w 1845"/>
              <a:gd name="T1" fmla="*/ 413 h 642"/>
              <a:gd name="T2" fmla="*/ 380 w 1845"/>
              <a:gd name="T3" fmla="*/ 368 h 642"/>
              <a:gd name="T4" fmla="*/ 292 w 1845"/>
              <a:gd name="T5" fmla="*/ 387 h 642"/>
              <a:gd name="T6" fmla="*/ 208 w 1845"/>
              <a:gd name="T7" fmla="*/ 410 h 642"/>
              <a:gd name="T8" fmla="*/ 406 w 1845"/>
              <a:gd name="T9" fmla="*/ 377 h 642"/>
              <a:gd name="T10" fmla="*/ 443 w 1845"/>
              <a:gd name="T11" fmla="*/ 440 h 642"/>
              <a:gd name="T12" fmla="*/ 348 w 1845"/>
              <a:gd name="T13" fmla="*/ 453 h 642"/>
              <a:gd name="T14" fmla="*/ 364 w 1845"/>
              <a:gd name="T15" fmla="*/ 484 h 642"/>
              <a:gd name="T16" fmla="*/ 373 w 1845"/>
              <a:gd name="T17" fmla="*/ 553 h 642"/>
              <a:gd name="T18" fmla="*/ 459 w 1845"/>
              <a:gd name="T19" fmla="*/ 609 h 642"/>
              <a:gd name="T20" fmla="*/ 514 w 1845"/>
              <a:gd name="T21" fmla="*/ 634 h 642"/>
              <a:gd name="T22" fmla="*/ 734 w 1845"/>
              <a:gd name="T23" fmla="*/ 616 h 642"/>
              <a:gd name="T24" fmla="*/ 918 w 1845"/>
              <a:gd name="T25" fmla="*/ 617 h 642"/>
              <a:gd name="T26" fmla="*/ 1011 w 1845"/>
              <a:gd name="T27" fmla="*/ 610 h 642"/>
              <a:gd name="T28" fmla="*/ 1068 w 1845"/>
              <a:gd name="T29" fmla="*/ 602 h 642"/>
              <a:gd name="T30" fmla="*/ 1161 w 1845"/>
              <a:gd name="T31" fmla="*/ 597 h 642"/>
              <a:gd name="T32" fmla="*/ 1343 w 1845"/>
              <a:gd name="T33" fmla="*/ 595 h 642"/>
              <a:gd name="T34" fmla="*/ 1450 w 1845"/>
              <a:gd name="T35" fmla="*/ 596 h 642"/>
              <a:gd name="T36" fmla="*/ 1550 w 1845"/>
              <a:gd name="T37" fmla="*/ 612 h 642"/>
              <a:gd name="T38" fmla="*/ 1590 w 1845"/>
              <a:gd name="T39" fmla="*/ 614 h 642"/>
              <a:gd name="T40" fmla="*/ 1696 w 1845"/>
              <a:gd name="T41" fmla="*/ 621 h 642"/>
              <a:gd name="T42" fmla="*/ 1822 w 1845"/>
              <a:gd name="T43" fmla="*/ 641 h 642"/>
              <a:gd name="T44" fmla="*/ 1763 w 1845"/>
              <a:gd name="T45" fmla="*/ 594 h 642"/>
              <a:gd name="T46" fmla="*/ 1554 w 1845"/>
              <a:gd name="T47" fmla="*/ 511 h 642"/>
              <a:gd name="T48" fmla="*/ 1567 w 1845"/>
              <a:gd name="T49" fmla="*/ 508 h 642"/>
              <a:gd name="T50" fmla="*/ 1531 w 1845"/>
              <a:gd name="T51" fmla="*/ 487 h 642"/>
              <a:gd name="T52" fmla="*/ 1367 w 1845"/>
              <a:gd name="T53" fmla="*/ 440 h 642"/>
              <a:gd name="T54" fmla="*/ 1460 w 1845"/>
              <a:gd name="T55" fmla="*/ 454 h 642"/>
              <a:gd name="T56" fmla="*/ 1522 w 1845"/>
              <a:gd name="T57" fmla="*/ 459 h 642"/>
              <a:gd name="T58" fmla="*/ 1576 w 1845"/>
              <a:gd name="T59" fmla="*/ 434 h 642"/>
              <a:gd name="T60" fmla="*/ 1536 w 1845"/>
              <a:gd name="T61" fmla="*/ 430 h 642"/>
              <a:gd name="T62" fmla="*/ 1560 w 1845"/>
              <a:gd name="T63" fmla="*/ 354 h 642"/>
              <a:gd name="T64" fmla="*/ 1559 w 1845"/>
              <a:gd name="T65" fmla="*/ 315 h 642"/>
              <a:gd name="T66" fmla="*/ 1645 w 1845"/>
              <a:gd name="T67" fmla="*/ 323 h 642"/>
              <a:gd name="T68" fmla="*/ 1692 w 1845"/>
              <a:gd name="T69" fmla="*/ 244 h 642"/>
              <a:gd name="T70" fmla="*/ 1723 w 1845"/>
              <a:gd name="T71" fmla="*/ 170 h 642"/>
              <a:gd name="T72" fmla="*/ 1621 w 1845"/>
              <a:gd name="T73" fmla="*/ 112 h 642"/>
              <a:gd name="T74" fmla="*/ 1595 w 1845"/>
              <a:gd name="T75" fmla="*/ 79 h 642"/>
              <a:gd name="T76" fmla="*/ 1653 w 1845"/>
              <a:gd name="T77" fmla="*/ 78 h 642"/>
              <a:gd name="T78" fmla="*/ 1120 w 1845"/>
              <a:gd name="T79" fmla="*/ 6 h 642"/>
              <a:gd name="T80" fmla="*/ 1021 w 1845"/>
              <a:gd name="T81" fmla="*/ 13 h 642"/>
              <a:gd name="T82" fmla="*/ 974 w 1845"/>
              <a:gd name="T83" fmla="*/ 32 h 642"/>
              <a:gd name="T84" fmla="*/ 488 w 1845"/>
              <a:gd name="T85" fmla="*/ 61 h 642"/>
              <a:gd name="T86" fmla="*/ 399 w 1845"/>
              <a:gd name="T87" fmla="*/ 176 h 642"/>
              <a:gd name="T88" fmla="*/ 67 w 1845"/>
              <a:gd name="T89" fmla="*/ 364 h 642"/>
              <a:gd name="T90" fmla="*/ 138 w 1845"/>
              <a:gd name="T91" fmla="*/ 439 h 642"/>
              <a:gd name="T92" fmla="*/ 1541 w 1845"/>
              <a:gd name="T93" fmla="*/ 514 h 642"/>
              <a:gd name="T94" fmla="*/ 1542 w 1845"/>
              <a:gd name="T95" fmla="*/ 434 h 642"/>
              <a:gd name="T96" fmla="*/ 1659 w 1845"/>
              <a:gd name="T97" fmla="*/ 285 h 642"/>
              <a:gd name="T98" fmla="*/ 1552 w 1845"/>
              <a:gd name="T99" fmla="*/ 309 h 642"/>
              <a:gd name="T100" fmla="*/ 1538 w 1845"/>
              <a:gd name="T101" fmla="*/ 286 h 642"/>
              <a:gd name="T102" fmla="*/ 1599 w 1845"/>
              <a:gd name="T103" fmla="*/ 274 h 642"/>
              <a:gd name="T104" fmla="*/ 1382 w 1845"/>
              <a:gd name="T105" fmla="*/ 178 h 642"/>
              <a:gd name="T106" fmla="*/ 1543 w 1845"/>
              <a:gd name="T107" fmla="*/ 216 h 642"/>
              <a:gd name="T108" fmla="*/ 1613 w 1845"/>
              <a:gd name="T109" fmla="*/ 242 h 642"/>
              <a:gd name="T110" fmla="*/ 1465 w 1845"/>
              <a:gd name="T111" fmla="*/ 228 h 642"/>
              <a:gd name="T112" fmla="*/ 1402 w 1845"/>
              <a:gd name="T113" fmla="*/ 191 h 642"/>
              <a:gd name="T114" fmla="*/ 709 w 1845"/>
              <a:gd name="T115" fmla="*/ 609 h 642"/>
              <a:gd name="T116" fmla="*/ 332 w 1845"/>
              <a:gd name="T117" fmla="*/ 272 h 642"/>
              <a:gd name="T118" fmla="*/ 410 w 1845"/>
              <a:gd name="T119" fmla="*/ 168 h 642"/>
              <a:gd name="T120" fmla="*/ 475 w 1845"/>
              <a:gd name="T121" fmla="*/ 144 h 642"/>
              <a:gd name="T122" fmla="*/ 271 w 1845"/>
              <a:gd name="T123" fmla="*/ 290 h 642"/>
              <a:gd name="T124" fmla="*/ 157 w 1845"/>
              <a:gd name="T125" fmla="*/ 335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45" h="642">
                <a:moveTo>
                  <a:pt x="138" y="440"/>
                </a:moveTo>
                <a:lnTo>
                  <a:pt x="135" y="437"/>
                </a:lnTo>
                <a:lnTo>
                  <a:pt x="133" y="436"/>
                </a:lnTo>
                <a:lnTo>
                  <a:pt x="141" y="433"/>
                </a:lnTo>
                <a:lnTo>
                  <a:pt x="149" y="433"/>
                </a:lnTo>
                <a:lnTo>
                  <a:pt x="150" y="435"/>
                </a:lnTo>
                <a:lnTo>
                  <a:pt x="154" y="437"/>
                </a:lnTo>
                <a:lnTo>
                  <a:pt x="163" y="435"/>
                </a:lnTo>
                <a:lnTo>
                  <a:pt x="172" y="431"/>
                </a:lnTo>
                <a:lnTo>
                  <a:pt x="182" y="428"/>
                </a:lnTo>
                <a:lnTo>
                  <a:pt x="192" y="425"/>
                </a:lnTo>
                <a:lnTo>
                  <a:pt x="188" y="422"/>
                </a:lnTo>
                <a:lnTo>
                  <a:pt x="183" y="423"/>
                </a:lnTo>
                <a:lnTo>
                  <a:pt x="179" y="425"/>
                </a:lnTo>
                <a:lnTo>
                  <a:pt x="174" y="426"/>
                </a:lnTo>
                <a:lnTo>
                  <a:pt x="163" y="425"/>
                </a:lnTo>
                <a:lnTo>
                  <a:pt x="151" y="422"/>
                </a:lnTo>
                <a:lnTo>
                  <a:pt x="147" y="422"/>
                </a:lnTo>
                <a:lnTo>
                  <a:pt x="141" y="422"/>
                </a:lnTo>
                <a:lnTo>
                  <a:pt x="135" y="423"/>
                </a:lnTo>
                <a:lnTo>
                  <a:pt x="130" y="426"/>
                </a:lnTo>
                <a:lnTo>
                  <a:pt x="124" y="428"/>
                </a:lnTo>
                <a:lnTo>
                  <a:pt x="118" y="430"/>
                </a:lnTo>
                <a:lnTo>
                  <a:pt x="113" y="431"/>
                </a:lnTo>
                <a:lnTo>
                  <a:pt x="107" y="433"/>
                </a:lnTo>
                <a:lnTo>
                  <a:pt x="112" y="428"/>
                </a:lnTo>
                <a:lnTo>
                  <a:pt x="117" y="423"/>
                </a:lnTo>
                <a:lnTo>
                  <a:pt x="122" y="421"/>
                </a:lnTo>
                <a:lnTo>
                  <a:pt x="125" y="420"/>
                </a:lnTo>
                <a:lnTo>
                  <a:pt x="129" y="420"/>
                </a:lnTo>
                <a:lnTo>
                  <a:pt x="133" y="420"/>
                </a:lnTo>
                <a:lnTo>
                  <a:pt x="139" y="420"/>
                </a:lnTo>
                <a:lnTo>
                  <a:pt x="142" y="419"/>
                </a:lnTo>
                <a:lnTo>
                  <a:pt x="147" y="417"/>
                </a:lnTo>
                <a:lnTo>
                  <a:pt x="150" y="413"/>
                </a:lnTo>
                <a:lnTo>
                  <a:pt x="158" y="411"/>
                </a:lnTo>
                <a:lnTo>
                  <a:pt x="166" y="411"/>
                </a:lnTo>
                <a:lnTo>
                  <a:pt x="179" y="408"/>
                </a:lnTo>
                <a:lnTo>
                  <a:pt x="190" y="404"/>
                </a:lnTo>
                <a:lnTo>
                  <a:pt x="203" y="400"/>
                </a:lnTo>
                <a:lnTo>
                  <a:pt x="214" y="396"/>
                </a:lnTo>
                <a:lnTo>
                  <a:pt x="226" y="393"/>
                </a:lnTo>
                <a:lnTo>
                  <a:pt x="238" y="390"/>
                </a:lnTo>
                <a:lnTo>
                  <a:pt x="249" y="388"/>
                </a:lnTo>
                <a:lnTo>
                  <a:pt x="261" y="385"/>
                </a:lnTo>
                <a:lnTo>
                  <a:pt x="269" y="384"/>
                </a:lnTo>
                <a:lnTo>
                  <a:pt x="275" y="381"/>
                </a:lnTo>
                <a:lnTo>
                  <a:pt x="275" y="379"/>
                </a:lnTo>
                <a:lnTo>
                  <a:pt x="274" y="376"/>
                </a:lnTo>
                <a:lnTo>
                  <a:pt x="275" y="375"/>
                </a:lnTo>
                <a:lnTo>
                  <a:pt x="277" y="373"/>
                </a:lnTo>
                <a:lnTo>
                  <a:pt x="279" y="372"/>
                </a:lnTo>
                <a:lnTo>
                  <a:pt x="281" y="372"/>
                </a:lnTo>
                <a:lnTo>
                  <a:pt x="282" y="376"/>
                </a:lnTo>
                <a:lnTo>
                  <a:pt x="285" y="378"/>
                </a:lnTo>
                <a:lnTo>
                  <a:pt x="288" y="380"/>
                </a:lnTo>
                <a:lnTo>
                  <a:pt x="292" y="379"/>
                </a:lnTo>
                <a:lnTo>
                  <a:pt x="303" y="378"/>
                </a:lnTo>
                <a:lnTo>
                  <a:pt x="312" y="375"/>
                </a:lnTo>
                <a:lnTo>
                  <a:pt x="323" y="372"/>
                </a:lnTo>
                <a:lnTo>
                  <a:pt x="333" y="371"/>
                </a:lnTo>
                <a:lnTo>
                  <a:pt x="345" y="369"/>
                </a:lnTo>
                <a:lnTo>
                  <a:pt x="355" y="367"/>
                </a:lnTo>
                <a:lnTo>
                  <a:pt x="364" y="363"/>
                </a:lnTo>
                <a:lnTo>
                  <a:pt x="374" y="361"/>
                </a:lnTo>
                <a:lnTo>
                  <a:pt x="382" y="359"/>
                </a:lnTo>
                <a:lnTo>
                  <a:pt x="392" y="359"/>
                </a:lnTo>
                <a:lnTo>
                  <a:pt x="388" y="362"/>
                </a:lnTo>
                <a:lnTo>
                  <a:pt x="385" y="365"/>
                </a:lnTo>
                <a:lnTo>
                  <a:pt x="380" y="368"/>
                </a:lnTo>
                <a:lnTo>
                  <a:pt x="374" y="370"/>
                </a:lnTo>
                <a:lnTo>
                  <a:pt x="365" y="371"/>
                </a:lnTo>
                <a:lnTo>
                  <a:pt x="356" y="372"/>
                </a:lnTo>
                <a:lnTo>
                  <a:pt x="354" y="373"/>
                </a:lnTo>
                <a:lnTo>
                  <a:pt x="354" y="376"/>
                </a:lnTo>
                <a:lnTo>
                  <a:pt x="354" y="378"/>
                </a:lnTo>
                <a:lnTo>
                  <a:pt x="354" y="381"/>
                </a:lnTo>
                <a:lnTo>
                  <a:pt x="353" y="382"/>
                </a:lnTo>
                <a:lnTo>
                  <a:pt x="352" y="384"/>
                </a:lnTo>
                <a:lnTo>
                  <a:pt x="349" y="384"/>
                </a:lnTo>
                <a:lnTo>
                  <a:pt x="348" y="384"/>
                </a:lnTo>
                <a:lnTo>
                  <a:pt x="346" y="381"/>
                </a:lnTo>
                <a:lnTo>
                  <a:pt x="346" y="379"/>
                </a:lnTo>
                <a:lnTo>
                  <a:pt x="347" y="377"/>
                </a:lnTo>
                <a:lnTo>
                  <a:pt x="347" y="375"/>
                </a:lnTo>
                <a:lnTo>
                  <a:pt x="343" y="375"/>
                </a:lnTo>
                <a:lnTo>
                  <a:pt x="339" y="376"/>
                </a:lnTo>
                <a:lnTo>
                  <a:pt x="335" y="377"/>
                </a:lnTo>
                <a:lnTo>
                  <a:pt x="331" y="379"/>
                </a:lnTo>
                <a:lnTo>
                  <a:pt x="327" y="380"/>
                </a:lnTo>
                <a:lnTo>
                  <a:pt x="323" y="381"/>
                </a:lnTo>
                <a:lnTo>
                  <a:pt x="319" y="380"/>
                </a:lnTo>
                <a:lnTo>
                  <a:pt x="315" y="380"/>
                </a:lnTo>
                <a:lnTo>
                  <a:pt x="311" y="382"/>
                </a:lnTo>
                <a:lnTo>
                  <a:pt x="306" y="387"/>
                </a:lnTo>
                <a:lnTo>
                  <a:pt x="304" y="389"/>
                </a:lnTo>
                <a:lnTo>
                  <a:pt x="302" y="390"/>
                </a:lnTo>
                <a:lnTo>
                  <a:pt x="299" y="390"/>
                </a:lnTo>
                <a:lnTo>
                  <a:pt x="297" y="390"/>
                </a:lnTo>
                <a:lnTo>
                  <a:pt x="297" y="389"/>
                </a:lnTo>
                <a:lnTo>
                  <a:pt x="298" y="388"/>
                </a:lnTo>
                <a:lnTo>
                  <a:pt x="298" y="387"/>
                </a:lnTo>
                <a:lnTo>
                  <a:pt x="298" y="386"/>
                </a:lnTo>
                <a:lnTo>
                  <a:pt x="295" y="386"/>
                </a:lnTo>
                <a:lnTo>
                  <a:pt x="292" y="387"/>
                </a:lnTo>
                <a:lnTo>
                  <a:pt x="289" y="388"/>
                </a:lnTo>
                <a:lnTo>
                  <a:pt x="287" y="388"/>
                </a:lnTo>
                <a:lnTo>
                  <a:pt x="286" y="389"/>
                </a:lnTo>
                <a:lnTo>
                  <a:pt x="283" y="390"/>
                </a:lnTo>
                <a:lnTo>
                  <a:pt x="283" y="392"/>
                </a:lnTo>
                <a:lnTo>
                  <a:pt x="283" y="393"/>
                </a:lnTo>
                <a:lnTo>
                  <a:pt x="283" y="394"/>
                </a:lnTo>
                <a:lnTo>
                  <a:pt x="283" y="395"/>
                </a:lnTo>
                <a:lnTo>
                  <a:pt x="282" y="395"/>
                </a:lnTo>
                <a:lnTo>
                  <a:pt x="280" y="396"/>
                </a:lnTo>
                <a:lnTo>
                  <a:pt x="278" y="396"/>
                </a:lnTo>
                <a:lnTo>
                  <a:pt x="277" y="397"/>
                </a:lnTo>
                <a:lnTo>
                  <a:pt x="275" y="398"/>
                </a:lnTo>
                <a:lnTo>
                  <a:pt x="274" y="400"/>
                </a:lnTo>
                <a:lnTo>
                  <a:pt x="277" y="398"/>
                </a:lnTo>
                <a:lnTo>
                  <a:pt x="278" y="396"/>
                </a:lnTo>
                <a:lnTo>
                  <a:pt x="278" y="394"/>
                </a:lnTo>
                <a:lnTo>
                  <a:pt x="279" y="392"/>
                </a:lnTo>
                <a:lnTo>
                  <a:pt x="275" y="390"/>
                </a:lnTo>
                <a:lnTo>
                  <a:pt x="271" y="392"/>
                </a:lnTo>
                <a:lnTo>
                  <a:pt x="262" y="393"/>
                </a:lnTo>
                <a:lnTo>
                  <a:pt x="254" y="396"/>
                </a:lnTo>
                <a:lnTo>
                  <a:pt x="255" y="400"/>
                </a:lnTo>
                <a:lnTo>
                  <a:pt x="256" y="403"/>
                </a:lnTo>
                <a:lnTo>
                  <a:pt x="252" y="405"/>
                </a:lnTo>
                <a:lnTo>
                  <a:pt x="247" y="406"/>
                </a:lnTo>
                <a:lnTo>
                  <a:pt x="234" y="409"/>
                </a:lnTo>
                <a:lnTo>
                  <a:pt x="222" y="413"/>
                </a:lnTo>
                <a:lnTo>
                  <a:pt x="220" y="414"/>
                </a:lnTo>
                <a:lnTo>
                  <a:pt x="216" y="414"/>
                </a:lnTo>
                <a:lnTo>
                  <a:pt x="213" y="413"/>
                </a:lnTo>
                <a:lnTo>
                  <a:pt x="211" y="411"/>
                </a:lnTo>
                <a:lnTo>
                  <a:pt x="211" y="410"/>
                </a:lnTo>
                <a:lnTo>
                  <a:pt x="209" y="410"/>
                </a:lnTo>
                <a:lnTo>
                  <a:pt x="208" y="410"/>
                </a:lnTo>
                <a:lnTo>
                  <a:pt x="207" y="412"/>
                </a:lnTo>
                <a:lnTo>
                  <a:pt x="205" y="415"/>
                </a:lnTo>
                <a:lnTo>
                  <a:pt x="206" y="419"/>
                </a:lnTo>
                <a:lnTo>
                  <a:pt x="209" y="420"/>
                </a:lnTo>
                <a:lnTo>
                  <a:pt x="214" y="419"/>
                </a:lnTo>
                <a:lnTo>
                  <a:pt x="221" y="418"/>
                </a:lnTo>
                <a:lnTo>
                  <a:pt x="225" y="417"/>
                </a:lnTo>
                <a:lnTo>
                  <a:pt x="238" y="413"/>
                </a:lnTo>
                <a:lnTo>
                  <a:pt x="250" y="410"/>
                </a:lnTo>
                <a:lnTo>
                  <a:pt x="261" y="409"/>
                </a:lnTo>
                <a:lnTo>
                  <a:pt x="270" y="409"/>
                </a:lnTo>
                <a:lnTo>
                  <a:pt x="280" y="405"/>
                </a:lnTo>
                <a:lnTo>
                  <a:pt x="289" y="402"/>
                </a:lnTo>
                <a:lnTo>
                  <a:pt x="292" y="398"/>
                </a:lnTo>
                <a:lnTo>
                  <a:pt x="296" y="396"/>
                </a:lnTo>
                <a:lnTo>
                  <a:pt x="298" y="397"/>
                </a:lnTo>
                <a:lnTo>
                  <a:pt x="302" y="398"/>
                </a:lnTo>
                <a:lnTo>
                  <a:pt x="304" y="398"/>
                </a:lnTo>
                <a:lnTo>
                  <a:pt x="305" y="398"/>
                </a:lnTo>
                <a:lnTo>
                  <a:pt x="318" y="395"/>
                </a:lnTo>
                <a:lnTo>
                  <a:pt x="330" y="393"/>
                </a:lnTo>
                <a:lnTo>
                  <a:pt x="343" y="390"/>
                </a:lnTo>
                <a:lnTo>
                  <a:pt x="355" y="388"/>
                </a:lnTo>
                <a:lnTo>
                  <a:pt x="368" y="386"/>
                </a:lnTo>
                <a:lnTo>
                  <a:pt x="380" y="384"/>
                </a:lnTo>
                <a:lnTo>
                  <a:pt x="386" y="382"/>
                </a:lnTo>
                <a:lnTo>
                  <a:pt x="392" y="380"/>
                </a:lnTo>
                <a:lnTo>
                  <a:pt x="396" y="379"/>
                </a:lnTo>
                <a:lnTo>
                  <a:pt x="398" y="377"/>
                </a:lnTo>
                <a:lnTo>
                  <a:pt x="399" y="376"/>
                </a:lnTo>
                <a:lnTo>
                  <a:pt x="401" y="375"/>
                </a:lnTo>
                <a:lnTo>
                  <a:pt x="402" y="375"/>
                </a:lnTo>
                <a:lnTo>
                  <a:pt x="403" y="376"/>
                </a:lnTo>
                <a:lnTo>
                  <a:pt x="405" y="376"/>
                </a:lnTo>
                <a:lnTo>
                  <a:pt x="406" y="377"/>
                </a:lnTo>
                <a:lnTo>
                  <a:pt x="407" y="380"/>
                </a:lnTo>
                <a:lnTo>
                  <a:pt x="410" y="380"/>
                </a:lnTo>
                <a:lnTo>
                  <a:pt x="413" y="380"/>
                </a:lnTo>
                <a:lnTo>
                  <a:pt x="417" y="381"/>
                </a:lnTo>
                <a:lnTo>
                  <a:pt x="418" y="384"/>
                </a:lnTo>
                <a:lnTo>
                  <a:pt x="417" y="385"/>
                </a:lnTo>
                <a:lnTo>
                  <a:pt x="414" y="386"/>
                </a:lnTo>
                <a:lnTo>
                  <a:pt x="413" y="387"/>
                </a:lnTo>
                <a:lnTo>
                  <a:pt x="413" y="389"/>
                </a:lnTo>
                <a:lnTo>
                  <a:pt x="414" y="389"/>
                </a:lnTo>
                <a:lnTo>
                  <a:pt x="417" y="389"/>
                </a:lnTo>
                <a:lnTo>
                  <a:pt x="418" y="389"/>
                </a:lnTo>
                <a:lnTo>
                  <a:pt x="422" y="389"/>
                </a:lnTo>
                <a:lnTo>
                  <a:pt x="426" y="390"/>
                </a:lnTo>
                <a:lnTo>
                  <a:pt x="430" y="392"/>
                </a:lnTo>
                <a:lnTo>
                  <a:pt x="432" y="394"/>
                </a:lnTo>
                <a:lnTo>
                  <a:pt x="435" y="398"/>
                </a:lnTo>
                <a:lnTo>
                  <a:pt x="437" y="402"/>
                </a:lnTo>
                <a:lnTo>
                  <a:pt x="440" y="406"/>
                </a:lnTo>
                <a:lnTo>
                  <a:pt x="446" y="410"/>
                </a:lnTo>
                <a:lnTo>
                  <a:pt x="444" y="411"/>
                </a:lnTo>
                <a:lnTo>
                  <a:pt x="443" y="412"/>
                </a:lnTo>
                <a:lnTo>
                  <a:pt x="442" y="412"/>
                </a:lnTo>
                <a:lnTo>
                  <a:pt x="443" y="414"/>
                </a:lnTo>
                <a:lnTo>
                  <a:pt x="448" y="417"/>
                </a:lnTo>
                <a:lnTo>
                  <a:pt x="453" y="419"/>
                </a:lnTo>
                <a:lnTo>
                  <a:pt x="450" y="420"/>
                </a:lnTo>
                <a:lnTo>
                  <a:pt x="447" y="420"/>
                </a:lnTo>
                <a:lnTo>
                  <a:pt x="446" y="421"/>
                </a:lnTo>
                <a:lnTo>
                  <a:pt x="447" y="422"/>
                </a:lnTo>
                <a:lnTo>
                  <a:pt x="450" y="427"/>
                </a:lnTo>
                <a:lnTo>
                  <a:pt x="450" y="433"/>
                </a:lnTo>
                <a:lnTo>
                  <a:pt x="448" y="436"/>
                </a:lnTo>
                <a:lnTo>
                  <a:pt x="446" y="438"/>
                </a:lnTo>
                <a:lnTo>
                  <a:pt x="443" y="440"/>
                </a:lnTo>
                <a:lnTo>
                  <a:pt x="438" y="440"/>
                </a:lnTo>
                <a:lnTo>
                  <a:pt x="430" y="440"/>
                </a:lnTo>
                <a:lnTo>
                  <a:pt x="423" y="442"/>
                </a:lnTo>
                <a:lnTo>
                  <a:pt x="414" y="444"/>
                </a:lnTo>
                <a:lnTo>
                  <a:pt x="405" y="445"/>
                </a:lnTo>
                <a:lnTo>
                  <a:pt x="402" y="445"/>
                </a:lnTo>
                <a:lnTo>
                  <a:pt x="398" y="444"/>
                </a:lnTo>
                <a:lnTo>
                  <a:pt x="396" y="444"/>
                </a:lnTo>
                <a:lnTo>
                  <a:pt x="395" y="443"/>
                </a:lnTo>
                <a:lnTo>
                  <a:pt x="395" y="442"/>
                </a:lnTo>
                <a:lnTo>
                  <a:pt x="396" y="439"/>
                </a:lnTo>
                <a:lnTo>
                  <a:pt x="404" y="435"/>
                </a:lnTo>
                <a:lnTo>
                  <a:pt x="413" y="431"/>
                </a:lnTo>
                <a:lnTo>
                  <a:pt x="422" y="428"/>
                </a:lnTo>
                <a:lnTo>
                  <a:pt x="431" y="423"/>
                </a:lnTo>
                <a:lnTo>
                  <a:pt x="434" y="421"/>
                </a:lnTo>
                <a:lnTo>
                  <a:pt x="435" y="420"/>
                </a:lnTo>
                <a:lnTo>
                  <a:pt x="434" y="418"/>
                </a:lnTo>
                <a:lnTo>
                  <a:pt x="430" y="417"/>
                </a:lnTo>
                <a:lnTo>
                  <a:pt x="423" y="418"/>
                </a:lnTo>
                <a:lnTo>
                  <a:pt x="415" y="420"/>
                </a:lnTo>
                <a:lnTo>
                  <a:pt x="405" y="423"/>
                </a:lnTo>
                <a:lnTo>
                  <a:pt x="395" y="426"/>
                </a:lnTo>
                <a:lnTo>
                  <a:pt x="385" y="429"/>
                </a:lnTo>
                <a:lnTo>
                  <a:pt x="374" y="434"/>
                </a:lnTo>
                <a:lnTo>
                  <a:pt x="366" y="437"/>
                </a:lnTo>
                <a:lnTo>
                  <a:pt x="357" y="440"/>
                </a:lnTo>
                <a:lnTo>
                  <a:pt x="355" y="442"/>
                </a:lnTo>
                <a:lnTo>
                  <a:pt x="354" y="442"/>
                </a:lnTo>
                <a:lnTo>
                  <a:pt x="353" y="444"/>
                </a:lnTo>
                <a:lnTo>
                  <a:pt x="352" y="445"/>
                </a:lnTo>
                <a:lnTo>
                  <a:pt x="352" y="447"/>
                </a:lnTo>
                <a:lnTo>
                  <a:pt x="352" y="451"/>
                </a:lnTo>
                <a:lnTo>
                  <a:pt x="351" y="452"/>
                </a:lnTo>
                <a:lnTo>
                  <a:pt x="348" y="453"/>
                </a:lnTo>
                <a:lnTo>
                  <a:pt x="347" y="454"/>
                </a:lnTo>
                <a:lnTo>
                  <a:pt x="346" y="454"/>
                </a:lnTo>
                <a:lnTo>
                  <a:pt x="346" y="455"/>
                </a:lnTo>
                <a:lnTo>
                  <a:pt x="347" y="456"/>
                </a:lnTo>
                <a:lnTo>
                  <a:pt x="353" y="458"/>
                </a:lnTo>
                <a:lnTo>
                  <a:pt x="361" y="459"/>
                </a:lnTo>
                <a:lnTo>
                  <a:pt x="358" y="461"/>
                </a:lnTo>
                <a:lnTo>
                  <a:pt x="357" y="462"/>
                </a:lnTo>
                <a:lnTo>
                  <a:pt x="355" y="463"/>
                </a:lnTo>
                <a:lnTo>
                  <a:pt x="353" y="463"/>
                </a:lnTo>
                <a:lnTo>
                  <a:pt x="348" y="464"/>
                </a:lnTo>
                <a:lnTo>
                  <a:pt x="345" y="465"/>
                </a:lnTo>
                <a:lnTo>
                  <a:pt x="346" y="468"/>
                </a:lnTo>
                <a:lnTo>
                  <a:pt x="348" y="469"/>
                </a:lnTo>
                <a:lnTo>
                  <a:pt x="352" y="469"/>
                </a:lnTo>
                <a:lnTo>
                  <a:pt x="355" y="468"/>
                </a:lnTo>
                <a:lnTo>
                  <a:pt x="362" y="464"/>
                </a:lnTo>
                <a:lnTo>
                  <a:pt x="368" y="462"/>
                </a:lnTo>
                <a:lnTo>
                  <a:pt x="370" y="463"/>
                </a:lnTo>
                <a:lnTo>
                  <a:pt x="371" y="465"/>
                </a:lnTo>
                <a:lnTo>
                  <a:pt x="371" y="468"/>
                </a:lnTo>
                <a:lnTo>
                  <a:pt x="371" y="471"/>
                </a:lnTo>
                <a:lnTo>
                  <a:pt x="370" y="473"/>
                </a:lnTo>
                <a:lnTo>
                  <a:pt x="369" y="475"/>
                </a:lnTo>
                <a:lnTo>
                  <a:pt x="366" y="476"/>
                </a:lnTo>
                <a:lnTo>
                  <a:pt x="364" y="477"/>
                </a:lnTo>
                <a:lnTo>
                  <a:pt x="362" y="478"/>
                </a:lnTo>
                <a:lnTo>
                  <a:pt x="358" y="479"/>
                </a:lnTo>
                <a:lnTo>
                  <a:pt x="357" y="480"/>
                </a:lnTo>
                <a:lnTo>
                  <a:pt x="357" y="484"/>
                </a:lnTo>
                <a:lnTo>
                  <a:pt x="357" y="485"/>
                </a:lnTo>
                <a:lnTo>
                  <a:pt x="358" y="485"/>
                </a:lnTo>
                <a:lnTo>
                  <a:pt x="360" y="485"/>
                </a:lnTo>
                <a:lnTo>
                  <a:pt x="361" y="485"/>
                </a:lnTo>
                <a:lnTo>
                  <a:pt x="364" y="484"/>
                </a:lnTo>
                <a:lnTo>
                  <a:pt x="366" y="484"/>
                </a:lnTo>
                <a:lnTo>
                  <a:pt x="368" y="486"/>
                </a:lnTo>
                <a:lnTo>
                  <a:pt x="368" y="487"/>
                </a:lnTo>
                <a:lnTo>
                  <a:pt x="366" y="489"/>
                </a:lnTo>
                <a:lnTo>
                  <a:pt x="363" y="490"/>
                </a:lnTo>
                <a:lnTo>
                  <a:pt x="357" y="494"/>
                </a:lnTo>
                <a:lnTo>
                  <a:pt x="353" y="497"/>
                </a:lnTo>
                <a:lnTo>
                  <a:pt x="358" y="500"/>
                </a:lnTo>
                <a:lnTo>
                  <a:pt x="365" y="503"/>
                </a:lnTo>
                <a:lnTo>
                  <a:pt x="368" y="505"/>
                </a:lnTo>
                <a:lnTo>
                  <a:pt x="370" y="508"/>
                </a:lnTo>
                <a:lnTo>
                  <a:pt x="370" y="510"/>
                </a:lnTo>
                <a:lnTo>
                  <a:pt x="370" y="512"/>
                </a:lnTo>
                <a:lnTo>
                  <a:pt x="369" y="514"/>
                </a:lnTo>
                <a:lnTo>
                  <a:pt x="368" y="516"/>
                </a:lnTo>
                <a:lnTo>
                  <a:pt x="368" y="517"/>
                </a:lnTo>
                <a:lnTo>
                  <a:pt x="370" y="518"/>
                </a:lnTo>
                <a:lnTo>
                  <a:pt x="374" y="518"/>
                </a:lnTo>
                <a:lnTo>
                  <a:pt x="379" y="519"/>
                </a:lnTo>
                <a:lnTo>
                  <a:pt x="373" y="521"/>
                </a:lnTo>
                <a:lnTo>
                  <a:pt x="369" y="523"/>
                </a:lnTo>
                <a:lnTo>
                  <a:pt x="366" y="526"/>
                </a:lnTo>
                <a:lnTo>
                  <a:pt x="365" y="528"/>
                </a:lnTo>
                <a:lnTo>
                  <a:pt x="364" y="530"/>
                </a:lnTo>
                <a:lnTo>
                  <a:pt x="365" y="534"/>
                </a:lnTo>
                <a:lnTo>
                  <a:pt x="368" y="535"/>
                </a:lnTo>
                <a:lnTo>
                  <a:pt x="370" y="537"/>
                </a:lnTo>
                <a:lnTo>
                  <a:pt x="372" y="538"/>
                </a:lnTo>
                <a:lnTo>
                  <a:pt x="374" y="539"/>
                </a:lnTo>
                <a:lnTo>
                  <a:pt x="381" y="541"/>
                </a:lnTo>
                <a:lnTo>
                  <a:pt x="386" y="543"/>
                </a:lnTo>
                <a:lnTo>
                  <a:pt x="382" y="544"/>
                </a:lnTo>
                <a:lnTo>
                  <a:pt x="378" y="546"/>
                </a:lnTo>
                <a:lnTo>
                  <a:pt x="376" y="550"/>
                </a:lnTo>
                <a:lnTo>
                  <a:pt x="373" y="553"/>
                </a:lnTo>
                <a:lnTo>
                  <a:pt x="369" y="553"/>
                </a:lnTo>
                <a:lnTo>
                  <a:pt x="363" y="553"/>
                </a:lnTo>
                <a:lnTo>
                  <a:pt x="361" y="554"/>
                </a:lnTo>
                <a:lnTo>
                  <a:pt x="360" y="556"/>
                </a:lnTo>
                <a:lnTo>
                  <a:pt x="361" y="559"/>
                </a:lnTo>
                <a:lnTo>
                  <a:pt x="362" y="560"/>
                </a:lnTo>
                <a:lnTo>
                  <a:pt x="365" y="562"/>
                </a:lnTo>
                <a:lnTo>
                  <a:pt x="369" y="563"/>
                </a:lnTo>
                <a:lnTo>
                  <a:pt x="379" y="562"/>
                </a:lnTo>
                <a:lnTo>
                  <a:pt x="388" y="560"/>
                </a:lnTo>
                <a:lnTo>
                  <a:pt x="396" y="566"/>
                </a:lnTo>
                <a:lnTo>
                  <a:pt x="405" y="571"/>
                </a:lnTo>
                <a:lnTo>
                  <a:pt x="410" y="570"/>
                </a:lnTo>
                <a:lnTo>
                  <a:pt x="413" y="569"/>
                </a:lnTo>
                <a:lnTo>
                  <a:pt x="418" y="569"/>
                </a:lnTo>
                <a:lnTo>
                  <a:pt x="422" y="570"/>
                </a:lnTo>
                <a:lnTo>
                  <a:pt x="431" y="575"/>
                </a:lnTo>
                <a:lnTo>
                  <a:pt x="440" y="577"/>
                </a:lnTo>
                <a:lnTo>
                  <a:pt x="431" y="581"/>
                </a:lnTo>
                <a:lnTo>
                  <a:pt x="422" y="586"/>
                </a:lnTo>
                <a:lnTo>
                  <a:pt x="427" y="592"/>
                </a:lnTo>
                <a:lnTo>
                  <a:pt x="434" y="596"/>
                </a:lnTo>
                <a:lnTo>
                  <a:pt x="442" y="596"/>
                </a:lnTo>
                <a:lnTo>
                  <a:pt x="448" y="595"/>
                </a:lnTo>
                <a:lnTo>
                  <a:pt x="451" y="595"/>
                </a:lnTo>
                <a:lnTo>
                  <a:pt x="452" y="596"/>
                </a:lnTo>
                <a:lnTo>
                  <a:pt x="452" y="597"/>
                </a:lnTo>
                <a:lnTo>
                  <a:pt x="451" y="597"/>
                </a:lnTo>
                <a:lnTo>
                  <a:pt x="447" y="600"/>
                </a:lnTo>
                <a:lnTo>
                  <a:pt x="446" y="602"/>
                </a:lnTo>
                <a:lnTo>
                  <a:pt x="446" y="604"/>
                </a:lnTo>
                <a:lnTo>
                  <a:pt x="447" y="606"/>
                </a:lnTo>
                <a:lnTo>
                  <a:pt x="450" y="608"/>
                </a:lnTo>
                <a:lnTo>
                  <a:pt x="453" y="608"/>
                </a:lnTo>
                <a:lnTo>
                  <a:pt x="459" y="609"/>
                </a:lnTo>
                <a:lnTo>
                  <a:pt x="463" y="609"/>
                </a:lnTo>
                <a:lnTo>
                  <a:pt x="462" y="611"/>
                </a:lnTo>
                <a:lnTo>
                  <a:pt x="461" y="613"/>
                </a:lnTo>
                <a:lnTo>
                  <a:pt x="461" y="616"/>
                </a:lnTo>
                <a:lnTo>
                  <a:pt x="464" y="618"/>
                </a:lnTo>
                <a:lnTo>
                  <a:pt x="465" y="618"/>
                </a:lnTo>
                <a:lnTo>
                  <a:pt x="468" y="618"/>
                </a:lnTo>
                <a:lnTo>
                  <a:pt x="469" y="619"/>
                </a:lnTo>
                <a:lnTo>
                  <a:pt x="469" y="621"/>
                </a:lnTo>
                <a:lnTo>
                  <a:pt x="469" y="624"/>
                </a:lnTo>
                <a:lnTo>
                  <a:pt x="468" y="625"/>
                </a:lnTo>
                <a:lnTo>
                  <a:pt x="465" y="626"/>
                </a:lnTo>
                <a:lnTo>
                  <a:pt x="463" y="627"/>
                </a:lnTo>
                <a:lnTo>
                  <a:pt x="455" y="628"/>
                </a:lnTo>
                <a:lnTo>
                  <a:pt x="450" y="630"/>
                </a:lnTo>
                <a:lnTo>
                  <a:pt x="448" y="631"/>
                </a:lnTo>
                <a:lnTo>
                  <a:pt x="450" y="633"/>
                </a:lnTo>
                <a:lnTo>
                  <a:pt x="451" y="634"/>
                </a:lnTo>
                <a:lnTo>
                  <a:pt x="453" y="634"/>
                </a:lnTo>
                <a:lnTo>
                  <a:pt x="458" y="633"/>
                </a:lnTo>
                <a:lnTo>
                  <a:pt x="460" y="631"/>
                </a:lnTo>
                <a:lnTo>
                  <a:pt x="464" y="630"/>
                </a:lnTo>
                <a:lnTo>
                  <a:pt x="470" y="631"/>
                </a:lnTo>
                <a:lnTo>
                  <a:pt x="473" y="634"/>
                </a:lnTo>
                <a:lnTo>
                  <a:pt x="478" y="636"/>
                </a:lnTo>
                <a:lnTo>
                  <a:pt x="481" y="634"/>
                </a:lnTo>
                <a:lnTo>
                  <a:pt x="486" y="634"/>
                </a:lnTo>
                <a:lnTo>
                  <a:pt x="487" y="635"/>
                </a:lnTo>
                <a:lnTo>
                  <a:pt x="488" y="636"/>
                </a:lnTo>
                <a:lnTo>
                  <a:pt x="491" y="636"/>
                </a:lnTo>
                <a:lnTo>
                  <a:pt x="493" y="636"/>
                </a:lnTo>
                <a:lnTo>
                  <a:pt x="498" y="636"/>
                </a:lnTo>
                <a:lnTo>
                  <a:pt x="505" y="636"/>
                </a:lnTo>
                <a:lnTo>
                  <a:pt x="510" y="635"/>
                </a:lnTo>
                <a:lnTo>
                  <a:pt x="514" y="634"/>
                </a:lnTo>
                <a:lnTo>
                  <a:pt x="520" y="634"/>
                </a:lnTo>
                <a:lnTo>
                  <a:pt x="526" y="634"/>
                </a:lnTo>
                <a:lnTo>
                  <a:pt x="530" y="634"/>
                </a:lnTo>
                <a:lnTo>
                  <a:pt x="534" y="635"/>
                </a:lnTo>
                <a:lnTo>
                  <a:pt x="537" y="633"/>
                </a:lnTo>
                <a:lnTo>
                  <a:pt x="541" y="631"/>
                </a:lnTo>
                <a:lnTo>
                  <a:pt x="547" y="630"/>
                </a:lnTo>
                <a:lnTo>
                  <a:pt x="553" y="629"/>
                </a:lnTo>
                <a:lnTo>
                  <a:pt x="566" y="628"/>
                </a:lnTo>
                <a:lnTo>
                  <a:pt x="578" y="627"/>
                </a:lnTo>
                <a:lnTo>
                  <a:pt x="588" y="624"/>
                </a:lnTo>
                <a:lnTo>
                  <a:pt x="599" y="622"/>
                </a:lnTo>
                <a:lnTo>
                  <a:pt x="602" y="622"/>
                </a:lnTo>
                <a:lnTo>
                  <a:pt x="607" y="624"/>
                </a:lnTo>
                <a:lnTo>
                  <a:pt x="610" y="624"/>
                </a:lnTo>
                <a:lnTo>
                  <a:pt x="613" y="621"/>
                </a:lnTo>
                <a:lnTo>
                  <a:pt x="617" y="618"/>
                </a:lnTo>
                <a:lnTo>
                  <a:pt x="618" y="616"/>
                </a:lnTo>
                <a:lnTo>
                  <a:pt x="619" y="614"/>
                </a:lnTo>
                <a:lnTo>
                  <a:pt x="620" y="613"/>
                </a:lnTo>
                <a:lnTo>
                  <a:pt x="623" y="613"/>
                </a:lnTo>
                <a:lnTo>
                  <a:pt x="625" y="614"/>
                </a:lnTo>
                <a:lnTo>
                  <a:pt x="629" y="617"/>
                </a:lnTo>
                <a:lnTo>
                  <a:pt x="635" y="619"/>
                </a:lnTo>
                <a:lnTo>
                  <a:pt x="640" y="621"/>
                </a:lnTo>
                <a:lnTo>
                  <a:pt x="645" y="621"/>
                </a:lnTo>
                <a:lnTo>
                  <a:pt x="658" y="621"/>
                </a:lnTo>
                <a:lnTo>
                  <a:pt x="670" y="620"/>
                </a:lnTo>
                <a:lnTo>
                  <a:pt x="683" y="619"/>
                </a:lnTo>
                <a:lnTo>
                  <a:pt x="695" y="618"/>
                </a:lnTo>
                <a:lnTo>
                  <a:pt x="702" y="618"/>
                </a:lnTo>
                <a:lnTo>
                  <a:pt x="709" y="617"/>
                </a:lnTo>
                <a:lnTo>
                  <a:pt x="714" y="616"/>
                </a:lnTo>
                <a:lnTo>
                  <a:pt x="719" y="614"/>
                </a:lnTo>
                <a:lnTo>
                  <a:pt x="734" y="616"/>
                </a:lnTo>
                <a:lnTo>
                  <a:pt x="748" y="616"/>
                </a:lnTo>
                <a:lnTo>
                  <a:pt x="751" y="616"/>
                </a:lnTo>
                <a:lnTo>
                  <a:pt x="753" y="616"/>
                </a:lnTo>
                <a:lnTo>
                  <a:pt x="755" y="614"/>
                </a:lnTo>
                <a:lnTo>
                  <a:pt x="756" y="613"/>
                </a:lnTo>
                <a:lnTo>
                  <a:pt x="759" y="612"/>
                </a:lnTo>
                <a:lnTo>
                  <a:pt x="763" y="612"/>
                </a:lnTo>
                <a:lnTo>
                  <a:pt x="765" y="611"/>
                </a:lnTo>
                <a:lnTo>
                  <a:pt x="766" y="611"/>
                </a:lnTo>
                <a:lnTo>
                  <a:pt x="766" y="610"/>
                </a:lnTo>
                <a:lnTo>
                  <a:pt x="766" y="609"/>
                </a:lnTo>
                <a:lnTo>
                  <a:pt x="763" y="608"/>
                </a:lnTo>
                <a:lnTo>
                  <a:pt x="760" y="605"/>
                </a:lnTo>
                <a:lnTo>
                  <a:pt x="766" y="605"/>
                </a:lnTo>
                <a:lnTo>
                  <a:pt x="772" y="603"/>
                </a:lnTo>
                <a:lnTo>
                  <a:pt x="774" y="603"/>
                </a:lnTo>
                <a:lnTo>
                  <a:pt x="777" y="602"/>
                </a:lnTo>
                <a:lnTo>
                  <a:pt x="780" y="603"/>
                </a:lnTo>
                <a:lnTo>
                  <a:pt x="783" y="604"/>
                </a:lnTo>
                <a:lnTo>
                  <a:pt x="786" y="608"/>
                </a:lnTo>
                <a:lnTo>
                  <a:pt x="791" y="610"/>
                </a:lnTo>
                <a:lnTo>
                  <a:pt x="798" y="610"/>
                </a:lnTo>
                <a:lnTo>
                  <a:pt x="804" y="609"/>
                </a:lnTo>
                <a:lnTo>
                  <a:pt x="819" y="608"/>
                </a:lnTo>
                <a:lnTo>
                  <a:pt x="834" y="608"/>
                </a:lnTo>
                <a:lnTo>
                  <a:pt x="850" y="608"/>
                </a:lnTo>
                <a:lnTo>
                  <a:pt x="865" y="608"/>
                </a:lnTo>
                <a:lnTo>
                  <a:pt x="881" y="608"/>
                </a:lnTo>
                <a:lnTo>
                  <a:pt x="896" y="608"/>
                </a:lnTo>
                <a:lnTo>
                  <a:pt x="903" y="606"/>
                </a:lnTo>
                <a:lnTo>
                  <a:pt x="909" y="606"/>
                </a:lnTo>
                <a:lnTo>
                  <a:pt x="912" y="609"/>
                </a:lnTo>
                <a:lnTo>
                  <a:pt x="913" y="612"/>
                </a:lnTo>
                <a:lnTo>
                  <a:pt x="915" y="616"/>
                </a:lnTo>
                <a:lnTo>
                  <a:pt x="918" y="617"/>
                </a:lnTo>
                <a:lnTo>
                  <a:pt x="923" y="617"/>
                </a:lnTo>
                <a:lnTo>
                  <a:pt x="928" y="616"/>
                </a:lnTo>
                <a:lnTo>
                  <a:pt x="932" y="616"/>
                </a:lnTo>
                <a:lnTo>
                  <a:pt x="938" y="614"/>
                </a:lnTo>
                <a:lnTo>
                  <a:pt x="942" y="616"/>
                </a:lnTo>
                <a:lnTo>
                  <a:pt x="946" y="614"/>
                </a:lnTo>
                <a:lnTo>
                  <a:pt x="950" y="616"/>
                </a:lnTo>
                <a:lnTo>
                  <a:pt x="956" y="616"/>
                </a:lnTo>
                <a:lnTo>
                  <a:pt x="958" y="614"/>
                </a:lnTo>
                <a:lnTo>
                  <a:pt x="962" y="614"/>
                </a:lnTo>
                <a:lnTo>
                  <a:pt x="964" y="614"/>
                </a:lnTo>
                <a:lnTo>
                  <a:pt x="966" y="616"/>
                </a:lnTo>
                <a:lnTo>
                  <a:pt x="969" y="614"/>
                </a:lnTo>
                <a:lnTo>
                  <a:pt x="969" y="613"/>
                </a:lnTo>
                <a:lnTo>
                  <a:pt x="969" y="612"/>
                </a:lnTo>
                <a:lnTo>
                  <a:pt x="967" y="611"/>
                </a:lnTo>
                <a:lnTo>
                  <a:pt x="963" y="610"/>
                </a:lnTo>
                <a:lnTo>
                  <a:pt x="959" y="610"/>
                </a:lnTo>
                <a:lnTo>
                  <a:pt x="962" y="608"/>
                </a:lnTo>
                <a:lnTo>
                  <a:pt x="966" y="608"/>
                </a:lnTo>
                <a:lnTo>
                  <a:pt x="972" y="608"/>
                </a:lnTo>
                <a:lnTo>
                  <a:pt x="975" y="608"/>
                </a:lnTo>
                <a:lnTo>
                  <a:pt x="981" y="608"/>
                </a:lnTo>
                <a:lnTo>
                  <a:pt x="987" y="608"/>
                </a:lnTo>
                <a:lnTo>
                  <a:pt x="990" y="605"/>
                </a:lnTo>
                <a:lnTo>
                  <a:pt x="995" y="605"/>
                </a:lnTo>
                <a:lnTo>
                  <a:pt x="996" y="610"/>
                </a:lnTo>
                <a:lnTo>
                  <a:pt x="996" y="616"/>
                </a:lnTo>
                <a:lnTo>
                  <a:pt x="1000" y="617"/>
                </a:lnTo>
                <a:lnTo>
                  <a:pt x="1006" y="617"/>
                </a:lnTo>
                <a:lnTo>
                  <a:pt x="1012" y="616"/>
                </a:lnTo>
                <a:lnTo>
                  <a:pt x="1016" y="613"/>
                </a:lnTo>
                <a:lnTo>
                  <a:pt x="1014" y="612"/>
                </a:lnTo>
                <a:lnTo>
                  <a:pt x="1012" y="611"/>
                </a:lnTo>
                <a:lnTo>
                  <a:pt x="1011" y="610"/>
                </a:lnTo>
                <a:lnTo>
                  <a:pt x="1011" y="606"/>
                </a:lnTo>
                <a:lnTo>
                  <a:pt x="1012" y="605"/>
                </a:lnTo>
                <a:lnTo>
                  <a:pt x="1014" y="604"/>
                </a:lnTo>
                <a:lnTo>
                  <a:pt x="1016" y="604"/>
                </a:lnTo>
                <a:lnTo>
                  <a:pt x="1020" y="604"/>
                </a:lnTo>
                <a:lnTo>
                  <a:pt x="1024" y="605"/>
                </a:lnTo>
                <a:lnTo>
                  <a:pt x="1029" y="605"/>
                </a:lnTo>
                <a:lnTo>
                  <a:pt x="1032" y="602"/>
                </a:lnTo>
                <a:lnTo>
                  <a:pt x="1035" y="597"/>
                </a:lnTo>
                <a:lnTo>
                  <a:pt x="1038" y="595"/>
                </a:lnTo>
                <a:lnTo>
                  <a:pt x="1041" y="594"/>
                </a:lnTo>
                <a:lnTo>
                  <a:pt x="1046" y="593"/>
                </a:lnTo>
                <a:lnTo>
                  <a:pt x="1050" y="592"/>
                </a:lnTo>
                <a:lnTo>
                  <a:pt x="1054" y="594"/>
                </a:lnTo>
                <a:lnTo>
                  <a:pt x="1056" y="596"/>
                </a:lnTo>
                <a:lnTo>
                  <a:pt x="1055" y="600"/>
                </a:lnTo>
                <a:lnTo>
                  <a:pt x="1053" y="602"/>
                </a:lnTo>
                <a:lnTo>
                  <a:pt x="1053" y="604"/>
                </a:lnTo>
                <a:lnTo>
                  <a:pt x="1053" y="605"/>
                </a:lnTo>
                <a:lnTo>
                  <a:pt x="1055" y="606"/>
                </a:lnTo>
                <a:lnTo>
                  <a:pt x="1057" y="606"/>
                </a:lnTo>
                <a:lnTo>
                  <a:pt x="1062" y="606"/>
                </a:lnTo>
                <a:lnTo>
                  <a:pt x="1065" y="606"/>
                </a:lnTo>
                <a:lnTo>
                  <a:pt x="1074" y="606"/>
                </a:lnTo>
                <a:lnTo>
                  <a:pt x="1083" y="609"/>
                </a:lnTo>
                <a:lnTo>
                  <a:pt x="1089" y="610"/>
                </a:lnTo>
                <a:lnTo>
                  <a:pt x="1093" y="610"/>
                </a:lnTo>
                <a:lnTo>
                  <a:pt x="1097" y="609"/>
                </a:lnTo>
                <a:lnTo>
                  <a:pt x="1102" y="606"/>
                </a:lnTo>
                <a:lnTo>
                  <a:pt x="1093" y="604"/>
                </a:lnTo>
                <a:lnTo>
                  <a:pt x="1082" y="602"/>
                </a:lnTo>
                <a:lnTo>
                  <a:pt x="1078" y="603"/>
                </a:lnTo>
                <a:lnTo>
                  <a:pt x="1072" y="603"/>
                </a:lnTo>
                <a:lnTo>
                  <a:pt x="1070" y="603"/>
                </a:lnTo>
                <a:lnTo>
                  <a:pt x="1068" y="602"/>
                </a:lnTo>
                <a:lnTo>
                  <a:pt x="1065" y="601"/>
                </a:lnTo>
                <a:lnTo>
                  <a:pt x="1064" y="600"/>
                </a:lnTo>
                <a:lnTo>
                  <a:pt x="1062" y="597"/>
                </a:lnTo>
                <a:lnTo>
                  <a:pt x="1062" y="596"/>
                </a:lnTo>
                <a:lnTo>
                  <a:pt x="1063" y="595"/>
                </a:lnTo>
                <a:lnTo>
                  <a:pt x="1065" y="595"/>
                </a:lnTo>
                <a:lnTo>
                  <a:pt x="1069" y="594"/>
                </a:lnTo>
                <a:lnTo>
                  <a:pt x="1073" y="594"/>
                </a:lnTo>
                <a:lnTo>
                  <a:pt x="1077" y="594"/>
                </a:lnTo>
                <a:lnTo>
                  <a:pt x="1081" y="593"/>
                </a:lnTo>
                <a:lnTo>
                  <a:pt x="1086" y="592"/>
                </a:lnTo>
                <a:lnTo>
                  <a:pt x="1089" y="591"/>
                </a:lnTo>
                <a:lnTo>
                  <a:pt x="1095" y="594"/>
                </a:lnTo>
                <a:lnTo>
                  <a:pt x="1102" y="594"/>
                </a:lnTo>
                <a:lnTo>
                  <a:pt x="1106" y="589"/>
                </a:lnTo>
                <a:lnTo>
                  <a:pt x="1112" y="585"/>
                </a:lnTo>
                <a:lnTo>
                  <a:pt x="1116" y="585"/>
                </a:lnTo>
                <a:lnTo>
                  <a:pt x="1121" y="586"/>
                </a:lnTo>
                <a:lnTo>
                  <a:pt x="1124" y="587"/>
                </a:lnTo>
                <a:lnTo>
                  <a:pt x="1127" y="589"/>
                </a:lnTo>
                <a:lnTo>
                  <a:pt x="1131" y="589"/>
                </a:lnTo>
                <a:lnTo>
                  <a:pt x="1135" y="589"/>
                </a:lnTo>
                <a:lnTo>
                  <a:pt x="1140" y="589"/>
                </a:lnTo>
                <a:lnTo>
                  <a:pt x="1147" y="589"/>
                </a:lnTo>
                <a:lnTo>
                  <a:pt x="1149" y="588"/>
                </a:lnTo>
                <a:lnTo>
                  <a:pt x="1154" y="587"/>
                </a:lnTo>
                <a:lnTo>
                  <a:pt x="1155" y="587"/>
                </a:lnTo>
                <a:lnTo>
                  <a:pt x="1156" y="587"/>
                </a:lnTo>
                <a:lnTo>
                  <a:pt x="1159" y="587"/>
                </a:lnTo>
                <a:lnTo>
                  <a:pt x="1159" y="589"/>
                </a:lnTo>
                <a:lnTo>
                  <a:pt x="1160" y="592"/>
                </a:lnTo>
                <a:lnTo>
                  <a:pt x="1159" y="595"/>
                </a:lnTo>
                <a:lnTo>
                  <a:pt x="1159" y="596"/>
                </a:lnTo>
                <a:lnTo>
                  <a:pt x="1160" y="597"/>
                </a:lnTo>
                <a:lnTo>
                  <a:pt x="1161" y="597"/>
                </a:lnTo>
                <a:lnTo>
                  <a:pt x="1163" y="599"/>
                </a:lnTo>
                <a:lnTo>
                  <a:pt x="1175" y="600"/>
                </a:lnTo>
                <a:lnTo>
                  <a:pt x="1186" y="600"/>
                </a:lnTo>
                <a:lnTo>
                  <a:pt x="1194" y="599"/>
                </a:lnTo>
                <a:lnTo>
                  <a:pt x="1201" y="599"/>
                </a:lnTo>
                <a:lnTo>
                  <a:pt x="1205" y="600"/>
                </a:lnTo>
                <a:lnTo>
                  <a:pt x="1210" y="599"/>
                </a:lnTo>
                <a:lnTo>
                  <a:pt x="1212" y="597"/>
                </a:lnTo>
                <a:lnTo>
                  <a:pt x="1214" y="597"/>
                </a:lnTo>
                <a:lnTo>
                  <a:pt x="1216" y="599"/>
                </a:lnTo>
                <a:lnTo>
                  <a:pt x="1217" y="601"/>
                </a:lnTo>
                <a:lnTo>
                  <a:pt x="1221" y="603"/>
                </a:lnTo>
                <a:lnTo>
                  <a:pt x="1225" y="603"/>
                </a:lnTo>
                <a:lnTo>
                  <a:pt x="1229" y="602"/>
                </a:lnTo>
                <a:lnTo>
                  <a:pt x="1234" y="600"/>
                </a:lnTo>
                <a:lnTo>
                  <a:pt x="1235" y="597"/>
                </a:lnTo>
                <a:lnTo>
                  <a:pt x="1237" y="594"/>
                </a:lnTo>
                <a:lnTo>
                  <a:pt x="1239" y="593"/>
                </a:lnTo>
                <a:lnTo>
                  <a:pt x="1243" y="592"/>
                </a:lnTo>
                <a:lnTo>
                  <a:pt x="1253" y="592"/>
                </a:lnTo>
                <a:lnTo>
                  <a:pt x="1263" y="593"/>
                </a:lnTo>
                <a:lnTo>
                  <a:pt x="1276" y="594"/>
                </a:lnTo>
                <a:lnTo>
                  <a:pt x="1289" y="595"/>
                </a:lnTo>
                <a:lnTo>
                  <a:pt x="1303" y="596"/>
                </a:lnTo>
                <a:lnTo>
                  <a:pt x="1316" y="599"/>
                </a:lnTo>
                <a:lnTo>
                  <a:pt x="1329" y="600"/>
                </a:lnTo>
                <a:lnTo>
                  <a:pt x="1344" y="602"/>
                </a:lnTo>
                <a:lnTo>
                  <a:pt x="1358" y="603"/>
                </a:lnTo>
                <a:lnTo>
                  <a:pt x="1370" y="603"/>
                </a:lnTo>
                <a:lnTo>
                  <a:pt x="1369" y="600"/>
                </a:lnTo>
                <a:lnTo>
                  <a:pt x="1367" y="599"/>
                </a:lnTo>
                <a:lnTo>
                  <a:pt x="1363" y="599"/>
                </a:lnTo>
                <a:lnTo>
                  <a:pt x="1361" y="599"/>
                </a:lnTo>
                <a:lnTo>
                  <a:pt x="1352" y="596"/>
                </a:lnTo>
                <a:lnTo>
                  <a:pt x="1343" y="595"/>
                </a:lnTo>
                <a:lnTo>
                  <a:pt x="1335" y="595"/>
                </a:lnTo>
                <a:lnTo>
                  <a:pt x="1328" y="594"/>
                </a:lnTo>
                <a:lnTo>
                  <a:pt x="1327" y="593"/>
                </a:lnTo>
                <a:lnTo>
                  <a:pt x="1326" y="592"/>
                </a:lnTo>
                <a:lnTo>
                  <a:pt x="1326" y="591"/>
                </a:lnTo>
                <a:lnTo>
                  <a:pt x="1328" y="588"/>
                </a:lnTo>
                <a:lnTo>
                  <a:pt x="1334" y="588"/>
                </a:lnTo>
                <a:lnTo>
                  <a:pt x="1341" y="589"/>
                </a:lnTo>
                <a:lnTo>
                  <a:pt x="1348" y="591"/>
                </a:lnTo>
                <a:lnTo>
                  <a:pt x="1355" y="592"/>
                </a:lnTo>
                <a:lnTo>
                  <a:pt x="1362" y="594"/>
                </a:lnTo>
                <a:lnTo>
                  <a:pt x="1370" y="594"/>
                </a:lnTo>
                <a:lnTo>
                  <a:pt x="1371" y="592"/>
                </a:lnTo>
                <a:lnTo>
                  <a:pt x="1374" y="589"/>
                </a:lnTo>
                <a:lnTo>
                  <a:pt x="1377" y="588"/>
                </a:lnTo>
                <a:lnTo>
                  <a:pt x="1379" y="589"/>
                </a:lnTo>
                <a:lnTo>
                  <a:pt x="1385" y="588"/>
                </a:lnTo>
                <a:lnTo>
                  <a:pt x="1390" y="586"/>
                </a:lnTo>
                <a:lnTo>
                  <a:pt x="1393" y="584"/>
                </a:lnTo>
                <a:lnTo>
                  <a:pt x="1396" y="584"/>
                </a:lnTo>
                <a:lnTo>
                  <a:pt x="1401" y="584"/>
                </a:lnTo>
                <a:lnTo>
                  <a:pt x="1404" y="585"/>
                </a:lnTo>
                <a:lnTo>
                  <a:pt x="1414" y="586"/>
                </a:lnTo>
                <a:lnTo>
                  <a:pt x="1420" y="587"/>
                </a:lnTo>
                <a:lnTo>
                  <a:pt x="1427" y="587"/>
                </a:lnTo>
                <a:lnTo>
                  <a:pt x="1433" y="586"/>
                </a:lnTo>
                <a:lnTo>
                  <a:pt x="1440" y="587"/>
                </a:lnTo>
                <a:lnTo>
                  <a:pt x="1445" y="589"/>
                </a:lnTo>
                <a:lnTo>
                  <a:pt x="1453" y="591"/>
                </a:lnTo>
                <a:lnTo>
                  <a:pt x="1461" y="593"/>
                </a:lnTo>
                <a:lnTo>
                  <a:pt x="1468" y="595"/>
                </a:lnTo>
                <a:lnTo>
                  <a:pt x="1474" y="601"/>
                </a:lnTo>
                <a:lnTo>
                  <a:pt x="1465" y="599"/>
                </a:lnTo>
                <a:lnTo>
                  <a:pt x="1455" y="595"/>
                </a:lnTo>
                <a:lnTo>
                  <a:pt x="1450" y="596"/>
                </a:lnTo>
                <a:lnTo>
                  <a:pt x="1445" y="597"/>
                </a:lnTo>
                <a:lnTo>
                  <a:pt x="1439" y="596"/>
                </a:lnTo>
                <a:lnTo>
                  <a:pt x="1433" y="597"/>
                </a:lnTo>
                <a:lnTo>
                  <a:pt x="1440" y="601"/>
                </a:lnTo>
                <a:lnTo>
                  <a:pt x="1448" y="604"/>
                </a:lnTo>
                <a:lnTo>
                  <a:pt x="1457" y="605"/>
                </a:lnTo>
                <a:lnTo>
                  <a:pt x="1465" y="606"/>
                </a:lnTo>
                <a:lnTo>
                  <a:pt x="1469" y="606"/>
                </a:lnTo>
                <a:lnTo>
                  <a:pt x="1474" y="606"/>
                </a:lnTo>
                <a:lnTo>
                  <a:pt x="1478" y="606"/>
                </a:lnTo>
                <a:lnTo>
                  <a:pt x="1484" y="608"/>
                </a:lnTo>
                <a:lnTo>
                  <a:pt x="1488" y="609"/>
                </a:lnTo>
                <a:lnTo>
                  <a:pt x="1493" y="609"/>
                </a:lnTo>
                <a:lnTo>
                  <a:pt x="1499" y="609"/>
                </a:lnTo>
                <a:lnTo>
                  <a:pt x="1501" y="606"/>
                </a:lnTo>
                <a:lnTo>
                  <a:pt x="1501" y="609"/>
                </a:lnTo>
                <a:lnTo>
                  <a:pt x="1501" y="611"/>
                </a:lnTo>
                <a:lnTo>
                  <a:pt x="1502" y="611"/>
                </a:lnTo>
                <a:lnTo>
                  <a:pt x="1505" y="611"/>
                </a:lnTo>
                <a:lnTo>
                  <a:pt x="1507" y="609"/>
                </a:lnTo>
                <a:lnTo>
                  <a:pt x="1509" y="606"/>
                </a:lnTo>
                <a:lnTo>
                  <a:pt x="1513" y="608"/>
                </a:lnTo>
                <a:lnTo>
                  <a:pt x="1516" y="608"/>
                </a:lnTo>
                <a:lnTo>
                  <a:pt x="1521" y="608"/>
                </a:lnTo>
                <a:lnTo>
                  <a:pt x="1524" y="606"/>
                </a:lnTo>
                <a:lnTo>
                  <a:pt x="1528" y="609"/>
                </a:lnTo>
                <a:lnTo>
                  <a:pt x="1531" y="611"/>
                </a:lnTo>
                <a:lnTo>
                  <a:pt x="1533" y="614"/>
                </a:lnTo>
                <a:lnTo>
                  <a:pt x="1535" y="617"/>
                </a:lnTo>
                <a:lnTo>
                  <a:pt x="1539" y="619"/>
                </a:lnTo>
                <a:lnTo>
                  <a:pt x="1543" y="620"/>
                </a:lnTo>
                <a:lnTo>
                  <a:pt x="1544" y="617"/>
                </a:lnTo>
                <a:lnTo>
                  <a:pt x="1544" y="613"/>
                </a:lnTo>
                <a:lnTo>
                  <a:pt x="1546" y="612"/>
                </a:lnTo>
                <a:lnTo>
                  <a:pt x="1550" y="612"/>
                </a:lnTo>
                <a:lnTo>
                  <a:pt x="1554" y="612"/>
                </a:lnTo>
                <a:lnTo>
                  <a:pt x="1557" y="613"/>
                </a:lnTo>
                <a:lnTo>
                  <a:pt x="1560" y="616"/>
                </a:lnTo>
                <a:lnTo>
                  <a:pt x="1565" y="617"/>
                </a:lnTo>
                <a:lnTo>
                  <a:pt x="1569" y="618"/>
                </a:lnTo>
                <a:lnTo>
                  <a:pt x="1573" y="617"/>
                </a:lnTo>
                <a:lnTo>
                  <a:pt x="1575" y="616"/>
                </a:lnTo>
                <a:lnTo>
                  <a:pt x="1574" y="613"/>
                </a:lnTo>
                <a:lnTo>
                  <a:pt x="1573" y="612"/>
                </a:lnTo>
                <a:lnTo>
                  <a:pt x="1571" y="610"/>
                </a:lnTo>
                <a:lnTo>
                  <a:pt x="1565" y="606"/>
                </a:lnTo>
                <a:lnTo>
                  <a:pt x="1560" y="605"/>
                </a:lnTo>
                <a:lnTo>
                  <a:pt x="1555" y="604"/>
                </a:lnTo>
                <a:lnTo>
                  <a:pt x="1550" y="603"/>
                </a:lnTo>
                <a:lnTo>
                  <a:pt x="1544" y="601"/>
                </a:lnTo>
                <a:lnTo>
                  <a:pt x="1540" y="597"/>
                </a:lnTo>
                <a:lnTo>
                  <a:pt x="1551" y="599"/>
                </a:lnTo>
                <a:lnTo>
                  <a:pt x="1564" y="602"/>
                </a:lnTo>
                <a:lnTo>
                  <a:pt x="1569" y="603"/>
                </a:lnTo>
                <a:lnTo>
                  <a:pt x="1574" y="602"/>
                </a:lnTo>
                <a:lnTo>
                  <a:pt x="1577" y="600"/>
                </a:lnTo>
                <a:lnTo>
                  <a:pt x="1580" y="599"/>
                </a:lnTo>
                <a:lnTo>
                  <a:pt x="1581" y="602"/>
                </a:lnTo>
                <a:lnTo>
                  <a:pt x="1581" y="606"/>
                </a:lnTo>
                <a:lnTo>
                  <a:pt x="1584" y="608"/>
                </a:lnTo>
                <a:lnTo>
                  <a:pt x="1588" y="609"/>
                </a:lnTo>
                <a:lnTo>
                  <a:pt x="1592" y="610"/>
                </a:lnTo>
                <a:lnTo>
                  <a:pt x="1600" y="611"/>
                </a:lnTo>
                <a:lnTo>
                  <a:pt x="1604" y="612"/>
                </a:lnTo>
                <a:lnTo>
                  <a:pt x="1606" y="614"/>
                </a:lnTo>
                <a:lnTo>
                  <a:pt x="1607" y="616"/>
                </a:lnTo>
                <a:lnTo>
                  <a:pt x="1607" y="618"/>
                </a:lnTo>
                <a:lnTo>
                  <a:pt x="1601" y="618"/>
                </a:lnTo>
                <a:lnTo>
                  <a:pt x="1597" y="617"/>
                </a:lnTo>
                <a:lnTo>
                  <a:pt x="1590" y="614"/>
                </a:lnTo>
                <a:lnTo>
                  <a:pt x="1584" y="613"/>
                </a:lnTo>
                <a:lnTo>
                  <a:pt x="1582" y="613"/>
                </a:lnTo>
                <a:lnTo>
                  <a:pt x="1581" y="614"/>
                </a:lnTo>
                <a:lnTo>
                  <a:pt x="1580" y="616"/>
                </a:lnTo>
                <a:lnTo>
                  <a:pt x="1581" y="617"/>
                </a:lnTo>
                <a:lnTo>
                  <a:pt x="1585" y="618"/>
                </a:lnTo>
                <a:lnTo>
                  <a:pt x="1590" y="618"/>
                </a:lnTo>
                <a:lnTo>
                  <a:pt x="1599" y="621"/>
                </a:lnTo>
                <a:lnTo>
                  <a:pt x="1609" y="625"/>
                </a:lnTo>
                <a:lnTo>
                  <a:pt x="1618" y="626"/>
                </a:lnTo>
                <a:lnTo>
                  <a:pt x="1628" y="625"/>
                </a:lnTo>
                <a:lnTo>
                  <a:pt x="1623" y="624"/>
                </a:lnTo>
                <a:lnTo>
                  <a:pt x="1617" y="621"/>
                </a:lnTo>
                <a:lnTo>
                  <a:pt x="1615" y="620"/>
                </a:lnTo>
                <a:lnTo>
                  <a:pt x="1614" y="619"/>
                </a:lnTo>
                <a:lnTo>
                  <a:pt x="1614" y="617"/>
                </a:lnTo>
                <a:lnTo>
                  <a:pt x="1616" y="616"/>
                </a:lnTo>
                <a:lnTo>
                  <a:pt x="1622" y="614"/>
                </a:lnTo>
                <a:lnTo>
                  <a:pt x="1628" y="616"/>
                </a:lnTo>
                <a:lnTo>
                  <a:pt x="1631" y="616"/>
                </a:lnTo>
                <a:lnTo>
                  <a:pt x="1634" y="616"/>
                </a:lnTo>
                <a:lnTo>
                  <a:pt x="1635" y="613"/>
                </a:lnTo>
                <a:lnTo>
                  <a:pt x="1638" y="612"/>
                </a:lnTo>
                <a:lnTo>
                  <a:pt x="1641" y="614"/>
                </a:lnTo>
                <a:lnTo>
                  <a:pt x="1646" y="618"/>
                </a:lnTo>
                <a:lnTo>
                  <a:pt x="1651" y="619"/>
                </a:lnTo>
                <a:lnTo>
                  <a:pt x="1658" y="618"/>
                </a:lnTo>
                <a:lnTo>
                  <a:pt x="1665" y="619"/>
                </a:lnTo>
                <a:lnTo>
                  <a:pt x="1673" y="621"/>
                </a:lnTo>
                <a:lnTo>
                  <a:pt x="1681" y="624"/>
                </a:lnTo>
                <a:lnTo>
                  <a:pt x="1689" y="625"/>
                </a:lnTo>
                <a:lnTo>
                  <a:pt x="1692" y="625"/>
                </a:lnTo>
                <a:lnTo>
                  <a:pt x="1695" y="624"/>
                </a:lnTo>
                <a:lnTo>
                  <a:pt x="1696" y="622"/>
                </a:lnTo>
                <a:lnTo>
                  <a:pt x="1696" y="621"/>
                </a:lnTo>
                <a:lnTo>
                  <a:pt x="1695" y="617"/>
                </a:lnTo>
                <a:lnTo>
                  <a:pt x="1690" y="613"/>
                </a:lnTo>
                <a:lnTo>
                  <a:pt x="1686" y="613"/>
                </a:lnTo>
                <a:lnTo>
                  <a:pt x="1681" y="616"/>
                </a:lnTo>
                <a:lnTo>
                  <a:pt x="1673" y="614"/>
                </a:lnTo>
                <a:lnTo>
                  <a:pt x="1665" y="612"/>
                </a:lnTo>
                <a:lnTo>
                  <a:pt x="1663" y="612"/>
                </a:lnTo>
                <a:lnTo>
                  <a:pt x="1661" y="612"/>
                </a:lnTo>
                <a:lnTo>
                  <a:pt x="1659" y="611"/>
                </a:lnTo>
                <a:lnTo>
                  <a:pt x="1658" y="608"/>
                </a:lnTo>
                <a:lnTo>
                  <a:pt x="1659" y="605"/>
                </a:lnTo>
                <a:lnTo>
                  <a:pt x="1661" y="604"/>
                </a:lnTo>
                <a:lnTo>
                  <a:pt x="1662" y="604"/>
                </a:lnTo>
                <a:lnTo>
                  <a:pt x="1665" y="603"/>
                </a:lnTo>
                <a:lnTo>
                  <a:pt x="1671" y="603"/>
                </a:lnTo>
                <a:lnTo>
                  <a:pt x="1676" y="604"/>
                </a:lnTo>
                <a:lnTo>
                  <a:pt x="1676" y="608"/>
                </a:lnTo>
                <a:lnTo>
                  <a:pt x="1678" y="611"/>
                </a:lnTo>
                <a:lnTo>
                  <a:pt x="1682" y="610"/>
                </a:lnTo>
                <a:lnTo>
                  <a:pt x="1688" y="609"/>
                </a:lnTo>
                <a:lnTo>
                  <a:pt x="1692" y="609"/>
                </a:lnTo>
                <a:lnTo>
                  <a:pt x="1698" y="608"/>
                </a:lnTo>
                <a:lnTo>
                  <a:pt x="1703" y="603"/>
                </a:lnTo>
                <a:lnTo>
                  <a:pt x="1707" y="602"/>
                </a:lnTo>
                <a:lnTo>
                  <a:pt x="1715" y="603"/>
                </a:lnTo>
                <a:lnTo>
                  <a:pt x="1723" y="606"/>
                </a:lnTo>
                <a:lnTo>
                  <a:pt x="1738" y="611"/>
                </a:lnTo>
                <a:lnTo>
                  <a:pt x="1754" y="614"/>
                </a:lnTo>
                <a:lnTo>
                  <a:pt x="1763" y="617"/>
                </a:lnTo>
                <a:lnTo>
                  <a:pt x="1771" y="620"/>
                </a:lnTo>
                <a:lnTo>
                  <a:pt x="1780" y="624"/>
                </a:lnTo>
                <a:lnTo>
                  <a:pt x="1789" y="628"/>
                </a:lnTo>
                <a:lnTo>
                  <a:pt x="1804" y="634"/>
                </a:lnTo>
                <a:lnTo>
                  <a:pt x="1819" y="639"/>
                </a:lnTo>
                <a:lnTo>
                  <a:pt x="1822" y="641"/>
                </a:lnTo>
                <a:lnTo>
                  <a:pt x="1824" y="641"/>
                </a:lnTo>
                <a:lnTo>
                  <a:pt x="1826" y="638"/>
                </a:lnTo>
                <a:lnTo>
                  <a:pt x="1827" y="636"/>
                </a:lnTo>
                <a:lnTo>
                  <a:pt x="1830" y="637"/>
                </a:lnTo>
                <a:lnTo>
                  <a:pt x="1832" y="638"/>
                </a:lnTo>
                <a:lnTo>
                  <a:pt x="1838" y="642"/>
                </a:lnTo>
                <a:lnTo>
                  <a:pt x="1843" y="642"/>
                </a:lnTo>
                <a:lnTo>
                  <a:pt x="1845" y="642"/>
                </a:lnTo>
                <a:lnTo>
                  <a:pt x="1845" y="641"/>
                </a:lnTo>
                <a:lnTo>
                  <a:pt x="1845" y="639"/>
                </a:lnTo>
                <a:lnTo>
                  <a:pt x="1844" y="638"/>
                </a:lnTo>
                <a:lnTo>
                  <a:pt x="1841" y="637"/>
                </a:lnTo>
                <a:lnTo>
                  <a:pt x="1840" y="636"/>
                </a:lnTo>
                <a:lnTo>
                  <a:pt x="1831" y="633"/>
                </a:lnTo>
                <a:lnTo>
                  <a:pt x="1822" y="629"/>
                </a:lnTo>
                <a:lnTo>
                  <a:pt x="1812" y="627"/>
                </a:lnTo>
                <a:lnTo>
                  <a:pt x="1803" y="625"/>
                </a:lnTo>
                <a:lnTo>
                  <a:pt x="1785" y="618"/>
                </a:lnTo>
                <a:lnTo>
                  <a:pt x="1767" y="611"/>
                </a:lnTo>
                <a:lnTo>
                  <a:pt x="1749" y="604"/>
                </a:lnTo>
                <a:lnTo>
                  <a:pt x="1731" y="599"/>
                </a:lnTo>
                <a:lnTo>
                  <a:pt x="1714" y="594"/>
                </a:lnTo>
                <a:lnTo>
                  <a:pt x="1698" y="587"/>
                </a:lnTo>
                <a:lnTo>
                  <a:pt x="1681" y="583"/>
                </a:lnTo>
                <a:lnTo>
                  <a:pt x="1665" y="576"/>
                </a:lnTo>
                <a:lnTo>
                  <a:pt x="1681" y="576"/>
                </a:lnTo>
                <a:lnTo>
                  <a:pt x="1696" y="578"/>
                </a:lnTo>
                <a:lnTo>
                  <a:pt x="1709" y="581"/>
                </a:lnTo>
                <a:lnTo>
                  <a:pt x="1724" y="585"/>
                </a:lnTo>
                <a:lnTo>
                  <a:pt x="1753" y="595"/>
                </a:lnTo>
                <a:lnTo>
                  <a:pt x="1781" y="603"/>
                </a:lnTo>
                <a:lnTo>
                  <a:pt x="1778" y="600"/>
                </a:lnTo>
                <a:lnTo>
                  <a:pt x="1773" y="597"/>
                </a:lnTo>
                <a:lnTo>
                  <a:pt x="1767" y="595"/>
                </a:lnTo>
                <a:lnTo>
                  <a:pt x="1763" y="594"/>
                </a:lnTo>
                <a:lnTo>
                  <a:pt x="1753" y="591"/>
                </a:lnTo>
                <a:lnTo>
                  <a:pt x="1742" y="587"/>
                </a:lnTo>
                <a:lnTo>
                  <a:pt x="1732" y="583"/>
                </a:lnTo>
                <a:lnTo>
                  <a:pt x="1721" y="579"/>
                </a:lnTo>
                <a:lnTo>
                  <a:pt x="1711" y="576"/>
                </a:lnTo>
                <a:lnTo>
                  <a:pt x="1699" y="572"/>
                </a:lnTo>
                <a:lnTo>
                  <a:pt x="1689" y="569"/>
                </a:lnTo>
                <a:lnTo>
                  <a:pt x="1679" y="567"/>
                </a:lnTo>
                <a:lnTo>
                  <a:pt x="1668" y="563"/>
                </a:lnTo>
                <a:lnTo>
                  <a:pt x="1658" y="561"/>
                </a:lnTo>
                <a:lnTo>
                  <a:pt x="1651" y="559"/>
                </a:lnTo>
                <a:lnTo>
                  <a:pt x="1646" y="556"/>
                </a:lnTo>
                <a:lnTo>
                  <a:pt x="1642" y="553"/>
                </a:lnTo>
                <a:lnTo>
                  <a:pt x="1639" y="551"/>
                </a:lnTo>
                <a:lnTo>
                  <a:pt x="1635" y="550"/>
                </a:lnTo>
                <a:lnTo>
                  <a:pt x="1632" y="547"/>
                </a:lnTo>
                <a:lnTo>
                  <a:pt x="1635" y="546"/>
                </a:lnTo>
                <a:lnTo>
                  <a:pt x="1639" y="544"/>
                </a:lnTo>
                <a:lnTo>
                  <a:pt x="1640" y="542"/>
                </a:lnTo>
                <a:lnTo>
                  <a:pt x="1639" y="539"/>
                </a:lnTo>
                <a:lnTo>
                  <a:pt x="1631" y="537"/>
                </a:lnTo>
                <a:lnTo>
                  <a:pt x="1622" y="537"/>
                </a:lnTo>
                <a:lnTo>
                  <a:pt x="1613" y="535"/>
                </a:lnTo>
                <a:lnTo>
                  <a:pt x="1604" y="533"/>
                </a:lnTo>
                <a:lnTo>
                  <a:pt x="1595" y="529"/>
                </a:lnTo>
                <a:lnTo>
                  <a:pt x="1585" y="526"/>
                </a:lnTo>
                <a:lnTo>
                  <a:pt x="1577" y="523"/>
                </a:lnTo>
                <a:lnTo>
                  <a:pt x="1567" y="520"/>
                </a:lnTo>
                <a:lnTo>
                  <a:pt x="1560" y="518"/>
                </a:lnTo>
                <a:lnTo>
                  <a:pt x="1552" y="516"/>
                </a:lnTo>
                <a:lnTo>
                  <a:pt x="1547" y="514"/>
                </a:lnTo>
                <a:lnTo>
                  <a:pt x="1541" y="513"/>
                </a:lnTo>
                <a:lnTo>
                  <a:pt x="1544" y="511"/>
                </a:lnTo>
                <a:lnTo>
                  <a:pt x="1549" y="511"/>
                </a:lnTo>
                <a:lnTo>
                  <a:pt x="1554" y="511"/>
                </a:lnTo>
                <a:lnTo>
                  <a:pt x="1557" y="512"/>
                </a:lnTo>
                <a:lnTo>
                  <a:pt x="1561" y="514"/>
                </a:lnTo>
                <a:lnTo>
                  <a:pt x="1566" y="516"/>
                </a:lnTo>
                <a:lnTo>
                  <a:pt x="1567" y="516"/>
                </a:lnTo>
                <a:lnTo>
                  <a:pt x="1568" y="516"/>
                </a:lnTo>
                <a:lnTo>
                  <a:pt x="1569" y="516"/>
                </a:lnTo>
                <a:lnTo>
                  <a:pt x="1571" y="516"/>
                </a:lnTo>
                <a:lnTo>
                  <a:pt x="1572" y="517"/>
                </a:lnTo>
                <a:lnTo>
                  <a:pt x="1572" y="518"/>
                </a:lnTo>
                <a:lnTo>
                  <a:pt x="1577" y="519"/>
                </a:lnTo>
                <a:lnTo>
                  <a:pt x="1583" y="520"/>
                </a:lnTo>
                <a:lnTo>
                  <a:pt x="1593" y="521"/>
                </a:lnTo>
                <a:lnTo>
                  <a:pt x="1606" y="523"/>
                </a:lnTo>
                <a:lnTo>
                  <a:pt x="1616" y="526"/>
                </a:lnTo>
                <a:lnTo>
                  <a:pt x="1626" y="529"/>
                </a:lnTo>
                <a:lnTo>
                  <a:pt x="1637" y="533"/>
                </a:lnTo>
                <a:lnTo>
                  <a:pt x="1647" y="536"/>
                </a:lnTo>
                <a:lnTo>
                  <a:pt x="1649" y="537"/>
                </a:lnTo>
                <a:lnTo>
                  <a:pt x="1654" y="539"/>
                </a:lnTo>
                <a:lnTo>
                  <a:pt x="1656" y="539"/>
                </a:lnTo>
                <a:lnTo>
                  <a:pt x="1658" y="539"/>
                </a:lnTo>
                <a:lnTo>
                  <a:pt x="1659" y="539"/>
                </a:lnTo>
                <a:lnTo>
                  <a:pt x="1661" y="538"/>
                </a:lnTo>
                <a:lnTo>
                  <a:pt x="1659" y="536"/>
                </a:lnTo>
                <a:lnTo>
                  <a:pt x="1658" y="535"/>
                </a:lnTo>
                <a:lnTo>
                  <a:pt x="1656" y="534"/>
                </a:lnTo>
                <a:lnTo>
                  <a:pt x="1654" y="533"/>
                </a:lnTo>
                <a:lnTo>
                  <a:pt x="1648" y="531"/>
                </a:lnTo>
                <a:lnTo>
                  <a:pt x="1645" y="530"/>
                </a:lnTo>
                <a:lnTo>
                  <a:pt x="1633" y="528"/>
                </a:lnTo>
                <a:lnTo>
                  <a:pt x="1622" y="525"/>
                </a:lnTo>
                <a:lnTo>
                  <a:pt x="1610" y="521"/>
                </a:lnTo>
                <a:lnTo>
                  <a:pt x="1599" y="517"/>
                </a:lnTo>
                <a:lnTo>
                  <a:pt x="1583" y="512"/>
                </a:lnTo>
                <a:lnTo>
                  <a:pt x="1567" y="508"/>
                </a:lnTo>
                <a:lnTo>
                  <a:pt x="1560" y="505"/>
                </a:lnTo>
                <a:lnTo>
                  <a:pt x="1554" y="503"/>
                </a:lnTo>
                <a:lnTo>
                  <a:pt x="1549" y="503"/>
                </a:lnTo>
                <a:lnTo>
                  <a:pt x="1546" y="502"/>
                </a:lnTo>
                <a:lnTo>
                  <a:pt x="1544" y="501"/>
                </a:lnTo>
                <a:lnTo>
                  <a:pt x="1543" y="501"/>
                </a:lnTo>
                <a:lnTo>
                  <a:pt x="1543" y="501"/>
                </a:lnTo>
                <a:lnTo>
                  <a:pt x="1543" y="500"/>
                </a:lnTo>
                <a:lnTo>
                  <a:pt x="1542" y="498"/>
                </a:lnTo>
                <a:lnTo>
                  <a:pt x="1541" y="497"/>
                </a:lnTo>
                <a:lnTo>
                  <a:pt x="1539" y="498"/>
                </a:lnTo>
                <a:lnTo>
                  <a:pt x="1536" y="500"/>
                </a:lnTo>
                <a:lnTo>
                  <a:pt x="1532" y="498"/>
                </a:lnTo>
                <a:lnTo>
                  <a:pt x="1528" y="497"/>
                </a:lnTo>
                <a:lnTo>
                  <a:pt x="1517" y="494"/>
                </a:lnTo>
                <a:lnTo>
                  <a:pt x="1506" y="492"/>
                </a:lnTo>
                <a:lnTo>
                  <a:pt x="1493" y="489"/>
                </a:lnTo>
                <a:lnTo>
                  <a:pt x="1480" y="486"/>
                </a:lnTo>
                <a:lnTo>
                  <a:pt x="1467" y="484"/>
                </a:lnTo>
                <a:lnTo>
                  <a:pt x="1455" y="480"/>
                </a:lnTo>
                <a:lnTo>
                  <a:pt x="1445" y="479"/>
                </a:lnTo>
                <a:lnTo>
                  <a:pt x="1432" y="477"/>
                </a:lnTo>
                <a:lnTo>
                  <a:pt x="1425" y="475"/>
                </a:lnTo>
                <a:lnTo>
                  <a:pt x="1419" y="473"/>
                </a:lnTo>
                <a:lnTo>
                  <a:pt x="1415" y="471"/>
                </a:lnTo>
                <a:lnTo>
                  <a:pt x="1414" y="469"/>
                </a:lnTo>
                <a:lnTo>
                  <a:pt x="1433" y="472"/>
                </a:lnTo>
                <a:lnTo>
                  <a:pt x="1451" y="476"/>
                </a:lnTo>
                <a:lnTo>
                  <a:pt x="1470" y="480"/>
                </a:lnTo>
                <a:lnTo>
                  <a:pt x="1489" y="485"/>
                </a:lnTo>
                <a:lnTo>
                  <a:pt x="1498" y="485"/>
                </a:lnTo>
                <a:lnTo>
                  <a:pt x="1507" y="485"/>
                </a:lnTo>
                <a:lnTo>
                  <a:pt x="1515" y="485"/>
                </a:lnTo>
                <a:lnTo>
                  <a:pt x="1524" y="486"/>
                </a:lnTo>
                <a:lnTo>
                  <a:pt x="1531" y="487"/>
                </a:lnTo>
                <a:lnTo>
                  <a:pt x="1538" y="488"/>
                </a:lnTo>
                <a:lnTo>
                  <a:pt x="1542" y="490"/>
                </a:lnTo>
                <a:lnTo>
                  <a:pt x="1546" y="492"/>
                </a:lnTo>
                <a:lnTo>
                  <a:pt x="1549" y="492"/>
                </a:lnTo>
                <a:lnTo>
                  <a:pt x="1551" y="492"/>
                </a:lnTo>
                <a:lnTo>
                  <a:pt x="1557" y="493"/>
                </a:lnTo>
                <a:lnTo>
                  <a:pt x="1563" y="494"/>
                </a:lnTo>
                <a:lnTo>
                  <a:pt x="1563" y="493"/>
                </a:lnTo>
                <a:lnTo>
                  <a:pt x="1563" y="492"/>
                </a:lnTo>
                <a:lnTo>
                  <a:pt x="1561" y="490"/>
                </a:lnTo>
                <a:lnTo>
                  <a:pt x="1559" y="489"/>
                </a:lnTo>
                <a:lnTo>
                  <a:pt x="1556" y="488"/>
                </a:lnTo>
                <a:lnTo>
                  <a:pt x="1552" y="487"/>
                </a:lnTo>
                <a:lnTo>
                  <a:pt x="1542" y="485"/>
                </a:lnTo>
                <a:lnTo>
                  <a:pt x="1532" y="483"/>
                </a:lnTo>
                <a:lnTo>
                  <a:pt x="1522" y="480"/>
                </a:lnTo>
                <a:lnTo>
                  <a:pt x="1511" y="478"/>
                </a:lnTo>
                <a:lnTo>
                  <a:pt x="1501" y="475"/>
                </a:lnTo>
                <a:lnTo>
                  <a:pt x="1491" y="472"/>
                </a:lnTo>
                <a:lnTo>
                  <a:pt x="1481" y="470"/>
                </a:lnTo>
                <a:lnTo>
                  <a:pt x="1470" y="468"/>
                </a:lnTo>
                <a:lnTo>
                  <a:pt x="1455" y="463"/>
                </a:lnTo>
                <a:lnTo>
                  <a:pt x="1439" y="461"/>
                </a:lnTo>
                <a:lnTo>
                  <a:pt x="1429" y="459"/>
                </a:lnTo>
                <a:lnTo>
                  <a:pt x="1420" y="456"/>
                </a:lnTo>
                <a:lnTo>
                  <a:pt x="1411" y="453"/>
                </a:lnTo>
                <a:lnTo>
                  <a:pt x="1402" y="452"/>
                </a:lnTo>
                <a:lnTo>
                  <a:pt x="1392" y="452"/>
                </a:lnTo>
                <a:lnTo>
                  <a:pt x="1383" y="451"/>
                </a:lnTo>
                <a:lnTo>
                  <a:pt x="1378" y="450"/>
                </a:lnTo>
                <a:lnTo>
                  <a:pt x="1374" y="450"/>
                </a:lnTo>
                <a:lnTo>
                  <a:pt x="1369" y="448"/>
                </a:lnTo>
                <a:lnTo>
                  <a:pt x="1366" y="446"/>
                </a:lnTo>
                <a:lnTo>
                  <a:pt x="1367" y="444"/>
                </a:lnTo>
                <a:lnTo>
                  <a:pt x="1367" y="440"/>
                </a:lnTo>
                <a:lnTo>
                  <a:pt x="1365" y="439"/>
                </a:lnTo>
                <a:lnTo>
                  <a:pt x="1361" y="438"/>
                </a:lnTo>
                <a:lnTo>
                  <a:pt x="1357" y="438"/>
                </a:lnTo>
                <a:lnTo>
                  <a:pt x="1351" y="439"/>
                </a:lnTo>
                <a:lnTo>
                  <a:pt x="1348" y="439"/>
                </a:lnTo>
                <a:lnTo>
                  <a:pt x="1345" y="439"/>
                </a:lnTo>
                <a:lnTo>
                  <a:pt x="1344" y="439"/>
                </a:lnTo>
                <a:lnTo>
                  <a:pt x="1343" y="438"/>
                </a:lnTo>
                <a:lnTo>
                  <a:pt x="1343" y="437"/>
                </a:lnTo>
                <a:lnTo>
                  <a:pt x="1343" y="435"/>
                </a:lnTo>
                <a:lnTo>
                  <a:pt x="1344" y="433"/>
                </a:lnTo>
                <a:lnTo>
                  <a:pt x="1345" y="431"/>
                </a:lnTo>
                <a:lnTo>
                  <a:pt x="1348" y="430"/>
                </a:lnTo>
                <a:lnTo>
                  <a:pt x="1350" y="429"/>
                </a:lnTo>
                <a:lnTo>
                  <a:pt x="1355" y="430"/>
                </a:lnTo>
                <a:lnTo>
                  <a:pt x="1360" y="431"/>
                </a:lnTo>
                <a:lnTo>
                  <a:pt x="1363" y="431"/>
                </a:lnTo>
                <a:lnTo>
                  <a:pt x="1366" y="433"/>
                </a:lnTo>
                <a:lnTo>
                  <a:pt x="1369" y="431"/>
                </a:lnTo>
                <a:lnTo>
                  <a:pt x="1371" y="430"/>
                </a:lnTo>
                <a:lnTo>
                  <a:pt x="1375" y="433"/>
                </a:lnTo>
                <a:lnTo>
                  <a:pt x="1378" y="436"/>
                </a:lnTo>
                <a:lnTo>
                  <a:pt x="1382" y="434"/>
                </a:lnTo>
                <a:lnTo>
                  <a:pt x="1385" y="434"/>
                </a:lnTo>
                <a:lnTo>
                  <a:pt x="1385" y="436"/>
                </a:lnTo>
                <a:lnTo>
                  <a:pt x="1387" y="438"/>
                </a:lnTo>
                <a:lnTo>
                  <a:pt x="1389" y="438"/>
                </a:lnTo>
                <a:lnTo>
                  <a:pt x="1391" y="439"/>
                </a:lnTo>
                <a:lnTo>
                  <a:pt x="1394" y="439"/>
                </a:lnTo>
                <a:lnTo>
                  <a:pt x="1399" y="440"/>
                </a:lnTo>
                <a:lnTo>
                  <a:pt x="1412" y="442"/>
                </a:lnTo>
                <a:lnTo>
                  <a:pt x="1425" y="444"/>
                </a:lnTo>
                <a:lnTo>
                  <a:pt x="1439" y="450"/>
                </a:lnTo>
                <a:lnTo>
                  <a:pt x="1453" y="454"/>
                </a:lnTo>
                <a:lnTo>
                  <a:pt x="1460" y="454"/>
                </a:lnTo>
                <a:lnTo>
                  <a:pt x="1466" y="456"/>
                </a:lnTo>
                <a:lnTo>
                  <a:pt x="1466" y="458"/>
                </a:lnTo>
                <a:lnTo>
                  <a:pt x="1466" y="459"/>
                </a:lnTo>
                <a:lnTo>
                  <a:pt x="1465" y="460"/>
                </a:lnTo>
                <a:lnTo>
                  <a:pt x="1462" y="460"/>
                </a:lnTo>
                <a:lnTo>
                  <a:pt x="1459" y="461"/>
                </a:lnTo>
                <a:lnTo>
                  <a:pt x="1457" y="462"/>
                </a:lnTo>
                <a:lnTo>
                  <a:pt x="1464" y="462"/>
                </a:lnTo>
                <a:lnTo>
                  <a:pt x="1476" y="464"/>
                </a:lnTo>
                <a:lnTo>
                  <a:pt x="1483" y="464"/>
                </a:lnTo>
                <a:lnTo>
                  <a:pt x="1488" y="464"/>
                </a:lnTo>
                <a:lnTo>
                  <a:pt x="1490" y="464"/>
                </a:lnTo>
                <a:lnTo>
                  <a:pt x="1491" y="463"/>
                </a:lnTo>
                <a:lnTo>
                  <a:pt x="1492" y="463"/>
                </a:lnTo>
                <a:lnTo>
                  <a:pt x="1492" y="462"/>
                </a:lnTo>
                <a:lnTo>
                  <a:pt x="1490" y="461"/>
                </a:lnTo>
                <a:lnTo>
                  <a:pt x="1489" y="460"/>
                </a:lnTo>
                <a:lnTo>
                  <a:pt x="1488" y="459"/>
                </a:lnTo>
                <a:lnTo>
                  <a:pt x="1488" y="458"/>
                </a:lnTo>
                <a:lnTo>
                  <a:pt x="1489" y="458"/>
                </a:lnTo>
                <a:lnTo>
                  <a:pt x="1489" y="458"/>
                </a:lnTo>
                <a:lnTo>
                  <a:pt x="1491" y="458"/>
                </a:lnTo>
                <a:lnTo>
                  <a:pt x="1493" y="459"/>
                </a:lnTo>
                <a:lnTo>
                  <a:pt x="1503" y="460"/>
                </a:lnTo>
                <a:lnTo>
                  <a:pt x="1515" y="462"/>
                </a:lnTo>
                <a:lnTo>
                  <a:pt x="1523" y="464"/>
                </a:lnTo>
                <a:lnTo>
                  <a:pt x="1533" y="464"/>
                </a:lnTo>
                <a:lnTo>
                  <a:pt x="1535" y="463"/>
                </a:lnTo>
                <a:lnTo>
                  <a:pt x="1535" y="461"/>
                </a:lnTo>
                <a:lnTo>
                  <a:pt x="1533" y="461"/>
                </a:lnTo>
                <a:lnTo>
                  <a:pt x="1531" y="460"/>
                </a:lnTo>
                <a:lnTo>
                  <a:pt x="1527" y="460"/>
                </a:lnTo>
                <a:lnTo>
                  <a:pt x="1524" y="460"/>
                </a:lnTo>
                <a:lnTo>
                  <a:pt x="1523" y="459"/>
                </a:lnTo>
                <a:lnTo>
                  <a:pt x="1522" y="459"/>
                </a:lnTo>
                <a:lnTo>
                  <a:pt x="1522" y="458"/>
                </a:lnTo>
                <a:lnTo>
                  <a:pt x="1523" y="455"/>
                </a:lnTo>
                <a:lnTo>
                  <a:pt x="1526" y="455"/>
                </a:lnTo>
                <a:lnTo>
                  <a:pt x="1530" y="455"/>
                </a:lnTo>
                <a:lnTo>
                  <a:pt x="1531" y="455"/>
                </a:lnTo>
                <a:lnTo>
                  <a:pt x="1532" y="455"/>
                </a:lnTo>
                <a:lnTo>
                  <a:pt x="1533" y="454"/>
                </a:lnTo>
                <a:lnTo>
                  <a:pt x="1534" y="452"/>
                </a:lnTo>
                <a:lnTo>
                  <a:pt x="1539" y="454"/>
                </a:lnTo>
                <a:lnTo>
                  <a:pt x="1542" y="458"/>
                </a:lnTo>
                <a:lnTo>
                  <a:pt x="1544" y="460"/>
                </a:lnTo>
                <a:lnTo>
                  <a:pt x="1547" y="461"/>
                </a:lnTo>
                <a:lnTo>
                  <a:pt x="1549" y="461"/>
                </a:lnTo>
                <a:lnTo>
                  <a:pt x="1551" y="461"/>
                </a:lnTo>
                <a:lnTo>
                  <a:pt x="1554" y="461"/>
                </a:lnTo>
                <a:lnTo>
                  <a:pt x="1556" y="460"/>
                </a:lnTo>
                <a:lnTo>
                  <a:pt x="1557" y="458"/>
                </a:lnTo>
                <a:lnTo>
                  <a:pt x="1557" y="455"/>
                </a:lnTo>
                <a:lnTo>
                  <a:pt x="1552" y="455"/>
                </a:lnTo>
                <a:lnTo>
                  <a:pt x="1547" y="455"/>
                </a:lnTo>
                <a:lnTo>
                  <a:pt x="1544" y="455"/>
                </a:lnTo>
                <a:lnTo>
                  <a:pt x="1543" y="454"/>
                </a:lnTo>
                <a:lnTo>
                  <a:pt x="1541" y="452"/>
                </a:lnTo>
                <a:lnTo>
                  <a:pt x="1542" y="452"/>
                </a:lnTo>
                <a:lnTo>
                  <a:pt x="1542" y="451"/>
                </a:lnTo>
                <a:lnTo>
                  <a:pt x="1544" y="451"/>
                </a:lnTo>
                <a:lnTo>
                  <a:pt x="1551" y="447"/>
                </a:lnTo>
                <a:lnTo>
                  <a:pt x="1557" y="446"/>
                </a:lnTo>
                <a:lnTo>
                  <a:pt x="1560" y="446"/>
                </a:lnTo>
                <a:lnTo>
                  <a:pt x="1564" y="446"/>
                </a:lnTo>
                <a:lnTo>
                  <a:pt x="1567" y="447"/>
                </a:lnTo>
                <a:lnTo>
                  <a:pt x="1571" y="448"/>
                </a:lnTo>
                <a:lnTo>
                  <a:pt x="1576" y="442"/>
                </a:lnTo>
                <a:lnTo>
                  <a:pt x="1581" y="433"/>
                </a:lnTo>
                <a:lnTo>
                  <a:pt x="1576" y="434"/>
                </a:lnTo>
                <a:lnTo>
                  <a:pt x="1573" y="433"/>
                </a:lnTo>
                <a:lnTo>
                  <a:pt x="1576" y="431"/>
                </a:lnTo>
                <a:lnTo>
                  <a:pt x="1580" y="427"/>
                </a:lnTo>
                <a:lnTo>
                  <a:pt x="1582" y="425"/>
                </a:lnTo>
                <a:lnTo>
                  <a:pt x="1583" y="422"/>
                </a:lnTo>
                <a:lnTo>
                  <a:pt x="1583" y="421"/>
                </a:lnTo>
                <a:lnTo>
                  <a:pt x="1582" y="420"/>
                </a:lnTo>
                <a:lnTo>
                  <a:pt x="1580" y="421"/>
                </a:lnTo>
                <a:lnTo>
                  <a:pt x="1576" y="422"/>
                </a:lnTo>
                <a:lnTo>
                  <a:pt x="1574" y="423"/>
                </a:lnTo>
                <a:lnTo>
                  <a:pt x="1574" y="423"/>
                </a:lnTo>
                <a:lnTo>
                  <a:pt x="1574" y="422"/>
                </a:lnTo>
                <a:lnTo>
                  <a:pt x="1573" y="421"/>
                </a:lnTo>
                <a:lnTo>
                  <a:pt x="1573" y="419"/>
                </a:lnTo>
                <a:lnTo>
                  <a:pt x="1572" y="418"/>
                </a:lnTo>
                <a:lnTo>
                  <a:pt x="1568" y="418"/>
                </a:lnTo>
                <a:lnTo>
                  <a:pt x="1566" y="419"/>
                </a:lnTo>
                <a:lnTo>
                  <a:pt x="1560" y="418"/>
                </a:lnTo>
                <a:lnTo>
                  <a:pt x="1555" y="418"/>
                </a:lnTo>
                <a:lnTo>
                  <a:pt x="1552" y="419"/>
                </a:lnTo>
                <a:lnTo>
                  <a:pt x="1550" y="420"/>
                </a:lnTo>
                <a:lnTo>
                  <a:pt x="1549" y="421"/>
                </a:lnTo>
                <a:lnTo>
                  <a:pt x="1547" y="425"/>
                </a:lnTo>
                <a:lnTo>
                  <a:pt x="1550" y="425"/>
                </a:lnTo>
                <a:lnTo>
                  <a:pt x="1552" y="425"/>
                </a:lnTo>
                <a:lnTo>
                  <a:pt x="1556" y="426"/>
                </a:lnTo>
                <a:lnTo>
                  <a:pt x="1557" y="427"/>
                </a:lnTo>
                <a:lnTo>
                  <a:pt x="1552" y="428"/>
                </a:lnTo>
                <a:lnTo>
                  <a:pt x="1547" y="428"/>
                </a:lnTo>
                <a:lnTo>
                  <a:pt x="1546" y="430"/>
                </a:lnTo>
                <a:lnTo>
                  <a:pt x="1543" y="431"/>
                </a:lnTo>
                <a:lnTo>
                  <a:pt x="1541" y="434"/>
                </a:lnTo>
                <a:lnTo>
                  <a:pt x="1539" y="433"/>
                </a:lnTo>
                <a:lnTo>
                  <a:pt x="1538" y="431"/>
                </a:lnTo>
                <a:lnTo>
                  <a:pt x="1536" y="430"/>
                </a:lnTo>
                <a:lnTo>
                  <a:pt x="1538" y="429"/>
                </a:lnTo>
                <a:lnTo>
                  <a:pt x="1538" y="428"/>
                </a:lnTo>
                <a:lnTo>
                  <a:pt x="1539" y="422"/>
                </a:lnTo>
                <a:lnTo>
                  <a:pt x="1540" y="418"/>
                </a:lnTo>
                <a:lnTo>
                  <a:pt x="1543" y="414"/>
                </a:lnTo>
                <a:lnTo>
                  <a:pt x="1547" y="410"/>
                </a:lnTo>
                <a:lnTo>
                  <a:pt x="1547" y="408"/>
                </a:lnTo>
                <a:lnTo>
                  <a:pt x="1548" y="405"/>
                </a:lnTo>
                <a:lnTo>
                  <a:pt x="1549" y="404"/>
                </a:lnTo>
                <a:lnTo>
                  <a:pt x="1551" y="403"/>
                </a:lnTo>
                <a:lnTo>
                  <a:pt x="1555" y="402"/>
                </a:lnTo>
                <a:lnTo>
                  <a:pt x="1557" y="402"/>
                </a:lnTo>
                <a:lnTo>
                  <a:pt x="1559" y="400"/>
                </a:lnTo>
                <a:lnTo>
                  <a:pt x="1560" y="396"/>
                </a:lnTo>
                <a:lnTo>
                  <a:pt x="1559" y="394"/>
                </a:lnTo>
                <a:lnTo>
                  <a:pt x="1557" y="392"/>
                </a:lnTo>
                <a:lnTo>
                  <a:pt x="1554" y="392"/>
                </a:lnTo>
                <a:lnTo>
                  <a:pt x="1550" y="392"/>
                </a:lnTo>
                <a:lnTo>
                  <a:pt x="1554" y="388"/>
                </a:lnTo>
                <a:lnTo>
                  <a:pt x="1556" y="385"/>
                </a:lnTo>
                <a:lnTo>
                  <a:pt x="1556" y="380"/>
                </a:lnTo>
                <a:lnTo>
                  <a:pt x="1557" y="377"/>
                </a:lnTo>
                <a:lnTo>
                  <a:pt x="1560" y="376"/>
                </a:lnTo>
                <a:lnTo>
                  <a:pt x="1564" y="373"/>
                </a:lnTo>
                <a:lnTo>
                  <a:pt x="1564" y="371"/>
                </a:lnTo>
                <a:lnTo>
                  <a:pt x="1564" y="370"/>
                </a:lnTo>
                <a:lnTo>
                  <a:pt x="1564" y="368"/>
                </a:lnTo>
                <a:lnTo>
                  <a:pt x="1566" y="367"/>
                </a:lnTo>
                <a:lnTo>
                  <a:pt x="1567" y="367"/>
                </a:lnTo>
                <a:lnTo>
                  <a:pt x="1568" y="365"/>
                </a:lnTo>
                <a:lnTo>
                  <a:pt x="1569" y="364"/>
                </a:lnTo>
                <a:lnTo>
                  <a:pt x="1569" y="363"/>
                </a:lnTo>
                <a:lnTo>
                  <a:pt x="1567" y="361"/>
                </a:lnTo>
                <a:lnTo>
                  <a:pt x="1565" y="359"/>
                </a:lnTo>
                <a:lnTo>
                  <a:pt x="1560" y="354"/>
                </a:lnTo>
                <a:lnTo>
                  <a:pt x="1557" y="350"/>
                </a:lnTo>
                <a:lnTo>
                  <a:pt x="1551" y="346"/>
                </a:lnTo>
                <a:lnTo>
                  <a:pt x="1546" y="344"/>
                </a:lnTo>
                <a:lnTo>
                  <a:pt x="1534" y="340"/>
                </a:lnTo>
                <a:lnTo>
                  <a:pt x="1523" y="337"/>
                </a:lnTo>
                <a:lnTo>
                  <a:pt x="1519" y="336"/>
                </a:lnTo>
                <a:lnTo>
                  <a:pt x="1517" y="335"/>
                </a:lnTo>
                <a:lnTo>
                  <a:pt x="1516" y="334"/>
                </a:lnTo>
                <a:lnTo>
                  <a:pt x="1515" y="332"/>
                </a:lnTo>
                <a:lnTo>
                  <a:pt x="1514" y="334"/>
                </a:lnTo>
                <a:lnTo>
                  <a:pt x="1514" y="334"/>
                </a:lnTo>
                <a:lnTo>
                  <a:pt x="1513" y="334"/>
                </a:lnTo>
                <a:lnTo>
                  <a:pt x="1511" y="334"/>
                </a:lnTo>
                <a:lnTo>
                  <a:pt x="1510" y="331"/>
                </a:lnTo>
                <a:lnTo>
                  <a:pt x="1511" y="330"/>
                </a:lnTo>
                <a:lnTo>
                  <a:pt x="1514" y="328"/>
                </a:lnTo>
                <a:lnTo>
                  <a:pt x="1515" y="327"/>
                </a:lnTo>
                <a:lnTo>
                  <a:pt x="1516" y="325"/>
                </a:lnTo>
                <a:lnTo>
                  <a:pt x="1516" y="322"/>
                </a:lnTo>
                <a:lnTo>
                  <a:pt x="1514" y="320"/>
                </a:lnTo>
                <a:lnTo>
                  <a:pt x="1511" y="318"/>
                </a:lnTo>
                <a:lnTo>
                  <a:pt x="1511" y="317"/>
                </a:lnTo>
                <a:lnTo>
                  <a:pt x="1513" y="313"/>
                </a:lnTo>
                <a:lnTo>
                  <a:pt x="1515" y="312"/>
                </a:lnTo>
                <a:lnTo>
                  <a:pt x="1517" y="312"/>
                </a:lnTo>
                <a:lnTo>
                  <a:pt x="1521" y="312"/>
                </a:lnTo>
                <a:lnTo>
                  <a:pt x="1524" y="313"/>
                </a:lnTo>
                <a:lnTo>
                  <a:pt x="1530" y="317"/>
                </a:lnTo>
                <a:lnTo>
                  <a:pt x="1533" y="321"/>
                </a:lnTo>
                <a:lnTo>
                  <a:pt x="1536" y="318"/>
                </a:lnTo>
                <a:lnTo>
                  <a:pt x="1541" y="315"/>
                </a:lnTo>
                <a:lnTo>
                  <a:pt x="1547" y="315"/>
                </a:lnTo>
                <a:lnTo>
                  <a:pt x="1551" y="314"/>
                </a:lnTo>
                <a:lnTo>
                  <a:pt x="1556" y="315"/>
                </a:lnTo>
                <a:lnTo>
                  <a:pt x="1559" y="315"/>
                </a:lnTo>
                <a:lnTo>
                  <a:pt x="1560" y="313"/>
                </a:lnTo>
                <a:lnTo>
                  <a:pt x="1559" y="313"/>
                </a:lnTo>
                <a:lnTo>
                  <a:pt x="1558" y="312"/>
                </a:lnTo>
                <a:lnTo>
                  <a:pt x="1557" y="311"/>
                </a:lnTo>
                <a:lnTo>
                  <a:pt x="1559" y="310"/>
                </a:lnTo>
                <a:lnTo>
                  <a:pt x="1561" y="311"/>
                </a:lnTo>
                <a:lnTo>
                  <a:pt x="1563" y="313"/>
                </a:lnTo>
                <a:lnTo>
                  <a:pt x="1563" y="317"/>
                </a:lnTo>
                <a:lnTo>
                  <a:pt x="1565" y="318"/>
                </a:lnTo>
                <a:lnTo>
                  <a:pt x="1567" y="319"/>
                </a:lnTo>
                <a:lnTo>
                  <a:pt x="1571" y="320"/>
                </a:lnTo>
                <a:lnTo>
                  <a:pt x="1572" y="319"/>
                </a:lnTo>
                <a:lnTo>
                  <a:pt x="1574" y="317"/>
                </a:lnTo>
                <a:lnTo>
                  <a:pt x="1573" y="315"/>
                </a:lnTo>
                <a:lnTo>
                  <a:pt x="1574" y="313"/>
                </a:lnTo>
                <a:lnTo>
                  <a:pt x="1577" y="313"/>
                </a:lnTo>
                <a:lnTo>
                  <a:pt x="1585" y="314"/>
                </a:lnTo>
                <a:lnTo>
                  <a:pt x="1593" y="317"/>
                </a:lnTo>
                <a:lnTo>
                  <a:pt x="1590" y="317"/>
                </a:lnTo>
                <a:lnTo>
                  <a:pt x="1585" y="317"/>
                </a:lnTo>
                <a:lnTo>
                  <a:pt x="1589" y="320"/>
                </a:lnTo>
                <a:lnTo>
                  <a:pt x="1591" y="321"/>
                </a:lnTo>
                <a:lnTo>
                  <a:pt x="1593" y="320"/>
                </a:lnTo>
                <a:lnTo>
                  <a:pt x="1596" y="320"/>
                </a:lnTo>
                <a:lnTo>
                  <a:pt x="1601" y="318"/>
                </a:lnTo>
                <a:lnTo>
                  <a:pt x="1608" y="317"/>
                </a:lnTo>
                <a:lnTo>
                  <a:pt x="1614" y="320"/>
                </a:lnTo>
                <a:lnTo>
                  <a:pt x="1620" y="322"/>
                </a:lnTo>
                <a:lnTo>
                  <a:pt x="1625" y="322"/>
                </a:lnTo>
                <a:lnTo>
                  <a:pt x="1632" y="321"/>
                </a:lnTo>
                <a:lnTo>
                  <a:pt x="1634" y="320"/>
                </a:lnTo>
                <a:lnTo>
                  <a:pt x="1637" y="320"/>
                </a:lnTo>
                <a:lnTo>
                  <a:pt x="1639" y="322"/>
                </a:lnTo>
                <a:lnTo>
                  <a:pt x="1641" y="323"/>
                </a:lnTo>
                <a:lnTo>
                  <a:pt x="1645" y="323"/>
                </a:lnTo>
                <a:lnTo>
                  <a:pt x="1646" y="323"/>
                </a:lnTo>
                <a:lnTo>
                  <a:pt x="1648" y="321"/>
                </a:lnTo>
                <a:lnTo>
                  <a:pt x="1650" y="320"/>
                </a:lnTo>
                <a:lnTo>
                  <a:pt x="1656" y="319"/>
                </a:lnTo>
                <a:lnTo>
                  <a:pt x="1662" y="319"/>
                </a:lnTo>
                <a:lnTo>
                  <a:pt x="1665" y="318"/>
                </a:lnTo>
                <a:lnTo>
                  <a:pt x="1666" y="317"/>
                </a:lnTo>
                <a:lnTo>
                  <a:pt x="1666" y="314"/>
                </a:lnTo>
                <a:lnTo>
                  <a:pt x="1664" y="313"/>
                </a:lnTo>
                <a:lnTo>
                  <a:pt x="1670" y="312"/>
                </a:lnTo>
                <a:lnTo>
                  <a:pt x="1675" y="312"/>
                </a:lnTo>
                <a:lnTo>
                  <a:pt x="1678" y="311"/>
                </a:lnTo>
                <a:lnTo>
                  <a:pt x="1681" y="311"/>
                </a:lnTo>
                <a:lnTo>
                  <a:pt x="1684" y="312"/>
                </a:lnTo>
                <a:lnTo>
                  <a:pt x="1688" y="313"/>
                </a:lnTo>
                <a:lnTo>
                  <a:pt x="1692" y="312"/>
                </a:lnTo>
                <a:lnTo>
                  <a:pt x="1699" y="309"/>
                </a:lnTo>
                <a:lnTo>
                  <a:pt x="1701" y="305"/>
                </a:lnTo>
                <a:lnTo>
                  <a:pt x="1700" y="304"/>
                </a:lnTo>
                <a:lnTo>
                  <a:pt x="1698" y="303"/>
                </a:lnTo>
                <a:lnTo>
                  <a:pt x="1695" y="304"/>
                </a:lnTo>
                <a:lnTo>
                  <a:pt x="1696" y="301"/>
                </a:lnTo>
                <a:lnTo>
                  <a:pt x="1698" y="298"/>
                </a:lnTo>
                <a:lnTo>
                  <a:pt x="1697" y="296"/>
                </a:lnTo>
                <a:lnTo>
                  <a:pt x="1694" y="295"/>
                </a:lnTo>
                <a:lnTo>
                  <a:pt x="1695" y="287"/>
                </a:lnTo>
                <a:lnTo>
                  <a:pt x="1698" y="280"/>
                </a:lnTo>
                <a:lnTo>
                  <a:pt x="1699" y="276"/>
                </a:lnTo>
                <a:lnTo>
                  <a:pt x="1699" y="272"/>
                </a:lnTo>
                <a:lnTo>
                  <a:pt x="1697" y="269"/>
                </a:lnTo>
                <a:lnTo>
                  <a:pt x="1695" y="265"/>
                </a:lnTo>
                <a:lnTo>
                  <a:pt x="1696" y="259"/>
                </a:lnTo>
                <a:lnTo>
                  <a:pt x="1697" y="251"/>
                </a:lnTo>
                <a:lnTo>
                  <a:pt x="1695" y="247"/>
                </a:lnTo>
                <a:lnTo>
                  <a:pt x="1692" y="244"/>
                </a:lnTo>
                <a:lnTo>
                  <a:pt x="1692" y="239"/>
                </a:lnTo>
                <a:lnTo>
                  <a:pt x="1691" y="236"/>
                </a:lnTo>
                <a:lnTo>
                  <a:pt x="1691" y="231"/>
                </a:lnTo>
                <a:lnTo>
                  <a:pt x="1690" y="228"/>
                </a:lnTo>
                <a:lnTo>
                  <a:pt x="1689" y="226"/>
                </a:lnTo>
                <a:lnTo>
                  <a:pt x="1687" y="222"/>
                </a:lnTo>
                <a:lnTo>
                  <a:pt x="1686" y="219"/>
                </a:lnTo>
                <a:lnTo>
                  <a:pt x="1686" y="218"/>
                </a:lnTo>
                <a:lnTo>
                  <a:pt x="1688" y="215"/>
                </a:lnTo>
                <a:lnTo>
                  <a:pt x="1690" y="213"/>
                </a:lnTo>
                <a:lnTo>
                  <a:pt x="1691" y="209"/>
                </a:lnTo>
                <a:lnTo>
                  <a:pt x="1691" y="203"/>
                </a:lnTo>
                <a:lnTo>
                  <a:pt x="1692" y="199"/>
                </a:lnTo>
                <a:lnTo>
                  <a:pt x="1695" y="198"/>
                </a:lnTo>
                <a:lnTo>
                  <a:pt x="1697" y="198"/>
                </a:lnTo>
                <a:lnTo>
                  <a:pt x="1698" y="201"/>
                </a:lnTo>
                <a:lnTo>
                  <a:pt x="1698" y="203"/>
                </a:lnTo>
                <a:lnTo>
                  <a:pt x="1697" y="205"/>
                </a:lnTo>
                <a:lnTo>
                  <a:pt x="1697" y="206"/>
                </a:lnTo>
                <a:lnTo>
                  <a:pt x="1697" y="207"/>
                </a:lnTo>
                <a:lnTo>
                  <a:pt x="1698" y="209"/>
                </a:lnTo>
                <a:lnTo>
                  <a:pt x="1700" y="210"/>
                </a:lnTo>
                <a:lnTo>
                  <a:pt x="1703" y="210"/>
                </a:lnTo>
                <a:lnTo>
                  <a:pt x="1705" y="207"/>
                </a:lnTo>
                <a:lnTo>
                  <a:pt x="1706" y="205"/>
                </a:lnTo>
                <a:lnTo>
                  <a:pt x="1707" y="202"/>
                </a:lnTo>
                <a:lnTo>
                  <a:pt x="1708" y="198"/>
                </a:lnTo>
                <a:lnTo>
                  <a:pt x="1707" y="196"/>
                </a:lnTo>
                <a:lnTo>
                  <a:pt x="1705" y="194"/>
                </a:lnTo>
                <a:lnTo>
                  <a:pt x="1704" y="190"/>
                </a:lnTo>
                <a:lnTo>
                  <a:pt x="1703" y="186"/>
                </a:lnTo>
                <a:lnTo>
                  <a:pt x="1704" y="181"/>
                </a:lnTo>
                <a:lnTo>
                  <a:pt x="1705" y="176"/>
                </a:lnTo>
                <a:lnTo>
                  <a:pt x="1708" y="172"/>
                </a:lnTo>
                <a:lnTo>
                  <a:pt x="1723" y="170"/>
                </a:lnTo>
                <a:lnTo>
                  <a:pt x="1738" y="170"/>
                </a:lnTo>
                <a:lnTo>
                  <a:pt x="1731" y="162"/>
                </a:lnTo>
                <a:lnTo>
                  <a:pt x="1723" y="155"/>
                </a:lnTo>
                <a:lnTo>
                  <a:pt x="1712" y="151"/>
                </a:lnTo>
                <a:lnTo>
                  <a:pt x="1699" y="147"/>
                </a:lnTo>
                <a:lnTo>
                  <a:pt x="1687" y="144"/>
                </a:lnTo>
                <a:lnTo>
                  <a:pt x="1673" y="141"/>
                </a:lnTo>
                <a:lnTo>
                  <a:pt x="1661" y="139"/>
                </a:lnTo>
                <a:lnTo>
                  <a:pt x="1647" y="136"/>
                </a:lnTo>
                <a:lnTo>
                  <a:pt x="1633" y="133"/>
                </a:lnTo>
                <a:lnTo>
                  <a:pt x="1618" y="130"/>
                </a:lnTo>
                <a:lnTo>
                  <a:pt x="1605" y="127"/>
                </a:lnTo>
                <a:lnTo>
                  <a:pt x="1590" y="124"/>
                </a:lnTo>
                <a:lnTo>
                  <a:pt x="1576" y="121"/>
                </a:lnTo>
                <a:lnTo>
                  <a:pt x="1563" y="119"/>
                </a:lnTo>
                <a:lnTo>
                  <a:pt x="1557" y="116"/>
                </a:lnTo>
                <a:lnTo>
                  <a:pt x="1550" y="115"/>
                </a:lnTo>
                <a:lnTo>
                  <a:pt x="1547" y="114"/>
                </a:lnTo>
                <a:lnTo>
                  <a:pt x="1544" y="113"/>
                </a:lnTo>
                <a:lnTo>
                  <a:pt x="1542" y="112"/>
                </a:lnTo>
                <a:lnTo>
                  <a:pt x="1541" y="108"/>
                </a:lnTo>
                <a:lnTo>
                  <a:pt x="1556" y="110"/>
                </a:lnTo>
                <a:lnTo>
                  <a:pt x="1571" y="112"/>
                </a:lnTo>
                <a:lnTo>
                  <a:pt x="1577" y="112"/>
                </a:lnTo>
                <a:lnTo>
                  <a:pt x="1583" y="113"/>
                </a:lnTo>
                <a:lnTo>
                  <a:pt x="1590" y="111"/>
                </a:lnTo>
                <a:lnTo>
                  <a:pt x="1597" y="108"/>
                </a:lnTo>
                <a:lnTo>
                  <a:pt x="1602" y="110"/>
                </a:lnTo>
                <a:lnTo>
                  <a:pt x="1608" y="112"/>
                </a:lnTo>
                <a:lnTo>
                  <a:pt x="1609" y="113"/>
                </a:lnTo>
                <a:lnTo>
                  <a:pt x="1612" y="113"/>
                </a:lnTo>
                <a:lnTo>
                  <a:pt x="1613" y="112"/>
                </a:lnTo>
                <a:lnTo>
                  <a:pt x="1615" y="111"/>
                </a:lnTo>
                <a:lnTo>
                  <a:pt x="1618" y="111"/>
                </a:lnTo>
                <a:lnTo>
                  <a:pt x="1621" y="112"/>
                </a:lnTo>
                <a:lnTo>
                  <a:pt x="1622" y="111"/>
                </a:lnTo>
                <a:lnTo>
                  <a:pt x="1623" y="106"/>
                </a:lnTo>
                <a:lnTo>
                  <a:pt x="1608" y="105"/>
                </a:lnTo>
                <a:lnTo>
                  <a:pt x="1595" y="104"/>
                </a:lnTo>
                <a:lnTo>
                  <a:pt x="1590" y="103"/>
                </a:lnTo>
                <a:lnTo>
                  <a:pt x="1587" y="101"/>
                </a:lnTo>
                <a:lnTo>
                  <a:pt x="1582" y="101"/>
                </a:lnTo>
                <a:lnTo>
                  <a:pt x="1579" y="99"/>
                </a:lnTo>
                <a:lnTo>
                  <a:pt x="1585" y="97"/>
                </a:lnTo>
                <a:lnTo>
                  <a:pt x="1590" y="95"/>
                </a:lnTo>
                <a:lnTo>
                  <a:pt x="1599" y="97"/>
                </a:lnTo>
                <a:lnTo>
                  <a:pt x="1607" y="99"/>
                </a:lnTo>
                <a:lnTo>
                  <a:pt x="1616" y="99"/>
                </a:lnTo>
                <a:lnTo>
                  <a:pt x="1625" y="101"/>
                </a:lnTo>
                <a:lnTo>
                  <a:pt x="1635" y="102"/>
                </a:lnTo>
                <a:lnTo>
                  <a:pt x="1645" y="104"/>
                </a:lnTo>
                <a:lnTo>
                  <a:pt x="1655" y="106"/>
                </a:lnTo>
                <a:lnTo>
                  <a:pt x="1664" y="107"/>
                </a:lnTo>
                <a:lnTo>
                  <a:pt x="1683" y="112"/>
                </a:lnTo>
                <a:lnTo>
                  <a:pt x="1703" y="116"/>
                </a:lnTo>
                <a:lnTo>
                  <a:pt x="1721" y="123"/>
                </a:lnTo>
                <a:lnTo>
                  <a:pt x="1740" y="129"/>
                </a:lnTo>
                <a:lnTo>
                  <a:pt x="1733" y="124"/>
                </a:lnTo>
                <a:lnTo>
                  <a:pt x="1725" y="120"/>
                </a:lnTo>
                <a:lnTo>
                  <a:pt x="1717" y="118"/>
                </a:lnTo>
                <a:lnTo>
                  <a:pt x="1709" y="114"/>
                </a:lnTo>
                <a:lnTo>
                  <a:pt x="1700" y="111"/>
                </a:lnTo>
                <a:lnTo>
                  <a:pt x="1691" y="107"/>
                </a:lnTo>
                <a:lnTo>
                  <a:pt x="1681" y="104"/>
                </a:lnTo>
                <a:lnTo>
                  <a:pt x="1672" y="101"/>
                </a:lnTo>
                <a:lnTo>
                  <a:pt x="1653" y="95"/>
                </a:lnTo>
                <a:lnTo>
                  <a:pt x="1632" y="89"/>
                </a:lnTo>
                <a:lnTo>
                  <a:pt x="1613" y="85"/>
                </a:lnTo>
                <a:lnTo>
                  <a:pt x="1593" y="80"/>
                </a:lnTo>
                <a:lnTo>
                  <a:pt x="1595" y="79"/>
                </a:lnTo>
                <a:lnTo>
                  <a:pt x="1596" y="78"/>
                </a:lnTo>
                <a:lnTo>
                  <a:pt x="1598" y="78"/>
                </a:lnTo>
                <a:lnTo>
                  <a:pt x="1600" y="78"/>
                </a:lnTo>
                <a:lnTo>
                  <a:pt x="1605" y="80"/>
                </a:lnTo>
                <a:lnTo>
                  <a:pt x="1608" y="80"/>
                </a:lnTo>
                <a:lnTo>
                  <a:pt x="1617" y="81"/>
                </a:lnTo>
                <a:lnTo>
                  <a:pt x="1625" y="82"/>
                </a:lnTo>
                <a:lnTo>
                  <a:pt x="1634" y="85"/>
                </a:lnTo>
                <a:lnTo>
                  <a:pt x="1643" y="85"/>
                </a:lnTo>
                <a:lnTo>
                  <a:pt x="1647" y="85"/>
                </a:lnTo>
                <a:lnTo>
                  <a:pt x="1649" y="85"/>
                </a:lnTo>
                <a:lnTo>
                  <a:pt x="1651" y="87"/>
                </a:lnTo>
                <a:lnTo>
                  <a:pt x="1655" y="89"/>
                </a:lnTo>
                <a:lnTo>
                  <a:pt x="1661" y="90"/>
                </a:lnTo>
                <a:lnTo>
                  <a:pt x="1667" y="91"/>
                </a:lnTo>
                <a:lnTo>
                  <a:pt x="1670" y="91"/>
                </a:lnTo>
                <a:lnTo>
                  <a:pt x="1672" y="93"/>
                </a:lnTo>
                <a:lnTo>
                  <a:pt x="1674" y="93"/>
                </a:lnTo>
                <a:lnTo>
                  <a:pt x="1676" y="91"/>
                </a:lnTo>
                <a:lnTo>
                  <a:pt x="1678" y="93"/>
                </a:lnTo>
                <a:lnTo>
                  <a:pt x="1680" y="95"/>
                </a:lnTo>
                <a:lnTo>
                  <a:pt x="1682" y="95"/>
                </a:lnTo>
                <a:lnTo>
                  <a:pt x="1684" y="95"/>
                </a:lnTo>
                <a:lnTo>
                  <a:pt x="1688" y="97"/>
                </a:lnTo>
                <a:lnTo>
                  <a:pt x="1691" y="99"/>
                </a:lnTo>
                <a:lnTo>
                  <a:pt x="1700" y="101"/>
                </a:lnTo>
                <a:lnTo>
                  <a:pt x="1709" y="102"/>
                </a:lnTo>
                <a:lnTo>
                  <a:pt x="1706" y="98"/>
                </a:lnTo>
                <a:lnTo>
                  <a:pt x="1703" y="96"/>
                </a:lnTo>
                <a:lnTo>
                  <a:pt x="1698" y="95"/>
                </a:lnTo>
                <a:lnTo>
                  <a:pt x="1695" y="93"/>
                </a:lnTo>
                <a:lnTo>
                  <a:pt x="1684" y="89"/>
                </a:lnTo>
                <a:lnTo>
                  <a:pt x="1674" y="86"/>
                </a:lnTo>
                <a:lnTo>
                  <a:pt x="1664" y="81"/>
                </a:lnTo>
                <a:lnTo>
                  <a:pt x="1653" y="78"/>
                </a:lnTo>
                <a:lnTo>
                  <a:pt x="1642" y="74"/>
                </a:lnTo>
                <a:lnTo>
                  <a:pt x="1631" y="71"/>
                </a:lnTo>
                <a:lnTo>
                  <a:pt x="1608" y="65"/>
                </a:lnTo>
                <a:lnTo>
                  <a:pt x="1585" y="61"/>
                </a:lnTo>
                <a:lnTo>
                  <a:pt x="1563" y="56"/>
                </a:lnTo>
                <a:lnTo>
                  <a:pt x="1540" y="52"/>
                </a:lnTo>
                <a:lnTo>
                  <a:pt x="1517" y="47"/>
                </a:lnTo>
                <a:lnTo>
                  <a:pt x="1493" y="43"/>
                </a:lnTo>
                <a:lnTo>
                  <a:pt x="1470" y="38"/>
                </a:lnTo>
                <a:lnTo>
                  <a:pt x="1448" y="35"/>
                </a:lnTo>
                <a:lnTo>
                  <a:pt x="1425" y="31"/>
                </a:lnTo>
                <a:lnTo>
                  <a:pt x="1402" y="27"/>
                </a:lnTo>
                <a:lnTo>
                  <a:pt x="1378" y="23"/>
                </a:lnTo>
                <a:lnTo>
                  <a:pt x="1355" y="20"/>
                </a:lnTo>
                <a:lnTo>
                  <a:pt x="1333" y="18"/>
                </a:lnTo>
                <a:lnTo>
                  <a:pt x="1310" y="14"/>
                </a:lnTo>
                <a:lnTo>
                  <a:pt x="1286" y="12"/>
                </a:lnTo>
                <a:lnTo>
                  <a:pt x="1263" y="10"/>
                </a:lnTo>
                <a:lnTo>
                  <a:pt x="1252" y="8"/>
                </a:lnTo>
                <a:lnTo>
                  <a:pt x="1241" y="6"/>
                </a:lnTo>
                <a:lnTo>
                  <a:pt x="1228" y="5"/>
                </a:lnTo>
                <a:lnTo>
                  <a:pt x="1217" y="5"/>
                </a:lnTo>
                <a:lnTo>
                  <a:pt x="1205" y="5"/>
                </a:lnTo>
                <a:lnTo>
                  <a:pt x="1194" y="5"/>
                </a:lnTo>
                <a:lnTo>
                  <a:pt x="1184" y="3"/>
                </a:lnTo>
                <a:lnTo>
                  <a:pt x="1175" y="0"/>
                </a:lnTo>
                <a:lnTo>
                  <a:pt x="1163" y="0"/>
                </a:lnTo>
                <a:lnTo>
                  <a:pt x="1152" y="2"/>
                </a:lnTo>
                <a:lnTo>
                  <a:pt x="1147" y="2"/>
                </a:lnTo>
                <a:lnTo>
                  <a:pt x="1142" y="2"/>
                </a:lnTo>
                <a:lnTo>
                  <a:pt x="1140" y="4"/>
                </a:lnTo>
                <a:lnTo>
                  <a:pt x="1139" y="6"/>
                </a:lnTo>
                <a:lnTo>
                  <a:pt x="1131" y="7"/>
                </a:lnTo>
                <a:lnTo>
                  <a:pt x="1122" y="6"/>
                </a:lnTo>
                <a:lnTo>
                  <a:pt x="1120" y="6"/>
                </a:lnTo>
                <a:lnTo>
                  <a:pt x="1115" y="6"/>
                </a:lnTo>
                <a:lnTo>
                  <a:pt x="1113" y="6"/>
                </a:lnTo>
                <a:lnTo>
                  <a:pt x="1112" y="7"/>
                </a:lnTo>
                <a:lnTo>
                  <a:pt x="1111" y="8"/>
                </a:lnTo>
                <a:lnTo>
                  <a:pt x="1112" y="10"/>
                </a:lnTo>
                <a:lnTo>
                  <a:pt x="1115" y="10"/>
                </a:lnTo>
                <a:lnTo>
                  <a:pt x="1118" y="10"/>
                </a:lnTo>
                <a:lnTo>
                  <a:pt x="1116" y="12"/>
                </a:lnTo>
                <a:lnTo>
                  <a:pt x="1115" y="13"/>
                </a:lnTo>
                <a:lnTo>
                  <a:pt x="1112" y="14"/>
                </a:lnTo>
                <a:lnTo>
                  <a:pt x="1110" y="15"/>
                </a:lnTo>
                <a:lnTo>
                  <a:pt x="1107" y="15"/>
                </a:lnTo>
                <a:lnTo>
                  <a:pt x="1104" y="13"/>
                </a:lnTo>
                <a:lnTo>
                  <a:pt x="1103" y="11"/>
                </a:lnTo>
                <a:lnTo>
                  <a:pt x="1103" y="8"/>
                </a:lnTo>
                <a:lnTo>
                  <a:pt x="1102" y="7"/>
                </a:lnTo>
                <a:lnTo>
                  <a:pt x="1099" y="7"/>
                </a:lnTo>
                <a:lnTo>
                  <a:pt x="1096" y="8"/>
                </a:lnTo>
                <a:lnTo>
                  <a:pt x="1093" y="10"/>
                </a:lnTo>
                <a:lnTo>
                  <a:pt x="1089" y="8"/>
                </a:lnTo>
                <a:lnTo>
                  <a:pt x="1086" y="7"/>
                </a:lnTo>
                <a:lnTo>
                  <a:pt x="1081" y="6"/>
                </a:lnTo>
                <a:lnTo>
                  <a:pt x="1077" y="7"/>
                </a:lnTo>
                <a:lnTo>
                  <a:pt x="1073" y="10"/>
                </a:lnTo>
                <a:lnTo>
                  <a:pt x="1070" y="12"/>
                </a:lnTo>
                <a:lnTo>
                  <a:pt x="1066" y="11"/>
                </a:lnTo>
                <a:lnTo>
                  <a:pt x="1063" y="7"/>
                </a:lnTo>
                <a:lnTo>
                  <a:pt x="1060" y="7"/>
                </a:lnTo>
                <a:lnTo>
                  <a:pt x="1056" y="8"/>
                </a:lnTo>
                <a:lnTo>
                  <a:pt x="1045" y="11"/>
                </a:lnTo>
                <a:lnTo>
                  <a:pt x="1035" y="12"/>
                </a:lnTo>
                <a:lnTo>
                  <a:pt x="1030" y="12"/>
                </a:lnTo>
                <a:lnTo>
                  <a:pt x="1025" y="12"/>
                </a:lnTo>
                <a:lnTo>
                  <a:pt x="1023" y="12"/>
                </a:lnTo>
                <a:lnTo>
                  <a:pt x="1021" y="13"/>
                </a:lnTo>
                <a:lnTo>
                  <a:pt x="1020" y="14"/>
                </a:lnTo>
                <a:lnTo>
                  <a:pt x="1019" y="16"/>
                </a:lnTo>
                <a:lnTo>
                  <a:pt x="1019" y="20"/>
                </a:lnTo>
                <a:lnTo>
                  <a:pt x="1020" y="21"/>
                </a:lnTo>
                <a:lnTo>
                  <a:pt x="1021" y="21"/>
                </a:lnTo>
                <a:lnTo>
                  <a:pt x="1024" y="21"/>
                </a:lnTo>
                <a:lnTo>
                  <a:pt x="1032" y="24"/>
                </a:lnTo>
                <a:lnTo>
                  <a:pt x="1041" y="28"/>
                </a:lnTo>
                <a:lnTo>
                  <a:pt x="1050" y="29"/>
                </a:lnTo>
                <a:lnTo>
                  <a:pt x="1057" y="28"/>
                </a:lnTo>
                <a:lnTo>
                  <a:pt x="1058" y="25"/>
                </a:lnTo>
                <a:lnTo>
                  <a:pt x="1062" y="22"/>
                </a:lnTo>
                <a:lnTo>
                  <a:pt x="1064" y="22"/>
                </a:lnTo>
                <a:lnTo>
                  <a:pt x="1066" y="22"/>
                </a:lnTo>
                <a:lnTo>
                  <a:pt x="1069" y="22"/>
                </a:lnTo>
                <a:lnTo>
                  <a:pt x="1071" y="24"/>
                </a:lnTo>
                <a:lnTo>
                  <a:pt x="1068" y="27"/>
                </a:lnTo>
                <a:lnTo>
                  <a:pt x="1063" y="29"/>
                </a:lnTo>
                <a:lnTo>
                  <a:pt x="1061" y="32"/>
                </a:lnTo>
                <a:lnTo>
                  <a:pt x="1058" y="35"/>
                </a:lnTo>
                <a:lnTo>
                  <a:pt x="1055" y="35"/>
                </a:lnTo>
                <a:lnTo>
                  <a:pt x="1052" y="35"/>
                </a:lnTo>
                <a:lnTo>
                  <a:pt x="1046" y="32"/>
                </a:lnTo>
                <a:lnTo>
                  <a:pt x="1040" y="32"/>
                </a:lnTo>
                <a:lnTo>
                  <a:pt x="1028" y="33"/>
                </a:lnTo>
                <a:lnTo>
                  <a:pt x="1015" y="35"/>
                </a:lnTo>
                <a:lnTo>
                  <a:pt x="1008" y="35"/>
                </a:lnTo>
                <a:lnTo>
                  <a:pt x="1003" y="35"/>
                </a:lnTo>
                <a:lnTo>
                  <a:pt x="996" y="33"/>
                </a:lnTo>
                <a:lnTo>
                  <a:pt x="990" y="31"/>
                </a:lnTo>
                <a:lnTo>
                  <a:pt x="987" y="30"/>
                </a:lnTo>
                <a:lnTo>
                  <a:pt x="986" y="30"/>
                </a:lnTo>
                <a:lnTo>
                  <a:pt x="983" y="31"/>
                </a:lnTo>
                <a:lnTo>
                  <a:pt x="981" y="31"/>
                </a:lnTo>
                <a:lnTo>
                  <a:pt x="974" y="32"/>
                </a:lnTo>
                <a:lnTo>
                  <a:pt x="969" y="31"/>
                </a:lnTo>
                <a:lnTo>
                  <a:pt x="955" y="31"/>
                </a:lnTo>
                <a:lnTo>
                  <a:pt x="940" y="30"/>
                </a:lnTo>
                <a:lnTo>
                  <a:pt x="926" y="30"/>
                </a:lnTo>
                <a:lnTo>
                  <a:pt x="912" y="29"/>
                </a:lnTo>
                <a:lnTo>
                  <a:pt x="898" y="29"/>
                </a:lnTo>
                <a:lnTo>
                  <a:pt x="884" y="29"/>
                </a:lnTo>
                <a:lnTo>
                  <a:pt x="855" y="30"/>
                </a:lnTo>
                <a:lnTo>
                  <a:pt x="826" y="30"/>
                </a:lnTo>
                <a:lnTo>
                  <a:pt x="797" y="30"/>
                </a:lnTo>
                <a:lnTo>
                  <a:pt x="768" y="31"/>
                </a:lnTo>
                <a:lnTo>
                  <a:pt x="740" y="32"/>
                </a:lnTo>
                <a:lnTo>
                  <a:pt x="710" y="35"/>
                </a:lnTo>
                <a:lnTo>
                  <a:pt x="682" y="36"/>
                </a:lnTo>
                <a:lnTo>
                  <a:pt x="653" y="38"/>
                </a:lnTo>
                <a:lnTo>
                  <a:pt x="637" y="40"/>
                </a:lnTo>
                <a:lnTo>
                  <a:pt x="623" y="43"/>
                </a:lnTo>
                <a:lnTo>
                  <a:pt x="615" y="44"/>
                </a:lnTo>
                <a:lnTo>
                  <a:pt x="607" y="45"/>
                </a:lnTo>
                <a:lnTo>
                  <a:pt x="599" y="46"/>
                </a:lnTo>
                <a:lnTo>
                  <a:pt x="591" y="47"/>
                </a:lnTo>
                <a:lnTo>
                  <a:pt x="590" y="46"/>
                </a:lnTo>
                <a:lnTo>
                  <a:pt x="587" y="45"/>
                </a:lnTo>
                <a:lnTo>
                  <a:pt x="585" y="46"/>
                </a:lnTo>
                <a:lnTo>
                  <a:pt x="583" y="47"/>
                </a:lnTo>
                <a:lnTo>
                  <a:pt x="577" y="48"/>
                </a:lnTo>
                <a:lnTo>
                  <a:pt x="572" y="48"/>
                </a:lnTo>
                <a:lnTo>
                  <a:pt x="561" y="48"/>
                </a:lnTo>
                <a:lnTo>
                  <a:pt x="552" y="50"/>
                </a:lnTo>
                <a:lnTo>
                  <a:pt x="541" y="53"/>
                </a:lnTo>
                <a:lnTo>
                  <a:pt x="530" y="54"/>
                </a:lnTo>
                <a:lnTo>
                  <a:pt x="520" y="55"/>
                </a:lnTo>
                <a:lnTo>
                  <a:pt x="509" y="57"/>
                </a:lnTo>
                <a:lnTo>
                  <a:pt x="498" y="58"/>
                </a:lnTo>
                <a:lnTo>
                  <a:pt x="488" y="61"/>
                </a:lnTo>
                <a:lnTo>
                  <a:pt x="478" y="62"/>
                </a:lnTo>
                <a:lnTo>
                  <a:pt x="468" y="64"/>
                </a:lnTo>
                <a:lnTo>
                  <a:pt x="456" y="65"/>
                </a:lnTo>
                <a:lnTo>
                  <a:pt x="445" y="66"/>
                </a:lnTo>
                <a:lnTo>
                  <a:pt x="432" y="69"/>
                </a:lnTo>
                <a:lnTo>
                  <a:pt x="421" y="70"/>
                </a:lnTo>
                <a:lnTo>
                  <a:pt x="412" y="72"/>
                </a:lnTo>
                <a:lnTo>
                  <a:pt x="404" y="74"/>
                </a:lnTo>
                <a:lnTo>
                  <a:pt x="396" y="78"/>
                </a:lnTo>
                <a:lnTo>
                  <a:pt x="389" y="82"/>
                </a:lnTo>
                <a:lnTo>
                  <a:pt x="382" y="88"/>
                </a:lnTo>
                <a:lnTo>
                  <a:pt x="378" y="95"/>
                </a:lnTo>
                <a:lnTo>
                  <a:pt x="377" y="98"/>
                </a:lnTo>
                <a:lnTo>
                  <a:pt x="376" y="103"/>
                </a:lnTo>
                <a:lnTo>
                  <a:pt x="376" y="106"/>
                </a:lnTo>
                <a:lnTo>
                  <a:pt x="377" y="111"/>
                </a:lnTo>
                <a:lnTo>
                  <a:pt x="378" y="118"/>
                </a:lnTo>
                <a:lnTo>
                  <a:pt x="380" y="126"/>
                </a:lnTo>
                <a:lnTo>
                  <a:pt x="382" y="128"/>
                </a:lnTo>
                <a:lnTo>
                  <a:pt x="385" y="130"/>
                </a:lnTo>
                <a:lnTo>
                  <a:pt x="387" y="133"/>
                </a:lnTo>
                <a:lnTo>
                  <a:pt x="387" y="137"/>
                </a:lnTo>
                <a:lnTo>
                  <a:pt x="385" y="139"/>
                </a:lnTo>
                <a:lnTo>
                  <a:pt x="382" y="141"/>
                </a:lnTo>
                <a:lnTo>
                  <a:pt x="380" y="145"/>
                </a:lnTo>
                <a:lnTo>
                  <a:pt x="379" y="148"/>
                </a:lnTo>
                <a:lnTo>
                  <a:pt x="382" y="155"/>
                </a:lnTo>
                <a:lnTo>
                  <a:pt x="386" y="162"/>
                </a:lnTo>
                <a:lnTo>
                  <a:pt x="386" y="165"/>
                </a:lnTo>
                <a:lnTo>
                  <a:pt x="387" y="168"/>
                </a:lnTo>
                <a:lnTo>
                  <a:pt x="388" y="170"/>
                </a:lnTo>
                <a:lnTo>
                  <a:pt x="390" y="172"/>
                </a:lnTo>
                <a:lnTo>
                  <a:pt x="394" y="173"/>
                </a:lnTo>
                <a:lnTo>
                  <a:pt x="397" y="174"/>
                </a:lnTo>
                <a:lnTo>
                  <a:pt x="399" y="176"/>
                </a:lnTo>
                <a:lnTo>
                  <a:pt x="401" y="179"/>
                </a:lnTo>
                <a:lnTo>
                  <a:pt x="396" y="179"/>
                </a:lnTo>
                <a:lnTo>
                  <a:pt x="392" y="180"/>
                </a:lnTo>
                <a:lnTo>
                  <a:pt x="390" y="185"/>
                </a:lnTo>
                <a:lnTo>
                  <a:pt x="390" y="190"/>
                </a:lnTo>
                <a:lnTo>
                  <a:pt x="387" y="194"/>
                </a:lnTo>
                <a:lnTo>
                  <a:pt x="382" y="196"/>
                </a:lnTo>
                <a:lnTo>
                  <a:pt x="377" y="198"/>
                </a:lnTo>
                <a:lnTo>
                  <a:pt x="371" y="201"/>
                </a:lnTo>
                <a:lnTo>
                  <a:pt x="354" y="207"/>
                </a:lnTo>
                <a:lnTo>
                  <a:pt x="337" y="213"/>
                </a:lnTo>
                <a:lnTo>
                  <a:pt x="331" y="214"/>
                </a:lnTo>
                <a:lnTo>
                  <a:pt x="325" y="216"/>
                </a:lnTo>
                <a:lnTo>
                  <a:pt x="325" y="218"/>
                </a:lnTo>
                <a:lnTo>
                  <a:pt x="325" y="219"/>
                </a:lnTo>
                <a:lnTo>
                  <a:pt x="323" y="219"/>
                </a:lnTo>
                <a:lnTo>
                  <a:pt x="322" y="220"/>
                </a:lnTo>
                <a:lnTo>
                  <a:pt x="318" y="220"/>
                </a:lnTo>
                <a:lnTo>
                  <a:pt x="313" y="221"/>
                </a:lnTo>
                <a:lnTo>
                  <a:pt x="297" y="229"/>
                </a:lnTo>
                <a:lnTo>
                  <a:pt x="280" y="237"/>
                </a:lnTo>
                <a:lnTo>
                  <a:pt x="262" y="245"/>
                </a:lnTo>
                <a:lnTo>
                  <a:pt x="245" y="253"/>
                </a:lnTo>
                <a:lnTo>
                  <a:pt x="229" y="262"/>
                </a:lnTo>
                <a:lnTo>
                  <a:pt x="214" y="270"/>
                </a:lnTo>
                <a:lnTo>
                  <a:pt x="199" y="277"/>
                </a:lnTo>
                <a:lnTo>
                  <a:pt x="186" y="282"/>
                </a:lnTo>
                <a:lnTo>
                  <a:pt x="171" y="293"/>
                </a:lnTo>
                <a:lnTo>
                  <a:pt x="155" y="303"/>
                </a:lnTo>
                <a:lnTo>
                  <a:pt x="140" y="313"/>
                </a:lnTo>
                <a:lnTo>
                  <a:pt x="124" y="323"/>
                </a:lnTo>
                <a:lnTo>
                  <a:pt x="109" y="334"/>
                </a:lnTo>
                <a:lnTo>
                  <a:pt x="96" y="345"/>
                </a:lnTo>
                <a:lnTo>
                  <a:pt x="81" y="354"/>
                </a:lnTo>
                <a:lnTo>
                  <a:pt x="67" y="364"/>
                </a:lnTo>
                <a:lnTo>
                  <a:pt x="55" y="373"/>
                </a:lnTo>
                <a:lnTo>
                  <a:pt x="43" y="384"/>
                </a:lnTo>
                <a:lnTo>
                  <a:pt x="39" y="389"/>
                </a:lnTo>
                <a:lnTo>
                  <a:pt x="34" y="395"/>
                </a:lnTo>
                <a:lnTo>
                  <a:pt x="28" y="398"/>
                </a:lnTo>
                <a:lnTo>
                  <a:pt x="22" y="401"/>
                </a:lnTo>
                <a:lnTo>
                  <a:pt x="15" y="404"/>
                </a:lnTo>
                <a:lnTo>
                  <a:pt x="9" y="410"/>
                </a:lnTo>
                <a:lnTo>
                  <a:pt x="3" y="415"/>
                </a:lnTo>
                <a:lnTo>
                  <a:pt x="0" y="422"/>
                </a:lnTo>
                <a:lnTo>
                  <a:pt x="0" y="425"/>
                </a:lnTo>
                <a:lnTo>
                  <a:pt x="0" y="428"/>
                </a:lnTo>
                <a:lnTo>
                  <a:pt x="1" y="430"/>
                </a:lnTo>
                <a:lnTo>
                  <a:pt x="3" y="433"/>
                </a:lnTo>
                <a:lnTo>
                  <a:pt x="8" y="437"/>
                </a:lnTo>
                <a:lnTo>
                  <a:pt x="14" y="439"/>
                </a:lnTo>
                <a:lnTo>
                  <a:pt x="22" y="440"/>
                </a:lnTo>
                <a:lnTo>
                  <a:pt x="30" y="443"/>
                </a:lnTo>
                <a:lnTo>
                  <a:pt x="38" y="447"/>
                </a:lnTo>
                <a:lnTo>
                  <a:pt x="44" y="453"/>
                </a:lnTo>
                <a:lnTo>
                  <a:pt x="50" y="458"/>
                </a:lnTo>
                <a:lnTo>
                  <a:pt x="58" y="463"/>
                </a:lnTo>
                <a:lnTo>
                  <a:pt x="63" y="464"/>
                </a:lnTo>
                <a:lnTo>
                  <a:pt x="66" y="465"/>
                </a:lnTo>
                <a:lnTo>
                  <a:pt x="71" y="465"/>
                </a:lnTo>
                <a:lnTo>
                  <a:pt x="74" y="464"/>
                </a:lnTo>
                <a:lnTo>
                  <a:pt x="80" y="460"/>
                </a:lnTo>
                <a:lnTo>
                  <a:pt x="85" y="456"/>
                </a:lnTo>
                <a:lnTo>
                  <a:pt x="94" y="455"/>
                </a:lnTo>
                <a:lnTo>
                  <a:pt x="104" y="454"/>
                </a:lnTo>
                <a:lnTo>
                  <a:pt x="113" y="451"/>
                </a:lnTo>
                <a:lnTo>
                  <a:pt x="121" y="447"/>
                </a:lnTo>
                <a:lnTo>
                  <a:pt x="130" y="444"/>
                </a:lnTo>
                <a:lnTo>
                  <a:pt x="138" y="440"/>
                </a:lnTo>
                <a:lnTo>
                  <a:pt x="138" y="439"/>
                </a:lnTo>
                <a:lnTo>
                  <a:pt x="138" y="440"/>
                </a:lnTo>
                <a:close/>
                <a:moveTo>
                  <a:pt x="269" y="402"/>
                </a:moveTo>
                <a:lnTo>
                  <a:pt x="270" y="402"/>
                </a:lnTo>
                <a:lnTo>
                  <a:pt x="271" y="402"/>
                </a:lnTo>
                <a:lnTo>
                  <a:pt x="270" y="402"/>
                </a:lnTo>
                <a:lnTo>
                  <a:pt x="269" y="402"/>
                </a:lnTo>
                <a:close/>
                <a:moveTo>
                  <a:pt x="294" y="393"/>
                </a:moveTo>
                <a:lnTo>
                  <a:pt x="292" y="393"/>
                </a:lnTo>
                <a:lnTo>
                  <a:pt x="290" y="394"/>
                </a:lnTo>
                <a:lnTo>
                  <a:pt x="294" y="393"/>
                </a:lnTo>
                <a:lnTo>
                  <a:pt x="297" y="390"/>
                </a:lnTo>
                <a:lnTo>
                  <a:pt x="296" y="392"/>
                </a:lnTo>
                <a:lnTo>
                  <a:pt x="294" y="393"/>
                </a:lnTo>
                <a:lnTo>
                  <a:pt x="294" y="393"/>
                </a:lnTo>
                <a:lnTo>
                  <a:pt x="294" y="393"/>
                </a:lnTo>
                <a:close/>
                <a:moveTo>
                  <a:pt x="1602" y="543"/>
                </a:moveTo>
                <a:lnTo>
                  <a:pt x="1600" y="542"/>
                </a:lnTo>
                <a:lnTo>
                  <a:pt x="1599" y="541"/>
                </a:lnTo>
                <a:lnTo>
                  <a:pt x="1605" y="544"/>
                </a:lnTo>
                <a:lnTo>
                  <a:pt x="1609" y="546"/>
                </a:lnTo>
                <a:lnTo>
                  <a:pt x="1615" y="547"/>
                </a:lnTo>
                <a:lnTo>
                  <a:pt x="1621" y="547"/>
                </a:lnTo>
                <a:lnTo>
                  <a:pt x="1617" y="548"/>
                </a:lnTo>
                <a:lnTo>
                  <a:pt x="1612" y="547"/>
                </a:lnTo>
                <a:lnTo>
                  <a:pt x="1606" y="545"/>
                </a:lnTo>
                <a:lnTo>
                  <a:pt x="1602" y="543"/>
                </a:lnTo>
                <a:lnTo>
                  <a:pt x="1604" y="544"/>
                </a:lnTo>
                <a:lnTo>
                  <a:pt x="1602" y="543"/>
                </a:lnTo>
                <a:close/>
                <a:moveTo>
                  <a:pt x="1541" y="514"/>
                </a:moveTo>
                <a:lnTo>
                  <a:pt x="1539" y="519"/>
                </a:lnTo>
                <a:lnTo>
                  <a:pt x="1539" y="525"/>
                </a:lnTo>
                <a:lnTo>
                  <a:pt x="1539" y="519"/>
                </a:lnTo>
                <a:lnTo>
                  <a:pt x="1541" y="514"/>
                </a:lnTo>
                <a:lnTo>
                  <a:pt x="1541" y="517"/>
                </a:lnTo>
                <a:lnTo>
                  <a:pt x="1541" y="514"/>
                </a:lnTo>
                <a:close/>
                <a:moveTo>
                  <a:pt x="1556" y="373"/>
                </a:moveTo>
                <a:lnTo>
                  <a:pt x="1556" y="373"/>
                </a:lnTo>
                <a:lnTo>
                  <a:pt x="1556" y="372"/>
                </a:lnTo>
                <a:lnTo>
                  <a:pt x="1557" y="373"/>
                </a:lnTo>
                <a:lnTo>
                  <a:pt x="1556" y="373"/>
                </a:lnTo>
                <a:lnTo>
                  <a:pt x="1556" y="373"/>
                </a:lnTo>
                <a:lnTo>
                  <a:pt x="1556" y="373"/>
                </a:lnTo>
                <a:close/>
                <a:moveTo>
                  <a:pt x="1550" y="368"/>
                </a:moveTo>
                <a:lnTo>
                  <a:pt x="1552" y="368"/>
                </a:lnTo>
                <a:lnTo>
                  <a:pt x="1555" y="369"/>
                </a:lnTo>
                <a:lnTo>
                  <a:pt x="1556" y="371"/>
                </a:lnTo>
                <a:lnTo>
                  <a:pt x="1555" y="372"/>
                </a:lnTo>
                <a:lnTo>
                  <a:pt x="1552" y="372"/>
                </a:lnTo>
                <a:lnTo>
                  <a:pt x="1550" y="371"/>
                </a:lnTo>
                <a:lnTo>
                  <a:pt x="1549" y="369"/>
                </a:lnTo>
                <a:lnTo>
                  <a:pt x="1550" y="368"/>
                </a:lnTo>
                <a:lnTo>
                  <a:pt x="1551" y="368"/>
                </a:lnTo>
                <a:lnTo>
                  <a:pt x="1550" y="368"/>
                </a:lnTo>
                <a:close/>
                <a:moveTo>
                  <a:pt x="1557" y="427"/>
                </a:moveTo>
                <a:lnTo>
                  <a:pt x="1561" y="428"/>
                </a:lnTo>
                <a:lnTo>
                  <a:pt x="1565" y="428"/>
                </a:lnTo>
                <a:lnTo>
                  <a:pt x="1563" y="430"/>
                </a:lnTo>
                <a:lnTo>
                  <a:pt x="1560" y="431"/>
                </a:lnTo>
                <a:lnTo>
                  <a:pt x="1559" y="431"/>
                </a:lnTo>
                <a:lnTo>
                  <a:pt x="1558" y="430"/>
                </a:lnTo>
                <a:lnTo>
                  <a:pt x="1557" y="429"/>
                </a:lnTo>
                <a:lnTo>
                  <a:pt x="1557" y="427"/>
                </a:lnTo>
                <a:lnTo>
                  <a:pt x="1557" y="428"/>
                </a:lnTo>
                <a:lnTo>
                  <a:pt x="1557" y="427"/>
                </a:lnTo>
                <a:close/>
                <a:moveTo>
                  <a:pt x="1550" y="438"/>
                </a:moveTo>
                <a:lnTo>
                  <a:pt x="1548" y="437"/>
                </a:lnTo>
                <a:lnTo>
                  <a:pt x="1544" y="436"/>
                </a:lnTo>
                <a:lnTo>
                  <a:pt x="1543" y="435"/>
                </a:lnTo>
                <a:lnTo>
                  <a:pt x="1543" y="435"/>
                </a:lnTo>
                <a:lnTo>
                  <a:pt x="1542" y="434"/>
                </a:lnTo>
                <a:lnTo>
                  <a:pt x="1543" y="433"/>
                </a:lnTo>
                <a:lnTo>
                  <a:pt x="1543" y="435"/>
                </a:lnTo>
                <a:lnTo>
                  <a:pt x="1546" y="436"/>
                </a:lnTo>
                <a:lnTo>
                  <a:pt x="1548" y="437"/>
                </a:lnTo>
                <a:lnTo>
                  <a:pt x="1550" y="438"/>
                </a:lnTo>
                <a:close/>
                <a:moveTo>
                  <a:pt x="1368" y="461"/>
                </a:moveTo>
                <a:lnTo>
                  <a:pt x="1368" y="461"/>
                </a:lnTo>
                <a:lnTo>
                  <a:pt x="1368" y="461"/>
                </a:lnTo>
                <a:close/>
                <a:moveTo>
                  <a:pt x="1360" y="443"/>
                </a:moveTo>
                <a:lnTo>
                  <a:pt x="1359" y="443"/>
                </a:lnTo>
                <a:lnTo>
                  <a:pt x="1358" y="442"/>
                </a:lnTo>
                <a:lnTo>
                  <a:pt x="1359" y="443"/>
                </a:lnTo>
                <a:lnTo>
                  <a:pt x="1360" y="443"/>
                </a:lnTo>
                <a:close/>
                <a:moveTo>
                  <a:pt x="1576" y="251"/>
                </a:moveTo>
                <a:lnTo>
                  <a:pt x="1572" y="252"/>
                </a:lnTo>
                <a:lnTo>
                  <a:pt x="1565" y="252"/>
                </a:lnTo>
                <a:lnTo>
                  <a:pt x="1557" y="252"/>
                </a:lnTo>
                <a:lnTo>
                  <a:pt x="1551" y="252"/>
                </a:lnTo>
                <a:lnTo>
                  <a:pt x="1557" y="251"/>
                </a:lnTo>
                <a:lnTo>
                  <a:pt x="1561" y="249"/>
                </a:lnTo>
                <a:lnTo>
                  <a:pt x="1554" y="247"/>
                </a:lnTo>
                <a:lnTo>
                  <a:pt x="1546" y="247"/>
                </a:lnTo>
                <a:lnTo>
                  <a:pt x="1554" y="247"/>
                </a:lnTo>
                <a:lnTo>
                  <a:pt x="1561" y="249"/>
                </a:lnTo>
                <a:lnTo>
                  <a:pt x="1569" y="249"/>
                </a:lnTo>
                <a:lnTo>
                  <a:pt x="1577" y="251"/>
                </a:lnTo>
                <a:lnTo>
                  <a:pt x="1576" y="251"/>
                </a:lnTo>
                <a:lnTo>
                  <a:pt x="1576" y="251"/>
                </a:lnTo>
                <a:close/>
                <a:moveTo>
                  <a:pt x="1681" y="279"/>
                </a:moveTo>
                <a:lnTo>
                  <a:pt x="1681" y="279"/>
                </a:lnTo>
                <a:lnTo>
                  <a:pt x="1681" y="279"/>
                </a:lnTo>
                <a:lnTo>
                  <a:pt x="1681" y="279"/>
                </a:lnTo>
                <a:lnTo>
                  <a:pt x="1681" y="279"/>
                </a:lnTo>
                <a:close/>
                <a:moveTo>
                  <a:pt x="1653" y="282"/>
                </a:moveTo>
                <a:lnTo>
                  <a:pt x="1659" y="285"/>
                </a:lnTo>
                <a:lnTo>
                  <a:pt x="1668" y="286"/>
                </a:lnTo>
                <a:lnTo>
                  <a:pt x="1673" y="286"/>
                </a:lnTo>
                <a:lnTo>
                  <a:pt x="1676" y="285"/>
                </a:lnTo>
                <a:lnTo>
                  <a:pt x="1680" y="282"/>
                </a:lnTo>
                <a:lnTo>
                  <a:pt x="1681" y="279"/>
                </a:lnTo>
                <a:lnTo>
                  <a:pt x="1680" y="284"/>
                </a:lnTo>
                <a:lnTo>
                  <a:pt x="1679" y="287"/>
                </a:lnTo>
                <a:lnTo>
                  <a:pt x="1675" y="289"/>
                </a:lnTo>
                <a:lnTo>
                  <a:pt x="1672" y="290"/>
                </a:lnTo>
                <a:lnTo>
                  <a:pt x="1668" y="290"/>
                </a:lnTo>
                <a:lnTo>
                  <a:pt x="1665" y="292"/>
                </a:lnTo>
                <a:lnTo>
                  <a:pt x="1663" y="295"/>
                </a:lnTo>
                <a:lnTo>
                  <a:pt x="1662" y="298"/>
                </a:lnTo>
                <a:lnTo>
                  <a:pt x="1658" y="298"/>
                </a:lnTo>
                <a:lnTo>
                  <a:pt x="1655" y="298"/>
                </a:lnTo>
                <a:lnTo>
                  <a:pt x="1656" y="302"/>
                </a:lnTo>
                <a:lnTo>
                  <a:pt x="1658" y="304"/>
                </a:lnTo>
                <a:lnTo>
                  <a:pt x="1657" y="305"/>
                </a:lnTo>
                <a:lnTo>
                  <a:pt x="1656" y="306"/>
                </a:lnTo>
                <a:lnTo>
                  <a:pt x="1654" y="307"/>
                </a:lnTo>
                <a:lnTo>
                  <a:pt x="1653" y="306"/>
                </a:lnTo>
                <a:lnTo>
                  <a:pt x="1650" y="305"/>
                </a:lnTo>
                <a:lnTo>
                  <a:pt x="1648" y="305"/>
                </a:lnTo>
                <a:lnTo>
                  <a:pt x="1645" y="305"/>
                </a:lnTo>
                <a:lnTo>
                  <a:pt x="1642" y="306"/>
                </a:lnTo>
                <a:lnTo>
                  <a:pt x="1630" y="307"/>
                </a:lnTo>
                <a:lnTo>
                  <a:pt x="1618" y="307"/>
                </a:lnTo>
                <a:lnTo>
                  <a:pt x="1606" y="309"/>
                </a:lnTo>
                <a:lnTo>
                  <a:pt x="1592" y="309"/>
                </a:lnTo>
                <a:lnTo>
                  <a:pt x="1580" y="306"/>
                </a:lnTo>
                <a:lnTo>
                  <a:pt x="1567" y="305"/>
                </a:lnTo>
                <a:lnTo>
                  <a:pt x="1561" y="304"/>
                </a:lnTo>
                <a:lnTo>
                  <a:pt x="1555" y="305"/>
                </a:lnTo>
                <a:lnTo>
                  <a:pt x="1554" y="307"/>
                </a:lnTo>
                <a:lnTo>
                  <a:pt x="1552" y="309"/>
                </a:lnTo>
                <a:lnTo>
                  <a:pt x="1547" y="307"/>
                </a:lnTo>
                <a:lnTo>
                  <a:pt x="1541" y="305"/>
                </a:lnTo>
                <a:lnTo>
                  <a:pt x="1528" y="303"/>
                </a:lnTo>
                <a:lnTo>
                  <a:pt x="1515" y="303"/>
                </a:lnTo>
                <a:lnTo>
                  <a:pt x="1511" y="303"/>
                </a:lnTo>
                <a:lnTo>
                  <a:pt x="1506" y="304"/>
                </a:lnTo>
                <a:lnTo>
                  <a:pt x="1503" y="304"/>
                </a:lnTo>
                <a:lnTo>
                  <a:pt x="1502" y="303"/>
                </a:lnTo>
                <a:lnTo>
                  <a:pt x="1501" y="302"/>
                </a:lnTo>
                <a:lnTo>
                  <a:pt x="1501" y="299"/>
                </a:lnTo>
                <a:lnTo>
                  <a:pt x="1503" y="295"/>
                </a:lnTo>
                <a:lnTo>
                  <a:pt x="1507" y="292"/>
                </a:lnTo>
                <a:lnTo>
                  <a:pt x="1509" y="292"/>
                </a:lnTo>
                <a:lnTo>
                  <a:pt x="1509" y="294"/>
                </a:lnTo>
                <a:lnTo>
                  <a:pt x="1509" y="295"/>
                </a:lnTo>
                <a:lnTo>
                  <a:pt x="1510" y="297"/>
                </a:lnTo>
                <a:lnTo>
                  <a:pt x="1516" y="299"/>
                </a:lnTo>
                <a:lnTo>
                  <a:pt x="1522" y="301"/>
                </a:lnTo>
                <a:lnTo>
                  <a:pt x="1525" y="301"/>
                </a:lnTo>
                <a:lnTo>
                  <a:pt x="1526" y="299"/>
                </a:lnTo>
                <a:lnTo>
                  <a:pt x="1526" y="298"/>
                </a:lnTo>
                <a:lnTo>
                  <a:pt x="1524" y="297"/>
                </a:lnTo>
                <a:lnTo>
                  <a:pt x="1521" y="295"/>
                </a:lnTo>
                <a:lnTo>
                  <a:pt x="1517" y="292"/>
                </a:lnTo>
                <a:lnTo>
                  <a:pt x="1517" y="289"/>
                </a:lnTo>
                <a:lnTo>
                  <a:pt x="1519" y="286"/>
                </a:lnTo>
                <a:lnTo>
                  <a:pt x="1521" y="285"/>
                </a:lnTo>
                <a:lnTo>
                  <a:pt x="1523" y="285"/>
                </a:lnTo>
                <a:lnTo>
                  <a:pt x="1524" y="286"/>
                </a:lnTo>
                <a:lnTo>
                  <a:pt x="1525" y="287"/>
                </a:lnTo>
                <a:lnTo>
                  <a:pt x="1527" y="288"/>
                </a:lnTo>
                <a:lnTo>
                  <a:pt x="1528" y="288"/>
                </a:lnTo>
                <a:lnTo>
                  <a:pt x="1530" y="288"/>
                </a:lnTo>
                <a:lnTo>
                  <a:pt x="1532" y="287"/>
                </a:lnTo>
                <a:lnTo>
                  <a:pt x="1538" y="286"/>
                </a:lnTo>
                <a:lnTo>
                  <a:pt x="1543" y="286"/>
                </a:lnTo>
                <a:lnTo>
                  <a:pt x="1558" y="285"/>
                </a:lnTo>
                <a:lnTo>
                  <a:pt x="1573" y="284"/>
                </a:lnTo>
                <a:lnTo>
                  <a:pt x="1589" y="287"/>
                </a:lnTo>
                <a:lnTo>
                  <a:pt x="1605" y="289"/>
                </a:lnTo>
                <a:lnTo>
                  <a:pt x="1606" y="288"/>
                </a:lnTo>
                <a:lnTo>
                  <a:pt x="1608" y="288"/>
                </a:lnTo>
                <a:lnTo>
                  <a:pt x="1609" y="287"/>
                </a:lnTo>
                <a:lnTo>
                  <a:pt x="1609" y="285"/>
                </a:lnTo>
                <a:lnTo>
                  <a:pt x="1607" y="284"/>
                </a:lnTo>
                <a:lnTo>
                  <a:pt x="1604" y="285"/>
                </a:lnTo>
                <a:lnTo>
                  <a:pt x="1598" y="285"/>
                </a:lnTo>
                <a:lnTo>
                  <a:pt x="1592" y="282"/>
                </a:lnTo>
                <a:lnTo>
                  <a:pt x="1588" y="279"/>
                </a:lnTo>
                <a:lnTo>
                  <a:pt x="1583" y="276"/>
                </a:lnTo>
                <a:lnTo>
                  <a:pt x="1583" y="277"/>
                </a:lnTo>
                <a:lnTo>
                  <a:pt x="1583" y="276"/>
                </a:lnTo>
                <a:lnTo>
                  <a:pt x="1585" y="274"/>
                </a:lnTo>
                <a:lnTo>
                  <a:pt x="1587" y="274"/>
                </a:lnTo>
                <a:lnTo>
                  <a:pt x="1587" y="276"/>
                </a:lnTo>
                <a:lnTo>
                  <a:pt x="1587" y="277"/>
                </a:lnTo>
                <a:lnTo>
                  <a:pt x="1589" y="278"/>
                </a:lnTo>
                <a:lnTo>
                  <a:pt x="1591" y="277"/>
                </a:lnTo>
                <a:lnTo>
                  <a:pt x="1592" y="274"/>
                </a:lnTo>
                <a:lnTo>
                  <a:pt x="1591" y="273"/>
                </a:lnTo>
                <a:lnTo>
                  <a:pt x="1589" y="272"/>
                </a:lnTo>
                <a:lnTo>
                  <a:pt x="1587" y="272"/>
                </a:lnTo>
                <a:lnTo>
                  <a:pt x="1590" y="271"/>
                </a:lnTo>
                <a:lnTo>
                  <a:pt x="1595" y="270"/>
                </a:lnTo>
                <a:lnTo>
                  <a:pt x="1599" y="270"/>
                </a:lnTo>
                <a:lnTo>
                  <a:pt x="1602" y="271"/>
                </a:lnTo>
                <a:lnTo>
                  <a:pt x="1604" y="272"/>
                </a:lnTo>
                <a:lnTo>
                  <a:pt x="1602" y="273"/>
                </a:lnTo>
                <a:lnTo>
                  <a:pt x="1601" y="274"/>
                </a:lnTo>
                <a:lnTo>
                  <a:pt x="1599" y="274"/>
                </a:lnTo>
                <a:lnTo>
                  <a:pt x="1595" y="276"/>
                </a:lnTo>
                <a:lnTo>
                  <a:pt x="1592" y="276"/>
                </a:lnTo>
                <a:lnTo>
                  <a:pt x="1596" y="278"/>
                </a:lnTo>
                <a:lnTo>
                  <a:pt x="1599" y="279"/>
                </a:lnTo>
                <a:lnTo>
                  <a:pt x="1602" y="279"/>
                </a:lnTo>
                <a:lnTo>
                  <a:pt x="1606" y="279"/>
                </a:lnTo>
                <a:lnTo>
                  <a:pt x="1613" y="281"/>
                </a:lnTo>
                <a:lnTo>
                  <a:pt x="1620" y="285"/>
                </a:lnTo>
                <a:lnTo>
                  <a:pt x="1624" y="285"/>
                </a:lnTo>
                <a:lnTo>
                  <a:pt x="1628" y="285"/>
                </a:lnTo>
                <a:lnTo>
                  <a:pt x="1631" y="284"/>
                </a:lnTo>
                <a:lnTo>
                  <a:pt x="1634" y="282"/>
                </a:lnTo>
                <a:lnTo>
                  <a:pt x="1643" y="281"/>
                </a:lnTo>
                <a:lnTo>
                  <a:pt x="1653" y="282"/>
                </a:lnTo>
                <a:lnTo>
                  <a:pt x="1654" y="284"/>
                </a:lnTo>
                <a:lnTo>
                  <a:pt x="1653" y="282"/>
                </a:lnTo>
                <a:close/>
                <a:moveTo>
                  <a:pt x="1303" y="176"/>
                </a:moveTo>
                <a:lnTo>
                  <a:pt x="1305" y="174"/>
                </a:lnTo>
                <a:lnTo>
                  <a:pt x="1307" y="174"/>
                </a:lnTo>
                <a:lnTo>
                  <a:pt x="1309" y="176"/>
                </a:lnTo>
                <a:lnTo>
                  <a:pt x="1310" y="177"/>
                </a:lnTo>
                <a:lnTo>
                  <a:pt x="1312" y="179"/>
                </a:lnTo>
                <a:lnTo>
                  <a:pt x="1316" y="182"/>
                </a:lnTo>
                <a:lnTo>
                  <a:pt x="1317" y="178"/>
                </a:lnTo>
                <a:lnTo>
                  <a:pt x="1316" y="173"/>
                </a:lnTo>
                <a:lnTo>
                  <a:pt x="1325" y="174"/>
                </a:lnTo>
                <a:lnTo>
                  <a:pt x="1334" y="176"/>
                </a:lnTo>
                <a:lnTo>
                  <a:pt x="1340" y="180"/>
                </a:lnTo>
                <a:lnTo>
                  <a:pt x="1345" y="184"/>
                </a:lnTo>
                <a:lnTo>
                  <a:pt x="1354" y="182"/>
                </a:lnTo>
                <a:lnTo>
                  <a:pt x="1363" y="179"/>
                </a:lnTo>
                <a:lnTo>
                  <a:pt x="1368" y="178"/>
                </a:lnTo>
                <a:lnTo>
                  <a:pt x="1373" y="177"/>
                </a:lnTo>
                <a:lnTo>
                  <a:pt x="1377" y="177"/>
                </a:lnTo>
                <a:lnTo>
                  <a:pt x="1382" y="178"/>
                </a:lnTo>
                <a:lnTo>
                  <a:pt x="1392" y="182"/>
                </a:lnTo>
                <a:lnTo>
                  <a:pt x="1403" y="186"/>
                </a:lnTo>
                <a:lnTo>
                  <a:pt x="1416" y="187"/>
                </a:lnTo>
                <a:lnTo>
                  <a:pt x="1428" y="188"/>
                </a:lnTo>
                <a:lnTo>
                  <a:pt x="1433" y="188"/>
                </a:lnTo>
                <a:lnTo>
                  <a:pt x="1436" y="189"/>
                </a:lnTo>
                <a:lnTo>
                  <a:pt x="1441" y="190"/>
                </a:lnTo>
                <a:lnTo>
                  <a:pt x="1444" y="194"/>
                </a:lnTo>
                <a:lnTo>
                  <a:pt x="1448" y="195"/>
                </a:lnTo>
                <a:lnTo>
                  <a:pt x="1451" y="197"/>
                </a:lnTo>
                <a:lnTo>
                  <a:pt x="1452" y="199"/>
                </a:lnTo>
                <a:lnTo>
                  <a:pt x="1450" y="204"/>
                </a:lnTo>
                <a:lnTo>
                  <a:pt x="1475" y="205"/>
                </a:lnTo>
                <a:lnTo>
                  <a:pt x="1500" y="207"/>
                </a:lnTo>
                <a:lnTo>
                  <a:pt x="1525" y="209"/>
                </a:lnTo>
                <a:lnTo>
                  <a:pt x="1550" y="211"/>
                </a:lnTo>
                <a:lnTo>
                  <a:pt x="1563" y="211"/>
                </a:lnTo>
                <a:lnTo>
                  <a:pt x="1574" y="213"/>
                </a:lnTo>
                <a:lnTo>
                  <a:pt x="1574" y="214"/>
                </a:lnTo>
                <a:lnTo>
                  <a:pt x="1574" y="214"/>
                </a:lnTo>
                <a:lnTo>
                  <a:pt x="1573" y="215"/>
                </a:lnTo>
                <a:lnTo>
                  <a:pt x="1572" y="215"/>
                </a:lnTo>
                <a:lnTo>
                  <a:pt x="1568" y="215"/>
                </a:lnTo>
                <a:lnTo>
                  <a:pt x="1567" y="214"/>
                </a:lnTo>
                <a:lnTo>
                  <a:pt x="1563" y="215"/>
                </a:lnTo>
                <a:lnTo>
                  <a:pt x="1558" y="216"/>
                </a:lnTo>
                <a:lnTo>
                  <a:pt x="1556" y="218"/>
                </a:lnTo>
                <a:lnTo>
                  <a:pt x="1555" y="218"/>
                </a:lnTo>
                <a:lnTo>
                  <a:pt x="1555" y="218"/>
                </a:lnTo>
                <a:lnTo>
                  <a:pt x="1552" y="216"/>
                </a:lnTo>
                <a:lnTo>
                  <a:pt x="1550" y="214"/>
                </a:lnTo>
                <a:lnTo>
                  <a:pt x="1548" y="214"/>
                </a:lnTo>
                <a:lnTo>
                  <a:pt x="1546" y="214"/>
                </a:lnTo>
                <a:lnTo>
                  <a:pt x="1544" y="215"/>
                </a:lnTo>
                <a:lnTo>
                  <a:pt x="1543" y="216"/>
                </a:lnTo>
                <a:lnTo>
                  <a:pt x="1542" y="219"/>
                </a:lnTo>
                <a:lnTo>
                  <a:pt x="1542" y="220"/>
                </a:lnTo>
                <a:lnTo>
                  <a:pt x="1543" y="222"/>
                </a:lnTo>
                <a:lnTo>
                  <a:pt x="1544" y="223"/>
                </a:lnTo>
                <a:lnTo>
                  <a:pt x="1547" y="224"/>
                </a:lnTo>
                <a:lnTo>
                  <a:pt x="1549" y="224"/>
                </a:lnTo>
                <a:lnTo>
                  <a:pt x="1552" y="222"/>
                </a:lnTo>
                <a:lnTo>
                  <a:pt x="1555" y="221"/>
                </a:lnTo>
                <a:lnTo>
                  <a:pt x="1558" y="221"/>
                </a:lnTo>
                <a:lnTo>
                  <a:pt x="1561" y="221"/>
                </a:lnTo>
                <a:lnTo>
                  <a:pt x="1564" y="220"/>
                </a:lnTo>
                <a:lnTo>
                  <a:pt x="1565" y="219"/>
                </a:lnTo>
                <a:lnTo>
                  <a:pt x="1567" y="219"/>
                </a:lnTo>
                <a:lnTo>
                  <a:pt x="1568" y="220"/>
                </a:lnTo>
                <a:lnTo>
                  <a:pt x="1569" y="222"/>
                </a:lnTo>
                <a:lnTo>
                  <a:pt x="1573" y="224"/>
                </a:lnTo>
                <a:lnTo>
                  <a:pt x="1576" y="224"/>
                </a:lnTo>
                <a:lnTo>
                  <a:pt x="1580" y="224"/>
                </a:lnTo>
                <a:lnTo>
                  <a:pt x="1583" y="224"/>
                </a:lnTo>
                <a:lnTo>
                  <a:pt x="1596" y="224"/>
                </a:lnTo>
                <a:lnTo>
                  <a:pt x="1606" y="227"/>
                </a:lnTo>
                <a:lnTo>
                  <a:pt x="1609" y="228"/>
                </a:lnTo>
                <a:lnTo>
                  <a:pt x="1612" y="229"/>
                </a:lnTo>
                <a:lnTo>
                  <a:pt x="1614" y="231"/>
                </a:lnTo>
                <a:lnTo>
                  <a:pt x="1615" y="234"/>
                </a:lnTo>
                <a:lnTo>
                  <a:pt x="1618" y="234"/>
                </a:lnTo>
                <a:lnTo>
                  <a:pt x="1622" y="234"/>
                </a:lnTo>
                <a:lnTo>
                  <a:pt x="1623" y="234"/>
                </a:lnTo>
                <a:lnTo>
                  <a:pt x="1625" y="234"/>
                </a:lnTo>
                <a:lnTo>
                  <a:pt x="1626" y="234"/>
                </a:lnTo>
                <a:lnTo>
                  <a:pt x="1626" y="236"/>
                </a:lnTo>
                <a:lnTo>
                  <a:pt x="1626" y="238"/>
                </a:lnTo>
                <a:lnTo>
                  <a:pt x="1623" y="239"/>
                </a:lnTo>
                <a:lnTo>
                  <a:pt x="1618" y="240"/>
                </a:lnTo>
                <a:lnTo>
                  <a:pt x="1613" y="242"/>
                </a:lnTo>
                <a:lnTo>
                  <a:pt x="1601" y="240"/>
                </a:lnTo>
                <a:lnTo>
                  <a:pt x="1593" y="239"/>
                </a:lnTo>
                <a:lnTo>
                  <a:pt x="1589" y="238"/>
                </a:lnTo>
                <a:lnTo>
                  <a:pt x="1584" y="239"/>
                </a:lnTo>
                <a:lnTo>
                  <a:pt x="1581" y="240"/>
                </a:lnTo>
                <a:lnTo>
                  <a:pt x="1577" y="240"/>
                </a:lnTo>
                <a:lnTo>
                  <a:pt x="1574" y="240"/>
                </a:lnTo>
                <a:lnTo>
                  <a:pt x="1572" y="237"/>
                </a:lnTo>
                <a:lnTo>
                  <a:pt x="1569" y="236"/>
                </a:lnTo>
                <a:lnTo>
                  <a:pt x="1568" y="236"/>
                </a:lnTo>
                <a:lnTo>
                  <a:pt x="1567" y="236"/>
                </a:lnTo>
                <a:lnTo>
                  <a:pt x="1565" y="237"/>
                </a:lnTo>
                <a:lnTo>
                  <a:pt x="1560" y="238"/>
                </a:lnTo>
                <a:lnTo>
                  <a:pt x="1556" y="238"/>
                </a:lnTo>
                <a:lnTo>
                  <a:pt x="1554" y="237"/>
                </a:lnTo>
                <a:lnTo>
                  <a:pt x="1552" y="234"/>
                </a:lnTo>
                <a:lnTo>
                  <a:pt x="1550" y="231"/>
                </a:lnTo>
                <a:lnTo>
                  <a:pt x="1548" y="231"/>
                </a:lnTo>
                <a:lnTo>
                  <a:pt x="1546" y="232"/>
                </a:lnTo>
                <a:lnTo>
                  <a:pt x="1542" y="234"/>
                </a:lnTo>
                <a:lnTo>
                  <a:pt x="1547" y="236"/>
                </a:lnTo>
                <a:lnTo>
                  <a:pt x="1550" y="239"/>
                </a:lnTo>
                <a:lnTo>
                  <a:pt x="1541" y="238"/>
                </a:lnTo>
                <a:lnTo>
                  <a:pt x="1533" y="237"/>
                </a:lnTo>
                <a:lnTo>
                  <a:pt x="1525" y="237"/>
                </a:lnTo>
                <a:lnTo>
                  <a:pt x="1517" y="236"/>
                </a:lnTo>
                <a:lnTo>
                  <a:pt x="1508" y="236"/>
                </a:lnTo>
                <a:lnTo>
                  <a:pt x="1499" y="236"/>
                </a:lnTo>
                <a:lnTo>
                  <a:pt x="1490" y="235"/>
                </a:lnTo>
                <a:lnTo>
                  <a:pt x="1481" y="234"/>
                </a:lnTo>
                <a:lnTo>
                  <a:pt x="1475" y="234"/>
                </a:lnTo>
                <a:lnTo>
                  <a:pt x="1469" y="234"/>
                </a:lnTo>
                <a:lnTo>
                  <a:pt x="1469" y="230"/>
                </a:lnTo>
                <a:lnTo>
                  <a:pt x="1468" y="229"/>
                </a:lnTo>
                <a:lnTo>
                  <a:pt x="1465" y="228"/>
                </a:lnTo>
                <a:lnTo>
                  <a:pt x="1461" y="228"/>
                </a:lnTo>
                <a:lnTo>
                  <a:pt x="1453" y="226"/>
                </a:lnTo>
                <a:lnTo>
                  <a:pt x="1445" y="226"/>
                </a:lnTo>
                <a:lnTo>
                  <a:pt x="1441" y="228"/>
                </a:lnTo>
                <a:lnTo>
                  <a:pt x="1435" y="231"/>
                </a:lnTo>
                <a:lnTo>
                  <a:pt x="1429" y="231"/>
                </a:lnTo>
                <a:lnTo>
                  <a:pt x="1423" y="230"/>
                </a:lnTo>
                <a:lnTo>
                  <a:pt x="1417" y="230"/>
                </a:lnTo>
                <a:lnTo>
                  <a:pt x="1410" y="229"/>
                </a:lnTo>
                <a:lnTo>
                  <a:pt x="1408" y="228"/>
                </a:lnTo>
                <a:lnTo>
                  <a:pt x="1406" y="227"/>
                </a:lnTo>
                <a:lnTo>
                  <a:pt x="1404" y="226"/>
                </a:lnTo>
                <a:lnTo>
                  <a:pt x="1403" y="222"/>
                </a:lnTo>
                <a:lnTo>
                  <a:pt x="1403" y="220"/>
                </a:lnTo>
                <a:lnTo>
                  <a:pt x="1406" y="218"/>
                </a:lnTo>
                <a:lnTo>
                  <a:pt x="1407" y="216"/>
                </a:lnTo>
                <a:lnTo>
                  <a:pt x="1409" y="214"/>
                </a:lnTo>
                <a:lnTo>
                  <a:pt x="1410" y="212"/>
                </a:lnTo>
                <a:lnTo>
                  <a:pt x="1409" y="211"/>
                </a:lnTo>
                <a:lnTo>
                  <a:pt x="1408" y="211"/>
                </a:lnTo>
                <a:lnTo>
                  <a:pt x="1406" y="210"/>
                </a:lnTo>
                <a:lnTo>
                  <a:pt x="1401" y="207"/>
                </a:lnTo>
                <a:lnTo>
                  <a:pt x="1398" y="204"/>
                </a:lnTo>
                <a:lnTo>
                  <a:pt x="1386" y="201"/>
                </a:lnTo>
                <a:lnTo>
                  <a:pt x="1375" y="197"/>
                </a:lnTo>
                <a:lnTo>
                  <a:pt x="1381" y="195"/>
                </a:lnTo>
                <a:lnTo>
                  <a:pt x="1386" y="195"/>
                </a:lnTo>
                <a:lnTo>
                  <a:pt x="1393" y="196"/>
                </a:lnTo>
                <a:lnTo>
                  <a:pt x="1399" y="197"/>
                </a:lnTo>
                <a:lnTo>
                  <a:pt x="1401" y="197"/>
                </a:lnTo>
                <a:lnTo>
                  <a:pt x="1403" y="197"/>
                </a:lnTo>
                <a:lnTo>
                  <a:pt x="1404" y="195"/>
                </a:lnTo>
                <a:lnTo>
                  <a:pt x="1404" y="194"/>
                </a:lnTo>
                <a:lnTo>
                  <a:pt x="1403" y="193"/>
                </a:lnTo>
                <a:lnTo>
                  <a:pt x="1402" y="191"/>
                </a:lnTo>
                <a:lnTo>
                  <a:pt x="1391" y="189"/>
                </a:lnTo>
                <a:lnTo>
                  <a:pt x="1378" y="188"/>
                </a:lnTo>
                <a:lnTo>
                  <a:pt x="1374" y="188"/>
                </a:lnTo>
                <a:lnTo>
                  <a:pt x="1369" y="189"/>
                </a:lnTo>
                <a:lnTo>
                  <a:pt x="1365" y="193"/>
                </a:lnTo>
                <a:lnTo>
                  <a:pt x="1361" y="195"/>
                </a:lnTo>
                <a:lnTo>
                  <a:pt x="1355" y="195"/>
                </a:lnTo>
                <a:lnTo>
                  <a:pt x="1351" y="193"/>
                </a:lnTo>
                <a:lnTo>
                  <a:pt x="1345" y="191"/>
                </a:lnTo>
                <a:lnTo>
                  <a:pt x="1340" y="191"/>
                </a:lnTo>
                <a:lnTo>
                  <a:pt x="1333" y="190"/>
                </a:lnTo>
                <a:lnTo>
                  <a:pt x="1327" y="189"/>
                </a:lnTo>
                <a:lnTo>
                  <a:pt x="1322" y="190"/>
                </a:lnTo>
                <a:lnTo>
                  <a:pt x="1318" y="190"/>
                </a:lnTo>
                <a:lnTo>
                  <a:pt x="1316" y="188"/>
                </a:lnTo>
                <a:lnTo>
                  <a:pt x="1312" y="186"/>
                </a:lnTo>
                <a:lnTo>
                  <a:pt x="1310" y="186"/>
                </a:lnTo>
                <a:lnTo>
                  <a:pt x="1308" y="188"/>
                </a:lnTo>
                <a:lnTo>
                  <a:pt x="1305" y="188"/>
                </a:lnTo>
                <a:lnTo>
                  <a:pt x="1304" y="187"/>
                </a:lnTo>
                <a:lnTo>
                  <a:pt x="1303" y="185"/>
                </a:lnTo>
                <a:lnTo>
                  <a:pt x="1302" y="182"/>
                </a:lnTo>
                <a:lnTo>
                  <a:pt x="1302" y="178"/>
                </a:lnTo>
                <a:lnTo>
                  <a:pt x="1303" y="176"/>
                </a:lnTo>
                <a:lnTo>
                  <a:pt x="1303" y="176"/>
                </a:lnTo>
                <a:lnTo>
                  <a:pt x="1303" y="176"/>
                </a:lnTo>
                <a:close/>
                <a:moveTo>
                  <a:pt x="750" y="340"/>
                </a:moveTo>
                <a:lnTo>
                  <a:pt x="751" y="340"/>
                </a:lnTo>
                <a:lnTo>
                  <a:pt x="751" y="342"/>
                </a:lnTo>
                <a:lnTo>
                  <a:pt x="751" y="340"/>
                </a:lnTo>
                <a:lnTo>
                  <a:pt x="750" y="340"/>
                </a:lnTo>
                <a:close/>
                <a:moveTo>
                  <a:pt x="714" y="610"/>
                </a:moveTo>
                <a:lnTo>
                  <a:pt x="710" y="610"/>
                </a:lnTo>
                <a:lnTo>
                  <a:pt x="707" y="609"/>
                </a:lnTo>
                <a:lnTo>
                  <a:pt x="709" y="609"/>
                </a:lnTo>
                <a:lnTo>
                  <a:pt x="714" y="609"/>
                </a:lnTo>
                <a:lnTo>
                  <a:pt x="718" y="608"/>
                </a:lnTo>
                <a:lnTo>
                  <a:pt x="722" y="608"/>
                </a:lnTo>
                <a:lnTo>
                  <a:pt x="732" y="605"/>
                </a:lnTo>
                <a:lnTo>
                  <a:pt x="741" y="604"/>
                </a:lnTo>
                <a:lnTo>
                  <a:pt x="739" y="604"/>
                </a:lnTo>
                <a:lnTo>
                  <a:pt x="737" y="605"/>
                </a:lnTo>
                <a:lnTo>
                  <a:pt x="742" y="606"/>
                </a:lnTo>
                <a:lnTo>
                  <a:pt x="747" y="606"/>
                </a:lnTo>
                <a:lnTo>
                  <a:pt x="743" y="609"/>
                </a:lnTo>
                <a:lnTo>
                  <a:pt x="740" y="610"/>
                </a:lnTo>
                <a:lnTo>
                  <a:pt x="736" y="609"/>
                </a:lnTo>
                <a:lnTo>
                  <a:pt x="733" y="609"/>
                </a:lnTo>
                <a:lnTo>
                  <a:pt x="726" y="609"/>
                </a:lnTo>
                <a:lnTo>
                  <a:pt x="720" y="611"/>
                </a:lnTo>
                <a:lnTo>
                  <a:pt x="717" y="610"/>
                </a:lnTo>
                <a:lnTo>
                  <a:pt x="714" y="610"/>
                </a:lnTo>
                <a:close/>
                <a:moveTo>
                  <a:pt x="718" y="613"/>
                </a:moveTo>
                <a:lnTo>
                  <a:pt x="719" y="613"/>
                </a:lnTo>
                <a:lnTo>
                  <a:pt x="719" y="613"/>
                </a:lnTo>
                <a:lnTo>
                  <a:pt x="719" y="613"/>
                </a:lnTo>
                <a:lnTo>
                  <a:pt x="718" y="613"/>
                </a:lnTo>
                <a:close/>
                <a:moveTo>
                  <a:pt x="720" y="612"/>
                </a:moveTo>
                <a:lnTo>
                  <a:pt x="720" y="612"/>
                </a:lnTo>
                <a:lnTo>
                  <a:pt x="720" y="611"/>
                </a:lnTo>
                <a:lnTo>
                  <a:pt x="720" y="612"/>
                </a:lnTo>
                <a:lnTo>
                  <a:pt x="720" y="612"/>
                </a:lnTo>
                <a:lnTo>
                  <a:pt x="720" y="612"/>
                </a:lnTo>
                <a:lnTo>
                  <a:pt x="720" y="612"/>
                </a:lnTo>
                <a:close/>
                <a:moveTo>
                  <a:pt x="330" y="272"/>
                </a:moveTo>
                <a:lnTo>
                  <a:pt x="328" y="271"/>
                </a:lnTo>
                <a:lnTo>
                  <a:pt x="325" y="271"/>
                </a:lnTo>
                <a:lnTo>
                  <a:pt x="329" y="270"/>
                </a:lnTo>
                <a:lnTo>
                  <a:pt x="332" y="270"/>
                </a:lnTo>
                <a:lnTo>
                  <a:pt x="332" y="272"/>
                </a:lnTo>
                <a:lnTo>
                  <a:pt x="330" y="272"/>
                </a:lnTo>
                <a:lnTo>
                  <a:pt x="330" y="272"/>
                </a:lnTo>
                <a:lnTo>
                  <a:pt x="330" y="272"/>
                </a:lnTo>
                <a:close/>
                <a:moveTo>
                  <a:pt x="338" y="270"/>
                </a:moveTo>
                <a:lnTo>
                  <a:pt x="335" y="270"/>
                </a:lnTo>
                <a:lnTo>
                  <a:pt x="335" y="269"/>
                </a:lnTo>
                <a:lnTo>
                  <a:pt x="337" y="269"/>
                </a:lnTo>
                <a:lnTo>
                  <a:pt x="340" y="270"/>
                </a:lnTo>
                <a:lnTo>
                  <a:pt x="339" y="270"/>
                </a:lnTo>
                <a:lnTo>
                  <a:pt x="338" y="270"/>
                </a:lnTo>
                <a:lnTo>
                  <a:pt x="337" y="270"/>
                </a:lnTo>
                <a:lnTo>
                  <a:pt x="338" y="270"/>
                </a:lnTo>
                <a:close/>
                <a:moveTo>
                  <a:pt x="478" y="556"/>
                </a:moveTo>
                <a:lnTo>
                  <a:pt x="479" y="556"/>
                </a:lnTo>
                <a:lnTo>
                  <a:pt x="479" y="556"/>
                </a:lnTo>
                <a:lnTo>
                  <a:pt x="479" y="556"/>
                </a:lnTo>
                <a:lnTo>
                  <a:pt x="478" y="556"/>
                </a:lnTo>
                <a:close/>
                <a:moveTo>
                  <a:pt x="425" y="186"/>
                </a:moveTo>
                <a:lnTo>
                  <a:pt x="421" y="186"/>
                </a:lnTo>
                <a:lnTo>
                  <a:pt x="418" y="185"/>
                </a:lnTo>
                <a:lnTo>
                  <a:pt x="421" y="186"/>
                </a:lnTo>
                <a:lnTo>
                  <a:pt x="425" y="186"/>
                </a:lnTo>
                <a:lnTo>
                  <a:pt x="421" y="182"/>
                </a:lnTo>
                <a:lnTo>
                  <a:pt x="418" y="180"/>
                </a:lnTo>
                <a:lnTo>
                  <a:pt x="413" y="179"/>
                </a:lnTo>
                <a:lnTo>
                  <a:pt x="410" y="177"/>
                </a:lnTo>
                <a:lnTo>
                  <a:pt x="409" y="176"/>
                </a:lnTo>
                <a:lnTo>
                  <a:pt x="409" y="174"/>
                </a:lnTo>
                <a:lnTo>
                  <a:pt x="409" y="173"/>
                </a:lnTo>
                <a:lnTo>
                  <a:pt x="410" y="171"/>
                </a:lnTo>
                <a:lnTo>
                  <a:pt x="411" y="171"/>
                </a:lnTo>
                <a:lnTo>
                  <a:pt x="411" y="169"/>
                </a:lnTo>
                <a:lnTo>
                  <a:pt x="410" y="166"/>
                </a:lnTo>
                <a:lnTo>
                  <a:pt x="409" y="165"/>
                </a:lnTo>
                <a:lnTo>
                  <a:pt x="410" y="168"/>
                </a:lnTo>
                <a:lnTo>
                  <a:pt x="411" y="170"/>
                </a:lnTo>
                <a:lnTo>
                  <a:pt x="415" y="172"/>
                </a:lnTo>
                <a:lnTo>
                  <a:pt x="419" y="173"/>
                </a:lnTo>
                <a:lnTo>
                  <a:pt x="426" y="173"/>
                </a:lnTo>
                <a:lnTo>
                  <a:pt x="432" y="176"/>
                </a:lnTo>
                <a:lnTo>
                  <a:pt x="435" y="178"/>
                </a:lnTo>
                <a:lnTo>
                  <a:pt x="436" y="180"/>
                </a:lnTo>
                <a:lnTo>
                  <a:pt x="436" y="181"/>
                </a:lnTo>
                <a:lnTo>
                  <a:pt x="435" y="184"/>
                </a:lnTo>
                <a:lnTo>
                  <a:pt x="430" y="185"/>
                </a:lnTo>
                <a:lnTo>
                  <a:pt x="425" y="186"/>
                </a:lnTo>
                <a:lnTo>
                  <a:pt x="426" y="186"/>
                </a:lnTo>
                <a:lnTo>
                  <a:pt x="425" y="186"/>
                </a:lnTo>
                <a:close/>
                <a:moveTo>
                  <a:pt x="460" y="154"/>
                </a:moveTo>
                <a:lnTo>
                  <a:pt x="458" y="154"/>
                </a:lnTo>
                <a:lnTo>
                  <a:pt x="455" y="153"/>
                </a:lnTo>
                <a:lnTo>
                  <a:pt x="452" y="152"/>
                </a:lnTo>
                <a:lnTo>
                  <a:pt x="450" y="149"/>
                </a:lnTo>
                <a:lnTo>
                  <a:pt x="453" y="152"/>
                </a:lnTo>
                <a:lnTo>
                  <a:pt x="456" y="153"/>
                </a:lnTo>
                <a:lnTo>
                  <a:pt x="460" y="154"/>
                </a:lnTo>
                <a:lnTo>
                  <a:pt x="463" y="153"/>
                </a:lnTo>
                <a:lnTo>
                  <a:pt x="467" y="152"/>
                </a:lnTo>
                <a:lnTo>
                  <a:pt x="470" y="149"/>
                </a:lnTo>
                <a:lnTo>
                  <a:pt x="472" y="147"/>
                </a:lnTo>
                <a:lnTo>
                  <a:pt x="475" y="145"/>
                </a:lnTo>
                <a:lnTo>
                  <a:pt x="472" y="148"/>
                </a:lnTo>
                <a:lnTo>
                  <a:pt x="469" y="151"/>
                </a:lnTo>
                <a:lnTo>
                  <a:pt x="464" y="153"/>
                </a:lnTo>
                <a:lnTo>
                  <a:pt x="460" y="154"/>
                </a:lnTo>
                <a:lnTo>
                  <a:pt x="461" y="154"/>
                </a:lnTo>
                <a:lnTo>
                  <a:pt x="460" y="154"/>
                </a:lnTo>
                <a:close/>
                <a:moveTo>
                  <a:pt x="476" y="141"/>
                </a:moveTo>
                <a:lnTo>
                  <a:pt x="475" y="143"/>
                </a:lnTo>
                <a:lnTo>
                  <a:pt x="475" y="144"/>
                </a:lnTo>
                <a:lnTo>
                  <a:pt x="475" y="143"/>
                </a:lnTo>
                <a:lnTo>
                  <a:pt x="476" y="141"/>
                </a:lnTo>
                <a:close/>
                <a:moveTo>
                  <a:pt x="469" y="568"/>
                </a:moveTo>
                <a:lnTo>
                  <a:pt x="470" y="564"/>
                </a:lnTo>
                <a:lnTo>
                  <a:pt x="471" y="561"/>
                </a:lnTo>
                <a:lnTo>
                  <a:pt x="473" y="559"/>
                </a:lnTo>
                <a:lnTo>
                  <a:pt x="477" y="556"/>
                </a:lnTo>
                <a:lnTo>
                  <a:pt x="473" y="559"/>
                </a:lnTo>
                <a:lnTo>
                  <a:pt x="471" y="562"/>
                </a:lnTo>
                <a:lnTo>
                  <a:pt x="470" y="567"/>
                </a:lnTo>
                <a:lnTo>
                  <a:pt x="469" y="570"/>
                </a:lnTo>
                <a:lnTo>
                  <a:pt x="469" y="569"/>
                </a:lnTo>
                <a:lnTo>
                  <a:pt x="469" y="568"/>
                </a:lnTo>
                <a:lnTo>
                  <a:pt x="469" y="566"/>
                </a:lnTo>
                <a:lnTo>
                  <a:pt x="469" y="568"/>
                </a:lnTo>
                <a:close/>
                <a:moveTo>
                  <a:pt x="388" y="144"/>
                </a:moveTo>
                <a:lnTo>
                  <a:pt x="386" y="143"/>
                </a:lnTo>
                <a:lnTo>
                  <a:pt x="384" y="140"/>
                </a:lnTo>
                <a:lnTo>
                  <a:pt x="386" y="141"/>
                </a:lnTo>
                <a:lnTo>
                  <a:pt x="388" y="144"/>
                </a:lnTo>
                <a:close/>
                <a:moveTo>
                  <a:pt x="182" y="326"/>
                </a:moveTo>
                <a:lnTo>
                  <a:pt x="178" y="323"/>
                </a:lnTo>
                <a:lnTo>
                  <a:pt x="173" y="322"/>
                </a:lnTo>
                <a:lnTo>
                  <a:pt x="178" y="319"/>
                </a:lnTo>
                <a:lnTo>
                  <a:pt x="182" y="318"/>
                </a:lnTo>
                <a:lnTo>
                  <a:pt x="187" y="318"/>
                </a:lnTo>
                <a:lnTo>
                  <a:pt x="192" y="318"/>
                </a:lnTo>
                <a:lnTo>
                  <a:pt x="203" y="314"/>
                </a:lnTo>
                <a:lnTo>
                  <a:pt x="214" y="311"/>
                </a:lnTo>
                <a:lnTo>
                  <a:pt x="224" y="305"/>
                </a:lnTo>
                <a:lnTo>
                  <a:pt x="236" y="301"/>
                </a:lnTo>
                <a:lnTo>
                  <a:pt x="248" y="297"/>
                </a:lnTo>
                <a:lnTo>
                  <a:pt x="259" y="294"/>
                </a:lnTo>
                <a:lnTo>
                  <a:pt x="265" y="293"/>
                </a:lnTo>
                <a:lnTo>
                  <a:pt x="271" y="290"/>
                </a:lnTo>
                <a:lnTo>
                  <a:pt x="273" y="290"/>
                </a:lnTo>
                <a:lnTo>
                  <a:pt x="277" y="289"/>
                </a:lnTo>
                <a:lnTo>
                  <a:pt x="278" y="288"/>
                </a:lnTo>
                <a:lnTo>
                  <a:pt x="279" y="286"/>
                </a:lnTo>
                <a:lnTo>
                  <a:pt x="281" y="284"/>
                </a:lnTo>
                <a:lnTo>
                  <a:pt x="283" y="281"/>
                </a:lnTo>
                <a:lnTo>
                  <a:pt x="287" y="281"/>
                </a:lnTo>
                <a:lnTo>
                  <a:pt x="291" y="281"/>
                </a:lnTo>
                <a:lnTo>
                  <a:pt x="299" y="280"/>
                </a:lnTo>
                <a:lnTo>
                  <a:pt x="307" y="277"/>
                </a:lnTo>
                <a:lnTo>
                  <a:pt x="312" y="276"/>
                </a:lnTo>
                <a:lnTo>
                  <a:pt x="315" y="274"/>
                </a:lnTo>
                <a:lnTo>
                  <a:pt x="320" y="273"/>
                </a:lnTo>
                <a:lnTo>
                  <a:pt x="324" y="271"/>
                </a:lnTo>
                <a:lnTo>
                  <a:pt x="323" y="272"/>
                </a:lnTo>
                <a:lnTo>
                  <a:pt x="321" y="272"/>
                </a:lnTo>
                <a:lnTo>
                  <a:pt x="323" y="273"/>
                </a:lnTo>
                <a:lnTo>
                  <a:pt x="325" y="274"/>
                </a:lnTo>
                <a:lnTo>
                  <a:pt x="302" y="284"/>
                </a:lnTo>
                <a:lnTo>
                  <a:pt x="278" y="293"/>
                </a:lnTo>
                <a:lnTo>
                  <a:pt x="255" y="302"/>
                </a:lnTo>
                <a:lnTo>
                  <a:pt x="231" y="311"/>
                </a:lnTo>
                <a:lnTo>
                  <a:pt x="220" y="315"/>
                </a:lnTo>
                <a:lnTo>
                  <a:pt x="208" y="320"/>
                </a:lnTo>
                <a:lnTo>
                  <a:pt x="197" y="325"/>
                </a:lnTo>
                <a:lnTo>
                  <a:pt x="186" y="329"/>
                </a:lnTo>
                <a:lnTo>
                  <a:pt x="174" y="334"/>
                </a:lnTo>
                <a:lnTo>
                  <a:pt x="163" y="338"/>
                </a:lnTo>
                <a:lnTo>
                  <a:pt x="158" y="340"/>
                </a:lnTo>
                <a:lnTo>
                  <a:pt x="154" y="343"/>
                </a:lnTo>
                <a:lnTo>
                  <a:pt x="148" y="345"/>
                </a:lnTo>
                <a:lnTo>
                  <a:pt x="143" y="344"/>
                </a:lnTo>
                <a:lnTo>
                  <a:pt x="148" y="340"/>
                </a:lnTo>
                <a:lnTo>
                  <a:pt x="152" y="338"/>
                </a:lnTo>
                <a:lnTo>
                  <a:pt x="157" y="335"/>
                </a:lnTo>
                <a:lnTo>
                  <a:pt x="162" y="332"/>
                </a:lnTo>
                <a:lnTo>
                  <a:pt x="172" y="329"/>
                </a:lnTo>
                <a:lnTo>
                  <a:pt x="182" y="326"/>
                </a:lnTo>
                <a:lnTo>
                  <a:pt x="175" y="327"/>
                </a:lnTo>
                <a:lnTo>
                  <a:pt x="182" y="326"/>
                </a:lnTo>
                <a:close/>
                <a:moveTo>
                  <a:pt x="102" y="353"/>
                </a:moveTo>
                <a:lnTo>
                  <a:pt x="107" y="351"/>
                </a:lnTo>
                <a:lnTo>
                  <a:pt x="113" y="348"/>
                </a:lnTo>
                <a:lnTo>
                  <a:pt x="116" y="348"/>
                </a:lnTo>
                <a:lnTo>
                  <a:pt x="119" y="348"/>
                </a:lnTo>
                <a:lnTo>
                  <a:pt x="121" y="350"/>
                </a:lnTo>
                <a:lnTo>
                  <a:pt x="123" y="351"/>
                </a:lnTo>
                <a:lnTo>
                  <a:pt x="122" y="353"/>
                </a:lnTo>
                <a:lnTo>
                  <a:pt x="121" y="355"/>
                </a:lnTo>
                <a:lnTo>
                  <a:pt x="118" y="356"/>
                </a:lnTo>
                <a:lnTo>
                  <a:pt x="116" y="357"/>
                </a:lnTo>
                <a:lnTo>
                  <a:pt x="113" y="357"/>
                </a:lnTo>
                <a:lnTo>
                  <a:pt x="107" y="357"/>
                </a:lnTo>
                <a:lnTo>
                  <a:pt x="105" y="356"/>
                </a:lnTo>
                <a:lnTo>
                  <a:pt x="104" y="356"/>
                </a:lnTo>
                <a:lnTo>
                  <a:pt x="102" y="355"/>
                </a:lnTo>
                <a:lnTo>
                  <a:pt x="102" y="353"/>
                </a:lnTo>
                <a:lnTo>
                  <a:pt x="104" y="352"/>
                </a:lnTo>
                <a:lnTo>
                  <a:pt x="102" y="353"/>
                </a:lnTo>
                <a:close/>
                <a:moveTo>
                  <a:pt x="134" y="437"/>
                </a:moveTo>
                <a:lnTo>
                  <a:pt x="124" y="442"/>
                </a:lnTo>
                <a:lnTo>
                  <a:pt x="115" y="443"/>
                </a:lnTo>
                <a:lnTo>
                  <a:pt x="118" y="440"/>
                </a:lnTo>
                <a:lnTo>
                  <a:pt x="123" y="438"/>
                </a:lnTo>
                <a:lnTo>
                  <a:pt x="129" y="437"/>
                </a:lnTo>
                <a:lnTo>
                  <a:pt x="134" y="437"/>
                </a:lnTo>
                <a:close/>
              </a:path>
            </a:pathLst>
          </a:custGeom>
          <a:pattFill prst="smConfetti">
            <a:fgClr>
              <a:schemeClr val="bg1"/>
            </a:fgClr>
            <a:bgClr>
              <a:schemeClr val="bg1">
                <a:lumMod val="75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dirty="0"/>
            </a:lvl1pPr>
          </a:lstStyle>
          <a:p>
            <a:pPr lvl="0" algn="ctr"/>
            <a:endParaRPr lang="en-US"/>
          </a:p>
        </p:txBody>
      </p:sp>
      <p:sp>
        <p:nvSpPr>
          <p:cNvPr id="8" name="Freeform 19">
            <a:extLst>
              <a:ext uri="{FF2B5EF4-FFF2-40B4-BE49-F238E27FC236}">
                <a16:creationId xmlns:a16="http://schemas.microsoft.com/office/drawing/2014/main" id="{74647D2A-422C-5347-988B-608FECA20D08}"/>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grpSp>
        <p:nvGrpSpPr>
          <p:cNvPr id="9" name="Group 8">
            <a:extLst>
              <a:ext uri="{FF2B5EF4-FFF2-40B4-BE49-F238E27FC236}">
                <a16:creationId xmlns:a16="http://schemas.microsoft.com/office/drawing/2014/main" id="{86143E11-4D8D-4940-BE87-34750CABAEDB}"/>
              </a:ext>
            </a:extLst>
          </p:cNvPr>
          <p:cNvGrpSpPr/>
          <p:nvPr userDrawn="1"/>
        </p:nvGrpSpPr>
        <p:grpSpPr>
          <a:xfrm>
            <a:off x="10542497" y="6562082"/>
            <a:ext cx="988377" cy="151143"/>
            <a:chOff x="931863" y="5418138"/>
            <a:chExt cx="2771774" cy="423862"/>
          </a:xfrm>
        </p:grpSpPr>
        <p:sp>
          <p:nvSpPr>
            <p:cNvPr id="10" name="Freeform 17">
              <a:extLst>
                <a:ext uri="{FF2B5EF4-FFF2-40B4-BE49-F238E27FC236}">
                  <a16:creationId xmlns:a16="http://schemas.microsoft.com/office/drawing/2014/main" id="{B5BDCAD5-6E32-7447-B747-E5ACF59D8452}"/>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8">
              <a:extLst>
                <a:ext uri="{FF2B5EF4-FFF2-40B4-BE49-F238E27FC236}">
                  <a16:creationId xmlns:a16="http://schemas.microsoft.com/office/drawing/2014/main" id="{F1C7BE3C-96F8-0748-BA20-C4698B7D3019}"/>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9">
              <a:extLst>
                <a:ext uri="{FF2B5EF4-FFF2-40B4-BE49-F238E27FC236}">
                  <a16:creationId xmlns:a16="http://schemas.microsoft.com/office/drawing/2014/main" id="{480A6253-221C-D541-BA68-4E809982C04D}"/>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0">
              <a:extLst>
                <a:ext uri="{FF2B5EF4-FFF2-40B4-BE49-F238E27FC236}">
                  <a16:creationId xmlns:a16="http://schemas.microsoft.com/office/drawing/2014/main" id="{74C119C9-9E0A-7D4E-BD9E-AEEB0C792843}"/>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1">
              <a:extLst>
                <a:ext uri="{FF2B5EF4-FFF2-40B4-BE49-F238E27FC236}">
                  <a16:creationId xmlns:a16="http://schemas.microsoft.com/office/drawing/2014/main" id="{03B8B5AB-15FA-7040-B113-C97EDAFBADD1}"/>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2">
              <a:extLst>
                <a:ext uri="{FF2B5EF4-FFF2-40B4-BE49-F238E27FC236}">
                  <a16:creationId xmlns:a16="http://schemas.microsoft.com/office/drawing/2014/main" id="{AC763F96-94B8-3046-A962-D8DAEFF71E98}"/>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3">
              <a:extLst>
                <a:ext uri="{FF2B5EF4-FFF2-40B4-BE49-F238E27FC236}">
                  <a16:creationId xmlns:a16="http://schemas.microsoft.com/office/drawing/2014/main" id="{397D2103-D6D1-4F41-9435-351D3A0FA542}"/>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4">
              <a:extLst>
                <a:ext uri="{FF2B5EF4-FFF2-40B4-BE49-F238E27FC236}">
                  <a16:creationId xmlns:a16="http://schemas.microsoft.com/office/drawing/2014/main" id="{65578192-6EF9-3442-AC9D-2F91A11852F3}"/>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5">
              <a:extLst>
                <a:ext uri="{FF2B5EF4-FFF2-40B4-BE49-F238E27FC236}">
                  <a16:creationId xmlns:a16="http://schemas.microsoft.com/office/drawing/2014/main" id="{89669375-B45B-D04A-9384-ABE9C1C1FD2F}"/>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41627062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125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56.xml><?xml version="1.0" encoding="utf-8"?>
<p:sldLayout xmlns:a="http://schemas.openxmlformats.org/drawingml/2006/main" xmlns:r="http://schemas.openxmlformats.org/officeDocument/2006/relationships" xmlns:p="http://schemas.openxmlformats.org/presentationml/2006/main" userDrawn="1">
  <p:cSld name="391_Пользовательский макет">
    <p:spTree>
      <p:nvGrpSpPr>
        <p:cNvPr id="1" name=""/>
        <p:cNvGrpSpPr/>
        <p:nvPr/>
      </p:nvGrpSpPr>
      <p:grpSpPr>
        <a:xfrm>
          <a:off x="0" y="0"/>
          <a:ext cx="0" cy="0"/>
          <a:chOff x="0" y="0"/>
          <a:chExt cx="0" cy="0"/>
        </a:xfrm>
      </p:grpSpPr>
      <p:sp>
        <p:nvSpPr>
          <p:cNvPr id="6" name="Заголовок 1">
            <a:extLst>
              <a:ext uri="{FF2B5EF4-FFF2-40B4-BE49-F238E27FC236}">
                <a16:creationId xmlns:a16="http://schemas.microsoft.com/office/drawing/2014/main" id="{624DE589-2CCA-1348-8D92-38DEB837F7F2}"/>
              </a:ext>
            </a:extLst>
          </p:cNvPr>
          <p:cNvSpPr>
            <a:spLocks noGrp="1"/>
          </p:cNvSpPr>
          <p:nvPr>
            <p:ph type="title" hasCustomPrompt="1"/>
          </p:nvPr>
        </p:nvSpPr>
        <p:spPr>
          <a:xfrm>
            <a:off x="800856" y="4544995"/>
            <a:ext cx="4359101" cy="1583993"/>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7" name="Текст 3">
            <a:extLst>
              <a:ext uri="{FF2B5EF4-FFF2-40B4-BE49-F238E27FC236}">
                <a16:creationId xmlns:a16="http://schemas.microsoft.com/office/drawing/2014/main" id="{AB360E5B-B6B6-E84D-B4D5-6CC2A2804A40}"/>
              </a:ext>
            </a:extLst>
          </p:cNvPr>
          <p:cNvSpPr>
            <a:spLocks noGrp="1"/>
          </p:cNvSpPr>
          <p:nvPr>
            <p:ph type="body" sz="quarter" idx="14" hasCustomPrompt="1"/>
          </p:nvPr>
        </p:nvSpPr>
        <p:spPr>
          <a:xfrm>
            <a:off x="5916003" y="4544995"/>
            <a:ext cx="5507895" cy="1583993"/>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5" name="Freeform 3473">
            <a:extLst>
              <a:ext uri="{FF2B5EF4-FFF2-40B4-BE49-F238E27FC236}">
                <a16:creationId xmlns:a16="http://schemas.microsoft.com/office/drawing/2014/main" id="{61C66A45-7205-0541-86C7-965152BA8FB5}"/>
              </a:ext>
            </a:extLst>
          </p:cNvPr>
          <p:cNvSpPr>
            <a:spLocks noGrp="1" noEditPoints="1"/>
          </p:cNvSpPr>
          <p:nvPr>
            <p:ph type="pic" sz="quarter" idx="35"/>
          </p:nvPr>
        </p:nvSpPr>
        <p:spPr bwMode="auto">
          <a:xfrm>
            <a:off x="-4513" y="171431"/>
            <a:ext cx="12004400" cy="4265565"/>
          </a:xfrm>
          <a:custGeom>
            <a:avLst/>
            <a:gdLst>
              <a:gd name="T0" fmla="*/ 1471 w 1574"/>
              <a:gd name="T1" fmla="*/ 188 h 671"/>
              <a:gd name="T2" fmla="*/ 1456 w 1574"/>
              <a:gd name="T3" fmla="*/ 122 h 671"/>
              <a:gd name="T4" fmla="*/ 1235 w 1574"/>
              <a:gd name="T5" fmla="*/ 144 h 671"/>
              <a:gd name="T6" fmla="*/ 783 w 1574"/>
              <a:gd name="T7" fmla="*/ 241 h 671"/>
              <a:gd name="T8" fmla="*/ 618 w 1574"/>
              <a:gd name="T9" fmla="*/ 222 h 671"/>
              <a:gd name="T10" fmla="*/ 660 w 1574"/>
              <a:gd name="T11" fmla="*/ 280 h 671"/>
              <a:gd name="T12" fmla="*/ 652 w 1574"/>
              <a:gd name="T13" fmla="*/ 333 h 671"/>
              <a:gd name="T14" fmla="*/ 485 w 1574"/>
              <a:gd name="T15" fmla="*/ 297 h 671"/>
              <a:gd name="T16" fmla="*/ 502 w 1574"/>
              <a:gd name="T17" fmla="*/ 350 h 671"/>
              <a:gd name="T18" fmla="*/ 312 w 1574"/>
              <a:gd name="T19" fmla="*/ 300 h 671"/>
              <a:gd name="T20" fmla="*/ 367 w 1574"/>
              <a:gd name="T21" fmla="*/ 263 h 671"/>
              <a:gd name="T22" fmla="*/ 157 w 1574"/>
              <a:gd name="T23" fmla="*/ 158 h 671"/>
              <a:gd name="T24" fmla="*/ 184 w 1574"/>
              <a:gd name="T25" fmla="*/ 219 h 671"/>
              <a:gd name="T26" fmla="*/ 202 w 1574"/>
              <a:gd name="T27" fmla="*/ 276 h 671"/>
              <a:gd name="T28" fmla="*/ 149 w 1574"/>
              <a:gd name="T29" fmla="*/ 315 h 671"/>
              <a:gd name="T30" fmla="*/ 411 w 1574"/>
              <a:gd name="T31" fmla="*/ 448 h 671"/>
              <a:gd name="T32" fmla="*/ 477 w 1574"/>
              <a:gd name="T33" fmla="*/ 514 h 671"/>
              <a:gd name="T34" fmla="*/ 576 w 1574"/>
              <a:gd name="T35" fmla="*/ 547 h 671"/>
              <a:gd name="T36" fmla="*/ 747 w 1574"/>
              <a:gd name="T37" fmla="*/ 597 h 671"/>
              <a:gd name="T38" fmla="*/ 964 w 1574"/>
              <a:gd name="T39" fmla="*/ 623 h 671"/>
              <a:gd name="T40" fmla="*/ 975 w 1574"/>
              <a:gd name="T41" fmla="*/ 633 h 671"/>
              <a:gd name="T42" fmla="*/ 1317 w 1574"/>
              <a:gd name="T43" fmla="*/ 579 h 671"/>
              <a:gd name="T44" fmla="*/ 1566 w 1574"/>
              <a:gd name="T45" fmla="*/ 319 h 671"/>
              <a:gd name="T46" fmla="*/ 674 w 1574"/>
              <a:gd name="T47" fmla="*/ 566 h 671"/>
              <a:gd name="T48" fmla="*/ 377 w 1574"/>
              <a:gd name="T49" fmla="*/ 131 h 671"/>
              <a:gd name="T50" fmla="*/ 306 w 1574"/>
              <a:gd name="T51" fmla="*/ 140 h 671"/>
              <a:gd name="T52" fmla="*/ 435 w 1574"/>
              <a:gd name="T53" fmla="*/ 186 h 671"/>
              <a:gd name="T54" fmla="*/ 648 w 1574"/>
              <a:gd name="T55" fmla="*/ 213 h 671"/>
              <a:gd name="T56" fmla="*/ 633 w 1574"/>
              <a:gd name="T57" fmla="*/ 592 h 671"/>
              <a:gd name="T58" fmla="*/ 93 w 1574"/>
              <a:gd name="T59" fmla="*/ 183 h 671"/>
              <a:gd name="T60" fmla="*/ 467 w 1574"/>
              <a:gd name="T61" fmla="*/ 533 h 671"/>
              <a:gd name="T62" fmla="*/ 273 w 1574"/>
              <a:gd name="T63" fmla="*/ 91 h 671"/>
              <a:gd name="T64" fmla="*/ 857 w 1574"/>
              <a:gd name="T65" fmla="*/ 642 h 671"/>
              <a:gd name="T66" fmla="*/ 1467 w 1574"/>
              <a:gd name="T67" fmla="*/ 62 h 671"/>
              <a:gd name="T68" fmla="*/ 421 w 1574"/>
              <a:gd name="T69" fmla="*/ 159 h 671"/>
              <a:gd name="T70" fmla="*/ 50 w 1574"/>
              <a:gd name="T71" fmla="*/ 399 h 671"/>
              <a:gd name="T72" fmla="*/ 1008 w 1574"/>
              <a:gd name="T73" fmla="*/ 665 h 671"/>
              <a:gd name="T74" fmla="*/ 373 w 1574"/>
              <a:gd name="T75" fmla="*/ 449 h 671"/>
              <a:gd name="T76" fmla="*/ 449 w 1574"/>
              <a:gd name="T77" fmla="*/ 282 h 671"/>
              <a:gd name="T78" fmla="*/ 323 w 1574"/>
              <a:gd name="T79" fmla="*/ 454 h 671"/>
              <a:gd name="T80" fmla="*/ 330 w 1574"/>
              <a:gd name="T81" fmla="*/ 261 h 671"/>
              <a:gd name="T82" fmla="*/ 788 w 1574"/>
              <a:gd name="T83" fmla="*/ 643 h 671"/>
              <a:gd name="T84" fmla="*/ 999 w 1574"/>
              <a:gd name="T85" fmla="*/ 208 h 671"/>
              <a:gd name="T86" fmla="*/ 256 w 1574"/>
              <a:gd name="T87" fmla="*/ 135 h 671"/>
              <a:gd name="T88" fmla="*/ 577 w 1574"/>
              <a:gd name="T89" fmla="*/ 581 h 671"/>
              <a:gd name="T90" fmla="*/ 405 w 1574"/>
              <a:gd name="T91" fmla="*/ 141 h 671"/>
              <a:gd name="T92" fmla="*/ 477 w 1574"/>
              <a:gd name="T93" fmla="*/ 267 h 671"/>
              <a:gd name="T94" fmla="*/ 545 w 1574"/>
              <a:gd name="T95" fmla="*/ 202 h 671"/>
              <a:gd name="T96" fmla="*/ 384 w 1574"/>
              <a:gd name="T97" fmla="*/ 231 h 671"/>
              <a:gd name="T98" fmla="*/ 1426 w 1574"/>
              <a:gd name="T99" fmla="*/ 91 h 671"/>
              <a:gd name="T100" fmla="*/ 533 w 1574"/>
              <a:gd name="T101" fmla="*/ 322 h 671"/>
              <a:gd name="T102" fmla="*/ 247 w 1574"/>
              <a:gd name="T103" fmla="*/ 192 h 671"/>
              <a:gd name="T104" fmla="*/ 238 w 1574"/>
              <a:gd name="T105" fmla="*/ 274 h 671"/>
              <a:gd name="T106" fmla="*/ 262 w 1574"/>
              <a:gd name="T107" fmla="*/ 261 h 671"/>
              <a:gd name="T108" fmla="*/ 189 w 1574"/>
              <a:gd name="T109" fmla="*/ 263 h 671"/>
              <a:gd name="T110" fmla="*/ 266 w 1574"/>
              <a:gd name="T111" fmla="*/ 316 h 671"/>
              <a:gd name="T112" fmla="*/ 359 w 1574"/>
              <a:gd name="T113" fmla="*/ 350 h 671"/>
              <a:gd name="T114" fmla="*/ 355 w 1574"/>
              <a:gd name="T115" fmla="*/ 332 h 671"/>
              <a:gd name="T116" fmla="*/ 858 w 1574"/>
              <a:gd name="T117" fmla="*/ 256 h 671"/>
              <a:gd name="T118" fmla="*/ 570 w 1574"/>
              <a:gd name="T119" fmla="*/ 388 h 671"/>
              <a:gd name="T120" fmla="*/ 500 w 1574"/>
              <a:gd name="T121" fmla="*/ 421 h 671"/>
              <a:gd name="T122" fmla="*/ 533 w 1574"/>
              <a:gd name="T123" fmla="*/ 496 h 671"/>
              <a:gd name="T124" fmla="*/ 713 w 1574"/>
              <a:gd name="T125" fmla="*/ 578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74" h="671">
                <a:moveTo>
                  <a:pt x="1567" y="222"/>
                </a:moveTo>
                <a:lnTo>
                  <a:pt x="1559" y="222"/>
                </a:lnTo>
                <a:lnTo>
                  <a:pt x="1550" y="224"/>
                </a:lnTo>
                <a:lnTo>
                  <a:pt x="1542" y="224"/>
                </a:lnTo>
                <a:lnTo>
                  <a:pt x="1535" y="226"/>
                </a:lnTo>
                <a:lnTo>
                  <a:pt x="1533" y="228"/>
                </a:lnTo>
                <a:lnTo>
                  <a:pt x="1531" y="230"/>
                </a:lnTo>
                <a:lnTo>
                  <a:pt x="1527" y="228"/>
                </a:lnTo>
                <a:lnTo>
                  <a:pt x="1524" y="228"/>
                </a:lnTo>
                <a:lnTo>
                  <a:pt x="1522" y="231"/>
                </a:lnTo>
                <a:lnTo>
                  <a:pt x="1520" y="232"/>
                </a:lnTo>
                <a:lnTo>
                  <a:pt x="1516" y="231"/>
                </a:lnTo>
                <a:lnTo>
                  <a:pt x="1513" y="230"/>
                </a:lnTo>
                <a:lnTo>
                  <a:pt x="1515" y="232"/>
                </a:lnTo>
                <a:lnTo>
                  <a:pt x="1515" y="234"/>
                </a:lnTo>
                <a:lnTo>
                  <a:pt x="1515" y="235"/>
                </a:lnTo>
                <a:lnTo>
                  <a:pt x="1516" y="236"/>
                </a:lnTo>
                <a:lnTo>
                  <a:pt x="1518" y="236"/>
                </a:lnTo>
                <a:lnTo>
                  <a:pt x="1521" y="235"/>
                </a:lnTo>
                <a:lnTo>
                  <a:pt x="1529" y="233"/>
                </a:lnTo>
                <a:lnTo>
                  <a:pt x="1537" y="232"/>
                </a:lnTo>
                <a:lnTo>
                  <a:pt x="1539" y="232"/>
                </a:lnTo>
                <a:lnTo>
                  <a:pt x="1540" y="232"/>
                </a:lnTo>
                <a:lnTo>
                  <a:pt x="1541" y="233"/>
                </a:lnTo>
                <a:lnTo>
                  <a:pt x="1543" y="233"/>
                </a:lnTo>
                <a:lnTo>
                  <a:pt x="1546" y="232"/>
                </a:lnTo>
                <a:lnTo>
                  <a:pt x="1548" y="231"/>
                </a:lnTo>
                <a:lnTo>
                  <a:pt x="1551" y="232"/>
                </a:lnTo>
                <a:lnTo>
                  <a:pt x="1555" y="233"/>
                </a:lnTo>
                <a:lnTo>
                  <a:pt x="1548" y="235"/>
                </a:lnTo>
                <a:lnTo>
                  <a:pt x="1540" y="236"/>
                </a:lnTo>
                <a:lnTo>
                  <a:pt x="1532" y="236"/>
                </a:lnTo>
                <a:lnTo>
                  <a:pt x="1524" y="239"/>
                </a:lnTo>
                <a:lnTo>
                  <a:pt x="1522" y="240"/>
                </a:lnTo>
                <a:lnTo>
                  <a:pt x="1518" y="240"/>
                </a:lnTo>
                <a:lnTo>
                  <a:pt x="1516" y="238"/>
                </a:lnTo>
                <a:lnTo>
                  <a:pt x="1515" y="236"/>
                </a:lnTo>
                <a:lnTo>
                  <a:pt x="1512" y="236"/>
                </a:lnTo>
                <a:lnTo>
                  <a:pt x="1509" y="236"/>
                </a:lnTo>
                <a:lnTo>
                  <a:pt x="1508" y="236"/>
                </a:lnTo>
                <a:lnTo>
                  <a:pt x="1506" y="234"/>
                </a:lnTo>
                <a:lnTo>
                  <a:pt x="1509" y="233"/>
                </a:lnTo>
                <a:lnTo>
                  <a:pt x="1512" y="231"/>
                </a:lnTo>
                <a:lnTo>
                  <a:pt x="1500" y="232"/>
                </a:lnTo>
                <a:lnTo>
                  <a:pt x="1489" y="234"/>
                </a:lnTo>
                <a:lnTo>
                  <a:pt x="1482" y="235"/>
                </a:lnTo>
                <a:lnTo>
                  <a:pt x="1475" y="236"/>
                </a:lnTo>
                <a:lnTo>
                  <a:pt x="1474" y="236"/>
                </a:lnTo>
                <a:lnTo>
                  <a:pt x="1472" y="235"/>
                </a:lnTo>
                <a:lnTo>
                  <a:pt x="1471" y="235"/>
                </a:lnTo>
                <a:lnTo>
                  <a:pt x="1471" y="235"/>
                </a:lnTo>
                <a:lnTo>
                  <a:pt x="1471" y="234"/>
                </a:lnTo>
                <a:lnTo>
                  <a:pt x="1472" y="234"/>
                </a:lnTo>
                <a:lnTo>
                  <a:pt x="1474" y="234"/>
                </a:lnTo>
                <a:lnTo>
                  <a:pt x="1477" y="234"/>
                </a:lnTo>
                <a:lnTo>
                  <a:pt x="1481" y="231"/>
                </a:lnTo>
                <a:lnTo>
                  <a:pt x="1483" y="228"/>
                </a:lnTo>
                <a:lnTo>
                  <a:pt x="1487" y="228"/>
                </a:lnTo>
                <a:lnTo>
                  <a:pt x="1490" y="228"/>
                </a:lnTo>
                <a:lnTo>
                  <a:pt x="1492" y="228"/>
                </a:lnTo>
                <a:lnTo>
                  <a:pt x="1493" y="228"/>
                </a:lnTo>
                <a:lnTo>
                  <a:pt x="1496" y="227"/>
                </a:lnTo>
                <a:lnTo>
                  <a:pt x="1497" y="225"/>
                </a:lnTo>
                <a:lnTo>
                  <a:pt x="1494" y="225"/>
                </a:lnTo>
                <a:lnTo>
                  <a:pt x="1491" y="225"/>
                </a:lnTo>
                <a:lnTo>
                  <a:pt x="1490" y="225"/>
                </a:lnTo>
                <a:lnTo>
                  <a:pt x="1489" y="225"/>
                </a:lnTo>
                <a:lnTo>
                  <a:pt x="1489" y="224"/>
                </a:lnTo>
                <a:lnTo>
                  <a:pt x="1491" y="223"/>
                </a:lnTo>
                <a:lnTo>
                  <a:pt x="1497" y="221"/>
                </a:lnTo>
                <a:lnTo>
                  <a:pt x="1501" y="219"/>
                </a:lnTo>
                <a:lnTo>
                  <a:pt x="1506" y="218"/>
                </a:lnTo>
                <a:lnTo>
                  <a:pt x="1510" y="216"/>
                </a:lnTo>
                <a:lnTo>
                  <a:pt x="1515" y="216"/>
                </a:lnTo>
                <a:lnTo>
                  <a:pt x="1520" y="217"/>
                </a:lnTo>
                <a:lnTo>
                  <a:pt x="1523" y="217"/>
                </a:lnTo>
                <a:lnTo>
                  <a:pt x="1526" y="216"/>
                </a:lnTo>
                <a:lnTo>
                  <a:pt x="1530" y="214"/>
                </a:lnTo>
                <a:lnTo>
                  <a:pt x="1533" y="213"/>
                </a:lnTo>
                <a:lnTo>
                  <a:pt x="1537" y="213"/>
                </a:lnTo>
                <a:lnTo>
                  <a:pt x="1541" y="213"/>
                </a:lnTo>
                <a:lnTo>
                  <a:pt x="1545" y="213"/>
                </a:lnTo>
                <a:lnTo>
                  <a:pt x="1549" y="213"/>
                </a:lnTo>
                <a:lnTo>
                  <a:pt x="1555" y="211"/>
                </a:lnTo>
                <a:lnTo>
                  <a:pt x="1557" y="208"/>
                </a:lnTo>
                <a:lnTo>
                  <a:pt x="1558" y="205"/>
                </a:lnTo>
                <a:lnTo>
                  <a:pt x="1558" y="202"/>
                </a:lnTo>
                <a:lnTo>
                  <a:pt x="1555" y="201"/>
                </a:lnTo>
                <a:lnTo>
                  <a:pt x="1551" y="201"/>
                </a:lnTo>
                <a:lnTo>
                  <a:pt x="1546" y="203"/>
                </a:lnTo>
                <a:lnTo>
                  <a:pt x="1541" y="207"/>
                </a:lnTo>
                <a:lnTo>
                  <a:pt x="1535" y="208"/>
                </a:lnTo>
                <a:lnTo>
                  <a:pt x="1530" y="209"/>
                </a:lnTo>
                <a:lnTo>
                  <a:pt x="1517" y="213"/>
                </a:lnTo>
                <a:lnTo>
                  <a:pt x="1505" y="213"/>
                </a:lnTo>
                <a:lnTo>
                  <a:pt x="1510" y="210"/>
                </a:lnTo>
                <a:lnTo>
                  <a:pt x="1517" y="208"/>
                </a:lnTo>
                <a:lnTo>
                  <a:pt x="1521" y="207"/>
                </a:lnTo>
                <a:lnTo>
                  <a:pt x="1524" y="205"/>
                </a:lnTo>
                <a:lnTo>
                  <a:pt x="1518" y="205"/>
                </a:lnTo>
                <a:lnTo>
                  <a:pt x="1513" y="206"/>
                </a:lnTo>
                <a:lnTo>
                  <a:pt x="1506" y="208"/>
                </a:lnTo>
                <a:lnTo>
                  <a:pt x="1499" y="209"/>
                </a:lnTo>
                <a:lnTo>
                  <a:pt x="1487" y="213"/>
                </a:lnTo>
                <a:lnTo>
                  <a:pt x="1473" y="216"/>
                </a:lnTo>
                <a:lnTo>
                  <a:pt x="1468" y="216"/>
                </a:lnTo>
                <a:lnTo>
                  <a:pt x="1465" y="215"/>
                </a:lnTo>
                <a:lnTo>
                  <a:pt x="1464" y="215"/>
                </a:lnTo>
                <a:lnTo>
                  <a:pt x="1464" y="214"/>
                </a:lnTo>
                <a:lnTo>
                  <a:pt x="1464" y="213"/>
                </a:lnTo>
                <a:lnTo>
                  <a:pt x="1466" y="211"/>
                </a:lnTo>
                <a:lnTo>
                  <a:pt x="1469" y="210"/>
                </a:lnTo>
                <a:lnTo>
                  <a:pt x="1472" y="208"/>
                </a:lnTo>
                <a:lnTo>
                  <a:pt x="1468" y="206"/>
                </a:lnTo>
                <a:lnTo>
                  <a:pt x="1464" y="205"/>
                </a:lnTo>
                <a:lnTo>
                  <a:pt x="1472" y="202"/>
                </a:lnTo>
                <a:lnTo>
                  <a:pt x="1479" y="199"/>
                </a:lnTo>
                <a:lnTo>
                  <a:pt x="1473" y="199"/>
                </a:lnTo>
                <a:lnTo>
                  <a:pt x="1467" y="199"/>
                </a:lnTo>
                <a:lnTo>
                  <a:pt x="1476" y="193"/>
                </a:lnTo>
                <a:lnTo>
                  <a:pt x="1485" y="188"/>
                </a:lnTo>
                <a:lnTo>
                  <a:pt x="1493" y="186"/>
                </a:lnTo>
                <a:lnTo>
                  <a:pt x="1501" y="186"/>
                </a:lnTo>
                <a:lnTo>
                  <a:pt x="1506" y="186"/>
                </a:lnTo>
                <a:lnTo>
                  <a:pt x="1508" y="184"/>
                </a:lnTo>
                <a:lnTo>
                  <a:pt x="1509" y="182"/>
                </a:lnTo>
                <a:lnTo>
                  <a:pt x="1509" y="181"/>
                </a:lnTo>
                <a:lnTo>
                  <a:pt x="1515" y="176"/>
                </a:lnTo>
                <a:lnTo>
                  <a:pt x="1521" y="173"/>
                </a:lnTo>
                <a:lnTo>
                  <a:pt x="1516" y="172"/>
                </a:lnTo>
                <a:lnTo>
                  <a:pt x="1509" y="174"/>
                </a:lnTo>
                <a:lnTo>
                  <a:pt x="1502" y="176"/>
                </a:lnTo>
                <a:lnTo>
                  <a:pt x="1498" y="178"/>
                </a:lnTo>
                <a:lnTo>
                  <a:pt x="1487" y="182"/>
                </a:lnTo>
                <a:lnTo>
                  <a:pt x="1476" y="185"/>
                </a:lnTo>
                <a:lnTo>
                  <a:pt x="1471" y="188"/>
                </a:lnTo>
                <a:lnTo>
                  <a:pt x="1465" y="189"/>
                </a:lnTo>
                <a:lnTo>
                  <a:pt x="1460" y="190"/>
                </a:lnTo>
                <a:lnTo>
                  <a:pt x="1456" y="191"/>
                </a:lnTo>
                <a:lnTo>
                  <a:pt x="1455" y="190"/>
                </a:lnTo>
                <a:lnTo>
                  <a:pt x="1453" y="189"/>
                </a:lnTo>
                <a:lnTo>
                  <a:pt x="1453" y="188"/>
                </a:lnTo>
                <a:lnTo>
                  <a:pt x="1453" y="186"/>
                </a:lnTo>
                <a:lnTo>
                  <a:pt x="1456" y="185"/>
                </a:lnTo>
                <a:lnTo>
                  <a:pt x="1458" y="183"/>
                </a:lnTo>
                <a:lnTo>
                  <a:pt x="1467" y="180"/>
                </a:lnTo>
                <a:lnTo>
                  <a:pt x="1474" y="174"/>
                </a:lnTo>
                <a:lnTo>
                  <a:pt x="1474" y="172"/>
                </a:lnTo>
                <a:lnTo>
                  <a:pt x="1472" y="171"/>
                </a:lnTo>
                <a:lnTo>
                  <a:pt x="1472" y="171"/>
                </a:lnTo>
                <a:lnTo>
                  <a:pt x="1473" y="168"/>
                </a:lnTo>
                <a:lnTo>
                  <a:pt x="1481" y="164"/>
                </a:lnTo>
                <a:lnTo>
                  <a:pt x="1487" y="159"/>
                </a:lnTo>
                <a:lnTo>
                  <a:pt x="1481" y="160"/>
                </a:lnTo>
                <a:lnTo>
                  <a:pt x="1475" y="161"/>
                </a:lnTo>
                <a:lnTo>
                  <a:pt x="1474" y="160"/>
                </a:lnTo>
                <a:lnTo>
                  <a:pt x="1475" y="159"/>
                </a:lnTo>
                <a:lnTo>
                  <a:pt x="1475" y="158"/>
                </a:lnTo>
                <a:lnTo>
                  <a:pt x="1476" y="158"/>
                </a:lnTo>
                <a:lnTo>
                  <a:pt x="1480" y="157"/>
                </a:lnTo>
                <a:lnTo>
                  <a:pt x="1482" y="156"/>
                </a:lnTo>
                <a:lnTo>
                  <a:pt x="1482" y="153"/>
                </a:lnTo>
                <a:lnTo>
                  <a:pt x="1482" y="150"/>
                </a:lnTo>
                <a:lnTo>
                  <a:pt x="1482" y="149"/>
                </a:lnTo>
                <a:lnTo>
                  <a:pt x="1483" y="149"/>
                </a:lnTo>
                <a:lnTo>
                  <a:pt x="1484" y="149"/>
                </a:lnTo>
                <a:lnTo>
                  <a:pt x="1487" y="150"/>
                </a:lnTo>
                <a:lnTo>
                  <a:pt x="1489" y="151"/>
                </a:lnTo>
                <a:lnTo>
                  <a:pt x="1491" y="155"/>
                </a:lnTo>
                <a:lnTo>
                  <a:pt x="1490" y="157"/>
                </a:lnTo>
                <a:lnTo>
                  <a:pt x="1488" y="158"/>
                </a:lnTo>
                <a:lnTo>
                  <a:pt x="1488" y="159"/>
                </a:lnTo>
                <a:lnTo>
                  <a:pt x="1487" y="159"/>
                </a:lnTo>
                <a:lnTo>
                  <a:pt x="1488" y="160"/>
                </a:lnTo>
                <a:lnTo>
                  <a:pt x="1489" y="160"/>
                </a:lnTo>
                <a:lnTo>
                  <a:pt x="1491" y="161"/>
                </a:lnTo>
                <a:lnTo>
                  <a:pt x="1494" y="161"/>
                </a:lnTo>
                <a:lnTo>
                  <a:pt x="1498" y="161"/>
                </a:lnTo>
                <a:lnTo>
                  <a:pt x="1504" y="160"/>
                </a:lnTo>
                <a:lnTo>
                  <a:pt x="1508" y="158"/>
                </a:lnTo>
                <a:lnTo>
                  <a:pt x="1512" y="155"/>
                </a:lnTo>
                <a:lnTo>
                  <a:pt x="1512" y="155"/>
                </a:lnTo>
                <a:lnTo>
                  <a:pt x="1513" y="153"/>
                </a:lnTo>
                <a:lnTo>
                  <a:pt x="1513" y="152"/>
                </a:lnTo>
                <a:lnTo>
                  <a:pt x="1512" y="151"/>
                </a:lnTo>
                <a:lnTo>
                  <a:pt x="1513" y="150"/>
                </a:lnTo>
                <a:lnTo>
                  <a:pt x="1514" y="149"/>
                </a:lnTo>
                <a:lnTo>
                  <a:pt x="1517" y="148"/>
                </a:lnTo>
                <a:lnTo>
                  <a:pt x="1521" y="147"/>
                </a:lnTo>
                <a:lnTo>
                  <a:pt x="1525" y="145"/>
                </a:lnTo>
                <a:lnTo>
                  <a:pt x="1530" y="143"/>
                </a:lnTo>
                <a:lnTo>
                  <a:pt x="1537" y="136"/>
                </a:lnTo>
                <a:lnTo>
                  <a:pt x="1543" y="130"/>
                </a:lnTo>
                <a:lnTo>
                  <a:pt x="1533" y="134"/>
                </a:lnTo>
                <a:lnTo>
                  <a:pt x="1523" y="140"/>
                </a:lnTo>
                <a:lnTo>
                  <a:pt x="1514" y="145"/>
                </a:lnTo>
                <a:lnTo>
                  <a:pt x="1502" y="149"/>
                </a:lnTo>
                <a:lnTo>
                  <a:pt x="1505" y="145"/>
                </a:lnTo>
                <a:lnTo>
                  <a:pt x="1507" y="143"/>
                </a:lnTo>
                <a:lnTo>
                  <a:pt x="1510" y="141"/>
                </a:lnTo>
                <a:lnTo>
                  <a:pt x="1514" y="140"/>
                </a:lnTo>
                <a:lnTo>
                  <a:pt x="1522" y="134"/>
                </a:lnTo>
                <a:lnTo>
                  <a:pt x="1530" y="127"/>
                </a:lnTo>
                <a:lnTo>
                  <a:pt x="1537" y="123"/>
                </a:lnTo>
                <a:lnTo>
                  <a:pt x="1542" y="118"/>
                </a:lnTo>
                <a:lnTo>
                  <a:pt x="1543" y="117"/>
                </a:lnTo>
                <a:lnTo>
                  <a:pt x="1545" y="116"/>
                </a:lnTo>
                <a:lnTo>
                  <a:pt x="1543" y="116"/>
                </a:lnTo>
                <a:lnTo>
                  <a:pt x="1543" y="116"/>
                </a:lnTo>
                <a:lnTo>
                  <a:pt x="1540" y="116"/>
                </a:lnTo>
                <a:lnTo>
                  <a:pt x="1538" y="117"/>
                </a:lnTo>
                <a:lnTo>
                  <a:pt x="1530" y="122"/>
                </a:lnTo>
                <a:lnTo>
                  <a:pt x="1523" y="126"/>
                </a:lnTo>
                <a:lnTo>
                  <a:pt x="1514" y="130"/>
                </a:lnTo>
                <a:lnTo>
                  <a:pt x="1506" y="133"/>
                </a:lnTo>
                <a:lnTo>
                  <a:pt x="1498" y="139"/>
                </a:lnTo>
                <a:lnTo>
                  <a:pt x="1489" y="143"/>
                </a:lnTo>
                <a:lnTo>
                  <a:pt x="1484" y="145"/>
                </a:lnTo>
                <a:lnTo>
                  <a:pt x="1480" y="148"/>
                </a:lnTo>
                <a:lnTo>
                  <a:pt x="1475" y="149"/>
                </a:lnTo>
                <a:lnTo>
                  <a:pt x="1472" y="149"/>
                </a:lnTo>
                <a:lnTo>
                  <a:pt x="1474" y="144"/>
                </a:lnTo>
                <a:lnTo>
                  <a:pt x="1477" y="142"/>
                </a:lnTo>
                <a:lnTo>
                  <a:pt x="1481" y="140"/>
                </a:lnTo>
                <a:lnTo>
                  <a:pt x="1484" y="138"/>
                </a:lnTo>
                <a:lnTo>
                  <a:pt x="1491" y="134"/>
                </a:lnTo>
                <a:lnTo>
                  <a:pt x="1499" y="130"/>
                </a:lnTo>
                <a:lnTo>
                  <a:pt x="1506" y="125"/>
                </a:lnTo>
                <a:lnTo>
                  <a:pt x="1514" y="120"/>
                </a:lnTo>
                <a:lnTo>
                  <a:pt x="1517" y="118"/>
                </a:lnTo>
                <a:lnTo>
                  <a:pt x="1521" y="117"/>
                </a:lnTo>
                <a:lnTo>
                  <a:pt x="1523" y="115"/>
                </a:lnTo>
                <a:lnTo>
                  <a:pt x="1524" y="110"/>
                </a:lnTo>
                <a:lnTo>
                  <a:pt x="1525" y="110"/>
                </a:lnTo>
                <a:lnTo>
                  <a:pt x="1525" y="110"/>
                </a:lnTo>
                <a:lnTo>
                  <a:pt x="1525" y="110"/>
                </a:lnTo>
                <a:lnTo>
                  <a:pt x="1525" y="110"/>
                </a:lnTo>
                <a:lnTo>
                  <a:pt x="1525" y="110"/>
                </a:lnTo>
                <a:lnTo>
                  <a:pt x="1524" y="110"/>
                </a:lnTo>
                <a:lnTo>
                  <a:pt x="1520" y="114"/>
                </a:lnTo>
                <a:lnTo>
                  <a:pt x="1515" y="117"/>
                </a:lnTo>
                <a:lnTo>
                  <a:pt x="1509" y="118"/>
                </a:lnTo>
                <a:lnTo>
                  <a:pt x="1505" y="118"/>
                </a:lnTo>
                <a:lnTo>
                  <a:pt x="1506" y="115"/>
                </a:lnTo>
                <a:lnTo>
                  <a:pt x="1507" y="113"/>
                </a:lnTo>
                <a:lnTo>
                  <a:pt x="1509" y="111"/>
                </a:lnTo>
                <a:lnTo>
                  <a:pt x="1513" y="110"/>
                </a:lnTo>
                <a:lnTo>
                  <a:pt x="1518" y="107"/>
                </a:lnTo>
                <a:lnTo>
                  <a:pt x="1524" y="102"/>
                </a:lnTo>
                <a:lnTo>
                  <a:pt x="1526" y="101"/>
                </a:lnTo>
                <a:lnTo>
                  <a:pt x="1530" y="99"/>
                </a:lnTo>
                <a:lnTo>
                  <a:pt x="1530" y="98"/>
                </a:lnTo>
                <a:lnTo>
                  <a:pt x="1531" y="98"/>
                </a:lnTo>
                <a:lnTo>
                  <a:pt x="1530" y="97"/>
                </a:lnTo>
                <a:lnTo>
                  <a:pt x="1527" y="97"/>
                </a:lnTo>
                <a:lnTo>
                  <a:pt x="1521" y="100"/>
                </a:lnTo>
                <a:lnTo>
                  <a:pt x="1515" y="105"/>
                </a:lnTo>
                <a:lnTo>
                  <a:pt x="1498" y="114"/>
                </a:lnTo>
                <a:lnTo>
                  <a:pt x="1482" y="120"/>
                </a:lnTo>
                <a:lnTo>
                  <a:pt x="1476" y="123"/>
                </a:lnTo>
                <a:lnTo>
                  <a:pt x="1472" y="125"/>
                </a:lnTo>
                <a:lnTo>
                  <a:pt x="1469" y="126"/>
                </a:lnTo>
                <a:lnTo>
                  <a:pt x="1468" y="128"/>
                </a:lnTo>
                <a:lnTo>
                  <a:pt x="1465" y="128"/>
                </a:lnTo>
                <a:lnTo>
                  <a:pt x="1463" y="130"/>
                </a:lnTo>
                <a:lnTo>
                  <a:pt x="1459" y="130"/>
                </a:lnTo>
                <a:lnTo>
                  <a:pt x="1458" y="130"/>
                </a:lnTo>
                <a:lnTo>
                  <a:pt x="1457" y="130"/>
                </a:lnTo>
                <a:lnTo>
                  <a:pt x="1456" y="127"/>
                </a:lnTo>
                <a:lnTo>
                  <a:pt x="1453" y="124"/>
                </a:lnTo>
                <a:lnTo>
                  <a:pt x="1453" y="123"/>
                </a:lnTo>
                <a:lnTo>
                  <a:pt x="1456" y="122"/>
                </a:lnTo>
                <a:lnTo>
                  <a:pt x="1458" y="120"/>
                </a:lnTo>
                <a:lnTo>
                  <a:pt x="1461" y="120"/>
                </a:lnTo>
                <a:lnTo>
                  <a:pt x="1465" y="119"/>
                </a:lnTo>
                <a:lnTo>
                  <a:pt x="1468" y="119"/>
                </a:lnTo>
                <a:lnTo>
                  <a:pt x="1471" y="120"/>
                </a:lnTo>
                <a:lnTo>
                  <a:pt x="1473" y="117"/>
                </a:lnTo>
                <a:lnTo>
                  <a:pt x="1476" y="115"/>
                </a:lnTo>
                <a:lnTo>
                  <a:pt x="1481" y="115"/>
                </a:lnTo>
                <a:lnTo>
                  <a:pt x="1485" y="114"/>
                </a:lnTo>
                <a:lnTo>
                  <a:pt x="1491" y="113"/>
                </a:lnTo>
                <a:lnTo>
                  <a:pt x="1496" y="109"/>
                </a:lnTo>
                <a:lnTo>
                  <a:pt x="1500" y="106"/>
                </a:lnTo>
                <a:lnTo>
                  <a:pt x="1501" y="101"/>
                </a:lnTo>
                <a:lnTo>
                  <a:pt x="1500" y="100"/>
                </a:lnTo>
                <a:lnTo>
                  <a:pt x="1497" y="99"/>
                </a:lnTo>
                <a:lnTo>
                  <a:pt x="1494" y="100"/>
                </a:lnTo>
                <a:lnTo>
                  <a:pt x="1492" y="100"/>
                </a:lnTo>
                <a:lnTo>
                  <a:pt x="1492" y="101"/>
                </a:lnTo>
                <a:lnTo>
                  <a:pt x="1493" y="102"/>
                </a:lnTo>
                <a:lnTo>
                  <a:pt x="1493" y="105"/>
                </a:lnTo>
                <a:lnTo>
                  <a:pt x="1492" y="106"/>
                </a:lnTo>
                <a:lnTo>
                  <a:pt x="1489" y="103"/>
                </a:lnTo>
                <a:lnTo>
                  <a:pt x="1485" y="102"/>
                </a:lnTo>
                <a:lnTo>
                  <a:pt x="1485" y="105"/>
                </a:lnTo>
                <a:lnTo>
                  <a:pt x="1484" y="106"/>
                </a:lnTo>
                <a:lnTo>
                  <a:pt x="1483" y="106"/>
                </a:lnTo>
                <a:lnTo>
                  <a:pt x="1482" y="106"/>
                </a:lnTo>
                <a:lnTo>
                  <a:pt x="1479" y="106"/>
                </a:lnTo>
                <a:lnTo>
                  <a:pt x="1475" y="106"/>
                </a:lnTo>
                <a:lnTo>
                  <a:pt x="1465" y="110"/>
                </a:lnTo>
                <a:lnTo>
                  <a:pt x="1456" y="116"/>
                </a:lnTo>
                <a:lnTo>
                  <a:pt x="1453" y="117"/>
                </a:lnTo>
                <a:lnTo>
                  <a:pt x="1452" y="118"/>
                </a:lnTo>
                <a:lnTo>
                  <a:pt x="1450" y="118"/>
                </a:lnTo>
                <a:lnTo>
                  <a:pt x="1448" y="117"/>
                </a:lnTo>
                <a:lnTo>
                  <a:pt x="1444" y="114"/>
                </a:lnTo>
                <a:lnTo>
                  <a:pt x="1440" y="111"/>
                </a:lnTo>
                <a:lnTo>
                  <a:pt x="1435" y="111"/>
                </a:lnTo>
                <a:lnTo>
                  <a:pt x="1431" y="114"/>
                </a:lnTo>
                <a:lnTo>
                  <a:pt x="1428" y="114"/>
                </a:lnTo>
                <a:lnTo>
                  <a:pt x="1426" y="114"/>
                </a:lnTo>
                <a:lnTo>
                  <a:pt x="1425" y="113"/>
                </a:lnTo>
                <a:lnTo>
                  <a:pt x="1424" y="111"/>
                </a:lnTo>
                <a:lnTo>
                  <a:pt x="1425" y="108"/>
                </a:lnTo>
                <a:lnTo>
                  <a:pt x="1426" y="106"/>
                </a:lnTo>
                <a:lnTo>
                  <a:pt x="1427" y="103"/>
                </a:lnTo>
                <a:lnTo>
                  <a:pt x="1425" y="101"/>
                </a:lnTo>
                <a:lnTo>
                  <a:pt x="1422" y="100"/>
                </a:lnTo>
                <a:lnTo>
                  <a:pt x="1418" y="98"/>
                </a:lnTo>
                <a:lnTo>
                  <a:pt x="1420" y="95"/>
                </a:lnTo>
                <a:lnTo>
                  <a:pt x="1423" y="94"/>
                </a:lnTo>
                <a:lnTo>
                  <a:pt x="1425" y="95"/>
                </a:lnTo>
                <a:lnTo>
                  <a:pt x="1428" y="94"/>
                </a:lnTo>
                <a:lnTo>
                  <a:pt x="1432" y="92"/>
                </a:lnTo>
                <a:lnTo>
                  <a:pt x="1436" y="89"/>
                </a:lnTo>
                <a:lnTo>
                  <a:pt x="1441" y="85"/>
                </a:lnTo>
                <a:lnTo>
                  <a:pt x="1446" y="83"/>
                </a:lnTo>
                <a:lnTo>
                  <a:pt x="1450" y="80"/>
                </a:lnTo>
                <a:lnTo>
                  <a:pt x="1456" y="76"/>
                </a:lnTo>
                <a:lnTo>
                  <a:pt x="1453" y="75"/>
                </a:lnTo>
                <a:lnTo>
                  <a:pt x="1451" y="74"/>
                </a:lnTo>
                <a:lnTo>
                  <a:pt x="1449" y="74"/>
                </a:lnTo>
                <a:lnTo>
                  <a:pt x="1447" y="74"/>
                </a:lnTo>
                <a:lnTo>
                  <a:pt x="1442" y="76"/>
                </a:lnTo>
                <a:lnTo>
                  <a:pt x="1439" y="78"/>
                </a:lnTo>
                <a:lnTo>
                  <a:pt x="1428" y="85"/>
                </a:lnTo>
                <a:lnTo>
                  <a:pt x="1419" y="93"/>
                </a:lnTo>
                <a:lnTo>
                  <a:pt x="1409" y="100"/>
                </a:lnTo>
                <a:lnTo>
                  <a:pt x="1399" y="107"/>
                </a:lnTo>
                <a:lnTo>
                  <a:pt x="1387" y="113"/>
                </a:lnTo>
                <a:lnTo>
                  <a:pt x="1377" y="116"/>
                </a:lnTo>
                <a:lnTo>
                  <a:pt x="1389" y="100"/>
                </a:lnTo>
                <a:lnTo>
                  <a:pt x="1400" y="82"/>
                </a:lnTo>
                <a:lnTo>
                  <a:pt x="1403" y="77"/>
                </a:lnTo>
                <a:lnTo>
                  <a:pt x="1407" y="73"/>
                </a:lnTo>
                <a:lnTo>
                  <a:pt x="1408" y="73"/>
                </a:lnTo>
                <a:lnTo>
                  <a:pt x="1409" y="72"/>
                </a:lnTo>
                <a:lnTo>
                  <a:pt x="1409" y="70"/>
                </a:lnTo>
                <a:lnTo>
                  <a:pt x="1410" y="70"/>
                </a:lnTo>
                <a:lnTo>
                  <a:pt x="1411" y="68"/>
                </a:lnTo>
                <a:lnTo>
                  <a:pt x="1414" y="67"/>
                </a:lnTo>
                <a:lnTo>
                  <a:pt x="1413" y="62"/>
                </a:lnTo>
                <a:lnTo>
                  <a:pt x="1411" y="59"/>
                </a:lnTo>
                <a:lnTo>
                  <a:pt x="1415" y="57"/>
                </a:lnTo>
                <a:lnTo>
                  <a:pt x="1417" y="56"/>
                </a:lnTo>
                <a:lnTo>
                  <a:pt x="1420" y="52"/>
                </a:lnTo>
                <a:lnTo>
                  <a:pt x="1423" y="49"/>
                </a:lnTo>
                <a:lnTo>
                  <a:pt x="1425" y="42"/>
                </a:lnTo>
                <a:lnTo>
                  <a:pt x="1427" y="35"/>
                </a:lnTo>
                <a:lnTo>
                  <a:pt x="1431" y="27"/>
                </a:lnTo>
                <a:lnTo>
                  <a:pt x="1436" y="22"/>
                </a:lnTo>
                <a:lnTo>
                  <a:pt x="1439" y="19"/>
                </a:lnTo>
                <a:lnTo>
                  <a:pt x="1442" y="16"/>
                </a:lnTo>
                <a:lnTo>
                  <a:pt x="1446" y="16"/>
                </a:lnTo>
                <a:lnTo>
                  <a:pt x="1448" y="14"/>
                </a:lnTo>
                <a:lnTo>
                  <a:pt x="1448" y="12"/>
                </a:lnTo>
                <a:lnTo>
                  <a:pt x="1448" y="11"/>
                </a:lnTo>
                <a:lnTo>
                  <a:pt x="1448" y="10"/>
                </a:lnTo>
                <a:lnTo>
                  <a:pt x="1447" y="9"/>
                </a:lnTo>
                <a:lnTo>
                  <a:pt x="1443" y="8"/>
                </a:lnTo>
                <a:lnTo>
                  <a:pt x="1441" y="9"/>
                </a:lnTo>
                <a:lnTo>
                  <a:pt x="1439" y="11"/>
                </a:lnTo>
                <a:lnTo>
                  <a:pt x="1438" y="15"/>
                </a:lnTo>
                <a:lnTo>
                  <a:pt x="1436" y="16"/>
                </a:lnTo>
                <a:lnTo>
                  <a:pt x="1434" y="17"/>
                </a:lnTo>
                <a:lnTo>
                  <a:pt x="1427" y="22"/>
                </a:lnTo>
                <a:lnTo>
                  <a:pt x="1423" y="28"/>
                </a:lnTo>
                <a:lnTo>
                  <a:pt x="1418" y="35"/>
                </a:lnTo>
                <a:lnTo>
                  <a:pt x="1413" y="41"/>
                </a:lnTo>
                <a:lnTo>
                  <a:pt x="1411" y="41"/>
                </a:lnTo>
                <a:lnTo>
                  <a:pt x="1410" y="41"/>
                </a:lnTo>
                <a:lnTo>
                  <a:pt x="1410" y="40"/>
                </a:lnTo>
                <a:lnTo>
                  <a:pt x="1410" y="39"/>
                </a:lnTo>
                <a:lnTo>
                  <a:pt x="1413" y="35"/>
                </a:lnTo>
                <a:lnTo>
                  <a:pt x="1414" y="33"/>
                </a:lnTo>
                <a:lnTo>
                  <a:pt x="1418" y="25"/>
                </a:lnTo>
                <a:lnTo>
                  <a:pt x="1423" y="17"/>
                </a:lnTo>
                <a:lnTo>
                  <a:pt x="1425" y="9"/>
                </a:lnTo>
                <a:lnTo>
                  <a:pt x="1425" y="0"/>
                </a:lnTo>
                <a:lnTo>
                  <a:pt x="1418" y="6"/>
                </a:lnTo>
                <a:lnTo>
                  <a:pt x="1410" y="11"/>
                </a:lnTo>
                <a:lnTo>
                  <a:pt x="1403" y="18"/>
                </a:lnTo>
                <a:lnTo>
                  <a:pt x="1397" y="26"/>
                </a:lnTo>
                <a:lnTo>
                  <a:pt x="1384" y="42"/>
                </a:lnTo>
                <a:lnTo>
                  <a:pt x="1369" y="58"/>
                </a:lnTo>
                <a:lnTo>
                  <a:pt x="1361" y="65"/>
                </a:lnTo>
                <a:lnTo>
                  <a:pt x="1351" y="72"/>
                </a:lnTo>
                <a:lnTo>
                  <a:pt x="1342" y="77"/>
                </a:lnTo>
                <a:lnTo>
                  <a:pt x="1332" y="83"/>
                </a:lnTo>
                <a:lnTo>
                  <a:pt x="1323" y="90"/>
                </a:lnTo>
                <a:lnTo>
                  <a:pt x="1314" y="97"/>
                </a:lnTo>
                <a:lnTo>
                  <a:pt x="1303" y="102"/>
                </a:lnTo>
                <a:lnTo>
                  <a:pt x="1294" y="109"/>
                </a:lnTo>
                <a:lnTo>
                  <a:pt x="1275" y="122"/>
                </a:lnTo>
                <a:lnTo>
                  <a:pt x="1255" y="133"/>
                </a:lnTo>
                <a:lnTo>
                  <a:pt x="1235" y="144"/>
                </a:lnTo>
                <a:lnTo>
                  <a:pt x="1214" y="155"/>
                </a:lnTo>
                <a:lnTo>
                  <a:pt x="1194" y="164"/>
                </a:lnTo>
                <a:lnTo>
                  <a:pt x="1174" y="173"/>
                </a:lnTo>
                <a:lnTo>
                  <a:pt x="1152" y="181"/>
                </a:lnTo>
                <a:lnTo>
                  <a:pt x="1130" y="189"/>
                </a:lnTo>
                <a:lnTo>
                  <a:pt x="1120" y="192"/>
                </a:lnTo>
                <a:lnTo>
                  <a:pt x="1109" y="194"/>
                </a:lnTo>
                <a:lnTo>
                  <a:pt x="1096" y="197"/>
                </a:lnTo>
                <a:lnTo>
                  <a:pt x="1085" y="198"/>
                </a:lnTo>
                <a:lnTo>
                  <a:pt x="1082" y="198"/>
                </a:lnTo>
                <a:lnTo>
                  <a:pt x="1080" y="198"/>
                </a:lnTo>
                <a:lnTo>
                  <a:pt x="1078" y="199"/>
                </a:lnTo>
                <a:lnTo>
                  <a:pt x="1077" y="201"/>
                </a:lnTo>
                <a:lnTo>
                  <a:pt x="1079" y="202"/>
                </a:lnTo>
                <a:lnTo>
                  <a:pt x="1082" y="202"/>
                </a:lnTo>
                <a:lnTo>
                  <a:pt x="1088" y="202"/>
                </a:lnTo>
                <a:lnTo>
                  <a:pt x="1095" y="203"/>
                </a:lnTo>
                <a:lnTo>
                  <a:pt x="1100" y="205"/>
                </a:lnTo>
                <a:lnTo>
                  <a:pt x="1105" y="207"/>
                </a:lnTo>
                <a:lnTo>
                  <a:pt x="1094" y="209"/>
                </a:lnTo>
                <a:lnTo>
                  <a:pt x="1081" y="211"/>
                </a:lnTo>
                <a:lnTo>
                  <a:pt x="1069" y="214"/>
                </a:lnTo>
                <a:lnTo>
                  <a:pt x="1056" y="216"/>
                </a:lnTo>
                <a:lnTo>
                  <a:pt x="1045" y="217"/>
                </a:lnTo>
                <a:lnTo>
                  <a:pt x="1034" y="217"/>
                </a:lnTo>
                <a:lnTo>
                  <a:pt x="1028" y="218"/>
                </a:lnTo>
                <a:lnTo>
                  <a:pt x="1022" y="218"/>
                </a:lnTo>
                <a:lnTo>
                  <a:pt x="1016" y="219"/>
                </a:lnTo>
                <a:lnTo>
                  <a:pt x="1011" y="222"/>
                </a:lnTo>
                <a:lnTo>
                  <a:pt x="1013" y="223"/>
                </a:lnTo>
                <a:lnTo>
                  <a:pt x="1015" y="225"/>
                </a:lnTo>
                <a:lnTo>
                  <a:pt x="1018" y="225"/>
                </a:lnTo>
                <a:lnTo>
                  <a:pt x="1021" y="225"/>
                </a:lnTo>
                <a:lnTo>
                  <a:pt x="1024" y="226"/>
                </a:lnTo>
                <a:lnTo>
                  <a:pt x="1028" y="227"/>
                </a:lnTo>
                <a:lnTo>
                  <a:pt x="1032" y="227"/>
                </a:lnTo>
                <a:lnTo>
                  <a:pt x="1036" y="227"/>
                </a:lnTo>
                <a:lnTo>
                  <a:pt x="1032" y="228"/>
                </a:lnTo>
                <a:lnTo>
                  <a:pt x="1030" y="228"/>
                </a:lnTo>
                <a:lnTo>
                  <a:pt x="1024" y="230"/>
                </a:lnTo>
                <a:lnTo>
                  <a:pt x="1018" y="230"/>
                </a:lnTo>
                <a:lnTo>
                  <a:pt x="1011" y="230"/>
                </a:lnTo>
                <a:lnTo>
                  <a:pt x="1005" y="232"/>
                </a:lnTo>
                <a:lnTo>
                  <a:pt x="1007" y="234"/>
                </a:lnTo>
                <a:lnTo>
                  <a:pt x="1010" y="236"/>
                </a:lnTo>
                <a:lnTo>
                  <a:pt x="1013" y="236"/>
                </a:lnTo>
                <a:lnTo>
                  <a:pt x="1016" y="234"/>
                </a:lnTo>
                <a:lnTo>
                  <a:pt x="1020" y="234"/>
                </a:lnTo>
                <a:lnTo>
                  <a:pt x="1024" y="234"/>
                </a:lnTo>
                <a:lnTo>
                  <a:pt x="1028" y="236"/>
                </a:lnTo>
                <a:lnTo>
                  <a:pt x="1031" y="238"/>
                </a:lnTo>
                <a:lnTo>
                  <a:pt x="1024" y="240"/>
                </a:lnTo>
                <a:lnTo>
                  <a:pt x="1018" y="240"/>
                </a:lnTo>
                <a:lnTo>
                  <a:pt x="1011" y="240"/>
                </a:lnTo>
                <a:lnTo>
                  <a:pt x="1004" y="241"/>
                </a:lnTo>
                <a:lnTo>
                  <a:pt x="998" y="242"/>
                </a:lnTo>
                <a:lnTo>
                  <a:pt x="993" y="243"/>
                </a:lnTo>
                <a:lnTo>
                  <a:pt x="986" y="241"/>
                </a:lnTo>
                <a:lnTo>
                  <a:pt x="980" y="239"/>
                </a:lnTo>
                <a:lnTo>
                  <a:pt x="975" y="238"/>
                </a:lnTo>
                <a:lnTo>
                  <a:pt x="971" y="236"/>
                </a:lnTo>
                <a:lnTo>
                  <a:pt x="972" y="240"/>
                </a:lnTo>
                <a:lnTo>
                  <a:pt x="972" y="243"/>
                </a:lnTo>
                <a:lnTo>
                  <a:pt x="970" y="246"/>
                </a:lnTo>
                <a:lnTo>
                  <a:pt x="968" y="247"/>
                </a:lnTo>
                <a:lnTo>
                  <a:pt x="964" y="247"/>
                </a:lnTo>
                <a:lnTo>
                  <a:pt x="961" y="247"/>
                </a:lnTo>
                <a:lnTo>
                  <a:pt x="955" y="246"/>
                </a:lnTo>
                <a:lnTo>
                  <a:pt x="949" y="242"/>
                </a:lnTo>
                <a:lnTo>
                  <a:pt x="950" y="244"/>
                </a:lnTo>
                <a:lnTo>
                  <a:pt x="950" y="247"/>
                </a:lnTo>
                <a:lnTo>
                  <a:pt x="949" y="247"/>
                </a:lnTo>
                <a:lnTo>
                  <a:pt x="948" y="248"/>
                </a:lnTo>
                <a:lnTo>
                  <a:pt x="945" y="248"/>
                </a:lnTo>
                <a:lnTo>
                  <a:pt x="941" y="248"/>
                </a:lnTo>
                <a:lnTo>
                  <a:pt x="929" y="249"/>
                </a:lnTo>
                <a:lnTo>
                  <a:pt x="916" y="249"/>
                </a:lnTo>
                <a:lnTo>
                  <a:pt x="904" y="249"/>
                </a:lnTo>
                <a:lnTo>
                  <a:pt x="890" y="249"/>
                </a:lnTo>
                <a:lnTo>
                  <a:pt x="878" y="248"/>
                </a:lnTo>
                <a:lnTo>
                  <a:pt x="865" y="247"/>
                </a:lnTo>
                <a:lnTo>
                  <a:pt x="853" y="246"/>
                </a:lnTo>
                <a:lnTo>
                  <a:pt x="840" y="243"/>
                </a:lnTo>
                <a:lnTo>
                  <a:pt x="834" y="242"/>
                </a:lnTo>
                <a:lnTo>
                  <a:pt x="829" y="241"/>
                </a:lnTo>
                <a:lnTo>
                  <a:pt x="824" y="239"/>
                </a:lnTo>
                <a:lnTo>
                  <a:pt x="820" y="239"/>
                </a:lnTo>
                <a:lnTo>
                  <a:pt x="820" y="240"/>
                </a:lnTo>
                <a:lnTo>
                  <a:pt x="820" y="240"/>
                </a:lnTo>
                <a:lnTo>
                  <a:pt x="821" y="241"/>
                </a:lnTo>
                <a:lnTo>
                  <a:pt x="823" y="242"/>
                </a:lnTo>
                <a:lnTo>
                  <a:pt x="826" y="243"/>
                </a:lnTo>
                <a:lnTo>
                  <a:pt x="830" y="244"/>
                </a:lnTo>
                <a:lnTo>
                  <a:pt x="839" y="247"/>
                </a:lnTo>
                <a:lnTo>
                  <a:pt x="848" y="248"/>
                </a:lnTo>
                <a:lnTo>
                  <a:pt x="843" y="249"/>
                </a:lnTo>
                <a:lnTo>
                  <a:pt x="840" y="249"/>
                </a:lnTo>
                <a:lnTo>
                  <a:pt x="835" y="248"/>
                </a:lnTo>
                <a:lnTo>
                  <a:pt x="831" y="248"/>
                </a:lnTo>
                <a:lnTo>
                  <a:pt x="823" y="246"/>
                </a:lnTo>
                <a:lnTo>
                  <a:pt x="815" y="247"/>
                </a:lnTo>
                <a:lnTo>
                  <a:pt x="821" y="249"/>
                </a:lnTo>
                <a:lnTo>
                  <a:pt x="828" y="250"/>
                </a:lnTo>
                <a:lnTo>
                  <a:pt x="825" y="252"/>
                </a:lnTo>
                <a:lnTo>
                  <a:pt x="823" y="254"/>
                </a:lnTo>
                <a:lnTo>
                  <a:pt x="822" y="255"/>
                </a:lnTo>
                <a:lnTo>
                  <a:pt x="820" y="255"/>
                </a:lnTo>
                <a:lnTo>
                  <a:pt x="818" y="252"/>
                </a:lnTo>
                <a:lnTo>
                  <a:pt x="818" y="251"/>
                </a:lnTo>
                <a:lnTo>
                  <a:pt x="815" y="252"/>
                </a:lnTo>
                <a:lnTo>
                  <a:pt x="813" y="254"/>
                </a:lnTo>
                <a:lnTo>
                  <a:pt x="809" y="251"/>
                </a:lnTo>
                <a:lnTo>
                  <a:pt x="806" y="248"/>
                </a:lnTo>
                <a:lnTo>
                  <a:pt x="809" y="247"/>
                </a:lnTo>
                <a:lnTo>
                  <a:pt x="810" y="246"/>
                </a:lnTo>
                <a:lnTo>
                  <a:pt x="809" y="244"/>
                </a:lnTo>
                <a:lnTo>
                  <a:pt x="807" y="242"/>
                </a:lnTo>
                <a:lnTo>
                  <a:pt x="799" y="240"/>
                </a:lnTo>
                <a:lnTo>
                  <a:pt x="792" y="239"/>
                </a:lnTo>
                <a:lnTo>
                  <a:pt x="783" y="236"/>
                </a:lnTo>
                <a:lnTo>
                  <a:pt x="775" y="233"/>
                </a:lnTo>
                <a:lnTo>
                  <a:pt x="771" y="232"/>
                </a:lnTo>
                <a:lnTo>
                  <a:pt x="767" y="230"/>
                </a:lnTo>
                <a:lnTo>
                  <a:pt x="765" y="228"/>
                </a:lnTo>
                <a:lnTo>
                  <a:pt x="763" y="228"/>
                </a:lnTo>
                <a:lnTo>
                  <a:pt x="760" y="228"/>
                </a:lnTo>
                <a:lnTo>
                  <a:pt x="759" y="230"/>
                </a:lnTo>
                <a:lnTo>
                  <a:pt x="764" y="234"/>
                </a:lnTo>
                <a:lnTo>
                  <a:pt x="769" y="236"/>
                </a:lnTo>
                <a:lnTo>
                  <a:pt x="772" y="235"/>
                </a:lnTo>
                <a:lnTo>
                  <a:pt x="774" y="234"/>
                </a:lnTo>
                <a:lnTo>
                  <a:pt x="775" y="238"/>
                </a:lnTo>
                <a:lnTo>
                  <a:pt x="776" y="240"/>
                </a:lnTo>
                <a:lnTo>
                  <a:pt x="777" y="240"/>
                </a:lnTo>
                <a:lnTo>
                  <a:pt x="780" y="240"/>
                </a:lnTo>
                <a:lnTo>
                  <a:pt x="783" y="241"/>
                </a:lnTo>
                <a:lnTo>
                  <a:pt x="788" y="243"/>
                </a:lnTo>
                <a:lnTo>
                  <a:pt x="780" y="243"/>
                </a:lnTo>
                <a:lnTo>
                  <a:pt x="773" y="241"/>
                </a:lnTo>
                <a:lnTo>
                  <a:pt x="766" y="239"/>
                </a:lnTo>
                <a:lnTo>
                  <a:pt x="760" y="236"/>
                </a:lnTo>
                <a:lnTo>
                  <a:pt x="752" y="233"/>
                </a:lnTo>
                <a:lnTo>
                  <a:pt x="744" y="231"/>
                </a:lnTo>
                <a:lnTo>
                  <a:pt x="742" y="232"/>
                </a:lnTo>
                <a:lnTo>
                  <a:pt x="742" y="234"/>
                </a:lnTo>
                <a:lnTo>
                  <a:pt x="743" y="235"/>
                </a:lnTo>
                <a:lnTo>
                  <a:pt x="744" y="235"/>
                </a:lnTo>
                <a:lnTo>
                  <a:pt x="747" y="235"/>
                </a:lnTo>
                <a:lnTo>
                  <a:pt x="748" y="236"/>
                </a:lnTo>
                <a:lnTo>
                  <a:pt x="748" y="239"/>
                </a:lnTo>
                <a:lnTo>
                  <a:pt x="747" y="240"/>
                </a:lnTo>
                <a:lnTo>
                  <a:pt x="743" y="240"/>
                </a:lnTo>
                <a:lnTo>
                  <a:pt x="741" y="238"/>
                </a:lnTo>
                <a:lnTo>
                  <a:pt x="739" y="235"/>
                </a:lnTo>
                <a:lnTo>
                  <a:pt x="736" y="234"/>
                </a:lnTo>
                <a:lnTo>
                  <a:pt x="733" y="231"/>
                </a:lnTo>
                <a:lnTo>
                  <a:pt x="729" y="227"/>
                </a:lnTo>
                <a:lnTo>
                  <a:pt x="725" y="230"/>
                </a:lnTo>
                <a:lnTo>
                  <a:pt x="723" y="234"/>
                </a:lnTo>
                <a:lnTo>
                  <a:pt x="729" y="234"/>
                </a:lnTo>
                <a:lnTo>
                  <a:pt x="733" y="236"/>
                </a:lnTo>
                <a:lnTo>
                  <a:pt x="739" y="240"/>
                </a:lnTo>
                <a:lnTo>
                  <a:pt x="743" y="243"/>
                </a:lnTo>
                <a:lnTo>
                  <a:pt x="740" y="244"/>
                </a:lnTo>
                <a:lnTo>
                  <a:pt x="738" y="244"/>
                </a:lnTo>
                <a:lnTo>
                  <a:pt x="735" y="244"/>
                </a:lnTo>
                <a:lnTo>
                  <a:pt x="733" y="243"/>
                </a:lnTo>
                <a:lnTo>
                  <a:pt x="730" y="240"/>
                </a:lnTo>
                <a:lnTo>
                  <a:pt x="729" y="238"/>
                </a:lnTo>
                <a:lnTo>
                  <a:pt x="726" y="238"/>
                </a:lnTo>
                <a:lnTo>
                  <a:pt x="724" y="238"/>
                </a:lnTo>
                <a:lnTo>
                  <a:pt x="722" y="238"/>
                </a:lnTo>
                <a:lnTo>
                  <a:pt x="719" y="236"/>
                </a:lnTo>
                <a:lnTo>
                  <a:pt x="717" y="236"/>
                </a:lnTo>
                <a:lnTo>
                  <a:pt x="717" y="238"/>
                </a:lnTo>
                <a:lnTo>
                  <a:pt x="717" y="240"/>
                </a:lnTo>
                <a:lnTo>
                  <a:pt x="717" y="242"/>
                </a:lnTo>
                <a:lnTo>
                  <a:pt x="711" y="241"/>
                </a:lnTo>
                <a:lnTo>
                  <a:pt x="707" y="240"/>
                </a:lnTo>
                <a:lnTo>
                  <a:pt x="705" y="239"/>
                </a:lnTo>
                <a:lnTo>
                  <a:pt x="702" y="238"/>
                </a:lnTo>
                <a:lnTo>
                  <a:pt x="701" y="234"/>
                </a:lnTo>
                <a:lnTo>
                  <a:pt x="699" y="231"/>
                </a:lnTo>
                <a:lnTo>
                  <a:pt x="697" y="231"/>
                </a:lnTo>
                <a:lnTo>
                  <a:pt x="694" y="230"/>
                </a:lnTo>
                <a:lnTo>
                  <a:pt x="693" y="232"/>
                </a:lnTo>
                <a:lnTo>
                  <a:pt x="693" y="234"/>
                </a:lnTo>
                <a:lnTo>
                  <a:pt x="690" y="234"/>
                </a:lnTo>
                <a:lnTo>
                  <a:pt x="689" y="232"/>
                </a:lnTo>
                <a:lnTo>
                  <a:pt x="689" y="231"/>
                </a:lnTo>
                <a:lnTo>
                  <a:pt x="689" y="230"/>
                </a:lnTo>
                <a:lnTo>
                  <a:pt x="691" y="228"/>
                </a:lnTo>
                <a:lnTo>
                  <a:pt x="694" y="228"/>
                </a:lnTo>
                <a:lnTo>
                  <a:pt x="693" y="226"/>
                </a:lnTo>
                <a:lnTo>
                  <a:pt x="691" y="225"/>
                </a:lnTo>
                <a:lnTo>
                  <a:pt x="689" y="224"/>
                </a:lnTo>
                <a:lnTo>
                  <a:pt x="686" y="224"/>
                </a:lnTo>
                <a:lnTo>
                  <a:pt x="689" y="223"/>
                </a:lnTo>
                <a:lnTo>
                  <a:pt x="690" y="222"/>
                </a:lnTo>
                <a:lnTo>
                  <a:pt x="686" y="219"/>
                </a:lnTo>
                <a:lnTo>
                  <a:pt x="683" y="218"/>
                </a:lnTo>
                <a:lnTo>
                  <a:pt x="680" y="217"/>
                </a:lnTo>
                <a:lnTo>
                  <a:pt x="678" y="217"/>
                </a:lnTo>
                <a:lnTo>
                  <a:pt x="678" y="219"/>
                </a:lnTo>
                <a:lnTo>
                  <a:pt x="680" y="222"/>
                </a:lnTo>
                <a:lnTo>
                  <a:pt x="670" y="218"/>
                </a:lnTo>
                <a:lnTo>
                  <a:pt x="661" y="217"/>
                </a:lnTo>
                <a:lnTo>
                  <a:pt x="667" y="221"/>
                </a:lnTo>
                <a:lnTo>
                  <a:pt x="673" y="224"/>
                </a:lnTo>
                <a:lnTo>
                  <a:pt x="675" y="225"/>
                </a:lnTo>
                <a:lnTo>
                  <a:pt x="677" y="227"/>
                </a:lnTo>
                <a:lnTo>
                  <a:pt x="677" y="230"/>
                </a:lnTo>
                <a:lnTo>
                  <a:pt x="676" y="232"/>
                </a:lnTo>
                <a:lnTo>
                  <a:pt x="680" y="233"/>
                </a:lnTo>
                <a:lnTo>
                  <a:pt x="683" y="233"/>
                </a:lnTo>
                <a:lnTo>
                  <a:pt x="680" y="235"/>
                </a:lnTo>
                <a:lnTo>
                  <a:pt x="676" y="235"/>
                </a:lnTo>
                <a:lnTo>
                  <a:pt x="674" y="234"/>
                </a:lnTo>
                <a:lnTo>
                  <a:pt x="670" y="232"/>
                </a:lnTo>
                <a:lnTo>
                  <a:pt x="668" y="231"/>
                </a:lnTo>
                <a:lnTo>
                  <a:pt x="664" y="230"/>
                </a:lnTo>
                <a:lnTo>
                  <a:pt x="662" y="228"/>
                </a:lnTo>
                <a:lnTo>
                  <a:pt x="660" y="228"/>
                </a:lnTo>
                <a:lnTo>
                  <a:pt x="660" y="230"/>
                </a:lnTo>
                <a:lnTo>
                  <a:pt x="660" y="231"/>
                </a:lnTo>
                <a:lnTo>
                  <a:pt x="664" y="233"/>
                </a:lnTo>
                <a:lnTo>
                  <a:pt x="668" y="233"/>
                </a:lnTo>
                <a:lnTo>
                  <a:pt x="672" y="239"/>
                </a:lnTo>
                <a:lnTo>
                  <a:pt x="676" y="242"/>
                </a:lnTo>
                <a:lnTo>
                  <a:pt x="678" y="243"/>
                </a:lnTo>
                <a:lnTo>
                  <a:pt x="682" y="244"/>
                </a:lnTo>
                <a:lnTo>
                  <a:pt x="684" y="247"/>
                </a:lnTo>
                <a:lnTo>
                  <a:pt x="685" y="249"/>
                </a:lnTo>
                <a:lnTo>
                  <a:pt x="691" y="251"/>
                </a:lnTo>
                <a:lnTo>
                  <a:pt x="698" y="251"/>
                </a:lnTo>
                <a:lnTo>
                  <a:pt x="700" y="252"/>
                </a:lnTo>
                <a:lnTo>
                  <a:pt x="702" y="255"/>
                </a:lnTo>
                <a:lnTo>
                  <a:pt x="705" y="258"/>
                </a:lnTo>
                <a:lnTo>
                  <a:pt x="708" y="259"/>
                </a:lnTo>
                <a:lnTo>
                  <a:pt x="711" y="260"/>
                </a:lnTo>
                <a:lnTo>
                  <a:pt x="714" y="263"/>
                </a:lnTo>
                <a:lnTo>
                  <a:pt x="718" y="264"/>
                </a:lnTo>
                <a:lnTo>
                  <a:pt x="723" y="266"/>
                </a:lnTo>
                <a:lnTo>
                  <a:pt x="725" y="267"/>
                </a:lnTo>
                <a:lnTo>
                  <a:pt x="725" y="268"/>
                </a:lnTo>
                <a:lnTo>
                  <a:pt x="724" y="269"/>
                </a:lnTo>
                <a:lnTo>
                  <a:pt x="722" y="271"/>
                </a:lnTo>
                <a:lnTo>
                  <a:pt x="719" y="268"/>
                </a:lnTo>
                <a:lnTo>
                  <a:pt x="717" y="267"/>
                </a:lnTo>
                <a:lnTo>
                  <a:pt x="714" y="267"/>
                </a:lnTo>
                <a:lnTo>
                  <a:pt x="710" y="266"/>
                </a:lnTo>
                <a:lnTo>
                  <a:pt x="709" y="264"/>
                </a:lnTo>
                <a:lnTo>
                  <a:pt x="708" y="263"/>
                </a:lnTo>
                <a:lnTo>
                  <a:pt x="706" y="261"/>
                </a:lnTo>
                <a:lnTo>
                  <a:pt x="703" y="260"/>
                </a:lnTo>
                <a:lnTo>
                  <a:pt x="694" y="257"/>
                </a:lnTo>
                <a:lnTo>
                  <a:pt x="685" y="252"/>
                </a:lnTo>
                <a:lnTo>
                  <a:pt x="678" y="249"/>
                </a:lnTo>
                <a:lnTo>
                  <a:pt x="670" y="247"/>
                </a:lnTo>
                <a:lnTo>
                  <a:pt x="666" y="246"/>
                </a:lnTo>
                <a:lnTo>
                  <a:pt x="662" y="246"/>
                </a:lnTo>
                <a:lnTo>
                  <a:pt x="659" y="243"/>
                </a:lnTo>
                <a:lnTo>
                  <a:pt x="657" y="241"/>
                </a:lnTo>
                <a:lnTo>
                  <a:pt x="655" y="239"/>
                </a:lnTo>
                <a:lnTo>
                  <a:pt x="652" y="239"/>
                </a:lnTo>
                <a:lnTo>
                  <a:pt x="650" y="238"/>
                </a:lnTo>
                <a:lnTo>
                  <a:pt x="648" y="235"/>
                </a:lnTo>
                <a:lnTo>
                  <a:pt x="645" y="234"/>
                </a:lnTo>
                <a:lnTo>
                  <a:pt x="643" y="232"/>
                </a:lnTo>
                <a:lnTo>
                  <a:pt x="639" y="232"/>
                </a:lnTo>
                <a:lnTo>
                  <a:pt x="634" y="231"/>
                </a:lnTo>
                <a:lnTo>
                  <a:pt x="618" y="222"/>
                </a:lnTo>
                <a:lnTo>
                  <a:pt x="601" y="214"/>
                </a:lnTo>
                <a:lnTo>
                  <a:pt x="598" y="211"/>
                </a:lnTo>
                <a:lnTo>
                  <a:pt x="593" y="211"/>
                </a:lnTo>
                <a:lnTo>
                  <a:pt x="593" y="214"/>
                </a:lnTo>
                <a:lnTo>
                  <a:pt x="593" y="216"/>
                </a:lnTo>
                <a:lnTo>
                  <a:pt x="595" y="217"/>
                </a:lnTo>
                <a:lnTo>
                  <a:pt x="598" y="218"/>
                </a:lnTo>
                <a:lnTo>
                  <a:pt x="601" y="221"/>
                </a:lnTo>
                <a:lnTo>
                  <a:pt x="603" y="225"/>
                </a:lnTo>
                <a:lnTo>
                  <a:pt x="600" y="225"/>
                </a:lnTo>
                <a:lnTo>
                  <a:pt x="596" y="225"/>
                </a:lnTo>
                <a:lnTo>
                  <a:pt x="595" y="226"/>
                </a:lnTo>
                <a:lnTo>
                  <a:pt x="593" y="228"/>
                </a:lnTo>
                <a:lnTo>
                  <a:pt x="592" y="226"/>
                </a:lnTo>
                <a:lnTo>
                  <a:pt x="593" y="224"/>
                </a:lnTo>
                <a:lnTo>
                  <a:pt x="591" y="223"/>
                </a:lnTo>
                <a:lnTo>
                  <a:pt x="587" y="222"/>
                </a:lnTo>
                <a:lnTo>
                  <a:pt x="582" y="216"/>
                </a:lnTo>
                <a:lnTo>
                  <a:pt x="575" y="211"/>
                </a:lnTo>
                <a:lnTo>
                  <a:pt x="574" y="211"/>
                </a:lnTo>
                <a:lnTo>
                  <a:pt x="573" y="213"/>
                </a:lnTo>
                <a:lnTo>
                  <a:pt x="573" y="217"/>
                </a:lnTo>
                <a:lnTo>
                  <a:pt x="573" y="222"/>
                </a:lnTo>
                <a:lnTo>
                  <a:pt x="570" y="221"/>
                </a:lnTo>
                <a:lnTo>
                  <a:pt x="569" y="221"/>
                </a:lnTo>
                <a:lnTo>
                  <a:pt x="569" y="218"/>
                </a:lnTo>
                <a:lnTo>
                  <a:pt x="568" y="217"/>
                </a:lnTo>
                <a:lnTo>
                  <a:pt x="568" y="216"/>
                </a:lnTo>
                <a:lnTo>
                  <a:pt x="566" y="215"/>
                </a:lnTo>
                <a:lnTo>
                  <a:pt x="565" y="215"/>
                </a:lnTo>
                <a:lnTo>
                  <a:pt x="563" y="217"/>
                </a:lnTo>
                <a:lnTo>
                  <a:pt x="562" y="216"/>
                </a:lnTo>
                <a:lnTo>
                  <a:pt x="560" y="216"/>
                </a:lnTo>
                <a:lnTo>
                  <a:pt x="559" y="217"/>
                </a:lnTo>
                <a:lnTo>
                  <a:pt x="560" y="219"/>
                </a:lnTo>
                <a:lnTo>
                  <a:pt x="562" y="221"/>
                </a:lnTo>
                <a:lnTo>
                  <a:pt x="566" y="224"/>
                </a:lnTo>
                <a:lnTo>
                  <a:pt x="566" y="226"/>
                </a:lnTo>
                <a:lnTo>
                  <a:pt x="565" y="227"/>
                </a:lnTo>
                <a:lnTo>
                  <a:pt x="565" y="228"/>
                </a:lnTo>
                <a:lnTo>
                  <a:pt x="567" y="230"/>
                </a:lnTo>
                <a:lnTo>
                  <a:pt x="569" y="230"/>
                </a:lnTo>
                <a:lnTo>
                  <a:pt x="573" y="230"/>
                </a:lnTo>
                <a:lnTo>
                  <a:pt x="574" y="231"/>
                </a:lnTo>
                <a:lnTo>
                  <a:pt x="575" y="232"/>
                </a:lnTo>
                <a:lnTo>
                  <a:pt x="578" y="236"/>
                </a:lnTo>
                <a:lnTo>
                  <a:pt x="582" y="239"/>
                </a:lnTo>
                <a:lnTo>
                  <a:pt x="586" y="241"/>
                </a:lnTo>
                <a:lnTo>
                  <a:pt x="591" y="242"/>
                </a:lnTo>
                <a:lnTo>
                  <a:pt x="603" y="251"/>
                </a:lnTo>
                <a:lnTo>
                  <a:pt x="616" y="259"/>
                </a:lnTo>
                <a:lnTo>
                  <a:pt x="620" y="261"/>
                </a:lnTo>
                <a:lnTo>
                  <a:pt x="624" y="264"/>
                </a:lnTo>
                <a:lnTo>
                  <a:pt x="626" y="266"/>
                </a:lnTo>
                <a:lnTo>
                  <a:pt x="627" y="266"/>
                </a:lnTo>
                <a:lnTo>
                  <a:pt x="627" y="265"/>
                </a:lnTo>
                <a:lnTo>
                  <a:pt x="627" y="264"/>
                </a:lnTo>
                <a:lnTo>
                  <a:pt x="624" y="258"/>
                </a:lnTo>
                <a:lnTo>
                  <a:pt x="619" y="255"/>
                </a:lnTo>
                <a:lnTo>
                  <a:pt x="616" y="255"/>
                </a:lnTo>
                <a:lnTo>
                  <a:pt x="614" y="255"/>
                </a:lnTo>
                <a:lnTo>
                  <a:pt x="614" y="254"/>
                </a:lnTo>
                <a:lnTo>
                  <a:pt x="614" y="251"/>
                </a:lnTo>
                <a:lnTo>
                  <a:pt x="612" y="250"/>
                </a:lnTo>
                <a:lnTo>
                  <a:pt x="609" y="249"/>
                </a:lnTo>
                <a:lnTo>
                  <a:pt x="606" y="247"/>
                </a:lnTo>
                <a:lnTo>
                  <a:pt x="603" y="243"/>
                </a:lnTo>
                <a:lnTo>
                  <a:pt x="599" y="241"/>
                </a:lnTo>
                <a:lnTo>
                  <a:pt x="594" y="240"/>
                </a:lnTo>
                <a:lnTo>
                  <a:pt x="592" y="236"/>
                </a:lnTo>
                <a:lnTo>
                  <a:pt x="591" y="232"/>
                </a:lnTo>
                <a:lnTo>
                  <a:pt x="600" y="238"/>
                </a:lnTo>
                <a:lnTo>
                  <a:pt x="610" y="241"/>
                </a:lnTo>
                <a:lnTo>
                  <a:pt x="615" y="242"/>
                </a:lnTo>
                <a:lnTo>
                  <a:pt x="617" y="244"/>
                </a:lnTo>
                <a:lnTo>
                  <a:pt x="616" y="246"/>
                </a:lnTo>
                <a:lnTo>
                  <a:pt x="616" y="248"/>
                </a:lnTo>
                <a:lnTo>
                  <a:pt x="616" y="250"/>
                </a:lnTo>
                <a:lnTo>
                  <a:pt x="618" y="252"/>
                </a:lnTo>
                <a:lnTo>
                  <a:pt x="624" y="252"/>
                </a:lnTo>
                <a:lnTo>
                  <a:pt x="629" y="254"/>
                </a:lnTo>
                <a:lnTo>
                  <a:pt x="629" y="257"/>
                </a:lnTo>
                <a:lnTo>
                  <a:pt x="632" y="259"/>
                </a:lnTo>
                <a:lnTo>
                  <a:pt x="634" y="260"/>
                </a:lnTo>
                <a:lnTo>
                  <a:pt x="637" y="260"/>
                </a:lnTo>
                <a:lnTo>
                  <a:pt x="636" y="257"/>
                </a:lnTo>
                <a:lnTo>
                  <a:pt x="635" y="255"/>
                </a:lnTo>
                <a:lnTo>
                  <a:pt x="633" y="254"/>
                </a:lnTo>
                <a:lnTo>
                  <a:pt x="629" y="254"/>
                </a:lnTo>
                <a:lnTo>
                  <a:pt x="631" y="251"/>
                </a:lnTo>
                <a:lnTo>
                  <a:pt x="633" y="251"/>
                </a:lnTo>
                <a:lnTo>
                  <a:pt x="635" y="251"/>
                </a:lnTo>
                <a:lnTo>
                  <a:pt x="637" y="254"/>
                </a:lnTo>
                <a:lnTo>
                  <a:pt x="641" y="258"/>
                </a:lnTo>
                <a:lnTo>
                  <a:pt x="645" y="261"/>
                </a:lnTo>
                <a:lnTo>
                  <a:pt x="658" y="263"/>
                </a:lnTo>
                <a:lnTo>
                  <a:pt x="672" y="263"/>
                </a:lnTo>
                <a:lnTo>
                  <a:pt x="667" y="260"/>
                </a:lnTo>
                <a:lnTo>
                  <a:pt x="664" y="258"/>
                </a:lnTo>
                <a:lnTo>
                  <a:pt x="664" y="256"/>
                </a:lnTo>
                <a:lnTo>
                  <a:pt x="666" y="255"/>
                </a:lnTo>
                <a:lnTo>
                  <a:pt x="668" y="255"/>
                </a:lnTo>
                <a:lnTo>
                  <a:pt x="669" y="256"/>
                </a:lnTo>
                <a:lnTo>
                  <a:pt x="673" y="257"/>
                </a:lnTo>
                <a:lnTo>
                  <a:pt x="675" y="259"/>
                </a:lnTo>
                <a:lnTo>
                  <a:pt x="674" y="260"/>
                </a:lnTo>
                <a:lnTo>
                  <a:pt x="673" y="261"/>
                </a:lnTo>
                <a:lnTo>
                  <a:pt x="669" y="265"/>
                </a:lnTo>
                <a:lnTo>
                  <a:pt x="667" y="268"/>
                </a:lnTo>
                <a:lnTo>
                  <a:pt x="669" y="272"/>
                </a:lnTo>
                <a:lnTo>
                  <a:pt x="673" y="274"/>
                </a:lnTo>
                <a:lnTo>
                  <a:pt x="674" y="276"/>
                </a:lnTo>
                <a:lnTo>
                  <a:pt x="675" y="279"/>
                </a:lnTo>
                <a:lnTo>
                  <a:pt x="675" y="281"/>
                </a:lnTo>
                <a:lnTo>
                  <a:pt x="676" y="282"/>
                </a:lnTo>
                <a:lnTo>
                  <a:pt x="680" y="283"/>
                </a:lnTo>
                <a:lnTo>
                  <a:pt x="682" y="284"/>
                </a:lnTo>
                <a:lnTo>
                  <a:pt x="683" y="286"/>
                </a:lnTo>
                <a:lnTo>
                  <a:pt x="685" y="288"/>
                </a:lnTo>
                <a:lnTo>
                  <a:pt x="688" y="288"/>
                </a:lnTo>
                <a:lnTo>
                  <a:pt x="690" y="288"/>
                </a:lnTo>
                <a:lnTo>
                  <a:pt x="693" y="288"/>
                </a:lnTo>
                <a:lnTo>
                  <a:pt x="698" y="290"/>
                </a:lnTo>
                <a:lnTo>
                  <a:pt x="694" y="292"/>
                </a:lnTo>
                <a:lnTo>
                  <a:pt x="691" y="293"/>
                </a:lnTo>
                <a:lnTo>
                  <a:pt x="688" y="292"/>
                </a:lnTo>
                <a:lnTo>
                  <a:pt x="684" y="290"/>
                </a:lnTo>
                <a:lnTo>
                  <a:pt x="680" y="289"/>
                </a:lnTo>
                <a:lnTo>
                  <a:pt x="675" y="286"/>
                </a:lnTo>
                <a:lnTo>
                  <a:pt x="673" y="284"/>
                </a:lnTo>
                <a:lnTo>
                  <a:pt x="672" y="283"/>
                </a:lnTo>
                <a:lnTo>
                  <a:pt x="670" y="281"/>
                </a:lnTo>
                <a:lnTo>
                  <a:pt x="669" y="280"/>
                </a:lnTo>
                <a:lnTo>
                  <a:pt x="667" y="281"/>
                </a:lnTo>
                <a:lnTo>
                  <a:pt x="665" y="281"/>
                </a:lnTo>
                <a:lnTo>
                  <a:pt x="660" y="280"/>
                </a:lnTo>
                <a:lnTo>
                  <a:pt x="656" y="276"/>
                </a:lnTo>
                <a:lnTo>
                  <a:pt x="644" y="271"/>
                </a:lnTo>
                <a:lnTo>
                  <a:pt x="633" y="264"/>
                </a:lnTo>
                <a:lnTo>
                  <a:pt x="634" y="267"/>
                </a:lnTo>
                <a:lnTo>
                  <a:pt x="634" y="269"/>
                </a:lnTo>
                <a:lnTo>
                  <a:pt x="636" y="271"/>
                </a:lnTo>
                <a:lnTo>
                  <a:pt x="639" y="272"/>
                </a:lnTo>
                <a:lnTo>
                  <a:pt x="642" y="273"/>
                </a:lnTo>
                <a:lnTo>
                  <a:pt x="645" y="274"/>
                </a:lnTo>
                <a:lnTo>
                  <a:pt x="651" y="280"/>
                </a:lnTo>
                <a:lnTo>
                  <a:pt x="657" y="285"/>
                </a:lnTo>
                <a:lnTo>
                  <a:pt x="655" y="285"/>
                </a:lnTo>
                <a:lnTo>
                  <a:pt x="652" y="285"/>
                </a:lnTo>
                <a:lnTo>
                  <a:pt x="656" y="289"/>
                </a:lnTo>
                <a:lnTo>
                  <a:pt x="659" y="293"/>
                </a:lnTo>
                <a:lnTo>
                  <a:pt x="658" y="293"/>
                </a:lnTo>
                <a:lnTo>
                  <a:pt x="657" y="293"/>
                </a:lnTo>
                <a:lnTo>
                  <a:pt x="656" y="294"/>
                </a:lnTo>
                <a:lnTo>
                  <a:pt x="657" y="296"/>
                </a:lnTo>
                <a:lnTo>
                  <a:pt x="664" y="298"/>
                </a:lnTo>
                <a:lnTo>
                  <a:pt x="670" y="299"/>
                </a:lnTo>
                <a:lnTo>
                  <a:pt x="667" y="296"/>
                </a:lnTo>
                <a:lnTo>
                  <a:pt x="662" y="292"/>
                </a:lnTo>
                <a:lnTo>
                  <a:pt x="659" y="288"/>
                </a:lnTo>
                <a:lnTo>
                  <a:pt x="659" y="284"/>
                </a:lnTo>
                <a:lnTo>
                  <a:pt x="668" y="289"/>
                </a:lnTo>
                <a:lnTo>
                  <a:pt x="678" y="294"/>
                </a:lnTo>
                <a:lnTo>
                  <a:pt x="681" y="296"/>
                </a:lnTo>
                <a:lnTo>
                  <a:pt x="684" y="298"/>
                </a:lnTo>
                <a:lnTo>
                  <a:pt x="685" y="300"/>
                </a:lnTo>
                <a:lnTo>
                  <a:pt x="688" y="304"/>
                </a:lnTo>
                <a:lnTo>
                  <a:pt x="690" y="302"/>
                </a:lnTo>
                <a:lnTo>
                  <a:pt x="692" y="301"/>
                </a:lnTo>
                <a:lnTo>
                  <a:pt x="694" y="301"/>
                </a:lnTo>
                <a:lnTo>
                  <a:pt x="698" y="302"/>
                </a:lnTo>
                <a:lnTo>
                  <a:pt x="702" y="302"/>
                </a:lnTo>
                <a:lnTo>
                  <a:pt x="707" y="302"/>
                </a:lnTo>
                <a:lnTo>
                  <a:pt x="705" y="300"/>
                </a:lnTo>
                <a:lnTo>
                  <a:pt x="702" y="298"/>
                </a:lnTo>
                <a:lnTo>
                  <a:pt x="700" y="296"/>
                </a:lnTo>
                <a:lnTo>
                  <a:pt x="700" y="292"/>
                </a:lnTo>
                <a:lnTo>
                  <a:pt x="710" y="299"/>
                </a:lnTo>
                <a:lnTo>
                  <a:pt x="722" y="306"/>
                </a:lnTo>
                <a:lnTo>
                  <a:pt x="718" y="305"/>
                </a:lnTo>
                <a:lnTo>
                  <a:pt x="713" y="304"/>
                </a:lnTo>
                <a:lnTo>
                  <a:pt x="710" y="302"/>
                </a:lnTo>
                <a:lnTo>
                  <a:pt x="708" y="302"/>
                </a:lnTo>
                <a:lnTo>
                  <a:pt x="707" y="304"/>
                </a:lnTo>
                <a:lnTo>
                  <a:pt x="706" y="305"/>
                </a:lnTo>
                <a:lnTo>
                  <a:pt x="711" y="308"/>
                </a:lnTo>
                <a:lnTo>
                  <a:pt x="717" y="311"/>
                </a:lnTo>
                <a:lnTo>
                  <a:pt x="715" y="311"/>
                </a:lnTo>
                <a:lnTo>
                  <a:pt x="713" y="313"/>
                </a:lnTo>
                <a:lnTo>
                  <a:pt x="716" y="315"/>
                </a:lnTo>
                <a:lnTo>
                  <a:pt x="719" y="316"/>
                </a:lnTo>
                <a:lnTo>
                  <a:pt x="723" y="316"/>
                </a:lnTo>
                <a:lnTo>
                  <a:pt x="727" y="316"/>
                </a:lnTo>
                <a:lnTo>
                  <a:pt x="725" y="317"/>
                </a:lnTo>
                <a:lnTo>
                  <a:pt x="724" y="318"/>
                </a:lnTo>
                <a:lnTo>
                  <a:pt x="723" y="319"/>
                </a:lnTo>
                <a:lnTo>
                  <a:pt x="722" y="322"/>
                </a:lnTo>
                <a:lnTo>
                  <a:pt x="716" y="321"/>
                </a:lnTo>
                <a:lnTo>
                  <a:pt x="710" y="318"/>
                </a:lnTo>
                <a:lnTo>
                  <a:pt x="703" y="315"/>
                </a:lnTo>
                <a:lnTo>
                  <a:pt x="698" y="311"/>
                </a:lnTo>
                <a:lnTo>
                  <a:pt x="691" y="309"/>
                </a:lnTo>
                <a:lnTo>
                  <a:pt x="684" y="306"/>
                </a:lnTo>
                <a:lnTo>
                  <a:pt x="680" y="304"/>
                </a:lnTo>
                <a:lnTo>
                  <a:pt x="675" y="302"/>
                </a:lnTo>
                <a:lnTo>
                  <a:pt x="674" y="306"/>
                </a:lnTo>
                <a:lnTo>
                  <a:pt x="674" y="310"/>
                </a:lnTo>
                <a:lnTo>
                  <a:pt x="675" y="313"/>
                </a:lnTo>
                <a:lnTo>
                  <a:pt x="677" y="313"/>
                </a:lnTo>
                <a:lnTo>
                  <a:pt x="677" y="311"/>
                </a:lnTo>
                <a:lnTo>
                  <a:pt x="676" y="309"/>
                </a:lnTo>
                <a:lnTo>
                  <a:pt x="677" y="308"/>
                </a:lnTo>
                <a:lnTo>
                  <a:pt x="678" y="307"/>
                </a:lnTo>
                <a:lnTo>
                  <a:pt x="678" y="307"/>
                </a:lnTo>
                <a:lnTo>
                  <a:pt x="680" y="308"/>
                </a:lnTo>
                <a:lnTo>
                  <a:pt x="681" y="311"/>
                </a:lnTo>
                <a:lnTo>
                  <a:pt x="682" y="314"/>
                </a:lnTo>
                <a:lnTo>
                  <a:pt x="689" y="318"/>
                </a:lnTo>
                <a:lnTo>
                  <a:pt x="697" y="321"/>
                </a:lnTo>
                <a:lnTo>
                  <a:pt x="698" y="322"/>
                </a:lnTo>
                <a:lnTo>
                  <a:pt x="700" y="325"/>
                </a:lnTo>
                <a:lnTo>
                  <a:pt x="701" y="327"/>
                </a:lnTo>
                <a:lnTo>
                  <a:pt x="702" y="327"/>
                </a:lnTo>
                <a:lnTo>
                  <a:pt x="703" y="327"/>
                </a:lnTo>
                <a:lnTo>
                  <a:pt x="705" y="326"/>
                </a:lnTo>
                <a:lnTo>
                  <a:pt x="702" y="324"/>
                </a:lnTo>
                <a:lnTo>
                  <a:pt x="701" y="322"/>
                </a:lnTo>
                <a:lnTo>
                  <a:pt x="701" y="319"/>
                </a:lnTo>
                <a:lnTo>
                  <a:pt x="703" y="319"/>
                </a:lnTo>
                <a:lnTo>
                  <a:pt x="706" y="321"/>
                </a:lnTo>
                <a:lnTo>
                  <a:pt x="708" y="323"/>
                </a:lnTo>
                <a:lnTo>
                  <a:pt x="713" y="327"/>
                </a:lnTo>
                <a:lnTo>
                  <a:pt x="715" y="330"/>
                </a:lnTo>
                <a:lnTo>
                  <a:pt x="717" y="330"/>
                </a:lnTo>
                <a:lnTo>
                  <a:pt x="719" y="330"/>
                </a:lnTo>
                <a:lnTo>
                  <a:pt x="719" y="330"/>
                </a:lnTo>
                <a:lnTo>
                  <a:pt x="721" y="331"/>
                </a:lnTo>
                <a:lnTo>
                  <a:pt x="722" y="332"/>
                </a:lnTo>
                <a:lnTo>
                  <a:pt x="724" y="332"/>
                </a:lnTo>
                <a:lnTo>
                  <a:pt x="731" y="334"/>
                </a:lnTo>
                <a:lnTo>
                  <a:pt x="739" y="338"/>
                </a:lnTo>
                <a:lnTo>
                  <a:pt x="733" y="339"/>
                </a:lnTo>
                <a:lnTo>
                  <a:pt x="727" y="339"/>
                </a:lnTo>
                <a:lnTo>
                  <a:pt x="723" y="337"/>
                </a:lnTo>
                <a:lnTo>
                  <a:pt x="718" y="335"/>
                </a:lnTo>
                <a:lnTo>
                  <a:pt x="708" y="331"/>
                </a:lnTo>
                <a:lnTo>
                  <a:pt x="698" y="327"/>
                </a:lnTo>
                <a:lnTo>
                  <a:pt x="689" y="324"/>
                </a:lnTo>
                <a:lnTo>
                  <a:pt x="680" y="321"/>
                </a:lnTo>
                <a:lnTo>
                  <a:pt x="670" y="316"/>
                </a:lnTo>
                <a:lnTo>
                  <a:pt x="661" y="311"/>
                </a:lnTo>
                <a:lnTo>
                  <a:pt x="658" y="309"/>
                </a:lnTo>
                <a:lnTo>
                  <a:pt x="653" y="307"/>
                </a:lnTo>
                <a:lnTo>
                  <a:pt x="652" y="307"/>
                </a:lnTo>
                <a:lnTo>
                  <a:pt x="650" y="307"/>
                </a:lnTo>
                <a:lnTo>
                  <a:pt x="649" y="308"/>
                </a:lnTo>
                <a:lnTo>
                  <a:pt x="648" y="310"/>
                </a:lnTo>
                <a:lnTo>
                  <a:pt x="648" y="313"/>
                </a:lnTo>
                <a:lnTo>
                  <a:pt x="650" y="316"/>
                </a:lnTo>
                <a:lnTo>
                  <a:pt x="651" y="319"/>
                </a:lnTo>
                <a:lnTo>
                  <a:pt x="651" y="323"/>
                </a:lnTo>
                <a:lnTo>
                  <a:pt x="650" y="325"/>
                </a:lnTo>
                <a:lnTo>
                  <a:pt x="651" y="326"/>
                </a:lnTo>
                <a:lnTo>
                  <a:pt x="653" y="327"/>
                </a:lnTo>
                <a:lnTo>
                  <a:pt x="656" y="326"/>
                </a:lnTo>
                <a:lnTo>
                  <a:pt x="657" y="324"/>
                </a:lnTo>
                <a:lnTo>
                  <a:pt x="658" y="323"/>
                </a:lnTo>
                <a:lnTo>
                  <a:pt x="661" y="329"/>
                </a:lnTo>
                <a:lnTo>
                  <a:pt x="664" y="334"/>
                </a:lnTo>
                <a:lnTo>
                  <a:pt x="660" y="335"/>
                </a:lnTo>
                <a:lnTo>
                  <a:pt x="656" y="335"/>
                </a:lnTo>
                <a:lnTo>
                  <a:pt x="652" y="333"/>
                </a:lnTo>
                <a:lnTo>
                  <a:pt x="649" y="331"/>
                </a:lnTo>
                <a:lnTo>
                  <a:pt x="648" y="329"/>
                </a:lnTo>
                <a:lnTo>
                  <a:pt x="648" y="327"/>
                </a:lnTo>
                <a:lnTo>
                  <a:pt x="647" y="326"/>
                </a:lnTo>
                <a:lnTo>
                  <a:pt x="644" y="327"/>
                </a:lnTo>
                <a:lnTo>
                  <a:pt x="644" y="329"/>
                </a:lnTo>
                <a:lnTo>
                  <a:pt x="643" y="330"/>
                </a:lnTo>
                <a:lnTo>
                  <a:pt x="640" y="330"/>
                </a:lnTo>
                <a:lnTo>
                  <a:pt x="636" y="329"/>
                </a:lnTo>
                <a:lnTo>
                  <a:pt x="633" y="327"/>
                </a:lnTo>
                <a:lnTo>
                  <a:pt x="628" y="326"/>
                </a:lnTo>
                <a:lnTo>
                  <a:pt x="624" y="324"/>
                </a:lnTo>
                <a:lnTo>
                  <a:pt x="622" y="322"/>
                </a:lnTo>
                <a:lnTo>
                  <a:pt x="624" y="319"/>
                </a:lnTo>
                <a:lnTo>
                  <a:pt x="624" y="317"/>
                </a:lnTo>
                <a:lnTo>
                  <a:pt x="622" y="315"/>
                </a:lnTo>
                <a:lnTo>
                  <a:pt x="620" y="313"/>
                </a:lnTo>
                <a:lnTo>
                  <a:pt x="620" y="314"/>
                </a:lnTo>
                <a:lnTo>
                  <a:pt x="620" y="313"/>
                </a:lnTo>
                <a:lnTo>
                  <a:pt x="619" y="311"/>
                </a:lnTo>
                <a:lnTo>
                  <a:pt x="618" y="310"/>
                </a:lnTo>
                <a:lnTo>
                  <a:pt x="617" y="310"/>
                </a:lnTo>
                <a:lnTo>
                  <a:pt x="616" y="310"/>
                </a:lnTo>
                <a:lnTo>
                  <a:pt x="614" y="311"/>
                </a:lnTo>
                <a:lnTo>
                  <a:pt x="610" y="313"/>
                </a:lnTo>
                <a:lnTo>
                  <a:pt x="612" y="314"/>
                </a:lnTo>
                <a:lnTo>
                  <a:pt x="616" y="313"/>
                </a:lnTo>
                <a:lnTo>
                  <a:pt x="618" y="315"/>
                </a:lnTo>
                <a:lnTo>
                  <a:pt x="620" y="316"/>
                </a:lnTo>
                <a:lnTo>
                  <a:pt x="622" y="319"/>
                </a:lnTo>
                <a:lnTo>
                  <a:pt x="622" y="322"/>
                </a:lnTo>
                <a:lnTo>
                  <a:pt x="622" y="322"/>
                </a:lnTo>
                <a:lnTo>
                  <a:pt x="622" y="323"/>
                </a:lnTo>
                <a:lnTo>
                  <a:pt x="612" y="318"/>
                </a:lnTo>
                <a:lnTo>
                  <a:pt x="602" y="314"/>
                </a:lnTo>
                <a:lnTo>
                  <a:pt x="593" y="309"/>
                </a:lnTo>
                <a:lnTo>
                  <a:pt x="584" y="306"/>
                </a:lnTo>
                <a:lnTo>
                  <a:pt x="575" y="301"/>
                </a:lnTo>
                <a:lnTo>
                  <a:pt x="567" y="297"/>
                </a:lnTo>
                <a:lnTo>
                  <a:pt x="560" y="293"/>
                </a:lnTo>
                <a:lnTo>
                  <a:pt x="552" y="290"/>
                </a:lnTo>
                <a:lnTo>
                  <a:pt x="549" y="291"/>
                </a:lnTo>
                <a:lnTo>
                  <a:pt x="545" y="290"/>
                </a:lnTo>
                <a:lnTo>
                  <a:pt x="542" y="288"/>
                </a:lnTo>
                <a:lnTo>
                  <a:pt x="540" y="285"/>
                </a:lnTo>
                <a:lnTo>
                  <a:pt x="532" y="282"/>
                </a:lnTo>
                <a:lnTo>
                  <a:pt x="524" y="279"/>
                </a:lnTo>
                <a:lnTo>
                  <a:pt x="520" y="276"/>
                </a:lnTo>
                <a:lnTo>
                  <a:pt x="517" y="274"/>
                </a:lnTo>
                <a:lnTo>
                  <a:pt x="513" y="275"/>
                </a:lnTo>
                <a:lnTo>
                  <a:pt x="509" y="276"/>
                </a:lnTo>
                <a:lnTo>
                  <a:pt x="505" y="279"/>
                </a:lnTo>
                <a:lnTo>
                  <a:pt x="502" y="280"/>
                </a:lnTo>
                <a:lnTo>
                  <a:pt x="499" y="280"/>
                </a:lnTo>
                <a:lnTo>
                  <a:pt x="495" y="279"/>
                </a:lnTo>
                <a:lnTo>
                  <a:pt x="493" y="279"/>
                </a:lnTo>
                <a:lnTo>
                  <a:pt x="492" y="279"/>
                </a:lnTo>
                <a:lnTo>
                  <a:pt x="491" y="280"/>
                </a:lnTo>
                <a:lnTo>
                  <a:pt x="491" y="281"/>
                </a:lnTo>
                <a:lnTo>
                  <a:pt x="495" y="282"/>
                </a:lnTo>
                <a:lnTo>
                  <a:pt x="500" y="283"/>
                </a:lnTo>
                <a:lnTo>
                  <a:pt x="503" y="284"/>
                </a:lnTo>
                <a:lnTo>
                  <a:pt x="505" y="283"/>
                </a:lnTo>
                <a:lnTo>
                  <a:pt x="508" y="282"/>
                </a:lnTo>
                <a:lnTo>
                  <a:pt x="510" y="282"/>
                </a:lnTo>
                <a:lnTo>
                  <a:pt x="512" y="283"/>
                </a:lnTo>
                <a:lnTo>
                  <a:pt x="511" y="284"/>
                </a:lnTo>
                <a:lnTo>
                  <a:pt x="511" y="286"/>
                </a:lnTo>
                <a:lnTo>
                  <a:pt x="510" y="288"/>
                </a:lnTo>
                <a:lnTo>
                  <a:pt x="515" y="291"/>
                </a:lnTo>
                <a:lnTo>
                  <a:pt x="521" y="293"/>
                </a:lnTo>
                <a:lnTo>
                  <a:pt x="524" y="293"/>
                </a:lnTo>
                <a:lnTo>
                  <a:pt x="526" y="294"/>
                </a:lnTo>
                <a:lnTo>
                  <a:pt x="526" y="296"/>
                </a:lnTo>
                <a:lnTo>
                  <a:pt x="527" y="297"/>
                </a:lnTo>
                <a:lnTo>
                  <a:pt x="532" y="297"/>
                </a:lnTo>
                <a:lnTo>
                  <a:pt x="536" y="297"/>
                </a:lnTo>
                <a:lnTo>
                  <a:pt x="544" y="299"/>
                </a:lnTo>
                <a:lnTo>
                  <a:pt x="552" y="304"/>
                </a:lnTo>
                <a:lnTo>
                  <a:pt x="544" y="302"/>
                </a:lnTo>
                <a:lnTo>
                  <a:pt x="538" y="300"/>
                </a:lnTo>
                <a:lnTo>
                  <a:pt x="537" y="301"/>
                </a:lnTo>
                <a:lnTo>
                  <a:pt x="537" y="304"/>
                </a:lnTo>
                <a:lnTo>
                  <a:pt x="538" y="305"/>
                </a:lnTo>
                <a:lnTo>
                  <a:pt x="540" y="306"/>
                </a:lnTo>
                <a:lnTo>
                  <a:pt x="544" y="307"/>
                </a:lnTo>
                <a:lnTo>
                  <a:pt x="546" y="308"/>
                </a:lnTo>
                <a:lnTo>
                  <a:pt x="553" y="311"/>
                </a:lnTo>
                <a:lnTo>
                  <a:pt x="558" y="316"/>
                </a:lnTo>
                <a:lnTo>
                  <a:pt x="567" y="321"/>
                </a:lnTo>
                <a:lnTo>
                  <a:pt x="577" y="325"/>
                </a:lnTo>
                <a:lnTo>
                  <a:pt x="587" y="330"/>
                </a:lnTo>
                <a:lnTo>
                  <a:pt x="596" y="334"/>
                </a:lnTo>
                <a:lnTo>
                  <a:pt x="600" y="337"/>
                </a:lnTo>
                <a:lnTo>
                  <a:pt x="603" y="339"/>
                </a:lnTo>
                <a:lnTo>
                  <a:pt x="609" y="340"/>
                </a:lnTo>
                <a:lnTo>
                  <a:pt x="615" y="341"/>
                </a:lnTo>
                <a:lnTo>
                  <a:pt x="618" y="343"/>
                </a:lnTo>
                <a:lnTo>
                  <a:pt x="620" y="344"/>
                </a:lnTo>
                <a:lnTo>
                  <a:pt x="625" y="346"/>
                </a:lnTo>
                <a:lnTo>
                  <a:pt x="628" y="347"/>
                </a:lnTo>
                <a:lnTo>
                  <a:pt x="629" y="349"/>
                </a:lnTo>
                <a:lnTo>
                  <a:pt x="629" y="351"/>
                </a:lnTo>
                <a:lnTo>
                  <a:pt x="632" y="354"/>
                </a:lnTo>
                <a:lnTo>
                  <a:pt x="634" y="355"/>
                </a:lnTo>
                <a:lnTo>
                  <a:pt x="635" y="357"/>
                </a:lnTo>
                <a:lnTo>
                  <a:pt x="635" y="358"/>
                </a:lnTo>
                <a:lnTo>
                  <a:pt x="635" y="358"/>
                </a:lnTo>
                <a:lnTo>
                  <a:pt x="634" y="359"/>
                </a:lnTo>
                <a:lnTo>
                  <a:pt x="632" y="358"/>
                </a:lnTo>
                <a:lnTo>
                  <a:pt x="628" y="357"/>
                </a:lnTo>
                <a:lnTo>
                  <a:pt x="617" y="354"/>
                </a:lnTo>
                <a:lnTo>
                  <a:pt x="607" y="349"/>
                </a:lnTo>
                <a:lnTo>
                  <a:pt x="596" y="344"/>
                </a:lnTo>
                <a:lnTo>
                  <a:pt x="587" y="340"/>
                </a:lnTo>
                <a:lnTo>
                  <a:pt x="578" y="334"/>
                </a:lnTo>
                <a:lnTo>
                  <a:pt x="569" y="330"/>
                </a:lnTo>
                <a:lnTo>
                  <a:pt x="559" y="326"/>
                </a:lnTo>
                <a:lnTo>
                  <a:pt x="550" y="323"/>
                </a:lnTo>
                <a:lnTo>
                  <a:pt x="542" y="318"/>
                </a:lnTo>
                <a:lnTo>
                  <a:pt x="533" y="313"/>
                </a:lnTo>
                <a:lnTo>
                  <a:pt x="529" y="311"/>
                </a:lnTo>
                <a:lnTo>
                  <a:pt x="525" y="309"/>
                </a:lnTo>
                <a:lnTo>
                  <a:pt x="521" y="308"/>
                </a:lnTo>
                <a:lnTo>
                  <a:pt x="518" y="306"/>
                </a:lnTo>
                <a:lnTo>
                  <a:pt x="515" y="305"/>
                </a:lnTo>
                <a:lnTo>
                  <a:pt x="511" y="304"/>
                </a:lnTo>
                <a:lnTo>
                  <a:pt x="510" y="300"/>
                </a:lnTo>
                <a:lnTo>
                  <a:pt x="509" y="297"/>
                </a:lnTo>
                <a:lnTo>
                  <a:pt x="503" y="296"/>
                </a:lnTo>
                <a:lnTo>
                  <a:pt x="499" y="294"/>
                </a:lnTo>
                <a:lnTo>
                  <a:pt x="494" y="294"/>
                </a:lnTo>
                <a:lnTo>
                  <a:pt x="490" y="294"/>
                </a:lnTo>
                <a:lnTo>
                  <a:pt x="487" y="294"/>
                </a:lnTo>
                <a:lnTo>
                  <a:pt x="486" y="296"/>
                </a:lnTo>
                <a:lnTo>
                  <a:pt x="485" y="297"/>
                </a:lnTo>
                <a:lnTo>
                  <a:pt x="484" y="300"/>
                </a:lnTo>
                <a:lnTo>
                  <a:pt x="484" y="302"/>
                </a:lnTo>
                <a:lnTo>
                  <a:pt x="485" y="304"/>
                </a:lnTo>
                <a:lnTo>
                  <a:pt x="487" y="305"/>
                </a:lnTo>
                <a:lnTo>
                  <a:pt x="491" y="305"/>
                </a:lnTo>
                <a:lnTo>
                  <a:pt x="495" y="305"/>
                </a:lnTo>
                <a:lnTo>
                  <a:pt x="501" y="305"/>
                </a:lnTo>
                <a:lnTo>
                  <a:pt x="502" y="305"/>
                </a:lnTo>
                <a:lnTo>
                  <a:pt x="505" y="306"/>
                </a:lnTo>
                <a:lnTo>
                  <a:pt x="508" y="306"/>
                </a:lnTo>
                <a:lnTo>
                  <a:pt x="508" y="308"/>
                </a:lnTo>
                <a:lnTo>
                  <a:pt x="505" y="309"/>
                </a:lnTo>
                <a:lnTo>
                  <a:pt x="503" y="311"/>
                </a:lnTo>
                <a:lnTo>
                  <a:pt x="505" y="313"/>
                </a:lnTo>
                <a:lnTo>
                  <a:pt x="507" y="315"/>
                </a:lnTo>
                <a:lnTo>
                  <a:pt x="509" y="314"/>
                </a:lnTo>
                <a:lnTo>
                  <a:pt x="511" y="314"/>
                </a:lnTo>
                <a:lnTo>
                  <a:pt x="513" y="315"/>
                </a:lnTo>
                <a:lnTo>
                  <a:pt x="513" y="316"/>
                </a:lnTo>
                <a:lnTo>
                  <a:pt x="512" y="316"/>
                </a:lnTo>
                <a:lnTo>
                  <a:pt x="510" y="317"/>
                </a:lnTo>
                <a:lnTo>
                  <a:pt x="505" y="318"/>
                </a:lnTo>
                <a:lnTo>
                  <a:pt x="502" y="318"/>
                </a:lnTo>
                <a:lnTo>
                  <a:pt x="499" y="318"/>
                </a:lnTo>
                <a:lnTo>
                  <a:pt x="495" y="316"/>
                </a:lnTo>
                <a:lnTo>
                  <a:pt x="491" y="313"/>
                </a:lnTo>
                <a:lnTo>
                  <a:pt x="487" y="310"/>
                </a:lnTo>
                <a:lnTo>
                  <a:pt x="483" y="308"/>
                </a:lnTo>
                <a:lnTo>
                  <a:pt x="478" y="306"/>
                </a:lnTo>
                <a:lnTo>
                  <a:pt x="475" y="305"/>
                </a:lnTo>
                <a:lnTo>
                  <a:pt x="471" y="306"/>
                </a:lnTo>
                <a:lnTo>
                  <a:pt x="495" y="321"/>
                </a:lnTo>
                <a:lnTo>
                  <a:pt x="520" y="333"/>
                </a:lnTo>
                <a:lnTo>
                  <a:pt x="546" y="346"/>
                </a:lnTo>
                <a:lnTo>
                  <a:pt x="573" y="357"/>
                </a:lnTo>
                <a:lnTo>
                  <a:pt x="563" y="350"/>
                </a:lnTo>
                <a:lnTo>
                  <a:pt x="558" y="344"/>
                </a:lnTo>
                <a:lnTo>
                  <a:pt x="561" y="346"/>
                </a:lnTo>
                <a:lnTo>
                  <a:pt x="565" y="347"/>
                </a:lnTo>
                <a:lnTo>
                  <a:pt x="570" y="350"/>
                </a:lnTo>
                <a:lnTo>
                  <a:pt x="576" y="352"/>
                </a:lnTo>
                <a:lnTo>
                  <a:pt x="579" y="355"/>
                </a:lnTo>
                <a:lnTo>
                  <a:pt x="586" y="358"/>
                </a:lnTo>
                <a:lnTo>
                  <a:pt x="592" y="362"/>
                </a:lnTo>
                <a:lnTo>
                  <a:pt x="594" y="365"/>
                </a:lnTo>
                <a:lnTo>
                  <a:pt x="591" y="365"/>
                </a:lnTo>
                <a:lnTo>
                  <a:pt x="587" y="364"/>
                </a:lnTo>
                <a:lnTo>
                  <a:pt x="587" y="363"/>
                </a:lnTo>
                <a:lnTo>
                  <a:pt x="587" y="364"/>
                </a:lnTo>
                <a:lnTo>
                  <a:pt x="582" y="362"/>
                </a:lnTo>
                <a:lnTo>
                  <a:pt x="576" y="359"/>
                </a:lnTo>
                <a:lnTo>
                  <a:pt x="583" y="365"/>
                </a:lnTo>
                <a:lnTo>
                  <a:pt x="591" y="369"/>
                </a:lnTo>
                <a:lnTo>
                  <a:pt x="600" y="373"/>
                </a:lnTo>
                <a:lnTo>
                  <a:pt x="609" y="374"/>
                </a:lnTo>
                <a:lnTo>
                  <a:pt x="606" y="373"/>
                </a:lnTo>
                <a:lnTo>
                  <a:pt x="600" y="371"/>
                </a:lnTo>
                <a:lnTo>
                  <a:pt x="596" y="368"/>
                </a:lnTo>
                <a:lnTo>
                  <a:pt x="594" y="365"/>
                </a:lnTo>
                <a:lnTo>
                  <a:pt x="596" y="364"/>
                </a:lnTo>
                <a:lnTo>
                  <a:pt x="600" y="364"/>
                </a:lnTo>
                <a:lnTo>
                  <a:pt x="602" y="364"/>
                </a:lnTo>
                <a:lnTo>
                  <a:pt x="606" y="365"/>
                </a:lnTo>
                <a:lnTo>
                  <a:pt x="611" y="367"/>
                </a:lnTo>
                <a:lnTo>
                  <a:pt x="616" y="369"/>
                </a:lnTo>
                <a:lnTo>
                  <a:pt x="618" y="371"/>
                </a:lnTo>
                <a:lnTo>
                  <a:pt x="619" y="373"/>
                </a:lnTo>
                <a:lnTo>
                  <a:pt x="622" y="374"/>
                </a:lnTo>
                <a:lnTo>
                  <a:pt x="620" y="376"/>
                </a:lnTo>
                <a:lnTo>
                  <a:pt x="617" y="377"/>
                </a:lnTo>
                <a:lnTo>
                  <a:pt x="612" y="377"/>
                </a:lnTo>
                <a:lnTo>
                  <a:pt x="617" y="380"/>
                </a:lnTo>
                <a:lnTo>
                  <a:pt x="623" y="382"/>
                </a:lnTo>
                <a:lnTo>
                  <a:pt x="628" y="383"/>
                </a:lnTo>
                <a:lnTo>
                  <a:pt x="634" y="384"/>
                </a:lnTo>
                <a:lnTo>
                  <a:pt x="639" y="388"/>
                </a:lnTo>
                <a:lnTo>
                  <a:pt x="643" y="391"/>
                </a:lnTo>
                <a:lnTo>
                  <a:pt x="649" y="394"/>
                </a:lnTo>
                <a:lnTo>
                  <a:pt x="655" y="399"/>
                </a:lnTo>
                <a:lnTo>
                  <a:pt x="649" y="399"/>
                </a:lnTo>
                <a:lnTo>
                  <a:pt x="643" y="399"/>
                </a:lnTo>
                <a:lnTo>
                  <a:pt x="639" y="396"/>
                </a:lnTo>
                <a:lnTo>
                  <a:pt x="634" y="393"/>
                </a:lnTo>
                <a:lnTo>
                  <a:pt x="620" y="388"/>
                </a:lnTo>
                <a:lnTo>
                  <a:pt x="607" y="381"/>
                </a:lnTo>
                <a:lnTo>
                  <a:pt x="598" y="375"/>
                </a:lnTo>
                <a:lnTo>
                  <a:pt x="587" y="372"/>
                </a:lnTo>
                <a:lnTo>
                  <a:pt x="582" y="372"/>
                </a:lnTo>
                <a:lnTo>
                  <a:pt x="576" y="372"/>
                </a:lnTo>
                <a:lnTo>
                  <a:pt x="574" y="372"/>
                </a:lnTo>
                <a:lnTo>
                  <a:pt x="573" y="371"/>
                </a:lnTo>
                <a:lnTo>
                  <a:pt x="573" y="371"/>
                </a:lnTo>
                <a:lnTo>
                  <a:pt x="574" y="369"/>
                </a:lnTo>
                <a:lnTo>
                  <a:pt x="575" y="368"/>
                </a:lnTo>
                <a:lnTo>
                  <a:pt x="577" y="368"/>
                </a:lnTo>
                <a:lnTo>
                  <a:pt x="566" y="362"/>
                </a:lnTo>
                <a:lnTo>
                  <a:pt x="554" y="356"/>
                </a:lnTo>
                <a:lnTo>
                  <a:pt x="546" y="354"/>
                </a:lnTo>
                <a:lnTo>
                  <a:pt x="538" y="352"/>
                </a:lnTo>
                <a:lnTo>
                  <a:pt x="535" y="351"/>
                </a:lnTo>
                <a:lnTo>
                  <a:pt x="532" y="350"/>
                </a:lnTo>
                <a:lnTo>
                  <a:pt x="528" y="348"/>
                </a:lnTo>
                <a:lnTo>
                  <a:pt x="525" y="347"/>
                </a:lnTo>
                <a:lnTo>
                  <a:pt x="527" y="347"/>
                </a:lnTo>
                <a:lnTo>
                  <a:pt x="529" y="344"/>
                </a:lnTo>
                <a:lnTo>
                  <a:pt x="525" y="341"/>
                </a:lnTo>
                <a:lnTo>
                  <a:pt x="518" y="338"/>
                </a:lnTo>
                <a:lnTo>
                  <a:pt x="510" y="338"/>
                </a:lnTo>
                <a:lnTo>
                  <a:pt x="502" y="338"/>
                </a:lnTo>
                <a:lnTo>
                  <a:pt x="504" y="337"/>
                </a:lnTo>
                <a:lnTo>
                  <a:pt x="507" y="335"/>
                </a:lnTo>
                <a:lnTo>
                  <a:pt x="508" y="335"/>
                </a:lnTo>
                <a:lnTo>
                  <a:pt x="508" y="335"/>
                </a:lnTo>
                <a:lnTo>
                  <a:pt x="508" y="334"/>
                </a:lnTo>
                <a:lnTo>
                  <a:pt x="505" y="332"/>
                </a:lnTo>
                <a:lnTo>
                  <a:pt x="501" y="330"/>
                </a:lnTo>
                <a:lnTo>
                  <a:pt x="494" y="327"/>
                </a:lnTo>
                <a:lnTo>
                  <a:pt x="490" y="331"/>
                </a:lnTo>
                <a:lnTo>
                  <a:pt x="485" y="333"/>
                </a:lnTo>
                <a:lnTo>
                  <a:pt x="482" y="331"/>
                </a:lnTo>
                <a:lnTo>
                  <a:pt x="478" y="329"/>
                </a:lnTo>
                <a:lnTo>
                  <a:pt x="472" y="327"/>
                </a:lnTo>
                <a:lnTo>
                  <a:pt x="466" y="327"/>
                </a:lnTo>
                <a:lnTo>
                  <a:pt x="468" y="330"/>
                </a:lnTo>
                <a:lnTo>
                  <a:pt x="470" y="331"/>
                </a:lnTo>
                <a:lnTo>
                  <a:pt x="474" y="333"/>
                </a:lnTo>
                <a:lnTo>
                  <a:pt x="476" y="333"/>
                </a:lnTo>
                <a:lnTo>
                  <a:pt x="483" y="337"/>
                </a:lnTo>
                <a:lnTo>
                  <a:pt x="490" y="340"/>
                </a:lnTo>
                <a:lnTo>
                  <a:pt x="492" y="341"/>
                </a:lnTo>
                <a:lnTo>
                  <a:pt x="495" y="342"/>
                </a:lnTo>
                <a:lnTo>
                  <a:pt x="496" y="343"/>
                </a:lnTo>
                <a:lnTo>
                  <a:pt x="497" y="344"/>
                </a:lnTo>
                <a:lnTo>
                  <a:pt x="503" y="347"/>
                </a:lnTo>
                <a:lnTo>
                  <a:pt x="508" y="349"/>
                </a:lnTo>
                <a:lnTo>
                  <a:pt x="502" y="350"/>
                </a:lnTo>
                <a:lnTo>
                  <a:pt x="495" y="350"/>
                </a:lnTo>
                <a:lnTo>
                  <a:pt x="492" y="350"/>
                </a:lnTo>
                <a:lnTo>
                  <a:pt x="491" y="349"/>
                </a:lnTo>
                <a:lnTo>
                  <a:pt x="490" y="348"/>
                </a:lnTo>
                <a:lnTo>
                  <a:pt x="488" y="346"/>
                </a:lnTo>
                <a:lnTo>
                  <a:pt x="486" y="343"/>
                </a:lnTo>
                <a:lnTo>
                  <a:pt x="485" y="344"/>
                </a:lnTo>
                <a:lnTo>
                  <a:pt x="484" y="347"/>
                </a:lnTo>
                <a:lnTo>
                  <a:pt x="483" y="348"/>
                </a:lnTo>
                <a:lnTo>
                  <a:pt x="480" y="346"/>
                </a:lnTo>
                <a:lnTo>
                  <a:pt x="478" y="343"/>
                </a:lnTo>
                <a:lnTo>
                  <a:pt x="474" y="342"/>
                </a:lnTo>
                <a:lnTo>
                  <a:pt x="467" y="341"/>
                </a:lnTo>
                <a:lnTo>
                  <a:pt x="461" y="338"/>
                </a:lnTo>
                <a:lnTo>
                  <a:pt x="455" y="333"/>
                </a:lnTo>
                <a:lnTo>
                  <a:pt x="451" y="331"/>
                </a:lnTo>
                <a:lnTo>
                  <a:pt x="446" y="332"/>
                </a:lnTo>
                <a:lnTo>
                  <a:pt x="444" y="333"/>
                </a:lnTo>
                <a:lnTo>
                  <a:pt x="443" y="334"/>
                </a:lnTo>
                <a:lnTo>
                  <a:pt x="442" y="335"/>
                </a:lnTo>
                <a:lnTo>
                  <a:pt x="439" y="335"/>
                </a:lnTo>
                <a:lnTo>
                  <a:pt x="444" y="339"/>
                </a:lnTo>
                <a:lnTo>
                  <a:pt x="449" y="343"/>
                </a:lnTo>
                <a:lnTo>
                  <a:pt x="449" y="343"/>
                </a:lnTo>
                <a:lnTo>
                  <a:pt x="451" y="344"/>
                </a:lnTo>
                <a:lnTo>
                  <a:pt x="451" y="346"/>
                </a:lnTo>
                <a:lnTo>
                  <a:pt x="450" y="347"/>
                </a:lnTo>
                <a:lnTo>
                  <a:pt x="447" y="347"/>
                </a:lnTo>
                <a:lnTo>
                  <a:pt x="446" y="344"/>
                </a:lnTo>
                <a:lnTo>
                  <a:pt x="438" y="341"/>
                </a:lnTo>
                <a:lnTo>
                  <a:pt x="430" y="338"/>
                </a:lnTo>
                <a:lnTo>
                  <a:pt x="422" y="337"/>
                </a:lnTo>
                <a:lnTo>
                  <a:pt x="413" y="334"/>
                </a:lnTo>
                <a:lnTo>
                  <a:pt x="408" y="331"/>
                </a:lnTo>
                <a:lnTo>
                  <a:pt x="403" y="326"/>
                </a:lnTo>
                <a:lnTo>
                  <a:pt x="397" y="322"/>
                </a:lnTo>
                <a:lnTo>
                  <a:pt x="392" y="319"/>
                </a:lnTo>
                <a:lnTo>
                  <a:pt x="388" y="318"/>
                </a:lnTo>
                <a:lnTo>
                  <a:pt x="385" y="317"/>
                </a:lnTo>
                <a:lnTo>
                  <a:pt x="381" y="315"/>
                </a:lnTo>
                <a:lnTo>
                  <a:pt x="378" y="313"/>
                </a:lnTo>
                <a:lnTo>
                  <a:pt x="376" y="314"/>
                </a:lnTo>
                <a:lnTo>
                  <a:pt x="375" y="314"/>
                </a:lnTo>
                <a:lnTo>
                  <a:pt x="375" y="315"/>
                </a:lnTo>
                <a:lnTo>
                  <a:pt x="375" y="315"/>
                </a:lnTo>
                <a:lnTo>
                  <a:pt x="376" y="317"/>
                </a:lnTo>
                <a:lnTo>
                  <a:pt x="378" y="319"/>
                </a:lnTo>
                <a:lnTo>
                  <a:pt x="376" y="319"/>
                </a:lnTo>
                <a:lnTo>
                  <a:pt x="373" y="319"/>
                </a:lnTo>
                <a:lnTo>
                  <a:pt x="372" y="318"/>
                </a:lnTo>
                <a:lnTo>
                  <a:pt x="372" y="317"/>
                </a:lnTo>
                <a:lnTo>
                  <a:pt x="371" y="314"/>
                </a:lnTo>
                <a:lnTo>
                  <a:pt x="370" y="310"/>
                </a:lnTo>
                <a:lnTo>
                  <a:pt x="368" y="309"/>
                </a:lnTo>
                <a:lnTo>
                  <a:pt x="364" y="308"/>
                </a:lnTo>
                <a:lnTo>
                  <a:pt x="362" y="309"/>
                </a:lnTo>
                <a:lnTo>
                  <a:pt x="361" y="311"/>
                </a:lnTo>
                <a:lnTo>
                  <a:pt x="360" y="314"/>
                </a:lnTo>
                <a:lnTo>
                  <a:pt x="361" y="316"/>
                </a:lnTo>
                <a:lnTo>
                  <a:pt x="363" y="316"/>
                </a:lnTo>
                <a:lnTo>
                  <a:pt x="367" y="318"/>
                </a:lnTo>
                <a:lnTo>
                  <a:pt x="371" y="321"/>
                </a:lnTo>
                <a:lnTo>
                  <a:pt x="375" y="323"/>
                </a:lnTo>
                <a:lnTo>
                  <a:pt x="379" y="323"/>
                </a:lnTo>
                <a:lnTo>
                  <a:pt x="384" y="323"/>
                </a:lnTo>
                <a:lnTo>
                  <a:pt x="384" y="325"/>
                </a:lnTo>
                <a:lnTo>
                  <a:pt x="385" y="327"/>
                </a:lnTo>
                <a:lnTo>
                  <a:pt x="387" y="329"/>
                </a:lnTo>
                <a:lnTo>
                  <a:pt x="389" y="330"/>
                </a:lnTo>
                <a:lnTo>
                  <a:pt x="395" y="332"/>
                </a:lnTo>
                <a:lnTo>
                  <a:pt x="400" y="333"/>
                </a:lnTo>
                <a:lnTo>
                  <a:pt x="417" y="341"/>
                </a:lnTo>
                <a:lnTo>
                  <a:pt x="433" y="350"/>
                </a:lnTo>
                <a:lnTo>
                  <a:pt x="450" y="359"/>
                </a:lnTo>
                <a:lnTo>
                  <a:pt x="467" y="367"/>
                </a:lnTo>
                <a:lnTo>
                  <a:pt x="474" y="371"/>
                </a:lnTo>
                <a:lnTo>
                  <a:pt x="482" y="373"/>
                </a:lnTo>
                <a:lnTo>
                  <a:pt x="485" y="375"/>
                </a:lnTo>
                <a:lnTo>
                  <a:pt x="488" y="377"/>
                </a:lnTo>
                <a:lnTo>
                  <a:pt x="491" y="381"/>
                </a:lnTo>
                <a:lnTo>
                  <a:pt x="493" y="384"/>
                </a:lnTo>
                <a:lnTo>
                  <a:pt x="478" y="377"/>
                </a:lnTo>
                <a:lnTo>
                  <a:pt x="463" y="372"/>
                </a:lnTo>
                <a:lnTo>
                  <a:pt x="449" y="365"/>
                </a:lnTo>
                <a:lnTo>
                  <a:pt x="434" y="357"/>
                </a:lnTo>
                <a:lnTo>
                  <a:pt x="430" y="355"/>
                </a:lnTo>
                <a:lnTo>
                  <a:pt x="427" y="354"/>
                </a:lnTo>
                <a:lnTo>
                  <a:pt x="425" y="354"/>
                </a:lnTo>
                <a:lnTo>
                  <a:pt x="421" y="352"/>
                </a:lnTo>
                <a:lnTo>
                  <a:pt x="420" y="350"/>
                </a:lnTo>
                <a:lnTo>
                  <a:pt x="418" y="349"/>
                </a:lnTo>
                <a:lnTo>
                  <a:pt x="416" y="348"/>
                </a:lnTo>
                <a:lnTo>
                  <a:pt x="413" y="348"/>
                </a:lnTo>
                <a:lnTo>
                  <a:pt x="412" y="346"/>
                </a:lnTo>
                <a:lnTo>
                  <a:pt x="410" y="344"/>
                </a:lnTo>
                <a:lnTo>
                  <a:pt x="404" y="343"/>
                </a:lnTo>
                <a:lnTo>
                  <a:pt x="398" y="341"/>
                </a:lnTo>
                <a:lnTo>
                  <a:pt x="392" y="340"/>
                </a:lnTo>
                <a:lnTo>
                  <a:pt x="386" y="339"/>
                </a:lnTo>
                <a:lnTo>
                  <a:pt x="380" y="337"/>
                </a:lnTo>
                <a:lnTo>
                  <a:pt x="375" y="332"/>
                </a:lnTo>
                <a:lnTo>
                  <a:pt x="370" y="330"/>
                </a:lnTo>
                <a:lnTo>
                  <a:pt x="364" y="327"/>
                </a:lnTo>
                <a:lnTo>
                  <a:pt x="357" y="326"/>
                </a:lnTo>
                <a:lnTo>
                  <a:pt x="352" y="325"/>
                </a:lnTo>
                <a:lnTo>
                  <a:pt x="350" y="323"/>
                </a:lnTo>
                <a:lnTo>
                  <a:pt x="346" y="322"/>
                </a:lnTo>
                <a:lnTo>
                  <a:pt x="343" y="322"/>
                </a:lnTo>
                <a:lnTo>
                  <a:pt x="339" y="321"/>
                </a:lnTo>
                <a:lnTo>
                  <a:pt x="335" y="317"/>
                </a:lnTo>
                <a:lnTo>
                  <a:pt x="331" y="313"/>
                </a:lnTo>
                <a:lnTo>
                  <a:pt x="326" y="311"/>
                </a:lnTo>
                <a:lnTo>
                  <a:pt x="320" y="309"/>
                </a:lnTo>
                <a:lnTo>
                  <a:pt x="323" y="308"/>
                </a:lnTo>
                <a:lnTo>
                  <a:pt x="326" y="308"/>
                </a:lnTo>
                <a:lnTo>
                  <a:pt x="323" y="306"/>
                </a:lnTo>
                <a:lnTo>
                  <a:pt x="320" y="305"/>
                </a:lnTo>
                <a:lnTo>
                  <a:pt x="315" y="305"/>
                </a:lnTo>
                <a:lnTo>
                  <a:pt x="312" y="305"/>
                </a:lnTo>
                <a:lnTo>
                  <a:pt x="312" y="304"/>
                </a:lnTo>
                <a:lnTo>
                  <a:pt x="309" y="302"/>
                </a:lnTo>
                <a:lnTo>
                  <a:pt x="305" y="304"/>
                </a:lnTo>
                <a:lnTo>
                  <a:pt x="299" y="304"/>
                </a:lnTo>
                <a:lnTo>
                  <a:pt x="299" y="301"/>
                </a:lnTo>
                <a:lnTo>
                  <a:pt x="299" y="299"/>
                </a:lnTo>
                <a:lnTo>
                  <a:pt x="297" y="298"/>
                </a:lnTo>
                <a:lnTo>
                  <a:pt x="296" y="298"/>
                </a:lnTo>
                <a:lnTo>
                  <a:pt x="294" y="297"/>
                </a:lnTo>
                <a:lnTo>
                  <a:pt x="291" y="297"/>
                </a:lnTo>
                <a:lnTo>
                  <a:pt x="290" y="296"/>
                </a:lnTo>
                <a:lnTo>
                  <a:pt x="289" y="293"/>
                </a:lnTo>
                <a:lnTo>
                  <a:pt x="298" y="292"/>
                </a:lnTo>
                <a:lnTo>
                  <a:pt x="305" y="293"/>
                </a:lnTo>
                <a:lnTo>
                  <a:pt x="307" y="296"/>
                </a:lnTo>
                <a:lnTo>
                  <a:pt x="309" y="298"/>
                </a:lnTo>
                <a:lnTo>
                  <a:pt x="312" y="300"/>
                </a:lnTo>
                <a:lnTo>
                  <a:pt x="315" y="300"/>
                </a:lnTo>
                <a:lnTo>
                  <a:pt x="319" y="302"/>
                </a:lnTo>
                <a:lnTo>
                  <a:pt x="322" y="304"/>
                </a:lnTo>
                <a:lnTo>
                  <a:pt x="327" y="304"/>
                </a:lnTo>
                <a:lnTo>
                  <a:pt x="331" y="302"/>
                </a:lnTo>
                <a:lnTo>
                  <a:pt x="339" y="305"/>
                </a:lnTo>
                <a:lnTo>
                  <a:pt x="346" y="309"/>
                </a:lnTo>
                <a:lnTo>
                  <a:pt x="351" y="310"/>
                </a:lnTo>
                <a:lnTo>
                  <a:pt x="355" y="311"/>
                </a:lnTo>
                <a:lnTo>
                  <a:pt x="355" y="309"/>
                </a:lnTo>
                <a:lnTo>
                  <a:pt x="353" y="308"/>
                </a:lnTo>
                <a:lnTo>
                  <a:pt x="353" y="307"/>
                </a:lnTo>
                <a:lnTo>
                  <a:pt x="354" y="306"/>
                </a:lnTo>
                <a:lnTo>
                  <a:pt x="354" y="307"/>
                </a:lnTo>
                <a:lnTo>
                  <a:pt x="355" y="307"/>
                </a:lnTo>
                <a:lnTo>
                  <a:pt x="356" y="306"/>
                </a:lnTo>
                <a:lnTo>
                  <a:pt x="355" y="305"/>
                </a:lnTo>
                <a:lnTo>
                  <a:pt x="356" y="302"/>
                </a:lnTo>
                <a:lnTo>
                  <a:pt x="359" y="301"/>
                </a:lnTo>
                <a:lnTo>
                  <a:pt x="360" y="301"/>
                </a:lnTo>
                <a:lnTo>
                  <a:pt x="361" y="301"/>
                </a:lnTo>
                <a:lnTo>
                  <a:pt x="364" y="302"/>
                </a:lnTo>
                <a:lnTo>
                  <a:pt x="368" y="306"/>
                </a:lnTo>
                <a:lnTo>
                  <a:pt x="372" y="308"/>
                </a:lnTo>
                <a:lnTo>
                  <a:pt x="376" y="308"/>
                </a:lnTo>
                <a:lnTo>
                  <a:pt x="380" y="307"/>
                </a:lnTo>
                <a:lnTo>
                  <a:pt x="384" y="306"/>
                </a:lnTo>
                <a:lnTo>
                  <a:pt x="387" y="306"/>
                </a:lnTo>
                <a:lnTo>
                  <a:pt x="390" y="307"/>
                </a:lnTo>
                <a:lnTo>
                  <a:pt x="393" y="307"/>
                </a:lnTo>
                <a:lnTo>
                  <a:pt x="394" y="306"/>
                </a:lnTo>
                <a:lnTo>
                  <a:pt x="394" y="305"/>
                </a:lnTo>
                <a:lnTo>
                  <a:pt x="395" y="302"/>
                </a:lnTo>
                <a:lnTo>
                  <a:pt x="396" y="301"/>
                </a:lnTo>
                <a:lnTo>
                  <a:pt x="397" y="300"/>
                </a:lnTo>
                <a:lnTo>
                  <a:pt x="395" y="298"/>
                </a:lnTo>
                <a:lnTo>
                  <a:pt x="390" y="298"/>
                </a:lnTo>
                <a:lnTo>
                  <a:pt x="388" y="299"/>
                </a:lnTo>
                <a:lnTo>
                  <a:pt x="386" y="300"/>
                </a:lnTo>
                <a:lnTo>
                  <a:pt x="384" y="300"/>
                </a:lnTo>
                <a:lnTo>
                  <a:pt x="383" y="299"/>
                </a:lnTo>
                <a:lnTo>
                  <a:pt x="378" y="301"/>
                </a:lnTo>
                <a:lnTo>
                  <a:pt x="375" y="304"/>
                </a:lnTo>
                <a:lnTo>
                  <a:pt x="375" y="301"/>
                </a:lnTo>
                <a:lnTo>
                  <a:pt x="375" y="300"/>
                </a:lnTo>
                <a:lnTo>
                  <a:pt x="372" y="297"/>
                </a:lnTo>
                <a:lnTo>
                  <a:pt x="370" y="294"/>
                </a:lnTo>
                <a:lnTo>
                  <a:pt x="365" y="292"/>
                </a:lnTo>
                <a:lnTo>
                  <a:pt x="361" y="289"/>
                </a:lnTo>
                <a:lnTo>
                  <a:pt x="357" y="286"/>
                </a:lnTo>
                <a:lnTo>
                  <a:pt x="354" y="284"/>
                </a:lnTo>
                <a:lnTo>
                  <a:pt x="350" y="283"/>
                </a:lnTo>
                <a:lnTo>
                  <a:pt x="346" y="282"/>
                </a:lnTo>
                <a:lnTo>
                  <a:pt x="340" y="282"/>
                </a:lnTo>
                <a:lnTo>
                  <a:pt x="336" y="282"/>
                </a:lnTo>
                <a:lnTo>
                  <a:pt x="334" y="280"/>
                </a:lnTo>
                <a:lnTo>
                  <a:pt x="332" y="277"/>
                </a:lnTo>
                <a:lnTo>
                  <a:pt x="334" y="275"/>
                </a:lnTo>
                <a:lnTo>
                  <a:pt x="336" y="274"/>
                </a:lnTo>
                <a:lnTo>
                  <a:pt x="336" y="273"/>
                </a:lnTo>
                <a:lnTo>
                  <a:pt x="335" y="272"/>
                </a:lnTo>
                <a:lnTo>
                  <a:pt x="332" y="271"/>
                </a:lnTo>
                <a:lnTo>
                  <a:pt x="330" y="269"/>
                </a:lnTo>
                <a:lnTo>
                  <a:pt x="324" y="268"/>
                </a:lnTo>
                <a:lnTo>
                  <a:pt x="322" y="268"/>
                </a:lnTo>
                <a:lnTo>
                  <a:pt x="312" y="267"/>
                </a:lnTo>
                <a:lnTo>
                  <a:pt x="303" y="267"/>
                </a:lnTo>
                <a:lnTo>
                  <a:pt x="304" y="265"/>
                </a:lnTo>
                <a:lnTo>
                  <a:pt x="306" y="261"/>
                </a:lnTo>
                <a:lnTo>
                  <a:pt x="306" y="260"/>
                </a:lnTo>
                <a:lnTo>
                  <a:pt x="306" y="259"/>
                </a:lnTo>
                <a:lnTo>
                  <a:pt x="306" y="258"/>
                </a:lnTo>
                <a:lnTo>
                  <a:pt x="304" y="257"/>
                </a:lnTo>
                <a:lnTo>
                  <a:pt x="302" y="258"/>
                </a:lnTo>
                <a:lnTo>
                  <a:pt x="299" y="258"/>
                </a:lnTo>
                <a:lnTo>
                  <a:pt x="298" y="256"/>
                </a:lnTo>
                <a:lnTo>
                  <a:pt x="296" y="254"/>
                </a:lnTo>
                <a:lnTo>
                  <a:pt x="288" y="254"/>
                </a:lnTo>
                <a:lnTo>
                  <a:pt x="280" y="251"/>
                </a:lnTo>
                <a:lnTo>
                  <a:pt x="279" y="249"/>
                </a:lnTo>
                <a:lnTo>
                  <a:pt x="280" y="248"/>
                </a:lnTo>
                <a:lnTo>
                  <a:pt x="281" y="247"/>
                </a:lnTo>
                <a:lnTo>
                  <a:pt x="284" y="247"/>
                </a:lnTo>
                <a:lnTo>
                  <a:pt x="289" y="247"/>
                </a:lnTo>
                <a:lnTo>
                  <a:pt x="293" y="248"/>
                </a:lnTo>
                <a:lnTo>
                  <a:pt x="287" y="243"/>
                </a:lnTo>
                <a:lnTo>
                  <a:pt x="280" y="240"/>
                </a:lnTo>
                <a:lnTo>
                  <a:pt x="272" y="236"/>
                </a:lnTo>
                <a:lnTo>
                  <a:pt x="263" y="232"/>
                </a:lnTo>
                <a:lnTo>
                  <a:pt x="255" y="228"/>
                </a:lnTo>
                <a:lnTo>
                  <a:pt x="247" y="225"/>
                </a:lnTo>
                <a:lnTo>
                  <a:pt x="240" y="222"/>
                </a:lnTo>
                <a:lnTo>
                  <a:pt x="233" y="219"/>
                </a:lnTo>
                <a:lnTo>
                  <a:pt x="244" y="222"/>
                </a:lnTo>
                <a:lnTo>
                  <a:pt x="254" y="225"/>
                </a:lnTo>
                <a:lnTo>
                  <a:pt x="265" y="228"/>
                </a:lnTo>
                <a:lnTo>
                  <a:pt x="277" y="232"/>
                </a:lnTo>
                <a:lnTo>
                  <a:pt x="287" y="236"/>
                </a:lnTo>
                <a:lnTo>
                  <a:pt x="298" y="240"/>
                </a:lnTo>
                <a:lnTo>
                  <a:pt x="309" y="244"/>
                </a:lnTo>
                <a:lnTo>
                  <a:pt x="319" y="250"/>
                </a:lnTo>
                <a:lnTo>
                  <a:pt x="323" y="254"/>
                </a:lnTo>
                <a:lnTo>
                  <a:pt x="328" y="256"/>
                </a:lnTo>
                <a:lnTo>
                  <a:pt x="334" y="257"/>
                </a:lnTo>
                <a:lnTo>
                  <a:pt x="338" y="258"/>
                </a:lnTo>
                <a:lnTo>
                  <a:pt x="348" y="263"/>
                </a:lnTo>
                <a:lnTo>
                  <a:pt x="359" y="267"/>
                </a:lnTo>
                <a:lnTo>
                  <a:pt x="362" y="269"/>
                </a:lnTo>
                <a:lnTo>
                  <a:pt x="365" y="271"/>
                </a:lnTo>
                <a:lnTo>
                  <a:pt x="369" y="269"/>
                </a:lnTo>
                <a:lnTo>
                  <a:pt x="371" y="267"/>
                </a:lnTo>
                <a:lnTo>
                  <a:pt x="373" y="266"/>
                </a:lnTo>
                <a:lnTo>
                  <a:pt x="375" y="266"/>
                </a:lnTo>
                <a:lnTo>
                  <a:pt x="375" y="267"/>
                </a:lnTo>
                <a:lnTo>
                  <a:pt x="375" y="268"/>
                </a:lnTo>
                <a:lnTo>
                  <a:pt x="373" y="273"/>
                </a:lnTo>
                <a:lnTo>
                  <a:pt x="371" y="275"/>
                </a:lnTo>
                <a:lnTo>
                  <a:pt x="380" y="277"/>
                </a:lnTo>
                <a:lnTo>
                  <a:pt x="389" y="282"/>
                </a:lnTo>
                <a:lnTo>
                  <a:pt x="398" y="285"/>
                </a:lnTo>
                <a:lnTo>
                  <a:pt x="408" y="289"/>
                </a:lnTo>
                <a:lnTo>
                  <a:pt x="400" y="283"/>
                </a:lnTo>
                <a:lnTo>
                  <a:pt x="394" y="279"/>
                </a:lnTo>
                <a:lnTo>
                  <a:pt x="396" y="277"/>
                </a:lnTo>
                <a:lnTo>
                  <a:pt x="397" y="275"/>
                </a:lnTo>
                <a:lnTo>
                  <a:pt x="395" y="274"/>
                </a:lnTo>
                <a:lnTo>
                  <a:pt x="393" y="274"/>
                </a:lnTo>
                <a:lnTo>
                  <a:pt x="385" y="271"/>
                </a:lnTo>
                <a:lnTo>
                  <a:pt x="379" y="266"/>
                </a:lnTo>
                <a:lnTo>
                  <a:pt x="383" y="266"/>
                </a:lnTo>
                <a:lnTo>
                  <a:pt x="386" y="266"/>
                </a:lnTo>
                <a:lnTo>
                  <a:pt x="380" y="264"/>
                </a:lnTo>
                <a:lnTo>
                  <a:pt x="373" y="261"/>
                </a:lnTo>
                <a:lnTo>
                  <a:pt x="371" y="261"/>
                </a:lnTo>
                <a:lnTo>
                  <a:pt x="369" y="260"/>
                </a:lnTo>
                <a:lnTo>
                  <a:pt x="367" y="263"/>
                </a:lnTo>
                <a:lnTo>
                  <a:pt x="364" y="264"/>
                </a:lnTo>
                <a:lnTo>
                  <a:pt x="362" y="263"/>
                </a:lnTo>
                <a:lnTo>
                  <a:pt x="359" y="261"/>
                </a:lnTo>
                <a:lnTo>
                  <a:pt x="357" y="261"/>
                </a:lnTo>
                <a:lnTo>
                  <a:pt x="357" y="260"/>
                </a:lnTo>
                <a:lnTo>
                  <a:pt x="357" y="259"/>
                </a:lnTo>
                <a:lnTo>
                  <a:pt x="359" y="258"/>
                </a:lnTo>
                <a:lnTo>
                  <a:pt x="363" y="259"/>
                </a:lnTo>
                <a:lnTo>
                  <a:pt x="368" y="259"/>
                </a:lnTo>
                <a:lnTo>
                  <a:pt x="364" y="257"/>
                </a:lnTo>
                <a:lnTo>
                  <a:pt x="362" y="255"/>
                </a:lnTo>
                <a:lnTo>
                  <a:pt x="362" y="252"/>
                </a:lnTo>
                <a:lnTo>
                  <a:pt x="362" y="251"/>
                </a:lnTo>
                <a:lnTo>
                  <a:pt x="360" y="250"/>
                </a:lnTo>
                <a:lnTo>
                  <a:pt x="356" y="250"/>
                </a:lnTo>
                <a:lnTo>
                  <a:pt x="355" y="249"/>
                </a:lnTo>
                <a:lnTo>
                  <a:pt x="354" y="249"/>
                </a:lnTo>
                <a:lnTo>
                  <a:pt x="354" y="248"/>
                </a:lnTo>
                <a:lnTo>
                  <a:pt x="355" y="247"/>
                </a:lnTo>
                <a:lnTo>
                  <a:pt x="356" y="244"/>
                </a:lnTo>
                <a:lnTo>
                  <a:pt x="360" y="243"/>
                </a:lnTo>
                <a:lnTo>
                  <a:pt x="362" y="244"/>
                </a:lnTo>
                <a:lnTo>
                  <a:pt x="364" y="246"/>
                </a:lnTo>
                <a:lnTo>
                  <a:pt x="372" y="249"/>
                </a:lnTo>
                <a:lnTo>
                  <a:pt x="379" y="251"/>
                </a:lnTo>
                <a:lnTo>
                  <a:pt x="387" y="255"/>
                </a:lnTo>
                <a:lnTo>
                  <a:pt x="394" y="258"/>
                </a:lnTo>
                <a:lnTo>
                  <a:pt x="397" y="259"/>
                </a:lnTo>
                <a:lnTo>
                  <a:pt x="400" y="259"/>
                </a:lnTo>
                <a:lnTo>
                  <a:pt x="400" y="257"/>
                </a:lnTo>
                <a:lnTo>
                  <a:pt x="402" y="255"/>
                </a:lnTo>
                <a:lnTo>
                  <a:pt x="405" y="256"/>
                </a:lnTo>
                <a:lnTo>
                  <a:pt x="409" y="257"/>
                </a:lnTo>
                <a:lnTo>
                  <a:pt x="412" y="259"/>
                </a:lnTo>
                <a:lnTo>
                  <a:pt x="416" y="260"/>
                </a:lnTo>
                <a:lnTo>
                  <a:pt x="419" y="263"/>
                </a:lnTo>
                <a:lnTo>
                  <a:pt x="421" y="266"/>
                </a:lnTo>
                <a:lnTo>
                  <a:pt x="418" y="265"/>
                </a:lnTo>
                <a:lnTo>
                  <a:pt x="414" y="264"/>
                </a:lnTo>
                <a:lnTo>
                  <a:pt x="413" y="264"/>
                </a:lnTo>
                <a:lnTo>
                  <a:pt x="411" y="264"/>
                </a:lnTo>
                <a:lnTo>
                  <a:pt x="410" y="264"/>
                </a:lnTo>
                <a:lnTo>
                  <a:pt x="409" y="266"/>
                </a:lnTo>
                <a:lnTo>
                  <a:pt x="414" y="268"/>
                </a:lnTo>
                <a:lnTo>
                  <a:pt x="421" y="269"/>
                </a:lnTo>
                <a:lnTo>
                  <a:pt x="427" y="269"/>
                </a:lnTo>
                <a:lnTo>
                  <a:pt x="434" y="268"/>
                </a:lnTo>
                <a:lnTo>
                  <a:pt x="428" y="263"/>
                </a:lnTo>
                <a:lnTo>
                  <a:pt x="422" y="258"/>
                </a:lnTo>
                <a:lnTo>
                  <a:pt x="416" y="255"/>
                </a:lnTo>
                <a:lnTo>
                  <a:pt x="408" y="252"/>
                </a:lnTo>
                <a:lnTo>
                  <a:pt x="400" y="249"/>
                </a:lnTo>
                <a:lnTo>
                  <a:pt x="392" y="247"/>
                </a:lnTo>
                <a:lnTo>
                  <a:pt x="389" y="246"/>
                </a:lnTo>
                <a:lnTo>
                  <a:pt x="387" y="244"/>
                </a:lnTo>
                <a:lnTo>
                  <a:pt x="386" y="243"/>
                </a:lnTo>
                <a:lnTo>
                  <a:pt x="385" y="241"/>
                </a:lnTo>
                <a:lnTo>
                  <a:pt x="384" y="241"/>
                </a:lnTo>
                <a:lnTo>
                  <a:pt x="381" y="241"/>
                </a:lnTo>
                <a:lnTo>
                  <a:pt x="379" y="241"/>
                </a:lnTo>
                <a:lnTo>
                  <a:pt x="378" y="239"/>
                </a:lnTo>
                <a:lnTo>
                  <a:pt x="372" y="236"/>
                </a:lnTo>
                <a:lnTo>
                  <a:pt x="367" y="234"/>
                </a:lnTo>
                <a:lnTo>
                  <a:pt x="364" y="233"/>
                </a:lnTo>
                <a:lnTo>
                  <a:pt x="363" y="232"/>
                </a:lnTo>
                <a:lnTo>
                  <a:pt x="361" y="232"/>
                </a:lnTo>
                <a:lnTo>
                  <a:pt x="360" y="232"/>
                </a:lnTo>
                <a:lnTo>
                  <a:pt x="354" y="231"/>
                </a:lnTo>
                <a:lnTo>
                  <a:pt x="350" y="228"/>
                </a:lnTo>
                <a:lnTo>
                  <a:pt x="345" y="225"/>
                </a:lnTo>
                <a:lnTo>
                  <a:pt x="339" y="222"/>
                </a:lnTo>
                <a:lnTo>
                  <a:pt x="337" y="222"/>
                </a:lnTo>
                <a:lnTo>
                  <a:pt x="335" y="221"/>
                </a:lnTo>
                <a:lnTo>
                  <a:pt x="331" y="222"/>
                </a:lnTo>
                <a:lnTo>
                  <a:pt x="329" y="223"/>
                </a:lnTo>
                <a:lnTo>
                  <a:pt x="327" y="223"/>
                </a:lnTo>
                <a:lnTo>
                  <a:pt x="327" y="222"/>
                </a:lnTo>
                <a:lnTo>
                  <a:pt x="327" y="221"/>
                </a:lnTo>
                <a:lnTo>
                  <a:pt x="328" y="218"/>
                </a:lnTo>
                <a:lnTo>
                  <a:pt x="327" y="217"/>
                </a:lnTo>
                <a:lnTo>
                  <a:pt x="326" y="216"/>
                </a:lnTo>
                <a:lnTo>
                  <a:pt x="326" y="215"/>
                </a:lnTo>
                <a:lnTo>
                  <a:pt x="329" y="215"/>
                </a:lnTo>
                <a:lnTo>
                  <a:pt x="330" y="216"/>
                </a:lnTo>
                <a:lnTo>
                  <a:pt x="334" y="217"/>
                </a:lnTo>
                <a:lnTo>
                  <a:pt x="335" y="217"/>
                </a:lnTo>
                <a:lnTo>
                  <a:pt x="336" y="217"/>
                </a:lnTo>
                <a:lnTo>
                  <a:pt x="337" y="216"/>
                </a:lnTo>
                <a:lnTo>
                  <a:pt x="337" y="215"/>
                </a:lnTo>
                <a:lnTo>
                  <a:pt x="336" y="214"/>
                </a:lnTo>
                <a:lnTo>
                  <a:pt x="335" y="213"/>
                </a:lnTo>
                <a:lnTo>
                  <a:pt x="332" y="213"/>
                </a:lnTo>
                <a:lnTo>
                  <a:pt x="331" y="214"/>
                </a:lnTo>
                <a:lnTo>
                  <a:pt x="322" y="214"/>
                </a:lnTo>
                <a:lnTo>
                  <a:pt x="314" y="213"/>
                </a:lnTo>
                <a:lnTo>
                  <a:pt x="306" y="211"/>
                </a:lnTo>
                <a:lnTo>
                  <a:pt x="299" y="208"/>
                </a:lnTo>
                <a:lnTo>
                  <a:pt x="309" y="208"/>
                </a:lnTo>
                <a:lnTo>
                  <a:pt x="319" y="208"/>
                </a:lnTo>
                <a:lnTo>
                  <a:pt x="317" y="206"/>
                </a:lnTo>
                <a:lnTo>
                  <a:pt x="313" y="206"/>
                </a:lnTo>
                <a:lnTo>
                  <a:pt x="310" y="205"/>
                </a:lnTo>
                <a:lnTo>
                  <a:pt x="305" y="205"/>
                </a:lnTo>
                <a:lnTo>
                  <a:pt x="303" y="205"/>
                </a:lnTo>
                <a:lnTo>
                  <a:pt x="299" y="203"/>
                </a:lnTo>
                <a:lnTo>
                  <a:pt x="297" y="201"/>
                </a:lnTo>
                <a:lnTo>
                  <a:pt x="295" y="199"/>
                </a:lnTo>
                <a:lnTo>
                  <a:pt x="289" y="199"/>
                </a:lnTo>
                <a:lnTo>
                  <a:pt x="282" y="199"/>
                </a:lnTo>
                <a:lnTo>
                  <a:pt x="281" y="197"/>
                </a:lnTo>
                <a:lnTo>
                  <a:pt x="279" y="196"/>
                </a:lnTo>
                <a:lnTo>
                  <a:pt x="274" y="194"/>
                </a:lnTo>
                <a:lnTo>
                  <a:pt x="270" y="193"/>
                </a:lnTo>
                <a:lnTo>
                  <a:pt x="272" y="192"/>
                </a:lnTo>
                <a:lnTo>
                  <a:pt x="273" y="191"/>
                </a:lnTo>
                <a:lnTo>
                  <a:pt x="265" y="190"/>
                </a:lnTo>
                <a:lnTo>
                  <a:pt x="257" y="186"/>
                </a:lnTo>
                <a:lnTo>
                  <a:pt x="247" y="183"/>
                </a:lnTo>
                <a:lnTo>
                  <a:pt x="237" y="180"/>
                </a:lnTo>
                <a:lnTo>
                  <a:pt x="229" y="180"/>
                </a:lnTo>
                <a:lnTo>
                  <a:pt x="222" y="177"/>
                </a:lnTo>
                <a:lnTo>
                  <a:pt x="221" y="176"/>
                </a:lnTo>
                <a:lnTo>
                  <a:pt x="217" y="174"/>
                </a:lnTo>
                <a:lnTo>
                  <a:pt x="213" y="174"/>
                </a:lnTo>
                <a:lnTo>
                  <a:pt x="208" y="175"/>
                </a:lnTo>
                <a:lnTo>
                  <a:pt x="207" y="173"/>
                </a:lnTo>
                <a:lnTo>
                  <a:pt x="206" y="172"/>
                </a:lnTo>
                <a:lnTo>
                  <a:pt x="205" y="171"/>
                </a:lnTo>
                <a:lnTo>
                  <a:pt x="204" y="169"/>
                </a:lnTo>
                <a:lnTo>
                  <a:pt x="199" y="169"/>
                </a:lnTo>
                <a:lnTo>
                  <a:pt x="195" y="169"/>
                </a:lnTo>
                <a:lnTo>
                  <a:pt x="186" y="167"/>
                </a:lnTo>
                <a:lnTo>
                  <a:pt x="177" y="165"/>
                </a:lnTo>
                <a:lnTo>
                  <a:pt x="171" y="163"/>
                </a:lnTo>
                <a:lnTo>
                  <a:pt x="162" y="159"/>
                </a:lnTo>
                <a:lnTo>
                  <a:pt x="157" y="158"/>
                </a:lnTo>
                <a:lnTo>
                  <a:pt x="153" y="158"/>
                </a:lnTo>
                <a:lnTo>
                  <a:pt x="150" y="159"/>
                </a:lnTo>
                <a:lnTo>
                  <a:pt x="149" y="160"/>
                </a:lnTo>
                <a:lnTo>
                  <a:pt x="155" y="161"/>
                </a:lnTo>
                <a:lnTo>
                  <a:pt x="159" y="163"/>
                </a:lnTo>
                <a:lnTo>
                  <a:pt x="158" y="164"/>
                </a:lnTo>
                <a:lnTo>
                  <a:pt x="157" y="165"/>
                </a:lnTo>
                <a:lnTo>
                  <a:pt x="156" y="166"/>
                </a:lnTo>
                <a:lnTo>
                  <a:pt x="157" y="167"/>
                </a:lnTo>
                <a:lnTo>
                  <a:pt x="164" y="167"/>
                </a:lnTo>
                <a:lnTo>
                  <a:pt x="169" y="165"/>
                </a:lnTo>
                <a:lnTo>
                  <a:pt x="170" y="167"/>
                </a:lnTo>
                <a:lnTo>
                  <a:pt x="170" y="169"/>
                </a:lnTo>
                <a:lnTo>
                  <a:pt x="172" y="173"/>
                </a:lnTo>
                <a:lnTo>
                  <a:pt x="175" y="174"/>
                </a:lnTo>
                <a:lnTo>
                  <a:pt x="178" y="175"/>
                </a:lnTo>
                <a:lnTo>
                  <a:pt x="181" y="175"/>
                </a:lnTo>
                <a:lnTo>
                  <a:pt x="184" y="174"/>
                </a:lnTo>
                <a:lnTo>
                  <a:pt x="187" y="176"/>
                </a:lnTo>
                <a:lnTo>
                  <a:pt x="190" y="178"/>
                </a:lnTo>
                <a:lnTo>
                  <a:pt x="194" y="181"/>
                </a:lnTo>
                <a:lnTo>
                  <a:pt x="197" y="183"/>
                </a:lnTo>
                <a:lnTo>
                  <a:pt x="202" y="183"/>
                </a:lnTo>
                <a:lnTo>
                  <a:pt x="204" y="181"/>
                </a:lnTo>
                <a:lnTo>
                  <a:pt x="207" y="177"/>
                </a:lnTo>
                <a:lnTo>
                  <a:pt x="210" y="178"/>
                </a:lnTo>
                <a:lnTo>
                  <a:pt x="212" y="181"/>
                </a:lnTo>
                <a:lnTo>
                  <a:pt x="210" y="182"/>
                </a:lnTo>
                <a:lnTo>
                  <a:pt x="208" y="182"/>
                </a:lnTo>
                <a:lnTo>
                  <a:pt x="208" y="184"/>
                </a:lnTo>
                <a:lnTo>
                  <a:pt x="208" y="186"/>
                </a:lnTo>
                <a:lnTo>
                  <a:pt x="211" y="188"/>
                </a:lnTo>
                <a:lnTo>
                  <a:pt x="214" y="188"/>
                </a:lnTo>
                <a:lnTo>
                  <a:pt x="215" y="186"/>
                </a:lnTo>
                <a:lnTo>
                  <a:pt x="217" y="186"/>
                </a:lnTo>
                <a:lnTo>
                  <a:pt x="220" y="189"/>
                </a:lnTo>
                <a:lnTo>
                  <a:pt x="223" y="192"/>
                </a:lnTo>
                <a:lnTo>
                  <a:pt x="230" y="194"/>
                </a:lnTo>
                <a:lnTo>
                  <a:pt x="238" y="197"/>
                </a:lnTo>
                <a:lnTo>
                  <a:pt x="240" y="198"/>
                </a:lnTo>
                <a:lnTo>
                  <a:pt x="241" y="199"/>
                </a:lnTo>
                <a:lnTo>
                  <a:pt x="240" y="200"/>
                </a:lnTo>
                <a:lnTo>
                  <a:pt x="237" y="200"/>
                </a:lnTo>
                <a:lnTo>
                  <a:pt x="230" y="198"/>
                </a:lnTo>
                <a:lnTo>
                  <a:pt x="223" y="194"/>
                </a:lnTo>
                <a:lnTo>
                  <a:pt x="214" y="193"/>
                </a:lnTo>
                <a:lnTo>
                  <a:pt x="206" y="191"/>
                </a:lnTo>
                <a:lnTo>
                  <a:pt x="204" y="190"/>
                </a:lnTo>
                <a:lnTo>
                  <a:pt x="200" y="189"/>
                </a:lnTo>
                <a:lnTo>
                  <a:pt x="197" y="189"/>
                </a:lnTo>
                <a:lnTo>
                  <a:pt x="194" y="189"/>
                </a:lnTo>
                <a:lnTo>
                  <a:pt x="190" y="186"/>
                </a:lnTo>
                <a:lnTo>
                  <a:pt x="187" y="184"/>
                </a:lnTo>
                <a:lnTo>
                  <a:pt x="182" y="182"/>
                </a:lnTo>
                <a:lnTo>
                  <a:pt x="178" y="182"/>
                </a:lnTo>
                <a:lnTo>
                  <a:pt x="170" y="180"/>
                </a:lnTo>
                <a:lnTo>
                  <a:pt x="162" y="178"/>
                </a:lnTo>
                <a:lnTo>
                  <a:pt x="156" y="178"/>
                </a:lnTo>
                <a:lnTo>
                  <a:pt x="149" y="178"/>
                </a:lnTo>
                <a:lnTo>
                  <a:pt x="146" y="176"/>
                </a:lnTo>
                <a:lnTo>
                  <a:pt x="142" y="175"/>
                </a:lnTo>
                <a:lnTo>
                  <a:pt x="140" y="176"/>
                </a:lnTo>
                <a:lnTo>
                  <a:pt x="138" y="177"/>
                </a:lnTo>
                <a:lnTo>
                  <a:pt x="134" y="177"/>
                </a:lnTo>
                <a:lnTo>
                  <a:pt x="130" y="175"/>
                </a:lnTo>
                <a:lnTo>
                  <a:pt x="129" y="175"/>
                </a:lnTo>
                <a:lnTo>
                  <a:pt x="126" y="175"/>
                </a:lnTo>
                <a:lnTo>
                  <a:pt x="125" y="175"/>
                </a:lnTo>
                <a:lnTo>
                  <a:pt x="123" y="176"/>
                </a:lnTo>
                <a:lnTo>
                  <a:pt x="130" y="178"/>
                </a:lnTo>
                <a:lnTo>
                  <a:pt x="137" y="180"/>
                </a:lnTo>
                <a:lnTo>
                  <a:pt x="133" y="182"/>
                </a:lnTo>
                <a:lnTo>
                  <a:pt x="131" y="183"/>
                </a:lnTo>
                <a:lnTo>
                  <a:pt x="136" y="185"/>
                </a:lnTo>
                <a:lnTo>
                  <a:pt x="140" y="188"/>
                </a:lnTo>
                <a:lnTo>
                  <a:pt x="146" y="189"/>
                </a:lnTo>
                <a:lnTo>
                  <a:pt x="150" y="189"/>
                </a:lnTo>
                <a:lnTo>
                  <a:pt x="150" y="186"/>
                </a:lnTo>
                <a:lnTo>
                  <a:pt x="148" y="186"/>
                </a:lnTo>
                <a:lnTo>
                  <a:pt x="146" y="185"/>
                </a:lnTo>
                <a:lnTo>
                  <a:pt x="144" y="184"/>
                </a:lnTo>
                <a:lnTo>
                  <a:pt x="142" y="184"/>
                </a:lnTo>
                <a:lnTo>
                  <a:pt x="141" y="183"/>
                </a:lnTo>
                <a:lnTo>
                  <a:pt x="140" y="183"/>
                </a:lnTo>
                <a:lnTo>
                  <a:pt x="141" y="181"/>
                </a:lnTo>
                <a:lnTo>
                  <a:pt x="148" y="182"/>
                </a:lnTo>
                <a:lnTo>
                  <a:pt x="156" y="183"/>
                </a:lnTo>
                <a:lnTo>
                  <a:pt x="157" y="185"/>
                </a:lnTo>
                <a:lnTo>
                  <a:pt x="158" y="189"/>
                </a:lnTo>
                <a:lnTo>
                  <a:pt x="157" y="189"/>
                </a:lnTo>
                <a:lnTo>
                  <a:pt x="156" y="190"/>
                </a:lnTo>
                <a:lnTo>
                  <a:pt x="157" y="191"/>
                </a:lnTo>
                <a:lnTo>
                  <a:pt x="158" y="192"/>
                </a:lnTo>
                <a:lnTo>
                  <a:pt x="161" y="192"/>
                </a:lnTo>
                <a:lnTo>
                  <a:pt x="162" y="193"/>
                </a:lnTo>
                <a:lnTo>
                  <a:pt x="162" y="194"/>
                </a:lnTo>
                <a:lnTo>
                  <a:pt x="161" y="196"/>
                </a:lnTo>
                <a:lnTo>
                  <a:pt x="159" y="196"/>
                </a:lnTo>
                <a:lnTo>
                  <a:pt x="157" y="196"/>
                </a:lnTo>
                <a:lnTo>
                  <a:pt x="153" y="196"/>
                </a:lnTo>
                <a:lnTo>
                  <a:pt x="149" y="194"/>
                </a:lnTo>
                <a:lnTo>
                  <a:pt x="144" y="194"/>
                </a:lnTo>
                <a:lnTo>
                  <a:pt x="139" y="192"/>
                </a:lnTo>
                <a:lnTo>
                  <a:pt x="136" y="190"/>
                </a:lnTo>
                <a:lnTo>
                  <a:pt x="131" y="189"/>
                </a:lnTo>
                <a:lnTo>
                  <a:pt x="128" y="189"/>
                </a:lnTo>
                <a:lnTo>
                  <a:pt x="124" y="189"/>
                </a:lnTo>
                <a:lnTo>
                  <a:pt x="123" y="189"/>
                </a:lnTo>
                <a:lnTo>
                  <a:pt x="122" y="189"/>
                </a:lnTo>
                <a:lnTo>
                  <a:pt x="121" y="189"/>
                </a:lnTo>
                <a:lnTo>
                  <a:pt x="121" y="186"/>
                </a:lnTo>
                <a:lnTo>
                  <a:pt x="118" y="185"/>
                </a:lnTo>
                <a:lnTo>
                  <a:pt x="116" y="186"/>
                </a:lnTo>
                <a:lnTo>
                  <a:pt x="115" y="188"/>
                </a:lnTo>
                <a:lnTo>
                  <a:pt x="115" y="189"/>
                </a:lnTo>
                <a:lnTo>
                  <a:pt x="116" y="190"/>
                </a:lnTo>
                <a:lnTo>
                  <a:pt x="117" y="191"/>
                </a:lnTo>
                <a:lnTo>
                  <a:pt x="123" y="192"/>
                </a:lnTo>
                <a:lnTo>
                  <a:pt x="129" y="192"/>
                </a:lnTo>
                <a:lnTo>
                  <a:pt x="133" y="194"/>
                </a:lnTo>
                <a:lnTo>
                  <a:pt x="138" y="197"/>
                </a:lnTo>
                <a:lnTo>
                  <a:pt x="148" y="201"/>
                </a:lnTo>
                <a:lnTo>
                  <a:pt x="159" y="203"/>
                </a:lnTo>
                <a:lnTo>
                  <a:pt x="171" y="206"/>
                </a:lnTo>
                <a:lnTo>
                  <a:pt x="181" y="209"/>
                </a:lnTo>
                <a:lnTo>
                  <a:pt x="187" y="213"/>
                </a:lnTo>
                <a:lnTo>
                  <a:pt x="191" y="216"/>
                </a:lnTo>
                <a:lnTo>
                  <a:pt x="189" y="216"/>
                </a:lnTo>
                <a:lnTo>
                  <a:pt x="184" y="215"/>
                </a:lnTo>
                <a:lnTo>
                  <a:pt x="182" y="214"/>
                </a:lnTo>
                <a:lnTo>
                  <a:pt x="180" y="215"/>
                </a:lnTo>
                <a:lnTo>
                  <a:pt x="179" y="215"/>
                </a:lnTo>
                <a:lnTo>
                  <a:pt x="180" y="217"/>
                </a:lnTo>
                <a:lnTo>
                  <a:pt x="181" y="218"/>
                </a:lnTo>
                <a:lnTo>
                  <a:pt x="183" y="219"/>
                </a:lnTo>
                <a:lnTo>
                  <a:pt x="184" y="219"/>
                </a:lnTo>
                <a:lnTo>
                  <a:pt x="184" y="221"/>
                </a:lnTo>
                <a:lnTo>
                  <a:pt x="183" y="221"/>
                </a:lnTo>
                <a:lnTo>
                  <a:pt x="182" y="222"/>
                </a:lnTo>
                <a:lnTo>
                  <a:pt x="178" y="222"/>
                </a:lnTo>
                <a:lnTo>
                  <a:pt x="172" y="222"/>
                </a:lnTo>
                <a:lnTo>
                  <a:pt x="170" y="221"/>
                </a:lnTo>
                <a:lnTo>
                  <a:pt x="167" y="219"/>
                </a:lnTo>
                <a:lnTo>
                  <a:pt x="165" y="218"/>
                </a:lnTo>
                <a:lnTo>
                  <a:pt x="165" y="217"/>
                </a:lnTo>
                <a:lnTo>
                  <a:pt x="166" y="216"/>
                </a:lnTo>
                <a:lnTo>
                  <a:pt x="167" y="214"/>
                </a:lnTo>
                <a:lnTo>
                  <a:pt x="165" y="213"/>
                </a:lnTo>
                <a:lnTo>
                  <a:pt x="163" y="211"/>
                </a:lnTo>
                <a:lnTo>
                  <a:pt x="161" y="211"/>
                </a:lnTo>
                <a:lnTo>
                  <a:pt x="157" y="211"/>
                </a:lnTo>
                <a:lnTo>
                  <a:pt x="155" y="213"/>
                </a:lnTo>
                <a:lnTo>
                  <a:pt x="153" y="215"/>
                </a:lnTo>
                <a:lnTo>
                  <a:pt x="153" y="213"/>
                </a:lnTo>
                <a:lnTo>
                  <a:pt x="154" y="210"/>
                </a:lnTo>
                <a:lnTo>
                  <a:pt x="154" y="208"/>
                </a:lnTo>
                <a:lnTo>
                  <a:pt x="153" y="208"/>
                </a:lnTo>
                <a:lnTo>
                  <a:pt x="151" y="208"/>
                </a:lnTo>
                <a:lnTo>
                  <a:pt x="149" y="208"/>
                </a:lnTo>
                <a:lnTo>
                  <a:pt x="147" y="209"/>
                </a:lnTo>
                <a:lnTo>
                  <a:pt x="145" y="210"/>
                </a:lnTo>
                <a:lnTo>
                  <a:pt x="148" y="211"/>
                </a:lnTo>
                <a:lnTo>
                  <a:pt x="150" y="214"/>
                </a:lnTo>
                <a:lnTo>
                  <a:pt x="144" y="214"/>
                </a:lnTo>
                <a:lnTo>
                  <a:pt x="136" y="214"/>
                </a:lnTo>
                <a:lnTo>
                  <a:pt x="136" y="215"/>
                </a:lnTo>
                <a:lnTo>
                  <a:pt x="138" y="216"/>
                </a:lnTo>
                <a:lnTo>
                  <a:pt x="139" y="217"/>
                </a:lnTo>
                <a:lnTo>
                  <a:pt x="142" y="217"/>
                </a:lnTo>
                <a:lnTo>
                  <a:pt x="148" y="218"/>
                </a:lnTo>
                <a:lnTo>
                  <a:pt x="151" y="219"/>
                </a:lnTo>
                <a:lnTo>
                  <a:pt x="162" y="223"/>
                </a:lnTo>
                <a:lnTo>
                  <a:pt x="172" y="226"/>
                </a:lnTo>
                <a:lnTo>
                  <a:pt x="183" y="230"/>
                </a:lnTo>
                <a:lnTo>
                  <a:pt x="194" y="233"/>
                </a:lnTo>
                <a:lnTo>
                  <a:pt x="184" y="233"/>
                </a:lnTo>
                <a:lnTo>
                  <a:pt x="175" y="232"/>
                </a:lnTo>
                <a:lnTo>
                  <a:pt x="178" y="234"/>
                </a:lnTo>
                <a:lnTo>
                  <a:pt x="181" y="236"/>
                </a:lnTo>
                <a:lnTo>
                  <a:pt x="177" y="238"/>
                </a:lnTo>
                <a:lnTo>
                  <a:pt x="171" y="238"/>
                </a:lnTo>
                <a:lnTo>
                  <a:pt x="165" y="235"/>
                </a:lnTo>
                <a:lnTo>
                  <a:pt x="159" y="234"/>
                </a:lnTo>
                <a:lnTo>
                  <a:pt x="154" y="232"/>
                </a:lnTo>
                <a:lnTo>
                  <a:pt x="147" y="231"/>
                </a:lnTo>
                <a:lnTo>
                  <a:pt x="142" y="230"/>
                </a:lnTo>
                <a:lnTo>
                  <a:pt x="138" y="228"/>
                </a:lnTo>
                <a:lnTo>
                  <a:pt x="132" y="226"/>
                </a:lnTo>
                <a:lnTo>
                  <a:pt x="126" y="225"/>
                </a:lnTo>
                <a:lnTo>
                  <a:pt x="121" y="223"/>
                </a:lnTo>
                <a:lnTo>
                  <a:pt x="114" y="221"/>
                </a:lnTo>
                <a:lnTo>
                  <a:pt x="107" y="221"/>
                </a:lnTo>
                <a:lnTo>
                  <a:pt x="101" y="222"/>
                </a:lnTo>
                <a:lnTo>
                  <a:pt x="105" y="224"/>
                </a:lnTo>
                <a:lnTo>
                  <a:pt x="108" y="225"/>
                </a:lnTo>
                <a:lnTo>
                  <a:pt x="113" y="226"/>
                </a:lnTo>
                <a:lnTo>
                  <a:pt x="116" y="226"/>
                </a:lnTo>
                <a:lnTo>
                  <a:pt x="125" y="228"/>
                </a:lnTo>
                <a:lnTo>
                  <a:pt x="133" y="231"/>
                </a:lnTo>
                <a:lnTo>
                  <a:pt x="142" y="232"/>
                </a:lnTo>
                <a:lnTo>
                  <a:pt x="151" y="234"/>
                </a:lnTo>
                <a:lnTo>
                  <a:pt x="159" y="236"/>
                </a:lnTo>
                <a:lnTo>
                  <a:pt x="169" y="240"/>
                </a:lnTo>
                <a:lnTo>
                  <a:pt x="172" y="241"/>
                </a:lnTo>
                <a:lnTo>
                  <a:pt x="174" y="242"/>
                </a:lnTo>
                <a:lnTo>
                  <a:pt x="178" y="242"/>
                </a:lnTo>
                <a:lnTo>
                  <a:pt x="181" y="243"/>
                </a:lnTo>
                <a:lnTo>
                  <a:pt x="183" y="244"/>
                </a:lnTo>
                <a:lnTo>
                  <a:pt x="184" y="247"/>
                </a:lnTo>
                <a:lnTo>
                  <a:pt x="184" y="248"/>
                </a:lnTo>
                <a:lnTo>
                  <a:pt x="184" y="249"/>
                </a:lnTo>
                <a:lnTo>
                  <a:pt x="183" y="250"/>
                </a:lnTo>
                <a:lnTo>
                  <a:pt x="182" y="250"/>
                </a:lnTo>
                <a:lnTo>
                  <a:pt x="178" y="248"/>
                </a:lnTo>
                <a:lnTo>
                  <a:pt x="173" y="246"/>
                </a:lnTo>
                <a:lnTo>
                  <a:pt x="166" y="246"/>
                </a:lnTo>
                <a:lnTo>
                  <a:pt x="159" y="244"/>
                </a:lnTo>
                <a:lnTo>
                  <a:pt x="154" y="242"/>
                </a:lnTo>
                <a:lnTo>
                  <a:pt x="148" y="241"/>
                </a:lnTo>
                <a:lnTo>
                  <a:pt x="141" y="240"/>
                </a:lnTo>
                <a:lnTo>
                  <a:pt x="134" y="239"/>
                </a:lnTo>
                <a:lnTo>
                  <a:pt x="128" y="236"/>
                </a:lnTo>
                <a:lnTo>
                  <a:pt x="120" y="236"/>
                </a:lnTo>
                <a:lnTo>
                  <a:pt x="117" y="236"/>
                </a:lnTo>
                <a:lnTo>
                  <a:pt x="116" y="238"/>
                </a:lnTo>
                <a:lnTo>
                  <a:pt x="117" y="239"/>
                </a:lnTo>
                <a:lnTo>
                  <a:pt x="118" y="239"/>
                </a:lnTo>
                <a:lnTo>
                  <a:pt x="122" y="240"/>
                </a:lnTo>
                <a:lnTo>
                  <a:pt x="125" y="240"/>
                </a:lnTo>
                <a:lnTo>
                  <a:pt x="128" y="240"/>
                </a:lnTo>
                <a:lnTo>
                  <a:pt x="132" y="240"/>
                </a:lnTo>
                <a:lnTo>
                  <a:pt x="133" y="241"/>
                </a:lnTo>
                <a:lnTo>
                  <a:pt x="136" y="243"/>
                </a:lnTo>
                <a:lnTo>
                  <a:pt x="141" y="244"/>
                </a:lnTo>
                <a:lnTo>
                  <a:pt x="148" y="244"/>
                </a:lnTo>
                <a:lnTo>
                  <a:pt x="153" y="247"/>
                </a:lnTo>
                <a:lnTo>
                  <a:pt x="157" y="250"/>
                </a:lnTo>
                <a:lnTo>
                  <a:pt x="165" y="251"/>
                </a:lnTo>
                <a:lnTo>
                  <a:pt x="173" y="254"/>
                </a:lnTo>
                <a:lnTo>
                  <a:pt x="167" y="257"/>
                </a:lnTo>
                <a:lnTo>
                  <a:pt x="162" y="258"/>
                </a:lnTo>
                <a:lnTo>
                  <a:pt x="159" y="257"/>
                </a:lnTo>
                <a:lnTo>
                  <a:pt x="157" y="255"/>
                </a:lnTo>
                <a:lnTo>
                  <a:pt x="154" y="254"/>
                </a:lnTo>
                <a:lnTo>
                  <a:pt x="150" y="254"/>
                </a:lnTo>
                <a:lnTo>
                  <a:pt x="144" y="251"/>
                </a:lnTo>
                <a:lnTo>
                  <a:pt x="137" y="251"/>
                </a:lnTo>
                <a:lnTo>
                  <a:pt x="137" y="252"/>
                </a:lnTo>
                <a:lnTo>
                  <a:pt x="137" y="254"/>
                </a:lnTo>
                <a:lnTo>
                  <a:pt x="137" y="255"/>
                </a:lnTo>
                <a:lnTo>
                  <a:pt x="138" y="255"/>
                </a:lnTo>
                <a:lnTo>
                  <a:pt x="141" y="255"/>
                </a:lnTo>
                <a:lnTo>
                  <a:pt x="144" y="256"/>
                </a:lnTo>
                <a:lnTo>
                  <a:pt x="140" y="257"/>
                </a:lnTo>
                <a:lnTo>
                  <a:pt x="138" y="258"/>
                </a:lnTo>
                <a:lnTo>
                  <a:pt x="144" y="258"/>
                </a:lnTo>
                <a:lnTo>
                  <a:pt x="148" y="257"/>
                </a:lnTo>
                <a:lnTo>
                  <a:pt x="150" y="257"/>
                </a:lnTo>
                <a:lnTo>
                  <a:pt x="150" y="257"/>
                </a:lnTo>
                <a:lnTo>
                  <a:pt x="150" y="258"/>
                </a:lnTo>
                <a:lnTo>
                  <a:pt x="151" y="260"/>
                </a:lnTo>
                <a:lnTo>
                  <a:pt x="154" y="263"/>
                </a:lnTo>
                <a:lnTo>
                  <a:pt x="157" y="263"/>
                </a:lnTo>
                <a:lnTo>
                  <a:pt x="159" y="264"/>
                </a:lnTo>
                <a:lnTo>
                  <a:pt x="162" y="264"/>
                </a:lnTo>
                <a:lnTo>
                  <a:pt x="166" y="263"/>
                </a:lnTo>
                <a:lnTo>
                  <a:pt x="172" y="264"/>
                </a:lnTo>
                <a:lnTo>
                  <a:pt x="177" y="266"/>
                </a:lnTo>
                <a:lnTo>
                  <a:pt x="182" y="269"/>
                </a:lnTo>
                <a:lnTo>
                  <a:pt x="190" y="273"/>
                </a:lnTo>
                <a:lnTo>
                  <a:pt x="198" y="274"/>
                </a:lnTo>
                <a:lnTo>
                  <a:pt x="202" y="276"/>
                </a:lnTo>
                <a:lnTo>
                  <a:pt x="204" y="277"/>
                </a:lnTo>
                <a:lnTo>
                  <a:pt x="205" y="281"/>
                </a:lnTo>
                <a:lnTo>
                  <a:pt x="204" y="285"/>
                </a:lnTo>
                <a:lnTo>
                  <a:pt x="208" y="285"/>
                </a:lnTo>
                <a:lnTo>
                  <a:pt x="213" y="285"/>
                </a:lnTo>
                <a:lnTo>
                  <a:pt x="217" y="286"/>
                </a:lnTo>
                <a:lnTo>
                  <a:pt x="221" y="289"/>
                </a:lnTo>
                <a:lnTo>
                  <a:pt x="213" y="290"/>
                </a:lnTo>
                <a:lnTo>
                  <a:pt x="205" y="289"/>
                </a:lnTo>
                <a:lnTo>
                  <a:pt x="202" y="286"/>
                </a:lnTo>
                <a:lnTo>
                  <a:pt x="198" y="283"/>
                </a:lnTo>
                <a:lnTo>
                  <a:pt x="194" y="283"/>
                </a:lnTo>
                <a:lnTo>
                  <a:pt x="188" y="283"/>
                </a:lnTo>
                <a:lnTo>
                  <a:pt x="184" y="283"/>
                </a:lnTo>
                <a:lnTo>
                  <a:pt x="181" y="282"/>
                </a:lnTo>
                <a:lnTo>
                  <a:pt x="180" y="280"/>
                </a:lnTo>
                <a:lnTo>
                  <a:pt x="179" y="277"/>
                </a:lnTo>
                <a:lnTo>
                  <a:pt x="173" y="277"/>
                </a:lnTo>
                <a:lnTo>
                  <a:pt x="166" y="277"/>
                </a:lnTo>
                <a:lnTo>
                  <a:pt x="161" y="275"/>
                </a:lnTo>
                <a:lnTo>
                  <a:pt x="154" y="272"/>
                </a:lnTo>
                <a:lnTo>
                  <a:pt x="148" y="269"/>
                </a:lnTo>
                <a:lnTo>
                  <a:pt x="141" y="268"/>
                </a:lnTo>
                <a:lnTo>
                  <a:pt x="138" y="269"/>
                </a:lnTo>
                <a:lnTo>
                  <a:pt x="136" y="271"/>
                </a:lnTo>
                <a:lnTo>
                  <a:pt x="133" y="272"/>
                </a:lnTo>
                <a:lnTo>
                  <a:pt x="131" y="275"/>
                </a:lnTo>
                <a:lnTo>
                  <a:pt x="146" y="280"/>
                </a:lnTo>
                <a:lnTo>
                  <a:pt x="161" y="285"/>
                </a:lnTo>
                <a:lnTo>
                  <a:pt x="175" y="290"/>
                </a:lnTo>
                <a:lnTo>
                  <a:pt x="190" y="296"/>
                </a:lnTo>
                <a:lnTo>
                  <a:pt x="204" y="300"/>
                </a:lnTo>
                <a:lnTo>
                  <a:pt x="217" y="306"/>
                </a:lnTo>
                <a:lnTo>
                  <a:pt x="223" y="309"/>
                </a:lnTo>
                <a:lnTo>
                  <a:pt x="230" y="313"/>
                </a:lnTo>
                <a:lnTo>
                  <a:pt x="237" y="315"/>
                </a:lnTo>
                <a:lnTo>
                  <a:pt x="244" y="316"/>
                </a:lnTo>
                <a:lnTo>
                  <a:pt x="243" y="318"/>
                </a:lnTo>
                <a:lnTo>
                  <a:pt x="243" y="322"/>
                </a:lnTo>
                <a:lnTo>
                  <a:pt x="244" y="324"/>
                </a:lnTo>
                <a:lnTo>
                  <a:pt x="246" y="326"/>
                </a:lnTo>
                <a:lnTo>
                  <a:pt x="241" y="326"/>
                </a:lnTo>
                <a:lnTo>
                  <a:pt x="239" y="325"/>
                </a:lnTo>
                <a:lnTo>
                  <a:pt x="237" y="324"/>
                </a:lnTo>
                <a:lnTo>
                  <a:pt x="233" y="323"/>
                </a:lnTo>
                <a:lnTo>
                  <a:pt x="229" y="322"/>
                </a:lnTo>
                <a:lnTo>
                  <a:pt x="223" y="321"/>
                </a:lnTo>
                <a:lnTo>
                  <a:pt x="217" y="319"/>
                </a:lnTo>
                <a:lnTo>
                  <a:pt x="215" y="316"/>
                </a:lnTo>
                <a:lnTo>
                  <a:pt x="216" y="315"/>
                </a:lnTo>
                <a:lnTo>
                  <a:pt x="217" y="314"/>
                </a:lnTo>
                <a:lnTo>
                  <a:pt x="219" y="313"/>
                </a:lnTo>
                <a:lnTo>
                  <a:pt x="217" y="311"/>
                </a:lnTo>
                <a:lnTo>
                  <a:pt x="215" y="311"/>
                </a:lnTo>
                <a:lnTo>
                  <a:pt x="213" y="310"/>
                </a:lnTo>
                <a:lnTo>
                  <a:pt x="212" y="310"/>
                </a:lnTo>
                <a:lnTo>
                  <a:pt x="213" y="307"/>
                </a:lnTo>
                <a:lnTo>
                  <a:pt x="205" y="307"/>
                </a:lnTo>
                <a:lnTo>
                  <a:pt x="197" y="308"/>
                </a:lnTo>
                <a:lnTo>
                  <a:pt x="197" y="307"/>
                </a:lnTo>
                <a:lnTo>
                  <a:pt x="198" y="305"/>
                </a:lnTo>
                <a:lnTo>
                  <a:pt x="198" y="304"/>
                </a:lnTo>
                <a:lnTo>
                  <a:pt x="197" y="304"/>
                </a:lnTo>
                <a:lnTo>
                  <a:pt x="194" y="306"/>
                </a:lnTo>
                <a:lnTo>
                  <a:pt x="191" y="308"/>
                </a:lnTo>
                <a:lnTo>
                  <a:pt x="190" y="306"/>
                </a:lnTo>
                <a:lnTo>
                  <a:pt x="189" y="305"/>
                </a:lnTo>
                <a:lnTo>
                  <a:pt x="187" y="304"/>
                </a:lnTo>
                <a:lnTo>
                  <a:pt x="184" y="305"/>
                </a:lnTo>
                <a:lnTo>
                  <a:pt x="178" y="305"/>
                </a:lnTo>
                <a:lnTo>
                  <a:pt x="174" y="306"/>
                </a:lnTo>
                <a:lnTo>
                  <a:pt x="167" y="307"/>
                </a:lnTo>
                <a:lnTo>
                  <a:pt x="162" y="307"/>
                </a:lnTo>
                <a:lnTo>
                  <a:pt x="158" y="307"/>
                </a:lnTo>
                <a:lnTo>
                  <a:pt x="155" y="307"/>
                </a:lnTo>
                <a:lnTo>
                  <a:pt x="151" y="306"/>
                </a:lnTo>
                <a:lnTo>
                  <a:pt x="149" y="304"/>
                </a:lnTo>
                <a:lnTo>
                  <a:pt x="157" y="304"/>
                </a:lnTo>
                <a:lnTo>
                  <a:pt x="165" y="304"/>
                </a:lnTo>
                <a:lnTo>
                  <a:pt x="169" y="302"/>
                </a:lnTo>
                <a:lnTo>
                  <a:pt x="172" y="301"/>
                </a:lnTo>
                <a:lnTo>
                  <a:pt x="177" y="300"/>
                </a:lnTo>
                <a:lnTo>
                  <a:pt x="179" y="298"/>
                </a:lnTo>
                <a:lnTo>
                  <a:pt x="172" y="298"/>
                </a:lnTo>
                <a:lnTo>
                  <a:pt x="165" y="299"/>
                </a:lnTo>
                <a:lnTo>
                  <a:pt x="157" y="298"/>
                </a:lnTo>
                <a:lnTo>
                  <a:pt x="150" y="294"/>
                </a:lnTo>
                <a:lnTo>
                  <a:pt x="146" y="294"/>
                </a:lnTo>
                <a:lnTo>
                  <a:pt x="140" y="294"/>
                </a:lnTo>
                <a:lnTo>
                  <a:pt x="139" y="293"/>
                </a:lnTo>
                <a:lnTo>
                  <a:pt x="138" y="291"/>
                </a:lnTo>
                <a:lnTo>
                  <a:pt x="136" y="292"/>
                </a:lnTo>
                <a:lnTo>
                  <a:pt x="132" y="293"/>
                </a:lnTo>
                <a:lnTo>
                  <a:pt x="120" y="289"/>
                </a:lnTo>
                <a:lnTo>
                  <a:pt x="107" y="285"/>
                </a:lnTo>
                <a:lnTo>
                  <a:pt x="105" y="286"/>
                </a:lnTo>
                <a:lnTo>
                  <a:pt x="101" y="289"/>
                </a:lnTo>
                <a:lnTo>
                  <a:pt x="99" y="289"/>
                </a:lnTo>
                <a:lnTo>
                  <a:pt x="96" y="289"/>
                </a:lnTo>
                <a:lnTo>
                  <a:pt x="92" y="288"/>
                </a:lnTo>
                <a:lnTo>
                  <a:pt x="89" y="288"/>
                </a:lnTo>
                <a:lnTo>
                  <a:pt x="87" y="289"/>
                </a:lnTo>
                <a:lnTo>
                  <a:pt x="83" y="291"/>
                </a:lnTo>
                <a:lnTo>
                  <a:pt x="89" y="292"/>
                </a:lnTo>
                <a:lnTo>
                  <a:pt x="93" y="293"/>
                </a:lnTo>
                <a:lnTo>
                  <a:pt x="96" y="291"/>
                </a:lnTo>
                <a:lnTo>
                  <a:pt x="99" y="290"/>
                </a:lnTo>
                <a:lnTo>
                  <a:pt x="100" y="292"/>
                </a:lnTo>
                <a:lnTo>
                  <a:pt x="100" y="293"/>
                </a:lnTo>
                <a:lnTo>
                  <a:pt x="103" y="294"/>
                </a:lnTo>
                <a:lnTo>
                  <a:pt x="104" y="296"/>
                </a:lnTo>
                <a:lnTo>
                  <a:pt x="114" y="298"/>
                </a:lnTo>
                <a:lnTo>
                  <a:pt x="123" y="300"/>
                </a:lnTo>
                <a:lnTo>
                  <a:pt x="124" y="300"/>
                </a:lnTo>
                <a:lnTo>
                  <a:pt x="125" y="300"/>
                </a:lnTo>
                <a:lnTo>
                  <a:pt x="126" y="299"/>
                </a:lnTo>
                <a:lnTo>
                  <a:pt x="128" y="298"/>
                </a:lnTo>
                <a:lnTo>
                  <a:pt x="130" y="297"/>
                </a:lnTo>
                <a:lnTo>
                  <a:pt x="133" y="297"/>
                </a:lnTo>
                <a:lnTo>
                  <a:pt x="136" y="298"/>
                </a:lnTo>
                <a:lnTo>
                  <a:pt x="136" y="299"/>
                </a:lnTo>
                <a:lnTo>
                  <a:pt x="133" y="300"/>
                </a:lnTo>
                <a:lnTo>
                  <a:pt x="132" y="300"/>
                </a:lnTo>
                <a:lnTo>
                  <a:pt x="130" y="300"/>
                </a:lnTo>
                <a:lnTo>
                  <a:pt x="129" y="301"/>
                </a:lnTo>
                <a:lnTo>
                  <a:pt x="129" y="302"/>
                </a:lnTo>
                <a:lnTo>
                  <a:pt x="131" y="304"/>
                </a:lnTo>
                <a:lnTo>
                  <a:pt x="132" y="304"/>
                </a:lnTo>
                <a:lnTo>
                  <a:pt x="133" y="304"/>
                </a:lnTo>
                <a:lnTo>
                  <a:pt x="142" y="306"/>
                </a:lnTo>
                <a:lnTo>
                  <a:pt x="150" y="309"/>
                </a:lnTo>
                <a:lnTo>
                  <a:pt x="159" y="311"/>
                </a:lnTo>
                <a:lnTo>
                  <a:pt x="167" y="316"/>
                </a:lnTo>
                <a:lnTo>
                  <a:pt x="158" y="315"/>
                </a:lnTo>
                <a:lnTo>
                  <a:pt x="149" y="313"/>
                </a:lnTo>
                <a:lnTo>
                  <a:pt x="149" y="315"/>
                </a:lnTo>
                <a:lnTo>
                  <a:pt x="150" y="317"/>
                </a:lnTo>
                <a:lnTo>
                  <a:pt x="151" y="318"/>
                </a:lnTo>
                <a:lnTo>
                  <a:pt x="150" y="318"/>
                </a:lnTo>
                <a:lnTo>
                  <a:pt x="149" y="319"/>
                </a:lnTo>
                <a:lnTo>
                  <a:pt x="147" y="319"/>
                </a:lnTo>
                <a:lnTo>
                  <a:pt x="142" y="319"/>
                </a:lnTo>
                <a:lnTo>
                  <a:pt x="137" y="317"/>
                </a:lnTo>
                <a:lnTo>
                  <a:pt x="134" y="317"/>
                </a:lnTo>
                <a:lnTo>
                  <a:pt x="132" y="317"/>
                </a:lnTo>
                <a:lnTo>
                  <a:pt x="130" y="317"/>
                </a:lnTo>
                <a:lnTo>
                  <a:pt x="128" y="318"/>
                </a:lnTo>
                <a:lnTo>
                  <a:pt x="137" y="322"/>
                </a:lnTo>
                <a:lnTo>
                  <a:pt x="147" y="324"/>
                </a:lnTo>
                <a:lnTo>
                  <a:pt x="149" y="325"/>
                </a:lnTo>
                <a:lnTo>
                  <a:pt x="150" y="325"/>
                </a:lnTo>
                <a:lnTo>
                  <a:pt x="151" y="325"/>
                </a:lnTo>
                <a:lnTo>
                  <a:pt x="151" y="324"/>
                </a:lnTo>
                <a:lnTo>
                  <a:pt x="150" y="322"/>
                </a:lnTo>
                <a:lnTo>
                  <a:pt x="151" y="318"/>
                </a:lnTo>
                <a:lnTo>
                  <a:pt x="157" y="318"/>
                </a:lnTo>
                <a:lnTo>
                  <a:pt x="163" y="321"/>
                </a:lnTo>
                <a:lnTo>
                  <a:pt x="174" y="324"/>
                </a:lnTo>
                <a:lnTo>
                  <a:pt x="186" y="327"/>
                </a:lnTo>
                <a:lnTo>
                  <a:pt x="182" y="324"/>
                </a:lnTo>
                <a:lnTo>
                  <a:pt x="179" y="323"/>
                </a:lnTo>
                <a:lnTo>
                  <a:pt x="183" y="322"/>
                </a:lnTo>
                <a:lnTo>
                  <a:pt x="189" y="323"/>
                </a:lnTo>
                <a:lnTo>
                  <a:pt x="194" y="324"/>
                </a:lnTo>
                <a:lnTo>
                  <a:pt x="198" y="326"/>
                </a:lnTo>
                <a:lnTo>
                  <a:pt x="194" y="327"/>
                </a:lnTo>
                <a:lnTo>
                  <a:pt x="189" y="327"/>
                </a:lnTo>
                <a:lnTo>
                  <a:pt x="192" y="330"/>
                </a:lnTo>
                <a:lnTo>
                  <a:pt x="197" y="332"/>
                </a:lnTo>
                <a:lnTo>
                  <a:pt x="202" y="334"/>
                </a:lnTo>
                <a:lnTo>
                  <a:pt x="206" y="335"/>
                </a:lnTo>
                <a:lnTo>
                  <a:pt x="208" y="332"/>
                </a:lnTo>
                <a:lnTo>
                  <a:pt x="213" y="331"/>
                </a:lnTo>
                <a:lnTo>
                  <a:pt x="221" y="334"/>
                </a:lnTo>
                <a:lnTo>
                  <a:pt x="228" y="339"/>
                </a:lnTo>
                <a:lnTo>
                  <a:pt x="222" y="339"/>
                </a:lnTo>
                <a:lnTo>
                  <a:pt x="213" y="338"/>
                </a:lnTo>
                <a:lnTo>
                  <a:pt x="224" y="342"/>
                </a:lnTo>
                <a:lnTo>
                  <a:pt x="236" y="347"/>
                </a:lnTo>
                <a:lnTo>
                  <a:pt x="247" y="352"/>
                </a:lnTo>
                <a:lnTo>
                  <a:pt x="258" y="356"/>
                </a:lnTo>
                <a:lnTo>
                  <a:pt x="263" y="356"/>
                </a:lnTo>
                <a:lnTo>
                  <a:pt x="266" y="357"/>
                </a:lnTo>
                <a:lnTo>
                  <a:pt x="271" y="358"/>
                </a:lnTo>
                <a:lnTo>
                  <a:pt x="274" y="360"/>
                </a:lnTo>
                <a:lnTo>
                  <a:pt x="279" y="360"/>
                </a:lnTo>
                <a:lnTo>
                  <a:pt x="282" y="360"/>
                </a:lnTo>
                <a:lnTo>
                  <a:pt x="285" y="360"/>
                </a:lnTo>
                <a:lnTo>
                  <a:pt x="286" y="362"/>
                </a:lnTo>
                <a:lnTo>
                  <a:pt x="288" y="363"/>
                </a:lnTo>
                <a:lnTo>
                  <a:pt x="289" y="365"/>
                </a:lnTo>
                <a:lnTo>
                  <a:pt x="287" y="365"/>
                </a:lnTo>
                <a:lnTo>
                  <a:pt x="285" y="365"/>
                </a:lnTo>
                <a:lnTo>
                  <a:pt x="284" y="365"/>
                </a:lnTo>
                <a:lnTo>
                  <a:pt x="282" y="365"/>
                </a:lnTo>
                <a:lnTo>
                  <a:pt x="282" y="366"/>
                </a:lnTo>
                <a:lnTo>
                  <a:pt x="284" y="367"/>
                </a:lnTo>
                <a:lnTo>
                  <a:pt x="289" y="368"/>
                </a:lnTo>
                <a:lnTo>
                  <a:pt x="293" y="371"/>
                </a:lnTo>
                <a:lnTo>
                  <a:pt x="293" y="372"/>
                </a:lnTo>
                <a:lnTo>
                  <a:pt x="293" y="373"/>
                </a:lnTo>
                <a:lnTo>
                  <a:pt x="291" y="373"/>
                </a:lnTo>
                <a:lnTo>
                  <a:pt x="289" y="373"/>
                </a:lnTo>
                <a:lnTo>
                  <a:pt x="287" y="372"/>
                </a:lnTo>
                <a:lnTo>
                  <a:pt x="285" y="372"/>
                </a:lnTo>
                <a:lnTo>
                  <a:pt x="284" y="371"/>
                </a:lnTo>
                <a:lnTo>
                  <a:pt x="281" y="371"/>
                </a:lnTo>
                <a:lnTo>
                  <a:pt x="281" y="374"/>
                </a:lnTo>
                <a:lnTo>
                  <a:pt x="284" y="376"/>
                </a:lnTo>
                <a:lnTo>
                  <a:pt x="286" y="375"/>
                </a:lnTo>
                <a:lnTo>
                  <a:pt x="289" y="374"/>
                </a:lnTo>
                <a:lnTo>
                  <a:pt x="291" y="375"/>
                </a:lnTo>
                <a:lnTo>
                  <a:pt x="294" y="376"/>
                </a:lnTo>
                <a:lnTo>
                  <a:pt x="301" y="376"/>
                </a:lnTo>
                <a:lnTo>
                  <a:pt x="307" y="375"/>
                </a:lnTo>
                <a:lnTo>
                  <a:pt x="311" y="377"/>
                </a:lnTo>
                <a:lnTo>
                  <a:pt x="312" y="381"/>
                </a:lnTo>
                <a:lnTo>
                  <a:pt x="311" y="381"/>
                </a:lnTo>
                <a:lnTo>
                  <a:pt x="310" y="382"/>
                </a:lnTo>
                <a:lnTo>
                  <a:pt x="309" y="382"/>
                </a:lnTo>
                <a:lnTo>
                  <a:pt x="306" y="382"/>
                </a:lnTo>
                <a:lnTo>
                  <a:pt x="303" y="381"/>
                </a:lnTo>
                <a:lnTo>
                  <a:pt x="301" y="380"/>
                </a:lnTo>
                <a:lnTo>
                  <a:pt x="299" y="381"/>
                </a:lnTo>
                <a:lnTo>
                  <a:pt x="297" y="384"/>
                </a:lnTo>
                <a:lnTo>
                  <a:pt x="302" y="383"/>
                </a:lnTo>
                <a:lnTo>
                  <a:pt x="305" y="383"/>
                </a:lnTo>
                <a:lnTo>
                  <a:pt x="309" y="385"/>
                </a:lnTo>
                <a:lnTo>
                  <a:pt x="313" y="388"/>
                </a:lnTo>
                <a:lnTo>
                  <a:pt x="322" y="391"/>
                </a:lnTo>
                <a:lnTo>
                  <a:pt x="331" y="394"/>
                </a:lnTo>
                <a:lnTo>
                  <a:pt x="331" y="393"/>
                </a:lnTo>
                <a:lnTo>
                  <a:pt x="334" y="391"/>
                </a:lnTo>
                <a:lnTo>
                  <a:pt x="335" y="391"/>
                </a:lnTo>
                <a:lnTo>
                  <a:pt x="337" y="392"/>
                </a:lnTo>
                <a:lnTo>
                  <a:pt x="338" y="393"/>
                </a:lnTo>
                <a:lnTo>
                  <a:pt x="338" y="394"/>
                </a:lnTo>
                <a:lnTo>
                  <a:pt x="337" y="394"/>
                </a:lnTo>
                <a:lnTo>
                  <a:pt x="337" y="396"/>
                </a:lnTo>
                <a:lnTo>
                  <a:pt x="335" y="396"/>
                </a:lnTo>
                <a:lnTo>
                  <a:pt x="332" y="396"/>
                </a:lnTo>
                <a:lnTo>
                  <a:pt x="340" y="400"/>
                </a:lnTo>
                <a:lnTo>
                  <a:pt x="350" y="404"/>
                </a:lnTo>
                <a:lnTo>
                  <a:pt x="354" y="406"/>
                </a:lnTo>
                <a:lnTo>
                  <a:pt x="360" y="408"/>
                </a:lnTo>
                <a:lnTo>
                  <a:pt x="365" y="410"/>
                </a:lnTo>
                <a:lnTo>
                  <a:pt x="370" y="413"/>
                </a:lnTo>
                <a:lnTo>
                  <a:pt x="372" y="415"/>
                </a:lnTo>
                <a:lnTo>
                  <a:pt x="375" y="417"/>
                </a:lnTo>
                <a:lnTo>
                  <a:pt x="378" y="418"/>
                </a:lnTo>
                <a:lnTo>
                  <a:pt x="383" y="421"/>
                </a:lnTo>
                <a:lnTo>
                  <a:pt x="384" y="422"/>
                </a:lnTo>
                <a:lnTo>
                  <a:pt x="386" y="423"/>
                </a:lnTo>
                <a:lnTo>
                  <a:pt x="388" y="423"/>
                </a:lnTo>
                <a:lnTo>
                  <a:pt x="390" y="423"/>
                </a:lnTo>
                <a:lnTo>
                  <a:pt x="393" y="423"/>
                </a:lnTo>
                <a:lnTo>
                  <a:pt x="395" y="424"/>
                </a:lnTo>
                <a:lnTo>
                  <a:pt x="396" y="425"/>
                </a:lnTo>
                <a:lnTo>
                  <a:pt x="397" y="426"/>
                </a:lnTo>
                <a:lnTo>
                  <a:pt x="404" y="431"/>
                </a:lnTo>
                <a:lnTo>
                  <a:pt x="412" y="433"/>
                </a:lnTo>
                <a:lnTo>
                  <a:pt x="416" y="437"/>
                </a:lnTo>
                <a:lnTo>
                  <a:pt x="417" y="440"/>
                </a:lnTo>
                <a:lnTo>
                  <a:pt x="414" y="441"/>
                </a:lnTo>
                <a:lnTo>
                  <a:pt x="411" y="441"/>
                </a:lnTo>
                <a:lnTo>
                  <a:pt x="410" y="441"/>
                </a:lnTo>
                <a:lnTo>
                  <a:pt x="409" y="442"/>
                </a:lnTo>
                <a:lnTo>
                  <a:pt x="408" y="443"/>
                </a:lnTo>
                <a:lnTo>
                  <a:pt x="406" y="445"/>
                </a:lnTo>
                <a:lnTo>
                  <a:pt x="408" y="447"/>
                </a:lnTo>
                <a:lnTo>
                  <a:pt x="409" y="448"/>
                </a:lnTo>
                <a:lnTo>
                  <a:pt x="411" y="448"/>
                </a:lnTo>
                <a:lnTo>
                  <a:pt x="412" y="449"/>
                </a:lnTo>
                <a:lnTo>
                  <a:pt x="418" y="450"/>
                </a:lnTo>
                <a:lnTo>
                  <a:pt x="422" y="449"/>
                </a:lnTo>
                <a:lnTo>
                  <a:pt x="427" y="448"/>
                </a:lnTo>
                <a:lnTo>
                  <a:pt x="433" y="447"/>
                </a:lnTo>
                <a:lnTo>
                  <a:pt x="431" y="449"/>
                </a:lnTo>
                <a:lnTo>
                  <a:pt x="431" y="450"/>
                </a:lnTo>
                <a:lnTo>
                  <a:pt x="433" y="451"/>
                </a:lnTo>
                <a:lnTo>
                  <a:pt x="434" y="451"/>
                </a:lnTo>
                <a:lnTo>
                  <a:pt x="437" y="452"/>
                </a:lnTo>
                <a:lnTo>
                  <a:pt x="441" y="452"/>
                </a:lnTo>
                <a:lnTo>
                  <a:pt x="444" y="452"/>
                </a:lnTo>
                <a:lnTo>
                  <a:pt x="446" y="452"/>
                </a:lnTo>
                <a:lnTo>
                  <a:pt x="447" y="454"/>
                </a:lnTo>
                <a:lnTo>
                  <a:pt x="447" y="455"/>
                </a:lnTo>
                <a:lnTo>
                  <a:pt x="447" y="456"/>
                </a:lnTo>
                <a:lnTo>
                  <a:pt x="446" y="456"/>
                </a:lnTo>
                <a:lnTo>
                  <a:pt x="445" y="457"/>
                </a:lnTo>
                <a:lnTo>
                  <a:pt x="445" y="459"/>
                </a:lnTo>
                <a:lnTo>
                  <a:pt x="447" y="460"/>
                </a:lnTo>
                <a:lnTo>
                  <a:pt x="451" y="460"/>
                </a:lnTo>
                <a:lnTo>
                  <a:pt x="460" y="463"/>
                </a:lnTo>
                <a:lnTo>
                  <a:pt x="470" y="467"/>
                </a:lnTo>
                <a:lnTo>
                  <a:pt x="463" y="467"/>
                </a:lnTo>
                <a:lnTo>
                  <a:pt x="458" y="467"/>
                </a:lnTo>
                <a:lnTo>
                  <a:pt x="451" y="467"/>
                </a:lnTo>
                <a:lnTo>
                  <a:pt x="445" y="465"/>
                </a:lnTo>
                <a:lnTo>
                  <a:pt x="441" y="462"/>
                </a:lnTo>
                <a:lnTo>
                  <a:pt x="436" y="457"/>
                </a:lnTo>
                <a:lnTo>
                  <a:pt x="433" y="456"/>
                </a:lnTo>
                <a:lnTo>
                  <a:pt x="430" y="456"/>
                </a:lnTo>
                <a:lnTo>
                  <a:pt x="428" y="456"/>
                </a:lnTo>
                <a:lnTo>
                  <a:pt x="425" y="458"/>
                </a:lnTo>
                <a:lnTo>
                  <a:pt x="422" y="462"/>
                </a:lnTo>
                <a:lnTo>
                  <a:pt x="421" y="464"/>
                </a:lnTo>
                <a:lnTo>
                  <a:pt x="421" y="466"/>
                </a:lnTo>
                <a:lnTo>
                  <a:pt x="422" y="467"/>
                </a:lnTo>
                <a:lnTo>
                  <a:pt x="423" y="467"/>
                </a:lnTo>
                <a:lnTo>
                  <a:pt x="426" y="467"/>
                </a:lnTo>
                <a:lnTo>
                  <a:pt x="427" y="470"/>
                </a:lnTo>
                <a:lnTo>
                  <a:pt x="429" y="471"/>
                </a:lnTo>
                <a:lnTo>
                  <a:pt x="431" y="471"/>
                </a:lnTo>
                <a:lnTo>
                  <a:pt x="433" y="470"/>
                </a:lnTo>
                <a:lnTo>
                  <a:pt x="433" y="470"/>
                </a:lnTo>
                <a:lnTo>
                  <a:pt x="431" y="472"/>
                </a:lnTo>
                <a:lnTo>
                  <a:pt x="436" y="473"/>
                </a:lnTo>
                <a:lnTo>
                  <a:pt x="439" y="476"/>
                </a:lnTo>
                <a:lnTo>
                  <a:pt x="442" y="479"/>
                </a:lnTo>
                <a:lnTo>
                  <a:pt x="443" y="481"/>
                </a:lnTo>
                <a:lnTo>
                  <a:pt x="450" y="482"/>
                </a:lnTo>
                <a:lnTo>
                  <a:pt x="455" y="482"/>
                </a:lnTo>
                <a:lnTo>
                  <a:pt x="461" y="487"/>
                </a:lnTo>
                <a:lnTo>
                  <a:pt x="466" y="490"/>
                </a:lnTo>
                <a:lnTo>
                  <a:pt x="472" y="493"/>
                </a:lnTo>
                <a:lnTo>
                  <a:pt x="480" y="497"/>
                </a:lnTo>
                <a:lnTo>
                  <a:pt x="475" y="499"/>
                </a:lnTo>
                <a:lnTo>
                  <a:pt x="469" y="500"/>
                </a:lnTo>
                <a:lnTo>
                  <a:pt x="472" y="503"/>
                </a:lnTo>
                <a:lnTo>
                  <a:pt x="477" y="504"/>
                </a:lnTo>
                <a:lnTo>
                  <a:pt x="482" y="504"/>
                </a:lnTo>
                <a:lnTo>
                  <a:pt x="485" y="503"/>
                </a:lnTo>
                <a:lnTo>
                  <a:pt x="487" y="500"/>
                </a:lnTo>
                <a:lnTo>
                  <a:pt x="487" y="497"/>
                </a:lnTo>
                <a:lnTo>
                  <a:pt x="485" y="495"/>
                </a:lnTo>
                <a:lnTo>
                  <a:pt x="482" y="493"/>
                </a:lnTo>
                <a:lnTo>
                  <a:pt x="485" y="492"/>
                </a:lnTo>
                <a:lnTo>
                  <a:pt x="490" y="493"/>
                </a:lnTo>
                <a:lnTo>
                  <a:pt x="493" y="493"/>
                </a:lnTo>
                <a:lnTo>
                  <a:pt x="496" y="496"/>
                </a:lnTo>
                <a:lnTo>
                  <a:pt x="500" y="497"/>
                </a:lnTo>
                <a:lnTo>
                  <a:pt x="503" y="499"/>
                </a:lnTo>
                <a:lnTo>
                  <a:pt x="505" y="503"/>
                </a:lnTo>
                <a:lnTo>
                  <a:pt x="508" y="505"/>
                </a:lnTo>
                <a:lnTo>
                  <a:pt x="504" y="503"/>
                </a:lnTo>
                <a:lnTo>
                  <a:pt x="499" y="500"/>
                </a:lnTo>
                <a:lnTo>
                  <a:pt x="496" y="499"/>
                </a:lnTo>
                <a:lnTo>
                  <a:pt x="494" y="498"/>
                </a:lnTo>
                <a:lnTo>
                  <a:pt x="492" y="498"/>
                </a:lnTo>
                <a:lnTo>
                  <a:pt x="491" y="499"/>
                </a:lnTo>
                <a:lnTo>
                  <a:pt x="490" y="500"/>
                </a:lnTo>
                <a:lnTo>
                  <a:pt x="490" y="503"/>
                </a:lnTo>
                <a:lnTo>
                  <a:pt x="490" y="505"/>
                </a:lnTo>
                <a:lnTo>
                  <a:pt x="491" y="506"/>
                </a:lnTo>
                <a:lnTo>
                  <a:pt x="495" y="508"/>
                </a:lnTo>
                <a:lnTo>
                  <a:pt x="499" y="510"/>
                </a:lnTo>
                <a:lnTo>
                  <a:pt x="502" y="510"/>
                </a:lnTo>
                <a:lnTo>
                  <a:pt x="507" y="510"/>
                </a:lnTo>
                <a:lnTo>
                  <a:pt x="510" y="512"/>
                </a:lnTo>
                <a:lnTo>
                  <a:pt x="513" y="512"/>
                </a:lnTo>
                <a:lnTo>
                  <a:pt x="515" y="513"/>
                </a:lnTo>
                <a:lnTo>
                  <a:pt x="516" y="512"/>
                </a:lnTo>
                <a:lnTo>
                  <a:pt x="516" y="509"/>
                </a:lnTo>
                <a:lnTo>
                  <a:pt x="518" y="508"/>
                </a:lnTo>
                <a:lnTo>
                  <a:pt x="521" y="508"/>
                </a:lnTo>
                <a:lnTo>
                  <a:pt x="526" y="510"/>
                </a:lnTo>
                <a:lnTo>
                  <a:pt x="529" y="512"/>
                </a:lnTo>
                <a:lnTo>
                  <a:pt x="534" y="514"/>
                </a:lnTo>
                <a:lnTo>
                  <a:pt x="540" y="518"/>
                </a:lnTo>
                <a:lnTo>
                  <a:pt x="548" y="523"/>
                </a:lnTo>
                <a:lnTo>
                  <a:pt x="549" y="523"/>
                </a:lnTo>
                <a:lnTo>
                  <a:pt x="551" y="524"/>
                </a:lnTo>
                <a:lnTo>
                  <a:pt x="553" y="525"/>
                </a:lnTo>
                <a:lnTo>
                  <a:pt x="553" y="526"/>
                </a:lnTo>
                <a:lnTo>
                  <a:pt x="551" y="528"/>
                </a:lnTo>
                <a:lnTo>
                  <a:pt x="548" y="526"/>
                </a:lnTo>
                <a:lnTo>
                  <a:pt x="544" y="525"/>
                </a:lnTo>
                <a:lnTo>
                  <a:pt x="541" y="524"/>
                </a:lnTo>
                <a:lnTo>
                  <a:pt x="537" y="522"/>
                </a:lnTo>
                <a:lnTo>
                  <a:pt x="535" y="517"/>
                </a:lnTo>
                <a:lnTo>
                  <a:pt x="532" y="518"/>
                </a:lnTo>
                <a:lnTo>
                  <a:pt x="529" y="518"/>
                </a:lnTo>
                <a:lnTo>
                  <a:pt x="527" y="517"/>
                </a:lnTo>
                <a:lnTo>
                  <a:pt x="525" y="516"/>
                </a:lnTo>
                <a:lnTo>
                  <a:pt x="523" y="515"/>
                </a:lnTo>
                <a:lnTo>
                  <a:pt x="521" y="514"/>
                </a:lnTo>
                <a:lnTo>
                  <a:pt x="519" y="514"/>
                </a:lnTo>
                <a:lnTo>
                  <a:pt x="519" y="516"/>
                </a:lnTo>
                <a:lnTo>
                  <a:pt x="521" y="517"/>
                </a:lnTo>
                <a:lnTo>
                  <a:pt x="524" y="520"/>
                </a:lnTo>
                <a:lnTo>
                  <a:pt x="526" y="521"/>
                </a:lnTo>
                <a:lnTo>
                  <a:pt x="527" y="521"/>
                </a:lnTo>
                <a:lnTo>
                  <a:pt x="528" y="521"/>
                </a:lnTo>
                <a:lnTo>
                  <a:pt x="530" y="520"/>
                </a:lnTo>
                <a:lnTo>
                  <a:pt x="530" y="523"/>
                </a:lnTo>
                <a:lnTo>
                  <a:pt x="533" y="525"/>
                </a:lnTo>
                <a:lnTo>
                  <a:pt x="535" y="526"/>
                </a:lnTo>
                <a:lnTo>
                  <a:pt x="537" y="526"/>
                </a:lnTo>
                <a:lnTo>
                  <a:pt x="540" y="526"/>
                </a:lnTo>
                <a:lnTo>
                  <a:pt x="541" y="529"/>
                </a:lnTo>
                <a:lnTo>
                  <a:pt x="530" y="529"/>
                </a:lnTo>
                <a:lnTo>
                  <a:pt x="521" y="528"/>
                </a:lnTo>
                <a:lnTo>
                  <a:pt x="512" y="525"/>
                </a:lnTo>
                <a:lnTo>
                  <a:pt x="504" y="522"/>
                </a:lnTo>
                <a:lnTo>
                  <a:pt x="495" y="518"/>
                </a:lnTo>
                <a:lnTo>
                  <a:pt x="486" y="516"/>
                </a:lnTo>
                <a:lnTo>
                  <a:pt x="477" y="514"/>
                </a:lnTo>
                <a:lnTo>
                  <a:pt x="468" y="512"/>
                </a:lnTo>
                <a:lnTo>
                  <a:pt x="459" y="507"/>
                </a:lnTo>
                <a:lnTo>
                  <a:pt x="451" y="505"/>
                </a:lnTo>
                <a:lnTo>
                  <a:pt x="447" y="505"/>
                </a:lnTo>
                <a:lnTo>
                  <a:pt x="444" y="505"/>
                </a:lnTo>
                <a:lnTo>
                  <a:pt x="442" y="506"/>
                </a:lnTo>
                <a:lnTo>
                  <a:pt x="442" y="506"/>
                </a:lnTo>
                <a:lnTo>
                  <a:pt x="441" y="507"/>
                </a:lnTo>
                <a:lnTo>
                  <a:pt x="442" y="508"/>
                </a:lnTo>
                <a:lnTo>
                  <a:pt x="446" y="509"/>
                </a:lnTo>
                <a:lnTo>
                  <a:pt x="451" y="509"/>
                </a:lnTo>
                <a:lnTo>
                  <a:pt x="455" y="513"/>
                </a:lnTo>
                <a:lnTo>
                  <a:pt x="460" y="516"/>
                </a:lnTo>
                <a:lnTo>
                  <a:pt x="468" y="521"/>
                </a:lnTo>
                <a:lnTo>
                  <a:pt x="475" y="525"/>
                </a:lnTo>
                <a:lnTo>
                  <a:pt x="471" y="526"/>
                </a:lnTo>
                <a:lnTo>
                  <a:pt x="469" y="526"/>
                </a:lnTo>
                <a:lnTo>
                  <a:pt x="467" y="525"/>
                </a:lnTo>
                <a:lnTo>
                  <a:pt x="466" y="524"/>
                </a:lnTo>
                <a:lnTo>
                  <a:pt x="463" y="524"/>
                </a:lnTo>
                <a:lnTo>
                  <a:pt x="459" y="524"/>
                </a:lnTo>
                <a:lnTo>
                  <a:pt x="454" y="524"/>
                </a:lnTo>
                <a:lnTo>
                  <a:pt x="450" y="524"/>
                </a:lnTo>
                <a:lnTo>
                  <a:pt x="444" y="525"/>
                </a:lnTo>
                <a:lnTo>
                  <a:pt x="441" y="528"/>
                </a:lnTo>
                <a:lnTo>
                  <a:pt x="449" y="529"/>
                </a:lnTo>
                <a:lnTo>
                  <a:pt x="456" y="529"/>
                </a:lnTo>
                <a:lnTo>
                  <a:pt x="463" y="528"/>
                </a:lnTo>
                <a:lnTo>
                  <a:pt x="470" y="529"/>
                </a:lnTo>
                <a:lnTo>
                  <a:pt x="472" y="529"/>
                </a:lnTo>
                <a:lnTo>
                  <a:pt x="474" y="530"/>
                </a:lnTo>
                <a:lnTo>
                  <a:pt x="474" y="531"/>
                </a:lnTo>
                <a:lnTo>
                  <a:pt x="474" y="531"/>
                </a:lnTo>
                <a:lnTo>
                  <a:pt x="472" y="532"/>
                </a:lnTo>
                <a:lnTo>
                  <a:pt x="472" y="532"/>
                </a:lnTo>
                <a:lnTo>
                  <a:pt x="474" y="532"/>
                </a:lnTo>
                <a:lnTo>
                  <a:pt x="472" y="532"/>
                </a:lnTo>
                <a:lnTo>
                  <a:pt x="474" y="532"/>
                </a:lnTo>
                <a:lnTo>
                  <a:pt x="474" y="532"/>
                </a:lnTo>
                <a:lnTo>
                  <a:pt x="475" y="532"/>
                </a:lnTo>
                <a:lnTo>
                  <a:pt x="476" y="532"/>
                </a:lnTo>
                <a:lnTo>
                  <a:pt x="478" y="533"/>
                </a:lnTo>
                <a:lnTo>
                  <a:pt x="479" y="533"/>
                </a:lnTo>
                <a:lnTo>
                  <a:pt x="488" y="537"/>
                </a:lnTo>
                <a:lnTo>
                  <a:pt x="499" y="540"/>
                </a:lnTo>
                <a:lnTo>
                  <a:pt x="493" y="540"/>
                </a:lnTo>
                <a:lnTo>
                  <a:pt x="487" y="540"/>
                </a:lnTo>
                <a:lnTo>
                  <a:pt x="490" y="543"/>
                </a:lnTo>
                <a:lnTo>
                  <a:pt x="493" y="545"/>
                </a:lnTo>
                <a:lnTo>
                  <a:pt x="496" y="545"/>
                </a:lnTo>
                <a:lnTo>
                  <a:pt x="500" y="545"/>
                </a:lnTo>
                <a:lnTo>
                  <a:pt x="508" y="548"/>
                </a:lnTo>
                <a:lnTo>
                  <a:pt x="517" y="548"/>
                </a:lnTo>
                <a:lnTo>
                  <a:pt x="519" y="548"/>
                </a:lnTo>
                <a:lnTo>
                  <a:pt x="521" y="548"/>
                </a:lnTo>
                <a:lnTo>
                  <a:pt x="523" y="548"/>
                </a:lnTo>
                <a:lnTo>
                  <a:pt x="524" y="549"/>
                </a:lnTo>
                <a:lnTo>
                  <a:pt x="523" y="549"/>
                </a:lnTo>
                <a:lnTo>
                  <a:pt x="521" y="551"/>
                </a:lnTo>
                <a:lnTo>
                  <a:pt x="520" y="551"/>
                </a:lnTo>
                <a:lnTo>
                  <a:pt x="518" y="551"/>
                </a:lnTo>
                <a:lnTo>
                  <a:pt x="513" y="553"/>
                </a:lnTo>
                <a:lnTo>
                  <a:pt x="510" y="555"/>
                </a:lnTo>
                <a:lnTo>
                  <a:pt x="517" y="555"/>
                </a:lnTo>
                <a:lnTo>
                  <a:pt x="523" y="557"/>
                </a:lnTo>
                <a:lnTo>
                  <a:pt x="526" y="556"/>
                </a:lnTo>
                <a:lnTo>
                  <a:pt x="528" y="555"/>
                </a:lnTo>
                <a:lnTo>
                  <a:pt x="529" y="554"/>
                </a:lnTo>
                <a:lnTo>
                  <a:pt x="529" y="551"/>
                </a:lnTo>
                <a:lnTo>
                  <a:pt x="528" y="550"/>
                </a:lnTo>
                <a:lnTo>
                  <a:pt x="528" y="548"/>
                </a:lnTo>
                <a:lnTo>
                  <a:pt x="532" y="547"/>
                </a:lnTo>
                <a:lnTo>
                  <a:pt x="534" y="548"/>
                </a:lnTo>
                <a:lnTo>
                  <a:pt x="538" y="548"/>
                </a:lnTo>
                <a:lnTo>
                  <a:pt x="543" y="549"/>
                </a:lnTo>
                <a:lnTo>
                  <a:pt x="546" y="549"/>
                </a:lnTo>
                <a:lnTo>
                  <a:pt x="551" y="548"/>
                </a:lnTo>
                <a:lnTo>
                  <a:pt x="542" y="545"/>
                </a:lnTo>
                <a:lnTo>
                  <a:pt x="532" y="542"/>
                </a:lnTo>
                <a:lnTo>
                  <a:pt x="523" y="540"/>
                </a:lnTo>
                <a:lnTo>
                  <a:pt x="515" y="535"/>
                </a:lnTo>
                <a:lnTo>
                  <a:pt x="515" y="533"/>
                </a:lnTo>
                <a:lnTo>
                  <a:pt x="516" y="532"/>
                </a:lnTo>
                <a:lnTo>
                  <a:pt x="518" y="531"/>
                </a:lnTo>
                <a:lnTo>
                  <a:pt x="521" y="532"/>
                </a:lnTo>
                <a:lnTo>
                  <a:pt x="524" y="533"/>
                </a:lnTo>
                <a:lnTo>
                  <a:pt x="527" y="534"/>
                </a:lnTo>
                <a:lnTo>
                  <a:pt x="529" y="533"/>
                </a:lnTo>
                <a:lnTo>
                  <a:pt x="532" y="530"/>
                </a:lnTo>
                <a:lnTo>
                  <a:pt x="535" y="531"/>
                </a:lnTo>
                <a:lnTo>
                  <a:pt x="540" y="533"/>
                </a:lnTo>
                <a:lnTo>
                  <a:pt x="541" y="534"/>
                </a:lnTo>
                <a:lnTo>
                  <a:pt x="541" y="535"/>
                </a:lnTo>
                <a:lnTo>
                  <a:pt x="540" y="535"/>
                </a:lnTo>
                <a:lnTo>
                  <a:pt x="538" y="535"/>
                </a:lnTo>
                <a:lnTo>
                  <a:pt x="537" y="537"/>
                </a:lnTo>
                <a:lnTo>
                  <a:pt x="537" y="539"/>
                </a:lnTo>
                <a:lnTo>
                  <a:pt x="543" y="540"/>
                </a:lnTo>
                <a:lnTo>
                  <a:pt x="549" y="540"/>
                </a:lnTo>
                <a:lnTo>
                  <a:pt x="548" y="538"/>
                </a:lnTo>
                <a:lnTo>
                  <a:pt x="545" y="535"/>
                </a:lnTo>
                <a:lnTo>
                  <a:pt x="544" y="535"/>
                </a:lnTo>
                <a:lnTo>
                  <a:pt x="544" y="534"/>
                </a:lnTo>
                <a:lnTo>
                  <a:pt x="544" y="533"/>
                </a:lnTo>
                <a:lnTo>
                  <a:pt x="546" y="532"/>
                </a:lnTo>
                <a:lnTo>
                  <a:pt x="548" y="531"/>
                </a:lnTo>
                <a:lnTo>
                  <a:pt x="550" y="532"/>
                </a:lnTo>
                <a:lnTo>
                  <a:pt x="551" y="533"/>
                </a:lnTo>
                <a:lnTo>
                  <a:pt x="552" y="534"/>
                </a:lnTo>
                <a:lnTo>
                  <a:pt x="554" y="538"/>
                </a:lnTo>
                <a:lnTo>
                  <a:pt x="558" y="540"/>
                </a:lnTo>
                <a:lnTo>
                  <a:pt x="561" y="540"/>
                </a:lnTo>
                <a:lnTo>
                  <a:pt x="560" y="539"/>
                </a:lnTo>
                <a:lnTo>
                  <a:pt x="559" y="537"/>
                </a:lnTo>
                <a:lnTo>
                  <a:pt x="558" y="535"/>
                </a:lnTo>
                <a:lnTo>
                  <a:pt x="558" y="534"/>
                </a:lnTo>
                <a:lnTo>
                  <a:pt x="559" y="532"/>
                </a:lnTo>
                <a:lnTo>
                  <a:pt x="560" y="532"/>
                </a:lnTo>
                <a:lnTo>
                  <a:pt x="562" y="532"/>
                </a:lnTo>
                <a:lnTo>
                  <a:pt x="568" y="533"/>
                </a:lnTo>
                <a:lnTo>
                  <a:pt x="570" y="534"/>
                </a:lnTo>
                <a:lnTo>
                  <a:pt x="566" y="535"/>
                </a:lnTo>
                <a:lnTo>
                  <a:pt x="561" y="535"/>
                </a:lnTo>
                <a:lnTo>
                  <a:pt x="563" y="537"/>
                </a:lnTo>
                <a:lnTo>
                  <a:pt x="563" y="538"/>
                </a:lnTo>
                <a:lnTo>
                  <a:pt x="563" y="539"/>
                </a:lnTo>
                <a:lnTo>
                  <a:pt x="563" y="541"/>
                </a:lnTo>
                <a:lnTo>
                  <a:pt x="563" y="542"/>
                </a:lnTo>
                <a:lnTo>
                  <a:pt x="563" y="543"/>
                </a:lnTo>
                <a:lnTo>
                  <a:pt x="565" y="543"/>
                </a:lnTo>
                <a:lnTo>
                  <a:pt x="568" y="545"/>
                </a:lnTo>
                <a:lnTo>
                  <a:pt x="571" y="543"/>
                </a:lnTo>
                <a:lnTo>
                  <a:pt x="576" y="543"/>
                </a:lnTo>
                <a:lnTo>
                  <a:pt x="577" y="545"/>
                </a:lnTo>
                <a:lnTo>
                  <a:pt x="577" y="546"/>
                </a:lnTo>
                <a:lnTo>
                  <a:pt x="576" y="547"/>
                </a:lnTo>
                <a:lnTo>
                  <a:pt x="576" y="548"/>
                </a:lnTo>
                <a:lnTo>
                  <a:pt x="585" y="549"/>
                </a:lnTo>
                <a:lnTo>
                  <a:pt x="593" y="551"/>
                </a:lnTo>
                <a:lnTo>
                  <a:pt x="599" y="556"/>
                </a:lnTo>
                <a:lnTo>
                  <a:pt x="603" y="560"/>
                </a:lnTo>
                <a:lnTo>
                  <a:pt x="610" y="563"/>
                </a:lnTo>
                <a:lnTo>
                  <a:pt x="617" y="563"/>
                </a:lnTo>
                <a:lnTo>
                  <a:pt x="623" y="565"/>
                </a:lnTo>
                <a:lnTo>
                  <a:pt x="627" y="568"/>
                </a:lnTo>
                <a:lnTo>
                  <a:pt x="633" y="572"/>
                </a:lnTo>
                <a:lnTo>
                  <a:pt x="639" y="574"/>
                </a:lnTo>
                <a:lnTo>
                  <a:pt x="641" y="576"/>
                </a:lnTo>
                <a:lnTo>
                  <a:pt x="643" y="578"/>
                </a:lnTo>
                <a:lnTo>
                  <a:pt x="647" y="578"/>
                </a:lnTo>
                <a:lnTo>
                  <a:pt x="649" y="578"/>
                </a:lnTo>
                <a:lnTo>
                  <a:pt x="656" y="580"/>
                </a:lnTo>
                <a:lnTo>
                  <a:pt x="661" y="583"/>
                </a:lnTo>
                <a:lnTo>
                  <a:pt x="668" y="586"/>
                </a:lnTo>
                <a:lnTo>
                  <a:pt x="675" y="587"/>
                </a:lnTo>
                <a:lnTo>
                  <a:pt x="680" y="587"/>
                </a:lnTo>
                <a:lnTo>
                  <a:pt x="683" y="584"/>
                </a:lnTo>
                <a:lnTo>
                  <a:pt x="681" y="583"/>
                </a:lnTo>
                <a:lnTo>
                  <a:pt x="677" y="583"/>
                </a:lnTo>
                <a:lnTo>
                  <a:pt x="668" y="581"/>
                </a:lnTo>
                <a:lnTo>
                  <a:pt x="660" y="578"/>
                </a:lnTo>
                <a:lnTo>
                  <a:pt x="657" y="578"/>
                </a:lnTo>
                <a:lnTo>
                  <a:pt x="653" y="576"/>
                </a:lnTo>
                <a:lnTo>
                  <a:pt x="652" y="575"/>
                </a:lnTo>
                <a:lnTo>
                  <a:pt x="652" y="574"/>
                </a:lnTo>
                <a:lnTo>
                  <a:pt x="652" y="573"/>
                </a:lnTo>
                <a:lnTo>
                  <a:pt x="651" y="572"/>
                </a:lnTo>
                <a:lnTo>
                  <a:pt x="650" y="572"/>
                </a:lnTo>
                <a:lnTo>
                  <a:pt x="649" y="572"/>
                </a:lnTo>
                <a:lnTo>
                  <a:pt x="641" y="570"/>
                </a:lnTo>
                <a:lnTo>
                  <a:pt x="633" y="567"/>
                </a:lnTo>
                <a:lnTo>
                  <a:pt x="625" y="563"/>
                </a:lnTo>
                <a:lnTo>
                  <a:pt x="618" y="558"/>
                </a:lnTo>
                <a:lnTo>
                  <a:pt x="609" y="556"/>
                </a:lnTo>
                <a:lnTo>
                  <a:pt x="601" y="554"/>
                </a:lnTo>
                <a:lnTo>
                  <a:pt x="593" y="550"/>
                </a:lnTo>
                <a:lnTo>
                  <a:pt x="585" y="547"/>
                </a:lnTo>
                <a:lnTo>
                  <a:pt x="582" y="543"/>
                </a:lnTo>
                <a:lnTo>
                  <a:pt x="578" y="538"/>
                </a:lnTo>
                <a:lnTo>
                  <a:pt x="586" y="540"/>
                </a:lnTo>
                <a:lnTo>
                  <a:pt x="594" y="542"/>
                </a:lnTo>
                <a:lnTo>
                  <a:pt x="596" y="546"/>
                </a:lnTo>
                <a:lnTo>
                  <a:pt x="600" y="548"/>
                </a:lnTo>
                <a:lnTo>
                  <a:pt x="603" y="549"/>
                </a:lnTo>
                <a:lnTo>
                  <a:pt x="607" y="549"/>
                </a:lnTo>
                <a:lnTo>
                  <a:pt x="614" y="553"/>
                </a:lnTo>
                <a:lnTo>
                  <a:pt x="626" y="557"/>
                </a:lnTo>
                <a:lnTo>
                  <a:pt x="639" y="563"/>
                </a:lnTo>
                <a:lnTo>
                  <a:pt x="644" y="564"/>
                </a:lnTo>
                <a:lnTo>
                  <a:pt x="644" y="566"/>
                </a:lnTo>
                <a:lnTo>
                  <a:pt x="645" y="568"/>
                </a:lnTo>
                <a:lnTo>
                  <a:pt x="649" y="570"/>
                </a:lnTo>
                <a:lnTo>
                  <a:pt x="651" y="571"/>
                </a:lnTo>
                <a:lnTo>
                  <a:pt x="658" y="572"/>
                </a:lnTo>
                <a:lnTo>
                  <a:pt x="664" y="573"/>
                </a:lnTo>
                <a:lnTo>
                  <a:pt x="680" y="580"/>
                </a:lnTo>
                <a:lnTo>
                  <a:pt x="697" y="587"/>
                </a:lnTo>
                <a:lnTo>
                  <a:pt x="692" y="587"/>
                </a:lnTo>
                <a:lnTo>
                  <a:pt x="688" y="587"/>
                </a:lnTo>
                <a:lnTo>
                  <a:pt x="686" y="587"/>
                </a:lnTo>
                <a:lnTo>
                  <a:pt x="684" y="587"/>
                </a:lnTo>
                <a:lnTo>
                  <a:pt x="682" y="588"/>
                </a:lnTo>
                <a:lnTo>
                  <a:pt x="681" y="590"/>
                </a:lnTo>
                <a:lnTo>
                  <a:pt x="689" y="592"/>
                </a:lnTo>
                <a:lnTo>
                  <a:pt x="698" y="592"/>
                </a:lnTo>
                <a:lnTo>
                  <a:pt x="707" y="592"/>
                </a:lnTo>
                <a:lnTo>
                  <a:pt x="716" y="592"/>
                </a:lnTo>
                <a:lnTo>
                  <a:pt x="725" y="593"/>
                </a:lnTo>
                <a:lnTo>
                  <a:pt x="734" y="595"/>
                </a:lnTo>
                <a:lnTo>
                  <a:pt x="736" y="596"/>
                </a:lnTo>
                <a:lnTo>
                  <a:pt x="739" y="596"/>
                </a:lnTo>
                <a:lnTo>
                  <a:pt x="740" y="595"/>
                </a:lnTo>
                <a:lnTo>
                  <a:pt x="743" y="593"/>
                </a:lnTo>
                <a:lnTo>
                  <a:pt x="741" y="592"/>
                </a:lnTo>
                <a:lnTo>
                  <a:pt x="740" y="591"/>
                </a:lnTo>
                <a:lnTo>
                  <a:pt x="739" y="589"/>
                </a:lnTo>
                <a:lnTo>
                  <a:pt x="740" y="587"/>
                </a:lnTo>
                <a:lnTo>
                  <a:pt x="738" y="584"/>
                </a:lnTo>
                <a:lnTo>
                  <a:pt x="736" y="582"/>
                </a:lnTo>
                <a:lnTo>
                  <a:pt x="733" y="581"/>
                </a:lnTo>
                <a:lnTo>
                  <a:pt x="731" y="581"/>
                </a:lnTo>
                <a:lnTo>
                  <a:pt x="726" y="584"/>
                </a:lnTo>
                <a:lnTo>
                  <a:pt x="721" y="586"/>
                </a:lnTo>
                <a:lnTo>
                  <a:pt x="719" y="583"/>
                </a:lnTo>
                <a:lnTo>
                  <a:pt x="719" y="581"/>
                </a:lnTo>
                <a:lnTo>
                  <a:pt x="727" y="578"/>
                </a:lnTo>
                <a:lnTo>
                  <a:pt x="735" y="578"/>
                </a:lnTo>
                <a:lnTo>
                  <a:pt x="743" y="581"/>
                </a:lnTo>
                <a:lnTo>
                  <a:pt x="751" y="584"/>
                </a:lnTo>
                <a:lnTo>
                  <a:pt x="748" y="584"/>
                </a:lnTo>
                <a:lnTo>
                  <a:pt x="743" y="586"/>
                </a:lnTo>
                <a:lnTo>
                  <a:pt x="742" y="587"/>
                </a:lnTo>
                <a:lnTo>
                  <a:pt x="742" y="588"/>
                </a:lnTo>
                <a:lnTo>
                  <a:pt x="742" y="589"/>
                </a:lnTo>
                <a:lnTo>
                  <a:pt x="743" y="590"/>
                </a:lnTo>
                <a:lnTo>
                  <a:pt x="748" y="591"/>
                </a:lnTo>
                <a:lnTo>
                  <a:pt x="754" y="592"/>
                </a:lnTo>
                <a:lnTo>
                  <a:pt x="758" y="591"/>
                </a:lnTo>
                <a:lnTo>
                  <a:pt x="763" y="590"/>
                </a:lnTo>
                <a:lnTo>
                  <a:pt x="764" y="588"/>
                </a:lnTo>
                <a:lnTo>
                  <a:pt x="765" y="586"/>
                </a:lnTo>
                <a:lnTo>
                  <a:pt x="767" y="584"/>
                </a:lnTo>
                <a:lnTo>
                  <a:pt x="771" y="586"/>
                </a:lnTo>
                <a:lnTo>
                  <a:pt x="773" y="588"/>
                </a:lnTo>
                <a:lnTo>
                  <a:pt x="774" y="589"/>
                </a:lnTo>
                <a:lnTo>
                  <a:pt x="773" y="590"/>
                </a:lnTo>
                <a:lnTo>
                  <a:pt x="771" y="592"/>
                </a:lnTo>
                <a:lnTo>
                  <a:pt x="776" y="593"/>
                </a:lnTo>
                <a:lnTo>
                  <a:pt x="782" y="595"/>
                </a:lnTo>
                <a:lnTo>
                  <a:pt x="787" y="592"/>
                </a:lnTo>
                <a:lnTo>
                  <a:pt x="791" y="590"/>
                </a:lnTo>
                <a:lnTo>
                  <a:pt x="797" y="592"/>
                </a:lnTo>
                <a:lnTo>
                  <a:pt x="802" y="596"/>
                </a:lnTo>
                <a:lnTo>
                  <a:pt x="810" y="597"/>
                </a:lnTo>
                <a:lnTo>
                  <a:pt x="817" y="600"/>
                </a:lnTo>
                <a:lnTo>
                  <a:pt x="808" y="600"/>
                </a:lnTo>
                <a:lnTo>
                  <a:pt x="799" y="599"/>
                </a:lnTo>
                <a:lnTo>
                  <a:pt x="790" y="598"/>
                </a:lnTo>
                <a:lnTo>
                  <a:pt x="781" y="598"/>
                </a:lnTo>
                <a:lnTo>
                  <a:pt x="777" y="598"/>
                </a:lnTo>
                <a:lnTo>
                  <a:pt x="773" y="598"/>
                </a:lnTo>
                <a:lnTo>
                  <a:pt x="769" y="600"/>
                </a:lnTo>
                <a:lnTo>
                  <a:pt x="766" y="603"/>
                </a:lnTo>
                <a:lnTo>
                  <a:pt x="764" y="601"/>
                </a:lnTo>
                <a:lnTo>
                  <a:pt x="762" y="600"/>
                </a:lnTo>
                <a:lnTo>
                  <a:pt x="759" y="599"/>
                </a:lnTo>
                <a:lnTo>
                  <a:pt x="756" y="599"/>
                </a:lnTo>
                <a:lnTo>
                  <a:pt x="754" y="598"/>
                </a:lnTo>
                <a:lnTo>
                  <a:pt x="751" y="596"/>
                </a:lnTo>
                <a:lnTo>
                  <a:pt x="750" y="595"/>
                </a:lnTo>
                <a:lnTo>
                  <a:pt x="748" y="596"/>
                </a:lnTo>
                <a:lnTo>
                  <a:pt x="747" y="597"/>
                </a:lnTo>
                <a:lnTo>
                  <a:pt x="747" y="598"/>
                </a:lnTo>
                <a:lnTo>
                  <a:pt x="747" y="599"/>
                </a:lnTo>
                <a:lnTo>
                  <a:pt x="748" y="599"/>
                </a:lnTo>
                <a:lnTo>
                  <a:pt x="749" y="600"/>
                </a:lnTo>
                <a:lnTo>
                  <a:pt x="750" y="601"/>
                </a:lnTo>
                <a:lnTo>
                  <a:pt x="750" y="603"/>
                </a:lnTo>
                <a:lnTo>
                  <a:pt x="749" y="604"/>
                </a:lnTo>
                <a:lnTo>
                  <a:pt x="748" y="604"/>
                </a:lnTo>
                <a:lnTo>
                  <a:pt x="746" y="604"/>
                </a:lnTo>
                <a:lnTo>
                  <a:pt x="742" y="603"/>
                </a:lnTo>
                <a:lnTo>
                  <a:pt x="740" y="601"/>
                </a:lnTo>
                <a:lnTo>
                  <a:pt x="735" y="600"/>
                </a:lnTo>
                <a:lnTo>
                  <a:pt x="731" y="600"/>
                </a:lnTo>
                <a:lnTo>
                  <a:pt x="727" y="600"/>
                </a:lnTo>
                <a:lnTo>
                  <a:pt x="723" y="600"/>
                </a:lnTo>
                <a:lnTo>
                  <a:pt x="735" y="604"/>
                </a:lnTo>
                <a:lnTo>
                  <a:pt x="749" y="607"/>
                </a:lnTo>
                <a:lnTo>
                  <a:pt x="754" y="611"/>
                </a:lnTo>
                <a:lnTo>
                  <a:pt x="759" y="612"/>
                </a:lnTo>
                <a:lnTo>
                  <a:pt x="764" y="609"/>
                </a:lnTo>
                <a:lnTo>
                  <a:pt x="767" y="606"/>
                </a:lnTo>
                <a:lnTo>
                  <a:pt x="772" y="607"/>
                </a:lnTo>
                <a:lnTo>
                  <a:pt x="776" y="608"/>
                </a:lnTo>
                <a:lnTo>
                  <a:pt x="780" y="607"/>
                </a:lnTo>
                <a:lnTo>
                  <a:pt x="782" y="604"/>
                </a:lnTo>
                <a:lnTo>
                  <a:pt x="783" y="603"/>
                </a:lnTo>
                <a:lnTo>
                  <a:pt x="783" y="603"/>
                </a:lnTo>
                <a:lnTo>
                  <a:pt x="784" y="603"/>
                </a:lnTo>
                <a:lnTo>
                  <a:pt x="785" y="604"/>
                </a:lnTo>
                <a:lnTo>
                  <a:pt x="788" y="605"/>
                </a:lnTo>
                <a:lnTo>
                  <a:pt x="790" y="606"/>
                </a:lnTo>
                <a:lnTo>
                  <a:pt x="792" y="605"/>
                </a:lnTo>
                <a:lnTo>
                  <a:pt x="796" y="605"/>
                </a:lnTo>
                <a:lnTo>
                  <a:pt x="801" y="604"/>
                </a:lnTo>
                <a:lnTo>
                  <a:pt x="808" y="604"/>
                </a:lnTo>
                <a:lnTo>
                  <a:pt x="813" y="605"/>
                </a:lnTo>
                <a:lnTo>
                  <a:pt x="817" y="606"/>
                </a:lnTo>
                <a:lnTo>
                  <a:pt x="822" y="605"/>
                </a:lnTo>
                <a:lnTo>
                  <a:pt x="824" y="606"/>
                </a:lnTo>
                <a:lnTo>
                  <a:pt x="823" y="608"/>
                </a:lnTo>
                <a:lnTo>
                  <a:pt x="820" y="609"/>
                </a:lnTo>
                <a:lnTo>
                  <a:pt x="806" y="609"/>
                </a:lnTo>
                <a:lnTo>
                  <a:pt x="792" y="608"/>
                </a:lnTo>
                <a:lnTo>
                  <a:pt x="789" y="611"/>
                </a:lnTo>
                <a:lnTo>
                  <a:pt x="785" y="613"/>
                </a:lnTo>
                <a:lnTo>
                  <a:pt x="780" y="613"/>
                </a:lnTo>
                <a:lnTo>
                  <a:pt x="774" y="612"/>
                </a:lnTo>
                <a:lnTo>
                  <a:pt x="776" y="614"/>
                </a:lnTo>
                <a:lnTo>
                  <a:pt x="777" y="615"/>
                </a:lnTo>
                <a:lnTo>
                  <a:pt x="777" y="617"/>
                </a:lnTo>
                <a:lnTo>
                  <a:pt x="775" y="620"/>
                </a:lnTo>
                <a:lnTo>
                  <a:pt x="785" y="618"/>
                </a:lnTo>
                <a:lnTo>
                  <a:pt x="796" y="620"/>
                </a:lnTo>
                <a:lnTo>
                  <a:pt x="798" y="618"/>
                </a:lnTo>
                <a:lnTo>
                  <a:pt x="799" y="620"/>
                </a:lnTo>
                <a:lnTo>
                  <a:pt x="799" y="621"/>
                </a:lnTo>
                <a:lnTo>
                  <a:pt x="798" y="622"/>
                </a:lnTo>
                <a:lnTo>
                  <a:pt x="799" y="623"/>
                </a:lnTo>
                <a:lnTo>
                  <a:pt x="800" y="623"/>
                </a:lnTo>
                <a:lnTo>
                  <a:pt x="802" y="628"/>
                </a:lnTo>
                <a:lnTo>
                  <a:pt x="805" y="629"/>
                </a:lnTo>
                <a:lnTo>
                  <a:pt x="808" y="630"/>
                </a:lnTo>
                <a:lnTo>
                  <a:pt x="812" y="630"/>
                </a:lnTo>
                <a:lnTo>
                  <a:pt x="817" y="628"/>
                </a:lnTo>
                <a:lnTo>
                  <a:pt x="823" y="623"/>
                </a:lnTo>
                <a:lnTo>
                  <a:pt x="817" y="621"/>
                </a:lnTo>
                <a:lnTo>
                  <a:pt x="812" y="620"/>
                </a:lnTo>
                <a:lnTo>
                  <a:pt x="806" y="618"/>
                </a:lnTo>
                <a:lnTo>
                  <a:pt x="800" y="617"/>
                </a:lnTo>
                <a:lnTo>
                  <a:pt x="799" y="615"/>
                </a:lnTo>
                <a:lnTo>
                  <a:pt x="799" y="615"/>
                </a:lnTo>
                <a:lnTo>
                  <a:pt x="800" y="615"/>
                </a:lnTo>
                <a:lnTo>
                  <a:pt x="802" y="615"/>
                </a:lnTo>
                <a:lnTo>
                  <a:pt x="805" y="615"/>
                </a:lnTo>
                <a:lnTo>
                  <a:pt x="808" y="615"/>
                </a:lnTo>
                <a:lnTo>
                  <a:pt x="810" y="614"/>
                </a:lnTo>
                <a:lnTo>
                  <a:pt x="814" y="613"/>
                </a:lnTo>
                <a:lnTo>
                  <a:pt x="821" y="612"/>
                </a:lnTo>
                <a:lnTo>
                  <a:pt x="826" y="612"/>
                </a:lnTo>
                <a:lnTo>
                  <a:pt x="831" y="611"/>
                </a:lnTo>
                <a:lnTo>
                  <a:pt x="835" y="608"/>
                </a:lnTo>
                <a:lnTo>
                  <a:pt x="839" y="607"/>
                </a:lnTo>
                <a:lnTo>
                  <a:pt x="842" y="609"/>
                </a:lnTo>
                <a:lnTo>
                  <a:pt x="842" y="611"/>
                </a:lnTo>
                <a:lnTo>
                  <a:pt x="843" y="612"/>
                </a:lnTo>
                <a:lnTo>
                  <a:pt x="847" y="611"/>
                </a:lnTo>
                <a:lnTo>
                  <a:pt x="848" y="609"/>
                </a:lnTo>
                <a:lnTo>
                  <a:pt x="855" y="608"/>
                </a:lnTo>
                <a:lnTo>
                  <a:pt x="861" y="608"/>
                </a:lnTo>
                <a:lnTo>
                  <a:pt x="867" y="609"/>
                </a:lnTo>
                <a:lnTo>
                  <a:pt x="873" y="609"/>
                </a:lnTo>
                <a:lnTo>
                  <a:pt x="880" y="608"/>
                </a:lnTo>
                <a:lnTo>
                  <a:pt x="887" y="607"/>
                </a:lnTo>
                <a:lnTo>
                  <a:pt x="895" y="607"/>
                </a:lnTo>
                <a:lnTo>
                  <a:pt x="902" y="607"/>
                </a:lnTo>
                <a:lnTo>
                  <a:pt x="917" y="607"/>
                </a:lnTo>
                <a:lnTo>
                  <a:pt x="933" y="607"/>
                </a:lnTo>
                <a:lnTo>
                  <a:pt x="941" y="607"/>
                </a:lnTo>
                <a:lnTo>
                  <a:pt x="949" y="608"/>
                </a:lnTo>
                <a:lnTo>
                  <a:pt x="955" y="609"/>
                </a:lnTo>
                <a:lnTo>
                  <a:pt x="960" y="612"/>
                </a:lnTo>
                <a:lnTo>
                  <a:pt x="953" y="613"/>
                </a:lnTo>
                <a:lnTo>
                  <a:pt x="948" y="612"/>
                </a:lnTo>
                <a:lnTo>
                  <a:pt x="948" y="612"/>
                </a:lnTo>
                <a:lnTo>
                  <a:pt x="948" y="612"/>
                </a:lnTo>
                <a:lnTo>
                  <a:pt x="944" y="612"/>
                </a:lnTo>
                <a:lnTo>
                  <a:pt x="940" y="613"/>
                </a:lnTo>
                <a:lnTo>
                  <a:pt x="940" y="615"/>
                </a:lnTo>
                <a:lnTo>
                  <a:pt x="941" y="616"/>
                </a:lnTo>
                <a:lnTo>
                  <a:pt x="942" y="617"/>
                </a:lnTo>
                <a:lnTo>
                  <a:pt x="944" y="617"/>
                </a:lnTo>
                <a:lnTo>
                  <a:pt x="948" y="617"/>
                </a:lnTo>
                <a:lnTo>
                  <a:pt x="952" y="616"/>
                </a:lnTo>
                <a:lnTo>
                  <a:pt x="956" y="614"/>
                </a:lnTo>
                <a:lnTo>
                  <a:pt x="960" y="612"/>
                </a:lnTo>
                <a:lnTo>
                  <a:pt x="961" y="612"/>
                </a:lnTo>
                <a:lnTo>
                  <a:pt x="963" y="613"/>
                </a:lnTo>
                <a:lnTo>
                  <a:pt x="966" y="613"/>
                </a:lnTo>
                <a:lnTo>
                  <a:pt x="969" y="612"/>
                </a:lnTo>
                <a:lnTo>
                  <a:pt x="979" y="611"/>
                </a:lnTo>
                <a:lnTo>
                  <a:pt x="988" y="612"/>
                </a:lnTo>
                <a:lnTo>
                  <a:pt x="990" y="612"/>
                </a:lnTo>
                <a:lnTo>
                  <a:pt x="993" y="613"/>
                </a:lnTo>
                <a:lnTo>
                  <a:pt x="993" y="614"/>
                </a:lnTo>
                <a:lnTo>
                  <a:pt x="991" y="616"/>
                </a:lnTo>
                <a:lnTo>
                  <a:pt x="989" y="617"/>
                </a:lnTo>
                <a:lnTo>
                  <a:pt x="988" y="618"/>
                </a:lnTo>
                <a:lnTo>
                  <a:pt x="987" y="620"/>
                </a:lnTo>
                <a:lnTo>
                  <a:pt x="986" y="618"/>
                </a:lnTo>
                <a:lnTo>
                  <a:pt x="985" y="618"/>
                </a:lnTo>
                <a:lnTo>
                  <a:pt x="982" y="620"/>
                </a:lnTo>
                <a:lnTo>
                  <a:pt x="982" y="621"/>
                </a:lnTo>
                <a:lnTo>
                  <a:pt x="981" y="623"/>
                </a:lnTo>
                <a:lnTo>
                  <a:pt x="978" y="623"/>
                </a:lnTo>
                <a:lnTo>
                  <a:pt x="974" y="622"/>
                </a:lnTo>
                <a:lnTo>
                  <a:pt x="964" y="623"/>
                </a:lnTo>
                <a:lnTo>
                  <a:pt x="956" y="626"/>
                </a:lnTo>
                <a:lnTo>
                  <a:pt x="952" y="626"/>
                </a:lnTo>
                <a:lnTo>
                  <a:pt x="947" y="626"/>
                </a:lnTo>
                <a:lnTo>
                  <a:pt x="942" y="626"/>
                </a:lnTo>
                <a:lnTo>
                  <a:pt x="939" y="624"/>
                </a:lnTo>
                <a:lnTo>
                  <a:pt x="939" y="622"/>
                </a:lnTo>
                <a:lnTo>
                  <a:pt x="939" y="620"/>
                </a:lnTo>
                <a:lnTo>
                  <a:pt x="938" y="617"/>
                </a:lnTo>
                <a:lnTo>
                  <a:pt x="937" y="615"/>
                </a:lnTo>
                <a:lnTo>
                  <a:pt x="935" y="616"/>
                </a:lnTo>
                <a:lnTo>
                  <a:pt x="932" y="617"/>
                </a:lnTo>
                <a:lnTo>
                  <a:pt x="930" y="617"/>
                </a:lnTo>
                <a:lnTo>
                  <a:pt x="927" y="617"/>
                </a:lnTo>
                <a:lnTo>
                  <a:pt x="922" y="620"/>
                </a:lnTo>
                <a:lnTo>
                  <a:pt x="917" y="623"/>
                </a:lnTo>
                <a:lnTo>
                  <a:pt x="913" y="621"/>
                </a:lnTo>
                <a:lnTo>
                  <a:pt x="908" y="617"/>
                </a:lnTo>
                <a:lnTo>
                  <a:pt x="906" y="618"/>
                </a:lnTo>
                <a:lnTo>
                  <a:pt x="905" y="620"/>
                </a:lnTo>
                <a:lnTo>
                  <a:pt x="907" y="622"/>
                </a:lnTo>
                <a:lnTo>
                  <a:pt x="908" y="622"/>
                </a:lnTo>
                <a:lnTo>
                  <a:pt x="909" y="623"/>
                </a:lnTo>
                <a:lnTo>
                  <a:pt x="908" y="624"/>
                </a:lnTo>
                <a:lnTo>
                  <a:pt x="907" y="625"/>
                </a:lnTo>
                <a:lnTo>
                  <a:pt x="906" y="626"/>
                </a:lnTo>
                <a:lnTo>
                  <a:pt x="903" y="628"/>
                </a:lnTo>
                <a:lnTo>
                  <a:pt x="899" y="629"/>
                </a:lnTo>
                <a:lnTo>
                  <a:pt x="890" y="629"/>
                </a:lnTo>
                <a:lnTo>
                  <a:pt x="882" y="628"/>
                </a:lnTo>
                <a:lnTo>
                  <a:pt x="874" y="629"/>
                </a:lnTo>
                <a:lnTo>
                  <a:pt x="866" y="630"/>
                </a:lnTo>
                <a:lnTo>
                  <a:pt x="863" y="630"/>
                </a:lnTo>
                <a:lnTo>
                  <a:pt x="858" y="631"/>
                </a:lnTo>
                <a:lnTo>
                  <a:pt x="855" y="632"/>
                </a:lnTo>
                <a:lnTo>
                  <a:pt x="854" y="634"/>
                </a:lnTo>
                <a:lnTo>
                  <a:pt x="851" y="636"/>
                </a:lnTo>
                <a:lnTo>
                  <a:pt x="848" y="636"/>
                </a:lnTo>
                <a:lnTo>
                  <a:pt x="846" y="636"/>
                </a:lnTo>
                <a:lnTo>
                  <a:pt x="845" y="633"/>
                </a:lnTo>
                <a:lnTo>
                  <a:pt x="846" y="632"/>
                </a:lnTo>
                <a:lnTo>
                  <a:pt x="847" y="632"/>
                </a:lnTo>
                <a:lnTo>
                  <a:pt x="846" y="631"/>
                </a:lnTo>
                <a:lnTo>
                  <a:pt x="847" y="632"/>
                </a:lnTo>
                <a:lnTo>
                  <a:pt x="847" y="628"/>
                </a:lnTo>
                <a:lnTo>
                  <a:pt x="847" y="624"/>
                </a:lnTo>
                <a:lnTo>
                  <a:pt x="846" y="623"/>
                </a:lnTo>
                <a:lnTo>
                  <a:pt x="845" y="623"/>
                </a:lnTo>
                <a:lnTo>
                  <a:pt x="843" y="624"/>
                </a:lnTo>
                <a:lnTo>
                  <a:pt x="845" y="626"/>
                </a:lnTo>
                <a:lnTo>
                  <a:pt x="843" y="628"/>
                </a:lnTo>
                <a:lnTo>
                  <a:pt x="841" y="630"/>
                </a:lnTo>
                <a:lnTo>
                  <a:pt x="838" y="631"/>
                </a:lnTo>
                <a:lnTo>
                  <a:pt x="834" y="631"/>
                </a:lnTo>
                <a:lnTo>
                  <a:pt x="838" y="632"/>
                </a:lnTo>
                <a:lnTo>
                  <a:pt x="841" y="634"/>
                </a:lnTo>
                <a:lnTo>
                  <a:pt x="845" y="637"/>
                </a:lnTo>
                <a:lnTo>
                  <a:pt x="848" y="636"/>
                </a:lnTo>
                <a:lnTo>
                  <a:pt x="849" y="637"/>
                </a:lnTo>
                <a:lnTo>
                  <a:pt x="848" y="636"/>
                </a:lnTo>
                <a:lnTo>
                  <a:pt x="850" y="637"/>
                </a:lnTo>
                <a:lnTo>
                  <a:pt x="851" y="637"/>
                </a:lnTo>
                <a:lnTo>
                  <a:pt x="853" y="636"/>
                </a:lnTo>
                <a:lnTo>
                  <a:pt x="854" y="634"/>
                </a:lnTo>
                <a:lnTo>
                  <a:pt x="858" y="634"/>
                </a:lnTo>
                <a:lnTo>
                  <a:pt x="862" y="634"/>
                </a:lnTo>
                <a:lnTo>
                  <a:pt x="865" y="634"/>
                </a:lnTo>
                <a:lnTo>
                  <a:pt x="867" y="633"/>
                </a:lnTo>
                <a:lnTo>
                  <a:pt x="870" y="632"/>
                </a:lnTo>
                <a:lnTo>
                  <a:pt x="872" y="631"/>
                </a:lnTo>
                <a:lnTo>
                  <a:pt x="873" y="632"/>
                </a:lnTo>
                <a:lnTo>
                  <a:pt x="874" y="633"/>
                </a:lnTo>
                <a:lnTo>
                  <a:pt x="876" y="634"/>
                </a:lnTo>
                <a:lnTo>
                  <a:pt x="879" y="636"/>
                </a:lnTo>
                <a:lnTo>
                  <a:pt x="878" y="637"/>
                </a:lnTo>
                <a:lnTo>
                  <a:pt x="874" y="638"/>
                </a:lnTo>
                <a:lnTo>
                  <a:pt x="873" y="639"/>
                </a:lnTo>
                <a:lnTo>
                  <a:pt x="872" y="639"/>
                </a:lnTo>
                <a:lnTo>
                  <a:pt x="872" y="640"/>
                </a:lnTo>
                <a:lnTo>
                  <a:pt x="874" y="641"/>
                </a:lnTo>
                <a:lnTo>
                  <a:pt x="876" y="640"/>
                </a:lnTo>
                <a:lnTo>
                  <a:pt x="880" y="638"/>
                </a:lnTo>
                <a:lnTo>
                  <a:pt x="880" y="634"/>
                </a:lnTo>
                <a:lnTo>
                  <a:pt x="880" y="631"/>
                </a:lnTo>
                <a:lnTo>
                  <a:pt x="887" y="631"/>
                </a:lnTo>
                <a:lnTo>
                  <a:pt x="894" y="631"/>
                </a:lnTo>
                <a:lnTo>
                  <a:pt x="891" y="632"/>
                </a:lnTo>
                <a:lnTo>
                  <a:pt x="888" y="633"/>
                </a:lnTo>
                <a:lnTo>
                  <a:pt x="884" y="636"/>
                </a:lnTo>
                <a:lnTo>
                  <a:pt x="883" y="638"/>
                </a:lnTo>
                <a:lnTo>
                  <a:pt x="894" y="636"/>
                </a:lnTo>
                <a:lnTo>
                  <a:pt x="905" y="633"/>
                </a:lnTo>
                <a:lnTo>
                  <a:pt x="908" y="631"/>
                </a:lnTo>
                <a:lnTo>
                  <a:pt x="912" y="630"/>
                </a:lnTo>
                <a:lnTo>
                  <a:pt x="916" y="630"/>
                </a:lnTo>
                <a:lnTo>
                  <a:pt x="920" y="630"/>
                </a:lnTo>
                <a:lnTo>
                  <a:pt x="915" y="632"/>
                </a:lnTo>
                <a:lnTo>
                  <a:pt x="911" y="632"/>
                </a:lnTo>
                <a:lnTo>
                  <a:pt x="908" y="634"/>
                </a:lnTo>
                <a:lnTo>
                  <a:pt x="908" y="636"/>
                </a:lnTo>
                <a:lnTo>
                  <a:pt x="909" y="638"/>
                </a:lnTo>
                <a:lnTo>
                  <a:pt x="912" y="638"/>
                </a:lnTo>
                <a:lnTo>
                  <a:pt x="920" y="636"/>
                </a:lnTo>
                <a:lnTo>
                  <a:pt x="927" y="633"/>
                </a:lnTo>
                <a:lnTo>
                  <a:pt x="931" y="632"/>
                </a:lnTo>
                <a:lnTo>
                  <a:pt x="936" y="632"/>
                </a:lnTo>
                <a:lnTo>
                  <a:pt x="940" y="632"/>
                </a:lnTo>
                <a:lnTo>
                  <a:pt x="945" y="633"/>
                </a:lnTo>
                <a:lnTo>
                  <a:pt x="942" y="634"/>
                </a:lnTo>
                <a:lnTo>
                  <a:pt x="940" y="636"/>
                </a:lnTo>
                <a:lnTo>
                  <a:pt x="939" y="638"/>
                </a:lnTo>
                <a:lnTo>
                  <a:pt x="939" y="639"/>
                </a:lnTo>
                <a:lnTo>
                  <a:pt x="940" y="640"/>
                </a:lnTo>
                <a:lnTo>
                  <a:pt x="942" y="640"/>
                </a:lnTo>
                <a:lnTo>
                  <a:pt x="945" y="639"/>
                </a:lnTo>
                <a:lnTo>
                  <a:pt x="946" y="638"/>
                </a:lnTo>
                <a:lnTo>
                  <a:pt x="950" y="636"/>
                </a:lnTo>
                <a:lnTo>
                  <a:pt x="955" y="633"/>
                </a:lnTo>
                <a:lnTo>
                  <a:pt x="956" y="632"/>
                </a:lnTo>
                <a:lnTo>
                  <a:pt x="958" y="631"/>
                </a:lnTo>
                <a:lnTo>
                  <a:pt x="961" y="631"/>
                </a:lnTo>
                <a:lnTo>
                  <a:pt x="964" y="631"/>
                </a:lnTo>
                <a:lnTo>
                  <a:pt x="962" y="632"/>
                </a:lnTo>
                <a:lnTo>
                  <a:pt x="960" y="632"/>
                </a:lnTo>
                <a:lnTo>
                  <a:pt x="958" y="634"/>
                </a:lnTo>
                <a:lnTo>
                  <a:pt x="960" y="636"/>
                </a:lnTo>
                <a:lnTo>
                  <a:pt x="964" y="636"/>
                </a:lnTo>
                <a:lnTo>
                  <a:pt x="966" y="632"/>
                </a:lnTo>
                <a:lnTo>
                  <a:pt x="970" y="631"/>
                </a:lnTo>
                <a:lnTo>
                  <a:pt x="973" y="631"/>
                </a:lnTo>
                <a:lnTo>
                  <a:pt x="974" y="630"/>
                </a:lnTo>
                <a:lnTo>
                  <a:pt x="975" y="629"/>
                </a:lnTo>
                <a:lnTo>
                  <a:pt x="978" y="629"/>
                </a:lnTo>
                <a:lnTo>
                  <a:pt x="978" y="630"/>
                </a:lnTo>
                <a:lnTo>
                  <a:pt x="975" y="631"/>
                </a:lnTo>
                <a:lnTo>
                  <a:pt x="974" y="632"/>
                </a:lnTo>
                <a:lnTo>
                  <a:pt x="975" y="633"/>
                </a:lnTo>
                <a:lnTo>
                  <a:pt x="977" y="634"/>
                </a:lnTo>
                <a:lnTo>
                  <a:pt x="982" y="633"/>
                </a:lnTo>
                <a:lnTo>
                  <a:pt x="989" y="632"/>
                </a:lnTo>
                <a:lnTo>
                  <a:pt x="1004" y="631"/>
                </a:lnTo>
                <a:lnTo>
                  <a:pt x="1020" y="630"/>
                </a:lnTo>
                <a:lnTo>
                  <a:pt x="1035" y="626"/>
                </a:lnTo>
                <a:lnTo>
                  <a:pt x="1049" y="624"/>
                </a:lnTo>
                <a:lnTo>
                  <a:pt x="1064" y="623"/>
                </a:lnTo>
                <a:lnTo>
                  <a:pt x="1080" y="621"/>
                </a:lnTo>
                <a:lnTo>
                  <a:pt x="1095" y="618"/>
                </a:lnTo>
                <a:lnTo>
                  <a:pt x="1110" y="616"/>
                </a:lnTo>
                <a:lnTo>
                  <a:pt x="1125" y="613"/>
                </a:lnTo>
                <a:lnTo>
                  <a:pt x="1139" y="609"/>
                </a:lnTo>
                <a:lnTo>
                  <a:pt x="1153" y="606"/>
                </a:lnTo>
                <a:lnTo>
                  <a:pt x="1168" y="603"/>
                </a:lnTo>
                <a:lnTo>
                  <a:pt x="1183" y="600"/>
                </a:lnTo>
                <a:lnTo>
                  <a:pt x="1197" y="599"/>
                </a:lnTo>
                <a:lnTo>
                  <a:pt x="1186" y="606"/>
                </a:lnTo>
                <a:lnTo>
                  <a:pt x="1174" y="612"/>
                </a:lnTo>
                <a:lnTo>
                  <a:pt x="1169" y="615"/>
                </a:lnTo>
                <a:lnTo>
                  <a:pt x="1166" y="618"/>
                </a:lnTo>
                <a:lnTo>
                  <a:pt x="1164" y="620"/>
                </a:lnTo>
                <a:lnTo>
                  <a:pt x="1162" y="620"/>
                </a:lnTo>
                <a:lnTo>
                  <a:pt x="1160" y="620"/>
                </a:lnTo>
                <a:lnTo>
                  <a:pt x="1156" y="620"/>
                </a:lnTo>
                <a:lnTo>
                  <a:pt x="1158" y="617"/>
                </a:lnTo>
                <a:lnTo>
                  <a:pt x="1161" y="615"/>
                </a:lnTo>
                <a:lnTo>
                  <a:pt x="1162" y="614"/>
                </a:lnTo>
                <a:lnTo>
                  <a:pt x="1163" y="613"/>
                </a:lnTo>
                <a:lnTo>
                  <a:pt x="1163" y="613"/>
                </a:lnTo>
                <a:lnTo>
                  <a:pt x="1162" y="612"/>
                </a:lnTo>
                <a:lnTo>
                  <a:pt x="1159" y="611"/>
                </a:lnTo>
                <a:lnTo>
                  <a:pt x="1155" y="612"/>
                </a:lnTo>
                <a:lnTo>
                  <a:pt x="1153" y="614"/>
                </a:lnTo>
                <a:lnTo>
                  <a:pt x="1152" y="616"/>
                </a:lnTo>
                <a:lnTo>
                  <a:pt x="1151" y="620"/>
                </a:lnTo>
                <a:lnTo>
                  <a:pt x="1151" y="623"/>
                </a:lnTo>
                <a:lnTo>
                  <a:pt x="1151" y="624"/>
                </a:lnTo>
                <a:lnTo>
                  <a:pt x="1150" y="624"/>
                </a:lnTo>
                <a:lnTo>
                  <a:pt x="1147" y="625"/>
                </a:lnTo>
                <a:lnTo>
                  <a:pt x="1145" y="625"/>
                </a:lnTo>
                <a:lnTo>
                  <a:pt x="1142" y="625"/>
                </a:lnTo>
                <a:lnTo>
                  <a:pt x="1138" y="623"/>
                </a:lnTo>
                <a:lnTo>
                  <a:pt x="1135" y="621"/>
                </a:lnTo>
                <a:lnTo>
                  <a:pt x="1131" y="620"/>
                </a:lnTo>
                <a:lnTo>
                  <a:pt x="1123" y="622"/>
                </a:lnTo>
                <a:lnTo>
                  <a:pt x="1115" y="626"/>
                </a:lnTo>
                <a:lnTo>
                  <a:pt x="1106" y="630"/>
                </a:lnTo>
                <a:lnTo>
                  <a:pt x="1096" y="634"/>
                </a:lnTo>
                <a:lnTo>
                  <a:pt x="1085" y="637"/>
                </a:lnTo>
                <a:lnTo>
                  <a:pt x="1072" y="638"/>
                </a:lnTo>
                <a:lnTo>
                  <a:pt x="1067" y="638"/>
                </a:lnTo>
                <a:lnTo>
                  <a:pt x="1061" y="639"/>
                </a:lnTo>
                <a:lnTo>
                  <a:pt x="1057" y="640"/>
                </a:lnTo>
                <a:lnTo>
                  <a:pt x="1054" y="641"/>
                </a:lnTo>
                <a:lnTo>
                  <a:pt x="1053" y="642"/>
                </a:lnTo>
                <a:lnTo>
                  <a:pt x="1052" y="645"/>
                </a:lnTo>
                <a:lnTo>
                  <a:pt x="1062" y="645"/>
                </a:lnTo>
                <a:lnTo>
                  <a:pt x="1072" y="642"/>
                </a:lnTo>
                <a:lnTo>
                  <a:pt x="1084" y="640"/>
                </a:lnTo>
                <a:lnTo>
                  <a:pt x="1094" y="639"/>
                </a:lnTo>
                <a:lnTo>
                  <a:pt x="1108" y="637"/>
                </a:lnTo>
                <a:lnTo>
                  <a:pt x="1119" y="634"/>
                </a:lnTo>
                <a:lnTo>
                  <a:pt x="1121" y="633"/>
                </a:lnTo>
                <a:lnTo>
                  <a:pt x="1123" y="633"/>
                </a:lnTo>
                <a:lnTo>
                  <a:pt x="1125" y="636"/>
                </a:lnTo>
                <a:lnTo>
                  <a:pt x="1126" y="638"/>
                </a:lnTo>
                <a:lnTo>
                  <a:pt x="1128" y="639"/>
                </a:lnTo>
                <a:lnTo>
                  <a:pt x="1129" y="638"/>
                </a:lnTo>
                <a:lnTo>
                  <a:pt x="1130" y="636"/>
                </a:lnTo>
                <a:lnTo>
                  <a:pt x="1133" y="634"/>
                </a:lnTo>
                <a:lnTo>
                  <a:pt x="1137" y="633"/>
                </a:lnTo>
                <a:lnTo>
                  <a:pt x="1142" y="633"/>
                </a:lnTo>
                <a:lnTo>
                  <a:pt x="1145" y="631"/>
                </a:lnTo>
                <a:lnTo>
                  <a:pt x="1148" y="629"/>
                </a:lnTo>
                <a:lnTo>
                  <a:pt x="1153" y="626"/>
                </a:lnTo>
                <a:lnTo>
                  <a:pt x="1158" y="625"/>
                </a:lnTo>
                <a:lnTo>
                  <a:pt x="1167" y="624"/>
                </a:lnTo>
                <a:lnTo>
                  <a:pt x="1176" y="622"/>
                </a:lnTo>
                <a:lnTo>
                  <a:pt x="1174" y="626"/>
                </a:lnTo>
                <a:lnTo>
                  <a:pt x="1172" y="632"/>
                </a:lnTo>
                <a:lnTo>
                  <a:pt x="1176" y="631"/>
                </a:lnTo>
                <a:lnTo>
                  <a:pt x="1179" y="630"/>
                </a:lnTo>
                <a:lnTo>
                  <a:pt x="1181" y="629"/>
                </a:lnTo>
                <a:lnTo>
                  <a:pt x="1184" y="626"/>
                </a:lnTo>
                <a:lnTo>
                  <a:pt x="1186" y="625"/>
                </a:lnTo>
                <a:lnTo>
                  <a:pt x="1189" y="623"/>
                </a:lnTo>
                <a:lnTo>
                  <a:pt x="1193" y="620"/>
                </a:lnTo>
                <a:lnTo>
                  <a:pt x="1196" y="616"/>
                </a:lnTo>
                <a:lnTo>
                  <a:pt x="1199" y="615"/>
                </a:lnTo>
                <a:lnTo>
                  <a:pt x="1201" y="614"/>
                </a:lnTo>
                <a:lnTo>
                  <a:pt x="1202" y="613"/>
                </a:lnTo>
                <a:lnTo>
                  <a:pt x="1203" y="613"/>
                </a:lnTo>
                <a:lnTo>
                  <a:pt x="1204" y="614"/>
                </a:lnTo>
                <a:lnTo>
                  <a:pt x="1204" y="615"/>
                </a:lnTo>
                <a:lnTo>
                  <a:pt x="1203" y="617"/>
                </a:lnTo>
                <a:lnTo>
                  <a:pt x="1202" y="620"/>
                </a:lnTo>
                <a:lnTo>
                  <a:pt x="1205" y="620"/>
                </a:lnTo>
                <a:lnTo>
                  <a:pt x="1208" y="618"/>
                </a:lnTo>
                <a:lnTo>
                  <a:pt x="1208" y="615"/>
                </a:lnTo>
                <a:lnTo>
                  <a:pt x="1208" y="613"/>
                </a:lnTo>
                <a:lnTo>
                  <a:pt x="1209" y="609"/>
                </a:lnTo>
                <a:lnTo>
                  <a:pt x="1212" y="608"/>
                </a:lnTo>
                <a:lnTo>
                  <a:pt x="1220" y="604"/>
                </a:lnTo>
                <a:lnTo>
                  <a:pt x="1229" y="600"/>
                </a:lnTo>
                <a:lnTo>
                  <a:pt x="1238" y="596"/>
                </a:lnTo>
                <a:lnTo>
                  <a:pt x="1246" y="591"/>
                </a:lnTo>
                <a:lnTo>
                  <a:pt x="1253" y="591"/>
                </a:lnTo>
                <a:lnTo>
                  <a:pt x="1259" y="593"/>
                </a:lnTo>
                <a:lnTo>
                  <a:pt x="1257" y="595"/>
                </a:lnTo>
                <a:lnTo>
                  <a:pt x="1255" y="597"/>
                </a:lnTo>
                <a:lnTo>
                  <a:pt x="1260" y="597"/>
                </a:lnTo>
                <a:lnTo>
                  <a:pt x="1265" y="597"/>
                </a:lnTo>
                <a:lnTo>
                  <a:pt x="1263" y="592"/>
                </a:lnTo>
                <a:lnTo>
                  <a:pt x="1262" y="588"/>
                </a:lnTo>
                <a:lnTo>
                  <a:pt x="1265" y="584"/>
                </a:lnTo>
                <a:lnTo>
                  <a:pt x="1267" y="583"/>
                </a:lnTo>
                <a:lnTo>
                  <a:pt x="1270" y="582"/>
                </a:lnTo>
                <a:lnTo>
                  <a:pt x="1274" y="581"/>
                </a:lnTo>
                <a:lnTo>
                  <a:pt x="1281" y="579"/>
                </a:lnTo>
                <a:lnTo>
                  <a:pt x="1287" y="576"/>
                </a:lnTo>
                <a:lnTo>
                  <a:pt x="1291" y="574"/>
                </a:lnTo>
                <a:lnTo>
                  <a:pt x="1293" y="574"/>
                </a:lnTo>
                <a:lnTo>
                  <a:pt x="1295" y="575"/>
                </a:lnTo>
                <a:lnTo>
                  <a:pt x="1299" y="576"/>
                </a:lnTo>
                <a:lnTo>
                  <a:pt x="1304" y="573"/>
                </a:lnTo>
                <a:lnTo>
                  <a:pt x="1311" y="570"/>
                </a:lnTo>
                <a:lnTo>
                  <a:pt x="1314" y="571"/>
                </a:lnTo>
                <a:lnTo>
                  <a:pt x="1316" y="572"/>
                </a:lnTo>
                <a:lnTo>
                  <a:pt x="1316" y="573"/>
                </a:lnTo>
                <a:lnTo>
                  <a:pt x="1315" y="574"/>
                </a:lnTo>
                <a:lnTo>
                  <a:pt x="1314" y="575"/>
                </a:lnTo>
                <a:lnTo>
                  <a:pt x="1312" y="578"/>
                </a:lnTo>
                <a:lnTo>
                  <a:pt x="1312" y="580"/>
                </a:lnTo>
                <a:lnTo>
                  <a:pt x="1312" y="582"/>
                </a:lnTo>
                <a:lnTo>
                  <a:pt x="1317" y="579"/>
                </a:lnTo>
                <a:lnTo>
                  <a:pt x="1321" y="576"/>
                </a:lnTo>
                <a:lnTo>
                  <a:pt x="1326" y="574"/>
                </a:lnTo>
                <a:lnTo>
                  <a:pt x="1332" y="573"/>
                </a:lnTo>
                <a:lnTo>
                  <a:pt x="1341" y="570"/>
                </a:lnTo>
                <a:lnTo>
                  <a:pt x="1351" y="565"/>
                </a:lnTo>
                <a:lnTo>
                  <a:pt x="1356" y="564"/>
                </a:lnTo>
                <a:lnTo>
                  <a:pt x="1361" y="563"/>
                </a:lnTo>
                <a:lnTo>
                  <a:pt x="1366" y="562"/>
                </a:lnTo>
                <a:lnTo>
                  <a:pt x="1370" y="559"/>
                </a:lnTo>
                <a:lnTo>
                  <a:pt x="1382" y="555"/>
                </a:lnTo>
                <a:lnTo>
                  <a:pt x="1393" y="551"/>
                </a:lnTo>
                <a:lnTo>
                  <a:pt x="1405" y="549"/>
                </a:lnTo>
                <a:lnTo>
                  <a:pt x="1417" y="549"/>
                </a:lnTo>
                <a:lnTo>
                  <a:pt x="1430" y="549"/>
                </a:lnTo>
                <a:lnTo>
                  <a:pt x="1443" y="549"/>
                </a:lnTo>
                <a:lnTo>
                  <a:pt x="1453" y="551"/>
                </a:lnTo>
                <a:lnTo>
                  <a:pt x="1465" y="554"/>
                </a:lnTo>
                <a:lnTo>
                  <a:pt x="1477" y="555"/>
                </a:lnTo>
                <a:lnTo>
                  <a:pt x="1491" y="558"/>
                </a:lnTo>
                <a:lnTo>
                  <a:pt x="1490" y="556"/>
                </a:lnTo>
                <a:lnTo>
                  <a:pt x="1489" y="553"/>
                </a:lnTo>
                <a:lnTo>
                  <a:pt x="1490" y="551"/>
                </a:lnTo>
                <a:lnTo>
                  <a:pt x="1490" y="549"/>
                </a:lnTo>
                <a:lnTo>
                  <a:pt x="1487" y="546"/>
                </a:lnTo>
                <a:lnTo>
                  <a:pt x="1482" y="542"/>
                </a:lnTo>
                <a:lnTo>
                  <a:pt x="1472" y="532"/>
                </a:lnTo>
                <a:lnTo>
                  <a:pt x="1464" y="521"/>
                </a:lnTo>
                <a:lnTo>
                  <a:pt x="1467" y="522"/>
                </a:lnTo>
                <a:lnTo>
                  <a:pt x="1472" y="524"/>
                </a:lnTo>
                <a:lnTo>
                  <a:pt x="1474" y="525"/>
                </a:lnTo>
                <a:lnTo>
                  <a:pt x="1476" y="525"/>
                </a:lnTo>
                <a:lnTo>
                  <a:pt x="1477" y="525"/>
                </a:lnTo>
                <a:lnTo>
                  <a:pt x="1479" y="524"/>
                </a:lnTo>
                <a:lnTo>
                  <a:pt x="1477" y="518"/>
                </a:lnTo>
                <a:lnTo>
                  <a:pt x="1473" y="513"/>
                </a:lnTo>
                <a:lnTo>
                  <a:pt x="1459" y="499"/>
                </a:lnTo>
                <a:lnTo>
                  <a:pt x="1443" y="485"/>
                </a:lnTo>
                <a:lnTo>
                  <a:pt x="1449" y="483"/>
                </a:lnTo>
                <a:lnTo>
                  <a:pt x="1455" y="481"/>
                </a:lnTo>
                <a:lnTo>
                  <a:pt x="1459" y="477"/>
                </a:lnTo>
                <a:lnTo>
                  <a:pt x="1465" y="476"/>
                </a:lnTo>
                <a:lnTo>
                  <a:pt x="1466" y="476"/>
                </a:lnTo>
                <a:lnTo>
                  <a:pt x="1467" y="475"/>
                </a:lnTo>
                <a:lnTo>
                  <a:pt x="1468" y="477"/>
                </a:lnTo>
                <a:lnTo>
                  <a:pt x="1469" y="479"/>
                </a:lnTo>
                <a:lnTo>
                  <a:pt x="1473" y="479"/>
                </a:lnTo>
                <a:lnTo>
                  <a:pt x="1475" y="477"/>
                </a:lnTo>
                <a:lnTo>
                  <a:pt x="1485" y="474"/>
                </a:lnTo>
                <a:lnTo>
                  <a:pt x="1494" y="471"/>
                </a:lnTo>
                <a:lnTo>
                  <a:pt x="1504" y="468"/>
                </a:lnTo>
                <a:lnTo>
                  <a:pt x="1512" y="466"/>
                </a:lnTo>
                <a:lnTo>
                  <a:pt x="1514" y="465"/>
                </a:lnTo>
                <a:lnTo>
                  <a:pt x="1515" y="464"/>
                </a:lnTo>
                <a:lnTo>
                  <a:pt x="1516" y="463"/>
                </a:lnTo>
                <a:lnTo>
                  <a:pt x="1517" y="464"/>
                </a:lnTo>
                <a:lnTo>
                  <a:pt x="1518" y="465"/>
                </a:lnTo>
                <a:lnTo>
                  <a:pt x="1521" y="465"/>
                </a:lnTo>
                <a:lnTo>
                  <a:pt x="1522" y="463"/>
                </a:lnTo>
                <a:lnTo>
                  <a:pt x="1523" y="462"/>
                </a:lnTo>
                <a:lnTo>
                  <a:pt x="1524" y="460"/>
                </a:lnTo>
                <a:lnTo>
                  <a:pt x="1526" y="459"/>
                </a:lnTo>
                <a:lnTo>
                  <a:pt x="1525" y="457"/>
                </a:lnTo>
                <a:lnTo>
                  <a:pt x="1525" y="455"/>
                </a:lnTo>
                <a:lnTo>
                  <a:pt x="1529" y="454"/>
                </a:lnTo>
                <a:lnTo>
                  <a:pt x="1531" y="451"/>
                </a:lnTo>
                <a:lnTo>
                  <a:pt x="1527" y="450"/>
                </a:lnTo>
                <a:lnTo>
                  <a:pt x="1522" y="449"/>
                </a:lnTo>
                <a:lnTo>
                  <a:pt x="1526" y="446"/>
                </a:lnTo>
                <a:lnTo>
                  <a:pt x="1531" y="441"/>
                </a:lnTo>
                <a:lnTo>
                  <a:pt x="1530" y="439"/>
                </a:lnTo>
                <a:lnTo>
                  <a:pt x="1529" y="437"/>
                </a:lnTo>
                <a:lnTo>
                  <a:pt x="1525" y="435"/>
                </a:lnTo>
                <a:lnTo>
                  <a:pt x="1523" y="437"/>
                </a:lnTo>
                <a:lnTo>
                  <a:pt x="1522" y="438"/>
                </a:lnTo>
                <a:lnTo>
                  <a:pt x="1521" y="440"/>
                </a:lnTo>
                <a:lnTo>
                  <a:pt x="1521" y="441"/>
                </a:lnTo>
                <a:lnTo>
                  <a:pt x="1520" y="441"/>
                </a:lnTo>
                <a:lnTo>
                  <a:pt x="1518" y="441"/>
                </a:lnTo>
                <a:lnTo>
                  <a:pt x="1517" y="440"/>
                </a:lnTo>
                <a:lnTo>
                  <a:pt x="1517" y="438"/>
                </a:lnTo>
                <a:lnTo>
                  <a:pt x="1518" y="437"/>
                </a:lnTo>
                <a:lnTo>
                  <a:pt x="1518" y="434"/>
                </a:lnTo>
                <a:lnTo>
                  <a:pt x="1517" y="433"/>
                </a:lnTo>
                <a:lnTo>
                  <a:pt x="1521" y="430"/>
                </a:lnTo>
                <a:lnTo>
                  <a:pt x="1525" y="427"/>
                </a:lnTo>
                <a:lnTo>
                  <a:pt x="1529" y="426"/>
                </a:lnTo>
                <a:lnTo>
                  <a:pt x="1532" y="425"/>
                </a:lnTo>
                <a:lnTo>
                  <a:pt x="1534" y="425"/>
                </a:lnTo>
                <a:lnTo>
                  <a:pt x="1538" y="424"/>
                </a:lnTo>
                <a:lnTo>
                  <a:pt x="1538" y="422"/>
                </a:lnTo>
                <a:lnTo>
                  <a:pt x="1538" y="421"/>
                </a:lnTo>
                <a:lnTo>
                  <a:pt x="1535" y="420"/>
                </a:lnTo>
                <a:lnTo>
                  <a:pt x="1534" y="417"/>
                </a:lnTo>
                <a:lnTo>
                  <a:pt x="1530" y="415"/>
                </a:lnTo>
                <a:lnTo>
                  <a:pt x="1527" y="412"/>
                </a:lnTo>
                <a:lnTo>
                  <a:pt x="1527" y="409"/>
                </a:lnTo>
                <a:lnTo>
                  <a:pt x="1529" y="407"/>
                </a:lnTo>
                <a:lnTo>
                  <a:pt x="1525" y="406"/>
                </a:lnTo>
                <a:lnTo>
                  <a:pt x="1523" y="405"/>
                </a:lnTo>
                <a:lnTo>
                  <a:pt x="1515" y="401"/>
                </a:lnTo>
                <a:lnTo>
                  <a:pt x="1508" y="398"/>
                </a:lnTo>
                <a:lnTo>
                  <a:pt x="1505" y="394"/>
                </a:lnTo>
                <a:lnTo>
                  <a:pt x="1505" y="392"/>
                </a:lnTo>
                <a:lnTo>
                  <a:pt x="1506" y="389"/>
                </a:lnTo>
                <a:lnTo>
                  <a:pt x="1509" y="387"/>
                </a:lnTo>
                <a:lnTo>
                  <a:pt x="1514" y="380"/>
                </a:lnTo>
                <a:lnTo>
                  <a:pt x="1518" y="373"/>
                </a:lnTo>
                <a:lnTo>
                  <a:pt x="1523" y="367"/>
                </a:lnTo>
                <a:lnTo>
                  <a:pt x="1527" y="362"/>
                </a:lnTo>
                <a:lnTo>
                  <a:pt x="1529" y="359"/>
                </a:lnTo>
                <a:lnTo>
                  <a:pt x="1530" y="356"/>
                </a:lnTo>
                <a:lnTo>
                  <a:pt x="1529" y="355"/>
                </a:lnTo>
                <a:lnTo>
                  <a:pt x="1527" y="352"/>
                </a:lnTo>
                <a:lnTo>
                  <a:pt x="1525" y="351"/>
                </a:lnTo>
                <a:lnTo>
                  <a:pt x="1525" y="350"/>
                </a:lnTo>
                <a:lnTo>
                  <a:pt x="1526" y="349"/>
                </a:lnTo>
                <a:lnTo>
                  <a:pt x="1527" y="348"/>
                </a:lnTo>
                <a:lnTo>
                  <a:pt x="1531" y="344"/>
                </a:lnTo>
                <a:lnTo>
                  <a:pt x="1534" y="341"/>
                </a:lnTo>
                <a:lnTo>
                  <a:pt x="1538" y="340"/>
                </a:lnTo>
                <a:lnTo>
                  <a:pt x="1542" y="338"/>
                </a:lnTo>
                <a:lnTo>
                  <a:pt x="1542" y="333"/>
                </a:lnTo>
                <a:lnTo>
                  <a:pt x="1541" y="329"/>
                </a:lnTo>
                <a:lnTo>
                  <a:pt x="1541" y="326"/>
                </a:lnTo>
                <a:lnTo>
                  <a:pt x="1543" y="323"/>
                </a:lnTo>
                <a:lnTo>
                  <a:pt x="1546" y="322"/>
                </a:lnTo>
                <a:lnTo>
                  <a:pt x="1549" y="319"/>
                </a:lnTo>
                <a:lnTo>
                  <a:pt x="1553" y="318"/>
                </a:lnTo>
                <a:lnTo>
                  <a:pt x="1556" y="318"/>
                </a:lnTo>
                <a:lnTo>
                  <a:pt x="1559" y="318"/>
                </a:lnTo>
                <a:lnTo>
                  <a:pt x="1563" y="319"/>
                </a:lnTo>
                <a:lnTo>
                  <a:pt x="1562" y="319"/>
                </a:lnTo>
                <a:lnTo>
                  <a:pt x="1562" y="321"/>
                </a:lnTo>
                <a:lnTo>
                  <a:pt x="1563" y="321"/>
                </a:lnTo>
                <a:lnTo>
                  <a:pt x="1564" y="319"/>
                </a:lnTo>
                <a:lnTo>
                  <a:pt x="1566" y="319"/>
                </a:lnTo>
                <a:lnTo>
                  <a:pt x="1566" y="318"/>
                </a:lnTo>
                <a:lnTo>
                  <a:pt x="1566" y="317"/>
                </a:lnTo>
                <a:lnTo>
                  <a:pt x="1565" y="316"/>
                </a:lnTo>
                <a:lnTo>
                  <a:pt x="1557" y="315"/>
                </a:lnTo>
                <a:lnTo>
                  <a:pt x="1550" y="313"/>
                </a:lnTo>
                <a:lnTo>
                  <a:pt x="1550" y="310"/>
                </a:lnTo>
                <a:lnTo>
                  <a:pt x="1550" y="308"/>
                </a:lnTo>
                <a:lnTo>
                  <a:pt x="1549" y="307"/>
                </a:lnTo>
                <a:lnTo>
                  <a:pt x="1548" y="306"/>
                </a:lnTo>
                <a:lnTo>
                  <a:pt x="1547" y="304"/>
                </a:lnTo>
                <a:lnTo>
                  <a:pt x="1546" y="301"/>
                </a:lnTo>
                <a:lnTo>
                  <a:pt x="1546" y="299"/>
                </a:lnTo>
                <a:lnTo>
                  <a:pt x="1546" y="297"/>
                </a:lnTo>
                <a:lnTo>
                  <a:pt x="1547" y="294"/>
                </a:lnTo>
                <a:lnTo>
                  <a:pt x="1549" y="293"/>
                </a:lnTo>
                <a:lnTo>
                  <a:pt x="1551" y="292"/>
                </a:lnTo>
                <a:lnTo>
                  <a:pt x="1551" y="292"/>
                </a:lnTo>
                <a:lnTo>
                  <a:pt x="1553" y="293"/>
                </a:lnTo>
                <a:lnTo>
                  <a:pt x="1554" y="294"/>
                </a:lnTo>
                <a:lnTo>
                  <a:pt x="1557" y="296"/>
                </a:lnTo>
                <a:lnTo>
                  <a:pt x="1560" y="296"/>
                </a:lnTo>
                <a:lnTo>
                  <a:pt x="1563" y="297"/>
                </a:lnTo>
                <a:lnTo>
                  <a:pt x="1563" y="298"/>
                </a:lnTo>
                <a:lnTo>
                  <a:pt x="1563" y="299"/>
                </a:lnTo>
                <a:lnTo>
                  <a:pt x="1562" y="300"/>
                </a:lnTo>
                <a:lnTo>
                  <a:pt x="1560" y="301"/>
                </a:lnTo>
                <a:lnTo>
                  <a:pt x="1558" y="300"/>
                </a:lnTo>
                <a:lnTo>
                  <a:pt x="1556" y="302"/>
                </a:lnTo>
                <a:lnTo>
                  <a:pt x="1554" y="304"/>
                </a:lnTo>
                <a:lnTo>
                  <a:pt x="1554" y="305"/>
                </a:lnTo>
                <a:lnTo>
                  <a:pt x="1553" y="305"/>
                </a:lnTo>
                <a:lnTo>
                  <a:pt x="1553" y="306"/>
                </a:lnTo>
                <a:lnTo>
                  <a:pt x="1554" y="306"/>
                </a:lnTo>
                <a:lnTo>
                  <a:pt x="1556" y="305"/>
                </a:lnTo>
                <a:lnTo>
                  <a:pt x="1557" y="305"/>
                </a:lnTo>
                <a:lnTo>
                  <a:pt x="1559" y="304"/>
                </a:lnTo>
                <a:lnTo>
                  <a:pt x="1562" y="304"/>
                </a:lnTo>
                <a:lnTo>
                  <a:pt x="1566" y="301"/>
                </a:lnTo>
                <a:lnTo>
                  <a:pt x="1570" y="298"/>
                </a:lnTo>
                <a:lnTo>
                  <a:pt x="1571" y="296"/>
                </a:lnTo>
                <a:lnTo>
                  <a:pt x="1571" y="293"/>
                </a:lnTo>
                <a:lnTo>
                  <a:pt x="1571" y="292"/>
                </a:lnTo>
                <a:lnTo>
                  <a:pt x="1570" y="291"/>
                </a:lnTo>
                <a:lnTo>
                  <a:pt x="1566" y="289"/>
                </a:lnTo>
                <a:lnTo>
                  <a:pt x="1562" y="289"/>
                </a:lnTo>
                <a:lnTo>
                  <a:pt x="1564" y="284"/>
                </a:lnTo>
                <a:lnTo>
                  <a:pt x="1567" y="282"/>
                </a:lnTo>
                <a:lnTo>
                  <a:pt x="1568" y="279"/>
                </a:lnTo>
                <a:lnTo>
                  <a:pt x="1567" y="277"/>
                </a:lnTo>
                <a:lnTo>
                  <a:pt x="1565" y="279"/>
                </a:lnTo>
                <a:lnTo>
                  <a:pt x="1562" y="280"/>
                </a:lnTo>
                <a:lnTo>
                  <a:pt x="1563" y="277"/>
                </a:lnTo>
                <a:lnTo>
                  <a:pt x="1563" y="276"/>
                </a:lnTo>
                <a:lnTo>
                  <a:pt x="1562" y="275"/>
                </a:lnTo>
                <a:lnTo>
                  <a:pt x="1560" y="274"/>
                </a:lnTo>
                <a:lnTo>
                  <a:pt x="1558" y="274"/>
                </a:lnTo>
                <a:lnTo>
                  <a:pt x="1557" y="276"/>
                </a:lnTo>
                <a:lnTo>
                  <a:pt x="1557" y="279"/>
                </a:lnTo>
                <a:lnTo>
                  <a:pt x="1556" y="280"/>
                </a:lnTo>
                <a:lnTo>
                  <a:pt x="1554" y="281"/>
                </a:lnTo>
                <a:lnTo>
                  <a:pt x="1553" y="281"/>
                </a:lnTo>
                <a:lnTo>
                  <a:pt x="1551" y="280"/>
                </a:lnTo>
                <a:lnTo>
                  <a:pt x="1553" y="277"/>
                </a:lnTo>
                <a:lnTo>
                  <a:pt x="1553" y="276"/>
                </a:lnTo>
                <a:lnTo>
                  <a:pt x="1554" y="275"/>
                </a:lnTo>
                <a:lnTo>
                  <a:pt x="1550" y="274"/>
                </a:lnTo>
                <a:lnTo>
                  <a:pt x="1547" y="274"/>
                </a:lnTo>
                <a:lnTo>
                  <a:pt x="1557" y="268"/>
                </a:lnTo>
                <a:lnTo>
                  <a:pt x="1567" y="263"/>
                </a:lnTo>
                <a:lnTo>
                  <a:pt x="1560" y="263"/>
                </a:lnTo>
                <a:lnTo>
                  <a:pt x="1555" y="265"/>
                </a:lnTo>
                <a:lnTo>
                  <a:pt x="1553" y="265"/>
                </a:lnTo>
                <a:lnTo>
                  <a:pt x="1549" y="266"/>
                </a:lnTo>
                <a:lnTo>
                  <a:pt x="1547" y="265"/>
                </a:lnTo>
                <a:lnTo>
                  <a:pt x="1543" y="263"/>
                </a:lnTo>
                <a:lnTo>
                  <a:pt x="1550" y="260"/>
                </a:lnTo>
                <a:lnTo>
                  <a:pt x="1557" y="258"/>
                </a:lnTo>
                <a:lnTo>
                  <a:pt x="1562" y="257"/>
                </a:lnTo>
                <a:lnTo>
                  <a:pt x="1565" y="256"/>
                </a:lnTo>
                <a:lnTo>
                  <a:pt x="1567" y="256"/>
                </a:lnTo>
                <a:lnTo>
                  <a:pt x="1568" y="255"/>
                </a:lnTo>
                <a:lnTo>
                  <a:pt x="1570" y="252"/>
                </a:lnTo>
                <a:lnTo>
                  <a:pt x="1570" y="250"/>
                </a:lnTo>
                <a:lnTo>
                  <a:pt x="1567" y="248"/>
                </a:lnTo>
                <a:lnTo>
                  <a:pt x="1565" y="248"/>
                </a:lnTo>
                <a:lnTo>
                  <a:pt x="1563" y="248"/>
                </a:lnTo>
                <a:lnTo>
                  <a:pt x="1560" y="248"/>
                </a:lnTo>
                <a:lnTo>
                  <a:pt x="1555" y="250"/>
                </a:lnTo>
                <a:lnTo>
                  <a:pt x="1549" y="250"/>
                </a:lnTo>
                <a:lnTo>
                  <a:pt x="1543" y="250"/>
                </a:lnTo>
                <a:lnTo>
                  <a:pt x="1538" y="251"/>
                </a:lnTo>
                <a:lnTo>
                  <a:pt x="1531" y="252"/>
                </a:lnTo>
                <a:lnTo>
                  <a:pt x="1523" y="254"/>
                </a:lnTo>
                <a:lnTo>
                  <a:pt x="1518" y="254"/>
                </a:lnTo>
                <a:lnTo>
                  <a:pt x="1515" y="252"/>
                </a:lnTo>
                <a:lnTo>
                  <a:pt x="1512" y="252"/>
                </a:lnTo>
                <a:lnTo>
                  <a:pt x="1509" y="250"/>
                </a:lnTo>
                <a:lnTo>
                  <a:pt x="1525" y="246"/>
                </a:lnTo>
                <a:lnTo>
                  <a:pt x="1542" y="241"/>
                </a:lnTo>
                <a:lnTo>
                  <a:pt x="1548" y="240"/>
                </a:lnTo>
                <a:lnTo>
                  <a:pt x="1556" y="238"/>
                </a:lnTo>
                <a:lnTo>
                  <a:pt x="1559" y="235"/>
                </a:lnTo>
                <a:lnTo>
                  <a:pt x="1560" y="234"/>
                </a:lnTo>
                <a:lnTo>
                  <a:pt x="1560" y="231"/>
                </a:lnTo>
                <a:lnTo>
                  <a:pt x="1558" y="228"/>
                </a:lnTo>
                <a:lnTo>
                  <a:pt x="1562" y="227"/>
                </a:lnTo>
                <a:lnTo>
                  <a:pt x="1564" y="226"/>
                </a:lnTo>
                <a:lnTo>
                  <a:pt x="1567" y="225"/>
                </a:lnTo>
                <a:lnTo>
                  <a:pt x="1571" y="225"/>
                </a:lnTo>
                <a:lnTo>
                  <a:pt x="1572" y="225"/>
                </a:lnTo>
                <a:lnTo>
                  <a:pt x="1573" y="225"/>
                </a:lnTo>
                <a:lnTo>
                  <a:pt x="1574" y="224"/>
                </a:lnTo>
                <a:lnTo>
                  <a:pt x="1573" y="223"/>
                </a:lnTo>
                <a:lnTo>
                  <a:pt x="1571" y="222"/>
                </a:lnTo>
                <a:lnTo>
                  <a:pt x="1567" y="222"/>
                </a:lnTo>
                <a:lnTo>
                  <a:pt x="1568" y="222"/>
                </a:lnTo>
                <a:lnTo>
                  <a:pt x="1567" y="222"/>
                </a:lnTo>
                <a:close/>
                <a:moveTo>
                  <a:pt x="666" y="268"/>
                </a:moveTo>
                <a:lnTo>
                  <a:pt x="664" y="269"/>
                </a:lnTo>
                <a:lnTo>
                  <a:pt x="660" y="268"/>
                </a:lnTo>
                <a:lnTo>
                  <a:pt x="658" y="268"/>
                </a:lnTo>
                <a:lnTo>
                  <a:pt x="656" y="266"/>
                </a:lnTo>
                <a:lnTo>
                  <a:pt x="656" y="268"/>
                </a:lnTo>
                <a:lnTo>
                  <a:pt x="657" y="272"/>
                </a:lnTo>
                <a:lnTo>
                  <a:pt x="659" y="274"/>
                </a:lnTo>
                <a:lnTo>
                  <a:pt x="661" y="274"/>
                </a:lnTo>
                <a:lnTo>
                  <a:pt x="664" y="272"/>
                </a:lnTo>
                <a:lnTo>
                  <a:pt x="666" y="268"/>
                </a:lnTo>
                <a:lnTo>
                  <a:pt x="662" y="269"/>
                </a:lnTo>
                <a:lnTo>
                  <a:pt x="666" y="268"/>
                </a:lnTo>
                <a:close/>
                <a:moveTo>
                  <a:pt x="674" y="566"/>
                </a:moveTo>
                <a:lnTo>
                  <a:pt x="674" y="567"/>
                </a:lnTo>
                <a:lnTo>
                  <a:pt x="677" y="567"/>
                </a:lnTo>
                <a:lnTo>
                  <a:pt x="675" y="566"/>
                </a:lnTo>
                <a:lnTo>
                  <a:pt x="674" y="566"/>
                </a:lnTo>
                <a:lnTo>
                  <a:pt x="674" y="566"/>
                </a:lnTo>
                <a:lnTo>
                  <a:pt x="674" y="566"/>
                </a:lnTo>
                <a:close/>
                <a:moveTo>
                  <a:pt x="657" y="559"/>
                </a:moveTo>
                <a:lnTo>
                  <a:pt x="661" y="562"/>
                </a:lnTo>
                <a:lnTo>
                  <a:pt x="666" y="562"/>
                </a:lnTo>
                <a:lnTo>
                  <a:pt x="664" y="559"/>
                </a:lnTo>
                <a:lnTo>
                  <a:pt x="662" y="558"/>
                </a:lnTo>
                <a:lnTo>
                  <a:pt x="660" y="558"/>
                </a:lnTo>
                <a:lnTo>
                  <a:pt x="657" y="559"/>
                </a:lnTo>
                <a:close/>
                <a:moveTo>
                  <a:pt x="334" y="329"/>
                </a:moveTo>
                <a:lnTo>
                  <a:pt x="334" y="331"/>
                </a:lnTo>
                <a:lnTo>
                  <a:pt x="335" y="332"/>
                </a:lnTo>
                <a:lnTo>
                  <a:pt x="338" y="332"/>
                </a:lnTo>
                <a:lnTo>
                  <a:pt x="342" y="331"/>
                </a:lnTo>
                <a:lnTo>
                  <a:pt x="338" y="330"/>
                </a:lnTo>
                <a:lnTo>
                  <a:pt x="334" y="329"/>
                </a:lnTo>
                <a:lnTo>
                  <a:pt x="335" y="329"/>
                </a:lnTo>
                <a:lnTo>
                  <a:pt x="334" y="329"/>
                </a:lnTo>
                <a:close/>
                <a:moveTo>
                  <a:pt x="311" y="319"/>
                </a:moveTo>
                <a:lnTo>
                  <a:pt x="311" y="319"/>
                </a:lnTo>
                <a:lnTo>
                  <a:pt x="310" y="319"/>
                </a:lnTo>
                <a:lnTo>
                  <a:pt x="312" y="322"/>
                </a:lnTo>
                <a:lnTo>
                  <a:pt x="315" y="324"/>
                </a:lnTo>
                <a:lnTo>
                  <a:pt x="319" y="325"/>
                </a:lnTo>
                <a:lnTo>
                  <a:pt x="321" y="324"/>
                </a:lnTo>
                <a:lnTo>
                  <a:pt x="320" y="322"/>
                </a:lnTo>
                <a:lnTo>
                  <a:pt x="318" y="321"/>
                </a:lnTo>
                <a:lnTo>
                  <a:pt x="313" y="319"/>
                </a:lnTo>
                <a:lnTo>
                  <a:pt x="311" y="319"/>
                </a:lnTo>
                <a:lnTo>
                  <a:pt x="312" y="319"/>
                </a:lnTo>
                <a:lnTo>
                  <a:pt x="311" y="319"/>
                </a:lnTo>
                <a:close/>
                <a:moveTo>
                  <a:pt x="328" y="308"/>
                </a:moveTo>
                <a:lnTo>
                  <a:pt x="327" y="308"/>
                </a:lnTo>
                <a:lnTo>
                  <a:pt x="327" y="309"/>
                </a:lnTo>
                <a:lnTo>
                  <a:pt x="328" y="309"/>
                </a:lnTo>
                <a:lnTo>
                  <a:pt x="329" y="309"/>
                </a:lnTo>
                <a:lnTo>
                  <a:pt x="329" y="309"/>
                </a:lnTo>
                <a:lnTo>
                  <a:pt x="328" y="308"/>
                </a:lnTo>
                <a:lnTo>
                  <a:pt x="328" y="308"/>
                </a:lnTo>
                <a:lnTo>
                  <a:pt x="328" y="308"/>
                </a:lnTo>
                <a:close/>
                <a:moveTo>
                  <a:pt x="295" y="249"/>
                </a:moveTo>
                <a:lnTo>
                  <a:pt x="295" y="248"/>
                </a:lnTo>
                <a:lnTo>
                  <a:pt x="296" y="248"/>
                </a:lnTo>
                <a:lnTo>
                  <a:pt x="295" y="248"/>
                </a:lnTo>
                <a:lnTo>
                  <a:pt x="294" y="248"/>
                </a:lnTo>
                <a:lnTo>
                  <a:pt x="295" y="248"/>
                </a:lnTo>
                <a:lnTo>
                  <a:pt x="295" y="249"/>
                </a:lnTo>
                <a:lnTo>
                  <a:pt x="295" y="249"/>
                </a:lnTo>
                <a:lnTo>
                  <a:pt x="295" y="249"/>
                </a:lnTo>
                <a:close/>
                <a:moveTo>
                  <a:pt x="418" y="456"/>
                </a:moveTo>
                <a:lnTo>
                  <a:pt x="417" y="454"/>
                </a:lnTo>
                <a:lnTo>
                  <a:pt x="414" y="452"/>
                </a:lnTo>
                <a:lnTo>
                  <a:pt x="411" y="451"/>
                </a:lnTo>
                <a:lnTo>
                  <a:pt x="409" y="454"/>
                </a:lnTo>
                <a:lnTo>
                  <a:pt x="413" y="456"/>
                </a:lnTo>
                <a:lnTo>
                  <a:pt x="418" y="456"/>
                </a:lnTo>
                <a:lnTo>
                  <a:pt x="417" y="456"/>
                </a:lnTo>
                <a:lnTo>
                  <a:pt x="418" y="456"/>
                </a:lnTo>
                <a:close/>
                <a:moveTo>
                  <a:pt x="345" y="173"/>
                </a:moveTo>
                <a:lnTo>
                  <a:pt x="345" y="173"/>
                </a:lnTo>
                <a:lnTo>
                  <a:pt x="345" y="173"/>
                </a:lnTo>
                <a:lnTo>
                  <a:pt x="347" y="172"/>
                </a:lnTo>
                <a:lnTo>
                  <a:pt x="346" y="169"/>
                </a:lnTo>
                <a:lnTo>
                  <a:pt x="347" y="169"/>
                </a:lnTo>
                <a:lnTo>
                  <a:pt x="347" y="168"/>
                </a:lnTo>
                <a:lnTo>
                  <a:pt x="348" y="168"/>
                </a:lnTo>
                <a:lnTo>
                  <a:pt x="348" y="167"/>
                </a:lnTo>
                <a:lnTo>
                  <a:pt x="356" y="168"/>
                </a:lnTo>
                <a:lnTo>
                  <a:pt x="363" y="169"/>
                </a:lnTo>
                <a:lnTo>
                  <a:pt x="357" y="166"/>
                </a:lnTo>
                <a:lnTo>
                  <a:pt x="351" y="164"/>
                </a:lnTo>
                <a:lnTo>
                  <a:pt x="347" y="164"/>
                </a:lnTo>
                <a:lnTo>
                  <a:pt x="345" y="163"/>
                </a:lnTo>
                <a:lnTo>
                  <a:pt x="342" y="164"/>
                </a:lnTo>
                <a:lnTo>
                  <a:pt x="338" y="165"/>
                </a:lnTo>
                <a:lnTo>
                  <a:pt x="339" y="163"/>
                </a:lnTo>
                <a:lnTo>
                  <a:pt x="340" y="161"/>
                </a:lnTo>
                <a:lnTo>
                  <a:pt x="336" y="159"/>
                </a:lnTo>
                <a:lnTo>
                  <a:pt x="330" y="157"/>
                </a:lnTo>
                <a:lnTo>
                  <a:pt x="331" y="158"/>
                </a:lnTo>
                <a:lnTo>
                  <a:pt x="330" y="157"/>
                </a:lnTo>
                <a:lnTo>
                  <a:pt x="329" y="159"/>
                </a:lnTo>
                <a:lnTo>
                  <a:pt x="327" y="161"/>
                </a:lnTo>
                <a:lnTo>
                  <a:pt x="326" y="163"/>
                </a:lnTo>
                <a:lnTo>
                  <a:pt x="324" y="163"/>
                </a:lnTo>
                <a:lnTo>
                  <a:pt x="324" y="164"/>
                </a:lnTo>
                <a:lnTo>
                  <a:pt x="324" y="165"/>
                </a:lnTo>
                <a:lnTo>
                  <a:pt x="322" y="167"/>
                </a:lnTo>
                <a:lnTo>
                  <a:pt x="322" y="168"/>
                </a:lnTo>
                <a:lnTo>
                  <a:pt x="322" y="169"/>
                </a:lnTo>
                <a:lnTo>
                  <a:pt x="324" y="172"/>
                </a:lnTo>
                <a:lnTo>
                  <a:pt x="327" y="172"/>
                </a:lnTo>
                <a:lnTo>
                  <a:pt x="329" y="173"/>
                </a:lnTo>
                <a:lnTo>
                  <a:pt x="330" y="175"/>
                </a:lnTo>
                <a:lnTo>
                  <a:pt x="331" y="177"/>
                </a:lnTo>
                <a:lnTo>
                  <a:pt x="334" y="177"/>
                </a:lnTo>
                <a:lnTo>
                  <a:pt x="336" y="177"/>
                </a:lnTo>
                <a:lnTo>
                  <a:pt x="337" y="176"/>
                </a:lnTo>
                <a:lnTo>
                  <a:pt x="338" y="175"/>
                </a:lnTo>
                <a:lnTo>
                  <a:pt x="339" y="172"/>
                </a:lnTo>
                <a:lnTo>
                  <a:pt x="338" y="172"/>
                </a:lnTo>
                <a:lnTo>
                  <a:pt x="336" y="172"/>
                </a:lnTo>
                <a:lnTo>
                  <a:pt x="335" y="172"/>
                </a:lnTo>
                <a:lnTo>
                  <a:pt x="334" y="171"/>
                </a:lnTo>
                <a:lnTo>
                  <a:pt x="334" y="169"/>
                </a:lnTo>
                <a:lnTo>
                  <a:pt x="336" y="168"/>
                </a:lnTo>
                <a:lnTo>
                  <a:pt x="338" y="168"/>
                </a:lnTo>
                <a:lnTo>
                  <a:pt x="342" y="168"/>
                </a:lnTo>
                <a:lnTo>
                  <a:pt x="345" y="169"/>
                </a:lnTo>
                <a:lnTo>
                  <a:pt x="346" y="169"/>
                </a:lnTo>
                <a:lnTo>
                  <a:pt x="346" y="169"/>
                </a:lnTo>
                <a:lnTo>
                  <a:pt x="346" y="172"/>
                </a:lnTo>
                <a:lnTo>
                  <a:pt x="345" y="173"/>
                </a:lnTo>
                <a:close/>
                <a:moveTo>
                  <a:pt x="184" y="399"/>
                </a:moveTo>
                <a:lnTo>
                  <a:pt x="184" y="400"/>
                </a:lnTo>
                <a:lnTo>
                  <a:pt x="184" y="399"/>
                </a:lnTo>
                <a:lnTo>
                  <a:pt x="184" y="399"/>
                </a:lnTo>
                <a:lnTo>
                  <a:pt x="184" y="399"/>
                </a:lnTo>
                <a:close/>
                <a:moveTo>
                  <a:pt x="350" y="117"/>
                </a:moveTo>
                <a:lnTo>
                  <a:pt x="350" y="119"/>
                </a:lnTo>
                <a:lnTo>
                  <a:pt x="351" y="120"/>
                </a:lnTo>
                <a:lnTo>
                  <a:pt x="354" y="122"/>
                </a:lnTo>
                <a:lnTo>
                  <a:pt x="357" y="123"/>
                </a:lnTo>
                <a:lnTo>
                  <a:pt x="364" y="125"/>
                </a:lnTo>
                <a:lnTo>
                  <a:pt x="369" y="125"/>
                </a:lnTo>
                <a:lnTo>
                  <a:pt x="371" y="125"/>
                </a:lnTo>
                <a:lnTo>
                  <a:pt x="373" y="125"/>
                </a:lnTo>
                <a:lnTo>
                  <a:pt x="375" y="126"/>
                </a:lnTo>
                <a:lnTo>
                  <a:pt x="375" y="128"/>
                </a:lnTo>
                <a:lnTo>
                  <a:pt x="372" y="130"/>
                </a:lnTo>
                <a:lnTo>
                  <a:pt x="370" y="131"/>
                </a:lnTo>
                <a:lnTo>
                  <a:pt x="372" y="133"/>
                </a:lnTo>
                <a:lnTo>
                  <a:pt x="376" y="135"/>
                </a:lnTo>
                <a:lnTo>
                  <a:pt x="378" y="136"/>
                </a:lnTo>
                <a:lnTo>
                  <a:pt x="383" y="136"/>
                </a:lnTo>
                <a:lnTo>
                  <a:pt x="379" y="134"/>
                </a:lnTo>
                <a:lnTo>
                  <a:pt x="377" y="131"/>
                </a:lnTo>
                <a:lnTo>
                  <a:pt x="381" y="131"/>
                </a:lnTo>
                <a:lnTo>
                  <a:pt x="386" y="130"/>
                </a:lnTo>
                <a:lnTo>
                  <a:pt x="381" y="126"/>
                </a:lnTo>
                <a:lnTo>
                  <a:pt x="376" y="124"/>
                </a:lnTo>
                <a:lnTo>
                  <a:pt x="371" y="123"/>
                </a:lnTo>
                <a:lnTo>
                  <a:pt x="364" y="122"/>
                </a:lnTo>
                <a:lnTo>
                  <a:pt x="361" y="120"/>
                </a:lnTo>
                <a:lnTo>
                  <a:pt x="357" y="117"/>
                </a:lnTo>
                <a:lnTo>
                  <a:pt x="352" y="115"/>
                </a:lnTo>
                <a:lnTo>
                  <a:pt x="346" y="115"/>
                </a:lnTo>
                <a:lnTo>
                  <a:pt x="347" y="117"/>
                </a:lnTo>
                <a:lnTo>
                  <a:pt x="350" y="117"/>
                </a:lnTo>
                <a:lnTo>
                  <a:pt x="348" y="118"/>
                </a:lnTo>
                <a:lnTo>
                  <a:pt x="350" y="117"/>
                </a:lnTo>
                <a:close/>
                <a:moveTo>
                  <a:pt x="70" y="258"/>
                </a:moveTo>
                <a:lnTo>
                  <a:pt x="70" y="258"/>
                </a:lnTo>
                <a:lnTo>
                  <a:pt x="72" y="258"/>
                </a:lnTo>
                <a:lnTo>
                  <a:pt x="75" y="258"/>
                </a:lnTo>
                <a:lnTo>
                  <a:pt x="79" y="260"/>
                </a:lnTo>
                <a:lnTo>
                  <a:pt x="80" y="259"/>
                </a:lnTo>
                <a:lnTo>
                  <a:pt x="81" y="258"/>
                </a:lnTo>
                <a:lnTo>
                  <a:pt x="82" y="260"/>
                </a:lnTo>
                <a:lnTo>
                  <a:pt x="85" y="261"/>
                </a:lnTo>
                <a:lnTo>
                  <a:pt x="90" y="261"/>
                </a:lnTo>
                <a:lnTo>
                  <a:pt x="93" y="261"/>
                </a:lnTo>
                <a:lnTo>
                  <a:pt x="100" y="263"/>
                </a:lnTo>
                <a:lnTo>
                  <a:pt x="108" y="265"/>
                </a:lnTo>
                <a:lnTo>
                  <a:pt x="112" y="267"/>
                </a:lnTo>
                <a:lnTo>
                  <a:pt x="115" y="268"/>
                </a:lnTo>
                <a:lnTo>
                  <a:pt x="117" y="268"/>
                </a:lnTo>
                <a:lnTo>
                  <a:pt x="120" y="267"/>
                </a:lnTo>
                <a:lnTo>
                  <a:pt x="122" y="269"/>
                </a:lnTo>
                <a:lnTo>
                  <a:pt x="124" y="272"/>
                </a:lnTo>
                <a:lnTo>
                  <a:pt x="120" y="272"/>
                </a:lnTo>
                <a:lnTo>
                  <a:pt x="115" y="271"/>
                </a:lnTo>
                <a:lnTo>
                  <a:pt x="111" y="269"/>
                </a:lnTo>
                <a:lnTo>
                  <a:pt x="106" y="268"/>
                </a:lnTo>
                <a:lnTo>
                  <a:pt x="106" y="268"/>
                </a:lnTo>
                <a:lnTo>
                  <a:pt x="106" y="268"/>
                </a:lnTo>
                <a:lnTo>
                  <a:pt x="92" y="265"/>
                </a:lnTo>
                <a:lnTo>
                  <a:pt x="79" y="260"/>
                </a:lnTo>
                <a:lnTo>
                  <a:pt x="75" y="260"/>
                </a:lnTo>
                <a:lnTo>
                  <a:pt x="72" y="258"/>
                </a:lnTo>
                <a:lnTo>
                  <a:pt x="71" y="258"/>
                </a:lnTo>
                <a:lnTo>
                  <a:pt x="70" y="258"/>
                </a:lnTo>
                <a:close/>
                <a:moveTo>
                  <a:pt x="163" y="230"/>
                </a:moveTo>
                <a:lnTo>
                  <a:pt x="166" y="230"/>
                </a:lnTo>
                <a:lnTo>
                  <a:pt x="169" y="231"/>
                </a:lnTo>
                <a:lnTo>
                  <a:pt x="166" y="230"/>
                </a:lnTo>
                <a:lnTo>
                  <a:pt x="163" y="230"/>
                </a:lnTo>
                <a:close/>
                <a:moveTo>
                  <a:pt x="231" y="100"/>
                </a:moveTo>
                <a:lnTo>
                  <a:pt x="229" y="100"/>
                </a:lnTo>
                <a:lnTo>
                  <a:pt x="227" y="100"/>
                </a:lnTo>
                <a:lnTo>
                  <a:pt x="228" y="101"/>
                </a:lnTo>
                <a:lnTo>
                  <a:pt x="230" y="103"/>
                </a:lnTo>
                <a:lnTo>
                  <a:pt x="232" y="103"/>
                </a:lnTo>
                <a:lnTo>
                  <a:pt x="233" y="103"/>
                </a:lnTo>
                <a:lnTo>
                  <a:pt x="235" y="101"/>
                </a:lnTo>
                <a:lnTo>
                  <a:pt x="233" y="100"/>
                </a:lnTo>
                <a:lnTo>
                  <a:pt x="232" y="100"/>
                </a:lnTo>
                <a:lnTo>
                  <a:pt x="231" y="100"/>
                </a:lnTo>
                <a:close/>
                <a:moveTo>
                  <a:pt x="940" y="241"/>
                </a:moveTo>
                <a:lnTo>
                  <a:pt x="939" y="240"/>
                </a:lnTo>
                <a:lnTo>
                  <a:pt x="939" y="240"/>
                </a:lnTo>
                <a:lnTo>
                  <a:pt x="938" y="240"/>
                </a:lnTo>
                <a:lnTo>
                  <a:pt x="937" y="241"/>
                </a:lnTo>
                <a:lnTo>
                  <a:pt x="937" y="243"/>
                </a:lnTo>
                <a:lnTo>
                  <a:pt x="937" y="247"/>
                </a:lnTo>
                <a:lnTo>
                  <a:pt x="939" y="246"/>
                </a:lnTo>
                <a:lnTo>
                  <a:pt x="940" y="244"/>
                </a:lnTo>
                <a:lnTo>
                  <a:pt x="940" y="243"/>
                </a:lnTo>
                <a:lnTo>
                  <a:pt x="940" y="241"/>
                </a:lnTo>
                <a:lnTo>
                  <a:pt x="940" y="241"/>
                </a:lnTo>
                <a:lnTo>
                  <a:pt x="940" y="241"/>
                </a:lnTo>
                <a:close/>
                <a:moveTo>
                  <a:pt x="256" y="449"/>
                </a:moveTo>
                <a:lnTo>
                  <a:pt x="260" y="448"/>
                </a:lnTo>
                <a:lnTo>
                  <a:pt x="262" y="448"/>
                </a:lnTo>
                <a:lnTo>
                  <a:pt x="264" y="448"/>
                </a:lnTo>
                <a:lnTo>
                  <a:pt x="265" y="445"/>
                </a:lnTo>
                <a:lnTo>
                  <a:pt x="263" y="445"/>
                </a:lnTo>
                <a:lnTo>
                  <a:pt x="261" y="446"/>
                </a:lnTo>
                <a:lnTo>
                  <a:pt x="258" y="447"/>
                </a:lnTo>
                <a:lnTo>
                  <a:pt x="256" y="449"/>
                </a:lnTo>
                <a:close/>
                <a:moveTo>
                  <a:pt x="293" y="132"/>
                </a:moveTo>
                <a:lnTo>
                  <a:pt x="294" y="134"/>
                </a:lnTo>
                <a:lnTo>
                  <a:pt x="296" y="135"/>
                </a:lnTo>
                <a:lnTo>
                  <a:pt x="298" y="135"/>
                </a:lnTo>
                <a:lnTo>
                  <a:pt x="301" y="134"/>
                </a:lnTo>
                <a:lnTo>
                  <a:pt x="298" y="132"/>
                </a:lnTo>
                <a:lnTo>
                  <a:pt x="296" y="131"/>
                </a:lnTo>
                <a:lnTo>
                  <a:pt x="294" y="131"/>
                </a:lnTo>
                <a:lnTo>
                  <a:pt x="293" y="132"/>
                </a:lnTo>
                <a:lnTo>
                  <a:pt x="294" y="133"/>
                </a:lnTo>
                <a:lnTo>
                  <a:pt x="293" y="132"/>
                </a:lnTo>
                <a:close/>
                <a:moveTo>
                  <a:pt x="369" y="183"/>
                </a:moveTo>
                <a:lnTo>
                  <a:pt x="370" y="183"/>
                </a:lnTo>
                <a:lnTo>
                  <a:pt x="370" y="181"/>
                </a:lnTo>
                <a:lnTo>
                  <a:pt x="369" y="178"/>
                </a:lnTo>
                <a:lnTo>
                  <a:pt x="367" y="178"/>
                </a:lnTo>
                <a:lnTo>
                  <a:pt x="364" y="180"/>
                </a:lnTo>
                <a:lnTo>
                  <a:pt x="364" y="181"/>
                </a:lnTo>
                <a:lnTo>
                  <a:pt x="367" y="182"/>
                </a:lnTo>
                <a:lnTo>
                  <a:pt x="369" y="183"/>
                </a:lnTo>
                <a:lnTo>
                  <a:pt x="369" y="183"/>
                </a:lnTo>
                <a:lnTo>
                  <a:pt x="369" y="183"/>
                </a:lnTo>
                <a:close/>
                <a:moveTo>
                  <a:pt x="649" y="609"/>
                </a:moveTo>
                <a:lnTo>
                  <a:pt x="648" y="608"/>
                </a:lnTo>
                <a:lnTo>
                  <a:pt x="645" y="607"/>
                </a:lnTo>
                <a:lnTo>
                  <a:pt x="642" y="607"/>
                </a:lnTo>
                <a:lnTo>
                  <a:pt x="641" y="609"/>
                </a:lnTo>
                <a:lnTo>
                  <a:pt x="642" y="611"/>
                </a:lnTo>
                <a:lnTo>
                  <a:pt x="644" y="612"/>
                </a:lnTo>
                <a:lnTo>
                  <a:pt x="648" y="612"/>
                </a:lnTo>
                <a:lnTo>
                  <a:pt x="649" y="609"/>
                </a:lnTo>
                <a:close/>
                <a:moveTo>
                  <a:pt x="660" y="175"/>
                </a:moveTo>
                <a:lnTo>
                  <a:pt x="661" y="174"/>
                </a:lnTo>
                <a:lnTo>
                  <a:pt x="661" y="173"/>
                </a:lnTo>
                <a:lnTo>
                  <a:pt x="661" y="172"/>
                </a:lnTo>
                <a:lnTo>
                  <a:pt x="659" y="172"/>
                </a:lnTo>
                <a:lnTo>
                  <a:pt x="657" y="173"/>
                </a:lnTo>
                <a:lnTo>
                  <a:pt x="657" y="174"/>
                </a:lnTo>
                <a:lnTo>
                  <a:pt x="658" y="175"/>
                </a:lnTo>
                <a:lnTo>
                  <a:pt x="660" y="175"/>
                </a:lnTo>
                <a:lnTo>
                  <a:pt x="660" y="175"/>
                </a:lnTo>
                <a:lnTo>
                  <a:pt x="660" y="175"/>
                </a:lnTo>
                <a:close/>
                <a:moveTo>
                  <a:pt x="306" y="140"/>
                </a:moveTo>
                <a:lnTo>
                  <a:pt x="306" y="138"/>
                </a:lnTo>
                <a:lnTo>
                  <a:pt x="306" y="136"/>
                </a:lnTo>
                <a:lnTo>
                  <a:pt x="304" y="135"/>
                </a:lnTo>
                <a:lnTo>
                  <a:pt x="303" y="136"/>
                </a:lnTo>
                <a:lnTo>
                  <a:pt x="302" y="139"/>
                </a:lnTo>
                <a:lnTo>
                  <a:pt x="299" y="140"/>
                </a:lnTo>
                <a:lnTo>
                  <a:pt x="302" y="141"/>
                </a:lnTo>
                <a:lnTo>
                  <a:pt x="304" y="141"/>
                </a:lnTo>
                <a:lnTo>
                  <a:pt x="305" y="141"/>
                </a:lnTo>
                <a:lnTo>
                  <a:pt x="306" y="140"/>
                </a:lnTo>
                <a:lnTo>
                  <a:pt x="306" y="141"/>
                </a:lnTo>
                <a:lnTo>
                  <a:pt x="306" y="140"/>
                </a:lnTo>
                <a:close/>
                <a:moveTo>
                  <a:pt x="1002" y="642"/>
                </a:moveTo>
                <a:lnTo>
                  <a:pt x="1004" y="641"/>
                </a:lnTo>
                <a:lnTo>
                  <a:pt x="1007" y="641"/>
                </a:lnTo>
                <a:lnTo>
                  <a:pt x="1008" y="640"/>
                </a:lnTo>
                <a:lnTo>
                  <a:pt x="1008" y="640"/>
                </a:lnTo>
                <a:lnTo>
                  <a:pt x="1008" y="639"/>
                </a:lnTo>
                <a:lnTo>
                  <a:pt x="1006" y="638"/>
                </a:lnTo>
                <a:lnTo>
                  <a:pt x="1003" y="638"/>
                </a:lnTo>
                <a:lnTo>
                  <a:pt x="1001" y="639"/>
                </a:lnTo>
                <a:lnTo>
                  <a:pt x="1001" y="640"/>
                </a:lnTo>
                <a:lnTo>
                  <a:pt x="1001" y="641"/>
                </a:lnTo>
                <a:lnTo>
                  <a:pt x="1002" y="642"/>
                </a:lnTo>
                <a:lnTo>
                  <a:pt x="1002" y="642"/>
                </a:lnTo>
                <a:lnTo>
                  <a:pt x="1003" y="641"/>
                </a:lnTo>
                <a:lnTo>
                  <a:pt x="1002" y="642"/>
                </a:lnTo>
                <a:close/>
                <a:moveTo>
                  <a:pt x="227" y="95"/>
                </a:moveTo>
                <a:lnTo>
                  <a:pt x="230" y="95"/>
                </a:lnTo>
                <a:lnTo>
                  <a:pt x="233" y="95"/>
                </a:lnTo>
                <a:lnTo>
                  <a:pt x="232" y="94"/>
                </a:lnTo>
                <a:lnTo>
                  <a:pt x="230" y="92"/>
                </a:lnTo>
                <a:lnTo>
                  <a:pt x="228" y="91"/>
                </a:lnTo>
                <a:lnTo>
                  <a:pt x="227" y="91"/>
                </a:lnTo>
                <a:lnTo>
                  <a:pt x="224" y="92"/>
                </a:lnTo>
                <a:lnTo>
                  <a:pt x="224" y="93"/>
                </a:lnTo>
                <a:lnTo>
                  <a:pt x="225" y="94"/>
                </a:lnTo>
                <a:lnTo>
                  <a:pt x="227" y="95"/>
                </a:lnTo>
                <a:lnTo>
                  <a:pt x="227" y="95"/>
                </a:lnTo>
                <a:lnTo>
                  <a:pt x="227" y="95"/>
                </a:lnTo>
                <a:close/>
                <a:moveTo>
                  <a:pt x="614" y="175"/>
                </a:moveTo>
                <a:lnTo>
                  <a:pt x="615" y="174"/>
                </a:lnTo>
                <a:lnTo>
                  <a:pt x="615" y="173"/>
                </a:lnTo>
                <a:lnTo>
                  <a:pt x="615" y="171"/>
                </a:lnTo>
                <a:lnTo>
                  <a:pt x="614" y="169"/>
                </a:lnTo>
                <a:lnTo>
                  <a:pt x="612" y="169"/>
                </a:lnTo>
                <a:lnTo>
                  <a:pt x="611" y="169"/>
                </a:lnTo>
                <a:lnTo>
                  <a:pt x="610" y="169"/>
                </a:lnTo>
                <a:lnTo>
                  <a:pt x="610" y="171"/>
                </a:lnTo>
                <a:lnTo>
                  <a:pt x="611" y="173"/>
                </a:lnTo>
                <a:lnTo>
                  <a:pt x="614" y="175"/>
                </a:lnTo>
                <a:lnTo>
                  <a:pt x="614" y="175"/>
                </a:lnTo>
                <a:lnTo>
                  <a:pt x="614" y="175"/>
                </a:lnTo>
                <a:close/>
                <a:moveTo>
                  <a:pt x="431" y="493"/>
                </a:moveTo>
                <a:lnTo>
                  <a:pt x="428" y="491"/>
                </a:lnTo>
                <a:lnTo>
                  <a:pt x="426" y="490"/>
                </a:lnTo>
                <a:lnTo>
                  <a:pt x="422" y="490"/>
                </a:lnTo>
                <a:lnTo>
                  <a:pt x="420" y="490"/>
                </a:lnTo>
                <a:lnTo>
                  <a:pt x="420" y="490"/>
                </a:lnTo>
                <a:lnTo>
                  <a:pt x="420" y="490"/>
                </a:lnTo>
                <a:lnTo>
                  <a:pt x="422" y="492"/>
                </a:lnTo>
                <a:lnTo>
                  <a:pt x="425" y="493"/>
                </a:lnTo>
                <a:lnTo>
                  <a:pt x="428" y="493"/>
                </a:lnTo>
                <a:lnTo>
                  <a:pt x="431" y="493"/>
                </a:lnTo>
                <a:close/>
                <a:moveTo>
                  <a:pt x="375" y="256"/>
                </a:moveTo>
                <a:lnTo>
                  <a:pt x="376" y="258"/>
                </a:lnTo>
                <a:lnTo>
                  <a:pt x="378" y="260"/>
                </a:lnTo>
                <a:lnTo>
                  <a:pt x="380" y="260"/>
                </a:lnTo>
                <a:lnTo>
                  <a:pt x="384" y="259"/>
                </a:lnTo>
                <a:lnTo>
                  <a:pt x="379" y="257"/>
                </a:lnTo>
                <a:lnTo>
                  <a:pt x="375" y="256"/>
                </a:lnTo>
                <a:close/>
                <a:moveTo>
                  <a:pt x="515" y="560"/>
                </a:moveTo>
                <a:lnTo>
                  <a:pt x="515" y="563"/>
                </a:lnTo>
                <a:lnTo>
                  <a:pt x="517" y="566"/>
                </a:lnTo>
                <a:lnTo>
                  <a:pt x="517" y="567"/>
                </a:lnTo>
                <a:lnTo>
                  <a:pt x="518" y="568"/>
                </a:lnTo>
                <a:lnTo>
                  <a:pt x="519" y="568"/>
                </a:lnTo>
                <a:lnTo>
                  <a:pt x="520" y="567"/>
                </a:lnTo>
                <a:lnTo>
                  <a:pt x="520" y="565"/>
                </a:lnTo>
                <a:lnTo>
                  <a:pt x="519" y="563"/>
                </a:lnTo>
                <a:lnTo>
                  <a:pt x="517" y="562"/>
                </a:lnTo>
                <a:lnTo>
                  <a:pt x="515" y="560"/>
                </a:lnTo>
                <a:lnTo>
                  <a:pt x="516" y="562"/>
                </a:lnTo>
                <a:lnTo>
                  <a:pt x="515" y="560"/>
                </a:lnTo>
                <a:close/>
                <a:moveTo>
                  <a:pt x="0" y="244"/>
                </a:moveTo>
                <a:lnTo>
                  <a:pt x="2" y="247"/>
                </a:lnTo>
                <a:lnTo>
                  <a:pt x="5" y="248"/>
                </a:lnTo>
                <a:lnTo>
                  <a:pt x="7" y="248"/>
                </a:lnTo>
                <a:lnTo>
                  <a:pt x="9" y="248"/>
                </a:lnTo>
                <a:lnTo>
                  <a:pt x="8" y="244"/>
                </a:lnTo>
                <a:lnTo>
                  <a:pt x="6" y="243"/>
                </a:lnTo>
                <a:lnTo>
                  <a:pt x="2" y="243"/>
                </a:lnTo>
                <a:lnTo>
                  <a:pt x="0" y="244"/>
                </a:lnTo>
                <a:close/>
                <a:moveTo>
                  <a:pt x="244" y="100"/>
                </a:moveTo>
                <a:lnTo>
                  <a:pt x="246" y="99"/>
                </a:lnTo>
                <a:lnTo>
                  <a:pt x="246" y="98"/>
                </a:lnTo>
                <a:lnTo>
                  <a:pt x="244" y="97"/>
                </a:lnTo>
                <a:lnTo>
                  <a:pt x="240" y="95"/>
                </a:lnTo>
                <a:lnTo>
                  <a:pt x="238" y="95"/>
                </a:lnTo>
                <a:lnTo>
                  <a:pt x="236" y="95"/>
                </a:lnTo>
                <a:lnTo>
                  <a:pt x="239" y="99"/>
                </a:lnTo>
                <a:lnTo>
                  <a:pt x="244" y="100"/>
                </a:lnTo>
                <a:lnTo>
                  <a:pt x="244" y="100"/>
                </a:lnTo>
                <a:lnTo>
                  <a:pt x="244" y="100"/>
                </a:lnTo>
                <a:close/>
                <a:moveTo>
                  <a:pt x="338" y="473"/>
                </a:moveTo>
                <a:lnTo>
                  <a:pt x="337" y="474"/>
                </a:lnTo>
                <a:lnTo>
                  <a:pt x="335" y="476"/>
                </a:lnTo>
                <a:lnTo>
                  <a:pt x="336" y="477"/>
                </a:lnTo>
                <a:lnTo>
                  <a:pt x="337" y="477"/>
                </a:lnTo>
                <a:lnTo>
                  <a:pt x="339" y="477"/>
                </a:lnTo>
                <a:lnTo>
                  <a:pt x="340" y="475"/>
                </a:lnTo>
                <a:lnTo>
                  <a:pt x="340" y="474"/>
                </a:lnTo>
                <a:lnTo>
                  <a:pt x="338" y="473"/>
                </a:lnTo>
                <a:lnTo>
                  <a:pt x="338" y="474"/>
                </a:lnTo>
                <a:lnTo>
                  <a:pt x="338" y="473"/>
                </a:lnTo>
                <a:close/>
                <a:moveTo>
                  <a:pt x="484" y="141"/>
                </a:moveTo>
                <a:lnTo>
                  <a:pt x="485" y="140"/>
                </a:lnTo>
                <a:lnTo>
                  <a:pt x="484" y="139"/>
                </a:lnTo>
                <a:lnTo>
                  <a:pt x="482" y="138"/>
                </a:lnTo>
                <a:lnTo>
                  <a:pt x="480" y="138"/>
                </a:lnTo>
                <a:lnTo>
                  <a:pt x="478" y="138"/>
                </a:lnTo>
                <a:lnTo>
                  <a:pt x="475" y="139"/>
                </a:lnTo>
                <a:lnTo>
                  <a:pt x="479" y="141"/>
                </a:lnTo>
                <a:lnTo>
                  <a:pt x="484" y="141"/>
                </a:lnTo>
                <a:lnTo>
                  <a:pt x="484" y="141"/>
                </a:lnTo>
                <a:lnTo>
                  <a:pt x="484" y="141"/>
                </a:lnTo>
                <a:close/>
                <a:moveTo>
                  <a:pt x="542" y="215"/>
                </a:moveTo>
                <a:lnTo>
                  <a:pt x="545" y="215"/>
                </a:lnTo>
                <a:lnTo>
                  <a:pt x="548" y="215"/>
                </a:lnTo>
                <a:lnTo>
                  <a:pt x="549" y="214"/>
                </a:lnTo>
                <a:lnTo>
                  <a:pt x="549" y="213"/>
                </a:lnTo>
                <a:lnTo>
                  <a:pt x="550" y="211"/>
                </a:lnTo>
                <a:lnTo>
                  <a:pt x="549" y="209"/>
                </a:lnTo>
                <a:lnTo>
                  <a:pt x="549" y="209"/>
                </a:lnTo>
                <a:lnTo>
                  <a:pt x="549" y="209"/>
                </a:lnTo>
                <a:lnTo>
                  <a:pt x="545" y="211"/>
                </a:lnTo>
                <a:lnTo>
                  <a:pt x="542" y="215"/>
                </a:lnTo>
                <a:close/>
                <a:moveTo>
                  <a:pt x="499" y="557"/>
                </a:moveTo>
                <a:lnTo>
                  <a:pt x="503" y="555"/>
                </a:lnTo>
                <a:lnTo>
                  <a:pt x="508" y="551"/>
                </a:lnTo>
                <a:lnTo>
                  <a:pt x="504" y="550"/>
                </a:lnTo>
                <a:lnTo>
                  <a:pt x="501" y="551"/>
                </a:lnTo>
                <a:lnTo>
                  <a:pt x="500" y="554"/>
                </a:lnTo>
                <a:lnTo>
                  <a:pt x="499" y="557"/>
                </a:lnTo>
                <a:close/>
                <a:moveTo>
                  <a:pt x="438" y="190"/>
                </a:moveTo>
                <a:lnTo>
                  <a:pt x="435" y="186"/>
                </a:lnTo>
                <a:lnTo>
                  <a:pt x="430" y="183"/>
                </a:lnTo>
                <a:lnTo>
                  <a:pt x="431" y="186"/>
                </a:lnTo>
                <a:lnTo>
                  <a:pt x="433" y="189"/>
                </a:lnTo>
                <a:lnTo>
                  <a:pt x="434" y="190"/>
                </a:lnTo>
                <a:lnTo>
                  <a:pt x="438" y="190"/>
                </a:lnTo>
                <a:close/>
                <a:moveTo>
                  <a:pt x="610" y="307"/>
                </a:moveTo>
                <a:lnTo>
                  <a:pt x="609" y="304"/>
                </a:lnTo>
                <a:lnTo>
                  <a:pt x="606" y="300"/>
                </a:lnTo>
                <a:lnTo>
                  <a:pt x="606" y="304"/>
                </a:lnTo>
                <a:lnTo>
                  <a:pt x="607" y="306"/>
                </a:lnTo>
                <a:lnTo>
                  <a:pt x="609" y="307"/>
                </a:lnTo>
                <a:lnTo>
                  <a:pt x="610" y="307"/>
                </a:lnTo>
                <a:lnTo>
                  <a:pt x="610" y="306"/>
                </a:lnTo>
                <a:lnTo>
                  <a:pt x="610" y="307"/>
                </a:lnTo>
                <a:close/>
                <a:moveTo>
                  <a:pt x="577" y="210"/>
                </a:moveTo>
                <a:lnTo>
                  <a:pt x="576" y="206"/>
                </a:lnTo>
                <a:lnTo>
                  <a:pt x="577" y="202"/>
                </a:lnTo>
                <a:lnTo>
                  <a:pt x="574" y="203"/>
                </a:lnTo>
                <a:lnTo>
                  <a:pt x="573" y="205"/>
                </a:lnTo>
                <a:lnTo>
                  <a:pt x="574" y="207"/>
                </a:lnTo>
                <a:lnTo>
                  <a:pt x="577" y="210"/>
                </a:lnTo>
                <a:close/>
                <a:moveTo>
                  <a:pt x="610" y="199"/>
                </a:moveTo>
                <a:lnTo>
                  <a:pt x="610" y="199"/>
                </a:lnTo>
                <a:lnTo>
                  <a:pt x="610" y="199"/>
                </a:lnTo>
                <a:lnTo>
                  <a:pt x="610" y="198"/>
                </a:lnTo>
                <a:lnTo>
                  <a:pt x="612" y="199"/>
                </a:lnTo>
                <a:lnTo>
                  <a:pt x="612" y="200"/>
                </a:lnTo>
                <a:lnTo>
                  <a:pt x="615" y="202"/>
                </a:lnTo>
                <a:lnTo>
                  <a:pt x="618" y="206"/>
                </a:lnTo>
                <a:lnTo>
                  <a:pt x="620" y="207"/>
                </a:lnTo>
                <a:lnTo>
                  <a:pt x="622" y="207"/>
                </a:lnTo>
                <a:lnTo>
                  <a:pt x="624" y="207"/>
                </a:lnTo>
                <a:lnTo>
                  <a:pt x="625" y="207"/>
                </a:lnTo>
                <a:lnTo>
                  <a:pt x="625" y="207"/>
                </a:lnTo>
                <a:lnTo>
                  <a:pt x="625" y="207"/>
                </a:lnTo>
                <a:lnTo>
                  <a:pt x="626" y="205"/>
                </a:lnTo>
                <a:lnTo>
                  <a:pt x="625" y="203"/>
                </a:lnTo>
                <a:lnTo>
                  <a:pt x="623" y="203"/>
                </a:lnTo>
                <a:lnTo>
                  <a:pt x="620" y="202"/>
                </a:lnTo>
                <a:lnTo>
                  <a:pt x="618" y="202"/>
                </a:lnTo>
                <a:lnTo>
                  <a:pt x="616" y="201"/>
                </a:lnTo>
                <a:lnTo>
                  <a:pt x="615" y="198"/>
                </a:lnTo>
                <a:lnTo>
                  <a:pt x="612" y="196"/>
                </a:lnTo>
                <a:lnTo>
                  <a:pt x="612" y="194"/>
                </a:lnTo>
                <a:lnTo>
                  <a:pt x="611" y="194"/>
                </a:lnTo>
                <a:lnTo>
                  <a:pt x="610" y="194"/>
                </a:lnTo>
                <a:lnTo>
                  <a:pt x="609" y="196"/>
                </a:lnTo>
                <a:lnTo>
                  <a:pt x="609" y="197"/>
                </a:lnTo>
                <a:lnTo>
                  <a:pt x="610" y="198"/>
                </a:lnTo>
                <a:lnTo>
                  <a:pt x="610" y="198"/>
                </a:lnTo>
                <a:lnTo>
                  <a:pt x="610" y="199"/>
                </a:lnTo>
                <a:close/>
                <a:moveTo>
                  <a:pt x="602" y="198"/>
                </a:moveTo>
                <a:lnTo>
                  <a:pt x="603" y="200"/>
                </a:lnTo>
                <a:lnTo>
                  <a:pt x="606" y="201"/>
                </a:lnTo>
                <a:lnTo>
                  <a:pt x="607" y="201"/>
                </a:lnTo>
                <a:lnTo>
                  <a:pt x="609" y="201"/>
                </a:lnTo>
                <a:lnTo>
                  <a:pt x="609" y="200"/>
                </a:lnTo>
                <a:lnTo>
                  <a:pt x="610" y="199"/>
                </a:lnTo>
                <a:lnTo>
                  <a:pt x="606" y="197"/>
                </a:lnTo>
                <a:lnTo>
                  <a:pt x="602" y="198"/>
                </a:lnTo>
                <a:lnTo>
                  <a:pt x="602" y="198"/>
                </a:lnTo>
                <a:lnTo>
                  <a:pt x="602" y="198"/>
                </a:lnTo>
                <a:close/>
                <a:moveTo>
                  <a:pt x="1041" y="653"/>
                </a:moveTo>
                <a:lnTo>
                  <a:pt x="1040" y="651"/>
                </a:lnTo>
                <a:lnTo>
                  <a:pt x="1038" y="651"/>
                </a:lnTo>
                <a:lnTo>
                  <a:pt x="1037" y="651"/>
                </a:lnTo>
                <a:lnTo>
                  <a:pt x="1036" y="654"/>
                </a:lnTo>
                <a:lnTo>
                  <a:pt x="1037" y="656"/>
                </a:lnTo>
                <a:lnTo>
                  <a:pt x="1038" y="656"/>
                </a:lnTo>
                <a:lnTo>
                  <a:pt x="1040" y="654"/>
                </a:lnTo>
                <a:lnTo>
                  <a:pt x="1041" y="653"/>
                </a:lnTo>
                <a:lnTo>
                  <a:pt x="1041" y="653"/>
                </a:lnTo>
                <a:lnTo>
                  <a:pt x="1041" y="653"/>
                </a:lnTo>
                <a:close/>
                <a:moveTo>
                  <a:pt x="1039" y="657"/>
                </a:moveTo>
                <a:lnTo>
                  <a:pt x="1039" y="656"/>
                </a:lnTo>
                <a:lnTo>
                  <a:pt x="1039" y="657"/>
                </a:lnTo>
                <a:lnTo>
                  <a:pt x="1036" y="659"/>
                </a:lnTo>
                <a:lnTo>
                  <a:pt x="1031" y="662"/>
                </a:lnTo>
                <a:lnTo>
                  <a:pt x="1037" y="663"/>
                </a:lnTo>
                <a:lnTo>
                  <a:pt x="1044" y="663"/>
                </a:lnTo>
                <a:lnTo>
                  <a:pt x="1047" y="662"/>
                </a:lnTo>
                <a:lnTo>
                  <a:pt x="1049" y="662"/>
                </a:lnTo>
                <a:lnTo>
                  <a:pt x="1053" y="659"/>
                </a:lnTo>
                <a:lnTo>
                  <a:pt x="1054" y="657"/>
                </a:lnTo>
                <a:lnTo>
                  <a:pt x="1046" y="657"/>
                </a:lnTo>
                <a:lnTo>
                  <a:pt x="1039" y="657"/>
                </a:lnTo>
                <a:close/>
                <a:moveTo>
                  <a:pt x="1039" y="657"/>
                </a:moveTo>
                <a:lnTo>
                  <a:pt x="1039" y="657"/>
                </a:lnTo>
                <a:lnTo>
                  <a:pt x="1039" y="657"/>
                </a:lnTo>
                <a:close/>
                <a:moveTo>
                  <a:pt x="722" y="650"/>
                </a:moveTo>
                <a:lnTo>
                  <a:pt x="716" y="649"/>
                </a:lnTo>
                <a:lnTo>
                  <a:pt x="710" y="648"/>
                </a:lnTo>
                <a:lnTo>
                  <a:pt x="714" y="650"/>
                </a:lnTo>
                <a:lnTo>
                  <a:pt x="716" y="651"/>
                </a:lnTo>
                <a:lnTo>
                  <a:pt x="718" y="651"/>
                </a:lnTo>
                <a:lnTo>
                  <a:pt x="722" y="650"/>
                </a:lnTo>
                <a:close/>
                <a:moveTo>
                  <a:pt x="581" y="184"/>
                </a:moveTo>
                <a:lnTo>
                  <a:pt x="583" y="183"/>
                </a:lnTo>
                <a:lnTo>
                  <a:pt x="584" y="181"/>
                </a:lnTo>
                <a:lnTo>
                  <a:pt x="583" y="178"/>
                </a:lnTo>
                <a:lnTo>
                  <a:pt x="582" y="177"/>
                </a:lnTo>
                <a:lnTo>
                  <a:pt x="579" y="178"/>
                </a:lnTo>
                <a:lnTo>
                  <a:pt x="577" y="181"/>
                </a:lnTo>
                <a:lnTo>
                  <a:pt x="577" y="182"/>
                </a:lnTo>
                <a:lnTo>
                  <a:pt x="578" y="183"/>
                </a:lnTo>
                <a:lnTo>
                  <a:pt x="578" y="184"/>
                </a:lnTo>
                <a:lnTo>
                  <a:pt x="581" y="184"/>
                </a:lnTo>
                <a:lnTo>
                  <a:pt x="581" y="184"/>
                </a:lnTo>
                <a:lnTo>
                  <a:pt x="581" y="184"/>
                </a:lnTo>
                <a:close/>
                <a:moveTo>
                  <a:pt x="870" y="658"/>
                </a:moveTo>
                <a:lnTo>
                  <a:pt x="872" y="658"/>
                </a:lnTo>
                <a:lnTo>
                  <a:pt x="875" y="659"/>
                </a:lnTo>
                <a:lnTo>
                  <a:pt x="876" y="659"/>
                </a:lnTo>
                <a:lnTo>
                  <a:pt x="878" y="659"/>
                </a:lnTo>
                <a:lnTo>
                  <a:pt x="879" y="658"/>
                </a:lnTo>
                <a:lnTo>
                  <a:pt x="880" y="657"/>
                </a:lnTo>
                <a:lnTo>
                  <a:pt x="876" y="656"/>
                </a:lnTo>
                <a:lnTo>
                  <a:pt x="872" y="656"/>
                </a:lnTo>
                <a:lnTo>
                  <a:pt x="871" y="656"/>
                </a:lnTo>
                <a:lnTo>
                  <a:pt x="868" y="656"/>
                </a:lnTo>
                <a:lnTo>
                  <a:pt x="868" y="657"/>
                </a:lnTo>
                <a:lnTo>
                  <a:pt x="870" y="658"/>
                </a:lnTo>
                <a:lnTo>
                  <a:pt x="871" y="657"/>
                </a:lnTo>
                <a:lnTo>
                  <a:pt x="870" y="658"/>
                </a:lnTo>
                <a:close/>
                <a:moveTo>
                  <a:pt x="680" y="202"/>
                </a:moveTo>
                <a:lnTo>
                  <a:pt x="681" y="201"/>
                </a:lnTo>
                <a:lnTo>
                  <a:pt x="682" y="200"/>
                </a:lnTo>
                <a:lnTo>
                  <a:pt x="681" y="199"/>
                </a:lnTo>
                <a:lnTo>
                  <a:pt x="680" y="198"/>
                </a:lnTo>
                <a:lnTo>
                  <a:pt x="677" y="198"/>
                </a:lnTo>
                <a:lnTo>
                  <a:pt x="676" y="199"/>
                </a:lnTo>
                <a:lnTo>
                  <a:pt x="677" y="201"/>
                </a:lnTo>
                <a:lnTo>
                  <a:pt x="680" y="202"/>
                </a:lnTo>
                <a:lnTo>
                  <a:pt x="678" y="202"/>
                </a:lnTo>
                <a:lnTo>
                  <a:pt x="680" y="202"/>
                </a:lnTo>
                <a:close/>
                <a:moveTo>
                  <a:pt x="648" y="213"/>
                </a:moveTo>
                <a:lnTo>
                  <a:pt x="650" y="213"/>
                </a:lnTo>
                <a:lnTo>
                  <a:pt x="651" y="210"/>
                </a:lnTo>
                <a:lnTo>
                  <a:pt x="649" y="209"/>
                </a:lnTo>
                <a:lnTo>
                  <a:pt x="647" y="209"/>
                </a:lnTo>
                <a:lnTo>
                  <a:pt x="645" y="209"/>
                </a:lnTo>
                <a:lnTo>
                  <a:pt x="644" y="209"/>
                </a:lnTo>
                <a:lnTo>
                  <a:pt x="643" y="210"/>
                </a:lnTo>
                <a:lnTo>
                  <a:pt x="643" y="211"/>
                </a:lnTo>
                <a:lnTo>
                  <a:pt x="645" y="213"/>
                </a:lnTo>
                <a:lnTo>
                  <a:pt x="648" y="213"/>
                </a:lnTo>
                <a:lnTo>
                  <a:pt x="648" y="213"/>
                </a:lnTo>
                <a:lnTo>
                  <a:pt x="648" y="213"/>
                </a:lnTo>
                <a:close/>
                <a:moveTo>
                  <a:pt x="294" y="117"/>
                </a:moveTo>
                <a:lnTo>
                  <a:pt x="291" y="115"/>
                </a:lnTo>
                <a:lnTo>
                  <a:pt x="289" y="114"/>
                </a:lnTo>
                <a:lnTo>
                  <a:pt x="287" y="114"/>
                </a:lnTo>
                <a:lnTo>
                  <a:pt x="284" y="116"/>
                </a:lnTo>
                <a:lnTo>
                  <a:pt x="286" y="117"/>
                </a:lnTo>
                <a:lnTo>
                  <a:pt x="288" y="118"/>
                </a:lnTo>
                <a:lnTo>
                  <a:pt x="290" y="118"/>
                </a:lnTo>
                <a:lnTo>
                  <a:pt x="294" y="117"/>
                </a:lnTo>
                <a:close/>
                <a:moveTo>
                  <a:pt x="179" y="407"/>
                </a:moveTo>
                <a:lnTo>
                  <a:pt x="181" y="409"/>
                </a:lnTo>
                <a:lnTo>
                  <a:pt x="183" y="409"/>
                </a:lnTo>
                <a:lnTo>
                  <a:pt x="186" y="409"/>
                </a:lnTo>
                <a:lnTo>
                  <a:pt x="189" y="407"/>
                </a:lnTo>
                <a:lnTo>
                  <a:pt x="183" y="406"/>
                </a:lnTo>
                <a:lnTo>
                  <a:pt x="179" y="407"/>
                </a:lnTo>
                <a:close/>
                <a:moveTo>
                  <a:pt x="1538" y="199"/>
                </a:moveTo>
                <a:lnTo>
                  <a:pt x="1542" y="199"/>
                </a:lnTo>
                <a:lnTo>
                  <a:pt x="1547" y="198"/>
                </a:lnTo>
                <a:lnTo>
                  <a:pt x="1547" y="196"/>
                </a:lnTo>
                <a:lnTo>
                  <a:pt x="1543" y="196"/>
                </a:lnTo>
                <a:lnTo>
                  <a:pt x="1540" y="197"/>
                </a:lnTo>
                <a:lnTo>
                  <a:pt x="1538" y="199"/>
                </a:lnTo>
                <a:lnTo>
                  <a:pt x="1538" y="198"/>
                </a:lnTo>
                <a:lnTo>
                  <a:pt x="1538" y="199"/>
                </a:lnTo>
                <a:close/>
                <a:moveTo>
                  <a:pt x="217" y="439"/>
                </a:moveTo>
                <a:lnTo>
                  <a:pt x="220" y="439"/>
                </a:lnTo>
                <a:lnTo>
                  <a:pt x="223" y="439"/>
                </a:lnTo>
                <a:lnTo>
                  <a:pt x="225" y="439"/>
                </a:lnTo>
                <a:lnTo>
                  <a:pt x="227" y="437"/>
                </a:lnTo>
                <a:lnTo>
                  <a:pt x="227" y="435"/>
                </a:lnTo>
                <a:lnTo>
                  <a:pt x="227" y="435"/>
                </a:lnTo>
                <a:lnTo>
                  <a:pt x="224" y="435"/>
                </a:lnTo>
                <a:lnTo>
                  <a:pt x="223" y="435"/>
                </a:lnTo>
                <a:lnTo>
                  <a:pt x="220" y="438"/>
                </a:lnTo>
                <a:lnTo>
                  <a:pt x="217" y="439"/>
                </a:lnTo>
                <a:lnTo>
                  <a:pt x="221" y="438"/>
                </a:lnTo>
                <a:lnTo>
                  <a:pt x="217" y="439"/>
                </a:lnTo>
                <a:close/>
                <a:moveTo>
                  <a:pt x="586" y="600"/>
                </a:moveTo>
                <a:lnTo>
                  <a:pt x="583" y="599"/>
                </a:lnTo>
                <a:lnTo>
                  <a:pt x="582" y="598"/>
                </a:lnTo>
                <a:lnTo>
                  <a:pt x="583" y="600"/>
                </a:lnTo>
                <a:lnTo>
                  <a:pt x="584" y="603"/>
                </a:lnTo>
                <a:lnTo>
                  <a:pt x="586" y="604"/>
                </a:lnTo>
                <a:lnTo>
                  <a:pt x="589" y="604"/>
                </a:lnTo>
                <a:lnTo>
                  <a:pt x="590" y="603"/>
                </a:lnTo>
                <a:lnTo>
                  <a:pt x="589" y="601"/>
                </a:lnTo>
                <a:lnTo>
                  <a:pt x="587" y="600"/>
                </a:lnTo>
                <a:lnTo>
                  <a:pt x="586" y="600"/>
                </a:lnTo>
                <a:lnTo>
                  <a:pt x="585" y="599"/>
                </a:lnTo>
                <a:lnTo>
                  <a:pt x="586" y="600"/>
                </a:lnTo>
                <a:close/>
                <a:moveTo>
                  <a:pt x="430" y="297"/>
                </a:moveTo>
                <a:lnTo>
                  <a:pt x="427" y="294"/>
                </a:lnTo>
                <a:lnTo>
                  <a:pt x="425" y="293"/>
                </a:lnTo>
                <a:lnTo>
                  <a:pt x="421" y="293"/>
                </a:lnTo>
                <a:lnTo>
                  <a:pt x="418" y="293"/>
                </a:lnTo>
                <a:lnTo>
                  <a:pt x="420" y="296"/>
                </a:lnTo>
                <a:lnTo>
                  <a:pt x="423" y="297"/>
                </a:lnTo>
                <a:lnTo>
                  <a:pt x="426" y="297"/>
                </a:lnTo>
                <a:lnTo>
                  <a:pt x="430" y="297"/>
                </a:lnTo>
                <a:close/>
                <a:moveTo>
                  <a:pt x="767" y="622"/>
                </a:moveTo>
                <a:lnTo>
                  <a:pt x="765" y="621"/>
                </a:lnTo>
                <a:lnTo>
                  <a:pt x="763" y="621"/>
                </a:lnTo>
                <a:lnTo>
                  <a:pt x="760" y="621"/>
                </a:lnTo>
                <a:lnTo>
                  <a:pt x="758" y="623"/>
                </a:lnTo>
                <a:lnTo>
                  <a:pt x="760" y="623"/>
                </a:lnTo>
                <a:lnTo>
                  <a:pt x="763" y="624"/>
                </a:lnTo>
                <a:lnTo>
                  <a:pt x="765" y="623"/>
                </a:lnTo>
                <a:lnTo>
                  <a:pt x="767" y="622"/>
                </a:lnTo>
                <a:close/>
                <a:moveTo>
                  <a:pt x="131" y="254"/>
                </a:moveTo>
                <a:lnTo>
                  <a:pt x="132" y="252"/>
                </a:lnTo>
                <a:lnTo>
                  <a:pt x="132" y="250"/>
                </a:lnTo>
                <a:lnTo>
                  <a:pt x="131" y="248"/>
                </a:lnTo>
                <a:lnTo>
                  <a:pt x="129" y="248"/>
                </a:lnTo>
                <a:lnTo>
                  <a:pt x="126" y="249"/>
                </a:lnTo>
                <a:lnTo>
                  <a:pt x="125" y="251"/>
                </a:lnTo>
                <a:lnTo>
                  <a:pt x="128" y="252"/>
                </a:lnTo>
                <a:lnTo>
                  <a:pt x="131" y="254"/>
                </a:lnTo>
                <a:lnTo>
                  <a:pt x="130" y="254"/>
                </a:lnTo>
                <a:lnTo>
                  <a:pt x="131" y="254"/>
                </a:lnTo>
                <a:close/>
                <a:moveTo>
                  <a:pt x="682" y="623"/>
                </a:moveTo>
                <a:lnTo>
                  <a:pt x="680" y="622"/>
                </a:lnTo>
                <a:lnTo>
                  <a:pt x="678" y="622"/>
                </a:lnTo>
                <a:lnTo>
                  <a:pt x="678" y="623"/>
                </a:lnTo>
                <a:lnTo>
                  <a:pt x="678" y="624"/>
                </a:lnTo>
                <a:lnTo>
                  <a:pt x="680" y="625"/>
                </a:lnTo>
                <a:lnTo>
                  <a:pt x="683" y="626"/>
                </a:lnTo>
                <a:lnTo>
                  <a:pt x="685" y="625"/>
                </a:lnTo>
                <a:lnTo>
                  <a:pt x="685" y="624"/>
                </a:lnTo>
                <a:lnTo>
                  <a:pt x="684" y="623"/>
                </a:lnTo>
                <a:lnTo>
                  <a:pt x="682" y="623"/>
                </a:lnTo>
                <a:lnTo>
                  <a:pt x="682" y="623"/>
                </a:lnTo>
                <a:lnTo>
                  <a:pt x="682" y="623"/>
                </a:lnTo>
                <a:close/>
                <a:moveTo>
                  <a:pt x="315" y="152"/>
                </a:moveTo>
                <a:lnTo>
                  <a:pt x="317" y="156"/>
                </a:lnTo>
                <a:lnTo>
                  <a:pt x="319" y="158"/>
                </a:lnTo>
                <a:lnTo>
                  <a:pt x="323" y="159"/>
                </a:lnTo>
                <a:lnTo>
                  <a:pt x="328" y="159"/>
                </a:lnTo>
                <a:lnTo>
                  <a:pt x="327" y="157"/>
                </a:lnTo>
                <a:lnTo>
                  <a:pt x="323" y="155"/>
                </a:lnTo>
                <a:lnTo>
                  <a:pt x="319" y="153"/>
                </a:lnTo>
                <a:lnTo>
                  <a:pt x="315" y="152"/>
                </a:lnTo>
                <a:lnTo>
                  <a:pt x="317" y="153"/>
                </a:lnTo>
                <a:lnTo>
                  <a:pt x="315" y="152"/>
                </a:lnTo>
                <a:close/>
                <a:moveTo>
                  <a:pt x="1156" y="631"/>
                </a:moveTo>
                <a:lnTo>
                  <a:pt x="1154" y="632"/>
                </a:lnTo>
                <a:lnTo>
                  <a:pt x="1153" y="633"/>
                </a:lnTo>
                <a:lnTo>
                  <a:pt x="1154" y="636"/>
                </a:lnTo>
                <a:lnTo>
                  <a:pt x="1158" y="636"/>
                </a:lnTo>
                <a:lnTo>
                  <a:pt x="1159" y="636"/>
                </a:lnTo>
                <a:lnTo>
                  <a:pt x="1160" y="633"/>
                </a:lnTo>
                <a:lnTo>
                  <a:pt x="1159" y="632"/>
                </a:lnTo>
                <a:lnTo>
                  <a:pt x="1156" y="631"/>
                </a:lnTo>
                <a:lnTo>
                  <a:pt x="1156" y="632"/>
                </a:lnTo>
                <a:lnTo>
                  <a:pt x="1156" y="631"/>
                </a:lnTo>
                <a:close/>
                <a:moveTo>
                  <a:pt x="633" y="592"/>
                </a:moveTo>
                <a:lnTo>
                  <a:pt x="631" y="590"/>
                </a:lnTo>
                <a:lnTo>
                  <a:pt x="628" y="589"/>
                </a:lnTo>
                <a:lnTo>
                  <a:pt x="626" y="588"/>
                </a:lnTo>
                <a:lnTo>
                  <a:pt x="624" y="588"/>
                </a:lnTo>
                <a:lnTo>
                  <a:pt x="625" y="590"/>
                </a:lnTo>
                <a:lnTo>
                  <a:pt x="627" y="591"/>
                </a:lnTo>
                <a:lnTo>
                  <a:pt x="629" y="592"/>
                </a:lnTo>
                <a:lnTo>
                  <a:pt x="633" y="592"/>
                </a:lnTo>
                <a:close/>
                <a:moveTo>
                  <a:pt x="93" y="241"/>
                </a:moveTo>
                <a:lnTo>
                  <a:pt x="95" y="243"/>
                </a:lnTo>
                <a:lnTo>
                  <a:pt x="97" y="243"/>
                </a:lnTo>
                <a:lnTo>
                  <a:pt x="100" y="242"/>
                </a:lnTo>
                <a:lnTo>
                  <a:pt x="101" y="241"/>
                </a:lnTo>
                <a:lnTo>
                  <a:pt x="100" y="240"/>
                </a:lnTo>
                <a:lnTo>
                  <a:pt x="97" y="239"/>
                </a:lnTo>
                <a:lnTo>
                  <a:pt x="95" y="240"/>
                </a:lnTo>
                <a:lnTo>
                  <a:pt x="93" y="241"/>
                </a:lnTo>
                <a:lnTo>
                  <a:pt x="93" y="241"/>
                </a:lnTo>
                <a:lnTo>
                  <a:pt x="93" y="241"/>
                </a:lnTo>
                <a:close/>
                <a:moveTo>
                  <a:pt x="669" y="637"/>
                </a:moveTo>
                <a:lnTo>
                  <a:pt x="672" y="638"/>
                </a:lnTo>
                <a:lnTo>
                  <a:pt x="674" y="638"/>
                </a:lnTo>
                <a:lnTo>
                  <a:pt x="676" y="636"/>
                </a:lnTo>
                <a:lnTo>
                  <a:pt x="678" y="634"/>
                </a:lnTo>
                <a:lnTo>
                  <a:pt x="674" y="634"/>
                </a:lnTo>
                <a:lnTo>
                  <a:pt x="669" y="637"/>
                </a:lnTo>
                <a:lnTo>
                  <a:pt x="670" y="637"/>
                </a:lnTo>
                <a:lnTo>
                  <a:pt x="669" y="637"/>
                </a:lnTo>
                <a:close/>
                <a:moveTo>
                  <a:pt x="607" y="579"/>
                </a:moveTo>
                <a:lnTo>
                  <a:pt x="609" y="579"/>
                </a:lnTo>
                <a:lnTo>
                  <a:pt x="612" y="580"/>
                </a:lnTo>
                <a:lnTo>
                  <a:pt x="614" y="580"/>
                </a:lnTo>
                <a:lnTo>
                  <a:pt x="615" y="580"/>
                </a:lnTo>
                <a:lnTo>
                  <a:pt x="615" y="579"/>
                </a:lnTo>
                <a:lnTo>
                  <a:pt x="615" y="578"/>
                </a:lnTo>
                <a:lnTo>
                  <a:pt x="614" y="576"/>
                </a:lnTo>
                <a:lnTo>
                  <a:pt x="610" y="576"/>
                </a:lnTo>
                <a:lnTo>
                  <a:pt x="609" y="578"/>
                </a:lnTo>
                <a:lnTo>
                  <a:pt x="607" y="579"/>
                </a:lnTo>
                <a:lnTo>
                  <a:pt x="609" y="576"/>
                </a:lnTo>
                <a:lnTo>
                  <a:pt x="607" y="579"/>
                </a:lnTo>
                <a:close/>
                <a:moveTo>
                  <a:pt x="785" y="655"/>
                </a:moveTo>
                <a:lnTo>
                  <a:pt x="785" y="657"/>
                </a:lnTo>
                <a:lnTo>
                  <a:pt x="788" y="659"/>
                </a:lnTo>
                <a:lnTo>
                  <a:pt x="791" y="656"/>
                </a:lnTo>
                <a:lnTo>
                  <a:pt x="792" y="653"/>
                </a:lnTo>
                <a:lnTo>
                  <a:pt x="789" y="653"/>
                </a:lnTo>
                <a:lnTo>
                  <a:pt x="785" y="655"/>
                </a:lnTo>
                <a:lnTo>
                  <a:pt x="784" y="655"/>
                </a:lnTo>
                <a:lnTo>
                  <a:pt x="785" y="655"/>
                </a:lnTo>
                <a:close/>
                <a:moveTo>
                  <a:pt x="1061" y="651"/>
                </a:moveTo>
                <a:lnTo>
                  <a:pt x="1065" y="650"/>
                </a:lnTo>
                <a:lnTo>
                  <a:pt x="1070" y="648"/>
                </a:lnTo>
                <a:lnTo>
                  <a:pt x="1067" y="648"/>
                </a:lnTo>
                <a:lnTo>
                  <a:pt x="1064" y="648"/>
                </a:lnTo>
                <a:lnTo>
                  <a:pt x="1062" y="649"/>
                </a:lnTo>
                <a:lnTo>
                  <a:pt x="1061" y="651"/>
                </a:lnTo>
                <a:close/>
                <a:moveTo>
                  <a:pt x="148" y="401"/>
                </a:moveTo>
                <a:lnTo>
                  <a:pt x="150" y="404"/>
                </a:lnTo>
                <a:lnTo>
                  <a:pt x="154" y="404"/>
                </a:lnTo>
                <a:lnTo>
                  <a:pt x="156" y="402"/>
                </a:lnTo>
                <a:lnTo>
                  <a:pt x="158" y="401"/>
                </a:lnTo>
                <a:lnTo>
                  <a:pt x="154" y="400"/>
                </a:lnTo>
                <a:lnTo>
                  <a:pt x="148" y="401"/>
                </a:lnTo>
                <a:close/>
                <a:moveTo>
                  <a:pt x="323" y="143"/>
                </a:moveTo>
                <a:lnTo>
                  <a:pt x="326" y="148"/>
                </a:lnTo>
                <a:lnTo>
                  <a:pt x="328" y="150"/>
                </a:lnTo>
                <a:lnTo>
                  <a:pt x="330" y="150"/>
                </a:lnTo>
                <a:lnTo>
                  <a:pt x="334" y="149"/>
                </a:lnTo>
                <a:lnTo>
                  <a:pt x="334" y="147"/>
                </a:lnTo>
                <a:lnTo>
                  <a:pt x="332" y="145"/>
                </a:lnTo>
                <a:lnTo>
                  <a:pt x="331" y="144"/>
                </a:lnTo>
                <a:lnTo>
                  <a:pt x="330" y="144"/>
                </a:lnTo>
                <a:lnTo>
                  <a:pt x="327" y="143"/>
                </a:lnTo>
                <a:lnTo>
                  <a:pt x="323" y="143"/>
                </a:lnTo>
                <a:close/>
                <a:moveTo>
                  <a:pt x="1439" y="92"/>
                </a:moveTo>
                <a:lnTo>
                  <a:pt x="1446" y="90"/>
                </a:lnTo>
                <a:lnTo>
                  <a:pt x="1452" y="88"/>
                </a:lnTo>
                <a:lnTo>
                  <a:pt x="1448" y="86"/>
                </a:lnTo>
                <a:lnTo>
                  <a:pt x="1444" y="88"/>
                </a:lnTo>
                <a:lnTo>
                  <a:pt x="1442" y="89"/>
                </a:lnTo>
                <a:lnTo>
                  <a:pt x="1439" y="92"/>
                </a:lnTo>
                <a:close/>
                <a:moveTo>
                  <a:pt x="672" y="192"/>
                </a:moveTo>
                <a:lnTo>
                  <a:pt x="670" y="190"/>
                </a:lnTo>
                <a:lnTo>
                  <a:pt x="669" y="186"/>
                </a:lnTo>
                <a:lnTo>
                  <a:pt x="668" y="184"/>
                </a:lnTo>
                <a:lnTo>
                  <a:pt x="667" y="184"/>
                </a:lnTo>
                <a:lnTo>
                  <a:pt x="666" y="183"/>
                </a:lnTo>
                <a:lnTo>
                  <a:pt x="665" y="184"/>
                </a:lnTo>
                <a:lnTo>
                  <a:pt x="665" y="186"/>
                </a:lnTo>
                <a:lnTo>
                  <a:pt x="667" y="189"/>
                </a:lnTo>
                <a:lnTo>
                  <a:pt x="669" y="191"/>
                </a:lnTo>
                <a:lnTo>
                  <a:pt x="672" y="192"/>
                </a:lnTo>
                <a:lnTo>
                  <a:pt x="669" y="190"/>
                </a:lnTo>
                <a:lnTo>
                  <a:pt x="672" y="192"/>
                </a:lnTo>
                <a:close/>
                <a:moveTo>
                  <a:pt x="355" y="482"/>
                </a:moveTo>
                <a:lnTo>
                  <a:pt x="350" y="482"/>
                </a:lnTo>
                <a:lnTo>
                  <a:pt x="344" y="482"/>
                </a:lnTo>
                <a:lnTo>
                  <a:pt x="347" y="483"/>
                </a:lnTo>
                <a:lnTo>
                  <a:pt x="350" y="485"/>
                </a:lnTo>
                <a:lnTo>
                  <a:pt x="352" y="485"/>
                </a:lnTo>
                <a:lnTo>
                  <a:pt x="353" y="484"/>
                </a:lnTo>
                <a:lnTo>
                  <a:pt x="354" y="483"/>
                </a:lnTo>
                <a:lnTo>
                  <a:pt x="355" y="482"/>
                </a:lnTo>
                <a:close/>
                <a:moveTo>
                  <a:pt x="583" y="158"/>
                </a:moveTo>
                <a:lnTo>
                  <a:pt x="587" y="158"/>
                </a:lnTo>
                <a:lnTo>
                  <a:pt x="591" y="156"/>
                </a:lnTo>
                <a:lnTo>
                  <a:pt x="589" y="155"/>
                </a:lnTo>
                <a:lnTo>
                  <a:pt x="585" y="155"/>
                </a:lnTo>
                <a:lnTo>
                  <a:pt x="584" y="155"/>
                </a:lnTo>
                <a:lnTo>
                  <a:pt x="583" y="155"/>
                </a:lnTo>
                <a:lnTo>
                  <a:pt x="583" y="156"/>
                </a:lnTo>
                <a:lnTo>
                  <a:pt x="583" y="158"/>
                </a:lnTo>
                <a:lnTo>
                  <a:pt x="584" y="159"/>
                </a:lnTo>
                <a:lnTo>
                  <a:pt x="583" y="158"/>
                </a:lnTo>
                <a:close/>
                <a:moveTo>
                  <a:pt x="490" y="550"/>
                </a:moveTo>
                <a:lnTo>
                  <a:pt x="492" y="550"/>
                </a:lnTo>
                <a:lnTo>
                  <a:pt x="494" y="553"/>
                </a:lnTo>
                <a:lnTo>
                  <a:pt x="495" y="553"/>
                </a:lnTo>
                <a:lnTo>
                  <a:pt x="496" y="554"/>
                </a:lnTo>
                <a:lnTo>
                  <a:pt x="497" y="553"/>
                </a:lnTo>
                <a:lnTo>
                  <a:pt x="497" y="551"/>
                </a:lnTo>
                <a:lnTo>
                  <a:pt x="497" y="549"/>
                </a:lnTo>
                <a:lnTo>
                  <a:pt x="497" y="549"/>
                </a:lnTo>
                <a:lnTo>
                  <a:pt x="496" y="548"/>
                </a:lnTo>
                <a:lnTo>
                  <a:pt x="495" y="548"/>
                </a:lnTo>
                <a:lnTo>
                  <a:pt x="492" y="549"/>
                </a:lnTo>
                <a:lnTo>
                  <a:pt x="490" y="550"/>
                </a:lnTo>
                <a:lnTo>
                  <a:pt x="492" y="550"/>
                </a:lnTo>
                <a:lnTo>
                  <a:pt x="490" y="550"/>
                </a:lnTo>
                <a:close/>
                <a:moveTo>
                  <a:pt x="323" y="466"/>
                </a:moveTo>
                <a:lnTo>
                  <a:pt x="326" y="468"/>
                </a:lnTo>
                <a:lnTo>
                  <a:pt x="328" y="468"/>
                </a:lnTo>
                <a:lnTo>
                  <a:pt x="330" y="468"/>
                </a:lnTo>
                <a:lnTo>
                  <a:pt x="334" y="467"/>
                </a:lnTo>
                <a:lnTo>
                  <a:pt x="330" y="466"/>
                </a:lnTo>
                <a:lnTo>
                  <a:pt x="328" y="465"/>
                </a:lnTo>
                <a:lnTo>
                  <a:pt x="326" y="465"/>
                </a:lnTo>
                <a:lnTo>
                  <a:pt x="323" y="466"/>
                </a:lnTo>
                <a:close/>
                <a:moveTo>
                  <a:pt x="87" y="183"/>
                </a:moveTo>
                <a:lnTo>
                  <a:pt x="92" y="185"/>
                </a:lnTo>
                <a:lnTo>
                  <a:pt x="99" y="188"/>
                </a:lnTo>
                <a:lnTo>
                  <a:pt x="97" y="184"/>
                </a:lnTo>
                <a:lnTo>
                  <a:pt x="93" y="183"/>
                </a:lnTo>
                <a:lnTo>
                  <a:pt x="90" y="183"/>
                </a:lnTo>
                <a:lnTo>
                  <a:pt x="87" y="183"/>
                </a:lnTo>
                <a:close/>
                <a:moveTo>
                  <a:pt x="600" y="184"/>
                </a:moveTo>
                <a:lnTo>
                  <a:pt x="601" y="184"/>
                </a:lnTo>
                <a:lnTo>
                  <a:pt x="603" y="184"/>
                </a:lnTo>
                <a:lnTo>
                  <a:pt x="603" y="181"/>
                </a:lnTo>
                <a:lnTo>
                  <a:pt x="602" y="177"/>
                </a:lnTo>
                <a:lnTo>
                  <a:pt x="601" y="176"/>
                </a:lnTo>
                <a:lnTo>
                  <a:pt x="600" y="177"/>
                </a:lnTo>
                <a:lnTo>
                  <a:pt x="600" y="177"/>
                </a:lnTo>
                <a:lnTo>
                  <a:pt x="600" y="180"/>
                </a:lnTo>
                <a:lnTo>
                  <a:pt x="600" y="182"/>
                </a:lnTo>
                <a:lnTo>
                  <a:pt x="600" y="184"/>
                </a:lnTo>
                <a:lnTo>
                  <a:pt x="601" y="183"/>
                </a:lnTo>
                <a:lnTo>
                  <a:pt x="600" y="184"/>
                </a:lnTo>
                <a:close/>
                <a:moveTo>
                  <a:pt x="1505" y="97"/>
                </a:moveTo>
                <a:lnTo>
                  <a:pt x="1507" y="98"/>
                </a:lnTo>
                <a:lnTo>
                  <a:pt x="1509" y="98"/>
                </a:lnTo>
                <a:lnTo>
                  <a:pt x="1512" y="98"/>
                </a:lnTo>
                <a:lnTo>
                  <a:pt x="1514" y="97"/>
                </a:lnTo>
                <a:lnTo>
                  <a:pt x="1510" y="94"/>
                </a:lnTo>
                <a:lnTo>
                  <a:pt x="1507" y="94"/>
                </a:lnTo>
                <a:lnTo>
                  <a:pt x="1505" y="95"/>
                </a:lnTo>
                <a:lnTo>
                  <a:pt x="1505" y="97"/>
                </a:lnTo>
                <a:lnTo>
                  <a:pt x="1506" y="98"/>
                </a:lnTo>
                <a:lnTo>
                  <a:pt x="1505" y="97"/>
                </a:lnTo>
                <a:close/>
                <a:moveTo>
                  <a:pt x="1236" y="607"/>
                </a:moveTo>
                <a:lnTo>
                  <a:pt x="1241" y="604"/>
                </a:lnTo>
                <a:lnTo>
                  <a:pt x="1244" y="600"/>
                </a:lnTo>
                <a:lnTo>
                  <a:pt x="1241" y="600"/>
                </a:lnTo>
                <a:lnTo>
                  <a:pt x="1238" y="600"/>
                </a:lnTo>
                <a:lnTo>
                  <a:pt x="1236" y="603"/>
                </a:lnTo>
                <a:lnTo>
                  <a:pt x="1236" y="607"/>
                </a:lnTo>
                <a:close/>
                <a:moveTo>
                  <a:pt x="351" y="148"/>
                </a:moveTo>
                <a:lnTo>
                  <a:pt x="353" y="147"/>
                </a:lnTo>
                <a:lnTo>
                  <a:pt x="355" y="145"/>
                </a:lnTo>
                <a:lnTo>
                  <a:pt x="355" y="144"/>
                </a:lnTo>
                <a:lnTo>
                  <a:pt x="352" y="142"/>
                </a:lnTo>
                <a:lnTo>
                  <a:pt x="350" y="141"/>
                </a:lnTo>
                <a:lnTo>
                  <a:pt x="347" y="142"/>
                </a:lnTo>
                <a:lnTo>
                  <a:pt x="347" y="143"/>
                </a:lnTo>
                <a:lnTo>
                  <a:pt x="346" y="144"/>
                </a:lnTo>
                <a:lnTo>
                  <a:pt x="347" y="147"/>
                </a:lnTo>
                <a:lnTo>
                  <a:pt x="348" y="148"/>
                </a:lnTo>
                <a:lnTo>
                  <a:pt x="350" y="149"/>
                </a:lnTo>
                <a:lnTo>
                  <a:pt x="351" y="148"/>
                </a:lnTo>
                <a:lnTo>
                  <a:pt x="351" y="148"/>
                </a:lnTo>
                <a:lnTo>
                  <a:pt x="351" y="148"/>
                </a:lnTo>
                <a:close/>
                <a:moveTo>
                  <a:pt x="655" y="599"/>
                </a:moveTo>
                <a:lnTo>
                  <a:pt x="651" y="599"/>
                </a:lnTo>
                <a:lnTo>
                  <a:pt x="650" y="601"/>
                </a:lnTo>
                <a:lnTo>
                  <a:pt x="650" y="603"/>
                </a:lnTo>
                <a:lnTo>
                  <a:pt x="653" y="604"/>
                </a:lnTo>
                <a:lnTo>
                  <a:pt x="656" y="604"/>
                </a:lnTo>
                <a:lnTo>
                  <a:pt x="659" y="603"/>
                </a:lnTo>
                <a:lnTo>
                  <a:pt x="659" y="601"/>
                </a:lnTo>
                <a:lnTo>
                  <a:pt x="659" y="600"/>
                </a:lnTo>
                <a:lnTo>
                  <a:pt x="659" y="600"/>
                </a:lnTo>
                <a:lnTo>
                  <a:pt x="657" y="599"/>
                </a:lnTo>
                <a:lnTo>
                  <a:pt x="657" y="600"/>
                </a:lnTo>
                <a:lnTo>
                  <a:pt x="656" y="601"/>
                </a:lnTo>
                <a:lnTo>
                  <a:pt x="655" y="600"/>
                </a:lnTo>
                <a:lnTo>
                  <a:pt x="656" y="598"/>
                </a:lnTo>
                <a:lnTo>
                  <a:pt x="656" y="598"/>
                </a:lnTo>
                <a:lnTo>
                  <a:pt x="656" y="598"/>
                </a:lnTo>
                <a:lnTo>
                  <a:pt x="656" y="598"/>
                </a:lnTo>
                <a:lnTo>
                  <a:pt x="656" y="598"/>
                </a:lnTo>
                <a:lnTo>
                  <a:pt x="655" y="598"/>
                </a:lnTo>
                <a:lnTo>
                  <a:pt x="655" y="599"/>
                </a:lnTo>
                <a:lnTo>
                  <a:pt x="653" y="599"/>
                </a:lnTo>
                <a:lnTo>
                  <a:pt x="655" y="599"/>
                </a:lnTo>
                <a:close/>
                <a:moveTo>
                  <a:pt x="886" y="234"/>
                </a:moveTo>
                <a:lnTo>
                  <a:pt x="887" y="234"/>
                </a:lnTo>
                <a:lnTo>
                  <a:pt x="887" y="233"/>
                </a:lnTo>
                <a:lnTo>
                  <a:pt x="887" y="232"/>
                </a:lnTo>
                <a:lnTo>
                  <a:pt x="886" y="231"/>
                </a:lnTo>
                <a:lnTo>
                  <a:pt x="883" y="228"/>
                </a:lnTo>
                <a:lnTo>
                  <a:pt x="880" y="228"/>
                </a:lnTo>
                <a:lnTo>
                  <a:pt x="880" y="231"/>
                </a:lnTo>
                <a:lnTo>
                  <a:pt x="882" y="232"/>
                </a:lnTo>
                <a:lnTo>
                  <a:pt x="883" y="233"/>
                </a:lnTo>
                <a:lnTo>
                  <a:pt x="886" y="234"/>
                </a:lnTo>
                <a:lnTo>
                  <a:pt x="884" y="234"/>
                </a:lnTo>
                <a:lnTo>
                  <a:pt x="886" y="234"/>
                </a:lnTo>
                <a:close/>
                <a:moveTo>
                  <a:pt x="79" y="228"/>
                </a:moveTo>
                <a:lnTo>
                  <a:pt x="80" y="231"/>
                </a:lnTo>
                <a:lnTo>
                  <a:pt x="82" y="232"/>
                </a:lnTo>
                <a:lnTo>
                  <a:pt x="85" y="232"/>
                </a:lnTo>
                <a:lnTo>
                  <a:pt x="89" y="231"/>
                </a:lnTo>
                <a:lnTo>
                  <a:pt x="84" y="228"/>
                </a:lnTo>
                <a:lnTo>
                  <a:pt x="79" y="228"/>
                </a:lnTo>
                <a:lnTo>
                  <a:pt x="80" y="228"/>
                </a:lnTo>
                <a:lnTo>
                  <a:pt x="79" y="228"/>
                </a:lnTo>
                <a:close/>
                <a:moveTo>
                  <a:pt x="387" y="462"/>
                </a:moveTo>
                <a:lnTo>
                  <a:pt x="385" y="462"/>
                </a:lnTo>
                <a:lnTo>
                  <a:pt x="383" y="463"/>
                </a:lnTo>
                <a:lnTo>
                  <a:pt x="386" y="465"/>
                </a:lnTo>
                <a:lnTo>
                  <a:pt x="389" y="466"/>
                </a:lnTo>
                <a:lnTo>
                  <a:pt x="392" y="466"/>
                </a:lnTo>
                <a:lnTo>
                  <a:pt x="394" y="466"/>
                </a:lnTo>
                <a:lnTo>
                  <a:pt x="395" y="465"/>
                </a:lnTo>
                <a:lnTo>
                  <a:pt x="397" y="464"/>
                </a:lnTo>
                <a:lnTo>
                  <a:pt x="392" y="464"/>
                </a:lnTo>
                <a:lnTo>
                  <a:pt x="387" y="462"/>
                </a:lnTo>
                <a:lnTo>
                  <a:pt x="387" y="463"/>
                </a:lnTo>
                <a:lnTo>
                  <a:pt x="387" y="462"/>
                </a:lnTo>
                <a:close/>
                <a:moveTo>
                  <a:pt x="287" y="452"/>
                </a:moveTo>
                <a:lnTo>
                  <a:pt x="288" y="452"/>
                </a:lnTo>
                <a:lnTo>
                  <a:pt x="289" y="450"/>
                </a:lnTo>
                <a:lnTo>
                  <a:pt x="291" y="450"/>
                </a:lnTo>
                <a:lnTo>
                  <a:pt x="295" y="451"/>
                </a:lnTo>
                <a:lnTo>
                  <a:pt x="296" y="451"/>
                </a:lnTo>
                <a:lnTo>
                  <a:pt x="298" y="451"/>
                </a:lnTo>
                <a:lnTo>
                  <a:pt x="299" y="450"/>
                </a:lnTo>
                <a:lnTo>
                  <a:pt x="301" y="449"/>
                </a:lnTo>
                <a:lnTo>
                  <a:pt x="297" y="448"/>
                </a:lnTo>
                <a:lnTo>
                  <a:pt x="294" y="448"/>
                </a:lnTo>
                <a:lnTo>
                  <a:pt x="291" y="449"/>
                </a:lnTo>
                <a:lnTo>
                  <a:pt x="289" y="450"/>
                </a:lnTo>
                <a:lnTo>
                  <a:pt x="288" y="451"/>
                </a:lnTo>
                <a:lnTo>
                  <a:pt x="287" y="452"/>
                </a:lnTo>
                <a:lnTo>
                  <a:pt x="284" y="454"/>
                </a:lnTo>
                <a:lnTo>
                  <a:pt x="281" y="455"/>
                </a:lnTo>
                <a:lnTo>
                  <a:pt x="278" y="452"/>
                </a:lnTo>
                <a:lnTo>
                  <a:pt x="273" y="449"/>
                </a:lnTo>
                <a:lnTo>
                  <a:pt x="280" y="450"/>
                </a:lnTo>
                <a:lnTo>
                  <a:pt x="287" y="452"/>
                </a:lnTo>
                <a:close/>
                <a:moveTo>
                  <a:pt x="287" y="452"/>
                </a:moveTo>
                <a:lnTo>
                  <a:pt x="287" y="452"/>
                </a:lnTo>
                <a:lnTo>
                  <a:pt x="287" y="452"/>
                </a:lnTo>
                <a:close/>
                <a:moveTo>
                  <a:pt x="289" y="450"/>
                </a:moveTo>
                <a:lnTo>
                  <a:pt x="290" y="449"/>
                </a:lnTo>
                <a:lnTo>
                  <a:pt x="289" y="450"/>
                </a:lnTo>
                <a:close/>
                <a:moveTo>
                  <a:pt x="471" y="533"/>
                </a:moveTo>
                <a:lnTo>
                  <a:pt x="470" y="533"/>
                </a:lnTo>
                <a:lnTo>
                  <a:pt x="467" y="533"/>
                </a:lnTo>
                <a:lnTo>
                  <a:pt x="467" y="533"/>
                </a:lnTo>
                <a:lnTo>
                  <a:pt x="466" y="534"/>
                </a:lnTo>
                <a:lnTo>
                  <a:pt x="466" y="534"/>
                </a:lnTo>
                <a:lnTo>
                  <a:pt x="467" y="535"/>
                </a:lnTo>
                <a:lnTo>
                  <a:pt x="471" y="535"/>
                </a:lnTo>
                <a:lnTo>
                  <a:pt x="475" y="538"/>
                </a:lnTo>
                <a:lnTo>
                  <a:pt x="475" y="535"/>
                </a:lnTo>
                <a:lnTo>
                  <a:pt x="475" y="534"/>
                </a:lnTo>
                <a:lnTo>
                  <a:pt x="472" y="533"/>
                </a:lnTo>
                <a:lnTo>
                  <a:pt x="471" y="533"/>
                </a:lnTo>
                <a:lnTo>
                  <a:pt x="471" y="533"/>
                </a:lnTo>
                <a:lnTo>
                  <a:pt x="471" y="533"/>
                </a:lnTo>
                <a:close/>
                <a:moveTo>
                  <a:pt x="623" y="200"/>
                </a:moveTo>
                <a:lnTo>
                  <a:pt x="622" y="196"/>
                </a:lnTo>
                <a:lnTo>
                  <a:pt x="618" y="192"/>
                </a:lnTo>
                <a:lnTo>
                  <a:pt x="616" y="191"/>
                </a:lnTo>
                <a:lnTo>
                  <a:pt x="615" y="191"/>
                </a:lnTo>
                <a:lnTo>
                  <a:pt x="614" y="192"/>
                </a:lnTo>
                <a:lnTo>
                  <a:pt x="612" y="194"/>
                </a:lnTo>
                <a:lnTo>
                  <a:pt x="618" y="197"/>
                </a:lnTo>
                <a:lnTo>
                  <a:pt x="623" y="200"/>
                </a:lnTo>
                <a:lnTo>
                  <a:pt x="620" y="199"/>
                </a:lnTo>
                <a:lnTo>
                  <a:pt x="623" y="200"/>
                </a:lnTo>
                <a:close/>
                <a:moveTo>
                  <a:pt x="540" y="228"/>
                </a:moveTo>
                <a:lnTo>
                  <a:pt x="534" y="227"/>
                </a:lnTo>
                <a:lnTo>
                  <a:pt x="528" y="228"/>
                </a:lnTo>
                <a:lnTo>
                  <a:pt x="530" y="228"/>
                </a:lnTo>
                <a:lnTo>
                  <a:pt x="534" y="230"/>
                </a:lnTo>
                <a:lnTo>
                  <a:pt x="536" y="231"/>
                </a:lnTo>
                <a:lnTo>
                  <a:pt x="537" y="231"/>
                </a:lnTo>
                <a:lnTo>
                  <a:pt x="538" y="230"/>
                </a:lnTo>
                <a:lnTo>
                  <a:pt x="540" y="228"/>
                </a:lnTo>
                <a:lnTo>
                  <a:pt x="540" y="228"/>
                </a:lnTo>
                <a:lnTo>
                  <a:pt x="540" y="228"/>
                </a:lnTo>
                <a:close/>
                <a:moveTo>
                  <a:pt x="711" y="626"/>
                </a:moveTo>
                <a:lnTo>
                  <a:pt x="714" y="629"/>
                </a:lnTo>
                <a:lnTo>
                  <a:pt x="717" y="630"/>
                </a:lnTo>
                <a:lnTo>
                  <a:pt x="721" y="631"/>
                </a:lnTo>
                <a:lnTo>
                  <a:pt x="722" y="630"/>
                </a:lnTo>
                <a:lnTo>
                  <a:pt x="722" y="628"/>
                </a:lnTo>
                <a:lnTo>
                  <a:pt x="722" y="626"/>
                </a:lnTo>
                <a:lnTo>
                  <a:pt x="719" y="626"/>
                </a:lnTo>
                <a:lnTo>
                  <a:pt x="718" y="626"/>
                </a:lnTo>
                <a:lnTo>
                  <a:pt x="714" y="626"/>
                </a:lnTo>
                <a:lnTo>
                  <a:pt x="711" y="626"/>
                </a:lnTo>
                <a:lnTo>
                  <a:pt x="714" y="628"/>
                </a:lnTo>
                <a:lnTo>
                  <a:pt x="711" y="626"/>
                </a:lnTo>
                <a:close/>
                <a:moveTo>
                  <a:pt x="821" y="670"/>
                </a:moveTo>
                <a:lnTo>
                  <a:pt x="828" y="671"/>
                </a:lnTo>
                <a:lnTo>
                  <a:pt x="834" y="669"/>
                </a:lnTo>
                <a:lnTo>
                  <a:pt x="831" y="669"/>
                </a:lnTo>
                <a:lnTo>
                  <a:pt x="828" y="669"/>
                </a:lnTo>
                <a:lnTo>
                  <a:pt x="824" y="669"/>
                </a:lnTo>
                <a:lnTo>
                  <a:pt x="821" y="670"/>
                </a:lnTo>
                <a:close/>
                <a:moveTo>
                  <a:pt x="282" y="414"/>
                </a:moveTo>
                <a:lnTo>
                  <a:pt x="285" y="414"/>
                </a:lnTo>
                <a:lnTo>
                  <a:pt x="285" y="413"/>
                </a:lnTo>
                <a:lnTo>
                  <a:pt x="285" y="412"/>
                </a:lnTo>
                <a:lnTo>
                  <a:pt x="284" y="410"/>
                </a:lnTo>
                <a:lnTo>
                  <a:pt x="280" y="408"/>
                </a:lnTo>
                <a:lnTo>
                  <a:pt x="278" y="407"/>
                </a:lnTo>
                <a:lnTo>
                  <a:pt x="277" y="409"/>
                </a:lnTo>
                <a:lnTo>
                  <a:pt x="278" y="412"/>
                </a:lnTo>
                <a:lnTo>
                  <a:pt x="280" y="414"/>
                </a:lnTo>
                <a:lnTo>
                  <a:pt x="282" y="414"/>
                </a:lnTo>
                <a:close/>
                <a:moveTo>
                  <a:pt x="675" y="596"/>
                </a:moveTo>
                <a:lnTo>
                  <a:pt x="675" y="596"/>
                </a:lnTo>
                <a:lnTo>
                  <a:pt x="675" y="596"/>
                </a:lnTo>
                <a:lnTo>
                  <a:pt x="675" y="595"/>
                </a:lnTo>
                <a:lnTo>
                  <a:pt x="677" y="595"/>
                </a:lnTo>
                <a:lnTo>
                  <a:pt x="677" y="595"/>
                </a:lnTo>
                <a:lnTo>
                  <a:pt x="677" y="595"/>
                </a:lnTo>
                <a:lnTo>
                  <a:pt x="676" y="593"/>
                </a:lnTo>
                <a:lnTo>
                  <a:pt x="675" y="592"/>
                </a:lnTo>
                <a:lnTo>
                  <a:pt x="674" y="592"/>
                </a:lnTo>
                <a:lnTo>
                  <a:pt x="672" y="592"/>
                </a:lnTo>
                <a:lnTo>
                  <a:pt x="668" y="591"/>
                </a:lnTo>
                <a:lnTo>
                  <a:pt x="666" y="590"/>
                </a:lnTo>
                <a:lnTo>
                  <a:pt x="665" y="591"/>
                </a:lnTo>
                <a:lnTo>
                  <a:pt x="665" y="592"/>
                </a:lnTo>
                <a:lnTo>
                  <a:pt x="666" y="593"/>
                </a:lnTo>
                <a:lnTo>
                  <a:pt x="668" y="595"/>
                </a:lnTo>
                <a:lnTo>
                  <a:pt x="673" y="596"/>
                </a:lnTo>
                <a:lnTo>
                  <a:pt x="675" y="596"/>
                </a:lnTo>
                <a:close/>
                <a:moveTo>
                  <a:pt x="719" y="603"/>
                </a:moveTo>
                <a:lnTo>
                  <a:pt x="715" y="601"/>
                </a:lnTo>
                <a:lnTo>
                  <a:pt x="710" y="600"/>
                </a:lnTo>
                <a:lnTo>
                  <a:pt x="707" y="600"/>
                </a:lnTo>
                <a:lnTo>
                  <a:pt x="703" y="600"/>
                </a:lnTo>
                <a:lnTo>
                  <a:pt x="707" y="601"/>
                </a:lnTo>
                <a:lnTo>
                  <a:pt x="710" y="603"/>
                </a:lnTo>
                <a:lnTo>
                  <a:pt x="715" y="604"/>
                </a:lnTo>
                <a:lnTo>
                  <a:pt x="719" y="603"/>
                </a:lnTo>
                <a:close/>
                <a:moveTo>
                  <a:pt x="615" y="572"/>
                </a:moveTo>
                <a:lnTo>
                  <a:pt x="618" y="571"/>
                </a:lnTo>
                <a:lnTo>
                  <a:pt x="620" y="568"/>
                </a:lnTo>
                <a:lnTo>
                  <a:pt x="620" y="568"/>
                </a:lnTo>
                <a:lnTo>
                  <a:pt x="620" y="567"/>
                </a:lnTo>
                <a:lnTo>
                  <a:pt x="619" y="566"/>
                </a:lnTo>
                <a:lnTo>
                  <a:pt x="618" y="566"/>
                </a:lnTo>
                <a:lnTo>
                  <a:pt x="615" y="567"/>
                </a:lnTo>
                <a:lnTo>
                  <a:pt x="612" y="570"/>
                </a:lnTo>
                <a:lnTo>
                  <a:pt x="612" y="571"/>
                </a:lnTo>
                <a:lnTo>
                  <a:pt x="612" y="571"/>
                </a:lnTo>
                <a:lnTo>
                  <a:pt x="614" y="572"/>
                </a:lnTo>
                <a:lnTo>
                  <a:pt x="615" y="572"/>
                </a:lnTo>
                <a:lnTo>
                  <a:pt x="615" y="572"/>
                </a:lnTo>
                <a:lnTo>
                  <a:pt x="615" y="572"/>
                </a:lnTo>
                <a:close/>
                <a:moveTo>
                  <a:pt x="658" y="217"/>
                </a:moveTo>
                <a:lnTo>
                  <a:pt x="659" y="217"/>
                </a:lnTo>
                <a:lnTo>
                  <a:pt x="660" y="216"/>
                </a:lnTo>
                <a:lnTo>
                  <a:pt x="661" y="215"/>
                </a:lnTo>
                <a:lnTo>
                  <a:pt x="661" y="213"/>
                </a:lnTo>
                <a:lnTo>
                  <a:pt x="660" y="211"/>
                </a:lnTo>
                <a:lnTo>
                  <a:pt x="660" y="210"/>
                </a:lnTo>
                <a:lnTo>
                  <a:pt x="659" y="209"/>
                </a:lnTo>
                <a:lnTo>
                  <a:pt x="657" y="209"/>
                </a:lnTo>
                <a:lnTo>
                  <a:pt x="656" y="210"/>
                </a:lnTo>
                <a:lnTo>
                  <a:pt x="655" y="211"/>
                </a:lnTo>
                <a:lnTo>
                  <a:pt x="655" y="213"/>
                </a:lnTo>
                <a:lnTo>
                  <a:pt x="655" y="214"/>
                </a:lnTo>
                <a:lnTo>
                  <a:pt x="656" y="216"/>
                </a:lnTo>
                <a:lnTo>
                  <a:pt x="658" y="217"/>
                </a:lnTo>
                <a:lnTo>
                  <a:pt x="658" y="217"/>
                </a:lnTo>
                <a:lnTo>
                  <a:pt x="658" y="217"/>
                </a:lnTo>
                <a:close/>
                <a:moveTo>
                  <a:pt x="273" y="91"/>
                </a:moveTo>
                <a:lnTo>
                  <a:pt x="274" y="92"/>
                </a:lnTo>
                <a:lnTo>
                  <a:pt x="276" y="91"/>
                </a:lnTo>
                <a:lnTo>
                  <a:pt x="276" y="90"/>
                </a:lnTo>
                <a:lnTo>
                  <a:pt x="276" y="89"/>
                </a:lnTo>
                <a:lnTo>
                  <a:pt x="270" y="86"/>
                </a:lnTo>
                <a:lnTo>
                  <a:pt x="265" y="84"/>
                </a:lnTo>
                <a:lnTo>
                  <a:pt x="265" y="88"/>
                </a:lnTo>
                <a:lnTo>
                  <a:pt x="268" y="90"/>
                </a:lnTo>
                <a:lnTo>
                  <a:pt x="270" y="90"/>
                </a:lnTo>
                <a:lnTo>
                  <a:pt x="273" y="91"/>
                </a:lnTo>
                <a:lnTo>
                  <a:pt x="272" y="91"/>
                </a:lnTo>
                <a:lnTo>
                  <a:pt x="273" y="91"/>
                </a:lnTo>
                <a:close/>
                <a:moveTo>
                  <a:pt x="801" y="664"/>
                </a:moveTo>
                <a:lnTo>
                  <a:pt x="805" y="664"/>
                </a:lnTo>
                <a:lnTo>
                  <a:pt x="808" y="663"/>
                </a:lnTo>
                <a:lnTo>
                  <a:pt x="812" y="662"/>
                </a:lnTo>
                <a:lnTo>
                  <a:pt x="814" y="659"/>
                </a:lnTo>
                <a:lnTo>
                  <a:pt x="810" y="659"/>
                </a:lnTo>
                <a:lnTo>
                  <a:pt x="807" y="659"/>
                </a:lnTo>
                <a:lnTo>
                  <a:pt x="804" y="662"/>
                </a:lnTo>
                <a:lnTo>
                  <a:pt x="801" y="664"/>
                </a:lnTo>
                <a:close/>
                <a:moveTo>
                  <a:pt x="289" y="414"/>
                </a:moveTo>
                <a:lnTo>
                  <a:pt x="291" y="415"/>
                </a:lnTo>
                <a:lnTo>
                  <a:pt x="295" y="416"/>
                </a:lnTo>
                <a:lnTo>
                  <a:pt x="298" y="416"/>
                </a:lnTo>
                <a:lnTo>
                  <a:pt x="302" y="415"/>
                </a:lnTo>
                <a:lnTo>
                  <a:pt x="298" y="414"/>
                </a:lnTo>
                <a:lnTo>
                  <a:pt x="296" y="413"/>
                </a:lnTo>
                <a:lnTo>
                  <a:pt x="293" y="413"/>
                </a:lnTo>
                <a:lnTo>
                  <a:pt x="289" y="414"/>
                </a:lnTo>
                <a:close/>
                <a:moveTo>
                  <a:pt x="1558" y="355"/>
                </a:moveTo>
                <a:lnTo>
                  <a:pt x="1555" y="355"/>
                </a:lnTo>
                <a:lnTo>
                  <a:pt x="1553" y="357"/>
                </a:lnTo>
                <a:lnTo>
                  <a:pt x="1550" y="359"/>
                </a:lnTo>
                <a:lnTo>
                  <a:pt x="1549" y="362"/>
                </a:lnTo>
                <a:lnTo>
                  <a:pt x="1551" y="360"/>
                </a:lnTo>
                <a:lnTo>
                  <a:pt x="1556" y="358"/>
                </a:lnTo>
                <a:lnTo>
                  <a:pt x="1558" y="357"/>
                </a:lnTo>
                <a:lnTo>
                  <a:pt x="1559" y="356"/>
                </a:lnTo>
                <a:lnTo>
                  <a:pt x="1559" y="355"/>
                </a:lnTo>
                <a:lnTo>
                  <a:pt x="1558" y="355"/>
                </a:lnTo>
                <a:lnTo>
                  <a:pt x="1557" y="355"/>
                </a:lnTo>
                <a:lnTo>
                  <a:pt x="1558" y="355"/>
                </a:lnTo>
                <a:close/>
                <a:moveTo>
                  <a:pt x="1097" y="630"/>
                </a:moveTo>
                <a:lnTo>
                  <a:pt x="1100" y="629"/>
                </a:lnTo>
                <a:lnTo>
                  <a:pt x="1101" y="628"/>
                </a:lnTo>
                <a:lnTo>
                  <a:pt x="1102" y="625"/>
                </a:lnTo>
                <a:lnTo>
                  <a:pt x="1101" y="624"/>
                </a:lnTo>
                <a:lnTo>
                  <a:pt x="1097" y="626"/>
                </a:lnTo>
                <a:lnTo>
                  <a:pt x="1093" y="626"/>
                </a:lnTo>
                <a:lnTo>
                  <a:pt x="1092" y="628"/>
                </a:lnTo>
                <a:lnTo>
                  <a:pt x="1092" y="630"/>
                </a:lnTo>
                <a:lnTo>
                  <a:pt x="1093" y="631"/>
                </a:lnTo>
                <a:lnTo>
                  <a:pt x="1095" y="631"/>
                </a:lnTo>
                <a:lnTo>
                  <a:pt x="1096" y="631"/>
                </a:lnTo>
                <a:lnTo>
                  <a:pt x="1097" y="630"/>
                </a:lnTo>
                <a:lnTo>
                  <a:pt x="1097" y="630"/>
                </a:lnTo>
                <a:lnTo>
                  <a:pt x="1097" y="630"/>
                </a:lnTo>
                <a:close/>
                <a:moveTo>
                  <a:pt x="961" y="665"/>
                </a:moveTo>
                <a:lnTo>
                  <a:pt x="960" y="666"/>
                </a:lnTo>
                <a:lnTo>
                  <a:pt x="960" y="667"/>
                </a:lnTo>
                <a:lnTo>
                  <a:pt x="962" y="667"/>
                </a:lnTo>
                <a:lnTo>
                  <a:pt x="963" y="666"/>
                </a:lnTo>
                <a:lnTo>
                  <a:pt x="969" y="666"/>
                </a:lnTo>
                <a:lnTo>
                  <a:pt x="973" y="663"/>
                </a:lnTo>
                <a:lnTo>
                  <a:pt x="968" y="664"/>
                </a:lnTo>
                <a:lnTo>
                  <a:pt x="961" y="665"/>
                </a:lnTo>
                <a:lnTo>
                  <a:pt x="962" y="665"/>
                </a:lnTo>
                <a:lnTo>
                  <a:pt x="961" y="665"/>
                </a:lnTo>
                <a:close/>
                <a:moveTo>
                  <a:pt x="115" y="208"/>
                </a:moveTo>
                <a:lnTo>
                  <a:pt x="112" y="207"/>
                </a:lnTo>
                <a:lnTo>
                  <a:pt x="108" y="206"/>
                </a:lnTo>
                <a:lnTo>
                  <a:pt x="105" y="205"/>
                </a:lnTo>
                <a:lnTo>
                  <a:pt x="101" y="205"/>
                </a:lnTo>
                <a:lnTo>
                  <a:pt x="105" y="206"/>
                </a:lnTo>
                <a:lnTo>
                  <a:pt x="108" y="208"/>
                </a:lnTo>
                <a:lnTo>
                  <a:pt x="112" y="208"/>
                </a:lnTo>
                <a:lnTo>
                  <a:pt x="115" y="208"/>
                </a:lnTo>
                <a:close/>
                <a:moveTo>
                  <a:pt x="140" y="206"/>
                </a:moveTo>
                <a:lnTo>
                  <a:pt x="141" y="205"/>
                </a:lnTo>
                <a:lnTo>
                  <a:pt x="142" y="205"/>
                </a:lnTo>
                <a:lnTo>
                  <a:pt x="142" y="205"/>
                </a:lnTo>
                <a:lnTo>
                  <a:pt x="140" y="203"/>
                </a:lnTo>
                <a:lnTo>
                  <a:pt x="136" y="205"/>
                </a:lnTo>
                <a:lnTo>
                  <a:pt x="131" y="206"/>
                </a:lnTo>
                <a:lnTo>
                  <a:pt x="133" y="207"/>
                </a:lnTo>
                <a:lnTo>
                  <a:pt x="137" y="208"/>
                </a:lnTo>
                <a:lnTo>
                  <a:pt x="139" y="208"/>
                </a:lnTo>
                <a:lnTo>
                  <a:pt x="140" y="206"/>
                </a:lnTo>
                <a:lnTo>
                  <a:pt x="139" y="208"/>
                </a:lnTo>
                <a:lnTo>
                  <a:pt x="140" y="206"/>
                </a:lnTo>
                <a:close/>
                <a:moveTo>
                  <a:pt x="759" y="661"/>
                </a:moveTo>
                <a:lnTo>
                  <a:pt x="763" y="662"/>
                </a:lnTo>
                <a:lnTo>
                  <a:pt x="767" y="663"/>
                </a:lnTo>
                <a:lnTo>
                  <a:pt x="771" y="663"/>
                </a:lnTo>
                <a:lnTo>
                  <a:pt x="775" y="662"/>
                </a:lnTo>
                <a:lnTo>
                  <a:pt x="772" y="661"/>
                </a:lnTo>
                <a:lnTo>
                  <a:pt x="767" y="659"/>
                </a:lnTo>
                <a:lnTo>
                  <a:pt x="764" y="659"/>
                </a:lnTo>
                <a:lnTo>
                  <a:pt x="759" y="661"/>
                </a:lnTo>
                <a:close/>
                <a:moveTo>
                  <a:pt x="466" y="182"/>
                </a:moveTo>
                <a:lnTo>
                  <a:pt x="463" y="181"/>
                </a:lnTo>
                <a:lnTo>
                  <a:pt x="460" y="178"/>
                </a:lnTo>
                <a:lnTo>
                  <a:pt x="459" y="178"/>
                </a:lnTo>
                <a:lnTo>
                  <a:pt x="456" y="180"/>
                </a:lnTo>
                <a:lnTo>
                  <a:pt x="456" y="181"/>
                </a:lnTo>
                <a:lnTo>
                  <a:pt x="455" y="183"/>
                </a:lnTo>
                <a:lnTo>
                  <a:pt x="459" y="185"/>
                </a:lnTo>
                <a:lnTo>
                  <a:pt x="461" y="186"/>
                </a:lnTo>
                <a:lnTo>
                  <a:pt x="461" y="184"/>
                </a:lnTo>
                <a:lnTo>
                  <a:pt x="461" y="183"/>
                </a:lnTo>
                <a:lnTo>
                  <a:pt x="461" y="183"/>
                </a:lnTo>
                <a:lnTo>
                  <a:pt x="462" y="183"/>
                </a:lnTo>
                <a:lnTo>
                  <a:pt x="464" y="183"/>
                </a:lnTo>
                <a:lnTo>
                  <a:pt x="466" y="182"/>
                </a:lnTo>
                <a:lnTo>
                  <a:pt x="463" y="181"/>
                </a:lnTo>
                <a:lnTo>
                  <a:pt x="466" y="182"/>
                </a:lnTo>
                <a:close/>
                <a:moveTo>
                  <a:pt x="485" y="189"/>
                </a:moveTo>
                <a:lnTo>
                  <a:pt x="484" y="188"/>
                </a:lnTo>
                <a:lnTo>
                  <a:pt x="482" y="188"/>
                </a:lnTo>
                <a:lnTo>
                  <a:pt x="480" y="189"/>
                </a:lnTo>
                <a:lnTo>
                  <a:pt x="479" y="190"/>
                </a:lnTo>
                <a:lnTo>
                  <a:pt x="480" y="191"/>
                </a:lnTo>
                <a:lnTo>
                  <a:pt x="482" y="191"/>
                </a:lnTo>
                <a:lnTo>
                  <a:pt x="484" y="193"/>
                </a:lnTo>
                <a:lnTo>
                  <a:pt x="486" y="194"/>
                </a:lnTo>
                <a:lnTo>
                  <a:pt x="490" y="194"/>
                </a:lnTo>
                <a:lnTo>
                  <a:pt x="492" y="194"/>
                </a:lnTo>
                <a:lnTo>
                  <a:pt x="488" y="191"/>
                </a:lnTo>
                <a:lnTo>
                  <a:pt x="485" y="189"/>
                </a:lnTo>
                <a:close/>
                <a:moveTo>
                  <a:pt x="88" y="217"/>
                </a:moveTo>
                <a:lnTo>
                  <a:pt x="82" y="215"/>
                </a:lnTo>
                <a:lnTo>
                  <a:pt x="79" y="214"/>
                </a:lnTo>
                <a:lnTo>
                  <a:pt x="75" y="214"/>
                </a:lnTo>
                <a:lnTo>
                  <a:pt x="72" y="215"/>
                </a:lnTo>
                <a:lnTo>
                  <a:pt x="75" y="216"/>
                </a:lnTo>
                <a:lnTo>
                  <a:pt x="79" y="217"/>
                </a:lnTo>
                <a:lnTo>
                  <a:pt x="83" y="217"/>
                </a:lnTo>
                <a:lnTo>
                  <a:pt x="88" y="217"/>
                </a:lnTo>
                <a:close/>
                <a:moveTo>
                  <a:pt x="867" y="640"/>
                </a:moveTo>
                <a:lnTo>
                  <a:pt x="865" y="640"/>
                </a:lnTo>
                <a:lnTo>
                  <a:pt x="863" y="641"/>
                </a:lnTo>
                <a:lnTo>
                  <a:pt x="862" y="642"/>
                </a:lnTo>
                <a:lnTo>
                  <a:pt x="861" y="642"/>
                </a:lnTo>
                <a:lnTo>
                  <a:pt x="858" y="643"/>
                </a:lnTo>
                <a:lnTo>
                  <a:pt x="857" y="642"/>
                </a:lnTo>
                <a:lnTo>
                  <a:pt x="856" y="643"/>
                </a:lnTo>
                <a:lnTo>
                  <a:pt x="857" y="645"/>
                </a:lnTo>
                <a:lnTo>
                  <a:pt x="859" y="646"/>
                </a:lnTo>
                <a:lnTo>
                  <a:pt x="862" y="646"/>
                </a:lnTo>
                <a:lnTo>
                  <a:pt x="865" y="645"/>
                </a:lnTo>
                <a:lnTo>
                  <a:pt x="867" y="645"/>
                </a:lnTo>
                <a:lnTo>
                  <a:pt x="868" y="642"/>
                </a:lnTo>
                <a:lnTo>
                  <a:pt x="867" y="640"/>
                </a:lnTo>
                <a:lnTo>
                  <a:pt x="867" y="640"/>
                </a:lnTo>
                <a:lnTo>
                  <a:pt x="867" y="640"/>
                </a:lnTo>
                <a:close/>
                <a:moveTo>
                  <a:pt x="468" y="136"/>
                </a:moveTo>
                <a:lnTo>
                  <a:pt x="469" y="138"/>
                </a:lnTo>
                <a:lnTo>
                  <a:pt x="471" y="138"/>
                </a:lnTo>
                <a:lnTo>
                  <a:pt x="471" y="136"/>
                </a:lnTo>
                <a:lnTo>
                  <a:pt x="470" y="134"/>
                </a:lnTo>
                <a:lnTo>
                  <a:pt x="468" y="132"/>
                </a:lnTo>
                <a:lnTo>
                  <a:pt x="466" y="131"/>
                </a:lnTo>
                <a:lnTo>
                  <a:pt x="462" y="130"/>
                </a:lnTo>
                <a:lnTo>
                  <a:pt x="459" y="130"/>
                </a:lnTo>
                <a:lnTo>
                  <a:pt x="463" y="133"/>
                </a:lnTo>
                <a:lnTo>
                  <a:pt x="466" y="136"/>
                </a:lnTo>
                <a:lnTo>
                  <a:pt x="466" y="138"/>
                </a:lnTo>
                <a:lnTo>
                  <a:pt x="466" y="138"/>
                </a:lnTo>
                <a:lnTo>
                  <a:pt x="463" y="138"/>
                </a:lnTo>
                <a:lnTo>
                  <a:pt x="462" y="138"/>
                </a:lnTo>
                <a:lnTo>
                  <a:pt x="461" y="139"/>
                </a:lnTo>
                <a:lnTo>
                  <a:pt x="461" y="140"/>
                </a:lnTo>
                <a:lnTo>
                  <a:pt x="460" y="143"/>
                </a:lnTo>
                <a:lnTo>
                  <a:pt x="459" y="144"/>
                </a:lnTo>
                <a:lnTo>
                  <a:pt x="461" y="144"/>
                </a:lnTo>
                <a:lnTo>
                  <a:pt x="459" y="144"/>
                </a:lnTo>
                <a:lnTo>
                  <a:pt x="463" y="144"/>
                </a:lnTo>
                <a:lnTo>
                  <a:pt x="468" y="144"/>
                </a:lnTo>
                <a:lnTo>
                  <a:pt x="470" y="148"/>
                </a:lnTo>
                <a:lnTo>
                  <a:pt x="475" y="149"/>
                </a:lnTo>
                <a:lnTo>
                  <a:pt x="477" y="148"/>
                </a:lnTo>
                <a:lnTo>
                  <a:pt x="476" y="147"/>
                </a:lnTo>
                <a:lnTo>
                  <a:pt x="475" y="145"/>
                </a:lnTo>
                <a:lnTo>
                  <a:pt x="472" y="144"/>
                </a:lnTo>
                <a:lnTo>
                  <a:pt x="471" y="143"/>
                </a:lnTo>
                <a:lnTo>
                  <a:pt x="468" y="141"/>
                </a:lnTo>
                <a:lnTo>
                  <a:pt x="467" y="140"/>
                </a:lnTo>
                <a:lnTo>
                  <a:pt x="466" y="136"/>
                </a:lnTo>
                <a:lnTo>
                  <a:pt x="467" y="136"/>
                </a:lnTo>
                <a:lnTo>
                  <a:pt x="468" y="136"/>
                </a:lnTo>
                <a:lnTo>
                  <a:pt x="468" y="136"/>
                </a:lnTo>
                <a:lnTo>
                  <a:pt x="468" y="136"/>
                </a:lnTo>
                <a:close/>
                <a:moveTo>
                  <a:pt x="315" y="108"/>
                </a:moveTo>
                <a:lnTo>
                  <a:pt x="317" y="107"/>
                </a:lnTo>
                <a:lnTo>
                  <a:pt x="317" y="106"/>
                </a:lnTo>
                <a:lnTo>
                  <a:pt x="315" y="105"/>
                </a:lnTo>
                <a:lnTo>
                  <a:pt x="313" y="103"/>
                </a:lnTo>
                <a:lnTo>
                  <a:pt x="309" y="101"/>
                </a:lnTo>
                <a:lnTo>
                  <a:pt x="305" y="100"/>
                </a:lnTo>
                <a:lnTo>
                  <a:pt x="307" y="102"/>
                </a:lnTo>
                <a:lnTo>
                  <a:pt x="310" y="106"/>
                </a:lnTo>
                <a:lnTo>
                  <a:pt x="313" y="108"/>
                </a:lnTo>
                <a:lnTo>
                  <a:pt x="315" y="108"/>
                </a:lnTo>
                <a:lnTo>
                  <a:pt x="315" y="108"/>
                </a:lnTo>
                <a:lnTo>
                  <a:pt x="315" y="108"/>
                </a:lnTo>
                <a:close/>
                <a:moveTo>
                  <a:pt x="726" y="640"/>
                </a:moveTo>
                <a:lnTo>
                  <a:pt x="724" y="641"/>
                </a:lnTo>
                <a:lnTo>
                  <a:pt x="724" y="643"/>
                </a:lnTo>
                <a:lnTo>
                  <a:pt x="726" y="643"/>
                </a:lnTo>
                <a:lnTo>
                  <a:pt x="729" y="642"/>
                </a:lnTo>
                <a:lnTo>
                  <a:pt x="732" y="641"/>
                </a:lnTo>
                <a:lnTo>
                  <a:pt x="734" y="641"/>
                </a:lnTo>
                <a:lnTo>
                  <a:pt x="738" y="640"/>
                </a:lnTo>
                <a:lnTo>
                  <a:pt x="740" y="639"/>
                </a:lnTo>
                <a:lnTo>
                  <a:pt x="732" y="638"/>
                </a:lnTo>
                <a:lnTo>
                  <a:pt x="726" y="640"/>
                </a:lnTo>
                <a:lnTo>
                  <a:pt x="727" y="640"/>
                </a:lnTo>
                <a:lnTo>
                  <a:pt x="726" y="640"/>
                </a:lnTo>
                <a:close/>
                <a:moveTo>
                  <a:pt x="282" y="182"/>
                </a:moveTo>
                <a:lnTo>
                  <a:pt x="278" y="184"/>
                </a:lnTo>
                <a:lnTo>
                  <a:pt x="272" y="185"/>
                </a:lnTo>
                <a:lnTo>
                  <a:pt x="274" y="188"/>
                </a:lnTo>
                <a:lnTo>
                  <a:pt x="278" y="189"/>
                </a:lnTo>
                <a:lnTo>
                  <a:pt x="281" y="189"/>
                </a:lnTo>
                <a:lnTo>
                  <a:pt x="284" y="188"/>
                </a:lnTo>
                <a:lnTo>
                  <a:pt x="285" y="185"/>
                </a:lnTo>
                <a:lnTo>
                  <a:pt x="285" y="184"/>
                </a:lnTo>
                <a:lnTo>
                  <a:pt x="284" y="182"/>
                </a:lnTo>
                <a:lnTo>
                  <a:pt x="282" y="182"/>
                </a:lnTo>
                <a:lnTo>
                  <a:pt x="281" y="183"/>
                </a:lnTo>
                <a:lnTo>
                  <a:pt x="282" y="182"/>
                </a:lnTo>
                <a:close/>
                <a:moveTo>
                  <a:pt x="412" y="185"/>
                </a:moveTo>
                <a:lnTo>
                  <a:pt x="414" y="188"/>
                </a:lnTo>
                <a:lnTo>
                  <a:pt x="417" y="190"/>
                </a:lnTo>
                <a:lnTo>
                  <a:pt x="419" y="190"/>
                </a:lnTo>
                <a:lnTo>
                  <a:pt x="420" y="190"/>
                </a:lnTo>
                <a:lnTo>
                  <a:pt x="421" y="190"/>
                </a:lnTo>
                <a:lnTo>
                  <a:pt x="421" y="189"/>
                </a:lnTo>
                <a:lnTo>
                  <a:pt x="421" y="186"/>
                </a:lnTo>
                <a:lnTo>
                  <a:pt x="421" y="185"/>
                </a:lnTo>
                <a:lnTo>
                  <a:pt x="420" y="185"/>
                </a:lnTo>
                <a:lnTo>
                  <a:pt x="418" y="185"/>
                </a:lnTo>
                <a:lnTo>
                  <a:pt x="416" y="185"/>
                </a:lnTo>
                <a:lnTo>
                  <a:pt x="412" y="185"/>
                </a:lnTo>
                <a:lnTo>
                  <a:pt x="413" y="186"/>
                </a:lnTo>
                <a:lnTo>
                  <a:pt x="412" y="185"/>
                </a:lnTo>
                <a:close/>
                <a:moveTo>
                  <a:pt x="398" y="169"/>
                </a:moveTo>
                <a:lnTo>
                  <a:pt x="402" y="173"/>
                </a:lnTo>
                <a:lnTo>
                  <a:pt x="404" y="176"/>
                </a:lnTo>
                <a:lnTo>
                  <a:pt x="405" y="177"/>
                </a:lnTo>
                <a:lnTo>
                  <a:pt x="408" y="178"/>
                </a:lnTo>
                <a:lnTo>
                  <a:pt x="410" y="180"/>
                </a:lnTo>
                <a:lnTo>
                  <a:pt x="413" y="178"/>
                </a:lnTo>
                <a:lnTo>
                  <a:pt x="410" y="176"/>
                </a:lnTo>
                <a:lnTo>
                  <a:pt x="406" y="174"/>
                </a:lnTo>
                <a:lnTo>
                  <a:pt x="403" y="171"/>
                </a:lnTo>
                <a:lnTo>
                  <a:pt x="398" y="169"/>
                </a:lnTo>
                <a:close/>
                <a:moveTo>
                  <a:pt x="46" y="284"/>
                </a:moveTo>
                <a:lnTo>
                  <a:pt x="47" y="282"/>
                </a:lnTo>
                <a:lnTo>
                  <a:pt x="47" y="279"/>
                </a:lnTo>
                <a:lnTo>
                  <a:pt x="42" y="280"/>
                </a:lnTo>
                <a:lnTo>
                  <a:pt x="38" y="281"/>
                </a:lnTo>
                <a:lnTo>
                  <a:pt x="39" y="282"/>
                </a:lnTo>
                <a:lnTo>
                  <a:pt x="41" y="284"/>
                </a:lnTo>
                <a:lnTo>
                  <a:pt x="43" y="284"/>
                </a:lnTo>
                <a:lnTo>
                  <a:pt x="46" y="284"/>
                </a:lnTo>
                <a:lnTo>
                  <a:pt x="46" y="284"/>
                </a:lnTo>
                <a:lnTo>
                  <a:pt x="46" y="284"/>
                </a:lnTo>
                <a:close/>
                <a:moveTo>
                  <a:pt x="775" y="626"/>
                </a:moveTo>
                <a:lnTo>
                  <a:pt x="781" y="626"/>
                </a:lnTo>
                <a:lnTo>
                  <a:pt x="785" y="626"/>
                </a:lnTo>
                <a:lnTo>
                  <a:pt x="790" y="625"/>
                </a:lnTo>
                <a:lnTo>
                  <a:pt x="793" y="623"/>
                </a:lnTo>
                <a:lnTo>
                  <a:pt x="789" y="623"/>
                </a:lnTo>
                <a:lnTo>
                  <a:pt x="784" y="623"/>
                </a:lnTo>
                <a:lnTo>
                  <a:pt x="780" y="623"/>
                </a:lnTo>
                <a:lnTo>
                  <a:pt x="775" y="626"/>
                </a:lnTo>
                <a:close/>
                <a:moveTo>
                  <a:pt x="1459" y="68"/>
                </a:moveTo>
                <a:lnTo>
                  <a:pt x="1463" y="68"/>
                </a:lnTo>
                <a:lnTo>
                  <a:pt x="1466" y="66"/>
                </a:lnTo>
                <a:lnTo>
                  <a:pt x="1467" y="62"/>
                </a:lnTo>
                <a:lnTo>
                  <a:pt x="1468" y="59"/>
                </a:lnTo>
                <a:lnTo>
                  <a:pt x="1464" y="61"/>
                </a:lnTo>
                <a:lnTo>
                  <a:pt x="1459" y="65"/>
                </a:lnTo>
                <a:lnTo>
                  <a:pt x="1458" y="65"/>
                </a:lnTo>
                <a:lnTo>
                  <a:pt x="1457" y="66"/>
                </a:lnTo>
                <a:lnTo>
                  <a:pt x="1457" y="67"/>
                </a:lnTo>
                <a:lnTo>
                  <a:pt x="1459" y="68"/>
                </a:lnTo>
                <a:lnTo>
                  <a:pt x="1460" y="68"/>
                </a:lnTo>
                <a:lnTo>
                  <a:pt x="1459" y="68"/>
                </a:lnTo>
                <a:close/>
                <a:moveTo>
                  <a:pt x="420" y="134"/>
                </a:moveTo>
                <a:lnTo>
                  <a:pt x="423" y="132"/>
                </a:lnTo>
                <a:lnTo>
                  <a:pt x="426" y="128"/>
                </a:lnTo>
                <a:lnTo>
                  <a:pt x="422" y="127"/>
                </a:lnTo>
                <a:lnTo>
                  <a:pt x="420" y="127"/>
                </a:lnTo>
                <a:lnTo>
                  <a:pt x="417" y="127"/>
                </a:lnTo>
                <a:lnTo>
                  <a:pt x="416" y="130"/>
                </a:lnTo>
                <a:lnTo>
                  <a:pt x="414" y="132"/>
                </a:lnTo>
                <a:lnTo>
                  <a:pt x="416" y="133"/>
                </a:lnTo>
                <a:lnTo>
                  <a:pt x="418" y="133"/>
                </a:lnTo>
                <a:lnTo>
                  <a:pt x="420" y="134"/>
                </a:lnTo>
                <a:lnTo>
                  <a:pt x="420" y="133"/>
                </a:lnTo>
                <a:lnTo>
                  <a:pt x="420" y="134"/>
                </a:lnTo>
                <a:close/>
                <a:moveTo>
                  <a:pt x="307" y="467"/>
                </a:moveTo>
                <a:lnTo>
                  <a:pt x="314" y="467"/>
                </a:lnTo>
                <a:lnTo>
                  <a:pt x="320" y="467"/>
                </a:lnTo>
                <a:lnTo>
                  <a:pt x="318" y="464"/>
                </a:lnTo>
                <a:lnTo>
                  <a:pt x="314" y="463"/>
                </a:lnTo>
                <a:lnTo>
                  <a:pt x="312" y="464"/>
                </a:lnTo>
                <a:lnTo>
                  <a:pt x="307" y="467"/>
                </a:lnTo>
                <a:close/>
                <a:moveTo>
                  <a:pt x="1520" y="193"/>
                </a:moveTo>
                <a:lnTo>
                  <a:pt x="1525" y="193"/>
                </a:lnTo>
                <a:lnTo>
                  <a:pt x="1530" y="192"/>
                </a:lnTo>
                <a:lnTo>
                  <a:pt x="1534" y="190"/>
                </a:lnTo>
                <a:lnTo>
                  <a:pt x="1538" y="188"/>
                </a:lnTo>
                <a:lnTo>
                  <a:pt x="1533" y="188"/>
                </a:lnTo>
                <a:lnTo>
                  <a:pt x="1529" y="190"/>
                </a:lnTo>
                <a:lnTo>
                  <a:pt x="1524" y="191"/>
                </a:lnTo>
                <a:lnTo>
                  <a:pt x="1520" y="193"/>
                </a:lnTo>
                <a:close/>
                <a:moveTo>
                  <a:pt x="144" y="388"/>
                </a:moveTo>
                <a:lnTo>
                  <a:pt x="134" y="388"/>
                </a:lnTo>
                <a:lnTo>
                  <a:pt x="125" y="388"/>
                </a:lnTo>
                <a:lnTo>
                  <a:pt x="133" y="390"/>
                </a:lnTo>
                <a:lnTo>
                  <a:pt x="140" y="391"/>
                </a:lnTo>
                <a:lnTo>
                  <a:pt x="144" y="392"/>
                </a:lnTo>
                <a:lnTo>
                  <a:pt x="146" y="390"/>
                </a:lnTo>
                <a:lnTo>
                  <a:pt x="147" y="389"/>
                </a:lnTo>
                <a:lnTo>
                  <a:pt x="146" y="389"/>
                </a:lnTo>
                <a:lnTo>
                  <a:pt x="145" y="388"/>
                </a:lnTo>
                <a:lnTo>
                  <a:pt x="144" y="388"/>
                </a:lnTo>
                <a:lnTo>
                  <a:pt x="142" y="388"/>
                </a:lnTo>
                <a:lnTo>
                  <a:pt x="144" y="388"/>
                </a:lnTo>
                <a:close/>
                <a:moveTo>
                  <a:pt x="89" y="285"/>
                </a:moveTo>
                <a:lnTo>
                  <a:pt x="89" y="284"/>
                </a:lnTo>
                <a:lnTo>
                  <a:pt x="89" y="283"/>
                </a:lnTo>
                <a:lnTo>
                  <a:pt x="87" y="282"/>
                </a:lnTo>
                <a:lnTo>
                  <a:pt x="84" y="281"/>
                </a:lnTo>
                <a:lnTo>
                  <a:pt x="82" y="282"/>
                </a:lnTo>
                <a:lnTo>
                  <a:pt x="80" y="284"/>
                </a:lnTo>
                <a:lnTo>
                  <a:pt x="79" y="288"/>
                </a:lnTo>
                <a:lnTo>
                  <a:pt x="78" y="290"/>
                </a:lnTo>
                <a:lnTo>
                  <a:pt x="79" y="290"/>
                </a:lnTo>
                <a:lnTo>
                  <a:pt x="81" y="290"/>
                </a:lnTo>
                <a:lnTo>
                  <a:pt x="82" y="288"/>
                </a:lnTo>
                <a:lnTo>
                  <a:pt x="82" y="286"/>
                </a:lnTo>
                <a:lnTo>
                  <a:pt x="85" y="285"/>
                </a:lnTo>
                <a:lnTo>
                  <a:pt x="89" y="285"/>
                </a:lnTo>
                <a:lnTo>
                  <a:pt x="88" y="285"/>
                </a:lnTo>
                <a:lnTo>
                  <a:pt x="89" y="285"/>
                </a:lnTo>
                <a:close/>
                <a:moveTo>
                  <a:pt x="288" y="418"/>
                </a:moveTo>
                <a:lnTo>
                  <a:pt x="282" y="417"/>
                </a:lnTo>
                <a:lnTo>
                  <a:pt x="276" y="418"/>
                </a:lnTo>
                <a:lnTo>
                  <a:pt x="279" y="420"/>
                </a:lnTo>
                <a:lnTo>
                  <a:pt x="282" y="421"/>
                </a:lnTo>
                <a:lnTo>
                  <a:pt x="286" y="421"/>
                </a:lnTo>
                <a:lnTo>
                  <a:pt x="288" y="418"/>
                </a:lnTo>
                <a:close/>
                <a:moveTo>
                  <a:pt x="140" y="222"/>
                </a:moveTo>
                <a:lnTo>
                  <a:pt x="149" y="225"/>
                </a:lnTo>
                <a:lnTo>
                  <a:pt x="158" y="228"/>
                </a:lnTo>
                <a:lnTo>
                  <a:pt x="155" y="225"/>
                </a:lnTo>
                <a:lnTo>
                  <a:pt x="150" y="223"/>
                </a:lnTo>
                <a:lnTo>
                  <a:pt x="145" y="222"/>
                </a:lnTo>
                <a:lnTo>
                  <a:pt x="140" y="222"/>
                </a:lnTo>
                <a:close/>
                <a:moveTo>
                  <a:pt x="236" y="113"/>
                </a:moveTo>
                <a:lnTo>
                  <a:pt x="236" y="114"/>
                </a:lnTo>
                <a:lnTo>
                  <a:pt x="237" y="115"/>
                </a:lnTo>
                <a:lnTo>
                  <a:pt x="239" y="117"/>
                </a:lnTo>
                <a:lnTo>
                  <a:pt x="241" y="118"/>
                </a:lnTo>
                <a:lnTo>
                  <a:pt x="246" y="119"/>
                </a:lnTo>
                <a:lnTo>
                  <a:pt x="249" y="118"/>
                </a:lnTo>
                <a:lnTo>
                  <a:pt x="248" y="116"/>
                </a:lnTo>
                <a:lnTo>
                  <a:pt x="244" y="113"/>
                </a:lnTo>
                <a:lnTo>
                  <a:pt x="241" y="111"/>
                </a:lnTo>
                <a:lnTo>
                  <a:pt x="239" y="111"/>
                </a:lnTo>
                <a:lnTo>
                  <a:pt x="237" y="111"/>
                </a:lnTo>
                <a:lnTo>
                  <a:pt x="236" y="113"/>
                </a:lnTo>
                <a:lnTo>
                  <a:pt x="236" y="111"/>
                </a:lnTo>
                <a:lnTo>
                  <a:pt x="236" y="113"/>
                </a:lnTo>
                <a:close/>
                <a:moveTo>
                  <a:pt x="401" y="503"/>
                </a:moveTo>
                <a:lnTo>
                  <a:pt x="409" y="503"/>
                </a:lnTo>
                <a:lnTo>
                  <a:pt x="416" y="500"/>
                </a:lnTo>
                <a:lnTo>
                  <a:pt x="409" y="499"/>
                </a:lnTo>
                <a:lnTo>
                  <a:pt x="405" y="499"/>
                </a:lnTo>
                <a:lnTo>
                  <a:pt x="403" y="500"/>
                </a:lnTo>
                <a:lnTo>
                  <a:pt x="401" y="503"/>
                </a:lnTo>
                <a:close/>
                <a:moveTo>
                  <a:pt x="71" y="285"/>
                </a:moveTo>
                <a:lnTo>
                  <a:pt x="63" y="284"/>
                </a:lnTo>
                <a:lnTo>
                  <a:pt x="56" y="285"/>
                </a:lnTo>
                <a:lnTo>
                  <a:pt x="62" y="288"/>
                </a:lnTo>
                <a:lnTo>
                  <a:pt x="68" y="288"/>
                </a:lnTo>
                <a:lnTo>
                  <a:pt x="70" y="289"/>
                </a:lnTo>
                <a:lnTo>
                  <a:pt x="72" y="288"/>
                </a:lnTo>
                <a:lnTo>
                  <a:pt x="72" y="286"/>
                </a:lnTo>
                <a:lnTo>
                  <a:pt x="71" y="285"/>
                </a:lnTo>
                <a:lnTo>
                  <a:pt x="68" y="285"/>
                </a:lnTo>
                <a:lnTo>
                  <a:pt x="71" y="285"/>
                </a:lnTo>
                <a:close/>
                <a:moveTo>
                  <a:pt x="182" y="396"/>
                </a:moveTo>
                <a:lnTo>
                  <a:pt x="188" y="398"/>
                </a:lnTo>
                <a:lnTo>
                  <a:pt x="192" y="399"/>
                </a:lnTo>
                <a:lnTo>
                  <a:pt x="196" y="398"/>
                </a:lnTo>
                <a:lnTo>
                  <a:pt x="200" y="396"/>
                </a:lnTo>
                <a:lnTo>
                  <a:pt x="191" y="394"/>
                </a:lnTo>
                <a:lnTo>
                  <a:pt x="182" y="396"/>
                </a:lnTo>
                <a:close/>
                <a:moveTo>
                  <a:pt x="567" y="578"/>
                </a:moveTo>
                <a:lnTo>
                  <a:pt x="559" y="578"/>
                </a:lnTo>
                <a:lnTo>
                  <a:pt x="552" y="581"/>
                </a:lnTo>
                <a:lnTo>
                  <a:pt x="557" y="581"/>
                </a:lnTo>
                <a:lnTo>
                  <a:pt x="561" y="581"/>
                </a:lnTo>
                <a:lnTo>
                  <a:pt x="565" y="582"/>
                </a:lnTo>
                <a:lnTo>
                  <a:pt x="568" y="584"/>
                </a:lnTo>
                <a:lnTo>
                  <a:pt x="568" y="583"/>
                </a:lnTo>
                <a:lnTo>
                  <a:pt x="569" y="581"/>
                </a:lnTo>
                <a:lnTo>
                  <a:pt x="568" y="579"/>
                </a:lnTo>
                <a:lnTo>
                  <a:pt x="567" y="578"/>
                </a:lnTo>
                <a:lnTo>
                  <a:pt x="567" y="578"/>
                </a:lnTo>
                <a:lnTo>
                  <a:pt x="567" y="578"/>
                </a:lnTo>
                <a:close/>
                <a:moveTo>
                  <a:pt x="421" y="159"/>
                </a:moveTo>
                <a:lnTo>
                  <a:pt x="420" y="160"/>
                </a:lnTo>
                <a:lnTo>
                  <a:pt x="418" y="163"/>
                </a:lnTo>
                <a:lnTo>
                  <a:pt x="419" y="165"/>
                </a:lnTo>
                <a:lnTo>
                  <a:pt x="420" y="165"/>
                </a:lnTo>
                <a:lnTo>
                  <a:pt x="421" y="165"/>
                </a:lnTo>
                <a:lnTo>
                  <a:pt x="423" y="166"/>
                </a:lnTo>
                <a:lnTo>
                  <a:pt x="426" y="167"/>
                </a:lnTo>
                <a:lnTo>
                  <a:pt x="428" y="167"/>
                </a:lnTo>
                <a:lnTo>
                  <a:pt x="428" y="165"/>
                </a:lnTo>
                <a:lnTo>
                  <a:pt x="427" y="164"/>
                </a:lnTo>
                <a:lnTo>
                  <a:pt x="427" y="161"/>
                </a:lnTo>
                <a:lnTo>
                  <a:pt x="427" y="159"/>
                </a:lnTo>
                <a:lnTo>
                  <a:pt x="425" y="159"/>
                </a:lnTo>
                <a:lnTo>
                  <a:pt x="421" y="159"/>
                </a:lnTo>
                <a:lnTo>
                  <a:pt x="421" y="158"/>
                </a:lnTo>
                <a:lnTo>
                  <a:pt x="421" y="159"/>
                </a:lnTo>
                <a:close/>
                <a:moveTo>
                  <a:pt x="120" y="241"/>
                </a:moveTo>
                <a:lnTo>
                  <a:pt x="113" y="241"/>
                </a:lnTo>
                <a:lnTo>
                  <a:pt x="105" y="241"/>
                </a:lnTo>
                <a:lnTo>
                  <a:pt x="108" y="246"/>
                </a:lnTo>
                <a:lnTo>
                  <a:pt x="112" y="247"/>
                </a:lnTo>
                <a:lnTo>
                  <a:pt x="116" y="246"/>
                </a:lnTo>
                <a:lnTo>
                  <a:pt x="120" y="241"/>
                </a:lnTo>
                <a:close/>
                <a:moveTo>
                  <a:pt x="831" y="646"/>
                </a:moveTo>
                <a:lnTo>
                  <a:pt x="835" y="646"/>
                </a:lnTo>
                <a:lnTo>
                  <a:pt x="839" y="647"/>
                </a:lnTo>
                <a:lnTo>
                  <a:pt x="843" y="646"/>
                </a:lnTo>
                <a:lnTo>
                  <a:pt x="848" y="645"/>
                </a:lnTo>
                <a:lnTo>
                  <a:pt x="843" y="643"/>
                </a:lnTo>
                <a:lnTo>
                  <a:pt x="839" y="643"/>
                </a:lnTo>
                <a:lnTo>
                  <a:pt x="834" y="645"/>
                </a:lnTo>
                <a:lnTo>
                  <a:pt x="831" y="646"/>
                </a:lnTo>
                <a:lnTo>
                  <a:pt x="834" y="645"/>
                </a:lnTo>
                <a:lnTo>
                  <a:pt x="831" y="646"/>
                </a:lnTo>
                <a:close/>
                <a:moveTo>
                  <a:pt x="1541" y="354"/>
                </a:moveTo>
                <a:lnTo>
                  <a:pt x="1538" y="354"/>
                </a:lnTo>
                <a:lnTo>
                  <a:pt x="1535" y="357"/>
                </a:lnTo>
                <a:lnTo>
                  <a:pt x="1534" y="358"/>
                </a:lnTo>
                <a:lnTo>
                  <a:pt x="1534" y="359"/>
                </a:lnTo>
                <a:lnTo>
                  <a:pt x="1535" y="360"/>
                </a:lnTo>
                <a:lnTo>
                  <a:pt x="1538" y="360"/>
                </a:lnTo>
                <a:lnTo>
                  <a:pt x="1541" y="359"/>
                </a:lnTo>
                <a:lnTo>
                  <a:pt x="1545" y="357"/>
                </a:lnTo>
                <a:lnTo>
                  <a:pt x="1545" y="356"/>
                </a:lnTo>
                <a:lnTo>
                  <a:pt x="1545" y="355"/>
                </a:lnTo>
                <a:lnTo>
                  <a:pt x="1543" y="354"/>
                </a:lnTo>
                <a:lnTo>
                  <a:pt x="1541" y="354"/>
                </a:lnTo>
                <a:lnTo>
                  <a:pt x="1541" y="354"/>
                </a:lnTo>
                <a:lnTo>
                  <a:pt x="1541" y="354"/>
                </a:lnTo>
                <a:close/>
                <a:moveTo>
                  <a:pt x="675" y="597"/>
                </a:moveTo>
                <a:lnTo>
                  <a:pt x="680" y="598"/>
                </a:lnTo>
                <a:lnTo>
                  <a:pt x="685" y="599"/>
                </a:lnTo>
                <a:lnTo>
                  <a:pt x="691" y="600"/>
                </a:lnTo>
                <a:lnTo>
                  <a:pt x="698" y="600"/>
                </a:lnTo>
                <a:lnTo>
                  <a:pt x="691" y="597"/>
                </a:lnTo>
                <a:lnTo>
                  <a:pt x="683" y="596"/>
                </a:lnTo>
                <a:lnTo>
                  <a:pt x="678" y="596"/>
                </a:lnTo>
                <a:lnTo>
                  <a:pt x="675" y="597"/>
                </a:lnTo>
                <a:lnTo>
                  <a:pt x="677" y="597"/>
                </a:lnTo>
                <a:lnTo>
                  <a:pt x="675" y="597"/>
                </a:lnTo>
                <a:close/>
                <a:moveTo>
                  <a:pt x="830" y="631"/>
                </a:moveTo>
                <a:lnTo>
                  <a:pt x="829" y="629"/>
                </a:lnTo>
                <a:lnTo>
                  <a:pt x="828" y="629"/>
                </a:lnTo>
                <a:lnTo>
                  <a:pt x="825" y="629"/>
                </a:lnTo>
                <a:lnTo>
                  <a:pt x="823" y="630"/>
                </a:lnTo>
                <a:lnTo>
                  <a:pt x="818" y="631"/>
                </a:lnTo>
                <a:lnTo>
                  <a:pt x="815" y="634"/>
                </a:lnTo>
                <a:lnTo>
                  <a:pt x="818" y="634"/>
                </a:lnTo>
                <a:lnTo>
                  <a:pt x="824" y="633"/>
                </a:lnTo>
                <a:lnTo>
                  <a:pt x="826" y="633"/>
                </a:lnTo>
                <a:lnTo>
                  <a:pt x="829" y="633"/>
                </a:lnTo>
                <a:lnTo>
                  <a:pt x="830" y="632"/>
                </a:lnTo>
                <a:lnTo>
                  <a:pt x="830" y="631"/>
                </a:lnTo>
                <a:lnTo>
                  <a:pt x="830" y="631"/>
                </a:lnTo>
                <a:lnTo>
                  <a:pt x="830" y="631"/>
                </a:lnTo>
                <a:close/>
                <a:moveTo>
                  <a:pt x="1490" y="202"/>
                </a:moveTo>
                <a:lnTo>
                  <a:pt x="1496" y="202"/>
                </a:lnTo>
                <a:lnTo>
                  <a:pt x="1501" y="201"/>
                </a:lnTo>
                <a:lnTo>
                  <a:pt x="1506" y="200"/>
                </a:lnTo>
                <a:lnTo>
                  <a:pt x="1510" y="197"/>
                </a:lnTo>
                <a:lnTo>
                  <a:pt x="1505" y="197"/>
                </a:lnTo>
                <a:lnTo>
                  <a:pt x="1500" y="197"/>
                </a:lnTo>
                <a:lnTo>
                  <a:pt x="1494" y="199"/>
                </a:lnTo>
                <a:lnTo>
                  <a:pt x="1490" y="202"/>
                </a:lnTo>
                <a:close/>
                <a:moveTo>
                  <a:pt x="888" y="206"/>
                </a:moveTo>
                <a:lnTo>
                  <a:pt x="889" y="208"/>
                </a:lnTo>
                <a:lnTo>
                  <a:pt x="892" y="209"/>
                </a:lnTo>
                <a:lnTo>
                  <a:pt x="895" y="209"/>
                </a:lnTo>
                <a:lnTo>
                  <a:pt x="897" y="209"/>
                </a:lnTo>
                <a:lnTo>
                  <a:pt x="898" y="208"/>
                </a:lnTo>
                <a:lnTo>
                  <a:pt x="900" y="207"/>
                </a:lnTo>
                <a:lnTo>
                  <a:pt x="898" y="206"/>
                </a:lnTo>
                <a:lnTo>
                  <a:pt x="896" y="205"/>
                </a:lnTo>
                <a:lnTo>
                  <a:pt x="894" y="202"/>
                </a:lnTo>
                <a:lnTo>
                  <a:pt x="891" y="201"/>
                </a:lnTo>
                <a:lnTo>
                  <a:pt x="888" y="201"/>
                </a:lnTo>
                <a:lnTo>
                  <a:pt x="888" y="202"/>
                </a:lnTo>
                <a:lnTo>
                  <a:pt x="889" y="205"/>
                </a:lnTo>
                <a:lnTo>
                  <a:pt x="888" y="206"/>
                </a:lnTo>
                <a:lnTo>
                  <a:pt x="888" y="206"/>
                </a:lnTo>
                <a:lnTo>
                  <a:pt x="888" y="206"/>
                </a:lnTo>
                <a:close/>
                <a:moveTo>
                  <a:pt x="97" y="407"/>
                </a:moveTo>
                <a:lnTo>
                  <a:pt x="103" y="409"/>
                </a:lnTo>
                <a:lnTo>
                  <a:pt x="108" y="410"/>
                </a:lnTo>
                <a:lnTo>
                  <a:pt x="115" y="410"/>
                </a:lnTo>
                <a:lnTo>
                  <a:pt x="121" y="410"/>
                </a:lnTo>
                <a:lnTo>
                  <a:pt x="115" y="408"/>
                </a:lnTo>
                <a:lnTo>
                  <a:pt x="109" y="407"/>
                </a:lnTo>
                <a:lnTo>
                  <a:pt x="103" y="407"/>
                </a:lnTo>
                <a:lnTo>
                  <a:pt x="97" y="407"/>
                </a:lnTo>
                <a:close/>
                <a:moveTo>
                  <a:pt x="32" y="387"/>
                </a:moveTo>
                <a:lnTo>
                  <a:pt x="23" y="387"/>
                </a:lnTo>
                <a:lnTo>
                  <a:pt x="15" y="389"/>
                </a:lnTo>
                <a:lnTo>
                  <a:pt x="19" y="389"/>
                </a:lnTo>
                <a:lnTo>
                  <a:pt x="23" y="391"/>
                </a:lnTo>
                <a:lnTo>
                  <a:pt x="25" y="391"/>
                </a:lnTo>
                <a:lnTo>
                  <a:pt x="27" y="390"/>
                </a:lnTo>
                <a:lnTo>
                  <a:pt x="30" y="389"/>
                </a:lnTo>
                <a:lnTo>
                  <a:pt x="32" y="387"/>
                </a:lnTo>
                <a:close/>
                <a:moveTo>
                  <a:pt x="49" y="394"/>
                </a:moveTo>
                <a:lnTo>
                  <a:pt x="46" y="396"/>
                </a:lnTo>
                <a:lnTo>
                  <a:pt x="43" y="398"/>
                </a:lnTo>
                <a:lnTo>
                  <a:pt x="41" y="397"/>
                </a:lnTo>
                <a:lnTo>
                  <a:pt x="40" y="396"/>
                </a:lnTo>
                <a:lnTo>
                  <a:pt x="38" y="396"/>
                </a:lnTo>
                <a:lnTo>
                  <a:pt x="33" y="394"/>
                </a:lnTo>
                <a:lnTo>
                  <a:pt x="30" y="394"/>
                </a:lnTo>
                <a:lnTo>
                  <a:pt x="27" y="396"/>
                </a:lnTo>
                <a:lnTo>
                  <a:pt x="29" y="398"/>
                </a:lnTo>
                <a:lnTo>
                  <a:pt x="31" y="399"/>
                </a:lnTo>
                <a:lnTo>
                  <a:pt x="33" y="399"/>
                </a:lnTo>
                <a:lnTo>
                  <a:pt x="37" y="399"/>
                </a:lnTo>
                <a:lnTo>
                  <a:pt x="42" y="399"/>
                </a:lnTo>
                <a:lnTo>
                  <a:pt x="47" y="399"/>
                </a:lnTo>
                <a:lnTo>
                  <a:pt x="48" y="399"/>
                </a:lnTo>
                <a:lnTo>
                  <a:pt x="50" y="399"/>
                </a:lnTo>
                <a:lnTo>
                  <a:pt x="51" y="399"/>
                </a:lnTo>
                <a:lnTo>
                  <a:pt x="52" y="398"/>
                </a:lnTo>
                <a:lnTo>
                  <a:pt x="52" y="396"/>
                </a:lnTo>
                <a:lnTo>
                  <a:pt x="51" y="396"/>
                </a:lnTo>
                <a:lnTo>
                  <a:pt x="50" y="394"/>
                </a:lnTo>
                <a:lnTo>
                  <a:pt x="49" y="394"/>
                </a:lnTo>
                <a:lnTo>
                  <a:pt x="49" y="394"/>
                </a:lnTo>
                <a:lnTo>
                  <a:pt x="49" y="394"/>
                </a:lnTo>
                <a:close/>
                <a:moveTo>
                  <a:pt x="916" y="234"/>
                </a:moveTo>
                <a:lnTo>
                  <a:pt x="920" y="235"/>
                </a:lnTo>
                <a:lnTo>
                  <a:pt x="922" y="235"/>
                </a:lnTo>
                <a:lnTo>
                  <a:pt x="924" y="235"/>
                </a:lnTo>
                <a:lnTo>
                  <a:pt x="927" y="233"/>
                </a:lnTo>
                <a:lnTo>
                  <a:pt x="921" y="232"/>
                </a:lnTo>
                <a:lnTo>
                  <a:pt x="914" y="231"/>
                </a:lnTo>
                <a:lnTo>
                  <a:pt x="909" y="232"/>
                </a:lnTo>
                <a:lnTo>
                  <a:pt x="904" y="234"/>
                </a:lnTo>
                <a:lnTo>
                  <a:pt x="911" y="233"/>
                </a:lnTo>
                <a:lnTo>
                  <a:pt x="916" y="234"/>
                </a:lnTo>
                <a:lnTo>
                  <a:pt x="919" y="234"/>
                </a:lnTo>
                <a:lnTo>
                  <a:pt x="916" y="234"/>
                </a:lnTo>
                <a:close/>
                <a:moveTo>
                  <a:pt x="626" y="156"/>
                </a:moveTo>
                <a:lnTo>
                  <a:pt x="627" y="156"/>
                </a:lnTo>
                <a:lnTo>
                  <a:pt x="628" y="153"/>
                </a:lnTo>
                <a:lnTo>
                  <a:pt x="628" y="152"/>
                </a:lnTo>
                <a:lnTo>
                  <a:pt x="627" y="151"/>
                </a:lnTo>
                <a:lnTo>
                  <a:pt x="626" y="151"/>
                </a:lnTo>
                <a:lnTo>
                  <a:pt x="625" y="151"/>
                </a:lnTo>
                <a:lnTo>
                  <a:pt x="622" y="149"/>
                </a:lnTo>
                <a:lnTo>
                  <a:pt x="619" y="147"/>
                </a:lnTo>
                <a:lnTo>
                  <a:pt x="616" y="145"/>
                </a:lnTo>
                <a:lnTo>
                  <a:pt x="612" y="145"/>
                </a:lnTo>
                <a:lnTo>
                  <a:pt x="618" y="151"/>
                </a:lnTo>
                <a:lnTo>
                  <a:pt x="626" y="156"/>
                </a:lnTo>
                <a:lnTo>
                  <a:pt x="624" y="155"/>
                </a:lnTo>
                <a:lnTo>
                  <a:pt x="626" y="156"/>
                </a:lnTo>
                <a:close/>
                <a:moveTo>
                  <a:pt x="450" y="141"/>
                </a:moveTo>
                <a:lnTo>
                  <a:pt x="452" y="141"/>
                </a:lnTo>
                <a:lnTo>
                  <a:pt x="453" y="140"/>
                </a:lnTo>
                <a:lnTo>
                  <a:pt x="454" y="139"/>
                </a:lnTo>
                <a:lnTo>
                  <a:pt x="454" y="136"/>
                </a:lnTo>
                <a:lnTo>
                  <a:pt x="452" y="134"/>
                </a:lnTo>
                <a:lnTo>
                  <a:pt x="449" y="133"/>
                </a:lnTo>
                <a:lnTo>
                  <a:pt x="446" y="132"/>
                </a:lnTo>
                <a:lnTo>
                  <a:pt x="445" y="132"/>
                </a:lnTo>
                <a:lnTo>
                  <a:pt x="444" y="133"/>
                </a:lnTo>
                <a:lnTo>
                  <a:pt x="443" y="134"/>
                </a:lnTo>
                <a:lnTo>
                  <a:pt x="443" y="138"/>
                </a:lnTo>
                <a:lnTo>
                  <a:pt x="444" y="140"/>
                </a:lnTo>
                <a:lnTo>
                  <a:pt x="447" y="141"/>
                </a:lnTo>
                <a:lnTo>
                  <a:pt x="450" y="141"/>
                </a:lnTo>
                <a:lnTo>
                  <a:pt x="451" y="141"/>
                </a:lnTo>
                <a:lnTo>
                  <a:pt x="450" y="141"/>
                </a:lnTo>
                <a:close/>
                <a:moveTo>
                  <a:pt x="536" y="153"/>
                </a:moveTo>
                <a:lnTo>
                  <a:pt x="527" y="148"/>
                </a:lnTo>
                <a:lnTo>
                  <a:pt x="518" y="142"/>
                </a:lnTo>
                <a:lnTo>
                  <a:pt x="519" y="144"/>
                </a:lnTo>
                <a:lnTo>
                  <a:pt x="520" y="147"/>
                </a:lnTo>
                <a:lnTo>
                  <a:pt x="523" y="149"/>
                </a:lnTo>
                <a:lnTo>
                  <a:pt x="525" y="150"/>
                </a:lnTo>
                <a:lnTo>
                  <a:pt x="530" y="151"/>
                </a:lnTo>
                <a:lnTo>
                  <a:pt x="536" y="153"/>
                </a:lnTo>
                <a:close/>
                <a:moveTo>
                  <a:pt x="384" y="476"/>
                </a:moveTo>
                <a:lnTo>
                  <a:pt x="379" y="475"/>
                </a:lnTo>
                <a:lnTo>
                  <a:pt x="375" y="474"/>
                </a:lnTo>
                <a:lnTo>
                  <a:pt x="378" y="477"/>
                </a:lnTo>
                <a:lnTo>
                  <a:pt x="383" y="481"/>
                </a:lnTo>
                <a:lnTo>
                  <a:pt x="385" y="483"/>
                </a:lnTo>
                <a:lnTo>
                  <a:pt x="388" y="484"/>
                </a:lnTo>
                <a:lnTo>
                  <a:pt x="390" y="483"/>
                </a:lnTo>
                <a:lnTo>
                  <a:pt x="394" y="482"/>
                </a:lnTo>
                <a:lnTo>
                  <a:pt x="388" y="479"/>
                </a:lnTo>
                <a:lnTo>
                  <a:pt x="384" y="476"/>
                </a:lnTo>
                <a:lnTo>
                  <a:pt x="383" y="476"/>
                </a:lnTo>
                <a:lnTo>
                  <a:pt x="384" y="476"/>
                </a:lnTo>
                <a:close/>
                <a:moveTo>
                  <a:pt x="454" y="189"/>
                </a:moveTo>
                <a:lnTo>
                  <a:pt x="453" y="190"/>
                </a:lnTo>
                <a:lnTo>
                  <a:pt x="454" y="192"/>
                </a:lnTo>
                <a:lnTo>
                  <a:pt x="456" y="194"/>
                </a:lnTo>
                <a:lnTo>
                  <a:pt x="459" y="196"/>
                </a:lnTo>
                <a:lnTo>
                  <a:pt x="461" y="196"/>
                </a:lnTo>
                <a:lnTo>
                  <a:pt x="463" y="194"/>
                </a:lnTo>
                <a:lnTo>
                  <a:pt x="464" y="192"/>
                </a:lnTo>
                <a:lnTo>
                  <a:pt x="464" y="191"/>
                </a:lnTo>
                <a:lnTo>
                  <a:pt x="471" y="192"/>
                </a:lnTo>
                <a:lnTo>
                  <a:pt x="479" y="193"/>
                </a:lnTo>
                <a:lnTo>
                  <a:pt x="475" y="191"/>
                </a:lnTo>
                <a:lnTo>
                  <a:pt x="471" y="190"/>
                </a:lnTo>
                <a:lnTo>
                  <a:pt x="468" y="190"/>
                </a:lnTo>
                <a:lnTo>
                  <a:pt x="463" y="190"/>
                </a:lnTo>
                <a:lnTo>
                  <a:pt x="463" y="191"/>
                </a:lnTo>
                <a:lnTo>
                  <a:pt x="462" y="191"/>
                </a:lnTo>
                <a:lnTo>
                  <a:pt x="461" y="190"/>
                </a:lnTo>
                <a:lnTo>
                  <a:pt x="461" y="189"/>
                </a:lnTo>
                <a:lnTo>
                  <a:pt x="458" y="189"/>
                </a:lnTo>
                <a:lnTo>
                  <a:pt x="454" y="189"/>
                </a:lnTo>
                <a:lnTo>
                  <a:pt x="453" y="189"/>
                </a:lnTo>
                <a:lnTo>
                  <a:pt x="454" y="189"/>
                </a:lnTo>
                <a:close/>
                <a:moveTo>
                  <a:pt x="186" y="418"/>
                </a:moveTo>
                <a:lnTo>
                  <a:pt x="175" y="416"/>
                </a:lnTo>
                <a:lnTo>
                  <a:pt x="164" y="414"/>
                </a:lnTo>
                <a:lnTo>
                  <a:pt x="170" y="418"/>
                </a:lnTo>
                <a:lnTo>
                  <a:pt x="174" y="421"/>
                </a:lnTo>
                <a:lnTo>
                  <a:pt x="180" y="421"/>
                </a:lnTo>
                <a:lnTo>
                  <a:pt x="186" y="418"/>
                </a:lnTo>
                <a:close/>
                <a:moveTo>
                  <a:pt x="186" y="337"/>
                </a:moveTo>
                <a:lnTo>
                  <a:pt x="191" y="339"/>
                </a:lnTo>
                <a:lnTo>
                  <a:pt x="197" y="341"/>
                </a:lnTo>
                <a:lnTo>
                  <a:pt x="199" y="342"/>
                </a:lnTo>
                <a:lnTo>
                  <a:pt x="202" y="342"/>
                </a:lnTo>
                <a:lnTo>
                  <a:pt x="205" y="342"/>
                </a:lnTo>
                <a:lnTo>
                  <a:pt x="208" y="341"/>
                </a:lnTo>
                <a:lnTo>
                  <a:pt x="203" y="340"/>
                </a:lnTo>
                <a:lnTo>
                  <a:pt x="197" y="338"/>
                </a:lnTo>
                <a:lnTo>
                  <a:pt x="195" y="337"/>
                </a:lnTo>
                <a:lnTo>
                  <a:pt x="191" y="335"/>
                </a:lnTo>
                <a:lnTo>
                  <a:pt x="189" y="335"/>
                </a:lnTo>
                <a:lnTo>
                  <a:pt x="186" y="337"/>
                </a:lnTo>
                <a:close/>
                <a:moveTo>
                  <a:pt x="207" y="400"/>
                </a:moveTo>
                <a:lnTo>
                  <a:pt x="212" y="404"/>
                </a:lnTo>
                <a:lnTo>
                  <a:pt x="215" y="405"/>
                </a:lnTo>
                <a:lnTo>
                  <a:pt x="219" y="404"/>
                </a:lnTo>
                <a:lnTo>
                  <a:pt x="222" y="398"/>
                </a:lnTo>
                <a:lnTo>
                  <a:pt x="214" y="398"/>
                </a:lnTo>
                <a:lnTo>
                  <a:pt x="207" y="400"/>
                </a:lnTo>
                <a:close/>
                <a:moveTo>
                  <a:pt x="1020" y="657"/>
                </a:moveTo>
                <a:lnTo>
                  <a:pt x="1013" y="658"/>
                </a:lnTo>
                <a:lnTo>
                  <a:pt x="1007" y="662"/>
                </a:lnTo>
                <a:lnTo>
                  <a:pt x="1006" y="663"/>
                </a:lnTo>
                <a:lnTo>
                  <a:pt x="1005" y="665"/>
                </a:lnTo>
                <a:lnTo>
                  <a:pt x="1006" y="667"/>
                </a:lnTo>
                <a:lnTo>
                  <a:pt x="1008" y="669"/>
                </a:lnTo>
                <a:lnTo>
                  <a:pt x="1010" y="669"/>
                </a:lnTo>
                <a:lnTo>
                  <a:pt x="1010" y="667"/>
                </a:lnTo>
                <a:lnTo>
                  <a:pt x="1010" y="666"/>
                </a:lnTo>
                <a:lnTo>
                  <a:pt x="1008" y="665"/>
                </a:lnTo>
                <a:lnTo>
                  <a:pt x="1011" y="663"/>
                </a:lnTo>
                <a:lnTo>
                  <a:pt x="1013" y="662"/>
                </a:lnTo>
                <a:lnTo>
                  <a:pt x="1014" y="664"/>
                </a:lnTo>
                <a:lnTo>
                  <a:pt x="1014" y="666"/>
                </a:lnTo>
                <a:lnTo>
                  <a:pt x="1016" y="667"/>
                </a:lnTo>
                <a:lnTo>
                  <a:pt x="1019" y="667"/>
                </a:lnTo>
                <a:lnTo>
                  <a:pt x="1018" y="666"/>
                </a:lnTo>
                <a:lnTo>
                  <a:pt x="1016" y="665"/>
                </a:lnTo>
                <a:lnTo>
                  <a:pt x="1016" y="664"/>
                </a:lnTo>
                <a:lnTo>
                  <a:pt x="1016" y="663"/>
                </a:lnTo>
                <a:lnTo>
                  <a:pt x="1019" y="659"/>
                </a:lnTo>
                <a:lnTo>
                  <a:pt x="1020" y="657"/>
                </a:lnTo>
                <a:lnTo>
                  <a:pt x="1018" y="659"/>
                </a:lnTo>
                <a:lnTo>
                  <a:pt x="1020" y="657"/>
                </a:lnTo>
                <a:close/>
                <a:moveTo>
                  <a:pt x="149" y="164"/>
                </a:moveTo>
                <a:lnTo>
                  <a:pt x="147" y="161"/>
                </a:lnTo>
                <a:lnTo>
                  <a:pt x="145" y="159"/>
                </a:lnTo>
                <a:lnTo>
                  <a:pt x="144" y="158"/>
                </a:lnTo>
                <a:lnTo>
                  <a:pt x="142" y="157"/>
                </a:lnTo>
                <a:lnTo>
                  <a:pt x="141" y="156"/>
                </a:lnTo>
                <a:lnTo>
                  <a:pt x="138" y="156"/>
                </a:lnTo>
                <a:lnTo>
                  <a:pt x="134" y="158"/>
                </a:lnTo>
                <a:lnTo>
                  <a:pt x="130" y="158"/>
                </a:lnTo>
                <a:lnTo>
                  <a:pt x="128" y="157"/>
                </a:lnTo>
                <a:lnTo>
                  <a:pt x="126" y="157"/>
                </a:lnTo>
                <a:lnTo>
                  <a:pt x="124" y="157"/>
                </a:lnTo>
                <a:lnTo>
                  <a:pt x="123" y="159"/>
                </a:lnTo>
                <a:lnTo>
                  <a:pt x="130" y="161"/>
                </a:lnTo>
                <a:lnTo>
                  <a:pt x="137" y="163"/>
                </a:lnTo>
                <a:lnTo>
                  <a:pt x="144" y="164"/>
                </a:lnTo>
                <a:lnTo>
                  <a:pt x="149" y="164"/>
                </a:lnTo>
                <a:lnTo>
                  <a:pt x="149" y="164"/>
                </a:lnTo>
                <a:lnTo>
                  <a:pt x="149" y="164"/>
                </a:lnTo>
                <a:close/>
                <a:moveTo>
                  <a:pt x="425" y="476"/>
                </a:moveTo>
                <a:lnTo>
                  <a:pt x="428" y="480"/>
                </a:lnTo>
                <a:lnTo>
                  <a:pt x="433" y="482"/>
                </a:lnTo>
                <a:lnTo>
                  <a:pt x="426" y="482"/>
                </a:lnTo>
                <a:lnTo>
                  <a:pt x="418" y="482"/>
                </a:lnTo>
                <a:lnTo>
                  <a:pt x="420" y="484"/>
                </a:lnTo>
                <a:lnTo>
                  <a:pt x="423" y="484"/>
                </a:lnTo>
                <a:lnTo>
                  <a:pt x="426" y="487"/>
                </a:lnTo>
                <a:lnTo>
                  <a:pt x="430" y="487"/>
                </a:lnTo>
                <a:lnTo>
                  <a:pt x="433" y="485"/>
                </a:lnTo>
                <a:lnTo>
                  <a:pt x="434" y="483"/>
                </a:lnTo>
                <a:lnTo>
                  <a:pt x="437" y="482"/>
                </a:lnTo>
                <a:lnTo>
                  <a:pt x="439" y="481"/>
                </a:lnTo>
                <a:lnTo>
                  <a:pt x="436" y="479"/>
                </a:lnTo>
                <a:lnTo>
                  <a:pt x="433" y="476"/>
                </a:lnTo>
                <a:lnTo>
                  <a:pt x="429" y="476"/>
                </a:lnTo>
                <a:lnTo>
                  <a:pt x="425" y="476"/>
                </a:lnTo>
                <a:lnTo>
                  <a:pt x="427" y="477"/>
                </a:lnTo>
                <a:lnTo>
                  <a:pt x="425" y="476"/>
                </a:lnTo>
                <a:close/>
                <a:moveTo>
                  <a:pt x="139" y="310"/>
                </a:moveTo>
                <a:lnTo>
                  <a:pt x="139" y="309"/>
                </a:lnTo>
                <a:lnTo>
                  <a:pt x="137" y="308"/>
                </a:lnTo>
                <a:lnTo>
                  <a:pt x="134" y="308"/>
                </a:lnTo>
                <a:lnTo>
                  <a:pt x="133" y="308"/>
                </a:lnTo>
                <a:lnTo>
                  <a:pt x="130" y="307"/>
                </a:lnTo>
                <a:lnTo>
                  <a:pt x="126" y="305"/>
                </a:lnTo>
                <a:lnTo>
                  <a:pt x="123" y="302"/>
                </a:lnTo>
                <a:lnTo>
                  <a:pt x="121" y="302"/>
                </a:lnTo>
                <a:lnTo>
                  <a:pt x="115" y="302"/>
                </a:lnTo>
                <a:lnTo>
                  <a:pt x="109" y="304"/>
                </a:lnTo>
                <a:lnTo>
                  <a:pt x="115" y="306"/>
                </a:lnTo>
                <a:lnTo>
                  <a:pt x="125" y="309"/>
                </a:lnTo>
                <a:lnTo>
                  <a:pt x="130" y="310"/>
                </a:lnTo>
                <a:lnTo>
                  <a:pt x="134" y="311"/>
                </a:lnTo>
                <a:lnTo>
                  <a:pt x="138" y="311"/>
                </a:lnTo>
                <a:lnTo>
                  <a:pt x="139" y="310"/>
                </a:lnTo>
                <a:lnTo>
                  <a:pt x="139" y="310"/>
                </a:lnTo>
                <a:lnTo>
                  <a:pt x="139" y="310"/>
                </a:lnTo>
                <a:close/>
                <a:moveTo>
                  <a:pt x="557" y="551"/>
                </a:moveTo>
                <a:lnTo>
                  <a:pt x="559" y="550"/>
                </a:lnTo>
                <a:lnTo>
                  <a:pt x="561" y="550"/>
                </a:lnTo>
                <a:lnTo>
                  <a:pt x="563" y="550"/>
                </a:lnTo>
                <a:lnTo>
                  <a:pt x="566" y="551"/>
                </a:lnTo>
                <a:lnTo>
                  <a:pt x="570" y="554"/>
                </a:lnTo>
                <a:lnTo>
                  <a:pt x="575" y="556"/>
                </a:lnTo>
                <a:lnTo>
                  <a:pt x="578" y="556"/>
                </a:lnTo>
                <a:lnTo>
                  <a:pt x="581" y="555"/>
                </a:lnTo>
                <a:lnTo>
                  <a:pt x="581" y="554"/>
                </a:lnTo>
                <a:lnTo>
                  <a:pt x="577" y="553"/>
                </a:lnTo>
                <a:lnTo>
                  <a:pt x="574" y="551"/>
                </a:lnTo>
                <a:lnTo>
                  <a:pt x="570" y="549"/>
                </a:lnTo>
                <a:lnTo>
                  <a:pt x="567" y="548"/>
                </a:lnTo>
                <a:lnTo>
                  <a:pt x="563" y="547"/>
                </a:lnTo>
                <a:lnTo>
                  <a:pt x="559" y="547"/>
                </a:lnTo>
                <a:lnTo>
                  <a:pt x="554" y="549"/>
                </a:lnTo>
                <a:lnTo>
                  <a:pt x="554" y="550"/>
                </a:lnTo>
                <a:lnTo>
                  <a:pt x="554" y="551"/>
                </a:lnTo>
                <a:lnTo>
                  <a:pt x="556" y="553"/>
                </a:lnTo>
                <a:lnTo>
                  <a:pt x="557" y="551"/>
                </a:lnTo>
                <a:lnTo>
                  <a:pt x="559" y="550"/>
                </a:lnTo>
                <a:lnTo>
                  <a:pt x="557" y="551"/>
                </a:lnTo>
                <a:close/>
                <a:moveTo>
                  <a:pt x="479" y="203"/>
                </a:moveTo>
                <a:lnTo>
                  <a:pt x="492" y="211"/>
                </a:lnTo>
                <a:lnTo>
                  <a:pt x="505" y="218"/>
                </a:lnTo>
                <a:lnTo>
                  <a:pt x="504" y="215"/>
                </a:lnTo>
                <a:lnTo>
                  <a:pt x="505" y="211"/>
                </a:lnTo>
                <a:lnTo>
                  <a:pt x="492" y="208"/>
                </a:lnTo>
                <a:lnTo>
                  <a:pt x="479" y="203"/>
                </a:lnTo>
                <a:lnTo>
                  <a:pt x="486" y="203"/>
                </a:lnTo>
                <a:lnTo>
                  <a:pt x="479" y="203"/>
                </a:lnTo>
                <a:close/>
                <a:moveTo>
                  <a:pt x="459" y="281"/>
                </a:moveTo>
                <a:lnTo>
                  <a:pt x="461" y="281"/>
                </a:lnTo>
                <a:lnTo>
                  <a:pt x="462" y="281"/>
                </a:lnTo>
                <a:lnTo>
                  <a:pt x="461" y="281"/>
                </a:lnTo>
                <a:lnTo>
                  <a:pt x="459" y="281"/>
                </a:lnTo>
                <a:lnTo>
                  <a:pt x="454" y="279"/>
                </a:lnTo>
                <a:lnTo>
                  <a:pt x="450" y="275"/>
                </a:lnTo>
                <a:lnTo>
                  <a:pt x="450" y="275"/>
                </a:lnTo>
                <a:lnTo>
                  <a:pt x="450" y="275"/>
                </a:lnTo>
                <a:lnTo>
                  <a:pt x="447" y="274"/>
                </a:lnTo>
                <a:lnTo>
                  <a:pt x="445" y="274"/>
                </a:lnTo>
                <a:lnTo>
                  <a:pt x="443" y="276"/>
                </a:lnTo>
                <a:lnTo>
                  <a:pt x="442" y="277"/>
                </a:lnTo>
                <a:lnTo>
                  <a:pt x="439" y="277"/>
                </a:lnTo>
                <a:lnTo>
                  <a:pt x="437" y="275"/>
                </a:lnTo>
                <a:lnTo>
                  <a:pt x="436" y="275"/>
                </a:lnTo>
                <a:lnTo>
                  <a:pt x="435" y="275"/>
                </a:lnTo>
                <a:lnTo>
                  <a:pt x="434" y="275"/>
                </a:lnTo>
                <a:lnTo>
                  <a:pt x="433" y="277"/>
                </a:lnTo>
                <a:lnTo>
                  <a:pt x="436" y="279"/>
                </a:lnTo>
                <a:lnTo>
                  <a:pt x="438" y="280"/>
                </a:lnTo>
                <a:lnTo>
                  <a:pt x="439" y="281"/>
                </a:lnTo>
                <a:lnTo>
                  <a:pt x="441" y="282"/>
                </a:lnTo>
                <a:lnTo>
                  <a:pt x="442" y="283"/>
                </a:lnTo>
                <a:lnTo>
                  <a:pt x="444" y="283"/>
                </a:lnTo>
                <a:lnTo>
                  <a:pt x="446" y="281"/>
                </a:lnTo>
                <a:lnTo>
                  <a:pt x="449" y="279"/>
                </a:lnTo>
                <a:lnTo>
                  <a:pt x="454" y="280"/>
                </a:lnTo>
                <a:lnTo>
                  <a:pt x="459" y="281"/>
                </a:lnTo>
                <a:close/>
                <a:moveTo>
                  <a:pt x="459" y="281"/>
                </a:moveTo>
                <a:lnTo>
                  <a:pt x="460" y="281"/>
                </a:lnTo>
                <a:lnTo>
                  <a:pt x="459" y="281"/>
                </a:lnTo>
                <a:close/>
                <a:moveTo>
                  <a:pt x="373" y="449"/>
                </a:moveTo>
                <a:lnTo>
                  <a:pt x="357" y="448"/>
                </a:lnTo>
                <a:lnTo>
                  <a:pt x="342" y="447"/>
                </a:lnTo>
                <a:lnTo>
                  <a:pt x="345" y="449"/>
                </a:lnTo>
                <a:lnTo>
                  <a:pt x="350" y="450"/>
                </a:lnTo>
                <a:lnTo>
                  <a:pt x="353" y="451"/>
                </a:lnTo>
                <a:lnTo>
                  <a:pt x="357" y="451"/>
                </a:lnTo>
                <a:lnTo>
                  <a:pt x="365" y="450"/>
                </a:lnTo>
                <a:lnTo>
                  <a:pt x="373" y="449"/>
                </a:lnTo>
                <a:close/>
                <a:moveTo>
                  <a:pt x="288" y="171"/>
                </a:moveTo>
                <a:lnTo>
                  <a:pt x="287" y="167"/>
                </a:lnTo>
                <a:lnTo>
                  <a:pt x="285" y="165"/>
                </a:lnTo>
                <a:lnTo>
                  <a:pt x="281" y="165"/>
                </a:lnTo>
                <a:lnTo>
                  <a:pt x="278" y="165"/>
                </a:lnTo>
                <a:lnTo>
                  <a:pt x="274" y="167"/>
                </a:lnTo>
                <a:lnTo>
                  <a:pt x="271" y="169"/>
                </a:lnTo>
                <a:lnTo>
                  <a:pt x="270" y="172"/>
                </a:lnTo>
                <a:lnTo>
                  <a:pt x="270" y="175"/>
                </a:lnTo>
                <a:lnTo>
                  <a:pt x="271" y="176"/>
                </a:lnTo>
                <a:lnTo>
                  <a:pt x="273" y="177"/>
                </a:lnTo>
                <a:lnTo>
                  <a:pt x="276" y="177"/>
                </a:lnTo>
                <a:lnTo>
                  <a:pt x="279" y="176"/>
                </a:lnTo>
                <a:lnTo>
                  <a:pt x="285" y="174"/>
                </a:lnTo>
                <a:lnTo>
                  <a:pt x="288" y="171"/>
                </a:lnTo>
                <a:lnTo>
                  <a:pt x="287" y="169"/>
                </a:lnTo>
                <a:lnTo>
                  <a:pt x="288" y="171"/>
                </a:lnTo>
                <a:close/>
                <a:moveTo>
                  <a:pt x="1465" y="105"/>
                </a:moveTo>
                <a:lnTo>
                  <a:pt x="1464" y="102"/>
                </a:lnTo>
                <a:lnTo>
                  <a:pt x="1463" y="101"/>
                </a:lnTo>
                <a:lnTo>
                  <a:pt x="1464" y="99"/>
                </a:lnTo>
                <a:lnTo>
                  <a:pt x="1465" y="98"/>
                </a:lnTo>
                <a:lnTo>
                  <a:pt x="1467" y="97"/>
                </a:lnTo>
                <a:lnTo>
                  <a:pt x="1469" y="99"/>
                </a:lnTo>
                <a:lnTo>
                  <a:pt x="1472" y="99"/>
                </a:lnTo>
                <a:lnTo>
                  <a:pt x="1473" y="98"/>
                </a:lnTo>
                <a:lnTo>
                  <a:pt x="1474" y="97"/>
                </a:lnTo>
                <a:lnTo>
                  <a:pt x="1475" y="95"/>
                </a:lnTo>
                <a:lnTo>
                  <a:pt x="1476" y="95"/>
                </a:lnTo>
                <a:lnTo>
                  <a:pt x="1479" y="95"/>
                </a:lnTo>
                <a:lnTo>
                  <a:pt x="1479" y="94"/>
                </a:lnTo>
                <a:lnTo>
                  <a:pt x="1479" y="93"/>
                </a:lnTo>
                <a:lnTo>
                  <a:pt x="1477" y="92"/>
                </a:lnTo>
                <a:lnTo>
                  <a:pt x="1476" y="92"/>
                </a:lnTo>
                <a:lnTo>
                  <a:pt x="1472" y="92"/>
                </a:lnTo>
                <a:lnTo>
                  <a:pt x="1469" y="92"/>
                </a:lnTo>
                <a:lnTo>
                  <a:pt x="1465" y="94"/>
                </a:lnTo>
                <a:lnTo>
                  <a:pt x="1460" y="95"/>
                </a:lnTo>
                <a:lnTo>
                  <a:pt x="1456" y="99"/>
                </a:lnTo>
                <a:lnTo>
                  <a:pt x="1452" y="101"/>
                </a:lnTo>
                <a:lnTo>
                  <a:pt x="1458" y="102"/>
                </a:lnTo>
                <a:lnTo>
                  <a:pt x="1465" y="105"/>
                </a:lnTo>
                <a:lnTo>
                  <a:pt x="1461" y="105"/>
                </a:lnTo>
                <a:lnTo>
                  <a:pt x="1465" y="105"/>
                </a:lnTo>
                <a:close/>
                <a:moveTo>
                  <a:pt x="255" y="122"/>
                </a:moveTo>
                <a:lnTo>
                  <a:pt x="263" y="125"/>
                </a:lnTo>
                <a:lnTo>
                  <a:pt x="271" y="128"/>
                </a:lnTo>
                <a:lnTo>
                  <a:pt x="280" y="133"/>
                </a:lnTo>
                <a:lnTo>
                  <a:pt x="289" y="136"/>
                </a:lnTo>
                <a:lnTo>
                  <a:pt x="287" y="133"/>
                </a:lnTo>
                <a:lnTo>
                  <a:pt x="286" y="130"/>
                </a:lnTo>
                <a:lnTo>
                  <a:pt x="282" y="127"/>
                </a:lnTo>
                <a:lnTo>
                  <a:pt x="279" y="125"/>
                </a:lnTo>
                <a:lnTo>
                  <a:pt x="279" y="126"/>
                </a:lnTo>
                <a:lnTo>
                  <a:pt x="278" y="127"/>
                </a:lnTo>
                <a:lnTo>
                  <a:pt x="277" y="128"/>
                </a:lnTo>
                <a:lnTo>
                  <a:pt x="276" y="128"/>
                </a:lnTo>
                <a:lnTo>
                  <a:pt x="272" y="125"/>
                </a:lnTo>
                <a:lnTo>
                  <a:pt x="270" y="122"/>
                </a:lnTo>
                <a:lnTo>
                  <a:pt x="264" y="120"/>
                </a:lnTo>
                <a:lnTo>
                  <a:pt x="258" y="119"/>
                </a:lnTo>
                <a:lnTo>
                  <a:pt x="256" y="118"/>
                </a:lnTo>
                <a:lnTo>
                  <a:pt x="254" y="117"/>
                </a:lnTo>
                <a:lnTo>
                  <a:pt x="253" y="119"/>
                </a:lnTo>
                <a:lnTo>
                  <a:pt x="255" y="122"/>
                </a:lnTo>
                <a:lnTo>
                  <a:pt x="256" y="123"/>
                </a:lnTo>
                <a:lnTo>
                  <a:pt x="255" y="122"/>
                </a:lnTo>
                <a:close/>
                <a:moveTo>
                  <a:pt x="482" y="152"/>
                </a:moveTo>
                <a:lnTo>
                  <a:pt x="480" y="151"/>
                </a:lnTo>
                <a:lnTo>
                  <a:pt x="479" y="151"/>
                </a:lnTo>
                <a:lnTo>
                  <a:pt x="479" y="151"/>
                </a:lnTo>
                <a:lnTo>
                  <a:pt x="478" y="151"/>
                </a:lnTo>
                <a:lnTo>
                  <a:pt x="476" y="153"/>
                </a:lnTo>
                <a:lnTo>
                  <a:pt x="476" y="156"/>
                </a:lnTo>
                <a:lnTo>
                  <a:pt x="477" y="158"/>
                </a:lnTo>
                <a:lnTo>
                  <a:pt x="477" y="158"/>
                </a:lnTo>
                <a:lnTo>
                  <a:pt x="479" y="158"/>
                </a:lnTo>
                <a:lnTo>
                  <a:pt x="480" y="158"/>
                </a:lnTo>
                <a:lnTo>
                  <a:pt x="484" y="157"/>
                </a:lnTo>
                <a:lnTo>
                  <a:pt x="487" y="157"/>
                </a:lnTo>
                <a:lnTo>
                  <a:pt x="488" y="159"/>
                </a:lnTo>
                <a:lnTo>
                  <a:pt x="490" y="163"/>
                </a:lnTo>
                <a:lnTo>
                  <a:pt x="491" y="165"/>
                </a:lnTo>
                <a:lnTo>
                  <a:pt x="493" y="166"/>
                </a:lnTo>
                <a:lnTo>
                  <a:pt x="499" y="163"/>
                </a:lnTo>
                <a:lnTo>
                  <a:pt x="503" y="157"/>
                </a:lnTo>
                <a:lnTo>
                  <a:pt x="497" y="157"/>
                </a:lnTo>
                <a:lnTo>
                  <a:pt x="492" y="157"/>
                </a:lnTo>
                <a:lnTo>
                  <a:pt x="490" y="155"/>
                </a:lnTo>
                <a:lnTo>
                  <a:pt x="488" y="152"/>
                </a:lnTo>
                <a:lnTo>
                  <a:pt x="485" y="153"/>
                </a:lnTo>
                <a:lnTo>
                  <a:pt x="482" y="152"/>
                </a:lnTo>
                <a:lnTo>
                  <a:pt x="482" y="151"/>
                </a:lnTo>
                <a:lnTo>
                  <a:pt x="482" y="152"/>
                </a:lnTo>
                <a:close/>
                <a:moveTo>
                  <a:pt x="543" y="160"/>
                </a:moveTo>
                <a:lnTo>
                  <a:pt x="552" y="165"/>
                </a:lnTo>
                <a:lnTo>
                  <a:pt x="560" y="171"/>
                </a:lnTo>
                <a:lnTo>
                  <a:pt x="565" y="172"/>
                </a:lnTo>
                <a:lnTo>
                  <a:pt x="567" y="171"/>
                </a:lnTo>
                <a:lnTo>
                  <a:pt x="568" y="168"/>
                </a:lnTo>
                <a:lnTo>
                  <a:pt x="570" y="165"/>
                </a:lnTo>
                <a:lnTo>
                  <a:pt x="565" y="164"/>
                </a:lnTo>
                <a:lnTo>
                  <a:pt x="559" y="163"/>
                </a:lnTo>
                <a:lnTo>
                  <a:pt x="554" y="161"/>
                </a:lnTo>
                <a:lnTo>
                  <a:pt x="549" y="161"/>
                </a:lnTo>
                <a:lnTo>
                  <a:pt x="545" y="159"/>
                </a:lnTo>
                <a:lnTo>
                  <a:pt x="542" y="157"/>
                </a:lnTo>
                <a:lnTo>
                  <a:pt x="541" y="157"/>
                </a:lnTo>
                <a:lnTo>
                  <a:pt x="540" y="158"/>
                </a:lnTo>
                <a:lnTo>
                  <a:pt x="541" y="160"/>
                </a:lnTo>
                <a:lnTo>
                  <a:pt x="543" y="160"/>
                </a:lnTo>
                <a:lnTo>
                  <a:pt x="543" y="160"/>
                </a:lnTo>
                <a:lnTo>
                  <a:pt x="543" y="160"/>
                </a:lnTo>
                <a:close/>
                <a:moveTo>
                  <a:pt x="474" y="284"/>
                </a:moveTo>
                <a:lnTo>
                  <a:pt x="474" y="282"/>
                </a:lnTo>
                <a:lnTo>
                  <a:pt x="472" y="282"/>
                </a:lnTo>
                <a:lnTo>
                  <a:pt x="471" y="282"/>
                </a:lnTo>
                <a:lnTo>
                  <a:pt x="470" y="282"/>
                </a:lnTo>
                <a:lnTo>
                  <a:pt x="468" y="282"/>
                </a:lnTo>
                <a:lnTo>
                  <a:pt x="466" y="282"/>
                </a:lnTo>
                <a:lnTo>
                  <a:pt x="464" y="281"/>
                </a:lnTo>
                <a:lnTo>
                  <a:pt x="463" y="281"/>
                </a:lnTo>
                <a:lnTo>
                  <a:pt x="462" y="282"/>
                </a:lnTo>
                <a:lnTo>
                  <a:pt x="462" y="283"/>
                </a:lnTo>
                <a:lnTo>
                  <a:pt x="459" y="284"/>
                </a:lnTo>
                <a:lnTo>
                  <a:pt x="455" y="283"/>
                </a:lnTo>
                <a:lnTo>
                  <a:pt x="452" y="282"/>
                </a:lnTo>
                <a:lnTo>
                  <a:pt x="449" y="282"/>
                </a:lnTo>
                <a:lnTo>
                  <a:pt x="450" y="284"/>
                </a:lnTo>
                <a:lnTo>
                  <a:pt x="452" y="285"/>
                </a:lnTo>
                <a:lnTo>
                  <a:pt x="455" y="288"/>
                </a:lnTo>
                <a:lnTo>
                  <a:pt x="460" y="290"/>
                </a:lnTo>
                <a:lnTo>
                  <a:pt x="464" y="291"/>
                </a:lnTo>
                <a:lnTo>
                  <a:pt x="469" y="291"/>
                </a:lnTo>
                <a:lnTo>
                  <a:pt x="470" y="290"/>
                </a:lnTo>
                <a:lnTo>
                  <a:pt x="471" y="289"/>
                </a:lnTo>
                <a:lnTo>
                  <a:pt x="472" y="286"/>
                </a:lnTo>
                <a:lnTo>
                  <a:pt x="474" y="284"/>
                </a:lnTo>
                <a:lnTo>
                  <a:pt x="474" y="284"/>
                </a:lnTo>
                <a:lnTo>
                  <a:pt x="474" y="284"/>
                </a:lnTo>
                <a:close/>
                <a:moveTo>
                  <a:pt x="1015" y="643"/>
                </a:moveTo>
                <a:lnTo>
                  <a:pt x="1007" y="645"/>
                </a:lnTo>
                <a:lnTo>
                  <a:pt x="998" y="647"/>
                </a:lnTo>
                <a:lnTo>
                  <a:pt x="997" y="651"/>
                </a:lnTo>
                <a:lnTo>
                  <a:pt x="998" y="657"/>
                </a:lnTo>
                <a:lnTo>
                  <a:pt x="999" y="654"/>
                </a:lnTo>
                <a:lnTo>
                  <a:pt x="1002" y="650"/>
                </a:lnTo>
                <a:lnTo>
                  <a:pt x="1004" y="649"/>
                </a:lnTo>
                <a:lnTo>
                  <a:pt x="1008" y="650"/>
                </a:lnTo>
                <a:lnTo>
                  <a:pt x="1005" y="653"/>
                </a:lnTo>
                <a:lnTo>
                  <a:pt x="1002" y="654"/>
                </a:lnTo>
                <a:lnTo>
                  <a:pt x="1004" y="655"/>
                </a:lnTo>
                <a:lnTo>
                  <a:pt x="1006" y="655"/>
                </a:lnTo>
                <a:lnTo>
                  <a:pt x="1007" y="655"/>
                </a:lnTo>
                <a:lnTo>
                  <a:pt x="1010" y="654"/>
                </a:lnTo>
                <a:lnTo>
                  <a:pt x="1012" y="651"/>
                </a:lnTo>
                <a:lnTo>
                  <a:pt x="1014" y="649"/>
                </a:lnTo>
                <a:lnTo>
                  <a:pt x="1021" y="648"/>
                </a:lnTo>
                <a:lnTo>
                  <a:pt x="1026" y="646"/>
                </a:lnTo>
                <a:lnTo>
                  <a:pt x="1023" y="645"/>
                </a:lnTo>
                <a:lnTo>
                  <a:pt x="1021" y="643"/>
                </a:lnTo>
                <a:lnTo>
                  <a:pt x="1019" y="642"/>
                </a:lnTo>
                <a:lnTo>
                  <a:pt x="1015" y="643"/>
                </a:lnTo>
                <a:lnTo>
                  <a:pt x="1015" y="643"/>
                </a:lnTo>
                <a:lnTo>
                  <a:pt x="1015" y="643"/>
                </a:lnTo>
                <a:close/>
                <a:moveTo>
                  <a:pt x="433" y="173"/>
                </a:moveTo>
                <a:lnTo>
                  <a:pt x="430" y="172"/>
                </a:lnTo>
                <a:lnTo>
                  <a:pt x="428" y="172"/>
                </a:lnTo>
                <a:lnTo>
                  <a:pt x="427" y="173"/>
                </a:lnTo>
                <a:lnTo>
                  <a:pt x="426" y="173"/>
                </a:lnTo>
                <a:lnTo>
                  <a:pt x="426" y="175"/>
                </a:lnTo>
                <a:lnTo>
                  <a:pt x="426" y="176"/>
                </a:lnTo>
                <a:lnTo>
                  <a:pt x="427" y="177"/>
                </a:lnTo>
                <a:lnTo>
                  <a:pt x="428" y="178"/>
                </a:lnTo>
                <a:lnTo>
                  <a:pt x="431" y="181"/>
                </a:lnTo>
                <a:lnTo>
                  <a:pt x="435" y="180"/>
                </a:lnTo>
                <a:lnTo>
                  <a:pt x="436" y="178"/>
                </a:lnTo>
                <a:lnTo>
                  <a:pt x="436" y="177"/>
                </a:lnTo>
                <a:lnTo>
                  <a:pt x="436" y="177"/>
                </a:lnTo>
                <a:lnTo>
                  <a:pt x="438" y="178"/>
                </a:lnTo>
                <a:lnTo>
                  <a:pt x="439" y="182"/>
                </a:lnTo>
                <a:lnTo>
                  <a:pt x="441" y="183"/>
                </a:lnTo>
                <a:lnTo>
                  <a:pt x="442" y="182"/>
                </a:lnTo>
                <a:lnTo>
                  <a:pt x="443" y="180"/>
                </a:lnTo>
                <a:lnTo>
                  <a:pt x="446" y="178"/>
                </a:lnTo>
                <a:lnTo>
                  <a:pt x="451" y="176"/>
                </a:lnTo>
                <a:lnTo>
                  <a:pt x="450" y="174"/>
                </a:lnTo>
                <a:lnTo>
                  <a:pt x="445" y="172"/>
                </a:lnTo>
                <a:lnTo>
                  <a:pt x="441" y="171"/>
                </a:lnTo>
                <a:lnTo>
                  <a:pt x="438" y="171"/>
                </a:lnTo>
                <a:lnTo>
                  <a:pt x="442" y="174"/>
                </a:lnTo>
                <a:lnTo>
                  <a:pt x="443" y="177"/>
                </a:lnTo>
                <a:lnTo>
                  <a:pt x="437" y="175"/>
                </a:lnTo>
                <a:lnTo>
                  <a:pt x="433" y="173"/>
                </a:lnTo>
                <a:lnTo>
                  <a:pt x="433" y="173"/>
                </a:lnTo>
                <a:lnTo>
                  <a:pt x="433" y="173"/>
                </a:lnTo>
                <a:close/>
                <a:moveTo>
                  <a:pt x="711" y="617"/>
                </a:moveTo>
                <a:lnTo>
                  <a:pt x="710" y="616"/>
                </a:lnTo>
                <a:lnTo>
                  <a:pt x="708" y="615"/>
                </a:lnTo>
                <a:lnTo>
                  <a:pt x="706" y="616"/>
                </a:lnTo>
                <a:lnTo>
                  <a:pt x="703" y="616"/>
                </a:lnTo>
                <a:lnTo>
                  <a:pt x="699" y="618"/>
                </a:lnTo>
                <a:lnTo>
                  <a:pt x="696" y="621"/>
                </a:lnTo>
                <a:lnTo>
                  <a:pt x="697" y="623"/>
                </a:lnTo>
                <a:lnTo>
                  <a:pt x="698" y="624"/>
                </a:lnTo>
                <a:lnTo>
                  <a:pt x="697" y="625"/>
                </a:lnTo>
                <a:lnTo>
                  <a:pt x="697" y="626"/>
                </a:lnTo>
                <a:lnTo>
                  <a:pt x="693" y="628"/>
                </a:lnTo>
                <a:lnTo>
                  <a:pt x="691" y="630"/>
                </a:lnTo>
                <a:lnTo>
                  <a:pt x="694" y="630"/>
                </a:lnTo>
                <a:lnTo>
                  <a:pt x="698" y="630"/>
                </a:lnTo>
                <a:lnTo>
                  <a:pt x="700" y="630"/>
                </a:lnTo>
                <a:lnTo>
                  <a:pt x="701" y="630"/>
                </a:lnTo>
                <a:lnTo>
                  <a:pt x="703" y="629"/>
                </a:lnTo>
                <a:lnTo>
                  <a:pt x="706" y="626"/>
                </a:lnTo>
                <a:lnTo>
                  <a:pt x="707" y="626"/>
                </a:lnTo>
                <a:lnTo>
                  <a:pt x="708" y="626"/>
                </a:lnTo>
                <a:lnTo>
                  <a:pt x="708" y="626"/>
                </a:lnTo>
                <a:lnTo>
                  <a:pt x="708" y="625"/>
                </a:lnTo>
                <a:lnTo>
                  <a:pt x="709" y="624"/>
                </a:lnTo>
                <a:lnTo>
                  <a:pt x="710" y="623"/>
                </a:lnTo>
                <a:lnTo>
                  <a:pt x="711" y="621"/>
                </a:lnTo>
                <a:lnTo>
                  <a:pt x="711" y="617"/>
                </a:lnTo>
                <a:lnTo>
                  <a:pt x="713" y="617"/>
                </a:lnTo>
                <a:lnTo>
                  <a:pt x="711" y="617"/>
                </a:lnTo>
                <a:close/>
                <a:moveTo>
                  <a:pt x="416" y="491"/>
                </a:moveTo>
                <a:lnTo>
                  <a:pt x="418" y="490"/>
                </a:lnTo>
                <a:lnTo>
                  <a:pt x="420" y="490"/>
                </a:lnTo>
                <a:lnTo>
                  <a:pt x="418" y="488"/>
                </a:lnTo>
                <a:lnTo>
                  <a:pt x="416" y="487"/>
                </a:lnTo>
                <a:lnTo>
                  <a:pt x="413" y="487"/>
                </a:lnTo>
                <a:lnTo>
                  <a:pt x="411" y="487"/>
                </a:lnTo>
                <a:lnTo>
                  <a:pt x="406" y="488"/>
                </a:lnTo>
                <a:lnTo>
                  <a:pt x="402" y="488"/>
                </a:lnTo>
                <a:lnTo>
                  <a:pt x="406" y="492"/>
                </a:lnTo>
                <a:lnTo>
                  <a:pt x="413" y="495"/>
                </a:lnTo>
                <a:lnTo>
                  <a:pt x="417" y="495"/>
                </a:lnTo>
                <a:lnTo>
                  <a:pt x="420" y="497"/>
                </a:lnTo>
                <a:lnTo>
                  <a:pt x="421" y="499"/>
                </a:lnTo>
                <a:lnTo>
                  <a:pt x="421" y="500"/>
                </a:lnTo>
                <a:lnTo>
                  <a:pt x="422" y="501"/>
                </a:lnTo>
                <a:lnTo>
                  <a:pt x="426" y="501"/>
                </a:lnTo>
                <a:lnTo>
                  <a:pt x="428" y="503"/>
                </a:lnTo>
                <a:lnTo>
                  <a:pt x="431" y="503"/>
                </a:lnTo>
                <a:lnTo>
                  <a:pt x="434" y="504"/>
                </a:lnTo>
                <a:lnTo>
                  <a:pt x="436" y="504"/>
                </a:lnTo>
                <a:lnTo>
                  <a:pt x="436" y="503"/>
                </a:lnTo>
                <a:lnTo>
                  <a:pt x="437" y="503"/>
                </a:lnTo>
                <a:lnTo>
                  <a:pt x="426" y="497"/>
                </a:lnTo>
                <a:lnTo>
                  <a:pt x="416" y="491"/>
                </a:lnTo>
                <a:lnTo>
                  <a:pt x="418" y="493"/>
                </a:lnTo>
                <a:lnTo>
                  <a:pt x="416" y="491"/>
                </a:lnTo>
                <a:close/>
                <a:moveTo>
                  <a:pt x="357" y="464"/>
                </a:moveTo>
                <a:lnTo>
                  <a:pt x="353" y="463"/>
                </a:lnTo>
                <a:lnTo>
                  <a:pt x="348" y="460"/>
                </a:lnTo>
                <a:lnTo>
                  <a:pt x="345" y="459"/>
                </a:lnTo>
                <a:lnTo>
                  <a:pt x="343" y="459"/>
                </a:lnTo>
                <a:lnTo>
                  <a:pt x="342" y="458"/>
                </a:lnTo>
                <a:lnTo>
                  <a:pt x="339" y="458"/>
                </a:lnTo>
                <a:lnTo>
                  <a:pt x="338" y="456"/>
                </a:lnTo>
                <a:lnTo>
                  <a:pt x="338" y="455"/>
                </a:lnTo>
                <a:lnTo>
                  <a:pt x="332" y="454"/>
                </a:lnTo>
                <a:lnTo>
                  <a:pt x="326" y="454"/>
                </a:lnTo>
                <a:lnTo>
                  <a:pt x="323" y="454"/>
                </a:lnTo>
                <a:lnTo>
                  <a:pt x="321" y="452"/>
                </a:lnTo>
                <a:lnTo>
                  <a:pt x="319" y="452"/>
                </a:lnTo>
                <a:lnTo>
                  <a:pt x="319" y="455"/>
                </a:lnTo>
                <a:lnTo>
                  <a:pt x="321" y="456"/>
                </a:lnTo>
                <a:lnTo>
                  <a:pt x="324" y="457"/>
                </a:lnTo>
                <a:lnTo>
                  <a:pt x="330" y="459"/>
                </a:lnTo>
                <a:lnTo>
                  <a:pt x="336" y="462"/>
                </a:lnTo>
                <a:lnTo>
                  <a:pt x="343" y="462"/>
                </a:lnTo>
                <a:lnTo>
                  <a:pt x="348" y="463"/>
                </a:lnTo>
                <a:lnTo>
                  <a:pt x="346" y="465"/>
                </a:lnTo>
                <a:lnTo>
                  <a:pt x="343" y="467"/>
                </a:lnTo>
                <a:lnTo>
                  <a:pt x="350" y="467"/>
                </a:lnTo>
                <a:lnTo>
                  <a:pt x="356" y="466"/>
                </a:lnTo>
                <a:lnTo>
                  <a:pt x="359" y="467"/>
                </a:lnTo>
                <a:lnTo>
                  <a:pt x="360" y="466"/>
                </a:lnTo>
                <a:lnTo>
                  <a:pt x="360" y="464"/>
                </a:lnTo>
                <a:lnTo>
                  <a:pt x="357" y="464"/>
                </a:lnTo>
                <a:lnTo>
                  <a:pt x="357" y="464"/>
                </a:lnTo>
                <a:lnTo>
                  <a:pt x="357" y="464"/>
                </a:lnTo>
                <a:close/>
                <a:moveTo>
                  <a:pt x="516" y="210"/>
                </a:moveTo>
                <a:lnTo>
                  <a:pt x="519" y="211"/>
                </a:lnTo>
                <a:lnTo>
                  <a:pt x="524" y="214"/>
                </a:lnTo>
                <a:lnTo>
                  <a:pt x="527" y="218"/>
                </a:lnTo>
                <a:lnTo>
                  <a:pt x="532" y="221"/>
                </a:lnTo>
                <a:lnTo>
                  <a:pt x="530" y="217"/>
                </a:lnTo>
                <a:lnTo>
                  <a:pt x="527" y="214"/>
                </a:lnTo>
                <a:lnTo>
                  <a:pt x="530" y="213"/>
                </a:lnTo>
                <a:lnTo>
                  <a:pt x="532" y="209"/>
                </a:lnTo>
                <a:lnTo>
                  <a:pt x="526" y="208"/>
                </a:lnTo>
                <a:lnTo>
                  <a:pt x="520" y="205"/>
                </a:lnTo>
                <a:lnTo>
                  <a:pt x="519" y="205"/>
                </a:lnTo>
                <a:lnTo>
                  <a:pt x="519" y="203"/>
                </a:lnTo>
                <a:lnTo>
                  <a:pt x="517" y="203"/>
                </a:lnTo>
                <a:lnTo>
                  <a:pt x="515" y="203"/>
                </a:lnTo>
                <a:lnTo>
                  <a:pt x="511" y="201"/>
                </a:lnTo>
                <a:lnTo>
                  <a:pt x="508" y="198"/>
                </a:lnTo>
                <a:lnTo>
                  <a:pt x="507" y="202"/>
                </a:lnTo>
                <a:lnTo>
                  <a:pt x="505" y="206"/>
                </a:lnTo>
                <a:lnTo>
                  <a:pt x="504" y="206"/>
                </a:lnTo>
                <a:lnTo>
                  <a:pt x="503" y="206"/>
                </a:lnTo>
                <a:lnTo>
                  <a:pt x="502" y="207"/>
                </a:lnTo>
                <a:lnTo>
                  <a:pt x="503" y="208"/>
                </a:lnTo>
                <a:lnTo>
                  <a:pt x="507" y="208"/>
                </a:lnTo>
                <a:lnTo>
                  <a:pt x="510" y="207"/>
                </a:lnTo>
                <a:lnTo>
                  <a:pt x="511" y="207"/>
                </a:lnTo>
                <a:lnTo>
                  <a:pt x="512" y="207"/>
                </a:lnTo>
                <a:lnTo>
                  <a:pt x="515" y="208"/>
                </a:lnTo>
                <a:lnTo>
                  <a:pt x="516" y="210"/>
                </a:lnTo>
                <a:lnTo>
                  <a:pt x="515" y="209"/>
                </a:lnTo>
                <a:lnTo>
                  <a:pt x="516" y="210"/>
                </a:lnTo>
                <a:close/>
                <a:moveTo>
                  <a:pt x="293" y="156"/>
                </a:moveTo>
                <a:lnTo>
                  <a:pt x="295" y="157"/>
                </a:lnTo>
                <a:lnTo>
                  <a:pt x="295" y="158"/>
                </a:lnTo>
                <a:lnTo>
                  <a:pt x="295" y="159"/>
                </a:lnTo>
                <a:lnTo>
                  <a:pt x="296" y="160"/>
                </a:lnTo>
                <a:lnTo>
                  <a:pt x="303" y="164"/>
                </a:lnTo>
                <a:lnTo>
                  <a:pt x="310" y="166"/>
                </a:lnTo>
                <a:lnTo>
                  <a:pt x="312" y="167"/>
                </a:lnTo>
                <a:lnTo>
                  <a:pt x="315" y="167"/>
                </a:lnTo>
                <a:lnTo>
                  <a:pt x="318" y="168"/>
                </a:lnTo>
                <a:lnTo>
                  <a:pt x="319" y="167"/>
                </a:lnTo>
                <a:lnTo>
                  <a:pt x="319" y="167"/>
                </a:lnTo>
                <a:lnTo>
                  <a:pt x="319" y="165"/>
                </a:lnTo>
                <a:lnTo>
                  <a:pt x="315" y="161"/>
                </a:lnTo>
                <a:lnTo>
                  <a:pt x="312" y="159"/>
                </a:lnTo>
                <a:lnTo>
                  <a:pt x="306" y="159"/>
                </a:lnTo>
                <a:lnTo>
                  <a:pt x="303" y="158"/>
                </a:lnTo>
                <a:lnTo>
                  <a:pt x="304" y="157"/>
                </a:lnTo>
                <a:lnTo>
                  <a:pt x="306" y="156"/>
                </a:lnTo>
                <a:lnTo>
                  <a:pt x="307" y="156"/>
                </a:lnTo>
                <a:lnTo>
                  <a:pt x="307" y="153"/>
                </a:lnTo>
                <a:lnTo>
                  <a:pt x="306" y="150"/>
                </a:lnTo>
                <a:lnTo>
                  <a:pt x="303" y="149"/>
                </a:lnTo>
                <a:lnTo>
                  <a:pt x="301" y="148"/>
                </a:lnTo>
                <a:lnTo>
                  <a:pt x="297" y="148"/>
                </a:lnTo>
                <a:lnTo>
                  <a:pt x="295" y="148"/>
                </a:lnTo>
                <a:lnTo>
                  <a:pt x="293" y="150"/>
                </a:lnTo>
                <a:lnTo>
                  <a:pt x="291" y="152"/>
                </a:lnTo>
                <a:lnTo>
                  <a:pt x="293" y="156"/>
                </a:lnTo>
                <a:lnTo>
                  <a:pt x="293" y="155"/>
                </a:lnTo>
                <a:lnTo>
                  <a:pt x="293" y="156"/>
                </a:lnTo>
                <a:close/>
                <a:moveTo>
                  <a:pt x="468" y="317"/>
                </a:moveTo>
                <a:lnTo>
                  <a:pt x="471" y="319"/>
                </a:lnTo>
                <a:lnTo>
                  <a:pt x="476" y="323"/>
                </a:lnTo>
                <a:lnTo>
                  <a:pt x="480" y="324"/>
                </a:lnTo>
                <a:lnTo>
                  <a:pt x="486" y="324"/>
                </a:lnTo>
                <a:lnTo>
                  <a:pt x="480" y="321"/>
                </a:lnTo>
                <a:lnTo>
                  <a:pt x="475" y="317"/>
                </a:lnTo>
                <a:lnTo>
                  <a:pt x="469" y="316"/>
                </a:lnTo>
                <a:lnTo>
                  <a:pt x="463" y="315"/>
                </a:lnTo>
                <a:lnTo>
                  <a:pt x="461" y="314"/>
                </a:lnTo>
                <a:lnTo>
                  <a:pt x="460" y="311"/>
                </a:lnTo>
                <a:lnTo>
                  <a:pt x="459" y="310"/>
                </a:lnTo>
                <a:lnTo>
                  <a:pt x="456" y="310"/>
                </a:lnTo>
                <a:lnTo>
                  <a:pt x="455" y="310"/>
                </a:lnTo>
                <a:lnTo>
                  <a:pt x="453" y="310"/>
                </a:lnTo>
                <a:lnTo>
                  <a:pt x="453" y="308"/>
                </a:lnTo>
                <a:lnTo>
                  <a:pt x="452" y="306"/>
                </a:lnTo>
                <a:lnTo>
                  <a:pt x="449" y="305"/>
                </a:lnTo>
                <a:lnTo>
                  <a:pt x="444" y="306"/>
                </a:lnTo>
                <a:lnTo>
                  <a:pt x="443" y="307"/>
                </a:lnTo>
                <a:lnTo>
                  <a:pt x="443" y="307"/>
                </a:lnTo>
                <a:lnTo>
                  <a:pt x="444" y="308"/>
                </a:lnTo>
                <a:lnTo>
                  <a:pt x="446" y="309"/>
                </a:lnTo>
                <a:lnTo>
                  <a:pt x="451" y="313"/>
                </a:lnTo>
                <a:lnTo>
                  <a:pt x="456" y="315"/>
                </a:lnTo>
                <a:lnTo>
                  <a:pt x="462" y="317"/>
                </a:lnTo>
                <a:lnTo>
                  <a:pt x="468" y="317"/>
                </a:lnTo>
                <a:lnTo>
                  <a:pt x="464" y="317"/>
                </a:lnTo>
                <a:lnTo>
                  <a:pt x="468" y="317"/>
                </a:lnTo>
                <a:close/>
                <a:moveTo>
                  <a:pt x="1003" y="227"/>
                </a:moveTo>
                <a:lnTo>
                  <a:pt x="997" y="226"/>
                </a:lnTo>
                <a:lnTo>
                  <a:pt x="991" y="224"/>
                </a:lnTo>
                <a:lnTo>
                  <a:pt x="989" y="223"/>
                </a:lnTo>
                <a:lnTo>
                  <a:pt x="987" y="223"/>
                </a:lnTo>
                <a:lnTo>
                  <a:pt x="983" y="222"/>
                </a:lnTo>
                <a:lnTo>
                  <a:pt x="981" y="219"/>
                </a:lnTo>
                <a:lnTo>
                  <a:pt x="970" y="219"/>
                </a:lnTo>
                <a:lnTo>
                  <a:pt x="957" y="217"/>
                </a:lnTo>
                <a:lnTo>
                  <a:pt x="969" y="222"/>
                </a:lnTo>
                <a:lnTo>
                  <a:pt x="979" y="225"/>
                </a:lnTo>
                <a:lnTo>
                  <a:pt x="986" y="227"/>
                </a:lnTo>
                <a:lnTo>
                  <a:pt x="990" y="227"/>
                </a:lnTo>
                <a:lnTo>
                  <a:pt x="996" y="228"/>
                </a:lnTo>
                <a:lnTo>
                  <a:pt x="1003" y="227"/>
                </a:lnTo>
                <a:lnTo>
                  <a:pt x="1005" y="227"/>
                </a:lnTo>
                <a:lnTo>
                  <a:pt x="1007" y="226"/>
                </a:lnTo>
                <a:lnTo>
                  <a:pt x="1005" y="227"/>
                </a:lnTo>
                <a:lnTo>
                  <a:pt x="1003" y="227"/>
                </a:lnTo>
                <a:close/>
                <a:moveTo>
                  <a:pt x="1003" y="227"/>
                </a:moveTo>
                <a:lnTo>
                  <a:pt x="998" y="227"/>
                </a:lnTo>
                <a:lnTo>
                  <a:pt x="1003" y="227"/>
                </a:lnTo>
                <a:close/>
                <a:moveTo>
                  <a:pt x="345" y="267"/>
                </a:moveTo>
                <a:lnTo>
                  <a:pt x="339" y="266"/>
                </a:lnTo>
                <a:lnTo>
                  <a:pt x="335" y="265"/>
                </a:lnTo>
                <a:lnTo>
                  <a:pt x="330" y="261"/>
                </a:lnTo>
                <a:lnTo>
                  <a:pt x="326" y="259"/>
                </a:lnTo>
                <a:lnTo>
                  <a:pt x="322" y="256"/>
                </a:lnTo>
                <a:lnTo>
                  <a:pt x="318" y="255"/>
                </a:lnTo>
                <a:lnTo>
                  <a:pt x="312" y="254"/>
                </a:lnTo>
                <a:lnTo>
                  <a:pt x="307" y="254"/>
                </a:lnTo>
                <a:lnTo>
                  <a:pt x="317" y="258"/>
                </a:lnTo>
                <a:lnTo>
                  <a:pt x="327" y="263"/>
                </a:lnTo>
                <a:lnTo>
                  <a:pt x="337" y="267"/>
                </a:lnTo>
                <a:lnTo>
                  <a:pt x="347" y="273"/>
                </a:lnTo>
                <a:lnTo>
                  <a:pt x="350" y="275"/>
                </a:lnTo>
                <a:lnTo>
                  <a:pt x="353" y="277"/>
                </a:lnTo>
                <a:lnTo>
                  <a:pt x="355" y="279"/>
                </a:lnTo>
                <a:lnTo>
                  <a:pt x="357" y="279"/>
                </a:lnTo>
                <a:lnTo>
                  <a:pt x="359" y="279"/>
                </a:lnTo>
                <a:lnTo>
                  <a:pt x="360" y="277"/>
                </a:lnTo>
                <a:lnTo>
                  <a:pt x="361" y="276"/>
                </a:lnTo>
                <a:lnTo>
                  <a:pt x="360" y="274"/>
                </a:lnTo>
                <a:lnTo>
                  <a:pt x="357" y="273"/>
                </a:lnTo>
                <a:lnTo>
                  <a:pt x="354" y="271"/>
                </a:lnTo>
                <a:lnTo>
                  <a:pt x="348" y="268"/>
                </a:lnTo>
                <a:lnTo>
                  <a:pt x="345" y="267"/>
                </a:lnTo>
                <a:lnTo>
                  <a:pt x="343" y="267"/>
                </a:lnTo>
                <a:lnTo>
                  <a:pt x="345" y="267"/>
                </a:lnTo>
                <a:close/>
                <a:moveTo>
                  <a:pt x="353" y="181"/>
                </a:moveTo>
                <a:lnTo>
                  <a:pt x="352" y="180"/>
                </a:lnTo>
                <a:lnTo>
                  <a:pt x="350" y="181"/>
                </a:lnTo>
                <a:lnTo>
                  <a:pt x="350" y="182"/>
                </a:lnTo>
                <a:lnTo>
                  <a:pt x="350" y="183"/>
                </a:lnTo>
                <a:lnTo>
                  <a:pt x="352" y="185"/>
                </a:lnTo>
                <a:lnTo>
                  <a:pt x="354" y="185"/>
                </a:lnTo>
                <a:lnTo>
                  <a:pt x="357" y="185"/>
                </a:lnTo>
                <a:lnTo>
                  <a:pt x="359" y="188"/>
                </a:lnTo>
                <a:lnTo>
                  <a:pt x="362" y="189"/>
                </a:lnTo>
                <a:lnTo>
                  <a:pt x="365" y="191"/>
                </a:lnTo>
                <a:lnTo>
                  <a:pt x="372" y="193"/>
                </a:lnTo>
                <a:lnTo>
                  <a:pt x="379" y="197"/>
                </a:lnTo>
                <a:lnTo>
                  <a:pt x="383" y="199"/>
                </a:lnTo>
                <a:lnTo>
                  <a:pt x="385" y="200"/>
                </a:lnTo>
                <a:lnTo>
                  <a:pt x="388" y="200"/>
                </a:lnTo>
                <a:lnTo>
                  <a:pt x="393" y="200"/>
                </a:lnTo>
                <a:lnTo>
                  <a:pt x="389" y="197"/>
                </a:lnTo>
                <a:lnTo>
                  <a:pt x="385" y="194"/>
                </a:lnTo>
                <a:lnTo>
                  <a:pt x="379" y="192"/>
                </a:lnTo>
                <a:lnTo>
                  <a:pt x="373" y="191"/>
                </a:lnTo>
                <a:lnTo>
                  <a:pt x="369" y="189"/>
                </a:lnTo>
                <a:lnTo>
                  <a:pt x="365" y="185"/>
                </a:lnTo>
                <a:lnTo>
                  <a:pt x="362" y="182"/>
                </a:lnTo>
                <a:lnTo>
                  <a:pt x="361" y="177"/>
                </a:lnTo>
                <a:lnTo>
                  <a:pt x="357" y="180"/>
                </a:lnTo>
                <a:lnTo>
                  <a:pt x="353" y="181"/>
                </a:lnTo>
                <a:lnTo>
                  <a:pt x="354" y="181"/>
                </a:lnTo>
                <a:lnTo>
                  <a:pt x="353" y="181"/>
                </a:lnTo>
                <a:close/>
                <a:moveTo>
                  <a:pt x="1564" y="327"/>
                </a:moveTo>
                <a:lnTo>
                  <a:pt x="1560" y="325"/>
                </a:lnTo>
                <a:lnTo>
                  <a:pt x="1557" y="324"/>
                </a:lnTo>
                <a:lnTo>
                  <a:pt x="1554" y="323"/>
                </a:lnTo>
                <a:lnTo>
                  <a:pt x="1550" y="323"/>
                </a:lnTo>
                <a:lnTo>
                  <a:pt x="1548" y="325"/>
                </a:lnTo>
                <a:lnTo>
                  <a:pt x="1548" y="327"/>
                </a:lnTo>
                <a:lnTo>
                  <a:pt x="1548" y="330"/>
                </a:lnTo>
                <a:lnTo>
                  <a:pt x="1549" y="332"/>
                </a:lnTo>
                <a:lnTo>
                  <a:pt x="1549" y="335"/>
                </a:lnTo>
                <a:lnTo>
                  <a:pt x="1549" y="338"/>
                </a:lnTo>
                <a:lnTo>
                  <a:pt x="1548" y="340"/>
                </a:lnTo>
                <a:lnTo>
                  <a:pt x="1546" y="341"/>
                </a:lnTo>
                <a:lnTo>
                  <a:pt x="1543" y="342"/>
                </a:lnTo>
                <a:lnTo>
                  <a:pt x="1540" y="342"/>
                </a:lnTo>
                <a:lnTo>
                  <a:pt x="1539" y="343"/>
                </a:lnTo>
                <a:lnTo>
                  <a:pt x="1538" y="344"/>
                </a:lnTo>
                <a:lnTo>
                  <a:pt x="1537" y="346"/>
                </a:lnTo>
                <a:lnTo>
                  <a:pt x="1538" y="347"/>
                </a:lnTo>
                <a:lnTo>
                  <a:pt x="1543" y="344"/>
                </a:lnTo>
                <a:lnTo>
                  <a:pt x="1549" y="341"/>
                </a:lnTo>
                <a:lnTo>
                  <a:pt x="1555" y="339"/>
                </a:lnTo>
                <a:lnTo>
                  <a:pt x="1559" y="335"/>
                </a:lnTo>
                <a:lnTo>
                  <a:pt x="1560" y="333"/>
                </a:lnTo>
                <a:lnTo>
                  <a:pt x="1562" y="331"/>
                </a:lnTo>
                <a:lnTo>
                  <a:pt x="1564" y="329"/>
                </a:lnTo>
                <a:lnTo>
                  <a:pt x="1564" y="327"/>
                </a:lnTo>
                <a:lnTo>
                  <a:pt x="1564" y="327"/>
                </a:lnTo>
                <a:lnTo>
                  <a:pt x="1564" y="327"/>
                </a:lnTo>
                <a:close/>
                <a:moveTo>
                  <a:pt x="633" y="611"/>
                </a:moveTo>
                <a:lnTo>
                  <a:pt x="628" y="608"/>
                </a:lnTo>
                <a:lnTo>
                  <a:pt x="624" y="607"/>
                </a:lnTo>
                <a:lnTo>
                  <a:pt x="619" y="608"/>
                </a:lnTo>
                <a:lnTo>
                  <a:pt x="615" y="607"/>
                </a:lnTo>
                <a:lnTo>
                  <a:pt x="611" y="606"/>
                </a:lnTo>
                <a:lnTo>
                  <a:pt x="607" y="604"/>
                </a:lnTo>
                <a:lnTo>
                  <a:pt x="603" y="604"/>
                </a:lnTo>
                <a:lnTo>
                  <a:pt x="599" y="605"/>
                </a:lnTo>
                <a:lnTo>
                  <a:pt x="604" y="606"/>
                </a:lnTo>
                <a:lnTo>
                  <a:pt x="610" y="607"/>
                </a:lnTo>
                <a:lnTo>
                  <a:pt x="611" y="608"/>
                </a:lnTo>
                <a:lnTo>
                  <a:pt x="612" y="611"/>
                </a:lnTo>
                <a:lnTo>
                  <a:pt x="612" y="613"/>
                </a:lnTo>
                <a:lnTo>
                  <a:pt x="611" y="615"/>
                </a:lnTo>
                <a:lnTo>
                  <a:pt x="616" y="615"/>
                </a:lnTo>
                <a:lnTo>
                  <a:pt x="620" y="616"/>
                </a:lnTo>
                <a:lnTo>
                  <a:pt x="623" y="617"/>
                </a:lnTo>
                <a:lnTo>
                  <a:pt x="625" y="616"/>
                </a:lnTo>
                <a:lnTo>
                  <a:pt x="626" y="615"/>
                </a:lnTo>
                <a:lnTo>
                  <a:pt x="628" y="613"/>
                </a:lnTo>
                <a:lnTo>
                  <a:pt x="629" y="616"/>
                </a:lnTo>
                <a:lnTo>
                  <a:pt x="632" y="618"/>
                </a:lnTo>
                <a:lnTo>
                  <a:pt x="634" y="618"/>
                </a:lnTo>
                <a:lnTo>
                  <a:pt x="636" y="616"/>
                </a:lnTo>
                <a:lnTo>
                  <a:pt x="635" y="613"/>
                </a:lnTo>
                <a:lnTo>
                  <a:pt x="633" y="611"/>
                </a:lnTo>
                <a:lnTo>
                  <a:pt x="632" y="611"/>
                </a:lnTo>
                <a:lnTo>
                  <a:pt x="633" y="611"/>
                </a:lnTo>
                <a:close/>
                <a:moveTo>
                  <a:pt x="780" y="639"/>
                </a:moveTo>
                <a:lnTo>
                  <a:pt x="784" y="636"/>
                </a:lnTo>
                <a:lnTo>
                  <a:pt x="789" y="630"/>
                </a:lnTo>
                <a:lnTo>
                  <a:pt x="784" y="632"/>
                </a:lnTo>
                <a:lnTo>
                  <a:pt x="780" y="633"/>
                </a:lnTo>
                <a:lnTo>
                  <a:pt x="777" y="637"/>
                </a:lnTo>
                <a:lnTo>
                  <a:pt x="773" y="639"/>
                </a:lnTo>
                <a:lnTo>
                  <a:pt x="769" y="639"/>
                </a:lnTo>
                <a:lnTo>
                  <a:pt x="766" y="639"/>
                </a:lnTo>
                <a:lnTo>
                  <a:pt x="765" y="639"/>
                </a:lnTo>
                <a:lnTo>
                  <a:pt x="765" y="640"/>
                </a:lnTo>
                <a:lnTo>
                  <a:pt x="765" y="642"/>
                </a:lnTo>
                <a:lnTo>
                  <a:pt x="765" y="645"/>
                </a:lnTo>
                <a:lnTo>
                  <a:pt x="765" y="642"/>
                </a:lnTo>
                <a:lnTo>
                  <a:pt x="766" y="641"/>
                </a:lnTo>
                <a:lnTo>
                  <a:pt x="768" y="640"/>
                </a:lnTo>
                <a:lnTo>
                  <a:pt x="769" y="640"/>
                </a:lnTo>
                <a:lnTo>
                  <a:pt x="772" y="641"/>
                </a:lnTo>
                <a:lnTo>
                  <a:pt x="773" y="642"/>
                </a:lnTo>
                <a:lnTo>
                  <a:pt x="773" y="643"/>
                </a:lnTo>
                <a:lnTo>
                  <a:pt x="773" y="646"/>
                </a:lnTo>
                <a:lnTo>
                  <a:pt x="775" y="643"/>
                </a:lnTo>
                <a:lnTo>
                  <a:pt x="776" y="642"/>
                </a:lnTo>
                <a:lnTo>
                  <a:pt x="779" y="642"/>
                </a:lnTo>
                <a:lnTo>
                  <a:pt x="782" y="642"/>
                </a:lnTo>
                <a:lnTo>
                  <a:pt x="788" y="643"/>
                </a:lnTo>
                <a:lnTo>
                  <a:pt x="792" y="645"/>
                </a:lnTo>
                <a:lnTo>
                  <a:pt x="799" y="645"/>
                </a:lnTo>
                <a:lnTo>
                  <a:pt x="806" y="646"/>
                </a:lnTo>
                <a:lnTo>
                  <a:pt x="812" y="643"/>
                </a:lnTo>
                <a:lnTo>
                  <a:pt x="817" y="640"/>
                </a:lnTo>
                <a:lnTo>
                  <a:pt x="807" y="641"/>
                </a:lnTo>
                <a:lnTo>
                  <a:pt x="798" y="641"/>
                </a:lnTo>
                <a:lnTo>
                  <a:pt x="789" y="640"/>
                </a:lnTo>
                <a:lnTo>
                  <a:pt x="780" y="639"/>
                </a:lnTo>
                <a:lnTo>
                  <a:pt x="784" y="638"/>
                </a:lnTo>
                <a:lnTo>
                  <a:pt x="780" y="639"/>
                </a:lnTo>
                <a:close/>
                <a:moveTo>
                  <a:pt x="672" y="607"/>
                </a:moveTo>
                <a:lnTo>
                  <a:pt x="676" y="608"/>
                </a:lnTo>
                <a:lnTo>
                  <a:pt x="682" y="608"/>
                </a:lnTo>
                <a:lnTo>
                  <a:pt x="688" y="607"/>
                </a:lnTo>
                <a:lnTo>
                  <a:pt x="692" y="605"/>
                </a:lnTo>
                <a:lnTo>
                  <a:pt x="692" y="604"/>
                </a:lnTo>
                <a:lnTo>
                  <a:pt x="692" y="603"/>
                </a:lnTo>
                <a:lnTo>
                  <a:pt x="691" y="603"/>
                </a:lnTo>
                <a:lnTo>
                  <a:pt x="689" y="603"/>
                </a:lnTo>
                <a:lnTo>
                  <a:pt x="684" y="603"/>
                </a:lnTo>
                <a:lnTo>
                  <a:pt x="681" y="604"/>
                </a:lnTo>
                <a:lnTo>
                  <a:pt x="675" y="603"/>
                </a:lnTo>
                <a:lnTo>
                  <a:pt x="670" y="601"/>
                </a:lnTo>
                <a:lnTo>
                  <a:pt x="668" y="603"/>
                </a:lnTo>
                <a:lnTo>
                  <a:pt x="666" y="605"/>
                </a:lnTo>
                <a:lnTo>
                  <a:pt x="659" y="606"/>
                </a:lnTo>
                <a:lnTo>
                  <a:pt x="652" y="606"/>
                </a:lnTo>
                <a:lnTo>
                  <a:pt x="656" y="609"/>
                </a:lnTo>
                <a:lnTo>
                  <a:pt x="660" y="613"/>
                </a:lnTo>
                <a:lnTo>
                  <a:pt x="655" y="614"/>
                </a:lnTo>
                <a:lnTo>
                  <a:pt x="649" y="614"/>
                </a:lnTo>
                <a:lnTo>
                  <a:pt x="645" y="613"/>
                </a:lnTo>
                <a:lnTo>
                  <a:pt x="642" y="613"/>
                </a:lnTo>
                <a:lnTo>
                  <a:pt x="640" y="615"/>
                </a:lnTo>
                <a:lnTo>
                  <a:pt x="640" y="616"/>
                </a:lnTo>
                <a:lnTo>
                  <a:pt x="641" y="616"/>
                </a:lnTo>
                <a:lnTo>
                  <a:pt x="643" y="617"/>
                </a:lnTo>
                <a:lnTo>
                  <a:pt x="649" y="617"/>
                </a:lnTo>
                <a:lnTo>
                  <a:pt x="652" y="617"/>
                </a:lnTo>
                <a:lnTo>
                  <a:pt x="656" y="617"/>
                </a:lnTo>
                <a:lnTo>
                  <a:pt x="660" y="617"/>
                </a:lnTo>
                <a:lnTo>
                  <a:pt x="665" y="616"/>
                </a:lnTo>
                <a:lnTo>
                  <a:pt x="667" y="613"/>
                </a:lnTo>
                <a:lnTo>
                  <a:pt x="668" y="611"/>
                </a:lnTo>
                <a:lnTo>
                  <a:pt x="667" y="609"/>
                </a:lnTo>
                <a:lnTo>
                  <a:pt x="668" y="608"/>
                </a:lnTo>
                <a:lnTo>
                  <a:pt x="672" y="607"/>
                </a:lnTo>
                <a:lnTo>
                  <a:pt x="672" y="607"/>
                </a:lnTo>
                <a:lnTo>
                  <a:pt x="672" y="607"/>
                </a:lnTo>
                <a:close/>
                <a:moveTo>
                  <a:pt x="293" y="125"/>
                </a:moveTo>
                <a:lnTo>
                  <a:pt x="305" y="128"/>
                </a:lnTo>
                <a:lnTo>
                  <a:pt x="319" y="134"/>
                </a:lnTo>
                <a:lnTo>
                  <a:pt x="323" y="135"/>
                </a:lnTo>
                <a:lnTo>
                  <a:pt x="327" y="139"/>
                </a:lnTo>
                <a:lnTo>
                  <a:pt x="330" y="141"/>
                </a:lnTo>
                <a:lnTo>
                  <a:pt x="332" y="141"/>
                </a:lnTo>
                <a:lnTo>
                  <a:pt x="336" y="142"/>
                </a:lnTo>
                <a:lnTo>
                  <a:pt x="338" y="142"/>
                </a:lnTo>
                <a:lnTo>
                  <a:pt x="336" y="136"/>
                </a:lnTo>
                <a:lnTo>
                  <a:pt x="331" y="132"/>
                </a:lnTo>
                <a:lnTo>
                  <a:pt x="327" y="127"/>
                </a:lnTo>
                <a:lnTo>
                  <a:pt x="322" y="125"/>
                </a:lnTo>
                <a:lnTo>
                  <a:pt x="319" y="126"/>
                </a:lnTo>
                <a:lnTo>
                  <a:pt x="317" y="126"/>
                </a:lnTo>
                <a:lnTo>
                  <a:pt x="314" y="124"/>
                </a:lnTo>
                <a:lnTo>
                  <a:pt x="311" y="122"/>
                </a:lnTo>
                <a:lnTo>
                  <a:pt x="304" y="119"/>
                </a:lnTo>
                <a:lnTo>
                  <a:pt x="298" y="117"/>
                </a:lnTo>
                <a:lnTo>
                  <a:pt x="296" y="119"/>
                </a:lnTo>
                <a:lnTo>
                  <a:pt x="296" y="122"/>
                </a:lnTo>
                <a:lnTo>
                  <a:pt x="294" y="123"/>
                </a:lnTo>
                <a:lnTo>
                  <a:pt x="291" y="122"/>
                </a:lnTo>
                <a:lnTo>
                  <a:pt x="286" y="119"/>
                </a:lnTo>
                <a:lnTo>
                  <a:pt x="280" y="118"/>
                </a:lnTo>
                <a:lnTo>
                  <a:pt x="282" y="122"/>
                </a:lnTo>
                <a:lnTo>
                  <a:pt x="286" y="123"/>
                </a:lnTo>
                <a:lnTo>
                  <a:pt x="288" y="124"/>
                </a:lnTo>
                <a:lnTo>
                  <a:pt x="293" y="125"/>
                </a:lnTo>
                <a:lnTo>
                  <a:pt x="294" y="125"/>
                </a:lnTo>
                <a:lnTo>
                  <a:pt x="293" y="125"/>
                </a:lnTo>
                <a:close/>
                <a:moveTo>
                  <a:pt x="311" y="125"/>
                </a:moveTo>
                <a:lnTo>
                  <a:pt x="307" y="126"/>
                </a:lnTo>
                <a:lnTo>
                  <a:pt x="305" y="125"/>
                </a:lnTo>
                <a:lnTo>
                  <a:pt x="304" y="124"/>
                </a:lnTo>
                <a:lnTo>
                  <a:pt x="302" y="123"/>
                </a:lnTo>
                <a:lnTo>
                  <a:pt x="304" y="123"/>
                </a:lnTo>
                <a:lnTo>
                  <a:pt x="306" y="123"/>
                </a:lnTo>
                <a:lnTo>
                  <a:pt x="309" y="124"/>
                </a:lnTo>
                <a:lnTo>
                  <a:pt x="311" y="125"/>
                </a:lnTo>
                <a:close/>
                <a:moveTo>
                  <a:pt x="411" y="313"/>
                </a:moveTo>
                <a:lnTo>
                  <a:pt x="406" y="313"/>
                </a:lnTo>
                <a:lnTo>
                  <a:pt x="403" y="311"/>
                </a:lnTo>
                <a:lnTo>
                  <a:pt x="400" y="310"/>
                </a:lnTo>
                <a:lnTo>
                  <a:pt x="396" y="309"/>
                </a:lnTo>
                <a:lnTo>
                  <a:pt x="393" y="309"/>
                </a:lnTo>
                <a:lnTo>
                  <a:pt x="390" y="309"/>
                </a:lnTo>
                <a:lnTo>
                  <a:pt x="387" y="310"/>
                </a:lnTo>
                <a:lnTo>
                  <a:pt x="384" y="309"/>
                </a:lnTo>
                <a:lnTo>
                  <a:pt x="392" y="315"/>
                </a:lnTo>
                <a:lnTo>
                  <a:pt x="401" y="319"/>
                </a:lnTo>
                <a:lnTo>
                  <a:pt x="409" y="324"/>
                </a:lnTo>
                <a:lnTo>
                  <a:pt x="419" y="329"/>
                </a:lnTo>
                <a:lnTo>
                  <a:pt x="427" y="333"/>
                </a:lnTo>
                <a:lnTo>
                  <a:pt x="436" y="334"/>
                </a:lnTo>
                <a:lnTo>
                  <a:pt x="437" y="333"/>
                </a:lnTo>
                <a:lnTo>
                  <a:pt x="438" y="331"/>
                </a:lnTo>
                <a:lnTo>
                  <a:pt x="441" y="331"/>
                </a:lnTo>
                <a:lnTo>
                  <a:pt x="443" y="330"/>
                </a:lnTo>
                <a:lnTo>
                  <a:pt x="439" y="327"/>
                </a:lnTo>
                <a:lnTo>
                  <a:pt x="435" y="326"/>
                </a:lnTo>
                <a:lnTo>
                  <a:pt x="428" y="325"/>
                </a:lnTo>
                <a:lnTo>
                  <a:pt x="422" y="324"/>
                </a:lnTo>
                <a:lnTo>
                  <a:pt x="417" y="323"/>
                </a:lnTo>
                <a:lnTo>
                  <a:pt x="413" y="323"/>
                </a:lnTo>
                <a:lnTo>
                  <a:pt x="412" y="322"/>
                </a:lnTo>
                <a:lnTo>
                  <a:pt x="411" y="321"/>
                </a:lnTo>
                <a:lnTo>
                  <a:pt x="410" y="318"/>
                </a:lnTo>
                <a:lnTo>
                  <a:pt x="410" y="316"/>
                </a:lnTo>
                <a:lnTo>
                  <a:pt x="417" y="316"/>
                </a:lnTo>
                <a:lnTo>
                  <a:pt x="422" y="315"/>
                </a:lnTo>
                <a:lnTo>
                  <a:pt x="420" y="314"/>
                </a:lnTo>
                <a:lnTo>
                  <a:pt x="417" y="313"/>
                </a:lnTo>
                <a:lnTo>
                  <a:pt x="414" y="311"/>
                </a:lnTo>
                <a:lnTo>
                  <a:pt x="411" y="313"/>
                </a:lnTo>
                <a:lnTo>
                  <a:pt x="410" y="313"/>
                </a:lnTo>
                <a:lnTo>
                  <a:pt x="411" y="313"/>
                </a:lnTo>
                <a:close/>
                <a:moveTo>
                  <a:pt x="982" y="211"/>
                </a:moveTo>
                <a:lnTo>
                  <a:pt x="985" y="213"/>
                </a:lnTo>
                <a:lnTo>
                  <a:pt x="985" y="211"/>
                </a:lnTo>
                <a:lnTo>
                  <a:pt x="986" y="209"/>
                </a:lnTo>
                <a:lnTo>
                  <a:pt x="986" y="208"/>
                </a:lnTo>
                <a:lnTo>
                  <a:pt x="988" y="208"/>
                </a:lnTo>
                <a:lnTo>
                  <a:pt x="991" y="208"/>
                </a:lnTo>
                <a:lnTo>
                  <a:pt x="996" y="209"/>
                </a:lnTo>
                <a:lnTo>
                  <a:pt x="999" y="208"/>
                </a:lnTo>
                <a:lnTo>
                  <a:pt x="1002" y="206"/>
                </a:lnTo>
                <a:lnTo>
                  <a:pt x="1005" y="206"/>
                </a:lnTo>
                <a:lnTo>
                  <a:pt x="1007" y="206"/>
                </a:lnTo>
                <a:lnTo>
                  <a:pt x="1011" y="207"/>
                </a:lnTo>
                <a:lnTo>
                  <a:pt x="1026" y="209"/>
                </a:lnTo>
                <a:lnTo>
                  <a:pt x="1041" y="210"/>
                </a:lnTo>
                <a:lnTo>
                  <a:pt x="1057" y="210"/>
                </a:lnTo>
                <a:lnTo>
                  <a:pt x="1073" y="210"/>
                </a:lnTo>
                <a:lnTo>
                  <a:pt x="1071" y="208"/>
                </a:lnTo>
                <a:lnTo>
                  <a:pt x="1069" y="206"/>
                </a:lnTo>
                <a:lnTo>
                  <a:pt x="1065" y="206"/>
                </a:lnTo>
                <a:lnTo>
                  <a:pt x="1063" y="205"/>
                </a:lnTo>
                <a:lnTo>
                  <a:pt x="1068" y="203"/>
                </a:lnTo>
                <a:lnTo>
                  <a:pt x="1071" y="199"/>
                </a:lnTo>
                <a:lnTo>
                  <a:pt x="1060" y="201"/>
                </a:lnTo>
                <a:lnTo>
                  <a:pt x="1048" y="202"/>
                </a:lnTo>
                <a:lnTo>
                  <a:pt x="1036" y="203"/>
                </a:lnTo>
                <a:lnTo>
                  <a:pt x="1024" y="203"/>
                </a:lnTo>
                <a:lnTo>
                  <a:pt x="1011" y="203"/>
                </a:lnTo>
                <a:lnTo>
                  <a:pt x="998" y="203"/>
                </a:lnTo>
                <a:lnTo>
                  <a:pt x="985" y="203"/>
                </a:lnTo>
                <a:lnTo>
                  <a:pt x="972" y="206"/>
                </a:lnTo>
                <a:lnTo>
                  <a:pt x="977" y="209"/>
                </a:lnTo>
                <a:lnTo>
                  <a:pt x="982" y="211"/>
                </a:lnTo>
                <a:lnTo>
                  <a:pt x="982" y="211"/>
                </a:lnTo>
                <a:lnTo>
                  <a:pt x="982" y="211"/>
                </a:lnTo>
                <a:close/>
                <a:moveTo>
                  <a:pt x="348" y="152"/>
                </a:moveTo>
                <a:lnTo>
                  <a:pt x="344" y="151"/>
                </a:lnTo>
                <a:lnTo>
                  <a:pt x="338" y="150"/>
                </a:lnTo>
                <a:lnTo>
                  <a:pt x="342" y="153"/>
                </a:lnTo>
                <a:lnTo>
                  <a:pt x="345" y="155"/>
                </a:lnTo>
                <a:lnTo>
                  <a:pt x="343" y="156"/>
                </a:lnTo>
                <a:lnTo>
                  <a:pt x="342" y="158"/>
                </a:lnTo>
                <a:lnTo>
                  <a:pt x="346" y="159"/>
                </a:lnTo>
                <a:lnTo>
                  <a:pt x="351" y="159"/>
                </a:lnTo>
                <a:lnTo>
                  <a:pt x="355" y="160"/>
                </a:lnTo>
                <a:lnTo>
                  <a:pt x="360" y="163"/>
                </a:lnTo>
                <a:lnTo>
                  <a:pt x="367" y="167"/>
                </a:lnTo>
                <a:lnTo>
                  <a:pt x="375" y="169"/>
                </a:lnTo>
                <a:lnTo>
                  <a:pt x="375" y="167"/>
                </a:lnTo>
                <a:lnTo>
                  <a:pt x="373" y="166"/>
                </a:lnTo>
                <a:lnTo>
                  <a:pt x="372" y="165"/>
                </a:lnTo>
                <a:lnTo>
                  <a:pt x="371" y="164"/>
                </a:lnTo>
                <a:lnTo>
                  <a:pt x="370" y="161"/>
                </a:lnTo>
                <a:lnTo>
                  <a:pt x="370" y="158"/>
                </a:lnTo>
                <a:lnTo>
                  <a:pt x="369" y="156"/>
                </a:lnTo>
                <a:lnTo>
                  <a:pt x="370" y="153"/>
                </a:lnTo>
                <a:lnTo>
                  <a:pt x="375" y="155"/>
                </a:lnTo>
                <a:lnTo>
                  <a:pt x="379" y="156"/>
                </a:lnTo>
                <a:lnTo>
                  <a:pt x="381" y="157"/>
                </a:lnTo>
                <a:lnTo>
                  <a:pt x="384" y="157"/>
                </a:lnTo>
                <a:lnTo>
                  <a:pt x="385" y="158"/>
                </a:lnTo>
                <a:lnTo>
                  <a:pt x="386" y="160"/>
                </a:lnTo>
                <a:lnTo>
                  <a:pt x="384" y="161"/>
                </a:lnTo>
                <a:lnTo>
                  <a:pt x="383" y="164"/>
                </a:lnTo>
                <a:lnTo>
                  <a:pt x="385" y="165"/>
                </a:lnTo>
                <a:lnTo>
                  <a:pt x="388" y="166"/>
                </a:lnTo>
                <a:lnTo>
                  <a:pt x="390" y="166"/>
                </a:lnTo>
                <a:lnTo>
                  <a:pt x="390" y="165"/>
                </a:lnTo>
                <a:lnTo>
                  <a:pt x="390" y="164"/>
                </a:lnTo>
                <a:lnTo>
                  <a:pt x="390" y="163"/>
                </a:lnTo>
                <a:lnTo>
                  <a:pt x="392" y="161"/>
                </a:lnTo>
                <a:lnTo>
                  <a:pt x="393" y="160"/>
                </a:lnTo>
                <a:lnTo>
                  <a:pt x="394" y="161"/>
                </a:lnTo>
                <a:lnTo>
                  <a:pt x="396" y="163"/>
                </a:lnTo>
                <a:lnTo>
                  <a:pt x="401" y="165"/>
                </a:lnTo>
                <a:lnTo>
                  <a:pt x="404" y="167"/>
                </a:lnTo>
                <a:lnTo>
                  <a:pt x="405" y="168"/>
                </a:lnTo>
                <a:lnTo>
                  <a:pt x="406" y="168"/>
                </a:lnTo>
                <a:lnTo>
                  <a:pt x="408" y="167"/>
                </a:lnTo>
                <a:lnTo>
                  <a:pt x="409" y="166"/>
                </a:lnTo>
                <a:lnTo>
                  <a:pt x="406" y="164"/>
                </a:lnTo>
                <a:lnTo>
                  <a:pt x="404" y="163"/>
                </a:lnTo>
                <a:lnTo>
                  <a:pt x="404" y="161"/>
                </a:lnTo>
                <a:lnTo>
                  <a:pt x="404" y="160"/>
                </a:lnTo>
                <a:lnTo>
                  <a:pt x="405" y="159"/>
                </a:lnTo>
                <a:lnTo>
                  <a:pt x="402" y="158"/>
                </a:lnTo>
                <a:lnTo>
                  <a:pt x="398" y="158"/>
                </a:lnTo>
                <a:lnTo>
                  <a:pt x="394" y="158"/>
                </a:lnTo>
                <a:lnTo>
                  <a:pt x="388" y="157"/>
                </a:lnTo>
                <a:lnTo>
                  <a:pt x="383" y="155"/>
                </a:lnTo>
                <a:lnTo>
                  <a:pt x="378" y="152"/>
                </a:lnTo>
                <a:lnTo>
                  <a:pt x="375" y="149"/>
                </a:lnTo>
                <a:lnTo>
                  <a:pt x="387" y="153"/>
                </a:lnTo>
                <a:lnTo>
                  <a:pt x="400" y="156"/>
                </a:lnTo>
                <a:lnTo>
                  <a:pt x="396" y="155"/>
                </a:lnTo>
                <a:lnTo>
                  <a:pt x="392" y="152"/>
                </a:lnTo>
                <a:lnTo>
                  <a:pt x="389" y="150"/>
                </a:lnTo>
                <a:lnTo>
                  <a:pt x="387" y="147"/>
                </a:lnTo>
                <a:lnTo>
                  <a:pt x="385" y="147"/>
                </a:lnTo>
                <a:lnTo>
                  <a:pt x="381" y="147"/>
                </a:lnTo>
                <a:lnTo>
                  <a:pt x="378" y="145"/>
                </a:lnTo>
                <a:lnTo>
                  <a:pt x="373" y="143"/>
                </a:lnTo>
                <a:lnTo>
                  <a:pt x="370" y="143"/>
                </a:lnTo>
                <a:lnTo>
                  <a:pt x="370" y="144"/>
                </a:lnTo>
                <a:lnTo>
                  <a:pt x="370" y="147"/>
                </a:lnTo>
                <a:lnTo>
                  <a:pt x="370" y="149"/>
                </a:lnTo>
                <a:lnTo>
                  <a:pt x="369" y="150"/>
                </a:lnTo>
                <a:lnTo>
                  <a:pt x="367" y="150"/>
                </a:lnTo>
                <a:lnTo>
                  <a:pt x="365" y="149"/>
                </a:lnTo>
                <a:lnTo>
                  <a:pt x="364" y="148"/>
                </a:lnTo>
                <a:lnTo>
                  <a:pt x="361" y="144"/>
                </a:lnTo>
                <a:lnTo>
                  <a:pt x="359" y="143"/>
                </a:lnTo>
                <a:lnTo>
                  <a:pt x="360" y="147"/>
                </a:lnTo>
                <a:lnTo>
                  <a:pt x="361" y="150"/>
                </a:lnTo>
                <a:lnTo>
                  <a:pt x="363" y="152"/>
                </a:lnTo>
                <a:lnTo>
                  <a:pt x="365" y="155"/>
                </a:lnTo>
                <a:lnTo>
                  <a:pt x="357" y="156"/>
                </a:lnTo>
                <a:lnTo>
                  <a:pt x="348" y="156"/>
                </a:lnTo>
                <a:lnTo>
                  <a:pt x="346" y="156"/>
                </a:lnTo>
                <a:lnTo>
                  <a:pt x="346" y="155"/>
                </a:lnTo>
                <a:lnTo>
                  <a:pt x="347" y="155"/>
                </a:lnTo>
                <a:lnTo>
                  <a:pt x="348" y="152"/>
                </a:lnTo>
                <a:lnTo>
                  <a:pt x="347" y="152"/>
                </a:lnTo>
                <a:lnTo>
                  <a:pt x="348" y="152"/>
                </a:lnTo>
                <a:close/>
                <a:moveTo>
                  <a:pt x="268" y="149"/>
                </a:moveTo>
                <a:lnTo>
                  <a:pt x="270" y="148"/>
                </a:lnTo>
                <a:lnTo>
                  <a:pt x="273" y="148"/>
                </a:lnTo>
                <a:lnTo>
                  <a:pt x="272" y="144"/>
                </a:lnTo>
                <a:lnTo>
                  <a:pt x="270" y="142"/>
                </a:lnTo>
                <a:lnTo>
                  <a:pt x="271" y="141"/>
                </a:lnTo>
                <a:lnTo>
                  <a:pt x="272" y="140"/>
                </a:lnTo>
                <a:lnTo>
                  <a:pt x="273" y="140"/>
                </a:lnTo>
                <a:lnTo>
                  <a:pt x="276" y="140"/>
                </a:lnTo>
                <a:lnTo>
                  <a:pt x="279" y="141"/>
                </a:lnTo>
                <a:lnTo>
                  <a:pt x="280" y="142"/>
                </a:lnTo>
                <a:lnTo>
                  <a:pt x="282" y="147"/>
                </a:lnTo>
                <a:lnTo>
                  <a:pt x="286" y="149"/>
                </a:lnTo>
                <a:lnTo>
                  <a:pt x="289" y="147"/>
                </a:lnTo>
                <a:lnTo>
                  <a:pt x="291" y="143"/>
                </a:lnTo>
                <a:lnTo>
                  <a:pt x="282" y="140"/>
                </a:lnTo>
                <a:lnTo>
                  <a:pt x="273" y="135"/>
                </a:lnTo>
                <a:lnTo>
                  <a:pt x="263" y="133"/>
                </a:lnTo>
                <a:lnTo>
                  <a:pt x="253" y="133"/>
                </a:lnTo>
                <a:lnTo>
                  <a:pt x="255" y="134"/>
                </a:lnTo>
                <a:lnTo>
                  <a:pt x="256" y="135"/>
                </a:lnTo>
                <a:lnTo>
                  <a:pt x="256" y="138"/>
                </a:lnTo>
                <a:lnTo>
                  <a:pt x="255" y="139"/>
                </a:lnTo>
                <a:lnTo>
                  <a:pt x="252" y="135"/>
                </a:lnTo>
                <a:lnTo>
                  <a:pt x="248" y="130"/>
                </a:lnTo>
                <a:lnTo>
                  <a:pt x="246" y="130"/>
                </a:lnTo>
                <a:lnTo>
                  <a:pt x="244" y="130"/>
                </a:lnTo>
                <a:lnTo>
                  <a:pt x="243" y="127"/>
                </a:lnTo>
                <a:lnTo>
                  <a:pt x="241" y="126"/>
                </a:lnTo>
                <a:lnTo>
                  <a:pt x="237" y="125"/>
                </a:lnTo>
                <a:lnTo>
                  <a:pt x="232" y="124"/>
                </a:lnTo>
                <a:lnTo>
                  <a:pt x="229" y="123"/>
                </a:lnTo>
                <a:lnTo>
                  <a:pt x="227" y="124"/>
                </a:lnTo>
                <a:lnTo>
                  <a:pt x="224" y="125"/>
                </a:lnTo>
                <a:lnTo>
                  <a:pt x="223" y="127"/>
                </a:lnTo>
                <a:lnTo>
                  <a:pt x="221" y="126"/>
                </a:lnTo>
                <a:lnTo>
                  <a:pt x="217" y="126"/>
                </a:lnTo>
                <a:lnTo>
                  <a:pt x="213" y="124"/>
                </a:lnTo>
                <a:lnTo>
                  <a:pt x="207" y="122"/>
                </a:lnTo>
                <a:lnTo>
                  <a:pt x="204" y="120"/>
                </a:lnTo>
                <a:lnTo>
                  <a:pt x="200" y="120"/>
                </a:lnTo>
                <a:lnTo>
                  <a:pt x="198" y="122"/>
                </a:lnTo>
                <a:lnTo>
                  <a:pt x="196" y="123"/>
                </a:lnTo>
                <a:lnTo>
                  <a:pt x="205" y="125"/>
                </a:lnTo>
                <a:lnTo>
                  <a:pt x="214" y="128"/>
                </a:lnTo>
                <a:lnTo>
                  <a:pt x="223" y="131"/>
                </a:lnTo>
                <a:lnTo>
                  <a:pt x="232" y="134"/>
                </a:lnTo>
                <a:lnTo>
                  <a:pt x="241" y="136"/>
                </a:lnTo>
                <a:lnTo>
                  <a:pt x="250" y="140"/>
                </a:lnTo>
                <a:lnTo>
                  <a:pt x="260" y="143"/>
                </a:lnTo>
                <a:lnTo>
                  <a:pt x="268" y="149"/>
                </a:lnTo>
                <a:lnTo>
                  <a:pt x="262" y="144"/>
                </a:lnTo>
                <a:lnTo>
                  <a:pt x="268" y="149"/>
                </a:lnTo>
                <a:close/>
                <a:moveTo>
                  <a:pt x="920" y="651"/>
                </a:moveTo>
                <a:lnTo>
                  <a:pt x="916" y="651"/>
                </a:lnTo>
                <a:lnTo>
                  <a:pt x="913" y="650"/>
                </a:lnTo>
                <a:lnTo>
                  <a:pt x="912" y="647"/>
                </a:lnTo>
                <a:lnTo>
                  <a:pt x="911" y="645"/>
                </a:lnTo>
                <a:lnTo>
                  <a:pt x="909" y="648"/>
                </a:lnTo>
                <a:lnTo>
                  <a:pt x="907" y="650"/>
                </a:lnTo>
                <a:lnTo>
                  <a:pt x="904" y="650"/>
                </a:lnTo>
                <a:lnTo>
                  <a:pt x="900" y="651"/>
                </a:lnTo>
                <a:lnTo>
                  <a:pt x="892" y="650"/>
                </a:lnTo>
                <a:lnTo>
                  <a:pt x="887" y="650"/>
                </a:lnTo>
                <a:lnTo>
                  <a:pt x="876" y="649"/>
                </a:lnTo>
                <a:lnTo>
                  <a:pt x="868" y="649"/>
                </a:lnTo>
                <a:lnTo>
                  <a:pt x="867" y="651"/>
                </a:lnTo>
                <a:lnTo>
                  <a:pt x="867" y="651"/>
                </a:lnTo>
                <a:lnTo>
                  <a:pt x="868" y="653"/>
                </a:lnTo>
                <a:lnTo>
                  <a:pt x="871" y="653"/>
                </a:lnTo>
                <a:lnTo>
                  <a:pt x="874" y="653"/>
                </a:lnTo>
                <a:lnTo>
                  <a:pt x="876" y="653"/>
                </a:lnTo>
                <a:lnTo>
                  <a:pt x="884" y="654"/>
                </a:lnTo>
                <a:lnTo>
                  <a:pt x="894" y="654"/>
                </a:lnTo>
                <a:lnTo>
                  <a:pt x="899" y="653"/>
                </a:lnTo>
                <a:lnTo>
                  <a:pt x="905" y="654"/>
                </a:lnTo>
                <a:lnTo>
                  <a:pt x="906" y="656"/>
                </a:lnTo>
                <a:lnTo>
                  <a:pt x="906" y="658"/>
                </a:lnTo>
                <a:lnTo>
                  <a:pt x="905" y="661"/>
                </a:lnTo>
                <a:lnTo>
                  <a:pt x="903" y="661"/>
                </a:lnTo>
                <a:lnTo>
                  <a:pt x="895" y="662"/>
                </a:lnTo>
                <a:lnTo>
                  <a:pt x="887" y="664"/>
                </a:lnTo>
                <a:lnTo>
                  <a:pt x="895" y="665"/>
                </a:lnTo>
                <a:lnTo>
                  <a:pt x="902" y="664"/>
                </a:lnTo>
                <a:lnTo>
                  <a:pt x="907" y="659"/>
                </a:lnTo>
                <a:lnTo>
                  <a:pt x="912" y="655"/>
                </a:lnTo>
                <a:lnTo>
                  <a:pt x="917" y="654"/>
                </a:lnTo>
                <a:lnTo>
                  <a:pt x="922" y="655"/>
                </a:lnTo>
                <a:lnTo>
                  <a:pt x="928" y="655"/>
                </a:lnTo>
                <a:lnTo>
                  <a:pt x="933" y="654"/>
                </a:lnTo>
                <a:lnTo>
                  <a:pt x="947" y="654"/>
                </a:lnTo>
                <a:lnTo>
                  <a:pt x="960" y="653"/>
                </a:lnTo>
                <a:lnTo>
                  <a:pt x="966" y="651"/>
                </a:lnTo>
                <a:lnTo>
                  <a:pt x="972" y="650"/>
                </a:lnTo>
                <a:lnTo>
                  <a:pt x="978" y="650"/>
                </a:lnTo>
                <a:lnTo>
                  <a:pt x="985" y="649"/>
                </a:lnTo>
                <a:lnTo>
                  <a:pt x="986" y="648"/>
                </a:lnTo>
                <a:lnTo>
                  <a:pt x="986" y="647"/>
                </a:lnTo>
                <a:lnTo>
                  <a:pt x="985" y="647"/>
                </a:lnTo>
                <a:lnTo>
                  <a:pt x="982" y="646"/>
                </a:lnTo>
                <a:lnTo>
                  <a:pt x="977" y="645"/>
                </a:lnTo>
                <a:lnTo>
                  <a:pt x="970" y="646"/>
                </a:lnTo>
                <a:lnTo>
                  <a:pt x="957" y="646"/>
                </a:lnTo>
                <a:lnTo>
                  <a:pt x="945" y="648"/>
                </a:lnTo>
                <a:lnTo>
                  <a:pt x="932" y="649"/>
                </a:lnTo>
                <a:lnTo>
                  <a:pt x="920" y="651"/>
                </a:lnTo>
                <a:lnTo>
                  <a:pt x="921" y="651"/>
                </a:lnTo>
                <a:lnTo>
                  <a:pt x="925" y="650"/>
                </a:lnTo>
                <a:lnTo>
                  <a:pt x="928" y="650"/>
                </a:lnTo>
                <a:lnTo>
                  <a:pt x="920" y="651"/>
                </a:lnTo>
                <a:close/>
                <a:moveTo>
                  <a:pt x="602" y="586"/>
                </a:moveTo>
                <a:lnTo>
                  <a:pt x="602" y="582"/>
                </a:lnTo>
                <a:lnTo>
                  <a:pt x="601" y="581"/>
                </a:lnTo>
                <a:lnTo>
                  <a:pt x="600" y="580"/>
                </a:lnTo>
                <a:lnTo>
                  <a:pt x="598" y="578"/>
                </a:lnTo>
                <a:lnTo>
                  <a:pt x="596" y="576"/>
                </a:lnTo>
                <a:lnTo>
                  <a:pt x="596" y="576"/>
                </a:lnTo>
                <a:lnTo>
                  <a:pt x="596" y="575"/>
                </a:lnTo>
                <a:lnTo>
                  <a:pt x="598" y="574"/>
                </a:lnTo>
                <a:lnTo>
                  <a:pt x="600" y="571"/>
                </a:lnTo>
                <a:lnTo>
                  <a:pt x="602" y="570"/>
                </a:lnTo>
                <a:lnTo>
                  <a:pt x="606" y="570"/>
                </a:lnTo>
                <a:lnTo>
                  <a:pt x="609" y="570"/>
                </a:lnTo>
                <a:lnTo>
                  <a:pt x="608" y="567"/>
                </a:lnTo>
                <a:lnTo>
                  <a:pt x="608" y="566"/>
                </a:lnTo>
                <a:lnTo>
                  <a:pt x="606" y="565"/>
                </a:lnTo>
                <a:lnTo>
                  <a:pt x="603" y="565"/>
                </a:lnTo>
                <a:lnTo>
                  <a:pt x="600" y="565"/>
                </a:lnTo>
                <a:lnTo>
                  <a:pt x="595" y="565"/>
                </a:lnTo>
                <a:lnTo>
                  <a:pt x="591" y="566"/>
                </a:lnTo>
                <a:lnTo>
                  <a:pt x="586" y="567"/>
                </a:lnTo>
                <a:lnTo>
                  <a:pt x="584" y="565"/>
                </a:lnTo>
                <a:lnTo>
                  <a:pt x="581" y="563"/>
                </a:lnTo>
                <a:lnTo>
                  <a:pt x="577" y="563"/>
                </a:lnTo>
                <a:lnTo>
                  <a:pt x="573" y="563"/>
                </a:lnTo>
                <a:lnTo>
                  <a:pt x="569" y="560"/>
                </a:lnTo>
                <a:lnTo>
                  <a:pt x="566" y="558"/>
                </a:lnTo>
                <a:lnTo>
                  <a:pt x="557" y="558"/>
                </a:lnTo>
                <a:lnTo>
                  <a:pt x="549" y="557"/>
                </a:lnTo>
                <a:lnTo>
                  <a:pt x="551" y="562"/>
                </a:lnTo>
                <a:lnTo>
                  <a:pt x="556" y="564"/>
                </a:lnTo>
                <a:lnTo>
                  <a:pt x="557" y="566"/>
                </a:lnTo>
                <a:lnTo>
                  <a:pt x="556" y="568"/>
                </a:lnTo>
                <a:lnTo>
                  <a:pt x="554" y="570"/>
                </a:lnTo>
                <a:lnTo>
                  <a:pt x="553" y="572"/>
                </a:lnTo>
                <a:lnTo>
                  <a:pt x="554" y="573"/>
                </a:lnTo>
                <a:lnTo>
                  <a:pt x="558" y="574"/>
                </a:lnTo>
                <a:lnTo>
                  <a:pt x="561" y="573"/>
                </a:lnTo>
                <a:lnTo>
                  <a:pt x="565" y="573"/>
                </a:lnTo>
                <a:lnTo>
                  <a:pt x="568" y="573"/>
                </a:lnTo>
                <a:lnTo>
                  <a:pt x="573" y="573"/>
                </a:lnTo>
                <a:lnTo>
                  <a:pt x="576" y="574"/>
                </a:lnTo>
                <a:lnTo>
                  <a:pt x="579" y="576"/>
                </a:lnTo>
                <a:lnTo>
                  <a:pt x="578" y="578"/>
                </a:lnTo>
                <a:lnTo>
                  <a:pt x="577" y="579"/>
                </a:lnTo>
                <a:lnTo>
                  <a:pt x="576" y="580"/>
                </a:lnTo>
                <a:lnTo>
                  <a:pt x="577" y="581"/>
                </a:lnTo>
                <a:lnTo>
                  <a:pt x="578" y="582"/>
                </a:lnTo>
                <a:lnTo>
                  <a:pt x="579" y="581"/>
                </a:lnTo>
                <a:lnTo>
                  <a:pt x="581" y="580"/>
                </a:lnTo>
                <a:lnTo>
                  <a:pt x="582" y="579"/>
                </a:lnTo>
                <a:lnTo>
                  <a:pt x="583" y="578"/>
                </a:lnTo>
                <a:lnTo>
                  <a:pt x="585" y="579"/>
                </a:lnTo>
                <a:lnTo>
                  <a:pt x="587" y="580"/>
                </a:lnTo>
                <a:lnTo>
                  <a:pt x="587" y="581"/>
                </a:lnTo>
                <a:lnTo>
                  <a:pt x="584" y="583"/>
                </a:lnTo>
                <a:lnTo>
                  <a:pt x="582" y="584"/>
                </a:lnTo>
                <a:lnTo>
                  <a:pt x="585" y="584"/>
                </a:lnTo>
                <a:lnTo>
                  <a:pt x="589" y="587"/>
                </a:lnTo>
                <a:lnTo>
                  <a:pt x="589" y="588"/>
                </a:lnTo>
                <a:lnTo>
                  <a:pt x="590" y="590"/>
                </a:lnTo>
                <a:lnTo>
                  <a:pt x="591" y="589"/>
                </a:lnTo>
                <a:lnTo>
                  <a:pt x="591" y="587"/>
                </a:lnTo>
                <a:lnTo>
                  <a:pt x="593" y="587"/>
                </a:lnTo>
                <a:lnTo>
                  <a:pt x="594" y="587"/>
                </a:lnTo>
                <a:lnTo>
                  <a:pt x="596" y="588"/>
                </a:lnTo>
                <a:lnTo>
                  <a:pt x="599" y="588"/>
                </a:lnTo>
                <a:lnTo>
                  <a:pt x="601" y="587"/>
                </a:lnTo>
                <a:lnTo>
                  <a:pt x="602" y="586"/>
                </a:lnTo>
                <a:lnTo>
                  <a:pt x="602" y="586"/>
                </a:lnTo>
                <a:lnTo>
                  <a:pt x="602" y="586"/>
                </a:lnTo>
                <a:close/>
                <a:moveTo>
                  <a:pt x="560" y="564"/>
                </a:moveTo>
                <a:lnTo>
                  <a:pt x="558" y="564"/>
                </a:lnTo>
                <a:lnTo>
                  <a:pt x="558" y="563"/>
                </a:lnTo>
                <a:lnTo>
                  <a:pt x="558" y="562"/>
                </a:lnTo>
                <a:lnTo>
                  <a:pt x="560" y="563"/>
                </a:lnTo>
                <a:lnTo>
                  <a:pt x="560" y="563"/>
                </a:lnTo>
                <a:lnTo>
                  <a:pt x="560" y="564"/>
                </a:lnTo>
                <a:lnTo>
                  <a:pt x="559" y="564"/>
                </a:lnTo>
                <a:lnTo>
                  <a:pt x="560" y="564"/>
                </a:lnTo>
                <a:close/>
                <a:moveTo>
                  <a:pt x="396" y="437"/>
                </a:moveTo>
                <a:lnTo>
                  <a:pt x="393" y="437"/>
                </a:lnTo>
                <a:lnTo>
                  <a:pt x="389" y="434"/>
                </a:lnTo>
                <a:lnTo>
                  <a:pt x="389" y="432"/>
                </a:lnTo>
                <a:lnTo>
                  <a:pt x="388" y="430"/>
                </a:lnTo>
                <a:lnTo>
                  <a:pt x="385" y="429"/>
                </a:lnTo>
                <a:lnTo>
                  <a:pt x="380" y="429"/>
                </a:lnTo>
                <a:lnTo>
                  <a:pt x="377" y="429"/>
                </a:lnTo>
                <a:lnTo>
                  <a:pt x="373" y="429"/>
                </a:lnTo>
                <a:lnTo>
                  <a:pt x="373" y="427"/>
                </a:lnTo>
                <a:lnTo>
                  <a:pt x="371" y="426"/>
                </a:lnTo>
                <a:lnTo>
                  <a:pt x="364" y="425"/>
                </a:lnTo>
                <a:lnTo>
                  <a:pt x="359" y="425"/>
                </a:lnTo>
                <a:lnTo>
                  <a:pt x="356" y="424"/>
                </a:lnTo>
                <a:lnTo>
                  <a:pt x="354" y="422"/>
                </a:lnTo>
                <a:lnTo>
                  <a:pt x="352" y="422"/>
                </a:lnTo>
                <a:lnTo>
                  <a:pt x="348" y="423"/>
                </a:lnTo>
                <a:lnTo>
                  <a:pt x="345" y="423"/>
                </a:lnTo>
                <a:lnTo>
                  <a:pt x="342" y="423"/>
                </a:lnTo>
                <a:lnTo>
                  <a:pt x="340" y="421"/>
                </a:lnTo>
                <a:lnTo>
                  <a:pt x="338" y="418"/>
                </a:lnTo>
                <a:lnTo>
                  <a:pt x="332" y="418"/>
                </a:lnTo>
                <a:lnTo>
                  <a:pt x="328" y="417"/>
                </a:lnTo>
                <a:lnTo>
                  <a:pt x="327" y="416"/>
                </a:lnTo>
                <a:lnTo>
                  <a:pt x="327" y="415"/>
                </a:lnTo>
                <a:lnTo>
                  <a:pt x="327" y="415"/>
                </a:lnTo>
                <a:lnTo>
                  <a:pt x="328" y="414"/>
                </a:lnTo>
                <a:lnTo>
                  <a:pt x="329" y="414"/>
                </a:lnTo>
                <a:lnTo>
                  <a:pt x="330" y="412"/>
                </a:lnTo>
                <a:lnTo>
                  <a:pt x="324" y="412"/>
                </a:lnTo>
                <a:lnTo>
                  <a:pt x="320" y="410"/>
                </a:lnTo>
                <a:lnTo>
                  <a:pt x="318" y="410"/>
                </a:lnTo>
                <a:lnTo>
                  <a:pt x="318" y="412"/>
                </a:lnTo>
                <a:lnTo>
                  <a:pt x="318" y="412"/>
                </a:lnTo>
                <a:lnTo>
                  <a:pt x="318" y="414"/>
                </a:lnTo>
                <a:lnTo>
                  <a:pt x="318" y="415"/>
                </a:lnTo>
                <a:lnTo>
                  <a:pt x="318" y="415"/>
                </a:lnTo>
                <a:lnTo>
                  <a:pt x="318" y="415"/>
                </a:lnTo>
                <a:lnTo>
                  <a:pt x="317" y="415"/>
                </a:lnTo>
                <a:lnTo>
                  <a:pt x="314" y="415"/>
                </a:lnTo>
                <a:lnTo>
                  <a:pt x="312" y="414"/>
                </a:lnTo>
                <a:lnTo>
                  <a:pt x="309" y="415"/>
                </a:lnTo>
                <a:lnTo>
                  <a:pt x="305" y="415"/>
                </a:lnTo>
                <a:lnTo>
                  <a:pt x="320" y="420"/>
                </a:lnTo>
                <a:lnTo>
                  <a:pt x="335" y="424"/>
                </a:lnTo>
                <a:lnTo>
                  <a:pt x="330" y="425"/>
                </a:lnTo>
                <a:lnTo>
                  <a:pt x="326" y="424"/>
                </a:lnTo>
                <a:lnTo>
                  <a:pt x="330" y="427"/>
                </a:lnTo>
                <a:lnTo>
                  <a:pt x="335" y="430"/>
                </a:lnTo>
                <a:lnTo>
                  <a:pt x="340" y="431"/>
                </a:lnTo>
                <a:lnTo>
                  <a:pt x="345" y="430"/>
                </a:lnTo>
                <a:lnTo>
                  <a:pt x="345" y="429"/>
                </a:lnTo>
                <a:lnTo>
                  <a:pt x="345" y="427"/>
                </a:lnTo>
                <a:lnTo>
                  <a:pt x="347" y="427"/>
                </a:lnTo>
                <a:lnTo>
                  <a:pt x="351" y="427"/>
                </a:lnTo>
                <a:lnTo>
                  <a:pt x="354" y="430"/>
                </a:lnTo>
                <a:lnTo>
                  <a:pt x="359" y="432"/>
                </a:lnTo>
                <a:lnTo>
                  <a:pt x="362" y="433"/>
                </a:lnTo>
                <a:lnTo>
                  <a:pt x="365" y="433"/>
                </a:lnTo>
                <a:lnTo>
                  <a:pt x="371" y="433"/>
                </a:lnTo>
                <a:lnTo>
                  <a:pt x="376" y="432"/>
                </a:lnTo>
                <a:lnTo>
                  <a:pt x="379" y="433"/>
                </a:lnTo>
                <a:lnTo>
                  <a:pt x="383" y="435"/>
                </a:lnTo>
                <a:lnTo>
                  <a:pt x="385" y="439"/>
                </a:lnTo>
                <a:lnTo>
                  <a:pt x="387" y="443"/>
                </a:lnTo>
                <a:lnTo>
                  <a:pt x="384" y="441"/>
                </a:lnTo>
                <a:lnTo>
                  <a:pt x="378" y="440"/>
                </a:lnTo>
                <a:lnTo>
                  <a:pt x="372" y="440"/>
                </a:lnTo>
                <a:lnTo>
                  <a:pt x="368" y="441"/>
                </a:lnTo>
                <a:lnTo>
                  <a:pt x="368" y="443"/>
                </a:lnTo>
                <a:lnTo>
                  <a:pt x="368" y="443"/>
                </a:lnTo>
                <a:lnTo>
                  <a:pt x="369" y="445"/>
                </a:lnTo>
                <a:lnTo>
                  <a:pt x="371" y="445"/>
                </a:lnTo>
                <a:lnTo>
                  <a:pt x="377" y="446"/>
                </a:lnTo>
                <a:lnTo>
                  <a:pt x="383" y="448"/>
                </a:lnTo>
                <a:lnTo>
                  <a:pt x="387" y="449"/>
                </a:lnTo>
                <a:lnTo>
                  <a:pt x="392" y="449"/>
                </a:lnTo>
                <a:lnTo>
                  <a:pt x="397" y="448"/>
                </a:lnTo>
                <a:lnTo>
                  <a:pt x="401" y="446"/>
                </a:lnTo>
                <a:lnTo>
                  <a:pt x="403" y="442"/>
                </a:lnTo>
                <a:lnTo>
                  <a:pt x="402" y="440"/>
                </a:lnTo>
                <a:lnTo>
                  <a:pt x="400" y="438"/>
                </a:lnTo>
                <a:lnTo>
                  <a:pt x="396" y="437"/>
                </a:lnTo>
                <a:lnTo>
                  <a:pt x="396" y="437"/>
                </a:lnTo>
                <a:lnTo>
                  <a:pt x="396" y="437"/>
                </a:lnTo>
                <a:close/>
                <a:moveTo>
                  <a:pt x="339" y="426"/>
                </a:moveTo>
                <a:lnTo>
                  <a:pt x="342" y="426"/>
                </a:lnTo>
                <a:lnTo>
                  <a:pt x="343" y="426"/>
                </a:lnTo>
                <a:lnTo>
                  <a:pt x="342" y="427"/>
                </a:lnTo>
                <a:lnTo>
                  <a:pt x="339" y="426"/>
                </a:lnTo>
                <a:close/>
                <a:moveTo>
                  <a:pt x="398" y="127"/>
                </a:moveTo>
                <a:lnTo>
                  <a:pt x="395" y="128"/>
                </a:lnTo>
                <a:lnTo>
                  <a:pt x="392" y="130"/>
                </a:lnTo>
                <a:lnTo>
                  <a:pt x="388" y="131"/>
                </a:lnTo>
                <a:lnTo>
                  <a:pt x="387" y="134"/>
                </a:lnTo>
                <a:lnTo>
                  <a:pt x="388" y="136"/>
                </a:lnTo>
                <a:lnTo>
                  <a:pt x="388" y="141"/>
                </a:lnTo>
                <a:lnTo>
                  <a:pt x="390" y="143"/>
                </a:lnTo>
                <a:lnTo>
                  <a:pt x="393" y="144"/>
                </a:lnTo>
                <a:lnTo>
                  <a:pt x="394" y="141"/>
                </a:lnTo>
                <a:lnTo>
                  <a:pt x="397" y="138"/>
                </a:lnTo>
                <a:lnTo>
                  <a:pt x="402" y="139"/>
                </a:lnTo>
                <a:lnTo>
                  <a:pt x="405" y="141"/>
                </a:lnTo>
                <a:lnTo>
                  <a:pt x="410" y="143"/>
                </a:lnTo>
                <a:lnTo>
                  <a:pt x="413" y="147"/>
                </a:lnTo>
                <a:lnTo>
                  <a:pt x="417" y="148"/>
                </a:lnTo>
                <a:lnTo>
                  <a:pt x="420" y="149"/>
                </a:lnTo>
                <a:lnTo>
                  <a:pt x="422" y="150"/>
                </a:lnTo>
                <a:lnTo>
                  <a:pt x="423" y="152"/>
                </a:lnTo>
                <a:lnTo>
                  <a:pt x="430" y="157"/>
                </a:lnTo>
                <a:lnTo>
                  <a:pt x="438" y="159"/>
                </a:lnTo>
                <a:lnTo>
                  <a:pt x="447" y="163"/>
                </a:lnTo>
                <a:lnTo>
                  <a:pt x="458" y="166"/>
                </a:lnTo>
                <a:lnTo>
                  <a:pt x="462" y="168"/>
                </a:lnTo>
                <a:lnTo>
                  <a:pt x="467" y="172"/>
                </a:lnTo>
                <a:lnTo>
                  <a:pt x="471" y="176"/>
                </a:lnTo>
                <a:lnTo>
                  <a:pt x="475" y="180"/>
                </a:lnTo>
                <a:lnTo>
                  <a:pt x="475" y="177"/>
                </a:lnTo>
                <a:lnTo>
                  <a:pt x="476" y="175"/>
                </a:lnTo>
                <a:lnTo>
                  <a:pt x="477" y="174"/>
                </a:lnTo>
                <a:lnTo>
                  <a:pt x="479" y="174"/>
                </a:lnTo>
                <a:lnTo>
                  <a:pt x="482" y="175"/>
                </a:lnTo>
                <a:lnTo>
                  <a:pt x="483" y="176"/>
                </a:lnTo>
                <a:lnTo>
                  <a:pt x="484" y="178"/>
                </a:lnTo>
                <a:lnTo>
                  <a:pt x="483" y="181"/>
                </a:lnTo>
                <a:lnTo>
                  <a:pt x="485" y="178"/>
                </a:lnTo>
                <a:lnTo>
                  <a:pt x="487" y="178"/>
                </a:lnTo>
                <a:lnTo>
                  <a:pt x="490" y="177"/>
                </a:lnTo>
                <a:lnTo>
                  <a:pt x="492" y="178"/>
                </a:lnTo>
                <a:lnTo>
                  <a:pt x="497" y="178"/>
                </a:lnTo>
                <a:lnTo>
                  <a:pt x="502" y="178"/>
                </a:lnTo>
                <a:lnTo>
                  <a:pt x="499" y="175"/>
                </a:lnTo>
                <a:lnTo>
                  <a:pt x="495" y="174"/>
                </a:lnTo>
                <a:lnTo>
                  <a:pt x="491" y="174"/>
                </a:lnTo>
                <a:lnTo>
                  <a:pt x="487" y="175"/>
                </a:lnTo>
                <a:lnTo>
                  <a:pt x="486" y="172"/>
                </a:lnTo>
                <a:lnTo>
                  <a:pt x="486" y="169"/>
                </a:lnTo>
                <a:lnTo>
                  <a:pt x="485" y="166"/>
                </a:lnTo>
                <a:lnTo>
                  <a:pt x="482" y="164"/>
                </a:lnTo>
                <a:lnTo>
                  <a:pt x="480" y="166"/>
                </a:lnTo>
                <a:lnTo>
                  <a:pt x="479" y="165"/>
                </a:lnTo>
                <a:lnTo>
                  <a:pt x="477" y="165"/>
                </a:lnTo>
                <a:lnTo>
                  <a:pt x="476" y="165"/>
                </a:lnTo>
                <a:lnTo>
                  <a:pt x="476" y="166"/>
                </a:lnTo>
                <a:lnTo>
                  <a:pt x="476" y="167"/>
                </a:lnTo>
                <a:lnTo>
                  <a:pt x="476" y="168"/>
                </a:lnTo>
                <a:lnTo>
                  <a:pt x="476" y="169"/>
                </a:lnTo>
                <a:lnTo>
                  <a:pt x="474" y="169"/>
                </a:lnTo>
                <a:lnTo>
                  <a:pt x="470" y="169"/>
                </a:lnTo>
                <a:lnTo>
                  <a:pt x="468" y="169"/>
                </a:lnTo>
                <a:lnTo>
                  <a:pt x="467" y="168"/>
                </a:lnTo>
                <a:lnTo>
                  <a:pt x="467" y="167"/>
                </a:lnTo>
                <a:lnTo>
                  <a:pt x="466" y="165"/>
                </a:lnTo>
                <a:lnTo>
                  <a:pt x="462" y="164"/>
                </a:lnTo>
                <a:lnTo>
                  <a:pt x="460" y="163"/>
                </a:lnTo>
                <a:lnTo>
                  <a:pt x="461" y="160"/>
                </a:lnTo>
                <a:lnTo>
                  <a:pt x="461" y="159"/>
                </a:lnTo>
                <a:lnTo>
                  <a:pt x="460" y="156"/>
                </a:lnTo>
                <a:lnTo>
                  <a:pt x="459" y="153"/>
                </a:lnTo>
                <a:lnTo>
                  <a:pt x="455" y="151"/>
                </a:lnTo>
                <a:lnTo>
                  <a:pt x="452" y="150"/>
                </a:lnTo>
                <a:lnTo>
                  <a:pt x="452" y="150"/>
                </a:lnTo>
                <a:lnTo>
                  <a:pt x="452" y="151"/>
                </a:lnTo>
                <a:lnTo>
                  <a:pt x="453" y="152"/>
                </a:lnTo>
                <a:lnTo>
                  <a:pt x="454" y="153"/>
                </a:lnTo>
                <a:lnTo>
                  <a:pt x="456" y="156"/>
                </a:lnTo>
                <a:lnTo>
                  <a:pt x="459" y="156"/>
                </a:lnTo>
                <a:lnTo>
                  <a:pt x="451" y="158"/>
                </a:lnTo>
                <a:lnTo>
                  <a:pt x="443" y="158"/>
                </a:lnTo>
                <a:lnTo>
                  <a:pt x="447" y="157"/>
                </a:lnTo>
                <a:lnTo>
                  <a:pt x="451" y="156"/>
                </a:lnTo>
                <a:lnTo>
                  <a:pt x="451" y="153"/>
                </a:lnTo>
                <a:lnTo>
                  <a:pt x="450" y="153"/>
                </a:lnTo>
                <a:lnTo>
                  <a:pt x="449" y="152"/>
                </a:lnTo>
                <a:lnTo>
                  <a:pt x="447" y="152"/>
                </a:lnTo>
                <a:lnTo>
                  <a:pt x="444" y="153"/>
                </a:lnTo>
                <a:lnTo>
                  <a:pt x="443" y="153"/>
                </a:lnTo>
                <a:lnTo>
                  <a:pt x="439" y="153"/>
                </a:lnTo>
                <a:lnTo>
                  <a:pt x="438" y="153"/>
                </a:lnTo>
                <a:lnTo>
                  <a:pt x="436" y="152"/>
                </a:lnTo>
                <a:lnTo>
                  <a:pt x="435" y="151"/>
                </a:lnTo>
                <a:lnTo>
                  <a:pt x="431" y="148"/>
                </a:lnTo>
                <a:lnTo>
                  <a:pt x="428" y="145"/>
                </a:lnTo>
                <a:lnTo>
                  <a:pt x="423" y="144"/>
                </a:lnTo>
                <a:lnTo>
                  <a:pt x="420" y="142"/>
                </a:lnTo>
                <a:lnTo>
                  <a:pt x="419" y="140"/>
                </a:lnTo>
                <a:lnTo>
                  <a:pt x="419" y="139"/>
                </a:lnTo>
                <a:lnTo>
                  <a:pt x="417" y="139"/>
                </a:lnTo>
                <a:lnTo>
                  <a:pt x="413" y="140"/>
                </a:lnTo>
                <a:lnTo>
                  <a:pt x="409" y="139"/>
                </a:lnTo>
                <a:lnTo>
                  <a:pt x="402" y="135"/>
                </a:lnTo>
                <a:lnTo>
                  <a:pt x="400" y="133"/>
                </a:lnTo>
                <a:lnTo>
                  <a:pt x="397" y="131"/>
                </a:lnTo>
                <a:lnTo>
                  <a:pt x="397" y="128"/>
                </a:lnTo>
                <a:lnTo>
                  <a:pt x="398" y="127"/>
                </a:lnTo>
                <a:lnTo>
                  <a:pt x="396" y="128"/>
                </a:lnTo>
                <a:lnTo>
                  <a:pt x="398" y="127"/>
                </a:lnTo>
                <a:close/>
                <a:moveTo>
                  <a:pt x="501" y="277"/>
                </a:moveTo>
                <a:lnTo>
                  <a:pt x="502" y="276"/>
                </a:lnTo>
                <a:lnTo>
                  <a:pt x="504" y="275"/>
                </a:lnTo>
                <a:lnTo>
                  <a:pt x="505" y="273"/>
                </a:lnTo>
                <a:lnTo>
                  <a:pt x="507" y="271"/>
                </a:lnTo>
                <a:lnTo>
                  <a:pt x="505" y="268"/>
                </a:lnTo>
                <a:lnTo>
                  <a:pt x="502" y="267"/>
                </a:lnTo>
                <a:lnTo>
                  <a:pt x="499" y="266"/>
                </a:lnTo>
                <a:lnTo>
                  <a:pt x="496" y="264"/>
                </a:lnTo>
                <a:lnTo>
                  <a:pt x="494" y="261"/>
                </a:lnTo>
                <a:lnTo>
                  <a:pt x="491" y="260"/>
                </a:lnTo>
                <a:lnTo>
                  <a:pt x="483" y="257"/>
                </a:lnTo>
                <a:lnTo>
                  <a:pt x="475" y="254"/>
                </a:lnTo>
                <a:lnTo>
                  <a:pt x="471" y="251"/>
                </a:lnTo>
                <a:lnTo>
                  <a:pt x="469" y="249"/>
                </a:lnTo>
                <a:lnTo>
                  <a:pt x="466" y="247"/>
                </a:lnTo>
                <a:lnTo>
                  <a:pt x="461" y="246"/>
                </a:lnTo>
                <a:lnTo>
                  <a:pt x="451" y="242"/>
                </a:lnTo>
                <a:lnTo>
                  <a:pt x="441" y="240"/>
                </a:lnTo>
                <a:lnTo>
                  <a:pt x="437" y="238"/>
                </a:lnTo>
                <a:lnTo>
                  <a:pt x="434" y="238"/>
                </a:lnTo>
                <a:lnTo>
                  <a:pt x="430" y="238"/>
                </a:lnTo>
                <a:lnTo>
                  <a:pt x="427" y="241"/>
                </a:lnTo>
                <a:lnTo>
                  <a:pt x="425" y="242"/>
                </a:lnTo>
                <a:lnTo>
                  <a:pt x="422" y="243"/>
                </a:lnTo>
                <a:lnTo>
                  <a:pt x="421" y="244"/>
                </a:lnTo>
                <a:lnTo>
                  <a:pt x="421" y="246"/>
                </a:lnTo>
                <a:lnTo>
                  <a:pt x="421" y="247"/>
                </a:lnTo>
                <a:lnTo>
                  <a:pt x="422" y="248"/>
                </a:lnTo>
                <a:lnTo>
                  <a:pt x="429" y="247"/>
                </a:lnTo>
                <a:lnTo>
                  <a:pt x="436" y="248"/>
                </a:lnTo>
                <a:lnTo>
                  <a:pt x="434" y="248"/>
                </a:lnTo>
                <a:lnTo>
                  <a:pt x="431" y="250"/>
                </a:lnTo>
                <a:lnTo>
                  <a:pt x="434" y="254"/>
                </a:lnTo>
                <a:lnTo>
                  <a:pt x="438" y="256"/>
                </a:lnTo>
                <a:lnTo>
                  <a:pt x="443" y="255"/>
                </a:lnTo>
                <a:lnTo>
                  <a:pt x="447" y="256"/>
                </a:lnTo>
                <a:lnTo>
                  <a:pt x="453" y="260"/>
                </a:lnTo>
                <a:lnTo>
                  <a:pt x="459" y="264"/>
                </a:lnTo>
                <a:lnTo>
                  <a:pt x="464" y="266"/>
                </a:lnTo>
                <a:lnTo>
                  <a:pt x="470" y="268"/>
                </a:lnTo>
                <a:lnTo>
                  <a:pt x="477" y="267"/>
                </a:lnTo>
                <a:lnTo>
                  <a:pt x="485" y="266"/>
                </a:lnTo>
                <a:lnTo>
                  <a:pt x="488" y="266"/>
                </a:lnTo>
                <a:lnTo>
                  <a:pt x="492" y="266"/>
                </a:lnTo>
                <a:lnTo>
                  <a:pt x="496" y="267"/>
                </a:lnTo>
                <a:lnTo>
                  <a:pt x="499" y="268"/>
                </a:lnTo>
                <a:lnTo>
                  <a:pt x="500" y="273"/>
                </a:lnTo>
                <a:lnTo>
                  <a:pt x="501" y="277"/>
                </a:lnTo>
                <a:lnTo>
                  <a:pt x="501" y="277"/>
                </a:lnTo>
                <a:lnTo>
                  <a:pt x="501" y="277"/>
                </a:lnTo>
                <a:close/>
                <a:moveTo>
                  <a:pt x="476" y="265"/>
                </a:moveTo>
                <a:lnTo>
                  <a:pt x="474" y="266"/>
                </a:lnTo>
                <a:lnTo>
                  <a:pt x="472" y="266"/>
                </a:lnTo>
                <a:lnTo>
                  <a:pt x="472" y="265"/>
                </a:lnTo>
                <a:lnTo>
                  <a:pt x="471" y="264"/>
                </a:lnTo>
                <a:lnTo>
                  <a:pt x="468" y="264"/>
                </a:lnTo>
                <a:lnTo>
                  <a:pt x="466" y="261"/>
                </a:lnTo>
                <a:lnTo>
                  <a:pt x="469" y="258"/>
                </a:lnTo>
                <a:lnTo>
                  <a:pt x="472" y="257"/>
                </a:lnTo>
                <a:lnTo>
                  <a:pt x="475" y="257"/>
                </a:lnTo>
                <a:lnTo>
                  <a:pt x="477" y="258"/>
                </a:lnTo>
                <a:lnTo>
                  <a:pt x="479" y="260"/>
                </a:lnTo>
                <a:lnTo>
                  <a:pt x="482" y="261"/>
                </a:lnTo>
                <a:lnTo>
                  <a:pt x="478" y="264"/>
                </a:lnTo>
                <a:lnTo>
                  <a:pt x="476" y="265"/>
                </a:lnTo>
                <a:lnTo>
                  <a:pt x="476" y="265"/>
                </a:lnTo>
                <a:lnTo>
                  <a:pt x="476" y="265"/>
                </a:lnTo>
                <a:close/>
                <a:moveTo>
                  <a:pt x="500" y="165"/>
                </a:moveTo>
                <a:lnTo>
                  <a:pt x="502" y="169"/>
                </a:lnTo>
                <a:lnTo>
                  <a:pt x="504" y="174"/>
                </a:lnTo>
                <a:lnTo>
                  <a:pt x="508" y="175"/>
                </a:lnTo>
                <a:lnTo>
                  <a:pt x="511" y="174"/>
                </a:lnTo>
                <a:lnTo>
                  <a:pt x="512" y="174"/>
                </a:lnTo>
                <a:lnTo>
                  <a:pt x="515" y="175"/>
                </a:lnTo>
                <a:lnTo>
                  <a:pt x="517" y="175"/>
                </a:lnTo>
                <a:lnTo>
                  <a:pt x="518" y="177"/>
                </a:lnTo>
                <a:lnTo>
                  <a:pt x="519" y="181"/>
                </a:lnTo>
                <a:lnTo>
                  <a:pt x="521" y="183"/>
                </a:lnTo>
                <a:lnTo>
                  <a:pt x="523" y="184"/>
                </a:lnTo>
                <a:lnTo>
                  <a:pt x="524" y="184"/>
                </a:lnTo>
                <a:lnTo>
                  <a:pt x="525" y="185"/>
                </a:lnTo>
                <a:lnTo>
                  <a:pt x="524" y="186"/>
                </a:lnTo>
                <a:lnTo>
                  <a:pt x="516" y="184"/>
                </a:lnTo>
                <a:lnTo>
                  <a:pt x="508" y="181"/>
                </a:lnTo>
                <a:lnTo>
                  <a:pt x="505" y="181"/>
                </a:lnTo>
                <a:lnTo>
                  <a:pt x="503" y="182"/>
                </a:lnTo>
                <a:lnTo>
                  <a:pt x="503" y="184"/>
                </a:lnTo>
                <a:lnTo>
                  <a:pt x="503" y="185"/>
                </a:lnTo>
                <a:lnTo>
                  <a:pt x="504" y="189"/>
                </a:lnTo>
                <a:lnTo>
                  <a:pt x="508" y="192"/>
                </a:lnTo>
                <a:lnTo>
                  <a:pt x="510" y="193"/>
                </a:lnTo>
                <a:lnTo>
                  <a:pt x="510" y="192"/>
                </a:lnTo>
                <a:lnTo>
                  <a:pt x="511" y="191"/>
                </a:lnTo>
                <a:lnTo>
                  <a:pt x="512" y="191"/>
                </a:lnTo>
                <a:lnTo>
                  <a:pt x="515" y="192"/>
                </a:lnTo>
                <a:lnTo>
                  <a:pt x="515" y="193"/>
                </a:lnTo>
                <a:lnTo>
                  <a:pt x="516" y="197"/>
                </a:lnTo>
                <a:lnTo>
                  <a:pt x="518" y="198"/>
                </a:lnTo>
                <a:lnTo>
                  <a:pt x="520" y="197"/>
                </a:lnTo>
                <a:lnTo>
                  <a:pt x="523" y="197"/>
                </a:lnTo>
                <a:lnTo>
                  <a:pt x="523" y="197"/>
                </a:lnTo>
                <a:lnTo>
                  <a:pt x="525" y="199"/>
                </a:lnTo>
                <a:lnTo>
                  <a:pt x="532" y="205"/>
                </a:lnTo>
                <a:lnTo>
                  <a:pt x="540" y="210"/>
                </a:lnTo>
                <a:lnTo>
                  <a:pt x="541" y="208"/>
                </a:lnTo>
                <a:lnTo>
                  <a:pt x="543" y="206"/>
                </a:lnTo>
                <a:lnTo>
                  <a:pt x="545" y="206"/>
                </a:lnTo>
                <a:lnTo>
                  <a:pt x="548" y="207"/>
                </a:lnTo>
                <a:lnTo>
                  <a:pt x="549" y="207"/>
                </a:lnTo>
                <a:lnTo>
                  <a:pt x="549" y="209"/>
                </a:lnTo>
                <a:lnTo>
                  <a:pt x="552" y="208"/>
                </a:lnTo>
                <a:lnTo>
                  <a:pt x="557" y="208"/>
                </a:lnTo>
                <a:lnTo>
                  <a:pt x="558" y="210"/>
                </a:lnTo>
                <a:lnTo>
                  <a:pt x="560" y="211"/>
                </a:lnTo>
                <a:lnTo>
                  <a:pt x="562" y="213"/>
                </a:lnTo>
                <a:lnTo>
                  <a:pt x="563" y="211"/>
                </a:lnTo>
                <a:lnTo>
                  <a:pt x="565" y="209"/>
                </a:lnTo>
                <a:lnTo>
                  <a:pt x="563" y="207"/>
                </a:lnTo>
                <a:lnTo>
                  <a:pt x="558" y="203"/>
                </a:lnTo>
                <a:lnTo>
                  <a:pt x="552" y="201"/>
                </a:lnTo>
                <a:lnTo>
                  <a:pt x="553" y="199"/>
                </a:lnTo>
                <a:lnTo>
                  <a:pt x="556" y="199"/>
                </a:lnTo>
                <a:lnTo>
                  <a:pt x="557" y="200"/>
                </a:lnTo>
                <a:lnTo>
                  <a:pt x="558" y="201"/>
                </a:lnTo>
                <a:lnTo>
                  <a:pt x="559" y="201"/>
                </a:lnTo>
                <a:lnTo>
                  <a:pt x="561" y="201"/>
                </a:lnTo>
                <a:lnTo>
                  <a:pt x="559" y="199"/>
                </a:lnTo>
                <a:lnTo>
                  <a:pt x="557" y="198"/>
                </a:lnTo>
                <a:lnTo>
                  <a:pt x="556" y="194"/>
                </a:lnTo>
                <a:lnTo>
                  <a:pt x="553" y="192"/>
                </a:lnTo>
                <a:lnTo>
                  <a:pt x="550" y="191"/>
                </a:lnTo>
                <a:lnTo>
                  <a:pt x="545" y="190"/>
                </a:lnTo>
                <a:lnTo>
                  <a:pt x="541" y="191"/>
                </a:lnTo>
                <a:lnTo>
                  <a:pt x="538" y="192"/>
                </a:lnTo>
                <a:lnTo>
                  <a:pt x="537" y="193"/>
                </a:lnTo>
                <a:lnTo>
                  <a:pt x="534" y="193"/>
                </a:lnTo>
                <a:lnTo>
                  <a:pt x="530" y="192"/>
                </a:lnTo>
                <a:lnTo>
                  <a:pt x="527" y="190"/>
                </a:lnTo>
                <a:lnTo>
                  <a:pt x="527" y="186"/>
                </a:lnTo>
                <a:lnTo>
                  <a:pt x="528" y="184"/>
                </a:lnTo>
                <a:lnTo>
                  <a:pt x="530" y="183"/>
                </a:lnTo>
                <a:lnTo>
                  <a:pt x="534" y="184"/>
                </a:lnTo>
                <a:lnTo>
                  <a:pt x="535" y="185"/>
                </a:lnTo>
                <a:lnTo>
                  <a:pt x="538" y="186"/>
                </a:lnTo>
                <a:lnTo>
                  <a:pt x="541" y="186"/>
                </a:lnTo>
                <a:lnTo>
                  <a:pt x="542" y="186"/>
                </a:lnTo>
                <a:lnTo>
                  <a:pt x="542" y="186"/>
                </a:lnTo>
                <a:lnTo>
                  <a:pt x="542" y="184"/>
                </a:lnTo>
                <a:lnTo>
                  <a:pt x="538" y="183"/>
                </a:lnTo>
                <a:lnTo>
                  <a:pt x="535" y="182"/>
                </a:lnTo>
                <a:lnTo>
                  <a:pt x="532" y="180"/>
                </a:lnTo>
                <a:lnTo>
                  <a:pt x="528" y="176"/>
                </a:lnTo>
                <a:lnTo>
                  <a:pt x="521" y="172"/>
                </a:lnTo>
                <a:lnTo>
                  <a:pt x="515" y="169"/>
                </a:lnTo>
                <a:lnTo>
                  <a:pt x="511" y="167"/>
                </a:lnTo>
                <a:lnTo>
                  <a:pt x="507" y="165"/>
                </a:lnTo>
                <a:lnTo>
                  <a:pt x="503" y="164"/>
                </a:lnTo>
                <a:lnTo>
                  <a:pt x="500" y="165"/>
                </a:lnTo>
                <a:lnTo>
                  <a:pt x="501" y="165"/>
                </a:lnTo>
                <a:lnTo>
                  <a:pt x="500" y="165"/>
                </a:lnTo>
                <a:close/>
                <a:moveTo>
                  <a:pt x="553" y="196"/>
                </a:moveTo>
                <a:lnTo>
                  <a:pt x="553" y="198"/>
                </a:lnTo>
                <a:lnTo>
                  <a:pt x="552" y="199"/>
                </a:lnTo>
                <a:lnTo>
                  <a:pt x="551" y="200"/>
                </a:lnTo>
                <a:lnTo>
                  <a:pt x="549" y="201"/>
                </a:lnTo>
                <a:lnTo>
                  <a:pt x="545" y="199"/>
                </a:lnTo>
                <a:lnTo>
                  <a:pt x="543" y="194"/>
                </a:lnTo>
                <a:lnTo>
                  <a:pt x="549" y="194"/>
                </a:lnTo>
                <a:lnTo>
                  <a:pt x="553" y="196"/>
                </a:lnTo>
                <a:lnTo>
                  <a:pt x="552" y="194"/>
                </a:lnTo>
                <a:lnTo>
                  <a:pt x="553" y="196"/>
                </a:lnTo>
                <a:close/>
                <a:moveTo>
                  <a:pt x="534" y="197"/>
                </a:moveTo>
                <a:lnTo>
                  <a:pt x="537" y="198"/>
                </a:lnTo>
                <a:lnTo>
                  <a:pt x="541" y="199"/>
                </a:lnTo>
                <a:lnTo>
                  <a:pt x="544" y="199"/>
                </a:lnTo>
                <a:lnTo>
                  <a:pt x="545" y="201"/>
                </a:lnTo>
                <a:lnTo>
                  <a:pt x="545" y="202"/>
                </a:lnTo>
                <a:lnTo>
                  <a:pt x="545" y="203"/>
                </a:lnTo>
                <a:lnTo>
                  <a:pt x="544" y="203"/>
                </a:lnTo>
                <a:lnTo>
                  <a:pt x="543" y="202"/>
                </a:lnTo>
                <a:lnTo>
                  <a:pt x="542" y="202"/>
                </a:lnTo>
                <a:lnTo>
                  <a:pt x="540" y="202"/>
                </a:lnTo>
                <a:lnTo>
                  <a:pt x="538" y="202"/>
                </a:lnTo>
                <a:lnTo>
                  <a:pt x="537" y="203"/>
                </a:lnTo>
                <a:lnTo>
                  <a:pt x="535" y="202"/>
                </a:lnTo>
                <a:lnTo>
                  <a:pt x="534" y="201"/>
                </a:lnTo>
                <a:lnTo>
                  <a:pt x="533" y="199"/>
                </a:lnTo>
                <a:lnTo>
                  <a:pt x="534" y="197"/>
                </a:lnTo>
                <a:lnTo>
                  <a:pt x="534" y="197"/>
                </a:lnTo>
                <a:lnTo>
                  <a:pt x="534" y="197"/>
                </a:lnTo>
                <a:close/>
                <a:moveTo>
                  <a:pt x="549" y="209"/>
                </a:moveTo>
                <a:lnTo>
                  <a:pt x="549" y="209"/>
                </a:lnTo>
                <a:lnTo>
                  <a:pt x="549" y="209"/>
                </a:lnTo>
                <a:close/>
                <a:moveTo>
                  <a:pt x="225" y="156"/>
                </a:moveTo>
                <a:lnTo>
                  <a:pt x="225" y="157"/>
                </a:lnTo>
                <a:lnTo>
                  <a:pt x="225" y="156"/>
                </a:lnTo>
                <a:lnTo>
                  <a:pt x="225" y="156"/>
                </a:lnTo>
                <a:lnTo>
                  <a:pt x="225" y="156"/>
                </a:lnTo>
                <a:close/>
                <a:moveTo>
                  <a:pt x="175" y="141"/>
                </a:moveTo>
                <a:lnTo>
                  <a:pt x="184" y="142"/>
                </a:lnTo>
                <a:lnTo>
                  <a:pt x="192" y="145"/>
                </a:lnTo>
                <a:lnTo>
                  <a:pt x="197" y="145"/>
                </a:lnTo>
                <a:lnTo>
                  <a:pt x="200" y="147"/>
                </a:lnTo>
                <a:lnTo>
                  <a:pt x="204" y="149"/>
                </a:lnTo>
                <a:lnTo>
                  <a:pt x="207" y="150"/>
                </a:lnTo>
                <a:lnTo>
                  <a:pt x="212" y="151"/>
                </a:lnTo>
                <a:lnTo>
                  <a:pt x="215" y="152"/>
                </a:lnTo>
                <a:lnTo>
                  <a:pt x="219" y="152"/>
                </a:lnTo>
                <a:lnTo>
                  <a:pt x="222" y="152"/>
                </a:lnTo>
                <a:lnTo>
                  <a:pt x="224" y="155"/>
                </a:lnTo>
                <a:lnTo>
                  <a:pt x="227" y="156"/>
                </a:lnTo>
                <a:lnTo>
                  <a:pt x="231" y="157"/>
                </a:lnTo>
                <a:lnTo>
                  <a:pt x="236" y="157"/>
                </a:lnTo>
                <a:lnTo>
                  <a:pt x="235" y="158"/>
                </a:lnTo>
                <a:lnTo>
                  <a:pt x="232" y="159"/>
                </a:lnTo>
                <a:lnTo>
                  <a:pt x="231" y="160"/>
                </a:lnTo>
                <a:lnTo>
                  <a:pt x="229" y="160"/>
                </a:lnTo>
                <a:lnTo>
                  <a:pt x="227" y="160"/>
                </a:lnTo>
                <a:lnTo>
                  <a:pt x="225" y="159"/>
                </a:lnTo>
                <a:lnTo>
                  <a:pt x="224" y="158"/>
                </a:lnTo>
                <a:lnTo>
                  <a:pt x="224" y="157"/>
                </a:lnTo>
                <a:lnTo>
                  <a:pt x="214" y="155"/>
                </a:lnTo>
                <a:lnTo>
                  <a:pt x="203" y="152"/>
                </a:lnTo>
                <a:lnTo>
                  <a:pt x="194" y="150"/>
                </a:lnTo>
                <a:lnTo>
                  <a:pt x="184" y="148"/>
                </a:lnTo>
                <a:lnTo>
                  <a:pt x="187" y="150"/>
                </a:lnTo>
                <a:lnTo>
                  <a:pt x="190" y="151"/>
                </a:lnTo>
                <a:lnTo>
                  <a:pt x="192" y="152"/>
                </a:lnTo>
                <a:lnTo>
                  <a:pt x="196" y="152"/>
                </a:lnTo>
                <a:lnTo>
                  <a:pt x="198" y="155"/>
                </a:lnTo>
                <a:lnTo>
                  <a:pt x="200" y="156"/>
                </a:lnTo>
                <a:lnTo>
                  <a:pt x="202" y="156"/>
                </a:lnTo>
                <a:lnTo>
                  <a:pt x="204" y="157"/>
                </a:lnTo>
                <a:lnTo>
                  <a:pt x="207" y="157"/>
                </a:lnTo>
                <a:lnTo>
                  <a:pt x="211" y="158"/>
                </a:lnTo>
                <a:lnTo>
                  <a:pt x="212" y="159"/>
                </a:lnTo>
                <a:lnTo>
                  <a:pt x="211" y="159"/>
                </a:lnTo>
                <a:lnTo>
                  <a:pt x="211" y="160"/>
                </a:lnTo>
                <a:lnTo>
                  <a:pt x="210" y="160"/>
                </a:lnTo>
                <a:lnTo>
                  <a:pt x="206" y="161"/>
                </a:lnTo>
                <a:lnTo>
                  <a:pt x="204" y="161"/>
                </a:lnTo>
                <a:lnTo>
                  <a:pt x="212" y="163"/>
                </a:lnTo>
                <a:lnTo>
                  <a:pt x="219" y="165"/>
                </a:lnTo>
                <a:lnTo>
                  <a:pt x="219" y="164"/>
                </a:lnTo>
                <a:lnTo>
                  <a:pt x="217" y="161"/>
                </a:lnTo>
                <a:lnTo>
                  <a:pt x="217" y="159"/>
                </a:lnTo>
                <a:lnTo>
                  <a:pt x="219" y="159"/>
                </a:lnTo>
                <a:lnTo>
                  <a:pt x="223" y="161"/>
                </a:lnTo>
                <a:lnTo>
                  <a:pt x="228" y="164"/>
                </a:lnTo>
                <a:lnTo>
                  <a:pt x="231" y="164"/>
                </a:lnTo>
                <a:lnTo>
                  <a:pt x="237" y="165"/>
                </a:lnTo>
                <a:lnTo>
                  <a:pt x="239" y="165"/>
                </a:lnTo>
                <a:lnTo>
                  <a:pt x="241" y="166"/>
                </a:lnTo>
                <a:lnTo>
                  <a:pt x="243" y="167"/>
                </a:lnTo>
                <a:lnTo>
                  <a:pt x="244" y="169"/>
                </a:lnTo>
                <a:lnTo>
                  <a:pt x="236" y="168"/>
                </a:lnTo>
                <a:lnTo>
                  <a:pt x="227" y="168"/>
                </a:lnTo>
                <a:lnTo>
                  <a:pt x="232" y="172"/>
                </a:lnTo>
                <a:lnTo>
                  <a:pt x="239" y="174"/>
                </a:lnTo>
                <a:lnTo>
                  <a:pt x="246" y="175"/>
                </a:lnTo>
                <a:lnTo>
                  <a:pt x="253" y="176"/>
                </a:lnTo>
                <a:lnTo>
                  <a:pt x="257" y="180"/>
                </a:lnTo>
                <a:lnTo>
                  <a:pt x="260" y="183"/>
                </a:lnTo>
                <a:lnTo>
                  <a:pt x="264" y="184"/>
                </a:lnTo>
                <a:lnTo>
                  <a:pt x="269" y="184"/>
                </a:lnTo>
                <a:lnTo>
                  <a:pt x="266" y="182"/>
                </a:lnTo>
                <a:lnTo>
                  <a:pt x="265" y="178"/>
                </a:lnTo>
                <a:lnTo>
                  <a:pt x="264" y="176"/>
                </a:lnTo>
                <a:lnTo>
                  <a:pt x="264" y="173"/>
                </a:lnTo>
                <a:lnTo>
                  <a:pt x="265" y="167"/>
                </a:lnTo>
                <a:lnTo>
                  <a:pt x="265" y="163"/>
                </a:lnTo>
                <a:lnTo>
                  <a:pt x="264" y="160"/>
                </a:lnTo>
                <a:lnTo>
                  <a:pt x="261" y="159"/>
                </a:lnTo>
                <a:lnTo>
                  <a:pt x="258" y="158"/>
                </a:lnTo>
                <a:lnTo>
                  <a:pt x="255" y="157"/>
                </a:lnTo>
                <a:lnTo>
                  <a:pt x="248" y="157"/>
                </a:lnTo>
                <a:lnTo>
                  <a:pt x="241" y="158"/>
                </a:lnTo>
                <a:lnTo>
                  <a:pt x="243" y="156"/>
                </a:lnTo>
                <a:lnTo>
                  <a:pt x="244" y="153"/>
                </a:lnTo>
                <a:lnTo>
                  <a:pt x="225" y="150"/>
                </a:lnTo>
                <a:lnTo>
                  <a:pt x="208" y="144"/>
                </a:lnTo>
                <a:lnTo>
                  <a:pt x="191" y="140"/>
                </a:lnTo>
                <a:lnTo>
                  <a:pt x="174" y="136"/>
                </a:lnTo>
                <a:lnTo>
                  <a:pt x="174" y="139"/>
                </a:lnTo>
                <a:lnTo>
                  <a:pt x="175" y="141"/>
                </a:lnTo>
                <a:lnTo>
                  <a:pt x="177" y="141"/>
                </a:lnTo>
                <a:lnTo>
                  <a:pt x="175" y="141"/>
                </a:lnTo>
                <a:close/>
                <a:moveTo>
                  <a:pt x="240" y="160"/>
                </a:moveTo>
                <a:lnTo>
                  <a:pt x="241" y="160"/>
                </a:lnTo>
                <a:lnTo>
                  <a:pt x="244" y="160"/>
                </a:lnTo>
                <a:lnTo>
                  <a:pt x="246" y="161"/>
                </a:lnTo>
                <a:lnTo>
                  <a:pt x="246" y="163"/>
                </a:lnTo>
                <a:lnTo>
                  <a:pt x="243" y="164"/>
                </a:lnTo>
                <a:lnTo>
                  <a:pt x="238" y="164"/>
                </a:lnTo>
                <a:lnTo>
                  <a:pt x="238" y="161"/>
                </a:lnTo>
                <a:lnTo>
                  <a:pt x="240" y="160"/>
                </a:lnTo>
                <a:lnTo>
                  <a:pt x="239" y="160"/>
                </a:lnTo>
                <a:lnTo>
                  <a:pt x="240" y="160"/>
                </a:lnTo>
                <a:close/>
                <a:moveTo>
                  <a:pt x="314" y="196"/>
                </a:moveTo>
                <a:lnTo>
                  <a:pt x="318" y="200"/>
                </a:lnTo>
                <a:lnTo>
                  <a:pt x="321" y="205"/>
                </a:lnTo>
                <a:lnTo>
                  <a:pt x="328" y="208"/>
                </a:lnTo>
                <a:lnTo>
                  <a:pt x="337" y="210"/>
                </a:lnTo>
                <a:lnTo>
                  <a:pt x="345" y="214"/>
                </a:lnTo>
                <a:lnTo>
                  <a:pt x="354" y="217"/>
                </a:lnTo>
                <a:lnTo>
                  <a:pt x="357" y="218"/>
                </a:lnTo>
                <a:lnTo>
                  <a:pt x="361" y="219"/>
                </a:lnTo>
                <a:lnTo>
                  <a:pt x="364" y="223"/>
                </a:lnTo>
                <a:lnTo>
                  <a:pt x="368" y="225"/>
                </a:lnTo>
                <a:lnTo>
                  <a:pt x="372" y="226"/>
                </a:lnTo>
                <a:lnTo>
                  <a:pt x="377" y="228"/>
                </a:lnTo>
                <a:lnTo>
                  <a:pt x="380" y="230"/>
                </a:lnTo>
                <a:lnTo>
                  <a:pt x="384" y="231"/>
                </a:lnTo>
                <a:lnTo>
                  <a:pt x="385" y="230"/>
                </a:lnTo>
                <a:lnTo>
                  <a:pt x="387" y="228"/>
                </a:lnTo>
                <a:lnTo>
                  <a:pt x="388" y="230"/>
                </a:lnTo>
                <a:lnTo>
                  <a:pt x="389" y="233"/>
                </a:lnTo>
                <a:lnTo>
                  <a:pt x="392" y="234"/>
                </a:lnTo>
                <a:lnTo>
                  <a:pt x="393" y="235"/>
                </a:lnTo>
                <a:lnTo>
                  <a:pt x="394" y="235"/>
                </a:lnTo>
                <a:lnTo>
                  <a:pt x="395" y="234"/>
                </a:lnTo>
                <a:lnTo>
                  <a:pt x="397" y="233"/>
                </a:lnTo>
                <a:lnTo>
                  <a:pt x="401" y="232"/>
                </a:lnTo>
                <a:lnTo>
                  <a:pt x="408" y="234"/>
                </a:lnTo>
                <a:lnTo>
                  <a:pt x="413" y="239"/>
                </a:lnTo>
                <a:lnTo>
                  <a:pt x="418" y="240"/>
                </a:lnTo>
                <a:lnTo>
                  <a:pt x="421" y="240"/>
                </a:lnTo>
                <a:lnTo>
                  <a:pt x="422" y="236"/>
                </a:lnTo>
                <a:lnTo>
                  <a:pt x="423" y="232"/>
                </a:lnTo>
                <a:lnTo>
                  <a:pt x="420" y="230"/>
                </a:lnTo>
                <a:lnTo>
                  <a:pt x="414" y="228"/>
                </a:lnTo>
                <a:lnTo>
                  <a:pt x="410" y="230"/>
                </a:lnTo>
                <a:lnTo>
                  <a:pt x="406" y="231"/>
                </a:lnTo>
                <a:lnTo>
                  <a:pt x="403" y="230"/>
                </a:lnTo>
                <a:lnTo>
                  <a:pt x="400" y="228"/>
                </a:lnTo>
                <a:lnTo>
                  <a:pt x="397" y="230"/>
                </a:lnTo>
                <a:lnTo>
                  <a:pt x="395" y="231"/>
                </a:lnTo>
                <a:lnTo>
                  <a:pt x="393" y="230"/>
                </a:lnTo>
                <a:lnTo>
                  <a:pt x="393" y="228"/>
                </a:lnTo>
                <a:lnTo>
                  <a:pt x="394" y="226"/>
                </a:lnTo>
                <a:lnTo>
                  <a:pt x="394" y="225"/>
                </a:lnTo>
                <a:lnTo>
                  <a:pt x="390" y="223"/>
                </a:lnTo>
                <a:lnTo>
                  <a:pt x="387" y="222"/>
                </a:lnTo>
                <a:lnTo>
                  <a:pt x="383" y="219"/>
                </a:lnTo>
                <a:lnTo>
                  <a:pt x="378" y="217"/>
                </a:lnTo>
                <a:lnTo>
                  <a:pt x="377" y="217"/>
                </a:lnTo>
                <a:lnTo>
                  <a:pt x="375" y="216"/>
                </a:lnTo>
                <a:lnTo>
                  <a:pt x="373" y="215"/>
                </a:lnTo>
                <a:lnTo>
                  <a:pt x="376" y="214"/>
                </a:lnTo>
                <a:lnTo>
                  <a:pt x="380" y="215"/>
                </a:lnTo>
                <a:lnTo>
                  <a:pt x="385" y="218"/>
                </a:lnTo>
                <a:lnTo>
                  <a:pt x="389" y="219"/>
                </a:lnTo>
                <a:lnTo>
                  <a:pt x="394" y="222"/>
                </a:lnTo>
                <a:lnTo>
                  <a:pt x="397" y="223"/>
                </a:lnTo>
                <a:lnTo>
                  <a:pt x="400" y="223"/>
                </a:lnTo>
                <a:lnTo>
                  <a:pt x="402" y="223"/>
                </a:lnTo>
                <a:lnTo>
                  <a:pt x="403" y="222"/>
                </a:lnTo>
                <a:lnTo>
                  <a:pt x="394" y="218"/>
                </a:lnTo>
                <a:lnTo>
                  <a:pt x="385" y="214"/>
                </a:lnTo>
                <a:lnTo>
                  <a:pt x="377" y="209"/>
                </a:lnTo>
                <a:lnTo>
                  <a:pt x="368" y="205"/>
                </a:lnTo>
                <a:lnTo>
                  <a:pt x="370" y="205"/>
                </a:lnTo>
                <a:lnTo>
                  <a:pt x="372" y="205"/>
                </a:lnTo>
                <a:lnTo>
                  <a:pt x="373" y="203"/>
                </a:lnTo>
                <a:lnTo>
                  <a:pt x="375" y="203"/>
                </a:lnTo>
                <a:lnTo>
                  <a:pt x="375" y="202"/>
                </a:lnTo>
                <a:lnTo>
                  <a:pt x="375" y="201"/>
                </a:lnTo>
                <a:lnTo>
                  <a:pt x="369" y="199"/>
                </a:lnTo>
                <a:lnTo>
                  <a:pt x="363" y="197"/>
                </a:lnTo>
                <a:lnTo>
                  <a:pt x="359" y="194"/>
                </a:lnTo>
                <a:lnTo>
                  <a:pt x="353" y="192"/>
                </a:lnTo>
                <a:lnTo>
                  <a:pt x="347" y="193"/>
                </a:lnTo>
                <a:lnTo>
                  <a:pt x="340" y="194"/>
                </a:lnTo>
                <a:lnTo>
                  <a:pt x="344" y="192"/>
                </a:lnTo>
                <a:lnTo>
                  <a:pt x="346" y="190"/>
                </a:lnTo>
                <a:lnTo>
                  <a:pt x="340" y="188"/>
                </a:lnTo>
                <a:lnTo>
                  <a:pt x="335" y="185"/>
                </a:lnTo>
                <a:lnTo>
                  <a:pt x="329" y="182"/>
                </a:lnTo>
                <a:lnTo>
                  <a:pt x="322" y="182"/>
                </a:lnTo>
                <a:lnTo>
                  <a:pt x="318" y="183"/>
                </a:lnTo>
                <a:lnTo>
                  <a:pt x="314" y="182"/>
                </a:lnTo>
                <a:lnTo>
                  <a:pt x="315" y="180"/>
                </a:lnTo>
                <a:lnTo>
                  <a:pt x="318" y="178"/>
                </a:lnTo>
                <a:lnTo>
                  <a:pt x="311" y="176"/>
                </a:lnTo>
                <a:lnTo>
                  <a:pt x="305" y="175"/>
                </a:lnTo>
                <a:lnTo>
                  <a:pt x="299" y="172"/>
                </a:lnTo>
                <a:lnTo>
                  <a:pt x="293" y="171"/>
                </a:lnTo>
                <a:lnTo>
                  <a:pt x="289" y="172"/>
                </a:lnTo>
                <a:lnTo>
                  <a:pt x="289" y="172"/>
                </a:lnTo>
                <a:lnTo>
                  <a:pt x="290" y="174"/>
                </a:lnTo>
                <a:lnTo>
                  <a:pt x="293" y="175"/>
                </a:lnTo>
                <a:lnTo>
                  <a:pt x="296" y="178"/>
                </a:lnTo>
                <a:lnTo>
                  <a:pt x="298" y="182"/>
                </a:lnTo>
                <a:lnTo>
                  <a:pt x="297" y="188"/>
                </a:lnTo>
                <a:lnTo>
                  <a:pt x="295" y="192"/>
                </a:lnTo>
                <a:lnTo>
                  <a:pt x="294" y="193"/>
                </a:lnTo>
                <a:lnTo>
                  <a:pt x="294" y="196"/>
                </a:lnTo>
                <a:lnTo>
                  <a:pt x="295" y="197"/>
                </a:lnTo>
                <a:lnTo>
                  <a:pt x="297" y="198"/>
                </a:lnTo>
                <a:lnTo>
                  <a:pt x="305" y="199"/>
                </a:lnTo>
                <a:lnTo>
                  <a:pt x="312" y="200"/>
                </a:lnTo>
                <a:lnTo>
                  <a:pt x="313" y="198"/>
                </a:lnTo>
                <a:lnTo>
                  <a:pt x="314" y="196"/>
                </a:lnTo>
                <a:lnTo>
                  <a:pt x="314" y="198"/>
                </a:lnTo>
                <a:lnTo>
                  <a:pt x="314" y="196"/>
                </a:lnTo>
                <a:close/>
                <a:moveTo>
                  <a:pt x="360" y="209"/>
                </a:moveTo>
                <a:lnTo>
                  <a:pt x="364" y="208"/>
                </a:lnTo>
                <a:lnTo>
                  <a:pt x="370" y="210"/>
                </a:lnTo>
                <a:lnTo>
                  <a:pt x="367" y="213"/>
                </a:lnTo>
                <a:lnTo>
                  <a:pt x="363" y="213"/>
                </a:lnTo>
                <a:lnTo>
                  <a:pt x="362" y="213"/>
                </a:lnTo>
                <a:lnTo>
                  <a:pt x="361" y="211"/>
                </a:lnTo>
                <a:lnTo>
                  <a:pt x="360" y="210"/>
                </a:lnTo>
                <a:lnTo>
                  <a:pt x="360" y="209"/>
                </a:lnTo>
                <a:lnTo>
                  <a:pt x="360" y="209"/>
                </a:lnTo>
                <a:lnTo>
                  <a:pt x="360" y="209"/>
                </a:lnTo>
                <a:close/>
                <a:moveTo>
                  <a:pt x="319" y="188"/>
                </a:moveTo>
                <a:lnTo>
                  <a:pt x="321" y="188"/>
                </a:lnTo>
                <a:lnTo>
                  <a:pt x="323" y="188"/>
                </a:lnTo>
                <a:lnTo>
                  <a:pt x="324" y="190"/>
                </a:lnTo>
                <a:lnTo>
                  <a:pt x="324" y="192"/>
                </a:lnTo>
                <a:lnTo>
                  <a:pt x="321" y="193"/>
                </a:lnTo>
                <a:lnTo>
                  <a:pt x="319" y="193"/>
                </a:lnTo>
                <a:lnTo>
                  <a:pt x="319" y="192"/>
                </a:lnTo>
                <a:lnTo>
                  <a:pt x="318" y="190"/>
                </a:lnTo>
                <a:lnTo>
                  <a:pt x="317" y="189"/>
                </a:lnTo>
                <a:lnTo>
                  <a:pt x="319" y="188"/>
                </a:lnTo>
                <a:lnTo>
                  <a:pt x="319" y="188"/>
                </a:lnTo>
                <a:lnTo>
                  <a:pt x="319" y="188"/>
                </a:lnTo>
                <a:close/>
                <a:moveTo>
                  <a:pt x="311" y="189"/>
                </a:moveTo>
                <a:lnTo>
                  <a:pt x="309" y="189"/>
                </a:lnTo>
                <a:lnTo>
                  <a:pt x="306" y="186"/>
                </a:lnTo>
                <a:lnTo>
                  <a:pt x="306" y="185"/>
                </a:lnTo>
                <a:lnTo>
                  <a:pt x="307" y="183"/>
                </a:lnTo>
                <a:lnTo>
                  <a:pt x="311" y="184"/>
                </a:lnTo>
                <a:lnTo>
                  <a:pt x="313" y="185"/>
                </a:lnTo>
                <a:lnTo>
                  <a:pt x="314" y="186"/>
                </a:lnTo>
                <a:lnTo>
                  <a:pt x="314" y="188"/>
                </a:lnTo>
                <a:lnTo>
                  <a:pt x="313" y="189"/>
                </a:lnTo>
                <a:lnTo>
                  <a:pt x="311" y="189"/>
                </a:lnTo>
                <a:lnTo>
                  <a:pt x="311" y="189"/>
                </a:lnTo>
                <a:lnTo>
                  <a:pt x="311" y="189"/>
                </a:lnTo>
                <a:close/>
                <a:moveTo>
                  <a:pt x="559" y="346"/>
                </a:moveTo>
                <a:lnTo>
                  <a:pt x="559" y="346"/>
                </a:lnTo>
                <a:lnTo>
                  <a:pt x="559" y="346"/>
                </a:lnTo>
                <a:close/>
                <a:moveTo>
                  <a:pt x="1424" y="92"/>
                </a:moveTo>
                <a:lnTo>
                  <a:pt x="1425" y="91"/>
                </a:lnTo>
                <a:lnTo>
                  <a:pt x="1425" y="91"/>
                </a:lnTo>
                <a:lnTo>
                  <a:pt x="1426" y="91"/>
                </a:lnTo>
                <a:lnTo>
                  <a:pt x="1427" y="91"/>
                </a:lnTo>
                <a:lnTo>
                  <a:pt x="1425" y="93"/>
                </a:lnTo>
                <a:lnTo>
                  <a:pt x="1424" y="92"/>
                </a:lnTo>
                <a:lnTo>
                  <a:pt x="1424" y="92"/>
                </a:lnTo>
                <a:lnTo>
                  <a:pt x="1424" y="92"/>
                </a:lnTo>
                <a:close/>
                <a:moveTo>
                  <a:pt x="693" y="246"/>
                </a:moveTo>
                <a:lnTo>
                  <a:pt x="689" y="244"/>
                </a:lnTo>
                <a:lnTo>
                  <a:pt x="684" y="242"/>
                </a:lnTo>
                <a:lnTo>
                  <a:pt x="684" y="240"/>
                </a:lnTo>
                <a:lnTo>
                  <a:pt x="684" y="239"/>
                </a:lnTo>
                <a:lnTo>
                  <a:pt x="686" y="238"/>
                </a:lnTo>
                <a:lnTo>
                  <a:pt x="688" y="238"/>
                </a:lnTo>
                <a:lnTo>
                  <a:pt x="692" y="239"/>
                </a:lnTo>
                <a:lnTo>
                  <a:pt x="697" y="241"/>
                </a:lnTo>
                <a:lnTo>
                  <a:pt x="697" y="242"/>
                </a:lnTo>
                <a:lnTo>
                  <a:pt x="697" y="244"/>
                </a:lnTo>
                <a:lnTo>
                  <a:pt x="696" y="246"/>
                </a:lnTo>
                <a:lnTo>
                  <a:pt x="693" y="246"/>
                </a:lnTo>
                <a:lnTo>
                  <a:pt x="693" y="246"/>
                </a:lnTo>
                <a:lnTo>
                  <a:pt x="693" y="246"/>
                </a:lnTo>
                <a:close/>
                <a:moveTo>
                  <a:pt x="589" y="230"/>
                </a:moveTo>
                <a:lnTo>
                  <a:pt x="587" y="231"/>
                </a:lnTo>
                <a:lnTo>
                  <a:pt x="586" y="231"/>
                </a:lnTo>
                <a:lnTo>
                  <a:pt x="584" y="230"/>
                </a:lnTo>
                <a:lnTo>
                  <a:pt x="581" y="228"/>
                </a:lnTo>
                <a:lnTo>
                  <a:pt x="576" y="224"/>
                </a:lnTo>
                <a:lnTo>
                  <a:pt x="574" y="222"/>
                </a:lnTo>
                <a:lnTo>
                  <a:pt x="576" y="221"/>
                </a:lnTo>
                <a:lnTo>
                  <a:pt x="578" y="222"/>
                </a:lnTo>
                <a:lnTo>
                  <a:pt x="579" y="224"/>
                </a:lnTo>
                <a:lnTo>
                  <a:pt x="582" y="226"/>
                </a:lnTo>
                <a:lnTo>
                  <a:pt x="584" y="226"/>
                </a:lnTo>
                <a:lnTo>
                  <a:pt x="586" y="227"/>
                </a:lnTo>
                <a:lnTo>
                  <a:pt x="589" y="227"/>
                </a:lnTo>
                <a:lnTo>
                  <a:pt x="589" y="230"/>
                </a:lnTo>
                <a:lnTo>
                  <a:pt x="589" y="230"/>
                </a:lnTo>
                <a:lnTo>
                  <a:pt x="589" y="230"/>
                </a:lnTo>
                <a:close/>
                <a:moveTo>
                  <a:pt x="652" y="256"/>
                </a:moveTo>
                <a:lnTo>
                  <a:pt x="652" y="256"/>
                </a:lnTo>
                <a:lnTo>
                  <a:pt x="652" y="256"/>
                </a:lnTo>
                <a:lnTo>
                  <a:pt x="652" y="256"/>
                </a:lnTo>
                <a:lnTo>
                  <a:pt x="652" y="256"/>
                </a:lnTo>
                <a:close/>
                <a:moveTo>
                  <a:pt x="659" y="250"/>
                </a:moveTo>
                <a:lnTo>
                  <a:pt x="658" y="252"/>
                </a:lnTo>
                <a:lnTo>
                  <a:pt x="657" y="254"/>
                </a:lnTo>
                <a:lnTo>
                  <a:pt x="656" y="254"/>
                </a:lnTo>
                <a:lnTo>
                  <a:pt x="655" y="254"/>
                </a:lnTo>
                <a:lnTo>
                  <a:pt x="652" y="252"/>
                </a:lnTo>
                <a:lnTo>
                  <a:pt x="649" y="251"/>
                </a:lnTo>
                <a:lnTo>
                  <a:pt x="648" y="252"/>
                </a:lnTo>
                <a:lnTo>
                  <a:pt x="647" y="254"/>
                </a:lnTo>
                <a:lnTo>
                  <a:pt x="649" y="256"/>
                </a:lnTo>
                <a:lnTo>
                  <a:pt x="652" y="257"/>
                </a:lnTo>
                <a:lnTo>
                  <a:pt x="651" y="258"/>
                </a:lnTo>
                <a:lnTo>
                  <a:pt x="650" y="258"/>
                </a:lnTo>
                <a:lnTo>
                  <a:pt x="648" y="258"/>
                </a:lnTo>
                <a:lnTo>
                  <a:pt x="647" y="258"/>
                </a:lnTo>
                <a:lnTo>
                  <a:pt x="644" y="255"/>
                </a:lnTo>
                <a:lnTo>
                  <a:pt x="644" y="251"/>
                </a:lnTo>
                <a:lnTo>
                  <a:pt x="643" y="249"/>
                </a:lnTo>
                <a:lnTo>
                  <a:pt x="640" y="248"/>
                </a:lnTo>
                <a:lnTo>
                  <a:pt x="639" y="244"/>
                </a:lnTo>
                <a:lnTo>
                  <a:pt x="637" y="241"/>
                </a:lnTo>
                <a:lnTo>
                  <a:pt x="634" y="242"/>
                </a:lnTo>
                <a:lnTo>
                  <a:pt x="629" y="242"/>
                </a:lnTo>
                <a:lnTo>
                  <a:pt x="625" y="241"/>
                </a:lnTo>
                <a:lnTo>
                  <a:pt x="619" y="239"/>
                </a:lnTo>
                <a:lnTo>
                  <a:pt x="610" y="233"/>
                </a:lnTo>
                <a:lnTo>
                  <a:pt x="603" y="228"/>
                </a:lnTo>
                <a:lnTo>
                  <a:pt x="606" y="227"/>
                </a:lnTo>
                <a:lnTo>
                  <a:pt x="608" y="226"/>
                </a:lnTo>
                <a:lnTo>
                  <a:pt x="610" y="227"/>
                </a:lnTo>
                <a:lnTo>
                  <a:pt x="612" y="228"/>
                </a:lnTo>
                <a:lnTo>
                  <a:pt x="616" y="231"/>
                </a:lnTo>
                <a:lnTo>
                  <a:pt x="619" y="234"/>
                </a:lnTo>
                <a:lnTo>
                  <a:pt x="624" y="235"/>
                </a:lnTo>
                <a:lnTo>
                  <a:pt x="629" y="236"/>
                </a:lnTo>
                <a:lnTo>
                  <a:pt x="631" y="235"/>
                </a:lnTo>
                <a:lnTo>
                  <a:pt x="633" y="235"/>
                </a:lnTo>
                <a:lnTo>
                  <a:pt x="635" y="235"/>
                </a:lnTo>
                <a:lnTo>
                  <a:pt x="636" y="236"/>
                </a:lnTo>
                <a:lnTo>
                  <a:pt x="636" y="239"/>
                </a:lnTo>
                <a:lnTo>
                  <a:pt x="637" y="240"/>
                </a:lnTo>
                <a:lnTo>
                  <a:pt x="639" y="239"/>
                </a:lnTo>
                <a:lnTo>
                  <a:pt x="640" y="239"/>
                </a:lnTo>
                <a:lnTo>
                  <a:pt x="642" y="240"/>
                </a:lnTo>
                <a:lnTo>
                  <a:pt x="645" y="240"/>
                </a:lnTo>
                <a:lnTo>
                  <a:pt x="649" y="240"/>
                </a:lnTo>
                <a:lnTo>
                  <a:pt x="650" y="241"/>
                </a:lnTo>
                <a:lnTo>
                  <a:pt x="652" y="243"/>
                </a:lnTo>
                <a:lnTo>
                  <a:pt x="653" y="246"/>
                </a:lnTo>
                <a:lnTo>
                  <a:pt x="658" y="247"/>
                </a:lnTo>
                <a:lnTo>
                  <a:pt x="659" y="250"/>
                </a:lnTo>
                <a:lnTo>
                  <a:pt x="659" y="250"/>
                </a:lnTo>
                <a:lnTo>
                  <a:pt x="659" y="250"/>
                </a:lnTo>
                <a:close/>
                <a:moveTo>
                  <a:pt x="689" y="316"/>
                </a:moveTo>
                <a:lnTo>
                  <a:pt x="685" y="316"/>
                </a:lnTo>
                <a:lnTo>
                  <a:pt x="684" y="314"/>
                </a:lnTo>
                <a:lnTo>
                  <a:pt x="684" y="313"/>
                </a:lnTo>
                <a:lnTo>
                  <a:pt x="685" y="311"/>
                </a:lnTo>
                <a:lnTo>
                  <a:pt x="688" y="310"/>
                </a:lnTo>
                <a:lnTo>
                  <a:pt x="690" y="310"/>
                </a:lnTo>
                <a:lnTo>
                  <a:pt x="692" y="313"/>
                </a:lnTo>
                <a:lnTo>
                  <a:pt x="693" y="315"/>
                </a:lnTo>
                <a:lnTo>
                  <a:pt x="691" y="316"/>
                </a:lnTo>
                <a:lnTo>
                  <a:pt x="689" y="316"/>
                </a:lnTo>
                <a:lnTo>
                  <a:pt x="689" y="315"/>
                </a:lnTo>
                <a:lnTo>
                  <a:pt x="689" y="316"/>
                </a:lnTo>
                <a:close/>
                <a:moveTo>
                  <a:pt x="527" y="323"/>
                </a:moveTo>
                <a:lnTo>
                  <a:pt x="526" y="322"/>
                </a:lnTo>
                <a:lnTo>
                  <a:pt x="523" y="319"/>
                </a:lnTo>
                <a:lnTo>
                  <a:pt x="521" y="319"/>
                </a:lnTo>
                <a:lnTo>
                  <a:pt x="521" y="319"/>
                </a:lnTo>
                <a:lnTo>
                  <a:pt x="520" y="321"/>
                </a:lnTo>
                <a:lnTo>
                  <a:pt x="520" y="323"/>
                </a:lnTo>
                <a:lnTo>
                  <a:pt x="521" y="324"/>
                </a:lnTo>
                <a:lnTo>
                  <a:pt x="524" y="324"/>
                </a:lnTo>
                <a:lnTo>
                  <a:pt x="526" y="324"/>
                </a:lnTo>
                <a:lnTo>
                  <a:pt x="526" y="325"/>
                </a:lnTo>
                <a:lnTo>
                  <a:pt x="526" y="326"/>
                </a:lnTo>
                <a:lnTo>
                  <a:pt x="527" y="327"/>
                </a:lnTo>
                <a:lnTo>
                  <a:pt x="527" y="330"/>
                </a:lnTo>
                <a:lnTo>
                  <a:pt x="527" y="332"/>
                </a:lnTo>
                <a:lnTo>
                  <a:pt x="527" y="332"/>
                </a:lnTo>
                <a:lnTo>
                  <a:pt x="526" y="331"/>
                </a:lnTo>
                <a:lnTo>
                  <a:pt x="523" y="327"/>
                </a:lnTo>
                <a:lnTo>
                  <a:pt x="519" y="326"/>
                </a:lnTo>
                <a:lnTo>
                  <a:pt x="517" y="323"/>
                </a:lnTo>
                <a:lnTo>
                  <a:pt x="513" y="321"/>
                </a:lnTo>
                <a:lnTo>
                  <a:pt x="516" y="319"/>
                </a:lnTo>
                <a:lnTo>
                  <a:pt x="519" y="319"/>
                </a:lnTo>
                <a:lnTo>
                  <a:pt x="520" y="317"/>
                </a:lnTo>
                <a:lnTo>
                  <a:pt x="521" y="316"/>
                </a:lnTo>
                <a:lnTo>
                  <a:pt x="527" y="317"/>
                </a:lnTo>
                <a:lnTo>
                  <a:pt x="532" y="319"/>
                </a:lnTo>
                <a:lnTo>
                  <a:pt x="533" y="322"/>
                </a:lnTo>
                <a:lnTo>
                  <a:pt x="532" y="323"/>
                </a:lnTo>
                <a:lnTo>
                  <a:pt x="529" y="323"/>
                </a:lnTo>
                <a:lnTo>
                  <a:pt x="527" y="323"/>
                </a:lnTo>
                <a:lnTo>
                  <a:pt x="527" y="323"/>
                </a:lnTo>
                <a:lnTo>
                  <a:pt x="527" y="323"/>
                </a:lnTo>
                <a:close/>
                <a:moveTo>
                  <a:pt x="537" y="338"/>
                </a:moveTo>
                <a:lnTo>
                  <a:pt x="541" y="335"/>
                </a:lnTo>
                <a:lnTo>
                  <a:pt x="543" y="335"/>
                </a:lnTo>
                <a:lnTo>
                  <a:pt x="545" y="337"/>
                </a:lnTo>
                <a:lnTo>
                  <a:pt x="548" y="338"/>
                </a:lnTo>
                <a:lnTo>
                  <a:pt x="543" y="338"/>
                </a:lnTo>
                <a:lnTo>
                  <a:pt x="537" y="338"/>
                </a:lnTo>
                <a:close/>
                <a:moveTo>
                  <a:pt x="553" y="334"/>
                </a:moveTo>
                <a:lnTo>
                  <a:pt x="551" y="333"/>
                </a:lnTo>
                <a:lnTo>
                  <a:pt x="549" y="332"/>
                </a:lnTo>
                <a:lnTo>
                  <a:pt x="549" y="331"/>
                </a:lnTo>
                <a:lnTo>
                  <a:pt x="549" y="330"/>
                </a:lnTo>
                <a:lnTo>
                  <a:pt x="549" y="329"/>
                </a:lnTo>
                <a:lnTo>
                  <a:pt x="551" y="329"/>
                </a:lnTo>
                <a:lnTo>
                  <a:pt x="553" y="329"/>
                </a:lnTo>
                <a:lnTo>
                  <a:pt x="554" y="331"/>
                </a:lnTo>
                <a:lnTo>
                  <a:pt x="554" y="333"/>
                </a:lnTo>
                <a:lnTo>
                  <a:pt x="553" y="334"/>
                </a:lnTo>
                <a:lnTo>
                  <a:pt x="552" y="334"/>
                </a:lnTo>
                <a:lnTo>
                  <a:pt x="553" y="334"/>
                </a:lnTo>
                <a:close/>
                <a:moveTo>
                  <a:pt x="632" y="379"/>
                </a:moveTo>
                <a:lnTo>
                  <a:pt x="629" y="380"/>
                </a:lnTo>
                <a:lnTo>
                  <a:pt x="627" y="380"/>
                </a:lnTo>
                <a:lnTo>
                  <a:pt x="625" y="380"/>
                </a:lnTo>
                <a:lnTo>
                  <a:pt x="623" y="380"/>
                </a:lnTo>
                <a:lnTo>
                  <a:pt x="624" y="379"/>
                </a:lnTo>
                <a:lnTo>
                  <a:pt x="626" y="377"/>
                </a:lnTo>
                <a:lnTo>
                  <a:pt x="626" y="375"/>
                </a:lnTo>
                <a:lnTo>
                  <a:pt x="626" y="373"/>
                </a:lnTo>
                <a:lnTo>
                  <a:pt x="628" y="373"/>
                </a:lnTo>
                <a:lnTo>
                  <a:pt x="631" y="374"/>
                </a:lnTo>
                <a:lnTo>
                  <a:pt x="632" y="375"/>
                </a:lnTo>
                <a:lnTo>
                  <a:pt x="633" y="375"/>
                </a:lnTo>
                <a:lnTo>
                  <a:pt x="632" y="376"/>
                </a:lnTo>
                <a:lnTo>
                  <a:pt x="632" y="379"/>
                </a:lnTo>
                <a:lnTo>
                  <a:pt x="631" y="379"/>
                </a:lnTo>
                <a:lnTo>
                  <a:pt x="632" y="379"/>
                </a:lnTo>
                <a:close/>
                <a:moveTo>
                  <a:pt x="379" y="321"/>
                </a:moveTo>
                <a:lnTo>
                  <a:pt x="379" y="321"/>
                </a:lnTo>
                <a:lnTo>
                  <a:pt x="379" y="319"/>
                </a:lnTo>
                <a:lnTo>
                  <a:pt x="380" y="321"/>
                </a:lnTo>
                <a:lnTo>
                  <a:pt x="379" y="321"/>
                </a:lnTo>
                <a:lnTo>
                  <a:pt x="379" y="321"/>
                </a:lnTo>
                <a:lnTo>
                  <a:pt x="379" y="321"/>
                </a:lnTo>
                <a:close/>
                <a:moveTo>
                  <a:pt x="478" y="359"/>
                </a:moveTo>
                <a:lnTo>
                  <a:pt x="469" y="356"/>
                </a:lnTo>
                <a:lnTo>
                  <a:pt x="461" y="354"/>
                </a:lnTo>
                <a:lnTo>
                  <a:pt x="456" y="350"/>
                </a:lnTo>
                <a:lnTo>
                  <a:pt x="453" y="347"/>
                </a:lnTo>
                <a:lnTo>
                  <a:pt x="455" y="346"/>
                </a:lnTo>
                <a:lnTo>
                  <a:pt x="458" y="347"/>
                </a:lnTo>
                <a:lnTo>
                  <a:pt x="459" y="348"/>
                </a:lnTo>
                <a:lnTo>
                  <a:pt x="461" y="350"/>
                </a:lnTo>
                <a:lnTo>
                  <a:pt x="466" y="352"/>
                </a:lnTo>
                <a:lnTo>
                  <a:pt x="472" y="352"/>
                </a:lnTo>
                <a:lnTo>
                  <a:pt x="478" y="355"/>
                </a:lnTo>
                <a:lnTo>
                  <a:pt x="484" y="358"/>
                </a:lnTo>
                <a:lnTo>
                  <a:pt x="488" y="362"/>
                </a:lnTo>
                <a:lnTo>
                  <a:pt x="492" y="367"/>
                </a:lnTo>
                <a:lnTo>
                  <a:pt x="485" y="363"/>
                </a:lnTo>
                <a:lnTo>
                  <a:pt x="478" y="359"/>
                </a:lnTo>
                <a:lnTo>
                  <a:pt x="477" y="359"/>
                </a:lnTo>
                <a:lnTo>
                  <a:pt x="478" y="359"/>
                </a:lnTo>
                <a:close/>
                <a:moveTo>
                  <a:pt x="279" y="202"/>
                </a:moveTo>
                <a:lnTo>
                  <a:pt x="281" y="202"/>
                </a:lnTo>
                <a:lnTo>
                  <a:pt x="284" y="202"/>
                </a:lnTo>
                <a:lnTo>
                  <a:pt x="286" y="203"/>
                </a:lnTo>
                <a:lnTo>
                  <a:pt x="288" y="206"/>
                </a:lnTo>
                <a:lnTo>
                  <a:pt x="282" y="207"/>
                </a:lnTo>
                <a:lnTo>
                  <a:pt x="278" y="206"/>
                </a:lnTo>
                <a:lnTo>
                  <a:pt x="277" y="205"/>
                </a:lnTo>
                <a:lnTo>
                  <a:pt x="277" y="203"/>
                </a:lnTo>
                <a:lnTo>
                  <a:pt x="277" y="202"/>
                </a:lnTo>
                <a:lnTo>
                  <a:pt x="279" y="202"/>
                </a:lnTo>
                <a:lnTo>
                  <a:pt x="279" y="202"/>
                </a:lnTo>
                <a:lnTo>
                  <a:pt x="279" y="202"/>
                </a:lnTo>
                <a:close/>
                <a:moveTo>
                  <a:pt x="294" y="217"/>
                </a:moveTo>
                <a:lnTo>
                  <a:pt x="301" y="221"/>
                </a:lnTo>
                <a:lnTo>
                  <a:pt x="306" y="222"/>
                </a:lnTo>
                <a:lnTo>
                  <a:pt x="311" y="223"/>
                </a:lnTo>
                <a:lnTo>
                  <a:pt x="314" y="224"/>
                </a:lnTo>
                <a:lnTo>
                  <a:pt x="318" y="223"/>
                </a:lnTo>
                <a:lnTo>
                  <a:pt x="321" y="223"/>
                </a:lnTo>
                <a:lnTo>
                  <a:pt x="322" y="225"/>
                </a:lnTo>
                <a:lnTo>
                  <a:pt x="322" y="227"/>
                </a:lnTo>
                <a:lnTo>
                  <a:pt x="320" y="227"/>
                </a:lnTo>
                <a:lnTo>
                  <a:pt x="319" y="227"/>
                </a:lnTo>
                <a:lnTo>
                  <a:pt x="318" y="228"/>
                </a:lnTo>
                <a:lnTo>
                  <a:pt x="318" y="230"/>
                </a:lnTo>
                <a:lnTo>
                  <a:pt x="320" y="230"/>
                </a:lnTo>
                <a:lnTo>
                  <a:pt x="320" y="230"/>
                </a:lnTo>
                <a:lnTo>
                  <a:pt x="332" y="233"/>
                </a:lnTo>
                <a:lnTo>
                  <a:pt x="345" y="236"/>
                </a:lnTo>
                <a:lnTo>
                  <a:pt x="350" y="239"/>
                </a:lnTo>
                <a:lnTo>
                  <a:pt x="353" y="241"/>
                </a:lnTo>
                <a:lnTo>
                  <a:pt x="353" y="242"/>
                </a:lnTo>
                <a:lnTo>
                  <a:pt x="353" y="243"/>
                </a:lnTo>
                <a:lnTo>
                  <a:pt x="351" y="244"/>
                </a:lnTo>
                <a:lnTo>
                  <a:pt x="348" y="244"/>
                </a:lnTo>
                <a:lnTo>
                  <a:pt x="340" y="243"/>
                </a:lnTo>
                <a:lnTo>
                  <a:pt x="335" y="241"/>
                </a:lnTo>
                <a:lnTo>
                  <a:pt x="328" y="238"/>
                </a:lnTo>
                <a:lnTo>
                  <a:pt x="322" y="234"/>
                </a:lnTo>
                <a:lnTo>
                  <a:pt x="309" y="230"/>
                </a:lnTo>
                <a:lnTo>
                  <a:pt x="296" y="224"/>
                </a:lnTo>
                <a:lnTo>
                  <a:pt x="285" y="219"/>
                </a:lnTo>
                <a:lnTo>
                  <a:pt x="273" y="216"/>
                </a:lnTo>
                <a:lnTo>
                  <a:pt x="269" y="215"/>
                </a:lnTo>
                <a:lnTo>
                  <a:pt x="265" y="214"/>
                </a:lnTo>
                <a:lnTo>
                  <a:pt x="262" y="210"/>
                </a:lnTo>
                <a:lnTo>
                  <a:pt x="261" y="207"/>
                </a:lnTo>
                <a:lnTo>
                  <a:pt x="278" y="211"/>
                </a:lnTo>
                <a:lnTo>
                  <a:pt x="294" y="217"/>
                </a:lnTo>
                <a:lnTo>
                  <a:pt x="296" y="218"/>
                </a:lnTo>
                <a:lnTo>
                  <a:pt x="293" y="217"/>
                </a:lnTo>
                <a:lnTo>
                  <a:pt x="290" y="216"/>
                </a:lnTo>
                <a:lnTo>
                  <a:pt x="294" y="217"/>
                </a:lnTo>
                <a:close/>
                <a:moveTo>
                  <a:pt x="247" y="201"/>
                </a:moveTo>
                <a:lnTo>
                  <a:pt x="253" y="202"/>
                </a:lnTo>
                <a:lnTo>
                  <a:pt x="260" y="205"/>
                </a:lnTo>
                <a:lnTo>
                  <a:pt x="255" y="206"/>
                </a:lnTo>
                <a:lnTo>
                  <a:pt x="252" y="206"/>
                </a:lnTo>
                <a:lnTo>
                  <a:pt x="249" y="205"/>
                </a:lnTo>
                <a:lnTo>
                  <a:pt x="247" y="201"/>
                </a:lnTo>
                <a:close/>
                <a:moveTo>
                  <a:pt x="228" y="186"/>
                </a:moveTo>
                <a:lnTo>
                  <a:pt x="230" y="184"/>
                </a:lnTo>
                <a:lnTo>
                  <a:pt x="231" y="184"/>
                </a:lnTo>
                <a:lnTo>
                  <a:pt x="233" y="186"/>
                </a:lnTo>
                <a:lnTo>
                  <a:pt x="236" y="189"/>
                </a:lnTo>
                <a:lnTo>
                  <a:pt x="241" y="189"/>
                </a:lnTo>
                <a:lnTo>
                  <a:pt x="247" y="192"/>
                </a:lnTo>
                <a:lnTo>
                  <a:pt x="241" y="192"/>
                </a:lnTo>
                <a:lnTo>
                  <a:pt x="236" y="191"/>
                </a:lnTo>
                <a:lnTo>
                  <a:pt x="231" y="190"/>
                </a:lnTo>
                <a:lnTo>
                  <a:pt x="228" y="186"/>
                </a:lnTo>
                <a:lnTo>
                  <a:pt x="230" y="188"/>
                </a:lnTo>
                <a:lnTo>
                  <a:pt x="228" y="186"/>
                </a:lnTo>
                <a:close/>
                <a:moveTo>
                  <a:pt x="159" y="201"/>
                </a:moveTo>
                <a:lnTo>
                  <a:pt x="155" y="201"/>
                </a:lnTo>
                <a:lnTo>
                  <a:pt x="150" y="199"/>
                </a:lnTo>
                <a:lnTo>
                  <a:pt x="151" y="198"/>
                </a:lnTo>
                <a:lnTo>
                  <a:pt x="154" y="198"/>
                </a:lnTo>
                <a:lnTo>
                  <a:pt x="156" y="198"/>
                </a:lnTo>
                <a:lnTo>
                  <a:pt x="158" y="198"/>
                </a:lnTo>
                <a:lnTo>
                  <a:pt x="161" y="199"/>
                </a:lnTo>
                <a:lnTo>
                  <a:pt x="159" y="201"/>
                </a:lnTo>
                <a:lnTo>
                  <a:pt x="159" y="201"/>
                </a:lnTo>
                <a:lnTo>
                  <a:pt x="159" y="201"/>
                </a:lnTo>
                <a:close/>
                <a:moveTo>
                  <a:pt x="187" y="289"/>
                </a:moveTo>
                <a:lnTo>
                  <a:pt x="180" y="289"/>
                </a:lnTo>
                <a:lnTo>
                  <a:pt x="173" y="286"/>
                </a:lnTo>
                <a:lnTo>
                  <a:pt x="166" y="284"/>
                </a:lnTo>
                <a:lnTo>
                  <a:pt x="161" y="281"/>
                </a:lnTo>
                <a:lnTo>
                  <a:pt x="171" y="282"/>
                </a:lnTo>
                <a:lnTo>
                  <a:pt x="181" y="282"/>
                </a:lnTo>
                <a:lnTo>
                  <a:pt x="181" y="284"/>
                </a:lnTo>
                <a:lnTo>
                  <a:pt x="183" y="285"/>
                </a:lnTo>
                <a:lnTo>
                  <a:pt x="186" y="285"/>
                </a:lnTo>
                <a:lnTo>
                  <a:pt x="188" y="285"/>
                </a:lnTo>
                <a:lnTo>
                  <a:pt x="189" y="286"/>
                </a:lnTo>
                <a:lnTo>
                  <a:pt x="190" y="288"/>
                </a:lnTo>
                <a:lnTo>
                  <a:pt x="189" y="289"/>
                </a:lnTo>
                <a:lnTo>
                  <a:pt x="187" y="289"/>
                </a:lnTo>
                <a:lnTo>
                  <a:pt x="184" y="289"/>
                </a:lnTo>
                <a:lnTo>
                  <a:pt x="187" y="289"/>
                </a:lnTo>
                <a:close/>
                <a:moveTo>
                  <a:pt x="121" y="294"/>
                </a:moveTo>
                <a:lnTo>
                  <a:pt x="114" y="294"/>
                </a:lnTo>
                <a:lnTo>
                  <a:pt x="106" y="292"/>
                </a:lnTo>
                <a:lnTo>
                  <a:pt x="111" y="291"/>
                </a:lnTo>
                <a:lnTo>
                  <a:pt x="116" y="291"/>
                </a:lnTo>
                <a:lnTo>
                  <a:pt x="118" y="291"/>
                </a:lnTo>
                <a:lnTo>
                  <a:pt x="120" y="292"/>
                </a:lnTo>
                <a:lnTo>
                  <a:pt x="121" y="293"/>
                </a:lnTo>
                <a:lnTo>
                  <a:pt x="121" y="294"/>
                </a:lnTo>
                <a:lnTo>
                  <a:pt x="120" y="296"/>
                </a:lnTo>
                <a:lnTo>
                  <a:pt x="121" y="294"/>
                </a:lnTo>
                <a:close/>
                <a:moveTo>
                  <a:pt x="148" y="304"/>
                </a:moveTo>
                <a:lnTo>
                  <a:pt x="148" y="304"/>
                </a:lnTo>
                <a:lnTo>
                  <a:pt x="149" y="304"/>
                </a:lnTo>
                <a:lnTo>
                  <a:pt x="149" y="304"/>
                </a:lnTo>
                <a:lnTo>
                  <a:pt x="148" y="304"/>
                </a:lnTo>
                <a:close/>
                <a:moveTo>
                  <a:pt x="188" y="316"/>
                </a:moveTo>
                <a:lnTo>
                  <a:pt x="184" y="315"/>
                </a:lnTo>
                <a:lnTo>
                  <a:pt x="182" y="315"/>
                </a:lnTo>
                <a:lnTo>
                  <a:pt x="181" y="313"/>
                </a:lnTo>
                <a:lnTo>
                  <a:pt x="180" y="310"/>
                </a:lnTo>
                <a:lnTo>
                  <a:pt x="183" y="310"/>
                </a:lnTo>
                <a:lnTo>
                  <a:pt x="187" y="311"/>
                </a:lnTo>
                <a:lnTo>
                  <a:pt x="187" y="311"/>
                </a:lnTo>
                <a:lnTo>
                  <a:pt x="188" y="314"/>
                </a:lnTo>
                <a:lnTo>
                  <a:pt x="189" y="315"/>
                </a:lnTo>
                <a:lnTo>
                  <a:pt x="188" y="316"/>
                </a:lnTo>
                <a:lnTo>
                  <a:pt x="187" y="316"/>
                </a:lnTo>
                <a:lnTo>
                  <a:pt x="188" y="316"/>
                </a:lnTo>
                <a:close/>
                <a:moveTo>
                  <a:pt x="302" y="319"/>
                </a:moveTo>
                <a:lnTo>
                  <a:pt x="296" y="321"/>
                </a:lnTo>
                <a:lnTo>
                  <a:pt x="289" y="321"/>
                </a:lnTo>
                <a:lnTo>
                  <a:pt x="287" y="321"/>
                </a:lnTo>
                <a:lnTo>
                  <a:pt x="284" y="319"/>
                </a:lnTo>
                <a:lnTo>
                  <a:pt x="281" y="318"/>
                </a:lnTo>
                <a:lnTo>
                  <a:pt x="280" y="316"/>
                </a:lnTo>
                <a:lnTo>
                  <a:pt x="285" y="314"/>
                </a:lnTo>
                <a:lnTo>
                  <a:pt x="290" y="313"/>
                </a:lnTo>
                <a:lnTo>
                  <a:pt x="294" y="314"/>
                </a:lnTo>
                <a:lnTo>
                  <a:pt x="298" y="315"/>
                </a:lnTo>
                <a:lnTo>
                  <a:pt x="299" y="315"/>
                </a:lnTo>
                <a:lnTo>
                  <a:pt x="301" y="316"/>
                </a:lnTo>
                <a:lnTo>
                  <a:pt x="302" y="318"/>
                </a:lnTo>
                <a:lnTo>
                  <a:pt x="302" y="319"/>
                </a:lnTo>
                <a:lnTo>
                  <a:pt x="302" y="321"/>
                </a:lnTo>
                <a:lnTo>
                  <a:pt x="302" y="319"/>
                </a:lnTo>
                <a:close/>
                <a:moveTo>
                  <a:pt x="299" y="304"/>
                </a:moveTo>
                <a:lnTo>
                  <a:pt x="297" y="306"/>
                </a:lnTo>
                <a:lnTo>
                  <a:pt x="295" y="308"/>
                </a:lnTo>
                <a:lnTo>
                  <a:pt x="293" y="308"/>
                </a:lnTo>
                <a:lnTo>
                  <a:pt x="289" y="308"/>
                </a:lnTo>
                <a:lnTo>
                  <a:pt x="282" y="305"/>
                </a:lnTo>
                <a:lnTo>
                  <a:pt x="277" y="301"/>
                </a:lnTo>
                <a:lnTo>
                  <a:pt x="277" y="299"/>
                </a:lnTo>
                <a:lnTo>
                  <a:pt x="278" y="299"/>
                </a:lnTo>
                <a:lnTo>
                  <a:pt x="278" y="298"/>
                </a:lnTo>
                <a:lnTo>
                  <a:pt x="279" y="298"/>
                </a:lnTo>
                <a:lnTo>
                  <a:pt x="279" y="298"/>
                </a:lnTo>
                <a:lnTo>
                  <a:pt x="277" y="297"/>
                </a:lnTo>
                <a:lnTo>
                  <a:pt x="270" y="294"/>
                </a:lnTo>
                <a:lnTo>
                  <a:pt x="264" y="293"/>
                </a:lnTo>
                <a:lnTo>
                  <a:pt x="261" y="293"/>
                </a:lnTo>
                <a:lnTo>
                  <a:pt x="256" y="293"/>
                </a:lnTo>
                <a:lnTo>
                  <a:pt x="254" y="291"/>
                </a:lnTo>
                <a:lnTo>
                  <a:pt x="252" y="289"/>
                </a:lnTo>
                <a:lnTo>
                  <a:pt x="247" y="290"/>
                </a:lnTo>
                <a:lnTo>
                  <a:pt x="243" y="288"/>
                </a:lnTo>
                <a:lnTo>
                  <a:pt x="245" y="285"/>
                </a:lnTo>
                <a:lnTo>
                  <a:pt x="247" y="282"/>
                </a:lnTo>
                <a:lnTo>
                  <a:pt x="260" y="286"/>
                </a:lnTo>
                <a:lnTo>
                  <a:pt x="271" y="292"/>
                </a:lnTo>
                <a:lnTo>
                  <a:pt x="276" y="293"/>
                </a:lnTo>
                <a:lnTo>
                  <a:pt x="279" y="293"/>
                </a:lnTo>
                <a:lnTo>
                  <a:pt x="280" y="296"/>
                </a:lnTo>
                <a:lnTo>
                  <a:pt x="279" y="297"/>
                </a:lnTo>
                <a:lnTo>
                  <a:pt x="281" y="298"/>
                </a:lnTo>
                <a:lnTo>
                  <a:pt x="284" y="299"/>
                </a:lnTo>
                <a:lnTo>
                  <a:pt x="291" y="300"/>
                </a:lnTo>
                <a:lnTo>
                  <a:pt x="299" y="304"/>
                </a:lnTo>
                <a:lnTo>
                  <a:pt x="296" y="304"/>
                </a:lnTo>
                <a:lnTo>
                  <a:pt x="299" y="304"/>
                </a:lnTo>
                <a:close/>
                <a:moveTo>
                  <a:pt x="247" y="282"/>
                </a:moveTo>
                <a:lnTo>
                  <a:pt x="244" y="283"/>
                </a:lnTo>
                <a:lnTo>
                  <a:pt x="239" y="284"/>
                </a:lnTo>
                <a:lnTo>
                  <a:pt x="237" y="284"/>
                </a:lnTo>
                <a:lnTo>
                  <a:pt x="235" y="284"/>
                </a:lnTo>
                <a:lnTo>
                  <a:pt x="235" y="283"/>
                </a:lnTo>
                <a:lnTo>
                  <a:pt x="235" y="281"/>
                </a:lnTo>
                <a:lnTo>
                  <a:pt x="237" y="280"/>
                </a:lnTo>
                <a:lnTo>
                  <a:pt x="240" y="279"/>
                </a:lnTo>
                <a:lnTo>
                  <a:pt x="244" y="280"/>
                </a:lnTo>
                <a:lnTo>
                  <a:pt x="247" y="282"/>
                </a:lnTo>
                <a:lnTo>
                  <a:pt x="245" y="282"/>
                </a:lnTo>
                <a:lnTo>
                  <a:pt x="247" y="282"/>
                </a:lnTo>
                <a:close/>
                <a:moveTo>
                  <a:pt x="237" y="273"/>
                </a:moveTo>
                <a:lnTo>
                  <a:pt x="238" y="271"/>
                </a:lnTo>
                <a:lnTo>
                  <a:pt x="241" y="269"/>
                </a:lnTo>
                <a:lnTo>
                  <a:pt x="245" y="271"/>
                </a:lnTo>
                <a:lnTo>
                  <a:pt x="247" y="271"/>
                </a:lnTo>
                <a:lnTo>
                  <a:pt x="245" y="273"/>
                </a:lnTo>
                <a:lnTo>
                  <a:pt x="241" y="274"/>
                </a:lnTo>
                <a:lnTo>
                  <a:pt x="238" y="274"/>
                </a:lnTo>
                <a:lnTo>
                  <a:pt x="237" y="273"/>
                </a:lnTo>
                <a:lnTo>
                  <a:pt x="236" y="272"/>
                </a:lnTo>
                <a:lnTo>
                  <a:pt x="237" y="273"/>
                </a:lnTo>
                <a:close/>
                <a:moveTo>
                  <a:pt x="254" y="274"/>
                </a:moveTo>
                <a:lnTo>
                  <a:pt x="258" y="274"/>
                </a:lnTo>
                <a:lnTo>
                  <a:pt x="263" y="276"/>
                </a:lnTo>
                <a:lnTo>
                  <a:pt x="269" y="279"/>
                </a:lnTo>
                <a:lnTo>
                  <a:pt x="274" y="277"/>
                </a:lnTo>
                <a:lnTo>
                  <a:pt x="273" y="280"/>
                </a:lnTo>
                <a:lnTo>
                  <a:pt x="272" y="281"/>
                </a:lnTo>
                <a:lnTo>
                  <a:pt x="271" y="282"/>
                </a:lnTo>
                <a:lnTo>
                  <a:pt x="269" y="282"/>
                </a:lnTo>
                <a:lnTo>
                  <a:pt x="265" y="280"/>
                </a:lnTo>
                <a:lnTo>
                  <a:pt x="262" y="279"/>
                </a:lnTo>
                <a:lnTo>
                  <a:pt x="258" y="279"/>
                </a:lnTo>
                <a:lnTo>
                  <a:pt x="255" y="277"/>
                </a:lnTo>
                <a:lnTo>
                  <a:pt x="253" y="276"/>
                </a:lnTo>
                <a:lnTo>
                  <a:pt x="253" y="276"/>
                </a:lnTo>
                <a:lnTo>
                  <a:pt x="253" y="275"/>
                </a:lnTo>
                <a:lnTo>
                  <a:pt x="254" y="274"/>
                </a:lnTo>
                <a:lnTo>
                  <a:pt x="254" y="274"/>
                </a:lnTo>
                <a:lnTo>
                  <a:pt x="254" y="274"/>
                </a:lnTo>
                <a:close/>
                <a:moveTo>
                  <a:pt x="312" y="292"/>
                </a:moveTo>
                <a:lnTo>
                  <a:pt x="319" y="293"/>
                </a:lnTo>
                <a:lnTo>
                  <a:pt x="324" y="293"/>
                </a:lnTo>
                <a:lnTo>
                  <a:pt x="321" y="296"/>
                </a:lnTo>
                <a:lnTo>
                  <a:pt x="319" y="297"/>
                </a:lnTo>
                <a:lnTo>
                  <a:pt x="317" y="296"/>
                </a:lnTo>
                <a:lnTo>
                  <a:pt x="312" y="292"/>
                </a:lnTo>
                <a:close/>
                <a:moveTo>
                  <a:pt x="337" y="290"/>
                </a:moveTo>
                <a:lnTo>
                  <a:pt x="342" y="289"/>
                </a:lnTo>
                <a:lnTo>
                  <a:pt x="347" y="289"/>
                </a:lnTo>
                <a:lnTo>
                  <a:pt x="351" y="289"/>
                </a:lnTo>
                <a:lnTo>
                  <a:pt x="353" y="290"/>
                </a:lnTo>
                <a:lnTo>
                  <a:pt x="355" y="292"/>
                </a:lnTo>
                <a:lnTo>
                  <a:pt x="355" y="293"/>
                </a:lnTo>
                <a:lnTo>
                  <a:pt x="355" y="296"/>
                </a:lnTo>
                <a:lnTo>
                  <a:pt x="353" y="297"/>
                </a:lnTo>
                <a:lnTo>
                  <a:pt x="351" y="298"/>
                </a:lnTo>
                <a:lnTo>
                  <a:pt x="350" y="298"/>
                </a:lnTo>
                <a:lnTo>
                  <a:pt x="346" y="298"/>
                </a:lnTo>
                <a:lnTo>
                  <a:pt x="342" y="297"/>
                </a:lnTo>
                <a:lnTo>
                  <a:pt x="338" y="297"/>
                </a:lnTo>
                <a:lnTo>
                  <a:pt x="334" y="297"/>
                </a:lnTo>
                <a:lnTo>
                  <a:pt x="331" y="293"/>
                </a:lnTo>
                <a:lnTo>
                  <a:pt x="332" y="291"/>
                </a:lnTo>
                <a:lnTo>
                  <a:pt x="334" y="290"/>
                </a:lnTo>
                <a:lnTo>
                  <a:pt x="337" y="290"/>
                </a:lnTo>
                <a:lnTo>
                  <a:pt x="338" y="289"/>
                </a:lnTo>
                <a:lnTo>
                  <a:pt x="337" y="290"/>
                </a:lnTo>
                <a:close/>
                <a:moveTo>
                  <a:pt x="331" y="284"/>
                </a:moveTo>
                <a:lnTo>
                  <a:pt x="334" y="284"/>
                </a:lnTo>
                <a:lnTo>
                  <a:pt x="334" y="285"/>
                </a:lnTo>
                <a:lnTo>
                  <a:pt x="334" y="285"/>
                </a:lnTo>
                <a:lnTo>
                  <a:pt x="332" y="286"/>
                </a:lnTo>
                <a:lnTo>
                  <a:pt x="328" y="288"/>
                </a:lnTo>
                <a:lnTo>
                  <a:pt x="326" y="289"/>
                </a:lnTo>
                <a:lnTo>
                  <a:pt x="320" y="289"/>
                </a:lnTo>
                <a:lnTo>
                  <a:pt x="315" y="286"/>
                </a:lnTo>
                <a:lnTo>
                  <a:pt x="312" y="288"/>
                </a:lnTo>
                <a:lnTo>
                  <a:pt x="309" y="289"/>
                </a:lnTo>
                <a:lnTo>
                  <a:pt x="305" y="290"/>
                </a:lnTo>
                <a:lnTo>
                  <a:pt x="302" y="289"/>
                </a:lnTo>
                <a:lnTo>
                  <a:pt x="299" y="288"/>
                </a:lnTo>
                <a:lnTo>
                  <a:pt x="297" y="286"/>
                </a:lnTo>
                <a:lnTo>
                  <a:pt x="295" y="285"/>
                </a:lnTo>
                <a:lnTo>
                  <a:pt x="293" y="284"/>
                </a:lnTo>
                <a:lnTo>
                  <a:pt x="294" y="282"/>
                </a:lnTo>
                <a:lnTo>
                  <a:pt x="294" y="279"/>
                </a:lnTo>
                <a:lnTo>
                  <a:pt x="303" y="281"/>
                </a:lnTo>
                <a:lnTo>
                  <a:pt x="312" y="283"/>
                </a:lnTo>
                <a:lnTo>
                  <a:pt x="322" y="283"/>
                </a:lnTo>
                <a:lnTo>
                  <a:pt x="331" y="284"/>
                </a:lnTo>
                <a:lnTo>
                  <a:pt x="327" y="283"/>
                </a:lnTo>
                <a:lnTo>
                  <a:pt x="331" y="284"/>
                </a:lnTo>
                <a:close/>
                <a:moveTo>
                  <a:pt x="284" y="267"/>
                </a:moveTo>
                <a:lnTo>
                  <a:pt x="282" y="266"/>
                </a:lnTo>
                <a:lnTo>
                  <a:pt x="282" y="266"/>
                </a:lnTo>
                <a:lnTo>
                  <a:pt x="282" y="265"/>
                </a:lnTo>
                <a:lnTo>
                  <a:pt x="284" y="265"/>
                </a:lnTo>
                <a:lnTo>
                  <a:pt x="286" y="266"/>
                </a:lnTo>
                <a:lnTo>
                  <a:pt x="288" y="267"/>
                </a:lnTo>
                <a:lnTo>
                  <a:pt x="290" y="266"/>
                </a:lnTo>
                <a:lnTo>
                  <a:pt x="293" y="266"/>
                </a:lnTo>
                <a:lnTo>
                  <a:pt x="294" y="268"/>
                </a:lnTo>
                <a:lnTo>
                  <a:pt x="294" y="271"/>
                </a:lnTo>
                <a:lnTo>
                  <a:pt x="297" y="271"/>
                </a:lnTo>
                <a:lnTo>
                  <a:pt x="301" y="271"/>
                </a:lnTo>
                <a:lnTo>
                  <a:pt x="303" y="272"/>
                </a:lnTo>
                <a:lnTo>
                  <a:pt x="304" y="273"/>
                </a:lnTo>
                <a:lnTo>
                  <a:pt x="305" y="274"/>
                </a:lnTo>
                <a:lnTo>
                  <a:pt x="305" y="274"/>
                </a:lnTo>
                <a:lnTo>
                  <a:pt x="303" y="276"/>
                </a:lnTo>
                <a:lnTo>
                  <a:pt x="299" y="276"/>
                </a:lnTo>
                <a:lnTo>
                  <a:pt x="295" y="275"/>
                </a:lnTo>
                <a:lnTo>
                  <a:pt x="290" y="274"/>
                </a:lnTo>
                <a:lnTo>
                  <a:pt x="286" y="273"/>
                </a:lnTo>
                <a:lnTo>
                  <a:pt x="284" y="274"/>
                </a:lnTo>
                <a:lnTo>
                  <a:pt x="286" y="274"/>
                </a:lnTo>
                <a:lnTo>
                  <a:pt x="287" y="275"/>
                </a:lnTo>
                <a:lnTo>
                  <a:pt x="288" y="276"/>
                </a:lnTo>
                <a:lnTo>
                  <a:pt x="286" y="277"/>
                </a:lnTo>
                <a:lnTo>
                  <a:pt x="281" y="279"/>
                </a:lnTo>
                <a:lnTo>
                  <a:pt x="274" y="277"/>
                </a:lnTo>
                <a:lnTo>
                  <a:pt x="276" y="274"/>
                </a:lnTo>
                <a:lnTo>
                  <a:pt x="277" y="271"/>
                </a:lnTo>
                <a:lnTo>
                  <a:pt x="274" y="271"/>
                </a:lnTo>
                <a:lnTo>
                  <a:pt x="273" y="271"/>
                </a:lnTo>
                <a:lnTo>
                  <a:pt x="272" y="269"/>
                </a:lnTo>
                <a:lnTo>
                  <a:pt x="272" y="268"/>
                </a:lnTo>
                <a:lnTo>
                  <a:pt x="271" y="265"/>
                </a:lnTo>
                <a:lnTo>
                  <a:pt x="270" y="261"/>
                </a:lnTo>
                <a:lnTo>
                  <a:pt x="273" y="264"/>
                </a:lnTo>
                <a:lnTo>
                  <a:pt x="277" y="267"/>
                </a:lnTo>
                <a:lnTo>
                  <a:pt x="279" y="268"/>
                </a:lnTo>
                <a:lnTo>
                  <a:pt x="280" y="268"/>
                </a:lnTo>
                <a:lnTo>
                  <a:pt x="281" y="268"/>
                </a:lnTo>
                <a:lnTo>
                  <a:pt x="284" y="267"/>
                </a:lnTo>
                <a:lnTo>
                  <a:pt x="282" y="268"/>
                </a:lnTo>
                <a:lnTo>
                  <a:pt x="284" y="267"/>
                </a:lnTo>
                <a:close/>
                <a:moveTo>
                  <a:pt x="276" y="241"/>
                </a:moveTo>
                <a:lnTo>
                  <a:pt x="277" y="242"/>
                </a:lnTo>
                <a:lnTo>
                  <a:pt x="276" y="244"/>
                </a:lnTo>
                <a:lnTo>
                  <a:pt x="273" y="243"/>
                </a:lnTo>
                <a:lnTo>
                  <a:pt x="272" y="242"/>
                </a:lnTo>
                <a:lnTo>
                  <a:pt x="266" y="241"/>
                </a:lnTo>
                <a:lnTo>
                  <a:pt x="262" y="239"/>
                </a:lnTo>
                <a:lnTo>
                  <a:pt x="265" y="238"/>
                </a:lnTo>
                <a:lnTo>
                  <a:pt x="269" y="238"/>
                </a:lnTo>
                <a:lnTo>
                  <a:pt x="272" y="239"/>
                </a:lnTo>
                <a:lnTo>
                  <a:pt x="276" y="241"/>
                </a:lnTo>
                <a:lnTo>
                  <a:pt x="274" y="241"/>
                </a:lnTo>
                <a:lnTo>
                  <a:pt x="276" y="241"/>
                </a:lnTo>
                <a:close/>
                <a:moveTo>
                  <a:pt x="263" y="259"/>
                </a:moveTo>
                <a:lnTo>
                  <a:pt x="263" y="260"/>
                </a:lnTo>
                <a:lnTo>
                  <a:pt x="262" y="261"/>
                </a:lnTo>
                <a:lnTo>
                  <a:pt x="261" y="263"/>
                </a:lnTo>
                <a:lnTo>
                  <a:pt x="260" y="263"/>
                </a:lnTo>
                <a:lnTo>
                  <a:pt x="258" y="261"/>
                </a:lnTo>
                <a:lnTo>
                  <a:pt x="257" y="259"/>
                </a:lnTo>
                <a:lnTo>
                  <a:pt x="254" y="258"/>
                </a:lnTo>
                <a:lnTo>
                  <a:pt x="249" y="257"/>
                </a:lnTo>
                <a:lnTo>
                  <a:pt x="252" y="260"/>
                </a:lnTo>
                <a:lnTo>
                  <a:pt x="253" y="264"/>
                </a:lnTo>
                <a:lnTo>
                  <a:pt x="250" y="263"/>
                </a:lnTo>
                <a:lnTo>
                  <a:pt x="247" y="263"/>
                </a:lnTo>
                <a:lnTo>
                  <a:pt x="245" y="263"/>
                </a:lnTo>
                <a:lnTo>
                  <a:pt x="243" y="260"/>
                </a:lnTo>
                <a:lnTo>
                  <a:pt x="243" y="258"/>
                </a:lnTo>
                <a:lnTo>
                  <a:pt x="244" y="257"/>
                </a:lnTo>
                <a:lnTo>
                  <a:pt x="246" y="256"/>
                </a:lnTo>
                <a:lnTo>
                  <a:pt x="248" y="255"/>
                </a:lnTo>
                <a:lnTo>
                  <a:pt x="249" y="254"/>
                </a:lnTo>
                <a:lnTo>
                  <a:pt x="250" y="254"/>
                </a:lnTo>
                <a:lnTo>
                  <a:pt x="252" y="254"/>
                </a:lnTo>
                <a:lnTo>
                  <a:pt x="254" y="254"/>
                </a:lnTo>
                <a:lnTo>
                  <a:pt x="258" y="256"/>
                </a:lnTo>
                <a:lnTo>
                  <a:pt x="263" y="259"/>
                </a:lnTo>
                <a:close/>
                <a:moveTo>
                  <a:pt x="227" y="216"/>
                </a:moveTo>
                <a:lnTo>
                  <a:pt x="225" y="217"/>
                </a:lnTo>
                <a:lnTo>
                  <a:pt x="223" y="216"/>
                </a:lnTo>
                <a:lnTo>
                  <a:pt x="224" y="216"/>
                </a:lnTo>
                <a:lnTo>
                  <a:pt x="227" y="216"/>
                </a:lnTo>
                <a:lnTo>
                  <a:pt x="227" y="216"/>
                </a:lnTo>
                <a:lnTo>
                  <a:pt x="227" y="216"/>
                </a:lnTo>
                <a:close/>
                <a:moveTo>
                  <a:pt x="220" y="214"/>
                </a:moveTo>
                <a:lnTo>
                  <a:pt x="221" y="214"/>
                </a:lnTo>
                <a:lnTo>
                  <a:pt x="221" y="214"/>
                </a:lnTo>
                <a:lnTo>
                  <a:pt x="220" y="214"/>
                </a:lnTo>
                <a:lnTo>
                  <a:pt x="219" y="214"/>
                </a:lnTo>
                <a:lnTo>
                  <a:pt x="220" y="214"/>
                </a:lnTo>
                <a:lnTo>
                  <a:pt x="220" y="214"/>
                </a:lnTo>
                <a:lnTo>
                  <a:pt x="220" y="214"/>
                </a:lnTo>
                <a:lnTo>
                  <a:pt x="220" y="214"/>
                </a:lnTo>
                <a:close/>
                <a:moveTo>
                  <a:pt x="181" y="194"/>
                </a:moveTo>
                <a:lnTo>
                  <a:pt x="182" y="193"/>
                </a:lnTo>
                <a:lnTo>
                  <a:pt x="183" y="192"/>
                </a:lnTo>
                <a:lnTo>
                  <a:pt x="184" y="192"/>
                </a:lnTo>
                <a:lnTo>
                  <a:pt x="186" y="194"/>
                </a:lnTo>
                <a:lnTo>
                  <a:pt x="186" y="197"/>
                </a:lnTo>
                <a:lnTo>
                  <a:pt x="186" y="198"/>
                </a:lnTo>
                <a:lnTo>
                  <a:pt x="183" y="198"/>
                </a:lnTo>
                <a:lnTo>
                  <a:pt x="181" y="198"/>
                </a:lnTo>
                <a:lnTo>
                  <a:pt x="180" y="197"/>
                </a:lnTo>
                <a:lnTo>
                  <a:pt x="181" y="194"/>
                </a:lnTo>
                <a:lnTo>
                  <a:pt x="180" y="194"/>
                </a:lnTo>
                <a:lnTo>
                  <a:pt x="181" y="194"/>
                </a:lnTo>
                <a:close/>
                <a:moveTo>
                  <a:pt x="191" y="207"/>
                </a:moveTo>
                <a:lnTo>
                  <a:pt x="188" y="206"/>
                </a:lnTo>
                <a:lnTo>
                  <a:pt x="184" y="206"/>
                </a:lnTo>
                <a:lnTo>
                  <a:pt x="182" y="206"/>
                </a:lnTo>
                <a:lnTo>
                  <a:pt x="181" y="202"/>
                </a:lnTo>
                <a:lnTo>
                  <a:pt x="178" y="202"/>
                </a:lnTo>
                <a:lnTo>
                  <a:pt x="175" y="201"/>
                </a:lnTo>
                <a:lnTo>
                  <a:pt x="173" y="199"/>
                </a:lnTo>
                <a:lnTo>
                  <a:pt x="171" y="198"/>
                </a:lnTo>
                <a:lnTo>
                  <a:pt x="167" y="198"/>
                </a:lnTo>
                <a:lnTo>
                  <a:pt x="165" y="197"/>
                </a:lnTo>
                <a:lnTo>
                  <a:pt x="165" y="196"/>
                </a:lnTo>
                <a:lnTo>
                  <a:pt x="166" y="194"/>
                </a:lnTo>
                <a:lnTo>
                  <a:pt x="170" y="194"/>
                </a:lnTo>
                <a:lnTo>
                  <a:pt x="171" y="194"/>
                </a:lnTo>
                <a:lnTo>
                  <a:pt x="169" y="192"/>
                </a:lnTo>
                <a:lnTo>
                  <a:pt x="166" y="191"/>
                </a:lnTo>
                <a:lnTo>
                  <a:pt x="166" y="190"/>
                </a:lnTo>
                <a:lnTo>
                  <a:pt x="167" y="189"/>
                </a:lnTo>
                <a:lnTo>
                  <a:pt x="169" y="188"/>
                </a:lnTo>
                <a:lnTo>
                  <a:pt x="171" y="188"/>
                </a:lnTo>
                <a:lnTo>
                  <a:pt x="174" y="188"/>
                </a:lnTo>
                <a:lnTo>
                  <a:pt x="177" y="188"/>
                </a:lnTo>
                <a:lnTo>
                  <a:pt x="174" y="192"/>
                </a:lnTo>
                <a:lnTo>
                  <a:pt x="172" y="196"/>
                </a:lnTo>
                <a:lnTo>
                  <a:pt x="181" y="198"/>
                </a:lnTo>
                <a:lnTo>
                  <a:pt x="196" y="203"/>
                </a:lnTo>
                <a:lnTo>
                  <a:pt x="210" y="209"/>
                </a:lnTo>
                <a:lnTo>
                  <a:pt x="215" y="213"/>
                </a:lnTo>
                <a:lnTo>
                  <a:pt x="203" y="210"/>
                </a:lnTo>
                <a:lnTo>
                  <a:pt x="191" y="207"/>
                </a:lnTo>
                <a:lnTo>
                  <a:pt x="192" y="207"/>
                </a:lnTo>
                <a:lnTo>
                  <a:pt x="191" y="207"/>
                </a:lnTo>
                <a:close/>
                <a:moveTo>
                  <a:pt x="192" y="216"/>
                </a:moveTo>
                <a:lnTo>
                  <a:pt x="194" y="216"/>
                </a:lnTo>
                <a:lnTo>
                  <a:pt x="196" y="216"/>
                </a:lnTo>
                <a:lnTo>
                  <a:pt x="195" y="217"/>
                </a:lnTo>
                <a:lnTo>
                  <a:pt x="192" y="216"/>
                </a:lnTo>
                <a:lnTo>
                  <a:pt x="192" y="216"/>
                </a:lnTo>
                <a:lnTo>
                  <a:pt x="192" y="216"/>
                </a:lnTo>
                <a:close/>
                <a:moveTo>
                  <a:pt x="195" y="234"/>
                </a:moveTo>
                <a:lnTo>
                  <a:pt x="195" y="235"/>
                </a:lnTo>
                <a:lnTo>
                  <a:pt x="196" y="235"/>
                </a:lnTo>
                <a:lnTo>
                  <a:pt x="195" y="235"/>
                </a:lnTo>
                <a:lnTo>
                  <a:pt x="194" y="235"/>
                </a:lnTo>
                <a:lnTo>
                  <a:pt x="194" y="234"/>
                </a:lnTo>
                <a:lnTo>
                  <a:pt x="195" y="234"/>
                </a:lnTo>
                <a:lnTo>
                  <a:pt x="194" y="234"/>
                </a:lnTo>
                <a:lnTo>
                  <a:pt x="195" y="234"/>
                </a:lnTo>
                <a:close/>
                <a:moveTo>
                  <a:pt x="204" y="244"/>
                </a:moveTo>
                <a:lnTo>
                  <a:pt x="202" y="246"/>
                </a:lnTo>
                <a:lnTo>
                  <a:pt x="198" y="244"/>
                </a:lnTo>
                <a:lnTo>
                  <a:pt x="196" y="243"/>
                </a:lnTo>
                <a:lnTo>
                  <a:pt x="192" y="243"/>
                </a:lnTo>
                <a:lnTo>
                  <a:pt x="198" y="242"/>
                </a:lnTo>
                <a:lnTo>
                  <a:pt x="204" y="244"/>
                </a:lnTo>
                <a:close/>
                <a:moveTo>
                  <a:pt x="204" y="256"/>
                </a:moveTo>
                <a:lnTo>
                  <a:pt x="200" y="256"/>
                </a:lnTo>
                <a:lnTo>
                  <a:pt x="196" y="256"/>
                </a:lnTo>
                <a:lnTo>
                  <a:pt x="191" y="255"/>
                </a:lnTo>
                <a:lnTo>
                  <a:pt x="188" y="252"/>
                </a:lnTo>
                <a:lnTo>
                  <a:pt x="188" y="250"/>
                </a:lnTo>
                <a:lnTo>
                  <a:pt x="189" y="250"/>
                </a:lnTo>
                <a:lnTo>
                  <a:pt x="191" y="250"/>
                </a:lnTo>
                <a:lnTo>
                  <a:pt x="195" y="251"/>
                </a:lnTo>
                <a:lnTo>
                  <a:pt x="200" y="254"/>
                </a:lnTo>
                <a:lnTo>
                  <a:pt x="204" y="256"/>
                </a:lnTo>
                <a:lnTo>
                  <a:pt x="200" y="255"/>
                </a:lnTo>
                <a:lnTo>
                  <a:pt x="204" y="256"/>
                </a:lnTo>
                <a:close/>
                <a:moveTo>
                  <a:pt x="181" y="243"/>
                </a:moveTo>
                <a:lnTo>
                  <a:pt x="181" y="240"/>
                </a:lnTo>
                <a:lnTo>
                  <a:pt x="182" y="238"/>
                </a:lnTo>
                <a:lnTo>
                  <a:pt x="182" y="236"/>
                </a:lnTo>
                <a:lnTo>
                  <a:pt x="183" y="235"/>
                </a:lnTo>
                <a:lnTo>
                  <a:pt x="184" y="236"/>
                </a:lnTo>
                <a:lnTo>
                  <a:pt x="187" y="238"/>
                </a:lnTo>
                <a:lnTo>
                  <a:pt x="189" y="240"/>
                </a:lnTo>
                <a:lnTo>
                  <a:pt x="189" y="241"/>
                </a:lnTo>
                <a:lnTo>
                  <a:pt x="189" y="242"/>
                </a:lnTo>
                <a:lnTo>
                  <a:pt x="188" y="243"/>
                </a:lnTo>
                <a:lnTo>
                  <a:pt x="184" y="243"/>
                </a:lnTo>
                <a:lnTo>
                  <a:pt x="181" y="243"/>
                </a:lnTo>
                <a:lnTo>
                  <a:pt x="182" y="243"/>
                </a:lnTo>
                <a:lnTo>
                  <a:pt x="181" y="243"/>
                </a:lnTo>
                <a:close/>
                <a:moveTo>
                  <a:pt x="189" y="263"/>
                </a:moveTo>
                <a:lnTo>
                  <a:pt x="186" y="261"/>
                </a:lnTo>
                <a:lnTo>
                  <a:pt x="183" y="260"/>
                </a:lnTo>
                <a:lnTo>
                  <a:pt x="181" y="261"/>
                </a:lnTo>
                <a:lnTo>
                  <a:pt x="180" y="263"/>
                </a:lnTo>
                <a:lnTo>
                  <a:pt x="179" y="264"/>
                </a:lnTo>
                <a:lnTo>
                  <a:pt x="178" y="264"/>
                </a:lnTo>
                <a:lnTo>
                  <a:pt x="175" y="261"/>
                </a:lnTo>
                <a:lnTo>
                  <a:pt x="174" y="260"/>
                </a:lnTo>
                <a:lnTo>
                  <a:pt x="175" y="258"/>
                </a:lnTo>
                <a:lnTo>
                  <a:pt x="178" y="257"/>
                </a:lnTo>
                <a:lnTo>
                  <a:pt x="180" y="257"/>
                </a:lnTo>
                <a:lnTo>
                  <a:pt x="183" y="257"/>
                </a:lnTo>
                <a:lnTo>
                  <a:pt x="186" y="256"/>
                </a:lnTo>
                <a:lnTo>
                  <a:pt x="188" y="257"/>
                </a:lnTo>
                <a:lnTo>
                  <a:pt x="189" y="258"/>
                </a:lnTo>
                <a:lnTo>
                  <a:pt x="190" y="259"/>
                </a:lnTo>
                <a:lnTo>
                  <a:pt x="190" y="261"/>
                </a:lnTo>
                <a:lnTo>
                  <a:pt x="189" y="263"/>
                </a:lnTo>
                <a:lnTo>
                  <a:pt x="189" y="263"/>
                </a:lnTo>
                <a:lnTo>
                  <a:pt x="189" y="263"/>
                </a:lnTo>
                <a:close/>
                <a:moveTo>
                  <a:pt x="191" y="267"/>
                </a:moveTo>
                <a:lnTo>
                  <a:pt x="190" y="266"/>
                </a:lnTo>
                <a:lnTo>
                  <a:pt x="191" y="265"/>
                </a:lnTo>
                <a:lnTo>
                  <a:pt x="191" y="265"/>
                </a:lnTo>
                <a:lnTo>
                  <a:pt x="192" y="264"/>
                </a:lnTo>
                <a:lnTo>
                  <a:pt x="196" y="264"/>
                </a:lnTo>
                <a:lnTo>
                  <a:pt x="198" y="264"/>
                </a:lnTo>
                <a:lnTo>
                  <a:pt x="203" y="265"/>
                </a:lnTo>
                <a:lnTo>
                  <a:pt x="208" y="266"/>
                </a:lnTo>
                <a:lnTo>
                  <a:pt x="205" y="268"/>
                </a:lnTo>
                <a:lnTo>
                  <a:pt x="199" y="269"/>
                </a:lnTo>
                <a:lnTo>
                  <a:pt x="195" y="269"/>
                </a:lnTo>
                <a:lnTo>
                  <a:pt x="191" y="267"/>
                </a:lnTo>
                <a:lnTo>
                  <a:pt x="191" y="267"/>
                </a:lnTo>
                <a:lnTo>
                  <a:pt x="191" y="267"/>
                </a:lnTo>
                <a:close/>
                <a:moveTo>
                  <a:pt x="207" y="226"/>
                </a:moveTo>
                <a:lnTo>
                  <a:pt x="207" y="223"/>
                </a:lnTo>
                <a:lnTo>
                  <a:pt x="208" y="221"/>
                </a:lnTo>
                <a:lnTo>
                  <a:pt x="210" y="219"/>
                </a:lnTo>
                <a:lnTo>
                  <a:pt x="211" y="218"/>
                </a:lnTo>
                <a:lnTo>
                  <a:pt x="216" y="218"/>
                </a:lnTo>
                <a:lnTo>
                  <a:pt x="222" y="221"/>
                </a:lnTo>
                <a:lnTo>
                  <a:pt x="231" y="223"/>
                </a:lnTo>
                <a:lnTo>
                  <a:pt x="241" y="227"/>
                </a:lnTo>
                <a:lnTo>
                  <a:pt x="250" y="231"/>
                </a:lnTo>
                <a:lnTo>
                  <a:pt x="260" y="235"/>
                </a:lnTo>
                <a:lnTo>
                  <a:pt x="253" y="235"/>
                </a:lnTo>
                <a:lnTo>
                  <a:pt x="246" y="234"/>
                </a:lnTo>
                <a:lnTo>
                  <a:pt x="240" y="231"/>
                </a:lnTo>
                <a:lnTo>
                  <a:pt x="235" y="228"/>
                </a:lnTo>
                <a:lnTo>
                  <a:pt x="230" y="231"/>
                </a:lnTo>
                <a:lnTo>
                  <a:pt x="225" y="230"/>
                </a:lnTo>
                <a:lnTo>
                  <a:pt x="223" y="228"/>
                </a:lnTo>
                <a:lnTo>
                  <a:pt x="224" y="227"/>
                </a:lnTo>
                <a:lnTo>
                  <a:pt x="227" y="227"/>
                </a:lnTo>
                <a:lnTo>
                  <a:pt x="228" y="225"/>
                </a:lnTo>
                <a:lnTo>
                  <a:pt x="222" y="224"/>
                </a:lnTo>
                <a:lnTo>
                  <a:pt x="216" y="225"/>
                </a:lnTo>
                <a:lnTo>
                  <a:pt x="214" y="226"/>
                </a:lnTo>
                <a:lnTo>
                  <a:pt x="212" y="227"/>
                </a:lnTo>
                <a:lnTo>
                  <a:pt x="211" y="228"/>
                </a:lnTo>
                <a:lnTo>
                  <a:pt x="210" y="228"/>
                </a:lnTo>
                <a:lnTo>
                  <a:pt x="208" y="227"/>
                </a:lnTo>
                <a:lnTo>
                  <a:pt x="207" y="226"/>
                </a:lnTo>
                <a:lnTo>
                  <a:pt x="207" y="224"/>
                </a:lnTo>
                <a:lnTo>
                  <a:pt x="207" y="226"/>
                </a:lnTo>
                <a:close/>
                <a:moveTo>
                  <a:pt x="208" y="240"/>
                </a:moveTo>
                <a:lnTo>
                  <a:pt x="220" y="242"/>
                </a:lnTo>
                <a:lnTo>
                  <a:pt x="231" y="244"/>
                </a:lnTo>
                <a:lnTo>
                  <a:pt x="235" y="246"/>
                </a:lnTo>
                <a:lnTo>
                  <a:pt x="238" y="248"/>
                </a:lnTo>
                <a:lnTo>
                  <a:pt x="240" y="249"/>
                </a:lnTo>
                <a:lnTo>
                  <a:pt x="241" y="250"/>
                </a:lnTo>
                <a:lnTo>
                  <a:pt x="241" y="251"/>
                </a:lnTo>
                <a:lnTo>
                  <a:pt x="240" y="252"/>
                </a:lnTo>
                <a:lnTo>
                  <a:pt x="237" y="252"/>
                </a:lnTo>
                <a:lnTo>
                  <a:pt x="233" y="250"/>
                </a:lnTo>
                <a:lnTo>
                  <a:pt x="229" y="249"/>
                </a:lnTo>
                <a:lnTo>
                  <a:pt x="224" y="248"/>
                </a:lnTo>
                <a:lnTo>
                  <a:pt x="220" y="247"/>
                </a:lnTo>
                <a:lnTo>
                  <a:pt x="215" y="246"/>
                </a:lnTo>
                <a:lnTo>
                  <a:pt x="213" y="243"/>
                </a:lnTo>
                <a:lnTo>
                  <a:pt x="208" y="240"/>
                </a:lnTo>
                <a:lnTo>
                  <a:pt x="213" y="241"/>
                </a:lnTo>
                <a:lnTo>
                  <a:pt x="208" y="240"/>
                </a:lnTo>
                <a:close/>
                <a:moveTo>
                  <a:pt x="221" y="285"/>
                </a:moveTo>
                <a:lnTo>
                  <a:pt x="220" y="284"/>
                </a:lnTo>
                <a:lnTo>
                  <a:pt x="220" y="283"/>
                </a:lnTo>
                <a:lnTo>
                  <a:pt x="220" y="281"/>
                </a:lnTo>
                <a:lnTo>
                  <a:pt x="222" y="279"/>
                </a:lnTo>
                <a:lnTo>
                  <a:pt x="223" y="276"/>
                </a:lnTo>
                <a:lnTo>
                  <a:pt x="225" y="274"/>
                </a:lnTo>
                <a:lnTo>
                  <a:pt x="228" y="274"/>
                </a:lnTo>
                <a:lnTo>
                  <a:pt x="229" y="274"/>
                </a:lnTo>
                <a:lnTo>
                  <a:pt x="230" y="275"/>
                </a:lnTo>
                <a:lnTo>
                  <a:pt x="231" y="275"/>
                </a:lnTo>
                <a:lnTo>
                  <a:pt x="230" y="276"/>
                </a:lnTo>
                <a:lnTo>
                  <a:pt x="229" y="277"/>
                </a:lnTo>
                <a:lnTo>
                  <a:pt x="227" y="277"/>
                </a:lnTo>
                <a:lnTo>
                  <a:pt x="225" y="279"/>
                </a:lnTo>
                <a:lnTo>
                  <a:pt x="223" y="282"/>
                </a:lnTo>
                <a:lnTo>
                  <a:pt x="221" y="285"/>
                </a:lnTo>
                <a:lnTo>
                  <a:pt x="221" y="285"/>
                </a:lnTo>
                <a:lnTo>
                  <a:pt x="221" y="285"/>
                </a:lnTo>
                <a:close/>
                <a:moveTo>
                  <a:pt x="221" y="301"/>
                </a:moveTo>
                <a:lnTo>
                  <a:pt x="225" y="300"/>
                </a:lnTo>
                <a:lnTo>
                  <a:pt x="230" y="300"/>
                </a:lnTo>
                <a:lnTo>
                  <a:pt x="232" y="302"/>
                </a:lnTo>
                <a:lnTo>
                  <a:pt x="235" y="306"/>
                </a:lnTo>
                <a:lnTo>
                  <a:pt x="231" y="305"/>
                </a:lnTo>
                <a:lnTo>
                  <a:pt x="228" y="305"/>
                </a:lnTo>
                <a:lnTo>
                  <a:pt x="223" y="304"/>
                </a:lnTo>
                <a:lnTo>
                  <a:pt x="221" y="301"/>
                </a:lnTo>
                <a:close/>
                <a:moveTo>
                  <a:pt x="241" y="297"/>
                </a:moveTo>
                <a:lnTo>
                  <a:pt x="232" y="298"/>
                </a:lnTo>
                <a:lnTo>
                  <a:pt x="223" y="297"/>
                </a:lnTo>
                <a:lnTo>
                  <a:pt x="223" y="294"/>
                </a:lnTo>
                <a:lnTo>
                  <a:pt x="223" y="293"/>
                </a:lnTo>
                <a:lnTo>
                  <a:pt x="223" y="292"/>
                </a:lnTo>
                <a:lnTo>
                  <a:pt x="224" y="292"/>
                </a:lnTo>
                <a:lnTo>
                  <a:pt x="228" y="291"/>
                </a:lnTo>
                <a:lnTo>
                  <a:pt x="230" y="291"/>
                </a:lnTo>
                <a:lnTo>
                  <a:pt x="237" y="293"/>
                </a:lnTo>
                <a:lnTo>
                  <a:pt x="244" y="296"/>
                </a:lnTo>
                <a:lnTo>
                  <a:pt x="249" y="299"/>
                </a:lnTo>
                <a:lnTo>
                  <a:pt x="256" y="301"/>
                </a:lnTo>
                <a:lnTo>
                  <a:pt x="263" y="304"/>
                </a:lnTo>
                <a:lnTo>
                  <a:pt x="269" y="306"/>
                </a:lnTo>
                <a:lnTo>
                  <a:pt x="274" y="307"/>
                </a:lnTo>
                <a:lnTo>
                  <a:pt x="278" y="310"/>
                </a:lnTo>
                <a:lnTo>
                  <a:pt x="278" y="313"/>
                </a:lnTo>
                <a:lnTo>
                  <a:pt x="276" y="315"/>
                </a:lnTo>
                <a:lnTo>
                  <a:pt x="272" y="317"/>
                </a:lnTo>
                <a:lnTo>
                  <a:pt x="270" y="317"/>
                </a:lnTo>
                <a:lnTo>
                  <a:pt x="268" y="316"/>
                </a:lnTo>
                <a:lnTo>
                  <a:pt x="266" y="316"/>
                </a:lnTo>
                <a:lnTo>
                  <a:pt x="266" y="315"/>
                </a:lnTo>
                <a:lnTo>
                  <a:pt x="266" y="315"/>
                </a:lnTo>
                <a:lnTo>
                  <a:pt x="268" y="314"/>
                </a:lnTo>
                <a:lnTo>
                  <a:pt x="269" y="311"/>
                </a:lnTo>
                <a:lnTo>
                  <a:pt x="264" y="311"/>
                </a:lnTo>
                <a:lnTo>
                  <a:pt x="260" y="311"/>
                </a:lnTo>
                <a:lnTo>
                  <a:pt x="256" y="308"/>
                </a:lnTo>
                <a:lnTo>
                  <a:pt x="255" y="305"/>
                </a:lnTo>
                <a:lnTo>
                  <a:pt x="250" y="304"/>
                </a:lnTo>
                <a:lnTo>
                  <a:pt x="247" y="304"/>
                </a:lnTo>
                <a:lnTo>
                  <a:pt x="245" y="302"/>
                </a:lnTo>
                <a:lnTo>
                  <a:pt x="244" y="301"/>
                </a:lnTo>
                <a:lnTo>
                  <a:pt x="243" y="300"/>
                </a:lnTo>
                <a:lnTo>
                  <a:pt x="241" y="297"/>
                </a:lnTo>
                <a:lnTo>
                  <a:pt x="240" y="299"/>
                </a:lnTo>
                <a:lnTo>
                  <a:pt x="241" y="297"/>
                </a:lnTo>
                <a:close/>
                <a:moveTo>
                  <a:pt x="261" y="319"/>
                </a:moveTo>
                <a:lnTo>
                  <a:pt x="264" y="318"/>
                </a:lnTo>
                <a:lnTo>
                  <a:pt x="266" y="319"/>
                </a:lnTo>
                <a:lnTo>
                  <a:pt x="269" y="321"/>
                </a:lnTo>
                <a:lnTo>
                  <a:pt x="271" y="323"/>
                </a:lnTo>
                <a:lnTo>
                  <a:pt x="268" y="324"/>
                </a:lnTo>
                <a:lnTo>
                  <a:pt x="263" y="324"/>
                </a:lnTo>
                <a:lnTo>
                  <a:pt x="261" y="322"/>
                </a:lnTo>
                <a:lnTo>
                  <a:pt x="261" y="319"/>
                </a:lnTo>
                <a:lnTo>
                  <a:pt x="262" y="319"/>
                </a:lnTo>
                <a:lnTo>
                  <a:pt x="261" y="319"/>
                </a:lnTo>
                <a:close/>
                <a:moveTo>
                  <a:pt x="253" y="316"/>
                </a:moveTo>
                <a:lnTo>
                  <a:pt x="250" y="315"/>
                </a:lnTo>
                <a:lnTo>
                  <a:pt x="250" y="315"/>
                </a:lnTo>
                <a:lnTo>
                  <a:pt x="250" y="314"/>
                </a:lnTo>
                <a:lnTo>
                  <a:pt x="252" y="313"/>
                </a:lnTo>
                <a:lnTo>
                  <a:pt x="254" y="311"/>
                </a:lnTo>
                <a:lnTo>
                  <a:pt x="256" y="313"/>
                </a:lnTo>
                <a:lnTo>
                  <a:pt x="260" y="314"/>
                </a:lnTo>
                <a:lnTo>
                  <a:pt x="261" y="316"/>
                </a:lnTo>
                <a:lnTo>
                  <a:pt x="256" y="316"/>
                </a:lnTo>
                <a:lnTo>
                  <a:pt x="253" y="316"/>
                </a:lnTo>
                <a:lnTo>
                  <a:pt x="253" y="316"/>
                </a:lnTo>
                <a:lnTo>
                  <a:pt x="253" y="316"/>
                </a:lnTo>
                <a:close/>
                <a:moveTo>
                  <a:pt x="280" y="346"/>
                </a:moveTo>
                <a:lnTo>
                  <a:pt x="279" y="346"/>
                </a:lnTo>
                <a:lnTo>
                  <a:pt x="278" y="344"/>
                </a:lnTo>
                <a:lnTo>
                  <a:pt x="280" y="344"/>
                </a:lnTo>
                <a:lnTo>
                  <a:pt x="281" y="344"/>
                </a:lnTo>
                <a:lnTo>
                  <a:pt x="281" y="346"/>
                </a:lnTo>
                <a:lnTo>
                  <a:pt x="280" y="346"/>
                </a:lnTo>
                <a:lnTo>
                  <a:pt x="280" y="346"/>
                </a:lnTo>
                <a:lnTo>
                  <a:pt x="280" y="346"/>
                </a:lnTo>
                <a:close/>
                <a:moveTo>
                  <a:pt x="243" y="330"/>
                </a:moveTo>
                <a:lnTo>
                  <a:pt x="249" y="329"/>
                </a:lnTo>
                <a:lnTo>
                  <a:pt x="256" y="327"/>
                </a:lnTo>
                <a:lnTo>
                  <a:pt x="262" y="327"/>
                </a:lnTo>
                <a:lnTo>
                  <a:pt x="269" y="331"/>
                </a:lnTo>
                <a:lnTo>
                  <a:pt x="272" y="333"/>
                </a:lnTo>
                <a:lnTo>
                  <a:pt x="278" y="334"/>
                </a:lnTo>
                <a:lnTo>
                  <a:pt x="281" y="335"/>
                </a:lnTo>
                <a:lnTo>
                  <a:pt x="286" y="337"/>
                </a:lnTo>
                <a:lnTo>
                  <a:pt x="288" y="337"/>
                </a:lnTo>
                <a:lnTo>
                  <a:pt x="290" y="338"/>
                </a:lnTo>
                <a:lnTo>
                  <a:pt x="291" y="338"/>
                </a:lnTo>
                <a:lnTo>
                  <a:pt x="291" y="339"/>
                </a:lnTo>
                <a:lnTo>
                  <a:pt x="291" y="340"/>
                </a:lnTo>
                <a:lnTo>
                  <a:pt x="290" y="340"/>
                </a:lnTo>
                <a:lnTo>
                  <a:pt x="284" y="340"/>
                </a:lnTo>
                <a:lnTo>
                  <a:pt x="277" y="339"/>
                </a:lnTo>
                <a:lnTo>
                  <a:pt x="260" y="334"/>
                </a:lnTo>
                <a:lnTo>
                  <a:pt x="243" y="330"/>
                </a:lnTo>
                <a:lnTo>
                  <a:pt x="252" y="331"/>
                </a:lnTo>
                <a:lnTo>
                  <a:pt x="243" y="330"/>
                </a:lnTo>
                <a:close/>
                <a:moveTo>
                  <a:pt x="302" y="351"/>
                </a:moveTo>
                <a:lnTo>
                  <a:pt x="299" y="348"/>
                </a:lnTo>
                <a:lnTo>
                  <a:pt x="297" y="347"/>
                </a:lnTo>
                <a:lnTo>
                  <a:pt x="294" y="347"/>
                </a:lnTo>
                <a:lnTo>
                  <a:pt x="290" y="346"/>
                </a:lnTo>
                <a:lnTo>
                  <a:pt x="288" y="346"/>
                </a:lnTo>
                <a:lnTo>
                  <a:pt x="285" y="344"/>
                </a:lnTo>
                <a:lnTo>
                  <a:pt x="284" y="344"/>
                </a:lnTo>
                <a:lnTo>
                  <a:pt x="284" y="343"/>
                </a:lnTo>
                <a:lnTo>
                  <a:pt x="284" y="342"/>
                </a:lnTo>
                <a:lnTo>
                  <a:pt x="286" y="342"/>
                </a:lnTo>
                <a:lnTo>
                  <a:pt x="288" y="342"/>
                </a:lnTo>
                <a:lnTo>
                  <a:pt x="291" y="342"/>
                </a:lnTo>
                <a:lnTo>
                  <a:pt x="295" y="341"/>
                </a:lnTo>
                <a:lnTo>
                  <a:pt x="299" y="341"/>
                </a:lnTo>
                <a:lnTo>
                  <a:pt x="303" y="342"/>
                </a:lnTo>
                <a:lnTo>
                  <a:pt x="305" y="346"/>
                </a:lnTo>
                <a:lnTo>
                  <a:pt x="304" y="348"/>
                </a:lnTo>
                <a:lnTo>
                  <a:pt x="304" y="351"/>
                </a:lnTo>
                <a:lnTo>
                  <a:pt x="303" y="351"/>
                </a:lnTo>
                <a:lnTo>
                  <a:pt x="302" y="351"/>
                </a:lnTo>
                <a:lnTo>
                  <a:pt x="301" y="349"/>
                </a:lnTo>
                <a:lnTo>
                  <a:pt x="302" y="351"/>
                </a:lnTo>
                <a:close/>
                <a:moveTo>
                  <a:pt x="315" y="384"/>
                </a:moveTo>
                <a:lnTo>
                  <a:pt x="314" y="384"/>
                </a:lnTo>
                <a:lnTo>
                  <a:pt x="315" y="382"/>
                </a:lnTo>
                <a:lnTo>
                  <a:pt x="317" y="381"/>
                </a:lnTo>
                <a:lnTo>
                  <a:pt x="319" y="382"/>
                </a:lnTo>
                <a:lnTo>
                  <a:pt x="324" y="384"/>
                </a:lnTo>
                <a:lnTo>
                  <a:pt x="329" y="388"/>
                </a:lnTo>
                <a:lnTo>
                  <a:pt x="326" y="388"/>
                </a:lnTo>
                <a:lnTo>
                  <a:pt x="322" y="388"/>
                </a:lnTo>
                <a:lnTo>
                  <a:pt x="319" y="387"/>
                </a:lnTo>
                <a:lnTo>
                  <a:pt x="315" y="384"/>
                </a:lnTo>
                <a:lnTo>
                  <a:pt x="317" y="385"/>
                </a:lnTo>
                <a:lnTo>
                  <a:pt x="315" y="384"/>
                </a:lnTo>
                <a:close/>
                <a:moveTo>
                  <a:pt x="342" y="364"/>
                </a:moveTo>
                <a:lnTo>
                  <a:pt x="339" y="365"/>
                </a:lnTo>
                <a:lnTo>
                  <a:pt x="337" y="365"/>
                </a:lnTo>
                <a:lnTo>
                  <a:pt x="335" y="364"/>
                </a:lnTo>
                <a:lnTo>
                  <a:pt x="332" y="363"/>
                </a:lnTo>
                <a:lnTo>
                  <a:pt x="328" y="362"/>
                </a:lnTo>
                <a:lnTo>
                  <a:pt x="323" y="360"/>
                </a:lnTo>
                <a:lnTo>
                  <a:pt x="321" y="358"/>
                </a:lnTo>
                <a:lnTo>
                  <a:pt x="320" y="355"/>
                </a:lnTo>
                <a:lnTo>
                  <a:pt x="313" y="355"/>
                </a:lnTo>
                <a:lnTo>
                  <a:pt x="306" y="356"/>
                </a:lnTo>
                <a:lnTo>
                  <a:pt x="305" y="356"/>
                </a:lnTo>
                <a:lnTo>
                  <a:pt x="303" y="355"/>
                </a:lnTo>
                <a:lnTo>
                  <a:pt x="303" y="354"/>
                </a:lnTo>
                <a:lnTo>
                  <a:pt x="304" y="351"/>
                </a:lnTo>
                <a:lnTo>
                  <a:pt x="306" y="350"/>
                </a:lnTo>
                <a:lnTo>
                  <a:pt x="311" y="350"/>
                </a:lnTo>
                <a:lnTo>
                  <a:pt x="315" y="351"/>
                </a:lnTo>
                <a:lnTo>
                  <a:pt x="319" y="352"/>
                </a:lnTo>
                <a:lnTo>
                  <a:pt x="326" y="355"/>
                </a:lnTo>
                <a:lnTo>
                  <a:pt x="331" y="358"/>
                </a:lnTo>
                <a:lnTo>
                  <a:pt x="338" y="360"/>
                </a:lnTo>
                <a:lnTo>
                  <a:pt x="342" y="364"/>
                </a:lnTo>
                <a:lnTo>
                  <a:pt x="342" y="364"/>
                </a:lnTo>
                <a:lnTo>
                  <a:pt x="342" y="364"/>
                </a:lnTo>
                <a:close/>
                <a:moveTo>
                  <a:pt x="351" y="350"/>
                </a:moveTo>
                <a:lnTo>
                  <a:pt x="354" y="350"/>
                </a:lnTo>
                <a:lnTo>
                  <a:pt x="357" y="351"/>
                </a:lnTo>
                <a:lnTo>
                  <a:pt x="359" y="351"/>
                </a:lnTo>
                <a:lnTo>
                  <a:pt x="359" y="350"/>
                </a:lnTo>
                <a:lnTo>
                  <a:pt x="360" y="348"/>
                </a:lnTo>
                <a:lnTo>
                  <a:pt x="360" y="344"/>
                </a:lnTo>
                <a:lnTo>
                  <a:pt x="363" y="349"/>
                </a:lnTo>
                <a:lnTo>
                  <a:pt x="368" y="352"/>
                </a:lnTo>
                <a:lnTo>
                  <a:pt x="363" y="354"/>
                </a:lnTo>
                <a:lnTo>
                  <a:pt x="359" y="354"/>
                </a:lnTo>
                <a:lnTo>
                  <a:pt x="356" y="354"/>
                </a:lnTo>
                <a:lnTo>
                  <a:pt x="354" y="354"/>
                </a:lnTo>
                <a:lnTo>
                  <a:pt x="352" y="352"/>
                </a:lnTo>
                <a:lnTo>
                  <a:pt x="351" y="350"/>
                </a:lnTo>
                <a:lnTo>
                  <a:pt x="353" y="351"/>
                </a:lnTo>
                <a:lnTo>
                  <a:pt x="351" y="350"/>
                </a:lnTo>
                <a:close/>
                <a:moveTo>
                  <a:pt x="371" y="381"/>
                </a:moveTo>
                <a:lnTo>
                  <a:pt x="371" y="377"/>
                </a:lnTo>
                <a:lnTo>
                  <a:pt x="372" y="375"/>
                </a:lnTo>
                <a:lnTo>
                  <a:pt x="377" y="376"/>
                </a:lnTo>
                <a:lnTo>
                  <a:pt x="380" y="379"/>
                </a:lnTo>
                <a:lnTo>
                  <a:pt x="376" y="380"/>
                </a:lnTo>
                <a:lnTo>
                  <a:pt x="371" y="381"/>
                </a:lnTo>
                <a:lnTo>
                  <a:pt x="372" y="379"/>
                </a:lnTo>
                <a:lnTo>
                  <a:pt x="371" y="381"/>
                </a:lnTo>
                <a:close/>
                <a:moveTo>
                  <a:pt x="389" y="364"/>
                </a:moveTo>
                <a:lnTo>
                  <a:pt x="383" y="364"/>
                </a:lnTo>
                <a:lnTo>
                  <a:pt x="375" y="363"/>
                </a:lnTo>
                <a:lnTo>
                  <a:pt x="378" y="360"/>
                </a:lnTo>
                <a:lnTo>
                  <a:pt x="384" y="359"/>
                </a:lnTo>
                <a:lnTo>
                  <a:pt x="386" y="359"/>
                </a:lnTo>
                <a:lnTo>
                  <a:pt x="388" y="360"/>
                </a:lnTo>
                <a:lnTo>
                  <a:pt x="389" y="362"/>
                </a:lnTo>
                <a:lnTo>
                  <a:pt x="389" y="364"/>
                </a:lnTo>
                <a:lnTo>
                  <a:pt x="389" y="364"/>
                </a:lnTo>
                <a:lnTo>
                  <a:pt x="389" y="364"/>
                </a:lnTo>
                <a:close/>
                <a:moveTo>
                  <a:pt x="401" y="372"/>
                </a:moveTo>
                <a:lnTo>
                  <a:pt x="400" y="369"/>
                </a:lnTo>
                <a:lnTo>
                  <a:pt x="400" y="367"/>
                </a:lnTo>
                <a:lnTo>
                  <a:pt x="401" y="365"/>
                </a:lnTo>
                <a:lnTo>
                  <a:pt x="402" y="363"/>
                </a:lnTo>
                <a:lnTo>
                  <a:pt x="404" y="362"/>
                </a:lnTo>
                <a:lnTo>
                  <a:pt x="405" y="363"/>
                </a:lnTo>
                <a:lnTo>
                  <a:pt x="408" y="365"/>
                </a:lnTo>
                <a:lnTo>
                  <a:pt x="409" y="366"/>
                </a:lnTo>
                <a:lnTo>
                  <a:pt x="405" y="369"/>
                </a:lnTo>
                <a:lnTo>
                  <a:pt x="401" y="372"/>
                </a:lnTo>
                <a:lnTo>
                  <a:pt x="402" y="372"/>
                </a:lnTo>
                <a:lnTo>
                  <a:pt x="401" y="372"/>
                </a:lnTo>
                <a:close/>
                <a:moveTo>
                  <a:pt x="417" y="363"/>
                </a:moveTo>
                <a:lnTo>
                  <a:pt x="413" y="360"/>
                </a:lnTo>
                <a:lnTo>
                  <a:pt x="411" y="358"/>
                </a:lnTo>
                <a:lnTo>
                  <a:pt x="408" y="358"/>
                </a:lnTo>
                <a:lnTo>
                  <a:pt x="404" y="358"/>
                </a:lnTo>
                <a:lnTo>
                  <a:pt x="401" y="358"/>
                </a:lnTo>
                <a:lnTo>
                  <a:pt x="401" y="358"/>
                </a:lnTo>
                <a:lnTo>
                  <a:pt x="401" y="357"/>
                </a:lnTo>
                <a:lnTo>
                  <a:pt x="400" y="355"/>
                </a:lnTo>
                <a:lnTo>
                  <a:pt x="393" y="352"/>
                </a:lnTo>
                <a:lnTo>
                  <a:pt x="386" y="351"/>
                </a:lnTo>
                <a:lnTo>
                  <a:pt x="383" y="349"/>
                </a:lnTo>
                <a:lnTo>
                  <a:pt x="378" y="348"/>
                </a:lnTo>
                <a:lnTo>
                  <a:pt x="375" y="347"/>
                </a:lnTo>
                <a:lnTo>
                  <a:pt x="371" y="346"/>
                </a:lnTo>
                <a:lnTo>
                  <a:pt x="368" y="344"/>
                </a:lnTo>
                <a:lnTo>
                  <a:pt x="365" y="341"/>
                </a:lnTo>
                <a:lnTo>
                  <a:pt x="363" y="340"/>
                </a:lnTo>
                <a:lnTo>
                  <a:pt x="361" y="340"/>
                </a:lnTo>
                <a:lnTo>
                  <a:pt x="357" y="340"/>
                </a:lnTo>
                <a:lnTo>
                  <a:pt x="355" y="341"/>
                </a:lnTo>
                <a:lnTo>
                  <a:pt x="357" y="342"/>
                </a:lnTo>
                <a:lnTo>
                  <a:pt x="360" y="344"/>
                </a:lnTo>
                <a:lnTo>
                  <a:pt x="353" y="344"/>
                </a:lnTo>
                <a:lnTo>
                  <a:pt x="346" y="344"/>
                </a:lnTo>
                <a:lnTo>
                  <a:pt x="344" y="343"/>
                </a:lnTo>
                <a:lnTo>
                  <a:pt x="342" y="343"/>
                </a:lnTo>
                <a:lnTo>
                  <a:pt x="340" y="344"/>
                </a:lnTo>
                <a:lnTo>
                  <a:pt x="340" y="348"/>
                </a:lnTo>
                <a:lnTo>
                  <a:pt x="342" y="350"/>
                </a:lnTo>
                <a:lnTo>
                  <a:pt x="342" y="352"/>
                </a:lnTo>
                <a:lnTo>
                  <a:pt x="335" y="351"/>
                </a:lnTo>
                <a:lnTo>
                  <a:pt x="329" y="349"/>
                </a:lnTo>
                <a:lnTo>
                  <a:pt x="331" y="348"/>
                </a:lnTo>
                <a:lnTo>
                  <a:pt x="335" y="347"/>
                </a:lnTo>
                <a:lnTo>
                  <a:pt x="338" y="346"/>
                </a:lnTo>
                <a:lnTo>
                  <a:pt x="339" y="342"/>
                </a:lnTo>
                <a:lnTo>
                  <a:pt x="330" y="342"/>
                </a:lnTo>
                <a:lnTo>
                  <a:pt x="321" y="342"/>
                </a:lnTo>
                <a:lnTo>
                  <a:pt x="318" y="342"/>
                </a:lnTo>
                <a:lnTo>
                  <a:pt x="313" y="342"/>
                </a:lnTo>
                <a:lnTo>
                  <a:pt x="312" y="340"/>
                </a:lnTo>
                <a:lnTo>
                  <a:pt x="313" y="340"/>
                </a:lnTo>
                <a:lnTo>
                  <a:pt x="314" y="339"/>
                </a:lnTo>
                <a:lnTo>
                  <a:pt x="314" y="339"/>
                </a:lnTo>
                <a:lnTo>
                  <a:pt x="315" y="338"/>
                </a:lnTo>
                <a:lnTo>
                  <a:pt x="314" y="337"/>
                </a:lnTo>
                <a:lnTo>
                  <a:pt x="312" y="335"/>
                </a:lnTo>
                <a:lnTo>
                  <a:pt x="309" y="334"/>
                </a:lnTo>
                <a:lnTo>
                  <a:pt x="306" y="334"/>
                </a:lnTo>
                <a:lnTo>
                  <a:pt x="303" y="335"/>
                </a:lnTo>
                <a:lnTo>
                  <a:pt x="299" y="334"/>
                </a:lnTo>
                <a:lnTo>
                  <a:pt x="299" y="332"/>
                </a:lnTo>
                <a:lnTo>
                  <a:pt x="297" y="333"/>
                </a:lnTo>
                <a:lnTo>
                  <a:pt x="295" y="332"/>
                </a:lnTo>
                <a:lnTo>
                  <a:pt x="295" y="331"/>
                </a:lnTo>
                <a:lnTo>
                  <a:pt x="294" y="331"/>
                </a:lnTo>
                <a:lnTo>
                  <a:pt x="293" y="332"/>
                </a:lnTo>
                <a:lnTo>
                  <a:pt x="293" y="333"/>
                </a:lnTo>
                <a:lnTo>
                  <a:pt x="288" y="332"/>
                </a:lnTo>
                <a:lnTo>
                  <a:pt x="284" y="331"/>
                </a:lnTo>
                <a:lnTo>
                  <a:pt x="287" y="330"/>
                </a:lnTo>
                <a:lnTo>
                  <a:pt x="288" y="326"/>
                </a:lnTo>
                <a:lnTo>
                  <a:pt x="288" y="325"/>
                </a:lnTo>
                <a:lnTo>
                  <a:pt x="287" y="323"/>
                </a:lnTo>
                <a:lnTo>
                  <a:pt x="288" y="321"/>
                </a:lnTo>
                <a:lnTo>
                  <a:pt x="289" y="321"/>
                </a:lnTo>
                <a:lnTo>
                  <a:pt x="295" y="323"/>
                </a:lnTo>
                <a:lnTo>
                  <a:pt x="301" y="324"/>
                </a:lnTo>
                <a:lnTo>
                  <a:pt x="297" y="325"/>
                </a:lnTo>
                <a:lnTo>
                  <a:pt x="293" y="326"/>
                </a:lnTo>
                <a:lnTo>
                  <a:pt x="296" y="329"/>
                </a:lnTo>
                <a:lnTo>
                  <a:pt x="301" y="329"/>
                </a:lnTo>
                <a:lnTo>
                  <a:pt x="306" y="329"/>
                </a:lnTo>
                <a:lnTo>
                  <a:pt x="310" y="329"/>
                </a:lnTo>
                <a:lnTo>
                  <a:pt x="307" y="327"/>
                </a:lnTo>
                <a:lnTo>
                  <a:pt x="306" y="326"/>
                </a:lnTo>
                <a:lnTo>
                  <a:pt x="304" y="324"/>
                </a:lnTo>
                <a:lnTo>
                  <a:pt x="303" y="323"/>
                </a:lnTo>
                <a:lnTo>
                  <a:pt x="304" y="321"/>
                </a:lnTo>
                <a:lnTo>
                  <a:pt x="306" y="319"/>
                </a:lnTo>
                <a:lnTo>
                  <a:pt x="307" y="319"/>
                </a:lnTo>
                <a:lnTo>
                  <a:pt x="310" y="319"/>
                </a:lnTo>
                <a:lnTo>
                  <a:pt x="309" y="317"/>
                </a:lnTo>
                <a:lnTo>
                  <a:pt x="307" y="315"/>
                </a:lnTo>
                <a:lnTo>
                  <a:pt x="318" y="316"/>
                </a:lnTo>
                <a:lnTo>
                  <a:pt x="328" y="318"/>
                </a:lnTo>
                <a:lnTo>
                  <a:pt x="337" y="322"/>
                </a:lnTo>
                <a:lnTo>
                  <a:pt x="346" y="326"/>
                </a:lnTo>
                <a:lnTo>
                  <a:pt x="351" y="330"/>
                </a:lnTo>
                <a:lnTo>
                  <a:pt x="355" y="332"/>
                </a:lnTo>
                <a:lnTo>
                  <a:pt x="357" y="333"/>
                </a:lnTo>
                <a:lnTo>
                  <a:pt x="360" y="334"/>
                </a:lnTo>
                <a:lnTo>
                  <a:pt x="360" y="335"/>
                </a:lnTo>
                <a:lnTo>
                  <a:pt x="360" y="338"/>
                </a:lnTo>
                <a:lnTo>
                  <a:pt x="362" y="339"/>
                </a:lnTo>
                <a:lnTo>
                  <a:pt x="365" y="339"/>
                </a:lnTo>
                <a:lnTo>
                  <a:pt x="368" y="338"/>
                </a:lnTo>
                <a:lnTo>
                  <a:pt x="370" y="338"/>
                </a:lnTo>
                <a:lnTo>
                  <a:pt x="372" y="340"/>
                </a:lnTo>
                <a:lnTo>
                  <a:pt x="376" y="342"/>
                </a:lnTo>
                <a:lnTo>
                  <a:pt x="380" y="343"/>
                </a:lnTo>
                <a:lnTo>
                  <a:pt x="384" y="344"/>
                </a:lnTo>
                <a:lnTo>
                  <a:pt x="394" y="347"/>
                </a:lnTo>
                <a:lnTo>
                  <a:pt x="403" y="351"/>
                </a:lnTo>
                <a:lnTo>
                  <a:pt x="410" y="355"/>
                </a:lnTo>
                <a:lnTo>
                  <a:pt x="418" y="358"/>
                </a:lnTo>
                <a:lnTo>
                  <a:pt x="421" y="359"/>
                </a:lnTo>
                <a:lnTo>
                  <a:pt x="426" y="360"/>
                </a:lnTo>
                <a:lnTo>
                  <a:pt x="428" y="363"/>
                </a:lnTo>
                <a:lnTo>
                  <a:pt x="430" y="366"/>
                </a:lnTo>
                <a:lnTo>
                  <a:pt x="427" y="367"/>
                </a:lnTo>
                <a:lnTo>
                  <a:pt x="423" y="366"/>
                </a:lnTo>
                <a:lnTo>
                  <a:pt x="420" y="365"/>
                </a:lnTo>
                <a:lnTo>
                  <a:pt x="417" y="363"/>
                </a:lnTo>
                <a:lnTo>
                  <a:pt x="417" y="363"/>
                </a:lnTo>
                <a:lnTo>
                  <a:pt x="417" y="363"/>
                </a:lnTo>
                <a:close/>
                <a:moveTo>
                  <a:pt x="802" y="623"/>
                </a:moveTo>
                <a:lnTo>
                  <a:pt x="804" y="623"/>
                </a:lnTo>
                <a:lnTo>
                  <a:pt x="804" y="624"/>
                </a:lnTo>
                <a:lnTo>
                  <a:pt x="802" y="624"/>
                </a:lnTo>
                <a:lnTo>
                  <a:pt x="801" y="624"/>
                </a:lnTo>
                <a:lnTo>
                  <a:pt x="801" y="623"/>
                </a:lnTo>
                <a:lnTo>
                  <a:pt x="802" y="623"/>
                </a:lnTo>
                <a:close/>
                <a:moveTo>
                  <a:pt x="933" y="626"/>
                </a:moveTo>
                <a:lnTo>
                  <a:pt x="933" y="629"/>
                </a:lnTo>
                <a:lnTo>
                  <a:pt x="931" y="631"/>
                </a:lnTo>
                <a:lnTo>
                  <a:pt x="930" y="628"/>
                </a:lnTo>
                <a:lnTo>
                  <a:pt x="930" y="623"/>
                </a:lnTo>
                <a:lnTo>
                  <a:pt x="930" y="622"/>
                </a:lnTo>
                <a:lnTo>
                  <a:pt x="931" y="620"/>
                </a:lnTo>
                <a:lnTo>
                  <a:pt x="931" y="620"/>
                </a:lnTo>
                <a:lnTo>
                  <a:pt x="933" y="620"/>
                </a:lnTo>
                <a:lnTo>
                  <a:pt x="936" y="621"/>
                </a:lnTo>
                <a:lnTo>
                  <a:pt x="936" y="622"/>
                </a:lnTo>
                <a:lnTo>
                  <a:pt x="935" y="624"/>
                </a:lnTo>
                <a:lnTo>
                  <a:pt x="933" y="626"/>
                </a:lnTo>
                <a:lnTo>
                  <a:pt x="935" y="624"/>
                </a:lnTo>
                <a:lnTo>
                  <a:pt x="933" y="626"/>
                </a:lnTo>
                <a:close/>
                <a:moveTo>
                  <a:pt x="1176" y="616"/>
                </a:moveTo>
                <a:lnTo>
                  <a:pt x="1178" y="614"/>
                </a:lnTo>
                <a:lnTo>
                  <a:pt x="1180" y="612"/>
                </a:lnTo>
                <a:lnTo>
                  <a:pt x="1181" y="612"/>
                </a:lnTo>
                <a:lnTo>
                  <a:pt x="1183" y="612"/>
                </a:lnTo>
                <a:lnTo>
                  <a:pt x="1183" y="612"/>
                </a:lnTo>
                <a:lnTo>
                  <a:pt x="1184" y="613"/>
                </a:lnTo>
                <a:lnTo>
                  <a:pt x="1183" y="615"/>
                </a:lnTo>
                <a:lnTo>
                  <a:pt x="1179" y="616"/>
                </a:lnTo>
                <a:lnTo>
                  <a:pt x="1177" y="617"/>
                </a:lnTo>
                <a:lnTo>
                  <a:pt x="1176" y="616"/>
                </a:lnTo>
                <a:lnTo>
                  <a:pt x="1177" y="615"/>
                </a:lnTo>
                <a:lnTo>
                  <a:pt x="1176" y="616"/>
                </a:lnTo>
                <a:close/>
                <a:moveTo>
                  <a:pt x="1184" y="626"/>
                </a:moveTo>
                <a:lnTo>
                  <a:pt x="1180" y="626"/>
                </a:lnTo>
                <a:lnTo>
                  <a:pt x="1178" y="626"/>
                </a:lnTo>
                <a:lnTo>
                  <a:pt x="1179" y="622"/>
                </a:lnTo>
                <a:lnTo>
                  <a:pt x="1181" y="620"/>
                </a:lnTo>
                <a:lnTo>
                  <a:pt x="1185" y="618"/>
                </a:lnTo>
                <a:lnTo>
                  <a:pt x="1189" y="620"/>
                </a:lnTo>
                <a:lnTo>
                  <a:pt x="1186" y="623"/>
                </a:lnTo>
                <a:lnTo>
                  <a:pt x="1184" y="626"/>
                </a:lnTo>
                <a:lnTo>
                  <a:pt x="1183" y="625"/>
                </a:lnTo>
                <a:lnTo>
                  <a:pt x="1184" y="626"/>
                </a:lnTo>
                <a:close/>
                <a:moveTo>
                  <a:pt x="1204" y="192"/>
                </a:moveTo>
                <a:lnTo>
                  <a:pt x="1189" y="197"/>
                </a:lnTo>
                <a:lnTo>
                  <a:pt x="1174" y="200"/>
                </a:lnTo>
                <a:lnTo>
                  <a:pt x="1180" y="196"/>
                </a:lnTo>
                <a:lnTo>
                  <a:pt x="1188" y="193"/>
                </a:lnTo>
                <a:lnTo>
                  <a:pt x="1196" y="192"/>
                </a:lnTo>
                <a:lnTo>
                  <a:pt x="1204" y="192"/>
                </a:lnTo>
                <a:close/>
                <a:moveTo>
                  <a:pt x="1169" y="183"/>
                </a:moveTo>
                <a:lnTo>
                  <a:pt x="1170" y="183"/>
                </a:lnTo>
                <a:lnTo>
                  <a:pt x="1172" y="183"/>
                </a:lnTo>
                <a:lnTo>
                  <a:pt x="1174" y="184"/>
                </a:lnTo>
                <a:lnTo>
                  <a:pt x="1174" y="185"/>
                </a:lnTo>
                <a:lnTo>
                  <a:pt x="1171" y="188"/>
                </a:lnTo>
                <a:lnTo>
                  <a:pt x="1167" y="189"/>
                </a:lnTo>
                <a:lnTo>
                  <a:pt x="1166" y="190"/>
                </a:lnTo>
                <a:lnTo>
                  <a:pt x="1163" y="191"/>
                </a:lnTo>
                <a:lnTo>
                  <a:pt x="1162" y="190"/>
                </a:lnTo>
                <a:lnTo>
                  <a:pt x="1162" y="189"/>
                </a:lnTo>
                <a:lnTo>
                  <a:pt x="1164" y="185"/>
                </a:lnTo>
                <a:lnTo>
                  <a:pt x="1169" y="183"/>
                </a:lnTo>
                <a:lnTo>
                  <a:pt x="1169" y="183"/>
                </a:lnTo>
                <a:lnTo>
                  <a:pt x="1169" y="183"/>
                </a:lnTo>
                <a:close/>
                <a:moveTo>
                  <a:pt x="1145" y="190"/>
                </a:moveTo>
                <a:lnTo>
                  <a:pt x="1146" y="190"/>
                </a:lnTo>
                <a:lnTo>
                  <a:pt x="1148" y="188"/>
                </a:lnTo>
                <a:lnTo>
                  <a:pt x="1151" y="188"/>
                </a:lnTo>
                <a:lnTo>
                  <a:pt x="1152" y="188"/>
                </a:lnTo>
                <a:lnTo>
                  <a:pt x="1152" y="188"/>
                </a:lnTo>
                <a:lnTo>
                  <a:pt x="1152" y="189"/>
                </a:lnTo>
                <a:lnTo>
                  <a:pt x="1151" y="191"/>
                </a:lnTo>
                <a:lnTo>
                  <a:pt x="1148" y="192"/>
                </a:lnTo>
                <a:lnTo>
                  <a:pt x="1145" y="192"/>
                </a:lnTo>
                <a:lnTo>
                  <a:pt x="1143" y="192"/>
                </a:lnTo>
                <a:lnTo>
                  <a:pt x="1144" y="191"/>
                </a:lnTo>
                <a:lnTo>
                  <a:pt x="1145" y="190"/>
                </a:lnTo>
                <a:lnTo>
                  <a:pt x="1145" y="190"/>
                </a:lnTo>
                <a:lnTo>
                  <a:pt x="1145" y="190"/>
                </a:lnTo>
                <a:close/>
                <a:moveTo>
                  <a:pt x="1122" y="199"/>
                </a:moveTo>
                <a:lnTo>
                  <a:pt x="1123" y="199"/>
                </a:lnTo>
                <a:lnTo>
                  <a:pt x="1125" y="201"/>
                </a:lnTo>
                <a:lnTo>
                  <a:pt x="1123" y="202"/>
                </a:lnTo>
                <a:lnTo>
                  <a:pt x="1121" y="203"/>
                </a:lnTo>
                <a:lnTo>
                  <a:pt x="1119" y="203"/>
                </a:lnTo>
                <a:lnTo>
                  <a:pt x="1119" y="202"/>
                </a:lnTo>
                <a:lnTo>
                  <a:pt x="1120" y="200"/>
                </a:lnTo>
                <a:lnTo>
                  <a:pt x="1122" y="199"/>
                </a:lnTo>
                <a:lnTo>
                  <a:pt x="1122" y="199"/>
                </a:lnTo>
                <a:lnTo>
                  <a:pt x="1122" y="199"/>
                </a:lnTo>
                <a:close/>
                <a:moveTo>
                  <a:pt x="1031" y="233"/>
                </a:moveTo>
                <a:lnTo>
                  <a:pt x="1047" y="232"/>
                </a:lnTo>
                <a:lnTo>
                  <a:pt x="1063" y="232"/>
                </a:lnTo>
                <a:lnTo>
                  <a:pt x="1060" y="234"/>
                </a:lnTo>
                <a:lnTo>
                  <a:pt x="1055" y="235"/>
                </a:lnTo>
                <a:lnTo>
                  <a:pt x="1052" y="236"/>
                </a:lnTo>
                <a:lnTo>
                  <a:pt x="1047" y="236"/>
                </a:lnTo>
                <a:lnTo>
                  <a:pt x="1039" y="235"/>
                </a:lnTo>
                <a:lnTo>
                  <a:pt x="1031" y="233"/>
                </a:lnTo>
                <a:close/>
                <a:moveTo>
                  <a:pt x="859" y="255"/>
                </a:moveTo>
                <a:lnTo>
                  <a:pt x="862" y="255"/>
                </a:lnTo>
                <a:lnTo>
                  <a:pt x="865" y="255"/>
                </a:lnTo>
                <a:lnTo>
                  <a:pt x="868" y="256"/>
                </a:lnTo>
                <a:lnTo>
                  <a:pt x="868" y="257"/>
                </a:lnTo>
                <a:lnTo>
                  <a:pt x="864" y="258"/>
                </a:lnTo>
                <a:lnTo>
                  <a:pt x="858" y="256"/>
                </a:lnTo>
                <a:lnTo>
                  <a:pt x="858" y="256"/>
                </a:lnTo>
                <a:lnTo>
                  <a:pt x="859" y="255"/>
                </a:lnTo>
                <a:lnTo>
                  <a:pt x="861" y="255"/>
                </a:lnTo>
                <a:lnTo>
                  <a:pt x="859" y="255"/>
                </a:lnTo>
                <a:close/>
                <a:moveTo>
                  <a:pt x="851" y="256"/>
                </a:moveTo>
                <a:lnTo>
                  <a:pt x="841" y="256"/>
                </a:lnTo>
                <a:lnTo>
                  <a:pt x="832" y="255"/>
                </a:lnTo>
                <a:lnTo>
                  <a:pt x="837" y="252"/>
                </a:lnTo>
                <a:lnTo>
                  <a:pt x="841" y="251"/>
                </a:lnTo>
                <a:lnTo>
                  <a:pt x="846" y="252"/>
                </a:lnTo>
                <a:lnTo>
                  <a:pt x="851" y="256"/>
                </a:lnTo>
                <a:close/>
                <a:moveTo>
                  <a:pt x="792" y="243"/>
                </a:moveTo>
                <a:lnTo>
                  <a:pt x="796" y="243"/>
                </a:lnTo>
                <a:lnTo>
                  <a:pt x="799" y="244"/>
                </a:lnTo>
                <a:lnTo>
                  <a:pt x="801" y="246"/>
                </a:lnTo>
                <a:lnTo>
                  <a:pt x="805" y="248"/>
                </a:lnTo>
                <a:lnTo>
                  <a:pt x="799" y="248"/>
                </a:lnTo>
                <a:lnTo>
                  <a:pt x="793" y="248"/>
                </a:lnTo>
                <a:lnTo>
                  <a:pt x="791" y="247"/>
                </a:lnTo>
                <a:lnTo>
                  <a:pt x="790" y="246"/>
                </a:lnTo>
                <a:lnTo>
                  <a:pt x="790" y="244"/>
                </a:lnTo>
                <a:lnTo>
                  <a:pt x="792" y="243"/>
                </a:lnTo>
                <a:lnTo>
                  <a:pt x="793" y="243"/>
                </a:lnTo>
                <a:lnTo>
                  <a:pt x="792" y="243"/>
                </a:lnTo>
                <a:close/>
                <a:moveTo>
                  <a:pt x="775" y="256"/>
                </a:moveTo>
                <a:lnTo>
                  <a:pt x="773" y="258"/>
                </a:lnTo>
                <a:lnTo>
                  <a:pt x="772" y="258"/>
                </a:lnTo>
                <a:lnTo>
                  <a:pt x="769" y="257"/>
                </a:lnTo>
                <a:lnTo>
                  <a:pt x="767" y="255"/>
                </a:lnTo>
                <a:lnTo>
                  <a:pt x="772" y="255"/>
                </a:lnTo>
                <a:lnTo>
                  <a:pt x="775" y="256"/>
                </a:lnTo>
                <a:close/>
                <a:moveTo>
                  <a:pt x="750" y="247"/>
                </a:moveTo>
                <a:lnTo>
                  <a:pt x="755" y="248"/>
                </a:lnTo>
                <a:lnTo>
                  <a:pt x="758" y="251"/>
                </a:lnTo>
                <a:lnTo>
                  <a:pt x="755" y="251"/>
                </a:lnTo>
                <a:lnTo>
                  <a:pt x="751" y="251"/>
                </a:lnTo>
                <a:lnTo>
                  <a:pt x="750" y="250"/>
                </a:lnTo>
                <a:lnTo>
                  <a:pt x="749" y="249"/>
                </a:lnTo>
                <a:lnTo>
                  <a:pt x="749" y="248"/>
                </a:lnTo>
                <a:lnTo>
                  <a:pt x="750" y="247"/>
                </a:lnTo>
                <a:lnTo>
                  <a:pt x="751" y="247"/>
                </a:lnTo>
                <a:lnTo>
                  <a:pt x="750" y="247"/>
                </a:lnTo>
                <a:close/>
                <a:moveTo>
                  <a:pt x="747" y="315"/>
                </a:moveTo>
                <a:lnTo>
                  <a:pt x="744" y="315"/>
                </a:lnTo>
                <a:lnTo>
                  <a:pt x="743" y="315"/>
                </a:lnTo>
                <a:lnTo>
                  <a:pt x="742" y="313"/>
                </a:lnTo>
                <a:lnTo>
                  <a:pt x="741" y="309"/>
                </a:lnTo>
                <a:lnTo>
                  <a:pt x="744" y="313"/>
                </a:lnTo>
                <a:lnTo>
                  <a:pt x="747" y="315"/>
                </a:lnTo>
                <a:close/>
                <a:moveTo>
                  <a:pt x="724" y="307"/>
                </a:moveTo>
                <a:lnTo>
                  <a:pt x="724" y="306"/>
                </a:lnTo>
                <a:lnTo>
                  <a:pt x="724" y="304"/>
                </a:lnTo>
                <a:lnTo>
                  <a:pt x="726" y="305"/>
                </a:lnTo>
                <a:lnTo>
                  <a:pt x="729" y="305"/>
                </a:lnTo>
                <a:lnTo>
                  <a:pt x="734" y="308"/>
                </a:lnTo>
                <a:lnTo>
                  <a:pt x="740" y="311"/>
                </a:lnTo>
                <a:lnTo>
                  <a:pt x="732" y="310"/>
                </a:lnTo>
                <a:lnTo>
                  <a:pt x="724" y="307"/>
                </a:lnTo>
                <a:lnTo>
                  <a:pt x="726" y="307"/>
                </a:lnTo>
                <a:lnTo>
                  <a:pt x="724" y="307"/>
                </a:lnTo>
                <a:close/>
                <a:moveTo>
                  <a:pt x="701" y="341"/>
                </a:moveTo>
                <a:lnTo>
                  <a:pt x="700" y="343"/>
                </a:lnTo>
                <a:lnTo>
                  <a:pt x="697" y="346"/>
                </a:lnTo>
                <a:lnTo>
                  <a:pt x="696" y="347"/>
                </a:lnTo>
                <a:lnTo>
                  <a:pt x="694" y="348"/>
                </a:lnTo>
                <a:lnTo>
                  <a:pt x="694" y="349"/>
                </a:lnTo>
                <a:lnTo>
                  <a:pt x="696" y="350"/>
                </a:lnTo>
                <a:lnTo>
                  <a:pt x="693" y="351"/>
                </a:lnTo>
                <a:lnTo>
                  <a:pt x="691" y="351"/>
                </a:lnTo>
                <a:lnTo>
                  <a:pt x="689" y="349"/>
                </a:lnTo>
                <a:lnTo>
                  <a:pt x="690" y="347"/>
                </a:lnTo>
                <a:lnTo>
                  <a:pt x="685" y="344"/>
                </a:lnTo>
                <a:lnTo>
                  <a:pt x="682" y="341"/>
                </a:lnTo>
                <a:lnTo>
                  <a:pt x="692" y="341"/>
                </a:lnTo>
                <a:lnTo>
                  <a:pt x="701" y="341"/>
                </a:lnTo>
                <a:lnTo>
                  <a:pt x="699" y="342"/>
                </a:lnTo>
                <a:lnTo>
                  <a:pt x="701" y="341"/>
                </a:lnTo>
                <a:close/>
                <a:moveTo>
                  <a:pt x="677" y="329"/>
                </a:moveTo>
                <a:lnTo>
                  <a:pt x="677" y="331"/>
                </a:lnTo>
                <a:lnTo>
                  <a:pt x="678" y="332"/>
                </a:lnTo>
                <a:lnTo>
                  <a:pt x="681" y="332"/>
                </a:lnTo>
                <a:lnTo>
                  <a:pt x="682" y="333"/>
                </a:lnTo>
                <a:lnTo>
                  <a:pt x="684" y="334"/>
                </a:lnTo>
                <a:lnTo>
                  <a:pt x="685" y="335"/>
                </a:lnTo>
                <a:lnTo>
                  <a:pt x="686" y="337"/>
                </a:lnTo>
                <a:lnTo>
                  <a:pt x="686" y="337"/>
                </a:lnTo>
                <a:lnTo>
                  <a:pt x="686" y="338"/>
                </a:lnTo>
                <a:lnTo>
                  <a:pt x="684" y="339"/>
                </a:lnTo>
                <a:lnTo>
                  <a:pt x="681" y="337"/>
                </a:lnTo>
                <a:lnTo>
                  <a:pt x="677" y="334"/>
                </a:lnTo>
                <a:lnTo>
                  <a:pt x="670" y="331"/>
                </a:lnTo>
                <a:lnTo>
                  <a:pt x="664" y="327"/>
                </a:lnTo>
                <a:lnTo>
                  <a:pt x="670" y="329"/>
                </a:lnTo>
                <a:lnTo>
                  <a:pt x="677" y="329"/>
                </a:lnTo>
                <a:lnTo>
                  <a:pt x="676" y="331"/>
                </a:lnTo>
                <a:lnTo>
                  <a:pt x="677" y="329"/>
                </a:lnTo>
                <a:close/>
                <a:moveTo>
                  <a:pt x="631" y="409"/>
                </a:moveTo>
                <a:lnTo>
                  <a:pt x="634" y="409"/>
                </a:lnTo>
                <a:lnTo>
                  <a:pt x="635" y="410"/>
                </a:lnTo>
                <a:lnTo>
                  <a:pt x="633" y="412"/>
                </a:lnTo>
                <a:lnTo>
                  <a:pt x="631" y="412"/>
                </a:lnTo>
                <a:lnTo>
                  <a:pt x="628" y="410"/>
                </a:lnTo>
                <a:lnTo>
                  <a:pt x="627" y="407"/>
                </a:lnTo>
                <a:lnTo>
                  <a:pt x="629" y="408"/>
                </a:lnTo>
                <a:lnTo>
                  <a:pt x="631" y="409"/>
                </a:lnTo>
                <a:lnTo>
                  <a:pt x="631" y="409"/>
                </a:lnTo>
                <a:lnTo>
                  <a:pt x="631" y="409"/>
                </a:lnTo>
                <a:close/>
                <a:moveTo>
                  <a:pt x="562" y="372"/>
                </a:moveTo>
                <a:lnTo>
                  <a:pt x="561" y="374"/>
                </a:lnTo>
                <a:lnTo>
                  <a:pt x="560" y="377"/>
                </a:lnTo>
                <a:lnTo>
                  <a:pt x="562" y="377"/>
                </a:lnTo>
                <a:lnTo>
                  <a:pt x="563" y="376"/>
                </a:lnTo>
                <a:lnTo>
                  <a:pt x="567" y="377"/>
                </a:lnTo>
                <a:lnTo>
                  <a:pt x="569" y="379"/>
                </a:lnTo>
                <a:lnTo>
                  <a:pt x="574" y="382"/>
                </a:lnTo>
                <a:lnTo>
                  <a:pt x="578" y="384"/>
                </a:lnTo>
                <a:lnTo>
                  <a:pt x="583" y="385"/>
                </a:lnTo>
                <a:lnTo>
                  <a:pt x="587" y="388"/>
                </a:lnTo>
                <a:lnTo>
                  <a:pt x="590" y="390"/>
                </a:lnTo>
                <a:lnTo>
                  <a:pt x="593" y="391"/>
                </a:lnTo>
                <a:lnTo>
                  <a:pt x="596" y="390"/>
                </a:lnTo>
                <a:lnTo>
                  <a:pt x="600" y="391"/>
                </a:lnTo>
                <a:lnTo>
                  <a:pt x="602" y="393"/>
                </a:lnTo>
                <a:lnTo>
                  <a:pt x="606" y="396"/>
                </a:lnTo>
                <a:lnTo>
                  <a:pt x="608" y="398"/>
                </a:lnTo>
                <a:lnTo>
                  <a:pt x="612" y="398"/>
                </a:lnTo>
                <a:lnTo>
                  <a:pt x="608" y="398"/>
                </a:lnTo>
                <a:lnTo>
                  <a:pt x="604" y="399"/>
                </a:lnTo>
                <a:lnTo>
                  <a:pt x="601" y="398"/>
                </a:lnTo>
                <a:lnTo>
                  <a:pt x="598" y="397"/>
                </a:lnTo>
                <a:lnTo>
                  <a:pt x="591" y="392"/>
                </a:lnTo>
                <a:lnTo>
                  <a:pt x="585" y="389"/>
                </a:lnTo>
                <a:lnTo>
                  <a:pt x="579" y="385"/>
                </a:lnTo>
                <a:lnTo>
                  <a:pt x="574" y="383"/>
                </a:lnTo>
                <a:lnTo>
                  <a:pt x="573" y="385"/>
                </a:lnTo>
                <a:lnTo>
                  <a:pt x="570" y="388"/>
                </a:lnTo>
                <a:lnTo>
                  <a:pt x="567" y="388"/>
                </a:lnTo>
                <a:lnTo>
                  <a:pt x="562" y="384"/>
                </a:lnTo>
                <a:lnTo>
                  <a:pt x="558" y="382"/>
                </a:lnTo>
                <a:lnTo>
                  <a:pt x="556" y="379"/>
                </a:lnTo>
                <a:lnTo>
                  <a:pt x="554" y="376"/>
                </a:lnTo>
                <a:lnTo>
                  <a:pt x="554" y="375"/>
                </a:lnTo>
                <a:lnTo>
                  <a:pt x="554" y="374"/>
                </a:lnTo>
                <a:lnTo>
                  <a:pt x="556" y="373"/>
                </a:lnTo>
                <a:lnTo>
                  <a:pt x="559" y="372"/>
                </a:lnTo>
                <a:lnTo>
                  <a:pt x="562" y="372"/>
                </a:lnTo>
                <a:lnTo>
                  <a:pt x="561" y="373"/>
                </a:lnTo>
                <a:lnTo>
                  <a:pt x="562" y="372"/>
                </a:lnTo>
                <a:close/>
                <a:moveTo>
                  <a:pt x="567" y="410"/>
                </a:moveTo>
                <a:lnTo>
                  <a:pt x="562" y="410"/>
                </a:lnTo>
                <a:lnTo>
                  <a:pt x="558" y="407"/>
                </a:lnTo>
                <a:lnTo>
                  <a:pt x="560" y="407"/>
                </a:lnTo>
                <a:lnTo>
                  <a:pt x="563" y="407"/>
                </a:lnTo>
                <a:lnTo>
                  <a:pt x="566" y="408"/>
                </a:lnTo>
                <a:lnTo>
                  <a:pt x="567" y="410"/>
                </a:lnTo>
                <a:close/>
                <a:moveTo>
                  <a:pt x="526" y="358"/>
                </a:moveTo>
                <a:lnTo>
                  <a:pt x="528" y="359"/>
                </a:lnTo>
                <a:lnTo>
                  <a:pt x="530" y="358"/>
                </a:lnTo>
                <a:lnTo>
                  <a:pt x="529" y="357"/>
                </a:lnTo>
                <a:lnTo>
                  <a:pt x="528" y="355"/>
                </a:lnTo>
                <a:lnTo>
                  <a:pt x="528" y="354"/>
                </a:lnTo>
                <a:lnTo>
                  <a:pt x="529" y="354"/>
                </a:lnTo>
                <a:lnTo>
                  <a:pt x="530" y="355"/>
                </a:lnTo>
                <a:lnTo>
                  <a:pt x="532" y="355"/>
                </a:lnTo>
                <a:lnTo>
                  <a:pt x="536" y="357"/>
                </a:lnTo>
                <a:lnTo>
                  <a:pt x="541" y="358"/>
                </a:lnTo>
                <a:lnTo>
                  <a:pt x="535" y="359"/>
                </a:lnTo>
                <a:lnTo>
                  <a:pt x="530" y="359"/>
                </a:lnTo>
                <a:lnTo>
                  <a:pt x="534" y="363"/>
                </a:lnTo>
                <a:lnTo>
                  <a:pt x="537" y="365"/>
                </a:lnTo>
                <a:lnTo>
                  <a:pt x="542" y="367"/>
                </a:lnTo>
                <a:lnTo>
                  <a:pt x="546" y="368"/>
                </a:lnTo>
                <a:lnTo>
                  <a:pt x="548" y="369"/>
                </a:lnTo>
                <a:lnTo>
                  <a:pt x="549" y="371"/>
                </a:lnTo>
                <a:lnTo>
                  <a:pt x="550" y="372"/>
                </a:lnTo>
                <a:lnTo>
                  <a:pt x="549" y="373"/>
                </a:lnTo>
                <a:lnTo>
                  <a:pt x="544" y="373"/>
                </a:lnTo>
                <a:lnTo>
                  <a:pt x="541" y="372"/>
                </a:lnTo>
                <a:lnTo>
                  <a:pt x="530" y="367"/>
                </a:lnTo>
                <a:lnTo>
                  <a:pt x="521" y="364"/>
                </a:lnTo>
                <a:lnTo>
                  <a:pt x="518" y="365"/>
                </a:lnTo>
                <a:lnTo>
                  <a:pt x="515" y="365"/>
                </a:lnTo>
                <a:lnTo>
                  <a:pt x="513" y="363"/>
                </a:lnTo>
                <a:lnTo>
                  <a:pt x="511" y="360"/>
                </a:lnTo>
                <a:lnTo>
                  <a:pt x="510" y="358"/>
                </a:lnTo>
                <a:lnTo>
                  <a:pt x="510" y="356"/>
                </a:lnTo>
                <a:lnTo>
                  <a:pt x="512" y="358"/>
                </a:lnTo>
                <a:lnTo>
                  <a:pt x="516" y="360"/>
                </a:lnTo>
                <a:lnTo>
                  <a:pt x="517" y="362"/>
                </a:lnTo>
                <a:lnTo>
                  <a:pt x="518" y="362"/>
                </a:lnTo>
                <a:lnTo>
                  <a:pt x="519" y="362"/>
                </a:lnTo>
                <a:lnTo>
                  <a:pt x="518" y="359"/>
                </a:lnTo>
                <a:lnTo>
                  <a:pt x="517" y="358"/>
                </a:lnTo>
                <a:lnTo>
                  <a:pt x="516" y="357"/>
                </a:lnTo>
                <a:lnTo>
                  <a:pt x="515" y="356"/>
                </a:lnTo>
                <a:lnTo>
                  <a:pt x="517" y="355"/>
                </a:lnTo>
                <a:lnTo>
                  <a:pt x="521" y="356"/>
                </a:lnTo>
                <a:lnTo>
                  <a:pt x="526" y="358"/>
                </a:lnTo>
                <a:lnTo>
                  <a:pt x="525" y="358"/>
                </a:lnTo>
                <a:lnTo>
                  <a:pt x="526" y="358"/>
                </a:lnTo>
                <a:close/>
                <a:moveTo>
                  <a:pt x="532" y="385"/>
                </a:moveTo>
                <a:lnTo>
                  <a:pt x="529" y="384"/>
                </a:lnTo>
                <a:lnTo>
                  <a:pt x="526" y="383"/>
                </a:lnTo>
                <a:lnTo>
                  <a:pt x="529" y="382"/>
                </a:lnTo>
                <a:lnTo>
                  <a:pt x="533" y="382"/>
                </a:lnTo>
                <a:lnTo>
                  <a:pt x="534" y="384"/>
                </a:lnTo>
                <a:lnTo>
                  <a:pt x="534" y="385"/>
                </a:lnTo>
                <a:lnTo>
                  <a:pt x="533" y="387"/>
                </a:lnTo>
                <a:lnTo>
                  <a:pt x="532" y="385"/>
                </a:lnTo>
                <a:lnTo>
                  <a:pt x="532" y="385"/>
                </a:lnTo>
                <a:lnTo>
                  <a:pt x="532" y="385"/>
                </a:lnTo>
                <a:close/>
                <a:moveTo>
                  <a:pt x="518" y="400"/>
                </a:moveTo>
                <a:lnTo>
                  <a:pt x="517" y="400"/>
                </a:lnTo>
                <a:lnTo>
                  <a:pt x="516" y="398"/>
                </a:lnTo>
                <a:lnTo>
                  <a:pt x="516" y="397"/>
                </a:lnTo>
                <a:lnTo>
                  <a:pt x="516" y="396"/>
                </a:lnTo>
                <a:lnTo>
                  <a:pt x="517" y="394"/>
                </a:lnTo>
                <a:lnTo>
                  <a:pt x="519" y="394"/>
                </a:lnTo>
                <a:lnTo>
                  <a:pt x="521" y="396"/>
                </a:lnTo>
                <a:lnTo>
                  <a:pt x="523" y="398"/>
                </a:lnTo>
                <a:lnTo>
                  <a:pt x="521" y="400"/>
                </a:lnTo>
                <a:lnTo>
                  <a:pt x="518" y="400"/>
                </a:lnTo>
                <a:lnTo>
                  <a:pt x="518" y="400"/>
                </a:lnTo>
                <a:lnTo>
                  <a:pt x="518" y="400"/>
                </a:lnTo>
                <a:close/>
                <a:moveTo>
                  <a:pt x="507" y="343"/>
                </a:moveTo>
                <a:lnTo>
                  <a:pt x="507" y="342"/>
                </a:lnTo>
                <a:lnTo>
                  <a:pt x="508" y="341"/>
                </a:lnTo>
                <a:lnTo>
                  <a:pt x="509" y="341"/>
                </a:lnTo>
                <a:lnTo>
                  <a:pt x="511" y="341"/>
                </a:lnTo>
                <a:lnTo>
                  <a:pt x="513" y="343"/>
                </a:lnTo>
                <a:lnTo>
                  <a:pt x="515" y="346"/>
                </a:lnTo>
                <a:lnTo>
                  <a:pt x="515" y="347"/>
                </a:lnTo>
                <a:lnTo>
                  <a:pt x="517" y="348"/>
                </a:lnTo>
                <a:lnTo>
                  <a:pt x="521" y="348"/>
                </a:lnTo>
                <a:lnTo>
                  <a:pt x="525" y="348"/>
                </a:lnTo>
                <a:lnTo>
                  <a:pt x="524" y="350"/>
                </a:lnTo>
                <a:lnTo>
                  <a:pt x="523" y="352"/>
                </a:lnTo>
                <a:lnTo>
                  <a:pt x="521" y="352"/>
                </a:lnTo>
                <a:lnTo>
                  <a:pt x="518" y="351"/>
                </a:lnTo>
                <a:lnTo>
                  <a:pt x="515" y="350"/>
                </a:lnTo>
                <a:lnTo>
                  <a:pt x="511" y="348"/>
                </a:lnTo>
                <a:lnTo>
                  <a:pt x="508" y="346"/>
                </a:lnTo>
                <a:lnTo>
                  <a:pt x="507" y="343"/>
                </a:lnTo>
                <a:close/>
                <a:moveTo>
                  <a:pt x="508" y="349"/>
                </a:moveTo>
                <a:lnTo>
                  <a:pt x="509" y="350"/>
                </a:lnTo>
                <a:lnTo>
                  <a:pt x="509" y="351"/>
                </a:lnTo>
                <a:lnTo>
                  <a:pt x="508" y="350"/>
                </a:lnTo>
                <a:lnTo>
                  <a:pt x="508" y="349"/>
                </a:lnTo>
                <a:lnTo>
                  <a:pt x="508" y="350"/>
                </a:lnTo>
                <a:lnTo>
                  <a:pt x="508" y="349"/>
                </a:lnTo>
                <a:close/>
                <a:moveTo>
                  <a:pt x="508" y="358"/>
                </a:moveTo>
                <a:lnTo>
                  <a:pt x="504" y="358"/>
                </a:lnTo>
                <a:lnTo>
                  <a:pt x="501" y="358"/>
                </a:lnTo>
                <a:lnTo>
                  <a:pt x="499" y="357"/>
                </a:lnTo>
                <a:lnTo>
                  <a:pt x="497" y="354"/>
                </a:lnTo>
                <a:lnTo>
                  <a:pt x="501" y="354"/>
                </a:lnTo>
                <a:lnTo>
                  <a:pt x="503" y="355"/>
                </a:lnTo>
                <a:lnTo>
                  <a:pt x="505" y="356"/>
                </a:lnTo>
                <a:lnTo>
                  <a:pt x="508" y="358"/>
                </a:lnTo>
                <a:close/>
                <a:moveTo>
                  <a:pt x="494" y="412"/>
                </a:moveTo>
                <a:lnTo>
                  <a:pt x="496" y="410"/>
                </a:lnTo>
                <a:lnTo>
                  <a:pt x="499" y="410"/>
                </a:lnTo>
                <a:lnTo>
                  <a:pt x="501" y="410"/>
                </a:lnTo>
                <a:lnTo>
                  <a:pt x="503" y="410"/>
                </a:lnTo>
                <a:lnTo>
                  <a:pt x="504" y="412"/>
                </a:lnTo>
                <a:lnTo>
                  <a:pt x="505" y="414"/>
                </a:lnTo>
                <a:lnTo>
                  <a:pt x="507" y="415"/>
                </a:lnTo>
                <a:lnTo>
                  <a:pt x="507" y="417"/>
                </a:lnTo>
                <a:lnTo>
                  <a:pt x="507" y="417"/>
                </a:lnTo>
                <a:lnTo>
                  <a:pt x="505" y="418"/>
                </a:lnTo>
                <a:lnTo>
                  <a:pt x="503" y="420"/>
                </a:lnTo>
                <a:lnTo>
                  <a:pt x="500" y="421"/>
                </a:lnTo>
                <a:lnTo>
                  <a:pt x="497" y="416"/>
                </a:lnTo>
                <a:lnTo>
                  <a:pt x="494" y="412"/>
                </a:lnTo>
                <a:lnTo>
                  <a:pt x="494" y="412"/>
                </a:lnTo>
                <a:lnTo>
                  <a:pt x="494" y="412"/>
                </a:lnTo>
                <a:close/>
                <a:moveTo>
                  <a:pt x="492" y="421"/>
                </a:moveTo>
                <a:lnTo>
                  <a:pt x="493" y="420"/>
                </a:lnTo>
                <a:lnTo>
                  <a:pt x="494" y="418"/>
                </a:lnTo>
                <a:lnTo>
                  <a:pt x="495" y="418"/>
                </a:lnTo>
                <a:lnTo>
                  <a:pt x="496" y="420"/>
                </a:lnTo>
                <a:lnTo>
                  <a:pt x="499" y="421"/>
                </a:lnTo>
                <a:lnTo>
                  <a:pt x="500" y="421"/>
                </a:lnTo>
                <a:lnTo>
                  <a:pt x="497" y="424"/>
                </a:lnTo>
                <a:lnTo>
                  <a:pt x="494" y="425"/>
                </a:lnTo>
                <a:lnTo>
                  <a:pt x="493" y="425"/>
                </a:lnTo>
                <a:lnTo>
                  <a:pt x="492" y="424"/>
                </a:lnTo>
                <a:lnTo>
                  <a:pt x="492" y="423"/>
                </a:lnTo>
                <a:lnTo>
                  <a:pt x="492" y="421"/>
                </a:lnTo>
                <a:lnTo>
                  <a:pt x="493" y="421"/>
                </a:lnTo>
                <a:lnTo>
                  <a:pt x="492" y="421"/>
                </a:lnTo>
                <a:close/>
                <a:moveTo>
                  <a:pt x="449" y="388"/>
                </a:moveTo>
                <a:lnTo>
                  <a:pt x="445" y="388"/>
                </a:lnTo>
                <a:lnTo>
                  <a:pt x="442" y="388"/>
                </a:lnTo>
                <a:lnTo>
                  <a:pt x="439" y="387"/>
                </a:lnTo>
                <a:lnTo>
                  <a:pt x="437" y="384"/>
                </a:lnTo>
                <a:lnTo>
                  <a:pt x="439" y="384"/>
                </a:lnTo>
                <a:lnTo>
                  <a:pt x="443" y="383"/>
                </a:lnTo>
                <a:lnTo>
                  <a:pt x="446" y="383"/>
                </a:lnTo>
                <a:lnTo>
                  <a:pt x="449" y="384"/>
                </a:lnTo>
                <a:lnTo>
                  <a:pt x="450" y="385"/>
                </a:lnTo>
                <a:lnTo>
                  <a:pt x="450" y="387"/>
                </a:lnTo>
                <a:lnTo>
                  <a:pt x="450" y="388"/>
                </a:lnTo>
                <a:lnTo>
                  <a:pt x="449" y="388"/>
                </a:lnTo>
                <a:lnTo>
                  <a:pt x="447" y="388"/>
                </a:lnTo>
                <a:lnTo>
                  <a:pt x="449" y="388"/>
                </a:lnTo>
                <a:close/>
                <a:moveTo>
                  <a:pt x="463" y="410"/>
                </a:moveTo>
                <a:lnTo>
                  <a:pt x="459" y="412"/>
                </a:lnTo>
                <a:lnTo>
                  <a:pt x="454" y="412"/>
                </a:lnTo>
                <a:lnTo>
                  <a:pt x="453" y="410"/>
                </a:lnTo>
                <a:lnTo>
                  <a:pt x="453" y="409"/>
                </a:lnTo>
                <a:lnTo>
                  <a:pt x="455" y="409"/>
                </a:lnTo>
                <a:lnTo>
                  <a:pt x="458" y="408"/>
                </a:lnTo>
                <a:lnTo>
                  <a:pt x="461" y="407"/>
                </a:lnTo>
                <a:lnTo>
                  <a:pt x="464" y="407"/>
                </a:lnTo>
                <a:lnTo>
                  <a:pt x="466" y="408"/>
                </a:lnTo>
                <a:lnTo>
                  <a:pt x="466" y="409"/>
                </a:lnTo>
                <a:lnTo>
                  <a:pt x="464" y="410"/>
                </a:lnTo>
                <a:lnTo>
                  <a:pt x="463" y="410"/>
                </a:lnTo>
                <a:lnTo>
                  <a:pt x="463" y="410"/>
                </a:lnTo>
                <a:lnTo>
                  <a:pt x="463" y="410"/>
                </a:lnTo>
                <a:close/>
                <a:moveTo>
                  <a:pt x="454" y="397"/>
                </a:moveTo>
                <a:lnTo>
                  <a:pt x="456" y="396"/>
                </a:lnTo>
                <a:lnTo>
                  <a:pt x="459" y="394"/>
                </a:lnTo>
                <a:lnTo>
                  <a:pt x="462" y="396"/>
                </a:lnTo>
                <a:lnTo>
                  <a:pt x="468" y="396"/>
                </a:lnTo>
                <a:lnTo>
                  <a:pt x="464" y="398"/>
                </a:lnTo>
                <a:lnTo>
                  <a:pt x="461" y="399"/>
                </a:lnTo>
                <a:lnTo>
                  <a:pt x="458" y="399"/>
                </a:lnTo>
                <a:lnTo>
                  <a:pt x="454" y="397"/>
                </a:lnTo>
                <a:close/>
                <a:moveTo>
                  <a:pt x="466" y="391"/>
                </a:moveTo>
                <a:lnTo>
                  <a:pt x="468" y="388"/>
                </a:lnTo>
                <a:lnTo>
                  <a:pt x="468" y="387"/>
                </a:lnTo>
                <a:lnTo>
                  <a:pt x="466" y="385"/>
                </a:lnTo>
                <a:lnTo>
                  <a:pt x="464" y="384"/>
                </a:lnTo>
                <a:lnTo>
                  <a:pt x="462" y="384"/>
                </a:lnTo>
                <a:lnTo>
                  <a:pt x="460" y="383"/>
                </a:lnTo>
                <a:lnTo>
                  <a:pt x="458" y="382"/>
                </a:lnTo>
                <a:lnTo>
                  <a:pt x="456" y="381"/>
                </a:lnTo>
                <a:lnTo>
                  <a:pt x="460" y="380"/>
                </a:lnTo>
                <a:lnTo>
                  <a:pt x="463" y="380"/>
                </a:lnTo>
                <a:lnTo>
                  <a:pt x="466" y="381"/>
                </a:lnTo>
                <a:lnTo>
                  <a:pt x="468" y="382"/>
                </a:lnTo>
                <a:lnTo>
                  <a:pt x="472" y="385"/>
                </a:lnTo>
                <a:lnTo>
                  <a:pt x="476" y="390"/>
                </a:lnTo>
                <a:lnTo>
                  <a:pt x="471" y="390"/>
                </a:lnTo>
                <a:lnTo>
                  <a:pt x="466" y="391"/>
                </a:lnTo>
                <a:lnTo>
                  <a:pt x="469" y="389"/>
                </a:lnTo>
                <a:lnTo>
                  <a:pt x="466" y="391"/>
                </a:lnTo>
                <a:close/>
                <a:moveTo>
                  <a:pt x="468" y="483"/>
                </a:moveTo>
                <a:lnTo>
                  <a:pt x="471" y="483"/>
                </a:lnTo>
                <a:lnTo>
                  <a:pt x="475" y="484"/>
                </a:lnTo>
                <a:lnTo>
                  <a:pt x="477" y="487"/>
                </a:lnTo>
                <a:lnTo>
                  <a:pt x="479" y="489"/>
                </a:lnTo>
                <a:lnTo>
                  <a:pt x="477" y="490"/>
                </a:lnTo>
                <a:lnTo>
                  <a:pt x="475" y="490"/>
                </a:lnTo>
                <a:lnTo>
                  <a:pt x="474" y="489"/>
                </a:lnTo>
                <a:lnTo>
                  <a:pt x="472" y="488"/>
                </a:lnTo>
                <a:lnTo>
                  <a:pt x="470" y="485"/>
                </a:lnTo>
                <a:lnTo>
                  <a:pt x="468" y="483"/>
                </a:lnTo>
                <a:close/>
                <a:moveTo>
                  <a:pt x="512" y="499"/>
                </a:moveTo>
                <a:lnTo>
                  <a:pt x="516" y="498"/>
                </a:lnTo>
                <a:lnTo>
                  <a:pt x="518" y="497"/>
                </a:lnTo>
                <a:lnTo>
                  <a:pt x="518" y="496"/>
                </a:lnTo>
                <a:lnTo>
                  <a:pt x="516" y="495"/>
                </a:lnTo>
                <a:lnTo>
                  <a:pt x="513" y="493"/>
                </a:lnTo>
                <a:lnTo>
                  <a:pt x="511" y="493"/>
                </a:lnTo>
                <a:lnTo>
                  <a:pt x="507" y="495"/>
                </a:lnTo>
                <a:lnTo>
                  <a:pt x="502" y="495"/>
                </a:lnTo>
                <a:lnTo>
                  <a:pt x="501" y="492"/>
                </a:lnTo>
                <a:lnTo>
                  <a:pt x="499" y="490"/>
                </a:lnTo>
                <a:lnTo>
                  <a:pt x="494" y="489"/>
                </a:lnTo>
                <a:lnTo>
                  <a:pt x="488" y="487"/>
                </a:lnTo>
                <a:lnTo>
                  <a:pt x="485" y="484"/>
                </a:lnTo>
                <a:lnTo>
                  <a:pt x="482" y="482"/>
                </a:lnTo>
                <a:lnTo>
                  <a:pt x="477" y="482"/>
                </a:lnTo>
                <a:lnTo>
                  <a:pt x="474" y="481"/>
                </a:lnTo>
                <a:lnTo>
                  <a:pt x="472" y="479"/>
                </a:lnTo>
                <a:lnTo>
                  <a:pt x="474" y="476"/>
                </a:lnTo>
                <a:lnTo>
                  <a:pt x="475" y="474"/>
                </a:lnTo>
                <a:lnTo>
                  <a:pt x="474" y="473"/>
                </a:lnTo>
                <a:lnTo>
                  <a:pt x="471" y="473"/>
                </a:lnTo>
                <a:lnTo>
                  <a:pt x="468" y="473"/>
                </a:lnTo>
                <a:lnTo>
                  <a:pt x="470" y="471"/>
                </a:lnTo>
                <a:lnTo>
                  <a:pt x="472" y="470"/>
                </a:lnTo>
                <a:lnTo>
                  <a:pt x="475" y="471"/>
                </a:lnTo>
                <a:lnTo>
                  <a:pt x="476" y="472"/>
                </a:lnTo>
                <a:lnTo>
                  <a:pt x="478" y="471"/>
                </a:lnTo>
                <a:lnTo>
                  <a:pt x="479" y="471"/>
                </a:lnTo>
                <a:lnTo>
                  <a:pt x="480" y="471"/>
                </a:lnTo>
                <a:lnTo>
                  <a:pt x="482" y="471"/>
                </a:lnTo>
                <a:lnTo>
                  <a:pt x="483" y="473"/>
                </a:lnTo>
                <a:lnTo>
                  <a:pt x="483" y="474"/>
                </a:lnTo>
                <a:lnTo>
                  <a:pt x="480" y="475"/>
                </a:lnTo>
                <a:lnTo>
                  <a:pt x="480" y="476"/>
                </a:lnTo>
                <a:lnTo>
                  <a:pt x="480" y="477"/>
                </a:lnTo>
                <a:lnTo>
                  <a:pt x="483" y="477"/>
                </a:lnTo>
                <a:lnTo>
                  <a:pt x="484" y="479"/>
                </a:lnTo>
                <a:lnTo>
                  <a:pt x="485" y="477"/>
                </a:lnTo>
                <a:lnTo>
                  <a:pt x="485" y="477"/>
                </a:lnTo>
                <a:lnTo>
                  <a:pt x="485" y="475"/>
                </a:lnTo>
                <a:lnTo>
                  <a:pt x="495" y="479"/>
                </a:lnTo>
                <a:lnTo>
                  <a:pt x="507" y="481"/>
                </a:lnTo>
                <a:lnTo>
                  <a:pt x="511" y="484"/>
                </a:lnTo>
                <a:lnTo>
                  <a:pt x="516" y="488"/>
                </a:lnTo>
                <a:lnTo>
                  <a:pt x="521" y="490"/>
                </a:lnTo>
                <a:lnTo>
                  <a:pt x="527" y="492"/>
                </a:lnTo>
                <a:lnTo>
                  <a:pt x="533" y="496"/>
                </a:lnTo>
                <a:lnTo>
                  <a:pt x="536" y="500"/>
                </a:lnTo>
                <a:lnTo>
                  <a:pt x="534" y="501"/>
                </a:lnTo>
                <a:lnTo>
                  <a:pt x="532" y="503"/>
                </a:lnTo>
                <a:lnTo>
                  <a:pt x="528" y="503"/>
                </a:lnTo>
                <a:lnTo>
                  <a:pt x="525" y="501"/>
                </a:lnTo>
                <a:lnTo>
                  <a:pt x="517" y="500"/>
                </a:lnTo>
                <a:lnTo>
                  <a:pt x="512" y="499"/>
                </a:lnTo>
                <a:lnTo>
                  <a:pt x="516" y="499"/>
                </a:lnTo>
                <a:lnTo>
                  <a:pt x="512" y="499"/>
                </a:lnTo>
                <a:close/>
                <a:moveTo>
                  <a:pt x="603" y="538"/>
                </a:moveTo>
                <a:lnTo>
                  <a:pt x="596" y="534"/>
                </a:lnTo>
                <a:lnTo>
                  <a:pt x="590" y="530"/>
                </a:lnTo>
                <a:lnTo>
                  <a:pt x="586" y="529"/>
                </a:lnTo>
                <a:lnTo>
                  <a:pt x="583" y="529"/>
                </a:lnTo>
                <a:lnTo>
                  <a:pt x="581" y="531"/>
                </a:lnTo>
                <a:lnTo>
                  <a:pt x="578" y="533"/>
                </a:lnTo>
                <a:lnTo>
                  <a:pt x="576" y="528"/>
                </a:lnTo>
                <a:lnTo>
                  <a:pt x="571" y="522"/>
                </a:lnTo>
                <a:lnTo>
                  <a:pt x="570" y="520"/>
                </a:lnTo>
                <a:lnTo>
                  <a:pt x="569" y="518"/>
                </a:lnTo>
                <a:lnTo>
                  <a:pt x="566" y="521"/>
                </a:lnTo>
                <a:lnTo>
                  <a:pt x="562" y="522"/>
                </a:lnTo>
                <a:lnTo>
                  <a:pt x="556" y="521"/>
                </a:lnTo>
                <a:lnTo>
                  <a:pt x="551" y="516"/>
                </a:lnTo>
                <a:lnTo>
                  <a:pt x="542" y="512"/>
                </a:lnTo>
                <a:lnTo>
                  <a:pt x="534" y="508"/>
                </a:lnTo>
                <a:lnTo>
                  <a:pt x="549" y="509"/>
                </a:lnTo>
                <a:lnTo>
                  <a:pt x="563" y="510"/>
                </a:lnTo>
                <a:lnTo>
                  <a:pt x="569" y="513"/>
                </a:lnTo>
                <a:lnTo>
                  <a:pt x="575" y="516"/>
                </a:lnTo>
                <a:lnTo>
                  <a:pt x="576" y="518"/>
                </a:lnTo>
                <a:lnTo>
                  <a:pt x="577" y="521"/>
                </a:lnTo>
                <a:lnTo>
                  <a:pt x="579" y="522"/>
                </a:lnTo>
                <a:lnTo>
                  <a:pt x="582" y="522"/>
                </a:lnTo>
                <a:lnTo>
                  <a:pt x="587" y="523"/>
                </a:lnTo>
                <a:lnTo>
                  <a:pt x="592" y="525"/>
                </a:lnTo>
                <a:lnTo>
                  <a:pt x="596" y="529"/>
                </a:lnTo>
                <a:lnTo>
                  <a:pt x="602" y="532"/>
                </a:lnTo>
                <a:lnTo>
                  <a:pt x="608" y="533"/>
                </a:lnTo>
                <a:lnTo>
                  <a:pt x="612" y="534"/>
                </a:lnTo>
                <a:lnTo>
                  <a:pt x="615" y="539"/>
                </a:lnTo>
                <a:lnTo>
                  <a:pt x="617" y="542"/>
                </a:lnTo>
                <a:lnTo>
                  <a:pt x="610" y="540"/>
                </a:lnTo>
                <a:lnTo>
                  <a:pt x="603" y="538"/>
                </a:lnTo>
                <a:lnTo>
                  <a:pt x="602" y="538"/>
                </a:lnTo>
                <a:lnTo>
                  <a:pt x="603" y="538"/>
                </a:lnTo>
                <a:close/>
                <a:moveTo>
                  <a:pt x="628" y="542"/>
                </a:moveTo>
                <a:lnTo>
                  <a:pt x="626" y="543"/>
                </a:lnTo>
                <a:lnTo>
                  <a:pt x="624" y="545"/>
                </a:lnTo>
                <a:lnTo>
                  <a:pt x="623" y="543"/>
                </a:lnTo>
                <a:lnTo>
                  <a:pt x="622" y="541"/>
                </a:lnTo>
                <a:lnTo>
                  <a:pt x="622" y="540"/>
                </a:lnTo>
                <a:lnTo>
                  <a:pt x="623" y="539"/>
                </a:lnTo>
                <a:lnTo>
                  <a:pt x="624" y="539"/>
                </a:lnTo>
                <a:lnTo>
                  <a:pt x="625" y="539"/>
                </a:lnTo>
                <a:lnTo>
                  <a:pt x="628" y="540"/>
                </a:lnTo>
                <a:lnTo>
                  <a:pt x="631" y="541"/>
                </a:lnTo>
                <a:lnTo>
                  <a:pt x="633" y="542"/>
                </a:lnTo>
                <a:lnTo>
                  <a:pt x="636" y="545"/>
                </a:lnTo>
                <a:lnTo>
                  <a:pt x="636" y="546"/>
                </a:lnTo>
                <a:lnTo>
                  <a:pt x="637" y="547"/>
                </a:lnTo>
                <a:lnTo>
                  <a:pt x="636" y="548"/>
                </a:lnTo>
                <a:lnTo>
                  <a:pt x="635" y="548"/>
                </a:lnTo>
                <a:lnTo>
                  <a:pt x="631" y="546"/>
                </a:lnTo>
                <a:lnTo>
                  <a:pt x="628" y="542"/>
                </a:lnTo>
                <a:lnTo>
                  <a:pt x="628" y="543"/>
                </a:lnTo>
                <a:lnTo>
                  <a:pt x="628" y="542"/>
                </a:lnTo>
                <a:close/>
                <a:moveTo>
                  <a:pt x="688" y="566"/>
                </a:moveTo>
                <a:lnTo>
                  <a:pt x="683" y="565"/>
                </a:lnTo>
                <a:lnTo>
                  <a:pt x="680" y="566"/>
                </a:lnTo>
                <a:lnTo>
                  <a:pt x="682" y="568"/>
                </a:lnTo>
                <a:lnTo>
                  <a:pt x="685" y="570"/>
                </a:lnTo>
                <a:lnTo>
                  <a:pt x="686" y="571"/>
                </a:lnTo>
                <a:lnTo>
                  <a:pt x="688" y="572"/>
                </a:lnTo>
                <a:lnTo>
                  <a:pt x="686" y="572"/>
                </a:lnTo>
                <a:lnTo>
                  <a:pt x="684" y="573"/>
                </a:lnTo>
                <a:lnTo>
                  <a:pt x="678" y="572"/>
                </a:lnTo>
                <a:lnTo>
                  <a:pt x="673" y="570"/>
                </a:lnTo>
                <a:lnTo>
                  <a:pt x="667" y="570"/>
                </a:lnTo>
                <a:lnTo>
                  <a:pt x="661" y="568"/>
                </a:lnTo>
                <a:lnTo>
                  <a:pt x="658" y="565"/>
                </a:lnTo>
                <a:lnTo>
                  <a:pt x="655" y="564"/>
                </a:lnTo>
                <a:lnTo>
                  <a:pt x="649" y="564"/>
                </a:lnTo>
                <a:lnTo>
                  <a:pt x="645" y="564"/>
                </a:lnTo>
                <a:lnTo>
                  <a:pt x="644" y="560"/>
                </a:lnTo>
                <a:lnTo>
                  <a:pt x="643" y="558"/>
                </a:lnTo>
                <a:lnTo>
                  <a:pt x="641" y="558"/>
                </a:lnTo>
                <a:lnTo>
                  <a:pt x="639" y="558"/>
                </a:lnTo>
                <a:lnTo>
                  <a:pt x="636" y="558"/>
                </a:lnTo>
                <a:lnTo>
                  <a:pt x="635" y="555"/>
                </a:lnTo>
                <a:lnTo>
                  <a:pt x="637" y="554"/>
                </a:lnTo>
                <a:lnTo>
                  <a:pt x="642" y="553"/>
                </a:lnTo>
                <a:lnTo>
                  <a:pt x="644" y="555"/>
                </a:lnTo>
                <a:lnTo>
                  <a:pt x="648" y="556"/>
                </a:lnTo>
                <a:lnTo>
                  <a:pt x="649" y="555"/>
                </a:lnTo>
                <a:lnTo>
                  <a:pt x="650" y="554"/>
                </a:lnTo>
                <a:lnTo>
                  <a:pt x="649" y="553"/>
                </a:lnTo>
                <a:lnTo>
                  <a:pt x="648" y="551"/>
                </a:lnTo>
                <a:lnTo>
                  <a:pt x="644" y="549"/>
                </a:lnTo>
                <a:lnTo>
                  <a:pt x="641" y="548"/>
                </a:lnTo>
                <a:lnTo>
                  <a:pt x="644" y="548"/>
                </a:lnTo>
                <a:lnTo>
                  <a:pt x="648" y="548"/>
                </a:lnTo>
                <a:lnTo>
                  <a:pt x="650" y="550"/>
                </a:lnTo>
                <a:lnTo>
                  <a:pt x="652" y="553"/>
                </a:lnTo>
                <a:lnTo>
                  <a:pt x="653" y="555"/>
                </a:lnTo>
                <a:lnTo>
                  <a:pt x="655" y="556"/>
                </a:lnTo>
                <a:lnTo>
                  <a:pt x="657" y="556"/>
                </a:lnTo>
                <a:lnTo>
                  <a:pt x="658" y="555"/>
                </a:lnTo>
                <a:lnTo>
                  <a:pt x="661" y="554"/>
                </a:lnTo>
                <a:lnTo>
                  <a:pt x="666" y="555"/>
                </a:lnTo>
                <a:lnTo>
                  <a:pt x="668" y="558"/>
                </a:lnTo>
                <a:lnTo>
                  <a:pt x="672" y="559"/>
                </a:lnTo>
                <a:lnTo>
                  <a:pt x="677" y="559"/>
                </a:lnTo>
                <a:lnTo>
                  <a:pt x="683" y="559"/>
                </a:lnTo>
                <a:lnTo>
                  <a:pt x="694" y="564"/>
                </a:lnTo>
                <a:lnTo>
                  <a:pt x="705" y="570"/>
                </a:lnTo>
                <a:lnTo>
                  <a:pt x="700" y="570"/>
                </a:lnTo>
                <a:lnTo>
                  <a:pt x="696" y="571"/>
                </a:lnTo>
                <a:lnTo>
                  <a:pt x="693" y="571"/>
                </a:lnTo>
                <a:lnTo>
                  <a:pt x="691" y="570"/>
                </a:lnTo>
                <a:lnTo>
                  <a:pt x="689" y="568"/>
                </a:lnTo>
                <a:lnTo>
                  <a:pt x="688" y="566"/>
                </a:lnTo>
                <a:lnTo>
                  <a:pt x="689" y="568"/>
                </a:lnTo>
                <a:lnTo>
                  <a:pt x="688" y="566"/>
                </a:lnTo>
                <a:close/>
                <a:moveTo>
                  <a:pt x="714" y="578"/>
                </a:moveTo>
                <a:lnTo>
                  <a:pt x="711" y="576"/>
                </a:lnTo>
                <a:lnTo>
                  <a:pt x="711" y="574"/>
                </a:lnTo>
                <a:lnTo>
                  <a:pt x="711" y="572"/>
                </a:lnTo>
                <a:lnTo>
                  <a:pt x="713" y="571"/>
                </a:lnTo>
                <a:lnTo>
                  <a:pt x="716" y="572"/>
                </a:lnTo>
                <a:lnTo>
                  <a:pt x="717" y="574"/>
                </a:lnTo>
                <a:lnTo>
                  <a:pt x="718" y="575"/>
                </a:lnTo>
                <a:lnTo>
                  <a:pt x="717" y="576"/>
                </a:lnTo>
                <a:lnTo>
                  <a:pt x="716" y="578"/>
                </a:lnTo>
                <a:lnTo>
                  <a:pt x="714" y="578"/>
                </a:lnTo>
                <a:lnTo>
                  <a:pt x="713" y="578"/>
                </a:lnTo>
                <a:lnTo>
                  <a:pt x="714" y="578"/>
                </a:lnTo>
                <a:close/>
                <a:moveTo>
                  <a:pt x="841" y="604"/>
                </a:moveTo>
                <a:lnTo>
                  <a:pt x="850" y="601"/>
                </a:lnTo>
                <a:lnTo>
                  <a:pt x="858" y="603"/>
                </a:lnTo>
                <a:lnTo>
                  <a:pt x="855" y="604"/>
                </a:lnTo>
                <a:lnTo>
                  <a:pt x="851" y="605"/>
                </a:lnTo>
                <a:lnTo>
                  <a:pt x="848" y="605"/>
                </a:lnTo>
                <a:lnTo>
                  <a:pt x="841" y="604"/>
                </a:lnTo>
                <a:close/>
                <a:moveTo>
                  <a:pt x="994" y="630"/>
                </a:moveTo>
                <a:lnTo>
                  <a:pt x="990" y="631"/>
                </a:lnTo>
                <a:lnTo>
                  <a:pt x="986" y="630"/>
                </a:lnTo>
                <a:lnTo>
                  <a:pt x="988" y="628"/>
                </a:lnTo>
                <a:lnTo>
                  <a:pt x="991" y="628"/>
                </a:lnTo>
                <a:lnTo>
                  <a:pt x="994" y="628"/>
                </a:lnTo>
                <a:lnTo>
                  <a:pt x="994" y="630"/>
                </a:lnTo>
                <a:lnTo>
                  <a:pt x="994" y="630"/>
                </a:lnTo>
                <a:lnTo>
                  <a:pt x="994" y="630"/>
                </a:lnTo>
                <a:close/>
                <a:moveTo>
                  <a:pt x="1012" y="616"/>
                </a:moveTo>
                <a:lnTo>
                  <a:pt x="1006" y="616"/>
                </a:lnTo>
                <a:lnTo>
                  <a:pt x="1001" y="615"/>
                </a:lnTo>
                <a:lnTo>
                  <a:pt x="1002" y="613"/>
                </a:lnTo>
                <a:lnTo>
                  <a:pt x="1004" y="612"/>
                </a:lnTo>
                <a:lnTo>
                  <a:pt x="1006" y="612"/>
                </a:lnTo>
                <a:lnTo>
                  <a:pt x="1008" y="612"/>
                </a:lnTo>
                <a:lnTo>
                  <a:pt x="1010" y="613"/>
                </a:lnTo>
                <a:lnTo>
                  <a:pt x="1012" y="614"/>
                </a:lnTo>
                <a:lnTo>
                  <a:pt x="1012" y="615"/>
                </a:lnTo>
                <a:lnTo>
                  <a:pt x="1012" y="616"/>
                </a:lnTo>
                <a:lnTo>
                  <a:pt x="1012" y="616"/>
                </a:lnTo>
                <a:lnTo>
                  <a:pt x="1012" y="616"/>
                </a:lnTo>
                <a:close/>
                <a:moveTo>
                  <a:pt x="1332" y="143"/>
                </a:moveTo>
                <a:lnTo>
                  <a:pt x="1319" y="151"/>
                </a:lnTo>
                <a:lnTo>
                  <a:pt x="1307" y="157"/>
                </a:lnTo>
                <a:lnTo>
                  <a:pt x="1294" y="163"/>
                </a:lnTo>
                <a:lnTo>
                  <a:pt x="1282" y="168"/>
                </a:lnTo>
                <a:lnTo>
                  <a:pt x="1275" y="169"/>
                </a:lnTo>
                <a:lnTo>
                  <a:pt x="1268" y="171"/>
                </a:lnTo>
                <a:lnTo>
                  <a:pt x="1266" y="171"/>
                </a:lnTo>
                <a:lnTo>
                  <a:pt x="1265" y="171"/>
                </a:lnTo>
                <a:lnTo>
                  <a:pt x="1263" y="169"/>
                </a:lnTo>
                <a:lnTo>
                  <a:pt x="1263" y="168"/>
                </a:lnTo>
                <a:lnTo>
                  <a:pt x="1276" y="166"/>
                </a:lnTo>
                <a:lnTo>
                  <a:pt x="1285" y="164"/>
                </a:lnTo>
                <a:lnTo>
                  <a:pt x="1281" y="164"/>
                </a:lnTo>
                <a:lnTo>
                  <a:pt x="1275" y="163"/>
                </a:lnTo>
                <a:lnTo>
                  <a:pt x="1275" y="161"/>
                </a:lnTo>
                <a:lnTo>
                  <a:pt x="1276" y="160"/>
                </a:lnTo>
                <a:lnTo>
                  <a:pt x="1277" y="160"/>
                </a:lnTo>
                <a:lnTo>
                  <a:pt x="1279" y="160"/>
                </a:lnTo>
                <a:lnTo>
                  <a:pt x="1284" y="160"/>
                </a:lnTo>
                <a:lnTo>
                  <a:pt x="1286" y="160"/>
                </a:lnTo>
                <a:lnTo>
                  <a:pt x="1285" y="158"/>
                </a:lnTo>
                <a:lnTo>
                  <a:pt x="1283" y="156"/>
                </a:lnTo>
                <a:lnTo>
                  <a:pt x="1290" y="157"/>
                </a:lnTo>
                <a:lnTo>
                  <a:pt x="1295" y="157"/>
                </a:lnTo>
                <a:lnTo>
                  <a:pt x="1296" y="156"/>
                </a:lnTo>
                <a:lnTo>
                  <a:pt x="1299" y="153"/>
                </a:lnTo>
                <a:lnTo>
                  <a:pt x="1301" y="153"/>
                </a:lnTo>
                <a:lnTo>
                  <a:pt x="1302" y="153"/>
                </a:lnTo>
                <a:lnTo>
                  <a:pt x="1308" y="151"/>
                </a:lnTo>
                <a:lnTo>
                  <a:pt x="1312" y="148"/>
                </a:lnTo>
                <a:lnTo>
                  <a:pt x="1315" y="147"/>
                </a:lnTo>
                <a:lnTo>
                  <a:pt x="1316" y="144"/>
                </a:lnTo>
                <a:lnTo>
                  <a:pt x="1316" y="142"/>
                </a:lnTo>
                <a:lnTo>
                  <a:pt x="1317" y="141"/>
                </a:lnTo>
                <a:lnTo>
                  <a:pt x="1320" y="139"/>
                </a:lnTo>
                <a:lnTo>
                  <a:pt x="1325" y="139"/>
                </a:lnTo>
                <a:lnTo>
                  <a:pt x="1332" y="136"/>
                </a:lnTo>
                <a:lnTo>
                  <a:pt x="1337" y="133"/>
                </a:lnTo>
                <a:lnTo>
                  <a:pt x="1344" y="130"/>
                </a:lnTo>
                <a:lnTo>
                  <a:pt x="1351" y="125"/>
                </a:lnTo>
                <a:lnTo>
                  <a:pt x="1354" y="124"/>
                </a:lnTo>
                <a:lnTo>
                  <a:pt x="1358" y="123"/>
                </a:lnTo>
                <a:lnTo>
                  <a:pt x="1362" y="123"/>
                </a:lnTo>
                <a:lnTo>
                  <a:pt x="1366" y="123"/>
                </a:lnTo>
                <a:lnTo>
                  <a:pt x="1357" y="128"/>
                </a:lnTo>
                <a:lnTo>
                  <a:pt x="1349" y="133"/>
                </a:lnTo>
                <a:lnTo>
                  <a:pt x="1340" y="139"/>
                </a:lnTo>
                <a:lnTo>
                  <a:pt x="1332" y="143"/>
                </a:lnTo>
                <a:lnTo>
                  <a:pt x="1327" y="147"/>
                </a:lnTo>
                <a:lnTo>
                  <a:pt x="1331" y="144"/>
                </a:lnTo>
                <a:lnTo>
                  <a:pt x="1334" y="142"/>
                </a:lnTo>
                <a:lnTo>
                  <a:pt x="1332" y="143"/>
                </a:lnTo>
                <a:close/>
                <a:moveTo>
                  <a:pt x="1357" y="557"/>
                </a:moveTo>
                <a:lnTo>
                  <a:pt x="1356" y="558"/>
                </a:lnTo>
                <a:lnTo>
                  <a:pt x="1354" y="559"/>
                </a:lnTo>
                <a:lnTo>
                  <a:pt x="1352" y="557"/>
                </a:lnTo>
                <a:lnTo>
                  <a:pt x="1352" y="555"/>
                </a:lnTo>
                <a:lnTo>
                  <a:pt x="1353" y="553"/>
                </a:lnTo>
                <a:lnTo>
                  <a:pt x="1356" y="553"/>
                </a:lnTo>
                <a:lnTo>
                  <a:pt x="1358" y="553"/>
                </a:lnTo>
                <a:lnTo>
                  <a:pt x="1360" y="555"/>
                </a:lnTo>
                <a:lnTo>
                  <a:pt x="1358" y="555"/>
                </a:lnTo>
                <a:lnTo>
                  <a:pt x="1357" y="557"/>
                </a:lnTo>
                <a:lnTo>
                  <a:pt x="1357" y="557"/>
                </a:lnTo>
                <a:lnTo>
                  <a:pt x="1357" y="557"/>
                </a:lnTo>
                <a:close/>
                <a:moveTo>
                  <a:pt x="1368" y="554"/>
                </a:moveTo>
                <a:lnTo>
                  <a:pt x="1366" y="554"/>
                </a:lnTo>
                <a:lnTo>
                  <a:pt x="1365" y="556"/>
                </a:lnTo>
                <a:lnTo>
                  <a:pt x="1362" y="556"/>
                </a:lnTo>
                <a:lnTo>
                  <a:pt x="1360" y="555"/>
                </a:lnTo>
                <a:lnTo>
                  <a:pt x="1362" y="553"/>
                </a:lnTo>
                <a:lnTo>
                  <a:pt x="1366" y="550"/>
                </a:lnTo>
                <a:lnTo>
                  <a:pt x="1367" y="550"/>
                </a:lnTo>
                <a:lnTo>
                  <a:pt x="1368" y="551"/>
                </a:lnTo>
                <a:lnTo>
                  <a:pt x="1369" y="553"/>
                </a:lnTo>
                <a:lnTo>
                  <a:pt x="1368" y="554"/>
                </a:lnTo>
                <a:lnTo>
                  <a:pt x="1368" y="554"/>
                </a:lnTo>
                <a:lnTo>
                  <a:pt x="1368" y="554"/>
                </a:lnTo>
                <a:close/>
                <a:moveTo>
                  <a:pt x="1556" y="285"/>
                </a:moveTo>
                <a:lnTo>
                  <a:pt x="1557" y="286"/>
                </a:lnTo>
                <a:lnTo>
                  <a:pt x="1557" y="289"/>
                </a:lnTo>
                <a:lnTo>
                  <a:pt x="1555" y="289"/>
                </a:lnTo>
                <a:lnTo>
                  <a:pt x="1554" y="288"/>
                </a:lnTo>
                <a:lnTo>
                  <a:pt x="1548" y="289"/>
                </a:lnTo>
                <a:lnTo>
                  <a:pt x="1542" y="289"/>
                </a:lnTo>
                <a:lnTo>
                  <a:pt x="1546" y="286"/>
                </a:lnTo>
                <a:lnTo>
                  <a:pt x="1548" y="285"/>
                </a:lnTo>
                <a:lnTo>
                  <a:pt x="1553" y="285"/>
                </a:lnTo>
                <a:lnTo>
                  <a:pt x="1556" y="285"/>
                </a:lnTo>
                <a:lnTo>
                  <a:pt x="1555" y="285"/>
                </a:lnTo>
                <a:lnTo>
                  <a:pt x="1556" y="285"/>
                </a:lnTo>
                <a:close/>
              </a:path>
            </a:pathLst>
          </a:custGeom>
          <a:pattFill prst="smConfetti">
            <a:fgClr>
              <a:schemeClr val="bg1"/>
            </a:fgClr>
            <a:bgClr>
              <a:schemeClr val="bg1">
                <a:lumMod val="75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dirty="0"/>
            </a:lvl1pPr>
          </a:lstStyle>
          <a:p>
            <a:pPr lvl="0" algn="ctr"/>
            <a:endParaRPr lang="en-US"/>
          </a:p>
        </p:txBody>
      </p:sp>
      <p:sp>
        <p:nvSpPr>
          <p:cNvPr id="8" name="Freeform 19">
            <a:extLst>
              <a:ext uri="{FF2B5EF4-FFF2-40B4-BE49-F238E27FC236}">
                <a16:creationId xmlns:a16="http://schemas.microsoft.com/office/drawing/2014/main" id="{A1EB8F5D-FD78-E241-9B62-8B934F7B82E5}"/>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grpSp>
        <p:nvGrpSpPr>
          <p:cNvPr id="9" name="Group 8">
            <a:extLst>
              <a:ext uri="{FF2B5EF4-FFF2-40B4-BE49-F238E27FC236}">
                <a16:creationId xmlns:a16="http://schemas.microsoft.com/office/drawing/2014/main" id="{B80C74F4-E8D1-1844-AA0D-D7A3EC9314CD}"/>
              </a:ext>
            </a:extLst>
          </p:cNvPr>
          <p:cNvGrpSpPr/>
          <p:nvPr userDrawn="1"/>
        </p:nvGrpSpPr>
        <p:grpSpPr>
          <a:xfrm>
            <a:off x="10542497" y="6562082"/>
            <a:ext cx="988377" cy="151143"/>
            <a:chOff x="931863" y="5418138"/>
            <a:chExt cx="2771774" cy="423862"/>
          </a:xfrm>
        </p:grpSpPr>
        <p:sp>
          <p:nvSpPr>
            <p:cNvPr id="10" name="Freeform 17">
              <a:extLst>
                <a:ext uri="{FF2B5EF4-FFF2-40B4-BE49-F238E27FC236}">
                  <a16:creationId xmlns:a16="http://schemas.microsoft.com/office/drawing/2014/main" id="{8DEE26A6-DE5A-2C40-AF39-37A5754D7A93}"/>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8">
              <a:extLst>
                <a:ext uri="{FF2B5EF4-FFF2-40B4-BE49-F238E27FC236}">
                  <a16:creationId xmlns:a16="http://schemas.microsoft.com/office/drawing/2014/main" id="{A9732E0E-279B-A04A-AA6B-F228253D4EE5}"/>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9">
              <a:extLst>
                <a:ext uri="{FF2B5EF4-FFF2-40B4-BE49-F238E27FC236}">
                  <a16:creationId xmlns:a16="http://schemas.microsoft.com/office/drawing/2014/main" id="{E638DCF6-B45C-D040-BAF8-0D710C65C0C1}"/>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0">
              <a:extLst>
                <a:ext uri="{FF2B5EF4-FFF2-40B4-BE49-F238E27FC236}">
                  <a16:creationId xmlns:a16="http://schemas.microsoft.com/office/drawing/2014/main" id="{E3006DDE-CBC8-F145-A9F1-14256DC36D5E}"/>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1">
              <a:extLst>
                <a:ext uri="{FF2B5EF4-FFF2-40B4-BE49-F238E27FC236}">
                  <a16:creationId xmlns:a16="http://schemas.microsoft.com/office/drawing/2014/main" id="{FAC0905C-09A8-E44B-A336-8B8C04284EFC}"/>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2">
              <a:extLst>
                <a:ext uri="{FF2B5EF4-FFF2-40B4-BE49-F238E27FC236}">
                  <a16:creationId xmlns:a16="http://schemas.microsoft.com/office/drawing/2014/main" id="{8C31BC74-269B-ED4A-B303-9F82293F5804}"/>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3">
              <a:extLst>
                <a:ext uri="{FF2B5EF4-FFF2-40B4-BE49-F238E27FC236}">
                  <a16:creationId xmlns:a16="http://schemas.microsoft.com/office/drawing/2014/main" id="{C1B5052D-A114-4B44-8889-048829257BE6}"/>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4">
              <a:extLst>
                <a:ext uri="{FF2B5EF4-FFF2-40B4-BE49-F238E27FC236}">
                  <a16:creationId xmlns:a16="http://schemas.microsoft.com/office/drawing/2014/main" id="{687B1F0E-F2CB-534A-B11D-D99D724E3193}"/>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5">
              <a:extLst>
                <a:ext uri="{FF2B5EF4-FFF2-40B4-BE49-F238E27FC236}">
                  <a16:creationId xmlns:a16="http://schemas.microsoft.com/office/drawing/2014/main" id="{F4BACA0D-1594-364F-892A-13ADA40246C5}"/>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7160463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125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57.xml><?xml version="1.0" encoding="utf-8"?>
<p:sldLayout xmlns:a="http://schemas.openxmlformats.org/drawingml/2006/main" xmlns:r="http://schemas.openxmlformats.org/officeDocument/2006/relationships" xmlns:p="http://schemas.openxmlformats.org/presentationml/2006/main" userDrawn="1">
  <p:cSld name="395_Пользовательский макет">
    <p:spTree>
      <p:nvGrpSpPr>
        <p:cNvPr id="1" name=""/>
        <p:cNvGrpSpPr/>
        <p:nvPr/>
      </p:nvGrpSpPr>
      <p:grpSpPr>
        <a:xfrm>
          <a:off x="0" y="0"/>
          <a:ext cx="0" cy="0"/>
          <a:chOff x="0" y="0"/>
          <a:chExt cx="0" cy="0"/>
        </a:xfrm>
      </p:grpSpPr>
      <p:sp>
        <p:nvSpPr>
          <p:cNvPr id="6" name="Заголовок 1">
            <a:extLst>
              <a:ext uri="{FF2B5EF4-FFF2-40B4-BE49-F238E27FC236}">
                <a16:creationId xmlns:a16="http://schemas.microsoft.com/office/drawing/2014/main" id="{624DE589-2CCA-1348-8D92-38DEB837F7F2}"/>
              </a:ext>
            </a:extLst>
          </p:cNvPr>
          <p:cNvSpPr>
            <a:spLocks noGrp="1"/>
          </p:cNvSpPr>
          <p:nvPr>
            <p:ph type="title" hasCustomPrompt="1"/>
          </p:nvPr>
        </p:nvSpPr>
        <p:spPr>
          <a:xfrm>
            <a:off x="800856" y="4544995"/>
            <a:ext cx="4359101" cy="1583993"/>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7" name="Текст 3">
            <a:extLst>
              <a:ext uri="{FF2B5EF4-FFF2-40B4-BE49-F238E27FC236}">
                <a16:creationId xmlns:a16="http://schemas.microsoft.com/office/drawing/2014/main" id="{AB360E5B-B6B6-E84D-B4D5-6CC2A2804A40}"/>
              </a:ext>
            </a:extLst>
          </p:cNvPr>
          <p:cNvSpPr>
            <a:spLocks noGrp="1"/>
          </p:cNvSpPr>
          <p:nvPr>
            <p:ph type="body" sz="quarter" idx="14" hasCustomPrompt="1"/>
          </p:nvPr>
        </p:nvSpPr>
        <p:spPr>
          <a:xfrm>
            <a:off x="5916003" y="4544995"/>
            <a:ext cx="5507895" cy="1583993"/>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5" name="Freeform 3441">
            <a:extLst>
              <a:ext uri="{FF2B5EF4-FFF2-40B4-BE49-F238E27FC236}">
                <a16:creationId xmlns:a16="http://schemas.microsoft.com/office/drawing/2014/main" id="{20DD44D1-0D2A-704E-8657-8C9EF393CB4F}"/>
              </a:ext>
            </a:extLst>
          </p:cNvPr>
          <p:cNvSpPr>
            <a:spLocks noGrp="1" noEditPoints="1"/>
          </p:cNvSpPr>
          <p:nvPr>
            <p:ph type="pic" sz="quarter" idx="25"/>
          </p:nvPr>
        </p:nvSpPr>
        <p:spPr bwMode="auto">
          <a:xfrm>
            <a:off x="246111" y="566984"/>
            <a:ext cx="11699777" cy="3455984"/>
          </a:xfrm>
          <a:custGeom>
            <a:avLst/>
            <a:gdLst>
              <a:gd name="T0" fmla="*/ 982 w 1098"/>
              <a:gd name="T1" fmla="*/ 360 h 615"/>
              <a:gd name="T2" fmla="*/ 958 w 1098"/>
              <a:gd name="T3" fmla="*/ 355 h 615"/>
              <a:gd name="T4" fmla="*/ 1009 w 1098"/>
              <a:gd name="T5" fmla="*/ 319 h 615"/>
              <a:gd name="T6" fmla="*/ 1001 w 1098"/>
              <a:gd name="T7" fmla="*/ 300 h 615"/>
              <a:gd name="T8" fmla="*/ 621 w 1098"/>
              <a:gd name="T9" fmla="*/ 485 h 615"/>
              <a:gd name="T10" fmla="*/ 596 w 1098"/>
              <a:gd name="T11" fmla="*/ 479 h 615"/>
              <a:gd name="T12" fmla="*/ 826 w 1098"/>
              <a:gd name="T13" fmla="*/ 338 h 615"/>
              <a:gd name="T14" fmla="*/ 977 w 1098"/>
              <a:gd name="T15" fmla="*/ 261 h 615"/>
              <a:gd name="T16" fmla="*/ 1039 w 1098"/>
              <a:gd name="T17" fmla="*/ 205 h 615"/>
              <a:gd name="T18" fmla="*/ 831 w 1098"/>
              <a:gd name="T19" fmla="*/ 285 h 615"/>
              <a:gd name="T20" fmla="*/ 926 w 1098"/>
              <a:gd name="T21" fmla="*/ 214 h 615"/>
              <a:gd name="T22" fmla="*/ 1093 w 1098"/>
              <a:gd name="T23" fmla="*/ 160 h 615"/>
              <a:gd name="T24" fmla="*/ 1039 w 1098"/>
              <a:gd name="T25" fmla="*/ 129 h 615"/>
              <a:gd name="T26" fmla="*/ 928 w 1098"/>
              <a:gd name="T27" fmla="*/ 114 h 615"/>
              <a:gd name="T28" fmla="*/ 907 w 1098"/>
              <a:gd name="T29" fmla="*/ 62 h 615"/>
              <a:gd name="T30" fmla="*/ 871 w 1098"/>
              <a:gd name="T31" fmla="*/ 37 h 615"/>
              <a:gd name="T32" fmla="*/ 769 w 1098"/>
              <a:gd name="T33" fmla="*/ 23 h 615"/>
              <a:gd name="T34" fmla="*/ 578 w 1098"/>
              <a:gd name="T35" fmla="*/ 1 h 615"/>
              <a:gd name="T36" fmla="*/ 421 w 1098"/>
              <a:gd name="T37" fmla="*/ 28 h 615"/>
              <a:gd name="T38" fmla="*/ 212 w 1098"/>
              <a:gd name="T39" fmla="*/ 57 h 615"/>
              <a:gd name="T40" fmla="*/ 42 w 1098"/>
              <a:gd name="T41" fmla="*/ 196 h 615"/>
              <a:gd name="T42" fmla="*/ 228 w 1098"/>
              <a:gd name="T43" fmla="*/ 88 h 615"/>
              <a:gd name="T44" fmla="*/ 277 w 1098"/>
              <a:gd name="T45" fmla="*/ 76 h 615"/>
              <a:gd name="T46" fmla="*/ 11 w 1098"/>
              <a:gd name="T47" fmla="*/ 327 h 615"/>
              <a:gd name="T48" fmla="*/ 51 w 1098"/>
              <a:gd name="T49" fmla="*/ 434 h 615"/>
              <a:gd name="T50" fmla="*/ 171 w 1098"/>
              <a:gd name="T51" fmla="*/ 379 h 615"/>
              <a:gd name="T52" fmla="*/ 116 w 1098"/>
              <a:gd name="T53" fmla="*/ 532 h 615"/>
              <a:gd name="T54" fmla="*/ 146 w 1098"/>
              <a:gd name="T55" fmla="*/ 593 h 615"/>
              <a:gd name="T56" fmla="*/ 262 w 1098"/>
              <a:gd name="T57" fmla="*/ 579 h 615"/>
              <a:gd name="T58" fmla="*/ 409 w 1098"/>
              <a:gd name="T59" fmla="*/ 451 h 615"/>
              <a:gd name="T60" fmla="*/ 407 w 1098"/>
              <a:gd name="T61" fmla="*/ 490 h 615"/>
              <a:gd name="T62" fmla="*/ 506 w 1098"/>
              <a:gd name="T63" fmla="*/ 490 h 615"/>
              <a:gd name="T64" fmla="*/ 541 w 1098"/>
              <a:gd name="T65" fmla="*/ 442 h 615"/>
              <a:gd name="T66" fmla="*/ 509 w 1098"/>
              <a:gd name="T67" fmla="*/ 485 h 615"/>
              <a:gd name="T68" fmla="*/ 721 w 1098"/>
              <a:gd name="T69" fmla="*/ 344 h 615"/>
              <a:gd name="T70" fmla="*/ 764 w 1098"/>
              <a:gd name="T71" fmla="*/ 325 h 615"/>
              <a:gd name="T72" fmla="*/ 495 w 1098"/>
              <a:gd name="T73" fmla="*/ 555 h 615"/>
              <a:gd name="T74" fmla="*/ 530 w 1098"/>
              <a:gd name="T75" fmla="*/ 573 h 615"/>
              <a:gd name="T76" fmla="*/ 588 w 1098"/>
              <a:gd name="T77" fmla="*/ 535 h 615"/>
              <a:gd name="T78" fmla="*/ 718 w 1098"/>
              <a:gd name="T79" fmla="*/ 463 h 615"/>
              <a:gd name="T80" fmla="*/ 752 w 1098"/>
              <a:gd name="T81" fmla="*/ 502 h 615"/>
              <a:gd name="T82" fmla="*/ 759 w 1098"/>
              <a:gd name="T83" fmla="*/ 520 h 615"/>
              <a:gd name="T84" fmla="*/ 768 w 1098"/>
              <a:gd name="T85" fmla="*/ 542 h 615"/>
              <a:gd name="T86" fmla="*/ 855 w 1098"/>
              <a:gd name="T87" fmla="*/ 493 h 615"/>
              <a:gd name="T88" fmla="*/ 966 w 1098"/>
              <a:gd name="T89" fmla="*/ 454 h 615"/>
              <a:gd name="T90" fmla="*/ 1070 w 1098"/>
              <a:gd name="T91" fmla="*/ 369 h 615"/>
              <a:gd name="T92" fmla="*/ 846 w 1098"/>
              <a:gd name="T93" fmla="*/ 69 h 615"/>
              <a:gd name="T94" fmla="*/ 938 w 1098"/>
              <a:gd name="T95" fmla="*/ 134 h 615"/>
              <a:gd name="T96" fmla="*/ 935 w 1098"/>
              <a:gd name="T97" fmla="*/ 152 h 615"/>
              <a:gd name="T98" fmla="*/ 281 w 1098"/>
              <a:gd name="T99" fmla="*/ 408 h 615"/>
              <a:gd name="T100" fmla="*/ 257 w 1098"/>
              <a:gd name="T101" fmla="*/ 412 h 615"/>
              <a:gd name="T102" fmla="*/ 331 w 1098"/>
              <a:gd name="T103" fmla="*/ 354 h 615"/>
              <a:gd name="T104" fmla="*/ 658 w 1098"/>
              <a:gd name="T105" fmla="*/ 131 h 615"/>
              <a:gd name="T106" fmla="*/ 603 w 1098"/>
              <a:gd name="T107" fmla="*/ 98 h 615"/>
              <a:gd name="T108" fmla="*/ 604 w 1098"/>
              <a:gd name="T109" fmla="*/ 352 h 615"/>
              <a:gd name="T110" fmla="*/ 631 w 1098"/>
              <a:gd name="T111" fmla="*/ 214 h 615"/>
              <a:gd name="T112" fmla="*/ 660 w 1098"/>
              <a:gd name="T113" fmla="*/ 222 h 615"/>
              <a:gd name="T114" fmla="*/ 690 w 1098"/>
              <a:gd name="T115" fmla="*/ 347 h 615"/>
              <a:gd name="T116" fmla="*/ 740 w 1098"/>
              <a:gd name="T117" fmla="*/ 320 h 615"/>
              <a:gd name="T118" fmla="*/ 744 w 1098"/>
              <a:gd name="T119" fmla="*/ 150 h 615"/>
              <a:gd name="T120" fmla="*/ 769 w 1098"/>
              <a:gd name="T121" fmla="*/ 430 h 615"/>
              <a:gd name="T122" fmla="*/ 795 w 1098"/>
              <a:gd name="T123" fmla="*/ 410 h 615"/>
              <a:gd name="T124" fmla="*/ 847 w 1098"/>
              <a:gd name="T125" fmla="*/ 424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98" h="615">
                <a:moveTo>
                  <a:pt x="1082" y="332"/>
                </a:moveTo>
                <a:lnTo>
                  <a:pt x="1066" y="336"/>
                </a:lnTo>
                <a:lnTo>
                  <a:pt x="1050" y="343"/>
                </a:lnTo>
                <a:lnTo>
                  <a:pt x="1034" y="349"/>
                </a:lnTo>
                <a:lnTo>
                  <a:pt x="1019" y="357"/>
                </a:lnTo>
                <a:lnTo>
                  <a:pt x="1003" y="362"/>
                </a:lnTo>
                <a:lnTo>
                  <a:pt x="987" y="368"/>
                </a:lnTo>
                <a:lnTo>
                  <a:pt x="982" y="369"/>
                </a:lnTo>
                <a:lnTo>
                  <a:pt x="975" y="371"/>
                </a:lnTo>
                <a:lnTo>
                  <a:pt x="974" y="372"/>
                </a:lnTo>
                <a:lnTo>
                  <a:pt x="971" y="375"/>
                </a:lnTo>
                <a:lnTo>
                  <a:pt x="967" y="375"/>
                </a:lnTo>
                <a:lnTo>
                  <a:pt x="962" y="376"/>
                </a:lnTo>
                <a:lnTo>
                  <a:pt x="962" y="372"/>
                </a:lnTo>
                <a:lnTo>
                  <a:pt x="962" y="371"/>
                </a:lnTo>
                <a:lnTo>
                  <a:pt x="963" y="370"/>
                </a:lnTo>
                <a:lnTo>
                  <a:pt x="965" y="368"/>
                </a:lnTo>
                <a:lnTo>
                  <a:pt x="969" y="366"/>
                </a:lnTo>
                <a:lnTo>
                  <a:pt x="974" y="364"/>
                </a:lnTo>
                <a:lnTo>
                  <a:pt x="982" y="360"/>
                </a:lnTo>
                <a:lnTo>
                  <a:pt x="989" y="355"/>
                </a:lnTo>
                <a:lnTo>
                  <a:pt x="977" y="359"/>
                </a:lnTo>
                <a:lnTo>
                  <a:pt x="967" y="362"/>
                </a:lnTo>
                <a:lnTo>
                  <a:pt x="956" y="367"/>
                </a:lnTo>
                <a:lnTo>
                  <a:pt x="945" y="372"/>
                </a:lnTo>
                <a:lnTo>
                  <a:pt x="935" y="376"/>
                </a:lnTo>
                <a:lnTo>
                  <a:pt x="926" y="380"/>
                </a:lnTo>
                <a:lnTo>
                  <a:pt x="923" y="383"/>
                </a:lnTo>
                <a:lnTo>
                  <a:pt x="919" y="384"/>
                </a:lnTo>
                <a:lnTo>
                  <a:pt x="917" y="383"/>
                </a:lnTo>
                <a:lnTo>
                  <a:pt x="916" y="383"/>
                </a:lnTo>
                <a:lnTo>
                  <a:pt x="916" y="382"/>
                </a:lnTo>
                <a:lnTo>
                  <a:pt x="916" y="379"/>
                </a:lnTo>
                <a:lnTo>
                  <a:pt x="921" y="377"/>
                </a:lnTo>
                <a:lnTo>
                  <a:pt x="927" y="376"/>
                </a:lnTo>
                <a:lnTo>
                  <a:pt x="932" y="369"/>
                </a:lnTo>
                <a:lnTo>
                  <a:pt x="938" y="363"/>
                </a:lnTo>
                <a:lnTo>
                  <a:pt x="944" y="362"/>
                </a:lnTo>
                <a:lnTo>
                  <a:pt x="951" y="360"/>
                </a:lnTo>
                <a:lnTo>
                  <a:pt x="958" y="355"/>
                </a:lnTo>
                <a:lnTo>
                  <a:pt x="965" y="352"/>
                </a:lnTo>
                <a:lnTo>
                  <a:pt x="968" y="352"/>
                </a:lnTo>
                <a:lnTo>
                  <a:pt x="970" y="351"/>
                </a:lnTo>
                <a:lnTo>
                  <a:pt x="970" y="350"/>
                </a:lnTo>
                <a:lnTo>
                  <a:pt x="969" y="346"/>
                </a:lnTo>
                <a:lnTo>
                  <a:pt x="968" y="343"/>
                </a:lnTo>
                <a:lnTo>
                  <a:pt x="969" y="341"/>
                </a:lnTo>
                <a:lnTo>
                  <a:pt x="970" y="338"/>
                </a:lnTo>
                <a:lnTo>
                  <a:pt x="973" y="337"/>
                </a:lnTo>
                <a:lnTo>
                  <a:pt x="978" y="335"/>
                </a:lnTo>
                <a:lnTo>
                  <a:pt x="984" y="333"/>
                </a:lnTo>
                <a:lnTo>
                  <a:pt x="987" y="330"/>
                </a:lnTo>
                <a:lnTo>
                  <a:pt x="990" y="327"/>
                </a:lnTo>
                <a:lnTo>
                  <a:pt x="992" y="324"/>
                </a:lnTo>
                <a:lnTo>
                  <a:pt x="994" y="320"/>
                </a:lnTo>
                <a:lnTo>
                  <a:pt x="995" y="317"/>
                </a:lnTo>
                <a:lnTo>
                  <a:pt x="998" y="314"/>
                </a:lnTo>
                <a:lnTo>
                  <a:pt x="1001" y="314"/>
                </a:lnTo>
                <a:lnTo>
                  <a:pt x="1004" y="317"/>
                </a:lnTo>
                <a:lnTo>
                  <a:pt x="1009" y="319"/>
                </a:lnTo>
                <a:lnTo>
                  <a:pt x="1011" y="318"/>
                </a:lnTo>
                <a:lnTo>
                  <a:pt x="1012" y="316"/>
                </a:lnTo>
                <a:lnTo>
                  <a:pt x="1015" y="312"/>
                </a:lnTo>
                <a:lnTo>
                  <a:pt x="1019" y="308"/>
                </a:lnTo>
                <a:lnTo>
                  <a:pt x="1026" y="305"/>
                </a:lnTo>
                <a:lnTo>
                  <a:pt x="1028" y="304"/>
                </a:lnTo>
                <a:lnTo>
                  <a:pt x="1032" y="304"/>
                </a:lnTo>
                <a:lnTo>
                  <a:pt x="1035" y="304"/>
                </a:lnTo>
                <a:lnTo>
                  <a:pt x="1037" y="303"/>
                </a:lnTo>
                <a:lnTo>
                  <a:pt x="1039" y="302"/>
                </a:lnTo>
                <a:lnTo>
                  <a:pt x="1040" y="301"/>
                </a:lnTo>
                <a:lnTo>
                  <a:pt x="1040" y="299"/>
                </a:lnTo>
                <a:lnTo>
                  <a:pt x="1039" y="297"/>
                </a:lnTo>
                <a:lnTo>
                  <a:pt x="1036" y="295"/>
                </a:lnTo>
                <a:lnTo>
                  <a:pt x="1033" y="293"/>
                </a:lnTo>
                <a:lnTo>
                  <a:pt x="1027" y="291"/>
                </a:lnTo>
                <a:lnTo>
                  <a:pt x="1023" y="291"/>
                </a:lnTo>
                <a:lnTo>
                  <a:pt x="1017" y="292"/>
                </a:lnTo>
                <a:lnTo>
                  <a:pt x="1011" y="294"/>
                </a:lnTo>
                <a:lnTo>
                  <a:pt x="1001" y="300"/>
                </a:lnTo>
                <a:lnTo>
                  <a:pt x="990" y="304"/>
                </a:lnTo>
                <a:lnTo>
                  <a:pt x="978" y="309"/>
                </a:lnTo>
                <a:lnTo>
                  <a:pt x="968" y="312"/>
                </a:lnTo>
                <a:lnTo>
                  <a:pt x="944" y="321"/>
                </a:lnTo>
                <a:lnTo>
                  <a:pt x="921" y="330"/>
                </a:lnTo>
                <a:lnTo>
                  <a:pt x="899" y="339"/>
                </a:lnTo>
                <a:lnTo>
                  <a:pt x="876" y="349"/>
                </a:lnTo>
                <a:lnTo>
                  <a:pt x="852" y="359"/>
                </a:lnTo>
                <a:lnTo>
                  <a:pt x="829" y="369"/>
                </a:lnTo>
                <a:lnTo>
                  <a:pt x="805" y="380"/>
                </a:lnTo>
                <a:lnTo>
                  <a:pt x="783" y="392"/>
                </a:lnTo>
                <a:lnTo>
                  <a:pt x="761" y="403"/>
                </a:lnTo>
                <a:lnTo>
                  <a:pt x="738" y="416"/>
                </a:lnTo>
                <a:lnTo>
                  <a:pt x="715" y="428"/>
                </a:lnTo>
                <a:lnTo>
                  <a:pt x="694" y="441"/>
                </a:lnTo>
                <a:lnTo>
                  <a:pt x="673" y="453"/>
                </a:lnTo>
                <a:lnTo>
                  <a:pt x="653" y="467"/>
                </a:lnTo>
                <a:lnTo>
                  <a:pt x="643" y="474"/>
                </a:lnTo>
                <a:lnTo>
                  <a:pt x="632" y="479"/>
                </a:lnTo>
                <a:lnTo>
                  <a:pt x="621" y="485"/>
                </a:lnTo>
                <a:lnTo>
                  <a:pt x="610" y="490"/>
                </a:lnTo>
                <a:lnTo>
                  <a:pt x="604" y="491"/>
                </a:lnTo>
                <a:lnTo>
                  <a:pt x="599" y="493"/>
                </a:lnTo>
                <a:lnTo>
                  <a:pt x="596" y="496"/>
                </a:lnTo>
                <a:lnTo>
                  <a:pt x="591" y="500"/>
                </a:lnTo>
                <a:lnTo>
                  <a:pt x="583" y="510"/>
                </a:lnTo>
                <a:lnTo>
                  <a:pt x="573" y="519"/>
                </a:lnTo>
                <a:lnTo>
                  <a:pt x="563" y="526"/>
                </a:lnTo>
                <a:lnTo>
                  <a:pt x="554" y="534"/>
                </a:lnTo>
                <a:lnTo>
                  <a:pt x="549" y="537"/>
                </a:lnTo>
                <a:lnTo>
                  <a:pt x="545" y="541"/>
                </a:lnTo>
                <a:lnTo>
                  <a:pt x="542" y="543"/>
                </a:lnTo>
                <a:lnTo>
                  <a:pt x="540" y="543"/>
                </a:lnTo>
                <a:lnTo>
                  <a:pt x="537" y="543"/>
                </a:lnTo>
                <a:lnTo>
                  <a:pt x="534" y="542"/>
                </a:lnTo>
                <a:lnTo>
                  <a:pt x="546" y="528"/>
                </a:lnTo>
                <a:lnTo>
                  <a:pt x="558" y="516"/>
                </a:lnTo>
                <a:lnTo>
                  <a:pt x="571" y="503"/>
                </a:lnTo>
                <a:lnTo>
                  <a:pt x="583" y="492"/>
                </a:lnTo>
                <a:lnTo>
                  <a:pt x="596" y="479"/>
                </a:lnTo>
                <a:lnTo>
                  <a:pt x="608" y="468"/>
                </a:lnTo>
                <a:lnTo>
                  <a:pt x="622" y="457"/>
                </a:lnTo>
                <a:lnTo>
                  <a:pt x="636" y="445"/>
                </a:lnTo>
                <a:lnTo>
                  <a:pt x="663" y="425"/>
                </a:lnTo>
                <a:lnTo>
                  <a:pt x="690" y="407"/>
                </a:lnTo>
                <a:lnTo>
                  <a:pt x="719" y="388"/>
                </a:lnTo>
                <a:lnTo>
                  <a:pt x="747" y="370"/>
                </a:lnTo>
                <a:lnTo>
                  <a:pt x="759" y="362"/>
                </a:lnTo>
                <a:lnTo>
                  <a:pt x="771" y="358"/>
                </a:lnTo>
                <a:lnTo>
                  <a:pt x="776" y="357"/>
                </a:lnTo>
                <a:lnTo>
                  <a:pt x="780" y="353"/>
                </a:lnTo>
                <a:lnTo>
                  <a:pt x="783" y="351"/>
                </a:lnTo>
                <a:lnTo>
                  <a:pt x="785" y="350"/>
                </a:lnTo>
                <a:lnTo>
                  <a:pt x="788" y="354"/>
                </a:lnTo>
                <a:lnTo>
                  <a:pt x="789" y="358"/>
                </a:lnTo>
                <a:lnTo>
                  <a:pt x="794" y="357"/>
                </a:lnTo>
                <a:lnTo>
                  <a:pt x="798" y="353"/>
                </a:lnTo>
                <a:lnTo>
                  <a:pt x="808" y="349"/>
                </a:lnTo>
                <a:lnTo>
                  <a:pt x="817" y="344"/>
                </a:lnTo>
                <a:lnTo>
                  <a:pt x="826" y="338"/>
                </a:lnTo>
                <a:lnTo>
                  <a:pt x="835" y="334"/>
                </a:lnTo>
                <a:lnTo>
                  <a:pt x="850" y="325"/>
                </a:lnTo>
                <a:lnTo>
                  <a:pt x="864" y="317"/>
                </a:lnTo>
                <a:lnTo>
                  <a:pt x="871" y="313"/>
                </a:lnTo>
                <a:lnTo>
                  <a:pt x="878" y="309"/>
                </a:lnTo>
                <a:lnTo>
                  <a:pt x="884" y="304"/>
                </a:lnTo>
                <a:lnTo>
                  <a:pt x="890" y="300"/>
                </a:lnTo>
                <a:lnTo>
                  <a:pt x="893" y="295"/>
                </a:lnTo>
                <a:lnTo>
                  <a:pt x="897" y="292"/>
                </a:lnTo>
                <a:lnTo>
                  <a:pt x="902" y="289"/>
                </a:lnTo>
                <a:lnTo>
                  <a:pt x="908" y="287"/>
                </a:lnTo>
                <a:lnTo>
                  <a:pt x="912" y="286"/>
                </a:lnTo>
                <a:lnTo>
                  <a:pt x="916" y="281"/>
                </a:lnTo>
                <a:lnTo>
                  <a:pt x="921" y="277"/>
                </a:lnTo>
                <a:lnTo>
                  <a:pt x="928" y="275"/>
                </a:lnTo>
                <a:lnTo>
                  <a:pt x="941" y="271"/>
                </a:lnTo>
                <a:lnTo>
                  <a:pt x="953" y="268"/>
                </a:lnTo>
                <a:lnTo>
                  <a:pt x="961" y="264"/>
                </a:lnTo>
                <a:lnTo>
                  <a:pt x="969" y="262"/>
                </a:lnTo>
                <a:lnTo>
                  <a:pt x="977" y="261"/>
                </a:lnTo>
                <a:lnTo>
                  <a:pt x="985" y="260"/>
                </a:lnTo>
                <a:lnTo>
                  <a:pt x="994" y="258"/>
                </a:lnTo>
                <a:lnTo>
                  <a:pt x="1002" y="255"/>
                </a:lnTo>
                <a:lnTo>
                  <a:pt x="1010" y="252"/>
                </a:lnTo>
                <a:lnTo>
                  <a:pt x="1018" y="247"/>
                </a:lnTo>
                <a:lnTo>
                  <a:pt x="1028" y="243"/>
                </a:lnTo>
                <a:lnTo>
                  <a:pt x="1037" y="239"/>
                </a:lnTo>
                <a:lnTo>
                  <a:pt x="1048" y="235"/>
                </a:lnTo>
                <a:lnTo>
                  <a:pt x="1057" y="231"/>
                </a:lnTo>
                <a:lnTo>
                  <a:pt x="1050" y="226"/>
                </a:lnTo>
                <a:lnTo>
                  <a:pt x="1042" y="220"/>
                </a:lnTo>
                <a:lnTo>
                  <a:pt x="1040" y="219"/>
                </a:lnTo>
                <a:lnTo>
                  <a:pt x="1039" y="219"/>
                </a:lnTo>
                <a:lnTo>
                  <a:pt x="1036" y="217"/>
                </a:lnTo>
                <a:lnTo>
                  <a:pt x="1036" y="214"/>
                </a:lnTo>
                <a:lnTo>
                  <a:pt x="1037" y="212"/>
                </a:lnTo>
                <a:lnTo>
                  <a:pt x="1040" y="209"/>
                </a:lnTo>
                <a:lnTo>
                  <a:pt x="1040" y="208"/>
                </a:lnTo>
                <a:lnTo>
                  <a:pt x="1040" y="206"/>
                </a:lnTo>
                <a:lnTo>
                  <a:pt x="1039" y="205"/>
                </a:lnTo>
                <a:lnTo>
                  <a:pt x="1036" y="204"/>
                </a:lnTo>
                <a:lnTo>
                  <a:pt x="1027" y="204"/>
                </a:lnTo>
                <a:lnTo>
                  <a:pt x="1018" y="206"/>
                </a:lnTo>
                <a:lnTo>
                  <a:pt x="1004" y="214"/>
                </a:lnTo>
                <a:lnTo>
                  <a:pt x="991" y="221"/>
                </a:lnTo>
                <a:lnTo>
                  <a:pt x="983" y="221"/>
                </a:lnTo>
                <a:lnTo>
                  <a:pt x="974" y="222"/>
                </a:lnTo>
                <a:lnTo>
                  <a:pt x="963" y="227"/>
                </a:lnTo>
                <a:lnTo>
                  <a:pt x="954" y="231"/>
                </a:lnTo>
                <a:lnTo>
                  <a:pt x="934" y="242"/>
                </a:lnTo>
                <a:lnTo>
                  <a:pt x="915" y="252"/>
                </a:lnTo>
                <a:lnTo>
                  <a:pt x="894" y="262"/>
                </a:lnTo>
                <a:lnTo>
                  <a:pt x="874" y="271"/>
                </a:lnTo>
                <a:lnTo>
                  <a:pt x="866" y="275"/>
                </a:lnTo>
                <a:lnTo>
                  <a:pt x="858" y="278"/>
                </a:lnTo>
                <a:lnTo>
                  <a:pt x="851" y="283"/>
                </a:lnTo>
                <a:lnTo>
                  <a:pt x="843" y="286"/>
                </a:lnTo>
                <a:lnTo>
                  <a:pt x="839" y="287"/>
                </a:lnTo>
                <a:lnTo>
                  <a:pt x="835" y="286"/>
                </a:lnTo>
                <a:lnTo>
                  <a:pt x="831" y="285"/>
                </a:lnTo>
                <a:lnTo>
                  <a:pt x="828" y="284"/>
                </a:lnTo>
                <a:lnTo>
                  <a:pt x="819" y="280"/>
                </a:lnTo>
                <a:lnTo>
                  <a:pt x="809" y="278"/>
                </a:lnTo>
                <a:lnTo>
                  <a:pt x="809" y="276"/>
                </a:lnTo>
                <a:lnTo>
                  <a:pt x="810" y="274"/>
                </a:lnTo>
                <a:lnTo>
                  <a:pt x="812" y="272"/>
                </a:lnTo>
                <a:lnTo>
                  <a:pt x="813" y="271"/>
                </a:lnTo>
                <a:lnTo>
                  <a:pt x="818" y="269"/>
                </a:lnTo>
                <a:lnTo>
                  <a:pt x="822" y="267"/>
                </a:lnTo>
                <a:lnTo>
                  <a:pt x="828" y="262"/>
                </a:lnTo>
                <a:lnTo>
                  <a:pt x="834" y="258"/>
                </a:lnTo>
                <a:lnTo>
                  <a:pt x="841" y="253"/>
                </a:lnTo>
                <a:lnTo>
                  <a:pt x="847" y="250"/>
                </a:lnTo>
                <a:lnTo>
                  <a:pt x="862" y="243"/>
                </a:lnTo>
                <a:lnTo>
                  <a:pt x="875" y="235"/>
                </a:lnTo>
                <a:lnTo>
                  <a:pt x="883" y="230"/>
                </a:lnTo>
                <a:lnTo>
                  <a:pt x="891" y="227"/>
                </a:lnTo>
                <a:lnTo>
                  <a:pt x="899" y="223"/>
                </a:lnTo>
                <a:lnTo>
                  <a:pt x="908" y="220"/>
                </a:lnTo>
                <a:lnTo>
                  <a:pt x="926" y="214"/>
                </a:lnTo>
                <a:lnTo>
                  <a:pt x="944" y="208"/>
                </a:lnTo>
                <a:lnTo>
                  <a:pt x="962" y="202"/>
                </a:lnTo>
                <a:lnTo>
                  <a:pt x="981" y="195"/>
                </a:lnTo>
                <a:lnTo>
                  <a:pt x="995" y="192"/>
                </a:lnTo>
                <a:lnTo>
                  <a:pt x="1010" y="187"/>
                </a:lnTo>
                <a:lnTo>
                  <a:pt x="1018" y="185"/>
                </a:lnTo>
                <a:lnTo>
                  <a:pt x="1025" y="181"/>
                </a:lnTo>
                <a:lnTo>
                  <a:pt x="1031" y="177"/>
                </a:lnTo>
                <a:lnTo>
                  <a:pt x="1036" y="172"/>
                </a:lnTo>
                <a:lnTo>
                  <a:pt x="1040" y="169"/>
                </a:lnTo>
                <a:lnTo>
                  <a:pt x="1043" y="167"/>
                </a:lnTo>
                <a:lnTo>
                  <a:pt x="1047" y="167"/>
                </a:lnTo>
                <a:lnTo>
                  <a:pt x="1052" y="168"/>
                </a:lnTo>
                <a:lnTo>
                  <a:pt x="1055" y="169"/>
                </a:lnTo>
                <a:lnTo>
                  <a:pt x="1057" y="170"/>
                </a:lnTo>
                <a:lnTo>
                  <a:pt x="1060" y="169"/>
                </a:lnTo>
                <a:lnTo>
                  <a:pt x="1064" y="166"/>
                </a:lnTo>
                <a:lnTo>
                  <a:pt x="1081" y="163"/>
                </a:lnTo>
                <a:lnTo>
                  <a:pt x="1098" y="162"/>
                </a:lnTo>
                <a:lnTo>
                  <a:pt x="1093" y="160"/>
                </a:lnTo>
                <a:lnTo>
                  <a:pt x="1089" y="159"/>
                </a:lnTo>
                <a:lnTo>
                  <a:pt x="1085" y="159"/>
                </a:lnTo>
                <a:lnTo>
                  <a:pt x="1081" y="159"/>
                </a:lnTo>
                <a:lnTo>
                  <a:pt x="1072" y="159"/>
                </a:lnTo>
                <a:lnTo>
                  <a:pt x="1063" y="160"/>
                </a:lnTo>
                <a:lnTo>
                  <a:pt x="1055" y="162"/>
                </a:lnTo>
                <a:lnTo>
                  <a:pt x="1045" y="162"/>
                </a:lnTo>
                <a:lnTo>
                  <a:pt x="1040" y="162"/>
                </a:lnTo>
                <a:lnTo>
                  <a:pt x="1035" y="162"/>
                </a:lnTo>
                <a:lnTo>
                  <a:pt x="1033" y="160"/>
                </a:lnTo>
                <a:lnTo>
                  <a:pt x="1032" y="155"/>
                </a:lnTo>
                <a:lnTo>
                  <a:pt x="1032" y="152"/>
                </a:lnTo>
                <a:lnTo>
                  <a:pt x="1032" y="148"/>
                </a:lnTo>
                <a:lnTo>
                  <a:pt x="1039" y="143"/>
                </a:lnTo>
                <a:lnTo>
                  <a:pt x="1047" y="137"/>
                </a:lnTo>
                <a:lnTo>
                  <a:pt x="1048" y="135"/>
                </a:lnTo>
                <a:lnTo>
                  <a:pt x="1048" y="133"/>
                </a:lnTo>
                <a:lnTo>
                  <a:pt x="1047" y="130"/>
                </a:lnTo>
                <a:lnTo>
                  <a:pt x="1044" y="130"/>
                </a:lnTo>
                <a:lnTo>
                  <a:pt x="1039" y="129"/>
                </a:lnTo>
                <a:lnTo>
                  <a:pt x="1033" y="128"/>
                </a:lnTo>
                <a:lnTo>
                  <a:pt x="1031" y="127"/>
                </a:lnTo>
                <a:lnTo>
                  <a:pt x="1030" y="126"/>
                </a:lnTo>
                <a:lnTo>
                  <a:pt x="1030" y="123"/>
                </a:lnTo>
                <a:lnTo>
                  <a:pt x="1031" y="122"/>
                </a:lnTo>
                <a:lnTo>
                  <a:pt x="1035" y="120"/>
                </a:lnTo>
                <a:lnTo>
                  <a:pt x="1040" y="118"/>
                </a:lnTo>
                <a:lnTo>
                  <a:pt x="1041" y="114"/>
                </a:lnTo>
                <a:lnTo>
                  <a:pt x="1041" y="112"/>
                </a:lnTo>
                <a:lnTo>
                  <a:pt x="1040" y="110"/>
                </a:lnTo>
                <a:lnTo>
                  <a:pt x="1039" y="108"/>
                </a:lnTo>
                <a:lnTo>
                  <a:pt x="1034" y="105"/>
                </a:lnTo>
                <a:lnTo>
                  <a:pt x="1028" y="103"/>
                </a:lnTo>
                <a:lnTo>
                  <a:pt x="1020" y="102"/>
                </a:lnTo>
                <a:lnTo>
                  <a:pt x="1011" y="102"/>
                </a:lnTo>
                <a:lnTo>
                  <a:pt x="1003" y="102"/>
                </a:lnTo>
                <a:lnTo>
                  <a:pt x="994" y="103"/>
                </a:lnTo>
                <a:lnTo>
                  <a:pt x="971" y="105"/>
                </a:lnTo>
                <a:lnTo>
                  <a:pt x="950" y="110"/>
                </a:lnTo>
                <a:lnTo>
                  <a:pt x="928" y="114"/>
                </a:lnTo>
                <a:lnTo>
                  <a:pt x="905" y="119"/>
                </a:lnTo>
                <a:lnTo>
                  <a:pt x="911" y="112"/>
                </a:lnTo>
                <a:lnTo>
                  <a:pt x="915" y="104"/>
                </a:lnTo>
                <a:lnTo>
                  <a:pt x="917" y="95"/>
                </a:lnTo>
                <a:lnTo>
                  <a:pt x="917" y="87"/>
                </a:lnTo>
                <a:lnTo>
                  <a:pt x="916" y="84"/>
                </a:lnTo>
                <a:lnTo>
                  <a:pt x="915" y="81"/>
                </a:lnTo>
                <a:lnTo>
                  <a:pt x="911" y="81"/>
                </a:lnTo>
                <a:lnTo>
                  <a:pt x="909" y="83"/>
                </a:lnTo>
                <a:lnTo>
                  <a:pt x="907" y="84"/>
                </a:lnTo>
                <a:lnTo>
                  <a:pt x="905" y="83"/>
                </a:lnTo>
                <a:lnTo>
                  <a:pt x="905" y="83"/>
                </a:lnTo>
                <a:lnTo>
                  <a:pt x="905" y="81"/>
                </a:lnTo>
                <a:lnTo>
                  <a:pt x="908" y="78"/>
                </a:lnTo>
                <a:lnTo>
                  <a:pt x="909" y="76"/>
                </a:lnTo>
                <a:lnTo>
                  <a:pt x="911" y="72"/>
                </a:lnTo>
                <a:lnTo>
                  <a:pt x="912" y="70"/>
                </a:lnTo>
                <a:lnTo>
                  <a:pt x="912" y="68"/>
                </a:lnTo>
                <a:lnTo>
                  <a:pt x="911" y="64"/>
                </a:lnTo>
                <a:lnTo>
                  <a:pt x="907" y="62"/>
                </a:lnTo>
                <a:lnTo>
                  <a:pt x="902" y="62"/>
                </a:lnTo>
                <a:lnTo>
                  <a:pt x="897" y="62"/>
                </a:lnTo>
                <a:lnTo>
                  <a:pt x="894" y="62"/>
                </a:lnTo>
                <a:lnTo>
                  <a:pt x="880" y="63"/>
                </a:lnTo>
                <a:lnTo>
                  <a:pt x="868" y="65"/>
                </a:lnTo>
                <a:lnTo>
                  <a:pt x="861" y="67"/>
                </a:lnTo>
                <a:lnTo>
                  <a:pt x="855" y="68"/>
                </a:lnTo>
                <a:lnTo>
                  <a:pt x="852" y="69"/>
                </a:lnTo>
                <a:lnTo>
                  <a:pt x="850" y="69"/>
                </a:lnTo>
                <a:lnTo>
                  <a:pt x="847" y="69"/>
                </a:lnTo>
                <a:lnTo>
                  <a:pt x="846" y="69"/>
                </a:lnTo>
                <a:lnTo>
                  <a:pt x="846" y="68"/>
                </a:lnTo>
                <a:lnTo>
                  <a:pt x="845" y="65"/>
                </a:lnTo>
                <a:lnTo>
                  <a:pt x="852" y="63"/>
                </a:lnTo>
                <a:lnTo>
                  <a:pt x="857" y="60"/>
                </a:lnTo>
                <a:lnTo>
                  <a:pt x="860" y="55"/>
                </a:lnTo>
                <a:lnTo>
                  <a:pt x="863" y="50"/>
                </a:lnTo>
                <a:lnTo>
                  <a:pt x="866" y="44"/>
                </a:lnTo>
                <a:lnTo>
                  <a:pt x="869" y="39"/>
                </a:lnTo>
                <a:lnTo>
                  <a:pt x="871" y="37"/>
                </a:lnTo>
                <a:lnTo>
                  <a:pt x="874" y="35"/>
                </a:lnTo>
                <a:lnTo>
                  <a:pt x="874" y="31"/>
                </a:lnTo>
                <a:lnTo>
                  <a:pt x="874" y="28"/>
                </a:lnTo>
                <a:lnTo>
                  <a:pt x="872" y="22"/>
                </a:lnTo>
                <a:lnTo>
                  <a:pt x="870" y="17"/>
                </a:lnTo>
                <a:lnTo>
                  <a:pt x="867" y="11"/>
                </a:lnTo>
                <a:lnTo>
                  <a:pt x="862" y="7"/>
                </a:lnTo>
                <a:lnTo>
                  <a:pt x="858" y="6"/>
                </a:lnTo>
                <a:lnTo>
                  <a:pt x="854" y="6"/>
                </a:lnTo>
                <a:lnTo>
                  <a:pt x="851" y="6"/>
                </a:lnTo>
                <a:lnTo>
                  <a:pt x="846" y="6"/>
                </a:lnTo>
                <a:lnTo>
                  <a:pt x="838" y="7"/>
                </a:lnTo>
                <a:lnTo>
                  <a:pt x="830" y="10"/>
                </a:lnTo>
                <a:lnTo>
                  <a:pt x="820" y="12"/>
                </a:lnTo>
                <a:lnTo>
                  <a:pt x="810" y="14"/>
                </a:lnTo>
                <a:lnTo>
                  <a:pt x="800" y="17"/>
                </a:lnTo>
                <a:lnTo>
                  <a:pt x="789" y="19"/>
                </a:lnTo>
                <a:lnTo>
                  <a:pt x="783" y="21"/>
                </a:lnTo>
                <a:lnTo>
                  <a:pt x="776" y="23"/>
                </a:lnTo>
                <a:lnTo>
                  <a:pt x="769" y="23"/>
                </a:lnTo>
                <a:lnTo>
                  <a:pt x="762" y="22"/>
                </a:lnTo>
                <a:lnTo>
                  <a:pt x="751" y="12"/>
                </a:lnTo>
                <a:lnTo>
                  <a:pt x="739" y="3"/>
                </a:lnTo>
                <a:lnTo>
                  <a:pt x="730" y="2"/>
                </a:lnTo>
                <a:lnTo>
                  <a:pt x="720" y="3"/>
                </a:lnTo>
                <a:lnTo>
                  <a:pt x="710" y="4"/>
                </a:lnTo>
                <a:lnTo>
                  <a:pt x="701" y="5"/>
                </a:lnTo>
                <a:lnTo>
                  <a:pt x="676" y="9"/>
                </a:lnTo>
                <a:lnTo>
                  <a:pt x="651" y="14"/>
                </a:lnTo>
                <a:lnTo>
                  <a:pt x="625" y="19"/>
                </a:lnTo>
                <a:lnTo>
                  <a:pt x="602" y="25"/>
                </a:lnTo>
                <a:lnTo>
                  <a:pt x="602" y="18"/>
                </a:lnTo>
                <a:lnTo>
                  <a:pt x="600" y="10"/>
                </a:lnTo>
                <a:lnTo>
                  <a:pt x="599" y="6"/>
                </a:lnTo>
                <a:lnTo>
                  <a:pt x="597" y="4"/>
                </a:lnTo>
                <a:lnTo>
                  <a:pt x="595" y="1"/>
                </a:lnTo>
                <a:lnTo>
                  <a:pt x="591" y="0"/>
                </a:lnTo>
                <a:lnTo>
                  <a:pt x="587" y="0"/>
                </a:lnTo>
                <a:lnTo>
                  <a:pt x="582" y="0"/>
                </a:lnTo>
                <a:lnTo>
                  <a:pt x="578" y="1"/>
                </a:lnTo>
                <a:lnTo>
                  <a:pt x="573" y="2"/>
                </a:lnTo>
                <a:lnTo>
                  <a:pt x="570" y="4"/>
                </a:lnTo>
                <a:lnTo>
                  <a:pt x="565" y="5"/>
                </a:lnTo>
                <a:lnTo>
                  <a:pt x="561" y="5"/>
                </a:lnTo>
                <a:lnTo>
                  <a:pt x="556" y="5"/>
                </a:lnTo>
                <a:lnTo>
                  <a:pt x="546" y="3"/>
                </a:lnTo>
                <a:lnTo>
                  <a:pt x="534" y="3"/>
                </a:lnTo>
                <a:lnTo>
                  <a:pt x="524" y="4"/>
                </a:lnTo>
                <a:lnTo>
                  <a:pt x="513" y="7"/>
                </a:lnTo>
                <a:lnTo>
                  <a:pt x="501" y="11"/>
                </a:lnTo>
                <a:lnTo>
                  <a:pt x="489" y="14"/>
                </a:lnTo>
                <a:lnTo>
                  <a:pt x="478" y="18"/>
                </a:lnTo>
                <a:lnTo>
                  <a:pt x="465" y="21"/>
                </a:lnTo>
                <a:lnTo>
                  <a:pt x="455" y="25"/>
                </a:lnTo>
                <a:lnTo>
                  <a:pt x="443" y="27"/>
                </a:lnTo>
                <a:lnTo>
                  <a:pt x="435" y="30"/>
                </a:lnTo>
                <a:lnTo>
                  <a:pt x="426" y="31"/>
                </a:lnTo>
                <a:lnTo>
                  <a:pt x="424" y="30"/>
                </a:lnTo>
                <a:lnTo>
                  <a:pt x="422" y="29"/>
                </a:lnTo>
                <a:lnTo>
                  <a:pt x="421" y="28"/>
                </a:lnTo>
                <a:lnTo>
                  <a:pt x="419" y="25"/>
                </a:lnTo>
                <a:lnTo>
                  <a:pt x="419" y="20"/>
                </a:lnTo>
                <a:lnTo>
                  <a:pt x="419" y="17"/>
                </a:lnTo>
                <a:lnTo>
                  <a:pt x="417" y="13"/>
                </a:lnTo>
                <a:lnTo>
                  <a:pt x="414" y="10"/>
                </a:lnTo>
                <a:lnTo>
                  <a:pt x="405" y="4"/>
                </a:lnTo>
                <a:lnTo>
                  <a:pt x="394" y="1"/>
                </a:lnTo>
                <a:lnTo>
                  <a:pt x="383" y="0"/>
                </a:lnTo>
                <a:lnTo>
                  <a:pt x="373" y="0"/>
                </a:lnTo>
                <a:lnTo>
                  <a:pt x="361" y="2"/>
                </a:lnTo>
                <a:lnTo>
                  <a:pt x="350" y="4"/>
                </a:lnTo>
                <a:lnTo>
                  <a:pt x="339" y="7"/>
                </a:lnTo>
                <a:lnTo>
                  <a:pt x="327" y="11"/>
                </a:lnTo>
                <a:lnTo>
                  <a:pt x="305" y="18"/>
                </a:lnTo>
                <a:lnTo>
                  <a:pt x="283" y="25"/>
                </a:lnTo>
                <a:lnTo>
                  <a:pt x="262" y="34"/>
                </a:lnTo>
                <a:lnTo>
                  <a:pt x="241" y="43"/>
                </a:lnTo>
                <a:lnTo>
                  <a:pt x="232" y="47"/>
                </a:lnTo>
                <a:lnTo>
                  <a:pt x="221" y="53"/>
                </a:lnTo>
                <a:lnTo>
                  <a:pt x="212" y="57"/>
                </a:lnTo>
                <a:lnTo>
                  <a:pt x="202" y="62"/>
                </a:lnTo>
                <a:lnTo>
                  <a:pt x="193" y="68"/>
                </a:lnTo>
                <a:lnTo>
                  <a:pt x="184" y="71"/>
                </a:lnTo>
                <a:lnTo>
                  <a:pt x="175" y="77"/>
                </a:lnTo>
                <a:lnTo>
                  <a:pt x="167" y="81"/>
                </a:lnTo>
                <a:lnTo>
                  <a:pt x="151" y="94"/>
                </a:lnTo>
                <a:lnTo>
                  <a:pt x="135" y="106"/>
                </a:lnTo>
                <a:lnTo>
                  <a:pt x="127" y="109"/>
                </a:lnTo>
                <a:lnTo>
                  <a:pt x="118" y="111"/>
                </a:lnTo>
                <a:lnTo>
                  <a:pt x="108" y="115"/>
                </a:lnTo>
                <a:lnTo>
                  <a:pt x="99" y="121"/>
                </a:lnTo>
                <a:lnTo>
                  <a:pt x="87" y="133"/>
                </a:lnTo>
                <a:lnTo>
                  <a:pt x="76" y="144"/>
                </a:lnTo>
                <a:lnTo>
                  <a:pt x="69" y="151"/>
                </a:lnTo>
                <a:lnTo>
                  <a:pt x="61" y="158"/>
                </a:lnTo>
                <a:lnTo>
                  <a:pt x="54" y="164"/>
                </a:lnTo>
                <a:lnTo>
                  <a:pt x="48" y="173"/>
                </a:lnTo>
                <a:lnTo>
                  <a:pt x="44" y="181"/>
                </a:lnTo>
                <a:lnTo>
                  <a:pt x="42" y="191"/>
                </a:lnTo>
                <a:lnTo>
                  <a:pt x="42" y="196"/>
                </a:lnTo>
                <a:lnTo>
                  <a:pt x="43" y="201"/>
                </a:lnTo>
                <a:lnTo>
                  <a:pt x="44" y="204"/>
                </a:lnTo>
                <a:lnTo>
                  <a:pt x="47" y="209"/>
                </a:lnTo>
                <a:lnTo>
                  <a:pt x="51" y="211"/>
                </a:lnTo>
                <a:lnTo>
                  <a:pt x="54" y="212"/>
                </a:lnTo>
                <a:lnTo>
                  <a:pt x="59" y="211"/>
                </a:lnTo>
                <a:lnTo>
                  <a:pt x="62" y="210"/>
                </a:lnTo>
                <a:lnTo>
                  <a:pt x="70" y="204"/>
                </a:lnTo>
                <a:lnTo>
                  <a:pt x="76" y="200"/>
                </a:lnTo>
                <a:lnTo>
                  <a:pt x="93" y="185"/>
                </a:lnTo>
                <a:lnTo>
                  <a:pt x="110" y="170"/>
                </a:lnTo>
                <a:lnTo>
                  <a:pt x="118" y="162"/>
                </a:lnTo>
                <a:lnTo>
                  <a:pt x="127" y="154"/>
                </a:lnTo>
                <a:lnTo>
                  <a:pt x="135" y="147"/>
                </a:lnTo>
                <a:lnTo>
                  <a:pt x="144" y="140"/>
                </a:lnTo>
                <a:lnTo>
                  <a:pt x="162" y="128"/>
                </a:lnTo>
                <a:lnTo>
                  <a:pt x="180" y="115"/>
                </a:lnTo>
                <a:lnTo>
                  <a:pt x="199" y="104"/>
                </a:lnTo>
                <a:lnTo>
                  <a:pt x="218" y="93"/>
                </a:lnTo>
                <a:lnTo>
                  <a:pt x="228" y="88"/>
                </a:lnTo>
                <a:lnTo>
                  <a:pt x="237" y="84"/>
                </a:lnTo>
                <a:lnTo>
                  <a:pt x="248" y="78"/>
                </a:lnTo>
                <a:lnTo>
                  <a:pt x="258" y="73"/>
                </a:lnTo>
                <a:lnTo>
                  <a:pt x="267" y="69"/>
                </a:lnTo>
                <a:lnTo>
                  <a:pt x="278" y="65"/>
                </a:lnTo>
                <a:lnTo>
                  <a:pt x="283" y="64"/>
                </a:lnTo>
                <a:lnTo>
                  <a:pt x="286" y="62"/>
                </a:lnTo>
                <a:lnTo>
                  <a:pt x="287" y="62"/>
                </a:lnTo>
                <a:lnTo>
                  <a:pt x="289" y="61"/>
                </a:lnTo>
                <a:lnTo>
                  <a:pt x="290" y="60"/>
                </a:lnTo>
                <a:lnTo>
                  <a:pt x="291" y="61"/>
                </a:lnTo>
                <a:lnTo>
                  <a:pt x="292" y="62"/>
                </a:lnTo>
                <a:lnTo>
                  <a:pt x="292" y="63"/>
                </a:lnTo>
                <a:lnTo>
                  <a:pt x="291" y="63"/>
                </a:lnTo>
                <a:lnTo>
                  <a:pt x="290" y="64"/>
                </a:lnTo>
                <a:lnTo>
                  <a:pt x="289" y="64"/>
                </a:lnTo>
                <a:lnTo>
                  <a:pt x="287" y="65"/>
                </a:lnTo>
                <a:lnTo>
                  <a:pt x="286" y="67"/>
                </a:lnTo>
                <a:lnTo>
                  <a:pt x="285" y="68"/>
                </a:lnTo>
                <a:lnTo>
                  <a:pt x="277" y="76"/>
                </a:lnTo>
                <a:lnTo>
                  <a:pt x="268" y="81"/>
                </a:lnTo>
                <a:lnTo>
                  <a:pt x="258" y="88"/>
                </a:lnTo>
                <a:lnTo>
                  <a:pt x="248" y="95"/>
                </a:lnTo>
                <a:lnTo>
                  <a:pt x="237" y="102"/>
                </a:lnTo>
                <a:lnTo>
                  <a:pt x="228" y="110"/>
                </a:lnTo>
                <a:lnTo>
                  <a:pt x="209" y="123"/>
                </a:lnTo>
                <a:lnTo>
                  <a:pt x="190" y="138"/>
                </a:lnTo>
                <a:lnTo>
                  <a:pt x="171" y="154"/>
                </a:lnTo>
                <a:lnTo>
                  <a:pt x="153" y="169"/>
                </a:lnTo>
                <a:lnTo>
                  <a:pt x="135" y="184"/>
                </a:lnTo>
                <a:lnTo>
                  <a:pt x="118" y="198"/>
                </a:lnTo>
                <a:lnTo>
                  <a:pt x="101" y="214"/>
                </a:lnTo>
                <a:lnTo>
                  <a:pt x="85" y="230"/>
                </a:lnTo>
                <a:lnTo>
                  <a:pt x="70" y="246"/>
                </a:lnTo>
                <a:lnTo>
                  <a:pt x="56" y="263"/>
                </a:lnTo>
                <a:lnTo>
                  <a:pt x="43" y="281"/>
                </a:lnTo>
                <a:lnTo>
                  <a:pt x="30" y="300"/>
                </a:lnTo>
                <a:lnTo>
                  <a:pt x="23" y="309"/>
                </a:lnTo>
                <a:lnTo>
                  <a:pt x="18" y="318"/>
                </a:lnTo>
                <a:lnTo>
                  <a:pt x="11" y="327"/>
                </a:lnTo>
                <a:lnTo>
                  <a:pt x="5" y="336"/>
                </a:lnTo>
                <a:lnTo>
                  <a:pt x="2" y="344"/>
                </a:lnTo>
                <a:lnTo>
                  <a:pt x="0" y="352"/>
                </a:lnTo>
                <a:lnTo>
                  <a:pt x="0" y="355"/>
                </a:lnTo>
                <a:lnTo>
                  <a:pt x="0" y="360"/>
                </a:lnTo>
                <a:lnTo>
                  <a:pt x="1" y="363"/>
                </a:lnTo>
                <a:lnTo>
                  <a:pt x="3" y="368"/>
                </a:lnTo>
                <a:lnTo>
                  <a:pt x="7" y="376"/>
                </a:lnTo>
                <a:lnTo>
                  <a:pt x="14" y="383"/>
                </a:lnTo>
                <a:lnTo>
                  <a:pt x="21" y="388"/>
                </a:lnTo>
                <a:lnTo>
                  <a:pt x="27" y="395"/>
                </a:lnTo>
                <a:lnTo>
                  <a:pt x="27" y="402"/>
                </a:lnTo>
                <a:lnTo>
                  <a:pt x="25" y="409"/>
                </a:lnTo>
                <a:lnTo>
                  <a:pt x="26" y="412"/>
                </a:lnTo>
                <a:lnTo>
                  <a:pt x="27" y="415"/>
                </a:lnTo>
                <a:lnTo>
                  <a:pt x="28" y="417"/>
                </a:lnTo>
                <a:lnTo>
                  <a:pt x="30" y="419"/>
                </a:lnTo>
                <a:lnTo>
                  <a:pt x="37" y="422"/>
                </a:lnTo>
                <a:lnTo>
                  <a:pt x="44" y="426"/>
                </a:lnTo>
                <a:lnTo>
                  <a:pt x="51" y="434"/>
                </a:lnTo>
                <a:lnTo>
                  <a:pt x="60" y="440"/>
                </a:lnTo>
                <a:lnTo>
                  <a:pt x="68" y="443"/>
                </a:lnTo>
                <a:lnTo>
                  <a:pt x="76" y="444"/>
                </a:lnTo>
                <a:lnTo>
                  <a:pt x="85" y="443"/>
                </a:lnTo>
                <a:lnTo>
                  <a:pt x="92" y="440"/>
                </a:lnTo>
                <a:lnTo>
                  <a:pt x="101" y="434"/>
                </a:lnTo>
                <a:lnTo>
                  <a:pt x="109" y="426"/>
                </a:lnTo>
                <a:lnTo>
                  <a:pt x="117" y="418"/>
                </a:lnTo>
                <a:lnTo>
                  <a:pt x="125" y="410"/>
                </a:lnTo>
                <a:lnTo>
                  <a:pt x="139" y="394"/>
                </a:lnTo>
                <a:lnTo>
                  <a:pt x="155" y="379"/>
                </a:lnTo>
                <a:lnTo>
                  <a:pt x="165" y="371"/>
                </a:lnTo>
                <a:lnTo>
                  <a:pt x="172" y="363"/>
                </a:lnTo>
                <a:lnTo>
                  <a:pt x="182" y="357"/>
                </a:lnTo>
                <a:lnTo>
                  <a:pt x="190" y="350"/>
                </a:lnTo>
                <a:lnTo>
                  <a:pt x="188" y="354"/>
                </a:lnTo>
                <a:lnTo>
                  <a:pt x="186" y="359"/>
                </a:lnTo>
                <a:lnTo>
                  <a:pt x="184" y="363"/>
                </a:lnTo>
                <a:lnTo>
                  <a:pt x="180" y="368"/>
                </a:lnTo>
                <a:lnTo>
                  <a:pt x="171" y="379"/>
                </a:lnTo>
                <a:lnTo>
                  <a:pt x="163" y="391"/>
                </a:lnTo>
                <a:lnTo>
                  <a:pt x="155" y="402"/>
                </a:lnTo>
                <a:lnTo>
                  <a:pt x="147" y="413"/>
                </a:lnTo>
                <a:lnTo>
                  <a:pt x="141" y="425"/>
                </a:lnTo>
                <a:lnTo>
                  <a:pt x="134" y="437"/>
                </a:lnTo>
                <a:lnTo>
                  <a:pt x="129" y="446"/>
                </a:lnTo>
                <a:lnTo>
                  <a:pt x="125" y="458"/>
                </a:lnTo>
                <a:lnTo>
                  <a:pt x="121" y="468"/>
                </a:lnTo>
                <a:lnTo>
                  <a:pt x="120" y="479"/>
                </a:lnTo>
                <a:lnTo>
                  <a:pt x="120" y="486"/>
                </a:lnTo>
                <a:lnTo>
                  <a:pt x="121" y="492"/>
                </a:lnTo>
                <a:lnTo>
                  <a:pt x="122" y="498"/>
                </a:lnTo>
                <a:lnTo>
                  <a:pt x="125" y="503"/>
                </a:lnTo>
                <a:lnTo>
                  <a:pt x="128" y="509"/>
                </a:lnTo>
                <a:lnTo>
                  <a:pt x="132" y="516"/>
                </a:lnTo>
                <a:lnTo>
                  <a:pt x="130" y="519"/>
                </a:lnTo>
                <a:lnTo>
                  <a:pt x="130" y="524"/>
                </a:lnTo>
                <a:lnTo>
                  <a:pt x="126" y="527"/>
                </a:lnTo>
                <a:lnTo>
                  <a:pt x="121" y="529"/>
                </a:lnTo>
                <a:lnTo>
                  <a:pt x="116" y="532"/>
                </a:lnTo>
                <a:lnTo>
                  <a:pt x="111" y="533"/>
                </a:lnTo>
                <a:lnTo>
                  <a:pt x="108" y="535"/>
                </a:lnTo>
                <a:lnTo>
                  <a:pt x="104" y="538"/>
                </a:lnTo>
                <a:lnTo>
                  <a:pt x="101" y="542"/>
                </a:lnTo>
                <a:lnTo>
                  <a:pt x="99" y="545"/>
                </a:lnTo>
                <a:lnTo>
                  <a:pt x="95" y="553"/>
                </a:lnTo>
                <a:lnTo>
                  <a:pt x="93" y="561"/>
                </a:lnTo>
                <a:lnTo>
                  <a:pt x="93" y="566"/>
                </a:lnTo>
                <a:lnTo>
                  <a:pt x="93" y="569"/>
                </a:lnTo>
                <a:lnTo>
                  <a:pt x="94" y="574"/>
                </a:lnTo>
                <a:lnTo>
                  <a:pt x="96" y="577"/>
                </a:lnTo>
                <a:lnTo>
                  <a:pt x="100" y="581"/>
                </a:lnTo>
                <a:lnTo>
                  <a:pt x="103" y="583"/>
                </a:lnTo>
                <a:lnTo>
                  <a:pt x="108" y="583"/>
                </a:lnTo>
                <a:lnTo>
                  <a:pt x="112" y="584"/>
                </a:lnTo>
                <a:lnTo>
                  <a:pt x="122" y="587"/>
                </a:lnTo>
                <a:lnTo>
                  <a:pt x="132" y="592"/>
                </a:lnTo>
                <a:lnTo>
                  <a:pt x="136" y="593"/>
                </a:lnTo>
                <a:lnTo>
                  <a:pt x="142" y="594"/>
                </a:lnTo>
                <a:lnTo>
                  <a:pt x="146" y="593"/>
                </a:lnTo>
                <a:lnTo>
                  <a:pt x="150" y="592"/>
                </a:lnTo>
                <a:lnTo>
                  <a:pt x="159" y="588"/>
                </a:lnTo>
                <a:lnTo>
                  <a:pt x="167" y="584"/>
                </a:lnTo>
                <a:lnTo>
                  <a:pt x="170" y="582"/>
                </a:lnTo>
                <a:lnTo>
                  <a:pt x="174" y="581"/>
                </a:lnTo>
                <a:lnTo>
                  <a:pt x="176" y="582"/>
                </a:lnTo>
                <a:lnTo>
                  <a:pt x="179" y="585"/>
                </a:lnTo>
                <a:lnTo>
                  <a:pt x="187" y="594"/>
                </a:lnTo>
                <a:lnTo>
                  <a:pt x="195" y="603"/>
                </a:lnTo>
                <a:lnTo>
                  <a:pt x="199" y="607"/>
                </a:lnTo>
                <a:lnTo>
                  <a:pt x="202" y="610"/>
                </a:lnTo>
                <a:lnTo>
                  <a:pt x="206" y="613"/>
                </a:lnTo>
                <a:lnTo>
                  <a:pt x="210" y="615"/>
                </a:lnTo>
                <a:lnTo>
                  <a:pt x="215" y="613"/>
                </a:lnTo>
                <a:lnTo>
                  <a:pt x="221" y="611"/>
                </a:lnTo>
                <a:lnTo>
                  <a:pt x="227" y="608"/>
                </a:lnTo>
                <a:lnTo>
                  <a:pt x="232" y="606"/>
                </a:lnTo>
                <a:lnTo>
                  <a:pt x="242" y="598"/>
                </a:lnTo>
                <a:lnTo>
                  <a:pt x="252" y="588"/>
                </a:lnTo>
                <a:lnTo>
                  <a:pt x="262" y="579"/>
                </a:lnTo>
                <a:lnTo>
                  <a:pt x="273" y="569"/>
                </a:lnTo>
                <a:lnTo>
                  <a:pt x="283" y="560"/>
                </a:lnTo>
                <a:lnTo>
                  <a:pt x="293" y="551"/>
                </a:lnTo>
                <a:lnTo>
                  <a:pt x="305" y="541"/>
                </a:lnTo>
                <a:lnTo>
                  <a:pt x="315" y="532"/>
                </a:lnTo>
                <a:lnTo>
                  <a:pt x="326" y="520"/>
                </a:lnTo>
                <a:lnTo>
                  <a:pt x="338" y="510"/>
                </a:lnTo>
                <a:lnTo>
                  <a:pt x="350" y="500"/>
                </a:lnTo>
                <a:lnTo>
                  <a:pt x="361" y="490"/>
                </a:lnTo>
                <a:lnTo>
                  <a:pt x="373" y="479"/>
                </a:lnTo>
                <a:lnTo>
                  <a:pt x="384" y="470"/>
                </a:lnTo>
                <a:lnTo>
                  <a:pt x="391" y="465"/>
                </a:lnTo>
                <a:lnTo>
                  <a:pt x="397" y="460"/>
                </a:lnTo>
                <a:lnTo>
                  <a:pt x="400" y="457"/>
                </a:lnTo>
                <a:lnTo>
                  <a:pt x="402" y="454"/>
                </a:lnTo>
                <a:lnTo>
                  <a:pt x="405" y="451"/>
                </a:lnTo>
                <a:lnTo>
                  <a:pt x="405" y="447"/>
                </a:lnTo>
                <a:lnTo>
                  <a:pt x="405" y="450"/>
                </a:lnTo>
                <a:lnTo>
                  <a:pt x="406" y="452"/>
                </a:lnTo>
                <a:lnTo>
                  <a:pt x="409" y="451"/>
                </a:lnTo>
                <a:lnTo>
                  <a:pt x="414" y="449"/>
                </a:lnTo>
                <a:lnTo>
                  <a:pt x="417" y="445"/>
                </a:lnTo>
                <a:lnTo>
                  <a:pt x="421" y="442"/>
                </a:lnTo>
                <a:lnTo>
                  <a:pt x="423" y="437"/>
                </a:lnTo>
                <a:lnTo>
                  <a:pt x="426" y="434"/>
                </a:lnTo>
                <a:lnTo>
                  <a:pt x="431" y="430"/>
                </a:lnTo>
                <a:lnTo>
                  <a:pt x="435" y="427"/>
                </a:lnTo>
                <a:lnTo>
                  <a:pt x="437" y="427"/>
                </a:lnTo>
                <a:lnTo>
                  <a:pt x="438" y="428"/>
                </a:lnTo>
                <a:lnTo>
                  <a:pt x="438" y="429"/>
                </a:lnTo>
                <a:lnTo>
                  <a:pt x="438" y="430"/>
                </a:lnTo>
                <a:lnTo>
                  <a:pt x="437" y="433"/>
                </a:lnTo>
                <a:lnTo>
                  <a:pt x="435" y="435"/>
                </a:lnTo>
                <a:lnTo>
                  <a:pt x="432" y="442"/>
                </a:lnTo>
                <a:lnTo>
                  <a:pt x="429" y="447"/>
                </a:lnTo>
                <a:lnTo>
                  <a:pt x="425" y="457"/>
                </a:lnTo>
                <a:lnTo>
                  <a:pt x="421" y="465"/>
                </a:lnTo>
                <a:lnTo>
                  <a:pt x="415" y="472"/>
                </a:lnTo>
                <a:lnTo>
                  <a:pt x="409" y="480"/>
                </a:lnTo>
                <a:lnTo>
                  <a:pt x="407" y="490"/>
                </a:lnTo>
                <a:lnTo>
                  <a:pt x="405" y="499"/>
                </a:lnTo>
                <a:lnTo>
                  <a:pt x="405" y="508"/>
                </a:lnTo>
                <a:lnTo>
                  <a:pt x="406" y="517"/>
                </a:lnTo>
                <a:lnTo>
                  <a:pt x="407" y="525"/>
                </a:lnTo>
                <a:lnTo>
                  <a:pt x="410" y="532"/>
                </a:lnTo>
                <a:lnTo>
                  <a:pt x="415" y="537"/>
                </a:lnTo>
                <a:lnTo>
                  <a:pt x="422" y="542"/>
                </a:lnTo>
                <a:lnTo>
                  <a:pt x="425" y="543"/>
                </a:lnTo>
                <a:lnTo>
                  <a:pt x="429" y="544"/>
                </a:lnTo>
                <a:lnTo>
                  <a:pt x="433" y="544"/>
                </a:lnTo>
                <a:lnTo>
                  <a:pt x="437" y="543"/>
                </a:lnTo>
                <a:lnTo>
                  <a:pt x="445" y="541"/>
                </a:lnTo>
                <a:lnTo>
                  <a:pt x="451" y="536"/>
                </a:lnTo>
                <a:lnTo>
                  <a:pt x="468" y="524"/>
                </a:lnTo>
                <a:lnTo>
                  <a:pt x="484" y="510"/>
                </a:lnTo>
                <a:lnTo>
                  <a:pt x="491" y="505"/>
                </a:lnTo>
                <a:lnTo>
                  <a:pt x="498" y="500"/>
                </a:lnTo>
                <a:lnTo>
                  <a:pt x="501" y="496"/>
                </a:lnTo>
                <a:lnTo>
                  <a:pt x="504" y="493"/>
                </a:lnTo>
                <a:lnTo>
                  <a:pt x="506" y="490"/>
                </a:lnTo>
                <a:lnTo>
                  <a:pt x="507" y="486"/>
                </a:lnTo>
                <a:lnTo>
                  <a:pt x="503" y="486"/>
                </a:lnTo>
                <a:lnTo>
                  <a:pt x="499" y="487"/>
                </a:lnTo>
                <a:lnTo>
                  <a:pt x="496" y="488"/>
                </a:lnTo>
                <a:lnTo>
                  <a:pt x="492" y="492"/>
                </a:lnTo>
                <a:lnTo>
                  <a:pt x="484" y="498"/>
                </a:lnTo>
                <a:lnTo>
                  <a:pt x="478" y="503"/>
                </a:lnTo>
                <a:lnTo>
                  <a:pt x="476" y="503"/>
                </a:lnTo>
                <a:lnTo>
                  <a:pt x="474" y="503"/>
                </a:lnTo>
                <a:lnTo>
                  <a:pt x="472" y="502"/>
                </a:lnTo>
                <a:lnTo>
                  <a:pt x="471" y="500"/>
                </a:lnTo>
                <a:lnTo>
                  <a:pt x="474" y="496"/>
                </a:lnTo>
                <a:lnTo>
                  <a:pt x="478" y="494"/>
                </a:lnTo>
                <a:lnTo>
                  <a:pt x="487" y="486"/>
                </a:lnTo>
                <a:lnTo>
                  <a:pt x="495" y="477"/>
                </a:lnTo>
                <a:lnTo>
                  <a:pt x="504" y="469"/>
                </a:lnTo>
                <a:lnTo>
                  <a:pt x="512" y="461"/>
                </a:lnTo>
                <a:lnTo>
                  <a:pt x="521" y="454"/>
                </a:lnTo>
                <a:lnTo>
                  <a:pt x="531" y="447"/>
                </a:lnTo>
                <a:lnTo>
                  <a:pt x="541" y="442"/>
                </a:lnTo>
                <a:lnTo>
                  <a:pt x="550" y="436"/>
                </a:lnTo>
                <a:lnTo>
                  <a:pt x="555" y="433"/>
                </a:lnTo>
                <a:lnTo>
                  <a:pt x="561" y="429"/>
                </a:lnTo>
                <a:lnTo>
                  <a:pt x="565" y="427"/>
                </a:lnTo>
                <a:lnTo>
                  <a:pt x="571" y="425"/>
                </a:lnTo>
                <a:lnTo>
                  <a:pt x="557" y="437"/>
                </a:lnTo>
                <a:lnTo>
                  <a:pt x="544" y="450"/>
                </a:lnTo>
                <a:lnTo>
                  <a:pt x="538" y="455"/>
                </a:lnTo>
                <a:lnTo>
                  <a:pt x="531" y="461"/>
                </a:lnTo>
                <a:lnTo>
                  <a:pt x="524" y="469"/>
                </a:lnTo>
                <a:lnTo>
                  <a:pt x="516" y="476"/>
                </a:lnTo>
                <a:lnTo>
                  <a:pt x="513" y="477"/>
                </a:lnTo>
                <a:lnTo>
                  <a:pt x="509" y="480"/>
                </a:lnTo>
                <a:lnTo>
                  <a:pt x="508" y="482"/>
                </a:lnTo>
                <a:lnTo>
                  <a:pt x="508" y="482"/>
                </a:lnTo>
                <a:lnTo>
                  <a:pt x="507" y="483"/>
                </a:lnTo>
                <a:lnTo>
                  <a:pt x="507" y="483"/>
                </a:lnTo>
                <a:lnTo>
                  <a:pt x="507" y="485"/>
                </a:lnTo>
                <a:lnTo>
                  <a:pt x="508" y="485"/>
                </a:lnTo>
                <a:lnTo>
                  <a:pt x="509" y="485"/>
                </a:lnTo>
                <a:lnTo>
                  <a:pt x="512" y="485"/>
                </a:lnTo>
                <a:lnTo>
                  <a:pt x="515" y="483"/>
                </a:lnTo>
                <a:lnTo>
                  <a:pt x="518" y="479"/>
                </a:lnTo>
                <a:lnTo>
                  <a:pt x="520" y="478"/>
                </a:lnTo>
                <a:lnTo>
                  <a:pt x="520" y="477"/>
                </a:lnTo>
                <a:lnTo>
                  <a:pt x="522" y="477"/>
                </a:lnTo>
                <a:lnTo>
                  <a:pt x="523" y="477"/>
                </a:lnTo>
                <a:lnTo>
                  <a:pt x="529" y="475"/>
                </a:lnTo>
                <a:lnTo>
                  <a:pt x="532" y="472"/>
                </a:lnTo>
                <a:lnTo>
                  <a:pt x="565" y="450"/>
                </a:lnTo>
                <a:lnTo>
                  <a:pt x="597" y="426"/>
                </a:lnTo>
                <a:lnTo>
                  <a:pt x="629" y="403"/>
                </a:lnTo>
                <a:lnTo>
                  <a:pt x="662" y="380"/>
                </a:lnTo>
                <a:lnTo>
                  <a:pt x="672" y="375"/>
                </a:lnTo>
                <a:lnTo>
                  <a:pt x="681" y="369"/>
                </a:lnTo>
                <a:lnTo>
                  <a:pt x="690" y="362"/>
                </a:lnTo>
                <a:lnTo>
                  <a:pt x="699" y="357"/>
                </a:lnTo>
                <a:lnTo>
                  <a:pt x="710" y="351"/>
                </a:lnTo>
                <a:lnTo>
                  <a:pt x="719" y="345"/>
                </a:lnTo>
                <a:lnTo>
                  <a:pt x="721" y="344"/>
                </a:lnTo>
                <a:lnTo>
                  <a:pt x="724" y="342"/>
                </a:lnTo>
                <a:lnTo>
                  <a:pt x="726" y="342"/>
                </a:lnTo>
                <a:lnTo>
                  <a:pt x="726" y="341"/>
                </a:lnTo>
                <a:lnTo>
                  <a:pt x="727" y="338"/>
                </a:lnTo>
                <a:lnTo>
                  <a:pt x="726" y="337"/>
                </a:lnTo>
                <a:lnTo>
                  <a:pt x="729" y="337"/>
                </a:lnTo>
                <a:lnTo>
                  <a:pt x="732" y="337"/>
                </a:lnTo>
                <a:lnTo>
                  <a:pt x="737" y="335"/>
                </a:lnTo>
                <a:lnTo>
                  <a:pt x="740" y="334"/>
                </a:lnTo>
                <a:lnTo>
                  <a:pt x="747" y="328"/>
                </a:lnTo>
                <a:lnTo>
                  <a:pt x="754" y="325"/>
                </a:lnTo>
                <a:lnTo>
                  <a:pt x="761" y="321"/>
                </a:lnTo>
                <a:lnTo>
                  <a:pt x="768" y="318"/>
                </a:lnTo>
                <a:lnTo>
                  <a:pt x="771" y="317"/>
                </a:lnTo>
                <a:lnTo>
                  <a:pt x="773" y="316"/>
                </a:lnTo>
                <a:lnTo>
                  <a:pt x="777" y="316"/>
                </a:lnTo>
                <a:lnTo>
                  <a:pt x="781" y="316"/>
                </a:lnTo>
                <a:lnTo>
                  <a:pt x="775" y="318"/>
                </a:lnTo>
                <a:lnTo>
                  <a:pt x="769" y="321"/>
                </a:lnTo>
                <a:lnTo>
                  <a:pt x="764" y="325"/>
                </a:lnTo>
                <a:lnTo>
                  <a:pt x="761" y="327"/>
                </a:lnTo>
                <a:lnTo>
                  <a:pt x="746" y="335"/>
                </a:lnTo>
                <a:lnTo>
                  <a:pt x="732" y="343"/>
                </a:lnTo>
                <a:lnTo>
                  <a:pt x="720" y="350"/>
                </a:lnTo>
                <a:lnTo>
                  <a:pt x="707" y="359"/>
                </a:lnTo>
                <a:lnTo>
                  <a:pt x="695" y="367"/>
                </a:lnTo>
                <a:lnTo>
                  <a:pt x="682" y="376"/>
                </a:lnTo>
                <a:lnTo>
                  <a:pt x="657" y="395"/>
                </a:lnTo>
                <a:lnTo>
                  <a:pt x="633" y="415"/>
                </a:lnTo>
                <a:lnTo>
                  <a:pt x="610" y="435"/>
                </a:lnTo>
                <a:lnTo>
                  <a:pt x="586" y="457"/>
                </a:lnTo>
                <a:lnTo>
                  <a:pt x="574" y="468"/>
                </a:lnTo>
                <a:lnTo>
                  <a:pt x="563" y="478"/>
                </a:lnTo>
                <a:lnTo>
                  <a:pt x="551" y="490"/>
                </a:lnTo>
                <a:lnTo>
                  <a:pt x="541" y="501"/>
                </a:lnTo>
                <a:lnTo>
                  <a:pt x="530" y="513"/>
                </a:lnTo>
                <a:lnTo>
                  <a:pt x="518" y="525"/>
                </a:lnTo>
                <a:lnTo>
                  <a:pt x="507" y="537"/>
                </a:lnTo>
                <a:lnTo>
                  <a:pt x="497" y="550"/>
                </a:lnTo>
                <a:lnTo>
                  <a:pt x="495" y="555"/>
                </a:lnTo>
                <a:lnTo>
                  <a:pt x="491" y="561"/>
                </a:lnTo>
                <a:lnTo>
                  <a:pt x="489" y="567"/>
                </a:lnTo>
                <a:lnTo>
                  <a:pt x="488" y="573"/>
                </a:lnTo>
                <a:lnTo>
                  <a:pt x="487" y="579"/>
                </a:lnTo>
                <a:lnTo>
                  <a:pt x="487" y="587"/>
                </a:lnTo>
                <a:lnTo>
                  <a:pt x="487" y="591"/>
                </a:lnTo>
                <a:lnTo>
                  <a:pt x="488" y="595"/>
                </a:lnTo>
                <a:lnTo>
                  <a:pt x="489" y="598"/>
                </a:lnTo>
                <a:lnTo>
                  <a:pt x="491" y="599"/>
                </a:lnTo>
                <a:lnTo>
                  <a:pt x="495" y="599"/>
                </a:lnTo>
                <a:lnTo>
                  <a:pt x="496" y="596"/>
                </a:lnTo>
                <a:lnTo>
                  <a:pt x="497" y="594"/>
                </a:lnTo>
                <a:lnTo>
                  <a:pt x="498" y="591"/>
                </a:lnTo>
                <a:lnTo>
                  <a:pt x="501" y="587"/>
                </a:lnTo>
                <a:lnTo>
                  <a:pt x="505" y="584"/>
                </a:lnTo>
                <a:lnTo>
                  <a:pt x="514" y="582"/>
                </a:lnTo>
                <a:lnTo>
                  <a:pt x="523" y="578"/>
                </a:lnTo>
                <a:lnTo>
                  <a:pt x="526" y="576"/>
                </a:lnTo>
                <a:lnTo>
                  <a:pt x="528" y="575"/>
                </a:lnTo>
                <a:lnTo>
                  <a:pt x="530" y="573"/>
                </a:lnTo>
                <a:lnTo>
                  <a:pt x="530" y="569"/>
                </a:lnTo>
                <a:lnTo>
                  <a:pt x="532" y="563"/>
                </a:lnTo>
                <a:lnTo>
                  <a:pt x="534" y="558"/>
                </a:lnTo>
                <a:lnTo>
                  <a:pt x="539" y="553"/>
                </a:lnTo>
                <a:lnTo>
                  <a:pt x="544" y="549"/>
                </a:lnTo>
                <a:lnTo>
                  <a:pt x="549" y="544"/>
                </a:lnTo>
                <a:lnTo>
                  <a:pt x="555" y="541"/>
                </a:lnTo>
                <a:lnTo>
                  <a:pt x="561" y="538"/>
                </a:lnTo>
                <a:lnTo>
                  <a:pt x="566" y="536"/>
                </a:lnTo>
                <a:lnTo>
                  <a:pt x="567" y="533"/>
                </a:lnTo>
                <a:lnTo>
                  <a:pt x="569" y="528"/>
                </a:lnTo>
                <a:lnTo>
                  <a:pt x="571" y="527"/>
                </a:lnTo>
                <a:lnTo>
                  <a:pt x="573" y="527"/>
                </a:lnTo>
                <a:lnTo>
                  <a:pt x="574" y="528"/>
                </a:lnTo>
                <a:lnTo>
                  <a:pt x="575" y="529"/>
                </a:lnTo>
                <a:lnTo>
                  <a:pt x="577" y="535"/>
                </a:lnTo>
                <a:lnTo>
                  <a:pt x="578" y="541"/>
                </a:lnTo>
                <a:lnTo>
                  <a:pt x="580" y="537"/>
                </a:lnTo>
                <a:lnTo>
                  <a:pt x="583" y="536"/>
                </a:lnTo>
                <a:lnTo>
                  <a:pt x="588" y="535"/>
                </a:lnTo>
                <a:lnTo>
                  <a:pt x="592" y="535"/>
                </a:lnTo>
                <a:lnTo>
                  <a:pt x="596" y="535"/>
                </a:lnTo>
                <a:lnTo>
                  <a:pt x="598" y="534"/>
                </a:lnTo>
                <a:lnTo>
                  <a:pt x="600" y="532"/>
                </a:lnTo>
                <a:lnTo>
                  <a:pt x="604" y="528"/>
                </a:lnTo>
                <a:lnTo>
                  <a:pt x="612" y="521"/>
                </a:lnTo>
                <a:lnTo>
                  <a:pt x="622" y="515"/>
                </a:lnTo>
                <a:lnTo>
                  <a:pt x="631" y="508"/>
                </a:lnTo>
                <a:lnTo>
                  <a:pt x="640" y="500"/>
                </a:lnTo>
                <a:lnTo>
                  <a:pt x="651" y="492"/>
                </a:lnTo>
                <a:lnTo>
                  <a:pt x="661" y="484"/>
                </a:lnTo>
                <a:lnTo>
                  <a:pt x="672" y="477"/>
                </a:lnTo>
                <a:lnTo>
                  <a:pt x="684" y="470"/>
                </a:lnTo>
                <a:lnTo>
                  <a:pt x="691" y="463"/>
                </a:lnTo>
                <a:lnTo>
                  <a:pt x="702" y="457"/>
                </a:lnTo>
                <a:lnTo>
                  <a:pt x="706" y="454"/>
                </a:lnTo>
                <a:lnTo>
                  <a:pt x="712" y="452"/>
                </a:lnTo>
                <a:lnTo>
                  <a:pt x="717" y="452"/>
                </a:lnTo>
                <a:lnTo>
                  <a:pt x="722" y="453"/>
                </a:lnTo>
                <a:lnTo>
                  <a:pt x="718" y="463"/>
                </a:lnTo>
                <a:lnTo>
                  <a:pt x="715" y="474"/>
                </a:lnTo>
                <a:lnTo>
                  <a:pt x="719" y="474"/>
                </a:lnTo>
                <a:lnTo>
                  <a:pt x="723" y="475"/>
                </a:lnTo>
                <a:lnTo>
                  <a:pt x="726" y="476"/>
                </a:lnTo>
                <a:lnTo>
                  <a:pt x="728" y="479"/>
                </a:lnTo>
                <a:lnTo>
                  <a:pt x="728" y="490"/>
                </a:lnTo>
                <a:lnTo>
                  <a:pt x="728" y="500"/>
                </a:lnTo>
                <a:lnTo>
                  <a:pt x="728" y="501"/>
                </a:lnTo>
                <a:lnTo>
                  <a:pt x="729" y="502"/>
                </a:lnTo>
                <a:lnTo>
                  <a:pt x="730" y="502"/>
                </a:lnTo>
                <a:lnTo>
                  <a:pt x="731" y="502"/>
                </a:lnTo>
                <a:lnTo>
                  <a:pt x="735" y="501"/>
                </a:lnTo>
                <a:lnTo>
                  <a:pt x="738" y="500"/>
                </a:lnTo>
                <a:lnTo>
                  <a:pt x="742" y="499"/>
                </a:lnTo>
                <a:lnTo>
                  <a:pt x="744" y="498"/>
                </a:lnTo>
                <a:lnTo>
                  <a:pt x="747" y="498"/>
                </a:lnTo>
                <a:lnTo>
                  <a:pt x="751" y="499"/>
                </a:lnTo>
                <a:lnTo>
                  <a:pt x="752" y="500"/>
                </a:lnTo>
                <a:lnTo>
                  <a:pt x="752" y="501"/>
                </a:lnTo>
                <a:lnTo>
                  <a:pt x="752" y="502"/>
                </a:lnTo>
                <a:lnTo>
                  <a:pt x="751" y="503"/>
                </a:lnTo>
                <a:lnTo>
                  <a:pt x="748" y="508"/>
                </a:lnTo>
                <a:lnTo>
                  <a:pt x="745" y="511"/>
                </a:lnTo>
                <a:lnTo>
                  <a:pt x="752" y="509"/>
                </a:lnTo>
                <a:lnTo>
                  <a:pt x="757" y="505"/>
                </a:lnTo>
                <a:lnTo>
                  <a:pt x="762" y="501"/>
                </a:lnTo>
                <a:lnTo>
                  <a:pt x="768" y="496"/>
                </a:lnTo>
                <a:lnTo>
                  <a:pt x="770" y="492"/>
                </a:lnTo>
                <a:lnTo>
                  <a:pt x="773" y="488"/>
                </a:lnTo>
                <a:lnTo>
                  <a:pt x="776" y="488"/>
                </a:lnTo>
                <a:lnTo>
                  <a:pt x="779" y="490"/>
                </a:lnTo>
                <a:lnTo>
                  <a:pt x="780" y="493"/>
                </a:lnTo>
                <a:lnTo>
                  <a:pt x="781" y="495"/>
                </a:lnTo>
                <a:lnTo>
                  <a:pt x="777" y="500"/>
                </a:lnTo>
                <a:lnTo>
                  <a:pt x="771" y="504"/>
                </a:lnTo>
                <a:lnTo>
                  <a:pt x="769" y="510"/>
                </a:lnTo>
                <a:lnTo>
                  <a:pt x="765" y="516"/>
                </a:lnTo>
                <a:lnTo>
                  <a:pt x="763" y="518"/>
                </a:lnTo>
                <a:lnTo>
                  <a:pt x="761" y="519"/>
                </a:lnTo>
                <a:lnTo>
                  <a:pt x="759" y="520"/>
                </a:lnTo>
                <a:lnTo>
                  <a:pt x="756" y="520"/>
                </a:lnTo>
                <a:lnTo>
                  <a:pt x="751" y="520"/>
                </a:lnTo>
                <a:lnTo>
                  <a:pt x="745" y="519"/>
                </a:lnTo>
                <a:lnTo>
                  <a:pt x="748" y="524"/>
                </a:lnTo>
                <a:lnTo>
                  <a:pt x="750" y="528"/>
                </a:lnTo>
                <a:lnTo>
                  <a:pt x="748" y="530"/>
                </a:lnTo>
                <a:lnTo>
                  <a:pt x="747" y="533"/>
                </a:lnTo>
                <a:lnTo>
                  <a:pt x="746" y="535"/>
                </a:lnTo>
                <a:lnTo>
                  <a:pt x="743" y="537"/>
                </a:lnTo>
                <a:lnTo>
                  <a:pt x="746" y="538"/>
                </a:lnTo>
                <a:lnTo>
                  <a:pt x="748" y="540"/>
                </a:lnTo>
                <a:lnTo>
                  <a:pt x="751" y="538"/>
                </a:lnTo>
                <a:lnTo>
                  <a:pt x="754" y="537"/>
                </a:lnTo>
                <a:lnTo>
                  <a:pt x="759" y="535"/>
                </a:lnTo>
                <a:lnTo>
                  <a:pt x="764" y="533"/>
                </a:lnTo>
                <a:lnTo>
                  <a:pt x="767" y="534"/>
                </a:lnTo>
                <a:lnTo>
                  <a:pt x="768" y="535"/>
                </a:lnTo>
                <a:lnTo>
                  <a:pt x="768" y="536"/>
                </a:lnTo>
                <a:lnTo>
                  <a:pt x="769" y="538"/>
                </a:lnTo>
                <a:lnTo>
                  <a:pt x="768" y="542"/>
                </a:lnTo>
                <a:lnTo>
                  <a:pt x="768" y="546"/>
                </a:lnTo>
                <a:lnTo>
                  <a:pt x="777" y="541"/>
                </a:lnTo>
                <a:lnTo>
                  <a:pt x="787" y="534"/>
                </a:lnTo>
                <a:lnTo>
                  <a:pt x="792" y="530"/>
                </a:lnTo>
                <a:lnTo>
                  <a:pt x="797" y="528"/>
                </a:lnTo>
                <a:lnTo>
                  <a:pt x="803" y="527"/>
                </a:lnTo>
                <a:lnTo>
                  <a:pt x="808" y="528"/>
                </a:lnTo>
                <a:lnTo>
                  <a:pt x="813" y="529"/>
                </a:lnTo>
                <a:lnTo>
                  <a:pt x="819" y="532"/>
                </a:lnTo>
                <a:lnTo>
                  <a:pt x="825" y="527"/>
                </a:lnTo>
                <a:lnTo>
                  <a:pt x="830" y="521"/>
                </a:lnTo>
                <a:lnTo>
                  <a:pt x="837" y="517"/>
                </a:lnTo>
                <a:lnTo>
                  <a:pt x="844" y="512"/>
                </a:lnTo>
                <a:lnTo>
                  <a:pt x="846" y="511"/>
                </a:lnTo>
                <a:lnTo>
                  <a:pt x="847" y="509"/>
                </a:lnTo>
                <a:lnTo>
                  <a:pt x="849" y="508"/>
                </a:lnTo>
                <a:lnTo>
                  <a:pt x="849" y="504"/>
                </a:lnTo>
                <a:lnTo>
                  <a:pt x="850" y="500"/>
                </a:lnTo>
                <a:lnTo>
                  <a:pt x="852" y="496"/>
                </a:lnTo>
                <a:lnTo>
                  <a:pt x="855" y="493"/>
                </a:lnTo>
                <a:lnTo>
                  <a:pt x="859" y="491"/>
                </a:lnTo>
                <a:lnTo>
                  <a:pt x="868" y="485"/>
                </a:lnTo>
                <a:lnTo>
                  <a:pt x="877" y="482"/>
                </a:lnTo>
                <a:lnTo>
                  <a:pt x="882" y="483"/>
                </a:lnTo>
                <a:lnTo>
                  <a:pt x="886" y="486"/>
                </a:lnTo>
                <a:lnTo>
                  <a:pt x="890" y="491"/>
                </a:lnTo>
                <a:lnTo>
                  <a:pt x="893" y="495"/>
                </a:lnTo>
                <a:lnTo>
                  <a:pt x="890" y="507"/>
                </a:lnTo>
                <a:lnTo>
                  <a:pt x="888" y="518"/>
                </a:lnTo>
                <a:lnTo>
                  <a:pt x="909" y="504"/>
                </a:lnTo>
                <a:lnTo>
                  <a:pt x="930" y="493"/>
                </a:lnTo>
                <a:lnTo>
                  <a:pt x="951" y="480"/>
                </a:lnTo>
                <a:lnTo>
                  <a:pt x="971" y="466"/>
                </a:lnTo>
                <a:lnTo>
                  <a:pt x="966" y="465"/>
                </a:lnTo>
                <a:lnTo>
                  <a:pt x="961" y="463"/>
                </a:lnTo>
                <a:lnTo>
                  <a:pt x="960" y="461"/>
                </a:lnTo>
                <a:lnTo>
                  <a:pt x="961" y="459"/>
                </a:lnTo>
                <a:lnTo>
                  <a:pt x="961" y="458"/>
                </a:lnTo>
                <a:lnTo>
                  <a:pt x="962" y="457"/>
                </a:lnTo>
                <a:lnTo>
                  <a:pt x="966" y="454"/>
                </a:lnTo>
                <a:lnTo>
                  <a:pt x="969" y="453"/>
                </a:lnTo>
                <a:lnTo>
                  <a:pt x="983" y="441"/>
                </a:lnTo>
                <a:lnTo>
                  <a:pt x="997" y="429"/>
                </a:lnTo>
                <a:lnTo>
                  <a:pt x="1012" y="421"/>
                </a:lnTo>
                <a:lnTo>
                  <a:pt x="1031" y="415"/>
                </a:lnTo>
                <a:lnTo>
                  <a:pt x="1039" y="411"/>
                </a:lnTo>
                <a:lnTo>
                  <a:pt x="1048" y="408"/>
                </a:lnTo>
                <a:lnTo>
                  <a:pt x="1055" y="402"/>
                </a:lnTo>
                <a:lnTo>
                  <a:pt x="1061" y="396"/>
                </a:lnTo>
                <a:lnTo>
                  <a:pt x="1067" y="389"/>
                </a:lnTo>
                <a:lnTo>
                  <a:pt x="1073" y="383"/>
                </a:lnTo>
                <a:lnTo>
                  <a:pt x="1075" y="382"/>
                </a:lnTo>
                <a:lnTo>
                  <a:pt x="1078" y="379"/>
                </a:lnTo>
                <a:lnTo>
                  <a:pt x="1082" y="376"/>
                </a:lnTo>
                <a:lnTo>
                  <a:pt x="1083" y="372"/>
                </a:lnTo>
                <a:lnTo>
                  <a:pt x="1082" y="370"/>
                </a:lnTo>
                <a:lnTo>
                  <a:pt x="1080" y="370"/>
                </a:lnTo>
                <a:lnTo>
                  <a:pt x="1077" y="370"/>
                </a:lnTo>
                <a:lnTo>
                  <a:pt x="1075" y="369"/>
                </a:lnTo>
                <a:lnTo>
                  <a:pt x="1070" y="369"/>
                </a:lnTo>
                <a:lnTo>
                  <a:pt x="1065" y="368"/>
                </a:lnTo>
                <a:lnTo>
                  <a:pt x="1059" y="367"/>
                </a:lnTo>
                <a:lnTo>
                  <a:pt x="1057" y="364"/>
                </a:lnTo>
                <a:lnTo>
                  <a:pt x="1060" y="357"/>
                </a:lnTo>
                <a:lnTo>
                  <a:pt x="1066" y="350"/>
                </a:lnTo>
                <a:lnTo>
                  <a:pt x="1072" y="345"/>
                </a:lnTo>
                <a:lnTo>
                  <a:pt x="1077" y="342"/>
                </a:lnTo>
                <a:lnTo>
                  <a:pt x="1085" y="341"/>
                </a:lnTo>
                <a:lnTo>
                  <a:pt x="1092" y="338"/>
                </a:lnTo>
                <a:lnTo>
                  <a:pt x="1092" y="337"/>
                </a:lnTo>
                <a:lnTo>
                  <a:pt x="1092" y="335"/>
                </a:lnTo>
                <a:lnTo>
                  <a:pt x="1091" y="334"/>
                </a:lnTo>
                <a:lnTo>
                  <a:pt x="1090" y="333"/>
                </a:lnTo>
                <a:lnTo>
                  <a:pt x="1086" y="332"/>
                </a:lnTo>
                <a:lnTo>
                  <a:pt x="1082" y="332"/>
                </a:lnTo>
                <a:lnTo>
                  <a:pt x="1081" y="332"/>
                </a:lnTo>
                <a:lnTo>
                  <a:pt x="1082" y="332"/>
                </a:lnTo>
                <a:close/>
                <a:moveTo>
                  <a:pt x="843" y="69"/>
                </a:moveTo>
                <a:lnTo>
                  <a:pt x="844" y="68"/>
                </a:lnTo>
                <a:lnTo>
                  <a:pt x="846" y="69"/>
                </a:lnTo>
                <a:lnTo>
                  <a:pt x="846" y="70"/>
                </a:lnTo>
                <a:lnTo>
                  <a:pt x="845" y="71"/>
                </a:lnTo>
                <a:lnTo>
                  <a:pt x="844" y="71"/>
                </a:lnTo>
                <a:lnTo>
                  <a:pt x="843" y="71"/>
                </a:lnTo>
                <a:lnTo>
                  <a:pt x="842" y="70"/>
                </a:lnTo>
                <a:lnTo>
                  <a:pt x="843" y="69"/>
                </a:lnTo>
                <a:lnTo>
                  <a:pt x="843" y="69"/>
                </a:lnTo>
                <a:lnTo>
                  <a:pt x="843" y="69"/>
                </a:lnTo>
                <a:close/>
                <a:moveTo>
                  <a:pt x="837" y="178"/>
                </a:moveTo>
                <a:lnTo>
                  <a:pt x="841" y="173"/>
                </a:lnTo>
                <a:lnTo>
                  <a:pt x="844" y="170"/>
                </a:lnTo>
                <a:lnTo>
                  <a:pt x="849" y="167"/>
                </a:lnTo>
                <a:lnTo>
                  <a:pt x="854" y="164"/>
                </a:lnTo>
                <a:lnTo>
                  <a:pt x="863" y="159"/>
                </a:lnTo>
                <a:lnTo>
                  <a:pt x="875" y="155"/>
                </a:lnTo>
                <a:lnTo>
                  <a:pt x="887" y="151"/>
                </a:lnTo>
                <a:lnTo>
                  <a:pt x="900" y="146"/>
                </a:lnTo>
                <a:lnTo>
                  <a:pt x="912" y="142"/>
                </a:lnTo>
                <a:lnTo>
                  <a:pt x="926" y="137"/>
                </a:lnTo>
                <a:lnTo>
                  <a:pt x="938" y="134"/>
                </a:lnTo>
                <a:lnTo>
                  <a:pt x="951" y="129"/>
                </a:lnTo>
                <a:lnTo>
                  <a:pt x="963" y="123"/>
                </a:lnTo>
                <a:lnTo>
                  <a:pt x="976" y="119"/>
                </a:lnTo>
                <a:lnTo>
                  <a:pt x="982" y="117"/>
                </a:lnTo>
                <a:lnTo>
                  <a:pt x="987" y="114"/>
                </a:lnTo>
                <a:lnTo>
                  <a:pt x="993" y="113"/>
                </a:lnTo>
                <a:lnTo>
                  <a:pt x="1000" y="113"/>
                </a:lnTo>
                <a:lnTo>
                  <a:pt x="1006" y="113"/>
                </a:lnTo>
                <a:lnTo>
                  <a:pt x="1011" y="114"/>
                </a:lnTo>
                <a:lnTo>
                  <a:pt x="1018" y="115"/>
                </a:lnTo>
                <a:lnTo>
                  <a:pt x="1024" y="119"/>
                </a:lnTo>
                <a:lnTo>
                  <a:pt x="1019" y="123"/>
                </a:lnTo>
                <a:lnTo>
                  <a:pt x="1014" y="127"/>
                </a:lnTo>
                <a:lnTo>
                  <a:pt x="1008" y="130"/>
                </a:lnTo>
                <a:lnTo>
                  <a:pt x="1002" y="133"/>
                </a:lnTo>
                <a:lnTo>
                  <a:pt x="991" y="137"/>
                </a:lnTo>
                <a:lnTo>
                  <a:pt x="978" y="140"/>
                </a:lnTo>
                <a:lnTo>
                  <a:pt x="963" y="144"/>
                </a:lnTo>
                <a:lnTo>
                  <a:pt x="950" y="148"/>
                </a:lnTo>
                <a:lnTo>
                  <a:pt x="935" y="152"/>
                </a:lnTo>
                <a:lnTo>
                  <a:pt x="921" y="156"/>
                </a:lnTo>
                <a:lnTo>
                  <a:pt x="907" y="160"/>
                </a:lnTo>
                <a:lnTo>
                  <a:pt x="893" y="164"/>
                </a:lnTo>
                <a:lnTo>
                  <a:pt x="879" y="169"/>
                </a:lnTo>
                <a:lnTo>
                  <a:pt x="866" y="172"/>
                </a:lnTo>
                <a:lnTo>
                  <a:pt x="859" y="173"/>
                </a:lnTo>
                <a:lnTo>
                  <a:pt x="853" y="176"/>
                </a:lnTo>
                <a:lnTo>
                  <a:pt x="847" y="178"/>
                </a:lnTo>
                <a:lnTo>
                  <a:pt x="843" y="181"/>
                </a:lnTo>
                <a:lnTo>
                  <a:pt x="841" y="183"/>
                </a:lnTo>
                <a:lnTo>
                  <a:pt x="839" y="184"/>
                </a:lnTo>
                <a:lnTo>
                  <a:pt x="837" y="184"/>
                </a:lnTo>
                <a:lnTo>
                  <a:pt x="835" y="183"/>
                </a:lnTo>
                <a:lnTo>
                  <a:pt x="834" y="181"/>
                </a:lnTo>
                <a:lnTo>
                  <a:pt x="834" y="180"/>
                </a:lnTo>
                <a:lnTo>
                  <a:pt x="835" y="179"/>
                </a:lnTo>
                <a:lnTo>
                  <a:pt x="837" y="178"/>
                </a:lnTo>
                <a:lnTo>
                  <a:pt x="839" y="173"/>
                </a:lnTo>
                <a:lnTo>
                  <a:pt x="837" y="178"/>
                </a:lnTo>
                <a:close/>
                <a:moveTo>
                  <a:pt x="281" y="408"/>
                </a:moveTo>
                <a:lnTo>
                  <a:pt x="274" y="416"/>
                </a:lnTo>
                <a:lnTo>
                  <a:pt x="266" y="422"/>
                </a:lnTo>
                <a:lnTo>
                  <a:pt x="260" y="427"/>
                </a:lnTo>
                <a:lnTo>
                  <a:pt x="254" y="433"/>
                </a:lnTo>
                <a:lnTo>
                  <a:pt x="251" y="435"/>
                </a:lnTo>
                <a:lnTo>
                  <a:pt x="248" y="437"/>
                </a:lnTo>
                <a:lnTo>
                  <a:pt x="246" y="440"/>
                </a:lnTo>
                <a:lnTo>
                  <a:pt x="245" y="443"/>
                </a:lnTo>
                <a:lnTo>
                  <a:pt x="242" y="446"/>
                </a:lnTo>
                <a:lnTo>
                  <a:pt x="237" y="449"/>
                </a:lnTo>
                <a:lnTo>
                  <a:pt x="235" y="449"/>
                </a:lnTo>
                <a:lnTo>
                  <a:pt x="234" y="447"/>
                </a:lnTo>
                <a:lnTo>
                  <a:pt x="233" y="446"/>
                </a:lnTo>
                <a:lnTo>
                  <a:pt x="233" y="445"/>
                </a:lnTo>
                <a:lnTo>
                  <a:pt x="234" y="442"/>
                </a:lnTo>
                <a:lnTo>
                  <a:pt x="235" y="440"/>
                </a:lnTo>
                <a:lnTo>
                  <a:pt x="242" y="433"/>
                </a:lnTo>
                <a:lnTo>
                  <a:pt x="249" y="427"/>
                </a:lnTo>
                <a:lnTo>
                  <a:pt x="253" y="420"/>
                </a:lnTo>
                <a:lnTo>
                  <a:pt x="257" y="412"/>
                </a:lnTo>
                <a:lnTo>
                  <a:pt x="259" y="411"/>
                </a:lnTo>
                <a:lnTo>
                  <a:pt x="261" y="409"/>
                </a:lnTo>
                <a:lnTo>
                  <a:pt x="261" y="404"/>
                </a:lnTo>
                <a:lnTo>
                  <a:pt x="260" y="400"/>
                </a:lnTo>
                <a:lnTo>
                  <a:pt x="260" y="402"/>
                </a:lnTo>
                <a:lnTo>
                  <a:pt x="261" y="405"/>
                </a:lnTo>
                <a:lnTo>
                  <a:pt x="267" y="402"/>
                </a:lnTo>
                <a:lnTo>
                  <a:pt x="272" y="399"/>
                </a:lnTo>
                <a:lnTo>
                  <a:pt x="276" y="394"/>
                </a:lnTo>
                <a:lnTo>
                  <a:pt x="281" y="388"/>
                </a:lnTo>
                <a:lnTo>
                  <a:pt x="291" y="383"/>
                </a:lnTo>
                <a:lnTo>
                  <a:pt x="302" y="377"/>
                </a:lnTo>
                <a:lnTo>
                  <a:pt x="307" y="372"/>
                </a:lnTo>
                <a:lnTo>
                  <a:pt x="311" y="369"/>
                </a:lnTo>
                <a:lnTo>
                  <a:pt x="315" y="366"/>
                </a:lnTo>
                <a:lnTo>
                  <a:pt x="319" y="362"/>
                </a:lnTo>
                <a:lnTo>
                  <a:pt x="323" y="360"/>
                </a:lnTo>
                <a:lnTo>
                  <a:pt x="326" y="357"/>
                </a:lnTo>
                <a:lnTo>
                  <a:pt x="328" y="355"/>
                </a:lnTo>
                <a:lnTo>
                  <a:pt x="331" y="354"/>
                </a:lnTo>
                <a:lnTo>
                  <a:pt x="333" y="353"/>
                </a:lnTo>
                <a:lnTo>
                  <a:pt x="335" y="353"/>
                </a:lnTo>
                <a:lnTo>
                  <a:pt x="335" y="357"/>
                </a:lnTo>
                <a:lnTo>
                  <a:pt x="334" y="359"/>
                </a:lnTo>
                <a:lnTo>
                  <a:pt x="333" y="360"/>
                </a:lnTo>
                <a:lnTo>
                  <a:pt x="331" y="361"/>
                </a:lnTo>
                <a:lnTo>
                  <a:pt x="328" y="363"/>
                </a:lnTo>
                <a:lnTo>
                  <a:pt x="326" y="364"/>
                </a:lnTo>
                <a:lnTo>
                  <a:pt x="319" y="371"/>
                </a:lnTo>
                <a:lnTo>
                  <a:pt x="311" y="376"/>
                </a:lnTo>
                <a:lnTo>
                  <a:pt x="303" y="384"/>
                </a:lnTo>
                <a:lnTo>
                  <a:pt x="295" y="391"/>
                </a:lnTo>
                <a:lnTo>
                  <a:pt x="287" y="400"/>
                </a:lnTo>
                <a:lnTo>
                  <a:pt x="281" y="408"/>
                </a:lnTo>
                <a:lnTo>
                  <a:pt x="281" y="408"/>
                </a:lnTo>
                <a:lnTo>
                  <a:pt x="284" y="404"/>
                </a:lnTo>
                <a:lnTo>
                  <a:pt x="285" y="402"/>
                </a:lnTo>
                <a:lnTo>
                  <a:pt x="281" y="408"/>
                </a:lnTo>
                <a:close/>
                <a:moveTo>
                  <a:pt x="660" y="134"/>
                </a:moveTo>
                <a:lnTo>
                  <a:pt x="658" y="131"/>
                </a:lnTo>
                <a:lnTo>
                  <a:pt x="658" y="129"/>
                </a:lnTo>
                <a:lnTo>
                  <a:pt x="658" y="137"/>
                </a:lnTo>
                <a:lnTo>
                  <a:pt x="657" y="145"/>
                </a:lnTo>
                <a:lnTo>
                  <a:pt x="655" y="148"/>
                </a:lnTo>
                <a:lnTo>
                  <a:pt x="653" y="151"/>
                </a:lnTo>
                <a:lnTo>
                  <a:pt x="648" y="153"/>
                </a:lnTo>
                <a:lnTo>
                  <a:pt x="644" y="154"/>
                </a:lnTo>
                <a:lnTo>
                  <a:pt x="648" y="153"/>
                </a:lnTo>
                <a:lnTo>
                  <a:pt x="651" y="152"/>
                </a:lnTo>
                <a:lnTo>
                  <a:pt x="654" y="150"/>
                </a:lnTo>
                <a:lnTo>
                  <a:pt x="655" y="147"/>
                </a:lnTo>
                <a:lnTo>
                  <a:pt x="658" y="142"/>
                </a:lnTo>
                <a:lnTo>
                  <a:pt x="660" y="134"/>
                </a:lnTo>
                <a:lnTo>
                  <a:pt x="660" y="138"/>
                </a:lnTo>
                <a:lnTo>
                  <a:pt x="660" y="134"/>
                </a:lnTo>
                <a:close/>
                <a:moveTo>
                  <a:pt x="611" y="88"/>
                </a:moveTo>
                <a:lnTo>
                  <a:pt x="607" y="90"/>
                </a:lnTo>
                <a:lnTo>
                  <a:pt x="605" y="93"/>
                </a:lnTo>
                <a:lnTo>
                  <a:pt x="604" y="96"/>
                </a:lnTo>
                <a:lnTo>
                  <a:pt x="603" y="98"/>
                </a:lnTo>
                <a:lnTo>
                  <a:pt x="602" y="105"/>
                </a:lnTo>
                <a:lnTo>
                  <a:pt x="602" y="112"/>
                </a:lnTo>
                <a:lnTo>
                  <a:pt x="602" y="105"/>
                </a:lnTo>
                <a:lnTo>
                  <a:pt x="603" y="98"/>
                </a:lnTo>
                <a:lnTo>
                  <a:pt x="604" y="96"/>
                </a:lnTo>
                <a:lnTo>
                  <a:pt x="605" y="93"/>
                </a:lnTo>
                <a:lnTo>
                  <a:pt x="607" y="90"/>
                </a:lnTo>
                <a:lnTo>
                  <a:pt x="611" y="88"/>
                </a:lnTo>
                <a:lnTo>
                  <a:pt x="606" y="90"/>
                </a:lnTo>
                <a:lnTo>
                  <a:pt x="611" y="88"/>
                </a:lnTo>
                <a:close/>
                <a:moveTo>
                  <a:pt x="495" y="435"/>
                </a:moveTo>
                <a:lnTo>
                  <a:pt x="508" y="422"/>
                </a:lnTo>
                <a:lnTo>
                  <a:pt x="523" y="409"/>
                </a:lnTo>
                <a:lnTo>
                  <a:pt x="538" y="397"/>
                </a:lnTo>
                <a:lnTo>
                  <a:pt x="554" y="385"/>
                </a:lnTo>
                <a:lnTo>
                  <a:pt x="569" y="375"/>
                </a:lnTo>
                <a:lnTo>
                  <a:pt x="584" y="364"/>
                </a:lnTo>
                <a:lnTo>
                  <a:pt x="590" y="360"/>
                </a:lnTo>
                <a:lnTo>
                  <a:pt x="599" y="354"/>
                </a:lnTo>
                <a:lnTo>
                  <a:pt x="604" y="352"/>
                </a:lnTo>
                <a:lnTo>
                  <a:pt x="608" y="351"/>
                </a:lnTo>
                <a:lnTo>
                  <a:pt x="612" y="351"/>
                </a:lnTo>
                <a:lnTo>
                  <a:pt x="614" y="353"/>
                </a:lnTo>
                <a:lnTo>
                  <a:pt x="584" y="374"/>
                </a:lnTo>
                <a:lnTo>
                  <a:pt x="555" y="395"/>
                </a:lnTo>
                <a:lnTo>
                  <a:pt x="525" y="416"/>
                </a:lnTo>
                <a:lnTo>
                  <a:pt x="495" y="435"/>
                </a:lnTo>
                <a:lnTo>
                  <a:pt x="506" y="425"/>
                </a:lnTo>
                <a:lnTo>
                  <a:pt x="515" y="418"/>
                </a:lnTo>
                <a:lnTo>
                  <a:pt x="521" y="415"/>
                </a:lnTo>
                <a:lnTo>
                  <a:pt x="523" y="413"/>
                </a:lnTo>
                <a:lnTo>
                  <a:pt x="522" y="416"/>
                </a:lnTo>
                <a:lnTo>
                  <a:pt x="517" y="420"/>
                </a:lnTo>
                <a:lnTo>
                  <a:pt x="508" y="427"/>
                </a:lnTo>
                <a:lnTo>
                  <a:pt x="495" y="435"/>
                </a:lnTo>
                <a:close/>
                <a:moveTo>
                  <a:pt x="668" y="194"/>
                </a:moveTo>
                <a:lnTo>
                  <a:pt x="660" y="200"/>
                </a:lnTo>
                <a:lnTo>
                  <a:pt x="651" y="204"/>
                </a:lnTo>
                <a:lnTo>
                  <a:pt x="641" y="209"/>
                </a:lnTo>
                <a:lnTo>
                  <a:pt x="631" y="214"/>
                </a:lnTo>
                <a:lnTo>
                  <a:pt x="635" y="209"/>
                </a:lnTo>
                <a:lnTo>
                  <a:pt x="638" y="205"/>
                </a:lnTo>
                <a:lnTo>
                  <a:pt x="643" y="201"/>
                </a:lnTo>
                <a:lnTo>
                  <a:pt x="647" y="198"/>
                </a:lnTo>
                <a:lnTo>
                  <a:pt x="652" y="196"/>
                </a:lnTo>
                <a:lnTo>
                  <a:pt x="656" y="194"/>
                </a:lnTo>
                <a:lnTo>
                  <a:pt x="662" y="194"/>
                </a:lnTo>
                <a:lnTo>
                  <a:pt x="668" y="194"/>
                </a:lnTo>
                <a:close/>
                <a:moveTo>
                  <a:pt x="651" y="225"/>
                </a:moveTo>
                <a:lnTo>
                  <a:pt x="648" y="223"/>
                </a:lnTo>
                <a:lnTo>
                  <a:pt x="646" y="221"/>
                </a:lnTo>
                <a:lnTo>
                  <a:pt x="655" y="218"/>
                </a:lnTo>
                <a:lnTo>
                  <a:pt x="663" y="214"/>
                </a:lnTo>
                <a:lnTo>
                  <a:pt x="668" y="212"/>
                </a:lnTo>
                <a:lnTo>
                  <a:pt x="672" y="210"/>
                </a:lnTo>
                <a:lnTo>
                  <a:pt x="677" y="210"/>
                </a:lnTo>
                <a:lnTo>
                  <a:pt x="681" y="209"/>
                </a:lnTo>
                <a:lnTo>
                  <a:pt x="674" y="213"/>
                </a:lnTo>
                <a:lnTo>
                  <a:pt x="666" y="218"/>
                </a:lnTo>
                <a:lnTo>
                  <a:pt x="660" y="222"/>
                </a:lnTo>
                <a:lnTo>
                  <a:pt x="651" y="225"/>
                </a:lnTo>
                <a:lnTo>
                  <a:pt x="655" y="223"/>
                </a:lnTo>
                <a:lnTo>
                  <a:pt x="651" y="225"/>
                </a:lnTo>
                <a:close/>
                <a:moveTo>
                  <a:pt x="740" y="320"/>
                </a:moveTo>
                <a:lnTo>
                  <a:pt x="736" y="324"/>
                </a:lnTo>
                <a:lnTo>
                  <a:pt x="730" y="326"/>
                </a:lnTo>
                <a:lnTo>
                  <a:pt x="728" y="328"/>
                </a:lnTo>
                <a:lnTo>
                  <a:pt x="727" y="330"/>
                </a:lnTo>
                <a:lnTo>
                  <a:pt x="726" y="333"/>
                </a:lnTo>
                <a:lnTo>
                  <a:pt x="726" y="336"/>
                </a:lnTo>
                <a:lnTo>
                  <a:pt x="720" y="335"/>
                </a:lnTo>
                <a:lnTo>
                  <a:pt x="715" y="335"/>
                </a:lnTo>
                <a:lnTo>
                  <a:pt x="711" y="335"/>
                </a:lnTo>
                <a:lnTo>
                  <a:pt x="706" y="337"/>
                </a:lnTo>
                <a:lnTo>
                  <a:pt x="703" y="339"/>
                </a:lnTo>
                <a:lnTo>
                  <a:pt x="698" y="342"/>
                </a:lnTo>
                <a:lnTo>
                  <a:pt x="696" y="345"/>
                </a:lnTo>
                <a:lnTo>
                  <a:pt x="694" y="347"/>
                </a:lnTo>
                <a:lnTo>
                  <a:pt x="691" y="347"/>
                </a:lnTo>
                <a:lnTo>
                  <a:pt x="690" y="347"/>
                </a:lnTo>
                <a:lnTo>
                  <a:pt x="689" y="347"/>
                </a:lnTo>
                <a:lnTo>
                  <a:pt x="689" y="346"/>
                </a:lnTo>
                <a:lnTo>
                  <a:pt x="689" y="343"/>
                </a:lnTo>
                <a:lnTo>
                  <a:pt x="691" y="341"/>
                </a:lnTo>
                <a:lnTo>
                  <a:pt x="697" y="334"/>
                </a:lnTo>
                <a:lnTo>
                  <a:pt x="704" y="329"/>
                </a:lnTo>
                <a:lnTo>
                  <a:pt x="719" y="321"/>
                </a:lnTo>
                <a:lnTo>
                  <a:pt x="735" y="313"/>
                </a:lnTo>
                <a:lnTo>
                  <a:pt x="737" y="312"/>
                </a:lnTo>
                <a:lnTo>
                  <a:pt x="740" y="310"/>
                </a:lnTo>
                <a:lnTo>
                  <a:pt x="743" y="309"/>
                </a:lnTo>
                <a:lnTo>
                  <a:pt x="746" y="310"/>
                </a:lnTo>
                <a:lnTo>
                  <a:pt x="747" y="312"/>
                </a:lnTo>
                <a:lnTo>
                  <a:pt x="747" y="313"/>
                </a:lnTo>
                <a:lnTo>
                  <a:pt x="747" y="314"/>
                </a:lnTo>
                <a:lnTo>
                  <a:pt x="746" y="317"/>
                </a:lnTo>
                <a:lnTo>
                  <a:pt x="744" y="318"/>
                </a:lnTo>
                <a:lnTo>
                  <a:pt x="740" y="320"/>
                </a:lnTo>
                <a:lnTo>
                  <a:pt x="739" y="321"/>
                </a:lnTo>
                <a:lnTo>
                  <a:pt x="740" y="320"/>
                </a:lnTo>
                <a:close/>
                <a:moveTo>
                  <a:pt x="781" y="145"/>
                </a:moveTo>
                <a:lnTo>
                  <a:pt x="767" y="152"/>
                </a:lnTo>
                <a:lnTo>
                  <a:pt x="752" y="158"/>
                </a:lnTo>
                <a:lnTo>
                  <a:pt x="738" y="163"/>
                </a:lnTo>
                <a:lnTo>
                  <a:pt x="723" y="170"/>
                </a:lnTo>
                <a:lnTo>
                  <a:pt x="711" y="175"/>
                </a:lnTo>
                <a:lnTo>
                  <a:pt x="698" y="180"/>
                </a:lnTo>
                <a:lnTo>
                  <a:pt x="693" y="183"/>
                </a:lnTo>
                <a:lnTo>
                  <a:pt x="687" y="185"/>
                </a:lnTo>
                <a:lnTo>
                  <a:pt x="681" y="187"/>
                </a:lnTo>
                <a:lnTo>
                  <a:pt x="674" y="188"/>
                </a:lnTo>
                <a:lnTo>
                  <a:pt x="679" y="181"/>
                </a:lnTo>
                <a:lnTo>
                  <a:pt x="686" y="177"/>
                </a:lnTo>
                <a:lnTo>
                  <a:pt x="693" y="172"/>
                </a:lnTo>
                <a:lnTo>
                  <a:pt x="699" y="169"/>
                </a:lnTo>
                <a:lnTo>
                  <a:pt x="709" y="166"/>
                </a:lnTo>
                <a:lnTo>
                  <a:pt x="717" y="161"/>
                </a:lnTo>
                <a:lnTo>
                  <a:pt x="726" y="158"/>
                </a:lnTo>
                <a:lnTo>
                  <a:pt x="735" y="154"/>
                </a:lnTo>
                <a:lnTo>
                  <a:pt x="744" y="150"/>
                </a:lnTo>
                <a:lnTo>
                  <a:pt x="754" y="145"/>
                </a:lnTo>
                <a:lnTo>
                  <a:pt x="763" y="142"/>
                </a:lnTo>
                <a:lnTo>
                  <a:pt x="773" y="138"/>
                </a:lnTo>
                <a:lnTo>
                  <a:pt x="777" y="137"/>
                </a:lnTo>
                <a:lnTo>
                  <a:pt x="780" y="136"/>
                </a:lnTo>
                <a:lnTo>
                  <a:pt x="784" y="136"/>
                </a:lnTo>
                <a:lnTo>
                  <a:pt x="786" y="137"/>
                </a:lnTo>
                <a:lnTo>
                  <a:pt x="787" y="138"/>
                </a:lnTo>
                <a:lnTo>
                  <a:pt x="787" y="139"/>
                </a:lnTo>
                <a:lnTo>
                  <a:pt x="787" y="140"/>
                </a:lnTo>
                <a:lnTo>
                  <a:pt x="786" y="142"/>
                </a:lnTo>
                <a:lnTo>
                  <a:pt x="784" y="144"/>
                </a:lnTo>
                <a:lnTo>
                  <a:pt x="781" y="145"/>
                </a:lnTo>
                <a:lnTo>
                  <a:pt x="770" y="150"/>
                </a:lnTo>
                <a:lnTo>
                  <a:pt x="772" y="148"/>
                </a:lnTo>
                <a:lnTo>
                  <a:pt x="778" y="146"/>
                </a:lnTo>
                <a:lnTo>
                  <a:pt x="781" y="145"/>
                </a:lnTo>
                <a:close/>
                <a:moveTo>
                  <a:pt x="802" y="405"/>
                </a:moveTo>
                <a:lnTo>
                  <a:pt x="785" y="418"/>
                </a:lnTo>
                <a:lnTo>
                  <a:pt x="769" y="430"/>
                </a:lnTo>
                <a:lnTo>
                  <a:pt x="760" y="435"/>
                </a:lnTo>
                <a:lnTo>
                  <a:pt x="752" y="441"/>
                </a:lnTo>
                <a:lnTo>
                  <a:pt x="748" y="442"/>
                </a:lnTo>
                <a:lnTo>
                  <a:pt x="745" y="442"/>
                </a:lnTo>
                <a:lnTo>
                  <a:pt x="747" y="438"/>
                </a:lnTo>
                <a:lnTo>
                  <a:pt x="751" y="434"/>
                </a:lnTo>
                <a:lnTo>
                  <a:pt x="757" y="428"/>
                </a:lnTo>
                <a:lnTo>
                  <a:pt x="764" y="422"/>
                </a:lnTo>
                <a:lnTo>
                  <a:pt x="772" y="417"/>
                </a:lnTo>
                <a:lnTo>
                  <a:pt x="779" y="412"/>
                </a:lnTo>
                <a:lnTo>
                  <a:pt x="787" y="408"/>
                </a:lnTo>
                <a:lnTo>
                  <a:pt x="794" y="403"/>
                </a:lnTo>
                <a:lnTo>
                  <a:pt x="797" y="401"/>
                </a:lnTo>
                <a:lnTo>
                  <a:pt x="802" y="401"/>
                </a:lnTo>
                <a:lnTo>
                  <a:pt x="803" y="402"/>
                </a:lnTo>
                <a:lnTo>
                  <a:pt x="803" y="403"/>
                </a:lnTo>
                <a:lnTo>
                  <a:pt x="803" y="404"/>
                </a:lnTo>
                <a:lnTo>
                  <a:pt x="802" y="405"/>
                </a:lnTo>
                <a:lnTo>
                  <a:pt x="794" y="410"/>
                </a:lnTo>
                <a:lnTo>
                  <a:pt x="795" y="410"/>
                </a:lnTo>
                <a:lnTo>
                  <a:pt x="800" y="407"/>
                </a:lnTo>
                <a:lnTo>
                  <a:pt x="802" y="405"/>
                </a:lnTo>
                <a:close/>
                <a:moveTo>
                  <a:pt x="849" y="422"/>
                </a:moveTo>
                <a:lnTo>
                  <a:pt x="843" y="426"/>
                </a:lnTo>
                <a:lnTo>
                  <a:pt x="838" y="429"/>
                </a:lnTo>
                <a:lnTo>
                  <a:pt x="831" y="432"/>
                </a:lnTo>
                <a:lnTo>
                  <a:pt x="826" y="432"/>
                </a:lnTo>
                <a:lnTo>
                  <a:pt x="828" y="426"/>
                </a:lnTo>
                <a:lnTo>
                  <a:pt x="831" y="421"/>
                </a:lnTo>
                <a:lnTo>
                  <a:pt x="836" y="418"/>
                </a:lnTo>
                <a:lnTo>
                  <a:pt x="841" y="415"/>
                </a:lnTo>
                <a:lnTo>
                  <a:pt x="843" y="412"/>
                </a:lnTo>
                <a:lnTo>
                  <a:pt x="844" y="411"/>
                </a:lnTo>
                <a:lnTo>
                  <a:pt x="846" y="411"/>
                </a:lnTo>
                <a:lnTo>
                  <a:pt x="849" y="412"/>
                </a:lnTo>
                <a:lnTo>
                  <a:pt x="850" y="415"/>
                </a:lnTo>
                <a:lnTo>
                  <a:pt x="851" y="417"/>
                </a:lnTo>
                <a:lnTo>
                  <a:pt x="850" y="420"/>
                </a:lnTo>
                <a:lnTo>
                  <a:pt x="849" y="422"/>
                </a:lnTo>
                <a:lnTo>
                  <a:pt x="847" y="424"/>
                </a:lnTo>
                <a:lnTo>
                  <a:pt x="849" y="422"/>
                </a:lnTo>
                <a:close/>
              </a:path>
            </a:pathLst>
          </a:custGeom>
          <a:pattFill prst="smConfetti">
            <a:fgClr>
              <a:schemeClr val="bg1"/>
            </a:fgClr>
            <a:bgClr>
              <a:schemeClr val="bg1">
                <a:lumMod val="75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dirty="0"/>
            </a:lvl1pPr>
          </a:lstStyle>
          <a:p>
            <a:pPr lvl="0" algn="ctr"/>
            <a:endParaRPr lang="en-US"/>
          </a:p>
        </p:txBody>
      </p:sp>
      <p:grpSp>
        <p:nvGrpSpPr>
          <p:cNvPr id="9" name="Group 8">
            <a:extLst>
              <a:ext uri="{FF2B5EF4-FFF2-40B4-BE49-F238E27FC236}">
                <a16:creationId xmlns:a16="http://schemas.microsoft.com/office/drawing/2014/main" id="{745A2AA6-9C66-7A46-94E0-9472AE3CEE30}"/>
              </a:ext>
            </a:extLst>
          </p:cNvPr>
          <p:cNvGrpSpPr/>
          <p:nvPr userDrawn="1"/>
        </p:nvGrpSpPr>
        <p:grpSpPr>
          <a:xfrm>
            <a:off x="10542497" y="6562082"/>
            <a:ext cx="988377" cy="151143"/>
            <a:chOff x="931863" y="5418138"/>
            <a:chExt cx="2771774" cy="423862"/>
          </a:xfrm>
        </p:grpSpPr>
        <p:sp>
          <p:nvSpPr>
            <p:cNvPr id="10" name="Freeform 17">
              <a:extLst>
                <a:ext uri="{FF2B5EF4-FFF2-40B4-BE49-F238E27FC236}">
                  <a16:creationId xmlns:a16="http://schemas.microsoft.com/office/drawing/2014/main" id="{7BC2911A-128F-CE4F-8B7B-8499E9D439E4}"/>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8">
              <a:extLst>
                <a:ext uri="{FF2B5EF4-FFF2-40B4-BE49-F238E27FC236}">
                  <a16:creationId xmlns:a16="http://schemas.microsoft.com/office/drawing/2014/main" id="{9553AEE6-C002-AE4C-A87A-721409DF3569}"/>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9">
              <a:extLst>
                <a:ext uri="{FF2B5EF4-FFF2-40B4-BE49-F238E27FC236}">
                  <a16:creationId xmlns:a16="http://schemas.microsoft.com/office/drawing/2014/main" id="{1CF01D5C-0975-C542-B968-349F17CBAFFE}"/>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0">
              <a:extLst>
                <a:ext uri="{FF2B5EF4-FFF2-40B4-BE49-F238E27FC236}">
                  <a16:creationId xmlns:a16="http://schemas.microsoft.com/office/drawing/2014/main" id="{5D577AC4-967F-9B46-BF2E-A76C85D18D4C}"/>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1">
              <a:extLst>
                <a:ext uri="{FF2B5EF4-FFF2-40B4-BE49-F238E27FC236}">
                  <a16:creationId xmlns:a16="http://schemas.microsoft.com/office/drawing/2014/main" id="{E4B88BFF-1E34-3645-8E2B-2065ED9C1B06}"/>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2">
              <a:extLst>
                <a:ext uri="{FF2B5EF4-FFF2-40B4-BE49-F238E27FC236}">
                  <a16:creationId xmlns:a16="http://schemas.microsoft.com/office/drawing/2014/main" id="{F254C07E-F7A3-B840-82DA-FFF209E9A65C}"/>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3">
              <a:extLst>
                <a:ext uri="{FF2B5EF4-FFF2-40B4-BE49-F238E27FC236}">
                  <a16:creationId xmlns:a16="http://schemas.microsoft.com/office/drawing/2014/main" id="{999DE339-D46C-B04E-8A38-6DB8DC5594DB}"/>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4">
              <a:extLst>
                <a:ext uri="{FF2B5EF4-FFF2-40B4-BE49-F238E27FC236}">
                  <a16:creationId xmlns:a16="http://schemas.microsoft.com/office/drawing/2014/main" id="{08CD2635-9E2D-6743-87B4-DE19F1CF328B}"/>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5">
              <a:extLst>
                <a:ext uri="{FF2B5EF4-FFF2-40B4-BE49-F238E27FC236}">
                  <a16:creationId xmlns:a16="http://schemas.microsoft.com/office/drawing/2014/main" id="{B37C9B90-11E7-0E47-812E-434FFF832FD2}"/>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9" name="Freeform 19">
            <a:extLst>
              <a:ext uri="{FF2B5EF4-FFF2-40B4-BE49-F238E27FC236}">
                <a16:creationId xmlns:a16="http://schemas.microsoft.com/office/drawing/2014/main" id="{C77E3B50-6C0B-C94A-B675-C07475324319}"/>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2972183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left)">
                                      <p:cBhvr>
                                        <p:cTn id="7" dur="125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58.xml><?xml version="1.0" encoding="utf-8"?>
<p:sldLayout xmlns:a="http://schemas.openxmlformats.org/drawingml/2006/main" xmlns:r="http://schemas.openxmlformats.org/officeDocument/2006/relationships" xmlns:p="http://schemas.openxmlformats.org/presentationml/2006/main" userDrawn="1">
  <p:cSld name="399_Пользовательский макет">
    <p:spTree>
      <p:nvGrpSpPr>
        <p:cNvPr id="1" name=""/>
        <p:cNvGrpSpPr/>
        <p:nvPr/>
      </p:nvGrpSpPr>
      <p:grpSpPr>
        <a:xfrm>
          <a:off x="0" y="0"/>
          <a:ext cx="0" cy="0"/>
          <a:chOff x="0" y="0"/>
          <a:chExt cx="0" cy="0"/>
        </a:xfrm>
      </p:grpSpPr>
      <p:sp>
        <p:nvSpPr>
          <p:cNvPr id="6" name="Заголовок 1">
            <a:extLst>
              <a:ext uri="{FF2B5EF4-FFF2-40B4-BE49-F238E27FC236}">
                <a16:creationId xmlns:a16="http://schemas.microsoft.com/office/drawing/2014/main" id="{624DE589-2CCA-1348-8D92-38DEB837F7F2}"/>
              </a:ext>
            </a:extLst>
          </p:cNvPr>
          <p:cNvSpPr>
            <a:spLocks noGrp="1"/>
          </p:cNvSpPr>
          <p:nvPr>
            <p:ph type="title" hasCustomPrompt="1"/>
          </p:nvPr>
        </p:nvSpPr>
        <p:spPr>
          <a:xfrm>
            <a:off x="800856" y="4544995"/>
            <a:ext cx="4359101" cy="1583993"/>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7" name="Текст 3">
            <a:extLst>
              <a:ext uri="{FF2B5EF4-FFF2-40B4-BE49-F238E27FC236}">
                <a16:creationId xmlns:a16="http://schemas.microsoft.com/office/drawing/2014/main" id="{AB360E5B-B6B6-E84D-B4D5-6CC2A2804A40}"/>
              </a:ext>
            </a:extLst>
          </p:cNvPr>
          <p:cNvSpPr>
            <a:spLocks noGrp="1"/>
          </p:cNvSpPr>
          <p:nvPr>
            <p:ph type="body" sz="quarter" idx="14" hasCustomPrompt="1"/>
          </p:nvPr>
        </p:nvSpPr>
        <p:spPr>
          <a:xfrm>
            <a:off x="5916003" y="4544995"/>
            <a:ext cx="5507895" cy="1583993"/>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5" name="Freeform 3439">
            <a:extLst>
              <a:ext uri="{FF2B5EF4-FFF2-40B4-BE49-F238E27FC236}">
                <a16:creationId xmlns:a16="http://schemas.microsoft.com/office/drawing/2014/main" id="{3EA755F4-3948-7D44-9769-856001ABD7FC}"/>
              </a:ext>
            </a:extLst>
          </p:cNvPr>
          <p:cNvSpPr>
            <a:spLocks noGrp="1" noEditPoints="1"/>
          </p:cNvSpPr>
          <p:nvPr>
            <p:ph type="pic" sz="quarter" idx="28"/>
          </p:nvPr>
        </p:nvSpPr>
        <p:spPr bwMode="auto">
          <a:xfrm>
            <a:off x="408108" y="369014"/>
            <a:ext cx="11375783" cy="3866838"/>
          </a:xfrm>
          <a:custGeom>
            <a:avLst/>
            <a:gdLst>
              <a:gd name="T0" fmla="*/ 968 w 1015"/>
              <a:gd name="T1" fmla="*/ 247 h 478"/>
              <a:gd name="T2" fmla="*/ 960 w 1015"/>
              <a:gd name="T3" fmla="*/ 223 h 478"/>
              <a:gd name="T4" fmla="*/ 977 w 1015"/>
              <a:gd name="T5" fmla="*/ 173 h 478"/>
              <a:gd name="T6" fmla="*/ 1004 w 1015"/>
              <a:gd name="T7" fmla="*/ 118 h 478"/>
              <a:gd name="T8" fmla="*/ 948 w 1015"/>
              <a:gd name="T9" fmla="*/ 84 h 478"/>
              <a:gd name="T10" fmla="*/ 922 w 1015"/>
              <a:gd name="T11" fmla="*/ 34 h 478"/>
              <a:gd name="T12" fmla="*/ 780 w 1015"/>
              <a:gd name="T13" fmla="*/ 14 h 478"/>
              <a:gd name="T14" fmla="*/ 490 w 1015"/>
              <a:gd name="T15" fmla="*/ 6 h 478"/>
              <a:gd name="T16" fmla="*/ 296 w 1015"/>
              <a:gd name="T17" fmla="*/ 42 h 478"/>
              <a:gd name="T18" fmla="*/ 181 w 1015"/>
              <a:gd name="T19" fmla="*/ 88 h 478"/>
              <a:gd name="T20" fmla="*/ 115 w 1015"/>
              <a:gd name="T21" fmla="*/ 150 h 478"/>
              <a:gd name="T22" fmla="*/ 32 w 1015"/>
              <a:gd name="T23" fmla="*/ 241 h 478"/>
              <a:gd name="T24" fmla="*/ 109 w 1015"/>
              <a:gd name="T25" fmla="*/ 259 h 478"/>
              <a:gd name="T26" fmla="*/ 134 w 1015"/>
              <a:gd name="T27" fmla="*/ 262 h 478"/>
              <a:gd name="T28" fmla="*/ 48 w 1015"/>
              <a:gd name="T29" fmla="*/ 306 h 478"/>
              <a:gd name="T30" fmla="*/ 12 w 1015"/>
              <a:gd name="T31" fmla="*/ 388 h 478"/>
              <a:gd name="T32" fmla="*/ 226 w 1015"/>
              <a:gd name="T33" fmla="*/ 316 h 478"/>
              <a:gd name="T34" fmla="*/ 580 w 1015"/>
              <a:gd name="T35" fmla="*/ 196 h 478"/>
              <a:gd name="T36" fmla="*/ 696 w 1015"/>
              <a:gd name="T37" fmla="*/ 172 h 478"/>
              <a:gd name="T38" fmla="*/ 837 w 1015"/>
              <a:gd name="T39" fmla="*/ 151 h 478"/>
              <a:gd name="T40" fmla="*/ 636 w 1015"/>
              <a:gd name="T41" fmla="*/ 193 h 478"/>
              <a:gd name="T42" fmla="*/ 314 w 1015"/>
              <a:gd name="T43" fmla="*/ 289 h 478"/>
              <a:gd name="T44" fmla="*/ 63 w 1015"/>
              <a:gd name="T45" fmla="*/ 405 h 478"/>
              <a:gd name="T46" fmla="*/ 52 w 1015"/>
              <a:gd name="T47" fmla="*/ 478 h 478"/>
              <a:gd name="T48" fmla="*/ 108 w 1015"/>
              <a:gd name="T49" fmla="*/ 447 h 478"/>
              <a:gd name="T50" fmla="*/ 211 w 1015"/>
              <a:gd name="T51" fmla="*/ 414 h 478"/>
              <a:gd name="T52" fmla="*/ 313 w 1015"/>
              <a:gd name="T53" fmla="*/ 373 h 478"/>
              <a:gd name="T54" fmla="*/ 406 w 1015"/>
              <a:gd name="T55" fmla="*/ 338 h 478"/>
              <a:gd name="T56" fmla="*/ 466 w 1015"/>
              <a:gd name="T57" fmla="*/ 322 h 478"/>
              <a:gd name="T58" fmla="*/ 338 w 1015"/>
              <a:gd name="T59" fmla="*/ 374 h 478"/>
              <a:gd name="T60" fmla="*/ 231 w 1015"/>
              <a:gd name="T61" fmla="*/ 444 h 478"/>
              <a:gd name="T62" fmla="*/ 288 w 1015"/>
              <a:gd name="T63" fmla="*/ 456 h 478"/>
              <a:gd name="T64" fmla="*/ 332 w 1015"/>
              <a:gd name="T65" fmla="*/ 427 h 478"/>
              <a:gd name="T66" fmla="*/ 340 w 1015"/>
              <a:gd name="T67" fmla="*/ 405 h 478"/>
              <a:gd name="T68" fmla="*/ 434 w 1015"/>
              <a:gd name="T69" fmla="*/ 372 h 478"/>
              <a:gd name="T70" fmla="*/ 448 w 1015"/>
              <a:gd name="T71" fmla="*/ 378 h 478"/>
              <a:gd name="T72" fmla="*/ 417 w 1015"/>
              <a:gd name="T73" fmla="*/ 402 h 478"/>
              <a:gd name="T74" fmla="*/ 557 w 1015"/>
              <a:gd name="T75" fmla="*/ 371 h 478"/>
              <a:gd name="T76" fmla="*/ 495 w 1015"/>
              <a:gd name="T77" fmla="*/ 396 h 478"/>
              <a:gd name="T78" fmla="*/ 622 w 1015"/>
              <a:gd name="T79" fmla="*/ 381 h 478"/>
              <a:gd name="T80" fmla="*/ 681 w 1015"/>
              <a:gd name="T81" fmla="*/ 369 h 478"/>
              <a:gd name="T82" fmla="*/ 720 w 1015"/>
              <a:gd name="T83" fmla="*/ 363 h 478"/>
              <a:gd name="T84" fmla="*/ 752 w 1015"/>
              <a:gd name="T85" fmla="*/ 349 h 478"/>
              <a:gd name="T86" fmla="*/ 687 w 1015"/>
              <a:gd name="T87" fmla="*/ 366 h 478"/>
              <a:gd name="T88" fmla="*/ 675 w 1015"/>
              <a:gd name="T89" fmla="*/ 346 h 478"/>
              <a:gd name="T90" fmla="*/ 826 w 1015"/>
              <a:gd name="T91" fmla="*/ 314 h 478"/>
              <a:gd name="T92" fmla="*/ 953 w 1015"/>
              <a:gd name="T93" fmla="*/ 322 h 478"/>
              <a:gd name="T94" fmla="*/ 1014 w 1015"/>
              <a:gd name="T95" fmla="*/ 289 h 478"/>
              <a:gd name="T96" fmla="*/ 214 w 1015"/>
              <a:gd name="T97" fmla="*/ 229 h 478"/>
              <a:gd name="T98" fmla="*/ 257 w 1015"/>
              <a:gd name="T99" fmla="*/ 217 h 478"/>
              <a:gd name="T100" fmla="*/ 573 w 1015"/>
              <a:gd name="T101" fmla="*/ 38 h 478"/>
              <a:gd name="T102" fmla="*/ 710 w 1015"/>
              <a:gd name="T103" fmla="*/ 34 h 478"/>
              <a:gd name="T104" fmla="*/ 206 w 1015"/>
              <a:gd name="T105" fmla="*/ 407 h 478"/>
              <a:gd name="T106" fmla="*/ 228 w 1015"/>
              <a:gd name="T107" fmla="*/ 396 h 478"/>
              <a:gd name="T108" fmla="*/ 335 w 1015"/>
              <a:gd name="T109" fmla="*/ 350 h 478"/>
              <a:gd name="T110" fmla="*/ 392 w 1015"/>
              <a:gd name="T111" fmla="*/ 330 h 478"/>
              <a:gd name="T112" fmla="*/ 495 w 1015"/>
              <a:gd name="T113" fmla="*/ 308 h 478"/>
              <a:gd name="T114" fmla="*/ 503 w 1015"/>
              <a:gd name="T115" fmla="*/ 291 h 478"/>
              <a:gd name="T116" fmla="*/ 519 w 1015"/>
              <a:gd name="T117" fmla="*/ 308 h 478"/>
              <a:gd name="T118" fmla="*/ 585 w 1015"/>
              <a:gd name="T119" fmla="*/ 279 h 478"/>
              <a:gd name="T120" fmla="*/ 630 w 1015"/>
              <a:gd name="T121" fmla="*/ 261 h 478"/>
              <a:gd name="T122" fmla="*/ 671 w 1015"/>
              <a:gd name="T123" fmla="*/ 263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5" h="478">
                <a:moveTo>
                  <a:pt x="1015" y="284"/>
                </a:moveTo>
                <a:lnTo>
                  <a:pt x="1014" y="279"/>
                </a:lnTo>
                <a:lnTo>
                  <a:pt x="1013" y="274"/>
                </a:lnTo>
                <a:lnTo>
                  <a:pt x="1011" y="270"/>
                </a:lnTo>
                <a:lnTo>
                  <a:pt x="1008" y="265"/>
                </a:lnTo>
                <a:lnTo>
                  <a:pt x="1006" y="262"/>
                </a:lnTo>
                <a:lnTo>
                  <a:pt x="1001" y="258"/>
                </a:lnTo>
                <a:lnTo>
                  <a:pt x="997" y="256"/>
                </a:lnTo>
                <a:lnTo>
                  <a:pt x="992" y="255"/>
                </a:lnTo>
                <a:lnTo>
                  <a:pt x="986" y="255"/>
                </a:lnTo>
                <a:lnTo>
                  <a:pt x="981" y="254"/>
                </a:lnTo>
                <a:lnTo>
                  <a:pt x="976" y="253"/>
                </a:lnTo>
                <a:lnTo>
                  <a:pt x="972" y="249"/>
                </a:lnTo>
                <a:lnTo>
                  <a:pt x="968" y="247"/>
                </a:lnTo>
                <a:lnTo>
                  <a:pt x="965" y="243"/>
                </a:lnTo>
                <a:lnTo>
                  <a:pt x="960" y="241"/>
                </a:lnTo>
                <a:lnTo>
                  <a:pt x="957" y="239"/>
                </a:lnTo>
                <a:lnTo>
                  <a:pt x="956" y="237"/>
                </a:lnTo>
                <a:lnTo>
                  <a:pt x="957" y="236"/>
                </a:lnTo>
                <a:lnTo>
                  <a:pt x="959" y="234"/>
                </a:lnTo>
                <a:lnTo>
                  <a:pt x="961" y="233"/>
                </a:lnTo>
                <a:lnTo>
                  <a:pt x="966" y="232"/>
                </a:lnTo>
                <a:lnTo>
                  <a:pt x="969" y="231"/>
                </a:lnTo>
                <a:lnTo>
                  <a:pt x="969" y="229"/>
                </a:lnTo>
                <a:lnTo>
                  <a:pt x="968" y="226"/>
                </a:lnTo>
                <a:lnTo>
                  <a:pt x="967" y="225"/>
                </a:lnTo>
                <a:lnTo>
                  <a:pt x="965" y="224"/>
                </a:lnTo>
                <a:lnTo>
                  <a:pt x="960" y="223"/>
                </a:lnTo>
                <a:lnTo>
                  <a:pt x="958" y="221"/>
                </a:lnTo>
                <a:lnTo>
                  <a:pt x="958" y="217"/>
                </a:lnTo>
                <a:lnTo>
                  <a:pt x="959" y="215"/>
                </a:lnTo>
                <a:lnTo>
                  <a:pt x="961" y="213"/>
                </a:lnTo>
                <a:lnTo>
                  <a:pt x="965" y="211"/>
                </a:lnTo>
                <a:lnTo>
                  <a:pt x="972" y="207"/>
                </a:lnTo>
                <a:lnTo>
                  <a:pt x="976" y="205"/>
                </a:lnTo>
                <a:lnTo>
                  <a:pt x="980" y="203"/>
                </a:lnTo>
                <a:lnTo>
                  <a:pt x="982" y="201"/>
                </a:lnTo>
                <a:lnTo>
                  <a:pt x="984" y="198"/>
                </a:lnTo>
                <a:lnTo>
                  <a:pt x="985" y="195"/>
                </a:lnTo>
                <a:lnTo>
                  <a:pt x="981" y="186"/>
                </a:lnTo>
                <a:lnTo>
                  <a:pt x="977" y="176"/>
                </a:lnTo>
                <a:lnTo>
                  <a:pt x="977" y="173"/>
                </a:lnTo>
                <a:lnTo>
                  <a:pt x="980" y="171"/>
                </a:lnTo>
                <a:lnTo>
                  <a:pt x="981" y="170"/>
                </a:lnTo>
                <a:lnTo>
                  <a:pt x="983" y="168"/>
                </a:lnTo>
                <a:lnTo>
                  <a:pt x="983" y="166"/>
                </a:lnTo>
                <a:lnTo>
                  <a:pt x="983" y="163"/>
                </a:lnTo>
                <a:lnTo>
                  <a:pt x="986" y="158"/>
                </a:lnTo>
                <a:lnTo>
                  <a:pt x="991" y="156"/>
                </a:lnTo>
                <a:lnTo>
                  <a:pt x="992" y="151"/>
                </a:lnTo>
                <a:lnTo>
                  <a:pt x="992" y="148"/>
                </a:lnTo>
                <a:lnTo>
                  <a:pt x="997" y="140"/>
                </a:lnTo>
                <a:lnTo>
                  <a:pt x="1002" y="133"/>
                </a:lnTo>
                <a:lnTo>
                  <a:pt x="1004" y="129"/>
                </a:lnTo>
                <a:lnTo>
                  <a:pt x="1005" y="124"/>
                </a:lnTo>
                <a:lnTo>
                  <a:pt x="1004" y="118"/>
                </a:lnTo>
                <a:lnTo>
                  <a:pt x="1002" y="114"/>
                </a:lnTo>
                <a:lnTo>
                  <a:pt x="1001" y="112"/>
                </a:lnTo>
                <a:lnTo>
                  <a:pt x="1000" y="108"/>
                </a:lnTo>
                <a:lnTo>
                  <a:pt x="998" y="106"/>
                </a:lnTo>
                <a:lnTo>
                  <a:pt x="996" y="104"/>
                </a:lnTo>
                <a:lnTo>
                  <a:pt x="990" y="101"/>
                </a:lnTo>
                <a:lnTo>
                  <a:pt x="983" y="98"/>
                </a:lnTo>
                <a:lnTo>
                  <a:pt x="969" y="95"/>
                </a:lnTo>
                <a:lnTo>
                  <a:pt x="956" y="92"/>
                </a:lnTo>
                <a:lnTo>
                  <a:pt x="951" y="92"/>
                </a:lnTo>
                <a:lnTo>
                  <a:pt x="948" y="91"/>
                </a:lnTo>
                <a:lnTo>
                  <a:pt x="947" y="89"/>
                </a:lnTo>
                <a:lnTo>
                  <a:pt x="947" y="87"/>
                </a:lnTo>
                <a:lnTo>
                  <a:pt x="948" y="84"/>
                </a:lnTo>
                <a:lnTo>
                  <a:pt x="950" y="82"/>
                </a:lnTo>
                <a:lnTo>
                  <a:pt x="950" y="76"/>
                </a:lnTo>
                <a:lnTo>
                  <a:pt x="950" y="71"/>
                </a:lnTo>
                <a:lnTo>
                  <a:pt x="949" y="65"/>
                </a:lnTo>
                <a:lnTo>
                  <a:pt x="947" y="59"/>
                </a:lnTo>
                <a:lnTo>
                  <a:pt x="947" y="52"/>
                </a:lnTo>
                <a:lnTo>
                  <a:pt x="945" y="48"/>
                </a:lnTo>
                <a:lnTo>
                  <a:pt x="945" y="45"/>
                </a:lnTo>
                <a:lnTo>
                  <a:pt x="943" y="42"/>
                </a:lnTo>
                <a:lnTo>
                  <a:pt x="942" y="41"/>
                </a:lnTo>
                <a:lnTo>
                  <a:pt x="940" y="39"/>
                </a:lnTo>
                <a:lnTo>
                  <a:pt x="934" y="37"/>
                </a:lnTo>
                <a:lnTo>
                  <a:pt x="927" y="35"/>
                </a:lnTo>
                <a:lnTo>
                  <a:pt x="922" y="34"/>
                </a:lnTo>
                <a:lnTo>
                  <a:pt x="915" y="33"/>
                </a:lnTo>
                <a:lnTo>
                  <a:pt x="906" y="32"/>
                </a:lnTo>
                <a:lnTo>
                  <a:pt x="897" y="31"/>
                </a:lnTo>
                <a:lnTo>
                  <a:pt x="887" y="30"/>
                </a:lnTo>
                <a:lnTo>
                  <a:pt x="878" y="29"/>
                </a:lnTo>
                <a:lnTo>
                  <a:pt x="864" y="29"/>
                </a:lnTo>
                <a:lnTo>
                  <a:pt x="849" y="29"/>
                </a:lnTo>
                <a:lnTo>
                  <a:pt x="834" y="29"/>
                </a:lnTo>
                <a:lnTo>
                  <a:pt x="819" y="29"/>
                </a:lnTo>
                <a:lnTo>
                  <a:pt x="812" y="27"/>
                </a:lnTo>
                <a:lnTo>
                  <a:pt x="805" y="26"/>
                </a:lnTo>
                <a:lnTo>
                  <a:pt x="800" y="24"/>
                </a:lnTo>
                <a:lnTo>
                  <a:pt x="793" y="21"/>
                </a:lnTo>
                <a:lnTo>
                  <a:pt x="780" y="14"/>
                </a:lnTo>
                <a:lnTo>
                  <a:pt x="767" y="7"/>
                </a:lnTo>
                <a:lnTo>
                  <a:pt x="752" y="4"/>
                </a:lnTo>
                <a:lnTo>
                  <a:pt x="737" y="2"/>
                </a:lnTo>
                <a:lnTo>
                  <a:pt x="724" y="1"/>
                </a:lnTo>
                <a:lnTo>
                  <a:pt x="709" y="1"/>
                </a:lnTo>
                <a:lnTo>
                  <a:pt x="692" y="0"/>
                </a:lnTo>
                <a:lnTo>
                  <a:pt x="675" y="0"/>
                </a:lnTo>
                <a:lnTo>
                  <a:pt x="658" y="0"/>
                </a:lnTo>
                <a:lnTo>
                  <a:pt x="639" y="0"/>
                </a:lnTo>
                <a:lnTo>
                  <a:pt x="605" y="0"/>
                </a:lnTo>
                <a:lnTo>
                  <a:pt x="570" y="1"/>
                </a:lnTo>
                <a:lnTo>
                  <a:pt x="535" y="4"/>
                </a:lnTo>
                <a:lnTo>
                  <a:pt x="499" y="6"/>
                </a:lnTo>
                <a:lnTo>
                  <a:pt x="490" y="6"/>
                </a:lnTo>
                <a:lnTo>
                  <a:pt x="480" y="6"/>
                </a:lnTo>
                <a:lnTo>
                  <a:pt x="471" y="7"/>
                </a:lnTo>
                <a:lnTo>
                  <a:pt x="461" y="8"/>
                </a:lnTo>
                <a:lnTo>
                  <a:pt x="452" y="9"/>
                </a:lnTo>
                <a:lnTo>
                  <a:pt x="442" y="12"/>
                </a:lnTo>
                <a:lnTo>
                  <a:pt x="433" y="13"/>
                </a:lnTo>
                <a:lnTo>
                  <a:pt x="424" y="15"/>
                </a:lnTo>
                <a:lnTo>
                  <a:pt x="406" y="18"/>
                </a:lnTo>
                <a:lnTo>
                  <a:pt x="388" y="22"/>
                </a:lnTo>
                <a:lnTo>
                  <a:pt x="370" y="25"/>
                </a:lnTo>
                <a:lnTo>
                  <a:pt x="351" y="29"/>
                </a:lnTo>
                <a:lnTo>
                  <a:pt x="333" y="33"/>
                </a:lnTo>
                <a:lnTo>
                  <a:pt x="314" y="38"/>
                </a:lnTo>
                <a:lnTo>
                  <a:pt x="296" y="42"/>
                </a:lnTo>
                <a:lnTo>
                  <a:pt x="276" y="48"/>
                </a:lnTo>
                <a:lnTo>
                  <a:pt x="258" y="52"/>
                </a:lnTo>
                <a:lnTo>
                  <a:pt x="239" y="58"/>
                </a:lnTo>
                <a:lnTo>
                  <a:pt x="219" y="63"/>
                </a:lnTo>
                <a:lnTo>
                  <a:pt x="201" y="68"/>
                </a:lnTo>
                <a:lnTo>
                  <a:pt x="206" y="72"/>
                </a:lnTo>
                <a:lnTo>
                  <a:pt x="208" y="76"/>
                </a:lnTo>
                <a:lnTo>
                  <a:pt x="208" y="79"/>
                </a:lnTo>
                <a:lnTo>
                  <a:pt x="207" y="80"/>
                </a:lnTo>
                <a:lnTo>
                  <a:pt x="205" y="81"/>
                </a:lnTo>
                <a:lnTo>
                  <a:pt x="202" y="82"/>
                </a:lnTo>
                <a:lnTo>
                  <a:pt x="198" y="83"/>
                </a:lnTo>
                <a:lnTo>
                  <a:pt x="193" y="83"/>
                </a:lnTo>
                <a:lnTo>
                  <a:pt x="181" y="88"/>
                </a:lnTo>
                <a:lnTo>
                  <a:pt x="168" y="93"/>
                </a:lnTo>
                <a:lnTo>
                  <a:pt x="157" y="100"/>
                </a:lnTo>
                <a:lnTo>
                  <a:pt x="145" y="107"/>
                </a:lnTo>
                <a:lnTo>
                  <a:pt x="134" y="114"/>
                </a:lnTo>
                <a:lnTo>
                  <a:pt x="124" y="122"/>
                </a:lnTo>
                <a:lnTo>
                  <a:pt x="119" y="125"/>
                </a:lnTo>
                <a:lnTo>
                  <a:pt x="115" y="129"/>
                </a:lnTo>
                <a:lnTo>
                  <a:pt x="110" y="132"/>
                </a:lnTo>
                <a:lnTo>
                  <a:pt x="108" y="137"/>
                </a:lnTo>
                <a:lnTo>
                  <a:pt x="110" y="141"/>
                </a:lnTo>
                <a:lnTo>
                  <a:pt x="112" y="145"/>
                </a:lnTo>
                <a:lnTo>
                  <a:pt x="115" y="147"/>
                </a:lnTo>
                <a:lnTo>
                  <a:pt x="115" y="149"/>
                </a:lnTo>
                <a:lnTo>
                  <a:pt x="115" y="150"/>
                </a:lnTo>
                <a:lnTo>
                  <a:pt x="114" y="154"/>
                </a:lnTo>
                <a:lnTo>
                  <a:pt x="104" y="159"/>
                </a:lnTo>
                <a:lnTo>
                  <a:pt x="93" y="164"/>
                </a:lnTo>
                <a:lnTo>
                  <a:pt x="82" y="171"/>
                </a:lnTo>
                <a:lnTo>
                  <a:pt x="70" y="179"/>
                </a:lnTo>
                <a:lnTo>
                  <a:pt x="59" y="187"/>
                </a:lnTo>
                <a:lnTo>
                  <a:pt x="49" y="196"/>
                </a:lnTo>
                <a:lnTo>
                  <a:pt x="40" y="205"/>
                </a:lnTo>
                <a:lnTo>
                  <a:pt x="34" y="214"/>
                </a:lnTo>
                <a:lnTo>
                  <a:pt x="32" y="220"/>
                </a:lnTo>
                <a:lnTo>
                  <a:pt x="30" y="224"/>
                </a:lnTo>
                <a:lnTo>
                  <a:pt x="30" y="230"/>
                </a:lnTo>
                <a:lnTo>
                  <a:pt x="30" y="237"/>
                </a:lnTo>
                <a:lnTo>
                  <a:pt x="32" y="241"/>
                </a:lnTo>
                <a:lnTo>
                  <a:pt x="34" y="247"/>
                </a:lnTo>
                <a:lnTo>
                  <a:pt x="37" y="251"/>
                </a:lnTo>
                <a:lnTo>
                  <a:pt x="40" y="256"/>
                </a:lnTo>
                <a:lnTo>
                  <a:pt x="44" y="261"/>
                </a:lnTo>
                <a:lnTo>
                  <a:pt x="48" y="265"/>
                </a:lnTo>
                <a:lnTo>
                  <a:pt x="52" y="269"/>
                </a:lnTo>
                <a:lnTo>
                  <a:pt x="57" y="271"/>
                </a:lnTo>
                <a:lnTo>
                  <a:pt x="61" y="273"/>
                </a:lnTo>
                <a:lnTo>
                  <a:pt x="67" y="273"/>
                </a:lnTo>
                <a:lnTo>
                  <a:pt x="71" y="273"/>
                </a:lnTo>
                <a:lnTo>
                  <a:pt x="76" y="273"/>
                </a:lnTo>
                <a:lnTo>
                  <a:pt x="85" y="270"/>
                </a:lnTo>
                <a:lnTo>
                  <a:pt x="94" y="266"/>
                </a:lnTo>
                <a:lnTo>
                  <a:pt x="109" y="259"/>
                </a:lnTo>
                <a:lnTo>
                  <a:pt x="125" y="253"/>
                </a:lnTo>
                <a:lnTo>
                  <a:pt x="133" y="250"/>
                </a:lnTo>
                <a:lnTo>
                  <a:pt x="141" y="247"/>
                </a:lnTo>
                <a:lnTo>
                  <a:pt x="144" y="246"/>
                </a:lnTo>
                <a:lnTo>
                  <a:pt x="148" y="243"/>
                </a:lnTo>
                <a:lnTo>
                  <a:pt x="150" y="242"/>
                </a:lnTo>
                <a:lnTo>
                  <a:pt x="152" y="242"/>
                </a:lnTo>
                <a:lnTo>
                  <a:pt x="153" y="243"/>
                </a:lnTo>
                <a:lnTo>
                  <a:pt x="154" y="245"/>
                </a:lnTo>
                <a:lnTo>
                  <a:pt x="153" y="248"/>
                </a:lnTo>
                <a:lnTo>
                  <a:pt x="149" y="253"/>
                </a:lnTo>
                <a:lnTo>
                  <a:pt x="144" y="257"/>
                </a:lnTo>
                <a:lnTo>
                  <a:pt x="140" y="259"/>
                </a:lnTo>
                <a:lnTo>
                  <a:pt x="134" y="262"/>
                </a:lnTo>
                <a:lnTo>
                  <a:pt x="128" y="262"/>
                </a:lnTo>
                <a:lnTo>
                  <a:pt x="126" y="262"/>
                </a:lnTo>
                <a:lnTo>
                  <a:pt x="124" y="262"/>
                </a:lnTo>
                <a:lnTo>
                  <a:pt x="124" y="263"/>
                </a:lnTo>
                <a:lnTo>
                  <a:pt x="125" y="266"/>
                </a:lnTo>
                <a:lnTo>
                  <a:pt x="119" y="266"/>
                </a:lnTo>
                <a:lnTo>
                  <a:pt x="115" y="267"/>
                </a:lnTo>
                <a:lnTo>
                  <a:pt x="109" y="270"/>
                </a:lnTo>
                <a:lnTo>
                  <a:pt x="104" y="273"/>
                </a:lnTo>
                <a:lnTo>
                  <a:pt x="94" y="281"/>
                </a:lnTo>
                <a:lnTo>
                  <a:pt x="84" y="288"/>
                </a:lnTo>
                <a:lnTo>
                  <a:pt x="71" y="294"/>
                </a:lnTo>
                <a:lnTo>
                  <a:pt x="60" y="299"/>
                </a:lnTo>
                <a:lnTo>
                  <a:pt x="48" y="306"/>
                </a:lnTo>
                <a:lnTo>
                  <a:pt x="36" y="312"/>
                </a:lnTo>
                <a:lnTo>
                  <a:pt x="26" y="317"/>
                </a:lnTo>
                <a:lnTo>
                  <a:pt x="17" y="322"/>
                </a:lnTo>
                <a:lnTo>
                  <a:pt x="12" y="325"/>
                </a:lnTo>
                <a:lnTo>
                  <a:pt x="9" y="330"/>
                </a:lnTo>
                <a:lnTo>
                  <a:pt x="5" y="334"/>
                </a:lnTo>
                <a:lnTo>
                  <a:pt x="3" y="340"/>
                </a:lnTo>
                <a:lnTo>
                  <a:pt x="1" y="349"/>
                </a:lnTo>
                <a:lnTo>
                  <a:pt x="0" y="359"/>
                </a:lnTo>
                <a:lnTo>
                  <a:pt x="1" y="370"/>
                </a:lnTo>
                <a:lnTo>
                  <a:pt x="3" y="379"/>
                </a:lnTo>
                <a:lnTo>
                  <a:pt x="5" y="382"/>
                </a:lnTo>
                <a:lnTo>
                  <a:pt x="9" y="386"/>
                </a:lnTo>
                <a:lnTo>
                  <a:pt x="12" y="388"/>
                </a:lnTo>
                <a:lnTo>
                  <a:pt x="16" y="390"/>
                </a:lnTo>
                <a:lnTo>
                  <a:pt x="19" y="392"/>
                </a:lnTo>
                <a:lnTo>
                  <a:pt x="24" y="394"/>
                </a:lnTo>
                <a:lnTo>
                  <a:pt x="28" y="394"/>
                </a:lnTo>
                <a:lnTo>
                  <a:pt x="32" y="394"/>
                </a:lnTo>
                <a:lnTo>
                  <a:pt x="45" y="390"/>
                </a:lnTo>
                <a:lnTo>
                  <a:pt x="59" y="386"/>
                </a:lnTo>
                <a:lnTo>
                  <a:pt x="71" y="380"/>
                </a:lnTo>
                <a:lnTo>
                  <a:pt x="84" y="374"/>
                </a:lnTo>
                <a:lnTo>
                  <a:pt x="112" y="362"/>
                </a:lnTo>
                <a:lnTo>
                  <a:pt x="141" y="350"/>
                </a:lnTo>
                <a:lnTo>
                  <a:pt x="169" y="339"/>
                </a:lnTo>
                <a:lnTo>
                  <a:pt x="198" y="328"/>
                </a:lnTo>
                <a:lnTo>
                  <a:pt x="226" y="316"/>
                </a:lnTo>
                <a:lnTo>
                  <a:pt x="254" y="305"/>
                </a:lnTo>
                <a:lnTo>
                  <a:pt x="282" y="292"/>
                </a:lnTo>
                <a:lnTo>
                  <a:pt x="309" y="281"/>
                </a:lnTo>
                <a:lnTo>
                  <a:pt x="338" y="270"/>
                </a:lnTo>
                <a:lnTo>
                  <a:pt x="366" y="259"/>
                </a:lnTo>
                <a:lnTo>
                  <a:pt x="395" y="249"/>
                </a:lnTo>
                <a:lnTo>
                  <a:pt x="423" y="240"/>
                </a:lnTo>
                <a:lnTo>
                  <a:pt x="452" y="231"/>
                </a:lnTo>
                <a:lnTo>
                  <a:pt x="480" y="223"/>
                </a:lnTo>
                <a:lnTo>
                  <a:pt x="508" y="214"/>
                </a:lnTo>
                <a:lnTo>
                  <a:pt x="537" y="206"/>
                </a:lnTo>
                <a:lnTo>
                  <a:pt x="551" y="203"/>
                </a:lnTo>
                <a:lnTo>
                  <a:pt x="565" y="199"/>
                </a:lnTo>
                <a:lnTo>
                  <a:pt x="580" y="196"/>
                </a:lnTo>
                <a:lnTo>
                  <a:pt x="594" y="192"/>
                </a:lnTo>
                <a:lnTo>
                  <a:pt x="607" y="190"/>
                </a:lnTo>
                <a:lnTo>
                  <a:pt x="621" y="187"/>
                </a:lnTo>
                <a:lnTo>
                  <a:pt x="634" y="184"/>
                </a:lnTo>
                <a:lnTo>
                  <a:pt x="644" y="180"/>
                </a:lnTo>
                <a:lnTo>
                  <a:pt x="653" y="173"/>
                </a:lnTo>
                <a:lnTo>
                  <a:pt x="662" y="167"/>
                </a:lnTo>
                <a:lnTo>
                  <a:pt x="672" y="166"/>
                </a:lnTo>
                <a:lnTo>
                  <a:pt x="683" y="166"/>
                </a:lnTo>
                <a:lnTo>
                  <a:pt x="687" y="167"/>
                </a:lnTo>
                <a:lnTo>
                  <a:pt x="692" y="171"/>
                </a:lnTo>
                <a:lnTo>
                  <a:pt x="693" y="173"/>
                </a:lnTo>
                <a:lnTo>
                  <a:pt x="695" y="173"/>
                </a:lnTo>
                <a:lnTo>
                  <a:pt x="696" y="172"/>
                </a:lnTo>
                <a:lnTo>
                  <a:pt x="699" y="171"/>
                </a:lnTo>
                <a:lnTo>
                  <a:pt x="706" y="168"/>
                </a:lnTo>
                <a:lnTo>
                  <a:pt x="714" y="167"/>
                </a:lnTo>
                <a:lnTo>
                  <a:pt x="722" y="167"/>
                </a:lnTo>
                <a:lnTo>
                  <a:pt x="730" y="167"/>
                </a:lnTo>
                <a:lnTo>
                  <a:pt x="747" y="165"/>
                </a:lnTo>
                <a:lnTo>
                  <a:pt x="763" y="163"/>
                </a:lnTo>
                <a:lnTo>
                  <a:pt x="779" y="160"/>
                </a:lnTo>
                <a:lnTo>
                  <a:pt x="796" y="159"/>
                </a:lnTo>
                <a:lnTo>
                  <a:pt x="808" y="157"/>
                </a:lnTo>
                <a:lnTo>
                  <a:pt x="820" y="153"/>
                </a:lnTo>
                <a:lnTo>
                  <a:pt x="826" y="151"/>
                </a:lnTo>
                <a:lnTo>
                  <a:pt x="832" y="151"/>
                </a:lnTo>
                <a:lnTo>
                  <a:pt x="837" y="151"/>
                </a:lnTo>
                <a:lnTo>
                  <a:pt x="844" y="154"/>
                </a:lnTo>
                <a:lnTo>
                  <a:pt x="834" y="158"/>
                </a:lnTo>
                <a:lnTo>
                  <a:pt x="824" y="160"/>
                </a:lnTo>
                <a:lnTo>
                  <a:pt x="812" y="163"/>
                </a:lnTo>
                <a:lnTo>
                  <a:pt x="802" y="165"/>
                </a:lnTo>
                <a:lnTo>
                  <a:pt x="790" y="167"/>
                </a:lnTo>
                <a:lnTo>
                  <a:pt x="778" y="170"/>
                </a:lnTo>
                <a:lnTo>
                  <a:pt x="766" y="172"/>
                </a:lnTo>
                <a:lnTo>
                  <a:pt x="754" y="173"/>
                </a:lnTo>
                <a:lnTo>
                  <a:pt x="730" y="178"/>
                </a:lnTo>
                <a:lnTo>
                  <a:pt x="706" y="181"/>
                </a:lnTo>
                <a:lnTo>
                  <a:pt x="683" y="184"/>
                </a:lnTo>
                <a:lnTo>
                  <a:pt x="659" y="189"/>
                </a:lnTo>
                <a:lnTo>
                  <a:pt x="636" y="193"/>
                </a:lnTo>
                <a:lnTo>
                  <a:pt x="612" y="199"/>
                </a:lnTo>
                <a:lnTo>
                  <a:pt x="589" y="206"/>
                </a:lnTo>
                <a:lnTo>
                  <a:pt x="566" y="212"/>
                </a:lnTo>
                <a:lnTo>
                  <a:pt x="543" y="218"/>
                </a:lnTo>
                <a:lnTo>
                  <a:pt x="520" y="224"/>
                </a:lnTo>
                <a:lnTo>
                  <a:pt x="496" y="230"/>
                </a:lnTo>
                <a:lnTo>
                  <a:pt x="473" y="237"/>
                </a:lnTo>
                <a:lnTo>
                  <a:pt x="449" y="243"/>
                </a:lnTo>
                <a:lnTo>
                  <a:pt x="427" y="250"/>
                </a:lnTo>
                <a:lnTo>
                  <a:pt x="404" y="257"/>
                </a:lnTo>
                <a:lnTo>
                  <a:pt x="381" y="265"/>
                </a:lnTo>
                <a:lnTo>
                  <a:pt x="358" y="272"/>
                </a:lnTo>
                <a:lnTo>
                  <a:pt x="337" y="280"/>
                </a:lnTo>
                <a:lnTo>
                  <a:pt x="314" y="289"/>
                </a:lnTo>
                <a:lnTo>
                  <a:pt x="291" y="297"/>
                </a:lnTo>
                <a:lnTo>
                  <a:pt x="269" y="307"/>
                </a:lnTo>
                <a:lnTo>
                  <a:pt x="248" y="316"/>
                </a:lnTo>
                <a:lnTo>
                  <a:pt x="226" y="325"/>
                </a:lnTo>
                <a:lnTo>
                  <a:pt x="205" y="336"/>
                </a:lnTo>
                <a:lnTo>
                  <a:pt x="183" y="346"/>
                </a:lnTo>
                <a:lnTo>
                  <a:pt x="162" y="357"/>
                </a:lnTo>
                <a:lnTo>
                  <a:pt x="141" y="367"/>
                </a:lnTo>
                <a:lnTo>
                  <a:pt x="120" y="378"/>
                </a:lnTo>
                <a:lnTo>
                  <a:pt x="108" y="383"/>
                </a:lnTo>
                <a:lnTo>
                  <a:pt x="95" y="389"/>
                </a:lnTo>
                <a:lnTo>
                  <a:pt x="84" y="395"/>
                </a:lnTo>
                <a:lnTo>
                  <a:pt x="71" y="400"/>
                </a:lnTo>
                <a:lnTo>
                  <a:pt x="63" y="405"/>
                </a:lnTo>
                <a:lnTo>
                  <a:pt x="54" y="411"/>
                </a:lnTo>
                <a:lnTo>
                  <a:pt x="46" y="417"/>
                </a:lnTo>
                <a:lnTo>
                  <a:pt x="41" y="424"/>
                </a:lnTo>
                <a:lnTo>
                  <a:pt x="36" y="432"/>
                </a:lnTo>
                <a:lnTo>
                  <a:pt x="34" y="441"/>
                </a:lnTo>
                <a:lnTo>
                  <a:pt x="34" y="450"/>
                </a:lnTo>
                <a:lnTo>
                  <a:pt x="35" y="458"/>
                </a:lnTo>
                <a:lnTo>
                  <a:pt x="38" y="463"/>
                </a:lnTo>
                <a:lnTo>
                  <a:pt x="44" y="467"/>
                </a:lnTo>
                <a:lnTo>
                  <a:pt x="46" y="470"/>
                </a:lnTo>
                <a:lnTo>
                  <a:pt x="49" y="472"/>
                </a:lnTo>
                <a:lnTo>
                  <a:pt x="50" y="474"/>
                </a:lnTo>
                <a:lnTo>
                  <a:pt x="50" y="478"/>
                </a:lnTo>
                <a:lnTo>
                  <a:pt x="52" y="478"/>
                </a:lnTo>
                <a:lnTo>
                  <a:pt x="55" y="478"/>
                </a:lnTo>
                <a:lnTo>
                  <a:pt x="58" y="478"/>
                </a:lnTo>
                <a:lnTo>
                  <a:pt x="60" y="475"/>
                </a:lnTo>
                <a:lnTo>
                  <a:pt x="59" y="473"/>
                </a:lnTo>
                <a:lnTo>
                  <a:pt x="58" y="471"/>
                </a:lnTo>
                <a:lnTo>
                  <a:pt x="57" y="467"/>
                </a:lnTo>
                <a:lnTo>
                  <a:pt x="57" y="465"/>
                </a:lnTo>
                <a:lnTo>
                  <a:pt x="58" y="463"/>
                </a:lnTo>
                <a:lnTo>
                  <a:pt x="59" y="461"/>
                </a:lnTo>
                <a:lnTo>
                  <a:pt x="62" y="457"/>
                </a:lnTo>
                <a:lnTo>
                  <a:pt x="68" y="456"/>
                </a:lnTo>
                <a:lnTo>
                  <a:pt x="81" y="453"/>
                </a:lnTo>
                <a:lnTo>
                  <a:pt x="94" y="449"/>
                </a:lnTo>
                <a:lnTo>
                  <a:pt x="108" y="447"/>
                </a:lnTo>
                <a:lnTo>
                  <a:pt x="121" y="446"/>
                </a:lnTo>
                <a:lnTo>
                  <a:pt x="125" y="445"/>
                </a:lnTo>
                <a:lnTo>
                  <a:pt x="128" y="445"/>
                </a:lnTo>
                <a:lnTo>
                  <a:pt x="131" y="442"/>
                </a:lnTo>
                <a:lnTo>
                  <a:pt x="133" y="440"/>
                </a:lnTo>
                <a:lnTo>
                  <a:pt x="140" y="440"/>
                </a:lnTo>
                <a:lnTo>
                  <a:pt x="148" y="441"/>
                </a:lnTo>
                <a:lnTo>
                  <a:pt x="158" y="437"/>
                </a:lnTo>
                <a:lnTo>
                  <a:pt x="169" y="431"/>
                </a:lnTo>
                <a:lnTo>
                  <a:pt x="180" y="425"/>
                </a:lnTo>
                <a:lnTo>
                  <a:pt x="191" y="422"/>
                </a:lnTo>
                <a:lnTo>
                  <a:pt x="199" y="419"/>
                </a:lnTo>
                <a:lnTo>
                  <a:pt x="206" y="415"/>
                </a:lnTo>
                <a:lnTo>
                  <a:pt x="211" y="414"/>
                </a:lnTo>
                <a:lnTo>
                  <a:pt x="217" y="412"/>
                </a:lnTo>
                <a:lnTo>
                  <a:pt x="218" y="411"/>
                </a:lnTo>
                <a:lnTo>
                  <a:pt x="218" y="409"/>
                </a:lnTo>
                <a:lnTo>
                  <a:pt x="218" y="408"/>
                </a:lnTo>
                <a:lnTo>
                  <a:pt x="222" y="407"/>
                </a:lnTo>
                <a:lnTo>
                  <a:pt x="227" y="405"/>
                </a:lnTo>
                <a:lnTo>
                  <a:pt x="234" y="403"/>
                </a:lnTo>
                <a:lnTo>
                  <a:pt x="247" y="397"/>
                </a:lnTo>
                <a:lnTo>
                  <a:pt x="259" y="391"/>
                </a:lnTo>
                <a:lnTo>
                  <a:pt x="269" y="387"/>
                </a:lnTo>
                <a:lnTo>
                  <a:pt x="281" y="382"/>
                </a:lnTo>
                <a:lnTo>
                  <a:pt x="291" y="379"/>
                </a:lnTo>
                <a:lnTo>
                  <a:pt x="302" y="375"/>
                </a:lnTo>
                <a:lnTo>
                  <a:pt x="313" y="373"/>
                </a:lnTo>
                <a:lnTo>
                  <a:pt x="323" y="369"/>
                </a:lnTo>
                <a:lnTo>
                  <a:pt x="331" y="363"/>
                </a:lnTo>
                <a:lnTo>
                  <a:pt x="340" y="357"/>
                </a:lnTo>
                <a:lnTo>
                  <a:pt x="349" y="356"/>
                </a:lnTo>
                <a:lnTo>
                  <a:pt x="358" y="358"/>
                </a:lnTo>
                <a:lnTo>
                  <a:pt x="363" y="357"/>
                </a:lnTo>
                <a:lnTo>
                  <a:pt x="368" y="356"/>
                </a:lnTo>
                <a:lnTo>
                  <a:pt x="373" y="354"/>
                </a:lnTo>
                <a:lnTo>
                  <a:pt x="376" y="352"/>
                </a:lnTo>
                <a:lnTo>
                  <a:pt x="382" y="345"/>
                </a:lnTo>
                <a:lnTo>
                  <a:pt x="388" y="338"/>
                </a:lnTo>
                <a:lnTo>
                  <a:pt x="393" y="336"/>
                </a:lnTo>
                <a:lnTo>
                  <a:pt x="399" y="337"/>
                </a:lnTo>
                <a:lnTo>
                  <a:pt x="406" y="338"/>
                </a:lnTo>
                <a:lnTo>
                  <a:pt x="411" y="340"/>
                </a:lnTo>
                <a:lnTo>
                  <a:pt x="415" y="341"/>
                </a:lnTo>
                <a:lnTo>
                  <a:pt x="419" y="340"/>
                </a:lnTo>
                <a:lnTo>
                  <a:pt x="421" y="339"/>
                </a:lnTo>
                <a:lnTo>
                  <a:pt x="424" y="337"/>
                </a:lnTo>
                <a:lnTo>
                  <a:pt x="431" y="329"/>
                </a:lnTo>
                <a:lnTo>
                  <a:pt x="439" y="323"/>
                </a:lnTo>
                <a:lnTo>
                  <a:pt x="448" y="319"/>
                </a:lnTo>
                <a:lnTo>
                  <a:pt x="457" y="316"/>
                </a:lnTo>
                <a:lnTo>
                  <a:pt x="460" y="315"/>
                </a:lnTo>
                <a:lnTo>
                  <a:pt x="462" y="314"/>
                </a:lnTo>
                <a:lnTo>
                  <a:pt x="464" y="315"/>
                </a:lnTo>
                <a:lnTo>
                  <a:pt x="465" y="317"/>
                </a:lnTo>
                <a:lnTo>
                  <a:pt x="466" y="322"/>
                </a:lnTo>
                <a:lnTo>
                  <a:pt x="465" y="326"/>
                </a:lnTo>
                <a:lnTo>
                  <a:pt x="463" y="330"/>
                </a:lnTo>
                <a:lnTo>
                  <a:pt x="460" y="332"/>
                </a:lnTo>
                <a:lnTo>
                  <a:pt x="456" y="334"/>
                </a:lnTo>
                <a:lnTo>
                  <a:pt x="453" y="336"/>
                </a:lnTo>
                <a:lnTo>
                  <a:pt x="439" y="339"/>
                </a:lnTo>
                <a:lnTo>
                  <a:pt x="425" y="344"/>
                </a:lnTo>
                <a:lnTo>
                  <a:pt x="413" y="349"/>
                </a:lnTo>
                <a:lnTo>
                  <a:pt x="400" y="354"/>
                </a:lnTo>
                <a:lnTo>
                  <a:pt x="389" y="358"/>
                </a:lnTo>
                <a:lnTo>
                  <a:pt x="376" y="363"/>
                </a:lnTo>
                <a:lnTo>
                  <a:pt x="363" y="366"/>
                </a:lnTo>
                <a:lnTo>
                  <a:pt x="350" y="370"/>
                </a:lnTo>
                <a:lnTo>
                  <a:pt x="338" y="374"/>
                </a:lnTo>
                <a:lnTo>
                  <a:pt x="325" y="380"/>
                </a:lnTo>
                <a:lnTo>
                  <a:pt x="312" y="386"/>
                </a:lnTo>
                <a:lnTo>
                  <a:pt x="299" y="391"/>
                </a:lnTo>
                <a:lnTo>
                  <a:pt x="287" y="397"/>
                </a:lnTo>
                <a:lnTo>
                  <a:pt x="274" y="402"/>
                </a:lnTo>
                <a:lnTo>
                  <a:pt x="261" y="407"/>
                </a:lnTo>
                <a:lnTo>
                  <a:pt x="251" y="413"/>
                </a:lnTo>
                <a:lnTo>
                  <a:pt x="247" y="416"/>
                </a:lnTo>
                <a:lnTo>
                  <a:pt x="242" y="420"/>
                </a:lnTo>
                <a:lnTo>
                  <a:pt x="239" y="424"/>
                </a:lnTo>
                <a:lnTo>
                  <a:pt x="235" y="430"/>
                </a:lnTo>
                <a:lnTo>
                  <a:pt x="233" y="435"/>
                </a:lnTo>
                <a:lnTo>
                  <a:pt x="232" y="439"/>
                </a:lnTo>
                <a:lnTo>
                  <a:pt x="231" y="444"/>
                </a:lnTo>
                <a:lnTo>
                  <a:pt x="232" y="448"/>
                </a:lnTo>
                <a:lnTo>
                  <a:pt x="234" y="450"/>
                </a:lnTo>
                <a:lnTo>
                  <a:pt x="236" y="453"/>
                </a:lnTo>
                <a:lnTo>
                  <a:pt x="238" y="456"/>
                </a:lnTo>
                <a:lnTo>
                  <a:pt x="240" y="458"/>
                </a:lnTo>
                <a:lnTo>
                  <a:pt x="243" y="462"/>
                </a:lnTo>
                <a:lnTo>
                  <a:pt x="248" y="463"/>
                </a:lnTo>
                <a:lnTo>
                  <a:pt x="249" y="463"/>
                </a:lnTo>
                <a:lnTo>
                  <a:pt x="252" y="462"/>
                </a:lnTo>
                <a:lnTo>
                  <a:pt x="256" y="461"/>
                </a:lnTo>
                <a:lnTo>
                  <a:pt x="259" y="460"/>
                </a:lnTo>
                <a:lnTo>
                  <a:pt x="266" y="458"/>
                </a:lnTo>
                <a:lnTo>
                  <a:pt x="274" y="458"/>
                </a:lnTo>
                <a:lnTo>
                  <a:pt x="288" y="456"/>
                </a:lnTo>
                <a:lnTo>
                  <a:pt x="302" y="453"/>
                </a:lnTo>
                <a:lnTo>
                  <a:pt x="316" y="448"/>
                </a:lnTo>
                <a:lnTo>
                  <a:pt x="331" y="442"/>
                </a:lnTo>
                <a:lnTo>
                  <a:pt x="345" y="437"/>
                </a:lnTo>
                <a:lnTo>
                  <a:pt x="358" y="431"/>
                </a:lnTo>
                <a:lnTo>
                  <a:pt x="351" y="432"/>
                </a:lnTo>
                <a:lnTo>
                  <a:pt x="343" y="433"/>
                </a:lnTo>
                <a:lnTo>
                  <a:pt x="341" y="433"/>
                </a:lnTo>
                <a:lnTo>
                  <a:pt x="338" y="435"/>
                </a:lnTo>
                <a:lnTo>
                  <a:pt x="335" y="433"/>
                </a:lnTo>
                <a:lnTo>
                  <a:pt x="332" y="432"/>
                </a:lnTo>
                <a:lnTo>
                  <a:pt x="331" y="430"/>
                </a:lnTo>
                <a:lnTo>
                  <a:pt x="331" y="428"/>
                </a:lnTo>
                <a:lnTo>
                  <a:pt x="332" y="427"/>
                </a:lnTo>
                <a:lnTo>
                  <a:pt x="334" y="425"/>
                </a:lnTo>
                <a:lnTo>
                  <a:pt x="341" y="424"/>
                </a:lnTo>
                <a:lnTo>
                  <a:pt x="346" y="424"/>
                </a:lnTo>
                <a:lnTo>
                  <a:pt x="342" y="422"/>
                </a:lnTo>
                <a:lnTo>
                  <a:pt x="340" y="419"/>
                </a:lnTo>
                <a:lnTo>
                  <a:pt x="337" y="417"/>
                </a:lnTo>
                <a:lnTo>
                  <a:pt x="332" y="416"/>
                </a:lnTo>
                <a:lnTo>
                  <a:pt x="330" y="415"/>
                </a:lnTo>
                <a:lnTo>
                  <a:pt x="330" y="413"/>
                </a:lnTo>
                <a:lnTo>
                  <a:pt x="330" y="411"/>
                </a:lnTo>
                <a:lnTo>
                  <a:pt x="332" y="408"/>
                </a:lnTo>
                <a:lnTo>
                  <a:pt x="334" y="407"/>
                </a:lnTo>
                <a:lnTo>
                  <a:pt x="338" y="407"/>
                </a:lnTo>
                <a:lnTo>
                  <a:pt x="340" y="405"/>
                </a:lnTo>
                <a:lnTo>
                  <a:pt x="342" y="403"/>
                </a:lnTo>
                <a:lnTo>
                  <a:pt x="347" y="399"/>
                </a:lnTo>
                <a:lnTo>
                  <a:pt x="351" y="396"/>
                </a:lnTo>
                <a:lnTo>
                  <a:pt x="356" y="395"/>
                </a:lnTo>
                <a:lnTo>
                  <a:pt x="362" y="392"/>
                </a:lnTo>
                <a:lnTo>
                  <a:pt x="374" y="388"/>
                </a:lnTo>
                <a:lnTo>
                  <a:pt x="388" y="383"/>
                </a:lnTo>
                <a:lnTo>
                  <a:pt x="400" y="378"/>
                </a:lnTo>
                <a:lnTo>
                  <a:pt x="414" y="373"/>
                </a:lnTo>
                <a:lnTo>
                  <a:pt x="417" y="372"/>
                </a:lnTo>
                <a:lnTo>
                  <a:pt x="423" y="370"/>
                </a:lnTo>
                <a:lnTo>
                  <a:pt x="428" y="369"/>
                </a:lnTo>
                <a:lnTo>
                  <a:pt x="432" y="370"/>
                </a:lnTo>
                <a:lnTo>
                  <a:pt x="434" y="372"/>
                </a:lnTo>
                <a:lnTo>
                  <a:pt x="438" y="374"/>
                </a:lnTo>
                <a:lnTo>
                  <a:pt x="441" y="372"/>
                </a:lnTo>
                <a:lnTo>
                  <a:pt x="444" y="370"/>
                </a:lnTo>
                <a:lnTo>
                  <a:pt x="447" y="367"/>
                </a:lnTo>
                <a:lnTo>
                  <a:pt x="450" y="364"/>
                </a:lnTo>
                <a:lnTo>
                  <a:pt x="453" y="364"/>
                </a:lnTo>
                <a:lnTo>
                  <a:pt x="455" y="364"/>
                </a:lnTo>
                <a:lnTo>
                  <a:pt x="457" y="365"/>
                </a:lnTo>
                <a:lnTo>
                  <a:pt x="457" y="367"/>
                </a:lnTo>
                <a:lnTo>
                  <a:pt x="457" y="370"/>
                </a:lnTo>
                <a:lnTo>
                  <a:pt x="456" y="371"/>
                </a:lnTo>
                <a:lnTo>
                  <a:pt x="455" y="373"/>
                </a:lnTo>
                <a:lnTo>
                  <a:pt x="453" y="374"/>
                </a:lnTo>
                <a:lnTo>
                  <a:pt x="448" y="378"/>
                </a:lnTo>
                <a:lnTo>
                  <a:pt x="445" y="379"/>
                </a:lnTo>
                <a:lnTo>
                  <a:pt x="433" y="382"/>
                </a:lnTo>
                <a:lnTo>
                  <a:pt x="421" y="386"/>
                </a:lnTo>
                <a:lnTo>
                  <a:pt x="411" y="389"/>
                </a:lnTo>
                <a:lnTo>
                  <a:pt x="399" y="394"/>
                </a:lnTo>
                <a:lnTo>
                  <a:pt x="396" y="395"/>
                </a:lnTo>
                <a:lnTo>
                  <a:pt x="393" y="397"/>
                </a:lnTo>
                <a:lnTo>
                  <a:pt x="392" y="400"/>
                </a:lnTo>
                <a:lnTo>
                  <a:pt x="393" y="404"/>
                </a:lnTo>
                <a:lnTo>
                  <a:pt x="397" y="406"/>
                </a:lnTo>
                <a:lnTo>
                  <a:pt x="400" y="407"/>
                </a:lnTo>
                <a:lnTo>
                  <a:pt x="404" y="407"/>
                </a:lnTo>
                <a:lnTo>
                  <a:pt x="407" y="406"/>
                </a:lnTo>
                <a:lnTo>
                  <a:pt x="417" y="402"/>
                </a:lnTo>
                <a:lnTo>
                  <a:pt x="428" y="397"/>
                </a:lnTo>
                <a:lnTo>
                  <a:pt x="440" y="395"/>
                </a:lnTo>
                <a:lnTo>
                  <a:pt x="453" y="392"/>
                </a:lnTo>
                <a:lnTo>
                  <a:pt x="467" y="389"/>
                </a:lnTo>
                <a:lnTo>
                  <a:pt x="482" y="386"/>
                </a:lnTo>
                <a:lnTo>
                  <a:pt x="498" y="381"/>
                </a:lnTo>
                <a:lnTo>
                  <a:pt x="513" y="378"/>
                </a:lnTo>
                <a:lnTo>
                  <a:pt x="528" y="374"/>
                </a:lnTo>
                <a:lnTo>
                  <a:pt x="541" y="371"/>
                </a:lnTo>
                <a:lnTo>
                  <a:pt x="546" y="370"/>
                </a:lnTo>
                <a:lnTo>
                  <a:pt x="552" y="369"/>
                </a:lnTo>
                <a:lnTo>
                  <a:pt x="554" y="369"/>
                </a:lnTo>
                <a:lnTo>
                  <a:pt x="556" y="369"/>
                </a:lnTo>
                <a:lnTo>
                  <a:pt x="557" y="371"/>
                </a:lnTo>
                <a:lnTo>
                  <a:pt x="559" y="373"/>
                </a:lnTo>
                <a:lnTo>
                  <a:pt x="532" y="380"/>
                </a:lnTo>
                <a:lnTo>
                  <a:pt x="506" y="387"/>
                </a:lnTo>
                <a:lnTo>
                  <a:pt x="479" y="394"/>
                </a:lnTo>
                <a:lnTo>
                  <a:pt x="453" y="402"/>
                </a:lnTo>
                <a:lnTo>
                  <a:pt x="454" y="404"/>
                </a:lnTo>
                <a:lnTo>
                  <a:pt x="455" y="405"/>
                </a:lnTo>
                <a:lnTo>
                  <a:pt x="456" y="405"/>
                </a:lnTo>
                <a:lnTo>
                  <a:pt x="458" y="405"/>
                </a:lnTo>
                <a:lnTo>
                  <a:pt x="464" y="404"/>
                </a:lnTo>
                <a:lnTo>
                  <a:pt x="469" y="403"/>
                </a:lnTo>
                <a:lnTo>
                  <a:pt x="478" y="400"/>
                </a:lnTo>
                <a:lnTo>
                  <a:pt x="486" y="398"/>
                </a:lnTo>
                <a:lnTo>
                  <a:pt x="495" y="396"/>
                </a:lnTo>
                <a:lnTo>
                  <a:pt x="504" y="394"/>
                </a:lnTo>
                <a:lnTo>
                  <a:pt x="513" y="391"/>
                </a:lnTo>
                <a:lnTo>
                  <a:pt x="522" y="389"/>
                </a:lnTo>
                <a:lnTo>
                  <a:pt x="531" y="387"/>
                </a:lnTo>
                <a:lnTo>
                  <a:pt x="541" y="386"/>
                </a:lnTo>
                <a:lnTo>
                  <a:pt x="551" y="384"/>
                </a:lnTo>
                <a:lnTo>
                  <a:pt x="560" y="382"/>
                </a:lnTo>
                <a:lnTo>
                  <a:pt x="577" y="379"/>
                </a:lnTo>
                <a:lnTo>
                  <a:pt x="593" y="375"/>
                </a:lnTo>
                <a:lnTo>
                  <a:pt x="599" y="371"/>
                </a:lnTo>
                <a:lnTo>
                  <a:pt x="607" y="370"/>
                </a:lnTo>
                <a:lnTo>
                  <a:pt x="614" y="377"/>
                </a:lnTo>
                <a:lnTo>
                  <a:pt x="620" y="382"/>
                </a:lnTo>
                <a:lnTo>
                  <a:pt x="622" y="381"/>
                </a:lnTo>
                <a:lnTo>
                  <a:pt x="625" y="380"/>
                </a:lnTo>
                <a:lnTo>
                  <a:pt x="629" y="378"/>
                </a:lnTo>
                <a:lnTo>
                  <a:pt x="634" y="377"/>
                </a:lnTo>
                <a:lnTo>
                  <a:pt x="642" y="378"/>
                </a:lnTo>
                <a:lnTo>
                  <a:pt x="651" y="378"/>
                </a:lnTo>
                <a:lnTo>
                  <a:pt x="658" y="375"/>
                </a:lnTo>
                <a:lnTo>
                  <a:pt x="666" y="372"/>
                </a:lnTo>
                <a:lnTo>
                  <a:pt x="669" y="370"/>
                </a:lnTo>
                <a:lnTo>
                  <a:pt x="673" y="369"/>
                </a:lnTo>
                <a:lnTo>
                  <a:pt x="677" y="369"/>
                </a:lnTo>
                <a:lnTo>
                  <a:pt x="680" y="369"/>
                </a:lnTo>
                <a:lnTo>
                  <a:pt x="680" y="369"/>
                </a:lnTo>
                <a:lnTo>
                  <a:pt x="680" y="369"/>
                </a:lnTo>
                <a:lnTo>
                  <a:pt x="681" y="369"/>
                </a:lnTo>
                <a:lnTo>
                  <a:pt x="684" y="371"/>
                </a:lnTo>
                <a:lnTo>
                  <a:pt x="686" y="373"/>
                </a:lnTo>
                <a:lnTo>
                  <a:pt x="687" y="374"/>
                </a:lnTo>
                <a:lnTo>
                  <a:pt x="688" y="374"/>
                </a:lnTo>
                <a:lnTo>
                  <a:pt x="689" y="374"/>
                </a:lnTo>
                <a:lnTo>
                  <a:pt x="692" y="373"/>
                </a:lnTo>
                <a:lnTo>
                  <a:pt x="693" y="371"/>
                </a:lnTo>
                <a:lnTo>
                  <a:pt x="692" y="373"/>
                </a:lnTo>
                <a:lnTo>
                  <a:pt x="695" y="370"/>
                </a:lnTo>
                <a:lnTo>
                  <a:pt x="700" y="367"/>
                </a:lnTo>
                <a:lnTo>
                  <a:pt x="705" y="367"/>
                </a:lnTo>
                <a:lnTo>
                  <a:pt x="711" y="366"/>
                </a:lnTo>
                <a:lnTo>
                  <a:pt x="716" y="365"/>
                </a:lnTo>
                <a:lnTo>
                  <a:pt x="720" y="363"/>
                </a:lnTo>
                <a:lnTo>
                  <a:pt x="724" y="361"/>
                </a:lnTo>
                <a:lnTo>
                  <a:pt x="726" y="358"/>
                </a:lnTo>
                <a:lnTo>
                  <a:pt x="728" y="357"/>
                </a:lnTo>
                <a:lnTo>
                  <a:pt x="730" y="358"/>
                </a:lnTo>
                <a:lnTo>
                  <a:pt x="732" y="359"/>
                </a:lnTo>
                <a:lnTo>
                  <a:pt x="733" y="361"/>
                </a:lnTo>
                <a:lnTo>
                  <a:pt x="734" y="364"/>
                </a:lnTo>
                <a:lnTo>
                  <a:pt x="736" y="366"/>
                </a:lnTo>
                <a:lnTo>
                  <a:pt x="742" y="365"/>
                </a:lnTo>
                <a:lnTo>
                  <a:pt x="747" y="364"/>
                </a:lnTo>
                <a:lnTo>
                  <a:pt x="750" y="358"/>
                </a:lnTo>
                <a:lnTo>
                  <a:pt x="752" y="353"/>
                </a:lnTo>
                <a:lnTo>
                  <a:pt x="753" y="350"/>
                </a:lnTo>
                <a:lnTo>
                  <a:pt x="752" y="349"/>
                </a:lnTo>
                <a:lnTo>
                  <a:pt x="750" y="348"/>
                </a:lnTo>
                <a:lnTo>
                  <a:pt x="746" y="348"/>
                </a:lnTo>
                <a:lnTo>
                  <a:pt x="732" y="350"/>
                </a:lnTo>
                <a:lnTo>
                  <a:pt x="718" y="353"/>
                </a:lnTo>
                <a:lnTo>
                  <a:pt x="712" y="352"/>
                </a:lnTo>
                <a:lnTo>
                  <a:pt x="708" y="350"/>
                </a:lnTo>
                <a:lnTo>
                  <a:pt x="703" y="350"/>
                </a:lnTo>
                <a:lnTo>
                  <a:pt x="699" y="352"/>
                </a:lnTo>
                <a:lnTo>
                  <a:pt x="695" y="353"/>
                </a:lnTo>
                <a:lnTo>
                  <a:pt x="693" y="356"/>
                </a:lnTo>
                <a:lnTo>
                  <a:pt x="692" y="358"/>
                </a:lnTo>
                <a:lnTo>
                  <a:pt x="691" y="362"/>
                </a:lnTo>
                <a:lnTo>
                  <a:pt x="689" y="364"/>
                </a:lnTo>
                <a:lnTo>
                  <a:pt x="687" y="366"/>
                </a:lnTo>
                <a:lnTo>
                  <a:pt x="685" y="369"/>
                </a:lnTo>
                <a:lnTo>
                  <a:pt x="681" y="369"/>
                </a:lnTo>
                <a:lnTo>
                  <a:pt x="680" y="369"/>
                </a:lnTo>
                <a:lnTo>
                  <a:pt x="680" y="369"/>
                </a:lnTo>
                <a:lnTo>
                  <a:pt x="680" y="364"/>
                </a:lnTo>
                <a:lnTo>
                  <a:pt x="679" y="361"/>
                </a:lnTo>
                <a:lnTo>
                  <a:pt x="677" y="358"/>
                </a:lnTo>
                <a:lnTo>
                  <a:pt x="672" y="356"/>
                </a:lnTo>
                <a:lnTo>
                  <a:pt x="669" y="356"/>
                </a:lnTo>
                <a:lnTo>
                  <a:pt x="664" y="357"/>
                </a:lnTo>
                <a:lnTo>
                  <a:pt x="661" y="356"/>
                </a:lnTo>
                <a:lnTo>
                  <a:pt x="659" y="355"/>
                </a:lnTo>
                <a:lnTo>
                  <a:pt x="666" y="349"/>
                </a:lnTo>
                <a:lnTo>
                  <a:pt x="675" y="346"/>
                </a:lnTo>
                <a:lnTo>
                  <a:pt x="684" y="344"/>
                </a:lnTo>
                <a:lnTo>
                  <a:pt x="693" y="342"/>
                </a:lnTo>
                <a:lnTo>
                  <a:pt x="704" y="341"/>
                </a:lnTo>
                <a:lnTo>
                  <a:pt x="716" y="340"/>
                </a:lnTo>
                <a:lnTo>
                  <a:pt x="726" y="338"/>
                </a:lnTo>
                <a:lnTo>
                  <a:pt x="737" y="337"/>
                </a:lnTo>
                <a:lnTo>
                  <a:pt x="750" y="333"/>
                </a:lnTo>
                <a:lnTo>
                  <a:pt x="761" y="331"/>
                </a:lnTo>
                <a:lnTo>
                  <a:pt x="772" y="329"/>
                </a:lnTo>
                <a:lnTo>
                  <a:pt x="784" y="325"/>
                </a:lnTo>
                <a:lnTo>
                  <a:pt x="795" y="323"/>
                </a:lnTo>
                <a:lnTo>
                  <a:pt x="805" y="320"/>
                </a:lnTo>
                <a:lnTo>
                  <a:pt x="816" y="316"/>
                </a:lnTo>
                <a:lnTo>
                  <a:pt x="826" y="314"/>
                </a:lnTo>
                <a:lnTo>
                  <a:pt x="850" y="309"/>
                </a:lnTo>
                <a:lnTo>
                  <a:pt x="873" y="308"/>
                </a:lnTo>
                <a:lnTo>
                  <a:pt x="897" y="307"/>
                </a:lnTo>
                <a:lnTo>
                  <a:pt x="920" y="307"/>
                </a:lnTo>
                <a:lnTo>
                  <a:pt x="927" y="307"/>
                </a:lnTo>
                <a:lnTo>
                  <a:pt x="935" y="308"/>
                </a:lnTo>
                <a:lnTo>
                  <a:pt x="939" y="308"/>
                </a:lnTo>
                <a:lnTo>
                  <a:pt x="940" y="311"/>
                </a:lnTo>
                <a:lnTo>
                  <a:pt x="941" y="313"/>
                </a:lnTo>
                <a:lnTo>
                  <a:pt x="943" y="315"/>
                </a:lnTo>
                <a:lnTo>
                  <a:pt x="944" y="317"/>
                </a:lnTo>
                <a:lnTo>
                  <a:pt x="948" y="320"/>
                </a:lnTo>
                <a:lnTo>
                  <a:pt x="950" y="321"/>
                </a:lnTo>
                <a:lnTo>
                  <a:pt x="953" y="322"/>
                </a:lnTo>
                <a:lnTo>
                  <a:pt x="959" y="324"/>
                </a:lnTo>
                <a:lnTo>
                  <a:pt x="966" y="325"/>
                </a:lnTo>
                <a:lnTo>
                  <a:pt x="971" y="328"/>
                </a:lnTo>
                <a:lnTo>
                  <a:pt x="975" y="328"/>
                </a:lnTo>
                <a:lnTo>
                  <a:pt x="978" y="326"/>
                </a:lnTo>
                <a:lnTo>
                  <a:pt x="981" y="325"/>
                </a:lnTo>
                <a:lnTo>
                  <a:pt x="986" y="320"/>
                </a:lnTo>
                <a:lnTo>
                  <a:pt x="991" y="312"/>
                </a:lnTo>
                <a:lnTo>
                  <a:pt x="997" y="304"/>
                </a:lnTo>
                <a:lnTo>
                  <a:pt x="1002" y="297"/>
                </a:lnTo>
                <a:lnTo>
                  <a:pt x="1007" y="295"/>
                </a:lnTo>
                <a:lnTo>
                  <a:pt x="1010" y="292"/>
                </a:lnTo>
                <a:lnTo>
                  <a:pt x="1013" y="291"/>
                </a:lnTo>
                <a:lnTo>
                  <a:pt x="1014" y="289"/>
                </a:lnTo>
                <a:lnTo>
                  <a:pt x="1014" y="287"/>
                </a:lnTo>
                <a:lnTo>
                  <a:pt x="1015" y="284"/>
                </a:lnTo>
                <a:lnTo>
                  <a:pt x="1014" y="276"/>
                </a:lnTo>
                <a:lnTo>
                  <a:pt x="1014" y="279"/>
                </a:lnTo>
                <a:lnTo>
                  <a:pt x="1014" y="283"/>
                </a:lnTo>
                <a:lnTo>
                  <a:pt x="1015" y="284"/>
                </a:lnTo>
                <a:close/>
                <a:moveTo>
                  <a:pt x="256" y="223"/>
                </a:moveTo>
                <a:lnTo>
                  <a:pt x="243" y="224"/>
                </a:lnTo>
                <a:lnTo>
                  <a:pt x="231" y="229"/>
                </a:lnTo>
                <a:lnTo>
                  <a:pt x="226" y="230"/>
                </a:lnTo>
                <a:lnTo>
                  <a:pt x="221" y="231"/>
                </a:lnTo>
                <a:lnTo>
                  <a:pt x="218" y="231"/>
                </a:lnTo>
                <a:lnTo>
                  <a:pt x="215" y="231"/>
                </a:lnTo>
                <a:lnTo>
                  <a:pt x="214" y="229"/>
                </a:lnTo>
                <a:lnTo>
                  <a:pt x="211" y="226"/>
                </a:lnTo>
                <a:lnTo>
                  <a:pt x="217" y="226"/>
                </a:lnTo>
                <a:lnTo>
                  <a:pt x="224" y="224"/>
                </a:lnTo>
                <a:lnTo>
                  <a:pt x="230" y="221"/>
                </a:lnTo>
                <a:lnTo>
                  <a:pt x="238" y="218"/>
                </a:lnTo>
                <a:lnTo>
                  <a:pt x="244" y="216"/>
                </a:lnTo>
                <a:lnTo>
                  <a:pt x="251" y="215"/>
                </a:lnTo>
                <a:lnTo>
                  <a:pt x="258" y="214"/>
                </a:lnTo>
                <a:lnTo>
                  <a:pt x="266" y="214"/>
                </a:lnTo>
                <a:lnTo>
                  <a:pt x="265" y="216"/>
                </a:lnTo>
                <a:lnTo>
                  <a:pt x="263" y="216"/>
                </a:lnTo>
                <a:lnTo>
                  <a:pt x="261" y="217"/>
                </a:lnTo>
                <a:lnTo>
                  <a:pt x="259" y="217"/>
                </a:lnTo>
                <a:lnTo>
                  <a:pt x="257" y="217"/>
                </a:lnTo>
                <a:lnTo>
                  <a:pt x="256" y="218"/>
                </a:lnTo>
                <a:lnTo>
                  <a:pt x="256" y="221"/>
                </a:lnTo>
                <a:lnTo>
                  <a:pt x="256" y="223"/>
                </a:lnTo>
                <a:lnTo>
                  <a:pt x="250" y="220"/>
                </a:lnTo>
                <a:lnTo>
                  <a:pt x="256" y="223"/>
                </a:lnTo>
                <a:close/>
                <a:moveTo>
                  <a:pt x="680" y="37"/>
                </a:moveTo>
                <a:lnTo>
                  <a:pt x="661" y="37"/>
                </a:lnTo>
                <a:lnTo>
                  <a:pt x="640" y="38"/>
                </a:lnTo>
                <a:lnTo>
                  <a:pt x="621" y="38"/>
                </a:lnTo>
                <a:lnTo>
                  <a:pt x="601" y="38"/>
                </a:lnTo>
                <a:lnTo>
                  <a:pt x="592" y="38"/>
                </a:lnTo>
                <a:lnTo>
                  <a:pt x="584" y="38"/>
                </a:lnTo>
                <a:lnTo>
                  <a:pt x="578" y="38"/>
                </a:lnTo>
                <a:lnTo>
                  <a:pt x="573" y="38"/>
                </a:lnTo>
                <a:lnTo>
                  <a:pt x="570" y="37"/>
                </a:lnTo>
                <a:lnTo>
                  <a:pt x="569" y="35"/>
                </a:lnTo>
                <a:lnTo>
                  <a:pt x="568" y="33"/>
                </a:lnTo>
                <a:lnTo>
                  <a:pt x="570" y="31"/>
                </a:lnTo>
                <a:lnTo>
                  <a:pt x="577" y="29"/>
                </a:lnTo>
                <a:lnTo>
                  <a:pt x="584" y="29"/>
                </a:lnTo>
                <a:lnTo>
                  <a:pt x="622" y="26"/>
                </a:lnTo>
                <a:lnTo>
                  <a:pt x="660" y="25"/>
                </a:lnTo>
                <a:lnTo>
                  <a:pt x="699" y="25"/>
                </a:lnTo>
                <a:lnTo>
                  <a:pt x="736" y="26"/>
                </a:lnTo>
                <a:lnTo>
                  <a:pt x="730" y="30"/>
                </a:lnTo>
                <a:lnTo>
                  <a:pt x="724" y="32"/>
                </a:lnTo>
                <a:lnTo>
                  <a:pt x="717" y="33"/>
                </a:lnTo>
                <a:lnTo>
                  <a:pt x="710" y="34"/>
                </a:lnTo>
                <a:lnTo>
                  <a:pt x="695" y="35"/>
                </a:lnTo>
                <a:lnTo>
                  <a:pt x="680" y="37"/>
                </a:lnTo>
                <a:lnTo>
                  <a:pt x="670" y="37"/>
                </a:lnTo>
                <a:lnTo>
                  <a:pt x="676" y="37"/>
                </a:lnTo>
                <a:lnTo>
                  <a:pt x="684" y="35"/>
                </a:lnTo>
                <a:lnTo>
                  <a:pt x="680" y="37"/>
                </a:lnTo>
                <a:close/>
                <a:moveTo>
                  <a:pt x="230" y="395"/>
                </a:moveTo>
                <a:lnTo>
                  <a:pt x="225" y="398"/>
                </a:lnTo>
                <a:lnTo>
                  <a:pt x="222" y="400"/>
                </a:lnTo>
                <a:lnTo>
                  <a:pt x="218" y="402"/>
                </a:lnTo>
                <a:lnTo>
                  <a:pt x="214" y="403"/>
                </a:lnTo>
                <a:lnTo>
                  <a:pt x="210" y="404"/>
                </a:lnTo>
                <a:lnTo>
                  <a:pt x="208" y="405"/>
                </a:lnTo>
                <a:lnTo>
                  <a:pt x="206" y="407"/>
                </a:lnTo>
                <a:lnTo>
                  <a:pt x="203" y="411"/>
                </a:lnTo>
                <a:lnTo>
                  <a:pt x="201" y="409"/>
                </a:lnTo>
                <a:lnTo>
                  <a:pt x="200" y="407"/>
                </a:lnTo>
                <a:lnTo>
                  <a:pt x="201" y="404"/>
                </a:lnTo>
                <a:lnTo>
                  <a:pt x="202" y="402"/>
                </a:lnTo>
                <a:lnTo>
                  <a:pt x="207" y="397"/>
                </a:lnTo>
                <a:lnTo>
                  <a:pt x="213" y="395"/>
                </a:lnTo>
                <a:lnTo>
                  <a:pt x="218" y="394"/>
                </a:lnTo>
                <a:lnTo>
                  <a:pt x="224" y="391"/>
                </a:lnTo>
                <a:lnTo>
                  <a:pt x="226" y="390"/>
                </a:lnTo>
                <a:lnTo>
                  <a:pt x="228" y="390"/>
                </a:lnTo>
                <a:lnTo>
                  <a:pt x="230" y="392"/>
                </a:lnTo>
                <a:lnTo>
                  <a:pt x="230" y="395"/>
                </a:lnTo>
                <a:lnTo>
                  <a:pt x="228" y="396"/>
                </a:lnTo>
                <a:lnTo>
                  <a:pt x="230" y="395"/>
                </a:lnTo>
                <a:close/>
                <a:moveTo>
                  <a:pt x="392" y="330"/>
                </a:moveTo>
                <a:lnTo>
                  <a:pt x="390" y="331"/>
                </a:lnTo>
                <a:lnTo>
                  <a:pt x="388" y="332"/>
                </a:lnTo>
                <a:lnTo>
                  <a:pt x="388" y="333"/>
                </a:lnTo>
                <a:lnTo>
                  <a:pt x="388" y="337"/>
                </a:lnTo>
                <a:lnTo>
                  <a:pt x="383" y="336"/>
                </a:lnTo>
                <a:lnTo>
                  <a:pt x="379" y="336"/>
                </a:lnTo>
                <a:lnTo>
                  <a:pt x="374" y="337"/>
                </a:lnTo>
                <a:lnTo>
                  <a:pt x="370" y="338"/>
                </a:lnTo>
                <a:lnTo>
                  <a:pt x="362" y="341"/>
                </a:lnTo>
                <a:lnTo>
                  <a:pt x="353" y="346"/>
                </a:lnTo>
                <a:lnTo>
                  <a:pt x="343" y="349"/>
                </a:lnTo>
                <a:lnTo>
                  <a:pt x="335" y="350"/>
                </a:lnTo>
                <a:lnTo>
                  <a:pt x="326" y="353"/>
                </a:lnTo>
                <a:lnTo>
                  <a:pt x="320" y="353"/>
                </a:lnTo>
                <a:lnTo>
                  <a:pt x="330" y="348"/>
                </a:lnTo>
                <a:lnTo>
                  <a:pt x="339" y="342"/>
                </a:lnTo>
                <a:lnTo>
                  <a:pt x="350" y="338"/>
                </a:lnTo>
                <a:lnTo>
                  <a:pt x="362" y="333"/>
                </a:lnTo>
                <a:lnTo>
                  <a:pt x="372" y="330"/>
                </a:lnTo>
                <a:lnTo>
                  <a:pt x="382" y="328"/>
                </a:lnTo>
                <a:lnTo>
                  <a:pt x="391" y="323"/>
                </a:lnTo>
                <a:lnTo>
                  <a:pt x="401" y="321"/>
                </a:lnTo>
                <a:lnTo>
                  <a:pt x="401" y="324"/>
                </a:lnTo>
                <a:lnTo>
                  <a:pt x="399" y="326"/>
                </a:lnTo>
                <a:lnTo>
                  <a:pt x="396" y="329"/>
                </a:lnTo>
                <a:lnTo>
                  <a:pt x="392" y="330"/>
                </a:lnTo>
                <a:lnTo>
                  <a:pt x="393" y="330"/>
                </a:lnTo>
                <a:lnTo>
                  <a:pt x="392" y="330"/>
                </a:lnTo>
                <a:close/>
                <a:moveTo>
                  <a:pt x="508" y="311"/>
                </a:moveTo>
                <a:lnTo>
                  <a:pt x="504" y="312"/>
                </a:lnTo>
                <a:lnTo>
                  <a:pt x="499" y="312"/>
                </a:lnTo>
                <a:lnTo>
                  <a:pt x="497" y="314"/>
                </a:lnTo>
                <a:lnTo>
                  <a:pt x="496" y="316"/>
                </a:lnTo>
                <a:lnTo>
                  <a:pt x="494" y="319"/>
                </a:lnTo>
                <a:lnTo>
                  <a:pt x="491" y="319"/>
                </a:lnTo>
                <a:lnTo>
                  <a:pt x="489" y="317"/>
                </a:lnTo>
                <a:lnTo>
                  <a:pt x="488" y="314"/>
                </a:lnTo>
                <a:lnTo>
                  <a:pt x="489" y="311"/>
                </a:lnTo>
                <a:lnTo>
                  <a:pt x="491" y="309"/>
                </a:lnTo>
                <a:lnTo>
                  <a:pt x="495" y="308"/>
                </a:lnTo>
                <a:lnTo>
                  <a:pt x="497" y="307"/>
                </a:lnTo>
                <a:lnTo>
                  <a:pt x="500" y="304"/>
                </a:lnTo>
                <a:lnTo>
                  <a:pt x="503" y="303"/>
                </a:lnTo>
                <a:lnTo>
                  <a:pt x="505" y="301"/>
                </a:lnTo>
                <a:lnTo>
                  <a:pt x="507" y="300"/>
                </a:lnTo>
                <a:lnTo>
                  <a:pt x="508" y="300"/>
                </a:lnTo>
                <a:lnTo>
                  <a:pt x="506" y="298"/>
                </a:lnTo>
                <a:lnTo>
                  <a:pt x="504" y="297"/>
                </a:lnTo>
                <a:lnTo>
                  <a:pt x="500" y="297"/>
                </a:lnTo>
                <a:lnTo>
                  <a:pt x="500" y="297"/>
                </a:lnTo>
                <a:lnTo>
                  <a:pt x="499" y="296"/>
                </a:lnTo>
                <a:lnTo>
                  <a:pt x="500" y="295"/>
                </a:lnTo>
                <a:lnTo>
                  <a:pt x="502" y="292"/>
                </a:lnTo>
                <a:lnTo>
                  <a:pt x="503" y="291"/>
                </a:lnTo>
                <a:lnTo>
                  <a:pt x="505" y="289"/>
                </a:lnTo>
                <a:lnTo>
                  <a:pt x="507" y="289"/>
                </a:lnTo>
                <a:lnTo>
                  <a:pt x="510" y="289"/>
                </a:lnTo>
                <a:lnTo>
                  <a:pt x="512" y="289"/>
                </a:lnTo>
                <a:lnTo>
                  <a:pt x="513" y="290"/>
                </a:lnTo>
                <a:lnTo>
                  <a:pt x="515" y="291"/>
                </a:lnTo>
                <a:lnTo>
                  <a:pt x="516" y="292"/>
                </a:lnTo>
                <a:lnTo>
                  <a:pt x="516" y="295"/>
                </a:lnTo>
                <a:lnTo>
                  <a:pt x="516" y="296"/>
                </a:lnTo>
                <a:lnTo>
                  <a:pt x="518" y="297"/>
                </a:lnTo>
                <a:lnTo>
                  <a:pt x="519" y="298"/>
                </a:lnTo>
                <a:lnTo>
                  <a:pt x="521" y="301"/>
                </a:lnTo>
                <a:lnTo>
                  <a:pt x="521" y="305"/>
                </a:lnTo>
                <a:lnTo>
                  <a:pt x="519" y="308"/>
                </a:lnTo>
                <a:lnTo>
                  <a:pt x="515" y="309"/>
                </a:lnTo>
                <a:lnTo>
                  <a:pt x="512" y="309"/>
                </a:lnTo>
                <a:lnTo>
                  <a:pt x="508" y="311"/>
                </a:lnTo>
                <a:lnTo>
                  <a:pt x="510" y="309"/>
                </a:lnTo>
                <a:lnTo>
                  <a:pt x="508" y="311"/>
                </a:lnTo>
                <a:close/>
                <a:moveTo>
                  <a:pt x="669" y="264"/>
                </a:moveTo>
                <a:lnTo>
                  <a:pt x="658" y="269"/>
                </a:lnTo>
                <a:lnTo>
                  <a:pt x="647" y="271"/>
                </a:lnTo>
                <a:lnTo>
                  <a:pt x="637" y="272"/>
                </a:lnTo>
                <a:lnTo>
                  <a:pt x="627" y="274"/>
                </a:lnTo>
                <a:lnTo>
                  <a:pt x="617" y="278"/>
                </a:lnTo>
                <a:lnTo>
                  <a:pt x="606" y="281"/>
                </a:lnTo>
                <a:lnTo>
                  <a:pt x="596" y="280"/>
                </a:lnTo>
                <a:lnTo>
                  <a:pt x="585" y="279"/>
                </a:lnTo>
                <a:lnTo>
                  <a:pt x="586" y="276"/>
                </a:lnTo>
                <a:lnTo>
                  <a:pt x="587" y="273"/>
                </a:lnTo>
                <a:lnTo>
                  <a:pt x="588" y="271"/>
                </a:lnTo>
                <a:lnTo>
                  <a:pt x="592" y="270"/>
                </a:lnTo>
                <a:lnTo>
                  <a:pt x="596" y="272"/>
                </a:lnTo>
                <a:lnTo>
                  <a:pt x="601" y="274"/>
                </a:lnTo>
                <a:lnTo>
                  <a:pt x="607" y="274"/>
                </a:lnTo>
                <a:lnTo>
                  <a:pt x="613" y="272"/>
                </a:lnTo>
                <a:lnTo>
                  <a:pt x="617" y="271"/>
                </a:lnTo>
                <a:lnTo>
                  <a:pt x="620" y="269"/>
                </a:lnTo>
                <a:lnTo>
                  <a:pt x="622" y="266"/>
                </a:lnTo>
                <a:lnTo>
                  <a:pt x="625" y="264"/>
                </a:lnTo>
                <a:lnTo>
                  <a:pt x="628" y="261"/>
                </a:lnTo>
                <a:lnTo>
                  <a:pt x="630" y="261"/>
                </a:lnTo>
                <a:lnTo>
                  <a:pt x="634" y="262"/>
                </a:lnTo>
                <a:lnTo>
                  <a:pt x="637" y="264"/>
                </a:lnTo>
                <a:lnTo>
                  <a:pt x="638" y="261"/>
                </a:lnTo>
                <a:lnTo>
                  <a:pt x="640" y="258"/>
                </a:lnTo>
                <a:lnTo>
                  <a:pt x="643" y="257"/>
                </a:lnTo>
                <a:lnTo>
                  <a:pt x="645" y="256"/>
                </a:lnTo>
                <a:lnTo>
                  <a:pt x="650" y="257"/>
                </a:lnTo>
                <a:lnTo>
                  <a:pt x="656" y="259"/>
                </a:lnTo>
                <a:lnTo>
                  <a:pt x="661" y="261"/>
                </a:lnTo>
                <a:lnTo>
                  <a:pt x="666" y="261"/>
                </a:lnTo>
                <a:lnTo>
                  <a:pt x="669" y="258"/>
                </a:lnTo>
                <a:lnTo>
                  <a:pt x="671" y="258"/>
                </a:lnTo>
                <a:lnTo>
                  <a:pt x="672" y="261"/>
                </a:lnTo>
                <a:lnTo>
                  <a:pt x="671" y="263"/>
                </a:lnTo>
                <a:lnTo>
                  <a:pt x="670" y="264"/>
                </a:lnTo>
                <a:lnTo>
                  <a:pt x="669" y="264"/>
                </a:lnTo>
                <a:lnTo>
                  <a:pt x="666" y="265"/>
                </a:lnTo>
                <a:lnTo>
                  <a:pt x="669" y="264"/>
                </a:lnTo>
                <a:close/>
              </a:path>
            </a:pathLst>
          </a:custGeom>
          <a:pattFill prst="smConfetti">
            <a:fgClr>
              <a:schemeClr val="bg1"/>
            </a:fgClr>
            <a:bgClr>
              <a:schemeClr val="bg1">
                <a:lumMod val="75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dirty="0"/>
            </a:lvl1pPr>
          </a:lstStyle>
          <a:p>
            <a:pPr lvl="0" algn="ctr"/>
            <a:endParaRPr lang="en-US"/>
          </a:p>
        </p:txBody>
      </p:sp>
      <p:grpSp>
        <p:nvGrpSpPr>
          <p:cNvPr id="9" name="Group 8">
            <a:extLst>
              <a:ext uri="{FF2B5EF4-FFF2-40B4-BE49-F238E27FC236}">
                <a16:creationId xmlns:a16="http://schemas.microsoft.com/office/drawing/2014/main" id="{D692128F-AA2D-174B-9FC3-C7DD16376C91}"/>
              </a:ext>
            </a:extLst>
          </p:cNvPr>
          <p:cNvGrpSpPr/>
          <p:nvPr userDrawn="1"/>
        </p:nvGrpSpPr>
        <p:grpSpPr>
          <a:xfrm>
            <a:off x="10542497" y="6562082"/>
            <a:ext cx="988377" cy="151143"/>
            <a:chOff x="931863" y="5418138"/>
            <a:chExt cx="2771774" cy="423862"/>
          </a:xfrm>
        </p:grpSpPr>
        <p:sp>
          <p:nvSpPr>
            <p:cNvPr id="10" name="Freeform 17">
              <a:extLst>
                <a:ext uri="{FF2B5EF4-FFF2-40B4-BE49-F238E27FC236}">
                  <a16:creationId xmlns:a16="http://schemas.microsoft.com/office/drawing/2014/main" id="{34228817-BB8A-FA4D-8342-7B6E001D7903}"/>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8">
              <a:extLst>
                <a:ext uri="{FF2B5EF4-FFF2-40B4-BE49-F238E27FC236}">
                  <a16:creationId xmlns:a16="http://schemas.microsoft.com/office/drawing/2014/main" id="{2FF64962-EFA8-C340-B5EC-B20C115CF402}"/>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9">
              <a:extLst>
                <a:ext uri="{FF2B5EF4-FFF2-40B4-BE49-F238E27FC236}">
                  <a16:creationId xmlns:a16="http://schemas.microsoft.com/office/drawing/2014/main" id="{F4584C5C-203A-F14B-A185-1E13A3649ABC}"/>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0">
              <a:extLst>
                <a:ext uri="{FF2B5EF4-FFF2-40B4-BE49-F238E27FC236}">
                  <a16:creationId xmlns:a16="http://schemas.microsoft.com/office/drawing/2014/main" id="{97B342EE-CF40-9045-8425-251C357A0581}"/>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1">
              <a:extLst>
                <a:ext uri="{FF2B5EF4-FFF2-40B4-BE49-F238E27FC236}">
                  <a16:creationId xmlns:a16="http://schemas.microsoft.com/office/drawing/2014/main" id="{A0F306A0-F05C-6D40-8D4B-7A492CD767F8}"/>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2">
              <a:extLst>
                <a:ext uri="{FF2B5EF4-FFF2-40B4-BE49-F238E27FC236}">
                  <a16:creationId xmlns:a16="http://schemas.microsoft.com/office/drawing/2014/main" id="{45A53786-6523-C84D-83E2-EF50D60C20D3}"/>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3">
              <a:extLst>
                <a:ext uri="{FF2B5EF4-FFF2-40B4-BE49-F238E27FC236}">
                  <a16:creationId xmlns:a16="http://schemas.microsoft.com/office/drawing/2014/main" id="{0702CEC7-977C-DA4E-BB18-D09B919FACC3}"/>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4">
              <a:extLst>
                <a:ext uri="{FF2B5EF4-FFF2-40B4-BE49-F238E27FC236}">
                  <a16:creationId xmlns:a16="http://schemas.microsoft.com/office/drawing/2014/main" id="{64D489A9-2C0E-B343-9862-46DAE8005154}"/>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5">
              <a:extLst>
                <a:ext uri="{FF2B5EF4-FFF2-40B4-BE49-F238E27FC236}">
                  <a16:creationId xmlns:a16="http://schemas.microsoft.com/office/drawing/2014/main" id="{77DA5BC0-5F97-9741-A76F-1554B55A4C82}"/>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9" name="Freeform 19">
            <a:extLst>
              <a:ext uri="{FF2B5EF4-FFF2-40B4-BE49-F238E27FC236}">
                <a16:creationId xmlns:a16="http://schemas.microsoft.com/office/drawing/2014/main" id="{C66F9537-D39D-6244-B295-4C9CD751FD83}"/>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39285771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left)">
                                      <p:cBhvr>
                                        <p:cTn id="7" dur="125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59.xml><?xml version="1.0" encoding="utf-8"?>
<p:sldLayout xmlns:a="http://schemas.openxmlformats.org/drawingml/2006/main" xmlns:r="http://schemas.openxmlformats.org/officeDocument/2006/relationships" xmlns:p="http://schemas.openxmlformats.org/presentationml/2006/main" userDrawn="1">
  <p:cSld name="361_Пользовательский макет">
    <p:spTree>
      <p:nvGrpSpPr>
        <p:cNvPr id="1" name=""/>
        <p:cNvGrpSpPr/>
        <p:nvPr/>
      </p:nvGrpSpPr>
      <p:grpSpPr>
        <a:xfrm>
          <a:off x="0" y="0"/>
          <a:ext cx="0" cy="0"/>
          <a:chOff x="0" y="0"/>
          <a:chExt cx="0" cy="0"/>
        </a:xfrm>
      </p:grpSpPr>
      <p:sp>
        <p:nvSpPr>
          <p:cNvPr id="18" name="Заголовок 1"/>
          <p:cNvSpPr>
            <a:spLocks noGrp="1"/>
          </p:cNvSpPr>
          <p:nvPr>
            <p:ph type="title" hasCustomPrompt="1"/>
          </p:nvPr>
        </p:nvSpPr>
        <p:spPr>
          <a:xfrm>
            <a:off x="800856" y="1125011"/>
            <a:ext cx="4359101" cy="1151995"/>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9" name="Текст 3"/>
          <p:cNvSpPr>
            <a:spLocks noGrp="1"/>
          </p:cNvSpPr>
          <p:nvPr>
            <p:ph type="body" sz="quarter" idx="14" hasCustomPrompt="1"/>
          </p:nvPr>
        </p:nvSpPr>
        <p:spPr>
          <a:xfrm>
            <a:off x="800939" y="2925002"/>
            <a:ext cx="4359018" cy="3042927"/>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5" name="Freeform 365">
            <a:extLst>
              <a:ext uri="{FF2B5EF4-FFF2-40B4-BE49-F238E27FC236}">
                <a16:creationId xmlns:a16="http://schemas.microsoft.com/office/drawing/2014/main" id="{3CAB747A-BC9A-5243-8512-5E1F35006919}"/>
              </a:ext>
            </a:extLst>
          </p:cNvPr>
          <p:cNvSpPr>
            <a:spLocks noGrp="1" noEditPoints="1"/>
          </p:cNvSpPr>
          <p:nvPr>
            <p:ph type="pic" sz="quarter" idx="35"/>
          </p:nvPr>
        </p:nvSpPr>
        <p:spPr bwMode="auto">
          <a:xfrm>
            <a:off x="5448012" y="261015"/>
            <a:ext cx="6325536" cy="6454276"/>
          </a:xfrm>
          <a:custGeom>
            <a:avLst/>
            <a:gdLst>
              <a:gd name="T0" fmla="*/ 933 w 980"/>
              <a:gd name="T1" fmla="*/ 770 h 857"/>
              <a:gd name="T2" fmla="*/ 751 w 980"/>
              <a:gd name="T3" fmla="*/ 579 h 857"/>
              <a:gd name="T4" fmla="*/ 914 w 980"/>
              <a:gd name="T5" fmla="*/ 385 h 857"/>
              <a:gd name="T6" fmla="*/ 780 w 980"/>
              <a:gd name="T7" fmla="*/ 412 h 857"/>
              <a:gd name="T8" fmla="*/ 618 w 980"/>
              <a:gd name="T9" fmla="*/ 287 h 857"/>
              <a:gd name="T10" fmla="*/ 866 w 980"/>
              <a:gd name="T11" fmla="*/ 83 h 857"/>
              <a:gd name="T12" fmla="*/ 849 w 980"/>
              <a:gd name="T13" fmla="*/ 77 h 857"/>
              <a:gd name="T14" fmla="*/ 851 w 980"/>
              <a:gd name="T15" fmla="*/ 43 h 857"/>
              <a:gd name="T16" fmla="*/ 549 w 980"/>
              <a:gd name="T17" fmla="*/ 160 h 857"/>
              <a:gd name="T18" fmla="*/ 392 w 980"/>
              <a:gd name="T19" fmla="*/ 105 h 857"/>
              <a:gd name="T20" fmla="*/ 381 w 980"/>
              <a:gd name="T21" fmla="*/ 255 h 857"/>
              <a:gd name="T22" fmla="*/ 106 w 980"/>
              <a:gd name="T23" fmla="*/ 125 h 857"/>
              <a:gd name="T24" fmla="*/ 57 w 980"/>
              <a:gd name="T25" fmla="*/ 117 h 857"/>
              <a:gd name="T26" fmla="*/ 116 w 980"/>
              <a:gd name="T27" fmla="*/ 204 h 857"/>
              <a:gd name="T28" fmla="*/ 309 w 980"/>
              <a:gd name="T29" fmla="*/ 368 h 857"/>
              <a:gd name="T30" fmla="*/ 540 w 980"/>
              <a:gd name="T31" fmla="*/ 512 h 857"/>
              <a:gd name="T32" fmla="*/ 659 w 980"/>
              <a:gd name="T33" fmla="*/ 626 h 857"/>
              <a:gd name="T34" fmla="*/ 908 w 980"/>
              <a:gd name="T35" fmla="*/ 807 h 857"/>
              <a:gd name="T36" fmla="*/ 924 w 980"/>
              <a:gd name="T37" fmla="*/ 379 h 857"/>
              <a:gd name="T38" fmla="*/ 918 w 980"/>
              <a:gd name="T39" fmla="*/ 374 h 857"/>
              <a:gd name="T40" fmla="*/ 903 w 980"/>
              <a:gd name="T41" fmla="*/ 360 h 857"/>
              <a:gd name="T42" fmla="*/ 887 w 980"/>
              <a:gd name="T43" fmla="*/ 369 h 857"/>
              <a:gd name="T44" fmla="*/ 864 w 980"/>
              <a:gd name="T45" fmla="*/ 369 h 857"/>
              <a:gd name="T46" fmla="*/ 826 w 980"/>
              <a:gd name="T47" fmla="*/ 435 h 857"/>
              <a:gd name="T48" fmla="*/ 838 w 980"/>
              <a:gd name="T49" fmla="*/ 79 h 857"/>
              <a:gd name="T50" fmla="*/ 663 w 980"/>
              <a:gd name="T51" fmla="*/ 202 h 857"/>
              <a:gd name="T52" fmla="*/ 622 w 980"/>
              <a:gd name="T53" fmla="*/ 229 h 857"/>
              <a:gd name="T54" fmla="*/ 616 w 980"/>
              <a:gd name="T55" fmla="*/ 249 h 857"/>
              <a:gd name="T56" fmla="*/ 374 w 980"/>
              <a:gd name="T57" fmla="*/ 144 h 857"/>
              <a:gd name="T58" fmla="*/ 167 w 980"/>
              <a:gd name="T59" fmla="*/ 77 h 857"/>
              <a:gd name="T60" fmla="*/ 127 w 980"/>
              <a:gd name="T61" fmla="*/ 58 h 857"/>
              <a:gd name="T62" fmla="*/ 72 w 980"/>
              <a:gd name="T63" fmla="*/ 60 h 857"/>
              <a:gd name="T64" fmla="*/ 52 w 980"/>
              <a:gd name="T65" fmla="*/ 138 h 857"/>
              <a:gd name="T66" fmla="*/ 63 w 980"/>
              <a:gd name="T67" fmla="*/ 147 h 857"/>
              <a:gd name="T68" fmla="*/ 89 w 980"/>
              <a:gd name="T69" fmla="*/ 171 h 857"/>
              <a:gd name="T70" fmla="*/ 148 w 980"/>
              <a:gd name="T71" fmla="*/ 231 h 857"/>
              <a:gd name="T72" fmla="*/ 231 w 980"/>
              <a:gd name="T73" fmla="*/ 259 h 857"/>
              <a:gd name="T74" fmla="*/ 270 w 980"/>
              <a:gd name="T75" fmla="*/ 327 h 857"/>
              <a:gd name="T76" fmla="*/ 382 w 980"/>
              <a:gd name="T77" fmla="*/ 369 h 857"/>
              <a:gd name="T78" fmla="*/ 386 w 980"/>
              <a:gd name="T79" fmla="*/ 238 h 857"/>
              <a:gd name="T80" fmla="*/ 388 w 980"/>
              <a:gd name="T81" fmla="*/ 142 h 857"/>
              <a:gd name="T82" fmla="*/ 413 w 980"/>
              <a:gd name="T83" fmla="*/ 136 h 857"/>
              <a:gd name="T84" fmla="*/ 445 w 980"/>
              <a:gd name="T85" fmla="*/ 233 h 857"/>
              <a:gd name="T86" fmla="*/ 469 w 980"/>
              <a:gd name="T87" fmla="*/ 150 h 857"/>
              <a:gd name="T88" fmla="*/ 556 w 980"/>
              <a:gd name="T89" fmla="*/ 191 h 857"/>
              <a:gd name="T90" fmla="*/ 498 w 980"/>
              <a:gd name="T91" fmla="*/ 468 h 857"/>
              <a:gd name="T92" fmla="*/ 517 w 980"/>
              <a:gd name="T93" fmla="*/ 412 h 857"/>
              <a:gd name="T94" fmla="*/ 562 w 980"/>
              <a:gd name="T95" fmla="*/ 338 h 857"/>
              <a:gd name="T96" fmla="*/ 585 w 980"/>
              <a:gd name="T97" fmla="*/ 360 h 857"/>
              <a:gd name="T98" fmla="*/ 583 w 980"/>
              <a:gd name="T99" fmla="*/ 364 h 857"/>
              <a:gd name="T100" fmla="*/ 644 w 980"/>
              <a:gd name="T101" fmla="*/ 378 h 857"/>
              <a:gd name="T102" fmla="*/ 690 w 980"/>
              <a:gd name="T103" fmla="*/ 539 h 857"/>
              <a:gd name="T104" fmla="*/ 702 w 980"/>
              <a:gd name="T105" fmla="*/ 404 h 857"/>
              <a:gd name="T106" fmla="*/ 751 w 980"/>
              <a:gd name="T107" fmla="*/ 440 h 857"/>
              <a:gd name="T108" fmla="*/ 794 w 980"/>
              <a:gd name="T109" fmla="*/ 681 h 857"/>
              <a:gd name="T110" fmla="*/ 820 w 980"/>
              <a:gd name="T111" fmla="*/ 732 h 857"/>
              <a:gd name="T112" fmla="*/ 883 w 980"/>
              <a:gd name="T113" fmla="*/ 736 h 857"/>
              <a:gd name="T114" fmla="*/ 911 w 980"/>
              <a:gd name="T115" fmla="*/ 761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80" h="857">
                <a:moveTo>
                  <a:pt x="972" y="815"/>
                </a:moveTo>
                <a:cubicBezTo>
                  <a:pt x="971" y="815"/>
                  <a:pt x="970" y="819"/>
                  <a:pt x="969" y="819"/>
                </a:cubicBezTo>
                <a:cubicBezTo>
                  <a:pt x="966" y="818"/>
                  <a:pt x="965" y="816"/>
                  <a:pt x="963" y="814"/>
                </a:cubicBezTo>
                <a:cubicBezTo>
                  <a:pt x="959" y="811"/>
                  <a:pt x="955" y="803"/>
                  <a:pt x="952" y="808"/>
                </a:cubicBezTo>
                <a:cubicBezTo>
                  <a:pt x="948" y="803"/>
                  <a:pt x="942" y="799"/>
                  <a:pt x="938" y="793"/>
                </a:cubicBezTo>
                <a:cubicBezTo>
                  <a:pt x="940" y="793"/>
                  <a:pt x="941" y="791"/>
                  <a:pt x="943" y="791"/>
                </a:cubicBezTo>
                <a:cubicBezTo>
                  <a:pt x="940" y="788"/>
                  <a:pt x="936" y="790"/>
                  <a:pt x="935" y="789"/>
                </a:cubicBezTo>
                <a:cubicBezTo>
                  <a:pt x="933" y="788"/>
                  <a:pt x="933" y="785"/>
                  <a:pt x="931" y="783"/>
                </a:cubicBezTo>
                <a:cubicBezTo>
                  <a:pt x="936" y="783"/>
                  <a:pt x="940" y="784"/>
                  <a:pt x="944" y="786"/>
                </a:cubicBezTo>
                <a:cubicBezTo>
                  <a:pt x="942" y="780"/>
                  <a:pt x="936" y="775"/>
                  <a:pt x="933" y="770"/>
                </a:cubicBezTo>
                <a:cubicBezTo>
                  <a:pt x="928" y="763"/>
                  <a:pt x="924" y="756"/>
                  <a:pt x="920" y="749"/>
                </a:cubicBezTo>
                <a:cubicBezTo>
                  <a:pt x="914" y="741"/>
                  <a:pt x="897" y="721"/>
                  <a:pt x="888" y="735"/>
                </a:cubicBezTo>
                <a:cubicBezTo>
                  <a:pt x="881" y="729"/>
                  <a:pt x="874" y="727"/>
                  <a:pt x="868" y="719"/>
                </a:cubicBezTo>
                <a:cubicBezTo>
                  <a:pt x="863" y="712"/>
                  <a:pt x="859" y="704"/>
                  <a:pt x="853" y="696"/>
                </a:cubicBezTo>
                <a:cubicBezTo>
                  <a:pt x="848" y="690"/>
                  <a:pt x="841" y="685"/>
                  <a:pt x="835" y="679"/>
                </a:cubicBezTo>
                <a:cubicBezTo>
                  <a:pt x="830" y="674"/>
                  <a:pt x="825" y="667"/>
                  <a:pt x="820" y="660"/>
                </a:cubicBezTo>
                <a:cubicBezTo>
                  <a:pt x="816" y="655"/>
                  <a:pt x="812" y="649"/>
                  <a:pt x="808" y="644"/>
                </a:cubicBezTo>
                <a:cubicBezTo>
                  <a:pt x="802" y="637"/>
                  <a:pt x="794" y="631"/>
                  <a:pt x="788" y="623"/>
                </a:cubicBezTo>
                <a:cubicBezTo>
                  <a:pt x="775" y="607"/>
                  <a:pt x="766" y="590"/>
                  <a:pt x="753" y="575"/>
                </a:cubicBezTo>
                <a:cubicBezTo>
                  <a:pt x="753" y="576"/>
                  <a:pt x="752" y="578"/>
                  <a:pt x="751" y="579"/>
                </a:cubicBezTo>
                <a:cubicBezTo>
                  <a:pt x="757" y="566"/>
                  <a:pt x="755" y="553"/>
                  <a:pt x="763" y="541"/>
                </a:cubicBezTo>
                <a:cubicBezTo>
                  <a:pt x="772" y="528"/>
                  <a:pt x="785" y="518"/>
                  <a:pt x="799" y="513"/>
                </a:cubicBezTo>
                <a:cubicBezTo>
                  <a:pt x="819" y="504"/>
                  <a:pt x="841" y="502"/>
                  <a:pt x="862" y="493"/>
                </a:cubicBezTo>
                <a:cubicBezTo>
                  <a:pt x="878" y="486"/>
                  <a:pt x="890" y="482"/>
                  <a:pt x="889" y="462"/>
                </a:cubicBezTo>
                <a:cubicBezTo>
                  <a:pt x="889" y="457"/>
                  <a:pt x="887" y="452"/>
                  <a:pt x="885" y="447"/>
                </a:cubicBezTo>
                <a:cubicBezTo>
                  <a:pt x="883" y="443"/>
                  <a:pt x="877" y="436"/>
                  <a:pt x="876" y="433"/>
                </a:cubicBezTo>
                <a:cubicBezTo>
                  <a:pt x="876" y="429"/>
                  <a:pt x="880" y="424"/>
                  <a:pt x="880" y="420"/>
                </a:cubicBezTo>
                <a:cubicBezTo>
                  <a:pt x="879" y="414"/>
                  <a:pt x="876" y="409"/>
                  <a:pt x="876" y="403"/>
                </a:cubicBezTo>
                <a:cubicBezTo>
                  <a:pt x="877" y="392"/>
                  <a:pt x="881" y="397"/>
                  <a:pt x="891" y="394"/>
                </a:cubicBezTo>
                <a:cubicBezTo>
                  <a:pt x="899" y="392"/>
                  <a:pt x="906" y="387"/>
                  <a:pt x="914" y="385"/>
                </a:cubicBezTo>
                <a:cubicBezTo>
                  <a:pt x="919" y="383"/>
                  <a:pt x="925" y="381"/>
                  <a:pt x="931" y="379"/>
                </a:cubicBezTo>
                <a:cubicBezTo>
                  <a:pt x="938" y="377"/>
                  <a:pt x="947" y="379"/>
                  <a:pt x="949" y="370"/>
                </a:cubicBezTo>
                <a:cubicBezTo>
                  <a:pt x="954" y="351"/>
                  <a:pt x="922" y="342"/>
                  <a:pt x="909" y="341"/>
                </a:cubicBezTo>
                <a:cubicBezTo>
                  <a:pt x="898" y="341"/>
                  <a:pt x="886" y="343"/>
                  <a:pt x="875" y="343"/>
                </a:cubicBezTo>
                <a:cubicBezTo>
                  <a:pt x="866" y="344"/>
                  <a:pt x="856" y="343"/>
                  <a:pt x="848" y="344"/>
                </a:cubicBezTo>
                <a:cubicBezTo>
                  <a:pt x="834" y="345"/>
                  <a:pt x="811" y="362"/>
                  <a:pt x="831" y="376"/>
                </a:cubicBezTo>
                <a:cubicBezTo>
                  <a:pt x="832" y="375"/>
                  <a:pt x="832" y="374"/>
                  <a:pt x="832" y="373"/>
                </a:cubicBezTo>
                <a:cubicBezTo>
                  <a:pt x="838" y="382"/>
                  <a:pt x="836" y="384"/>
                  <a:pt x="828" y="392"/>
                </a:cubicBezTo>
                <a:cubicBezTo>
                  <a:pt x="822" y="398"/>
                  <a:pt x="815" y="408"/>
                  <a:pt x="818" y="418"/>
                </a:cubicBezTo>
                <a:cubicBezTo>
                  <a:pt x="805" y="417"/>
                  <a:pt x="792" y="414"/>
                  <a:pt x="780" y="412"/>
                </a:cubicBezTo>
                <a:cubicBezTo>
                  <a:pt x="770" y="411"/>
                  <a:pt x="759" y="411"/>
                  <a:pt x="749" y="410"/>
                </a:cubicBezTo>
                <a:cubicBezTo>
                  <a:pt x="740" y="410"/>
                  <a:pt x="730" y="414"/>
                  <a:pt x="722" y="413"/>
                </a:cubicBezTo>
                <a:cubicBezTo>
                  <a:pt x="711" y="411"/>
                  <a:pt x="705" y="400"/>
                  <a:pt x="698" y="392"/>
                </a:cubicBezTo>
                <a:cubicBezTo>
                  <a:pt x="693" y="388"/>
                  <a:pt x="684" y="383"/>
                  <a:pt x="676" y="383"/>
                </a:cubicBezTo>
                <a:cubicBezTo>
                  <a:pt x="672" y="383"/>
                  <a:pt x="664" y="386"/>
                  <a:pt x="660" y="381"/>
                </a:cubicBezTo>
                <a:cubicBezTo>
                  <a:pt x="658" y="379"/>
                  <a:pt x="659" y="375"/>
                  <a:pt x="658" y="373"/>
                </a:cubicBezTo>
                <a:cubicBezTo>
                  <a:pt x="656" y="369"/>
                  <a:pt x="652" y="368"/>
                  <a:pt x="650" y="365"/>
                </a:cubicBezTo>
                <a:cubicBezTo>
                  <a:pt x="650" y="364"/>
                  <a:pt x="648" y="359"/>
                  <a:pt x="648" y="358"/>
                </a:cubicBezTo>
                <a:cubicBezTo>
                  <a:pt x="647" y="356"/>
                  <a:pt x="645" y="352"/>
                  <a:pt x="643" y="349"/>
                </a:cubicBezTo>
                <a:cubicBezTo>
                  <a:pt x="633" y="329"/>
                  <a:pt x="625" y="309"/>
                  <a:pt x="618" y="287"/>
                </a:cubicBezTo>
                <a:cubicBezTo>
                  <a:pt x="615" y="277"/>
                  <a:pt x="610" y="268"/>
                  <a:pt x="616" y="259"/>
                </a:cubicBezTo>
                <a:cubicBezTo>
                  <a:pt x="618" y="257"/>
                  <a:pt x="623" y="253"/>
                  <a:pt x="625" y="252"/>
                </a:cubicBezTo>
                <a:cubicBezTo>
                  <a:pt x="637" y="245"/>
                  <a:pt x="648" y="242"/>
                  <a:pt x="657" y="232"/>
                </a:cubicBezTo>
                <a:cubicBezTo>
                  <a:pt x="667" y="222"/>
                  <a:pt x="676" y="215"/>
                  <a:pt x="686" y="207"/>
                </a:cubicBezTo>
                <a:cubicBezTo>
                  <a:pt x="706" y="191"/>
                  <a:pt x="729" y="180"/>
                  <a:pt x="749" y="163"/>
                </a:cubicBezTo>
                <a:cubicBezTo>
                  <a:pt x="764" y="149"/>
                  <a:pt x="779" y="134"/>
                  <a:pt x="794" y="119"/>
                </a:cubicBezTo>
                <a:cubicBezTo>
                  <a:pt x="800" y="114"/>
                  <a:pt x="806" y="108"/>
                  <a:pt x="812" y="105"/>
                </a:cubicBezTo>
                <a:cubicBezTo>
                  <a:pt x="817" y="101"/>
                  <a:pt x="824" y="100"/>
                  <a:pt x="830" y="97"/>
                </a:cubicBezTo>
                <a:cubicBezTo>
                  <a:pt x="835" y="94"/>
                  <a:pt x="840" y="91"/>
                  <a:pt x="844" y="87"/>
                </a:cubicBezTo>
                <a:cubicBezTo>
                  <a:pt x="850" y="90"/>
                  <a:pt x="871" y="97"/>
                  <a:pt x="866" y="83"/>
                </a:cubicBezTo>
                <a:cubicBezTo>
                  <a:pt x="864" y="78"/>
                  <a:pt x="855" y="81"/>
                  <a:pt x="853" y="75"/>
                </a:cubicBezTo>
                <a:cubicBezTo>
                  <a:pt x="851" y="78"/>
                  <a:pt x="850" y="81"/>
                  <a:pt x="853" y="82"/>
                </a:cubicBezTo>
                <a:cubicBezTo>
                  <a:pt x="852" y="83"/>
                  <a:pt x="851" y="84"/>
                  <a:pt x="850" y="85"/>
                </a:cubicBezTo>
                <a:cubicBezTo>
                  <a:pt x="850" y="83"/>
                  <a:pt x="849" y="82"/>
                  <a:pt x="850" y="80"/>
                </a:cubicBezTo>
                <a:cubicBezTo>
                  <a:pt x="849" y="81"/>
                  <a:pt x="848" y="82"/>
                  <a:pt x="847" y="83"/>
                </a:cubicBezTo>
                <a:cubicBezTo>
                  <a:pt x="847" y="81"/>
                  <a:pt x="848" y="80"/>
                  <a:pt x="849" y="77"/>
                </a:cubicBezTo>
                <a:cubicBezTo>
                  <a:pt x="849" y="77"/>
                  <a:pt x="849" y="77"/>
                  <a:pt x="849" y="77"/>
                </a:cubicBezTo>
                <a:cubicBezTo>
                  <a:pt x="848" y="78"/>
                  <a:pt x="847" y="79"/>
                  <a:pt x="847" y="79"/>
                </a:cubicBezTo>
                <a:cubicBezTo>
                  <a:pt x="847" y="78"/>
                  <a:pt x="848" y="77"/>
                  <a:pt x="849" y="77"/>
                </a:cubicBezTo>
                <a:cubicBezTo>
                  <a:pt x="849" y="77"/>
                  <a:pt x="849" y="77"/>
                  <a:pt x="849" y="77"/>
                </a:cubicBezTo>
                <a:cubicBezTo>
                  <a:pt x="847" y="74"/>
                  <a:pt x="851" y="71"/>
                  <a:pt x="854" y="68"/>
                </a:cubicBezTo>
                <a:cubicBezTo>
                  <a:pt x="859" y="63"/>
                  <a:pt x="859" y="63"/>
                  <a:pt x="862" y="57"/>
                </a:cubicBezTo>
                <a:cubicBezTo>
                  <a:pt x="862" y="59"/>
                  <a:pt x="863" y="61"/>
                  <a:pt x="862" y="63"/>
                </a:cubicBezTo>
                <a:cubicBezTo>
                  <a:pt x="866" y="62"/>
                  <a:pt x="868" y="60"/>
                  <a:pt x="870" y="58"/>
                </a:cubicBezTo>
                <a:cubicBezTo>
                  <a:pt x="873" y="56"/>
                  <a:pt x="874" y="53"/>
                  <a:pt x="876" y="51"/>
                </a:cubicBezTo>
                <a:cubicBezTo>
                  <a:pt x="879" y="48"/>
                  <a:pt x="894" y="42"/>
                  <a:pt x="891" y="34"/>
                </a:cubicBezTo>
                <a:cubicBezTo>
                  <a:pt x="888" y="25"/>
                  <a:pt x="868" y="41"/>
                  <a:pt x="862" y="43"/>
                </a:cubicBezTo>
                <a:cubicBezTo>
                  <a:pt x="863" y="39"/>
                  <a:pt x="868" y="34"/>
                  <a:pt x="870" y="32"/>
                </a:cubicBezTo>
                <a:cubicBezTo>
                  <a:pt x="874" y="27"/>
                  <a:pt x="879" y="23"/>
                  <a:pt x="884" y="18"/>
                </a:cubicBezTo>
                <a:cubicBezTo>
                  <a:pt x="870" y="23"/>
                  <a:pt x="863" y="36"/>
                  <a:pt x="851" y="43"/>
                </a:cubicBezTo>
                <a:cubicBezTo>
                  <a:pt x="846" y="45"/>
                  <a:pt x="840" y="48"/>
                  <a:pt x="835" y="50"/>
                </a:cubicBezTo>
                <a:cubicBezTo>
                  <a:pt x="827" y="52"/>
                  <a:pt x="822" y="56"/>
                  <a:pt x="816" y="60"/>
                </a:cubicBezTo>
                <a:cubicBezTo>
                  <a:pt x="793" y="73"/>
                  <a:pt x="768" y="89"/>
                  <a:pt x="743" y="102"/>
                </a:cubicBezTo>
                <a:cubicBezTo>
                  <a:pt x="729" y="110"/>
                  <a:pt x="714" y="115"/>
                  <a:pt x="701" y="124"/>
                </a:cubicBezTo>
                <a:cubicBezTo>
                  <a:pt x="688" y="133"/>
                  <a:pt x="678" y="144"/>
                  <a:pt x="667" y="154"/>
                </a:cubicBezTo>
                <a:cubicBezTo>
                  <a:pt x="662" y="158"/>
                  <a:pt x="656" y="162"/>
                  <a:pt x="651" y="164"/>
                </a:cubicBezTo>
                <a:cubicBezTo>
                  <a:pt x="648" y="166"/>
                  <a:pt x="643" y="169"/>
                  <a:pt x="640" y="170"/>
                </a:cubicBezTo>
                <a:cubicBezTo>
                  <a:pt x="634" y="172"/>
                  <a:pt x="636" y="171"/>
                  <a:pt x="631" y="170"/>
                </a:cubicBezTo>
                <a:cubicBezTo>
                  <a:pt x="617" y="165"/>
                  <a:pt x="607" y="151"/>
                  <a:pt x="594" y="146"/>
                </a:cubicBezTo>
                <a:cubicBezTo>
                  <a:pt x="578" y="141"/>
                  <a:pt x="562" y="152"/>
                  <a:pt x="549" y="160"/>
                </a:cubicBezTo>
                <a:cubicBezTo>
                  <a:pt x="539" y="166"/>
                  <a:pt x="510" y="183"/>
                  <a:pt x="509" y="193"/>
                </a:cubicBezTo>
                <a:cubicBezTo>
                  <a:pt x="510" y="193"/>
                  <a:pt x="509" y="193"/>
                  <a:pt x="508" y="194"/>
                </a:cubicBezTo>
                <a:cubicBezTo>
                  <a:pt x="505" y="192"/>
                  <a:pt x="503" y="175"/>
                  <a:pt x="502" y="170"/>
                </a:cubicBezTo>
                <a:cubicBezTo>
                  <a:pt x="500" y="161"/>
                  <a:pt x="501" y="150"/>
                  <a:pt x="495" y="142"/>
                </a:cubicBezTo>
                <a:cubicBezTo>
                  <a:pt x="488" y="146"/>
                  <a:pt x="495" y="151"/>
                  <a:pt x="489" y="155"/>
                </a:cubicBezTo>
                <a:cubicBezTo>
                  <a:pt x="490" y="147"/>
                  <a:pt x="479" y="142"/>
                  <a:pt x="482" y="153"/>
                </a:cubicBezTo>
                <a:cubicBezTo>
                  <a:pt x="475" y="149"/>
                  <a:pt x="484" y="143"/>
                  <a:pt x="487" y="139"/>
                </a:cubicBezTo>
                <a:cubicBezTo>
                  <a:pt x="491" y="132"/>
                  <a:pt x="489" y="130"/>
                  <a:pt x="485" y="123"/>
                </a:cubicBezTo>
                <a:cubicBezTo>
                  <a:pt x="474" y="106"/>
                  <a:pt x="453" y="99"/>
                  <a:pt x="434" y="96"/>
                </a:cubicBezTo>
                <a:cubicBezTo>
                  <a:pt x="419" y="95"/>
                  <a:pt x="406" y="97"/>
                  <a:pt x="392" y="105"/>
                </a:cubicBezTo>
                <a:cubicBezTo>
                  <a:pt x="376" y="115"/>
                  <a:pt x="370" y="129"/>
                  <a:pt x="362" y="145"/>
                </a:cubicBezTo>
                <a:cubicBezTo>
                  <a:pt x="365" y="147"/>
                  <a:pt x="358" y="151"/>
                  <a:pt x="355" y="154"/>
                </a:cubicBezTo>
                <a:cubicBezTo>
                  <a:pt x="349" y="160"/>
                  <a:pt x="349" y="161"/>
                  <a:pt x="350" y="169"/>
                </a:cubicBezTo>
                <a:cubicBezTo>
                  <a:pt x="352" y="180"/>
                  <a:pt x="355" y="191"/>
                  <a:pt x="357" y="202"/>
                </a:cubicBezTo>
                <a:cubicBezTo>
                  <a:pt x="356" y="200"/>
                  <a:pt x="356" y="200"/>
                  <a:pt x="354" y="198"/>
                </a:cubicBezTo>
                <a:cubicBezTo>
                  <a:pt x="355" y="205"/>
                  <a:pt x="350" y="206"/>
                  <a:pt x="351" y="213"/>
                </a:cubicBezTo>
                <a:cubicBezTo>
                  <a:pt x="352" y="221"/>
                  <a:pt x="356" y="220"/>
                  <a:pt x="359" y="223"/>
                </a:cubicBezTo>
                <a:cubicBezTo>
                  <a:pt x="362" y="227"/>
                  <a:pt x="367" y="239"/>
                  <a:pt x="369" y="243"/>
                </a:cubicBezTo>
                <a:cubicBezTo>
                  <a:pt x="370" y="246"/>
                  <a:pt x="367" y="252"/>
                  <a:pt x="373" y="254"/>
                </a:cubicBezTo>
                <a:cubicBezTo>
                  <a:pt x="374" y="254"/>
                  <a:pt x="383" y="248"/>
                  <a:pt x="381" y="255"/>
                </a:cubicBezTo>
                <a:cubicBezTo>
                  <a:pt x="380" y="259"/>
                  <a:pt x="373" y="257"/>
                  <a:pt x="369" y="258"/>
                </a:cubicBezTo>
                <a:cubicBezTo>
                  <a:pt x="360" y="259"/>
                  <a:pt x="352" y="265"/>
                  <a:pt x="344" y="268"/>
                </a:cubicBezTo>
                <a:cubicBezTo>
                  <a:pt x="338" y="271"/>
                  <a:pt x="330" y="276"/>
                  <a:pt x="322" y="278"/>
                </a:cubicBezTo>
                <a:cubicBezTo>
                  <a:pt x="316" y="279"/>
                  <a:pt x="313" y="277"/>
                  <a:pt x="306" y="275"/>
                </a:cubicBezTo>
                <a:cubicBezTo>
                  <a:pt x="294" y="270"/>
                  <a:pt x="280" y="270"/>
                  <a:pt x="267" y="267"/>
                </a:cubicBezTo>
                <a:cubicBezTo>
                  <a:pt x="251" y="263"/>
                  <a:pt x="240" y="243"/>
                  <a:pt x="227" y="234"/>
                </a:cubicBezTo>
                <a:cubicBezTo>
                  <a:pt x="212" y="223"/>
                  <a:pt x="194" y="217"/>
                  <a:pt x="179" y="206"/>
                </a:cubicBezTo>
                <a:cubicBezTo>
                  <a:pt x="164" y="195"/>
                  <a:pt x="144" y="185"/>
                  <a:pt x="130" y="172"/>
                </a:cubicBezTo>
                <a:cubicBezTo>
                  <a:pt x="123" y="165"/>
                  <a:pt x="124" y="156"/>
                  <a:pt x="120" y="148"/>
                </a:cubicBezTo>
                <a:cubicBezTo>
                  <a:pt x="116" y="139"/>
                  <a:pt x="108" y="135"/>
                  <a:pt x="106" y="125"/>
                </a:cubicBezTo>
                <a:cubicBezTo>
                  <a:pt x="123" y="129"/>
                  <a:pt x="144" y="126"/>
                  <a:pt x="160" y="117"/>
                </a:cubicBezTo>
                <a:cubicBezTo>
                  <a:pt x="181" y="105"/>
                  <a:pt x="176" y="82"/>
                  <a:pt x="168" y="64"/>
                </a:cubicBezTo>
                <a:cubicBezTo>
                  <a:pt x="150" y="23"/>
                  <a:pt x="106" y="0"/>
                  <a:pt x="63" y="3"/>
                </a:cubicBezTo>
                <a:cubicBezTo>
                  <a:pt x="53" y="4"/>
                  <a:pt x="8" y="14"/>
                  <a:pt x="15" y="31"/>
                </a:cubicBezTo>
                <a:cubicBezTo>
                  <a:pt x="7" y="29"/>
                  <a:pt x="25" y="72"/>
                  <a:pt x="28" y="77"/>
                </a:cubicBezTo>
                <a:cubicBezTo>
                  <a:pt x="36" y="90"/>
                  <a:pt x="47" y="100"/>
                  <a:pt x="60" y="108"/>
                </a:cubicBezTo>
                <a:cubicBezTo>
                  <a:pt x="69" y="114"/>
                  <a:pt x="80" y="116"/>
                  <a:pt x="89" y="122"/>
                </a:cubicBezTo>
                <a:cubicBezTo>
                  <a:pt x="98" y="128"/>
                  <a:pt x="87" y="134"/>
                  <a:pt x="79" y="131"/>
                </a:cubicBezTo>
                <a:cubicBezTo>
                  <a:pt x="71" y="128"/>
                  <a:pt x="71" y="116"/>
                  <a:pt x="64" y="113"/>
                </a:cubicBezTo>
                <a:cubicBezTo>
                  <a:pt x="55" y="108"/>
                  <a:pt x="58" y="117"/>
                  <a:pt x="57" y="117"/>
                </a:cubicBezTo>
                <a:cubicBezTo>
                  <a:pt x="52" y="119"/>
                  <a:pt x="39" y="106"/>
                  <a:pt x="34" y="103"/>
                </a:cubicBezTo>
                <a:cubicBezTo>
                  <a:pt x="27" y="98"/>
                  <a:pt x="20" y="92"/>
                  <a:pt x="12" y="97"/>
                </a:cubicBezTo>
                <a:cubicBezTo>
                  <a:pt x="12" y="97"/>
                  <a:pt x="12" y="98"/>
                  <a:pt x="13" y="99"/>
                </a:cubicBezTo>
                <a:cubicBezTo>
                  <a:pt x="10" y="95"/>
                  <a:pt x="4" y="91"/>
                  <a:pt x="2" y="98"/>
                </a:cubicBezTo>
                <a:cubicBezTo>
                  <a:pt x="0" y="102"/>
                  <a:pt x="8" y="106"/>
                  <a:pt x="10" y="108"/>
                </a:cubicBezTo>
                <a:cubicBezTo>
                  <a:pt x="23" y="118"/>
                  <a:pt x="39" y="128"/>
                  <a:pt x="51" y="140"/>
                </a:cubicBezTo>
                <a:cubicBezTo>
                  <a:pt x="59" y="147"/>
                  <a:pt x="66" y="155"/>
                  <a:pt x="73" y="162"/>
                </a:cubicBezTo>
                <a:cubicBezTo>
                  <a:pt x="80" y="169"/>
                  <a:pt x="90" y="175"/>
                  <a:pt x="96" y="183"/>
                </a:cubicBezTo>
                <a:cubicBezTo>
                  <a:pt x="98" y="186"/>
                  <a:pt x="100" y="189"/>
                  <a:pt x="102" y="192"/>
                </a:cubicBezTo>
                <a:cubicBezTo>
                  <a:pt x="106" y="200"/>
                  <a:pt x="108" y="200"/>
                  <a:pt x="116" y="204"/>
                </a:cubicBezTo>
                <a:cubicBezTo>
                  <a:pt x="113" y="203"/>
                  <a:pt x="111" y="202"/>
                  <a:pt x="108" y="202"/>
                </a:cubicBezTo>
                <a:cubicBezTo>
                  <a:pt x="120" y="212"/>
                  <a:pt x="131" y="220"/>
                  <a:pt x="141" y="232"/>
                </a:cubicBezTo>
                <a:cubicBezTo>
                  <a:pt x="150" y="243"/>
                  <a:pt x="159" y="254"/>
                  <a:pt x="170" y="263"/>
                </a:cubicBezTo>
                <a:cubicBezTo>
                  <a:pt x="192" y="281"/>
                  <a:pt x="216" y="299"/>
                  <a:pt x="241" y="311"/>
                </a:cubicBezTo>
                <a:cubicBezTo>
                  <a:pt x="241" y="311"/>
                  <a:pt x="241" y="310"/>
                  <a:pt x="241" y="310"/>
                </a:cubicBezTo>
                <a:cubicBezTo>
                  <a:pt x="243" y="314"/>
                  <a:pt x="249" y="314"/>
                  <a:pt x="252" y="318"/>
                </a:cubicBezTo>
                <a:cubicBezTo>
                  <a:pt x="256" y="322"/>
                  <a:pt x="257" y="324"/>
                  <a:pt x="264" y="327"/>
                </a:cubicBezTo>
                <a:cubicBezTo>
                  <a:pt x="273" y="333"/>
                  <a:pt x="285" y="339"/>
                  <a:pt x="294" y="346"/>
                </a:cubicBezTo>
                <a:cubicBezTo>
                  <a:pt x="295" y="348"/>
                  <a:pt x="308" y="370"/>
                  <a:pt x="310" y="367"/>
                </a:cubicBezTo>
                <a:cubicBezTo>
                  <a:pt x="310" y="366"/>
                  <a:pt x="310" y="368"/>
                  <a:pt x="309" y="368"/>
                </a:cubicBezTo>
                <a:cubicBezTo>
                  <a:pt x="322" y="373"/>
                  <a:pt x="329" y="379"/>
                  <a:pt x="344" y="380"/>
                </a:cubicBezTo>
                <a:cubicBezTo>
                  <a:pt x="344" y="379"/>
                  <a:pt x="344" y="379"/>
                  <a:pt x="344" y="378"/>
                </a:cubicBezTo>
                <a:cubicBezTo>
                  <a:pt x="350" y="380"/>
                  <a:pt x="357" y="383"/>
                  <a:pt x="362" y="385"/>
                </a:cubicBezTo>
                <a:cubicBezTo>
                  <a:pt x="368" y="387"/>
                  <a:pt x="376" y="387"/>
                  <a:pt x="382" y="390"/>
                </a:cubicBezTo>
                <a:cubicBezTo>
                  <a:pt x="390" y="395"/>
                  <a:pt x="397" y="401"/>
                  <a:pt x="403" y="408"/>
                </a:cubicBezTo>
                <a:cubicBezTo>
                  <a:pt x="409" y="414"/>
                  <a:pt x="416" y="418"/>
                  <a:pt x="423" y="423"/>
                </a:cubicBezTo>
                <a:cubicBezTo>
                  <a:pt x="436" y="431"/>
                  <a:pt x="453" y="439"/>
                  <a:pt x="464" y="450"/>
                </a:cubicBezTo>
                <a:cubicBezTo>
                  <a:pt x="476" y="461"/>
                  <a:pt x="494" y="470"/>
                  <a:pt x="506" y="483"/>
                </a:cubicBezTo>
                <a:cubicBezTo>
                  <a:pt x="512" y="488"/>
                  <a:pt x="514" y="497"/>
                  <a:pt x="520" y="502"/>
                </a:cubicBezTo>
                <a:cubicBezTo>
                  <a:pt x="526" y="506"/>
                  <a:pt x="534" y="511"/>
                  <a:pt x="540" y="512"/>
                </a:cubicBezTo>
                <a:cubicBezTo>
                  <a:pt x="539" y="512"/>
                  <a:pt x="539" y="512"/>
                  <a:pt x="538" y="512"/>
                </a:cubicBezTo>
                <a:cubicBezTo>
                  <a:pt x="540" y="513"/>
                  <a:pt x="544" y="514"/>
                  <a:pt x="547" y="514"/>
                </a:cubicBezTo>
                <a:cubicBezTo>
                  <a:pt x="546" y="514"/>
                  <a:pt x="546" y="514"/>
                  <a:pt x="546" y="514"/>
                </a:cubicBezTo>
                <a:cubicBezTo>
                  <a:pt x="555" y="515"/>
                  <a:pt x="559" y="528"/>
                  <a:pt x="566" y="532"/>
                </a:cubicBezTo>
                <a:cubicBezTo>
                  <a:pt x="576" y="538"/>
                  <a:pt x="578" y="544"/>
                  <a:pt x="585" y="554"/>
                </a:cubicBezTo>
                <a:cubicBezTo>
                  <a:pt x="587" y="558"/>
                  <a:pt x="590" y="561"/>
                  <a:pt x="594" y="563"/>
                </a:cubicBezTo>
                <a:cubicBezTo>
                  <a:pt x="599" y="565"/>
                  <a:pt x="604" y="563"/>
                  <a:pt x="608" y="566"/>
                </a:cubicBezTo>
                <a:cubicBezTo>
                  <a:pt x="611" y="569"/>
                  <a:pt x="616" y="579"/>
                  <a:pt x="619" y="583"/>
                </a:cubicBezTo>
                <a:cubicBezTo>
                  <a:pt x="624" y="589"/>
                  <a:pt x="628" y="594"/>
                  <a:pt x="632" y="600"/>
                </a:cubicBezTo>
                <a:cubicBezTo>
                  <a:pt x="640" y="610"/>
                  <a:pt x="651" y="616"/>
                  <a:pt x="659" y="626"/>
                </a:cubicBezTo>
                <a:cubicBezTo>
                  <a:pt x="669" y="636"/>
                  <a:pt x="674" y="647"/>
                  <a:pt x="686" y="656"/>
                </a:cubicBezTo>
                <a:cubicBezTo>
                  <a:pt x="707" y="674"/>
                  <a:pt x="730" y="691"/>
                  <a:pt x="757" y="698"/>
                </a:cubicBezTo>
                <a:cubicBezTo>
                  <a:pt x="768" y="700"/>
                  <a:pt x="776" y="707"/>
                  <a:pt x="785" y="715"/>
                </a:cubicBezTo>
                <a:cubicBezTo>
                  <a:pt x="792" y="722"/>
                  <a:pt x="802" y="734"/>
                  <a:pt x="813" y="735"/>
                </a:cubicBezTo>
                <a:cubicBezTo>
                  <a:pt x="813" y="739"/>
                  <a:pt x="840" y="748"/>
                  <a:pt x="846" y="750"/>
                </a:cubicBezTo>
                <a:cubicBezTo>
                  <a:pt x="856" y="753"/>
                  <a:pt x="865" y="758"/>
                  <a:pt x="873" y="764"/>
                </a:cubicBezTo>
                <a:cubicBezTo>
                  <a:pt x="884" y="773"/>
                  <a:pt x="881" y="786"/>
                  <a:pt x="892" y="795"/>
                </a:cubicBezTo>
                <a:cubicBezTo>
                  <a:pt x="894" y="797"/>
                  <a:pt x="900" y="800"/>
                  <a:pt x="901" y="802"/>
                </a:cubicBezTo>
                <a:cubicBezTo>
                  <a:pt x="904" y="805"/>
                  <a:pt x="905" y="809"/>
                  <a:pt x="907" y="814"/>
                </a:cubicBezTo>
                <a:cubicBezTo>
                  <a:pt x="907" y="812"/>
                  <a:pt x="908" y="809"/>
                  <a:pt x="908" y="807"/>
                </a:cubicBezTo>
                <a:cubicBezTo>
                  <a:pt x="910" y="809"/>
                  <a:pt x="912" y="810"/>
                  <a:pt x="914" y="811"/>
                </a:cubicBezTo>
                <a:cubicBezTo>
                  <a:pt x="914" y="810"/>
                  <a:pt x="914" y="810"/>
                  <a:pt x="914" y="810"/>
                </a:cubicBezTo>
                <a:cubicBezTo>
                  <a:pt x="914" y="811"/>
                  <a:pt x="915" y="811"/>
                  <a:pt x="915" y="811"/>
                </a:cubicBezTo>
                <a:cubicBezTo>
                  <a:pt x="915" y="811"/>
                  <a:pt x="914" y="811"/>
                  <a:pt x="914" y="811"/>
                </a:cubicBezTo>
                <a:cubicBezTo>
                  <a:pt x="916" y="819"/>
                  <a:pt x="931" y="831"/>
                  <a:pt x="937" y="837"/>
                </a:cubicBezTo>
                <a:cubicBezTo>
                  <a:pt x="945" y="844"/>
                  <a:pt x="961" y="857"/>
                  <a:pt x="971" y="850"/>
                </a:cubicBezTo>
                <a:cubicBezTo>
                  <a:pt x="980" y="845"/>
                  <a:pt x="980" y="819"/>
                  <a:pt x="972" y="815"/>
                </a:cubicBezTo>
                <a:close/>
                <a:moveTo>
                  <a:pt x="925" y="377"/>
                </a:moveTo>
                <a:cubicBezTo>
                  <a:pt x="926" y="377"/>
                  <a:pt x="927" y="377"/>
                  <a:pt x="928" y="377"/>
                </a:cubicBezTo>
                <a:cubicBezTo>
                  <a:pt x="926" y="377"/>
                  <a:pt x="925" y="378"/>
                  <a:pt x="924" y="379"/>
                </a:cubicBezTo>
                <a:cubicBezTo>
                  <a:pt x="924" y="378"/>
                  <a:pt x="925" y="378"/>
                  <a:pt x="925" y="377"/>
                </a:cubicBezTo>
                <a:close/>
                <a:moveTo>
                  <a:pt x="923" y="361"/>
                </a:moveTo>
                <a:cubicBezTo>
                  <a:pt x="921" y="361"/>
                  <a:pt x="920" y="360"/>
                  <a:pt x="918" y="360"/>
                </a:cubicBezTo>
                <a:cubicBezTo>
                  <a:pt x="920" y="360"/>
                  <a:pt x="921" y="361"/>
                  <a:pt x="923" y="361"/>
                </a:cubicBezTo>
                <a:cubicBezTo>
                  <a:pt x="922" y="360"/>
                  <a:pt x="923" y="358"/>
                  <a:pt x="923" y="361"/>
                </a:cubicBezTo>
                <a:close/>
                <a:moveTo>
                  <a:pt x="919" y="368"/>
                </a:moveTo>
                <a:cubicBezTo>
                  <a:pt x="919" y="370"/>
                  <a:pt x="919" y="372"/>
                  <a:pt x="919" y="373"/>
                </a:cubicBezTo>
                <a:cubicBezTo>
                  <a:pt x="919" y="370"/>
                  <a:pt x="919" y="369"/>
                  <a:pt x="918" y="366"/>
                </a:cubicBezTo>
                <a:cubicBezTo>
                  <a:pt x="918" y="367"/>
                  <a:pt x="919" y="368"/>
                  <a:pt x="919" y="368"/>
                </a:cubicBezTo>
                <a:close/>
                <a:moveTo>
                  <a:pt x="918" y="374"/>
                </a:moveTo>
                <a:cubicBezTo>
                  <a:pt x="919" y="376"/>
                  <a:pt x="918" y="375"/>
                  <a:pt x="920" y="378"/>
                </a:cubicBezTo>
                <a:cubicBezTo>
                  <a:pt x="919" y="377"/>
                  <a:pt x="918" y="376"/>
                  <a:pt x="918" y="376"/>
                </a:cubicBezTo>
                <a:cubicBezTo>
                  <a:pt x="918" y="375"/>
                  <a:pt x="917" y="374"/>
                  <a:pt x="918" y="374"/>
                </a:cubicBezTo>
                <a:close/>
                <a:moveTo>
                  <a:pt x="917" y="365"/>
                </a:moveTo>
                <a:cubicBezTo>
                  <a:pt x="917" y="365"/>
                  <a:pt x="916" y="369"/>
                  <a:pt x="916" y="370"/>
                </a:cubicBezTo>
                <a:cubicBezTo>
                  <a:pt x="916" y="368"/>
                  <a:pt x="916" y="367"/>
                  <a:pt x="917" y="365"/>
                </a:cubicBezTo>
                <a:close/>
                <a:moveTo>
                  <a:pt x="913" y="366"/>
                </a:moveTo>
                <a:cubicBezTo>
                  <a:pt x="914" y="364"/>
                  <a:pt x="912" y="367"/>
                  <a:pt x="911" y="368"/>
                </a:cubicBezTo>
                <a:cubicBezTo>
                  <a:pt x="911" y="367"/>
                  <a:pt x="912" y="367"/>
                  <a:pt x="913" y="366"/>
                </a:cubicBezTo>
                <a:close/>
                <a:moveTo>
                  <a:pt x="903" y="360"/>
                </a:moveTo>
                <a:cubicBezTo>
                  <a:pt x="903" y="361"/>
                  <a:pt x="903" y="363"/>
                  <a:pt x="903" y="363"/>
                </a:cubicBezTo>
                <a:cubicBezTo>
                  <a:pt x="903" y="362"/>
                  <a:pt x="903" y="361"/>
                  <a:pt x="903" y="360"/>
                </a:cubicBezTo>
                <a:cubicBezTo>
                  <a:pt x="901" y="360"/>
                  <a:pt x="901" y="361"/>
                  <a:pt x="899" y="359"/>
                </a:cubicBezTo>
                <a:cubicBezTo>
                  <a:pt x="902" y="360"/>
                  <a:pt x="901" y="360"/>
                  <a:pt x="903" y="360"/>
                </a:cubicBezTo>
                <a:close/>
                <a:moveTo>
                  <a:pt x="892" y="388"/>
                </a:moveTo>
                <a:cubicBezTo>
                  <a:pt x="892" y="388"/>
                  <a:pt x="892" y="390"/>
                  <a:pt x="892" y="391"/>
                </a:cubicBezTo>
                <a:cubicBezTo>
                  <a:pt x="891" y="392"/>
                  <a:pt x="890" y="392"/>
                  <a:pt x="889" y="392"/>
                </a:cubicBezTo>
                <a:cubicBezTo>
                  <a:pt x="891" y="390"/>
                  <a:pt x="891" y="391"/>
                  <a:pt x="892" y="388"/>
                </a:cubicBezTo>
                <a:close/>
                <a:moveTo>
                  <a:pt x="886" y="366"/>
                </a:moveTo>
                <a:cubicBezTo>
                  <a:pt x="887" y="367"/>
                  <a:pt x="887" y="368"/>
                  <a:pt x="887" y="369"/>
                </a:cubicBezTo>
                <a:cubicBezTo>
                  <a:pt x="884" y="366"/>
                  <a:pt x="883" y="365"/>
                  <a:pt x="880" y="362"/>
                </a:cubicBezTo>
                <a:cubicBezTo>
                  <a:pt x="882" y="364"/>
                  <a:pt x="884" y="365"/>
                  <a:pt x="886" y="366"/>
                </a:cubicBezTo>
                <a:close/>
                <a:moveTo>
                  <a:pt x="866" y="434"/>
                </a:moveTo>
                <a:cubicBezTo>
                  <a:pt x="865" y="433"/>
                  <a:pt x="866" y="434"/>
                  <a:pt x="866" y="434"/>
                </a:cubicBezTo>
                <a:close/>
                <a:moveTo>
                  <a:pt x="873" y="480"/>
                </a:moveTo>
                <a:cubicBezTo>
                  <a:pt x="872" y="479"/>
                  <a:pt x="871" y="479"/>
                  <a:pt x="873" y="480"/>
                </a:cubicBezTo>
                <a:close/>
                <a:moveTo>
                  <a:pt x="869" y="373"/>
                </a:moveTo>
                <a:cubicBezTo>
                  <a:pt x="869" y="373"/>
                  <a:pt x="869" y="373"/>
                  <a:pt x="869" y="373"/>
                </a:cubicBezTo>
                <a:cubicBezTo>
                  <a:pt x="869" y="373"/>
                  <a:pt x="869" y="373"/>
                  <a:pt x="868" y="373"/>
                </a:cubicBezTo>
                <a:cubicBezTo>
                  <a:pt x="868" y="372"/>
                  <a:pt x="866" y="370"/>
                  <a:pt x="864" y="369"/>
                </a:cubicBezTo>
                <a:cubicBezTo>
                  <a:pt x="866" y="370"/>
                  <a:pt x="867" y="372"/>
                  <a:pt x="869" y="373"/>
                </a:cubicBezTo>
                <a:close/>
                <a:moveTo>
                  <a:pt x="826" y="361"/>
                </a:moveTo>
                <a:cubicBezTo>
                  <a:pt x="829" y="360"/>
                  <a:pt x="826" y="361"/>
                  <a:pt x="826" y="361"/>
                </a:cubicBezTo>
                <a:close/>
                <a:moveTo>
                  <a:pt x="839" y="357"/>
                </a:moveTo>
                <a:cubicBezTo>
                  <a:pt x="838" y="358"/>
                  <a:pt x="838" y="358"/>
                  <a:pt x="839" y="357"/>
                </a:cubicBezTo>
                <a:close/>
                <a:moveTo>
                  <a:pt x="829" y="491"/>
                </a:moveTo>
                <a:cubicBezTo>
                  <a:pt x="829" y="491"/>
                  <a:pt x="832" y="490"/>
                  <a:pt x="830" y="491"/>
                </a:cubicBezTo>
                <a:cubicBezTo>
                  <a:pt x="829" y="491"/>
                  <a:pt x="828" y="492"/>
                  <a:pt x="829" y="491"/>
                </a:cubicBezTo>
                <a:close/>
                <a:moveTo>
                  <a:pt x="826" y="434"/>
                </a:moveTo>
                <a:cubicBezTo>
                  <a:pt x="827" y="434"/>
                  <a:pt x="826" y="434"/>
                  <a:pt x="826" y="435"/>
                </a:cubicBezTo>
                <a:cubicBezTo>
                  <a:pt x="826" y="435"/>
                  <a:pt x="826" y="434"/>
                  <a:pt x="826" y="434"/>
                </a:cubicBezTo>
                <a:close/>
                <a:moveTo>
                  <a:pt x="774" y="451"/>
                </a:moveTo>
                <a:cubicBezTo>
                  <a:pt x="775" y="453"/>
                  <a:pt x="776" y="453"/>
                  <a:pt x="778" y="455"/>
                </a:cubicBezTo>
                <a:cubicBezTo>
                  <a:pt x="776" y="454"/>
                  <a:pt x="776" y="453"/>
                  <a:pt x="774" y="452"/>
                </a:cubicBezTo>
                <a:cubicBezTo>
                  <a:pt x="774" y="452"/>
                  <a:pt x="774" y="451"/>
                  <a:pt x="774" y="451"/>
                </a:cubicBezTo>
                <a:cubicBezTo>
                  <a:pt x="774" y="451"/>
                  <a:pt x="774" y="451"/>
                  <a:pt x="774" y="451"/>
                </a:cubicBezTo>
                <a:cubicBezTo>
                  <a:pt x="774" y="450"/>
                  <a:pt x="774" y="450"/>
                  <a:pt x="774" y="451"/>
                </a:cubicBezTo>
                <a:close/>
                <a:moveTo>
                  <a:pt x="838" y="79"/>
                </a:moveTo>
                <a:cubicBezTo>
                  <a:pt x="837" y="79"/>
                  <a:pt x="837" y="78"/>
                  <a:pt x="836" y="78"/>
                </a:cubicBezTo>
                <a:cubicBezTo>
                  <a:pt x="837" y="78"/>
                  <a:pt x="837" y="78"/>
                  <a:pt x="838" y="79"/>
                </a:cubicBezTo>
                <a:close/>
                <a:moveTo>
                  <a:pt x="810" y="90"/>
                </a:moveTo>
                <a:cubicBezTo>
                  <a:pt x="811" y="90"/>
                  <a:pt x="811" y="90"/>
                  <a:pt x="812" y="90"/>
                </a:cubicBezTo>
                <a:cubicBezTo>
                  <a:pt x="813" y="90"/>
                  <a:pt x="814" y="91"/>
                  <a:pt x="814" y="92"/>
                </a:cubicBezTo>
                <a:cubicBezTo>
                  <a:pt x="813" y="91"/>
                  <a:pt x="811" y="90"/>
                  <a:pt x="810" y="90"/>
                </a:cubicBezTo>
                <a:cubicBezTo>
                  <a:pt x="808" y="91"/>
                  <a:pt x="806" y="91"/>
                  <a:pt x="804" y="92"/>
                </a:cubicBezTo>
                <a:cubicBezTo>
                  <a:pt x="806" y="91"/>
                  <a:pt x="808" y="90"/>
                  <a:pt x="810" y="90"/>
                </a:cubicBezTo>
                <a:close/>
                <a:moveTo>
                  <a:pt x="663" y="214"/>
                </a:moveTo>
                <a:cubicBezTo>
                  <a:pt x="663" y="213"/>
                  <a:pt x="663" y="212"/>
                  <a:pt x="663" y="211"/>
                </a:cubicBezTo>
                <a:cubicBezTo>
                  <a:pt x="663" y="210"/>
                  <a:pt x="664" y="211"/>
                  <a:pt x="663" y="214"/>
                </a:cubicBezTo>
                <a:close/>
                <a:moveTo>
                  <a:pt x="663" y="202"/>
                </a:moveTo>
                <a:cubicBezTo>
                  <a:pt x="664" y="206"/>
                  <a:pt x="666" y="211"/>
                  <a:pt x="666" y="215"/>
                </a:cubicBezTo>
                <a:cubicBezTo>
                  <a:pt x="665" y="207"/>
                  <a:pt x="662" y="200"/>
                  <a:pt x="657" y="194"/>
                </a:cubicBezTo>
                <a:cubicBezTo>
                  <a:pt x="659" y="196"/>
                  <a:pt x="661" y="199"/>
                  <a:pt x="663" y="202"/>
                </a:cubicBezTo>
                <a:close/>
                <a:moveTo>
                  <a:pt x="648" y="183"/>
                </a:moveTo>
                <a:cubicBezTo>
                  <a:pt x="645" y="181"/>
                  <a:pt x="641" y="179"/>
                  <a:pt x="638" y="177"/>
                </a:cubicBezTo>
                <a:cubicBezTo>
                  <a:pt x="641" y="179"/>
                  <a:pt x="645" y="181"/>
                  <a:pt x="648" y="183"/>
                </a:cubicBezTo>
                <a:close/>
                <a:moveTo>
                  <a:pt x="633" y="222"/>
                </a:moveTo>
                <a:cubicBezTo>
                  <a:pt x="634" y="223"/>
                  <a:pt x="633" y="224"/>
                  <a:pt x="633" y="225"/>
                </a:cubicBezTo>
                <a:cubicBezTo>
                  <a:pt x="633" y="225"/>
                  <a:pt x="633" y="223"/>
                  <a:pt x="633" y="222"/>
                </a:cubicBezTo>
                <a:close/>
                <a:moveTo>
                  <a:pt x="622" y="229"/>
                </a:moveTo>
                <a:cubicBezTo>
                  <a:pt x="622" y="229"/>
                  <a:pt x="622" y="229"/>
                  <a:pt x="622" y="229"/>
                </a:cubicBezTo>
                <a:cubicBezTo>
                  <a:pt x="622" y="229"/>
                  <a:pt x="623" y="228"/>
                  <a:pt x="623" y="228"/>
                </a:cubicBezTo>
                <a:cubicBezTo>
                  <a:pt x="623" y="228"/>
                  <a:pt x="623" y="229"/>
                  <a:pt x="623" y="229"/>
                </a:cubicBezTo>
                <a:cubicBezTo>
                  <a:pt x="624" y="229"/>
                  <a:pt x="624" y="229"/>
                  <a:pt x="624" y="229"/>
                </a:cubicBezTo>
                <a:cubicBezTo>
                  <a:pt x="625" y="230"/>
                  <a:pt x="624" y="229"/>
                  <a:pt x="623" y="229"/>
                </a:cubicBezTo>
                <a:cubicBezTo>
                  <a:pt x="623" y="229"/>
                  <a:pt x="622" y="229"/>
                  <a:pt x="622" y="229"/>
                </a:cubicBezTo>
                <a:cubicBezTo>
                  <a:pt x="622" y="229"/>
                  <a:pt x="621" y="230"/>
                  <a:pt x="622" y="229"/>
                </a:cubicBezTo>
                <a:close/>
                <a:moveTo>
                  <a:pt x="619" y="239"/>
                </a:moveTo>
                <a:cubicBezTo>
                  <a:pt x="619" y="240"/>
                  <a:pt x="619" y="240"/>
                  <a:pt x="618" y="241"/>
                </a:cubicBezTo>
                <a:cubicBezTo>
                  <a:pt x="617" y="243"/>
                  <a:pt x="617" y="246"/>
                  <a:pt x="616" y="249"/>
                </a:cubicBezTo>
                <a:cubicBezTo>
                  <a:pt x="617" y="245"/>
                  <a:pt x="618" y="242"/>
                  <a:pt x="619" y="239"/>
                </a:cubicBezTo>
                <a:close/>
                <a:moveTo>
                  <a:pt x="358" y="191"/>
                </a:moveTo>
                <a:cubicBezTo>
                  <a:pt x="359" y="190"/>
                  <a:pt x="360" y="190"/>
                  <a:pt x="362" y="190"/>
                </a:cubicBezTo>
                <a:cubicBezTo>
                  <a:pt x="364" y="189"/>
                  <a:pt x="359" y="191"/>
                  <a:pt x="358" y="191"/>
                </a:cubicBezTo>
                <a:close/>
                <a:moveTo>
                  <a:pt x="368" y="202"/>
                </a:moveTo>
                <a:cubicBezTo>
                  <a:pt x="368" y="202"/>
                  <a:pt x="368" y="202"/>
                  <a:pt x="369" y="202"/>
                </a:cubicBezTo>
                <a:cubicBezTo>
                  <a:pt x="370" y="203"/>
                  <a:pt x="371" y="202"/>
                  <a:pt x="372" y="204"/>
                </a:cubicBezTo>
                <a:cubicBezTo>
                  <a:pt x="371" y="203"/>
                  <a:pt x="370" y="202"/>
                  <a:pt x="368" y="202"/>
                </a:cubicBezTo>
                <a:close/>
                <a:moveTo>
                  <a:pt x="374" y="144"/>
                </a:moveTo>
                <a:cubicBezTo>
                  <a:pt x="373" y="145"/>
                  <a:pt x="376" y="142"/>
                  <a:pt x="374" y="144"/>
                </a:cubicBezTo>
                <a:close/>
                <a:moveTo>
                  <a:pt x="374" y="215"/>
                </a:moveTo>
                <a:cubicBezTo>
                  <a:pt x="374" y="215"/>
                  <a:pt x="374" y="215"/>
                  <a:pt x="374" y="214"/>
                </a:cubicBezTo>
                <a:cubicBezTo>
                  <a:pt x="374" y="214"/>
                  <a:pt x="374" y="214"/>
                  <a:pt x="374" y="214"/>
                </a:cubicBezTo>
                <a:cubicBezTo>
                  <a:pt x="373" y="213"/>
                  <a:pt x="373" y="214"/>
                  <a:pt x="374" y="214"/>
                </a:cubicBezTo>
                <a:cubicBezTo>
                  <a:pt x="374" y="215"/>
                  <a:pt x="375" y="216"/>
                  <a:pt x="376" y="217"/>
                </a:cubicBezTo>
                <a:cubicBezTo>
                  <a:pt x="375" y="217"/>
                  <a:pt x="375" y="216"/>
                  <a:pt x="374" y="215"/>
                </a:cubicBezTo>
                <a:close/>
                <a:moveTo>
                  <a:pt x="377" y="249"/>
                </a:moveTo>
                <a:cubicBezTo>
                  <a:pt x="376" y="250"/>
                  <a:pt x="376" y="250"/>
                  <a:pt x="377" y="249"/>
                </a:cubicBezTo>
                <a:close/>
                <a:moveTo>
                  <a:pt x="164" y="88"/>
                </a:moveTo>
                <a:cubicBezTo>
                  <a:pt x="166" y="85"/>
                  <a:pt x="167" y="81"/>
                  <a:pt x="167" y="77"/>
                </a:cubicBezTo>
                <a:cubicBezTo>
                  <a:pt x="167" y="87"/>
                  <a:pt x="161" y="99"/>
                  <a:pt x="156" y="107"/>
                </a:cubicBezTo>
                <a:cubicBezTo>
                  <a:pt x="160" y="101"/>
                  <a:pt x="162" y="95"/>
                  <a:pt x="164" y="88"/>
                </a:cubicBezTo>
                <a:close/>
                <a:moveTo>
                  <a:pt x="138" y="71"/>
                </a:moveTo>
                <a:cubicBezTo>
                  <a:pt x="138" y="70"/>
                  <a:pt x="139" y="70"/>
                  <a:pt x="139" y="69"/>
                </a:cubicBezTo>
                <a:cubicBezTo>
                  <a:pt x="141" y="68"/>
                  <a:pt x="139" y="69"/>
                  <a:pt x="138" y="71"/>
                </a:cubicBezTo>
                <a:cubicBezTo>
                  <a:pt x="137" y="72"/>
                  <a:pt x="136" y="73"/>
                  <a:pt x="134" y="74"/>
                </a:cubicBezTo>
                <a:cubicBezTo>
                  <a:pt x="135" y="73"/>
                  <a:pt x="137" y="72"/>
                  <a:pt x="138" y="71"/>
                </a:cubicBezTo>
                <a:close/>
                <a:moveTo>
                  <a:pt x="131" y="58"/>
                </a:moveTo>
                <a:cubicBezTo>
                  <a:pt x="132" y="59"/>
                  <a:pt x="133" y="59"/>
                  <a:pt x="134" y="60"/>
                </a:cubicBezTo>
                <a:cubicBezTo>
                  <a:pt x="131" y="58"/>
                  <a:pt x="130" y="58"/>
                  <a:pt x="127" y="58"/>
                </a:cubicBezTo>
                <a:cubicBezTo>
                  <a:pt x="128" y="58"/>
                  <a:pt x="129" y="58"/>
                  <a:pt x="131" y="58"/>
                </a:cubicBezTo>
                <a:close/>
                <a:moveTo>
                  <a:pt x="44" y="65"/>
                </a:moveTo>
                <a:cubicBezTo>
                  <a:pt x="44" y="65"/>
                  <a:pt x="43" y="65"/>
                  <a:pt x="43" y="65"/>
                </a:cubicBezTo>
                <a:cubicBezTo>
                  <a:pt x="44" y="65"/>
                  <a:pt x="44" y="65"/>
                  <a:pt x="44" y="65"/>
                </a:cubicBezTo>
                <a:cubicBezTo>
                  <a:pt x="44" y="65"/>
                  <a:pt x="44" y="65"/>
                  <a:pt x="44" y="65"/>
                </a:cubicBezTo>
                <a:close/>
                <a:moveTo>
                  <a:pt x="53" y="8"/>
                </a:moveTo>
                <a:cubicBezTo>
                  <a:pt x="52" y="8"/>
                  <a:pt x="51" y="8"/>
                  <a:pt x="49" y="8"/>
                </a:cubicBezTo>
                <a:cubicBezTo>
                  <a:pt x="52" y="8"/>
                  <a:pt x="53" y="8"/>
                  <a:pt x="55" y="7"/>
                </a:cubicBezTo>
                <a:cubicBezTo>
                  <a:pt x="55" y="7"/>
                  <a:pt x="54" y="8"/>
                  <a:pt x="53" y="8"/>
                </a:cubicBezTo>
                <a:close/>
                <a:moveTo>
                  <a:pt x="72" y="60"/>
                </a:moveTo>
                <a:cubicBezTo>
                  <a:pt x="70" y="63"/>
                  <a:pt x="69" y="65"/>
                  <a:pt x="67" y="68"/>
                </a:cubicBezTo>
                <a:cubicBezTo>
                  <a:pt x="69" y="65"/>
                  <a:pt x="70" y="62"/>
                  <a:pt x="72" y="60"/>
                </a:cubicBezTo>
                <a:cubicBezTo>
                  <a:pt x="72" y="60"/>
                  <a:pt x="72" y="60"/>
                  <a:pt x="72" y="60"/>
                </a:cubicBezTo>
                <a:close/>
                <a:moveTo>
                  <a:pt x="87" y="99"/>
                </a:moveTo>
                <a:cubicBezTo>
                  <a:pt x="88" y="100"/>
                  <a:pt x="89" y="100"/>
                  <a:pt x="89" y="101"/>
                </a:cubicBezTo>
                <a:cubicBezTo>
                  <a:pt x="88" y="101"/>
                  <a:pt x="85" y="98"/>
                  <a:pt x="87" y="99"/>
                </a:cubicBezTo>
                <a:close/>
                <a:moveTo>
                  <a:pt x="44" y="133"/>
                </a:moveTo>
                <a:cubicBezTo>
                  <a:pt x="46" y="134"/>
                  <a:pt x="51" y="136"/>
                  <a:pt x="51" y="136"/>
                </a:cubicBezTo>
                <a:cubicBezTo>
                  <a:pt x="49" y="135"/>
                  <a:pt x="46" y="134"/>
                  <a:pt x="44" y="133"/>
                </a:cubicBezTo>
                <a:close/>
                <a:moveTo>
                  <a:pt x="52" y="138"/>
                </a:moveTo>
                <a:cubicBezTo>
                  <a:pt x="52" y="138"/>
                  <a:pt x="52" y="138"/>
                  <a:pt x="52" y="137"/>
                </a:cubicBezTo>
                <a:cubicBezTo>
                  <a:pt x="52" y="137"/>
                  <a:pt x="52" y="138"/>
                  <a:pt x="52" y="138"/>
                </a:cubicBezTo>
                <a:cubicBezTo>
                  <a:pt x="53" y="138"/>
                  <a:pt x="53" y="138"/>
                  <a:pt x="53" y="138"/>
                </a:cubicBezTo>
                <a:cubicBezTo>
                  <a:pt x="54" y="138"/>
                  <a:pt x="54" y="139"/>
                  <a:pt x="55" y="140"/>
                </a:cubicBezTo>
                <a:cubicBezTo>
                  <a:pt x="54" y="139"/>
                  <a:pt x="53" y="138"/>
                  <a:pt x="52" y="138"/>
                </a:cubicBezTo>
                <a:close/>
                <a:moveTo>
                  <a:pt x="62" y="130"/>
                </a:moveTo>
                <a:cubicBezTo>
                  <a:pt x="63" y="128"/>
                  <a:pt x="63" y="128"/>
                  <a:pt x="62" y="130"/>
                </a:cubicBezTo>
                <a:close/>
                <a:moveTo>
                  <a:pt x="63" y="147"/>
                </a:moveTo>
                <a:cubicBezTo>
                  <a:pt x="63" y="147"/>
                  <a:pt x="61" y="144"/>
                  <a:pt x="62" y="146"/>
                </a:cubicBezTo>
                <a:cubicBezTo>
                  <a:pt x="64" y="149"/>
                  <a:pt x="62" y="147"/>
                  <a:pt x="63" y="147"/>
                </a:cubicBezTo>
                <a:close/>
                <a:moveTo>
                  <a:pt x="71" y="154"/>
                </a:moveTo>
                <a:cubicBezTo>
                  <a:pt x="70" y="154"/>
                  <a:pt x="70" y="154"/>
                  <a:pt x="70" y="154"/>
                </a:cubicBezTo>
                <a:cubicBezTo>
                  <a:pt x="70" y="155"/>
                  <a:pt x="71" y="155"/>
                  <a:pt x="69" y="155"/>
                </a:cubicBezTo>
                <a:cubicBezTo>
                  <a:pt x="70" y="154"/>
                  <a:pt x="70" y="155"/>
                  <a:pt x="70" y="154"/>
                </a:cubicBezTo>
                <a:cubicBezTo>
                  <a:pt x="70" y="154"/>
                  <a:pt x="70" y="154"/>
                  <a:pt x="71" y="154"/>
                </a:cubicBezTo>
                <a:cubicBezTo>
                  <a:pt x="72" y="155"/>
                  <a:pt x="74" y="157"/>
                  <a:pt x="74" y="159"/>
                </a:cubicBezTo>
                <a:cubicBezTo>
                  <a:pt x="73" y="157"/>
                  <a:pt x="72" y="156"/>
                  <a:pt x="71" y="154"/>
                </a:cubicBezTo>
                <a:close/>
                <a:moveTo>
                  <a:pt x="88" y="170"/>
                </a:moveTo>
                <a:cubicBezTo>
                  <a:pt x="88" y="170"/>
                  <a:pt x="88" y="170"/>
                  <a:pt x="89" y="171"/>
                </a:cubicBezTo>
                <a:cubicBezTo>
                  <a:pt x="89" y="171"/>
                  <a:pt x="89" y="171"/>
                  <a:pt x="89" y="171"/>
                </a:cubicBezTo>
                <a:cubicBezTo>
                  <a:pt x="89" y="171"/>
                  <a:pt x="88" y="170"/>
                  <a:pt x="88" y="170"/>
                </a:cubicBezTo>
                <a:close/>
                <a:moveTo>
                  <a:pt x="109" y="152"/>
                </a:moveTo>
                <a:cubicBezTo>
                  <a:pt x="108" y="151"/>
                  <a:pt x="106" y="149"/>
                  <a:pt x="103" y="148"/>
                </a:cubicBezTo>
                <a:cubicBezTo>
                  <a:pt x="105" y="149"/>
                  <a:pt x="106" y="150"/>
                  <a:pt x="108" y="151"/>
                </a:cubicBezTo>
                <a:cubicBezTo>
                  <a:pt x="109" y="151"/>
                  <a:pt x="109" y="152"/>
                  <a:pt x="109" y="152"/>
                </a:cubicBezTo>
                <a:cubicBezTo>
                  <a:pt x="111" y="153"/>
                  <a:pt x="112" y="154"/>
                  <a:pt x="114" y="155"/>
                </a:cubicBezTo>
                <a:cubicBezTo>
                  <a:pt x="112" y="155"/>
                  <a:pt x="111" y="154"/>
                  <a:pt x="109" y="152"/>
                </a:cubicBezTo>
                <a:close/>
                <a:moveTo>
                  <a:pt x="149" y="232"/>
                </a:moveTo>
                <a:cubicBezTo>
                  <a:pt x="148" y="231"/>
                  <a:pt x="147" y="231"/>
                  <a:pt x="146" y="231"/>
                </a:cubicBezTo>
                <a:cubicBezTo>
                  <a:pt x="146" y="231"/>
                  <a:pt x="148" y="231"/>
                  <a:pt x="148" y="231"/>
                </a:cubicBezTo>
                <a:cubicBezTo>
                  <a:pt x="148" y="231"/>
                  <a:pt x="148" y="231"/>
                  <a:pt x="149" y="232"/>
                </a:cubicBezTo>
                <a:cubicBezTo>
                  <a:pt x="149" y="232"/>
                  <a:pt x="149" y="232"/>
                  <a:pt x="149" y="232"/>
                </a:cubicBezTo>
                <a:cubicBezTo>
                  <a:pt x="150" y="232"/>
                  <a:pt x="150" y="232"/>
                  <a:pt x="149" y="232"/>
                </a:cubicBezTo>
                <a:close/>
                <a:moveTo>
                  <a:pt x="167" y="249"/>
                </a:moveTo>
                <a:cubicBezTo>
                  <a:pt x="166" y="248"/>
                  <a:pt x="165" y="247"/>
                  <a:pt x="167" y="249"/>
                </a:cubicBezTo>
                <a:close/>
                <a:moveTo>
                  <a:pt x="225" y="253"/>
                </a:moveTo>
                <a:cubicBezTo>
                  <a:pt x="224" y="253"/>
                  <a:pt x="224" y="252"/>
                  <a:pt x="224" y="252"/>
                </a:cubicBezTo>
                <a:cubicBezTo>
                  <a:pt x="224" y="252"/>
                  <a:pt x="223" y="251"/>
                  <a:pt x="223" y="251"/>
                </a:cubicBezTo>
                <a:cubicBezTo>
                  <a:pt x="224" y="251"/>
                  <a:pt x="224" y="252"/>
                  <a:pt x="224" y="252"/>
                </a:cubicBezTo>
                <a:cubicBezTo>
                  <a:pt x="226" y="254"/>
                  <a:pt x="228" y="257"/>
                  <a:pt x="231" y="259"/>
                </a:cubicBezTo>
                <a:cubicBezTo>
                  <a:pt x="229" y="257"/>
                  <a:pt x="227" y="255"/>
                  <a:pt x="225" y="253"/>
                </a:cubicBezTo>
                <a:close/>
                <a:moveTo>
                  <a:pt x="237" y="265"/>
                </a:moveTo>
                <a:cubicBezTo>
                  <a:pt x="238" y="266"/>
                  <a:pt x="239" y="266"/>
                  <a:pt x="240" y="267"/>
                </a:cubicBezTo>
                <a:cubicBezTo>
                  <a:pt x="243" y="267"/>
                  <a:pt x="246" y="270"/>
                  <a:pt x="250" y="271"/>
                </a:cubicBezTo>
                <a:cubicBezTo>
                  <a:pt x="246" y="269"/>
                  <a:pt x="241" y="268"/>
                  <a:pt x="237" y="265"/>
                </a:cubicBezTo>
                <a:close/>
                <a:moveTo>
                  <a:pt x="268" y="325"/>
                </a:moveTo>
                <a:cubicBezTo>
                  <a:pt x="267" y="325"/>
                  <a:pt x="267" y="324"/>
                  <a:pt x="267" y="324"/>
                </a:cubicBezTo>
                <a:cubicBezTo>
                  <a:pt x="267" y="324"/>
                  <a:pt x="267" y="324"/>
                  <a:pt x="268" y="325"/>
                </a:cubicBezTo>
                <a:cubicBezTo>
                  <a:pt x="268" y="325"/>
                  <a:pt x="269" y="324"/>
                  <a:pt x="269" y="325"/>
                </a:cubicBezTo>
                <a:cubicBezTo>
                  <a:pt x="269" y="326"/>
                  <a:pt x="269" y="326"/>
                  <a:pt x="270" y="327"/>
                </a:cubicBezTo>
                <a:cubicBezTo>
                  <a:pt x="269" y="326"/>
                  <a:pt x="268" y="325"/>
                  <a:pt x="268" y="325"/>
                </a:cubicBezTo>
                <a:close/>
                <a:moveTo>
                  <a:pt x="294" y="331"/>
                </a:moveTo>
                <a:cubicBezTo>
                  <a:pt x="293" y="330"/>
                  <a:pt x="294" y="331"/>
                  <a:pt x="295" y="331"/>
                </a:cubicBezTo>
                <a:cubicBezTo>
                  <a:pt x="297" y="333"/>
                  <a:pt x="294" y="331"/>
                  <a:pt x="294" y="331"/>
                </a:cubicBezTo>
                <a:close/>
                <a:moveTo>
                  <a:pt x="367" y="274"/>
                </a:moveTo>
                <a:cubicBezTo>
                  <a:pt x="367" y="275"/>
                  <a:pt x="366" y="275"/>
                  <a:pt x="366" y="275"/>
                </a:cubicBezTo>
                <a:cubicBezTo>
                  <a:pt x="367" y="274"/>
                  <a:pt x="368" y="273"/>
                  <a:pt x="369" y="271"/>
                </a:cubicBezTo>
                <a:cubicBezTo>
                  <a:pt x="369" y="272"/>
                  <a:pt x="370" y="272"/>
                  <a:pt x="367" y="274"/>
                </a:cubicBezTo>
                <a:close/>
                <a:moveTo>
                  <a:pt x="376" y="377"/>
                </a:moveTo>
                <a:cubicBezTo>
                  <a:pt x="377" y="374"/>
                  <a:pt x="379" y="371"/>
                  <a:pt x="382" y="369"/>
                </a:cubicBezTo>
                <a:cubicBezTo>
                  <a:pt x="379" y="371"/>
                  <a:pt x="377" y="374"/>
                  <a:pt x="376" y="377"/>
                </a:cubicBezTo>
                <a:close/>
                <a:moveTo>
                  <a:pt x="385" y="383"/>
                </a:moveTo>
                <a:cubicBezTo>
                  <a:pt x="384" y="385"/>
                  <a:pt x="385" y="382"/>
                  <a:pt x="385" y="382"/>
                </a:cubicBezTo>
                <a:cubicBezTo>
                  <a:pt x="386" y="381"/>
                  <a:pt x="385" y="383"/>
                  <a:pt x="385" y="383"/>
                </a:cubicBezTo>
                <a:close/>
                <a:moveTo>
                  <a:pt x="386" y="238"/>
                </a:moveTo>
                <a:cubicBezTo>
                  <a:pt x="386" y="238"/>
                  <a:pt x="386" y="239"/>
                  <a:pt x="386" y="239"/>
                </a:cubicBezTo>
                <a:cubicBezTo>
                  <a:pt x="386" y="239"/>
                  <a:pt x="383" y="240"/>
                  <a:pt x="385" y="239"/>
                </a:cubicBezTo>
                <a:cubicBezTo>
                  <a:pt x="385" y="239"/>
                  <a:pt x="386" y="239"/>
                  <a:pt x="386" y="238"/>
                </a:cubicBezTo>
                <a:cubicBezTo>
                  <a:pt x="387" y="238"/>
                  <a:pt x="387" y="237"/>
                  <a:pt x="388" y="237"/>
                </a:cubicBezTo>
                <a:cubicBezTo>
                  <a:pt x="388" y="237"/>
                  <a:pt x="387" y="238"/>
                  <a:pt x="386" y="238"/>
                </a:cubicBezTo>
                <a:close/>
                <a:moveTo>
                  <a:pt x="384" y="219"/>
                </a:moveTo>
                <a:cubicBezTo>
                  <a:pt x="387" y="217"/>
                  <a:pt x="389" y="215"/>
                  <a:pt x="391" y="213"/>
                </a:cubicBezTo>
                <a:cubicBezTo>
                  <a:pt x="389" y="215"/>
                  <a:pt x="387" y="217"/>
                  <a:pt x="384" y="219"/>
                </a:cubicBezTo>
                <a:close/>
                <a:moveTo>
                  <a:pt x="394" y="251"/>
                </a:moveTo>
                <a:cubicBezTo>
                  <a:pt x="394" y="250"/>
                  <a:pt x="395" y="249"/>
                  <a:pt x="395" y="248"/>
                </a:cubicBezTo>
                <a:cubicBezTo>
                  <a:pt x="394" y="247"/>
                  <a:pt x="394" y="246"/>
                  <a:pt x="394" y="245"/>
                </a:cubicBezTo>
                <a:cubicBezTo>
                  <a:pt x="394" y="245"/>
                  <a:pt x="393" y="242"/>
                  <a:pt x="394" y="244"/>
                </a:cubicBezTo>
                <a:cubicBezTo>
                  <a:pt x="394" y="246"/>
                  <a:pt x="395" y="247"/>
                  <a:pt x="395" y="248"/>
                </a:cubicBezTo>
                <a:cubicBezTo>
                  <a:pt x="395" y="249"/>
                  <a:pt x="395" y="250"/>
                  <a:pt x="394" y="251"/>
                </a:cubicBezTo>
                <a:close/>
                <a:moveTo>
                  <a:pt x="388" y="142"/>
                </a:moveTo>
                <a:cubicBezTo>
                  <a:pt x="391" y="140"/>
                  <a:pt x="395" y="139"/>
                  <a:pt x="399" y="138"/>
                </a:cubicBezTo>
                <a:cubicBezTo>
                  <a:pt x="395" y="139"/>
                  <a:pt x="391" y="140"/>
                  <a:pt x="388" y="142"/>
                </a:cubicBezTo>
                <a:close/>
                <a:moveTo>
                  <a:pt x="403" y="308"/>
                </a:moveTo>
                <a:cubicBezTo>
                  <a:pt x="403" y="307"/>
                  <a:pt x="403" y="306"/>
                  <a:pt x="403" y="306"/>
                </a:cubicBezTo>
                <a:cubicBezTo>
                  <a:pt x="403" y="306"/>
                  <a:pt x="403" y="309"/>
                  <a:pt x="403" y="308"/>
                </a:cubicBezTo>
                <a:close/>
                <a:moveTo>
                  <a:pt x="413" y="140"/>
                </a:moveTo>
                <a:cubicBezTo>
                  <a:pt x="412" y="139"/>
                  <a:pt x="412" y="138"/>
                  <a:pt x="412" y="136"/>
                </a:cubicBezTo>
                <a:cubicBezTo>
                  <a:pt x="412" y="136"/>
                  <a:pt x="413" y="136"/>
                  <a:pt x="413" y="136"/>
                </a:cubicBezTo>
                <a:cubicBezTo>
                  <a:pt x="413" y="136"/>
                  <a:pt x="413" y="135"/>
                  <a:pt x="413" y="135"/>
                </a:cubicBezTo>
                <a:cubicBezTo>
                  <a:pt x="414" y="136"/>
                  <a:pt x="413" y="136"/>
                  <a:pt x="413" y="136"/>
                </a:cubicBezTo>
                <a:cubicBezTo>
                  <a:pt x="413" y="137"/>
                  <a:pt x="413" y="137"/>
                  <a:pt x="413" y="140"/>
                </a:cubicBezTo>
                <a:close/>
                <a:moveTo>
                  <a:pt x="426" y="413"/>
                </a:moveTo>
                <a:cubicBezTo>
                  <a:pt x="426" y="413"/>
                  <a:pt x="425" y="415"/>
                  <a:pt x="426" y="414"/>
                </a:cubicBezTo>
                <a:cubicBezTo>
                  <a:pt x="426" y="413"/>
                  <a:pt x="426" y="413"/>
                  <a:pt x="426" y="413"/>
                </a:cubicBezTo>
                <a:cubicBezTo>
                  <a:pt x="426" y="414"/>
                  <a:pt x="426" y="415"/>
                  <a:pt x="427" y="416"/>
                </a:cubicBezTo>
                <a:cubicBezTo>
                  <a:pt x="426" y="415"/>
                  <a:pt x="426" y="414"/>
                  <a:pt x="426" y="413"/>
                </a:cubicBezTo>
                <a:close/>
                <a:moveTo>
                  <a:pt x="445" y="233"/>
                </a:moveTo>
                <a:cubicBezTo>
                  <a:pt x="446" y="234"/>
                  <a:pt x="446" y="235"/>
                  <a:pt x="447" y="236"/>
                </a:cubicBezTo>
                <a:cubicBezTo>
                  <a:pt x="447" y="237"/>
                  <a:pt x="448" y="239"/>
                  <a:pt x="448" y="240"/>
                </a:cubicBezTo>
                <a:cubicBezTo>
                  <a:pt x="447" y="238"/>
                  <a:pt x="446" y="236"/>
                  <a:pt x="445" y="233"/>
                </a:cubicBezTo>
                <a:close/>
                <a:moveTo>
                  <a:pt x="452" y="155"/>
                </a:moveTo>
                <a:cubicBezTo>
                  <a:pt x="452" y="155"/>
                  <a:pt x="452" y="154"/>
                  <a:pt x="452" y="153"/>
                </a:cubicBezTo>
                <a:cubicBezTo>
                  <a:pt x="453" y="155"/>
                  <a:pt x="453" y="156"/>
                  <a:pt x="455" y="156"/>
                </a:cubicBezTo>
                <a:cubicBezTo>
                  <a:pt x="454" y="156"/>
                  <a:pt x="453" y="156"/>
                  <a:pt x="452" y="155"/>
                </a:cubicBezTo>
                <a:close/>
                <a:moveTo>
                  <a:pt x="463" y="138"/>
                </a:moveTo>
                <a:cubicBezTo>
                  <a:pt x="463" y="137"/>
                  <a:pt x="463" y="136"/>
                  <a:pt x="462" y="136"/>
                </a:cubicBezTo>
                <a:cubicBezTo>
                  <a:pt x="464" y="139"/>
                  <a:pt x="466" y="142"/>
                  <a:pt x="468" y="146"/>
                </a:cubicBezTo>
                <a:cubicBezTo>
                  <a:pt x="466" y="143"/>
                  <a:pt x="464" y="141"/>
                  <a:pt x="463" y="138"/>
                </a:cubicBezTo>
                <a:close/>
                <a:moveTo>
                  <a:pt x="469" y="148"/>
                </a:moveTo>
                <a:cubicBezTo>
                  <a:pt x="469" y="148"/>
                  <a:pt x="469" y="149"/>
                  <a:pt x="469" y="150"/>
                </a:cubicBezTo>
                <a:cubicBezTo>
                  <a:pt x="469" y="149"/>
                  <a:pt x="469" y="148"/>
                  <a:pt x="469" y="148"/>
                </a:cubicBezTo>
                <a:close/>
                <a:moveTo>
                  <a:pt x="470" y="122"/>
                </a:moveTo>
                <a:cubicBezTo>
                  <a:pt x="470" y="119"/>
                  <a:pt x="470" y="118"/>
                  <a:pt x="470" y="116"/>
                </a:cubicBezTo>
                <a:cubicBezTo>
                  <a:pt x="470" y="118"/>
                  <a:pt x="470" y="119"/>
                  <a:pt x="470" y="122"/>
                </a:cubicBezTo>
                <a:close/>
                <a:moveTo>
                  <a:pt x="599" y="218"/>
                </a:moveTo>
                <a:cubicBezTo>
                  <a:pt x="598" y="217"/>
                  <a:pt x="598" y="216"/>
                  <a:pt x="597" y="216"/>
                </a:cubicBezTo>
                <a:cubicBezTo>
                  <a:pt x="598" y="217"/>
                  <a:pt x="598" y="218"/>
                  <a:pt x="599" y="218"/>
                </a:cubicBezTo>
                <a:close/>
                <a:moveTo>
                  <a:pt x="556" y="191"/>
                </a:moveTo>
                <a:cubicBezTo>
                  <a:pt x="556" y="192"/>
                  <a:pt x="556" y="193"/>
                  <a:pt x="555" y="194"/>
                </a:cubicBezTo>
                <a:cubicBezTo>
                  <a:pt x="555" y="193"/>
                  <a:pt x="556" y="192"/>
                  <a:pt x="556" y="191"/>
                </a:cubicBezTo>
                <a:close/>
                <a:moveTo>
                  <a:pt x="546" y="307"/>
                </a:moveTo>
                <a:cubicBezTo>
                  <a:pt x="546" y="307"/>
                  <a:pt x="545" y="308"/>
                  <a:pt x="544" y="308"/>
                </a:cubicBezTo>
                <a:cubicBezTo>
                  <a:pt x="543" y="308"/>
                  <a:pt x="546" y="307"/>
                  <a:pt x="546" y="307"/>
                </a:cubicBezTo>
                <a:close/>
                <a:moveTo>
                  <a:pt x="496" y="332"/>
                </a:moveTo>
                <a:cubicBezTo>
                  <a:pt x="492" y="336"/>
                  <a:pt x="488" y="340"/>
                  <a:pt x="486" y="346"/>
                </a:cubicBezTo>
                <a:cubicBezTo>
                  <a:pt x="488" y="339"/>
                  <a:pt x="492" y="336"/>
                  <a:pt x="496" y="332"/>
                </a:cubicBezTo>
                <a:close/>
                <a:moveTo>
                  <a:pt x="498" y="468"/>
                </a:moveTo>
                <a:cubicBezTo>
                  <a:pt x="498" y="467"/>
                  <a:pt x="497" y="466"/>
                  <a:pt x="497" y="465"/>
                </a:cubicBezTo>
                <a:cubicBezTo>
                  <a:pt x="497" y="467"/>
                  <a:pt x="498" y="468"/>
                  <a:pt x="499" y="470"/>
                </a:cubicBezTo>
                <a:cubicBezTo>
                  <a:pt x="499" y="469"/>
                  <a:pt x="498" y="469"/>
                  <a:pt x="498" y="468"/>
                </a:cubicBezTo>
                <a:close/>
                <a:moveTo>
                  <a:pt x="587" y="546"/>
                </a:moveTo>
                <a:cubicBezTo>
                  <a:pt x="587" y="548"/>
                  <a:pt x="588" y="549"/>
                  <a:pt x="587" y="550"/>
                </a:cubicBezTo>
                <a:cubicBezTo>
                  <a:pt x="587" y="549"/>
                  <a:pt x="587" y="548"/>
                  <a:pt x="587" y="546"/>
                </a:cubicBezTo>
                <a:cubicBezTo>
                  <a:pt x="588" y="546"/>
                  <a:pt x="589" y="546"/>
                  <a:pt x="590" y="546"/>
                </a:cubicBezTo>
                <a:cubicBezTo>
                  <a:pt x="589" y="546"/>
                  <a:pt x="588" y="546"/>
                  <a:pt x="587" y="546"/>
                </a:cubicBezTo>
                <a:close/>
                <a:moveTo>
                  <a:pt x="595" y="413"/>
                </a:moveTo>
                <a:cubicBezTo>
                  <a:pt x="587" y="420"/>
                  <a:pt x="579" y="430"/>
                  <a:pt x="568" y="435"/>
                </a:cubicBezTo>
                <a:cubicBezTo>
                  <a:pt x="561" y="438"/>
                  <a:pt x="556" y="438"/>
                  <a:pt x="549" y="439"/>
                </a:cubicBezTo>
                <a:cubicBezTo>
                  <a:pt x="542" y="439"/>
                  <a:pt x="545" y="440"/>
                  <a:pt x="540" y="438"/>
                </a:cubicBezTo>
                <a:cubicBezTo>
                  <a:pt x="530" y="433"/>
                  <a:pt x="523" y="422"/>
                  <a:pt x="517" y="412"/>
                </a:cubicBezTo>
                <a:cubicBezTo>
                  <a:pt x="513" y="405"/>
                  <a:pt x="505" y="388"/>
                  <a:pt x="499" y="384"/>
                </a:cubicBezTo>
                <a:cubicBezTo>
                  <a:pt x="500" y="385"/>
                  <a:pt x="501" y="385"/>
                  <a:pt x="502" y="385"/>
                </a:cubicBezTo>
                <a:cubicBezTo>
                  <a:pt x="502" y="382"/>
                  <a:pt x="497" y="368"/>
                  <a:pt x="494" y="376"/>
                </a:cubicBezTo>
                <a:cubicBezTo>
                  <a:pt x="498" y="371"/>
                  <a:pt x="492" y="365"/>
                  <a:pt x="490" y="359"/>
                </a:cubicBezTo>
                <a:cubicBezTo>
                  <a:pt x="489" y="353"/>
                  <a:pt x="489" y="346"/>
                  <a:pt x="493" y="340"/>
                </a:cubicBezTo>
                <a:cubicBezTo>
                  <a:pt x="501" y="330"/>
                  <a:pt x="520" y="323"/>
                  <a:pt x="531" y="318"/>
                </a:cubicBezTo>
                <a:cubicBezTo>
                  <a:pt x="542" y="313"/>
                  <a:pt x="550" y="310"/>
                  <a:pt x="562" y="307"/>
                </a:cubicBezTo>
                <a:cubicBezTo>
                  <a:pt x="569" y="305"/>
                  <a:pt x="576" y="301"/>
                  <a:pt x="581" y="312"/>
                </a:cubicBezTo>
                <a:cubicBezTo>
                  <a:pt x="573" y="313"/>
                  <a:pt x="581" y="324"/>
                  <a:pt x="578" y="329"/>
                </a:cubicBezTo>
                <a:cubicBezTo>
                  <a:pt x="577" y="330"/>
                  <a:pt x="564" y="338"/>
                  <a:pt x="562" y="338"/>
                </a:cubicBezTo>
                <a:cubicBezTo>
                  <a:pt x="557" y="338"/>
                  <a:pt x="561" y="335"/>
                  <a:pt x="557" y="333"/>
                </a:cubicBezTo>
                <a:cubicBezTo>
                  <a:pt x="551" y="329"/>
                  <a:pt x="548" y="333"/>
                  <a:pt x="544" y="336"/>
                </a:cubicBezTo>
                <a:cubicBezTo>
                  <a:pt x="544" y="336"/>
                  <a:pt x="544" y="336"/>
                  <a:pt x="544" y="335"/>
                </a:cubicBezTo>
                <a:cubicBezTo>
                  <a:pt x="539" y="338"/>
                  <a:pt x="539" y="343"/>
                  <a:pt x="532" y="346"/>
                </a:cubicBezTo>
                <a:cubicBezTo>
                  <a:pt x="523" y="349"/>
                  <a:pt x="521" y="348"/>
                  <a:pt x="521" y="356"/>
                </a:cubicBezTo>
                <a:cubicBezTo>
                  <a:pt x="522" y="368"/>
                  <a:pt x="529" y="362"/>
                  <a:pt x="537" y="359"/>
                </a:cubicBezTo>
                <a:cubicBezTo>
                  <a:pt x="546" y="354"/>
                  <a:pt x="556" y="350"/>
                  <a:pt x="565" y="346"/>
                </a:cubicBezTo>
                <a:cubicBezTo>
                  <a:pt x="580" y="340"/>
                  <a:pt x="583" y="350"/>
                  <a:pt x="587" y="360"/>
                </a:cubicBezTo>
                <a:cubicBezTo>
                  <a:pt x="587" y="360"/>
                  <a:pt x="586" y="360"/>
                  <a:pt x="585" y="360"/>
                </a:cubicBezTo>
                <a:cubicBezTo>
                  <a:pt x="585" y="360"/>
                  <a:pt x="585" y="360"/>
                  <a:pt x="585" y="360"/>
                </a:cubicBezTo>
                <a:cubicBezTo>
                  <a:pt x="580" y="358"/>
                  <a:pt x="579" y="362"/>
                  <a:pt x="580" y="368"/>
                </a:cubicBezTo>
                <a:cubicBezTo>
                  <a:pt x="582" y="378"/>
                  <a:pt x="569" y="381"/>
                  <a:pt x="570" y="376"/>
                </a:cubicBezTo>
                <a:cubicBezTo>
                  <a:pt x="571" y="371"/>
                  <a:pt x="560" y="360"/>
                  <a:pt x="566" y="370"/>
                </a:cubicBezTo>
                <a:cubicBezTo>
                  <a:pt x="567" y="373"/>
                  <a:pt x="567" y="375"/>
                  <a:pt x="566" y="377"/>
                </a:cubicBezTo>
                <a:cubicBezTo>
                  <a:pt x="563" y="376"/>
                  <a:pt x="550" y="382"/>
                  <a:pt x="546" y="384"/>
                </a:cubicBezTo>
                <a:cubicBezTo>
                  <a:pt x="538" y="388"/>
                  <a:pt x="535" y="395"/>
                  <a:pt x="544" y="402"/>
                </a:cubicBezTo>
                <a:cubicBezTo>
                  <a:pt x="551" y="407"/>
                  <a:pt x="557" y="401"/>
                  <a:pt x="564" y="396"/>
                </a:cubicBezTo>
                <a:cubicBezTo>
                  <a:pt x="574" y="390"/>
                  <a:pt x="572" y="388"/>
                  <a:pt x="567" y="379"/>
                </a:cubicBezTo>
                <a:cubicBezTo>
                  <a:pt x="570" y="373"/>
                  <a:pt x="568" y="375"/>
                  <a:pt x="571" y="380"/>
                </a:cubicBezTo>
                <a:cubicBezTo>
                  <a:pt x="575" y="385"/>
                  <a:pt x="584" y="377"/>
                  <a:pt x="583" y="364"/>
                </a:cubicBezTo>
                <a:cubicBezTo>
                  <a:pt x="583" y="362"/>
                  <a:pt x="584" y="361"/>
                  <a:pt x="585" y="360"/>
                </a:cubicBezTo>
                <a:cubicBezTo>
                  <a:pt x="586" y="360"/>
                  <a:pt x="587" y="361"/>
                  <a:pt x="588" y="361"/>
                </a:cubicBezTo>
                <a:cubicBezTo>
                  <a:pt x="589" y="364"/>
                  <a:pt x="591" y="368"/>
                  <a:pt x="593" y="371"/>
                </a:cubicBezTo>
                <a:cubicBezTo>
                  <a:pt x="595" y="374"/>
                  <a:pt x="597" y="374"/>
                  <a:pt x="599" y="377"/>
                </a:cubicBezTo>
                <a:cubicBezTo>
                  <a:pt x="600" y="380"/>
                  <a:pt x="602" y="387"/>
                  <a:pt x="602" y="391"/>
                </a:cubicBezTo>
                <a:cubicBezTo>
                  <a:pt x="604" y="399"/>
                  <a:pt x="604" y="408"/>
                  <a:pt x="595" y="413"/>
                </a:cubicBezTo>
                <a:close/>
                <a:moveTo>
                  <a:pt x="629" y="579"/>
                </a:moveTo>
                <a:cubicBezTo>
                  <a:pt x="629" y="577"/>
                  <a:pt x="629" y="578"/>
                  <a:pt x="629" y="579"/>
                </a:cubicBezTo>
                <a:close/>
                <a:moveTo>
                  <a:pt x="643" y="374"/>
                </a:moveTo>
                <a:cubicBezTo>
                  <a:pt x="643" y="375"/>
                  <a:pt x="643" y="377"/>
                  <a:pt x="644" y="378"/>
                </a:cubicBezTo>
                <a:cubicBezTo>
                  <a:pt x="642" y="377"/>
                  <a:pt x="643" y="376"/>
                  <a:pt x="643" y="374"/>
                </a:cubicBezTo>
                <a:close/>
                <a:moveTo>
                  <a:pt x="670" y="565"/>
                </a:moveTo>
                <a:cubicBezTo>
                  <a:pt x="669" y="566"/>
                  <a:pt x="672" y="562"/>
                  <a:pt x="673" y="561"/>
                </a:cubicBezTo>
                <a:cubicBezTo>
                  <a:pt x="673" y="563"/>
                  <a:pt x="672" y="563"/>
                  <a:pt x="670" y="565"/>
                </a:cubicBezTo>
                <a:close/>
                <a:moveTo>
                  <a:pt x="673" y="385"/>
                </a:moveTo>
                <a:cubicBezTo>
                  <a:pt x="673" y="387"/>
                  <a:pt x="673" y="387"/>
                  <a:pt x="673" y="385"/>
                </a:cubicBezTo>
                <a:close/>
                <a:moveTo>
                  <a:pt x="685" y="644"/>
                </a:moveTo>
                <a:cubicBezTo>
                  <a:pt x="684" y="641"/>
                  <a:pt x="685" y="646"/>
                  <a:pt x="686" y="647"/>
                </a:cubicBezTo>
                <a:cubicBezTo>
                  <a:pt x="685" y="646"/>
                  <a:pt x="685" y="645"/>
                  <a:pt x="685" y="644"/>
                </a:cubicBezTo>
                <a:close/>
                <a:moveTo>
                  <a:pt x="690" y="539"/>
                </a:moveTo>
                <a:cubicBezTo>
                  <a:pt x="689" y="539"/>
                  <a:pt x="689" y="538"/>
                  <a:pt x="688" y="538"/>
                </a:cubicBezTo>
                <a:cubicBezTo>
                  <a:pt x="688" y="537"/>
                  <a:pt x="688" y="537"/>
                  <a:pt x="688" y="537"/>
                </a:cubicBezTo>
                <a:cubicBezTo>
                  <a:pt x="688" y="536"/>
                  <a:pt x="687" y="535"/>
                  <a:pt x="686" y="534"/>
                </a:cubicBezTo>
                <a:cubicBezTo>
                  <a:pt x="688" y="535"/>
                  <a:pt x="688" y="536"/>
                  <a:pt x="688" y="537"/>
                </a:cubicBezTo>
                <a:cubicBezTo>
                  <a:pt x="689" y="538"/>
                  <a:pt x="690" y="538"/>
                  <a:pt x="690" y="539"/>
                </a:cubicBezTo>
                <a:cubicBezTo>
                  <a:pt x="691" y="540"/>
                  <a:pt x="692" y="540"/>
                  <a:pt x="692" y="542"/>
                </a:cubicBezTo>
                <a:cubicBezTo>
                  <a:pt x="692" y="541"/>
                  <a:pt x="691" y="540"/>
                  <a:pt x="690" y="539"/>
                </a:cubicBezTo>
                <a:close/>
                <a:moveTo>
                  <a:pt x="702" y="404"/>
                </a:moveTo>
                <a:cubicBezTo>
                  <a:pt x="704" y="405"/>
                  <a:pt x="704" y="406"/>
                  <a:pt x="705" y="407"/>
                </a:cubicBezTo>
                <a:cubicBezTo>
                  <a:pt x="704" y="406"/>
                  <a:pt x="703" y="405"/>
                  <a:pt x="702" y="404"/>
                </a:cubicBezTo>
                <a:close/>
                <a:moveTo>
                  <a:pt x="732" y="423"/>
                </a:moveTo>
                <a:cubicBezTo>
                  <a:pt x="734" y="426"/>
                  <a:pt x="735" y="428"/>
                  <a:pt x="736" y="431"/>
                </a:cubicBezTo>
                <a:cubicBezTo>
                  <a:pt x="737" y="431"/>
                  <a:pt x="737" y="432"/>
                  <a:pt x="737" y="433"/>
                </a:cubicBezTo>
                <a:cubicBezTo>
                  <a:pt x="736" y="430"/>
                  <a:pt x="734" y="427"/>
                  <a:pt x="732" y="423"/>
                </a:cubicBezTo>
                <a:close/>
                <a:moveTo>
                  <a:pt x="742" y="598"/>
                </a:moveTo>
                <a:cubicBezTo>
                  <a:pt x="743" y="596"/>
                  <a:pt x="744" y="593"/>
                  <a:pt x="745" y="590"/>
                </a:cubicBezTo>
                <a:cubicBezTo>
                  <a:pt x="744" y="593"/>
                  <a:pt x="743" y="596"/>
                  <a:pt x="742" y="598"/>
                </a:cubicBezTo>
                <a:close/>
                <a:moveTo>
                  <a:pt x="752" y="440"/>
                </a:moveTo>
                <a:cubicBezTo>
                  <a:pt x="752" y="441"/>
                  <a:pt x="753" y="441"/>
                  <a:pt x="753" y="441"/>
                </a:cubicBezTo>
                <a:cubicBezTo>
                  <a:pt x="752" y="441"/>
                  <a:pt x="751" y="440"/>
                  <a:pt x="751" y="440"/>
                </a:cubicBezTo>
                <a:cubicBezTo>
                  <a:pt x="751" y="440"/>
                  <a:pt x="752" y="440"/>
                  <a:pt x="752" y="440"/>
                </a:cubicBezTo>
                <a:close/>
                <a:moveTo>
                  <a:pt x="754" y="692"/>
                </a:moveTo>
                <a:cubicBezTo>
                  <a:pt x="754" y="692"/>
                  <a:pt x="754" y="692"/>
                  <a:pt x="758" y="690"/>
                </a:cubicBezTo>
                <a:cubicBezTo>
                  <a:pt x="756" y="690"/>
                  <a:pt x="755" y="691"/>
                  <a:pt x="754" y="692"/>
                </a:cubicBezTo>
                <a:close/>
                <a:moveTo>
                  <a:pt x="771" y="696"/>
                </a:moveTo>
                <a:cubicBezTo>
                  <a:pt x="771" y="696"/>
                  <a:pt x="767" y="697"/>
                  <a:pt x="770" y="696"/>
                </a:cubicBezTo>
                <a:cubicBezTo>
                  <a:pt x="770" y="696"/>
                  <a:pt x="772" y="695"/>
                  <a:pt x="771" y="696"/>
                </a:cubicBezTo>
                <a:close/>
                <a:moveTo>
                  <a:pt x="794" y="681"/>
                </a:moveTo>
                <a:cubicBezTo>
                  <a:pt x="794" y="681"/>
                  <a:pt x="794" y="680"/>
                  <a:pt x="794" y="680"/>
                </a:cubicBezTo>
                <a:cubicBezTo>
                  <a:pt x="793" y="678"/>
                  <a:pt x="794" y="680"/>
                  <a:pt x="794" y="681"/>
                </a:cubicBezTo>
                <a:cubicBezTo>
                  <a:pt x="794" y="681"/>
                  <a:pt x="795" y="683"/>
                  <a:pt x="794" y="681"/>
                </a:cubicBezTo>
                <a:close/>
                <a:moveTo>
                  <a:pt x="825" y="701"/>
                </a:moveTo>
                <a:cubicBezTo>
                  <a:pt x="827" y="700"/>
                  <a:pt x="826" y="702"/>
                  <a:pt x="826" y="700"/>
                </a:cubicBezTo>
                <a:cubicBezTo>
                  <a:pt x="827" y="701"/>
                  <a:pt x="826" y="701"/>
                  <a:pt x="825" y="701"/>
                </a:cubicBezTo>
                <a:cubicBezTo>
                  <a:pt x="825" y="701"/>
                  <a:pt x="826" y="701"/>
                  <a:pt x="825" y="702"/>
                </a:cubicBezTo>
                <a:cubicBezTo>
                  <a:pt x="824" y="704"/>
                  <a:pt x="825" y="702"/>
                  <a:pt x="825" y="701"/>
                </a:cubicBezTo>
                <a:close/>
                <a:moveTo>
                  <a:pt x="815" y="718"/>
                </a:moveTo>
                <a:cubicBezTo>
                  <a:pt x="819" y="715"/>
                  <a:pt x="823" y="711"/>
                  <a:pt x="825" y="706"/>
                </a:cubicBezTo>
                <a:cubicBezTo>
                  <a:pt x="823" y="711"/>
                  <a:pt x="819" y="715"/>
                  <a:pt x="815" y="718"/>
                </a:cubicBezTo>
                <a:close/>
                <a:moveTo>
                  <a:pt x="820" y="732"/>
                </a:moveTo>
                <a:cubicBezTo>
                  <a:pt x="830" y="729"/>
                  <a:pt x="838" y="719"/>
                  <a:pt x="838" y="708"/>
                </a:cubicBezTo>
                <a:cubicBezTo>
                  <a:pt x="838" y="719"/>
                  <a:pt x="830" y="729"/>
                  <a:pt x="820" y="732"/>
                </a:cubicBezTo>
                <a:close/>
                <a:moveTo>
                  <a:pt x="880" y="750"/>
                </a:moveTo>
                <a:cubicBezTo>
                  <a:pt x="882" y="747"/>
                  <a:pt x="882" y="744"/>
                  <a:pt x="882" y="741"/>
                </a:cubicBezTo>
                <a:cubicBezTo>
                  <a:pt x="882" y="740"/>
                  <a:pt x="882" y="738"/>
                  <a:pt x="882" y="737"/>
                </a:cubicBezTo>
                <a:cubicBezTo>
                  <a:pt x="881" y="737"/>
                  <a:pt x="881" y="737"/>
                  <a:pt x="881" y="737"/>
                </a:cubicBezTo>
                <a:cubicBezTo>
                  <a:pt x="881" y="735"/>
                  <a:pt x="880" y="733"/>
                  <a:pt x="880" y="731"/>
                </a:cubicBezTo>
                <a:cubicBezTo>
                  <a:pt x="880" y="733"/>
                  <a:pt x="881" y="735"/>
                  <a:pt x="882" y="737"/>
                </a:cubicBezTo>
                <a:cubicBezTo>
                  <a:pt x="882" y="737"/>
                  <a:pt x="882" y="737"/>
                  <a:pt x="882" y="737"/>
                </a:cubicBezTo>
                <a:cubicBezTo>
                  <a:pt x="882" y="737"/>
                  <a:pt x="882" y="736"/>
                  <a:pt x="883" y="736"/>
                </a:cubicBezTo>
                <a:cubicBezTo>
                  <a:pt x="883" y="737"/>
                  <a:pt x="882" y="739"/>
                  <a:pt x="882" y="741"/>
                </a:cubicBezTo>
                <a:cubicBezTo>
                  <a:pt x="883" y="744"/>
                  <a:pt x="882" y="747"/>
                  <a:pt x="880" y="750"/>
                </a:cubicBezTo>
                <a:close/>
                <a:moveTo>
                  <a:pt x="900" y="786"/>
                </a:moveTo>
                <a:cubicBezTo>
                  <a:pt x="900" y="786"/>
                  <a:pt x="899" y="786"/>
                  <a:pt x="898" y="786"/>
                </a:cubicBezTo>
                <a:cubicBezTo>
                  <a:pt x="900" y="785"/>
                  <a:pt x="901" y="785"/>
                  <a:pt x="903" y="784"/>
                </a:cubicBezTo>
                <a:cubicBezTo>
                  <a:pt x="902" y="784"/>
                  <a:pt x="901" y="785"/>
                  <a:pt x="900" y="786"/>
                </a:cubicBezTo>
                <a:close/>
                <a:moveTo>
                  <a:pt x="910" y="778"/>
                </a:moveTo>
                <a:cubicBezTo>
                  <a:pt x="911" y="777"/>
                  <a:pt x="911" y="776"/>
                  <a:pt x="913" y="777"/>
                </a:cubicBezTo>
                <a:cubicBezTo>
                  <a:pt x="912" y="777"/>
                  <a:pt x="911" y="777"/>
                  <a:pt x="910" y="778"/>
                </a:cubicBezTo>
                <a:close/>
                <a:moveTo>
                  <a:pt x="911" y="761"/>
                </a:moveTo>
                <a:cubicBezTo>
                  <a:pt x="911" y="762"/>
                  <a:pt x="912" y="763"/>
                  <a:pt x="912" y="764"/>
                </a:cubicBezTo>
                <a:cubicBezTo>
                  <a:pt x="912" y="767"/>
                  <a:pt x="913" y="769"/>
                  <a:pt x="914" y="772"/>
                </a:cubicBezTo>
                <a:cubicBezTo>
                  <a:pt x="913" y="768"/>
                  <a:pt x="912" y="765"/>
                  <a:pt x="911" y="761"/>
                </a:cubicBezTo>
                <a:close/>
                <a:moveTo>
                  <a:pt x="940" y="801"/>
                </a:moveTo>
                <a:cubicBezTo>
                  <a:pt x="939" y="800"/>
                  <a:pt x="938" y="801"/>
                  <a:pt x="938" y="801"/>
                </a:cubicBezTo>
                <a:cubicBezTo>
                  <a:pt x="939" y="800"/>
                  <a:pt x="939" y="799"/>
                  <a:pt x="940" y="798"/>
                </a:cubicBezTo>
                <a:cubicBezTo>
                  <a:pt x="940" y="799"/>
                  <a:pt x="939" y="800"/>
                  <a:pt x="940" y="801"/>
                </a:cubicBezTo>
                <a:close/>
              </a:path>
            </a:pathLst>
          </a:custGeom>
          <a:pattFill prst="smConfetti">
            <a:fgClr>
              <a:schemeClr val="bg1"/>
            </a:fgClr>
            <a:bgClr>
              <a:schemeClr val="bg1">
                <a:lumMod val="75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ru-RU" sz="400" b="1"/>
            </a:lvl1pPr>
          </a:lstStyle>
          <a:p>
            <a:pPr lvl="0" algn="ctr"/>
            <a:endParaRPr lang="ru-RU"/>
          </a:p>
        </p:txBody>
      </p:sp>
      <p:grpSp>
        <p:nvGrpSpPr>
          <p:cNvPr id="7" name="Group 6">
            <a:extLst>
              <a:ext uri="{FF2B5EF4-FFF2-40B4-BE49-F238E27FC236}">
                <a16:creationId xmlns:a16="http://schemas.microsoft.com/office/drawing/2014/main" id="{72E29E3D-5F70-5546-B3DF-E1B0D6E8814F}"/>
              </a:ext>
            </a:extLst>
          </p:cNvPr>
          <p:cNvGrpSpPr/>
          <p:nvPr userDrawn="1"/>
        </p:nvGrpSpPr>
        <p:grpSpPr>
          <a:xfrm>
            <a:off x="10318761" y="6562082"/>
            <a:ext cx="988377" cy="151143"/>
            <a:chOff x="931863" y="5418138"/>
            <a:chExt cx="2771774" cy="423862"/>
          </a:xfrm>
        </p:grpSpPr>
        <p:sp>
          <p:nvSpPr>
            <p:cNvPr id="8" name="Freeform 17">
              <a:extLst>
                <a:ext uri="{FF2B5EF4-FFF2-40B4-BE49-F238E27FC236}">
                  <a16:creationId xmlns:a16="http://schemas.microsoft.com/office/drawing/2014/main" id="{CCF43F7B-E064-7843-A642-1645BDD02C38}"/>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18">
              <a:extLst>
                <a:ext uri="{FF2B5EF4-FFF2-40B4-BE49-F238E27FC236}">
                  <a16:creationId xmlns:a16="http://schemas.microsoft.com/office/drawing/2014/main" id="{121E71F3-8352-8242-B0A0-E35AD7B5A307}"/>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9">
              <a:extLst>
                <a:ext uri="{FF2B5EF4-FFF2-40B4-BE49-F238E27FC236}">
                  <a16:creationId xmlns:a16="http://schemas.microsoft.com/office/drawing/2014/main" id="{3D1BE91B-E4C6-8946-9C1B-8FA007D943AB}"/>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0">
              <a:extLst>
                <a:ext uri="{FF2B5EF4-FFF2-40B4-BE49-F238E27FC236}">
                  <a16:creationId xmlns:a16="http://schemas.microsoft.com/office/drawing/2014/main" id="{93FF6744-104D-F84B-BB9C-ABCE90AD60D2}"/>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1">
              <a:extLst>
                <a:ext uri="{FF2B5EF4-FFF2-40B4-BE49-F238E27FC236}">
                  <a16:creationId xmlns:a16="http://schemas.microsoft.com/office/drawing/2014/main" id="{F008B73F-3D0B-2C4A-AD8D-AA0C473F3EF5}"/>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2">
              <a:extLst>
                <a:ext uri="{FF2B5EF4-FFF2-40B4-BE49-F238E27FC236}">
                  <a16:creationId xmlns:a16="http://schemas.microsoft.com/office/drawing/2014/main" id="{8E9FE851-A07B-744F-8F1A-B2F36FF13109}"/>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3">
              <a:extLst>
                <a:ext uri="{FF2B5EF4-FFF2-40B4-BE49-F238E27FC236}">
                  <a16:creationId xmlns:a16="http://schemas.microsoft.com/office/drawing/2014/main" id="{1F870051-A2A0-354B-8988-A8AA7FF4A176}"/>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4">
              <a:extLst>
                <a:ext uri="{FF2B5EF4-FFF2-40B4-BE49-F238E27FC236}">
                  <a16:creationId xmlns:a16="http://schemas.microsoft.com/office/drawing/2014/main" id="{84A4834F-C78D-8046-BBB0-8FF683DB4CF5}"/>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5">
              <a:extLst>
                <a:ext uri="{FF2B5EF4-FFF2-40B4-BE49-F238E27FC236}">
                  <a16:creationId xmlns:a16="http://schemas.microsoft.com/office/drawing/2014/main" id="{EAD542FB-DD48-614F-85B4-0107D5CCAA76}"/>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7" name="Freeform 19">
            <a:extLst>
              <a:ext uri="{FF2B5EF4-FFF2-40B4-BE49-F238E27FC236}">
                <a16:creationId xmlns:a16="http://schemas.microsoft.com/office/drawing/2014/main" id="{81960607-4D4E-3449-A8C4-06755EF91B30}"/>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2389766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125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60.xml><?xml version="1.0" encoding="utf-8"?>
<p:sldLayout xmlns:a="http://schemas.openxmlformats.org/drawingml/2006/main" xmlns:r="http://schemas.openxmlformats.org/officeDocument/2006/relationships" xmlns:p="http://schemas.openxmlformats.org/presentationml/2006/main" userDrawn="1">
  <p:cSld name="349_Пользовательский макет">
    <p:spTree>
      <p:nvGrpSpPr>
        <p:cNvPr id="1" name=""/>
        <p:cNvGrpSpPr/>
        <p:nvPr/>
      </p:nvGrpSpPr>
      <p:grpSpPr>
        <a:xfrm>
          <a:off x="0" y="0"/>
          <a:ext cx="0" cy="0"/>
          <a:chOff x="0" y="0"/>
          <a:chExt cx="0" cy="0"/>
        </a:xfrm>
      </p:grpSpPr>
      <p:sp>
        <p:nvSpPr>
          <p:cNvPr id="18" name="Заголовок 1"/>
          <p:cNvSpPr>
            <a:spLocks noGrp="1"/>
          </p:cNvSpPr>
          <p:nvPr>
            <p:ph type="title" hasCustomPrompt="1"/>
          </p:nvPr>
        </p:nvSpPr>
        <p:spPr>
          <a:xfrm>
            <a:off x="6956799" y="1125011"/>
            <a:ext cx="4359101" cy="1151995"/>
          </a:xfrm>
          <a:prstGeom prst="rect">
            <a:avLst/>
          </a:prstGeom>
        </p:spPr>
        <p:txBody>
          <a:bodyPr>
            <a:noAutofit/>
          </a:bodyPr>
          <a:lstStyle>
            <a:lvl1pPr marL="0" marR="0" indent="0" algn="r"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9" name="Текст 3"/>
          <p:cNvSpPr>
            <a:spLocks noGrp="1"/>
          </p:cNvSpPr>
          <p:nvPr>
            <p:ph type="body" sz="quarter" idx="14" hasCustomPrompt="1"/>
          </p:nvPr>
        </p:nvSpPr>
        <p:spPr>
          <a:xfrm>
            <a:off x="6956882" y="2925002"/>
            <a:ext cx="4359018" cy="3042927"/>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5" name="Freeform 8">
            <a:extLst>
              <a:ext uri="{FF2B5EF4-FFF2-40B4-BE49-F238E27FC236}">
                <a16:creationId xmlns:a16="http://schemas.microsoft.com/office/drawing/2014/main" id="{35DBB119-BEE1-3646-89A9-49608E504FFC}"/>
              </a:ext>
            </a:extLst>
          </p:cNvPr>
          <p:cNvSpPr>
            <a:spLocks noGrp="1" noEditPoints="1"/>
          </p:cNvSpPr>
          <p:nvPr>
            <p:ph type="pic" sz="quarter" idx="31"/>
          </p:nvPr>
        </p:nvSpPr>
        <p:spPr bwMode="auto">
          <a:xfrm flipH="1">
            <a:off x="617084" y="693013"/>
            <a:ext cx="6090904" cy="5921707"/>
          </a:xfrm>
          <a:custGeom>
            <a:avLst/>
            <a:gdLst>
              <a:gd name="T0" fmla="*/ 1478 w 1668"/>
              <a:gd name="T1" fmla="*/ 1395 h 1508"/>
              <a:gd name="T2" fmla="*/ 360 w 1668"/>
              <a:gd name="T3" fmla="*/ 902 h 1508"/>
              <a:gd name="T4" fmla="*/ 173 w 1668"/>
              <a:gd name="T5" fmla="*/ 853 h 1508"/>
              <a:gd name="T6" fmla="*/ 322 w 1668"/>
              <a:gd name="T7" fmla="*/ 992 h 1508"/>
              <a:gd name="T8" fmla="*/ 551 w 1668"/>
              <a:gd name="T9" fmla="*/ 972 h 1508"/>
              <a:gd name="T10" fmla="*/ 550 w 1668"/>
              <a:gd name="T11" fmla="*/ 1112 h 1508"/>
              <a:gd name="T12" fmla="*/ 792 w 1668"/>
              <a:gd name="T13" fmla="*/ 1442 h 1508"/>
              <a:gd name="T14" fmla="*/ 867 w 1668"/>
              <a:gd name="T15" fmla="*/ 1447 h 1508"/>
              <a:gd name="T16" fmla="*/ 921 w 1668"/>
              <a:gd name="T17" fmla="*/ 1358 h 1508"/>
              <a:gd name="T18" fmla="*/ 703 w 1668"/>
              <a:gd name="T19" fmla="*/ 1046 h 1508"/>
              <a:gd name="T20" fmla="*/ 1173 w 1668"/>
              <a:gd name="T21" fmla="*/ 1016 h 1508"/>
              <a:gd name="T22" fmla="*/ 1436 w 1668"/>
              <a:gd name="T23" fmla="*/ 845 h 1508"/>
              <a:gd name="T24" fmla="*/ 1523 w 1668"/>
              <a:gd name="T25" fmla="*/ 1084 h 1508"/>
              <a:gd name="T26" fmla="*/ 1428 w 1668"/>
              <a:gd name="T27" fmla="*/ 1258 h 1508"/>
              <a:gd name="T28" fmla="*/ 1473 w 1668"/>
              <a:gd name="T29" fmla="*/ 1300 h 1508"/>
              <a:gd name="T30" fmla="*/ 1505 w 1668"/>
              <a:gd name="T31" fmla="*/ 1223 h 1508"/>
              <a:gd name="T32" fmla="*/ 1587 w 1668"/>
              <a:gd name="T33" fmla="*/ 1077 h 1508"/>
              <a:gd name="T34" fmla="*/ 1635 w 1668"/>
              <a:gd name="T35" fmla="*/ 880 h 1508"/>
              <a:gd name="T36" fmla="*/ 1589 w 1668"/>
              <a:gd name="T37" fmla="*/ 626 h 1508"/>
              <a:gd name="T38" fmla="*/ 1552 w 1668"/>
              <a:gd name="T39" fmla="*/ 542 h 1508"/>
              <a:gd name="T40" fmla="*/ 1531 w 1668"/>
              <a:gd name="T41" fmla="*/ 375 h 1508"/>
              <a:gd name="T42" fmla="*/ 1570 w 1668"/>
              <a:gd name="T43" fmla="*/ 390 h 1508"/>
              <a:gd name="T44" fmla="*/ 1581 w 1668"/>
              <a:gd name="T45" fmla="*/ 391 h 1508"/>
              <a:gd name="T46" fmla="*/ 1483 w 1668"/>
              <a:gd name="T47" fmla="*/ 205 h 1508"/>
              <a:gd name="T48" fmla="*/ 1399 w 1668"/>
              <a:gd name="T49" fmla="*/ 354 h 1508"/>
              <a:gd name="T50" fmla="*/ 1091 w 1668"/>
              <a:gd name="T51" fmla="*/ 407 h 1508"/>
              <a:gd name="T52" fmla="*/ 572 w 1668"/>
              <a:gd name="T53" fmla="*/ 421 h 1508"/>
              <a:gd name="T54" fmla="*/ 506 w 1668"/>
              <a:gd name="T55" fmla="*/ 453 h 1508"/>
              <a:gd name="T56" fmla="*/ 958 w 1668"/>
              <a:gd name="T57" fmla="*/ 512 h 1508"/>
              <a:gd name="T58" fmla="*/ 1082 w 1668"/>
              <a:gd name="T59" fmla="*/ 600 h 1508"/>
              <a:gd name="T60" fmla="*/ 926 w 1668"/>
              <a:gd name="T61" fmla="*/ 748 h 1508"/>
              <a:gd name="T62" fmla="*/ 879 w 1668"/>
              <a:gd name="T63" fmla="*/ 826 h 1508"/>
              <a:gd name="T64" fmla="*/ 803 w 1668"/>
              <a:gd name="T65" fmla="*/ 791 h 1508"/>
              <a:gd name="T66" fmla="*/ 577 w 1668"/>
              <a:gd name="T67" fmla="*/ 852 h 1508"/>
              <a:gd name="T68" fmla="*/ 1505 w 1668"/>
              <a:gd name="T69" fmla="*/ 1351 h 1508"/>
              <a:gd name="T70" fmla="*/ 1489 w 1668"/>
              <a:gd name="T71" fmla="*/ 1384 h 1508"/>
              <a:gd name="T72" fmla="*/ 1411 w 1668"/>
              <a:gd name="T73" fmla="*/ 1272 h 1508"/>
              <a:gd name="T74" fmla="*/ 1553 w 1668"/>
              <a:gd name="T75" fmla="*/ 935 h 1508"/>
              <a:gd name="T76" fmla="*/ 1534 w 1668"/>
              <a:gd name="T77" fmla="*/ 740 h 1508"/>
              <a:gd name="T78" fmla="*/ 1526 w 1668"/>
              <a:gd name="T79" fmla="*/ 620 h 1508"/>
              <a:gd name="T80" fmla="*/ 1491 w 1668"/>
              <a:gd name="T81" fmla="*/ 216 h 1508"/>
              <a:gd name="T82" fmla="*/ 1436 w 1668"/>
              <a:gd name="T83" fmla="*/ 551 h 1508"/>
              <a:gd name="T84" fmla="*/ 1348 w 1668"/>
              <a:gd name="T85" fmla="*/ 781 h 1508"/>
              <a:gd name="T86" fmla="*/ 1358 w 1668"/>
              <a:gd name="T87" fmla="*/ 752 h 1508"/>
              <a:gd name="T88" fmla="*/ 1256 w 1668"/>
              <a:gd name="T89" fmla="*/ 879 h 1508"/>
              <a:gd name="T90" fmla="*/ 1200 w 1668"/>
              <a:gd name="T91" fmla="*/ 862 h 1508"/>
              <a:gd name="T92" fmla="*/ 1161 w 1668"/>
              <a:gd name="T93" fmla="*/ 889 h 1508"/>
              <a:gd name="T94" fmla="*/ 1128 w 1668"/>
              <a:gd name="T95" fmla="*/ 826 h 1508"/>
              <a:gd name="T96" fmla="*/ 1161 w 1668"/>
              <a:gd name="T97" fmla="*/ 806 h 1508"/>
              <a:gd name="T98" fmla="*/ 1152 w 1668"/>
              <a:gd name="T99" fmla="*/ 951 h 1508"/>
              <a:gd name="T100" fmla="*/ 1269 w 1668"/>
              <a:gd name="T101" fmla="*/ 759 h 1508"/>
              <a:gd name="T102" fmla="*/ 1222 w 1668"/>
              <a:gd name="T103" fmla="*/ 546 h 1508"/>
              <a:gd name="T104" fmla="*/ 1268 w 1668"/>
              <a:gd name="T105" fmla="*/ 588 h 1508"/>
              <a:gd name="T106" fmla="*/ 1344 w 1668"/>
              <a:gd name="T107" fmla="*/ 598 h 1508"/>
              <a:gd name="T108" fmla="*/ 1414 w 1668"/>
              <a:gd name="T109" fmla="*/ 333 h 1508"/>
              <a:gd name="T110" fmla="*/ 750 w 1668"/>
              <a:gd name="T111" fmla="*/ 927 h 1508"/>
              <a:gd name="T112" fmla="*/ 896 w 1668"/>
              <a:gd name="T113" fmla="*/ 1363 h 1508"/>
              <a:gd name="T114" fmla="*/ 327 w 1668"/>
              <a:gd name="T115" fmla="*/ 899 h 1508"/>
              <a:gd name="T116" fmla="*/ 636 w 1668"/>
              <a:gd name="T117" fmla="*/ 426 h 1508"/>
              <a:gd name="T118" fmla="*/ 137 w 1668"/>
              <a:gd name="T119" fmla="*/ 36 h 1508"/>
              <a:gd name="T120" fmla="*/ 255 w 1668"/>
              <a:gd name="T121" fmla="*/ 233 h 1508"/>
              <a:gd name="T122" fmla="*/ 133 w 1668"/>
              <a:gd name="T123" fmla="*/ 2 h 1508"/>
              <a:gd name="T124" fmla="*/ 43 w 1668"/>
              <a:gd name="T125" fmla="*/ 243 h 1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68" h="1508">
                <a:moveTo>
                  <a:pt x="1563" y="757"/>
                </a:moveTo>
                <a:lnTo>
                  <a:pt x="1566" y="757"/>
                </a:lnTo>
                <a:lnTo>
                  <a:pt x="1569" y="757"/>
                </a:lnTo>
                <a:lnTo>
                  <a:pt x="1566" y="757"/>
                </a:lnTo>
                <a:lnTo>
                  <a:pt x="1563" y="757"/>
                </a:lnTo>
                <a:close/>
                <a:moveTo>
                  <a:pt x="1473" y="1389"/>
                </a:moveTo>
                <a:lnTo>
                  <a:pt x="1472" y="1388"/>
                </a:lnTo>
                <a:lnTo>
                  <a:pt x="1472" y="1388"/>
                </a:lnTo>
                <a:lnTo>
                  <a:pt x="1472" y="1384"/>
                </a:lnTo>
                <a:lnTo>
                  <a:pt x="1472" y="1381"/>
                </a:lnTo>
                <a:lnTo>
                  <a:pt x="1477" y="1367"/>
                </a:lnTo>
                <a:lnTo>
                  <a:pt x="1480" y="1354"/>
                </a:lnTo>
                <a:lnTo>
                  <a:pt x="1483" y="1347"/>
                </a:lnTo>
                <a:lnTo>
                  <a:pt x="1484" y="1340"/>
                </a:lnTo>
                <a:lnTo>
                  <a:pt x="1486" y="1340"/>
                </a:lnTo>
                <a:lnTo>
                  <a:pt x="1489" y="1339"/>
                </a:lnTo>
                <a:lnTo>
                  <a:pt x="1489" y="1337"/>
                </a:lnTo>
                <a:lnTo>
                  <a:pt x="1489" y="1336"/>
                </a:lnTo>
                <a:lnTo>
                  <a:pt x="1487" y="1334"/>
                </a:lnTo>
                <a:lnTo>
                  <a:pt x="1487" y="1330"/>
                </a:lnTo>
                <a:lnTo>
                  <a:pt x="1487" y="1330"/>
                </a:lnTo>
                <a:lnTo>
                  <a:pt x="1487" y="1329"/>
                </a:lnTo>
                <a:lnTo>
                  <a:pt x="1494" y="1315"/>
                </a:lnTo>
                <a:lnTo>
                  <a:pt x="1503" y="1301"/>
                </a:lnTo>
                <a:lnTo>
                  <a:pt x="1505" y="1299"/>
                </a:lnTo>
                <a:lnTo>
                  <a:pt x="1506" y="1297"/>
                </a:lnTo>
                <a:lnTo>
                  <a:pt x="1506" y="1293"/>
                </a:lnTo>
                <a:lnTo>
                  <a:pt x="1505" y="1291"/>
                </a:lnTo>
                <a:lnTo>
                  <a:pt x="1504" y="1290"/>
                </a:lnTo>
                <a:lnTo>
                  <a:pt x="1501" y="1291"/>
                </a:lnTo>
                <a:lnTo>
                  <a:pt x="1499" y="1292"/>
                </a:lnTo>
                <a:lnTo>
                  <a:pt x="1497" y="1293"/>
                </a:lnTo>
                <a:lnTo>
                  <a:pt x="1494" y="1294"/>
                </a:lnTo>
                <a:lnTo>
                  <a:pt x="1493" y="1298"/>
                </a:lnTo>
                <a:lnTo>
                  <a:pt x="1491" y="1299"/>
                </a:lnTo>
                <a:lnTo>
                  <a:pt x="1489" y="1300"/>
                </a:lnTo>
                <a:lnTo>
                  <a:pt x="1487" y="1302"/>
                </a:lnTo>
                <a:lnTo>
                  <a:pt x="1486" y="1305"/>
                </a:lnTo>
                <a:lnTo>
                  <a:pt x="1485" y="1309"/>
                </a:lnTo>
                <a:lnTo>
                  <a:pt x="1484" y="1314"/>
                </a:lnTo>
                <a:lnTo>
                  <a:pt x="1480" y="1320"/>
                </a:lnTo>
                <a:lnTo>
                  <a:pt x="1478" y="1325"/>
                </a:lnTo>
                <a:lnTo>
                  <a:pt x="1476" y="1330"/>
                </a:lnTo>
                <a:lnTo>
                  <a:pt x="1475" y="1336"/>
                </a:lnTo>
                <a:lnTo>
                  <a:pt x="1473" y="1342"/>
                </a:lnTo>
                <a:lnTo>
                  <a:pt x="1471" y="1348"/>
                </a:lnTo>
                <a:lnTo>
                  <a:pt x="1468" y="1360"/>
                </a:lnTo>
                <a:lnTo>
                  <a:pt x="1466" y="1370"/>
                </a:lnTo>
                <a:lnTo>
                  <a:pt x="1466" y="1382"/>
                </a:lnTo>
                <a:lnTo>
                  <a:pt x="1469" y="1393"/>
                </a:lnTo>
                <a:lnTo>
                  <a:pt x="1470" y="1396"/>
                </a:lnTo>
                <a:lnTo>
                  <a:pt x="1471" y="1398"/>
                </a:lnTo>
                <a:lnTo>
                  <a:pt x="1473" y="1398"/>
                </a:lnTo>
                <a:lnTo>
                  <a:pt x="1477" y="1398"/>
                </a:lnTo>
                <a:lnTo>
                  <a:pt x="1478" y="1396"/>
                </a:lnTo>
                <a:lnTo>
                  <a:pt x="1478" y="1395"/>
                </a:lnTo>
                <a:lnTo>
                  <a:pt x="1477" y="1393"/>
                </a:lnTo>
                <a:lnTo>
                  <a:pt x="1476" y="1391"/>
                </a:lnTo>
                <a:lnTo>
                  <a:pt x="1475" y="1390"/>
                </a:lnTo>
                <a:lnTo>
                  <a:pt x="1473" y="1389"/>
                </a:lnTo>
                <a:close/>
                <a:moveTo>
                  <a:pt x="1516" y="1346"/>
                </a:moveTo>
                <a:lnTo>
                  <a:pt x="1516" y="1346"/>
                </a:lnTo>
                <a:lnTo>
                  <a:pt x="1516" y="1346"/>
                </a:lnTo>
                <a:lnTo>
                  <a:pt x="1516" y="1346"/>
                </a:lnTo>
                <a:lnTo>
                  <a:pt x="1517" y="1346"/>
                </a:lnTo>
                <a:lnTo>
                  <a:pt x="1516" y="1346"/>
                </a:lnTo>
                <a:lnTo>
                  <a:pt x="1516" y="1344"/>
                </a:lnTo>
                <a:lnTo>
                  <a:pt x="1516" y="1346"/>
                </a:lnTo>
                <a:lnTo>
                  <a:pt x="1516" y="1346"/>
                </a:lnTo>
                <a:close/>
                <a:moveTo>
                  <a:pt x="584" y="826"/>
                </a:moveTo>
                <a:lnTo>
                  <a:pt x="584" y="826"/>
                </a:lnTo>
                <a:lnTo>
                  <a:pt x="584" y="826"/>
                </a:lnTo>
                <a:lnTo>
                  <a:pt x="584" y="826"/>
                </a:lnTo>
                <a:lnTo>
                  <a:pt x="585" y="826"/>
                </a:lnTo>
                <a:lnTo>
                  <a:pt x="584" y="826"/>
                </a:lnTo>
                <a:lnTo>
                  <a:pt x="584" y="826"/>
                </a:lnTo>
                <a:close/>
                <a:moveTo>
                  <a:pt x="582" y="815"/>
                </a:moveTo>
                <a:lnTo>
                  <a:pt x="580" y="815"/>
                </a:lnTo>
                <a:lnTo>
                  <a:pt x="579" y="816"/>
                </a:lnTo>
                <a:lnTo>
                  <a:pt x="575" y="817"/>
                </a:lnTo>
                <a:lnTo>
                  <a:pt x="573" y="820"/>
                </a:lnTo>
                <a:lnTo>
                  <a:pt x="568" y="824"/>
                </a:lnTo>
                <a:lnTo>
                  <a:pt x="565" y="827"/>
                </a:lnTo>
                <a:lnTo>
                  <a:pt x="560" y="830"/>
                </a:lnTo>
                <a:lnTo>
                  <a:pt x="555" y="832"/>
                </a:lnTo>
                <a:lnTo>
                  <a:pt x="552" y="836"/>
                </a:lnTo>
                <a:lnTo>
                  <a:pt x="550" y="839"/>
                </a:lnTo>
                <a:lnTo>
                  <a:pt x="548" y="840"/>
                </a:lnTo>
                <a:lnTo>
                  <a:pt x="548" y="840"/>
                </a:lnTo>
                <a:lnTo>
                  <a:pt x="545" y="840"/>
                </a:lnTo>
                <a:lnTo>
                  <a:pt x="545" y="843"/>
                </a:lnTo>
                <a:lnTo>
                  <a:pt x="529" y="855"/>
                </a:lnTo>
                <a:lnTo>
                  <a:pt x="513" y="868"/>
                </a:lnTo>
                <a:lnTo>
                  <a:pt x="497" y="880"/>
                </a:lnTo>
                <a:lnTo>
                  <a:pt x="482" y="893"/>
                </a:lnTo>
                <a:lnTo>
                  <a:pt x="475" y="897"/>
                </a:lnTo>
                <a:lnTo>
                  <a:pt x="469" y="901"/>
                </a:lnTo>
                <a:lnTo>
                  <a:pt x="462" y="904"/>
                </a:lnTo>
                <a:lnTo>
                  <a:pt x="455" y="908"/>
                </a:lnTo>
                <a:lnTo>
                  <a:pt x="447" y="910"/>
                </a:lnTo>
                <a:lnTo>
                  <a:pt x="440" y="911"/>
                </a:lnTo>
                <a:lnTo>
                  <a:pt x="432" y="913"/>
                </a:lnTo>
                <a:lnTo>
                  <a:pt x="423" y="914"/>
                </a:lnTo>
                <a:lnTo>
                  <a:pt x="413" y="914"/>
                </a:lnTo>
                <a:lnTo>
                  <a:pt x="402" y="914"/>
                </a:lnTo>
                <a:lnTo>
                  <a:pt x="392" y="914"/>
                </a:lnTo>
                <a:lnTo>
                  <a:pt x="381" y="914"/>
                </a:lnTo>
                <a:lnTo>
                  <a:pt x="380" y="914"/>
                </a:lnTo>
                <a:lnTo>
                  <a:pt x="380" y="914"/>
                </a:lnTo>
                <a:lnTo>
                  <a:pt x="377" y="910"/>
                </a:lnTo>
                <a:lnTo>
                  <a:pt x="373" y="908"/>
                </a:lnTo>
                <a:lnTo>
                  <a:pt x="360" y="902"/>
                </a:lnTo>
                <a:lnTo>
                  <a:pt x="345" y="899"/>
                </a:lnTo>
                <a:lnTo>
                  <a:pt x="344" y="896"/>
                </a:lnTo>
                <a:lnTo>
                  <a:pt x="341" y="895"/>
                </a:lnTo>
                <a:lnTo>
                  <a:pt x="339" y="896"/>
                </a:lnTo>
                <a:lnTo>
                  <a:pt x="337" y="897"/>
                </a:lnTo>
                <a:lnTo>
                  <a:pt x="336" y="897"/>
                </a:lnTo>
                <a:lnTo>
                  <a:pt x="333" y="896"/>
                </a:lnTo>
                <a:lnTo>
                  <a:pt x="325" y="894"/>
                </a:lnTo>
                <a:lnTo>
                  <a:pt x="318" y="890"/>
                </a:lnTo>
                <a:lnTo>
                  <a:pt x="311" y="886"/>
                </a:lnTo>
                <a:lnTo>
                  <a:pt x="303" y="885"/>
                </a:lnTo>
                <a:lnTo>
                  <a:pt x="303" y="885"/>
                </a:lnTo>
                <a:lnTo>
                  <a:pt x="302" y="883"/>
                </a:lnTo>
                <a:lnTo>
                  <a:pt x="301" y="882"/>
                </a:lnTo>
                <a:lnTo>
                  <a:pt x="299" y="882"/>
                </a:lnTo>
                <a:lnTo>
                  <a:pt x="298" y="882"/>
                </a:lnTo>
                <a:lnTo>
                  <a:pt x="296" y="882"/>
                </a:lnTo>
                <a:lnTo>
                  <a:pt x="295" y="882"/>
                </a:lnTo>
                <a:lnTo>
                  <a:pt x="294" y="879"/>
                </a:lnTo>
                <a:lnTo>
                  <a:pt x="292" y="878"/>
                </a:lnTo>
                <a:lnTo>
                  <a:pt x="290" y="875"/>
                </a:lnTo>
                <a:lnTo>
                  <a:pt x="288" y="874"/>
                </a:lnTo>
                <a:lnTo>
                  <a:pt x="287" y="874"/>
                </a:lnTo>
                <a:lnTo>
                  <a:pt x="285" y="874"/>
                </a:lnTo>
                <a:lnTo>
                  <a:pt x="281" y="874"/>
                </a:lnTo>
                <a:lnTo>
                  <a:pt x="277" y="874"/>
                </a:lnTo>
                <a:lnTo>
                  <a:pt x="281" y="874"/>
                </a:lnTo>
                <a:lnTo>
                  <a:pt x="285" y="874"/>
                </a:lnTo>
                <a:lnTo>
                  <a:pt x="281" y="869"/>
                </a:lnTo>
                <a:lnTo>
                  <a:pt x="276" y="865"/>
                </a:lnTo>
                <a:lnTo>
                  <a:pt x="271" y="862"/>
                </a:lnTo>
                <a:lnTo>
                  <a:pt x="265" y="861"/>
                </a:lnTo>
                <a:lnTo>
                  <a:pt x="260" y="858"/>
                </a:lnTo>
                <a:lnTo>
                  <a:pt x="253" y="854"/>
                </a:lnTo>
                <a:lnTo>
                  <a:pt x="253" y="852"/>
                </a:lnTo>
                <a:lnTo>
                  <a:pt x="251" y="851"/>
                </a:lnTo>
                <a:lnTo>
                  <a:pt x="253" y="852"/>
                </a:lnTo>
                <a:lnTo>
                  <a:pt x="253" y="854"/>
                </a:lnTo>
                <a:lnTo>
                  <a:pt x="251" y="854"/>
                </a:lnTo>
                <a:lnTo>
                  <a:pt x="250" y="854"/>
                </a:lnTo>
                <a:lnTo>
                  <a:pt x="248" y="853"/>
                </a:lnTo>
                <a:lnTo>
                  <a:pt x="246" y="852"/>
                </a:lnTo>
                <a:lnTo>
                  <a:pt x="237" y="848"/>
                </a:lnTo>
                <a:lnTo>
                  <a:pt x="229" y="844"/>
                </a:lnTo>
                <a:lnTo>
                  <a:pt x="226" y="843"/>
                </a:lnTo>
                <a:lnTo>
                  <a:pt x="221" y="841"/>
                </a:lnTo>
                <a:lnTo>
                  <a:pt x="216" y="840"/>
                </a:lnTo>
                <a:lnTo>
                  <a:pt x="212" y="840"/>
                </a:lnTo>
                <a:lnTo>
                  <a:pt x="202" y="839"/>
                </a:lnTo>
                <a:lnTo>
                  <a:pt x="192" y="839"/>
                </a:lnTo>
                <a:lnTo>
                  <a:pt x="186" y="840"/>
                </a:lnTo>
                <a:lnTo>
                  <a:pt x="180" y="843"/>
                </a:lnTo>
                <a:lnTo>
                  <a:pt x="178" y="845"/>
                </a:lnTo>
                <a:lnTo>
                  <a:pt x="175" y="847"/>
                </a:lnTo>
                <a:lnTo>
                  <a:pt x="174" y="850"/>
                </a:lnTo>
                <a:lnTo>
                  <a:pt x="173" y="853"/>
                </a:lnTo>
                <a:lnTo>
                  <a:pt x="171" y="860"/>
                </a:lnTo>
                <a:lnTo>
                  <a:pt x="167" y="866"/>
                </a:lnTo>
                <a:lnTo>
                  <a:pt x="164" y="869"/>
                </a:lnTo>
                <a:lnTo>
                  <a:pt x="160" y="873"/>
                </a:lnTo>
                <a:lnTo>
                  <a:pt x="159" y="879"/>
                </a:lnTo>
                <a:lnTo>
                  <a:pt x="160" y="883"/>
                </a:lnTo>
                <a:lnTo>
                  <a:pt x="163" y="893"/>
                </a:lnTo>
                <a:lnTo>
                  <a:pt x="165" y="902"/>
                </a:lnTo>
                <a:lnTo>
                  <a:pt x="168" y="910"/>
                </a:lnTo>
                <a:lnTo>
                  <a:pt x="173" y="918"/>
                </a:lnTo>
                <a:lnTo>
                  <a:pt x="175" y="923"/>
                </a:lnTo>
                <a:lnTo>
                  <a:pt x="179" y="928"/>
                </a:lnTo>
                <a:lnTo>
                  <a:pt x="182" y="932"/>
                </a:lnTo>
                <a:lnTo>
                  <a:pt x="187" y="935"/>
                </a:lnTo>
                <a:lnTo>
                  <a:pt x="187" y="936"/>
                </a:lnTo>
                <a:lnTo>
                  <a:pt x="187" y="936"/>
                </a:lnTo>
                <a:lnTo>
                  <a:pt x="192" y="943"/>
                </a:lnTo>
                <a:lnTo>
                  <a:pt x="198" y="949"/>
                </a:lnTo>
                <a:lnTo>
                  <a:pt x="203" y="953"/>
                </a:lnTo>
                <a:lnTo>
                  <a:pt x="212" y="957"/>
                </a:lnTo>
                <a:lnTo>
                  <a:pt x="212" y="957"/>
                </a:lnTo>
                <a:lnTo>
                  <a:pt x="212" y="957"/>
                </a:lnTo>
                <a:lnTo>
                  <a:pt x="213" y="960"/>
                </a:lnTo>
                <a:lnTo>
                  <a:pt x="216" y="963"/>
                </a:lnTo>
                <a:lnTo>
                  <a:pt x="225" y="967"/>
                </a:lnTo>
                <a:lnTo>
                  <a:pt x="233" y="972"/>
                </a:lnTo>
                <a:lnTo>
                  <a:pt x="242" y="974"/>
                </a:lnTo>
                <a:lnTo>
                  <a:pt x="251" y="977"/>
                </a:lnTo>
                <a:lnTo>
                  <a:pt x="251" y="977"/>
                </a:lnTo>
                <a:lnTo>
                  <a:pt x="253" y="977"/>
                </a:lnTo>
                <a:lnTo>
                  <a:pt x="254" y="979"/>
                </a:lnTo>
                <a:lnTo>
                  <a:pt x="256" y="980"/>
                </a:lnTo>
                <a:lnTo>
                  <a:pt x="258" y="981"/>
                </a:lnTo>
                <a:lnTo>
                  <a:pt x="261" y="983"/>
                </a:lnTo>
                <a:lnTo>
                  <a:pt x="270" y="985"/>
                </a:lnTo>
                <a:lnTo>
                  <a:pt x="279" y="987"/>
                </a:lnTo>
                <a:lnTo>
                  <a:pt x="288" y="991"/>
                </a:lnTo>
                <a:lnTo>
                  <a:pt x="296" y="995"/>
                </a:lnTo>
                <a:lnTo>
                  <a:pt x="298" y="997"/>
                </a:lnTo>
                <a:lnTo>
                  <a:pt x="302" y="997"/>
                </a:lnTo>
                <a:lnTo>
                  <a:pt x="302" y="997"/>
                </a:lnTo>
                <a:lnTo>
                  <a:pt x="302" y="997"/>
                </a:lnTo>
                <a:lnTo>
                  <a:pt x="303" y="999"/>
                </a:lnTo>
                <a:lnTo>
                  <a:pt x="304" y="1000"/>
                </a:lnTo>
                <a:lnTo>
                  <a:pt x="306" y="1001"/>
                </a:lnTo>
                <a:lnTo>
                  <a:pt x="309" y="1001"/>
                </a:lnTo>
                <a:lnTo>
                  <a:pt x="313" y="1001"/>
                </a:lnTo>
                <a:lnTo>
                  <a:pt x="316" y="1001"/>
                </a:lnTo>
                <a:lnTo>
                  <a:pt x="317" y="1000"/>
                </a:lnTo>
                <a:lnTo>
                  <a:pt x="318" y="999"/>
                </a:lnTo>
                <a:lnTo>
                  <a:pt x="318" y="997"/>
                </a:lnTo>
                <a:lnTo>
                  <a:pt x="317" y="994"/>
                </a:lnTo>
                <a:lnTo>
                  <a:pt x="316" y="992"/>
                </a:lnTo>
                <a:lnTo>
                  <a:pt x="318" y="991"/>
                </a:lnTo>
                <a:lnTo>
                  <a:pt x="320" y="991"/>
                </a:lnTo>
                <a:lnTo>
                  <a:pt x="322" y="992"/>
                </a:lnTo>
                <a:lnTo>
                  <a:pt x="327" y="997"/>
                </a:lnTo>
                <a:lnTo>
                  <a:pt x="332" y="1002"/>
                </a:lnTo>
                <a:lnTo>
                  <a:pt x="333" y="1005"/>
                </a:lnTo>
                <a:lnTo>
                  <a:pt x="336" y="1005"/>
                </a:lnTo>
                <a:lnTo>
                  <a:pt x="337" y="1005"/>
                </a:lnTo>
                <a:lnTo>
                  <a:pt x="339" y="1005"/>
                </a:lnTo>
                <a:lnTo>
                  <a:pt x="343" y="1007"/>
                </a:lnTo>
                <a:lnTo>
                  <a:pt x="345" y="1009"/>
                </a:lnTo>
                <a:lnTo>
                  <a:pt x="346" y="1011"/>
                </a:lnTo>
                <a:lnTo>
                  <a:pt x="348" y="1011"/>
                </a:lnTo>
                <a:lnTo>
                  <a:pt x="350" y="1012"/>
                </a:lnTo>
                <a:lnTo>
                  <a:pt x="350" y="1012"/>
                </a:lnTo>
                <a:lnTo>
                  <a:pt x="352" y="1014"/>
                </a:lnTo>
                <a:lnTo>
                  <a:pt x="353" y="1015"/>
                </a:lnTo>
                <a:lnTo>
                  <a:pt x="355" y="1016"/>
                </a:lnTo>
                <a:lnTo>
                  <a:pt x="358" y="1016"/>
                </a:lnTo>
                <a:lnTo>
                  <a:pt x="358" y="1015"/>
                </a:lnTo>
                <a:lnTo>
                  <a:pt x="358" y="1015"/>
                </a:lnTo>
                <a:lnTo>
                  <a:pt x="358" y="1015"/>
                </a:lnTo>
                <a:lnTo>
                  <a:pt x="358" y="1016"/>
                </a:lnTo>
                <a:lnTo>
                  <a:pt x="359" y="1016"/>
                </a:lnTo>
                <a:lnTo>
                  <a:pt x="360" y="1016"/>
                </a:lnTo>
                <a:lnTo>
                  <a:pt x="363" y="1020"/>
                </a:lnTo>
                <a:lnTo>
                  <a:pt x="366" y="1023"/>
                </a:lnTo>
                <a:lnTo>
                  <a:pt x="358" y="1022"/>
                </a:lnTo>
                <a:lnTo>
                  <a:pt x="350" y="1022"/>
                </a:lnTo>
                <a:lnTo>
                  <a:pt x="358" y="1029"/>
                </a:lnTo>
                <a:lnTo>
                  <a:pt x="366" y="1035"/>
                </a:lnTo>
                <a:lnTo>
                  <a:pt x="371" y="1037"/>
                </a:lnTo>
                <a:lnTo>
                  <a:pt x="377" y="1040"/>
                </a:lnTo>
                <a:lnTo>
                  <a:pt x="382" y="1041"/>
                </a:lnTo>
                <a:lnTo>
                  <a:pt x="387" y="1041"/>
                </a:lnTo>
                <a:lnTo>
                  <a:pt x="399" y="1041"/>
                </a:lnTo>
                <a:lnTo>
                  <a:pt x="410" y="1040"/>
                </a:lnTo>
                <a:lnTo>
                  <a:pt x="415" y="1039"/>
                </a:lnTo>
                <a:lnTo>
                  <a:pt x="419" y="1037"/>
                </a:lnTo>
                <a:lnTo>
                  <a:pt x="422" y="1035"/>
                </a:lnTo>
                <a:lnTo>
                  <a:pt x="426" y="1032"/>
                </a:lnTo>
                <a:lnTo>
                  <a:pt x="432" y="1026"/>
                </a:lnTo>
                <a:lnTo>
                  <a:pt x="437" y="1019"/>
                </a:lnTo>
                <a:lnTo>
                  <a:pt x="439" y="1018"/>
                </a:lnTo>
                <a:lnTo>
                  <a:pt x="439" y="1016"/>
                </a:lnTo>
                <a:lnTo>
                  <a:pt x="442" y="1013"/>
                </a:lnTo>
                <a:lnTo>
                  <a:pt x="446" y="1011"/>
                </a:lnTo>
                <a:lnTo>
                  <a:pt x="449" y="1006"/>
                </a:lnTo>
                <a:lnTo>
                  <a:pt x="451" y="1002"/>
                </a:lnTo>
                <a:lnTo>
                  <a:pt x="454" y="997"/>
                </a:lnTo>
                <a:lnTo>
                  <a:pt x="458" y="992"/>
                </a:lnTo>
                <a:lnTo>
                  <a:pt x="464" y="988"/>
                </a:lnTo>
                <a:lnTo>
                  <a:pt x="470" y="987"/>
                </a:lnTo>
                <a:lnTo>
                  <a:pt x="490" y="984"/>
                </a:lnTo>
                <a:lnTo>
                  <a:pt x="510" y="981"/>
                </a:lnTo>
                <a:lnTo>
                  <a:pt x="529" y="977"/>
                </a:lnTo>
                <a:lnTo>
                  <a:pt x="548" y="973"/>
                </a:lnTo>
                <a:lnTo>
                  <a:pt x="550" y="973"/>
                </a:lnTo>
                <a:lnTo>
                  <a:pt x="551" y="972"/>
                </a:lnTo>
                <a:lnTo>
                  <a:pt x="550" y="973"/>
                </a:lnTo>
                <a:lnTo>
                  <a:pt x="548" y="973"/>
                </a:lnTo>
                <a:lnTo>
                  <a:pt x="548" y="974"/>
                </a:lnTo>
                <a:lnTo>
                  <a:pt x="548" y="976"/>
                </a:lnTo>
                <a:lnTo>
                  <a:pt x="547" y="977"/>
                </a:lnTo>
                <a:lnTo>
                  <a:pt x="546" y="977"/>
                </a:lnTo>
                <a:lnTo>
                  <a:pt x="541" y="979"/>
                </a:lnTo>
                <a:lnTo>
                  <a:pt x="538" y="980"/>
                </a:lnTo>
                <a:lnTo>
                  <a:pt x="533" y="984"/>
                </a:lnTo>
                <a:lnTo>
                  <a:pt x="531" y="987"/>
                </a:lnTo>
                <a:lnTo>
                  <a:pt x="529" y="991"/>
                </a:lnTo>
                <a:lnTo>
                  <a:pt x="526" y="993"/>
                </a:lnTo>
                <a:lnTo>
                  <a:pt x="523" y="995"/>
                </a:lnTo>
                <a:lnTo>
                  <a:pt x="519" y="997"/>
                </a:lnTo>
                <a:lnTo>
                  <a:pt x="516" y="998"/>
                </a:lnTo>
                <a:lnTo>
                  <a:pt x="515" y="999"/>
                </a:lnTo>
                <a:lnTo>
                  <a:pt x="510" y="1004"/>
                </a:lnTo>
                <a:lnTo>
                  <a:pt x="506" y="1008"/>
                </a:lnTo>
                <a:lnTo>
                  <a:pt x="505" y="1014"/>
                </a:lnTo>
                <a:lnTo>
                  <a:pt x="503" y="1019"/>
                </a:lnTo>
                <a:lnTo>
                  <a:pt x="503" y="1025"/>
                </a:lnTo>
                <a:lnTo>
                  <a:pt x="503" y="1030"/>
                </a:lnTo>
                <a:lnTo>
                  <a:pt x="503" y="1036"/>
                </a:lnTo>
                <a:lnTo>
                  <a:pt x="504" y="1042"/>
                </a:lnTo>
                <a:lnTo>
                  <a:pt x="509" y="1049"/>
                </a:lnTo>
                <a:lnTo>
                  <a:pt x="510" y="1059"/>
                </a:lnTo>
                <a:lnTo>
                  <a:pt x="511" y="1062"/>
                </a:lnTo>
                <a:lnTo>
                  <a:pt x="512" y="1066"/>
                </a:lnTo>
                <a:lnTo>
                  <a:pt x="515" y="1068"/>
                </a:lnTo>
                <a:lnTo>
                  <a:pt x="517" y="1070"/>
                </a:lnTo>
                <a:lnTo>
                  <a:pt x="523" y="1074"/>
                </a:lnTo>
                <a:lnTo>
                  <a:pt x="527" y="1078"/>
                </a:lnTo>
                <a:lnTo>
                  <a:pt x="533" y="1083"/>
                </a:lnTo>
                <a:lnTo>
                  <a:pt x="537" y="1089"/>
                </a:lnTo>
                <a:lnTo>
                  <a:pt x="541" y="1095"/>
                </a:lnTo>
                <a:lnTo>
                  <a:pt x="546" y="1101"/>
                </a:lnTo>
                <a:lnTo>
                  <a:pt x="550" y="1103"/>
                </a:lnTo>
                <a:lnTo>
                  <a:pt x="553" y="1104"/>
                </a:lnTo>
                <a:lnTo>
                  <a:pt x="557" y="1104"/>
                </a:lnTo>
                <a:lnTo>
                  <a:pt x="561" y="1104"/>
                </a:lnTo>
                <a:lnTo>
                  <a:pt x="565" y="1106"/>
                </a:lnTo>
                <a:lnTo>
                  <a:pt x="567" y="1110"/>
                </a:lnTo>
                <a:lnTo>
                  <a:pt x="560" y="1111"/>
                </a:lnTo>
                <a:lnTo>
                  <a:pt x="554" y="1112"/>
                </a:lnTo>
                <a:lnTo>
                  <a:pt x="552" y="1112"/>
                </a:lnTo>
                <a:lnTo>
                  <a:pt x="550" y="1112"/>
                </a:lnTo>
                <a:lnTo>
                  <a:pt x="550" y="1112"/>
                </a:lnTo>
                <a:lnTo>
                  <a:pt x="550" y="1112"/>
                </a:lnTo>
                <a:lnTo>
                  <a:pt x="550" y="1112"/>
                </a:lnTo>
                <a:lnTo>
                  <a:pt x="550" y="1112"/>
                </a:lnTo>
                <a:lnTo>
                  <a:pt x="550" y="1111"/>
                </a:lnTo>
                <a:lnTo>
                  <a:pt x="547" y="1110"/>
                </a:lnTo>
                <a:lnTo>
                  <a:pt x="547" y="1110"/>
                </a:lnTo>
                <a:lnTo>
                  <a:pt x="547" y="1110"/>
                </a:lnTo>
                <a:lnTo>
                  <a:pt x="548" y="1112"/>
                </a:lnTo>
                <a:lnTo>
                  <a:pt x="550" y="1112"/>
                </a:lnTo>
                <a:lnTo>
                  <a:pt x="550" y="1112"/>
                </a:lnTo>
                <a:lnTo>
                  <a:pt x="550" y="1112"/>
                </a:lnTo>
                <a:lnTo>
                  <a:pt x="550" y="1112"/>
                </a:lnTo>
                <a:lnTo>
                  <a:pt x="550" y="1112"/>
                </a:lnTo>
                <a:lnTo>
                  <a:pt x="559" y="1120"/>
                </a:lnTo>
                <a:lnTo>
                  <a:pt x="568" y="1127"/>
                </a:lnTo>
                <a:lnTo>
                  <a:pt x="578" y="1136"/>
                </a:lnTo>
                <a:lnTo>
                  <a:pt x="587" y="1144"/>
                </a:lnTo>
                <a:lnTo>
                  <a:pt x="600" y="1153"/>
                </a:lnTo>
                <a:lnTo>
                  <a:pt x="612" y="1164"/>
                </a:lnTo>
                <a:lnTo>
                  <a:pt x="623" y="1174"/>
                </a:lnTo>
                <a:lnTo>
                  <a:pt x="636" y="1185"/>
                </a:lnTo>
                <a:lnTo>
                  <a:pt x="646" y="1194"/>
                </a:lnTo>
                <a:lnTo>
                  <a:pt x="655" y="1203"/>
                </a:lnTo>
                <a:lnTo>
                  <a:pt x="665" y="1213"/>
                </a:lnTo>
                <a:lnTo>
                  <a:pt x="675" y="1221"/>
                </a:lnTo>
                <a:lnTo>
                  <a:pt x="692" y="1236"/>
                </a:lnTo>
                <a:lnTo>
                  <a:pt x="707" y="1252"/>
                </a:lnTo>
                <a:lnTo>
                  <a:pt x="714" y="1262"/>
                </a:lnTo>
                <a:lnTo>
                  <a:pt x="722" y="1270"/>
                </a:lnTo>
                <a:lnTo>
                  <a:pt x="727" y="1279"/>
                </a:lnTo>
                <a:lnTo>
                  <a:pt x="733" y="1290"/>
                </a:lnTo>
                <a:lnTo>
                  <a:pt x="741" y="1304"/>
                </a:lnTo>
                <a:lnTo>
                  <a:pt x="750" y="1316"/>
                </a:lnTo>
                <a:lnTo>
                  <a:pt x="751" y="1318"/>
                </a:lnTo>
                <a:lnTo>
                  <a:pt x="751" y="1318"/>
                </a:lnTo>
                <a:lnTo>
                  <a:pt x="751" y="1318"/>
                </a:lnTo>
                <a:lnTo>
                  <a:pt x="752" y="1320"/>
                </a:lnTo>
                <a:lnTo>
                  <a:pt x="752" y="1323"/>
                </a:lnTo>
                <a:lnTo>
                  <a:pt x="753" y="1328"/>
                </a:lnTo>
                <a:lnTo>
                  <a:pt x="754" y="1334"/>
                </a:lnTo>
                <a:lnTo>
                  <a:pt x="755" y="1339"/>
                </a:lnTo>
                <a:lnTo>
                  <a:pt x="754" y="1344"/>
                </a:lnTo>
                <a:lnTo>
                  <a:pt x="752" y="1348"/>
                </a:lnTo>
                <a:lnTo>
                  <a:pt x="751" y="1351"/>
                </a:lnTo>
                <a:lnTo>
                  <a:pt x="751" y="1355"/>
                </a:lnTo>
                <a:lnTo>
                  <a:pt x="752" y="1358"/>
                </a:lnTo>
                <a:lnTo>
                  <a:pt x="754" y="1365"/>
                </a:lnTo>
                <a:lnTo>
                  <a:pt x="758" y="1372"/>
                </a:lnTo>
                <a:lnTo>
                  <a:pt x="764" y="1382"/>
                </a:lnTo>
                <a:lnTo>
                  <a:pt x="771" y="1390"/>
                </a:lnTo>
                <a:lnTo>
                  <a:pt x="773" y="1397"/>
                </a:lnTo>
                <a:lnTo>
                  <a:pt x="774" y="1403"/>
                </a:lnTo>
                <a:lnTo>
                  <a:pt x="774" y="1410"/>
                </a:lnTo>
                <a:lnTo>
                  <a:pt x="774" y="1417"/>
                </a:lnTo>
                <a:lnTo>
                  <a:pt x="775" y="1419"/>
                </a:lnTo>
                <a:lnTo>
                  <a:pt x="775" y="1421"/>
                </a:lnTo>
                <a:lnTo>
                  <a:pt x="776" y="1423"/>
                </a:lnTo>
                <a:lnTo>
                  <a:pt x="780" y="1424"/>
                </a:lnTo>
                <a:lnTo>
                  <a:pt x="785" y="1427"/>
                </a:lnTo>
                <a:lnTo>
                  <a:pt x="788" y="1431"/>
                </a:lnTo>
                <a:lnTo>
                  <a:pt x="789" y="1433"/>
                </a:lnTo>
                <a:lnTo>
                  <a:pt x="791" y="1435"/>
                </a:lnTo>
                <a:lnTo>
                  <a:pt x="791" y="1438"/>
                </a:lnTo>
                <a:lnTo>
                  <a:pt x="791" y="1441"/>
                </a:lnTo>
                <a:lnTo>
                  <a:pt x="792" y="1442"/>
                </a:lnTo>
                <a:lnTo>
                  <a:pt x="794" y="1442"/>
                </a:lnTo>
                <a:lnTo>
                  <a:pt x="794" y="1445"/>
                </a:lnTo>
                <a:lnTo>
                  <a:pt x="795" y="1447"/>
                </a:lnTo>
                <a:lnTo>
                  <a:pt x="793" y="1451"/>
                </a:lnTo>
                <a:lnTo>
                  <a:pt x="794" y="1455"/>
                </a:lnTo>
                <a:lnTo>
                  <a:pt x="795" y="1460"/>
                </a:lnTo>
                <a:lnTo>
                  <a:pt x="795" y="1465"/>
                </a:lnTo>
                <a:lnTo>
                  <a:pt x="794" y="1470"/>
                </a:lnTo>
                <a:lnTo>
                  <a:pt x="794" y="1476"/>
                </a:lnTo>
                <a:lnTo>
                  <a:pt x="792" y="1473"/>
                </a:lnTo>
                <a:lnTo>
                  <a:pt x="791" y="1470"/>
                </a:lnTo>
                <a:lnTo>
                  <a:pt x="789" y="1468"/>
                </a:lnTo>
                <a:lnTo>
                  <a:pt x="787" y="1467"/>
                </a:lnTo>
                <a:lnTo>
                  <a:pt x="786" y="1467"/>
                </a:lnTo>
                <a:lnTo>
                  <a:pt x="785" y="1469"/>
                </a:lnTo>
                <a:lnTo>
                  <a:pt x="785" y="1470"/>
                </a:lnTo>
                <a:lnTo>
                  <a:pt x="785" y="1472"/>
                </a:lnTo>
                <a:lnTo>
                  <a:pt x="785" y="1480"/>
                </a:lnTo>
                <a:lnTo>
                  <a:pt x="785" y="1487"/>
                </a:lnTo>
                <a:lnTo>
                  <a:pt x="785" y="1491"/>
                </a:lnTo>
                <a:lnTo>
                  <a:pt x="786" y="1496"/>
                </a:lnTo>
                <a:lnTo>
                  <a:pt x="788" y="1500"/>
                </a:lnTo>
                <a:lnTo>
                  <a:pt x="791" y="1503"/>
                </a:lnTo>
                <a:lnTo>
                  <a:pt x="793" y="1505"/>
                </a:lnTo>
                <a:lnTo>
                  <a:pt x="798" y="1507"/>
                </a:lnTo>
                <a:lnTo>
                  <a:pt x="802" y="1507"/>
                </a:lnTo>
                <a:lnTo>
                  <a:pt x="808" y="1504"/>
                </a:lnTo>
                <a:lnTo>
                  <a:pt x="813" y="1507"/>
                </a:lnTo>
                <a:lnTo>
                  <a:pt x="816" y="1508"/>
                </a:lnTo>
                <a:lnTo>
                  <a:pt x="820" y="1508"/>
                </a:lnTo>
                <a:lnTo>
                  <a:pt x="822" y="1507"/>
                </a:lnTo>
                <a:lnTo>
                  <a:pt x="823" y="1504"/>
                </a:lnTo>
                <a:lnTo>
                  <a:pt x="822" y="1501"/>
                </a:lnTo>
                <a:lnTo>
                  <a:pt x="824" y="1495"/>
                </a:lnTo>
                <a:lnTo>
                  <a:pt x="828" y="1491"/>
                </a:lnTo>
                <a:lnTo>
                  <a:pt x="830" y="1489"/>
                </a:lnTo>
                <a:lnTo>
                  <a:pt x="834" y="1489"/>
                </a:lnTo>
                <a:lnTo>
                  <a:pt x="838" y="1490"/>
                </a:lnTo>
                <a:lnTo>
                  <a:pt x="841" y="1489"/>
                </a:lnTo>
                <a:lnTo>
                  <a:pt x="843" y="1487"/>
                </a:lnTo>
                <a:lnTo>
                  <a:pt x="845" y="1484"/>
                </a:lnTo>
                <a:lnTo>
                  <a:pt x="847" y="1481"/>
                </a:lnTo>
                <a:lnTo>
                  <a:pt x="845" y="1479"/>
                </a:lnTo>
                <a:lnTo>
                  <a:pt x="844" y="1477"/>
                </a:lnTo>
                <a:lnTo>
                  <a:pt x="843" y="1475"/>
                </a:lnTo>
                <a:lnTo>
                  <a:pt x="843" y="1472"/>
                </a:lnTo>
                <a:lnTo>
                  <a:pt x="845" y="1467"/>
                </a:lnTo>
                <a:lnTo>
                  <a:pt x="848" y="1465"/>
                </a:lnTo>
                <a:lnTo>
                  <a:pt x="850" y="1461"/>
                </a:lnTo>
                <a:lnTo>
                  <a:pt x="854" y="1459"/>
                </a:lnTo>
                <a:lnTo>
                  <a:pt x="856" y="1456"/>
                </a:lnTo>
                <a:lnTo>
                  <a:pt x="861" y="1456"/>
                </a:lnTo>
                <a:lnTo>
                  <a:pt x="863" y="1455"/>
                </a:lnTo>
                <a:lnTo>
                  <a:pt x="864" y="1452"/>
                </a:lnTo>
                <a:lnTo>
                  <a:pt x="865" y="1448"/>
                </a:lnTo>
                <a:lnTo>
                  <a:pt x="867" y="1447"/>
                </a:lnTo>
                <a:lnTo>
                  <a:pt x="868" y="1445"/>
                </a:lnTo>
                <a:lnTo>
                  <a:pt x="868" y="1444"/>
                </a:lnTo>
                <a:lnTo>
                  <a:pt x="867" y="1441"/>
                </a:lnTo>
                <a:lnTo>
                  <a:pt x="863" y="1438"/>
                </a:lnTo>
                <a:lnTo>
                  <a:pt x="861" y="1433"/>
                </a:lnTo>
                <a:lnTo>
                  <a:pt x="861" y="1435"/>
                </a:lnTo>
                <a:lnTo>
                  <a:pt x="859" y="1437"/>
                </a:lnTo>
                <a:lnTo>
                  <a:pt x="856" y="1441"/>
                </a:lnTo>
                <a:lnTo>
                  <a:pt x="854" y="1446"/>
                </a:lnTo>
                <a:lnTo>
                  <a:pt x="856" y="1441"/>
                </a:lnTo>
                <a:lnTo>
                  <a:pt x="859" y="1437"/>
                </a:lnTo>
                <a:lnTo>
                  <a:pt x="861" y="1435"/>
                </a:lnTo>
                <a:lnTo>
                  <a:pt x="861" y="1433"/>
                </a:lnTo>
                <a:lnTo>
                  <a:pt x="864" y="1424"/>
                </a:lnTo>
                <a:lnTo>
                  <a:pt x="868" y="1416"/>
                </a:lnTo>
                <a:lnTo>
                  <a:pt x="871" y="1414"/>
                </a:lnTo>
                <a:lnTo>
                  <a:pt x="875" y="1412"/>
                </a:lnTo>
                <a:lnTo>
                  <a:pt x="876" y="1412"/>
                </a:lnTo>
                <a:lnTo>
                  <a:pt x="877" y="1411"/>
                </a:lnTo>
                <a:lnTo>
                  <a:pt x="878" y="1410"/>
                </a:lnTo>
                <a:lnTo>
                  <a:pt x="878" y="1409"/>
                </a:lnTo>
                <a:lnTo>
                  <a:pt x="878" y="1404"/>
                </a:lnTo>
                <a:lnTo>
                  <a:pt x="879" y="1400"/>
                </a:lnTo>
                <a:lnTo>
                  <a:pt x="883" y="1398"/>
                </a:lnTo>
                <a:lnTo>
                  <a:pt x="888" y="1396"/>
                </a:lnTo>
                <a:lnTo>
                  <a:pt x="890" y="1395"/>
                </a:lnTo>
                <a:lnTo>
                  <a:pt x="892" y="1392"/>
                </a:lnTo>
                <a:lnTo>
                  <a:pt x="898" y="1392"/>
                </a:lnTo>
                <a:lnTo>
                  <a:pt x="903" y="1393"/>
                </a:lnTo>
                <a:lnTo>
                  <a:pt x="905" y="1395"/>
                </a:lnTo>
                <a:lnTo>
                  <a:pt x="906" y="1393"/>
                </a:lnTo>
                <a:lnTo>
                  <a:pt x="907" y="1392"/>
                </a:lnTo>
                <a:lnTo>
                  <a:pt x="909" y="1391"/>
                </a:lnTo>
                <a:lnTo>
                  <a:pt x="910" y="1389"/>
                </a:lnTo>
                <a:lnTo>
                  <a:pt x="910" y="1388"/>
                </a:lnTo>
                <a:lnTo>
                  <a:pt x="910" y="1386"/>
                </a:lnTo>
                <a:lnTo>
                  <a:pt x="907" y="1384"/>
                </a:lnTo>
                <a:lnTo>
                  <a:pt x="905" y="1383"/>
                </a:lnTo>
                <a:lnTo>
                  <a:pt x="903" y="1381"/>
                </a:lnTo>
                <a:lnTo>
                  <a:pt x="903" y="1378"/>
                </a:lnTo>
                <a:lnTo>
                  <a:pt x="903" y="1377"/>
                </a:lnTo>
                <a:lnTo>
                  <a:pt x="906" y="1375"/>
                </a:lnTo>
                <a:lnTo>
                  <a:pt x="910" y="1374"/>
                </a:lnTo>
                <a:lnTo>
                  <a:pt x="913" y="1374"/>
                </a:lnTo>
                <a:lnTo>
                  <a:pt x="917" y="1375"/>
                </a:lnTo>
                <a:lnTo>
                  <a:pt x="919" y="1375"/>
                </a:lnTo>
                <a:lnTo>
                  <a:pt x="920" y="1375"/>
                </a:lnTo>
                <a:lnTo>
                  <a:pt x="921" y="1374"/>
                </a:lnTo>
                <a:lnTo>
                  <a:pt x="923" y="1372"/>
                </a:lnTo>
                <a:lnTo>
                  <a:pt x="924" y="1370"/>
                </a:lnTo>
                <a:lnTo>
                  <a:pt x="926" y="1368"/>
                </a:lnTo>
                <a:lnTo>
                  <a:pt x="927" y="1365"/>
                </a:lnTo>
                <a:lnTo>
                  <a:pt x="927" y="1364"/>
                </a:lnTo>
                <a:lnTo>
                  <a:pt x="926" y="1362"/>
                </a:lnTo>
                <a:lnTo>
                  <a:pt x="925" y="1361"/>
                </a:lnTo>
                <a:lnTo>
                  <a:pt x="921" y="1358"/>
                </a:lnTo>
                <a:lnTo>
                  <a:pt x="920" y="1355"/>
                </a:lnTo>
                <a:lnTo>
                  <a:pt x="920" y="1353"/>
                </a:lnTo>
                <a:lnTo>
                  <a:pt x="921" y="1349"/>
                </a:lnTo>
                <a:lnTo>
                  <a:pt x="920" y="1344"/>
                </a:lnTo>
                <a:lnTo>
                  <a:pt x="920" y="1340"/>
                </a:lnTo>
                <a:lnTo>
                  <a:pt x="920" y="1339"/>
                </a:lnTo>
                <a:lnTo>
                  <a:pt x="921" y="1336"/>
                </a:lnTo>
                <a:lnTo>
                  <a:pt x="924" y="1335"/>
                </a:lnTo>
                <a:lnTo>
                  <a:pt x="927" y="1335"/>
                </a:lnTo>
                <a:lnTo>
                  <a:pt x="930" y="1335"/>
                </a:lnTo>
                <a:lnTo>
                  <a:pt x="933" y="1335"/>
                </a:lnTo>
                <a:lnTo>
                  <a:pt x="934" y="1334"/>
                </a:lnTo>
                <a:lnTo>
                  <a:pt x="937" y="1332"/>
                </a:lnTo>
                <a:lnTo>
                  <a:pt x="937" y="1329"/>
                </a:lnTo>
                <a:lnTo>
                  <a:pt x="937" y="1326"/>
                </a:lnTo>
                <a:lnTo>
                  <a:pt x="936" y="1325"/>
                </a:lnTo>
                <a:lnTo>
                  <a:pt x="933" y="1322"/>
                </a:lnTo>
                <a:lnTo>
                  <a:pt x="931" y="1321"/>
                </a:lnTo>
                <a:lnTo>
                  <a:pt x="928" y="1320"/>
                </a:lnTo>
                <a:lnTo>
                  <a:pt x="924" y="1314"/>
                </a:lnTo>
                <a:lnTo>
                  <a:pt x="919" y="1311"/>
                </a:lnTo>
                <a:lnTo>
                  <a:pt x="913" y="1307"/>
                </a:lnTo>
                <a:lnTo>
                  <a:pt x="907" y="1305"/>
                </a:lnTo>
                <a:lnTo>
                  <a:pt x="893" y="1301"/>
                </a:lnTo>
                <a:lnTo>
                  <a:pt x="879" y="1299"/>
                </a:lnTo>
                <a:lnTo>
                  <a:pt x="869" y="1297"/>
                </a:lnTo>
                <a:lnTo>
                  <a:pt x="858" y="1294"/>
                </a:lnTo>
                <a:lnTo>
                  <a:pt x="847" y="1292"/>
                </a:lnTo>
                <a:lnTo>
                  <a:pt x="836" y="1290"/>
                </a:lnTo>
                <a:lnTo>
                  <a:pt x="835" y="1290"/>
                </a:lnTo>
                <a:lnTo>
                  <a:pt x="834" y="1290"/>
                </a:lnTo>
                <a:lnTo>
                  <a:pt x="833" y="1285"/>
                </a:lnTo>
                <a:lnTo>
                  <a:pt x="830" y="1281"/>
                </a:lnTo>
                <a:lnTo>
                  <a:pt x="827" y="1278"/>
                </a:lnTo>
                <a:lnTo>
                  <a:pt x="824" y="1276"/>
                </a:lnTo>
                <a:lnTo>
                  <a:pt x="823" y="1272"/>
                </a:lnTo>
                <a:lnTo>
                  <a:pt x="822" y="1270"/>
                </a:lnTo>
                <a:lnTo>
                  <a:pt x="815" y="1262"/>
                </a:lnTo>
                <a:lnTo>
                  <a:pt x="810" y="1253"/>
                </a:lnTo>
                <a:lnTo>
                  <a:pt x="800" y="1234"/>
                </a:lnTo>
                <a:lnTo>
                  <a:pt x="789" y="1215"/>
                </a:lnTo>
                <a:lnTo>
                  <a:pt x="779" y="1195"/>
                </a:lnTo>
                <a:lnTo>
                  <a:pt x="768" y="1176"/>
                </a:lnTo>
                <a:lnTo>
                  <a:pt x="760" y="1160"/>
                </a:lnTo>
                <a:lnTo>
                  <a:pt x="751" y="1144"/>
                </a:lnTo>
                <a:lnTo>
                  <a:pt x="741" y="1127"/>
                </a:lnTo>
                <a:lnTo>
                  <a:pt x="734" y="1111"/>
                </a:lnTo>
                <a:lnTo>
                  <a:pt x="726" y="1096"/>
                </a:lnTo>
                <a:lnTo>
                  <a:pt x="717" y="1081"/>
                </a:lnTo>
                <a:lnTo>
                  <a:pt x="705" y="1068"/>
                </a:lnTo>
                <a:lnTo>
                  <a:pt x="691" y="1055"/>
                </a:lnTo>
                <a:lnTo>
                  <a:pt x="692" y="1053"/>
                </a:lnTo>
                <a:lnTo>
                  <a:pt x="695" y="1050"/>
                </a:lnTo>
                <a:lnTo>
                  <a:pt x="696" y="1049"/>
                </a:lnTo>
                <a:lnTo>
                  <a:pt x="698" y="1048"/>
                </a:lnTo>
                <a:lnTo>
                  <a:pt x="703" y="1046"/>
                </a:lnTo>
                <a:lnTo>
                  <a:pt x="709" y="1046"/>
                </a:lnTo>
                <a:lnTo>
                  <a:pt x="707" y="1043"/>
                </a:lnTo>
                <a:lnTo>
                  <a:pt x="707" y="1042"/>
                </a:lnTo>
                <a:lnTo>
                  <a:pt x="707" y="1043"/>
                </a:lnTo>
                <a:lnTo>
                  <a:pt x="709" y="1046"/>
                </a:lnTo>
                <a:lnTo>
                  <a:pt x="710" y="1046"/>
                </a:lnTo>
                <a:lnTo>
                  <a:pt x="711" y="1046"/>
                </a:lnTo>
                <a:lnTo>
                  <a:pt x="711" y="1046"/>
                </a:lnTo>
                <a:lnTo>
                  <a:pt x="712" y="1047"/>
                </a:lnTo>
                <a:lnTo>
                  <a:pt x="713" y="1046"/>
                </a:lnTo>
                <a:lnTo>
                  <a:pt x="730" y="1041"/>
                </a:lnTo>
                <a:lnTo>
                  <a:pt x="746" y="1036"/>
                </a:lnTo>
                <a:lnTo>
                  <a:pt x="768" y="1032"/>
                </a:lnTo>
                <a:lnTo>
                  <a:pt x="789" y="1026"/>
                </a:lnTo>
                <a:lnTo>
                  <a:pt x="810" y="1020"/>
                </a:lnTo>
                <a:lnTo>
                  <a:pt x="831" y="1013"/>
                </a:lnTo>
                <a:lnTo>
                  <a:pt x="837" y="1012"/>
                </a:lnTo>
                <a:lnTo>
                  <a:pt x="843" y="1011"/>
                </a:lnTo>
                <a:lnTo>
                  <a:pt x="850" y="1012"/>
                </a:lnTo>
                <a:lnTo>
                  <a:pt x="856" y="1015"/>
                </a:lnTo>
                <a:lnTo>
                  <a:pt x="874" y="1028"/>
                </a:lnTo>
                <a:lnTo>
                  <a:pt x="891" y="1040"/>
                </a:lnTo>
                <a:lnTo>
                  <a:pt x="909" y="1052"/>
                </a:lnTo>
                <a:lnTo>
                  <a:pt x="925" y="1066"/>
                </a:lnTo>
                <a:lnTo>
                  <a:pt x="931" y="1069"/>
                </a:lnTo>
                <a:lnTo>
                  <a:pt x="937" y="1073"/>
                </a:lnTo>
                <a:lnTo>
                  <a:pt x="943" y="1075"/>
                </a:lnTo>
                <a:lnTo>
                  <a:pt x="950" y="1077"/>
                </a:lnTo>
                <a:lnTo>
                  <a:pt x="962" y="1081"/>
                </a:lnTo>
                <a:lnTo>
                  <a:pt x="975" y="1084"/>
                </a:lnTo>
                <a:lnTo>
                  <a:pt x="981" y="1087"/>
                </a:lnTo>
                <a:lnTo>
                  <a:pt x="988" y="1088"/>
                </a:lnTo>
                <a:lnTo>
                  <a:pt x="995" y="1089"/>
                </a:lnTo>
                <a:lnTo>
                  <a:pt x="1002" y="1090"/>
                </a:lnTo>
                <a:lnTo>
                  <a:pt x="1016" y="1090"/>
                </a:lnTo>
                <a:lnTo>
                  <a:pt x="1030" y="1094"/>
                </a:lnTo>
                <a:lnTo>
                  <a:pt x="1031" y="1094"/>
                </a:lnTo>
                <a:lnTo>
                  <a:pt x="1033" y="1094"/>
                </a:lnTo>
                <a:lnTo>
                  <a:pt x="1049" y="1087"/>
                </a:lnTo>
                <a:lnTo>
                  <a:pt x="1066" y="1081"/>
                </a:lnTo>
                <a:lnTo>
                  <a:pt x="1073" y="1078"/>
                </a:lnTo>
                <a:lnTo>
                  <a:pt x="1081" y="1075"/>
                </a:lnTo>
                <a:lnTo>
                  <a:pt x="1089" y="1073"/>
                </a:lnTo>
                <a:lnTo>
                  <a:pt x="1097" y="1070"/>
                </a:lnTo>
                <a:lnTo>
                  <a:pt x="1105" y="1069"/>
                </a:lnTo>
                <a:lnTo>
                  <a:pt x="1112" y="1066"/>
                </a:lnTo>
                <a:lnTo>
                  <a:pt x="1119" y="1062"/>
                </a:lnTo>
                <a:lnTo>
                  <a:pt x="1126" y="1057"/>
                </a:lnTo>
                <a:lnTo>
                  <a:pt x="1138" y="1047"/>
                </a:lnTo>
                <a:lnTo>
                  <a:pt x="1148" y="1035"/>
                </a:lnTo>
                <a:lnTo>
                  <a:pt x="1153" y="1028"/>
                </a:lnTo>
                <a:lnTo>
                  <a:pt x="1159" y="1021"/>
                </a:lnTo>
                <a:lnTo>
                  <a:pt x="1164" y="1021"/>
                </a:lnTo>
                <a:lnTo>
                  <a:pt x="1167" y="1021"/>
                </a:lnTo>
                <a:lnTo>
                  <a:pt x="1169" y="1019"/>
                </a:lnTo>
                <a:lnTo>
                  <a:pt x="1173" y="1016"/>
                </a:lnTo>
                <a:lnTo>
                  <a:pt x="1175" y="1013"/>
                </a:lnTo>
                <a:lnTo>
                  <a:pt x="1178" y="1012"/>
                </a:lnTo>
                <a:lnTo>
                  <a:pt x="1192" y="1001"/>
                </a:lnTo>
                <a:lnTo>
                  <a:pt x="1204" y="992"/>
                </a:lnTo>
                <a:lnTo>
                  <a:pt x="1210" y="986"/>
                </a:lnTo>
                <a:lnTo>
                  <a:pt x="1216" y="980"/>
                </a:lnTo>
                <a:lnTo>
                  <a:pt x="1222" y="974"/>
                </a:lnTo>
                <a:lnTo>
                  <a:pt x="1226" y="966"/>
                </a:lnTo>
                <a:lnTo>
                  <a:pt x="1228" y="963"/>
                </a:lnTo>
                <a:lnTo>
                  <a:pt x="1231" y="960"/>
                </a:lnTo>
                <a:lnTo>
                  <a:pt x="1235" y="959"/>
                </a:lnTo>
                <a:lnTo>
                  <a:pt x="1240" y="958"/>
                </a:lnTo>
                <a:lnTo>
                  <a:pt x="1244" y="958"/>
                </a:lnTo>
                <a:lnTo>
                  <a:pt x="1248" y="956"/>
                </a:lnTo>
                <a:lnTo>
                  <a:pt x="1251" y="952"/>
                </a:lnTo>
                <a:lnTo>
                  <a:pt x="1255" y="949"/>
                </a:lnTo>
                <a:lnTo>
                  <a:pt x="1264" y="938"/>
                </a:lnTo>
                <a:lnTo>
                  <a:pt x="1272" y="928"/>
                </a:lnTo>
                <a:lnTo>
                  <a:pt x="1276" y="924"/>
                </a:lnTo>
                <a:lnTo>
                  <a:pt x="1279" y="923"/>
                </a:lnTo>
                <a:lnTo>
                  <a:pt x="1283" y="922"/>
                </a:lnTo>
                <a:lnTo>
                  <a:pt x="1287" y="921"/>
                </a:lnTo>
                <a:lnTo>
                  <a:pt x="1291" y="917"/>
                </a:lnTo>
                <a:lnTo>
                  <a:pt x="1295" y="915"/>
                </a:lnTo>
                <a:lnTo>
                  <a:pt x="1298" y="911"/>
                </a:lnTo>
                <a:lnTo>
                  <a:pt x="1300" y="907"/>
                </a:lnTo>
                <a:lnTo>
                  <a:pt x="1303" y="903"/>
                </a:lnTo>
                <a:lnTo>
                  <a:pt x="1304" y="900"/>
                </a:lnTo>
                <a:lnTo>
                  <a:pt x="1306" y="895"/>
                </a:lnTo>
                <a:lnTo>
                  <a:pt x="1311" y="889"/>
                </a:lnTo>
                <a:lnTo>
                  <a:pt x="1313" y="887"/>
                </a:lnTo>
                <a:lnTo>
                  <a:pt x="1316" y="885"/>
                </a:lnTo>
                <a:lnTo>
                  <a:pt x="1318" y="883"/>
                </a:lnTo>
                <a:lnTo>
                  <a:pt x="1320" y="883"/>
                </a:lnTo>
                <a:lnTo>
                  <a:pt x="1328" y="883"/>
                </a:lnTo>
                <a:lnTo>
                  <a:pt x="1335" y="882"/>
                </a:lnTo>
                <a:lnTo>
                  <a:pt x="1344" y="880"/>
                </a:lnTo>
                <a:lnTo>
                  <a:pt x="1351" y="876"/>
                </a:lnTo>
                <a:lnTo>
                  <a:pt x="1354" y="876"/>
                </a:lnTo>
                <a:lnTo>
                  <a:pt x="1358" y="875"/>
                </a:lnTo>
                <a:lnTo>
                  <a:pt x="1367" y="872"/>
                </a:lnTo>
                <a:lnTo>
                  <a:pt x="1376" y="868"/>
                </a:lnTo>
                <a:lnTo>
                  <a:pt x="1386" y="864"/>
                </a:lnTo>
                <a:lnTo>
                  <a:pt x="1395" y="860"/>
                </a:lnTo>
                <a:lnTo>
                  <a:pt x="1399" y="860"/>
                </a:lnTo>
                <a:lnTo>
                  <a:pt x="1402" y="860"/>
                </a:lnTo>
                <a:lnTo>
                  <a:pt x="1404" y="860"/>
                </a:lnTo>
                <a:lnTo>
                  <a:pt x="1407" y="858"/>
                </a:lnTo>
                <a:lnTo>
                  <a:pt x="1409" y="854"/>
                </a:lnTo>
                <a:lnTo>
                  <a:pt x="1413" y="852"/>
                </a:lnTo>
                <a:lnTo>
                  <a:pt x="1416" y="850"/>
                </a:lnTo>
                <a:lnTo>
                  <a:pt x="1421" y="847"/>
                </a:lnTo>
                <a:lnTo>
                  <a:pt x="1423" y="846"/>
                </a:lnTo>
                <a:lnTo>
                  <a:pt x="1427" y="845"/>
                </a:lnTo>
                <a:lnTo>
                  <a:pt x="1431" y="845"/>
                </a:lnTo>
                <a:lnTo>
                  <a:pt x="1436" y="845"/>
                </a:lnTo>
                <a:lnTo>
                  <a:pt x="1440" y="845"/>
                </a:lnTo>
                <a:lnTo>
                  <a:pt x="1444" y="843"/>
                </a:lnTo>
                <a:lnTo>
                  <a:pt x="1450" y="839"/>
                </a:lnTo>
                <a:lnTo>
                  <a:pt x="1457" y="836"/>
                </a:lnTo>
                <a:lnTo>
                  <a:pt x="1463" y="831"/>
                </a:lnTo>
                <a:lnTo>
                  <a:pt x="1469" y="827"/>
                </a:lnTo>
                <a:lnTo>
                  <a:pt x="1484" y="816"/>
                </a:lnTo>
                <a:lnTo>
                  <a:pt x="1499" y="803"/>
                </a:lnTo>
                <a:lnTo>
                  <a:pt x="1501" y="802"/>
                </a:lnTo>
                <a:lnTo>
                  <a:pt x="1504" y="801"/>
                </a:lnTo>
                <a:lnTo>
                  <a:pt x="1509" y="799"/>
                </a:lnTo>
                <a:lnTo>
                  <a:pt x="1512" y="797"/>
                </a:lnTo>
                <a:lnTo>
                  <a:pt x="1516" y="794"/>
                </a:lnTo>
                <a:lnTo>
                  <a:pt x="1520" y="791"/>
                </a:lnTo>
                <a:lnTo>
                  <a:pt x="1527" y="792"/>
                </a:lnTo>
                <a:lnTo>
                  <a:pt x="1531" y="794"/>
                </a:lnTo>
                <a:lnTo>
                  <a:pt x="1531" y="797"/>
                </a:lnTo>
                <a:lnTo>
                  <a:pt x="1528" y="804"/>
                </a:lnTo>
                <a:lnTo>
                  <a:pt x="1531" y="809"/>
                </a:lnTo>
                <a:lnTo>
                  <a:pt x="1534" y="813"/>
                </a:lnTo>
                <a:lnTo>
                  <a:pt x="1531" y="809"/>
                </a:lnTo>
                <a:lnTo>
                  <a:pt x="1528" y="804"/>
                </a:lnTo>
                <a:lnTo>
                  <a:pt x="1526" y="808"/>
                </a:lnTo>
                <a:lnTo>
                  <a:pt x="1525" y="812"/>
                </a:lnTo>
                <a:lnTo>
                  <a:pt x="1525" y="817"/>
                </a:lnTo>
                <a:lnTo>
                  <a:pt x="1525" y="822"/>
                </a:lnTo>
                <a:lnTo>
                  <a:pt x="1525" y="824"/>
                </a:lnTo>
                <a:lnTo>
                  <a:pt x="1526" y="825"/>
                </a:lnTo>
                <a:lnTo>
                  <a:pt x="1530" y="830"/>
                </a:lnTo>
                <a:lnTo>
                  <a:pt x="1532" y="833"/>
                </a:lnTo>
                <a:lnTo>
                  <a:pt x="1532" y="838"/>
                </a:lnTo>
                <a:lnTo>
                  <a:pt x="1531" y="844"/>
                </a:lnTo>
                <a:lnTo>
                  <a:pt x="1530" y="851"/>
                </a:lnTo>
                <a:lnTo>
                  <a:pt x="1531" y="859"/>
                </a:lnTo>
                <a:lnTo>
                  <a:pt x="1534" y="869"/>
                </a:lnTo>
                <a:lnTo>
                  <a:pt x="1537" y="880"/>
                </a:lnTo>
                <a:lnTo>
                  <a:pt x="1539" y="892"/>
                </a:lnTo>
                <a:lnTo>
                  <a:pt x="1538" y="903"/>
                </a:lnTo>
                <a:lnTo>
                  <a:pt x="1538" y="906"/>
                </a:lnTo>
                <a:lnTo>
                  <a:pt x="1539" y="909"/>
                </a:lnTo>
                <a:lnTo>
                  <a:pt x="1540" y="911"/>
                </a:lnTo>
                <a:lnTo>
                  <a:pt x="1544" y="913"/>
                </a:lnTo>
                <a:lnTo>
                  <a:pt x="1542" y="936"/>
                </a:lnTo>
                <a:lnTo>
                  <a:pt x="1544" y="959"/>
                </a:lnTo>
                <a:lnTo>
                  <a:pt x="1545" y="983"/>
                </a:lnTo>
                <a:lnTo>
                  <a:pt x="1545" y="1006"/>
                </a:lnTo>
                <a:lnTo>
                  <a:pt x="1546" y="1015"/>
                </a:lnTo>
                <a:lnTo>
                  <a:pt x="1546" y="1026"/>
                </a:lnTo>
                <a:lnTo>
                  <a:pt x="1545" y="1032"/>
                </a:lnTo>
                <a:lnTo>
                  <a:pt x="1544" y="1037"/>
                </a:lnTo>
                <a:lnTo>
                  <a:pt x="1541" y="1043"/>
                </a:lnTo>
                <a:lnTo>
                  <a:pt x="1538" y="1049"/>
                </a:lnTo>
                <a:lnTo>
                  <a:pt x="1533" y="1060"/>
                </a:lnTo>
                <a:lnTo>
                  <a:pt x="1528" y="1071"/>
                </a:lnTo>
                <a:lnTo>
                  <a:pt x="1525" y="1077"/>
                </a:lnTo>
                <a:lnTo>
                  <a:pt x="1523" y="1084"/>
                </a:lnTo>
                <a:lnTo>
                  <a:pt x="1521" y="1088"/>
                </a:lnTo>
                <a:lnTo>
                  <a:pt x="1520" y="1090"/>
                </a:lnTo>
                <a:lnTo>
                  <a:pt x="1521" y="1095"/>
                </a:lnTo>
                <a:lnTo>
                  <a:pt x="1523" y="1098"/>
                </a:lnTo>
                <a:lnTo>
                  <a:pt x="1523" y="1101"/>
                </a:lnTo>
                <a:lnTo>
                  <a:pt x="1521" y="1102"/>
                </a:lnTo>
                <a:lnTo>
                  <a:pt x="1519" y="1108"/>
                </a:lnTo>
                <a:lnTo>
                  <a:pt x="1518" y="1112"/>
                </a:lnTo>
                <a:lnTo>
                  <a:pt x="1520" y="1117"/>
                </a:lnTo>
                <a:lnTo>
                  <a:pt x="1524" y="1123"/>
                </a:lnTo>
                <a:lnTo>
                  <a:pt x="1525" y="1124"/>
                </a:lnTo>
                <a:lnTo>
                  <a:pt x="1525" y="1126"/>
                </a:lnTo>
                <a:lnTo>
                  <a:pt x="1524" y="1129"/>
                </a:lnTo>
                <a:lnTo>
                  <a:pt x="1523" y="1130"/>
                </a:lnTo>
                <a:lnTo>
                  <a:pt x="1520" y="1131"/>
                </a:lnTo>
                <a:lnTo>
                  <a:pt x="1519" y="1130"/>
                </a:lnTo>
                <a:lnTo>
                  <a:pt x="1518" y="1129"/>
                </a:lnTo>
                <a:lnTo>
                  <a:pt x="1517" y="1127"/>
                </a:lnTo>
                <a:lnTo>
                  <a:pt x="1517" y="1125"/>
                </a:lnTo>
                <a:lnTo>
                  <a:pt x="1514" y="1125"/>
                </a:lnTo>
                <a:lnTo>
                  <a:pt x="1513" y="1129"/>
                </a:lnTo>
                <a:lnTo>
                  <a:pt x="1514" y="1131"/>
                </a:lnTo>
                <a:lnTo>
                  <a:pt x="1517" y="1132"/>
                </a:lnTo>
                <a:lnTo>
                  <a:pt x="1520" y="1133"/>
                </a:lnTo>
                <a:lnTo>
                  <a:pt x="1524" y="1136"/>
                </a:lnTo>
                <a:lnTo>
                  <a:pt x="1526" y="1138"/>
                </a:lnTo>
                <a:lnTo>
                  <a:pt x="1524" y="1136"/>
                </a:lnTo>
                <a:lnTo>
                  <a:pt x="1520" y="1133"/>
                </a:lnTo>
                <a:lnTo>
                  <a:pt x="1520" y="1136"/>
                </a:lnTo>
                <a:lnTo>
                  <a:pt x="1520" y="1138"/>
                </a:lnTo>
                <a:lnTo>
                  <a:pt x="1518" y="1141"/>
                </a:lnTo>
                <a:lnTo>
                  <a:pt x="1517" y="1144"/>
                </a:lnTo>
                <a:lnTo>
                  <a:pt x="1514" y="1146"/>
                </a:lnTo>
                <a:lnTo>
                  <a:pt x="1512" y="1148"/>
                </a:lnTo>
                <a:lnTo>
                  <a:pt x="1511" y="1151"/>
                </a:lnTo>
                <a:lnTo>
                  <a:pt x="1510" y="1154"/>
                </a:lnTo>
                <a:lnTo>
                  <a:pt x="1509" y="1160"/>
                </a:lnTo>
                <a:lnTo>
                  <a:pt x="1506" y="1165"/>
                </a:lnTo>
                <a:lnTo>
                  <a:pt x="1506" y="1166"/>
                </a:lnTo>
                <a:lnTo>
                  <a:pt x="1506" y="1167"/>
                </a:lnTo>
                <a:lnTo>
                  <a:pt x="1504" y="1172"/>
                </a:lnTo>
                <a:lnTo>
                  <a:pt x="1501" y="1175"/>
                </a:lnTo>
                <a:lnTo>
                  <a:pt x="1490" y="1192"/>
                </a:lnTo>
                <a:lnTo>
                  <a:pt x="1478" y="1208"/>
                </a:lnTo>
                <a:lnTo>
                  <a:pt x="1469" y="1216"/>
                </a:lnTo>
                <a:lnTo>
                  <a:pt x="1458" y="1223"/>
                </a:lnTo>
                <a:lnTo>
                  <a:pt x="1447" y="1230"/>
                </a:lnTo>
                <a:lnTo>
                  <a:pt x="1436" y="1238"/>
                </a:lnTo>
                <a:lnTo>
                  <a:pt x="1431" y="1244"/>
                </a:lnTo>
                <a:lnTo>
                  <a:pt x="1429" y="1250"/>
                </a:lnTo>
                <a:lnTo>
                  <a:pt x="1427" y="1252"/>
                </a:lnTo>
                <a:lnTo>
                  <a:pt x="1424" y="1256"/>
                </a:lnTo>
                <a:lnTo>
                  <a:pt x="1422" y="1258"/>
                </a:lnTo>
                <a:lnTo>
                  <a:pt x="1418" y="1259"/>
                </a:lnTo>
                <a:lnTo>
                  <a:pt x="1424" y="1259"/>
                </a:lnTo>
                <a:lnTo>
                  <a:pt x="1428" y="1258"/>
                </a:lnTo>
                <a:lnTo>
                  <a:pt x="1431" y="1259"/>
                </a:lnTo>
                <a:lnTo>
                  <a:pt x="1436" y="1259"/>
                </a:lnTo>
                <a:lnTo>
                  <a:pt x="1436" y="1256"/>
                </a:lnTo>
                <a:lnTo>
                  <a:pt x="1438" y="1252"/>
                </a:lnTo>
                <a:lnTo>
                  <a:pt x="1441" y="1248"/>
                </a:lnTo>
                <a:lnTo>
                  <a:pt x="1444" y="1244"/>
                </a:lnTo>
                <a:lnTo>
                  <a:pt x="1448" y="1242"/>
                </a:lnTo>
                <a:lnTo>
                  <a:pt x="1451" y="1239"/>
                </a:lnTo>
                <a:lnTo>
                  <a:pt x="1456" y="1238"/>
                </a:lnTo>
                <a:lnTo>
                  <a:pt x="1461" y="1238"/>
                </a:lnTo>
                <a:lnTo>
                  <a:pt x="1458" y="1242"/>
                </a:lnTo>
                <a:lnTo>
                  <a:pt x="1458" y="1246"/>
                </a:lnTo>
                <a:lnTo>
                  <a:pt x="1452" y="1253"/>
                </a:lnTo>
                <a:lnTo>
                  <a:pt x="1449" y="1260"/>
                </a:lnTo>
                <a:lnTo>
                  <a:pt x="1448" y="1264"/>
                </a:lnTo>
                <a:lnTo>
                  <a:pt x="1447" y="1266"/>
                </a:lnTo>
                <a:lnTo>
                  <a:pt x="1447" y="1267"/>
                </a:lnTo>
                <a:lnTo>
                  <a:pt x="1448" y="1269"/>
                </a:lnTo>
                <a:lnTo>
                  <a:pt x="1449" y="1270"/>
                </a:lnTo>
                <a:lnTo>
                  <a:pt x="1451" y="1271"/>
                </a:lnTo>
                <a:lnTo>
                  <a:pt x="1454" y="1274"/>
                </a:lnTo>
                <a:lnTo>
                  <a:pt x="1458" y="1276"/>
                </a:lnTo>
                <a:lnTo>
                  <a:pt x="1459" y="1277"/>
                </a:lnTo>
                <a:lnTo>
                  <a:pt x="1461" y="1277"/>
                </a:lnTo>
                <a:lnTo>
                  <a:pt x="1461" y="1278"/>
                </a:lnTo>
                <a:lnTo>
                  <a:pt x="1462" y="1279"/>
                </a:lnTo>
                <a:lnTo>
                  <a:pt x="1462" y="1290"/>
                </a:lnTo>
                <a:lnTo>
                  <a:pt x="1462" y="1300"/>
                </a:lnTo>
                <a:lnTo>
                  <a:pt x="1458" y="1302"/>
                </a:lnTo>
                <a:lnTo>
                  <a:pt x="1458" y="1306"/>
                </a:lnTo>
                <a:lnTo>
                  <a:pt x="1458" y="1309"/>
                </a:lnTo>
                <a:lnTo>
                  <a:pt x="1459" y="1313"/>
                </a:lnTo>
                <a:lnTo>
                  <a:pt x="1459" y="1315"/>
                </a:lnTo>
                <a:lnTo>
                  <a:pt x="1459" y="1318"/>
                </a:lnTo>
                <a:lnTo>
                  <a:pt x="1457" y="1323"/>
                </a:lnTo>
                <a:lnTo>
                  <a:pt x="1456" y="1328"/>
                </a:lnTo>
                <a:lnTo>
                  <a:pt x="1457" y="1334"/>
                </a:lnTo>
                <a:lnTo>
                  <a:pt x="1459" y="1339"/>
                </a:lnTo>
                <a:lnTo>
                  <a:pt x="1461" y="1342"/>
                </a:lnTo>
                <a:lnTo>
                  <a:pt x="1461" y="1344"/>
                </a:lnTo>
                <a:lnTo>
                  <a:pt x="1463" y="1347"/>
                </a:lnTo>
                <a:lnTo>
                  <a:pt x="1464" y="1348"/>
                </a:lnTo>
                <a:lnTo>
                  <a:pt x="1466" y="1349"/>
                </a:lnTo>
                <a:lnTo>
                  <a:pt x="1469" y="1348"/>
                </a:lnTo>
                <a:lnTo>
                  <a:pt x="1470" y="1347"/>
                </a:lnTo>
                <a:lnTo>
                  <a:pt x="1470" y="1344"/>
                </a:lnTo>
                <a:lnTo>
                  <a:pt x="1469" y="1343"/>
                </a:lnTo>
                <a:lnTo>
                  <a:pt x="1469" y="1341"/>
                </a:lnTo>
                <a:lnTo>
                  <a:pt x="1465" y="1336"/>
                </a:lnTo>
                <a:lnTo>
                  <a:pt x="1463" y="1330"/>
                </a:lnTo>
                <a:lnTo>
                  <a:pt x="1466" y="1325"/>
                </a:lnTo>
                <a:lnTo>
                  <a:pt x="1469" y="1318"/>
                </a:lnTo>
                <a:lnTo>
                  <a:pt x="1471" y="1312"/>
                </a:lnTo>
                <a:lnTo>
                  <a:pt x="1473" y="1306"/>
                </a:lnTo>
                <a:lnTo>
                  <a:pt x="1473" y="1304"/>
                </a:lnTo>
                <a:lnTo>
                  <a:pt x="1473" y="1300"/>
                </a:lnTo>
                <a:lnTo>
                  <a:pt x="1472" y="1298"/>
                </a:lnTo>
                <a:lnTo>
                  <a:pt x="1471" y="1294"/>
                </a:lnTo>
                <a:lnTo>
                  <a:pt x="1471" y="1294"/>
                </a:lnTo>
                <a:lnTo>
                  <a:pt x="1471" y="1293"/>
                </a:lnTo>
                <a:lnTo>
                  <a:pt x="1477" y="1290"/>
                </a:lnTo>
                <a:lnTo>
                  <a:pt x="1480" y="1286"/>
                </a:lnTo>
                <a:lnTo>
                  <a:pt x="1483" y="1285"/>
                </a:lnTo>
                <a:lnTo>
                  <a:pt x="1485" y="1284"/>
                </a:lnTo>
                <a:lnTo>
                  <a:pt x="1486" y="1283"/>
                </a:lnTo>
                <a:lnTo>
                  <a:pt x="1486" y="1280"/>
                </a:lnTo>
                <a:lnTo>
                  <a:pt x="1485" y="1277"/>
                </a:lnTo>
                <a:lnTo>
                  <a:pt x="1484" y="1273"/>
                </a:lnTo>
                <a:lnTo>
                  <a:pt x="1484" y="1271"/>
                </a:lnTo>
                <a:lnTo>
                  <a:pt x="1482" y="1270"/>
                </a:lnTo>
                <a:lnTo>
                  <a:pt x="1482" y="1269"/>
                </a:lnTo>
                <a:lnTo>
                  <a:pt x="1482" y="1269"/>
                </a:lnTo>
                <a:lnTo>
                  <a:pt x="1480" y="1267"/>
                </a:lnTo>
                <a:lnTo>
                  <a:pt x="1480" y="1265"/>
                </a:lnTo>
                <a:lnTo>
                  <a:pt x="1483" y="1262"/>
                </a:lnTo>
                <a:lnTo>
                  <a:pt x="1482" y="1259"/>
                </a:lnTo>
                <a:lnTo>
                  <a:pt x="1476" y="1256"/>
                </a:lnTo>
                <a:lnTo>
                  <a:pt x="1471" y="1251"/>
                </a:lnTo>
                <a:lnTo>
                  <a:pt x="1471" y="1248"/>
                </a:lnTo>
                <a:lnTo>
                  <a:pt x="1471" y="1243"/>
                </a:lnTo>
                <a:lnTo>
                  <a:pt x="1470" y="1239"/>
                </a:lnTo>
                <a:lnTo>
                  <a:pt x="1468" y="1237"/>
                </a:lnTo>
                <a:lnTo>
                  <a:pt x="1466" y="1235"/>
                </a:lnTo>
                <a:lnTo>
                  <a:pt x="1465" y="1234"/>
                </a:lnTo>
                <a:lnTo>
                  <a:pt x="1465" y="1231"/>
                </a:lnTo>
                <a:lnTo>
                  <a:pt x="1466" y="1229"/>
                </a:lnTo>
                <a:lnTo>
                  <a:pt x="1470" y="1228"/>
                </a:lnTo>
                <a:lnTo>
                  <a:pt x="1472" y="1227"/>
                </a:lnTo>
                <a:lnTo>
                  <a:pt x="1476" y="1227"/>
                </a:lnTo>
                <a:lnTo>
                  <a:pt x="1479" y="1228"/>
                </a:lnTo>
                <a:lnTo>
                  <a:pt x="1486" y="1234"/>
                </a:lnTo>
                <a:lnTo>
                  <a:pt x="1493" y="1241"/>
                </a:lnTo>
                <a:lnTo>
                  <a:pt x="1494" y="1243"/>
                </a:lnTo>
                <a:lnTo>
                  <a:pt x="1496" y="1245"/>
                </a:lnTo>
                <a:lnTo>
                  <a:pt x="1497" y="1246"/>
                </a:lnTo>
                <a:lnTo>
                  <a:pt x="1496" y="1250"/>
                </a:lnTo>
                <a:lnTo>
                  <a:pt x="1494" y="1256"/>
                </a:lnTo>
                <a:lnTo>
                  <a:pt x="1491" y="1260"/>
                </a:lnTo>
                <a:lnTo>
                  <a:pt x="1491" y="1262"/>
                </a:lnTo>
                <a:lnTo>
                  <a:pt x="1490" y="1263"/>
                </a:lnTo>
                <a:lnTo>
                  <a:pt x="1490" y="1265"/>
                </a:lnTo>
                <a:lnTo>
                  <a:pt x="1491" y="1266"/>
                </a:lnTo>
                <a:lnTo>
                  <a:pt x="1493" y="1266"/>
                </a:lnTo>
                <a:lnTo>
                  <a:pt x="1496" y="1264"/>
                </a:lnTo>
                <a:lnTo>
                  <a:pt x="1500" y="1259"/>
                </a:lnTo>
                <a:lnTo>
                  <a:pt x="1504" y="1253"/>
                </a:lnTo>
                <a:lnTo>
                  <a:pt x="1506" y="1249"/>
                </a:lnTo>
                <a:lnTo>
                  <a:pt x="1507" y="1244"/>
                </a:lnTo>
                <a:lnTo>
                  <a:pt x="1507" y="1239"/>
                </a:lnTo>
                <a:lnTo>
                  <a:pt x="1507" y="1234"/>
                </a:lnTo>
                <a:lnTo>
                  <a:pt x="1506" y="1229"/>
                </a:lnTo>
                <a:lnTo>
                  <a:pt x="1505" y="1223"/>
                </a:lnTo>
                <a:lnTo>
                  <a:pt x="1503" y="1218"/>
                </a:lnTo>
                <a:lnTo>
                  <a:pt x="1503" y="1216"/>
                </a:lnTo>
                <a:lnTo>
                  <a:pt x="1504" y="1214"/>
                </a:lnTo>
                <a:lnTo>
                  <a:pt x="1509" y="1214"/>
                </a:lnTo>
                <a:lnTo>
                  <a:pt x="1511" y="1213"/>
                </a:lnTo>
                <a:lnTo>
                  <a:pt x="1512" y="1211"/>
                </a:lnTo>
                <a:lnTo>
                  <a:pt x="1514" y="1209"/>
                </a:lnTo>
                <a:lnTo>
                  <a:pt x="1516" y="1207"/>
                </a:lnTo>
                <a:lnTo>
                  <a:pt x="1517" y="1201"/>
                </a:lnTo>
                <a:lnTo>
                  <a:pt x="1517" y="1196"/>
                </a:lnTo>
                <a:lnTo>
                  <a:pt x="1517" y="1193"/>
                </a:lnTo>
                <a:lnTo>
                  <a:pt x="1517" y="1188"/>
                </a:lnTo>
                <a:lnTo>
                  <a:pt x="1521" y="1179"/>
                </a:lnTo>
                <a:lnTo>
                  <a:pt x="1527" y="1172"/>
                </a:lnTo>
                <a:lnTo>
                  <a:pt x="1534" y="1164"/>
                </a:lnTo>
                <a:lnTo>
                  <a:pt x="1540" y="1157"/>
                </a:lnTo>
                <a:lnTo>
                  <a:pt x="1542" y="1154"/>
                </a:lnTo>
                <a:lnTo>
                  <a:pt x="1545" y="1151"/>
                </a:lnTo>
                <a:lnTo>
                  <a:pt x="1546" y="1147"/>
                </a:lnTo>
                <a:lnTo>
                  <a:pt x="1547" y="1145"/>
                </a:lnTo>
                <a:lnTo>
                  <a:pt x="1546" y="1143"/>
                </a:lnTo>
                <a:lnTo>
                  <a:pt x="1546" y="1140"/>
                </a:lnTo>
                <a:lnTo>
                  <a:pt x="1544" y="1134"/>
                </a:lnTo>
                <a:lnTo>
                  <a:pt x="1544" y="1130"/>
                </a:lnTo>
                <a:lnTo>
                  <a:pt x="1545" y="1126"/>
                </a:lnTo>
                <a:lnTo>
                  <a:pt x="1546" y="1122"/>
                </a:lnTo>
                <a:lnTo>
                  <a:pt x="1547" y="1120"/>
                </a:lnTo>
                <a:lnTo>
                  <a:pt x="1548" y="1119"/>
                </a:lnTo>
                <a:lnTo>
                  <a:pt x="1549" y="1119"/>
                </a:lnTo>
                <a:lnTo>
                  <a:pt x="1553" y="1118"/>
                </a:lnTo>
                <a:lnTo>
                  <a:pt x="1554" y="1123"/>
                </a:lnTo>
                <a:lnTo>
                  <a:pt x="1556" y="1127"/>
                </a:lnTo>
                <a:lnTo>
                  <a:pt x="1559" y="1125"/>
                </a:lnTo>
                <a:lnTo>
                  <a:pt x="1560" y="1123"/>
                </a:lnTo>
                <a:lnTo>
                  <a:pt x="1560" y="1119"/>
                </a:lnTo>
                <a:lnTo>
                  <a:pt x="1559" y="1117"/>
                </a:lnTo>
                <a:lnTo>
                  <a:pt x="1558" y="1115"/>
                </a:lnTo>
                <a:lnTo>
                  <a:pt x="1558" y="1112"/>
                </a:lnTo>
                <a:lnTo>
                  <a:pt x="1558" y="1111"/>
                </a:lnTo>
                <a:lnTo>
                  <a:pt x="1559" y="1109"/>
                </a:lnTo>
                <a:lnTo>
                  <a:pt x="1561" y="1108"/>
                </a:lnTo>
                <a:lnTo>
                  <a:pt x="1562" y="1109"/>
                </a:lnTo>
                <a:lnTo>
                  <a:pt x="1563" y="1110"/>
                </a:lnTo>
                <a:lnTo>
                  <a:pt x="1565" y="1111"/>
                </a:lnTo>
                <a:lnTo>
                  <a:pt x="1567" y="1113"/>
                </a:lnTo>
                <a:lnTo>
                  <a:pt x="1569" y="1112"/>
                </a:lnTo>
                <a:lnTo>
                  <a:pt x="1573" y="1109"/>
                </a:lnTo>
                <a:lnTo>
                  <a:pt x="1573" y="1106"/>
                </a:lnTo>
                <a:lnTo>
                  <a:pt x="1572" y="1103"/>
                </a:lnTo>
                <a:lnTo>
                  <a:pt x="1572" y="1099"/>
                </a:lnTo>
                <a:lnTo>
                  <a:pt x="1572" y="1096"/>
                </a:lnTo>
                <a:lnTo>
                  <a:pt x="1574" y="1094"/>
                </a:lnTo>
                <a:lnTo>
                  <a:pt x="1577" y="1089"/>
                </a:lnTo>
                <a:lnTo>
                  <a:pt x="1581" y="1084"/>
                </a:lnTo>
                <a:lnTo>
                  <a:pt x="1583" y="1081"/>
                </a:lnTo>
                <a:lnTo>
                  <a:pt x="1587" y="1077"/>
                </a:lnTo>
                <a:lnTo>
                  <a:pt x="1590" y="1074"/>
                </a:lnTo>
                <a:lnTo>
                  <a:pt x="1592" y="1068"/>
                </a:lnTo>
                <a:lnTo>
                  <a:pt x="1594" y="1056"/>
                </a:lnTo>
                <a:lnTo>
                  <a:pt x="1599" y="1045"/>
                </a:lnTo>
                <a:lnTo>
                  <a:pt x="1602" y="1036"/>
                </a:lnTo>
                <a:lnTo>
                  <a:pt x="1604" y="1028"/>
                </a:lnTo>
                <a:lnTo>
                  <a:pt x="1607" y="1020"/>
                </a:lnTo>
                <a:lnTo>
                  <a:pt x="1608" y="1012"/>
                </a:lnTo>
                <a:lnTo>
                  <a:pt x="1609" y="1011"/>
                </a:lnTo>
                <a:lnTo>
                  <a:pt x="1609" y="1011"/>
                </a:lnTo>
                <a:lnTo>
                  <a:pt x="1611" y="1011"/>
                </a:lnTo>
                <a:lnTo>
                  <a:pt x="1613" y="1011"/>
                </a:lnTo>
                <a:lnTo>
                  <a:pt x="1614" y="1004"/>
                </a:lnTo>
                <a:lnTo>
                  <a:pt x="1614" y="997"/>
                </a:lnTo>
                <a:lnTo>
                  <a:pt x="1614" y="990"/>
                </a:lnTo>
                <a:lnTo>
                  <a:pt x="1610" y="984"/>
                </a:lnTo>
                <a:lnTo>
                  <a:pt x="1607" y="979"/>
                </a:lnTo>
                <a:lnTo>
                  <a:pt x="1604" y="974"/>
                </a:lnTo>
                <a:lnTo>
                  <a:pt x="1600" y="959"/>
                </a:lnTo>
                <a:lnTo>
                  <a:pt x="1597" y="943"/>
                </a:lnTo>
                <a:lnTo>
                  <a:pt x="1595" y="928"/>
                </a:lnTo>
                <a:lnTo>
                  <a:pt x="1594" y="911"/>
                </a:lnTo>
                <a:lnTo>
                  <a:pt x="1592" y="911"/>
                </a:lnTo>
                <a:lnTo>
                  <a:pt x="1589" y="913"/>
                </a:lnTo>
                <a:lnTo>
                  <a:pt x="1588" y="911"/>
                </a:lnTo>
                <a:lnTo>
                  <a:pt x="1587" y="911"/>
                </a:lnTo>
                <a:lnTo>
                  <a:pt x="1585" y="910"/>
                </a:lnTo>
                <a:lnTo>
                  <a:pt x="1581" y="910"/>
                </a:lnTo>
                <a:lnTo>
                  <a:pt x="1585" y="910"/>
                </a:lnTo>
                <a:lnTo>
                  <a:pt x="1587" y="911"/>
                </a:lnTo>
                <a:lnTo>
                  <a:pt x="1588" y="911"/>
                </a:lnTo>
                <a:lnTo>
                  <a:pt x="1589" y="913"/>
                </a:lnTo>
                <a:lnTo>
                  <a:pt x="1592" y="911"/>
                </a:lnTo>
                <a:lnTo>
                  <a:pt x="1594" y="911"/>
                </a:lnTo>
                <a:lnTo>
                  <a:pt x="1595" y="910"/>
                </a:lnTo>
                <a:lnTo>
                  <a:pt x="1596" y="910"/>
                </a:lnTo>
                <a:lnTo>
                  <a:pt x="1600" y="910"/>
                </a:lnTo>
                <a:lnTo>
                  <a:pt x="1603" y="910"/>
                </a:lnTo>
                <a:lnTo>
                  <a:pt x="1607" y="909"/>
                </a:lnTo>
                <a:lnTo>
                  <a:pt x="1610" y="908"/>
                </a:lnTo>
                <a:lnTo>
                  <a:pt x="1607" y="906"/>
                </a:lnTo>
                <a:lnTo>
                  <a:pt x="1603" y="903"/>
                </a:lnTo>
                <a:lnTo>
                  <a:pt x="1608" y="902"/>
                </a:lnTo>
                <a:lnTo>
                  <a:pt x="1610" y="900"/>
                </a:lnTo>
                <a:lnTo>
                  <a:pt x="1614" y="900"/>
                </a:lnTo>
                <a:lnTo>
                  <a:pt x="1618" y="900"/>
                </a:lnTo>
                <a:lnTo>
                  <a:pt x="1621" y="900"/>
                </a:lnTo>
                <a:lnTo>
                  <a:pt x="1623" y="897"/>
                </a:lnTo>
                <a:lnTo>
                  <a:pt x="1628" y="892"/>
                </a:lnTo>
                <a:lnTo>
                  <a:pt x="1634" y="887"/>
                </a:lnTo>
                <a:lnTo>
                  <a:pt x="1635" y="886"/>
                </a:lnTo>
                <a:lnTo>
                  <a:pt x="1636" y="885"/>
                </a:lnTo>
                <a:lnTo>
                  <a:pt x="1634" y="883"/>
                </a:lnTo>
                <a:lnTo>
                  <a:pt x="1634" y="882"/>
                </a:lnTo>
                <a:lnTo>
                  <a:pt x="1634" y="881"/>
                </a:lnTo>
                <a:lnTo>
                  <a:pt x="1635" y="880"/>
                </a:lnTo>
                <a:lnTo>
                  <a:pt x="1637" y="879"/>
                </a:lnTo>
                <a:lnTo>
                  <a:pt x="1638" y="878"/>
                </a:lnTo>
                <a:lnTo>
                  <a:pt x="1642" y="873"/>
                </a:lnTo>
                <a:lnTo>
                  <a:pt x="1642" y="868"/>
                </a:lnTo>
                <a:lnTo>
                  <a:pt x="1643" y="860"/>
                </a:lnTo>
                <a:lnTo>
                  <a:pt x="1644" y="851"/>
                </a:lnTo>
                <a:lnTo>
                  <a:pt x="1646" y="843"/>
                </a:lnTo>
                <a:lnTo>
                  <a:pt x="1646" y="833"/>
                </a:lnTo>
                <a:lnTo>
                  <a:pt x="1648" y="831"/>
                </a:lnTo>
                <a:lnTo>
                  <a:pt x="1648" y="829"/>
                </a:lnTo>
                <a:lnTo>
                  <a:pt x="1649" y="827"/>
                </a:lnTo>
                <a:lnTo>
                  <a:pt x="1649" y="825"/>
                </a:lnTo>
                <a:lnTo>
                  <a:pt x="1649" y="824"/>
                </a:lnTo>
                <a:lnTo>
                  <a:pt x="1648" y="823"/>
                </a:lnTo>
                <a:lnTo>
                  <a:pt x="1648" y="820"/>
                </a:lnTo>
                <a:lnTo>
                  <a:pt x="1648" y="818"/>
                </a:lnTo>
                <a:lnTo>
                  <a:pt x="1650" y="815"/>
                </a:lnTo>
                <a:lnTo>
                  <a:pt x="1651" y="810"/>
                </a:lnTo>
                <a:lnTo>
                  <a:pt x="1650" y="805"/>
                </a:lnTo>
                <a:lnTo>
                  <a:pt x="1648" y="802"/>
                </a:lnTo>
                <a:lnTo>
                  <a:pt x="1648" y="797"/>
                </a:lnTo>
                <a:lnTo>
                  <a:pt x="1646" y="794"/>
                </a:lnTo>
                <a:lnTo>
                  <a:pt x="1646" y="791"/>
                </a:lnTo>
                <a:lnTo>
                  <a:pt x="1646" y="790"/>
                </a:lnTo>
                <a:lnTo>
                  <a:pt x="1645" y="788"/>
                </a:lnTo>
                <a:lnTo>
                  <a:pt x="1644" y="787"/>
                </a:lnTo>
                <a:lnTo>
                  <a:pt x="1641" y="784"/>
                </a:lnTo>
                <a:lnTo>
                  <a:pt x="1638" y="782"/>
                </a:lnTo>
                <a:lnTo>
                  <a:pt x="1638" y="780"/>
                </a:lnTo>
                <a:lnTo>
                  <a:pt x="1638" y="777"/>
                </a:lnTo>
                <a:lnTo>
                  <a:pt x="1641" y="777"/>
                </a:lnTo>
                <a:lnTo>
                  <a:pt x="1641" y="775"/>
                </a:lnTo>
                <a:lnTo>
                  <a:pt x="1641" y="774"/>
                </a:lnTo>
                <a:lnTo>
                  <a:pt x="1639" y="771"/>
                </a:lnTo>
                <a:lnTo>
                  <a:pt x="1639" y="762"/>
                </a:lnTo>
                <a:lnTo>
                  <a:pt x="1639" y="752"/>
                </a:lnTo>
                <a:lnTo>
                  <a:pt x="1639" y="750"/>
                </a:lnTo>
                <a:lnTo>
                  <a:pt x="1641" y="750"/>
                </a:lnTo>
                <a:lnTo>
                  <a:pt x="1638" y="734"/>
                </a:lnTo>
                <a:lnTo>
                  <a:pt x="1637" y="718"/>
                </a:lnTo>
                <a:lnTo>
                  <a:pt x="1636" y="714"/>
                </a:lnTo>
                <a:lnTo>
                  <a:pt x="1635" y="711"/>
                </a:lnTo>
                <a:lnTo>
                  <a:pt x="1632" y="707"/>
                </a:lnTo>
                <a:lnTo>
                  <a:pt x="1630" y="704"/>
                </a:lnTo>
                <a:lnTo>
                  <a:pt x="1625" y="699"/>
                </a:lnTo>
                <a:lnTo>
                  <a:pt x="1622" y="694"/>
                </a:lnTo>
                <a:lnTo>
                  <a:pt x="1620" y="689"/>
                </a:lnTo>
                <a:lnTo>
                  <a:pt x="1617" y="683"/>
                </a:lnTo>
                <a:lnTo>
                  <a:pt x="1613" y="671"/>
                </a:lnTo>
                <a:lnTo>
                  <a:pt x="1607" y="658"/>
                </a:lnTo>
                <a:lnTo>
                  <a:pt x="1602" y="647"/>
                </a:lnTo>
                <a:lnTo>
                  <a:pt x="1596" y="635"/>
                </a:lnTo>
                <a:lnTo>
                  <a:pt x="1595" y="631"/>
                </a:lnTo>
                <a:lnTo>
                  <a:pt x="1594" y="629"/>
                </a:lnTo>
                <a:lnTo>
                  <a:pt x="1592" y="627"/>
                </a:lnTo>
                <a:lnTo>
                  <a:pt x="1589" y="626"/>
                </a:lnTo>
                <a:lnTo>
                  <a:pt x="1589" y="624"/>
                </a:lnTo>
                <a:lnTo>
                  <a:pt x="1588" y="624"/>
                </a:lnTo>
                <a:lnTo>
                  <a:pt x="1588" y="624"/>
                </a:lnTo>
                <a:lnTo>
                  <a:pt x="1588" y="623"/>
                </a:lnTo>
                <a:lnTo>
                  <a:pt x="1587" y="622"/>
                </a:lnTo>
                <a:lnTo>
                  <a:pt x="1587" y="620"/>
                </a:lnTo>
                <a:lnTo>
                  <a:pt x="1587" y="619"/>
                </a:lnTo>
                <a:lnTo>
                  <a:pt x="1587" y="617"/>
                </a:lnTo>
                <a:lnTo>
                  <a:pt x="1586" y="616"/>
                </a:lnTo>
                <a:lnTo>
                  <a:pt x="1583" y="615"/>
                </a:lnTo>
                <a:lnTo>
                  <a:pt x="1576" y="605"/>
                </a:lnTo>
                <a:lnTo>
                  <a:pt x="1568" y="595"/>
                </a:lnTo>
                <a:lnTo>
                  <a:pt x="1568" y="591"/>
                </a:lnTo>
                <a:lnTo>
                  <a:pt x="1567" y="587"/>
                </a:lnTo>
                <a:lnTo>
                  <a:pt x="1565" y="584"/>
                </a:lnTo>
                <a:lnTo>
                  <a:pt x="1562" y="581"/>
                </a:lnTo>
                <a:lnTo>
                  <a:pt x="1555" y="577"/>
                </a:lnTo>
                <a:lnTo>
                  <a:pt x="1548" y="572"/>
                </a:lnTo>
                <a:lnTo>
                  <a:pt x="1547" y="571"/>
                </a:lnTo>
                <a:lnTo>
                  <a:pt x="1546" y="568"/>
                </a:lnTo>
                <a:lnTo>
                  <a:pt x="1547" y="566"/>
                </a:lnTo>
                <a:lnTo>
                  <a:pt x="1549" y="566"/>
                </a:lnTo>
                <a:lnTo>
                  <a:pt x="1555" y="564"/>
                </a:lnTo>
                <a:lnTo>
                  <a:pt x="1561" y="561"/>
                </a:lnTo>
                <a:lnTo>
                  <a:pt x="1563" y="560"/>
                </a:lnTo>
                <a:lnTo>
                  <a:pt x="1567" y="558"/>
                </a:lnTo>
                <a:lnTo>
                  <a:pt x="1568" y="556"/>
                </a:lnTo>
                <a:lnTo>
                  <a:pt x="1570" y="552"/>
                </a:lnTo>
                <a:lnTo>
                  <a:pt x="1565" y="554"/>
                </a:lnTo>
                <a:lnTo>
                  <a:pt x="1561" y="556"/>
                </a:lnTo>
                <a:lnTo>
                  <a:pt x="1555" y="554"/>
                </a:lnTo>
                <a:lnTo>
                  <a:pt x="1549" y="554"/>
                </a:lnTo>
                <a:lnTo>
                  <a:pt x="1549" y="554"/>
                </a:lnTo>
                <a:lnTo>
                  <a:pt x="1551" y="552"/>
                </a:lnTo>
                <a:lnTo>
                  <a:pt x="1553" y="551"/>
                </a:lnTo>
                <a:lnTo>
                  <a:pt x="1553" y="550"/>
                </a:lnTo>
                <a:lnTo>
                  <a:pt x="1554" y="549"/>
                </a:lnTo>
                <a:lnTo>
                  <a:pt x="1554" y="547"/>
                </a:lnTo>
                <a:lnTo>
                  <a:pt x="1553" y="546"/>
                </a:lnTo>
                <a:lnTo>
                  <a:pt x="1558" y="542"/>
                </a:lnTo>
                <a:lnTo>
                  <a:pt x="1562" y="537"/>
                </a:lnTo>
                <a:lnTo>
                  <a:pt x="1567" y="536"/>
                </a:lnTo>
                <a:lnTo>
                  <a:pt x="1569" y="535"/>
                </a:lnTo>
                <a:lnTo>
                  <a:pt x="1570" y="531"/>
                </a:lnTo>
                <a:lnTo>
                  <a:pt x="1569" y="526"/>
                </a:lnTo>
                <a:lnTo>
                  <a:pt x="1567" y="521"/>
                </a:lnTo>
                <a:lnTo>
                  <a:pt x="1562" y="516"/>
                </a:lnTo>
                <a:lnTo>
                  <a:pt x="1558" y="511"/>
                </a:lnTo>
                <a:lnTo>
                  <a:pt x="1553" y="507"/>
                </a:lnTo>
                <a:lnTo>
                  <a:pt x="1552" y="512"/>
                </a:lnTo>
                <a:lnTo>
                  <a:pt x="1553" y="517"/>
                </a:lnTo>
                <a:lnTo>
                  <a:pt x="1554" y="523"/>
                </a:lnTo>
                <a:lnTo>
                  <a:pt x="1554" y="528"/>
                </a:lnTo>
                <a:lnTo>
                  <a:pt x="1556" y="535"/>
                </a:lnTo>
                <a:lnTo>
                  <a:pt x="1555" y="539"/>
                </a:lnTo>
                <a:lnTo>
                  <a:pt x="1552" y="542"/>
                </a:lnTo>
                <a:lnTo>
                  <a:pt x="1545" y="545"/>
                </a:lnTo>
                <a:lnTo>
                  <a:pt x="1541" y="546"/>
                </a:lnTo>
                <a:lnTo>
                  <a:pt x="1539" y="547"/>
                </a:lnTo>
                <a:lnTo>
                  <a:pt x="1524" y="547"/>
                </a:lnTo>
                <a:lnTo>
                  <a:pt x="1509" y="547"/>
                </a:lnTo>
                <a:lnTo>
                  <a:pt x="1504" y="546"/>
                </a:lnTo>
                <a:lnTo>
                  <a:pt x="1500" y="545"/>
                </a:lnTo>
                <a:lnTo>
                  <a:pt x="1499" y="542"/>
                </a:lnTo>
                <a:lnTo>
                  <a:pt x="1499" y="538"/>
                </a:lnTo>
                <a:lnTo>
                  <a:pt x="1499" y="535"/>
                </a:lnTo>
                <a:lnTo>
                  <a:pt x="1500" y="532"/>
                </a:lnTo>
                <a:lnTo>
                  <a:pt x="1504" y="526"/>
                </a:lnTo>
                <a:lnTo>
                  <a:pt x="1505" y="521"/>
                </a:lnTo>
                <a:lnTo>
                  <a:pt x="1507" y="512"/>
                </a:lnTo>
                <a:lnTo>
                  <a:pt x="1511" y="505"/>
                </a:lnTo>
                <a:lnTo>
                  <a:pt x="1517" y="498"/>
                </a:lnTo>
                <a:lnTo>
                  <a:pt x="1519" y="491"/>
                </a:lnTo>
                <a:lnTo>
                  <a:pt x="1520" y="483"/>
                </a:lnTo>
                <a:lnTo>
                  <a:pt x="1521" y="476"/>
                </a:lnTo>
                <a:lnTo>
                  <a:pt x="1518" y="477"/>
                </a:lnTo>
                <a:lnTo>
                  <a:pt x="1514" y="479"/>
                </a:lnTo>
                <a:lnTo>
                  <a:pt x="1513" y="476"/>
                </a:lnTo>
                <a:lnTo>
                  <a:pt x="1514" y="475"/>
                </a:lnTo>
                <a:lnTo>
                  <a:pt x="1516" y="474"/>
                </a:lnTo>
                <a:lnTo>
                  <a:pt x="1517" y="473"/>
                </a:lnTo>
                <a:lnTo>
                  <a:pt x="1520" y="469"/>
                </a:lnTo>
                <a:lnTo>
                  <a:pt x="1520" y="466"/>
                </a:lnTo>
                <a:lnTo>
                  <a:pt x="1518" y="461"/>
                </a:lnTo>
                <a:lnTo>
                  <a:pt x="1513" y="456"/>
                </a:lnTo>
                <a:lnTo>
                  <a:pt x="1514" y="455"/>
                </a:lnTo>
                <a:lnTo>
                  <a:pt x="1516" y="454"/>
                </a:lnTo>
                <a:lnTo>
                  <a:pt x="1517" y="453"/>
                </a:lnTo>
                <a:lnTo>
                  <a:pt x="1517" y="453"/>
                </a:lnTo>
                <a:lnTo>
                  <a:pt x="1517" y="452"/>
                </a:lnTo>
                <a:lnTo>
                  <a:pt x="1516" y="451"/>
                </a:lnTo>
                <a:lnTo>
                  <a:pt x="1516" y="449"/>
                </a:lnTo>
                <a:lnTo>
                  <a:pt x="1516" y="447"/>
                </a:lnTo>
                <a:lnTo>
                  <a:pt x="1518" y="446"/>
                </a:lnTo>
                <a:lnTo>
                  <a:pt x="1519" y="445"/>
                </a:lnTo>
                <a:lnTo>
                  <a:pt x="1519" y="442"/>
                </a:lnTo>
                <a:lnTo>
                  <a:pt x="1519" y="441"/>
                </a:lnTo>
                <a:lnTo>
                  <a:pt x="1519" y="431"/>
                </a:lnTo>
                <a:lnTo>
                  <a:pt x="1521" y="421"/>
                </a:lnTo>
                <a:lnTo>
                  <a:pt x="1525" y="410"/>
                </a:lnTo>
                <a:lnTo>
                  <a:pt x="1527" y="397"/>
                </a:lnTo>
                <a:lnTo>
                  <a:pt x="1527" y="396"/>
                </a:lnTo>
                <a:lnTo>
                  <a:pt x="1528" y="395"/>
                </a:lnTo>
                <a:lnTo>
                  <a:pt x="1527" y="393"/>
                </a:lnTo>
                <a:lnTo>
                  <a:pt x="1526" y="393"/>
                </a:lnTo>
                <a:lnTo>
                  <a:pt x="1526" y="390"/>
                </a:lnTo>
                <a:lnTo>
                  <a:pt x="1526" y="385"/>
                </a:lnTo>
                <a:lnTo>
                  <a:pt x="1527" y="385"/>
                </a:lnTo>
                <a:lnTo>
                  <a:pt x="1528" y="383"/>
                </a:lnTo>
                <a:lnTo>
                  <a:pt x="1528" y="381"/>
                </a:lnTo>
                <a:lnTo>
                  <a:pt x="1530" y="377"/>
                </a:lnTo>
                <a:lnTo>
                  <a:pt x="1531" y="375"/>
                </a:lnTo>
                <a:lnTo>
                  <a:pt x="1532" y="374"/>
                </a:lnTo>
                <a:lnTo>
                  <a:pt x="1537" y="370"/>
                </a:lnTo>
                <a:lnTo>
                  <a:pt x="1540" y="365"/>
                </a:lnTo>
                <a:lnTo>
                  <a:pt x="1540" y="376"/>
                </a:lnTo>
                <a:lnTo>
                  <a:pt x="1541" y="385"/>
                </a:lnTo>
                <a:lnTo>
                  <a:pt x="1541" y="385"/>
                </a:lnTo>
                <a:lnTo>
                  <a:pt x="1539" y="390"/>
                </a:lnTo>
                <a:lnTo>
                  <a:pt x="1537" y="393"/>
                </a:lnTo>
                <a:lnTo>
                  <a:pt x="1535" y="395"/>
                </a:lnTo>
                <a:lnTo>
                  <a:pt x="1535" y="396"/>
                </a:lnTo>
                <a:lnTo>
                  <a:pt x="1535" y="398"/>
                </a:lnTo>
                <a:lnTo>
                  <a:pt x="1535" y="399"/>
                </a:lnTo>
                <a:lnTo>
                  <a:pt x="1537" y="403"/>
                </a:lnTo>
                <a:lnTo>
                  <a:pt x="1537" y="405"/>
                </a:lnTo>
                <a:lnTo>
                  <a:pt x="1535" y="406"/>
                </a:lnTo>
                <a:lnTo>
                  <a:pt x="1535" y="409"/>
                </a:lnTo>
                <a:lnTo>
                  <a:pt x="1535" y="409"/>
                </a:lnTo>
                <a:lnTo>
                  <a:pt x="1534" y="410"/>
                </a:lnTo>
                <a:lnTo>
                  <a:pt x="1534" y="412"/>
                </a:lnTo>
                <a:lnTo>
                  <a:pt x="1533" y="414"/>
                </a:lnTo>
                <a:lnTo>
                  <a:pt x="1532" y="416"/>
                </a:lnTo>
                <a:lnTo>
                  <a:pt x="1531" y="417"/>
                </a:lnTo>
                <a:lnTo>
                  <a:pt x="1531" y="419"/>
                </a:lnTo>
                <a:lnTo>
                  <a:pt x="1531" y="420"/>
                </a:lnTo>
                <a:lnTo>
                  <a:pt x="1533" y="421"/>
                </a:lnTo>
                <a:lnTo>
                  <a:pt x="1534" y="421"/>
                </a:lnTo>
                <a:lnTo>
                  <a:pt x="1535" y="420"/>
                </a:lnTo>
                <a:lnTo>
                  <a:pt x="1537" y="419"/>
                </a:lnTo>
                <a:lnTo>
                  <a:pt x="1538" y="418"/>
                </a:lnTo>
                <a:lnTo>
                  <a:pt x="1540" y="418"/>
                </a:lnTo>
                <a:lnTo>
                  <a:pt x="1541" y="419"/>
                </a:lnTo>
                <a:lnTo>
                  <a:pt x="1544" y="420"/>
                </a:lnTo>
                <a:lnTo>
                  <a:pt x="1546" y="421"/>
                </a:lnTo>
                <a:lnTo>
                  <a:pt x="1548" y="421"/>
                </a:lnTo>
                <a:lnTo>
                  <a:pt x="1551" y="420"/>
                </a:lnTo>
                <a:lnTo>
                  <a:pt x="1553" y="419"/>
                </a:lnTo>
                <a:lnTo>
                  <a:pt x="1554" y="417"/>
                </a:lnTo>
                <a:lnTo>
                  <a:pt x="1553" y="413"/>
                </a:lnTo>
                <a:lnTo>
                  <a:pt x="1551" y="407"/>
                </a:lnTo>
                <a:lnTo>
                  <a:pt x="1551" y="402"/>
                </a:lnTo>
                <a:lnTo>
                  <a:pt x="1553" y="400"/>
                </a:lnTo>
                <a:lnTo>
                  <a:pt x="1554" y="400"/>
                </a:lnTo>
                <a:lnTo>
                  <a:pt x="1555" y="402"/>
                </a:lnTo>
                <a:lnTo>
                  <a:pt x="1555" y="404"/>
                </a:lnTo>
                <a:lnTo>
                  <a:pt x="1556" y="407"/>
                </a:lnTo>
                <a:lnTo>
                  <a:pt x="1559" y="410"/>
                </a:lnTo>
                <a:lnTo>
                  <a:pt x="1561" y="412"/>
                </a:lnTo>
                <a:lnTo>
                  <a:pt x="1563" y="412"/>
                </a:lnTo>
                <a:lnTo>
                  <a:pt x="1566" y="410"/>
                </a:lnTo>
                <a:lnTo>
                  <a:pt x="1567" y="409"/>
                </a:lnTo>
                <a:lnTo>
                  <a:pt x="1569" y="406"/>
                </a:lnTo>
                <a:lnTo>
                  <a:pt x="1570" y="405"/>
                </a:lnTo>
                <a:lnTo>
                  <a:pt x="1570" y="403"/>
                </a:lnTo>
                <a:lnTo>
                  <a:pt x="1568" y="400"/>
                </a:lnTo>
                <a:lnTo>
                  <a:pt x="1570" y="395"/>
                </a:lnTo>
                <a:lnTo>
                  <a:pt x="1570" y="390"/>
                </a:lnTo>
                <a:lnTo>
                  <a:pt x="1572" y="390"/>
                </a:lnTo>
                <a:lnTo>
                  <a:pt x="1572" y="390"/>
                </a:lnTo>
                <a:lnTo>
                  <a:pt x="1572" y="389"/>
                </a:lnTo>
                <a:lnTo>
                  <a:pt x="1570" y="388"/>
                </a:lnTo>
                <a:lnTo>
                  <a:pt x="1570" y="385"/>
                </a:lnTo>
                <a:lnTo>
                  <a:pt x="1574" y="385"/>
                </a:lnTo>
                <a:lnTo>
                  <a:pt x="1574" y="386"/>
                </a:lnTo>
                <a:lnTo>
                  <a:pt x="1574" y="388"/>
                </a:lnTo>
                <a:lnTo>
                  <a:pt x="1575" y="390"/>
                </a:lnTo>
                <a:lnTo>
                  <a:pt x="1575" y="390"/>
                </a:lnTo>
                <a:lnTo>
                  <a:pt x="1575" y="390"/>
                </a:lnTo>
                <a:lnTo>
                  <a:pt x="1575" y="390"/>
                </a:lnTo>
                <a:lnTo>
                  <a:pt x="1574" y="392"/>
                </a:lnTo>
                <a:lnTo>
                  <a:pt x="1575" y="396"/>
                </a:lnTo>
                <a:lnTo>
                  <a:pt x="1576" y="393"/>
                </a:lnTo>
                <a:lnTo>
                  <a:pt x="1575" y="390"/>
                </a:lnTo>
                <a:lnTo>
                  <a:pt x="1579" y="388"/>
                </a:lnTo>
                <a:lnTo>
                  <a:pt x="1580" y="383"/>
                </a:lnTo>
                <a:lnTo>
                  <a:pt x="1581" y="379"/>
                </a:lnTo>
                <a:lnTo>
                  <a:pt x="1581" y="375"/>
                </a:lnTo>
                <a:lnTo>
                  <a:pt x="1581" y="371"/>
                </a:lnTo>
                <a:lnTo>
                  <a:pt x="1580" y="368"/>
                </a:lnTo>
                <a:lnTo>
                  <a:pt x="1576" y="365"/>
                </a:lnTo>
                <a:lnTo>
                  <a:pt x="1573" y="364"/>
                </a:lnTo>
                <a:lnTo>
                  <a:pt x="1572" y="363"/>
                </a:lnTo>
                <a:lnTo>
                  <a:pt x="1570" y="363"/>
                </a:lnTo>
                <a:lnTo>
                  <a:pt x="1569" y="360"/>
                </a:lnTo>
                <a:lnTo>
                  <a:pt x="1569" y="357"/>
                </a:lnTo>
                <a:lnTo>
                  <a:pt x="1568" y="358"/>
                </a:lnTo>
                <a:lnTo>
                  <a:pt x="1567" y="358"/>
                </a:lnTo>
                <a:lnTo>
                  <a:pt x="1567" y="360"/>
                </a:lnTo>
                <a:lnTo>
                  <a:pt x="1567" y="361"/>
                </a:lnTo>
                <a:lnTo>
                  <a:pt x="1567" y="362"/>
                </a:lnTo>
                <a:lnTo>
                  <a:pt x="1567" y="362"/>
                </a:lnTo>
                <a:lnTo>
                  <a:pt x="1567" y="361"/>
                </a:lnTo>
                <a:lnTo>
                  <a:pt x="1567" y="360"/>
                </a:lnTo>
                <a:lnTo>
                  <a:pt x="1567" y="358"/>
                </a:lnTo>
                <a:lnTo>
                  <a:pt x="1565" y="358"/>
                </a:lnTo>
                <a:lnTo>
                  <a:pt x="1562" y="360"/>
                </a:lnTo>
                <a:lnTo>
                  <a:pt x="1565" y="358"/>
                </a:lnTo>
                <a:lnTo>
                  <a:pt x="1567" y="358"/>
                </a:lnTo>
                <a:lnTo>
                  <a:pt x="1568" y="358"/>
                </a:lnTo>
                <a:lnTo>
                  <a:pt x="1569" y="357"/>
                </a:lnTo>
                <a:lnTo>
                  <a:pt x="1572" y="356"/>
                </a:lnTo>
                <a:lnTo>
                  <a:pt x="1575" y="355"/>
                </a:lnTo>
                <a:lnTo>
                  <a:pt x="1576" y="355"/>
                </a:lnTo>
                <a:lnTo>
                  <a:pt x="1577" y="355"/>
                </a:lnTo>
                <a:lnTo>
                  <a:pt x="1579" y="357"/>
                </a:lnTo>
                <a:lnTo>
                  <a:pt x="1579" y="360"/>
                </a:lnTo>
                <a:lnTo>
                  <a:pt x="1581" y="363"/>
                </a:lnTo>
                <a:lnTo>
                  <a:pt x="1583" y="365"/>
                </a:lnTo>
                <a:lnTo>
                  <a:pt x="1586" y="368"/>
                </a:lnTo>
                <a:lnTo>
                  <a:pt x="1587" y="371"/>
                </a:lnTo>
                <a:lnTo>
                  <a:pt x="1587" y="374"/>
                </a:lnTo>
                <a:lnTo>
                  <a:pt x="1586" y="376"/>
                </a:lnTo>
                <a:lnTo>
                  <a:pt x="1581" y="391"/>
                </a:lnTo>
                <a:lnTo>
                  <a:pt x="1574" y="406"/>
                </a:lnTo>
                <a:lnTo>
                  <a:pt x="1570" y="414"/>
                </a:lnTo>
                <a:lnTo>
                  <a:pt x="1569" y="423"/>
                </a:lnTo>
                <a:lnTo>
                  <a:pt x="1568" y="425"/>
                </a:lnTo>
                <a:lnTo>
                  <a:pt x="1569" y="427"/>
                </a:lnTo>
                <a:lnTo>
                  <a:pt x="1569" y="428"/>
                </a:lnTo>
                <a:lnTo>
                  <a:pt x="1572" y="431"/>
                </a:lnTo>
                <a:lnTo>
                  <a:pt x="1574" y="431"/>
                </a:lnTo>
                <a:lnTo>
                  <a:pt x="1575" y="430"/>
                </a:lnTo>
                <a:lnTo>
                  <a:pt x="1576" y="427"/>
                </a:lnTo>
                <a:lnTo>
                  <a:pt x="1577" y="426"/>
                </a:lnTo>
                <a:lnTo>
                  <a:pt x="1580" y="423"/>
                </a:lnTo>
                <a:lnTo>
                  <a:pt x="1582" y="418"/>
                </a:lnTo>
                <a:lnTo>
                  <a:pt x="1587" y="407"/>
                </a:lnTo>
                <a:lnTo>
                  <a:pt x="1593" y="397"/>
                </a:lnTo>
                <a:lnTo>
                  <a:pt x="1597" y="388"/>
                </a:lnTo>
                <a:lnTo>
                  <a:pt x="1603" y="377"/>
                </a:lnTo>
                <a:lnTo>
                  <a:pt x="1606" y="367"/>
                </a:lnTo>
                <a:lnTo>
                  <a:pt x="1610" y="356"/>
                </a:lnTo>
                <a:lnTo>
                  <a:pt x="1613" y="346"/>
                </a:lnTo>
                <a:lnTo>
                  <a:pt x="1615" y="335"/>
                </a:lnTo>
                <a:lnTo>
                  <a:pt x="1616" y="327"/>
                </a:lnTo>
                <a:lnTo>
                  <a:pt x="1617" y="319"/>
                </a:lnTo>
                <a:lnTo>
                  <a:pt x="1616" y="310"/>
                </a:lnTo>
                <a:lnTo>
                  <a:pt x="1613" y="302"/>
                </a:lnTo>
                <a:lnTo>
                  <a:pt x="1613" y="293"/>
                </a:lnTo>
                <a:lnTo>
                  <a:pt x="1611" y="284"/>
                </a:lnTo>
                <a:lnTo>
                  <a:pt x="1613" y="282"/>
                </a:lnTo>
                <a:lnTo>
                  <a:pt x="1614" y="281"/>
                </a:lnTo>
                <a:lnTo>
                  <a:pt x="1615" y="274"/>
                </a:lnTo>
                <a:lnTo>
                  <a:pt x="1614" y="268"/>
                </a:lnTo>
                <a:lnTo>
                  <a:pt x="1611" y="264"/>
                </a:lnTo>
                <a:lnTo>
                  <a:pt x="1607" y="259"/>
                </a:lnTo>
                <a:lnTo>
                  <a:pt x="1609" y="258"/>
                </a:lnTo>
                <a:lnTo>
                  <a:pt x="1610" y="256"/>
                </a:lnTo>
                <a:lnTo>
                  <a:pt x="1611" y="254"/>
                </a:lnTo>
                <a:lnTo>
                  <a:pt x="1610" y="252"/>
                </a:lnTo>
                <a:lnTo>
                  <a:pt x="1608" y="249"/>
                </a:lnTo>
                <a:lnTo>
                  <a:pt x="1606" y="246"/>
                </a:lnTo>
                <a:lnTo>
                  <a:pt x="1606" y="245"/>
                </a:lnTo>
                <a:lnTo>
                  <a:pt x="1604" y="244"/>
                </a:lnTo>
                <a:lnTo>
                  <a:pt x="1599" y="233"/>
                </a:lnTo>
                <a:lnTo>
                  <a:pt x="1592" y="224"/>
                </a:lnTo>
                <a:lnTo>
                  <a:pt x="1589" y="222"/>
                </a:lnTo>
                <a:lnTo>
                  <a:pt x="1587" y="221"/>
                </a:lnTo>
                <a:lnTo>
                  <a:pt x="1577" y="221"/>
                </a:lnTo>
                <a:lnTo>
                  <a:pt x="1569" y="218"/>
                </a:lnTo>
                <a:lnTo>
                  <a:pt x="1567" y="216"/>
                </a:lnTo>
                <a:lnTo>
                  <a:pt x="1562" y="215"/>
                </a:lnTo>
                <a:lnTo>
                  <a:pt x="1551" y="211"/>
                </a:lnTo>
                <a:lnTo>
                  <a:pt x="1539" y="209"/>
                </a:lnTo>
                <a:lnTo>
                  <a:pt x="1528" y="207"/>
                </a:lnTo>
                <a:lnTo>
                  <a:pt x="1518" y="205"/>
                </a:lnTo>
                <a:lnTo>
                  <a:pt x="1509" y="204"/>
                </a:lnTo>
                <a:lnTo>
                  <a:pt x="1498" y="205"/>
                </a:lnTo>
                <a:lnTo>
                  <a:pt x="1483" y="205"/>
                </a:lnTo>
                <a:lnTo>
                  <a:pt x="1469" y="205"/>
                </a:lnTo>
                <a:lnTo>
                  <a:pt x="1466" y="205"/>
                </a:lnTo>
                <a:lnTo>
                  <a:pt x="1465" y="205"/>
                </a:lnTo>
                <a:lnTo>
                  <a:pt x="1463" y="207"/>
                </a:lnTo>
                <a:lnTo>
                  <a:pt x="1463" y="209"/>
                </a:lnTo>
                <a:lnTo>
                  <a:pt x="1462" y="209"/>
                </a:lnTo>
                <a:lnTo>
                  <a:pt x="1462" y="209"/>
                </a:lnTo>
                <a:lnTo>
                  <a:pt x="1458" y="209"/>
                </a:lnTo>
                <a:lnTo>
                  <a:pt x="1455" y="209"/>
                </a:lnTo>
                <a:lnTo>
                  <a:pt x="1451" y="210"/>
                </a:lnTo>
                <a:lnTo>
                  <a:pt x="1448" y="211"/>
                </a:lnTo>
                <a:lnTo>
                  <a:pt x="1444" y="215"/>
                </a:lnTo>
                <a:lnTo>
                  <a:pt x="1440" y="219"/>
                </a:lnTo>
                <a:lnTo>
                  <a:pt x="1436" y="223"/>
                </a:lnTo>
                <a:lnTo>
                  <a:pt x="1434" y="229"/>
                </a:lnTo>
                <a:lnTo>
                  <a:pt x="1430" y="233"/>
                </a:lnTo>
                <a:lnTo>
                  <a:pt x="1428" y="237"/>
                </a:lnTo>
                <a:lnTo>
                  <a:pt x="1425" y="242"/>
                </a:lnTo>
                <a:lnTo>
                  <a:pt x="1425" y="245"/>
                </a:lnTo>
                <a:lnTo>
                  <a:pt x="1427" y="247"/>
                </a:lnTo>
                <a:lnTo>
                  <a:pt x="1428" y="251"/>
                </a:lnTo>
                <a:lnTo>
                  <a:pt x="1430" y="254"/>
                </a:lnTo>
                <a:lnTo>
                  <a:pt x="1435" y="257"/>
                </a:lnTo>
                <a:lnTo>
                  <a:pt x="1436" y="260"/>
                </a:lnTo>
                <a:lnTo>
                  <a:pt x="1435" y="264"/>
                </a:lnTo>
                <a:lnTo>
                  <a:pt x="1434" y="265"/>
                </a:lnTo>
                <a:lnTo>
                  <a:pt x="1432" y="266"/>
                </a:lnTo>
                <a:lnTo>
                  <a:pt x="1425" y="273"/>
                </a:lnTo>
                <a:lnTo>
                  <a:pt x="1421" y="282"/>
                </a:lnTo>
                <a:lnTo>
                  <a:pt x="1420" y="286"/>
                </a:lnTo>
                <a:lnTo>
                  <a:pt x="1418" y="291"/>
                </a:lnTo>
                <a:lnTo>
                  <a:pt x="1417" y="293"/>
                </a:lnTo>
                <a:lnTo>
                  <a:pt x="1415" y="294"/>
                </a:lnTo>
                <a:lnTo>
                  <a:pt x="1413" y="294"/>
                </a:lnTo>
                <a:lnTo>
                  <a:pt x="1409" y="294"/>
                </a:lnTo>
                <a:lnTo>
                  <a:pt x="1408" y="294"/>
                </a:lnTo>
                <a:lnTo>
                  <a:pt x="1407" y="296"/>
                </a:lnTo>
                <a:lnTo>
                  <a:pt x="1404" y="302"/>
                </a:lnTo>
                <a:lnTo>
                  <a:pt x="1401" y="309"/>
                </a:lnTo>
                <a:lnTo>
                  <a:pt x="1397" y="315"/>
                </a:lnTo>
                <a:lnTo>
                  <a:pt x="1393" y="321"/>
                </a:lnTo>
                <a:lnTo>
                  <a:pt x="1393" y="323"/>
                </a:lnTo>
                <a:lnTo>
                  <a:pt x="1393" y="326"/>
                </a:lnTo>
                <a:lnTo>
                  <a:pt x="1394" y="328"/>
                </a:lnTo>
                <a:lnTo>
                  <a:pt x="1396" y="329"/>
                </a:lnTo>
                <a:lnTo>
                  <a:pt x="1396" y="330"/>
                </a:lnTo>
                <a:lnTo>
                  <a:pt x="1396" y="332"/>
                </a:lnTo>
                <a:lnTo>
                  <a:pt x="1395" y="332"/>
                </a:lnTo>
                <a:lnTo>
                  <a:pt x="1395" y="333"/>
                </a:lnTo>
                <a:lnTo>
                  <a:pt x="1395" y="335"/>
                </a:lnTo>
                <a:lnTo>
                  <a:pt x="1395" y="336"/>
                </a:lnTo>
                <a:lnTo>
                  <a:pt x="1397" y="340"/>
                </a:lnTo>
                <a:lnTo>
                  <a:pt x="1399" y="344"/>
                </a:lnTo>
                <a:lnTo>
                  <a:pt x="1397" y="348"/>
                </a:lnTo>
                <a:lnTo>
                  <a:pt x="1397" y="350"/>
                </a:lnTo>
                <a:lnTo>
                  <a:pt x="1399" y="354"/>
                </a:lnTo>
                <a:lnTo>
                  <a:pt x="1401" y="356"/>
                </a:lnTo>
                <a:lnTo>
                  <a:pt x="1401" y="358"/>
                </a:lnTo>
                <a:lnTo>
                  <a:pt x="1402" y="360"/>
                </a:lnTo>
                <a:lnTo>
                  <a:pt x="1401" y="362"/>
                </a:lnTo>
                <a:lnTo>
                  <a:pt x="1400" y="363"/>
                </a:lnTo>
                <a:lnTo>
                  <a:pt x="1399" y="367"/>
                </a:lnTo>
                <a:lnTo>
                  <a:pt x="1397" y="370"/>
                </a:lnTo>
                <a:lnTo>
                  <a:pt x="1393" y="378"/>
                </a:lnTo>
                <a:lnTo>
                  <a:pt x="1390" y="386"/>
                </a:lnTo>
                <a:lnTo>
                  <a:pt x="1389" y="398"/>
                </a:lnTo>
                <a:lnTo>
                  <a:pt x="1387" y="410"/>
                </a:lnTo>
                <a:lnTo>
                  <a:pt x="1386" y="413"/>
                </a:lnTo>
                <a:lnTo>
                  <a:pt x="1383" y="414"/>
                </a:lnTo>
                <a:lnTo>
                  <a:pt x="1381" y="413"/>
                </a:lnTo>
                <a:lnTo>
                  <a:pt x="1380" y="411"/>
                </a:lnTo>
                <a:lnTo>
                  <a:pt x="1381" y="404"/>
                </a:lnTo>
                <a:lnTo>
                  <a:pt x="1380" y="402"/>
                </a:lnTo>
                <a:lnTo>
                  <a:pt x="1378" y="399"/>
                </a:lnTo>
                <a:lnTo>
                  <a:pt x="1372" y="398"/>
                </a:lnTo>
                <a:lnTo>
                  <a:pt x="1366" y="397"/>
                </a:lnTo>
                <a:lnTo>
                  <a:pt x="1361" y="396"/>
                </a:lnTo>
                <a:lnTo>
                  <a:pt x="1344" y="390"/>
                </a:lnTo>
                <a:lnTo>
                  <a:pt x="1326" y="385"/>
                </a:lnTo>
                <a:lnTo>
                  <a:pt x="1307" y="382"/>
                </a:lnTo>
                <a:lnTo>
                  <a:pt x="1290" y="381"/>
                </a:lnTo>
                <a:lnTo>
                  <a:pt x="1282" y="381"/>
                </a:lnTo>
                <a:lnTo>
                  <a:pt x="1275" y="381"/>
                </a:lnTo>
                <a:lnTo>
                  <a:pt x="1272" y="381"/>
                </a:lnTo>
                <a:lnTo>
                  <a:pt x="1270" y="381"/>
                </a:lnTo>
                <a:lnTo>
                  <a:pt x="1270" y="381"/>
                </a:lnTo>
                <a:lnTo>
                  <a:pt x="1270" y="381"/>
                </a:lnTo>
                <a:lnTo>
                  <a:pt x="1259" y="381"/>
                </a:lnTo>
                <a:lnTo>
                  <a:pt x="1248" y="379"/>
                </a:lnTo>
                <a:lnTo>
                  <a:pt x="1237" y="378"/>
                </a:lnTo>
                <a:lnTo>
                  <a:pt x="1227" y="376"/>
                </a:lnTo>
                <a:lnTo>
                  <a:pt x="1220" y="376"/>
                </a:lnTo>
                <a:lnTo>
                  <a:pt x="1213" y="375"/>
                </a:lnTo>
                <a:lnTo>
                  <a:pt x="1204" y="375"/>
                </a:lnTo>
                <a:lnTo>
                  <a:pt x="1197" y="376"/>
                </a:lnTo>
                <a:lnTo>
                  <a:pt x="1190" y="377"/>
                </a:lnTo>
                <a:lnTo>
                  <a:pt x="1185" y="379"/>
                </a:lnTo>
                <a:lnTo>
                  <a:pt x="1179" y="382"/>
                </a:lnTo>
                <a:lnTo>
                  <a:pt x="1173" y="386"/>
                </a:lnTo>
                <a:lnTo>
                  <a:pt x="1171" y="388"/>
                </a:lnTo>
                <a:lnTo>
                  <a:pt x="1167" y="388"/>
                </a:lnTo>
                <a:lnTo>
                  <a:pt x="1151" y="388"/>
                </a:lnTo>
                <a:lnTo>
                  <a:pt x="1134" y="389"/>
                </a:lnTo>
                <a:lnTo>
                  <a:pt x="1118" y="389"/>
                </a:lnTo>
                <a:lnTo>
                  <a:pt x="1102" y="390"/>
                </a:lnTo>
                <a:lnTo>
                  <a:pt x="1097" y="390"/>
                </a:lnTo>
                <a:lnTo>
                  <a:pt x="1095" y="391"/>
                </a:lnTo>
                <a:lnTo>
                  <a:pt x="1093" y="395"/>
                </a:lnTo>
                <a:lnTo>
                  <a:pt x="1093" y="398"/>
                </a:lnTo>
                <a:lnTo>
                  <a:pt x="1091" y="402"/>
                </a:lnTo>
                <a:lnTo>
                  <a:pt x="1090" y="404"/>
                </a:lnTo>
                <a:lnTo>
                  <a:pt x="1091" y="407"/>
                </a:lnTo>
                <a:lnTo>
                  <a:pt x="1093" y="410"/>
                </a:lnTo>
                <a:lnTo>
                  <a:pt x="1092" y="412"/>
                </a:lnTo>
                <a:lnTo>
                  <a:pt x="1091" y="413"/>
                </a:lnTo>
                <a:lnTo>
                  <a:pt x="1089" y="413"/>
                </a:lnTo>
                <a:lnTo>
                  <a:pt x="1088" y="413"/>
                </a:lnTo>
                <a:lnTo>
                  <a:pt x="1085" y="412"/>
                </a:lnTo>
                <a:lnTo>
                  <a:pt x="1083" y="412"/>
                </a:lnTo>
                <a:lnTo>
                  <a:pt x="1082" y="413"/>
                </a:lnTo>
                <a:lnTo>
                  <a:pt x="1081" y="414"/>
                </a:lnTo>
                <a:lnTo>
                  <a:pt x="1077" y="416"/>
                </a:lnTo>
                <a:lnTo>
                  <a:pt x="1075" y="416"/>
                </a:lnTo>
                <a:lnTo>
                  <a:pt x="1068" y="414"/>
                </a:lnTo>
                <a:lnTo>
                  <a:pt x="1061" y="416"/>
                </a:lnTo>
                <a:lnTo>
                  <a:pt x="1049" y="418"/>
                </a:lnTo>
                <a:lnTo>
                  <a:pt x="1037" y="419"/>
                </a:lnTo>
                <a:lnTo>
                  <a:pt x="1024" y="420"/>
                </a:lnTo>
                <a:lnTo>
                  <a:pt x="1013" y="420"/>
                </a:lnTo>
                <a:lnTo>
                  <a:pt x="1009" y="420"/>
                </a:lnTo>
                <a:lnTo>
                  <a:pt x="1004" y="420"/>
                </a:lnTo>
                <a:lnTo>
                  <a:pt x="1001" y="420"/>
                </a:lnTo>
                <a:lnTo>
                  <a:pt x="997" y="420"/>
                </a:lnTo>
                <a:lnTo>
                  <a:pt x="995" y="417"/>
                </a:lnTo>
                <a:lnTo>
                  <a:pt x="992" y="416"/>
                </a:lnTo>
                <a:lnTo>
                  <a:pt x="988" y="416"/>
                </a:lnTo>
                <a:lnTo>
                  <a:pt x="986" y="416"/>
                </a:lnTo>
                <a:lnTo>
                  <a:pt x="976" y="414"/>
                </a:lnTo>
                <a:lnTo>
                  <a:pt x="968" y="412"/>
                </a:lnTo>
                <a:lnTo>
                  <a:pt x="960" y="411"/>
                </a:lnTo>
                <a:lnTo>
                  <a:pt x="951" y="411"/>
                </a:lnTo>
                <a:lnTo>
                  <a:pt x="950" y="411"/>
                </a:lnTo>
                <a:lnTo>
                  <a:pt x="948" y="411"/>
                </a:lnTo>
                <a:lnTo>
                  <a:pt x="941" y="407"/>
                </a:lnTo>
                <a:lnTo>
                  <a:pt x="934" y="406"/>
                </a:lnTo>
                <a:lnTo>
                  <a:pt x="926" y="406"/>
                </a:lnTo>
                <a:lnTo>
                  <a:pt x="919" y="405"/>
                </a:lnTo>
                <a:lnTo>
                  <a:pt x="900" y="405"/>
                </a:lnTo>
                <a:lnTo>
                  <a:pt x="882" y="405"/>
                </a:lnTo>
                <a:lnTo>
                  <a:pt x="863" y="406"/>
                </a:lnTo>
                <a:lnTo>
                  <a:pt x="844" y="407"/>
                </a:lnTo>
                <a:lnTo>
                  <a:pt x="807" y="412"/>
                </a:lnTo>
                <a:lnTo>
                  <a:pt x="769" y="418"/>
                </a:lnTo>
                <a:lnTo>
                  <a:pt x="747" y="419"/>
                </a:lnTo>
                <a:lnTo>
                  <a:pt x="725" y="420"/>
                </a:lnTo>
                <a:lnTo>
                  <a:pt x="704" y="419"/>
                </a:lnTo>
                <a:lnTo>
                  <a:pt x="682" y="417"/>
                </a:lnTo>
                <a:lnTo>
                  <a:pt x="671" y="416"/>
                </a:lnTo>
                <a:lnTo>
                  <a:pt x="662" y="416"/>
                </a:lnTo>
                <a:lnTo>
                  <a:pt x="646" y="418"/>
                </a:lnTo>
                <a:lnTo>
                  <a:pt x="629" y="418"/>
                </a:lnTo>
                <a:lnTo>
                  <a:pt x="612" y="419"/>
                </a:lnTo>
                <a:lnTo>
                  <a:pt x="595" y="420"/>
                </a:lnTo>
                <a:lnTo>
                  <a:pt x="586" y="420"/>
                </a:lnTo>
                <a:lnTo>
                  <a:pt x="578" y="420"/>
                </a:lnTo>
                <a:lnTo>
                  <a:pt x="575" y="420"/>
                </a:lnTo>
                <a:lnTo>
                  <a:pt x="574" y="421"/>
                </a:lnTo>
                <a:lnTo>
                  <a:pt x="572" y="421"/>
                </a:lnTo>
                <a:lnTo>
                  <a:pt x="569" y="419"/>
                </a:lnTo>
                <a:lnTo>
                  <a:pt x="569" y="419"/>
                </a:lnTo>
                <a:lnTo>
                  <a:pt x="569" y="418"/>
                </a:lnTo>
                <a:lnTo>
                  <a:pt x="568" y="416"/>
                </a:lnTo>
                <a:lnTo>
                  <a:pt x="567" y="414"/>
                </a:lnTo>
                <a:lnTo>
                  <a:pt x="565" y="414"/>
                </a:lnTo>
                <a:lnTo>
                  <a:pt x="564" y="416"/>
                </a:lnTo>
                <a:lnTo>
                  <a:pt x="559" y="417"/>
                </a:lnTo>
                <a:lnTo>
                  <a:pt x="554" y="419"/>
                </a:lnTo>
                <a:lnTo>
                  <a:pt x="550" y="419"/>
                </a:lnTo>
                <a:lnTo>
                  <a:pt x="545" y="419"/>
                </a:lnTo>
                <a:lnTo>
                  <a:pt x="534" y="418"/>
                </a:lnTo>
                <a:lnTo>
                  <a:pt x="525" y="416"/>
                </a:lnTo>
                <a:lnTo>
                  <a:pt x="520" y="416"/>
                </a:lnTo>
                <a:lnTo>
                  <a:pt x="515" y="416"/>
                </a:lnTo>
                <a:lnTo>
                  <a:pt x="510" y="416"/>
                </a:lnTo>
                <a:lnTo>
                  <a:pt x="505" y="417"/>
                </a:lnTo>
                <a:lnTo>
                  <a:pt x="496" y="420"/>
                </a:lnTo>
                <a:lnTo>
                  <a:pt x="486" y="423"/>
                </a:lnTo>
                <a:lnTo>
                  <a:pt x="486" y="424"/>
                </a:lnTo>
                <a:lnTo>
                  <a:pt x="485" y="425"/>
                </a:lnTo>
                <a:lnTo>
                  <a:pt x="482" y="425"/>
                </a:lnTo>
                <a:lnTo>
                  <a:pt x="478" y="425"/>
                </a:lnTo>
                <a:lnTo>
                  <a:pt x="474" y="425"/>
                </a:lnTo>
                <a:lnTo>
                  <a:pt x="470" y="425"/>
                </a:lnTo>
                <a:lnTo>
                  <a:pt x="462" y="427"/>
                </a:lnTo>
                <a:lnTo>
                  <a:pt x="456" y="432"/>
                </a:lnTo>
                <a:lnTo>
                  <a:pt x="454" y="435"/>
                </a:lnTo>
                <a:lnTo>
                  <a:pt x="455" y="438"/>
                </a:lnTo>
                <a:lnTo>
                  <a:pt x="456" y="441"/>
                </a:lnTo>
                <a:lnTo>
                  <a:pt x="456" y="444"/>
                </a:lnTo>
                <a:lnTo>
                  <a:pt x="456" y="447"/>
                </a:lnTo>
                <a:lnTo>
                  <a:pt x="456" y="451"/>
                </a:lnTo>
                <a:lnTo>
                  <a:pt x="454" y="448"/>
                </a:lnTo>
                <a:lnTo>
                  <a:pt x="450" y="448"/>
                </a:lnTo>
                <a:lnTo>
                  <a:pt x="448" y="449"/>
                </a:lnTo>
                <a:lnTo>
                  <a:pt x="444" y="449"/>
                </a:lnTo>
                <a:lnTo>
                  <a:pt x="443" y="451"/>
                </a:lnTo>
                <a:lnTo>
                  <a:pt x="442" y="453"/>
                </a:lnTo>
                <a:lnTo>
                  <a:pt x="442" y="454"/>
                </a:lnTo>
                <a:lnTo>
                  <a:pt x="443" y="456"/>
                </a:lnTo>
                <a:lnTo>
                  <a:pt x="444" y="459"/>
                </a:lnTo>
                <a:lnTo>
                  <a:pt x="446" y="460"/>
                </a:lnTo>
                <a:lnTo>
                  <a:pt x="448" y="461"/>
                </a:lnTo>
                <a:lnTo>
                  <a:pt x="451" y="461"/>
                </a:lnTo>
                <a:lnTo>
                  <a:pt x="461" y="460"/>
                </a:lnTo>
                <a:lnTo>
                  <a:pt x="471" y="459"/>
                </a:lnTo>
                <a:lnTo>
                  <a:pt x="477" y="459"/>
                </a:lnTo>
                <a:lnTo>
                  <a:pt x="482" y="459"/>
                </a:lnTo>
                <a:lnTo>
                  <a:pt x="488" y="456"/>
                </a:lnTo>
                <a:lnTo>
                  <a:pt x="492" y="453"/>
                </a:lnTo>
                <a:lnTo>
                  <a:pt x="493" y="453"/>
                </a:lnTo>
                <a:lnTo>
                  <a:pt x="495" y="453"/>
                </a:lnTo>
                <a:lnTo>
                  <a:pt x="499" y="453"/>
                </a:lnTo>
                <a:lnTo>
                  <a:pt x="503" y="453"/>
                </a:lnTo>
                <a:lnTo>
                  <a:pt x="506" y="453"/>
                </a:lnTo>
                <a:lnTo>
                  <a:pt x="510" y="451"/>
                </a:lnTo>
                <a:lnTo>
                  <a:pt x="511" y="451"/>
                </a:lnTo>
                <a:lnTo>
                  <a:pt x="511" y="451"/>
                </a:lnTo>
                <a:lnTo>
                  <a:pt x="512" y="451"/>
                </a:lnTo>
                <a:lnTo>
                  <a:pt x="512" y="451"/>
                </a:lnTo>
                <a:lnTo>
                  <a:pt x="513" y="451"/>
                </a:lnTo>
                <a:lnTo>
                  <a:pt x="516" y="453"/>
                </a:lnTo>
                <a:lnTo>
                  <a:pt x="518" y="454"/>
                </a:lnTo>
                <a:lnTo>
                  <a:pt x="520" y="454"/>
                </a:lnTo>
                <a:lnTo>
                  <a:pt x="523" y="453"/>
                </a:lnTo>
                <a:lnTo>
                  <a:pt x="529" y="453"/>
                </a:lnTo>
                <a:lnTo>
                  <a:pt x="533" y="452"/>
                </a:lnTo>
                <a:lnTo>
                  <a:pt x="539" y="453"/>
                </a:lnTo>
                <a:lnTo>
                  <a:pt x="544" y="453"/>
                </a:lnTo>
                <a:lnTo>
                  <a:pt x="548" y="454"/>
                </a:lnTo>
                <a:lnTo>
                  <a:pt x="553" y="453"/>
                </a:lnTo>
                <a:lnTo>
                  <a:pt x="557" y="453"/>
                </a:lnTo>
                <a:lnTo>
                  <a:pt x="560" y="453"/>
                </a:lnTo>
                <a:lnTo>
                  <a:pt x="571" y="455"/>
                </a:lnTo>
                <a:lnTo>
                  <a:pt x="580" y="459"/>
                </a:lnTo>
                <a:lnTo>
                  <a:pt x="587" y="459"/>
                </a:lnTo>
                <a:lnTo>
                  <a:pt x="594" y="460"/>
                </a:lnTo>
                <a:lnTo>
                  <a:pt x="599" y="465"/>
                </a:lnTo>
                <a:lnTo>
                  <a:pt x="605" y="468"/>
                </a:lnTo>
                <a:lnTo>
                  <a:pt x="612" y="470"/>
                </a:lnTo>
                <a:lnTo>
                  <a:pt x="619" y="472"/>
                </a:lnTo>
                <a:lnTo>
                  <a:pt x="624" y="473"/>
                </a:lnTo>
                <a:lnTo>
                  <a:pt x="630" y="474"/>
                </a:lnTo>
                <a:lnTo>
                  <a:pt x="634" y="474"/>
                </a:lnTo>
                <a:lnTo>
                  <a:pt x="637" y="473"/>
                </a:lnTo>
                <a:lnTo>
                  <a:pt x="640" y="472"/>
                </a:lnTo>
                <a:lnTo>
                  <a:pt x="643" y="468"/>
                </a:lnTo>
                <a:lnTo>
                  <a:pt x="643" y="468"/>
                </a:lnTo>
                <a:lnTo>
                  <a:pt x="643" y="468"/>
                </a:lnTo>
                <a:lnTo>
                  <a:pt x="646" y="468"/>
                </a:lnTo>
                <a:lnTo>
                  <a:pt x="647" y="468"/>
                </a:lnTo>
                <a:lnTo>
                  <a:pt x="661" y="466"/>
                </a:lnTo>
                <a:lnTo>
                  <a:pt x="674" y="466"/>
                </a:lnTo>
                <a:lnTo>
                  <a:pt x="686" y="468"/>
                </a:lnTo>
                <a:lnTo>
                  <a:pt x="700" y="470"/>
                </a:lnTo>
                <a:lnTo>
                  <a:pt x="722" y="475"/>
                </a:lnTo>
                <a:lnTo>
                  <a:pt x="743" y="481"/>
                </a:lnTo>
                <a:lnTo>
                  <a:pt x="764" y="486"/>
                </a:lnTo>
                <a:lnTo>
                  <a:pt x="785" y="491"/>
                </a:lnTo>
                <a:lnTo>
                  <a:pt x="792" y="493"/>
                </a:lnTo>
                <a:lnTo>
                  <a:pt x="798" y="495"/>
                </a:lnTo>
                <a:lnTo>
                  <a:pt x="805" y="497"/>
                </a:lnTo>
                <a:lnTo>
                  <a:pt x="812" y="497"/>
                </a:lnTo>
                <a:lnTo>
                  <a:pt x="831" y="501"/>
                </a:lnTo>
                <a:lnTo>
                  <a:pt x="851" y="504"/>
                </a:lnTo>
                <a:lnTo>
                  <a:pt x="871" y="507"/>
                </a:lnTo>
                <a:lnTo>
                  <a:pt x="891" y="509"/>
                </a:lnTo>
                <a:lnTo>
                  <a:pt x="907" y="511"/>
                </a:lnTo>
                <a:lnTo>
                  <a:pt x="925" y="514"/>
                </a:lnTo>
                <a:lnTo>
                  <a:pt x="941" y="514"/>
                </a:lnTo>
                <a:lnTo>
                  <a:pt x="958" y="512"/>
                </a:lnTo>
                <a:lnTo>
                  <a:pt x="985" y="510"/>
                </a:lnTo>
                <a:lnTo>
                  <a:pt x="1010" y="508"/>
                </a:lnTo>
                <a:lnTo>
                  <a:pt x="1037" y="507"/>
                </a:lnTo>
                <a:lnTo>
                  <a:pt x="1064" y="505"/>
                </a:lnTo>
                <a:lnTo>
                  <a:pt x="1078" y="504"/>
                </a:lnTo>
                <a:lnTo>
                  <a:pt x="1092" y="502"/>
                </a:lnTo>
                <a:lnTo>
                  <a:pt x="1090" y="500"/>
                </a:lnTo>
                <a:lnTo>
                  <a:pt x="1089" y="497"/>
                </a:lnTo>
                <a:lnTo>
                  <a:pt x="1090" y="500"/>
                </a:lnTo>
                <a:lnTo>
                  <a:pt x="1092" y="502"/>
                </a:lnTo>
                <a:lnTo>
                  <a:pt x="1096" y="505"/>
                </a:lnTo>
                <a:lnTo>
                  <a:pt x="1099" y="508"/>
                </a:lnTo>
                <a:lnTo>
                  <a:pt x="1103" y="509"/>
                </a:lnTo>
                <a:lnTo>
                  <a:pt x="1107" y="509"/>
                </a:lnTo>
                <a:lnTo>
                  <a:pt x="1119" y="508"/>
                </a:lnTo>
                <a:lnTo>
                  <a:pt x="1131" y="508"/>
                </a:lnTo>
                <a:lnTo>
                  <a:pt x="1142" y="507"/>
                </a:lnTo>
                <a:lnTo>
                  <a:pt x="1154" y="504"/>
                </a:lnTo>
                <a:lnTo>
                  <a:pt x="1162" y="505"/>
                </a:lnTo>
                <a:lnTo>
                  <a:pt x="1172" y="508"/>
                </a:lnTo>
                <a:lnTo>
                  <a:pt x="1185" y="509"/>
                </a:lnTo>
                <a:lnTo>
                  <a:pt x="1197" y="510"/>
                </a:lnTo>
                <a:lnTo>
                  <a:pt x="1201" y="511"/>
                </a:lnTo>
                <a:lnTo>
                  <a:pt x="1206" y="511"/>
                </a:lnTo>
                <a:lnTo>
                  <a:pt x="1209" y="510"/>
                </a:lnTo>
                <a:lnTo>
                  <a:pt x="1213" y="507"/>
                </a:lnTo>
                <a:lnTo>
                  <a:pt x="1215" y="511"/>
                </a:lnTo>
                <a:lnTo>
                  <a:pt x="1216" y="515"/>
                </a:lnTo>
                <a:lnTo>
                  <a:pt x="1216" y="518"/>
                </a:lnTo>
                <a:lnTo>
                  <a:pt x="1215" y="522"/>
                </a:lnTo>
                <a:lnTo>
                  <a:pt x="1213" y="524"/>
                </a:lnTo>
                <a:lnTo>
                  <a:pt x="1210" y="528"/>
                </a:lnTo>
                <a:lnTo>
                  <a:pt x="1202" y="528"/>
                </a:lnTo>
                <a:lnTo>
                  <a:pt x="1194" y="529"/>
                </a:lnTo>
                <a:lnTo>
                  <a:pt x="1187" y="531"/>
                </a:lnTo>
                <a:lnTo>
                  <a:pt x="1180" y="537"/>
                </a:lnTo>
                <a:lnTo>
                  <a:pt x="1171" y="540"/>
                </a:lnTo>
                <a:lnTo>
                  <a:pt x="1161" y="544"/>
                </a:lnTo>
                <a:lnTo>
                  <a:pt x="1152" y="547"/>
                </a:lnTo>
                <a:lnTo>
                  <a:pt x="1144" y="552"/>
                </a:lnTo>
                <a:lnTo>
                  <a:pt x="1128" y="564"/>
                </a:lnTo>
                <a:lnTo>
                  <a:pt x="1113" y="577"/>
                </a:lnTo>
                <a:lnTo>
                  <a:pt x="1110" y="580"/>
                </a:lnTo>
                <a:lnTo>
                  <a:pt x="1106" y="584"/>
                </a:lnTo>
                <a:lnTo>
                  <a:pt x="1104" y="587"/>
                </a:lnTo>
                <a:lnTo>
                  <a:pt x="1103" y="592"/>
                </a:lnTo>
                <a:lnTo>
                  <a:pt x="1099" y="591"/>
                </a:lnTo>
                <a:lnTo>
                  <a:pt x="1097" y="591"/>
                </a:lnTo>
                <a:lnTo>
                  <a:pt x="1095" y="592"/>
                </a:lnTo>
                <a:lnTo>
                  <a:pt x="1092" y="594"/>
                </a:lnTo>
                <a:lnTo>
                  <a:pt x="1089" y="602"/>
                </a:lnTo>
                <a:lnTo>
                  <a:pt x="1084" y="613"/>
                </a:lnTo>
                <a:lnTo>
                  <a:pt x="1084" y="609"/>
                </a:lnTo>
                <a:lnTo>
                  <a:pt x="1084" y="606"/>
                </a:lnTo>
                <a:lnTo>
                  <a:pt x="1084" y="602"/>
                </a:lnTo>
                <a:lnTo>
                  <a:pt x="1082" y="600"/>
                </a:lnTo>
                <a:lnTo>
                  <a:pt x="1079" y="600"/>
                </a:lnTo>
                <a:lnTo>
                  <a:pt x="1077" y="603"/>
                </a:lnTo>
                <a:lnTo>
                  <a:pt x="1070" y="612"/>
                </a:lnTo>
                <a:lnTo>
                  <a:pt x="1063" y="621"/>
                </a:lnTo>
                <a:lnTo>
                  <a:pt x="1047" y="631"/>
                </a:lnTo>
                <a:lnTo>
                  <a:pt x="1031" y="643"/>
                </a:lnTo>
                <a:lnTo>
                  <a:pt x="1016" y="654"/>
                </a:lnTo>
                <a:lnTo>
                  <a:pt x="1001" y="665"/>
                </a:lnTo>
                <a:lnTo>
                  <a:pt x="994" y="671"/>
                </a:lnTo>
                <a:lnTo>
                  <a:pt x="988" y="677"/>
                </a:lnTo>
                <a:lnTo>
                  <a:pt x="986" y="682"/>
                </a:lnTo>
                <a:lnTo>
                  <a:pt x="983" y="685"/>
                </a:lnTo>
                <a:lnTo>
                  <a:pt x="982" y="690"/>
                </a:lnTo>
                <a:lnTo>
                  <a:pt x="981" y="693"/>
                </a:lnTo>
                <a:lnTo>
                  <a:pt x="980" y="699"/>
                </a:lnTo>
                <a:lnTo>
                  <a:pt x="978" y="704"/>
                </a:lnTo>
                <a:lnTo>
                  <a:pt x="974" y="705"/>
                </a:lnTo>
                <a:lnTo>
                  <a:pt x="969" y="706"/>
                </a:lnTo>
                <a:lnTo>
                  <a:pt x="966" y="706"/>
                </a:lnTo>
                <a:lnTo>
                  <a:pt x="961" y="707"/>
                </a:lnTo>
                <a:lnTo>
                  <a:pt x="958" y="707"/>
                </a:lnTo>
                <a:lnTo>
                  <a:pt x="955" y="708"/>
                </a:lnTo>
                <a:lnTo>
                  <a:pt x="953" y="710"/>
                </a:lnTo>
                <a:lnTo>
                  <a:pt x="951" y="713"/>
                </a:lnTo>
                <a:lnTo>
                  <a:pt x="948" y="714"/>
                </a:lnTo>
                <a:lnTo>
                  <a:pt x="946" y="717"/>
                </a:lnTo>
                <a:lnTo>
                  <a:pt x="946" y="719"/>
                </a:lnTo>
                <a:lnTo>
                  <a:pt x="947" y="721"/>
                </a:lnTo>
                <a:lnTo>
                  <a:pt x="950" y="722"/>
                </a:lnTo>
                <a:lnTo>
                  <a:pt x="952" y="722"/>
                </a:lnTo>
                <a:lnTo>
                  <a:pt x="954" y="721"/>
                </a:lnTo>
                <a:lnTo>
                  <a:pt x="957" y="720"/>
                </a:lnTo>
                <a:lnTo>
                  <a:pt x="958" y="719"/>
                </a:lnTo>
                <a:lnTo>
                  <a:pt x="960" y="719"/>
                </a:lnTo>
                <a:lnTo>
                  <a:pt x="960" y="720"/>
                </a:lnTo>
                <a:lnTo>
                  <a:pt x="961" y="722"/>
                </a:lnTo>
                <a:lnTo>
                  <a:pt x="955" y="724"/>
                </a:lnTo>
                <a:lnTo>
                  <a:pt x="950" y="728"/>
                </a:lnTo>
                <a:lnTo>
                  <a:pt x="948" y="728"/>
                </a:lnTo>
                <a:lnTo>
                  <a:pt x="948" y="728"/>
                </a:lnTo>
                <a:lnTo>
                  <a:pt x="948" y="728"/>
                </a:lnTo>
                <a:lnTo>
                  <a:pt x="947" y="732"/>
                </a:lnTo>
                <a:lnTo>
                  <a:pt x="946" y="736"/>
                </a:lnTo>
                <a:lnTo>
                  <a:pt x="946" y="736"/>
                </a:lnTo>
                <a:lnTo>
                  <a:pt x="943" y="736"/>
                </a:lnTo>
                <a:lnTo>
                  <a:pt x="941" y="738"/>
                </a:lnTo>
                <a:lnTo>
                  <a:pt x="940" y="740"/>
                </a:lnTo>
                <a:lnTo>
                  <a:pt x="938" y="742"/>
                </a:lnTo>
                <a:lnTo>
                  <a:pt x="938" y="745"/>
                </a:lnTo>
                <a:lnTo>
                  <a:pt x="936" y="747"/>
                </a:lnTo>
                <a:lnTo>
                  <a:pt x="934" y="745"/>
                </a:lnTo>
                <a:lnTo>
                  <a:pt x="932" y="742"/>
                </a:lnTo>
                <a:lnTo>
                  <a:pt x="930" y="749"/>
                </a:lnTo>
                <a:lnTo>
                  <a:pt x="928" y="756"/>
                </a:lnTo>
                <a:lnTo>
                  <a:pt x="926" y="753"/>
                </a:lnTo>
                <a:lnTo>
                  <a:pt x="926" y="748"/>
                </a:lnTo>
                <a:lnTo>
                  <a:pt x="925" y="743"/>
                </a:lnTo>
                <a:lnTo>
                  <a:pt x="926" y="739"/>
                </a:lnTo>
                <a:lnTo>
                  <a:pt x="927" y="738"/>
                </a:lnTo>
                <a:lnTo>
                  <a:pt x="927" y="735"/>
                </a:lnTo>
                <a:lnTo>
                  <a:pt x="926" y="734"/>
                </a:lnTo>
                <a:lnTo>
                  <a:pt x="924" y="733"/>
                </a:lnTo>
                <a:lnTo>
                  <a:pt x="914" y="734"/>
                </a:lnTo>
                <a:lnTo>
                  <a:pt x="905" y="736"/>
                </a:lnTo>
                <a:lnTo>
                  <a:pt x="902" y="738"/>
                </a:lnTo>
                <a:lnTo>
                  <a:pt x="897" y="740"/>
                </a:lnTo>
                <a:lnTo>
                  <a:pt x="893" y="742"/>
                </a:lnTo>
                <a:lnTo>
                  <a:pt x="890" y="747"/>
                </a:lnTo>
                <a:lnTo>
                  <a:pt x="886" y="750"/>
                </a:lnTo>
                <a:lnTo>
                  <a:pt x="883" y="753"/>
                </a:lnTo>
                <a:lnTo>
                  <a:pt x="878" y="754"/>
                </a:lnTo>
                <a:lnTo>
                  <a:pt x="872" y="754"/>
                </a:lnTo>
                <a:lnTo>
                  <a:pt x="868" y="754"/>
                </a:lnTo>
                <a:lnTo>
                  <a:pt x="863" y="754"/>
                </a:lnTo>
                <a:lnTo>
                  <a:pt x="858" y="755"/>
                </a:lnTo>
                <a:lnTo>
                  <a:pt x="855" y="757"/>
                </a:lnTo>
                <a:lnTo>
                  <a:pt x="847" y="762"/>
                </a:lnTo>
                <a:lnTo>
                  <a:pt x="840" y="766"/>
                </a:lnTo>
                <a:lnTo>
                  <a:pt x="831" y="768"/>
                </a:lnTo>
                <a:lnTo>
                  <a:pt x="823" y="770"/>
                </a:lnTo>
                <a:lnTo>
                  <a:pt x="820" y="770"/>
                </a:lnTo>
                <a:lnTo>
                  <a:pt x="817" y="771"/>
                </a:lnTo>
                <a:lnTo>
                  <a:pt x="815" y="771"/>
                </a:lnTo>
                <a:lnTo>
                  <a:pt x="814" y="771"/>
                </a:lnTo>
                <a:lnTo>
                  <a:pt x="812" y="773"/>
                </a:lnTo>
                <a:lnTo>
                  <a:pt x="810" y="775"/>
                </a:lnTo>
                <a:lnTo>
                  <a:pt x="810" y="775"/>
                </a:lnTo>
                <a:lnTo>
                  <a:pt x="809" y="775"/>
                </a:lnTo>
                <a:lnTo>
                  <a:pt x="807" y="777"/>
                </a:lnTo>
                <a:lnTo>
                  <a:pt x="805" y="780"/>
                </a:lnTo>
                <a:lnTo>
                  <a:pt x="807" y="782"/>
                </a:lnTo>
                <a:lnTo>
                  <a:pt x="809" y="782"/>
                </a:lnTo>
                <a:lnTo>
                  <a:pt x="812" y="783"/>
                </a:lnTo>
                <a:lnTo>
                  <a:pt x="814" y="783"/>
                </a:lnTo>
                <a:lnTo>
                  <a:pt x="814" y="783"/>
                </a:lnTo>
                <a:lnTo>
                  <a:pt x="814" y="783"/>
                </a:lnTo>
                <a:lnTo>
                  <a:pt x="820" y="788"/>
                </a:lnTo>
                <a:lnTo>
                  <a:pt x="826" y="791"/>
                </a:lnTo>
                <a:lnTo>
                  <a:pt x="831" y="795"/>
                </a:lnTo>
                <a:lnTo>
                  <a:pt x="838" y="796"/>
                </a:lnTo>
                <a:lnTo>
                  <a:pt x="838" y="796"/>
                </a:lnTo>
                <a:lnTo>
                  <a:pt x="838" y="796"/>
                </a:lnTo>
                <a:lnTo>
                  <a:pt x="842" y="801"/>
                </a:lnTo>
                <a:lnTo>
                  <a:pt x="848" y="803"/>
                </a:lnTo>
                <a:lnTo>
                  <a:pt x="852" y="806"/>
                </a:lnTo>
                <a:lnTo>
                  <a:pt x="857" y="808"/>
                </a:lnTo>
                <a:lnTo>
                  <a:pt x="858" y="808"/>
                </a:lnTo>
                <a:lnTo>
                  <a:pt x="859" y="810"/>
                </a:lnTo>
                <a:lnTo>
                  <a:pt x="863" y="811"/>
                </a:lnTo>
                <a:lnTo>
                  <a:pt x="869" y="816"/>
                </a:lnTo>
                <a:lnTo>
                  <a:pt x="875" y="820"/>
                </a:lnTo>
                <a:lnTo>
                  <a:pt x="879" y="826"/>
                </a:lnTo>
                <a:lnTo>
                  <a:pt x="883" y="833"/>
                </a:lnTo>
                <a:lnTo>
                  <a:pt x="885" y="846"/>
                </a:lnTo>
                <a:lnTo>
                  <a:pt x="885" y="858"/>
                </a:lnTo>
                <a:lnTo>
                  <a:pt x="884" y="871"/>
                </a:lnTo>
                <a:lnTo>
                  <a:pt x="881" y="882"/>
                </a:lnTo>
                <a:lnTo>
                  <a:pt x="879" y="885"/>
                </a:lnTo>
                <a:lnTo>
                  <a:pt x="878" y="885"/>
                </a:lnTo>
                <a:lnTo>
                  <a:pt x="877" y="885"/>
                </a:lnTo>
                <a:lnTo>
                  <a:pt x="875" y="885"/>
                </a:lnTo>
                <a:lnTo>
                  <a:pt x="872" y="883"/>
                </a:lnTo>
                <a:lnTo>
                  <a:pt x="870" y="882"/>
                </a:lnTo>
                <a:lnTo>
                  <a:pt x="869" y="879"/>
                </a:lnTo>
                <a:lnTo>
                  <a:pt x="868" y="876"/>
                </a:lnTo>
                <a:lnTo>
                  <a:pt x="865" y="874"/>
                </a:lnTo>
                <a:lnTo>
                  <a:pt x="863" y="873"/>
                </a:lnTo>
                <a:lnTo>
                  <a:pt x="859" y="869"/>
                </a:lnTo>
                <a:lnTo>
                  <a:pt x="858" y="866"/>
                </a:lnTo>
                <a:lnTo>
                  <a:pt x="859" y="864"/>
                </a:lnTo>
                <a:lnTo>
                  <a:pt x="863" y="860"/>
                </a:lnTo>
                <a:lnTo>
                  <a:pt x="859" y="859"/>
                </a:lnTo>
                <a:lnTo>
                  <a:pt x="858" y="858"/>
                </a:lnTo>
                <a:lnTo>
                  <a:pt x="854" y="855"/>
                </a:lnTo>
                <a:lnTo>
                  <a:pt x="850" y="853"/>
                </a:lnTo>
                <a:lnTo>
                  <a:pt x="848" y="850"/>
                </a:lnTo>
                <a:lnTo>
                  <a:pt x="848" y="845"/>
                </a:lnTo>
                <a:lnTo>
                  <a:pt x="847" y="838"/>
                </a:lnTo>
                <a:lnTo>
                  <a:pt x="843" y="831"/>
                </a:lnTo>
                <a:lnTo>
                  <a:pt x="841" y="827"/>
                </a:lnTo>
                <a:lnTo>
                  <a:pt x="840" y="823"/>
                </a:lnTo>
                <a:lnTo>
                  <a:pt x="838" y="818"/>
                </a:lnTo>
                <a:lnTo>
                  <a:pt x="838" y="812"/>
                </a:lnTo>
                <a:lnTo>
                  <a:pt x="841" y="812"/>
                </a:lnTo>
                <a:lnTo>
                  <a:pt x="843" y="812"/>
                </a:lnTo>
                <a:lnTo>
                  <a:pt x="843" y="812"/>
                </a:lnTo>
                <a:lnTo>
                  <a:pt x="843" y="812"/>
                </a:lnTo>
                <a:lnTo>
                  <a:pt x="843" y="812"/>
                </a:lnTo>
                <a:lnTo>
                  <a:pt x="843" y="812"/>
                </a:lnTo>
                <a:lnTo>
                  <a:pt x="843" y="812"/>
                </a:lnTo>
                <a:lnTo>
                  <a:pt x="843" y="812"/>
                </a:lnTo>
                <a:lnTo>
                  <a:pt x="843" y="812"/>
                </a:lnTo>
                <a:lnTo>
                  <a:pt x="843" y="812"/>
                </a:lnTo>
                <a:lnTo>
                  <a:pt x="843" y="810"/>
                </a:lnTo>
                <a:lnTo>
                  <a:pt x="843" y="808"/>
                </a:lnTo>
                <a:lnTo>
                  <a:pt x="842" y="806"/>
                </a:lnTo>
                <a:lnTo>
                  <a:pt x="840" y="805"/>
                </a:lnTo>
                <a:lnTo>
                  <a:pt x="833" y="804"/>
                </a:lnTo>
                <a:lnTo>
                  <a:pt x="826" y="801"/>
                </a:lnTo>
                <a:lnTo>
                  <a:pt x="819" y="797"/>
                </a:lnTo>
                <a:lnTo>
                  <a:pt x="813" y="794"/>
                </a:lnTo>
                <a:lnTo>
                  <a:pt x="810" y="792"/>
                </a:lnTo>
                <a:lnTo>
                  <a:pt x="809" y="794"/>
                </a:lnTo>
                <a:lnTo>
                  <a:pt x="808" y="796"/>
                </a:lnTo>
                <a:lnTo>
                  <a:pt x="807" y="796"/>
                </a:lnTo>
                <a:lnTo>
                  <a:pt x="806" y="795"/>
                </a:lnTo>
                <a:lnTo>
                  <a:pt x="805" y="794"/>
                </a:lnTo>
                <a:lnTo>
                  <a:pt x="803" y="791"/>
                </a:lnTo>
                <a:lnTo>
                  <a:pt x="802" y="790"/>
                </a:lnTo>
                <a:lnTo>
                  <a:pt x="793" y="785"/>
                </a:lnTo>
                <a:lnTo>
                  <a:pt x="782" y="780"/>
                </a:lnTo>
                <a:lnTo>
                  <a:pt x="776" y="776"/>
                </a:lnTo>
                <a:lnTo>
                  <a:pt x="771" y="770"/>
                </a:lnTo>
                <a:lnTo>
                  <a:pt x="767" y="767"/>
                </a:lnTo>
                <a:lnTo>
                  <a:pt x="764" y="763"/>
                </a:lnTo>
                <a:lnTo>
                  <a:pt x="761" y="762"/>
                </a:lnTo>
                <a:lnTo>
                  <a:pt x="759" y="762"/>
                </a:lnTo>
                <a:lnTo>
                  <a:pt x="757" y="764"/>
                </a:lnTo>
                <a:lnTo>
                  <a:pt x="753" y="767"/>
                </a:lnTo>
                <a:lnTo>
                  <a:pt x="751" y="768"/>
                </a:lnTo>
                <a:lnTo>
                  <a:pt x="748" y="767"/>
                </a:lnTo>
                <a:lnTo>
                  <a:pt x="745" y="763"/>
                </a:lnTo>
                <a:lnTo>
                  <a:pt x="741" y="760"/>
                </a:lnTo>
                <a:lnTo>
                  <a:pt x="737" y="755"/>
                </a:lnTo>
                <a:lnTo>
                  <a:pt x="732" y="752"/>
                </a:lnTo>
                <a:lnTo>
                  <a:pt x="727" y="748"/>
                </a:lnTo>
                <a:lnTo>
                  <a:pt x="723" y="746"/>
                </a:lnTo>
                <a:lnTo>
                  <a:pt x="714" y="745"/>
                </a:lnTo>
                <a:lnTo>
                  <a:pt x="707" y="745"/>
                </a:lnTo>
                <a:lnTo>
                  <a:pt x="700" y="745"/>
                </a:lnTo>
                <a:lnTo>
                  <a:pt x="693" y="746"/>
                </a:lnTo>
                <a:lnTo>
                  <a:pt x="686" y="748"/>
                </a:lnTo>
                <a:lnTo>
                  <a:pt x="681" y="752"/>
                </a:lnTo>
                <a:lnTo>
                  <a:pt x="675" y="755"/>
                </a:lnTo>
                <a:lnTo>
                  <a:pt x="669" y="761"/>
                </a:lnTo>
                <a:lnTo>
                  <a:pt x="663" y="764"/>
                </a:lnTo>
                <a:lnTo>
                  <a:pt x="658" y="767"/>
                </a:lnTo>
                <a:lnTo>
                  <a:pt x="654" y="767"/>
                </a:lnTo>
                <a:lnTo>
                  <a:pt x="650" y="768"/>
                </a:lnTo>
                <a:lnTo>
                  <a:pt x="646" y="769"/>
                </a:lnTo>
                <a:lnTo>
                  <a:pt x="643" y="771"/>
                </a:lnTo>
                <a:lnTo>
                  <a:pt x="636" y="776"/>
                </a:lnTo>
                <a:lnTo>
                  <a:pt x="630" y="782"/>
                </a:lnTo>
                <a:lnTo>
                  <a:pt x="627" y="785"/>
                </a:lnTo>
                <a:lnTo>
                  <a:pt x="621" y="787"/>
                </a:lnTo>
                <a:lnTo>
                  <a:pt x="615" y="788"/>
                </a:lnTo>
                <a:lnTo>
                  <a:pt x="609" y="790"/>
                </a:lnTo>
                <a:lnTo>
                  <a:pt x="605" y="794"/>
                </a:lnTo>
                <a:lnTo>
                  <a:pt x="601" y="799"/>
                </a:lnTo>
                <a:lnTo>
                  <a:pt x="598" y="803"/>
                </a:lnTo>
                <a:lnTo>
                  <a:pt x="594" y="808"/>
                </a:lnTo>
                <a:lnTo>
                  <a:pt x="591" y="811"/>
                </a:lnTo>
                <a:lnTo>
                  <a:pt x="588" y="816"/>
                </a:lnTo>
                <a:lnTo>
                  <a:pt x="588" y="818"/>
                </a:lnTo>
                <a:lnTo>
                  <a:pt x="588" y="820"/>
                </a:lnTo>
                <a:lnTo>
                  <a:pt x="588" y="823"/>
                </a:lnTo>
                <a:lnTo>
                  <a:pt x="591" y="825"/>
                </a:lnTo>
                <a:lnTo>
                  <a:pt x="592" y="829"/>
                </a:lnTo>
                <a:lnTo>
                  <a:pt x="591" y="833"/>
                </a:lnTo>
                <a:lnTo>
                  <a:pt x="588" y="839"/>
                </a:lnTo>
                <a:lnTo>
                  <a:pt x="585" y="844"/>
                </a:lnTo>
                <a:lnTo>
                  <a:pt x="581" y="848"/>
                </a:lnTo>
                <a:lnTo>
                  <a:pt x="577" y="853"/>
                </a:lnTo>
                <a:lnTo>
                  <a:pt x="577" y="852"/>
                </a:lnTo>
                <a:lnTo>
                  <a:pt x="577" y="851"/>
                </a:lnTo>
                <a:lnTo>
                  <a:pt x="577" y="850"/>
                </a:lnTo>
                <a:lnTo>
                  <a:pt x="577" y="848"/>
                </a:lnTo>
                <a:lnTo>
                  <a:pt x="577" y="847"/>
                </a:lnTo>
                <a:lnTo>
                  <a:pt x="574" y="846"/>
                </a:lnTo>
                <a:lnTo>
                  <a:pt x="574" y="846"/>
                </a:lnTo>
                <a:lnTo>
                  <a:pt x="574" y="845"/>
                </a:lnTo>
                <a:lnTo>
                  <a:pt x="575" y="844"/>
                </a:lnTo>
                <a:lnTo>
                  <a:pt x="577" y="843"/>
                </a:lnTo>
                <a:lnTo>
                  <a:pt x="578" y="840"/>
                </a:lnTo>
                <a:lnTo>
                  <a:pt x="578" y="839"/>
                </a:lnTo>
                <a:lnTo>
                  <a:pt x="578" y="838"/>
                </a:lnTo>
                <a:lnTo>
                  <a:pt x="578" y="826"/>
                </a:lnTo>
                <a:lnTo>
                  <a:pt x="579" y="816"/>
                </a:lnTo>
                <a:lnTo>
                  <a:pt x="581" y="816"/>
                </a:lnTo>
                <a:lnTo>
                  <a:pt x="582" y="815"/>
                </a:lnTo>
                <a:close/>
                <a:moveTo>
                  <a:pt x="1519" y="1322"/>
                </a:moveTo>
                <a:lnTo>
                  <a:pt x="1520" y="1322"/>
                </a:lnTo>
                <a:lnTo>
                  <a:pt x="1520" y="1322"/>
                </a:lnTo>
                <a:lnTo>
                  <a:pt x="1520" y="1322"/>
                </a:lnTo>
                <a:lnTo>
                  <a:pt x="1519" y="1322"/>
                </a:lnTo>
                <a:close/>
                <a:moveTo>
                  <a:pt x="1520" y="1323"/>
                </a:moveTo>
                <a:lnTo>
                  <a:pt x="1523" y="1322"/>
                </a:lnTo>
                <a:lnTo>
                  <a:pt x="1524" y="1320"/>
                </a:lnTo>
                <a:lnTo>
                  <a:pt x="1525" y="1319"/>
                </a:lnTo>
                <a:lnTo>
                  <a:pt x="1527" y="1318"/>
                </a:lnTo>
                <a:lnTo>
                  <a:pt x="1528" y="1315"/>
                </a:lnTo>
                <a:lnTo>
                  <a:pt x="1530" y="1312"/>
                </a:lnTo>
                <a:lnTo>
                  <a:pt x="1526" y="1313"/>
                </a:lnTo>
                <a:lnTo>
                  <a:pt x="1525" y="1314"/>
                </a:lnTo>
                <a:lnTo>
                  <a:pt x="1523" y="1316"/>
                </a:lnTo>
                <a:lnTo>
                  <a:pt x="1523" y="1319"/>
                </a:lnTo>
                <a:lnTo>
                  <a:pt x="1523" y="1319"/>
                </a:lnTo>
                <a:lnTo>
                  <a:pt x="1520" y="1320"/>
                </a:lnTo>
                <a:lnTo>
                  <a:pt x="1519" y="1322"/>
                </a:lnTo>
                <a:lnTo>
                  <a:pt x="1519" y="1323"/>
                </a:lnTo>
                <a:lnTo>
                  <a:pt x="1519" y="1323"/>
                </a:lnTo>
                <a:lnTo>
                  <a:pt x="1518" y="1327"/>
                </a:lnTo>
                <a:lnTo>
                  <a:pt x="1516" y="1330"/>
                </a:lnTo>
                <a:lnTo>
                  <a:pt x="1516" y="1332"/>
                </a:lnTo>
                <a:lnTo>
                  <a:pt x="1516" y="1333"/>
                </a:lnTo>
                <a:lnTo>
                  <a:pt x="1517" y="1334"/>
                </a:lnTo>
                <a:lnTo>
                  <a:pt x="1518" y="1333"/>
                </a:lnTo>
                <a:lnTo>
                  <a:pt x="1520" y="1329"/>
                </a:lnTo>
                <a:lnTo>
                  <a:pt x="1520" y="1323"/>
                </a:lnTo>
                <a:close/>
                <a:moveTo>
                  <a:pt x="1513" y="1349"/>
                </a:moveTo>
                <a:lnTo>
                  <a:pt x="1512" y="1350"/>
                </a:lnTo>
                <a:lnTo>
                  <a:pt x="1512" y="1351"/>
                </a:lnTo>
                <a:lnTo>
                  <a:pt x="1512" y="1353"/>
                </a:lnTo>
                <a:lnTo>
                  <a:pt x="1513" y="1353"/>
                </a:lnTo>
                <a:lnTo>
                  <a:pt x="1514" y="1353"/>
                </a:lnTo>
                <a:lnTo>
                  <a:pt x="1514" y="1351"/>
                </a:lnTo>
                <a:lnTo>
                  <a:pt x="1514" y="1350"/>
                </a:lnTo>
                <a:lnTo>
                  <a:pt x="1513" y="1349"/>
                </a:lnTo>
                <a:close/>
                <a:moveTo>
                  <a:pt x="1505" y="1353"/>
                </a:moveTo>
                <a:lnTo>
                  <a:pt x="1505" y="1351"/>
                </a:lnTo>
                <a:lnTo>
                  <a:pt x="1505" y="1351"/>
                </a:lnTo>
                <a:lnTo>
                  <a:pt x="1506" y="1351"/>
                </a:lnTo>
                <a:lnTo>
                  <a:pt x="1506" y="1351"/>
                </a:lnTo>
                <a:lnTo>
                  <a:pt x="1510" y="1349"/>
                </a:lnTo>
                <a:lnTo>
                  <a:pt x="1510" y="1347"/>
                </a:lnTo>
                <a:lnTo>
                  <a:pt x="1510" y="1343"/>
                </a:lnTo>
                <a:lnTo>
                  <a:pt x="1510" y="1341"/>
                </a:lnTo>
                <a:lnTo>
                  <a:pt x="1509" y="1340"/>
                </a:lnTo>
                <a:lnTo>
                  <a:pt x="1507" y="1340"/>
                </a:lnTo>
                <a:lnTo>
                  <a:pt x="1505" y="1343"/>
                </a:lnTo>
                <a:lnTo>
                  <a:pt x="1505" y="1348"/>
                </a:lnTo>
                <a:lnTo>
                  <a:pt x="1505" y="1350"/>
                </a:lnTo>
                <a:lnTo>
                  <a:pt x="1505" y="1351"/>
                </a:lnTo>
                <a:lnTo>
                  <a:pt x="1505" y="1351"/>
                </a:lnTo>
                <a:lnTo>
                  <a:pt x="1505" y="1351"/>
                </a:lnTo>
                <a:lnTo>
                  <a:pt x="1505" y="1353"/>
                </a:lnTo>
                <a:lnTo>
                  <a:pt x="1505" y="1353"/>
                </a:lnTo>
                <a:lnTo>
                  <a:pt x="1503" y="1349"/>
                </a:lnTo>
                <a:lnTo>
                  <a:pt x="1503" y="1346"/>
                </a:lnTo>
                <a:lnTo>
                  <a:pt x="1501" y="1343"/>
                </a:lnTo>
                <a:lnTo>
                  <a:pt x="1501" y="1341"/>
                </a:lnTo>
                <a:lnTo>
                  <a:pt x="1505" y="1339"/>
                </a:lnTo>
                <a:lnTo>
                  <a:pt x="1507" y="1336"/>
                </a:lnTo>
                <a:lnTo>
                  <a:pt x="1510" y="1333"/>
                </a:lnTo>
                <a:lnTo>
                  <a:pt x="1511" y="1328"/>
                </a:lnTo>
                <a:lnTo>
                  <a:pt x="1511" y="1323"/>
                </a:lnTo>
                <a:lnTo>
                  <a:pt x="1512" y="1320"/>
                </a:lnTo>
                <a:lnTo>
                  <a:pt x="1514" y="1315"/>
                </a:lnTo>
                <a:lnTo>
                  <a:pt x="1517" y="1312"/>
                </a:lnTo>
                <a:lnTo>
                  <a:pt x="1519" y="1309"/>
                </a:lnTo>
                <a:lnTo>
                  <a:pt x="1520" y="1307"/>
                </a:lnTo>
                <a:lnTo>
                  <a:pt x="1520" y="1304"/>
                </a:lnTo>
                <a:lnTo>
                  <a:pt x="1519" y="1300"/>
                </a:lnTo>
                <a:lnTo>
                  <a:pt x="1514" y="1305"/>
                </a:lnTo>
                <a:lnTo>
                  <a:pt x="1510" y="1309"/>
                </a:lnTo>
                <a:lnTo>
                  <a:pt x="1506" y="1315"/>
                </a:lnTo>
                <a:lnTo>
                  <a:pt x="1504" y="1321"/>
                </a:lnTo>
                <a:lnTo>
                  <a:pt x="1499" y="1335"/>
                </a:lnTo>
                <a:lnTo>
                  <a:pt x="1493" y="1349"/>
                </a:lnTo>
                <a:lnTo>
                  <a:pt x="1491" y="1355"/>
                </a:lnTo>
                <a:lnTo>
                  <a:pt x="1489" y="1361"/>
                </a:lnTo>
                <a:lnTo>
                  <a:pt x="1486" y="1367"/>
                </a:lnTo>
                <a:lnTo>
                  <a:pt x="1485" y="1374"/>
                </a:lnTo>
                <a:lnTo>
                  <a:pt x="1483" y="1385"/>
                </a:lnTo>
                <a:lnTo>
                  <a:pt x="1480" y="1398"/>
                </a:lnTo>
                <a:lnTo>
                  <a:pt x="1480" y="1400"/>
                </a:lnTo>
                <a:lnTo>
                  <a:pt x="1482" y="1402"/>
                </a:lnTo>
                <a:lnTo>
                  <a:pt x="1483" y="1403"/>
                </a:lnTo>
                <a:lnTo>
                  <a:pt x="1485" y="1403"/>
                </a:lnTo>
                <a:lnTo>
                  <a:pt x="1487" y="1403"/>
                </a:lnTo>
                <a:lnTo>
                  <a:pt x="1489" y="1403"/>
                </a:lnTo>
                <a:lnTo>
                  <a:pt x="1490" y="1400"/>
                </a:lnTo>
                <a:lnTo>
                  <a:pt x="1489" y="1398"/>
                </a:lnTo>
                <a:lnTo>
                  <a:pt x="1489" y="1393"/>
                </a:lnTo>
                <a:lnTo>
                  <a:pt x="1489" y="1388"/>
                </a:lnTo>
                <a:lnTo>
                  <a:pt x="1489" y="1384"/>
                </a:lnTo>
                <a:lnTo>
                  <a:pt x="1487" y="1381"/>
                </a:lnTo>
                <a:lnTo>
                  <a:pt x="1487" y="1378"/>
                </a:lnTo>
                <a:lnTo>
                  <a:pt x="1487" y="1377"/>
                </a:lnTo>
                <a:lnTo>
                  <a:pt x="1490" y="1376"/>
                </a:lnTo>
                <a:lnTo>
                  <a:pt x="1491" y="1375"/>
                </a:lnTo>
                <a:lnTo>
                  <a:pt x="1494" y="1372"/>
                </a:lnTo>
                <a:lnTo>
                  <a:pt x="1497" y="1371"/>
                </a:lnTo>
                <a:lnTo>
                  <a:pt x="1497" y="1368"/>
                </a:lnTo>
                <a:lnTo>
                  <a:pt x="1494" y="1365"/>
                </a:lnTo>
                <a:lnTo>
                  <a:pt x="1496" y="1362"/>
                </a:lnTo>
                <a:lnTo>
                  <a:pt x="1496" y="1358"/>
                </a:lnTo>
                <a:lnTo>
                  <a:pt x="1497" y="1355"/>
                </a:lnTo>
                <a:lnTo>
                  <a:pt x="1500" y="1353"/>
                </a:lnTo>
                <a:lnTo>
                  <a:pt x="1501" y="1355"/>
                </a:lnTo>
                <a:lnTo>
                  <a:pt x="1504" y="1355"/>
                </a:lnTo>
                <a:lnTo>
                  <a:pt x="1505" y="1354"/>
                </a:lnTo>
                <a:lnTo>
                  <a:pt x="1505" y="1353"/>
                </a:lnTo>
                <a:lnTo>
                  <a:pt x="1505" y="1353"/>
                </a:lnTo>
                <a:lnTo>
                  <a:pt x="1505" y="1353"/>
                </a:lnTo>
                <a:close/>
                <a:moveTo>
                  <a:pt x="843" y="817"/>
                </a:moveTo>
                <a:lnTo>
                  <a:pt x="844" y="819"/>
                </a:lnTo>
                <a:lnTo>
                  <a:pt x="845" y="822"/>
                </a:lnTo>
                <a:lnTo>
                  <a:pt x="847" y="823"/>
                </a:lnTo>
                <a:lnTo>
                  <a:pt x="849" y="824"/>
                </a:lnTo>
                <a:lnTo>
                  <a:pt x="851" y="824"/>
                </a:lnTo>
                <a:lnTo>
                  <a:pt x="852" y="823"/>
                </a:lnTo>
                <a:lnTo>
                  <a:pt x="852" y="822"/>
                </a:lnTo>
                <a:lnTo>
                  <a:pt x="854" y="820"/>
                </a:lnTo>
                <a:lnTo>
                  <a:pt x="854" y="818"/>
                </a:lnTo>
                <a:lnTo>
                  <a:pt x="852" y="816"/>
                </a:lnTo>
                <a:lnTo>
                  <a:pt x="850" y="815"/>
                </a:lnTo>
                <a:lnTo>
                  <a:pt x="848" y="813"/>
                </a:lnTo>
                <a:lnTo>
                  <a:pt x="845" y="813"/>
                </a:lnTo>
                <a:lnTo>
                  <a:pt x="843" y="812"/>
                </a:lnTo>
                <a:lnTo>
                  <a:pt x="843" y="815"/>
                </a:lnTo>
                <a:lnTo>
                  <a:pt x="843" y="817"/>
                </a:lnTo>
                <a:close/>
                <a:moveTo>
                  <a:pt x="1662" y="874"/>
                </a:moveTo>
                <a:lnTo>
                  <a:pt x="1659" y="874"/>
                </a:lnTo>
                <a:lnTo>
                  <a:pt x="1658" y="875"/>
                </a:lnTo>
                <a:lnTo>
                  <a:pt x="1657" y="876"/>
                </a:lnTo>
                <a:lnTo>
                  <a:pt x="1657" y="878"/>
                </a:lnTo>
                <a:lnTo>
                  <a:pt x="1657" y="881"/>
                </a:lnTo>
                <a:lnTo>
                  <a:pt x="1655" y="883"/>
                </a:lnTo>
                <a:lnTo>
                  <a:pt x="1657" y="887"/>
                </a:lnTo>
                <a:lnTo>
                  <a:pt x="1661" y="889"/>
                </a:lnTo>
                <a:lnTo>
                  <a:pt x="1663" y="888"/>
                </a:lnTo>
                <a:lnTo>
                  <a:pt x="1665" y="887"/>
                </a:lnTo>
                <a:lnTo>
                  <a:pt x="1666" y="885"/>
                </a:lnTo>
                <a:lnTo>
                  <a:pt x="1666" y="882"/>
                </a:lnTo>
                <a:lnTo>
                  <a:pt x="1665" y="878"/>
                </a:lnTo>
                <a:lnTo>
                  <a:pt x="1662" y="874"/>
                </a:lnTo>
                <a:close/>
                <a:moveTo>
                  <a:pt x="1418" y="1265"/>
                </a:moveTo>
                <a:lnTo>
                  <a:pt x="1414" y="1265"/>
                </a:lnTo>
                <a:lnTo>
                  <a:pt x="1411" y="1266"/>
                </a:lnTo>
                <a:lnTo>
                  <a:pt x="1411" y="1269"/>
                </a:lnTo>
                <a:lnTo>
                  <a:pt x="1411" y="1272"/>
                </a:lnTo>
                <a:lnTo>
                  <a:pt x="1414" y="1276"/>
                </a:lnTo>
                <a:lnTo>
                  <a:pt x="1418" y="1278"/>
                </a:lnTo>
                <a:lnTo>
                  <a:pt x="1423" y="1279"/>
                </a:lnTo>
                <a:lnTo>
                  <a:pt x="1428" y="1279"/>
                </a:lnTo>
                <a:lnTo>
                  <a:pt x="1430" y="1278"/>
                </a:lnTo>
                <a:lnTo>
                  <a:pt x="1430" y="1276"/>
                </a:lnTo>
                <a:lnTo>
                  <a:pt x="1427" y="1272"/>
                </a:lnTo>
                <a:lnTo>
                  <a:pt x="1424" y="1269"/>
                </a:lnTo>
                <a:lnTo>
                  <a:pt x="1422" y="1266"/>
                </a:lnTo>
                <a:lnTo>
                  <a:pt x="1418" y="1265"/>
                </a:lnTo>
                <a:close/>
                <a:moveTo>
                  <a:pt x="1661" y="872"/>
                </a:moveTo>
                <a:lnTo>
                  <a:pt x="1663" y="871"/>
                </a:lnTo>
                <a:lnTo>
                  <a:pt x="1665" y="868"/>
                </a:lnTo>
                <a:lnTo>
                  <a:pt x="1666" y="866"/>
                </a:lnTo>
                <a:lnTo>
                  <a:pt x="1668" y="861"/>
                </a:lnTo>
                <a:lnTo>
                  <a:pt x="1666" y="848"/>
                </a:lnTo>
                <a:lnTo>
                  <a:pt x="1666" y="836"/>
                </a:lnTo>
                <a:lnTo>
                  <a:pt x="1666" y="823"/>
                </a:lnTo>
                <a:lnTo>
                  <a:pt x="1666" y="810"/>
                </a:lnTo>
                <a:lnTo>
                  <a:pt x="1666" y="795"/>
                </a:lnTo>
                <a:lnTo>
                  <a:pt x="1664" y="781"/>
                </a:lnTo>
                <a:lnTo>
                  <a:pt x="1662" y="766"/>
                </a:lnTo>
                <a:lnTo>
                  <a:pt x="1656" y="752"/>
                </a:lnTo>
                <a:lnTo>
                  <a:pt x="1654" y="753"/>
                </a:lnTo>
                <a:lnTo>
                  <a:pt x="1654" y="754"/>
                </a:lnTo>
                <a:lnTo>
                  <a:pt x="1652" y="756"/>
                </a:lnTo>
                <a:lnTo>
                  <a:pt x="1654" y="757"/>
                </a:lnTo>
                <a:lnTo>
                  <a:pt x="1655" y="760"/>
                </a:lnTo>
                <a:lnTo>
                  <a:pt x="1656" y="762"/>
                </a:lnTo>
                <a:lnTo>
                  <a:pt x="1657" y="782"/>
                </a:lnTo>
                <a:lnTo>
                  <a:pt x="1657" y="803"/>
                </a:lnTo>
                <a:lnTo>
                  <a:pt x="1656" y="823"/>
                </a:lnTo>
                <a:lnTo>
                  <a:pt x="1652" y="843"/>
                </a:lnTo>
                <a:lnTo>
                  <a:pt x="1652" y="847"/>
                </a:lnTo>
                <a:lnTo>
                  <a:pt x="1650" y="852"/>
                </a:lnTo>
                <a:lnTo>
                  <a:pt x="1648" y="855"/>
                </a:lnTo>
                <a:lnTo>
                  <a:pt x="1646" y="859"/>
                </a:lnTo>
                <a:lnTo>
                  <a:pt x="1648" y="862"/>
                </a:lnTo>
                <a:lnTo>
                  <a:pt x="1649" y="867"/>
                </a:lnTo>
                <a:lnTo>
                  <a:pt x="1651" y="869"/>
                </a:lnTo>
                <a:lnTo>
                  <a:pt x="1655" y="872"/>
                </a:lnTo>
                <a:lnTo>
                  <a:pt x="1657" y="872"/>
                </a:lnTo>
                <a:lnTo>
                  <a:pt x="1661" y="872"/>
                </a:lnTo>
                <a:close/>
                <a:moveTo>
                  <a:pt x="1559" y="747"/>
                </a:moveTo>
                <a:lnTo>
                  <a:pt x="1559" y="747"/>
                </a:lnTo>
                <a:lnTo>
                  <a:pt x="1559" y="747"/>
                </a:lnTo>
                <a:lnTo>
                  <a:pt x="1559" y="747"/>
                </a:lnTo>
                <a:close/>
                <a:moveTo>
                  <a:pt x="1556" y="606"/>
                </a:moveTo>
                <a:lnTo>
                  <a:pt x="1553" y="605"/>
                </a:lnTo>
                <a:lnTo>
                  <a:pt x="1552" y="602"/>
                </a:lnTo>
                <a:lnTo>
                  <a:pt x="1553" y="605"/>
                </a:lnTo>
                <a:lnTo>
                  <a:pt x="1556" y="606"/>
                </a:lnTo>
                <a:close/>
                <a:moveTo>
                  <a:pt x="1552" y="939"/>
                </a:moveTo>
                <a:lnTo>
                  <a:pt x="1552" y="938"/>
                </a:lnTo>
                <a:lnTo>
                  <a:pt x="1553" y="936"/>
                </a:lnTo>
                <a:lnTo>
                  <a:pt x="1553" y="935"/>
                </a:lnTo>
                <a:lnTo>
                  <a:pt x="1553" y="934"/>
                </a:lnTo>
                <a:lnTo>
                  <a:pt x="1551" y="932"/>
                </a:lnTo>
                <a:lnTo>
                  <a:pt x="1551" y="931"/>
                </a:lnTo>
                <a:lnTo>
                  <a:pt x="1551" y="929"/>
                </a:lnTo>
                <a:lnTo>
                  <a:pt x="1551" y="928"/>
                </a:lnTo>
                <a:lnTo>
                  <a:pt x="1551" y="929"/>
                </a:lnTo>
                <a:lnTo>
                  <a:pt x="1551" y="931"/>
                </a:lnTo>
                <a:lnTo>
                  <a:pt x="1551" y="932"/>
                </a:lnTo>
                <a:lnTo>
                  <a:pt x="1553" y="934"/>
                </a:lnTo>
                <a:lnTo>
                  <a:pt x="1553" y="935"/>
                </a:lnTo>
                <a:lnTo>
                  <a:pt x="1553" y="936"/>
                </a:lnTo>
                <a:lnTo>
                  <a:pt x="1552" y="938"/>
                </a:lnTo>
                <a:lnTo>
                  <a:pt x="1552" y="939"/>
                </a:lnTo>
                <a:close/>
                <a:moveTo>
                  <a:pt x="1538" y="655"/>
                </a:moveTo>
                <a:lnTo>
                  <a:pt x="1538" y="651"/>
                </a:lnTo>
                <a:lnTo>
                  <a:pt x="1538" y="648"/>
                </a:lnTo>
                <a:lnTo>
                  <a:pt x="1538" y="643"/>
                </a:lnTo>
                <a:lnTo>
                  <a:pt x="1539" y="640"/>
                </a:lnTo>
                <a:lnTo>
                  <a:pt x="1539" y="640"/>
                </a:lnTo>
                <a:lnTo>
                  <a:pt x="1539" y="640"/>
                </a:lnTo>
                <a:lnTo>
                  <a:pt x="1539" y="640"/>
                </a:lnTo>
                <a:lnTo>
                  <a:pt x="1539" y="643"/>
                </a:lnTo>
                <a:lnTo>
                  <a:pt x="1538" y="648"/>
                </a:lnTo>
                <a:lnTo>
                  <a:pt x="1538" y="651"/>
                </a:lnTo>
                <a:lnTo>
                  <a:pt x="1538" y="655"/>
                </a:lnTo>
                <a:lnTo>
                  <a:pt x="1545" y="662"/>
                </a:lnTo>
                <a:lnTo>
                  <a:pt x="1548" y="668"/>
                </a:lnTo>
                <a:lnTo>
                  <a:pt x="1549" y="670"/>
                </a:lnTo>
                <a:lnTo>
                  <a:pt x="1551" y="673"/>
                </a:lnTo>
                <a:lnTo>
                  <a:pt x="1549" y="676"/>
                </a:lnTo>
                <a:lnTo>
                  <a:pt x="1549" y="679"/>
                </a:lnTo>
                <a:lnTo>
                  <a:pt x="1549" y="676"/>
                </a:lnTo>
                <a:lnTo>
                  <a:pt x="1551" y="673"/>
                </a:lnTo>
                <a:lnTo>
                  <a:pt x="1549" y="670"/>
                </a:lnTo>
                <a:lnTo>
                  <a:pt x="1548" y="668"/>
                </a:lnTo>
                <a:lnTo>
                  <a:pt x="1545" y="662"/>
                </a:lnTo>
                <a:lnTo>
                  <a:pt x="1538" y="655"/>
                </a:lnTo>
                <a:close/>
                <a:moveTo>
                  <a:pt x="1545" y="825"/>
                </a:moveTo>
                <a:lnTo>
                  <a:pt x="1540" y="825"/>
                </a:lnTo>
                <a:lnTo>
                  <a:pt x="1537" y="824"/>
                </a:lnTo>
                <a:lnTo>
                  <a:pt x="1540" y="825"/>
                </a:lnTo>
                <a:lnTo>
                  <a:pt x="1545" y="825"/>
                </a:lnTo>
                <a:lnTo>
                  <a:pt x="1545" y="825"/>
                </a:lnTo>
                <a:close/>
                <a:moveTo>
                  <a:pt x="1538" y="794"/>
                </a:moveTo>
                <a:lnTo>
                  <a:pt x="1539" y="798"/>
                </a:lnTo>
                <a:lnTo>
                  <a:pt x="1540" y="803"/>
                </a:lnTo>
                <a:lnTo>
                  <a:pt x="1539" y="798"/>
                </a:lnTo>
                <a:lnTo>
                  <a:pt x="1538" y="794"/>
                </a:lnTo>
                <a:lnTo>
                  <a:pt x="1537" y="792"/>
                </a:lnTo>
                <a:lnTo>
                  <a:pt x="1535" y="792"/>
                </a:lnTo>
                <a:lnTo>
                  <a:pt x="1537" y="792"/>
                </a:lnTo>
                <a:lnTo>
                  <a:pt x="1538" y="794"/>
                </a:lnTo>
                <a:close/>
                <a:moveTo>
                  <a:pt x="1534" y="741"/>
                </a:moveTo>
                <a:lnTo>
                  <a:pt x="1534" y="740"/>
                </a:lnTo>
                <a:lnTo>
                  <a:pt x="1535" y="739"/>
                </a:lnTo>
                <a:lnTo>
                  <a:pt x="1534" y="740"/>
                </a:lnTo>
                <a:lnTo>
                  <a:pt x="1534" y="741"/>
                </a:lnTo>
                <a:close/>
                <a:moveTo>
                  <a:pt x="1538" y="738"/>
                </a:moveTo>
                <a:lnTo>
                  <a:pt x="1538" y="738"/>
                </a:lnTo>
                <a:lnTo>
                  <a:pt x="1538" y="735"/>
                </a:lnTo>
                <a:lnTo>
                  <a:pt x="1539" y="734"/>
                </a:lnTo>
                <a:lnTo>
                  <a:pt x="1538" y="735"/>
                </a:lnTo>
                <a:lnTo>
                  <a:pt x="1538" y="738"/>
                </a:lnTo>
                <a:lnTo>
                  <a:pt x="1538" y="738"/>
                </a:lnTo>
                <a:close/>
                <a:moveTo>
                  <a:pt x="1544" y="757"/>
                </a:moveTo>
                <a:lnTo>
                  <a:pt x="1540" y="756"/>
                </a:lnTo>
                <a:lnTo>
                  <a:pt x="1537" y="755"/>
                </a:lnTo>
                <a:lnTo>
                  <a:pt x="1537" y="754"/>
                </a:lnTo>
                <a:lnTo>
                  <a:pt x="1537" y="753"/>
                </a:lnTo>
                <a:lnTo>
                  <a:pt x="1537" y="754"/>
                </a:lnTo>
                <a:lnTo>
                  <a:pt x="1537" y="755"/>
                </a:lnTo>
                <a:lnTo>
                  <a:pt x="1540" y="756"/>
                </a:lnTo>
                <a:lnTo>
                  <a:pt x="1544" y="757"/>
                </a:lnTo>
                <a:close/>
                <a:moveTo>
                  <a:pt x="1533" y="633"/>
                </a:moveTo>
                <a:lnTo>
                  <a:pt x="1535" y="637"/>
                </a:lnTo>
                <a:lnTo>
                  <a:pt x="1539" y="640"/>
                </a:lnTo>
                <a:lnTo>
                  <a:pt x="1535" y="637"/>
                </a:lnTo>
                <a:lnTo>
                  <a:pt x="1533" y="633"/>
                </a:lnTo>
                <a:close/>
                <a:moveTo>
                  <a:pt x="1470" y="1255"/>
                </a:moveTo>
                <a:lnTo>
                  <a:pt x="1471" y="1257"/>
                </a:lnTo>
                <a:lnTo>
                  <a:pt x="1471" y="1259"/>
                </a:lnTo>
                <a:lnTo>
                  <a:pt x="1471" y="1257"/>
                </a:lnTo>
                <a:lnTo>
                  <a:pt x="1470" y="1255"/>
                </a:lnTo>
                <a:lnTo>
                  <a:pt x="1468" y="1252"/>
                </a:lnTo>
                <a:lnTo>
                  <a:pt x="1468" y="1249"/>
                </a:lnTo>
                <a:lnTo>
                  <a:pt x="1468" y="1252"/>
                </a:lnTo>
                <a:lnTo>
                  <a:pt x="1470" y="1255"/>
                </a:lnTo>
                <a:close/>
                <a:moveTo>
                  <a:pt x="1521" y="568"/>
                </a:moveTo>
                <a:lnTo>
                  <a:pt x="1526" y="571"/>
                </a:lnTo>
                <a:lnTo>
                  <a:pt x="1531" y="572"/>
                </a:lnTo>
                <a:lnTo>
                  <a:pt x="1526" y="571"/>
                </a:lnTo>
                <a:lnTo>
                  <a:pt x="1521" y="568"/>
                </a:lnTo>
                <a:close/>
                <a:moveTo>
                  <a:pt x="1528" y="622"/>
                </a:moveTo>
                <a:lnTo>
                  <a:pt x="1528" y="622"/>
                </a:lnTo>
                <a:lnTo>
                  <a:pt x="1528" y="622"/>
                </a:lnTo>
                <a:lnTo>
                  <a:pt x="1528" y="622"/>
                </a:lnTo>
                <a:lnTo>
                  <a:pt x="1528" y="622"/>
                </a:lnTo>
                <a:lnTo>
                  <a:pt x="1528" y="622"/>
                </a:lnTo>
                <a:lnTo>
                  <a:pt x="1528" y="622"/>
                </a:lnTo>
                <a:lnTo>
                  <a:pt x="1528" y="622"/>
                </a:lnTo>
                <a:close/>
                <a:moveTo>
                  <a:pt x="1530" y="679"/>
                </a:moveTo>
                <a:lnTo>
                  <a:pt x="1527" y="678"/>
                </a:lnTo>
                <a:lnTo>
                  <a:pt x="1526" y="678"/>
                </a:lnTo>
                <a:lnTo>
                  <a:pt x="1527" y="678"/>
                </a:lnTo>
                <a:lnTo>
                  <a:pt x="1530" y="679"/>
                </a:lnTo>
                <a:lnTo>
                  <a:pt x="1530" y="679"/>
                </a:lnTo>
                <a:close/>
                <a:moveTo>
                  <a:pt x="1527" y="636"/>
                </a:moveTo>
                <a:lnTo>
                  <a:pt x="1526" y="629"/>
                </a:lnTo>
                <a:lnTo>
                  <a:pt x="1525" y="621"/>
                </a:lnTo>
                <a:lnTo>
                  <a:pt x="1526" y="629"/>
                </a:lnTo>
                <a:lnTo>
                  <a:pt x="1527" y="636"/>
                </a:lnTo>
                <a:close/>
                <a:moveTo>
                  <a:pt x="1526" y="620"/>
                </a:moveTo>
                <a:lnTo>
                  <a:pt x="1527" y="621"/>
                </a:lnTo>
                <a:lnTo>
                  <a:pt x="1528" y="622"/>
                </a:lnTo>
                <a:lnTo>
                  <a:pt x="1527" y="621"/>
                </a:lnTo>
                <a:lnTo>
                  <a:pt x="1526" y="620"/>
                </a:lnTo>
                <a:close/>
                <a:moveTo>
                  <a:pt x="1519" y="684"/>
                </a:moveTo>
                <a:lnTo>
                  <a:pt x="1519" y="682"/>
                </a:lnTo>
                <a:lnTo>
                  <a:pt x="1520" y="679"/>
                </a:lnTo>
                <a:lnTo>
                  <a:pt x="1521" y="678"/>
                </a:lnTo>
                <a:lnTo>
                  <a:pt x="1524" y="678"/>
                </a:lnTo>
                <a:lnTo>
                  <a:pt x="1521" y="678"/>
                </a:lnTo>
                <a:lnTo>
                  <a:pt x="1520" y="679"/>
                </a:lnTo>
                <a:lnTo>
                  <a:pt x="1519" y="682"/>
                </a:lnTo>
                <a:lnTo>
                  <a:pt x="1519" y="684"/>
                </a:lnTo>
                <a:close/>
                <a:moveTo>
                  <a:pt x="1504" y="734"/>
                </a:moveTo>
                <a:lnTo>
                  <a:pt x="1503" y="732"/>
                </a:lnTo>
                <a:lnTo>
                  <a:pt x="1501" y="728"/>
                </a:lnTo>
                <a:lnTo>
                  <a:pt x="1503" y="732"/>
                </a:lnTo>
                <a:lnTo>
                  <a:pt x="1504" y="734"/>
                </a:lnTo>
                <a:lnTo>
                  <a:pt x="1506" y="733"/>
                </a:lnTo>
                <a:lnTo>
                  <a:pt x="1509" y="733"/>
                </a:lnTo>
                <a:lnTo>
                  <a:pt x="1510" y="734"/>
                </a:lnTo>
                <a:lnTo>
                  <a:pt x="1510" y="736"/>
                </a:lnTo>
                <a:lnTo>
                  <a:pt x="1510" y="734"/>
                </a:lnTo>
                <a:lnTo>
                  <a:pt x="1509" y="733"/>
                </a:lnTo>
                <a:lnTo>
                  <a:pt x="1506" y="733"/>
                </a:lnTo>
                <a:lnTo>
                  <a:pt x="1504" y="734"/>
                </a:lnTo>
                <a:close/>
                <a:moveTo>
                  <a:pt x="1505" y="570"/>
                </a:moveTo>
                <a:lnTo>
                  <a:pt x="1503" y="571"/>
                </a:lnTo>
                <a:lnTo>
                  <a:pt x="1501" y="571"/>
                </a:lnTo>
                <a:lnTo>
                  <a:pt x="1503" y="571"/>
                </a:lnTo>
                <a:lnTo>
                  <a:pt x="1505" y="570"/>
                </a:lnTo>
                <a:close/>
                <a:moveTo>
                  <a:pt x="1523" y="581"/>
                </a:moveTo>
                <a:lnTo>
                  <a:pt x="1514" y="575"/>
                </a:lnTo>
                <a:lnTo>
                  <a:pt x="1507" y="568"/>
                </a:lnTo>
                <a:lnTo>
                  <a:pt x="1514" y="575"/>
                </a:lnTo>
                <a:lnTo>
                  <a:pt x="1523" y="581"/>
                </a:lnTo>
                <a:close/>
                <a:moveTo>
                  <a:pt x="1513" y="571"/>
                </a:moveTo>
                <a:lnTo>
                  <a:pt x="1511" y="568"/>
                </a:lnTo>
                <a:lnTo>
                  <a:pt x="1511" y="567"/>
                </a:lnTo>
                <a:lnTo>
                  <a:pt x="1511" y="568"/>
                </a:lnTo>
                <a:lnTo>
                  <a:pt x="1513" y="571"/>
                </a:lnTo>
                <a:close/>
                <a:moveTo>
                  <a:pt x="1505" y="249"/>
                </a:moveTo>
                <a:lnTo>
                  <a:pt x="1506" y="246"/>
                </a:lnTo>
                <a:lnTo>
                  <a:pt x="1507" y="245"/>
                </a:lnTo>
                <a:lnTo>
                  <a:pt x="1506" y="246"/>
                </a:lnTo>
                <a:lnTo>
                  <a:pt x="1505" y="249"/>
                </a:lnTo>
                <a:lnTo>
                  <a:pt x="1501" y="250"/>
                </a:lnTo>
                <a:lnTo>
                  <a:pt x="1499" y="253"/>
                </a:lnTo>
                <a:lnTo>
                  <a:pt x="1501" y="250"/>
                </a:lnTo>
                <a:lnTo>
                  <a:pt x="1505" y="249"/>
                </a:lnTo>
                <a:close/>
                <a:moveTo>
                  <a:pt x="1499" y="694"/>
                </a:moveTo>
                <a:lnTo>
                  <a:pt x="1498" y="697"/>
                </a:lnTo>
                <a:lnTo>
                  <a:pt x="1496" y="698"/>
                </a:lnTo>
                <a:lnTo>
                  <a:pt x="1498" y="697"/>
                </a:lnTo>
                <a:lnTo>
                  <a:pt x="1499" y="694"/>
                </a:lnTo>
                <a:close/>
                <a:moveTo>
                  <a:pt x="1491" y="216"/>
                </a:moveTo>
                <a:lnTo>
                  <a:pt x="1493" y="215"/>
                </a:lnTo>
                <a:lnTo>
                  <a:pt x="1496" y="214"/>
                </a:lnTo>
                <a:lnTo>
                  <a:pt x="1493" y="215"/>
                </a:lnTo>
                <a:lnTo>
                  <a:pt x="1491" y="216"/>
                </a:lnTo>
                <a:close/>
                <a:moveTo>
                  <a:pt x="1498" y="544"/>
                </a:moveTo>
                <a:lnTo>
                  <a:pt x="1497" y="543"/>
                </a:lnTo>
                <a:lnTo>
                  <a:pt x="1497" y="542"/>
                </a:lnTo>
                <a:lnTo>
                  <a:pt x="1497" y="543"/>
                </a:lnTo>
                <a:lnTo>
                  <a:pt x="1498" y="544"/>
                </a:lnTo>
                <a:close/>
                <a:moveTo>
                  <a:pt x="1500" y="210"/>
                </a:moveTo>
                <a:lnTo>
                  <a:pt x="1499" y="211"/>
                </a:lnTo>
                <a:lnTo>
                  <a:pt x="1497" y="212"/>
                </a:lnTo>
                <a:lnTo>
                  <a:pt x="1499" y="211"/>
                </a:lnTo>
                <a:lnTo>
                  <a:pt x="1500" y="210"/>
                </a:lnTo>
                <a:close/>
                <a:moveTo>
                  <a:pt x="1505" y="249"/>
                </a:moveTo>
                <a:lnTo>
                  <a:pt x="1505" y="249"/>
                </a:lnTo>
                <a:lnTo>
                  <a:pt x="1505" y="249"/>
                </a:lnTo>
                <a:lnTo>
                  <a:pt x="1505" y="249"/>
                </a:lnTo>
                <a:lnTo>
                  <a:pt x="1505" y="249"/>
                </a:lnTo>
                <a:lnTo>
                  <a:pt x="1505" y="249"/>
                </a:lnTo>
                <a:close/>
                <a:moveTo>
                  <a:pt x="1480" y="341"/>
                </a:moveTo>
                <a:lnTo>
                  <a:pt x="1482" y="342"/>
                </a:lnTo>
                <a:lnTo>
                  <a:pt x="1483" y="343"/>
                </a:lnTo>
                <a:lnTo>
                  <a:pt x="1484" y="344"/>
                </a:lnTo>
                <a:lnTo>
                  <a:pt x="1485" y="344"/>
                </a:lnTo>
                <a:lnTo>
                  <a:pt x="1485" y="344"/>
                </a:lnTo>
                <a:lnTo>
                  <a:pt x="1485" y="344"/>
                </a:lnTo>
                <a:lnTo>
                  <a:pt x="1484" y="344"/>
                </a:lnTo>
                <a:lnTo>
                  <a:pt x="1483" y="343"/>
                </a:lnTo>
                <a:lnTo>
                  <a:pt x="1482" y="342"/>
                </a:lnTo>
                <a:lnTo>
                  <a:pt x="1480" y="341"/>
                </a:lnTo>
                <a:close/>
                <a:moveTo>
                  <a:pt x="1477" y="633"/>
                </a:moveTo>
                <a:lnTo>
                  <a:pt x="1476" y="631"/>
                </a:lnTo>
                <a:lnTo>
                  <a:pt x="1476" y="629"/>
                </a:lnTo>
                <a:lnTo>
                  <a:pt x="1476" y="629"/>
                </a:lnTo>
                <a:lnTo>
                  <a:pt x="1478" y="629"/>
                </a:lnTo>
                <a:lnTo>
                  <a:pt x="1480" y="629"/>
                </a:lnTo>
                <a:lnTo>
                  <a:pt x="1478" y="629"/>
                </a:lnTo>
                <a:lnTo>
                  <a:pt x="1476" y="629"/>
                </a:lnTo>
                <a:lnTo>
                  <a:pt x="1476" y="631"/>
                </a:lnTo>
                <a:lnTo>
                  <a:pt x="1477" y="633"/>
                </a:lnTo>
                <a:close/>
                <a:moveTo>
                  <a:pt x="1452" y="811"/>
                </a:moveTo>
                <a:lnTo>
                  <a:pt x="1450" y="811"/>
                </a:lnTo>
                <a:lnTo>
                  <a:pt x="1448" y="811"/>
                </a:lnTo>
                <a:lnTo>
                  <a:pt x="1450" y="811"/>
                </a:lnTo>
                <a:lnTo>
                  <a:pt x="1452" y="811"/>
                </a:lnTo>
                <a:lnTo>
                  <a:pt x="1458" y="811"/>
                </a:lnTo>
                <a:lnTo>
                  <a:pt x="1463" y="810"/>
                </a:lnTo>
                <a:lnTo>
                  <a:pt x="1458" y="811"/>
                </a:lnTo>
                <a:lnTo>
                  <a:pt x="1452" y="811"/>
                </a:lnTo>
                <a:close/>
                <a:moveTo>
                  <a:pt x="1444" y="557"/>
                </a:moveTo>
                <a:lnTo>
                  <a:pt x="1441" y="554"/>
                </a:lnTo>
                <a:lnTo>
                  <a:pt x="1437" y="552"/>
                </a:lnTo>
                <a:lnTo>
                  <a:pt x="1436" y="551"/>
                </a:lnTo>
                <a:lnTo>
                  <a:pt x="1436" y="549"/>
                </a:lnTo>
                <a:lnTo>
                  <a:pt x="1436" y="551"/>
                </a:lnTo>
                <a:lnTo>
                  <a:pt x="1437" y="552"/>
                </a:lnTo>
                <a:lnTo>
                  <a:pt x="1441" y="554"/>
                </a:lnTo>
                <a:lnTo>
                  <a:pt x="1444" y="557"/>
                </a:lnTo>
                <a:lnTo>
                  <a:pt x="1445" y="557"/>
                </a:lnTo>
                <a:lnTo>
                  <a:pt x="1448" y="558"/>
                </a:lnTo>
                <a:lnTo>
                  <a:pt x="1445" y="557"/>
                </a:lnTo>
                <a:lnTo>
                  <a:pt x="1444" y="557"/>
                </a:lnTo>
                <a:close/>
                <a:moveTo>
                  <a:pt x="1431" y="703"/>
                </a:moveTo>
                <a:lnTo>
                  <a:pt x="1432" y="704"/>
                </a:lnTo>
                <a:lnTo>
                  <a:pt x="1434" y="704"/>
                </a:lnTo>
                <a:lnTo>
                  <a:pt x="1432" y="704"/>
                </a:lnTo>
                <a:lnTo>
                  <a:pt x="1431" y="703"/>
                </a:lnTo>
                <a:lnTo>
                  <a:pt x="1430" y="701"/>
                </a:lnTo>
                <a:lnTo>
                  <a:pt x="1429" y="699"/>
                </a:lnTo>
                <a:lnTo>
                  <a:pt x="1430" y="701"/>
                </a:lnTo>
                <a:lnTo>
                  <a:pt x="1431" y="703"/>
                </a:lnTo>
                <a:close/>
                <a:moveTo>
                  <a:pt x="1425" y="742"/>
                </a:moveTo>
                <a:lnTo>
                  <a:pt x="1428" y="738"/>
                </a:lnTo>
                <a:lnTo>
                  <a:pt x="1429" y="733"/>
                </a:lnTo>
                <a:lnTo>
                  <a:pt x="1428" y="738"/>
                </a:lnTo>
                <a:lnTo>
                  <a:pt x="1425" y="742"/>
                </a:lnTo>
                <a:close/>
                <a:moveTo>
                  <a:pt x="1422" y="752"/>
                </a:moveTo>
                <a:lnTo>
                  <a:pt x="1423" y="752"/>
                </a:lnTo>
                <a:lnTo>
                  <a:pt x="1423" y="752"/>
                </a:lnTo>
                <a:lnTo>
                  <a:pt x="1423" y="752"/>
                </a:lnTo>
                <a:lnTo>
                  <a:pt x="1422" y="752"/>
                </a:lnTo>
                <a:close/>
                <a:moveTo>
                  <a:pt x="1418" y="727"/>
                </a:moveTo>
                <a:lnTo>
                  <a:pt x="1421" y="735"/>
                </a:lnTo>
                <a:lnTo>
                  <a:pt x="1423" y="742"/>
                </a:lnTo>
                <a:lnTo>
                  <a:pt x="1421" y="735"/>
                </a:lnTo>
                <a:lnTo>
                  <a:pt x="1418" y="727"/>
                </a:lnTo>
                <a:close/>
                <a:moveTo>
                  <a:pt x="1415" y="728"/>
                </a:moveTo>
                <a:lnTo>
                  <a:pt x="1415" y="725"/>
                </a:lnTo>
                <a:lnTo>
                  <a:pt x="1416" y="722"/>
                </a:lnTo>
                <a:lnTo>
                  <a:pt x="1415" y="725"/>
                </a:lnTo>
                <a:lnTo>
                  <a:pt x="1415" y="728"/>
                </a:lnTo>
                <a:close/>
                <a:moveTo>
                  <a:pt x="1409" y="711"/>
                </a:moveTo>
                <a:lnTo>
                  <a:pt x="1409" y="712"/>
                </a:lnTo>
                <a:lnTo>
                  <a:pt x="1409" y="713"/>
                </a:lnTo>
                <a:lnTo>
                  <a:pt x="1409" y="712"/>
                </a:lnTo>
                <a:lnTo>
                  <a:pt x="1409" y="711"/>
                </a:lnTo>
                <a:lnTo>
                  <a:pt x="1409" y="706"/>
                </a:lnTo>
                <a:lnTo>
                  <a:pt x="1411" y="700"/>
                </a:lnTo>
                <a:lnTo>
                  <a:pt x="1415" y="697"/>
                </a:lnTo>
                <a:lnTo>
                  <a:pt x="1420" y="696"/>
                </a:lnTo>
                <a:lnTo>
                  <a:pt x="1415" y="697"/>
                </a:lnTo>
                <a:lnTo>
                  <a:pt x="1411" y="700"/>
                </a:lnTo>
                <a:lnTo>
                  <a:pt x="1409" y="706"/>
                </a:lnTo>
                <a:lnTo>
                  <a:pt x="1409" y="711"/>
                </a:lnTo>
                <a:close/>
                <a:moveTo>
                  <a:pt x="1407" y="782"/>
                </a:moveTo>
                <a:lnTo>
                  <a:pt x="1400" y="784"/>
                </a:lnTo>
                <a:lnTo>
                  <a:pt x="1393" y="785"/>
                </a:lnTo>
                <a:lnTo>
                  <a:pt x="1385" y="785"/>
                </a:lnTo>
                <a:lnTo>
                  <a:pt x="1378" y="785"/>
                </a:lnTo>
                <a:lnTo>
                  <a:pt x="1363" y="783"/>
                </a:lnTo>
                <a:lnTo>
                  <a:pt x="1348" y="781"/>
                </a:lnTo>
                <a:lnTo>
                  <a:pt x="1332" y="777"/>
                </a:lnTo>
                <a:lnTo>
                  <a:pt x="1316" y="774"/>
                </a:lnTo>
                <a:lnTo>
                  <a:pt x="1299" y="769"/>
                </a:lnTo>
                <a:lnTo>
                  <a:pt x="1283" y="763"/>
                </a:lnTo>
                <a:lnTo>
                  <a:pt x="1279" y="760"/>
                </a:lnTo>
                <a:lnTo>
                  <a:pt x="1275" y="756"/>
                </a:lnTo>
                <a:lnTo>
                  <a:pt x="1275" y="756"/>
                </a:lnTo>
                <a:lnTo>
                  <a:pt x="1275" y="754"/>
                </a:lnTo>
                <a:lnTo>
                  <a:pt x="1273" y="752"/>
                </a:lnTo>
                <a:lnTo>
                  <a:pt x="1264" y="738"/>
                </a:lnTo>
                <a:lnTo>
                  <a:pt x="1255" y="722"/>
                </a:lnTo>
                <a:lnTo>
                  <a:pt x="1255" y="722"/>
                </a:lnTo>
                <a:lnTo>
                  <a:pt x="1255" y="722"/>
                </a:lnTo>
                <a:lnTo>
                  <a:pt x="1255" y="722"/>
                </a:lnTo>
                <a:lnTo>
                  <a:pt x="1258" y="724"/>
                </a:lnTo>
                <a:lnTo>
                  <a:pt x="1261" y="725"/>
                </a:lnTo>
                <a:lnTo>
                  <a:pt x="1264" y="728"/>
                </a:lnTo>
                <a:lnTo>
                  <a:pt x="1268" y="731"/>
                </a:lnTo>
                <a:lnTo>
                  <a:pt x="1272" y="733"/>
                </a:lnTo>
                <a:lnTo>
                  <a:pt x="1277" y="733"/>
                </a:lnTo>
                <a:lnTo>
                  <a:pt x="1278" y="734"/>
                </a:lnTo>
                <a:lnTo>
                  <a:pt x="1279" y="735"/>
                </a:lnTo>
                <a:lnTo>
                  <a:pt x="1280" y="735"/>
                </a:lnTo>
                <a:lnTo>
                  <a:pt x="1282" y="734"/>
                </a:lnTo>
                <a:lnTo>
                  <a:pt x="1283" y="734"/>
                </a:lnTo>
                <a:lnTo>
                  <a:pt x="1284" y="734"/>
                </a:lnTo>
                <a:lnTo>
                  <a:pt x="1287" y="738"/>
                </a:lnTo>
                <a:lnTo>
                  <a:pt x="1291" y="739"/>
                </a:lnTo>
                <a:lnTo>
                  <a:pt x="1296" y="740"/>
                </a:lnTo>
                <a:lnTo>
                  <a:pt x="1299" y="741"/>
                </a:lnTo>
                <a:lnTo>
                  <a:pt x="1307" y="742"/>
                </a:lnTo>
                <a:lnTo>
                  <a:pt x="1314" y="742"/>
                </a:lnTo>
                <a:lnTo>
                  <a:pt x="1318" y="743"/>
                </a:lnTo>
                <a:lnTo>
                  <a:pt x="1320" y="743"/>
                </a:lnTo>
                <a:lnTo>
                  <a:pt x="1323" y="746"/>
                </a:lnTo>
                <a:lnTo>
                  <a:pt x="1324" y="749"/>
                </a:lnTo>
                <a:lnTo>
                  <a:pt x="1325" y="750"/>
                </a:lnTo>
                <a:lnTo>
                  <a:pt x="1326" y="752"/>
                </a:lnTo>
                <a:lnTo>
                  <a:pt x="1327" y="753"/>
                </a:lnTo>
                <a:lnTo>
                  <a:pt x="1330" y="753"/>
                </a:lnTo>
                <a:lnTo>
                  <a:pt x="1331" y="752"/>
                </a:lnTo>
                <a:lnTo>
                  <a:pt x="1331" y="750"/>
                </a:lnTo>
                <a:lnTo>
                  <a:pt x="1331" y="749"/>
                </a:lnTo>
                <a:lnTo>
                  <a:pt x="1330" y="747"/>
                </a:lnTo>
                <a:lnTo>
                  <a:pt x="1330" y="745"/>
                </a:lnTo>
                <a:lnTo>
                  <a:pt x="1330" y="742"/>
                </a:lnTo>
                <a:lnTo>
                  <a:pt x="1332" y="742"/>
                </a:lnTo>
                <a:lnTo>
                  <a:pt x="1334" y="743"/>
                </a:lnTo>
                <a:lnTo>
                  <a:pt x="1340" y="747"/>
                </a:lnTo>
                <a:lnTo>
                  <a:pt x="1345" y="749"/>
                </a:lnTo>
                <a:lnTo>
                  <a:pt x="1348" y="752"/>
                </a:lnTo>
                <a:lnTo>
                  <a:pt x="1351" y="752"/>
                </a:lnTo>
                <a:lnTo>
                  <a:pt x="1354" y="750"/>
                </a:lnTo>
                <a:lnTo>
                  <a:pt x="1355" y="750"/>
                </a:lnTo>
                <a:lnTo>
                  <a:pt x="1358" y="750"/>
                </a:lnTo>
                <a:lnTo>
                  <a:pt x="1358" y="752"/>
                </a:lnTo>
                <a:lnTo>
                  <a:pt x="1358" y="755"/>
                </a:lnTo>
                <a:lnTo>
                  <a:pt x="1358" y="759"/>
                </a:lnTo>
                <a:lnTo>
                  <a:pt x="1359" y="763"/>
                </a:lnTo>
                <a:lnTo>
                  <a:pt x="1360" y="768"/>
                </a:lnTo>
                <a:lnTo>
                  <a:pt x="1361" y="770"/>
                </a:lnTo>
                <a:lnTo>
                  <a:pt x="1362" y="773"/>
                </a:lnTo>
                <a:lnTo>
                  <a:pt x="1365" y="774"/>
                </a:lnTo>
                <a:lnTo>
                  <a:pt x="1368" y="774"/>
                </a:lnTo>
                <a:lnTo>
                  <a:pt x="1371" y="774"/>
                </a:lnTo>
                <a:lnTo>
                  <a:pt x="1371" y="771"/>
                </a:lnTo>
                <a:lnTo>
                  <a:pt x="1372" y="769"/>
                </a:lnTo>
                <a:lnTo>
                  <a:pt x="1372" y="767"/>
                </a:lnTo>
                <a:lnTo>
                  <a:pt x="1373" y="764"/>
                </a:lnTo>
                <a:lnTo>
                  <a:pt x="1374" y="763"/>
                </a:lnTo>
                <a:lnTo>
                  <a:pt x="1376" y="764"/>
                </a:lnTo>
                <a:lnTo>
                  <a:pt x="1378" y="766"/>
                </a:lnTo>
                <a:lnTo>
                  <a:pt x="1382" y="771"/>
                </a:lnTo>
                <a:lnTo>
                  <a:pt x="1388" y="775"/>
                </a:lnTo>
                <a:lnTo>
                  <a:pt x="1392" y="776"/>
                </a:lnTo>
                <a:lnTo>
                  <a:pt x="1395" y="776"/>
                </a:lnTo>
                <a:lnTo>
                  <a:pt x="1399" y="776"/>
                </a:lnTo>
                <a:lnTo>
                  <a:pt x="1402" y="775"/>
                </a:lnTo>
                <a:lnTo>
                  <a:pt x="1404" y="776"/>
                </a:lnTo>
                <a:lnTo>
                  <a:pt x="1408" y="776"/>
                </a:lnTo>
                <a:lnTo>
                  <a:pt x="1409" y="777"/>
                </a:lnTo>
                <a:lnTo>
                  <a:pt x="1410" y="777"/>
                </a:lnTo>
                <a:lnTo>
                  <a:pt x="1411" y="778"/>
                </a:lnTo>
                <a:lnTo>
                  <a:pt x="1411" y="781"/>
                </a:lnTo>
                <a:lnTo>
                  <a:pt x="1410" y="782"/>
                </a:lnTo>
                <a:lnTo>
                  <a:pt x="1407" y="782"/>
                </a:lnTo>
                <a:close/>
                <a:moveTo>
                  <a:pt x="1400" y="852"/>
                </a:moveTo>
                <a:lnTo>
                  <a:pt x="1401" y="850"/>
                </a:lnTo>
                <a:lnTo>
                  <a:pt x="1402" y="848"/>
                </a:lnTo>
                <a:lnTo>
                  <a:pt x="1401" y="850"/>
                </a:lnTo>
                <a:lnTo>
                  <a:pt x="1400" y="852"/>
                </a:lnTo>
                <a:close/>
                <a:moveTo>
                  <a:pt x="1386" y="858"/>
                </a:moveTo>
                <a:lnTo>
                  <a:pt x="1378" y="858"/>
                </a:lnTo>
                <a:lnTo>
                  <a:pt x="1368" y="859"/>
                </a:lnTo>
                <a:lnTo>
                  <a:pt x="1378" y="858"/>
                </a:lnTo>
                <a:lnTo>
                  <a:pt x="1386" y="858"/>
                </a:lnTo>
                <a:lnTo>
                  <a:pt x="1389" y="855"/>
                </a:lnTo>
                <a:lnTo>
                  <a:pt x="1393" y="854"/>
                </a:lnTo>
                <a:lnTo>
                  <a:pt x="1389" y="855"/>
                </a:lnTo>
                <a:lnTo>
                  <a:pt x="1386" y="858"/>
                </a:lnTo>
                <a:close/>
                <a:moveTo>
                  <a:pt x="1278" y="876"/>
                </a:moveTo>
                <a:lnTo>
                  <a:pt x="1272" y="872"/>
                </a:lnTo>
                <a:lnTo>
                  <a:pt x="1265" y="869"/>
                </a:lnTo>
                <a:lnTo>
                  <a:pt x="1263" y="868"/>
                </a:lnTo>
                <a:lnTo>
                  <a:pt x="1258" y="866"/>
                </a:lnTo>
                <a:lnTo>
                  <a:pt x="1257" y="866"/>
                </a:lnTo>
                <a:lnTo>
                  <a:pt x="1256" y="867"/>
                </a:lnTo>
                <a:lnTo>
                  <a:pt x="1256" y="869"/>
                </a:lnTo>
                <a:lnTo>
                  <a:pt x="1258" y="874"/>
                </a:lnTo>
                <a:lnTo>
                  <a:pt x="1257" y="874"/>
                </a:lnTo>
                <a:lnTo>
                  <a:pt x="1257" y="875"/>
                </a:lnTo>
                <a:lnTo>
                  <a:pt x="1256" y="879"/>
                </a:lnTo>
                <a:lnTo>
                  <a:pt x="1255" y="882"/>
                </a:lnTo>
                <a:lnTo>
                  <a:pt x="1255" y="886"/>
                </a:lnTo>
                <a:lnTo>
                  <a:pt x="1256" y="889"/>
                </a:lnTo>
                <a:lnTo>
                  <a:pt x="1256" y="895"/>
                </a:lnTo>
                <a:lnTo>
                  <a:pt x="1255" y="902"/>
                </a:lnTo>
                <a:lnTo>
                  <a:pt x="1255" y="903"/>
                </a:lnTo>
                <a:lnTo>
                  <a:pt x="1255" y="903"/>
                </a:lnTo>
                <a:lnTo>
                  <a:pt x="1255" y="903"/>
                </a:lnTo>
                <a:lnTo>
                  <a:pt x="1255" y="911"/>
                </a:lnTo>
                <a:lnTo>
                  <a:pt x="1255" y="918"/>
                </a:lnTo>
                <a:lnTo>
                  <a:pt x="1255" y="911"/>
                </a:lnTo>
                <a:lnTo>
                  <a:pt x="1255" y="903"/>
                </a:lnTo>
                <a:lnTo>
                  <a:pt x="1252" y="903"/>
                </a:lnTo>
                <a:lnTo>
                  <a:pt x="1251" y="903"/>
                </a:lnTo>
                <a:lnTo>
                  <a:pt x="1250" y="904"/>
                </a:lnTo>
                <a:lnTo>
                  <a:pt x="1250" y="906"/>
                </a:lnTo>
                <a:lnTo>
                  <a:pt x="1250" y="904"/>
                </a:lnTo>
                <a:lnTo>
                  <a:pt x="1251" y="903"/>
                </a:lnTo>
                <a:lnTo>
                  <a:pt x="1248" y="892"/>
                </a:lnTo>
                <a:lnTo>
                  <a:pt x="1245" y="881"/>
                </a:lnTo>
                <a:lnTo>
                  <a:pt x="1243" y="874"/>
                </a:lnTo>
                <a:lnTo>
                  <a:pt x="1240" y="867"/>
                </a:lnTo>
                <a:lnTo>
                  <a:pt x="1240" y="865"/>
                </a:lnTo>
                <a:lnTo>
                  <a:pt x="1237" y="865"/>
                </a:lnTo>
                <a:lnTo>
                  <a:pt x="1236" y="865"/>
                </a:lnTo>
                <a:lnTo>
                  <a:pt x="1234" y="865"/>
                </a:lnTo>
                <a:lnTo>
                  <a:pt x="1233" y="866"/>
                </a:lnTo>
                <a:lnTo>
                  <a:pt x="1233" y="867"/>
                </a:lnTo>
                <a:lnTo>
                  <a:pt x="1233" y="869"/>
                </a:lnTo>
                <a:lnTo>
                  <a:pt x="1233" y="871"/>
                </a:lnTo>
                <a:lnTo>
                  <a:pt x="1235" y="874"/>
                </a:lnTo>
                <a:lnTo>
                  <a:pt x="1236" y="878"/>
                </a:lnTo>
                <a:lnTo>
                  <a:pt x="1236" y="880"/>
                </a:lnTo>
                <a:lnTo>
                  <a:pt x="1234" y="882"/>
                </a:lnTo>
                <a:lnTo>
                  <a:pt x="1231" y="882"/>
                </a:lnTo>
                <a:lnTo>
                  <a:pt x="1229" y="881"/>
                </a:lnTo>
                <a:lnTo>
                  <a:pt x="1227" y="878"/>
                </a:lnTo>
                <a:lnTo>
                  <a:pt x="1224" y="875"/>
                </a:lnTo>
                <a:lnTo>
                  <a:pt x="1218" y="869"/>
                </a:lnTo>
                <a:lnTo>
                  <a:pt x="1213" y="865"/>
                </a:lnTo>
                <a:lnTo>
                  <a:pt x="1207" y="859"/>
                </a:lnTo>
                <a:lnTo>
                  <a:pt x="1202" y="853"/>
                </a:lnTo>
                <a:lnTo>
                  <a:pt x="1197" y="847"/>
                </a:lnTo>
                <a:lnTo>
                  <a:pt x="1190" y="843"/>
                </a:lnTo>
                <a:lnTo>
                  <a:pt x="1183" y="840"/>
                </a:lnTo>
                <a:lnTo>
                  <a:pt x="1176" y="838"/>
                </a:lnTo>
                <a:lnTo>
                  <a:pt x="1174" y="838"/>
                </a:lnTo>
                <a:lnTo>
                  <a:pt x="1173" y="839"/>
                </a:lnTo>
                <a:lnTo>
                  <a:pt x="1172" y="840"/>
                </a:lnTo>
                <a:lnTo>
                  <a:pt x="1171" y="841"/>
                </a:lnTo>
                <a:lnTo>
                  <a:pt x="1172" y="844"/>
                </a:lnTo>
                <a:lnTo>
                  <a:pt x="1174" y="845"/>
                </a:lnTo>
                <a:lnTo>
                  <a:pt x="1181" y="848"/>
                </a:lnTo>
                <a:lnTo>
                  <a:pt x="1188" y="853"/>
                </a:lnTo>
                <a:lnTo>
                  <a:pt x="1194" y="858"/>
                </a:lnTo>
                <a:lnTo>
                  <a:pt x="1200" y="862"/>
                </a:lnTo>
                <a:lnTo>
                  <a:pt x="1202" y="865"/>
                </a:lnTo>
                <a:lnTo>
                  <a:pt x="1203" y="867"/>
                </a:lnTo>
                <a:lnTo>
                  <a:pt x="1203" y="869"/>
                </a:lnTo>
                <a:lnTo>
                  <a:pt x="1202" y="872"/>
                </a:lnTo>
                <a:lnTo>
                  <a:pt x="1200" y="875"/>
                </a:lnTo>
                <a:lnTo>
                  <a:pt x="1200" y="879"/>
                </a:lnTo>
                <a:lnTo>
                  <a:pt x="1202" y="882"/>
                </a:lnTo>
                <a:lnTo>
                  <a:pt x="1204" y="885"/>
                </a:lnTo>
                <a:lnTo>
                  <a:pt x="1208" y="889"/>
                </a:lnTo>
                <a:lnTo>
                  <a:pt x="1211" y="893"/>
                </a:lnTo>
                <a:lnTo>
                  <a:pt x="1214" y="897"/>
                </a:lnTo>
                <a:lnTo>
                  <a:pt x="1216" y="902"/>
                </a:lnTo>
                <a:lnTo>
                  <a:pt x="1217" y="907"/>
                </a:lnTo>
                <a:lnTo>
                  <a:pt x="1216" y="910"/>
                </a:lnTo>
                <a:lnTo>
                  <a:pt x="1215" y="913"/>
                </a:lnTo>
                <a:lnTo>
                  <a:pt x="1213" y="914"/>
                </a:lnTo>
                <a:lnTo>
                  <a:pt x="1209" y="914"/>
                </a:lnTo>
                <a:lnTo>
                  <a:pt x="1206" y="911"/>
                </a:lnTo>
                <a:lnTo>
                  <a:pt x="1202" y="909"/>
                </a:lnTo>
                <a:lnTo>
                  <a:pt x="1202" y="906"/>
                </a:lnTo>
                <a:lnTo>
                  <a:pt x="1202" y="901"/>
                </a:lnTo>
                <a:lnTo>
                  <a:pt x="1201" y="897"/>
                </a:lnTo>
                <a:lnTo>
                  <a:pt x="1200" y="894"/>
                </a:lnTo>
                <a:lnTo>
                  <a:pt x="1197" y="890"/>
                </a:lnTo>
                <a:lnTo>
                  <a:pt x="1192" y="885"/>
                </a:lnTo>
                <a:lnTo>
                  <a:pt x="1187" y="879"/>
                </a:lnTo>
                <a:lnTo>
                  <a:pt x="1186" y="878"/>
                </a:lnTo>
                <a:lnTo>
                  <a:pt x="1183" y="876"/>
                </a:lnTo>
                <a:lnTo>
                  <a:pt x="1182" y="875"/>
                </a:lnTo>
                <a:lnTo>
                  <a:pt x="1180" y="876"/>
                </a:lnTo>
                <a:lnTo>
                  <a:pt x="1179" y="879"/>
                </a:lnTo>
                <a:lnTo>
                  <a:pt x="1179" y="881"/>
                </a:lnTo>
                <a:lnTo>
                  <a:pt x="1180" y="882"/>
                </a:lnTo>
                <a:lnTo>
                  <a:pt x="1181" y="883"/>
                </a:lnTo>
                <a:lnTo>
                  <a:pt x="1186" y="889"/>
                </a:lnTo>
                <a:lnTo>
                  <a:pt x="1189" y="894"/>
                </a:lnTo>
                <a:lnTo>
                  <a:pt x="1192" y="901"/>
                </a:lnTo>
                <a:lnTo>
                  <a:pt x="1192" y="908"/>
                </a:lnTo>
                <a:lnTo>
                  <a:pt x="1194" y="913"/>
                </a:lnTo>
                <a:lnTo>
                  <a:pt x="1196" y="917"/>
                </a:lnTo>
                <a:lnTo>
                  <a:pt x="1190" y="916"/>
                </a:lnTo>
                <a:lnTo>
                  <a:pt x="1187" y="913"/>
                </a:lnTo>
                <a:lnTo>
                  <a:pt x="1183" y="909"/>
                </a:lnTo>
                <a:lnTo>
                  <a:pt x="1182" y="904"/>
                </a:lnTo>
                <a:lnTo>
                  <a:pt x="1182" y="903"/>
                </a:lnTo>
                <a:lnTo>
                  <a:pt x="1182" y="903"/>
                </a:lnTo>
                <a:lnTo>
                  <a:pt x="1176" y="896"/>
                </a:lnTo>
                <a:lnTo>
                  <a:pt x="1173" y="888"/>
                </a:lnTo>
                <a:lnTo>
                  <a:pt x="1172" y="880"/>
                </a:lnTo>
                <a:lnTo>
                  <a:pt x="1172" y="872"/>
                </a:lnTo>
                <a:lnTo>
                  <a:pt x="1171" y="869"/>
                </a:lnTo>
                <a:lnTo>
                  <a:pt x="1169" y="868"/>
                </a:lnTo>
                <a:lnTo>
                  <a:pt x="1168" y="869"/>
                </a:lnTo>
                <a:lnTo>
                  <a:pt x="1167" y="871"/>
                </a:lnTo>
                <a:lnTo>
                  <a:pt x="1165" y="879"/>
                </a:lnTo>
                <a:lnTo>
                  <a:pt x="1161" y="889"/>
                </a:lnTo>
                <a:lnTo>
                  <a:pt x="1161" y="892"/>
                </a:lnTo>
                <a:lnTo>
                  <a:pt x="1161" y="894"/>
                </a:lnTo>
                <a:lnTo>
                  <a:pt x="1160" y="896"/>
                </a:lnTo>
                <a:lnTo>
                  <a:pt x="1159" y="897"/>
                </a:lnTo>
                <a:lnTo>
                  <a:pt x="1157" y="897"/>
                </a:lnTo>
                <a:lnTo>
                  <a:pt x="1154" y="897"/>
                </a:lnTo>
                <a:lnTo>
                  <a:pt x="1152" y="897"/>
                </a:lnTo>
                <a:lnTo>
                  <a:pt x="1150" y="896"/>
                </a:lnTo>
                <a:lnTo>
                  <a:pt x="1142" y="892"/>
                </a:lnTo>
                <a:lnTo>
                  <a:pt x="1135" y="885"/>
                </a:lnTo>
                <a:lnTo>
                  <a:pt x="1131" y="878"/>
                </a:lnTo>
                <a:lnTo>
                  <a:pt x="1127" y="869"/>
                </a:lnTo>
                <a:lnTo>
                  <a:pt x="1127" y="867"/>
                </a:lnTo>
                <a:lnTo>
                  <a:pt x="1126" y="866"/>
                </a:lnTo>
                <a:lnTo>
                  <a:pt x="1125" y="864"/>
                </a:lnTo>
                <a:lnTo>
                  <a:pt x="1123" y="864"/>
                </a:lnTo>
                <a:lnTo>
                  <a:pt x="1121" y="865"/>
                </a:lnTo>
                <a:lnTo>
                  <a:pt x="1121" y="867"/>
                </a:lnTo>
                <a:lnTo>
                  <a:pt x="1123" y="871"/>
                </a:lnTo>
                <a:lnTo>
                  <a:pt x="1123" y="873"/>
                </a:lnTo>
                <a:lnTo>
                  <a:pt x="1123" y="875"/>
                </a:lnTo>
                <a:lnTo>
                  <a:pt x="1121" y="876"/>
                </a:lnTo>
                <a:lnTo>
                  <a:pt x="1120" y="876"/>
                </a:lnTo>
                <a:lnTo>
                  <a:pt x="1119" y="875"/>
                </a:lnTo>
                <a:lnTo>
                  <a:pt x="1113" y="873"/>
                </a:lnTo>
                <a:lnTo>
                  <a:pt x="1109" y="869"/>
                </a:lnTo>
                <a:lnTo>
                  <a:pt x="1104" y="866"/>
                </a:lnTo>
                <a:lnTo>
                  <a:pt x="1099" y="861"/>
                </a:lnTo>
                <a:lnTo>
                  <a:pt x="1096" y="857"/>
                </a:lnTo>
                <a:lnTo>
                  <a:pt x="1089" y="854"/>
                </a:lnTo>
                <a:lnTo>
                  <a:pt x="1088" y="853"/>
                </a:lnTo>
                <a:lnTo>
                  <a:pt x="1085" y="852"/>
                </a:lnTo>
                <a:lnTo>
                  <a:pt x="1084" y="850"/>
                </a:lnTo>
                <a:lnTo>
                  <a:pt x="1084" y="847"/>
                </a:lnTo>
                <a:lnTo>
                  <a:pt x="1086" y="845"/>
                </a:lnTo>
                <a:lnTo>
                  <a:pt x="1088" y="845"/>
                </a:lnTo>
                <a:lnTo>
                  <a:pt x="1090" y="845"/>
                </a:lnTo>
                <a:lnTo>
                  <a:pt x="1092" y="845"/>
                </a:lnTo>
                <a:lnTo>
                  <a:pt x="1096" y="846"/>
                </a:lnTo>
                <a:lnTo>
                  <a:pt x="1099" y="845"/>
                </a:lnTo>
                <a:lnTo>
                  <a:pt x="1102" y="845"/>
                </a:lnTo>
                <a:lnTo>
                  <a:pt x="1104" y="845"/>
                </a:lnTo>
                <a:lnTo>
                  <a:pt x="1106" y="847"/>
                </a:lnTo>
                <a:lnTo>
                  <a:pt x="1107" y="848"/>
                </a:lnTo>
                <a:lnTo>
                  <a:pt x="1109" y="852"/>
                </a:lnTo>
                <a:lnTo>
                  <a:pt x="1111" y="854"/>
                </a:lnTo>
                <a:lnTo>
                  <a:pt x="1114" y="855"/>
                </a:lnTo>
                <a:lnTo>
                  <a:pt x="1118" y="858"/>
                </a:lnTo>
                <a:lnTo>
                  <a:pt x="1118" y="848"/>
                </a:lnTo>
                <a:lnTo>
                  <a:pt x="1118" y="839"/>
                </a:lnTo>
                <a:lnTo>
                  <a:pt x="1118" y="836"/>
                </a:lnTo>
                <a:lnTo>
                  <a:pt x="1119" y="832"/>
                </a:lnTo>
                <a:lnTo>
                  <a:pt x="1121" y="830"/>
                </a:lnTo>
                <a:lnTo>
                  <a:pt x="1124" y="829"/>
                </a:lnTo>
                <a:lnTo>
                  <a:pt x="1126" y="827"/>
                </a:lnTo>
                <a:lnTo>
                  <a:pt x="1128" y="826"/>
                </a:lnTo>
                <a:lnTo>
                  <a:pt x="1132" y="827"/>
                </a:lnTo>
                <a:lnTo>
                  <a:pt x="1135" y="827"/>
                </a:lnTo>
                <a:lnTo>
                  <a:pt x="1137" y="829"/>
                </a:lnTo>
                <a:lnTo>
                  <a:pt x="1139" y="829"/>
                </a:lnTo>
                <a:lnTo>
                  <a:pt x="1142" y="830"/>
                </a:lnTo>
                <a:lnTo>
                  <a:pt x="1145" y="832"/>
                </a:lnTo>
                <a:lnTo>
                  <a:pt x="1145" y="834"/>
                </a:lnTo>
                <a:lnTo>
                  <a:pt x="1144" y="838"/>
                </a:lnTo>
                <a:lnTo>
                  <a:pt x="1140" y="843"/>
                </a:lnTo>
                <a:lnTo>
                  <a:pt x="1139" y="848"/>
                </a:lnTo>
                <a:lnTo>
                  <a:pt x="1139" y="852"/>
                </a:lnTo>
                <a:lnTo>
                  <a:pt x="1141" y="854"/>
                </a:lnTo>
                <a:lnTo>
                  <a:pt x="1142" y="854"/>
                </a:lnTo>
                <a:lnTo>
                  <a:pt x="1146" y="853"/>
                </a:lnTo>
                <a:lnTo>
                  <a:pt x="1152" y="850"/>
                </a:lnTo>
                <a:lnTo>
                  <a:pt x="1159" y="847"/>
                </a:lnTo>
                <a:lnTo>
                  <a:pt x="1161" y="846"/>
                </a:lnTo>
                <a:lnTo>
                  <a:pt x="1164" y="845"/>
                </a:lnTo>
                <a:lnTo>
                  <a:pt x="1164" y="843"/>
                </a:lnTo>
                <a:lnTo>
                  <a:pt x="1164" y="839"/>
                </a:lnTo>
                <a:lnTo>
                  <a:pt x="1162" y="837"/>
                </a:lnTo>
                <a:lnTo>
                  <a:pt x="1161" y="836"/>
                </a:lnTo>
                <a:lnTo>
                  <a:pt x="1159" y="836"/>
                </a:lnTo>
                <a:lnTo>
                  <a:pt x="1158" y="838"/>
                </a:lnTo>
                <a:lnTo>
                  <a:pt x="1157" y="839"/>
                </a:lnTo>
                <a:lnTo>
                  <a:pt x="1157" y="840"/>
                </a:lnTo>
                <a:lnTo>
                  <a:pt x="1155" y="841"/>
                </a:lnTo>
                <a:lnTo>
                  <a:pt x="1154" y="840"/>
                </a:lnTo>
                <a:lnTo>
                  <a:pt x="1153" y="840"/>
                </a:lnTo>
                <a:lnTo>
                  <a:pt x="1153" y="838"/>
                </a:lnTo>
                <a:lnTo>
                  <a:pt x="1153" y="837"/>
                </a:lnTo>
                <a:lnTo>
                  <a:pt x="1153" y="834"/>
                </a:lnTo>
                <a:lnTo>
                  <a:pt x="1153" y="833"/>
                </a:lnTo>
                <a:lnTo>
                  <a:pt x="1155" y="832"/>
                </a:lnTo>
                <a:lnTo>
                  <a:pt x="1160" y="829"/>
                </a:lnTo>
                <a:lnTo>
                  <a:pt x="1162" y="823"/>
                </a:lnTo>
                <a:lnTo>
                  <a:pt x="1164" y="818"/>
                </a:lnTo>
                <a:lnTo>
                  <a:pt x="1166" y="812"/>
                </a:lnTo>
                <a:lnTo>
                  <a:pt x="1164" y="811"/>
                </a:lnTo>
                <a:lnTo>
                  <a:pt x="1164" y="811"/>
                </a:lnTo>
                <a:lnTo>
                  <a:pt x="1161" y="813"/>
                </a:lnTo>
                <a:lnTo>
                  <a:pt x="1160" y="816"/>
                </a:lnTo>
                <a:lnTo>
                  <a:pt x="1159" y="817"/>
                </a:lnTo>
                <a:lnTo>
                  <a:pt x="1155" y="818"/>
                </a:lnTo>
                <a:lnTo>
                  <a:pt x="1154" y="816"/>
                </a:lnTo>
                <a:lnTo>
                  <a:pt x="1153" y="815"/>
                </a:lnTo>
                <a:lnTo>
                  <a:pt x="1153" y="811"/>
                </a:lnTo>
                <a:lnTo>
                  <a:pt x="1153" y="809"/>
                </a:lnTo>
                <a:lnTo>
                  <a:pt x="1152" y="806"/>
                </a:lnTo>
                <a:lnTo>
                  <a:pt x="1151" y="804"/>
                </a:lnTo>
                <a:lnTo>
                  <a:pt x="1151" y="803"/>
                </a:lnTo>
                <a:lnTo>
                  <a:pt x="1150" y="802"/>
                </a:lnTo>
                <a:lnTo>
                  <a:pt x="1151" y="803"/>
                </a:lnTo>
                <a:lnTo>
                  <a:pt x="1151" y="804"/>
                </a:lnTo>
                <a:lnTo>
                  <a:pt x="1157" y="805"/>
                </a:lnTo>
                <a:lnTo>
                  <a:pt x="1161" y="806"/>
                </a:lnTo>
                <a:lnTo>
                  <a:pt x="1162" y="808"/>
                </a:lnTo>
                <a:lnTo>
                  <a:pt x="1162" y="809"/>
                </a:lnTo>
                <a:lnTo>
                  <a:pt x="1164" y="809"/>
                </a:lnTo>
                <a:lnTo>
                  <a:pt x="1166" y="808"/>
                </a:lnTo>
                <a:lnTo>
                  <a:pt x="1168" y="808"/>
                </a:lnTo>
                <a:lnTo>
                  <a:pt x="1171" y="809"/>
                </a:lnTo>
                <a:lnTo>
                  <a:pt x="1171" y="808"/>
                </a:lnTo>
                <a:lnTo>
                  <a:pt x="1171" y="806"/>
                </a:lnTo>
                <a:lnTo>
                  <a:pt x="1171" y="808"/>
                </a:lnTo>
                <a:lnTo>
                  <a:pt x="1171" y="809"/>
                </a:lnTo>
                <a:lnTo>
                  <a:pt x="1172" y="810"/>
                </a:lnTo>
                <a:lnTo>
                  <a:pt x="1174" y="811"/>
                </a:lnTo>
                <a:lnTo>
                  <a:pt x="1190" y="817"/>
                </a:lnTo>
                <a:lnTo>
                  <a:pt x="1208" y="824"/>
                </a:lnTo>
                <a:lnTo>
                  <a:pt x="1224" y="831"/>
                </a:lnTo>
                <a:lnTo>
                  <a:pt x="1240" y="840"/>
                </a:lnTo>
                <a:lnTo>
                  <a:pt x="1249" y="846"/>
                </a:lnTo>
                <a:lnTo>
                  <a:pt x="1259" y="851"/>
                </a:lnTo>
                <a:lnTo>
                  <a:pt x="1265" y="855"/>
                </a:lnTo>
                <a:lnTo>
                  <a:pt x="1272" y="859"/>
                </a:lnTo>
                <a:lnTo>
                  <a:pt x="1279" y="862"/>
                </a:lnTo>
                <a:lnTo>
                  <a:pt x="1286" y="865"/>
                </a:lnTo>
                <a:lnTo>
                  <a:pt x="1286" y="865"/>
                </a:lnTo>
                <a:lnTo>
                  <a:pt x="1286" y="866"/>
                </a:lnTo>
                <a:lnTo>
                  <a:pt x="1286" y="868"/>
                </a:lnTo>
                <a:lnTo>
                  <a:pt x="1287" y="869"/>
                </a:lnTo>
                <a:lnTo>
                  <a:pt x="1289" y="869"/>
                </a:lnTo>
                <a:lnTo>
                  <a:pt x="1289" y="874"/>
                </a:lnTo>
                <a:lnTo>
                  <a:pt x="1289" y="879"/>
                </a:lnTo>
                <a:lnTo>
                  <a:pt x="1286" y="879"/>
                </a:lnTo>
                <a:lnTo>
                  <a:pt x="1284" y="879"/>
                </a:lnTo>
                <a:lnTo>
                  <a:pt x="1282" y="878"/>
                </a:lnTo>
                <a:lnTo>
                  <a:pt x="1278" y="876"/>
                </a:lnTo>
                <a:close/>
                <a:moveTo>
                  <a:pt x="1182" y="952"/>
                </a:moveTo>
                <a:lnTo>
                  <a:pt x="1186" y="950"/>
                </a:lnTo>
                <a:lnTo>
                  <a:pt x="1190" y="948"/>
                </a:lnTo>
                <a:lnTo>
                  <a:pt x="1190" y="948"/>
                </a:lnTo>
                <a:lnTo>
                  <a:pt x="1186" y="950"/>
                </a:lnTo>
                <a:lnTo>
                  <a:pt x="1182" y="952"/>
                </a:lnTo>
                <a:close/>
                <a:moveTo>
                  <a:pt x="1155" y="962"/>
                </a:moveTo>
                <a:lnTo>
                  <a:pt x="1158" y="963"/>
                </a:lnTo>
                <a:lnTo>
                  <a:pt x="1159" y="965"/>
                </a:lnTo>
                <a:lnTo>
                  <a:pt x="1158" y="963"/>
                </a:lnTo>
                <a:lnTo>
                  <a:pt x="1155" y="962"/>
                </a:lnTo>
                <a:close/>
                <a:moveTo>
                  <a:pt x="1155" y="944"/>
                </a:moveTo>
                <a:lnTo>
                  <a:pt x="1155" y="944"/>
                </a:lnTo>
                <a:lnTo>
                  <a:pt x="1155" y="943"/>
                </a:lnTo>
                <a:lnTo>
                  <a:pt x="1155" y="944"/>
                </a:lnTo>
                <a:lnTo>
                  <a:pt x="1155" y="944"/>
                </a:lnTo>
                <a:close/>
                <a:moveTo>
                  <a:pt x="1150" y="939"/>
                </a:moveTo>
                <a:lnTo>
                  <a:pt x="1152" y="945"/>
                </a:lnTo>
                <a:lnTo>
                  <a:pt x="1152" y="951"/>
                </a:lnTo>
                <a:lnTo>
                  <a:pt x="1151" y="952"/>
                </a:lnTo>
                <a:lnTo>
                  <a:pt x="1150" y="952"/>
                </a:lnTo>
                <a:lnTo>
                  <a:pt x="1151" y="952"/>
                </a:lnTo>
                <a:lnTo>
                  <a:pt x="1152" y="951"/>
                </a:lnTo>
                <a:lnTo>
                  <a:pt x="1152" y="945"/>
                </a:lnTo>
                <a:lnTo>
                  <a:pt x="1150" y="939"/>
                </a:lnTo>
                <a:close/>
                <a:moveTo>
                  <a:pt x="1162" y="978"/>
                </a:moveTo>
                <a:lnTo>
                  <a:pt x="1162" y="977"/>
                </a:lnTo>
                <a:lnTo>
                  <a:pt x="1162" y="977"/>
                </a:lnTo>
                <a:lnTo>
                  <a:pt x="1162" y="973"/>
                </a:lnTo>
                <a:lnTo>
                  <a:pt x="1162" y="971"/>
                </a:lnTo>
                <a:lnTo>
                  <a:pt x="1154" y="967"/>
                </a:lnTo>
                <a:lnTo>
                  <a:pt x="1148" y="963"/>
                </a:lnTo>
                <a:lnTo>
                  <a:pt x="1154" y="967"/>
                </a:lnTo>
                <a:lnTo>
                  <a:pt x="1162" y="971"/>
                </a:lnTo>
                <a:lnTo>
                  <a:pt x="1162" y="973"/>
                </a:lnTo>
                <a:lnTo>
                  <a:pt x="1162" y="977"/>
                </a:lnTo>
                <a:lnTo>
                  <a:pt x="1162" y="977"/>
                </a:lnTo>
                <a:lnTo>
                  <a:pt x="1162" y="978"/>
                </a:lnTo>
                <a:close/>
                <a:moveTo>
                  <a:pt x="1144" y="966"/>
                </a:moveTo>
                <a:lnTo>
                  <a:pt x="1144" y="966"/>
                </a:lnTo>
                <a:lnTo>
                  <a:pt x="1142" y="965"/>
                </a:lnTo>
                <a:lnTo>
                  <a:pt x="1144" y="966"/>
                </a:lnTo>
                <a:lnTo>
                  <a:pt x="1144" y="966"/>
                </a:lnTo>
                <a:lnTo>
                  <a:pt x="1146" y="967"/>
                </a:lnTo>
                <a:lnTo>
                  <a:pt x="1147" y="969"/>
                </a:lnTo>
                <a:lnTo>
                  <a:pt x="1146" y="967"/>
                </a:lnTo>
                <a:lnTo>
                  <a:pt x="1144" y="966"/>
                </a:lnTo>
                <a:close/>
                <a:moveTo>
                  <a:pt x="1092" y="874"/>
                </a:moveTo>
                <a:lnTo>
                  <a:pt x="1090" y="872"/>
                </a:lnTo>
                <a:lnTo>
                  <a:pt x="1088" y="869"/>
                </a:lnTo>
                <a:lnTo>
                  <a:pt x="1090" y="872"/>
                </a:lnTo>
                <a:lnTo>
                  <a:pt x="1092" y="874"/>
                </a:lnTo>
                <a:lnTo>
                  <a:pt x="1104" y="885"/>
                </a:lnTo>
                <a:lnTo>
                  <a:pt x="1116" y="895"/>
                </a:lnTo>
                <a:lnTo>
                  <a:pt x="1128" y="906"/>
                </a:lnTo>
                <a:lnTo>
                  <a:pt x="1140" y="916"/>
                </a:lnTo>
                <a:lnTo>
                  <a:pt x="1128" y="906"/>
                </a:lnTo>
                <a:lnTo>
                  <a:pt x="1116" y="895"/>
                </a:lnTo>
                <a:lnTo>
                  <a:pt x="1104" y="885"/>
                </a:lnTo>
                <a:lnTo>
                  <a:pt x="1092" y="874"/>
                </a:lnTo>
                <a:close/>
                <a:moveTo>
                  <a:pt x="1134" y="986"/>
                </a:moveTo>
                <a:lnTo>
                  <a:pt x="1134" y="986"/>
                </a:lnTo>
                <a:lnTo>
                  <a:pt x="1135" y="988"/>
                </a:lnTo>
                <a:lnTo>
                  <a:pt x="1135" y="991"/>
                </a:lnTo>
                <a:lnTo>
                  <a:pt x="1135" y="988"/>
                </a:lnTo>
                <a:lnTo>
                  <a:pt x="1134" y="986"/>
                </a:lnTo>
                <a:close/>
                <a:moveTo>
                  <a:pt x="1135" y="993"/>
                </a:moveTo>
                <a:lnTo>
                  <a:pt x="1135" y="992"/>
                </a:lnTo>
                <a:lnTo>
                  <a:pt x="1135" y="991"/>
                </a:lnTo>
                <a:lnTo>
                  <a:pt x="1135" y="992"/>
                </a:lnTo>
                <a:lnTo>
                  <a:pt x="1135" y="993"/>
                </a:lnTo>
                <a:close/>
                <a:moveTo>
                  <a:pt x="1269" y="759"/>
                </a:moveTo>
                <a:lnTo>
                  <a:pt x="1270" y="763"/>
                </a:lnTo>
                <a:lnTo>
                  <a:pt x="1271" y="767"/>
                </a:lnTo>
                <a:lnTo>
                  <a:pt x="1270" y="763"/>
                </a:lnTo>
                <a:lnTo>
                  <a:pt x="1269" y="759"/>
                </a:lnTo>
                <a:lnTo>
                  <a:pt x="1269" y="759"/>
                </a:lnTo>
                <a:lnTo>
                  <a:pt x="1269" y="760"/>
                </a:lnTo>
                <a:lnTo>
                  <a:pt x="1269" y="759"/>
                </a:lnTo>
                <a:lnTo>
                  <a:pt x="1269" y="759"/>
                </a:lnTo>
                <a:close/>
                <a:moveTo>
                  <a:pt x="1269" y="759"/>
                </a:moveTo>
                <a:lnTo>
                  <a:pt x="1266" y="757"/>
                </a:lnTo>
                <a:lnTo>
                  <a:pt x="1265" y="756"/>
                </a:lnTo>
                <a:lnTo>
                  <a:pt x="1266" y="757"/>
                </a:lnTo>
                <a:lnTo>
                  <a:pt x="1269" y="759"/>
                </a:lnTo>
                <a:close/>
                <a:moveTo>
                  <a:pt x="1197" y="787"/>
                </a:moveTo>
                <a:lnTo>
                  <a:pt x="1199" y="789"/>
                </a:lnTo>
                <a:lnTo>
                  <a:pt x="1201" y="790"/>
                </a:lnTo>
                <a:lnTo>
                  <a:pt x="1202" y="790"/>
                </a:lnTo>
                <a:lnTo>
                  <a:pt x="1204" y="791"/>
                </a:lnTo>
                <a:lnTo>
                  <a:pt x="1208" y="794"/>
                </a:lnTo>
                <a:lnTo>
                  <a:pt x="1211" y="797"/>
                </a:lnTo>
                <a:lnTo>
                  <a:pt x="1215" y="799"/>
                </a:lnTo>
                <a:lnTo>
                  <a:pt x="1220" y="801"/>
                </a:lnTo>
                <a:lnTo>
                  <a:pt x="1217" y="795"/>
                </a:lnTo>
                <a:lnTo>
                  <a:pt x="1214" y="790"/>
                </a:lnTo>
                <a:lnTo>
                  <a:pt x="1217" y="789"/>
                </a:lnTo>
                <a:lnTo>
                  <a:pt x="1221" y="790"/>
                </a:lnTo>
                <a:lnTo>
                  <a:pt x="1224" y="791"/>
                </a:lnTo>
                <a:lnTo>
                  <a:pt x="1228" y="792"/>
                </a:lnTo>
                <a:lnTo>
                  <a:pt x="1233" y="797"/>
                </a:lnTo>
                <a:lnTo>
                  <a:pt x="1238" y="802"/>
                </a:lnTo>
                <a:lnTo>
                  <a:pt x="1248" y="811"/>
                </a:lnTo>
                <a:lnTo>
                  <a:pt x="1256" y="822"/>
                </a:lnTo>
                <a:lnTo>
                  <a:pt x="1263" y="832"/>
                </a:lnTo>
                <a:lnTo>
                  <a:pt x="1269" y="844"/>
                </a:lnTo>
                <a:lnTo>
                  <a:pt x="1270" y="847"/>
                </a:lnTo>
                <a:lnTo>
                  <a:pt x="1270" y="850"/>
                </a:lnTo>
                <a:lnTo>
                  <a:pt x="1269" y="850"/>
                </a:lnTo>
                <a:lnTo>
                  <a:pt x="1268" y="850"/>
                </a:lnTo>
                <a:lnTo>
                  <a:pt x="1264" y="850"/>
                </a:lnTo>
                <a:lnTo>
                  <a:pt x="1261" y="850"/>
                </a:lnTo>
                <a:lnTo>
                  <a:pt x="1257" y="843"/>
                </a:lnTo>
                <a:lnTo>
                  <a:pt x="1254" y="836"/>
                </a:lnTo>
                <a:lnTo>
                  <a:pt x="1248" y="831"/>
                </a:lnTo>
                <a:lnTo>
                  <a:pt x="1242" y="826"/>
                </a:lnTo>
                <a:lnTo>
                  <a:pt x="1229" y="818"/>
                </a:lnTo>
                <a:lnTo>
                  <a:pt x="1217" y="811"/>
                </a:lnTo>
                <a:lnTo>
                  <a:pt x="1208" y="805"/>
                </a:lnTo>
                <a:lnTo>
                  <a:pt x="1199" y="801"/>
                </a:lnTo>
                <a:lnTo>
                  <a:pt x="1194" y="797"/>
                </a:lnTo>
                <a:lnTo>
                  <a:pt x="1190" y="795"/>
                </a:lnTo>
                <a:lnTo>
                  <a:pt x="1187" y="790"/>
                </a:lnTo>
                <a:lnTo>
                  <a:pt x="1183" y="785"/>
                </a:lnTo>
                <a:lnTo>
                  <a:pt x="1182" y="784"/>
                </a:lnTo>
                <a:lnTo>
                  <a:pt x="1182" y="782"/>
                </a:lnTo>
                <a:lnTo>
                  <a:pt x="1186" y="783"/>
                </a:lnTo>
                <a:lnTo>
                  <a:pt x="1189" y="785"/>
                </a:lnTo>
                <a:lnTo>
                  <a:pt x="1194" y="787"/>
                </a:lnTo>
                <a:lnTo>
                  <a:pt x="1197" y="787"/>
                </a:lnTo>
                <a:close/>
                <a:moveTo>
                  <a:pt x="1222" y="546"/>
                </a:moveTo>
                <a:lnTo>
                  <a:pt x="1218" y="545"/>
                </a:lnTo>
                <a:lnTo>
                  <a:pt x="1216" y="543"/>
                </a:lnTo>
                <a:lnTo>
                  <a:pt x="1218" y="545"/>
                </a:lnTo>
                <a:lnTo>
                  <a:pt x="1222" y="546"/>
                </a:lnTo>
                <a:close/>
                <a:moveTo>
                  <a:pt x="1241" y="454"/>
                </a:moveTo>
                <a:lnTo>
                  <a:pt x="1241" y="453"/>
                </a:lnTo>
                <a:lnTo>
                  <a:pt x="1241" y="453"/>
                </a:lnTo>
                <a:lnTo>
                  <a:pt x="1241" y="453"/>
                </a:lnTo>
                <a:lnTo>
                  <a:pt x="1241" y="454"/>
                </a:lnTo>
                <a:lnTo>
                  <a:pt x="1235" y="460"/>
                </a:lnTo>
                <a:lnTo>
                  <a:pt x="1229" y="467"/>
                </a:lnTo>
                <a:lnTo>
                  <a:pt x="1235" y="460"/>
                </a:lnTo>
                <a:lnTo>
                  <a:pt x="1241" y="454"/>
                </a:lnTo>
                <a:close/>
                <a:moveTo>
                  <a:pt x="1261" y="430"/>
                </a:moveTo>
                <a:lnTo>
                  <a:pt x="1261" y="427"/>
                </a:lnTo>
                <a:lnTo>
                  <a:pt x="1262" y="426"/>
                </a:lnTo>
                <a:lnTo>
                  <a:pt x="1261" y="427"/>
                </a:lnTo>
                <a:lnTo>
                  <a:pt x="1261" y="430"/>
                </a:lnTo>
                <a:lnTo>
                  <a:pt x="1258" y="432"/>
                </a:lnTo>
                <a:lnTo>
                  <a:pt x="1256" y="434"/>
                </a:lnTo>
                <a:lnTo>
                  <a:pt x="1258" y="432"/>
                </a:lnTo>
                <a:lnTo>
                  <a:pt x="1261" y="430"/>
                </a:lnTo>
                <a:close/>
                <a:moveTo>
                  <a:pt x="1269" y="585"/>
                </a:moveTo>
                <a:lnTo>
                  <a:pt x="1269" y="584"/>
                </a:lnTo>
                <a:lnTo>
                  <a:pt x="1269" y="582"/>
                </a:lnTo>
                <a:lnTo>
                  <a:pt x="1270" y="581"/>
                </a:lnTo>
                <a:lnTo>
                  <a:pt x="1272" y="581"/>
                </a:lnTo>
                <a:lnTo>
                  <a:pt x="1276" y="584"/>
                </a:lnTo>
                <a:lnTo>
                  <a:pt x="1279" y="586"/>
                </a:lnTo>
                <a:lnTo>
                  <a:pt x="1289" y="588"/>
                </a:lnTo>
                <a:lnTo>
                  <a:pt x="1298" y="593"/>
                </a:lnTo>
                <a:lnTo>
                  <a:pt x="1307" y="596"/>
                </a:lnTo>
                <a:lnTo>
                  <a:pt x="1316" y="601"/>
                </a:lnTo>
                <a:lnTo>
                  <a:pt x="1320" y="606"/>
                </a:lnTo>
                <a:lnTo>
                  <a:pt x="1325" y="612"/>
                </a:lnTo>
                <a:lnTo>
                  <a:pt x="1327" y="615"/>
                </a:lnTo>
                <a:lnTo>
                  <a:pt x="1330" y="619"/>
                </a:lnTo>
                <a:lnTo>
                  <a:pt x="1334" y="623"/>
                </a:lnTo>
                <a:lnTo>
                  <a:pt x="1335" y="628"/>
                </a:lnTo>
                <a:lnTo>
                  <a:pt x="1333" y="630"/>
                </a:lnTo>
                <a:lnTo>
                  <a:pt x="1328" y="634"/>
                </a:lnTo>
                <a:lnTo>
                  <a:pt x="1321" y="637"/>
                </a:lnTo>
                <a:lnTo>
                  <a:pt x="1314" y="640"/>
                </a:lnTo>
                <a:lnTo>
                  <a:pt x="1309" y="644"/>
                </a:lnTo>
                <a:lnTo>
                  <a:pt x="1303" y="650"/>
                </a:lnTo>
                <a:lnTo>
                  <a:pt x="1300" y="651"/>
                </a:lnTo>
                <a:lnTo>
                  <a:pt x="1298" y="650"/>
                </a:lnTo>
                <a:lnTo>
                  <a:pt x="1296" y="648"/>
                </a:lnTo>
                <a:lnTo>
                  <a:pt x="1295" y="645"/>
                </a:lnTo>
                <a:lnTo>
                  <a:pt x="1292" y="636"/>
                </a:lnTo>
                <a:lnTo>
                  <a:pt x="1290" y="628"/>
                </a:lnTo>
                <a:lnTo>
                  <a:pt x="1286" y="620"/>
                </a:lnTo>
                <a:lnTo>
                  <a:pt x="1284" y="610"/>
                </a:lnTo>
                <a:lnTo>
                  <a:pt x="1283" y="606"/>
                </a:lnTo>
                <a:lnTo>
                  <a:pt x="1279" y="602"/>
                </a:lnTo>
                <a:lnTo>
                  <a:pt x="1276" y="599"/>
                </a:lnTo>
                <a:lnTo>
                  <a:pt x="1271" y="595"/>
                </a:lnTo>
                <a:lnTo>
                  <a:pt x="1269" y="593"/>
                </a:lnTo>
                <a:lnTo>
                  <a:pt x="1268" y="591"/>
                </a:lnTo>
                <a:lnTo>
                  <a:pt x="1268" y="588"/>
                </a:lnTo>
                <a:lnTo>
                  <a:pt x="1269" y="585"/>
                </a:lnTo>
                <a:close/>
                <a:moveTo>
                  <a:pt x="1296" y="414"/>
                </a:moveTo>
                <a:lnTo>
                  <a:pt x="1298" y="414"/>
                </a:lnTo>
                <a:lnTo>
                  <a:pt x="1302" y="414"/>
                </a:lnTo>
                <a:lnTo>
                  <a:pt x="1298" y="414"/>
                </a:lnTo>
                <a:lnTo>
                  <a:pt x="1296" y="414"/>
                </a:lnTo>
                <a:lnTo>
                  <a:pt x="1296" y="414"/>
                </a:lnTo>
                <a:close/>
                <a:moveTo>
                  <a:pt x="1371" y="679"/>
                </a:moveTo>
                <a:lnTo>
                  <a:pt x="1367" y="677"/>
                </a:lnTo>
                <a:lnTo>
                  <a:pt x="1362" y="677"/>
                </a:lnTo>
                <a:lnTo>
                  <a:pt x="1362" y="677"/>
                </a:lnTo>
                <a:lnTo>
                  <a:pt x="1367" y="677"/>
                </a:lnTo>
                <a:lnTo>
                  <a:pt x="1371" y="679"/>
                </a:lnTo>
                <a:close/>
                <a:moveTo>
                  <a:pt x="1344" y="598"/>
                </a:moveTo>
                <a:lnTo>
                  <a:pt x="1346" y="595"/>
                </a:lnTo>
                <a:lnTo>
                  <a:pt x="1348" y="594"/>
                </a:lnTo>
                <a:lnTo>
                  <a:pt x="1351" y="594"/>
                </a:lnTo>
                <a:lnTo>
                  <a:pt x="1353" y="594"/>
                </a:lnTo>
                <a:lnTo>
                  <a:pt x="1359" y="595"/>
                </a:lnTo>
                <a:lnTo>
                  <a:pt x="1363" y="598"/>
                </a:lnTo>
                <a:lnTo>
                  <a:pt x="1367" y="600"/>
                </a:lnTo>
                <a:lnTo>
                  <a:pt x="1371" y="602"/>
                </a:lnTo>
                <a:lnTo>
                  <a:pt x="1378" y="609"/>
                </a:lnTo>
                <a:lnTo>
                  <a:pt x="1385" y="616"/>
                </a:lnTo>
                <a:lnTo>
                  <a:pt x="1386" y="617"/>
                </a:lnTo>
                <a:lnTo>
                  <a:pt x="1386" y="619"/>
                </a:lnTo>
                <a:lnTo>
                  <a:pt x="1386" y="620"/>
                </a:lnTo>
                <a:lnTo>
                  <a:pt x="1385" y="622"/>
                </a:lnTo>
                <a:lnTo>
                  <a:pt x="1382" y="623"/>
                </a:lnTo>
                <a:lnTo>
                  <a:pt x="1380" y="622"/>
                </a:lnTo>
                <a:lnTo>
                  <a:pt x="1379" y="621"/>
                </a:lnTo>
                <a:lnTo>
                  <a:pt x="1378" y="620"/>
                </a:lnTo>
                <a:lnTo>
                  <a:pt x="1372" y="613"/>
                </a:lnTo>
                <a:lnTo>
                  <a:pt x="1365" y="606"/>
                </a:lnTo>
                <a:lnTo>
                  <a:pt x="1360" y="603"/>
                </a:lnTo>
                <a:lnTo>
                  <a:pt x="1358" y="602"/>
                </a:lnTo>
                <a:lnTo>
                  <a:pt x="1354" y="605"/>
                </a:lnTo>
                <a:lnTo>
                  <a:pt x="1352" y="609"/>
                </a:lnTo>
                <a:lnTo>
                  <a:pt x="1349" y="613"/>
                </a:lnTo>
                <a:lnTo>
                  <a:pt x="1348" y="617"/>
                </a:lnTo>
                <a:lnTo>
                  <a:pt x="1347" y="619"/>
                </a:lnTo>
                <a:lnTo>
                  <a:pt x="1345" y="621"/>
                </a:lnTo>
                <a:lnTo>
                  <a:pt x="1342" y="621"/>
                </a:lnTo>
                <a:lnTo>
                  <a:pt x="1340" y="621"/>
                </a:lnTo>
                <a:lnTo>
                  <a:pt x="1338" y="620"/>
                </a:lnTo>
                <a:lnTo>
                  <a:pt x="1337" y="619"/>
                </a:lnTo>
                <a:lnTo>
                  <a:pt x="1335" y="617"/>
                </a:lnTo>
                <a:lnTo>
                  <a:pt x="1334" y="616"/>
                </a:lnTo>
                <a:lnTo>
                  <a:pt x="1333" y="612"/>
                </a:lnTo>
                <a:lnTo>
                  <a:pt x="1333" y="607"/>
                </a:lnTo>
                <a:lnTo>
                  <a:pt x="1332" y="603"/>
                </a:lnTo>
                <a:lnTo>
                  <a:pt x="1332" y="600"/>
                </a:lnTo>
                <a:lnTo>
                  <a:pt x="1335" y="603"/>
                </a:lnTo>
                <a:lnTo>
                  <a:pt x="1339" y="603"/>
                </a:lnTo>
                <a:lnTo>
                  <a:pt x="1342" y="601"/>
                </a:lnTo>
                <a:lnTo>
                  <a:pt x="1344" y="598"/>
                </a:lnTo>
                <a:close/>
                <a:moveTo>
                  <a:pt x="1346" y="561"/>
                </a:moveTo>
                <a:lnTo>
                  <a:pt x="1358" y="568"/>
                </a:lnTo>
                <a:lnTo>
                  <a:pt x="1368" y="575"/>
                </a:lnTo>
                <a:lnTo>
                  <a:pt x="1358" y="568"/>
                </a:lnTo>
                <a:lnTo>
                  <a:pt x="1346" y="561"/>
                </a:lnTo>
                <a:lnTo>
                  <a:pt x="1340" y="557"/>
                </a:lnTo>
                <a:lnTo>
                  <a:pt x="1334" y="552"/>
                </a:lnTo>
                <a:lnTo>
                  <a:pt x="1340" y="557"/>
                </a:lnTo>
                <a:lnTo>
                  <a:pt x="1346" y="561"/>
                </a:lnTo>
                <a:close/>
                <a:moveTo>
                  <a:pt x="1385" y="462"/>
                </a:moveTo>
                <a:lnTo>
                  <a:pt x="1385" y="465"/>
                </a:lnTo>
                <a:lnTo>
                  <a:pt x="1385" y="468"/>
                </a:lnTo>
                <a:lnTo>
                  <a:pt x="1385" y="465"/>
                </a:lnTo>
                <a:lnTo>
                  <a:pt x="1385" y="462"/>
                </a:lnTo>
                <a:close/>
                <a:moveTo>
                  <a:pt x="1389" y="483"/>
                </a:moveTo>
                <a:lnTo>
                  <a:pt x="1390" y="484"/>
                </a:lnTo>
                <a:lnTo>
                  <a:pt x="1392" y="487"/>
                </a:lnTo>
                <a:lnTo>
                  <a:pt x="1390" y="484"/>
                </a:lnTo>
                <a:lnTo>
                  <a:pt x="1389" y="483"/>
                </a:lnTo>
                <a:lnTo>
                  <a:pt x="1386" y="475"/>
                </a:lnTo>
                <a:lnTo>
                  <a:pt x="1385" y="468"/>
                </a:lnTo>
                <a:lnTo>
                  <a:pt x="1386" y="475"/>
                </a:lnTo>
                <a:lnTo>
                  <a:pt x="1389" y="483"/>
                </a:lnTo>
                <a:close/>
                <a:moveTo>
                  <a:pt x="1388" y="444"/>
                </a:moveTo>
                <a:lnTo>
                  <a:pt x="1388" y="444"/>
                </a:lnTo>
                <a:lnTo>
                  <a:pt x="1387" y="447"/>
                </a:lnTo>
                <a:lnTo>
                  <a:pt x="1387" y="451"/>
                </a:lnTo>
                <a:lnTo>
                  <a:pt x="1387" y="447"/>
                </a:lnTo>
                <a:lnTo>
                  <a:pt x="1388" y="444"/>
                </a:lnTo>
                <a:close/>
                <a:moveTo>
                  <a:pt x="1395" y="405"/>
                </a:moveTo>
                <a:lnTo>
                  <a:pt x="1393" y="406"/>
                </a:lnTo>
                <a:lnTo>
                  <a:pt x="1392" y="409"/>
                </a:lnTo>
                <a:lnTo>
                  <a:pt x="1390" y="411"/>
                </a:lnTo>
                <a:lnTo>
                  <a:pt x="1392" y="416"/>
                </a:lnTo>
                <a:lnTo>
                  <a:pt x="1390" y="411"/>
                </a:lnTo>
                <a:lnTo>
                  <a:pt x="1392" y="409"/>
                </a:lnTo>
                <a:lnTo>
                  <a:pt x="1393" y="406"/>
                </a:lnTo>
                <a:lnTo>
                  <a:pt x="1395" y="405"/>
                </a:lnTo>
                <a:close/>
                <a:moveTo>
                  <a:pt x="1388" y="650"/>
                </a:moveTo>
                <a:lnTo>
                  <a:pt x="1389" y="652"/>
                </a:lnTo>
                <a:lnTo>
                  <a:pt x="1392" y="655"/>
                </a:lnTo>
                <a:lnTo>
                  <a:pt x="1389" y="652"/>
                </a:lnTo>
                <a:lnTo>
                  <a:pt x="1388" y="650"/>
                </a:lnTo>
                <a:close/>
                <a:moveTo>
                  <a:pt x="1401" y="700"/>
                </a:moveTo>
                <a:lnTo>
                  <a:pt x="1401" y="700"/>
                </a:lnTo>
                <a:lnTo>
                  <a:pt x="1395" y="685"/>
                </a:lnTo>
                <a:lnTo>
                  <a:pt x="1390" y="671"/>
                </a:lnTo>
                <a:lnTo>
                  <a:pt x="1395" y="685"/>
                </a:lnTo>
                <a:lnTo>
                  <a:pt x="1401" y="700"/>
                </a:lnTo>
                <a:close/>
                <a:moveTo>
                  <a:pt x="1404" y="707"/>
                </a:moveTo>
                <a:lnTo>
                  <a:pt x="1403" y="705"/>
                </a:lnTo>
                <a:lnTo>
                  <a:pt x="1402" y="703"/>
                </a:lnTo>
                <a:lnTo>
                  <a:pt x="1403" y="705"/>
                </a:lnTo>
                <a:lnTo>
                  <a:pt x="1404" y="707"/>
                </a:lnTo>
                <a:close/>
                <a:moveTo>
                  <a:pt x="1413" y="332"/>
                </a:moveTo>
                <a:lnTo>
                  <a:pt x="1414" y="333"/>
                </a:lnTo>
                <a:lnTo>
                  <a:pt x="1414" y="333"/>
                </a:lnTo>
                <a:lnTo>
                  <a:pt x="1414" y="333"/>
                </a:lnTo>
                <a:lnTo>
                  <a:pt x="1413" y="332"/>
                </a:lnTo>
                <a:lnTo>
                  <a:pt x="1413" y="332"/>
                </a:lnTo>
                <a:lnTo>
                  <a:pt x="1413" y="330"/>
                </a:lnTo>
                <a:lnTo>
                  <a:pt x="1413" y="332"/>
                </a:lnTo>
                <a:lnTo>
                  <a:pt x="1413" y="332"/>
                </a:lnTo>
                <a:close/>
                <a:moveTo>
                  <a:pt x="1417" y="327"/>
                </a:moveTo>
                <a:lnTo>
                  <a:pt x="1418" y="327"/>
                </a:lnTo>
                <a:lnTo>
                  <a:pt x="1421" y="327"/>
                </a:lnTo>
                <a:lnTo>
                  <a:pt x="1418" y="327"/>
                </a:lnTo>
                <a:lnTo>
                  <a:pt x="1417" y="327"/>
                </a:lnTo>
                <a:lnTo>
                  <a:pt x="1417" y="329"/>
                </a:lnTo>
                <a:lnTo>
                  <a:pt x="1416" y="329"/>
                </a:lnTo>
                <a:lnTo>
                  <a:pt x="1417" y="329"/>
                </a:lnTo>
                <a:lnTo>
                  <a:pt x="1417" y="327"/>
                </a:lnTo>
                <a:close/>
                <a:moveTo>
                  <a:pt x="1434" y="508"/>
                </a:moveTo>
                <a:lnTo>
                  <a:pt x="1432" y="509"/>
                </a:lnTo>
                <a:lnTo>
                  <a:pt x="1431" y="510"/>
                </a:lnTo>
                <a:lnTo>
                  <a:pt x="1432" y="509"/>
                </a:lnTo>
                <a:lnTo>
                  <a:pt x="1434" y="508"/>
                </a:lnTo>
                <a:close/>
                <a:moveTo>
                  <a:pt x="1020" y="843"/>
                </a:moveTo>
                <a:lnTo>
                  <a:pt x="1003" y="827"/>
                </a:lnTo>
                <a:lnTo>
                  <a:pt x="987" y="812"/>
                </a:lnTo>
                <a:lnTo>
                  <a:pt x="1003" y="827"/>
                </a:lnTo>
                <a:lnTo>
                  <a:pt x="1020" y="843"/>
                </a:lnTo>
                <a:lnTo>
                  <a:pt x="1022" y="841"/>
                </a:lnTo>
                <a:lnTo>
                  <a:pt x="1024" y="840"/>
                </a:lnTo>
                <a:lnTo>
                  <a:pt x="1022" y="841"/>
                </a:lnTo>
                <a:lnTo>
                  <a:pt x="1020" y="843"/>
                </a:lnTo>
                <a:close/>
                <a:moveTo>
                  <a:pt x="1006" y="689"/>
                </a:moveTo>
                <a:lnTo>
                  <a:pt x="1006" y="689"/>
                </a:lnTo>
                <a:lnTo>
                  <a:pt x="1004" y="690"/>
                </a:lnTo>
                <a:lnTo>
                  <a:pt x="1006" y="689"/>
                </a:lnTo>
                <a:lnTo>
                  <a:pt x="1006" y="689"/>
                </a:lnTo>
                <a:close/>
                <a:moveTo>
                  <a:pt x="946" y="755"/>
                </a:moveTo>
                <a:lnTo>
                  <a:pt x="946" y="755"/>
                </a:lnTo>
                <a:lnTo>
                  <a:pt x="946" y="755"/>
                </a:lnTo>
                <a:lnTo>
                  <a:pt x="947" y="755"/>
                </a:lnTo>
                <a:lnTo>
                  <a:pt x="946" y="755"/>
                </a:lnTo>
                <a:lnTo>
                  <a:pt x="946" y="755"/>
                </a:lnTo>
                <a:close/>
                <a:moveTo>
                  <a:pt x="939" y="769"/>
                </a:moveTo>
                <a:lnTo>
                  <a:pt x="939" y="769"/>
                </a:lnTo>
                <a:lnTo>
                  <a:pt x="939" y="769"/>
                </a:lnTo>
                <a:lnTo>
                  <a:pt x="940" y="771"/>
                </a:lnTo>
                <a:lnTo>
                  <a:pt x="943" y="774"/>
                </a:lnTo>
                <a:lnTo>
                  <a:pt x="940" y="771"/>
                </a:lnTo>
                <a:lnTo>
                  <a:pt x="939" y="769"/>
                </a:lnTo>
                <a:close/>
                <a:moveTo>
                  <a:pt x="817" y="973"/>
                </a:moveTo>
                <a:lnTo>
                  <a:pt x="808" y="973"/>
                </a:lnTo>
                <a:lnTo>
                  <a:pt x="800" y="972"/>
                </a:lnTo>
                <a:lnTo>
                  <a:pt x="789" y="966"/>
                </a:lnTo>
                <a:lnTo>
                  <a:pt x="781" y="957"/>
                </a:lnTo>
                <a:lnTo>
                  <a:pt x="765" y="943"/>
                </a:lnTo>
                <a:lnTo>
                  <a:pt x="748" y="929"/>
                </a:lnTo>
                <a:lnTo>
                  <a:pt x="750" y="927"/>
                </a:lnTo>
                <a:lnTo>
                  <a:pt x="750" y="925"/>
                </a:lnTo>
                <a:lnTo>
                  <a:pt x="759" y="929"/>
                </a:lnTo>
                <a:lnTo>
                  <a:pt x="768" y="932"/>
                </a:lnTo>
                <a:lnTo>
                  <a:pt x="776" y="937"/>
                </a:lnTo>
                <a:lnTo>
                  <a:pt x="785" y="943"/>
                </a:lnTo>
                <a:lnTo>
                  <a:pt x="792" y="948"/>
                </a:lnTo>
                <a:lnTo>
                  <a:pt x="799" y="951"/>
                </a:lnTo>
                <a:lnTo>
                  <a:pt x="800" y="952"/>
                </a:lnTo>
                <a:lnTo>
                  <a:pt x="801" y="952"/>
                </a:lnTo>
                <a:lnTo>
                  <a:pt x="802" y="953"/>
                </a:lnTo>
                <a:lnTo>
                  <a:pt x="800" y="956"/>
                </a:lnTo>
                <a:lnTo>
                  <a:pt x="801" y="958"/>
                </a:lnTo>
                <a:lnTo>
                  <a:pt x="806" y="962"/>
                </a:lnTo>
                <a:lnTo>
                  <a:pt x="809" y="963"/>
                </a:lnTo>
                <a:lnTo>
                  <a:pt x="813" y="965"/>
                </a:lnTo>
                <a:lnTo>
                  <a:pt x="816" y="969"/>
                </a:lnTo>
                <a:lnTo>
                  <a:pt x="817" y="973"/>
                </a:lnTo>
                <a:lnTo>
                  <a:pt x="821" y="973"/>
                </a:lnTo>
                <a:lnTo>
                  <a:pt x="826" y="972"/>
                </a:lnTo>
                <a:lnTo>
                  <a:pt x="821" y="973"/>
                </a:lnTo>
                <a:lnTo>
                  <a:pt x="817" y="973"/>
                </a:lnTo>
                <a:close/>
                <a:moveTo>
                  <a:pt x="789" y="1392"/>
                </a:moveTo>
                <a:lnTo>
                  <a:pt x="792" y="1390"/>
                </a:lnTo>
                <a:lnTo>
                  <a:pt x="794" y="1389"/>
                </a:lnTo>
                <a:lnTo>
                  <a:pt x="792" y="1390"/>
                </a:lnTo>
                <a:lnTo>
                  <a:pt x="789" y="1392"/>
                </a:lnTo>
                <a:lnTo>
                  <a:pt x="788" y="1392"/>
                </a:lnTo>
                <a:lnTo>
                  <a:pt x="788" y="1393"/>
                </a:lnTo>
                <a:lnTo>
                  <a:pt x="788" y="1392"/>
                </a:lnTo>
                <a:lnTo>
                  <a:pt x="789" y="1392"/>
                </a:lnTo>
                <a:close/>
                <a:moveTo>
                  <a:pt x="857" y="1405"/>
                </a:moveTo>
                <a:lnTo>
                  <a:pt x="848" y="1406"/>
                </a:lnTo>
                <a:lnTo>
                  <a:pt x="838" y="1406"/>
                </a:lnTo>
                <a:lnTo>
                  <a:pt x="830" y="1407"/>
                </a:lnTo>
                <a:lnTo>
                  <a:pt x="821" y="1407"/>
                </a:lnTo>
                <a:lnTo>
                  <a:pt x="830" y="1407"/>
                </a:lnTo>
                <a:lnTo>
                  <a:pt x="838" y="1406"/>
                </a:lnTo>
                <a:lnTo>
                  <a:pt x="848" y="1406"/>
                </a:lnTo>
                <a:lnTo>
                  <a:pt x="857" y="1405"/>
                </a:lnTo>
                <a:close/>
                <a:moveTo>
                  <a:pt x="863" y="1404"/>
                </a:moveTo>
                <a:lnTo>
                  <a:pt x="859" y="1404"/>
                </a:lnTo>
                <a:lnTo>
                  <a:pt x="857" y="1404"/>
                </a:lnTo>
                <a:lnTo>
                  <a:pt x="859" y="1404"/>
                </a:lnTo>
                <a:lnTo>
                  <a:pt x="863" y="1404"/>
                </a:lnTo>
                <a:close/>
                <a:moveTo>
                  <a:pt x="872" y="1403"/>
                </a:moveTo>
                <a:lnTo>
                  <a:pt x="871" y="1402"/>
                </a:lnTo>
                <a:lnTo>
                  <a:pt x="869" y="1402"/>
                </a:lnTo>
                <a:lnTo>
                  <a:pt x="867" y="1403"/>
                </a:lnTo>
                <a:lnTo>
                  <a:pt x="865" y="1403"/>
                </a:lnTo>
                <a:lnTo>
                  <a:pt x="867" y="1403"/>
                </a:lnTo>
                <a:lnTo>
                  <a:pt x="869" y="1402"/>
                </a:lnTo>
                <a:lnTo>
                  <a:pt x="871" y="1402"/>
                </a:lnTo>
                <a:lnTo>
                  <a:pt x="872" y="1403"/>
                </a:lnTo>
                <a:close/>
                <a:moveTo>
                  <a:pt x="885" y="1377"/>
                </a:moveTo>
                <a:lnTo>
                  <a:pt x="891" y="1370"/>
                </a:lnTo>
                <a:lnTo>
                  <a:pt x="896" y="1363"/>
                </a:lnTo>
                <a:lnTo>
                  <a:pt x="891" y="1370"/>
                </a:lnTo>
                <a:lnTo>
                  <a:pt x="885" y="1377"/>
                </a:lnTo>
                <a:lnTo>
                  <a:pt x="885" y="1377"/>
                </a:lnTo>
                <a:lnTo>
                  <a:pt x="885" y="1378"/>
                </a:lnTo>
                <a:lnTo>
                  <a:pt x="885" y="1377"/>
                </a:lnTo>
                <a:lnTo>
                  <a:pt x="885" y="1377"/>
                </a:lnTo>
                <a:close/>
                <a:moveTo>
                  <a:pt x="898" y="1330"/>
                </a:moveTo>
                <a:lnTo>
                  <a:pt x="898" y="1330"/>
                </a:lnTo>
                <a:lnTo>
                  <a:pt x="898" y="1330"/>
                </a:lnTo>
                <a:lnTo>
                  <a:pt x="898" y="1330"/>
                </a:lnTo>
                <a:lnTo>
                  <a:pt x="898" y="1330"/>
                </a:lnTo>
                <a:close/>
                <a:moveTo>
                  <a:pt x="907" y="1335"/>
                </a:moveTo>
                <a:lnTo>
                  <a:pt x="907" y="1334"/>
                </a:lnTo>
                <a:lnTo>
                  <a:pt x="907" y="1333"/>
                </a:lnTo>
                <a:lnTo>
                  <a:pt x="907" y="1334"/>
                </a:lnTo>
                <a:lnTo>
                  <a:pt x="907" y="1335"/>
                </a:lnTo>
                <a:lnTo>
                  <a:pt x="903" y="1334"/>
                </a:lnTo>
                <a:lnTo>
                  <a:pt x="899" y="1330"/>
                </a:lnTo>
                <a:lnTo>
                  <a:pt x="903" y="1334"/>
                </a:lnTo>
                <a:lnTo>
                  <a:pt x="907" y="1335"/>
                </a:lnTo>
                <a:close/>
                <a:moveTo>
                  <a:pt x="907" y="1333"/>
                </a:moveTo>
                <a:lnTo>
                  <a:pt x="906" y="1332"/>
                </a:lnTo>
                <a:lnTo>
                  <a:pt x="906" y="1330"/>
                </a:lnTo>
                <a:lnTo>
                  <a:pt x="906" y="1332"/>
                </a:lnTo>
                <a:lnTo>
                  <a:pt x="907" y="1333"/>
                </a:lnTo>
                <a:close/>
                <a:moveTo>
                  <a:pt x="912" y="1336"/>
                </a:moveTo>
                <a:lnTo>
                  <a:pt x="912" y="1334"/>
                </a:lnTo>
                <a:lnTo>
                  <a:pt x="912" y="1333"/>
                </a:lnTo>
                <a:lnTo>
                  <a:pt x="912" y="1334"/>
                </a:lnTo>
                <a:lnTo>
                  <a:pt x="912" y="1336"/>
                </a:lnTo>
                <a:close/>
                <a:moveTo>
                  <a:pt x="586" y="1106"/>
                </a:moveTo>
                <a:lnTo>
                  <a:pt x="585" y="1106"/>
                </a:lnTo>
                <a:lnTo>
                  <a:pt x="585" y="1106"/>
                </a:lnTo>
                <a:lnTo>
                  <a:pt x="584" y="1108"/>
                </a:lnTo>
                <a:lnTo>
                  <a:pt x="582" y="1109"/>
                </a:lnTo>
                <a:lnTo>
                  <a:pt x="584" y="1108"/>
                </a:lnTo>
                <a:lnTo>
                  <a:pt x="585" y="1106"/>
                </a:lnTo>
                <a:lnTo>
                  <a:pt x="585" y="1106"/>
                </a:lnTo>
                <a:lnTo>
                  <a:pt x="586" y="1106"/>
                </a:lnTo>
                <a:lnTo>
                  <a:pt x="588" y="1105"/>
                </a:lnTo>
                <a:lnTo>
                  <a:pt x="591" y="1105"/>
                </a:lnTo>
                <a:lnTo>
                  <a:pt x="588" y="1105"/>
                </a:lnTo>
                <a:lnTo>
                  <a:pt x="586" y="1106"/>
                </a:lnTo>
                <a:close/>
                <a:moveTo>
                  <a:pt x="353" y="916"/>
                </a:moveTo>
                <a:lnTo>
                  <a:pt x="355" y="917"/>
                </a:lnTo>
                <a:lnTo>
                  <a:pt x="358" y="920"/>
                </a:lnTo>
                <a:lnTo>
                  <a:pt x="355" y="917"/>
                </a:lnTo>
                <a:lnTo>
                  <a:pt x="353" y="916"/>
                </a:lnTo>
                <a:close/>
                <a:moveTo>
                  <a:pt x="327" y="899"/>
                </a:moveTo>
                <a:lnTo>
                  <a:pt x="330" y="897"/>
                </a:lnTo>
                <a:lnTo>
                  <a:pt x="332" y="897"/>
                </a:lnTo>
                <a:lnTo>
                  <a:pt x="330" y="897"/>
                </a:lnTo>
                <a:lnTo>
                  <a:pt x="327" y="899"/>
                </a:lnTo>
                <a:close/>
                <a:moveTo>
                  <a:pt x="322" y="899"/>
                </a:moveTo>
                <a:lnTo>
                  <a:pt x="324" y="899"/>
                </a:lnTo>
                <a:lnTo>
                  <a:pt x="327" y="899"/>
                </a:lnTo>
                <a:lnTo>
                  <a:pt x="324" y="899"/>
                </a:lnTo>
                <a:lnTo>
                  <a:pt x="322" y="899"/>
                </a:lnTo>
                <a:close/>
                <a:moveTo>
                  <a:pt x="316" y="895"/>
                </a:moveTo>
                <a:lnTo>
                  <a:pt x="315" y="894"/>
                </a:lnTo>
                <a:lnTo>
                  <a:pt x="313" y="893"/>
                </a:lnTo>
                <a:lnTo>
                  <a:pt x="315" y="894"/>
                </a:lnTo>
                <a:lnTo>
                  <a:pt x="316" y="895"/>
                </a:lnTo>
                <a:close/>
                <a:moveTo>
                  <a:pt x="283" y="881"/>
                </a:moveTo>
                <a:lnTo>
                  <a:pt x="284" y="882"/>
                </a:lnTo>
                <a:lnTo>
                  <a:pt x="284" y="883"/>
                </a:lnTo>
                <a:lnTo>
                  <a:pt x="284" y="882"/>
                </a:lnTo>
                <a:lnTo>
                  <a:pt x="283" y="881"/>
                </a:lnTo>
                <a:close/>
                <a:moveTo>
                  <a:pt x="230" y="934"/>
                </a:moveTo>
                <a:lnTo>
                  <a:pt x="228" y="935"/>
                </a:lnTo>
                <a:lnTo>
                  <a:pt x="227" y="937"/>
                </a:lnTo>
                <a:lnTo>
                  <a:pt x="228" y="935"/>
                </a:lnTo>
                <a:lnTo>
                  <a:pt x="230" y="934"/>
                </a:lnTo>
                <a:lnTo>
                  <a:pt x="232" y="932"/>
                </a:lnTo>
                <a:lnTo>
                  <a:pt x="233" y="932"/>
                </a:lnTo>
                <a:lnTo>
                  <a:pt x="232" y="932"/>
                </a:lnTo>
                <a:lnTo>
                  <a:pt x="230" y="934"/>
                </a:lnTo>
                <a:close/>
                <a:moveTo>
                  <a:pt x="182" y="890"/>
                </a:moveTo>
                <a:lnTo>
                  <a:pt x="184" y="893"/>
                </a:lnTo>
                <a:lnTo>
                  <a:pt x="185" y="893"/>
                </a:lnTo>
                <a:lnTo>
                  <a:pt x="184" y="893"/>
                </a:lnTo>
                <a:lnTo>
                  <a:pt x="182" y="890"/>
                </a:lnTo>
                <a:close/>
                <a:moveTo>
                  <a:pt x="1211" y="479"/>
                </a:moveTo>
                <a:lnTo>
                  <a:pt x="1210" y="486"/>
                </a:lnTo>
                <a:lnTo>
                  <a:pt x="1208" y="493"/>
                </a:lnTo>
                <a:lnTo>
                  <a:pt x="1210" y="486"/>
                </a:lnTo>
                <a:lnTo>
                  <a:pt x="1211" y="479"/>
                </a:lnTo>
                <a:lnTo>
                  <a:pt x="1213" y="479"/>
                </a:lnTo>
                <a:lnTo>
                  <a:pt x="1214" y="477"/>
                </a:lnTo>
                <a:lnTo>
                  <a:pt x="1213" y="479"/>
                </a:lnTo>
                <a:lnTo>
                  <a:pt x="1211" y="479"/>
                </a:lnTo>
                <a:close/>
                <a:moveTo>
                  <a:pt x="1207" y="498"/>
                </a:moveTo>
                <a:lnTo>
                  <a:pt x="1207" y="496"/>
                </a:lnTo>
                <a:lnTo>
                  <a:pt x="1208" y="494"/>
                </a:lnTo>
                <a:lnTo>
                  <a:pt x="1207" y="487"/>
                </a:lnTo>
                <a:lnTo>
                  <a:pt x="1206" y="481"/>
                </a:lnTo>
                <a:lnTo>
                  <a:pt x="1207" y="487"/>
                </a:lnTo>
                <a:lnTo>
                  <a:pt x="1208" y="494"/>
                </a:lnTo>
                <a:lnTo>
                  <a:pt x="1207" y="496"/>
                </a:lnTo>
                <a:lnTo>
                  <a:pt x="1207" y="498"/>
                </a:lnTo>
                <a:close/>
                <a:moveTo>
                  <a:pt x="1089" y="451"/>
                </a:moveTo>
                <a:lnTo>
                  <a:pt x="1089" y="451"/>
                </a:lnTo>
                <a:lnTo>
                  <a:pt x="1089" y="451"/>
                </a:lnTo>
                <a:lnTo>
                  <a:pt x="1089" y="451"/>
                </a:lnTo>
                <a:lnTo>
                  <a:pt x="1089" y="451"/>
                </a:lnTo>
                <a:lnTo>
                  <a:pt x="1090" y="444"/>
                </a:lnTo>
                <a:lnTo>
                  <a:pt x="1091" y="437"/>
                </a:lnTo>
                <a:lnTo>
                  <a:pt x="1090" y="444"/>
                </a:lnTo>
                <a:lnTo>
                  <a:pt x="1089" y="451"/>
                </a:lnTo>
                <a:close/>
                <a:moveTo>
                  <a:pt x="633" y="430"/>
                </a:moveTo>
                <a:lnTo>
                  <a:pt x="634" y="427"/>
                </a:lnTo>
                <a:lnTo>
                  <a:pt x="636" y="426"/>
                </a:lnTo>
                <a:lnTo>
                  <a:pt x="634" y="427"/>
                </a:lnTo>
                <a:lnTo>
                  <a:pt x="633" y="430"/>
                </a:lnTo>
                <a:close/>
                <a:moveTo>
                  <a:pt x="511" y="433"/>
                </a:moveTo>
                <a:lnTo>
                  <a:pt x="506" y="434"/>
                </a:lnTo>
                <a:lnTo>
                  <a:pt x="502" y="438"/>
                </a:lnTo>
                <a:lnTo>
                  <a:pt x="497" y="439"/>
                </a:lnTo>
                <a:lnTo>
                  <a:pt x="492" y="440"/>
                </a:lnTo>
                <a:lnTo>
                  <a:pt x="497" y="439"/>
                </a:lnTo>
                <a:lnTo>
                  <a:pt x="502" y="438"/>
                </a:lnTo>
                <a:lnTo>
                  <a:pt x="506" y="434"/>
                </a:lnTo>
                <a:lnTo>
                  <a:pt x="511" y="433"/>
                </a:lnTo>
                <a:lnTo>
                  <a:pt x="513" y="433"/>
                </a:lnTo>
                <a:lnTo>
                  <a:pt x="516" y="433"/>
                </a:lnTo>
                <a:lnTo>
                  <a:pt x="513" y="433"/>
                </a:lnTo>
                <a:lnTo>
                  <a:pt x="511" y="433"/>
                </a:lnTo>
                <a:close/>
                <a:moveTo>
                  <a:pt x="1518" y="242"/>
                </a:moveTo>
                <a:lnTo>
                  <a:pt x="1516" y="244"/>
                </a:lnTo>
                <a:lnTo>
                  <a:pt x="1516" y="247"/>
                </a:lnTo>
                <a:lnTo>
                  <a:pt x="1516" y="244"/>
                </a:lnTo>
                <a:lnTo>
                  <a:pt x="1518" y="242"/>
                </a:lnTo>
                <a:close/>
                <a:moveTo>
                  <a:pt x="1563" y="365"/>
                </a:moveTo>
                <a:lnTo>
                  <a:pt x="1565" y="363"/>
                </a:lnTo>
                <a:lnTo>
                  <a:pt x="1566" y="362"/>
                </a:lnTo>
                <a:lnTo>
                  <a:pt x="1565" y="363"/>
                </a:lnTo>
                <a:lnTo>
                  <a:pt x="1563" y="365"/>
                </a:lnTo>
                <a:lnTo>
                  <a:pt x="1561" y="365"/>
                </a:lnTo>
                <a:lnTo>
                  <a:pt x="1560" y="367"/>
                </a:lnTo>
                <a:lnTo>
                  <a:pt x="1561" y="365"/>
                </a:lnTo>
                <a:lnTo>
                  <a:pt x="1563" y="365"/>
                </a:lnTo>
                <a:close/>
                <a:moveTo>
                  <a:pt x="1568" y="365"/>
                </a:moveTo>
                <a:lnTo>
                  <a:pt x="1566" y="367"/>
                </a:lnTo>
                <a:lnTo>
                  <a:pt x="1565" y="367"/>
                </a:lnTo>
                <a:lnTo>
                  <a:pt x="1566" y="367"/>
                </a:lnTo>
                <a:lnTo>
                  <a:pt x="1568" y="365"/>
                </a:lnTo>
                <a:close/>
                <a:moveTo>
                  <a:pt x="1577" y="275"/>
                </a:moveTo>
                <a:lnTo>
                  <a:pt x="1580" y="277"/>
                </a:lnTo>
                <a:lnTo>
                  <a:pt x="1582" y="277"/>
                </a:lnTo>
                <a:lnTo>
                  <a:pt x="1580" y="277"/>
                </a:lnTo>
                <a:lnTo>
                  <a:pt x="1577" y="275"/>
                </a:lnTo>
                <a:lnTo>
                  <a:pt x="1575" y="272"/>
                </a:lnTo>
                <a:lnTo>
                  <a:pt x="1573" y="268"/>
                </a:lnTo>
                <a:lnTo>
                  <a:pt x="1575" y="272"/>
                </a:lnTo>
                <a:lnTo>
                  <a:pt x="1577" y="275"/>
                </a:lnTo>
                <a:close/>
                <a:moveTo>
                  <a:pt x="1551" y="547"/>
                </a:moveTo>
                <a:lnTo>
                  <a:pt x="1551" y="546"/>
                </a:lnTo>
                <a:lnTo>
                  <a:pt x="1552" y="546"/>
                </a:lnTo>
                <a:lnTo>
                  <a:pt x="1551" y="546"/>
                </a:lnTo>
                <a:lnTo>
                  <a:pt x="1551" y="547"/>
                </a:lnTo>
                <a:lnTo>
                  <a:pt x="1549" y="547"/>
                </a:lnTo>
                <a:lnTo>
                  <a:pt x="1548" y="549"/>
                </a:lnTo>
                <a:lnTo>
                  <a:pt x="1549" y="547"/>
                </a:lnTo>
                <a:lnTo>
                  <a:pt x="1551" y="547"/>
                </a:lnTo>
                <a:close/>
                <a:moveTo>
                  <a:pt x="140" y="35"/>
                </a:moveTo>
                <a:lnTo>
                  <a:pt x="137" y="36"/>
                </a:lnTo>
                <a:lnTo>
                  <a:pt x="134" y="39"/>
                </a:lnTo>
                <a:lnTo>
                  <a:pt x="137" y="36"/>
                </a:lnTo>
                <a:lnTo>
                  <a:pt x="140" y="35"/>
                </a:lnTo>
                <a:lnTo>
                  <a:pt x="142" y="35"/>
                </a:lnTo>
                <a:lnTo>
                  <a:pt x="142" y="35"/>
                </a:lnTo>
                <a:lnTo>
                  <a:pt x="142" y="35"/>
                </a:lnTo>
                <a:lnTo>
                  <a:pt x="140" y="35"/>
                </a:lnTo>
                <a:close/>
                <a:moveTo>
                  <a:pt x="142" y="48"/>
                </a:moveTo>
                <a:lnTo>
                  <a:pt x="139" y="47"/>
                </a:lnTo>
                <a:lnTo>
                  <a:pt x="139" y="47"/>
                </a:lnTo>
                <a:lnTo>
                  <a:pt x="139" y="47"/>
                </a:lnTo>
                <a:lnTo>
                  <a:pt x="142" y="48"/>
                </a:lnTo>
                <a:lnTo>
                  <a:pt x="142" y="48"/>
                </a:lnTo>
                <a:close/>
                <a:moveTo>
                  <a:pt x="132" y="42"/>
                </a:moveTo>
                <a:lnTo>
                  <a:pt x="133" y="42"/>
                </a:lnTo>
                <a:lnTo>
                  <a:pt x="134" y="39"/>
                </a:lnTo>
                <a:lnTo>
                  <a:pt x="133" y="42"/>
                </a:lnTo>
                <a:lnTo>
                  <a:pt x="132" y="42"/>
                </a:lnTo>
                <a:close/>
                <a:moveTo>
                  <a:pt x="81" y="29"/>
                </a:moveTo>
                <a:lnTo>
                  <a:pt x="80" y="32"/>
                </a:lnTo>
                <a:lnTo>
                  <a:pt x="78" y="34"/>
                </a:lnTo>
                <a:lnTo>
                  <a:pt x="80" y="32"/>
                </a:lnTo>
                <a:lnTo>
                  <a:pt x="81" y="29"/>
                </a:lnTo>
                <a:close/>
                <a:moveTo>
                  <a:pt x="216" y="175"/>
                </a:moveTo>
                <a:lnTo>
                  <a:pt x="215" y="174"/>
                </a:lnTo>
                <a:lnTo>
                  <a:pt x="215" y="174"/>
                </a:lnTo>
                <a:lnTo>
                  <a:pt x="215" y="174"/>
                </a:lnTo>
                <a:lnTo>
                  <a:pt x="216" y="175"/>
                </a:lnTo>
                <a:close/>
                <a:moveTo>
                  <a:pt x="250" y="86"/>
                </a:moveTo>
                <a:lnTo>
                  <a:pt x="248" y="86"/>
                </a:lnTo>
                <a:lnTo>
                  <a:pt x="247" y="85"/>
                </a:lnTo>
                <a:lnTo>
                  <a:pt x="248" y="86"/>
                </a:lnTo>
                <a:lnTo>
                  <a:pt x="250" y="86"/>
                </a:lnTo>
                <a:close/>
                <a:moveTo>
                  <a:pt x="188" y="267"/>
                </a:moveTo>
                <a:lnTo>
                  <a:pt x="199" y="263"/>
                </a:lnTo>
                <a:lnTo>
                  <a:pt x="209" y="257"/>
                </a:lnTo>
                <a:lnTo>
                  <a:pt x="212" y="254"/>
                </a:lnTo>
                <a:lnTo>
                  <a:pt x="214" y="252"/>
                </a:lnTo>
                <a:lnTo>
                  <a:pt x="218" y="252"/>
                </a:lnTo>
                <a:lnTo>
                  <a:pt x="221" y="252"/>
                </a:lnTo>
                <a:lnTo>
                  <a:pt x="218" y="252"/>
                </a:lnTo>
                <a:lnTo>
                  <a:pt x="214" y="252"/>
                </a:lnTo>
                <a:lnTo>
                  <a:pt x="212" y="254"/>
                </a:lnTo>
                <a:lnTo>
                  <a:pt x="209" y="257"/>
                </a:lnTo>
                <a:lnTo>
                  <a:pt x="210" y="259"/>
                </a:lnTo>
                <a:lnTo>
                  <a:pt x="210" y="260"/>
                </a:lnTo>
                <a:lnTo>
                  <a:pt x="210" y="261"/>
                </a:lnTo>
                <a:lnTo>
                  <a:pt x="210" y="263"/>
                </a:lnTo>
                <a:lnTo>
                  <a:pt x="208" y="265"/>
                </a:lnTo>
                <a:lnTo>
                  <a:pt x="207" y="267"/>
                </a:lnTo>
                <a:lnTo>
                  <a:pt x="212" y="267"/>
                </a:lnTo>
                <a:lnTo>
                  <a:pt x="215" y="265"/>
                </a:lnTo>
                <a:lnTo>
                  <a:pt x="219" y="263"/>
                </a:lnTo>
                <a:lnTo>
                  <a:pt x="222" y="261"/>
                </a:lnTo>
                <a:lnTo>
                  <a:pt x="233" y="257"/>
                </a:lnTo>
                <a:lnTo>
                  <a:pt x="242" y="251"/>
                </a:lnTo>
                <a:lnTo>
                  <a:pt x="249" y="243"/>
                </a:lnTo>
                <a:lnTo>
                  <a:pt x="255" y="233"/>
                </a:lnTo>
                <a:lnTo>
                  <a:pt x="257" y="228"/>
                </a:lnTo>
                <a:lnTo>
                  <a:pt x="261" y="222"/>
                </a:lnTo>
                <a:lnTo>
                  <a:pt x="265" y="214"/>
                </a:lnTo>
                <a:lnTo>
                  <a:pt x="269" y="203"/>
                </a:lnTo>
                <a:lnTo>
                  <a:pt x="271" y="193"/>
                </a:lnTo>
                <a:lnTo>
                  <a:pt x="276" y="183"/>
                </a:lnTo>
                <a:lnTo>
                  <a:pt x="277" y="181"/>
                </a:lnTo>
                <a:lnTo>
                  <a:pt x="276" y="179"/>
                </a:lnTo>
                <a:lnTo>
                  <a:pt x="274" y="176"/>
                </a:lnTo>
                <a:lnTo>
                  <a:pt x="274" y="174"/>
                </a:lnTo>
                <a:lnTo>
                  <a:pt x="275" y="165"/>
                </a:lnTo>
                <a:lnTo>
                  <a:pt x="276" y="155"/>
                </a:lnTo>
                <a:lnTo>
                  <a:pt x="277" y="146"/>
                </a:lnTo>
                <a:lnTo>
                  <a:pt x="277" y="137"/>
                </a:lnTo>
                <a:lnTo>
                  <a:pt x="277" y="132"/>
                </a:lnTo>
                <a:lnTo>
                  <a:pt x="276" y="128"/>
                </a:lnTo>
                <a:lnTo>
                  <a:pt x="276" y="125"/>
                </a:lnTo>
                <a:lnTo>
                  <a:pt x="274" y="123"/>
                </a:lnTo>
                <a:lnTo>
                  <a:pt x="271" y="121"/>
                </a:lnTo>
                <a:lnTo>
                  <a:pt x="270" y="120"/>
                </a:lnTo>
                <a:lnTo>
                  <a:pt x="269" y="118"/>
                </a:lnTo>
                <a:lnTo>
                  <a:pt x="269" y="117"/>
                </a:lnTo>
                <a:lnTo>
                  <a:pt x="269" y="113"/>
                </a:lnTo>
                <a:lnTo>
                  <a:pt x="270" y="110"/>
                </a:lnTo>
                <a:lnTo>
                  <a:pt x="270" y="110"/>
                </a:lnTo>
                <a:lnTo>
                  <a:pt x="270" y="110"/>
                </a:lnTo>
                <a:lnTo>
                  <a:pt x="270" y="110"/>
                </a:lnTo>
                <a:lnTo>
                  <a:pt x="270" y="110"/>
                </a:lnTo>
                <a:lnTo>
                  <a:pt x="270" y="110"/>
                </a:lnTo>
                <a:lnTo>
                  <a:pt x="275" y="113"/>
                </a:lnTo>
                <a:lnTo>
                  <a:pt x="279" y="117"/>
                </a:lnTo>
                <a:lnTo>
                  <a:pt x="278" y="112"/>
                </a:lnTo>
                <a:lnTo>
                  <a:pt x="277" y="107"/>
                </a:lnTo>
                <a:lnTo>
                  <a:pt x="276" y="100"/>
                </a:lnTo>
                <a:lnTo>
                  <a:pt x="274" y="92"/>
                </a:lnTo>
                <a:lnTo>
                  <a:pt x="270" y="85"/>
                </a:lnTo>
                <a:lnTo>
                  <a:pt x="265" y="78"/>
                </a:lnTo>
                <a:lnTo>
                  <a:pt x="265" y="78"/>
                </a:lnTo>
                <a:lnTo>
                  <a:pt x="265" y="77"/>
                </a:lnTo>
                <a:lnTo>
                  <a:pt x="264" y="72"/>
                </a:lnTo>
                <a:lnTo>
                  <a:pt x="262" y="68"/>
                </a:lnTo>
                <a:lnTo>
                  <a:pt x="254" y="57"/>
                </a:lnTo>
                <a:lnTo>
                  <a:pt x="246" y="47"/>
                </a:lnTo>
                <a:lnTo>
                  <a:pt x="235" y="37"/>
                </a:lnTo>
                <a:lnTo>
                  <a:pt x="225" y="28"/>
                </a:lnTo>
                <a:lnTo>
                  <a:pt x="216" y="23"/>
                </a:lnTo>
                <a:lnTo>
                  <a:pt x="207" y="19"/>
                </a:lnTo>
                <a:lnTo>
                  <a:pt x="198" y="16"/>
                </a:lnTo>
                <a:lnTo>
                  <a:pt x="188" y="14"/>
                </a:lnTo>
                <a:lnTo>
                  <a:pt x="177" y="11"/>
                </a:lnTo>
                <a:lnTo>
                  <a:pt x="165" y="6"/>
                </a:lnTo>
                <a:lnTo>
                  <a:pt x="161" y="4"/>
                </a:lnTo>
                <a:lnTo>
                  <a:pt x="157" y="1"/>
                </a:lnTo>
                <a:lnTo>
                  <a:pt x="152" y="0"/>
                </a:lnTo>
                <a:lnTo>
                  <a:pt x="147" y="0"/>
                </a:lnTo>
                <a:lnTo>
                  <a:pt x="133" y="2"/>
                </a:lnTo>
                <a:lnTo>
                  <a:pt x="118" y="5"/>
                </a:lnTo>
                <a:lnTo>
                  <a:pt x="109" y="6"/>
                </a:lnTo>
                <a:lnTo>
                  <a:pt x="99" y="8"/>
                </a:lnTo>
                <a:lnTo>
                  <a:pt x="91" y="11"/>
                </a:lnTo>
                <a:lnTo>
                  <a:pt x="82" y="15"/>
                </a:lnTo>
                <a:lnTo>
                  <a:pt x="82" y="15"/>
                </a:lnTo>
                <a:lnTo>
                  <a:pt x="78" y="18"/>
                </a:lnTo>
                <a:lnTo>
                  <a:pt x="75" y="20"/>
                </a:lnTo>
                <a:lnTo>
                  <a:pt x="62" y="28"/>
                </a:lnTo>
                <a:lnTo>
                  <a:pt x="49" y="37"/>
                </a:lnTo>
                <a:lnTo>
                  <a:pt x="43" y="42"/>
                </a:lnTo>
                <a:lnTo>
                  <a:pt x="37" y="48"/>
                </a:lnTo>
                <a:lnTo>
                  <a:pt x="33" y="54"/>
                </a:lnTo>
                <a:lnTo>
                  <a:pt x="28" y="60"/>
                </a:lnTo>
                <a:lnTo>
                  <a:pt x="27" y="62"/>
                </a:lnTo>
                <a:lnTo>
                  <a:pt x="25" y="64"/>
                </a:lnTo>
                <a:lnTo>
                  <a:pt x="25" y="65"/>
                </a:lnTo>
                <a:lnTo>
                  <a:pt x="25" y="65"/>
                </a:lnTo>
                <a:lnTo>
                  <a:pt x="26" y="67"/>
                </a:lnTo>
                <a:lnTo>
                  <a:pt x="28" y="68"/>
                </a:lnTo>
                <a:lnTo>
                  <a:pt x="29" y="70"/>
                </a:lnTo>
                <a:lnTo>
                  <a:pt x="28" y="71"/>
                </a:lnTo>
                <a:lnTo>
                  <a:pt x="26" y="75"/>
                </a:lnTo>
                <a:lnTo>
                  <a:pt x="26" y="78"/>
                </a:lnTo>
                <a:lnTo>
                  <a:pt x="22" y="78"/>
                </a:lnTo>
                <a:lnTo>
                  <a:pt x="19" y="79"/>
                </a:lnTo>
                <a:lnTo>
                  <a:pt x="15" y="81"/>
                </a:lnTo>
                <a:lnTo>
                  <a:pt x="13" y="83"/>
                </a:lnTo>
                <a:lnTo>
                  <a:pt x="11" y="89"/>
                </a:lnTo>
                <a:lnTo>
                  <a:pt x="8" y="95"/>
                </a:lnTo>
                <a:lnTo>
                  <a:pt x="6" y="102"/>
                </a:lnTo>
                <a:lnTo>
                  <a:pt x="6" y="109"/>
                </a:lnTo>
                <a:lnTo>
                  <a:pt x="4" y="112"/>
                </a:lnTo>
                <a:lnTo>
                  <a:pt x="2" y="117"/>
                </a:lnTo>
                <a:lnTo>
                  <a:pt x="1" y="133"/>
                </a:lnTo>
                <a:lnTo>
                  <a:pt x="0" y="147"/>
                </a:lnTo>
                <a:lnTo>
                  <a:pt x="1" y="162"/>
                </a:lnTo>
                <a:lnTo>
                  <a:pt x="4" y="176"/>
                </a:lnTo>
                <a:lnTo>
                  <a:pt x="8" y="190"/>
                </a:lnTo>
                <a:lnTo>
                  <a:pt x="14" y="203"/>
                </a:lnTo>
                <a:lnTo>
                  <a:pt x="21" y="216"/>
                </a:lnTo>
                <a:lnTo>
                  <a:pt x="30" y="229"/>
                </a:lnTo>
                <a:lnTo>
                  <a:pt x="30" y="231"/>
                </a:lnTo>
                <a:lnTo>
                  <a:pt x="33" y="232"/>
                </a:lnTo>
                <a:lnTo>
                  <a:pt x="34" y="233"/>
                </a:lnTo>
                <a:lnTo>
                  <a:pt x="35" y="236"/>
                </a:lnTo>
                <a:lnTo>
                  <a:pt x="35" y="237"/>
                </a:lnTo>
                <a:lnTo>
                  <a:pt x="35" y="238"/>
                </a:lnTo>
                <a:lnTo>
                  <a:pt x="36" y="238"/>
                </a:lnTo>
                <a:lnTo>
                  <a:pt x="37" y="239"/>
                </a:lnTo>
                <a:lnTo>
                  <a:pt x="39" y="239"/>
                </a:lnTo>
                <a:lnTo>
                  <a:pt x="40" y="240"/>
                </a:lnTo>
                <a:lnTo>
                  <a:pt x="40" y="242"/>
                </a:lnTo>
                <a:lnTo>
                  <a:pt x="41" y="243"/>
                </a:lnTo>
                <a:lnTo>
                  <a:pt x="42" y="243"/>
                </a:lnTo>
                <a:lnTo>
                  <a:pt x="43" y="243"/>
                </a:lnTo>
                <a:lnTo>
                  <a:pt x="44" y="244"/>
                </a:lnTo>
                <a:lnTo>
                  <a:pt x="44" y="245"/>
                </a:lnTo>
                <a:lnTo>
                  <a:pt x="47" y="247"/>
                </a:lnTo>
                <a:lnTo>
                  <a:pt x="49" y="250"/>
                </a:lnTo>
                <a:lnTo>
                  <a:pt x="51" y="252"/>
                </a:lnTo>
                <a:lnTo>
                  <a:pt x="55" y="253"/>
                </a:lnTo>
                <a:lnTo>
                  <a:pt x="55" y="253"/>
                </a:lnTo>
                <a:lnTo>
                  <a:pt x="55" y="253"/>
                </a:lnTo>
                <a:lnTo>
                  <a:pt x="58" y="257"/>
                </a:lnTo>
                <a:lnTo>
                  <a:pt x="62" y="260"/>
                </a:lnTo>
                <a:lnTo>
                  <a:pt x="65" y="261"/>
                </a:lnTo>
                <a:lnTo>
                  <a:pt x="71" y="263"/>
                </a:lnTo>
                <a:lnTo>
                  <a:pt x="77" y="268"/>
                </a:lnTo>
                <a:lnTo>
                  <a:pt x="84" y="272"/>
                </a:lnTo>
                <a:lnTo>
                  <a:pt x="91" y="275"/>
                </a:lnTo>
                <a:lnTo>
                  <a:pt x="98" y="278"/>
                </a:lnTo>
                <a:lnTo>
                  <a:pt x="113" y="281"/>
                </a:lnTo>
                <a:lnTo>
                  <a:pt x="129" y="285"/>
                </a:lnTo>
                <a:lnTo>
                  <a:pt x="131" y="285"/>
                </a:lnTo>
                <a:lnTo>
                  <a:pt x="133" y="284"/>
                </a:lnTo>
                <a:lnTo>
                  <a:pt x="136" y="282"/>
                </a:lnTo>
                <a:lnTo>
                  <a:pt x="138" y="279"/>
                </a:lnTo>
                <a:lnTo>
                  <a:pt x="144" y="277"/>
                </a:lnTo>
                <a:lnTo>
                  <a:pt x="150" y="274"/>
                </a:lnTo>
                <a:lnTo>
                  <a:pt x="156" y="272"/>
                </a:lnTo>
                <a:lnTo>
                  <a:pt x="163" y="271"/>
                </a:lnTo>
                <a:lnTo>
                  <a:pt x="175" y="271"/>
                </a:lnTo>
                <a:lnTo>
                  <a:pt x="188" y="267"/>
                </a:lnTo>
                <a:close/>
              </a:path>
            </a:pathLst>
          </a:custGeom>
          <a:pattFill prst="smConfetti">
            <a:fgClr>
              <a:schemeClr val="bg1"/>
            </a:fgClr>
            <a:bgClr>
              <a:schemeClr val="bg1">
                <a:lumMod val="75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799" b="1" dirty="0"/>
            </a:lvl1pPr>
          </a:lstStyle>
          <a:p>
            <a:pPr lvl="0" algn="ctr"/>
            <a:r>
              <a:rPr lang="en-US" sz="4799"/>
              <a:t>sdfs</a:t>
            </a:r>
          </a:p>
        </p:txBody>
      </p:sp>
      <p:grpSp>
        <p:nvGrpSpPr>
          <p:cNvPr id="7" name="Group 6">
            <a:extLst>
              <a:ext uri="{FF2B5EF4-FFF2-40B4-BE49-F238E27FC236}">
                <a16:creationId xmlns:a16="http://schemas.microsoft.com/office/drawing/2014/main" id="{879376FD-688A-974A-8D51-063A154E9B27}"/>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6F327F03-DFD7-F743-B1ED-519C24412DF9}"/>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18">
              <a:extLst>
                <a:ext uri="{FF2B5EF4-FFF2-40B4-BE49-F238E27FC236}">
                  <a16:creationId xmlns:a16="http://schemas.microsoft.com/office/drawing/2014/main" id="{C09B6271-6B98-7642-8CFC-D49400C4595B}"/>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9">
              <a:extLst>
                <a:ext uri="{FF2B5EF4-FFF2-40B4-BE49-F238E27FC236}">
                  <a16:creationId xmlns:a16="http://schemas.microsoft.com/office/drawing/2014/main" id="{77C3E77F-19B9-354A-8D78-777398630881}"/>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0">
              <a:extLst>
                <a:ext uri="{FF2B5EF4-FFF2-40B4-BE49-F238E27FC236}">
                  <a16:creationId xmlns:a16="http://schemas.microsoft.com/office/drawing/2014/main" id="{0E5BA299-9FA2-A04F-A2EE-833AB3E5755F}"/>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1">
              <a:extLst>
                <a:ext uri="{FF2B5EF4-FFF2-40B4-BE49-F238E27FC236}">
                  <a16:creationId xmlns:a16="http://schemas.microsoft.com/office/drawing/2014/main" id="{B5FFDDD4-CFF2-5B44-9B3B-C57617F6A205}"/>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2">
              <a:extLst>
                <a:ext uri="{FF2B5EF4-FFF2-40B4-BE49-F238E27FC236}">
                  <a16:creationId xmlns:a16="http://schemas.microsoft.com/office/drawing/2014/main" id="{063D40D5-7305-0D4A-B61F-87A64D7AF476}"/>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3">
              <a:extLst>
                <a:ext uri="{FF2B5EF4-FFF2-40B4-BE49-F238E27FC236}">
                  <a16:creationId xmlns:a16="http://schemas.microsoft.com/office/drawing/2014/main" id="{A3AD24C6-CF26-AD44-B697-20810BD34024}"/>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4">
              <a:extLst>
                <a:ext uri="{FF2B5EF4-FFF2-40B4-BE49-F238E27FC236}">
                  <a16:creationId xmlns:a16="http://schemas.microsoft.com/office/drawing/2014/main" id="{43CB9E62-9263-B145-B8C5-BA5C4C6519F6}"/>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5">
              <a:extLst>
                <a:ext uri="{FF2B5EF4-FFF2-40B4-BE49-F238E27FC236}">
                  <a16:creationId xmlns:a16="http://schemas.microsoft.com/office/drawing/2014/main" id="{8A55ECA6-66EF-6B45-9918-876C7A43A8B7}"/>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7" name="Freeform 19">
            <a:extLst>
              <a:ext uri="{FF2B5EF4-FFF2-40B4-BE49-F238E27FC236}">
                <a16:creationId xmlns:a16="http://schemas.microsoft.com/office/drawing/2014/main" id="{CD101519-BE8E-8246-AFE6-9D4CF3E7E895}"/>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41834025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125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61.xml><?xml version="1.0" encoding="utf-8"?>
<p:sldLayout xmlns:a="http://schemas.openxmlformats.org/drawingml/2006/main" xmlns:r="http://schemas.openxmlformats.org/officeDocument/2006/relationships" xmlns:p="http://schemas.openxmlformats.org/presentationml/2006/main" userDrawn="1">
  <p:cSld name="334_Пользовательский макет">
    <p:spTree>
      <p:nvGrpSpPr>
        <p:cNvPr id="1" name=""/>
        <p:cNvGrpSpPr/>
        <p:nvPr/>
      </p:nvGrpSpPr>
      <p:grpSpPr>
        <a:xfrm>
          <a:off x="0" y="0"/>
          <a:ext cx="0" cy="0"/>
          <a:chOff x="0" y="0"/>
          <a:chExt cx="0" cy="0"/>
        </a:xfrm>
      </p:grpSpPr>
      <p:sp>
        <p:nvSpPr>
          <p:cNvPr id="18" name="Заголовок 1"/>
          <p:cNvSpPr>
            <a:spLocks noGrp="1"/>
          </p:cNvSpPr>
          <p:nvPr>
            <p:ph type="title" hasCustomPrompt="1"/>
          </p:nvPr>
        </p:nvSpPr>
        <p:spPr>
          <a:xfrm>
            <a:off x="800856" y="1125011"/>
            <a:ext cx="4359101" cy="1151995"/>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9" name="Текст 3"/>
          <p:cNvSpPr>
            <a:spLocks noGrp="1"/>
          </p:cNvSpPr>
          <p:nvPr>
            <p:ph type="body" sz="quarter" idx="14" hasCustomPrompt="1"/>
          </p:nvPr>
        </p:nvSpPr>
        <p:spPr>
          <a:xfrm>
            <a:off x="800939" y="2925002"/>
            <a:ext cx="4359018" cy="3042927"/>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5" name="Freeform 110">
            <a:extLst>
              <a:ext uri="{FF2B5EF4-FFF2-40B4-BE49-F238E27FC236}">
                <a16:creationId xmlns:a16="http://schemas.microsoft.com/office/drawing/2014/main" id="{EB1B4F7E-3DBA-DA4B-9A60-64D9858BDA55}"/>
              </a:ext>
            </a:extLst>
          </p:cNvPr>
          <p:cNvSpPr>
            <a:spLocks noGrp="1" noEditPoints="1"/>
          </p:cNvSpPr>
          <p:nvPr>
            <p:ph type="pic" sz="quarter" idx="30"/>
          </p:nvPr>
        </p:nvSpPr>
        <p:spPr bwMode="auto">
          <a:xfrm>
            <a:off x="5808006" y="942560"/>
            <a:ext cx="5471896" cy="5915440"/>
          </a:xfrm>
          <a:custGeom>
            <a:avLst/>
            <a:gdLst>
              <a:gd name="T0" fmla="*/ 906 w 25125"/>
              <a:gd name="T1" fmla="*/ 22906 h 26875"/>
              <a:gd name="T2" fmla="*/ 219 w 25125"/>
              <a:gd name="T3" fmla="*/ 26156 h 26875"/>
              <a:gd name="T4" fmla="*/ 1875 w 25125"/>
              <a:gd name="T5" fmla="*/ 24406 h 26875"/>
              <a:gd name="T6" fmla="*/ 15687 w 25125"/>
              <a:gd name="T7" fmla="*/ 16469 h 26875"/>
              <a:gd name="T8" fmla="*/ 24219 w 25125"/>
              <a:gd name="T9" fmla="*/ 5344 h 26875"/>
              <a:gd name="T10" fmla="*/ 13406 w 25125"/>
              <a:gd name="T11" fmla="*/ 15375 h 26875"/>
              <a:gd name="T12" fmla="*/ 18156 w 25125"/>
              <a:gd name="T13" fmla="*/ 4594 h 26875"/>
              <a:gd name="T14" fmla="*/ 17562 w 25125"/>
              <a:gd name="T15" fmla="*/ 6531 h 26875"/>
              <a:gd name="T16" fmla="*/ 14781 w 25125"/>
              <a:gd name="T17" fmla="*/ 16938 h 26875"/>
              <a:gd name="T18" fmla="*/ 14562 w 25125"/>
              <a:gd name="T19" fmla="*/ 17656 h 26875"/>
              <a:gd name="T20" fmla="*/ 19375 w 25125"/>
              <a:gd name="T21" fmla="*/ 22531 h 26875"/>
              <a:gd name="T22" fmla="*/ 16750 w 25125"/>
              <a:gd name="T23" fmla="*/ 22375 h 26875"/>
              <a:gd name="T24" fmla="*/ 16531 w 25125"/>
              <a:gd name="T25" fmla="*/ 23656 h 26875"/>
              <a:gd name="T26" fmla="*/ 20594 w 25125"/>
              <a:gd name="T27" fmla="*/ 24844 h 26875"/>
              <a:gd name="T28" fmla="*/ 25031 w 25125"/>
              <a:gd name="T29" fmla="*/ 1969 h 26875"/>
              <a:gd name="T30" fmla="*/ 24406 w 25125"/>
              <a:gd name="T31" fmla="*/ 1719 h 26875"/>
              <a:gd name="T32" fmla="*/ 23625 w 25125"/>
              <a:gd name="T33" fmla="*/ 1688 h 26875"/>
              <a:gd name="T34" fmla="*/ 22656 w 25125"/>
              <a:gd name="T35" fmla="*/ 5563 h 26875"/>
              <a:gd name="T36" fmla="*/ 18656 w 25125"/>
              <a:gd name="T37" fmla="*/ 5938 h 26875"/>
              <a:gd name="T38" fmla="*/ 17812 w 25125"/>
              <a:gd name="T39" fmla="*/ 5125 h 26875"/>
              <a:gd name="T40" fmla="*/ 18562 w 25125"/>
              <a:gd name="T41" fmla="*/ 3219 h 26875"/>
              <a:gd name="T42" fmla="*/ 19187 w 25125"/>
              <a:gd name="T43" fmla="*/ 2031 h 26875"/>
              <a:gd name="T44" fmla="*/ 17781 w 25125"/>
              <a:gd name="T45" fmla="*/ 313 h 26875"/>
              <a:gd name="T46" fmla="*/ 15156 w 25125"/>
              <a:gd name="T47" fmla="*/ 3625 h 26875"/>
              <a:gd name="T48" fmla="*/ 13281 w 25125"/>
              <a:gd name="T49" fmla="*/ 4094 h 26875"/>
              <a:gd name="T50" fmla="*/ 12219 w 25125"/>
              <a:gd name="T51" fmla="*/ 4594 h 26875"/>
              <a:gd name="T52" fmla="*/ 9187 w 25125"/>
              <a:gd name="T53" fmla="*/ 6188 h 26875"/>
              <a:gd name="T54" fmla="*/ 4031 w 25125"/>
              <a:gd name="T55" fmla="*/ 11406 h 26875"/>
              <a:gd name="T56" fmla="*/ 5969 w 25125"/>
              <a:gd name="T57" fmla="*/ 11844 h 26875"/>
              <a:gd name="T58" fmla="*/ 8562 w 25125"/>
              <a:gd name="T59" fmla="*/ 8313 h 26875"/>
              <a:gd name="T60" fmla="*/ 13281 w 25125"/>
              <a:gd name="T61" fmla="*/ 6688 h 26875"/>
              <a:gd name="T62" fmla="*/ 12656 w 25125"/>
              <a:gd name="T63" fmla="*/ 7875 h 26875"/>
              <a:gd name="T64" fmla="*/ 13219 w 25125"/>
              <a:gd name="T65" fmla="*/ 10063 h 26875"/>
              <a:gd name="T66" fmla="*/ 12812 w 25125"/>
              <a:gd name="T67" fmla="*/ 10969 h 26875"/>
              <a:gd name="T68" fmla="*/ 14000 w 25125"/>
              <a:gd name="T69" fmla="*/ 11969 h 26875"/>
              <a:gd name="T70" fmla="*/ 12156 w 25125"/>
              <a:gd name="T71" fmla="*/ 12563 h 26875"/>
              <a:gd name="T72" fmla="*/ 10562 w 25125"/>
              <a:gd name="T73" fmla="*/ 16188 h 26875"/>
              <a:gd name="T74" fmla="*/ 8781 w 25125"/>
              <a:gd name="T75" fmla="*/ 19031 h 26875"/>
              <a:gd name="T76" fmla="*/ 8719 w 25125"/>
              <a:gd name="T77" fmla="*/ 20719 h 26875"/>
              <a:gd name="T78" fmla="*/ 10812 w 25125"/>
              <a:gd name="T79" fmla="*/ 19469 h 26875"/>
              <a:gd name="T80" fmla="*/ 11281 w 25125"/>
              <a:gd name="T81" fmla="*/ 18875 h 26875"/>
              <a:gd name="T82" fmla="*/ 12875 w 25125"/>
              <a:gd name="T83" fmla="*/ 16813 h 26875"/>
              <a:gd name="T84" fmla="*/ 13812 w 25125"/>
              <a:gd name="T85" fmla="*/ 14750 h 26875"/>
              <a:gd name="T86" fmla="*/ 15875 w 25125"/>
              <a:gd name="T87" fmla="*/ 14375 h 26875"/>
              <a:gd name="T88" fmla="*/ 14469 w 25125"/>
              <a:gd name="T89" fmla="*/ 15969 h 26875"/>
              <a:gd name="T90" fmla="*/ 15125 w 25125"/>
              <a:gd name="T91" fmla="*/ 16313 h 26875"/>
              <a:gd name="T92" fmla="*/ 16781 w 25125"/>
              <a:gd name="T93" fmla="*/ 15500 h 26875"/>
              <a:gd name="T94" fmla="*/ 18094 w 25125"/>
              <a:gd name="T95" fmla="*/ 15375 h 26875"/>
              <a:gd name="T96" fmla="*/ 18375 w 25125"/>
              <a:gd name="T97" fmla="*/ 21156 h 26875"/>
              <a:gd name="T98" fmla="*/ 21469 w 25125"/>
              <a:gd name="T99" fmla="*/ 16563 h 26875"/>
              <a:gd name="T100" fmla="*/ 18000 w 25125"/>
              <a:gd name="T101" fmla="*/ 13750 h 26875"/>
              <a:gd name="T102" fmla="*/ 17156 w 25125"/>
              <a:gd name="T103" fmla="*/ 13063 h 26875"/>
              <a:gd name="T104" fmla="*/ 16000 w 25125"/>
              <a:gd name="T105" fmla="*/ 13031 h 26875"/>
              <a:gd name="T106" fmla="*/ 15375 w 25125"/>
              <a:gd name="T107" fmla="*/ 12281 h 26875"/>
              <a:gd name="T108" fmla="*/ 14625 w 25125"/>
              <a:gd name="T109" fmla="*/ 11813 h 26875"/>
              <a:gd name="T110" fmla="*/ 15281 w 25125"/>
              <a:gd name="T111" fmla="*/ 10188 h 26875"/>
              <a:gd name="T112" fmla="*/ 15687 w 25125"/>
              <a:gd name="T113" fmla="*/ 9906 h 26875"/>
              <a:gd name="T114" fmla="*/ 15719 w 25125"/>
              <a:gd name="T115" fmla="*/ 8313 h 26875"/>
              <a:gd name="T116" fmla="*/ 17562 w 25125"/>
              <a:gd name="T117" fmla="*/ 5781 h 26875"/>
              <a:gd name="T118" fmla="*/ 18750 w 25125"/>
              <a:gd name="T119" fmla="*/ 7656 h 26875"/>
              <a:gd name="T120" fmla="*/ 21625 w 25125"/>
              <a:gd name="T121" fmla="*/ 8094 h 26875"/>
              <a:gd name="T122" fmla="*/ 22969 w 25125"/>
              <a:gd name="T123" fmla="*/ 6656 h 26875"/>
              <a:gd name="T124" fmla="*/ 24062 w 25125"/>
              <a:gd name="T125" fmla="*/ 5188 h 26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125" h="26875">
                <a:moveTo>
                  <a:pt x="3312" y="22812"/>
                </a:moveTo>
                <a:cubicBezTo>
                  <a:pt x="3312" y="22812"/>
                  <a:pt x="3312" y="22812"/>
                  <a:pt x="3312" y="22812"/>
                </a:cubicBezTo>
                <a:cubicBezTo>
                  <a:pt x="3312" y="22812"/>
                  <a:pt x="3281" y="22812"/>
                  <a:pt x="3281" y="22812"/>
                </a:cubicBezTo>
                <a:cubicBezTo>
                  <a:pt x="3281" y="22781"/>
                  <a:pt x="3281" y="22719"/>
                  <a:pt x="3250" y="22687"/>
                </a:cubicBezTo>
                <a:cubicBezTo>
                  <a:pt x="3250" y="22656"/>
                  <a:pt x="3250" y="22625"/>
                  <a:pt x="3250" y="22594"/>
                </a:cubicBezTo>
                <a:cubicBezTo>
                  <a:pt x="3250" y="22562"/>
                  <a:pt x="3219" y="22562"/>
                  <a:pt x="3187" y="22531"/>
                </a:cubicBezTo>
                <a:cubicBezTo>
                  <a:pt x="3187" y="22531"/>
                  <a:pt x="3187" y="22531"/>
                  <a:pt x="3187" y="22531"/>
                </a:cubicBezTo>
                <a:cubicBezTo>
                  <a:pt x="3187" y="22500"/>
                  <a:pt x="3187" y="22500"/>
                  <a:pt x="3187" y="22500"/>
                </a:cubicBezTo>
                <a:cubicBezTo>
                  <a:pt x="3187" y="22469"/>
                  <a:pt x="3187" y="22469"/>
                  <a:pt x="3187" y="22469"/>
                </a:cubicBezTo>
                <a:cubicBezTo>
                  <a:pt x="3187" y="22437"/>
                  <a:pt x="3156" y="22406"/>
                  <a:pt x="3156" y="22406"/>
                </a:cubicBezTo>
                <a:cubicBezTo>
                  <a:pt x="3125" y="22344"/>
                  <a:pt x="3125" y="22281"/>
                  <a:pt x="3094" y="22219"/>
                </a:cubicBezTo>
                <a:cubicBezTo>
                  <a:pt x="3094" y="22187"/>
                  <a:pt x="3062" y="22187"/>
                  <a:pt x="3062" y="22156"/>
                </a:cubicBezTo>
                <a:cubicBezTo>
                  <a:pt x="2969" y="22000"/>
                  <a:pt x="2937" y="21844"/>
                  <a:pt x="2781" y="21719"/>
                </a:cubicBezTo>
                <a:cubicBezTo>
                  <a:pt x="2750" y="21719"/>
                  <a:pt x="2750" y="21719"/>
                  <a:pt x="2719" y="21719"/>
                </a:cubicBezTo>
                <a:cubicBezTo>
                  <a:pt x="2719" y="21719"/>
                  <a:pt x="2687" y="21719"/>
                  <a:pt x="2656" y="21750"/>
                </a:cubicBezTo>
                <a:cubicBezTo>
                  <a:pt x="2656" y="21750"/>
                  <a:pt x="2625" y="21750"/>
                  <a:pt x="2594" y="21781"/>
                </a:cubicBezTo>
                <a:cubicBezTo>
                  <a:pt x="2594" y="21781"/>
                  <a:pt x="2594" y="21781"/>
                  <a:pt x="2594" y="21781"/>
                </a:cubicBezTo>
                <a:cubicBezTo>
                  <a:pt x="2531" y="21781"/>
                  <a:pt x="2500" y="21844"/>
                  <a:pt x="2469" y="21875"/>
                </a:cubicBezTo>
                <a:cubicBezTo>
                  <a:pt x="2437" y="21875"/>
                  <a:pt x="2437" y="21875"/>
                  <a:pt x="2437" y="21875"/>
                </a:cubicBezTo>
                <a:cubicBezTo>
                  <a:pt x="2406" y="21875"/>
                  <a:pt x="2406" y="21844"/>
                  <a:pt x="2375" y="21844"/>
                </a:cubicBezTo>
                <a:cubicBezTo>
                  <a:pt x="2250" y="21906"/>
                  <a:pt x="2125" y="21906"/>
                  <a:pt x="2000" y="21969"/>
                </a:cubicBezTo>
                <a:cubicBezTo>
                  <a:pt x="1969" y="21969"/>
                  <a:pt x="1969" y="22000"/>
                  <a:pt x="1937" y="21969"/>
                </a:cubicBezTo>
                <a:cubicBezTo>
                  <a:pt x="1875" y="21906"/>
                  <a:pt x="1812" y="21937"/>
                  <a:pt x="1750" y="21906"/>
                </a:cubicBezTo>
                <a:cubicBezTo>
                  <a:pt x="1625" y="21906"/>
                  <a:pt x="1500" y="21875"/>
                  <a:pt x="1375" y="21844"/>
                </a:cubicBezTo>
                <a:cubicBezTo>
                  <a:pt x="1250" y="21844"/>
                  <a:pt x="1125" y="21781"/>
                  <a:pt x="969" y="21812"/>
                </a:cubicBezTo>
                <a:cubicBezTo>
                  <a:pt x="969" y="21812"/>
                  <a:pt x="969" y="21812"/>
                  <a:pt x="937" y="21844"/>
                </a:cubicBezTo>
                <a:cubicBezTo>
                  <a:pt x="937" y="21844"/>
                  <a:pt x="906" y="21844"/>
                  <a:pt x="906" y="21844"/>
                </a:cubicBezTo>
                <a:cubicBezTo>
                  <a:pt x="906" y="21844"/>
                  <a:pt x="906" y="21844"/>
                  <a:pt x="906" y="21844"/>
                </a:cubicBezTo>
                <a:cubicBezTo>
                  <a:pt x="906" y="21844"/>
                  <a:pt x="906" y="21844"/>
                  <a:pt x="906" y="21844"/>
                </a:cubicBezTo>
                <a:cubicBezTo>
                  <a:pt x="906" y="21875"/>
                  <a:pt x="906" y="21875"/>
                  <a:pt x="906" y="21906"/>
                </a:cubicBezTo>
                <a:cubicBezTo>
                  <a:pt x="906" y="21937"/>
                  <a:pt x="906" y="22000"/>
                  <a:pt x="937" y="22062"/>
                </a:cubicBezTo>
                <a:cubicBezTo>
                  <a:pt x="937" y="22344"/>
                  <a:pt x="1000" y="22625"/>
                  <a:pt x="937" y="22875"/>
                </a:cubicBezTo>
                <a:cubicBezTo>
                  <a:pt x="937" y="22906"/>
                  <a:pt x="937" y="22906"/>
                  <a:pt x="906" y="22906"/>
                </a:cubicBezTo>
                <a:cubicBezTo>
                  <a:pt x="906" y="22937"/>
                  <a:pt x="906" y="22906"/>
                  <a:pt x="906" y="22906"/>
                </a:cubicBezTo>
                <a:cubicBezTo>
                  <a:pt x="906" y="22781"/>
                  <a:pt x="906" y="22656"/>
                  <a:pt x="906" y="22562"/>
                </a:cubicBezTo>
                <a:cubicBezTo>
                  <a:pt x="906" y="22375"/>
                  <a:pt x="906" y="22187"/>
                  <a:pt x="906" y="22000"/>
                </a:cubicBezTo>
                <a:cubicBezTo>
                  <a:pt x="906" y="22000"/>
                  <a:pt x="875" y="22031"/>
                  <a:pt x="875" y="22031"/>
                </a:cubicBezTo>
                <a:cubicBezTo>
                  <a:pt x="844" y="22125"/>
                  <a:pt x="875" y="22219"/>
                  <a:pt x="844" y="22281"/>
                </a:cubicBezTo>
                <a:cubicBezTo>
                  <a:pt x="844" y="22219"/>
                  <a:pt x="844" y="22125"/>
                  <a:pt x="812" y="22031"/>
                </a:cubicBezTo>
                <a:cubicBezTo>
                  <a:pt x="812" y="22031"/>
                  <a:pt x="812" y="22031"/>
                  <a:pt x="812" y="22031"/>
                </a:cubicBezTo>
                <a:cubicBezTo>
                  <a:pt x="812" y="22000"/>
                  <a:pt x="812" y="21969"/>
                  <a:pt x="812" y="21937"/>
                </a:cubicBezTo>
                <a:cubicBezTo>
                  <a:pt x="781" y="21906"/>
                  <a:pt x="781" y="21875"/>
                  <a:pt x="781" y="21844"/>
                </a:cubicBezTo>
                <a:cubicBezTo>
                  <a:pt x="781" y="21844"/>
                  <a:pt x="750" y="21812"/>
                  <a:pt x="750" y="21812"/>
                </a:cubicBezTo>
                <a:cubicBezTo>
                  <a:pt x="750" y="21781"/>
                  <a:pt x="750" y="21781"/>
                  <a:pt x="719" y="21781"/>
                </a:cubicBezTo>
                <a:cubicBezTo>
                  <a:pt x="719" y="21781"/>
                  <a:pt x="719" y="21781"/>
                  <a:pt x="719" y="21781"/>
                </a:cubicBezTo>
                <a:cubicBezTo>
                  <a:pt x="719" y="21781"/>
                  <a:pt x="719" y="21781"/>
                  <a:pt x="719" y="21781"/>
                </a:cubicBezTo>
                <a:cubicBezTo>
                  <a:pt x="719" y="21781"/>
                  <a:pt x="719" y="21781"/>
                  <a:pt x="719" y="21781"/>
                </a:cubicBezTo>
                <a:cubicBezTo>
                  <a:pt x="719" y="21781"/>
                  <a:pt x="687" y="21812"/>
                  <a:pt x="687" y="21812"/>
                </a:cubicBezTo>
                <a:cubicBezTo>
                  <a:pt x="656" y="21812"/>
                  <a:pt x="594" y="21812"/>
                  <a:pt x="562" y="21812"/>
                </a:cubicBezTo>
                <a:cubicBezTo>
                  <a:pt x="531" y="21812"/>
                  <a:pt x="500" y="21812"/>
                  <a:pt x="469" y="21812"/>
                </a:cubicBezTo>
                <a:cubicBezTo>
                  <a:pt x="437" y="21812"/>
                  <a:pt x="437" y="21844"/>
                  <a:pt x="437" y="21844"/>
                </a:cubicBezTo>
                <a:cubicBezTo>
                  <a:pt x="312" y="21844"/>
                  <a:pt x="312" y="21937"/>
                  <a:pt x="281" y="22000"/>
                </a:cubicBezTo>
                <a:cubicBezTo>
                  <a:pt x="219" y="22125"/>
                  <a:pt x="187" y="22281"/>
                  <a:pt x="187" y="22406"/>
                </a:cubicBezTo>
                <a:cubicBezTo>
                  <a:pt x="125" y="22437"/>
                  <a:pt x="125" y="22500"/>
                  <a:pt x="125" y="22531"/>
                </a:cubicBezTo>
                <a:cubicBezTo>
                  <a:pt x="156" y="22562"/>
                  <a:pt x="156" y="22594"/>
                  <a:pt x="156" y="22625"/>
                </a:cubicBezTo>
                <a:cubicBezTo>
                  <a:pt x="156" y="22687"/>
                  <a:pt x="156" y="22781"/>
                  <a:pt x="156" y="22875"/>
                </a:cubicBezTo>
                <a:cubicBezTo>
                  <a:pt x="94" y="22937"/>
                  <a:pt x="125" y="23031"/>
                  <a:pt x="125" y="23094"/>
                </a:cubicBezTo>
                <a:cubicBezTo>
                  <a:pt x="125" y="23094"/>
                  <a:pt x="125" y="23094"/>
                  <a:pt x="156" y="23125"/>
                </a:cubicBezTo>
                <a:cubicBezTo>
                  <a:pt x="219" y="23281"/>
                  <a:pt x="125" y="23406"/>
                  <a:pt x="156" y="23562"/>
                </a:cubicBezTo>
                <a:cubicBezTo>
                  <a:pt x="156" y="23719"/>
                  <a:pt x="125" y="23844"/>
                  <a:pt x="94" y="24000"/>
                </a:cubicBezTo>
                <a:cubicBezTo>
                  <a:pt x="94" y="24281"/>
                  <a:pt x="0" y="24531"/>
                  <a:pt x="31" y="24844"/>
                </a:cubicBezTo>
                <a:cubicBezTo>
                  <a:pt x="31" y="25000"/>
                  <a:pt x="0" y="25187"/>
                  <a:pt x="31" y="25375"/>
                </a:cubicBezTo>
                <a:cubicBezTo>
                  <a:pt x="0" y="25469"/>
                  <a:pt x="31" y="25531"/>
                  <a:pt x="62" y="25625"/>
                </a:cubicBezTo>
                <a:cubicBezTo>
                  <a:pt x="94" y="25687"/>
                  <a:pt x="94" y="25781"/>
                  <a:pt x="125" y="25844"/>
                </a:cubicBezTo>
                <a:cubicBezTo>
                  <a:pt x="156" y="25937"/>
                  <a:pt x="187" y="26062"/>
                  <a:pt x="219" y="26156"/>
                </a:cubicBezTo>
                <a:cubicBezTo>
                  <a:pt x="219" y="26156"/>
                  <a:pt x="219" y="26156"/>
                  <a:pt x="219" y="26156"/>
                </a:cubicBezTo>
                <a:cubicBezTo>
                  <a:pt x="250" y="26156"/>
                  <a:pt x="250" y="26187"/>
                  <a:pt x="250" y="26187"/>
                </a:cubicBezTo>
                <a:cubicBezTo>
                  <a:pt x="250" y="26187"/>
                  <a:pt x="250" y="26187"/>
                  <a:pt x="250" y="26187"/>
                </a:cubicBezTo>
                <a:cubicBezTo>
                  <a:pt x="250" y="26187"/>
                  <a:pt x="250" y="26219"/>
                  <a:pt x="250" y="26219"/>
                </a:cubicBezTo>
                <a:cubicBezTo>
                  <a:pt x="250" y="26250"/>
                  <a:pt x="281" y="26250"/>
                  <a:pt x="281" y="26281"/>
                </a:cubicBezTo>
                <a:cubicBezTo>
                  <a:pt x="375" y="26437"/>
                  <a:pt x="469" y="26625"/>
                  <a:pt x="625" y="26781"/>
                </a:cubicBezTo>
                <a:cubicBezTo>
                  <a:pt x="625" y="26781"/>
                  <a:pt x="625" y="26781"/>
                  <a:pt x="625" y="26812"/>
                </a:cubicBezTo>
                <a:cubicBezTo>
                  <a:pt x="656" y="26844"/>
                  <a:pt x="687" y="26844"/>
                  <a:pt x="719" y="26875"/>
                </a:cubicBezTo>
                <a:cubicBezTo>
                  <a:pt x="719" y="26875"/>
                  <a:pt x="719" y="26875"/>
                  <a:pt x="750" y="26875"/>
                </a:cubicBezTo>
                <a:cubicBezTo>
                  <a:pt x="750" y="26875"/>
                  <a:pt x="781" y="26875"/>
                  <a:pt x="812" y="26844"/>
                </a:cubicBezTo>
                <a:cubicBezTo>
                  <a:pt x="812" y="26844"/>
                  <a:pt x="844" y="26844"/>
                  <a:pt x="875" y="26844"/>
                </a:cubicBezTo>
                <a:cubicBezTo>
                  <a:pt x="937" y="26812"/>
                  <a:pt x="969" y="26812"/>
                  <a:pt x="969" y="26719"/>
                </a:cubicBezTo>
                <a:cubicBezTo>
                  <a:pt x="969" y="26719"/>
                  <a:pt x="969" y="26719"/>
                  <a:pt x="969" y="26719"/>
                </a:cubicBezTo>
                <a:cubicBezTo>
                  <a:pt x="969" y="26719"/>
                  <a:pt x="969" y="26719"/>
                  <a:pt x="969" y="26719"/>
                </a:cubicBezTo>
                <a:cubicBezTo>
                  <a:pt x="969" y="26719"/>
                  <a:pt x="969" y="26719"/>
                  <a:pt x="969" y="26719"/>
                </a:cubicBezTo>
                <a:cubicBezTo>
                  <a:pt x="1000" y="26719"/>
                  <a:pt x="1031" y="26719"/>
                  <a:pt x="1031" y="26719"/>
                </a:cubicBezTo>
                <a:cubicBezTo>
                  <a:pt x="1125" y="26687"/>
                  <a:pt x="1187" y="26594"/>
                  <a:pt x="1187" y="26500"/>
                </a:cubicBezTo>
                <a:cubicBezTo>
                  <a:pt x="1156" y="26375"/>
                  <a:pt x="1187" y="26281"/>
                  <a:pt x="1187" y="26156"/>
                </a:cubicBezTo>
                <a:cubicBezTo>
                  <a:pt x="1219" y="25937"/>
                  <a:pt x="1281" y="25719"/>
                  <a:pt x="1375" y="25500"/>
                </a:cubicBezTo>
                <a:cubicBezTo>
                  <a:pt x="1375" y="25500"/>
                  <a:pt x="1375" y="25469"/>
                  <a:pt x="1375" y="25469"/>
                </a:cubicBezTo>
                <a:cubicBezTo>
                  <a:pt x="1375" y="25469"/>
                  <a:pt x="1375" y="25469"/>
                  <a:pt x="1344" y="25437"/>
                </a:cubicBezTo>
                <a:cubicBezTo>
                  <a:pt x="1375" y="25437"/>
                  <a:pt x="1375" y="25437"/>
                  <a:pt x="1375" y="25437"/>
                </a:cubicBezTo>
                <a:cubicBezTo>
                  <a:pt x="1406" y="25437"/>
                  <a:pt x="1437" y="25437"/>
                  <a:pt x="1469" y="25406"/>
                </a:cubicBezTo>
                <a:cubicBezTo>
                  <a:pt x="1469" y="25406"/>
                  <a:pt x="1469" y="25406"/>
                  <a:pt x="1469" y="25406"/>
                </a:cubicBezTo>
                <a:cubicBezTo>
                  <a:pt x="1469" y="25406"/>
                  <a:pt x="1469" y="25406"/>
                  <a:pt x="1469" y="25406"/>
                </a:cubicBezTo>
                <a:cubicBezTo>
                  <a:pt x="1500" y="25406"/>
                  <a:pt x="1500" y="25375"/>
                  <a:pt x="1500" y="25375"/>
                </a:cubicBezTo>
                <a:cubicBezTo>
                  <a:pt x="1500" y="25375"/>
                  <a:pt x="1500" y="25344"/>
                  <a:pt x="1500" y="25344"/>
                </a:cubicBezTo>
                <a:cubicBezTo>
                  <a:pt x="1500" y="25219"/>
                  <a:pt x="1594" y="25156"/>
                  <a:pt x="1625" y="25062"/>
                </a:cubicBezTo>
                <a:cubicBezTo>
                  <a:pt x="1625" y="25062"/>
                  <a:pt x="1656" y="25031"/>
                  <a:pt x="1656" y="25000"/>
                </a:cubicBezTo>
                <a:cubicBezTo>
                  <a:pt x="1687" y="24969"/>
                  <a:pt x="1719" y="24937"/>
                  <a:pt x="1750" y="24875"/>
                </a:cubicBezTo>
                <a:cubicBezTo>
                  <a:pt x="1750" y="24875"/>
                  <a:pt x="1750" y="24875"/>
                  <a:pt x="1750" y="24844"/>
                </a:cubicBezTo>
                <a:cubicBezTo>
                  <a:pt x="1844" y="24750"/>
                  <a:pt x="1906" y="24625"/>
                  <a:pt x="1906" y="24469"/>
                </a:cubicBezTo>
                <a:cubicBezTo>
                  <a:pt x="1937" y="24437"/>
                  <a:pt x="1906" y="24437"/>
                  <a:pt x="1875" y="24406"/>
                </a:cubicBezTo>
                <a:cubicBezTo>
                  <a:pt x="1875" y="24406"/>
                  <a:pt x="1875" y="24406"/>
                  <a:pt x="1875" y="24406"/>
                </a:cubicBezTo>
                <a:cubicBezTo>
                  <a:pt x="1844" y="24375"/>
                  <a:pt x="1875" y="24344"/>
                  <a:pt x="1875" y="24312"/>
                </a:cubicBezTo>
                <a:cubicBezTo>
                  <a:pt x="1906" y="24281"/>
                  <a:pt x="1937" y="24281"/>
                  <a:pt x="1937" y="24312"/>
                </a:cubicBezTo>
                <a:cubicBezTo>
                  <a:pt x="1969" y="24344"/>
                  <a:pt x="2000" y="24344"/>
                  <a:pt x="1937" y="24375"/>
                </a:cubicBezTo>
                <a:cubicBezTo>
                  <a:pt x="1937" y="24406"/>
                  <a:pt x="1937" y="24437"/>
                  <a:pt x="1969" y="24437"/>
                </a:cubicBezTo>
                <a:cubicBezTo>
                  <a:pt x="1937" y="24469"/>
                  <a:pt x="1937" y="24500"/>
                  <a:pt x="2000" y="24469"/>
                </a:cubicBezTo>
                <a:cubicBezTo>
                  <a:pt x="2062" y="24437"/>
                  <a:pt x="2094" y="24375"/>
                  <a:pt x="2156" y="24312"/>
                </a:cubicBezTo>
                <a:cubicBezTo>
                  <a:pt x="2187" y="24312"/>
                  <a:pt x="2250" y="24250"/>
                  <a:pt x="2312" y="24312"/>
                </a:cubicBezTo>
                <a:cubicBezTo>
                  <a:pt x="2312" y="24312"/>
                  <a:pt x="2344" y="24312"/>
                  <a:pt x="2344" y="24281"/>
                </a:cubicBezTo>
                <a:cubicBezTo>
                  <a:pt x="2375" y="24219"/>
                  <a:pt x="2406" y="24187"/>
                  <a:pt x="2469" y="24156"/>
                </a:cubicBezTo>
                <a:cubicBezTo>
                  <a:pt x="2500" y="24125"/>
                  <a:pt x="2562" y="24094"/>
                  <a:pt x="2594" y="24031"/>
                </a:cubicBezTo>
                <a:cubicBezTo>
                  <a:pt x="2625" y="24031"/>
                  <a:pt x="2625" y="24000"/>
                  <a:pt x="2656" y="23969"/>
                </a:cubicBezTo>
                <a:cubicBezTo>
                  <a:pt x="2687" y="23937"/>
                  <a:pt x="2719" y="23906"/>
                  <a:pt x="2719" y="23906"/>
                </a:cubicBezTo>
                <a:cubicBezTo>
                  <a:pt x="2719" y="23906"/>
                  <a:pt x="2719" y="23906"/>
                  <a:pt x="2719" y="23906"/>
                </a:cubicBezTo>
                <a:cubicBezTo>
                  <a:pt x="2750" y="23875"/>
                  <a:pt x="2750" y="23875"/>
                  <a:pt x="2750" y="23844"/>
                </a:cubicBezTo>
                <a:cubicBezTo>
                  <a:pt x="2781" y="23844"/>
                  <a:pt x="2781" y="23812"/>
                  <a:pt x="2812" y="23781"/>
                </a:cubicBezTo>
                <a:cubicBezTo>
                  <a:pt x="2812" y="23781"/>
                  <a:pt x="2812" y="23750"/>
                  <a:pt x="2812" y="23750"/>
                </a:cubicBezTo>
                <a:cubicBezTo>
                  <a:pt x="2844" y="23687"/>
                  <a:pt x="2844" y="23625"/>
                  <a:pt x="2844" y="23562"/>
                </a:cubicBezTo>
                <a:cubicBezTo>
                  <a:pt x="2781" y="23656"/>
                  <a:pt x="2781" y="23812"/>
                  <a:pt x="2656" y="23906"/>
                </a:cubicBezTo>
                <a:cubicBezTo>
                  <a:pt x="2656" y="23875"/>
                  <a:pt x="2656" y="23844"/>
                  <a:pt x="2656" y="23844"/>
                </a:cubicBezTo>
                <a:cubicBezTo>
                  <a:pt x="2656" y="23812"/>
                  <a:pt x="2656" y="23812"/>
                  <a:pt x="2656" y="23781"/>
                </a:cubicBezTo>
                <a:cubicBezTo>
                  <a:pt x="2656" y="23781"/>
                  <a:pt x="2656" y="23781"/>
                  <a:pt x="2656" y="23781"/>
                </a:cubicBezTo>
                <a:cubicBezTo>
                  <a:pt x="2656" y="23750"/>
                  <a:pt x="2656" y="23719"/>
                  <a:pt x="2625" y="23719"/>
                </a:cubicBezTo>
                <a:cubicBezTo>
                  <a:pt x="2594" y="23687"/>
                  <a:pt x="2562" y="23687"/>
                  <a:pt x="2531" y="23687"/>
                </a:cubicBezTo>
                <a:cubicBezTo>
                  <a:pt x="2594" y="23625"/>
                  <a:pt x="2687" y="23594"/>
                  <a:pt x="2750" y="23531"/>
                </a:cubicBezTo>
                <a:cubicBezTo>
                  <a:pt x="2781" y="23531"/>
                  <a:pt x="2781" y="23500"/>
                  <a:pt x="2812" y="23469"/>
                </a:cubicBezTo>
                <a:cubicBezTo>
                  <a:pt x="2844" y="23469"/>
                  <a:pt x="2875" y="23531"/>
                  <a:pt x="2875" y="23469"/>
                </a:cubicBezTo>
                <a:cubicBezTo>
                  <a:pt x="2875" y="23406"/>
                  <a:pt x="2937" y="23406"/>
                  <a:pt x="2969" y="23375"/>
                </a:cubicBezTo>
                <a:cubicBezTo>
                  <a:pt x="3094" y="23312"/>
                  <a:pt x="3219" y="23219"/>
                  <a:pt x="3344" y="23156"/>
                </a:cubicBezTo>
                <a:cubicBezTo>
                  <a:pt x="3344" y="23062"/>
                  <a:pt x="3344" y="22969"/>
                  <a:pt x="3344" y="22875"/>
                </a:cubicBezTo>
                <a:cubicBezTo>
                  <a:pt x="3344" y="22875"/>
                  <a:pt x="3344" y="22844"/>
                  <a:pt x="3344" y="22844"/>
                </a:cubicBezTo>
                <a:cubicBezTo>
                  <a:pt x="3344" y="22844"/>
                  <a:pt x="3344" y="22812"/>
                  <a:pt x="3312" y="22812"/>
                </a:cubicBezTo>
                <a:close/>
                <a:moveTo>
                  <a:pt x="15719" y="16469"/>
                </a:moveTo>
                <a:cubicBezTo>
                  <a:pt x="15719" y="16469"/>
                  <a:pt x="15719" y="16469"/>
                  <a:pt x="15687" y="16469"/>
                </a:cubicBezTo>
                <a:cubicBezTo>
                  <a:pt x="15687" y="16469"/>
                  <a:pt x="15687" y="16469"/>
                  <a:pt x="15687" y="16469"/>
                </a:cubicBezTo>
                <a:cubicBezTo>
                  <a:pt x="15687" y="16469"/>
                  <a:pt x="15719" y="16469"/>
                  <a:pt x="15719" y="16469"/>
                </a:cubicBezTo>
                <a:cubicBezTo>
                  <a:pt x="15719" y="16563"/>
                  <a:pt x="15781" y="16563"/>
                  <a:pt x="15875" y="16563"/>
                </a:cubicBezTo>
                <a:cubicBezTo>
                  <a:pt x="15875" y="16563"/>
                  <a:pt x="15875" y="16563"/>
                  <a:pt x="15844" y="16563"/>
                </a:cubicBezTo>
                <a:cubicBezTo>
                  <a:pt x="15812" y="16500"/>
                  <a:pt x="15750" y="16531"/>
                  <a:pt x="15719" y="16469"/>
                </a:cubicBezTo>
                <a:close/>
                <a:moveTo>
                  <a:pt x="9062" y="18438"/>
                </a:moveTo>
                <a:cubicBezTo>
                  <a:pt x="9062" y="18438"/>
                  <a:pt x="9062" y="18469"/>
                  <a:pt x="9062" y="18469"/>
                </a:cubicBezTo>
                <a:cubicBezTo>
                  <a:pt x="9062" y="18469"/>
                  <a:pt x="9094" y="18469"/>
                  <a:pt x="9094" y="18469"/>
                </a:cubicBezTo>
                <a:cubicBezTo>
                  <a:pt x="9094" y="18469"/>
                  <a:pt x="9094" y="18438"/>
                  <a:pt x="9094" y="18438"/>
                </a:cubicBezTo>
                <a:cubicBezTo>
                  <a:pt x="9094" y="18438"/>
                  <a:pt x="9094" y="18438"/>
                  <a:pt x="9094" y="18438"/>
                </a:cubicBezTo>
                <a:cubicBezTo>
                  <a:pt x="9094" y="18438"/>
                  <a:pt x="9094" y="18438"/>
                  <a:pt x="9094" y="18438"/>
                </a:cubicBezTo>
                <a:cubicBezTo>
                  <a:pt x="9125" y="18438"/>
                  <a:pt x="9125" y="18406"/>
                  <a:pt x="9125" y="18406"/>
                </a:cubicBezTo>
                <a:cubicBezTo>
                  <a:pt x="9250" y="18188"/>
                  <a:pt x="9375" y="18000"/>
                  <a:pt x="9469" y="17813"/>
                </a:cubicBezTo>
                <a:cubicBezTo>
                  <a:pt x="9469" y="17781"/>
                  <a:pt x="9500" y="17719"/>
                  <a:pt x="9437" y="17688"/>
                </a:cubicBezTo>
                <a:cubicBezTo>
                  <a:pt x="9437" y="17781"/>
                  <a:pt x="9344" y="17844"/>
                  <a:pt x="9312" y="17938"/>
                </a:cubicBezTo>
                <a:cubicBezTo>
                  <a:pt x="9250" y="18000"/>
                  <a:pt x="9219" y="18031"/>
                  <a:pt x="9187" y="18094"/>
                </a:cubicBezTo>
                <a:cubicBezTo>
                  <a:pt x="9156" y="18219"/>
                  <a:pt x="9094" y="18313"/>
                  <a:pt x="9094" y="18438"/>
                </a:cubicBezTo>
                <a:cubicBezTo>
                  <a:pt x="9094" y="18438"/>
                  <a:pt x="9094" y="18438"/>
                  <a:pt x="9094" y="18438"/>
                </a:cubicBezTo>
                <a:cubicBezTo>
                  <a:pt x="9094" y="18438"/>
                  <a:pt x="9094" y="18438"/>
                  <a:pt x="9094" y="18438"/>
                </a:cubicBezTo>
                <a:cubicBezTo>
                  <a:pt x="9094" y="18438"/>
                  <a:pt x="9062" y="18438"/>
                  <a:pt x="9062" y="18438"/>
                </a:cubicBezTo>
                <a:close/>
                <a:moveTo>
                  <a:pt x="18031" y="15531"/>
                </a:moveTo>
                <a:cubicBezTo>
                  <a:pt x="18031" y="15531"/>
                  <a:pt x="18031" y="15531"/>
                  <a:pt x="18062" y="15500"/>
                </a:cubicBezTo>
                <a:cubicBezTo>
                  <a:pt x="18031" y="15500"/>
                  <a:pt x="18031" y="15500"/>
                  <a:pt x="18000" y="15500"/>
                </a:cubicBezTo>
                <a:cubicBezTo>
                  <a:pt x="18000" y="15500"/>
                  <a:pt x="18000" y="15500"/>
                  <a:pt x="18000" y="15531"/>
                </a:cubicBezTo>
                <a:cubicBezTo>
                  <a:pt x="18000" y="15531"/>
                  <a:pt x="18000" y="15531"/>
                  <a:pt x="18000" y="15531"/>
                </a:cubicBezTo>
                <a:cubicBezTo>
                  <a:pt x="18000" y="15531"/>
                  <a:pt x="18000" y="15531"/>
                  <a:pt x="18000" y="15531"/>
                </a:cubicBezTo>
                <a:cubicBezTo>
                  <a:pt x="18000" y="15531"/>
                  <a:pt x="18000" y="15531"/>
                  <a:pt x="18000" y="15531"/>
                </a:cubicBezTo>
                <a:cubicBezTo>
                  <a:pt x="18000" y="15531"/>
                  <a:pt x="18031" y="15531"/>
                  <a:pt x="18031" y="15531"/>
                </a:cubicBezTo>
                <a:close/>
                <a:moveTo>
                  <a:pt x="24219" y="5344"/>
                </a:moveTo>
                <a:cubicBezTo>
                  <a:pt x="24219" y="5375"/>
                  <a:pt x="24219" y="5375"/>
                  <a:pt x="24250" y="5375"/>
                </a:cubicBezTo>
                <a:cubicBezTo>
                  <a:pt x="24250" y="5375"/>
                  <a:pt x="24250" y="5375"/>
                  <a:pt x="24250" y="5375"/>
                </a:cubicBezTo>
                <a:cubicBezTo>
                  <a:pt x="24250" y="5344"/>
                  <a:pt x="24250" y="5344"/>
                  <a:pt x="24250" y="5313"/>
                </a:cubicBezTo>
                <a:cubicBezTo>
                  <a:pt x="24250" y="5344"/>
                  <a:pt x="24219" y="5344"/>
                  <a:pt x="24219" y="5344"/>
                </a:cubicBezTo>
                <a:close/>
                <a:moveTo>
                  <a:pt x="18187" y="5500"/>
                </a:moveTo>
                <a:cubicBezTo>
                  <a:pt x="18187" y="5500"/>
                  <a:pt x="18187" y="5500"/>
                  <a:pt x="18187" y="5500"/>
                </a:cubicBezTo>
                <a:cubicBezTo>
                  <a:pt x="18187" y="5531"/>
                  <a:pt x="18187" y="5531"/>
                  <a:pt x="18187" y="5531"/>
                </a:cubicBezTo>
                <a:cubicBezTo>
                  <a:pt x="18187" y="5531"/>
                  <a:pt x="18219" y="5531"/>
                  <a:pt x="18219" y="5531"/>
                </a:cubicBezTo>
                <a:cubicBezTo>
                  <a:pt x="18219" y="5500"/>
                  <a:pt x="18219" y="5500"/>
                  <a:pt x="18187" y="5500"/>
                </a:cubicBezTo>
                <a:close/>
                <a:moveTo>
                  <a:pt x="20062" y="7969"/>
                </a:moveTo>
                <a:cubicBezTo>
                  <a:pt x="20031" y="7969"/>
                  <a:pt x="20031" y="7969"/>
                  <a:pt x="20031" y="8000"/>
                </a:cubicBezTo>
                <a:cubicBezTo>
                  <a:pt x="20031" y="8031"/>
                  <a:pt x="20062" y="8031"/>
                  <a:pt x="20094" y="8031"/>
                </a:cubicBezTo>
                <a:cubicBezTo>
                  <a:pt x="20094" y="8031"/>
                  <a:pt x="20125" y="8031"/>
                  <a:pt x="20094" y="8000"/>
                </a:cubicBezTo>
                <a:cubicBezTo>
                  <a:pt x="20094" y="7969"/>
                  <a:pt x="20094" y="7969"/>
                  <a:pt x="20062" y="7969"/>
                </a:cubicBezTo>
                <a:close/>
                <a:moveTo>
                  <a:pt x="12687" y="17250"/>
                </a:moveTo>
                <a:cubicBezTo>
                  <a:pt x="12656" y="17281"/>
                  <a:pt x="12687" y="17313"/>
                  <a:pt x="12687" y="17313"/>
                </a:cubicBezTo>
                <a:cubicBezTo>
                  <a:pt x="12719" y="17313"/>
                  <a:pt x="12750" y="17281"/>
                  <a:pt x="12781" y="17281"/>
                </a:cubicBezTo>
                <a:cubicBezTo>
                  <a:pt x="12750" y="17250"/>
                  <a:pt x="12719" y="17250"/>
                  <a:pt x="12687" y="17250"/>
                </a:cubicBezTo>
                <a:close/>
                <a:moveTo>
                  <a:pt x="17562" y="7219"/>
                </a:moveTo>
                <a:cubicBezTo>
                  <a:pt x="17594" y="7188"/>
                  <a:pt x="17625" y="7156"/>
                  <a:pt x="17594" y="7094"/>
                </a:cubicBezTo>
                <a:cubicBezTo>
                  <a:pt x="17531" y="7125"/>
                  <a:pt x="17531" y="7156"/>
                  <a:pt x="17562" y="7188"/>
                </a:cubicBezTo>
                <a:cubicBezTo>
                  <a:pt x="17562" y="7219"/>
                  <a:pt x="17562" y="7219"/>
                  <a:pt x="17562" y="7219"/>
                </a:cubicBezTo>
                <a:close/>
                <a:moveTo>
                  <a:pt x="18031" y="5344"/>
                </a:moveTo>
                <a:cubicBezTo>
                  <a:pt x="18031" y="5406"/>
                  <a:pt x="18062" y="5438"/>
                  <a:pt x="18125" y="5469"/>
                </a:cubicBezTo>
                <a:cubicBezTo>
                  <a:pt x="18125" y="5375"/>
                  <a:pt x="18062" y="5375"/>
                  <a:pt x="18031" y="5344"/>
                </a:cubicBezTo>
                <a:close/>
                <a:moveTo>
                  <a:pt x="17375" y="5188"/>
                </a:moveTo>
                <a:cubicBezTo>
                  <a:pt x="17437" y="5250"/>
                  <a:pt x="17469" y="5313"/>
                  <a:pt x="17531" y="5375"/>
                </a:cubicBezTo>
                <a:cubicBezTo>
                  <a:pt x="17531" y="5281"/>
                  <a:pt x="17469" y="5219"/>
                  <a:pt x="17375" y="5188"/>
                </a:cubicBezTo>
                <a:close/>
                <a:moveTo>
                  <a:pt x="17375" y="15781"/>
                </a:moveTo>
                <a:cubicBezTo>
                  <a:pt x="17375" y="15750"/>
                  <a:pt x="17375" y="15719"/>
                  <a:pt x="17344" y="15719"/>
                </a:cubicBezTo>
                <a:cubicBezTo>
                  <a:pt x="17312" y="15750"/>
                  <a:pt x="17312" y="15750"/>
                  <a:pt x="17312" y="15781"/>
                </a:cubicBezTo>
                <a:cubicBezTo>
                  <a:pt x="17312" y="15813"/>
                  <a:pt x="17344" y="15875"/>
                  <a:pt x="17344" y="15938"/>
                </a:cubicBezTo>
                <a:cubicBezTo>
                  <a:pt x="17406" y="15875"/>
                  <a:pt x="17375" y="15813"/>
                  <a:pt x="17375" y="15781"/>
                </a:cubicBezTo>
                <a:close/>
                <a:moveTo>
                  <a:pt x="13594" y="16719"/>
                </a:moveTo>
                <a:cubicBezTo>
                  <a:pt x="13562" y="16813"/>
                  <a:pt x="13437" y="16844"/>
                  <a:pt x="13469" y="16938"/>
                </a:cubicBezTo>
                <a:cubicBezTo>
                  <a:pt x="13562" y="16906"/>
                  <a:pt x="13594" y="16844"/>
                  <a:pt x="13594" y="16719"/>
                </a:cubicBezTo>
                <a:close/>
                <a:moveTo>
                  <a:pt x="13406" y="15375"/>
                </a:moveTo>
                <a:cubicBezTo>
                  <a:pt x="13437" y="15375"/>
                  <a:pt x="13437" y="15375"/>
                  <a:pt x="13437" y="15344"/>
                </a:cubicBezTo>
                <a:cubicBezTo>
                  <a:pt x="13437" y="15344"/>
                  <a:pt x="13437" y="15313"/>
                  <a:pt x="13406" y="15313"/>
                </a:cubicBezTo>
                <a:cubicBezTo>
                  <a:pt x="13344" y="15313"/>
                  <a:pt x="13281" y="15313"/>
                  <a:pt x="13187" y="15313"/>
                </a:cubicBezTo>
                <a:cubicBezTo>
                  <a:pt x="13250" y="15406"/>
                  <a:pt x="13344" y="15375"/>
                  <a:pt x="13406" y="15375"/>
                </a:cubicBezTo>
                <a:close/>
                <a:moveTo>
                  <a:pt x="13031" y="15375"/>
                </a:moveTo>
                <a:cubicBezTo>
                  <a:pt x="13094" y="15406"/>
                  <a:pt x="13156" y="15469"/>
                  <a:pt x="13250" y="15438"/>
                </a:cubicBezTo>
                <a:cubicBezTo>
                  <a:pt x="13094" y="15375"/>
                  <a:pt x="12969" y="15281"/>
                  <a:pt x="12844" y="15281"/>
                </a:cubicBezTo>
                <a:cubicBezTo>
                  <a:pt x="12906" y="15313"/>
                  <a:pt x="12969" y="15375"/>
                  <a:pt x="13031" y="15375"/>
                </a:cubicBezTo>
                <a:close/>
                <a:moveTo>
                  <a:pt x="24281" y="5281"/>
                </a:moveTo>
                <a:cubicBezTo>
                  <a:pt x="24437" y="5250"/>
                  <a:pt x="24469" y="5125"/>
                  <a:pt x="24469" y="5000"/>
                </a:cubicBezTo>
                <a:cubicBezTo>
                  <a:pt x="24344" y="5063"/>
                  <a:pt x="24312" y="5188"/>
                  <a:pt x="24281" y="5281"/>
                </a:cubicBezTo>
                <a:close/>
                <a:moveTo>
                  <a:pt x="20719" y="17469"/>
                </a:moveTo>
                <a:cubicBezTo>
                  <a:pt x="20687" y="17469"/>
                  <a:pt x="20687" y="17469"/>
                  <a:pt x="20687" y="17500"/>
                </a:cubicBezTo>
                <a:cubicBezTo>
                  <a:pt x="20687" y="17625"/>
                  <a:pt x="20531" y="17750"/>
                  <a:pt x="20625" y="17906"/>
                </a:cubicBezTo>
                <a:cubicBezTo>
                  <a:pt x="20656" y="17875"/>
                  <a:pt x="20750" y="17656"/>
                  <a:pt x="20750" y="17625"/>
                </a:cubicBezTo>
                <a:cubicBezTo>
                  <a:pt x="20750" y="17625"/>
                  <a:pt x="20750" y="17625"/>
                  <a:pt x="20750" y="17625"/>
                </a:cubicBezTo>
                <a:cubicBezTo>
                  <a:pt x="20719" y="17594"/>
                  <a:pt x="20719" y="17563"/>
                  <a:pt x="20750" y="17531"/>
                </a:cubicBezTo>
                <a:cubicBezTo>
                  <a:pt x="20750" y="17500"/>
                  <a:pt x="20750" y="17469"/>
                  <a:pt x="20719" y="17469"/>
                </a:cubicBezTo>
                <a:close/>
                <a:moveTo>
                  <a:pt x="14219" y="16469"/>
                </a:moveTo>
                <a:cubicBezTo>
                  <a:pt x="14094" y="16375"/>
                  <a:pt x="13969" y="16344"/>
                  <a:pt x="13812" y="16344"/>
                </a:cubicBezTo>
                <a:cubicBezTo>
                  <a:pt x="13812" y="16344"/>
                  <a:pt x="13781" y="16344"/>
                  <a:pt x="13781" y="16375"/>
                </a:cubicBezTo>
                <a:cubicBezTo>
                  <a:pt x="13781" y="16375"/>
                  <a:pt x="13781" y="16406"/>
                  <a:pt x="13812" y="16406"/>
                </a:cubicBezTo>
                <a:cubicBezTo>
                  <a:pt x="13937" y="16469"/>
                  <a:pt x="14062" y="16500"/>
                  <a:pt x="14219" y="16469"/>
                </a:cubicBezTo>
                <a:close/>
                <a:moveTo>
                  <a:pt x="18344" y="4469"/>
                </a:moveTo>
                <a:cubicBezTo>
                  <a:pt x="18312" y="4406"/>
                  <a:pt x="18250" y="4469"/>
                  <a:pt x="18187" y="4469"/>
                </a:cubicBezTo>
                <a:cubicBezTo>
                  <a:pt x="18156" y="4438"/>
                  <a:pt x="18094" y="4406"/>
                  <a:pt x="18062" y="4375"/>
                </a:cubicBezTo>
                <a:cubicBezTo>
                  <a:pt x="18031" y="4375"/>
                  <a:pt x="18031" y="4375"/>
                  <a:pt x="18031" y="4375"/>
                </a:cubicBezTo>
                <a:cubicBezTo>
                  <a:pt x="18031" y="4375"/>
                  <a:pt x="18031" y="4375"/>
                  <a:pt x="18031" y="4375"/>
                </a:cubicBezTo>
                <a:cubicBezTo>
                  <a:pt x="18000" y="4375"/>
                  <a:pt x="17969" y="4406"/>
                  <a:pt x="18000" y="4438"/>
                </a:cubicBezTo>
                <a:cubicBezTo>
                  <a:pt x="18000" y="4500"/>
                  <a:pt x="18000" y="4531"/>
                  <a:pt x="18031" y="4594"/>
                </a:cubicBezTo>
                <a:cubicBezTo>
                  <a:pt x="18031" y="4625"/>
                  <a:pt x="18094" y="4719"/>
                  <a:pt x="17969" y="4719"/>
                </a:cubicBezTo>
                <a:cubicBezTo>
                  <a:pt x="17937" y="4719"/>
                  <a:pt x="17937" y="4750"/>
                  <a:pt x="17937" y="4781"/>
                </a:cubicBezTo>
                <a:cubicBezTo>
                  <a:pt x="18094" y="4781"/>
                  <a:pt x="18125" y="4750"/>
                  <a:pt x="18156" y="4594"/>
                </a:cubicBezTo>
                <a:cubicBezTo>
                  <a:pt x="18156" y="4563"/>
                  <a:pt x="18156" y="4563"/>
                  <a:pt x="18219" y="4531"/>
                </a:cubicBezTo>
                <a:cubicBezTo>
                  <a:pt x="18250" y="4531"/>
                  <a:pt x="18344" y="4531"/>
                  <a:pt x="18344" y="4469"/>
                </a:cubicBezTo>
                <a:close/>
                <a:moveTo>
                  <a:pt x="12594" y="11875"/>
                </a:moveTo>
                <a:cubicBezTo>
                  <a:pt x="12719" y="11813"/>
                  <a:pt x="12719" y="11750"/>
                  <a:pt x="12656" y="11563"/>
                </a:cubicBezTo>
                <a:cubicBezTo>
                  <a:pt x="12594" y="11656"/>
                  <a:pt x="12562" y="11781"/>
                  <a:pt x="12531" y="11875"/>
                </a:cubicBezTo>
                <a:cubicBezTo>
                  <a:pt x="12469" y="11906"/>
                  <a:pt x="12469" y="11938"/>
                  <a:pt x="12469" y="11969"/>
                </a:cubicBezTo>
                <a:cubicBezTo>
                  <a:pt x="12469" y="11969"/>
                  <a:pt x="12437" y="11969"/>
                  <a:pt x="12437" y="11969"/>
                </a:cubicBezTo>
                <a:cubicBezTo>
                  <a:pt x="12375" y="12125"/>
                  <a:pt x="12375" y="12281"/>
                  <a:pt x="12250" y="12375"/>
                </a:cubicBezTo>
                <a:cubicBezTo>
                  <a:pt x="12375" y="12344"/>
                  <a:pt x="12437" y="12219"/>
                  <a:pt x="12562" y="12156"/>
                </a:cubicBezTo>
                <a:cubicBezTo>
                  <a:pt x="12562" y="12156"/>
                  <a:pt x="12594" y="12156"/>
                  <a:pt x="12594" y="12156"/>
                </a:cubicBezTo>
                <a:cubicBezTo>
                  <a:pt x="12687" y="12094"/>
                  <a:pt x="12719" y="12000"/>
                  <a:pt x="12719" y="11875"/>
                </a:cubicBezTo>
                <a:cubicBezTo>
                  <a:pt x="12719" y="11875"/>
                  <a:pt x="12719" y="11875"/>
                  <a:pt x="12719" y="11875"/>
                </a:cubicBezTo>
                <a:cubicBezTo>
                  <a:pt x="12719" y="11875"/>
                  <a:pt x="12719" y="11875"/>
                  <a:pt x="12719" y="11875"/>
                </a:cubicBezTo>
                <a:cubicBezTo>
                  <a:pt x="12687" y="11906"/>
                  <a:pt x="12687" y="11938"/>
                  <a:pt x="12656" y="11969"/>
                </a:cubicBezTo>
                <a:cubicBezTo>
                  <a:pt x="12656" y="11969"/>
                  <a:pt x="12625" y="12000"/>
                  <a:pt x="12594" y="12000"/>
                </a:cubicBezTo>
                <a:cubicBezTo>
                  <a:pt x="12562" y="11969"/>
                  <a:pt x="12562" y="11938"/>
                  <a:pt x="12594" y="11906"/>
                </a:cubicBezTo>
                <a:cubicBezTo>
                  <a:pt x="12594" y="11906"/>
                  <a:pt x="12594" y="11875"/>
                  <a:pt x="12594" y="11875"/>
                </a:cubicBezTo>
                <a:close/>
                <a:moveTo>
                  <a:pt x="17031" y="8219"/>
                </a:moveTo>
                <a:cubicBezTo>
                  <a:pt x="16969" y="8313"/>
                  <a:pt x="16906" y="8375"/>
                  <a:pt x="16906" y="8500"/>
                </a:cubicBezTo>
                <a:cubicBezTo>
                  <a:pt x="16906" y="8781"/>
                  <a:pt x="16906" y="9063"/>
                  <a:pt x="16906" y="9344"/>
                </a:cubicBezTo>
                <a:cubicBezTo>
                  <a:pt x="17000" y="9000"/>
                  <a:pt x="17000" y="8625"/>
                  <a:pt x="17031" y="8219"/>
                </a:cubicBezTo>
                <a:close/>
                <a:moveTo>
                  <a:pt x="18719" y="13500"/>
                </a:moveTo>
                <a:cubicBezTo>
                  <a:pt x="18687" y="13500"/>
                  <a:pt x="18656" y="13469"/>
                  <a:pt x="18625" y="13500"/>
                </a:cubicBezTo>
                <a:cubicBezTo>
                  <a:pt x="18625" y="13531"/>
                  <a:pt x="18656" y="13563"/>
                  <a:pt x="18656" y="13594"/>
                </a:cubicBezTo>
                <a:cubicBezTo>
                  <a:pt x="18687" y="13594"/>
                  <a:pt x="18719" y="13594"/>
                  <a:pt x="18719" y="13625"/>
                </a:cubicBezTo>
                <a:cubicBezTo>
                  <a:pt x="18937" y="13750"/>
                  <a:pt x="19219" y="13750"/>
                  <a:pt x="19437" y="13906"/>
                </a:cubicBezTo>
                <a:cubicBezTo>
                  <a:pt x="19469" y="13906"/>
                  <a:pt x="19500" y="13938"/>
                  <a:pt x="19531" y="13906"/>
                </a:cubicBezTo>
                <a:cubicBezTo>
                  <a:pt x="19344" y="13781"/>
                  <a:pt x="19156" y="13656"/>
                  <a:pt x="18937" y="13563"/>
                </a:cubicBezTo>
                <a:cubicBezTo>
                  <a:pt x="18875" y="13531"/>
                  <a:pt x="18781" y="13500"/>
                  <a:pt x="18719" y="13500"/>
                </a:cubicBezTo>
                <a:close/>
                <a:moveTo>
                  <a:pt x="17781" y="6781"/>
                </a:moveTo>
                <a:cubicBezTo>
                  <a:pt x="17812" y="6656"/>
                  <a:pt x="17875" y="6531"/>
                  <a:pt x="17969" y="6469"/>
                </a:cubicBezTo>
                <a:cubicBezTo>
                  <a:pt x="18000" y="6469"/>
                  <a:pt x="18031" y="6438"/>
                  <a:pt x="18031" y="6406"/>
                </a:cubicBezTo>
                <a:cubicBezTo>
                  <a:pt x="17844" y="6344"/>
                  <a:pt x="17719" y="6469"/>
                  <a:pt x="17562" y="6531"/>
                </a:cubicBezTo>
                <a:cubicBezTo>
                  <a:pt x="17437" y="6563"/>
                  <a:pt x="17469" y="6625"/>
                  <a:pt x="17469" y="6719"/>
                </a:cubicBezTo>
                <a:cubicBezTo>
                  <a:pt x="17469" y="6813"/>
                  <a:pt x="17594" y="6844"/>
                  <a:pt x="17656" y="6875"/>
                </a:cubicBezTo>
                <a:cubicBezTo>
                  <a:pt x="17750" y="6875"/>
                  <a:pt x="17750" y="6813"/>
                  <a:pt x="17781" y="6781"/>
                </a:cubicBezTo>
                <a:close/>
                <a:moveTo>
                  <a:pt x="22281" y="7719"/>
                </a:moveTo>
                <a:cubicBezTo>
                  <a:pt x="22125" y="7781"/>
                  <a:pt x="22031" y="7969"/>
                  <a:pt x="21906" y="8094"/>
                </a:cubicBezTo>
                <a:cubicBezTo>
                  <a:pt x="21844" y="8156"/>
                  <a:pt x="21781" y="8219"/>
                  <a:pt x="21719" y="8219"/>
                </a:cubicBezTo>
                <a:cubicBezTo>
                  <a:pt x="21656" y="8219"/>
                  <a:pt x="21562" y="8250"/>
                  <a:pt x="21500" y="8281"/>
                </a:cubicBezTo>
                <a:cubicBezTo>
                  <a:pt x="21625" y="8281"/>
                  <a:pt x="21750" y="8281"/>
                  <a:pt x="21875" y="8281"/>
                </a:cubicBezTo>
                <a:cubicBezTo>
                  <a:pt x="22031" y="8281"/>
                  <a:pt x="22187" y="8188"/>
                  <a:pt x="22219" y="8000"/>
                </a:cubicBezTo>
                <a:cubicBezTo>
                  <a:pt x="22250" y="7969"/>
                  <a:pt x="22219" y="7938"/>
                  <a:pt x="22187" y="7938"/>
                </a:cubicBezTo>
                <a:cubicBezTo>
                  <a:pt x="22187" y="7906"/>
                  <a:pt x="22187" y="7875"/>
                  <a:pt x="22219" y="7844"/>
                </a:cubicBezTo>
                <a:cubicBezTo>
                  <a:pt x="22250" y="7813"/>
                  <a:pt x="22281" y="7813"/>
                  <a:pt x="22312" y="7781"/>
                </a:cubicBezTo>
                <a:cubicBezTo>
                  <a:pt x="22344" y="7750"/>
                  <a:pt x="22375" y="7750"/>
                  <a:pt x="22375" y="7719"/>
                </a:cubicBezTo>
                <a:cubicBezTo>
                  <a:pt x="22344" y="7688"/>
                  <a:pt x="22312" y="7719"/>
                  <a:pt x="22281" y="7719"/>
                </a:cubicBezTo>
                <a:close/>
                <a:moveTo>
                  <a:pt x="14875" y="16719"/>
                </a:moveTo>
                <a:cubicBezTo>
                  <a:pt x="14812" y="16719"/>
                  <a:pt x="14812" y="16813"/>
                  <a:pt x="14781" y="16844"/>
                </a:cubicBezTo>
                <a:cubicBezTo>
                  <a:pt x="14781" y="16813"/>
                  <a:pt x="14812" y="16781"/>
                  <a:pt x="14781" y="16781"/>
                </a:cubicBezTo>
                <a:cubicBezTo>
                  <a:pt x="14594" y="16813"/>
                  <a:pt x="14437" y="16813"/>
                  <a:pt x="14250" y="16813"/>
                </a:cubicBezTo>
                <a:cubicBezTo>
                  <a:pt x="14156" y="16781"/>
                  <a:pt x="14062" y="16750"/>
                  <a:pt x="14000" y="16875"/>
                </a:cubicBezTo>
                <a:cubicBezTo>
                  <a:pt x="14000" y="16875"/>
                  <a:pt x="14094" y="16844"/>
                  <a:pt x="14031" y="16938"/>
                </a:cubicBezTo>
                <a:cubicBezTo>
                  <a:pt x="14000" y="16969"/>
                  <a:pt x="13937" y="17031"/>
                  <a:pt x="13906" y="17063"/>
                </a:cubicBezTo>
                <a:cubicBezTo>
                  <a:pt x="13781" y="17125"/>
                  <a:pt x="13781" y="17250"/>
                  <a:pt x="13719" y="17344"/>
                </a:cubicBezTo>
                <a:cubicBezTo>
                  <a:pt x="13719" y="17344"/>
                  <a:pt x="13750" y="17344"/>
                  <a:pt x="13750" y="17313"/>
                </a:cubicBezTo>
                <a:cubicBezTo>
                  <a:pt x="13844" y="17250"/>
                  <a:pt x="13937" y="17188"/>
                  <a:pt x="14000" y="17063"/>
                </a:cubicBezTo>
                <a:cubicBezTo>
                  <a:pt x="14062" y="17125"/>
                  <a:pt x="14156" y="17156"/>
                  <a:pt x="14219" y="17188"/>
                </a:cubicBezTo>
                <a:cubicBezTo>
                  <a:pt x="14281" y="17219"/>
                  <a:pt x="14312" y="17250"/>
                  <a:pt x="14344" y="17250"/>
                </a:cubicBezTo>
                <a:cubicBezTo>
                  <a:pt x="14344" y="17250"/>
                  <a:pt x="14375" y="17281"/>
                  <a:pt x="14406" y="17281"/>
                </a:cubicBezTo>
                <a:cubicBezTo>
                  <a:pt x="14469" y="17313"/>
                  <a:pt x="14531" y="17313"/>
                  <a:pt x="14594" y="17281"/>
                </a:cubicBezTo>
                <a:cubicBezTo>
                  <a:pt x="14625" y="17219"/>
                  <a:pt x="14594" y="17188"/>
                  <a:pt x="14625" y="17125"/>
                </a:cubicBezTo>
                <a:cubicBezTo>
                  <a:pt x="14687" y="17188"/>
                  <a:pt x="14781" y="17156"/>
                  <a:pt x="14781" y="17125"/>
                </a:cubicBezTo>
                <a:cubicBezTo>
                  <a:pt x="14812" y="17063"/>
                  <a:pt x="14750" y="17031"/>
                  <a:pt x="14719" y="17000"/>
                </a:cubicBezTo>
                <a:cubicBezTo>
                  <a:pt x="14656" y="16969"/>
                  <a:pt x="14625" y="16938"/>
                  <a:pt x="14562" y="16875"/>
                </a:cubicBezTo>
                <a:cubicBezTo>
                  <a:pt x="14656" y="16844"/>
                  <a:pt x="14719" y="16906"/>
                  <a:pt x="14781" y="16938"/>
                </a:cubicBezTo>
                <a:cubicBezTo>
                  <a:pt x="14844" y="16938"/>
                  <a:pt x="14875" y="16938"/>
                  <a:pt x="14875" y="16875"/>
                </a:cubicBezTo>
                <a:cubicBezTo>
                  <a:pt x="14875" y="16813"/>
                  <a:pt x="14937" y="16750"/>
                  <a:pt x="14875" y="16719"/>
                </a:cubicBezTo>
                <a:close/>
                <a:moveTo>
                  <a:pt x="17250" y="16125"/>
                </a:moveTo>
                <a:cubicBezTo>
                  <a:pt x="17219" y="16031"/>
                  <a:pt x="17156" y="16125"/>
                  <a:pt x="17125" y="16156"/>
                </a:cubicBezTo>
                <a:cubicBezTo>
                  <a:pt x="17062" y="16156"/>
                  <a:pt x="17000" y="16156"/>
                  <a:pt x="16937" y="16219"/>
                </a:cubicBezTo>
                <a:cubicBezTo>
                  <a:pt x="16906" y="16219"/>
                  <a:pt x="16906" y="16188"/>
                  <a:pt x="16906" y="16156"/>
                </a:cubicBezTo>
                <a:cubicBezTo>
                  <a:pt x="16875" y="16094"/>
                  <a:pt x="16844" y="16094"/>
                  <a:pt x="16812" y="16125"/>
                </a:cubicBezTo>
                <a:cubicBezTo>
                  <a:pt x="16781" y="16156"/>
                  <a:pt x="16750" y="16219"/>
                  <a:pt x="16719" y="16250"/>
                </a:cubicBezTo>
                <a:cubicBezTo>
                  <a:pt x="16656" y="16313"/>
                  <a:pt x="16750" y="16344"/>
                  <a:pt x="16750" y="16375"/>
                </a:cubicBezTo>
                <a:cubicBezTo>
                  <a:pt x="16750" y="16406"/>
                  <a:pt x="16781" y="16375"/>
                  <a:pt x="16812" y="16375"/>
                </a:cubicBezTo>
                <a:cubicBezTo>
                  <a:pt x="16937" y="16344"/>
                  <a:pt x="16875" y="16281"/>
                  <a:pt x="16844" y="16250"/>
                </a:cubicBezTo>
                <a:cubicBezTo>
                  <a:pt x="16906" y="16250"/>
                  <a:pt x="17000" y="16281"/>
                  <a:pt x="17031" y="16344"/>
                </a:cubicBezTo>
                <a:cubicBezTo>
                  <a:pt x="17031" y="16406"/>
                  <a:pt x="17094" y="16406"/>
                  <a:pt x="17125" y="16375"/>
                </a:cubicBezTo>
                <a:cubicBezTo>
                  <a:pt x="17219" y="16375"/>
                  <a:pt x="17344" y="16344"/>
                  <a:pt x="17437" y="16313"/>
                </a:cubicBezTo>
                <a:cubicBezTo>
                  <a:pt x="17531" y="16281"/>
                  <a:pt x="17531" y="16219"/>
                  <a:pt x="17469" y="16156"/>
                </a:cubicBezTo>
                <a:cubicBezTo>
                  <a:pt x="17469" y="16156"/>
                  <a:pt x="17469" y="16125"/>
                  <a:pt x="17437" y="16094"/>
                </a:cubicBezTo>
                <a:cubicBezTo>
                  <a:pt x="17406" y="16031"/>
                  <a:pt x="17344" y="16031"/>
                  <a:pt x="17344" y="15969"/>
                </a:cubicBezTo>
                <a:cubicBezTo>
                  <a:pt x="17312" y="15969"/>
                  <a:pt x="17281" y="16000"/>
                  <a:pt x="17250" y="16031"/>
                </a:cubicBezTo>
                <a:cubicBezTo>
                  <a:pt x="17312" y="16031"/>
                  <a:pt x="17344" y="16063"/>
                  <a:pt x="17312" y="16094"/>
                </a:cubicBezTo>
                <a:cubicBezTo>
                  <a:pt x="17312" y="16125"/>
                  <a:pt x="17281" y="16156"/>
                  <a:pt x="17250" y="16125"/>
                </a:cubicBezTo>
                <a:close/>
                <a:moveTo>
                  <a:pt x="14719" y="17563"/>
                </a:moveTo>
                <a:cubicBezTo>
                  <a:pt x="14687" y="17563"/>
                  <a:pt x="14687" y="17531"/>
                  <a:pt x="14687" y="17531"/>
                </a:cubicBezTo>
                <a:cubicBezTo>
                  <a:pt x="14594" y="17438"/>
                  <a:pt x="14500" y="17313"/>
                  <a:pt x="14344" y="17344"/>
                </a:cubicBezTo>
                <a:cubicBezTo>
                  <a:pt x="14125" y="17375"/>
                  <a:pt x="13937" y="17406"/>
                  <a:pt x="13719" y="17438"/>
                </a:cubicBezTo>
                <a:cubicBezTo>
                  <a:pt x="13687" y="17469"/>
                  <a:pt x="13625" y="17469"/>
                  <a:pt x="13594" y="17500"/>
                </a:cubicBezTo>
                <a:cubicBezTo>
                  <a:pt x="13500" y="17625"/>
                  <a:pt x="13437" y="17750"/>
                  <a:pt x="13344" y="17875"/>
                </a:cubicBezTo>
                <a:cubicBezTo>
                  <a:pt x="13344" y="17875"/>
                  <a:pt x="13375" y="17875"/>
                  <a:pt x="13406" y="17875"/>
                </a:cubicBezTo>
                <a:cubicBezTo>
                  <a:pt x="13406" y="17875"/>
                  <a:pt x="13406" y="17875"/>
                  <a:pt x="13437" y="17875"/>
                </a:cubicBezTo>
                <a:cubicBezTo>
                  <a:pt x="13437" y="17875"/>
                  <a:pt x="13437" y="17875"/>
                  <a:pt x="13469" y="17875"/>
                </a:cubicBezTo>
                <a:cubicBezTo>
                  <a:pt x="13469" y="17875"/>
                  <a:pt x="13469" y="17875"/>
                  <a:pt x="13500" y="17875"/>
                </a:cubicBezTo>
                <a:cubicBezTo>
                  <a:pt x="13531" y="17875"/>
                  <a:pt x="13562" y="17844"/>
                  <a:pt x="13625" y="17844"/>
                </a:cubicBezTo>
                <a:cubicBezTo>
                  <a:pt x="13906" y="17750"/>
                  <a:pt x="14219" y="17688"/>
                  <a:pt x="14500" y="17688"/>
                </a:cubicBezTo>
                <a:cubicBezTo>
                  <a:pt x="14531" y="17656"/>
                  <a:pt x="14562" y="17656"/>
                  <a:pt x="14562" y="17656"/>
                </a:cubicBezTo>
                <a:cubicBezTo>
                  <a:pt x="14562" y="17656"/>
                  <a:pt x="14594" y="17688"/>
                  <a:pt x="14594" y="17688"/>
                </a:cubicBezTo>
                <a:cubicBezTo>
                  <a:pt x="14594" y="17688"/>
                  <a:pt x="14625" y="17688"/>
                  <a:pt x="14656" y="17656"/>
                </a:cubicBezTo>
                <a:cubicBezTo>
                  <a:pt x="14656" y="17656"/>
                  <a:pt x="14656" y="17656"/>
                  <a:pt x="14656" y="17656"/>
                </a:cubicBezTo>
                <a:cubicBezTo>
                  <a:pt x="14687" y="17625"/>
                  <a:pt x="14719" y="17625"/>
                  <a:pt x="14750" y="17625"/>
                </a:cubicBezTo>
                <a:cubicBezTo>
                  <a:pt x="14750" y="17625"/>
                  <a:pt x="14750" y="17594"/>
                  <a:pt x="14750" y="17594"/>
                </a:cubicBezTo>
                <a:cubicBezTo>
                  <a:pt x="14750" y="17594"/>
                  <a:pt x="14719" y="17563"/>
                  <a:pt x="14719" y="17563"/>
                </a:cubicBezTo>
                <a:close/>
                <a:moveTo>
                  <a:pt x="20562" y="24375"/>
                </a:moveTo>
                <a:cubicBezTo>
                  <a:pt x="20531" y="24344"/>
                  <a:pt x="20531" y="24344"/>
                  <a:pt x="20531" y="24344"/>
                </a:cubicBezTo>
                <a:cubicBezTo>
                  <a:pt x="20531" y="24312"/>
                  <a:pt x="20500" y="24312"/>
                  <a:pt x="20500" y="24312"/>
                </a:cubicBezTo>
                <a:cubicBezTo>
                  <a:pt x="20500" y="24312"/>
                  <a:pt x="20500" y="24312"/>
                  <a:pt x="20500" y="24312"/>
                </a:cubicBezTo>
                <a:cubicBezTo>
                  <a:pt x="20469" y="24312"/>
                  <a:pt x="20469" y="24312"/>
                  <a:pt x="20437" y="24312"/>
                </a:cubicBezTo>
                <a:cubicBezTo>
                  <a:pt x="20437" y="24312"/>
                  <a:pt x="20437" y="24312"/>
                  <a:pt x="20437" y="24312"/>
                </a:cubicBezTo>
                <a:cubicBezTo>
                  <a:pt x="20437" y="24281"/>
                  <a:pt x="20437" y="24281"/>
                  <a:pt x="20406" y="24281"/>
                </a:cubicBezTo>
                <a:cubicBezTo>
                  <a:pt x="20406" y="24281"/>
                  <a:pt x="20406" y="24281"/>
                  <a:pt x="20406" y="24250"/>
                </a:cubicBezTo>
                <a:cubicBezTo>
                  <a:pt x="20406" y="24250"/>
                  <a:pt x="20375" y="24250"/>
                  <a:pt x="20375" y="24250"/>
                </a:cubicBezTo>
                <a:cubicBezTo>
                  <a:pt x="20375" y="24250"/>
                  <a:pt x="20375" y="24250"/>
                  <a:pt x="20375" y="24250"/>
                </a:cubicBezTo>
                <a:cubicBezTo>
                  <a:pt x="20344" y="24250"/>
                  <a:pt x="20344" y="24219"/>
                  <a:pt x="20344" y="24219"/>
                </a:cubicBezTo>
                <a:cubicBezTo>
                  <a:pt x="20187" y="24125"/>
                  <a:pt x="20031" y="24062"/>
                  <a:pt x="19906" y="23906"/>
                </a:cubicBezTo>
                <a:cubicBezTo>
                  <a:pt x="19875" y="23906"/>
                  <a:pt x="19875" y="23875"/>
                  <a:pt x="19875" y="23875"/>
                </a:cubicBezTo>
                <a:cubicBezTo>
                  <a:pt x="19844" y="23844"/>
                  <a:pt x="19844" y="23844"/>
                  <a:pt x="19812" y="23812"/>
                </a:cubicBezTo>
                <a:cubicBezTo>
                  <a:pt x="19812" y="23812"/>
                  <a:pt x="19812" y="23781"/>
                  <a:pt x="19812" y="23781"/>
                </a:cubicBezTo>
                <a:cubicBezTo>
                  <a:pt x="19812" y="23781"/>
                  <a:pt x="19812" y="23781"/>
                  <a:pt x="19812" y="23781"/>
                </a:cubicBezTo>
                <a:cubicBezTo>
                  <a:pt x="19781" y="23750"/>
                  <a:pt x="19781" y="23750"/>
                  <a:pt x="19750" y="23750"/>
                </a:cubicBezTo>
                <a:cubicBezTo>
                  <a:pt x="19750" y="23750"/>
                  <a:pt x="19750" y="23719"/>
                  <a:pt x="19750" y="23719"/>
                </a:cubicBezTo>
                <a:cubicBezTo>
                  <a:pt x="19687" y="23656"/>
                  <a:pt x="19656" y="23594"/>
                  <a:pt x="19625" y="23531"/>
                </a:cubicBezTo>
                <a:cubicBezTo>
                  <a:pt x="19500" y="23344"/>
                  <a:pt x="19375" y="23156"/>
                  <a:pt x="19281" y="22969"/>
                </a:cubicBezTo>
                <a:cubicBezTo>
                  <a:pt x="19250" y="22937"/>
                  <a:pt x="19250" y="22906"/>
                  <a:pt x="19219" y="22906"/>
                </a:cubicBezTo>
                <a:cubicBezTo>
                  <a:pt x="19281" y="22906"/>
                  <a:pt x="19312" y="22969"/>
                  <a:pt x="19375" y="23000"/>
                </a:cubicBezTo>
                <a:cubicBezTo>
                  <a:pt x="19375" y="23031"/>
                  <a:pt x="19406" y="23062"/>
                  <a:pt x="19437" y="23062"/>
                </a:cubicBezTo>
                <a:cubicBezTo>
                  <a:pt x="19469" y="23031"/>
                  <a:pt x="19437" y="23031"/>
                  <a:pt x="19437" y="23000"/>
                </a:cubicBezTo>
                <a:cubicBezTo>
                  <a:pt x="19375" y="22906"/>
                  <a:pt x="19312" y="22844"/>
                  <a:pt x="19250" y="22781"/>
                </a:cubicBezTo>
                <a:cubicBezTo>
                  <a:pt x="19187" y="22687"/>
                  <a:pt x="19219" y="22656"/>
                  <a:pt x="19281" y="22625"/>
                </a:cubicBezTo>
                <a:cubicBezTo>
                  <a:pt x="19344" y="22625"/>
                  <a:pt x="19406" y="22594"/>
                  <a:pt x="19375" y="22531"/>
                </a:cubicBezTo>
                <a:cubicBezTo>
                  <a:pt x="19375" y="22500"/>
                  <a:pt x="19375" y="22500"/>
                  <a:pt x="19375" y="22500"/>
                </a:cubicBezTo>
                <a:cubicBezTo>
                  <a:pt x="19375" y="22500"/>
                  <a:pt x="19375" y="22500"/>
                  <a:pt x="19375" y="22500"/>
                </a:cubicBezTo>
                <a:cubicBezTo>
                  <a:pt x="19375" y="22469"/>
                  <a:pt x="19344" y="22469"/>
                  <a:pt x="19344" y="22469"/>
                </a:cubicBezTo>
                <a:cubicBezTo>
                  <a:pt x="19312" y="22469"/>
                  <a:pt x="19281" y="22469"/>
                  <a:pt x="19281" y="22469"/>
                </a:cubicBezTo>
                <a:cubicBezTo>
                  <a:pt x="19281" y="22469"/>
                  <a:pt x="19281" y="22469"/>
                  <a:pt x="19281" y="22469"/>
                </a:cubicBezTo>
                <a:cubicBezTo>
                  <a:pt x="19250" y="22500"/>
                  <a:pt x="19250" y="22500"/>
                  <a:pt x="19219" y="22500"/>
                </a:cubicBezTo>
                <a:cubicBezTo>
                  <a:pt x="19219" y="22500"/>
                  <a:pt x="19219" y="22500"/>
                  <a:pt x="19219" y="22500"/>
                </a:cubicBezTo>
                <a:cubicBezTo>
                  <a:pt x="19156" y="22531"/>
                  <a:pt x="19062" y="22531"/>
                  <a:pt x="19031" y="22500"/>
                </a:cubicBezTo>
                <a:cubicBezTo>
                  <a:pt x="18969" y="22437"/>
                  <a:pt x="19031" y="22375"/>
                  <a:pt x="19062" y="22312"/>
                </a:cubicBezTo>
                <a:cubicBezTo>
                  <a:pt x="19062" y="22281"/>
                  <a:pt x="19062" y="22250"/>
                  <a:pt x="19062" y="22219"/>
                </a:cubicBezTo>
                <a:cubicBezTo>
                  <a:pt x="19031" y="22156"/>
                  <a:pt x="19000" y="22094"/>
                  <a:pt x="19000" y="22062"/>
                </a:cubicBezTo>
                <a:cubicBezTo>
                  <a:pt x="19000" y="22031"/>
                  <a:pt x="19000" y="22031"/>
                  <a:pt x="19000" y="22000"/>
                </a:cubicBezTo>
                <a:cubicBezTo>
                  <a:pt x="19000" y="22000"/>
                  <a:pt x="19000" y="22000"/>
                  <a:pt x="19000" y="22000"/>
                </a:cubicBezTo>
                <a:cubicBezTo>
                  <a:pt x="19000" y="21906"/>
                  <a:pt x="19031" y="21781"/>
                  <a:pt x="19062" y="21656"/>
                </a:cubicBezTo>
                <a:cubicBezTo>
                  <a:pt x="19062" y="21625"/>
                  <a:pt x="19062" y="21625"/>
                  <a:pt x="19094" y="21594"/>
                </a:cubicBezTo>
                <a:cubicBezTo>
                  <a:pt x="19094" y="21594"/>
                  <a:pt x="19094" y="21562"/>
                  <a:pt x="19094" y="21562"/>
                </a:cubicBezTo>
                <a:cubicBezTo>
                  <a:pt x="19094" y="21562"/>
                  <a:pt x="19094" y="21531"/>
                  <a:pt x="19094" y="21531"/>
                </a:cubicBezTo>
                <a:cubicBezTo>
                  <a:pt x="19031" y="21531"/>
                  <a:pt x="18969" y="21562"/>
                  <a:pt x="18937" y="21562"/>
                </a:cubicBezTo>
                <a:cubicBezTo>
                  <a:pt x="18500" y="21500"/>
                  <a:pt x="18094" y="21406"/>
                  <a:pt x="17719" y="21156"/>
                </a:cubicBezTo>
                <a:cubicBezTo>
                  <a:pt x="17687" y="21125"/>
                  <a:pt x="17656" y="21125"/>
                  <a:pt x="17656" y="21156"/>
                </a:cubicBezTo>
                <a:cubicBezTo>
                  <a:pt x="17562" y="21406"/>
                  <a:pt x="17406" y="21594"/>
                  <a:pt x="17312" y="21812"/>
                </a:cubicBezTo>
                <a:cubicBezTo>
                  <a:pt x="17312" y="21812"/>
                  <a:pt x="17312" y="21812"/>
                  <a:pt x="17281" y="21844"/>
                </a:cubicBezTo>
                <a:cubicBezTo>
                  <a:pt x="17281" y="21844"/>
                  <a:pt x="17281" y="21844"/>
                  <a:pt x="17281" y="21844"/>
                </a:cubicBezTo>
                <a:cubicBezTo>
                  <a:pt x="17281" y="21844"/>
                  <a:pt x="17281" y="21844"/>
                  <a:pt x="17281" y="21844"/>
                </a:cubicBezTo>
                <a:cubicBezTo>
                  <a:pt x="17250" y="21875"/>
                  <a:pt x="17250" y="21875"/>
                  <a:pt x="17250" y="21875"/>
                </a:cubicBezTo>
                <a:cubicBezTo>
                  <a:pt x="17250" y="21875"/>
                  <a:pt x="17250" y="21906"/>
                  <a:pt x="17250" y="21906"/>
                </a:cubicBezTo>
                <a:cubicBezTo>
                  <a:pt x="17250" y="21906"/>
                  <a:pt x="17250" y="21906"/>
                  <a:pt x="17250" y="21906"/>
                </a:cubicBezTo>
                <a:cubicBezTo>
                  <a:pt x="17250" y="21906"/>
                  <a:pt x="17250" y="21906"/>
                  <a:pt x="17250" y="21906"/>
                </a:cubicBezTo>
                <a:cubicBezTo>
                  <a:pt x="17250" y="21937"/>
                  <a:pt x="17219" y="21937"/>
                  <a:pt x="17219" y="21937"/>
                </a:cubicBezTo>
                <a:cubicBezTo>
                  <a:pt x="17219" y="21937"/>
                  <a:pt x="17187" y="21937"/>
                  <a:pt x="17187" y="21937"/>
                </a:cubicBezTo>
                <a:cubicBezTo>
                  <a:pt x="17125" y="21906"/>
                  <a:pt x="17094" y="21937"/>
                  <a:pt x="17094" y="21969"/>
                </a:cubicBezTo>
                <a:cubicBezTo>
                  <a:pt x="17000" y="22094"/>
                  <a:pt x="16875" y="22219"/>
                  <a:pt x="16781" y="22344"/>
                </a:cubicBezTo>
                <a:cubicBezTo>
                  <a:pt x="16750" y="22344"/>
                  <a:pt x="16750" y="22375"/>
                  <a:pt x="16750" y="22375"/>
                </a:cubicBezTo>
                <a:cubicBezTo>
                  <a:pt x="16719" y="22375"/>
                  <a:pt x="16719" y="22406"/>
                  <a:pt x="16719" y="22406"/>
                </a:cubicBezTo>
                <a:cubicBezTo>
                  <a:pt x="16719" y="22406"/>
                  <a:pt x="16719" y="22406"/>
                  <a:pt x="16719" y="22406"/>
                </a:cubicBezTo>
                <a:cubicBezTo>
                  <a:pt x="16719" y="22406"/>
                  <a:pt x="16719" y="22437"/>
                  <a:pt x="16719" y="22437"/>
                </a:cubicBezTo>
                <a:cubicBezTo>
                  <a:pt x="16687" y="22437"/>
                  <a:pt x="16687" y="22469"/>
                  <a:pt x="16687" y="22469"/>
                </a:cubicBezTo>
                <a:cubicBezTo>
                  <a:pt x="16687" y="22469"/>
                  <a:pt x="16687" y="22469"/>
                  <a:pt x="16687" y="22469"/>
                </a:cubicBezTo>
                <a:cubicBezTo>
                  <a:pt x="16687" y="22469"/>
                  <a:pt x="16687" y="22469"/>
                  <a:pt x="16687" y="22469"/>
                </a:cubicBezTo>
                <a:cubicBezTo>
                  <a:pt x="16687" y="22500"/>
                  <a:pt x="16656" y="22531"/>
                  <a:pt x="16625" y="22562"/>
                </a:cubicBezTo>
                <a:cubicBezTo>
                  <a:pt x="16625" y="22562"/>
                  <a:pt x="16594" y="22594"/>
                  <a:pt x="16594" y="22625"/>
                </a:cubicBezTo>
                <a:cubicBezTo>
                  <a:pt x="16562" y="22625"/>
                  <a:pt x="16562" y="22656"/>
                  <a:pt x="16562" y="22687"/>
                </a:cubicBezTo>
                <a:cubicBezTo>
                  <a:pt x="16562" y="22687"/>
                  <a:pt x="16562" y="22687"/>
                  <a:pt x="16562" y="22687"/>
                </a:cubicBezTo>
                <a:cubicBezTo>
                  <a:pt x="16531" y="22719"/>
                  <a:pt x="16531" y="22781"/>
                  <a:pt x="16500" y="22812"/>
                </a:cubicBezTo>
                <a:cubicBezTo>
                  <a:pt x="16500" y="22844"/>
                  <a:pt x="16500" y="22875"/>
                  <a:pt x="16469" y="22875"/>
                </a:cubicBezTo>
                <a:cubicBezTo>
                  <a:pt x="16437" y="22937"/>
                  <a:pt x="16406" y="22969"/>
                  <a:pt x="16375" y="23031"/>
                </a:cubicBezTo>
                <a:cubicBezTo>
                  <a:pt x="16344" y="23094"/>
                  <a:pt x="16312" y="23156"/>
                  <a:pt x="16312" y="23219"/>
                </a:cubicBezTo>
                <a:cubicBezTo>
                  <a:pt x="16312" y="23219"/>
                  <a:pt x="16312" y="23250"/>
                  <a:pt x="16281" y="23250"/>
                </a:cubicBezTo>
                <a:cubicBezTo>
                  <a:pt x="16281" y="23250"/>
                  <a:pt x="16281" y="23250"/>
                  <a:pt x="16281" y="23250"/>
                </a:cubicBezTo>
                <a:cubicBezTo>
                  <a:pt x="16281" y="23250"/>
                  <a:pt x="16312" y="23250"/>
                  <a:pt x="16312" y="23250"/>
                </a:cubicBezTo>
                <a:cubicBezTo>
                  <a:pt x="16281" y="23281"/>
                  <a:pt x="16250" y="23312"/>
                  <a:pt x="16250" y="23375"/>
                </a:cubicBezTo>
                <a:cubicBezTo>
                  <a:pt x="16250" y="23375"/>
                  <a:pt x="16250" y="23375"/>
                  <a:pt x="16250" y="23406"/>
                </a:cubicBezTo>
                <a:cubicBezTo>
                  <a:pt x="16281" y="23406"/>
                  <a:pt x="16281" y="23406"/>
                  <a:pt x="16281" y="23406"/>
                </a:cubicBezTo>
                <a:cubicBezTo>
                  <a:pt x="16281" y="23437"/>
                  <a:pt x="16281" y="23437"/>
                  <a:pt x="16281" y="23437"/>
                </a:cubicBezTo>
                <a:cubicBezTo>
                  <a:pt x="16281" y="23437"/>
                  <a:pt x="16281" y="23437"/>
                  <a:pt x="16281" y="23437"/>
                </a:cubicBezTo>
                <a:cubicBezTo>
                  <a:pt x="16312" y="23437"/>
                  <a:pt x="16312" y="23437"/>
                  <a:pt x="16312" y="23437"/>
                </a:cubicBezTo>
                <a:cubicBezTo>
                  <a:pt x="16312" y="23469"/>
                  <a:pt x="16312" y="23469"/>
                  <a:pt x="16312" y="23469"/>
                </a:cubicBezTo>
                <a:cubicBezTo>
                  <a:pt x="16312" y="23469"/>
                  <a:pt x="16312" y="23469"/>
                  <a:pt x="16312" y="23469"/>
                </a:cubicBezTo>
                <a:cubicBezTo>
                  <a:pt x="16312" y="23469"/>
                  <a:pt x="16344" y="23469"/>
                  <a:pt x="16344" y="23469"/>
                </a:cubicBezTo>
                <a:cubicBezTo>
                  <a:pt x="16344" y="23500"/>
                  <a:pt x="16344" y="23500"/>
                  <a:pt x="16344" y="23531"/>
                </a:cubicBezTo>
                <a:cubicBezTo>
                  <a:pt x="16375" y="23562"/>
                  <a:pt x="16375" y="23562"/>
                  <a:pt x="16375" y="23594"/>
                </a:cubicBezTo>
                <a:cubicBezTo>
                  <a:pt x="16375" y="23594"/>
                  <a:pt x="16375" y="23594"/>
                  <a:pt x="16375" y="23594"/>
                </a:cubicBezTo>
                <a:cubicBezTo>
                  <a:pt x="16406" y="23594"/>
                  <a:pt x="16406" y="23594"/>
                  <a:pt x="16406" y="23594"/>
                </a:cubicBezTo>
                <a:cubicBezTo>
                  <a:pt x="16406" y="23594"/>
                  <a:pt x="16406" y="23594"/>
                  <a:pt x="16406" y="23594"/>
                </a:cubicBezTo>
                <a:cubicBezTo>
                  <a:pt x="16437" y="23625"/>
                  <a:pt x="16469" y="23625"/>
                  <a:pt x="16500" y="23656"/>
                </a:cubicBezTo>
                <a:cubicBezTo>
                  <a:pt x="16500" y="23656"/>
                  <a:pt x="16531" y="23656"/>
                  <a:pt x="16531" y="23656"/>
                </a:cubicBezTo>
                <a:cubicBezTo>
                  <a:pt x="16531" y="23656"/>
                  <a:pt x="16531" y="23687"/>
                  <a:pt x="16531" y="23687"/>
                </a:cubicBezTo>
                <a:cubicBezTo>
                  <a:pt x="16531" y="23687"/>
                  <a:pt x="16562" y="23687"/>
                  <a:pt x="16562" y="23687"/>
                </a:cubicBezTo>
                <a:cubicBezTo>
                  <a:pt x="16562" y="23687"/>
                  <a:pt x="16562" y="23687"/>
                  <a:pt x="16562" y="23687"/>
                </a:cubicBezTo>
                <a:cubicBezTo>
                  <a:pt x="16594" y="23687"/>
                  <a:pt x="16594" y="23687"/>
                  <a:pt x="16594" y="23719"/>
                </a:cubicBezTo>
                <a:cubicBezTo>
                  <a:pt x="16625" y="23719"/>
                  <a:pt x="16625" y="23719"/>
                  <a:pt x="16625" y="23719"/>
                </a:cubicBezTo>
                <a:cubicBezTo>
                  <a:pt x="16625" y="23719"/>
                  <a:pt x="16656" y="23719"/>
                  <a:pt x="16656" y="23750"/>
                </a:cubicBezTo>
                <a:cubicBezTo>
                  <a:pt x="16750" y="23781"/>
                  <a:pt x="16844" y="23875"/>
                  <a:pt x="16937" y="23844"/>
                </a:cubicBezTo>
                <a:cubicBezTo>
                  <a:pt x="17031" y="23844"/>
                  <a:pt x="17094" y="23875"/>
                  <a:pt x="17125" y="23906"/>
                </a:cubicBezTo>
                <a:cubicBezTo>
                  <a:pt x="17219" y="24031"/>
                  <a:pt x="17344" y="24094"/>
                  <a:pt x="17469" y="24094"/>
                </a:cubicBezTo>
                <a:cubicBezTo>
                  <a:pt x="17531" y="24094"/>
                  <a:pt x="17594" y="24125"/>
                  <a:pt x="17625" y="24156"/>
                </a:cubicBezTo>
                <a:cubicBezTo>
                  <a:pt x="17719" y="24250"/>
                  <a:pt x="17812" y="24250"/>
                  <a:pt x="17906" y="24281"/>
                </a:cubicBezTo>
                <a:cubicBezTo>
                  <a:pt x="17937" y="24312"/>
                  <a:pt x="18000" y="24312"/>
                  <a:pt x="18062" y="24344"/>
                </a:cubicBezTo>
                <a:cubicBezTo>
                  <a:pt x="18156" y="24437"/>
                  <a:pt x="18281" y="24500"/>
                  <a:pt x="18437" y="24562"/>
                </a:cubicBezTo>
                <a:cubicBezTo>
                  <a:pt x="18500" y="24562"/>
                  <a:pt x="18531" y="24594"/>
                  <a:pt x="18594" y="24625"/>
                </a:cubicBezTo>
                <a:cubicBezTo>
                  <a:pt x="18687" y="24750"/>
                  <a:pt x="18812" y="24812"/>
                  <a:pt x="18969" y="24844"/>
                </a:cubicBezTo>
                <a:cubicBezTo>
                  <a:pt x="19125" y="24844"/>
                  <a:pt x="19187" y="24969"/>
                  <a:pt x="19312" y="24969"/>
                </a:cubicBezTo>
                <a:cubicBezTo>
                  <a:pt x="19469" y="25000"/>
                  <a:pt x="19625" y="25062"/>
                  <a:pt x="19781" y="25094"/>
                </a:cubicBezTo>
                <a:cubicBezTo>
                  <a:pt x="19906" y="25125"/>
                  <a:pt x="20000" y="25094"/>
                  <a:pt x="20125" y="25094"/>
                </a:cubicBezTo>
                <a:cubicBezTo>
                  <a:pt x="20156" y="25125"/>
                  <a:pt x="20187" y="25125"/>
                  <a:pt x="20187" y="25125"/>
                </a:cubicBezTo>
                <a:cubicBezTo>
                  <a:pt x="20250" y="25125"/>
                  <a:pt x="20281" y="25125"/>
                  <a:pt x="20312" y="25125"/>
                </a:cubicBezTo>
                <a:cubicBezTo>
                  <a:pt x="20344" y="25125"/>
                  <a:pt x="20344" y="25094"/>
                  <a:pt x="20375" y="25094"/>
                </a:cubicBezTo>
                <a:cubicBezTo>
                  <a:pt x="20375" y="25094"/>
                  <a:pt x="20375" y="25094"/>
                  <a:pt x="20406" y="25094"/>
                </a:cubicBezTo>
                <a:cubicBezTo>
                  <a:pt x="20406" y="25094"/>
                  <a:pt x="20406" y="25094"/>
                  <a:pt x="20406" y="25094"/>
                </a:cubicBezTo>
                <a:cubicBezTo>
                  <a:pt x="20437" y="25094"/>
                  <a:pt x="20437" y="25094"/>
                  <a:pt x="20469" y="25094"/>
                </a:cubicBezTo>
                <a:cubicBezTo>
                  <a:pt x="20531" y="25094"/>
                  <a:pt x="20594" y="25062"/>
                  <a:pt x="20656" y="25031"/>
                </a:cubicBezTo>
                <a:cubicBezTo>
                  <a:pt x="20656" y="25031"/>
                  <a:pt x="20656" y="25031"/>
                  <a:pt x="20656" y="25031"/>
                </a:cubicBezTo>
                <a:cubicBezTo>
                  <a:pt x="20687" y="25031"/>
                  <a:pt x="20719" y="25000"/>
                  <a:pt x="20719" y="24969"/>
                </a:cubicBezTo>
                <a:cubicBezTo>
                  <a:pt x="20719" y="24969"/>
                  <a:pt x="20719" y="24969"/>
                  <a:pt x="20719" y="24969"/>
                </a:cubicBezTo>
                <a:cubicBezTo>
                  <a:pt x="20719" y="24906"/>
                  <a:pt x="20656" y="24906"/>
                  <a:pt x="20625" y="24906"/>
                </a:cubicBezTo>
                <a:cubicBezTo>
                  <a:pt x="20594" y="24906"/>
                  <a:pt x="20562" y="24906"/>
                  <a:pt x="20500" y="24906"/>
                </a:cubicBezTo>
                <a:cubicBezTo>
                  <a:pt x="20500" y="24906"/>
                  <a:pt x="20500" y="24906"/>
                  <a:pt x="20469" y="24906"/>
                </a:cubicBezTo>
                <a:cubicBezTo>
                  <a:pt x="20469" y="24875"/>
                  <a:pt x="20500" y="24844"/>
                  <a:pt x="20500" y="24844"/>
                </a:cubicBezTo>
                <a:cubicBezTo>
                  <a:pt x="20531" y="24844"/>
                  <a:pt x="20562" y="24844"/>
                  <a:pt x="20594" y="24844"/>
                </a:cubicBezTo>
                <a:cubicBezTo>
                  <a:pt x="20625" y="24844"/>
                  <a:pt x="20625" y="24844"/>
                  <a:pt x="20656" y="24812"/>
                </a:cubicBezTo>
                <a:cubicBezTo>
                  <a:pt x="20687" y="24812"/>
                  <a:pt x="20687" y="24812"/>
                  <a:pt x="20719" y="24812"/>
                </a:cubicBezTo>
                <a:cubicBezTo>
                  <a:pt x="20812" y="24781"/>
                  <a:pt x="20875" y="24687"/>
                  <a:pt x="20844" y="24594"/>
                </a:cubicBezTo>
                <a:cubicBezTo>
                  <a:pt x="20781" y="24500"/>
                  <a:pt x="20687" y="24375"/>
                  <a:pt x="20562" y="24375"/>
                </a:cubicBezTo>
                <a:close/>
                <a:moveTo>
                  <a:pt x="9875" y="16969"/>
                </a:moveTo>
                <a:cubicBezTo>
                  <a:pt x="9906" y="16969"/>
                  <a:pt x="9906" y="16969"/>
                  <a:pt x="9906" y="16969"/>
                </a:cubicBezTo>
                <a:cubicBezTo>
                  <a:pt x="9906" y="16938"/>
                  <a:pt x="9875" y="16938"/>
                  <a:pt x="9875" y="16938"/>
                </a:cubicBezTo>
                <a:cubicBezTo>
                  <a:pt x="9875" y="16938"/>
                  <a:pt x="9875" y="16969"/>
                  <a:pt x="9875" y="16969"/>
                </a:cubicBezTo>
                <a:cubicBezTo>
                  <a:pt x="9875" y="16969"/>
                  <a:pt x="9875" y="16969"/>
                  <a:pt x="9875" y="16969"/>
                </a:cubicBezTo>
                <a:cubicBezTo>
                  <a:pt x="9875" y="16969"/>
                  <a:pt x="9875" y="16969"/>
                  <a:pt x="9875" y="16969"/>
                </a:cubicBezTo>
                <a:cubicBezTo>
                  <a:pt x="9875" y="16969"/>
                  <a:pt x="9875" y="16969"/>
                  <a:pt x="9875" y="16969"/>
                </a:cubicBezTo>
                <a:close/>
                <a:moveTo>
                  <a:pt x="17906" y="15531"/>
                </a:moveTo>
                <a:cubicBezTo>
                  <a:pt x="17906" y="15531"/>
                  <a:pt x="17906" y="15531"/>
                  <a:pt x="17906" y="15531"/>
                </a:cubicBezTo>
                <a:cubicBezTo>
                  <a:pt x="17875" y="15531"/>
                  <a:pt x="17875" y="15531"/>
                  <a:pt x="17844" y="15563"/>
                </a:cubicBezTo>
                <a:cubicBezTo>
                  <a:pt x="17844" y="15563"/>
                  <a:pt x="17875" y="15594"/>
                  <a:pt x="17906" y="15594"/>
                </a:cubicBezTo>
                <a:cubicBezTo>
                  <a:pt x="17906" y="15563"/>
                  <a:pt x="17937" y="15563"/>
                  <a:pt x="17937" y="15531"/>
                </a:cubicBezTo>
                <a:cubicBezTo>
                  <a:pt x="17937" y="15531"/>
                  <a:pt x="17937" y="15531"/>
                  <a:pt x="17937" y="15531"/>
                </a:cubicBezTo>
                <a:cubicBezTo>
                  <a:pt x="17937" y="15531"/>
                  <a:pt x="17937" y="15531"/>
                  <a:pt x="17937" y="15531"/>
                </a:cubicBezTo>
                <a:cubicBezTo>
                  <a:pt x="17937" y="15531"/>
                  <a:pt x="17906" y="15531"/>
                  <a:pt x="17906" y="15531"/>
                </a:cubicBezTo>
                <a:close/>
                <a:moveTo>
                  <a:pt x="25062" y="3188"/>
                </a:moveTo>
                <a:cubicBezTo>
                  <a:pt x="25062" y="3188"/>
                  <a:pt x="25062" y="3188"/>
                  <a:pt x="25062" y="3188"/>
                </a:cubicBezTo>
                <a:cubicBezTo>
                  <a:pt x="25062" y="3156"/>
                  <a:pt x="25031" y="3156"/>
                  <a:pt x="25031" y="3156"/>
                </a:cubicBezTo>
                <a:cubicBezTo>
                  <a:pt x="25031" y="3156"/>
                  <a:pt x="25031" y="3156"/>
                  <a:pt x="25031" y="3156"/>
                </a:cubicBezTo>
                <a:cubicBezTo>
                  <a:pt x="25062" y="3125"/>
                  <a:pt x="25031" y="3094"/>
                  <a:pt x="25031" y="3063"/>
                </a:cubicBezTo>
                <a:cubicBezTo>
                  <a:pt x="25031" y="3063"/>
                  <a:pt x="25031" y="3031"/>
                  <a:pt x="25031" y="3031"/>
                </a:cubicBezTo>
                <a:cubicBezTo>
                  <a:pt x="25062" y="3000"/>
                  <a:pt x="25062" y="2938"/>
                  <a:pt x="25062" y="2906"/>
                </a:cubicBezTo>
                <a:cubicBezTo>
                  <a:pt x="25094" y="2875"/>
                  <a:pt x="25094" y="2844"/>
                  <a:pt x="25094" y="2813"/>
                </a:cubicBezTo>
                <a:cubicBezTo>
                  <a:pt x="25094" y="2719"/>
                  <a:pt x="25062" y="2656"/>
                  <a:pt x="25094" y="2594"/>
                </a:cubicBezTo>
                <a:cubicBezTo>
                  <a:pt x="25094" y="2563"/>
                  <a:pt x="25094" y="2563"/>
                  <a:pt x="25094" y="2531"/>
                </a:cubicBezTo>
                <a:cubicBezTo>
                  <a:pt x="25094" y="2500"/>
                  <a:pt x="25094" y="2469"/>
                  <a:pt x="25094" y="2438"/>
                </a:cubicBezTo>
                <a:cubicBezTo>
                  <a:pt x="25094" y="2375"/>
                  <a:pt x="25094" y="2344"/>
                  <a:pt x="25094" y="2313"/>
                </a:cubicBezTo>
                <a:cubicBezTo>
                  <a:pt x="25094" y="2281"/>
                  <a:pt x="25094" y="2250"/>
                  <a:pt x="25094" y="2250"/>
                </a:cubicBezTo>
                <a:cubicBezTo>
                  <a:pt x="25125" y="2125"/>
                  <a:pt x="25031" y="2063"/>
                  <a:pt x="25031" y="1969"/>
                </a:cubicBezTo>
                <a:cubicBezTo>
                  <a:pt x="25031" y="1938"/>
                  <a:pt x="25000" y="1875"/>
                  <a:pt x="24937" y="1875"/>
                </a:cubicBezTo>
                <a:cubicBezTo>
                  <a:pt x="24906" y="1875"/>
                  <a:pt x="24844" y="1906"/>
                  <a:pt x="24844" y="1969"/>
                </a:cubicBezTo>
                <a:cubicBezTo>
                  <a:pt x="24844" y="1969"/>
                  <a:pt x="24844" y="1969"/>
                  <a:pt x="24844" y="2000"/>
                </a:cubicBezTo>
                <a:cubicBezTo>
                  <a:pt x="24844" y="2063"/>
                  <a:pt x="24812" y="2125"/>
                  <a:pt x="24844" y="2188"/>
                </a:cubicBezTo>
                <a:cubicBezTo>
                  <a:pt x="24844" y="2219"/>
                  <a:pt x="24875" y="2219"/>
                  <a:pt x="24875" y="2219"/>
                </a:cubicBezTo>
                <a:cubicBezTo>
                  <a:pt x="24875" y="2250"/>
                  <a:pt x="24875" y="2281"/>
                  <a:pt x="24875" y="2313"/>
                </a:cubicBezTo>
                <a:cubicBezTo>
                  <a:pt x="24875" y="2313"/>
                  <a:pt x="24875" y="2313"/>
                  <a:pt x="24875" y="2313"/>
                </a:cubicBezTo>
                <a:cubicBezTo>
                  <a:pt x="24875" y="2313"/>
                  <a:pt x="24875" y="2313"/>
                  <a:pt x="24875" y="2344"/>
                </a:cubicBezTo>
                <a:cubicBezTo>
                  <a:pt x="24875" y="2344"/>
                  <a:pt x="24875" y="2344"/>
                  <a:pt x="24875" y="2344"/>
                </a:cubicBezTo>
                <a:cubicBezTo>
                  <a:pt x="24875" y="2375"/>
                  <a:pt x="24875" y="2375"/>
                  <a:pt x="24875" y="2375"/>
                </a:cubicBezTo>
                <a:cubicBezTo>
                  <a:pt x="24875" y="2406"/>
                  <a:pt x="24875" y="2406"/>
                  <a:pt x="24875" y="2406"/>
                </a:cubicBezTo>
                <a:cubicBezTo>
                  <a:pt x="24875" y="2406"/>
                  <a:pt x="24875" y="2406"/>
                  <a:pt x="24875" y="2406"/>
                </a:cubicBezTo>
                <a:cubicBezTo>
                  <a:pt x="24844" y="2438"/>
                  <a:pt x="24844" y="2438"/>
                  <a:pt x="24844" y="2469"/>
                </a:cubicBezTo>
                <a:cubicBezTo>
                  <a:pt x="24844" y="2469"/>
                  <a:pt x="24844" y="2500"/>
                  <a:pt x="24844" y="2500"/>
                </a:cubicBezTo>
                <a:cubicBezTo>
                  <a:pt x="24844" y="2531"/>
                  <a:pt x="24844" y="2531"/>
                  <a:pt x="24812" y="2563"/>
                </a:cubicBezTo>
                <a:cubicBezTo>
                  <a:pt x="24812" y="2563"/>
                  <a:pt x="24812" y="2563"/>
                  <a:pt x="24812" y="2563"/>
                </a:cubicBezTo>
                <a:cubicBezTo>
                  <a:pt x="24812" y="2594"/>
                  <a:pt x="24812" y="2594"/>
                  <a:pt x="24812" y="2625"/>
                </a:cubicBezTo>
                <a:cubicBezTo>
                  <a:pt x="24812" y="2625"/>
                  <a:pt x="24812" y="2656"/>
                  <a:pt x="24812" y="2656"/>
                </a:cubicBezTo>
                <a:cubicBezTo>
                  <a:pt x="24812" y="2656"/>
                  <a:pt x="24812" y="2688"/>
                  <a:pt x="24812" y="2688"/>
                </a:cubicBezTo>
                <a:cubicBezTo>
                  <a:pt x="24812" y="2688"/>
                  <a:pt x="24812" y="2688"/>
                  <a:pt x="24812" y="2719"/>
                </a:cubicBezTo>
                <a:cubicBezTo>
                  <a:pt x="24812" y="2719"/>
                  <a:pt x="24812" y="2719"/>
                  <a:pt x="24812" y="2719"/>
                </a:cubicBezTo>
                <a:cubicBezTo>
                  <a:pt x="24812" y="2750"/>
                  <a:pt x="24812" y="2750"/>
                  <a:pt x="24812" y="2781"/>
                </a:cubicBezTo>
                <a:cubicBezTo>
                  <a:pt x="24781" y="2781"/>
                  <a:pt x="24781" y="2781"/>
                  <a:pt x="24781" y="2781"/>
                </a:cubicBezTo>
                <a:cubicBezTo>
                  <a:pt x="24750" y="2781"/>
                  <a:pt x="24750" y="2750"/>
                  <a:pt x="24750" y="2719"/>
                </a:cubicBezTo>
                <a:cubicBezTo>
                  <a:pt x="24750" y="2688"/>
                  <a:pt x="24750" y="2656"/>
                  <a:pt x="24750" y="2656"/>
                </a:cubicBezTo>
                <a:cubicBezTo>
                  <a:pt x="24781" y="2531"/>
                  <a:pt x="24812" y="2406"/>
                  <a:pt x="24781" y="2281"/>
                </a:cubicBezTo>
                <a:cubicBezTo>
                  <a:pt x="24750" y="2094"/>
                  <a:pt x="24719" y="1938"/>
                  <a:pt x="24719" y="1750"/>
                </a:cubicBezTo>
                <a:cubicBezTo>
                  <a:pt x="24687" y="1656"/>
                  <a:pt x="24687" y="1594"/>
                  <a:pt x="24656" y="1531"/>
                </a:cubicBezTo>
                <a:cubicBezTo>
                  <a:pt x="24656" y="1438"/>
                  <a:pt x="24625" y="1406"/>
                  <a:pt x="24531" y="1406"/>
                </a:cubicBezTo>
                <a:cubicBezTo>
                  <a:pt x="24469" y="1406"/>
                  <a:pt x="24406" y="1406"/>
                  <a:pt x="24406" y="1469"/>
                </a:cubicBezTo>
                <a:cubicBezTo>
                  <a:pt x="24406" y="1500"/>
                  <a:pt x="24406" y="1531"/>
                  <a:pt x="24406" y="1531"/>
                </a:cubicBezTo>
                <a:cubicBezTo>
                  <a:pt x="24406" y="1594"/>
                  <a:pt x="24406" y="1625"/>
                  <a:pt x="24406" y="1688"/>
                </a:cubicBezTo>
                <a:cubicBezTo>
                  <a:pt x="24406" y="1688"/>
                  <a:pt x="24406" y="1688"/>
                  <a:pt x="24406" y="1719"/>
                </a:cubicBezTo>
                <a:cubicBezTo>
                  <a:pt x="24406" y="1719"/>
                  <a:pt x="24406" y="1750"/>
                  <a:pt x="24406" y="1750"/>
                </a:cubicBezTo>
                <a:cubicBezTo>
                  <a:pt x="24437" y="1813"/>
                  <a:pt x="24437" y="1844"/>
                  <a:pt x="24469" y="1875"/>
                </a:cubicBezTo>
                <a:cubicBezTo>
                  <a:pt x="24469" y="1906"/>
                  <a:pt x="24469" y="1906"/>
                  <a:pt x="24469" y="1938"/>
                </a:cubicBezTo>
                <a:cubicBezTo>
                  <a:pt x="24469" y="1938"/>
                  <a:pt x="24469" y="1969"/>
                  <a:pt x="24469" y="2000"/>
                </a:cubicBezTo>
                <a:cubicBezTo>
                  <a:pt x="24437" y="2094"/>
                  <a:pt x="24406" y="2188"/>
                  <a:pt x="24437" y="2250"/>
                </a:cubicBezTo>
                <a:cubicBezTo>
                  <a:pt x="24437" y="2313"/>
                  <a:pt x="24437" y="2375"/>
                  <a:pt x="24437" y="2406"/>
                </a:cubicBezTo>
                <a:cubicBezTo>
                  <a:pt x="24437" y="2438"/>
                  <a:pt x="24437" y="2469"/>
                  <a:pt x="24437" y="2469"/>
                </a:cubicBezTo>
                <a:cubicBezTo>
                  <a:pt x="24437" y="2500"/>
                  <a:pt x="24437" y="2531"/>
                  <a:pt x="24437" y="2563"/>
                </a:cubicBezTo>
                <a:cubicBezTo>
                  <a:pt x="24437" y="2594"/>
                  <a:pt x="24437" y="2625"/>
                  <a:pt x="24406" y="2656"/>
                </a:cubicBezTo>
                <a:cubicBezTo>
                  <a:pt x="24375" y="2594"/>
                  <a:pt x="24375" y="2531"/>
                  <a:pt x="24375" y="2500"/>
                </a:cubicBezTo>
                <a:cubicBezTo>
                  <a:pt x="24375" y="2469"/>
                  <a:pt x="24375" y="2438"/>
                  <a:pt x="24375" y="2406"/>
                </a:cubicBezTo>
                <a:cubicBezTo>
                  <a:pt x="24375" y="2375"/>
                  <a:pt x="24375" y="2344"/>
                  <a:pt x="24375" y="2313"/>
                </a:cubicBezTo>
                <a:cubicBezTo>
                  <a:pt x="24375" y="2281"/>
                  <a:pt x="24375" y="2281"/>
                  <a:pt x="24375" y="2250"/>
                </a:cubicBezTo>
                <a:cubicBezTo>
                  <a:pt x="24375" y="2219"/>
                  <a:pt x="24344" y="2188"/>
                  <a:pt x="24344" y="2156"/>
                </a:cubicBezTo>
                <a:cubicBezTo>
                  <a:pt x="24312" y="2031"/>
                  <a:pt x="24312" y="1938"/>
                  <a:pt x="24281" y="1844"/>
                </a:cubicBezTo>
                <a:cubicBezTo>
                  <a:pt x="24281" y="1813"/>
                  <a:pt x="24281" y="1750"/>
                  <a:pt x="24250" y="1719"/>
                </a:cubicBezTo>
                <a:cubicBezTo>
                  <a:pt x="24250" y="1656"/>
                  <a:pt x="24250" y="1625"/>
                  <a:pt x="24250" y="1563"/>
                </a:cubicBezTo>
                <a:cubicBezTo>
                  <a:pt x="24250" y="1531"/>
                  <a:pt x="24219" y="1469"/>
                  <a:pt x="24219" y="1406"/>
                </a:cubicBezTo>
                <a:cubicBezTo>
                  <a:pt x="24187" y="1344"/>
                  <a:pt x="24156" y="1344"/>
                  <a:pt x="24094" y="1344"/>
                </a:cubicBezTo>
                <a:cubicBezTo>
                  <a:pt x="24062" y="1344"/>
                  <a:pt x="24000" y="1344"/>
                  <a:pt x="24000" y="1406"/>
                </a:cubicBezTo>
                <a:cubicBezTo>
                  <a:pt x="23969" y="1438"/>
                  <a:pt x="23969" y="1500"/>
                  <a:pt x="23969" y="1563"/>
                </a:cubicBezTo>
                <a:cubicBezTo>
                  <a:pt x="23969" y="1750"/>
                  <a:pt x="24000" y="1969"/>
                  <a:pt x="24000" y="2188"/>
                </a:cubicBezTo>
                <a:cubicBezTo>
                  <a:pt x="24000" y="2250"/>
                  <a:pt x="24000" y="2344"/>
                  <a:pt x="24031" y="2406"/>
                </a:cubicBezTo>
                <a:cubicBezTo>
                  <a:pt x="24031" y="2500"/>
                  <a:pt x="24062" y="2594"/>
                  <a:pt x="24062" y="2688"/>
                </a:cubicBezTo>
                <a:cubicBezTo>
                  <a:pt x="24062" y="2750"/>
                  <a:pt x="24031" y="2750"/>
                  <a:pt x="24000" y="2750"/>
                </a:cubicBezTo>
                <a:cubicBezTo>
                  <a:pt x="23969" y="2750"/>
                  <a:pt x="23937" y="2719"/>
                  <a:pt x="23969" y="2688"/>
                </a:cubicBezTo>
                <a:cubicBezTo>
                  <a:pt x="24000" y="2531"/>
                  <a:pt x="23937" y="2375"/>
                  <a:pt x="23906" y="2219"/>
                </a:cubicBezTo>
                <a:cubicBezTo>
                  <a:pt x="23875" y="2031"/>
                  <a:pt x="23906" y="1875"/>
                  <a:pt x="23875" y="1688"/>
                </a:cubicBezTo>
                <a:cubicBezTo>
                  <a:pt x="23844" y="1563"/>
                  <a:pt x="23781" y="1563"/>
                  <a:pt x="23656" y="1625"/>
                </a:cubicBezTo>
                <a:cubicBezTo>
                  <a:pt x="23656" y="1625"/>
                  <a:pt x="23656" y="1625"/>
                  <a:pt x="23656" y="1625"/>
                </a:cubicBezTo>
                <a:cubicBezTo>
                  <a:pt x="23656" y="1625"/>
                  <a:pt x="23656" y="1625"/>
                  <a:pt x="23656" y="1625"/>
                </a:cubicBezTo>
                <a:cubicBezTo>
                  <a:pt x="23625" y="1656"/>
                  <a:pt x="23625" y="1656"/>
                  <a:pt x="23656" y="1656"/>
                </a:cubicBezTo>
                <a:cubicBezTo>
                  <a:pt x="23625" y="1656"/>
                  <a:pt x="23625" y="1656"/>
                  <a:pt x="23625" y="1688"/>
                </a:cubicBezTo>
                <a:cubicBezTo>
                  <a:pt x="23625" y="1688"/>
                  <a:pt x="23625" y="1688"/>
                  <a:pt x="23594" y="1719"/>
                </a:cubicBezTo>
                <a:cubicBezTo>
                  <a:pt x="23594" y="1750"/>
                  <a:pt x="23594" y="1781"/>
                  <a:pt x="23625" y="1813"/>
                </a:cubicBezTo>
                <a:cubicBezTo>
                  <a:pt x="23625" y="1844"/>
                  <a:pt x="23594" y="1875"/>
                  <a:pt x="23594" y="1875"/>
                </a:cubicBezTo>
                <a:cubicBezTo>
                  <a:pt x="23562" y="2031"/>
                  <a:pt x="23594" y="2156"/>
                  <a:pt x="23594" y="2313"/>
                </a:cubicBezTo>
                <a:cubicBezTo>
                  <a:pt x="23594" y="2375"/>
                  <a:pt x="23594" y="2438"/>
                  <a:pt x="23594" y="2500"/>
                </a:cubicBezTo>
                <a:cubicBezTo>
                  <a:pt x="23625" y="2719"/>
                  <a:pt x="23625" y="2938"/>
                  <a:pt x="23656" y="3156"/>
                </a:cubicBezTo>
                <a:cubicBezTo>
                  <a:pt x="23656" y="3156"/>
                  <a:pt x="23656" y="3156"/>
                  <a:pt x="23656" y="3156"/>
                </a:cubicBezTo>
                <a:cubicBezTo>
                  <a:pt x="23656" y="3156"/>
                  <a:pt x="23656" y="3188"/>
                  <a:pt x="23656" y="3188"/>
                </a:cubicBezTo>
                <a:cubicBezTo>
                  <a:pt x="23656" y="3188"/>
                  <a:pt x="23656" y="3188"/>
                  <a:pt x="23656" y="3188"/>
                </a:cubicBezTo>
                <a:cubicBezTo>
                  <a:pt x="23656" y="3188"/>
                  <a:pt x="23656" y="3188"/>
                  <a:pt x="23656" y="3188"/>
                </a:cubicBezTo>
                <a:cubicBezTo>
                  <a:pt x="23656" y="3188"/>
                  <a:pt x="23656" y="3188"/>
                  <a:pt x="23656" y="3188"/>
                </a:cubicBezTo>
                <a:cubicBezTo>
                  <a:pt x="23656" y="3188"/>
                  <a:pt x="23656" y="3219"/>
                  <a:pt x="23656" y="3250"/>
                </a:cubicBezTo>
                <a:cubicBezTo>
                  <a:pt x="23656" y="3281"/>
                  <a:pt x="23656" y="3344"/>
                  <a:pt x="23594" y="3344"/>
                </a:cubicBezTo>
                <a:cubicBezTo>
                  <a:pt x="23531" y="3375"/>
                  <a:pt x="23469" y="3375"/>
                  <a:pt x="23437" y="3344"/>
                </a:cubicBezTo>
                <a:cubicBezTo>
                  <a:pt x="23344" y="3250"/>
                  <a:pt x="23250" y="3188"/>
                  <a:pt x="23156" y="3125"/>
                </a:cubicBezTo>
                <a:cubicBezTo>
                  <a:pt x="23000" y="3000"/>
                  <a:pt x="22844" y="2969"/>
                  <a:pt x="22687" y="3031"/>
                </a:cubicBezTo>
                <a:cubicBezTo>
                  <a:pt x="22656" y="3031"/>
                  <a:pt x="22625" y="3063"/>
                  <a:pt x="22625" y="3063"/>
                </a:cubicBezTo>
                <a:cubicBezTo>
                  <a:pt x="22594" y="3094"/>
                  <a:pt x="22594" y="3125"/>
                  <a:pt x="22625" y="3156"/>
                </a:cubicBezTo>
                <a:cubicBezTo>
                  <a:pt x="22625" y="3156"/>
                  <a:pt x="22625" y="3156"/>
                  <a:pt x="22625" y="3156"/>
                </a:cubicBezTo>
                <a:cubicBezTo>
                  <a:pt x="22625" y="3188"/>
                  <a:pt x="22625" y="3188"/>
                  <a:pt x="22656" y="3188"/>
                </a:cubicBezTo>
                <a:cubicBezTo>
                  <a:pt x="22656" y="3219"/>
                  <a:pt x="22656" y="3219"/>
                  <a:pt x="22687" y="3219"/>
                </a:cubicBezTo>
                <a:cubicBezTo>
                  <a:pt x="22687" y="3219"/>
                  <a:pt x="22687" y="3219"/>
                  <a:pt x="22687" y="3219"/>
                </a:cubicBezTo>
                <a:cubicBezTo>
                  <a:pt x="22687" y="3219"/>
                  <a:pt x="22687" y="3219"/>
                  <a:pt x="22687" y="3219"/>
                </a:cubicBezTo>
                <a:cubicBezTo>
                  <a:pt x="22719" y="3219"/>
                  <a:pt x="22750" y="3219"/>
                  <a:pt x="22750" y="3219"/>
                </a:cubicBezTo>
                <a:cubicBezTo>
                  <a:pt x="22781" y="3219"/>
                  <a:pt x="22781" y="3219"/>
                  <a:pt x="22781" y="3219"/>
                </a:cubicBezTo>
                <a:cubicBezTo>
                  <a:pt x="22781" y="3250"/>
                  <a:pt x="22781" y="3250"/>
                  <a:pt x="22812" y="3281"/>
                </a:cubicBezTo>
                <a:cubicBezTo>
                  <a:pt x="23000" y="3438"/>
                  <a:pt x="23219" y="3563"/>
                  <a:pt x="23344" y="3781"/>
                </a:cubicBezTo>
                <a:cubicBezTo>
                  <a:pt x="23375" y="3844"/>
                  <a:pt x="23437" y="3844"/>
                  <a:pt x="23469" y="3875"/>
                </a:cubicBezTo>
                <a:cubicBezTo>
                  <a:pt x="23562" y="3938"/>
                  <a:pt x="23687" y="4000"/>
                  <a:pt x="23750" y="4094"/>
                </a:cubicBezTo>
                <a:cubicBezTo>
                  <a:pt x="23781" y="4156"/>
                  <a:pt x="23812" y="4219"/>
                  <a:pt x="23781" y="4250"/>
                </a:cubicBezTo>
                <a:cubicBezTo>
                  <a:pt x="23656" y="4406"/>
                  <a:pt x="23562" y="4563"/>
                  <a:pt x="23437" y="4719"/>
                </a:cubicBezTo>
                <a:cubicBezTo>
                  <a:pt x="23250" y="4938"/>
                  <a:pt x="23094" y="5156"/>
                  <a:pt x="22875" y="5375"/>
                </a:cubicBezTo>
                <a:cubicBezTo>
                  <a:pt x="22812" y="5438"/>
                  <a:pt x="22750" y="5531"/>
                  <a:pt x="22656" y="5563"/>
                </a:cubicBezTo>
                <a:cubicBezTo>
                  <a:pt x="22500" y="5656"/>
                  <a:pt x="22406" y="5750"/>
                  <a:pt x="22281" y="5844"/>
                </a:cubicBezTo>
                <a:cubicBezTo>
                  <a:pt x="21906" y="6063"/>
                  <a:pt x="21625" y="6375"/>
                  <a:pt x="21281" y="6625"/>
                </a:cubicBezTo>
                <a:cubicBezTo>
                  <a:pt x="21281" y="6625"/>
                  <a:pt x="21187" y="6656"/>
                  <a:pt x="21219" y="6719"/>
                </a:cubicBezTo>
                <a:cubicBezTo>
                  <a:pt x="21281" y="6781"/>
                  <a:pt x="21344" y="6875"/>
                  <a:pt x="21469" y="6844"/>
                </a:cubicBezTo>
                <a:cubicBezTo>
                  <a:pt x="21469" y="6875"/>
                  <a:pt x="21469" y="6875"/>
                  <a:pt x="21500" y="6875"/>
                </a:cubicBezTo>
                <a:cubicBezTo>
                  <a:pt x="21500" y="6906"/>
                  <a:pt x="21531" y="6938"/>
                  <a:pt x="21531" y="6969"/>
                </a:cubicBezTo>
                <a:cubicBezTo>
                  <a:pt x="21531" y="6969"/>
                  <a:pt x="21531" y="7000"/>
                  <a:pt x="21531" y="7000"/>
                </a:cubicBezTo>
                <a:cubicBezTo>
                  <a:pt x="21500" y="7031"/>
                  <a:pt x="21469" y="7000"/>
                  <a:pt x="21406" y="7000"/>
                </a:cubicBezTo>
                <a:cubicBezTo>
                  <a:pt x="21406" y="7000"/>
                  <a:pt x="21406" y="7000"/>
                  <a:pt x="21375" y="7000"/>
                </a:cubicBezTo>
                <a:cubicBezTo>
                  <a:pt x="21375" y="7000"/>
                  <a:pt x="21375" y="7000"/>
                  <a:pt x="21375" y="7000"/>
                </a:cubicBezTo>
                <a:cubicBezTo>
                  <a:pt x="21375" y="6969"/>
                  <a:pt x="21375" y="6969"/>
                  <a:pt x="21375" y="6969"/>
                </a:cubicBezTo>
                <a:cubicBezTo>
                  <a:pt x="21344" y="6906"/>
                  <a:pt x="21312" y="6875"/>
                  <a:pt x="21250" y="6875"/>
                </a:cubicBezTo>
                <a:cubicBezTo>
                  <a:pt x="21219" y="6875"/>
                  <a:pt x="21156" y="6844"/>
                  <a:pt x="21187" y="6813"/>
                </a:cubicBezTo>
                <a:cubicBezTo>
                  <a:pt x="21219" y="6719"/>
                  <a:pt x="21156" y="6688"/>
                  <a:pt x="21125" y="6656"/>
                </a:cubicBezTo>
                <a:cubicBezTo>
                  <a:pt x="20969" y="6625"/>
                  <a:pt x="20875" y="6531"/>
                  <a:pt x="20750" y="6469"/>
                </a:cubicBezTo>
                <a:cubicBezTo>
                  <a:pt x="20469" y="6344"/>
                  <a:pt x="20187" y="6281"/>
                  <a:pt x="19906" y="6219"/>
                </a:cubicBezTo>
                <a:cubicBezTo>
                  <a:pt x="19812" y="6188"/>
                  <a:pt x="19687" y="6156"/>
                  <a:pt x="19594" y="6250"/>
                </a:cubicBezTo>
                <a:cubicBezTo>
                  <a:pt x="19562" y="6281"/>
                  <a:pt x="19500" y="6281"/>
                  <a:pt x="19437" y="6281"/>
                </a:cubicBezTo>
                <a:cubicBezTo>
                  <a:pt x="19406" y="6281"/>
                  <a:pt x="19406" y="6250"/>
                  <a:pt x="19406" y="6219"/>
                </a:cubicBezTo>
                <a:cubicBezTo>
                  <a:pt x="19500" y="6125"/>
                  <a:pt x="19469" y="6063"/>
                  <a:pt x="19344" y="6063"/>
                </a:cubicBezTo>
                <a:cubicBezTo>
                  <a:pt x="19312" y="6063"/>
                  <a:pt x="19312" y="6000"/>
                  <a:pt x="19281" y="6000"/>
                </a:cubicBezTo>
                <a:cubicBezTo>
                  <a:pt x="19250" y="5969"/>
                  <a:pt x="19187" y="5938"/>
                  <a:pt x="19156" y="6000"/>
                </a:cubicBezTo>
                <a:cubicBezTo>
                  <a:pt x="19125" y="6031"/>
                  <a:pt x="19062" y="6031"/>
                  <a:pt x="19062" y="5969"/>
                </a:cubicBezTo>
                <a:cubicBezTo>
                  <a:pt x="19062" y="5938"/>
                  <a:pt x="19062" y="5938"/>
                  <a:pt x="19031" y="5906"/>
                </a:cubicBezTo>
                <a:cubicBezTo>
                  <a:pt x="19031" y="5844"/>
                  <a:pt x="18969" y="5875"/>
                  <a:pt x="18875" y="5875"/>
                </a:cubicBezTo>
                <a:cubicBezTo>
                  <a:pt x="18875" y="5844"/>
                  <a:pt x="18875" y="5813"/>
                  <a:pt x="18875" y="5781"/>
                </a:cubicBezTo>
                <a:cubicBezTo>
                  <a:pt x="18875" y="5781"/>
                  <a:pt x="18875" y="5781"/>
                  <a:pt x="18875" y="5781"/>
                </a:cubicBezTo>
                <a:cubicBezTo>
                  <a:pt x="18875" y="5781"/>
                  <a:pt x="18875" y="5781"/>
                  <a:pt x="18875" y="5781"/>
                </a:cubicBezTo>
                <a:cubicBezTo>
                  <a:pt x="18844" y="5750"/>
                  <a:pt x="18844" y="5719"/>
                  <a:pt x="18812" y="5719"/>
                </a:cubicBezTo>
                <a:cubicBezTo>
                  <a:pt x="18812" y="5688"/>
                  <a:pt x="18750" y="5719"/>
                  <a:pt x="18750" y="5688"/>
                </a:cubicBezTo>
                <a:cubicBezTo>
                  <a:pt x="18719" y="5688"/>
                  <a:pt x="18687" y="5656"/>
                  <a:pt x="18687" y="5656"/>
                </a:cubicBezTo>
                <a:cubicBezTo>
                  <a:pt x="18656" y="5688"/>
                  <a:pt x="18687" y="5719"/>
                  <a:pt x="18687" y="5750"/>
                </a:cubicBezTo>
                <a:cubicBezTo>
                  <a:pt x="18687" y="5813"/>
                  <a:pt x="18687" y="5875"/>
                  <a:pt x="18656" y="5938"/>
                </a:cubicBezTo>
                <a:cubicBezTo>
                  <a:pt x="18656" y="5906"/>
                  <a:pt x="18656" y="5906"/>
                  <a:pt x="18656" y="5906"/>
                </a:cubicBezTo>
                <a:cubicBezTo>
                  <a:pt x="18656" y="5875"/>
                  <a:pt x="18656" y="5875"/>
                  <a:pt x="18656" y="5875"/>
                </a:cubicBezTo>
                <a:cubicBezTo>
                  <a:pt x="18656" y="5875"/>
                  <a:pt x="18656" y="5875"/>
                  <a:pt x="18656" y="5875"/>
                </a:cubicBezTo>
                <a:cubicBezTo>
                  <a:pt x="18656" y="5844"/>
                  <a:pt x="18656" y="5813"/>
                  <a:pt x="18594" y="5813"/>
                </a:cubicBezTo>
                <a:cubicBezTo>
                  <a:pt x="18594" y="5781"/>
                  <a:pt x="18594" y="5750"/>
                  <a:pt x="18594" y="5719"/>
                </a:cubicBezTo>
                <a:cubicBezTo>
                  <a:pt x="18594" y="5719"/>
                  <a:pt x="18594" y="5719"/>
                  <a:pt x="18594" y="5719"/>
                </a:cubicBezTo>
                <a:cubicBezTo>
                  <a:pt x="18625" y="5719"/>
                  <a:pt x="18625" y="5719"/>
                  <a:pt x="18625" y="5719"/>
                </a:cubicBezTo>
                <a:cubicBezTo>
                  <a:pt x="18625" y="5719"/>
                  <a:pt x="18625" y="5688"/>
                  <a:pt x="18625" y="5688"/>
                </a:cubicBezTo>
                <a:cubicBezTo>
                  <a:pt x="18625" y="5688"/>
                  <a:pt x="18625" y="5688"/>
                  <a:pt x="18594" y="5688"/>
                </a:cubicBezTo>
                <a:cubicBezTo>
                  <a:pt x="18594" y="5688"/>
                  <a:pt x="18594" y="5656"/>
                  <a:pt x="18594" y="5656"/>
                </a:cubicBezTo>
                <a:cubicBezTo>
                  <a:pt x="18594" y="5656"/>
                  <a:pt x="18594" y="5656"/>
                  <a:pt x="18594" y="5656"/>
                </a:cubicBezTo>
                <a:cubicBezTo>
                  <a:pt x="18594" y="5625"/>
                  <a:pt x="18594" y="5625"/>
                  <a:pt x="18594" y="5625"/>
                </a:cubicBezTo>
                <a:cubicBezTo>
                  <a:pt x="18594" y="5594"/>
                  <a:pt x="18562" y="5563"/>
                  <a:pt x="18531" y="5531"/>
                </a:cubicBezTo>
                <a:cubicBezTo>
                  <a:pt x="18531" y="5531"/>
                  <a:pt x="18500" y="5500"/>
                  <a:pt x="18437" y="5500"/>
                </a:cubicBezTo>
                <a:cubicBezTo>
                  <a:pt x="18437" y="5469"/>
                  <a:pt x="18406" y="5469"/>
                  <a:pt x="18375" y="5500"/>
                </a:cubicBezTo>
                <a:cubicBezTo>
                  <a:pt x="18375" y="5531"/>
                  <a:pt x="18375" y="5531"/>
                  <a:pt x="18406" y="5531"/>
                </a:cubicBezTo>
                <a:cubicBezTo>
                  <a:pt x="18406" y="5531"/>
                  <a:pt x="18406" y="5563"/>
                  <a:pt x="18406" y="5563"/>
                </a:cubicBezTo>
                <a:cubicBezTo>
                  <a:pt x="18469" y="5625"/>
                  <a:pt x="18500" y="5656"/>
                  <a:pt x="18531" y="5750"/>
                </a:cubicBezTo>
                <a:cubicBezTo>
                  <a:pt x="18469" y="5719"/>
                  <a:pt x="18437" y="5688"/>
                  <a:pt x="18375" y="5656"/>
                </a:cubicBezTo>
                <a:cubicBezTo>
                  <a:pt x="18312" y="5656"/>
                  <a:pt x="18281" y="5625"/>
                  <a:pt x="18219" y="5688"/>
                </a:cubicBezTo>
                <a:cubicBezTo>
                  <a:pt x="18219" y="5656"/>
                  <a:pt x="18219" y="5656"/>
                  <a:pt x="18219" y="5656"/>
                </a:cubicBezTo>
                <a:cubicBezTo>
                  <a:pt x="18219" y="5656"/>
                  <a:pt x="18219" y="5656"/>
                  <a:pt x="18219" y="5656"/>
                </a:cubicBezTo>
                <a:cubicBezTo>
                  <a:pt x="18219" y="5625"/>
                  <a:pt x="18219" y="5625"/>
                  <a:pt x="18219" y="5625"/>
                </a:cubicBezTo>
                <a:cubicBezTo>
                  <a:pt x="18219" y="5625"/>
                  <a:pt x="18219" y="5625"/>
                  <a:pt x="18187" y="5625"/>
                </a:cubicBezTo>
                <a:cubicBezTo>
                  <a:pt x="18187" y="5625"/>
                  <a:pt x="18156" y="5594"/>
                  <a:pt x="18125" y="5594"/>
                </a:cubicBezTo>
                <a:cubicBezTo>
                  <a:pt x="18125" y="5594"/>
                  <a:pt x="18125" y="5594"/>
                  <a:pt x="18125" y="5594"/>
                </a:cubicBezTo>
                <a:cubicBezTo>
                  <a:pt x="18156" y="5656"/>
                  <a:pt x="18187" y="5719"/>
                  <a:pt x="18219" y="5813"/>
                </a:cubicBezTo>
                <a:cubicBezTo>
                  <a:pt x="18219" y="5813"/>
                  <a:pt x="18219" y="5813"/>
                  <a:pt x="18219" y="5813"/>
                </a:cubicBezTo>
                <a:cubicBezTo>
                  <a:pt x="18219" y="5813"/>
                  <a:pt x="18219" y="5813"/>
                  <a:pt x="18219" y="5813"/>
                </a:cubicBezTo>
                <a:cubicBezTo>
                  <a:pt x="18219" y="5844"/>
                  <a:pt x="18219" y="5844"/>
                  <a:pt x="18250" y="5875"/>
                </a:cubicBezTo>
                <a:cubicBezTo>
                  <a:pt x="18219" y="5875"/>
                  <a:pt x="18219" y="5875"/>
                  <a:pt x="18187" y="5906"/>
                </a:cubicBezTo>
                <a:cubicBezTo>
                  <a:pt x="18094" y="5656"/>
                  <a:pt x="17969" y="5438"/>
                  <a:pt x="17875" y="5188"/>
                </a:cubicBezTo>
                <a:cubicBezTo>
                  <a:pt x="17875" y="5156"/>
                  <a:pt x="17844" y="5125"/>
                  <a:pt x="17812" y="5125"/>
                </a:cubicBezTo>
                <a:cubicBezTo>
                  <a:pt x="17781" y="5156"/>
                  <a:pt x="17750" y="5125"/>
                  <a:pt x="17750" y="5125"/>
                </a:cubicBezTo>
                <a:cubicBezTo>
                  <a:pt x="17719" y="5125"/>
                  <a:pt x="17719" y="5125"/>
                  <a:pt x="17719" y="5125"/>
                </a:cubicBezTo>
                <a:cubicBezTo>
                  <a:pt x="17719" y="5125"/>
                  <a:pt x="17719" y="5125"/>
                  <a:pt x="17687" y="5125"/>
                </a:cubicBezTo>
                <a:cubicBezTo>
                  <a:pt x="17687" y="5125"/>
                  <a:pt x="17687" y="5125"/>
                  <a:pt x="17687" y="5125"/>
                </a:cubicBezTo>
                <a:cubicBezTo>
                  <a:pt x="17687" y="5125"/>
                  <a:pt x="17687" y="5125"/>
                  <a:pt x="17687" y="5125"/>
                </a:cubicBezTo>
                <a:cubicBezTo>
                  <a:pt x="17656" y="5094"/>
                  <a:pt x="17656" y="5094"/>
                  <a:pt x="17656" y="5094"/>
                </a:cubicBezTo>
                <a:cubicBezTo>
                  <a:pt x="17625" y="5094"/>
                  <a:pt x="17625" y="5094"/>
                  <a:pt x="17594" y="5125"/>
                </a:cubicBezTo>
                <a:cubicBezTo>
                  <a:pt x="17531" y="5063"/>
                  <a:pt x="17562" y="5031"/>
                  <a:pt x="17562" y="5031"/>
                </a:cubicBezTo>
                <a:cubicBezTo>
                  <a:pt x="17594" y="5000"/>
                  <a:pt x="17625" y="5000"/>
                  <a:pt x="17625" y="4969"/>
                </a:cubicBezTo>
                <a:cubicBezTo>
                  <a:pt x="17656" y="4938"/>
                  <a:pt x="17687" y="4969"/>
                  <a:pt x="17687" y="4906"/>
                </a:cubicBezTo>
                <a:cubicBezTo>
                  <a:pt x="17656" y="4844"/>
                  <a:pt x="17687" y="4750"/>
                  <a:pt x="17687" y="4688"/>
                </a:cubicBezTo>
                <a:cubicBezTo>
                  <a:pt x="17656" y="4531"/>
                  <a:pt x="17687" y="4406"/>
                  <a:pt x="17844" y="4313"/>
                </a:cubicBezTo>
                <a:cubicBezTo>
                  <a:pt x="17937" y="4281"/>
                  <a:pt x="17969" y="4188"/>
                  <a:pt x="17937" y="4125"/>
                </a:cubicBezTo>
                <a:cubicBezTo>
                  <a:pt x="17844" y="4031"/>
                  <a:pt x="17875" y="3906"/>
                  <a:pt x="17844" y="3781"/>
                </a:cubicBezTo>
                <a:cubicBezTo>
                  <a:pt x="17844" y="3750"/>
                  <a:pt x="17844" y="3688"/>
                  <a:pt x="17906" y="3656"/>
                </a:cubicBezTo>
                <a:cubicBezTo>
                  <a:pt x="18000" y="3594"/>
                  <a:pt x="18000" y="3500"/>
                  <a:pt x="18062" y="3406"/>
                </a:cubicBezTo>
                <a:cubicBezTo>
                  <a:pt x="18125" y="3344"/>
                  <a:pt x="18125" y="3250"/>
                  <a:pt x="18094" y="3156"/>
                </a:cubicBezTo>
                <a:cubicBezTo>
                  <a:pt x="18094" y="3031"/>
                  <a:pt x="18156" y="2938"/>
                  <a:pt x="18281" y="2969"/>
                </a:cubicBezTo>
                <a:cubicBezTo>
                  <a:pt x="18312" y="2969"/>
                  <a:pt x="18344" y="2969"/>
                  <a:pt x="18344" y="2969"/>
                </a:cubicBezTo>
                <a:cubicBezTo>
                  <a:pt x="18406" y="3000"/>
                  <a:pt x="18469" y="3000"/>
                  <a:pt x="18531" y="2969"/>
                </a:cubicBezTo>
                <a:cubicBezTo>
                  <a:pt x="18531" y="2969"/>
                  <a:pt x="18531" y="2969"/>
                  <a:pt x="18562" y="2938"/>
                </a:cubicBezTo>
                <a:cubicBezTo>
                  <a:pt x="18656" y="2938"/>
                  <a:pt x="18750" y="2969"/>
                  <a:pt x="18781" y="3000"/>
                </a:cubicBezTo>
                <a:cubicBezTo>
                  <a:pt x="18844" y="3031"/>
                  <a:pt x="18844" y="3094"/>
                  <a:pt x="18875" y="3156"/>
                </a:cubicBezTo>
                <a:cubicBezTo>
                  <a:pt x="18812" y="3156"/>
                  <a:pt x="18781" y="3156"/>
                  <a:pt x="18750" y="3156"/>
                </a:cubicBezTo>
                <a:cubicBezTo>
                  <a:pt x="18719" y="3094"/>
                  <a:pt x="18656" y="3094"/>
                  <a:pt x="18625" y="3094"/>
                </a:cubicBezTo>
                <a:cubicBezTo>
                  <a:pt x="18531" y="3063"/>
                  <a:pt x="18437" y="3031"/>
                  <a:pt x="18375" y="3094"/>
                </a:cubicBezTo>
                <a:cubicBezTo>
                  <a:pt x="18312" y="3156"/>
                  <a:pt x="18344" y="3188"/>
                  <a:pt x="18375" y="3250"/>
                </a:cubicBezTo>
                <a:cubicBezTo>
                  <a:pt x="18406" y="3281"/>
                  <a:pt x="18437" y="3250"/>
                  <a:pt x="18469" y="3219"/>
                </a:cubicBezTo>
                <a:cubicBezTo>
                  <a:pt x="18469" y="3188"/>
                  <a:pt x="18500" y="3156"/>
                  <a:pt x="18500" y="3156"/>
                </a:cubicBezTo>
                <a:cubicBezTo>
                  <a:pt x="18500" y="3156"/>
                  <a:pt x="18500" y="3156"/>
                  <a:pt x="18500" y="3156"/>
                </a:cubicBezTo>
                <a:cubicBezTo>
                  <a:pt x="18531" y="3156"/>
                  <a:pt x="18531" y="3156"/>
                  <a:pt x="18531" y="3156"/>
                </a:cubicBezTo>
                <a:cubicBezTo>
                  <a:pt x="18531" y="3156"/>
                  <a:pt x="18562" y="3188"/>
                  <a:pt x="18562" y="3188"/>
                </a:cubicBezTo>
                <a:cubicBezTo>
                  <a:pt x="18562" y="3188"/>
                  <a:pt x="18562" y="3188"/>
                  <a:pt x="18562" y="3219"/>
                </a:cubicBezTo>
                <a:cubicBezTo>
                  <a:pt x="18562" y="3219"/>
                  <a:pt x="18562" y="3219"/>
                  <a:pt x="18562" y="3219"/>
                </a:cubicBezTo>
                <a:cubicBezTo>
                  <a:pt x="18562" y="3219"/>
                  <a:pt x="18562" y="3219"/>
                  <a:pt x="18562" y="3219"/>
                </a:cubicBezTo>
                <a:cubicBezTo>
                  <a:pt x="18594" y="3219"/>
                  <a:pt x="18594" y="3219"/>
                  <a:pt x="18594" y="3219"/>
                </a:cubicBezTo>
                <a:cubicBezTo>
                  <a:pt x="18594" y="3219"/>
                  <a:pt x="18594" y="3250"/>
                  <a:pt x="18594" y="3250"/>
                </a:cubicBezTo>
                <a:cubicBezTo>
                  <a:pt x="18562" y="3313"/>
                  <a:pt x="18500" y="3406"/>
                  <a:pt x="18531" y="3500"/>
                </a:cubicBezTo>
                <a:cubicBezTo>
                  <a:pt x="18562" y="3563"/>
                  <a:pt x="18531" y="3625"/>
                  <a:pt x="18500" y="3688"/>
                </a:cubicBezTo>
                <a:cubicBezTo>
                  <a:pt x="18469" y="3719"/>
                  <a:pt x="18406" y="3781"/>
                  <a:pt x="18375" y="3844"/>
                </a:cubicBezTo>
                <a:cubicBezTo>
                  <a:pt x="18219" y="3969"/>
                  <a:pt x="18219" y="4094"/>
                  <a:pt x="18312" y="4281"/>
                </a:cubicBezTo>
                <a:cubicBezTo>
                  <a:pt x="18344" y="4281"/>
                  <a:pt x="18375" y="4313"/>
                  <a:pt x="18375" y="4281"/>
                </a:cubicBezTo>
                <a:cubicBezTo>
                  <a:pt x="18406" y="4250"/>
                  <a:pt x="18406" y="4250"/>
                  <a:pt x="18437" y="4250"/>
                </a:cubicBezTo>
                <a:cubicBezTo>
                  <a:pt x="18437" y="4219"/>
                  <a:pt x="18469" y="4219"/>
                  <a:pt x="18469" y="4219"/>
                </a:cubicBezTo>
                <a:cubicBezTo>
                  <a:pt x="18531" y="4219"/>
                  <a:pt x="18594" y="4250"/>
                  <a:pt x="18625" y="4281"/>
                </a:cubicBezTo>
                <a:cubicBezTo>
                  <a:pt x="18719" y="4313"/>
                  <a:pt x="18781" y="4313"/>
                  <a:pt x="18812" y="4281"/>
                </a:cubicBezTo>
                <a:cubicBezTo>
                  <a:pt x="18844" y="4250"/>
                  <a:pt x="18844" y="4250"/>
                  <a:pt x="18844" y="4250"/>
                </a:cubicBezTo>
                <a:cubicBezTo>
                  <a:pt x="18875" y="4125"/>
                  <a:pt x="18906" y="4031"/>
                  <a:pt x="18875" y="3906"/>
                </a:cubicBezTo>
                <a:cubicBezTo>
                  <a:pt x="18875" y="3813"/>
                  <a:pt x="18844" y="3688"/>
                  <a:pt x="18844" y="3594"/>
                </a:cubicBezTo>
                <a:cubicBezTo>
                  <a:pt x="18844" y="3406"/>
                  <a:pt x="18844" y="3406"/>
                  <a:pt x="19000" y="3344"/>
                </a:cubicBezTo>
                <a:cubicBezTo>
                  <a:pt x="19062" y="3344"/>
                  <a:pt x="19125" y="3313"/>
                  <a:pt x="19125" y="3250"/>
                </a:cubicBezTo>
                <a:cubicBezTo>
                  <a:pt x="19125" y="3094"/>
                  <a:pt x="19156" y="2938"/>
                  <a:pt x="19187" y="2750"/>
                </a:cubicBezTo>
                <a:cubicBezTo>
                  <a:pt x="19219" y="2656"/>
                  <a:pt x="19250" y="2531"/>
                  <a:pt x="19219" y="2406"/>
                </a:cubicBezTo>
                <a:cubicBezTo>
                  <a:pt x="19187" y="2500"/>
                  <a:pt x="19187" y="2563"/>
                  <a:pt x="19125" y="2625"/>
                </a:cubicBezTo>
                <a:cubicBezTo>
                  <a:pt x="19094" y="2594"/>
                  <a:pt x="19125" y="2563"/>
                  <a:pt x="19125" y="2531"/>
                </a:cubicBezTo>
                <a:cubicBezTo>
                  <a:pt x="19125" y="2469"/>
                  <a:pt x="19125" y="2375"/>
                  <a:pt x="19094" y="2313"/>
                </a:cubicBezTo>
                <a:cubicBezTo>
                  <a:pt x="19062" y="2219"/>
                  <a:pt x="19031" y="2094"/>
                  <a:pt x="18906" y="2156"/>
                </a:cubicBezTo>
                <a:cubicBezTo>
                  <a:pt x="18844" y="2188"/>
                  <a:pt x="18812" y="2125"/>
                  <a:pt x="18812" y="2094"/>
                </a:cubicBezTo>
                <a:cubicBezTo>
                  <a:pt x="18781" y="2031"/>
                  <a:pt x="18781" y="2000"/>
                  <a:pt x="18781" y="1969"/>
                </a:cubicBezTo>
                <a:cubicBezTo>
                  <a:pt x="18781" y="1938"/>
                  <a:pt x="18781" y="1906"/>
                  <a:pt x="18812" y="1875"/>
                </a:cubicBezTo>
                <a:cubicBezTo>
                  <a:pt x="18844" y="1844"/>
                  <a:pt x="18875" y="1875"/>
                  <a:pt x="18906" y="1875"/>
                </a:cubicBezTo>
                <a:cubicBezTo>
                  <a:pt x="18906" y="1906"/>
                  <a:pt x="18906" y="1906"/>
                  <a:pt x="18937" y="1906"/>
                </a:cubicBezTo>
                <a:cubicBezTo>
                  <a:pt x="19000" y="1938"/>
                  <a:pt x="19062" y="1938"/>
                  <a:pt x="19156" y="1969"/>
                </a:cubicBezTo>
                <a:cubicBezTo>
                  <a:pt x="19156" y="1969"/>
                  <a:pt x="19156" y="2000"/>
                  <a:pt x="19187" y="2000"/>
                </a:cubicBezTo>
                <a:cubicBezTo>
                  <a:pt x="19187" y="2031"/>
                  <a:pt x="19187" y="2031"/>
                  <a:pt x="19187" y="2031"/>
                </a:cubicBezTo>
                <a:cubicBezTo>
                  <a:pt x="19187" y="2031"/>
                  <a:pt x="19187" y="2031"/>
                  <a:pt x="19187" y="2031"/>
                </a:cubicBezTo>
                <a:cubicBezTo>
                  <a:pt x="19187" y="2031"/>
                  <a:pt x="19187" y="2031"/>
                  <a:pt x="19187" y="2031"/>
                </a:cubicBezTo>
                <a:cubicBezTo>
                  <a:pt x="19219" y="2156"/>
                  <a:pt x="19312" y="2219"/>
                  <a:pt x="19437" y="2219"/>
                </a:cubicBezTo>
                <a:cubicBezTo>
                  <a:pt x="19531" y="2219"/>
                  <a:pt x="19562" y="2188"/>
                  <a:pt x="19562" y="2094"/>
                </a:cubicBezTo>
                <a:cubicBezTo>
                  <a:pt x="19594" y="2000"/>
                  <a:pt x="19594" y="1906"/>
                  <a:pt x="19594" y="1813"/>
                </a:cubicBezTo>
                <a:cubicBezTo>
                  <a:pt x="19562" y="1625"/>
                  <a:pt x="19594" y="1438"/>
                  <a:pt x="19469" y="1250"/>
                </a:cubicBezTo>
                <a:cubicBezTo>
                  <a:pt x="19469" y="1250"/>
                  <a:pt x="19469" y="1250"/>
                  <a:pt x="19469" y="1219"/>
                </a:cubicBezTo>
                <a:cubicBezTo>
                  <a:pt x="19469" y="1219"/>
                  <a:pt x="19469" y="1219"/>
                  <a:pt x="19469" y="1219"/>
                </a:cubicBezTo>
                <a:cubicBezTo>
                  <a:pt x="19437" y="1188"/>
                  <a:pt x="19437" y="1156"/>
                  <a:pt x="19406" y="1156"/>
                </a:cubicBezTo>
                <a:cubicBezTo>
                  <a:pt x="19406" y="1156"/>
                  <a:pt x="19406" y="1156"/>
                  <a:pt x="19406" y="1125"/>
                </a:cubicBezTo>
                <a:cubicBezTo>
                  <a:pt x="19406" y="1125"/>
                  <a:pt x="19406" y="1125"/>
                  <a:pt x="19406" y="1125"/>
                </a:cubicBezTo>
                <a:cubicBezTo>
                  <a:pt x="19375" y="1125"/>
                  <a:pt x="19344" y="1125"/>
                  <a:pt x="19344" y="1094"/>
                </a:cubicBezTo>
                <a:cubicBezTo>
                  <a:pt x="19312" y="1094"/>
                  <a:pt x="19281" y="1063"/>
                  <a:pt x="19281" y="1063"/>
                </a:cubicBezTo>
                <a:cubicBezTo>
                  <a:pt x="19219" y="1000"/>
                  <a:pt x="19125" y="938"/>
                  <a:pt x="19062" y="875"/>
                </a:cubicBezTo>
                <a:cubicBezTo>
                  <a:pt x="19031" y="844"/>
                  <a:pt x="19031" y="813"/>
                  <a:pt x="19000" y="781"/>
                </a:cubicBezTo>
                <a:cubicBezTo>
                  <a:pt x="18969" y="719"/>
                  <a:pt x="18906" y="688"/>
                  <a:pt x="18875" y="656"/>
                </a:cubicBezTo>
                <a:cubicBezTo>
                  <a:pt x="18812" y="625"/>
                  <a:pt x="18781" y="625"/>
                  <a:pt x="18781" y="719"/>
                </a:cubicBezTo>
                <a:cubicBezTo>
                  <a:pt x="18781" y="719"/>
                  <a:pt x="18781" y="719"/>
                  <a:pt x="18781" y="719"/>
                </a:cubicBezTo>
                <a:cubicBezTo>
                  <a:pt x="18750" y="719"/>
                  <a:pt x="18750" y="719"/>
                  <a:pt x="18719" y="719"/>
                </a:cubicBezTo>
                <a:cubicBezTo>
                  <a:pt x="18719" y="719"/>
                  <a:pt x="18719" y="719"/>
                  <a:pt x="18719" y="719"/>
                </a:cubicBezTo>
                <a:cubicBezTo>
                  <a:pt x="18687" y="688"/>
                  <a:pt x="18687" y="656"/>
                  <a:pt x="18656" y="656"/>
                </a:cubicBezTo>
                <a:cubicBezTo>
                  <a:pt x="18625" y="656"/>
                  <a:pt x="18625" y="656"/>
                  <a:pt x="18594" y="656"/>
                </a:cubicBezTo>
                <a:cubicBezTo>
                  <a:pt x="18562" y="656"/>
                  <a:pt x="18562" y="656"/>
                  <a:pt x="18531" y="656"/>
                </a:cubicBezTo>
                <a:cubicBezTo>
                  <a:pt x="18531" y="563"/>
                  <a:pt x="18500" y="500"/>
                  <a:pt x="18406" y="500"/>
                </a:cubicBezTo>
                <a:cubicBezTo>
                  <a:pt x="18406" y="469"/>
                  <a:pt x="18406" y="469"/>
                  <a:pt x="18406" y="469"/>
                </a:cubicBezTo>
                <a:cubicBezTo>
                  <a:pt x="18375" y="438"/>
                  <a:pt x="18375" y="438"/>
                  <a:pt x="18344" y="438"/>
                </a:cubicBezTo>
                <a:cubicBezTo>
                  <a:pt x="18344" y="438"/>
                  <a:pt x="18344" y="438"/>
                  <a:pt x="18344" y="438"/>
                </a:cubicBezTo>
                <a:cubicBezTo>
                  <a:pt x="18344" y="438"/>
                  <a:pt x="18344" y="438"/>
                  <a:pt x="18312" y="438"/>
                </a:cubicBezTo>
                <a:cubicBezTo>
                  <a:pt x="18312" y="438"/>
                  <a:pt x="18312" y="438"/>
                  <a:pt x="18312" y="438"/>
                </a:cubicBezTo>
                <a:cubicBezTo>
                  <a:pt x="18219" y="313"/>
                  <a:pt x="18094" y="281"/>
                  <a:pt x="17969" y="219"/>
                </a:cubicBezTo>
                <a:cubicBezTo>
                  <a:pt x="17937" y="188"/>
                  <a:pt x="17906" y="188"/>
                  <a:pt x="17875" y="188"/>
                </a:cubicBezTo>
                <a:cubicBezTo>
                  <a:pt x="17875" y="219"/>
                  <a:pt x="17844" y="250"/>
                  <a:pt x="17844" y="281"/>
                </a:cubicBezTo>
                <a:cubicBezTo>
                  <a:pt x="17844" y="313"/>
                  <a:pt x="17812" y="313"/>
                  <a:pt x="17812" y="313"/>
                </a:cubicBezTo>
                <a:cubicBezTo>
                  <a:pt x="17812" y="313"/>
                  <a:pt x="17781" y="313"/>
                  <a:pt x="17781" y="313"/>
                </a:cubicBezTo>
                <a:cubicBezTo>
                  <a:pt x="17719" y="313"/>
                  <a:pt x="17656" y="281"/>
                  <a:pt x="17625" y="219"/>
                </a:cubicBezTo>
                <a:cubicBezTo>
                  <a:pt x="17594" y="219"/>
                  <a:pt x="17562" y="188"/>
                  <a:pt x="17562" y="156"/>
                </a:cubicBezTo>
                <a:cubicBezTo>
                  <a:pt x="17594" y="125"/>
                  <a:pt x="17656" y="156"/>
                  <a:pt x="17719" y="125"/>
                </a:cubicBezTo>
                <a:cubicBezTo>
                  <a:pt x="17656" y="63"/>
                  <a:pt x="17562" y="94"/>
                  <a:pt x="17469" y="63"/>
                </a:cubicBezTo>
                <a:cubicBezTo>
                  <a:pt x="17344" y="0"/>
                  <a:pt x="17187" y="63"/>
                  <a:pt x="17062" y="94"/>
                </a:cubicBezTo>
                <a:cubicBezTo>
                  <a:pt x="17000" y="94"/>
                  <a:pt x="16969" y="125"/>
                  <a:pt x="16937" y="188"/>
                </a:cubicBezTo>
                <a:cubicBezTo>
                  <a:pt x="16844" y="219"/>
                  <a:pt x="16781" y="250"/>
                  <a:pt x="16687" y="281"/>
                </a:cubicBezTo>
                <a:cubicBezTo>
                  <a:pt x="16687" y="281"/>
                  <a:pt x="16719" y="313"/>
                  <a:pt x="16719" y="313"/>
                </a:cubicBezTo>
                <a:cubicBezTo>
                  <a:pt x="16781" y="281"/>
                  <a:pt x="16844" y="250"/>
                  <a:pt x="16937" y="250"/>
                </a:cubicBezTo>
                <a:cubicBezTo>
                  <a:pt x="16969" y="250"/>
                  <a:pt x="16969" y="281"/>
                  <a:pt x="16969" y="313"/>
                </a:cubicBezTo>
                <a:cubicBezTo>
                  <a:pt x="16969" y="313"/>
                  <a:pt x="16969" y="313"/>
                  <a:pt x="16969" y="344"/>
                </a:cubicBezTo>
                <a:cubicBezTo>
                  <a:pt x="16969" y="344"/>
                  <a:pt x="16937" y="375"/>
                  <a:pt x="16937" y="375"/>
                </a:cubicBezTo>
                <a:cubicBezTo>
                  <a:pt x="16937" y="406"/>
                  <a:pt x="16844" y="406"/>
                  <a:pt x="16812" y="375"/>
                </a:cubicBezTo>
                <a:cubicBezTo>
                  <a:pt x="16781" y="375"/>
                  <a:pt x="16781" y="344"/>
                  <a:pt x="16781" y="344"/>
                </a:cubicBezTo>
                <a:cubicBezTo>
                  <a:pt x="16750" y="375"/>
                  <a:pt x="16719" y="375"/>
                  <a:pt x="16719" y="375"/>
                </a:cubicBezTo>
                <a:cubicBezTo>
                  <a:pt x="16656" y="375"/>
                  <a:pt x="16625" y="406"/>
                  <a:pt x="16562" y="406"/>
                </a:cubicBezTo>
                <a:cubicBezTo>
                  <a:pt x="16500" y="438"/>
                  <a:pt x="16406" y="500"/>
                  <a:pt x="16344" y="563"/>
                </a:cubicBezTo>
                <a:cubicBezTo>
                  <a:pt x="16312" y="563"/>
                  <a:pt x="16312" y="594"/>
                  <a:pt x="16281" y="594"/>
                </a:cubicBezTo>
                <a:cubicBezTo>
                  <a:pt x="16281" y="594"/>
                  <a:pt x="16281" y="594"/>
                  <a:pt x="16250" y="594"/>
                </a:cubicBezTo>
                <a:cubicBezTo>
                  <a:pt x="16250" y="594"/>
                  <a:pt x="16250" y="625"/>
                  <a:pt x="16250" y="625"/>
                </a:cubicBezTo>
                <a:cubicBezTo>
                  <a:pt x="16250" y="625"/>
                  <a:pt x="16250" y="625"/>
                  <a:pt x="16250" y="625"/>
                </a:cubicBezTo>
                <a:cubicBezTo>
                  <a:pt x="16250" y="625"/>
                  <a:pt x="16250" y="625"/>
                  <a:pt x="16250" y="625"/>
                </a:cubicBezTo>
                <a:cubicBezTo>
                  <a:pt x="16219" y="656"/>
                  <a:pt x="16187" y="656"/>
                  <a:pt x="16187" y="656"/>
                </a:cubicBezTo>
                <a:cubicBezTo>
                  <a:pt x="16187" y="688"/>
                  <a:pt x="16156" y="688"/>
                  <a:pt x="16156" y="688"/>
                </a:cubicBezTo>
                <a:cubicBezTo>
                  <a:pt x="16062" y="844"/>
                  <a:pt x="15969" y="969"/>
                  <a:pt x="15875" y="1125"/>
                </a:cubicBezTo>
                <a:cubicBezTo>
                  <a:pt x="15875" y="1156"/>
                  <a:pt x="15844" y="1188"/>
                  <a:pt x="15844" y="1219"/>
                </a:cubicBezTo>
                <a:cubicBezTo>
                  <a:pt x="15844" y="1500"/>
                  <a:pt x="15687" y="1750"/>
                  <a:pt x="15687" y="2031"/>
                </a:cubicBezTo>
                <a:cubicBezTo>
                  <a:pt x="15687" y="2188"/>
                  <a:pt x="15687" y="2344"/>
                  <a:pt x="15656" y="2531"/>
                </a:cubicBezTo>
                <a:cubicBezTo>
                  <a:pt x="15656" y="2594"/>
                  <a:pt x="15594" y="2688"/>
                  <a:pt x="15625" y="2781"/>
                </a:cubicBezTo>
                <a:cubicBezTo>
                  <a:pt x="15656" y="2844"/>
                  <a:pt x="15625" y="2875"/>
                  <a:pt x="15594" y="2906"/>
                </a:cubicBezTo>
                <a:cubicBezTo>
                  <a:pt x="15469" y="3063"/>
                  <a:pt x="15344" y="3188"/>
                  <a:pt x="15250" y="3313"/>
                </a:cubicBezTo>
                <a:cubicBezTo>
                  <a:pt x="15187" y="3375"/>
                  <a:pt x="15031" y="3438"/>
                  <a:pt x="15156" y="3563"/>
                </a:cubicBezTo>
                <a:cubicBezTo>
                  <a:pt x="15187" y="3563"/>
                  <a:pt x="15156" y="3594"/>
                  <a:pt x="15156" y="3625"/>
                </a:cubicBezTo>
                <a:cubicBezTo>
                  <a:pt x="15156" y="3656"/>
                  <a:pt x="15156" y="3688"/>
                  <a:pt x="15187" y="3688"/>
                </a:cubicBezTo>
                <a:cubicBezTo>
                  <a:pt x="15250" y="3719"/>
                  <a:pt x="15219" y="3750"/>
                  <a:pt x="15187" y="3781"/>
                </a:cubicBezTo>
                <a:cubicBezTo>
                  <a:pt x="15156" y="3813"/>
                  <a:pt x="15125" y="3844"/>
                  <a:pt x="15062" y="3875"/>
                </a:cubicBezTo>
                <a:cubicBezTo>
                  <a:pt x="15062" y="3844"/>
                  <a:pt x="15031" y="3844"/>
                  <a:pt x="15000" y="3813"/>
                </a:cubicBezTo>
                <a:cubicBezTo>
                  <a:pt x="15000" y="3750"/>
                  <a:pt x="14937" y="3688"/>
                  <a:pt x="14906" y="3625"/>
                </a:cubicBezTo>
                <a:cubicBezTo>
                  <a:pt x="14812" y="3688"/>
                  <a:pt x="14781" y="3781"/>
                  <a:pt x="14656" y="3781"/>
                </a:cubicBezTo>
                <a:cubicBezTo>
                  <a:pt x="14562" y="3781"/>
                  <a:pt x="14500" y="3875"/>
                  <a:pt x="14406" y="3906"/>
                </a:cubicBezTo>
                <a:cubicBezTo>
                  <a:pt x="14375" y="3906"/>
                  <a:pt x="14344" y="3875"/>
                  <a:pt x="14344" y="3875"/>
                </a:cubicBezTo>
                <a:cubicBezTo>
                  <a:pt x="14281" y="3875"/>
                  <a:pt x="14219" y="3844"/>
                  <a:pt x="14156" y="3906"/>
                </a:cubicBezTo>
                <a:cubicBezTo>
                  <a:pt x="14000" y="3938"/>
                  <a:pt x="13844" y="4000"/>
                  <a:pt x="13656" y="4031"/>
                </a:cubicBezTo>
                <a:cubicBezTo>
                  <a:pt x="13594" y="4031"/>
                  <a:pt x="13531" y="4031"/>
                  <a:pt x="13437" y="4031"/>
                </a:cubicBezTo>
                <a:cubicBezTo>
                  <a:pt x="13500" y="4125"/>
                  <a:pt x="13562" y="4094"/>
                  <a:pt x="13594" y="4125"/>
                </a:cubicBezTo>
                <a:cubicBezTo>
                  <a:pt x="13594" y="4125"/>
                  <a:pt x="13594" y="4125"/>
                  <a:pt x="13625" y="4125"/>
                </a:cubicBezTo>
                <a:cubicBezTo>
                  <a:pt x="13625" y="4125"/>
                  <a:pt x="13625" y="4125"/>
                  <a:pt x="13625" y="4125"/>
                </a:cubicBezTo>
                <a:cubicBezTo>
                  <a:pt x="13625" y="4125"/>
                  <a:pt x="13625" y="4125"/>
                  <a:pt x="13625" y="4125"/>
                </a:cubicBezTo>
                <a:cubicBezTo>
                  <a:pt x="13656" y="4125"/>
                  <a:pt x="13687" y="4125"/>
                  <a:pt x="13719" y="4156"/>
                </a:cubicBezTo>
                <a:cubicBezTo>
                  <a:pt x="13719" y="4156"/>
                  <a:pt x="13750" y="4156"/>
                  <a:pt x="13750" y="4156"/>
                </a:cubicBezTo>
                <a:cubicBezTo>
                  <a:pt x="13750" y="4156"/>
                  <a:pt x="13750" y="4156"/>
                  <a:pt x="13750" y="4156"/>
                </a:cubicBezTo>
                <a:cubicBezTo>
                  <a:pt x="13750" y="4156"/>
                  <a:pt x="13750" y="4156"/>
                  <a:pt x="13781" y="4156"/>
                </a:cubicBezTo>
                <a:cubicBezTo>
                  <a:pt x="13781" y="4156"/>
                  <a:pt x="13812" y="4156"/>
                  <a:pt x="13812" y="4188"/>
                </a:cubicBezTo>
                <a:cubicBezTo>
                  <a:pt x="13812" y="4188"/>
                  <a:pt x="13812" y="4188"/>
                  <a:pt x="13781" y="4188"/>
                </a:cubicBezTo>
                <a:cubicBezTo>
                  <a:pt x="13781" y="4219"/>
                  <a:pt x="13750" y="4188"/>
                  <a:pt x="13750" y="4250"/>
                </a:cubicBezTo>
                <a:cubicBezTo>
                  <a:pt x="13750" y="4250"/>
                  <a:pt x="13750" y="4250"/>
                  <a:pt x="13750" y="4250"/>
                </a:cubicBezTo>
                <a:cubicBezTo>
                  <a:pt x="13750" y="4250"/>
                  <a:pt x="13750" y="4250"/>
                  <a:pt x="13750" y="4250"/>
                </a:cubicBezTo>
                <a:cubicBezTo>
                  <a:pt x="13781" y="4250"/>
                  <a:pt x="13781" y="4250"/>
                  <a:pt x="13812" y="4250"/>
                </a:cubicBezTo>
                <a:cubicBezTo>
                  <a:pt x="13781" y="4281"/>
                  <a:pt x="13750" y="4281"/>
                  <a:pt x="13719" y="4281"/>
                </a:cubicBezTo>
                <a:cubicBezTo>
                  <a:pt x="13687" y="4281"/>
                  <a:pt x="13687" y="4219"/>
                  <a:pt x="13656" y="4219"/>
                </a:cubicBezTo>
                <a:cubicBezTo>
                  <a:pt x="13656" y="4219"/>
                  <a:pt x="13656" y="4219"/>
                  <a:pt x="13656" y="4219"/>
                </a:cubicBezTo>
                <a:cubicBezTo>
                  <a:pt x="13562" y="4219"/>
                  <a:pt x="13469" y="4156"/>
                  <a:pt x="13406" y="4125"/>
                </a:cubicBezTo>
                <a:cubicBezTo>
                  <a:pt x="13406" y="4125"/>
                  <a:pt x="13406" y="4125"/>
                  <a:pt x="13406" y="4125"/>
                </a:cubicBezTo>
                <a:cubicBezTo>
                  <a:pt x="13406" y="4094"/>
                  <a:pt x="13406" y="4094"/>
                  <a:pt x="13375" y="4094"/>
                </a:cubicBezTo>
                <a:cubicBezTo>
                  <a:pt x="13375" y="4094"/>
                  <a:pt x="13375" y="4094"/>
                  <a:pt x="13344" y="4094"/>
                </a:cubicBezTo>
                <a:cubicBezTo>
                  <a:pt x="13312" y="4094"/>
                  <a:pt x="13312" y="4094"/>
                  <a:pt x="13281" y="4094"/>
                </a:cubicBezTo>
                <a:cubicBezTo>
                  <a:pt x="13281" y="4094"/>
                  <a:pt x="13281" y="4094"/>
                  <a:pt x="13281" y="4094"/>
                </a:cubicBezTo>
                <a:cubicBezTo>
                  <a:pt x="13281" y="4094"/>
                  <a:pt x="13281" y="4094"/>
                  <a:pt x="13281" y="4094"/>
                </a:cubicBezTo>
                <a:cubicBezTo>
                  <a:pt x="13281" y="4094"/>
                  <a:pt x="13281" y="4094"/>
                  <a:pt x="13281" y="4094"/>
                </a:cubicBezTo>
                <a:cubicBezTo>
                  <a:pt x="13281" y="4094"/>
                  <a:pt x="13281" y="4094"/>
                  <a:pt x="13281" y="4094"/>
                </a:cubicBezTo>
                <a:cubicBezTo>
                  <a:pt x="13125" y="4125"/>
                  <a:pt x="12969" y="4125"/>
                  <a:pt x="12812" y="4188"/>
                </a:cubicBezTo>
                <a:cubicBezTo>
                  <a:pt x="12781" y="4188"/>
                  <a:pt x="12750" y="4219"/>
                  <a:pt x="12719" y="4250"/>
                </a:cubicBezTo>
                <a:cubicBezTo>
                  <a:pt x="12875" y="4188"/>
                  <a:pt x="12969" y="4281"/>
                  <a:pt x="13062" y="4344"/>
                </a:cubicBezTo>
                <a:cubicBezTo>
                  <a:pt x="13094" y="4344"/>
                  <a:pt x="13125" y="4375"/>
                  <a:pt x="13156" y="4375"/>
                </a:cubicBezTo>
                <a:cubicBezTo>
                  <a:pt x="13219" y="4406"/>
                  <a:pt x="13312" y="4438"/>
                  <a:pt x="13375" y="4500"/>
                </a:cubicBezTo>
                <a:cubicBezTo>
                  <a:pt x="13406" y="4531"/>
                  <a:pt x="13406" y="4563"/>
                  <a:pt x="13437" y="4594"/>
                </a:cubicBezTo>
                <a:cubicBezTo>
                  <a:pt x="13437" y="4594"/>
                  <a:pt x="13437" y="4594"/>
                  <a:pt x="13437" y="4594"/>
                </a:cubicBezTo>
                <a:cubicBezTo>
                  <a:pt x="13406" y="4563"/>
                  <a:pt x="13375" y="4594"/>
                  <a:pt x="13375" y="4563"/>
                </a:cubicBezTo>
                <a:cubicBezTo>
                  <a:pt x="13344" y="4563"/>
                  <a:pt x="13344" y="4563"/>
                  <a:pt x="13344" y="4563"/>
                </a:cubicBezTo>
                <a:cubicBezTo>
                  <a:pt x="13281" y="4500"/>
                  <a:pt x="13187" y="4438"/>
                  <a:pt x="13094" y="4406"/>
                </a:cubicBezTo>
                <a:cubicBezTo>
                  <a:pt x="13000" y="4344"/>
                  <a:pt x="12906" y="4313"/>
                  <a:pt x="12781" y="4313"/>
                </a:cubicBezTo>
                <a:cubicBezTo>
                  <a:pt x="12750" y="4313"/>
                  <a:pt x="12719" y="4313"/>
                  <a:pt x="12687" y="4313"/>
                </a:cubicBezTo>
                <a:cubicBezTo>
                  <a:pt x="12625" y="4313"/>
                  <a:pt x="12531" y="4313"/>
                  <a:pt x="12469" y="4344"/>
                </a:cubicBezTo>
                <a:cubicBezTo>
                  <a:pt x="12437" y="4375"/>
                  <a:pt x="12437" y="4375"/>
                  <a:pt x="12406" y="4375"/>
                </a:cubicBezTo>
                <a:cubicBezTo>
                  <a:pt x="12375" y="4406"/>
                  <a:pt x="12344" y="4406"/>
                  <a:pt x="12312" y="4438"/>
                </a:cubicBezTo>
                <a:cubicBezTo>
                  <a:pt x="12312" y="4438"/>
                  <a:pt x="12281" y="4438"/>
                  <a:pt x="12281" y="4438"/>
                </a:cubicBezTo>
                <a:cubicBezTo>
                  <a:pt x="12250" y="4469"/>
                  <a:pt x="12219" y="4469"/>
                  <a:pt x="12219" y="4531"/>
                </a:cubicBezTo>
                <a:cubicBezTo>
                  <a:pt x="12250" y="4531"/>
                  <a:pt x="12250" y="4531"/>
                  <a:pt x="12250" y="4531"/>
                </a:cubicBezTo>
                <a:cubicBezTo>
                  <a:pt x="12250" y="4531"/>
                  <a:pt x="12281" y="4531"/>
                  <a:pt x="12281" y="4531"/>
                </a:cubicBezTo>
                <a:cubicBezTo>
                  <a:pt x="12312" y="4531"/>
                  <a:pt x="12344" y="4563"/>
                  <a:pt x="12375" y="4563"/>
                </a:cubicBezTo>
                <a:cubicBezTo>
                  <a:pt x="12437" y="4594"/>
                  <a:pt x="12500" y="4625"/>
                  <a:pt x="12562" y="4656"/>
                </a:cubicBezTo>
                <a:cubicBezTo>
                  <a:pt x="12531" y="4656"/>
                  <a:pt x="12531" y="4656"/>
                  <a:pt x="12531" y="4656"/>
                </a:cubicBezTo>
                <a:cubicBezTo>
                  <a:pt x="12531" y="4688"/>
                  <a:pt x="12531" y="4688"/>
                  <a:pt x="12531" y="4719"/>
                </a:cubicBezTo>
                <a:cubicBezTo>
                  <a:pt x="12531" y="4719"/>
                  <a:pt x="12500" y="4688"/>
                  <a:pt x="12500" y="4688"/>
                </a:cubicBezTo>
                <a:cubicBezTo>
                  <a:pt x="12500" y="4688"/>
                  <a:pt x="12500" y="4688"/>
                  <a:pt x="12500" y="4688"/>
                </a:cubicBezTo>
                <a:cubicBezTo>
                  <a:pt x="12469" y="4688"/>
                  <a:pt x="12469" y="4688"/>
                  <a:pt x="12469" y="4688"/>
                </a:cubicBezTo>
                <a:cubicBezTo>
                  <a:pt x="12469" y="4688"/>
                  <a:pt x="12469" y="4688"/>
                  <a:pt x="12469" y="4688"/>
                </a:cubicBezTo>
                <a:cubicBezTo>
                  <a:pt x="12406" y="4688"/>
                  <a:pt x="12375" y="4656"/>
                  <a:pt x="12344" y="4656"/>
                </a:cubicBezTo>
                <a:cubicBezTo>
                  <a:pt x="12344" y="4563"/>
                  <a:pt x="12281" y="4563"/>
                  <a:pt x="12219" y="4594"/>
                </a:cubicBezTo>
                <a:cubicBezTo>
                  <a:pt x="12125" y="4594"/>
                  <a:pt x="12000" y="4625"/>
                  <a:pt x="11906" y="4656"/>
                </a:cubicBezTo>
                <a:cubicBezTo>
                  <a:pt x="11906" y="4688"/>
                  <a:pt x="11875" y="4688"/>
                  <a:pt x="11875" y="4688"/>
                </a:cubicBezTo>
                <a:cubicBezTo>
                  <a:pt x="11844" y="4719"/>
                  <a:pt x="11812" y="4750"/>
                  <a:pt x="11781" y="4750"/>
                </a:cubicBezTo>
                <a:cubicBezTo>
                  <a:pt x="11781" y="4750"/>
                  <a:pt x="11750" y="4750"/>
                  <a:pt x="11750" y="4750"/>
                </a:cubicBezTo>
                <a:cubicBezTo>
                  <a:pt x="11687" y="4813"/>
                  <a:pt x="11594" y="4844"/>
                  <a:pt x="11531" y="4875"/>
                </a:cubicBezTo>
                <a:cubicBezTo>
                  <a:pt x="11500" y="4906"/>
                  <a:pt x="11437" y="4906"/>
                  <a:pt x="11437" y="4938"/>
                </a:cubicBezTo>
                <a:cubicBezTo>
                  <a:pt x="11437" y="4969"/>
                  <a:pt x="11437" y="4969"/>
                  <a:pt x="11469" y="4969"/>
                </a:cubicBezTo>
                <a:cubicBezTo>
                  <a:pt x="11469" y="5000"/>
                  <a:pt x="11500" y="5000"/>
                  <a:pt x="11531" y="5000"/>
                </a:cubicBezTo>
                <a:cubicBezTo>
                  <a:pt x="11625" y="5094"/>
                  <a:pt x="11750" y="5188"/>
                  <a:pt x="11875" y="5250"/>
                </a:cubicBezTo>
                <a:cubicBezTo>
                  <a:pt x="11906" y="5281"/>
                  <a:pt x="11937" y="5313"/>
                  <a:pt x="11969" y="5344"/>
                </a:cubicBezTo>
                <a:cubicBezTo>
                  <a:pt x="11969" y="5344"/>
                  <a:pt x="11969" y="5344"/>
                  <a:pt x="11937" y="5344"/>
                </a:cubicBezTo>
                <a:cubicBezTo>
                  <a:pt x="11844" y="5313"/>
                  <a:pt x="11750" y="5250"/>
                  <a:pt x="11656" y="5219"/>
                </a:cubicBezTo>
                <a:cubicBezTo>
                  <a:pt x="11656" y="5188"/>
                  <a:pt x="11625" y="5188"/>
                  <a:pt x="11625" y="5156"/>
                </a:cubicBezTo>
                <a:cubicBezTo>
                  <a:pt x="11625" y="5156"/>
                  <a:pt x="11594" y="5156"/>
                  <a:pt x="11594" y="5125"/>
                </a:cubicBezTo>
                <a:cubicBezTo>
                  <a:pt x="11469" y="5000"/>
                  <a:pt x="11375" y="4969"/>
                  <a:pt x="11219" y="5000"/>
                </a:cubicBezTo>
                <a:cubicBezTo>
                  <a:pt x="11125" y="5000"/>
                  <a:pt x="11094" y="5063"/>
                  <a:pt x="11000" y="5094"/>
                </a:cubicBezTo>
                <a:cubicBezTo>
                  <a:pt x="10969" y="5125"/>
                  <a:pt x="10906" y="5125"/>
                  <a:pt x="10875" y="5188"/>
                </a:cubicBezTo>
                <a:cubicBezTo>
                  <a:pt x="10844" y="5188"/>
                  <a:pt x="10812" y="5188"/>
                  <a:pt x="10781" y="5188"/>
                </a:cubicBezTo>
                <a:cubicBezTo>
                  <a:pt x="10781" y="5188"/>
                  <a:pt x="10750" y="5188"/>
                  <a:pt x="10750" y="5219"/>
                </a:cubicBezTo>
                <a:cubicBezTo>
                  <a:pt x="10750" y="5219"/>
                  <a:pt x="10750" y="5219"/>
                  <a:pt x="10750" y="5219"/>
                </a:cubicBezTo>
                <a:cubicBezTo>
                  <a:pt x="10719" y="5219"/>
                  <a:pt x="10656" y="5281"/>
                  <a:pt x="10625" y="5281"/>
                </a:cubicBezTo>
                <a:cubicBezTo>
                  <a:pt x="10594" y="5313"/>
                  <a:pt x="10594" y="5313"/>
                  <a:pt x="10625" y="5344"/>
                </a:cubicBezTo>
                <a:cubicBezTo>
                  <a:pt x="10625" y="5344"/>
                  <a:pt x="10625" y="5344"/>
                  <a:pt x="10625" y="5344"/>
                </a:cubicBezTo>
                <a:cubicBezTo>
                  <a:pt x="10656" y="5375"/>
                  <a:pt x="10687" y="5406"/>
                  <a:pt x="10719" y="5469"/>
                </a:cubicBezTo>
                <a:cubicBezTo>
                  <a:pt x="10687" y="5469"/>
                  <a:pt x="10656" y="5531"/>
                  <a:pt x="10625" y="5531"/>
                </a:cubicBezTo>
                <a:cubicBezTo>
                  <a:pt x="10469" y="5500"/>
                  <a:pt x="10375" y="5594"/>
                  <a:pt x="10250" y="5656"/>
                </a:cubicBezTo>
                <a:cubicBezTo>
                  <a:pt x="10219" y="5656"/>
                  <a:pt x="10156" y="5688"/>
                  <a:pt x="10125" y="5750"/>
                </a:cubicBezTo>
                <a:cubicBezTo>
                  <a:pt x="10062" y="5875"/>
                  <a:pt x="10000" y="5906"/>
                  <a:pt x="9844" y="5844"/>
                </a:cubicBezTo>
                <a:cubicBezTo>
                  <a:pt x="9906" y="5750"/>
                  <a:pt x="10062" y="5813"/>
                  <a:pt x="10094" y="5688"/>
                </a:cubicBezTo>
                <a:cubicBezTo>
                  <a:pt x="10062" y="5688"/>
                  <a:pt x="10062" y="5656"/>
                  <a:pt x="10062" y="5688"/>
                </a:cubicBezTo>
                <a:cubicBezTo>
                  <a:pt x="9812" y="5813"/>
                  <a:pt x="9562" y="5906"/>
                  <a:pt x="9281" y="6031"/>
                </a:cubicBezTo>
                <a:cubicBezTo>
                  <a:pt x="9281" y="6063"/>
                  <a:pt x="9250" y="6063"/>
                  <a:pt x="9250" y="6094"/>
                </a:cubicBezTo>
                <a:cubicBezTo>
                  <a:pt x="9281" y="6156"/>
                  <a:pt x="9219" y="6156"/>
                  <a:pt x="9187" y="6188"/>
                </a:cubicBezTo>
                <a:cubicBezTo>
                  <a:pt x="9125" y="6219"/>
                  <a:pt x="9062" y="6250"/>
                  <a:pt x="9000" y="6313"/>
                </a:cubicBezTo>
                <a:cubicBezTo>
                  <a:pt x="8937" y="6406"/>
                  <a:pt x="8781" y="6438"/>
                  <a:pt x="8656" y="6406"/>
                </a:cubicBezTo>
                <a:cubicBezTo>
                  <a:pt x="8750" y="6344"/>
                  <a:pt x="8906" y="6344"/>
                  <a:pt x="8969" y="6219"/>
                </a:cubicBezTo>
                <a:cubicBezTo>
                  <a:pt x="8875" y="6188"/>
                  <a:pt x="8812" y="6250"/>
                  <a:pt x="8750" y="6281"/>
                </a:cubicBezTo>
                <a:cubicBezTo>
                  <a:pt x="8656" y="6281"/>
                  <a:pt x="8531" y="6344"/>
                  <a:pt x="8500" y="6438"/>
                </a:cubicBezTo>
                <a:cubicBezTo>
                  <a:pt x="8375" y="6625"/>
                  <a:pt x="8187" y="6781"/>
                  <a:pt x="8000" y="6906"/>
                </a:cubicBezTo>
                <a:cubicBezTo>
                  <a:pt x="7531" y="7219"/>
                  <a:pt x="7125" y="7594"/>
                  <a:pt x="6719" y="8000"/>
                </a:cubicBezTo>
                <a:cubicBezTo>
                  <a:pt x="6250" y="8438"/>
                  <a:pt x="5844" y="8906"/>
                  <a:pt x="5437" y="9406"/>
                </a:cubicBezTo>
                <a:cubicBezTo>
                  <a:pt x="5344" y="9531"/>
                  <a:pt x="5281" y="9625"/>
                  <a:pt x="5094" y="9688"/>
                </a:cubicBezTo>
                <a:cubicBezTo>
                  <a:pt x="4781" y="9813"/>
                  <a:pt x="4500" y="10031"/>
                  <a:pt x="4281" y="10344"/>
                </a:cubicBezTo>
                <a:cubicBezTo>
                  <a:pt x="4125" y="10531"/>
                  <a:pt x="4000" y="10719"/>
                  <a:pt x="3812" y="10875"/>
                </a:cubicBezTo>
                <a:cubicBezTo>
                  <a:pt x="3781" y="10906"/>
                  <a:pt x="3750" y="10938"/>
                  <a:pt x="3719" y="10969"/>
                </a:cubicBezTo>
                <a:cubicBezTo>
                  <a:pt x="3687" y="10969"/>
                  <a:pt x="3687" y="10969"/>
                  <a:pt x="3687" y="11000"/>
                </a:cubicBezTo>
                <a:cubicBezTo>
                  <a:pt x="3625" y="11031"/>
                  <a:pt x="3594" y="11094"/>
                  <a:pt x="3562" y="11125"/>
                </a:cubicBezTo>
                <a:cubicBezTo>
                  <a:pt x="3562" y="11125"/>
                  <a:pt x="3562" y="11125"/>
                  <a:pt x="3562" y="11125"/>
                </a:cubicBezTo>
                <a:cubicBezTo>
                  <a:pt x="3562" y="11125"/>
                  <a:pt x="3562" y="11125"/>
                  <a:pt x="3562" y="11125"/>
                </a:cubicBezTo>
                <a:cubicBezTo>
                  <a:pt x="3531" y="11156"/>
                  <a:pt x="3500" y="11188"/>
                  <a:pt x="3469" y="11219"/>
                </a:cubicBezTo>
                <a:cubicBezTo>
                  <a:pt x="3469" y="11219"/>
                  <a:pt x="3469" y="11219"/>
                  <a:pt x="3469" y="11250"/>
                </a:cubicBezTo>
                <a:cubicBezTo>
                  <a:pt x="3469" y="11250"/>
                  <a:pt x="3469" y="11250"/>
                  <a:pt x="3469" y="11250"/>
                </a:cubicBezTo>
                <a:cubicBezTo>
                  <a:pt x="3469" y="11250"/>
                  <a:pt x="3469" y="11250"/>
                  <a:pt x="3469" y="11250"/>
                </a:cubicBezTo>
                <a:cubicBezTo>
                  <a:pt x="3469" y="11250"/>
                  <a:pt x="3469" y="11250"/>
                  <a:pt x="3437" y="11281"/>
                </a:cubicBezTo>
                <a:cubicBezTo>
                  <a:pt x="3437" y="11281"/>
                  <a:pt x="3437" y="11281"/>
                  <a:pt x="3437" y="11281"/>
                </a:cubicBezTo>
                <a:cubicBezTo>
                  <a:pt x="3437" y="11281"/>
                  <a:pt x="3437" y="11281"/>
                  <a:pt x="3406" y="11313"/>
                </a:cubicBezTo>
                <a:cubicBezTo>
                  <a:pt x="3406" y="11313"/>
                  <a:pt x="3406" y="11313"/>
                  <a:pt x="3406" y="11344"/>
                </a:cubicBezTo>
                <a:cubicBezTo>
                  <a:pt x="3406" y="11344"/>
                  <a:pt x="3406" y="11344"/>
                  <a:pt x="3406" y="11344"/>
                </a:cubicBezTo>
                <a:cubicBezTo>
                  <a:pt x="3406" y="11344"/>
                  <a:pt x="3406" y="11344"/>
                  <a:pt x="3406" y="11344"/>
                </a:cubicBezTo>
                <a:cubicBezTo>
                  <a:pt x="3344" y="11406"/>
                  <a:pt x="3312" y="11469"/>
                  <a:pt x="3375" y="11531"/>
                </a:cubicBezTo>
                <a:cubicBezTo>
                  <a:pt x="3437" y="11594"/>
                  <a:pt x="3500" y="11563"/>
                  <a:pt x="3562" y="11531"/>
                </a:cubicBezTo>
                <a:cubicBezTo>
                  <a:pt x="3687" y="11344"/>
                  <a:pt x="3844" y="11219"/>
                  <a:pt x="4000" y="11094"/>
                </a:cubicBezTo>
                <a:cubicBezTo>
                  <a:pt x="4062" y="11063"/>
                  <a:pt x="4125" y="10969"/>
                  <a:pt x="4187" y="11000"/>
                </a:cubicBezTo>
                <a:cubicBezTo>
                  <a:pt x="4250" y="11031"/>
                  <a:pt x="4219" y="11125"/>
                  <a:pt x="4219" y="11188"/>
                </a:cubicBezTo>
                <a:cubicBezTo>
                  <a:pt x="4219" y="11188"/>
                  <a:pt x="4219" y="11188"/>
                  <a:pt x="4219" y="11188"/>
                </a:cubicBezTo>
                <a:cubicBezTo>
                  <a:pt x="4125" y="11250"/>
                  <a:pt x="4094" y="11344"/>
                  <a:pt x="4031" y="11406"/>
                </a:cubicBezTo>
                <a:cubicBezTo>
                  <a:pt x="3781" y="11656"/>
                  <a:pt x="3625" y="11938"/>
                  <a:pt x="3500" y="12250"/>
                </a:cubicBezTo>
                <a:cubicBezTo>
                  <a:pt x="3469" y="12313"/>
                  <a:pt x="3500" y="12375"/>
                  <a:pt x="3562" y="12406"/>
                </a:cubicBezTo>
                <a:cubicBezTo>
                  <a:pt x="3625" y="12438"/>
                  <a:pt x="3687" y="12438"/>
                  <a:pt x="3719" y="12375"/>
                </a:cubicBezTo>
                <a:cubicBezTo>
                  <a:pt x="3781" y="12281"/>
                  <a:pt x="3812" y="12188"/>
                  <a:pt x="3875" y="12094"/>
                </a:cubicBezTo>
                <a:cubicBezTo>
                  <a:pt x="3937" y="12000"/>
                  <a:pt x="3969" y="11906"/>
                  <a:pt x="4125" y="11844"/>
                </a:cubicBezTo>
                <a:cubicBezTo>
                  <a:pt x="4094" y="11906"/>
                  <a:pt x="4062" y="11969"/>
                  <a:pt x="4031" y="12031"/>
                </a:cubicBezTo>
                <a:cubicBezTo>
                  <a:pt x="3937" y="12188"/>
                  <a:pt x="3844" y="12375"/>
                  <a:pt x="3719" y="12531"/>
                </a:cubicBezTo>
                <a:cubicBezTo>
                  <a:pt x="3687" y="12594"/>
                  <a:pt x="3687" y="12688"/>
                  <a:pt x="3750" y="12719"/>
                </a:cubicBezTo>
                <a:cubicBezTo>
                  <a:pt x="3812" y="12781"/>
                  <a:pt x="3875" y="12750"/>
                  <a:pt x="3937" y="12688"/>
                </a:cubicBezTo>
                <a:cubicBezTo>
                  <a:pt x="4000" y="12656"/>
                  <a:pt x="4000" y="12594"/>
                  <a:pt x="4062" y="12594"/>
                </a:cubicBezTo>
                <a:cubicBezTo>
                  <a:pt x="4094" y="12781"/>
                  <a:pt x="4187" y="12813"/>
                  <a:pt x="4344" y="12656"/>
                </a:cubicBezTo>
                <a:cubicBezTo>
                  <a:pt x="4500" y="12531"/>
                  <a:pt x="4625" y="12375"/>
                  <a:pt x="4750" y="12219"/>
                </a:cubicBezTo>
                <a:cubicBezTo>
                  <a:pt x="4781" y="12188"/>
                  <a:pt x="4812" y="12188"/>
                  <a:pt x="4812" y="12125"/>
                </a:cubicBezTo>
                <a:cubicBezTo>
                  <a:pt x="4844" y="12000"/>
                  <a:pt x="4937" y="11875"/>
                  <a:pt x="5000" y="11781"/>
                </a:cubicBezTo>
                <a:cubicBezTo>
                  <a:pt x="5031" y="11750"/>
                  <a:pt x="5031" y="11719"/>
                  <a:pt x="5031" y="11688"/>
                </a:cubicBezTo>
                <a:cubicBezTo>
                  <a:pt x="5031" y="11656"/>
                  <a:pt x="5062" y="11625"/>
                  <a:pt x="5062" y="11625"/>
                </a:cubicBezTo>
                <a:cubicBezTo>
                  <a:pt x="5156" y="11594"/>
                  <a:pt x="5219" y="11563"/>
                  <a:pt x="5250" y="11500"/>
                </a:cubicBezTo>
                <a:cubicBezTo>
                  <a:pt x="5281" y="11500"/>
                  <a:pt x="5281" y="11469"/>
                  <a:pt x="5281" y="11469"/>
                </a:cubicBezTo>
                <a:cubicBezTo>
                  <a:pt x="5312" y="11438"/>
                  <a:pt x="5344" y="11438"/>
                  <a:pt x="5344" y="11406"/>
                </a:cubicBezTo>
                <a:cubicBezTo>
                  <a:pt x="5437" y="11313"/>
                  <a:pt x="5531" y="11188"/>
                  <a:pt x="5656" y="11063"/>
                </a:cubicBezTo>
                <a:cubicBezTo>
                  <a:pt x="5656" y="11156"/>
                  <a:pt x="5687" y="11125"/>
                  <a:pt x="5750" y="11125"/>
                </a:cubicBezTo>
                <a:cubicBezTo>
                  <a:pt x="5781" y="11094"/>
                  <a:pt x="5812" y="11094"/>
                  <a:pt x="5844" y="11125"/>
                </a:cubicBezTo>
                <a:cubicBezTo>
                  <a:pt x="5844" y="11125"/>
                  <a:pt x="5844" y="11125"/>
                  <a:pt x="5844" y="11125"/>
                </a:cubicBezTo>
                <a:cubicBezTo>
                  <a:pt x="5750" y="11188"/>
                  <a:pt x="5719" y="11250"/>
                  <a:pt x="5656" y="11313"/>
                </a:cubicBezTo>
                <a:cubicBezTo>
                  <a:pt x="5625" y="11375"/>
                  <a:pt x="5594" y="11406"/>
                  <a:pt x="5594" y="11500"/>
                </a:cubicBezTo>
                <a:cubicBezTo>
                  <a:pt x="5594" y="11719"/>
                  <a:pt x="5656" y="11938"/>
                  <a:pt x="5844" y="12000"/>
                </a:cubicBezTo>
                <a:cubicBezTo>
                  <a:pt x="5906" y="12031"/>
                  <a:pt x="5969" y="12063"/>
                  <a:pt x="6031" y="12000"/>
                </a:cubicBezTo>
                <a:cubicBezTo>
                  <a:pt x="6062" y="12000"/>
                  <a:pt x="6062" y="11969"/>
                  <a:pt x="6062" y="11969"/>
                </a:cubicBezTo>
                <a:cubicBezTo>
                  <a:pt x="6062" y="11969"/>
                  <a:pt x="6031" y="11938"/>
                  <a:pt x="6031" y="11938"/>
                </a:cubicBezTo>
                <a:cubicBezTo>
                  <a:pt x="6031" y="11938"/>
                  <a:pt x="6031" y="11938"/>
                  <a:pt x="6031" y="11938"/>
                </a:cubicBezTo>
                <a:cubicBezTo>
                  <a:pt x="6031" y="11938"/>
                  <a:pt x="6031" y="11938"/>
                  <a:pt x="6031" y="11938"/>
                </a:cubicBezTo>
                <a:cubicBezTo>
                  <a:pt x="6031" y="11938"/>
                  <a:pt x="6031" y="11906"/>
                  <a:pt x="6031" y="11906"/>
                </a:cubicBezTo>
                <a:cubicBezTo>
                  <a:pt x="6000" y="11875"/>
                  <a:pt x="6000" y="11844"/>
                  <a:pt x="5969" y="11844"/>
                </a:cubicBezTo>
                <a:cubicBezTo>
                  <a:pt x="5969" y="11813"/>
                  <a:pt x="5969" y="11813"/>
                  <a:pt x="5969" y="11781"/>
                </a:cubicBezTo>
                <a:cubicBezTo>
                  <a:pt x="5969" y="11563"/>
                  <a:pt x="5937" y="11344"/>
                  <a:pt x="6062" y="11125"/>
                </a:cubicBezTo>
                <a:cubicBezTo>
                  <a:pt x="6062" y="11063"/>
                  <a:pt x="6125" y="11000"/>
                  <a:pt x="6094" y="10938"/>
                </a:cubicBezTo>
                <a:cubicBezTo>
                  <a:pt x="6094" y="10938"/>
                  <a:pt x="6062" y="10938"/>
                  <a:pt x="6062" y="10969"/>
                </a:cubicBezTo>
                <a:cubicBezTo>
                  <a:pt x="6062" y="11000"/>
                  <a:pt x="6031" y="11000"/>
                  <a:pt x="6000" y="10969"/>
                </a:cubicBezTo>
                <a:cubicBezTo>
                  <a:pt x="6000" y="10969"/>
                  <a:pt x="6000" y="10969"/>
                  <a:pt x="6000" y="10969"/>
                </a:cubicBezTo>
                <a:cubicBezTo>
                  <a:pt x="6000" y="10969"/>
                  <a:pt x="6000" y="10969"/>
                  <a:pt x="6000" y="10969"/>
                </a:cubicBezTo>
                <a:cubicBezTo>
                  <a:pt x="6000" y="10906"/>
                  <a:pt x="5969" y="10844"/>
                  <a:pt x="5969" y="10813"/>
                </a:cubicBezTo>
                <a:cubicBezTo>
                  <a:pt x="5969" y="10781"/>
                  <a:pt x="5969" y="10781"/>
                  <a:pt x="5969" y="10781"/>
                </a:cubicBezTo>
                <a:cubicBezTo>
                  <a:pt x="5969" y="10781"/>
                  <a:pt x="5969" y="10750"/>
                  <a:pt x="5969" y="10750"/>
                </a:cubicBezTo>
                <a:cubicBezTo>
                  <a:pt x="5969" y="10750"/>
                  <a:pt x="5969" y="10750"/>
                  <a:pt x="5969" y="10750"/>
                </a:cubicBezTo>
                <a:cubicBezTo>
                  <a:pt x="5969" y="10750"/>
                  <a:pt x="5969" y="10750"/>
                  <a:pt x="5969" y="10719"/>
                </a:cubicBezTo>
                <a:cubicBezTo>
                  <a:pt x="5969" y="10719"/>
                  <a:pt x="5969" y="10719"/>
                  <a:pt x="5969" y="10719"/>
                </a:cubicBezTo>
                <a:cubicBezTo>
                  <a:pt x="5969" y="10688"/>
                  <a:pt x="5937" y="10656"/>
                  <a:pt x="5937" y="10625"/>
                </a:cubicBezTo>
                <a:cubicBezTo>
                  <a:pt x="5937" y="10625"/>
                  <a:pt x="5937" y="10594"/>
                  <a:pt x="5937" y="10594"/>
                </a:cubicBezTo>
                <a:cubicBezTo>
                  <a:pt x="5937" y="10594"/>
                  <a:pt x="5937" y="10563"/>
                  <a:pt x="5969" y="10563"/>
                </a:cubicBezTo>
                <a:cubicBezTo>
                  <a:pt x="5969" y="10531"/>
                  <a:pt x="5937" y="10469"/>
                  <a:pt x="5906" y="10469"/>
                </a:cubicBezTo>
                <a:cubicBezTo>
                  <a:pt x="5844" y="10438"/>
                  <a:pt x="5844" y="10469"/>
                  <a:pt x="5812" y="10500"/>
                </a:cubicBezTo>
                <a:cubicBezTo>
                  <a:pt x="5719" y="10594"/>
                  <a:pt x="5625" y="10656"/>
                  <a:pt x="5562" y="10750"/>
                </a:cubicBezTo>
                <a:cubicBezTo>
                  <a:pt x="5562" y="10781"/>
                  <a:pt x="5531" y="10844"/>
                  <a:pt x="5469" y="10844"/>
                </a:cubicBezTo>
                <a:cubicBezTo>
                  <a:pt x="5500" y="10750"/>
                  <a:pt x="5500" y="10656"/>
                  <a:pt x="5562" y="10594"/>
                </a:cubicBezTo>
                <a:cubicBezTo>
                  <a:pt x="5687" y="10500"/>
                  <a:pt x="5719" y="10313"/>
                  <a:pt x="5906" y="10313"/>
                </a:cubicBezTo>
                <a:cubicBezTo>
                  <a:pt x="5937" y="10313"/>
                  <a:pt x="5969" y="10313"/>
                  <a:pt x="5969" y="10281"/>
                </a:cubicBezTo>
                <a:cubicBezTo>
                  <a:pt x="6125" y="10063"/>
                  <a:pt x="6406" y="9969"/>
                  <a:pt x="6562" y="9719"/>
                </a:cubicBezTo>
                <a:cubicBezTo>
                  <a:pt x="6594" y="9625"/>
                  <a:pt x="6719" y="9625"/>
                  <a:pt x="6812" y="9594"/>
                </a:cubicBezTo>
                <a:cubicBezTo>
                  <a:pt x="6875" y="9531"/>
                  <a:pt x="7000" y="9531"/>
                  <a:pt x="7000" y="9406"/>
                </a:cubicBezTo>
                <a:cubicBezTo>
                  <a:pt x="7000" y="9344"/>
                  <a:pt x="7031" y="9250"/>
                  <a:pt x="7094" y="9219"/>
                </a:cubicBezTo>
                <a:cubicBezTo>
                  <a:pt x="7219" y="9156"/>
                  <a:pt x="7344" y="9094"/>
                  <a:pt x="7437" y="9000"/>
                </a:cubicBezTo>
                <a:cubicBezTo>
                  <a:pt x="7562" y="8906"/>
                  <a:pt x="7687" y="8844"/>
                  <a:pt x="7781" y="8750"/>
                </a:cubicBezTo>
                <a:cubicBezTo>
                  <a:pt x="7875" y="8688"/>
                  <a:pt x="8031" y="8688"/>
                  <a:pt x="8094" y="8531"/>
                </a:cubicBezTo>
                <a:cubicBezTo>
                  <a:pt x="8094" y="8531"/>
                  <a:pt x="8125" y="8500"/>
                  <a:pt x="8156" y="8500"/>
                </a:cubicBezTo>
                <a:cubicBezTo>
                  <a:pt x="8187" y="8500"/>
                  <a:pt x="8219" y="8469"/>
                  <a:pt x="8250" y="8438"/>
                </a:cubicBezTo>
                <a:cubicBezTo>
                  <a:pt x="8344" y="8344"/>
                  <a:pt x="8406" y="8281"/>
                  <a:pt x="8562" y="8313"/>
                </a:cubicBezTo>
                <a:cubicBezTo>
                  <a:pt x="8594" y="8313"/>
                  <a:pt x="8625" y="8313"/>
                  <a:pt x="8625" y="8281"/>
                </a:cubicBezTo>
                <a:cubicBezTo>
                  <a:pt x="8812" y="8188"/>
                  <a:pt x="8937" y="8063"/>
                  <a:pt x="9062" y="7938"/>
                </a:cubicBezTo>
                <a:cubicBezTo>
                  <a:pt x="9219" y="7750"/>
                  <a:pt x="9406" y="7594"/>
                  <a:pt x="9562" y="7406"/>
                </a:cubicBezTo>
                <a:cubicBezTo>
                  <a:pt x="9562" y="7344"/>
                  <a:pt x="9625" y="7375"/>
                  <a:pt x="9656" y="7313"/>
                </a:cubicBezTo>
                <a:cubicBezTo>
                  <a:pt x="9812" y="7125"/>
                  <a:pt x="10062" y="7156"/>
                  <a:pt x="10250" y="7094"/>
                </a:cubicBezTo>
                <a:cubicBezTo>
                  <a:pt x="10281" y="7094"/>
                  <a:pt x="10344" y="7063"/>
                  <a:pt x="10344" y="7125"/>
                </a:cubicBezTo>
                <a:cubicBezTo>
                  <a:pt x="10344" y="7156"/>
                  <a:pt x="10312" y="7188"/>
                  <a:pt x="10281" y="7219"/>
                </a:cubicBezTo>
                <a:cubicBezTo>
                  <a:pt x="10250" y="7219"/>
                  <a:pt x="10187" y="7219"/>
                  <a:pt x="10187" y="7281"/>
                </a:cubicBezTo>
                <a:cubicBezTo>
                  <a:pt x="10281" y="7313"/>
                  <a:pt x="10375" y="7281"/>
                  <a:pt x="10469" y="7250"/>
                </a:cubicBezTo>
                <a:cubicBezTo>
                  <a:pt x="10625" y="7219"/>
                  <a:pt x="10781" y="7250"/>
                  <a:pt x="10937" y="7188"/>
                </a:cubicBezTo>
                <a:cubicBezTo>
                  <a:pt x="11094" y="7156"/>
                  <a:pt x="11250" y="7063"/>
                  <a:pt x="11437" y="6969"/>
                </a:cubicBezTo>
                <a:cubicBezTo>
                  <a:pt x="11437" y="6969"/>
                  <a:pt x="11437" y="6969"/>
                  <a:pt x="11469" y="6969"/>
                </a:cubicBezTo>
                <a:cubicBezTo>
                  <a:pt x="11531" y="6906"/>
                  <a:pt x="11625" y="6844"/>
                  <a:pt x="11719" y="6875"/>
                </a:cubicBezTo>
                <a:cubicBezTo>
                  <a:pt x="11719" y="6906"/>
                  <a:pt x="11687" y="6906"/>
                  <a:pt x="11687" y="6938"/>
                </a:cubicBezTo>
                <a:cubicBezTo>
                  <a:pt x="11687" y="6938"/>
                  <a:pt x="11687" y="6938"/>
                  <a:pt x="11687" y="6938"/>
                </a:cubicBezTo>
                <a:cubicBezTo>
                  <a:pt x="11719" y="6938"/>
                  <a:pt x="11750" y="6969"/>
                  <a:pt x="11781" y="6938"/>
                </a:cubicBezTo>
                <a:cubicBezTo>
                  <a:pt x="11812" y="6938"/>
                  <a:pt x="11812" y="6906"/>
                  <a:pt x="11844" y="6875"/>
                </a:cubicBezTo>
                <a:cubicBezTo>
                  <a:pt x="11844" y="6875"/>
                  <a:pt x="11844" y="6875"/>
                  <a:pt x="11844" y="6875"/>
                </a:cubicBezTo>
                <a:cubicBezTo>
                  <a:pt x="11875" y="6875"/>
                  <a:pt x="11906" y="6875"/>
                  <a:pt x="11906" y="6844"/>
                </a:cubicBezTo>
                <a:cubicBezTo>
                  <a:pt x="11906" y="6844"/>
                  <a:pt x="11906" y="6844"/>
                  <a:pt x="11906" y="6813"/>
                </a:cubicBezTo>
                <a:cubicBezTo>
                  <a:pt x="11937" y="6781"/>
                  <a:pt x="11937" y="6844"/>
                  <a:pt x="11969" y="6875"/>
                </a:cubicBezTo>
                <a:cubicBezTo>
                  <a:pt x="12000" y="6875"/>
                  <a:pt x="12000" y="6875"/>
                  <a:pt x="12000" y="6875"/>
                </a:cubicBezTo>
                <a:cubicBezTo>
                  <a:pt x="12031" y="6813"/>
                  <a:pt x="12000" y="6781"/>
                  <a:pt x="12062" y="6750"/>
                </a:cubicBezTo>
                <a:cubicBezTo>
                  <a:pt x="12156" y="6688"/>
                  <a:pt x="12281" y="6625"/>
                  <a:pt x="12406" y="6625"/>
                </a:cubicBezTo>
                <a:cubicBezTo>
                  <a:pt x="12500" y="6656"/>
                  <a:pt x="12594" y="6625"/>
                  <a:pt x="12656" y="6625"/>
                </a:cubicBezTo>
                <a:cubicBezTo>
                  <a:pt x="12687" y="6625"/>
                  <a:pt x="12687" y="6625"/>
                  <a:pt x="12719" y="6625"/>
                </a:cubicBezTo>
                <a:cubicBezTo>
                  <a:pt x="12750" y="6625"/>
                  <a:pt x="12781" y="6625"/>
                  <a:pt x="12812" y="6625"/>
                </a:cubicBezTo>
                <a:cubicBezTo>
                  <a:pt x="12875" y="6625"/>
                  <a:pt x="12937" y="6625"/>
                  <a:pt x="13000" y="6625"/>
                </a:cubicBezTo>
                <a:cubicBezTo>
                  <a:pt x="13000" y="6625"/>
                  <a:pt x="13000" y="6625"/>
                  <a:pt x="13000" y="6625"/>
                </a:cubicBezTo>
                <a:cubicBezTo>
                  <a:pt x="13000" y="6625"/>
                  <a:pt x="13000" y="6625"/>
                  <a:pt x="13000" y="6625"/>
                </a:cubicBezTo>
                <a:cubicBezTo>
                  <a:pt x="13000" y="6625"/>
                  <a:pt x="13000" y="6625"/>
                  <a:pt x="13000" y="6625"/>
                </a:cubicBezTo>
                <a:cubicBezTo>
                  <a:pt x="13094" y="6594"/>
                  <a:pt x="13219" y="6594"/>
                  <a:pt x="13312" y="6594"/>
                </a:cubicBezTo>
                <a:cubicBezTo>
                  <a:pt x="13312" y="6625"/>
                  <a:pt x="13344" y="6688"/>
                  <a:pt x="13281" y="6688"/>
                </a:cubicBezTo>
                <a:cubicBezTo>
                  <a:pt x="13250" y="6688"/>
                  <a:pt x="13219" y="6688"/>
                  <a:pt x="13187" y="6688"/>
                </a:cubicBezTo>
                <a:cubicBezTo>
                  <a:pt x="12969" y="6688"/>
                  <a:pt x="12781" y="6781"/>
                  <a:pt x="12594" y="6781"/>
                </a:cubicBezTo>
                <a:cubicBezTo>
                  <a:pt x="12562" y="6781"/>
                  <a:pt x="12562" y="6781"/>
                  <a:pt x="12531" y="6781"/>
                </a:cubicBezTo>
                <a:cubicBezTo>
                  <a:pt x="12531" y="6781"/>
                  <a:pt x="12531" y="6781"/>
                  <a:pt x="12531" y="6781"/>
                </a:cubicBezTo>
                <a:cubicBezTo>
                  <a:pt x="12531" y="6781"/>
                  <a:pt x="12531" y="6781"/>
                  <a:pt x="12531" y="6781"/>
                </a:cubicBezTo>
                <a:cubicBezTo>
                  <a:pt x="12500" y="6781"/>
                  <a:pt x="12500" y="6781"/>
                  <a:pt x="12500" y="6781"/>
                </a:cubicBezTo>
                <a:cubicBezTo>
                  <a:pt x="12469" y="6781"/>
                  <a:pt x="12437" y="6813"/>
                  <a:pt x="12437" y="6844"/>
                </a:cubicBezTo>
                <a:cubicBezTo>
                  <a:pt x="12437" y="6844"/>
                  <a:pt x="12437" y="6844"/>
                  <a:pt x="12437" y="6844"/>
                </a:cubicBezTo>
                <a:cubicBezTo>
                  <a:pt x="12437" y="6875"/>
                  <a:pt x="12437" y="6875"/>
                  <a:pt x="12437" y="6875"/>
                </a:cubicBezTo>
                <a:cubicBezTo>
                  <a:pt x="12406" y="6844"/>
                  <a:pt x="12406" y="6813"/>
                  <a:pt x="12344" y="6813"/>
                </a:cubicBezTo>
                <a:cubicBezTo>
                  <a:pt x="12344" y="6813"/>
                  <a:pt x="12344" y="6813"/>
                  <a:pt x="12312" y="6813"/>
                </a:cubicBezTo>
                <a:cubicBezTo>
                  <a:pt x="12250" y="6844"/>
                  <a:pt x="12312" y="6906"/>
                  <a:pt x="12312" y="6938"/>
                </a:cubicBezTo>
                <a:cubicBezTo>
                  <a:pt x="12375" y="7063"/>
                  <a:pt x="12406" y="7219"/>
                  <a:pt x="12469" y="7313"/>
                </a:cubicBezTo>
                <a:cubicBezTo>
                  <a:pt x="12625" y="7625"/>
                  <a:pt x="12781" y="7906"/>
                  <a:pt x="12937" y="8219"/>
                </a:cubicBezTo>
                <a:cubicBezTo>
                  <a:pt x="13031" y="8406"/>
                  <a:pt x="13156" y="8594"/>
                  <a:pt x="13250" y="8781"/>
                </a:cubicBezTo>
                <a:cubicBezTo>
                  <a:pt x="13281" y="8844"/>
                  <a:pt x="13312" y="8906"/>
                  <a:pt x="13344" y="8969"/>
                </a:cubicBezTo>
                <a:cubicBezTo>
                  <a:pt x="13344" y="8969"/>
                  <a:pt x="13344" y="8969"/>
                  <a:pt x="13344" y="8969"/>
                </a:cubicBezTo>
                <a:cubicBezTo>
                  <a:pt x="13344" y="9000"/>
                  <a:pt x="13344" y="9031"/>
                  <a:pt x="13344" y="9031"/>
                </a:cubicBezTo>
                <a:cubicBezTo>
                  <a:pt x="13156" y="8719"/>
                  <a:pt x="12969" y="8406"/>
                  <a:pt x="12781" y="8094"/>
                </a:cubicBezTo>
                <a:cubicBezTo>
                  <a:pt x="12781" y="8063"/>
                  <a:pt x="12781" y="8063"/>
                  <a:pt x="12781" y="8063"/>
                </a:cubicBezTo>
                <a:cubicBezTo>
                  <a:pt x="12781" y="8063"/>
                  <a:pt x="12781" y="8063"/>
                  <a:pt x="12781" y="8063"/>
                </a:cubicBezTo>
                <a:cubicBezTo>
                  <a:pt x="12750" y="8063"/>
                  <a:pt x="12750" y="8031"/>
                  <a:pt x="12750" y="8031"/>
                </a:cubicBezTo>
                <a:cubicBezTo>
                  <a:pt x="12750" y="8031"/>
                  <a:pt x="12750" y="8031"/>
                  <a:pt x="12750" y="8031"/>
                </a:cubicBezTo>
                <a:cubicBezTo>
                  <a:pt x="12750" y="8000"/>
                  <a:pt x="12719" y="8000"/>
                  <a:pt x="12719" y="8000"/>
                </a:cubicBezTo>
                <a:cubicBezTo>
                  <a:pt x="12719" y="8000"/>
                  <a:pt x="12719" y="8000"/>
                  <a:pt x="12719" y="7969"/>
                </a:cubicBezTo>
                <a:cubicBezTo>
                  <a:pt x="12719" y="7969"/>
                  <a:pt x="12719" y="7969"/>
                  <a:pt x="12719" y="7969"/>
                </a:cubicBezTo>
                <a:cubicBezTo>
                  <a:pt x="12719" y="7969"/>
                  <a:pt x="12719" y="7969"/>
                  <a:pt x="12719" y="7969"/>
                </a:cubicBezTo>
                <a:cubicBezTo>
                  <a:pt x="12719" y="7969"/>
                  <a:pt x="12719" y="7969"/>
                  <a:pt x="12687" y="7969"/>
                </a:cubicBezTo>
                <a:cubicBezTo>
                  <a:pt x="12687" y="7938"/>
                  <a:pt x="12687" y="7938"/>
                  <a:pt x="12656" y="7938"/>
                </a:cubicBezTo>
                <a:cubicBezTo>
                  <a:pt x="12656" y="7938"/>
                  <a:pt x="12656" y="7906"/>
                  <a:pt x="12687" y="7906"/>
                </a:cubicBezTo>
                <a:cubicBezTo>
                  <a:pt x="12687" y="7906"/>
                  <a:pt x="12687" y="7906"/>
                  <a:pt x="12687" y="7906"/>
                </a:cubicBezTo>
                <a:cubicBezTo>
                  <a:pt x="12656" y="7906"/>
                  <a:pt x="12656" y="7906"/>
                  <a:pt x="12656" y="7906"/>
                </a:cubicBezTo>
                <a:cubicBezTo>
                  <a:pt x="12656" y="7906"/>
                  <a:pt x="12656" y="7875"/>
                  <a:pt x="12656" y="7875"/>
                </a:cubicBezTo>
                <a:cubicBezTo>
                  <a:pt x="12656" y="7875"/>
                  <a:pt x="12656" y="7875"/>
                  <a:pt x="12656" y="7875"/>
                </a:cubicBezTo>
                <a:cubicBezTo>
                  <a:pt x="12656" y="7875"/>
                  <a:pt x="12656" y="7875"/>
                  <a:pt x="12656" y="7875"/>
                </a:cubicBezTo>
                <a:cubicBezTo>
                  <a:pt x="12562" y="7656"/>
                  <a:pt x="12469" y="7438"/>
                  <a:pt x="12375" y="7250"/>
                </a:cubicBezTo>
                <a:cubicBezTo>
                  <a:pt x="12375" y="7375"/>
                  <a:pt x="12375" y="7531"/>
                  <a:pt x="12375" y="7656"/>
                </a:cubicBezTo>
                <a:cubicBezTo>
                  <a:pt x="12375" y="7656"/>
                  <a:pt x="12375" y="7656"/>
                  <a:pt x="12375" y="7688"/>
                </a:cubicBezTo>
                <a:cubicBezTo>
                  <a:pt x="12406" y="7688"/>
                  <a:pt x="12406" y="7688"/>
                  <a:pt x="12406" y="7719"/>
                </a:cubicBezTo>
                <a:cubicBezTo>
                  <a:pt x="12406" y="7719"/>
                  <a:pt x="12406" y="7719"/>
                  <a:pt x="12406" y="7719"/>
                </a:cubicBezTo>
                <a:cubicBezTo>
                  <a:pt x="12437" y="7781"/>
                  <a:pt x="12437" y="7813"/>
                  <a:pt x="12469" y="7844"/>
                </a:cubicBezTo>
                <a:cubicBezTo>
                  <a:pt x="12500" y="7906"/>
                  <a:pt x="12531" y="7969"/>
                  <a:pt x="12562" y="8031"/>
                </a:cubicBezTo>
                <a:cubicBezTo>
                  <a:pt x="12594" y="8094"/>
                  <a:pt x="12594" y="8125"/>
                  <a:pt x="12625" y="8156"/>
                </a:cubicBezTo>
                <a:cubicBezTo>
                  <a:pt x="12625" y="8188"/>
                  <a:pt x="12656" y="8219"/>
                  <a:pt x="12687" y="8250"/>
                </a:cubicBezTo>
                <a:cubicBezTo>
                  <a:pt x="12781" y="8438"/>
                  <a:pt x="12875" y="8625"/>
                  <a:pt x="12969" y="8813"/>
                </a:cubicBezTo>
                <a:cubicBezTo>
                  <a:pt x="13062" y="9000"/>
                  <a:pt x="13156" y="9188"/>
                  <a:pt x="13250" y="9375"/>
                </a:cubicBezTo>
                <a:cubicBezTo>
                  <a:pt x="13250" y="9375"/>
                  <a:pt x="13250" y="9375"/>
                  <a:pt x="13250" y="9375"/>
                </a:cubicBezTo>
                <a:cubicBezTo>
                  <a:pt x="13250" y="9375"/>
                  <a:pt x="13250" y="9406"/>
                  <a:pt x="13250" y="9406"/>
                </a:cubicBezTo>
                <a:cubicBezTo>
                  <a:pt x="13187" y="9313"/>
                  <a:pt x="13125" y="9250"/>
                  <a:pt x="13062" y="9156"/>
                </a:cubicBezTo>
                <a:cubicBezTo>
                  <a:pt x="13031" y="9031"/>
                  <a:pt x="12937" y="8938"/>
                  <a:pt x="12875" y="8844"/>
                </a:cubicBezTo>
                <a:cubicBezTo>
                  <a:pt x="12875" y="8844"/>
                  <a:pt x="12875" y="8844"/>
                  <a:pt x="12875" y="8844"/>
                </a:cubicBezTo>
                <a:cubicBezTo>
                  <a:pt x="12844" y="8813"/>
                  <a:pt x="12812" y="8813"/>
                  <a:pt x="12781" y="8813"/>
                </a:cubicBezTo>
                <a:cubicBezTo>
                  <a:pt x="12750" y="8781"/>
                  <a:pt x="12719" y="8750"/>
                  <a:pt x="12719" y="8719"/>
                </a:cubicBezTo>
                <a:cubicBezTo>
                  <a:pt x="12687" y="8688"/>
                  <a:pt x="12656" y="8656"/>
                  <a:pt x="12656" y="8625"/>
                </a:cubicBezTo>
                <a:cubicBezTo>
                  <a:pt x="12656" y="8625"/>
                  <a:pt x="12656" y="8625"/>
                  <a:pt x="12656" y="8625"/>
                </a:cubicBezTo>
                <a:cubicBezTo>
                  <a:pt x="12594" y="8500"/>
                  <a:pt x="12531" y="8406"/>
                  <a:pt x="12500" y="8313"/>
                </a:cubicBezTo>
                <a:cubicBezTo>
                  <a:pt x="12469" y="8219"/>
                  <a:pt x="12437" y="8156"/>
                  <a:pt x="12406" y="8063"/>
                </a:cubicBezTo>
                <a:cubicBezTo>
                  <a:pt x="12375" y="8031"/>
                  <a:pt x="12375" y="7969"/>
                  <a:pt x="12375" y="7938"/>
                </a:cubicBezTo>
                <a:cubicBezTo>
                  <a:pt x="12344" y="7969"/>
                  <a:pt x="12375" y="8000"/>
                  <a:pt x="12375" y="8031"/>
                </a:cubicBezTo>
                <a:cubicBezTo>
                  <a:pt x="12375" y="8219"/>
                  <a:pt x="12437" y="8375"/>
                  <a:pt x="12500" y="8563"/>
                </a:cubicBezTo>
                <a:cubicBezTo>
                  <a:pt x="12594" y="8844"/>
                  <a:pt x="12719" y="9125"/>
                  <a:pt x="12906" y="9375"/>
                </a:cubicBezTo>
                <a:cubicBezTo>
                  <a:pt x="12906" y="9406"/>
                  <a:pt x="12937" y="9438"/>
                  <a:pt x="12969" y="9469"/>
                </a:cubicBezTo>
                <a:cubicBezTo>
                  <a:pt x="13125" y="9719"/>
                  <a:pt x="13312" y="9938"/>
                  <a:pt x="13500" y="10188"/>
                </a:cubicBezTo>
                <a:cubicBezTo>
                  <a:pt x="13469" y="10219"/>
                  <a:pt x="13469" y="10188"/>
                  <a:pt x="13437" y="10188"/>
                </a:cubicBezTo>
                <a:cubicBezTo>
                  <a:pt x="13437" y="10188"/>
                  <a:pt x="13437" y="10188"/>
                  <a:pt x="13437" y="10188"/>
                </a:cubicBezTo>
                <a:cubicBezTo>
                  <a:pt x="13375" y="10125"/>
                  <a:pt x="13312" y="10094"/>
                  <a:pt x="13219" y="10063"/>
                </a:cubicBezTo>
                <a:cubicBezTo>
                  <a:pt x="12906" y="9875"/>
                  <a:pt x="12687" y="9656"/>
                  <a:pt x="12625" y="9281"/>
                </a:cubicBezTo>
                <a:cubicBezTo>
                  <a:pt x="12625" y="9156"/>
                  <a:pt x="12594" y="9063"/>
                  <a:pt x="12562" y="8906"/>
                </a:cubicBezTo>
                <a:cubicBezTo>
                  <a:pt x="12531" y="9000"/>
                  <a:pt x="12531" y="9031"/>
                  <a:pt x="12562" y="9094"/>
                </a:cubicBezTo>
                <a:cubicBezTo>
                  <a:pt x="12562" y="9125"/>
                  <a:pt x="12562" y="9156"/>
                  <a:pt x="12562" y="9188"/>
                </a:cubicBezTo>
                <a:cubicBezTo>
                  <a:pt x="12594" y="9375"/>
                  <a:pt x="12594" y="9563"/>
                  <a:pt x="12594" y="9750"/>
                </a:cubicBezTo>
                <a:cubicBezTo>
                  <a:pt x="12594" y="9844"/>
                  <a:pt x="12594" y="9906"/>
                  <a:pt x="12594" y="9969"/>
                </a:cubicBezTo>
                <a:cubicBezTo>
                  <a:pt x="12594" y="10000"/>
                  <a:pt x="12594" y="10031"/>
                  <a:pt x="12594" y="10063"/>
                </a:cubicBezTo>
                <a:cubicBezTo>
                  <a:pt x="12594" y="10188"/>
                  <a:pt x="12594" y="10313"/>
                  <a:pt x="12687" y="10438"/>
                </a:cubicBezTo>
                <a:cubicBezTo>
                  <a:pt x="12687" y="10438"/>
                  <a:pt x="12719" y="10438"/>
                  <a:pt x="12719" y="10469"/>
                </a:cubicBezTo>
                <a:cubicBezTo>
                  <a:pt x="12812" y="10563"/>
                  <a:pt x="12906" y="10656"/>
                  <a:pt x="13000" y="10719"/>
                </a:cubicBezTo>
                <a:cubicBezTo>
                  <a:pt x="13031" y="10781"/>
                  <a:pt x="13062" y="10781"/>
                  <a:pt x="13094" y="10813"/>
                </a:cubicBezTo>
                <a:cubicBezTo>
                  <a:pt x="13125" y="10844"/>
                  <a:pt x="13125" y="10844"/>
                  <a:pt x="13125" y="10875"/>
                </a:cubicBezTo>
                <a:cubicBezTo>
                  <a:pt x="13062" y="10844"/>
                  <a:pt x="13000" y="10781"/>
                  <a:pt x="12937" y="10750"/>
                </a:cubicBezTo>
                <a:cubicBezTo>
                  <a:pt x="12937" y="10750"/>
                  <a:pt x="12906" y="10719"/>
                  <a:pt x="12906" y="10719"/>
                </a:cubicBezTo>
                <a:cubicBezTo>
                  <a:pt x="12844" y="10656"/>
                  <a:pt x="12781" y="10625"/>
                  <a:pt x="12750" y="10594"/>
                </a:cubicBezTo>
                <a:cubicBezTo>
                  <a:pt x="12750" y="10594"/>
                  <a:pt x="12750" y="10594"/>
                  <a:pt x="12750" y="10594"/>
                </a:cubicBezTo>
                <a:cubicBezTo>
                  <a:pt x="12750" y="10594"/>
                  <a:pt x="12750" y="10594"/>
                  <a:pt x="12750" y="10594"/>
                </a:cubicBezTo>
                <a:cubicBezTo>
                  <a:pt x="12750" y="10594"/>
                  <a:pt x="12750" y="10594"/>
                  <a:pt x="12750" y="10594"/>
                </a:cubicBezTo>
                <a:cubicBezTo>
                  <a:pt x="12750" y="10563"/>
                  <a:pt x="12719" y="10563"/>
                  <a:pt x="12719" y="10563"/>
                </a:cubicBezTo>
                <a:cubicBezTo>
                  <a:pt x="12719" y="10563"/>
                  <a:pt x="12719" y="10563"/>
                  <a:pt x="12719" y="10563"/>
                </a:cubicBezTo>
                <a:cubicBezTo>
                  <a:pt x="12719" y="10594"/>
                  <a:pt x="12719" y="10594"/>
                  <a:pt x="12750" y="10594"/>
                </a:cubicBezTo>
                <a:cubicBezTo>
                  <a:pt x="12719" y="10625"/>
                  <a:pt x="12750" y="10625"/>
                  <a:pt x="12750" y="10625"/>
                </a:cubicBezTo>
                <a:cubicBezTo>
                  <a:pt x="12750" y="10719"/>
                  <a:pt x="12812" y="10750"/>
                  <a:pt x="12875" y="10781"/>
                </a:cubicBezTo>
                <a:cubicBezTo>
                  <a:pt x="12875" y="10813"/>
                  <a:pt x="12875" y="10813"/>
                  <a:pt x="12906" y="10813"/>
                </a:cubicBezTo>
                <a:cubicBezTo>
                  <a:pt x="12906" y="10813"/>
                  <a:pt x="12906" y="10813"/>
                  <a:pt x="12906" y="10813"/>
                </a:cubicBezTo>
                <a:cubicBezTo>
                  <a:pt x="13000" y="10906"/>
                  <a:pt x="13094" y="10938"/>
                  <a:pt x="13187" y="11031"/>
                </a:cubicBezTo>
                <a:cubicBezTo>
                  <a:pt x="13219" y="11063"/>
                  <a:pt x="13250" y="11094"/>
                  <a:pt x="13250" y="11125"/>
                </a:cubicBezTo>
                <a:cubicBezTo>
                  <a:pt x="13250" y="11125"/>
                  <a:pt x="13250" y="11125"/>
                  <a:pt x="13250" y="11125"/>
                </a:cubicBezTo>
                <a:cubicBezTo>
                  <a:pt x="13187" y="11125"/>
                  <a:pt x="13156" y="11094"/>
                  <a:pt x="13125" y="11063"/>
                </a:cubicBezTo>
                <a:cubicBezTo>
                  <a:pt x="13094" y="11063"/>
                  <a:pt x="13094" y="11031"/>
                  <a:pt x="13062" y="11031"/>
                </a:cubicBezTo>
                <a:cubicBezTo>
                  <a:pt x="13000" y="11000"/>
                  <a:pt x="12937" y="10938"/>
                  <a:pt x="12875" y="10938"/>
                </a:cubicBezTo>
                <a:cubicBezTo>
                  <a:pt x="12812" y="10906"/>
                  <a:pt x="12781" y="10813"/>
                  <a:pt x="12719" y="10813"/>
                </a:cubicBezTo>
                <a:cubicBezTo>
                  <a:pt x="12719" y="10875"/>
                  <a:pt x="12781" y="10906"/>
                  <a:pt x="12812" y="10969"/>
                </a:cubicBezTo>
                <a:cubicBezTo>
                  <a:pt x="12812" y="10969"/>
                  <a:pt x="12844" y="10969"/>
                  <a:pt x="12844" y="10969"/>
                </a:cubicBezTo>
                <a:cubicBezTo>
                  <a:pt x="12844" y="11031"/>
                  <a:pt x="12844" y="11031"/>
                  <a:pt x="12781" y="11031"/>
                </a:cubicBezTo>
                <a:cubicBezTo>
                  <a:pt x="12781" y="11031"/>
                  <a:pt x="12781" y="11031"/>
                  <a:pt x="12750" y="11031"/>
                </a:cubicBezTo>
                <a:cubicBezTo>
                  <a:pt x="12687" y="11000"/>
                  <a:pt x="12687" y="11031"/>
                  <a:pt x="12719" y="11156"/>
                </a:cubicBezTo>
                <a:cubicBezTo>
                  <a:pt x="12719" y="11156"/>
                  <a:pt x="12719" y="11125"/>
                  <a:pt x="12719" y="11125"/>
                </a:cubicBezTo>
                <a:cubicBezTo>
                  <a:pt x="12750" y="11094"/>
                  <a:pt x="12750" y="11094"/>
                  <a:pt x="12781" y="11094"/>
                </a:cubicBezTo>
                <a:cubicBezTo>
                  <a:pt x="12812" y="11094"/>
                  <a:pt x="12812" y="11094"/>
                  <a:pt x="12844" y="11094"/>
                </a:cubicBezTo>
                <a:cubicBezTo>
                  <a:pt x="12844" y="11094"/>
                  <a:pt x="12844" y="11094"/>
                  <a:pt x="12844" y="11094"/>
                </a:cubicBezTo>
                <a:cubicBezTo>
                  <a:pt x="12844" y="11094"/>
                  <a:pt x="12844" y="11094"/>
                  <a:pt x="12844" y="11094"/>
                </a:cubicBezTo>
                <a:cubicBezTo>
                  <a:pt x="12844" y="11094"/>
                  <a:pt x="12875" y="11094"/>
                  <a:pt x="12875" y="11094"/>
                </a:cubicBezTo>
                <a:cubicBezTo>
                  <a:pt x="12812" y="11219"/>
                  <a:pt x="12937" y="11281"/>
                  <a:pt x="12969" y="11344"/>
                </a:cubicBezTo>
                <a:cubicBezTo>
                  <a:pt x="13000" y="11438"/>
                  <a:pt x="13062" y="11531"/>
                  <a:pt x="12937" y="11563"/>
                </a:cubicBezTo>
                <a:cubicBezTo>
                  <a:pt x="12875" y="11594"/>
                  <a:pt x="12844" y="11625"/>
                  <a:pt x="12844" y="11563"/>
                </a:cubicBezTo>
                <a:cubicBezTo>
                  <a:pt x="12844" y="11500"/>
                  <a:pt x="12812" y="11438"/>
                  <a:pt x="12781" y="11375"/>
                </a:cubicBezTo>
                <a:cubicBezTo>
                  <a:pt x="12781" y="11344"/>
                  <a:pt x="12750" y="11313"/>
                  <a:pt x="12719" y="11313"/>
                </a:cubicBezTo>
                <a:cubicBezTo>
                  <a:pt x="12719" y="11406"/>
                  <a:pt x="12750" y="11531"/>
                  <a:pt x="12812" y="11625"/>
                </a:cubicBezTo>
                <a:cubicBezTo>
                  <a:pt x="12812" y="11656"/>
                  <a:pt x="12844" y="11688"/>
                  <a:pt x="12844" y="11719"/>
                </a:cubicBezTo>
                <a:cubicBezTo>
                  <a:pt x="12875" y="11719"/>
                  <a:pt x="12875" y="11750"/>
                  <a:pt x="12906" y="11750"/>
                </a:cubicBezTo>
                <a:cubicBezTo>
                  <a:pt x="12906" y="11781"/>
                  <a:pt x="12937" y="11813"/>
                  <a:pt x="12937" y="11813"/>
                </a:cubicBezTo>
                <a:cubicBezTo>
                  <a:pt x="12937" y="11844"/>
                  <a:pt x="12969" y="11844"/>
                  <a:pt x="12969" y="11875"/>
                </a:cubicBezTo>
                <a:cubicBezTo>
                  <a:pt x="13000" y="11906"/>
                  <a:pt x="13031" y="11938"/>
                  <a:pt x="13062" y="11906"/>
                </a:cubicBezTo>
                <a:cubicBezTo>
                  <a:pt x="13219" y="11844"/>
                  <a:pt x="13344" y="11875"/>
                  <a:pt x="13469" y="11875"/>
                </a:cubicBezTo>
                <a:cubicBezTo>
                  <a:pt x="13531" y="11875"/>
                  <a:pt x="13625" y="11906"/>
                  <a:pt x="13656" y="11875"/>
                </a:cubicBezTo>
                <a:cubicBezTo>
                  <a:pt x="13656" y="11781"/>
                  <a:pt x="13562" y="11781"/>
                  <a:pt x="13500" y="11719"/>
                </a:cubicBezTo>
                <a:cubicBezTo>
                  <a:pt x="13437" y="11656"/>
                  <a:pt x="13312" y="11656"/>
                  <a:pt x="13281" y="11563"/>
                </a:cubicBezTo>
                <a:cubicBezTo>
                  <a:pt x="13281" y="11563"/>
                  <a:pt x="13312" y="11531"/>
                  <a:pt x="13312" y="11531"/>
                </a:cubicBezTo>
                <a:cubicBezTo>
                  <a:pt x="13312" y="11563"/>
                  <a:pt x="13312" y="11563"/>
                  <a:pt x="13344" y="11563"/>
                </a:cubicBezTo>
                <a:cubicBezTo>
                  <a:pt x="13375" y="11563"/>
                  <a:pt x="13406" y="11594"/>
                  <a:pt x="13437" y="11594"/>
                </a:cubicBezTo>
                <a:cubicBezTo>
                  <a:pt x="13531" y="11656"/>
                  <a:pt x="13625" y="11688"/>
                  <a:pt x="13719" y="11750"/>
                </a:cubicBezTo>
                <a:cubicBezTo>
                  <a:pt x="13844" y="11844"/>
                  <a:pt x="14031" y="11844"/>
                  <a:pt x="14187" y="11938"/>
                </a:cubicBezTo>
                <a:cubicBezTo>
                  <a:pt x="14187" y="11938"/>
                  <a:pt x="14156" y="11938"/>
                  <a:pt x="14156" y="11938"/>
                </a:cubicBezTo>
                <a:cubicBezTo>
                  <a:pt x="14156" y="11969"/>
                  <a:pt x="14156" y="11969"/>
                  <a:pt x="14156" y="11969"/>
                </a:cubicBezTo>
                <a:cubicBezTo>
                  <a:pt x="14094" y="11969"/>
                  <a:pt x="14031" y="11969"/>
                  <a:pt x="14000" y="11969"/>
                </a:cubicBezTo>
                <a:cubicBezTo>
                  <a:pt x="13969" y="11969"/>
                  <a:pt x="13969" y="11969"/>
                  <a:pt x="13937" y="11969"/>
                </a:cubicBezTo>
                <a:cubicBezTo>
                  <a:pt x="13906" y="11969"/>
                  <a:pt x="13875" y="11969"/>
                  <a:pt x="13812" y="11938"/>
                </a:cubicBezTo>
                <a:cubicBezTo>
                  <a:pt x="13812" y="11938"/>
                  <a:pt x="13812" y="11938"/>
                  <a:pt x="13812" y="11938"/>
                </a:cubicBezTo>
                <a:cubicBezTo>
                  <a:pt x="13812" y="11938"/>
                  <a:pt x="13812" y="11938"/>
                  <a:pt x="13812" y="11938"/>
                </a:cubicBezTo>
                <a:cubicBezTo>
                  <a:pt x="13812" y="11938"/>
                  <a:pt x="13812" y="11938"/>
                  <a:pt x="13812" y="11938"/>
                </a:cubicBezTo>
                <a:cubicBezTo>
                  <a:pt x="13812" y="11938"/>
                  <a:pt x="13812" y="11938"/>
                  <a:pt x="13781" y="11938"/>
                </a:cubicBezTo>
                <a:cubicBezTo>
                  <a:pt x="13781" y="11938"/>
                  <a:pt x="13781" y="11938"/>
                  <a:pt x="13781" y="11938"/>
                </a:cubicBezTo>
                <a:cubicBezTo>
                  <a:pt x="13812" y="11906"/>
                  <a:pt x="13781" y="11906"/>
                  <a:pt x="13750" y="11906"/>
                </a:cubicBezTo>
                <a:cubicBezTo>
                  <a:pt x="13750" y="11906"/>
                  <a:pt x="13750" y="11906"/>
                  <a:pt x="13750" y="11906"/>
                </a:cubicBezTo>
                <a:cubicBezTo>
                  <a:pt x="13750" y="11906"/>
                  <a:pt x="13719" y="11906"/>
                  <a:pt x="13719" y="11938"/>
                </a:cubicBezTo>
                <a:cubicBezTo>
                  <a:pt x="13719" y="11938"/>
                  <a:pt x="13719" y="11938"/>
                  <a:pt x="13750" y="11969"/>
                </a:cubicBezTo>
                <a:cubicBezTo>
                  <a:pt x="13719" y="12000"/>
                  <a:pt x="13719" y="12000"/>
                  <a:pt x="13687" y="12031"/>
                </a:cubicBezTo>
                <a:cubicBezTo>
                  <a:pt x="13687" y="12031"/>
                  <a:pt x="13656" y="12031"/>
                  <a:pt x="13656" y="12031"/>
                </a:cubicBezTo>
                <a:cubicBezTo>
                  <a:pt x="13656" y="12031"/>
                  <a:pt x="13656" y="12031"/>
                  <a:pt x="13656" y="12031"/>
                </a:cubicBezTo>
                <a:cubicBezTo>
                  <a:pt x="13625" y="12031"/>
                  <a:pt x="13594" y="12000"/>
                  <a:pt x="13594" y="12000"/>
                </a:cubicBezTo>
                <a:cubicBezTo>
                  <a:pt x="13562" y="12000"/>
                  <a:pt x="13531" y="12031"/>
                  <a:pt x="13531" y="12063"/>
                </a:cubicBezTo>
                <a:cubicBezTo>
                  <a:pt x="13500" y="12063"/>
                  <a:pt x="13437" y="12094"/>
                  <a:pt x="13406" y="12094"/>
                </a:cubicBezTo>
                <a:cubicBezTo>
                  <a:pt x="13250" y="12031"/>
                  <a:pt x="13094" y="12000"/>
                  <a:pt x="12937" y="12063"/>
                </a:cubicBezTo>
                <a:cubicBezTo>
                  <a:pt x="13031" y="12188"/>
                  <a:pt x="13156" y="12156"/>
                  <a:pt x="13250" y="12219"/>
                </a:cubicBezTo>
                <a:cubicBezTo>
                  <a:pt x="13250" y="12219"/>
                  <a:pt x="13250" y="12219"/>
                  <a:pt x="13250" y="12219"/>
                </a:cubicBezTo>
                <a:cubicBezTo>
                  <a:pt x="13219" y="12250"/>
                  <a:pt x="13187" y="12219"/>
                  <a:pt x="13156" y="12250"/>
                </a:cubicBezTo>
                <a:cubicBezTo>
                  <a:pt x="13156" y="12250"/>
                  <a:pt x="13125" y="12219"/>
                  <a:pt x="13094" y="12219"/>
                </a:cubicBezTo>
                <a:cubicBezTo>
                  <a:pt x="13062" y="12219"/>
                  <a:pt x="13000" y="12219"/>
                  <a:pt x="12969" y="12250"/>
                </a:cubicBezTo>
                <a:cubicBezTo>
                  <a:pt x="12937" y="12250"/>
                  <a:pt x="12937" y="12250"/>
                  <a:pt x="12937" y="12219"/>
                </a:cubicBezTo>
                <a:cubicBezTo>
                  <a:pt x="12937" y="12219"/>
                  <a:pt x="12937" y="12219"/>
                  <a:pt x="12937" y="12219"/>
                </a:cubicBezTo>
                <a:cubicBezTo>
                  <a:pt x="12937" y="12219"/>
                  <a:pt x="12937" y="12219"/>
                  <a:pt x="12937" y="12219"/>
                </a:cubicBezTo>
                <a:cubicBezTo>
                  <a:pt x="12906" y="12250"/>
                  <a:pt x="12906" y="12250"/>
                  <a:pt x="12906" y="12250"/>
                </a:cubicBezTo>
                <a:cubicBezTo>
                  <a:pt x="12719" y="12313"/>
                  <a:pt x="12562" y="12344"/>
                  <a:pt x="12375" y="12406"/>
                </a:cubicBezTo>
                <a:cubicBezTo>
                  <a:pt x="12344" y="12438"/>
                  <a:pt x="12344" y="12438"/>
                  <a:pt x="12312" y="12438"/>
                </a:cubicBezTo>
                <a:cubicBezTo>
                  <a:pt x="12250" y="12469"/>
                  <a:pt x="12187" y="12500"/>
                  <a:pt x="12156" y="12563"/>
                </a:cubicBezTo>
                <a:cubicBezTo>
                  <a:pt x="12156" y="12531"/>
                  <a:pt x="12156" y="12531"/>
                  <a:pt x="12156" y="12531"/>
                </a:cubicBezTo>
                <a:cubicBezTo>
                  <a:pt x="12156" y="12531"/>
                  <a:pt x="12156" y="12531"/>
                  <a:pt x="12156" y="12531"/>
                </a:cubicBezTo>
                <a:cubicBezTo>
                  <a:pt x="12156" y="12563"/>
                  <a:pt x="12156" y="12563"/>
                  <a:pt x="12156" y="12563"/>
                </a:cubicBezTo>
                <a:cubicBezTo>
                  <a:pt x="12156" y="12563"/>
                  <a:pt x="12156" y="12563"/>
                  <a:pt x="12156" y="12563"/>
                </a:cubicBezTo>
                <a:cubicBezTo>
                  <a:pt x="12156" y="12563"/>
                  <a:pt x="12156" y="12563"/>
                  <a:pt x="12156" y="12563"/>
                </a:cubicBezTo>
                <a:cubicBezTo>
                  <a:pt x="12156" y="12563"/>
                  <a:pt x="12156" y="12563"/>
                  <a:pt x="12156" y="12594"/>
                </a:cubicBezTo>
                <a:cubicBezTo>
                  <a:pt x="12156" y="12594"/>
                  <a:pt x="12156" y="12594"/>
                  <a:pt x="12156" y="12594"/>
                </a:cubicBezTo>
                <a:cubicBezTo>
                  <a:pt x="12156" y="12594"/>
                  <a:pt x="12156" y="12594"/>
                  <a:pt x="12156" y="12594"/>
                </a:cubicBezTo>
                <a:cubicBezTo>
                  <a:pt x="12156" y="12594"/>
                  <a:pt x="12156" y="12594"/>
                  <a:pt x="12156" y="12625"/>
                </a:cubicBezTo>
                <a:cubicBezTo>
                  <a:pt x="12125" y="12656"/>
                  <a:pt x="12062" y="12719"/>
                  <a:pt x="12031" y="12750"/>
                </a:cubicBezTo>
                <a:cubicBezTo>
                  <a:pt x="11875" y="12813"/>
                  <a:pt x="11781" y="12938"/>
                  <a:pt x="11656" y="13063"/>
                </a:cubicBezTo>
                <a:cubicBezTo>
                  <a:pt x="11500" y="13156"/>
                  <a:pt x="11406" y="13313"/>
                  <a:pt x="11312" y="13469"/>
                </a:cubicBezTo>
                <a:cubicBezTo>
                  <a:pt x="11125" y="13813"/>
                  <a:pt x="11031" y="14188"/>
                  <a:pt x="11000" y="14563"/>
                </a:cubicBezTo>
                <a:cubicBezTo>
                  <a:pt x="10969" y="14688"/>
                  <a:pt x="10906" y="14813"/>
                  <a:pt x="10937" y="14938"/>
                </a:cubicBezTo>
                <a:cubicBezTo>
                  <a:pt x="10937" y="15000"/>
                  <a:pt x="10937" y="15000"/>
                  <a:pt x="10906" y="15031"/>
                </a:cubicBezTo>
                <a:cubicBezTo>
                  <a:pt x="10875" y="15125"/>
                  <a:pt x="10906" y="15219"/>
                  <a:pt x="10906" y="15313"/>
                </a:cubicBezTo>
                <a:cubicBezTo>
                  <a:pt x="10906" y="15313"/>
                  <a:pt x="10906" y="15313"/>
                  <a:pt x="10906" y="15313"/>
                </a:cubicBezTo>
                <a:cubicBezTo>
                  <a:pt x="10937" y="15313"/>
                  <a:pt x="10937" y="15313"/>
                  <a:pt x="10969" y="15313"/>
                </a:cubicBezTo>
                <a:cubicBezTo>
                  <a:pt x="11094" y="15344"/>
                  <a:pt x="11156" y="15344"/>
                  <a:pt x="11187" y="15406"/>
                </a:cubicBezTo>
                <a:cubicBezTo>
                  <a:pt x="11187" y="15406"/>
                  <a:pt x="11219" y="15406"/>
                  <a:pt x="11219" y="15406"/>
                </a:cubicBezTo>
                <a:cubicBezTo>
                  <a:pt x="11219" y="15438"/>
                  <a:pt x="11219" y="15438"/>
                  <a:pt x="11219" y="15469"/>
                </a:cubicBezTo>
                <a:cubicBezTo>
                  <a:pt x="11219" y="15469"/>
                  <a:pt x="11250" y="15469"/>
                  <a:pt x="11250" y="15500"/>
                </a:cubicBezTo>
                <a:cubicBezTo>
                  <a:pt x="11250" y="15531"/>
                  <a:pt x="11250" y="15563"/>
                  <a:pt x="11250" y="15563"/>
                </a:cubicBezTo>
                <a:cubicBezTo>
                  <a:pt x="11219" y="15594"/>
                  <a:pt x="11219" y="15594"/>
                  <a:pt x="11219" y="15594"/>
                </a:cubicBezTo>
                <a:cubicBezTo>
                  <a:pt x="11187" y="15531"/>
                  <a:pt x="11156" y="15563"/>
                  <a:pt x="11125" y="15563"/>
                </a:cubicBezTo>
                <a:cubicBezTo>
                  <a:pt x="11156" y="15594"/>
                  <a:pt x="11187" y="15594"/>
                  <a:pt x="11219" y="15594"/>
                </a:cubicBezTo>
                <a:cubicBezTo>
                  <a:pt x="11219" y="15656"/>
                  <a:pt x="11281" y="15594"/>
                  <a:pt x="11312" y="15656"/>
                </a:cubicBezTo>
                <a:cubicBezTo>
                  <a:pt x="11250" y="15688"/>
                  <a:pt x="11125" y="15656"/>
                  <a:pt x="11125" y="15781"/>
                </a:cubicBezTo>
                <a:cubicBezTo>
                  <a:pt x="11219" y="15781"/>
                  <a:pt x="11312" y="15781"/>
                  <a:pt x="11437" y="15813"/>
                </a:cubicBezTo>
                <a:cubicBezTo>
                  <a:pt x="11250" y="15813"/>
                  <a:pt x="11062" y="15844"/>
                  <a:pt x="10875" y="15906"/>
                </a:cubicBezTo>
                <a:cubicBezTo>
                  <a:pt x="10844" y="15906"/>
                  <a:pt x="10844" y="15781"/>
                  <a:pt x="10812" y="15844"/>
                </a:cubicBezTo>
                <a:cubicBezTo>
                  <a:pt x="10781" y="15906"/>
                  <a:pt x="10719" y="15906"/>
                  <a:pt x="10687" y="15938"/>
                </a:cubicBezTo>
                <a:cubicBezTo>
                  <a:pt x="10594" y="16000"/>
                  <a:pt x="10531" y="16031"/>
                  <a:pt x="10469" y="16125"/>
                </a:cubicBezTo>
                <a:cubicBezTo>
                  <a:pt x="10594" y="16031"/>
                  <a:pt x="10719" y="15969"/>
                  <a:pt x="10844" y="16000"/>
                </a:cubicBezTo>
                <a:cubicBezTo>
                  <a:pt x="10844" y="16000"/>
                  <a:pt x="10844" y="16031"/>
                  <a:pt x="10812" y="16031"/>
                </a:cubicBezTo>
                <a:cubicBezTo>
                  <a:pt x="10750" y="16125"/>
                  <a:pt x="10656" y="16156"/>
                  <a:pt x="10562" y="16188"/>
                </a:cubicBezTo>
                <a:cubicBezTo>
                  <a:pt x="10531" y="16188"/>
                  <a:pt x="10531" y="16188"/>
                  <a:pt x="10500" y="16188"/>
                </a:cubicBezTo>
                <a:cubicBezTo>
                  <a:pt x="10344" y="16219"/>
                  <a:pt x="10281" y="16281"/>
                  <a:pt x="10250" y="16406"/>
                </a:cubicBezTo>
                <a:cubicBezTo>
                  <a:pt x="10312" y="16375"/>
                  <a:pt x="10344" y="16344"/>
                  <a:pt x="10406" y="16344"/>
                </a:cubicBezTo>
                <a:cubicBezTo>
                  <a:pt x="10406" y="16344"/>
                  <a:pt x="10406" y="16344"/>
                  <a:pt x="10437" y="16344"/>
                </a:cubicBezTo>
                <a:cubicBezTo>
                  <a:pt x="10437" y="16344"/>
                  <a:pt x="10437" y="16344"/>
                  <a:pt x="10469" y="16344"/>
                </a:cubicBezTo>
                <a:cubicBezTo>
                  <a:pt x="10469" y="16344"/>
                  <a:pt x="10469" y="16375"/>
                  <a:pt x="10500" y="16375"/>
                </a:cubicBezTo>
                <a:cubicBezTo>
                  <a:pt x="10500" y="16375"/>
                  <a:pt x="10500" y="16375"/>
                  <a:pt x="10531" y="16344"/>
                </a:cubicBezTo>
                <a:cubicBezTo>
                  <a:pt x="10531" y="16344"/>
                  <a:pt x="10562" y="16344"/>
                  <a:pt x="10562" y="16344"/>
                </a:cubicBezTo>
                <a:cubicBezTo>
                  <a:pt x="10562" y="16344"/>
                  <a:pt x="10562" y="16344"/>
                  <a:pt x="10562" y="16344"/>
                </a:cubicBezTo>
                <a:cubicBezTo>
                  <a:pt x="10625" y="16344"/>
                  <a:pt x="10656" y="16313"/>
                  <a:pt x="10719" y="16281"/>
                </a:cubicBezTo>
                <a:cubicBezTo>
                  <a:pt x="10719" y="16281"/>
                  <a:pt x="10750" y="16281"/>
                  <a:pt x="10750" y="16281"/>
                </a:cubicBezTo>
                <a:cubicBezTo>
                  <a:pt x="10781" y="16375"/>
                  <a:pt x="10719" y="16531"/>
                  <a:pt x="10625" y="16531"/>
                </a:cubicBezTo>
                <a:cubicBezTo>
                  <a:pt x="10531" y="16531"/>
                  <a:pt x="10469" y="16563"/>
                  <a:pt x="10469" y="16625"/>
                </a:cubicBezTo>
                <a:cubicBezTo>
                  <a:pt x="10406" y="16719"/>
                  <a:pt x="10281" y="16719"/>
                  <a:pt x="10219" y="16781"/>
                </a:cubicBezTo>
                <a:cubicBezTo>
                  <a:pt x="10187" y="16813"/>
                  <a:pt x="10187" y="16813"/>
                  <a:pt x="10156" y="16781"/>
                </a:cubicBezTo>
                <a:cubicBezTo>
                  <a:pt x="10156" y="16781"/>
                  <a:pt x="10156" y="16781"/>
                  <a:pt x="10156" y="16750"/>
                </a:cubicBezTo>
                <a:cubicBezTo>
                  <a:pt x="10156" y="16719"/>
                  <a:pt x="10187" y="16719"/>
                  <a:pt x="10187" y="16656"/>
                </a:cubicBezTo>
                <a:cubicBezTo>
                  <a:pt x="10031" y="16656"/>
                  <a:pt x="10031" y="16781"/>
                  <a:pt x="9937" y="16875"/>
                </a:cubicBezTo>
                <a:cubicBezTo>
                  <a:pt x="9937" y="16875"/>
                  <a:pt x="9906" y="16906"/>
                  <a:pt x="9937" y="16938"/>
                </a:cubicBezTo>
                <a:cubicBezTo>
                  <a:pt x="9969" y="16938"/>
                  <a:pt x="10000" y="16938"/>
                  <a:pt x="10000" y="16906"/>
                </a:cubicBezTo>
                <a:cubicBezTo>
                  <a:pt x="10031" y="16844"/>
                  <a:pt x="10062" y="16844"/>
                  <a:pt x="10125" y="16875"/>
                </a:cubicBezTo>
                <a:cubicBezTo>
                  <a:pt x="10219" y="16875"/>
                  <a:pt x="10344" y="16844"/>
                  <a:pt x="10437" y="16781"/>
                </a:cubicBezTo>
                <a:cubicBezTo>
                  <a:pt x="10500" y="16719"/>
                  <a:pt x="10594" y="16719"/>
                  <a:pt x="10656" y="16688"/>
                </a:cubicBezTo>
                <a:cubicBezTo>
                  <a:pt x="10687" y="16688"/>
                  <a:pt x="10719" y="16719"/>
                  <a:pt x="10687" y="16750"/>
                </a:cubicBezTo>
                <a:cubicBezTo>
                  <a:pt x="10625" y="16781"/>
                  <a:pt x="10594" y="16875"/>
                  <a:pt x="10531" y="16906"/>
                </a:cubicBezTo>
                <a:cubicBezTo>
                  <a:pt x="10281" y="17000"/>
                  <a:pt x="10031" y="17094"/>
                  <a:pt x="9906" y="17344"/>
                </a:cubicBezTo>
                <a:cubicBezTo>
                  <a:pt x="9875" y="17438"/>
                  <a:pt x="9719" y="17500"/>
                  <a:pt x="9687" y="17594"/>
                </a:cubicBezTo>
                <a:cubicBezTo>
                  <a:pt x="9687" y="17719"/>
                  <a:pt x="9625" y="17813"/>
                  <a:pt x="9562" y="17875"/>
                </a:cubicBezTo>
                <a:cubicBezTo>
                  <a:pt x="9375" y="18125"/>
                  <a:pt x="9250" y="18406"/>
                  <a:pt x="9094" y="18656"/>
                </a:cubicBezTo>
                <a:cubicBezTo>
                  <a:pt x="8937" y="18844"/>
                  <a:pt x="8875" y="19094"/>
                  <a:pt x="8656" y="19187"/>
                </a:cubicBezTo>
                <a:cubicBezTo>
                  <a:pt x="8656" y="19219"/>
                  <a:pt x="8625" y="19250"/>
                  <a:pt x="8625" y="19219"/>
                </a:cubicBezTo>
                <a:cubicBezTo>
                  <a:pt x="8594" y="19187"/>
                  <a:pt x="8594" y="19156"/>
                  <a:pt x="8625" y="19156"/>
                </a:cubicBezTo>
                <a:cubicBezTo>
                  <a:pt x="8656" y="19094"/>
                  <a:pt x="8719" y="19062"/>
                  <a:pt x="8781" y="19031"/>
                </a:cubicBezTo>
                <a:cubicBezTo>
                  <a:pt x="8812" y="19000"/>
                  <a:pt x="8812" y="18937"/>
                  <a:pt x="8750" y="18937"/>
                </a:cubicBezTo>
                <a:cubicBezTo>
                  <a:pt x="8719" y="18906"/>
                  <a:pt x="8656" y="18906"/>
                  <a:pt x="8625" y="18906"/>
                </a:cubicBezTo>
                <a:cubicBezTo>
                  <a:pt x="8500" y="19000"/>
                  <a:pt x="8375" y="19062"/>
                  <a:pt x="8219" y="19094"/>
                </a:cubicBezTo>
                <a:cubicBezTo>
                  <a:pt x="8062" y="19156"/>
                  <a:pt x="7687" y="19219"/>
                  <a:pt x="6781" y="19437"/>
                </a:cubicBezTo>
                <a:cubicBezTo>
                  <a:pt x="5906" y="19656"/>
                  <a:pt x="5312" y="20406"/>
                  <a:pt x="4531" y="20750"/>
                </a:cubicBezTo>
                <a:cubicBezTo>
                  <a:pt x="3781" y="21094"/>
                  <a:pt x="3156" y="21469"/>
                  <a:pt x="3156" y="21687"/>
                </a:cubicBezTo>
                <a:cubicBezTo>
                  <a:pt x="3125" y="21719"/>
                  <a:pt x="3156" y="21781"/>
                  <a:pt x="3187" y="21844"/>
                </a:cubicBezTo>
                <a:cubicBezTo>
                  <a:pt x="3187" y="21937"/>
                  <a:pt x="3219" y="22031"/>
                  <a:pt x="3281" y="22031"/>
                </a:cubicBezTo>
                <a:cubicBezTo>
                  <a:pt x="3406" y="22000"/>
                  <a:pt x="3406" y="22062"/>
                  <a:pt x="3437" y="22125"/>
                </a:cubicBezTo>
                <a:cubicBezTo>
                  <a:pt x="3469" y="22156"/>
                  <a:pt x="3469" y="22156"/>
                  <a:pt x="3500" y="22156"/>
                </a:cubicBezTo>
                <a:cubicBezTo>
                  <a:pt x="3344" y="22406"/>
                  <a:pt x="3312" y="22562"/>
                  <a:pt x="3687" y="22406"/>
                </a:cubicBezTo>
                <a:cubicBezTo>
                  <a:pt x="4312" y="22187"/>
                  <a:pt x="4906" y="21937"/>
                  <a:pt x="5344" y="21719"/>
                </a:cubicBezTo>
                <a:cubicBezTo>
                  <a:pt x="5344" y="21719"/>
                  <a:pt x="5344" y="21719"/>
                  <a:pt x="5344" y="21719"/>
                </a:cubicBezTo>
                <a:cubicBezTo>
                  <a:pt x="5344" y="21719"/>
                  <a:pt x="5344" y="21719"/>
                  <a:pt x="5344" y="21719"/>
                </a:cubicBezTo>
                <a:cubicBezTo>
                  <a:pt x="5531" y="21625"/>
                  <a:pt x="5687" y="21500"/>
                  <a:pt x="5781" y="21406"/>
                </a:cubicBezTo>
                <a:cubicBezTo>
                  <a:pt x="5812" y="21406"/>
                  <a:pt x="5812" y="21406"/>
                  <a:pt x="5812" y="21406"/>
                </a:cubicBezTo>
                <a:cubicBezTo>
                  <a:pt x="5969" y="21344"/>
                  <a:pt x="6062" y="21250"/>
                  <a:pt x="6187" y="21156"/>
                </a:cubicBezTo>
                <a:cubicBezTo>
                  <a:pt x="6250" y="21125"/>
                  <a:pt x="6281" y="21062"/>
                  <a:pt x="6312" y="21000"/>
                </a:cubicBezTo>
                <a:cubicBezTo>
                  <a:pt x="6406" y="20937"/>
                  <a:pt x="6500" y="20875"/>
                  <a:pt x="6594" y="20781"/>
                </a:cubicBezTo>
                <a:cubicBezTo>
                  <a:pt x="6625" y="20750"/>
                  <a:pt x="6656" y="20719"/>
                  <a:pt x="6687" y="20719"/>
                </a:cubicBezTo>
                <a:cubicBezTo>
                  <a:pt x="6781" y="20719"/>
                  <a:pt x="6906" y="20781"/>
                  <a:pt x="6937" y="20625"/>
                </a:cubicBezTo>
                <a:cubicBezTo>
                  <a:pt x="6937" y="20594"/>
                  <a:pt x="6969" y="20594"/>
                  <a:pt x="6969" y="20594"/>
                </a:cubicBezTo>
                <a:cubicBezTo>
                  <a:pt x="7062" y="20656"/>
                  <a:pt x="7156" y="20625"/>
                  <a:pt x="7250" y="20594"/>
                </a:cubicBezTo>
                <a:cubicBezTo>
                  <a:pt x="7406" y="20562"/>
                  <a:pt x="7562" y="20531"/>
                  <a:pt x="7719" y="20531"/>
                </a:cubicBezTo>
                <a:cubicBezTo>
                  <a:pt x="7656" y="20625"/>
                  <a:pt x="7562" y="20719"/>
                  <a:pt x="7531" y="20812"/>
                </a:cubicBezTo>
                <a:cubicBezTo>
                  <a:pt x="7469" y="20937"/>
                  <a:pt x="7437" y="21062"/>
                  <a:pt x="7312" y="21125"/>
                </a:cubicBezTo>
                <a:cubicBezTo>
                  <a:pt x="7281" y="21156"/>
                  <a:pt x="7312" y="21187"/>
                  <a:pt x="7344" y="21187"/>
                </a:cubicBezTo>
                <a:cubicBezTo>
                  <a:pt x="7469" y="21219"/>
                  <a:pt x="7594" y="21156"/>
                  <a:pt x="7687" y="21156"/>
                </a:cubicBezTo>
                <a:cubicBezTo>
                  <a:pt x="7781" y="21125"/>
                  <a:pt x="7812" y="21031"/>
                  <a:pt x="7906" y="21000"/>
                </a:cubicBezTo>
                <a:cubicBezTo>
                  <a:pt x="8031" y="20937"/>
                  <a:pt x="8156" y="20812"/>
                  <a:pt x="8312" y="20844"/>
                </a:cubicBezTo>
                <a:cubicBezTo>
                  <a:pt x="8344" y="20844"/>
                  <a:pt x="8375" y="20844"/>
                  <a:pt x="8375" y="20812"/>
                </a:cubicBezTo>
                <a:cubicBezTo>
                  <a:pt x="8469" y="20750"/>
                  <a:pt x="8594" y="20812"/>
                  <a:pt x="8687" y="20719"/>
                </a:cubicBezTo>
                <a:cubicBezTo>
                  <a:pt x="8687" y="20719"/>
                  <a:pt x="8719" y="20719"/>
                  <a:pt x="8719" y="20719"/>
                </a:cubicBezTo>
                <a:cubicBezTo>
                  <a:pt x="8750" y="20781"/>
                  <a:pt x="8812" y="20812"/>
                  <a:pt x="8875" y="20844"/>
                </a:cubicBezTo>
                <a:cubicBezTo>
                  <a:pt x="8875" y="20844"/>
                  <a:pt x="8906" y="20875"/>
                  <a:pt x="8875" y="20906"/>
                </a:cubicBezTo>
                <a:cubicBezTo>
                  <a:pt x="8875" y="20906"/>
                  <a:pt x="8875" y="20937"/>
                  <a:pt x="8844" y="20937"/>
                </a:cubicBezTo>
                <a:cubicBezTo>
                  <a:pt x="8719" y="20906"/>
                  <a:pt x="8656" y="21000"/>
                  <a:pt x="8594" y="21031"/>
                </a:cubicBezTo>
                <a:cubicBezTo>
                  <a:pt x="8500" y="21094"/>
                  <a:pt x="8406" y="21187"/>
                  <a:pt x="8281" y="21187"/>
                </a:cubicBezTo>
                <a:cubicBezTo>
                  <a:pt x="8344" y="21250"/>
                  <a:pt x="8344" y="21250"/>
                  <a:pt x="8375" y="21250"/>
                </a:cubicBezTo>
                <a:cubicBezTo>
                  <a:pt x="8531" y="21187"/>
                  <a:pt x="8687" y="21187"/>
                  <a:pt x="8844" y="21187"/>
                </a:cubicBezTo>
                <a:cubicBezTo>
                  <a:pt x="9094" y="21187"/>
                  <a:pt x="9375" y="21219"/>
                  <a:pt x="9594" y="21031"/>
                </a:cubicBezTo>
                <a:cubicBezTo>
                  <a:pt x="9719" y="20937"/>
                  <a:pt x="9812" y="20812"/>
                  <a:pt x="9937" y="20656"/>
                </a:cubicBezTo>
                <a:cubicBezTo>
                  <a:pt x="10000" y="20594"/>
                  <a:pt x="10062" y="20500"/>
                  <a:pt x="10156" y="20469"/>
                </a:cubicBezTo>
                <a:cubicBezTo>
                  <a:pt x="10250" y="20437"/>
                  <a:pt x="10312" y="20281"/>
                  <a:pt x="10250" y="20219"/>
                </a:cubicBezTo>
                <a:cubicBezTo>
                  <a:pt x="10219" y="20156"/>
                  <a:pt x="10125" y="20156"/>
                  <a:pt x="10062" y="20187"/>
                </a:cubicBezTo>
                <a:cubicBezTo>
                  <a:pt x="9906" y="20219"/>
                  <a:pt x="9781" y="20312"/>
                  <a:pt x="9656" y="20406"/>
                </a:cubicBezTo>
                <a:cubicBezTo>
                  <a:pt x="9531" y="20531"/>
                  <a:pt x="9375" y="20656"/>
                  <a:pt x="9187" y="20719"/>
                </a:cubicBezTo>
                <a:cubicBezTo>
                  <a:pt x="9125" y="20719"/>
                  <a:pt x="9062" y="20719"/>
                  <a:pt x="9031" y="20781"/>
                </a:cubicBezTo>
                <a:cubicBezTo>
                  <a:pt x="9000" y="20781"/>
                  <a:pt x="8969" y="20812"/>
                  <a:pt x="8937" y="20781"/>
                </a:cubicBezTo>
                <a:cubicBezTo>
                  <a:pt x="8937" y="20750"/>
                  <a:pt x="8937" y="20719"/>
                  <a:pt x="8969" y="20719"/>
                </a:cubicBezTo>
                <a:cubicBezTo>
                  <a:pt x="9031" y="20687"/>
                  <a:pt x="9000" y="20656"/>
                  <a:pt x="8969" y="20625"/>
                </a:cubicBezTo>
                <a:cubicBezTo>
                  <a:pt x="8906" y="20625"/>
                  <a:pt x="8875" y="20594"/>
                  <a:pt x="8844" y="20594"/>
                </a:cubicBezTo>
                <a:cubicBezTo>
                  <a:pt x="8812" y="20562"/>
                  <a:pt x="8781" y="20562"/>
                  <a:pt x="8781" y="20531"/>
                </a:cubicBezTo>
                <a:cubicBezTo>
                  <a:pt x="8781" y="20500"/>
                  <a:pt x="8812" y="20500"/>
                  <a:pt x="8844" y="20500"/>
                </a:cubicBezTo>
                <a:cubicBezTo>
                  <a:pt x="8906" y="20469"/>
                  <a:pt x="8937" y="20469"/>
                  <a:pt x="9000" y="20437"/>
                </a:cubicBezTo>
                <a:cubicBezTo>
                  <a:pt x="9094" y="20406"/>
                  <a:pt x="9156" y="20344"/>
                  <a:pt x="9156" y="20281"/>
                </a:cubicBezTo>
                <a:cubicBezTo>
                  <a:pt x="9156" y="20156"/>
                  <a:pt x="9219" y="20094"/>
                  <a:pt x="9312" y="20031"/>
                </a:cubicBezTo>
                <a:cubicBezTo>
                  <a:pt x="9375" y="20000"/>
                  <a:pt x="9469" y="19937"/>
                  <a:pt x="9531" y="19875"/>
                </a:cubicBezTo>
                <a:cubicBezTo>
                  <a:pt x="9625" y="19812"/>
                  <a:pt x="9719" y="19750"/>
                  <a:pt x="9812" y="19719"/>
                </a:cubicBezTo>
                <a:cubicBezTo>
                  <a:pt x="9875" y="19687"/>
                  <a:pt x="9937" y="19687"/>
                  <a:pt x="10031" y="19687"/>
                </a:cubicBezTo>
                <a:cubicBezTo>
                  <a:pt x="10125" y="19656"/>
                  <a:pt x="10187" y="19531"/>
                  <a:pt x="10281" y="19562"/>
                </a:cubicBezTo>
                <a:cubicBezTo>
                  <a:pt x="10437" y="19594"/>
                  <a:pt x="10562" y="19500"/>
                  <a:pt x="10687" y="19437"/>
                </a:cubicBezTo>
                <a:cubicBezTo>
                  <a:pt x="10687" y="19437"/>
                  <a:pt x="10687" y="19437"/>
                  <a:pt x="10687" y="19437"/>
                </a:cubicBezTo>
                <a:cubicBezTo>
                  <a:pt x="10719" y="19406"/>
                  <a:pt x="10781" y="19406"/>
                  <a:pt x="10750" y="19469"/>
                </a:cubicBezTo>
                <a:cubicBezTo>
                  <a:pt x="10750" y="19500"/>
                  <a:pt x="10750" y="19500"/>
                  <a:pt x="10781" y="19500"/>
                </a:cubicBezTo>
                <a:cubicBezTo>
                  <a:pt x="10844" y="19500"/>
                  <a:pt x="10812" y="19469"/>
                  <a:pt x="10812" y="19469"/>
                </a:cubicBezTo>
                <a:cubicBezTo>
                  <a:pt x="10812" y="19437"/>
                  <a:pt x="10812" y="19406"/>
                  <a:pt x="10844" y="19406"/>
                </a:cubicBezTo>
                <a:cubicBezTo>
                  <a:pt x="10937" y="19406"/>
                  <a:pt x="11000" y="19312"/>
                  <a:pt x="11094" y="19281"/>
                </a:cubicBezTo>
                <a:cubicBezTo>
                  <a:pt x="11219" y="19219"/>
                  <a:pt x="11344" y="19094"/>
                  <a:pt x="11500" y="19062"/>
                </a:cubicBezTo>
                <a:cubicBezTo>
                  <a:pt x="11531" y="19062"/>
                  <a:pt x="11531" y="19031"/>
                  <a:pt x="11562" y="19031"/>
                </a:cubicBezTo>
                <a:cubicBezTo>
                  <a:pt x="11594" y="18937"/>
                  <a:pt x="11656" y="18844"/>
                  <a:pt x="11750" y="18813"/>
                </a:cubicBezTo>
                <a:cubicBezTo>
                  <a:pt x="11750" y="18813"/>
                  <a:pt x="11781" y="18813"/>
                  <a:pt x="11781" y="18813"/>
                </a:cubicBezTo>
                <a:cubicBezTo>
                  <a:pt x="11781" y="18813"/>
                  <a:pt x="11781" y="18781"/>
                  <a:pt x="11781" y="18781"/>
                </a:cubicBezTo>
                <a:cubicBezTo>
                  <a:pt x="11781" y="18781"/>
                  <a:pt x="11781" y="18781"/>
                  <a:pt x="11781" y="18781"/>
                </a:cubicBezTo>
                <a:cubicBezTo>
                  <a:pt x="11781" y="18781"/>
                  <a:pt x="11781" y="18781"/>
                  <a:pt x="11781" y="18781"/>
                </a:cubicBezTo>
                <a:cubicBezTo>
                  <a:pt x="11781" y="18781"/>
                  <a:pt x="11812" y="18781"/>
                  <a:pt x="11812" y="18781"/>
                </a:cubicBezTo>
                <a:cubicBezTo>
                  <a:pt x="11812" y="18781"/>
                  <a:pt x="11812" y="18781"/>
                  <a:pt x="11812" y="18781"/>
                </a:cubicBezTo>
                <a:cubicBezTo>
                  <a:pt x="11812" y="18781"/>
                  <a:pt x="11781" y="18781"/>
                  <a:pt x="11781" y="18781"/>
                </a:cubicBezTo>
                <a:cubicBezTo>
                  <a:pt x="11781" y="18781"/>
                  <a:pt x="11781" y="18781"/>
                  <a:pt x="11781" y="18781"/>
                </a:cubicBezTo>
                <a:cubicBezTo>
                  <a:pt x="11781" y="18781"/>
                  <a:pt x="11781" y="18781"/>
                  <a:pt x="11781" y="18781"/>
                </a:cubicBezTo>
                <a:cubicBezTo>
                  <a:pt x="11781" y="18781"/>
                  <a:pt x="11781" y="18781"/>
                  <a:pt x="11781" y="18781"/>
                </a:cubicBezTo>
                <a:cubicBezTo>
                  <a:pt x="11781" y="18781"/>
                  <a:pt x="11781" y="18781"/>
                  <a:pt x="11781" y="18781"/>
                </a:cubicBezTo>
                <a:cubicBezTo>
                  <a:pt x="11781" y="18781"/>
                  <a:pt x="11781" y="18781"/>
                  <a:pt x="11781" y="18781"/>
                </a:cubicBezTo>
                <a:cubicBezTo>
                  <a:pt x="11750" y="18781"/>
                  <a:pt x="11656" y="18813"/>
                  <a:pt x="11719" y="18719"/>
                </a:cubicBezTo>
                <a:cubicBezTo>
                  <a:pt x="11781" y="18594"/>
                  <a:pt x="11875" y="18469"/>
                  <a:pt x="12062" y="18469"/>
                </a:cubicBezTo>
                <a:cubicBezTo>
                  <a:pt x="12125" y="18438"/>
                  <a:pt x="12187" y="18438"/>
                  <a:pt x="12219" y="18375"/>
                </a:cubicBezTo>
                <a:cubicBezTo>
                  <a:pt x="12219" y="18375"/>
                  <a:pt x="12219" y="18375"/>
                  <a:pt x="12219" y="18375"/>
                </a:cubicBezTo>
                <a:cubicBezTo>
                  <a:pt x="12062" y="18375"/>
                  <a:pt x="12062" y="18375"/>
                  <a:pt x="11969" y="18313"/>
                </a:cubicBezTo>
                <a:cubicBezTo>
                  <a:pt x="11969" y="18313"/>
                  <a:pt x="11937" y="18313"/>
                  <a:pt x="11937" y="18313"/>
                </a:cubicBezTo>
                <a:cubicBezTo>
                  <a:pt x="11875" y="18313"/>
                  <a:pt x="11812" y="18313"/>
                  <a:pt x="11781" y="18375"/>
                </a:cubicBezTo>
                <a:cubicBezTo>
                  <a:pt x="11750" y="18438"/>
                  <a:pt x="11719" y="18438"/>
                  <a:pt x="11687" y="18438"/>
                </a:cubicBezTo>
                <a:cubicBezTo>
                  <a:pt x="11625" y="18438"/>
                  <a:pt x="11594" y="18438"/>
                  <a:pt x="11562" y="18469"/>
                </a:cubicBezTo>
                <a:cubicBezTo>
                  <a:pt x="11469" y="18563"/>
                  <a:pt x="11344" y="18594"/>
                  <a:pt x="11312" y="18719"/>
                </a:cubicBezTo>
                <a:cubicBezTo>
                  <a:pt x="11344" y="18750"/>
                  <a:pt x="11375" y="18719"/>
                  <a:pt x="11406" y="18719"/>
                </a:cubicBezTo>
                <a:cubicBezTo>
                  <a:pt x="11406" y="18719"/>
                  <a:pt x="11437" y="18719"/>
                  <a:pt x="11437" y="18719"/>
                </a:cubicBezTo>
                <a:cubicBezTo>
                  <a:pt x="11437" y="18719"/>
                  <a:pt x="11437" y="18750"/>
                  <a:pt x="11437" y="18750"/>
                </a:cubicBezTo>
                <a:cubicBezTo>
                  <a:pt x="11375" y="18750"/>
                  <a:pt x="11344" y="18813"/>
                  <a:pt x="11312" y="18844"/>
                </a:cubicBezTo>
                <a:cubicBezTo>
                  <a:pt x="11312" y="18844"/>
                  <a:pt x="11312" y="18844"/>
                  <a:pt x="11312" y="18844"/>
                </a:cubicBezTo>
                <a:cubicBezTo>
                  <a:pt x="11312" y="18875"/>
                  <a:pt x="11281" y="18875"/>
                  <a:pt x="11281" y="18875"/>
                </a:cubicBezTo>
                <a:cubicBezTo>
                  <a:pt x="11281" y="18875"/>
                  <a:pt x="11250" y="18906"/>
                  <a:pt x="11219" y="18906"/>
                </a:cubicBezTo>
                <a:cubicBezTo>
                  <a:pt x="11219" y="18875"/>
                  <a:pt x="11219" y="18875"/>
                  <a:pt x="11219" y="18875"/>
                </a:cubicBezTo>
                <a:cubicBezTo>
                  <a:pt x="11219" y="18844"/>
                  <a:pt x="11219" y="18844"/>
                  <a:pt x="11219" y="18844"/>
                </a:cubicBezTo>
                <a:cubicBezTo>
                  <a:pt x="11219" y="18844"/>
                  <a:pt x="11219" y="18844"/>
                  <a:pt x="11219" y="18844"/>
                </a:cubicBezTo>
                <a:cubicBezTo>
                  <a:pt x="11219" y="18844"/>
                  <a:pt x="11219" y="18844"/>
                  <a:pt x="11219" y="18844"/>
                </a:cubicBezTo>
                <a:cubicBezTo>
                  <a:pt x="11219" y="18844"/>
                  <a:pt x="11219" y="18844"/>
                  <a:pt x="11187" y="18844"/>
                </a:cubicBezTo>
                <a:cubicBezTo>
                  <a:pt x="11187" y="18844"/>
                  <a:pt x="11187" y="18844"/>
                  <a:pt x="11156" y="18844"/>
                </a:cubicBezTo>
                <a:cubicBezTo>
                  <a:pt x="11094" y="18937"/>
                  <a:pt x="11000" y="18937"/>
                  <a:pt x="10906" y="19000"/>
                </a:cubicBezTo>
                <a:cubicBezTo>
                  <a:pt x="10844" y="19031"/>
                  <a:pt x="10750" y="19062"/>
                  <a:pt x="10687" y="19094"/>
                </a:cubicBezTo>
                <a:cubicBezTo>
                  <a:pt x="10656" y="19125"/>
                  <a:pt x="10656" y="19125"/>
                  <a:pt x="10625" y="19125"/>
                </a:cubicBezTo>
                <a:cubicBezTo>
                  <a:pt x="10594" y="19094"/>
                  <a:pt x="10625" y="19062"/>
                  <a:pt x="10625" y="19031"/>
                </a:cubicBezTo>
                <a:cubicBezTo>
                  <a:pt x="10656" y="19000"/>
                  <a:pt x="10719" y="18969"/>
                  <a:pt x="10687" y="18906"/>
                </a:cubicBezTo>
                <a:cubicBezTo>
                  <a:pt x="10625" y="18844"/>
                  <a:pt x="10656" y="18813"/>
                  <a:pt x="10687" y="18750"/>
                </a:cubicBezTo>
                <a:cubicBezTo>
                  <a:pt x="10750" y="18781"/>
                  <a:pt x="10656" y="18844"/>
                  <a:pt x="10719" y="18844"/>
                </a:cubicBezTo>
                <a:cubicBezTo>
                  <a:pt x="10781" y="18844"/>
                  <a:pt x="10781" y="18781"/>
                  <a:pt x="10781" y="18750"/>
                </a:cubicBezTo>
                <a:cubicBezTo>
                  <a:pt x="10750" y="18719"/>
                  <a:pt x="10750" y="18656"/>
                  <a:pt x="10750" y="18625"/>
                </a:cubicBezTo>
                <a:cubicBezTo>
                  <a:pt x="10750" y="18563"/>
                  <a:pt x="10750" y="18469"/>
                  <a:pt x="10812" y="18406"/>
                </a:cubicBezTo>
                <a:cubicBezTo>
                  <a:pt x="11000" y="18344"/>
                  <a:pt x="11094" y="18156"/>
                  <a:pt x="11250" y="18063"/>
                </a:cubicBezTo>
                <a:cubicBezTo>
                  <a:pt x="11312" y="18000"/>
                  <a:pt x="11375" y="17875"/>
                  <a:pt x="11531" y="17906"/>
                </a:cubicBezTo>
                <a:cubicBezTo>
                  <a:pt x="11562" y="17906"/>
                  <a:pt x="11562" y="17875"/>
                  <a:pt x="11562" y="17875"/>
                </a:cubicBezTo>
                <a:cubicBezTo>
                  <a:pt x="11562" y="17719"/>
                  <a:pt x="11719" y="17750"/>
                  <a:pt x="11781" y="17688"/>
                </a:cubicBezTo>
                <a:cubicBezTo>
                  <a:pt x="11812" y="17688"/>
                  <a:pt x="11875" y="17656"/>
                  <a:pt x="11906" y="17625"/>
                </a:cubicBezTo>
                <a:cubicBezTo>
                  <a:pt x="11969" y="17563"/>
                  <a:pt x="12031" y="17531"/>
                  <a:pt x="12094" y="17563"/>
                </a:cubicBezTo>
                <a:cubicBezTo>
                  <a:pt x="12125" y="17563"/>
                  <a:pt x="12156" y="17594"/>
                  <a:pt x="12187" y="17531"/>
                </a:cubicBezTo>
                <a:cubicBezTo>
                  <a:pt x="12219" y="17469"/>
                  <a:pt x="12281" y="17469"/>
                  <a:pt x="12312" y="17500"/>
                </a:cubicBezTo>
                <a:cubicBezTo>
                  <a:pt x="12375" y="17531"/>
                  <a:pt x="12406" y="17500"/>
                  <a:pt x="12437" y="17469"/>
                </a:cubicBezTo>
                <a:cubicBezTo>
                  <a:pt x="12469" y="17406"/>
                  <a:pt x="12500" y="17344"/>
                  <a:pt x="12562" y="17344"/>
                </a:cubicBezTo>
                <a:cubicBezTo>
                  <a:pt x="12656" y="17375"/>
                  <a:pt x="12656" y="17313"/>
                  <a:pt x="12656" y="17281"/>
                </a:cubicBezTo>
                <a:cubicBezTo>
                  <a:pt x="12687" y="17219"/>
                  <a:pt x="12687" y="17125"/>
                  <a:pt x="12781" y="17156"/>
                </a:cubicBezTo>
                <a:cubicBezTo>
                  <a:pt x="12812" y="17156"/>
                  <a:pt x="12812" y="17125"/>
                  <a:pt x="12844" y="17125"/>
                </a:cubicBezTo>
                <a:cubicBezTo>
                  <a:pt x="12906" y="17063"/>
                  <a:pt x="12969" y="16938"/>
                  <a:pt x="13125" y="17000"/>
                </a:cubicBezTo>
                <a:cubicBezTo>
                  <a:pt x="13156" y="17000"/>
                  <a:pt x="13187" y="16969"/>
                  <a:pt x="13219" y="16938"/>
                </a:cubicBezTo>
                <a:cubicBezTo>
                  <a:pt x="13094" y="16906"/>
                  <a:pt x="13000" y="16844"/>
                  <a:pt x="12875" y="16813"/>
                </a:cubicBezTo>
                <a:cubicBezTo>
                  <a:pt x="12937" y="16781"/>
                  <a:pt x="12969" y="16750"/>
                  <a:pt x="13000" y="16719"/>
                </a:cubicBezTo>
                <a:cubicBezTo>
                  <a:pt x="13000" y="16688"/>
                  <a:pt x="13000" y="16688"/>
                  <a:pt x="13000" y="16688"/>
                </a:cubicBezTo>
                <a:cubicBezTo>
                  <a:pt x="13000" y="16688"/>
                  <a:pt x="13000" y="16656"/>
                  <a:pt x="13000" y="16656"/>
                </a:cubicBezTo>
                <a:cubicBezTo>
                  <a:pt x="13000" y="16656"/>
                  <a:pt x="13031" y="16656"/>
                  <a:pt x="13031" y="16656"/>
                </a:cubicBezTo>
                <a:cubicBezTo>
                  <a:pt x="13031" y="16719"/>
                  <a:pt x="13125" y="16719"/>
                  <a:pt x="13156" y="16781"/>
                </a:cubicBezTo>
                <a:cubicBezTo>
                  <a:pt x="13187" y="16844"/>
                  <a:pt x="13219" y="16813"/>
                  <a:pt x="13250" y="16781"/>
                </a:cubicBezTo>
                <a:cubicBezTo>
                  <a:pt x="13281" y="16750"/>
                  <a:pt x="13312" y="16750"/>
                  <a:pt x="13312" y="16719"/>
                </a:cubicBezTo>
                <a:cubicBezTo>
                  <a:pt x="13344" y="16656"/>
                  <a:pt x="13344" y="16563"/>
                  <a:pt x="13312" y="16469"/>
                </a:cubicBezTo>
                <a:cubicBezTo>
                  <a:pt x="13406" y="16438"/>
                  <a:pt x="13469" y="16406"/>
                  <a:pt x="13531" y="16406"/>
                </a:cubicBezTo>
                <a:cubicBezTo>
                  <a:pt x="13562" y="16406"/>
                  <a:pt x="13562" y="16406"/>
                  <a:pt x="13562" y="16406"/>
                </a:cubicBezTo>
                <a:cubicBezTo>
                  <a:pt x="13594" y="16406"/>
                  <a:pt x="13625" y="16406"/>
                  <a:pt x="13656" y="16406"/>
                </a:cubicBezTo>
                <a:cubicBezTo>
                  <a:pt x="13531" y="16344"/>
                  <a:pt x="13406" y="16219"/>
                  <a:pt x="13219" y="16188"/>
                </a:cubicBezTo>
                <a:cubicBezTo>
                  <a:pt x="13219" y="16188"/>
                  <a:pt x="13187" y="16156"/>
                  <a:pt x="13187" y="16156"/>
                </a:cubicBezTo>
                <a:cubicBezTo>
                  <a:pt x="13156" y="16156"/>
                  <a:pt x="13156" y="16156"/>
                  <a:pt x="13125" y="16125"/>
                </a:cubicBezTo>
                <a:cubicBezTo>
                  <a:pt x="13094" y="16125"/>
                  <a:pt x="13062" y="16094"/>
                  <a:pt x="13000" y="16063"/>
                </a:cubicBezTo>
                <a:cubicBezTo>
                  <a:pt x="13000" y="16063"/>
                  <a:pt x="13000" y="16063"/>
                  <a:pt x="13000" y="16063"/>
                </a:cubicBezTo>
                <a:cubicBezTo>
                  <a:pt x="13000" y="16063"/>
                  <a:pt x="13000" y="16063"/>
                  <a:pt x="13000" y="16063"/>
                </a:cubicBezTo>
                <a:cubicBezTo>
                  <a:pt x="13000" y="16063"/>
                  <a:pt x="12969" y="16063"/>
                  <a:pt x="12937" y="16031"/>
                </a:cubicBezTo>
                <a:cubicBezTo>
                  <a:pt x="12719" y="15938"/>
                  <a:pt x="12531" y="15813"/>
                  <a:pt x="12312" y="15656"/>
                </a:cubicBezTo>
                <a:cubicBezTo>
                  <a:pt x="12281" y="15625"/>
                  <a:pt x="12281" y="15594"/>
                  <a:pt x="12312" y="15563"/>
                </a:cubicBezTo>
                <a:cubicBezTo>
                  <a:pt x="12406" y="15469"/>
                  <a:pt x="12531" y="15406"/>
                  <a:pt x="12625" y="15344"/>
                </a:cubicBezTo>
                <a:cubicBezTo>
                  <a:pt x="12781" y="15250"/>
                  <a:pt x="12937" y="15156"/>
                  <a:pt x="13094" y="15125"/>
                </a:cubicBezTo>
                <a:cubicBezTo>
                  <a:pt x="13125" y="15125"/>
                  <a:pt x="13125" y="15125"/>
                  <a:pt x="13125" y="15125"/>
                </a:cubicBezTo>
                <a:cubicBezTo>
                  <a:pt x="13312" y="15094"/>
                  <a:pt x="13500" y="15125"/>
                  <a:pt x="13656" y="15125"/>
                </a:cubicBezTo>
                <a:cubicBezTo>
                  <a:pt x="13687" y="15094"/>
                  <a:pt x="13750" y="15125"/>
                  <a:pt x="13750" y="15063"/>
                </a:cubicBezTo>
                <a:cubicBezTo>
                  <a:pt x="13719" y="15031"/>
                  <a:pt x="13687" y="15031"/>
                  <a:pt x="13656" y="15063"/>
                </a:cubicBezTo>
                <a:cubicBezTo>
                  <a:pt x="13625" y="15063"/>
                  <a:pt x="13594" y="15063"/>
                  <a:pt x="13562" y="15063"/>
                </a:cubicBezTo>
                <a:cubicBezTo>
                  <a:pt x="13437" y="15063"/>
                  <a:pt x="13344" y="15031"/>
                  <a:pt x="13250" y="15031"/>
                </a:cubicBezTo>
                <a:cubicBezTo>
                  <a:pt x="13406" y="14938"/>
                  <a:pt x="13562" y="14844"/>
                  <a:pt x="13750" y="14750"/>
                </a:cubicBezTo>
                <a:cubicBezTo>
                  <a:pt x="13750" y="14750"/>
                  <a:pt x="13750" y="14750"/>
                  <a:pt x="13750" y="14750"/>
                </a:cubicBezTo>
                <a:cubicBezTo>
                  <a:pt x="13750" y="14750"/>
                  <a:pt x="13750" y="14750"/>
                  <a:pt x="13750" y="14750"/>
                </a:cubicBezTo>
                <a:cubicBezTo>
                  <a:pt x="13750" y="14750"/>
                  <a:pt x="13781" y="14750"/>
                  <a:pt x="13781" y="14750"/>
                </a:cubicBezTo>
                <a:cubicBezTo>
                  <a:pt x="13781" y="14750"/>
                  <a:pt x="13812" y="14750"/>
                  <a:pt x="13812" y="14750"/>
                </a:cubicBezTo>
                <a:cubicBezTo>
                  <a:pt x="13844" y="14750"/>
                  <a:pt x="13875" y="14750"/>
                  <a:pt x="13875" y="14719"/>
                </a:cubicBezTo>
                <a:cubicBezTo>
                  <a:pt x="13906" y="14719"/>
                  <a:pt x="13937" y="14719"/>
                  <a:pt x="13969" y="14719"/>
                </a:cubicBezTo>
                <a:cubicBezTo>
                  <a:pt x="14000" y="14719"/>
                  <a:pt x="14031" y="14719"/>
                  <a:pt x="14062" y="14688"/>
                </a:cubicBezTo>
                <a:cubicBezTo>
                  <a:pt x="14312" y="14625"/>
                  <a:pt x="14531" y="14531"/>
                  <a:pt x="14750" y="14406"/>
                </a:cubicBezTo>
                <a:cubicBezTo>
                  <a:pt x="15062" y="14250"/>
                  <a:pt x="15344" y="14094"/>
                  <a:pt x="15625" y="13969"/>
                </a:cubicBezTo>
                <a:cubicBezTo>
                  <a:pt x="15625" y="13969"/>
                  <a:pt x="15625" y="13969"/>
                  <a:pt x="15656" y="13969"/>
                </a:cubicBezTo>
                <a:cubicBezTo>
                  <a:pt x="15656" y="13969"/>
                  <a:pt x="15687" y="13969"/>
                  <a:pt x="15687" y="14000"/>
                </a:cubicBezTo>
                <a:cubicBezTo>
                  <a:pt x="15687" y="14000"/>
                  <a:pt x="15687" y="14000"/>
                  <a:pt x="15687" y="14000"/>
                </a:cubicBezTo>
                <a:cubicBezTo>
                  <a:pt x="15687" y="14000"/>
                  <a:pt x="15656" y="14000"/>
                  <a:pt x="15656" y="14000"/>
                </a:cubicBezTo>
                <a:cubicBezTo>
                  <a:pt x="15656" y="13969"/>
                  <a:pt x="15656" y="13969"/>
                  <a:pt x="15656" y="13969"/>
                </a:cubicBezTo>
                <a:cubicBezTo>
                  <a:pt x="15656" y="13969"/>
                  <a:pt x="15656" y="13969"/>
                  <a:pt x="15656" y="13969"/>
                </a:cubicBezTo>
                <a:cubicBezTo>
                  <a:pt x="15656" y="13969"/>
                  <a:pt x="15656" y="13969"/>
                  <a:pt x="15625" y="13969"/>
                </a:cubicBezTo>
                <a:cubicBezTo>
                  <a:pt x="15625" y="14000"/>
                  <a:pt x="15625" y="14000"/>
                  <a:pt x="15625" y="14031"/>
                </a:cubicBezTo>
                <a:cubicBezTo>
                  <a:pt x="15625" y="14031"/>
                  <a:pt x="15594" y="14031"/>
                  <a:pt x="15594" y="14031"/>
                </a:cubicBezTo>
                <a:cubicBezTo>
                  <a:pt x="15594" y="14031"/>
                  <a:pt x="15594" y="14031"/>
                  <a:pt x="15562" y="14031"/>
                </a:cubicBezTo>
                <a:cubicBezTo>
                  <a:pt x="15562" y="14031"/>
                  <a:pt x="15562" y="14031"/>
                  <a:pt x="15562" y="14031"/>
                </a:cubicBezTo>
                <a:cubicBezTo>
                  <a:pt x="15562" y="14031"/>
                  <a:pt x="15562" y="14063"/>
                  <a:pt x="15562" y="14063"/>
                </a:cubicBezTo>
                <a:cubicBezTo>
                  <a:pt x="15531" y="14094"/>
                  <a:pt x="15469" y="14125"/>
                  <a:pt x="15437" y="14125"/>
                </a:cubicBezTo>
                <a:cubicBezTo>
                  <a:pt x="15187" y="14250"/>
                  <a:pt x="14969" y="14406"/>
                  <a:pt x="14750" y="14500"/>
                </a:cubicBezTo>
                <a:cubicBezTo>
                  <a:pt x="14719" y="14500"/>
                  <a:pt x="14719" y="14500"/>
                  <a:pt x="14719" y="14500"/>
                </a:cubicBezTo>
                <a:cubicBezTo>
                  <a:pt x="14719" y="14500"/>
                  <a:pt x="14719" y="14500"/>
                  <a:pt x="14719" y="14500"/>
                </a:cubicBezTo>
                <a:cubicBezTo>
                  <a:pt x="14687" y="14531"/>
                  <a:pt x="14687" y="14531"/>
                  <a:pt x="14687" y="14531"/>
                </a:cubicBezTo>
                <a:cubicBezTo>
                  <a:pt x="14656" y="14563"/>
                  <a:pt x="14656" y="14563"/>
                  <a:pt x="14625" y="14563"/>
                </a:cubicBezTo>
                <a:cubicBezTo>
                  <a:pt x="14625" y="14563"/>
                  <a:pt x="14594" y="14563"/>
                  <a:pt x="14594" y="14563"/>
                </a:cubicBezTo>
                <a:cubicBezTo>
                  <a:pt x="14312" y="14688"/>
                  <a:pt x="14031" y="14781"/>
                  <a:pt x="13750" y="14844"/>
                </a:cubicBezTo>
                <a:cubicBezTo>
                  <a:pt x="13687" y="14844"/>
                  <a:pt x="13719" y="14875"/>
                  <a:pt x="13719" y="14906"/>
                </a:cubicBezTo>
                <a:cubicBezTo>
                  <a:pt x="13750" y="14906"/>
                  <a:pt x="13750" y="14938"/>
                  <a:pt x="13781" y="14938"/>
                </a:cubicBezTo>
                <a:cubicBezTo>
                  <a:pt x="13875" y="15031"/>
                  <a:pt x="14031" y="15031"/>
                  <a:pt x="14156" y="15000"/>
                </a:cubicBezTo>
                <a:cubicBezTo>
                  <a:pt x="14187" y="14969"/>
                  <a:pt x="14219" y="14969"/>
                  <a:pt x="14281" y="14969"/>
                </a:cubicBezTo>
                <a:cubicBezTo>
                  <a:pt x="14281" y="14969"/>
                  <a:pt x="14281" y="14969"/>
                  <a:pt x="14281" y="14969"/>
                </a:cubicBezTo>
                <a:cubicBezTo>
                  <a:pt x="14594" y="14875"/>
                  <a:pt x="14844" y="14719"/>
                  <a:pt x="15125" y="14594"/>
                </a:cubicBezTo>
                <a:cubicBezTo>
                  <a:pt x="15375" y="14500"/>
                  <a:pt x="15625" y="14375"/>
                  <a:pt x="15906" y="14281"/>
                </a:cubicBezTo>
                <a:cubicBezTo>
                  <a:pt x="15875" y="14313"/>
                  <a:pt x="15875" y="14344"/>
                  <a:pt x="15875" y="14375"/>
                </a:cubicBezTo>
                <a:cubicBezTo>
                  <a:pt x="15875" y="14375"/>
                  <a:pt x="15875" y="14375"/>
                  <a:pt x="15875" y="14375"/>
                </a:cubicBezTo>
                <a:cubicBezTo>
                  <a:pt x="15844" y="14375"/>
                  <a:pt x="15812" y="14406"/>
                  <a:pt x="15750" y="14406"/>
                </a:cubicBezTo>
                <a:cubicBezTo>
                  <a:pt x="15750" y="14406"/>
                  <a:pt x="15750" y="14406"/>
                  <a:pt x="15750" y="14406"/>
                </a:cubicBezTo>
                <a:cubicBezTo>
                  <a:pt x="15719" y="14438"/>
                  <a:pt x="15687" y="14438"/>
                  <a:pt x="15625" y="14469"/>
                </a:cubicBezTo>
                <a:cubicBezTo>
                  <a:pt x="15344" y="14594"/>
                  <a:pt x="15094" y="14750"/>
                  <a:pt x="14812" y="14844"/>
                </a:cubicBezTo>
                <a:cubicBezTo>
                  <a:pt x="14562" y="14906"/>
                  <a:pt x="14344" y="15000"/>
                  <a:pt x="14125" y="15125"/>
                </a:cubicBezTo>
                <a:cubicBezTo>
                  <a:pt x="14219" y="15125"/>
                  <a:pt x="14344" y="15125"/>
                  <a:pt x="14437" y="15125"/>
                </a:cubicBezTo>
                <a:cubicBezTo>
                  <a:pt x="14531" y="15125"/>
                  <a:pt x="14531" y="15188"/>
                  <a:pt x="14500" y="15250"/>
                </a:cubicBezTo>
                <a:cubicBezTo>
                  <a:pt x="14500" y="15281"/>
                  <a:pt x="14500" y="15281"/>
                  <a:pt x="14500" y="15281"/>
                </a:cubicBezTo>
                <a:cubicBezTo>
                  <a:pt x="14500" y="15281"/>
                  <a:pt x="14469" y="15281"/>
                  <a:pt x="14469" y="15313"/>
                </a:cubicBezTo>
                <a:cubicBezTo>
                  <a:pt x="14437" y="15313"/>
                  <a:pt x="14406" y="15344"/>
                  <a:pt x="14375" y="15344"/>
                </a:cubicBezTo>
                <a:cubicBezTo>
                  <a:pt x="14344" y="15375"/>
                  <a:pt x="14312" y="15406"/>
                  <a:pt x="14250" y="15406"/>
                </a:cubicBezTo>
                <a:cubicBezTo>
                  <a:pt x="14156" y="15438"/>
                  <a:pt x="14094" y="15438"/>
                  <a:pt x="14000" y="15438"/>
                </a:cubicBezTo>
                <a:cubicBezTo>
                  <a:pt x="13937" y="15469"/>
                  <a:pt x="13906" y="15469"/>
                  <a:pt x="13844" y="15469"/>
                </a:cubicBezTo>
                <a:cubicBezTo>
                  <a:pt x="13844" y="15469"/>
                  <a:pt x="13844" y="15469"/>
                  <a:pt x="13844" y="15469"/>
                </a:cubicBezTo>
                <a:cubicBezTo>
                  <a:pt x="13812" y="15438"/>
                  <a:pt x="13781" y="15438"/>
                  <a:pt x="13750" y="15469"/>
                </a:cubicBezTo>
                <a:cubicBezTo>
                  <a:pt x="13719" y="15469"/>
                  <a:pt x="13719" y="15469"/>
                  <a:pt x="13687" y="15469"/>
                </a:cubicBezTo>
                <a:cubicBezTo>
                  <a:pt x="13656" y="15469"/>
                  <a:pt x="13656" y="15500"/>
                  <a:pt x="13625" y="15500"/>
                </a:cubicBezTo>
                <a:cubicBezTo>
                  <a:pt x="13562" y="15469"/>
                  <a:pt x="13531" y="15500"/>
                  <a:pt x="13469" y="15531"/>
                </a:cubicBezTo>
                <a:cubicBezTo>
                  <a:pt x="13562" y="15531"/>
                  <a:pt x="13625" y="15531"/>
                  <a:pt x="13719" y="15531"/>
                </a:cubicBezTo>
                <a:cubicBezTo>
                  <a:pt x="13781" y="15563"/>
                  <a:pt x="13875" y="15531"/>
                  <a:pt x="13937" y="15531"/>
                </a:cubicBezTo>
                <a:cubicBezTo>
                  <a:pt x="14000" y="15531"/>
                  <a:pt x="14031" y="15531"/>
                  <a:pt x="14062" y="15531"/>
                </a:cubicBezTo>
                <a:cubicBezTo>
                  <a:pt x="14281" y="15531"/>
                  <a:pt x="14500" y="15438"/>
                  <a:pt x="14719" y="15375"/>
                </a:cubicBezTo>
                <a:cubicBezTo>
                  <a:pt x="14750" y="15375"/>
                  <a:pt x="14781" y="15375"/>
                  <a:pt x="14844" y="15375"/>
                </a:cubicBezTo>
                <a:cubicBezTo>
                  <a:pt x="14844" y="15375"/>
                  <a:pt x="14844" y="15375"/>
                  <a:pt x="14844" y="15375"/>
                </a:cubicBezTo>
                <a:cubicBezTo>
                  <a:pt x="14844" y="15375"/>
                  <a:pt x="14875" y="15344"/>
                  <a:pt x="14906" y="15375"/>
                </a:cubicBezTo>
                <a:cubicBezTo>
                  <a:pt x="14812" y="15406"/>
                  <a:pt x="14750" y="15438"/>
                  <a:pt x="14687" y="15469"/>
                </a:cubicBezTo>
                <a:cubicBezTo>
                  <a:pt x="14656" y="15469"/>
                  <a:pt x="14656" y="15469"/>
                  <a:pt x="14625" y="15469"/>
                </a:cubicBezTo>
                <a:cubicBezTo>
                  <a:pt x="14594" y="15469"/>
                  <a:pt x="14562" y="15500"/>
                  <a:pt x="14625" y="15563"/>
                </a:cubicBezTo>
                <a:cubicBezTo>
                  <a:pt x="14625" y="15563"/>
                  <a:pt x="14625" y="15563"/>
                  <a:pt x="14625" y="15594"/>
                </a:cubicBezTo>
                <a:cubicBezTo>
                  <a:pt x="14687" y="15688"/>
                  <a:pt x="14687" y="15813"/>
                  <a:pt x="14656" y="15938"/>
                </a:cubicBezTo>
                <a:cubicBezTo>
                  <a:pt x="14594" y="15938"/>
                  <a:pt x="14562" y="15969"/>
                  <a:pt x="14500" y="15969"/>
                </a:cubicBezTo>
                <a:cubicBezTo>
                  <a:pt x="14500" y="15969"/>
                  <a:pt x="14469" y="15969"/>
                  <a:pt x="14469" y="15969"/>
                </a:cubicBezTo>
                <a:cubicBezTo>
                  <a:pt x="14469" y="15969"/>
                  <a:pt x="14469" y="15969"/>
                  <a:pt x="14437" y="15969"/>
                </a:cubicBezTo>
                <a:cubicBezTo>
                  <a:pt x="14437" y="15969"/>
                  <a:pt x="14437" y="15969"/>
                  <a:pt x="14437" y="15969"/>
                </a:cubicBezTo>
                <a:cubicBezTo>
                  <a:pt x="14437" y="15969"/>
                  <a:pt x="14437" y="15969"/>
                  <a:pt x="14437" y="15969"/>
                </a:cubicBezTo>
                <a:cubicBezTo>
                  <a:pt x="14437" y="15969"/>
                  <a:pt x="14437" y="15969"/>
                  <a:pt x="14437" y="15969"/>
                </a:cubicBezTo>
                <a:cubicBezTo>
                  <a:pt x="14437" y="15969"/>
                  <a:pt x="14437" y="16000"/>
                  <a:pt x="14437" y="16000"/>
                </a:cubicBezTo>
                <a:cubicBezTo>
                  <a:pt x="14406" y="16000"/>
                  <a:pt x="14406" y="16000"/>
                  <a:pt x="14375" y="16000"/>
                </a:cubicBezTo>
                <a:cubicBezTo>
                  <a:pt x="14187" y="15969"/>
                  <a:pt x="14000" y="16000"/>
                  <a:pt x="13812" y="16000"/>
                </a:cubicBezTo>
                <a:cubicBezTo>
                  <a:pt x="13781" y="16000"/>
                  <a:pt x="13719" y="15969"/>
                  <a:pt x="13719" y="16031"/>
                </a:cubicBezTo>
                <a:cubicBezTo>
                  <a:pt x="13719" y="16063"/>
                  <a:pt x="13750" y="16094"/>
                  <a:pt x="13781" y="16125"/>
                </a:cubicBezTo>
                <a:cubicBezTo>
                  <a:pt x="13969" y="16188"/>
                  <a:pt x="14156" y="16219"/>
                  <a:pt x="14344" y="16219"/>
                </a:cubicBezTo>
                <a:cubicBezTo>
                  <a:pt x="14375" y="16219"/>
                  <a:pt x="14437" y="16250"/>
                  <a:pt x="14500" y="16250"/>
                </a:cubicBezTo>
                <a:cubicBezTo>
                  <a:pt x="14562" y="16281"/>
                  <a:pt x="14562" y="16281"/>
                  <a:pt x="14531" y="16344"/>
                </a:cubicBezTo>
                <a:cubicBezTo>
                  <a:pt x="14437" y="16406"/>
                  <a:pt x="14375" y="16469"/>
                  <a:pt x="14281" y="16375"/>
                </a:cubicBezTo>
                <a:cubicBezTo>
                  <a:pt x="14281" y="16406"/>
                  <a:pt x="14281" y="16406"/>
                  <a:pt x="14312" y="16438"/>
                </a:cubicBezTo>
                <a:cubicBezTo>
                  <a:pt x="14344" y="16469"/>
                  <a:pt x="14406" y="16469"/>
                  <a:pt x="14437" y="16531"/>
                </a:cubicBezTo>
                <a:cubicBezTo>
                  <a:pt x="14406" y="16531"/>
                  <a:pt x="14375" y="16531"/>
                  <a:pt x="14375" y="16563"/>
                </a:cubicBezTo>
                <a:cubicBezTo>
                  <a:pt x="14281" y="16531"/>
                  <a:pt x="14250" y="16625"/>
                  <a:pt x="14219" y="16656"/>
                </a:cubicBezTo>
                <a:cubicBezTo>
                  <a:pt x="14219" y="16656"/>
                  <a:pt x="14187" y="16656"/>
                  <a:pt x="14187" y="16656"/>
                </a:cubicBezTo>
                <a:cubicBezTo>
                  <a:pt x="14187" y="16656"/>
                  <a:pt x="14187" y="16656"/>
                  <a:pt x="14187" y="16656"/>
                </a:cubicBezTo>
                <a:cubicBezTo>
                  <a:pt x="14187" y="16688"/>
                  <a:pt x="14219" y="16688"/>
                  <a:pt x="14219" y="16688"/>
                </a:cubicBezTo>
                <a:cubicBezTo>
                  <a:pt x="14219" y="16719"/>
                  <a:pt x="14219" y="16719"/>
                  <a:pt x="14250" y="16719"/>
                </a:cubicBezTo>
                <a:cubicBezTo>
                  <a:pt x="14219" y="16719"/>
                  <a:pt x="14219" y="16719"/>
                  <a:pt x="14219" y="16719"/>
                </a:cubicBezTo>
                <a:cubicBezTo>
                  <a:pt x="14219" y="16719"/>
                  <a:pt x="14219" y="16719"/>
                  <a:pt x="14219" y="16719"/>
                </a:cubicBezTo>
                <a:cubicBezTo>
                  <a:pt x="14250" y="16719"/>
                  <a:pt x="14250" y="16719"/>
                  <a:pt x="14250" y="16719"/>
                </a:cubicBezTo>
                <a:cubicBezTo>
                  <a:pt x="14406" y="16813"/>
                  <a:pt x="14531" y="16750"/>
                  <a:pt x="14656" y="16688"/>
                </a:cubicBezTo>
                <a:cubicBezTo>
                  <a:pt x="14687" y="16656"/>
                  <a:pt x="14687" y="16656"/>
                  <a:pt x="14719" y="16625"/>
                </a:cubicBezTo>
                <a:cubicBezTo>
                  <a:pt x="14750" y="16656"/>
                  <a:pt x="14750" y="16656"/>
                  <a:pt x="14781" y="16656"/>
                </a:cubicBezTo>
                <a:cubicBezTo>
                  <a:pt x="14906" y="16594"/>
                  <a:pt x="15031" y="16531"/>
                  <a:pt x="15187" y="16531"/>
                </a:cubicBezTo>
                <a:cubicBezTo>
                  <a:pt x="15219" y="16531"/>
                  <a:pt x="15219" y="16500"/>
                  <a:pt x="15281" y="16469"/>
                </a:cubicBezTo>
                <a:cubicBezTo>
                  <a:pt x="15219" y="16469"/>
                  <a:pt x="15187" y="16469"/>
                  <a:pt x="15156" y="16500"/>
                </a:cubicBezTo>
                <a:cubicBezTo>
                  <a:pt x="15094" y="16531"/>
                  <a:pt x="15062" y="16500"/>
                  <a:pt x="15000" y="16500"/>
                </a:cubicBezTo>
                <a:cubicBezTo>
                  <a:pt x="15031" y="16438"/>
                  <a:pt x="15031" y="16375"/>
                  <a:pt x="15062" y="16344"/>
                </a:cubicBezTo>
                <a:cubicBezTo>
                  <a:pt x="15094" y="16344"/>
                  <a:pt x="15094" y="16313"/>
                  <a:pt x="15125" y="16313"/>
                </a:cubicBezTo>
                <a:cubicBezTo>
                  <a:pt x="15156" y="16281"/>
                  <a:pt x="15187" y="16219"/>
                  <a:pt x="15219" y="16156"/>
                </a:cubicBezTo>
                <a:cubicBezTo>
                  <a:pt x="15281" y="16250"/>
                  <a:pt x="15281" y="16406"/>
                  <a:pt x="15375" y="16469"/>
                </a:cubicBezTo>
                <a:cubicBezTo>
                  <a:pt x="15406" y="16469"/>
                  <a:pt x="15469" y="16469"/>
                  <a:pt x="15531" y="16469"/>
                </a:cubicBezTo>
                <a:cubicBezTo>
                  <a:pt x="15594" y="16469"/>
                  <a:pt x="15625" y="16469"/>
                  <a:pt x="15625" y="16406"/>
                </a:cubicBezTo>
                <a:cubicBezTo>
                  <a:pt x="15625" y="16344"/>
                  <a:pt x="15625" y="16313"/>
                  <a:pt x="15625" y="16281"/>
                </a:cubicBezTo>
                <a:cubicBezTo>
                  <a:pt x="15625" y="16250"/>
                  <a:pt x="15625" y="16188"/>
                  <a:pt x="15594" y="16188"/>
                </a:cubicBezTo>
                <a:cubicBezTo>
                  <a:pt x="15562" y="16188"/>
                  <a:pt x="15500" y="16188"/>
                  <a:pt x="15469" y="16250"/>
                </a:cubicBezTo>
                <a:cubicBezTo>
                  <a:pt x="15437" y="16250"/>
                  <a:pt x="15406" y="16281"/>
                  <a:pt x="15344" y="16281"/>
                </a:cubicBezTo>
                <a:cubicBezTo>
                  <a:pt x="15375" y="16219"/>
                  <a:pt x="15406" y="16188"/>
                  <a:pt x="15437" y="16125"/>
                </a:cubicBezTo>
                <a:cubicBezTo>
                  <a:pt x="15406" y="16125"/>
                  <a:pt x="15344" y="16125"/>
                  <a:pt x="15312" y="16125"/>
                </a:cubicBezTo>
                <a:cubicBezTo>
                  <a:pt x="15469" y="16031"/>
                  <a:pt x="15625" y="16000"/>
                  <a:pt x="15750" y="15938"/>
                </a:cubicBezTo>
                <a:cubicBezTo>
                  <a:pt x="15875" y="15875"/>
                  <a:pt x="16000" y="15844"/>
                  <a:pt x="16094" y="15719"/>
                </a:cubicBezTo>
                <a:cubicBezTo>
                  <a:pt x="16250" y="15563"/>
                  <a:pt x="16437" y="15406"/>
                  <a:pt x="16562" y="15219"/>
                </a:cubicBezTo>
                <a:cubicBezTo>
                  <a:pt x="16562" y="15188"/>
                  <a:pt x="16594" y="15188"/>
                  <a:pt x="16594" y="15188"/>
                </a:cubicBezTo>
                <a:cubicBezTo>
                  <a:pt x="16719" y="15219"/>
                  <a:pt x="16750" y="15125"/>
                  <a:pt x="16781" y="15094"/>
                </a:cubicBezTo>
                <a:cubicBezTo>
                  <a:pt x="16844" y="15000"/>
                  <a:pt x="16969" y="14938"/>
                  <a:pt x="17031" y="14875"/>
                </a:cubicBezTo>
                <a:cubicBezTo>
                  <a:pt x="17094" y="14844"/>
                  <a:pt x="17125" y="14813"/>
                  <a:pt x="17187" y="14781"/>
                </a:cubicBezTo>
                <a:cubicBezTo>
                  <a:pt x="17219" y="14750"/>
                  <a:pt x="17250" y="14719"/>
                  <a:pt x="17281" y="14719"/>
                </a:cubicBezTo>
                <a:cubicBezTo>
                  <a:pt x="17250" y="14750"/>
                  <a:pt x="17250" y="14781"/>
                  <a:pt x="17219" y="14781"/>
                </a:cubicBezTo>
                <a:cubicBezTo>
                  <a:pt x="17187" y="14813"/>
                  <a:pt x="17156" y="14844"/>
                  <a:pt x="17156" y="14844"/>
                </a:cubicBezTo>
                <a:cubicBezTo>
                  <a:pt x="16937" y="15031"/>
                  <a:pt x="16750" y="15219"/>
                  <a:pt x="16562" y="15375"/>
                </a:cubicBezTo>
                <a:cubicBezTo>
                  <a:pt x="16531" y="15406"/>
                  <a:pt x="16500" y="15406"/>
                  <a:pt x="16531" y="15438"/>
                </a:cubicBezTo>
                <a:cubicBezTo>
                  <a:pt x="16531" y="15469"/>
                  <a:pt x="16594" y="15500"/>
                  <a:pt x="16625" y="15500"/>
                </a:cubicBezTo>
                <a:cubicBezTo>
                  <a:pt x="16656" y="15469"/>
                  <a:pt x="16719" y="15469"/>
                  <a:pt x="16750" y="15438"/>
                </a:cubicBezTo>
                <a:cubicBezTo>
                  <a:pt x="16750" y="15406"/>
                  <a:pt x="16750" y="15406"/>
                  <a:pt x="16781" y="15406"/>
                </a:cubicBezTo>
                <a:cubicBezTo>
                  <a:pt x="16781" y="15406"/>
                  <a:pt x="16781" y="15406"/>
                  <a:pt x="16781" y="15406"/>
                </a:cubicBezTo>
                <a:cubicBezTo>
                  <a:pt x="16812" y="15406"/>
                  <a:pt x="16812" y="15375"/>
                  <a:pt x="16812" y="15406"/>
                </a:cubicBezTo>
                <a:cubicBezTo>
                  <a:pt x="16844" y="15406"/>
                  <a:pt x="16875" y="15438"/>
                  <a:pt x="16906" y="15438"/>
                </a:cubicBezTo>
                <a:cubicBezTo>
                  <a:pt x="16906" y="15438"/>
                  <a:pt x="16906" y="15438"/>
                  <a:pt x="16906" y="15438"/>
                </a:cubicBezTo>
                <a:cubicBezTo>
                  <a:pt x="16906" y="15438"/>
                  <a:pt x="16906" y="15438"/>
                  <a:pt x="16906" y="15438"/>
                </a:cubicBezTo>
                <a:cubicBezTo>
                  <a:pt x="16875" y="15469"/>
                  <a:pt x="16875" y="15469"/>
                  <a:pt x="16844" y="15469"/>
                </a:cubicBezTo>
                <a:cubicBezTo>
                  <a:pt x="16844" y="15469"/>
                  <a:pt x="16844" y="15469"/>
                  <a:pt x="16844" y="15469"/>
                </a:cubicBezTo>
                <a:cubicBezTo>
                  <a:pt x="16812" y="15469"/>
                  <a:pt x="16781" y="15438"/>
                  <a:pt x="16781" y="15500"/>
                </a:cubicBezTo>
                <a:cubicBezTo>
                  <a:pt x="16781" y="15531"/>
                  <a:pt x="16781" y="15594"/>
                  <a:pt x="16812" y="15656"/>
                </a:cubicBezTo>
                <a:cubicBezTo>
                  <a:pt x="16812" y="15656"/>
                  <a:pt x="16844" y="15656"/>
                  <a:pt x="16844" y="15656"/>
                </a:cubicBezTo>
                <a:cubicBezTo>
                  <a:pt x="16781" y="15563"/>
                  <a:pt x="16906" y="15531"/>
                  <a:pt x="16906" y="15438"/>
                </a:cubicBezTo>
                <a:cubicBezTo>
                  <a:pt x="16906" y="15438"/>
                  <a:pt x="16906" y="15438"/>
                  <a:pt x="16906" y="15438"/>
                </a:cubicBezTo>
                <a:cubicBezTo>
                  <a:pt x="16906" y="15438"/>
                  <a:pt x="16906" y="15438"/>
                  <a:pt x="16906" y="15438"/>
                </a:cubicBezTo>
                <a:cubicBezTo>
                  <a:pt x="16906" y="15438"/>
                  <a:pt x="16906" y="15438"/>
                  <a:pt x="16906" y="15438"/>
                </a:cubicBezTo>
                <a:cubicBezTo>
                  <a:pt x="16906" y="15438"/>
                  <a:pt x="16906" y="15438"/>
                  <a:pt x="16906" y="15438"/>
                </a:cubicBezTo>
                <a:cubicBezTo>
                  <a:pt x="16906" y="15438"/>
                  <a:pt x="16906" y="15438"/>
                  <a:pt x="16906" y="15438"/>
                </a:cubicBezTo>
                <a:cubicBezTo>
                  <a:pt x="16906" y="15438"/>
                  <a:pt x="16906" y="15438"/>
                  <a:pt x="16906" y="15438"/>
                </a:cubicBezTo>
                <a:cubicBezTo>
                  <a:pt x="16906" y="15438"/>
                  <a:pt x="16906" y="15438"/>
                  <a:pt x="16906" y="15438"/>
                </a:cubicBezTo>
                <a:cubicBezTo>
                  <a:pt x="16969" y="15500"/>
                  <a:pt x="17062" y="15469"/>
                  <a:pt x="17125" y="15531"/>
                </a:cubicBezTo>
                <a:cubicBezTo>
                  <a:pt x="17125" y="15563"/>
                  <a:pt x="17156" y="15563"/>
                  <a:pt x="17187" y="15531"/>
                </a:cubicBezTo>
                <a:cubicBezTo>
                  <a:pt x="17250" y="15469"/>
                  <a:pt x="17312" y="15500"/>
                  <a:pt x="17312" y="15594"/>
                </a:cubicBezTo>
                <a:cubicBezTo>
                  <a:pt x="17312" y="15625"/>
                  <a:pt x="17312" y="15656"/>
                  <a:pt x="17344" y="15656"/>
                </a:cubicBezTo>
                <a:cubicBezTo>
                  <a:pt x="17375" y="15656"/>
                  <a:pt x="17375" y="15656"/>
                  <a:pt x="17406" y="15625"/>
                </a:cubicBezTo>
                <a:cubicBezTo>
                  <a:pt x="17406" y="15594"/>
                  <a:pt x="17437" y="15531"/>
                  <a:pt x="17437" y="15500"/>
                </a:cubicBezTo>
                <a:cubicBezTo>
                  <a:pt x="17437" y="15406"/>
                  <a:pt x="17500" y="15438"/>
                  <a:pt x="17531" y="15438"/>
                </a:cubicBezTo>
                <a:cubicBezTo>
                  <a:pt x="17562" y="15438"/>
                  <a:pt x="17562" y="15438"/>
                  <a:pt x="17594" y="15469"/>
                </a:cubicBezTo>
                <a:cubicBezTo>
                  <a:pt x="17594" y="15469"/>
                  <a:pt x="17594" y="15469"/>
                  <a:pt x="17594" y="15469"/>
                </a:cubicBezTo>
                <a:cubicBezTo>
                  <a:pt x="17594" y="15469"/>
                  <a:pt x="17594" y="15469"/>
                  <a:pt x="17594" y="15500"/>
                </a:cubicBezTo>
                <a:cubicBezTo>
                  <a:pt x="17594" y="15500"/>
                  <a:pt x="17594" y="15500"/>
                  <a:pt x="17594" y="15500"/>
                </a:cubicBezTo>
                <a:cubicBezTo>
                  <a:pt x="17594" y="15500"/>
                  <a:pt x="17594" y="15500"/>
                  <a:pt x="17594" y="15500"/>
                </a:cubicBezTo>
                <a:cubicBezTo>
                  <a:pt x="17594" y="15531"/>
                  <a:pt x="17625" y="15531"/>
                  <a:pt x="17625" y="15531"/>
                </a:cubicBezTo>
                <a:cubicBezTo>
                  <a:pt x="17625" y="15531"/>
                  <a:pt x="17625" y="15531"/>
                  <a:pt x="17625" y="15531"/>
                </a:cubicBezTo>
                <a:cubicBezTo>
                  <a:pt x="17625" y="15531"/>
                  <a:pt x="17625" y="15531"/>
                  <a:pt x="17625" y="15531"/>
                </a:cubicBezTo>
                <a:cubicBezTo>
                  <a:pt x="17625" y="15531"/>
                  <a:pt x="17625" y="15531"/>
                  <a:pt x="17625" y="15531"/>
                </a:cubicBezTo>
                <a:cubicBezTo>
                  <a:pt x="17625" y="15531"/>
                  <a:pt x="17625" y="15531"/>
                  <a:pt x="17625" y="15531"/>
                </a:cubicBezTo>
                <a:cubicBezTo>
                  <a:pt x="17625" y="15531"/>
                  <a:pt x="17625" y="15531"/>
                  <a:pt x="17625" y="15531"/>
                </a:cubicBezTo>
                <a:cubicBezTo>
                  <a:pt x="17625" y="15531"/>
                  <a:pt x="17625" y="15531"/>
                  <a:pt x="17625" y="15531"/>
                </a:cubicBezTo>
                <a:cubicBezTo>
                  <a:pt x="17625" y="15531"/>
                  <a:pt x="17625" y="15531"/>
                  <a:pt x="17625" y="15531"/>
                </a:cubicBezTo>
                <a:cubicBezTo>
                  <a:pt x="17656" y="15438"/>
                  <a:pt x="17719" y="15438"/>
                  <a:pt x="17781" y="15469"/>
                </a:cubicBezTo>
                <a:cubicBezTo>
                  <a:pt x="17844" y="15500"/>
                  <a:pt x="17875" y="15469"/>
                  <a:pt x="17937" y="15406"/>
                </a:cubicBezTo>
                <a:cubicBezTo>
                  <a:pt x="17969" y="15375"/>
                  <a:pt x="18094" y="15344"/>
                  <a:pt x="18094" y="15375"/>
                </a:cubicBezTo>
                <a:cubicBezTo>
                  <a:pt x="18156" y="15500"/>
                  <a:pt x="18250" y="15469"/>
                  <a:pt x="18344" y="15500"/>
                </a:cubicBezTo>
                <a:cubicBezTo>
                  <a:pt x="18406" y="15531"/>
                  <a:pt x="18594" y="15656"/>
                  <a:pt x="18594" y="15719"/>
                </a:cubicBezTo>
                <a:cubicBezTo>
                  <a:pt x="18594" y="15750"/>
                  <a:pt x="18594" y="15781"/>
                  <a:pt x="18562" y="15781"/>
                </a:cubicBezTo>
                <a:cubicBezTo>
                  <a:pt x="18469" y="15906"/>
                  <a:pt x="18344" y="15875"/>
                  <a:pt x="18219" y="15875"/>
                </a:cubicBezTo>
                <a:cubicBezTo>
                  <a:pt x="18219" y="15906"/>
                  <a:pt x="18219" y="15938"/>
                  <a:pt x="18250" y="15969"/>
                </a:cubicBezTo>
                <a:cubicBezTo>
                  <a:pt x="18250" y="15969"/>
                  <a:pt x="18250" y="16000"/>
                  <a:pt x="18250" y="16031"/>
                </a:cubicBezTo>
                <a:cubicBezTo>
                  <a:pt x="18250" y="16031"/>
                  <a:pt x="18250" y="16031"/>
                  <a:pt x="18250" y="16031"/>
                </a:cubicBezTo>
                <a:cubicBezTo>
                  <a:pt x="18250" y="16031"/>
                  <a:pt x="18250" y="16031"/>
                  <a:pt x="18250" y="16031"/>
                </a:cubicBezTo>
                <a:cubicBezTo>
                  <a:pt x="18250" y="16031"/>
                  <a:pt x="18250" y="16031"/>
                  <a:pt x="18250" y="16031"/>
                </a:cubicBezTo>
                <a:cubicBezTo>
                  <a:pt x="18250" y="16031"/>
                  <a:pt x="18250" y="16031"/>
                  <a:pt x="18250" y="16031"/>
                </a:cubicBezTo>
                <a:cubicBezTo>
                  <a:pt x="18250" y="16031"/>
                  <a:pt x="18250" y="16031"/>
                  <a:pt x="18250" y="16031"/>
                </a:cubicBezTo>
                <a:cubicBezTo>
                  <a:pt x="18312" y="16000"/>
                  <a:pt x="18375" y="16031"/>
                  <a:pt x="18437" y="16000"/>
                </a:cubicBezTo>
                <a:cubicBezTo>
                  <a:pt x="18531" y="15969"/>
                  <a:pt x="18625" y="16031"/>
                  <a:pt x="18719" y="15969"/>
                </a:cubicBezTo>
                <a:cubicBezTo>
                  <a:pt x="18750" y="15969"/>
                  <a:pt x="18781" y="15969"/>
                  <a:pt x="18781" y="16000"/>
                </a:cubicBezTo>
                <a:cubicBezTo>
                  <a:pt x="18812" y="16031"/>
                  <a:pt x="18812" y="16031"/>
                  <a:pt x="18844" y="16031"/>
                </a:cubicBezTo>
                <a:cubicBezTo>
                  <a:pt x="19094" y="16031"/>
                  <a:pt x="19344" y="16063"/>
                  <a:pt x="19625" y="16125"/>
                </a:cubicBezTo>
                <a:cubicBezTo>
                  <a:pt x="19531" y="16156"/>
                  <a:pt x="19500" y="16219"/>
                  <a:pt x="19500" y="16250"/>
                </a:cubicBezTo>
                <a:cubicBezTo>
                  <a:pt x="19406" y="16313"/>
                  <a:pt x="19312" y="16344"/>
                  <a:pt x="19281" y="16438"/>
                </a:cubicBezTo>
                <a:cubicBezTo>
                  <a:pt x="19250" y="16438"/>
                  <a:pt x="19250" y="16500"/>
                  <a:pt x="19281" y="16531"/>
                </a:cubicBezTo>
                <a:cubicBezTo>
                  <a:pt x="19187" y="16594"/>
                  <a:pt x="19156" y="16719"/>
                  <a:pt x="19094" y="16813"/>
                </a:cubicBezTo>
                <a:cubicBezTo>
                  <a:pt x="18969" y="17031"/>
                  <a:pt x="18906" y="17281"/>
                  <a:pt x="18812" y="17500"/>
                </a:cubicBezTo>
                <a:cubicBezTo>
                  <a:pt x="18781" y="17594"/>
                  <a:pt x="18812" y="17688"/>
                  <a:pt x="18781" y="17781"/>
                </a:cubicBezTo>
                <a:cubicBezTo>
                  <a:pt x="18781" y="17906"/>
                  <a:pt x="18750" y="18031"/>
                  <a:pt x="18719" y="18156"/>
                </a:cubicBezTo>
                <a:cubicBezTo>
                  <a:pt x="18719" y="18219"/>
                  <a:pt x="18750" y="18313"/>
                  <a:pt x="18687" y="18344"/>
                </a:cubicBezTo>
                <a:cubicBezTo>
                  <a:pt x="18656" y="18406"/>
                  <a:pt x="18656" y="18438"/>
                  <a:pt x="18656" y="18500"/>
                </a:cubicBezTo>
                <a:cubicBezTo>
                  <a:pt x="18687" y="18594"/>
                  <a:pt x="18687" y="18719"/>
                  <a:pt x="18594" y="18813"/>
                </a:cubicBezTo>
                <a:cubicBezTo>
                  <a:pt x="18562" y="18844"/>
                  <a:pt x="18531" y="18906"/>
                  <a:pt x="18531" y="18969"/>
                </a:cubicBezTo>
                <a:cubicBezTo>
                  <a:pt x="18469" y="19125"/>
                  <a:pt x="18406" y="19312"/>
                  <a:pt x="18375" y="19500"/>
                </a:cubicBezTo>
                <a:cubicBezTo>
                  <a:pt x="18344" y="19625"/>
                  <a:pt x="18312" y="19781"/>
                  <a:pt x="18250" y="19906"/>
                </a:cubicBezTo>
                <a:cubicBezTo>
                  <a:pt x="18156" y="20219"/>
                  <a:pt x="18125" y="20562"/>
                  <a:pt x="17969" y="20844"/>
                </a:cubicBezTo>
                <a:cubicBezTo>
                  <a:pt x="17937" y="20906"/>
                  <a:pt x="17937" y="20969"/>
                  <a:pt x="17937" y="21000"/>
                </a:cubicBezTo>
                <a:cubicBezTo>
                  <a:pt x="17937" y="21031"/>
                  <a:pt x="17937" y="21062"/>
                  <a:pt x="17969" y="21062"/>
                </a:cubicBezTo>
                <a:cubicBezTo>
                  <a:pt x="18094" y="21125"/>
                  <a:pt x="18219" y="21156"/>
                  <a:pt x="18375" y="21156"/>
                </a:cubicBezTo>
                <a:cubicBezTo>
                  <a:pt x="18406" y="21156"/>
                  <a:pt x="18437" y="21219"/>
                  <a:pt x="18437" y="21187"/>
                </a:cubicBezTo>
                <a:cubicBezTo>
                  <a:pt x="18500" y="21094"/>
                  <a:pt x="18594" y="21125"/>
                  <a:pt x="18656" y="21094"/>
                </a:cubicBezTo>
                <a:cubicBezTo>
                  <a:pt x="18781" y="21062"/>
                  <a:pt x="18875" y="21000"/>
                  <a:pt x="18969" y="20937"/>
                </a:cubicBezTo>
                <a:cubicBezTo>
                  <a:pt x="19062" y="20812"/>
                  <a:pt x="19156" y="20719"/>
                  <a:pt x="19219" y="20594"/>
                </a:cubicBezTo>
                <a:cubicBezTo>
                  <a:pt x="19344" y="20437"/>
                  <a:pt x="19406" y="20281"/>
                  <a:pt x="19500" y="20125"/>
                </a:cubicBezTo>
                <a:cubicBezTo>
                  <a:pt x="19594" y="19969"/>
                  <a:pt x="19687" y="19781"/>
                  <a:pt x="19750" y="19594"/>
                </a:cubicBezTo>
                <a:cubicBezTo>
                  <a:pt x="19781" y="19531"/>
                  <a:pt x="19875" y="19531"/>
                  <a:pt x="19875" y="19437"/>
                </a:cubicBezTo>
                <a:cubicBezTo>
                  <a:pt x="19906" y="19375"/>
                  <a:pt x="19969" y="19281"/>
                  <a:pt x="20000" y="19219"/>
                </a:cubicBezTo>
                <a:cubicBezTo>
                  <a:pt x="20062" y="19094"/>
                  <a:pt x="20094" y="18969"/>
                  <a:pt x="20125" y="18813"/>
                </a:cubicBezTo>
                <a:cubicBezTo>
                  <a:pt x="20187" y="18656"/>
                  <a:pt x="20250" y="18500"/>
                  <a:pt x="20312" y="18313"/>
                </a:cubicBezTo>
                <a:cubicBezTo>
                  <a:pt x="20312" y="18281"/>
                  <a:pt x="20344" y="18281"/>
                  <a:pt x="20344" y="18250"/>
                </a:cubicBezTo>
                <a:cubicBezTo>
                  <a:pt x="20312" y="18094"/>
                  <a:pt x="20437" y="18000"/>
                  <a:pt x="20469" y="17844"/>
                </a:cubicBezTo>
                <a:cubicBezTo>
                  <a:pt x="20469" y="17750"/>
                  <a:pt x="20562" y="17688"/>
                  <a:pt x="20562" y="17594"/>
                </a:cubicBezTo>
                <a:cubicBezTo>
                  <a:pt x="20562" y="17406"/>
                  <a:pt x="20687" y="17250"/>
                  <a:pt x="20750" y="17094"/>
                </a:cubicBezTo>
                <a:cubicBezTo>
                  <a:pt x="20781" y="17031"/>
                  <a:pt x="20781" y="16938"/>
                  <a:pt x="20844" y="16906"/>
                </a:cubicBezTo>
                <a:cubicBezTo>
                  <a:pt x="20906" y="16813"/>
                  <a:pt x="20969" y="16750"/>
                  <a:pt x="20969" y="16625"/>
                </a:cubicBezTo>
                <a:cubicBezTo>
                  <a:pt x="21000" y="16594"/>
                  <a:pt x="21000" y="16563"/>
                  <a:pt x="21031" y="16594"/>
                </a:cubicBezTo>
                <a:cubicBezTo>
                  <a:pt x="21094" y="16594"/>
                  <a:pt x="21094" y="16625"/>
                  <a:pt x="21094" y="16656"/>
                </a:cubicBezTo>
                <a:cubicBezTo>
                  <a:pt x="21062" y="16688"/>
                  <a:pt x="21062" y="16719"/>
                  <a:pt x="21094" y="16750"/>
                </a:cubicBezTo>
                <a:cubicBezTo>
                  <a:pt x="21094" y="16781"/>
                  <a:pt x="21094" y="16781"/>
                  <a:pt x="21094" y="16813"/>
                </a:cubicBezTo>
                <a:cubicBezTo>
                  <a:pt x="21094" y="16813"/>
                  <a:pt x="21094" y="16813"/>
                  <a:pt x="21094" y="16844"/>
                </a:cubicBezTo>
                <a:cubicBezTo>
                  <a:pt x="21094" y="16844"/>
                  <a:pt x="21094" y="16844"/>
                  <a:pt x="21094" y="16844"/>
                </a:cubicBezTo>
                <a:cubicBezTo>
                  <a:pt x="21094" y="16906"/>
                  <a:pt x="21094" y="16938"/>
                  <a:pt x="21094" y="17000"/>
                </a:cubicBezTo>
                <a:cubicBezTo>
                  <a:pt x="21094" y="17031"/>
                  <a:pt x="21094" y="17063"/>
                  <a:pt x="21094" y="17125"/>
                </a:cubicBezTo>
                <a:cubicBezTo>
                  <a:pt x="21094" y="17125"/>
                  <a:pt x="21125" y="17156"/>
                  <a:pt x="21125" y="17188"/>
                </a:cubicBezTo>
                <a:cubicBezTo>
                  <a:pt x="21125" y="17188"/>
                  <a:pt x="21125" y="17219"/>
                  <a:pt x="21125" y="17219"/>
                </a:cubicBezTo>
                <a:cubicBezTo>
                  <a:pt x="21156" y="17125"/>
                  <a:pt x="21219" y="17063"/>
                  <a:pt x="21219" y="16969"/>
                </a:cubicBezTo>
                <a:cubicBezTo>
                  <a:pt x="21219" y="16906"/>
                  <a:pt x="21250" y="16844"/>
                  <a:pt x="21281" y="16781"/>
                </a:cubicBezTo>
                <a:cubicBezTo>
                  <a:pt x="21281" y="16750"/>
                  <a:pt x="21312" y="16719"/>
                  <a:pt x="21375" y="16719"/>
                </a:cubicBezTo>
                <a:cubicBezTo>
                  <a:pt x="21406" y="16719"/>
                  <a:pt x="21375" y="16781"/>
                  <a:pt x="21375" y="16813"/>
                </a:cubicBezTo>
                <a:cubicBezTo>
                  <a:pt x="21375" y="16844"/>
                  <a:pt x="21375" y="16875"/>
                  <a:pt x="21375" y="16906"/>
                </a:cubicBezTo>
                <a:cubicBezTo>
                  <a:pt x="21406" y="16813"/>
                  <a:pt x="21500" y="16750"/>
                  <a:pt x="21437" y="16625"/>
                </a:cubicBezTo>
                <a:cubicBezTo>
                  <a:pt x="21437" y="16594"/>
                  <a:pt x="21437" y="16594"/>
                  <a:pt x="21469" y="16563"/>
                </a:cubicBezTo>
                <a:cubicBezTo>
                  <a:pt x="21469" y="16500"/>
                  <a:pt x="21500" y="16406"/>
                  <a:pt x="21500" y="16344"/>
                </a:cubicBezTo>
                <a:cubicBezTo>
                  <a:pt x="21500" y="16188"/>
                  <a:pt x="21500" y="16031"/>
                  <a:pt x="21594" y="15906"/>
                </a:cubicBezTo>
                <a:cubicBezTo>
                  <a:pt x="21625" y="15844"/>
                  <a:pt x="21625" y="15813"/>
                  <a:pt x="21594" y="15750"/>
                </a:cubicBezTo>
                <a:cubicBezTo>
                  <a:pt x="21562" y="15656"/>
                  <a:pt x="21406" y="15594"/>
                  <a:pt x="21469" y="15438"/>
                </a:cubicBezTo>
                <a:cubicBezTo>
                  <a:pt x="21469" y="15438"/>
                  <a:pt x="21437" y="15438"/>
                  <a:pt x="21437" y="15438"/>
                </a:cubicBezTo>
                <a:cubicBezTo>
                  <a:pt x="21437" y="15438"/>
                  <a:pt x="21406" y="15438"/>
                  <a:pt x="21406" y="15406"/>
                </a:cubicBezTo>
                <a:cubicBezTo>
                  <a:pt x="21406" y="15375"/>
                  <a:pt x="21437" y="15375"/>
                  <a:pt x="21469" y="15375"/>
                </a:cubicBezTo>
                <a:cubicBezTo>
                  <a:pt x="21500" y="15375"/>
                  <a:pt x="21531" y="15406"/>
                  <a:pt x="21594" y="15375"/>
                </a:cubicBezTo>
                <a:cubicBezTo>
                  <a:pt x="21656" y="15344"/>
                  <a:pt x="21656" y="15375"/>
                  <a:pt x="21656" y="15438"/>
                </a:cubicBezTo>
                <a:cubicBezTo>
                  <a:pt x="21656" y="15500"/>
                  <a:pt x="21656" y="15563"/>
                  <a:pt x="21687" y="15625"/>
                </a:cubicBezTo>
                <a:cubicBezTo>
                  <a:pt x="21719" y="15688"/>
                  <a:pt x="21750" y="15688"/>
                  <a:pt x="21781" y="15625"/>
                </a:cubicBezTo>
                <a:cubicBezTo>
                  <a:pt x="21875" y="15500"/>
                  <a:pt x="21875" y="15281"/>
                  <a:pt x="21750" y="15188"/>
                </a:cubicBezTo>
                <a:cubicBezTo>
                  <a:pt x="21594" y="15094"/>
                  <a:pt x="21531" y="14938"/>
                  <a:pt x="21437" y="14813"/>
                </a:cubicBezTo>
                <a:cubicBezTo>
                  <a:pt x="21437" y="14781"/>
                  <a:pt x="21406" y="14750"/>
                  <a:pt x="21375" y="14750"/>
                </a:cubicBezTo>
                <a:cubicBezTo>
                  <a:pt x="21281" y="14719"/>
                  <a:pt x="21187" y="14656"/>
                  <a:pt x="21094" y="14688"/>
                </a:cubicBezTo>
                <a:cubicBezTo>
                  <a:pt x="21031" y="14719"/>
                  <a:pt x="21000" y="14688"/>
                  <a:pt x="20969" y="14656"/>
                </a:cubicBezTo>
                <a:cubicBezTo>
                  <a:pt x="20906" y="14625"/>
                  <a:pt x="20875" y="14625"/>
                  <a:pt x="20844" y="14594"/>
                </a:cubicBezTo>
                <a:cubicBezTo>
                  <a:pt x="20687" y="14500"/>
                  <a:pt x="20500" y="14563"/>
                  <a:pt x="20344" y="14531"/>
                </a:cubicBezTo>
                <a:cubicBezTo>
                  <a:pt x="20281" y="14500"/>
                  <a:pt x="20250" y="14438"/>
                  <a:pt x="20187" y="14438"/>
                </a:cubicBezTo>
                <a:cubicBezTo>
                  <a:pt x="20062" y="14406"/>
                  <a:pt x="19937" y="14406"/>
                  <a:pt x="19875" y="14313"/>
                </a:cubicBezTo>
                <a:cubicBezTo>
                  <a:pt x="19844" y="14281"/>
                  <a:pt x="19812" y="14281"/>
                  <a:pt x="19750" y="14281"/>
                </a:cubicBezTo>
                <a:cubicBezTo>
                  <a:pt x="19594" y="14313"/>
                  <a:pt x="19469" y="14219"/>
                  <a:pt x="19406" y="14063"/>
                </a:cubicBezTo>
                <a:cubicBezTo>
                  <a:pt x="19406" y="14063"/>
                  <a:pt x="19406" y="14031"/>
                  <a:pt x="19375" y="14031"/>
                </a:cubicBezTo>
                <a:cubicBezTo>
                  <a:pt x="19281" y="14000"/>
                  <a:pt x="19156" y="13938"/>
                  <a:pt x="19031" y="13875"/>
                </a:cubicBezTo>
                <a:cubicBezTo>
                  <a:pt x="18906" y="13813"/>
                  <a:pt x="18750" y="13781"/>
                  <a:pt x="18625" y="13719"/>
                </a:cubicBezTo>
                <a:cubicBezTo>
                  <a:pt x="18594" y="13688"/>
                  <a:pt x="18531" y="13688"/>
                  <a:pt x="18500" y="13719"/>
                </a:cubicBezTo>
                <a:cubicBezTo>
                  <a:pt x="18469" y="13750"/>
                  <a:pt x="18437" y="13719"/>
                  <a:pt x="18406" y="13688"/>
                </a:cubicBezTo>
                <a:cubicBezTo>
                  <a:pt x="18406" y="13688"/>
                  <a:pt x="18375" y="13656"/>
                  <a:pt x="18375" y="13625"/>
                </a:cubicBezTo>
                <a:cubicBezTo>
                  <a:pt x="18281" y="13563"/>
                  <a:pt x="18219" y="13594"/>
                  <a:pt x="18125" y="13656"/>
                </a:cubicBezTo>
                <a:cubicBezTo>
                  <a:pt x="18125" y="13656"/>
                  <a:pt x="18125" y="13656"/>
                  <a:pt x="18094" y="13688"/>
                </a:cubicBezTo>
                <a:cubicBezTo>
                  <a:pt x="18094" y="13688"/>
                  <a:pt x="18094" y="13688"/>
                  <a:pt x="18062" y="13688"/>
                </a:cubicBezTo>
                <a:cubicBezTo>
                  <a:pt x="18062" y="13688"/>
                  <a:pt x="18062" y="13719"/>
                  <a:pt x="18031" y="13719"/>
                </a:cubicBezTo>
                <a:cubicBezTo>
                  <a:pt x="18031" y="13719"/>
                  <a:pt x="18031" y="13750"/>
                  <a:pt x="18000" y="13750"/>
                </a:cubicBezTo>
                <a:cubicBezTo>
                  <a:pt x="18000" y="13750"/>
                  <a:pt x="18000" y="13750"/>
                  <a:pt x="18000" y="13750"/>
                </a:cubicBezTo>
                <a:cubicBezTo>
                  <a:pt x="18000" y="13750"/>
                  <a:pt x="18000" y="13750"/>
                  <a:pt x="17969" y="13750"/>
                </a:cubicBezTo>
                <a:cubicBezTo>
                  <a:pt x="17969" y="13750"/>
                  <a:pt x="17969" y="13750"/>
                  <a:pt x="17969" y="13750"/>
                </a:cubicBezTo>
                <a:cubicBezTo>
                  <a:pt x="18000" y="13688"/>
                  <a:pt x="18031" y="13656"/>
                  <a:pt x="18062" y="13625"/>
                </a:cubicBezTo>
                <a:cubicBezTo>
                  <a:pt x="18094" y="13594"/>
                  <a:pt x="18094" y="13594"/>
                  <a:pt x="18125" y="13563"/>
                </a:cubicBezTo>
                <a:cubicBezTo>
                  <a:pt x="18187" y="13500"/>
                  <a:pt x="18281" y="13469"/>
                  <a:pt x="18312" y="13375"/>
                </a:cubicBezTo>
                <a:cubicBezTo>
                  <a:pt x="18375" y="13438"/>
                  <a:pt x="18437" y="13469"/>
                  <a:pt x="18531" y="13438"/>
                </a:cubicBezTo>
                <a:cubicBezTo>
                  <a:pt x="18500" y="13438"/>
                  <a:pt x="18469" y="13406"/>
                  <a:pt x="18437" y="13406"/>
                </a:cubicBezTo>
                <a:cubicBezTo>
                  <a:pt x="18406" y="13375"/>
                  <a:pt x="18375" y="13375"/>
                  <a:pt x="18312" y="13375"/>
                </a:cubicBezTo>
                <a:cubicBezTo>
                  <a:pt x="18281" y="13375"/>
                  <a:pt x="18219" y="13406"/>
                  <a:pt x="18187" y="13406"/>
                </a:cubicBezTo>
                <a:cubicBezTo>
                  <a:pt x="18156" y="13438"/>
                  <a:pt x="18156" y="13438"/>
                  <a:pt x="18125" y="13438"/>
                </a:cubicBezTo>
                <a:cubicBezTo>
                  <a:pt x="18094" y="13438"/>
                  <a:pt x="18031" y="13531"/>
                  <a:pt x="18000" y="13500"/>
                </a:cubicBezTo>
                <a:cubicBezTo>
                  <a:pt x="17937" y="13438"/>
                  <a:pt x="18031" y="13406"/>
                  <a:pt x="18062" y="13344"/>
                </a:cubicBezTo>
                <a:cubicBezTo>
                  <a:pt x="18062" y="13313"/>
                  <a:pt x="18094" y="13281"/>
                  <a:pt x="18062" y="13250"/>
                </a:cubicBezTo>
                <a:cubicBezTo>
                  <a:pt x="18031" y="13188"/>
                  <a:pt x="18000" y="13250"/>
                  <a:pt x="17969" y="13250"/>
                </a:cubicBezTo>
                <a:cubicBezTo>
                  <a:pt x="17969" y="13250"/>
                  <a:pt x="17969" y="13250"/>
                  <a:pt x="17937" y="13250"/>
                </a:cubicBezTo>
                <a:cubicBezTo>
                  <a:pt x="17937" y="13250"/>
                  <a:pt x="17906" y="13281"/>
                  <a:pt x="17906" y="13281"/>
                </a:cubicBezTo>
                <a:cubicBezTo>
                  <a:pt x="17844" y="13281"/>
                  <a:pt x="17781" y="13281"/>
                  <a:pt x="17719" y="13281"/>
                </a:cubicBezTo>
                <a:cubicBezTo>
                  <a:pt x="17719" y="13281"/>
                  <a:pt x="17719" y="13281"/>
                  <a:pt x="17719" y="13281"/>
                </a:cubicBezTo>
                <a:cubicBezTo>
                  <a:pt x="17719" y="13281"/>
                  <a:pt x="17719" y="13281"/>
                  <a:pt x="17719" y="13281"/>
                </a:cubicBezTo>
                <a:cubicBezTo>
                  <a:pt x="17687" y="13281"/>
                  <a:pt x="17687" y="13281"/>
                  <a:pt x="17687" y="13281"/>
                </a:cubicBezTo>
                <a:cubicBezTo>
                  <a:pt x="17656" y="13281"/>
                  <a:pt x="17594" y="13281"/>
                  <a:pt x="17531" y="13281"/>
                </a:cubicBezTo>
                <a:cubicBezTo>
                  <a:pt x="17500" y="13281"/>
                  <a:pt x="17469" y="13281"/>
                  <a:pt x="17469" y="13281"/>
                </a:cubicBezTo>
                <a:cubicBezTo>
                  <a:pt x="17469" y="13281"/>
                  <a:pt x="17469" y="13250"/>
                  <a:pt x="17437" y="13250"/>
                </a:cubicBezTo>
                <a:cubicBezTo>
                  <a:pt x="17437" y="13250"/>
                  <a:pt x="17406" y="13250"/>
                  <a:pt x="17375" y="13250"/>
                </a:cubicBezTo>
                <a:cubicBezTo>
                  <a:pt x="17375" y="13250"/>
                  <a:pt x="17344" y="13281"/>
                  <a:pt x="17344" y="13281"/>
                </a:cubicBezTo>
                <a:cubicBezTo>
                  <a:pt x="17312" y="13281"/>
                  <a:pt x="17281" y="13281"/>
                  <a:pt x="17250" y="13281"/>
                </a:cubicBezTo>
                <a:cubicBezTo>
                  <a:pt x="17156" y="13219"/>
                  <a:pt x="17062" y="13250"/>
                  <a:pt x="16969" y="13250"/>
                </a:cubicBezTo>
                <a:cubicBezTo>
                  <a:pt x="17031" y="13188"/>
                  <a:pt x="17062" y="13219"/>
                  <a:pt x="17094" y="13188"/>
                </a:cubicBezTo>
                <a:cubicBezTo>
                  <a:pt x="17125" y="13188"/>
                  <a:pt x="17187" y="13219"/>
                  <a:pt x="17219" y="13188"/>
                </a:cubicBezTo>
                <a:cubicBezTo>
                  <a:pt x="17250" y="13188"/>
                  <a:pt x="17281" y="13156"/>
                  <a:pt x="17312" y="13125"/>
                </a:cubicBezTo>
                <a:cubicBezTo>
                  <a:pt x="17312" y="13094"/>
                  <a:pt x="17281" y="13063"/>
                  <a:pt x="17281" y="13063"/>
                </a:cubicBezTo>
                <a:cubicBezTo>
                  <a:pt x="17219" y="13031"/>
                  <a:pt x="17187" y="13031"/>
                  <a:pt x="17156" y="13063"/>
                </a:cubicBezTo>
                <a:cubicBezTo>
                  <a:pt x="17156" y="13094"/>
                  <a:pt x="17125" y="13094"/>
                  <a:pt x="17094" y="13125"/>
                </a:cubicBezTo>
                <a:cubicBezTo>
                  <a:pt x="17094" y="13156"/>
                  <a:pt x="17094" y="13156"/>
                  <a:pt x="17062" y="13156"/>
                </a:cubicBezTo>
                <a:cubicBezTo>
                  <a:pt x="17031" y="13156"/>
                  <a:pt x="17031" y="13125"/>
                  <a:pt x="17031" y="13094"/>
                </a:cubicBezTo>
                <a:cubicBezTo>
                  <a:pt x="17031" y="13094"/>
                  <a:pt x="17031" y="13063"/>
                  <a:pt x="17031" y="13031"/>
                </a:cubicBezTo>
                <a:cubicBezTo>
                  <a:pt x="17031" y="13031"/>
                  <a:pt x="17031" y="13031"/>
                  <a:pt x="17031" y="13031"/>
                </a:cubicBezTo>
                <a:cubicBezTo>
                  <a:pt x="17031" y="13031"/>
                  <a:pt x="17031" y="13031"/>
                  <a:pt x="17031" y="13031"/>
                </a:cubicBezTo>
                <a:cubicBezTo>
                  <a:pt x="17031" y="13031"/>
                  <a:pt x="17031" y="13031"/>
                  <a:pt x="17031" y="13031"/>
                </a:cubicBezTo>
                <a:cubicBezTo>
                  <a:pt x="17062" y="13031"/>
                  <a:pt x="17062" y="13000"/>
                  <a:pt x="17062" y="13000"/>
                </a:cubicBezTo>
                <a:cubicBezTo>
                  <a:pt x="17062" y="13000"/>
                  <a:pt x="17062" y="13000"/>
                  <a:pt x="17062" y="13000"/>
                </a:cubicBezTo>
                <a:cubicBezTo>
                  <a:pt x="17062" y="13000"/>
                  <a:pt x="17062" y="12969"/>
                  <a:pt x="17062" y="12969"/>
                </a:cubicBezTo>
                <a:cubicBezTo>
                  <a:pt x="17062" y="12969"/>
                  <a:pt x="17062" y="12969"/>
                  <a:pt x="17062" y="12969"/>
                </a:cubicBezTo>
                <a:cubicBezTo>
                  <a:pt x="17031" y="13000"/>
                  <a:pt x="17031" y="13000"/>
                  <a:pt x="17031" y="13031"/>
                </a:cubicBezTo>
                <a:cubicBezTo>
                  <a:pt x="16969" y="13000"/>
                  <a:pt x="16844" y="13094"/>
                  <a:pt x="16844" y="13188"/>
                </a:cubicBezTo>
                <a:cubicBezTo>
                  <a:pt x="16844" y="13188"/>
                  <a:pt x="16844" y="13219"/>
                  <a:pt x="16844" y="13219"/>
                </a:cubicBezTo>
                <a:cubicBezTo>
                  <a:pt x="16844" y="13250"/>
                  <a:pt x="16812" y="13250"/>
                  <a:pt x="16781" y="13250"/>
                </a:cubicBezTo>
                <a:cubicBezTo>
                  <a:pt x="16750" y="13219"/>
                  <a:pt x="16750" y="13219"/>
                  <a:pt x="16750" y="13188"/>
                </a:cubicBezTo>
                <a:cubicBezTo>
                  <a:pt x="16750" y="13125"/>
                  <a:pt x="16781" y="13094"/>
                  <a:pt x="16812" y="13063"/>
                </a:cubicBezTo>
                <a:cubicBezTo>
                  <a:pt x="16844" y="13031"/>
                  <a:pt x="16875" y="13000"/>
                  <a:pt x="16906" y="12969"/>
                </a:cubicBezTo>
                <a:cubicBezTo>
                  <a:pt x="16719" y="12938"/>
                  <a:pt x="16750" y="12938"/>
                  <a:pt x="16625" y="13063"/>
                </a:cubicBezTo>
                <a:cubicBezTo>
                  <a:pt x="16594" y="13094"/>
                  <a:pt x="16531" y="13094"/>
                  <a:pt x="16531" y="13063"/>
                </a:cubicBezTo>
                <a:cubicBezTo>
                  <a:pt x="16500" y="13031"/>
                  <a:pt x="16500" y="13031"/>
                  <a:pt x="16469" y="13000"/>
                </a:cubicBezTo>
                <a:cubicBezTo>
                  <a:pt x="16437" y="13000"/>
                  <a:pt x="16406" y="13000"/>
                  <a:pt x="16375" y="13000"/>
                </a:cubicBezTo>
                <a:cubicBezTo>
                  <a:pt x="16375" y="13000"/>
                  <a:pt x="16375" y="13000"/>
                  <a:pt x="16375" y="12969"/>
                </a:cubicBezTo>
                <a:cubicBezTo>
                  <a:pt x="16375" y="12969"/>
                  <a:pt x="16375" y="12969"/>
                  <a:pt x="16344" y="12969"/>
                </a:cubicBezTo>
                <a:cubicBezTo>
                  <a:pt x="16344" y="12969"/>
                  <a:pt x="16344" y="12969"/>
                  <a:pt x="16344" y="12969"/>
                </a:cubicBezTo>
                <a:cubicBezTo>
                  <a:pt x="16344" y="12969"/>
                  <a:pt x="16344" y="12969"/>
                  <a:pt x="16344" y="13000"/>
                </a:cubicBezTo>
                <a:cubicBezTo>
                  <a:pt x="16344" y="13000"/>
                  <a:pt x="16344" y="13000"/>
                  <a:pt x="16344" y="13000"/>
                </a:cubicBezTo>
                <a:cubicBezTo>
                  <a:pt x="16344" y="13000"/>
                  <a:pt x="16344" y="13000"/>
                  <a:pt x="16344" y="13000"/>
                </a:cubicBezTo>
                <a:cubicBezTo>
                  <a:pt x="16344" y="13000"/>
                  <a:pt x="16375" y="13000"/>
                  <a:pt x="16375" y="13000"/>
                </a:cubicBezTo>
                <a:cubicBezTo>
                  <a:pt x="16375" y="13031"/>
                  <a:pt x="16375" y="13094"/>
                  <a:pt x="16344" y="13094"/>
                </a:cubicBezTo>
                <a:cubicBezTo>
                  <a:pt x="16219" y="13094"/>
                  <a:pt x="16094" y="13094"/>
                  <a:pt x="15969" y="13063"/>
                </a:cubicBezTo>
                <a:cubicBezTo>
                  <a:pt x="16000" y="13063"/>
                  <a:pt x="16000" y="13031"/>
                  <a:pt x="16000" y="13031"/>
                </a:cubicBezTo>
                <a:cubicBezTo>
                  <a:pt x="16000" y="13031"/>
                  <a:pt x="16000" y="13031"/>
                  <a:pt x="16000" y="13031"/>
                </a:cubicBezTo>
                <a:cubicBezTo>
                  <a:pt x="16000" y="13031"/>
                  <a:pt x="16000" y="13031"/>
                  <a:pt x="16000" y="13031"/>
                </a:cubicBezTo>
                <a:cubicBezTo>
                  <a:pt x="16094" y="13000"/>
                  <a:pt x="16156" y="12969"/>
                  <a:pt x="16250" y="12906"/>
                </a:cubicBezTo>
                <a:cubicBezTo>
                  <a:pt x="16250" y="12906"/>
                  <a:pt x="16281" y="12906"/>
                  <a:pt x="16312" y="12875"/>
                </a:cubicBezTo>
                <a:cubicBezTo>
                  <a:pt x="16375" y="12875"/>
                  <a:pt x="16406" y="12844"/>
                  <a:pt x="16437" y="12844"/>
                </a:cubicBezTo>
                <a:cubicBezTo>
                  <a:pt x="16375" y="12813"/>
                  <a:pt x="16375" y="12781"/>
                  <a:pt x="16344" y="12750"/>
                </a:cubicBezTo>
                <a:cubicBezTo>
                  <a:pt x="16344" y="12688"/>
                  <a:pt x="16312" y="12594"/>
                  <a:pt x="16219" y="12656"/>
                </a:cubicBezTo>
                <a:cubicBezTo>
                  <a:pt x="16219" y="12656"/>
                  <a:pt x="16187" y="12688"/>
                  <a:pt x="16187" y="12688"/>
                </a:cubicBezTo>
                <a:cubicBezTo>
                  <a:pt x="16156" y="12688"/>
                  <a:pt x="16156" y="12688"/>
                  <a:pt x="16156" y="12719"/>
                </a:cubicBezTo>
                <a:cubicBezTo>
                  <a:pt x="16094" y="12719"/>
                  <a:pt x="16062" y="12750"/>
                  <a:pt x="16031" y="12781"/>
                </a:cubicBezTo>
                <a:cubicBezTo>
                  <a:pt x="16000" y="12781"/>
                  <a:pt x="15969" y="12813"/>
                  <a:pt x="15937" y="12813"/>
                </a:cubicBezTo>
                <a:cubicBezTo>
                  <a:pt x="15937" y="12781"/>
                  <a:pt x="15937" y="12750"/>
                  <a:pt x="15937" y="12688"/>
                </a:cubicBezTo>
                <a:cubicBezTo>
                  <a:pt x="15937" y="12688"/>
                  <a:pt x="15937" y="12688"/>
                  <a:pt x="15937" y="12688"/>
                </a:cubicBezTo>
                <a:cubicBezTo>
                  <a:pt x="15937" y="12625"/>
                  <a:pt x="15969" y="12594"/>
                  <a:pt x="15937" y="12563"/>
                </a:cubicBezTo>
                <a:cubicBezTo>
                  <a:pt x="15937" y="12563"/>
                  <a:pt x="15937" y="12563"/>
                  <a:pt x="15937" y="12531"/>
                </a:cubicBezTo>
                <a:cubicBezTo>
                  <a:pt x="15906" y="12500"/>
                  <a:pt x="15875" y="12438"/>
                  <a:pt x="15844" y="12406"/>
                </a:cubicBezTo>
                <a:cubicBezTo>
                  <a:pt x="15812" y="12375"/>
                  <a:pt x="15781" y="12344"/>
                  <a:pt x="15719" y="12344"/>
                </a:cubicBezTo>
                <a:cubicBezTo>
                  <a:pt x="15687" y="12281"/>
                  <a:pt x="15687" y="12219"/>
                  <a:pt x="15656" y="12156"/>
                </a:cubicBezTo>
                <a:cubicBezTo>
                  <a:pt x="15625" y="12156"/>
                  <a:pt x="15625" y="12125"/>
                  <a:pt x="15594" y="12125"/>
                </a:cubicBezTo>
                <a:cubicBezTo>
                  <a:pt x="15562" y="12156"/>
                  <a:pt x="15594" y="12219"/>
                  <a:pt x="15562" y="12281"/>
                </a:cubicBezTo>
                <a:cubicBezTo>
                  <a:pt x="15562" y="12281"/>
                  <a:pt x="15562" y="12281"/>
                  <a:pt x="15562" y="12281"/>
                </a:cubicBezTo>
                <a:cubicBezTo>
                  <a:pt x="15531" y="12250"/>
                  <a:pt x="15531" y="12188"/>
                  <a:pt x="15531" y="12156"/>
                </a:cubicBezTo>
                <a:cubicBezTo>
                  <a:pt x="15531" y="12125"/>
                  <a:pt x="15500" y="12094"/>
                  <a:pt x="15500" y="12094"/>
                </a:cubicBezTo>
                <a:cubicBezTo>
                  <a:pt x="15500" y="12094"/>
                  <a:pt x="15500" y="12063"/>
                  <a:pt x="15500" y="12063"/>
                </a:cubicBezTo>
                <a:cubicBezTo>
                  <a:pt x="15500" y="12063"/>
                  <a:pt x="15500" y="12063"/>
                  <a:pt x="15500" y="12031"/>
                </a:cubicBezTo>
                <a:cubicBezTo>
                  <a:pt x="15406" y="11844"/>
                  <a:pt x="15281" y="11688"/>
                  <a:pt x="15094" y="11563"/>
                </a:cubicBezTo>
                <a:cubicBezTo>
                  <a:pt x="15062" y="11531"/>
                  <a:pt x="15031" y="11500"/>
                  <a:pt x="15000" y="11500"/>
                </a:cubicBezTo>
                <a:cubicBezTo>
                  <a:pt x="15062" y="11656"/>
                  <a:pt x="15156" y="11750"/>
                  <a:pt x="15219" y="11844"/>
                </a:cubicBezTo>
                <a:cubicBezTo>
                  <a:pt x="15312" y="12000"/>
                  <a:pt x="15312" y="12188"/>
                  <a:pt x="15500" y="12281"/>
                </a:cubicBezTo>
                <a:cubicBezTo>
                  <a:pt x="15500" y="12281"/>
                  <a:pt x="15500" y="12281"/>
                  <a:pt x="15500" y="12281"/>
                </a:cubicBezTo>
                <a:cubicBezTo>
                  <a:pt x="15500" y="12281"/>
                  <a:pt x="15500" y="12281"/>
                  <a:pt x="15500" y="12313"/>
                </a:cubicBezTo>
                <a:cubicBezTo>
                  <a:pt x="15469" y="12313"/>
                  <a:pt x="15437" y="12313"/>
                  <a:pt x="15406" y="12313"/>
                </a:cubicBezTo>
                <a:cubicBezTo>
                  <a:pt x="15406" y="12313"/>
                  <a:pt x="15406" y="12313"/>
                  <a:pt x="15406" y="12313"/>
                </a:cubicBezTo>
                <a:cubicBezTo>
                  <a:pt x="15375" y="12313"/>
                  <a:pt x="15375" y="12281"/>
                  <a:pt x="15375" y="12281"/>
                </a:cubicBezTo>
                <a:cubicBezTo>
                  <a:pt x="15344" y="12250"/>
                  <a:pt x="15312" y="12250"/>
                  <a:pt x="15312" y="12219"/>
                </a:cubicBezTo>
                <a:cubicBezTo>
                  <a:pt x="15281" y="12219"/>
                  <a:pt x="15250" y="12219"/>
                  <a:pt x="15219" y="12219"/>
                </a:cubicBezTo>
                <a:cubicBezTo>
                  <a:pt x="15219" y="12188"/>
                  <a:pt x="15219" y="12188"/>
                  <a:pt x="15219" y="12188"/>
                </a:cubicBezTo>
                <a:cubicBezTo>
                  <a:pt x="15219" y="12188"/>
                  <a:pt x="15219" y="12188"/>
                  <a:pt x="15219" y="12188"/>
                </a:cubicBezTo>
                <a:cubicBezTo>
                  <a:pt x="15187" y="12188"/>
                  <a:pt x="15187" y="12188"/>
                  <a:pt x="15187" y="12188"/>
                </a:cubicBezTo>
                <a:cubicBezTo>
                  <a:pt x="15187" y="12188"/>
                  <a:pt x="15187" y="12188"/>
                  <a:pt x="15187" y="12188"/>
                </a:cubicBezTo>
                <a:cubicBezTo>
                  <a:pt x="15187" y="12156"/>
                  <a:pt x="15156" y="12156"/>
                  <a:pt x="15156" y="12156"/>
                </a:cubicBezTo>
                <a:cubicBezTo>
                  <a:pt x="15156" y="12156"/>
                  <a:pt x="15156" y="12156"/>
                  <a:pt x="15156" y="12156"/>
                </a:cubicBezTo>
                <a:cubicBezTo>
                  <a:pt x="15156" y="12156"/>
                  <a:pt x="15156" y="12156"/>
                  <a:pt x="15125" y="12156"/>
                </a:cubicBezTo>
                <a:cubicBezTo>
                  <a:pt x="15125" y="12156"/>
                  <a:pt x="15125" y="12156"/>
                  <a:pt x="15156" y="12156"/>
                </a:cubicBezTo>
                <a:cubicBezTo>
                  <a:pt x="15156" y="12219"/>
                  <a:pt x="15187" y="12219"/>
                  <a:pt x="15219" y="12219"/>
                </a:cubicBezTo>
                <a:cubicBezTo>
                  <a:pt x="15219" y="12219"/>
                  <a:pt x="15219" y="12250"/>
                  <a:pt x="15219" y="12250"/>
                </a:cubicBezTo>
                <a:cubicBezTo>
                  <a:pt x="15250" y="12281"/>
                  <a:pt x="15312" y="12313"/>
                  <a:pt x="15344" y="12344"/>
                </a:cubicBezTo>
                <a:cubicBezTo>
                  <a:pt x="15219" y="12375"/>
                  <a:pt x="15125" y="12375"/>
                  <a:pt x="15031" y="12313"/>
                </a:cubicBezTo>
                <a:cubicBezTo>
                  <a:pt x="15000" y="12313"/>
                  <a:pt x="15000" y="12313"/>
                  <a:pt x="15000" y="12313"/>
                </a:cubicBezTo>
                <a:cubicBezTo>
                  <a:pt x="14969" y="12281"/>
                  <a:pt x="14906" y="12281"/>
                  <a:pt x="14906" y="12250"/>
                </a:cubicBezTo>
                <a:cubicBezTo>
                  <a:pt x="14937" y="12063"/>
                  <a:pt x="14812" y="11969"/>
                  <a:pt x="14656" y="11906"/>
                </a:cubicBezTo>
                <a:cubicBezTo>
                  <a:pt x="14656" y="11875"/>
                  <a:pt x="14656" y="11875"/>
                  <a:pt x="14656" y="11875"/>
                </a:cubicBezTo>
                <a:cubicBezTo>
                  <a:pt x="14656" y="11875"/>
                  <a:pt x="14656" y="11875"/>
                  <a:pt x="14625" y="11875"/>
                </a:cubicBezTo>
                <a:cubicBezTo>
                  <a:pt x="14625" y="11875"/>
                  <a:pt x="14625" y="11875"/>
                  <a:pt x="14625" y="11875"/>
                </a:cubicBezTo>
                <a:cubicBezTo>
                  <a:pt x="14625" y="11875"/>
                  <a:pt x="14625" y="11875"/>
                  <a:pt x="14625" y="11875"/>
                </a:cubicBezTo>
                <a:cubicBezTo>
                  <a:pt x="14625" y="11875"/>
                  <a:pt x="14625" y="11875"/>
                  <a:pt x="14594" y="11875"/>
                </a:cubicBezTo>
                <a:cubicBezTo>
                  <a:pt x="14594" y="11875"/>
                  <a:pt x="14562" y="11875"/>
                  <a:pt x="14562" y="11875"/>
                </a:cubicBezTo>
                <a:cubicBezTo>
                  <a:pt x="14562" y="11875"/>
                  <a:pt x="14562" y="11875"/>
                  <a:pt x="14562" y="11875"/>
                </a:cubicBezTo>
                <a:cubicBezTo>
                  <a:pt x="14562" y="11844"/>
                  <a:pt x="14562" y="11844"/>
                  <a:pt x="14594" y="11844"/>
                </a:cubicBezTo>
                <a:cubicBezTo>
                  <a:pt x="14594" y="11844"/>
                  <a:pt x="14594" y="11844"/>
                  <a:pt x="14594" y="11844"/>
                </a:cubicBezTo>
                <a:cubicBezTo>
                  <a:pt x="14594" y="11844"/>
                  <a:pt x="14594" y="11844"/>
                  <a:pt x="14594" y="11844"/>
                </a:cubicBezTo>
                <a:cubicBezTo>
                  <a:pt x="14594" y="11844"/>
                  <a:pt x="14594" y="11844"/>
                  <a:pt x="14594" y="11844"/>
                </a:cubicBezTo>
                <a:cubicBezTo>
                  <a:pt x="14594" y="11844"/>
                  <a:pt x="14594" y="11844"/>
                  <a:pt x="14625" y="11844"/>
                </a:cubicBezTo>
                <a:cubicBezTo>
                  <a:pt x="14625" y="11844"/>
                  <a:pt x="14625" y="11844"/>
                  <a:pt x="14625" y="11844"/>
                </a:cubicBezTo>
                <a:cubicBezTo>
                  <a:pt x="14625" y="11844"/>
                  <a:pt x="14625" y="11844"/>
                  <a:pt x="14625" y="11844"/>
                </a:cubicBezTo>
                <a:cubicBezTo>
                  <a:pt x="14625" y="11844"/>
                  <a:pt x="14625" y="11844"/>
                  <a:pt x="14625" y="11844"/>
                </a:cubicBezTo>
                <a:cubicBezTo>
                  <a:pt x="14625" y="11813"/>
                  <a:pt x="14625" y="11813"/>
                  <a:pt x="14625" y="11813"/>
                </a:cubicBezTo>
                <a:cubicBezTo>
                  <a:pt x="14594" y="11750"/>
                  <a:pt x="14531" y="11781"/>
                  <a:pt x="14531" y="11719"/>
                </a:cubicBezTo>
                <a:cubicBezTo>
                  <a:pt x="14812" y="11781"/>
                  <a:pt x="15000" y="12031"/>
                  <a:pt x="15281" y="12156"/>
                </a:cubicBezTo>
                <a:cubicBezTo>
                  <a:pt x="15281" y="12125"/>
                  <a:pt x="15281" y="12094"/>
                  <a:pt x="15281" y="12063"/>
                </a:cubicBezTo>
                <a:cubicBezTo>
                  <a:pt x="15125" y="11781"/>
                  <a:pt x="14969" y="11500"/>
                  <a:pt x="14750" y="11281"/>
                </a:cubicBezTo>
                <a:cubicBezTo>
                  <a:pt x="14750" y="11250"/>
                  <a:pt x="14719" y="11219"/>
                  <a:pt x="14750" y="11219"/>
                </a:cubicBezTo>
                <a:cubicBezTo>
                  <a:pt x="14750" y="11219"/>
                  <a:pt x="14750" y="11219"/>
                  <a:pt x="14750" y="11219"/>
                </a:cubicBezTo>
                <a:cubicBezTo>
                  <a:pt x="14875" y="11313"/>
                  <a:pt x="15000" y="11406"/>
                  <a:pt x="15125" y="11500"/>
                </a:cubicBezTo>
                <a:cubicBezTo>
                  <a:pt x="15125" y="11469"/>
                  <a:pt x="15125" y="11438"/>
                  <a:pt x="15094" y="11438"/>
                </a:cubicBezTo>
                <a:cubicBezTo>
                  <a:pt x="15000" y="11281"/>
                  <a:pt x="14906" y="11094"/>
                  <a:pt x="14812" y="10938"/>
                </a:cubicBezTo>
                <a:cubicBezTo>
                  <a:pt x="14812" y="10938"/>
                  <a:pt x="14812" y="10906"/>
                  <a:pt x="14812" y="10906"/>
                </a:cubicBezTo>
                <a:cubicBezTo>
                  <a:pt x="14875" y="10969"/>
                  <a:pt x="14937" y="11063"/>
                  <a:pt x="15000" y="11125"/>
                </a:cubicBezTo>
                <a:cubicBezTo>
                  <a:pt x="15031" y="11063"/>
                  <a:pt x="15000" y="11031"/>
                  <a:pt x="15000" y="11000"/>
                </a:cubicBezTo>
                <a:cubicBezTo>
                  <a:pt x="15062" y="10969"/>
                  <a:pt x="15094" y="11031"/>
                  <a:pt x="15125" y="11063"/>
                </a:cubicBezTo>
                <a:cubicBezTo>
                  <a:pt x="15219" y="11156"/>
                  <a:pt x="15281" y="11250"/>
                  <a:pt x="15344" y="11313"/>
                </a:cubicBezTo>
                <a:cubicBezTo>
                  <a:pt x="15469" y="11469"/>
                  <a:pt x="15500" y="11656"/>
                  <a:pt x="15562" y="11813"/>
                </a:cubicBezTo>
                <a:cubicBezTo>
                  <a:pt x="15594" y="11906"/>
                  <a:pt x="15594" y="12031"/>
                  <a:pt x="15687" y="12094"/>
                </a:cubicBezTo>
                <a:cubicBezTo>
                  <a:pt x="15719" y="11844"/>
                  <a:pt x="15500" y="11281"/>
                  <a:pt x="15375" y="11063"/>
                </a:cubicBezTo>
                <a:cubicBezTo>
                  <a:pt x="15281" y="10875"/>
                  <a:pt x="15187" y="10719"/>
                  <a:pt x="15094" y="10531"/>
                </a:cubicBezTo>
                <a:cubicBezTo>
                  <a:pt x="15094" y="10531"/>
                  <a:pt x="15094" y="10500"/>
                  <a:pt x="15094" y="10500"/>
                </a:cubicBezTo>
                <a:cubicBezTo>
                  <a:pt x="15094" y="10500"/>
                  <a:pt x="15094" y="10500"/>
                  <a:pt x="15094" y="10469"/>
                </a:cubicBezTo>
                <a:cubicBezTo>
                  <a:pt x="15094" y="10469"/>
                  <a:pt x="15094" y="10469"/>
                  <a:pt x="15094" y="10469"/>
                </a:cubicBezTo>
                <a:cubicBezTo>
                  <a:pt x="15094" y="10438"/>
                  <a:pt x="15094" y="10406"/>
                  <a:pt x="15062" y="10375"/>
                </a:cubicBezTo>
                <a:cubicBezTo>
                  <a:pt x="15062" y="10375"/>
                  <a:pt x="15062" y="10344"/>
                  <a:pt x="15031" y="10313"/>
                </a:cubicBezTo>
                <a:cubicBezTo>
                  <a:pt x="15094" y="10313"/>
                  <a:pt x="15125" y="10375"/>
                  <a:pt x="15156" y="10375"/>
                </a:cubicBezTo>
                <a:cubicBezTo>
                  <a:pt x="15219" y="10250"/>
                  <a:pt x="15125" y="10125"/>
                  <a:pt x="15094" y="10000"/>
                </a:cubicBezTo>
                <a:cubicBezTo>
                  <a:pt x="15156" y="10031"/>
                  <a:pt x="15156" y="10063"/>
                  <a:pt x="15187" y="10094"/>
                </a:cubicBezTo>
                <a:cubicBezTo>
                  <a:pt x="15187" y="10125"/>
                  <a:pt x="15187" y="10125"/>
                  <a:pt x="15187" y="10125"/>
                </a:cubicBezTo>
                <a:cubicBezTo>
                  <a:pt x="15187" y="10125"/>
                  <a:pt x="15187" y="10125"/>
                  <a:pt x="15187" y="10125"/>
                </a:cubicBezTo>
                <a:cubicBezTo>
                  <a:pt x="15187" y="10156"/>
                  <a:pt x="15219" y="10188"/>
                  <a:pt x="15219" y="10188"/>
                </a:cubicBezTo>
                <a:cubicBezTo>
                  <a:pt x="15250" y="10188"/>
                  <a:pt x="15250" y="10188"/>
                  <a:pt x="15250" y="10188"/>
                </a:cubicBezTo>
                <a:cubicBezTo>
                  <a:pt x="15250" y="10188"/>
                  <a:pt x="15250" y="10219"/>
                  <a:pt x="15281" y="10219"/>
                </a:cubicBezTo>
                <a:cubicBezTo>
                  <a:pt x="15281" y="10219"/>
                  <a:pt x="15281" y="10219"/>
                  <a:pt x="15281" y="10219"/>
                </a:cubicBezTo>
                <a:cubicBezTo>
                  <a:pt x="15281" y="10188"/>
                  <a:pt x="15281" y="10188"/>
                  <a:pt x="15281" y="10188"/>
                </a:cubicBezTo>
                <a:cubicBezTo>
                  <a:pt x="15281" y="10094"/>
                  <a:pt x="15250" y="10063"/>
                  <a:pt x="15219" y="10000"/>
                </a:cubicBezTo>
                <a:cubicBezTo>
                  <a:pt x="15187" y="9969"/>
                  <a:pt x="15187" y="9969"/>
                  <a:pt x="15156" y="9938"/>
                </a:cubicBezTo>
                <a:cubicBezTo>
                  <a:pt x="15125" y="9875"/>
                  <a:pt x="15062" y="9781"/>
                  <a:pt x="15062" y="9719"/>
                </a:cubicBezTo>
                <a:cubicBezTo>
                  <a:pt x="15062" y="9719"/>
                  <a:pt x="15062" y="9719"/>
                  <a:pt x="15094" y="9719"/>
                </a:cubicBezTo>
                <a:cubicBezTo>
                  <a:pt x="15125" y="9750"/>
                  <a:pt x="15156" y="9750"/>
                  <a:pt x="15187" y="9781"/>
                </a:cubicBezTo>
                <a:cubicBezTo>
                  <a:pt x="15250" y="9906"/>
                  <a:pt x="15312" y="10000"/>
                  <a:pt x="15375" y="10125"/>
                </a:cubicBezTo>
                <a:cubicBezTo>
                  <a:pt x="15375" y="10125"/>
                  <a:pt x="15375" y="10156"/>
                  <a:pt x="15406" y="10156"/>
                </a:cubicBezTo>
                <a:cubicBezTo>
                  <a:pt x="15375" y="10156"/>
                  <a:pt x="15375" y="10156"/>
                  <a:pt x="15375" y="10156"/>
                </a:cubicBezTo>
                <a:cubicBezTo>
                  <a:pt x="15375" y="10188"/>
                  <a:pt x="15375" y="10188"/>
                  <a:pt x="15406" y="10188"/>
                </a:cubicBezTo>
                <a:cubicBezTo>
                  <a:pt x="15406" y="10188"/>
                  <a:pt x="15406" y="10188"/>
                  <a:pt x="15406" y="10188"/>
                </a:cubicBezTo>
                <a:cubicBezTo>
                  <a:pt x="15469" y="10438"/>
                  <a:pt x="15562" y="10656"/>
                  <a:pt x="15656" y="10906"/>
                </a:cubicBezTo>
                <a:cubicBezTo>
                  <a:pt x="15656" y="10594"/>
                  <a:pt x="15562" y="10344"/>
                  <a:pt x="15406" y="10094"/>
                </a:cubicBezTo>
                <a:cubicBezTo>
                  <a:pt x="15437" y="10063"/>
                  <a:pt x="15469" y="10094"/>
                  <a:pt x="15469" y="10094"/>
                </a:cubicBezTo>
                <a:cubicBezTo>
                  <a:pt x="15500" y="10094"/>
                  <a:pt x="15562" y="10156"/>
                  <a:pt x="15562" y="10094"/>
                </a:cubicBezTo>
                <a:cubicBezTo>
                  <a:pt x="15594" y="10094"/>
                  <a:pt x="15594" y="10094"/>
                  <a:pt x="15594" y="10094"/>
                </a:cubicBezTo>
                <a:cubicBezTo>
                  <a:pt x="15594" y="10063"/>
                  <a:pt x="15594" y="10031"/>
                  <a:pt x="15594" y="10031"/>
                </a:cubicBezTo>
                <a:cubicBezTo>
                  <a:pt x="15594" y="10031"/>
                  <a:pt x="15594" y="10031"/>
                  <a:pt x="15594" y="10031"/>
                </a:cubicBezTo>
                <a:cubicBezTo>
                  <a:pt x="15594" y="10031"/>
                  <a:pt x="15594" y="10031"/>
                  <a:pt x="15594" y="10000"/>
                </a:cubicBezTo>
                <a:cubicBezTo>
                  <a:pt x="15594" y="10000"/>
                  <a:pt x="15594" y="10000"/>
                  <a:pt x="15562" y="10000"/>
                </a:cubicBezTo>
                <a:cubicBezTo>
                  <a:pt x="15562" y="9938"/>
                  <a:pt x="15531" y="9906"/>
                  <a:pt x="15531" y="9875"/>
                </a:cubicBezTo>
                <a:cubicBezTo>
                  <a:pt x="15406" y="9688"/>
                  <a:pt x="15281" y="9531"/>
                  <a:pt x="15187" y="9375"/>
                </a:cubicBezTo>
                <a:cubicBezTo>
                  <a:pt x="15156" y="9344"/>
                  <a:pt x="15125" y="9313"/>
                  <a:pt x="15094" y="9281"/>
                </a:cubicBezTo>
                <a:cubicBezTo>
                  <a:pt x="15094" y="9250"/>
                  <a:pt x="15031" y="9219"/>
                  <a:pt x="15062" y="9156"/>
                </a:cubicBezTo>
                <a:cubicBezTo>
                  <a:pt x="15187" y="9250"/>
                  <a:pt x="15312" y="9375"/>
                  <a:pt x="15406" y="9469"/>
                </a:cubicBezTo>
                <a:cubicBezTo>
                  <a:pt x="15406" y="9469"/>
                  <a:pt x="15406" y="9469"/>
                  <a:pt x="15406" y="9469"/>
                </a:cubicBezTo>
                <a:cubicBezTo>
                  <a:pt x="15406" y="9469"/>
                  <a:pt x="15437" y="9500"/>
                  <a:pt x="15437" y="9500"/>
                </a:cubicBezTo>
                <a:cubicBezTo>
                  <a:pt x="15437" y="9500"/>
                  <a:pt x="15437" y="9500"/>
                  <a:pt x="15469" y="9500"/>
                </a:cubicBezTo>
                <a:cubicBezTo>
                  <a:pt x="15469" y="9500"/>
                  <a:pt x="15469" y="9500"/>
                  <a:pt x="15469" y="9500"/>
                </a:cubicBezTo>
                <a:cubicBezTo>
                  <a:pt x="15469" y="9500"/>
                  <a:pt x="15469" y="9531"/>
                  <a:pt x="15500" y="9531"/>
                </a:cubicBezTo>
                <a:cubicBezTo>
                  <a:pt x="15500" y="9531"/>
                  <a:pt x="15500" y="9531"/>
                  <a:pt x="15500" y="9531"/>
                </a:cubicBezTo>
                <a:cubicBezTo>
                  <a:pt x="15531" y="9625"/>
                  <a:pt x="15594" y="9688"/>
                  <a:pt x="15656" y="9781"/>
                </a:cubicBezTo>
                <a:cubicBezTo>
                  <a:pt x="15656" y="9813"/>
                  <a:pt x="15656" y="9813"/>
                  <a:pt x="15656" y="9844"/>
                </a:cubicBezTo>
                <a:cubicBezTo>
                  <a:pt x="15656" y="9844"/>
                  <a:pt x="15656" y="9875"/>
                  <a:pt x="15687" y="9906"/>
                </a:cubicBezTo>
                <a:cubicBezTo>
                  <a:pt x="15687" y="9969"/>
                  <a:pt x="15719" y="10031"/>
                  <a:pt x="15750" y="10063"/>
                </a:cubicBezTo>
                <a:cubicBezTo>
                  <a:pt x="15750" y="10156"/>
                  <a:pt x="15781" y="10281"/>
                  <a:pt x="15781" y="10375"/>
                </a:cubicBezTo>
                <a:cubicBezTo>
                  <a:pt x="15781" y="10406"/>
                  <a:pt x="15781" y="10469"/>
                  <a:pt x="15781" y="10500"/>
                </a:cubicBezTo>
                <a:cubicBezTo>
                  <a:pt x="15750" y="10656"/>
                  <a:pt x="15750" y="10813"/>
                  <a:pt x="15781" y="10938"/>
                </a:cubicBezTo>
                <a:cubicBezTo>
                  <a:pt x="15812" y="11063"/>
                  <a:pt x="15812" y="11188"/>
                  <a:pt x="15844" y="11313"/>
                </a:cubicBezTo>
                <a:cubicBezTo>
                  <a:pt x="15844" y="11656"/>
                  <a:pt x="15937" y="12000"/>
                  <a:pt x="15937" y="12375"/>
                </a:cubicBezTo>
                <a:cubicBezTo>
                  <a:pt x="15937" y="12438"/>
                  <a:pt x="16031" y="12469"/>
                  <a:pt x="16094" y="12469"/>
                </a:cubicBezTo>
                <a:cubicBezTo>
                  <a:pt x="16187" y="12469"/>
                  <a:pt x="16156" y="12406"/>
                  <a:pt x="16156" y="12375"/>
                </a:cubicBezTo>
                <a:cubicBezTo>
                  <a:pt x="16156" y="12000"/>
                  <a:pt x="16125" y="11656"/>
                  <a:pt x="16062" y="11313"/>
                </a:cubicBezTo>
                <a:cubicBezTo>
                  <a:pt x="16000" y="10906"/>
                  <a:pt x="15969" y="10469"/>
                  <a:pt x="15812" y="10094"/>
                </a:cubicBezTo>
                <a:cubicBezTo>
                  <a:pt x="15844" y="10063"/>
                  <a:pt x="15812" y="10031"/>
                  <a:pt x="15781" y="10000"/>
                </a:cubicBezTo>
                <a:cubicBezTo>
                  <a:pt x="15781" y="10000"/>
                  <a:pt x="15781" y="9969"/>
                  <a:pt x="15781" y="9969"/>
                </a:cubicBezTo>
                <a:cubicBezTo>
                  <a:pt x="15750" y="9969"/>
                  <a:pt x="15750" y="9938"/>
                  <a:pt x="15750" y="9938"/>
                </a:cubicBezTo>
                <a:cubicBezTo>
                  <a:pt x="15750" y="9906"/>
                  <a:pt x="15750" y="9906"/>
                  <a:pt x="15750" y="9906"/>
                </a:cubicBezTo>
                <a:cubicBezTo>
                  <a:pt x="15719" y="9844"/>
                  <a:pt x="15750" y="9781"/>
                  <a:pt x="15844" y="9719"/>
                </a:cubicBezTo>
                <a:cubicBezTo>
                  <a:pt x="15875" y="9781"/>
                  <a:pt x="15906" y="9813"/>
                  <a:pt x="15937" y="9844"/>
                </a:cubicBezTo>
                <a:cubicBezTo>
                  <a:pt x="15969" y="9906"/>
                  <a:pt x="16000" y="9969"/>
                  <a:pt x="16000" y="10031"/>
                </a:cubicBezTo>
                <a:cubicBezTo>
                  <a:pt x="16000" y="10031"/>
                  <a:pt x="16000" y="10063"/>
                  <a:pt x="16031" y="10063"/>
                </a:cubicBezTo>
                <a:cubicBezTo>
                  <a:pt x="16125" y="10469"/>
                  <a:pt x="16156" y="10875"/>
                  <a:pt x="16156" y="11281"/>
                </a:cubicBezTo>
                <a:cubicBezTo>
                  <a:pt x="16187" y="11688"/>
                  <a:pt x="16219" y="12063"/>
                  <a:pt x="16219" y="12438"/>
                </a:cubicBezTo>
                <a:cubicBezTo>
                  <a:pt x="16250" y="11938"/>
                  <a:pt x="16344" y="11438"/>
                  <a:pt x="16344" y="10906"/>
                </a:cubicBezTo>
                <a:cubicBezTo>
                  <a:pt x="16344" y="10531"/>
                  <a:pt x="16312" y="10156"/>
                  <a:pt x="16156" y="9813"/>
                </a:cubicBezTo>
                <a:cubicBezTo>
                  <a:pt x="16062" y="9531"/>
                  <a:pt x="15906" y="9313"/>
                  <a:pt x="15719" y="9094"/>
                </a:cubicBezTo>
                <a:cubicBezTo>
                  <a:pt x="15656" y="9000"/>
                  <a:pt x="15562" y="8875"/>
                  <a:pt x="15469" y="8781"/>
                </a:cubicBezTo>
                <a:cubicBezTo>
                  <a:pt x="15500" y="8781"/>
                  <a:pt x="15500" y="8750"/>
                  <a:pt x="15500" y="8750"/>
                </a:cubicBezTo>
                <a:cubicBezTo>
                  <a:pt x="15750" y="9094"/>
                  <a:pt x="16062" y="9344"/>
                  <a:pt x="16312" y="9656"/>
                </a:cubicBezTo>
                <a:cubicBezTo>
                  <a:pt x="16344" y="9625"/>
                  <a:pt x="16312" y="9563"/>
                  <a:pt x="16312" y="9531"/>
                </a:cubicBezTo>
                <a:cubicBezTo>
                  <a:pt x="16219" y="9250"/>
                  <a:pt x="16000" y="9063"/>
                  <a:pt x="15812" y="8844"/>
                </a:cubicBezTo>
                <a:cubicBezTo>
                  <a:pt x="15656" y="8656"/>
                  <a:pt x="15469" y="8531"/>
                  <a:pt x="15344" y="8344"/>
                </a:cubicBezTo>
                <a:cubicBezTo>
                  <a:pt x="15375" y="8313"/>
                  <a:pt x="15437" y="8344"/>
                  <a:pt x="15469" y="8344"/>
                </a:cubicBezTo>
                <a:cubicBezTo>
                  <a:pt x="15500" y="8344"/>
                  <a:pt x="15500" y="8344"/>
                  <a:pt x="15531" y="8344"/>
                </a:cubicBezTo>
                <a:cubicBezTo>
                  <a:pt x="15562" y="8344"/>
                  <a:pt x="15625" y="8375"/>
                  <a:pt x="15656" y="8344"/>
                </a:cubicBezTo>
                <a:cubicBezTo>
                  <a:pt x="15656" y="8344"/>
                  <a:pt x="15687" y="8344"/>
                  <a:pt x="15719" y="8313"/>
                </a:cubicBezTo>
                <a:cubicBezTo>
                  <a:pt x="15719" y="8313"/>
                  <a:pt x="15750" y="8313"/>
                  <a:pt x="15781" y="8313"/>
                </a:cubicBezTo>
                <a:cubicBezTo>
                  <a:pt x="15875" y="8313"/>
                  <a:pt x="15969" y="8281"/>
                  <a:pt x="16031" y="8219"/>
                </a:cubicBezTo>
                <a:cubicBezTo>
                  <a:pt x="16062" y="8188"/>
                  <a:pt x="16062" y="8125"/>
                  <a:pt x="16031" y="8125"/>
                </a:cubicBezTo>
                <a:cubicBezTo>
                  <a:pt x="16031" y="8125"/>
                  <a:pt x="16031" y="8125"/>
                  <a:pt x="16000" y="8156"/>
                </a:cubicBezTo>
                <a:cubicBezTo>
                  <a:pt x="16000" y="8156"/>
                  <a:pt x="16000" y="8156"/>
                  <a:pt x="15969" y="8156"/>
                </a:cubicBezTo>
                <a:cubicBezTo>
                  <a:pt x="15969" y="8156"/>
                  <a:pt x="15937" y="8125"/>
                  <a:pt x="15906" y="8125"/>
                </a:cubicBezTo>
                <a:cubicBezTo>
                  <a:pt x="15875" y="8125"/>
                  <a:pt x="15875" y="8156"/>
                  <a:pt x="15844" y="8156"/>
                </a:cubicBezTo>
                <a:cubicBezTo>
                  <a:pt x="15812" y="8156"/>
                  <a:pt x="15750" y="8156"/>
                  <a:pt x="15719" y="8156"/>
                </a:cubicBezTo>
                <a:cubicBezTo>
                  <a:pt x="15719" y="8063"/>
                  <a:pt x="15844" y="8031"/>
                  <a:pt x="15844" y="7906"/>
                </a:cubicBezTo>
                <a:cubicBezTo>
                  <a:pt x="15812" y="7906"/>
                  <a:pt x="15781" y="7938"/>
                  <a:pt x="15781" y="7938"/>
                </a:cubicBezTo>
                <a:cubicBezTo>
                  <a:pt x="15750" y="7969"/>
                  <a:pt x="15750" y="8000"/>
                  <a:pt x="15719" y="8000"/>
                </a:cubicBezTo>
                <a:cubicBezTo>
                  <a:pt x="15687" y="7969"/>
                  <a:pt x="15687" y="7938"/>
                  <a:pt x="15687" y="7938"/>
                </a:cubicBezTo>
                <a:cubicBezTo>
                  <a:pt x="15656" y="7844"/>
                  <a:pt x="15625" y="7750"/>
                  <a:pt x="15719" y="7719"/>
                </a:cubicBezTo>
                <a:cubicBezTo>
                  <a:pt x="15719" y="7719"/>
                  <a:pt x="15719" y="7688"/>
                  <a:pt x="15719" y="7688"/>
                </a:cubicBezTo>
                <a:cubicBezTo>
                  <a:pt x="15719" y="7688"/>
                  <a:pt x="15719" y="7688"/>
                  <a:pt x="15719" y="7688"/>
                </a:cubicBezTo>
                <a:cubicBezTo>
                  <a:pt x="15750" y="7688"/>
                  <a:pt x="15750" y="7688"/>
                  <a:pt x="15750" y="7656"/>
                </a:cubicBezTo>
                <a:cubicBezTo>
                  <a:pt x="15812" y="7656"/>
                  <a:pt x="15844" y="7625"/>
                  <a:pt x="15906" y="7594"/>
                </a:cubicBezTo>
                <a:cubicBezTo>
                  <a:pt x="15937" y="7594"/>
                  <a:pt x="15969" y="7563"/>
                  <a:pt x="16000" y="7500"/>
                </a:cubicBezTo>
                <a:cubicBezTo>
                  <a:pt x="16000" y="7500"/>
                  <a:pt x="16000" y="7500"/>
                  <a:pt x="16000" y="7500"/>
                </a:cubicBezTo>
                <a:cubicBezTo>
                  <a:pt x="16000" y="7500"/>
                  <a:pt x="16000" y="7500"/>
                  <a:pt x="16000" y="7500"/>
                </a:cubicBezTo>
                <a:cubicBezTo>
                  <a:pt x="16000" y="7500"/>
                  <a:pt x="16000" y="7500"/>
                  <a:pt x="16000" y="7500"/>
                </a:cubicBezTo>
                <a:cubicBezTo>
                  <a:pt x="16000" y="7500"/>
                  <a:pt x="16000" y="7500"/>
                  <a:pt x="16031" y="7500"/>
                </a:cubicBezTo>
                <a:cubicBezTo>
                  <a:pt x="16031" y="7500"/>
                  <a:pt x="16031" y="7500"/>
                  <a:pt x="16031" y="7500"/>
                </a:cubicBezTo>
                <a:cubicBezTo>
                  <a:pt x="16062" y="7469"/>
                  <a:pt x="16094" y="7469"/>
                  <a:pt x="16125" y="7406"/>
                </a:cubicBezTo>
                <a:cubicBezTo>
                  <a:pt x="16187" y="7375"/>
                  <a:pt x="16219" y="7344"/>
                  <a:pt x="16250" y="7313"/>
                </a:cubicBezTo>
                <a:cubicBezTo>
                  <a:pt x="16250" y="7313"/>
                  <a:pt x="16250" y="7313"/>
                  <a:pt x="16250" y="7313"/>
                </a:cubicBezTo>
                <a:cubicBezTo>
                  <a:pt x="16281" y="7281"/>
                  <a:pt x="16281" y="7281"/>
                  <a:pt x="16312" y="7250"/>
                </a:cubicBezTo>
                <a:cubicBezTo>
                  <a:pt x="16531" y="6969"/>
                  <a:pt x="16750" y="6719"/>
                  <a:pt x="16969" y="6438"/>
                </a:cubicBezTo>
                <a:cubicBezTo>
                  <a:pt x="17156" y="6250"/>
                  <a:pt x="17406" y="6125"/>
                  <a:pt x="17500" y="5875"/>
                </a:cubicBezTo>
                <a:cubicBezTo>
                  <a:pt x="17531" y="5875"/>
                  <a:pt x="17531" y="5875"/>
                  <a:pt x="17531" y="5844"/>
                </a:cubicBezTo>
                <a:cubicBezTo>
                  <a:pt x="17562" y="5844"/>
                  <a:pt x="17562" y="5813"/>
                  <a:pt x="17562" y="5813"/>
                </a:cubicBezTo>
                <a:cubicBezTo>
                  <a:pt x="17562" y="5813"/>
                  <a:pt x="17562" y="5781"/>
                  <a:pt x="17562" y="5781"/>
                </a:cubicBezTo>
                <a:cubicBezTo>
                  <a:pt x="17562" y="5781"/>
                  <a:pt x="17562" y="5781"/>
                  <a:pt x="17562" y="5781"/>
                </a:cubicBezTo>
                <a:cubicBezTo>
                  <a:pt x="17562" y="5781"/>
                  <a:pt x="17531" y="5750"/>
                  <a:pt x="17531" y="5719"/>
                </a:cubicBezTo>
                <a:cubicBezTo>
                  <a:pt x="17437" y="5500"/>
                  <a:pt x="17344" y="5313"/>
                  <a:pt x="17250" y="5094"/>
                </a:cubicBezTo>
                <a:cubicBezTo>
                  <a:pt x="17250" y="5094"/>
                  <a:pt x="17250" y="5094"/>
                  <a:pt x="17250" y="5063"/>
                </a:cubicBezTo>
                <a:cubicBezTo>
                  <a:pt x="17281" y="5063"/>
                  <a:pt x="17281" y="5094"/>
                  <a:pt x="17312" y="5094"/>
                </a:cubicBezTo>
                <a:cubicBezTo>
                  <a:pt x="17312" y="5094"/>
                  <a:pt x="17312" y="5094"/>
                  <a:pt x="17344" y="5094"/>
                </a:cubicBezTo>
                <a:cubicBezTo>
                  <a:pt x="17344" y="5094"/>
                  <a:pt x="17344" y="5094"/>
                  <a:pt x="17344" y="5094"/>
                </a:cubicBezTo>
                <a:cubicBezTo>
                  <a:pt x="17406" y="5094"/>
                  <a:pt x="17437" y="5125"/>
                  <a:pt x="17469" y="5125"/>
                </a:cubicBezTo>
                <a:cubicBezTo>
                  <a:pt x="17500" y="5125"/>
                  <a:pt x="17500" y="5125"/>
                  <a:pt x="17500" y="5125"/>
                </a:cubicBezTo>
                <a:cubicBezTo>
                  <a:pt x="17500" y="5125"/>
                  <a:pt x="17500" y="5125"/>
                  <a:pt x="17500" y="5125"/>
                </a:cubicBezTo>
                <a:cubicBezTo>
                  <a:pt x="17562" y="5344"/>
                  <a:pt x="17656" y="5563"/>
                  <a:pt x="17781" y="5750"/>
                </a:cubicBezTo>
                <a:cubicBezTo>
                  <a:pt x="17875" y="5906"/>
                  <a:pt x="17969" y="6000"/>
                  <a:pt x="18094" y="6125"/>
                </a:cubicBezTo>
                <a:cubicBezTo>
                  <a:pt x="18062" y="6125"/>
                  <a:pt x="18031" y="6125"/>
                  <a:pt x="18000" y="6125"/>
                </a:cubicBezTo>
                <a:cubicBezTo>
                  <a:pt x="17906" y="6031"/>
                  <a:pt x="17750" y="6000"/>
                  <a:pt x="17625" y="5906"/>
                </a:cubicBezTo>
                <a:cubicBezTo>
                  <a:pt x="17594" y="6063"/>
                  <a:pt x="17750" y="6156"/>
                  <a:pt x="17844" y="6188"/>
                </a:cubicBezTo>
                <a:cubicBezTo>
                  <a:pt x="17875" y="6219"/>
                  <a:pt x="17875" y="6219"/>
                  <a:pt x="17906" y="6219"/>
                </a:cubicBezTo>
                <a:cubicBezTo>
                  <a:pt x="18000" y="6250"/>
                  <a:pt x="18094" y="6250"/>
                  <a:pt x="18187" y="6156"/>
                </a:cubicBezTo>
                <a:cubicBezTo>
                  <a:pt x="18187" y="6188"/>
                  <a:pt x="18187" y="6219"/>
                  <a:pt x="18187" y="6250"/>
                </a:cubicBezTo>
                <a:cubicBezTo>
                  <a:pt x="18156" y="6313"/>
                  <a:pt x="18156" y="6375"/>
                  <a:pt x="18125" y="6438"/>
                </a:cubicBezTo>
                <a:cubicBezTo>
                  <a:pt x="18125" y="6438"/>
                  <a:pt x="18125" y="6438"/>
                  <a:pt x="18125" y="6438"/>
                </a:cubicBezTo>
                <a:cubicBezTo>
                  <a:pt x="18125" y="6469"/>
                  <a:pt x="18094" y="6500"/>
                  <a:pt x="18094" y="6500"/>
                </a:cubicBezTo>
                <a:cubicBezTo>
                  <a:pt x="18094" y="6531"/>
                  <a:pt x="18062" y="6531"/>
                  <a:pt x="18062" y="6531"/>
                </a:cubicBezTo>
                <a:cubicBezTo>
                  <a:pt x="17844" y="6750"/>
                  <a:pt x="17750" y="7031"/>
                  <a:pt x="17594" y="7281"/>
                </a:cubicBezTo>
                <a:cubicBezTo>
                  <a:pt x="17562" y="7313"/>
                  <a:pt x="17531" y="7375"/>
                  <a:pt x="17562" y="7438"/>
                </a:cubicBezTo>
                <a:cubicBezTo>
                  <a:pt x="17594" y="7438"/>
                  <a:pt x="17625" y="7406"/>
                  <a:pt x="17625" y="7375"/>
                </a:cubicBezTo>
                <a:cubicBezTo>
                  <a:pt x="17656" y="7313"/>
                  <a:pt x="17719" y="7313"/>
                  <a:pt x="17750" y="7313"/>
                </a:cubicBezTo>
                <a:cubicBezTo>
                  <a:pt x="17875" y="7375"/>
                  <a:pt x="18031" y="7313"/>
                  <a:pt x="18125" y="7469"/>
                </a:cubicBezTo>
                <a:cubicBezTo>
                  <a:pt x="18156" y="7469"/>
                  <a:pt x="18187" y="7469"/>
                  <a:pt x="18187" y="7469"/>
                </a:cubicBezTo>
                <a:cubicBezTo>
                  <a:pt x="18125" y="7563"/>
                  <a:pt x="18125" y="7563"/>
                  <a:pt x="18125" y="7594"/>
                </a:cubicBezTo>
                <a:cubicBezTo>
                  <a:pt x="18281" y="7531"/>
                  <a:pt x="18281" y="7531"/>
                  <a:pt x="18406" y="7656"/>
                </a:cubicBezTo>
                <a:cubicBezTo>
                  <a:pt x="18406" y="7688"/>
                  <a:pt x="18437" y="7688"/>
                  <a:pt x="18437" y="7688"/>
                </a:cubicBezTo>
                <a:cubicBezTo>
                  <a:pt x="18531" y="7688"/>
                  <a:pt x="18625" y="7719"/>
                  <a:pt x="18687" y="7750"/>
                </a:cubicBezTo>
                <a:cubicBezTo>
                  <a:pt x="18719" y="7750"/>
                  <a:pt x="18750" y="7781"/>
                  <a:pt x="18781" y="7719"/>
                </a:cubicBezTo>
                <a:cubicBezTo>
                  <a:pt x="18812" y="7688"/>
                  <a:pt x="18781" y="7656"/>
                  <a:pt x="18750" y="7656"/>
                </a:cubicBezTo>
                <a:cubicBezTo>
                  <a:pt x="18625" y="7563"/>
                  <a:pt x="18500" y="7500"/>
                  <a:pt x="18406" y="7438"/>
                </a:cubicBezTo>
                <a:cubicBezTo>
                  <a:pt x="18375" y="7406"/>
                  <a:pt x="18312" y="7406"/>
                  <a:pt x="18344" y="7375"/>
                </a:cubicBezTo>
                <a:cubicBezTo>
                  <a:pt x="18375" y="7344"/>
                  <a:pt x="18406" y="7281"/>
                  <a:pt x="18437" y="7313"/>
                </a:cubicBezTo>
                <a:cubicBezTo>
                  <a:pt x="18562" y="7375"/>
                  <a:pt x="18687" y="7406"/>
                  <a:pt x="18781" y="7500"/>
                </a:cubicBezTo>
                <a:cubicBezTo>
                  <a:pt x="18844" y="7563"/>
                  <a:pt x="18906" y="7594"/>
                  <a:pt x="18969" y="7625"/>
                </a:cubicBezTo>
                <a:cubicBezTo>
                  <a:pt x="19125" y="7688"/>
                  <a:pt x="19312" y="7719"/>
                  <a:pt x="19469" y="7781"/>
                </a:cubicBezTo>
                <a:cubicBezTo>
                  <a:pt x="19656" y="7813"/>
                  <a:pt x="19812" y="7969"/>
                  <a:pt x="20031" y="7906"/>
                </a:cubicBezTo>
                <a:cubicBezTo>
                  <a:pt x="20031" y="7875"/>
                  <a:pt x="20000" y="7875"/>
                  <a:pt x="19969" y="7844"/>
                </a:cubicBezTo>
                <a:cubicBezTo>
                  <a:pt x="19937" y="7844"/>
                  <a:pt x="19937" y="7813"/>
                  <a:pt x="19937" y="7781"/>
                </a:cubicBezTo>
                <a:cubicBezTo>
                  <a:pt x="19969" y="7719"/>
                  <a:pt x="20000" y="7750"/>
                  <a:pt x="20031" y="7750"/>
                </a:cubicBezTo>
                <a:cubicBezTo>
                  <a:pt x="20062" y="7750"/>
                  <a:pt x="20062" y="7750"/>
                  <a:pt x="20094" y="7750"/>
                </a:cubicBezTo>
                <a:cubicBezTo>
                  <a:pt x="20125" y="7750"/>
                  <a:pt x="20125" y="7719"/>
                  <a:pt x="20156" y="7688"/>
                </a:cubicBezTo>
                <a:cubicBezTo>
                  <a:pt x="20156" y="7656"/>
                  <a:pt x="20156" y="7656"/>
                  <a:pt x="20187" y="7656"/>
                </a:cubicBezTo>
                <a:cubicBezTo>
                  <a:pt x="20187" y="7656"/>
                  <a:pt x="20187" y="7656"/>
                  <a:pt x="20187" y="7656"/>
                </a:cubicBezTo>
                <a:cubicBezTo>
                  <a:pt x="20187" y="7656"/>
                  <a:pt x="20187" y="7656"/>
                  <a:pt x="20187" y="7656"/>
                </a:cubicBezTo>
                <a:cubicBezTo>
                  <a:pt x="20187" y="7625"/>
                  <a:pt x="20219" y="7625"/>
                  <a:pt x="20219" y="7625"/>
                </a:cubicBezTo>
                <a:cubicBezTo>
                  <a:pt x="20219" y="7625"/>
                  <a:pt x="20250" y="7625"/>
                  <a:pt x="20250" y="7625"/>
                </a:cubicBezTo>
                <a:cubicBezTo>
                  <a:pt x="20281" y="7656"/>
                  <a:pt x="20344" y="7688"/>
                  <a:pt x="20250" y="7750"/>
                </a:cubicBezTo>
                <a:cubicBezTo>
                  <a:pt x="20219" y="7781"/>
                  <a:pt x="20250" y="7813"/>
                  <a:pt x="20281" y="7813"/>
                </a:cubicBezTo>
                <a:cubicBezTo>
                  <a:pt x="20344" y="7844"/>
                  <a:pt x="20406" y="7844"/>
                  <a:pt x="20469" y="7813"/>
                </a:cubicBezTo>
                <a:cubicBezTo>
                  <a:pt x="20500" y="7813"/>
                  <a:pt x="20562" y="7781"/>
                  <a:pt x="20531" y="7844"/>
                </a:cubicBezTo>
                <a:cubicBezTo>
                  <a:pt x="20500" y="7938"/>
                  <a:pt x="20562" y="7906"/>
                  <a:pt x="20625" y="7906"/>
                </a:cubicBezTo>
                <a:cubicBezTo>
                  <a:pt x="20656" y="7938"/>
                  <a:pt x="20687" y="7875"/>
                  <a:pt x="20719" y="7938"/>
                </a:cubicBezTo>
                <a:cubicBezTo>
                  <a:pt x="20719" y="7969"/>
                  <a:pt x="20719" y="8031"/>
                  <a:pt x="20687" y="8063"/>
                </a:cubicBezTo>
                <a:cubicBezTo>
                  <a:pt x="20687" y="8094"/>
                  <a:pt x="20656" y="8125"/>
                  <a:pt x="20625" y="8156"/>
                </a:cubicBezTo>
                <a:cubicBezTo>
                  <a:pt x="20750" y="8188"/>
                  <a:pt x="20844" y="8219"/>
                  <a:pt x="20969" y="8219"/>
                </a:cubicBezTo>
                <a:cubicBezTo>
                  <a:pt x="21031" y="8219"/>
                  <a:pt x="21094" y="8250"/>
                  <a:pt x="21125" y="8219"/>
                </a:cubicBezTo>
                <a:cubicBezTo>
                  <a:pt x="21219" y="8125"/>
                  <a:pt x="21312" y="8156"/>
                  <a:pt x="21375" y="8188"/>
                </a:cubicBezTo>
                <a:cubicBezTo>
                  <a:pt x="21406" y="8188"/>
                  <a:pt x="21406" y="8188"/>
                  <a:pt x="21406" y="8188"/>
                </a:cubicBezTo>
                <a:cubicBezTo>
                  <a:pt x="21437" y="8188"/>
                  <a:pt x="21437" y="8188"/>
                  <a:pt x="21469" y="8188"/>
                </a:cubicBezTo>
                <a:cubicBezTo>
                  <a:pt x="21469" y="8188"/>
                  <a:pt x="21469" y="8188"/>
                  <a:pt x="21469" y="8188"/>
                </a:cubicBezTo>
                <a:cubicBezTo>
                  <a:pt x="21500" y="8188"/>
                  <a:pt x="21562" y="8188"/>
                  <a:pt x="21594" y="8156"/>
                </a:cubicBezTo>
                <a:cubicBezTo>
                  <a:pt x="21594" y="8156"/>
                  <a:pt x="21625" y="8125"/>
                  <a:pt x="21625" y="8094"/>
                </a:cubicBezTo>
                <a:cubicBezTo>
                  <a:pt x="21625" y="8094"/>
                  <a:pt x="21625" y="8094"/>
                  <a:pt x="21625" y="8094"/>
                </a:cubicBezTo>
                <a:cubicBezTo>
                  <a:pt x="21625" y="8094"/>
                  <a:pt x="21625" y="8094"/>
                  <a:pt x="21625" y="8094"/>
                </a:cubicBezTo>
                <a:cubicBezTo>
                  <a:pt x="21687" y="8094"/>
                  <a:pt x="21719" y="8063"/>
                  <a:pt x="21719" y="8031"/>
                </a:cubicBezTo>
                <a:cubicBezTo>
                  <a:pt x="21750" y="7906"/>
                  <a:pt x="21844" y="7844"/>
                  <a:pt x="21937" y="7750"/>
                </a:cubicBezTo>
                <a:cubicBezTo>
                  <a:pt x="22062" y="7656"/>
                  <a:pt x="22125" y="7469"/>
                  <a:pt x="22281" y="7375"/>
                </a:cubicBezTo>
                <a:cubicBezTo>
                  <a:pt x="22344" y="7313"/>
                  <a:pt x="22406" y="7250"/>
                  <a:pt x="22469" y="7188"/>
                </a:cubicBezTo>
                <a:cubicBezTo>
                  <a:pt x="22500" y="7188"/>
                  <a:pt x="22531" y="7156"/>
                  <a:pt x="22562" y="7125"/>
                </a:cubicBezTo>
                <a:cubicBezTo>
                  <a:pt x="22594" y="7094"/>
                  <a:pt x="22625" y="7063"/>
                  <a:pt x="22625" y="7000"/>
                </a:cubicBezTo>
                <a:cubicBezTo>
                  <a:pt x="22625" y="7000"/>
                  <a:pt x="22625" y="7000"/>
                  <a:pt x="22625" y="7000"/>
                </a:cubicBezTo>
                <a:cubicBezTo>
                  <a:pt x="22625" y="7000"/>
                  <a:pt x="22625" y="7000"/>
                  <a:pt x="22625" y="7000"/>
                </a:cubicBezTo>
                <a:cubicBezTo>
                  <a:pt x="22656" y="7000"/>
                  <a:pt x="22656" y="7000"/>
                  <a:pt x="22656" y="7000"/>
                </a:cubicBezTo>
                <a:cubicBezTo>
                  <a:pt x="22656" y="7000"/>
                  <a:pt x="22656" y="6969"/>
                  <a:pt x="22656" y="6969"/>
                </a:cubicBezTo>
                <a:cubicBezTo>
                  <a:pt x="22656" y="6969"/>
                  <a:pt x="22656" y="6969"/>
                  <a:pt x="22656" y="6969"/>
                </a:cubicBezTo>
                <a:cubicBezTo>
                  <a:pt x="22656" y="6969"/>
                  <a:pt x="22656" y="6938"/>
                  <a:pt x="22656" y="6938"/>
                </a:cubicBezTo>
                <a:cubicBezTo>
                  <a:pt x="22687" y="6938"/>
                  <a:pt x="22687" y="6938"/>
                  <a:pt x="22687" y="6906"/>
                </a:cubicBezTo>
                <a:cubicBezTo>
                  <a:pt x="22687" y="6938"/>
                  <a:pt x="22687" y="6938"/>
                  <a:pt x="22687" y="6938"/>
                </a:cubicBezTo>
                <a:cubicBezTo>
                  <a:pt x="22719" y="6938"/>
                  <a:pt x="22750" y="6938"/>
                  <a:pt x="22750" y="6906"/>
                </a:cubicBezTo>
                <a:cubicBezTo>
                  <a:pt x="22750" y="6906"/>
                  <a:pt x="22750" y="6906"/>
                  <a:pt x="22750" y="6906"/>
                </a:cubicBezTo>
                <a:cubicBezTo>
                  <a:pt x="22750" y="6906"/>
                  <a:pt x="22750" y="6906"/>
                  <a:pt x="22750" y="6906"/>
                </a:cubicBezTo>
                <a:cubicBezTo>
                  <a:pt x="22750" y="6906"/>
                  <a:pt x="22750" y="6875"/>
                  <a:pt x="22750" y="6875"/>
                </a:cubicBezTo>
                <a:cubicBezTo>
                  <a:pt x="22750" y="6875"/>
                  <a:pt x="22750" y="6875"/>
                  <a:pt x="22750" y="6875"/>
                </a:cubicBezTo>
                <a:cubicBezTo>
                  <a:pt x="22750" y="6844"/>
                  <a:pt x="22781" y="6844"/>
                  <a:pt x="22781" y="6844"/>
                </a:cubicBezTo>
                <a:cubicBezTo>
                  <a:pt x="22781" y="6844"/>
                  <a:pt x="22781" y="6844"/>
                  <a:pt x="22781" y="6844"/>
                </a:cubicBezTo>
                <a:cubicBezTo>
                  <a:pt x="22781" y="6813"/>
                  <a:pt x="22781" y="6813"/>
                  <a:pt x="22781" y="6813"/>
                </a:cubicBezTo>
                <a:cubicBezTo>
                  <a:pt x="22781" y="6844"/>
                  <a:pt x="22781" y="6844"/>
                  <a:pt x="22781" y="6844"/>
                </a:cubicBezTo>
                <a:cubicBezTo>
                  <a:pt x="22812" y="6844"/>
                  <a:pt x="22844" y="6813"/>
                  <a:pt x="22844" y="6813"/>
                </a:cubicBezTo>
                <a:cubicBezTo>
                  <a:pt x="22844" y="6813"/>
                  <a:pt x="22844" y="6813"/>
                  <a:pt x="22844" y="6813"/>
                </a:cubicBezTo>
                <a:cubicBezTo>
                  <a:pt x="22844" y="6813"/>
                  <a:pt x="22844" y="6813"/>
                  <a:pt x="22844" y="6781"/>
                </a:cubicBezTo>
                <a:cubicBezTo>
                  <a:pt x="22844" y="6781"/>
                  <a:pt x="22844" y="6781"/>
                  <a:pt x="22844" y="6750"/>
                </a:cubicBezTo>
                <a:cubicBezTo>
                  <a:pt x="22875" y="6750"/>
                  <a:pt x="22875" y="6750"/>
                  <a:pt x="22875" y="6750"/>
                </a:cubicBezTo>
                <a:cubicBezTo>
                  <a:pt x="22906" y="6750"/>
                  <a:pt x="22906" y="6750"/>
                  <a:pt x="22906" y="6750"/>
                </a:cubicBezTo>
                <a:cubicBezTo>
                  <a:pt x="22937" y="6719"/>
                  <a:pt x="22969" y="6719"/>
                  <a:pt x="22969" y="6688"/>
                </a:cubicBezTo>
                <a:cubicBezTo>
                  <a:pt x="22969" y="6656"/>
                  <a:pt x="22969" y="6656"/>
                  <a:pt x="22969" y="6656"/>
                </a:cubicBezTo>
                <a:cubicBezTo>
                  <a:pt x="23000" y="6656"/>
                  <a:pt x="23000" y="6656"/>
                  <a:pt x="23000" y="6656"/>
                </a:cubicBezTo>
                <a:cubicBezTo>
                  <a:pt x="23031" y="6656"/>
                  <a:pt x="23031" y="6625"/>
                  <a:pt x="23031" y="6594"/>
                </a:cubicBezTo>
                <a:cubicBezTo>
                  <a:pt x="23031" y="6594"/>
                  <a:pt x="23031" y="6594"/>
                  <a:pt x="23062" y="6563"/>
                </a:cubicBezTo>
                <a:cubicBezTo>
                  <a:pt x="23062" y="6563"/>
                  <a:pt x="23062" y="6563"/>
                  <a:pt x="23094" y="6563"/>
                </a:cubicBezTo>
                <a:cubicBezTo>
                  <a:pt x="23094" y="6563"/>
                  <a:pt x="23094" y="6563"/>
                  <a:pt x="23125" y="6531"/>
                </a:cubicBezTo>
                <a:cubicBezTo>
                  <a:pt x="23125" y="6531"/>
                  <a:pt x="23125" y="6500"/>
                  <a:pt x="23125" y="6500"/>
                </a:cubicBezTo>
                <a:cubicBezTo>
                  <a:pt x="23125" y="6500"/>
                  <a:pt x="23125" y="6469"/>
                  <a:pt x="23125" y="6469"/>
                </a:cubicBezTo>
                <a:cubicBezTo>
                  <a:pt x="23125" y="6469"/>
                  <a:pt x="23125" y="6469"/>
                  <a:pt x="23125" y="6469"/>
                </a:cubicBezTo>
                <a:cubicBezTo>
                  <a:pt x="23156" y="6469"/>
                  <a:pt x="23156" y="6469"/>
                  <a:pt x="23187" y="6438"/>
                </a:cubicBezTo>
                <a:cubicBezTo>
                  <a:pt x="23187" y="6438"/>
                  <a:pt x="23187" y="6438"/>
                  <a:pt x="23187" y="6438"/>
                </a:cubicBezTo>
                <a:cubicBezTo>
                  <a:pt x="23187" y="6438"/>
                  <a:pt x="23187" y="6438"/>
                  <a:pt x="23187" y="6438"/>
                </a:cubicBezTo>
                <a:cubicBezTo>
                  <a:pt x="23219" y="6375"/>
                  <a:pt x="23219" y="6344"/>
                  <a:pt x="23219" y="6313"/>
                </a:cubicBezTo>
                <a:cubicBezTo>
                  <a:pt x="23250" y="6281"/>
                  <a:pt x="23281" y="6250"/>
                  <a:pt x="23312" y="6188"/>
                </a:cubicBezTo>
                <a:cubicBezTo>
                  <a:pt x="23344" y="6188"/>
                  <a:pt x="23375" y="6188"/>
                  <a:pt x="23375" y="6188"/>
                </a:cubicBezTo>
                <a:cubicBezTo>
                  <a:pt x="23375" y="6219"/>
                  <a:pt x="23375" y="6250"/>
                  <a:pt x="23375" y="6281"/>
                </a:cubicBezTo>
                <a:cubicBezTo>
                  <a:pt x="23375" y="6281"/>
                  <a:pt x="23375" y="6281"/>
                  <a:pt x="23375" y="6281"/>
                </a:cubicBezTo>
                <a:cubicBezTo>
                  <a:pt x="23344" y="6313"/>
                  <a:pt x="23344" y="6313"/>
                  <a:pt x="23344" y="6313"/>
                </a:cubicBezTo>
                <a:cubicBezTo>
                  <a:pt x="23312" y="6375"/>
                  <a:pt x="23250" y="6438"/>
                  <a:pt x="23250" y="6531"/>
                </a:cubicBezTo>
                <a:cubicBezTo>
                  <a:pt x="23281" y="6531"/>
                  <a:pt x="23312" y="6500"/>
                  <a:pt x="23312" y="6500"/>
                </a:cubicBezTo>
                <a:cubicBezTo>
                  <a:pt x="23437" y="6313"/>
                  <a:pt x="23594" y="6188"/>
                  <a:pt x="23719" y="6031"/>
                </a:cubicBezTo>
                <a:cubicBezTo>
                  <a:pt x="23750" y="5969"/>
                  <a:pt x="23812" y="5906"/>
                  <a:pt x="23844" y="5813"/>
                </a:cubicBezTo>
                <a:cubicBezTo>
                  <a:pt x="23875" y="5719"/>
                  <a:pt x="23875" y="5563"/>
                  <a:pt x="24000" y="5500"/>
                </a:cubicBezTo>
                <a:cubicBezTo>
                  <a:pt x="24031" y="5500"/>
                  <a:pt x="24031" y="5469"/>
                  <a:pt x="24031" y="5438"/>
                </a:cubicBezTo>
                <a:cubicBezTo>
                  <a:pt x="24000" y="5406"/>
                  <a:pt x="24000" y="5406"/>
                  <a:pt x="24000" y="5375"/>
                </a:cubicBezTo>
                <a:cubicBezTo>
                  <a:pt x="24000" y="5344"/>
                  <a:pt x="24000" y="5344"/>
                  <a:pt x="24000" y="5313"/>
                </a:cubicBezTo>
                <a:cubicBezTo>
                  <a:pt x="24000" y="5313"/>
                  <a:pt x="24000" y="5313"/>
                  <a:pt x="24000" y="5313"/>
                </a:cubicBezTo>
                <a:cubicBezTo>
                  <a:pt x="24031" y="5344"/>
                  <a:pt x="24062" y="5344"/>
                  <a:pt x="24062" y="5313"/>
                </a:cubicBezTo>
                <a:cubicBezTo>
                  <a:pt x="24062" y="5313"/>
                  <a:pt x="24062" y="5281"/>
                  <a:pt x="24062" y="5281"/>
                </a:cubicBezTo>
                <a:cubicBezTo>
                  <a:pt x="24062" y="5281"/>
                  <a:pt x="24031" y="5250"/>
                  <a:pt x="24031" y="5250"/>
                </a:cubicBezTo>
                <a:cubicBezTo>
                  <a:pt x="24031" y="5250"/>
                  <a:pt x="24031" y="5250"/>
                  <a:pt x="24031" y="5250"/>
                </a:cubicBezTo>
                <a:cubicBezTo>
                  <a:pt x="24031" y="5219"/>
                  <a:pt x="24031" y="5219"/>
                  <a:pt x="24031" y="5219"/>
                </a:cubicBezTo>
                <a:cubicBezTo>
                  <a:pt x="24031" y="5219"/>
                  <a:pt x="24031" y="5188"/>
                  <a:pt x="24062" y="5188"/>
                </a:cubicBezTo>
                <a:cubicBezTo>
                  <a:pt x="24062" y="5188"/>
                  <a:pt x="24062" y="5188"/>
                  <a:pt x="24062" y="5188"/>
                </a:cubicBezTo>
                <a:cubicBezTo>
                  <a:pt x="24062" y="5188"/>
                  <a:pt x="24062" y="5188"/>
                  <a:pt x="24094" y="5188"/>
                </a:cubicBezTo>
                <a:cubicBezTo>
                  <a:pt x="24094" y="5188"/>
                  <a:pt x="24125" y="5156"/>
                  <a:pt x="24094" y="5125"/>
                </a:cubicBezTo>
                <a:cubicBezTo>
                  <a:pt x="24125" y="5125"/>
                  <a:pt x="24125" y="5094"/>
                  <a:pt x="24125" y="5094"/>
                </a:cubicBezTo>
                <a:cubicBezTo>
                  <a:pt x="24187" y="5125"/>
                  <a:pt x="24219" y="5063"/>
                  <a:pt x="24219" y="5063"/>
                </a:cubicBezTo>
                <a:cubicBezTo>
                  <a:pt x="24281" y="5000"/>
                  <a:pt x="24312" y="4938"/>
                  <a:pt x="24375" y="4906"/>
                </a:cubicBezTo>
                <a:cubicBezTo>
                  <a:pt x="24437" y="4781"/>
                  <a:pt x="24562" y="4656"/>
                  <a:pt x="24531" y="4500"/>
                </a:cubicBezTo>
                <a:cubicBezTo>
                  <a:pt x="24531" y="4469"/>
                  <a:pt x="24531" y="4406"/>
                  <a:pt x="24594" y="4438"/>
                </a:cubicBezTo>
                <a:cubicBezTo>
                  <a:pt x="24594" y="4438"/>
                  <a:pt x="24625" y="4438"/>
                  <a:pt x="24625" y="4406"/>
                </a:cubicBezTo>
                <a:cubicBezTo>
                  <a:pt x="24687" y="4406"/>
                  <a:pt x="24656" y="4344"/>
                  <a:pt x="24656" y="4313"/>
                </a:cubicBezTo>
                <a:cubicBezTo>
                  <a:pt x="24656" y="4281"/>
                  <a:pt x="24656" y="4281"/>
                  <a:pt x="24656" y="4250"/>
                </a:cubicBezTo>
                <a:cubicBezTo>
                  <a:pt x="24812" y="4281"/>
                  <a:pt x="24844" y="4375"/>
                  <a:pt x="24750" y="4500"/>
                </a:cubicBezTo>
                <a:cubicBezTo>
                  <a:pt x="24750" y="4531"/>
                  <a:pt x="24719" y="4563"/>
                  <a:pt x="24687" y="4563"/>
                </a:cubicBezTo>
                <a:cubicBezTo>
                  <a:pt x="24594" y="4656"/>
                  <a:pt x="24594" y="4781"/>
                  <a:pt x="24531" y="4906"/>
                </a:cubicBezTo>
                <a:cubicBezTo>
                  <a:pt x="24594" y="4875"/>
                  <a:pt x="24594" y="4844"/>
                  <a:pt x="24625" y="4781"/>
                </a:cubicBezTo>
                <a:cubicBezTo>
                  <a:pt x="24719" y="4656"/>
                  <a:pt x="24781" y="4500"/>
                  <a:pt x="24875" y="4344"/>
                </a:cubicBezTo>
                <a:cubicBezTo>
                  <a:pt x="24937" y="4281"/>
                  <a:pt x="24969" y="4156"/>
                  <a:pt x="25000" y="4031"/>
                </a:cubicBezTo>
                <a:cubicBezTo>
                  <a:pt x="25000" y="3875"/>
                  <a:pt x="25031" y="3688"/>
                  <a:pt x="25062" y="3531"/>
                </a:cubicBezTo>
                <a:cubicBezTo>
                  <a:pt x="25062" y="3531"/>
                  <a:pt x="25062" y="3500"/>
                  <a:pt x="25094" y="3500"/>
                </a:cubicBezTo>
                <a:cubicBezTo>
                  <a:pt x="25094" y="3406"/>
                  <a:pt x="25094" y="3281"/>
                  <a:pt x="25062" y="3188"/>
                </a:cubicBezTo>
                <a:close/>
              </a:path>
            </a:pathLst>
          </a:custGeom>
          <a:pattFill prst="smConfetti">
            <a:fgClr>
              <a:schemeClr val="bg1"/>
            </a:fgClr>
            <a:bgClr>
              <a:schemeClr val="bg1">
                <a:lumMod val="75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ru-RU" sz="4799"/>
            </a:lvl1pPr>
          </a:lstStyle>
          <a:p>
            <a:pPr lvl="0" algn="ctr"/>
            <a:endParaRPr lang="ru-RU"/>
          </a:p>
        </p:txBody>
      </p:sp>
      <p:grpSp>
        <p:nvGrpSpPr>
          <p:cNvPr id="7" name="Group 6">
            <a:extLst>
              <a:ext uri="{FF2B5EF4-FFF2-40B4-BE49-F238E27FC236}">
                <a16:creationId xmlns:a16="http://schemas.microsoft.com/office/drawing/2014/main" id="{F5EC741D-AB1E-B84D-B4DC-7771C8CFAB85}"/>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C930DDF1-FEB2-8344-9F82-970B306367C4}"/>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18">
              <a:extLst>
                <a:ext uri="{FF2B5EF4-FFF2-40B4-BE49-F238E27FC236}">
                  <a16:creationId xmlns:a16="http://schemas.microsoft.com/office/drawing/2014/main" id="{03188455-4314-4847-82C3-550D0005E8AA}"/>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9">
              <a:extLst>
                <a:ext uri="{FF2B5EF4-FFF2-40B4-BE49-F238E27FC236}">
                  <a16:creationId xmlns:a16="http://schemas.microsoft.com/office/drawing/2014/main" id="{48657F6B-89E3-CD40-8517-C332D577F8EF}"/>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0">
              <a:extLst>
                <a:ext uri="{FF2B5EF4-FFF2-40B4-BE49-F238E27FC236}">
                  <a16:creationId xmlns:a16="http://schemas.microsoft.com/office/drawing/2014/main" id="{AD847E21-2198-0545-AA0D-28C9A140C5ED}"/>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1">
              <a:extLst>
                <a:ext uri="{FF2B5EF4-FFF2-40B4-BE49-F238E27FC236}">
                  <a16:creationId xmlns:a16="http://schemas.microsoft.com/office/drawing/2014/main" id="{7AA79CB4-B036-0342-B497-D13C5BE6DE5F}"/>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2">
              <a:extLst>
                <a:ext uri="{FF2B5EF4-FFF2-40B4-BE49-F238E27FC236}">
                  <a16:creationId xmlns:a16="http://schemas.microsoft.com/office/drawing/2014/main" id="{63E9068F-DE23-A347-B475-7B4FC289AE91}"/>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3">
              <a:extLst>
                <a:ext uri="{FF2B5EF4-FFF2-40B4-BE49-F238E27FC236}">
                  <a16:creationId xmlns:a16="http://schemas.microsoft.com/office/drawing/2014/main" id="{26F69059-5D5D-CB45-96A3-FE6A78796DE6}"/>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4">
              <a:extLst>
                <a:ext uri="{FF2B5EF4-FFF2-40B4-BE49-F238E27FC236}">
                  <a16:creationId xmlns:a16="http://schemas.microsoft.com/office/drawing/2014/main" id="{21E2EDFF-1E31-614D-80B2-0A119CE35CB5}"/>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5">
              <a:extLst>
                <a:ext uri="{FF2B5EF4-FFF2-40B4-BE49-F238E27FC236}">
                  <a16:creationId xmlns:a16="http://schemas.microsoft.com/office/drawing/2014/main" id="{55E19742-C922-D842-A61E-C649FB270FAC}"/>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7" name="Freeform 19">
            <a:extLst>
              <a:ext uri="{FF2B5EF4-FFF2-40B4-BE49-F238E27FC236}">
                <a16:creationId xmlns:a16="http://schemas.microsoft.com/office/drawing/2014/main" id="{1F2DBD42-758F-CA45-BA31-A397994FF62A}"/>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138224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125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335_Пользовательский макет">
    <p:spTree>
      <p:nvGrpSpPr>
        <p:cNvPr id="1" name=""/>
        <p:cNvGrpSpPr/>
        <p:nvPr/>
      </p:nvGrpSpPr>
      <p:grpSpPr>
        <a:xfrm>
          <a:off x="0" y="0"/>
          <a:ext cx="0" cy="0"/>
          <a:chOff x="0" y="0"/>
          <a:chExt cx="0" cy="0"/>
        </a:xfrm>
      </p:grpSpPr>
      <p:sp>
        <p:nvSpPr>
          <p:cNvPr id="31" name="Picture Placeholder 30">
            <a:extLst>
              <a:ext uri="{FF2B5EF4-FFF2-40B4-BE49-F238E27FC236}">
                <a16:creationId xmlns:a16="http://schemas.microsoft.com/office/drawing/2014/main" id="{DF6ACAA8-63A1-5545-B6A6-A9E5C357CACB}"/>
              </a:ext>
            </a:extLst>
          </p:cNvPr>
          <p:cNvSpPr>
            <a:spLocks noGrp="1"/>
          </p:cNvSpPr>
          <p:nvPr>
            <p:ph type="pic" sz="quarter" idx="15"/>
          </p:nvPr>
        </p:nvSpPr>
        <p:spPr>
          <a:xfrm>
            <a:off x="5790450" y="986013"/>
            <a:ext cx="6085020" cy="4885973"/>
          </a:xfrm>
          <a:custGeom>
            <a:avLst/>
            <a:gdLst>
              <a:gd name="connsiteX0" fmla="*/ 2574507 w 6085020"/>
              <a:gd name="connsiteY0" fmla="*/ 4885898 h 4885973"/>
              <a:gd name="connsiteX1" fmla="*/ 2574534 w 6085020"/>
              <a:gd name="connsiteY1" fmla="*/ 4885973 h 4885973"/>
              <a:gd name="connsiteX2" fmla="*/ 2573393 w 6085020"/>
              <a:gd name="connsiteY2" fmla="*/ 4885973 h 4885973"/>
              <a:gd name="connsiteX3" fmla="*/ 2557990 w 6085020"/>
              <a:gd name="connsiteY3" fmla="*/ 4865489 h 4885973"/>
              <a:gd name="connsiteX4" fmla="*/ 2556279 w 6085020"/>
              <a:gd name="connsiteY4" fmla="*/ 4869283 h 4885973"/>
              <a:gd name="connsiteX5" fmla="*/ 2559778 w 6085020"/>
              <a:gd name="connsiteY5" fmla="*/ 4871274 h 4885973"/>
              <a:gd name="connsiteX6" fmla="*/ 2560082 w 6085020"/>
              <a:gd name="connsiteY6" fmla="*/ 4871179 h 4885973"/>
              <a:gd name="connsiteX7" fmla="*/ 2561984 w 6085020"/>
              <a:gd name="connsiteY7" fmla="*/ 4867765 h 4885973"/>
              <a:gd name="connsiteX8" fmla="*/ 2561794 w 6085020"/>
              <a:gd name="connsiteY8" fmla="*/ 4867386 h 4885973"/>
              <a:gd name="connsiteX9" fmla="*/ 2557990 w 6085020"/>
              <a:gd name="connsiteY9" fmla="*/ 4865489 h 4885973"/>
              <a:gd name="connsiteX10" fmla="*/ 2576816 w 6085020"/>
              <a:gd name="connsiteY10" fmla="*/ 4864541 h 4885973"/>
              <a:gd name="connsiteX11" fmla="*/ 2575104 w 6085020"/>
              <a:gd name="connsiteY11" fmla="*/ 4868334 h 4885973"/>
              <a:gd name="connsiteX12" fmla="*/ 2578603 w 6085020"/>
              <a:gd name="connsiteY12" fmla="*/ 4870326 h 4885973"/>
              <a:gd name="connsiteX13" fmla="*/ 2578908 w 6085020"/>
              <a:gd name="connsiteY13" fmla="*/ 4870231 h 4885973"/>
              <a:gd name="connsiteX14" fmla="*/ 2580809 w 6085020"/>
              <a:gd name="connsiteY14" fmla="*/ 4867386 h 4885973"/>
              <a:gd name="connsiteX15" fmla="*/ 2580619 w 6085020"/>
              <a:gd name="connsiteY15" fmla="*/ 4866437 h 4885973"/>
              <a:gd name="connsiteX16" fmla="*/ 2576816 w 6085020"/>
              <a:gd name="connsiteY16" fmla="*/ 4864541 h 4885973"/>
              <a:gd name="connsiteX17" fmla="*/ 2517511 w 6085020"/>
              <a:gd name="connsiteY17" fmla="*/ 4861199 h 4885973"/>
              <a:gd name="connsiteX18" fmla="*/ 2516536 w 6085020"/>
              <a:gd name="connsiteY18" fmla="*/ 4861507 h 4885973"/>
              <a:gd name="connsiteX19" fmla="*/ 2509690 w 6085020"/>
              <a:gd name="connsiteY19" fmla="*/ 4866058 h 4885973"/>
              <a:gd name="connsiteX20" fmla="*/ 2510071 w 6085020"/>
              <a:gd name="connsiteY20" fmla="*/ 4866437 h 4885973"/>
              <a:gd name="connsiteX21" fmla="*/ 2517511 w 6085020"/>
              <a:gd name="connsiteY21" fmla="*/ 4861199 h 4885973"/>
              <a:gd name="connsiteX22" fmla="*/ 2280361 w 6085020"/>
              <a:gd name="connsiteY22" fmla="*/ 4841592 h 4885973"/>
              <a:gd name="connsiteX23" fmla="*/ 2284925 w 6085020"/>
              <a:gd name="connsiteY23" fmla="*/ 4855248 h 4885973"/>
              <a:gd name="connsiteX24" fmla="*/ 2284925 w 6085020"/>
              <a:gd name="connsiteY24" fmla="*/ 4857523 h 4885973"/>
              <a:gd name="connsiteX25" fmla="*/ 2278080 w 6085020"/>
              <a:gd name="connsiteY25" fmla="*/ 4856196 h 4885973"/>
              <a:gd name="connsiteX26" fmla="*/ 2280361 w 6085020"/>
              <a:gd name="connsiteY26" fmla="*/ 4849558 h 4885973"/>
              <a:gd name="connsiteX27" fmla="*/ 2210707 w 6085020"/>
              <a:gd name="connsiteY27" fmla="*/ 4830989 h 4885973"/>
              <a:gd name="connsiteX28" fmla="*/ 2208824 w 6085020"/>
              <a:gd name="connsiteY28" fmla="*/ 4834840 h 4885973"/>
              <a:gd name="connsiteX29" fmla="*/ 2212685 w 6085020"/>
              <a:gd name="connsiteY29" fmla="*/ 4836717 h 4885973"/>
              <a:gd name="connsiteX30" fmla="*/ 2212856 w 6085020"/>
              <a:gd name="connsiteY30" fmla="*/ 4836660 h 4885973"/>
              <a:gd name="connsiteX31" fmla="*/ 2215081 w 6085020"/>
              <a:gd name="connsiteY31" fmla="*/ 4833303 h 4885973"/>
              <a:gd name="connsiteX32" fmla="*/ 2214947 w 6085020"/>
              <a:gd name="connsiteY32" fmla="*/ 4832867 h 4885973"/>
              <a:gd name="connsiteX33" fmla="*/ 2214567 w 6085020"/>
              <a:gd name="connsiteY33" fmla="*/ 4832867 h 4885973"/>
              <a:gd name="connsiteX34" fmla="*/ 2210707 w 6085020"/>
              <a:gd name="connsiteY34" fmla="*/ 4830989 h 4885973"/>
              <a:gd name="connsiteX35" fmla="*/ 2563695 w 6085020"/>
              <a:gd name="connsiteY35" fmla="*/ 4829453 h 4885973"/>
              <a:gd name="connsiteX36" fmla="*/ 2563695 w 6085020"/>
              <a:gd name="connsiteY36" fmla="*/ 4829453 h 4885973"/>
              <a:gd name="connsiteX37" fmla="*/ 2316681 w 6085020"/>
              <a:gd name="connsiteY37" fmla="*/ 4828125 h 4885973"/>
              <a:gd name="connsiteX38" fmla="*/ 2314209 w 6085020"/>
              <a:gd name="connsiteY38" fmla="*/ 4842919 h 4885973"/>
              <a:gd name="connsiteX39" fmla="*/ 2314209 w 6085020"/>
              <a:gd name="connsiteY39" fmla="*/ 4846143 h 4885973"/>
              <a:gd name="connsiteX40" fmla="*/ 2314209 w 6085020"/>
              <a:gd name="connsiteY40" fmla="*/ 4860748 h 4885973"/>
              <a:gd name="connsiteX41" fmla="*/ 2322766 w 6085020"/>
              <a:gd name="connsiteY41" fmla="*/ 4854868 h 4885973"/>
              <a:gd name="connsiteX42" fmla="*/ 2328471 w 6085020"/>
              <a:gd name="connsiteY42" fmla="*/ 4847661 h 4885973"/>
              <a:gd name="connsiteX43" fmla="*/ 2322576 w 6085020"/>
              <a:gd name="connsiteY43" fmla="*/ 4837988 h 4885973"/>
              <a:gd name="connsiteX44" fmla="*/ 2575485 w 6085020"/>
              <a:gd name="connsiteY44" fmla="*/ 4827367 h 4885973"/>
              <a:gd name="connsiteX45" fmla="*/ 2578147 w 6085020"/>
              <a:gd name="connsiteY45" fmla="*/ 4832677 h 4885973"/>
              <a:gd name="connsiteX46" fmla="*/ 2586324 w 6085020"/>
              <a:gd name="connsiteY46" fmla="*/ 4836091 h 4885973"/>
              <a:gd name="connsiteX47" fmla="*/ 2583852 w 6085020"/>
              <a:gd name="connsiteY47" fmla="*/ 4831729 h 4885973"/>
              <a:gd name="connsiteX48" fmla="*/ 2583661 w 6085020"/>
              <a:gd name="connsiteY48" fmla="*/ 4830781 h 4885973"/>
              <a:gd name="connsiteX49" fmla="*/ 2575485 w 6085020"/>
              <a:gd name="connsiteY49" fmla="*/ 4827367 h 4885973"/>
              <a:gd name="connsiteX50" fmla="*/ 890695 w 6085020"/>
              <a:gd name="connsiteY50" fmla="*/ 4824711 h 4885973"/>
              <a:gd name="connsiteX51" fmla="*/ 888793 w 6085020"/>
              <a:gd name="connsiteY51" fmla="*/ 4826608 h 4885973"/>
              <a:gd name="connsiteX52" fmla="*/ 890461 w 6085020"/>
              <a:gd name="connsiteY52" fmla="*/ 4828353 h 4885973"/>
              <a:gd name="connsiteX53" fmla="*/ 890885 w 6085020"/>
              <a:gd name="connsiteY53" fmla="*/ 4828315 h 4885973"/>
              <a:gd name="connsiteX54" fmla="*/ 893483 w 6085020"/>
              <a:gd name="connsiteY54" fmla="*/ 4827613 h 4885973"/>
              <a:gd name="connsiteX55" fmla="*/ 893737 w 6085020"/>
              <a:gd name="connsiteY55" fmla="*/ 4826608 h 4885973"/>
              <a:gd name="connsiteX56" fmla="*/ 892596 w 6085020"/>
              <a:gd name="connsiteY56" fmla="*/ 4826608 h 4885973"/>
              <a:gd name="connsiteX57" fmla="*/ 890695 w 6085020"/>
              <a:gd name="connsiteY57" fmla="*/ 4824711 h 4885973"/>
              <a:gd name="connsiteX58" fmla="*/ 2195932 w 6085020"/>
              <a:gd name="connsiteY58" fmla="*/ 4824142 h 4885973"/>
              <a:gd name="connsiteX59" fmla="*/ 2194144 w 6085020"/>
              <a:gd name="connsiteY59" fmla="*/ 4827746 h 4885973"/>
              <a:gd name="connsiteX60" fmla="*/ 2194220 w 6085020"/>
              <a:gd name="connsiteY60" fmla="*/ 4827936 h 4885973"/>
              <a:gd name="connsiteX61" fmla="*/ 2197586 w 6085020"/>
              <a:gd name="connsiteY61" fmla="*/ 4830610 h 4885973"/>
              <a:gd name="connsiteX62" fmla="*/ 2200267 w 6085020"/>
              <a:gd name="connsiteY62" fmla="*/ 4827253 h 4885973"/>
              <a:gd name="connsiteX63" fmla="*/ 2199735 w 6085020"/>
              <a:gd name="connsiteY63" fmla="*/ 4825849 h 4885973"/>
              <a:gd name="connsiteX64" fmla="*/ 2195932 w 6085020"/>
              <a:gd name="connsiteY64" fmla="*/ 4824142 h 4885973"/>
              <a:gd name="connsiteX65" fmla="*/ 2504861 w 6085020"/>
              <a:gd name="connsiteY65" fmla="*/ 4821772 h 4885973"/>
              <a:gd name="connsiteX66" fmla="*/ 2504556 w 6085020"/>
              <a:gd name="connsiteY66" fmla="*/ 4821866 h 4885973"/>
              <a:gd name="connsiteX67" fmla="*/ 2502655 w 6085020"/>
              <a:gd name="connsiteY67" fmla="*/ 4825660 h 4885973"/>
              <a:gd name="connsiteX68" fmla="*/ 2506458 w 6085020"/>
              <a:gd name="connsiteY68" fmla="*/ 4827367 h 4885973"/>
              <a:gd name="connsiteX69" fmla="*/ 2508607 w 6085020"/>
              <a:gd name="connsiteY69" fmla="*/ 4823953 h 4885973"/>
              <a:gd name="connsiteX70" fmla="*/ 2508550 w 6085020"/>
              <a:gd name="connsiteY70" fmla="*/ 4823763 h 4885973"/>
              <a:gd name="connsiteX71" fmla="*/ 2508360 w 6085020"/>
              <a:gd name="connsiteY71" fmla="*/ 4823763 h 4885973"/>
              <a:gd name="connsiteX72" fmla="*/ 2504861 w 6085020"/>
              <a:gd name="connsiteY72" fmla="*/ 4821772 h 4885973"/>
              <a:gd name="connsiteX73" fmla="*/ 2592979 w 6085020"/>
              <a:gd name="connsiteY73" fmla="*/ 4821108 h 4885973"/>
              <a:gd name="connsiteX74" fmla="*/ 2591078 w 6085020"/>
              <a:gd name="connsiteY74" fmla="*/ 4824901 h 4885973"/>
              <a:gd name="connsiteX75" fmla="*/ 2594881 w 6085020"/>
              <a:gd name="connsiteY75" fmla="*/ 4826798 h 4885973"/>
              <a:gd name="connsiteX76" fmla="*/ 2596973 w 6085020"/>
              <a:gd name="connsiteY76" fmla="*/ 4823953 h 4885973"/>
              <a:gd name="connsiteX77" fmla="*/ 2596782 w 6085020"/>
              <a:gd name="connsiteY77" fmla="*/ 4823004 h 4885973"/>
              <a:gd name="connsiteX78" fmla="*/ 2592979 w 6085020"/>
              <a:gd name="connsiteY78" fmla="*/ 4821108 h 4885973"/>
              <a:gd name="connsiteX79" fmla="*/ 2238907 w 6085020"/>
              <a:gd name="connsiteY79" fmla="*/ 4821108 h 4885973"/>
              <a:gd name="connsiteX80" fmla="*/ 2236911 w 6085020"/>
              <a:gd name="connsiteY80" fmla="*/ 4824597 h 4885973"/>
              <a:gd name="connsiteX81" fmla="*/ 2237006 w 6085020"/>
              <a:gd name="connsiteY81" fmla="*/ 4824901 h 4885973"/>
              <a:gd name="connsiteX82" fmla="*/ 2240809 w 6085020"/>
              <a:gd name="connsiteY82" fmla="*/ 4826608 h 4885973"/>
              <a:gd name="connsiteX83" fmla="*/ 2243908 w 6085020"/>
              <a:gd name="connsiteY83" fmla="*/ 4823630 h 4885973"/>
              <a:gd name="connsiteX84" fmla="*/ 2243851 w 6085020"/>
              <a:gd name="connsiteY84" fmla="*/ 4823004 h 4885973"/>
              <a:gd name="connsiteX85" fmla="*/ 2242710 w 6085020"/>
              <a:gd name="connsiteY85" fmla="*/ 4822815 h 4885973"/>
              <a:gd name="connsiteX86" fmla="*/ 2238907 w 6085020"/>
              <a:gd name="connsiteY86" fmla="*/ 4821108 h 4885973"/>
              <a:gd name="connsiteX87" fmla="*/ 2621313 w 6085020"/>
              <a:gd name="connsiteY87" fmla="*/ 4815607 h 4885973"/>
              <a:gd name="connsiteX88" fmla="*/ 2621313 w 6085020"/>
              <a:gd name="connsiteY88" fmla="*/ 4815607 h 4885973"/>
              <a:gd name="connsiteX89" fmla="*/ 2550194 w 6085020"/>
              <a:gd name="connsiteY89" fmla="*/ 4811055 h 4885973"/>
              <a:gd name="connsiteX90" fmla="*/ 2546581 w 6085020"/>
              <a:gd name="connsiteY90" fmla="*/ 4812193 h 4885973"/>
              <a:gd name="connsiteX91" fmla="*/ 2546252 w 6085020"/>
              <a:gd name="connsiteY91" fmla="*/ 4813331 h 4885973"/>
              <a:gd name="connsiteX92" fmla="*/ 2545630 w 6085020"/>
              <a:gd name="connsiteY92" fmla="*/ 4813331 h 4885973"/>
              <a:gd name="connsiteX93" fmla="*/ 2540876 w 6085020"/>
              <a:gd name="connsiteY93" fmla="*/ 4823194 h 4885973"/>
              <a:gd name="connsiteX94" fmla="*/ 2540876 w 6085020"/>
              <a:gd name="connsiteY94" fmla="*/ 4827177 h 4885973"/>
              <a:gd name="connsiteX95" fmla="*/ 2526805 w 6085020"/>
              <a:gd name="connsiteY95" fmla="*/ 4846143 h 4885973"/>
              <a:gd name="connsiteX96" fmla="*/ 2547722 w 6085020"/>
              <a:gd name="connsiteY96" fmla="*/ 4825280 h 4885973"/>
              <a:gd name="connsiteX97" fmla="*/ 2542968 w 6085020"/>
              <a:gd name="connsiteY97" fmla="*/ 4826229 h 4885973"/>
              <a:gd name="connsiteX98" fmla="*/ 2542778 w 6085020"/>
              <a:gd name="connsiteY98" fmla="*/ 4825849 h 4885973"/>
              <a:gd name="connsiteX99" fmla="*/ 2544109 w 6085020"/>
              <a:gd name="connsiteY99" fmla="*/ 4820728 h 4885973"/>
              <a:gd name="connsiteX100" fmla="*/ 2546252 w 6085020"/>
              <a:gd name="connsiteY100" fmla="*/ 4813331 h 4885973"/>
              <a:gd name="connsiteX101" fmla="*/ 2546581 w 6085020"/>
              <a:gd name="connsiteY101" fmla="*/ 4813331 h 4885973"/>
              <a:gd name="connsiteX102" fmla="*/ 2546581 w 6085020"/>
              <a:gd name="connsiteY102" fmla="*/ 4812193 h 4885973"/>
              <a:gd name="connsiteX103" fmla="*/ 2551145 w 6085020"/>
              <a:gd name="connsiteY103" fmla="*/ 4818263 h 4885973"/>
              <a:gd name="connsiteX104" fmla="*/ 2556469 w 6085020"/>
              <a:gd name="connsiteY104" fmla="*/ 4825280 h 4885973"/>
              <a:gd name="connsiteX105" fmla="*/ 2553427 w 6085020"/>
              <a:gd name="connsiteY105" fmla="*/ 4818073 h 4885973"/>
              <a:gd name="connsiteX106" fmla="*/ 914397 w 6085020"/>
              <a:gd name="connsiteY106" fmla="*/ 4809438 h 4885973"/>
              <a:gd name="connsiteX107" fmla="*/ 906288 w 6085020"/>
              <a:gd name="connsiteY107" fmla="*/ 4809728 h 4885973"/>
              <a:gd name="connsiteX108" fmla="*/ 904766 w 6085020"/>
              <a:gd name="connsiteY108" fmla="*/ 4809728 h 4885973"/>
              <a:gd name="connsiteX109" fmla="*/ 915225 w 6085020"/>
              <a:gd name="connsiteY109" fmla="*/ 4830401 h 4885973"/>
              <a:gd name="connsiteX110" fmla="*/ 914397 w 6085020"/>
              <a:gd name="connsiteY110" fmla="*/ 4809438 h 4885973"/>
              <a:gd name="connsiteX111" fmla="*/ 2130708 w 6085020"/>
              <a:gd name="connsiteY111" fmla="*/ 4801951 h 4885973"/>
              <a:gd name="connsiteX112" fmla="*/ 2128711 w 6085020"/>
              <a:gd name="connsiteY112" fmla="*/ 4805441 h 4885973"/>
              <a:gd name="connsiteX113" fmla="*/ 2128806 w 6085020"/>
              <a:gd name="connsiteY113" fmla="*/ 4805745 h 4885973"/>
              <a:gd name="connsiteX114" fmla="*/ 2132610 w 6085020"/>
              <a:gd name="connsiteY114" fmla="*/ 4807641 h 4885973"/>
              <a:gd name="connsiteX115" fmla="*/ 2135462 w 6085020"/>
              <a:gd name="connsiteY115" fmla="*/ 4804417 h 4885973"/>
              <a:gd name="connsiteX116" fmla="*/ 2134511 w 6085020"/>
              <a:gd name="connsiteY116" fmla="*/ 4803848 h 4885973"/>
              <a:gd name="connsiteX117" fmla="*/ 2130708 w 6085020"/>
              <a:gd name="connsiteY117" fmla="*/ 4801951 h 4885973"/>
              <a:gd name="connsiteX118" fmla="*/ 2221793 w 6085020"/>
              <a:gd name="connsiteY118" fmla="*/ 4799865 h 4885973"/>
              <a:gd name="connsiteX119" fmla="*/ 2219511 w 6085020"/>
              <a:gd name="connsiteY119" fmla="*/ 4804986 h 4885973"/>
              <a:gd name="connsiteX120" fmla="*/ 2217039 w 6085020"/>
              <a:gd name="connsiteY120" fmla="*/ 4810107 h 4885973"/>
              <a:gd name="connsiteX121" fmla="*/ 2221983 w 6085020"/>
              <a:gd name="connsiteY121" fmla="*/ 4812383 h 4885973"/>
              <a:gd name="connsiteX122" fmla="*/ 2227117 w 6085020"/>
              <a:gd name="connsiteY122" fmla="*/ 4814849 h 4885973"/>
              <a:gd name="connsiteX123" fmla="*/ 2479646 w 6085020"/>
              <a:gd name="connsiteY123" fmla="*/ 4798727 h 4885973"/>
              <a:gd name="connsiteX124" fmla="*/ 2479646 w 6085020"/>
              <a:gd name="connsiteY124" fmla="*/ 4798727 h 4885973"/>
              <a:gd name="connsiteX125" fmla="*/ 969800 w 6085020"/>
              <a:gd name="connsiteY125" fmla="*/ 4798537 h 4885973"/>
              <a:gd name="connsiteX126" fmla="*/ 967328 w 6085020"/>
              <a:gd name="connsiteY126" fmla="*/ 4801762 h 4885973"/>
              <a:gd name="connsiteX127" fmla="*/ 970511 w 6085020"/>
              <a:gd name="connsiteY127" fmla="*/ 4804228 h 4885973"/>
              <a:gd name="connsiteX128" fmla="*/ 970561 w 6085020"/>
              <a:gd name="connsiteY128" fmla="*/ 4804228 h 4885973"/>
              <a:gd name="connsiteX129" fmla="*/ 972272 w 6085020"/>
              <a:gd name="connsiteY129" fmla="*/ 4800624 h 4885973"/>
              <a:gd name="connsiteX130" fmla="*/ 970751 w 6085020"/>
              <a:gd name="connsiteY130" fmla="*/ 4800624 h 4885973"/>
              <a:gd name="connsiteX131" fmla="*/ 969800 w 6085020"/>
              <a:gd name="connsiteY131" fmla="*/ 4798537 h 4885973"/>
              <a:gd name="connsiteX132" fmla="*/ 2302039 w 6085020"/>
              <a:gd name="connsiteY132" fmla="*/ 4793796 h 4885973"/>
              <a:gd name="connsiteX133" fmla="*/ 2292531 w 6085020"/>
              <a:gd name="connsiteY133" fmla="*/ 4805176 h 4885973"/>
              <a:gd name="connsiteX134" fmla="*/ 2278840 w 6085020"/>
              <a:gd name="connsiteY134" fmla="*/ 4805176 h 4885973"/>
              <a:gd name="connsiteX135" fmla="*/ 2262296 w 6085020"/>
              <a:gd name="connsiteY135" fmla="*/ 4807831 h 4885973"/>
              <a:gd name="connsiteX136" fmla="*/ 2260395 w 6085020"/>
              <a:gd name="connsiteY136" fmla="*/ 4819780 h 4885973"/>
              <a:gd name="connsiteX137" fmla="*/ 2258493 w 6085020"/>
              <a:gd name="connsiteY137" fmla="*/ 4831729 h 4885973"/>
              <a:gd name="connsiteX138" fmla="*/ 2265339 w 6085020"/>
              <a:gd name="connsiteY138" fmla="*/ 4833246 h 4885973"/>
              <a:gd name="connsiteX139" fmla="*/ 2272185 w 6085020"/>
              <a:gd name="connsiteY139" fmla="*/ 4834764 h 4885973"/>
              <a:gd name="connsiteX140" fmla="*/ 2266100 w 6085020"/>
              <a:gd name="connsiteY140" fmla="*/ 4817314 h 4885973"/>
              <a:gd name="connsiteX141" fmla="*/ 2275988 w 6085020"/>
              <a:gd name="connsiteY141" fmla="*/ 4813900 h 4885973"/>
              <a:gd name="connsiteX142" fmla="*/ 2301659 w 6085020"/>
              <a:gd name="connsiteY142" fmla="*/ 4813900 h 4885973"/>
              <a:gd name="connsiteX143" fmla="*/ 2316301 w 6085020"/>
              <a:gd name="connsiteY143" fmla="*/ 4815987 h 4885973"/>
              <a:gd name="connsiteX144" fmla="*/ 2315921 w 6085020"/>
              <a:gd name="connsiteY144" fmla="*/ 4815797 h 4885973"/>
              <a:gd name="connsiteX145" fmla="*/ 2305652 w 6085020"/>
              <a:gd name="connsiteY145" fmla="*/ 4808021 h 4885973"/>
              <a:gd name="connsiteX146" fmla="*/ 2302039 w 6085020"/>
              <a:gd name="connsiteY146" fmla="*/ 4793796 h 4885973"/>
              <a:gd name="connsiteX147" fmla="*/ 2155238 w 6085020"/>
              <a:gd name="connsiteY147" fmla="*/ 4791141 h 4885973"/>
              <a:gd name="connsiteX148" fmla="*/ 2152766 w 6085020"/>
              <a:gd name="connsiteY148" fmla="*/ 4796262 h 4885973"/>
              <a:gd name="connsiteX149" fmla="*/ 2150294 w 6085020"/>
              <a:gd name="connsiteY149" fmla="*/ 4801382 h 4885973"/>
              <a:gd name="connsiteX150" fmla="*/ 2155428 w 6085020"/>
              <a:gd name="connsiteY150" fmla="*/ 4803659 h 4885973"/>
              <a:gd name="connsiteX151" fmla="*/ 2160563 w 6085020"/>
              <a:gd name="connsiteY151" fmla="*/ 4806124 h 4885973"/>
              <a:gd name="connsiteX152" fmla="*/ 2573393 w 6085020"/>
              <a:gd name="connsiteY152" fmla="*/ 4790382 h 4885973"/>
              <a:gd name="connsiteX153" fmla="*/ 2554377 w 6085020"/>
              <a:gd name="connsiteY153" fmla="*/ 4796831 h 4885973"/>
              <a:gd name="connsiteX154" fmla="*/ 2559892 w 6085020"/>
              <a:gd name="connsiteY154" fmla="*/ 4801003 h 4885973"/>
              <a:gd name="connsiteX155" fmla="*/ 2567498 w 6085020"/>
              <a:gd name="connsiteY155" fmla="*/ 4804607 h 4885973"/>
              <a:gd name="connsiteX156" fmla="*/ 2571111 w 6085020"/>
              <a:gd name="connsiteY156" fmla="*/ 4797210 h 4885973"/>
              <a:gd name="connsiteX157" fmla="*/ 928536 w 6085020"/>
              <a:gd name="connsiteY157" fmla="*/ 4783744 h 4885973"/>
              <a:gd name="connsiteX158" fmla="*/ 925303 w 6085020"/>
              <a:gd name="connsiteY158" fmla="*/ 4787916 h 4885973"/>
              <a:gd name="connsiteX159" fmla="*/ 921881 w 6085020"/>
              <a:gd name="connsiteY159" fmla="*/ 4792089 h 4885973"/>
              <a:gd name="connsiteX160" fmla="*/ 937093 w 6085020"/>
              <a:gd name="connsiteY160" fmla="*/ 4790382 h 4885973"/>
              <a:gd name="connsiteX161" fmla="*/ 932719 w 6085020"/>
              <a:gd name="connsiteY161" fmla="*/ 4786968 h 4885973"/>
              <a:gd name="connsiteX162" fmla="*/ 2930318 w 6085020"/>
              <a:gd name="connsiteY162" fmla="*/ 4782795 h 4885973"/>
              <a:gd name="connsiteX163" fmla="*/ 2925373 w 6085020"/>
              <a:gd name="connsiteY163" fmla="*/ 4792847 h 4885973"/>
              <a:gd name="connsiteX164" fmla="*/ 2935642 w 6085020"/>
              <a:gd name="connsiteY164" fmla="*/ 4797589 h 4885973"/>
              <a:gd name="connsiteX165" fmla="*/ 1002127 w 6085020"/>
              <a:gd name="connsiteY165" fmla="*/ 4782795 h 4885973"/>
              <a:gd name="connsiteX166" fmla="*/ 988816 w 6085020"/>
              <a:gd name="connsiteY166" fmla="*/ 4790003 h 4885973"/>
              <a:gd name="connsiteX167" fmla="*/ 980829 w 6085020"/>
              <a:gd name="connsiteY167" fmla="*/ 4796451 h 4885973"/>
              <a:gd name="connsiteX168" fmla="*/ 986534 w 6085020"/>
              <a:gd name="connsiteY168" fmla="*/ 4796451 h 4885973"/>
              <a:gd name="connsiteX169" fmla="*/ 1000035 w 6085020"/>
              <a:gd name="connsiteY169" fmla="*/ 4789244 h 4885973"/>
              <a:gd name="connsiteX170" fmla="*/ 1007831 w 6085020"/>
              <a:gd name="connsiteY170" fmla="*/ 4782795 h 4885973"/>
              <a:gd name="connsiteX171" fmla="*/ 3002007 w 6085020"/>
              <a:gd name="connsiteY171" fmla="*/ 4779192 h 4885973"/>
              <a:gd name="connsiteX172" fmla="*/ 3000105 w 6085020"/>
              <a:gd name="connsiteY172" fmla="*/ 4782985 h 4885973"/>
              <a:gd name="connsiteX173" fmla="*/ 3003908 w 6085020"/>
              <a:gd name="connsiteY173" fmla="*/ 4784692 h 4885973"/>
              <a:gd name="connsiteX174" fmla="*/ 3004650 w 6085020"/>
              <a:gd name="connsiteY174" fmla="*/ 4780728 h 4885973"/>
              <a:gd name="connsiteX175" fmla="*/ 3004479 w 6085020"/>
              <a:gd name="connsiteY175" fmla="*/ 4780519 h 4885973"/>
              <a:gd name="connsiteX176" fmla="*/ 3005810 w 6085020"/>
              <a:gd name="connsiteY176" fmla="*/ 4780899 h 4885973"/>
              <a:gd name="connsiteX177" fmla="*/ 3002007 w 6085020"/>
              <a:gd name="connsiteY177" fmla="*/ 4779192 h 4885973"/>
              <a:gd name="connsiteX178" fmla="*/ 2144209 w 6085020"/>
              <a:gd name="connsiteY178" fmla="*/ 4778243 h 4885973"/>
              <a:gd name="connsiteX179" fmla="*/ 2127475 w 6085020"/>
              <a:gd name="connsiteY179" fmla="*/ 4784313 h 4885973"/>
              <a:gd name="connsiteX180" fmla="*/ 2131468 w 6085020"/>
              <a:gd name="connsiteY180" fmla="*/ 4795503 h 4885973"/>
              <a:gd name="connsiteX181" fmla="*/ 2148202 w 6085020"/>
              <a:gd name="connsiteY181" fmla="*/ 4789434 h 4885973"/>
              <a:gd name="connsiteX182" fmla="*/ 2637286 w 6085020"/>
              <a:gd name="connsiteY182" fmla="*/ 4768950 h 4885973"/>
              <a:gd name="connsiteX183" fmla="*/ 2635460 w 6085020"/>
              <a:gd name="connsiteY183" fmla="*/ 4772231 h 4885973"/>
              <a:gd name="connsiteX184" fmla="*/ 2635575 w 6085020"/>
              <a:gd name="connsiteY184" fmla="*/ 4772553 h 4885973"/>
              <a:gd name="connsiteX185" fmla="*/ 2639073 w 6085020"/>
              <a:gd name="connsiteY185" fmla="*/ 4774545 h 4885973"/>
              <a:gd name="connsiteX186" fmla="*/ 2639378 w 6085020"/>
              <a:gd name="connsiteY186" fmla="*/ 4774450 h 4885973"/>
              <a:gd name="connsiteX187" fmla="*/ 2641056 w 6085020"/>
              <a:gd name="connsiteY187" fmla="*/ 4770642 h 4885973"/>
              <a:gd name="connsiteX188" fmla="*/ 2641089 w 6085020"/>
              <a:gd name="connsiteY188" fmla="*/ 4770657 h 4885973"/>
              <a:gd name="connsiteX189" fmla="*/ 2641089 w 6085020"/>
              <a:gd name="connsiteY189" fmla="*/ 4770567 h 4885973"/>
              <a:gd name="connsiteX190" fmla="*/ 2641108 w 6085020"/>
              <a:gd name="connsiteY190" fmla="*/ 4770524 h 4885973"/>
              <a:gd name="connsiteX191" fmla="*/ 2641089 w 6085020"/>
              <a:gd name="connsiteY191" fmla="*/ 4770467 h 4885973"/>
              <a:gd name="connsiteX192" fmla="*/ 2641089 w 6085020"/>
              <a:gd name="connsiteY192" fmla="*/ 4770567 h 4885973"/>
              <a:gd name="connsiteX193" fmla="*/ 2641056 w 6085020"/>
              <a:gd name="connsiteY193" fmla="*/ 4770642 h 4885973"/>
              <a:gd name="connsiteX194" fmla="*/ 3025016 w 6085020"/>
              <a:gd name="connsiteY194" fmla="*/ 4768191 h 4885973"/>
              <a:gd name="connsiteX195" fmla="*/ 3025016 w 6085020"/>
              <a:gd name="connsiteY195" fmla="*/ 4768191 h 4885973"/>
              <a:gd name="connsiteX196" fmla="*/ 2108079 w 6085020"/>
              <a:gd name="connsiteY196" fmla="*/ 4767243 h 4885973"/>
              <a:gd name="connsiteX197" fmla="*/ 2108079 w 6085020"/>
              <a:gd name="connsiteY197" fmla="*/ 4767243 h 4885973"/>
              <a:gd name="connsiteX198" fmla="*/ 951735 w 6085020"/>
              <a:gd name="connsiteY198" fmla="*/ 4765725 h 4885973"/>
              <a:gd name="connsiteX199" fmla="*/ 950024 w 6085020"/>
              <a:gd name="connsiteY199" fmla="*/ 4771605 h 4885973"/>
              <a:gd name="connsiteX200" fmla="*/ 950024 w 6085020"/>
              <a:gd name="connsiteY200" fmla="*/ 4777295 h 4885973"/>
              <a:gd name="connsiteX201" fmla="*/ 962764 w 6085020"/>
              <a:gd name="connsiteY201" fmla="*/ 4775778 h 4885973"/>
              <a:gd name="connsiteX202" fmla="*/ 958391 w 6085020"/>
              <a:gd name="connsiteY202" fmla="*/ 4770657 h 4885973"/>
              <a:gd name="connsiteX203" fmla="*/ 951735 w 6085020"/>
              <a:gd name="connsiteY203" fmla="*/ 4765725 h 4885973"/>
              <a:gd name="connsiteX204" fmla="*/ 3009670 w 6085020"/>
              <a:gd name="connsiteY204" fmla="*/ 4763051 h 4885973"/>
              <a:gd name="connsiteX205" fmla="*/ 3006989 w 6085020"/>
              <a:gd name="connsiteY205" fmla="*/ 4766408 h 4885973"/>
              <a:gd name="connsiteX206" fmla="*/ 3007521 w 6085020"/>
              <a:gd name="connsiteY206" fmla="*/ 4767812 h 4885973"/>
              <a:gd name="connsiteX207" fmla="*/ 3011134 w 6085020"/>
              <a:gd name="connsiteY207" fmla="*/ 4769595 h 4885973"/>
              <a:gd name="connsiteX208" fmla="*/ 3011324 w 6085020"/>
              <a:gd name="connsiteY208" fmla="*/ 4769519 h 4885973"/>
              <a:gd name="connsiteX209" fmla="*/ 3011895 w 6085020"/>
              <a:gd name="connsiteY209" fmla="*/ 4765346 h 4885973"/>
              <a:gd name="connsiteX210" fmla="*/ 3013036 w 6085020"/>
              <a:gd name="connsiteY210" fmla="*/ 4765725 h 4885973"/>
              <a:gd name="connsiteX211" fmla="*/ 3009670 w 6085020"/>
              <a:gd name="connsiteY211" fmla="*/ 4763051 h 4885973"/>
              <a:gd name="connsiteX212" fmla="*/ 941467 w 6085020"/>
              <a:gd name="connsiteY212" fmla="*/ 4762691 h 4885973"/>
              <a:gd name="connsiteX213" fmla="*/ 941467 w 6085020"/>
              <a:gd name="connsiteY213" fmla="*/ 4762691 h 4885973"/>
              <a:gd name="connsiteX214" fmla="*/ 2526995 w 6085020"/>
              <a:gd name="connsiteY214" fmla="*/ 4762311 h 4885973"/>
              <a:gd name="connsiteX215" fmla="*/ 2526995 w 6085020"/>
              <a:gd name="connsiteY215" fmla="*/ 4762311 h 4885973"/>
              <a:gd name="connsiteX216" fmla="*/ 2396357 w 6085020"/>
              <a:gd name="connsiteY216" fmla="*/ 4761932 h 4885973"/>
              <a:gd name="connsiteX217" fmla="*/ 2380574 w 6085020"/>
              <a:gd name="connsiteY217" fmla="*/ 4772364 h 4885973"/>
              <a:gd name="connsiteX218" fmla="*/ 2395977 w 6085020"/>
              <a:gd name="connsiteY218" fmla="*/ 4762691 h 4885973"/>
              <a:gd name="connsiteX219" fmla="*/ 2194410 w 6085020"/>
              <a:gd name="connsiteY219" fmla="*/ 4759277 h 4885973"/>
              <a:gd name="connsiteX220" fmla="*/ 2192129 w 6085020"/>
              <a:gd name="connsiteY220" fmla="*/ 4764398 h 4885973"/>
              <a:gd name="connsiteX221" fmla="*/ 2189657 w 6085020"/>
              <a:gd name="connsiteY221" fmla="*/ 4769519 h 4885973"/>
              <a:gd name="connsiteX222" fmla="*/ 2194791 w 6085020"/>
              <a:gd name="connsiteY222" fmla="*/ 4771795 h 4885973"/>
              <a:gd name="connsiteX223" fmla="*/ 2199735 w 6085020"/>
              <a:gd name="connsiteY223" fmla="*/ 4774260 h 4885973"/>
              <a:gd name="connsiteX224" fmla="*/ 3035855 w 6085020"/>
              <a:gd name="connsiteY224" fmla="*/ 4758708 h 4885973"/>
              <a:gd name="connsiteX225" fmla="*/ 3033383 w 6085020"/>
              <a:gd name="connsiteY225" fmla="*/ 4763829 h 4885973"/>
              <a:gd name="connsiteX226" fmla="*/ 3030911 w 6085020"/>
              <a:gd name="connsiteY226" fmla="*/ 4768950 h 4885973"/>
              <a:gd name="connsiteX227" fmla="*/ 3045933 w 6085020"/>
              <a:gd name="connsiteY227" fmla="*/ 4763639 h 4885973"/>
              <a:gd name="connsiteX228" fmla="*/ 3040799 w 6085020"/>
              <a:gd name="connsiteY228" fmla="*/ 4761173 h 4885973"/>
              <a:gd name="connsiteX229" fmla="*/ 2162654 w 6085020"/>
              <a:gd name="connsiteY229" fmla="*/ 4758329 h 4885973"/>
              <a:gd name="connsiteX230" fmla="*/ 2160182 w 6085020"/>
              <a:gd name="connsiteY230" fmla="*/ 4763260 h 4885973"/>
              <a:gd name="connsiteX231" fmla="*/ 2157900 w 6085020"/>
              <a:gd name="connsiteY231" fmla="*/ 4768381 h 4885973"/>
              <a:gd name="connsiteX232" fmla="*/ 2172162 w 6085020"/>
              <a:gd name="connsiteY232" fmla="*/ 4762122 h 4885973"/>
              <a:gd name="connsiteX233" fmla="*/ 2167789 w 6085020"/>
              <a:gd name="connsiteY233" fmla="*/ 4760604 h 4885973"/>
              <a:gd name="connsiteX234" fmla="*/ 2633483 w 6085020"/>
              <a:gd name="connsiteY234" fmla="*/ 4757683 h 4885973"/>
              <a:gd name="connsiteX235" fmla="*/ 2633292 w 6085020"/>
              <a:gd name="connsiteY235" fmla="*/ 4757760 h 4885973"/>
              <a:gd name="connsiteX236" fmla="*/ 2631505 w 6085020"/>
              <a:gd name="connsiteY236" fmla="*/ 4761363 h 4885973"/>
              <a:gd name="connsiteX237" fmla="*/ 2631581 w 6085020"/>
              <a:gd name="connsiteY237" fmla="*/ 4761553 h 4885973"/>
              <a:gd name="connsiteX238" fmla="*/ 2635384 w 6085020"/>
              <a:gd name="connsiteY238" fmla="*/ 4763070 h 4885973"/>
              <a:gd name="connsiteX239" fmla="*/ 2635384 w 6085020"/>
              <a:gd name="connsiteY239" fmla="*/ 4763260 h 4885973"/>
              <a:gd name="connsiteX240" fmla="*/ 2637096 w 6085020"/>
              <a:gd name="connsiteY240" fmla="*/ 4759466 h 4885973"/>
              <a:gd name="connsiteX241" fmla="*/ 2633483 w 6085020"/>
              <a:gd name="connsiteY241" fmla="*/ 4757683 h 4885973"/>
              <a:gd name="connsiteX242" fmla="*/ 2120630 w 6085020"/>
              <a:gd name="connsiteY242" fmla="*/ 4755104 h 4885973"/>
              <a:gd name="connsiteX243" fmla="*/ 2115876 w 6085020"/>
              <a:gd name="connsiteY243" fmla="*/ 4769519 h 4885973"/>
              <a:gd name="connsiteX244" fmla="*/ 2115876 w 6085020"/>
              <a:gd name="connsiteY244" fmla="*/ 4781847 h 4885973"/>
              <a:gd name="connsiteX245" fmla="*/ 2120820 w 6085020"/>
              <a:gd name="connsiteY245" fmla="*/ 4767432 h 4885973"/>
              <a:gd name="connsiteX246" fmla="*/ 2121580 w 6085020"/>
              <a:gd name="connsiteY246" fmla="*/ 4755673 h 4885973"/>
              <a:gd name="connsiteX247" fmla="*/ 2663147 w 6085020"/>
              <a:gd name="connsiteY247" fmla="*/ 4752449 h 4885973"/>
              <a:gd name="connsiteX248" fmla="*/ 2663147 w 6085020"/>
              <a:gd name="connsiteY248" fmla="*/ 4752449 h 4885973"/>
              <a:gd name="connsiteX249" fmla="*/ 2957130 w 6085020"/>
              <a:gd name="connsiteY249" fmla="*/ 4752070 h 4885973"/>
              <a:gd name="connsiteX250" fmla="*/ 2957130 w 6085020"/>
              <a:gd name="connsiteY250" fmla="*/ 4752070 h 4885973"/>
              <a:gd name="connsiteX251" fmla="*/ 984537 w 6085020"/>
              <a:gd name="connsiteY251" fmla="*/ 4751975 h 4885973"/>
              <a:gd name="connsiteX252" fmla="*/ 981970 w 6085020"/>
              <a:gd name="connsiteY252" fmla="*/ 4754345 h 4885973"/>
              <a:gd name="connsiteX253" fmla="*/ 984062 w 6085020"/>
              <a:gd name="connsiteY253" fmla="*/ 4753776 h 4885973"/>
              <a:gd name="connsiteX254" fmla="*/ 986914 w 6085020"/>
              <a:gd name="connsiteY254" fmla="*/ 4755673 h 4885973"/>
              <a:gd name="connsiteX255" fmla="*/ 986914 w 6085020"/>
              <a:gd name="connsiteY255" fmla="*/ 4754535 h 4885973"/>
              <a:gd name="connsiteX256" fmla="*/ 984537 w 6085020"/>
              <a:gd name="connsiteY256" fmla="*/ 4751975 h 4885973"/>
              <a:gd name="connsiteX257" fmla="*/ 1018290 w 6085020"/>
              <a:gd name="connsiteY257" fmla="*/ 4750552 h 4885973"/>
              <a:gd name="connsiteX258" fmla="*/ 1015057 w 6085020"/>
              <a:gd name="connsiteY258" fmla="*/ 4754725 h 4885973"/>
              <a:gd name="connsiteX259" fmla="*/ 1011635 w 6085020"/>
              <a:gd name="connsiteY259" fmla="*/ 4758897 h 4885973"/>
              <a:gd name="connsiteX260" fmla="*/ 1020001 w 6085020"/>
              <a:gd name="connsiteY260" fmla="*/ 4765536 h 4885973"/>
              <a:gd name="connsiteX261" fmla="*/ 2505706 w 6085020"/>
              <a:gd name="connsiteY261" fmla="*/ 4749432 h 4885973"/>
              <a:gd name="connsiteX262" fmla="*/ 2511402 w 6085020"/>
              <a:gd name="connsiteY262" fmla="*/ 4752259 h 4885973"/>
              <a:gd name="connsiteX263" fmla="*/ 2505706 w 6085020"/>
              <a:gd name="connsiteY263" fmla="*/ 4749432 h 4885973"/>
              <a:gd name="connsiteX264" fmla="*/ 2915771 w 6085020"/>
              <a:gd name="connsiteY264" fmla="*/ 4749343 h 4885973"/>
              <a:gd name="connsiteX265" fmla="*/ 2913394 w 6085020"/>
              <a:gd name="connsiteY265" fmla="*/ 4749983 h 4885973"/>
              <a:gd name="connsiteX266" fmla="*/ 2928416 w 6085020"/>
              <a:gd name="connsiteY266" fmla="*/ 4766863 h 4885973"/>
              <a:gd name="connsiteX267" fmla="*/ 2939255 w 6085020"/>
              <a:gd name="connsiteY267" fmla="*/ 4772364 h 4885973"/>
              <a:gd name="connsiteX268" fmla="*/ 2941228 w 6085020"/>
              <a:gd name="connsiteY268" fmla="*/ 4766888 h 4885973"/>
              <a:gd name="connsiteX269" fmla="*/ 2935642 w 6085020"/>
              <a:gd name="connsiteY269" fmla="*/ 4763080 h 4885973"/>
              <a:gd name="connsiteX270" fmla="*/ 2935642 w 6085020"/>
              <a:gd name="connsiteY270" fmla="*/ 4762501 h 4885973"/>
              <a:gd name="connsiteX271" fmla="*/ 2935072 w 6085020"/>
              <a:gd name="connsiteY271" fmla="*/ 4762691 h 4885973"/>
              <a:gd name="connsiteX272" fmla="*/ 2935642 w 6085020"/>
              <a:gd name="connsiteY272" fmla="*/ 4763080 h 4885973"/>
              <a:gd name="connsiteX273" fmla="*/ 2935642 w 6085020"/>
              <a:gd name="connsiteY273" fmla="*/ 4767053 h 4885973"/>
              <a:gd name="connsiteX274" fmla="*/ 2924423 w 6085020"/>
              <a:gd name="connsiteY274" fmla="*/ 4755673 h 4885973"/>
              <a:gd name="connsiteX275" fmla="*/ 2915771 w 6085020"/>
              <a:gd name="connsiteY275" fmla="*/ 4749343 h 4885973"/>
              <a:gd name="connsiteX276" fmla="*/ 2652308 w 6085020"/>
              <a:gd name="connsiteY276" fmla="*/ 4748845 h 4885973"/>
              <a:gd name="connsiteX277" fmla="*/ 2650026 w 6085020"/>
              <a:gd name="connsiteY277" fmla="*/ 4753966 h 4885973"/>
              <a:gd name="connsiteX278" fmla="*/ 2647554 w 6085020"/>
              <a:gd name="connsiteY278" fmla="*/ 4758897 h 4885973"/>
              <a:gd name="connsiteX279" fmla="*/ 2652498 w 6085020"/>
              <a:gd name="connsiteY279" fmla="*/ 4761363 h 4885973"/>
              <a:gd name="connsiteX280" fmla="*/ 2657633 w 6085020"/>
              <a:gd name="connsiteY280" fmla="*/ 4763829 h 4885973"/>
              <a:gd name="connsiteX281" fmla="*/ 978928 w 6085020"/>
              <a:gd name="connsiteY281" fmla="*/ 4748655 h 4885973"/>
              <a:gd name="connsiteX282" fmla="*/ 980259 w 6085020"/>
              <a:gd name="connsiteY282" fmla="*/ 4752449 h 4885973"/>
              <a:gd name="connsiteX283" fmla="*/ 980829 w 6085020"/>
              <a:gd name="connsiteY283" fmla="*/ 4752449 h 4885973"/>
              <a:gd name="connsiteX284" fmla="*/ 978928 w 6085020"/>
              <a:gd name="connsiteY284" fmla="*/ 4748655 h 4885973"/>
              <a:gd name="connsiteX285" fmla="*/ 2550574 w 6085020"/>
              <a:gd name="connsiteY285" fmla="*/ 4747517 h 4885973"/>
              <a:gd name="connsiteX286" fmla="*/ 2548292 w 6085020"/>
              <a:gd name="connsiteY286" fmla="*/ 4752638 h 4885973"/>
              <a:gd name="connsiteX287" fmla="*/ 2545820 w 6085020"/>
              <a:gd name="connsiteY287" fmla="*/ 4757760 h 4885973"/>
              <a:gd name="connsiteX288" fmla="*/ 2560843 w 6085020"/>
              <a:gd name="connsiteY288" fmla="*/ 4752449 h 4885973"/>
              <a:gd name="connsiteX289" fmla="*/ 2555708 w 6085020"/>
              <a:gd name="connsiteY289" fmla="*/ 4749983 h 4885973"/>
              <a:gd name="connsiteX290" fmla="*/ 2233963 w 6085020"/>
              <a:gd name="connsiteY290" fmla="*/ 4746948 h 4885973"/>
              <a:gd name="connsiteX291" fmla="*/ 2233963 w 6085020"/>
              <a:gd name="connsiteY291" fmla="*/ 4746948 h 4885973"/>
              <a:gd name="connsiteX292" fmla="*/ 969484 w 6085020"/>
              <a:gd name="connsiteY292" fmla="*/ 4746702 h 4885973"/>
              <a:gd name="connsiteX293" fmla="*/ 969039 w 6085020"/>
              <a:gd name="connsiteY293" fmla="*/ 4746759 h 4885973"/>
              <a:gd name="connsiteX294" fmla="*/ 966693 w 6085020"/>
              <a:gd name="connsiteY294" fmla="*/ 4749338 h 4885973"/>
              <a:gd name="connsiteX295" fmla="*/ 966758 w 6085020"/>
              <a:gd name="connsiteY295" fmla="*/ 4749793 h 4885973"/>
              <a:gd name="connsiteX296" fmla="*/ 969578 w 6085020"/>
              <a:gd name="connsiteY296" fmla="*/ 4752278 h 4885973"/>
              <a:gd name="connsiteX297" fmla="*/ 969800 w 6085020"/>
              <a:gd name="connsiteY297" fmla="*/ 4752259 h 4885973"/>
              <a:gd name="connsiteX298" fmla="*/ 972272 w 6085020"/>
              <a:gd name="connsiteY298" fmla="*/ 4749224 h 4885973"/>
              <a:gd name="connsiteX299" fmla="*/ 969484 w 6085020"/>
              <a:gd name="connsiteY299" fmla="*/ 4746702 h 4885973"/>
              <a:gd name="connsiteX300" fmla="*/ 905527 w 6085020"/>
              <a:gd name="connsiteY300" fmla="*/ 4745431 h 4885973"/>
              <a:gd name="connsiteX301" fmla="*/ 902104 w 6085020"/>
              <a:gd name="connsiteY301" fmla="*/ 4757380 h 4885973"/>
              <a:gd name="connsiteX302" fmla="*/ 898491 w 6085020"/>
              <a:gd name="connsiteY302" fmla="*/ 4769139 h 4885973"/>
              <a:gd name="connsiteX303" fmla="*/ 895259 w 6085020"/>
              <a:gd name="connsiteY303" fmla="*/ 4752449 h 4885973"/>
              <a:gd name="connsiteX304" fmla="*/ 888983 w 6085020"/>
              <a:gd name="connsiteY304" fmla="*/ 4767432 h 4885973"/>
              <a:gd name="connsiteX305" fmla="*/ 883279 w 6085020"/>
              <a:gd name="connsiteY305" fmla="*/ 4783554 h 4885973"/>
              <a:gd name="connsiteX306" fmla="*/ 878335 w 6085020"/>
              <a:gd name="connsiteY306" fmla="*/ 4783554 h 4885973"/>
              <a:gd name="connsiteX307" fmla="*/ 894118 w 6085020"/>
              <a:gd name="connsiteY307" fmla="*/ 4799106 h 4885973"/>
              <a:gd name="connsiteX308" fmla="*/ 894118 w 6085020"/>
              <a:gd name="connsiteY308" fmla="*/ 4787537 h 4885973"/>
              <a:gd name="connsiteX309" fmla="*/ 906668 w 6085020"/>
              <a:gd name="connsiteY309" fmla="*/ 4780709 h 4885973"/>
              <a:gd name="connsiteX310" fmla="*/ 904766 w 6085020"/>
              <a:gd name="connsiteY310" fmla="*/ 4780709 h 4885973"/>
              <a:gd name="connsiteX311" fmla="*/ 909901 w 6085020"/>
              <a:gd name="connsiteY311" fmla="*/ 4774071 h 4885973"/>
              <a:gd name="connsiteX312" fmla="*/ 907619 w 6085020"/>
              <a:gd name="connsiteY312" fmla="*/ 4759846 h 4885973"/>
              <a:gd name="connsiteX313" fmla="*/ 840493 w 6085020"/>
              <a:gd name="connsiteY313" fmla="*/ 4744862 h 4885973"/>
              <a:gd name="connsiteX314" fmla="*/ 837831 w 6085020"/>
              <a:gd name="connsiteY314" fmla="*/ 4747878 h 4885973"/>
              <a:gd name="connsiteX315" fmla="*/ 837831 w 6085020"/>
              <a:gd name="connsiteY315" fmla="*/ 4747897 h 4885973"/>
              <a:gd name="connsiteX316" fmla="*/ 840684 w 6085020"/>
              <a:gd name="connsiteY316" fmla="*/ 4750742 h 4885973"/>
              <a:gd name="connsiteX317" fmla="*/ 843536 w 6085020"/>
              <a:gd name="connsiteY317" fmla="*/ 4747897 h 4885973"/>
              <a:gd name="connsiteX318" fmla="*/ 843536 w 6085020"/>
              <a:gd name="connsiteY318" fmla="*/ 4747328 h 4885973"/>
              <a:gd name="connsiteX319" fmla="*/ 840493 w 6085020"/>
              <a:gd name="connsiteY319" fmla="*/ 4744862 h 4885973"/>
              <a:gd name="connsiteX320" fmla="*/ 2767924 w 6085020"/>
              <a:gd name="connsiteY320" fmla="*/ 4741638 h 4885973"/>
              <a:gd name="connsiteX321" fmla="*/ 2768501 w 6085020"/>
              <a:gd name="connsiteY321" fmla="*/ 4741983 h 4885973"/>
              <a:gd name="connsiteX322" fmla="*/ 2768494 w 6085020"/>
              <a:gd name="connsiteY322" fmla="*/ 4742017 h 4885973"/>
              <a:gd name="connsiteX323" fmla="*/ 1058033 w 6085020"/>
              <a:gd name="connsiteY323" fmla="*/ 4741638 h 4885973"/>
              <a:gd name="connsiteX324" fmla="*/ 1058033 w 6085020"/>
              <a:gd name="connsiteY324" fmla="*/ 4741638 h 4885973"/>
              <a:gd name="connsiteX325" fmla="*/ 2127646 w 6085020"/>
              <a:gd name="connsiteY325" fmla="*/ 4740064 h 4885973"/>
              <a:gd name="connsiteX326" fmla="*/ 2127475 w 6085020"/>
              <a:gd name="connsiteY326" fmla="*/ 4740120 h 4885973"/>
              <a:gd name="connsiteX327" fmla="*/ 2124794 w 6085020"/>
              <a:gd name="connsiteY327" fmla="*/ 4743478 h 4885973"/>
              <a:gd name="connsiteX328" fmla="*/ 2128160 w 6085020"/>
              <a:gd name="connsiteY328" fmla="*/ 4746152 h 4885973"/>
              <a:gd name="connsiteX329" fmla="*/ 2129567 w 6085020"/>
              <a:gd name="connsiteY329" fmla="*/ 4745621 h 4885973"/>
              <a:gd name="connsiteX330" fmla="*/ 2131488 w 6085020"/>
              <a:gd name="connsiteY330" fmla="*/ 4742093 h 4885973"/>
              <a:gd name="connsiteX331" fmla="*/ 2131468 w 6085020"/>
              <a:gd name="connsiteY331" fmla="*/ 4742017 h 4885973"/>
              <a:gd name="connsiteX332" fmla="*/ 2127646 w 6085020"/>
              <a:gd name="connsiteY332" fmla="*/ 4740064 h 4885973"/>
              <a:gd name="connsiteX333" fmla="*/ 3084915 w 6085020"/>
              <a:gd name="connsiteY333" fmla="*/ 4739552 h 4885973"/>
              <a:gd name="connsiteX334" fmla="*/ 3086056 w 6085020"/>
              <a:gd name="connsiteY334" fmla="*/ 4741827 h 4885973"/>
              <a:gd name="connsiteX335" fmla="*/ 3082253 w 6085020"/>
              <a:gd name="connsiteY335" fmla="*/ 4740120 h 4885973"/>
              <a:gd name="connsiteX336" fmla="*/ 3080351 w 6085020"/>
              <a:gd name="connsiteY336" fmla="*/ 4743914 h 4885973"/>
              <a:gd name="connsiteX337" fmla="*/ 3084155 w 6085020"/>
              <a:gd name="connsiteY337" fmla="*/ 4745621 h 4885973"/>
              <a:gd name="connsiteX338" fmla="*/ 3087577 w 6085020"/>
              <a:gd name="connsiteY338" fmla="*/ 4742966 h 4885973"/>
              <a:gd name="connsiteX339" fmla="*/ 3084915 w 6085020"/>
              <a:gd name="connsiteY339" fmla="*/ 4739552 h 4885973"/>
              <a:gd name="connsiteX340" fmla="*/ 2614277 w 6085020"/>
              <a:gd name="connsiteY340" fmla="*/ 4731396 h 4885973"/>
              <a:gd name="connsiteX341" fmla="*/ 2611995 w 6085020"/>
              <a:gd name="connsiteY341" fmla="*/ 4736517 h 4885973"/>
              <a:gd name="connsiteX342" fmla="*/ 2609523 w 6085020"/>
              <a:gd name="connsiteY342" fmla="*/ 4741448 h 4885973"/>
              <a:gd name="connsiteX343" fmla="*/ 2624545 w 6085020"/>
              <a:gd name="connsiteY343" fmla="*/ 4736138 h 4885973"/>
              <a:gd name="connsiteX344" fmla="*/ 2619411 w 6085020"/>
              <a:gd name="connsiteY344" fmla="*/ 4733861 h 4885973"/>
              <a:gd name="connsiteX345" fmla="*/ 910091 w 6085020"/>
              <a:gd name="connsiteY345" fmla="*/ 4731396 h 4885973"/>
              <a:gd name="connsiteX346" fmla="*/ 910091 w 6085020"/>
              <a:gd name="connsiteY346" fmla="*/ 4731396 h 4885973"/>
              <a:gd name="connsiteX347" fmla="*/ 969420 w 6085020"/>
              <a:gd name="connsiteY347" fmla="*/ 4730827 h 4885973"/>
              <a:gd name="connsiteX348" fmla="*/ 967708 w 6085020"/>
              <a:gd name="connsiteY348" fmla="*/ 4740310 h 4885973"/>
              <a:gd name="connsiteX349" fmla="*/ 973033 w 6085020"/>
              <a:gd name="connsiteY349" fmla="*/ 4738224 h 4885973"/>
              <a:gd name="connsiteX350" fmla="*/ 974174 w 6085020"/>
              <a:gd name="connsiteY350" fmla="*/ 4738224 h 4885973"/>
              <a:gd name="connsiteX351" fmla="*/ 974364 w 6085020"/>
              <a:gd name="connsiteY351" fmla="*/ 4738414 h 4885973"/>
              <a:gd name="connsiteX352" fmla="*/ 975885 w 6085020"/>
              <a:gd name="connsiteY352" fmla="*/ 4738414 h 4885973"/>
              <a:gd name="connsiteX353" fmla="*/ 974744 w 6085020"/>
              <a:gd name="connsiteY353" fmla="*/ 4737465 h 4885973"/>
              <a:gd name="connsiteX354" fmla="*/ 969420 w 6085020"/>
              <a:gd name="connsiteY354" fmla="*/ 4730827 h 4885973"/>
              <a:gd name="connsiteX355" fmla="*/ 2595071 w 6085020"/>
              <a:gd name="connsiteY355" fmla="*/ 4730448 h 4885973"/>
              <a:gd name="connsiteX356" fmla="*/ 2595071 w 6085020"/>
              <a:gd name="connsiteY356" fmla="*/ 4730448 h 4885973"/>
              <a:gd name="connsiteX357" fmla="*/ 2095719 w 6085020"/>
              <a:gd name="connsiteY357" fmla="*/ 4730448 h 4885973"/>
              <a:gd name="connsiteX358" fmla="*/ 2093247 w 6085020"/>
              <a:gd name="connsiteY358" fmla="*/ 4735379 h 4885973"/>
              <a:gd name="connsiteX359" fmla="*/ 2091726 w 6085020"/>
              <a:gd name="connsiteY359" fmla="*/ 4741638 h 4885973"/>
              <a:gd name="connsiteX360" fmla="*/ 2096860 w 6085020"/>
              <a:gd name="connsiteY360" fmla="*/ 4744104 h 4885973"/>
              <a:gd name="connsiteX361" fmla="*/ 2101043 w 6085020"/>
              <a:gd name="connsiteY361" fmla="*/ 4745242 h 4885973"/>
              <a:gd name="connsiteX362" fmla="*/ 864643 w 6085020"/>
              <a:gd name="connsiteY362" fmla="*/ 4727792 h 4885973"/>
              <a:gd name="connsiteX363" fmla="*/ 867115 w 6085020"/>
              <a:gd name="connsiteY363" fmla="*/ 4740310 h 4885973"/>
              <a:gd name="connsiteX364" fmla="*/ 869587 w 6085020"/>
              <a:gd name="connsiteY364" fmla="*/ 4752638 h 4885973"/>
              <a:gd name="connsiteX365" fmla="*/ 873961 w 6085020"/>
              <a:gd name="connsiteY365" fmla="*/ 4752638 h 4885973"/>
              <a:gd name="connsiteX366" fmla="*/ 879462 w 6085020"/>
              <a:gd name="connsiteY366" fmla="*/ 4751368 h 4885973"/>
              <a:gd name="connsiteX367" fmla="*/ 879666 w 6085020"/>
              <a:gd name="connsiteY367" fmla="*/ 4747517 h 4885973"/>
              <a:gd name="connsiteX368" fmla="*/ 877764 w 6085020"/>
              <a:gd name="connsiteY368" fmla="*/ 4747517 h 4885973"/>
              <a:gd name="connsiteX369" fmla="*/ 870919 w 6085020"/>
              <a:gd name="connsiteY369" fmla="*/ 4735379 h 4885973"/>
              <a:gd name="connsiteX370" fmla="*/ 971131 w 6085020"/>
              <a:gd name="connsiteY370" fmla="*/ 4725706 h 4885973"/>
              <a:gd name="connsiteX371" fmla="*/ 968089 w 6085020"/>
              <a:gd name="connsiteY371" fmla="*/ 4727792 h 4885973"/>
              <a:gd name="connsiteX372" fmla="*/ 970180 w 6085020"/>
              <a:gd name="connsiteY372" fmla="*/ 4727223 h 4885973"/>
              <a:gd name="connsiteX373" fmla="*/ 972272 w 6085020"/>
              <a:gd name="connsiteY373" fmla="*/ 4727223 h 4885973"/>
              <a:gd name="connsiteX374" fmla="*/ 971131 w 6085020"/>
              <a:gd name="connsiteY374" fmla="*/ 4725706 h 4885973"/>
              <a:gd name="connsiteX375" fmla="*/ 2170641 w 6085020"/>
              <a:gd name="connsiteY375" fmla="*/ 4725516 h 4885973"/>
              <a:gd name="connsiteX376" fmla="*/ 2170641 w 6085020"/>
              <a:gd name="connsiteY376" fmla="*/ 4725516 h 4885973"/>
              <a:gd name="connsiteX377" fmla="*/ 2584612 w 6085020"/>
              <a:gd name="connsiteY377" fmla="*/ 4725137 h 4885973"/>
              <a:gd name="connsiteX378" fmla="*/ 2568829 w 6085020"/>
              <a:gd name="connsiteY378" fmla="*/ 4740879 h 4885973"/>
              <a:gd name="connsiteX379" fmla="*/ 2584802 w 6085020"/>
              <a:gd name="connsiteY379" fmla="*/ 4726085 h 4885973"/>
              <a:gd name="connsiteX380" fmla="*/ 3067231 w 6085020"/>
              <a:gd name="connsiteY380" fmla="*/ 4723430 h 4885973"/>
              <a:gd name="connsiteX381" fmla="*/ 3064758 w 6085020"/>
              <a:gd name="connsiteY381" fmla="*/ 4728551 h 4885973"/>
              <a:gd name="connsiteX382" fmla="*/ 3062286 w 6085020"/>
              <a:gd name="connsiteY382" fmla="*/ 4733672 h 4885973"/>
              <a:gd name="connsiteX383" fmla="*/ 3067421 w 6085020"/>
              <a:gd name="connsiteY383" fmla="*/ 4735948 h 4885973"/>
              <a:gd name="connsiteX384" fmla="*/ 3072365 w 6085020"/>
              <a:gd name="connsiteY384" fmla="*/ 4738414 h 4885973"/>
              <a:gd name="connsiteX385" fmla="*/ 2645843 w 6085020"/>
              <a:gd name="connsiteY385" fmla="*/ 4721723 h 4885973"/>
              <a:gd name="connsiteX386" fmla="*/ 2644132 w 6085020"/>
              <a:gd name="connsiteY386" fmla="*/ 4725516 h 4885973"/>
              <a:gd name="connsiteX387" fmla="*/ 2647935 w 6085020"/>
              <a:gd name="connsiteY387" fmla="*/ 4727223 h 4885973"/>
              <a:gd name="connsiteX388" fmla="*/ 2647935 w 6085020"/>
              <a:gd name="connsiteY388" fmla="*/ 4727413 h 4885973"/>
              <a:gd name="connsiteX389" fmla="*/ 2649646 w 6085020"/>
              <a:gd name="connsiteY389" fmla="*/ 4723620 h 4885973"/>
              <a:gd name="connsiteX390" fmla="*/ 2645843 w 6085020"/>
              <a:gd name="connsiteY390" fmla="*/ 4721723 h 4885973"/>
              <a:gd name="connsiteX391" fmla="*/ 928156 w 6085020"/>
              <a:gd name="connsiteY391" fmla="*/ 4721533 h 4885973"/>
              <a:gd name="connsiteX392" fmla="*/ 928156 w 6085020"/>
              <a:gd name="connsiteY392" fmla="*/ 4723051 h 4885973"/>
              <a:gd name="connsiteX393" fmla="*/ 926064 w 6085020"/>
              <a:gd name="connsiteY393" fmla="*/ 4724378 h 4885973"/>
              <a:gd name="connsiteX394" fmla="*/ 924543 w 6085020"/>
              <a:gd name="connsiteY394" fmla="*/ 4724378 h 4885973"/>
              <a:gd name="connsiteX395" fmla="*/ 923592 w 6085020"/>
              <a:gd name="connsiteY395" fmla="*/ 4727982 h 4885973"/>
              <a:gd name="connsiteX396" fmla="*/ 921500 w 6085020"/>
              <a:gd name="connsiteY396" fmla="*/ 4735758 h 4885973"/>
              <a:gd name="connsiteX397" fmla="*/ 931769 w 6085020"/>
              <a:gd name="connsiteY397" fmla="*/ 4741638 h 4885973"/>
              <a:gd name="connsiteX398" fmla="*/ 929867 w 6085020"/>
              <a:gd name="connsiteY398" fmla="*/ 4730827 h 4885973"/>
              <a:gd name="connsiteX399" fmla="*/ 929867 w 6085020"/>
              <a:gd name="connsiteY399" fmla="*/ 4728361 h 4885973"/>
              <a:gd name="connsiteX400" fmla="*/ 929867 w 6085020"/>
              <a:gd name="connsiteY400" fmla="*/ 4727034 h 4885973"/>
              <a:gd name="connsiteX401" fmla="*/ 929867 w 6085020"/>
              <a:gd name="connsiteY401" fmla="*/ 4724189 h 4885973"/>
              <a:gd name="connsiteX402" fmla="*/ 929867 w 6085020"/>
              <a:gd name="connsiteY402" fmla="*/ 4723240 h 4885973"/>
              <a:gd name="connsiteX403" fmla="*/ 897540 w 6085020"/>
              <a:gd name="connsiteY403" fmla="*/ 4721154 h 4885973"/>
              <a:gd name="connsiteX404" fmla="*/ 893737 w 6085020"/>
              <a:gd name="connsiteY404" fmla="*/ 4730068 h 4885973"/>
              <a:gd name="connsiteX405" fmla="*/ 891455 w 6085020"/>
              <a:gd name="connsiteY405" fmla="*/ 4738983 h 4885973"/>
              <a:gd name="connsiteX406" fmla="*/ 907619 w 6085020"/>
              <a:gd name="connsiteY406" fmla="*/ 4737086 h 4885973"/>
              <a:gd name="connsiteX407" fmla="*/ 903435 w 6085020"/>
              <a:gd name="connsiteY407" fmla="*/ 4728930 h 4885973"/>
              <a:gd name="connsiteX408" fmla="*/ 897540 w 6085020"/>
              <a:gd name="connsiteY408" fmla="*/ 4721154 h 4885973"/>
              <a:gd name="connsiteX409" fmla="*/ 2503796 w 6085020"/>
              <a:gd name="connsiteY409" fmla="*/ 4719637 h 4885973"/>
              <a:gd name="connsiteX410" fmla="*/ 2498091 w 6085020"/>
              <a:gd name="connsiteY410" fmla="*/ 4731586 h 4885973"/>
              <a:gd name="connsiteX411" fmla="*/ 2510052 w 6085020"/>
              <a:gd name="connsiteY411" fmla="*/ 4737086 h 4885973"/>
              <a:gd name="connsiteX412" fmla="*/ 2510071 w 6085020"/>
              <a:gd name="connsiteY412" fmla="*/ 4737086 h 4885973"/>
              <a:gd name="connsiteX413" fmla="*/ 2515776 w 6085020"/>
              <a:gd name="connsiteY413" fmla="*/ 4725327 h 4885973"/>
              <a:gd name="connsiteX414" fmla="*/ 2503796 w 6085020"/>
              <a:gd name="connsiteY414" fmla="*/ 4719637 h 4885973"/>
              <a:gd name="connsiteX415" fmla="*/ 3045758 w 6085020"/>
              <a:gd name="connsiteY415" fmla="*/ 4718659 h 4885973"/>
              <a:gd name="connsiteX416" fmla="*/ 3049568 w 6085020"/>
              <a:gd name="connsiteY416" fmla="*/ 4720404 h 4885973"/>
              <a:gd name="connsiteX417" fmla="*/ 3049356 w 6085020"/>
              <a:gd name="connsiteY417" fmla="*/ 4720775 h 4885973"/>
              <a:gd name="connsiteX418" fmla="*/ 3045553 w 6085020"/>
              <a:gd name="connsiteY418" fmla="*/ 4719068 h 4885973"/>
              <a:gd name="connsiteX419" fmla="*/ 2619906 w 6085020"/>
              <a:gd name="connsiteY419" fmla="*/ 4718214 h 4885973"/>
              <a:gd name="connsiteX420" fmla="*/ 2619411 w 6085020"/>
              <a:gd name="connsiteY420" fmla="*/ 4718309 h 4885973"/>
              <a:gd name="connsiteX421" fmla="*/ 2619411 w 6085020"/>
              <a:gd name="connsiteY421" fmla="*/ 4719068 h 4885973"/>
              <a:gd name="connsiteX422" fmla="*/ 2617700 w 6085020"/>
              <a:gd name="connsiteY422" fmla="*/ 4722861 h 4885973"/>
              <a:gd name="connsiteX423" fmla="*/ 2621503 w 6085020"/>
              <a:gd name="connsiteY423" fmla="*/ 4724758 h 4885973"/>
              <a:gd name="connsiteX424" fmla="*/ 2623214 w 6085020"/>
              <a:gd name="connsiteY424" fmla="*/ 4720964 h 4885973"/>
              <a:gd name="connsiteX425" fmla="*/ 2619906 w 6085020"/>
              <a:gd name="connsiteY425" fmla="*/ 4718214 h 4885973"/>
              <a:gd name="connsiteX426" fmla="*/ 2537162 w 6085020"/>
              <a:gd name="connsiteY426" fmla="*/ 4717963 h 4885973"/>
              <a:gd name="connsiteX427" fmla="*/ 2532509 w 6085020"/>
              <a:gd name="connsiteY427" fmla="*/ 4721723 h 4885973"/>
              <a:gd name="connsiteX428" fmla="*/ 2537162 w 6085020"/>
              <a:gd name="connsiteY428" fmla="*/ 4717963 h 4885973"/>
              <a:gd name="connsiteX429" fmla="*/ 2734076 w 6085020"/>
              <a:gd name="connsiteY429" fmla="*/ 4717550 h 4885973"/>
              <a:gd name="connsiteX430" fmla="*/ 2737499 w 6085020"/>
              <a:gd name="connsiteY430" fmla="*/ 4759466 h 4885973"/>
              <a:gd name="connsiteX431" fmla="*/ 2747006 w 6085020"/>
              <a:gd name="connsiteY431" fmla="*/ 4804228 h 4885973"/>
              <a:gd name="connsiteX432" fmla="*/ 2762029 w 6085020"/>
              <a:gd name="connsiteY432" fmla="*/ 4766294 h 4885973"/>
              <a:gd name="connsiteX433" fmla="*/ 2766973 w 6085020"/>
              <a:gd name="connsiteY433" fmla="*/ 4743914 h 4885973"/>
              <a:gd name="connsiteX434" fmla="*/ 2773605 w 6085020"/>
              <a:gd name="connsiteY434" fmla="*/ 4745035 h 4885973"/>
              <a:gd name="connsiteX435" fmla="*/ 2768501 w 6085020"/>
              <a:gd name="connsiteY435" fmla="*/ 4741983 h 4885973"/>
              <a:gd name="connsiteX436" fmla="*/ 2772107 w 6085020"/>
              <a:gd name="connsiteY436" fmla="*/ 4725516 h 4885973"/>
              <a:gd name="connsiteX437" fmla="*/ 2753091 w 6085020"/>
              <a:gd name="connsiteY437" fmla="*/ 4721533 h 4885973"/>
              <a:gd name="connsiteX438" fmla="*/ 968089 w 6085020"/>
              <a:gd name="connsiteY438" fmla="*/ 4717171 h 4885973"/>
              <a:gd name="connsiteX439" fmla="*/ 965807 w 6085020"/>
              <a:gd name="connsiteY439" fmla="*/ 4722671 h 4885973"/>
              <a:gd name="connsiteX440" fmla="*/ 965236 w 6085020"/>
              <a:gd name="connsiteY440" fmla="*/ 4722671 h 4885973"/>
              <a:gd name="connsiteX441" fmla="*/ 968796 w 6085020"/>
              <a:gd name="connsiteY441" fmla="*/ 4723354 h 4885973"/>
              <a:gd name="connsiteX442" fmla="*/ 970180 w 6085020"/>
              <a:gd name="connsiteY442" fmla="*/ 4723999 h 4885973"/>
              <a:gd name="connsiteX443" fmla="*/ 970180 w 6085020"/>
              <a:gd name="connsiteY443" fmla="*/ 4723620 h 4885973"/>
              <a:gd name="connsiteX444" fmla="*/ 968796 w 6085020"/>
              <a:gd name="connsiteY444" fmla="*/ 4723354 h 4885973"/>
              <a:gd name="connsiteX445" fmla="*/ 967328 w 6085020"/>
              <a:gd name="connsiteY445" fmla="*/ 4722671 h 4885973"/>
              <a:gd name="connsiteX446" fmla="*/ 965807 w 6085020"/>
              <a:gd name="connsiteY446" fmla="*/ 4722671 h 4885973"/>
              <a:gd name="connsiteX447" fmla="*/ 967328 w 6085020"/>
              <a:gd name="connsiteY447" fmla="*/ 4721533 h 4885973"/>
              <a:gd name="connsiteX448" fmla="*/ 969039 w 6085020"/>
              <a:gd name="connsiteY448" fmla="*/ 4720016 h 4885973"/>
              <a:gd name="connsiteX449" fmla="*/ 968089 w 6085020"/>
              <a:gd name="connsiteY449" fmla="*/ 4717171 h 4885973"/>
              <a:gd name="connsiteX450" fmla="*/ 2246608 w 6085020"/>
              <a:gd name="connsiteY450" fmla="*/ 4716962 h 4885973"/>
              <a:gd name="connsiteX451" fmla="*/ 2244136 w 6085020"/>
              <a:gd name="connsiteY451" fmla="*/ 4720471 h 4885973"/>
              <a:gd name="connsiteX452" fmla="*/ 2244422 w 6085020"/>
              <a:gd name="connsiteY452" fmla="*/ 4721343 h 4885973"/>
              <a:gd name="connsiteX453" fmla="*/ 2247940 w 6085020"/>
              <a:gd name="connsiteY453" fmla="*/ 4723828 h 4885973"/>
              <a:gd name="connsiteX454" fmla="*/ 2250412 w 6085020"/>
              <a:gd name="connsiteY454" fmla="*/ 4720320 h 4885973"/>
              <a:gd name="connsiteX455" fmla="*/ 2250126 w 6085020"/>
              <a:gd name="connsiteY455" fmla="*/ 4719447 h 4885973"/>
              <a:gd name="connsiteX456" fmla="*/ 2246608 w 6085020"/>
              <a:gd name="connsiteY456" fmla="*/ 4716962 h 4885973"/>
              <a:gd name="connsiteX457" fmla="*/ 2920049 w 6085020"/>
              <a:gd name="connsiteY457" fmla="*/ 4715654 h 4885973"/>
              <a:gd name="connsiteX458" fmla="*/ 2919479 w 6085020"/>
              <a:gd name="connsiteY458" fmla="*/ 4715843 h 4885973"/>
              <a:gd name="connsiteX459" fmla="*/ 2920028 w 6085020"/>
              <a:gd name="connsiteY459" fmla="*/ 4716120 h 4885973"/>
              <a:gd name="connsiteX460" fmla="*/ 2919336 w 6085020"/>
              <a:gd name="connsiteY460" fmla="*/ 4731776 h 4885973"/>
              <a:gd name="connsiteX461" fmla="*/ 2925183 w 6085020"/>
              <a:gd name="connsiteY461" fmla="*/ 4741638 h 4885973"/>
              <a:gd name="connsiteX462" fmla="*/ 2924622 w 6085020"/>
              <a:gd name="connsiteY462" fmla="*/ 4718434 h 4885973"/>
              <a:gd name="connsiteX463" fmla="*/ 2920028 w 6085020"/>
              <a:gd name="connsiteY463" fmla="*/ 4716120 h 4885973"/>
              <a:gd name="connsiteX464" fmla="*/ 1078190 w 6085020"/>
              <a:gd name="connsiteY464" fmla="*/ 4715274 h 4885973"/>
              <a:gd name="connsiteX465" fmla="*/ 1076744 w 6085020"/>
              <a:gd name="connsiteY465" fmla="*/ 4719030 h 4885973"/>
              <a:gd name="connsiteX466" fmla="*/ 1076806 w 6085020"/>
              <a:gd name="connsiteY466" fmla="*/ 4719152 h 4885973"/>
              <a:gd name="connsiteX467" fmla="*/ 1075717 w 6085020"/>
              <a:gd name="connsiteY467" fmla="*/ 4718309 h 4885973"/>
              <a:gd name="connsiteX468" fmla="*/ 1076858 w 6085020"/>
              <a:gd name="connsiteY468" fmla="*/ 4719257 h 4885973"/>
              <a:gd name="connsiteX469" fmla="*/ 1076806 w 6085020"/>
              <a:gd name="connsiteY469" fmla="*/ 4719152 h 4885973"/>
              <a:gd name="connsiteX470" fmla="*/ 1078901 w 6085020"/>
              <a:gd name="connsiteY470" fmla="*/ 4720775 h 4885973"/>
              <a:gd name="connsiteX471" fmla="*/ 1078950 w 6085020"/>
              <a:gd name="connsiteY471" fmla="*/ 4720775 h 4885973"/>
              <a:gd name="connsiteX472" fmla="*/ 1081422 w 6085020"/>
              <a:gd name="connsiteY472" fmla="*/ 4717740 h 4885973"/>
              <a:gd name="connsiteX473" fmla="*/ 1078239 w 6085020"/>
              <a:gd name="connsiteY473" fmla="*/ 4715274 h 4885973"/>
              <a:gd name="connsiteX474" fmla="*/ 1078190 w 6085020"/>
              <a:gd name="connsiteY474" fmla="*/ 4715274 h 4885973"/>
              <a:gd name="connsiteX475" fmla="*/ 943939 w 6085020"/>
              <a:gd name="connsiteY475" fmla="*/ 4714516 h 4885973"/>
              <a:gd name="connsiteX476" fmla="*/ 943939 w 6085020"/>
              <a:gd name="connsiteY476" fmla="*/ 4720206 h 4885973"/>
              <a:gd name="connsiteX477" fmla="*/ 952115 w 6085020"/>
              <a:gd name="connsiteY477" fmla="*/ 4728741 h 4885973"/>
              <a:gd name="connsiteX478" fmla="*/ 950594 w 6085020"/>
              <a:gd name="connsiteY478" fmla="*/ 4728741 h 4885973"/>
              <a:gd name="connsiteX479" fmla="*/ 956679 w 6085020"/>
              <a:gd name="connsiteY479" fmla="*/ 4731396 h 4885973"/>
              <a:gd name="connsiteX480" fmla="*/ 956679 w 6085020"/>
              <a:gd name="connsiteY480" fmla="*/ 4725896 h 4885973"/>
              <a:gd name="connsiteX481" fmla="*/ 949834 w 6085020"/>
              <a:gd name="connsiteY481" fmla="*/ 4717361 h 4885973"/>
              <a:gd name="connsiteX482" fmla="*/ 3046694 w 6085020"/>
              <a:gd name="connsiteY482" fmla="*/ 4712240 h 4885973"/>
              <a:gd name="connsiteX483" fmla="*/ 3047454 w 6085020"/>
              <a:gd name="connsiteY483" fmla="*/ 4715274 h 4885973"/>
              <a:gd name="connsiteX484" fmla="*/ 3045758 w 6085020"/>
              <a:gd name="connsiteY484" fmla="*/ 4718659 h 4885973"/>
              <a:gd name="connsiteX485" fmla="*/ 3043390 w 6085020"/>
              <a:gd name="connsiteY485" fmla="*/ 4717574 h 4885973"/>
              <a:gd name="connsiteX486" fmla="*/ 3030340 w 6085020"/>
              <a:gd name="connsiteY486" fmla="*/ 4721343 h 4885973"/>
              <a:gd name="connsiteX487" fmla="*/ 3040799 w 6085020"/>
              <a:gd name="connsiteY487" fmla="*/ 4736896 h 4885973"/>
              <a:gd name="connsiteX488" fmla="*/ 3030340 w 6085020"/>
              <a:gd name="connsiteY488" fmla="*/ 4752638 h 4885973"/>
              <a:gd name="connsiteX489" fmla="*/ 3048785 w 6085020"/>
              <a:gd name="connsiteY489" fmla="*/ 4740358 h 4885973"/>
              <a:gd name="connsiteX490" fmla="*/ 3061271 w 6085020"/>
              <a:gd name="connsiteY490" fmla="*/ 4721352 h 4885973"/>
              <a:gd name="connsiteX491" fmla="*/ 3061716 w 6085020"/>
              <a:gd name="connsiteY491" fmla="*/ 4721343 h 4885973"/>
              <a:gd name="connsiteX492" fmla="*/ 3061526 w 6085020"/>
              <a:gd name="connsiteY492" fmla="*/ 4720964 h 4885973"/>
              <a:gd name="connsiteX493" fmla="*/ 3061271 w 6085020"/>
              <a:gd name="connsiteY493" fmla="*/ 4721352 h 4885973"/>
              <a:gd name="connsiteX494" fmla="*/ 3052027 w 6085020"/>
              <a:gd name="connsiteY494" fmla="*/ 4721531 h 4885973"/>
              <a:gd name="connsiteX495" fmla="*/ 3049568 w 6085020"/>
              <a:gd name="connsiteY495" fmla="*/ 4720404 h 4885973"/>
              <a:gd name="connsiteX496" fmla="*/ 3051352 w 6085020"/>
              <a:gd name="connsiteY496" fmla="*/ 4717285 h 4885973"/>
              <a:gd name="connsiteX497" fmla="*/ 3051257 w 6085020"/>
              <a:gd name="connsiteY497" fmla="*/ 4716981 h 4885973"/>
              <a:gd name="connsiteX498" fmla="*/ 3051352 w 6085020"/>
              <a:gd name="connsiteY498" fmla="*/ 4712335 h 4885973"/>
              <a:gd name="connsiteX499" fmla="*/ 3046694 w 6085020"/>
              <a:gd name="connsiteY499" fmla="*/ 4712240 h 4885973"/>
              <a:gd name="connsiteX500" fmla="*/ 918142 w 6085020"/>
              <a:gd name="connsiteY500" fmla="*/ 4711804 h 4885973"/>
              <a:gd name="connsiteX501" fmla="*/ 914655 w 6085020"/>
              <a:gd name="connsiteY501" fmla="*/ 4713814 h 4885973"/>
              <a:gd name="connsiteX502" fmla="*/ 914655 w 6085020"/>
              <a:gd name="connsiteY502" fmla="*/ 4715274 h 4885973"/>
              <a:gd name="connsiteX503" fmla="*/ 917697 w 6085020"/>
              <a:gd name="connsiteY503" fmla="*/ 4717740 h 4885973"/>
              <a:gd name="connsiteX504" fmla="*/ 921337 w 6085020"/>
              <a:gd name="connsiteY504" fmla="*/ 4716773 h 4885973"/>
              <a:gd name="connsiteX505" fmla="*/ 921690 w 6085020"/>
              <a:gd name="connsiteY505" fmla="*/ 4715274 h 4885973"/>
              <a:gd name="connsiteX506" fmla="*/ 920169 w 6085020"/>
              <a:gd name="connsiteY506" fmla="*/ 4715274 h 4885973"/>
              <a:gd name="connsiteX507" fmla="*/ 918142 w 6085020"/>
              <a:gd name="connsiteY507" fmla="*/ 4711804 h 4885973"/>
              <a:gd name="connsiteX508" fmla="*/ 977216 w 6085020"/>
              <a:gd name="connsiteY508" fmla="*/ 4709584 h 4885973"/>
              <a:gd name="connsiteX509" fmla="*/ 977787 w 6085020"/>
              <a:gd name="connsiteY509" fmla="*/ 4710309 h 4885973"/>
              <a:gd name="connsiteX510" fmla="*/ 977787 w 6085020"/>
              <a:gd name="connsiteY510" fmla="*/ 4710912 h 4885973"/>
              <a:gd name="connsiteX511" fmla="*/ 979308 w 6085020"/>
              <a:gd name="connsiteY511" fmla="*/ 4712240 h 4885973"/>
              <a:gd name="connsiteX512" fmla="*/ 977787 w 6085020"/>
              <a:gd name="connsiteY512" fmla="*/ 4710309 h 4885973"/>
              <a:gd name="connsiteX513" fmla="*/ 977787 w 6085020"/>
              <a:gd name="connsiteY513" fmla="*/ 4709584 h 4885973"/>
              <a:gd name="connsiteX514" fmla="*/ 961338 w 6085020"/>
              <a:gd name="connsiteY514" fmla="*/ 4709110 h 4885973"/>
              <a:gd name="connsiteX515" fmla="*/ 959151 w 6085020"/>
              <a:gd name="connsiteY515" fmla="*/ 4709205 h 4885973"/>
              <a:gd name="connsiteX516" fmla="*/ 959833 w 6085020"/>
              <a:gd name="connsiteY516" fmla="*/ 4710132 h 4885973"/>
              <a:gd name="connsiteX517" fmla="*/ 958771 w 6085020"/>
              <a:gd name="connsiteY517" fmla="*/ 4709205 h 4885973"/>
              <a:gd name="connsiteX518" fmla="*/ 958771 w 6085020"/>
              <a:gd name="connsiteY518" fmla="*/ 4712050 h 4885973"/>
              <a:gd name="connsiteX519" fmla="*/ 961243 w 6085020"/>
              <a:gd name="connsiteY519" fmla="*/ 4712050 h 4885973"/>
              <a:gd name="connsiteX520" fmla="*/ 959833 w 6085020"/>
              <a:gd name="connsiteY520" fmla="*/ 4710132 h 4885973"/>
              <a:gd name="connsiteX521" fmla="*/ 960292 w 6085020"/>
              <a:gd name="connsiteY521" fmla="*/ 4710533 h 4885973"/>
              <a:gd name="connsiteX522" fmla="*/ 961433 w 6085020"/>
              <a:gd name="connsiteY522" fmla="*/ 4711291 h 4885973"/>
              <a:gd name="connsiteX523" fmla="*/ 961338 w 6085020"/>
              <a:gd name="connsiteY523" fmla="*/ 4709110 h 4885973"/>
              <a:gd name="connsiteX524" fmla="*/ 2459481 w 6085020"/>
              <a:gd name="connsiteY524" fmla="*/ 4706099 h 4885973"/>
              <a:gd name="connsiteX525" fmla="*/ 2469187 w 6085020"/>
              <a:gd name="connsiteY525" fmla="*/ 4710153 h 4885973"/>
              <a:gd name="connsiteX526" fmla="*/ 2459481 w 6085020"/>
              <a:gd name="connsiteY526" fmla="*/ 4706099 h 4885973"/>
              <a:gd name="connsiteX527" fmla="*/ 2957914 w 6085020"/>
              <a:gd name="connsiteY527" fmla="*/ 4703065 h 4885973"/>
              <a:gd name="connsiteX528" fmla="*/ 2957130 w 6085020"/>
              <a:gd name="connsiteY528" fmla="*/ 4715654 h 4885973"/>
              <a:gd name="connsiteX529" fmla="*/ 2957914 w 6085020"/>
              <a:gd name="connsiteY529" fmla="*/ 4703065 h 4885973"/>
              <a:gd name="connsiteX530" fmla="*/ 1979343 w 6085020"/>
              <a:gd name="connsiteY530" fmla="*/ 4702756 h 4885973"/>
              <a:gd name="connsiteX531" fmla="*/ 1977061 w 6085020"/>
              <a:gd name="connsiteY531" fmla="*/ 4707877 h 4885973"/>
              <a:gd name="connsiteX532" fmla="*/ 1974589 w 6085020"/>
              <a:gd name="connsiteY532" fmla="*/ 4712809 h 4885973"/>
              <a:gd name="connsiteX533" fmla="*/ 1979723 w 6085020"/>
              <a:gd name="connsiteY533" fmla="*/ 4715274 h 4885973"/>
              <a:gd name="connsiteX534" fmla="*/ 1984667 w 6085020"/>
              <a:gd name="connsiteY534" fmla="*/ 4717740 h 4885973"/>
              <a:gd name="connsiteX535" fmla="*/ 2223124 w 6085020"/>
              <a:gd name="connsiteY535" fmla="*/ 4701808 h 4885973"/>
              <a:gd name="connsiteX536" fmla="*/ 2219891 w 6085020"/>
              <a:gd name="connsiteY536" fmla="*/ 4705981 h 4885973"/>
              <a:gd name="connsiteX537" fmla="*/ 2216469 w 6085020"/>
              <a:gd name="connsiteY537" fmla="*/ 4710153 h 4885973"/>
              <a:gd name="connsiteX538" fmla="*/ 2231491 w 6085020"/>
              <a:gd name="connsiteY538" fmla="*/ 4708257 h 4885973"/>
              <a:gd name="connsiteX539" fmla="*/ 941847 w 6085020"/>
              <a:gd name="connsiteY539" fmla="*/ 4701049 h 4885973"/>
              <a:gd name="connsiteX540" fmla="*/ 945460 w 6085020"/>
              <a:gd name="connsiteY540" fmla="*/ 4702756 h 4885973"/>
              <a:gd name="connsiteX541" fmla="*/ 942608 w 6085020"/>
              <a:gd name="connsiteY541" fmla="*/ 4701049 h 4885973"/>
              <a:gd name="connsiteX542" fmla="*/ 970941 w 6085020"/>
              <a:gd name="connsiteY542" fmla="*/ 4700480 h 4885973"/>
              <a:gd name="connsiteX543" fmla="*/ 970941 w 6085020"/>
              <a:gd name="connsiteY543" fmla="*/ 4700480 h 4885973"/>
              <a:gd name="connsiteX544" fmla="*/ 971523 w 6085020"/>
              <a:gd name="connsiteY544" fmla="*/ 4700867 h 4885973"/>
              <a:gd name="connsiteX545" fmla="*/ 971523 w 6085020"/>
              <a:gd name="connsiteY545" fmla="*/ 4700867 h 4885973"/>
              <a:gd name="connsiteX546" fmla="*/ 2276558 w 6085020"/>
              <a:gd name="connsiteY546" fmla="*/ 4700101 h 4885973"/>
              <a:gd name="connsiteX547" fmla="*/ 2276558 w 6085020"/>
              <a:gd name="connsiteY547" fmla="*/ 4700101 h 4885973"/>
              <a:gd name="connsiteX548" fmla="*/ 826232 w 6085020"/>
              <a:gd name="connsiteY548" fmla="*/ 4699153 h 4885973"/>
              <a:gd name="connsiteX549" fmla="*/ 823950 w 6085020"/>
              <a:gd name="connsiteY549" fmla="*/ 4701998 h 4885973"/>
              <a:gd name="connsiteX550" fmla="*/ 821478 w 6085020"/>
              <a:gd name="connsiteY550" fmla="*/ 4705222 h 4885973"/>
              <a:gd name="connsiteX551" fmla="*/ 825661 w 6085020"/>
              <a:gd name="connsiteY551" fmla="*/ 4708446 h 4885973"/>
              <a:gd name="connsiteX552" fmla="*/ 828409 w 6085020"/>
              <a:gd name="connsiteY552" fmla="*/ 4710590 h 4885973"/>
              <a:gd name="connsiteX553" fmla="*/ 831936 w 6085020"/>
              <a:gd name="connsiteY553" fmla="*/ 4716602 h 4885973"/>
              <a:gd name="connsiteX554" fmla="*/ 834028 w 6085020"/>
              <a:gd name="connsiteY554" fmla="*/ 4714326 h 4885973"/>
              <a:gd name="connsiteX555" fmla="*/ 830035 w 6085020"/>
              <a:gd name="connsiteY555" fmla="*/ 4710343 h 4885973"/>
              <a:gd name="connsiteX556" fmla="*/ 830035 w 6085020"/>
              <a:gd name="connsiteY556" fmla="*/ 4711860 h 4885973"/>
              <a:gd name="connsiteX557" fmla="*/ 828409 w 6085020"/>
              <a:gd name="connsiteY557" fmla="*/ 4710590 h 4885973"/>
              <a:gd name="connsiteX558" fmla="*/ 827373 w 6085020"/>
              <a:gd name="connsiteY558" fmla="*/ 4708826 h 4885973"/>
              <a:gd name="connsiteX559" fmla="*/ 968659 w 6085020"/>
              <a:gd name="connsiteY559" fmla="*/ 4698963 h 4885973"/>
              <a:gd name="connsiteX560" fmla="*/ 970941 w 6085020"/>
              <a:gd name="connsiteY560" fmla="*/ 4700480 h 4885973"/>
              <a:gd name="connsiteX561" fmla="*/ 969800 w 6085020"/>
              <a:gd name="connsiteY561" fmla="*/ 4700480 h 4885973"/>
              <a:gd name="connsiteX562" fmla="*/ 971702 w 6085020"/>
              <a:gd name="connsiteY562" fmla="*/ 4702756 h 4885973"/>
              <a:gd name="connsiteX563" fmla="*/ 971523 w 6085020"/>
              <a:gd name="connsiteY563" fmla="*/ 4700867 h 4885973"/>
              <a:gd name="connsiteX564" fmla="*/ 972082 w 6085020"/>
              <a:gd name="connsiteY564" fmla="*/ 4701239 h 4885973"/>
              <a:gd name="connsiteX565" fmla="*/ 971523 w 6085020"/>
              <a:gd name="connsiteY565" fmla="*/ 4700867 h 4885973"/>
              <a:gd name="connsiteX566" fmla="*/ 971393 w 6085020"/>
              <a:gd name="connsiteY566" fmla="*/ 4699509 h 4885973"/>
              <a:gd name="connsiteX567" fmla="*/ 968659 w 6085020"/>
              <a:gd name="connsiteY567" fmla="*/ 4698963 h 4885973"/>
              <a:gd name="connsiteX568" fmla="*/ 1044532 w 6085020"/>
              <a:gd name="connsiteY568" fmla="*/ 4697635 h 4885973"/>
              <a:gd name="connsiteX569" fmla="*/ 1041679 w 6085020"/>
              <a:gd name="connsiteY569" fmla="*/ 4700480 h 4885973"/>
              <a:gd name="connsiteX570" fmla="*/ 1044912 w 6085020"/>
              <a:gd name="connsiteY570" fmla="*/ 4702946 h 4885973"/>
              <a:gd name="connsiteX571" fmla="*/ 1045863 w 6085020"/>
              <a:gd name="connsiteY571" fmla="*/ 4700291 h 4885973"/>
              <a:gd name="connsiteX572" fmla="*/ 1047384 w 6085020"/>
              <a:gd name="connsiteY572" fmla="*/ 4700480 h 4885973"/>
              <a:gd name="connsiteX573" fmla="*/ 1044532 w 6085020"/>
              <a:gd name="connsiteY573" fmla="*/ 4697635 h 4885973"/>
              <a:gd name="connsiteX574" fmla="*/ 938805 w 6085020"/>
              <a:gd name="connsiteY574" fmla="*/ 4697256 h 4885973"/>
              <a:gd name="connsiteX575" fmla="*/ 941476 w 6085020"/>
              <a:gd name="connsiteY575" fmla="*/ 4699079 h 4885973"/>
              <a:gd name="connsiteX576" fmla="*/ 943939 w 6085020"/>
              <a:gd name="connsiteY576" fmla="*/ 4701429 h 4885973"/>
              <a:gd name="connsiteX577" fmla="*/ 940706 w 6085020"/>
              <a:gd name="connsiteY577" fmla="*/ 4697256 h 4885973"/>
              <a:gd name="connsiteX578" fmla="*/ 942418 w 6085020"/>
              <a:gd name="connsiteY578" fmla="*/ 4699722 h 4885973"/>
              <a:gd name="connsiteX579" fmla="*/ 941476 w 6085020"/>
              <a:gd name="connsiteY579" fmla="*/ 4699079 h 4885973"/>
              <a:gd name="connsiteX580" fmla="*/ 939565 w 6085020"/>
              <a:gd name="connsiteY580" fmla="*/ 4697256 h 4885973"/>
              <a:gd name="connsiteX581" fmla="*/ 2867275 w 6085020"/>
              <a:gd name="connsiteY581" fmla="*/ 4696625 h 4885973"/>
              <a:gd name="connsiteX582" fmla="*/ 2872890 w 6085020"/>
              <a:gd name="connsiteY582" fmla="*/ 4699532 h 4885973"/>
              <a:gd name="connsiteX583" fmla="*/ 2867275 w 6085020"/>
              <a:gd name="connsiteY583" fmla="*/ 4696625 h 4885973"/>
              <a:gd name="connsiteX584" fmla="*/ 925874 w 6085020"/>
              <a:gd name="connsiteY584" fmla="*/ 4694601 h 4885973"/>
              <a:gd name="connsiteX585" fmla="*/ 920740 w 6085020"/>
              <a:gd name="connsiteY585" fmla="*/ 4698394 h 4885973"/>
              <a:gd name="connsiteX586" fmla="*/ 915796 w 6085020"/>
              <a:gd name="connsiteY586" fmla="*/ 4705033 h 4885973"/>
              <a:gd name="connsiteX587" fmla="*/ 921690 w 6085020"/>
              <a:gd name="connsiteY587" fmla="*/ 4706739 h 4885973"/>
              <a:gd name="connsiteX588" fmla="*/ 927395 w 6085020"/>
              <a:gd name="connsiteY588" fmla="*/ 4706739 h 4885973"/>
              <a:gd name="connsiteX589" fmla="*/ 1179733 w 6085020"/>
              <a:gd name="connsiteY589" fmla="*/ 4694032 h 4885973"/>
              <a:gd name="connsiteX590" fmla="*/ 1179733 w 6085020"/>
              <a:gd name="connsiteY590" fmla="*/ 4695928 h 4885973"/>
              <a:gd name="connsiteX591" fmla="*/ 1175740 w 6085020"/>
              <a:gd name="connsiteY591" fmla="*/ 4697635 h 4885973"/>
              <a:gd name="connsiteX592" fmla="*/ 1179733 w 6085020"/>
              <a:gd name="connsiteY592" fmla="*/ 4694032 h 4885973"/>
              <a:gd name="connsiteX593" fmla="*/ 989957 w 6085020"/>
              <a:gd name="connsiteY593" fmla="*/ 4691756 h 4885973"/>
              <a:gd name="connsiteX594" fmla="*/ 987477 w 6085020"/>
              <a:gd name="connsiteY594" fmla="*/ 4694923 h 4885973"/>
              <a:gd name="connsiteX595" fmla="*/ 987485 w 6085020"/>
              <a:gd name="connsiteY595" fmla="*/ 4694980 h 4885973"/>
              <a:gd name="connsiteX596" fmla="*/ 990305 w 6085020"/>
              <a:gd name="connsiteY596" fmla="*/ 4697465 h 4885973"/>
              <a:gd name="connsiteX597" fmla="*/ 990527 w 6085020"/>
              <a:gd name="connsiteY597" fmla="*/ 4697446 h 4885973"/>
              <a:gd name="connsiteX598" fmla="*/ 993380 w 6085020"/>
              <a:gd name="connsiteY598" fmla="*/ 4694601 h 4885973"/>
              <a:gd name="connsiteX599" fmla="*/ 990527 w 6085020"/>
              <a:gd name="connsiteY599" fmla="*/ 4691756 h 4885973"/>
              <a:gd name="connsiteX600" fmla="*/ 2553376 w 6085020"/>
              <a:gd name="connsiteY600" fmla="*/ 4690090 h 4885973"/>
              <a:gd name="connsiteX601" fmla="*/ 2548102 w 6085020"/>
              <a:gd name="connsiteY601" fmla="*/ 4690428 h 4885973"/>
              <a:gd name="connsiteX602" fmla="*/ 2555590 w 6085020"/>
              <a:gd name="connsiteY602" fmla="*/ 4721394 h 4885973"/>
              <a:gd name="connsiteX603" fmla="*/ 2563765 w 6085020"/>
              <a:gd name="connsiteY603" fmla="*/ 4726017 h 4885973"/>
              <a:gd name="connsiteX604" fmla="*/ 2563885 w 6085020"/>
              <a:gd name="connsiteY604" fmla="*/ 4726844 h 4885973"/>
              <a:gd name="connsiteX605" fmla="*/ 2563885 w 6085020"/>
              <a:gd name="connsiteY605" fmla="*/ 4726085 h 4885973"/>
              <a:gd name="connsiteX606" fmla="*/ 2563765 w 6085020"/>
              <a:gd name="connsiteY606" fmla="*/ 4726017 h 4885973"/>
              <a:gd name="connsiteX607" fmla="*/ 2559773 w 6085020"/>
              <a:gd name="connsiteY607" fmla="*/ 4698536 h 4885973"/>
              <a:gd name="connsiteX608" fmla="*/ 2553376 w 6085020"/>
              <a:gd name="connsiteY608" fmla="*/ 4690090 h 4885973"/>
              <a:gd name="connsiteX609" fmla="*/ 2768494 w 6085020"/>
              <a:gd name="connsiteY609" fmla="*/ 4689859 h 4885973"/>
              <a:gd name="connsiteX610" fmla="*/ 2768494 w 6085020"/>
              <a:gd name="connsiteY610" fmla="*/ 4689859 h 4885973"/>
              <a:gd name="connsiteX611" fmla="*/ 1109185 w 6085020"/>
              <a:gd name="connsiteY611" fmla="*/ 4689290 h 4885973"/>
              <a:gd name="connsiteX612" fmla="*/ 1109185 w 6085020"/>
              <a:gd name="connsiteY612" fmla="*/ 4689290 h 4885973"/>
              <a:gd name="connsiteX613" fmla="*/ 936523 w 6085020"/>
              <a:gd name="connsiteY613" fmla="*/ 4688721 h 4885973"/>
              <a:gd name="connsiteX614" fmla="*/ 938995 w 6085020"/>
              <a:gd name="connsiteY614" fmla="*/ 4693084 h 4885973"/>
              <a:gd name="connsiteX615" fmla="*/ 938424 w 6085020"/>
              <a:gd name="connsiteY615" fmla="*/ 4693084 h 4885973"/>
              <a:gd name="connsiteX616" fmla="*/ 940706 w 6085020"/>
              <a:gd name="connsiteY616" fmla="*/ 4694980 h 4885973"/>
              <a:gd name="connsiteX617" fmla="*/ 936523 w 6085020"/>
              <a:gd name="connsiteY617" fmla="*/ 4688721 h 4885973"/>
              <a:gd name="connsiteX618" fmla="*/ 1161098 w 6085020"/>
              <a:gd name="connsiteY618" fmla="*/ 4688152 h 4885973"/>
              <a:gd name="connsiteX619" fmla="*/ 1163380 w 6085020"/>
              <a:gd name="connsiteY619" fmla="*/ 4695928 h 4885973"/>
              <a:gd name="connsiteX620" fmla="*/ 1159196 w 6085020"/>
              <a:gd name="connsiteY620" fmla="*/ 4695928 h 4885973"/>
              <a:gd name="connsiteX621" fmla="*/ 1161098 w 6085020"/>
              <a:gd name="connsiteY621" fmla="*/ 4688152 h 4885973"/>
              <a:gd name="connsiteX622" fmla="*/ 923782 w 6085020"/>
              <a:gd name="connsiteY622" fmla="*/ 4687394 h 4885973"/>
              <a:gd name="connsiteX623" fmla="*/ 923782 w 6085020"/>
              <a:gd name="connsiteY623" fmla="*/ 4688531 h 4885973"/>
              <a:gd name="connsiteX624" fmla="*/ 922831 w 6085020"/>
              <a:gd name="connsiteY624" fmla="*/ 4688531 h 4885973"/>
              <a:gd name="connsiteX625" fmla="*/ 926444 w 6085020"/>
              <a:gd name="connsiteY625" fmla="*/ 4690618 h 4885973"/>
              <a:gd name="connsiteX626" fmla="*/ 923782 w 6085020"/>
              <a:gd name="connsiteY626" fmla="*/ 4687394 h 4885973"/>
              <a:gd name="connsiteX627" fmla="*/ 2302990 w 6085020"/>
              <a:gd name="connsiteY627" fmla="*/ 4686635 h 4885973"/>
              <a:gd name="connsiteX628" fmla="*/ 2302610 w 6085020"/>
              <a:gd name="connsiteY628" fmla="*/ 4688531 h 4885973"/>
              <a:gd name="connsiteX629" fmla="*/ 2301279 w 6085020"/>
              <a:gd name="connsiteY629" fmla="*/ 4690428 h 4885973"/>
              <a:gd name="connsiteX630" fmla="*/ 2305082 w 6085020"/>
              <a:gd name="connsiteY630" fmla="*/ 4692325 h 4885973"/>
              <a:gd name="connsiteX631" fmla="*/ 2306983 w 6085020"/>
              <a:gd name="connsiteY631" fmla="*/ 4688531 h 4885973"/>
              <a:gd name="connsiteX632" fmla="*/ 2302990 w 6085020"/>
              <a:gd name="connsiteY632" fmla="*/ 4686635 h 4885973"/>
              <a:gd name="connsiteX633" fmla="*/ 1179923 w 6085020"/>
              <a:gd name="connsiteY633" fmla="*/ 4686256 h 4885973"/>
              <a:gd name="connsiteX634" fmla="*/ 1185248 w 6085020"/>
              <a:gd name="connsiteY634" fmla="*/ 4694032 h 4885973"/>
              <a:gd name="connsiteX635" fmla="*/ 1183727 w 6085020"/>
              <a:gd name="connsiteY635" fmla="*/ 4694032 h 4885973"/>
              <a:gd name="connsiteX636" fmla="*/ 1178973 w 6085020"/>
              <a:gd name="connsiteY636" fmla="*/ 4687394 h 4885973"/>
              <a:gd name="connsiteX637" fmla="*/ 1179923 w 6085020"/>
              <a:gd name="connsiteY637" fmla="*/ 4686256 h 4885973"/>
              <a:gd name="connsiteX638" fmla="*/ 950784 w 6085020"/>
              <a:gd name="connsiteY638" fmla="*/ 4686066 h 4885973"/>
              <a:gd name="connsiteX639" fmla="*/ 947932 w 6085020"/>
              <a:gd name="connsiteY639" fmla="*/ 4688911 h 4885973"/>
              <a:gd name="connsiteX640" fmla="*/ 950784 w 6085020"/>
              <a:gd name="connsiteY640" fmla="*/ 4691756 h 4885973"/>
              <a:gd name="connsiteX641" fmla="*/ 953264 w 6085020"/>
              <a:gd name="connsiteY641" fmla="*/ 4688588 h 4885973"/>
              <a:gd name="connsiteX642" fmla="*/ 953256 w 6085020"/>
              <a:gd name="connsiteY642" fmla="*/ 4688531 h 4885973"/>
              <a:gd name="connsiteX643" fmla="*/ 950784 w 6085020"/>
              <a:gd name="connsiteY643" fmla="*/ 4686066 h 4885973"/>
              <a:gd name="connsiteX644" fmla="*/ 3076168 w 6085020"/>
              <a:gd name="connsiteY644" fmla="*/ 4684738 h 4885973"/>
              <a:gd name="connsiteX645" fmla="*/ 3077309 w 6085020"/>
              <a:gd name="connsiteY645" fmla="*/ 4686825 h 4885973"/>
              <a:gd name="connsiteX646" fmla="*/ 3072175 w 6085020"/>
              <a:gd name="connsiteY646" fmla="*/ 4718119 h 4885973"/>
              <a:gd name="connsiteX647" fmla="*/ 3093092 w 6085020"/>
              <a:gd name="connsiteY647" fmla="*/ 4707688 h 4885973"/>
              <a:gd name="connsiteX648" fmla="*/ 3082633 w 6085020"/>
              <a:gd name="connsiteY648" fmla="*/ 4728361 h 4885973"/>
              <a:gd name="connsiteX649" fmla="*/ 3093092 w 6085020"/>
              <a:gd name="connsiteY649" fmla="*/ 4744104 h 4885973"/>
              <a:gd name="connsiteX650" fmla="*/ 3076168 w 6085020"/>
              <a:gd name="connsiteY650" fmla="*/ 4684738 h 4885973"/>
              <a:gd name="connsiteX651" fmla="*/ 864073 w 6085020"/>
              <a:gd name="connsiteY651" fmla="*/ 4684169 h 4885973"/>
              <a:gd name="connsiteX652" fmla="*/ 864073 w 6085020"/>
              <a:gd name="connsiteY652" fmla="*/ 4691377 h 4885973"/>
              <a:gd name="connsiteX653" fmla="*/ 861221 w 6085020"/>
              <a:gd name="connsiteY653" fmla="*/ 4707688 h 4885973"/>
              <a:gd name="connsiteX654" fmla="*/ 831746 w 6085020"/>
              <a:gd name="connsiteY654" fmla="*/ 4711291 h 4885973"/>
              <a:gd name="connsiteX655" fmla="*/ 844106 w 6085020"/>
              <a:gd name="connsiteY655" fmla="*/ 4720964 h 4885973"/>
              <a:gd name="connsiteX656" fmla="*/ 840303 w 6085020"/>
              <a:gd name="connsiteY656" fmla="*/ 4724189 h 4885973"/>
              <a:gd name="connsiteX657" fmla="*/ 834599 w 6085020"/>
              <a:gd name="connsiteY657" fmla="*/ 4731396 h 4885973"/>
              <a:gd name="connsiteX658" fmla="*/ 837246 w 6085020"/>
              <a:gd name="connsiteY658" fmla="*/ 4733672 h 4885973"/>
              <a:gd name="connsiteX659" fmla="*/ 837261 w 6085020"/>
              <a:gd name="connsiteY659" fmla="*/ 4733672 h 4885973"/>
              <a:gd name="connsiteX660" fmla="*/ 843156 w 6085020"/>
              <a:gd name="connsiteY660" fmla="*/ 4726275 h 4885973"/>
              <a:gd name="connsiteX661" fmla="*/ 845247 w 6085020"/>
              <a:gd name="connsiteY661" fmla="*/ 4721913 h 4885973"/>
              <a:gd name="connsiteX662" fmla="*/ 853995 w 6085020"/>
              <a:gd name="connsiteY662" fmla="*/ 4728741 h 4885973"/>
              <a:gd name="connsiteX663" fmla="*/ 853995 w 6085020"/>
              <a:gd name="connsiteY663" fmla="*/ 4731586 h 4885973"/>
              <a:gd name="connsiteX664" fmla="*/ 856086 w 6085020"/>
              <a:gd name="connsiteY664" fmla="*/ 4730068 h 4885973"/>
              <a:gd name="connsiteX665" fmla="*/ 858368 w 6085020"/>
              <a:gd name="connsiteY665" fmla="*/ 4731965 h 4885973"/>
              <a:gd name="connsiteX666" fmla="*/ 869778 w 6085020"/>
              <a:gd name="connsiteY666" fmla="*/ 4718878 h 4885973"/>
              <a:gd name="connsiteX667" fmla="*/ 880046 w 6085020"/>
              <a:gd name="connsiteY667" fmla="*/ 4705602 h 4885973"/>
              <a:gd name="connsiteX668" fmla="*/ 870919 w 6085020"/>
              <a:gd name="connsiteY668" fmla="*/ 4706739 h 4885973"/>
              <a:gd name="connsiteX669" fmla="*/ 870919 w 6085020"/>
              <a:gd name="connsiteY669" fmla="*/ 4705602 h 4885973"/>
              <a:gd name="connsiteX670" fmla="*/ 875863 w 6085020"/>
              <a:gd name="connsiteY670" fmla="*/ 4689480 h 4885973"/>
              <a:gd name="connsiteX671" fmla="*/ 869968 w 6085020"/>
              <a:gd name="connsiteY671" fmla="*/ 4686825 h 4885973"/>
              <a:gd name="connsiteX672" fmla="*/ 1158436 w 6085020"/>
              <a:gd name="connsiteY672" fmla="*/ 4682083 h 4885973"/>
              <a:gd name="connsiteX673" fmla="*/ 1160527 w 6085020"/>
              <a:gd name="connsiteY673" fmla="*/ 4686066 h 4885973"/>
              <a:gd name="connsiteX674" fmla="*/ 1159957 w 6085020"/>
              <a:gd name="connsiteY674" fmla="*/ 4686066 h 4885973"/>
              <a:gd name="connsiteX675" fmla="*/ 1158246 w 6085020"/>
              <a:gd name="connsiteY675" fmla="*/ 4690808 h 4885973"/>
              <a:gd name="connsiteX676" fmla="*/ 1155013 w 6085020"/>
              <a:gd name="connsiteY676" fmla="*/ 4690808 h 4885973"/>
              <a:gd name="connsiteX677" fmla="*/ 1158436 w 6085020"/>
              <a:gd name="connsiteY677" fmla="*/ 4682083 h 4885973"/>
              <a:gd name="connsiteX678" fmla="*/ 1988370 w 6085020"/>
              <a:gd name="connsiteY678" fmla="*/ 4681262 h 4885973"/>
              <a:gd name="connsiteX679" fmla="*/ 1993985 w 6085020"/>
              <a:gd name="connsiteY679" fmla="*/ 4684169 h 4885973"/>
              <a:gd name="connsiteX680" fmla="*/ 1988370 w 6085020"/>
              <a:gd name="connsiteY680" fmla="*/ 4681262 h 4885973"/>
              <a:gd name="connsiteX681" fmla="*/ 2081267 w 6085020"/>
              <a:gd name="connsiteY681" fmla="*/ 4680945 h 4885973"/>
              <a:gd name="connsiteX682" fmla="*/ 2079365 w 6085020"/>
              <a:gd name="connsiteY682" fmla="*/ 4684738 h 4885973"/>
              <a:gd name="connsiteX683" fmla="*/ 2083169 w 6085020"/>
              <a:gd name="connsiteY683" fmla="*/ 4686445 h 4885973"/>
              <a:gd name="connsiteX684" fmla="*/ 2086040 w 6085020"/>
              <a:gd name="connsiteY684" fmla="*/ 4683619 h 4885973"/>
              <a:gd name="connsiteX685" fmla="*/ 2086021 w 6085020"/>
              <a:gd name="connsiteY685" fmla="*/ 4683221 h 4885973"/>
              <a:gd name="connsiteX686" fmla="*/ 2085070 w 6085020"/>
              <a:gd name="connsiteY686" fmla="*/ 4682652 h 4885973"/>
              <a:gd name="connsiteX687" fmla="*/ 2081267 w 6085020"/>
              <a:gd name="connsiteY687" fmla="*/ 4680945 h 4885973"/>
              <a:gd name="connsiteX688" fmla="*/ 933100 w 6085020"/>
              <a:gd name="connsiteY688" fmla="*/ 4680945 h 4885973"/>
              <a:gd name="connsiteX689" fmla="*/ 934011 w 6085020"/>
              <a:gd name="connsiteY689" fmla="*/ 4682130 h 4885973"/>
              <a:gd name="connsiteX690" fmla="*/ 934312 w 6085020"/>
              <a:gd name="connsiteY690" fmla="*/ 4684501 h 4885973"/>
              <a:gd name="connsiteX691" fmla="*/ 937473 w 6085020"/>
              <a:gd name="connsiteY691" fmla="*/ 4686635 h 4885973"/>
              <a:gd name="connsiteX692" fmla="*/ 934011 w 6085020"/>
              <a:gd name="connsiteY692" fmla="*/ 4682130 h 4885973"/>
              <a:gd name="connsiteX693" fmla="*/ 933860 w 6085020"/>
              <a:gd name="connsiteY693" fmla="*/ 4680945 h 4885973"/>
              <a:gd name="connsiteX694" fmla="*/ 2998964 w 6085020"/>
              <a:gd name="connsiteY694" fmla="*/ 4679617 h 4885973"/>
              <a:gd name="connsiteX695" fmla="*/ 2988506 w 6085020"/>
              <a:gd name="connsiteY695" fmla="*/ 4690049 h 4885973"/>
              <a:gd name="connsiteX696" fmla="*/ 3002957 w 6085020"/>
              <a:gd name="connsiteY696" fmla="*/ 4700101 h 4885973"/>
              <a:gd name="connsiteX697" fmla="*/ 3004098 w 6085020"/>
              <a:gd name="connsiteY697" fmla="*/ 4700480 h 4885973"/>
              <a:gd name="connsiteX698" fmla="*/ 2998964 w 6085020"/>
              <a:gd name="connsiteY698" fmla="*/ 4679617 h 4885973"/>
              <a:gd name="connsiteX699" fmla="*/ 2967588 w 6085020"/>
              <a:gd name="connsiteY699" fmla="*/ 4679048 h 4885973"/>
              <a:gd name="connsiteX700" fmla="*/ 2951805 w 6085020"/>
              <a:gd name="connsiteY700" fmla="*/ 4694790 h 4885973"/>
              <a:gd name="connsiteX701" fmla="*/ 2966447 w 6085020"/>
              <a:gd name="connsiteY701" fmla="*/ 4679238 h 4885973"/>
              <a:gd name="connsiteX702" fmla="*/ 3071583 w 6085020"/>
              <a:gd name="connsiteY702" fmla="*/ 4677753 h 4885973"/>
              <a:gd name="connsiteX703" fmla="*/ 3066850 w 6085020"/>
              <a:gd name="connsiteY703" fmla="*/ 4681514 h 4885973"/>
              <a:gd name="connsiteX704" fmla="*/ 3071583 w 6085020"/>
              <a:gd name="connsiteY704" fmla="*/ 4677753 h 4885973"/>
              <a:gd name="connsiteX705" fmla="*/ 2947717 w 6085020"/>
              <a:gd name="connsiteY705" fmla="*/ 4677512 h 4885973"/>
              <a:gd name="connsiteX706" fmla="*/ 2945245 w 6085020"/>
              <a:gd name="connsiteY706" fmla="*/ 4681021 h 4885973"/>
              <a:gd name="connsiteX707" fmla="*/ 2945530 w 6085020"/>
              <a:gd name="connsiteY707" fmla="*/ 4681893 h 4885973"/>
              <a:gd name="connsiteX708" fmla="*/ 2949029 w 6085020"/>
              <a:gd name="connsiteY708" fmla="*/ 4683885 h 4885973"/>
              <a:gd name="connsiteX709" fmla="*/ 2949333 w 6085020"/>
              <a:gd name="connsiteY709" fmla="*/ 4683790 h 4885973"/>
              <a:gd name="connsiteX710" fmla="*/ 2950094 w 6085020"/>
              <a:gd name="connsiteY710" fmla="*/ 4680186 h 4885973"/>
              <a:gd name="connsiteX711" fmla="*/ 2951235 w 6085020"/>
              <a:gd name="connsiteY711" fmla="*/ 4679997 h 4885973"/>
              <a:gd name="connsiteX712" fmla="*/ 2947717 w 6085020"/>
              <a:gd name="connsiteY712" fmla="*/ 4677512 h 4885973"/>
              <a:gd name="connsiteX713" fmla="*/ 2862432 w 6085020"/>
              <a:gd name="connsiteY713" fmla="*/ 4671272 h 4885973"/>
              <a:gd name="connsiteX714" fmla="*/ 2856727 w 6085020"/>
              <a:gd name="connsiteY714" fmla="*/ 4683221 h 4885973"/>
              <a:gd name="connsiteX715" fmla="*/ 2868707 w 6085020"/>
              <a:gd name="connsiteY715" fmla="*/ 4688911 h 4885973"/>
              <a:gd name="connsiteX716" fmla="*/ 2874450 w 6085020"/>
              <a:gd name="connsiteY716" fmla="*/ 4677076 h 4885973"/>
              <a:gd name="connsiteX717" fmla="*/ 2874412 w 6085020"/>
              <a:gd name="connsiteY717" fmla="*/ 4676962 h 4885973"/>
              <a:gd name="connsiteX718" fmla="*/ 2862432 w 6085020"/>
              <a:gd name="connsiteY718" fmla="*/ 4671272 h 4885973"/>
              <a:gd name="connsiteX719" fmla="*/ 3129602 w 6085020"/>
              <a:gd name="connsiteY719" fmla="*/ 4671082 h 4885973"/>
              <a:gd name="connsiteX720" fmla="*/ 3129602 w 6085020"/>
              <a:gd name="connsiteY720" fmla="*/ 4671082 h 4885973"/>
              <a:gd name="connsiteX721" fmla="*/ 1000415 w 6085020"/>
              <a:gd name="connsiteY721" fmla="*/ 4668806 h 4885973"/>
              <a:gd name="connsiteX722" fmla="*/ 1000790 w 6085020"/>
              <a:gd name="connsiteY722" fmla="*/ 4669156 h 4885973"/>
              <a:gd name="connsiteX723" fmla="*/ 996399 w 6085020"/>
              <a:gd name="connsiteY723" fmla="*/ 4672742 h 4885973"/>
              <a:gd name="connsiteX724" fmla="*/ 998514 w 6085020"/>
              <a:gd name="connsiteY724" fmla="*/ 4675634 h 4885973"/>
              <a:gd name="connsiteX725" fmla="*/ 998514 w 6085020"/>
              <a:gd name="connsiteY725" fmla="*/ 4677721 h 4885973"/>
              <a:gd name="connsiteX726" fmla="*/ 1001366 w 6085020"/>
              <a:gd name="connsiteY726" fmla="*/ 4680566 h 4885973"/>
              <a:gd name="connsiteX727" fmla="*/ 1004219 w 6085020"/>
              <a:gd name="connsiteY727" fmla="*/ 4677721 h 4885973"/>
              <a:gd name="connsiteX728" fmla="*/ 1007166 w 6085020"/>
              <a:gd name="connsiteY728" fmla="*/ 4675113 h 4885973"/>
              <a:gd name="connsiteX729" fmla="*/ 1000790 w 6085020"/>
              <a:gd name="connsiteY729" fmla="*/ 4669156 h 4885973"/>
              <a:gd name="connsiteX730" fmla="*/ 1000986 w 6085020"/>
              <a:gd name="connsiteY730" fmla="*/ 4668996 h 4885973"/>
              <a:gd name="connsiteX731" fmla="*/ 2155048 w 6085020"/>
              <a:gd name="connsiteY731" fmla="*/ 4668237 h 4885973"/>
              <a:gd name="connsiteX732" fmla="*/ 2149914 w 6085020"/>
              <a:gd name="connsiteY732" fmla="*/ 4673548 h 4885973"/>
              <a:gd name="connsiteX733" fmla="*/ 2149914 w 6085020"/>
              <a:gd name="connsiteY733" fmla="*/ 4683980 h 4885973"/>
              <a:gd name="connsiteX734" fmla="*/ 2155048 w 6085020"/>
              <a:gd name="connsiteY734" fmla="*/ 4668237 h 4885973"/>
              <a:gd name="connsiteX735" fmla="*/ 807406 w 6085020"/>
              <a:gd name="connsiteY735" fmla="*/ 4667099 h 4885973"/>
              <a:gd name="connsiteX736" fmla="*/ 801321 w 6085020"/>
              <a:gd name="connsiteY736" fmla="*/ 4671841 h 4885973"/>
              <a:gd name="connsiteX737" fmla="*/ 795616 w 6085020"/>
              <a:gd name="connsiteY737" fmla="*/ 4679238 h 4885973"/>
              <a:gd name="connsiteX738" fmla="*/ 798050 w 6085020"/>
              <a:gd name="connsiteY738" fmla="*/ 4681343 h 4885973"/>
              <a:gd name="connsiteX739" fmla="*/ 798279 w 6085020"/>
              <a:gd name="connsiteY739" fmla="*/ 4681324 h 4885973"/>
              <a:gd name="connsiteX740" fmla="*/ 804173 w 6085020"/>
              <a:gd name="connsiteY740" fmla="*/ 4674117 h 4885973"/>
              <a:gd name="connsiteX741" fmla="*/ 2277414 w 6085020"/>
              <a:gd name="connsiteY741" fmla="*/ 4666720 h 4885973"/>
              <a:gd name="connsiteX742" fmla="*/ 2276558 w 6085020"/>
              <a:gd name="connsiteY742" fmla="*/ 4679238 h 4885973"/>
              <a:gd name="connsiteX743" fmla="*/ 2277414 w 6085020"/>
              <a:gd name="connsiteY743" fmla="*/ 4666720 h 4885973"/>
              <a:gd name="connsiteX744" fmla="*/ 2106881 w 6085020"/>
              <a:gd name="connsiteY744" fmla="*/ 4666360 h 4885973"/>
              <a:gd name="connsiteX745" fmla="*/ 2105607 w 6085020"/>
              <a:gd name="connsiteY745" fmla="*/ 4669185 h 4885973"/>
              <a:gd name="connsiteX746" fmla="*/ 2107033 w 6085020"/>
              <a:gd name="connsiteY746" fmla="*/ 4672884 h 4885973"/>
              <a:gd name="connsiteX747" fmla="*/ 2110741 w 6085020"/>
              <a:gd name="connsiteY747" fmla="*/ 4671462 h 4885973"/>
              <a:gd name="connsiteX748" fmla="*/ 2109220 w 6085020"/>
              <a:gd name="connsiteY748" fmla="*/ 4670893 h 4885973"/>
              <a:gd name="connsiteX749" fmla="*/ 2111217 w 6085020"/>
              <a:gd name="connsiteY749" fmla="*/ 4667403 h 4885973"/>
              <a:gd name="connsiteX750" fmla="*/ 2111122 w 6085020"/>
              <a:gd name="connsiteY750" fmla="*/ 4667099 h 4885973"/>
              <a:gd name="connsiteX751" fmla="*/ 2106881 w 6085020"/>
              <a:gd name="connsiteY751" fmla="*/ 4666360 h 4885973"/>
              <a:gd name="connsiteX752" fmla="*/ 1236241 w 6085020"/>
              <a:gd name="connsiteY752" fmla="*/ 4665070 h 4885973"/>
              <a:gd name="connsiteX753" fmla="*/ 1236020 w 6085020"/>
              <a:gd name="connsiteY753" fmla="*/ 4665772 h 4885973"/>
              <a:gd name="connsiteX754" fmla="*/ 1230125 w 6085020"/>
              <a:gd name="connsiteY754" fmla="*/ 4667479 h 4885973"/>
              <a:gd name="connsiteX755" fmla="*/ 2626637 w 6085020"/>
              <a:gd name="connsiteY755" fmla="*/ 4663875 h 4885973"/>
              <a:gd name="connsiteX756" fmla="*/ 2626637 w 6085020"/>
              <a:gd name="connsiteY756" fmla="*/ 4663875 h 4885973"/>
              <a:gd name="connsiteX757" fmla="*/ 2043236 w 6085020"/>
              <a:gd name="connsiteY757" fmla="*/ 4663875 h 4885973"/>
              <a:gd name="connsiteX758" fmla="*/ 2041410 w 6085020"/>
              <a:gd name="connsiteY758" fmla="*/ 4667156 h 4885973"/>
              <a:gd name="connsiteX759" fmla="*/ 2041524 w 6085020"/>
              <a:gd name="connsiteY759" fmla="*/ 4667479 h 4885973"/>
              <a:gd name="connsiteX760" fmla="*/ 2045023 w 6085020"/>
              <a:gd name="connsiteY760" fmla="*/ 4669470 h 4885973"/>
              <a:gd name="connsiteX761" fmla="*/ 2045327 w 6085020"/>
              <a:gd name="connsiteY761" fmla="*/ 4669375 h 4885973"/>
              <a:gd name="connsiteX762" fmla="*/ 2048028 w 6085020"/>
              <a:gd name="connsiteY762" fmla="*/ 4666037 h 4885973"/>
              <a:gd name="connsiteX763" fmla="*/ 2047990 w 6085020"/>
              <a:gd name="connsiteY763" fmla="*/ 4665772 h 4885973"/>
              <a:gd name="connsiteX764" fmla="*/ 2047039 w 6085020"/>
              <a:gd name="connsiteY764" fmla="*/ 4665582 h 4885973"/>
              <a:gd name="connsiteX765" fmla="*/ 2043236 w 6085020"/>
              <a:gd name="connsiteY765" fmla="*/ 4663875 h 4885973"/>
              <a:gd name="connsiteX766" fmla="*/ 1166993 w 6085020"/>
              <a:gd name="connsiteY766" fmla="*/ 4663875 h 4885973"/>
              <a:gd name="connsiteX767" fmla="*/ 1173458 w 6085020"/>
              <a:gd name="connsiteY767" fmla="*/ 4674117 h 4885973"/>
              <a:gd name="connsiteX768" fmla="*/ 1171557 w 6085020"/>
              <a:gd name="connsiteY768" fmla="*/ 4675824 h 4885973"/>
              <a:gd name="connsiteX769" fmla="*/ 1165281 w 6085020"/>
              <a:gd name="connsiteY769" fmla="*/ 4666720 h 4885973"/>
              <a:gd name="connsiteX770" fmla="*/ 1166993 w 6085020"/>
              <a:gd name="connsiteY770" fmla="*/ 4663875 h 4885973"/>
              <a:gd name="connsiteX771" fmla="*/ 858748 w 6085020"/>
              <a:gd name="connsiteY771" fmla="*/ 4661220 h 4885973"/>
              <a:gd name="connsiteX772" fmla="*/ 855326 w 6085020"/>
              <a:gd name="connsiteY772" fmla="*/ 4665392 h 4885973"/>
              <a:gd name="connsiteX773" fmla="*/ 852093 w 6085020"/>
              <a:gd name="connsiteY773" fmla="*/ 4669565 h 4885973"/>
              <a:gd name="connsiteX774" fmla="*/ 856276 w 6085020"/>
              <a:gd name="connsiteY774" fmla="*/ 4672979 h 4885973"/>
              <a:gd name="connsiteX775" fmla="*/ 860460 w 6085020"/>
              <a:gd name="connsiteY775" fmla="*/ 4676203 h 4885973"/>
              <a:gd name="connsiteX776" fmla="*/ 2194791 w 6085020"/>
              <a:gd name="connsiteY776" fmla="*/ 4660651 h 4885973"/>
              <a:gd name="connsiteX777" fmla="*/ 2194791 w 6085020"/>
              <a:gd name="connsiteY777" fmla="*/ 4660840 h 4885973"/>
              <a:gd name="connsiteX778" fmla="*/ 2193003 w 6085020"/>
              <a:gd name="connsiteY778" fmla="*/ 4664444 h 4885973"/>
              <a:gd name="connsiteX779" fmla="*/ 2193079 w 6085020"/>
              <a:gd name="connsiteY779" fmla="*/ 4664634 h 4885973"/>
              <a:gd name="connsiteX780" fmla="*/ 2196369 w 6085020"/>
              <a:gd name="connsiteY780" fmla="*/ 4666454 h 4885973"/>
              <a:gd name="connsiteX781" fmla="*/ 2196692 w 6085020"/>
              <a:gd name="connsiteY781" fmla="*/ 4666341 h 4885973"/>
              <a:gd name="connsiteX782" fmla="*/ 2198689 w 6085020"/>
              <a:gd name="connsiteY782" fmla="*/ 4662851 h 4885973"/>
              <a:gd name="connsiteX783" fmla="*/ 2198594 w 6085020"/>
              <a:gd name="connsiteY783" fmla="*/ 4662547 h 4885973"/>
              <a:gd name="connsiteX784" fmla="*/ 2194791 w 6085020"/>
              <a:gd name="connsiteY784" fmla="*/ 4660651 h 4885973"/>
              <a:gd name="connsiteX785" fmla="*/ 2290820 w 6085020"/>
              <a:gd name="connsiteY785" fmla="*/ 4660461 h 4885973"/>
              <a:gd name="connsiteX786" fmla="*/ 2289489 w 6085020"/>
              <a:gd name="connsiteY786" fmla="*/ 4662358 h 4885973"/>
              <a:gd name="connsiteX787" fmla="*/ 2285686 w 6085020"/>
              <a:gd name="connsiteY787" fmla="*/ 4670513 h 4885973"/>
              <a:gd name="connsiteX788" fmla="*/ 2287777 w 6085020"/>
              <a:gd name="connsiteY788" fmla="*/ 4679617 h 4885973"/>
              <a:gd name="connsiteX789" fmla="*/ 2291581 w 6085020"/>
              <a:gd name="connsiteY789" fmla="*/ 4671462 h 4885973"/>
              <a:gd name="connsiteX790" fmla="*/ 2290820 w 6085020"/>
              <a:gd name="connsiteY790" fmla="*/ 4660461 h 4885973"/>
              <a:gd name="connsiteX791" fmla="*/ 1967372 w 6085020"/>
              <a:gd name="connsiteY791" fmla="*/ 4660399 h 4885973"/>
              <a:gd name="connsiteX792" fmla="*/ 1973068 w 6085020"/>
              <a:gd name="connsiteY792" fmla="*/ 4663306 h 4885973"/>
              <a:gd name="connsiteX793" fmla="*/ 1967372 w 6085020"/>
              <a:gd name="connsiteY793" fmla="*/ 4660399 h 4885973"/>
              <a:gd name="connsiteX794" fmla="*/ 2067747 w 6085020"/>
              <a:gd name="connsiteY794" fmla="*/ 4660385 h 4885973"/>
              <a:gd name="connsiteX795" fmla="*/ 2065769 w 6085020"/>
              <a:gd name="connsiteY795" fmla="*/ 4664216 h 4885973"/>
              <a:gd name="connsiteX796" fmla="*/ 2069591 w 6085020"/>
              <a:gd name="connsiteY796" fmla="*/ 4666170 h 4885973"/>
              <a:gd name="connsiteX797" fmla="*/ 2069667 w 6085020"/>
              <a:gd name="connsiteY797" fmla="*/ 4666151 h 4885973"/>
              <a:gd name="connsiteX798" fmla="*/ 2072710 w 6085020"/>
              <a:gd name="connsiteY798" fmla="*/ 4663116 h 4885973"/>
              <a:gd name="connsiteX799" fmla="*/ 2072710 w 6085020"/>
              <a:gd name="connsiteY799" fmla="*/ 4662927 h 4885973"/>
              <a:gd name="connsiteX800" fmla="*/ 2071569 w 6085020"/>
              <a:gd name="connsiteY800" fmla="*/ 4662358 h 4885973"/>
              <a:gd name="connsiteX801" fmla="*/ 2067747 w 6085020"/>
              <a:gd name="connsiteY801" fmla="*/ 4660385 h 4885973"/>
              <a:gd name="connsiteX802" fmla="*/ 838402 w 6085020"/>
              <a:gd name="connsiteY802" fmla="*/ 4659892 h 4885973"/>
              <a:gd name="connsiteX803" fmla="*/ 835194 w 6085020"/>
              <a:gd name="connsiteY803" fmla="*/ 4662339 h 4885973"/>
              <a:gd name="connsiteX804" fmla="*/ 835169 w 6085020"/>
              <a:gd name="connsiteY804" fmla="*/ 4662737 h 4885973"/>
              <a:gd name="connsiteX805" fmla="*/ 835930 w 6085020"/>
              <a:gd name="connsiteY805" fmla="*/ 4662927 h 4885973"/>
              <a:gd name="connsiteX806" fmla="*/ 839113 w 6085020"/>
              <a:gd name="connsiteY806" fmla="*/ 4665392 h 4885973"/>
              <a:gd name="connsiteX807" fmla="*/ 839162 w 6085020"/>
              <a:gd name="connsiteY807" fmla="*/ 4665392 h 4885973"/>
              <a:gd name="connsiteX808" fmla="*/ 841634 w 6085020"/>
              <a:gd name="connsiteY808" fmla="*/ 4662358 h 4885973"/>
              <a:gd name="connsiteX809" fmla="*/ 838402 w 6085020"/>
              <a:gd name="connsiteY809" fmla="*/ 4659892 h 4885973"/>
              <a:gd name="connsiteX810" fmla="*/ 2642040 w 6085020"/>
              <a:gd name="connsiteY810" fmla="*/ 4657995 h 4885973"/>
              <a:gd name="connsiteX811" fmla="*/ 2642040 w 6085020"/>
              <a:gd name="connsiteY811" fmla="*/ 4657995 h 4885973"/>
              <a:gd name="connsiteX812" fmla="*/ 826422 w 6085020"/>
              <a:gd name="connsiteY812" fmla="*/ 4656099 h 4885973"/>
              <a:gd name="connsiteX813" fmla="*/ 823189 w 6085020"/>
              <a:gd name="connsiteY813" fmla="*/ 4658564 h 4885973"/>
              <a:gd name="connsiteX814" fmla="*/ 823950 w 6085020"/>
              <a:gd name="connsiteY814" fmla="*/ 4659323 h 4885973"/>
              <a:gd name="connsiteX815" fmla="*/ 827175 w 6085020"/>
              <a:gd name="connsiteY815" fmla="*/ 4661732 h 4885973"/>
              <a:gd name="connsiteX816" fmla="*/ 829597 w 6085020"/>
              <a:gd name="connsiteY816" fmla="*/ 4658526 h 4885973"/>
              <a:gd name="connsiteX817" fmla="*/ 826422 w 6085020"/>
              <a:gd name="connsiteY817" fmla="*/ 4656099 h 4885973"/>
              <a:gd name="connsiteX818" fmla="*/ 2175585 w 6085020"/>
              <a:gd name="connsiteY818" fmla="*/ 4653064 h 4885973"/>
              <a:gd name="connsiteX819" fmla="*/ 2171211 w 6085020"/>
              <a:gd name="connsiteY819" fmla="*/ 4658564 h 4885973"/>
              <a:gd name="connsiteX820" fmla="*/ 2167789 w 6085020"/>
              <a:gd name="connsiteY820" fmla="*/ 4666530 h 4885973"/>
              <a:gd name="connsiteX821" fmla="*/ 2174254 w 6085020"/>
              <a:gd name="connsiteY821" fmla="*/ 4666530 h 4885973"/>
              <a:gd name="connsiteX822" fmla="*/ 2179768 w 6085020"/>
              <a:gd name="connsiteY822" fmla="*/ 4665013 h 4885973"/>
              <a:gd name="connsiteX823" fmla="*/ 2020417 w 6085020"/>
              <a:gd name="connsiteY823" fmla="*/ 4652875 h 4885973"/>
              <a:gd name="connsiteX824" fmla="*/ 2018706 w 6085020"/>
              <a:gd name="connsiteY824" fmla="*/ 4656668 h 4885973"/>
              <a:gd name="connsiteX825" fmla="*/ 2022204 w 6085020"/>
              <a:gd name="connsiteY825" fmla="*/ 4658659 h 4885973"/>
              <a:gd name="connsiteX826" fmla="*/ 2022509 w 6085020"/>
              <a:gd name="connsiteY826" fmla="*/ 4658564 h 4885973"/>
              <a:gd name="connsiteX827" fmla="*/ 2025399 w 6085020"/>
              <a:gd name="connsiteY827" fmla="*/ 4655378 h 4885973"/>
              <a:gd name="connsiteX828" fmla="*/ 2025171 w 6085020"/>
              <a:gd name="connsiteY828" fmla="*/ 4654392 h 4885973"/>
              <a:gd name="connsiteX829" fmla="*/ 2024220 w 6085020"/>
              <a:gd name="connsiteY829" fmla="*/ 4654771 h 4885973"/>
              <a:gd name="connsiteX830" fmla="*/ 2020417 w 6085020"/>
              <a:gd name="connsiteY830" fmla="*/ 4652875 h 4885973"/>
              <a:gd name="connsiteX831" fmla="*/ 973603 w 6085020"/>
              <a:gd name="connsiteY831" fmla="*/ 4652495 h 4885973"/>
              <a:gd name="connsiteX832" fmla="*/ 970180 w 6085020"/>
              <a:gd name="connsiteY832" fmla="*/ 4656668 h 4885973"/>
              <a:gd name="connsiteX833" fmla="*/ 966948 w 6085020"/>
              <a:gd name="connsiteY833" fmla="*/ 4660840 h 4885973"/>
              <a:gd name="connsiteX834" fmla="*/ 969800 w 6085020"/>
              <a:gd name="connsiteY834" fmla="*/ 4665772 h 4885973"/>
              <a:gd name="connsiteX835" fmla="*/ 973793 w 6085020"/>
              <a:gd name="connsiteY835" fmla="*/ 4668617 h 4885973"/>
              <a:gd name="connsiteX836" fmla="*/ 975315 w 6085020"/>
              <a:gd name="connsiteY836" fmla="*/ 4666151 h 4885973"/>
              <a:gd name="connsiteX837" fmla="*/ 976456 w 6085020"/>
              <a:gd name="connsiteY837" fmla="*/ 4657806 h 4885973"/>
              <a:gd name="connsiteX838" fmla="*/ 975315 w 6085020"/>
              <a:gd name="connsiteY838" fmla="*/ 4666151 h 4885973"/>
              <a:gd name="connsiteX839" fmla="*/ 2584612 w 6085020"/>
              <a:gd name="connsiteY839" fmla="*/ 4652305 h 4885973"/>
              <a:gd name="connsiteX840" fmla="*/ 2568829 w 6085020"/>
              <a:gd name="connsiteY840" fmla="*/ 4678290 h 4885973"/>
              <a:gd name="connsiteX841" fmla="*/ 2584802 w 6085020"/>
              <a:gd name="connsiteY841" fmla="*/ 4653254 h 4885973"/>
              <a:gd name="connsiteX842" fmla="*/ 1205975 w 6085020"/>
              <a:gd name="connsiteY842" fmla="*/ 4652305 h 4885973"/>
              <a:gd name="connsiteX843" fmla="*/ 1206455 w 6085020"/>
              <a:gd name="connsiteY843" fmla="*/ 4652305 h 4885973"/>
              <a:gd name="connsiteX844" fmla="*/ 1207116 w 6085020"/>
              <a:gd name="connsiteY844" fmla="*/ 4653823 h 4885973"/>
              <a:gd name="connsiteX845" fmla="*/ 1205975 w 6085020"/>
              <a:gd name="connsiteY845" fmla="*/ 4653823 h 4885973"/>
              <a:gd name="connsiteX846" fmla="*/ 1205975 w 6085020"/>
              <a:gd name="connsiteY846" fmla="*/ 4652305 h 4885973"/>
              <a:gd name="connsiteX847" fmla="*/ 1205793 w 6085020"/>
              <a:gd name="connsiteY847" fmla="*/ 4650788 h 4885973"/>
              <a:gd name="connsiteX848" fmla="*/ 1206545 w 6085020"/>
              <a:gd name="connsiteY848" fmla="*/ 4650788 h 4885973"/>
              <a:gd name="connsiteX849" fmla="*/ 1207496 w 6085020"/>
              <a:gd name="connsiteY849" fmla="*/ 4652305 h 4885973"/>
              <a:gd name="connsiteX850" fmla="*/ 1206455 w 6085020"/>
              <a:gd name="connsiteY850" fmla="*/ 4652305 h 4885973"/>
              <a:gd name="connsiteX851" fmla="*/ 2220272 w 6085020"/>
              <a:gd name="connsiteY851" fmla="*/ 4650029 h 4885973"/>
              <a:gd name="connsiteX852" fmla="*/ 2218370 w 6085020"/>
              <a:gd name="connsiteY852" fmla="*/ 4653254 h 4885973"/>
              <a:gd name="connsiteX853" fmla="*/ 2218479 w 6085020"/>
              <a:gd name="connsiteY853" fmla="*/ 4653254 h 4885973"/>
              <a:gd name="connsiteX854" fmla="*/ 2214591 w 6085020"/>
              <a:gd name="connsiteY854" fmla="*/ 4660248 h 4885973"/>
              <a:gd name="connsiteX855" fmla="*/ 2218751 w 6085020"/>
              <a:gd name="connsiteY855" fmla="*/ 4653254 h 4885973"/>
              <a:gd name="connsiteX856" fmla="*/ 2218479 w 6085020"/>
              <a:gd name="connsiteY856" fmla="*/ 4653254 h 4885973"/>
              <a:gd name="connsiteX857" fmla="*/ 903055 w 6085020"/>
              <a:gd name="connsiteY857" fmla="*/ 4650029 h 4885973"/>
              <a:gd name="connsiteX858" fmla="*/ 899822 w 6085020"/>
              <a:gd name="connsiteY858" fmla="*/ 4654202 h 4885973"/>
              <a:gd name="connsiteX859" fmla="*/ 896590 w 6085020"/>
              <a:gd name="connsiteY859" fmla="*/ 4658375 h 4885973"/>
              <a:gd name="connsiteX860" fmla="*/ 900773 w 6085020"/>
              <a:gd name="connsiteY860" fmla="*/ 4661599 h 4885973"/>
              <a:gd name="connsiteX861" fmla="*/ 904957 w 6085020"/>
              <a:gd name="connsiteY861" fmla="*/ 4665013 h 4885973"/>
              <a:gd name="connsiteX862" fmla="*/ 2279791 w 6085020"/>
              <a:gd name="connsiteY862" fmla="*/ 4649574 h 4885973"/>
              <a:gd name="connsiteX863" fmla="*/ 2279601 w 6085020"/>
              <a:gd name="connsiteY863" fmla="*/ 4649650 h 4885973"/>
              <a:gd name="connsiteX864" fmla="*/ 2276920 w 6085020"/>
              <a:gd name="connsiteY864" fmla="*/ 4653007 h 4885973"/>
              <a:gd name="connsiteX865" fmla="*/ 2280285 w 6085020"/>
              <a:gd name="connsiteY865" fmla="*/ 4655681 h 4885973"/>
              <a:gd name="connsiteX866" fmla="*/ 2281692 w 6085020"/>
              <a:gd name="connsiteY866" fmla="*/ 4655150 h 4885973"/>
              <a:gd name="connsiteX867" fmla="*/ 2283024 w 6085020"/>
              <a:gd name="connsiteY867" fmla="*/ 4651357 h 4885973"/>
              <a:gd name="connsiteX868" fmla="*/ 2283404 w 6085020"/>
              <a:gd name="connsiteY868" fmla="*/ 4651357 h 4885973"/>
              <a:gd name="connsiteX869" fmla="*/ 2279791 w 6085020"/>
              <a:gd name="connsiteY869" fmla="*/ 4649574 h 4885973"/>
              <a:gd name="connsiteX870" fmla="*/ 925874 w 6085020"/>
              <a:gd name="connsiteY870" fmla="*/ 4647185 h 4885973"/>
              <a:gd name="connsiteX871" fmla="*/ 922641 w 6085020"/>
              <a:gd name="connsiteY871" fmla="*/ 4651357 h 4885973"/>
              <a:gd name="connsiteX872" fmla="*/ 919218 w 6085020"/>
              <a:gd name="connsiteY872" fmla="*/ 4655719 h 4885973"/>
              <a:gd name="connsiteX873" fmla="*/ 934431 w 6085020"/>
              <a:gd name="connsiteY873" fmla="*/ 4653823 h 4885973"/>
              <a:gd name="connsiteX874" fmla="*/ 930057 w 6085020"/>
              <a:gd name="connsiteY874" fmla="*/ 4650598 h 4885973"/>
              <a:gd name="connsiteX875" fmla="*/ 2663337 w 6085020"/>
              <a:gd name="connsiteY875" fmla="*/ 4646426 h 4885973"/>
              <a:gd name="connsiteX876" fmla="*/ 2661303 w 6085020"/>
              <a:gd name="connsiteY876" fmla="*/ 4649574 h 4885973"/>
              <a:gd name="connsiteX877" fmla="*/ 2661436 w 6085020"/>
              <a:gd name="connsiteY877" fmla="*/ 4650029 h 4885973"/>
              <a:gd name="connsiteX878" fmla="*/ 2665049 w 6085020"/>
              <a:gd name="connsiteY878" fmla="*/ 4651812 h 4885973"/>
              <a:gd name="connsiteX879" fmla="*/ 2665239 w 6085020"/>
              <a:gd name="connsiteY879" fmla="*/ 4651736 h 4885973"/>
              <a:gd name="connsiteX880" fmla="*/ 2665239 w 6085020"/>
              <a:gd name="connsiteY880" fmla="*/ 4651926 h 4885973"/>
              <a:gd name="connsiteX881" fmla="*/ 2667140 w 6085020"/>
              <a:gd name="connsiteY881" fmla="*/ 4648133 h 4885973"/>
              <a:gd name="connsiteX882" fmla="*/ 2663337 w 6085020"/>
              <a:gd name="connsiteY882" fmla="*/ 4646426 h 4885973"/>
              <a:gd name="connsiteX883" fmla="*/ 811209 w 6085020"/>
              <a:gd name="connsiteY883" fmla="*/ 4645477 h 4885973"/>
              <a:gd name="connsiteX884" fmla="*/ 808714 w 6085020"/>
              <a:gd name="connsiteY884" fmla="*/ 4648285 h 4885973"/>
              <a:gd name="connsiteX885" fmla="*/ 808737 w 6085020"/>
              <a:gd name="connsiteY885" fmla="*/ 4648512 h 4885973"/>
              <a:gd name="connsiteX886" fmla="*/ 811766 w 6085020"/>
              <a:gd name="connsiteY886" fmla="*/ 4651167 h 4885973"/>
              <a:gd name="connsiteX887" fmla="*/ 811780 w 6085020"/>
              <a:gd name="connsiteY887" fmla="*/ 4651167 h 4885973"/>
              <a:gd name="connsiteX888" fmla="*/ 815870 w 6085020"/>
              <a:gd name="connsiteY888" fmla="*/ 4649840 h 4885973"/>
              <a:gd name="connsiteX889" fmla="*/ 816153 w 6085020"/>
              <a:gd name="connsiteY889" fmla="*/ 4647943 h 4885973"/>
              <a:gd name="connsiteX890" fmla="*/ 814252 w 6085020"/>
              <a:gd name="connsiteY890" fmla="*/ 4647943 h 4885973"/>
              <a:gd name="connsiteX891" fmla="*/ 811209 w 6085020"/>
              <a:gd name="connsiteY891" fmla="*/ 4645477 h 4885973"/>
              <a:gd name="connsiteX892" fmla="*/ 825091 w 6085020"/>
              <a:gd name="connsiteY892" fmla="*/ 4644908 h 4885973"/>
              <a:gd name="connsiteX893" fmla="*/ 822619 w 6085020"/>
              <a:gd name="connsiteY893" fmla="*/ 4647943 h 4885973"/>
              <a:gd name="connsiteX894" fmla="*/ 825091 w 6085020"/>
              <a:gd name="connsiteY894" fmla="*/ 4649840 h 4885973"/>
              <a:gd name="connsiteX895" fmla="*/ 825851 w 6085020"/>
              <a:gd name="connsiteY895" fmla="*/ 4650598 h 4885973"/>
              <a:gd name="connsiteX896" fmla="*/ 828323 w 6085020"/>
              <a:gd name="connsiteY896" fmla="*/ 4647374 h 4885973"/>
              <a:gd name="connsiteX897" fmla="*/ 825091 w 6085020"/>
              <a:gd name="connsiteY897" fmla="*/ 4644908 h 4885973"/>
              <a:gd name="connsiteX898" fmla="*/ 3012465 w 6085020"/>
              <a:gd name="connsiteY898" fmla="*/ 4643581 h 4885973"/>
              <a:gd name="connsiteX899" fmla="*/ 3010184 w 6085020"/>
              <a:gd name="connsiteY899" fmla="*/ 4648512 h 4885973"/>
              <a:gd name="connsiteX900" fmla="*/ 3007711 w 6085020"/>
              <a:gd name="connsiteY900" fmla="*/ 4653633 h 4885973"/>
              <a:gd name="connsiteX901" fmla="*/ 3014177 w 6085020"/>
              <a:gd name="connsiteY901" fmla="*/ 4651357 h 4885973"/>
              <a:gd name="connsiteX902" fmla="*/ 3014177 w 6085020"/>
              <a:gd name="connsiteY902" fmla="*/ 4661409 h 4885973"/>
              <a:gd name="connsiteX903" fmla="*/ 3023494 w 6085020"/>
              <a:gd name="connsiteY903" fmla="*/ 4661409 h 4885973"/>
              <a:gd name="connsiteX904" fmla="*/ 3023494 w 6085020"/>
              <a:gd name="connsiteY904" fmla="*/ 4650978 h 4885973"/>
              <a:gd name="connsiteX905" fmla="*/ 3014177 w 6085020"/>
              <a:gd name="connsiteY905" fmla="*/ 4650978 h 4885973"/>
              <a:gd name="connsiteX906" fmla="*/ 3021403 w 6085020"/>
              <a:gd name="connsiteY906" fmla="*/ 4648322 h 4885973"/>
              <a:gd name="connsiteX907" fmla="*/ 3016459 w 6085020"/>
              <a:gd name="connsiteY907" fmla="*/ 4646047 h 4885973"/>
              <a:gd name="connsiteX908" fmla="*/ 1992084 w 6085020"/>
              <a:gd name="connsiteY908" fmla="*/ 4643391 h 4885973"/>
              <a:gd name="connsiteX909" fmla="*/ 1990182 w 6085020"/>
              <a:gd name="connsiteY909" fmla="*/ 4647185 h 4885973"/>
              <a:gd name="connsiteX910" fmla="*/ 1993605 w 6085020"/>
              <a:gd name="connsiteY910" fmla="*/ 4649783 h 4885973"/>
              <a:gd name="connsiteX911" fmla="*/ 1994936 w 6085020"/>
              <a:gd name="connsiteY911" fmla="*/ 4649271 h 4885973"/>
              <a:gd name="connsiteX912" fmla="*/ 1993985 w 6085020"/>
              <a:gd name="connsiteY912" fmla="*/ 4648891 h 4885973"/>
              <a:gd name="connsiteX913" fmla="*/ 1995887 w 6085020"/>
              <a:gd name="connsiteY913" fmla="*/ 4645098 h 4885973"/>
              <a:gd name="connsiteX914" fmla="*/ 1992084 w 6085020"/>
              <a:gd name="connsiteY914" fmla="*/ 4643391 h 4885973"/>
              <a:gd name="connsiteX915" fmla="*/ 2133560 w 6085020"/>
              <a:gd name="connsiteY915" fmla="*/ 4642443 h 4885973"/>
              <a:gd name="connsiteX916" fmla="*/ 2131088 w 6085020"/>
              <a:gd name="connsiteY916" fmla="*/ 4647374 h 4885973"/>
              <a:gd name="connsiteX917" fmla="*/ 2128806 w 6085020"/>
              <a:gd name="connsiteY917" fmla="*/ 4652495 h 4885973"/>
              <a:gd name="connsiteX918" fmla="*/ 2143639 w 6085020"/>
              <a:gd name="connsiteY918" fmla="*/ 4647185 h 4885973"/>
              <a:gd name="connsiteX919" fmla="*/ 2138695 w 6085020"/>
              <a:gd name="connsiteY919" fmla="*/ 4644908 h 4885973"/>
              <a:gd name="connsiteX920" fmla="*/ 1789947 w 6085020"/>
              <a:gd name="connsiteY920" fmla="*/ 4642443 h 4885973"/>
              <a:gd name="connsiteX921" fmla="*/ 1789947 w 6085020"/>
              <a:gd name="connsiteY921" fmla="*/ 4642443 h 4885973"/>
              <a:gd name="connsiteX922" fmla="*/ 2205820 w 6085020"/>
              <a:gd name="connsiteY922" fmla="*/ 4642253 h 4885973"/>
              <a:gd name="connsiteX923" fmla="*/ 2236245 w 6085020"/>
              <a:gd name="connsiteY923" fmla="*/ 4657426 h 4885973"/>
              <a:gd name="connsiteX924" fmla="*/ 2267241 w 6085020"/>
              <a:gd name="connsiteY924" fmla="*/ 4672410 h 4885973"/>
              <a:gd name="connsiteX925" fmla="*/ 2270473 w 6085020"/>
              <a:gd name="connsiteY925" fmla="*/ 4667099 h 4885973"/>
              <a:gd name="connsiteX926" fmla="*/ 2269332 w 6085020"/>
              <a:gd name="connsiteY926" fmla="*/ 4653444 h 4885973"/>
              <a:gd name="connsiteX927" fmla="*/ 2265719 w 6085020"/>
              <a:gd name="connsiteY927" fmla="*/ 4644719 h 4885973"/>
              <a:gd name="connsiteX928" fmla="*/ 2265719 w 6085020"/>
              <a:gd name="connsiteY928" fmla="*/ 4657616 h 4885973"/>
              <a:gd name="connsiteX929" fmla="*/ 2264768 w 6085020"/>
              <a:gd name="connsiteY929" fmla="*/ 4670513 h 4885973"/>
              <a:gd name="connsiteX930" fmla="*/ 2261346 w 6085020"/>
              <a:gd name="connsiteY930" fmla="*/ 4662168 h 4885973"/>
              <a:gd name="connsiteX931" fmla="*/ 2257923 w 6085020"/>
              <a:gd name="connsiteY931" fmla="*/ 4654012 h 4885973"/>
              <a:gd name="connsiteX932" fmla="*/ 2232252 w 6085020"/>
              <a:gd name="connsiteY932" fmla="*/ 4648133 h 4885973"/>
              <a:gd name="connsiteX933" fmla="*/ 3072175 w 6085020"/>
              <a:gd name="connsiteY933" fmla="*/ 4639788 h 4885973"/>
              <a:gd name="connsiteX934" fmla="*/ 3072175 w 6085020"/>
              <a:gd name="connsiteY934" fmla="*/ 4639788 h 4885973"/>
              <a:gd name="connsiteX935" fmla="*/ 1211299 w 6085020"/>
              <a:gd name="connsiteY935" fmla="*/ 4639788 h 4885973"/>
              <a:gd name="connsiteX936" fmla="*/ 1216434 w 6085020"/>
              <a:gd name="connsiteY936" fmla="*/ 4643960 h 4885973"/>
              <a:gd name="connsiteX937" fmla="*/ 1217004 w 6085020"/>
              <a:gd name="connsiteY937" fmla="*/ 4643960 h 4885973"/>
              <a:gd name="connsiteX938" fmla="*/ 1215293 w 6085020"/>
              <a:gd name="connsiteY938" fmla="*/ 4646047 h 4885973"/>
              <a:gd name="connsiteX939" fmla="*/ 1209968 w 6085020"/>
              <a:gd name="connsiteY939" fmla="*/ 4642632 h 4885973"/>
              <a:gd name="connsiteX940" fmla="*/ 1211299 w 6085020"/>
              <a:gd name="connsiteY940" fmla="*/ 4639788 h 4885973"/>
              <a:gd name="connsiteX941" fmla="*/ 789912 w 6085020"/>
              <a:gd name="connsiteY941" fmla="*/ 4639598 h 4885973"/>
              <a:gd name="connsiteX942" fmla="*/ 787820 w 6085020"/>
              <a:gd name="connsiteY942" fmla="*/ 4647374 h 4885973"/>
              <a:gd name="connsiteX943" fmla="*/ 785728 w 6085020"/>
              <a:gd name="connsiteY943" fmla="*/ 4654961 h 4885973"/>
              <a:gd name="connsiteX944" fmla="*/ 789531 w 6085020"/>
              <a:gd name="connsiteY944" fmla="*/ 4657995 h 4885973"/>
              <a:gd name="connsiteX945" fmla="*/ 793335 w 6085020"/>
              <a:gd name="connsiteY945" fmla="*/ 4661030 h 4885973"/>
              <a:gd name="connsiteX946" fmla="*/ 791623 w 6085020"/>
              <a:gd name="connsiteY946" fmla="*/ 4650219 h 4885973"/>
              <a:gd name="connsiteX947" fmla="*/ 1108594 w 6085020"/>
              <a:gd name="connsiteY947" fmla="*/ 4638656 h 4885973"/>
              <a:gd name="connsiteX948" fmla="*/ 1103861 w 6085020"/>
              <a:gd name="connsiteY948" fmla="*/ 4642443 h 4885973"/>
              <a:gd name="connsiteX949" fmla="*/ 1108594 w 6085020"/>
              <a:gd name="connsiteY949" fmla="*/ 4638656 h 4885973"/>
              <a:gd name="connsiteX950" fmla="*/ 2988506 w 6085020"/>
              <a:gd name="connsiteY950" fmla="*/ 4637891 h 4885973"/>
              <a:gd name="connsiteX951" fmla="*/ 2983181 w 6085020"/>
              <a:gd name="connsiteY951" fmla="*/ 4700480 h 4885973"/>
              <a:gd name="connsiteX952" fmla="*/ 2992499 w 6085020"/>
              <a:gd name="connsiteY952" fmla="*/ 4674117 h 4885973"/>
              <a:gd name="connsiteX953" fmla="*/ 2993640 w 6085020"/>
              <a:gd name="connsiteY953" fmla="*/ 4674496 h 4885973"/>
              <a:gd name="connsiteX954" fmla="*/ 2988506 w 6085020"/>
              <a:gd name="connsiteY954" fmla="*/ 4637891 h 4885973"/>
              <a:gd name="connsiteX955" fmla="*/ 1764085 w 6085020"/>
              <a:gd name="connsiteY955" fmla="*/ 4637511 h 4885973"/>
              <a:gd name="connsiteX956" fmla="*/ 1764085 w 6085020"/>
              <a:gd name="connsiteY956" fmla="*/ 4637511 h 4885973"/>
              <a:gd name="connsiteX957" fmla="*/ 1178973 w 6085020"/>
              <a:gd name="connsiteY957" fmla="*/ 4637511 h 4885973"/>
              <a:gd name="connsiteX958" fmla="*/ 1185818 w 6085020"/>
              <a:gd name="connsiteY958" fmla="*/ 4649271 h 4885973"/>
              <a:gd name="connsiteX959" fmla="*/ 1176120 w 6085020"/>
              <a:gd name="connsiteY959" fmla="*/ 4666151 h 4885973"/>
              <a:gd name="connsiteX960" fmla="*/ 1170986 w 6085020"/>
              <a:gd name="connsiteY960" fmla="*/ 4660271 h 4885973"/>
              <a:gd name="connsiteX961" fmla="*/ 1176881 w 6085020"/>
              <a:gd name="connsiteY961" fmla="*/ 4641305 h 4885973"/>
              <a:gd name="connsiteX962" fmla="*/ 1178973 w 6085020"/>
              <a:gd name="connsiteY962" fmla="*/ 4643012 h 4885973"/>
              <a:gd name="connsiteX963" fmla="*/ 1178973 w 6085020"/>
              <a:gd name="connsiteY963" fmla="*/ 4637511 h 4885973"/>
              <a:gd name="connsiteX964" fmla="*/ 842015 w 6085020"/>
              <a:gd name="connsiteY964" fmla="*/ 4636563 h 4885973"/>
              <a:gd name="connsiteX965" fmla="*/ 839162 w 6085020"/>
              <a:gd name="connsiteY965" fmla="*/ 4639408 h 4885973"/>
              <a:gd name="connsiteX966" fmla="*/ 842015 w 6085020"/>
              <a:gd name="connsiteY966" fmla="*/ 4642253 h 4885973"/>
              <a:gd name="connsiteX967" fmla="*/ 844867 w 6085020"/>
              <a:gd name="connsiteY967" fmla="*/ 4639408 h 4885973"/>
              <a:gd name="connsiteX968" fmla="*/ 842015 w 6085020"/>
              <a:gd name="connsiteY968" fmla="*/ 4636563 h 4885973"/>
              <a:gd name="connsiteX969" fmla="*/ 1206736 w 6085020"/>
              <a:gd name="connsiteY969" fmla="*/ 4634287 h 4885973"/>
              <a:gd name="connsiteX970" fmla="*/ 1207726 w 6085020"/>
              <a:gd name="connsiteY970" fmla="*/ 4634287 h 4885973"/>
              <a:gd name="connsiteX971" fmla="*/ 1208447 w 6085020"/>
              <a:gd name="connsiteY971" fmla="*/ 4636373 h 4885973"/>
              <a:gd name="connsiteX972" fmla="*/ 1206736 w 6085020"/>
              <a:gd name="connsiteY972" fmla="*/ 4634287 h 4885973"/>
              <a:gd name="connsiteX973" fmla="*/ 2311547 w 6085020"/>
              <a:gd name="connsiteY973" fmla="*/ 4633529 h 4885973"/>
              <a:gd name="connsiteX974" fmla="*/ 2311547 w 6085020"/>
              <a:gd name="connsiteY974" fmla="*/ 4633529 h 4885973"/>
              <a:gd name="connsiteX975" fmla="*/ 1197988 w 6085020"/>
              <a:gd name="connsiteY975" fmla="*/ 4632960 h 4885973"/>
              <a:gd name="connsiteX976" fmla="*/ 1199510 w 6085020"/>
              <a:gd name="connsiteY976" fmla="*/ 4632960 h 4885973"/>
              <a:gd name="connsiteX977" fmla="*/ 1199510 w 6085020"/>
              <a:gd name="connsiteY977" fmla="*/ 4633149 h 4885973"/>
              <a:gd name="connsiteX978" fmla="*/ 1201221 w 6085020"/>
              <a:gd name="connsiteY978" fmla="*/ 4638460 h 4885973"/>
              <a:gd name="connsiteX979" fmla="*/ 1203693 w 6085020"/>
              <a:gd name="connsiteY979" fmla="*/ 4638460 h 4885973"/>
              <a:gd name="connsiteX980" fmla="*/ 1201601 w 6085020"/>
              <a:gd name="connsiteY980" fmla="*/ 4639598 h 4885973"/>
              <a:gd name="connsiteX981" fmla="*/ 1203123 w 6085020"/>
              <a:gd name="connsiteY981" fmla="*/ 4642443 h 4885973"/>
              <a:gd name="connsiteX982" fmla="*/ 1205024 w 6085020"/>
              <a:gd name="connsiteY982" fmla="*/ 4641494 h 4885973"/>
              <a:gd name="connsiteX983" fmla="*/ 1205024 w 6085020"/>
              <a:gd name="connsiteY983" fmla="*/ 4642632 h 4885973"/>
              <a:gd name="connsiteX984" fmla="*/ 1206736 w 6085020"/>
              <a:gd name="connsiteY984" fmla="*/ 4645288 h 4885973"/>
              <a:gd name="connsiteX985" fmla="*/ 1205024 w 6085020"/>
              <a:gd name="connsiteY985" fmla="*/ 4643960 h 4885973"/>
              <a:gd name="connsiteX986" fmla="*/ 1205024 w 6085020"/>
              <a:gd name="connsiteY986" fmla="*/ 4647185 h 4885973"/>
              <a:gd name="connsiteX987" fmla="*/ 1203123 w 6085020"/>
              <a:gd name="connsiteY987" fmla="*/ 4646236 h 4885973"/>
              <a:gd name="connsiteX988" fmla="*/ 1204834 w 6085020"/>
              <a:gd name="connsiteY988" fmla="*/ 4648702 h 4885973"/>
              <a:gd name="connsiteX989" fmla="*/ 1206165 w 6085020"/>
              <a:gd name="connsiteY989" fmla="*/ 4647564 h 4885973"/>
              <a:gd name="connsiteX990" fmla="*/ 1205214 w 6085020"/>
              <a:gd name="connsiteY990" fmla="*/ 4649460 h 4885973"/>
              <a:gd name="connsiteX991" fmla="*/ 1205793 w 6085020"/>
              <a:gd name="connsiteY991" fmla="*/ 4650788 h 4885973"/>
              <a:gd name="connsiteX992" fmla="*/ 1204073 w 6085020"/>
              <a:gd name="connsiteY992" fmla="*/ 4650788 h 4885973"/>
              <a:gd name="connsiteX993" fmla="*/ 1205595 w 6085020"/>
              <a:gd name="connsiteY993" fmla="*/ 4652305 h 4885973"/>
              <a:gd name="connsiteX994" fmla="*/ 1204073 w 6085020"/>
              <a:gd name="connsiteY994" fmla="*/ 4655340 h 4885973"/>
              <a:gd name="connsiteX995" fmla="*/ 1205785 w 6085020"/>
              <a:gd name="connsiteY995" fmla="*/ 4660651 h 4885973"/>
              <a:gd name="connsiteX996" fmla="*/ 1210158 w 6085020"/>
              <a:gd name="connsiteY996" fmla="*/ 4666530 h 4885973"/>
              <a:gd name="connsiteX997" fmla="*/ 1210729 w 6085020"/>
              <a:gd name="connsiteY997" fmla="*/ 4665772 h 4885973"/>
              <a:gd name="connsiteX998" fmla="*/ 1209968 w 6085020"/>
              <a:gd name="connsiteY998" fmla="*/ 4670513 h 4885973"/>
              <a:gd name="connsiteX999" fmla="*/ 1216434 w 6085020"/>
              <a:gd name="connsiteY999" fmla="*/ 4680566 h 4885973"/>
              <a:gd name="connsiteX1000" fmla="*/ 1187910 w 6085020"/>
              <a:gd name="connsiteY1000" fmla="*/ 4693273 h 4885973"/>
              <a:gd name="connsiteX1001" fmla="*/ 1187910 w 6085020"/>
              <a:gd name="connsiteY1001" fmla="*/ 4689669 h 4885973"/>
              <a:gd name="connsiteX1002" fmla="*/ 1183917 w 6085020"/>
              <a:gd name="connsiteY1002" fmla="*/ 4679997 h 4885973"/>
              <a:gd name="connsiteX1003" fmla="*/ 1180874 w 6085020"/>
              <a:gd name="connsiteY1003" fmla="*/ 4669755 h 4885973"/>
              <a:gd name="connsiteX1004" fmla="*/ 1187530 w 6085020"/>
              <a:gd name="connsiteY1004" fmla="*/ 4657047 h 4885973"/>
              <a:gd name="connsiteX1005" fmla="*/ 1187530 w 6085020"/>
              <a:gd name="connsiteY1005" fmla="*/ 4654012 h 4885973"/>
              <a:gd name="connsiteX1006" fmla="*/ 1189431 w 6085020"/>
              <a:gd name="connsiteY1006" fmla="*/ 4655150 h 4885973"/>
              <a:gd name="connsiteX1007" fmla="*/ 1192474 w 6085020"/>
              <a:gd name="connsiteY1007" fmla="*/ 4642822 h 4885973"/>
              <a:gd name="connsiteX1008" fmla="*/ 1195326 w 6085020"/>
              <a:gd name="connsiteY1008" fmla="*/ 4642822 h 4885973"/>
              <a:gd name="connsiteX1009" fmla="*/ 1197988 w 6085020"/>
              <a:gd name="connsiteY1009" fmla="*/ 4632960 h 4885973"/>
              <a:gd name="connsiteX1010" fmla="*/ 2147252 w 6085020"/>
              <a:gd name="connsiteY1010" fmla="*/ 4632580 h 4885973"/>
              <a:gd name="connsiteX1011" fmla="*/ 2145350 w 6085020"/>
              <a:gd name="connsiteY1011" fmla="*/ 4636373 h 4885973"/>
              <a:gd name="connsiteX1012" fmla="*/ 2149153 w 6085020"/>
              <a:gd name="connsiteY1012" fmla="*/ 4638080 h 4885973"/>
              <a:gd name="connsiteX1013" fmla="*/ 2151150 w 6085020"/>
              <a:gd name="connsiteY1013" fmla="*/ 4634591 h 4885973"/>
              <a:gd name="connsiteX1014" fmla="*/ 2151055 w 6085020"/>
              <a:gd name="connsiteY1014" fmla="*/ 4634287 h 4885973"/>
              <a:gd name="connsiteX1015" fmla="*/ 2147252 w 6085020"/>
              <a:gd name="connsiteY1015" fmla="*/ 4633339 h 4885973"/>
              <a:gd name="connsiteX1016" fmla="*/ 3102409 w 6085020"/>
              <a:gd name="connsiteY1016" fmla="*/ 4632391 h 4885973"/>
              <a:gd name="connsiteX1017" fmla="*/ 3101336 w 6085020"/>
              <a:gd name="connsiteY1017" fmla="*/ 4634655 h 4885973"/>
              <a:gd name="connsiteX1018" fmla="*/ 3090881 w 6085020"/>
              <a:gd name="connsiteY1018" fmla="*/ 4634596 h 4885973"/>
              <a:gd name="connsiteX1019" fmla="*/ 3082633 w 6085020"/>
              <a:gd name="connsiteY1019" fmla="*/ 4639788 h 4885973"/>
              <a:gd name="connsiteX1020" fmla="*/ 3099079 w 6085020"/>
              <a:gd name="connsiteY1020" fmla="*/ 4639414 h 4885973"/>
              <a:gd name="connsiteX1021" fmla="*/ 3101336 w 6085020"/>
              <a:gd name="connsiteY1021" fmla="*/ 4634655 h 4885973"/>
              <a:gd name="connsiteX1022" fmla="*/ 3103551 w 6085020"/>
              <a:gd name="connsiteY1022" fmla="*/ 4634667 h 4885973"/>
              <a:gd name="connsiteX1023" fmla="*/ 2680832 w 6085020"/>
              <a:gd name="connsiteY1023" fmla="*/ 4632011 h 4885973"/>
              <a:gd name="connsiteX1024" fmla="*/ 2678360 w 6085020"/>
              <a:gd name="connsiteY1024" fmla="*/ 4636942 h 4885973"/>
              <a:gd name="connsiteX1025" fmla="*/ 2676078 w 6085020"/>
              <a:gd name="connsiteY1025" fmla="*/ 4642063 h 4885973"/>
              <a:gd name="connsiteX1026" fmla="*/ 2690910 w 6085020"/>
              <a:gd name="connsiteY1026" fmla="*/ 4636753 h 4885973"/>
              <a:gd name="connsiteX1027" fmla="*/ 2685966 w 6085020"/>
              <a:gd name="connsiteY1027" fmla="*/ 4634287 h 4885973"/>
              <a:gd name="connsiteX1028" fmla="*/ 1288778 w 6085020"/>
              <a:gd name="connsiteY1028" fmla="*/ 4632011 h 4885973"/>
              <a:gd name="connsiteX1029" fmla="*/ 1289131 w 6085020"/>
              <a:gd name="connsiteY1029" fmla="*/ 4632011 h 4885973"/>
              <a:gd name="connsiteX1030" fmla="*/ 1289074 w 6085020"/>
              <a:gd name="connsiteY1030" fmla="*/ 4632201 h 4885973"/>
              <a:gd name="connsiteX1031" fmla="*/ 1288705 w 6085020"/>
              <a:gd name="connsiteY1031" fmla="*/ 4632127 h 4885973"/>
              <a:gd name="connsiteX1032" fmla="*/ 1181445 w 6085020"/>
              <a:gd name="connsiteY1032" fmla="*/ 4632011 h 4885973"/>
              <a:gd name="connsiteX1033" fmla="*/ 1188671 w 6085020"/>
              <a:gd name="connsiteY1033" fmla="*/ 4641115 h 4885973"/>
              <a:gd name="connsiteX1034" fmla="*/ 1186579 w 6085020"/>
              <a:gd name="connsiteY1034" fmla="*/ 4645288 h 4885973"/>
              <a:gd name="connsiteX1035" fmla="*/ 1183346 w 6085020"/>
              <a:gd name="connsiteY1035" fmla="*/ 4641874 h 4885973"/>
              <a:gd name="connsiteX1036" fmla="*/ 1183346 w 6085020"/>
              <a:gd name="connsiteY1036" fmla="*/ 4639029 h 4885973"/>
              <a:gd name="connsiteX1037" fmla="*/ 1181255 w 6085020"/>
              <a:gd name="connsiteY1037" fmla="*/ 4639029 h 4885973"/>
              <a:gd name="connsiteX1038" fmla="*/ 1179923 w 6085020"/>
              <a:gd name="connsiteY1038" fmla="*/ 4635235 h 4885973"/>
              <a:gd name="connsiteX1039" fmla="*/ 2246418 w 6085020"/>
              <a:gd name="connsiteY1039" fmla="*/ 4631917 h 4885973"/>
              <a:gd name="connsiteX1040" fmla="*/ 2250126 w 6085020"/>
              <a:gd name="connsiteY1040" fmla="*/ 4648702 h 4885973"/>
              <a:gd name="connsiteX1041" fmla="*/ 2246418 w 6085020"/>
              <a:gd name="connsiteY1041" fmla="*/ 4631917 h 4885973"/>
              <a:gd name="connsiteX1042" fmla="*/ 1289644 w 6085020"/>
              <a:gd name="connsiteY1042" fmla="*/ 4630638 h 4885973"/>
              <a:gd name="connsiteX1043" fmla="*/ 1289644 w 6085020"/>
              <a:gd name="connsiteY1043" fmla="*/ 4632011 h 4885973"/>
              <a:gd name="connsiteX1044" fmla="*/ 1289131 w 6085020"/>
              <a:gd name="connsiteY1044" fmla="*/ 4632011 h 4885973"/>
              <a:gd name="connsiteX1045" fmla="*/ 1289453 w 6085020"/>
              <a:gd name="connsiteY1045" fmla="*/ 4630942 h 4885973"/>
              <a:gd name="connsiteX1046" fmla="*/ 1048451 w 6085020"/>
              <a:gd name="connsiteY1046" fmla="*/ 4629673 h 4885973"/>
              <a:gd name="connsiteX1047" fmla="*/ 1054040 w 6085020"/>
              <a:gd name="connsiteY1047" fmla="*/ 4632580 h 4885973"/>
              <a:gd name="connsiteX1048" fmla="*/ 1048451 w 6085020"/>
              <a:gd name="connsiteY1048" fmla="*/ 4629673 h 4885973"/>
              <a:gd name="connsiteX1049" fmla="*/ 3202432 w 6085020"/>
              <a:gd name="connsiteY1049" fmla="*/ 4629356 h 4885973"/>
              <a:gd name="connsiteX1050" fmla="*/ 3202432 w 6085020"/>
              <a:gd name="connsiteY1050" fmla="*/ 4629356 h 4885973"/>
              <a:gd name="connsiteX1051" fmla="*/ 1206545 w 6085020"/>
              <a:gd name="connsiteY1051" fmla="*/ 4629356 h 4885973"/>
              <a:gd name="connsiteX1052" fmla="*/ 1207877 w 6085020"/>
              <a:gd name="connsiteY1052" fmla="*/ 4634287 h 4885973"/>
              <a:gd name="connsiteX1053" fmla="*/ 1207726 w 6085020"/>
              <a:gd name="connsiteY1053" fmla="*/ 4634287 h 4885973"/>
              <a:gd name="connsiteX1054" fmla="*/ 1206545 w 6085020"/>
              <a:gd name="connsiteY1054" fmla="*/ 4630873 h 4885973"/>
              <a:gd name="connsiteX1055" fmla="*/ 1206545 w 6085020"/>
              <a:gd name="connsiteY1055" fmla="*/ 4629356 h 4885973"/>
              <a:gd name="connsiteX1056" fmla="*/ 1704954 w 6085020"/>
              <a:gd name="connsiteY1056" fmla="*/ 4629223 h 4885973"/>
              <a:gd name="connsiteX1057" fmla="*/ 1702532 w 6085020"/>
              <a:gd name="connsiteY1057" fmla="*/ 4632429 h 4885973"/>
              <a:gd name="connsiteX1058" fmla="*/ 1705707 w 6085020"/>
              <a:gd name="connsiteY1058" fmla="*/ 4634856 h 4885973"/>
              <a:gd name="connsiteX1059" fmla="*/ 1707989 w 6085020"/>
              <a:gd name="connsiteY1059" fmla="*/ 4631632 h 4885973"/>
              <a:gd name="connsiteX1060" fmla="*/ 1708179 w 6085020"/>
              <a:gd name="connsiteY1060" fmla="*/ 4631632 h 4885973"/>
              <a:gd name="connsiteX1061" fmla="*/ 1704954 w 6085020"/>
              <a:gd name="connsiteY1061" fmla="*/ 4629223 h 4885973"/>
              <a:gd name="connsiteX1062" fmla="*/ 1873892 w 6085020"/>
              <a:gd name="connsiteY1062" fmla="*/ 4629185 h 4885973"/>
              <a:gd name="connsiteX1063" fmla="*/ 1872285 w 6085020"/>
              <a:gd name="connsiteY1063" fmla="*/ 4632391 h 4885973"/>
              <a:gd name="connsiteX1064" fmla="*/ 1875787 w 6085020"/>
              <a:gd name="connsiteY1064" fmla="*/ 4634382 h 4885973"/>
              <a:gd name="connsiteX1065" fmla="*/ 1876088 w 6085020"/>
              <a:gd name="connsiteY1065" fmla="*/ 4634287 h 4885973"/>
              <a:gd name="connsiteX1066" fmla="*/ 1877989 w 6085020"/>
              <a:gd name="connsiteY1066" fmla="*/ 4630873 h 4885973"/>
              <a:gd name="connsiteX1067" fmla="*/ 1877989 w 6085020"/>
              <a:gd name="connsiteY1067" fmla="*/ 4630494 h 4885973"/>
              <a:gd name="connsiteX1068" fmla="*/ 1873892 w 6085020"/>
              <a:gd name="connsiteY1068" fmla="*/ 4629185 h 4885973"/>
              <a:gd name="connsiteX1069" fmla="*/ 2762599 w 6085020"/>
              <a:gd name="connsiteY1069" fmla="*/ 4628218 h 4885973"/>
              <a:gd name="connsiteX1070" fmla="*/ 2762599 w 6085020"/>
              <a:gd name="connsiteY1070" fmla="*/ 4628218 h 4885973"/>
              <a:gd name="connsiteX1071" fmla="*/ 2626637 w 6085020"/>
              <a:gd name="connsiteY1071" fmla="*/ 4627839 h 4885973"/>
              <a:gd name="connsiteX1072" fmla="*/ 2626637 w 6085020"/>
              <a:gd name="connsiteY1072" fmla="*/ 4627839 h 4885973"/>
              <a:gd name="connsiteX1073" fmla="*/ 1245750 w 6085020"/>
              <a:gd name="connsiteY1073" fmla="*/ 4627250 h 4885973"/>
              <a:gd name="connsiteX1074" fmla="*/ 1245528 w 6085020"/>
              <a:gd name="connsiteY1074" fmla="*/ 4627270 h 4885973"/>
              <a:gd name="connsiteX1075" fmla="*/ 1242675 w 6085020"/>
              <a:gd name="connsiteY1075" fmla="*/ 4630114 h 4885973"/>
              <a:gd name="connsiteX1076" fmla="*/ 1245528 w 6085020"/>
              <a:gd name="connsiteY1076" fmla="*/ 4632960 h 4885973"/>
              <a:gd name="connsiteX1077" fmla="*/ 1249182 w 6085020"/>
              <a:gd name="connsiteY1077" fmla="*/ 4631252 h 4885973"/>
              <a:gd name="connsiteX1078" fmla="*/ 1249331 w 6085020"/>
              <a:gd name="connsiteY1078" fmla="*/ 4629925 h 4885973"/>
              <a:gd name="connsiteX1079" fmla="*/ 1248570 w 6085020"/>
              <a:gd name="connsiteY1079" fmla="*/ 4629735 h 4885973"/>
              <a:gd name="connsiteX1080" fmla="*/ 1245750 w 6085020"/>
              <a:gd name="connsiteY1080" fmla="*/ 4627250 h 4885973"/>
              <a:gd name="connsiteX1081" fmla="*/ 879791 w 6085020"/>
              <a:gd name="connsiteY1081" fmla="*/ 4626757 h 4885973"/>
              <a:gd name="connsiteX1082" fmla="*/ 877764 w 6085020"/>
              <a:gd name="connsiteY1082" fmla="*/ 4628787 h 4885973"/>
              <a:gd name="connsiteX1083" fmla="*/ 877764 w 6085020"/>
              <a:gd name="connsiteY1083" fmla="*/ 4629356 h 4885973"/>
              <a:gd name="connsiteX1084" fmla="*/ 880807 w 6085020"/>
              <a:gd name="connsiteY1084" fmla="*/ 4631822 h 4885973"/>
              <a:gd name="connsiteX1085" fmla="*/ 883302 w 6085020"/>
              <a:gd name="connsiteY1085" fmla="*/ 4629014 h 4885973"/>
              <a:gd name="connsiteX1086" fmla="*/ 883279 w 6085020"/>
              <a:gd name="connsiteY1086" fmla="*/ 4628787 h 4885973"/>
              <a:gd name="connsiteX1087" fmla="*/ 879791 w 6085020"/>
              <a:gd name="connsiteY1087" fmla="*/ 4626757 h 4885973"/>
              <a:gd name="connsiteX1088" fmla="*/ 2647364 w 6085020"/>
              <a:gd name="connsiteY1088" fmla="*/ 4626701 h 4885973"/>
              <a:gd name="connsiteX1089" fmla="*/ 2652689 w 6085020"/>
              <a:gd name="connsiteY1089" fmla="*/ 4647943 h 4885973"/>
              <a:gd name="connsiteX1090" fmla="*/ 2652498 w 6085020"/>
              <a:gd name="connsiteY1090" fmla="*/ 4647564 h 4885973"/>
              <a:gd name="connsiteX1091" fmla="*/ 2647364 w 6085020"/>
              <a:gd name="connsiteY1091" fmla="*/ 4626701 h 4885973"/>
              <a:gd name="connsiteX1092" fmla="*/ 2934197 w 6085020"/>
              <a:gd name="connsiteY1092" fmla="*/ 4625828 h 4885973"/>
              <a:gd name="connsiteX1093" fmla="*/ 2933930 w 6085020"/>
              <a:gd name="connsiteY1093" fmla="*/ 4625942 h 4885973"/>
              <a:gd name="connsiteX1094" fmla="*/ 2934430 w 6085020"/>
              <a:gd name="connsiteY1094" fmla="*/ 4625942 h 4885973"/>
              <a:gd name="connsiteX1095" fmla="*/ 2934488 w 6085020"/>
              <a:gd name="connsiteY1095" fmla="*/ 4625971 h 4885973"/>
              <a:gd name="connsiteX1096" fmla="*/ 2932771 w 6085020"/>
              <a:gd name="connsiteY1096" fmla="*/ 4629868 h 4885973"/>
              <a:gd name="connsiteX1097" fmla="*/ 2932790 w 6085020"/>
              <a:gd name="connsiteY1097" fmla="*/ 4629925 h 4885973"/>
              <a:gd name="connsiteX1098" fmla="*/ 2937030 w 6085020"/>
              <a:gd name="connsiteY1098" fmla="*/ 4630665 h 4885973"/>
              <a:gd name="connsiteX1099" fmla="*/ 2938304 w 6085020"/>
              <a:gd name="connsiteY1099" fmla="*/ 4627839 h 4885973"/>
              <a:gd name="connsiteX1100" fmla="*/ 2934488 w 6085020"/>
              <a:gd name="connsiteY1100" fmla="*/ 4625971 h 4885973"/>
              <a:gd name="connsiteX1101" fmla="*/ 2934501 w 6085020"/>
              <a:gd name="connsiteY1101" fmla="*/ 4625942 h 4885973"/>
              <a:gd name="connsiteX1102" fmla="*/ 2934430 w 6085020"/>
              <a:gd name="connsiteY1102" fmla="*/ 4625942 h 4885973"/>
              <a:gd name="connsiteX1103" fmla="*/ 849621 w 6085020"/>
              <a:gd name="connsiteY1103" fmla="*/ 4622149 h 4885973"/>
              <a:gd name="connsiteX1104" fmla="*/ 849621 w 6085020"/>
              <a:gd name="connsiteY1104" fmla="*/ 4622149 h 4885973"/>
              <a:gd name="connsiteX1105" fmla="*/ 1208257 w 6085020"/>
              <a:gd name="connsiteY1105" fmla="*/ 4620062 h 4885973"/>
              <a:gd name="connsiteX1106" fmla="*/ 1208827 w 6085020"/>
              <a:gd name="connsiteY1106" fmla="*/ 4620062 h 4885973"/>
              <a:gd name="connsiteX1107" fmla="*/ 1208447 w 6085020"/>
              <a:gd name="connsiteY1107" fmla="*/ 4620631 h 4885973"/>
              <a:gd name="connsiteX1108" fmla="*/ 1206736 w 6085020"/>
              <a:gd name="connsiteY1108" fmla="*/ 4624994 h 4885973"/>
              <a:gd name="connsiteX1109" fmla="*/ 1205404 w 6085020"/>
              <a:gd name="connsiteY1109" fmla="*/ 4626701 h 4885973"/>
              <a:gd name="connsiteX1110" fmla="*/ 1208257 w 6085020"/>
              <a:gd name="connsiteY1110" fmla="*/ 4620062 h 4885973"/>
              <a:gd name="connsiteX1111" fmla="*/ 931388 w 6085020"/>
              <a:gd name="connsiteY1111" fmla="*/ 4619493 h 4885973"/>
              <a:gd name="connsiteX1112" fmla="*/ 928536 w 6085020"/>
              <a:gd name="connsiteY1112" fmla="*/ 4622338 h 4885973"/>
              <a:gd name="connsiteX1113" fmla="*/ 930949 w 6085020"/>
              <a:gd name="connsiteY1113" fmla="*/ 4625563 h 4885973"/>
              <a:gd name="connsiteX1114" fmla="*/ 931769 w 6085020"/>
              <a:gd name="connsiteY1114" fmla="*/ 4625563 h 4885973"/>
              <a:gd name="connsiteX1115" fmla="*/ 934248 w 6085020"/>
              <a:gd name="connsiteY1115" fmla="*/ 4622395 h 4885973"/>
              <a:gd name="connsiteX1116" fmla="*/ 934241 w 6085020"/>
              <a:gd name="connsiteY1116" fmla="*/ 4622338 h 4885973"/>
              <a:gd name="connsiteX1117" fmla="*/ 931388 w 6085020"/>
              <a:gd name="connsiteY1117" fmla="*/ 4619493 h 4885973"/>
              <a:gd name="connsiteX1118" fmla="*/ 2243851 w 6085020"/>
              <a:gd name="connsiteY1118" fmla="*/ 4618355 h 4885973"/>
              <a:gd name="connsiteX1119" fmla="*/ 2242140 w 6085020"/>
              <a:gd name="connsiteY1119" fmla="*/ 4622149 h 4885973"/>
              <a:gd name="connsiteX1120" fmla="*/ 2245943 w 6085020"/>
              <a:gd name="connsiteY1120" fmla="*/ 4624045 h 4885973"/>
              <a:gd name="connsiteX1121" fmla="*/ 2247654 w 6085020"/>
              <a:gd name="connsiteY1121" fmla="*/ 4620252 h 4885973"/>
              <a:gd name="connsiteX1122" fmla="*/ 2243851 w 6085020"/>
              <a:gd name="connsiteY1122" fmla="*/ 4618355 h 4885973"/>
              <a:gd name="connsiteX1123" fmla="*/ 3191602 w 6085020"/>
              <a:gd name="connsiteY1123" fmla="*/ 4616097 h 4885973"/>
              <a:gd name="connsiteX1124" fmla="*/ 3197298 w 6085020"/>
              <a:gd name="connsiteY1124" fmla="*/ 4618924 h 4885973"/>
              <a:gd name="connsiteX1125" fmla="*/ 3191602 w 6085020"/>
              <a:gd name="connsiteY1125" fmla="*/ 4616097 h 4885973"/>
              <a:gd name="connsiteX1126" fmla="*/ 2458729 w 6085020"/>
              <a:gd name="connsiteY1126" fmla="*/ 4611148 h 4885973"/>
              <a:gd name="connsiteX1127" fmla="*/ 2458729 w 6085020"/>
              <a:gd name="connsiteY1127" fmla="*/ 4621580 h 4885973"/>
              <a:gd name="connsiteX1128" fmla="*/ 2469187 w 6085020"/>
              <a:gd name="connsiteY1128" fmla="*/ 4621580 h 4885973"/>
              <a:gd name="connsiteX1129" fmla="*/ 2469187 w 6085020"/>
              <a:gd name="connsiteY1129" fmla="*/ 4611148 h 4885973"/>
              <a:gd name="connsiteX1130" fmla="*/ 1075981 w 6085020"/>
              <a:gd name="connsiteY1130" fmla="*/ 4609062 h 4885973"/>
              <a:gd name="connsiteX1131" fmla="*/ 1076288 w 6085020"/>
              <a:gd name="connsiteY1131" fmla="*/ 4609062 h 4885973"/>
              <a:gd name="connsiteX1132" fmla="*/ 1076288 w 6085020"/>
              <a:gd name="connsiteY1132" fmla="*/ 4610201 h 4885973"/>
              <a:gd name="connsiteX1133" fmla="*/ 1075864 w 6085020"/>
              <a:gd name="connsiteY1133" fmla="*/ 4609566 h 4885973"/>
              <a:gd name="connsiteX1134" fmla="*/ 1076288 w 6085020"/>
              <a:gd name="connsiteY1134" fmla="*/ 4607734 h 4885973"/>
              <a:gd name="connsiteX1135" fmla="*/ 1076288 w 6085020"/>
              <a:gd name="connsiteY1135" fmla="*/ 4607924 h 4885973"/>
              <a:gd name="connsiteX1136" fmla="*/ 1076258 w 6085020"/>
              <a:gd name="connsiteY1136" fmla="*/ 4607863 h 4885973"/>
              <a:gd name="connsiteX1137" fmla="*/ 2073186 w 6085020"/>
              <a:gd name="connsiteY1137" fmla="*/ 4607473 h 4885973"/>
              <a:gd name="connsiteX1138" fmla="*/ 2066245 w 6085020"/>
              <a:gd name="connsiteY1138" fmla="*/ 4610958 h 4885973"/>
              <a:gd name="connsiteX1139" fmla="*/ 2082788 w 6085020"/>
              <a:gd name="connsiteY1139" fmla="*/ 4611527 h 4885973"/>
              <a:gd name="connsiteX1140" fmla="*/ 2081838 w 6085020"/>
              <a:gd name="connsiteY1140" fmla="*/ 4610958 h 4885973"/>
              <a:gd name="connsiteX1141" fmla="*/ 2073186 w 6085020"/>
              <a:gd name="connsiteY1141" fmla="*/ 4607473 h 4885973"/>
              <a:gd name="connsiteX1142" fmla="*/ 1474476 w 6085020"/>
              <a:gd name="connsiteY1142" fmla="*/ 4607165 h 4885973"/>
              <a:gd name="connsiteX1143" fmla="*/ 1476568 w 6085020"/>
              <a:gd name="connsiteY1143" fmla="*/ 4608872 h 4885973"/>
              <a:gd name="connsiteX1144" fmla="*/ 1474667 w 6085020"/>
              <a:gd name="connsiteY1144" fmla="*/ 4608872 h 4885973"/>
              <a:gd name="connsiteX1145" fmla="*/ 2011137 w 6085020"/>
              <a:gd name="connsiteY1145" fmla="*/ 4606899 h 4885973"/>
              <a:gd name="connsiteX1146" fmla="*/ 2005566 w 6085020"/>
              <a:gd name="connsiteY1146" fmla="*/ 4618811 h 4885973"/>
              <a:gd name="connsiteX1147" fmla="*/ 2017374 w 6085020"/>
              <a:gd name="connsiteY1147" fmla="*/ 4624425 h 4885973"/>
              <a:gd name="connsiteX1148" fmla="*/ 2020417 w 6085020"/>
              <a:gd name="connsiteY1148" fmla="*/ 4622528 h 4885973"/>
              <a:gd name="connsiteX1149" fmla="*/ 2020417 w 6085020"/>
              <a:gd name="connsiteY1149" fmla="*/ 4624614 h 4885973"/>
              <a:gd name="connsiteX1150" fmla="*/ 2024220 w 6085020"/>
              <a:gd name="connsiteY1150" fmla="*/ 4626511 h 4885973"/>
              <a:gd name="connsiteX1151" fmla="*/ 2026616 w 6085020"/>
              <a:gd name="connsiteY1151" fmla="*/ 4622945 h 4885973"/>
              <a:gd name="connsiteX1152" fmla="*/ 2026502 w 6085020"/>
              <a:gd name="connsiteY1152" fmla="*/ 4622528 h 4885973"/>
              <a:gd name="connsiteX1153" fmla="*/ 2025551 w 6085020"/>
              <a:gd name="connsiteY1153" fmla="*/ 4622907 h 4885973"/>
              <a:gd name="connsiteX1154" fmla="*/ 2022052 w 6085020"/>
              <a:gd name="connsiteY1154" fmla="*/ 4620916 h 4885973"/>
              <a:gd name="connsiteX1155" fmla="*/ 2021748 w 6085020"/>
              <a:gd name="connsiteY1155" fmla="*/ 4621011 h 4885973"/>
              <a:gd name="connsiteX1156" fmla="*/ 2023079 w 6085020"/>
              <a:gd name="connsiteY1156" fmla="*/ 4612476 h 4885973"/>
              <a:gd name="connsiteX1157" fmla="*/ 2011137 w 6085020"/>
              <a:gd name="connsiteY1157" fmla="*/ 4606899 h 4885973"/>
              <a:gd name="connsiteX1158" fmla="*/ 1078570 w 6085020"/>
              <a:gd name="connsiteY1158" fmla="*/ 4606596 h 4885973"/>
              <a:gd name="connsiteX1159" fmla="*/ 1078570 w 6085020"/>
              <a:gd name="connsiteY1159" fmla="*/ 4609062 h 4885973"/>
              <a:gd name="connsiteX1160" fmla="*/ 1076288 w 6085020"/>
              <a:gd name="connsiteY1160" fmla="*/ 4609062 h 4885973"/>
              <a:gd name="connsiteX1161" fmla="*/ 1076288 w 6085020"/>
              <a:gd name="connsiteY1161" fmla="*/ 4607924 h 4885973"/>
              <a:gd name="connsiteX1162" fmla="*/ 1078570 w 6085020"/>
              <a:gd name="connsiteY1162" fmla="*/ 4606596 h 4885973"/>
              <a:gd name="connsiteX1163" fmla="*/ 1652021 w 6085020"/>
              <a:gd name="connsiteY1163" fmla="*/ 4606326 h 4885973"/>
              <a:gd name="connsiteX1164" fmla="*/ 1652083 w 6085020"/>
              <a:gd name="connsiteY1164" fmla="*/ 4606406 h 4885973"/>
              <a:gd name="connsiteX1165" fmla="*/ 1655758 w 6085020"/>
              <a:gd name="connsiteY1165" fmla="*/ 4606406 h 4885973"/>
              <a:gd name="connsiteX1166" fmla="*/ 1657598 w 6085020"/>
              <a:gd name="connsiteY1166" fmla="*/ 4620252 h 4885973"/>
              <a:gd name="connsiteX1167" fmla="*/ 1657598 w 6085020"/>
              <a:gd name="connsiteY1167" fmla="*/ 4625563 h 4885973"/>
              <a:gd name="connsiteX1168" fmla="*/ 1631546 w 6085020"/>
              <a:gd name="connsiteY1168" fmla="*/ 4620062 h 4885973"/>
              <a:gd name="connsiteX1169" fmla="*/ 1630215 w 6085020"/>
              <a:gd name="connsiteY1169" fmla="*/ 4617976 h 4885973"/>
              <a:gd name="connsiteX1170" fmla="*/ 1642765 w 6085020"/>
              <a:gd name="connsiteY1170" fmla="*/ 4611148 h 4885973"/>
              <a:gd name="connsiteX1171" fmla="*/ 3029199 w 6085020"/>
              <a:gd name="connsiteY1171" fmla="*/ 4606217 h 4885973"/>
              <a:gd name="connsiteX1172" fmla="*/ 3030340 w 6085020"/>
              <a:gd name="connsiteY1172" fmla="*/ 4607544 h 4885973"/>
              <a:gd name="connsiteX1173" fmla="*/ 3045933 w 6085020"/>
              <a:gd name="connsiteY1173" fmla="*/ 4628408 h 4885973"/>
              <a:gd name="connsiteX1174" fmla="*/ 3029199 w 6085020"/>
              <a:gd name="connsiteY1174" fmla="*/ 4606217 h 4885973"/>
              <a:gd name="connsiteX1175" fmla="*/ 1254765 w 6085020"/>
              <a:gd name="connsiteY1175" fmla="*/ 4604130 h 4885973"/>
              <a:gd name="connsiteX1176" fmla="*/ 1254845 w 6085020"/>
              <a:gd name="connsiteY1176" fmla="*/ 4604130 h 4885973"/>
              <a:gd name="connsiteX1177" fmla="*/ 1255035 w 6085020"/>
              <a:gd name="connsiteY1177" fmla="*/ 4604320 h 4885973"/>
              <a:gd name="connsiteX1178" fmla="*/ 2746436 w 6085020"/>
              <a:gd name="connsiteY1178" fmla="*/ 4603941 h 4885973"/>
              <a:gd name="connsiteX1179" fmla="*/ 2760721 w 6085020"/>
              <a:gd name="connsiteY1179" fmla="*/ 4613021 h 4885973"/>
              <a:gd name="connsiteX1180" fmla="*/ 2777405 w 6085020"/>
              <a:gd name="connsiteY1180" fmla="*/ 4612376 h 4885973"/>
              <a:gd name="connsiteX1181" fmla="*/ 2779713 w 6085020"/>
              <a:gd name="connsiteY1181" fmla="*/ 4613424 h 4885973"/>
              <a:gd name="connsiteX1182" fmla="*/ 2779713 w 6085020"/>
              <a:gd name="connsiteY1182" fmla="*/ 4612286 h 4885973"/>
              <a:gd name="connsiteX1183" fmla="*/ 2777405 w 6085020"/>
              <a:gd name="connsiteY1183" fmla="*/ 4612376 h 4885973"/>
              <a:gd name="connsiteX1184" fmla="*/ 2762861 w 6085020"/>
              <a:gd name="connsiteY1184" fmla="*/ 4605767 h 4885973"/>
              <a:gd name="connsiteX1185" fmla="*/ 2746436 w 6085020"/>
              <a:gd name="connsiteY1185" fmla="*/ 4603941 h 4885973"/>
              <a:gd name="connsiteX1186" fmla="*/ 1158436 w 6085020"/>
              <a:gd name="connsiteY1186" fmla="*/ 4602992 h 4885973"/>
              <a:gd name="connsiteX1187" fmla="*/ 1168324 w 6085020"/>
              <a:gd name="connsiteY1187" fmla="*/ 4617217 h 4885973"/>
              <a:gd name="connsiteX1188" fmla="*/ 1171366 w 6085020"/>
              <a:gd name="connsiteY1188" fmla="*/ 4620821 h 4885973"/>
              <a:gd name="connsiteX1189" fmla="*/ 1169845 w 6085020"/>
              <a:gd name="connsiteY1189" fmla="*/ 4620821 h 4885973"/>
              <a:gd name="connsiteX1190" fmla="*/ 1169845 w 6085020"/>
              <a:gd name="connsiteY1190" fmla="*/ 4622907 h 4885973"/>
              <a:gd name="connsiteX1191" fmla="*/ 1172127 w 6085020"/>
              <a:gd name="connsiteY1191" fmla="*/ 4625942 h 4885973"/>
              <a:gd name="connsiteX1192" fmla="*/ 1167944 w 6085020"/>
              <a:gd name="connsiteY1192" fmla="*/ 4635046 h 4885973"/>
              <a:gd name="connsiteX1193" fmla="*/ 1162619 w 6085020"/>
              <a:gd name="connsiteY1193" fmla="*/ 4632391 h 4885973"/>
              <a:gd name="connsiteX1194" fmla="*/ 1163950 w 6085020"/>
              <a:gd name="connsiteY1194" fmla="*/ 4642063 h 4885973"/>
              <a:gd name="connsiteX1195" fmla="*/ 1162239 w 6085020"/>
              <a:gd name="connsiteY1195" fmla="*/ 4644339 h 4885973"/>
              <a:gd name="connsiteX1196" fmla="*/ 1156154 w 6085020"/>
              <a:gd name="connsiteY1196" fmla="*/ 4632011 h 4885973"/>
              <a:gd name="connsiteX1197" fmla="*/ 1151780 w 6085020"/>
              <a:gd name="connsiteY1197" fmla="*/ 4627080 h 4885973"/>
              <a:gd name="connsiteX1198" fmla="*/ 1151780 w 6085020"/>
              <a:gd name="connsiteY1198" fmla="*/ 4624804 h 4885973"/>
              <a:gd name="connsiteX1199" fmla="*/ 1156724 w 6085020"/>
              <a:gd name="connsiteY1199" fmla="*/ 4627080 h 4885973"/>
              <a:gd name="connsiteX1200" fmla="*/ 1156724 w 6085020"/>
              <a:gd name="connsiteY1200" fmla="*/ 4621580 h 4885973"/>
              <a:gd name="connsiteX1201" fmla="*/ 1156724 w 6085020"/>
              <a:gd name="connsiteY1201" fmla="*/ 4620252 h 4885973"/>
              <a:gd name="connsiteX1202" fmla="*/ 1158436 w 6085020"/>
              <a:gd name="connsiteY1202" fmla="*/ 4606975 h 4885973"/>
              <a:gd name="connsiteX1203" fmla="*/ 2100853 w 6085020"/>
              <a:gd name="connsiteY1203" fmla="*/ 4602613 h 4885973"/>
              <a:gd name="connsiteX1204" fmla="*/ 2098381 w 6085020"/>
              <a:gd name="connsiteY1204" fmla="*/ 4607734 h 4885973"/>
              <a:gd name="connsiteX1205" fmla="*/ 2095909 w 6085020"/>
              <a:gd name="connsiteY1205" fmla="*/ 4612665 h 4885973"/>
              <a:gd name="connsiteX1206" fmla="*/ 2101043 w 6085020"/>
              <a:gd name="connsiteY1206" fmla="*/ 4615131 h 4885973"/>
              <a:gd name="connsiteX1207" fmla="*/ 2106178 w 6085020"/>
              <a:gd name="connsiteY1207" fmla="*/ 4617597 h 4885973"/>
              <a:gd name="connsiteX1208" fmla="*/ 2255831 w 6085020"/>
              <a:gd name="connsiteY1208" fmla="*/ 4602044 h 4885973"/>
              <a:gd name="connsiteX1209" fmla="*/ 2253930 w 6085020"/>
              <a:gd name="connsiteY1209" fmla="*/ 4605079 h 4885973"/>
              <a:gd name="connsiteX1210" fmla="*/ 2253930 w 6085020"/>
              <a:gd name="connsiteY1210" fmla="*/ 4605837 h 4885973"/>
              <a:gd name="connsiteX1211" fmla="*/ 2257733 w 6085020"/>
              <a:gd name="connsiteY1211" fmla="*/ 4607544 h 4885973"/>
              <a:gd name="connsiteX1212" fmla="*/ 2259634 w 6085020"/>
              <a:gd name="connsiteY1212" fmla="*/ 4603751 h 4885973"/>
              <a:gd name="connsiteX1213" fmla="*/ 2255831 w 6085020"/>
              <a:gd name="connsiteY1213" fmla="*/ 4602044 h 4885973"/>
              <a:gd name="connsiteX1214" fmla="*/ 1251803 w 6085020"/>
              <a:gd name="connsiteY1214" fmla="*/ 4602044 h 4885973"/>
              <a:gd name="connsiteX1215" fmla="*/ 1254765 w 6085020"/>
              <a:gd name="connsiteY1215" fmla="*/ 4604130 h 4885973"/>
              <a:gd name="connsiteX1216" fmla="*/ 1254275 w 6085020"/>
              <a:gd name="connsiteY1216" fmla="*/ 4604130 h 4885973"/>
              <a:gd name="connsiteX1217" fmla="*/ 1254275 w 6085020"/>
              <a:gd name="connsiteY1217" fmla="*/ 4605268 h 4885973"/>
              <a:gd name="connsiteX1218" fmla="*/ 1255606 w 6085020"/>
              <a:gd name="connsiteY1218" fmla="*/ 4605268 h 4885973"/>
              <a:gd name="connsiteX1219" fmla="*/ 1257317 w 6085020"/>
              <a:gd name="connsiteY1219" fmla="*/ 4607165 h 4885973"/>
              <a:gd name="connsiteX1220" fmla="*/ 1255986 w 6085020"/>
              <a:gd name="connsiteY1220" fmla="*/ 4610010 h 4885973"/>
              <a:gd name="connsiteX1221" fmla="*/ 1261120 w 6085020"/>
              <a:gd name="connsiteY1221" fmla="*/ 4615890 h 4885973"/>
              <a:gd name="connsiteX1222" fmla="*/ 1262505 w 6085020"/>
              <a:gd name="connsiteY1222" fmla="*/ 4618513 h 4885973"/>
              <a:gd name="connsiteX1223" fmla="*/ 1262642 w 6085020"/>
              <a:gd name="connsiteY1223" fmla="*/ 4618924 h 4885973"/>
              <a:gd name="connsiteX1224" fmla="*/ 1263022 w 6085020"/>
              <a:gd name="connsiteY1224" fmla="*/ 4619493 h 4885973"/>
              <a:gd name="connsiteX1225" fmla="*/ 1262505 w 6085020"/>
              <a:gd name="connsiteY1225" fmla="*/ 4618513 h 4885973"/>
              <a:gd name="connsiteX1226" fmla="*/ 1259980 w 6085020"/>
              <a:gd name="connsiteY1226" fmla="*/ 4610958 h 4885973"/>
              <a:gd name="connsiteX1227" fmla="*/ 1255796 w 6085020"/>
              <a:gd name="connsiteY1227" fmla="*/ 4604130 h 4885973"/>
              <a:gd name="connsiteX1228" fmla="*/ 1254845 w 6085020"/>
              <a:gd name="connsiteY1228" fmla="*/ 4604130 h 4885973"/>
              <a:gd name="connsiteX1229" fmla="*/ 1254465 w 6085020"/>
              <a:gd name="connsiteY1229" fmla="*/ 4603751 h 4885973"/>
              <a:gd name="connsiteX1230" fmla="*/ 1251803 w 6085020"/>
              <a:gd name="connsiteY1230" fmla="*/ 4602044 h 4885973"/>
              <a:gd name="connsiteX1231" fmla="*/ 3061526 w 6085020"/>
              <a:gd name="connsiteY1231" fmla="*/ 4601096 h 4885973"/>
              <a:gd name="connsiteX1232" fmla="*/ 3061336 w 6085020"/>
              <a:gd name="connsiteY1232" fmla="*/ 4603372 h 4885973"/>
              <a:gd name="connsiteX1233" fmla="*/ 3061336 w 6085020"/>
              <a:gd name="connsiteY1233" fmla="*/ 4613803 h 4885973"/>
              <a:gd name="connsiteX1234" fmla="*/ 3066470 w 6085020"/>
              <a:gd name="connsiteY1234" fmla="*/ 4618924 h 4885973"/>
              <a:gd name="connsiteX1235" fmla="*/ 3076928 w 6085020"/>
              <a:gd name="connsiteY1235" fmla="*/ 4618924 h 4885973"/>
              <a:gd name="connsiteX1236" fmla="*/ 3061526 w 6085020"/>
              <a:gd name="connsiteY1236" fmla="*/ 4601096 h 4885973"/>
              <a:gd name="connsiteX1237" fmla="*/ 1747161 w 6085020"/>
              <a:gd name="connsiteY1237" fmla="*/ 4601096 h 4885973"/>
              <a:gd name="connsiteX1238" fmla="*/ 1744689 w 6085020"/>
              <a:gd name="connsiteY1238" fmla="*/ 4604130 h 4885973"/>
              <a:gd name="connsiteX1239" fmla="*/ 1747873 w 6085020"/>
              <a:gd name="connsiteY1239" fmla="*/ 4606596 h 4885973"/>
              <a:gd name="connsiteX1240" fmla="*/ 1747922 w 6085020"/>
              <a:gd name="connsiteY1240" fmla="*/ 4606596 h 4885973"/>
              <a:gd name="connsiteX1241" fmla="*/ 1758571 w 6085020"/>
              <a:gd name="connsiteY1241" fmla="*/ 4616648 h 4885973"/>
              <a:gd name="connsiteX1242" fmla="*/ 1758761 w 6085020"/>
              <a:gd name="connsiteY1242" fmla="*/ 4616648 h 4885973"/>
              <a:gd name="connsiteX1243" fmla="*/ 1748302 w 6085020"/>
              <a:gd name="connsiteY1243" fmla="*/ 4601096 h 4885973"/>
              <a:gd name="connsiteX1244" fmla="*/ 791053 w 6085020"/>
              <a:gd name="connsiteY1244" fmla="*/ 4601096 h 4885973"/>
              <a:gd name="connsiteX1245" fmla="*/ 788010 w 6085020"/>
              <a:gd name="connsiteY1245" fmla="*/ 4604889 h 4885973"/>
              <a:gd name="connsiteX1246" fmla="*/ 785158 w 6085020"/>
              <a:gd name="connsiteY1246" fmla="*/ 4608682 h 4885973"/>
              <a:gd name="connsiteX1247" fmla="*/ 795807 w 6085020"/>
              <a:gd name="connsiteY1247" fmla="*/ 4606975 h 4885973"/>
              <a:gd name="connsiteX1248" fmla="*/ 806645 w 6085020"/>
              <a:gd name="connsiteY1248" fmla="*/ 4605079 h 4885973"/>
              <a:gd name="connsiteX1249" fmla="*/ 798849 w 6085020"/>
              <a:gd name="connsiteY1249" fmla="*/ 4603182 h 4885973"/>
              <a:gd name="connsiteX1250" fmla="*/ 2720384 w 6085020"/>
              <a:gd name="connsiteY1250" fmla="*/ 4600717 h 4885973"/>
              <a:gd name="connsiteX1251" fmla="*/ 2720384 w 6085020"/>
              <a:gd name="connsiteY1251" fmla="*/ 4600717 h 4885973"/>
              <a:gd name="connsiteX1252" fmla="*/ 1784813 w 6085020"/>
              <a:gd name="connsiteY1252" fmla="*/ 4600717 h 4885973"/>
              <a:gd name="connsiteX1253" fmla="*/ 1800405 w 6085020"/>
              <a:gd name="connsiteY1253" fmla="*/ 4621580 h 4885973"/>
              <a:gd name="connsiteX1254" fmla="*/ 1800405 w 6085020"/>
              <a:gd name="connsiteY1254" fmla="*/ 4600717 h 4885973"/>
              <a:gd name="connsiteX1255" fmla="*/ 2734076 w 6085020"/>
              <a:gd name="connsiteY1255" fmla="*/ 4600337 h 4885973"/>
              <a:gd name="connsiteX1256" fmla="*/ 2714109 w 6085020"/>
              <a:gd name="connsiteY1256" fmla="*/ 4607355 h 4885973"/>
              <a:gd name="connsiteX1257" fmla="*/ 2712208 w 6085020"/>
              <a:gd name="connsiteY1257" fmla="*/ 4607355 h 4885973"/>
              <a:gd name="connsiteX1258" fmla="*/ 2712208 w 6085020"/>
              <a:gd name="connsiteY1258" fmla="*/ 4608493 h 4885973"/>
              <a:gd name="connsiteX1259" fmla="*/ 2687487 w 6085020"/>
              <a:gd name="connsiteY1259" fmla="*/ 4617217 h 4885973"/>
              <a:gd name="connsiteX1260" fmla="*/ 2703460 w 6085020"/>
              <a:gd name="connsiteY1260" fmla="*/ 4624804 h 4885973"/>
              <a:gd name="connsiteX1261" fmla="*/ 2709355 w 6085020"/>
              <a:gd name="connsiteY1261" fmla="*/ 4627459 h 4885973"/>
              <a:gd name="connsiteX1262" fmla="*/ 2705933 w 6085020"/>
              <a:gd name="connsiteY1262" fmla="*/ 4646805 h 4885973"/>
              <a:gd name="connsiteX1263" fmla="*/ 2703270 w 6085020"/>
              <a:gd name="connsiteY1263" fmla="*/ 4697635 h 4885973"/>
              <a:gd name="connsiteX1264" fmla="*/ 2731604 w 6085020"/>
              <a:gd name="connsiteY1264" fmla="*/ 4697635 h 4885973"/>
              <a:gd name="connsiteX1265" fmla="*/ 2735407 w 6085020"/>
              <a:gd name="connsiteY1265" fmla="*/ 4696308 h 4885973"/>
              <a:gd name="connsiteX1266" fmla="*/ 2737308 w 6085020"/>
              <a:gd name="connsiteY1266" fmla="*/ 4696308 h 4885973"/>
              <a:gd name="connsiteX1267" fmla="*/ 2788080 w 6085020"/>
              <a:gd name="connsiteY1267" fmla="*/ 4658375 h 4885973"/>
              <a:gd name="connsiteX1268" fmla="*/ 2809188 w 6085020"/>
              <a:gd name="connsiteY1268" fmla="*/ 4632960 h 4885973"/>
              <a:gd name="connsiteX1269" fmla="*/ 2790172 w 6085020"/>
              <a:gd name="connsiteY1269" fmla="*/ 4636753 h 4885973"/>
              <a:gd name="connsiteX1270" fmla="*/ 2758226 w 6085020"/>
              <a:gd name="connsiteY1270" fmla="*/ 4648322 h 4885973"/>
              <a:gd name="connsiteX1271" fmla="*/ 2744534 w 6085020"/>
              <a:gd name="connsiteY1271" fmla="*/ 4655909 h 4885973"/>
              <a:gd name="connsiteX1272" fmla="*/ 2749098 w 6085020"/>
              <a:gd name="connsiteY1272" fmla="*/ 4635425 h 4885973"/>
              <a:gd name="connsiteX1273" fmla="*/ 2753472 w 6085020"/>
              <a:gd name="connsiteY1273" fmla="*/ 4615131 h 4885973"/>
              <a:gd name="connsiteX1274" fmla="*/ 2732745 w 6085020"/>
              <a:gd name="connsiteY1274" fmla="*/ 4610769 h 4885973"/>
              <a:gd name="connsiteX1275" fmla="*/ 2729132 w 6085020"/>
              <a:gd name="connsiteY1275" fmla="*/ 4610769 h 4885973"/>
              <a:gd name="connsiteX1276" fmla="*/ 2418986 w 6085020"/>
              <a:gd name="connsiteY1276" fmla="*/ 4599578 h 4885973"/>
              <a:gd name="connsiteX1277" fmla="*/ 2417084 w 6085020"/>
              <a:gd name="connsiteY1277" fmla="*/ 4603372 h 4885973"/>
              <a:gd name="connsiteX1278" fmla="*/ 2420602 w 6085020"/>
              <a:gd name="connsiteY1278" fmla="*/ 4605856 h 4885973"/>
              <a:gd name="connsiteX1279" fmla="*/ 2423074 w 6085020"/>
              <a:gd name="connsiteY1279" fmla="*/ 4602348 h 4885973"/>
              <a:gd name="connsiteX1280" fmla="*/ 2422789 w 6085020"/>
              <a:gd name="connsiteY1280" fmla="*/ 4601475 h 4885973"/>
              <a:gd name="connsiteX1281" fmla="*/ 2418986 w 6085020"/>
              <a:gd name="connsiteY1281" fmla="*/ 4599578 h 4885973"/>
              <a:gd name="connsiteX1282" fmla="*/ 1256557 w 6085020"/>
              <a:gd name="connsiteY1282" fmla="*/ 4599199 h 4885973"/>
              <a:gd name="connsiteX1283" fmla="*/ 1253704 w 6085020"/>
              <a:gd name="connsiteY1283" fmla="*/ 4599578 h 4885973"/>
              <a:gd name="connsiteX1284" fmla="*/ 1252944 w 6085020"/>
              <a:gd name="connsiteY1284" fmla="*/ 4599389 h 4885973"/>
              <a:gd name="connsiteX1285" fmla="*/ 1254212 w 6085020"/>
              <a:gd name="connsiteY1285" fmla="*/ 4602348 h 4885973"/>
              <a:gd name="connsiteX1286" fmla="*/ 1254085 w 6085020"/>
              <a:gd name="connsiteY1286" fmla="*/ 4602613 h 4885973"/>
              <a:gd name="connsiteX1287" fmla="*/ 1255035 w 6085020"/>
              <a:gd name="connsiteY1287" fmla="*/ 4602613 h 4885973"/>
              <a:gd name="connsiteX1288" fmla="*/ 1256176 w 6085020"/>
              <a:gd name="connsiteY1288" fmla="*/ 4601285 h 4885973"/>
              <a:gd name="connsiteX1289" fmla="*/ 1256557 w 6085020"/>
              <a:gd name="connsiteY1289" fmla="*/ 4601285 h 4885973"/>
              <a:gd name="connsiteX1290" fmla="*/ 1256557 w 6085020"/>
              <a:gd name="connsiteY1290" fmla="*/ 4599199 h 4885973"/>
              <a:gd name="connsiteX1291" fmla="*/ 1253514 w 6085020"/>
              <a:gd name="connsiteY1291" fmla="*/ 4597333 h 4885973"/>
              <a:gd name="connsiteX1292" fmla="*/ 1253514 w 6085020"/>
              <a:gd name="connsiteY1292" fmla="*/ 4597492 h 4885973"/>
              <a:gd name="connsiteX1293" fmla="*/ 1252944 w 6085020"/>
              <a:gd name="connsiteY1293" fmla="*/ 4597492 h 4885973"/>
              <a:gd name="connsiteX1294" fmla="*/ 1252944 w 6085020"/>
              <a:gd name="connsiteY1294" fmla="*/ 4597412 h 4885973"/>
              <a:gd name="connsiteX1295" fmla="*/ 1154633 w 6085020"/>
              <a:gd name="connsiteY1295" fmla="*/ 4596733 h 4885973"/>
              <a:gd name="connsiteX1296" fmla="*/ 1156138 w 6085020"/>
              <a:gd name="connsiteY1296" fmla="*/ 4596733 h 4885973"/>
              <a:gd name="connsiteX1297" fmla="*/ 1157295 w 6085020"/>
              <a:gd name="connsiteY1297" fmla="*/ 4598630 h 4885973"/>
              <a:gd name="connsiteX1298" fmla="*/ 1154633 w 6085020"/>
              <a:gd name="connsiteY1298" fmla="*/ 4598630 h 4885973"/>
              <a:gd name="connsiteX1299" fmla="*/ 1253514 w 6085020"/>
              <a:gd name="connsiteY1299" fmla="*/ 4596658 h 4885973"/>
              <a:gd name="connsiteX1300" fmla="*/ 1253895 w 6085020"/>
              <a:gd name="connsiteY1300" fmla="*/ 4596733 h 4885973"/>
              <a:gd name="connsiteX1301" fmla="*/ 1253562 w 6085020"/>
              <a:gd name="connsiteY1301" fmla="*/ 4597326 h 4885973"/>
              <a:gd name="connsiteX1302" fmla="*/ 1253514 w 6085020"/>
              <a:gd name="connsiteY1302" fmla="*/ 4597333 h 4885973"/>
              <a:gd name="connsiteX1303" fmla="*/ 1847564 w 6085020"/>
              <a:gd name="connsiteY1303" fmla="*/ 4595406 h 4885973"/>
              <a:gd name="connsiteX1304" fmla="*/ 1847564 w 6085020"/>
              <a:gd name="connsiteY1304" fmla="*/ 4595406 h 4885973"/>
              <a:gd name="connsiteX1305" fmla="*/ 2090775 w 6085020"/>
              <a:gd name="connsiteY1305" fmla="*/ 4595026 h 4885973"/>
              <a:gd name="connsiteX1306" fmla="*/ 2088493 w 6085020"/>
              <a:gd name="connsiteY1306" fmla="*/ 4599768 h 4885973"/>
              <a:gd name="connsiteX1307" fmla="*/ 2086401 w 6085020"/>
              <a:gd name="connsiteY1307" fmla="*/ 4603561 h 4885973"/>
              <a:gd name="connsiteX1308" fmla="*/ 2097050 w 6085020"/>
              <a:gd name="connsiteY1308" fmla="*/ 4599199 h 4885973"/>
              <a:gd name="connsiteX1309" fmla="*/ 2107509 w 6085020"/>
              <a:gd name="connsiteY1309" fmla="*/ 4595026 h 4885973"/>
              <a:gd name="connsiteX1310" fmla="*/ 1250852 w 6085020"/>
              <a:gd name="connsiteY1310" fmla="*/ 4595026 h 4885973"/>
              <a:gd name="connsiteX1311" fmla="*/ 1250852 w 6085020"/>
              <a:gd name="connsiteY1311" fmla="*/ 4597492 h 4885973"/>
              <a:gd name="connsiteX1312" fmla="*/ 1251613 w 6085020"/>
              <a:gd name="connsiteY1312" fmla="*/ 4596733 h 4885973"/>
              <a:gd name="connsiteX1313" fmla="*/ 1251232 w 6085020"/>
              <a:gd name="connsiteY1313" fmla="*/ 4596164 h 4885973"/>
              <a:gd name="connsiteX1314" fmla="*/ 1252183 w 6085020"/>
              <a:gd name="connsiteY1314" fmla="*/ 4596164 h 4885973"/>
              <a:gd name="connsiteX1315" fmla="*/ 1250852 w 6085020"/>
              <a:gd name="connsiteY1315" fmla="*/ 4595026 h 4885973"/>
              <a:gd name="connsiteX1316" fmla="*/ 994320 w 6085020"/>
              <a:gd name="connsiteY1316" fmla="*/ 4594463 h 4885973"/>
              <a:gd name="connsiteX1317" fmla="*/ 996188 w 6085020"/>
              <a:gd name="connsiteY1317" fmla="*/ 4596414 h 4885973"/>
              <a:gd name="connsiteX1318" fmla="*/ 994976 w 6085020"/>
              <a:gd name="connsiteY1318" fmla="*/ 4596697 h 4885973"/>
              <a:gd name="connsiteX1319" fmla="*/ 994330 w 6085020"/>
              <a:gd name="connsiteY1319" fmla="*/ 4595975 h 4885973"/>
              <a:gd name="connsiteX1320" fmla="*/ 994330 w 6085020"/>
              <a:gd name="connsiteY1320" fmla="*/ 4594837 h 4885973"/>
              <a:gd name="connsiteX1321" fmla="*/ 3019501 w 6085020"/>
              <a:gd name="connsiteY1321" fmla="*/ 4593699 h 4885973"/>
              <a:gd name="connsiteX1322" fmla="*/ 3019501 w 6085020"/>
              <a:gd name="connsiteY1322" fmla="*/ 4593699 h 4885973"/>
              <a:gd name="connsiteX1323" fmla="*/ 2246437 w 6085020"/>
              <a:gd name="connsiteY1323" fmla="*/ 4592656 h 4885973"/>
              <a:gd name="connsiteX1324" fmla="*/ 2246133 w 6085020"/>
              <a:gd name="connsiteY1324" fmla="*/ 4592750 h 4885973"/>
              <a:gd name="connsiteX1325" fmla="*/ 2243851 w 6085020"/>
              <a:gd name="connsiteY1325" fmla="*/ 4595785 h 4885973"/>
              <a:gd name="connsiteX1326" fmla="*/ 2244422 w 6085020"/>
              <a:gd name="connsiteY1326" fmla="*/ 4596544 h 4885973"/>
              <a:gd name="connsiteX1327" fmla="*/ 2248225 w 6085020"/>
              <a:gd name="connsiteY1327" fmla="*/ 4598440 h 4885973"/>
              <a:gd name="connsiteX1328" fmla="*/ 2249936 w 6085020"/>
              <a:gd name="connsiteY1328" fmla="*/ 4594647 h 4885973"/>
              <a:gd name="connsiteX1329" fmla="*/ 2246437 w 6085020"/>
              <a:gd name="connsiteY1329" fmla="*/ 4592656 h 4885973"/>
              <a:gd name="connsiteX1330" fmla="*/ 1953482 w 6085020"/>
              <a:gd name="connsiteY1330" fmla="*/ 4591612 h 4885973"/>
              <a:gd name="connsiteX1331" fmla="*/ 1952341 w 6085020"/>
              <a:gd name="connsiteY1331" fmla="*/ 4592371 h 4885973"/>
              <a:gd name="connsiteX1332" fmla="*/ 1954813 w 6085020"/>
              <a:gd name="connsiteY1332" fmla="*/ 4593319 h 4885973"/>
              <a:gd name="connsiteX1333" fmla="*/ 1954813 w 6085020"/>
              <a:gd name="connsiteY1333" fmla="*/ 4591612 h 4885973"/>
              <a:gd name="connsiteX1334" fmla="*/ 1953482 w 6085020"/>
              <a:gd name="connsiteY1334" fmla="*/ 4591612 h 4885973"/>
              <a:gd name="connsiteX1335" fmla="*/ 1250091 w 6085020"/>
              <a:gd name="connsiteY1335" fmla="*/ 4590474 h 4885973"/>
              <a:gd name="connsiteX1336" fmla="*/ 1248570 w 6085020"/>
              <a:gd name="connsiteY1336" fmla="*/ 4592181 h 4885973"/>
              <a:gd name="connsiteX1337" fmla="*/ 1251993 w 6085020"/>
              <a:gd name="connsiteY1337" fmla="*/ 4592371 h 4885973"/>
              <a:gd name="connsiteX1338" fmla="*/ 1251232 w 6085020"/>
              <a:gd name="connsiteY1338" fmla="*/ 4591802 h 4885973"/>
              <a:gd name="connsiteX1339" fmla="*/ 1250091 w 6085020"/>
              <a:gd name="connsiteY1339" fmla="*/ 4590474 h 4885973"/>
              <a:gd name="connsiteX1340" fmla="*/ 1664339 w 6085020"/>
              <a:gd name="connsiteY1340" fmla="*/ 4590304 h 4885973"/>
              <a:gd name="connsiteX1341" fmla="*/ 1662732 w 6085020"/>
              <a:gd name="connsiteY1341" fmla="*/ 4593509 h 4885973"/>
              <a:gd name="connsiteX1342" fmla="*/ 1666535 w 6085020"/>
              <a:gd name="connsiteY1342" fmla="*/ 4595406 h 4885973"/>
              <a:gd name="connsiteX1343" fmla="*/ 1668317 w 6085020"/>
              <a:gd name="connsiteY1343" fmla="*/ 4591802 h 4885973"/>
              <a:gd name="connsiteX1344" fmla="*/ 1668246 w 6085020"/>
              <a:gd name="connsiteY1344" fmla="*/ 4591612 h 4885973"/>
              <a:gd name="connsiteX1345" fmla="*/ 1668436 w 6085020"/>
              <a:gd name="connsiteY1345" fmla="*/ 4591612 h 4885973"/>
              <a:gd name="connsiteX1346" fmla="*/ 1664339 w 6085020"/>
              <a:gd name="connsiteY1346" fmla="*/ 4590304 h 4885973"/>
              <a:gd name="connsiteX1347" fmla="*/ 2587008 w 6085020"/>
              <a:gd name="connsiteY1347" fmla="*/ 4590190 h 4885973"/>
              <a:gd name="connsiteX1348" fmla="*/ 2586704 w 6085020"/>
              <a:gd name="connsiteY1348" fmla="*/ 4590285 h 4885973"/>
              <a:gd name="connsiteX1349" fmla="*/ 2584993 w 6085020"/>
              <a:gd name="connsiteY1349" fmla="*/ 4594078 h 4885973"/>
              <a:gd name="connsiteX1350" fmla="*/ 2588796 w 6085020"/>
              <a:gd name="connsiteY1350" fmla="*/ 4595975 h 4885973"/>
              <a:gd name="connsiteX1351" fmla="*/ 2590697 w 6085020"/>
              <a:gd name="connsiteY1351" fmla="*/ 4593130 h 4885973"/>
              <a:gd name="connsiteX1352" fmla="*/ 2590507 w 6085020"/>
              <a:gd name="connsiteY1352" fmla="*/ 4592181 h 4885973"/>
              <a:gd name="connsiteX1353" fmla="*/ 2587008 w 6085020"/>
              <a:gd name="connsiteY1353" fmla="*/ 4590190 h 4885973"/>
              <a:gd name="connsiteX1354" fmla="*/ 2527185 w 6085020"/>
              <a:gd name="connsiteY1354" fmla="*/ 4589905 h 4885973"/>
              <a:gd name="connsiteX1355" fmla="*/ 2527185 w 6085020"/>
              <a:gd name="connsiteY1355" fmla="*/ 4589905 h 4885973"/>
              <a:gd name="connsiteX1356" fmla="*/ 753402 w 6085020"/>
              <a:gd name="connsiteY1356" fmla="*/ 4589526 h 4885973"/>
              <a:gd name="connsiteX1357" fmla="*/ 757965 w 6085020"/>
              <a:gd name="connsiteY1357" fmla="*/ 4594647 h 4885973"/>
              <a:gd name="connsiteX1358" fmla="*/ 758726 w 6085020"/>
              <a:gd name="connsiteY1358" fmla="*/ 4594647 h 4885973"/>
              <a:gd name="connsiteX1359" fmla="*/ 753402 w 6085020"/>
              <a:gd name="connsiteY1359" fmla="*/ 4589526 h 4885973"/>
              <a:gd name="connsiteX1360" fmla="*/ 762339 w 6085020"/>
              <a:gd name="connsiteY1360" fmla="*/ 4588199 h 4885973"/>
              <a:gd name="connsiteX1361" fmla="*/ 763670 w 6085020"/>
              <a:gd name="connsiteY1361" fmla="*/ 4599768 h 4885973"/>
              <a:gd name="connsiteX1362" fmla="*/ 765191 w 6085020"/>
              <a:gd name="connsiteY1362" fmla="*/ 4615321 h 4885973"/>
              <a:gd name="connsiteX1363" fmla="*/ 770896 w 6085020"/>
              <a:gd name="connsiteY1363" fmla="*/ 4620631 h 4885973"/>
              <a:gd name="connsiteX1364" fmla="*/ 776411 w 6085020"/>
              <a:gd name="connsiteY1364" fmla="*/ 4621769 h 4885973"/>
              <a:gd name="connsiteX1365" fmla="*/ 777932 w 6085020"/>
              <a:gd name="connsiteY1365" fmla="*/ 4611148 h 4885973"/>
              <a:gd name="connsiteX1366" fmla="*/ 779263 w 6085020"/>
              <a:gd name="connsiteY1366" fmla="*/ 4600527 h 4885973"/>
              <a:gd name="connsiteX1367" fmla="*/ 770896 w 6085020"/>
              <a:gd name="connsiteY1367" fmla="*/ 4594458 h 4885973"/>
              <a:gd name="connsiteX1368" fmla="*/ 3181515 w 6085020"/>
              <a:gd name="connsiteY1368" fmla="*/ 4587630 h 4885973"/>
              <a:gd name="connsiteX1369" fmla="*/ 3181515 w 6085020"/>
              <a:gd name="connsiteY1369" fmla="*/ 4587630 h 4885973"/>
              <a:gd name="connsiteX1370" fmla="*/ 1617094 w 6085020"/>
              <a:gd name="connsiteY1370" fmla="*/ 4587061 h 4885973"/>
              <a:gd name="connsiteX1371" fmla="*/ 1620517 w 6085020"/>
              <a:gd name="connsiteY1371" fmla="*/ 4602992 h 4885973"/>
              <a:gd name="connsiteX1372" fmla="*/ 1623179 w 6085020"/>
              <a:gd name="connsiteY1372" fmla="*/ 4616079 h 4885973"/>
              <a:gd name="connsiteX1373" fmla="*/ 1610439 w 6085020"/>
              <a:gd name="connsiteY1373" fmla="*/ 4613803 h 4885973"/>
              <a:gd name="connsiteX1374" fmla="*/ 1607776 w 6085020"/>
              <a:gd name="connsiteY1374" fmla="*/ 4610389 h 4885973"/>
              <a:gd name="connsiteX1375" fmla="*/ 1603593 w 6085020"/>
              <a:gd name="connsiteY1375" fmla="*/ 4612665 h 4885973"/>
              <a:gd name="connsiteX1376" fmla="*/ 1589331 w 6085020"/>
              <a:gd name="connsiteY1376" fmla="*/ 4610579 h 4885973"/>
              <a:gd name="connsiteX1377" fmla="*/ 1589331 w 6085020"/>
              <a:gd name="connsiteY1377" fmla="*/ 4600337 h 4885973"/>
              <a:gd name="connsiteX1378" fmla="*/ 1585528 w 6085020"/>
              <a:gd name="connsiteY1378" fmla="*/ 4605079 h 4885973"/>
              <a:gd name="connsiteX1379" fmla="*/ 1583626 w 6085020"/>
              <a:gd name="connsiteY1379" fmla="*/ 4609820 h 4885973"/>
              <a:gd name="connsiteX1380" fmla="*/ 1580584 w 6085020"/>
              <a:gd name="connsiteY1380" fmla="*/ 4609820 h 4885973"/>
              <a:gd name="connsiteX1381" fmla="*/ 1579443 w 6085020"/>
              <a:gd name="connsiteY1381" fmla="*/ 4605648 h 4885973"/>
              <a:gd name="connsiteX1382" fmla="*/ 1577922 w 6085020"/>
              <a:gd name="connsiteY1382" fmla="*/ 4593319 h 4885973"/>
              <a:gd name="connsiteX1383" fmla="*/ 1581725 w 6085020"/>
              <a:gd name="connsiteY1383" fmla="*/ 4593319 h 4885973"/>
              <a:gd name="connsiteX1384" fmla="*/ 1584577 w 6085020"/>
              <a:gd name="connsiteY1384" fmla="*/ 4593319 h 4885973"/>
              <a:gd name="connsiteX1385" fmla="*/ 1598078 w 6085020"/>
              <a:gd name="connsiteY1385" fmla="*/ 4590664 h 4885973"/>
              <a:gd name="connsiteX1386" fmla="*/ 1630405 w 6085020"/>
              <a:gd name="connsiteY1386" fmla="*/ 4586871 h 4885973"/>
              <a:gd name="connsiteX1387" fmla="*/ 1632669 w 6085020"/>
              <a:gd name="connsiteY1387" fmla="*/ 4588397 h 4885973"/>
              <a:gd name="connsiteX1388" fmla="*/ 1631736 w 6085020"/>
              <a:gd name="connsiteY1388" fmla="*/ 4588578 h 4885973"/>
              <a:gd name="connsiteX1389" fmla="*/ 1631736 w 6085020"/>
              <a:gd name="connsiteY1389" fmla="*/ 4592371 h 4885973"/>
              <a:gd name="connsiteX1390" fmla="*/ 1630405 w 6085020"/>
              <a:gd name="connsiteY1390" fmla="*/ 4586871 h 4885973"/>
              <a:gd name="connsiteX1391" fmla="*/ 2712526 w 6085020"/>
              <a:gd name="connsiteY1391" fmla="*/ 4586110 h 4885973"/>
              <a:gd name="connsiteX1392" fmla="*/ 2710876 w 6085020"/>
              <a:gd name="connsiteY1392" fmla="*/ 4586112 h 4885973"/>
              <a:gd name="connsiteX1393" fmla="*/ 2710876 w 6085020"/>
              <a:gd name="connsiteY1393" fmla="*/ 4586302 h 4885973"/>
              <a:gd name="connsiteX1394" fmla="*/ 2715440 w 6085020"/>
              <a:gd name="connsiteY1394" fmla="*/ 4602992 h 4885973"/>
              <a:gd name="connsiteX1395" fmla="*/ 2712526 w 6085020"/>
              <a:gd name="connsiteY1395" fmla="*/ 4586110 h 4885973"/>
              <a:gd name="connsiteX1396" fmla="*/ 2836380 w 6085020"/>
              <a:gd name="connsiteY1396" fmla="*/ 4585922 h 4885973"/>
              <a:gd name="connsiteX1397" fmla="*/ 2836380 w 6085020"/>
              <a:gd name="connsiteY1397" fmla="*/ 4585922 h 4885973"/>
              <a:gd name="connsiteX1398" fmla="*/ 2820787 w 6085020"/>
              <a:gd name="connsiteY1398" fmla="*/ 4585922 h 4885973"/>
              <a:gd name="connsiteX1399" fmla="*/ 2820787 w 6085020"/>
              <a:gd name="connsiteY1399" fmla="*/ 4585922 h 4885973"/>
              <a:gd name="connsiteX1400" fmla="*/ 2281807 w 6085020"/>
              <a:gd name="connsiteY1400" fmla="*/ 4585638 h 4885973"/>
              <a:gd name="connsiteX1401" fmla="*/ 2281502 w 6085020"/>
              <a:gd name="connsiteY1401" fmla="*/ 4585733 h 4885973"/>
              <a:gd name="connsiteX1402" fmla="*/ 2279601 w 6085020"/>
              <a:gd name="connsiteY1402" fmla="*/ 4589526 h 4885973"/>
              <a:gd name="connsiteX1403" fmla="*/ 2283499 w 6085020"/>
              <a:gd name="connsiteY1403" fmla="*/ 4591347 h 4885973"/>
              <a:gd name="connsiteX1404" fmla="*/ 2283784 w 6085020"/>
              <a:gd name="connsiteY1404" fmla="*/ 4591233 h 4885973"/>
              <a:gd name="connsiteX1405" fmla="*/ 2283404 w 6085020"/>
              <a:gd name="connsiteY1405" fmla="*/ 4591233 h 4885973"/>
              <a:gd name="connsiteX1406" fmla="*/ 2285324 w 6085020"/>
              <a:gd name="connsiteY1406" fmla="*/ 4587705 h 4885973"/>
              <a:gd name="connsiteX1407" fmla="*/ 2285305 w 6085020"/>
              <a:gd name="connsiteY1407" fmla="*/ 4587630 h 4885973"/>
              <a:gd name="connsiteX1408" fmla="*/ 2281807 w 6085020"/>
              <a:gd name="connsiteY1408" fmla="*/ 4585638 h 4885973"/>
              <a:gd name="connsiteX1409" fmla="*/ 2700418 w 6085020"/>
              <a:gd name="connsiteY1409" fmla="*/ 4585543 h 4885973"/>
              <a:gd name="connsiteX1410" fmla="*/ 2684064 w 6085020"/>
              <a:gd name="connsiteY1410" fmla="*/ 4589905 h 4885973"/>
              <a:gd name="connsiteX1411" fmla="*/ 2684635 w 6085020"/>
              <a:gd name="connsiteY1411" fmla="*/ 4590854 h 4885973"/>
              <a:gd name="connsiteX1412" fmla="*/ 2700418 w 6085020"/>
              <a:gd name="connsiteY1412" fmla="*/ 4585543 h 4885973"/>
              <a:gd name="connsiteX1413" fmla="*/ 2469187 w 6085020"/>
              <a:gd name="connsiteY1413" fmla="*/ 4584974 h 4885973"/>
              <a:gd name="connsiteX1414" fmla="*/ 2480216 w 6085020"/>
              <a:gd name="connsiteY1414" fmla="*/ 4601096 h 4885973"/>
              <a:gd name="connsiteX1415" fmla="*/ 2479646 w 6085020"/>
              <a:gd name="connsiteY1415" fmla="*/ 4600717 h 4885973"/>
              <a:gd name="connsiteX1416" fmla="*/ 2469187 w 6085020"/>
              <a:gd name="connsiteY1416" fmla="*/ 4584974 h 4885973"/>
              <a:gd name="connsiteX1417" fmla="*/ 2878025 w 6085020"/>
              <a:gd name="connsiteY1417" fmla="*/ 4584784 h 4885973"/>
              <a:gd name="connsiteX1418" fmla="*/ 2878025 w 6085020"/>
              <a:gd name="connsiteY1418" fmla="*/ 4584784 h 4885973"/>
              <a:gd name="connsiteX1419" fmla="*/ 1473906 w 6085020"/>
              <a:gd name="connsiteY1419" fmla="*/ 4584784 h 4885973"/>
              <a:gd name="connsiteX1420" fmla="*/ 1488738 w 6085020"/>
              <a:gd name="connsiteY1420" fmla="*/ 4586681 h 4885973"/>
              <a:gd name="connsiteX1421" fmla="*/ 1474096 w 6085020"/>
              <a:gd name="connsiteY1421" fmla="*/ 4591802 h 4885973"/>
              <a:gd name="connsiteX1422" fmla="*/ 994314 w 6085020"/>
              <a:gd name="connsiteY1422" fmla="*/ 4582698 h 4885973"/>
              <a:gd name="connsiteX1423" fmla="*/ 994591 w 6085020"/>
              <a:gd name="connsiteY1423" fmla="*/ 4582698 h 4885973"/>
              <a:gd name="connsiteX1424" fmla="*/ 995281 w 6085020"/>
              <a:gd name="connsiteY1424" fmla="*/ 4583267 h 4885973"/>
              <a:gd name="connsiteX1425" fmla="*/ 871215 w 6085020"/>
              <a:gd name="connsiteY1425" fmla="*/ 4581465 h 4885973"/>
              <a:gd name="connsiteX1426" fmla="*/ 862561 w 6085020"/>
              <a:gd name="connsiteY1426" fmla="*/ 4590645 h 4885973"/>
              <a:gd name="connsiteX1427" fmla="*/ 862742 w 6085020"/>
              <a:gd name="connsiteY1427" fmla="*/ 4592181 h 4885973"/>
              <a:gd name="connsiteX1428" fmla="*/ 862742 w 6085020"/>
              <a:gd name="connsiteY1428" fmla="*/ 4593509 h 4885973"/>
              <a:gd name="connsiteX1429" fmla="*/ 859129 w 6085020"/>
              <a:gd name="connsiteY1429" fmla="*/ 4590664 h 4885973"/>
              <a:gd name="connsiteX1430" fmla="*/ 854755 w 6085020"/>
              <a:gd name="connsiteY1430" fmla="*/ 4587250 h 4885973"/>
              <a:gd name="connsiteX1431" fmla="*/ 851522 w 6085020"/>
              <a:gd name="connsiteY1431" fmla="*/ 4591612 h 4885973"/>
              <a:gd name="connsiteX1432" fmla="*/ 848290 w 6085020"/>
              <a:gd name="connsiteY1432" fmla="*/ 4595785 h 4885973"/>
              <a:gd name="connsiteX1433" fmla="*/ 863312 w 6085020"/>
              <a:gd name="connsiteY1433" fmla="*/ 4594078 h 4885973"/>
              <a:gd name="connsiteX1434" fmla="*/ 872820 w 6085020"/>
              <a:gd name="connsiteY1434" fmla="*/ 4599958 h 4885973"/>
              <a:gd name="connsiteX1435" fmla="*/ 875482 w 6085020"/>
              <a:gd name="connsiteY1435" fmla="*/ 4599009 h 4885973"/>
              <a:gd name="connsiteX1436" fmla="*/ 880426 w 6085020"/>
              <a:gd name="connsiteY1436" fmla="*/ 4592561 h 4885973"/>
              <a:gd name="connsiteX1437" fmla="*/ 880426 w 6085020"/>
              <a:gd name="connsiteY1437" fmla="*/ 4590095 h 4885973"/>
              <a:gd name="connsiteX1438" fmla="*/ 871215 w 6085020"/>
              <a:gd name="connsiteY1438" fmla="*/ 4581465 h 4885973"/>
              <a:gd name="connsiteX1439" fmla="*/ 992429 w 6085020"/>
              <a:gd name="connsiteY1439" fmla="*/ 4581371 h 4885973"/>
              <a:gd name="connsiteX1440" fmla="*/ 993427 w 6085020"/>
              <a:gd name="connsiteY1440" fmla="*/ 4582177 h 4885973"/>
              <a:gd name="connsiteX1441" fmla="*/ 994314 w 6085020"/>
              <a:gd name="connsiteY1441" fmla="*/ 4582698 h 4885973"/>
              <a:gd name="connsiteX1442" fmla="*/ 993950 w 6085020"/>
              <a:gd name="connsiteY1442" fmla="*/ 4582698 h 4885973"/>
              <a:gd name="connsiteX1443" fmla="*/ 992429 w 6085020"/>
              <a:gd name="connsiteY1443" fmla="*/ 4581371 h 4885973"/>
              <a:gd name="connsiteX1444" fmla="*/ 2892875 w 6085020"/>
              <a:gd name="connsiteY1444" fmla="*/ 4580707 h 4885973"/>
              <a:gd name="connsiteX1445" fmla="*/ 2888681 w 6085020"/>
              <a:gd name="connsiteY1445" fmla="*/ 4584790 h 4885973"/>
              <a:gd name="connsiteX1446" fmla="*/ 2888673 w 6085020"/>
              <a:gd name="connsiteY1446" fmla="*/ 4584784 h 4885973"/>
              <a:gd name="connsiteX1447" fmla="*/ 2888103 w 6085020"/>
              <a:gd name="connsiteY1447" fmla="*/ 4585353 h 4885973"/>
              <a:gd name="connsiteX1448" fmla="*/ 2888681 w 6085020"/>
              <a:gd name="connsiteY1448" fmla="*/ 4584790 h 4885973"/>
              <a:gd name="connsiteX1449" fmla="*/ 2897611 w 6085020"/>
              <a:gd name="connsiteY1449" fmla="*/ 4591423 h 4885973"/>
              <a:gd name="connsiteX1450" fmla="*/ 2909400 w 6085020"/>
              <a:gd name="connsiteY1450" fmla="*/ 4595216 h 4885973"/>
              <a:gd name="connsiteX1451" fmla="*/ 2892875 w 6085020"/>
              <a:gd name="connsiteY1451" fmla="*/ 4580707 h 4885973"/>
              <a:gd name="connsiteX1452" fmla="*/ 2626637 w 6085020"/>
              <a:gd name="connsiteY1452" fmla="*/ 4580233 h 4885973"/>
              <a:gd name="connsiteX1453" fmla="*/ 2626637 w 6085020"/>
              <a:gd name="connsiteY1453" fmla="*/ 4580991 h 4885973"/>
              <a:gd name="connsiteX1454" fmla="*/ 2610854 w 6085020"/>
              <a:gd name="connsiteY1454" fmla="*/ 4606975 h 4885973"/>
              <a:gd name="connsiteX1455" fmla="*/ 2626637 w 6085020"/>
              <a:gd name="connsiteY1455" fmla="*/ 4580233 h 4885973"/>
              <a:gd name="connsiteX1456" fmla="*/ 1753627 w 6085020"/>
              <a:gd name="connsiteY1456" fmla="*/ 4580233 h 4885973"/>
              <a:gd name="connsiteX1457" fmla="*/ 1753627 w 6085020"/>
              <a:gd name="connsiteY1457" fmla="*/ 4580233 h 4885973"/>
              <a:gd name="connsiteX1458" fmla="*/ 1935607 w 6085020"/>
              <a:gd name="connsiteY1458" fmla="*/ 4579664 h 4885973"/>
              <a:gd name="connsiteX1459" fmla="*/ 1930473 w 6085020"/>
              <a:gd name="connsiteY1459" fmla="*/ 4585922 h 4885973"/>
              <a:gd name="connsiteX1460" fmla="*/ 1926289 w 6085020"/>
              <a:gd name="connsiteY1460" fmla="*/ 4594837 h 4885973"/>
              <a:gd name="connsiteX1461" fmla="*/ 1929712 w 6085020"/>
              <a:gd name="connsiteY1461" fmla="*/ 4596354 h 4885973"/>
              <a:gd name="connsiteX1462" fmla="*/ 1933895 w 6085020"/>
              <a:gd name="connsiteY1462" fmla="*/ 4587630 h 4885973"/>
              <a:gd name="connsiteX1463" fmla="*/ 893547 w 6085020"/>
              <a:gd name="connsiteY1463" fmla="*/ 4577767 h 4885973"/>
              <a:gd name="connsiteX1464" fmla="*/ 887462 w 6085020"/>
              <a:gd name="connsiteY1464" fmla="*/ 4585353 h 4885973"/>
              <a:gd name="connsiteX1465" fmla="*/ 898872 w 6085020"/>
              <a:gd name="connsiteY1465" fmla="*/ 4593889 h 4885973"/>
              <a:gd name="connsiteX1466" fmla="*/ 910091 w 6085020"/>
              <a:gd name="connsiteY1466" fmla="*/ 4602423 h 4885973"/>
              <a:gd name="connsiteX1467" fmla="*/ 901724 w 6085020"/>
              <a:gd name="connsiteY1467" fmla="*/ 4590095 h 4885973"/>
              <a:gd name="connsiteX1468" fmla="*/ 991858 w 6085020"/>
              <a:gd name="connsiteY1468" fmla="*/ 4577387 h 4885973"/>
              <a:gd name="connsiteX1469" fmla="*/ 989006 w 6085020"/>
              <a:gd name="connsiteY1469" fmla="*/ 4579284 h 4885973"/>
              <a:gd name="connsiteX1470" fmla="*/ 990527 w 6085020"/>
              <a:gd name="connsiteY1470" fmla="*/ 4580991 h 4885973"/>
              <a:gd name="connsiteX1471" fmla="*/ 988245 w 6085020"/>
              <a:gd name="connsiteY1471" fmla="*/ 4580991 h 4885973"/>
              <a:gd name="connsiteX1472" fmla="*/ 991288 w 6085020"/>
              <a:gd name="connsiteY1472" fmla="*/ 4583457 h 4885973"/>
              <a:gd name="connsiteX1473" fmla="*/ 994164 w 6085020"/>
              <a:gd name="connsiteY1473" fmla="*/ 4588720 h 4885973"/>
              <a:gd name="connsiteX1474" fmla="*/ 994320 w 6085020"/>
              <a:gd name="connsiteY1474" fmla="*/ 4594463 h 4885973"/>
              <a:gd name="connsiteX1475" fmla="*/ 989957 w 6085020"/>
              <a:gd name="connsiteY1475" fmla="*/ 4589905 h 4885973"/>
              <a:gd name="connsiteX1476" fmla="*/ 991169 w 6085020"/>
              <a:gd name="connsiteY1476" fmla="*/ 4597587 h 4885973"/>
              <a:gd name="connsiteX1477" fmla="*/ 994976 w 6085020"/>
              <a:gd name="connsiteY1477" fmla="*/ 4596697 h 4885973"/>
              <a:gd name="connsiteX1478" fmla="*/ 1000605 w 6085020"/>
              <a:gd name="connsiteY1478" fmla="*/ 4602992 h 4885973"/>
              <a:gd name="connsiteX1479" fmla="*/ 1002697 w 6085020"/>
              <a:gd name="connsiteY1479" fmla="*/ 4606975 h 4885973"/>
              <a:gd name="connsiteX1480" fmla="*/ 1008022 w 6085020"/>
              <a:gd name="connsiteY1480" fmla="*/ 4614372 h 4885973"/>
              <a:gd name="connsiteX1481" fmla="*/ 1008022 w 6085020"/>
              <a:gd name="connsiteY1481" fmla="*/ 4616458 h 4885973"/>
              <a:gd name="connsiteX1482" fmla="*/ 1006120 w 6085020"/>
              <a:gd name="connsiteY1482" fmla="*/ 4618166 h 4885973"/>
              <a:gd name="connsiteX1483" fmla="*/ 1012776 w 6085020"/>
              <a:gd name="connsiteY1483" fmla="*/ 4629735 h 4885973"/>
              <a:gd name="connsiteX1484" fmla="*/ 1008212 w 6085020"/>
              <a:gd name="connsiteY1484" fmla="*/ 4625942 h 4885973"/>
              <a:gd name="connsiteX1485" fmla="*/ 1024375 w 6085020"/>
              <a:gd name="connsiteY1485" fmla="*/ 4653254 h 4885973"/>
              <a:gd name="connsiteX1486" fmla="*/ 1026467 w 6085020"/>
              <a:gd name="connsiteY1486" fmla="*/ 4655150 h 4885973"/>
              <a:gd name="connsiteX1487" fmla="*/ 1026467 w 6085020"/>
              <a:gd name="connsiteY1487" fmla="*/ 4658185 h 4885973"/>
              <a:gd name="connsiteX1488" fmla="*/ 1036925 w 6085020"/>
              <a:gd name="connsiteY1488" fmla="*/ 4673548 h 4885973"/>
              <a:gd name="connsiteX1489" fmla="*/ 1037686 w 6085020"/>
              <a:gd name="connsiteY1489" fmla="*/ 4669185 h 4885973"/>
              <a:gd name="connsiteX1490" fmla="*/ 1039017 w 6085020"/>
              <a:gd name="connsiteY1490" fmla="*/ 4669375 h 4885973"/>
              <a:gd name="connsiteX1491" fmla="*/ 1030080 w 6085020"/>
              <a:gd name="connsiteY1491" fmla="*/ 4650409 h 4885973"/>
              <a:gd name="connsiteX1492" fmla="*/ 1025896 w 6085020"/>
              <a:gd name="connsiteY1492" fmla="*/ 4643581 h 4885973"/>
              <a:gd name="connsiteX1493" fmla="*/ 1017149 w 6085020"/>
              <a:gd name="connsiteY1493" fmla="*/ 4624614 h 4885973"/>
              <a:gd name="connsiteX1494" fmla="*/ 1015248 w 6085020"/>
              <a:gd name="connsiteY1494" fmla="*/ 4624614 h 4885973"/>
              <a:gd name="connsiteX1495" fmla="*/ 1004409 w 6085020"/>
              <a:gd name="connsiteY1495" fmla="*/ 4604510 h 4885973"/>
              <a:gd name="connsiteX1496" fmla="*/ 996042 w 6085020"/>
              <a:gd name="connsiteY1496" fmla="*/ 4587440 h 4885973"/>
              <a:gd name="connsiteX1497" fmla="*/ 997183 w 6085020"/>
              <a:gd name="connsiteY1497" fmla="*/ 4586302 h 4885973"/>
              <a:gd name="connsiteX1498" fmla="*/ 995661 w 6085020"/>
              <a:gd name="connsiteY1498" fmla="*/ 4582698 h 4885973"/>
              <a:gd name="connsiteX1499" fmla="*/ 994591 w 6085020"/>
              <a:gd name="connsiteY1499" fmla="*/ 4582698 h 4885973"/>
              <a:gd name="connsiteX1500" fmla="*/ 990908 w 6085020"/>
              <a:gd name="connsiteY1500" fmla="*/ 4579664 h 4885973"/>
              <a:gd name="connsiteX1501" fmla="*/ 993380 w 6085020"/>
              <a:gd name="connsiteY1501" fmla="*/ 4579664 h 4885973"/>
              <a:gd name="connsiteX1502" fmla="*/ 991858 w 6085020"/>
              <a:gd name="connsiteY1502" fmla="*/ 4577387 h 4885973"/>
              <a:gd name="connsiteX1503" fmla="*/ 1254655 w 6085020"/>
              <a:gd name="connsiteY1503" fmla="*/ 4577198 h 4885973"/>
              <a:gd name="connsiteX1504" fmla="*/ 1254655 w 6085020"/>
              <a:gd name="connsiteY1504" fmla="*/ 4579474 h 4885973"/>
              <a:gd name="connsiteX1505" fmla="*/ 1253324 w 6085020"/>
              <a:gd name="connsiteY1505" fmla="*/ 4581181 h 4885973"/>
              <a:gd name="connsiteX1506" fmla="*/ 1251993 w 6085020"/>
              <a:gd name="connsiteY1506" fmla="*/ 4583646 h 4885973"/>
              <a:gd name="connsiteX1507" fmla="*/ 1253514 w 6085020"/>
              <a:gd name="connsiteY1507" fmla="*/ 4585733 h 4885973"/>
              <a:gd name="connsiteX1508" fmla="*/ 1253514 w 6085020"/>
              <a:gd name="connsiteY1508" fmla="*/ 4596658 h 4885973"/>
              <a:gd name="connsiteX1509" fmla="*/ 1252944 w 6085020"/>
              <a:gd name="connsiteY1509" fmla="*/ 4596544 h 4885973"/>
              <a:gd name="connsiteX1510" fmla="*/ 1252944 w 6085020"/>
              <a:gd name="connsiteY1510" fmla="*/ 4597412 h 4885973"/>
              <a:gd name="connsiteX1511" fmla="*/ 1252373 w 6085020"/>
              <a:gd name="connsiteY1511" fmla="*/ 4597492 h 4885973"/>
              <a:gd name="connsiteX1512" fmla="*/ 1252944 w 6085020"/>
              <a:gd name="connsiteY1512" fmla="*/ 4597492 h 4885973"/>
              <a:gd name="connsiteX1513" fmla="*/ 1252944 w 6085020"/>
              <a:gd name="connsiteY1513" fmla="*/ 4598440 h 4885973"/>
              <a:gd name="connsiteX1514" fmla="*/ 1254845 w 6085020"/>
              <a:gd name="connsiteY1514" fmla="*/ 4598440 h 4885973"/>
              <a:gd name="connsiteX1515" fmla="*/ 1254845 w 6085020"/>
              <a:gd name="connsiteY1515" fmla="*/ 4586302 h 4885973"/>
              <a:gd name="connsiteX1516" fmla="*/ 1255986 w 6085020"/>
              <a:gd name="connsiteY1516" fmla="*/ 4586302 h 4885973"/>
              <a:gd name="connsiteX1517" fmla="*/ 1258458 w 6085020"/>
              <a:gd name="connsiteY1517" fmla="*/ 4583267 h 4885973"/>
              <a:gd name="connsiteX1518" fmla="*/ 1255226 w 6085020"/>
              <a:gd name="connsiteY1518" fmla="*/ 4580612 h 4885973"/>
              <a:gd name="connsiteX1519" fmla="*/ 1257317 w 6085020"/>
              <a:gd name="connsiteY1519" fmla="*/ 4579284 h 4885973"/>
              <a:gd name="connsiteX1520" fmla="*/ 1254655 w 6085020"/>
              <a:gd name="connsiteY1520" fmla="*/ 4577198 h 4885973"/>
              <a:gd name="connsiteX1521" fmla="*/ 1015438 w 6085020"/>
              <a:gd name="connsiteY1521" fmla="*/ 4575301 h 4885973"/>
              <a:gd name="connsiteX1522" fmla="*/ 1012776 w 6085020"/>
              <a:gd name="connsiteY1522" fmla="*/ 4578525 h 4885973"/>
              <a:gd name="connsiteX1523" fmla="*/ 1016008 w 6085020"/>
              <a:gd name="connsiteY1523" fmla="*/ 4580991 h 4885973"/>
              <a:gd name="connsiteX1524" fmla="*/ 1018861 w 6085020"/>
              <a:gd name="connsiteY1524" fmla="*/ 4578146 h 4885973"/>
              <a:gd name="connsiteX1525" fmla="*/ 1016008 w 6085020"/>
              <a:gd name="connsiteY1525" fmla="*/ 4575301 h 4885973"/>
              <a:gd name="connsiteX1526" fmla="*/ 1965271 w 6085020"/>
              <a:gd name="connsiteY1526" fmla="*/ 4573594 h 4885973"/>
              <a:gd name="connsiteX1527" fmla="*/ 1964906 w 6085020"/>
              <a:gd name="connsiteY1527" fmla="*/ 4574543 h 4885973"/>
              <a:gd name="connsiteX1528" fmla="*/ 1964321 w 6085020"/>
              <a:gd name="connsiteY1528" fmla="*/ 4574543 h 4885973"/>
              <a:gd name="connsiteX1529" fmla="*/ 1962609 w 6085020"/>
              <a:gd name="connsiteY1529" fmla="*/ 4575870 h 4885973"/>
              <a:gd name="connsiteX1530" fmla="*/ 1962990 w 6085020"/>
              <a:gd name="connsiteY1530" fmla="*/ 4575870 h 4885973"/>
              <a:gd name="connsiteX1531" fmla="*/ 1962229 w 6085020"/>
              <a:gd name="connsiteY1531" fmla="*/ 4576060 h 4885973"/>
              <a:gd name="connsiteX1532" fmla="*/ 1964321 w 6085020"/>
              <a:gd name="connsiteY1532" fmla="*/ 4576060 h 4885973"/>
              <a:gd name="connsiteX1533" fmla="*/ 1964906 w 6085020"/>
              <a:gd name="connsiteY1533" fmla="*/ 4574543 h 4885973"/>
              <a:gd name="connsiteX1534" fmla="*/ 1967173 w 6085020"/>
              <a:gd name="connsiteY1534" fmla="*/ 4574543 h 4885973"/>
              <a:gd name="connsiteX1535" fmla="*/ 1965271 w 6085020"/>
              <a:gd name="connsiteY1535" fmla="*/ 4573594 h 4885973"/>
              <a:gd name="connsiteX1536" fmla="*/ 742753 w 6085020"/>
              <a:gd name="connsiteY1536" fmla="*/ 4573594 h 4885973"/>
              <a:gd name="connsiteX1537" fmla="*/ 749939 w 6085020"/>
              <a:gd name="connsiteY1537" fmla="*/ 4583653 h 4885973"/>
              <a:gd name="connsiteX1538" fmla="*/ 752831 w 6085020"/>
              <a:gd name="connsiteY1538" fmla="*/ 4588767 h 4885973"/>
              <a:gd name="connsiteX1539" fmla="*/ 753592 w 6085020"/>
              <a:gd name="connsiteY1539" fmla="*/ 4588767 h 4885973"/>
              <a:gd name="connsiteX1540" fmla="*/ 749939 w 6085020"/>
              <a:gd name="connsiteY1540" fmla="*/ 4583653 h 4885973"/>
              <a:gd name="connsiteX1541" fmla="*/ 748648 w 6085020"/>
              <a:gd name="connsiteY1541" fmla="*/ 4581371 h 4885973"/>
              <a:gd name="connsiteX1542" fmla="*/ 745605 w 6085020"/>
              <a:gd name="connsiteY1542" fmla="*/ 4577008 h 4885973"/>
              <a:gd name="connsiteX1543" fmla="*/ 742753 w 6085020"/>
              <a:gd name="connsiteY1543" fmla="*/ 4573594 h 4885973"/>
              <a:gd name="connsiteX1544" fmla="*/ 3035969 w 6085020"/>
              <a:gd name="connsiteY1544" fmla="*/ 4572741 h 4885973"/>
              <a:gd name="connsiteX1545" fmla="*/ 3035664 w 6085020"/>
              <a:gd name="connsiteY1545" fmla="*/ 4572836 h 4885973"/>
              <a:gd name="connsiteX1546" fmla="*/ 3033953 w 6085020"/>
              <a:gd name="connsiteY1546" fmla="*/ 4576629 h 4885973"/>
              <a:gd name="connsiteX1547" fmla="*/ 3036615 w 6085020"/>
              <a:gd name="connsiteY1547" fmla="*/ 4577198 h 4885973"/>
              <a:gd name="connsiteX1548" fmla="*/ 3037756 w 6085020"/>
              <a:gd name="connsiteY1548" fmla="*/ 4578525 h 4885973"/>
              <a:gd name="connsiteX1549" fmla="*/ 3039468 w 6085020"/>
              <a:gd name="connsiteY1549" fmla="*/ 4574732 h 4885973"/>
              <a:gd name="connsiteX1550" fmla="*/ 3035969 w 6085020"/>
              <a:gd name="connsiteY1550" fmla="*/ 4572741 h 4885973"/>
              <a:gd name="connsiteX1551" fmla="*/ 1279185 w 6085020"/>
              <a:gd name="connsiteY1551" fmla="*/ 4571508 h 4885973"/>
              <a:gd name="connsiteX1552" fmla="*/ 1276713 w 6085020"/>
              <a:gd name="connsiteY1552" fmla="*/ 4574543 h 4885973"/>
              <a:gd name="connsiteX1553" fmla="*/ 1279946 w 6085020"/>
              <a:gd name="connsiteY1553" fmla="*/ 4577008 h 4885973"/>
              <a:gd name="connsiteX1554" fmla="*/ 1282426 w 6085020"/>
              <a:gd name="connsiteY1554" fmla="*/ 4573841 h 4885973"/>
              <a:gd name="connsiteX1555" fmla="*/ 1282418 w 6085020"/>
              <a:gd name="connsiteY1555" fmla="*/ 4573784 h 4885973"/>
              <a:gd name="connsiteX1556" fmla="*/ 1279566 w 6085020"/>
              <a:gd name="connsiteY1556" fmla="*/ 4572077 h 4885973"/>
              <a:gd name="connsiteX1557" fmla="*/ 1047124 w 6085020"/>
              <a:gd name="connsiteY1557" fmla="*/ 4570733 h 4885973"/>
              <a:gd name="connsiteX1558" fmla="*/ 1054227 w 6085020"/>
              <a:gd name="connsiteY1558" fmla="*/ 4573616 h 4885973"/>
              <a:gd name="connsiteX1559" fmla="*/ 1052709 w 6085020"/>
              <a:gd name="connsiteY1559" fmla="*/ 4576818 h 4885973"/>
              <a:gd name="connsiteX1560" fmla="*/ 1047468 w 6085020"/>
              <a:gd name="connsiteY1560" fmla="*/ 4574119 h 4885973"/>
              <a:gd name="connsiteX1561" fmla="*/ 2484210 w 6085020"/>
              <a:gd name="connsiteY1561" fmla="*/ 4570180 h 4885973"/>
              <a:gd name="connsiteX1562" fmla="*/ 2482498 w 6085020"/>
              <a:gd name="connsiteY1562" fmla="*/ 4573974 h 4885973"/>
              <a:gd name="connsiteX1563" fmla="*/ 2486301 w 6085020"/>
              <a:gd name="connsiteY1563" fmla="*/ 4575870 h 4885973"/>
              <a:gd name="connsiteX1564" fmla="*/ 2488773 w 6085020"/>
              <a:gd name="connsiteY1564" fmla="*/ 4572456 h 4885973"/>
              <a:gd name="connsiteX1565" fmla="*/ 2488203 w 6085020"/>
              <a:gd name="connsiteY1565" fmla="*/ 4572077 h 4885973"/>
              <a:gd name="connsiteX1566" fmla="*/ 2484210 w 6085020"/>
              <a:gd name="connsiteY1566" fmla="*/ 4570180 h 4885973"/>
              <a:gd name="connsiteX1567" fmla="*/ 3118573 w 6085020"/>
              <a:gd name="connsiteY1567" fmla="*/ 4569801 h 4885973"/>
              <a:gd name="connsiteX1568" fmla="*/ 3118763 w 6085020"/>
              <a:gd name="connsiteY1568" fmla="*/ 4572077 h 4885973"/>
              <a:gd name="connsiteX1569" fmla="*/ 3118763 w 6085020"/>
              <a:gd name="connsiteY1569" fmla="*/ 4587630 h 4885973"/>
              <a:gd name="connsiteX1570" fmla="*/ 3145005 w 6085020"/>
              <a:gd name="connsiteY1570" fmla="*/ 4582509 h 4885973"/>
              <a:gd name="connsiteX1571" fmla="*/ 3118573 w 6085020"/>
              <a:gd name="connsiteY1571" fmla="*/ 4569801 h 4885973"/>
              <a:gd name="connsiteX1572" fmla="*/ 2579478 w 6085020"/>
              <a:gd name="connsiteY1572" fmla="*/ 4569801 h 4885973"/>
              <a:gd name="connsiteX1573" fmla="*/ 2579478 w 6085020"/>
              <a:gd name="connsiteY1573" fmla="*/ 4569801 h 4885973"/>
              <a:gd name="connsiteX1574" fmla="*/ 990908 w 6085020"/>
              <a:gd name="connsiteY1574" fmla="*/ 4569801 h 4885973"/>
              <a:gd name="connsiteX1575" fmla="*/ 988816 w 6085020"/>
              <a:gd name="connsiteY1575" fmla="*/ 4572836 h 4885973"/>
              <a:gd name="connsiteX1576" fmla="*/ 989957 w 6085020"/>
              <a:gd name="connsiteY1576" fmla="*/ 4572267 h 4885973"/>
              <a:gd name="connsiteX1577" fmla="*/ 992619 w 6085020"/>
              <a:gd name="connsiteY1577" fmla="*/ 4572267 h 4885973"/>
              <a:gd name="connsiteX1578" fmla="*/ 990908 w 6085020"/>
              <a:gd name="connsiteY1578" fmla="*/ 4569801 h 4885973"/>
              <a:gd name="connsiteX1579" fmla="*/ 780214 w 6085020"/>
              <a:gd name="connsiteY1579" fmla="*/ 4569422 h 4885973"/>
              <a:gd name="connsiteX1580" fmla="*/ 777683 w 6085020"/>
              <a:gd name="connsiteY1580" fmla="*/ 4572210 h 4885973"/>
              <a:gd name="connsiteX1581" fmla="*/ 777742 w 6085020"/>
              <a:gd name="connsiteY1581" fmla="*/ 4572646 h 4885973"/>
              <a:gd name="connsiteX1582" fmla="*/ 780784 w 6085020"/>
              <a:gd name="connsiteY1582" fmla="*/ 4575112 h 4885973"/>
              <a:gd name="connsiteX1583" fmla="*/ 784017 w 6085020"/>
              <a:gd name="connsiteY1583" fmla="*/ 4572286 h 4885973"/>
              <a:gd name="connsiteX1584" fmla="*/ 784017 w 6085020"/>
              <a:gd name="connsiteY1584" fmla="*/ 4571887 h 4885973"/>
              <a:gd name="connsiteX1585" fmla="*/ 783256 w 6085020"/>
              <a:gd name="connsiteY1585" fmla="*/ 4571887 h 4885973"/>
              <a:gd name="connsiteX1586" fmla="*/ 780214 w 6085020"/>
              <a:gd name="connsiteY1586" fmla="*/ 4569422 h 4885973"/>
              <a:gd name="connsiteX1587" fmla="*/ 2161323 w 6085020"/>
              <a:gd name="connsiteY1587" fmla="*/ 4569042 h 4885973"/>
              <a:gd name="connsiteX1588" fmla="*/ 2155999 w 6085020"/>
              <a:gd name="connsiteY1588" fmla="*/ 4589905 h 4885973"/>
              <a:gd name="connsiteX1589" fmla="*/ 2161323 w 6085020"/>
              <a:gd name="connsiteY1589" fmla="*/ 4569042 h 4885973"/>
              <a:gd name="connsiteX1590" fmla="*/ 987104 w 6085020"/>
              <a:gd name="connsiteY1590" fmla="*/ 4568094 h 4885973"/>
              <a:gd name="connsiteX1591" fmla="*/ 986724 w 6085020"/>
              <a:gd name="connsiteY1591" fmla="*/ 4570939 h 4885973"/>
              <a:gd name="connsiteX1592" fmla="*/ 988816 w 6085020"/>
              <a:gd name="connsiteY1592" fmla="*/ 4569611 h 4885973"/>
              <a:gd name="connsiteX1593" fmla="*/ 988816 w 6085020"/>
              <a:gd name="connsiteY1593" fmla="*/ 4568094 h 4885973"/>
              <a:gd name="connsiteX1594" fmla="*/ 1263783 w 6085020"/>
              <a:gd name="connsiteY1594" fmla="*/ 4566766 h 4885973"/>
              <a:gd name="connsiteX1595" fmla="*/ 1262642 w 6085020"/>
              <a:gd name="connsiteY1595" fmla="*/ 4568663 h 4885973"/>
              <a:gd name="connsiteX1596" fmla="*/ 1264163 w 6085020"/>
              <a:gd name="connsiteY1596" fmla="*/ 4567335 h 4885973"/>
              <a:gd name="connsiteX1597" fmla="*/ 988816 w 6085020"/>
              <a:gd name="connsiteY1597" fmla="*/ 4564869 h 4885973"/>
              <a:gd name="connsiteX1598" fmla="*/ 988816 w 6085020"/>
              <a:gd name="connsiteY1598" fmla="*/ 4566766 h 4885973"/>
              <a:gd name="connsiteX1599" fmla="*/ 989957 w 6085020"/>
              <a:gd name="connsiteY1599" fmla="*/ 4566197 h 4885973"/>
              <a:gd name="connsiteX1600" fmla="*/ 988816 w 6085020"/>
              <a:gd name="connsiteY1600" fmla="*/ 4564869 h 4885973"/>
              <a:gd name="connsiteX1601" fmla="*/ 793905 w 6085020"/>
              <a:gd name="connsiteY1601" fmla="*/ 4564869 h 4885973"/>
              <a:gd name="connsiteX1602" fmla="*/ 792574 w 6085020"/>
              <a:gd name="connsiteY1602" fmla="*/ 4575112 h 4885973"/>
              <a:gd name="connsiteX1603" fmla="*/ 794285 w 6085020"/>
              <a:gd name="connsiteY1603" fmla="*/ 4592181 h 4885973"/>
              <a:gd name="connsiteX1604" fmla="*/ 794856 w 6085020"/>
              <a:gd name="connsiteY1604" fmla="*/ 4591992 h 4885973"/>
              <a:gd name="connsiteX1605" fmla="*/ 798469 w 6085020"/>
              <a:gd name="connsiteY1605" fmla="*/ 4598630 h 4885973"/>
              <a:gd name="connsiteX1606" fmla="*/ 2458729 w 6085020"/>
              <a:gd name="connsiteY1606" fmla="*/ 4564111 h 4885973"/>
              <a:gd name="connsiteX1607" fmla="*/ 2469187 w 6085020"/>
              <a:gd name="connsiteY1607" fmla="*/ 4579853 h 4885973"/>
              <a:gd name="connsiteX1608" fmla="*/ 2459299 w 6085020"/>
              <a:gd name="connsiteY1608" fmla="*/ 4564490 h 4885973"/>
              <a:gd name="connsiteX1609" fmla="*/ 2165697 w 6085020"/>
              <a:gd name="connsiteY1609" fmla="*/ 4562897 h 4885973"/>
              <a:gd name="connsiteX1610" fmla="*/ 2163985 w 6085020"/>
              <a:gd name="connsiteY1610" fmla="*/ 4566577 h 4885973"/>
              <a:gd name="connsiteX1611" fmla="*/ 2167789 w 6085020"/>
              <a:gd name="connsiteY1611" fmla="*/ 4568284 h 4885973"/>
              <a:gd name="connsiteX1612" fmla="*/ 2169690 w 6085020"/>
              <a:gd name="connsiteY1612" fmla="*/ 4564490 h 4885973"/>
              <a:gd name="connsiteX1613" fmla="*/ 2165697 w 6085020"/>
              <a:gd name="connsiteY1613" fmla="*/ 4562897 h 4885973"/>
              <a:gd name="connsiteX1614" fmla="*/ 983872 w 6085020"/>
              <a:gd name="connsiteY1614" fmla="*/ 4562783 h 4885973"/>
              <a:gd name="connsiteX1615" fmla="*/ 984823 w 6085020"/>
              <a:gd name="connsiteY1615" fmla="*/ 4565818 h 4885973"/>
              <a:gd name="connsiteX1616" fmla="*/ 986914 w 6085020"/>
              <a:gd name="connsiteY1616" fmla="*/ 4565249 h 4885973"/>
              <a:gd name="connsiteX1617" fmla="*/ 983872 w 6085020"/>
              <a:gd name="connsiteY1617" fmla="*/ 4562783 h 4885973"/>
              <a:gd name="connsiteX1618" fmla="*/ 2063963 w 6085020"/>
              <a:gd name="connsiteY1618" fmla="*/ 4562025 h 4885973"/>
              <a:gd name="connsiteX1619" fmla="*/ 2062061 w 6085020"/>
              <a:gd name="connsiteY1619" fmla="*/ 4565818 h 4885973"/>
              <a:gd name="connsiteX1620" fmla="*/ 2065959 w 6085020"/>
              <a:gd name="connsiteY1620" fmla="*/ 4567620 h 4885973"/>
              <a:gd name="connsiteX1621" fmla="*/ 2066815 w 6085020"/>
              <a:gd name="connsiteY1621" fmla="*/ 4567146 h 4885973"/>
              <a:gd name="connsiteX1622" fmla="*/ 2065864 w 6085020"/>
              <a:gd name="connsiteY1622" fmla="*/ 4567525 h 4885973"/>
              <a:gd name="connsiteX1623" fmla="*/ 2067766 w 6085020"/>
              <a:gd name="connsiteY1623" fmla="*/ 4563732 h 4885973"/>
              <a:gd name="connsiteX1624" fmla="*/ 2063963 w 6085020"/>
              <a:gd name="connsiteY1624" fmla="*/ 4562025 h 4885973"/>
              <a:gd name="connsiteX1625" fmla="*/ 3087387 w 6085020"/>
              <a:gd name="connsiteY1625" fmla="*/ 4561645 h 4885973"/>
              <a:gd name="connsiteX1626" fmla="*/ 3087387 w 6085020"/>
              <a:gd name="connsiteY1626" fmla="*/ 4572077 h 4885973"/>
              <a:gd name="connsiteX1627" fmla="*/ 3097846 w 6085020"/>
              <a:gd name="connsiteY1627" fmla="*/ 4572077 h 4885973"/>
              <a:gd name="connsiteX1628" fmla="*/ 3097846 w 6085020"/>
              <a:gd name="connsiteY1628" fmla="*/ 4561645 h 4885973"/>
              <a:gd name="connsiteX1629" fmla="*/ 1761994 w 6085020"/>
              <a:gd name="connsiteY1629" fmla="*/ 4561645 h 4885973"/>
              <a:gd name="connsiteX1630" fmla="*/ 1760282 w 6085020"/>
              <a:gd name="connsiteY1630" fmla="*/ 4565439 h 4885973"/>
              <a:gd name="connsiteX1631" fmla="*/ 1763829 w 6085020"/>
              <a:gd name="connsiteY1631" fmla="*/ 4567354 h 4885973"/>
              <a:gd name="connsiteX1632" fmla="*/ 1763895 w 6085020"/>
              <a:gd name="connsiteY1632" fmla="*/ 4567335 h 4885973"/>
              <a:gd name="connsiteX1633" fmla="*/ 1764085 w 6085020"/>
              <a:gd name="connsiteY1633" fmla="*/ 4567335 h 4885973"/>
              <a:gd name="connsiteX1634" fmla="*/ 1765797 w 6085020"/>
              <a:gd name="connsiteY1634" fmla="*/ 4563542 h 4885973"/>
              <a:gd name="connsiteX1635" fmla="*/ 1761994 w 6085020"/>
              <a:gd name="connsiteY1635" fmla="*/ 4561645 h 4885973"/>
              <a:gd name="connsiteX1636" fmla="*/ 1277854 w 6085020"/>
              <a:gd name="connsiteY1636" fmla="*/ 4560128 h 4885973"/>
              <a:gd name="connsiteX1637" fmla="*/ 1275432 w 6085020"/>
              <a:gd name="connsiteY1637" fmla="*/ 4563352 h 4885973"/>
              <a:gd name="connsiteX1638" fmla="*/ 1278659 w 6085020"/>
              <a:gd name="connsiteY1638" fmla="*/ 4565761 h 4885973"/>
              <a:gd name="connsiteX1639" fmla="*/ 1281087 w 6085020"/>
              <a:gd name="connsiteY1639" fmla="*/ 4562594 h 4885973"/>
              <a:gd name="connsiteX1640" fmla="*/ 1278235 w 6085020"/>
              <a:gd name="connsiteY1640" fmla="*/ 4560697 h 4885973"/>
              <a:gd name="connsiteX1641" fmla="*/ 2349198 w 6085020"/>
              <a:gd name="connsiteY1641" fmla="*/ 4558611 h 4885973"/>
              <a:gd name="connsiteX1642" fmla="*/ 2349198 w 6085020"/>
              <a:gd name="connsiteY1642" fmla="*/ 4558611 h 4885973"/>
              <a:gd name="connsiteX1643" fmla="*/ 2076133 w 6085020"/>
              <a:gd name="connsiteY1643" fmla="*/ 4557662 h 4885973"/>
              <a:gd name="connsiteX1644" fmla="*/ 2075182 w 6085020"/>
              <a:gd name="connsiteY1644" fmla="*/ 4558042 h 4885973"/>
              <a:gd name="connsiteX1645" fmla="*/ 2073280 w 6085020"/>
              <a:gd name="connsiteY1645" fmla="*/ 4561835 h 4885973"/>
              <a:gd name="connsiteX1646" fmla="*/ 2077084 w 6085020"/>
              <a:gd name="connsiteY1646" fmla="*/ 4563542 h 4885973"/>
              <a:gd name="connsiteX1647" fmla="*/ 2079080 w 6085020"/>
              <a:gd name="connsiteY1647" fmla="*/ 4560052 h 4885973"/>
              <a:gd name="connsiteX1648" fmla="*/ 2078985 w 6085020"/>
              <a:gd name="connsiteY1648" fmla="*/ 4559749 h 4885973"/>
              <a:gd name="connsiteX1649" fmla="*/ 2076133 w 6085020"/>
              <a:gd name="connsiteY1649" fmla="*/ 4557662 h 4885973"/>
              <a:gd name="connsiteX1650" fmla="*/ 784620 w 6085020"/>
              <a:gd name="connsiteY1650" fmla="*/ 4557454 h 4885973"/>
              <a:gd name="connsiteX1651" fmla="*/ 784397 w 6085020"/>
              <a:gd name="connsiteY1651" fmla="*/ 4557473 h 4885973"/>
              <a:gd name="connsiteX1652" fmla="*/ 781917 w 6085020"/>
              <a:gd name="connsiteY1652" fmla="*/ 4560640 h 4885973"/>
              <a:gd name="connsiteX1653" fmla="*/ 781925 w 6085020"/>
              <a:gd name="connsiteY1653" fmla="*/ 4560697 h 4885973"/>
              <a:gd name="connsiteX1654" fmla="*/ 784610 w 6085020"/>
              <a:gd name="connsiteY1654" fmla="*/ 4563333 h 4885973"/>
              <a:gd name="connsiteX1655" fmla="*/ 785918 w 6085020"/>
              <a:gd name="connsiteY1655" fmla="*/ 4562973 h 4885973"/>
              <a:gd name="connsiteX1656" fmla="*/ 785158 w 6085020"/>
              <a:gd name="connsiteY1656" fmla="*/ 4562973 h 4885973"/>
              <a:gd name="connsiteX1657" fmla="*/ 787504 w 6085020"/>
              <a:gd name="connsiteY1657" fmla="*/ 4560393 h 4885973"/>
              <a:gd name="connsiteX1658" fmla="*/ 787440 w 6085020"/>
              <a:gd name="connsiteY1658" fmla="*/ 4559938 h 4885973"/>
              <a:gd name="connsiteX1659" fmla="*/ 784620 w 6085020"/>
              <a:gd name="connsiteY1659" fmla="*/ 4557454 h 4885973"/>
              <a:gd name="connsiteX1660" fmla="*/ 2043350 w 6085020"/>
              <a:gd name="connsiteY1660" fmla="*/ 4556619 h 4885973"/>
              <a:gd name="connsiteX1661" fmla="*/ 2043046 w 6085020"/>
              <a:gd name="connsiteY1661" fmla="*/ 4556714 h 4885973"/>
              <a:gd name="connsiteX1662" fmla="*/ 2042285 w 6085020"/>
              <a:gd name="connsiteY1662" fmla="*/ 4560128 h 4885973"/>
              <a:gd name="connsiteX1663" fmla="*/ 2041334 w 6085020"/>
              <a:gd name="connsiteY1663" fmla="*/ 4560507 h 4885973"/>
              <a:gd name="connsiteX1664" fmla="*/ 2045137 w 6085020"/>
              <a:gd name="connsiteY1664" fmla="*/ 4562404 h 4885973"/>
              <a:gd name="connsiteX1665" fmla="*/ 2046849 w 6085020"/>
              <a:gd name="connsiteY1665" fmla="*/ 4558611 h 4885973"/>
              <a:gd name="connsiteX1666" fmla="*/ 2043350 w 6085020"/>
              <a:gd name="connsiteY1666" fmla="*/ 4556619 h 4885973"/>
              <a:gd name="connsiteX1667" fmla="*/ 3066470 w 6085020"/>
              <a:gd name="connsiteY1667" fmla="*/ 4556335 h 4885973"/>
              <a:gd name="connsiteX1668" fmla="*/ 3055251 w 6085020"/>
              <a:gd name="connsiteY1668" fmla="*/ 4580233 h 4885973"/>
              <a:gd name="connsiteX1669" fmla="*/ 3056011 w 6085020"/>
              <a:gd name="connsiteY1669" fmla="*/ 4582509 h 4885973"/>
              <a:gd name="connsiteX1670" fmla="*/ 3066470 w 6085020"/>
              <a:gd name="connsiteY1670" fmla="*/ 4556335 h 4885973"/>
              <a:gd name="connsiteX1671" fmla="*/ 2865550 w 6085020"/>
              <a:gd name="connsiteY1671" fmla="*/ 4556126 h 4885973"/>
              <a:gd name="connsiteX1672" fmla="*/ 2865474 w 6085020"/>
              <a:gd name="connsiteY1672" fmla="*/ 4556145 h 4885973"/>
              <a:gd name="connsiteX1673" fmla="*/ 2863572 w 6085020"/>
              <a:gd name="connsiteY1673" fmla="*/ 4559938 h 4885973"/>
              <a:gd name="connsiteX1674" fmla="*/ 2867395 w 6085020"/>
              <a:gd name="connsiteY1674" fmla="*/ 4561911 h 4885973"/>
              <a:gd name="connsiteX1675" fmla="*/ 2869372 w 6085020"/>
              <a:gd name="connsiteY1675" fmla="*/ 4558080 h 4885973"/>
              <a:gd name="connsiteX1676" fmla="*/ 2865550 w 6085020"/>
              <a:gd name="connsiteY1676" fmla="*/ 4556126 h 4885973"/>
              <a:gd name="connsiteX1677" fmla="*/ 981084 w 6085020"/>
              <a:gd name="connsiteY1677" fmla="*/ 4555955 h 4885973"/>
              <a:gd name="connsiteX1678" fmla="*/ 981209 w 6085020"/>
              <a:gd name="connsiteY1678" fmla="*/ 4555955 h 4885973"/>
              <a:gd name="connsiteX1679" fmla="*/ 981161 w 6085020"/>
              <a:gd name="connsiteY1679" fmla="*/ 4556036 h 4885973"/>
              <a:gd name="connsiteX1680" fmla="*/ 774889 w 6085020"/>
              <a:gd name="connsiteY1680" fmla="*/ 4555576 h 4885973"/>
              <a:gd name="connsiteX1681" fmla="*/ 763100 w 6085020"/>
              <a:gd name="connsiteY1681" fmla="*/ 4557662 h 4885973"/>
              <a:gd name="connsiteX1682" fmla="*/ 763670 w 6085020"/>
              <a:gd name="connsiteY1682" fmla="*/ 4558231 h 4885973"/>
              <a:gd name="connsiteX1683" fmla="*/ 754733 w 6085020"/>
              <a:gd name="connsiteY1683" fmla="*/ 4562973 h 4885973"/>
              <a:gd name="connsiteX1684" fmla="*/ 756824 w 6085020"/>
              <a:gd name="connsiteY1684" fmla="*/ 4578715 h 4885973"/>
              <a:gd name="connsiteX1685" fmla="*/ 772417 w 6085020"/>
              <a:gd name="connsiteY1685" fmla="*/ 4576818 h 4885973"/>
              <a:gd name="connsiteX1686" fmla="*/ 774889 w 6085020"/>
              <a:gd name="connsiteY1686" fmla="*/ 4566956 h 4885973"/>
              <a:gd name="connsiteX1687" fmla="*/ 774889 w 6085020"/>
              <a:gd name="connsiteY1687" fmla="*/ 4555576 h 4885973"/>
              <a:gd name="connsiteX1688" fmla="*/ 1989421 w 6085020"/>
              <a:gd name="connsiteY1688" fmla="*/ 4555043 h 4885973"/>
              <a:gd name="connsiteX1689" fmla="*/ 1989421 w 6085020"/>
              <a:gd name="connsiteY1689" fmla="*/ 4555690 h 4885973"/>
              <a:gd name="connsiteX1690" fmla="*/ 1989041 w 6085020"/>
              <a:gd name="connsiteY1690" fmla="*/ 4555766 h 4885973"/>
              <a:gd name="connsiteX1691" fmla="*/ 979308 w 6085020"/>
              <a:gd name="connsiteY1691" fmla="*/ 4554817 h 4885973"/>
              <a:gd name="connsiteX1692" fmla="*/ 980008 w 6085020"/>
              <a:gd name="connsiteY1692" fmla="*/ 4554817 h 4885973"/>
              <a:gd name="connsiteX1693" fmla="*/ 981084 w 6085020"/>
              <a:gd name="connsiteY1693" fmla="*/ 4555955 h 4885973"/>
              <a:gd name="connsiteX1694" fmla="*/ 979308 w 6085020"/>
              <a:gd name="connsiteY1694" fmla="*/ 4555955 h 4885973"/>
              <a:gd name="connsiteX1695" fmla="*/ 979308 w 6085020"/>
              <a:gd name="connsiteY1695" fmla="*/ 4554817 h 4885973"/>
              <a:gd name="connsiteX1696" fmla="*/ 1974399 w 6085020"/>
              <a:gd name="connsiteY1696" fmla="*/ 4554438 h 4885973"/>
              <a:gd name="connsiteX1697" fmla="*/ 1974399 w 6085020"/>
              <a:gd name="connsiteY1697" fmla="*/ 4557473 h 4885973"/>
              <a:gd name="connsiteX1698" fmla="*/ 1975350 w 6085020"/>
              <a:gd name="connsiteY1698" fmla="*/ 4557852 h 4885973"/>
              <a:gd name="connsiteX1699" fmla="*/ 1974399 w 6085020"/>
              <a:gd name="connsiteY1699" fmla="*/ 4554438 h 4885973"/>
              <a:gd name="connsiteX1700" fmla="*/ 1004599 w 6085020"/>
              <a:gd name="connsiteY1700" fmla="*/ 4554248 h 4885973"/>
              <a:gd name="connsiteX1701" fmla="*/ 1004599 w 6085020"/>
              <a:gd name="connsiteY1701" fmla="*/ 4554248 h 4885973"/>
              <a:gd name="connsiteX1702" fmla="*/ 3029199 w 6085020"/>
              <a:gd name="connsiteY1702" fmla="*/ 4554059 h 4885973"/>
              <a:gd name="connsiteX1703" fmla="*/ 3029960 w 6085020"/>
              <a:gd name="connsiteY1703" fmla="*/ 4557093 h 4885973"/>
              <a:gd name="connsiteX1704" fmla="*/ 3040418 w 6085020"/>
              <a:gd name="connsiteY1704" fmla="*/ 4572836 h 4885973"/>
              <a:gd name="connsiteX1705" fmla="*/ 3029199 w 6085020"/>
              <a:gd name="connsiteY1705" fmla="*/ 4554059 h 4885973"/>
              <a:gd name="connsiteX1706" fmla="*/ 1066780 w 6085020"/>
              <a:gd name="connsiteY1706" fmla="*/ 4553300 h 4885973"/>
              <a:gd name="connsiteX1707" fmla="*/ 1072295 w 6085020"/>
              <a:gd name="connsiteY1707" fmla="*/ 4559938 h 4885973"/>
              <a:gd name="connsiteX1708" fmla="*/ 1072295 w 6085020"/>
              <a:gd name="connsiteY1708" fmla="*/ 4561835 h 4885973"/>
              <a:gd name="connsiteX1709" fmla="*/ 1069823 w 6085020"/>
              <a:gd name="connsiteY1709" fmla="*/ 4560318 h 4885973"/>
              <a:gd name="connsiteX1710" fmla="*/ 1069823 w 6085020"/>
              <a:gd name="connsiteY1710" fmla="*/ 4561835 h 4885973"/>
              <a:gd name="connsiteX1711" fmla="*/ 1068301 w 6085020"/>
              <a:gd name="connsiteY1711" fmla="*/ 4561456 h 4885973"/>
              <a:gd name="connsiteX1712" fmla="*/ 1068492 w 6085020"/>
              <a:gd name="connsiteY1712" fmla="*/ 4562025 h 4885973"/>
              <a:gd name="connsiteX1713" fmla="*/ 1067351 w 6085020"/>
              <a:gd name="connsiteY1713" fmla="*/ 4560507 h 4885973"/>
              <a:gd name="connsiteX1714" fmla="*/ 1066210 w 6085020"/>
              <a:gd name="connsiteY1714" fmla="*/ 4560507 h 4885973"/>
              <a:gd name="connsiteX1715" fmla="*/ 1064118 w 6085020"/>
              <a:gd name="connsiteY1715" fmla="*/ 4559180 h 4885973"/>
              <a:gd name="connsiteX1716" fmla="*/ 1066780 w 6085020"/>
              <a:gd name="connsiteY1716" fmla="*/ 4553300 h 4885973"/>
              <a:gd name="connsiteX1717" fmla="*/ 2092087 w 6085020"/>
              <a:gd name="connsiteY1717" fmla="*/ 4552105 h 4885973"/>
              <a:gd name="connsiteX1718" fmla="*/ 2091916 w 6085020"/>
              <a:gd name="connsiteY1718" fmla="*/ 4552162 h 4885973"/>
              <a:gd name="connsiteX1719" fmla="*/ 2090128 w 6085020"/>
              <a:gd name="connsiteY1719" fmla="*/ 4555766 h 4885973"/>
              <a:gd name="connsiteX1720" fmla="*/ 2090204 w 6085020"/>
              <a:gd name="connsiteY1720" fmla="*/ 4555955 h 4885973"/>
              <a:gd name="connsiteX1721" fmla="*/ 2094065 w 6085020"/>
              <a:gd name="connsiteY1721" fmla="*/ 4557833 h 4885973"/>
              <a:gd name="connsiteX1722" fmla="*/ 2095966 w 6085020"/>
              <a:gd name="connsiteY1722" fmla="*/ 4553983 h 4885973"/>
              <a:gd name="connsiteX1723" fmla="*/ 2092087 w 6085020"/>
              <a:gd name="connsiteY1723" fmla="*/ 4552105 h 4885973"/>
              <a:gd name="connsiteX1724" fmla="*/ 1987855 w 6085020"/>
              <a:gd name="connsiteY1724" fmla="*/ 4551222 h 4885973"/>
              <a:gd name="connsiteX1725" fmla="*/ 1988090 w 6085020"/>
              <a:gd name="connsiteY1725" fmla="*/ 4552162 h 4885973"/>
              <a:gd name="connsiteX1726" fmla="*/ 1988870 w 6085020"/>
              <a:gd name="connsiteY1726" fmla="*/ 4551888 h 4885973"/>
              <a:gd name="connsiteX1727" fmla="*/ 1989802 w 6085020"/>
              <a:gd name="connsiteY1727" fmla="*/ 4552921 h 4885973"/>
              <a:gd name="connsiteX1728" fmla="*/ 1989802 w 6085020"/>
              <a:gd name="connsiteY1728" fmla="*/ 4551560 h 4885973"/>
              <a:gd name="connsiteX1729" fmla="*/ 1990483 w 6085020"/>
              <a:gd name="connsiteY1729" fmla="*/ 4551320 h 4885973"/>
              <a:gd name="connsiteX1730" fmla="*/ 1990847 w 6085020"/>
              <a:gd name="connsiteY1730" fmla="*/ 4551579 h 4885973"/>
              <a:gd name="connsiteX1731" fmla="*/ 1990182 w 6085020"/>
              <a:gd name="connsiteY1731" fmla="*/ 4552352 h 4885973"/>
              <a:gd name="connsiteX1732" fmla="*/ 1990182 w 6085020"/>
              <a:gd name="connsiteY1732" fmla="*/ 4553594 h 4885973"/>
              <a:gd name="connsiteX1733" fmla="*/ 1989421 w 6085020"/>
              <a:gd name="connsiteY1733" fmla="*/ 4555043 h 4885973"/>
              <a:gd name="connsiteX1734" fmla="*/ 1989421 w 6085020"/>
              <a:gd name="connsiteY1734" fmla="*/ 4555007 h 4885973"/>
              <a:gd name="connsiteX1735" fmla="*/ 1988264 w 6085020"/>
              <a:gd name="connsiteY1735" fmla="*/ 4555007 h 4885973"/>
              <a:gd name="connsiteX1736" fmla="*/ 1986569 w 6085020"/>
              <a:gd name="connsiteY1736" fmla="*/ 4553914 h 4885973"/>
              <a:gd name="connsiteX1737" fmla="*/ 1986569 w 6085020"/>
              <a:gd name="connsiteY1737" fmla="*/ 4552304 h 4885973"/>
              <a:gd name="connsiteX1738" fmla="*/ 3166302 w 6085020"/>
              <a:gd name="connsiteY1738" fmla="*/ 4551214 h 4885973"/>
              <a:gd name="connsiteX1739" fmla="*/ 3166302 w 6085020"/>
              <a:gd name="connsiteY1739" fmla="*/ 4551214 h 4885973"/>
              <a:gd name="connsiteX1740" fmla="*/ 3139680 w 6085020"/>
              <a:gd name="connsiteY1740" fmla="*/ 4551214 h 4885973"/>
              <a:gd name="connsiteX1741" fmla="*/ 3139680 w 6085020"/>
              <a:gd name="connsiteY1741" fmla="*/ 4561645 h 4885973"/>
              <a:gd name="connsiteX1742" fmla="*/ 3150139 w 6085020"/>
              <a:gd name="connsiteY1742" fmla="*/ 4561645 h 4885973"/>
              <a:gd name="connsiteX1743" fmla="*/ 3150139 w 6085020"/>
              <a:gd name="connsiteY1743" fmla="*/ 4551214 h 4885973"/>
              <a:gd name="connsiteX1744" fmla="*/ 1987805 w 6085020"/>
              <a:gd name="connsiteY1744" fmla="*/ 4551024 h 4885973"/>
              <a:gd name="connsiteX1745" fmla="*/ 1988090 w 6085020"/>
              <a:gd name="connsiteY1745" fmla="*/ 4551024 h 4885973"/>
              <a:gd name="connsiteX1746" fmla="*/ 1987855 w 6085020"/>
              <a:gd name="connsiteY1746" fmla="*/ 4551222 h 4885973"/>
              <a:gd name="connsiteX1747" fmla="*/ 5052278 w 6085020"/>
              <a:gd name="connsiteY1747" fmla="*/ 4550455 h 4885973"/>
              <a:gd name="connsiteX1748" fmla="*/ 5052866 w 6085020"/>
              <a:gd name="connsiteY1748" fmla="*/ 4551493 h 4885973"/>
              <a:gd name="connsiteX1749" fmla="*/ 5053156 w 6085020"/>
              <a:gd name="connsiteY1749" fmla="*/ 4552838 h 4885973"/>
              <a:gd name="connsiteX1750" fmla="*/ 5051328 w 6085020"/>
              <a:gd name="connsiteY1750" fmla="*/ 4553869 h 4885973"/>
              <a:gd name="connsiteX1751" fmla="*/ 5049426 w 6085020"/>
              <a:gd name="connsiteY1751" fmla="*/ 4553679 h 4885973"/>
              <a:gd name="connsiteX1752" fmla="*/ 5049616 w 6085020"/>
              <a:gd name="connsiteY1752" fmla="*/ 4551783 h 4885973"/>
              <a:gd name="connsiteX1753" fmla="*/ 5051518 w 6085020"/>
              <a:gd name="connsiteY1753" fmla="*/ 4551783 h 4885973"/>
              <a:gd name="connsiteX1754" fmla="*/ 1617094 w 6085020"/>
              <a:gd name="connsiteY1754" fmla="*/ 4550455 h 4885973"/>
              <a:gd name="connsiteX1755" fmla="*/ 1636110 w 6085020"/>
              <a:gd name="connsiteY1755" fmla="*/ 4557093 h 4885973"/>
              <a:gd name="connsiteX1756" fmla="*/ 1634018 w 6085020"/>
              <a:gd name="connsiteY1756" fmla="*/ 4564490 h 4885973"/>
              <a:gd name="connsiteX1757" fmla="*/ 965950 w 6085020"/>
              <a:gd name="connsiteY1757" fmla="*/ 4549839 h 4885973"/>
              <a:gd name="connsiteX1758" fmla="*/ 962004 w 6085020"/>
              <a:gd name="connsiteY1758" fmla="*/ 4553300 h 4885973"/>
              <a:gd name="connsiteX1759" fmla="*/ 963525 w 6085020"/>
              <a:gd name="connsiteY1759" fmla="*/ 4552731 h 4885973"/>
              <a:gd name="connsiteX1760" fmla="*/ 961243 w 6085020"/>
              <a:gd name="connsiteY1760" fmla="*/ 4555766 h 4885973"/>
              <a:gd name="connsiteX1761" fmla="*/ 964476 w 6085020"/>
              <a:gd name="connsiteY1761" fmla="*/ 4558231 h 4885973"/>
              <a:gd name="connsiteX1762" fmla="*/ 975885 w 6085020"/>
              <a:gd name="connsiteY1762" fmla="*/ 4553490 h 4885973"/>
              <a:gd name="connsiteX1763" fmla="*/ 965950 w 6085020"/>
              <a:gd name="connsiteY1763" fmla="*/ 4549839 h 4885973"/>
              <a:gd name="connsiteX1764" fmla="*/ 754740 w 6085020"/>
              <a:gd name="connsiteY1764" fmla="*/ 4549564 h 4885973"/>
              <a:gd name="connsiteX1765" fmla="*/ 752318 w 6085020"/>
              <a:gd name="connsiteY1765" fmla="*/ 4552769 h 4885973"/>
              <a:gd name="connsiteX1766" fmla="*/ 755493 w 6085020"/>
              <a:gd name="connsiteY1766" fmla="*/ 4555197 h 4885973"/>
              <a:gd name="connsiteX1767" fmla="*/ 757973 w 6085020"/>
              <a:gd name="connsiteY1767" fmla="*/ 4552029 h 4885973"/>
              <a:gd name="connsiteX1768" fmla="*/ 757965 w 6085020"/>
              <a:gd name="connsiteY1768" fmla="*/ 4551972 h 4885973"/>
              <a:gd name="connsiteX1769" fmla="*/ 754740 w 6085020"/>
              <a:gd name="connsiteY1769" fmla="*/ 4549564 h 4885973"/>
              <a:gd name="connsiteX1770" fmla="*/ 1939980 w 6085020"/>
              <a:gd name="connsiteY1770" fmla="*/ 4549127 h 4885973"/>
              <a:gd name="connsiteX1771" fmla="*/ 1939600 w 6085020"/>
              <a:gd name="connsiteY1771" fmla="*/ 4555576 h 4885973"/>
              <a:gd name="connsiteX1772" fmla="*/ 1941502 w 6085020"/>
              <a:gd name="connsiteY1772" fmla="*/ 4561076 h 4885973"/>
              <a:gd name="connsiteX1773" fmla="*/ 1953482 w 6085020"/>
              <a:gd name="connsiteY1773" fmla="*/ 4556904 h 4885973"/>
              <a:gd name="connsiteX1774" fmla="*/ 1947967 w 6085020"/>
              <a:gd name="connsiteY1774" fmla="*/ 4552541 h 4885973"/>
              <a:gd name="connsiteX1775" fmla="*/ 1939980 w 6085020"/>
              <a:gd name="connsiteY1775" fmla="*/ 4549127 h 4885973"/>
              <a:gd name="connsiteX1776" fmla="*/ 1987092 w 6085020"/>
              <a:gd name="connsiteY1776" fmla="*/ 4548179 h 4885973"/>
              <a:gd name="connsiteX1777" fmla="*/ 1987275 w 6085020"/>
              <a:gd name="connsiteY1777" fmla="*/ 4548179 h 4885973"/>
              <a:gd name="connsiteX1778" fmla="*/ 1987520 w 6085020"/>
              <a:gd name="connsiteY1778" fmla="*/ 4548606 h 4885973"/>
              <a:gd name="connsiteX1779" fmla="*/ 1987343 w 6085020"/>
              <a:gd name="connsiteY1779" fmla="*/ 4549180 h 4885973"/>
              <a:gd name="connsiteX1780" fmla="*/ 5079851 w 6085020"/>
              <a:gd name="connsiteY1780" fmla="*/ 4547989 h 4885973"/>
              <a:gd name="connsiteX1781" fmla="*/ 5078710 w 6085020"/>
              <a:gd name="connsiteY1781" fmla="*/ 4549317 h 4885973"/>
              <a:gd name="connsiteX1782" fmla="*/ 5076809 w 6085020"/>
              <a:gd name="connsiteY1782" fmla="*/ 4549317 h 4885973"/>
              <a:gd name="connsiteX1783" fmla="*/ 5076809 w 6085020"/>
              <a:gd name="connsiteY1783" fmla="*/ 4551214 h 4885973"/>
              <a:gd name="connsiteX1784" fmla="*/ 5078710 w 6085020"/>
              <a:gd name="connsiteY1784" fmla="*/ 4551214 h 4885973"/>
              <a:gd name="connsiteX1785" fmla="*/ 5080897 w 6085020"/>
              <a:gd name="connsiteY1785" fmla="*/ 4550170 h 4885973"/>
              <a:gd name="connsiteX1786" fmla="*/ 5079851 w 6085020"/>
              <a:gd name="connsiteY1786" fmla="*/ 4547989 h 4885973"/>
              <a:gd name="connsiteX1787" fmla="*/ 5058173 w 6085020"/>
              <a:gd name="connsiteY1787" fmla="*/ 4547989 h 4885973"/>
              <a:gd name="connsiteX1788" fmla="*/ 5058173 w 6085020"/>
              <a:gd name="connsiteY1788" fmla="*/ 4552731 h 4885973"/>
              <a:gd name="connsiteX1789" fmla="*/ 5062547 w 6085020"/>
              <a:gd name="connsiteY1789" fmla="*/ 4547989 h 4885973"/>
              <a:gd name="connsiteX1790" fmla="*/ 5060075 w 6085020"/>
              <a:gd name="connsiteY1790" fmla="*/ 4547989 h 4885973"/>
              <a:gd name="connsiteX1791" fmla="*/ 2650407 w 6085020"/>
              <a:gd name="connsiteY1791" fmla="*/ 4547989 h 4885973"/>
              <a:gd name="connsiteX1792" fmla="*/ 2647935 w 6085020"/>
              <a:gd name="connsiteY1792" fmla="*/ 4553110 h 4885973"/>
              <a:gd name="connsiteX1793" fmla="*/ 2645653 w 6085020"/>
              <a:gd name="connsiteY1793" fmla="*/ 4558042 h 4885973"/>
              <a:gd name="connsiteX1794" fmla="*/ 2660485 w 6085020"/>
              <a:gd name="connsiteY1794" fmla="*/ 4552731 h 4885973"/>
              <a:gd name="connsiteX1795" fmla="*/ 2655541 w 6085020"/>
              <a:gd name="connsiteY1795" fmla="*/ 4550455 h 4885973"/>
              <a:gd name="connsiteX1796" fmla="*/ 1982956 w 6085020"/>
              <a:gd name="connsiteY1796" fmla="*/ 4547989 h 4885973"/>
              <a:gd name="connsiteX1797" fmla="*/ 1981435 w 6085020"/>
              <a:gd name="connsiteY1797" fmla="*/ 4548559 h 4885973"/>
              <a:gd name="connsiteX1798" fmla="*/ 1981435 w 6085020"/>
              <a:gd name="connsiteY1798" fmla="*/ 4549507 h 4885973"/>
              <a:gd name="connsiteX1799" fmla="*/ 1982956 w 6085020"/>
              <a:gd name="connsiteY1799" fmla="*/ 4549507 h 4885973"/>
              <a:gd name="connsiteX1800" fmla="*/ 1241344 w 6085020"/>
              <a:gd name="connsiteY1800" fmla="*/ 4547800 h 4885973"/>
              <a:gd name="connsiteX1801" fmla="*/ 1238872 w 6085020"/>
              <a:gd name="connsiteY1801" fmla="*/ 4550834 h 4885973"/>
              <a:gd name="connsiteX1802" fmla="*/ 1242055 w 6085020"/>
              <a:gd name="connsiteY1802" fmla="*/ 4553300 h 4885973"/>
              <a:gd name="connsiteX1803" fmla="*/ 1242105 w 6085020"/>
              <a:gd name="connsiteY1803" fmla="*/ 4553300 h 4885973"/>
              <a:gd name="connsiteX1804" fmla="*/ 1245429 w 6085020"/>
              <a:gd name="connsiteY1804" fmla="*/ 4551536 h 4885973"/>
              <a:gd name="connsiteX1805" fmla="*/ 1245528 w 6085020"/>
              <a:gd name="connsiteY1805" fmla="*/ 4550455 h 4885973"/>
              <a:gd name="connsiteX1806" fmla="*/ 1244577 w 6085020"/>
              <a:gd name="connsiteY1806" fmla="*/ 4550265 h 4885973"/>
              <a:gd name="connsiteX1807" fmla="*/ 1241394 w 6085020"/>
              <a:gd name="connsiteY1807" fmla="*/ 4547800 h 4885973"/>
              <a:gd name="connsiteX1808" fmla="*/ 1241344 w 6085020"/>
              <a:gd name="connsiteY1808" fmla="*/ 4547800 h 4885973"/>
              <a:gd name="connsiteX1809" fmla="*/ 5083274 w 6085020"/>
              <a:gd name="connsiteY1809" fmla="*/ 4547041 h 4885973"/>
              <a:gd name="connsiteX1810" fmla="*/ 5082133 w 6085020"/>
              <a:gd name="connsiteY1810" fmla="*/ 4550265 h 4885973"/>
              <a:gd name="connsiteX1811" fmla="*/ 5082133 w 6085020"/>
              <a:gd name="connsiteY1811" fmla="*/ 4554438 h 4885973"/>
              <a:gd name="connsiteX1812" fmla="*/ 5083749 w 6085020"/>
              <a:gd name="connsiteY1812" fmla="*/ 4554533 h 4885973"/>
              <a:gd name="connsiteX1813" fmla="*/ 5083844 w 6085020"/>
              <a:gd name="connsiteY1813" fmla="*/ 4554438 h 4885973"/>
              <a:gd name="connsiteX1814" fmla="*/ 5085176 w 6085020"/>
              <a:gd name="connsiteY1814" fmla="*/ 4548179 h 4885973"/>
              <a:gd name="connsiteX1815" fmla="*/ 5083274 w 6085020"/>
              <a:gd name="connsiteY1815" fmla="*/ 4550455 h 4885973"/>
              <a:gd name="connsiteX1816" fmla="*/ 977216 w 6085020"/>
              <a:gd name="connsiteY1816" fmla="*/ 4546282 h 4885973"/>
              <a:gd name="connsiteX1817" fmla="*/ 976075 w 6085020"/>
              <a:gd name="connsiteY1817" fmla="*/ 4548179 h 4885973"/>
              <a:gd name="connsiteX1818" fmla="*/ 977406 w 6085020"/>
              <a:gd name="connsiteY1818" fmla="*/ 4548179 h 4885973"/>
              <a:gd name="connsiteX1819" fmla="*/ 976075 w 6085020"/>
              <a:gd name="connsiteY1819" fmla="*/ 4549696 h 4885973"/>
              <a:gd name="connsiteX1820" fmla="*/ 978357 w 6085020"/>
              <a:gd name="connsiteY1820" fmla="*/ 4551972 h 4885973"/>
              <a:gd name="connsiteX1821" fmla="*/ 978928 w 6085020"/>
              <a:gd name="connsiteY1821" fmla="*/ 4551024 h 4885973"/>
              <a:gd name="connsiteX1822" fmla="*/ 978619 w 6085020"/>
              <a:gd name="connsiteY1822" fmla="*/ 4553348 h 4885973"/>
              <a:gd name="connsiteX1823" fmla="*/ 979112 w 6085020"/>
              <a:gd name="connsiteY1823" fmla="*/ 4553869 h 4885973"/>
              <a:gd name="connsiteX1824" fmla="*/ 977977 w 6085020"/>
              <a:gd name="connsiteY1824" fmla="*/ 4553869 h 4885973"/>
              <a:gd name="connsiteX1825" fmla="*/ 980069 w 6085020"/>
              <a:gd name="connsiteY1825" fmla="*/ 4557852 h 4885973"/>
              <a:gd name="connsiteX1826" fmla="*/ 981161 w 6085020"/>
              <a:gd name="connsiteY1826" fmla="*/ 4556036 h 4885973"/>
              <a:gd name="connsiteX1827" fmla="*/ 982160 w 6085020"/>
              <a:gd name="connsiteY1827" fmla="*/ 4557093 h 4885973"/>
              <a:gd name="connsiteX1828" fmla="*/ 982160 w 6085020"/>
              <a:gd name="connsiteY1828" fmla="*/ 4558611 h 4885973"/>
              <a:gd name="connsiteX1829" fmla="*/ 983301 w 6085020"/>
              <a:gd name="connsiteY1829" fmla="*/ 4559938 h 4885973"/>
              <a:gd name="connsiteX1830" fmla="*/ 984632 w 6085020"/>
              <a:gd name="connsiteY1830" fmla="*/ 4558990 h 4885973"/>
              <a:gd name="connsiteX1831" fmla="*/ 982731 w 6085020"/>
              <a:gd name="connsiteY1831" fmla="*/ 4558990 h 4885973"/>
              <a:gd name="connsiteX1832" fmla="*/ 982731 w 6085020"/>
              <a:gd name="connsiteY1832" fmla="*/ 4557662 h 4885973"/>
              <a:gd name="connsiteX1833" fmla="*/ 981400 w 6085020"/>
              <a:gd name="connsiteY1833" fmla="*/ 4554817 h 4885973"/>
              <a:gd name="connsiteX1834" fmla="*/ 980008 w 6085020"/>
              <a:gd name="connsiteY1834" fmla="*/ 4554817 h 4885973"/>
              <a:gd name="connsiteX1835" fmla="*/ 979112 w 6085020"/>
              <a:gd name="connsiteY1835" fmla="*/ 4553869 h 4885973"/>
              <a:gd name="connsiteX1836" fmla="*/ 980639 w 6085020"/>
              <a:gd name="connsiteY1836" fmla="*/ 4553869 h 4885973"/>
              <a:gd name="connsiteX1837" fmla="*/ 978167 w 6085020"/>
              <a:gd name="connsiteY1837" fmla="*/ 4548938 h 4885973"/>
              <a:gd name="connsiteX1838" fmla="*/ 978167 w 6085020"/>
              <a:gd name="connsiteY1838" fmla="*/ 4547800 h 4885973"/>
              <a:gd name="connsiteX1839" fmla="*/ 977216 w 6085020"/>
              <a:gd name="connsiteY1839" fmla="*/ 4546282 h 4885973"/>
              <a:gd name="connsiteX1840" fmla="*/ 2463216 w 6085020"/>
              <a:gd name="connsiteY1840" fmla="*/ 4546055 h 4885973"/>
              <a:gd name="connsiteX1841" fmla="*/ 2461334 w 6085020"/>
              <a:gd name="connsiteY1841" fmla="*/ 4549905 h 4885973"/>
              <a:gd name="connsiteX1842" fmla="*/ 2461391 w 6085020"/>
              <a:gd name="connsiteY1842" fmla="*/ 4550076 h 4885973"/>
              <a:gd name="connsiteX1843" fmla="*/ 2465118 w 6085020"/>
              <a:gd name="connsiteY1843" fmla="*/ 4552238 h 4885973"/>
              <a:gd name="connsiteX1844" fmla="*/ 2465764 w 6085020"/>
              <a:gd name="connsiteY1844" fmla="*/ 4551972 h 4885973"/>
              <a:gd name="connsiteX1845" fmla="*/ 2465194 w 6085020"/>
              <a:gd name="connsiteY1845" fmla="*/ 4551783 h 4885973"/>
              <a:gd name="connsiteX1846" fmla="*/ 2467076 w 6085020"/>
              <a:gd name="connsiteY1846" fmla="*/ 4547933 h 4885973"/>
              <a:gd name="connsiteX1847" fmla="*/ 2463216 w 6085020"/>
              <a:gd name="connsiteY1847" fmla="*/ 4546055 h 4885973"/>
              <a:gd name="connsiteX1848" fmla="*/ 3249591 w 6085020"/>
              <a:gd name="connsiteY1848" fmla="*/ 4545903 h 4885973"/>
              <a:gd name="connsiteX1849" fmla="*/ 3222589 w 6085020"/>
              <a:gd name="connsiteY1849" fmla="*/ 4589905 h 4885973"/>
              <a:gd name="connsiteX1850" fmla="*/ 3223349 w 6085020"/>
              <a:gd name="connsiteY1850" fmla="*/ 4592940 h 4885973"/>
              <a:gd name="connsiteX1851" fmla="*/ 3249591 w 6085020"/>
              <a:gd name="connsiteY1851" fmla="*/ 4545903 h 4885973"/>
              <a:gd name="connsiteX1852" fmla="*/ 1202172 w 6085020"/>
              <a:gd name="connsiteY1852" fmla="*/ 4545903 h 4885973"/>
              <a:gd name="connsiteX1853" fmla="*/ 1203313 w 6085020"/>
              <a:gd name="connsiteY1853" fmla="*/ 4547041 h 4885973"/>
              <a:gd name="connsiteX1854" fmla="*/ 1202172 w 6085020"/>
              <a:gd name="connsiteY1854" fmla="*/ 4547041 h 4885973"/>
              <a:gd name="connsiteX1855" fmla="*/ 5048570 w 6085020"/>
              <a:gd name="connsiteY1855" fmla="*/ 4545808 h 4885973"/>
              <a:gd name="connsiteX1856" fmla="*/ 5050186 w 6085020"/>
              <a:gd name="connsiteY1856" fmla="*/ 4545903 h 4885973"/>
              <a:gd name="connsiteX1857" fmla="*/ 5050186 w 6085020"/>
              <a:gd name="connsiteY1857" fmla="*/ 4547800 h 4885973"/>
              <a:gd name="connsiteX1858" fmla="*/ 5048285 w 6085020"/>
              <a:gd name="connsiteY1858" fmla="*/ 4547800 h 4885973"/>
              <a:gd name="connsiteX1859" fmla="*/ 5049045 w 6085020"/>
              <a:gd name="connsiteY1859" fmla="*/ 4546472 h 4885973"/>
              <a:gd name="connsiteX1860" fmla="*/ 5048475 w 6085020"/>
              <a:gd name="connsiteY1860" fmla="*/ 4545903 h 4885973"/>
              <a:gd name="connsiteX1861" fmla="*/ 5048570 w 6085020"/>
              <a:gd name="connsiteY1861" fmla="*/ 4545808 h 4885973"/>
              <a:gd name="connsiteX1862" fmla="*/ 1257507 w 6085020"/>
              <a:gd name="connsiteY1862" fmla="*/ 4545144 h 4885973"/>
              <a:gd name="connsiteX1863" fmla="*/ 1258839 w 6085020"/>
              <a:gd name="connsiteY1863" fmla="*/ 4550834 h 4885973"/>
              <a:gd name="connsiteX1864" fmla="*/ 1263212 w 6085020"/>
              <a:gd name="connsiteY1864" fmla="*/ 4554628 h 4885973"/>
              <a:gd name="connsiteX1865" fmla="*/ 1265114 w 6085020"/>
              <a:gd name="connsiteY1865" fmla="*/ 4556714 h 4885973"/>
              <a:gd name="connsiteX1866" fmla="*/ 1263592 w 6085020"/>
              <a:gd name="connsiteY1866" fmla="*/ 4556714 h 4885973"/>
              <a:gd name="connsiteX1867" fmla="*/ 1266255 w 6085020"/>
              <a:gd name="connsiteY1867" fmla="*/ 4558800 h 4885973"/>
              <a:gd name="connsiteX1868" fmla="*/ 1266255 w 6085020"/>
              <a:gd name="connsiteY1868" fmla="*/ 4561076 h 4885973"/>
              <a:gd name="connsiteX1869" fmla="*/ 1268156 w 6085020"/>
              <a:gd name="connsiteY1869" fmla="*/ 4561266 h 4885973"/>
              <a:gd name="connsiteX1870" fmla="*/ 1267776 w 6085020"/>
              <a:gd name="connsiteY1870" fmla="*/ 4560697 h 4885973"/>
              <a:gd name="connsiteX1871" fmla="*/ 1265874 w 6085020"/>
              <a:gd name="connsiteY1871" fmla="*/ 4555576 h 4885973"/>
              <a:gd name="connsiteX1872" fmla="*/ 1264543 w 6085020"/>
              <a:gd name="connsiteY1872" fmla="*/ 4550076 h 4885973"/>
              <a:gd name="connsiteX1873" fmla="*/ 1257507 w 6085020"/>
              <a:gd name="connsiteY1873" fmla="*/ 4545144 h 4885973"/>
              <a:gd name="connsiteX1874" fmla="*/ 1172317 w 6085020"/>
              <a:gd name="connsiteY1874" fmla="*/ 4545144 h 4885973"/>
              <a:gd name="connsiteX1875" fmla="*/ 1172959 w 6085020"/>
              <a:gd name="connsiteY1875" fmla="*/ 4545144 h 4885973"/>
              <a:gd name="connsiteX1876" fmla="*/ 1173078 w 6085020"/>
              <a:gd name="connsiteY1876" fmla="*/ 4545524 h 4885973"/>
              <a:gd name="connsiteX1877" fmla="*/ 1172127 w 6085020"/>
              <a:gd name="connsiteY1877" fmla="*/ 4545334 h 4885973"/>
              <a:gd name="connsiteX1878" fmla="*/ 1172127 w 6085020"/>
              <a:gd name="connsiteY1878" fmla="*/ 4545167 h 4885973"/>
              <a:gd name="connsiteX1879" fmla="*/ 971512 w 6085020"/>
              <a:gd name="connsiteY1879" fmla="*/ 4545144 h 4885973"/>
              <a:gd name="connsiteX1880" fmla="*/ 971820 w 6085020"/>
              <a:gd name="connsiteY1880" fmla="*/ 4545669 h 4885973"/>
              <a:gd name="connsiteX1881" fmla="*/ 971702 w 6085020"/>
              <a:gd name="connsiteY1881" fmla="*/ 4545713 h 4885973"/>
              <a:gd name="connsiteX1882" fmla="*/ 972843 w 6085020"/>
              <a:gd name="connsiteY1882" fmla="*/ 4547420 h 4885973"/>
              <a:gd name="connsiteX1883" fmla="*/ 971820 w 6085020"/>
              <a:gd name="connsiteY1883" fmla="*/ 4545669 h 4885973"/>
              <a:gd name="connsiteX1884" fmla="*/ 973223 w 6085020"/>
              <a:gd name="connsiteY1884" fmla="*/ 4545144 h 4885973"/>
              <a:gd name="connsiteX1885" fmla="*/ 971512 w 6085020"/>
              <a:gd name="connsiteY1885" fmla="*/ 4545144 h 4885973"/>
              <a:gd name="connsiteX1886" fmla="*/ 795624 w 6085020"/>
              <a:gd name="connsiteY1886" fmla="*/ 4544632 h 4885973"/>
              <a:gd name="connsiteX1887" fmla="*/ 793201 w 6085020"/>
              <a:gd name="connsiteY1887" fmla="*/ 4547838 h 4885973"/>
              <a:gd name="connsiteX1888" fmla="*/ 796377 w 6085020"/>
              <a:gd name="connsiteY1888" fmla="*/ 4550265 h 4885973"/>
              <a:gd name="connsiteX1889" fmla="*/ 798659 w 6085020"/>
              <a:gd name="connsiteY1889" fmla="*/ 4547231 h 4885973"/>
              <a:gd name="connsiteX1890" fmla="*/ 798849 w 6085020"/>
              <a:gd name="connsiteY1890" fmla="*/ 4547041 h 4885973"/>
              <a:gd name="connsiteX1891" fmla="*/ 795624 w 6085020"/>
              <a:gd name="connsiteY1891" fmla="*/ 4544632 h 4885973"/>
              <a:gd name="connsiteX1892" fmla="*/ 1885976 w 6085020"/>
              <a:gd name="connsiteY1892" fmla="*/ 4544196 h 4885973"/>
              <a:gd name="connsiteX1893" fmla="*/ 1881412 w 6085020"/>
              <a:gd name="connsiteY1893" fmla="*/ 4545713 h 4885973"/>
              <a:gd name="connsiteX1894" fmla="*/ 1875517 w 6085020"/>
              <a:gd name="connsiteY1894" fmla="*/ 4545713 h 4885973"/>
              <a:gd name="connsiteX1895" fmla="*/ 1870954 w 6085020"/>
              <a:gd name="connsiteY1895" fmla="*/ 4549317 h 4885973"/>
              <a:gd name="connsiteX1896" fmla="*/ 1839197 w 6085020"/>
              <a:gd name="connsiteY1896" fmla="*/ 4560507 h 4885973"/>
              <a:gd name="connsiteX1897" fmla="*/ 1855170 w 6085020"/>
              <a:gd name="connsiteY1897" fmla="*/ 4568094 h 4885973"/>
              <a:gd name="connsiteX1898" fmla="*/ 1870954 w 6085020"/>
              <a:gd name="connsiteY1898" fmla="*/ 4575491 h 4885973"/>
              <a:gd name="connsiteX1899" fmla="*/ 1876658 w 6085020"/>
              <a:gd name="connsiteY1899" fmla="*/ 4563352 h 4885973"/>
              <a:gd name="connsiteX1900" fmla="*/ 1887670 w 6085020"/>
              <a:gd name="connsiteY1900" fmla="*/ 4556638 h 4885973"/>
              <a:gd name="connsiteX1901" fmla="*/ 1887307 w 6085020"/>
              <a:gd name="connsiteY1901" fmla="*/ 4551214 h 4885973"/>
              <a:gd name="connsiteX1902" fmla="*/ 1887307 w 6085020"/>
              <a:gd name="connsiteY1902" fmla="*/ 4551403 h 4885973"/>
              <a:gd name="connsiteX1903" fmla="*/ 1884455 w 6085020"/>
              <a:gd name="connsiteY1903" fmla="*/ 4547420 h 4885973"/>
              <a:gd name="connsiteX1904" fmla="*/ 3002957 w 6085020"/>
              <a:gd name="connsiteY1904" fmla="*/ 4543627 h 4885973"/>
              <a:gd name="connsiteX1905" fmla="*/ 3003718 w 6085020"/>
              <a:gd name="connsiteY1905" fmla="*/ 4546662 h 4885973"/>
              <a:gd name="connsiteX1906" fmla="*/ 2996112 w 6085020"/>
              <a:gd name="connsiteY1906" fmla="*/ 4569801 h 4885973"/>
              <a:gd name="connsiteX1907" fmla="*/ 2994210 w 6085020"/>
              <a:gd name="connsiteY1907" fmla="*/ 4573594 h 4885973"/>
              <a:gd name="connsiteX1908" fmla="*/ 2998147 w 6085020"/>
              <a:gd name="connsiteY1908" fmla="*/ 4575320 h 4885973"/>
              <a:gd name="connsiteX1909" fmla="*/ 2998204 w 6085020"/>
              <a:gd name="connsiteY1909" fmla="*/ 4575301 h 4885973"/>
              <a:gd name="connsiteX1910" fmla="*/ 3003148 w 6085020"/>
              <a:gd name="connsiteY1910" fmla="*/ 4578905 h 4885973"/>
              <a:gd name="connsiteX1911" fmla="*/ 3002957 w 6085020"/>
              <a:gd name="connsiteY1911" fmla="*/ 4543627 h 4885973"/>
              <a:gd name="connsiteX1912" fmla="*/ 3278732 w 6085020"/>
              <a:gd name="connsiteY1912" fmla="*/ 4542940 h 4885973"/>
              <a:gd name="connsiteX1913" fmla="*/ 3264423 w 6085020"/>
              <a:gd name="connsiteY1913" fmla="*/ 4554059 h 4885973"/>
              <a:gd name="connsiteX1914" fmla="*/ 3265374 w 6085020"/>
              <a:gd name="connsiteY1914" fmla="*/ 4554059 h 4885973"/>
              <a:gd name="connsiteX1915" fmla="*/ 3270698 w 6085020"/>
              <a:gd name="connsiteY1915" fmla="*/ 4559369 h 4885973"/>
              <a:gd name="connsiteX1916" fmla="*/ 3275833 w 6085020"/>
              <a:gd name="connsiteY1916" fmla="*/ 4564490 h 4885973"/>
              <a:gd name="connsiteX1917" fmla="*/ 3291616 w 6085020"/>
              <a:gd name="connsiteY1917" fmla="*/ 4580043 h 4885973"/>
              <a:gd name="connsiteX1918" fmla="*/ 3275833 w 6085020"/>
              <a:gd name="connsiteY1918" fmla="*/ 4569801 h 4885973"/>
              <a:gd name="connsiteX1919" fmla="*/ 3275833 w 6085020"/>
              <a:gd name="connsiteY1919" fmla="*/ 4611527 h 4885973"/>
              <a:gd name="connsiteX1920" fmla="*/ 3291616 w 6085020"/>
              <a:gd name="connsiteY1920" fmla="*/ 4580233 h 4885973"/>
              <a:gd name="connsiteX1921" fmla="*/ 3317667 w 6085020"/>
              <a:gd name="connsiteY1921" fmla="*/ 4559369 h 4885973"/>
              <a:gd name="connsiteX1922" fmla="*/ 3278732 w 6085020"/>
              <a:gd name="connsiteY1922" fmla="*/ 4542940 h 4885973"/>
              <a:gd name="connsiteX1923" fmla="*/ 1985048 w 6085020"/>
              <a:gd name="connsiteY1923" fmla="*/ 4542489 h 4885973"/>
              <a:gd name="connsiteX1924" fmla="*/ 1985386 w 6085020"/>
              <a:gd name="connsiteY1924" fmla="*/ 4543132 h 4885973"/>
              <a:gd name="connsiteX1925" fmla="*/ 1985225 w 6085020"/>
              <a:gd name="connsiteY1925" fmla="*/ 4543052 h 4885973"/>
              <a:gd name="connsiteX1926" fmla="*/ 5084605 w 6085020"/>
              <a:gd name="connsiteY1926" fmla="*/ 4542300 h 4885973"/>
              <a:gd name="connsiteX1927" fmla="*/ 5084605 w 6085020"/>
              <a:gd name="connsiteY1927" fmla="*/ 4544575 h 4885973"/>
              <a:gd name="connsiteX1928" fmla="*/ 5084605 w 6085020"/>
              <a:gd name="connsiteY1928" fmla="*/ 4547041 h 4885973"/>
              <a:gd name="connsiteX1929" fmla="*/ 5087077 w 6085020"/>
              <a:gd name="connsiteY1929" fmla="*/ 4547041 h 4885973"/>
              <a:gd name="connsiteX1930" fmla="*/ 5088788 w 6085020"/>
              <a:gd name="connsiteY1930" fmla="*/ 4547610 h 4885973"/>
              <a:gd name="connsiteX1931" fmla="*/ 1986759 w 6085020"/>
              <a:gd name="connsiteY1931" fmla="*/ 4541920 h 4885973"/>
              <a:gd name="connsiteX1932" fmla="*/ 1988029 w 6085020"/>
              <a:gd name="connsiteY1932" fmla="*/ 4544833 h 4885973"/>
              <a:gd name="connsiteX1933" fmla="*/ 1987836 w 6085020"/>
              <a:gd name="connsiteY1933" fmla="*/ 4545048 h 4885973"/>
              <a:gd name="connsiteX1934" fmla="*/ 1987139 w 6085020"/>
              <a:gd name="connsiteY1934" fmla="*/ 4544006 h 4885973"/>
              <a:gd name="connsiteX1935" fmla="*/ 1987139 w 6085020"/>
              <a:gd name="connsiteY1935" fmla="*/ 4545820 h 4885973"/>
              <a:gd name="connsiteX1936" fmla="*/ 1986923 w 6085020"/>
              <a:gd name="connsiteY1936" fmla="*/ 4546060 h 4885973"/>
              <a:gd name="connsiteX1937" fmla="*/ 1985386 w 6085020"/>
              <a:gd name="connsiteY1937" fmla="*/ 4543132 h 4885973"/>
              <a:gd name="connsiteX1938" fmla="*/ 1985618 w 6085020"/>
              <a:gd name="connsiteY1938" fmla="*/ 4543248 h 4885973"/>
              <a:gd name="connsiteX1939" fmla="*/ 1986759 w 6085020"/>
              <a:gd name="connsiteY1939" fmla="*/ 4541920 h 4885973"/>
              <a:gd name="connsiteX1940" fmla="*/ 2688391 w 6085020"/>
              <a:gd name="connsiteY1940" fmla="*/ 4541304 h 4885973"/>
              <a:gd name="connsiteX1941" fmla="*/ 2684635 w 6085020"/>
              <a:gd name="connsiteY1941" fmla="*/ 4545713 h 4885973"/>
              <a:gd name="connsiteX1942" fmla="*/ 2684635 w 6085020"/>
              <a:gd name="connsiteY1942" fmla="*/ 4545903 h 4885973"/>
              <a:gd name="connsiteX1943" fmla="*/ 2694143 w 6085020"/>
              <a:gd name="connsiteY1943" fmla="*/ 4543437 h 4885973"/>
              <a:gd name="connsiteX1944" fmla="*/ 2688391 w 6085020"/>
              <a:gd name="connsiteY1944" fmla="*/ 4541304 h 4885973"/>
              <a:gd name="connsiteX1945" fmla="*/ 5130813 w 6085020"/>
              <a:gd name="connsiteY1945" fmla="*/ 4541161 h 4885973"/>
              <a:gd name="connsiteX1946" fmla="*/ 5130623 w 6085020"/>
              <a:gd name="connsiteY1946" fmla="*/ 4543058 h 4885973"/>
              <a:gd name="connsiteX1947" fmla="*/ 5132525 w 6085020"/>
              <a:gd name="connsiteY1947" fmla="*/ 4543248 h 4885973"/>
              <a:gd name="connsiteX1948" fmla="*/ 5132715 w 6085020"/>
              <a:gd name="connsiteY1948" fmla="*/ 4541351 h 4885973"/>
              <a:gd name="connsiteX1949" fmla="*/ 5130813 w 6085020"/>
              <a:gd name="connsiteY1949" fmla="*/ 4541161 h 4885973"/>
              <a:gd name="connsiteX1950" fmla="*/ 3113629 w 6085020"/>
              <a:gd name="connsiteY1950" fmla="*/ 4540782 h 4885973"/>
              <a:gd name="connsiteX1951" fmla="*/ 3113629 w 6085020"/>
              <a:gd name="connsiteY1951" fmla="*/ 4540782 h 4885973"/>
              <a:gd name="connsiteX1952" fmla="*/ 2205059 w 6085020"/>
              <a:gd name="connsiteY1952" fmla="*/ 4539663 h 4885973"/>
              <a:gd name="connsiteX1953" fmla="*/ 2199545 w 6085020"/>
              <a:gd name="connsiteY1953" fmla="*/ 4551593 h 4885973"/>
              <a:gd name="connsiteX1954" fmla="*/ 2205820 w 6085020"/>
              <a:gd name="connsiteY1954" fmla="*/ 4556335 h 4885973"/>
              <a:gd name="connsiteX1955" fmla="*/ 2205820 w 6085020"/>
              <a:gd name="connsiteY1955" fmla="*/ 4556524 h 4885973"/>
              <a:gd name="connsiteX1956" fmla="*/ 2205820 w 6085020"/>
              <a:gd name="connsiteY1956" fmla="*/ 4559180 h 4885973"/>
              <a:gd name="connsiteX1957" fmla="*/ 2209623 w 6085020"/>
              <a:gd name="connsiteY1957" fmla="*/ 4560887 h 4885973"/>
              <a:gd name="connsiteX1958" fmla="*/ 2211620 w 6085020"/>
              <a:gd name="connsiteY1958" fmla="*/ 4557397 h 4885973"/>
              <a:gd name="connsiteX1959" fmla="*/ 2211525 w 6085020"/>
              <a:gd name="connsiteY1959" fmla="*/ 4557093 h 4885973"/>
              <a:gd name="connsiteX1960" fmla="*/ 2217020 w 6085020"/>
              <a:gd name="connsiteY1960" fmla="*/ 4545144 h 4885973"/>
              <a:gd name="connsiteX1961" fmla="*/ 2205059 w 6085020"/>
              <a:gd name="connsiteY1961" fmla="*/ 4539663 h 4885973"/>
              <a:gd name="connsiteX1962" fmla="*/ 2978047 w 6085020"/>
              <a:gd name="connsiteY1962" fmla="*/ 4538885 h 4885973"/>
              <a:gd name="connsiteX1963" fmla="*/ 2978047 w 6085020"/>
              <a:gd name="connsiteY1963" fmla="*/ 4538885 h 4885973"/>
              <a:gd name="connsiteX1964" fmla="*/ 2097621 w 6085020"/>
              <a:gd name="connsiteY1964" fmla="*/ 4538885 h 4885973"/>
              <a:gd name="connsiteX1965" fmla="*/ 2097621 w 6085020"/>
              <a:gd name="connsiteY1965" fmla="*/ 4538885 h 4885973"/>
              <a:gd name="connsiteX1966" fmla="*/ 1905220 w 6085020"/>
              <a:gd name="connsiteY1966" fmla="*/ 4537482 h 4885973"/>
              <a:gd name="connsiteX1967" fmla="*/ 1899642 w 6085020"/>
              <a:gd name="connsiteY1967" fmla="*/ 4549393 h 4885973"/>
              <a:gd name="connsiteX1968" fmla="*/ 1911457 w 6085020"/>
              <a:gd name="connsiteY1968" fmla="*/ 4555007 h 4885973"/>
              <a:gd name="connsiteX1969" fmla="*/ 1918607 w 6085020"/>
              <a:gd name="connsiteY1969" fmla="*/ 4543969 h 4885973"/>
              <a:gd name="connsiteX1970" fmla="*/ 1918303 w 6085020"/>
              <a:gd name="connsiteY1970" fmla="*/ 4542868 h 4885973"/>
              <a:gd name="connsiteX1971" fmla="*/ 1917162 w 6085020"/>
              <a:gd name="connsiteY1971" fmla="*/ 4543058 h 4885973"/>
              <a:gd name="connsiteX1972" fmla="*/ 1905220 w 6085020"/>
              <a:gd name="connsiteY1972" fmla="*/ 4537482 h 4885973"/>
              <a:gd name="connsiteX1973" fmla="*/ 738189 w 6085020"/>
              <a:gd name="connsiteY1973" fmla="*/ 4537368 h 4885973"/>
              <a:gd name="connsiteX1974" fmla="*/ 736097 w 6085020"/>
              <a:gd name="connsiteY1974" fmla="*/ 4545144 h 4885973"/>
              <a:gd name="connsiteX1975" fmla="*/ 734006 w 6085020"/>
              <a:gd name="connsiteY1975" fmla="*/ 4552731 h 4885973"/>
              <a:gd name="connsiteX1976" fmla="*/ 737809 w 6085020"/>
              <a:gd name="connsiteY1976" fmla="*/ 4555766 h 4885973"/>
              <a:gd name="connsiteX1977" fmla="*/ 741612 w 6085020"/>
              <a:gd name="connsiteY1977" fmla="*/ 4558800 h 4885973"/>
              <a:gd name="connsiteX1978" fmla="*/ 739900 w 6085020"/>
              <a:gd name="connsiteY1978" fmla="*/ 4547989 h 4885973"/>
              <a:gd name="connsiteX1979" fmla="*/ 2062556 w 6085020"/>
              <a:gd name="connsiteY1979" fmla="*/ 4537273 h 4885973"/>
              <a:gd name="connsiteX1980" fmla="*/ 2061681 w 6085020"/>
              <a:gd name="connsiteY1980" fmla="*/ 4537558 h 4885973"/>
              <a:gd name="connsiteX1981" fmla="*/ 2060369 w 6085020"/>
              <a:gd name="connsiteY1981" fmla="*/ 4541636 h 4885973"/>
              <a:gd name="connsiteX1982" fmla="*/ 2063582 w 6085020"/>
              <a:gd name="connsiteY1982" fmla="*/ 4543248 h 4885973"/>
              <a:gd name="connsiteX1983" fmla="*/ 2066074 w 6085020"/>
              <a:gd name="connsiteY1983" fmla="*/ 4539739 h 4885973"/>
              <a:gd name="connsiteX1984" fmla="*/ 2062556 w 6085020"/>
              <a:gd name="connsiteY1984" fmla="*/ 4537273 h 4885973"/>
              <a:gd name="connsiteX1985" fmla="*/ 2151055 w 6085020"/>
              <a:gd name="connsiteY1985" fmla="*/ 4536799 h 4885973"/>
              <a:gd name="connsiteX1986" fmla="*/ 2149248 w 6085020"/>
              <a:gd name="connsiteY1986" fmla="*/ 4540498 h 4885973"/>
              <a:gd name="connsiteX1987" fmla="*/ 2152956 w 6085020"/>
              <a:gd name="connsiteY1987" fmla="*/ 4542300 h 4885973"/>
              <a:gd name="connsiteX1988" fmla="*/ 2154953 w 6085020"/>
              <a:gd name="connsiteY1988" fmla="*/ 4538810 h 4885973"/>
              <a:gd name="connsiteX1989" fmla="*/ 2154858 w 6085020"/>
              <a:gd name="connsiteY1989" fmla="*/ 4538506 h 4885973"/>
              <a:gd name="connsiteX1990" fmla="*/ 2151055 w 6085020"/>
              <a:gd name="connsiteY1990" fmla="*/ 4536799 h 4885973"/>
              <a:gd name="connsiteX1991" fmla="*/ 3002767 w 6085020"/>
              <a:gd name="connsiteY1991" fmla="*/ 4535775 h 4885973"/>
              <a:gd name="connsiteX1992" fmla="*/ 3002577 w 6085020"/>
              <a:gd name="connsiteY1992" fmla="*/ 4535851 h 4885973"/>
              <a:gd name="connsiteX1993" fmla="*/ 3000790 w 6085020"/>
              <a:gd name="connsiteY1993" fmla="*/ 4539454 h 4885973"/>
              <a:gd name="connsiteX1994" fmla="*/ 3000866 w 6085020"/>
              <a:gd name="connsiteY1994" fmla="*/ 4539644 h 4885973"/>
              <a:gd name="connsiteX1995" fmla="*/ 3004479 w 6085020"/>
              <a:gd name="connsiteY1995" fmla="*/ 4538316 h 4885973"/>
              <a:gd name="connsiteX1996" fmla="*/ 3004669 w 6085020"/>
              <a:gd name="connsiteY1996" fmla="*/ 4541351 h 4885973"/>
              <a:gd name="connsiteX1997" fmla="*/ 3006380 w 6085020"/>
              <a:gd name="connsiteY1997" fmla="*/ 4537558 h 4885973"/>
              <a:gd name="connsiteX1998" fmla="*/ 3002767 w 6085020"/>
              <a:gd name="connsiteY1998" fmla="*/ 4535775 h 4885973"/>
              <a:gd name="connsiteX1999" fmla="*/ 2048807 w 6085020"/>
              <a:gd name="connsiteY1999" fmla="*/ 4535073 h 4885973"/>
              <a:gd name="connsiteX2000" fmla="*/ 2046126 w 6085020"/>
              <a:gd name="connsiteY2000" fmla="*/ 4538430 h 4885973"/>
              <a:gd name="connsiteX2001" fmla="*/ 2046658 w 6085020"/>
              <a:gd name="connsiteY2001" fmla="*/ 4539834 h 4885973"/>
              <a:gd name="connsiteX2002" fmla="*/ 2050271 w 6085020"/>
              <a:gd name="connsiteY2002" fmla="*/ 4541617 h 4885973"/>
              <a:gd name="connsiteX2003" fmla="*/ 2050462 w 6085020"/>
              <a:gd name="connsiteY2003" fmla="*/ 4541541 h 4885973"/>
              <a:gd name="connsiteX2004" fmla="*/ 2053904 w 6085020"/>
              <a:gd name="connsiteY2004" fmla="*/ 4538961 h 4885973"/>
              <a:gd name="connsiteX2005" fmla="*/ 2053694 w 6085020"/>
              <a:gd name="connsiteY2005" fmla="*/ 4537368 h 4885973"/>
              <a:gd name="connsiteX2006" fmla="*/ 2052173 w 6085020"/>
              <a:gd name="connsiteY2006" fmla="*/ 4537747 h 4885973"/>
              <a:gd name="connsiteX2007" fmla="*/ 2048807 w 6085020"/>
              <a:gd name="connsiteY2007" fmla="*/ 4535073 h 4885973"/>
              <a:gd name="connsiteX2008" fmla="*/ 1300293 w 6085020"/>
              <a:gd name="connsiteY2008" fmla="*/ 4534903 h 4885973"/>
              <a:gd name="connsiteX2009" fmla="*/ 1302384 w 6085020"/>
              <a:gd name="connsiteY2009" fmla="*/ 4534903 h 4885973"/>
              <a:gd name="connsiteX2010" fmla="*/ 1302384 w 6085020"/>
              <a:gd name="connsiteY2010" fmla="*/ 4536041 h 4885973"/>
              <a:gd name="connsiteX2011" fmla="*/ 1301434 w 6085020"/>
              <a:gd name="connsiteY2011" fmla="*/ 4535661 h 4885973"/>
              <a:gd name="connsiteX2012" fmla="*/ 1300293 w 6085020"/>
              <a:gd name="connsiteY2012" fmla="*/ 4534903 h 4885973"/>
              <a:gd name="connsiteX2013" fmla="*/ 1980674 w 6085020"/>
              <a:gd name="connsiteY2013" fmla="*/ 4534713 h 4885973"/>
              <a:gd name="connsiteX2014" fmla="*/ 1980674 w 6085020"/>
              <a:gd name="connsiteY2014" fmla="*/ 4536230 h 4885973"/>
              <a:gd name="connsiteX2015" fmla="*/ 1982385 w 6085020"/>
              <a:gd name="connsiteY2015" fmla="*/ 4537558 h 4885973"/>
              <a:gd name="connsiteX2016" fmla="*/ 1982576 w 6085020"/>
              <a:gd name="connsiteY2016" fmla="*/ 4535282 h 4885973"/>
              <a:gd name="connsiteX2017" fmla="*/ 2098571 w 6085020"/>
              <a:gd name="connsiteY2017" fmla="*/ 4534144 h 4885973"/>
              <a:gd name="connsiteX2018" fmla="*/ 2104276 w 6085020"/>
              <a:gd name="connsiteY2018" fmla="*/ 4537178 h 4885973"/>
              <a:gd name="connsiteX2019" fmla="*/ 2109791 w 6085020"/>
              <a:gd name="connsiteY2019" fmla="*/ 4540213 h 4885973"/>
              <a:gd name="connsiteX2020" fmla="*/ 2107889 w 6085020"/>
              <a:gd name="connsiteY2020" fmla="*/ 4551972 h 4885973"/>
              <a:gd name="connsiteX2021" fmla="*/ 2106178 w 6085020"/>
              <a:gd name="connsiteY2021" fmla="*/ 4563732 h 4885973"/>
              <a:gd name="connsiteX2022" fmla="*/ 2123482 w 6085020"/>
              <a:gd name="connsiteY2022" fmla="*/ 4564300 h 4885973"/>
              <a:gd name="connsiteX2023" fmla="*/ 2113784 w 6085020"/>
              <a:gd name="connsiteY2023" fmla="*/ 4536989 h 4885973"/>
              <a:gd name="connsiteX2024" fmla="*/ 2106178 w 6085020"/>
              <a:gd name="connsiteY2024" fmla="*/ 4535472 h 4885973"/>
              <a:gd name="connsiteX2025" fmla="*/ 1147977 w 6085020"/>
              <a:gd name="connsiteY2025" fmla="*/ 4533954 h 4885973"/>
              <a:gd name="connsiteX2026" fmla="*/ 1141892 w 6085020"/>
              <a:gd name="connsiteY2026" fmla="*/ 4538696 h 4885973"/>
              <a:gd name="connsiteX2027" fmla="*/ 1136187 w 6085020"/>
              <a:gd name="connsiteY2027" fmla="*/ 4546093 h 4885973"/>
              <a:gd name="connsiteX2028" fmla="*/ 1138983 w 6085020"/>
              <a:gd name="connsiteY2028" fmla="*/ 4548179 h 4885973"/>
              <a:gd name="connsiteX2029" fmla="*/ 1139040 w 6085020"/>
              <a:gd name="connsiteY2029" fmla="*/ 4548179 h 4885973"/>
              <a:gd name="connsiteX2030" fmla="*/ 1144744 w 6085020"/>
              <a:gd name="connsiteY2030" fmla="*/ 4540972 h 4885973"/>
              <a:gd name="connsiteX2031" fmla="*/ 3039964 w 6085020"/>
              <a:gd name="connsiteY2031" fmla="*/ 4533403 h 4885973"/>
              <a:gd name="connsiteX2032" fmla="*/ 3045553 w 6085020"/>
              <a:gd name="connsiteY2032" fmla="*/ 4536230 h 4885973"/>
              <a:gd name="connsiteX2033" fmla="*/ 3039964 w 6085020"/>
              <a:gd name="connsiteY2033" fmla="*/ 4533403 h 4885973"/>
              <a:gd name="connsiteX2034" fmla="*/ 1401456 w 6085020"/>
              <a:gd name="connsiteY2034" fmla="*/ 4533385 h 4885973"/>
              <a:gd name="connsiteX2035" fmla="*/ 1402787 w 6085020"/>
              <a:gd name="connsiteY2035" fmla="*/ 4533385 h 4885973"/>
              <a:gd name="connsiteX2036" fmla="*/ 1401076 w 6085020"/>
              <a:gd name="connsiteY2036" fmla="*/ 4534903 h 4885973"/>
              <a:gd name="connsiteX2037" fmla="*/ 1401456 w 6085020"/>
              <a:gd name="connsiteY2037" fmla="*/ 4533385 h 4885973"/>
              <a:gd name="connsiteX2038" fmla="*/ 2199925 w 6085020"/>
              <a:gd name="connsiteY2038" fmla="*/ 4533006 h 4885973"/>
              <a:gd name="connsiteX2039" fmla="*/ 2198023 w 6085020"/>
              <a:gd name="connsiteY2039" fmla="*/ 4536799 h 4885973"/>
              <a:gd name="connsiteX2040" fmla="*/ 2201827 w 6085020"/>
              <a:gd name="connsiteY2040" fmla="*/ 4538506 h 4885973"/>
              <a:gd name="connsiteX2041" fmla="*/ 2203823 w 6085020"/>
              <a:gd name="connsiteY2041" fmla="*/ 4535016 h 4885973"/>
              <a:gd name="connsiteX2042" fmla="*/ 2203728 w 6085020"/>
              <a:gd name="connsiteY2042" fmla="*/ 4534713 h 4885973"/>
              <a:gd name="connsiteX2043" fmla="*/ 2199925 w 6085020"/>
              <a:gd name="connsiteY2043" fmla="*/ 4533006 h 4885973"/>
              <a:gd name="connsiteX2044" fmla="*/ 799887 w 6085020"/>
              <a:gd name="connsiteY2044" fmla="*/ 4532570 h 4885973"/>
              <a:gd name="connsiteX2045" fmla="*/ 798659 w 6085020"/>
              <a:gd name="connsiteY2045" fmla="*/ 4533006 h 4885973"/>
              <a:gd name="connsiteX2046" fmla="*/ 796179 w 6085020"/>
              <a:gd name="connsiteY2046" fmla="*/ 4536173 h 4885973"/>
              <a:gd name="connsiteX2047" fmla="*/ 796187 w 6085020"/>
              <a:gd name="connsiteY2047" fmla="*/ 4536230 h 4885973"/>
              <a:gd name="connsiteX2048" fmla="*/ 799408 w 6085020"/>
              <a:gd name="connsiteY2048" fmla="*/ 4538658 h 4885973"/>
              <a:gd name="connsiteX2049" fmla="*/ 799990 w 6085020"/>
              <a:gd name="connsiteY2049" fmla="*/ 4538506 h 4885973"/>
              <a:gd name="connsiteX2050" fmla="*/ 800560 w 6085020"/>
              <a:gd name="connsiteY2050" fmla="*/ 4538316 h 4885973"/>
              <a:gd name="connsiteX2051" fmla="*/ 803040 w 6085020"/>
              <a:gd name="connsiteY2051" fmla="*/ 4535149 h 4885973"/>
              <a:gd name="connsiteX2052" fmla="*/ 803033 w 6085020"/>
              <a:gd name="connsiteY2052" fmla="*/ 4535092 h 4885973"/>
              <a:gd name="connsiteX2053" fmla="*/ 799887 w 6085020"/>
              <a:gd name="connsiteY2053" fmla="*/ 4532570 h 4885973"/>
              <a:gd name="connsiteX2054" fmla="*/ 1201982 w 6085020"/>
              <a:gd name="connsiteY2054" fmla="*/ 4531868 h 4885973"/>
              <a:gd name="connsiteX2055" fmla="*/ 1202742 w 6085020"/>
              <a:gd name="connsiteY2055" fmla="*/ 4531868 h 4885973"/>
              <a:gd name="connsiteX2056" fmla="*/ 1203047 w 6085020"/>
              <a:gd name="connsiteY2056" fmla="*/ 4532134 h 4885973"/>
              <a:gd name="connsiteX2057" fmla="*/ 1322351 w 6085020"/>
              <a:gd name="connsiteY2057" fmla="*/ 4531167 h 4885973"/>
              <a:gd name="connsiteX2058" fmla="*/ 1324062 w 6085020"/>
              <a:gd name="connsiteY2058" fmla="*/ 4537368 h 4885973"/>
              <a:gd name="connsiteX2059" fmla="*/ 1320640 w 6085020"/>
              <a:gd name="connsiteY2059" fmla="*/ 4534523 h 4885973"/>
              <a:gd name="connsiteX2060" fmla="*/ 1322351 w 6085020"/>
              <a:gd name="connsiteY2060" fmla="*/ 4534523 h 4885973"/>
              <a:gd name="connsiteX2061" fmla="*/ 1322351 w 6085020"/>
              <a:gd name="connsiteY2061" fmla="*/ 4531299 h 4885973"/>
              <a:gd name="connsiteX2062" fmla="*/ 5071769 w 6085020"/>
              <a:gd name="connsiteY2062" fmla="*/ 4530635 h 4885973"/>
              <a:gd name="connsiteX2063" fmla="*/ 5071674 w 6085020"/>
              <a:gd name="connsiteY2063" fmla="*/ 4530730 h 4885973"/>
              <a:gd name="connsiteX2064" fmla="*/ 5071579 w 6085020"/>
              <a:gd name="connsiteY2064" fmla="*/ 4532342 h 4885973"/>
              <a:gd name="connsiteX2065" fmla="*/ 5071674 w 6085020"/>
              <a:gd name="connsiteY2065" fmla="*/ 4532437 h 4885973"/>
              <a:gd name="connsiteX2066" fmla="*/ 5073385 w 6085020"/>
              <a:gd name="connsiteY2066" fmla="*/ 4532626 h 4885973"/>
              <a:gd name="connsiteX2067" fmla="*/ 5073576 w 6085020"/>
              <a:gd name="connsiteY2067" fmla="*/ 4530919 h 4885973"/>
              <a:gd name="connsiteX2068" fmla="*/ 5073385 w 6085020"/>
              <a:gd name="connsiteY2068" fmla="*/ 4530730 h 4885973"/>
              <a:gd name="connsiteX2069" fmla="*/ 5071769 w 6085020"/>
              <a:gd name="connsiteY2069" fmla="*/ 4530635 h 4885973"/>
              <a:gd name="connsiteX2070" fmla="*/ 2135842 w 6085020"/>
              <a:gd name="connsiteY2070" fmla="*/ 4530161 h 4885973"/>
              <a:gd name="connsiteX2071" fmla="*/ 2134891 w 6085020"/>
              <a:gd name="connsiteY2071" fmla="*/ 4530540 h 4885973"/>
              <a:gd name="connsiteX2072" fmla="*/ 2132990 w 6085020"/>
              <a:gd name="connsiteY2072" fmla="*/ 4534334 h 4885973"/>
              <a:gd name="connsiteX2073" fmla="*/ 2136508 w 6085020"/>
              <a:gd name="connsiteY2073" fmla="*/ 4536818 h 4885973"/>
              <a:gd name="connsiteX2074" fmla="*/ 2138980 w 6085020"/>
              <a:gd name="connsiteY2074" fmla="*/ 4533309 h 4885973"/>
              <a:gd name="connsiteX2075" fmla="*/ 2138695 w 6085020"/>
              <a:gd name="connsiteY2075" fmla="*/ 4532437 h 4885973"/>
              <a:gd name="connsiteX2076" fmla="*/ 2135842 w 6085020"/>
              <a:gd name="connsiteY2076" fmla="*/ 4530161 h 4885973"/>
              <a:gd name="connsiteX2077" fmla="*/ 1991893 w 6085020"/>
              <a:gd name="connsiteY2077" fmla="*/ 4529782 h 4885973"/>
              <a:gd name="connsiteX2078" fmla="*/ 1991893 w 6085020"/>
              <a:gd name="connsiteY2078" fmla="*/ 4531488 h 4885973"/>
              <a:gd name="connsiteX2079" fmla="*/ 1990372 w 6085020"/>
              <a:gd name="connsiteY2079" fmla="*/ 4531678 h 4885973"/>
              <a:gd name="connsiteX2080" fmla="*/ 1991893 w 6085020"/>
              <a:gd name="connsiteY2080" fmla="*/ 4529782 h 4885973"/>
              <a:gd name="connsiteX2081" fmla="*/ 1015438 w 6085020"/>
              <a:gd name="connsiteY2081" fmla="*/ 4529592 h 4885973"/>
              <a:gd name="connsiteX2082" fmla="*/ 1012585 w 6085020"/>
              <a:gd name="connsiteY2082" fmla="*/ 4532437 h 4885973"/>
              <a:gd name="connsiteX2083" fmla="*/ 1015438 w 6085020"/>
              <a:gd name="connsiteY2083" fmla="*/ 4535282 h 4885973"/>
              <a:gd name="connsiteX2084" fmla="*/ 1019448 w 6085020"/>
              <a:gd name="connsiteY2084" fmla="*/ 4534846 h 4885973"/>
              <a:gd name="connsiteX2085" fmla="*/ 1019811 w 6085020"/>
              <a:gd name="connsiteY2085" fmla="*/ 4531868 h 4885973"/>
              <a:gd name="connsiteX2086" fmla="*/ 1018670 w 6085020"/>
              <a:gd name="connsiteY2086" fmla="*/ 4532057 h 4885973"/>
              <a:gd name="connsiteX2087" fmla="*/ 1015487 w 6085020"/>
              <a:gd name="connsiteY2087" fmla="*/ 4529592 h 4885973"/>
              <a:gd name="connsiteX2088" fmla="*/ 1015438 w 6085020"/>
              <a:gd name="connsiteY2088" fmla="*/ 4529592 h 4885973"/>
              <a:gd name="connsiteX2089" fmla="*/ 5080041 w 6085020"/>
              <a:gd name="connsiteY2089" fmla="*/ 4529402 h 4885973"/>
              <a:gd name="connsiteX2090" fmla="*/ 5081752 w 6085020"/>
              <a:gd name="connsiteY2090" fmla="*/ 4530161 h 4885973"/>
              <a:gd name="connsiteX2091" fmla="*/ 5079851 w 6085020"/>
              <a:gd name="connsiteY2091" fmla="*/ 4531488 h 4885973"/>
              <a:gd name="connsiteX2092" fmla="*/ 5081752 w 6085020"/>
              <a:gd name="connsiteY2092" fmla="*/ 4531488 h 4885973"/>
              <a:gd name="connsiteX2093" fmla="*/ 5081943 w 6085020"/>
              <a:gd name="connsiteY2093" fmla="*/ 4529592 h 4885973"/>
              <a:gd name="connsiteX2094" fmla="*/ 5080041 w 6085020"/>
              <a:gd name="connsiteY2094" fmla="*/ 4529402 h 4885973"/>
              <a:gd name="connsiteX2095" fmla="*/ 1727195 w 6085020"/>
              <a:gd name="connsiteY2095" fmla="*/ 4529402 h 4885973"/>
              <a:gd name="connsiteX2096" fmla="*/ 1724715 w 6085020"/>
              <a:gd name="connsiteY2096" fmla="*/ 4532570 h 4885973"/>
              <a:gd name="connsiteX2097" fmla="*/ 1724723 w 6085020"/>
              <a:gd name="connsiteY2097" fmla="*/ 4532626 h 4885973"/>
              <a:gd name="connsiteX2098" fmla="*/ 1727575 w 6085020"/>
              <a:gd name="connsiteY2098" fmla="*/ 4535472 h 4885973"/>
              <a:gd name="connsiteX2099" fmla="*/ 1730428 w 6085020"/>
              <a:gd name="connsiteY2099" fmla="*/ 4532626 h 4885973"/>
              <a:gd name="connsiteX2100" fmla="*/ 1730428 w 6085020"/>
              <a:gd name="connsiteY2100" fmla="*/ 4531868 h 4885973"/>
              <a:gd name="connsiteX2101" fmla="*/ 1727195 w 6085020"/>
              <a:gd name="connsiteY2101" fmla="*/ 4529402 h 4885973"/>
              <a:gd name="connsiteX2102" fmla="*/ 1238682 w 6085020"/>
              <a:gd name="connsiteY2102" fmla="*/ 4528833 h 4885973"/>
              <a:gd name="connsiteX2103" fmla="*/ 1239062 w 6085020"/>
              <a:gd name="connsiteY2103" fmla="*/ 4529782 h 4885973"/>
              <a:gd name="connsiteX2104" fmla="*/ 1240013 w 6085020"/>
              <a:gd name="connsiteY2104" fmla="*/ 4530161 h 4885973"/>
              <a:gd name="connsiteX2105" fmla="*/ 1240013 w 6085020"/>
              <a:gd name="connsiteY2105" fmla="*/ 4528833 h 4885973"/>
              <a:gd name="connsiteX2106" fmla="*/ 1238682 w 6085020"/>
              <a:gd name="connsiteY2106" fmla="*/ 4528833 h 4885973"/>
              <a:gd name="connsiteX2107" fmla="*/ 968849 w 6085020"/>
              <a:gd name="connsiteY2107" fmla="*/ 4528833 h 4885973"/>
              <a:gd name="connsiteX2108" fmla="*/ 967899 w 6085020"/>
              <a:gd name="connsiteY2108" fmla="*/ 4530161 h 4885973"/>
              <a:gd name="connsiteX2109" fmla="*/ 969230 w 6085020"/>
              <a:gd name="connsiteY2109" fmla="*/ 4530161 h 4885973"/>
              <a:gd name="connsiteX2110" fmla="*/ 970371 w 6085020"/>
              <a:gd name="connsiteY2110" fmla="*/ 4530161 h 4885973"/>
              <a:gd name="connsiteX2111" fmla="*/ 970643 w 6085020"/>
              <a:gd name="connsiteY2111" fmla="*/ 4530297 h 4885973"/>
              <a:gd name="connsiteX2112" fmla="*/ 970941 w 6085020"/>
              <a:gd name="connsiteY2112" fmla="*/ 4530540 h 4885973"/>
              <a:gd name="connsiteX2113" fmla="*/ 970995 w 6085020"/>
              <a:gd name="connsiteY2113" fmla="*/ 4530472 h 4885973"/>
              <a:gd name="connsiteX2114" fmla="*/ 972272 w 6085020"/>
              <a:gd name="connsiteY2114" fmla="*/ 4531109 h 4885973"/>
              <a:gd name="connsiteX2115" fmla="*/ 972272 w 6085020"/>
              <a:gd name="connsiteY2115" fmla="*/ 4532437 h 4885973"/>
              <a:gd name="connsiteX2116" fmla="*/ 969990 w 6085020"/>
              <a:gd name="connsiteY2116" fmla="*/ 4532437 h 4885973"/>
              <a:gd name="connsiteX2117" fmla="*/ 971131 w 6085020"/>
              <a:gd name="connsiteY2117" fmla="*/ 4535661 h 4885973"/>
              <a:gd name="connsiteX2118" fmla="*/ 972462 w 6085020"/>
              <a:gd name="connsiteY2118" fmla="*/ 4535472 h 4885973"/>
              <a:gd name="connsiteX2119" fmla="*/ 972652 w 6085020"/>
              <a:gd name="connsiteY2119" fmla="*/ 4535661 h 4885973"/>
              <a:gd name="connsiteX2120" fmla="*/ 972652 w 6085020"/>
              <a:gd name="connsiteY2120" fmla="*/ 4537937 h 4885973"/>
              <a:gd name="connsiteX2121" fmla="*/ 971512 w 6085020"/>
              <a:gd name="connsiteY2121" fmla="*/ 4536609 h 4885973"/>
              <a:gd name="connsiteX2122" fmla="*/ 973793 w 6085020"/>
              <a:gd name="connsiteY2122" fmla="*/ 4544575 h 4885973"/>
              <a:gd name="connsiteX2123" fmla="*/ 973793 w 6085020"/>
              <a:gd name="connsiteY2123" fmla="*/ 4542110 h 4885973"/>
              <a:gd name="connsiteX2124" fmla="*/ 976955 w 6085020"/>
              <a:gd name="connsiteY2124" fmla="*/ 4544765 h 4885973"/>
              <a:gd name="connsiteX2125" fmla="*/ 976836 w 6085020"/>
              <a:gd name="connsiteY2125" fmla="*/ 4544765 h 4885973"/>
              <a:gd name="connsiteX2126" fmla="*/ 974744 w 6085020"/>
              <a:gd name="connsiteY2126" fmla="*/ 4545334 h 4885973"/>
              <a:gd name="connsiteX2127" fmla="*/ 977406 w 6085020"/>
              <a:gd name="connsiteY2127" fmla="*/ 4545144 h 4885973"/>
              <a:gd name="connsiteX2128" fmla="*/ 976955 w 6085020"/>
              <a:gd name="connsiteY2128" fmla="*/ 4544765 h 4885973"/>
              <a:gd name="connsiteX2129" fmla="*/ 980069 w 6085020"/>
              <a:gd name="connsiteY2129" fmla="*/ 4544765 h 4885973"/>
              <a:gd name="connsiteX2130" fmla="*/ 978167 w 6085020"/>
              <a:gd name="connsiteY2130" fmla="*/ 4538696 h 4885973"/>
              <a:gd name="connsiteX2131" fmla="*/ 977026 w 6085020"/>
              <a:gd name="connsiteY2131" fmla="*/ 4537747 h 4885973"/>
              <a:gd name="connsiteX2132" fmla="*/ 977026 w 6085020"/>
              <a:gd name="connsiteY2132" fmla="*/ 4538127 h 4885973"/>
              <a:gd name="connsiteX2133" fmla="*/ 975124 w 6085020"/>
              <a:gd name="connsiteY2133" fmla="*/ 4534523 h 4885973"/>
              <a:gd name="connsiteX2134" fmla="*/ 975124 w 6085020"/>
              <a:gd name="connsiteY2134" fmla="*/ 4532057 h 4885973"/>
              <a:gd name="connsiteX2135" fmla="*/ 973603 w 6085020"/>
              <a:gd name="connsiteY2135" fmla="*/ 4532057 h 4885973"/>
              <a:gd name="connsiteX2136" fmla="*/ 972272 w 6085020"/>
              <a:gd name="connsiteY2136" fmla="*/ 4530350 h 4885973"/>
              <a:gd name="connsiteX2137" fmla="*/ 972272 w 6085020"/>
              <a:gd name="connsiteY2137" fmla="*/ 4528833 h 4885973"/>
              <a:gd name="connsiteX2138" fmla="*/ 970995 w 6085020"/>
              <a:gd name="connsiteY2138" fmla="*/ 4530472 h 4885973"/>
              <a:gd name="connsiteX2139" fmla="*/ 970643 w 6085020"/>
              <a:gd name="connsiteY2139" fmla="*/ 4530297 h 4885973"/>
              <a:gd name="connsiteX2140" fmla="*/ 5044102 w 6085020"/>
              <a:gd name="connsiteY2140" fmla="*/ 4527506 h 4885973"/>
              <a:gd name="connsiteX2141" fmla="*/ 5044102 w 6085020"/>
              <a:gd name="connsiteY2141" fmla="*/ 4529402 h 4885973"/>
              <a:gd name="connsiteX2142" fmla="*/ 5046003 w 6085020"/>
              <a:gd name="connsiteY2142" fmla="*/ 4529592 h 4885973"/>
              <a:gd name="connsiteX2143" fmla="*/ 5046193 w 6085020"/>
              <a:gd name="connsiteY2143" fmla="*/ 4527695 h 4885973"/>
              <a:gd name="connsiteX2144" fmla="*/ 5046003 w 6085020"/>
              <a:gd name="connsiteY2144" fmla="*/ 4527506 h 4885973"/>
              <a:gd name="connsiteX2145" fmla="*/ 5044102 w 6085020"/>
              <a:gd name="connsiteY2145" fmla="*/ 4527506 h 4885973"/>
              <a:gd name="connsiteX2146" fmla="*/ 5055817 w 6085020"/>
              <a:gd name="connsiteY2146" fmla="*/ 4527354 h 4885973"/>
              <a:gd name="connsiteX2147" fmla="*/ 5052469 w 6085020"/>
              <a:gd name="connsiteY2147" fmla="*/ 4533195 h 4885973"/>
              <a:gd name="connsiteX2148" fmla="*/ 5059314 w 6085020"/>
              <a:gd name="connsiteY2148" fmla="*/ 4540592 h 4885973"/>
              <a:gd name="connsiteX2149" fmla="*/ 5057412 w 6085020"/>
              <a:gd name="connsiteY2149" fmla="*/ 4540592 h 4885973"/>
              <a:gd name="connsiteX2150" fmla="*/ 5053229 w 6085020"/>
              <a:gd name="connsiteY2150" fmla="*/ 4541920 h 4885973"/>
              <a:gd name="connsiteX2151" fmla="*/ 5056082 w 6085020"/>
              <a:gd name="connsiteY2151" fmla="*/ 4542868 h 4885973"/>
              <a:gd name="connsiteX2152" fmla="*/ 5060645 w 6085020"/>
              <a:gd name="connsiteY2152" fmla="*/ 4542868 h 4885973"/>
              <a:gd name="connsiteX2153" fmla="*/ 5073385 w 6085020"/>
              <a:gd name="connsiteY2153" fmla="*/ 4554059 h 4885973"/>
              <a:gd name="connsiteX2154" fmla="*/ 5073385 w 6085020"/>
              <a:gd name="connsiteY2154" fmla="*/ 4551403 h 4885973"/>
              <a:gd name="connsiteX2155" fmla="*/ 5074146 w 6085020"/>
              <a:gd name="connsiteY2155" fmla="*/ 4549317 h 4885973"/>
              <a:gd name="connsiteX2156" fmla="*/ 5073385 w 6085020"/>
              <a:gd name="connsiteY2156" fmla="*/ 4550645 h 4885973"/>
              <a:gd name="connsiteX2157" fmla="*/ 5073385 w 6085020"/>
              <a:gd name="connsiteY2157" fmla="*/ 4533195 h 4885973"/>
              <a:gd name="connsiteX2158" fmla="*/ 5055817 w 6085020"/>
              <a:gd name="connsiteY2158" fmla="*/ 4527354 h 4885973"/>
              <a:gd name="connsiteX2159" fmla="*/ 758536 w 6085020"/>
              <a:gd name="connsiteY2159" fmla="*/ 4526367 h 4885973"/>
              <a:gd name="connsiteX2160" fmla="*/ 754923 w 6085020"/>
              <a:gd name="connsiteY2160" fmla="*/ 4534334 h 4885973"/>
              <a:gd name="connsiteX2161" fmla="*/ 752831 w 6085020"/>
              <a:gd name="connsiteY2161" fmla="*/ 4542300 h 4885973"/>
              <a:gd name="connsiteX2162" fmla="*/ 767663 w 6085020"/>
              <a:gd name="connsiteY2162" fmla="*/ 4540403 h 4885973"/>
              <a:gd name="connsiteX2163" fmla="*/ 763860 w 6085020"/>
              <a:gd name="connsiteY2163" fmla="*/ 4533385 h 4885973"/>
              <a:gd name="connsiteX2164" fmla="*/ 758536 w 6085020"/>
              <a:gd name="connsiteY2164" fmla="*/ 4526367 h 4885973"/>
              <a:gd name="connsiteX2165" fmla="*/ 5033548 w 6085020"/>
              <a:gd name="connsiteY2165" fmla="*/ 4526273 h 4885973"/>
              <a:gd name="connsiteX2166" fmla="*/ 5033833 w 6085020"/>
              <a:gd name="connsiteY2166" fmla="*/ 4526290 h 4885973"/>
              <a:gd name="connsiteX2167" fmla="*/ 5033833 w 6085020"/>
              <a:gd name="connsiteY2167" fmla="*/ 4527885 h 4885973"/>
              <a:gd name="connsiteX2168" fmla="*/ 5034021 w 6085020"/>
              <a:gd name="connsiteY2168" fmla="*/ 4528135 h 4885973"/>
              <a:gd name="connsiteX2169" fmla="*/ 5033453 w 6085020"/>
              <a:gd name="connsiteY2169" fmla="*/ 4528264 h 4885973"/>
              <a:gd name="connsiteX2170" fmla="*/ 5033434 w 6085020"/>
              <a:gd name="connsiteY2170" fmla="*/ 4528245 h 4885973"/>
              <a:gd name="connsiteX2171" fmla="*/ 5033453 w 6085020"/>
              <a:gd name="connsiteY2171" fmla="*/ 4526367 h 4885973"/>
              <a:gd name="connsiteX2172" fmla="*/ 5033548 w 6085020"/>
              <a:gd name="connsiteY2172" fmla="*/ 4526273 h 4885973"/>
              <a:gd name="connsiteX2173" fmla="*/ 5121685 w 6085020"/>
              <a:gd name="connsiteY2173" fmla="*/ 4525798 h 4885973"/>
              <a:gd name="connsiteX2174" fmla="*/ 5121666 w 6085020"/>
              <a:gd name="connsiteY2174" fmla="*/ 4527676 h 4885973"/>
              <a:gd name="connsiteX2175" fmla="*/ 5121685 w 6085020"/>
              <a:gd name="connsiteY2175" fmla="*/ 4527695 h 4885973"/>
              <a:gd name="connsiteX2176" fmla="*/ 5123302 w 6085020"/>
              <a:gd name="connsiteY2176" fmla="*/ 4527790 h 4885973"/>
              <a:gd name="connsiteX2177" fmla="*/ 5123397 w 6085020"/>
              <a:gd name="connsiteY2177" fmla="*/ 4527695 h 4885973"/>
              <a:gd name="connsiteX2178" fmla="*/ 5122066 w 6085020"/>
              <a:gd name="connsiteY2178" fmla="*/ 4527126 h 4885973"/>
              <a:gd name="connsiteX2179" fmla="*/ 5123397 w 6085020"/>
              <a:gd name="connsiteY2179" fmla="*/ 4525798 h 4885973"/>
              <a:gd name="connsiteX2180" fmla="*/ 5121685 w 6085020"/>
              <a:gd name="connsiteY2180" fmla="*/ 4525798 h 4885973"/>
              <a:gd name="connsiteX2181" fmla="*/ 3228674 w 6085020"/>
              <a:gd name="connsiteY2181" fmla="*/ 4525040 h 4885973"/>
              <a:gd name="connsiteX2182" fmla="*/ 3228674 w 6085020"/>
              <a:gd name="connsiteY2182" fmla="*/ 4525040 h 4885973"/>
              <a:gd name="connsiteX2183" fmla="*/ 2114031 w 6085020"/>
              <a:gd name="connsiteY2183" fmla="*/ 4524452 h 4885973"/>
              <a:gd name="connsiteX2184" fmla="*/ 2113974 w 6085020"/>
              <a:gd name="connsiteY2184" fmla="*/ 4524471 h 4885973"/>
              <a:gd name="connsiteX2185" fmla="*/ 2113107 w 6085020"/>
              <a:gd name="connsiteY2185" fmla="*/ 4528643 h 4885973"/>
              <a:gd name="connsiteX2186" fmla="*/ 2112263 w 6085020"/>
              <a:gd name="connsiteY2186" fmla="*/ 4528264 h 4885973"/>
              <a:gd name="connsiteX2187" fmla="*/ 2113213 w 6085020"/>
              <a:gd name="connsiteY2187" fmla="*/ 4528833 h 4885973"/>
              <a:gd name="connsiteX2188" fmla="*/ 2113099 w 6085020"/>
              <a:gd name="connsiteY2188" fmla="*/ 4528681 h 4885973"/>
              <a:gd name="connsiteX2189" fmla="*/ 2113107 w 6085020"/>
              <a:gd name="connsiteY2189" fmla="*/ 4528643 h 4885973"/>
              <a:gd name="connsiteX2190" fmla="*/ 2116066 w 6085020"/>
              <a:gd name="connsiteY2190" fmla="*/ 4529971 h 4885973"/>
              <a:gd name="connsiteX2191" fmla="*/ 2117967 w 6085020"/>
              <a:gd name="connsiteY2191" fmla="*/ 4526178 h 4885973"/>
              <a:gd name="connsiteX2192" fmla="*/ 2114031 w 6085020"/>
              <a:gd name="connsiteY2192" fmla="*/ 4524452 h 4885973"/>
              <a:gd name="connsiteX2193" fmla="*/ 967899 w 6085020"/>
              <a:gd name="connsiteY2193" fmla="*/ 4524337 h 4885973"/>
              <a:gd name="connsiteX2194" fmla="*/ 968089 w 6085020"/>
              <a:gd name="connsiteY2194" fmla="*/ 4524540 h 4885973"/>
              <a:gd name="connsiteX2195" fmla="*/ 968089 w 6085020"/>
              <a:gd name="connsiteY2195" fmla="*/ 4524867 h 4885973"/>
              <a:gd name="connsiteX2196" fmla="*/ 967899 w 6085020"/>
              <a:gd name="connsiteY2196" fmla="*/ 4524660 h 4885973"/>
              <a:gd name="connsiteX2197" fmla="*/ 1990182 w 6085020"/>
              <a:gd name="connsiteY2197" fmla="*/ 4523712 h 4885973"/>
              <a:gd name="connsiteX2198" fmla="*/ 1991704 w 6085020"/>
              <a:gd name="connsiteY2198" fmla="*/ 4523712 h 4885973"/>
              <a:gd name="connsiteX2199" fmla="*/ 1991133 w 6085020"/>
              <a:gd name="connsiteY2199" fmla="*/ 4524660 h 4885973"/>
              <a:gd name="connsiteX2200" fmla="*/ 1990182 w 6085020"/>
              <a:gd name="connsiteY2200" fmla="*/ 4523983 h 4885973"/>
              <a:gd name="connsiteX2201" fmla="*/ 1236020 w 6085020"/>
              <a:gd name="connsiteY2201" fmla="*/ 4523523 h 4885973"/>
              <a:gd name="connsiteX2202" fmla="*/ 1236020 w 6085020"/>
              <a:gd name="connsiteY2202" fmla="*/ 4524471 h 4885973"/>
              <a:gd name="connsiteX2203" fmla="*/ 1237731 w 6085020"/>
              <a:gd name="connsiteY2203" fmla="*/ 4524850 h 4885973"/>
              <a:gd name="connsiteX2204" fmla="*/ 1237731 w 6085020"/>
              <a:gd name="connsiteY2204" fmla="*/ 4527695 h 4885973"/>
              <a:gd name="connsiteX2205" fmla="*/ 1239352 w 6085020"/>
              <a:gd name="connsiteY2205" fmla="*/ 4526438 h 4885973"/>
              <a:gd name="connsiteX2206" fmla="*/ 1239443 w 6085020"/>
              <a:gd name="connsiteY2206" fmla="*/ 4526747 h 4885973"/>
              <a:gd name="connsiteX2207" fmla="*/ 1240967 w 6085020"/>
              <a:gd name="connsiteY2207" fmla="*/ 4528014 h 4885973"/>
              <a:gd name="connsiteX2208" fmla="*/ 1241698 w 6085020"/>
              <a:gd name="connsiteY2208" fmla="*/ 4528803 h 4885973"/>
              <a:gd name="connsiteX2209" fmla="*/ 1241339 w 6085020"/>
              <a:gd name="connsiteY2209" fmla="*/ 4530855 h 4885973"/>
              <a:gd name="connsiteX2210" fmla="*/ 1239633 w 6085020"/>
              <a:gd name="connsiteY2210" fmla="*/ 4532247 h 4885973"/>
              <a:gd name="connsiteX2211" fmla="*/ 1242675 w 6085020"/>
              <a:gd name="connsiteY2211" fmla="*/ 4541920 h 4885973"/>
              <a:gd name="connsiteX2212" fmla="*/ 1236769 w 6085020"/>
              <a:gd name="connsiteY2212" fmla="*/ 4551346 h 4885973"/>
              <a:gd name="connsiteX2213" fmla="*/ 1236400 w 6085020"/>
              <a:gd name="connsiteY2213" fmla="*/ 4551024 h 4885973"/>
              <a:gd name="connsiteX2214" fmla="*/ 1236662 w 6085020"/>
              <a:gd name="connsiteY2214" fmla="*/ 4551517 h 4885973"/>
              <a:gd name="connsiteX2215" fmla="*/ 1236020 w 6085020"/>
              <a:gd name="connsiteY2215" fmla="*/ 4552541 h 4885973"/>
              <a:gd name="connsiteX2216" fmla="*/ 1235069 w 6085020"/>
              <a:gd name="connsiteY2216" fmla="*/ 4552541 h 4885973"/>
              <a:gd name="connsiteX2217" fmla="*/ 1235069 w 6085020"/>
              <a:gd name="connsiteY2217" fmla="*/ 4554438 h 4885973"/>
              <a:gd name="connsiteX2218" fmla="*/ 1225181 w 6085020"/>
              <a:gd name="connsiteY2218" fmla="*/ 4551972 h 4885973"/>
              <a:gd name="connsiteX2219" fmla="*/ 1223469 w 6085020"/>
              <a:gd name="connsiteY2219" fmla="*/ 4551972 h 4885973"/>
              <a:gd name="connsiteX2220" fmla="*/ 1236020 w 6085020"/>
              <a:gd name="connsiteY2220" fmla="*/ 4523523 h 4885973"/>
              <a:gd name="connsiteX2221" fmla="*/ 720695 w 6085020"/>
              <a:gd name="connsiteY2221" fmla="*/ 4523333 h 4885973"/>
              <a:gd name="connsiteX2222" fmla="*/ 717462 w 6085020"/>
              <a:gd name="connsiteY2222" fmla="*/ 4527506 h 4885973"/>
              <a:gd name="connsiteX2223" fmla="*/ 714039 w 6085020"/>
              <a:gd name="connsiteY2223" fmla="*/ 4531678 h 4885973"/>
              <a:gd name="connsiteX2224" fmla="*/ 718223 w 6085020"/>
              <a:gd name="connsiteY2224" fmla="*/ 4535092 h 4885973"/>
              <a:gd name="connsiteX2225" fmla="*/ 722596 w 6085020"/>
              <a:gd name="connsiteY2225" fmla="*/ 4538316 h 4885973"/>
              <a:gd name="connsiteX2226" fmla="*/ 967694 w 6085020"/>
              <a:gd name="connsiteY2226" fmla="*/ 4523108 h 4885973"/>
              <a:gd name="connsiteX2227" fmla="*/ 967899 w 6085020"/>
              <a:gd name="connsiteY2227" fmla="*/ 4523225 h 4885973"/>
              <a:gd name="connsiteX2228" fmla="*/ 967899 w 6085020"/>
              <a:gd name="connsiteY2228" fmla="*/ 4524337 h 4885973"/>
              <a:gd name="connsiteX2229" fmla="*/ 967138 w 6085020"/>
              <a:gd name="connsiteY2229" fmla="*/ 4523523 h 4885973"/>
              <a:gd name="connsiteX2230" fmla="*/ 964666 w 6085020"/>
              <a:gd name="connsiteY2230" fmla="*/ 4522954 h 4885973"/>
              <a:gd name="connsiteX2231" fmla="*/ 965091 w 6085020"/>
              <a:gd name="connsiteY2231" fmla="*/ 4524478 h 4885973"/>
              <a:gd name="connsiteX2232" fmla="*/ 964095 w 6085020"/>
              <a:gd name="connsiteY2232" fmla="*/ 4524850 h 4885973"/>
              <a:gd name="connsiteX2233" fmla="*/ 965617 w 6085020"/>
              <a:gd name="connsiteY2233" fmla="*/ 4526367 h 4885973"/>
              <a:gd name="connsiteX2234" fmla="*/ 965091 w 6085020"/>
              <a:gd name="connsiteY2234" fmla="*/ 4524478 h 4885973"/>
              <a:gd name="connsiteX2235" fmla="*/ 965617 w 6085020"/>
              <a:gd name="connsiteY2235" fmla="*/ 4524281 h 4885973"/>
              <a:gd name="connsiteX2236" fmla="*/ 964666 w 6085020"/>
              <a:gd name="connsiteY2236" fmla="*/ 4522954 h 4885973"/>
              <a:gd name="connsiteX2237" fmla="*/ 1992274 w 6085020"/>
              <a:gd name="connsiteY2237" fmla="*/ 4522764 h 4885973"/>
              <a:gd name="connsiteX2238" fmla="*/ 1993415 w 6085020"/>
              <a:gd name="connsiteY2238" fmla="*/ 4523902 h 4885973"/>
              <a:gd name="connsiteX2239" fmla="*/ 1995126 w 6085020"/>
              <a:gd name="connsiteY2239" fmla="*/ 4523902 h 4885973"/>
              <a:gd name="connsiteX2240" fmla="*/ 1993605 w 6085020"/>
              <a:gd name="connsiteY2240" fmla="*/ 4524850 h 4885973"/>
              <a:gd name="connsiteX2241" fmla="*/ 1992274 w 6085020"/>
              <a:gd name="connsiteY2241" fmla="*/ 4523712 h 4885973"/>
              <a:gd name="connsiteX2242" fmla="*/ 1991704 w 6085020"/>
              <a:gd name="connsiteY2242" fmla="*/ 4523712 h 4885973"/>
              <a:gd name="connsiteX2243" fmla="*/ 901153 w 6085020"/>
              <a:gd name="connsiteY2243" fmla="*/ 4522764 h 4885973"/>
              <a:gd name="connsiteX2244" fmla="*/ 901163 w 6085020"/>
              <a:gd name="connsiteY2244" fmla="*/ 4523023 h 4885973"/>
              <a:gd name="connsiteX2245" fmla="*/ 887676 w 6085020"/>
              <a:gd name="connsiteY2245" fmla="*/ 4524258 h 4885973"/>
              <a:gd name="connsiteX2246" fmla="*/ 880997 w 6085020"/>
              <a:gd name="connsiteY2246" fmla="*/ 4533385 h 4885973"/>
              <a:gd name="connsiteX2247" fmla="*/ 901454 w 6085020"/>
              <a:gd name="connsiteY2247" fmla="*/ 4531012 h 4885973"/>
              <a:gd name="connsiteX2248" fmla="*/ 901163 w 6085020"/>
              <a:gd name="connsiteY2248" fmla="*/ 4523023 h 4885973"/>
              <a:gd name="connsiteX2249" fmla="*/ 901914 w 6085020"/>
              <a:gd name="connsiteY2249" fmla="*/ 4522954 h 4885973"/>
              <a:gd name="connsiteX2250" fmla="*/ 2506077 w 6085020"/>
              <a:gd name="connsiteY2250" fmla="*/ 4522385 h 4885973"/>
              <a:gd name="connsiteX2251" fmla="*/ 2511402 w 6085020"/>
              <a:gd name="connsiteY2251" fmla="*/ 4543248 h 4885973"/>
              <a:gd name="connsiteX2252" fmla="*/ 2532509 w 6085020"/>
              <a:gd name="connsiteY2252" fmla="*/ 4538506 h 4885973"/>
              <a:gd name="connsiteX2253" fmla="*/ 2532319 w 6085020"/>
              <a:gd name="connsiteY2253" fmla="*/ 4538127 h 4885973"/>
              <a:gd name="connsiteX2254" fmla="*/ 2532319 w 6085020"/>
              <a:gd name="connsiteY2254" fmla="*/ 4527695 h 4885973"/>
              <a:gd name="connsiteX2255" fmla="*/ 2506077 w 6085020"/>
              <a:gd name="connsiteY2255" fmla="*/ 4522385 h 4885973"/>
              <a:gd name="connsiteX2256" fmla="*/ 1995126 w 6085020"/>
              <a:gd name="connsiteY2256" fmla="*/ 4521626 h 4885973"/>
              <a:gd name="connsiteX2257" fmla="*/ 1995792 w 6085020"/>
              <a:gd name="connsiteY2257" fmla="*/ 4521626 h 4885973"/>
              <a:gd name="connsiteX2258" fmla="*/ 1995126 w 6085020"/>
              <a:gd name="connsiteY2258" fmla="*/ 4522954 h 4885973"/>
              <a:gd name="connsiteX2259" fmla="*/ 1995126 w 6085020"/>
              <a:gd name="connsiteY2259" fmla="*/ 4521626 h 4885973"/>
              <a:gd name="connsiteX2260" fmla="*/ 4900914 w 6085020"/>
              <a:gd name="connsiteY2260" fmla="*/ 4521436 h 4885973"/>
              <a:gd name="connsiteX2261" fmla="*/ 4899962 w 6085020"/>
              <a:gd name="connsiteY2261" fmla="*/ 4524281 h 4885973"/>
              <a:gd name="connsiteX2262" fmla="*/ 4899962 w 6085020"/>
              <a:gd name="connsiteY2262" fmla="*/ 4529023 h 4885973"/>
              <a:gd name="connsiteX2263" fmla="*/ 4901674 w 6085020"/>
              <a:gd name="connsiteY2263" fmla="*/ 4529023 h 4885973"/>
              <a:gd name="connsiteX2264" fmla="*/ 4901674 w 6085020"/>
              <a:gd name="connsiteY2264" fmla="*/ 4530540 h 4885973"/>
              <a:gd name="connsiteX2265" fmla="*/ 4907284 w 6085020"/>
              <a:gd name="connsiteY2265" fmla="*/ 4531204 h 4885973"/>
              <a:gd name="connsiteX2266" fmla="*/ 4907889 w 6085020"/>
              <a:gd name="connsiteY2266" fmla="*/ 4526110 h 4885973"/>
              <a:gd name="connsiteX2267" fmla="*/ 4909281 w 6085020"/>
              <a:gd name="connsiteY2267" fmla="*/ 4526367 h 4885973"/>
              <a:gd name="connsiteX2268" fmla="*/ 4907949 w 6085020"/>
              <a:gd name="connsiteY2268" fmla="*/ 4525609 h 4885973"/>
              <a:gd name="connsiteX2269" fmla="*/ 4907889 w 6085020"/>
              <a:gd name="connsiteY2269" fmla="*/ 4526110 h 4885973"/>
              <a:gd name="connsiteX2270" fmla="*/ 4904146 w 6085020"/>
              <a:gd name="connsiteY2270" fmla="*/ 4525419 h 4885973"/>
              <a:gd name="connsiteX2271" fmla="*/ 964095 w 6085020"/>
              <a:gd name="connsiteY2271" fmla="*/ 4521057 h 4885973"/>
              <a:gd name="connsiteX2272" fmla="*/ 965997 w 6085020"/>
              <a:gd name="connsiteY2272" fmla="*/ 4522141 h 4885973"/>
              <a:gd name="connsiteX2273" fmla="*/ 966439 w 6085020"/>
              <a:gd name="connsiteY2273" fmla="*/ 4522393 h 4885973"/>
              <a:gd name="connsiteX2274" fmla="*/ 967607 w 6085020"/>
              <a:gd name="connsiteY2274" fmla="*/ 4525419 h 4885973"/>
              <a:gd name="connsiteX2275" fmla="*/ 967138 w 6085020"/>
              <a:gd name="connsiteY2275" fmla="*/ 4525419 h 4885973"/>
              <a:gd name="connsiteX2276" fmla="*/ 966377 w 6085020"/>
              <a:gd name="connsiteY2276" fmla="*/ 4526747 h 4885973"/>
              <a:gd name="connsiteX2277" fmla="*/ 967899 w 6085020"/>
              <a:gd name="connsiteY2277" fmla="*/ 4526178 h 4885973"/>
              <a:gd name="connsiteX2278" fmla="*/ 967607 w 6085020"/>
              <a:gd name="connsiteY2278" fmla="*/ 4525419 h 4885973"/>
              <a:gd name="connsiteX2279" fmla="*/ 968089 w 6085020"/>
              <a:gd name="connsiteY2279" fmla="*/ 4525419 h 4885973"/>
              <a:gd name="connsiteX2280" fmla="*/ 968089 w 6085020"/>
              <a:gd name="connsiteY2280" fmla="*/ 4524867 h 4885973"/>
              <a:gd name="connsiteX2281" fmla="*/ 969990 w 6085020"/>
              <a:gd name="connsiteY2281" fmla="*/ 4526936 h 4885973"/>
              <a:gd name="connsiteX2282" fmla="*/ 969135 w 6085020"/>
              <a:gd name="connsiteY2282" fmla="*/ 4525657 h 4885973"/>
              <a:gd name="connsiteX2283" fmla="*/ 968089 w 6085020"/>
              <a:gd name="connsiteY2283" fmla="*/ 4524540 h 4885973"/>
              <a:gd name="connsiteX2284" fmla="*/ 968089 w 6085020"/>
              <a:gd name="connsiteY2284" fmla="*/ 4523333 h 4885973"/>
              <a:gd name="connsiteX2285" fmla="*/ 967899 w 6085020"/>
              <a:gd name="connsiteY2285" fmla="*/ 4523225 h 4885973"/>
              <a:gd name="connsiteX2286" fmla="*/ 967899 w 6085020"/>
              <a:gd name="connsiteY2286" fmla="*/ 4522954 h 4885973"/>
              <a:gd name="connsiteX2287" fmla="*/ 967694 w 6085020"/>
              <a:gd name="connsiteY2287" fmla="*/ 4523108 h 4885973"/>
              <a:gd name="connsiteX2288" fmla="*/ 966439 w 6085020"/>
              <a:gd name="connsiteY2288" fmla="*/ 4522393 h 4885973"/>
              <a:gd name="connsiteX2289" fmla="*/ 965997 w 6085020"/>
              <a:gd name="connsiteY2289" fmla="*/ 4521247 h 4885973"/>
              <a:gd name="connsiteX2290" fmla="*/ 965997 w 6085020"/>
              <a:gd name="connsiteY2290" fmla="*/ 4521057 h 4885973"/>
              <a:gd name="connsiteX2291" fmla="*/ 964095 w 6085020"/>
              <a:gd name="connsiteY2291" fmla="*/ 4521057 h 4885973"/>
              <a:gd name="connsiteX2292" fmla="*/ 5028318 w 6085020"/>
              <a:gd name="connsiteY2292" fmla="*/ 4520678 h 4885973"/>
              <a:gd name="connsiteX2293" fmla="*/ 5028404 w 6085020"/>
              <a:gd name="connsiteY2293" fmla="*/ 4520678 h 4885973"/>
              <a:gd name="connsiteX2294" fmla="*/ 5028538 w 6085020"/>
              <a:gd name="connsiteY2294" fmla="*/ 4520875 h 4885973"/>
              <a:gd name="connsiteX2295" fmla="*/ 5077189 w 6085020"/>
              <a:gd name="connsiteY2295" fmla="*/ 4520488 h 4885973"/>
              <a:gd name="connsiteX2296" fmla="*/ 5076238 w 6085020"/>
              <a:gd name="connsiteY2296" fmla="*/ 4521816 h 4885973"/>
              <a:gd name="connsiteX2297" fmla="*/ 5074337 w 6085020"/>
              <a:gd name="connsiteY2297" fmla="*/ 4521816 h 4885973"/>
              <a:gd name="connsiteX2298" fmla="*/ 5074146 w 6085020"/>
              <a:gd name="connsiteY2298" fmla="*/ 4523712 h 4885973"/>
              <a:gd name="connsiteX2299" fmla="*/ 5076048 w 6085020"/>
              <a:gd name="connsiteY2299" fmla="*/ 4523902 h 4885973"/>
              <a:gd name="connsiteX2300" fmla="*/ 5078330 w 6085020"/>
              <a:gd name="connsiteY2300" fmla="*/ 4522764 h 4885973"/>
              <a:gd name="connsiteX2301" fmla="*/ 5077189 w 6085020"/>
              <a:gd name="connsiteY2301" fmla="*/ 4520488 h 4885973"/>
              <a:gd name="connsiteX2302" fmla="*/ 3118763 w 6085020"/>
              <a:gd name="connsiteY2302" fmla="*/ 4519919 h 4885973"/>
              <a:gd name="connsiteX2303" fmla="*/ 3118763 w 6085020"/>
              <a:gd name="connsiteY2303" fmla="*/ 4519919 h 4885973"/>
              <a:gd name="connsiteX2304" fmla="*/ 1996647 w 6085020"/>
              <a:gd name="connsiteY2304" fmla="*/ 4519919 h 4885973"/>
              <a:gd name="connsiteX2305" fmla="*/ 1996647 w 6085020"/>
              <a:gd name="connsiteY2305" fmla="*/ 4519919 h 4885973"/>
              <a:gd name="connsiteX2306" fmla="*/ 1996647 w 6085020"/>
              <a:gd name="connsiteY2306" fmla="*/ 4521626 h 4885973"/>
              <a:gd name="connsiteX2307" fmla="*/ 1995792 w 6085020"/>
              <a:gd name="connsiteY2307" fmla="*/ 4521626 h 4885973"/>
              <a:gd name="connsiteX2308" fmla="*/ 744865 w 6085020"/>
              <a:gd name="connsiteY2308" fmla="*/ 4519573 h 4885973"/>
              <a:gd name="connsiteX2309" fmla="*/ 749598 w 6085020"/>
              <a:gd name="connsiteY2309" fmla="*/ 4523333 h 4885973"/>
              <a:gd name="connsiteX2310" fmla="*/ 744865 w 6085020"/>
              <a:gd name="connsiteY2310" fmla="*/ 4519573 h 4885973"/>
              <a:gd name="connsiteX2311" fmla="*/ 962954 w 6085020"/>
              <a:gd name="connsiteY2311" fmla="*/ 4518401 h 4885973"/>
              <a:gd name="connsiteX2312" fmla="*/ 962004 w 6085020"/>
              <a:gd name="connsiteY2312" fmla="*/ 4519729 h 4885973"/>
              <a:gd name="connsiteX2313" fmla="*/ 963525 w 6085020"/>
              <a:gd name="connsiteY2313" fmla="*/ 4519160 h 4885973"/>
              <a:gd name="connsiteX2314" fmla="*/ 963525 w 6085020"/>
              <a:gd name="connsiteY2314" fmla="*/ 4521057 h 4885973"/>
              <a:gd name="connsiteX2315" fmla="*/ 964666 w 6085020"/>
              <a:gd name="connsiteY2315" fmla="*/ 4519919 h 4885973"/>
              <a:gd name="connsiteX2316" fmla="*/ 962954 w 6085020"/>
              <a:gd name="connsiteY2316" fmla="*/ 4518401 h 4885973"/>
              <a:gd name="connsiteX2317" fmla="*/ 4838542 w 6085020"/>
              <a:gd name="connsiteY2317" fmla="*/ 4518212 h 4885973"/>
              <a:gd name="connsiteX2318" fmla="*/ 4837078 w 6085020"/>
              <a:gd name="connsiteY2318" fmla="*/ 4519407 h 4885973"/>
              <a:gd name="connsiteX2319" fmla="*/ 4837211 w 6085020"/>
              <a:gd name="connsiteY2319" fmla="*/ 4520109 h 4885973"/>
              <a:gd name="connsiteX2320" fmla="*/ 4838542 w 6085020"/>
              <a:gd name="connsiteY2320" fmla="*/ 4520109 h 4885973"/>
              <a:gd name="connsiteX2321" fmla="*/ 4840158 w 6085020"/>
              <a:gd name="connsiteY2321" fmla="*/ 4520203 h 4885973"/>
              <a:gd name="connsiteX2322" fmla="*/ 4840253 w 6085020"/>
              <a:gd name="connsiteY2322" fmla="*/ 4520109 h 4885973"/>
              <a:gd name="connsiteX2323" fmla="*/ 4840253 w 6085020"/>
              <a:gd name="connsiteY2323" fmla="*/ 4518212 h 4885973"/>
              <a:gd name="connsiteX2324" fmla="*/ 4838542 w 6085020"/>
              <a:gd name="connsiteY2324" fmla="*/ 4518212 h 4885973"/>
              <a:gd name="connsiteX2325" fmla="*/ 802462 w 6085020"/>
              <a:gd name="connsiteY2325" fmla="*/ 4517074 h 4885973"/>
              <a:gd name="connsiteX2326" fmla="*/ 781735 w 6085020"/>
              <a:gd name="connsiteY2326" fmla="*/ 4528644 h 4885973"/>
              <a:gd name="connsiteX2327" fmla="*/ 779833 w 6085020"/>
              <a:gd name="connsiteY2327" fmla="*/ 4532247 h 4885973"/>
              <a:gd name="connsiteX2328" fmla="*/ 785728 w 6085020"/>
              <a:gd name="connsiteY2328" fmla="*/ 4533954 h 4885973"/>
              <a:gd name="connsiteX2329" fmla="*/ 791433 w 6085020"/>
              <a:gd name="connsiteY2329" fmla="*/ 4533954 h 4885973"/>
              <a:gd name="connsiteX2330" fmla="*/ 791053 w 6085020"/>
              <a:gd name="connsiteY2330" fmla="*/ 4529592 h 4885973"/>
              <a:gd name="connsiteX2331" fmla="*/ 802462 w 6085020"/>
              <a:gd name="connsiteY2331" fmla="*/ 4517074 h 4885973"/>
              <a:gd name="connsiteX2332" fmla="*/ 3168774 w 6085020"/>
              <a:gd name="connsiteY2332" fmla="*/ 4516956 h 4885973"/>
              <a:gd name="connsiteX2333" fmla="*/ 3160598 w 6085020"/>
              <a:gd name="connsiteY2333" fmla="*/ 4521816 h 4885973"/>
              <a:gd name="connsiteX2334" fmla="*/ 3161358 w 6085020"/>
              <a:gd name="connsiteY2334" fmla="*/ 4524091 h 4885973"/>
              <a:gd name="connsiteX2335" fmla="*/ 3163640 w 6085020"/>
              <a:gd name="connsiteY2335" fmla="*/ 4528833 h 4885973"/>
              <a:gd name="connsiteX2336" fmla="*/ 3182656 w 6085020"/>
              <a:gd name="connsiteY2336" fmla="*/ 4521816 h 4885973"/>
              <a:gd name="connsiteX2337" fmla="*/ 3180374 w 6085020"/>
              <a:gd name="connsiteY2337" fmla="*/ 4517074 h 4885973"/>
              <a:gd name="connsiteX2338" fmla="*/ 3168774 w 6085020"/>
              <a:gd name="connsiteY2338" fmla="*/ 4516956 h 4885973"/>
              <a:gd name="connsiteX2339" fmla="*/ 1318358 w 6085020"/>
              <a:gd name="connsiteY2339" fmla="*/ 4516695 h 4885973"/>
              <a:gd name="connsiteX2340" fmla="*/ 1320449 w 6085020"/>
              <a:gd name="connsiteY2340" fmla="*/ 4518212 h 4885973"/>
              <a:gd name="connsiteX2341" fmla="*/ 1320449 w 6085020"/>
              <a:gd name="connsiteY2341" fmla="*/ 4519729 h 4885973"/>
              <a:gd name="connsiteX2342" fmla="*/ 1323682 w 6085020"/>
              <a:gd name="connsiteY2342" fmla="*/ 4527885 h 4885973"/>
              <a:gd name="connsiteX2343" fmla="*/ 1322351 w 6085020"/>
              <a:gd name="connsiteY2343" fmla="*/ 4527885 h 4885973"/>
              <a:gd name="connsiteX2344" fmla="*/ 1322351 w 6085020"/>
              <a:gd name="connsiteY2344" fmla="*/ 4529402 h 4885973"/>
              <a:gd name="connsiteX2345" fmla="*/ 1322351 w 6085020"/>
              <a:gd name="connsiteY2345" fmla="*/ 4531167 h 4885973"/>
              <a:gd name="connsiteX2346" fmla="*/ 5141717 w 6085020"/>
              <a:gd name="connsiteY2346" fmla="*/ 4516484 h 4885973"/>
              <a:gd name="connsiteX2347" fmla="*/ 5137278 w 6085020"/>
              <a:gd name="connsiteY2347" fmla="*/ 4525419 h 4885973"/>
              <a:gd name="connsiteX2348" fmla="*/ 5141717 w 6085020"/>
              <a:gd name="connsiteY2348" fmla="*/ 4516484 h 4885973"/>
              <a:gd name="connsiteX2349" fmla="*/ 3029960 w 6085020"/>
              <a:gd name="connsiteY2349" fmla="*/ 4515367 h 4885973"/>
              <a:gd name="connsiteX2350" fmla="*/ 3029960 w 6085020"/>
              <a:gd name="connsiteY2350" fmla="*/ 4515367 h 4885973"/>
              <a:gd name="connsiteX2351" fmla="*/ 1999119 w 6085020"/>
              <a:gd name="connsiteY2351" fmla="*/ 4514798 h 4885973"/>
              <a:gd name="connsiteX2352" fmla="*/ 1997027 w 6085020"/>
              <a:gd name="connsiteY2352" fmla="*/ 4519160 h 4885973"/>
              <a:gd name="connsiteX2353" fmla="*/ 1996647 w 6085020"/>
              <a:gd name="connsiteY2353" fmla="*/ 4519919 h 4885973"/>
              <a:gd name="connsiteX2354" fmla="*/ 1996647 w 6085020"/>
              <a:gd name="connsiteY2354" fmla="*/ 4518781 h 4885973"/>
              <a:gd name="connsiteX2355" fmla="*/ 1993914 w 6085020"/>
              <a:gd name="connsiteY2355" fmla="*/ 4517017 h 4885973"/>
              <a:gd name="connsiteX2356" fmla="*/ 1994194 w 6085020"/>
              <a:gd name="connsiteY2356" fmla="*/ 4516436 h 4885973"/>
              <a:gd name="connsiteX2357" fmla="*/ 2161894 w 6085020"/>
              <a:gd name="connsiteY2357" fmla="*/ 4514039 h 4885973"/>
              <a:gd name="connsiteX2358" fmla="*/ 2159212 w 6085020"/>
              <a:gd name="connsiteY2358" fmla="*/ 4517396 h 4885973"/>
              <a:gd name="connsiteX2359" fmla="*/ 2162578 w 6085020"/>
              <a:gd name="connsiteY2359" fmla="*/ 4520070 h 4885973"/>
              <a:gd name="connsiteX2360" fmla="*/ 2163985 w 6085020"/>
              <a:gd name="connsiteY2360" fmla="*/ 4519539 h 4885973"/>
              <a:gd name="connsiteX2361" fmla="*/ 2164727 w 6085020"/>
              <a:gd name="connsiteY2361" fmla="*/ 4515310 h 4885973"/>
              <a:gd name="connsiteX2362" fmla="*/ 2161894 w 6085020"/>
              <a:gd name="connsiteY2362" fmla="*/ 4514039 h 4885973"/>
              <a:gd name="connsiteX2363" fmla="*/ 2736357 w 6085020"/>
              <a:gd name="connsiteY2363" fmla="*/ 4513281 h 4885973"/>
              <a:gd name="connsiteX2364" fmla="*/ 2704982 w 6085020"/>
              <a:gd name="connsiteY2364" fmla="*/ 4523712 h 4885973"/>
              <a:gd name="connsiteX2365" fmla="*/ 2710116 w 6085020"/>
              <a:gd name="connsiteY2365" fmla="*/ 4539454 h 4885973"/>
              <a:gd name="connsiteX2366" fmla="*/ 2729126 w 6085020"/>
              <a:gd name="connsiteY2366" fmla="*/ 4534525 h 4885973"/>
              <a:gd name="connsiteX2367" fmla="*/ 2729139 w 6085020"/>
              <a:gd name="connsiteY2367" fmla="*/ 4534538 h 4885973"/>
              <a:gd name="connsiteX2368" fmla="*/ 2748147 w 6085020"/>
              <a:gd name="connsiteY2368" fmla="*/ 4574732 h 4885973"/>
              <a:gd name="connsiteX2369" fmla="*/ 2761268 w 6085020"/>
              <a:gd name="connsiteY2369" fmla="*/ 4580612 h 4885973"/>
              <a:gd name="connsiteX2370" fmla="*/ 2774389 w 6085020"/>
              <a:gd name="connsiteY2370" fmla="*/ 4586302 h 4885973"/>
              <a:gd name="connsiteX2371" fmla="*/ 2762789 w 6085020"/>
              <a:gd name="connsiteY2371" fmla="*/ 4575491 h 4885973"/>
              <a:gd name="connsiteX2372" fmla="*/ 2751190 w 6085020"/>
              <a:gd name="connsiteY2372" fmla="*/ 4564680 h 4885973"/>
              <a:gd name="connsiteX2373" fmla="*/ 2765071 w 6085020"/>
              <a:gd name="connsiteY2373" fmla="*/ 4567715 h 4885973"/>
              <a:gd name="connsiteX2374" fmla="*/ 2766022 w 6085020"/>
              <a:gd name="connsiteY2374" fmla="*/ 4562594 h 4885973"/>
              <a:gd name="connsiteX2375" fmla="*/ 2766022 w 6085020"/>
              <a:gd name="connsiteY2375" fmla="*/ 4564680 h 4885973"/>
              <a:gd name="connsiteX2376" fmla="*/ 2766973 w 6085020"/>
              <a:gd name="connsiteY2376" fmla="*/ 4571697 h 4885973"/>
              <a:gd name="connsiteX2377" fmla="*/ 2783136 w 6085020"/>
              <a:gd name="connsiteY2377" fmla="*/ 4571697 h 4885973"/>
              <a:gd name="connsiteX2378" fmla="*/ 2782946 w 6085020"/>
              <a:gd name="connsiteY2378" fmla="*/ 4571318 h 4885973"/>
              <a:gd name="connsiteX2379" fmla="*/ 2787510 w 6085020"/>
              <a:gd name="connsiteY2379" fmla="*/ 4565628 h 4885973"/>
              <a:gd name="connsiteX2380" fmla="*/ 2792074 w 6085020"/>
              <a:gd name="connsiteY2380" fmla="*/ 4559938 h 4885973"/>
              <a:gd name="connsiteX2381" fmla="*/ 2786179 w 6085020"/>
              <a:gd name="connsiteY2381" fmla="*/ 4543437 h 4885973"/>
              <a:gd name="connsiteX2382" fmla="*/ 2780284 w 6085020"/>
              <a:gd name="connsiteY2382" fmla="*/ 4526936 h 4885973"/>
              <a:gd name="connsiteX2383" fmla="*/ 2771917 w 6085020"/>
              <a:gd name="connsiteY2383" fmla="*/ 4523143 h 4885973"/>
              <a:gd name="connsiteX2384" fmla="*/ 2754993 w 6085020"/>
              <a:gd name="connsiteY2384" fmla="*/ 4523143 h 4885973"/>
              <a:gd name="connsiteX2385" fmla="*/ 2746626 w 6085020"/>
              <a:gd name="connsiteY2385" fmla="*/ 4526367 h 4885973"/>
              <a:gd name="connsiteX2386" fmla="*/ 2749098 w 6085020"/>
              <a:gd name="connsiteY2386" fmla="*/ 4534903 h 4885973"/>
              <a:gd name="connsiteX2387" fmla="*/ 2753281 w 6085020"/>
              <a:gd name="connsiteY2387" fmla="*/ 4552352 h 4885973"/>
              <a:gd name="connsiteX2388" fmla="*/ 2754803 w 6085020"/>
              <a:gd name="connsiteY2388" fmla="*/ 4561266 h 4885973"/>
              <a:gd name="connsiteX2389" fmla="*/ 2741302 w 6085020"/>
              <a:gd name="connsiteY2389" fmla="*/ 4547041 h 4885973"/>
              <a:gd name="connsiteX2390" fmla="*/ 2729139 w 6085020"/>
              <a:gd name="connsiteY2390" fmla="*/ 4534538 h 4885973"/>
              <a:gd name="connsiteX2391" fmla="*/ 2729132 w 6085020"/>
              <a:gd name="connsiteY2391" fmla="*/ 4534523 h 4885973"/>
              <a:gd name="connsiteX2392" fmla="*/ 2729126 w 6085020"/>
              <a:gd name="connsiteY2392" fmla="*/ 4534525 h 4885973"/>
              <a:gd name="connsiteX2393" fmla="*/ 2728941 w 6085020"/>
              <a:gd name="connsiteY2393" fmla="*/ 4534334 h 4885973"/>
              <a:gd name="connsiteX2394" fmla="*/ 2736357 w 6085020"/>
              <a:gd name="connsiteY2394" fmla="*/ 4513281 h 4885973"/>
              <a:gd name="connsiteX2395" fmla="*/ 2998964 w 6085020"/>
              <a:gd name="connsiteY2395" fmla="*/ 4512711 h 4885973"/>
              <a:gd name="connsiteX2396" fmla="*/ 2982040 w 6085020"/>
              <a:gd name="connsiteY2396" fmla="*/ 4528075 h 4885973"/>
              <a:gd name="connsiteX2397" fmla="*/ 2983181 w 6085020"/>
              <a:gd name="connsiteY2397" fmla="*/ 4528454 h 4885973"/>
              <a:gd name="connsiteX2398" fmla="*/ 2998964 w 6085020"/>
              <a:gd name="connsiteY2398" fmla="*/ 4512711 h 4885973"/>
              <a:gd name="connsiteX2399" fmla="*/ 1758761 w 6085020"/>
              <a:gd name="connsiteY2399" fmla="*/ 4512332 h 4885973"/>
              <a:gd name="connsiteX2400" fmla="*/ 1758761 w 6085020"/>
              <a:gd name="connsiteY2400" fmla="*/ 4512332 h 4885973"/>
              <a:gd name="connsiteX2401" fmla="*/ 5011965 w 6085020"/>
              <a:gd name="connsiteY2401" fmla="*/ 4511775 h 4885973"/>
              <a:gd name="connsiteX2402" fmla="*/ 5011965 w 6085020"/>
              <a:gd name="connsiteY2402" fmla="*/ 4514037 h 4885973"/>
              <a:gd name="connsiteX2403" fmla="*/ 5011014 w 6085020"/>
              <a:gd name="connsiteY2403" fmla="*/ 4513233 h 4885973"/>
              <a:gd name="connsiteX2404" fmla="*/ 2113213 w 6085020"/>
              <a:gd name="connsiteY2404" fmla="*/ 4511763 h 4885973"/>
              <a:gd name="connsiteX2405" fmla="*/ 2113213 w 6085020"/>
              <a:gd name="connsiteY2405" fmla="*/ 4511763 h 4885973"/>
              <a:gd name="connsiteX2406" fmla="*/ 4739756 w 6085020"/>
              <a:gd name="connsiteY2406" fmla="*/ 4511289 h 4885973"/>
              <a:gd name="connsiteX2407" fmla="*/ 4739660 w 6085020"/>
              <a:gd name="connsiteY2407" fmla="*/ 4511384 h 4885973"/>
              <a:gd name="connsiteX2408" fmla="*/ 4739660 w 6085020"/>
              <a:gd name="connsiteY2408" fmla="*/ 4513091 h 4885973"/>
              <a:gd name="connsiteX2409" fmla="*/ 4741372 w 6085020"/>
              <a:gd name="connsiteY2409" fmla="*/ 4513091 h 4885973"/>
              <a:gd name="connsiteX2410" fmla="*/ 4741562 w 6085020"/>
              <a:gd name="connsiteY2410" fmla="*/ 4511573 h 4885973"/>
              <a:gd name="connsiteX2411" fmla="*/ 4741372 w 6085020"/>
              <a:gd name="connsiteY2411" fmla="*/ 4511384 h 4885973"/>
              <a:gd name="connsiteX2412" fmla="*/ 4739756 w 6085020"/>
              <a:gd name="connsiteY2412" fmla="*/ 4511289 h 4885973"/>
              <a:gd name="connsiteX2413" fmla="*/ 960482 w 6085020"/>
              <a:gd name="connsiteY2413" fmla="*/ 4510815 h 4885973"/>
              <a:gd name="connsiteX2414" fmla="*/ 960482 w 6085020"/>
              <a:gd name="connsiteY2414" fmla="*/ 4511953 h 4885973"/>
              <a:gd name="connsiteX2415" fmla="*/ 961623 w 6085020"/>
              <a:gd name="connsiteY2415" fmla="*/ 4511953 h 4885973"/>
              <a:gd name="connsiteX2416" fmla="*/ 961623 w 6085020"/>
              <a:gd name="connsiteY2416" fmla="*/ 4512142 h 4885973"/>
              <a:gd name="connsiteX2417" fmla="*/ 960102 w 6085020"/>
              <a:gd name="connsiteY2417" fmla="*/ 4512711 h 4885973"/>
              <a:gd name="connsiteX2418" fmla="*/ 963905 w 6085020"/>
              <a:gd name="connsiteY2418" fmla="*/ 4511953 h 4885973"/>
              <a:gd name="connsiteX2419" fmla="*/ 961838 w 6085020"/>
              <a:gd name="connsiteY2419" fmla="*/ 4511953 h 4885973"/>
              <a:gd name="connsiteX2420" fmla="*/ 961623 w 6085020"/>
              <a:gd name="connsiteY2420" fmla="*/ 4511953 h 4885973"/>
              <a:gd name="connsiteX2421" fmla="*/ 961623 w 6085020"/>
              <a:gd name="connsiteY2421" fmla="*/ 4510815 h 4885973"/>
              <a:gd name="connsiteX2422" fmla="*/ 960482 w 6085020"/>
              <a:gd name="connsiteY2422" fmla="*/ 4510815 h 4885973"/>
              <a:gd name="connsiteX2423" fmla="*/ 4733100 w 6085020"/>
              <a:gd name="connsiteY2423" fmla="*/ 4510530 h 4885973"/>
              <a:gd name="connsiteX2424" fmla="*/ 4733005 w 6085020"/>
              <a:gd name="connsiteY2424" fmla="*/ 4510625 h 4885973"/>
              <a:gd name="connsiteX2425" fmla="*/ 4732301 w 6085020"/>
              <a:gd name="connsiteY2425" fmla="*/ 4512067 h 4885973"/>
              <a:gd name="connsiteX2426" fmla="*/ 4732434 w 6085020"/>
              <a:gd name="connsiteY2426" fmla="*/ 4512332 h 4885973"/>
              <a:gd name="connsiteX2427" fmla="*/ 4732815 w 6085020"/>
              <a:gd name="connsiteY2427" fmla="*/ 4512142 h 4885973"/>
              <a:gd name="connsiteX2428" fmla="*/ 4734526 w 6085020"/>
              <a:gd name="connsiteY2428" fmla="*/ 4512332 h 4885973"/>
              <a:gd name="connsiteX2429" fmla="*/ 4734716 w 6085020"/>
              <a:gd name="connsiteY2429" fmla="*/ 4510625 h 4885973"/>
              <a:gd name="connsiteX2430" fmla="*/ 4733100 w 6085020"/>
              <a:gd name="connsiteY2430" fmla="*/ 4510530 h 4885973"/>
              <a:gd name="connsiteX2431" fmla="*/ 5147737 w 6085020"/>
              <a:gd name="connsiteY2431" fmla="*/ 4509677 h 4885973"/>
              <a:gd name="connsiteX2432" fmla="*/ 5147737 w 6085020"/>
              <a:gd name="connsiteY2432" fmla="*/ 4520109 h 4885973"/>
              <a:gd name="connsiteX2433" fmla="*/ 5158196 w 6085020"/>
              <a:gd name="connsiteY2433" fmla="*/ 4520109 h 4885973"/>
              <a:gd name="connsiteX2434" fmla="*/ 5158196 w 6085020"/>
              <a:gd name="connsiteY2434" fmla="*/ 4509677 h 4885973"/>
              <a:gd name="connsiteX2435" fmla="*/ 3222208 w 6085020"/>
              <a:gd name="connsiteY2435" fmla="*/ 4509487 h 4885973"/>
              <a:gd name="connsiteX2436" fmla="*/ 3223349 w 6085020"/>
              <a:gd name="connsiteY2436" fmla="*/ 4519919 h 4885973"/>
              <a:gd name="connsiteX2437" fmla="*/ 3232667 w 6085020"/>
              <a:gd name="connsiteY2437" fmla="*/ 4519919 h 4885973"/>
              <a:gd name="connsiteX2438" fmla="*/ 3232667 w 6085020"/>
              <a:gd name="connsiteY2438" fmla="*/ 4509487 h 4885973"/>
              <a:gd name="connsiteX2439" fmla="*/ 4888648 w 6085020"/>
              <a:gd name="connsiteY2439" fmla="*/ 4509393 h 4885973"/>
              <a:gd name="connsiteX2440" fmla="*/ 4888553 w 6085020"/>
              <a:gd name="connsiteY2440" fmla="*/ 4509487 h 4885973"/>
              <a:gd name="connsiteX2441" fmla="*/ 4888534 w 6085020"/>
              <a:gd name="connsiteY2441" fmla="*/ 4511365 h 4885973"/>
              <a:gd name="connsiteX2442" fmla="*/ 4888553 w 6085020"/>
              <a:gd name="connsiteY2442" fmla="*/ 4511384 h 4885973"/>
              <a:gd name="connsiteX2443" fmla="*/ 4890170 w 6085020"/>
              <a:gd name="connsiteY2443" fmla="*/ 4511479 h 4885973"/>
              <a:gd name="connsiteX2444" fmla="*/ 4890265 w 6085020"/>
              <a:gd name="connsiteY2444" fmla="*/ 4511384 h 4885973"/>
              <a:gd name="connsiteX2445" fmla="*/ 4891120 w 6085020"/>
              <a:gd name="connsiteY2445" fmla="*/ 4509715 h 4885973"/>
              <a:gd name="connsiteX2446" fmla="*/ 4891025 w 6085020"/>
              <a:gd name="connsiteY2446" fmla="*/ 4509487 h 4885973"/>
              <a:gd name="connsiteX2447" fmla="*/ 4890265 w 6085020"/>
              <a:gd name="connsiteY2447" fmla="*/ 4509487 h 4885973"/>
              <a:gd name="connsiteX2448" fmla="*/ 4888648 w 6085020"/>
              <a:gd name="connsiteY2448" fmla="*/ 4509393 h 4885973"/>
              <a:gd name="connsiteX2449" fmla="*/ 5083654 w 6085020"/>
              <a:gd name="connsiteY2449" fmla="*/ 4509298 h 4885973"/>
              <a:gd name="connsiteX2450" fmla="*/ 5083654 w 6085020"/>
              <a:gd name="connsiteY2450" fmla="*/ 4511763 h 4885973"/>
              <a:gd name="connsiteX2451" fmla="*/ 5083654 w 6085020"/>
              <a:gd name="connsiteY2451" fmla="*/ 4514039 h 4885973"/>
              <a:gd name="connsiteX2452" fmla="*/ 5086126 w 6085020"/>
              <a:gd name="connsiteY2452" fmla="*/ 4514039 h 4885973"/>
              <a:gd name="connsiteX2453" fmla="*/ 5088408 w 6085020"/>
              <a:gd name="connsiteY2453" fmla="*/ 4514039 h 4885973"/>
              <a:gd name="connsiteX2454" fmla="*/ 5048475 w 6085020"/>
              <a:gd name="connsiteY2454" fmla="*/ 4508349 h 4885973"/>
              <a:gd name="connsiteX2455" fmla="*/ 5045432 w 6085020"/>
              <a:gd name="connsiteY2455" fmla="*/ 4509867 h 4885973"/>
              <a:gd name="connsiteX2456" fmla="*/ 5045432 w 6085020"/>
              <a:gd name="connsiteY2456" fmla="*/ 4509108 h 4885973"/>
              <a:gd name="connsiteX2457" fmla="*/ 5042789 w 6085020"/>
              <a:gd name="connsiteY2457" fmla="*/ 4511185 h 4885973"/>
              <a:gd name="connsiteX2458" fmla="*/ 5040108 w 6085020"/>
              <a:gd name="connsiteY2458" fmla="*/ 4512522 h 4885973"/>
              <a:gd name="connsiteX2459" fmla="*/ 5033833 w 6085020"/>
              <a:gd name="connsiteY2459" fmla="*/ 4516884 h 4885973"/>
              <a:gd name="connsiteX2460" fmla="*/ 5034974 w 6085020"/>
              <a:gd name="connsiteY2460" fmla="*/ 4518022 h 4885973"/>
              <a:gd name="connsiteX2461" fmla="*/ 5041059 w 6085020"/>
              <a:gd name="connsiteY2461" fmla="*/ 4521816 h 4885973"/>
              <a:gd name="connsiteX2462" fmla="*/ 5046003 w 6085020"/>
              <a:gd name="connsiteY2462" fmla="*/ 4524471 h 4885973"/>
              <a:gd name="connsiteX2463" fmla="*/ 5042580 w 6085020"/>
              <a:gd name="connsiteY2463" fmla="*/ 4519729 h 4885973"/>
              <a:gd name="connsiteX2464" fmla="*/ 5039157 w 6085020"/>
              <a:gd name="connsiteY2464" fmla="*/ 4514039 h 4885973"/>
              <a:gd name="connsiteX2465" fmla="*/ 5042789 w 6085020"/>
              <a:gd name="connsiteY2465" fmla="*/ 4511185 h 4885973"/>
              <a:gd name="connsiteX2466" fmla="*/ 5045432 w 6085020"/>
              <a:gd name="connsiteY2466" fmla="*/ 4509867 h 4885973"/>
              <a:gd name="connsiteX2467" fmla="*/ 5045432 w 6085020"/>
              <a:gd name="connsiteY2467" fmla="*/ 4511953 h 4885973"/>
              <a:gd name="connsiteX2468" fmla="*/ 5045432 w 6085020"/>
              <a:gd name="connsiteY2468" fmla="*/ 4514988 h 4885973"/>
              <a:gd name="connsiteX2469" fmla="*/ 5048285 w 6085020"/>
              <a:gd name="connsiteY2469" fmla="*/ 4512142 h 4885973"/>
              <a:gd name="connsiteX2470" fmla="*/ 5050377 w 6085020"/>
              <a:gd name="connsiteY2470" fmla="*/ 4508349 h 4885973"/>
              <a:gd name="connsiteX2471" fmla="*/ 4818575 w 6085020"/>
              <a:gd name="connsiteY2471" fmla="*/ 4506832 h 4885973"/>
              <a:gd name="connsiteX2472" fmla="*/ 4816674 w 6085020"/>
              <a:gd name="connsiteY2472" fmla="*/ 4507022 h 4885973"/>
              <a:gd name="connsiteX2473" fmla="*/ 4818594 w 6085020"/>
              <a:gd name="connsiteY2473" fmla="*/ 4507022 h 4885973"/>
              <a:gd name="connsiteX2474" fmla="*/ 4818595 w 6085020"/>
              <a:gd name="connsiteY2474" fmla="*/ 4507032 h 4885973"/>
              <a:gd name="connsiteX2475" fmla="*/ 4817149 w 6085020"/>
              <a:gd name="connsiteY2475" fmla="*/ 4507116 h 4885973"/>
              <a:gd name="connsiteX2476" fmla="*/ 4817263 w 6085020"/>
              <a:gd name="connsiteY2476" fmla="*/ 4508729 h 4885973"/>
              <a:gd name="connsiteX2477" fmla="*/ 4818766 w 6085020"/>
              <a:gd name="connsiteY2477" fmla="*/ 4508729 h 4885973"/>
              <a:gd name="connsiteX2478" fmla="*/ 4818595 w 6085020"/>
              <a:gd name="connsiteY2478" fmla="*/ 4507032 h 4885973"/>
              <a:gd name="connsiteX2479" fmla="*/ 4818766 w 6085020"/>
              <a:gd name="connsiteY2479" fmla="*/ 4507022 h 4885973"/>
              <a:gd name="connsiteX2480" fmla="*/ 4818594 w 6085020"/>
              <a:gd name="connsiteY2480" fmla="*/ 4507022 h 4885973"/>
              <a:gd name="connsiteX2481" fmla="*/ 1800405 w 6085020"/>
              <a:gd name="connsiteY2481" fmla="*/ 4506832 h 4885973"/>
              <a:gd name="connsiteX2482" fmla="*/ 1810864 w 6085020"/>
              <a:gd name="connsiteY2482" fmla="*/ 4522764 h 4885973"/>
              <a:gd name="connsiteX2483" fmla="*/ 1810864 w 6085020"/>
              <a:gd name="connsiteY2483" fmla="*/ 4522385 h 4885973"/>
              <a:gd name="connsiteX2484" fmla="*/ 1800405 w 6085020"/>
              <a:gd name="connsiteY2484" fmla="*/ 4506832 h 4885973"/>
              <a:gd name="connsiteX2485" fmla="*/ 4801918 w 6085020"/>
              <a:gd name="connsiteY2485" fmla="*/ 4506486 h 4885973"/>
              <a:gd name="connsiteX2486" fmla="*/ 4800635 w 6085020"/>
              <a:gd name="connsiteY2486" fmla="*/ 4517915 h 4885973"/>
              <a:gd name="connsiteX2487" fmla="*/ 4799940 w 6085020"/>
              <a:gd name="connsiteY2487" fmla="*/ 4517832 h 4885973"/>
              <a:gd name="connsiteX2488" fmla="*/ 4799693 w 6085020"/>
              <a:gd name="connsiteY2488" fmla="*/ 4517529 h 4885973"/>
              <a:gd name="connsiteX2489" fmla="*/ 4801271 w 6085020"/>
              <a:gd name="connsiteY2489" fmla="*/ 4506642 h 4885973"/>
              <a:gd name="connsiteX2490" fmla="*/ 5057223 w 6085020"/>
              <a:gd name="connsiteY2490" fmla="*/ 4506453 h 4885973"/>
              <a:gd name="connsiteX2491" fmla="*/ 5058363 w 6085020"/>
              <a:gd name="connsiteY2491" fmla="*/ 4509867 h 4885973"/>
              <a:gd name="connsiteX2492" fmla="*/ 5059314 w 6085020"/>
              <a:gd name="connsiteY2492" fmla="*/ 4513470 h 4885973"/>
              <a:gd name="connsiteX2493" fmla="*/ 5063688 w 6085020"/>
              <a:gd name="connsiteY2493" fmla="*/ 4513470 h 4885973"/>
              <a:gd name="connsiteX2494" fmla="*/ 5060455 w 6085020"/>
              <a:gd name="connsiteY2494" fmla="*/ 4509867 h 4885973"/>
              <a:gd name="connsiteX2495" fmla="*/ 5026227 w 6085020"/>
              <a:gd name="connsiteY2495" fmla="*/ 4505884 h 4885973"/>
              <a:gd name="connsiteX2496" fmla="*/ 5026417 w 6085020"/>
              <a:gd name="connsiteY2496" fmla="*/ 4507211 h 4885973"/>
              <a:gd name="connsiteX2497" fmla="*/ 5024516 w 6085020"/>
              <a:gd name="connsiteY2497" fmla="*/ 4507211 h 4885973"/>
              <a:gd name="connsiteX2498" fmla="*/ 5024516 w 6085020"/>
              <a:gd name="connsiteY2498" fmla="*/ 4509108 h 4885973"/>
              <a:gd name="connsiteX2499" fmla="*/ 5026132 w 6085020"/>
              <a:gd name="connsiteY2499" fmla="*/ 4509203 h 4885973"/>
              <a:gd name="connsiteX2500" fmla="*/ 5026227 w 6085020"/>
              <a:gd name="connsiteY2500" fmla="*/ 4509108 h 4885973"/>
              <a:gd name="connsiteX2501" fmla="*/ 5027843 w 6085020"/>
              <a:gd name="connsiteY2501" fmla="*/ 4507496 h 4885973"/>
              <a:gd name="connsiteX2502" fmla="*/ 5026227 w 6085020"/>
              <a:gd name="connsiteY2502" fmla="*/ 4505884 h 4885973"/>
              <a:gd name="connsiteX2503" fmla="*/ 1315590 w 6085020"/>
              <a:gd name="connsiteY2503" fmla="*/ 4505400 h 4885973"/>
              <a:gd name="connsiteX2504" fmla="*/ 1316646 w 6085020"/>
              <a:gd name="connsiteY2504" fmla="*/ 4506453 h 4885973"/>
              <a:gd name="connsiteX2505" fmla="*/ 1314745 w 6085020"/>
              <a:gd name="connsiteY2505" fmla="*/ 4506453 h 4885973"/>
              <a:gd name="connsiteX2506" fmla="*/ 1206736 w 6085020"/>
              <a:gd name="connsiteY2506" fmla="*/ 4505315 h 4885973"/>
              <a:gd name="connsiteX2507" fmla="*/ 1199129 w 6085020"/>
              <a:gd name="connsiteY2507" fmla="*/ 4511005 h 4885973"/>
              <a:gd name="connsiteX2508" fmla="*/ 1196657 w 6085020"/>
              <a:gd name="connsiteY2508" fmla="*/ 4515936 h 4885973"/>
              <a:gd name="connsiteX2509" fmla="*/ 1212630 w 6085020"/>
              <a:gd name="connsiteY2509" fmla="*/ 4514039 h 4885973"/>
              <a:gd name="connsiteX2510" fmla="*/ 1212630 w 6085020"/>
              <a:gd name="connsiteY2510" fmla="*/ 4509298 h 4885973"/>
              <a:gd name="connsiteX2511" fmla="*/ 1206736 w 6085020"/>
              <a:gd name="connsiteY2511" fmla="*/ 4505315 h 4885973"/>
              <a:gd name="connsiteX2512" fmla="*/ 4809068 w 6085020"/>
              <a:gd name="connsiteY2512" fmla="*/ 4504746 h 4885973"/>
              <a:gd name="connsiteX2513" fmla="*/ 4809126 w 6085020"/>
              <a:gd name="connsiteY2513" fmla="*/ 4504797 h 4885973"/>
              <a:gd name="connsiteX2514" fmla="*/ 4809068 w 6085020"/>
              <a:gd name="connsiteY2514" fmla="*/ 4505315 h 4885973"/>
              <a:gd name="connsiteX2515" fmla="*/ 1316133 w 6085020"/>
              <a:gd name="connsiteY2515" fmla="*/ 4504439 h 4885973"/>
              <a:gd name="connsiteX2516" fmla="*/ 1316266 w 6085020"/>
              <a:gd name="connsiteY2516" fmla="*/ 4504556 h 4885973"/>
              <a:gd name="connsiteX2517" fmla="*/ 1315590 w 6085020"/>
              <a:gd name="connsiteY2517" fmla="*/ 4505400 h 4885973"/>
              <a:gd name="connsiteX2518" fmla="*/ 1315505 w 6085020"/>
              <a:gd name="connsiteY2518" fmla="*/ 4505315 h 4885973"/>
              <a:gd name="connsiteX2519" fmla="*/ 4825421 w 6085020"/>
              <a:gd name="connsiteY2519" fmla="*/ 4503797 h 4885973"/>
              <a:gd name="connsiteX2520" fmla="*/ 4827703 w 6085020"/>
              <a:gd name="connsiteY2520" fmla="*/ 4506642 h 4885973"/>
              <a:gd name="connsiteX2521" fmla="*/ 4830365 w 6085020"/>
              <a:gd name="connsiteY2521" fmla="*/ 4506642 h 4885973"/>
              <a:gd name="connsiteX2522" fmla="*/ 4830365 w 6085020"/>
              <a:gd name="connsiteY2522" fmla="*/ 4503797 h 4885973"/>
              <a:gd name="connsiteX2523" fmla="*/ 4827893 w 6085020"/>
              <a:gd name="connsiteY2523" fmla="*/ 4503797 h 4885973"/>
              <a:gd name="connsiteX2524" fmla="*/ 4737473 w 6085020"/>
              <a:gd name="connsiteY2524" fmla="*/ 4503703 h 4885973"/>
              <a:gd name="connsiteX2525" fmla="*/ 4737379 w 6085020"/>
              <a:gd name="connsiteY2525" fmla="*/ 4503797 h 4885973"/>
              <a:gd name="connsiteX2526" fmla="*/ 4736675 w 6085020"/>
              <a:gd name="connsiteY2526" fmla="*/ 4505239 h 4885973"/>
              <a:gd name="connsiteX2527" fmla="*/ 4736808 w 6085020"/>
              <a:gd name="connsiteY2527" fmla="*/ 4505504 h 4885973"/>
              <a:gd name="connsiteX2528" fmla="*/ 4737188 w 6085020"/>
              <a:gd name="connsiteY2528" fmla="*/ 4505315 h 4885973"/>
              <a:gd name="connsiteX2529" fmla="*/ 4738900 w 6085020"/>
              <a:gd name="connsiteY2529" fmla="*/ 4505504 h 4885973"/>
              <a:gd name="connsiteX2530" fmla="*/ 4739090 w 6085020"/>
              <a:gd name="connsiteY2530" fmla="*/ 4503797 h 4885973"/>
              <a:gd name="connsiteX2531" fmla="*/ 4737473 w 6085020"/>
              <a:gd name="connsiteY2531" fmla="*/ 4503703 h 4885973"/>
              <a:gd name="connsiteX2532" fmla="*/ 2836380 w 6085020"/>
              <a:gd name="connsiteY2532" fmla="*/ 4502470 h 4885973"/>
              <a:gd name="connsiteX2533" fmla="*/ 2840373 w 6085020"/>
              <a:gd name="connsiteY2533" fmla="*/ 4511005 h 4885973"/>
              <a:gd name="connsiteX2534" fmla="*/ 2840373 w 6085020"/>
              <a:gd name="connsiteY2534" fmla="*/ 4511953 h 4885973"/>
              <a:gd name="connsiteX2535" fmla="*/ 2844177 w 6085020"/>
              <a:gd name="connsiteY2535" fmla="*/ 4513850 h 4885973"/>
              <a:gd name="connsiteX2536" fmla="*/ 2845259 w 6085020"/>
              <a:gd name="connsiteY2536" fmla="*/ 4509699 h 4885973"/>
              <a:gd name="connsiteX2537" fmla="*/ 2845888 w 6085020"/>
              <a:gd name="connsiteY2537" fmla="*/ 4510056 h 4885973"/>
              <a:gd name="connsiteX2538" fmla="*/ 2845127 w 6085020"/>
              <a:gd name="connsiteY2538" fmla="*/ 4509487 h 4885973"/>
              <a:gd name="connsiteX2539" fmla="*/ 2845260 w 6085020"/>
              <a:gd name="connsiteY2539" fmla="*/ 4509696 h 4885973"/>
              <a:gd name="connsiteX2540" fmla="*/ 2845259 w 6085020"/>
              <a:gd name="connsiteY2540" fmla="*/ 4509699 h 4885973"/>
              <a:gd name="connsiteX2541" fmla="*/ 2842389 w 6085020"/>
              <a:gd name="connsiteY2541" fmla="*/ 4508065 h 4885973"/>
              <a:gd name="connsiteX2542" fmla="*/ 2842085 w 6085020"/>
              <a:gd name="connsiteY2542" fmla="*/ 4508160 h 4885973"/>
              <a:gd name="connsiteX2543" fmla="*/ 2836380 w 6085020"/>
              <a:gd name="connsiteY2543" fmla="*/ 4502470 h 4885973"/>
              <a:gd name="connsiteX2544" fmla="*/ 1314745 w 6085020"/>
              <a:gd name="connsiteY2544" fmla="*/ 4502090 h 4885973"/>
              <a:gd name="connsiteX2545" fmla="*/ 1316456 w 6085020"/>
              <a:gd name="connsiteY2545" fmla="*/ 4503987 h 4885973"/>
              <a:gd name="connsiteX2546" fmla="*/ 1316133 w 6085020"/>
              <a:gd name="connsiteY2546" fmla="*/ 4504439 h 4885973"/>
              <a:gd name="connsiteX2547" fmla="*/ 1314745 w 6085020"/>
              <a:gd name="connsiteY2547" fmla="*/ 4503228 h 4885973"/>
              <a:gd name="connsiteX2548" fmla="*/ 1314745 w 6085020"/>
              <a:gd name="connsiteY2548" fmla="*/ 4502090 h 4885973"/>
              <a:gd name="connsiteX2549" fmla="*/ 5098867 w 6085020"/>
              <a:gd name="connsiteY2549" fmla="*/ 4501711 h 4885973"/>
              <a:gd name="connsiteX2550" fmla="*/ 5098772 w 6085020"/>
              <a:gd name="connsiteY2550" fmla="*/ 4503323 h 4885973"/>
              <a:gd name="connsiteX2551" fmla="*/ 5098867 w 6085020"/>
              <a:gd name="connsiteY2551" fmla="*/ 4503418 h 4885973"/>
              <a:gd name="connsiteX2552" fmla="*/ 5100483 w 6085020"/>
              <a:gd name="connsiteY2552" fmla="*/ 4503513 h 4885973"/>
              <a:gd name="connsiteX2553" fmla="*/ 5100578 w 6085020"/>
              <a:gd name="connsiteY2553" fmla="*/ 4503418 h 4885973"/>
              <a:gd name="connsiteX2554" fmla="*/ 5099247 w 6085020"/>
              <a:gd name="connsiteY2554" fmla="*/ 4503039 h 4885973"/>
              <a:gd name="connsiteX2555" fmla="*/ 5100578 w 6085020"/>
              <a:gd name="connsiteY2555" fmla="*/ 4501711 h 4885973"/>
              <a:gd name="connsiteX2556" fmla="*/ 5098867 w 6085020"/>
              <a:gd name="connsiteY2556" fmla="*/ 4501711 h 4885973"/>
              <a:gd name="connsiteX2557" fmla="*/ 797138 w 6085020"/>
              <a:gd name="connsiteY2557" fmla="*/ 4501711 h 4885973"/>
              <a:gd name="connsiteX2558" fmla="*/ 797138 w 6085020"/>
              <a:gd name="connsiteY2558" fmla="*/ 4501711 h 4885973"/>
              <a:gd name="connsiteX2559" fmla="*/ 5066540 w 6085020"/>
              <a:gd name="connsiteY2559" fmla="*/ 4501521 h 4885973"/>
              <a:gd name="connsiteX2560" fmla="*/ 5065779 w 6085020"/>
              <a:gd name="connsiteY2560" fmla="*/ 4501901 h 4885973"/>
              <a:gd name="connsiteX2561" fmla="*/ 5067491 w 6085020"/>
              <a:gd name="connsiteY2561" fmla="*/ 4503608 h 4885973"/>
              <a:gd name="connsiteX2562" fmla="*/ 5071294 w 6085020"/>
              <a:gd name="connsiteY2562" fmla="*/ 4503608 h 4885973"/>
              <a:gd name="connsiteX2563" fmla="*/ 5069583 w 6085020"/>
              <a:gd name="connsiteY2563" fmla="*/ 4501901 h 4885973"/>
              <a:gd name="connsiteX2564" fmla="*/ 5066540 w 6085020"/>
              <a:gd name="connsiteY2564" fmla="*/ 4501521 h 4885973"/>
              <a:gd name="connsiteX2565" fmla="*/ 2035439 w 6085020"/>
              <a:gd name="connsiteY2565" fmla="*/ 4501521 h 4885973"/>
              <a:gd name="connsiteX2566" fmla="*/ 2033557 w 6085020"/>
              <a:gd name="connsiteY2566" fmla="*/ 4505372 h 4885973"/>
              <a:gd name="connsiteX2567" fmla="*/ 2037417 w 6085020"/>
              <a:gd name="connsiteY2567" fmla="*/ 4507249 h 4885973"/>
              <a:gd name="connsiteX2568" fmla="*/ 2039299 w 6085020"/>
              <a:gd name="connsiteY2568" fmla="*/ 4503399 h 4885973"/>
              <a:gd name="connsiteX2569" fmla="*/ 2039242 w 6085020"/>
              <a:gd name="connsiteY2569" fmla="*/ 4503228 h 4885973"/>
              <a:gd name="connsiteX2570" fmla="*/ 2037341 w 6085020"/>
              <a:gd name="connsiteY2570" fmla="*/ 4502090 h 4885973"/>
              <a:gd name="connsiteX2571" fmla="*/ 4748122 w 6085020"/>
              <a:gd name="connsiteY2571" fmla="*/ 4501237 h 4885973"/>
              <a:gd name="connsiteX2572" fmla="*/ 4748027 w 6085020"/>
              <a:gd name="connsiteY2572" fmla="*/ 4501332 h 4885973"/>
              <a:gd name="connsiteX2573" fmla="*/ 4748008 w 6085020"/>
              <a:gd name="connsiteY2573" fmla="*/ 4503209 h 4885973"/>
              <a:gd name="connsiteX2574" fmla="*/ 4748027 w 6085020"/>
              <a:gd name="connsiteY2574" fmla="*/ 4503228 h 4885973"/>
              <a:gd name="connsiteX2575" fmla="*/ 4749643 w 6085020"/>
              <a:gd name="connsiteY2575" fmla="*/ 4503323 h 4885973"/>
              <a:gd name="connsiteX2576" fmla="*/ 4749739 w 6085020"/>
              <a:gd name="connsiteY2576" fmla="*/ 4503228 h 4885973"/>
              <a:gd name="connsiteX2577" fmla="*/ 4749929 w 6085020"/>
              <a:gd name="connsiteY2577" fmla="*/ 4501521 h 4885973"/>
              <a:gd name="connsiteX2578" fmla="*/ 4749739 w 6085020"/>
              <a:gd name="connsiteY2578" fmla="*/ 4501332 h 4885973"/>
              <a:gd name="connsiteX2579" fmla="*/ 4748122 w 6085020"/>
              <a:gd name="connsiteY2579" fmla="*/ 4501237 h 4885973"/>
              <a:gd name="connsiteX2580" fmla="*/ 1003458 w 6085020"/>
              <a:gd name="connsiteY2580" fmla="*/ 4500573 h 4885973"/>
              <a:gd name="connsiteX2581" fmla="*/ 1000035 w 6085020"/>
              <a:gd name="connsiteY2581" fmla="*/ 4504935 h 4885973"/>
              <a:gd name="connsiteX2582" fmla="*/ 996802 w 6085020"/>
              <a:gd name="connsiteY2582" fmla="*/ 4509108 h 4885973"/>
              <a:gd name="connsiteX2583" fmla="*/ 1011825 w 6085020"/>
              <a:gd name="connsiteY2583" fmla="*/ 4507211 h 4885973"/>
              <a:gd name="connsiteX2584" fmla="*/ 5102860 w 6085020"/>
              <a:gd name="connsiteY2584" fmla="*/ 4499625 h 4885973"/>
              <a:gd name="connsiteX2585" fmla="*/ 5107994 w 6085020"/>
              <a:gd name="connsiteY2585" fmla="*/ 4506453 h 4885973"/>
              <a:gd name="connsiteX2586" fmla="*/ 5106283 w 6085020"/>
              <a:gd name="connsiteY2586" fmla="*/ 4509487 h 4885973"/>
              <a:gd name="connsiteX2587" fmla="*/ 5104571 w 6085020"/>
              <a:gd name="connsiteY2587" fmla="*/ 4512522 h 4885973"/>
              <a:gd name="connsiteX2588" fmla="*/ 5110657 w 6085020"/>
              <a:gd name="connsiteY2588" fmla="*/ 4507780 h 4885973"/>
              <a:gd name="connsiteX2589" fmla="*/ 5116741 w 6085020"/>
              <a:gd name="connsiteY2589" fmla="*/ 4503418 h 4885973"/>
              <a:gd name="connsiteX2590" fmla="*/ 5113319 w 6085020"/>
              <a:gd name="connsiteY2590" fmla="*/ 4503418 h 4885973"/>
              <a:gd name="connsiteX2591" fmla="*/ 5106473 w 6085020"/>
              <a:gd name="connsiteY2591" fmla="*/ 4501711 h 4885973"/>
              <a:gd name="connsiteX2592" fmla="*/ 5045813 w 6085020"/>
              <a:gd name="connsiteY2592" fmla="*/ 4499435 h 4885973"/>
              <a:gd name="connsiteX2593" fmla="*/ 5045813 w 6085020"/>
              <a:gd name="connsiteY2593" fmla="*/ 4501901 h 4885973"/>
              <a:gd name="connsiteX2594" fmla="*/ 5045813 w 6085020"/>
              <a:gd name="connsiteY2594" fmla="*/ 4504177 h 4885973"/>
              <a:gd name="connsiteX2595" fmla="*/ 5051137 w 6085020"/>
              <a:gd name="connsiteY2595" fmla="*/ 4500004 h 4885973"/>
              <a:gd name="connsiteX2596" fmla="*/ 5048285 w 6085020"/>
              <a:gd name="connsiteY2596" fmla="*/ 4499435 h 4885973"/>
              <a:gd name="connsiteX2597" fmla="*/ 790862 w 6085020"/>
              <a:gd name="connsiteY2597" fmla="*/ 4499435 h 4885973"/>
              <a:gd name="connsiteX2598" fmla="*/ 790292 w 6085020"/>
              <a:gd name="connsiteY2598" fmla="*/ 4499625 h 4885973"/>
              <a:gd name="connsiteX2599" fmla="*/ 790524 w 6085020"/>
              <a:gd name="connsiteY2599" fmla="*/ 4500110 h 4885973"/>
              <a:gd name="connsiteX2600" fmla="*/ 786299 w 6085020"/>
              <a:gd name="connsiteY2600" fmla="*/ 4508539 h 4885973"/>
              <a:gd name="connsiteX2601" fmla="*/ 784207 w 6085020"/>
              <a:gd name="connsiteY2601" fmla="*/ 4517453 h 4885973"/>
              <a:gd name="connsiteX2602" fmla="*/ 795046 w 6085020"/>
              <a:gd name="connsiteY2602" fmla="*/ 4516126 h 4885973"/>
              <a:gd name="connsiteX2603" fmla="*/ 794095 w 6085020"/>
              <a:gd name="connsiteY2603" fmla="*/ 4507591 h 4885973"/>
              <a:gd name="connsiteX2604" fmla="*/ 790524 w 6085020"/>
              <a:gd name="connsiteY2604" fmla="*/ 4500110 h 4885973"/>
              <a:gd name="connsiteX2605" fmla="*/ 5033072 w 6085020"/>
              <a:gd name="connsiteY2605" fmla="*/ 4499056 h 4885973"/>
              <a:gd name="connsiteX2606" fmla="*/ 5033072 w 6085020"/>
              <a:gd name="connsiteY2606" fmla="*/ 4501521 h 4885973"/>
              <a:gd name="connsiteX2607" fmla="*/ 5032502 w 6085020"/>
              <a:gd name="connsiteY2607" fmla="*/ 4504366 h 4885973"/>
              <a:gd name="connsiteX2608" fmla="*/ 5037256 w 6085020"/>
              <a:gd name="connsiteY2608" fmla="*/ 4504366 h 4885973"/>
              <a:gd name="connsiteX2609" fmla="*/ 2517585 w 6085020"/>
              <a:gd name="connsiteY2609" fmla="*/ 4498685 h 4885973"/>
              <a:gd name="connsiteX2610" fmla="*/ 2527185 w 6085020"/>
              <a:gd name="connsiteY2610" fmla="*/ 4502659 h 4885973"/>
              <a:gd name="connsiteX2611" fmla="*/ 2517585 w 6085020"/>
              <a:gd name="connsiteY2611" fmla="*/ 4498685 h 4885973"/>
              <a:gd name="connsiteX2612" fmla="*/ 1565562 w 6085020"/>
              <a:gd name="connsiteY2612" fmla="*/ 4498487 h 4885973"/>
              <a:gd name="connsiteX2613" fmla="*/ 1567083 w 6085020"/>
              <a:gd name="connsiteY2613" fmla="*/ 4498487 h 4885973"/>
              <a:gd name="connsiteX2614" fmla="*/ 1568794 w 6085020"/>
              <a:gd name="connsiteY2614" fmla="*/ 4503228 h 4885973"/>
              <a:gd name="connsiteX2615" fmla="*/ 1568794 w 6085020"/>
              <a:gd name="connsiteY2615" fmla="*/ 4505884 h 4885973"/>
              <a:gd name="connsiteX2616" fmla="*/ 1570886 w 6085020"/>
              <a:gd name="connsiteY2616" fmla="*/ 4507780 h 4885973"/>
              <a:gd name="connsiteX2617" fmla="*/ 1584767 w 6085020"/>
              <a:gd name="connsiteY2617" fmla="*/ 4546851 h 4885973"/>
              <a:gd name="connsiteX2618" fmla="*/ 1583056 w 6085020"/>
              <a:gd name="connsiteY2618" fmla="*/ 4546851 h 4885973"/>
              <a:gd name="connsiteX2619" fmla="*/ 1580584 w 6085020"/>
              <a:gd name="connsiteY2619" fmla="*/ 4551783 h 4885973"/>
              <a:gd name="connsiteX2620" fmla="*/ 1578112 w 6085020"/>
              <a:gd name="connsiteY2620" fmla="*/ 4556904 h 4885973"/>
              <a:gd name="connsiteX2621" fmla="*/ 1586859 w 6085020"/>
              <a:gd name="connsiteY2621" fmla="*/ 4553869 h 4885973"/>
              <a:gd name="connsiteX2622" fmla="*/ 1592944 w 6085020"/>
              <a:gd name="connsiteY2622" fmla="*/ 4570370 h 4885973"/>
              <a:gd name="connsiteX2623" fmla="*/ 1576781 w 6085020"/>
              <a:gd name="connsiteY2623" fmla="*/ 4565439 h 4885973"/>
              <a:gd name="connsiteX2624" fmla="*/ 1570316 w 6085020"/>
              <a:gd name="connsiteY2624" fmla="*/ 4547610 h 4885973"/>
              <a:gd name="connsiteX2625" fmla="*/ 1570316 w 6085020"/>
              <a:gd name="connsiteY2625" fmla="*/ 4544955 h 4885973"/>
              <a:gd name="connsiteX2626" fmla="*/ 1568794 w 6085020"/>
              <a:gd name="connsiteY2626" fmla="*/ 4544955 h 4885973"/>
              <a:gd name="connsiteX2627" fmla="*/ 1563660 w 6085020"/>
              <a:gd name="connsiteY2627" fmla="*/ 4530540 h 4885973"/>
              <a:gd name="connsiteX2628" fmla="*/ 1557385 w 6085020"/>
              <a:gd name="connsiteY2628" fmla="*/ 4543817 h 4885973"/>
              <a:gd name="connsiteX2629" fmla="*/ 1548828 w 6085020"/>
              <a:gd name="connsiteY2629" fmla="*/ 4542679 h 4885973"/>
              <a:gd name="connsiteX2630" fmla="*/ 1548828 w 6085020"/>
              <a:gd name="connsiteY2630" fmla="*/ 4547989 h 4885973"/>
              <a:gd name="connsiteX2631" fmla="*/ 1544074 w 6085020"/>
              <a:gd name="connsiteY2631" fmla="*/ 4547989 h 4885973"/>
              <a:gd name="connsiteX2632" fmla="*/ 1540461 w 6085020"/>
              <a:gd name="connsiteY2632" fmla="*/ 4520488 h 4885973"/>
              <a:gd name="connsiteX2633" fmla="*/ 1538179 w 6085020"/>
              <a:gd name="connsiteY2633" fmla="*/ 4508160 h 4885973"/>
              <a:gd name="connsiteX2634" fmla="*/ 1559857 w 6085020"/>
              <a:gd name="connsiteY2634" fmla="*/ 4500573 h 4885973"/>
              <a:gd name="connsiteX2635" fmla="*/ 1558336 w 6085020"/>
              <a:gd name="connsiteY2635" fmla="*/ 4502280 h 4885973"/>
              <a:gd name="connsiteX2636" fmla="*/ 1566893 w 6085020"/>
              <a:gd name="connsiteY2636" fmla="*/ 4508918 h 4885973"/>
              <a:gd name="connsiteX2637" fmla="*/ 5052278 w 6085020"/>
              <a:gd name="connsiteY2637" fmla="*/ 4498297 h 4885973"/>
              <a:gd name="connsiteX2638" fmla="*/ 5054940 w 6085020"/>
              <a:gd name="connsiteY2638" fmla="*/ 4501521 h 4885973"/>
              <a:gd name="connsiteX2639" fmla="*/ 5058744 w 6085020"/>
              <a:gd name="connsiteY2639" fmla="*/ 4505125 h 4885973"/>
              <a:gd name="connsiteX2640" fmla="*/ 5058744 w 6085020"/>
              <a:gd name="connsiteY2640" fmla="*/ 4501521 h 4885973"/>
              <a:gd name="connsiteX2641" fmla="*/ 5058744 w 6085020"/>
              <a:gd name="connsiteY2641" fmla="*/ 4498297 h 4885973"/>
              <a:gd name="connsiteX2642" fmla="*/ 5055511 w 6085020"/>
              <a:gd name="connsiteY2642" fmla="*/ 4498297 h 4885973"/>
              <a:gd name="connsiteX2643" fmla="*/ 1217575 w 6085020"/>
              <a:gd name="connsiteY2643" fmla="*/ 4497918 h 4885973"/>
              <a:gd name="connsiteX2644" fmla="*/ 1215103 w 6085020"/>
              <a:gd name="connsiteY2644" fmla="*/ 4501142 h 4885973"/>
              <a:gd name="connsiteX2645" fmla="*/ 1218145 w 6085020"/>
              <a:gd name="connsiteY2645" fmla="*/ 4503608 h 4885973"/>
              <a:gd name="connsiteX2646" fmla="*/ 1222026 w 6085020"/>
              <a:gd name="connsiteY2646" fmla="*/ 4502508 h 4885973"/>
              <a:gd name="connsiteX2647" fmla="*/ 1222328 w 6085020"/>
              <a:gd name="connsiteY2647" fmla="*/ 4501711 h 4885973"/>
              <a:gd name="connsiteX2648" fmla="*/ 1220617 w 6085020"/>
              <a:gd name="connsiteY2648" fmla="*/ 4500383 h 4885973"/>
              <a:gd name="connsiteX2649" fmla="*/ 1217575 w 6085020"/>
              <a:gd name="connsiteY2649" fmla="*/ 4497918 h 4885973"/>
              <a:gd name="connsiteX2650" fmla="*/ 2012430 w 6085020"/>
              <a:gd name="connsiteY2650" fmla="*/ 4497538 h 4885973"/>
              <a:gd name="connsiteX2651" fmla="*/ 2011479 w 6085020"/>
              <a:gd name="connsiteY2651" fmla="*/ 4499435 h 4885973"/>
              <a:gd name="connsiteX2652" fmla="*/ 2014142 w 6085020"/>
              <a:gd name="connsiteY2652" fmla="*/ 4499435 h 4885973"/>
              <a:gd name="connsiteX2653" fmla="*/ 2014332 w 6085020"/>
              <a:gd name="connsiteY2653" fmla="*/ 4498107 h 4885973"/>
              <a:gd name="connsiteX2654" fmla="*/ 2113974 w 6085020"/>
              <a:gd name="connsiteY2654" fmla="*/ 4497159 h 4885973"/>
              <a:gd name="connsiteX2655" fmla="*/ 2111502 w 6085020"/>
              <a:gd name="connsiteY2655" fmla="*/ 4502280 h 4885973"/>
              <a:gd name="connsiteX2656" fmla="*/ 2109030 w 6085020"/>
              <a:gd name="connsiteY2656" fmla="*/ 4507211 h 4885973"/>
              <a:gd name="connsiteX2657" fmla="*/ 2124052 w 6085020"/>
              <a:gd name="connsiteY2657" fmla="*/ 4502090 h 4885973"/>
              <a:gd name="connsiteX2658" fmla="*/ 2118918 w 6085020"/>
              <a:gd name="connsiteY2658" fmla="*/ 4499625 h 4885973"/>
              <a:gd name="connsiteX2659" fmla="*/ 2427353 w 6085020"/>
              <a:gd name="connsiteY2659" fmla="*/ 4496400 h 4885973"/>
              <a:gd name="connsiteX2660" fmla="*/ 2427353 w 6085020"/>
              <a:gd name="connsiteY2660" fmla="*/ 4496400 h 4885973"/>
              <a:gd name="connsiteX2661" fmla="*/ 2484780 w 6085020"/>
              <a:gd name="connsiteY2661" fmla="*/ 4496211 h 4885973"/>
              <a:gd name="connsiteX2662" fmla="*/ 2484780 w 6085020"/>
              <a:gd name="connsiteY2662" fmla="*/ 4496211 h 4885973"/>
              <a:gd name="connsiteX2663" fmla="*/ 5064068 w 6085020"/>
              <a:gd name="connsiteY2663" fmla="*/ 4496021 h 4885973"/>
              <a:gd name="connsiteX2664" fmla="*/ 5064068 w 6085020"/>
              <a:gd name="connsiteY2664" fmla="*/ 4497918 h 4885973"/>
              <a:gd name="connsiteX2665" fmla="*/ 5065684 w 6085020"/>
              <a:gd name="connsiteY2665" fmla="*/ 4499340 h 4885973"/>
              <a:gd name="connsiteX2666" fmla="*/ 5067111 w 6085020"/>
              <a:gd name="connsiteY2666" fmla="*/ 4497728 h 4885973"/>
              <a:gd name="connsiteX2667" fmla="*/ 5065779 w 6085020"/>
              <a:gd name="connsiteY2667" fmla="*/ 4498107 h 4885973"/>
              <a:gd name="connsiteX2668" fmla="*/ 5065970 w 6085020"/>
              <a:gd name="connsiteY2668" fmla="*/ 4496211 h 4885973"/>
              <a:gd name="connsiteX2669" fmla="*/ 5064068 w 6085020"/>
              <a:gd name="connsiteY2669" fmla="*/ 4496021 h 4885973"/>
              <a:gd name="connsiteX2670" fmla="*/ 2328661 w 6085020"/>
              <a:gd name="connsiteY2670" fmla="*/ 4495073 h 4885973"/>
              <a:gd name="connsiteX2671" fmla="*/ 2328471 w 6085020"/>
              <a:gd name="connsiteY2671" fmla="*/ 4495262 h 4885973"/>
              <a:gd name="connsiteX2672" fmla="*/ 2321435 w 6085020"/>
              <a:gd name="connsiteY2672" fmla="*/ 4502280 h 4885973"/>
              <a:gd name="connsiteX2673" fmla="*/ 2317252 w 6085020"/>
              <a:gd name="connsiteY2673" fmla="*/ 4517074 h 4885973"/>
              <a:gd name="connsiteX2674" fmla="*/ 2323793 w 6085020"/>
              <a:gd name="connsiteY2674" fmla="*/ 4520222 h 4885973"/>
              <a:gd name="connsiteX2675" fmla="*/ 2324097 w 6085020"/>
              <a:gd name="connsiteY2675" fmla="*/ 4520109 h 4885973"/>
              <a:gd name="connsiteX2676" fmla="*/ 2329422 w 6085020"/>
              <a:gd name="connsiteY2676" fmla="*/ 4508349 h 4885973"/>
              <a:gd name="connsiteX2677" fmla="*/ 2328661 w 6085020"/>
              <a:gd name="connsiteY2677" fmla="*/ 4495073 h 4885973"/>
              <a:gd name="connsiteX2678" fmla="*/ 1201601 w 6085020"/>
              <a:gd name="connsiteY2678" fmla="*/ 4495073 h 4885973"/>
              <a:gd name="connsiteX2679" fmla="*/ 1199129 w 6085020"/>
              <a:gd name="connsiteY2679" fmla="*/ 4498297 h 4885973"/>
              <a:gd name="connsiteX2680" fmla="*/ 1202362 w 6085020"/>
              <a:gd name="connsiteY2680" fmla="*/ 4500763 h 4885973"/>
              <a:gd name="connsiteX2681" fmla="*/ 1204840 w 6085020"/>
              <a:gd name="connsiteY2681" fmla="*/ 4497595 h 4885973"/>
              <a:gd name="connsiteX2682" fmla="*/ 1204834 w 6085020"/>
              <a:gd name="connsiteY2682" fmla="*/ 4497538 h 4885973"/>
              <a:gd name="connsiteX2683" fmla="*/ 1201601 w 6085020"/>
              <a:gd name="connsiteY2683" fmla="*/ 4495073 h 4885973"/>
              <a:gd name="connsiteX2684" fmla="*/ 4755443 w 6085020"/>
              <a:gd name="connsiteY2684" fmla="*/ 4494504 h 4885973"/>
              <a:gd name="connsiteX2685" fmla="*/ 4754303 w 6085020"/>
              <a:gd name="connsiteY2685" fmla="*/ 4497728 h 4885973"/>
              <a:gd name="connsiteX2686" fmla="*/ 4754303 w 6085020"/>
              <a:gd name="connsiteY2686" fmla="*/ 4501901 h 4885973"/>
              <a:gd name="connsiteX2687" fmla="*/ 4755633 w 6085020"/>
              <a:gd name="connsiteY2687" fmla="*/ 4502090 h 4885973"/>
              <a:gd name="connsiteX2688" fmla="*/ 4755824 w 6085020"/>
              <a:gd name="connsiteY2688" fmla="*/ 4501901 h 4885973"/>
              <a:gd name="connsiteX2689" fmla="*/ 4755633 w 6085020"/>
              <a:gd name="connsiteY2689" fmla="*/ 4498107 h 4885973"/>
              <a:gd name="connsiteX2690" fmla="*/ 4755443 w 6085020"/>
              <a:gd name="connsiteY2690" fmla="*/ 4497918 h 4885973"/>
              <a:gd name="connsiteX2691" fmla="*/ 2344064 w 6085020"/>
              <a:gd name="connsiteY2691" fmla="*/ 4494238 h 4885973"/>
              <a:gd name="connsiteX2692" fmla="*/ 2343874 w 6085020"/>
              <a:gd name="connsiteY2692" fmla="*/ 4494314 h 4885973"/>
              <a:gd name="connsiteX2693" fmla="*/ 2342048 w 6085020"/>
              <a:gd name="connsiteY2693" fmla="*/ 4497595 h 4885973"/>
              <a:gd name="connsiteX2694" fmla="*/ 2342162 w 6085020"/>
              <a:gd name="connsiteY2694" fmla="*/ 4497918 h 4885973"/>
              <a:gd name="connsiteX2695" fmla="*/ 2345661 w 6085020"/>
              <a:gd name="connsiteY2695" fmla="*/ 4499909 h 4885973"/>
              <a:gd name="connsiteX2696" fmla="*/ 2345966 w 6085020"/>
              <a:gd name="connsiteY2696" fmla="*/ 4499814 h 4885973"/>
              <a:gd name="connsiteX2697" fmla="*/ 2347867 w 6085020"/>
              <a:gd name="connsiteY2697" fmla="*/ 4496211 h 4885973"/>
              <a:gd name="connsiteX2698" fmla="*/ 2347677 w 6085020"/>
              <a:gd name="connsiteY2698" fmla="*/ 4496021 h 4885973"/>
              <a:gd name="connsiteX2699" fmla="*/ 2344064 w 6085020"/>
              <a:gd name="connsiteY2699" fmla="*/ 4494238 h 4885973"/>
              <a:gd name="connsiteX2700" fmla="*/ 5122446 w 6085020"/>
              <a:gd name="connsiteY2700" fmla="*/ 4494124 h 4885973"/>
              <a:gd name="connsiteX2701" fmla="*/ 5122446 w 6085020"/>
              <a:gd name="connsiteY2701" fmla="*/ 4494124 h 4885973"/>
              <a:gd name="connsiteX2702" fmla="*/ 1314745 w 6085020"/>
              <a:gd name="connsiteY2702" fmla="*/ 4494124 h 4885973"/>
              <a:gd name="connsiteX2703" fmla="*/ 1315696 w 6085020"/>
              <a:gd name="connsiteY2703" fmla="*/ 4496969 h 4885973"/>
              <a:gd name="connsiteX2704" fmla="*/ 1312083 w 6085020"/>
              <a:gd name="connsiteY2704" fmla="*/ 4495262 h 4885973"/>
              <a:gd name="connsiteX2705" fmla="*/ 1061188 w 6085020"/>
              <a:gd name="connsiteY2705" fmla="*/ 4494076 h 4885973"/>
              <a:gd name="connsiteX2706" fmla="*/ 1061646 w 6085020"/>
              <a:gd name="connsiteY2706" fmla="*/ 4496211 h 4885973"/>
              <a:gd name="connsiteX2707" fmla="*/ 1060695 w 6085020"/>
              <a:gd name="connsiteY2707" fmla="*/ 4496211 h 4885973"/>
              <a:gd name="connsiteX2708" fmla="*/ 1063167 w 6085020"/>
              <a:gd name="connsiteY2708" fmla="*/ 4510436 h 4885973"/>
              <a:gd name="connsiteX2709" fmla="*/ 1062026 w 6085020"/>
              <a:gd name="connsiteY2709" fmla="*/ 4512332 h 4885973"/>
              <a:gd name="connsiteX2710" fmla="*/ 1056702 w 6085020"/>
              <a:gd name="connsiteY2710" fmla="*/ 4502090 h 4885973"/>
              <a:gd name="connsiteX2711" fmla="*/ 1061266 w 6085020"/>
              <a:gd name="connsiteY2711" fmla="*/ 4493935 h 4885973"/>
              <a:gd name="connsiteX2712" fmla="*/ 1061188 w 6085020"/>
              <a:gd name="connsiteY2712" fmla="*/ 4494076 h 4885973"/>
              <a:gd name="connsiteX2713" fmla="*/ 1061159 w 6085020"/>
              <a:gd name="connsiteY2713" fmla="*/ 4493944 h 4885973"/>
              <a:gd name="connsiteX2714" fmla="*/ 2970250 w 6085020"/>
              <a:gd name="connsiteY2714" fmla="*/ 4493745 h 4885973"/>
              <a:gd name="connsiteX2715" fmla="*/ 2967246 w 6085020"/>
              <a:gd name="connsiteY2715" fmla="*/ 4496818 h 4885973"/>
              <a:gd name="connsiteX2716" fmla="*/ 2967398 w 6085020"/>
              <a:gd name="connsiteY2716" fmla="*/ 4497728 h 4885973"/>
              <a:gd name="connsiteX2717" fmla="*/ 2968539 w 6085020"/>
              <a:gd name="connsiteY2717" fmla="*/ 4497538 h 4885973"/>
              <a:gd name="connsiteX2718" fmla="*/ 2972342 w 6085020"/>
              <a:gd name="connsiteY2718" fmla="*/ 4499435 h 4885973"/>
              <a:gd name="connsiteX2719" fmla="*/ 2974054 w 6085020"/>
              <a:gd name="connsiteY2719" fmla="*/ 4495642 h 4885973"/>
              <a:gd name="connsiteX2720" fmla="*/ 2970250 w 6085020"/>
              <a:gd name="connsiteY2720" fmla="*/ 4493745 h 4885973"/>
              <a:gd name="connsiteX2721" fmla="*/ 2307364 w 6085020"/>
              <a:gd name="connsiteY2721" fmla="*/ 4493366 h 4885973"/>
              <a:gd name="connsiteX2722" fmla="*/ 2304892 w 6085020"/>
              <a:gd name="connsiteY2722" fmla="*/ 4498487 h 4885973"/>
              <a:gd name="connsiteX2723" fmla="*/ 2302420 w 6085020"/>
              <a:gd name="connsiteY2723" fmla="*/ 4503608 h 4885973"/>
              <a:gd name="connsiteX2724" fmla="*/ 2317442 w 6085020"/>
              <a:gd name="connsiteY2724" fmla="*/ 4498297 h 4885973"/>
              <a:gd name="connsiteX2725" fmla="*/ 2312308 w 6085020"/>
              <a:gd name="connsiteY2725" fmla="*/ 4495831 h 4885973"/>
              <a:gd name="connsiteX2726" fmla="*/ 1033312 w 6085020"/>
              <a:gd name="connsiteY2726" fmla="*/ 4492986 h 4885973"/>
              <a:gd name="connsiteX2727" fmla="*/ 1033312 w 6085020"/>
              <a:gd name="connsiteY2727" fmla="*/ 4495130 h 4885973"/>
              <a:gd name="connsiteX2728" fmla="*/ 1033122 w 6085020"/>
              <a:gd name="connsiteY2728" fmla="*/ 4495073 h 4885973"/>
              <a:gd name="connsiteX2729" fmla="*/ 1033312 w 6085020"/>
              <a:gd name="connsiteY2729" fmla="*/ 4495263 h 4885973"/>
              <a:gd name="connsiteX2730" fmla="*/ 1033312 w 6085020"/>
              <a:gd name="connsiteY2730" fmla="*/ 4495831 h 4885973"/>
              <a:gd name="connsiteX2731" fmla="*/ 1033312 w 6085020"/>
              <a:gd name="connsiteY2731" fmla="*/ 4496969 h 4885973"/>
              <a:gd name="connsiteX2732" fmla="*/ 1035024 w 6085020"/>
              <a:gd name="connsiteY2732" fmla="*/ 4496969 h 4885973"/>
              <a:gd name="connsiteX2733" fmla="*/ 1033312 w 6085020"/>
              <a:gd name="connsiteY2733" fmla="*/ 4495263 h 4885973"/>
              <a:gd name="connsiteX2734" fmla="*/ 1033312 w 6085020"/>
              <a:gd name="connsiteY2734" fmla="*/ 4495130 h 4885973"/>
              <a:gd name="connsiteX2735" fmla="*/ 1035024 w 6085020"/>
              <a:gd name="connsiteY2735" fmla="*/ 4495642 h 4885973"/>
              <a:gd name="connsiteX2736" fmla="*/ 1033312 w 6085020"/>
              <a:gd name="connsiteY2736" fmla="*/ 4492986 h 4885973"/>
              <a:gd name="connsiteX2737" fmla="*/ 5037446 w 6085020"/>
              <a:gd name="connsiteY2737" fmla="*/ 4492417 h 4885973"/>
              <a:gd name="connsiteX2738" fmla="*/ 5037446 w 6085020"/>
              <a:gd name="connsiteY2738" fmla="*/ 4497159 h 4885973"/>
              <a:gd name="connsiteX2739" fmla="*/ 5039348 w 6085020"/>
              <a:gd name="connsiteY2739" fmla="*/ 4497728 h 4885973"/>
              <a:gd name="connsiteX2740" fmla="*/ 5041630 w 6085020"/>
              <a:gd name="connsiteY2740" fmla="*/ 4497728 h 4885973"/>
              <a:gd name="connsiteX2741" fmla="*/ 4831905 w 6085020"/>
              <a:gd name="connsiteY2741" fmla="*/ 4492209 h 4885973"/>
              <a:gd name="connsiteX2742" fmla="*/ 4833416 w 6085020"/>
              <a:gd name="connsiteY2742" fmla="*/ 4492224 h 4885973"/>
              <a:gd name="connsiteX2743" fmla="*/ 4833416 w 6085020"/>
              <a:gd name="connsiteY2743" fmla="*/ 4492228 h 4885973"/>
              <a:gd name="connsiteX2744" fmla="*/ 4831887 w 6085020"/>
              <a:gd name="connsiteY2744" fmla="*/ 4492228 h 4885973"/>
              <a:gd name="connsiteX2745" fmla="*/ 4831905 w 6085020"/>
              <a:gd name="connsiteY2745" fmla="*/ 4492209 h 4885973"/>
              <a:gd name="connsiteX2746" fmla="*/ 4833313 w 6085020"/>
              <a:gd name="connsiteY2746" fmla="*/ 4491753 h 4885973"/>
              <a:gd name="connsiteX2747" fmla="*/ 4831126 w 6085020"/>
              <a:gd name="connsiteY2747" fmla="*/ 4492228 h 4885973"/>
              <a:gd name="connsiteX2748" fmla="*/ 4831887 w 6085020"/>
              <a:gd name="connsiteY2748" fmla="*/ 4492228 h 4885973"/>
              <a:gd name="connsiteX2749" fmla="*/ 4831791 w 6085020"/>
              <a:gd name="connsiteY2749" fmla="*/ 4493840 h 4885973"/>
              <a:gd name="connsiteX2750" fmla="*/ 4831887 w 6085020"/>
              <a:gd name="connsiteY2750" fmla="*/ 4493935 h 4885973"/>
              <a:gd name="connsiteX2751" fmla="*/ 4833769 w 6085020"/>
              <a:gd name="connsiteY2751" fmla="*/ 4493954 h 4885973"/>
              <a:gd name="connsiteX2752" fmla="*/ 4833788 w 6085020"/>
              <a:gd name="connsiteY2752" fmla="*/ 4493935 h 4885973"/>
              <a:gd name="connsiteX2753" fmla="*/ 4833416 w 6085020"/>
              <a:gd name="connsiteY2753" fmla="*/ 4492228 h 4885973"/>
              <a:gd name="connsiteX2754" fmla="*/ 4833788 w 6085020"/>
              <a:gd name="connsiteY2754" fmla="*/ 4492228 h 4885973"/>
              <a:gd name="connsiteX2755" fmla="*/ 4833416 w 6085020"/>
              <a:gd name="connsiteY2755" fmla="*/ 4492224 h 4885973"/>
              <a:gd name="connsiteX2756" fmla="*/ 1949678 w 6085020"/>
              <a:gd name="connsiteY2756" fmla="*/ 4491659 h 4885973"/>
              <a:gd name="connsiteX2757" fmla="*/ 1937699 w 6085020"/>
              <a:gd name="connsiteY2757" fmla="*/ 4514039 h 4885973"/>
              <a:gd name="connsiteX2758" fmla="*/ 1931043 w 6085020"/>
              <a:gd name="connsiteY2758" fmla="*/ 4512522 h 4885973"/>
              <a:gd name="connsiteX2759" fmla="*/ 1924388 w 6085020"/>
              <a:gd name="connsiteY2759" fmla="*/ 4511005 h 4885973"/>
              <a:gd name="connsiteX2760" fmla="*/ 1923247 w 6085020"/>
              <a:gd name="connsiteY2760" fmla="*/ 4516505 h 4885973"/>
              <a:gd name="connsiteX2761" fmla="*/ 1921916 w 6085020"/>
              <a:gd name="connsiteY2761" fmla="*/ 4522195 h 4885973"/>
              <a:gd name="connsiteX2762" fmla="*/ 1932755 w 6085020"/>
              <a:gd name="connsiteY2762" fmla="*/ 4519160 h 4885973"/>
              <a:gd name="connsiteX2763" fmla="*/ 1941502 w 6085020"/>
              <a:gd name="connsiteY2763" fmla="*/ 4515746 h 4885973"/>
              <a:gd name="connsiteX2764" fmla="*/ 2920049 w 6085020"/>
              <a:gd name="connsiteY2764" fmla="*/ 4491279 h 4885973"/>
              <a:gd name="connsiteX2765" fmla="*/ 2920049 w 6085020"/>
              <a:gd name="connsiteY2765" fmla="*/ 4501711 h 4885973"/>
              <a:gd name="connsiteX2766" fmla="*/ 2930508 w 6085020"/>
              <a:gd name="connsiteY2766" fmla="*/ 4501711 h 4885973"/>
              <a:gd name="connsiteX2767" fmla="*/ 2930508 w 6085020"/>
              <a:gd name="connsiteY2767" fmla="*/ 4491279 h 4885973"/>
              <a:gd name="connsiteX2768" fmla="*/ 5071294 w 6085020"/>
              <a:gd name="connsiteY2768" fmla="*/ 4491090 h 4885973"/>
              <a:gd name="connsiteX2769" fmla="*/ 5070533 w 6085020"/>
              <a:gd name="connsiteY2769" fmla="*/ 4491469 h 4885973"/>
              <a:gd name="connsiteX2770" fmla="*/ 5072245 w 6085020"/>
              <a:gd name="connsiteY2770" fmla="*/ 4493176 h 4885973"/>
              <a:gd name="connsiteX2771" fmla="*/ 5076238 w 6085020"/>
              <a:gd name="connsiteY2771" fmla="*/ 4493176 h 4885973"/>
              <a:gd name="connsiteX2772" fmla="*/ 5074337 w 6085020"/>
              <a:gd name="connsiteY2772" fmla="*/ 4491469 h 4885973"/>
              <a:gd name="connsiteX2773" fmla="*/ 5071294 w 6085020"/>
              <a:gd name="connsiteY2773" fmla="*/ 4491090 h 4885973"/>
              <a:gd name="connsiteX2774" fmla="*/ 5030981 w 6085020"/>
              <a:gd name="connsiteY2774" fmla="*/ 4490900 h 4885973"/>
              <a:gd name="connsiteX2775" fmla="*/ 5026987 w 6085020"/>
              <a:gd name="connsiteY2775" fmla="*/ 4492417 h 4885973"/>
              <a:gd name="connsiteX2776" fmla="*/ 5029840 w 6085020"/>
              <a:gd name="connsiteY2776" fmla="*/ 4493366 h 4885973"/>
              <a:gd name="connsiteX2777" fmla="*/ 5034404 w 6085020"/>
              <a:gd name="connsiteY2777" fmla="*/ 4493366 h 4885973"/>
              <a:gd name="connsiteX2778" fmla="*/ 5035735 w 6085020"/>
              <a:gd name="connsiteY2778" fmla="*/ 4490900 h 4885973"/>
              <a:gd name="connsiteX2779" fmla="*/ 5030981 w 6085020"/>
              <a:gd name="connsiteY2779" fmla="*/ 4490900 h 4885973"/>
              <a:gd name="connsiteX2780" fmla="*/ 1858023 w 6085020"/>
              <a:gd name="connsiteY2780" fmla="*/ 4490710 h 4885973"/>
              <a:gd name="connsiteX2781" fmla="*/ 1858023 w 6085020"/>
              <a:gd name="connsiteY2781" fmla="*/ 4490710 h 4885973"/>
              <a:gd name="connsiteX2782" fmla="*/ 5236540 w 6085020"/>
              <a:gd name="connsiteY2782" fmla="*/ 4488814 h 4885973"/>
              <a:gd name="connsiteX2783" fmla="*/ 5236540 w 6085020"/>
              <a:gd name="connsiteY2783" fmla="*/ 4499245 h 4885973"/>
              <a:gd name="connsiteX2784" fmla="*/ 5246999 w 6085020"/>
              <a:gd name="connsiteY2784" fmla="*/ 4499245 h 4885973"/>
              <a:gd name="connsiteX2785" fmla="*/ 5246999 w 6085020"/>
              <a:gd name="connsiteY2785" fmla="*/ 4488814 h 4885973"/>
              <a:gd name="connsiteX2786" fmla="*/ 5050377 w 6085020"/>
              <a:gd name="connsiteY2786" fmla="*/ 4487486 h 4885973"/>
              <a:gd name="connsiteX2787" fmla="*/ 5046003 w 6085020"/>
              <a:gd name="connsiteY2787" fmla="*/ 4490710 h 4885973"/>
              <a:gd name="connsiteX2788" fmla="*/ 5048856 w 6085020"/>
              <a:gd name="connsiteY2788" fmla="*/ 4491659 h 4885973"/>
              <a:gd name="connsiteX2789" fmla="*/ 5053229 w 6085020"/>
              <a:gd name="connsiteY2789" fmla="*/ 4492417 h 4885973"/>
              <a:gd name="connsiteX2790" fmla="*/ 5051898 w 6085020"/>
              <a:gd name="connsiteY2790" fmla="*/ 4492038 h 4885973"/>
              <a:gd name="connsiteX2791" fmla="*/ 5051898 w 6085020"/>
              <a:gd name="connsiteY2791" fmla="*/ 4489383 h 4885973"/>
              <a:gd name="connsiteX2792" fmla="*/ 2962264 w 6085020"/>
              <a:gd name="connsiteY2792" fmla="*/ 4486727 h 4885973"/>
              <a:gd name="connsiteX2793" fmla="*/ 2962264 w 6085020"/>
              <a:gd name="connsiteY2793" fmla="*/ 4486727 h 4885973"/>
              <a:gd name="connsiteX2794" fmla="*/ 2865617 w 6085020"/>
              <a:gd name="connsiteY2794" fmla="*/ 4486633 h 4885973"/>
              <a:gd name="connsiteX2795" fmla="*/ 2848740 w 6085020"/>
              <a:gd name="connsiteY2795" fmla="*/ 4498107 h 4885973"/>
              <a:gd name="connsiteX2796" fmla="*/ 2849311 w 6085020"/>
              <a:gd name="connsiteY2796" fmla="*/ 4498297 h 4885973"/>
              <a:gd name="connsiteX2797" fmla="*/ 2882778 w 6085020"/>
              <a:gd name="connsiteY2797" fmla="*/ 4503039 h 4885973"/>
              <a:gd name="connsiteX2798" fmla="*/ 2865617 w 6085020"/>
              <a:gd name="connsiteY2798" fmla="*/ 4486633 h 4885973"/>
              <a:gd name="connsiteX2799" fmla="*/ 4808117 w 6085020"/>
              <a:gd name="connsiteY2799" fmla="*/ 4485969 h 4885973"/>
              <a:gd name="connsiteX2800" fmla="*/ 4808117 w 6085020"/>
              <a:gd name="connsiteY2800" fmla="*/ 4486348 h 4885973"/>
              <a:gd name="connsiteX2801" fmla="*/ 4808098 w 6085020"/>
              <a:gd name="connsiteY2801" fmla="*/ 4488226 h 4885973"/>
              <a:gd name="connsiteX2802" fmla="*/ 4808117 w 6085020"/>
              <a:gd name="connsiteY2802" fmla="*/ 4488245 h 4885973"/>
              <a:gd name="connsiteX2803" fmla="*/ 4809733 w 6085020"/>
              <a:gd name="connsiteY2803" fmla="*/ 4488340 h 4885973"/>
              <a:gd name="connsiteX2804" fmla="*/ 4809828 w 6085020"/>
              <a:gd name="connsiteY2804" fmla="*/ 4488245 h 4885973"/>
              <a:gd name="connsiteX2805" fmla="*/ 4809923 w 6085020"/>
              <a:gd name="connsiteY2805" fmla="*/ 4486632 h 4885973"/>
              <a:gd name="connsiteX2806" fmla="*/ 4809828 w 6085020"/>
              <a:gd name="connsiteY2806" fmla="*/ 4486538 h 4885973"/>
              <a:gd name="connsiteX2807" fmla="*/ 4808117 w 6085020"/>
              <a:gd name="connsiteY2807" fmla="*/ 4485969 h 4885973"/>
              <a:gd name="connsiteX2808" fmla="*/ 5059504 w 6085020"/>
              <a:gd name="connsiteY2808" fmla="*/ 4485779 h 4885973"/>
              <a:gd name="connsiteX2809" fmla="*/ 5059409 w 6085020"/>
              <a:gd name="connsiteY2809" fmla="*/ 4487391 h 4885973"/>
              <a:gd name="connsiteX2810" fmla="*/ 5059504 w 6085020"/>
              <a:gd name="connsiteY2810" fmla="*/ 4487486 h 4885973"/>
              <a:gd name="connsiteX2811" fmla="*/ 5060836 w 6085020"/>
              <a:gd name="connsiteY2811" fmla="*/ 4489383 h 4885973"/>
              <a:gd name="connsiteX2812" fmla="*/ 5062737 w 6085020"/>
              <a:gd name="connsiteY2812" fmla="*/ 4488055 h 4885973"/>
              <a:gd name="connsiteX2813" fmla="*/ 5061406 w 6085020"/>
              <a:gd name="connsiteY2813" fmla="*/ 4487486 h 4885973"/>
              <a:gd name="connsiteX2814" fmla="*/ 5061406 w 6085020"/>
              <a:gd name="connsiteY2814" fmla="*/ 4485779 h 4885973"/>
              <a:gd name="connsiteX2815" fmla="*/ 5059504 w 6085020"/>
              <a:gd name="connsiteY2815" fmla="*/ 4485779 h 4885973"/>
              <a:gd name="connsiteX2816" fmla="*/ 2883349 w 6085020"/>
              <a:gd name="connsiteY2816" fmla="*/ 4485779 h 4885973"/>
              <a:gd name="connsiteX2817" fmla="*/ 2903696 w 6085020"/>
              <a:gd name="connsiteY2817" fmla="*/ 4501901 h 4885973"/>
              <a:gd name="connsiteX2818" fmla="*/ 2904266 w 6085020"/>
              <a:gd name="connsiteY2818" fmla="*/ 4501332 h 4885973"/>
              <a:gd name="connsiteX2819" fmla="*/ 2883349 w 6085020"/>
              <a:gd name="connsiteY2819" fmla="*/ 4485779 h 4885973"/>
              <a:gd name="connsiteX2820" fmla="*/ 2595071 w 6085020"/>
              <a:gd name="connsiteY2820" fmla="*/ 4485400 h 4885973"/>
              <a:gd name="connsiteX2821" fmla="*/ 2595071 w 6085020"/>
              <a:gd name="connsiteY2821" fmla="*/ 4485400 h 4885973"/>
              <a:gd name="connsiteX2822" fmla="*/ 5035925 w 6085020"/>
              <a:gd name="connsiteY2822" fmla="*/ 4484831 h 4885973"/>
              <a:gd name="connsiteX2823" fmla="*/ 5035449 w 6085020"/>
              <a:gd name="connsiteY2823" fmla="*/ 4486632 h 4885973"/>
              <a:gd name="connsiteX2824" fmla="*/ 5037256 w 6085020"/>
              <a:gd name="connsiteY2824" fmla="*/ 4487107 h 4885973"/>
              <a:gd name="connsiteX2825" fmla="*/ 5035925 w 6085020"/>
              <a:gd name="connsiteY2825" fmla="*/ 4486727 h 4885973"/>
              <a:gd name="connsiteX2826" fmla="*/ 5037826 w 6085020"/>
              <a:gd name="connsiteY2826" fmla="*/ 4486727 h 4885973"/>
              <a:gd name="connsiteX2827" fmla="*/ 5037826 w 6085020"/>
              <a:gd name="connsiteY2827" fmla="*/ 4484831 h 4885973"/>
              <a:gd name="connsiteX2828" fmla="*/ 5035925 w 6085020"/>
              <a:gd name="connsiteY2828" fmla="*/ 4484831 h 4885973"/>
              <a:gd name="connsiteX2829" fmla="*/ 4663027 w 6085020"/>
              <a:gd name="connsiteY2829" fmla="*/ 4484262 h 4885973"/>
              <a:gd name="connsiteX2830" fmla="*/ 4663803 w 6085020"/>
              <a:gd name="connsiteY2830" fmla="*/ 4484920 h 4885973"/>
              <a:gd name="connsiteX2831" fmla="*/ 4663121 w 6085020"/>
              <a:gd name="connsiteY2831" fmla="*/ 4484827 h 4885973"/>
              <a:gd name="connsiteX2832" fmla="*/ 5023564 w 6085020"/>
              <a:gd name="connsiteY2832" fmla="*/ 4484072 h 4885973"/>
              <a:gd name="connsiteX2833" fmla="*/ 5019571 w 6085020"/>
              <a:gd name="connsiteY2833" fmla="*/ 4485210 h 4885973"/>
              <a:gd name="connsiteX2834" fmla="*/ 5016149 w 6085020"/>
              <a:gd name="connsiteY2834" fmla="*/ 4486158 h 4885973"/>
              <a:gd name="connsiteX2835" fmla="*/ 5016149 w 6085020"/>
              <a:gd name="connsiteY2835" fmla="*/ 4488434 h 4885973"/>
              <a:gd name="connsiteX2836" fmla="*/ 5016149 w 6085020"/>
              <a:gd name="connsiteY2836" fmla="*/ 4490521 h 4885973"/>
              <a:gd name="connsiteX2837" fmla="*/ 5019951 w 6085020"/>
              <a:gd name="connsiteY2837" fmla="*/ 4487296 h 4885973"/>
              <a:gd name="connsiteX2838" fmla="*/ 5067111 w 6085020"/>
              <a:gd name="connsiteY2838" fmla="*/ 4483882 h 4885973"/>
              <a:gd name="connsiteX2839" fmla="*/ 5066920 w 6085020"/>
              <a:gd name="connsiteY2839" fmla="*/ 4485779 h 4885973"/>
              <a:gd name="connsiteX2840" fmla="*/ 5068822 w 6085020"/>
              <a:gd name="connsiteY2840" fmla="*/ 4485969 h 4885973"/>
              <a:gd name="connsiteX2841" fmla="*/ 5069012 w 6085020"/>
              <a:gd name="connsiteY2841" fmla="*/ 4485779 h 4885973"/>
              <a:gd name="connsiteX2842" fmla="*/ 5069012 w 6085020"/>
              <a:gd name="connsiteY2842" fmla="*/ 4483882 h 4885973"/>
              <a:gd name="connsiteX2843" fmla="*/ 5067111 w 6085020"/>
              <a:gd name="connsiteY2843" fmla="*/ 4483882 h 4885973"/>
              <a:gd name="connsiteX2844" fmla="*/ 5025086 w 6085020"/>
              <a:gd name="connsiteY2844" fmla="*/ 4483882 h 4885973"/>
              <a:gd name="connsiteX2845" fmla="*/ 5025813 w 6085020"/>
              <a:gd name="connsiteY2845" fmla="*/ 4485597 h 4885973"/>
              <a:gd name="connsiteX2846" fmla="*/ 5025086 w 6085020"/>
              <a:gd name="connsiteY2846" fmla="*/ 4485589 h 4885973"/>
              <a:gd name="connsiteX2847" fmla="*/ 5025909 w 6085020"/>
              <a:gd name="connsiteY2847" fmla="*/ 4485824 h 4885973"/>
              <a:gd name="connsiteX2848" fmla="*/ 5025922 w 6085020"/>
              <a:gd name="connsiteY2848" fmla="*/ 4485855 h 4885973"/>
              <a:gd name="connsiteX2849" fmla="*/ 5026417 w 6085020"/>
              <a:gd name="connsiteY2849" fmla="*/ 4485969 h 4885973"/>
              <a:gd name="connsiteX2850" fmla="*/ 5025909 w 6085020"/>
              <a:gd name="connsiteY2850" fmla="*/ 4485824 h 4885973"/>
              <a:gd name="connsiteX2851" fmla="*/ 5025813 w 6085020"/>
              <a:gd name="connsiteY2851" fmla="*/ 4485597 h 4885973"/>
              <a:gd name="connsiteX2852" fmla="*/ 5026969 w 6085020"/>
              <a:gd name="connsiteY2852" fmla="*/ 4485609 h 4885973"/>
              <a:gd name="connsiteX2853" fmla="*/ 5026987 w 6085020"/>
              <a:gd name="connsiteY2853" fmla="*/ 4485589 h 4885973"/>
              <a:gd name="connsiteX2854" fmla="*/ 5027082 w 6085020"/>
              <a:gd name="connsiteY2854" fmla="*/ 4483977 h 4885973"/>
              <a:gd name="connsiteX2855" fmla="*/ 5026987 w 6085020"/>
              <a:gd name="connsiteY2855" fmla="*/ 4483882 h 4885973"/>
              <a:gd name="connsiteX2856" fmla="*/ 5025086 w 6085020"/>
              <a:gd name="connsiteY2856" fmla="*/ 4483882 h 4885973"/>
              <a:gd name="connsiteX2857" fmla="*/ 5324393 w 6085020"/>
              <a:gd name="connsiteY2857" fmla="*/ 4483693 h 4885973"/>
              <a:gd name="connsiteX2858" fmla="*/ 5324393 w 6085020"/>
              <a:gd name="connsiteY2858" fmla="*/ 4483693 h 4885973"/>
              <a:gd name="connsiteX2859" fmla="*/ 2260965 w 6085020"/>
              <a:gd name="connsiteY2859" fmla="*/ 4483693 h 4885973"/>
              <a:gd name="connsiteX2860" fmla="*/ 2261338 w 6085020"/>
              <a:gd name="connsiteY2860" fmla="*/ 4484042 h 4885973"/>
              <a:gd name="connsiteX2861" fmla="*/ 2260609 w 6085020"/>
              <a:gd name="connsiteY2861" fmla="*/ 4512949 h 4885973"/>
              <a:gd name="connsiteX2862" fmla="*/ 2270853 w 6085020"/>
              <a:gd name="connsiteY2862" fmla="*/ 4536230 h 4885973"/>
              <a:gd name="connsiteX2863" fmla="*/ 2268875 w 6085020"/>
              <a:gd name="connsiteY2863" fmla="*/ 4491102 h 4885973"/>
              <a:gd name="connsiteX2864" fmla="*/ 2261338 w 6085020"/>
              <a:gd name="connsiteY2864" fmla="*/ 4484042 h 4885973"/>
              <a:gd name="connsiteX2865" fmla="*/ 2261346 w 6085020"/>
              <a:gd name="connsiteY2865" fmla="*/ 4483693 h 4885973"/>
              <a:gd name="connsiteX2866" fmla="*/ 5082704 w 6085020"/>
              <a:gd name="connsiteY2866" fmla="*/ 4483503 h 4885973"/>
              <a:gd name="connsiteX2867" fmla="*/ 5082133 w 6085020"/>
              <a:gd name="connsiteY2867" fmla="*/ 4488624 h 4885973"/>
              <a:gd name="connsiteX2868" fmla="*/ 5087077 w 6085020"/>
              <a:gd name="connsiteY2868" fmla="*/ 4488624 h 4885973"/>
              <a:gd name="connsiteX2869" fmla="*/ 2732098 w 6085020"/>
              <a:gd name="connsiteY2869" fmla="*/ 4483408 h 4885973"/>
              <a:gd name="connsiteX2870" fmla="*/ 2731794 w 6085020"/>
              <a:gd name="connsiteY2870" fmla="*/ 4483503 h 4885973"/>
              <a:gd name="connsiteX2871" fmla="*/ 2731794 w 6085020"/>
              <a:gd name="connsiteY2871" fmla="*/ 4483693 h 4885973"/>
              <a:gd name="connsiteX2872" fmla="*/ 2729873 w 6085020"/>
              <a:gd name="connsiteY2872" fmla="*/ 4487221 h 4885973"/>
              <a:gd name="connsiteX2873" fmla="*/ 2729892 w 6085020"/>
              <a:gd name="connsiteY2873" fmla="*/ 4487296 h 4885973"/>
              <a:gd name="connsiteX2874" fmla="*/ 2733980 w 6085020"/>
              <a:gd name="connsiteY2874" fmla="*/ 4488605 h 4885973"/>
              <a:gd name="connsiteX2875" fmla="*/ 2735597 w 6085020"/>
              <a:gd name="connsiteY2875" fmla="*/ 4485400 h 4885973"/>
              <a:gd name="connsiteX2876" fmla="*/ 2732098 w 6085020"/>
              <a:gd name="connsiteY2876" fmla="*/ 4483408 h 4885973"/>
              <a:gd name="connsiteX2877" fmla="*/ 4651998 w 6085020"/>
              <a:gd name="connsiteY2877" fmla="*/ 4483314 h 4885973"/>
              <a:gd name="connsiteX2878" fmla="*/ 4663121 w 6085020"/>
              <a:gd name="connsiteY2878" fmla="*/ 4484827 h 4885973"/>
              <a:gd name="connsiteX2879" fmla="*/ 4664168 w 6085020"/>
              <a:gd name="connsiteY2879" fmla="*/ 4491090 h 4885973"/>
              <a:gd name="connsiteX2880" fmla="*/ 4665689 w 6085020"/>
              <a:gd name="connsiteY2880" fmla="*/ 4496590 h 4885973"/>
              <a:gd name="connsiteX2881" fmla="*/ 4662266 w 6085020"/>
              <a:gd name="connsiteY2881" fmla="*/ 4496590 h 4885973"/>
              <a:gd name="connsiteX2882" fmla="*/ 4662266 w 6085020"/>
              <a:gd name="connsiteY2882" fmla="*/ 4488814 h 4885973"/>
              <a:gd name="connsiteX2883" fmla="*/ 4658654 w 6085020"/>
              <a:gd name="connsiteY2883" fmla="*/ 4486727 h 4885973"/>
              <a:gd name="connsiteX2884" fmla="*/ 4655041 w 6085020"/>
              <a:gd name="connsiteY2884" fmla="*/ 4484641 h 4885973"/>
              <a:gd name="connsiteX2885" fmla="*/ 4651618 w 6085020"/>
              <a:gd name="connsiteY2885" fmla="*/ 4487486 h 4885973"/>
              <a:gd name="connsiteX2886" fmla="*/ 4648195 w 6085020"/>
              <a:gd name="connsiteY2886" fmla="*/ 4492228 h 4885973"/>
              <a:gd name="connsiteX2887" fmla="*/ 4643251 w 6085020"/>
              <a:gd name="connsiteY2887" fmla="*/ 4490710 h 4885973"/>
              <a:gd name="connsiteX2888" fmla="*/ 4641730 w 6085020"/>
              <a:gd name="connsiteY2888" fmla="*/ 4488814 h 4885973"/>
              <a:gd name="connsiteX2889" fmla="*/ 4645342 w 6085020"/>
              <a:gd name="connsiteY2889" fmla="*/ 4485969 h 4885973"/>
              <a:gd name="connsiteX2890" fmla="*/ 4651998 w 6085020"/>
              <a:gd name="connsiteY2890" fmla="*/ 4483314 h 4885973"/>
              <a:gd name="connsiteX2891" fmla="*/ 3066470 w 6085020"/>
              <a:gd name="connsiteY2891" fmla="*/ 4483314 h 4885973"/>
              <a:gd name="connsiteX2892" fmla="*/ 3066470 w 6085020"/>
              <a:gd name="connsiteY2892" fmla="*/ 4483314 h 4885973"/>
              <a:gd name="connsiteX2893" fmla="*/ 5007401 w 6085020"/>
              <a:gd name="connsiteY2893" fmla="*/ 4482934 h 4885973"/>
              <a:gd name="connsiteX2894" fmla="*/ 5007401 w 6085020"/>
              <a:gd name="connsiteY2894" fmla="*/ 4485400 h 4885973"/>
              <a:gd name="connsiteX2895" fmla="*/ 5007401 w 6085020"/>
              <a:gd name="connsiteY2895" fmla="*/ 4487865 h 4885973"/>
              <a:gd name="connsiteX2896" fmla="*/ 5011285 w 6085020"/>
              <a:gd name="connsiteY2896" fmla="*/ 4487865 h 4885973"/>
              <a:gd name="connsiteX2897" fmla="*/ 5011584 w 6085020"/>
              <a:gd name="connsiteY2897" fmla="*/ 4488245 h 4885973"/>
              <a:gd name="connsiteX2898" fmla="*/ 5012155 w 6085020"/>
              <a:gd name="connsiteY2898" fmla="*/ 4487865 h 4885973"/>
              <a:gd name="connsiteX2899" fmla="*/ 5011285 w 6085020"/>
              <a:gd name="connsiteY2899" fmla="*/ 4487865 h 4885973"/>
              <a:gd name="connsiteX2900" fmla="*/ 1210539 w 6085020"/>
              <a:gd name="connsiteY2900" fmla="*/ 4482176 h 4885973"/>
              <a:gd name="connsiteX2901" fmla="*/ 1212630 w 6085020"/>
              <a:gd name="connsiteY2901" fmla="*/ 4485589 h 4885973"/>
              <a:gd name="connsiteX2902" fmla="*/ 1213581 w 6085020"/>
              <a:gd name="connsiteY2902" fmla="*/ 4486917 h 4885973"/>
              <a:gd name="connsiteX2903" fmla="*/ 1210539 w 6085020"/>
              <a:gd name="connsiteY2903" fmla="*/ 4482176 h 4885973"/>
              <a:gd name="connsiteX2904" fmla="*/ 3007236 w 6085020"/>
              <a:gd name="connsiteY2904" fmla="*/ 4481891 h 4885973"/>
              <a:gd name="connsiteX2905" fmla="*/ 3002767 w 6085020"/>
              <a:gd name="connsiteY2905" fmla="*/ 4481986 h 4885973"/>
              <a:gd name="connsiteX2906" fmla="*/ 3003528 w 6085020"/>
              <a:gd name="connsiteY2906" fmla="*/ 4484451 h 4885973"/>
              <a:gd name="connsiteX2907" fmla="*/ 3001550 w 6085020"/>
              <a:gd name="connsiteY2907" fmla="*/ 4488264 h 4885973"/>
              <a:gd name="connsiteX2908" fmla="*/ 3005392 w 6085020"/>
              <a:gd name="connsiteY2908" fmla="*/ 4490236 h 4885973"/>
              <a:gd name="connsiteX2909" fmla="*/ 3007350 w 6085020"/>
              <a:gd name="connsiteY2909" fmla="*/ 4486424 h 4885973"/>
              <a:gd name="connsiteX2910" fmla="*/ 3007331 w 6085020"/>
              <a:gd name="connsiteY2910" fmla="*/ 4486348 h 4885973"/>
              <a:gd name="connsiteX2911" fmla="*/ 3007236 w 6085020"/>
              <a:gd name="connsiteY2911" fmla="*/ 4481891 h 4885973"/>
              <a:gd name="connsiteX2912" fmla="*/ 5056652 w 6085020"/>
              <a:gd name="connsiteY2912" fmla="*/ 4481417 h 4885973"/>
              <a:gd name="connsiteX2913" fmla="*/ 5056462 w 6085020"/>
              <a:gd name="connsiteY2913" fmla="*/ 4481796 h 4885973"/>
              <a:gd name="connsiteX2914" fmla="*/ 5056367 w 6085020"/>
              <a:gd name="connsiteY2914" fmla="*/ 4483408 h 4885973"/>
              <a:gd name="connsiteX2915" fmla="*/ 5056462 w 6085020"/>
              <a:gd name="connsiteY2915" fmla="*/ 4483503 h 4885973"/>
              <a:gd name="connsiteX2916" fmla="*/ 5058363 w 6085020"/>
              <a:gd name="connsiteY2916" fmla="*/ 4483503 h 4885973"/>
              <a:gd name="connsiteX2917" fmla="*/ 5058553 w 6085020"/>
              <a:gd name="connsiteY2917" fmla="*/ 4481606 h 4885973"/>
              <a:gd name="connsiteX2918" fmla="*/ 5056652 w 6085020"/>
              <a:gd name="connsiteY2918" fmla="*/ 4481417 h 4885973"/>
              <a:gd name="connsiteX2919" fmla="*/ 5032502 w 6085020"/>
              <a:gd name="connsiteY2919" fmla="*/ 4480658 h 4885973"/>
              <a:gd name="connsiteX2920" fmla="*/ 5031361 w 6085020"/>
              <a:gd name="connsiteY2920" fmla="*/ 4484072 h 4885973"/>
              <a:gd name="connsiteX2921" fmla="*/ 5031361 w 6085020"/>
              <a:gd name="connsiteY2921" fmla="*/ 4488055 h 4885973"/>
              <a:gd name="connsiteX2922" fmla="*/ 5032977 w 6085020"/>
              <a:gd name="connsiteY2922" fmla="*/ 4488150 h 4885973"/>
              <a:gd name="connsiteX2923" fmla="*/ 5033072 w 6085020"/>
              <a:gd name="connsiteY2923" fmla="*/ 4488055 h 4885973"/>
              <a:gd name="connsiteX2924" fmla="*/ 5033833 w 6085020"/>
              <a:gd name="connsiteY2924" fmla="*/ 4484641 h 4885973"/>
              <a:gd name="connsiteX2925" fmla="*/ 5032502 w 6085020"/>
              <a:gd name="connsiteY2925" fmla="*/ 4484262 h 4885973"/>
              <a:gd name="connsiteX2926" fmla="*/ 5075477 w 6085020"/>
              <a:gd name="connsiteY2926" fmla="*/ 4480468 h 4885973"/>
              <a:gd name="connsiteX2927" fmla="*/ 5075477 w 6085020"/>
              <a:gd name="connsiteY2927" fmla="*/ 4485210 h 4885973"/>
              <a:gd name="connsiteX2928" fmla="*/ 5079527 w 6085020"/>
              <a:gd name="connsiteY2928" fmla="*/ 4485210 h 4885973"/>
              <a:gd name="connsiteX2929" fmla="*/ 5079851 w 6085020"/>
              <a:gd name="connsiteY2929" fmla="*/ 4485589 h 4885973"/>
              <a:gd name="connsiteX2930" fmla="*/ 5080231 w 6085020"/>
              <a:gd name="connsiteY2930" fmla="*/ 4485210 h 4885973"/>
              <a:gd name="connsiteX2931" fmla="*/ 5079527 w 6085020"/>
              <a:gd name="connsiteY2931" fmla="*/ 4485210 h 4885973"/>
              <a:gd name="connsiteX2932" fmla="*/ 4963095 w 6085020"/>
              <a:gd name="connsiteY2932" fmla="*/ 4480089 h 4885973"/>
              <a:gd name="connsiteX2933" fmla="*/ 4963095 w 6085020"/>
              <a:gd name="connsiteY2933" fmla="*/ 4488814 h 4885973"/>
              <a:gd name="connsiteX2934" fmla="*/ 4963095 w 6085020"/>
              <a:gd name="connsiteY2934" fmla="*/ 4496400 h 4885973"/>
              <a:gd name="connsiteX2935" fmla="*/ 4965757 w 6085020"/>
              <a:gd name="connsiteY2935" fmla="*/ 4488055 h 4885973"/>
              <a:gd name="connsiteX2936" fmla="*/ 4967469 w 6085020"/>
              <a:gd name="connsiteY2936" fmla="*/ 4480089 h 4885973"/>
              <a:gd name="connsiteX2937" fmla="*/ 4891596 w 6085020"/>
              <a:gd name="connsiteY2937" fmla="*/ 4479899 h 4885973"/>
              <a:gd name="connsiteX2938" fmla="*/ 4900914 w 6085020"/>
              <a:gd name="connsiteY2938" fmla="*/ 4481227 h 4885973"/>
              <a:gd name="connsiteX2939" fmla="*/ 4910041 w 6085020"/>
              <a:gd name="connsiteY2939" fmla="*/ 4482555 h 4885973"/>
              <a:gd name="connsiteX2940" fmla="*/ 4904527 w 6085020"/>
              <a:gd name="connsiteY2940" fmla="*/ 4491659 h 4885973"/>
              <a:gd name="connsiteX2941" fmla="*/ 4899012 w 6085020"/>
              <a:gd name="connsiteY2941" fmla="*/ 4500573 h 4885973"/>
              <a:gd name="connsiteX2942" fmla="*/ 4913274 w 6085020"/>
              <a:gd name="connsiteY2942" fmla="*/ 4518212 h 4885973"/>
              <a:gd name="connsiteX2943" fmla="*/ 4921070 w 6085020"/>
              <a:gd name="connsiteY2943" fmla="*/ 4512142 h 4885973"/>
              <a:gd name="connsiteX2944" fmla="*/ 4929056 w 6085020"/>
              <a:gd name="connsiteY2944" fmla="*/ 4506073 h 4885973"/>
              <a:gd name="connsiteX2945" fmla="*/ 4925443 w 6085020"/>
              <a:gd name="connsiteY2945" fmla="*/ 4515557 h 4885973"/>
              <a:gd name="connsiteX2946" fmla="*/ 4923352 w 6085020"/>
              <a:gd name="connsiteY2946" fmla="*/ 4520867 h 4885973"/>
              <a:gd name="connsiteX2947" fmla="*/ 4921450 w 6085020"/>
              <a:gd name="connsiteY2947" fmla="*/ 4525798 h 4885973"/>
              <a:gd name="connsiteX2948" fmla="*/ 4920119 w 6085020"/>
              <a:gd name="connsiteY2948" fmla="*/ 4524281 h 4885973"/>
              <a:gd name="connsiteX2949" fmla="*/ 4920119 w 6085020"/>
              <a:gd name="connsiteY2949" fmla="*/ 4527126 h 4885973"/>
              <a:gd name="connsiteX2950" fmla="*/ 4916696 w 6085020"/>
              <a:gd name="connsiteY2950" fmla="*/ 4536041 h 4885973"/>
              <a:gd name="connsiteX2951" fmla="*/ 4928296 w 6085020"/>
              <a:gd name="connsiteY2951" fmla="*/ 4540403 h 4885973"/>
              <a:gd name="connsiteX2952" fmla="*/ 4944649 w 6085020"/>
              <a:gd name="connsiteY2952" fmla="*/ 4552731 h 4885973"/>
              <a:gd name="connsiteX2953" fmla="*/ 4909661 w 6085020"/>
              <a:gd name="connsiteY2953" fmla="*/ 4549127 h 4885973"/>
              <a:gd name="connsiteX2954" fmla="*/ 4908329 w 6085020"/>
              <a:gd name="connsiteY2954" fmla="*/ 4547231 h 4885973"/>
              <a:gd name="connsiteX2955" fmla="*/ 4908349 w 6085020"/>
              <a:gd name="connsiteY2955" fmla="*/ 4542129 h 4885973"/>
              <a:gd name="connsiteX2956" fmla="*/ 4908329 w 6085020"/>
              <a:gd name="connsiteY2956" fmla="*/ 4542110 h 4885973"/>
              <a:gd name="connsiteX2957" fmla="*/ 4903956 w 6085020"/>
              <a:gd name="connsiteY2957" fmla="*/ 4540782 h 4885973"/>
              <a:gd name="connsiteX2958" fmla="*/ 4899773 w 6085020"/>
              <a:gd name="connsiteY2958" fmla="*/ 4534334 h 4885973"/>
              <a:gd name="connsiteX2959" fmla="*/ 4881898 w 6085020"/>
              <a:gd name="connsiteY2959" fmla="*/ 4507970 h 4885973"/>
              <a:gd name="connsiteX2960" fmla="*/ 4886842 w 6085020"/>
              <a:gd name="connsiteY2960" fmla="*/ 4493935 h 4885973"/>
              <a:gd name="connsiteX2961" fmla="*/ 2097621 w 6085020"/>
              <a:gd name="connsiteY2961" fmla="*/ 4479141 h 4885973"/>
              <a:gd name="connsiteX2962" fmla="*/ 2088683 w 6085020"/>
              <a:gd name="connsiteY2962" fmla="*/ 4486348 h 4885973"/>
              <a:gd name="connsiteX2963" fmla="*/ 2069667 w 6085020"/>
              <a:gd name="connsiteY2963" fmla="*/ 4496969 h 4885973"/>
              <a:gd name="connsiteX2964" fmla="*/ 2052363 w 6085020"/>
              <a:gd name="connsiteY2964" fmla="*/ 4511573 h 4885973"/>
              <a:gd name="connsiteX2965" fmla="*/ 2044757 w 6085020"/>
              <a:gd name="connsiteY2965" fmla="*/ 4522764 h 4885973"/>
              <a:gd name="connsiteX2966" fmla="*/ 2052553 w 6085020"/>
              <a:gd name="connsiteY2966" fmla="*/ 4524471 h 4885973"/>
              <a:gd name="connsiteX2967" fmla="*/ 2060730 w 6085020"/>
              <a:gd name="connsiteY2967" fmla="*/ 4526178 h 4885973"/>
              <a:gd name="connsiteX2968" fmla="*/ 2056356 w 6085020"/>
              <a:gd name="connsiteY2968" fmla="*/ 4514229 h 4885973"/>
              <a:gd name="connsiteX2969" fmla="*/ 2069097 w 6085020"/>
              <a:gd name="connsiteY2969" fmla="*/ 4509677 h 4885973"/>
              <a:gd name="connsiteX2970" fmla="*/ 2081647 w 6085020"/>
              <a:gd name="connsiteY2970" fmla="*/ 4504935 h 4885973"/>
              <a:gd name="connsiteX2971" fmla="*/ 2089634 w 6085020"/>
              <a:gd name="connsiteY2971" fmla="*/ 4492038 h 4885973"/>
              <a:gd name="connsiteX2972" fmla="*/ 710046 w 6085020"/>
              <a:gd name="connsiteY2972" fmla="*/ 4479141 h 4885973"/>
              <a:gd name="connsiteX2973" fmla="*/ 703580 w 6085020"/>
              <a:gd name="connsiteY2973" fmla="*/ 4485589 h 4885973"/>
              <a:gd name="connsiteX2974" fmla="*/ 689319 w 6085020"/>
              <a:gd name="connsiteY2974" fmla="*/ 4495642 h 4885973"/>
              <a:gd name="connsiteX2975" fmla="*/ 681522 w 6085020"/>
              <a:gd name="connsiteY2975" fmla="*/ 4499056 h 4885973"/>
              <a:gd name="connsiteX2976" fmla="*/ 691601 w 6085020"/>
              <a:gd name="connsiteY2976" fmla="*/ 4501521 h 4885973"/>
              <a:gd name="connsiteX2977" fmla="*/ 701489 w 6085020"/>
              <a:gd name="connsiteY2977" fmla="*/ 4504177 h 4885973"/>
              <a:gd name="connsiteX2978" fmla="*/ 700158 w 6085020"/>
              <a:gd name="connsiteY2978" fmla="*/ 4492607 h 4885973"/>
              <a:gd name="connsiteX2979" fmla="*/ 706243 w 6085020"/>
              <a:gd name="connsiteY2979" fmla="*/ 4495262 h 4885973"/>
              <a:gd name="connsiteX2980" fmla="*/ 712328 w 6085020"/>
              <a:gd name="connsiteY2980" fmla="*/ 4498107 h 4885973"/>
              <a:gd name="connsiteX2981" fmla="*/ 2132419 w 6085020"/>
              <a:gd name="connsiteY2981" fmla="*/ 4478192 h 4885973"/>
              <a:gd name="connsiteX2982" fmla="*/ 2129947 w 6085020"/>
              <a:gd name="connsiteY2982" fmla="*/ 4483314 h 4885973"/>
              <a:gd name="connsiteX2983" fmla="*/ 2127475 w 6085020"/>
              <a:gd name="connsiteY2983" fmla="*/ 4488434 h 4885973"/>
              <a:gd name="connsiteX2984" fmla="*/ 2132610 w 6085020"/>
              <a:gd name="connsiteY2984" fmla="*/ 4490900 h 4885973"/>
              <a:gd name="connsiteX2985" fmla="*/ 2137744 w 6085020"/>
              <a:gd name="connsiteY2985" fmla="*/ 4493176 h 4885973"/>
              <a:gd name="connsiteX2986" fmla="*/ 4794444 w 6085020"/>
              <a:gd name="connsiteY2986" fmla="*/ 4477984 h 4885973"/>
              <a:gd name="connsiteX2987" fmla="*/ 4794426 w 6085020"/>
              <a:gd name="connsiteY2987" fmla="*/ 4478003 h 4885973"/>
              <a:gd name="connsiteX2988" fmla="*/ 4794235 w 6085020"/>
              <a:gd name="connsiteY2988" fmla="*/ 4479141 h 4885973"/>
              <a:gd name="connsiteX2989" fmla="*/ 4794235 w 6085020"/>
              <a:gd name="connsiteY2989" fmla="*/ 4479520 h 4885973"/>
              <a:gd name="connsiteX2990" fmla="*/ 4796118 w 6085020"/>
              <a:gd name="connsiteY2990" fmla="*/ 4479368 h 4885973"/>
              <a:gd name="connsiteX2991" fmla="*/ 4796327 w 6085020"/>
              <a:gd name="connsiteY2991" fmla="*/ 4478003 h 4885973"/>
              <a:gd name="connsiteX2992" fmla="*/ 4794444 w 6085020"/>
              <a:gd name="connsiteY2992" fmla="*/ 4477984 h 4885973"/>
              <a:gd name="connsiteX2993" fmla="*/ 4817054 w 6085020"/>
              <a:gd name="connsiteY2993" fmla="*/ 4477624 h 4885973"/>
              <a:gd name="connsiteX2994" fmla="*/ 4816864 w 6085020"/>
              <a:gd name="connsiteY2994" fmla="*/ 4479520 h 4885973"/>
              <a:gd name="connsiteX2995" fmla="*/ 4818766 w 6085020"/>
              <a:gd name="connsiteY2995" fmla="*/ 4479710 h 4885973"/>
              <a:gd name="connsiteX2996" fmla="*/ 4818956 w 6085020"/>
              <a:gd name="connsiteY2996" fmla="*/ 4477813 h 4885973"/>
              <a:gd name="connsiteX2997" fmla="*/ 4817054 w 6085020"/>
              <a:gd name="connsiteY2997" fmla="*/ 4477624 h 4885973"/>
              <a:gd name="connsiteX2998" fmla="*/ 2050462 w 6085020"/>
              <a:gd name="connsiteY2998" fmla="*/ 4476486 h 4885973"/>
              <a:gd name="connsiteX2999" fmla="*/ 2047990 w 6085020"/>
              <a:gd name="connsiteY2999" fmla="*/ 4481606 h 4885973"/>
              <a:gd name="connsiteX3000" fmla="*/ 2045518 w 6085020"/>
              <a:gd name="connsiteY3000" fmla="*/ 4486538 h 4885973"/>
              <a:gd name="connsiteX3001" fmla="*/ 2060540 w 6085020"/>
              <a:gd name="connsiteY3001" fmla="*/ 4481227 h 4885973"/>
              <a:gd name="connsiteX3002" fmla="*/ 2055406 w 6085020"/>
              <a:gd name="connsiteY3002" fmla="*/ 4478951 h 4885973"/>
              <a:gd name="connsiteX3003" fmla="*/ 3150139 w 6085020"/>
              <a:gd name="connsiteY3003" fmla="*/ 4476106 h 4885973"/>
              <a:gd name="connsiteX3004" fmla="*/ 3150139 w 6085020"/>
              <a:gd name="connsiteY3004" fmla="*/ 4488624 h 4885973"/>
              <a:gd name="connsiteX3005" fmla="*/ 3160598 w 6085020"/>
              <a:gd name="connsiteY3005" fmla="*/ 4488624 h 4885973"/>
              <a:gd name="connsiteX3006" fmla="*/ 3160598 w 6085020"/>
              <a:gd name="connsiteY3006" fmla="*/ 4476106 h 4885973"/>
              <a:gd name="connsiteX3007" fmla="*/ 946791 w 6085020"/>
              <a:gd name="connsiteY3007" fmla="*/ 4476106 h 4885973"/>
              <a:gd name="connsiteX3008" fmla="*/ 944890 w 6085020"/>
              <a:gd name="connsiteY3008" fmla="*/ 4477813 h 4885973"/>
              <a:gd name="connsiteX3009" fmla="*/ 946030 w 6085020"/>
              <a:gd name="connsiteY3009" fmla="*/ 4479141 h 4885973"/>
              <a:gd name="connsiteX3010" fmla="*/ 947362 w 6085020"/>
              <a:gd name="connsiteY3010" fmla="*/ 4478192 h 4885973"/>
              <a:gd name="connsiteX3011" fmla="*/ 946791 w 6085020"/>
              <a:gd name="connsiteY3011" fmla="*/ 4476106 h 4885973"/>
              <a:gd name="connsiteX3012" fmla="*/ 5007496 w 6085020"/>
              <a:gd name="connsiteY3012" fmla="*/ 4476087 h 4885973"/>
              <a:gd name="connsiteX3013" fmla="*/ 5007401 w 6085020"/>
              <a:gd name="connsiteY3013" fmla="*/ 4476106 h 4885973"/>
              <a:gd name="connsiteX3014" fmla="*/ 5007591 w 6085020"/>
              <a:gd name="connsiteY3014" fmla="*/ 4477244 h 4885973"/>
              <a:gd name="connsiteX3015" fmla="*/ 5007572 w 6085020"/>
              <a:gd name="connsiteY3015" fmla="*/ 4479122 h 4885973"/>
              <a:gd name="connsiteX3016" fmla="*/ 5007591 w 6085020"/>
              <a:gd name="connsiteY3016" fmla="*/ 4479141 h 4885973"/>
              <a:gd name="connsiteX3017" fmla="*/ 5009207 w 6085020"/>
              <a:gd name="connsiteY3017" fmla="*/ 4479235 h 4885973"/>
              <a:gd name="connsiteX3018" fmla="*/ 5009303 w 6085020"/>
              <a:gd name="connsiteY3018" fmla="*/ 4479141 h 4885973"/>
              <a:gd name="connsiteX3019" fmla="*/ 5009303 w 6085020"/>
              <a:gd name="connsiteY3019" fmla="*/ 4477244 h 4885973"/>
              <a:gd name="connsiteX3020" fmla="*/ 5007496 w 6085020"/>
              <a:gd name="connsiteY3020" fmla="*/ 4476087 h 4885973"/>
              <a:gd name="connsiteX3021" fmla="*/ 3380419 w 6085020"/>
              <a:gd name="connsiteY3021" fmla="*/ 4475917 h 4885973"/>
              <a:gd name="connsiteX3022" fmla="*/ 3380419 w 6085020"/>
              <a:gd name="connsiteY3022" fmla="*/ 4475917 h 4885973"/>
              <a:gd name="connsiteX3023" fmla="*/ 1957285 w 6085020"/>
              <a:gd name="connsiteY3023" fmla="*/ 4475917 h 4885973"/>
              <a:gd name="connsiteX3024" fmla="*/ 1957285 w 6085020"/>
              <a:gd name="connsiteY3024" fmla="*/ 4475917 h 4885973"/>
              <a:gd name="connsiteX3025" fmla="*/ 4740061 w 6085020"/>
              <a:gd name="connsiteY3025" fmla="*/ 4475760 h 4885973"/>
              <a:gd name="connsiteX3026" fmla="*/ 4744795 w 6085020"/>
              <a:gd name="connsiteY3026" fmla="*/ 4479520 h 4885973"/>
              <a:gd name="connsiteX3027" fmla="*/ 4740061 w 6085020"/>
              <a:gd name="connsiteY3027" fmla="*/ 4475760 h 4885973"/>
              <a:gd name="connsiteX3028" fmla="*/ 805124 w 6085020"/>
              <a:gd name="connsiteY3028" fmla="*/ 4475727 h 4885973"/>
              <a:gd name="connsiteX3029" fmla="*/ 802645 w 6085020"/>
              <a:gd name="connsiteY3029" fmla="*/ 4478894 h 4885973"/>
              <a:gd name="connsiteX3030" fmla="*/ 802652 w 6085020"/>
              <a:gd name="connsiteY3030" fmla="*/ 4478951 h 4885973"/>
              <a:gd name="connsiteX3031" fmla="*/ 804554 w 6085020"/>
              <a:gd name="connsiteY3031" fmla="*/ 4480848 h 4885973"/>
              <a:gd name="connsiteX3032" fmla="*/ 805124 w 6085020"/>
              <a:gd name="connsiteY3032" fmla="*/ 4481417 h 4885973"/>
              <a:gd name="connsiteX3033" fmla="*/ 807977 w 6085020"/>
              <a:gd name="connsiteY3033" fmla="*/ 4478572 h 4885973"/>
              <a:gd name="connsiteX3034" fmla="*/ 805124 w 6085020"/>
              <a:gd name="connsiteY3034" fmla="*/ 4475727 h 4885973"/>
              <a:gd name="connsiteX3035" fmla="*/ 2994096 w 6085020"/>
              <a:gd name="connsiteY3035" fmla="*/ 4475329 h 4885973"/>
              <a:gd name="connsiteX3036" fmla="*/ 2994020 w 6085020"/>
              <a:gd name="connsiteY3036" fmla="*/ 4475348 h 4885973"/>
              <a:gd name="connsiteX3037" fmla="*/ 2992119 w 6085020"/>
              <a:gd name="connsiteY3037" fmla="*/ 4479141 h 4885973"/>
              <a:gd name="connsiteX3038" fmla="*/ 2995941 w 6085020"/>
              <a:gd name="connsiteY3038" fmla="*/ 4481113 h 4885973"/>
              <a:gd name="connsiteX3039" fmla="*/ 2997918 w 6085020"/>
              <a:gd name="connsiteY3039" fmla="*/ 4477282 h 4885973"/>
              <a:gd name="connsiteX3040" fmla="*/ 2994096 w 6085020"/>
              <a:gd name="connsiteY3040" fmla="*/ 4475329 h 4885973"/>
              <a:gd name="connsiteX3041" fmla="*/ 4751260 w 6085020"/>
              <a:gd name="connsiteY3041" fmla="*/ 4474968 h 4885973"/>
              <a:gd name="connsiteX3042" fmla="*/ 4750594 w 6085020"/>
              <a:gd name="connsiteY3042" fmla="*/ 4480563 h 4885973"/>
              <a:gd name="connsiteX3043" fmla="*/ 4756204 w 6085020"/>
              <a:gd name="connsiteY3043" fmla="*/ 4481227 h 4885973"/>
              <a:gd name="connsiteX3044" fmla="*/ 4756261 w 6085020"/>
              <a:gd name="connsiteY3044" fmla="*/ 4475594 h 4885973"/>
              <a:gd name="connsiteX3045" fmla="*/ 4756204 w 6085020"/>
              <a:gd name="connsiteY3045" fmla="*/ 4475537 h 4885973"/>
              <a:gd name="connsiteX3046" fmla="*/ 4751260 w 6085020"/>
              <a:gd name="connsiteY3046" fmla="*/ 4476106 h 4885973"/>
              <a:gd name="connsiteX3047" fmla="*/ 5046764 w 6085020"/>
              <a:gd name="connsiteY3047" fmla="*/ 4474209 h 4885973"/>
              <a:gd name="connsiteX3048" fmla="*/ 5042200 w 6085020"/>
              <a:gd name="connsiteY3048" fmla="*/ 4477624 h 4885973"/>
              <a:gd name="connsiteX3049" fmla="*/ 5037636 w 6085020"/>
              <a:gd name="connsiteY3049" fmla="*/ 4481037 h 4885973"/>
              <a:gd name="connsiteX3050" fmla="*/ 5039918 w 6085020"/>
              <a:gd name="connsiteY3050" fmla="*/ 4483882 h 4885973"/>
              <a:gd name="connsiteX3051" fmla="*/ 5045389 w 6085020"/>
              <a:gd name="connsiteY3051" fmla="*/ 4485969 h 4885973"/>
              <a:gd name="connsiteX3052" fmla="*/ 5045052 w 6085020"/>
              <a:gd name="connsiteY3052" fmla="*/ 4485969 h 4885973"/>
              <a:gd name="connsiteX3053" fmla="*/ 5046383 w 6085020"/>
              <a:gd name="connsiteY3053" fmla="*/ 4486348 h 4885973"/>
              <a:gd name="connsiteX3054" fmla="*/ 5045389 w 6085020"/>
              <a:gd name="connsiteY3054" fmla="*/ 4485969 h 4885973"/>
              <a:gd name="connsiteX3055" fmla="*/ 5048095 w 6085020"/>
              <a:gd name="connsiteY3055" fmla="*/ 4485969 h 4885973"/>
              <a:gd name="connsiteX3056" fmla="*/ 5043341 w 6085020"/>
              <a:gd name="connsiteY3056" fmla="*/ 4480089 h 4885973"/>
              <a:gd name="connsiteX3057" fmla="*/ 5045052 w 6085020"/>
              <a:gd name="connsiteY3057" fmla="*/ 4477055 h 4885973"/>
              <a:gd name="connsiteX3058" fmla="*/ 4810969 w 6085020"/>
              <a:gd name="connsiteY3058" fmla="*/ 4474020 h 4885973"/>
              <a:gd name="connsiteX3059" fmla="*/ 4810779 w 6085020"/>
              <a:gd name="connsiteY3059" fmla="*/ 4475917 h 4885973"/>
              <a:gd name="connsiteX3060" fmla="*/ 4810969 w 6085020"/>
              <a:gd name="connsiteY3060" fmla="*/ 4476106 h 4885973"/>
              <a:gd name="connsiteX3061" fmla="*/ 4812871 w 6085020"/>
              <a:gd name="connsiteY3061" fmla="*/ 4476106 h 4885973"/>
              <a:gd name="connsiteX3062" fmla="*/ 4812871 w 6085020"/>
              <a:gd name="connsiteY3062" fmla="*/ 4474209 h 4885973"/>
              <a:gd name="connsiteX3063" fmla="*/ 4810969 w 6085020"/>
              <a:gd name="connsiteY3063" fmla="*/ 4474020 h 4885973"/>
              <a:gd name="connsiteX3064" fmla="*/ 2648695 w 6085020"/>
              <a:gd name="connsiteY3064" fmla="*/ 4473830 h 4885973"/>
              <a:gd name="connsiteX3065" fmla="*/ 2624925 w 6085020"/>
              <a:gd name="connsiteY3065" fmla="*/ 4492797 h 4885973"/>
              <a:gd name="connsiteX3066" fmla="*/ 2648885 w 6085020"/>
              <a:gd name="connsiteY3066" fmla="*/ 4474209 h 4885973"/>
              <a:gd name="connsiteX3067" fmla="*/ 3076928 w 6085020"/>
              <a:gd name="connsiteY3067" fmla="*/ 4472882 h 4885973"/>
              <a:gd name="connsiteX3068" fmla="*/ 3076928 w 6085020"/>
              <a:gd name="connsiteY3068" fmla="*/ 4488624 h 4885973"/>
              <a:gd name="connsiteX3069" fmla="*/ 3087387 w 6085020"/>
              <a:gd name="connsiteY3069" fmla="*/ 4472882 h 4885973"/>
              <a:gd name="connsiteX3070" fmla="*/ 4834929 w 6085020"/>
              <a:gd name="connsiteY3070" fmla="*/ 4472692 h 4885973"/>
              <a:gd name="connsiteX3071" fmla="*/ 4835866 w 6085020"/>
              <a:gd name="connsiteY3071" fmla="*/ 4473494 h 4885973"/>
              <a:gd name="connsiteX3072" fmla="*/ 4835785 w 6085020"/>
              <a:gd name="connsiteY3072" fmla="*/ 4474873 h 4885973"/>
              <a:gd name="connsiteX3073" fmla="*/ 4835880 w 6085020"/>
              <a:gd name="connsiteY3073" fmla="*/ 4474968 h 4885973"/>
              <a:gd name="connsiteX3074" fmla="*/ 4837591 w 6085020"/>
              <a:gd name="connsiteY3074" fmla="*/ 4474968 h 4885973"/>
              <a:gd name="connsiteX3075" fmla="*/ 4835866 w 6085020"/>
              <a:gd name="connsiteY3075" fmla="*/ 4473494 h 4885973"/>
              <a:gd name="connsiteX3076" fmla="*/ 4835880 w 6085020"/>
              <a:gd name="connsiteY3076" fmla="*/ 4473261 h 4885973"/>
              <a:gd name="connsiteX3077" fmla="*/ 4835975 w 6085020"/>
              <a:gd name="connsiteY3077" fmla="*/ 4473166 h 4885973"/>
              <a:gd name="connsiteX3078" fmla="*/ 4837591 w 6085020"/>
              <a:gd name="connsiteY3078" fmla="*/ 4473261 h 4885973"/>
              <a:gd name="connsiteX3079" fmla="*/ 4802222 w 6085020"/>
              <a:gd name="connsiteY3079" fmla="*/ 4472692 h 4885973"/>
              <a:gd name="connsiteX3080" fmla="*/ 4802032 w 6085020"/>
              <a:gd name="connsiteY3080" fmla="*/ 4474589 h 4885973"/>
              <a:gd name="connsiteX3081" fmla="*/ 4804124 w 6085020"/>
              <a:gd name="connsiteY3081" fmla="*/ 4474589 h 4885973"/>
              <a:gd name="connsiteX3082" fmla="*/ 4807927 w 6085020"/>
              <a:gd name="connsiteY3082" fmla="*/ 4474589 h 4885973"/>
              <a:gd name="connsiteX3083" fmla="*/ 4806215 w 6085020"/>
              <a:gd name="connsiteY3083" fmla="*/ 4472692 h 4885973"/>
              <a:gd name="connsiteX3084" fmla="*/ 4802222 w 6085020"/>
              <a:gd name="connsiteY3084" fmla="*/ 4472692 h 4885973"/>
              <a:gd name="connsiteX3085" fmla="*/ 911042 w 6085020"/>
              <a:gd name="connsiteY3085" fmla="*/ 4471744 h 4885973"/>
              <a:gd name="connsiteX3086" fmla="*/ 904196 w 6085020"/>
              <a:gd name="connsiteY3086" fmla="*/ 4480468 h 4885973"/>
              <a:gd name="connsiteX3087" fmla="*/ 900302 w 6085020"/>
              <a:gd name="connsiteY3087" fmla="*/ 4479425 h 4885973"/>
              <a:gd name="connsiteX3088" fmla="*/ 898872 w 6085020"/>
              <a:gd name="connsiteY3088" fmla="*/ 4481986 h 4885973"/>
              <a:gd name="connsiteX3089" fmla="*/ 900963 w 6085020"/>
              <a:gd name="connsiteY3089" fmla="*/ 4484262 h 4885973"/>
              <a:gd name="connsiteX3090" fmla="*/ 891646 w 6085020"/>
              <a:gd name="connsiteY3090" fmla="*/ 4496211 h 4885973"/>
              <a:gd name="connsiteX3091" fmla="*/ 929677 w 6085020"/>
              <a:gd name="connsiteY3091" fmla="*/ 4491659 h 4885973"/>
              <a:gd name="connsiteX3092" fmla="*/ 929677 w 6085020"/>
              <a:gd name="connsiteY3092" fmla="*/ 4508349 h 4885973"/>
              <a:gd name="connsiteX3093" fmla="*/ 929677 w 6085020"/>
              <a:gd name="connsiteY3093" fmla="*/ 4509677 h 4885973"/>
              <a:gd name="connsiteX3094" fmla="*/ 927966 w 6085020"/>
              <a:gd name="connsiteY3094" fmla="*/ 4551403 h 4885973"/>
              <a:gd name="connsiteX3095" fmla="*/ 925494 w 6085020"/>
              <a:gd name="connsiteY3095" fmla="*/ 4611907 h 4885973"/>
              <a:gd name="connsiteX3096" fmla="*/ 949453 w 6085020"/>
              <a:gd name="connsiteY3096" fmla="*/ 4622907 h 4885973"/>
              <a:gd name="connsiteX3097" fmla="*/ 973223 w 6085020"/>
              <a:gd name="connsiteY3097" fmla="*/ 4634667 h 4885973"/>
              <a:gd name="connsiteX3098" fmla="*/ 956109 w 6085020"/>
              <a:gd name="connsiteY3098" fmla="*/ 4583077 h 4885973"/>
              <a:gd name="connsiteX3099" fmla="*/ 938995 w 6085020"/>
              <a:gd name="connsiteY3099" fmla="*/ 4531299 h 4885973"/>
              <a:gd name="connsiteX3100" fmla="*/ 956299 w 6085020"/>
              <a:gd name="connsiteY3100" fmla="*/ 4509298 h 4885973"/>
              <a:gd name="connsiteX3101" fmla="*/ 973603 w 6085020"/>
              <a:gd name="connsiteY3101" fmla="*/ 4487486 h 4885973"/>
              <a:gd name="connsiteX3102" fmla="*/ 942227 w 6085020"/>
              <a:gd name="connsiteY3102" fmla="*/ 4479710 h 4885973"/>
              <a:gd name="connsiteX3103" fmla="*/ 936523 w 6085020"/>
              <a:gd name="connsiteY3103" fmla="*/ 4474209 h 4885973"/>
              <a:gd name="connsiteX3104" fmla="*/ 936523 w 6085020"/>
              <a:gd name="connsiteY3104" fmla="*/ 4478003 h 4885973"/>
              <a:gd name="connsiteX3105" fmla="*/ 694453 w 6085020"/>
              <a:gd name="connsiteY3105" fmla="*/ 4471175 h 4885973"/>
              <a:gd name="connsiteX3106" fmla="*/ 694453 w 6085020"/>
              <a:gd name="connsiteY3106" fmla="*/ 4472123 h 4885973"/>
              <a:gd name="connsiteX3107" fmla="*/ 692030 w 6085020"/>
              <a:gd name="connsiteY3107" fmla="*/ 4475348 h 4885973"/>
              <a:gd name="connsiteX3108" fmla="*/ 695257 w 6085020"/>
              <a:gd name="connsiteY3108" fmla="*/ 4477756 h 4885973"/>
              <a:gd name="connsiteX3109" fmla="*/ 697686 w 6085020"/>
              <a:gd name="connsiteY3109" fmla="*/ 4474589 h 4885973"/>
              <a:gd name="connsiteX3110" fmla="*/ 695056 w 6085020"/>
              <a:gd name="connsiteY3110" fmla="*/ 4471194 h 4885973"/>
              <a:gd name="connsiteX3111" fmla="*/ 694453 w 6085020"/>
              <a:gd name="connsiteY3111" fmla="*/ 4471175 h 4885973"/>
              <a:gd name="connsiteX3112" fmla="*/ 2036010 w 6085020"/>
              <a:gd name="connsiteY3112" fmla="*/ 4470796 h 4885973"/>
              <a:gd name="connsiteX3113" fmla="*/ 2038101 w 6085020"/>
              <a:gd name="connsiteY3113" fmla="*/ 4476486 h 4885973"/>
              <a:gd name="connsiteX3114" fmla="*/ 2034488 w 6085020"/>
              <a:gd name="connsiteY3114" fmla="*/ 4476486 h 4885973"/>
              <a:gd name="connsiteX3115" fmla="*/ 2032777 w 6085020"/>
              <a:gd name="connsiteY3115" fmla="*/ 4471744 h 4885973"/>
              <a:gd name="connsiteX3116" fmla="*/ 2036010 w 6085020"/>
              <a:gd name="connsiteY3116" fmla="*/ 4471744 h 4885973"/>
              <a:gd name="connsiteX3117" fmla="*/ 5068061 w 6085020"/>
              <a:gd name="connsiteY3117" fmla="*/ 4470606 h 4885973"/>
              <a:gd name="connsiteX3118" fmla="*/ 5066730 w 6085020"/>
              <a:gd name="connsiteY3118" fmla="*/ 4472692 h 4885973"/>
              <a:gd name="connsiteX3119" fmla="*/ 5066730 w 6085020"/>
              <a:gd name="connsiteY3119" fmla="*/ 4476486 h 4885973"/>
              <a:gd name="connsiteX3120" fmla="*/ 5069392 w 6085020"/>
              <a:gd name="connsiteY3120" fmla="*/ 4476486 h 4885973"/>
              <a:gd name="connsiteX3121" fmla="*/ 5071484 w 6085020"/>
              <a:gd name="connsiteY3121" fmla="*/ 4474778 h 4885973"/>
              <a:gd name="connsiteX3122" fmla="*/ 4771131 w 6085020"/>
              <a:gd name="connsiteY3122" fmla="*/ 4470321 h 4885973"/>
              <a:gd name="connsiteX3123" fmla="*/ 4770846 w 6085020"/>
              <a:gd name="connsiteY3123" fmla="*/ 4470606 h 4885973"/>
              <a:gd name="connsiteX3124" fmla="*/ 4769135 w 6085020"/>
              <a:gd name="connsiteY3124" fmla="*/ 4474589 h 4885973"/>
              <a:gd name="connsiteX3125" fmla="*/ 4769135 w 6085020"/>
              <a:gd name="connsiteY3125" fmla="*/ 4477055 h 4885973"/>
              <a:gd name="connsiteX3126" fmla="*/ 4775220 w 6085020"/>
              <a:gd name="connsiteY3126" fmla="*/ 4472313 h 4885973"/>
              <a:gd name="connsiteX3127" fmla="*/ 4774079 w 6085020"/>
              <a:gd name="connsiteY3127" fmla="*/ 4470606 h 4885973"/>
              <a:gd name="connsiteX3128" fmla="*/ 4771131 w 6085020"/>
              <a:gd name="connsiteY3128" fmla="*/ 4470321 h 4885973"/>
              <a:gd name="connsiteX3129" fmla="*/ 5303475 w 6085020"/>
              <a:gd name="connsiteY3129" fmla="*/ 4470037 h 4885973"/>
              <a:gd name="connsiteX3130" fmla="*/ 5288263 w 6085020"/>
              <a:gd name="connsiteY3130" fmla="*/ 4477244 h 4885973"/>
              <a:gd name="connsiteX3131" fmla="*/ 5272860 w 6085020"/>
              <a:gd name="connsiteY3131" fmla="*/ 4484641 h 4885973"/>
              <a:gd name="connsiteX3132" fmla="*/ 5280086 w 6085020"/>
              <a:gd name="connsiteY3132" fmla="*/ 4500004 h 4885973"/>
              <a:gd name="connsiteX3133" fmla="*/ 5286171 w 6085020"/>
              <a:gd name="connsiteY3133" fmla="*/ 4512522 h 4885973"/>
              <a:gd name="connsiteX3134" fmla="*/ 5284270 w 6085020"/>
              <a:gd name="connsiteY3134" fmla="*/ 4512522 h 4885973"/>
              <a:gd name="connsiteX3135" fmla="*/ 5284270 w 6085020"/>
              <a:gd name="connsiteY3135" fmla="*/ 4514419 h 4885973"/>
              <a:gd name="connsiteX3136" fmla="*/ 5285981 w 6085020"/>
              <a:gd name="connsiteY3136" fmla="*/ 4514608 h 4885973"/>
              <a:gd name="connsiteX3137" fmla="*/ 5286171 w 6085020"/>
              <a:gd name="connsiteY3137" fmla="*/ 4512901 h 4885973"/>
              <a:gd name="connsiteX3138" fmla="*/ 5287312 w 6085020"/>
              <a:gd name="connsiteY3138" fmla="*/ 4515557 h 4885973"/>
              <a:gd name="connsiteX3139" fmla="*/ 4957770 w 6085020"/>
              <a:gd name="connsiteY3139" fmla="*/ 4470037 h 4885973"/>
              <a:gd name="connsiteX3140" fmla="*/ 4956439 w 6085020"/>
              <a:gd name="connsiteY3140" fmla="*/ 4480658 h 4885973"/>
              <a:gd name="connsiteX3141" fmla="*/ 4955298 w 6085020"/>
              <a:gd name="connsiteY3141" fmla="*/ 4491659 h 4885973"/>
              <a:gd name="connsiteX3142" fmla="*/ 4956249 w 6085020"/>
              <a:gd name="connsiteY3142" fmla="*/ 4491659 h 4885973"/>
              <a:gd name="connsiteX3143" fmla="*/ 4958911 w 6085020"/>
              <a:gd name="connsiteY3143" fmla="*/ 4483693 h 4885973"/>
              <a:gd name="connsiteX3144" fmla="*/ 4959473 w 6085020"/>
              <a:gd name="connsiteY3144" fmla="*/ 4473244 h 4885973"/>
              <a:gd name="connsiteX3145" fmla="*/ 4959482 w 6085020"/>
              <a:gd name="connsiteY3145" fmla="*/ 4473261 h 4885973"/>
              <a:gd name="connsiteX3146" fmla="*/ 4959482 w 6085020"/>
              <a:gd name="connsiteY3146" fmla="*/ 4473071 h 4885973"/>
              <a:gd name="connsiteX3147" fmla="*/ 4959473 w 6085020"/>
              <a:gd name="connsiteY3147" fmla="*/ 4473244 h 4885973"/>
              <a:gd name="connsiteX3148" fmla="*/ 3091571 w 6085020"/>
              <a:gd name="connsiteY3148" fmla="*/ 4469468 h 4885973"/>
              <a:gd name="connsiteX3149" fmla="*/ 3092331 w 6085020"/>
              <a:gd name="connsiteY3149" fmla="*/ 4471744 h 4885973"/>
              <a:gd name="connsiteX3150" fmla="*/ 3094803 w 6085020"/>
              <a:gd name="connsiteY3150" fmla="*/ 4478951 h 4885973"/>
              <a:gd name="connsiteX3151" fmla="*/ 3091571 w 6085020"/>
              <a:gd name="connsiteY3151" fmla="*/ 4469468 h 4885973"/>
              <a:gd name="connsiteX3152" fmla="*/ 4951876 w 6085020"/>
              <a:gd name="connsiteY3152" fmla="*/ 4469278 h 4885973"/>
              <a:gd name="connsiteX3153" fmla="*/ 4951876 w 6085020"/>
              <a:gd name="connsiteY3153" fmla="*/ 4471175 h 4885973"/>
              <a:gd name="connsiteX3154" fmla="*/ 4953777 w 6085020"/>
              <a:gd name="connsiteY3154" fmla="*/ 4471175 h 4885973"/>
              <a:gd name="connsiteX3155" fmla="*/ 4953777 w 6085020"/>
              <a:gd name="connsiteY3155" fmla="*/ 4469278 h 4885973"/>
              <a:gd name="connsiteX3156" fmla="*/ 4951876 w 6085020"/>
              <a:gd name="connsiteY3156" fmla="*/ 4469278 h 4885973"/>
              <a:gd name="connsiteX3157" fmla="*/ 2505127 w 6085020"/>
              <a:gd name="connsiteY3157" fmla="*/ 4468899 h 4885973"/>
              <a:gd name="connsiteX3158" fmla="*/ 2507789 w 6085020"/>
              <a:gd name="connsiteY3158" fmla="*/ 4474209 h 4885973"/>
              <a:gd name="connsiteX3159" fmla="*/ 2511022 w 6085020"/>
              <a:gd name="connsiteY3159" fmla="*/ 4476296 h 4885973"/>
              <a:gd name="connsiteX3160" fmla="*/ 2511592 w 6085020"/>
              <a:gd name="connsiteY3160" fmla="*/ 4470606 h 4885973"/>
              <a:gd name="connsiteX3161" fmla="*/ 2511592 w 6085020"/>
              <a:gd name="connsiteY3161" fmla="*/ 4471365 h 4885973"/>
              <a:gd name="connsiteX3162" fmla="*/ 2505127 w 6085020"/>
              <a:gd name="connsiteY3162" fmla="*/ 4468899 h 4885973"/>
              <a:gd name="connsiteX3163" fmla="*/ 5037446 w 6085020"/>
              <a:gd name="connsiteY3163" fmla="*/ 4468330 h 4885973"/>
              <a:gd name="connsiteX3164" fmla="*/ 5028889 w 6085020"/>
              <a:gd name="connsiteY3164" fmla="*/ 4471175 h 4885973"/>
              <a:gd name="connsiteX3165" fmla="*/ 5034404 w 6085020"/>
              <a:gd name="connsiteY3165" fmla="*/ 4472502 h 4885973"/>
              <a:gd name="connsiteX3166" fmla="*/ 5041249 w 6085020"/>
              <a:gd name="connsiteY3166" fmla="*/ 4474209 h 4885973"/>
              <a:gd name="connsiteX3167" fmla="*/ 5039918 w 6085020"/>
              <a:gd name="connsiteY3167" fmla="*/ 4471365 h 4885973"/>
              <a:gd name="connsiteX3168" fmla="*/ 2131849 w 6085020"/>
              <a:gd name="connsiteY3168" fmla="*/ 4467951 h 4885973"/>
              <a:gd name="connsiteX3169" fmla="*/ 2130537 w 6085020"/>
              <a:gd name="connsiteY3169" fmla="*/ 4472028 h 4885973"/>
              <a:gd name="connsiteX3170" fmla="*/ 2133750 w 6085020"/>
              <a:gd name="connsiteY3170" fmla="*/ 4473640 h 4885973"/>
              <a:gd name="connsiteX3171" fmla="*/ 2135709 w 6085020"/>
              <a:gd name="connsiteY3171" fmla="*/ 4469828 h 4885973"/>
              <a:gd name="connsiteX3172" fmla="*/ 2135652 w 6085020"/>
              <a:gd name="connsiteY3172" fmla="*/ 4469658 h 4885973"/>
              <a:gd name="connsiteX3173" fmla="*/ 2131849 w 6085020"/>
              <a:gd name="connsiteY3173" fmla="*/ 4467951 h 4885973"/>
              <a:gd name="connsiteX3174" fmla="*/ 2290630 w 6085020"/>
              <a:gd name="connsiteY3174" fmla="*/ 4467381 h 4885973"/>
              <a:gd name="connsiteX3175" fmla="*/ 2290630 w 6085020"/>
              <a:gd name="connsiteY3175" fmla="*/ 4467381 h 4885973"/>
              <a:gd name="connsiteX3176" fmla="*/ 5061834 w 6085020"/>
              <a:gd name="connsiteY3176" fmla="*/ 4467358 h 4885973"/>
              <a:gd name="connsiteX3177" fmla="*/ 5062737 w 6085020"/>
              <a:gd name="connsiteY3177" fmla="*/ 4478951 h 4885973"/>
              <a:gd name="connsiteX3178" fmla="*/ 5061406 w 6085020"/>
              <a:gd name="connsiteY3178" fmla="*/ 4479330 h 4885973"/>
              <a:gd name="connsiteX3179" fmla="*/ 5062737 w 6085020"/>
              <a:gd name="connsiteY3179" fmla="*/ 4483314 h 4885973"/>
              <a:gd name="connsiteX3180" fmla="*/ 5066540 w 6085020"/>
              <a:gd name="connsiteY3180" fmla="*/ 4480089 h 4885973"/>
              <a:gd name="connsiteX3181" fmla="*/ 5064068 w 6085020"/>
              <a:gd name="connsiteY3181" fmla="*/ 4477244 h 4885973"/>
              <a:gd name="connsiteX3182" fmla="*/ 5061834 w 6085020"/>
              <a:gd name="connsiteY3182" fmla="*/ 4467358 h 4885973"/>
              <a:gd name="connsiteX3183" fmla="*/ 728871 w 6085020"/>
              <a:gd name="connsiteY3183" fmla="*/ 4467002 h 4885973"/>
              <a:gd name="connsiteX3184" fmla="*/ 724308 w 6085020"/>
              <a:gd name="connsiteY3184" fmla="*/ 4476106 h 4885973"/>
              <a:gd name="connsiteX3185" fmla="*/ 722216 w 6085020"/>
              <a:gd name="connsiteY3185" fmla="*/ 4485020 h 4885973"/>
              <a:gd name="connsiteX3186" fmla="*/ 733055 w 6085020"/>
              <a:gd name="connsiteY3186" fmla="*/ 4483693 h 4885973"/>
              <a:gd name="connsiteX3187" fmla="*/ 732104 w 6085020"/>
              <a:gd name="connsiteY3187" fmla="*/ 4475158 h 4885973"/>
              <a:gd name="connsiteX3188" fmla="*/ 728871 w 6085020"/>
              <a:gd name="connsiteY3188" fmla="*/ 4467002 h 4885973"/>
              <a:gd name="connsiteX3189" fmla="*/ 4766092 w 6085020"/>
              <a:gd name="connsiteY3189" fmla="*/ 4466812 h 4885973"/>
              <a:gd name="connsiteX3190" fmla="*/ 4766266 w 6085020"/>
              <a:gd name="connsiteY3190" fmla="*/ 4468719 h 4885973"/>
              <a:gd name="connsiteX3191" fmla="*/ 4766092 w 6085020"/>
              <a:gd name="connsiteY3191" fmla="*/ 4468709 h 4885973"/>
              <a:gd name="connsiteX3192" fmla="*/ 4766282 w 6085020"/>
              <a:gd name="connsiteY3192" fmla="*/ 4468899 h 4885973"/>
              <a:gd name="connsiteX3193" fmla="*/ 4766266 w 6085020"/>
              <a:gd name="connsiteY3193" fmla="*/ 4468719 h 4885973"/>
              <a:gd name="connsiteX3194" fmla="*/ 4767709 w 6085020"/>
              <a:gd name="connsiteY3194" fmla="*/ 4468804 h 4885973"/>
              <a:gd name="connsiteX3195" fmla="*/ 4767803 w 6085020"/>
              <a:gd name="connsiteY3195" fmla="*/ 4468709 h 4885973"/>
              <a:gd name="connsiteX3196" fmla="*/ 4767823 w 6085020"/>
              <a:gd name="connsiteY3196" fmla="*/ 4466832 h 4885973"/>
              <a:gd name="connsiteX3197" fmla="*/ 4767803 w 6085020"/>
              <a:gd name="connsiteY3197" fmla="*/ 4466812 h 4885973"/>
              <a:gd name="connsiteX3198" fmla="*/ 4766092 w 6085020"/>
              <a:gd name="connsiteY3198" fmla="*/ 4466812 h 4885973"/>
              <a:gd name="connsiteX3199" fmla="*/ 4943128 w 6085020"/>
              <a:gd name="connsiteY3199" fmla="*/ 4466433 h 4885973"/>
              <a:gd name="connsiteX3200" fmla="*/ 4942938 w 6085020"/>
              <a:gd name="connsiteY3200" fmla="*/ 4468140 h 4885973"/>
              <a:gd name="connsiteX3201" fmla="*/ 4944554 w 6085020"/>
              <a:gd name="connsiteY3201" fmla="*/ 4468235 h 4885973"/>
              <a:gd name="connsiteX3202" fmla="*/ 4944649 w 6085020"/>
              <a:gd name="connsiteY3202" fmla="*/ 4468140 h 4885973"/>
              <a:gd name="connsiteX3203" fmla="*/ 4944116 w 6085020"/>
              <a:gd name="connsiteY3203" fmla="*/ 4466543 h 4885973"/>
              <a:gd name="connsiteX3204" fmla="*/ 4944840 w 6085020"/>
              <a:gd name="connsiteY3204" fmla="*/ 4466623 h 4885973"/>
              <a:gd name="connsiteX3205" fmla="*/ 4944079 w 6085020"/>
              <a:gd name="connsiteY3205" fmla="*/ 4466433 h 4885973"/>
              <a:gd name="connsiteX3206" fmla="*/ 4944116 w 6085020"/>
              <a:gd name="connsiteY3206" fmla="*/ 4466543 h 4885973"/>
              <a:gd name="connsiteX3207" fmla="*/ 5112368 w 6085020"/>
              <a:gd name="connsiteY3207" fmla="*/ 4465864 h 4885973"/>
              <a:gd name="connsiteX3208" fmla="*/ 5107804 w 6085020"/>
              <a:gd name="connsiteY3208" fmla="*/ 4475158 h 4885973"/>
              <a:gd name="connsiteX3209" fmla="*/ 5104571 w 6085020"/>
              <a:gd name="connsiteY3209" fmla="*/ 4484451 h 4885973"/>
              <a:gd name="connsiteX3210" fmla="*/ 5108375 w 6085020"/>
              <a:gd name="connsiteY3210" fmla="*/ 4488055 h 4885973"/>
              <a:gd name="connsiteX3211" fmla="*/ 5112368 w 6085020"/>
              <a:gd name="connsiteY3211" fmla="*/ 4491659 h 4885973"/>
              <a:gd name="connsiteX3212" fmla="*/ 5115030 w 6085020"/>
              <a:gd name="connsiteY3212" fmla="*/ 4491659 h 4885973"/>
              <a:gd name="connsiteX3213" fmla="*/ 5117692 w 6085020"/>
              <a:gd name="connsiteY3213" fmla="*/ 4489762 h 4885973"/>
              <a:gd name="connsiteX3214" fmla="*/ 5115600 w 6085020"/>
              <a:gd name="connsiteY3214" fmla="*/ 4477813 h 4885973"/>
              <a:gd name="connsiteX3215" fmla="*/ 5112368 w 6085020"/>
              <a:gd name="connsiteY3215" fmla="*/ 4465864 h 4885973"/>
              <a:gd name="connsiteX3216" fmla="*/ 1748302 w 6085020"/>
              <a:gd name="connsiteY3216" fmla="*/ 4465485 h 4885973"/>
              <a:gd name="connsiteX3217" fmla="*/ 1748302 w 6085020"/>
              <a:gd name="connsiteY3217" fmla="*/ 4465485 h 4885973"/>
              <a:gd name="connsiteX3218" fmla="*/ 5165232 w 6085020"/>
              <a:gd name="connsiteY3218" fmla="*/ 4465295 h 4885973"/>
              <a:gd name="connsiteX3219" fmla="*/ 5172458 w 6085020"/>
              <a:gd name="connsiteY3219" fmla="*/ 4480658 h 4885973"/>
              <a:gd name="connsiteX3220" fmla="*/ 5172458 w 6085020"/>
              <a:gd name="connsiteY3220" fmla="*/ 4481606 h 4885973"/>
              <a:gd name="connsiteX3221" fmla="*/ 5175119 w 6085020"/>
              <a:gd name="connsiteY3221" fmla="*/ 4486917 h 4885973"/>
              <a:gd name="connsiteX3222" fmla="*/ 5179493 w 6085020"/>
              <a:gd name="connsiteY3222" fmla="*/ 4496021 h 4885973"/>
              <a:gd name="connsiteX3223" fmla="*/ 5194326 w 6085020"/>
              <a:gd name="connsiteY3223" fmla="*/ 4489003 h 4885973"/>
              <a:gd name="connsiteX3224" fmla="*/ 5210489 w 6085020"/>
              <a:gd name="connsiteY3224" fmla="*/ 4481417 h 4885973"/>
              <a:gd name="connsiteX3225" fmla="*/ 1290405 w 6085020"/>
              <a:gd name="connsiteY3225" fmla="*/ 4465106 h 4885973"/>
              <a:gd name="connsiteX3226" fmla="*/ 1290583 w 6085020"/>
              <a:gd name="connsiteY3226" fmla="*/ 4465445 h 4885973"/>
              <a:gd name="connsiteX3227" fmla="*/ 1289834 w 6085020"/>
              <a:gd name="connsiteY3227" fmla="*/ 4465295 h 4885973"/>
              <a:gd name="connsiteX3228" fmla="*/ 1289834 w 6085020"/>
              <a:gd name="connsiteY3228" fmla="*/ 4467761 h 4885973"/>
              <a:gd name="connsiteX3229" fmla="*/ 1292496 w 6085020"/>
              <a:gd name="connsiteY3229" fmla="*/ 4469089 h 4885973"/>
              <a:gd name="connsiteX3230" fmla="*/ 1290583 w 6085020"/>
              <a:gd name="connsiteY3230" fmla="*/ 4465445 h 4885973"/>
              <a:gd name="connsiteX3231" fmla="*/ 1290785 w 6085020"/>
              <a:gd name="connsiteY3231" fmla="*/ 4465485 h 4885973"/>
              <a:gd name="connsiteX3232" fmla="*/ 1290405 w 6085020"/>
              <a:gd name="connsiteY3232" fmla="*/ 4465106 h 4885973"/>
              <a:gd name="connsiteX3233" fmla="*/ 1976300 w 6085020"/>
              <a:gd name="connsiteY3233" fmla="*/ 4464916 h 4885973"/>
              <a:gd name="connsiteX3234" fmla="*/ 1986759 w 6085020"/>
              <a:gd name="connsiteY3234" fmla="*/ 4480468 h 4885973"/>
              <a:gd name="connsiteX3235" fmla="*/ 1987900 w 6085020"/>
              <a:gd name="connsiteY3235" fmla="*/ 4474778 h 4885973"/>
              <a:gd name="connsiteX3236" fmla="*/ 1985999 w 6085020"/>
              <a:gd name="connsiteY3236" fmla="*/ 4474209 h 4885973"/>
              <a:gd name="connsiteX3237" fmla="*/ 1987900 w 6085020"/>
              <a:gd name="connsiteY3237" fmla="*/ 4474209 h 4885973"/>
              <a:gd name="connsiteX3238" fmla="*/ 1989802 w 6085020"/>
              <a:gd name="connsiteY3238" fmla="*/ 4470416 h 4885973"/>
              <a:gd name="connsiteX3239" fmla="*/ 1985999 w 6085020"/>
              <a:gd name="connsiteY3239" fmla="*/ 4468709 h 4885973"/>
              <a:gd name="connsiteX3240" fmla="*/ 1984287 w 6085020"/>
              <a:gd name="connsiteY3240" fmla="*/ 4470606 h 4885973"/>
              <a:gd name="connsiteX3241" fmla="*/ 1976300 w 6085020"/>
              <a:gd name="connsiteY3241" fmla="*/ 4464916 h 4885973"/>
              <a:gd name="connsiteX3242" fmla="*/ 4775790 w 6085020"/>
              <a:gd name="connsiteY3242" fmla="*/ 4464537 h 4885973"/>
              <a:gd name="connsiteX3243" fmla="*/ 4775220 w 6085020"/>
              <a:gd name="connsiteY3243" fmla="*/ 4464916 h 4885973"/>
              <a:gd name="connsiteX3244" fmla="*/ 4773508 w 6085020"/>
              <a:gd name="connsiteY3244" fmla="*/ 4464916 h 4885973"/>
              <a:gd name="connsiteX3245" fmla="*/ 4773489 w 6085020"/>
              <a:gd name="connsiteY3245" fmla="*/ 4466794 h 4885973"/>
              <a:gd name="connsiteX3246" fmla="*/ 4773508 w 6085020"/>
              <a:gd name="connsiteY3246" fmla="*/ 4466812 h 4885973"/>
              <a:gd name="connsiteX3247" fmla="*/ 4775125 w 6085020"/>
              <a:gd name="connsiteY3247" fmla="*/ 4466907 h 4885973"/>
              <a:gd name="connsiteX3248" fmla="*/ 4775220 w 6085020"/>
              <a:gd name="connsiteY3248" fmla="*/ 4466812 h 4885973"/>
              <a:gd name="connsiteX3249" fmla="*/ 4775790 w 6085020"/>
              <a:gd name="connsiteY3249" fmla="*/ 4464537 h 4885973"/>
              <a:gd name="connsiteX3250" fmla="*/ 2966181 w 6085020"/>
              <a:gd name="connsiteY3250" fmla="*/ 4463683 h 4885973"/>
              <a:gd name="connsiteX3251" fmla="*/ 2965877 w 6085020"/>
              <a:gd name="connsiteY3251" fmla="*/ 4463778 h 4885973"/>
              <a:gd name="connsiteX3252" fmla="*/ 2964166 w 6085020"/>
              <a:gd name="connsiteY3252" fmla="*/ 4467571 h 4885973"/>
              <a:gd name="connsiteX3253" fmla="*/ 2967969 w 6085020"/>
              <a:gd name="connsiteY3253" fmla="*/ 4469468 h 4885973"/>
              <a:gd name="connsiteX3254" fmla="*/ 2968539 w 6085020"/>
              <a:gd name="connsiteY3254" fmla="*/ 4465864 h 4885973"/>
              <a:gd name="connsiteX3255" fmla="*/ 2969680 w 6085020"/>
              <a:gd name="connsiteY3255" fmla="*/ 4465674 h 4885973"/>
              <a:gd name="connsiteX3256" fmla="*/ 2966181 w 6085020"/>
              <a:gd name="connsiteY3256" fmla="*/ 4463683 h 4885973"/>
              <a:gd name="connsiteX3257" fmla="*/ 5032122 w 6085020"/>
              <a:gd name="connsiteY3257" fmla="*/ 4463588 h 4885973"/>
              <a:gd name="connsiteX3258" fmla="*/ 5028129 w 6085020"/>
              <a:gd name="connsiteY3258" fmla="*/ 4464916 h 4885973"/>
              <a:gd name="connsiteX3259" fmla="*/ 5030981 w 6085020"/>
              <a:gd name="connsiteY3259" fmla="*/ 4466054 h 4885973"/>
              <a:gd name="connsiteX3260" fmla="*/ 5035544 w 6085020"/>
              <a:gd name="connsiteY3260" fmla="*/ 4466054 h 4885973"/>
              <a:gd name="connsiteX3261" fmla="*/ 5039157 w 6085020"/>
              <a:gd name="connsiteY3261" fmla="*/ 4463968 h 4885973"/>
              <a:gd name="connsiteX3262" fmla="*/ 5036876 w 6085020"/>
              <a:gd name="connsiteY3262" fmla="*/ 4463588 h 4885973"/>
              <a:gd name="connsiteX3263" fmla="*/ 5032122 w 6085020"/>
              <a:gd name="connsiteY3263" fmla="*/ 4463588 h 4885973"/>
              <a:gd name="connsiteX3264" fmla="*/ 2613136 w 6085020"/>
              <a:gd name="connsiteY3264" fmla="*/ 4463019 h 4885973"/>
              <a:gd name="connsiteX3265" fmla="*/ 2620362 w 6085020"/>
              <a:gd name="connsiteY3265" fmla="*/ 4470227 h 4885973"/>
              <a:gd name="connsiteX3266" fmla="*/ 2620362 w 6085020"/>
              <a:gd name="connsiteY3266" fmla="*/ 4469468 h 4885973"/>
              <a:gd name="connsiteX3267" fmla="*/ 2613136 w 6085020"/>
              <a:gd name="connsiteY3267" fmla="*/ 4463019 h 4885973"/>
              <a:gd name="connsiteX3268" fmla="*/ 2402822 w 6085020"/>
              <a:gd name="connsiteY3268" fmla="*/ 4462830 h 4885973"/>
              <a:gd name="connsiteX3269" fmla="*/ 2401111 w 6085020"/>
              <a:gd name="connsiteY3269" fmla="*/ 4466243 h 4885973"/>
              <a:gd name="connsiteX3270" fmla="*/ 2399400 w 6085020"/>
              <a:gd name="connsiteY3270" fmla="*/ 4469658 h 4885973"/>
              <a:gd name="connsiteX3271" fmla="*/ 2406435 w 6085020"/>
              <a:gd name="connsiteY3271" fmla="*/ 4473071 h 4885973"/>
              <a:gd name="connsiteX3272" fmla="*/ 1830830 w 6085020"/>
              <a:gd name="connsiteY3272" fmla="*/ 4462830 h 4885973"/>
              <a:gd name="connsiteX3273" fmla="*/ 1817139 w 6085020"/>
              <a:gd name="connsiteY3273" fmla="*/ 4479899 h 4885973"/>
              <a:gd name="connsiteX3274" fmla="*/ 1812766 w 6085020"/>
              <a:gd name="connsiteY3274" fmla="*/ 4523143 h 4885973"/>
              <a:gd name="connsiteX3275" fmla="*/ 1822083 w 6085020"/>
              <a:gd name="connsiteY3275" fmla="*/ 4549317 h 4885973"/>
              <a:gd name="connsiteX3276" fmla="*/ 1835775 w 6085020"/>
              <a:gd name="connsiteY3276" fmla="*/ 4532437 h 4885973"/>
              <a:gd name="connsiteX3277" fmla="*/ 1840148 w 6085020"/>
              <a:gd name="connsiteY3277" fmla="*/ 4489193 h 4885973"/>
              <a:gd name="connsiteX3278" fmla="*/ 1224040 w 6085020"/>
              <a:gd name="connsiteY3278" fmla="*/ 4462830 h 4885973"/>
              <a:gd name="connsiteX3279" fmla="*/ 1225371 w 6085020"/>
              <a:gd name="connsiteY3279" fmla="*/ 4468520 h 4885973"/>
              <a:gd name="connsiteX3280" fmla="*/ 1232407 w 6085020"/>
              <a:gd name="connsiteY3280" fmla="*/ 4473261 h 4885973"/>
              <a:gd name="connsiteX3281" fmla="*/ 1232787 w 6085020"/>
              <a:gd name="connsiteY3281" fmla="*/ 4469089 h 4885973"/>
              <a:gd name="connsiteX3282" fmla="*/ 1231076 w 6085020"/>
              <a:gd name="connsiteY3282" fmla="*/ 4467761 h 4885973"/>
              <a:gd name="connsiteX3283" fmla="*/ 1224040 w 6085020"/>
              <a:gd name="connsiteY3283" fmla="*/ 4462830 h 4885973"/>
              <a:gd name="connsiteX3284" fmla="*/ 2990407 w 6085020"/>
              <a:gd name="connsiteY3284" fmla="*/ 4462071 h 4885973"/>
              <a:gd name="connsiteX3285" fmla="*/ 2988506 w 6085020"/>
              <a:gd name="connsiteY3285" fmla="*/ 4465864 h 4885973"/>
              <a:gd name="connsiteX3286" fmla="*/ 2991168 w 6085020"/>
              <a:gd name="connsiteY3286" fmla="*/ 4467192 h 4885973"/>
              <a:gd name="connsiteX3287" fmla="*/ 2992309 w 6085020"/>
              <a:gd name="connsiteY3287" fmla="*/ 4467571 h 4885973"/>
              <a:gd name="connsiteX3288" fmla="*/ 2994210 w 6085020"/>
              <a:gd name="connsiteY3288" fmla="*/ 4463778 h 4885973"/>
              <a:gd name="connsiteX3289" fmla="*/ 2990407 w 6085020"/>
              <a:gd name="connsiteY3289" fmla="*/ 4462071 h 4885973"/>
              <a:gd name="connsiteX3290" fmla="*/ 1243056 w 6085020"/>
              <a:gd name="connsiteY3290" fmla="*/ 4461502 h 4885973"/>
              <a:gd name="connsiteX3291" fmla="*/ 1240717 w 6085020"/>
              <a:gd name="connsiteY3291" fmla="*/ 4464442 h 4885973"/>
              <a:gd name="connsiteX3292" fmla="*/ 1240874 w 6085020"/>
              <a:gd name="connsiteY3292" fmla="*/ 4464982 h 4885973"/>
              <a:gd name="connsiteX3293" fmla="*/ 1240583 w 6085020"/>
              <a:gd name="connsiteY3293" fmla="*/ 4464726 h 4885973"/>
              <a:gd name="connsiteX3294" fmla="*/ 1240964 w 6085020"/>
              <a:gd name="connsiteY3294" fmla="*/ 4465295 h 4885973"/>
              <a:gd name="connsiteX3295" fmla="*/ 1240874 w 6085020"/>
              <a:gd name="connsiteY3295" fmla="*/ 4464982 h 4885973"/>
              <a:gd name="connsiteX3296" fmla="*/ 1243404 w 6085020"/>
              <a:gd name="connsiteY3296" fmla="*/ 4467211 h 4885973"/>
              <a:gd name="connsiteX3297" fmla="*/ 1243626 w 6085020"/>
              <a:gd name="connsiteY3297" fmla="*/ 4467192 h 4885973"/>
              <a:gd name="connsiteX3298" fmla="*/ 1246098 w 6085020"/>
              <a:gd name="connsiteY3298" fmla="*/ 4463968 h 4885973"/>
              <a:gd name="connsiteX3299" fmla="*/ 1243056 w 6085020"/>
              <a:gd name="connsiteY3299" fmla="*/ 4461502 h 4885973"/>
              <a:gd name="connsiteX3300" fmla="*/ 933480 w 6085020"/>
              <a:gd name="connsiteY3300" fmla="*/ 4461123 h 4885973"/>
              <a:gd name="connsiteX3301" fmla="*/ 932529 w 6085020"/>
              <a:gd name="connsiteY3301" fmla="*/ 4461312 h 4885973"/>
              <a:gd name="connsiteX3302" fmla="*/ 935192 w 6085020"/>
              <a:gd name="connsiteY3302" fmla="*/ 4464726 h 4885973"/>
              <a:gd name="connsiteX3303" fmla="*/ 934051 w 6085020"/>
              <a:gd name="connsiteY3303" fmla="*/ 4462071 h 4885973"/>
              <a:gd name="connsiteX3304" fmla="*/ 933480 w 6085020"/>
              <a:gd name="connsiteY3304" fmla="*/ 4461123 h 4885973"/>
              <a:gd name="connsiteX3305" fmla="*/ 2899132 w 6085020"/>
              <a:gd name="connsiteY3305" fmla="*/ 4460743 h 4885973"/>
              <a:gd name="connsiteX3306" fmla="*/ 2899132 w 6085020"/>
              <a:gd name="connsiteY3306" fmla="*/ 4460743 h 4885973"/>
              <a:gd name="connsiteX3307" fmla="*/ 5040108 w 6085020"/>
              <a:gd name="connsiteY3307" fmla="*/ 4460364 h 4885973"/>
              <a:gd name="connsiteX3308" fmla="*/ 5040108 w 6085020"/>
              <a:gd name="connsiteY3308" fmla="*/ 4462830 h 4885973"/>
              <a:gd name="connsiteX3309" fmla="*/ 5040108 w 6085020"/>
              <a:gd name="connsiteY3309" fmla="*/ 4465106 h 4885973"/>
              <a:gd name="connsiteX3310" fmla="*/ 5042580 w 6085020"/>
              <a:gd name="connsiteY3310" fmla="*/ 4465106 h 4885973"/>
              <a:gd name="connsiteX3311" fmla="*/ 5045052 w 6085020"/>
              <a:gd name="connsiteY3311" fmla="*/ 4465106 h 4885973"/>
              <a:gd name="connsiteX3312" fmla="*/ 4998654 w 6085020"/>
              <a:gd name="connsiteY3312" fmla="*/ 4460364 h 4885973"/>
              <a:gd name="connsiteX3313" fmla="*/ 4998654 w 6085020"/>
              <a:gd name="connsiteY3313" fmla="*/ 4465106 h 4885973"/>
              <a:gd name="connsiteX3314" fmla="*/ 5001126 w 6085020"/>
              <a:gd name="connsiteY3314" fmla="*/ 4465106 h 4885973"/>
              <a:gd name="connsiteX3315" fmla="*/ 5003028 w 6085020"/>
              <a:gd name="connsiteY3315" fmla="*/ 4465674 h 4885973"/>
              <a:gd name="connsiteX3316" fmla="*/ 2780361 w 6085020"/>
              <a:gd name="connsiteY3316" fmla="*/ 4460234 h 4885973"/>
              <a:gd name="connsiteX3317" fmla="*/ 2783517 w 6085020"/>
              <a:gd name="connsiteY3317" fmla="*/ 4481037 h 4885973"/>
              <a:gd name="connsiteX3318" fmla="*/ 2783517 w 6085020"/>
              <a:gd name="connsiteY3318" fmla="*/ 4481227 h 4885973"/>
              <a:gd name="connsiteX3319" fmla="*/ 2788651 w 6085020"/>
              <a:gd name="connsiteY3319" fmla="*/ 4460364 h 4885973"/>
              <a:gd name="connsiteX3320" fmla="*/ 2780361 w 6085020"/>
              <a:gd name="connsiteY3320" fmla="*/ 4460234 h 4885973"/>
              <a:gd name="connsiteX3321" fmla="*/ 3001322 w 6085020"/>
              <a:gd name="connsiteY3321" fmla="*/ 4460155 h 4885973"/>
              <a:gd name="connsiteX3322" fmla="*/ 3001246 w 6085020"/>
              <a:gd name="connsiteY3322" fmla="*/ 4460174 h 4885973"/>
              <a:gd name="connsiteX3323" fmla="*/ 2999344 w 6085020"/>
              <a:gd name="connsiteY3323" fmla="*/ 4463968 h 4885973"/>
              <a:gd name="connsiteX3324" fmla="*/ 3003167 w 6085020"/>
              <a:gd name="connsiteY3324" fmla="*/ 4465940 h 4885973"/>
              <a:gd name="connsiteX3325" fmla="*/ 3005144 w 6085020"/>
              <a:gd name="connsiteY3325" fmla="*/ 4462109 h 4885973"/>
              <a:gd name="connsiteX3326" fmla="*/ 3001322 w 6085020"/>
              <a:gd name="connsiteY3326" fmla="*/ 4460155 h 4885973"/>
              <a:gd name="connsiteX3327" fmla="*/ 4949594 w 6085020"/>
              <a:gd name="connsiteY3327" fmla="*/ 4459984 h 4885973"/>
              <a:gd name="connsiteX3328" fmla="*/ 4949594 w 6085020"/>
              <a:gd name="connsiteY3328" fmla="*/ 4462450 h 4885973"/>
              <a:gd name="connsiteX3329" fmla="*/ 4949594 w 6085020"/>
              <a:gd name="connsiteY3329" fmla="*/ 4464916 h 4885973"/>
              <a:gd name="connsiteX3330" fmla="*/ 4952066 w 6085020"/>
              <a:gd name="connsiteY3330" fmla="*/ 4464916 h 4885973"/>
              <a:gd name="connsiteX3331" fmla="*/ 4953777 w 6085020"/>
              <a:gd name="connsiteY3331" fmla="*/ 4465485 h 4885973"/>
              <a:gd name="connsiteX3332" fmla="*/ 5468912 w 6085020"/>
              <a:gd name="connsiteY3332" fmla="*/ 4459795 h 4885973"/>
              <a:gd name="connsiteX3333" fmla="*/ 5464919 w 6085020"/>
              <a:gd name="connsiteY3333" fmla="*/ 4463019 h 4885973"/>
              <a:gd name="connsiteX3334" fmla="*/ 5467010 w 6085020"/>
              <a:gd name="connsiteY3334" fmla="*/ 4465485 h 4885973"/>
              <a:gd name="connsiteX3335" fmla="*/ 5473285 w 6085020"/>
              <a:gd name="connsiteY3335" fmla="*/ 4469468 h 4885973"/>
              <a:gd name="connsiteX3336" fmla="*/ 5477659 w 6085020"/>
              <a:gd name="connsiteY3336" fmla="*/ 4470796 h 4885973"/>
              <a:gd name="connsiteX3337" fmla="*/ 5473285 w 6085020"/>
              <a:gd name="connsiteY3337" fmla="*/ 4465295 h 4885973"/>
              <a:gd name="connsiteX3338" fmla="*/ 981590 w 6085020"/>
              <a:gd name="connsiteY3338" fmla="*/ 4459605 h 4885973"/>
              <a:gd name="connsiteX3339" fmla="*/ 979498 w 6085020"/>
              <a:gd name="connsiteY3339" fmla="*/ 4460174 h 4885973"/>
              <a:gd name="connsiteX3340" fmla="*/ 981196 w 6085020"/>
              <a:gd name="connsiteY3340" fmla="*/ 4461432 h 4885973"/>
              <a:gd name="connsiteX3341" fmla="*/ 979736 w 6085020"/>
              <a:gd name="connsiteY3341" fmla="*/ 4468188 h 4885973"/>
              <a:gd name="connsiteX3342" fmla="*/ 976456 w 6085020"/>
              <a:gd name="connsiteY3342" fmla="*/ 4475348 h 4885973"/>
              <a:gd name="connsiteX3343" fmla="*/ 984425 w 6085020"/>
              <a:gd name="connsiteY3343" fmla="*/ 4463826 h 4885973"/>
              <a:gd name="connsiteX3344" fmla="*/ 981196 w 6085020"/>
              <a:gd name="connsiteY3344" fmla="*/ 4461432 h 4885973"/>
              <a:gd name="connsiteX3345" fmla="*/ 5054370 w 6085020"/>
              <a:gd name="connsiteY3345" fmla="*/ 4459226 h 4885973"/>
              <a:gd name="connsiteX3346" fmla="*/ 5052278 w 6085020"/>
              <a:gd name="connsiteY3346" fmla="*/ 4464916 h 4885973"/>
              <a:gd name="connsiteX3347" fmla="*/ 5048095 w 6085020"/>
              <a:gd name="connsiteY3347" fmla="*/ 4470227 h 4885973"/>
              <a:gd name="connsiteX3348" fmla="*/ 5051328 w 6085020"/>
              <a:gd name="connsiteY3348" fmla="*/ 4474399 h 4885973"/>
              <a:gd name="connsiteX3349" fmla="*/ 5057223 w 6085020"/>
              <a:gd name="connsiteY3349" fmla="*/ 4478003 h 4885973"/>
              <a:gd name="connsiteX3350" fmla="*/ 5056082 w 6085020"/>
              <a:gd name="connsiteY3350" fmla="*/ 4475158 h 4885973"/>
              <a:gd name="connsiteX3351" fmla="*/ 5054370 w 6085020"/>
              <a:gd name="connsiteY3351" fmla="*/ 4466054 h 4885973"/>
              <a:gd name="connsiteX3352" fmla="*/ 2610664 w 6085020"/>
              <a:gd name="connsiteY3352" fmla="*/ 4458657 h 4885973"/>
              <a:gd name="connsiteX3353" fmla="*/ 2595071 w 6085020"/>
              <a:gd name="connsiteY3353" fmla="*/ 4474399 h 4885973"/>
              <a:gd name="connsiteX3354" fmla="*/ 2610854 w 6085020"/>
              <a:gd name="connsiteY3354" fmla="*/ 4460174 h 4885973"/>
              <a:gd name="connsiteX3355" fmla="*/ 4963475 w 6085020"/>
              <a:gd name="connsiteY3355" fmla="*/ 4458467 h 4885973"/>
              <a:gd name="connsiteX3356" fmla="*/ 4962904 w 6085020"/>
              <a:gd name="connsiteY3356" fmla="*/ 4464157 h 4885973"/>
              <a:gd name="connsiteX3357" fmla="*/ 4967088 w 6085020"/>
              <a:gd name="connsiteY3357" fmla="*/ 4465485 h 4885973"/>
              <a:gd name="connsiteX3358" fmla="*/ 4968609 w 6085020"/>
              <a:gd name="connsiteY3358" fmla="*/ 4465485 h 4885973"/>
              <a:gd name="connsiteX3359" fmla="*/ 4968609 w 6085020"/>
              <a:gd name="connsiteY3359" fmla="*/ 4464157 h 4885973"/>
              <a:gd name="connsiteX3360" fmla="*/ 4969160 w 6085020"/>
              <a:gd name="connsiteY3360" fmla="*/ 4459034 h 4885973"/>
              <a:gd name="connsiteX3361" fmla="*/ 4969180 w 6085020"/>
              <a:gd name="connsiteY3361" fmla="*/ 4459036 h 4885973"/>
              <a:gd name="connsiteX3362" fmla="*/ 4969180 w 6085020"/>
              <a:gd name="connsiteY3362" fmla="*/ 4458847 h 4885973"/>
              <a:gd name="connsiteX3363" fmla="*/ 4969160 w 6085020"/>
              <a:gd name="connsiteY3363" fmla="*/ 4459034 h 4885973"/>
              <a:gd name="connsiteX3364" fmla="*/ 944699 w 6085020"/>
              <a:gd name="connsiteY3364" fmla="*/ 4458088 h 4885973"/>
              <a:gd name="connsiteX3365" fmla="*/ 942798 w 6085020"/>
              <a:gd name="connsiteY3365" fmla="*/ 4464157 h 4885973"/>
              <a:gd name="connsiteX3366" fmla="*/ 942798 w 6085020"/>
              <a:gd name="connsiteY3366" fmla="*/ 4469847 h 4885973"/>
              <a:gd name="connsiteX3367" fmla="*/ 955538 w 6085020"/>
              <a:gd name="connsiteY3367" fmla="*/ 4468330 h 4885973"/>
              <a:gd name="connsiteX3368" fmla="*/ 951355 w 6085020"/>
              <a:gd name="connsiteY3368" fmla="*/ 4463019 h 4885973"/>
              <a:gd name="connsiteX3369" fmla="*/ 944699 w 6085020"/>
              <a:gd name="connsiteY3369" fmla="*/ 4458088 h 4885973"/>
              <a:gd name="connsiteX3370" fmla="*/ 5184247 w 6085020"/>
              <a:gd name="connsiteY3370" fmla="*/ 4457519 h 4885973"/>
              <a:gd name="connsiteX3371" fmla="*/ 5184247 w 6085020"/>
              <a:gd name="connsiteY3371" fmla="*/ 4457519 h 4885973"/>
              <a:gd name="connsiteX3372" fmla="*/ 5147737 w 6085020"/>
              <a:gd name="connsiteY3372" fmla="*/ 4457519 h 4885973"/>
              <a:gd name="connsiteX3373" fmla="*/ 5147737 w 6085020"/>
              <a:gd name="connsiteY3373" fmla="*/ 4457519 h 4885973"/>
              <a:gd name="connsiteX3374" fmla="*/ 5106853 w 6085020"/>
              <a:gd name="connsiteY3374" fmla="*/ 4457519 h 4885973"/>
              <a:gd name="connsiteX3375" fmla="*/ 5106853 w 6085020"/>
              <a:gd name="connsiteY3375" fmla="*/ 4457519 h 4885973"/>
              <a:gd name="connsiteX3376" fmla="*/ 4984583 w 6085020"/>
              <a:gd name="connsiteY3376" fmla="*/ 4457519 h 4885973"/>
              <a:gd name="connsiteX3377" fmla="*/ 4987625 w 6085020"/>
              <a:gd name="connsiteY3377" fmla="*/ 4461502 h 4885973"/>
              <a:gd name="connsiteX3378" fmla="*/ 4991238 w 6085020"/>
              <a:gd name="connsiteY3378" fmla="*/ 4465106 h 4885973"/>
              <a:gd name="connsiteX3379" fmla="*/ 4991048 w 6085020"/>
              <a:gd name="connsiteY3379" fmla="*/ 4460174 h 4885973"/>
              <a:gd name="connsiteX3380" fmla="*/ 4991048 w 6085020"/>
              <a:gd name="connsiteY3380" fmla="*/ 4457519 h 4885973"/>
              <a:gd name="connsiteX3381" fmla="*/ 4987815 w 6085020"/>
              <a:gd name="connsiteY3381" fmla="*/ 4457519 h 4885973"/>
              <a:gd name="connsiteX3382" fmla="*/ 2578932 w 6085020"/>
              <a:gd name="connsiteY3382" fmla="*/ 4457211 h 4885973"/>
              <a:gd name="connsiteX3383" fmla="*/ 2574344 w 6085020"/>
              <a:gd name="connsiteY3383" fmla="*/ 4470606 h 4885973"/>
              <a:gd name="connsiteX3384" fmla="*/ 2589937 w 6085020"/>
              <a:gd name="connsiteY3384" fmla="*/ 4460174 h 4885973"/>
              <a:gd name="connsiteX3385" fmla="*/ 2578932 w 6085020"/>
              <a:gd name="connsiteY3385" fmla="*/ 4457211 h 4885973"/>
              <a:gd name="connsiteX3386" fmla="*/ 721455 w 6085020"/>
              <a:gd name="connsiteY3386" fmla="*/ 4457140 h 4885973"/>
              <a:gd name="connsiteX3387" fmla="*/ 718772 w 6085020"/>
              <a:gd name="connsiteY3387" fmla="*/ 4460136 h 4885973"/>
              <a:gd name="connsiteX3388" fmla="*/ 718793 w 6085020"/>
              <a:gd name="connsiteY3388" fmla="*/ 4460364 h 4885973"/>
              <a:gd name="connsiteX3389" fmla="*/ 722026 w 6085020"/>
              <a:gd name="connsiteY3389" fmla="*/ 4462830 h 4885973"/>
              <a:gd name="connsiteX3390" fmla="*/ 724498 w 6085020"/>
              <a:gd name="connsiteY3390" fmla="*/ 4459605 h 4885973"/>
              <a:gd name="connsiteX3391" fmla="*/ 721455 w 6085020"/>
              <a:gd name="connsiteY3391" fmla="*/ 4457140 h 4885973"/>
              <a:gd name="connsiteX3392" fmla="*/ 4738805 w 6085020"/>
              <a:gd name="connsiteY3392" fmla="*/ 4456476 h 4885973"/>
              <a:gd name="connsiteX3393" fmla="*/ 4738710 w 6085020"/>
              <a:gd name="connsiteY3393" fmla="*/ 4456571 h 4885973"/>
              <a:gd name="connsiteX3394" fmla="*/ 4738120 w 6085020"/>
              <a:gd name="connsiteY3394" fmla="*/ 4458353 h 4885973"/>
              <a:gd name="connsiteX3395" fmla="*/ 4738329 w 6085020"/>
              <a:gd name="connsiteY3395" fmla="*/ 4458657 h 4885973"/>
              <a:gd name="connsiteX3396" fmla="*/ 4738710 w 6085020"/>
              <a:gd name="connsiteY3396" fmla="*/ 4458467 h 4885973"/>
              <a:gd name="connsiteX3397" fmla="*/ 4740421 w 6085020"/>
              <a:gd name="connsiteY3397" fmla="*/ 4458467 h 4885973"/>
              <a:gd name="connsiteX3398" fmla="*/ 4740421 w 6085020"/>
              <a:gd name="connsiteY3398" fmla="*/ 4456571 h 4885973"/>
              <a:gd name="connsiteX3399" fmla="*/ 4738805 w 6085020"/>
              <a:gd name="connsiteY3399" fmla="*/ 4456476 h 4885973"/>
              <a:gd name="connsiteX3400" fmla="*/ 1367038 w 6085020"/>
              <a:gd name="connsiteY3400" fmla="*/ 4456381 h 4885973"/>
              <a:gd name="connsiteX3401" fmla="*/ 1367038 w 6085020"/>
              <a:gd name="connsiteY3401" fmla="*/ 4458467 h 4885973"/>
              <a:gd name="connsiteX3402" fmla="*/ 1368749 w 6085020"/>
              <a:gd name="connsiteY3402" fmla="*/ 4456381 h 4885973"/>
              <a:gd name="connsiteX3403" fmla="*/ 1367038 w 6085020"/>
              <a:gd name="connsiteY3403" fmla="*/ 4456381 h 4885973"/>
              <a:gd name="connsiteX3404" fmla="*/ 4976976 w 6085020"/>
              <a:gd name="connsiteY3404" fmla="*/ 4456002 h 4885973"/>
              <a:gd name="connsiteX3405" fmla="*/ 4976976 w 6085020"/>
              <a:gd name="connsiteY3405" fmla="*/ 4457898 h 4885973"/>
              <a:gd name="connsiteX3406" fmla="*/ 4978877 w 6085020"/>
              <a:gd name="connsiteY3406" fmla="*/ 4458088 h 4885973"/>
              <a:gd name="connsiteX3407" fmla="*/ 4979068 w 6085020"/>
              <a:gd name="connsiteY3407" fmla="*/ 4456191 h 4885973"/>
              <a:gd name="connsiteX3408" fmla="*/ 4978877 w 6085020"/>
              <a:gd name="connsiteY3408" fmla="*/ 4456002 h 4885973"/>
              <a:gd name="connsiteX3409" fmla="*/ 4976976 w 6085020"/>
              <a:gd name="connsiteY3409" fmla="*/ 4456002 h 4885973"/>
              <a:gd name="connsiteX3410" fmla="*/ 2057497 w 6085020"/>
              <a:gd name="connsiteY3410" fmla="*/ 4455243 h 4885973"/>
              <a:gd name="connsiteX3411" fmla="*/ 2052363 w 6085020"/>
              <a:gd name="connsiteY3411" fmla="*/ 4461502 h 4885973"/>
              <a:gd name="connsiteX3412" fmla="*/ 2048180 w 6085020"/>
              <a:gd name="connsiteY3412" fmla="*/ 4470227 h 4885973"/>
              <a:gd name="connsiteX3413" fmla="*/ 2051603 w 6085020"/>
              <a:gd name="connsiteY3413" fmla="*/ 4471933 h 4885973"/>
              <a:gd name="connsiteX3414" fmla="*/ 2055786 w 6085020"/>
              <a:gd name="connsiteY3414" fmla="*/ 4463019 h 4885973"/>
              <a:gd name="connsiteX3415" fmla="*/ 5046193 w 6085020"/>
              <a:gd name="connsiteY3415" fmla="*/ 4455053 h 4885973"/>
              <a:gd name="connsiteX3416" fmla="*/ 5046193 w 6085020"/>
              <a:gd name="connsiteY3416" fmla="*/ 4457519 h 4885973"/>
              <a:gd name="connsiteX3417" fmla="*/ 5045623 w 6085020"/>
              <a:gd name="connsiteY3417" fmla="*/ 4460364 h 4885973"/>
              <a:gd name="connsiteX3418" fmla="*/ 5048095 w 6085020"/>
              <a:gd name="connsiteY3418" fmla="*/ 4460364 h 4885973"/>
              <a:gd name="connsiteX3419" fmla="*/ 5050377 w 6085020"/>
              <a:gd name="connsiteY3419" fmla="*/ 4460364 h 4885973"/>
              <a:gd name="connsiteX3420" fmla="*/ 4859649 w 6085020"/>
              <a:gd name="connsiteY3420" fmla="*/ 4455053 h 4885973"/>
              <a:gd name="connsiteX3421" fmla="*/ 4857748 w 6085020"/>
              <a:gd name="connsiteY3421" fmla="*/ 4456571 h 4885973"/>
              <a:gd name="connsiteX3422" fmla="*/ 4855466 w 6085020"/>
              <a:gd name="connsiteY3422" fmla="*/ 4460553 h 4885973"/>
              <a:gd name="connsiteX3423" fmla="*/ 4857558 w 6085020"/>
              <a:gd name="connsiteY3423" fmla="*/ 4460553 h 4885973"/>
              <a:gd name="connsiteX3424" fmla="*/ 4857558 w 6085020"/>
              <a:gd name="connsiteY3424" fmla="*/ 4462830 h 4885973"/>
              <a:gd name="connsiteX3425" fmla="*/ 4861741 w 6085020"/>
              <a:gd name="connsiteY3425" fmla="*/ 4461502 h 4885973"/>
              <a:gd name="connsiteX3426" fmla="*/ 4865925 w 6085020"/>
              <a:gd name="connsiteY3426" fmla="*/ 4460174 h 4885973"/>
              <a:gd name="connsiteX3427" fmla="*/ 4862882 w 6085020"/>
              <a:gd name="connsiteY3427" fmla="*/ 4457519 h 4885973"/>
              <a:gd name="connsiteX3428" fmla="*/ 875672 w 6085020"/>
              <a:gd name="connsiteY3428" fmla="*/ 4455053 h 4885973"/>
              <a:gd name="connsiteX3429" fmla="*/ 872820 w 6085020"/>
              <a:gd name="connsiteY3429" fmla="*/ 4457898 h 4885973"/>
              <a:gd name="connsiteX3430" fmla="*/ 875672 w 6085020"/>
              <a:gd name="connsiteY3430" fmla="*/ 4460743 h 4885973"/>
              <a:gd name="connsiteX3431" fmla="*/ 878525 w 6085020"/>
              <a:gd name="connsiteY3431" fmla="*/ 4457898 h 4885973"/>
              <a:gd name="connsiteX3432" fmla="*/ 875672 w 6085020"/>
              <a:gd name="connsiteY3432" fmla="*/ 4455053 h 4885973"/>
              <a:gd name="connsiteX3433" fmla="*/ 686847 w 6085020"/>
              <a:gd name="connsiteY3433" fmla="*/ 4455053 h 4885973"/>
              <a:gd name="connsiteX3434" fmla="*/ 686847 w 6085020"/>
              <a:gd name="connsiteY3434" fmla="*/ 4455622 h 4885973"/>
              <a:gd name="connsiteX3435" fmla="*/ 684375 w 6085020"/>
              <a:gd name="connsiteY3435" fmla="*/ 4458657 h 4885973"/>
              <a:gd name="connsiteX3436" fmla="*/ 686402 w 6085020"/>
              <a:gd name="connsiteY3436" fmla="*/ 4462128 h 4885973"/>
              <a:gd name="connsiteX3437" fmla="*/ 689889 w 6085020"/>
              <a:gd name="connsiteY3437" fmla="*/ 4460117 h 4885973"/>
              <a:gd name="connsiteX3438" fmla="*/ 689889 w 6085020"/>
              <a:gd name="connsiteY3438" fmla="*/ 4458657 h 4885973"/>
              <a:gd name="connsiteX3439" fmla="*/ 687921 w 6085020"/>
              <a:gd name="connsiteY3439" fmla="*/ 4455148 h 4885973"/>
              <a:gd name="connsiteX3440" fmla="*/ 686847 w 6085020"/>
              <a:gd name="connsiteY3440" fmla="*/ 4455053 h 4885973"/>
              <a:gd name="connsiteX3441" fmla="*/ 5131193 w 6085020"/>
              <a:gd name="connsiteY3441" fmla="*/ 4454864 h 4885973"/>
              <a:gd name="connsiteX3442" fmla="*/ 5130052 w 6085020"/>
              <a:gd name="connsiteY3442" fmla="*/ 4458088 h 4885973"/>
              <a:gd name="connsiteX3443" fmla="*/ 5128151 w 6085020"/>
              <a:gd name="connsiteY3443" fmla="*/ 4463588 h 4885973"/>
              <a:gd name="connsiteX3444" fmla="*/ 5129482 w 6085020"/>
              <a:gd name="connsiteY3444" fmla="*/ 4462261 h 4885973"/>
              <a:gd name="connsiteX3445" fmla="*/ 5131193 w 6085020"/>
              <a:gd name="connsiteY3445" fmla="*/ 4462261 h 4885973"/>
              <a:gd name="connsiteX3446" fmla="*/ 5131193 w 6085020"/>
              <a:gd name="connsiteY3446" fmla="*/ 4458278 h 4885973"/>
              <a:gd name="connsiteX3447" fmla="*/ 2515585 w 6085020"/>
              <a:gd name="connsiteY3447" fmla="*/ 4454864 h 4885973"/>
              <a:gd name="connsiteX3448" fmla="*/ 2515585 w 6085020"/>
              <a:gd name="connsiteY3448" fmla="*/ 4469089 h 4885973"/>
              <a:gd name="connsiteX3449" fmla="*/ 2532319 w 6085020"/>
              <a:gd name="connsiteY3449" fmla="*/ 4469468 h 4885973"/>
              <a:gd name="connsiteX3450" fmla="*/ 2532319 w 6085020"/>
              <a:gd name="connsiteY3450" fmla="*/ 4457140 h 4885973"/>
              <a:gd name="connsiteX3451" fmla="*/ 2515585 w 6085020"/>
              <a:gd name="connsiteY3451" fmla="*/ 4454864 h 4885973"/>
              <a:gd name="connsiteX3452" fmla="*/ 4962524 w 6085020"/>
              <a:gd name="connsiteY3452" fmla="*/ 4454484 h 4885973"/>
              <a:gd name="connsiteX3453" fmla="*/ 4966898 w 6085020"/>
              <a:gd name="connsiteY3453" fmla="*/ 4457519 h 4885973"/>
              <a:gd name="connsiteX3454" fmla="*/ 4972202 w 6085020"/>
              <a:gd name="connsiteY3454" fmla="*/ 4458321 h 4885973"/>
              <a:gd name="connsiteX3455" fmla="*/ 4973173 w 6085020"/>
              <a:gd name="connsiteY3455" fmla="*/ 4459036 h 4885973"/>
              <a:gd name="connsiteX3456" fmla="*/ 4973173 w 6085020"/>
              <a:gd name="connsiteY3456" fmla="*/ 4458467 h 4885973"/>
              <a:gd name="connsiteX3457" fmla="*/ 4972202 w 6085020"/>
              <a:gd name="connsiteY3457" fmla="*/ 4458321 h 4885973"/>
              <a:gd name="connsiteX3458" fmla="*/ 4968799 w 6085020"/>
              <a:gd name="connsiteY3458" fmla="*/ 4455812 h 4885973"/>
              <a:gd name="connsiteX3459" fmla="*/ 4962524 w 6085020"/>
              <a:gd name="connsiteY3459" fmla="*/ 4454484 h 4885973"/>
              <a:gd name="connsiteX3460" fmla="*/ 909330 w 6085020"/>
              <a:gd name="connsiteY3460" fmla="*/ 4454484 h 4885973"/>
              <a:gd name="connsiteX3461" fmla="*/ 909330 w 6085020"/>
              <a:gd name="connsiteY3461" fmla="*/ 4454484 h 4885973"/>
              <a:gd name="connsiteX3462" fmla="*/ 4816104 w 6085020"/>
              <a:gd name="connsiteY3462" fmla="*/ 4454295 h 4885973"/>
              <a:gd name="connsiteX3463" fmla="*/ 4817434 w 6085020"/>
              <a:gd name="connsiteY3463" fmla="*/ 4463588 h 4885973"/>
              <a:gd name="connsiteX3464" fmla="*/ 4818385 w 6085020"/>
              <a:gd name="connsiteY3464" fmla="*/ 4472882 h 4885973"/>
              <a:gd name="connsiteX3465" fmla="*/ 4830745 w 6085020"/>
              <a:gd name="connsiteY3465" fmla="*/ 4469089 h 4885973"/>
              <a:gd name="connsiteX3466" fmla="*/ 4841584 w 6085020"/>
              <a:gd name="connsiteY3466" fmla="*/ 4463778 h 4885973"/>
              <a:gd name="connsiteX3467" fmla="*/ 4828274 w 6085020"/>
              <a:gd name="connsiteY3467" fmla="*/ 4458278 h 4885973"/>
              <a:gd name="connsiteX3468" fmla="*/ 5005690 w 6085020"/>
              <a:gd name="connsiteY3468" fmla="*/ 4454105 h 4885973"/>
              <a:gd name="connsiteX3469" fmla="*/ 5021853 w 6085020"/>
              <a:gd name="connsiteY3469" fmla="*/ 4479710 h 4885973"/>
              <a:gd name="connsiteX3470" fmla="*/ 5022043 w 6085020"/>
              <a:gd name="connsiteY3470" fmla="*/ 4480279 h 4885973"/>
              <a:gd name="connsiteX3471" fmla="*/ 5022043 w 6085020"/>
              <a:gd name="connsiteY3471" fmla="*/ 4469658 h 4885973"/>
              <a:gd name="connsiteX3472" fmla="*/ 5025466 w 6085020"/>
              <a:gd name="connsiteY3472" fmla="*/ 4469658 h 4885973"/>
              <a:gd name="connsiteX3473" fmla="*/ 5020332 w 6085020"/>
              <a:gd name="connsiteY3473" fmla="*/ 4463209 h 4885973"/>
              <a:gd name="connsiteX3474" fmla="*/ 5005690 w 6085020"/>
              <a:gd name="connsiteY3474" fmla="*/ 4454105 h 4885973"/>
              <a:gd name="connsiteX3475" fmla="*/ 743133 w 6085020"/>
              <a:gd name="connsiteY3475" fmla="*/ 4453915 h 4885973"/>
              <a:gd name="connsiteX3476" fmla="*/ 741612 w 6085020"/>
              <a:gd name="connsiteY3476" fmla="*/ 4457140 h 4885973"/>
              <a:gd name="connsiteX3477" fmla="*/ 744182 w 6085020"/>
              <a:gd name="connsiteY3477" fmla="*/ 4459062 h 4885973"/>
              <a:gd name="connsiteX3478" fmla="*/ 743894 w 6085020"/>
              <a:gd name="connsiteY3478" fmla="*/ 4459415 h 4885973"/>
              <a:gd name="connsiteX3479" fmla="*/ 744654 w 6085020"/>
              <a:gd name="connsiteY3479" fmla="*/ 4459415 h 4885973"/>
              <a:gd name="connsiteX3480" fmla="*/ 744182 w 6085020"/>
              <a:gd name="connsiteY3480" fmla="*/ 4459062 h 4885973"/>
              <a:gd name="connsiteX3481" fmla="*/ 746366 w 6085020"/>
              <a:gd name="connsiteY3481" fmla="*/ 4456381 h 4885973"/>
              <a:gd name="connsiteX3482" fmla="*/ 743133 w 6085020"/>
              <a:gd name="connsiteY3482" fmla="*/ 4453915 h 4885973"/>
              <a:gd name="connsiteX3483" fmla="*/ 703771 w 6085020"/>
              <a:gd name="connsiteY3483" fmla="*/ 4453915 h 4885973"/>
              <a:gd name="connsiteX3484" fmla="*/ 701293 w 6085020"/>
              <a:gd name="connsiteY3484" fmla="*/ 4457083 h 4885973"/>
              <a:gd name="connsiteX3485" fmla="*/ 701299 w 6085020"/>
              <a:gd name="connsiteY3485" fmla="*/ 4457140 h 4885973"/>
              <a:gd name="connsiteX3486" fmla="*/ 704341 w 6085020"/>
              <a:gd name="connsiteY3486" fmla="*/ 4459605 h 4885973"/>
              <a:gd name="connsiteX3487" fmla="*/ 706821 w 6085020"/>
              <a:gd name="connsiteY3487" fmla="*/ 4456438 h 4885973"/>
              <a:gd name="connsiteX3488" fmla="*/ 706813 w 6085020"/>
              <a:gd name="connsiteY3488" fmla="*/ 4456381 h 4885973"/>
              <a:gd name="connsiteX3489" fmla="*/ 703771 w 6085020"/>
              <a:gd name="connsiteY3489" fmla="*/ 4453915 h 4885973"/>
              <a:gd name="connsiteX3490" fmla="*/ 885561 w 6085020"/>
              <a:gd name="connsiteY3490" fmla="*/ 4453156 h 4885973"/>
              <a:gd name="connsiteX3491" fmla="*/ 884557 w 6085020"/>
              <a:gd name="connsiteY3491" fmla="*/ 4457045 h 4885973"/>
              <a:gd name="connsiteX3492" fmla="*/ 884610 w 6085020"/>
              <a:gd name="connsiteY3492" fmla="*/ 4457140 h 4885973"/>
              <a:gd name="connsiteX3493" fmla="*/ 883089 w 6085020"/>
              <a:gd name="connsiteY3493" fmla="*/ 4456191 h 4885973"/>
              <a:gd name="connsiteX3494" fmla="*/ 886272 w 6085020"/>
              <a:gd name="connsiteY3494" fmla="*/ 4458657 h 4885973"/>
              <a:gd name="connsiteX3495" fmla="*/ 886321 w 6085020"/>
              <a:gd name="connsiteY3495" fmla="*/ 4458657 h 4885973"/>
              <a:gd name="connsiteX3496" fmla="*/ 888793 w 6085020"/>
              <a:gd name="connsiteY3496" fmla="*/ 4455622 h 4885973"/>
              <a:gd name="connsiteX3497" fmla="*/ 885610 w 6085020"/>
              <a:gd name="connsiteY3497" fmla="*/ 4453156 h 4885973"/>
              <a:gd name="connsiteX3498" fmla="*/ 885561 w 6085020"/>
              <a:gd name="connsiteY3498" fmla="*/ 4453156 h 4885973"/>
              <a:gd name="connsiteX3499" fmla="*/ 3019501 w 6085020"/>
              <a:gd name="connsiteY3499" fmla="*/ 4452777 h 4885973"/>
              <a:gd name="connsiteX3500" fmla="*/ 3019501 w 6085020"/>
              <a:gd name="connsiteY3500" fmla="*/ 4463209 h 4885973"/>
              <a:gd name="connsiteX3501" fmla="*/ 3029960 w 6085020"/>
              <a:gd name="connsiteY3501" fmla="*/ 4463209 h 4885973"/>
              <a:gd name="connsiteX3502" fmla="*/ 3029960 w 6085020"/>
              <a:gd name="connsiteY3502" fmla="*/ 4452777 h 4885973"/>
              <a:gd name="connsiteX3503" fmla="*/ 4848335 w 6085020"/>
              <a:gd name="connsiteY3503" fmla="*/ 4451924 h 4885973"/>
              <a:gd name="connsiteX3504" fmla="*/ 4848240 w 6085020"/>
              <a:gd name="connsiteY3504" fmla="*/ 4452019 h 4885973"/>
              <a:gd name="connsiteX3505" fmla="*/ 4846205 w 6085020"/>
              <a:gd name="connsiteY3505" fmla="*/ 4452720 h 4885973"/>
              <a:gd name="connsiteX3506" fmla="*/ 4846148 w 6085020"/>
              <a:gd name="connsiteY3506" fmla="*/ 4453915 h 4885973"/>
              <a:gd name="connsiteX3507" fmla="*/ 4848240 w 6085020"/>
              <a:gd name="connsiteY3507" fmla="*/ 4453915 h 4885973"/>
              <a:gd name="connsiteX3508" fmla="*/ 4849856 w 6085020"/>
              <a:gd name="connsiteY3508" fmla="*/ 4454010 h 4885973"/>
              <a:gd name="connsiteX3509" fmla="*/ 4849951 w 6085020"/>
              <a:gd name="connsiteY3509" fmla="*/ 4453915 h 4885973"/>
              <a:gd name="connsiteX3510" fmla="*/ 4849970 w 6085020"/>
              <a:gd name="connsiteY3510" fmla="*/ 4452038 h 4885973"/>
              <a:gd name="connsiteX3511" fmla="*/ 4849951 w 6085020"/>
              <a:gd name="connsiteY3511" fmla="*/ 4452019 h 4885973"/>
              <a:gd name="connsiteX3512" fmla="*/ 4848335 w 6085020"/>
              <a:gd name="connsiteY3512" fmla="*/ 4451924 h 4885973"/>
              <a:gd name="connsiteX3513" fmla="*/ 932719 w 6085020"/>
              <a:gd name="connsiteY3513" fmla="*/ 4451829 h 4885973"/>
              <a:gd name="connsiteX3514" fmla="*/ 932719 w 6085020"/>
              <a:gd name="connsiteY3514" fmla="*/ 4454295 h 4885973"/>
              <a:gd name="connsiteX3515" fmla="*/ 933735 w 6085020"/>
              <a:gd name="connsiteY3515" fmla="*/ 4455207 h 4885973"/>
              <a:gd name="connsiteX3516" fmla="*/ 933860 w 6085020"/>
              <a:gd name="connsiteY3516" fmla="*/ 4455622 h 4885973"/>
              <a:gd name="connsiteX3517" fmla="*/ 932529 w 6085020"/>
              <a:gd name="connsiteY3517" fmla="*/ 4456760 h 4885973"/>
              <a:gd name="connsiteX3518" fmla="*/ 933480 w 6085020"/>
              <a:gd name="connsiteY3518" fmla="*/ 4456760 h 4885973"/>
              <a:gd name="connsiteX3519" fmla="*/ 933480 w 6085020"/>
              <a:gd name="connsiteY3519" fmla="*/ 4459121 h 4885973"/>
              <a:gd name="connsiteX3520" fmla="*/ 932701 w 6085020"/>
              <a:gd name="connsiteY3520" fmla="*/ 4459984 h 4885973"/>
              <a:gd name="connsiteX3521" fmla="*/ 932529 w 6085020"/>
              <a:gd name="connsiteY3521" fmla="*/ 4459984 h 4885973"/>
              <a:gd name="connsiteX3522" fmla="*/ 930628 w 6085020"/>
              <a:gd name="connsiteY3522" fmla="*/ 4457519 h 4885973"/>
              <a:gd name="connsiteX3523" fmla="*/ 928916 w 6085020"/>
              <a:gd name="connsiteY3523" fmla="*/ 4455622 h 4885973"/>
              <a:gd name="connsiteX3524" fmla="*/ 932529 w 6085020"/>
              <a:gd name="connsiteY3524" fmla="*/ 4460174 h 4885973"/>
              <a:gd name="connsiteX3525" fmla="*/ 932701 w 6085020"/>
              <a:gd name="connsiteY3525" fmla="*/ 4459984 h 4885973"/>
              <a:gd name="connsiteX3526" fmla="*/ 933480 w 6085020"/>
              <a:gd name="connsiteY3526" fmla="*/ 4459984 h 4885973"/>
              <a:gd name="connsiteX3527" fmla="*/ 933480 w 6085020"/>
              <a:gd name="connsiteY3527" fmla="*/ 4459415 h 4885973"/>
              <a:gd name="connsiteX3528" fmla="*/ 934621 w 6085020"/>
              <a:gd name="connsiteY3528" fmla="*/ 4461312 h 4885973"/>
              <a:gd name="connsiteX3529" fmla="*/ 935762 w 6085020"/>
              <a:gd name="connsiteY3529" fmla="*/ 4461312 h 4885973"/>
              <a:gd name="connsiteX3530" fmla="*/ 935203 w 6085020"/>
              <a:gd name="connsiteY3530" fmla="*/ 4460848 h 4885973"/>
              <a:gd name="connsiteX3531" fmla="*/ 933480 w 6085020"/>
              <a:gd name="connsiteY3531" fmla="*/ 4459415 h 4885973"/>
              <a:gd name="connsiteX3532" fmla="*/ 933480 w 6085020"/>
              <a:gd name="connsiteY3532" fmla="*/ 4459121 h 4885973"/>
              <a:gd name="connsiteX3533" fmla="*/ 934241 w 6085020"/>
              <a:gd name="connsiteY3533" fmla="*/ 4458278 h 4885973"/>
              <a:gd name="connsiteX3534" fmla="*/ 934241 w 6085020"/>
              <a:gd name="connsiteY3534" fmla="*/ 4456760 h 4885973"/>
              <a:gd name="connsiteX3535" fmla="*/ 933480 w 6085020"/>
              <a:gd name="connsiteY3535" fmla="*/ 4456760 h 4885973"/>
              <a:gd name="connsiteX3536" fmla="*/ 933480 w 6085020"/>
              <a:gd name="connsiteY3536" fmla="*/ 4456002 h 4885973"/>
              <a:gd name="connsiteX3537" fmla="*/ 934621 w 6085020"/>
              <a:gd name="connsiteY3537" fmla="*/ 4456002 h 4885973"/>
              <a:gd name="connsiteX3538" fmla="*/ 933735 w 6085020"/>
              <a:gd name="connsiteY3538" fmla="*/ 4455207 h 4885973"/>
              <a:gd name="connsiteX3539" fmla="*/ 929677 w 6085020"/>
              <a:gd name="connsiteY3539" fmla="*/ 4451829 h 4885973"/>
              <a:gd name="connsiteX3540" fmla="*/ 928916 w 6085020"/>
              <a:gd name="connsiteY3540" fmla="*/ 4452019 h 4885973"/>
              <a:gd name="connsiteX3541" fmla="*/ 928916 w 6085020"/>
              <a:gd name="connsiteY3541" fmla="*/ 4452208 h 4885973"/>
              <a:gd name="connsiteX3542" fmla="*/ 929677 w 6085020"/>
              <a:gd name="connsiteY3542" fmla="*/ 4451829 h 4885973"/>
              <a:gd name="connsiteX3543" fmla="*/ 4619481 w 6085020"/>
              <a:gd name="connsiteY3543" fmla="*/ 4451070 h 4885973"/>
              <a:gd name="connsiteX3544" fmla="*/ 4619481 w 6085020"/>
              <a:gd name="connsiteY3544" fmla="*/ 4452967 h 4885973"/>
              <a:gd name="connsiteX3545" fmla="*/ 4621269 w 6085020"/>
              <a:gd name="connsiteY3545" fmla="*/ 4453574 h 4885973"/>
              <a:gd name="connsiteX3546" fmla="*/ 4621877 w 6085020"/>
              <a:gd name="connsiteY3546" fmla="*/ 4451810 h 4885973"/>
              <a:gd name="connsiteX3547" fmla="*/ 4621383 w 6085020"/>
              <a:gd name="connsiteY3547" fmla="*/ 4451260 h 4885973"/>
              <a:gd name="connsiteX3548" fmla="*/ 4621193 w 6085020"/>
              <a:gd name="connsiteY3548" fmla="*/ 4451070 h 4885973"/>
              <a:gd name="connsiteX3549" fmla="*/ 4619481 w 6085020"/>
              <a:gd name="connsiteY3549" fmla="*/ 4451070 h 4885973"/>
              <a:gd name="connsiteX3550" fmla="*/ 5054370 w 6085020"/>
              <a:gd name="connsiteY3550" fmla="*/ 4450691 h 4885973"/>
              <a:gd name="connsiteX3551" fmla="*/ 5054275 w 6085020"/>
              <a:gd name="connsiteY3551" fmla="*/ 4452303 h 4885973"/>
              <a:gd name="connsiteX3552" fmla="*/ 5054370 w 6085020"/>
              <a:gd name="connsiteY3552" fmla="*/ 4452398 h 4885973"/>
              <a:gd name="connsiteX3553" fmla="*/ 5056252 w 6085020"/>
              <a:gd name="connsiteY3553" fmla="*/ 4452417 h 4885973"/>
              <a:gd name="connsiteX3554" fmla="*/ 5056271 w 6085020"/>
              <a:gd name="connsiteY3554" fmla="*/ 4452398 h 4885973"/>
              <a:gd name="connsiteX3555" fmla="*/ 5056367 w 6085020"/>
              <a:gd name="connsiteY3555" fmla="*/ 4450786 h 4885973"/>
              <a:gd name="connsiteX3556" fmla="*/ 5056271 w 6085020"/>
              <a:gd name="connsiteY3556" fmla="*/ 4450691 h 4885973"/>
              <a:gd name="connsiteX3557" fmla="*/ 5055701 w 6085020"/>
              <a:gd name="connsiteY3557" fmla="*/ 4451070 h 4885973"/>
              <a:gd name="connsiteX3558" fmla="*/ 675057 w 6085020"/>
              <a:gd name="connsiteY3558" fmla="*/ 4450501 h 4885973"/>
              <a:gd name="connsiteX3559" fmla="*/ 672585 w 6085020"/>
              <a:gd name="connsiteY3559" fmla="*/ 4453726 h 4885973"/>
              <a:gd name="connsiteX3560" fmla="*/ 675627 w 6085020"/>
              <a:gd name="connsiteY3560" fmla="*/ 4456191 h 4885973"/>
              <a:gd name="connsiteX3561" fmla="*/ 678099 w 6085020"/>
              <a:gd name="connsiteY3561" fmla="*/ 4453156 h 4885973"/>
              <a:gd name="connsiteX3562" fmla="*/ 678290 w 6085020"/>
              <a:gd name="connsiteY3562" fmla="*/ 4452967 h 4885973"/>
              <a:gd name="connsiteX3563" fmla="*/ 675057 w 6085020"/>
              <a:gd name="connsiteY3563" fmla="*/ 4450501 h 4885973"/>
              <a:gd name="connsiteX3564" fmla="*/ 1930092 w 6085020"/>
              <a:gd name="connsiteY3564" fmla="*/ 4449932 h 4885973"/>
              <a:gd name="connsiteX3565" fmla="*/ 1897576 w 6085020"/>
              <a:gd name="connsiteY3565" fmla="*/ 4461502 h 4885973"/>
              <a:gd name="connsiteX3566" fmla="*/ 1893392 w 6085020"/>
              <a:gd name="connsiteY3566" fmla="*/ 4460364 h 4885973"/>
              <a:gd name="connsiteX3567" fmla="*/ 1893392 w 6085020"/>
              <a:gd name="connsiteY3567" fmla="*/ 4463019 h 4885973"/>
              <a:gd name="connsiteX3568" fmla="*/ 1883884 w 6085020"/>
              <a:gd name="connsiteY3568" fmla="*/ 4466433 h 4885973"/>
              <a:gd name="connsiteX3569" fmla="*/ 1899667 w 6085020"/>
              <a:gd name="connsiteY3569" fmla="*/ 4474020 h 4885973"/>
              <a:gd name="connsiteX3570" fmla="*/ 1915260 w 6085020"/>
              <a:gd name="connsiteY3570" fmla="*/ 4481606 h 4885973"/>
              <a:gd name="connsiteX3571" fmla="*/ 1912598 w 6085020"/>
              <a:gd name="connsiteY3571" fmla="*/ 4486158 h 4885973"/>
              <a:gd name="connsiteX3572" fmla="*/ 1912598 w 6085020"/>
              <a:gd name="connsiteY3572" fmla="*/ 4500383 h 4885973"/>
              <a:gd name="connsiteX3573" fmla="*/ 1914880 w 6085020"/>
              <a:gd name="connsiteY3573" fmla="*/ 4507401 h 4885973"/>
              <a:gd name="connsiteX3574" fmla="*/ 1930473 w 6085020"/>
              <a:gd name="connsiteY3574" fmla="*/ 4501901 h 4885973"/>
              <a:gd name="connsiteX3575" fmla="*/ 1926289 w 6085020"/>
              <a:gd name="connsiteY3575" fmla="*/ 4492228 h 4885973"/>
              <a:gd name="connsiteX3576" fmla="*/ 1922106 w 6085020"/>
              <a:gd name="connsiteY3576" fmla="*/ 4482745 h 4885973"/>
              <a:gd name="connsiteX3577" fmla="*/ 1929522 w 6085020"/>
              <a:gd name="connsiteY3577" fmla="*/ 4481796 h 4885973"/>
              <a:gd name="connsiteX3578" fmla="*/ 1936938 w 6085020"/>
              <a:gd name="connsiteY3578" fmla="*/ 4480658 h 4885973"/>
              <a:gd name="connsiteX3579" fmla="*/ 1932945 w 6085020"/>
              <a:gd name="connsiteY3579" fmla="*/ 4468899 h 4885973"/>
              <a:gd name="connsiteX3580" fmla="*/ 1923627 w 6085020"/>
              <a:gd name="connsiteY3580" fmla="*/ 4474020 h 4885973"/>
              <a:gd name="connsiteX3581" fmla="*/ 1915260 w 6085020"/>
              <a:gd name="connsiteY3581" fmla="*/ 4481227 h 4885973"/>
              <a:gd name="connsiteX3582" fmla="*/ 1922676 w 6085020"/>
              <a:gd name="connsiteY3582" fmla="*/ 4465864 h 4885973"/>
              <a:gd name="connsiteX3583" fmla="*/ 2908901 w 6085020"/>
              <a:gd name="connsiteY3583" fmla="*/ 4449379 h 4885973"/>
              <a:gd name="connsiteX3584" fmla="*/ 2904266 w 6085020"/>
              <a:gd name="connsiteY3584" fmla="*/ 4455433 h 4885973"/>
              <a:gd name="connsiteX3585" fmla="*/ 2929937 w 6085020"/>
              <a:gd name="connsiteY3585" fmla="*/ 4470606 h 4885973"/>
              <a:gd name="connsiteX3586" fmla="*/ 2930508 w 6085020"/>
              <a:gd name="connsiteY3586" fmla="*/ 4470985 h 4885973"/>
              <a:gd name="connsiteX3587" fmla="*/ 2930508 w 6085020"/>
              <a:gd name="connsiteY3587" fmla="*/ 4455433 h 4885973"/>
              <a:gd name="connsiteX3588" fmla="*/ 2908901 w 6085020"/>
              <a:gd name="connsiteY3588" fmla="*/ 4449379 h 4885973"/>
              <a:gd name="connsiteX3589" fmla="*/ 4768184 w 6085020"/>
              <a:gd name="connsiteY3589" fmla="*/ 4449363 h 4885973"/>
              <a:gd name="connsiteX3590" fmla="*/ 4767994 w 6085020"/>
              <a:gd name="connsiteY3590" fmla="*/ 4449743 h 4885973"/>
              <a:gd name="connsiteX3591" fmla="*/ 4769705 w 6085020"/>
              <a:gd name="connsiteY3591" fmla="*/ 4451450 h 4885973"/>
              <a:gd name="connsiteX3592" fmla="*/ 4773698 w 6085020"/>
              <a:gd name="connsiteY3592" fmla="*/ 4451450 h 4885973"/>
              <a:gd name="connsiteX3593" fmla="*/ 4771797 w 6085020"/>
              <a:gd name="connsiteY3593" fmla="*/ 4449743 h 4885973"/>
              <a:gd name="connsiteX3594" fmla="*/ 4768184 w 6085020"/>
              <a:gd name="connsiteY3594" fmla="*/ 4449363 h 4885973"/>
              <a:gd name="connsiteX3595" fmla="*/ 4555208 w 6085020"/>
              <a:gd name="connsiteY3595" fmla="*/ 4449174 h 4885973"/>
              <a:gd name="connsiteX3596" fmla="*/ 4555208 w 6085020"/>
              <a:gd name="connsiteY3596" fmla="*/ 4451070 h 4885973"/>
              <a:gd name="connsiteX3597" fmla="*/ 4557110 w 6085020"/>
              <a:gd name="connsiteY3597" fmla="*/ 4451070 h 4885973"/>
              <a:gd name="connsiteX3598" fmla="*/ 4557300 w 6085020"/>
              <a:gd name="connsiteY3598" fmla="*/ 4449932 h 4885973"/>
              <a:gd name="connsiteX3599" fmla="*/ 4557110 w 6085020"/>
              <a:gd name="connsiteY3599" fmla="*/ 4449174 h 4885973"/>
              <a:gd name="connsiteX3600" fmla="*/ 4555208 w 6085020"/>
              <a:gd name="connsiteY3600" fmla="*/ 4449174 h 4885973"/>
              <a:gd name="connsiteX3601" fmla="*/ 3172007 w 6085020"/>
              <a:gd name="connsiteY3601" fmla="*/ 4448984 h 4885973"/>
              <a:gd name="connsiteX3602" fmla="*/ 3182656 w 6085020"/>
              <a:gd name="connsiteY3602" fmla="*/ 4448984 h 4885973"/>
              <a:gd name="connsiteX3603" fmla="*/ 3182656 w 6085020"/>
              <a:gd name="connsiteY3603" fmla="*/ 4459226 h 4885973"/>
              <a:gd name="connsiteX3604" fmla="*/ 3172007 w 6085020"/>
              <a:gd name="connsiteY3604" fmla="*/ 4459226 h 4885973"/>
              <a:gd name="connsiteX3605" fmla="*/ 4802222 w 6085020"/>
              <a:gd name="connsiteY3605" fmla="*/ 4448794 h 4885973"/>
              <a:gd name="connsiteX3606" fmla="*/ 4797088 w 6085020"/>
              <a:gd name="connsiteY3606" fmla="*/ 4454105 h 4885973"/>
              <a:gd name="connsiteX3607" fmla="*/ 4797088 w 6085020"/>
              <a:gd name="connsiteY3607" fmla="*/ 4464537 h 4885973"/>
              <a:gd name="connsiteX3608" fmla="*/ 4802222 w 6085020"/>
              <a:gd name="connsiteY3608" fmla="*/ 4448794 h 4885973"/>
              <a:gd name="connsiteX3609" fmla="*/ 802462 w 6085020"/>
              <a:gd name="connsiteY3609" fmla="*/ 4448794 h 4885973"/>
              <a:gd name="connsiteX3610" fmla="*/ 797138 w 6085020"/>
              <a:gd name="connsiteY3610" fmla="*/ 4455622 h 4885973"/>
              <a:gd name="connsiteX3611" fmla="*/ 797138 w 6085020"/>
              <a:gd name="connsiteY3611" fmla="*/ 4464347 h 4885973"/>
              <a:gd name="connsiteX3612" fmla="*/ 801892 w 6085020"/>
              <a:gd name="connsiteY3612" fmla="*/ 4457140 h 4885973"/>
              <a:gd name="connsiteX3613" fmla="*/ 802462 w 6085020"/>
              <a:gd name="connsiteY3613" fmla="*/ 4457709 h 4885973"/>
              <a:gd name="connsiteX3614" fmla="*/ 802462 w 6085020"/>
              <a:gd name="connsiteY3614" fmla="*/ 4448794 h 4885973"/>
              <a:gd name="connsiteX3615" fmla="*/ 5048095 w 6085020"/>
              <a:gd name="connsiteY3615" fmla="*/ 4448225 h 4885973"/>
              <a:gd name="connsiteX3616" fmla="*/ 5048095 w 6085020"/>
              <a:gd name="connsiteY3616" fmla="*/ 4450501 h 4885973"/>
              <a:gd name="connsiteX3617" fmla="*/ 5050377 w 6085020"/>
              <a:gd name="connsiteY3617" fmla="*/ 4450501 h 4885973"/>
              <a:gd name="connsiteX3618" fmla="*/ 5048285 w 6085020"/>
              <a:gd name="connsiteY3618" fmla="*/ 4450122 h 4885973"/>
              <a:gd name="connsiteX3619" fmla="*/ 5049901 w 6085020"/>
              <a:gd name="connsiteY3619" fmla="*/ 4450217 h 4885973"/>
              <a:gd name="connsiteX3620" fmla="*/ 5049997 w 6085020"/>
              <a:gd name="connsiteY3620" fmla="*/ 4450122 h 4885973"/>
              <a:gd name="connsiteX3621" fmla="*/ 5049997 w 6085020"/>
              <a:gd name="connsiteY3621" fmla="*/ 4448225 h 4885973"/>
              <a:gd name="connsiteX3622" fmla="*/ 5048095 w 6085020"/>
              <a:gd name="connsiteY3622" fmla="*/ 4448225 h 4885973"/>
              <a:gd name="connsiteX3623" fmla="*/ 2148393 w 6085020"/>
              <a:gd name="connsiteY3623" fmla="*/ 4447277 h 4885973"/>
              <a:gd name="connsiteX3624" fmla="*/ 2157900 w 6085020"/>
              <a:gd name="connsiteY3624" fmla="*/ 4475917 h 4885973"/>
              <a:gd name="connsiteX3625" fmla="*/ 2148773 w 6085020"/>
              <a:gd name="connsiteY3625" fmla="*/ 4448036 h 4885973"/>
              <a:gd name="connsiteX3626" fmla="*/ 1422754 w 6085020"/>
              <a:gd name="connsiteY3626" fmla="*/ 4446139 h 4885973"/>
              <a:gd name="connsiteX3627" fmla="*/ 1422754 w 6085020"/>
              <a:gd name="connsiteY3627" fmla="*/ 4448794 h 4885973"/>
              <a:gd name="connsiteX3628" fmla="*/ 1422944 w 6085020"/>
              <a:gd name="connsiteY3628" fmla="*/ 4447467 h 4885973"/>
              <a:gd name="connsiteX3629" fmla="*/ 1422754 w 6085020"/>
              <a:gd name="connsiteY3629" fmla="*/ 4446139 h 4885973"/>
              <a:gd name="connsiteX3630" fmla="*/ 4963760 w 6085020"/>
              <a:gd name="connsiteY3630" fmla="*/ 4445968 h 4885973"/>
              <a:gd name="connsiteX3631" fmla="*/ 4963095 w 6085020"/>
              <a:gd name="connsiteY3631" fmla="*/ 4446518 h 4885973"/>
              <a:gd name="connsiteX3632" fmla="*/ 4963475 w 6085020"/>
              <a:gd name="connsiteY3632" fmla="*/ 4446708 h 4885973"/>
              <a:gd name="connsiteX3633" fmla="*/ 4963456 w 6085020"/>
              <a:gd name="connsiteY3633" fmla="*/ 4448586 h 4885973"/>
              <a:gd name="connsiteX3634" fmla="*/ 4963475 w 6085020"/>
              <a:gd name="connsiteY3634" fmla="*/ 4448605 h 4885973"/>
              <a:gd name="connsiteX3635" fmla="*/ 4965186 w 6085020"/>
              <a:gd name="connsiteY3635" fmla="*/ 4448605 h 4885973"/>
              <a:gd name="connsiteX3636" fmla="*/ 4965205 w 6085020"/>
              <a:gd name="connsiteY3636" fmla="*/ 4446727 h 4885973"/>
              <a:gd name="connsiteX3637" fmla="*/ 4965186 w 6085020"/>
              <a:gd name="connsiteY3637" fmla="*/ 4446708 h 4885973"/>
              <a:gd name="connsiteX3638" fmla="*/ 4963760 w 6085020"/>
              <a:gd name="connsiteY3638" fmla="*/ 4445968 h 4885973"/>
              <a:gd name="connsiteX3639" fmla="*/ 4754683 w 6085020"/>
              <a:gd name="connsiteY3639" fmla="*/ 4445949 h 4885973"/>
              <a:gd name="connsiteX3640" fmla="*/ 4753218 w 6085020"/>
              <a:gd name="connsiteY3640" fmla="*/ 4451108 h 4885973"/>
              <a:gd name="connsiteX3641" fmla="*/ 4753922 w 6085020"/>
              <a:gd name="connsiteY3641" fmla="*/ 4452019 h 4885973"/>
              <a:gd name="connsiteX3642" fmla="*/ 4753352 w 6085020"/>
              <a:gd name="connsiteY3642" fmla="*/ 4451829 h 4885973"/>
              <a:gd name="connsiteX3643" fmla="*/ 4754683 w 6085020"/>
              <a:gd name="connsiteY3643" fmla="*/ 4455053 h 4885973"/>
              <a:gd name="connsiteX3644" fmla="*/ 4754683 w 6085020"/>
              <a:gd name="connsiteY3644" fmla="*/ 4450691 h 4885973"/>
              <a:gd name="connsiteX3645" fmla="*/ 4754683 w 6085020"/>
              <a:gd name="connsiteY3645" fmla="*/ 4446898 h 4885973"/>
              <a:gd name="connsiteX3646" fmla="*/ 4757535 w 6085020"/>
              <a:gd name="connsiteY3646" fmla="*/ 4448794 h 4885973"/>
              <a:gd name="connsiteX3647" fmla="*/ 4760578 w 6085020"/>
              <a:gd name="connsiteY3647" fmla="*/ 4450881 h 4885973"/>
              <a:gd name="connsiteX3648" fmla="*/ 4758296 w 6085020"/>
              <a:gd name="connsiteY3648" fmla="*/ 4448415 h 4885973"/>
              <a:gd name="connsiteX3649" fmla="*/ 4756014 w 6085020"/>
              <a:gd name="connsiteY3649" fmla="*/ 4445949 h 4885973"/>
              <a:gd name="connsiteX3650" fmla="*/ 5028318 w 6085020"/>
              <a:gd name="connsiteY3650" fmla="*/ 4445380 h 4885973"/>
              <a:gd name="connsiteX3651" fmla="*/ 5026607 w 6085020"/>
              <a:gd name="connsiteY3651" fmla="*/ 4446708 h 4885973"/>
              <a:gd name="connsiteX3652" fmla="*/ 5025276 w 6085020"/>
              <a:gd name="connsiteY3652" fmla="*/ 4450881 h 4885973"/>
              <a:gd name="connsiteX3653" fmla="*/ 5025276 w 6085020"/>
              <a:gd name="connsiteY3653" fmla="*/ 4453536 h 4885973"/>
              <a:gd name="connsiteX3654" fmla="*/ 5034023 w 6085020"/>
              <a:gd name="connsiteY3654" fmla="*/ 4453726 h 4885973"/>
              <a:gd name="connsiteX3655" fmla="*/ 5031171 w 6085020"/>
              <a:gd name="connsiteY3655" fmla="*/ 4449553 h 4885973"/>
              <a:gd name="connsiteX3656" fmla="*/ 4968990 w 6085020"/>
              <a:gd name="connsiteY3656" fmla="*/ 4445380 h 4885973"/>
              <a:gd name="connsiteX3657" fmla="*/ 4968990 w 6085020"/>
              <a:gd name="connsiteY3657" fmla="*/ 4445570 h 4885973"/>
              <a:gd name="connsiteX3658" fmla="*/ 4968894 w 6085020"/>
              <a:gd name="connsiteY3658" fmla="*/ 4447182 h 4885973"/>
              <a:gd name="connsiteX3659" fmla="*/ 4968990 w 6085020"/>
              <a:gd name="connsiteY3659" fmla="*/ 4447277 h 4885973"/>
              <a:gd name="connsiteX3660" fmla="*/ 4970872 w 6085020"/>
              <a:gd name="connsiteY3660" fmla="*/ 4447296 h 4885973"/>
              <a:gd name="connsiteX3661" fmla="*/ 4970891 w 6085020"/>
              <a:gd name="connsiteY3661" fmla="*/ 4447277 h 4885973"/>
              <a:gd name="connsiteX3662" fmla="*/ 4970891 w 6085020"/>
              <a:gd name="connsiteY3662" fmla="*/ 4445570 h 4885973"/>
              <a:gd name="connsiteX3663" fmla="*/ 4968990 w 6085020"/>
              <a:gd name="connsiteY3663" fmla="*/ 4445380 h 4885973"/>
              <a:gd name="connsiteX3664" fmla="*/ 4947882 w 6085020"/>
              <a:gd name="connsiteY3664" fmla="*/ 4445380 h 4885973"/>
              <a:gd name="connsiteX3665" fmla="*/ 4947882 w 6085020"/>
              <a:gd name="connsiteY3665" fmla="*/ 4445570 h 4885973"/>
              <a:gd name="connsiteX3666" fmla="*/ 4942235 w 6085020"/>
              <a:gd name="connsiteY3666" fmla="*/ 4445513 h 4885973"/>
              <a:gd name="connsiteX3667" fmla="*/ 4942177 w 6085020"/>
              <a:gd name="connsiteY3667" fmla="*/ 4445570 h 4885973"/>
              <a:gd name="connsiteX3668" fmla="*/ 4941607 w 6085020"/>
              <a:gd name="connsiteY3668" fmla="*/ 4451260 h 4885973"/>
              <a:gd name="connsiteX3669" fmla="*/ 4947312 w 6085020"/>
              <a:gd name="connsiteY3669" fmla="*/ 4451829 h 4885973"/>
              <a:gd name="connsiteX3670" fmla="*/ 4948719 w 6085020"/>
              <a:gd name="connsiteY3670" fmla="*/ 4446367 h 4885973"/>
              <a:gd name="connsiteX3671" fmla="*/ 4947882 w 6085020"/>
              <a:gd name="connsiteY3671" fmla="*/ 4445380 h 4885973"/>
              <a:gd name="connsiteX3672" fmla="*/ 923022 w 6085020"/>
              <a:gd name="connsiteY3672" fmla="*/ 4445380 h 4885973"/>
              <a:gd name="connsiteX3673" fmla="*/ 926444 w 6085020"/>
              <a:gd name="connsiteY3673" fmla="*/ 4450501 h 4885973"/>
              <a:gd name="connsiteX3674" fmla="*/ 927821 w 6085020"/>
              <a:gd name="connsiteY3674" fmla="*/ 4446384 h 4885973"/>
              <a:gd name="connsiteX3675" fmla="*/ 928037 w 6085020"/>
              <a:gd name="connsiteY3675" fmla="*/ 4446470 h 4885973"/>
              <a:gd name="connsiteX3676" fmla="*/ 928156 w 6085020"/>
              <a:gd name="connsiteY3676" fmla="*/ 4446709 h 4885973"/>
              <a:gd name="connsiteX3677" fmla="*/ 928156 w 6085020"/>
              <a:gd name="connsiteY3677" fmla="*/ 4448415 h 4885973"/>
              <a:gd name="connsiteX3678" fmla="*/ 929623 w 6085020"/>
              <a:gd name="connsiteY3678" fmla="*/ 4449634 h 4885973"/>
              <a:gd name="connsiteX3679" fmla="*/ 930057 w 6085020"/>
              <a:gd name="connsiteY3679" fmla="*/ 4450501 h 4885973"/>
              <a:gd name="connsiteX3680" fmla="*/ 929107 w 6085020"/>
              <a:gd name="connsiteY3680" fmla="*/ 4450501 h 4885973"/>
              <a:gd name="connsiteX3681" fmla="*/ 929107 w 6085020"/>
              <a:gd name="connsiteY3681" fmla="*/ 4451639 h 4885973"/>
              <a:gd name="connsiteX3682" fmla="*/ 932149 w 6085020"/>
              <a:gd name="connsiteY3682" fmla="*/ 4450312 h 4885973"/>
              <a:gd name="connsiteX3683" fmla="*/ 930438 w 6085020"/>
              <a:gd name="connsiteY3683" fmla="*/ 4450312 h 4885973"/>
              <a:gd name="connsiteX3684" fmla="*/ 929623 w 6085020"/>
              <a:gd name="connsiteY3684" fmla="*/ 4449634 h 4885973"/>
              <a:gd name="connsiteX3685" fmla="*/ 928156 w 6085020"/>
              <a:gd name="connsiteY3685" fmla="*/ 4446709 h 4885973"/>
              <a:gd name="connsiteX3686" fmla="*/ 928156 w 6085020"/>
              <a:gd name="connsiteY3686" fmla="*/ 4446518 h 4885973"/>
              <a:gd name="connsiteX3687" fmla="*/ 928037 w 6085020"/>
              <a:gd name="connsiteY3687" fmla="*/ 4446470 h 4885973"/>
              <a:gd name="connsiteX3688" fmla="*/ 927890 w 6085020"/>
              <a:gd name="connsiteY3688" fmla="*/ 4446178 h 4885973"/>
              <a:gd name="connsiteX3689" fmla="*/ 927966 w 6085020"/>
              <a:gd name="connsiteY3689" fmla="*/ 4445949 h 4885973"/>
              <a:gd name="connsiteX3690" fmla="*/ 927775 w 6085020"/>
              <a:gd name="connsiteY3690" fmla="*/ 4445949 h 4885973"/>
              <a:gd name="connsiteX3691" fmla="*/ 927890 w 6085020"/>
              <a:gd name="connsiteY3691" fmla="*/ 4446178 h 4885973"/>
              <a:gd name="connsiteX3692" fmla="*/ 927821 w 6085020"/>
              <a:gd name="connsiteY3692" fmla="*/ 4446384 h 4885973"/>
              <a:gd name="connsiteX3693" fmla="*/ 925303 w 6085020"/>
              <a:gd name="connsiteY3693" fmla="*/ 4445380 h 4885973"/>
              <a:gd name="connsiteX3694" fmla="*/ 923022 w 6085020"/>
              <a:gd name="connsiteY3694" fmla="*/ 4445380 h 4885973"/>
              <a:gd name="connsiteX3695" fmla="*/ 4776170 w 6085020"/>
              <a:gd name="connsiteY3695" fmla="*/ 4444432 h 4885973"/>
              <a:gd name="connsiteX3696" fmla="*/ 4775220 w 6085020"/>
              <a:gd name="connsiteY3696" fmla="*/ 4444811 h 4885973"/>
              <a:gd name="connsiteX3697" fmla="*/ 4773603 w 6085020"/>
              <a:gd name="connsiteY3697" fmla="*/ 4444717 h 4885973"/>
              <a:gd name="connsiteX3698" fmla="*/ 4773508 w 6085020"/>
              <a:gd name="connsiteY3698" fmla="*/ 4444811 h 4885973"/>
              <a:gd name="connsiteX3699" fmla="*/ 4773489 w 6085020"/>
              <a:gd name="connsiteY3699" fmla="*/ 4446689 h 4885973"/>
              <a:gd name="connsiteX3700" fmla="*/ 4773508 w 6085020"/>
              <a:gd name="connsiteY3700" fmla="*/ 4446708 h 4885973"/>
              <a:gd name="connsiteX3701" fmla="*/ 4775125 w 6085020"/>
              <a:gd name="connsiteY3701" fmla="*/ 4446803 h 4885973"/>
              <a:gd name="connsiteX3702" fmla="*/ 4775220 w 6085020"/>
              <a:gd name="connsiteY3702" fmla="*/ 4446708 h 4885973"/>
              <a:gd name="connsiteX3703" fmla="*/ 4776360 w 6085020"/>
              <a:gd name="connsiteY3703" fmla="*/ 4444887 h 4885973"/>
              <a:gd name="connsiteX3704" fmla="*/ 4776170 w 6085020"/>
              <a:gd name="connsiteY3704" fmla="*/ 4444432 h 4885973"/>
              <a:gd name="connsiteX3705" fmla="*/ 1343839 w 6085020"/>
              <a:gd name="connsiteY3705" fmla="*/ 4444242 h 4885973"/>
              <a:gd name="connsiteX3706" fmla="*/ 1351255 w 6085020"/>
              <a:gd name="connsiteY3706" fmla="*/ 4460553 h 4885973"/>
              <a:gd name="connsiteX3707" fmla="*/ 1350304 w 6085020"/>
              <a:gd name="connsiteY3707" fmla="*/ 4460553 h 4885973"/>
              <a:gd name="connsiteX3708" fmla="*/ 1350304 w 6085020"/>
              <a:gd name="connsiteY3708" fmla="*/ 4458657 h 4885973"/>
              <a:gd name="connsiteX3709" fmla="*/ 1347071 w 6085020"/>
              <a:gd name="connsiteY3709" fmla="*/ 4456950 h 4885973"/>
              <a:gd name="connsiteX3710" fmla="*/ 1347071 w 6085020"/>
              <a:gd name="connsiteY3710" fmla="*/ 4454484 h 4885973"/>
              <a:gd name="connsiteX3711" fmla="*/ 1343839 w 6085020"/>
              <a:gd name="connsiteY3711" fmla="*/ 4444242 h 4885973"/>
              <a:gd name="connsiteX3712" fmla="*/ 1953482 w 6085020"/>
              <a:gd name="connsiteY3712" fmla="*/ 4443484 h 4885973"/>
              <a:gd name="connsiteX3713" fmla="*/ 1951580 w 6085020"/>
              <a:gd name="connsiteY3713" fmla="*/ 4447277 h 4885973"/>
              <a:gd name="connsiteX3714" fmla="*/ 1955383 w 6085020"/>
              <a:gd name="connsiteY3714" fmla="*/ 4449174 h 4885973"/>
              <a:gd name="connsiteX3715" fmla="*/ 1957380 w 6085020"/>
              <a:gd name="connsiteY3715" fmla="*/ 4445684 h 4885973"/>
              <a:gd name="connsiteX3716" fmla="*/ 1957285 w 6085020"/>
              <a:gd name="connsiteY3716" fmla="*/ 4445380 h 4885973"/>
              <a:gd name="connsiteX3717" fmla="*/ 1953482 w 6085020"/>
              <a:gd name="connsiteY3717" fmla="*/ 4443484 h 4885973"/>
              <a:gd name="connsiteX3718" fmla="*/ 1213201 w 6085020"/>
              <a:gd name="connsiteY3718" fmla="*/ 4443294 h 4885973"/>
              <a:gd name="connsiteX3719" fmla="*/ 1225371 w 6085020"/>
              <a:gd name="connsiteY3719" fmla="*/ 4460174 h 4885973"/>
              <a:gd name="connsiteX3720" fmla="*/ 1223660 w 6085020"/>
              <a:gd name="connsiteY3720" fmla="*/ 4458847 h 4885973"/>
              <a:gd name="connsiteX3721" fmla="*/ 1213201 w 6085020"/>
              <a:gd name="connsiteY3721" fmla="*/ 4443294 h 4885973"/>
              <a:gd name="connsiteX3722" fmla="*/ 1201982 w 6085020"/>
              <a:gd name="connsiteY3722" fmla="*/ 4443104 h 4885973"/>
              <a:gd name="connsiteX3723" fmla="*/ 1195326 w 6085020"/>
              <a:gd name="connsiteY3723" fmla="*/ 4451260 h 4885973"/>
              <a:gd name="connsiteX3724" fmla="*/ 1194185 w 6085020"/>
              <a:gd name="connsiteY3724" fmla="*/ 4459036 h 4885973"/>
              <a:gd name="connsiteX3725" fmla="*/ 1197988 w 6085020"/>
              <a:gd name="connsiteY3725" fmla="*/ 4451070 h 4885973"/>
              <a:gd name="connsiteX3726" fmla="*/ 1201982 w 6085020"/>
              <a:gd name="connsiteY3726" fmla="*/ 4443484 h 4885973"/>
              <a:gd name="connsiteX3727" fmla="*/ 1205214 w 6085020"/>
              <a:gd name="connsiteY3727" fmla="*/ 4450122 h 4885973"/>
              <a:gd name="connsiteX3728" fmla="*/ 1208637 w 6085020"/>
              <a:gd name="connsiteY3728" fmla="*/ 4457519 h 4885973"/>
              <a:gd name="connsiteX3729" fmla="*/ 1207116 w 6085020"/>
              <a:gd name="connsiteY3729" fmla="*/ 4450312 h 4885973"/>
              <a:gd name="connsiteX3730" fmla="*/ 1205785 w 6085020"/>
              <a:gd name="connsiteY3730" fmla="*/ 4443104 h 4885973"/>
              <a:gd name="connsiteX3731" fmla="*/ 1816188 w 6085020"/>
              <a:gd name="connsiteY3731" fmla="*/ 4442535 h 4885973"/>
              <a:gd name="connsiteX3732" fmla="*/ 1808962 w 6085020"/>
              <a:gd name="connsiteY3732" fmla="*/ 4452019 h 4885973"/>
              <a:gd name="connsiteX3733" fmla="*/ 1815998 w 6085020"/>
              <a:gd name="connsiteY3733" fmla="*/ 4443294 h 4885973"/>
              <a:gd name="connsiteX3734" fmla="*/ 1161288 w 6085020"/>
              <a:gd name="connsiteY3734" fmla="*/ 4442346 h 4885973"/>
              <a:gd name="connsiteX3735" fmla="*/ 1158436 w 6085020"/>
              <a:gd name="connsiteY3735" fmla="*/ 4445191 h 4885973"/>
              <a:gd name="connsiteX3736" fmla="*/ 1161619 w 6085020"/>
              <a:gd name="connsiteY3736" fmla="*/ 4447656 h 4885973"/>
              <a:gd name="connsiteX3737" fmla="*/ 1161668 w 6085020"/>
              <a:gd name="connsiteY3737" fmla="*/ 4447656 h 4885973"/>
              <a:gd name="connsiteX3738" fmla="*/ 1164140 w 6085020"/>
              <a:gd name="connsiteY3738" fmla="*/ 4445949 h 4885973"/>
              <a:gd name="connsiteX3739" fmla="*/ 1164140 w 6085020"/>
              <a:gd name="connsiteY3739" fmla="*/ 4445191 h 4885973"/>
              <a:gd name="connsiteX3740" fmla="*/ 1161288 w 6085020"/>
              <a:gd name="connsiteY3740" fmla="*/ 4442346 h 4885973"/>
              <a:gd name="connsiteX3741" fmla="*/ 1085657 w 6085020"/>
              <a:gd name="connsiteY3741" fmla="*/ 4442281 h 4885973"/>
              <a:gd name="connsiteX3742" fmla="*/ 1100818 w 6085020"/>
              <a:gd name="connsiteY3742" fmla="*/ 4465485 h 4885973"/>
              <a:gd name="connsiteX3743" fmla="*/ 1100818 w 6085020"/>
              <a:gd name="connsiteY3743" fmla="*/ 4449743 h 4885973"/>
              <a:gd name="connsiteX3744" fmla="*/ 1085657 w 6085020"/>
              <a:gd name="connsiteY3744" fmla="*/ 4442281 h 4885973"/>
              <a:gd name="connsiteX3745" fmla="*/ 5200030 w 6085020"/>
              <a:gd name="connsiteY3745" fmla="*/ 4441966 h 4885973"/>
              <a:gd name="connsiteX3746" fmla="*/ 5199650 w 6085020"/>
              <a:gd name="connsiteY3746" fmla="*/ 4464157 h 4885973"/>
              <a:gd name="connsiteX3747" fmla="*/ 5200030 w 6085020"/>
              <a:gd name="connsiteY3747" fmla="*/ 4462830 h 4885973"/>
              <a:gd name="connsiteX3748" fmla="*/ 5200030 w 6085020"/>
              <a:gd name="connsiteY3748" fmla="*/ 4441966 h 4885973"/>
              <a:gd name="connsiteX3749" fmla="*/ 925303 w 6085020"/>
              <a:gd name="connsiteY3749" fmla="*/ 4440828 h 4885973"/>
              <a:gd name="connsiteX3750" fmla="*/ 924923 w 6085020"/>
              <a:gd name="connsiteY3750" fmla="*/ 4442915 h 4885973"/>
              <a:gd name="connsiteX3751" fmla="*/ 924162 w 6085020"/>
              <a:gd name="connsiteY3751" fmla="*/ 4443104 h 4885973"/>
              <a:gd name="connsiteX3752" fmla="*/ 926634 w 6085020"/>
              <a:gd name="connsiteY3752" fmla="*/ 4444053 h 4885973"/>
              <a:gd name="connsiteX3753" fmla="*/ 926634 w 6085020"/>
              <a:gd name="connsiteY3753" fmla="*/ 4441966 h 4885973"/>
              <a:gd name="connsiteX3754" fmla="*/ 925303 w 6085020"/>
              <a:gd name="connsiteY3754" fmla="*/ 4442915 h 4885973"/>
              <a:gd name="connsiteX3755" fmla="*/ 925303 w 6085020"/>
              <a:gd name="connsiteY3755" fmla="*/ 4440828 h 4885973"/>
              <a:gd name="connsiteX3756" fmla="*/ 4712278 w 6085020"/>
              <a:gd name="connsiteY3756" fmla="*/ 4439311 h 4885973"/>
              <a:gd name="connsiteX3757" fmla="*/ 4700887 w 6085020"/>
              <a:gd name="connsiteY3757" fmla="*/ 4444774 h 4885973"/>
              <a:gd name="connsiteX3758" fmla="*/ 4700868 w 6085020"/>
              <a:gd name="connsiteY3758" fmla="*/ 4444811 h 4885973"/>
              <a:gd name="connsiteX3759" fmla="*/ 4705280 w 6085020"/>
              <a:gd name="connsiteY3759" fmla="*/ 4456912 h 4885973"/>
              <a:gd name="connsiteX3760" fmla="*/ 4705812 w 6085020"/>
              <a:gd name="connsiteY3760" fmla="*/ 4457140 h 4885973"/>
              <a:gd name="connsiteX3761" fmla="*/ 4706193 w 6085020"/>
              <a:gd name="connsiteY3761" fmla="*/ 4456381 h 4885973"/>
              <a:gd name="connsiteX3762" fmla="*/ 4717792 w 6085020"/>
              <a:gd name="connsiteY3762" fmla="*/ 4450881 h 4885973"/>
              <a:gd name="connsiteX3763" fmla="*/ 4712278 w 6085020"/>
              <a:gd name="connsiteY3763" fmla="*/ 4439311 h 4885973"/>
              <a:gd name="connsiteX3764" fmla="*/ 1381109 w 6085020"/>
              <a:gd name="connsiteY3764" fmla="*/ 4439121 h 4885973"/>
              <a:gd name="connsiteX3765" fmla="*/ 1383011 w 6085020"/>
              <a:gd name="connsiteY3765" fmla="*/ 4442346 h 4885973"/>
              <a:gd name="connsiteX3766" fmla="*/ 1381870 w 6085020"/>
              <a:gd name="connsiteY3766" fmla="*/ 4439121 h 4885973"/>
              <a:gd name="connsiteX3767" fmla="*/ 4655421 w 6085020"/>
              <a:gd name="connsiteY3767" fmla="*/ 4438173 h 4885973"/>
              <a:gd name="connsiteX3768" fmla="*/ 4643821 w 6085020"/>
              <a:gd name="connsiteY3768" fmla="*/ 4443673 h 4885973"/>
              <a:gd name="connsiteX3769" fmla="*/ 4648765 w 6085020"/>
              <a:gd name="connsiteY3769" fmla="*/ 4455243 h 4885973"/>
              <a:gd name="connsiteX3770" fmla="*/ 4649336 w 6085020"/>
              <a:gd name="connsiteY3770" fmla="*/ 4455053 h 4885973"/>
              <a:gd name="connsiteX3771" fmla="*/ 4660935 w 6085020"/>
              <a:gd name="connsiteY3771" fmla="*/ 4449743 h 4885973"/>
              <a:gd name="connsiteX3772" fmla="*/ 4655421 w 6085020"/>
              <a:gd name="connsiteY3772" fmla="*/ 4438173 h 4885973"/>
              <a:gd name="connsiteX3773" fmla="*/ 2489534 w 6085020"/>
              <a:gd name="connsiteY3773" fmla="*/ 4438173 h 4885973"/>
              <a:gd name="connsiteX3774" fmla="*/ 2489534 w 6085020"/>
              <a:gd name="connsiteY3774" fmla="*/ 4438173 h 4885973"/>
              <a:gd name="connsiteX3775" fmla="*/ 2399019 w 6085020"/>
              <a:gd name="connsiteY3775" fmla="*/ 4438173 h 4885973"/>
              <a:gd name="connsiteX3776" fmla="*/ 2401491 w 6085020"/>
              <a:gd name="connsiteY3776" fmla="*/ 4447656 h 4885973"/>
              <a:gd name="connsiteX3777" fmla="*/ 2399019 w 6085020"/>
              <a:gd name="connsiteY3777" fmla="*/ 4438173 h 4885973"/>
              <a:gd name="connsiteX3778" fmla="*/ 1796983 w 6085020"/>
              <a:gd name="connsiteY3778" fmla="*/ 4438173 h 4885973"/>
              <a:gd name="connsiteX3779" fmla="*/ 1799264 w 6085020"/>
              <a:gd name="connsiteY3779" fmla="*/ 4447656 h 4885973"/>
              <a:gd name="connsiteX3780" fmla="*/ 1796983 w 6085020"/>
              <a:gd name="connsiteY3780" fmla="*/ 4438173 h 4885973"/>
              <a:gd name="connsiteX3781" fmla="*/ 4635454 w 6085020"/>
              <a:gd name="connsiteY3781" fmla="*/ 4437794 h 4885973"/>
              <a:gd name="connsiteX3782" fmla="*/ 4635454 w 6085020"/>
              <a:gd name="connsiteY3782" fmla="*/ 4437794 h 4885973"/>
              <a:gd name="connsiteX3783" fmla="*/ 774129 w 6085020"/>
              <a:gd name="connsiteY3783" fmla="*/ 4437794 h 4885973"/>
              <a:gd name="connsiteX3784" fmla="*/ 770896 w 6085020"/>
              <a:gd name="connsiteY3784" fmla="*/ 4442156 h 4885973"/>
              <a:gd name="connsiteX3785" fmla="*/ 767473 w 6085020"/>
              <a:gd name="connsiteY3785" fmla="*/ 4446329 h 4885973"/>
              <a:gd name="connsiteX3786" fmla="*/ 782686 w 6085020"/>
              <a:gd name="connsiteY3786" fmla="*/ 4444432 h 4885973"/>
              <a:gd name="connsiteX3787" fmla="*/ 778312 w 6085020"/>
              <a:gd name="connsiteY3787" fmla="*/ 4441208 h 4885973"/>
              <a:gd name="connsiteX3788" fmla="*/ 2112263 w 6085020"/>
              <a:gd name="connsiteY3788" fmla="*/ 4437604 h 4885973"/>
              <a:gd name="connsiteX3789" fmla="*/ 2112453 w 6085020"/>
              <a:gd name="connsiteY3789" fmla="*/ 4437604 h 4885973"/>
              <a:gd name="connsiteX3790" fmla="*/ 2112263 w 6085020"/>
              <a:gd name="connsiteY3790" fmla="*/ 4437848 h 4885973"/>
              <a:gd name="connsiteX3791" fmla="*/ 4561864 w 6085020"/>
              <a:gd name="connsiteY3791" fmla="*/ 4437225 h 4885973"/>
              <a:gd name="connsiteX3792" fmla="*/ 4561864 w 6085020"/>
              <a:gd name="connsiteY3792" fmla="*/ 4438173 h 4885973"/>
              <a:gd name="connsiteX3793" fmla="*/ 4561293 w 6085020"/>
              <a:gd name="connsiteY3793" fmla="*/ 4441397 h 4885973"/>
              <a:gd name="connsiteX3794" fmla="*/ 4566617 w 6085020"/>
              <a:gd name="connsiteY3794" fmla="*/ 4437225 h 4885973"/>
              <a:gd name="connsiteX3795" fmla="*/ 4564336 w 6085020"/>
              <a:gd name="connsiteY3795" fmla="*/ 4437225 h 4885973"/>
              <a:gd name="connsiteX3796" fmla="*/ 1013536 w 6085020"/>
              <a:gd name="connsiteY3796" fmla="*/ 4437035 h 4885973"/>
              <a:gd name="connsiteX3797" fmla="*/ 1014487 w 6085020"/>
              <a:gd name="connsiteY3797" fmla="*/ 4440449 h 4885973"/>
              <a:gd name="connsiteX3798" fmla="*/ 1014487 w 6085020"/>
              <a:gd name="connsiteY3798" fmla="*/ 4441018 h 4885973"/>
              <a:gd name="connsiteX3799" fmla="*/ 1002507 w 6085020"/>
              <a:gd name="connsiteY3799" fmla="*/ 4442535 h 4885973"/>
              <a:gd name="connsiteX3800" fmla="*/ 999084 w 6085020"/>
              <a:gd name="connsiteY3800" fmla="*/ 4440828 h 4885973"/>
              <a:gd name="connsiteX3801" fmla="*/ 999084 w 6085020"/>
              <a:gd name="connsiteY3801" fmla="*/ 4442915 h 4885973"/>
              <a:gd name="connsiteX3802" fmla="*/ 980069 w 6085020"/>
              <a:gd name="connsiteY3802" fmla="*/ 4445191 h 4885973"/>
              <a:gd name="connsiteX3803" fmla="*/ 993380 w 6085020"/>
              <a:gd name="connsiteY3803" fmla="*/ 4455433 h 4885973"/>
              <a:gd name="connsiteX3804" fmla="*/ 1005359 w 6085020"/>
              <a:gd name="connsiteY3804" fmla="*/ 4464916 h 4885973"/>
              <a:gd name="connsiteX3805" fmla="*/ 1008592 w 6085020"/>
              <a:gd name="connsiteY3805" fmla="*/ 4460743 h 4885973"/>
              <a:gd name="connsiteX3806" fmla="*/ 1024185 w 6085020"/>
              <a:gd name="connsiteY3806" fmla="*/ 4471175 h 4885973"/>
              <a:gd name="connsiteX3807" fmla="*/ 1017149 w 6085020"/>
              <a:gd name="connsiteY3807" fmla="*/ 4450881 h 4885973"/>
              <a:gd name="connsiteX3808" fmla="*/ 1018480 w 6085020"/>
              <a:gd name="connsiteY3808" fmla="*/ 4450881 h 4885973"/>
              <a:gd name="connsiteX3809" fmla="*/ 1018670 w 6085020"/>
              <a:gd name="connsiteY3809" fmla="*/ 4449553 h 4885973"/>
              <a:gd name="connsiteX3810" fmla="*/ 1026657 w 6085020"/>
              <a:gd name="connsiteY3810" fmla="*/ 4439501 h 4885973"/>
              <a:gd name="connsiteX3811" fmla="*/ 1015628 w 6085020"/>
              <a:gd name="connsiteY3811" fmla="*/ 4440828 h 4885973"/>
              <a:gd name="connsiteX3812" fmla="*/ 1013536 w 6085020"/>
              <a:gd name="connsiteY3812" fmla="*/ 4437035 h 4885973"/>
              <a:gd name="connsiteX3813" fmla="*/ 2112263 w 6085020"/>
              <a:gd name="connsiteY3813" fmla="*/ 4436466 h 4885973"/>
              <a:gd name="connsiteX3814" fmla="*/ 2112263 w 6085020"/>
              <a:gd name="connsiteY3814" fmla="*/ 4437604 h 4885973"/>
              <a:gd name="connsiteX3815" fmla="*/ 2110741 w 6085020"/>
              <a:gd name="connsiteY3815" fmla="*/ 4437604 h 4885973"/>
              <a:gd name="connsiteX3816" fmla="*/ 2107889 w 6085020"/>
              <a:gd name="connsiteY3816" fmla="*/ 4439501 h 4885973"/>
              <a:gd name="connsiteX3817" fmla="*/ 2112263 w 6085020"/>
              <a:gd name="connsiteY3817" fmla="*/ 4436466 h 4885973"/>
              <a:gd name="connsiteX3818" fmla="*/ 5019762 w 6085020"/>
              <a:gd name="connsiteY3818" fmla="*/ 4436087 h 4885973"/>
              <a:gd name="connsiteX3819" fmla="*/ 5026987 w 6085020"/>
              <a:gd name="connsiteY3819" fmla="*/ 4442156 h 4885973"/>
              <a:gd name="connsiteX3820" fmla="*/ 5024896 w 6085020"/>
              <a:gd name="connsiteY3820" fmla="*/ 4441397 h 4885973"/>
              <a:gd name="connsiteX3821" fmla="*/ 5027177 w 6085020"/>
              <a:gd name="connsiteY3821" fmla="*/ 4441397 h 4885973"/>
              <a:gd name="connsiteX3822" fmla="*/ 5032883 w 6085020"/>
              <a:gd name="connsiteY3822" fmla="*/ 4441397 h 4885973"/>
              <a:gd name="connsiteX3823" fmla="*/ 5036115 w 6085020"/>
              <a:gd name="connsiteY3823" fmla="*/ 4449174 h 4885973"/>
              <a:gd name="connsiteX3824" fmla="*/ 5040298 w 6085020"/>
              <a:gd name="connsiteY3824" fmla="*/ 4456191 h 4885973"/>
              <a:gd name="connsiteX3825" fmla="*/ 5038967 w 6085020"/>
              <a:gd name="connsiteY3825" fmla="*/ 4448794 h 4885973"/>
              <a:gd name="connsiteX3826" fmla="*/ 5035544 w 6085020"/>
              <a:gd name="connsiteY3826" fmla="*/ 4440639 h 4885973"/>
              <a:gd name="connsiteX3827" fmla="*/ 5026607 w 6085020"/>
              <a:gd name="connsiteY3827" fmla="*/ 4437604 h 4885973"/>
              <a:gd name="connsiteX3828" fmla="*/ 5021853 w 6085020"/>
              <a:gd name="connsiteY3828" fmla="*/ 4437604 h 4885973"/>
              <a:gd name="connsiteX3829" fmla="*/ 5485836 w 6085020"/>
              <a:gd name="connsiteY3829" fmla="*/ 4435897 h 4885973"/>
              <a:gd name="connsiteX3830" fmla="*/ 5483935 w 6085020"/>
              <a:gd name="connsiteY3830" fmla="*/ 4438552 h 4885973"/>
              <a:gd name="connsiteX3831" fmla="*/ 5483935 w 6085020"/>
              <a:gd name="connsiteY3831" fmla="*/ 4444242 h 4885973"/>
              <a:gd name="connsiteX3832" fmla="*/ 5485076 w 6085020"/>
              <a:gd name="connsiteY3832" fmla="*/ 4447277 h 4885973"/>
              <a:gd name="connsiteX3833" fmla="*/ 5490780 w 6085020"/>
              <a:gd name="connsiteY3833" fmla="*/ 4442156 h 4885973"/>
              <a:gd name="connsiteX3834" fmla="*/ 1381109 w 6085020"/>
              <a:gd name="connsiteY3834" fmla="*/ 4435328 h 4885973"/>
              <a:gd name="connsiteX3835" fmla="*/ 1382821 w 6085020"/>
              <a:gd name="connsiteY3835" fmla="*/ 4437794 h 4885973"/>
              <a:gd name="connsiteX3836" fmla="*/ 1383582 w 6085020"/>
              <a:gd name="connsiteY3836" fmla="*/ 4438173 h 4885973"/>
              <a:gd name="connsiteX3837" fmla="*/ 1384342 w 6085020"/>
              <a:gd name="connsiteY3837" fmla="*/ 4437415 h 4885973"/>
              <a:gd name="connsiteX3838" fmla="*/ 1381109 w 6085020"/>
              <a:gd name="connsiteY3838" fmla="*/ 4435328 h 4885973"/>
              <a:gd name="connsiteX3839" fmla="*/ 4590026 w 6085020"/>
              <a:gd name="connsiteY3839" fmla="*/ 4435120 h 4885973"/>
              <a:gd name="connsiteX3840" fmla="*/ 4590007 w 6085020"/>
              <a:gd name="connsiteY3840" fmla="*/ 4435138 h 4885973"/>
              <a:gd name="connsiteX3841" fmla="*/ 4589360 w 6085020"/>
              <a:gd name="connsiteY3841" fmla="*/ 4436902 h 4885973"/>
              <a:gd name="connsiteX3842" fmla="*/ 4589437 w 6085020"/>
              <a:gd name="connsiteY3842" fmla="*/ 4437035 h 4885973"/>
              <a:gd name="connsiteX3843" fmla="*/ 4590007 w 6085020"/>
              <a:gd name="connsiteY3843" fmla="*/ 4436845 h 4885973"/>
              <a:gd name="connsiteX3844" fmla="*/ 4591890 w 6085020"/>
              <a:gd name="connsiteY3844" fmla="*/ 4436864 h 4885973"/>
              <a:gd name="connsiteX3845" fmla="*/ 4591908 w 6085020"/>
              <a:gd name="connsiteY3845" fmla="*/ 4436845 h 4885973"/>
              <a:gd name="connsiteX3846" fmla="*/ 4592004 w 6085020"/>
              <a:gd name="connsiteY3846" fmla="*/ 4435233 h 4885973"/>
              <a:gd name="connsiteX3847" fmla="*/ 4591908 w 6085020"/>
              <a:gd name="connsiteY3847" fmla="*/ 4435138 h 4885973"/>
              <a:gd name="connsiteX3848" fmla="*/ 4590026 w 6085020"/>
              <a:gd name="connsiteY3848" fmla="*/ 4435120 h 4885973"/>
              <a:gd name="connsiteX3849" fmla="*/ 4961383 w 6085020"/>
              <a:gd name="connsiteY3849" fmla="*/ 4434759 h 4885973"/>
              <a:gd name="connsiteX3850" fmla="*/ 4961383 w 6085020"/>
              <a:gd name="connsiteY3850" fmla="*/ 4438552 h 4885973"/>
              <a:gd name="connsiteX3851" fmla="*/ 4964616 w 6085020"/>
              <a:gd name="connsiteY3851" fmla="*/ 4440639 h 4885973"/>
              <a:gd name="connsiteX3852" fmla="*/ 4968229 w 6085020"/>
              <a:gd name="connsiteY3852" fmla="*/ 4442915 h 4885973"/>
              <a:gd name="connsiteX3853" fmla="*/ 4972603 w 6085020"/>
              <a:gd name="connsiteY3853" fmla="*/ 4439501 h 4885973"/>
              <a:gd name="connsiteX3854" fmla="*/ 727921 w 6085020"/>
              <a:gd name="connsiteY3854" fmla="*/ 4434190 h 4885973"/>
              <a:gd name="connsiteX3855" fmla="*/ 728801 w 6085020"/>
              <a:gd name="connsiteY3855" fmla="*/ 4446898 h 4885973"/>
              <a:gd name="connsiteX3856" fmla="*/ 733338 w 6085020"/>
              <a:gd name="connsiteY3856" fmla="*/ 4454277 h 4885973"/>
              <a:gd name="connsiteX3857" fmla="*/ 733055 w 6085020"/>
              <a:gd name="connsiteY3857" fmla="*/ 4455053 h 4885973"/>
              <a:gd name="connsiteX3858" fmla="*/ 733815 w 6085020"/>
              <a:gd name="connsiteY3858" fmla="*/ 4455053 h 4885973"/>
              <a:gd name="connsiteX3859" fmla="*/ 733338 w 6085020"/>
              <a:gd name="connsiteY3859" fmla="*/ 4454277 h 4885973"/>
              <a:gd name="connsiteX3860" fmla="*/ 737547 w 6085020"/>
              <a:gd name="connsiteY3860" fmla="*/ 4442702 h 4885973"/>
              <a:gd name="connsiteX3861" fmla="*/ 727921 w 6085020"/>
              <a:gd name="connsiteY3861" fmla="*/ 4434190 h 4885973"/>
              <a:gd name="connsiteX3862" fmla="*/ 4581070 w 6085020"/>
              <a:gd name="connsiteY3862" fmla="*/ 4433811 h 4885973"/>
              <a:gd name="connsiteX3863" fmla="*/ 4581070 w 6085020"/>
              <a:gd name="connsiteY3863" fmla="*/ 4436656 h 4885973"/>
              <a:gd name="connsiteX3864" fmla="*/ 4581070 w 6085020"/>
              <a:gd name="connsiteY3864" fmla="*/ 4440259 h 4885973"/>
              <a:gd name="connsiteX3865" fmla="*/ 4583732 w 6085020"/>
              <a:gd name="connsiteY3865" fmla="*/ 4440259 h 4885973"/>
              <a:gd name="connsiteX3866" fmla="*/ 4584492 w 6085020"/>
              <a:gd name="connsiteY3866" fmla="*/ 4437983 h 4885973"/>
              <a:gd name="connsiteX3867" fmla="*/ 2993260 w 6085020"/>
              <a:gd name="connsiteY3867" fmla="*/ 4433811 h 4885973"/>
              <a:gd name="connsiteX3868" fmla="*/ 2988696 w 6085020"/>
              <a:gd name="connsiteY3868" fmla="*/ 4439501 h 4885973"/>
              <a:gd name="connsiteX3869" fmla="*/ 2989456 w 6085020"/>
              <a:gd name="connsiteY3869" fmla="*/ 4441966 h 4885973"/>
              <a:gd name="connsiteX3870" fmla="*/ 2991548 w 6085020"/>
              <a:gd name="connsiteY3870" fmla="*/ 4451070 h 4885973"/>
              <a:gd name="connsiteX3871" fmla="*/ 2995351 w 6085020"/>
              <a:gd name="connsiteY3871" fmla="*/ 4442915 h 4885973"/>
              <a:gd name="connsiteX3872" fmla="*/ 2993260 w 6085020"/>
              <a:gd name="connsiteY3872" fmla="*/ 4433811 h 4885973"/>
              <a:gd name="connsiteX3873" fmla="*/ 4897301 w 6085020"/>
              <a:gd name="connsiteY3873" fmla="*/ 4433621 h 4885973"/>
              <a:gd name="connsiteX3874" fmla="*/ 4899392 w 6085020"/>
              <a:gd name="connsiteY3874" fmla="*/ 4440259 h 4885973"/>
              <a:gd name="connsiteX3875" fmla="*/ 4899392 w 6085020"/>
              <a:gd name="connsiteY3875" fmla="*/ 4448225 h 4885973"/>
              <a:gd name="connsiteX3876" fmla="*/ 4891786 w 6085020"/>
              <a:gd name="connsiteY3876" fmla="*/ 4436466 h 4885973"/>
              <a:gd name="connsiteX3877" fmla="*/ 4761909 w 6085020"/>
              <a:gd name="connsiteY3877" fmla="*/ 4433052 h 4885973"/>
              <a:gd name="connsiteX3878" fmla="*/ 4755443 w 6085020"/>
              <a:gd name="connsiteY3878" fmla="*/ 4439690 h 4885973"/>
              <a:gd name="connsiteX3879" fmla="*/ 4758296 w 6085020"/>
              <a:gd name="connsiteY3879" fmla="*/ 4439690 h 4885973"/>
              <a:gd name="connsiteX3880" fmla="*/ 4761909 w 6085020"/>
              <a:gd name="connsiteY3880" fmla="*/ 4439690 h 4885973"/>
              <a:gd name="connsiteX3881" fmla="*/ 4761909 w 6085020"/>
              <a:gd name="connsiteY3881" fmla="*/ 4436087 h 4885973"/>
              <a:gd name="connsiteX3882" fmla="*/ 2372968 w 6085020"/>
              <a:gd name="connsiteY3882" fmla="*/ 4433052 h 4885973"/>
              <a:gd name="connsiteX3883" fmla="*/ 2371066 w 6085020"/>
              <a:gd name="connsiteY3883" fmla="*/ 4436845 h 4885973"/>
              <a:gd name="connsiteX3884" fmla="*/ 2374869 w 6085020"/>
              <a:gd name="connsiteY3884" fmla="*/ 4438552 h 4885973"/>
              <a:gd name="connsiteX3885" fmla="*/ 2376961 w 6085020"/>
              <a:gd name="connsiteY3885" fmla="*/ 4435518 h 4885973"/>
              <a:gd name="connsiteX3886" fmla="*/ 2376771 w 6085020"/>
              <a:gd name="connsiteY3886" fmla="*/ 4434759 h 4885973"/>
              <a:gd name="connsiteX3887" fmla="*/ 2372968 w 6085020"/>
              <a:gd name="connsiteY3887" fmla="*/ 4433052 h 4885973"/>
              <a:gd name="connsiteX3888" fmla="*/ 922831 w 6085020"/>
              <a:gd name="connsiteY3888" fmla="*/ 4432673 h 4885973"/>
              <a:gd name="connsiteX3889" fmla="*/ 922831 w 6085020"/>
              <a:gd name="connsiteY3889" fmla="*/ 4433052 h 4885973"/>
              <a:gd name="connsiteX3890" fmla="*/ 922831 w 6085020"/>
              <a:gd name="connsiteY3890" fmla="*/ 4434190 h 4885973"/>
              <a:gd name="connsiteX3891" fmla="*/ 922831 w 6085020"/>
              <a:gd name="connsiteY3891" fmla="*/ 4435328 h 4885973"/>
              <a:gd name="connsiteX3892" fmla="*/ 924162 w 6085020"/>
              <a:gd name="connsiteY3892" fmla="*/ 4435138 h 4885973"/>
              <a:gd name="connsiteX3893" fmla="*/ 923972 w 6085020"/>
              <a:gd name="connsiteY3893" fmla="*/ 4435138 h 4885973"/>
              <a:gd name="connsiteX3894" fmla="*/ 923972 w 6085020"/>
              <a:gd name="connsiteY3894" fmla="*/ 4432673 h 4885973"/>
              <a:gd name="connsiteX3895" fmla="*/ 922831 w 6085020"/>
              <a:gd name="connsiteY3895" fmla="*/ 4432673 h 4885973"/>
              <a:gd name="connsiteX3896" fmla="*/ 3135307 w 6085020"/>
              <a:gd name="connsiteY3896" fmla="*/ 4432483 h 4885973"/>
              <a:gd name="connsiteX3897" fmla="*/ 3137779 w 6085020"/>
              <a:gd name="connsiteY3897" fmla="*/ 4446518 h 4885973"/>
              <a:gd name="connsiteX3898" fmla="*/ 3137589 w 6085020"/>
              <a:gd name="connsiteY3898" fmla="*/ 4446518 h 4885973"/>
              <a:gd name="connsiteX3899" fmla="*/ 3130743 w 6085020"/>
              <a:gd name="connsiteY3899" fmla="*/ 4444811 h 4885973"/>
              <a:gd name="connsiteX3900" fmla="*/ 3123517 w 6085020"/>
              <a:gd name="connsiteY3900" fmla="*/ 4437225 h 4885973"/>
              <a:gd name="connsiteX3901" fmla="*/ 3135307 w 6085020"/>
              <a:gd name="connsiteY3901" fmla="*/ 4432483 h 4885973"/>
              <a:gd name="connsiteX3902" fmla="*/ 1419711 w 6085020"/>
              <a:gd name="connsiteY3902" fmla="*/ 4432483 h 4885973"/>
              <a:gd name="connsiteX3903" fmla="*/ 1391758 w 6085020"/>
              <a:gd name="connsiteY3903" fmla="*/ 4438932 h 4885973"/>
              <a:gd name="connsiteX3904" fmla="*/ 1391758 w 6085020"/>
              <a:gd name="connsiteY3904" fmla="*/ 4443863 h 4885973"/>
              <a:gd name="connsiteX3905" fmla="*/ 1386624 w 6085020"/>
              <a:gd name="connsiteY3905" fmla="*/ 4443863 h 4885973"/>
              <a:gd name="connsiteX3906" fmla="*/ 1380919 w 6085020"/>
              <a:gd name="connsiteY3906" fmla="*/ 4455812 h 4885973"/>
              <a:gd name="connsiteX3907" fmla="*/ 1390617 w 6085020"/>
              <a:gd name="connsiteY3907" fmla="*/ 4461692 h 4885973"/>
              <a:gd name="connsiteX3908" fmla="*/ 1392519 w 6085020"/>
              <a:gd name="connsiteY3908" fmla="*/ 4477434 h 4885973"/>
              <a:gd name="connsiteX3909" fmla="*/ 1414387 w 6085020"/>
              <a:gd name="connsiteY3909" fmla="*/ 4445191 h 4885973"/>
              <a:gd name="connsiteX3910" fmla="*/ 1012966 w 6085020"/>
              <a:gd name="connsiteY3910" fmla="*/ 4432483 h 4885973"/>
              <a:gd name="connsiteX3911" fmla="*/ 1012966 w 6085020"/>
              <a:gd name="connsiteY3911" fmla="*/ 4432862 h 4885973"/>
              <a:gd name="connsiteX3912" fmla="*/ 1014867 w 6085020"/>
              <a:gd name="connsiteY3912" fmla="*/ 4435138 h 4885973"/>
              <a:gd name="connsiteX3913" fmla="*/ 1012966 w 6085020"/>
              <a:gd name="connsiteY3913" fmla="*/ 4432483 h 4885973"/>
              <a:gd name="connsiteX3914" fmla="*/ 5152301 w 6085020"/>
              <a:gd name="connsiteY3914" fmla="*/ 4430397 h 4885973"/>
              <a:gd name="connsiteX3915" fmla="*/ 5152301 w 6085020"/>
              <a:gd name="connsiteY3915" fmla="*/ 4432862 h 4885973"/>
              <a:gd name="connsiteX3916" fmla="*/ 5152301 w 6085020"/>
              <a:gd name="connsiteY3916" fmla="*/ 4435138 h 4885973"/>
              <a:gd name="connsiteX3917" fmla="*/ 5156484 w 6085020"/>
              <a:gd name="connsiteY3917" fmla="*/ 4435707 h 4885973"/>
              <a:gd name="connsiteX3918" fmla="*/ 1381109 w 6085020"/>
              <a:gd name="connsiteY3918" fmla="*/ 4429638 h 4885973"/>
              <a:gd name="connsiteX3919" fmla="*/ 1381109 w 6085020"/>
              <a:gd name="connsiteY3919" fmla="*/ 4431914 h 4885973"/>
              <a:gd name="connsiteX3920" fmla="*/ 1380349 w 6085020"/>
              <a:gd name="connsiteY3920" fmla="*/ 4431914 h 4885973"/>
              <a:gd name="connsiteX3921" fmla="*/ 1381870 w 6085020"/>
              <a:gd name="connsiteY3921" fmla="*/ 4434190 h 4885973"/>
              <a:gd name="connsiteX3922" fmla="*/ 1384152 w 6085020"/>
              <a:gd name="connsiteY3922" fmla="*/ 4436087 h 4885973"/>
              <a:gd name="connsiteX3923" fmla="*/ 1381109 w 6085020"/>
              <a:gd name="connsiteY3923" fmla="*/ 4429638 h 4885973"/>
              <a:gd name="connsiteX3924" fmla="*/ 4638212 w 6085020"/>
              <a:gd name="connsiteY3924" fmla="*/ 4429354 h 4885973"/>
              <a:gd name="connsiteX3925" fmla="*/ 4638117 w 6085020"/>
              <a:gd name="connsiteY3925" fmla="*/ 4429448 h 4885973"/>
              <a:gd name="connsiteX3926" fmla="*/ 4637261 w 6085020"/>
              <a:gd name="connsiteY3926" fmla="*/ 4431118 h 4885973"/>
              <a:gd name="connsiteX3927" fmla="*/ 4637356 w 6085020"/>
              <a:gd name="connsiteY3927" fmla="*/ 4431345 h 4885973"/>
              <a:gd name="connsiteX3928" fmla="*/ 4637926 w 6085020"/>
              <a:gd name="connsiteY3928" fmla="*/ 4431156 h 4885973"/>
              <a:gd name="connsiteX3929" fmla="*/ 4639828 w 6085020"/>
              <a:gd name="connsiteY3929" fmla="*/ 4431156 h 4885973"/>
              <a:gd name="connsiteX3930" fmla="*/ 4639923 w 6085020"/>
              <a:gd name="connsiteY3930" fmla="*/ 4429543 h 4885973"/>
              <a:gd name="connsiteX3931" fmla="*/ 4639828 w 6085020"/>
              <a:gd name="connsiteY3931" fmla="*/ 4429448 h 4885973"/>
              <a:gd name="connsiteX3932" fmla="*/ 4638212 w 6085020"/>
              <a:gd name="connsiteY3932" fmla="*/ 4429354 h 4885973"/>
              <a:gd name="connsiteX3933" fmla="*/ 2736357 w 6085020"/>
              <a:gd name="connsiteY3933" fmla="*/ 4429069 h 4885973"/>
              <a:gd name="connsiteX3934" fmla="*/ 2704982 w 6085020"/>
              <a:gd name="connsiteY3934" fmla="*/ 4476106 h 4885973"/>
              <a:gd name="connsiteX3935" fmla="*/ 2736357 w 6085020"/>
              <a:gd name="connsiteY3935" fmla="*/ 4429069 h 4885973"/>
              <a:gd name="connsiteX3936" fmla="*/ 4566351 w 6085020"/>
              <a:gd name="connsiteY3936" fmla="*/ 4429031 h 4885973"/>
              <a:gd name="connsiteX3937" fmla="*/ 4565743 w 6085020"/>
              <a:gd name="connsiteY3937" fmla="*/ 4430795 h 4885973"/>
              <a:gd name="connsiteX3938" fmla="*/ 4566237 w 6085020"/>
              <a:gd name="connsiteY3938" fmla="*/ 4431345 h 4885973"/>
              <a:gd name="connsiteX3939" fmla="*/ 4567949 w 6085020"/>
              <a:gd name="connsiteY3939" fmla="*/ 4431345 h 4885973"/>
              <a:gd name="connsiteX3940" fmla="*/ 4568329 w 6085020"/>
              <a:gd name="connsiteY3940" fmla="*/ 4431156 h 4885973"/>
              <a:gd name="connsiteX3941" fmla="*/ 4568139 w 6085020"/>
              <a:gd name="connsiteY3941" fmla="*/ 4429638 h 4885973"/>
              <a:gd name="connsiteX3942" fmla="*/ 4566351 w 6085020"/>
              <a:gd name="connsiteY3942" fmla="*/ 4429031 h 4885973"/>
              <a:gd name="connsiteX3943" fmla="*/ 2951235 w 6085020"/>
              <a:gd name="connsiteY3943" fmla="*/ 4428690 h 4885973"/>
              <a:gd name="connsiteX3944" fmla="*/ 2951235 w 6085020"/>
              <a:gd name="connsiteY3944" fmla="*/ 4428690 h 4885973"/>
              <a:gd name="connsiteX3945" fmla="*/ 1229745 w 6085020"/>
              <a:gd name="connsiteY3945" fmla="*/ 4427931 h 4885973"/>
              <a:gd name="connsiteX3946" fmla="*/ 1210729 w 6085020"/>
              <a:gd name="connsiteY3946" fmla="*/ 4430207 h 4885973"/>
              <a:gd name="connsiteX3947" fmla="*/ 1215673 w 6085020"/>
              <a:gd name="connsiteY3947" fmla="*/ 4435328 h 4885973"/>
              <a:gd name="connsiteX3948" fmla="*/ 1221948 w 6085020"/>
              <a:gd name="connsiteY3948" fmla="*/ 4440259 h 4885973"/>
              <a:gd name="connsiteX3949" fmla="*/ 1226892 w 6085020"/>
              <a:gd name="connsiteY3949" fmla="*/ 4434000 h 4885973"/>
              <a:gd name="connsiteX3950" fmla="*/ 5628073 w 6085020"/>
              <a:gd name="connsiteY3950" fmla="*/ 4427362 h 4885973"/>
              <a:gd name="connsiteX3951" fmla="*/ 5638710 w 6085020"/>
              <a:gd name="connsiteY3951" fmla="*/ 4442998 h 4885973"/>
              <a:gd name="connsiteX3952" fmla="*/ 5638722 w 6085020"/>
              <a:gd name="connsiteY3952" fmla="*/ 4443104 h 4885973"/>
              <a:gd name="connsiteX3953" fmla="*/ 5638912 w 6085020"/>
              <a:gd name="connsiteY3953" fmla="*/ 4443294 h 4885973"/>
              <a:gd name="connsiteX3954" fmla="*/ 5638710 w 6085020"/>
              <a:gd name="connsiteY3954" fmla="*/ 4442998 h 4885973"/>
              <a:gd name="connsiteX3955" fmla="*/ 5637391 w 6085020"/>
              <a:gd name="connsiteY3955" fmla="*/ 4430966 h 4885973"/>
              <a:gd name="connsiteX3956" fmla="*/ 5628073 w 6085020"/>
              <a:gd name="connsiteY3956" fmla="*/ 4427362 h 4885973"/>
              <a:gd name="connsiteX3957" fmla="*/ 4671965 w 6085020"/>
              <a:gd name="connsiteY3957" fmla="*/ 4427362 h 4885973"/>
              <a:gd name="connsiteX3958" fmla="*/ 4671965 w 6085020"/>
              <a:gd name="connsiteY3958" fmla="*/ 4427362 h 4885973"/>
              <a:gd name="connsiteX3959" fmla="*/ 920351 w 6085020"/>
              <a:gd name="connsiteY3959" fmla="*/ 4427172 h 4885973"/>
              <a:gd name="connsiteX3960" fmla="*/ 920549 w 6085020"/>
              <a:gd name="connsiteY3960" fmla="*/ 4427172 h 4885973"/>
              <a:gd name="connsiteX3961" fmla="*/ 920549 w 6085020"/>
              <a:gd name="connsiteY3961" fmla="*/ 4428592 h 4885973"/>
              <a:gd name="connsiteX3962" fmla="*/ 2575129 w 6085020"/>
              <a:gd name="connsiteY3962" fmla="*/ 4426864 h 4885973"/>
              <a:gd name="connsiteX3963" fmla="*/ 2574344 w 6085020"/>
              <a:gd name="connsiteY3963" fmla="*/ 4439311 h 4885973"/>
              <a:gd name="connsiteX3964" fmla="*/ 2575129 w 6085020"/>
              <a:gd name="connsiteY3964" fmla="*/ 4426864 h 4885973"/>
              <a:gd name="connsiteX3965" fmla="*/ 4947122 w 6085020"/>
              <a:gd name="connsiteY3965" fmla="*/ 4426793 h 4885973"/>
              <a:gd name="connsiteX3966" fmla="*/ 4946931 w 6085020"/>
              <a:gd name="connsiteY3966" fmla="*/ 4428690 h 4885973"/>
              <a:gd name="connsiteX3967" fmla="*/ 4949023 w 6085020"/>
              <a:gd name="connsiteY3967" fmla="*/ 4428690 h 4885973"/>
              <a:gd name="connsiteX3968" fmla="*/ 4949023 w 6085020"/>
              <a:gd name="connsiteY3968" fmla="*/ 4426983 h 4885973"/>
              <a:gd name="connsiteX3969" fmla="*/ 4947122 w 6085020"/>
              <a:gd name="connsiteY3969" fmla="*/ 4426793 h 4885973"/>
              <a:gd name="connsiteX3970" fmla="*/ 2965972 w 6085020"/>
              <a:gd name="connsiteY3970" fmla="*/ 4425750 h 4885973"/>
              <a:gd name="connsiteX3971" fmla="*/ 2964166 w 6085020"/>
              <a:gd name="connsiteY3971" fmla="*/ 4426414 h 4885973"/>
              <a:gd name="connsiteX3972" fmla="*/ 2965306 w 6085020"/>
              <a:gd name="connsiteY3972" fmla="*/ 4426793 h 4885973"/>
              <a:gd name="connsiteX3973" fmla="*/ 2963405 w 6085020"/>
              <a:gd name="connsiteY3973" fmla="*/ 4430587 h 4885973"/>
              <a:gd name="connsiteX3974" fmla="*/ 2967493 w 6085020"/>
              <a:gd name="connsiteY3974" fmla="*/ 4431895 h 4885973"/>
              <a:gd name="connsiteX3975" fmla="*/ 2969110 w 6085020"/>
              <a:gd name="connsiteY3975" fmla="*/ 4428690 h 4885973"/>
              <a:gd name="connsiteX3976" fmla="*/ 2965972 w 6085020"/>
              <a:gd name="connsiteY3976" fmla="*/ 4425750 h 4885973"/>
              <a:gd name="connsiteX3977" fmla="*/ 912943 w 6085020"/>
              <a:gd name="connsiteY3977" fmla="*/ 4425276 h 4885973"/>
              <a:gd name="connsiteX3978" fmla="*/ 914774 w 6085020"/>
              <a:gd name="connsiteY3978" fmla="*/ 4426485 h 4885973"/>
              <a:gd name="connsiteX3979" fmla="*/ 916176 w 6085020"/>
              <a:gd name="connsiteY3979" fmla="*/ 4427108 h 4885973"/>
              <a:gd name="connsiteX3980" fmla="*/ 916176 w 6085020"/>
              <a:gd name="connsiteY3980" fmla="*/ 4427552 h 4885973"/>
              <a:gd name="connsiteX3981" fmla="*/ 918458 w 6085020"/>
              <a:gd name="connsiteY3981" fmla="*/ 4428121 h 4885973"/>
              <a:gd name="connsiteX3982" fmla="*/ 916176 w 6085020"/>
              <a:gd name="connsiteY3982" fmla="*/ 4427108 h 4885973"/>
              <a:gd name="connsiteX3983" fmla="*/ 916176 w 6085020"/>
              <a:gd name="connsiteY3983" fmla="*/ 4425276 h 4885973"/>
              <a:gd name="connsiteX3984" fmla="*/ 912943 w 6085020"/>
              <a:gd name="connsiteY3984" fmla="*/ 4425276 h 4885973"/>
              <a:gd name="connsiteX3985" fmla="*/ 919979 w 6085020"/>
              <a:gd name="connsiteY3985" fmla="*/ 4424517 h 4885973"/>
              <a:gd name="connsiteX3986" fmla="*/ 920351 w 6085020"/>
              <a:gd name="connsiteY3986" fmla="*/ 4427172 h 4885973"/>
              <a:gd name="connsiteX3987" fmla="*/ 919028 w 6085020"/>
              <a:gd name="connsiteY3987" fmla="*/ 4427172 h 4885973"/>
              <a:gd name="connsiteX3988" fmla="*/ 920549 w 6085020"/>
              <a:gd name="connsiteY3988" fmla="*/ 4428879 h 4885973"/>
              <a:gd name="connsiteX3989" fmla="*/ 920549 w 6085020"/>
              <a:gd name="connsiteY3989" fmla="*/ 4428592 h 4885973"/>
              <a:gd name="connsiteX3990" fmla="*/ 920792 w 6085020"/>
              <a:gd name="connsiteY3990" fmla="*/ 4430328 h 4885973"/>
              <a:gd name="connsiteX3991" fmla="*/ 920169 w 6085020"/>
              <a:gd name="connsiteY3991" fmla="*/ 4431156 h 4885973"/>
              <a:gd name="connsiteX3992" fmla="*/ 919979 w 6085020"/>
              <a:gd name="connsiteY3992" fmla="*/ 4431156 h 4885973"/>
              <a:gd name="connsiteX3993" fmla="*/ 921120 w 6085020"/>
              <a:gd name="connsiteY3993" fmla="*/ 4432673 h 4885973"/>
              <a:gd name="connsiteX3994" fmla="*/ 920792 w 6085020"/>
              <a:gd name="connsiteY3994" fmla="*/ 4430328 h 4885973"/>
              <a:gd name="connsiteX3995" fmla="*/ 922451 w 6085020"/>
              <a:gd name="connsiteY3995" fmla="*/ 4428121 h 4885973"/>
              <a:gd name="connsiteX3996" fmla="*/ 920549 w 6085020"/>
              <a:gd name="connsiteY3996" fmla="*/ 4427172 h 4885973"/>
              <a:gd name="connsiteX3997" fmla="*/ 921120 w 6085020"/>
              <a:gd name="connsiteY3997" fmla="*/ 4427172 h 4885973"/>
              <a:gd name="connsiteX3998" fmla="*/ 919979 w 6085020"/>
              <a:gd name="connsiteY3998" fmla="*/ 4424517 h 4885973"/>
              <a:gd name="connsiteX3999" fmla="*/ 4543609 w 6085020"/>
              <a:gd name="connsiteY3999" fmla="*/ 4424328 h 4885973"/>
              <a:gd name="connsiteX4000" fmla="*/ 4543609 w 6085020"/>
              <a:gd name="connsiteY4000" fmla="*/ 4426793 h 4885973"/>
              <a:gd name="connsiteX4001" fmla="*/ 4543609 w 6085020"/>
              <a:gd name="connsiteY4001" fmla="*/ 4429259 h 4885973"/>
              <a:gd name="connsiteX4002" fmla="*/ 4546081 w 6085020"/>
              <a:gd name="connsiteY4002" fmla="*/ 4429259 h 4885973"/>
              <a:gd name="connsiteX4003" fmla="*/ 4547792 w 6085020"/>
              <a:gd name="connsiteY4003" fmla="*/ 4429828 h 4885973"/>
              <a:gd name="connsiteX4004" fmla="*/ 839162 w 6085020"/>
              <a:gd name="connsiteY4004" fmla="*/ 4423948 h 4885973"/>
              <a:gd name="connsiteX4005" fmla="*/ 839162 w 6085020"/>
              <a:gd name="connsiteY4005" fmla="*/ 4423948 h 4885973"/>
              <a:gd name="connsiteX4006" fmla="*/ 5439448 w 6085020"/>
              <a:gd name="connsiteY4006" fmla="*/ 4423691 h 4885973"/>
              <a:gd name="connsiteX4007" fmla="*/ 5439771 w 6085020"/>
              <a:gd name="connsiteY4007" fmla="*/ 4424197 h 4885973"/>
              <a:gd name="connsiteX4008" fmla="*/ 5439441 w 6085020"/>
              <a:gd name="connsiteY4008" fmla="*/ 4424183 h 4885973"/>
              <a:gd name="connsiteX4009" fmla="*/ 1463257 w 6085020"/>
              <a:gd name="connsiteY4009" fmla="*/ 4423569 h 4885973"/>
              <a:gd name="connsiteX4010" fmla="*/ 1463257 w 6085020"/>
              <a:gd name="connsiteY4010" fmla="*/ 4427741 h 4885973"/>
              <a:gd name="connsiteX4011" fmla="*/ 1475047 w 6085020"/>
              <a:gd name="connsiteY4011" fmla="*/ 4433431 h 4885973"/>
              <a:gd name="connsiteX4012" fmla="*/ 1475998 w 6085020"/>
              <a:gd name="connsiteY4012" fmla="*/ 4433431 h 4885973"/>
              <a:gd name="connsiteX4013" fmla="*/ 1487978 w 6085020"/>
              <a:gd name="connsiteY4013" fmla="*/ 4442535 h 4885973"/>
              <a:gd name="connsiteX4014" fmla="*/ 1468962 w 6085020"/>
              <a:gd name="connsiteY4014" fmla="*/ 4468899 h 4885973"/>
              <a:gd name="connsiteX4015" fmla="*/ 1454890 w 6085020"/>
              <a:gd name="connsiteY4015" fmla="*/ 4429259 h 4885973"/>
              <a:gd name="connsiteX4016" fmla="*/ 3161739 w 6085020"/>
              <a:gd name="connsiteY4016" fmla="*/ 4423190 h 4885973"/>
              <a:gd name="connsiteX4017" fmla="*/ 3161739 w 6085020"/>
              <a:gd name="connsiteY4017" fmla="*/ 4423190 h 4885973"/>
              <a:gd name="connsiteX4018" fmla="*/ 4890455 w 6085020"/>
              <a:gd name="connsiteY4018" fmla="*/ 4422431 h 4885973"/>
              <a:gd name="connsiteX4019" fmla="*/ 4872961 w 6085020"/>
              <a:gd name="connsiteY4019" fmla="*/ 4439501 h 4885973"/>
              <a:gd name="connsiteX4020" fmla="*/ 4872009 w 6085020"/>
              <a:gd name="connsiteY4020" fmla="*/ 4439501 h 4885973"/>
              <a:gd name="connsiteX4021" fmla="*/ 4882088 w 6085020"/>
              <a:gd name="connsiteY4021" fmla="*/ 4430207 h 4885973"/>
              <a:gd name="connsiteX4022" fmla="*/ 1958144 w 6085020"/>
              <a:gd name="connsiteY4022" fmla="*/ 4421895 h 4885973"/>
              <a:gd name="connsiteX4023" fmla="*/ 1962609 w 6085020"/>
              <a:gd name="connsiteY4023" fmla="*/ 4434190 h 4885973"/>
              <a:gd name="connsiteX4024" fmla="*/ 1958144 w 6085020"/>
              <a:gd name="connsiteY4024" fmla="*/ 4421895 h 4885973"/>
              <a:gd name="connsiteX4025" fmla="*/ 4629179 w 6085020"/>
              <a:gd name="connsiteY4025" fmla="*/ 4421482 h 4885973"/>
              <a:gd name="connsiteX4026" fmla="*/ 4628609 w 6085020"/>
              <a:gd name="connsiteY4026" fmla="*/ 4421672 h 4885973"/>
              <a:gd name="connsiteX4027" fmla="*/ 4629179 w 6085020"/>
              <a:gd name="connsiteY4027" fmla="*/ 4422363 h 4885973"/>
              <a:gd name="connsiteX4028" fmla="*/ 4629179 w 6085020"/>
              <a:gd name="connsiteY4028" fmla="*/ 4425276 h 4885973"/>
              <a:gd name="connsiteX4029" fmla="*/ 4631271 w 6085020"/>
              <a:gd name="connsiteY4029" fmla="*/ 4428690 h 4885973"/>
              <a:gd name="connsiteX4030" fmla="*/ 4631271 w 6085020"/>
              <a:gd name="connsiteY4030" fmla="*/ 4424897 h 4885973"/>
              <a:gd name="connsiteX4031" fmla="*/ 4629179 w 6085020"/>
              <a:gd name="connsiteY4031" fmla="*/ 4422363 h 4885973"/>
              <a:gd name="connsiteX4032" fmla="*/ 683298 w 6085020"/>
              <a:gd name="connsiteY4032" fmla="*/ 4421046 h 4885973"/>
              <a:gd name="connsiteX4033" fmla="*/ 682853 w 6085020"/>
              <a:gd name="connsiteY4033" fmla="*/ 4421103 h 4885973"/>
              <a:gd name="connsiteX4034" fmla="*/ 680170 w 6085020"/>
              <a:gd name="connsiteY4034" fmla="*/ 4424100 h 4885973"/>
              <a:gd name="connsiteX4035" fmla="*/ 680191 w 6085020"/>
              <a:gd name="connsiteY4035" fmla="*/ 4424328 h 4885973"/>
              <a:gd name="connsiteX4036" fmla="*/ 680381 w 6085020"/>
              <a:gd name="connsiteY4036" fmla="*/ 4424138 h 4885973"/>
              <a:gd name="connsiteX4037" fmla="*/ 683614 w 6085020"/>
              <a:gd name="connsiteY4037" fmla="*/ 4426793 h 4885973"/>
              <a:gd name="connsiteX4038" fmla="*/ 686086 w 6085020"/>
              <a:gd name="connsiteY4038" fmla="*/ 4423569 h 4885973"/>
              <a:gd name="connsiteX4039" fmla="*/ 683298 w 6085020"/>
              <a:gd name="connsiteY4039" fmla="*/ 4421046 h 4885973"/>
              <a:gd name="connsiteX4040" fmla="*/ 5134236 w 6085020"/>
              <a:gd name="connsiteY4040" fmla="*/ 4420913 h 4885973"/>
              <a:gd name="connsiteX4041" fmla="*/ 5130623 w 6085020"/>
              <a:gd name="connsiteY4041" fmla="*/ 4422051 h 4885973"/>
              <a:gd name="connsiteX4042" fmla="*/ 5130623 w 6085020"/>
              <a:gd name="connsiteY4042" fmla="*/ 4425465 h 4885973"/>
              <a:gd name="connsiteX4043" fmla="*/ 5131573 w 6085020"/>
              <a:gd name="connsiteY4043" fmla="*/ 4442156 h 4885973"/>
              <a:gd name="connsiteX4044" fmla="*/ 5131573 w 6085020"/>
              <a:gd name="connsiteY4044" fmla="*/ 4440828 h 4885973"/>
              <a:gd name="connsiteX4045" fmla="*/ 5132334 w 6085020"/>
              <a:gd name="connsiteY4045" fmla="*/ 4440449 h 4885973"/>
              <a:gd name="connsiteX4046" fmla="*/ 5132715 w 6085020"/>
              <a:gd name="connsiteY4046" fmla="*/ 4439121 h 4885973"/>
              <a:gd name="connsiteX4047" fmla="*/ 5137088 w 6085020"/>
              <a:gd name="connsiteY4047" fmla="*/ 4430587 h 4885973"/>
              <a:gd name="connsiteX4048" fmla="*/ 5139940 w 6085020"/>
              <a:gd name="connsiteY4048" fmla="*/ 4428310 h 4885973"/>
              <a:gd name="connsiteX4049" fmla="*/ 5138799 w 6085020"/>
              <a:gd name="connsiteY4049" fmla="*/ 4424707 h 4885973"/>
              <a:gd name="connsiteX4050" fmla="*/ 5137659 w 6085020"/>
              <a:gd name="connsiteY4050" fmla="*/ 4420913 h 4885973"/>
              <a:gd name="connsiteX4051" fmla="*/ 4545320 w 6085020"/>
              <a:gd name="connsiteY4051" fmla="*/ 4420344 h 4885973"/>
              <a:gd name="connsiteX4052" fmla="*/ 4538284 w 6085020"/>
              <a:gd name="connsiteY4052" fmla="*/ 4422431 h 4885973"/>
              <a:gd name="connsiteX4053" fmla="*/ 4538284 w 6085020"/>
              <a:gd name="connsiteY4053" fmla="*/ 4426793 h 4885973"/>
              <a:gd name="connsiteX4054" fmla="*/ 4541517 w 6085020"/>
              <a:gd name="connsiteY4054" fmla="*/ 4423569 h 4885973"/>
              <a:gd name="connsiteX4055" fmla="*/ 2636905 w 6085020"/>
              <a:gd name="connsiteY4055" fmla="*/ 4420344 h 4885973"/>
              <a:gd name="connsiteX4056" fmla="*/ 2634624 w 6085020"/>
              <a:gd name="connsiteY4056" fmla="*/ 4432673 h 4885973"/>
              <a:gd name="connsiteX4057" fmla="*/ 2634624 w 6085020"/>
              <a:gd name="connsiteY4057" fmla="*/ 4445760 h 4885973"/>
              <a:gd name="connsiteX4058" fmla="*/ 2634624 w 6085020"/>
              <a:gd name="connsiteY4058" fmla="*/ 4446518 h 4885973"/>
              <a:gd name="connsiteX4059" fmla="*/ 2640328 w 6085020"/>
              <a:gd name="connsiteY4059" fmla="*/ 4442915 h 4885973"/>
              <a:gd name="connsiteX4060" fmla="*/ 2640328 w 6085020"/>
              <a:gd name="connsiteY4060" fmla="*/ 4429069 h 4885973"/>
              <a:gd name="connsiteX4061" fmla="*/ 4746316 w 6085020"/>
              <a:gd name="connsiteY4061" fmla="*/ 4420155 h 4885973"/>
              <a:gd name="connsiteX4062" fmla="*/ 4746316 w 6085020"/>
              <a:gd name="connsiteY4062" fmla="*/ 4424206 h 4885973"/>
              <a:gd name="connsiteX4063" fmla="*/ 4745936 w 6085020"/>
              <a:gd name="connsiteY4063" fmla="*/ 4424517 h 4885973"/>
              <a:gd name="connsiteX4064" fmla="*/ 4746316 w 6085020"/>
              <a:gd name="connsiteY4064" fmla="*/ 4425086 h 4885973"/>
              <a:gd name="connsiteX4065" fmla="*/ 4746316 w 6085020"/>
              <a:gd name="connsiteY4065" fmla="*/ 4424206 h 4885973"/>
              <a:gd name="connsiteX4066" fmla="*/ 4751260 w 6085020"/>
              <a:gd name="connsiteY4066" fmla="*/ 4420155 h 4885973"/>
              <a:gd name="connsiteX4067" fmla="*/ 4748788 w 6085020"/>
              <a:gd name="connsiteY4067" fmla="*/ 4420155 h 4885973"/>
              <a:gd name="connsiteX4068" fmla="*/ 1900238 w 6085020"/>
              <a:gd name="connsiteY4068" fmla="*/ 4419586 h 4885973"/>
              <a:gd name="connsiteX4069" fmla="*/ 1887908 w 6085020"/>
              <a:gd name="connsiteY4069" fmla="*/ 4443427 h 4885973"/>
              <a:gd name="connsiteX4070" fmla="*/ 1911799 w 6085020"/>
              <a:gd name="connsiteY4070" fmla="*/ 4455717 h 4885973"/>
              <a:gd name="connsiteX4071" fmla="*/ 1924140 w 6085020"/>
              <a:gd name="connsiteY4071" fmla="*/ 4431876 h 4885973"/>
              <a:gd name="connsiteX4072" fmla="*/ 1923817 w 6085020"/>
              <a:gd name="connsiteY4072" fmla="*/ 4430966 h 4885973"/>
              <a:gd name="connsiteX4073" fmla="*/ 1900238 w 6085020"/>
              <a:gd name="connsiteY4073" fmla="*/ 4419586 h 4885973"/>
              <a:gd name="connsiteX4074" fmla="*/ 880997 w 6085020"/>
              <a:gd name="connsiteY4074" fmla="*/ 4419396 h 4885973"/>
              <a:gd name="connsiteX4075" fmla="*/ 872059 w 6085020"/>
              <a:gd name="connsiteY4075" fmla="*/ 4426603 h 4885973"/>
              <a:gd name="connsiteX4076" fmla="*/ 872059 w 6085020"/>
              <a:gd name="connsiteY4076" fmla="*/ 4435328 h 4885973"/>
              <a:gd name="connsiteX4077" fmla="*/ 881187 w 6085020"/>
              <a:gd name="connsiteY4077" fmla="*/ 4428879 h 4885973"/>
              <a:gd name="connsiteX4078" fmla="*/ 880997 w 6085020"/>
              <a:gd name="connsiteY4078" fmla="*/ 4428879 h 4885973"/>
              <a:gd name="connsiteX4079" fmla="*/ 887082 w 6085020"/>
              <a:gd name="connsiteY4079" fmla="*/ 4419396 h 4885973"/>
              <a:gd name="connsiteX4080" fmla="*/ 691981 w 6085020"/>
              <a:gd name="connsiteY4080" fmla="*/ 4419396 h 4885973"/>
              <a:gd name="connsiteX4081" fmla="*/ 691981 w 6085020"/>
              <a:gd name="connsiteY4081" fmla="*/ 4419396 h 4885973"/>
              <a:gd name="connsiteX4082" fmla="*/ 891646 w 6085020"/>
              <a:gd name="connsiteY4082" fmla="*/ 4419206 h 4885973"/>
              <a:gd name="connsiteX4083" fmla="*/ 891646 w 6085020"/>
              <a:gd name="connsiteY4083" fmla="*/ 4419586 h 4885973"/>
              <a:gd name="connsiteX4084" fmla="*/ 892027 w 6085020"/>
              <a:gd name="connsiteY4084" fmla="*/ 4419724 h 4885973"/>
              <a:gd name="connsiteX4085" fmla="*/ 893737 w 6085020"/>
              <a:gd name="connsiteY4085" fmla="*/ 4422051 h 4885973"/>
              <a:gd name="connsiteX4086" fmla="*/ 893737 w 6085020"/>
              <a:gd name="connsiteY4086" fmla="*/ 4420344 h 4885973"/>
              <a:gd name="connsiteX4087" fmla="*/ 892027 w 6085020"/>
              <a:gd name="connsiteY4087" fmla="*/ 4419724 h 4885973"/>
              <a:gd name="connsiteX4088" fmla="*/ 1633811 w 6085020"/>
              <a:gd name="connsiteY4088" fmla="*/ 4418960 h 4885973"/>
              <a:gd name="connsiteX4089" fmla="*/ 1633638 w 6085020"/>
              <a:gd name="connsiteY4089" fmla="*/ 4419017 h 4885973"/>
              <a:gd name="connsiteX4090" fmla="*/ 1633067 w 6085020"/>
              <a:gd name="connsiteY4090" fmla="*/ 4421482 h 4885973"/>
              <a:gd name="connsiteX4091" fmla="*/ 1631926 w 6085020"/>
              <a:gd name="connsiteY4091" fmla="*/ 4422810 h 4885973"/>
              <a:gd name="connsiteX4092" fmla="*/ 1635794 w 6085020"/>
              <a:gd name="connsiteY4092" fmla="*/ 4424688 h 4885973"/>
              <a:gd name="connsiteX4093" fmla="*/ 1637679 w 6085020"/>
              <a:gd name="connsiteY4093" fmla="*/ 4420838 h 4885973"/>
              <a:gd name="connsiteX4094" fmla="*/ 1633811 w 6085020"/>
              <a:gd name="connsiteY4094" fmla="*/ 4418960 h 4885973"/>
              <a:gd name="connsiteX4095" fmla="*/ 4623189 w 6085020"/>
              <a:gd name="connsiteY4095" fmla="*/ 4418732 h 4885973"/>
              <a:gd name="connsiteX4096" fmla="*/ 4623094 w 6085020"/>
              <a:gd name="connsiteY4096" fmla="*/ 4418827 h 4885973"/>
              <a:gd name="connsiteX4097" fmla="*/ 4623075 w 6085020"/>
              <a:gd name="connsiteY4097" fmla="*/ 4420705 h 4885973"/>
              <a:gd name="connsiteX4098" fmla="*/ 4623094 w 6085020"/>
              <a:gd name="connsiteY4098" fmla="*/ 4420724 h 4885973"/>
              <a:gd name="connsiteX4099" fmla="*/ 4624806 w 6085020"/>
              <a:gd name="connsiteY4099" fmla="*/ 4420724 h 4885973"/>
              <a:gd name="connsiteX4100" fmla="*/ 4624235 w 6085020"/>
              <a:gd name="connsiteY4100" fmla="*/ 4419206 h 4885973"/>
              <a:gd name="connsiteX4101" fmla="*/ 4624806 w 6085020"/>
              <a:gd name="connsiteY4101" fmla="*/ 4418827 h 4885973"/>
              <a:gd name="connsiteX4102" fmla="*/ 4623189 w 6085020"/>
              <a:gd name="connsiteY4102" fmla="*/ 4418732 h 4885973"/>
              <a:gd name="connsiteX4103" fmla="*/ 2762599 w 6085020"/>
              <a:gd name="connsiteY4103" fmla="*/ 4418638 h 4885973"/>
              <a:gd name="connsiteX4104" fmla="*/ 2762599 w 6085020"/>
              <a:gd name="connsiteY4104" fmla="*/ 4418638 h 4885973"/>
              <a:gd name="connsiteX4105" fmla="*/ 2190227 w 6085020"/>
              <a:gd name="connsiteY4105" fmla="*/ 4418638 h 4885973"/>
              <a:gd name="connsiteX4106" fmla="*/ 2189657 w 6085020"/>
              <a:gd name="connsiteY4106" fmla="*/ 4419206 h 4885973"/>
              <a:gd name="connsiteX4107" fmla="*/ 2189863 w 6085020"/>
              <a:gd name="connsiteY4107" fmla="*/ 4420647 h 4885973"/>
              <a:gd name="connsiteX4108" fmla="*/ 2187161 w 6085020"/>
              <a:gd name="connsiteY4108" fmla="*/ 4435542 h 4885973"/>
              <a:gd name="connsiteX4109" fmla="*/ 2192509 w 6085020"/>
              <a:gd name="connsiteY4109" fmla="*/ 4449743 h 4885973"/>
              <a:gd name="connsiteX4110" fmla="*/ 2191796 w 6085020"/>
              <a:gd name="connsiteY4110" fmla="*/ 4434191 h 4885973"/>
              <a:gd name="connsiteX4111" fmla="*/ 2189863 w 6085020"/>
              <a:gd name="connsiteY4111" fmla="*/ 4420647 h 4885973"/>
              <a:gd name="connsiteX4112" fmla="*/ 4617009 w 6085020"/>
              <a:gd name="connsiteY4112" fmla="*/ 4418258 h 4885973"/>
              <a:gd name="connsiteX4113" fmla="*/ 4618340 w 6085020"/>
              <a:gd name="connsiteY4113" fmla="*/ 4423569 h 4885973"/>
              <a:gd name="connsiteX4114" fmla="*/ 4619861 w 6085020"/>
              <a:gd name="connsiteY4114" fmla="*/ 4429069 h 4885973"/>
              <a:gd name="connsiteX4115" fmla="*/ 4617390 w 6085020"/>
              <a:gd name="connsiteY4115" fmla="*/ 4426224 h 4885973"/>
              <a:gd name="connsiteX4116" fmla="*/ 4614727 w 6085020"/>
              <a:gd name="connsiteY4116" fmla="*/ 4423379 h 4885973"/>
              <a:gd name="connsiteX4117" fmla="*/ 4603508 w 6085020"/>
              <a:gd name="connsiteY4117" fmla="*/ 4424517 h 4885973"/>
              <a:gd name="connsiteX4118" fmla="*/ 4592669 w 6085020"/>
              <a:gd name="connsiteY4118" fmla="*/ 4425845 h 4885973"/>
              <a:gd name="connsiteX4119" fmla="*/ 4607121 w 6085020"/>
              <a:gd name="connsiteY4119" fmla="*/ 4427741 h 4885973"/>
              <a:gd name="connsiteX4120" fmla="*/ 4621953 w 6085020"/>
              <a:gd name="connsiteY4120" fmla="*/ 4429448 h 4885973"/>
              <a:gd name="connsiteX4121" fmla="*/ 4621953 w 6085020"/>
              <a:gd name="connsiteY4121" fmla="*/ 4426793 h 4885973"/>
              <a:gd name="connsiteX4122" fmla="*/ 4619671 w 6085020"/>
              <a:gd name="connsiteY4122" fmla="*/ 4421293 h 4885973"/>
              <a:gd name="connsiteX4123" fmla="*/ 4784633 w 6085020"/>
              <a:gd name="connsiteY4123" fmla="*/ 4416646 h 4885973"/>
              <a:gd name="connsiteX4124" fmla="*/ 4784537 w 6085020"/>
              <a:gd name="connsiteY4124" fmla="*/ 4416741 h 4885973"/>
              <a:gd name="connsiteX4125" fmla="*/ 4783796 w 6085020"/>
              <a:gd name="connsiteY4125" fmla="*/ 4418467 h 4885973"/>
              <a:gd name="connsiteX4126" fmla="*/ 4784537 w 6085020"/>
              <a:gd name="connsiteY4126" fmla="*/ 4419206 h 4885973"/>
              <a:gd name="connsiteX4127" fmla="*/ 4784537 w 6085020"/>
              <a:gd name="connsiteY4127" fmla="*/ 4418638 h 4885973"/>
              <a:gd name="connsiteX4128" fmla="*/ 4786249 w 6085020"/>
              <a:gd name="connsiteY4128" fmla="*/ 4418638 h 4885973"/>
              <a:gd name="connsiteX4129" fmla="*/ 4786268 w 6085020"/>
              <a:gd name="connsiteY4129" fmla="*/ 4416760 h 4885973"/>
              <a:gd name="connsiteX4130" fmla="*/ 4786249 w 6085020"/>
              <a:gd name="connsiteY4130" fmla="*/ 4416741 h 4885973"/>
              <a:gd name="connsiteX4131" fmla="*/ 4784633 w 6085020"/>
              <a:gd name="connsiteY4131" fmla="*/ 4416646 h 4885973"/>
              <a:gd name="connsiteX4132" fmla="*/ 4997703 w 6085020"/>
              <a:gd name="connsiteY4132" fmla="*/ 4415793 h 4885973"/>
              <a:gd name="connsiteX4133" fmla="*/ 4997418 w 6085020"/>
              <a:gd name="connsiteY4133" fmla="*/ 4417367 h 4885973"/>
              <a:gd name="connsiteX4134" fmla="*/ 4997513 w 6085020"/>
              <a:gd name="connsiteY4134" fmla="*/ 4417500 h 4885973"/>
              <a:gd name="connsiteX4135" fmla="*/ 4997703 w 6085020"/>
              <a:gd name="connsiteY4135" fmla="*/ 4417500 h 4885973"/>
              <a:gd name="connsiteX4136" fmla="*/ 4999320 w 6085020"/>
              <a:gd name="connsiteY4136" fmla="*/ 4417405 h 4885973"/>
              <a:gd name="connsiteX4137" fmla="*/ 4999205 w 6085020"/>
              <a:gd name="connsiteY4137" fmla="*/ 4415793 h 4885973"/>
              <a:gd name="connsiteX4138" fmla="*/ 4997703 w 6085020"/>
              <a:gd name="connsiteY4138" fmla="*/ 4415793 h 4885973"/>
              <a:gd name="connsiteX4139" fmla="*/ 4723497 w 6085020"/>
              <a:gd name="connsiteY4139" fmla="*/ 4415223 h 4885973"/>
              <a:gd name="connsiteX4140" fmla="*/ 4722926 w 6085020"/>
              <a:gd name="connsiteY4140" fmla="*/ 4421103 h 4885973"/>
              <a:gd name="connsiteX4141" fmla="*/ 4723307 w 6085020"/>
              <a:gd name="connsiteY4141" fmla="*/ 4420913 h 4885973"/>
              <a:gd name="connsiteX4142" fmla="*/ 4729012 w 6085020"/>
              <a:gd name="connsiteY4142" fmla="*/ 4420913 h 4885973"/>
              <a:gd name="connsiteX4143" fmla="*/ 4729012 w 6085020"/>
              <a:gd name="connsiteY4143" fmla="*/ 4415223 h 4885973"/>
              <a:gd name="connsiteX4144" fmla="*/ 4723497 w 6085020"/>
              <a:gd name="connsiteY4144" fmla="*/ 4415223 h 4885973"/>
              <a:gd name="connsiteX4145" fmla="*/ 4515466 w 6085020"/>
              <a:gd name="connsiteY4145" fmla="*/ 4414654 h 4885973"/>
              <a:gd name="connsiteX4146" fmla="*/ 4512233 w 6085020"/>
              <a:gd name="connsiteY4146" fmla="*/ 4418258 h 4885973"/>
              <a:gd name="connsiteX4147" fmla="*/ 4510521 w 6085020"/>
              <a:gd name="connsiteY4147" fmla="*/ 4418069 h 4885973"/>
              <a:gd name="connsiteX4148" fmla="*/ 4510331 w 6085020"/>
              <a:gd name="connsiteY4148" fmla="*/ 4419775 h 4885973"/>
              <a:gd name="connsiteX4149" fmla="*/ 4511947 w 6085020"/>
              <a:gd name="connsiteY4149" fmla="*/ 4419870 h 4885973"/>
              <a:gd name="connsiteX4150" fmla="*/ 4512043 w 6085020"/>
              <a:gd name="connsiteY4150" fmla="*/ 4419775 h 4885973"/>
              <a:gd name="connsiteX4151" fmla="*/ 4515466 w 6085020"/>
              <a:gd name="connsiteY4151" fmla="*/ 4414654 h 4885973"/>
              <a:gd name="connsiteX4152" fmla="*/ 699017 w 6085020"/>
              <a:gd name="connsiteY4152" fmla="*/ 4414465 h 4885973"/>
              <a:gd name="connsiteX4153" fmla="*/ 696354 w 6085020"/>
              <a:gd name="connsiteY4153" fmla="*/ 4417689 h 4885973"/>
              <a:gd name="connsiteX4154" fmla="*/ 699587 w 6085020"/>
              <a:gd name="connsiteY4154" fmla="*/ 4420155 h 4885973"/>
              <a:gd name="connsiteX4155" fmla="*/ 702270 w 6085020"/>
              <a:gd name="connsiteY4155" fmla="*/ 4416798 h 4885973"/>
              <a:gd name="connsiteX4156" fmla="*/ 702059 w 6085020"/>
              <a:gd name="connsiteY4156" fmla="*/ 4415982 h 4885973"/>
              <a:gd name="connsiteX4157" fmla="*/ 702059 w 6085020"/>
              <a:gd name="connsiteY4157" fmla="*/ 4416931 h 4885973"/>
              <a:gd name="connsiteX4158" fmla="*/ 699017 w 6085020"/>
              <a:gd name="connsiteY4158" fmla="*/ 4414465 h 4885973"/>
              <a:gd name="connsiteX4159" fmla="*/ 4525353 w 6085020"/>
              <a:gd name="connsiteY4159" fmla="*/ 4414034 h 4885973"/>
              <a:gd name="connsiteX4160" fmla="*/ 4525353 w 6085020"/>
              <a:gd name="connsiteY4160" fmla="*/ 4415793 h 4885973"/>
              <a:gd name="connsiteX4161" fmla="*/ 4523452 w 6085020"/>
              <a:gd name="connsiteY4161" fmla="*/ 4415793 h 4885973"/>
              <a:gd name="connsiteX4162" fmla="*/ 4523387 w 6085020"/>
              <a:gd name="connsiteY4162" fmla="*/ 4415728 h 4885973"/>
              <a:gd name="connsiteX4163" fmla="*/ 4523452 w 6085020"/>
              <a:gd name="connsiteY4163" fmla="*/ 4413706 h 4885973"/>
              <a:gd name="connsiteX4164" fmla="*/ 4523262 w 6085020"/>
              <a:gd name="connsiteY4164" fmla="*/ 4415603 h 4885973"/>
              <a:gd name="connsiteX4165" fmla="*/ 4523387 w 6085020"/>
              <a:gd name="connsiteY4165" fmla="*/ 4415728 h 4885973"/>
              <a:gd name="connsiteX4166" fmla="*/ 4521550 w 6085020"/>
              <a:gd name="connsiteY4166" fmla="*/ 4417310 h 4885973"/>
              <a:gd name="connsiteX4167" fmla="*/ 4519668 w 6085020"/>
              <a:gd name="connsiteY4167" fmla="*/ 4417329 h 4885973"/>
              <a:gd name="connsiteX4168" fmla="*/ 4519687 w 6085020"/>
              <a:gd name="connsiteY4168" fmla="*/ 4419206 h 4885973"/>
              <a:gd name="connsiteX4169" fmla="*/ 4521550 w 6085020"/>
              <a:gd name="connsiteY4169" fmla="*/ 4419206 h 4885973"/>
              <a:gd name="connsiteX4170" fmla="*/ 4526399 w 6085020"/>
              <a:gd name="connsiteY4170" fmla="*/ 4418543 h 4885973"/>
              <a:gd name="connsiteX4171" fmla="*/ 4525734 w 6085020"/>
              <a:gd name="connsiteY4171" fmla="*/ 4413706 h 4885973"/>
              <a:gd name="connsiteX4172" fmla="*/ 4525353 w 6085020"/>
              <a:gd name="connsiteY4172" fmla="*/ 4414034 h 4885973"/>
              <a:gd name="connsiteX4173" fmla="*/ 4525353 w 6085020"/>
              <a:gd name="connsiteY4173" fmla="*/ 4413896 h 4885973"/>
              <a:gd name="connsiteX4174" fmla="*/ 4523452 w 6085020"/>
              <a:gd name="connsiteY4174" fmla="*/ 4413706 h 4885973"/>
              <a:gd name="connsiteX4175" fmla="*/ 2928606 w 6085020"/>
              <a:gd name="connsiteY4175" fmla="*/ 4413706 h 4885973"/>
              <a:gd name="connsiteX4176" fmla="*/ 2926876 w 6085020"/>
              <a:gd name="connsiteY4176" fmla="*/ 4417632 h 4885973"/>
              <a:gd name="connsiteX4177" fmla="*/ 2926895 w 6085020"/>
              <a:gd name="connsiteY4177" fmla="*/ 4417689 h 4885973"/>
              <a:gd name="connsiteX4178" fmla="*/ 2930869 w 6085020"/>
              <a:gd name="connsiteY4178" fmla="*/ 4419339 h 4885973"/>
              <a:gd name="connsiteX4179" fmla="*/ 2932523 w 6085020"/>
              <a:gd name="connsiteY4179" fmla="*/ 4415375 h 4885973"/>
              <a:gd name="connsiteX4180" fmla="*/ 2928606 w 6085020"/>
              <a:gd name="connsiteY4180" fmla="*/ 4413706 h 4885973"/>
              <a:gd name="connsiteX4181" fmla="*/ 4950924 w 6085020"/>
              <a:gd name="connsiteY4181" fmla="*/ 4413516 h 4885973"/>
              <a:gd name="connsiteX4182" fmla="*/ 4957390 w 6085020"/>
              <a:gd name="connsiteY4182" fmla="*/ 4419206 h 4885973"/>
              <a:gd name="connsiteX4183" fmla="*/ 4957371 w 6085020"/>
              <a:gd name="connsiteY4183" fmla="*/ 4421084 h 4885973"/>
              <a:gd name="connsiteX4184" fmla="*/ 4957390 w 6085020"/>
              <a:gd name="connsiteY4184" fmla="*/ 4421103 h 4885973"/>
              <a:gd name="connsiteX4185" fmla="*/ 4959102 w 6085020"/>
              <a:gd name="connsiteY4185" fmla="*/ 4421103 h 4885973"/>
              <a:gd name="connsiteX4186" fmla="*/ 4970130 w 6085020"/>
              <a:gd name="connsiteY4186" fmla="*/ 4430966 h 4885973"/>
              <a:gd name="connsiteX4187" fmla="*/ 4984963 w 6085020"/>
              <a:gd name="connsiteY4187" fmla="*/ 4443863 h 4885973"/>
              <a:gd name="connsiteX4188" fmla="*/ 4988576 w 6085020"/>
              <a:gd name="connsiteY4188" fmla="*/ 4446898 h 4885973"/>
              <a:gd name="connsiteX4189" fmla="*/ 5003028 w 6085020"/>
              <a:gd name="connsiteY4189" fmla="*/ 4440449 h 4885973"/>
              <a:gd name="connsiteX4190" fmla="*/ 5017099 w 6085020"/>
              <a:gd name="connsiteY4190" fmla="*/ 4434000 h 4885973"/>
              <a:gd name="connsiteX4191" fmla="*/ 4984012 w 6085020"/>
              <a:gd name="connsiteY4191" fmla="*/ 4423759 h 4885973"/>
              <a:gd name="connsiteX4192" fmla="*/ 1383962 w 6085020"/>
              <a:gd name="connsiteY4192" fmla="*/ 4413327 h 4885973"/>
              <a:gd name="connsiteX4193" fmla="*/ 1384913 w 6085020"/>
              <a:gd name="connsiteY4193" fmla="*/ 4416741 h 4885973"/>
              <a:gd name="connsiteX4194" fmla="*/ 1385673 w 6085020"/>
              <a:gd name="connsiteY4194" fmla="*/ 4416741 h 4885973"/>
              <a:gd name="connsiteX4195" fmla="*/ 1383962 w 6085020"/>
              <a:gd name="connsiteY4195" fmla="*/ 4413327 h 4885973"/>
              <a:gd name="connsiteX4196" fmla="*/ 1042250 w 6085020"/>
              <a:gd name="connsiteY4196" fmla="*/ 4413327 h 4885973"/>
              <a:gd name="connsiteX4197" fmla="*/ 1043793 w 6085020"/>
              <a:gd name="connsiteY4197" fmla="*/ 4414167 h 4885973"/>
              <a:gd name="connsiteX4198" fmla="*/ 1036379 w 6085020"/>
              <a:gd name="connsiteY4198" fmla="*/ 4427647 h 4885973"/>
              <a:gd name="connsiteX4199" fmla="*/ 1039017 w 6085020"/>
              <a:gd name="connsiteY4199" fmla="*/ 4439501 h 4885973"/>
              <a:gd name="connsiteX4200" fmla="*/ 1051479 w 6085020"/>
              <a:gd name="connsiteY4200" fmla="*/ 4418350 h 4885973"/>
              <a:gd name="connsiteX4201" fmla="*/ 1043793 w 6085020"/>
              <a:gd name="connsiteY4201" fmla="*/ 4414167 h 4885973"/>
              <a:gd name="connsiteX4202" fmla="*/ 1044151 w 6085020"/>
              <a:gd name="connsiteY4202" fmla="*/ 4413516 h 4885973"/>
              <a:gd name="connsiteX4203" fmla="*/ 4783206 w 6085020"/>
              <a:gd name="connsiteY4203" fmla="*/ 4412568 h 4885973"/>
              <a:gd name="connsiteX4204" fmla="*/ 4783206 w 6085020"/>
              <a:gd name="connsiteY4204" fmla="*/ 4412947 h 4885973"/>
              <a:gd name="connsiteX4205" fmla="*/ 4781590 w 6085020"/>
              <a:gd name="connsiteY4205" fmla="*/ 4412853 h 4885973"/>
              <a:gd name="connsiteX4206" fmla="*/ 4781495 w 6085020"/>
              <a:gd name="connsiteY4206" fmla="*/ 4412947 h 4885973"/>
              <a:gd name="connsiteX4207" fmla="*/ 4781476 w 6085020"/>
              <a:gd name="connsiteY4207" fmla="*/ 4414825 h 4885973"/>
              <a:gd name="connsiteX4208" fmla="*/ 4781495 w 6085020"/>
              <a:gd name="connsiteY4208" fmla="*/ 4414844 h 4885973"/>
              <a:gd name="connsiteX4209" fmla="*/ 4783206 w 6085020"/>
              <a:gd name="connsiteY4209" fmla="*/ 4414844 h 4885973"/>
              <a:gd name="connsiteX4210" fmla="*/ 4783663 w 6085020"/>
              <a:gd name="connsiteY4210" fmla="*/ 4413023 h 4885973"/>
              <a:gd name="connsiteX4211" fmla="*/ 4783206 w 6085020"/>
              <a:gd name="connsiteY4211" fmla="*/ 4412568 h 4885973"/>
              <a:gd name="connsiteX4212" fmla="*/ 2425071 w 6085020"/>
              <a:gd name="connsiteY4212" fmla="*/ 4412568 h 4885973"/>
              <a:gd name="connsiteX4213" fmla="*/ 2416704 w 6085020"/>
              <a:gd name="connsiteY4213" fmla="*/ 4415603 h 4885973"/>
              <a:gd name="connsiteX4214" fmla="*/ 2416704 w 6085020"/>
              <a:gd name="connsiteY4214" fmla="*/ 4414085 h 4885973"/>
              <a:gd name="connsiteX4215" fmla="*/ 2415563 w 6085020"/>
              <a:gd name="connsiteY4215" fmla="*/ 4416172 h 4885973"/>
              <a:gd name="connsiteX4216" fmla="*/ 2408337 w 6085020"/>
              <a:gd name="connsiteY4216" fmla="*/ 4418827 h 4885973"/>
              <a:gd name="connsiteX4217" fmla="*/ 2412711 w 6085020"/>
              <a:gd name="connsiteY4217" fmla="*/ 4430966 h 4885973"/>
              <a:gd name="connsiteX4218" fmla="*/ 2414612 w 6085020"/>
              <a:gd name="connsiteY4218" fmla="*/ 4436656 h 4885973"/>
              <a:gd name="connsiteX4219" fmla="*/ 2427733 w 6085020"/>
              <a:gd name="connsiteY4219" fmla="*/ 4473261 h 4885973"/>
              <a:gd name="connsiteX4220" fmla="*/ 2439332 w 6085020"/>
              <a:gd name="connsiteY4220" fmla="*/ 4458847 h 4885973"/>
              <a:gd name="connsiteX4221" fmla="*/ 2443706 w 6085020"/>
              <a:gd name="connsiteY4221" fmla="*/ 4469658 h 4885973"/>
              <a:gd name="connsiteX4222" fmla="*/ 2444657 w 6085020"/>
              <a:gd name="connsiteY4222" fmla="*/ 4481227 h 4885973"/>
              <a:gd name="connsiteX4223" fmla="*/ 2449791 w 6085020"/>
              <a:gd name="connsiteY4223" fmla="*/ 4496021 h 4885973"/>
              <a:gd name="connsiteX4224" fmla="*/ 2495999 w 6085020"/>
              <a:gd name="connsiteY4224" fmla="*/ 4479141 h 4885973"/>
              <a:gd name="connsiteX4225" fmla="*/ 2476983 w 6085020"/>
              <a:gd name="connsiteY4225" fmla="*/ 4469278 h 4885973"/>
              <a:gd name="connsiteX4226" fmla="*/ 2469948 w 6085020"/>
              <a:gd name="connsiteY4226" fmla="*/ 4466243 h 4885973"/>
              <a:gd name="connsiteX4227" fmla="*/ 2464053 w 6085020"/>
              <a:gd name="connsiteY4227" fmla="*/ 4459605 h 4885973"/>
              <a:gd name="connsiteX4228" fmla="*/ 2464053 w 6085020"/>
              <a:gd name="connsiteY4228" fmla="*/ 4464157 h 4885973"/>
              <a:gd name="connsiteX4229" fmla="*/ 2448840 w 6085020"/>
              <a:gd name="connsiteY4229" fmla="*/ 4462640 h 4885973"/>
              <a:gd name="connsiteX4230" fmla="*/ 2443896 w 6085020"/>
              <a:gd name="connsiteY4230" fmla="*/ 4451070 h 4885973"/>
              <a:gd name="connsiteX4231" fmla="*/ 2448460 w 6085020"/>
              <a:gd name="connsiteY4231" fmla="*/ 4422810 h 4885973"/>
              <a:gd name="connsiteX4232" fmla="*/ 2425071 w 6085020"/>
              <a:gd name="connsiteY4232" fmla="*/ 4412568 h 4885973"/>
              <a:gd name="connsiteX4233" fmla="*/ 2989266 w 6085020"/>
              <a:gd name="connsiteY4233" fmla="*/ 4411999 h 4885973"/>
              <a:gd name="connsiteX4234" fmla="*/ 2984132 w 6085020"/>
              <a:gd name="connsiteY4234" fmla="*/ 4418258 h 4885973"/>
              <a:gd name="connsiteX4235" fmla="*/ 2979949 w 6085020"/>
              <a:gd name="connsiteY4235" fmla="*/ 4426983 h 4885973"/>
              <a:gd name="connsiteX4236" fmla="*/ 2983371 w 6085020"/>
              <a:gd name="connsiteY4236" fmla="*/ 4428690 h 4885973"/>
              <a:gd name="connsiteX4237" fmla="*/ 2987555 w 6085020"/>
              <a:gd name="connsiteY4237" fmla="*/ 4419965 h 4885973"/>
              <a:gd name="connsiteX4238" fmla="*/ 5057032 w 6085020"/>
              <a:gd name="connsiteY4238" fmla="*/ 4411620 h 4885973"/>
              <a:gd name="connsiteX4239" fmla="*/ 5057032 w 6085020"/>
              <a:gd name="connsiteY4239" fmla="*/ 4411620 h 4885973"/>
              <a:gd name="connsiteX4240" fmla="*/ 983491 w 6085020"/>
              <a:gd name="connsiteY4240" fmla="*/ 4411241 h 4885973"/>
              <a:gd name="connsiteX4241" fmla="*/ 977977 w 6085020"/>
              <a:gd name="connsiteY4241" fmla="*/ 4425276 h 4885973"/>
              <a:gd name="connsiteX4242" fmla="*/ 975505 w 6085020"/>
              <a:gd name="connsiteY4242" fmla="*/ 4440259 h 4885973"/>
              <a:gd name="connsiteX4243" fmla="*/ 974554 w 6085020"/>
              <a:gd name="connsiteY4243" fmla="*/ 4441018 h 4885973"/>
              <a:gd name="connsiteX4244" fmla="*/ 983682 w 6085020"/>
              <a:gd name="connsiteY4244" fmla="*/ 4437415 h 4885973"/>
              <a:gd name="connsiteX4245" fmla="*/ 990527 w 6085020"/>
              <a:gd name="connsiteY4245" fmla="*/ 4431914 h 4885973"/>
              <a:gd name="connsiteX4246" fmla="*/ 987104 w 6085020"/>
              <a:gd name="connsiteY4246" fmla="*/ 4421672 h 4885973"/>
              <a:gd name="connsiteX4247" fmla="*/ 4603698 w 6085020"/>
              <a:gd name="connsiteY4247" fmla="*/ 4411051 h 4885973"/>
              <a:gd name="connsiteX4248" fmla="*/ 4602900 w 6085020"/>
              <a:gd name="connsiteY4248" fmla="*/ 4413042 h 4885973"/>
              <a:gd name="connsiteX4249" fmla="*/ 4602938 w 6085020"/>
              <a:gd name="connsiteY4249" fmla="*/ 4413137 h 4885973"/>
              <a:gd name="connsiteX4250" fmla="*/ 4603508 w 6085020"/>
              <a:gd name="connsiteY4250" fmla="*/ 4412947 h 4885973"/>
              <a:gd name="connsiteX4251" fmla="*/ 4605410 w 6085020"/>
              <a:gd name="connsiteY4251" fmla="*/ 4412947 h 4885973"/>
              <a:gd name="connsiteX4252" fmla="*/ 4605410 w 6085020"/>
              <a:gd name="connsiteY4252" fmla="*/ 4411051 h 4885973"/>
              <a:gd name="connsiteX4253" fmla="*/ 4603698 w 6085020"/>
              <a:gd name="connsiteY4253" fmla="*/ 4411051 h 4885973"/>
              <a:gd name="connsiteX4254" fmla="*/ 4936282 w 6085020"/>
              <a:gd name="connsiteY4254" fmla="*/ 4410861 h 4885973"/>
              <a:gd name="connsiteX4255" fmla="*/ 4935522 w 6085020"/>
              <a:gd name="connsiteY4255" fmla="*/ 4411241 h 4885973"/>
              <a:gd name="connsiteX4256" fmla="*/ 4933906 w 6085020"/>
              <a:gd name="connsiteY4256" fmla="*/ 4411146 h 4885973"/>
              <a:gd name="connsiteX4257" fmla="*/ 4933810 w 6085020"/>
              <a:gd name="connsiteY4257" fmla="*/ 4411241 h 4885973"/>
              <a:gd name="connsiteX4258" fmla="*/ 4933715 w 6085020"/>
              <a:gd name="connsiteY4258" fmla="*/ 4412853 h 4885973"/>
              <a:gd name="connsiteX4259" fmla="*/ 4933810 w 6085020"/>
              <a:gd name="connsiteY4259" fmla="*/ 4412947 h 4885973"/>
              <a:gd name="connsiteX4260" fmla="*/ 4935427 w 6085020"/>
              <a:gd name="connsiteY4260" fmla="*/ 4413042 h 4885973"/>
              <a:gd name="connsiteX4261" fmla="*/ 4935522 w 6085020"/>
              <a:gd name="connsiteY4261" fmla="*/ 4412947 h 4885973"/>
              <a:gd name="connsiteX4262" fmla="*/ 4936511 w 6085020"/>
              <a:gd name="connsiteY4262" fmla="*/ 4411354 h 4885973"/>
              <a:gd name="connsiteX4263" fmla="*/ 4936282 w 6085020"/>
              <a:gd name="connsiteY4263" fmla="*/ 4410861 h 4885973"/>
              <a:gd name="connsiteX4264" fmla="*/ 913894 w 6085020"/>
              <a:gd name="connsiteY4264" fmla="*/ 4410292 h 4885973"/>
              <a:gd name="connsiteX4265" fmla="*/ 912183 w 6085020"/>
              <a:gd name="connsiteY4265" fmla="*/ 4412947 h 4885973"/>
              <a:gd name="connsiteX4266" fmla="*/ 913894 w 6085020"/>
              <a:gd name="connsiteY4266" fmla="*/ 4414844 h 4885973"/>
              <a:gd name="connsiteX4267" fmla="*/ 915796 w 6085020"/>
              <a:gd name="connsiteY4267" fmla="*/ 4421293 h 4885973"/>
              <a:gd name="connsiteX4268" fmla="*/ 918268 w 6085020"/>
              <a:gd name="connsiteY4268" fmla="*/ 4423000 h 4885973"/>
              <a:gd name="connsiteX4269" fmla="*/ 916937 w 6085020"/>
              <a:gd name="connsiteY4269" fmla="*/ 4424517 h 4885973"/>
              <a:gd name="connsiteX4270" fmla="*/ 918838 w 6085020"/>
              <a:gd name="connsiteY4270" fmla="*/ 4423569 h 4885973"/>
              <a:gd name="connsiteX4271" fmla="*/ 918838 w 6085020"/>
              <a:gd name="connsiteY4271" fmla="*/ 4420913 h 4885973"/>
              <a:gd name="connsiteX4272" fmla="*/ 916746 w 6085020"/>
              <a:gd name="connsiteY4272" fmla="*/ 4420913 h 4885973"/>
              <a:gd name="connsiteX4273" fmla="*/ 916746 w 6085020"/>
              <a:gd name="connsiteY4273" fmla="*/ 4418827 h 4885973"/>
              <a:gd name="connsiteX4274" fmla="*/ 918077 w 6085020"/>
              <a:gd name="connsiteY4274" fmla="*/ 4418827 h 4885973"/>
              <a:gd name="connsiteX4275" fmla="*/ 915796 w 6085020"/>
              <a:gd name="connsiteY4275" fmla="*/ 4417120 h 4885973"/>
              <a:gd name="connsiteX4276" fmla="*/ 915796 w 6085020"/>
              <a:gd name="connsiteY4276" fmla="*/ 4415793 h 4885973"/>
              <a:gd name="connsiteX4277" fmla="*/ 913894 w 6085020"/>
              <a:gd name="connsiteY4277" fmla="*/ 4414085 h 4885973"/>
              <a:gd name="connsiteX4278" fmla="*/ 913894 w 6085020"/>
              <a:gd name="connsiteY4278" fmla="*/ 4413896 h 4885973"/>
              <a:gd name="connsiteX4279" fmla="*/ 913894 w 6085020"/>
              <a:gd name="connsiteY4279" fmla="*/ 4410292 h 4885973"/>
              <a:gd name="connsiteX4280" fmla="*/ 1512888 w 6085020"/>
              <a:gd name="connsiteY4280" fmla="*/ 4409913 h 4885973"/>
              <a:gd name="connsiteX4281" fmla="*/ 1518022 w 6085020"/>
              <a:gd name="connsiteY4281" fmla="*/ 4413327 h 4885973"/>
              <a:gd name="connsiteX4282" fmla="*/ 1518212 w 6085020"/>
              <a:gd name="connsiteY4282" fmla="*/ 4412758 h 4885973"/>
              <a:gd name="connsiteX4283" fmla="*/ 1514029 w 6085020"/>
              <a:gd name="connsiteY4283" fmla="*/ 4409913 h 4885973"/>
              <a:gd name="connsiteX4284" fmla="*/ 4503296 w 6085020"/>
              <a:gd name="connsiteY4284" fmla="*/ 4409534 h 4885973"/>
              <a:gd name="connsiteX4285" fmla="*/ 4500063 w 6085020"/>
              <a:gd name="connsiteY4285" fmla="*/ 4413137 h 4885973"/>
              <a:gd name="connsiteX4286" fmla="*/ 4500253 w 6085020"/>
              <a:gd name="connsiteY4286" fmla="*/ 4411430 h 4885973"/>
              <a:gd name="connsiteX4287" fmla="*/ 4498542 w 6085020"/>
              <a:gd name="connsiteY4287" fmla="*/ 4411241 h 4885973"/>
              <a:gd name="connsiteX4288" fmla="*/ 4498522 w 6085020"/>
              <a:gd name="connsiteY4288" fmla="*/ 4413118 h 4885973"/>
              <a:gd name="connsiteX4289" fmla="*/ 4498542 w 6085020"/>
              <a:gd name="connsiteY4289" fmla="*/ 4413137 h 4885973"/>
              <a:gd name="connsiteX4290" fmla="*/ 4502725 w 6085020"/>
              <a:gd name="connsiteY4290" fmla="*/ 4413706 h 4885973"/>
              <a:gd name="connsiteX4291" fmla="*/ 4503296 w 6085020"/>
              <a:gd name="connsiteY4291" fmla="*/ 4409534 h 4885973"/>
              <a:gd name="connsiteX4292" fmla="*/ 2093247 w 6085020"/>
              <a:gd name="connsiteY4292" fmla="*/ 4409154 h 4885973"/>
              <a:gd name="connsiteX4293" fmla="*/ 2093247 w 6085020"/>
              <a:gd name="connsiteY4293" fmla="*/ 4409154 h 4885973"/>
              <a:gd name="connsiteX4294" fmla="*/ 874532 w 6085020"/>
              <a:gd name="connsiteY4294" fmla="*/ 4408775 h 4885973"/>
              <a:gd name="connsiteX4295" fmla="*/ 872052 w 6085020"/>
              <a:gd name="connsiteY4295" fmla="*/ 4411942 h 4885973"/>
              <a:gd name="connsiteX4296" fmla="*/ 872059 w 6085020"/>
              <a:gd name="connsiteY4296" fmla="*/ 4411999 h 4885973"/>
              <a:gd name="connsiteX4297" fmla="*/ 875102 w 6085020"/>
              <a:gd name="connsiteY4297" fmla="*/ 4414465 h 4885973"/>
              <a:gd name="connsiteX4298" fmla="*/ 877954 w 6085020"/>
              <a:gd name="connsiteY4298" fmla="*/ 4411620 h 4885973"/>
              <a:gd name="connsiteX4299" fmla="*/ 875102 w 6085020"/>
              <a:gd name="connsiteY4299" fmla="*/ 4408775 h 4885973"/>
              <a:gd name="connsiteX4300" fmla="*/ 3313294 w 6085020"/>
              <a:gd name="connsiteY4300" fmla="*/ 4408206 h 4885973"/>
              <a:gd name="connsiteX4301" fmla="*/ 3317857 w 6085020"/>
              <a:gd name="connsiteY4301" fmla="*/ 4409723 h 4885973"/>
              <a:gd name="connsiteX4302" fmla="*/ 3313103 w 6085020"/>
              <a:gd name="connsiteY4302" fmla="*/ 4409723 h 4885973"/>
              <a:gd name="connsiteX4303" fmla="*/ 3313674 w 6085020"/>
              <a:gd name="connsiteY4303" fmla="*/ 4409723 h 4885973"/>
              <a:gd name="connsiteX4304" fmla="*/ 3313294 w 6085020"/>
              <a:gd name="connsiteY4304" fmla="*/ 4408206 h 4885973"/>
              <a:gd name="connsiteX4305" fmla="*/ 1215293 w 6085020"/>
              <a:gd name="connsiteY4305" fmla="*/ 4408206 h 4885973"/>
              <a:gd name="connsiteX4306" fmla="*/ 1217194 w 6085020"/>
              <a:gd name="connsiteY4306" fmla="*/ 4412568 h 4885973"/>
              <a:gd name="connsiteX4307" fmla="*/ 1217004 w 6085020"/>
              <a:gd name="connsiteY4307" fmla="*/ 4409534 h 4885973"/>
              <a:gd name="connsiteX4308" fmla="*/ 914655 w 6085020"/>
              <a:gd name="connsiteY4308" fmla="*/ 4408016 h 4885973"/>
              <a:gd name="connsiteX4309" fmla="*/ 914655 w 6085020"/>
              <a:gd name="connsiteY4309" fmla="*/ 4408693 h 4885973"/>
              <a:gd name="connsiteX4310" fmla="*/ 913514 w 6085020"/>
              <a:gd name="connsiteY4310" fmla="*/ 4410482 h 4885973"/>
              <a:gd name="connsiteX4311" fmla="*/ 914655 w 6085020"/>
              <a:gd name="connsiteY4311" fmla="*/ 4409344 h 4885973"/>
              <a:gd name="connsiteX4312" fmla="*/ 914655 w 6085020"/>
              <a:gd name="connsiteY4312" fmla="*/ 4408693 h 4885973"/>
              <a:gd name="connsiteX4313" fmla="*/ 914845 w 6085020"/>
              <a:gd name="connsiteY4313" fmla="*/ 4408395 h 4885973"/>
              <a:gd name="connsiteX4314" fmla="*/ 2967588 w 6085020"/>
              <a:gd name="connsiteY4314" fmla="*/ 4407826 h 4885973"/>
              <a:gd name="connsiteX4315" fmla="*/ 2967588 w 6085020"/>
              <a:gd name="connsiteY4315" fmla="*/ 4407826 h 4885973"/>
              <a:gd name="connsiteX4316" fmla="*/ 5315265 w 6085020"/>
              <a:gd name="connsiteY4316" fmla="*/ 4407637 h 4885973"/>
              <a:gd name="connsiteX4317" fmla="*/ 5334281 w 6085020"/>
              <a:gd name="connsiteY4317" fmla="*/ 4424328 h 4885973"/>
              <a:gd name="connsiteX4318" fmla="*/ 5353296 w 6085020"/>
              <a:gd name="connsiteY4318" fmla="*/ 4441208 h 4885973"/>
              <a:gd name="connsiteX4319" fmla="*/ 5367368 w 6085020"/>
              <a:gd name="connsiteY4319" fmla="*/ 4434569 h 4885973"/>
              <a:gd name="connsiteX4320" fmla="*/ 5381440 w 6085020"/>
              <a:gd name="connsiteY4320" fmla="*/ 4428121 h 4885973"/>
              <a:gd name="connsiteX4321" fmla="*/ 5348353 w 6085020"/>
              <a:gd name="connsiteY4321" fmla="*/ 4417879 h 4885973"/>
              <a:gd name="connsiteX4322" fmla="*/ 4515275 w 6085020"/>
              <a:gd name="connsiteY4322" fmla="*/ 4407637 h 4885973"/>
              <a:gd name="connsiteX4323" fmla="*/ 4515085 w 6085020"/>
              <a:gd name="connsiteY4323" fmla="*/ 4409344 h 4885973"/>
              <a:gd name="connsiteX4324" fmla="*/ 4516796 w 6085020"/>
              <a:gd name="connsiteY4324" fmla="*/ 4409534 h 4885973"/>
              <a:gd name="connsiteX4325" fmla="*/ 4516987 w 6085020"/>
              <a:gd name="connsiteY4325" fmla="*/ 4407826 h 4885973"/>
              <a:gd name="connsiteX4326" fmla="*/ 4515275 w 6085020"/>
              <a:gd name="connsiteY4326" fmla="*/ 4407637 h 4885973"/>
              <a:gd name="connsiteX4327" fmla="*/ 1027988 w 6085020"/>
              <a:gd name="connsiteY4327" fmla="*/ 4407447 h 4885973"/>
              <a:gd name="connsiteX4328" fmla="*/ 1027988 w 6085020"/>
              <a:gd name="connsiteY4328" fmla="*/ 4407447 h 4885973"/>
              <a:gd name="connsiteX4329" fmla="*/ 909711 w 6085020"/>
              <a:gd name="connsiteY4329" fmla="*/ 4407447 h 4885973"/>
              <a:gd name="connsiteX4330" fmla="*/ 910851 w 6085020"/>
              <a:gd name="connsiteY4330" fmla="*/ 4407551 h 4885973"/>
              <a:gd name="connsiteX4331" fmla="*/ 910851 w 6085020"/>
              <a:gd name="connsiteY4331" fmla="*/ 4409154 h 4885973"/>
              <a:gd name="connsiteX4332" fmla="*/ 909330 w 6085020"/>
              <a:gd name="connsiteY4332" fmla="*/ 4409154 h 4885973"/>
              <a:gd name="connsiteX4333" fmla="*/ 911612 w 6085020"/>
              <a:gd name="connsiteY4333" fmla="*/ 4409723 h 4885973"/>
              <a:gd name="connsiteX4334" fmla="*/ 911802 w 6085020"/>
              <a:gd name="connsiteY4334" fmla="*/ 4407637 h 4885973"/>
              <a:gd name="connsiteX4335" fmla="*/ 910851 w 6085020"/>
              <a:gd name="connsiteY4335" fmla="*/ 4407551 h 4885973"/>
              <a:gd name="connsiteX4336" fmla="*/ 910851 w 6085020"/>
              <a:gd name="connsiteY4336" fmla="*/ 4407447 h 4885973"/>
              <a:gd name="connsiteX4337" fmla="*/ 909711 w 6085020"/>
              <a:gd name="connsiteY4337" fmla="*/ 4407447 h 4885973"/>
              <a:gd name="connsiteX4338" fmla="*/ 4514515 w 6085020"/>
              <a:gd name="connsiteY4338" fmla="*/ 4407257 h 4885973"/>
              <a:gd name="connsiteX4339" fmla="*/ 4511282 w 6085020"/>
              <a:gd name="connsiteY4339" fmla="*/ 4410861 h 4885973"/>
              <a:gd name="connsiteX4340" fmla="*/ 4511282 w 6085020"/>
              <a:gd name="connsiteY4340" fmla="*/ 4408965 h 4885973"/>
              <a:gd name="connsiteX4341" fmla="*/ 4509666 w 6085020"/>
              <a:gd name="connsiteY4341" fmla="*/ 4408870 h 4885973"/>
              <a:gd name="connsiteX4342" fmla="*/ 4509570 w 6085020"/>
              <a:gd name="connsiteY4342" fmla="*/ 4408965 h 4885973"/>
              <a:gd name="connsiteX4343" fmla="*/ 4509552 w 6085020"/>
              <a:gd name="connsiteY4343" fmla="*/ 4410842 h 4885973"/>
              <a:gd name="connsiteX4344" fmla="*/ 4509570 w 6085020"/>
              <a:gd name="connsiteY4344" fmla="*/ 4410861 h 4885973"/>
              <a:gd name="connsiteX4345" fmla="*/ 4513849 w 6085020"/>
              <a:gd name="connsiteY4345" fmla="*/ 4411525 h 4885973"/>
              <a:gd name="connsiteX4346" fmla="*/ 4514515 w 6085020"/>
              <a:gd name="connsiteY4346" fmla="*/ 4407257 h 4885973"/>
              <a:gd name="connsiteX4347" fmla="*/ 5001126 w 6085020"/>
              <a:gd name="connsiteY4347" fmla="*/ 4406688 h 4885973"/>
              <a:gd name="connsiteX4348" fmla="*/ 5001126 w 6085020"/>
              <a:gd name="connsiteY4348" fmla="*/ 4406688 h 4885973"/>
              <a:gd name="connsiteX4349" fmla="*/ 3457242 w 6085020"/>
              <a:gd name="connsiteY4349" fmla="*/ 4406688 h 4885973"/>
              <a:gd name="connsiteX4350" fmla="*/ 3476828 w 6085020"/>
              <a:gd name="connsiteY4350" fmla="*/ 4414275 h 4885973"/>
              <a:gd name="connsiteX4351" fmla="*/ 3480441 w 6085020"/>
              <a:gd name="connsiteY4351" fmla="*/ 4424707 h 4885973"/>
              <a:gd name="connsiteX4352" fmla="*/ 3474357 w 6085020"/>
              <a:gd name="connsiteY4352" fmla="*/ 4419775 h 4885973"/>
              <a:gd name="connsiteX4353" fmla="*/ 3473215 w 6085020"/>
              <a:gd name="connsiteY4353" fmla="*/ 4419775 h 4885973"/>
              <a:gd name="connsiteX4354" fmla="*/ 3467891 w 6085020"/>
              <a:gd name="connsiteY4354" fmla="*/ 4413327 h 4885973"/>
              <a:gd name="connsiteX4355" fmla="*/ 3467891 w 6085020"/>
              <a:gd name="connsiteY4355" fmla="*/ 4416551 h 4885973"/>
              <a:gd name="connsiteX4356" fmla="*/ 3457242 w 6085020"/>
              <a:gd name="connsiteY4356" fmla="*/ 4406688 h 4885973"/>
              <a:gd name="connsiteX4357" fmla="*/ 4787770 w 6085020"/>
              <a:gd name="connsiteY4357" fmla="*/ 4405930 h 4885973"/>
              <a:gd name="connsiteX4358" fmla="*/ 4787770 w 6085020"/>
              <a:gd name="connsiteY4358" fmla="*/ 4408395 h 4885973"/>
              <a:gd name="connsiteX4359" fmla="*/ 4787390 w 6085020"/>
              <a:gd name="connsiteY4359" fmla="*/ 4411241 h 4885973"/>
              <a:gd name="connsiteX4360" fmla="*/ 4789862 w 6085020"/>
              <a:gd name="connsiteY4360" fmla="*/ 4411241 h 4885973"/>
              <a:gd name="connsiteX4361" fmla="*/ 4791953 w 6085020"/>
              <a:gd name="connsiteY4361" fmla="*/ 4411241 h 4885973"/>
              <a:gd name="connsiteX4362" fmla="*/ 4532104 w 6085020"/>
              <a:gd name="connsiteY4362" fmla="*/ 4405835 h 4885973"/>
              <a:gd name="connsiteX4363" fmla="*/ 4532009 w 6085020"/>
              <a:gd name="connsiteY4363" fmla="*/ 4405930 h 4885973"/>
              <a:gd name="connsiteX4364" fmla="*/ 4532770 w 6085020"/>
              <a:gd name="connsiteY4364" fmla="*/ 4407447 h 4885973"/>
              <a:gd name="connsiteX4365" fmla="*/ 4532009 w 6085020"/>
              <a:gd name="connsiteY4365" fmla="*/ 4407826 h 4885973"/>
              <a:gd name="connsiteX4366" fmla="*/ 4533720 w 6085020"/>
              <a:gd name="connsiteY4366" fmla="*/ 4407826 h 4885973"/>
              <a:gd name="connsiteX4367" fmla="*/ 4533720 w 6085020"/>
              <a:gd name="connsiteY4367" fmla="*/ 4405930 h 4885973"/>
              <a:gd name="connsiteX4368" fmla="*/ 4532104 w 6085020"/>
              <a:gd name="connsiteY4368" fmla="*/ 4405835 h 4885973"/>
              <a:gd name="connsiteX4369" fmla="*/ 905907 w 6085020"/>
              <a:gd name="connsiteY4369" fmla="*/ 4405171 h 4885973"/>
              <a:gd name="connsiteX4370" fmla="*/ 907429 w 6085020"/>
              <a:gd name="connsiteY4370" fmla="*/ 4408016 h 4885973"/>
              <a:gd name="connsiteX4371" fmla="*/ 907429 w 6085020"/>
              <a:gd name="connsiteY4371" fmla="*/ 4405551 h 4885973"/>
              <a:gd name="connsiteX4372" fmla="*/ 908189 w 6085020"/>
              <a:gd name="connsiteY4372" fmla="*/ 4405740 h 4885973"/>
              <a:gd name="connsiteX4373" fmla="*/ 907429 w 6085020"/>
              <a:gd name="connsiteY4373" fmla="*/ 4405361 h 4885973"/>
              <a:gd name="connsiteX4374" fmla="*/ 907429 w 6085020"/>
              <a:gd name="connsiteY4374" fmla="*/ 4405551 h 4885973"/>
              <a:gd name="connsiteX4375" fmla="*/ 4769705 w 6085020"/>
              <a:gd name="connsiteY4375" fmla="*/ 4404982 h 4885973"/>
              <a:gd name="connsiteX4376" fmla="*/ 4769705 w 6085020"/>
              <a:gd name="connsiteY4376" fmla="*/ 4407447 h 4885973"/>
              <a:gd name="connsiteX4377" fmla="*/ 4769135 w 6085020"/>
              <a:gd name="connsiteY4377" fmla="*/ 4409344 h 4885973"/>
              <a:gd name="connsiteX4378" fmla="*/ 4774459 w 6085020"/>
              <a:gd name="connsiteY4378" fmla="*/ 4404982 h 4885973"/>
              <a:gd name="connsiteX4379" fmla="*/ 2028023 w 6085020"/>
              <a:gd name="connsiteY4379" fmla="*/ 4404602 h 4885973"/>
              <a:gd name="connsiteX4380" fmla="*/ 2026312 w 6085020"/>
              <a:gd name="connsiteY4380" fmla="*/ 4408395 h 4885973"/>
              <a:gd name="connsiteX4381" fmla="*/ 2030552 w 6085020"/>
              <a:gd name="connsiteY4381" fmla="*/ 4409135 h 4885973"/>
              <a:gd name="connsiteX4382" fmla="*/ 2031826 w 6085020"/>
              <a:gd name="connsiteY4382" fmla="*/ 4406309 h 4885973"/>
              <a:gd name="connsiteX4383" fmla="*/ 2028023 w 6085020"/>
              <a:gd name="connsiteY4383" fmla="*/ 4404602 h 4885973"/>
              <a:gd name="connsiteX4384" fmla="*/ 2370306 w 6085020"/>
              <a:gd name="connsiteY4384" fmla="*/ 4404413 h 4885973"/>
              <a:gd name="connsiteX4385" fmla="*/ 2363080 w 6085020"/>
              <a:gd name="connsiteY4385" fmla="*/ 4445001 h 4885973"/>
              <a:gd name="connsiteX4386" fmla="*/ 2370496 w 6085020"/>
              <a:gd name="connsiteY4386" fmla="*/ 4405171 h 4885973"/>
              <a:gd name="connsiteX4387" fmla="*/ 2957358 w 6085020"/>
              <a:gd name="connsiteY4387" fmla="*/ 4403749 h 4885973"/>
              <a:gd name="connsiteX4388" fmla="*/ 2955399 w 6085020"/>
              <a:gd name="connsiteY4388" fmla="*/ 4407561 h 4885973"/>
              <a:gd name="connsiteX4389" fmla="*/ 2955418 w 6085020"/>
              <a:gd name="connsiteY4389" fmla="*/ 4407637 h 4885973"/>
              <a:gd name="connsiteX4390" fmla="*/ 2958080 w 6085020"/>
              <a:gd name="connsiteY4390" fmla="*/ 4409723 h 4885973"/>
              <a:gd name="connsiteX4391" fmla="*/ 2959221 w 6085020"/>
              <a:gd name="connsiteY4391" fmla="*/ 4409534 h 4885973"/>
              <a:gd name="connsiteX4392" fmla="*/ 2961199 w 6085020"/>
              <a:gd name="connsiteY4392" fmla="*/ 4405721 h 4885973"/>
              <a:gd name="connsiteX4393" fmla="*/ 2957358 w 6085020"/>
              <a:gd name="connsiteY4393" fmla="*/ 4403749 h 4885973"/>
              <a:gd name="connsiteX4394" fmla="*/ 972155 w 6085020"/>
              <a:gd name="connsiteY4394" fmla="*/ 4403296 h 4885973"/>
              <a:gd name="connsiteX4395" fmla="*/ 973560 w 6085020"/>
              <a:gd name="connsiteY4395" fmla="*/ 4406035 h 4885973"/>
              <a:gd name="connsiteX4396" fmla="*/ 972189 w 6085020"/>
              <a:gd name="connsiteY4396" fmla="*/ 4406298 h 4885973"/>
              <a:gd name="connsiteX4397" fmla="*/ 2778192 w 6085020"/>
              <a:gd name="connsiteY4397" fmla="*/ 4403085 h 4885973"/>
              <a:gd name="connsiteX4398" fmla="*/ 2778192 w 6085020"/>
              <a:gd name="connsiteY4398" fmla="*/ 4403085 h 4885973"/>
              <a:gd name="connsiteX4399" fmla="*/ 1023615 w 6085020"/>
              <a:gd name="connsiteY4399" fmla="*/ 4402895 h 4885973"/>
              <a:gd name="connsiteX4400" fmla="*/ 1023615 w 6085020"/>
              <a:gd name="connsiteY4400" fmla="*/ 4403085 h 4885973"/>
              <a:gd name="connsiteX4401" fmla="*/ 1024755 w 6085020"/>
              <a:gd name="connsiteY4401" fmla="*/ 4402895 h 4885973"/>
              <a:gd name="connsiteX4402" fmla="*/ 1023615 w 6085020"/>
              <a:gd name="connsiteY4402" fmla="*/ 4402895 h 4885973"/>
              <a:gd name="connsiteX4403" fmla="*/ 4486942 w 6085020"/>
              <a:gd name="connsiteY4403" fmla="*/ 4402516 h 4885973"/>
              <a:gd name="connsiteX4404" fmla="*/ 4486942 w 6085020"/>
              <a:gd name="connsiteY4404" fmla="*/ 4404982 h 4885973"/>
              <a:gd name="connsiteX4405" fmla="*/ 4487702 w 6085020"/>
              <a:gd name="connsiteY4405" fmla="*/ 4404982 h 4885973"/>
              <a:gd name="connsiteX4406" fmla="*/ 4487702 w 6085020"/>
              <a:gd name="connsiteY4406" fmla="*/ 4407447 h 4885973"/>
              <a:gd name="connsiteX4407" fmla="*/ 4487702 w 6085020"/>
              <a:gd name="connsiteY4407" fmla="*/ 4409913 h 4885973"/>
              <a:gd name="connsiteX4408" fmla="*/ 4489794 w 6085020"/>
              <a:gd name="connsiteY4408" fmla="*/ 4408016 h 4885973"/>
              <a:gd name="connsiteX4409" fmla="*/ 4489794 w 6085020"/>
              <a:gd name="connsiteY4409" fmla="*/ 4410103 h 4885973"/>
              <a:gd name="connsiteX4410" fmla="*/ 4489794 w 6085020"/>
              <a:gd name="connsiteY4410" fmla="*/ 4417689 h 4885973"/>
              <a:gd name="connsiteX4411" fmla="*/ 4497400 w 6085020"/>
              <a:gd name="connsiteY4411" fmla="*/ 4417689 h 4885973"/>
              <a:gd name="connsiteX4412" fmla="*/ 4500063 w 6085020"/>
              <a:gd name="connsiteY4412" fmla="*/ 4418827 h 4885973"/>
              <a:gd name="connsiteX4413" fmla="*/ 4489224 w 6085020"/>
              <a:gd name="connsiteY4413" fmla="*/ 4405361 h 4885973"/>
              <a:gd name="connsiteX4414" fmla="*/ 4606360 w 6085020"/>
              <a:gd name="connsiteY4414" fmla="*/ 4402137 h 4885973"/>
              <a:gd name="connsiteX4415" fmla="*/ 4606170 w 6085020"/>
              <a:gd name="connsiteY4415" fmla="*/ 4404033 h 4885973"/>
              <a:gd name="connsiteX4416" fmla="*/ 4606360 w 6085020"/>
              <a:gd name="connsiteY4416" fmla="*/ 4404223 h 4885973"/>
              <a:gd name="connsiteX4417" fmla="*/ 4608262 w 6085020"/>
              <a:gd name="connsiteY4417" fmla="*/ 4404223 h 4885973"/>
              <a:gd name="connsiteX4418" fmla="*/ 4608262 w 6085020"/>
              <a:gd name="connsiteY4418" fmla="*/ 4402326 h 4885973"/>
              <a:gd name="connsiteX4419" fmla="*/ 4606360 w 6085020"/>
              <a:gd name="connsiteY4419" fmla="*/ 4402137 h 4885973"/>
              <a:gd name="connsiteX4420" fmla="*/ 1213011 w 6085020"/>
              <a:gd name="connsiteY4420" fmla="*/ 4401757 h 4885973"/>
              <a:gd name="connsiteX4421" fmla="*/ 1214532 w 6085020"/>
              <a:gd name="connsiteY4421" fmla="*/ 4405171 h 4885973"/>
              <a:gd name="connsiteX4422" fmla="*/ 1214532 w 6085020"/>
              <a:gd name="connsiteY4422" fmla="*/ 4403085 h 4885973"/>
              <a:gd name="connsiteX4423" fmla="*/ 4975075 w 6085020"/>
              <a:gd name="connsiteY4423" fmla="*/ 4401568 h 4885973"/>
              <a:gd name="connsiteX4424" fmla="*/ 4975075 w 6085020"/>
              <a:gd name="connsiteY4424" fmla="*/ 4401568 h 4885973"/>
              <a:gd name="connsiteX4425" fmla="*/ 1602262 w 6085020"/>
              <a:gd name="connsiteY4425" fmla="*/ 4401568 h 4885973"/>
              <a:gd name="connsiteX4426" fmla="*/ 1599782 w 6085020"/>
              <a:gd name="connsiteY4426" fmla="*/ 4404735 h 4885973"/>
              <a:gd name="connsiteX4427" fmla="*/ 1599790 w 6085020"/>
              <a:gd name="connsiteY4427" fmla="*/ 4404792 h 4885973"/>
              <a:gd name="connsiteX4428" fmla="*/ 1603015 w 6085020"/>
              <a:gd name="connsiteY4428" fmla="*/ 4407201 h 4885973"/>
              <a:gd name="connsiteX4429" fmla="*/ 1605438 w 6085020"/>
              <a:gd name="connsiteY4429" fmla="*/ 4403995 h 4885973"/>
              <a:gd name="connsiteX4430" fmla="*/ 1602262 w 6085020"/>
              <a:gd name="connsiteY4430" fmla="*/ 4401568 h 4885973"/>
              <a:gd name="connsiteX4431" fmla="*/ 905717 w 6085020"/>
              <a:gd name="connsiteY4431" fmla="*/ 4401568 h 4885973"/>
              <a:gd name="connsiteX4432" fmla="*/ 906912 w 6085020"/>
              <a:gd name="connsiteY4432" fmla="*/ 4401568 h 4885973"/>
              <a:gd name="connsiteX4433" fmla="*/ 907007 w 6085020"/>
              <a:gd name="connsiteY4433" fmla="*/ 4401832 h 4885973"/>
              <a:gd name="connsiteX4434" fmla="*/ 906931 w 6085020"/>
              <a:gd name="connsiteY4434" fmla="*/ 4401918 h 4885973"/>
              <a:gd name="connsiteX4435" fmla="*/ 905780 w 6085020"/>
              <a:gd name="connsiteY4435" fmla="*/ 4401631 h 4885973"/>
              <a:gd name="connsiteX4436" fmla="*/ 4656182 w 6085020"/>
              <a:gd name="connsiteY4436" fmla="*/ 4401378 h 4885973"/>
              <a:gd name="connsiteX4437" fmla="*/ 4655801 w 6085020"/>
              <a:gd name="connsiteY4437" fmla="*/ 4401568 h 4885973"/>
              <a:gd name="connsiteX4438" fmla="*/ 4666640 w 6085020"/>
              <a:gd name="connsiteY4438" fmla="*/ 4416931 h 4885973"/>
              <a:gd name="connsiteX4439" fmla="*/ 4656182 w 6085020"/>
              <a:gd name="connsiteY4439" fmla="*/ 4401378 h 4885973"/>
              <a:gd name="connsiteX4440" fmla="*/ 754733 w 6085020"/>
              <a:gd name="connsiteY4440" fmla="*/ 4401188 h 4885973"/>
              <a:gd name="connsiteX4441" fmla="*/ 754733 w 6085020"/>
              <a:gd name="connsiteY4441" fmla="*/ 4401757 h 4885973"/>
              <a:gd name="connsiteX4442" fmla="*/ 752238 w 6085020"/>
              <a:gd name="connsiteY4442" fmla="*/ 4404564 h 4885973"/>
              <a:gd name="connsiteX4443" fmla="*/ 752261 w 6085020"/>
              <a:gd name="connsiteY4443" fmla="*/ 4404792 h 4885973"/>
              <a:gd name="connsiteX4444" fmla="*/ 755444 w 6085020"/>
              <a:gd name="connsiteY4444" fmla="*/ 4407257 h 4885973"/>
              <a:gd name="connsiteX4445" fmla="*/ 755493 w 6085020"/>
              <a:gd name="connsiteY4445" fmla="*/ 4407257 h 4885973"/>
              <a:gd name="connsiteX4446" fmla="*/ 757840 w 6085020"/>
              <a:gd name="connsiteY4446" fmla="*/ 4404678 h 4885973"/>
              <a:gd name="connsiteX4447" fmla="*/ 757775 w 6085020"/>
              <a:gd name="connsiteY4447" fmla="*/ 4404223 h 4885973"/>
              <a:gd name="connsiteX4448" fmla="*/ 756052 w 6085020"/>
              <a:gd name="connsiteY4448" fmla="*/ 4401188 h 4885973"/>
              <a:gd name="connsiteX4449" fmla="*/ 754733 w 6085020"/>
              <a:gd name="connsiteY4449" fmla="*/ 4401188 h 4885973"/>
              <a:gd name="connsiteX4450" fmla="*/ 3452756 w 6085020"/>
              <a:gd name="connsiteY4450" fmla="*/ 4400542 h 4885973"/>
              <a:gd name="connsiteX4451" fmla="*/ 3452488 w 6085020"/>
              <a:gd name="connsiteY4451" fmla="*/ 4402516 h 4885973"/>
              <a:gd name="connsiteX4452" fmla="*/ 3452756 w 6085020"/>
              <a:gd name="connsiteY4452" fmla="*/ 4400542 h 4885973"/>
              <a:gd name="connsiteX4453" fmla="*/ 1023615 w 6085020"/>
              <a:gd name="connsiteY4453" fmla="*/ 4400430 h 4885973"/>
              <a:gd name="connsiteX4454" fmla="*/ 1023615 w 6085020"/>
              <a:gd name="connsiteY4454" fmla="*/ 4401188 h 4885973"/>
              <a:gd name="connsiteX4455" fmla="*/ 1024946 w 6085020"/>
              <a:gd name="connsiteY4455" fmla="*/ 4402137 h 4885973"/>
              <a:gd name="connsiteX4456" fmla="*/ 1024946 w 6085020"/>
              <a:gd name="connsiteY4456" fmla="*/ 4400430 h 4885973"/>
              <a:gd name="connsiteX4457" fmla="*/ 1023615 w 6085020"/>
              <a:gd name="connsiteY4457" fmla="*/ 4400430 h 4885973"/>
              <a:gd name="connsiteX4458" fmla="*/ 4951876 w 6085020"/>
              <a:gd name="connsiteY4458" fmla="*/ 4400240 h 4885973"/>
              <a:gd name="connsiteX4459" fmla="*/ 4953777 w 6085020"/>
              <a:gd name="connsiteY4459" fmla="*/ 4402137 h 4885973"/>
              <a:gd name="connsiteX4460" fmla="*/ 4957580 w 6085020"/>
              <a:gd name="connsiteY4460" fmla="*/ 4402137 h 4885973"/>
              <a:gd name="connsiteX4461" fmla="*/ 4955678 w 6085020"/>
              <a:gd name="connsiteY4461" fmla="*/ 4400430 h 4885973"/>
              <a:gd name="connsiteX4462" fmla="*/ 4951876 w 6085020"/>
              <a:gd name="connsiteY4462" fmla="*/ 4400240 h 4885973"/>
              <a:gd name="connsiteX4463" fmla="*/ 4602842 w 6085020"/>
              <a:gd name="connsiteY4463" fmla="*/ 4400145 h 4885973"/>
              <a:gd name="connsiteX4464" fmla="*/ 4601226 w 6085020"/>
              <a:gd name="connsiteY4464" fmla="*/ 4400259 h 4885973"/>
              <a:gd name="connsiteX4465" fmla="*/ 4601226 w 6085020"/>
              <a:gd name="connsiteY4465" fmla="*/ 4401757 h 4885973"/>
              <a:gd name="connsiteX4466" fmla="*/ 4602842 w 6085020"/>
              <a:gd name="connsiteY4466" fmla="*/ 4401852 h 4885973"/>
              <a:gd name="connsiteX4467" fmla="*/ 4602938 w 6085020"/>
              <a:gd name="connsiteY4467" fmla="*/ 4401757 h 4885973"/>
              <a:gd name="connsiteX4468" fmla="*/ 4602842 w 6085020"/>
              <a:gd name="connsiteY4468" fmla="*/ 4400145 h 4885973"/>
              <a:gd name="connsiteX4469" fmla="*/ 4563860 w 6085020"/>
              <a:gd name="connsiteY4469" fmla="*/ 4400145 h 4885973"/>
              <a:gd name="connsiteX4470" fmla="*/ 4563765 w 6085020"/>
              <a:gd name="connsiteY4470" fmla="*/ 4400240 h 4885973"/>
              <a:gd name="connsiteX4471" fmla="*/ 4563746 w 6085020"/>
              <a:gd name="connsiteY4471" fmla="*/ 4402118 h 4885973"/>
              <a:gd name="connsiteX4472" fmla="*/ 4563765 w 6085020"/>
              <a:gd name="connsiteY4472" fmla="*/ 4402137 h 4885973"/>
              <a:gd name="connsiteX4473" fmla="*/ 4565477 w 6085020"/>
              <a:gd name="connsiteY4473" fmla="*/ 4402137 h 4885973"/>
              <a:gd name="connsiteX4474" fmla="*/ 4565477 w 6085020"/>
              <a:gd name="connsiteY4474" fmla="*/ 4400240 h 4885973"/>
              <a:gd name="connsiteX4475" fmla="*/ 4563860 w 6085020"/>
              <a:gd name="connsiteY4475" fmla="*/ 4400145 h 4885973"/>
              <a:gd name="connsiteX4476" fmla="*/ 4451763 w 6085020"/>
              <a:gd name="connsiteY4476" fmla="*/ 4399860 h 4885973"/>
              <a:gd name="connsiteX4477" fmla="*/ 4451763 w 6085020"/>
              <a:gd name="connsiteY4477" fmla="*/ 4401568 h 4885973"/>
              <a:gd name="connsiteX4478" fmla="*/ 4451192 w 6085020"/>
              <a:gd name="connsiteY4478" fmla="*/ 4401947 h 4885973"/>
              <a:gd name="connsiteX4479" fmla="*/ 4769135 w 6085020"/>
              <a:gd name="connsiteY4479" fmla="*/ 4398912 h 4885973"/>
              <a:gd name="connsiteX4480" fmla="*/ 4770048 w 6085020"/>
              <a:gd name="connsiteY4480" fmla="*/ 4400240 h 4885973"/>
              <a:gd name="connsiteX4481" fmla="*/ 4770086 w 6085020"/>
              <a:gd name="connsiteY4481" fmla="*/ 4400240 h 4885973"/>
              <a:gd name="connsiteX4482" fmla="*/ 4769135 w 6085020"/>
              <a:gd name="connsiteY4482" fmla="*/ 4400619 h 4885973"/>
              <a:gd name="connsiteX4483" fmla="*/ 4770751 w 6085020"/>
              <a:gd name="connsiteY4483" fmla="*/ 4400524 h 4885973"/>
              <a:gd name="connsiteX4484" fmla="*/ 4770637 w 6085020"/>
              <a:gd name="connsiteY4484" fmla="*/ 4398912 h 4885973"/>
              <a:gd name="connsiteX4485" fmla="*/ 4769135 w 6085020"/>
              <a:gd name="connsiteY4485" fmla="*/ 4398912 h 4885973"/>
              <a:gd name="connsiteX4486" fmla="*/ 4990668 w 6085020"/>
              <a:gd name="connsiteY4486" fmla="*/ 4398533 h 4885973"/>
              <a:gd name="connsiteX4487" fmla="*/ 4990173 w 6085020"/>
              <a:gd name="connsiteY4487" fmla="*/ 4400069 h 4885973"/>
              <a:gd name="connsiteX4488" fmla="*/ 4990287 w 6085020"/>
              <a:gd name="connsiteY4488" fmla="*/ 4400240 h 4885973"/>
              <a:gd name="connsiteX4489" fmla="*/ 4990477 w 6085020"/>
              <a:gd name="connsiteY4489" fmla="*/ 4400430 h 4885973"/>
              <a:gd name="connsiteX4490" fmla="*/ 4992093 w 6085020"/>
              <a:gd name="connsiteY4490" fmla="*/ 4400524 h 4885973"/>
              <a:gd name="connsiteX4491" fmla="*/ 4992189 w 6085020"/>
              <a:gd name="connsiteY4491" fmla="*/ 4400430 h 4885973"/>
              <a:gd name="connsiteX4492" fmla="*/ 4992379 w 6085020"/>
              <a:gd name="connsiteY4492" fmla="*/ 4398723 h 4885973"/>
              <a:gd name="connsiteX4493" fmla="*/ 4990668 w 6085020"/>
              <a:gd name="connsiteY4493" fmla="*/ 4398533 h 4885973"/>
              <a:gd name="connsiteX4494" fmla="*/ 685706 w 6085020"/>
              <a:gd name="connsiteY4494" fmla="*/ 4398533 h 4885973"/>
              <a:gd name="connsiteX4495" fmla="*/ 682853 w 6085020"/>
              <a:gd name="connsiteY4495" fmla="*/ 4401378 h 4885973"/>
              <a:gd name="connsiteX4496" fmla="*/ 685706 w 6085020"/>
              <a:gd name="connsiteY4496" fmla="*/ 4404223 h 4885973"/>
              <a:gd name="connsiteX4497" fmla="*/ 688967 w 6085020"/>
              <a:gd name="connsiteY4497" fmla="*/ 4401852 h 4885973"/>
              <a:gd name="connsiteX4498" fmla="*/ 688748 w 6085020"/>
              <a:gd name="connsiteY4498" fmla="*/ 4400240 h 4885973"/>
              <a:gd name="connsiteX4499" fmla="*/ 688748 w 6085020"/>
              <a:gd name="connsiteY4499" fmla="*/ 4400998 h 4885973"/>
              <a:gd name="connsiteX4500" fmla="*/ 685706 w 6085020"/>
              <a:gd name="connsiteY4500" fmla="*/ 4398533 h 4885973"/>
              <a:gd name="connsiteX4501" fmla="*/ 1439488 w 6085020"/>
              <a:gd name="connsiteY4501" fmla="*/ 4398343 h 4885973"/>
              <a:gd name="connsiteX4502" fmla="*/ 1439678 w 6085020"/>
              <a:gd name="connsiteY4502" fmla="*/ 4398438 h 4885973"/>
              <a:gd name="connsiteX4503" fmla="*/ 1439678 w 6085020"/>
              <a:gd name="connsiteY4503" fmla="*/ 4398533 h 4885973"/>
              <a:gd name="connsiteX4504" fmla="*/ 1439834 w 6085020"/>
              <a:gd name="connsiteY4504" fmla="*/ 4398516 h 4885973"/>
              <a:gd name="connsiteX4505" fmla="*/ 1441389 w 6085020"/>
              <a:gd name="connsiteY4505" fmla="*/ 4399292 h 4885973"/>
              <a:gd name="connsiteX4506" fmla="*/ 1441389 w 6085020"/>
              <a:gd name="connsiteY4506" fmla="*/ 4398343 h 4885973"/>
              <a:gd name="connsiteX4507" fmla="*/ 1439834 w 6085020"/>
              <a:gd name="connsiteY4507" fmla="*/ 4398516 h 4885973"/>
              <a:gd name="connsiteX4508" fmla="*/ 1439678 w 6085020"/>
              <a:gd name="connsiteY4508" fmla="*/ 4398438 h 4885973"/>
              <a:gd name="connsiteX4509" fmla="*/ 1439678 w 6085020"/>
              <a:gd name="connsiteY4509" fmla="*/ 4398343 h 4885973"/>
              <a:gd name="connsiteX4510" fmla="*/ 3110016 w 6085020"/>
              <a:gd name="connsiteY4510" fmla="*/ 4397585 h 4885973"/>
              <a:gd name="connsiteX4511" fmla="*/ 3120284 w 6085020"/>
              <a:gd name="connsiteY4511" fmla="*/ 4412947 h 4885973"/>
              <a:gd name="connsiteX4512" fmla="*/ 3110016 w 6085020"/>
              <a:gd name="connsiteY4512" fmla="*/ 4397585 h 4885973"/>
              <a:gd name="connsiteX4513" fmla="*/ 3078640 w 6085020"/>
              <a:gd name="connsiteY4513" fmla="*/ 4397585 h 4885973"/>
              <a:gd name="connsiteX4514" fmla="*/ 3099557 w 6085020"/>
              <a:gd name="connsiteY4514" fmla="*/ 4407826 h 4885973"/>
              <a:gd name="connsiteX4515" fmla="*/ 3095564 w 6085020"/>
              <a:gd name="connsiteY4515" fmla="*/ 4419206 h 4885973"/>
              <a:gd name="connsiteX4516" fmla="*/ 3114579 w 6085020"/>
              <a:gd name="connsiteY4516" fmla="*/ 4423190 h 4885973"/>
              <a:gd name="connsiteX4517" fmla="*/ 3102409 w 6085020"/>
              <a:gd name="connsiteY4517" fmla="*/ 4432673 h 4885973"/>
              <a:gd name="connsiteX4518" fmla="*/ 3105262 w 6085020"/>
              <a:gd name="connsiteY4518" fmla="*/ 4459226 h 4885973"/>
              <a:gd name="connsiteX4519" fmla="*/ 3100128 w 6085020"/>
              <a:gd name="connsiteY4519" fmla="*/ 4433431 h 4885973"/>
              <a:gd name="connsiteX4520" fmla="*/ 3079210 w 6085020"/>
              <a:gd name="connsiteY4520" fmla="*/ 4438552 h 4885973"/>
              <a:gd name="connsiteX4521" fmla="*/ 3076168 w 6085020"/>
              <a:gd name="connsiteY4521" fmla="*/ 4431156 h 4885973"/>
              <a:gd name="connsiteX4522" fmla="*/ 3076168 w 6085020"/>
              <a:gd name="connsiteY4522" fmla="*/ 4426224 h 4885973"/>
              <a:gd name="connsiteX4523" fmla="*/ 3078640 w 6085020"/>
              <a:gd name="connsiteY4523" fmla="*/ 4397585 h 4885973"/>
              <a:gd name="connsiteX4524" fmla="*/ 1375595 w 6085020"/>
              <a:gd name="connsiteY4524" fmla="*/ 4397585 h 4885973"/>
              <a:gd name="connsiteX4525" fmla="*/ 1377306 w 6085020"/>
              <a:gd name="connsiteY4525" fmla="*/ 4400240 h 4885973"/>
              <a:gd name="connsiteX4526" fmla="*/ 1377497 w 6085020"/>
              <a:gd name="connsiteY4526" fmla="*/ 4400240 h 4885973"/>
              <a:gd name="connsiteX4527" fmla="*/ 1375595 w 6085020"/>
              <a:gd name="connsiteY4527" fmla="*/ 4397585 h 4885973"/>
              <a:gd name="connsiteX4528" fmla="*/ 972082 w 6085020"/>
              <a:gd name="connsiteY4528" fmla="*/ 4397016 h 4885973"/>
              <a:gd name="connsiteX4529" fmla="*/ 972155 w 6085020"/>
              <a:gd name="connsiteY4529" fmla="*/ 4403296 h 4885973"/>
              <a:gd name="connsiteX4530" fmla="*/ 969420 w 6085020"/>
              <a:gd name="connsiteY4530" fmla="*/ 4397964 h 4885973"/>
              <a:gd name="connsiteX4531" fmla="*/ 959341 w 6085020"/>
              <a:gd name="connsiteY4531" fmla="*/ 4399481 h 4885973"/>
              <a:gd name="connsiteX4532" fmla="*/ 940326 w 6085020"/>
              <a:gd name="connsiteY4532" fmla="*/ 4409534 h 4885973"/>
              <a:gd name="connsiteX4533" fmla="*/ 932149 w 6085020"/>
              <a:gd name="connsiteY4533" fmla="*/ 4424517 h 4885973"/>
              <a:gd name="connsiteX4534" fmla="*/ 932149 w 6085020"/>
              <a:gd name="connsiteY4534" fmla="*/ 4430966 h 4885973"/>
              <a:gd name="connsiteX4535" fmla="*/ 937283 w 6085020"/>
              <a:gd name="connsiteY4535" fmla="*/ 4430966 h 4885973"/>
              <a:gd name="connsiteX4536" fmla="*/ 939565 w 6085020"/>
              <a:gd name="connsiteY4536" fmla="*/ 4430018 h 4885973"/>
              <a:gd name="connsiteX4537" fmla="*/ 941666 w 6085020"/>
              <a:gd name="connsiteY4537" fmla="*/ 4433987 h 4885973"/>
              <a:gd name="connsiteX4538" fmla="*/ 942037 w 6085020"/>
              <a:gd name="connsiteY4538" fmla="*/ 4434759 h 4885973"/>
              <a:gd name="connsiteX4539" fmla="*/ 943178 w 6085020"/>
              <a:gd name="connsiteY4539" fmla="*/ 4436845 h 4885973"/>
              <a:gd name="connsiteX4540" fmla="*/ 941666 w 6085020"/>
              <a:gd name="connsiteY4540" fmla="*/ 4433987 h 4885973"/>
              <a:gd name="connsiteX4541" fmla="*/ 939755 w 6085020"/>
              <a:gd name="connsiteY4541" fmla="*/ 4430018 h 4885973"/>
              <a:gd name="connsiteX4542" fmla="*/ 944699 w 6085020"/>
              <a:gd name="connsiteY4542" fmla="*/ 4423000 h 4885973"/>
              <a:gd name="connsiteX4543" fmla="*/ 946601 w 6085020"/>
              <a:gd name="connsiteY4543" fmla="*/ 4415603 h 4885973"/>
              <a:gd name="connsiteX4544" fmla="*/ 946601 w 6085020"/>
              <a:gd name="connsiteY4544" fmla="*/ 4429069 h 4885973"/>
              <a:gd name="connsiteX4545" fmla="*/ 946601 w 6085020"/>
              <a:gd name="connsiteY4545" fmla="*/ 4442725 h 4885973"/>
              <a:gd name="connsiteX4546" fmla="*/ 955538 w 6085020"/>
              <a:gd name="connsiteY4546" fmla="*/ 4443673 h 4885973"/>
              <a:gd name="connsiteX4547" fmla="*/ 962574 w 6085020"/>
              <a:gd name="connsiteY4547" fmla="*/ 4445191 h 4885973"/>
              <a:gd name="connsiteX4548" fmla="*/ 970180 w 6085020"/>
              <a:gd name="connsiteY4548" fmla="*/ 4429638 h 4885973"/>
              <a:gd name="connsiteX4549" fmla="*/ 977977 w 6085020"/>
              <a:gd name="connsiteY4549" fmla="*/ 4414275 h 4885973"/>
              <a:gd name="connsiteX4550" fmla="*/ 973603 w 6085020"/>
              <a:gd name="connsiteY4550" fmla="*/ 4406120 h 4885973"/>
              <a:gd name="connsiteX4551" fmla="*/ 973560 w 6085020"/>
              <a:gd name="connsiteY4551" fmla="*/ 4406035 h 4885973"/>
              <a:gd name="connsiteX4552" fmla="*/ 976076 w 6085020"/>
              <a:gd name="connsiteY4552" fmla="*/ 4405551 h 4885973"/>
              <a:gd name="connsiteX4553" fmla="*/ 972082 w 6085020"/>
              <a:gd name="connsiteY4553" fmla="*/ 4397016 h 4885973"/>
              <a:gd name="connsiteX4554" fmla="*/ 4781590 w 6085020"/>
              <a:gd name="connsiteY4554" fmla="*/ 4396541 h 4885973"/>
              <a:gd name="connsiteX4555" fmla="*/ 4781495 w 6085020"/>
              <a:gd name="connsiteY4555" fmla="*/ 4396636 h 4885973"/>
              <a:gd name="connsiteX4556" fmla="*/ 4781305 w 6085020"/>
              <a:gd name="connsiteY4556" fmla="*/ 4397774 h 4885973"/>
              <a:gd name="connsiteX4557" fmla="*/ 4781305 w 6085020"/>
              <a:gd name="connsiteY4557" fmla="*/ 4398154 h 4885973"/>
              <a:gd name="connsiteX4558" fmla="*/ 4783016 w 6085020"/>
              <a:gd name="connsiteY4558" fmla="*/ 4398343 h 4885973"/>
              <a:gd name="connsiteX4559" fmla="*/ 4783206 w 6085020"/>
              <a:gd name="connsiteY4559" fmla="*/ 4396636 h 4885973"/>
              <a:gd name="connsiteX4560" fmla="*/ 4781590 w 6085020"/>
              <a:gd name="connsiteY4560" fmla="*/ 4396541 h 4885973"/>
              <a:gd name="connsiteX4561" fmla="*/ 1212060 w 6085020"/>
              <a:gd name="connsiteY4561" fmla="*/ 4396067 h 4885973"/>
              <a:gd name="connsiteX4562" fmla="*/ 1212536 w 6085020"/>
              <a:gd name="connsiteY4562" fmla="*/ 4398249 h 4885973"/>
              <a:gd name="connsiteX4563" fmla="*/ 1212569 w 6085020"/>
              <a:gd name="connsiteY4563" fmla="*/ 4398300 h 4885973"/>
              <a:gd name="connsiteX4564" fmla="*/ 1213011 w 6085020"/>
              <a:gd name="connsiteY4564" fmla="*/ 4400240 h 4885973"/>
              <a:gd name="connsiteX4565" fmla="*/ 1214722 w 6085020"/>
              <a:gd name="connsiteY4565" fmla="*/ 4401568 h 4885973"/>
              <a:gd name="connsiteX4566" fmla="*/ 1212569 w 6085020"/>
              <a:gd name="connsiteY4566" fmla="*/ 4398300 h 4885973"/>
              <a:gd name="connsiteX4567" fmla="*/ 4539425 w 6085020"/>
              <a:gd name="connsiteY4567" fmla="*/ 4395688 h 4885973"/>
              <a:gd name="connsiteX4568" fmla="*/ 4532960 w 6085020"/>
              <a:gd name="connsiteY4568" fmla="*/ 4397585 h 4885973"/>
              <a:gd name="connsiteX4569" fmla="*/ 4535622 w 6085020"/>
              <a:gd name="connsiteY4569" fmla="*/ 4397585 h 4885973"/>
              <a:gd name="connsiteX4570" fmla="*/ 4538284 w 6085020"/>
              <a:gd name="connsiteY4570" fmla="*/ 4397585 h 4885973"/>
              <a:gd name="connsiteX4571" fmla="*/ 4540186 w 6085020"/>
              <a:gd name="connsiteY4571" fmla="*/ 4407637 h 4885973"/>
              <a:gd name="connsiteX4572" fmla="*/ 4543799 w 6085020"/>
              <a:gd name="connsiteY4572" fmla="*/ 4406499 h 4885973"/>
              <a:gd name="connsiteX4573" fmla="*/ 4547412 w 6085020"/>
              <a:gd name="connsiteY4573" fmla="*/ 4405361 h 4885973"/>
              <a:gd name="connsiteX4574" fmla="*/ 2891659 w 6085020"/>
              <a:gd name="connsiteY4574" fmla="*/ 4395555 h 4885973"/>
              <a:gd name="connsiteX4575" fmla="*/ 2890385 w 6085020"/>
              <a:gd name="connsiteY4575" fmla="*/ 4395878 h 4885973"/>
              <a:gd name="connsiteX4576" fmla="*/ 2890955 w 6085020"/>
              <a:gd name="connsiteY4576" fmla="*/ 4396447 h 4885973"/>
              <a:gd name="connsiteX4577" fmla="*/ 2888959 w 6085020"/>
              <a:gd name="connsiteY4577" fmla="*/ 4399936 h 4885973"/>
              <a:gd name="connsiteX4578" fmla="*/ 2889053 w 6085020"/>
              <a:gd name="connsiteY4578" fmla="*/ 4400240 h 4885973"/>
              <a:gd name="connsiteX4579" fmla="*/ 2892857 w 6085020"/>
              <a:gd name="connsiteY4579" fmla="*/ 4402137 h 4885973"/>
              <a:gd name="connsiteX4580" fmla="*/ 2894568 w 6085020"/>
              <a:gd name="connsiteY4580" fmla="*/ 4398343 h 4885973"/>
              <a:gd name="connsiteX4581" fmla="*/ 2891659 w 6085020"/>
              <a:gd name="connsiteY4581" fmla="*/ 4395555 h 4885973"/>
              <a:gd name="connsiteX4582" fmla="*/ 1000605 w 6085020"/>
              <a:gd name="connsiteY4582" fmla="*/ 4394646 h 4885973"/>
              <a:gd name="connsiteX4583" fmla="*/ 1000605 w 6085020"/>
              <a:gd name="connsiteY4583" fmla="*/ 4397016 h 4885973"/>
              <a:gd name="connsiteX4584" fmla="*/ 1000035 w 6085020"/>
              <a:gd name="connsiteY4584" fmla="*/ 4397016 h 4885973"/>
              <a:gd name="connsiteX4585" fmla="*/ 1000035 w 6085020"/>
              <a:gd name="connsiteY4585" fmla="*/ 4395309 h 4885973"/>
              <a:gd name="connsiteX4586" fmla="*/ 1000605 w 6085020"/>
              <a:gd name="connsiteY4586" fmla="*/ 4394360 h 4885973"/>
              <a:gd name="connsiteX4587" fmla="*/ 1000713 w 6085020"/>
              <a:gd name="connsiteY4587" fmla="*/ 4394521 h 4885973"/>
              <a:gd name="connsiteX4588" fmla="*/ 1000605 w 6085020"/>
              <a:gd name="connsiteY4588" fmla="*/ 4394646 h 4885973"/>
              <a:gd name="connsiteX4589" fmla="*/ 725024 w 6085020"/>
              <a:gd name="connsiteY4589" fmla="*/ 4393848 h 4885973"/>
              <a:gd name="connsiteX4590" fmla="*/ 722596 w 6085020"/>
              <a:gd name="connsiteY4590" fmla="*/ 4397016 h 4885973"/>
              <a:gd name="connsiteX4591" fmla="*/ 725829 w 6085020"/>
              <a:gd name="connsiteY4591" fmla="*/ 4398912 h 4885973"/>
              <a:gd name="connsiteX4592" fmla="*/ 725829 w 6085020"/>
              <a:gd name="connsiteY4592" fmla="*/ 4399481 h 4885973"/>
              <a:gd name="connsiteX4593" fmla="*/ 728251 w 6085020"/>
              <a:gd name="connsiteY4593" fmla="*/ 4396257 h 4885973"/>
              <a:gd name="connsiteX4594" fmla="*/ 725024 w 6085020"/>
              <a:gd name="connsiteY4594" fmla="*/ 4393848 h 4885973"/>
              <a:gd name="connsiteX4595" fmla="*/ 1596177 w 6085020"/>
              <a:gd name="connsiteY4595" fmla="*/ 4393791 h 4885973"/>
              <a:gd name="connsiteX4596" fmla="*/ 1592754 w 6085020"/>
              <a:gd name="connsiteY4596" fmla="*/ 4396447 h 4885973"/>
              <a:gd name="connsiteX4597" fmla="*/ 1592754 w 6085020"/>
              <a:gd name="connsiteY4597" fmla="*/ 4400430 h 4885973"/>
              <a:gd name="connsiteX4598" fmla="*/ 1594656 w 6085020"/>
              <a:gd name="connsiteY4598" fmla="*/ 4400430 h 4885973"/>
              <a:gd name="connsiteX4599" fmla="*/ 1594656 w 6085020"/>
              <a:gd name="connsiteY4599" fmla="*/ 4402706 h 4885973"/>
              <a:gd name="connsiteX4600" fmla="*/ 1597318 w 6085020"/>
              <a:gd name="connsiteY4600" fmla="*/ 4395878 h 4885973"/>
              <a:gd name="connsiteX4601" fmla="*/ 1596177 w 6085020"/>
              <a:gd name="connsiteY4601" fmla="*/ 4395878 h 4885973"/>
              <a:gd name="connsiteX4602" fmla="*/ 1596177 w 6085020"/>
              <a:gd name="connsiteY4602" fmla="*/ 4393791 h 4885973"/>
              <a:gd name="connsiteX4603" fmla="*/ 1436255 w 6085020"/>
              <a:gd name="connsiteY4603" fmla="*/ 4393791 h 4885973"/>
              <a:gd name="connsiteX4604" fmla="*/ 1437776 w 6085020"/>
              <a:gd name="connsiteY4604" fmla="*/ 4396826 h 4885973"/>
              <a:gd name="connsiteX4605" fmla="*/ 1437776 w 6085020"/>
              <a:gd name="connsiteY4605" fmla="*/ 4396636 h 4885973"/>
              <a:gd name="connsiteX4606" fmla="*/ 1436255 w 6085020"/>
              <a:gd name="connsiteY4606" fmla="*/ 4393791 h 4885973"/>
              <a:gd name="connsiteX4607" fmla="*/ 1272530 w 6085020"/>
              <a:gd name="connsiteY4607" fmla="*/ 4393791 h 4885973"/>
              <a:gd name="connsiteX4608" fmla="*/ 1270818 w 6085020"/>
              <a:gd name="connsiteY4608" fmla="*/ 4397585 h 4885973"/>
              <a:gd name="connsiteX4609" fmla="*/ 1274437 w 6085020"/>
              <a:gd name="connsiteY4609" fmla="*/ 4399367 h 4885973"/>
              <a:gd name="connsiteX4610" fmla="*/ 1274622 w 6085020"/>
              <a:gd name="connsiteY4610" fmla="*/ 4399292 h 4885973"/>
              <a:gd name="connsiteX4611" fmla="*/ 1276447 w 6085020"/>
              <a:gd name="connsiteY4611" fmla="*/ 4396010 h 4885973"/>
              <a:gd name="connsiteX4612" fmla="*/ 1276333 w 6085020"/>
              <a:gd name="connsiteY4612" fmla="*/ 4395688 h 4885973"/>
              <a:gd name="connsiteX4613" fmla="*/ 1272910 w 6085020"/>
              <a:gd name="connsiteY4613" fmla="*/ 4394360 h 4885973"/>
              <a:gd name="connsiteX4614" fmla="*/ 4505007 w 6085020"/>
              <a:gd name="connsiteY4614" fmla="*/ 4393412 h 4885973"/>
              <a:gd name="connsiteX4615" fmla="*/ 4501774 w 6085020"/>
              <a:gd name="connsiteY4615" fmla="*/ 4397016 h 4885973"/>
              <a:gd name="connsiteX4616" fmla="*/ 4499892 w 6085020"/>
              <a:gd name="connsiteY4616" fmla="*/ 4397034 h 4885973"/>
              <a:gd name="connsiteX4617" fmla="*/ 4499911 w 6085020"/>
              <a:gd name="connsiteY4617" fmla="*/ 4398912 h 4885973"/>
              <a:gd name="connsiteX4618" fmla="*/ 4501774 w 6085020"/>
              <a:gd name="connsiteY4618" fmla="*/ 4398912 h 4885973"/>
              <a:gd name="connsiteX4619" fmla="*/ 4506148 w 6085020"/>
              <a:gd name="connsiteY4619" fmla="*/ 4397774 h 4885973"/>
              <a:gd name="connsiteX4620" fmla="*/ 4505007 w 6085020"/>
              <a:gd name="connsiteY4620" fmla="*/ 4393412 h 4885973"/>
              <a:gd name="connsiteX4621" fmla="*/ 2128616 w 6085020"/>
              <a:gd name="connsiteY4621" fmla="*/ 4393412 h 4885973"/>
              <a:gd name="connsiteX4622" fmla="*/ 2055596 w 6085020"/>
              <a:gd name="connsiteY4622" fmla="*/ 4488245 h 4885973"/>
              <a:gd name="connsiteX4623" fmla="*/ 2048560 w 6085020"/>
              <a:gd name="connsiteY4623" fmla="*/ 4497349 h 4885973"/>
              <a:gd name="connsiteX4624" fmla="*/ 2026122 w 6085020"/>
              <a:gd name="connsiteY4624" fmla="*/ 4533006 h 4885973"/>
              <a:gd name="connsiteX4625" fmla="*/ 2022889 w 6085020"/>
              <a:gd name="connsiteY4625" fmla="*/ 4531868 h 4885973"/>
              <a:gd name="connsiteX4626" fmla="*/ 2021178 w 6085020"/>
              <a:gd name="connsiteY4626" fmla="*/ 4535661 h 4885973"/>
              <a:gd name="connsiteX4627" fmla="*/ 2022699 w 6085020"/>
              <a:gd name="connsiteY4627" fmla="*/ 4537368 h 4885973"/>
              <a:gd name="connsiteX4628" fmla="*/ 2018706 w 6085020"/>
              <a:gd name="connsiteY4628" fmla="*/ 4542489 h 4885973"/>
              <a:gd name="connsiteX4629" fmla="*/ 2007866 w 6085020"/>
              <a:gd name="connsiteY4629" fmla="*/ 4511953 h 4885973"/>
              <a:gd name="connsiteX4630" fmla="*/ 2005014 w 6085020"/>
              <a:gd name="connsiteY4630" fmla="*/ 4504177 h 4885973"/>
              <a:gd name="connsiteX4631" fmla="*/ 2002542 w 6085020"/>
              <a:gd name="connsiteY4631" fmla="*/ 4509487 h 4885973"/>
              <a:gd name="connsiteX4632" fmla="*/ 1998549 w 6085020"/>
              <a:gd name="connsiteY4632" fmla="*/ 4507401 h 4885973"/>
              <a:gd name="connsiteX4633" fmla="*/ 1996077 w 6085020"/>
              <a:gd name="connsiteY4633" fmla="*/ 4512522 h 4885973"/>
              <a:gd name="connsiteX4634" fmla="*/ 1994194 w 6085020"/>
              <a:gd name="connsiteY4634" fmla="*/ 4516436 h 4885973"/>
              <a:gd name="connsiteX4635" fmla="*/ 1993415 w 6085020"/>
              <a:gd name="connsiteY4635" fmla="*/ 4516695 h 4885973"/>
              <a:gd name="connsiteX4636" fmla="*/ 1993914 w 6085020"/>
              <a:gd name="connsiteY4636" fmla="*/ 4517017 h 4885973"/>
              <a:gd name="connsiteX4637" fmla="*/ 1993795 w 6085020"/>
              <a:gd name="connsiteY4637" fmla="*/ 4517264 h 4885973"/>
              <a:gd name="connsiteX4638" fmla="*/ 1993795 w 6085020"/>
              <a:gd name="connsiteY4638" fmla="*/ 4520488 h 4885973"/>
              <a:gd name="connsiteX4639" fmla="*/ 1992464 w 6085020"/>
              <a:gd name="connsiteY4639" fmla="*/ 4520488 h 4885973"/>
              <a:gd name="connsiteX4640" fmla="*/ 1992464 w 6085020"/>
              <a:gd name="connsiteY4640" fmla="*/ 4522574 h 4885973"/>
              <a:gd name="connsiteX4641" fmla="*/ 1989802 w 6085020"/>
              <a:gd name="connsiteY4641" fmla="*/ 4523712 h 4885973"/>
              <a:gd name="connsiteX4642" fmla="*/ 1990182 w 6085020"/>
              <a:gd name="connsiteY4642" fmla="*/ 4523983 h 4885973"/>
              <a:gd name="connsiteX4643" fmla="*/ 1990182 w 6085020"/>
              <a:gd name="connsiteY4643" fmla="*/ 4526747 h 4885973"/>
              <a:gd name="connsiteX4644" fmla="*/ 1992084 w 6085020"/>
              <a:gd name="connsiteY4644" fmla="*/ 4526747 h 4885973"/>
              <a:gd name="connsiteX4645" fmla="*/ 1989231 w 6085020"/>
              <a:gd name="connsiteY4645" fmla="*/ 4528833 h 4885973"/>
              <a:gd name="connsiteX4646" fmla="*/ 1990562 w 6085020"/>
              <a:gd name="connsiteY4646" fmla="*/ 4531109 h 4885973"/>
              <a:gd name="connsiteX4647" fmla="*/ 1989041 w 6085020"/>
              <a:gd name="connsiteY4647" fmla="*/ 4531109 h 4885973"/>
              <a:gd name="connsiteX4648" fmla="*/ 1989041 w 6085020"/>
              <a:gd name="connsiteY4648" fmla="*/ 4531868 h 4885973"/>
              <a:gd name="connsiteX4649" fmla="*/ 1989041 w 6085020"/>
              <a:gd name="connsiteY4649" fmla="*/ 4536041 h 4885973"/>
              <a:gd name="connsiteX4650" fmla="*/ 1987520 w 6085020"/>
              <a:gd name="connsiteY4650" fmla="*/ 4534713 h 4885973"/>
              <a:gd name="connsiteX4651" fmla="*/ 1987520 w 6085020"/>
              <a:gd name="connsiteY4651" fmla="*/ 4535851 h 4885973"/>
              <a:gd name="connsiteX4652" fmla="*/ 1985618 w 6085020"/>
              <a:gd name="connsiteY4652" fmla="*/ 4535851 h 4885973"/>
              <a:gd name="connsiteX4653" fmla="*/ 1985618 w 6085020"/>
              <a:gd name="connsiteY4653" fmla="*/ 4537747 h 4885973"/>
              <a:gd name="connsiteX4654" fmla="*/ 1985618 w 6085020"/>
              <a:gd name="connsiteY4654" fmla="*/ 4540403 h 4885973"/>
              <a:gd name="connsiteX4655" fmla="*/ 1985618 w 6085020"/>
              <a:gd name="connsiteY4655" fmla="*/ 4541161 h 4885973"/>
              <a:gd name="connsiteX4656" fmla="*/ 1983717 w 6085020"/>
              <a:gd name="connsiteY4656" fmla="*/ 4542300 h 4885973"/>
              <a:gd name="connsiteX4657" fmla="*/ 1985225 w 6085020"/>
              <a:gd name="connsiteY4657" fmla="*/ 4543052 h 4885973"/>
              <a:gd name="connsiteX4658" fmla="*/ 1986379 w 6085020"/>
              <a:gd name="connsiteY4658" fmla="*/ 4546739 h 4885973"/>
              <a:gd name="connsiteX4659" fmla="*/ 1986379 w 6085020"/>
              <a:gd name="connsiteY4659" fmla="*/ 4548179 h 4885973"/>
              <a:gd name="connsiteX4660" fmla="*/ 1986830 w 6085020"/>
              <a:gd name="connsiteY4660" fmla="*/ 4548179 h 4885973"/>
              <a:gd name="connsiteX4661" fmla="*/ 1986949 w 6085020"/>
              <a:gd name="connsiteY4661" fmla="*/ 4548559 h 4885973"/>
              <a:gd name="connsiteX4662" fmla="*/ 1986949 w 6085020"/>
              <a:gd name="connsiteY4662" fmla="*/ 4550455 h 4885973"/>
              <a:gd name="connsiteX4663" fmla="*/ 1987343 w 6085020"/>
              <a:gd name="connsiteY4663" fmla="*/ 4549180 h 4885973"/>
              <a:gd name="connsiteX4664" fmla="*/ 1987805 w 6085020"/>
              <a:gd name="connsiteY4664" fmla="*/ 4551024 h 4885973"/>
              <a:gd name="connsiteX4665" fmla="*/ 1986569 w 6085020"/>
              <a:gd name="connsiteY4665" fmla="*/ 4551024 h 4885973"/>
              <a:gd name="connsiteX4666" fmla="*/ 1986569 w 6085020"/>
              <a:gd name="connsiteY4666" fmla="*/ 4552162 h 4885973"/>
              <a:gd name="connsiteX4667" fmla="*/ 1986569 w 6085020"/>
              <a:gd name="connsiteY4667" fmla="*/ 4552304 h 4885973"/>
              <a:gd name="connsiteX4668" fmla="*/ 1986569 w 6085020"/>
              <a:gd name="connsiteY4668" fmla="*/ 4552304 h 4885973"/>
              <a:gd name="connsiteX4669" fmla="*/ 1985618 w 6085020"/>
              <a:gd name="connsiteY4669" fmla="*/ 4553300 h 4885973"/>
              <a:gd name="connsiteX4670" fmla="*/ 1986569 w 6085020"/>
              <a:gd name="connsiteY4670" fmla="*/ 4553914 h 4885973"/>
              <a:gd name="connsiteX4671" fmla="*/ 1986569 w 6085020"/>
              <a:gd name="connsiteY4671" fmla="*/ 4555007 h 4885973"/>
              <a:gd name="connsiteX4672" fmla="*/ 1988264 w 6085020"/>
              <a:gd name="connsiteY4672" fmla="*/ 4555007 h 4885973"/>
              <a:gd name="connsiteX4673" fmla="*/ 1988851 w 6085020"/>
              <a:gd name="connsiteY4673" fmla="*/ 4555386 h 4885973"/>
              <a:gd name="connsiteX4674" fmla="*/ 1977632 w 6085020"/>
              <a:gd name="connsiteY4674" fmla="*/ 4555386 h 4885973"/>
              <a:gd name="connsiteX4675" fmla="*/ 1978772 w 6085020"/>
              <a:gd name="connsiteY4675" fmla="*/ 4556524 h 4885973"/>
              <a:gd name="connsiteX4676" fmla="*/ 1980674 w 6085020"/>
              <a:gd name="connsiteY4676" fmla="*/ 4556524 h 4885973"/>
              <a:gd name="connsiteX4677" fmla="*/ 1980674 w 6085020"/>
              <a:gd name="connsiteY4677" fmla="*/ 4558042 h 4885973"/>
              <a:gd name="connsiteX4678" fmla="*/ 1980674 w 6085020"/>
              <a:gd name="connsiteY4678" fmla="*/ 4559559 h 4885973"/>
              <a:gd name="connsiteX4679" fmla="*/ 1982195 w 6085020"/>
              <a:gd name="connsiteY4679" fmla="*/ 4557662 h 4885973"/>
              <a:gd name="connsiteX4680" fmla="*/ 1983336 w 6085020"/>
              <a:gd name="connsiteY4680" fmla="*/ 4558990 h 4885973"/>
              <a:gd name="connsiteX4681" fmla="*/ 1984667 w 6085020"/>
              <a:gd name="connsiteY4681" fmla="*/ 4558990 h 4885973"/>
              <a:gd name="connsiteX4682" fmla="*/ 1986949 w 6085020"/>
              <a:gd name="connsiteY4682" fmla="*/ 4557662 h 4885973"/>
              <a:gd name="connsiteX4683" fmla="*/ 1986949 w 6085020"/>
              <a:gd name="connsiteY4683" fmla="*/ 4556145 h 4885973"/>
              <a:gd name="connsiteX4684" fmla="*/ 1989421 w 6085020"/>
              <a:gd name="connsiteY4684" fmla="*/ 4556145 h 4885973"/>
              <a:gd name="connsiteX4685" fmla="*/ 1989421 w 6085020"/>
              <a:gd name="connsiteY4685" fmla="*/ 4555690 h 4885973"/>
              <a:gd name="connsiteX4686" fmla="*/ 1990468 w 6085020"/>
              <a:gd name="connsiteY4686" fmla="*/ 4555481 h 4885973"/>
              <a:gd name="connsiteX4687" fmla="*/ 1991323 w 6085020"/>
              <a:gd name="connsiteY4687" fmla="*/ 4555766 h 4885973"/>
              <a:gd name="connsiteX4688" fmla="*/ 1991323 w 6085020"/>
              <a:gd name="connsiteY4688" fmla="*/ 4554248 h 4885973"/>
              <a:gd name="connsiteX4689" fmla="*/ 1990182 w 6085020"/>
              <a:gd name="connsiteY4689" fmla="*/ 4554248 h 4885973"/>
              <a:gd name="connsiteX4690" fmla="*/ 1990182 w 6085020"/>
              <a:gd name="connsiteY4690" fmla="*/ 4553594 h 4885973"/>
              <a:gd name="connsiteX4691" fmla="*/ 1991133 w 6085020"/>
              <a:gd name="connsiteY4691" fmla="*/ 4551783 h 4885973"/>
              <a:gd name="connsiteX4692" fmla="*/ 1990847 w 6085020"/>
              <a:gd name="connsiteY4692" fmla="*/ 4551579 h 4885973"/>
              <a:gd name="connsiteX4693" fmla="*/ 1991323 w 6085020"/>
              <a:gd name="connsiteY4693" fmla="*/ 4551024 h 4885973"/>
              <a:gd name="connsiteX4694" fmla="*/ 1990483 w 6085020"/>
              <a:gd name="connsiteY4694" fmla="*/ 4551320 h 4885973"/>
              <a:gd name="connsiteX4695" fmla="*/ 1989802 w 6085020"/>
              <a:gd name="connsiteY4695" fmla="*/ 4550834 h 4885973"/>
              <a:gd name="connsiteX4696" fmla="*/ 1989802 w 6085020"/>
              <a:gd name="connsiteY4696" fmla="*/ 4551560 h 4885973"/>
              <a:gd name="connsiteX4697" fmla="*/ 1988870 w 6085020"/>
              <a:gd name="connsiteY4697" fmla="*/ 4551888 h 4885973"/>
              <a:gd name="connsiteX4698" fmla="*/ 1988090 w 6085020"/>
              <a:gd name="connsiteY4698" fmla="*/ 4551024 h 4885973"/>
              <a:gd name="connsiteX4699" fmla="*/ 1988090 w 6085020"/>
              <a:gd name="connsiteY4699" fmla="*/ 4550076 h 4885973"/>
              <a:gd name="connsiteX4700" fmla="*/ 1988090 w 6085020"/>
              <a:gd name="connsiteY4700" fmla="*/ 4548179 h 4885973"/>
              <a:gd name="connsiteX4701" fmla="*/ 1987275 w 6085020"/>
              <a:gd name="connsiteY4701" fmla="*/ 4548179 h 4885973"/>
              <a:gd name="connsiteX4702" fmla="*/ 1986949 w 6085020"/>
              <a:gd name="connsiteY4702" fmla="*/ 4547610 h 4885973"/>
              <a:gd name="connsiteX4703" fmla="*/ 1987092 w 6085020"/>
              <a:gd name="connsiteY4703" fmla="*/ 4548179 h 4885973"/>
              <a:gd name="connsiteX4704" fmla="*/ 1986830 w 6085020"/>
              <a:gd name="connsiteY4704" fmla="*/ 4548179 h 4885973"/>
              <a:gd name="connsiteX4705" fmla="*/ 1986379 w 6085020"/>
              <a:gd name="connsiteY4705" fmla="*/ 4546739 h 4885973"/>
              <a:gd name="connsiteX4706" fmla="*/ 1986379 w 6085020"/>
              <a:gd name="connsiteY4706" fmla="*/ 4546662 h 4885973"/>
              <a:gd name="connsiteX4707" fmla="*/ 1986923 w 6085020"/>
              <a:gd name="connsiteY4707" fmla="*/ 4546060 h 4885973"/>
              <a:gd name="connsiteX4708" fmla="*/ 1987139 w 6085020"/>
              <a:gd name="connsiteY4708" fmla="*/ 4546472 h 4885973"/>
              <a:gd name="connsiteX4709" fmla="*/ 1987139 w 6085020"/>
              <a:gd name="connsiteY4709" fmla="*/ 4545820 h 4885973"/>
              <a:gd name="connsiteX4710" fmla="*/ 1987836 w 6085020"/>
              <a:gd name="connsiteY4710" fmla="*/ 4545048 h 4885973"/>
              <a:gd name="connsiteX4711" fmla="*/ 1988661 w 6085020"/>
              <a:gd name="connsiteY4711" fmla="*/ 4546282 h 4885973"/>
              <a:gd name="connsiteX4712" fmla="*/ 1988029 w 6085020"/>
              <a:gd name="connsiteY4712" fmla="*/ 4544833 h 4885973"/>
              <a:gd name="connsiteX4713" fmla="*/ 1988090 w 6085020"/>
              <a:gd name="connsiteY4713" fmla="*/ 4544765 h 4885973"/>
              <a:gd name="connsiteX4714" fmla="*/ 1989611 w 6085020"/>
              <a:gd name="connsiteY4714" fmla="*/ 4544765 h 4885973"/>
              <a:gd name="connsiteX4715" fmla="*/ 1989611 w 6085020"/>
              <a:gd name="connsiteY4715" fmla="*/ 4545713 h 4885973"/>
              <a:gd name="connsiteX4716" fmla="*/ 1991893 w 6085020"/>
              <a:gd name="connsiteY4716" fmla="*/ 4543058 h 4885973"/>
              <a:gd name="connsiteX4717" fmla="*/ 1991893 w 6085020"/>
              <a:gd name="connsiteY4717" fmla="*/ 4540972 h 4885973"/>
              <a:gd name="connsiteX4718" fmla="*/ 1993034 w 6085020"/>
              <a:gd name="connsiteY4718" fmla="*/ 4540972 h 4885973"/>
              <a:gd name="connsiteX4719" fmla="*/ 1996837 w 6085020"/>
              <a:gd name="connsiteY4719" fmla="*/ 4542489 h 4885973"/>
              <a:gd name="connsiteX4720" fmla="*/ 1996837 w 6085020"/>
              <a:gd name="connsiteY4720" fmla="*/ 4540213 h 4885973"/>
              <a:gd name="connsiteX4721" fmla="*/ 2008057 w 6085020"/>
              <a:gd name="connsiteY4721" fmla="*/ 4545524 h 4885973"/>
              <a:gd name="connsiteX4722" fmla="*/ 2015472 w 6085020"/>
              <a:gd name="connsiteY4722" fmla="*/ 4549074 h 4885973"/>
              <a:gd name="connsiteX4723" fmla="*/ 2013761 w 6085020"/>
              <a:gd name="connsiteY4723" fmla="*/ 4551024 h 4885973"/>
              <a:gd name="connsiteX4724" fmla="*/ 2009198 w 6085020"/>
              <a:gd name="connsiteY4724" fmla="*/ 4557852 h 4885973"/>
              <a:gd name="connsiteX4725" fmla="*/ 2009198 w 6085020"/>
              <a:gd name="connsiteY4725" fmla="*/ 4556904 h 4885973"/>
              <a:gd name="connsiteX4726" fmla="*/ 2007866 w 6085020"/>
              <a:gd name="connsiteY4726" fmla="*/ 4562404 h 4885973"/>
              <a:gd name="connsiteX4727" fmla="*/ 2007866 w 6085020"/>
              <a:gd name="connsiteY4727" fmla="*/ 4562628 h 4885973"/>
              <a:gd name="connsiteX4728" fmla="*/ 2006574 w 6085020"/>
              <a:gd name="connsiteY4728" fmla="*/ 4564300 h 4885973"/>
              <a:gd name="connsiteX4729" fmla="*/ 2005204 w 6085020"/>
              <a:gd name="connsiteY4729" fmla="*/ 4564300 h 4885973"/>
              <a:gd name="connsiteX4730" fmla="*/ 2006155 w 6085020"/>
              <a:gd name="connsiteY4730" fmla="*/ 4564680 h 4885973"/>
              <a:gd name="connsiteX4731" fmla="*/ 2005937 w 6085020"/>
              <a:gd name="connsiteY4731" fmla="*/ 4565125 h 4885973"/>
              <a:gd name="connsiteX4732" fmla="*/ 1969645 w 6085020"/>
              <a:gd name="connsiteY4732" fmla="*/ 4612096 h 4885973"/>
              <a:gd name="connsiteX4733" fmla="*/ 1969645 w 6085020"/>
              <a:gd name="connsiteY4733" fmla="*/ 4604510 h 4885973"/>
              <a:gd name="connsiteX4734" fmla="*/ 1970235 w 6085020"/>
              <a:gd name="connsiteY4734" fmla="*/ 4603072 h 4885973"/>
              <a:gd name="connsiteX4735" fmla="*/ 1971356 w 6085020"/>
              <a:gd name="connsiteY4735" fmla="*/ 4604510 h 4885973"/>
              <a:gd name="connsiteX4736" fmla="*/ 1970287 w 6085020"/>
              <a:gd name="connsiteY4736" fmla="*/ 4602945 h 4885973"/>
              <a:gd name="connsiteX4737" fmla="*/ 1970235 w 6085020"/>
              <a:gd name="connsiteY4737" fmla="*/ 4603072 h 4885973"/>
              <a:gd name="connsiteX4738" fmla="*/ 1970025 w 6085020"/>
              <a:gd name="connsiteY4738" fmla="*/ 4602803 h 4885973"/>
              <a:gd name="connsiteX4739" fmla="*/ 1972497 w 6085020"/>
              <a:gd name="connsiteY4739" fmla="*/ 4597113 h 4885973"/>
              <a:gd name="connsiteX4740" fmla="*/ 1974399 w 6085020"/>
              <a:gd name="connsiteY4740" fmla="*/ 4597113 h 4885973"/>
              <a:gd name="connsiteX4741" fmla="*/ 1979153 w 6085020"/>
              <a:gd name="connsiteY4741" fmla="*/ 4592750 h 4885973"/>
              <a:gd name="connsiteX4742" fmla="*/ 1979153 w 6085020"/>
              <a:gd name="connsiteY4742" fmla="*/ 4594268 h 4885973"/>
              <a:gd name="connsiteX4743" fmla="*/ 1982195 w 6085020"/>
              <a:gd name="connsiteY4743" fmla="*/ 4588578 h 4885973"/>
              <a:gd name="connsiteX4744" fmla="*/ 1978392 w 6085020"/>
              <a:gd name="connsiteY4744" fmla="*/ 4585353 h 4885973"/>
              <a:gd name="connsiteX4745" fmla="*/ 1975920 w 6085020"/>
              <a:gd name="connsiteY4745" fmla="*/ 4581560 h 4885973"/>
              <a:gd name="connsiteX4746" fmla="*/ 1978392 w 6085020"/>
              <a:gd name="connsiteY4746" fmla="*/ 4574732 h 4885973"/>
              <a:gd name="connsiteX4747" fmla="*/ 1980484 w 6085020"/>
              <a:gd name="connsiteY4747" fmla="*/ 4574732 h 4885973"/>
              <a:gd name="connsiteX4748" fmla="*/ 1980484 w 6085020"/>
              <a:gd name="connsiteY4748" fmla="*/ 4569801 h 4885973"/>
              <a:gd name="connsiteX4749" fmla="*/ 1982766 w 6085020"/>
              <a:gd name="connsiteY4749" fmla="*/ 4569801 h 4885973"/>
              <a:gd name="connsiteX4750" fmla="*/ 1982766 w 6085020"/>
              <a:gd name="connsiteY4750" fmla="*/ 4563542 h 4885973"/>
              <a:gd name="connsiteX4751" fmla="*/ 1978963 w 6085020"/>
              <a:gd name="connsiteY4751" fmla="*/ 4563542 h 4885973"/>
              <a:gd name="connsiteX4752" fmla="*/ 1977822 w 6085020"/>
              <a:gd name="connsiteY4752" fmla="*/ 4566197 h 4885973"/>
              <a:gd name="connsiteX4753" fmla="*/ 1980294 w 6085020"/>
              <a:gd name="connsiteY4753" fmla="*/ 4570559 h 4885973"/>
              <a:gd name="connsiteX4754" fmla="*/ 1978012 w 6085020"/>
              <a:gd name="connsiteY4754" fmla="*/ 4570559 h 4885973"/>
              <a:gd name="connsiteX4755" fmla="*/ 1974969 w 6085020"/>
              <a:gd name="connsiteY4755" fmla="*/ 4576250 h 4885973"/>
              <a:gd name="connsiteX4756" fmla="*/ 1974969 w 6085020"/>
              <a:gd name="connsiteY4756" fmla="*/ 4579284 h 4885973"/>
              <a:gd name="connsiteX4757" fmla="*/ 1970976 w 6085020"/>
              <a:gd name="connsiteY4757" fmla="*/ 4579284 h 4885973"/>
              <a:gd name="connsiteX4758" fmla="*/ 1972687 w 6085020"/>
              <a:gd name="connsiteY4758" fmla="*/ 4581940 h 4885973"/>
              <a:gd name="connsiteX4759" fmla="*/ 1968884 w 6085020"/>
              <a:gd name="connsiteY4759" fmla="*/ 4581940 h 4885973"/>
              <a:gd name="connsiteX4760" fmla="*/ 1970025 w 6085020"/>
              <a:gd name="connsiteY4760" fmla="*/ 4584595 h 4885973"/>
              <a:gd name="connsiteX4761" fmla="*/ 1968504 w 6085020"/>
              <a:gd name="connsiteY4761" fmla="*/ 4588199 h 4885973"/>
              <a:gd name="connsiteX4762" fmla="*/ 1971547 w 6085020"/>
              <a:gd name="connsiteY4762" fmla="*/ 4591423 h 4885973"/>
              <a:gd name="connsiteX4763" fmla="*/ 1970025 w 6085020"/>
              <a:gd name="connsiteY4763" fmla="*/ 4591423 h 4885973"/>
              <a:gd name="connsiteX4764" fmla="*/ 1965462 w 6085020"/>
              <a:gd name="connsiteY4764" fmla="*/ 4588199 h 4885973"/>
              <a:gd name="connsiteX4765" fmla="*/ 1965462 w 6085020"/>
              <a:gd name="connsiteY4765" fmla="*/ 4583457 h 4885973"/>
              <a:gd name="connsiteX4766" fmla="*/ 1968504 w 6085020"/>
              <a:gd name="connsiteY4766" fmla="*/ 4584974 h 4885973"/>
              <a:gd name="connsiteX4767" fmla="*/ 1965271 w 6085020"/>
              <a:gd name="connsiteY4767" fmla="*/ 4582129 h 4885973"/>
              <a:gd name="connsiteX4768" fmla="*/ 1968694 w 6085020"/>
              <a:gd name="connsiteY4768" fmla="*/ 4582129 h 4885973"/>
              <a:gd name="connsiteX4769" fmla="*/ 1968694 w 6085020"/>
              <a:gd name="connsiteY4769" fmla="*/ 4580612 h 4885973"/>
              <a:gd name="connsiteX4770" fmla="*/ 1964130 w 6085020"/>
              <a:gd name="connsiteY4770" fmla="*/ 4578905 h 4885973"/>
              <a:gd name="connsiteX4771" fmla="*/ 1962419 w 6085020"/>
              <a:gd name="connsiteY4771" fmla="*/ 4580233 h 4885973"/>
              <a:gd name="connsiteX4772" fmla="*/ 1962419 w 6085020"/>
              <a:gd name="connsiteY4772" fmla="*/ 4583646 h 4885973"/>
              <a:gd name="connsiteX4773" fmla="*/ 1958996 w 6085020"/>
              <a:gd name="connsiteY4773" fmla="*/ 4584974 h 4885973"/>
              <a:gd name="connsiteX4774" fmla="*/ 1960708 w 6085020"/>
              <a:gd name="connsiteY4774" fmla="*/ 4588199 h 4885973"/>
              <a:gd name="connsiteX4775" fmla="*/ 1956714 w 6085020"/>
              <a:gd name="connsiteY4775" fmla="*/ 4588199 h 4885973"/>
              <a:gd name="connsiteX4776" fmla="*/ 1956714 w 6085020"/>
              <a:gd name="connsiteY4776" fmla="*/ 4591233 h 4885973"/>
              <a:gd name="connsiteX4777" fmla="*/ 1960327 w 6085020"/>
              <a:gd name="connsiteY4777" fmla="*/ 4591233 h 4885973"/>
              <a:gd name="connsiteX4778" fmla="*/ 1957855 w 6085020"/>
              <a:gd name="connsiteY4778" fmla="*/ 4591233 h 4885973"/>
              <a:gd name="connsiteX4779" fmla="*/ 1960517 w 6085020"/>
              <a:gd name="connsiteY4779" fmla="*/ 4592181 h 4885973"/>
              <a:gd name="connsiteX4780" fmla="*/ 1958236 w 6085020"/>
              <a:gd name="connsiteY4780" fmla="*/ 4592181 h 4885973"/>
              <a:gd name="connsiteX4781" fmla="*/ 1958236 w 6085020"/>
              <a:gd name="connsiteY4781" fmla="*/ 4593889 h 4885973"/>
              <a:gd name="connsiteX4782" fmla="*/ 1960898 w 6085020"/>
              <a:gd name="connsiteY4782" fmla="*/ 4596544 h 4885973"/>
              <a:gd name="connsiteX4783" fmla="*/ 1959377 w 6085020"/>
              <a:gd name="connsiteY4783" fmla="*/ 4598630 h 4885973"/>
              <a:gd name="connsiteX4784" fmla="*/ 1957855 w 6085020"/>
              <a:gd name="connsiteY4784" fmla="*/ 4596354 h 4885973"/>
              <a:gd name="connsiteX4785" fmla="*/ 1954242 w 6085020"/>
              <a:gd name="connsiteY4785" fmla="*/ 4596354 h 4885973"/>
              <a:gd name="connsiteX4786" fmla="*/ 1956334 w 6085020"/>
              <a:gd name="connsiteY4786" fmla="*/ 4598061 h 4885973"/>
              <a:gd name="connsiteX4787" fmla="*/ 1956334 w 6085020"/>
              <a:gd name="connsiteY4787" fmla="*/ 4600527 h 4885973"/>
              <a:gd name="connsiteX4788" fmla="*/ 1958806 w 6085020"/>
              <a:gd name="connsiteY4788" fmla="*/ 4602044 h 4885973"/>
              <a:gd name="connsiteX4789" fmla="*/ 1955763 w 6085020"/>
              <a:gd name="connsiteY4789" fmla="*/ 4602044 h 4885973"/>
              <a:gd name="connsiteX4790" fmla="*/ 1956905 w 6085020"/>
              <a:gd name="connsiteY4790" fmla="*/ 4605837 h 4885973"/>
              <a:gd name="connsiteX4791" fmla="*/ 1955383 w 6085020"/>
              <a:gd name="connsiteY4791" fmla="*/ 4604510 h 4885973"/>
              <a:gd name="connsiteX4792" fmla="*/ 1953862 w 6085020"/>
              <a:gd name="connsiteY4792" fmla="*/ 4607734 h 4885973"/>
              <a:gd name="connsiteX4793" fmla="*/ 1950819 w 6085020"/>
              <a:gd name="connsiteY4793" fmla="*/ 4605268 h 4885973"/>
              <a:gd name="connsiteX4794" fmla="*/ 1950819 w 6085020"/>
              <a:gd name="connsiteY4794" fmla="*/ 4610769 h 4885973"/>
              <a:gd name="connsiteX4795" fmla="*/ 1953292 w 6085020"/>
              <a:gd name="connsiteY4795" fmla="*/ 4612665 h 4885973"/>
              <a:gd name="connsiteX4796" fmla="*/ 1949678 w 6085020"/>
              <a:gd name="connsiteY4796" fmla="*/ 4612665 h 4885973"/>
              <a:gd name="connsiteX4797" fmla="*/ 1948157 w 6085020"/>
              <a:gd name="connsiteY4797" fmla="*/ 4615700 h 4885973"/>
              <a:gd name="connsiteX4798" fmla="*/ 1951200 w 6085020"/>
              <a:gd name="connsiteY4798" fmla="*/ 4618166 h 4885973"/>
              <a:gd name="connsiteX4799" fmla="*/ 1951200 w 6085020"/>
              <a:gd name="connsiteY4799" fmla="*/ 4619683 h 4885973"/>
              <a:gd name="connsiteX4800" fmla="*/ 1946256 w 6085020"/>
              <a:gd name="connsiteY4800" fmla="*/ 4617027 h 4885973"/>
              <a:gd name="connsiteX4801" fmla="*/ 1949108 w 6085020"/>
              <a:gd name="connsiteY4801" fmla="*/ 4620062 h 4885973"/>
              <a:gd name="connsiteX4802" fmla="*/ 1945685 w 6085020"/>
              <a:gd name="connsiteY4802" fmla="*/ 4617597 h 4885973"/>
              <a:gd name="connsiteX4803" fmla="*/ 1945685 w 6085020"/>
              <a:gd name="connsiteY4803" fmla="*/ 4619873 h 4885973"/>
              <a:gd name="connsiteX4804" fmla="*/ 1946826 w 6085020"/>
              <a:gd name="connsiteY4804" fmla="*/ 4619873 h 4885973"/>
              <a:gd name="connsiteX4805" fmla="*/ 1943974 w 6085020"/>
              <a:gd name="connsiteY4805" fmla="*/ 4624045 h 4885973"/>
              <a:gd name="connsiteX4806" fmla="*/ 1941121 w 6085020"/>
              <a:gd name="connsiteY4806" fmla="*/ 4633908 h 4885973"/>
              <a:gd name="connsiteX4807" fmla="*/ 1943784 w 6085020"/>
              <a:gd name="connsiteY4807" fmla="*/ 4641494 h 4885973"/>
              <a:gd name="connsiteX4808" fmla="*/ 1939600 w 6085020"/>
              <a:gd name="connsiteY4808" fmla="*/ 4641494 h 4885973"/>
              <a:gd name="connsiteX4809" fmla="*/ 1937318 w 6085020"/>
              <a:gd name="connsiteY4809" fmla="*/ 4639598 h 4885973"/>
              <a:gd name="connsiteX4810" fmla="*/ 1938459 w 6085020"/>
              <a:gd name="connsiteY4810" fmla="*/ 4641684 h 4885973"/>
              <a:gd name="connsiteX4811" fmla="*/ 1935417 w 6085020"/>
              <a:gd name="connsiteY4811" fmla="*/ 4641684 h 4885973"/>
              <a:gd name="connsiteX4812" fmla="*/ 1935417 w 6085020"/>
              <a:gd name="connsiteY4812" fmla="*/ 4644719 h 4885973"/>
              <a:gd name="connsiteX4813" fmla="*/ 1930473 w 6085020"/>
              <a:gd name="connsiteY4813" fmla="*/ 4655530 h 4885973"/>
              <a:gd name="connsiteX4814" fmla="*/ 1932374 w 6085020"/>
              <a:gd name="connsiteY4814" fmla="*/ 4659892 h 4885973"/>
              <a:gd name="connsiteX4815" fmla="*/ 1913359 w 6085020"/>
              <a:gd name="connsiteY4815" fmla="*/ 4683790 h 4885973"/>
              <a:gd name="connsiteX4816" fmla="*/ 1913359 w 6085020"/>
              <a:gd name="connsiteY4816" fmla="*/ 4679807 h 4885973"/>
              <a:gd name="connsiteX4817" fmla="*/ 1909936 w 6085020"/>
              <a:gd name="connsiteY4817" fmla="*/ 4683221 h 4885973"/>
              <a:gd name="connsiteX4818" fmla="*/ 1908414 w 6085020"/>
              <a:gd name="connsiteY4818" fmla="*/ 4683221 h 4885973"/>
              <a:gd name="connsiteX4819" fmla="*/ 1905752 w 6085020"/>
              <a:gd name="connsiteY4819" fmla="*/ 4689859 h 4885973"/>
              <a:gd name="connsiteX4820" fmla="*/ 1899477 w 6085020"/>
              <a:gd name="connsiteY4820" fmla="*/ 4698963 h 4885973"/>
              <a:gd name="connsiteX4821" fmla="*/ 1901379 w 6085020"/>
              <a:gd name="connsiteY4821" fmla="*/ 4698963 h 4885973"/>
              <a:gd name="connsiteX4822" fmla="*/ 1898526 w 6085020"/>
              <a:gd name="connsiteY4822" fmla="*/ 4701049 h 4885973"/>
              <a:gd name="connsiteX4823" fmla="*/ 1899857 w 6085020"/>
              <a:gd name="connsiteY4823" fmla="*/ 4702187 h 4885973"/>
              <a:gd name="connsiteX4824" fmla="*/ 1937889 w 6085020"/>
              <a:gd name="connsiteY4824" fmla="*/ 4656099 h 4885973"/>
              <a:gd name="connsiteX4825" fmla="*/ 1942262 w 6085020"/>
              <a:gd name="connsiteY4825" fmla="*/ 4649271 h 4885973"/>
              <a:gd name="connsiteX4826" fmla="*/ 1946256 w 6085020"/>
              <a:gd name="connsiteY4826" fmla="*/ 4644150 h 4885973"/>
              <a:gd name="connsiteX4827" fmla="*/ 1955763 w 6085020"/>
              <a:gd name="connsiteY4827" fmla="*/ 4633339 h 4885973"/>
              <a:gd name="connsiteX4828" fmla="*/ 1960708 w 6085020"/>
              <a:gd name="connsiteY4828" fmla="*/ 4627459 h 4885973"/>
              <a:gd name="connsiteX4829" fmla="*/ 1960708 w 6085020"/>
              <a:gd name="connsiteY4829" fmla="*/ 4626511 h 4885973"/>
              <a:gd name="connsiteX4830" fmla="*/ 2001591 w 6085020"/>
              <a:gd name="connsiteY4830" fmla="*/ 4573974 h 4885973"/>
              <a:gd name="connsiteX4831" fmla="*/ 2005937 w 6085020"/>
              <a:gd name="connsiteY4831" fmla="*/ 4565125 h 4885973"/>
              <a:gd name="connsiteX4832" fmla="*/ 2006574 w 6085020"/>
              <a:gd name="connsiteY4832" fmla="*/ 4564300 h 4885973"/>
              <a:gd name="connsiteX4833" fmla="*/ 2007866 w 6085020"/>
              <a:gd name="connsiteY4833" fmla="*/ 4564300 h 4885973"/>
              <a:gd name="connsiteX4834" fmla="*/ 2007866 w 6085020"/>
              <a:gd name="connsiteY4834" fmla="*/ 4562628 h 4885973"/>
              <a:gd name="connsiteX4835" fmla="*/ 2017564 w 6085020"/>
              <a:gd name="connsiteY4835" fmla="*/ 4550076 h 4885973"/>
              <a:gd name="connsiteX4836" fmla="*/ 2015472 w 6085020"/>
              <a:gd name="connsiteY4836" fmla="*/ 4549074 h 4885973"/>
              <a:gd name="connsiteX4837" fmla="*/ 2016424 w 6085020"/>
              <a:gd name="connsiteY4837" fmla="*/ 4547989 h 4885973"/>
              <a:gd name="connsiteX4838" fmla="*/ 2019656 w 6085020"/>
              <a:gd name="connsiteY4838" fmla="*/ 4549507 h 4885973"/>
              <a:gd name="connsiteX4839" fmla="*/ 2018325 w 6085020"/>
              <a:gd name="connsiteY4839" fmla="*/ 4545903 h 4885973"/>
              <a:gd name="connsiteX4840" fmla="*/ 2040573 w 6085020"/>
              <a:gd name="connsiteY4840" fmla="*/ 4519729 h 4885973"/>
              <a:gd name="connsiteX4841" fmla="*/ 2043616 w 6085020"/>
              <a:gd name="connsiteY4841" fmla="*/ 4516126 h 4885973"/>
              <a:gd name="connsiteX4842" fmla="*/ 2055025 w 6085020"/>
              <a:gd name="connsiteY4842" fmla="*/ 4502470 h 4885973"/>
              <a:gd name="connsiteX4843" fmla="*/ 2060920 w 6085020"/>
              <a:gd name="connsiteY4843" fmla="*/ 4494124 h 4885973"/>
              <a:gd name="connsiteX4844" fmla="*/ 2065294 w 6085020"/>
              <a:gd name="connsiteY4844" fmla="*/ 4488434 h 4885973"/>
              <a:gd name="connsiteX4845" fmla="*/ 2067386 w 6085020"/>
              <a:gd name="connsiteY4845" fmla="*/ 4488434 h 4885973"/>
              <a:gd name="connsiteX4846" fmla="*/ 2067386 w 6085020"/>
              <a:gd name="connsiteY4846" fmla="*/ 4485969 h 4885973"/>
              <a:gd name="connsiteX4847" fmla="*/ 2074612 w 6085020"/>
              <a:gd name="connsiteY4847" fmla="*/ 4478003 h 4885973"/>
              <a:gd name="connsiteX4848" fmla="*/ 2072900 w 6085020"/>
              <a:gd name="connsiteY4848" fmla="*/ 4476675 h 4885973"/>
              <a:gd name="connsiteX4849" fmla="*/ 2075943 w 6085020"/>
              <a:gd name="connsiteY4849" fmla="*/ 4476675 h 4885973"/>
              <a:gd name="connsiteX4850" fmla="*/ 2077274 w 6085020"/>
              <a:gd name="connsiteY4850" fmla="*/ 4474020 h 4885973"/>
              <a:gd name="connsiteX4851" fmla="*/ 2077274 w 6085020"/>
              <a:gd name="connsiteY4851" fmla="*/ 4471933 h 4885973"/>
              <a:gd name="connsiteX4852" fmla="*/ 2081647 w 6085020"/>
              <a:gd name="connsiteY4852" fmla="*/ 4468709 h 4885973"/>
              <a:gd name="connsiteX4853" fmla="*/ 2080316 w 6085020"/>
              <a:gd name="connsiteY4853" fmla="*/ 4467761 h 4885973"/>
              <a:gd name="connsiteX4854" fmla="*/ 2083549 w 6085020"/>
              <a:gd name="connsiteY4854" fmla="*/ 4466433 h 4885973"/>
              <a:gd name="connsiteX4855" fmla="*/ 2094008 w 6085020"/>
              <a:gd name="connsiteY4855" fmla="*/ 4455812 h 4885973"/>
              <a:gd name="connsiteX4856" fmla="*/ 2095339 w 6085020"/>
              <a:gd name="connsiteY4856" fmla="*/ 4456950 h 4885973"/>
              <a:gd name="connsiteX4857" fmla="*/ 2100473 w 6085020"/>
              <a:gd name="connsiteY4857" fmla="*/ 4450122 h 4885973"/>
              <a:gd name="connsiteX4858" fmla="*/ 2102945 w 6085020"/>
              <a:gd name="connsiteY4858" fmla="*/ 4447846 h 4885973"/>
              <a:gd name="connsiteX4859" fmla="*/ 2102945 w 6085020"/>
              <a:gd name="connsiteY4859" fmla="*/ 4445760 h 4885973"/>
              <a:gd name="connsiteX4860" fmla="*/ 2104656 w 6085020"/>
              <a:gd name="connsiteY4860" fmla="*/ 4445760 h 4885973"/>
              <a:gd name="connsiteX4861" fmla="*/ 2104656 w 6085020"/>
              <a:gd name="connsiteY4861" fmla="*/ 4442725 h 4885973"/>
              <a:gd name="connsiteX4862" fmla="*/ 2106368 w 6085020"/>
              <a:gd name="connsiteY4862" fmla="*/ 4444053 h 4885973"/>
              <a:gd name="connsiteX4863" fmla="*/ 2108269 w 6085020"/>
              <a:gd name="connsiteY4863" fmla="*/ 4444053 h 4885973"/>
              <a:gd name="connsiteX4864" fmla="*/ 2106368 w 6085020"/>
              <a:gd name="connsiteY4864" fmla="*/ 4443104 h 4885973"/>
              <a:gd name="connsiteX4865" fmla="*/ 2108460 w 6085020"/>
              <a:gd name="connsiteY4865" fmla="*/ 4441966 h 4885973"/>
              <a:gd name="connsiteX4866" fmla="*/ 2108840 w 6085020"/>
              <a:gd name="connsiteY4866" fmla="*/ 4441966 h 4885973"/>
              <a:gd name="connsiteX4867" fmla="*/ 2109981 w 6085020"/>
              <a:gd name="connsiteY4867" fmla="*/ 4440639 h 4885973"/>
              <a:gd name="connsiteX4868" fmla="*/ 2111122 w 6085020"/>
              <a:gd name="connsiteY4868" fmla="*/ 4439311 h 4885973"/>
              <a:gd name="connsiteX4869" fmla="*/ 2112263 w 6085020"/>
              <a:gd name="connsiteY4869" fmla="*/ 4437848 h 4885973"/>
              <a:gd name="connsiteX4870" fmla="*/ 2112263 w 6085020"/>
              <a:gd name="connsiteY4870" fmla="*/ 4437983 h 4885973"/>
              <a:gd name="connsiteX4871" fmla="*/ 2140786 w 6085020"/>
              <a:gd name="connsiteY4871" fmla="*/ 4404033 h 4885973"/>
              <a:gd name="connsiteX4872" fmla="*/ 2144019 w 6085020"/>
              <a:gd name="connsiteY4872" fmla="*/ 4405361 h 4885973"/>
              <a:gd name="connsiteX4873" fmla="*/ 2145730 w 6085020"/>
              <a:gd name="connsiteY4873" fmla="*/ 4401568 h 4885973"/>
              <a:gd name="connsiteX4874" fmla="*/ 2142231 w 6085020"/>
              <a:gd name="connsiteY4874" fmla="*/ 4399576 h 4885973"/>
              <a:gd name="connsiteX4875" fmla="*/ 2141927 w 6085020"/>
              <a:gd name="connsiteY4875" fmla="*/ 4399671 h 4885973"/>
              <a:gd name="connsiteX4876" fmla="*/ 2140216 w 6085020"/>
              <a:gd name="connsiteY4876" fmla="*/ 4403085 h 4885973"/>
              <a:gd name="connsiteX4877" fmla="*/ 998514 w 6085020"/>
              <a:gd name="connsiteY4877" fmla="*/ 4393412 h 4885973"/>
              <a:gd name="connsiteX4878" fmla="*/ 1000035 w 6085020"/>
              <a:gd name="connsiteY4878" fmla="*/ 4397016 h 4885973"/>
              <a:gd name="connsiteX4879" fmla="*/ 998894 w 6085020"/>
              <a:gd name="connsiteY4879" fmla="*/ 4397016 h 4885973"/>
              <a:gd name="connsiteX4880" fmla="*/ 999655 w 6085020"/>
              <a:gd name="connsiteY4880" fmla="*/ 4400240 h 4885973"/>
              <a:gd name="connsiteX4881" fmla="*/ 1002127 w 6085020"/>
              <a:gd name="connsiteY4881" fmla="*/ 4396636 h 4885973"/>
              <a:gd name="connsiteX4882" fmla="*/ 1000713 w 6085020"/>
              <a:gd name="connsiteY4882" fmla="*/ 4394521 h 4885973"/>
              <a:gd name="connsiteX4883" fmla="*/ 1001176 w 6085020"/>
              <a:gd name="connsiteY4883" fmla="*/ 4393981 h 4885973"/>
              <a:gd name="connsiteX4884" fmla="*/ 998704 w 6085020"/>
              <a:gd name="connsiteY4884" fmla="*/ 4393791 h 4885973"/>
              <a:gd name="connsiteX4885" fmla="*/ 903435 w 6085020"/>
              <a:gd name="connsiteY4885" fmla="*/ 4391895 h 4885973"/>
              <a:gd name="connsiteX4886" fmla="*/ 906302 w 6085020"/>
              <a:gd name="connsiteY4886" fmla="*/ 4399871 h 4885973"/>
              <a:gd name="connsiteX4887" fmla="*/ 904766 w 6085020"/>
              <a:gd name="connsiteY4887" fmla="*/ 4401378 h 4885973"/>
              <a:gd name="connsiteX4888" fmla="*/ 905780 w 6085020"/>
              <a:gd name="connsiteY4888" fmla="*/ 4401631 h 4885973"/>
              <a:gd name="connsiteX4889" fmla="*/ 906529 w 6085020"/>
              <a:gd name="connsiteY4889" fmla="*/ 4402377 h 4885973"/>
              <a:gd name="connsiteX4890" fmla="*/ 905907 w 6085020"/>
              <a:gd name="connsiteY4890" fmla="*/ 4403085 h 4885973"/>
              <a:gd name="connsiteX4891" fmla="*/ 905907 w 6085020"/>
              <a:gd name="connsiteY4891" fmla="*/ 4403464 h 4885973"/>
              <a:gd name="connsiteX4892" fmla="*/ 908189 w 6085020"/>
              <a:gd name="connsiteY4892" fmla="*/ 4404033 h 4885973"/>
              <a:gd name="connsiteX4893" fmla="*/ 906529 w 6085020"/>
              <a:gd name="connsiteY4893" fmla="*/ 4402377 h 4885973"/>
              <a:gd name="connsiteX4894" fmla="*/ 906931 w 6085020"/>
              <a:gd name="connsiteY4894" fmla="*/ 4401918 h 4885973"/>
              <a:gd name="connsiteX4895" fmla="*/ 907048 w 6085020"/>
              <a:gd name="connsiteY4895" fmla="*/ 4401947 h 4885973"/>
              <a:gd name="connsiteX4896" fmla="*/ 907007 w 6085020"/>
              <a:gd name="connsiteY4896" fmla="*/ 4401832 h 4885973"/>
              <a:gd name="connsiteX4897" fmla="*/ 907238 w 6085020"/>
              <a:gd name="connsiteY4897" fmla="*/ 4401568 h 4885973"/>
              <a:gd name="connsiteX4898" fmla="*/ 906912 w 6085020"/>
              <a:gd name="connsiteY4898" fmla="*/ 4401568 h 4885973"/>
              <a:gd name="connsiteX4899" fmla="*/ 906302 w 6085020"/>
              <a:gd name="connsiteY4899" fmla="*/ 4399871 h 4885973"/>
              <a:gd name="connsiteX4900" fmla="*/ 909378 w 6085020"/>
              <a:gd name="connsiteY4900" fmla="*/ 4396850 h 4885973"/>
              <a:gd name="connsiteX4901" fmla="*/ 903435 w 6085020"/>
              <a:gd name="connsiteY4901" fmla="*/ 4391895 h 4885973"/>
              <a:gd name="connsiteX4902" fmla="*/ 4615051 w 6085020"/>
              <a:gd name="connsiteY4902" fmla="*/ 4391838 h 4885973"/>
              <a:gd name="connsiteX4903" fmla="*/ 4614347 w 6085020"/>
              <a:gd name="connsiteY4903" fmla="*/ 4392653 h 4885973"/>
              <a:gd name="connsiteX4904" fmla="*/ 4614917 w 6085020"/>
              <a:gd name="connsiteY4904" fmla="*/ 4392464 h 4885973"/>
              <a:gd name="connsiteX4905" fmla="*/ 4614822 w 6085020"/>
              <a:gd name="connsiteY4905" fmla="*/ 4394076 h 4885973"/>
              <a:gd name="connsiteX4906" fmla="*/ 4614917 w 6085020"/>
              <a:gd name="connsiteY4906" fmla="*/ 4394171 h 4885973"/>
              <a:gd name="connsiteX4907" fmla="*/ 4616819 w 6085020"/>
              <a:gd name="connsiteY4907" fmla="*/ 4394171 h 4885973"/>
              <a:gd name="connsiteX4908" fmla="*/ 4616914 w 6085020"/>
              <a:gd name="connsiteY4908" fmla="*/ 4392559 h 4885973"/>
              <a:gd name="connsiteX4909" fmla="*/ 4616819 w 6085020"/>
              <a:gd name="connsiteY4909" fmla="*/ 4392464 h 4885973"/>
              <a:gd name="connsiteX4910" fmla="*/ 4615051 w 6085020"/>
              <a:gd name="connsiteY4910" fmla="*/ 4391838 h 4885973"/>
              <a:gd name="connsiteX4911" fmla="*/ 4445503 w 6085020"/>
              <a:gd name="connsiteY4911" fmla="*/ 4391798 h 4885973"/>
              <a:gd name="connsiteX4912" fmla="*/ 4445222 w 6085020"/>
              <a:gd name="connsiteY4912" fmla="*/ 4392919 h 4885973"/>
              <a:gd name="connsiteX4913" fmla="*/ 4444370 w 6085020"/>
              <a:gd name="connsiteY4913" fmla="*/ 4392707 h 4885973"/>
              <a:gd name="connsiteX4914" fmla="*/ 2155238 w 6085020"/>
              <a:gd name="connsiteY4914" fmla="*/ 4391705 h 4885973"/>
              <a:gd name="connsiteX4915" fmla="*/ 2155238 w 6085020"/>
              <a:gd name="connsiteY4915" fmla="*/ 4391705 h 4885973"/>
              <a:gd name="connsiteX4916" fmla="*/ 1852699 w 6085020"/>
              <a:gd name="connsiteY4916" fmla="*/ 4391705 h 4885973"/>
              <a:gd name="connsiteX4917" fmla="*/ 1847564 w 6085020"/>
              <a:gd name="connsiteY4917" fmla="*/ 4423759 h 4885973"/>
              <a:gd name="connsiteX4918" fmla="*/ 1847564 w 6085020"/>
              <a:gd name="connsiteY4918" fmla="*/ 4423000 h 4885973"/>
              <a:gd name="connsiteX4919" fmla="*/ 1852699 w 6085020"/>
              <a:gd name="connsiteY4919" fmla="*/ 4391705 h 4885973"/>
              <a:gd name="connsiteX4920" fmla="*/ 4537809 w 6085020"/>
              <a:gd name="connsiteY4920" fmla="*/ 4391421 h 4885973"/>
              <a:gd name="connsiteX4921" fmla="*/ 4537714 w 6085020"/>
              <a:gd name="connsiteY4921" fmla="*/ 4391515 h 4885973"/>
              <a:gd name="connsiteX4922" fmla="*/ 4537695 w 6085020"/>
              <a:gd name="connsiteY4922" fmla="*/ 4393393 h 4885973"/>
              <a:gd name="connsiteX4923" fmla="*/ 4537714 w 6085020"/>
              <a:gd name="connsiteY4923" fmla="*/ 4393412 h 4885973"/>
              <a:gd name="connsiteX4924" fmla="*/ 4539254 w 6085020"/>
              <a:gd name="connsiteY4924" fmla="*/ 4393905 h 4885973"/>
              <a:gd name="connsiteX4925" fmla="*/ 4539615 w 6085020"/>
              <a:gd name="connsiteY4925" fmla="*/ 4393602 h 4885973"/>
              <a:gd name="connsiteX4926" fmla="*/ 4539425 w 6085020"/>
              <a:gd name="connsiteY4926" fmla="*/ 4393412 h 4885973"/>
              <a:gd name="connsiteX4927" fmla="*/ 4539425 w 6085020"/>
              <a:gd name="connsiteY4927" fmla="*/ 4391515 h 4885973"/>
              <a:gd name="connsiteX4928" fmla="*/ 4537809 w 6085020"/>
              <a:gd name="connsiteY4928" fmla="*/ 4391421 h 4885973"/>
              <a:gd name="connsiteX4929" fmla="*/ 1001556 w 6085020"/>
              <a:gd name="connsiteY4929" fmla="*/ 4391326 h 4885973"/>
              <a:gd name="connsiteX4930" fmla="*/ 1000986 w 6085020"/>
              <a:gd name="connsiteY4930" fmla="*/ 4391895 h 4885973"/>
              <a:gd name="connsiteX4931" fmla="*/ 1000796 w 6085020"/>
              <a:gd name="connsiteY4931" fmla="*/ 4391515 h 4885973"/>
              <a:gd name="connsiteX4932" fmla="*/ 999655 w 6085020"/>
              <a:gd name="connsiteY4932" fmla="*/ 4392843 h 4885973"/>
              <a:gd name="connsiteX4933" fmla="*/ 1001556 w 6085020"/>
              <a:gd name="connsiteY4933" fmla="*/ 4393791 h 4885973"/>
              <a:gd name="connsiteX4934" fmla="*/ 1001556 w 6085020"/>
              <a:gd name="connsiteY4934" fmla="*/ 4391326 h 4885973"/>
              <a:gd name="connsiteX4935" fmla="*/ 5696149 w 6085020"/>
              <a:gd name="connsiteY4935" fmla="*/ 4390946 h 4885973"/>
              <a:gd name="connsiteX4936" fmla="*/ 5696149 w 6085020"/>
              <a:gd name="connsiteY4936" fmla="*/ 4390946 h 4885973"/>
              <a:gd name="connsiteX4937" fmla="*/ 4475057 w 6085020"/>
              <a:gd name="connsiteY4937" fmla="*/ 4390662 h 4885973"/>
              <a:gd name="connsiteX4938" fmla="*/ 4474962 w 6085020"/>
              <a:gd name="connsiteY4938" fmla="*/ 4390757 h 4885973"/>
              <a:gd name="connsiteX4939" fmla="*/ 4474791 w 6085020"/>
              <a:gd name="connsiteY4939" fmla="*/ 4392634 h 4885973"/>
              <a:gd name="connsiteX4940" fmla="*/ 4476673 w 6085020"/>
              <a:gd name="connsiteY4940" fmla="*/ 4392786 h 4885973"/>
              <a:gd name="connsiteX4941" fmla="*/ 4476845 w 6085020"/>
              <a:gd name="connsiteY4941" fmla="*/ 4390927 h 4885973"/>
              <a:gd name="connsiteX4942" fmla="*/ 4476673 w 6085020"/>
              <a:gd name="connsiteY4942" fmla="*/ 4390757 h 4885973"/>
              <a:gd name="connsiteX4943" fmla="*/ 4475057 w 6085020"/>
              <a:gd name="connsiteY4943" fmla="*/ 4390662 h 4885973"/>
              <a:gd name="connsiteX4944" fmla="*/ 883659 w 6085020"/>
              <a:gd name="connsiteY4944" fmla="*/ 4390377 h 4885973"/>
              <a:gd name="connsiteX4945" fmla="*/ 882708 w 6085020"/>
              <a:gd name="connsiteY4945" fmla="*/ 4394171 h 4885973"/>
              <a:gd name="connsiteX4946" fmla="*/ 881187 w 6085020"/>
              <a:gd name="connsiteY4946" fmla="*/ 4393602 h 4885973"/>
              <a:gd name="connsiteX4947" fmla="*/ 884420 w 6085020"/>
              <a:gd name="connsiteY4947" fmla="*/ 4396067 h 4885973"/>
              <a:gd name="connsiteX4948" fmla="*/ 886892 w 6085020"/>
              <a:gd name="connsiteY4948" fmla="*/ 4393033 h 4885973"/>
              <a:gd name="connsiteX4949" fmla="*/ 883659 w 6085020"/>
              <a:gd name="connsiteY4949" fmla="*/ 4390377 h 4885973"/>
              <a:gd name="connsiteX4950" fmla="*/ 4554162 w 6085020"/>
              <a:gd name="connsiteY4950" fmla="*/ 4390283 h 4885973"/>
              <a:gd name="connsiteX4951" fmla="*/ 4554067 w 6085020"/>
              <a:gd name="connsiteY4951" fmla="*/ 4390377 h 4885973"/>
              <a:gd name="connsiteX4952" fmla="*/ 4554067 w 6085020"/>
              <a:gd name="connsiteY4952" fmla="*/ 4392274 h 4885973"/>
              <a:gd name="connsiteX4953" fmla="*/ 4555265 w 6085020"/>
              <a:gd name="connsiteY4953" fmla="*/ 4393734 h 4885973"/>
              <a:gd name="connsiteX4954" fmla="*/ 4555969 w 6085020"/>
              <a:gd name="connsiteY4954" fmla="*/ 4393602 h 4885973"/>
              <a:gd name="connsiteX4955" fmla="*/ 4555779 w 6085020"/>
              <a:gd name="connsiteY4955" fmla="*/ 4392274 h 4885973"/>
              <a:gd name="connsiteX4956" fmla="*/ 4555798 w 6085020"/>
              <a:gd name="connsiteY4956" fmla="*/ 4390396 h 4885973"/>
              <a:gd name="connsiteX4957" fmla="*/ 4555779 w 6085020"/>
              <a:gd name="connsiteY4957" fmla="*/ 4390377 h 4885973"/>
              <a:gd name="connsiteX4958" fmla="*/ 4554162 w 6085020"/>
              <a:gd name="connsiteY4958" fmla="*/ 4390283 h 4885973"/>
              <a:gd name="connsiteX4959" fmla="*/ 4547031 w 6085020"/>
              <a:gd name="connsiteY4959" fmla="*/ 4390188 h 4885973"/>
              <a:gd name="connsiteX4960" fmla="*/ 4547031 w 6085020"/>
              <a:gd name="connsiteY4960" fmla="*/ 4392084 h 4885973"/>
              <a:gd name="connsiteX4961" fmla="*/ 4548648 w 6085020"/>
              <a:gd name="connsiteY4961" fmla="*/ 4392179 h 4885973"/>
              <a:gd name="connsiteX4962" fmla="*/ 4548743 w 6085020"/>
              <a:gd name="connsiteY4962" fmla="*/ 4392084 h 4885973"/>
              <a:gd name="connsiteX4963" fmla="*/ 4549123 w 6085020"/>
              <a:gd name="connsiteY4963" fmla="*/ 4390946 h 4885973"/>
              <a:gd name="connsiteX4964" fmla="*/ 4548933 w 6085020"/>
              <a:gd name="connsiteY4964" fmla="*/ 4390188 h 4885973"/>
              <a:gd name="connsiteX4965" fmla="*/ 4547031 w 6085020"/>
              <a:gd name="connsiteY4965" fmla="*/ 4390188 h 4885973"/>
              <a:gd name="connsiteX4966" fmla="*/ 1437813 w 6085020"/>
              <a:gd name="connsiteY4966" fmla="*/ 4389382 h 4885973"/>
              <a:gd name="connsiteX4967" fmla="*/ 1438156 w 6085020"/>
              <a:gd name="connsiteY4967" fmla="*/ 4389619 h 4885973"/>
              <a:gd name="connsiteX4968" fmla="*/ 1437789 w 6085020"/>
              <a:gd name="connsiteY4968" fmla="*/ 4389399 h 4885973"/>
              <a:gd name="connsiteX4969" fmla="*/ 1594275 w 6085020"/>
              <a:gd name="connsiteY4969" fmla="*/ 4388860 h 4885973"/>
              <a:gd name="connsiteX4970" fmla="*/ 1594656 w 6085020"/>
              <a:gd name="connsiteY4970" fmla="*/ 4391515 h 4885973"/>
              <a:gd name="connsiteX4971" fmla="*/ 1597318 w 6085020"/>
              <a:gd name="connsiteY4971" fmla="*/ 4391136 h 4885973"/>
              <a:gd name="connsiteX4972" fmla="*/ 1596177 w 6085020"/>
              <a:gd name="connsiteY4972" fmla="*/ 4391136 h 4885973"/>
              <a:gd name="connsiteX4973" fmla="*/ 1594275 w 6085020"/>
              <a:gd name="connsiteY4973" fmla="*/ 4388860 h 4885973"/>
              <a:gd name="connsiteX4974" fmla="*/ 1186769 w 6085020"/>
              <a:gd name="connsiteY4974" fmla="*/ 4388291 h 4885973"/>
              <a:gd name="connsiteX4975" fmla="*/ 1186769 w 6085020"/>
              <a:gd name="connsiteY4975" fmla="*/ 4390946 h 4885973"/>
              <a:gd name="connsiteX4976" fmla="*/ 1187720 w 6085020"/>
              <a:gd name="connsiteY4976" fmla="*/ 4389429 h 4885973"/>
              <a:gd name="connsiteX4977" fmla="*/ 913323 w 6085020"/>
              <a:gd name="connsiteY4977" fmla="*/ 4388291 h 4885973"/>
              <a:gd name="connsiteX4978" fmla="*/ 911042 w 6085020"/>
              <a:gd name="connsiteY4978" fmla="*/ 4390757 h 4885973"/>
              <a:gd name="connsiteX4979" fmla="*/ 910851 w 6085020"/>
              <a:gd name="connsiteY4979" fmla="*/ 4391326 h 4885973"/>
              <a:gd name="connsiteX4980" fmla="*/ 913639 w 6085020"/>
              <a:gd name="connsiteY4980" fmla="*/ 4393848 h 4885973"/>
              <a:gd name="connsiteX4981" fmla="*/ 914084 w 6085020"/>
              <a:gd name="connsiteY4981" fmla="*/ 4393791 h 4885973"/>
              <a:gd name="connsiteX4982" fmla="*/ 916556 w 6085020"/>
              <a:gd name="connsiteY4982" fmla="*/ 4390757 h 4885973"/>
              <a:gd name="connsiteX4983" fmla="*/ 913323 w 6085020"/>
              <a:gd name="connsiteY4983" fmla="*/ 4388291 h 4885973"/>
              <a:gd name="connsiteX4984" fmla="*/ 3398103 w 6085020"/>
              <a:gd name="connsiteY4984" fmla="*/ 4388101 h 4885973"/>
              <a:gd name="connsiteX4985" fmla="*/ 3408752 w 6085020"/>
              <a:gd name="connsiteY4985" fmla="*/ 4392464 h 4885973"/>
              <a:gd name="connsiteX4986" fmla="*/ 3387835 w 6085020"/>
              <a:gd name="connsiteY4986" fmla="*/ 4407826 h 4885973"/>
              <a:gd name="connsiteX4987" fmla="*/ 3387835 w 6085020"/>
              <a:gd name="connsiteY4987" fmla="*/ 4404792 h 4885973"/>
              <a:gd name="connsiteX4988" fmla="*/ 3398103 w 6085020"/>
              <a:gd name="connsiteY4988" fmla="*/ 4388101 h 4885973"/>
              <a:gd name="connsiteX4989" fmla="*/ 1996267 w 6085020"/>
              <a:gd name="connsiteY4989" fmla="*/ 4387532 h 4885973"/>
              <a:gd name="connsiteX4990" fmla="*/ 1949488 w 6085020"/>
              <a:gd name="connsiteY4990" fmla="*/ 4404033 h 4885973"/>
              <a:gd name="connsiteX4991" fmla="*/ 1985238 w 6085020"/>
              <a:gd name="connsiteY4991" fmla="*/ 4440639 h 4885973"/>
              <a:gd name="connsiteX4992" fmla="*/ 1995506 w 6085020"/>
              <a:gd name="connsiteY4992" fmla="*/ 4450312 h 4885973"/>
              <a:gd name="connsiteX4993" fmla="*/ 1992654 w 6085020"/>
              <a:gd name="connsiteY4993" fmla="*/ 4452588 h 4885973"/>
              <a:gd name="connsiteX4994" fmla="*/ 1985999 w 6085020"/>
              <a:gd name="connsiteY4994" fmla="*/ 4461123 h 4885973"/>
              <a:gd name="connsiteX4995" fmla="*/ 1992084 w 6085020"/>
              <a:gd name="connsiteY4995" fmla="*/ 4461123 h 4885973"/>
              <a:gd name="connsiteX4996" fmla="*/ 1998739 w 6085020"/>
              <a:gd name="connsiteY4996" fmla="*/ 4452777 h 4885973"/>
              <a:gd name="connsiteX4997" fmla="*/ 2007486 w 6085020"/>
              <a:gd name="connsiteY4997" fmla="*/ 4459795 h 4885973"/>
              <a:gd name="connsiteX4998" fmla="*/ 2005965 w 6085020"/>
              <a:gd name="connsiteY4998" fmla="*/ 4461881 h 4885973"/>
              <a:gd name="connsiteX4999" fmla="*/ 2005965 w 6085020"/>
              <a:gd name="connsiteY4999" fmla="*/ 4460174 h 4885973"/>
              <a:gd name="connsiteX5000" fmla="*/ 2003493 w 6085020"/>
              <a:gd name="connsiteY5000" fmla="*/ 4465295 h 4885973"/>
              <a:gd name="connsiteX5001" fmla="*/ 2001021 w 6085020"/>
              <a:gd name="connsiteY5001" fmla="*/ 4470227 h 4885973"/>
              <a:gd name="connsiteX5002" fmla="*/ 1997027 w 6085020"/>
              <a:gd name="connsiteY5002" fmla="*/ 4484451 h 4885973"/>
              <a:gd name="connsiteX5003" fmla="*/ 2017374 w 6085020"/>
              <a:gd name="connsiteY5003" fmla="*/ 4486158 h 4885973"/>
              <a:gd name="connsiteX5004" fmla="*/ 2027263 w 6085020"/>
              <a:gd name="connsiteY5004" fmla="*/ 4482555 h 4885973"/>
              <a:gd name="connsiteX5005" fmla="*/ 2031446 w 6085020"/>
              <a:gd name="connsiteY5005" fmla="*/ 4485779 h 4885973"/>
              <a:gd name="connsiteX5006" fmla="*/ 2033918 w 6085020"/>
              <a:gd name="connsiteY5006" fmla="*/ 4488245 h 4885973"/>
              <a:gd name="connsiteX5007" fmla="*/ 2033918 w 6085020"/>
              <a:gd name="connsiteY5007" fmla="*/ 4486917 h 4885973"/>
              <a:gd name="connsiteX5008" fmla="*/ 2038862 w 6085020"/>
              <a:gd name="connsiteY5008" fmla="*/ 4488055 h 4885973"/>
              <a:gd name="connsiteX5009" fmla="*/ 2038862 w 6085020"/>
              <a:gd name="connsiteY5009" fmla="*/ 4477624 h 4885973"/>
              <a:gd name="connsiteX5010" fmla="*/ 2038862 w 6085020"/>
              <a:gd name="connsiteY5010" fmla="*/ 4469278 h 4885973"/>
              <a:gd name="connsiteX5011" fmla="*/ 2045327 w 6085020"/>
              <a:gd name="connsiteY5011" fmla="*/ 4463588 h 4885973"/>
              <a:gd name="connsiteX5012" fmla="*/ 2043426 w 6085020"/>
              <a:gd name="connsiteY5012" fmla="*/ 4463588 h 4885973"/>
              <a:gd name="connsiteX5013" fmla="*/ 2030685 w 6085020"/>
              <a:gd name="connsiteY5013" fmla="*/ 4444622 h 4885973"/>
              <a:gd name="connsiteX5014" fmla="*/ 2029354 w 6085020"/>
              <a:gd name="connsiteY5014" fmla="*/ 4443104 h 4885973"/>
              <a:gd name="connsiteX5015" fmla="*/ 2019086 w 6085020"/>
              <a:gd name="connsiteY5015" fmla="*/ 4426034 h 4885973"/>
              <a:gd name="connsiteX5016" fmla="*/ 2020797 w 6085020"/>
              <a:gd name="connsiteY5016" fmla="*/ 4426034 h 4885973"/>
              <a:gd name="connsiteX5017" fmla="*/ 2022794 w 6085020"/>
              <a:gd name="connsiteY5017" fmla="*/ 4422545 h 4885973"/>
              <a:gd name="connsiteX5018" fmla="*/ 2022699 w 6085020"/>
              <a:gd name="connsiteY5018" fmla="*/ 4422241 h 4885973"/>
              <a:gd name="connsiteX5019" fmla="*/ 2018896 w 6085020"/>
              <a:gd name="connsiteY5019" fmla="*/ 4420534 h 4885973"/>
              <a:gd name="connsiteX5020" fmla="*/ 2016994 w 6085020"/>
              <a:gd name="connsiteY5020" fmla="*/ 4422620 h 4885973"/>
              <a:gd name="connsiteX5021" fmla="*/ 1000796 w 6085020"/>
              <a:gd name="connsiteY5021" fmla="*/ 4387532 h 4885973"/>
              <a:gd name="connsiteX5022" fmla="*/ 999274 w 6085020"/>
              <a:gd name="connsiteY5022" fmla="*/ 4388860 h 4885973"/>
              <a:gd name="connsiteX5023" fmla="*/ 999274 w 6085020"/>
              <a:gd name="connsiteY5023" fmla="*/ 4389619 h 4885973"/>
              <a:gd name="connsiteX5024" fmla="*/ 1000796 w 6085020"/>
              <a:gd name="connsiteY5024" fmla="*/ 4387912 h 4885973"/>
              <a:gd name="connsiteX5025" fmla="*/ 4673391 w 6085020"/>
              <a:gd name="connsiteY5025" fmla="*/ 4387437 h 4885973"/>
              <a:gd name="connsiteX5026" fmla="*/ 4661886 w 6085020"/>
              <a:gd name="connsiteY5026" fmla="*/ 4392843 h 4885973"/>
              <a:gd name="connsiteX5027" fmla="*/ 4666602 w 6085020"/>
              <a:gd name="connsiteY5027" fmla="*/ 4404242 h 4885973"/>
              <a:gd name="connsiteX5028" fmla="*/ 4667020 w 6085020"/>
              <a:gd name="connsiteY5028" fmla="*/ 4404413 h 4885973"/>
              <a:gd name="connsiteX5029" fmla="*/ 4667401 w 6085020"/>
              <a:gd name="connsiteY5029" fmla="*/ 4404223 h 4885973"/>
              <a:gd name="connsiteX5030" fmla="*/ 4678810 w 6085020"/>
              <a:gd name="connsiteY5030" fmla="*/ 4398912 h 4885973"/>
              <a:gd name="connsiteX5031" fmla="*/ 4673391 w 6085020"/>
              <a:gd name="connsiteY5031" fmla="*/ 4387437 h 4885973"/>
              <a:gd name="connsiteX5032" fmla="*/ 3266135 w 6085020"/>
              <a:gd name="connsiteY5032" fmla="*/ 4387343 h 4885973"/>
              <a:gd name="connsiteX5033" fmla="*/ 3266135 w 6085020"/>
              <a:gd name="connsiteY5033" fmla="*/ 4387343 h 4885973"/>
              <a:gd name="connsiteX5034" fmla="*/ 901344 w 6085020"/>
              <a:gd name="connsiteY5034" fmla="*/ 4386774 h 4885973"/>
              <a:gd name="connsiteX5035" fmla="*/ 902865 w 6085020"/>
              <a:gd name="connsiteY5035" fmla="*/ 4390377 h 4885973"/>
              <a:gd name="connsiteX5036" fmla="*/ 901534 w 6085020"/>
              <a:gd name="connsiteY5036" fmla="*/ 4386774 h 4885973"/>
              <a:gd name="connsiteX5037" fmla="*/ 1302575 w 6085020"/>
              <a:gd name="connsiteY5037" fmla="*/ 4385636 h 4885973"/>
              <a:gd name="connsiteX5038" fmla="*/ 1305813 w 6085020"/>
              <a:gd name="connsiteY5038" fmla="*/ 4386713 h 4885973"/>
              <a:gd name="connsiteX5039" fmla="*/ 1306568 w 6085020"/>
              <a:gd name="connsiteY5039" fmla="*/ 4388860 h 4885973"/>
              <a:gd name="connsiteX5040" fmla="*/ 1306748 w 6085020"/>
              <a:gd name="connsiteY5040" fmla="*/ 4388860 h 4885973"/>
              <a:gd name="connsiteX5041" fmla="*/ 1306782 w 6085020"/>
              <a:gd name="connsiteY5041" fmla="*/ 4388955 h 4885973"/>
              <a:gd name="connsiteX5042" fmla="*/ 1307709 w 6085020"/>
              <a:gd name="connsiteY5042" fmla="*/ 4389429 h 4885973"/>
              <a:gd name="connsiteX5043" fmla="*/ 1307484 w 6085020"/>
              <a:gd name="connsiteY5043" fmla="*/ 4388860 h 4885973"/>
              <a:gd name="connsiteX5044" fmla="*/ 1308469 w 6085020"/>
              <a:gd name="connsiteY5044" fmla="*/ 4388860 h 4885973"/>
              <a:gd name="connsiteX5045" fmla="*/ 1308469 w 6085020"/>
              <a:gd name="connsiteY5045" fmla="*/ 4390377 h 4885973"/>
              <a:gd name="connsiteX5046" fmla="*/ 1307519 w 6085020"/>
              <a:gd name="connsiteY5046" fmla="*/ 4389998 h 4885973"/>
              <a:gd name="connsiteX5047" fmla="*/ 1308469 w 6085020"/>
              <a:gd name="connsiteY5047" fmla="*/ 4391326 h 4885973"/>
              <a:gd name="connsiteX5048" fmla="*/ 1308469 w 6085020"/>
              <a:gd name="connsiteY5048" fmla="*/ 4395688 h 4885973"/>
              <a:gd name="connsiteX5049" fmla="*/ 1306948 w 6085020"/>
              <a:gd name="connsiteY5049" fmla="*/ 4395688 h 4885973"/>
              <a:gd name="connsiteX5050" fmla="*/ 1302575 w 6085020"/>
              <a:gd name="connsiteY5050" fmla="*/ 4385636 h 4885973"/>
              <a:gd name="connsiteX5051" fmla="*/ 5376876 w 6085020"/>
              <a:gd name="connsiteY5051" fmla="*/ 4385446 h 4885973"/>
              <a:gd name="connsiteX5052" fmla="*/ 5387905 w 6085020"/>
              <a:gd name="connsiteY5052" fmla="*/ 4411999 h 4885973"/>
              <a:gd name="connsiteX5053" fmla="*/ 5387335 w 6085020"/>
              <a:gd name="connsiteY5053" fmla="*/ 4411620 h 4885973"/>
              <a:gd name="connsiteX5054" fmla="*/ 5376876 w 6085020"/>
              <a:gd name="connsiteY5054" fmla="*/ 4385446 h 4885973"/>
              <a:gd name="connsiteX5055" fmla="*/ 4501584 w 6085020"/>
              <a:gd name="connsiteY5055" fmla="*/ 4385256 h 4885973"/>
              <a:gd name="connsiteX5056" fmla="*/ 4503451 w 6085020"/>
              <a:gd name="connsiteY5056" fmla="*/ 4385256 h 4885973"/>
              <a:gd name="connsiteX5057" fmla="*/ 4504056 w 6085020"/>
              <a:gd name="connsiteY5057" fmla="*/ 4387153 h 4885973"/>
              <a:gd name="connsiteX5058" fmla="*/ 4501584 w 6085020"/>
              <a:gd name="connsiteY5058" fmla="*/ 4387153 h 4885973"/>
              <a:gd name="connsiteX5059" fmla="*/ 645963 w 6085020"/>
              <a:gd name="connsiteY5059" fmla="*/ 4384888 h 4885973"/>
              <a:gd name="connsiteX5060" fmla="*/ 645963 w 6085020"/>
              <a:gd name="connsiteY5060" fmla="*/ 4385256 h 4885973"/>
              <a:gd name="connsiteX5061" fmla="*/ 645925 w 6085020"/>
              <a:gd name="connsiteY5061" fmla="*/ 4384934 h 4885973"/>
              <a:gd name="connsiteX5062" fmla="*/ 2596326 w 6085020"/>
              <a:gd name="connsiteY5062" fmla="*/ 4384782 h 4885973"/>
              <a:gd name="connsiteX5063" fmla="*/ 2596022 w 6085020"/>
              <a:gd name="connsiteY5063" fmla="*/ 4384877 h 4885973"/>
              <a:gd name="connsiteX5064" fmla="*/ 2594310 w 6085020"/>
              <a:gd name="connsiteY5064" fmla="*/ 4388670 h 4885973"/>
              <a:gd name="connsiteX5065" fmla="*/ 2596744 w 6085020"/>
              <a:gd name="connsiteY5065" fmla="*/ 4392198 h 4885973"/>
              <a:gd name="connsiteX5066" fmla="*/ 2598304 w 6085020"/>
              <a:gd name="connsiteY5066" fmla="*/ 4392084 h 4885973"/>
              <a:gd name="connsiteX5067" fmla="*/ 2598114 w 6085020"/>
              <a:gd name="connsiteY5067" fmla="*/ 4390567 h 4885973"/>
              <a:gd name="connsiteX5068" fmla="*/ 2599825 w 6085020"/>
              <a:gd name="connsiteY5068" fmla="*/ 4386774 h 4885973"/>
              <a:gd name="connsiteX5069" fmla="*/ 2596326 w 6085020"/>
              <a:gd name="connsiteY5069" fmla="*/ 4384782 h 4885973"/>
              <a:gd name="connsiteX5070" fmla="*/ 5277994 w 6085020"/>
              <a:gd name="connsiteY5070" fmla="*/ 4384498 h 4885973"/>
              <a:gd name="connsiteX5071" fmla="*/ 5262401 w 6085020"/>
              <a:gd name="connsiteY5071" fmla="*/ 4415793 h 4885973"/>
              <a:gd name="connsiteX5072" fmla="*/ 5277994 w 6085020"/>
              <a:gd name="connsiteY5072" fmla="*/ 4385825 h 4885973"/>
              <a:gd name="connsiteX5073" fmla="*/ 1683548 w 6085020"/>
              <a:gd name="connsiteY5073" fmla="*/ 4384353 h 4885973"/>
              <a:gd name="connsiteX5074" fmla="*/ 1689164 w 6085020"/>
              <a:gd name="connsiteY5074" fmla="*/ 4387153 h 4885973"/>
              <a:gd name="connsiteX5075" fmla="*/ 1683548 w 6085020"/>
              <a:gd name="connsiteY5075" fmla="*/ 4384353 h 4885973"/>
              <a:gd name="connsiteX5076" fmla="*/ 645012 w 6085020"/>
              <a:gd name="connsiteY5076" fmla="*/ 4384308 h 4885973"/>
              <a:gd name="connsiteX5077" fmla="*/ 647674 w 6085020"/>
              <a:gd name="connsiteY5077" fmla="*/ 4389808 h 4885973"/>
              <a:gd name="connsiteX5078" fmla="*/ 645012 w 6085020"/>
              <a:gd name="connsiteY5078" fmla="*/ 4392084 h 4885973"/>
              <a:gd name="connsiteX5079" fmla="*/ 645012 w 6085020"/>
              <a:gd name="connsiteY5079" fmla="*/ 4392000 h 4885973"/>
              <a:gd name="connsiteX5080" fmla="*/ 645392 w 6085020"/>
              <a:gd name="connsiteY5080" fmla="*/ 4391705 h 4885973"/>
              <a:gd name="connsiteX5081" fmla="*/ 645012 w 6085020"/>
              <a:gd name="connsiteY5081" fmla="*/ 4391705 h 4885973"/>
              <a:gd name="connsiteX5082" fmla="*/ 2963509 w 6085020"/>
              <a:gd name="connsiteY5082" fmla="*/ 4384184 h 4885973"/>
              <a:gd name="connsiteX5083" fmla="*/ 2961503 w 6085020"/>
              <a:gd name="connsiteY5083" fmla="*/ 4388291 h 4885973"/>
              <a:gd name="connsiteX5084" fmla="*/ 2963509 w 6085020"/>
              <a:gd name="connsiteY5084" fmla="*/ 4384184 h 4885973"/>
              <a:gd name="connsiteX5085" fmla="*/ 2715440 w 6085020"/>
              <a:gd name="connsiteY5085" fmla="*/ 4383170 h 4885973"/>
              <a:gd name="connsiteX5086" fmla="*/ 2704982 w 6085020"/>
              <a:gd name="connsiteY5086" fmla="*/ 4408016 h 4885973"/>
              <a:gd name="connsiteX5087" fmla="*/ 2704982 w 6085020"/>
              <a:gd name="connsiteY5087" fmla="*/ 4409154 h 4885973"/>
              <a:gd name="connsiteX5088" fmla="*/ 2715440 w 6085020"/>
              <a:gd name="connsiteY5088" fmla="*/ 4383170 h 4885973"/>
              <a:gd name="connsiteX5089" fmla="*/ 4576125 w 6085020"/>
              <a:gd name="connsiteY5089" fmla="*/ 4382980 h 4885973"/>
              <a:gd name="connsiteX5090" fmla="*/ 4576068 w 6085020"/>
              <a:gd name="connsiteY5090" fmla="*/ 4388613 h 4885973"/>
              <a:gd name="connsiteX5091" fmla="*/ 4576125 w 6085020"/>
              <a:gd name="connsiteY5091" fmla="*/ 4388670 h 4885973"/>
              <a:gd name="connsiteX5092" fmla="*/ 4579929 w 6085020"/>
              <a:gd name="connsiteY5092" fmla="*/ 4389998 h 4885973"/>
              <a:gd name="connsiteX5093" fmla="*/ 4579929 w 6085020"/>
              <a:gd name="connsiteY5093" fmla="*/ 4391136 h 4885973"/>
              <a:gd name="connsiteX5094" fmla="*/ 4581830 w 6085020"/>
              <a:gd name="connsiteY5094" fmla="*/ 4391136 h 4885973"/>
              <a:gd name="connsiteX5095" fmla="*/ 4581925 w 6085020"/>
              <a:gd name="connsiteY5095" fmla="*/ 4389524 h 4885973"/>
              <a:gd name="connsiteX5096" fmla="*/ 4581830 w 6085020"/>
              <a:gd name="connsiteY5096" fmla="*/ 4389429 h 4885973"/>
              <a:gd name="connsiteX5097" fmla="*/ 4581887 w 6085020"/>
              <a:gd name="connsiteY5097" fmla="*/ 4383796 h 4885973"/>
              <a:gd name="connsiteX5098" fmla="*/ 4581830 w 6085020"/>
              <a:gd name="connsiteY5098" fmla="*/ 4383739 h 4885973"/>
              <a:gd name="connsiteX5099" fmla="*/ 4576316 w 6085020"/>
              <a:gd name="connsiteY5099" fmla="*/ 4384308 h 4885973"/>
              <a:gd name="connsiteX5100" fmla="*/ 1218335 w 6085020"/>
              <a:gd name="connsiteY5100" fmla="*/ 4382791 h 4885973"/>
              <a:gd name="connsiteX5101" fmla="*/ 1215103 w 6085020"/>
              <a:gd name="connsiteY5101" fmla="*/ 4386963 h 4885973"/>
              <a:gd name="connsiteX5102" fmla="*/ 1214912 w 6085020"/>
              <a:gd name="connsiteY5102" fmla="*/ 4387153 h 4885973"/>
              <a:gd name="connsiteX5103" fmla="*/ 1213391 w 6085020"/>
              <a:gd name="connsiteY5103" fmla="*/ 4385825 h 4885973"/>
              <a:gd name="connsiteX5104" fmla="*/ 1213391 w 6085020"/>
              <a:gd name="connsiteY5104" fmla="*/ 4387912 h 4885973"/>
              <a:gd name="connsiteX5105" fmla="*/ 1211680 w 6085020"/>
              <a:gd name="connsiteY5105" fmla="*/ 4390188 h 4885973"/>
              <a:gd name="connsiteX5106" fmla="*/ 1213201 w 6085020"/>
              <a:gd name="connsiteY5106" fmla="*/ 4390188 h 4885973"/>
              <a:gd name="connsiteX5107" fmla="*/ 1219476 w 6085020"/>
              <a:gd name="connsiteY5107" fmla="*/ 4390188 h 4885973"/>
              <a:gd name="connsiteX5108" fmla="*/ 1226702 w 6085020"/>
              <a:gd name="connsiteY5108" fmla="*/ 4389239 h 4885973"/>
              <a:gd name="connsiteX5109" fmla="*/ 1222519 w 6085020"/>
              <a:gd name="connsiteY5109" fmla="*/ 4386015 h 4885973"/>
              <a:gd name="connsiteX5110" fmla="*/ 4573463 w 6085020"/>
              <a:gd name="connsiteY5110" fmla="*/ 4381463 h 4885973"/>
              <a:gd name="connsiteX5111" fmla="*/ 4571942 w 6085020"/>
              <a:gd name="connsiteY5111" fmla="*/ 4382980 h 4885973"/>
              <a:gd name="connsiteX5112" fmla="*/ 4573463 w 6085020"/>
              <a:gd name="connsiteY5112" fmla="*/ 4384498 h 4885973"/>
              <a:gd name="connsiteX5113" fmla="*/ 4573273 w 6085020"/>
              <a:gd name="connsiteY5113" fmla="*/ 4382980 h 4885973"/>
              <a:gd name="connsiteX5114" fmla="*/ 4574984 w 6085020"/>
              <a:gd name="connsiteY5114" fmla="*/ 4383170 h 4885973"/>
              <a:gd name="connsiteX5115" fmla="*/ 4575175 w 6085020"/>
              <a:gd name="connsiteY5115" fmla="*/ 4381463 h 4885973"/>
              <a:gd name="connsiteX5116" fmla="*/ 4573463 w 6085020"/>
              <a:gd name="connsiteY5116" fmla="*/ 4381463 h 4885973"/>
              <a:gd name="connsiteX5117" fmla="*/ 4906048 w 6085020"/>
              <a:gd name="connsiteY5117" fmla="*/ 4381273 h 4885973"/>
              <a:gd name="connsiteX5118" fmla="*/ 4906048 w 6085020"/>
              <a:gd name="connsiteY5118" fmla="*/ 4386015 h 4885973"/>
              <a:gd name="connsiteX5119" fmla="*/ 4908900 w 6085020"/>
              <a:gd name="connsiteY5119" fmla="*/ 4386394 h 4885973"/>
              <a:gd name="connsiteX5120" fmla="*/ 4462602 w 6085020"/>
              <a:gd name="connsiteY5120" fmla="*/ 4381273 h 4885973"/>
              <a:gd name="connsiteX5121" fmla="*/ 4458989 w 6085020"/>
              <a:gd name="connsiteY5121" fmla="*/ 4385256 h 4885973"/>
              <a:gd name="connsiteX5122" fmla="*/ 4457372 w 6085020"/>
              <a:gd name="connsiteY5122" fmla="*/ 4385162 h 4885973"/>
              <a:gd name="connsiteX5123" fmla="*/ 4457277 w 6085020"/>
              <a:gd name="connsiteY5123" fmla="*/ 4385256 h 4885973"/>
              <a:gd name="connsiteX5124" fmla="*/ 4457182 w 6085020"/>
              <a:gd name="connsiteY5124" fmla="*/ 4386868 h 4885973"/>
              <a:gd name="connsiteX5125" fmla="*/ 4457277 w 6085020"/>
              <a:gd name="connsiteY5125" fmla="*/ 4386963 h 4885973"/>
              <a:gd name="connsiteX5126" fmla="*/ 4458989 w 6085020"/>
              <a:gd name="connsiteY5126" fmla="*/ 4386963 h 4885973"/>
              <a:gd name="connsiteX5127" fmla="*/ 4463648 w 6085020"/>
              <a:gd name="connsiteY5127" fmla="*/ 4385920 h 4885973"/>
              <a:gd name="connsiteX5128" fmla="*/ 4462602 w 6085020"/>
              <a:gd name="connsiteY5128" fmla="*/ 4381273 h 4885973"/>
              <a:gd name="connsiteX5129" fmla="*/ 2929937 w 6085020"/>
              <a:gd name="connsiteY5129" fmla="*/ 4381273 h 4885973"/>
              <a:gd name="connsiteX5130" fmla="*/ 2930508 w 6085020"/>
              <a:gd name="connsiteY5130" fmla="*/ 4382411 h 4885973"/>
              <a:gd name="connsiteX5131" fmla="*/ 2939826 w 6085020"/>
              <a:gd name="connsiteY5131" fmla="*/ 4391705 h 4885973"/>
              <a:gd name="connsiteX5132" fmla="*/ 2938095 w 6085020"/>
              <a:gd name="connsiteY5132" fmla="*/ 4395631 h 4885973"/>
              <a:gd name="connsiteX5133" fmla="*/ 2938114 w 6085020"/>
              <a:gd name="connsiteY5133" fmla="*/ 4395688 h 4885973"/>
              <a:gd name="connsiteX5134" fmla="*/ 2941917 w 6085020"/>
              <a:gd name="connsiteY5134" fmla="*/ 4397395 h 4885973"/>
              <a:gd name="connsiteX5135" fmla="*/ 2950854 w 6085020"/>
              <a:gd name="connsiteY5135" fmla="*/ 4398912 h 4885973"/>
              <a:gd name="connsiteX5136" fmla="*/ 2929937 w 6085020"/>
              <a:gd name="connsiteY5136" fmla="*/ 4381273 h 4885973"/>
              <a:gd name="connsiteX5137" fmla="*/ 4497020 w 6085020"/>
              <a:gd name="connsiteY5137" fmla="*/ 4381084 h 4885973"/>
              <a:gd name="connsiteX5138" fmla="*/ 4498351 w 6085020"/>
              <a:gd name="connsiteY5138" fmla="*/ 4381084 h 4885973"/>
              <a:gd name="connsiteX5139" fmla="*/ 4500063 w 6085020"/>
              <a:gd name="connsiteY5139" fmla="*/ 4383170 h 4885973"/>
              <a:gd name="connsiteX5140" fmla="*/ 4498542 w 6085020"/>
              <a:gd name="connsiteY5140" fmla="*/ 4382791 h 4885973"/>
              <a:gd name="connsiteX5141" fmla="*/ 4533340 w 6085020"/>
              <a:gd name="connsiteY5141" fmla="*/ 4380894 h 4885973"/>
              <a:gd name="connsiteX5142" fmla="*/ 4533340 w 6085020"/>
              <a:gd name="connsiteY5142" fmla="*/ 4385636 h 4885973"/>
              <a:gd name="connsiteX5143" fmla="*/ 4538664 w 6085020"/>
              <a:gd name="connsiteY5143" fmla="*/ 4381463 h 4885973"/>
              <a:gd name="connsiteX5144" fmla="*/ 4536383 w 6085020"/>
              <a:gd name="connsiteY5144" fmla="*/ 4381463 h 4885973"/>
              <a:gd name="connsiteX5145" fmla="*/ 935762 w 6085020"/>
              <a:gd name="connsiteY5145" fmla="*/ 4380894 h 4885973"/>
              <a:gd name="connsiteX5146" fmla="*/ 931579 w 6085020"/>
              <a:gd name="connsiteY5146" fmla="*/ 4391705 h 4885973"/>
              <a:gd name="connsiteX5147" fmla="*/ 927205 w 6085020"/>
              <a:gd name="connsiteY5147" fmla="*/ 4402516 h 4885973"/>
              <a:gd name="connsiteX5148" fmla="*/ 933290 w 6085020"/>
              <a:gd name="connsiteY5148" fmla="*/ 4405361 h 4885973"/>
              <a:gd name="connsiteX5149" fmla="*/ 939375 w 6085020"/>
              <a:gd name="connsiteY5149" fmla="*/ 4408206 h 4885973"/>
              <a:gd name="connsiteX5150" fmla="*/ 937283 w 6085020"/>
              <a:gd name="connsiteY5150" fmla="*/ 4390567 h 4885973"/>
              <a:gd name="connsiteX5151" fmla="*/ 947362 w 6085020"/>
              <a:gd name="connsiteY5151" fmla="*/ 4389429 h 4885973"/>
              <a:gd name="connsiteX5152" fmla="*/ 970941 w 6085020"/>
              <a:gd name="connsiteY5152" fmla="*/ 4395498 h 4885973"/>
              <a:gd name="connsiteX5153" fmla="*/ 986534 w 6085020"/>
              <a:gd name="connsiteY5153" fmla="*/ 4398723 h 4885973"/>
              <a:gd name="connsiteX5154" fmla="*/ 984252 w 6085020"/>
              <a:gd name="connsiteY5154" fmla="*/ 4398154 h 4885973"/>
              <a:gd name="connsiteX5155" fmla="*/ 975695 w 6085020"/>
              <a:gd name="connsiteY5155" fmla="*/ 4388291 h 4885973"/>
              <a:gd name="connsiteX5156" fmla="*/ 951735 w 6085020"/>
              <a:gd name="connsiteY5156" fmla="*/ 4380894 h 4885973"/>
              <a:gd name="connsiteX5157" fmla="*/ 871489 w 6085020"/>
              <a:gd name="connsiteY5157" fmla="*/ 4380894 h 4885973"/>
              <a:gd name="connsiteX5158" fmla="*/ 868637 w 6085020"/>
              <a:gd name="connsiteY5158" fmla="*/ 4383739 h 4885973"/>
              <a:gd name="connsiteX5159" fmla="*/ 871489 w 6085020"/>
              <a:gd name="connsiteY5159" fmla="*/ 4386584 h 4885973"/>
              <a:gd name="connsiteX5160" fmla="*/ 874341 w 6085020"/>
              <a:gd name="connsiteY5160" fmla="*/ 4383739 h 4885973"/>
              <a:gd name="connsiteX5161" fmla="*/ 871489 w 6085020"/>
              <a:gd name="connsiteY5161" fmla="*/ 4380894 h 4885973"/>
              <a:gd name="connsiteX5162" fmla="*/ 5190522 w 6085020"/>
              <a:gd name="connsiteY5162" fmla="*/ 4380704 h 4885973"/>
              <a:gd name="connsiteX5163" fmla="*/ 5190522 w 6085020"/>
              <a:gd name="connsiteY5163" fmla="*/ 4382980 h 4885973"/>
              <a:gd name="connsiteX5164" fmla="*/ 5190522 w 6085020"/>
              <a:gd name="connsiteY5164" fmla="*/ 4384392 h 4885973"/>
              <a:gd name="connsiteX5165" fmla="*/ 5190142 w 6085020"/>
              <a:gd name="connsiteY5165" fmla="*/ 4384687 h 4885973"/>
              <a:gd name="connsiteX5166" fmla="*/ 5190522 w 6085020"/>
              <a:gd name="connsiteY5166" fmla="*/ 4384947 h 4885973"/>
              <a:gd name="connsiteX5167" fmla="*/ 5190522 w 6085020"/>
              <a:gd name="connsiteY5167" fmla="*/ 4385067 h 4885973"/>
              <a:gd name="connsiteX5168" fmla="*/ 5176451 w 6085020"/>
              <a:gd name="connsiteY5168" fmla="*/ 4392464 h 4885973"/>
              <a:gd name="connsiteX5169" fmla="*/ 5174549 w 6085020"/>
              <a:gd name="connsiteY5169" fmla="*/ 4390567 h 4885973"/>
              <a:gd name="connsiteX5170" fmla="*/ 5173028 w 6085020"/>
              <a:gd name="connsiteY5170" fmla="*/ 4394171 h 4885973"/>
              <a:gd name="connsiteX5171" fmla="*/ 5161048 w 6085020"/>
              <a:gd name="connsiteY5171" fmla="*/ 4400430 h 4885973"/>
              <a:gd name="connsiteX5172" fmla="*/ 5131384 w 6085020"/>
              <a:gd name="connsiteY5172" fmla="*/ 4415603 h 4885973"/>
              <a:gd name="connsiteX5173" fmla="*/ 5165992 w 6085020"/>
              <a:gd name="connsiteY5173" fmla="*/ 4427931 h 4885973"/>
              <a:gd name="connsiteX5174" fmla="*/ 5212580 w 6085020"/>
              <a:gd name="connsiteY5174" fmla="*/ 4445949 h 4885973"/>
              <a:gd name="connsiteX5175" fmla="*/ 5234448 w 6085020"/>
              <a:gd name="connsiteY5175" fmla="*/ 4438173 h 4885973"/>
              <a:gd name="connsiteX5176" fmla="*/ 5234829 w 6085020"/>
              <a:gd name="connsiteY5176" fmla="*/ 4436656 h 4885973"/>
              <a:gd name="connsiteX5177" fmla="*/ 5245858 w 6085020"/>
              <a:gd name="connsiteY5177" fmla="*/ 4422620 h 4885973"/>
              <a:gd name="connsiteX5178" fmla="*/ 5217905 w 6085020"/>
              <a:gd name="connsiteY5178" fmla="*/ 4403654 h 4885973"/>
              <a:gd name="connsiteX5179" fmla="*/ 5190522 w 6085020"/>
              <a:gd name="connsiteY5179" fmla="*/ 4384947 h 4885973"/>
              <a:gd name="connsiteX5180" fmla="*/ 5190522 w 6085020"/>
              <a:gd name="connsiteY5180" fmla="*/ 4384392 h 4885973"/>
              <a:gd name="connsiteX5181" fmla="*/ 5195276 w 6085020"/>
              <a:gd name="connsiteY5181" fmla="*/ 4380704 h 4885973"/>
              <a:gd name="connsiteX5182" fmla="*/ 4955869 w 6085020"/>
              <a:gd name="connsiteY5182" fmla="*/ 4380704 h 4885973"/>
              <a:gd name="connsiteX5183" fmla="*/ 4955869 w 6085020"/>
              <a:gd name="connsiteY5183" fmla="*/ 4382222 h 4885973"/>
              <a:gd name="connsiteX5184" fmla="*/ 4955869 w 6085020"/>
              <a:gd name="connsiteY5184" fmla="*/ 4382411 h 4885973"/>
              <a:gd name="connsiteX5185" fmla="*/ 4957485 w 6085020"/>
              <a:gd name="connsiteY5185" fmla="*/ 4382506 h 4885973"/>
              <a:gd name="connsiteX5186" fmla="*/ 4957580 w 6085020"/>
              <a:gd name="connsiteY5186" fmla="*/ 4382411 h 4885973"/>
              <a:gd name="connsiteX5187" fmla="*/ 4957580 w 6085020"/>
              <a:gd name="connsiteY5187" fmla="*/ 4380704 h 4885973"/>
              <a:gd name="connsiteX5188" fmla="*/ 4955869 w 6085020"/>
              <a:gd name="connsiteY5188" fmla="*/ 4380704 h 4885973"/>
              <a:gd name="connsiteX5189" fmla="*/ 4835119 w 6085020"/>
              <a:gd name="connsiteY5189" fmla="*/ 4380325 h 4885973"/>
              <a:gd name="connsiteX5190" fmla="*/ 4826942 w 6085020"/>
              <a:gd name="connsiteY5190" fmla="*/ 4381273 h 4885973"/>
              <a:gd name="connsiteX5191" fmla="*/ 4819526 w 6085020"/>
              <a:gd name="connsiteY5191" fmla="*/ 4382411 h 4885973"/>
              <a:gd name="connsiteX5192" fmla="*/ 4826942 w 6085020"/>
              <a:gd name="connsiteY5192" fmla="*/ 4398912 h 4885973"/>
              <a:gd name="connsiteX5193" fmla="*/ 4837211 w 6085020"/>
              <a:gd name="connsiteY5193" fmla="*/ 4415603 h 4885973"/>
              <a:gd name="connsiteX5194" fmla="*/ 4837211 w 6085020"/>
              <a:gd name="connsiteY5194" fmla="*/ 4398154 h 4885973"/>
              <a:gd name="connsiteX5195" fmla="*/ 1437016 w 6085020"/>
              <a:gd name="connsiteY5195" fmla="*/ 4380198 h 4885973"/>
              <a:gd name="connsiteX5196" fmla="*/ 1437016 w 6085020"/>
              <a:gd name="connsiteY5196" fmla="*/ 4380325 h 4885973"/>
              <a:gd name="connsiteX5197" fmla="*/ 1436933 w 6085020"/>
              <a:gd name="connsiteY5197" fmla="*/ 4380254 h 4885973"/>
              <a:gd name="connsiteX5198" fmla="*/ 5589183 w 6085020"/>
              <a:gd name="connsiteY5198" fmla="*/ 4379798 h 4885973"/>
              <a:gd name="connsiteX5199" fmla="*/ 5591563 w 6085020"/>
              <a:gd name="connsiteY5199" fmla="*/ 4396067 h 4885973"/>
              <a:gd name="connsiteX5200" fmla="*/ 5597078 w 6085020"/>
              <a:gd name="connsiteY5200" fmla="*/ 4381273 h 4885973"/>
              <a:gd name="connsiteX5201" fmla="*/ 5596887 w 6085020"/>
              <a:gd name="connsiteY5201" fmla="*/ 4380515 h 4885973"/>
              <a:gd name="connsiteX5202" fmla="*/ 5589183 w 6085020"/>
              <a:gd name="connsiteY5202" fmla="*/ 4379798 h 4885973"/>
              <a:gd name="connsiteX5203" fmla="*/ 5218856 w 6085020"/>
              <a:gd name="connsiteY5203" fmla="*/ 4379756 h 4885973"/>
              <a:gd name="connsiteX5204" fmla="*/ 5220377 w 6085020"/>
              <a:gd name="connsiteY5204" fmla="*/ 4386774 h 4885973"/>
              <a:gd name="connsiteX5205" fmla="*/ 5224940 w 6085020"/>
              <a:gd name="connsiteY5205" fmla="*/ 4398154 h 4885973"/>
              <a:gd name="connsiteX5206" fmla="*/ 5228173 w 6085020"/>
              <a:gd name="connsiteY5206" fmla="*/ 4402516 h 4885973"/>
              <a:gd name="connsiteX5207" fmla="*/ 5232357 w 6085020"/>
              <a:gd name="connsiteY5207" fmla="*/ 4401188 h 4885973"/>
              <a:gd name="connsiteX5208" fmla="*/ 5239202 w 6085020"/>
              <a:gd name="connsiteY5208" fmla="*/ 4397774 h 4885973"/>
              <a:gd name="connsiteX5209" fmla="*/ 5241674 w 6085020"/>
              <a:gd name="connsiteY5209" fmla="*/ 4389998 h 4885973"/>
              <a:gd name="connsiteX5210" fmla="*/ 5237681 w 6085020"/>
              <a:gd name="connsiteY5210" fmla="*/ 4393033 h 4885973"/>
              <a:gd name="connsiteX5211" fmla="*/ 5233498 w 6085020"/>
              <a:gd name="connsiteY5211" fmla="*/ 4389998 h 4885973"/>
              <a:gd name="connsiteX5212" fmla="*/ 5222279 w 6085020"/>
              <a:gd name="connsiteY5212" fmla="*/ 4382032 h 4885973"/>
              <a:gd name="connsiteX5213" fmla="*/ 4555398 w 6085020"/>
              <a:gd name="connsiteY5213" fmla="*/ 4379566 h 4885973"/>
              <a:gd name="connsiteX5214" fmla="*/ 4555398 w 6085020"/>
              <a:gd name="connsiteY5214" fmla="*/ 4381463 h 4885973"/>
              <a:gd name="connsiteX5215" fmla="*/ 4557186 w 6085020"/>
              <a:gd name="connsiteY5215" fmla="*/ 4382070 h 4885973"/>
              <a:gd name="connsiteX5216" fmla="*/ 4557794 w 6085020"/>
              <a:gd name="connsiteY5216" fmla="*/ 4380306 h 4885973"/>
              <a:gd name="connsiteX5217" fmla="*/ 4557300 w 6085020"/>
              <a:gd name="connsiteY5217" fmla="*/ 4379756 h 4885973"/>
              <a:gd name="connsiteX5218" fmla="*/ 4557110 w 6085020"/>
              <a:gd name="connsiteY5218" fmla="*/ 4379566 h 4885973"/>
              <a:gd name="connsiteX5219" fmla="*/ 4555398 w 6085020"/>
              <a:gd name="connsiteY5219" fmla="*/ 4379566 h 4885973"/>
              <a:gd name="connsiteX5220" fmla="*/ 4521550 w 6085020"/>
              <a:gd name="connsiteY5220" fmla="*/ 4379566 h 4885973"/>
              <a:gd name="connsiteX5221" fmla="*/ 4518888 w 6085020"/>
              <a:gd name="connsiteY5221" fmla="*/ 4383739 h 4885973"/>
              <a:gd name="connsiteX5222" fmla="*/ 4512803 w 6085020"/>
              <a:gd name="connsiteY5222" fmla="*/ 4390757 h 4885973"/>
              <a:gd name="connsiteX5223" fmla="*/ 4511092 w 6085020"/>
              <a:gd name="connsiteY5223" fmla="*/ 4394740 h 4885973"/>
              <a:gd name="connsiteX5224" fmla="*/ 4507859 w 6085020"/>
              <a:gd name="connsiteY5224" fmla="*/ 4398343 h 4885973"/>
              <a:gd name="connsiteX5225" fmla="*/ 4506338 w 6085020"/>
              <a:gd name="connsiteY5225" fmla="*/ 4403844 h 4885973"/>
              <a:gd name="connsiteX5226" fmla="*/ 4509761 w 6085020"/>
              <a:gd name="connsiteY5226" fmla="*/ 4403844 h 4885973"/>
              <a:gd name="connsiteX5227" fmla="*/ 4513183 w 6085020"/>
              <a:gd name="connsiteY5227" fmla="*/ 4403844 h 4885973"/>
              <a:gd name="connsiteX5228" fmla="*/ 4509761 w 6085020"/>
              <a:gd name="connsiteY5228" fmla="*/ 4399671 h 4885973"/>
              <a:gd name="connsiteX5229" fmla="*/ 4514324 w 6085020"/>
              <a:gd name="connsiteY5229" fmla="*/ 4395878 h 4885973"/>
              <a:gd name="connsiteX5230" fmla="*/ 4518698 w 6085020"/>
              <a:gd name="connsiteY5230" fmla="*/ 4392274 h 4885973"/>
              <a:gd name="connsiteX5231" fmla="*/ 4520029 w 6085020"/>
              <a:gd name="connsiteY5231" fmla="*/ 4385825 h 4885973"/>
              <a:gd name="connsiteX5232" fmla="*/ 1602072 w 6085020"/>
              <a:gd name="connsiteY5232" fmla="*/ 4379566 h 4885973"/>
              <a:gd name="connsiteX5233" fmla="*/ 1602072 w 6085020"/>
              <a:gd name="connsiteY5233" fmla="*/ 4384687 h 4885973"/>
              <a:gd name="connsiteX5234" fmla="*/ 1604163 w 6085020"/>
              <a:gd name="connsiteY5234" fmla="*/ 4382601 h 4885973"/>
              <a:gd name="connsiteX5235" fmla="*/ 4964996 w 6085020"/>
              <a:gd name="connsiteY5235" fmla="*/ 4379377 h 4885973"/>
              <a:gd name="connsiteX5236" fmla="*/ 4964996 w 6085020"/>
              <a:gd name="connsiteY5236" fmla="*/ 4381273 h 4885973"/>
              <a:gd name="connsiteX5237" fmla="*/ 4966898 w 6085020"/>
              <a:gd name="connsiteY5237" fmla="*/ 4381273 h 4885973"/>
              <a:gd name="connsiteX5238" fmla="*/ 4966898 w 6085020"/>
              <a:gd name="connsiteY5238" fmla="*/ 4379377 h 4885973"/>
              <a:gd name="connsiteX5239" fmla="*/ 4964996 w 6085020"/>
              <a:gd name="connsiteY5239" fmla="*/ 4379377 h 4885973"/>
              <a:gd name="connsiteX5240" fmla="*/ 1435684 w 6085020"/>
              <a:gd name="connsiteY5240" fmla="*/ 4379187 h 4885973"/>
              <a:gd name="connsiteX5241" fmla="*/ 1436933 w 6085020"/>
              <a:gd name="connsiteY5241" fmla="*/ 4380254 h 4885973"/>
              <a:gd name="connsiteX5242" fmla="*/ 1435684 w 6085020"/>
              <a:gd name="connsiteY5242" fmla="*/ 4381084 h 4885973"/>
              <a:gd name="connsiteX5243" fmla="*/ 1435684 w 6085020"/>
              <a:gd name="connsiteY5243" fmla="*/ 4379187 h 4885973"/>
              <a:gd name="connsiteX5244" fmla="*/ 4673105 w 6085020"/>
              <a:gd name="connsiteY5244" fmla="*/ 4378997 h 4885973"/>
              <a:gd name="connsiteX5245" fmla="*/ 4673105 w 6085020"/>
              <a:gd name="connsiteY5245" fmla="*/ 4380325 h 4885973"/>
              <a:gd name="connsiteX5246" fmla="*/ 4672725 w 6085020"/>
              <a:gd name="connsiteY5246" fmla="*/ 4381273 h 4885973"/>
              <a:gd name="connsiteX5247" fmla="*/ 4673105 w 6085020"/>
              <a:gd name="connsiteY5247" fmla="*/ 4380515 h 4885973"/>
              <a:gd name="connsiteX5248" fmla="*/ 4674246 w 6085020"/>
              <a:gd name="connsiteY5248" fmla="*/ 4380515 h 4885973"/>
              <a:gd name="connsiteX5249" fmla="*/ 4674246 w 6085020"/>
              <a:gd name="connsiteY5249" fmla="*/ 4378997 h 4885973"/>
              <a:gd name="connsiteX5250" fmla="*/ 4673105 w 6085020"/>
              <a:gd name="connsiteY5250" fmla="*/ 4378997 h 4885973"/>
              <a:gd name="connsiteX5251" fmla="*/ 1302765 w 6085020"/>
              <a:gd name="connsiteY5251" fmla="*/ 4378049 h 4885973"/>
              <a:gd name="connsiteX5252" fmla="*/ 1303604 w 6085020"/>
              <a:gd name="connsiteY5252" fmla="*/ 4378049 h 4885973"/>
              <a:gd name="connsiteX5253" fmla="*/ 1304476 w 6085020"/>
              <a:gd name="connsiteY5253" fmla="*/ 4381273 h 4885973"/>
              <a:gd name="connsiteX5254" fmla="*/ 1307484 w 6085020"/>
              <a:gd name="connsiteY5254" fmla="*/ 4388860 h 4885973"/>
              <a:gd name="connsiteX5255" fmla="*/ 1306748 w 6085020"/>
              <a:gd name="connsiteY5255" fmla="*/ 4388860 h 4885973"/>
              <a:gd name="connsiteX5256" fmla="*/ 1305997 w 6085020"/>
              <a:gd name="connsiteY5256" fmla="*/ 4386774 h 4885973"/>
              <a:gd name="connsiteX5257" fmla="*/ 1305813 w 6085020"/>
              <a:gd name="connsiteY5257" fmla="*/ 4386713 h 4885973"/>
              <a:gd name="connsiteX5258" fmla="*/ 2673606 w 6085020"/>
              <a:gd name="connsiteY5258" fmla="*/ 4377860 h 4885973"/>
              <a:gd name="connsiteX5259" fmla="*/ 2673606 w 6085020"/>
              <a:gd name="connsiteY5259" fmla="*/ 4388291 h 4885973"/>
              <a:gd name="connsiteX5260" fmla="*/ 2684064 w 6085020"/>
              <a:gd name="connsiteY5260" fmla="*/ 4388291 h 4885973"/>
              <a:gd name="connsiteX5261" fmla="*/ 2684064 w 6085020"/>
              <a:gd name="connsiteY5261" fmla="*/ 4377860 h 4885973"/>
              <a:gd name="connsiteX5262" fmla="*/ 994711 w 6085020"/>
              <a:gd name="connsiteY5262" fmla="*/ 4377670 h 4885973"/>
              <a:gd name="connsiteX5263" fmla="*/ 994711 w 6085020"/>
              <a:gd name="connsiteY5263" fmla="*/ 4380515 h 4885973"/>
              <a:gd name="connsiteX5264" fmla="*/ 995852 w 6085020"/>
              <a:gd name="connsiteY5264" fmla="*/ 4378049 h 4885973"/>
              <a:gd name="connsiteX5265" fmla="*/ 4435676 w 6085020"/>
              <a:gd name="connsiteY5265" fmla="*/ 4377594 h 4885973"/>
              <a:gd name="connsiteX5266" fmla="*/ 4432937 w 6085020"/>
              <a:gd name="connsiteY5266" fmla="*/ 4388519 h 4885973"/>
              <a:gd name="connsiteX5267" fmla="*/ 4434268 w 6085020"/>
              <a:gd name="connsiteY5267" fmla="*/ 4390188 h 4885973"/>
              <a:gd name="connsiteX5268" fmla="*/ 4444370 w 6085020"/>
              <a:gd name="connsiteY5268" fmla="*/ 4392707 h 4885973"/>
              <a:gd name="connsiteX5269" fmla="*/ 4435219 w 6085020"/>
              <a:gd name="connsiteY5269" fmla="*/ 4400050 h 4885973"/>
              <a:gd name="connsiteX5270" fmla="*/ 4442635 w 6085020"/>
              <a:gd name="connsiteY5270" fmla="*/ 4400050 h 4885973"/>
              <a:gd name="connsiteX5271" fmla="*/ 4450052 w 6085020"/>
              <a:gd name="connsiteY5271" fmla="*/ 4400050 h 4885973"/>
              <a:gd name="connsiteX5272" fmla="*/ 4450052 w 6085020"/>
              <a:gd name="connsiteY5272" fmla="*/ 4402326 h 4885973"/>
              <a:gd name="connsiteX5273" fmla="*/ 4452143 w 6085020"/>
              <a:gd name="connsiteY5273" fmla="*/ 4408016 h 4885973"/>
              <a:gd name="connsiteX5274" fmla="*/ 4454235 w 6085020"/>
              <a:gd name="connsiteY5274" fmla="*/ 4410482 h 4885973"/>
              <a:gd name="connsiteX5275" fmla="*/ 4459749 w 6085020"/>
              <a:gd name="connsiteY5275" fmla="*/ 4406120 h 4885973"/>
              <a:gd name="connsiteX5276" fmla="*/ 4453474 w 6085020"/>
              <a:gd name="connsiteY5276" fmla="*/ 4399481 h 4885973"/>
              <a:gd name="connsiteX5277" fmla="*/ 4456517 w 6085020"/>
              <a:gd name="connsiteY5277" fmla="*/ 4397964 h 4885973"/>
              <a:gd name="connsiteX5278" fmla="*/ 4459369 w 6085020"/>
              <a:gd name="connsiteY5278" fmla="*/ 4396447 h 4885973"/>
              <a:gd name="connsiteX5279" fmla="*/ 4455946 w 6085020"/>
              <a:gd name="connsiteY5279" fmla="*/ 4392274 h 4885973"/>
              <a:gd name="connsiteX5280" fmla="*/ 4452904 w 6085020"/>
              <a:gd name="connsiteY5280" fmla="*/ 4395688 h 4885973"/>
              <a:gd name="connsiteX5281" fmla="*/ 4451763 w 6085020"/>
              <a:gd name="connsiteY5281" fmla="*/ 4399860 h 4885973"/>
              <a:gd name="connsiteX5282" fmla="*/ 4451763 w 6085020"/>
              <a:gd name="connsiteY5282" fmla="*/ 4394171 h 4885973"/>
              <a:gd name="connsiteX5283" fmla="*/ 4451763 w 6085020"/>
              <a:gd name="connsiteY5283" fmla="*/ 4386774 h 4885973"/>
              <a:gd name="connsiteX5284" fmla="*/ 4445503 w 6085020"/>
              <a:gd name="connsiteY5284" fmla="*/ 4391798 h 4885973"/>
              <a:gd name="connsiteX5285" fmla="*/ 4447960 w 6085020"/>
              <a:gd name="connsiteY5285" fmla="*/ 4381994 h 4885973"/>
              <a:gd name="connsiteX5286" fmla="*/ 4446629 w 6085020"/>
              <a:gd name="connsiteY5286" fmla="*/ 4380325 h 4885973"/>
              <a:gd name="connsiteX5287" fmla="*/ 4435676 w 6085020"/>
              <a:gd name="connsiteY5287" fmla="*/ 4377594 h 4885973"/>
              <a:gd name="connsiteX5288" fmla="*/ 1715595 w 6085020"/>
              <a:gd name="connsiteY5288" fmla="*/ 4377480 h 4885973"/>
              <a:gd name="connsiteX5289" fmla="*/ 1717877 w 6085020"/>
              <a:gd name="connsiteY5289" fmla="*/ 4377480 h 4885973"/>
              <a:gd name="connsiteX5290" fmla="*/ 1715595 w 6085020"/>
              <a:gd name="connsiteY5290" fmla="*/ 4378619 h 4885973"/>
              <a:gd name="connsiteX5291" fmla="*/ 4501013 w 6085020"/>
              <a:gd name="connsiteY5291" fmla="*/ 4376102 h 4885973"/>
              <a:gd name="connsiteX5292" fmla="*/ 4501584 w 6085020"/>
              <a:gd name="connsiteY5292" fmla="*/ 4376532 h 4885973"/>
              <a:gd name="connsiteX5293" fmla="*/ 4501584 w 6085020"/>
              <a:gd name="connsiteY5293" fmla="*/ 4379566 h 4885973"/>
              <a:gd name="connsiteX5294" fmla="*/ 4502375 w 6085020"/>
              <a:gd name="connsiteY5294" fmla="*/ 4381933 h 4885973"/>
              <a:gd name="connsiteX5295" fmla="*/ 4501964 w 6085020"/>
              <a:gd name="connsiteY5295" fmla="*/ 4382222 h 4885973"/>
              <a:gd name="connsiteX5296" fmla="*/ 4501013 w 6085020"/>
              <a:gd name="connsiteY5296" fmla="*/ 4382222 h 4885973"/>
              <a:gd name="connsiteX5297" fmla="*/ 4501013 w 6085020"/>
              <a:gd name="connsiteY5297" fmla="*/ 4378049 h 4885973"/>
              <a:gd name="connsiteX5298" fmla="*/ 1575450 w 6085020"/>
              <a:gd name="connsiteY5298" fmla="*/ 4375773 h 4885973"/>
              <a:gd name="connsiteX5299" fmla="*/ 1572027 w 6085020"/>
              <a:gd name="connsiteY5299" fmla="*/ 4379187 h 4885973"/>
              <a:gd name="connsiteX5300" fmla="*/ 1572027 w 6085020"/>
              <a:gd name="connsiteY5300" fmla="*/ 4381273 h 4885973"/>
              <a:gd name="connsiteX5301" fmla="*/ 1580204 w 6085020"/>
              <a:gd name="connsiteY5301" fmla="*/ 4381273 h 4885973"/>
              <a:gd name="connsiteX5302" fmla="*/ 1578492 w 6085020"/>
              <a:gd name="connsiteY5302" fmla="*/ 4377290 h 4885973"/>
              <a:gd name="connsiteX5303" fmla="*/ 1578492 w 6085020"/>
              <a:gd name="connsiteY5303" fmla="*/ 4375773 h 4885973"/>
              <a:gd name="connsiteX5304" fmla="*/ 5727526 w 6085020"/>
              <a:gd name="connsiteY5304" fmla="*/ 4375204 h 4885973"/>
              <a:gd name="connsiteX5305" fmla="*/ 5738174 w 6085020"/>
              <a:gd name="connsiteY5305" fmla="*/ 4396257 h 4885973"/>
              <a:gd name="connsiteX5306" fmla="*/ 5737984 w 6085020"/>
              <a:gd name="connsiteY5306" fmla="*/ 4396067 h 4885973"/>
              <a:gd name="connsiteX5307" fmla="*/ 5727526 w 6085020"/>
              <a:gd name="connsiteY5307" fmla="*/ 4375204 h 4885973"/>
              <a:gd name="connsiteX5308" fmla="*/ 1711032 w 6085020"/>
              <a:gd name="connsiteY5308" fmla="*/ 4373876 h 4885973"/>
              <a:gd name="connsiteX5309" fmla="*/ 1712001 w 6085020"/>
              <a:gd name="connsiteY5309" fmla="*/ 4376084 h 4885973"/>
              <a:gd name="connsiteX5310" fmla="*/ 1711792 w 6085020"/>
              <a:gd name="connsiteY5310" fmla="*/ 4375963 h 4885973"/>
              <a:gd name="connsiteX5311" fmla="*/ 1711317 w 6085020"/>
              <a:gd name="connsiteY5311" fmla="*/ 4376911 h 4885973"/>
              <a:gd name="connsiteX5312" fmla="*/ 1708369 w 6085020"/>
              <a:gd name="connsiteY5312" fmla="*/ 4376911 h 4885973"/>
              <a:gd name="connsiteX5313" fmla="*/ 1708369 w 6085020"/>
              <a:gd name="connsiteY5313" fmla="*/ 4377860 h 4885973"/>
              <a:gd name="connsiteX5314" fmla="*/ 1710841 w 6085020"/>
              <a:gd name="connsiteY5314" fmla="*/ 4377860 h 4885973"/>
              <a:gd name="connsiteX5315" fmla="*/ 1711317 w 6085020"/>
              <a:gd name="connsiteY5315" fmla="*/ 4376911 h 4885973"/>
              <a:gd name="connsiteX5316" fmla="*/ 1712363 w 6085020"/>
              <a:gd name="connsiteY5316" fmla="*/ 4376911 h 4885973"/>
              <a:gd name="connsiteX5317" fmla="*/ 1712001 w 6085020"/>
              <a:gd name="connsiteY5317" fmla="*/ 4376084 h 4885973"/>
              <a:gd name="connsiteX5318" fmla="*/ 1714074 w 6085020"/>
              <a:gd name="connsiteY5318" fmla="*/ 4377290 h 4885973"/>
              <a:gd name="connsiteX5319" fmla="*/ 1714074 w 6085020"/>
              <a:gd name="connsiteY5319" fmla="*/ 4379377 h 4885973"/>
              <a:gd name="connsiteX5320" fmla="*/ 1715595 w 6085020"/>
              <a:gd name="connsiteY5320" fmla="*/ 4378619 h 4885973"/>
              <a:gd name="connsiteX5321" fmla="*/ 1715595 w 6085020"/>
              <a:gd name="connsiteY5321" fmla="*/ 4380135 h 4885973"/>
              <a:gd name="connsiteX5322" fmla="*/ 1717117 w 6085020"/>
              <a:gd name="connsiteY5322" fmla="*/ 4380135 h 4885973"/>
              <a:gd name="connsiteX5323" fmla="*/ 1718638 w 6085020"/>
              <a:gd name="connsiteY5323" fmla="*/ 4377290 h 4885973"/>
              <a:gd name="connsiteX5324" fmla="*/ 1715595 w 6085020"/>
              <a:gd name="connsiteY5324" fmla="*/ 4377480 h 4885973"/>
              <a:gd name="connsiteX5325" fmla="*/ 1713504 w 6085020"/>
              <a:gd name="connsiteY5325" fmla="*/ 4373876 h 4885973"/>
              <a:gd name="connsiteX5326" fmla="*/ 1711032 w 6085020"/>
              <a:gd name="connsiteY5326" fmla="*/ 4373876 h 4885973"/>
              <a:gd name="connsiteX5327" fmla="*/ 1654993 w 6085020"/>
              <a:gd name="connsiteY5327" fmla="*/ 4373706 h 4885973"/>
              <a:gd name="connsiteX5328" fmla="*/ 1655126 w 6085020"/>
              <a:gd name="connsiteY5328" fmla="*/ 4373876 h 4885973"/>
              <a:gd name="connsiteX5329" fmla="*/ 1655126 w 6085020"/>
              <a:gd name="connsiteY5329" fmla="*/ 4374066 h 4885973"/>
              <a:gd name="connsiteX5330" fmla="*/ 2181480 w 6085020"/>
              <a:gd name="connsiteY5330" fmla="*/ 4373687 h 4885973"/>
              <a:gd name="connsiteX5331" fmla="*/ 2157710 w 6085020"/>
              <a:gd name="connsiteY5331" fmla="*/ 4385636 h 4885973"/>
              <a:gd name="connsiteX5332" fmla="*/ 2159992 w 6085020"/>
              <a:gd name="connsiteY5332" fmla="*/ 4395119 h 4885973"/>
              <a:gd name="connsiteX5333" fmla="*/ 2186804 w 6085020"/>
              <a:gd name="connsiteY5333" fmla="*/ 4383739 h 4885973"/>
              <a:gd name="connsiteX5334" fmla="*/ 2186234 w 6085020"/>
              <a:gd name="connsiteY5334" fmla="*/ 4383170 h 4885973"/>
              <a:gd name="connsiteX5335" fmla="*/ 2181480 w 6085020"/>
              <a:gd name="connsiteY5335" fmla="*/ 4373687 h 4885973"/>
              <a:gd name="connsiteX5336" fmla="*/ 2917387 w 6085020"/>
              <a:gd name="connsiteY5336" fmla="*/ 4373497 h 4885973"/>
              <a:gd name="connsiteX5337" fmla="*/ 2913013 w 6085020"/>
              <a:gd name="connsiteY5337" fmla="*/ 4378997 h 4885973"/>
              <a:gd name="connsiteX5338" fmla="*/ 2909400 w 6085020"/>
              <a:gd name="connsiteY5338" fmla="*/ 4386963 h 4885973"/>
              <a:gd name="connsiteX5339" fmla="*/ 2915295 w 6085020"/>
              <a:gd name="connsiteY5339" fmla="*/ 4386963 h 4885973"/>
              <a:gd name="connsiteX5340" fmla="*/ 2915866 w 6085020"/>
              <a:gd name="connsiteY5340" fmla="*/ 4387343 h 4885973"/>
              <a:gd name="connsiteX5341" fmla="*/ 2921570 w 6085020"/>
              <a:gd name="connsiteY5341" fmla="*/ 4385446 h 4885973"/>
              <a:gd name="connsiteX5342" fmla="*/ 2820787 w 6085020"/>
              <a:gd name="connsiteY5342" fmla="*/ 4372170 h 4885973"/>
              <a:gd name="connsiteX5343" fmla="*/ 2830485 w 6085020"/>
              <a:gd name="connsiteY5343" fmla="*/ 4387153 h 4885973"/>
              <a:gd name="connsiteX5344" fmla="*/ 2831246 w 6085020"/>
              <a:gd name="connsiteY5344" fmla="*/ 4387722 h 4885973"/>
              <a:gd name="connsiteX5345" fmla="*/ 2820787 w 6085020"/>
              <a:gd name="connsiteY5345" fmla="*/ 4372170 h 4885973"/>
              <a:gd name="connsiteX5346" fmla="*/ 3114579 w 6085020"/>
              <a:gd name="connsiteY5346" fmla="*/ 4371980 h 4885973"/>
              <a:gd name="connsiteX5347" fmla="*/ 3114579 w 6085020"/>
              <a:gd name="connsiteY5347" fmla="*/ 4371980 h 4885973"/>
              <a:gd name="connsiteX5348" fmla="*/ 1207306 w 6085020"/>
              <a:gd name="connsiteY5348" fmla="*/ 4371980 h 4885973"/>
              <a:gd name="connsiteX5349" fmla="*/ 1207306 w 6085020"/>
              <a:gd name="connsiteY5349" fmla="*/ 4372738 h 4885973"/>
              <a:gd name="connsiteX5350" fmla="*/ 1208827 w 6085020"/>
              <a:gd name="connsiteY5350" fmla="*/ 4379946 h 4885973"/>
              <a:gd name="connsiteX5351" fmla="*/ 1207306 w 6085020"/>
              <a:gd name="connsiteY5351" fmla="*/ 4371980 h 4885973"/>
              <a:gd name="connsiteX5352" fmla="*/ 1264353 w 6085020"/>
              <a:gd name="connsiteY5352" fmla="*/ 4371601 h 4885973"/>
              <a:gd name="connsiteX5353" fmla="*/ 1264163 w 6085020"/>
              <a:gd name="connsiteY5353" fmla="*/ 4378618 h 4885973"/>
              <a:gd name="connsiteX5354" fmla="*/ 1263783 w 6085020"/>
              <a:gd name="connsiteY5354" fmla="*/ 4378049 h 4885973"/>
              <a:gd name="connsiteX5355" fmla="*/ 1265684 w 6085020"/>
              <a:gd name="connsiteY5355" fmla="*/ 4383549 h 4885973"/>
              <a:gd name="connsiteX5356" fmla="*/ 1277664 w 6085020"/>
              <a:gd name="connsiteY5356" fmla="*/ 4379377 h 4885973"/>
              <a:gd name="connsiteX5357" fmla="*/ 1272150 w 6085020"/>
              <a:gd name="connsiteY5357" fmla="*/ 4375014 h 4885973"/>
              <a:gd name="connsiteX5358" fmla="*/ 1264353 w 6085020"/>
              <a:gd name="connsiteY5358" fmla="*/ 4371601 h 4885973"/>
              <a:gd name="connsiteX5359" fmla="*/ 2224265 w 6085020"/>
              <a:gd name="connsiteY5359" fmla="*/ 4371221 h 4885973"/>
              <a:gd name="connsiteX5360" fmla="*/ 2217229 w 6085020"/>
              <a:gd name="connsiteY5360" fmla="*/ 4373687 h 4885973"/>
              <a:gd name="connsiteX5361" fmla="*/ 2224265 w 6085020"/>
              <a:gd name="connsiteY5361" fmla="*/ 4404602 h 4885973"/>
              <a:gd name="connsiteX5362" fmla="*/ 2202967 w 6085020"/>
              <a:gd name="connsiteY5362" fmla="*/ 4404602 h 4885973"/>
              <a:gd name="connsiteX5363" fmla="*/ 2205249 w 6085020"/>
              <a:gd name="connsiteY5363" fmla="*/ 4464157 h 4885973"/>
              <a:gd name="connsiteX5364" fmla="*/ 2202967 w 6085020"/>
              <a:gd name="connsiteY5364" fmla="*/ 4463019 h 4885973"/>
              <a:gd name="connsiteX5365" fmla="*/ 2196502 w 6085020"/>
              <a:gd name="connsiteY5365" fmla="*/ 4463019 h 4885973"/>
              <a:gd name="connsiteX5366" fmla="*/ 2188159 w 6085020"/>
              <a:gd name="connsiteY5366" fmla="*/ 4465058 h 4885973"/>
              <a:gd name="connsiteX5367" fmla="*/ 2186905 w 6085020"/>
              <a:gd name="connsiteY5367" fmla="*/ 4471423 h 4885973"/>
              <a:gd name="connsiteX5368" fmla="*/ 2186234 w 6085020"/>
              <a:gd name="connsiteY5368" fmla="*/ 4471365 h 4885973"/>
              <a:gd name="connsiteX5369" fmla="*/ 2186804 w 6085020"/>
              <a:gd name="connsiteY5369" fmla="*/ 4471933 h 4885973"/>
              <a:gd name="connsiteX5370" fmla="*/ 2186905 w 6085020"/>
              <a:gd name="connsiteY5370" fmla="*/ 4471423 h 4885973"/>
              <a:gd name="connsiteX5371" fmla="*/ 2198427 w 6085020"/>
              <a:gd name="connsiteY5371" fmla="*/ 4472408 h 4885973"/>
              <a:gd name="connsiteX5372" fmla="*/ 2212475 w 6085020"/>
              <a:gd name="connsiteY5372" fmla="*/ 4480848 h 4885973"/>
              <a:gd name="connsiteX5373" fmla="*/ 2221603 w 6085020"/>
              <a:gd name="connsiteY5373" fmla="*/ 4416551 h 4885973"/>
              <a:gd name="connsiteX5374" fmla="*/ 2224645 w 6085020"/>
              <a:gd name="connsiteY5374" fmla="*/ 4418069 h 4885973"/>
              <a:gd name="connsiteX5375" fmla="*/ 2222934 w 6085020"/>
              <a:gd name="connsiteY5375" fmla="*/ 4413137 h 4885973"/>
              <a:gd name="connsiteX5376" fmla="*/ 2224265 w 6085020"/>
              <a:gd name="connsiteY5376" fmla="*/ 4371221 h 4885973"/>
              <a:gd name="connsiteX5377" fmla="*/ 2531939 w 6085020"/>
              <a:gd name="connsiteY5377" fmla="*/ 4370842 h 4885973"/>
              <a:gd name="connsiteX5378" fmla="*/ 2511592 w 6085020"/>
              <a:gd name="connsiteY5378" fmla="*/ 4386584 h 4885973"/>
              <a:gd name="connsiteX5379" fmla="*/ 2492576 w 6085020"/>
              <a:gd name="connsiteY5379" fmla="*/ 4427362 h 4885973"/>
              <a:gd name="connsiteX5380" fmla="*/ 2492576 w 6085020"/>
              <a:gd name="connsiteY5380" fmla="*/ 4428121 h 4885973"/>
              <a:gd name="connsiteX5381" fmla="*/ 2492576 w 6085020"/>
              <a:gd name="connsiteY5381" fmla="*/ 4453726 h 4885973"/>
              <a:gd name="connsiteX5382" fmla="*/ 2512923 w 6085020"/>
              <a:gd name="connsiteY5382" fmla="*/ 4437983 h 4885973"/>
              <a:gd name="connsiteX5383" fmla="*/ 2531939 w 6085020"/>
              <a:gd name="connsiteY5383" fmla="*/ 4396447 h 4885973"/>
              <a:gd name="connsiteX5384" fmla="*/ 1806490 w 6085020"/>
              <a:gd name="connsiteY5384" fmla="*/ 4370842 h 4885973"/>
              <a:gd name="connsiteX5385" fmla="*/ 1806490 w 6085020"/>
              <a:gd name="connsiteY5385" fmla="*/ 4381273 h 4885973"/>
              <a:gd name="connsiteX5386" fmla="*/ 1816188 w 6085020"/>
              <a:gd name="connsiteY5386" fmla="*/ 4381273 h 4885973"/>
              <a:gd name="connsiteX5387" fmla="*/ 1816188 w 6085020"/>
              <a:gd name="connsiteY5387" fmla="*/ 4370842 h 4885973"/>
              <a:gd name="connsiteX5388" fmla="*/ 1431953 w 6085020"/>
              <a:gd name="connsiteY5388" fmla="*/ 4370297 h 4885973"/>
              <a:gd name="connsiteX5389" fmla="*/ 1431958 w 6085020"/>
              <a:gd name="connsiteY5389" fmla="*/ 4370298 h 4885973"/>
              <a:gd name="connsiteX5390" fmla="*/ 1431501 w 6085020"/>
              <a:gd name="connsiteY5390" fmla="*/ 4370652 h 4885973"/>
              <a:gd name="connsiteX5391" fmla="*/ 1431953 w 6085020"/>
              <a:gd name="connsiteY5391" fmla="*/ 4370297 h 4885973"/>
              <a:gd name="connsiteX5392" fmla="*/ 1708560 w 6085020"/>
              <a:gd name="connsiteY5392" fmla="*/ 4370273 h 4885973"/>
              <a:gd name="connsiteX5393" fmla="*/ 1708560 w 6085020"/>
              <a:gd name="connsiteY5393" fmla="*/ 4371601 h 4885973"/>
              <a:gd name="connsiteX5394" fmla="*/ 1708369 w 6085020"/>
              <a:gd name="connsiteY5394" fmla="*/ 4371601 h 4885973"/>
              <a:gd name="connsiteX5395" fmla="*/ 1711222 w 6085020"/>
              <a:gd name="connsiteY5395" fmla="*/ 4372549 h 4885973"/>
              <a:gd name="connsiteX5396" fmla="*/ 1710114 w 6085020"/>
              <a:gd name="connsiteY5396" fmla="*/ 4371601 h 4885973"/>
              <a:gd name="connsiteX5397" fmla="*/ 4538664 w 6085020"/>
              <a:gd name="connsiteY5397" fmla="*/ 4369135 h 4885973"/>
              <a:gd name="connsiteX5398" fmla="*/ 4538664 w 6085020"/>
              <a:gd name="connsiteY5398" fmla="*/ 4373876 h 4885973"/>
              <a:gd name="connsiteX5399" fmla="*/ 4540566 w 6085020"/>
              <a:gd name="connsiteY5399" fmla="*/ 4374445 h 4885973"/>
              <a:gd name="connsiteX5400" fmla="*/ 4542848 w 6085020"/>
              <a:gd name="connsiteY5400" fmla="*/ 4374445 h 4885973"/>
              <a:gd name="connsiteX5401" fmla="*/ 1700953 w 6085020"/>
              <a:gd name="connsiteY5401" fmla="*/ 4368755 h 4885973"/>
              <a:gd name="connsiteX5402" fmla="*/ 1697150 w 6085020"/>
              <a:gd name="connsiteY5402" fmla="*/ 4371790 h 4885973"/>
              <a:gd name="connsiteX5403" fmla="*/ 1697150 w 6085020"/>
              <a:gd name="connsiteY5403" fmla="*/ 4373497 h 4885973"/>
              <a:gd name="connsiteX5404" fmla="*/ 1699622 w 6085020"/>
              <a:gd name="connsiteY5404" fmla="*/ 4373497 h 4885973"/>
              <a:gd name="connsiteX5405" fmla="*/ 1700763 w 6085020"/>
              <a:gd name="connsiteY5405" fmla="*/ 4373497 h 4885973"/>
              <a:gd name="connsiteX5406" fmla="*/ 1703615 w 6085020"/>
              <a:gd name="connsiteY5406" fmla="*/ 4371980 h 4885973"/>
              <a:gd name="connsiteX5407" fmla="*/ 1702094 w 6085020"/>
              <a:gd name="connsiteY5407" fmla="*/ 4371980 h 4885973"/>
              <a:gd name="connsiteX5408" fmla="*/ 1700953 w 6085020"/>
              <a:gd name="connsiteY5408" fmla="*/ 4368755 h 4885973"/>
              <a:gd name="connsiteX5409" fmla="*/ 1650942 w 6085020"/>
              <a:gd name="connsiteY5409" fmla="*/ 4366859 h 4885973"/>
              <a:gd name="connsiteX5410" fmla="*/ 1652463 w 6085020"/>
              <a:gd name="connsiteY5410" fmla="*/ 4366859 h 4885973"/>
              <a:gd name="connsiteX5411" fmla="*/ 1654993 w 6085020"/>
              <a:gd name="connsiteY5411" fmla="*/ 4373706 h 4885973"/>
              <a:gd name="connsiteX5412" fmla="*/ 1653794 w 6085020"/>
              <a:gd name="connsiteY5412" fmla="*/ 4372170 h 4885973"/>
              <a:gd name="connsiteX5413" fmla="*/ 1652083 w 6085020"/>
              <a:gd name="connsiteY5413" fmla="*/ 4372170 h 4885973"/>
              <a:gd name="connsiteX5414" fmla="*/ 1650942 w 6085020"/>
              <a:gd name="connsiteY5414" fmla="*/ 4366859 h 4885973"/>
              <a:gd name="connsiteX5415" fmla="*/ 2725899 w 6085020"/>
              <a:gd name="connsiteY5415" fmla="*/ 4366480 h 4885973"/>
              <a:gd name="connsiteX5416" fmla="*/ 2734646 w 6085020"/>
              <a:gd name="connsiteY5416" fmla="*/ 4384118 h 4885973"/>
              <a:gd name="connsiteX5417" fmla="*/ 2734646 w 6085020"/>
              <a:gd name="connsiteY5417" fmla="*/ 4384308 h 4885973"/>
              <a:gd name="connsiteX5418" fmla="*/ 2733125 w 6085020"/>
              <a:gd name="connsiteY5418" fmla="*/ 4392843 h 4885973"/>
              <a:gd name="connsiteX5419" fmla="*/ 2745542 w 6085020"/>
              <a:gd name="connsiteY5419" fmla="*/ 4397224 h 4885973"/>
              <a:gd name="connsiteX5420" fmla="*/ 2750619 w 6085020"/>
              <a:gd name="connsiteY5420" fmla="*/ 4386774 h 4885973"/>
              <a:gd name="connsiteX5421" fmla="*/ 2746436 w 6085020"/>
              <a:gd name="connsiteY5421" fmla="*/ 4381653 h 4885973"/>
              <a:gd name="connsiteX5422" fmla="*/ 2725899 w 6085020"/>
              <a:gd name="connsiteY5422" fmla="*/ 4366480 h 4885973"/>
              <a:gd name="connsiteX5423" fmla="*/ 4536287 w 6085020"/>
              <a:gd name="connsiteY5423" fmla="*/ 4366385 h 4885973"/>
              <a:gd name="connsiteX5424" fmla="*/ 4536193 w 6085020"/>
              <a:gd name="connsiteY5424" fmla="*/ 4366480 h 4885973"/>
              <a:gd name="connsiteX5425" fmla="*/ 4536953 w 6085020"/>
              <a:gd name="connsiteY5425" fmla="*/ 4367807 h 4885973"/>
              <a:gd name="connsiteX5426" fmla="*/ 4536193 w 6085020"/>
              <a:gd name="connsiteY5426" fmla="*/ 4368186 h 4885973"/>
              <a:gd name="connsiteX5427" fmla="*/ 4537904 w 6085020"/>
              <a:gd name="connsiteY5427" fmla="*/ 4368186 h 4885973"/>
              <a:gd name="connsiteX5428" fmla="*/ 4537999 w 6085020"/>
              <a:gd name="connsiteY5428" fmla="*/ 4366574 h 4885973"/>
              <a:gd name="connsiteX5429" fmla="*/ 4537904 w 6085020"/>
              <a:gd name="connsiteY5429" fmla="*/ 4366480 h 4885973"/>
              <a:gd name="connsiteX5430" fmla="*/ 4536287 w 6085020"/>
              <a:gd name="connsiteY5430" fmla="*/ 4366385 h 4885973"/>
              <a:gd name="connsiteX5431" fmla="*/ 2281883 w 6085020"/>
              <a:gd name="connsiteY5431" fmla="*/ 4366290 h 4885973"/>
              <a:gd name="connsiteX5432" fmla="*/ 2281883 w 6085020"/>
              <a:gd name="connsiteY5432" fmla="*/ 4366290 h 4885973"/>
              <a:gd name="connsiteX5433" fmla="*/ 2469758 w 6085020"/>
              <a:gd name="connsiteY5433" fmla="*/ 4365911 h 4885973"/>
              <a:gd name="connsiteX5434" fmla="*/ 2450264 w 6085020"/>
              <a:gd name="connsiteY5434" fmla="*/ 4378286 h 4885973"/>
              <a:gd name="connsiteX5435" fmla="*/ 2448906 w 6085020"/>
              <a:gd name="connsiteY5435" fmla="*/ 4386747 h 4885973"/>
              <a:gd name="connsiteX5436" fmla="*/ 2448840 w 6085020"/>
              <a:gd name="connsiteY5436" fmla="*/ 4386774 h 4885973"/>
              <a:gd name="connsiteX5437" fmla="*/ 2448840 w 6085020"/>
              <a:gd name="connsiteY5437" fmla="*/ 4387153 h 4885973"/>
              <a:gd name="connsiteX5438" fmla="*/ 2448906 w 6085020"/>
              <a:gd name="connsiteY5438" fmla="*/ 4386747 h 4885973"/>
              <a:gd name="connsiteX5439" fmla="*/ 2468142 w 6085020"/>
              <a:gd name="connsiteY5439" fmla="*/ 4378760 h 4885973"/>
              <a:gd name="connsiteX5440" fmla="*/ 2469758 w 6085020"/>
              <a:gd name="connsiteY5440" fmla="*/ 4365911 h 4885973"/>
              <a:gd name="connsiteX5441" fmla="*/ 1939277 w 6085020"/>
              <a:gd name="connsiteY5441" fmla="*/ 4365891 h 4885973"/>
              <a:gd name="connsiteX5442" fmla="*/ 1936596 w 6085020"/>
              <a:gd name="connsiteY5442" fmla="*/ 4369249 h 4885973"/>
              <a:gd name="connsiteX5443" fmla="*/ 1937128 w 6085020"/>
              <a:gd name="connsiteY5443" fmla="*/ 4370652 h 4885973"/>
              <a:gd name="connsiteX5444" fmla="*/ 1940741 w 6085020"/>
              <a:gd name="connsiteY5444" fmla="*/ 4372435 h 4885973"/>
              <a:gd name="connsiteX5445" fmla="*/ 1940931 w 6085020"/>
              <a:gd name="connsiteY5445" fmla="*/ 4372359 h 4885973"/>
              <a:gd name="connsiteX5446" fmla="*/ 1942719 w 6085020"/>
              <a:gd name="connsiteY5446" fmla="*/ 4368755 h 4885973"/>
              <a:gd name="connsiteX5447" fmla="*/ 1942643 w 6085020"/>
              <a:gd name="connsiteY5447" fmla="*/ 4368566 h 4885973"/>
              <a:gd name="connsiteX5448" fmla="*/ 1939277 w 6085020"/>
              <a:gd name="connsiteY5448" fmla="*/ 4365891 h 4885973"/>
              <a:gd name="connsiteX5449" fmla="*/ 2624620 w 6085020"/>
              <a:gd name="connsiteY5449" fmla="*/ 4365111 h 4885973"/>
              <a:gd name="connsiteX5450" fmla="*/ 2624165 w 6085020"/>
              <a:gd name="connsiteY5450" fmla="*/ 4381273 h 4885973"/>
              <a:gd name="connsiteX5451" fmla="*/ 2620172 w 6085020"/>
              <a:gd name="connsiteY5451" fmla="*/ 4389619 h 4885973"/>
              <a:gd name="connsiteX5452" fmla="*/ 2612565 w 6085020"/>
              <a:gd name="connsiteY5452" fmla="*/ 4405361 h 4885973"/>
              <a:gd name="connsiteX5453" fmla="*/ 2628539 w 6085020"/>
              <a:gd name="connsiteY5453" fmla="*/ 4412758 h 4885973"/>
              <a:gd name="connsiteX5454" fmla="*/ 2644322 w 6085020"/>
              <a:gd name="connsiteY5454" fmla="*/ 4420344 h 4885973"/>
              <a:gd name="connsiteX5455" fmla="*/ 2628539 w 6085020"/>
              <a:gd name="connsiteY5455" fmla="*/ 4376152 h 4885973"/>
              <a:gd name="connsiteX5456" fmla="*/ 2631581 w 6085020"/>
              <a:gd name="connsiteY5456" fmla="*/ 4365911 h 4885973"/>
              <a:gd name="connsiteX5457" fmla="*/ 2624620 w 6085020"/>
              <a:gd name="connsiteY5457" fmla="*/ 4365111 h 4885973"/>
              <a:gd name="connsiteX5458" fmla="*/ 1703615 w 6085020"/>
              <a:gd name="connsiteY5458" fmla="*/ 4364962 h 4885973"/>
              <a:gd name="connsiteX5459" fmla="*/ 1702094 w 6085020"/>
              <a:gd name="connsiteY5459" fmla="*/ 4365911 h 4885973"/>
              <a:gd name="connsiteX5460" fmla="*/ 1703425 w 6085020"/>
              <a:gd name="connsiteY5460" fmla="*/ 4367048 h 4885973"/>
              <a:gd name="connsiteX5461" fmla="*/ 1706658 w 6085020"/>
              <a:gd name="connsiteY5461" fmla="*/ 4366859 h 4885973"/>
              <a:gd name="connsiteX5462" fmla="*/ 1705137 w 6085020"/>
              <a:gd name="connsiteY5462" fmla="*/ 4366859 h 4885973"/>
              <a:gd name="connsiteX5463" fmla="*/ 1703615 w 6085020"/>
              <a:gd name="connsiteY5463" fmla="*/ 4364962 h 4885973"/>
              <a:gd name="connsiteX5464" fmla="*/ 4645913 w 6085020"/>
              <a:gd name="connsiteY5464" fmla="*/ 4364773 h 4885973"/>
              <a:gd name="connsiteX5465" fmla="*/ 4645913 w 6085020"/>
              <a:gd name="connsiteY5465" fmla="*/ 4364773 h 4885973"/>
              <a:gd name="connsiteX5466" fmla="*/ 901914 w 6085020"/>
              <a:gd name="connsiteY5466" fmla="*/ 4364204 h 4885973"/>
              <a:gd name="connsiteX5467" fmla="*/ 898491 w 6085020"/>
              <a:gd name="connsiteY5467" fmla="*/ 4368566 h 4885973"/>
              <a:gd name="connsiteX5468" fmla="*/ 895259 w 6085020"/>
              <a:gd name="connsiteY5468" fmla="*/ 4372738 h 4885973"/>
              <a:gd name="connsiteX5469" fmla="*/ 899442 w 6085020"/>
              <a:gd name="connsiteY5469" fmla="*/ 4375963 h 4885973"/>
              <a:gd name="connsiteX5470" fmla="*/ 903626 w 6085020"/>
              <a:gd name="connsiteY5470" fmla="*/ 4379187 h 4885973"/>
              <a:gd name="connsiteX5471" fmla="*/ 1703996 w 6085020"/>
              <a:gd name="connsiteY5471" fmla="*/ 4363635 h 4885973"/>
              <a:gd name="connsiteX5472" fmla="*/ 1705517 w 6085020"/>
              <a:gd name="connsiteY5472" fmla="*/ 4366669 h 4885973"/>
              <a:gd name="connsiteX5473" fmla="*/ 1707989 w 6085020"/>
              <a:gd name="connsiteY5473" fmla="*/ 4364773 h 4885973"/>
              <a:gd name="connsiteX5474" fmla="*/ 1706468 w 6085020"/>
              <a:gd name="connsiteY5474" fmla="*/ 4364773 h 4885973"/>
              <a:gd name="connsiteX5475" fmla="*/ 1703996 w 6085020"/>
              <a:gd name="connsiteY5475" fmla="*/ 4363635 h 4885973"/>
              <a:gd name="connsiteX5476" fmla="*/ 1893582 w 6085020"/>
              <a:gd name="connsiteY5476" fmla="*/ 4362307 h 4885973"/>
              <a:gd name="connsiteX5477" fmla="*/ 1906703 w 6085020"/>
              <a:gd name="connsiteY5477" fmla="*/ 4400240 h 4885973"/>
              <a:gd name="connsiteX5478" fmla="*/ 1924388 w 6085020"/>
              <a:gd name="connsiteY5478" fmla="*/ 4393981 h 4885973"/>
              <a:gd name="connsiteX5479" fmla="*/ 1939600 w 6085020"/>
              <a:gd name="connsiteY5479" fmla="*/ 4379377 h 4885973"/>
              <a:gd name="connsiteX5480" fmla="*/ 1915640 w 6085020"/>
              <a:gd name="connsiteY5480" fmla="*/ 4367048 h 4885973"/>
              <a:gd name="connsiteX5481" fmla="*/ 2375440 w 6085020"/>
              <a:gd name="connsiteY5481" fmla="*/ 4360410 h 4885973"/>
              <a:gd name="connsiteX5482" fmla="*/ 2375440 w 6085020"/>
              <a:gd name="connsiteY5482" fmla="*/ 4360410 h 4885973"/>
              <a:gd name="connsiteX5483" fmla="*/ 4482378 w 6085020"/>
              <a:gd name="connsiteY5483" fmla="*/ 4358703 h 4885973"/>
              <a:gd name="connsiteX5484" fmla="*/ 4482378 w 6085020"/>
              <a:gd name="connsiteY5484" fmla="*/ 4360410 h 4885973"/>
              <a:gd name="connsiteX5485" fmla="*/ 4483994 w 6085020"/>
              <a:gd name="connsiteY5485" fmla="*/ 4360315 h 4885973"/>
              <a:gd name="connsiteX5486" fmla="*/ 4483880 w 6085020"/>
              <a:gd name="connsiteY5486" fmla="*/ 4358703 h 4885973"/>
              <a:gd name="connsiteX5487" fmla="*/ 4482378 w 6085020"/>
              <a:gd name="connsiteY5487" fmla="*/ 4358703 h 4885973"/>
              <a:gd name="connsiteX5488" fmla="*/ 4694783 w 6085020"/>
              <a:gd name="connsiteY5488" fmla="*/ 4357243 h 4885973"/>
              <a:gd name="connsiteX5489" fmla="*/ 4694612 w 6085020"/>
              <a:gd name="connsiteY5489" fmla="*/ 4359101 h 4885973"/>
              <a:gd name="connsiteX5490" fmla="*/ 4694783 w 6085020"/>
              <a:gd name="connsiteY5490" fmla="*/ 4359272 h 4885973"/>
              <a:gd name="connsiteX5491" fmla="*/ 4696400 w 6085020"/>
              <a:gd name="connsiteY5491" fmla="*/ 4359367 h 4885973"/>
              <a:gd name="connsiteX5492" fmla="*/ 4696495 w 6085020"/>
              <a:gd name="connsiteY5492" fmla="*/ 4359272 h 4885973"/>
              <a:gd name="connsiteX5493" fmla="*/ 4696666 w 6085020"/>
              <a:gd name="connsiteY5493" fmla="*/ 4357394 h 4885973"/>
              <a:gd name="connsiteX5494" fmla="*/ 4694783 w 6085020"/>
              <a:gd name="connsiteY5494" fmla="*/ 4357243 h 4885973"/>
              <a:gd name="connsiteX5495" fmla="*/ 1949032 w 6085020"/>
              <a:gd name="connsiteY5495" fmla="*/ 4357091 h 4885973"/>
              <a:gd name="connsiteX5496" fmla="*/ 1948157 w 6085020"/>
              <a:gd name="connsiteY5496" fmla="*/ 4357376 h 4885973"/>
              <a:gd name="connsiteX5497" fmla="*/ 1946256 w 6085020"/>
              <a:gd name="connsiteY5497" fmla="*/ 4361169 h 4885973"/>
              <a:gd name="connsiteX5498" fmla="*/ 1946256 w 6085020"/>
              <a:gd name="connsiteY5498" fmla="*/ 4361358 h 4885973"/>
              <a:gd name="connsiteX5499" fmla="*/ 1950059 w 6085020"/>
              <a:gd name="connsiteY5499" fmla="*/ 4363065 h 4885973"/>
              <a:gd name="connsiteX5500" fmla="*/ 1952550 w 6085020"/>
              <a:gd name="connsiteY5500" fmla="*/ 4359557 h 4885973"/>
              <a:gd name="connsiteX5501" fmla="*/ 1949032 w 6085020"/>
              <a:gd name="connsiteY5501" fmla="*/ 4357091 h 4885973"/>
              <a:gd name="connsiteX5502" fmla="*/ 1204454 w 6085020"/>
              <a:gd name="connsiteY5502" fmla="*/ 4356807 h 4885973"/>
              <a:gd name="connsiteX5503" fmla="*/ 1206165 w 6085020"/>
              <a:gd name="connsiteY5503" fmla="*/ 4364014 h 4885973"/>
              <a:gd name="connsiteX5504" fmla="*/ 1206165 w 6085020"/>
              <a:gd name="connsiteY5504" fmla="*/ 4363255 h 4885973"/>
              <a:gd name="connsiteX5505" fmla="*/ 1204454 w 6085020"/>
              <a:gd name="connsiteY5505" fmla="*/ 4356807 h 4885973"/>
              <a:gd name="connsiteX5506" fmla="*/ 2571207 w 6085020"/>
              <a:gd name="connsiteY5506" fmla="*/ 4356641 h 4885973"/>
              <a:gd name="connsiteX5507" fmla="*/ 2558561 w 6085020"/>
              <a:gd name="connsiteY5507" fmla="*/ 4359841 h 4885973"/>
              <a:gd name="connsiteX5508" fmla="*/ 2558561 w 6085020"/>
              <a:gd name="connsiteY5508" fmla="*/ 4360600 h 4885973"/>
              <a:gd name="connsiteX5509" fmla="*/ 2577577 w 6085020"/>
              <a:gd name="connsiteY5509" fmla="*/ 4367807 h 4885973"/>
              <a:gd name="connsiteX5510" fmla="*/ 2571207 w 6085020"/>
              <a:gd name="connsiteY5510" fmla="*/ 4356641 h 4885973"/>
              <a:gd name="connsiteX5511" fmla="*/ 2605720 w 6085020"/>
              <a:gd name="connsiteY5511" fmla="*/ 4356617 h 4885973"/>
              <a:gd name="connsiteX5512" fmla="*/ 2605720 w 6085020"/>
              <a:gd name="connsiteY5512" fmla="*/ 4356617 h 4885973"/>
              <a:gd name="connsiteX5513" fmla="*/ 2511592 w 6085020"/>
              <a:gd name="connsiteY5513" fmla="*/ 4356617 h 4885973"/>
              <a:gd name="connsiteX5514" fmla="*/ 2511592 w 6085020"/>
              <a:gd name="connsiteY5514" fmla="*/ 4356617 h 4885973"/>
              <a:gd name="connsiteX5515" fmla="*/ 2317822 w 6085020"/>
              <a:gd name="connsiteY5515" fmla="*/ 4355668 h 4885973"/>
              <a:gd name="connsiteX5516" fmla="*/ 2333796 w 6085020"/>
              <a:gd name="connsiteY5516" fmla="*/ 4361169 h 4885973"/>
              <a:gd name="connsiteX5517" fmla="*/ 2333605 w 6085020"/>
              <a:gd name="connsiteY5517" fmla="*/ 4360979 h 4885973"/>
              <a:gd name="connsiteX5518" fmla="*/ 2317822 w 6085020"/>
              <a:gd name="connsiteY5518" fmla="*/ 4355668 h 4885973"/>
              <a:gd name="connsiteX5519" fmla="*/ 4434649 w 6085020"/>
              <a:gd name="connsiteY5519" fmla="*/ 4355479 h 4885973"/>
              <a:gd name="connsiteX5520" fmla="*/ 4425141 w 6085020"/>
              <a:gd name="connsiteY5520" fmla="*/ 4356617 h 4885973"/>
              <a:gd name="connsiteX5521" fmla="*/ 4435790 w 6085020"/>
              <a:gd name="connsiteY5521" fmla="*/ 4369893 h 4885973"/>
              <a:gd name="connsiteX5522" fmla="*/ 4442065 w 6085020"/>
              <a:gd name="connsiteY5522" fmla="*/ 4364773 h 4885973"/>
              <a:gd name="connsiteX5523" fmla="*/ 4446058 w 6085020"/>
              <a:gd name="connsiteY5523" fmla="*/ 4356996 h 4885973"/>
              <a:gd name="connsiteX5524" fmla="*/ 4434649 w 6085020"/>
              <a:gd name="connsiteY5524" fmla="*/ 4355479 h 4885973"/>
              <a:gd name="connsiteX5525" fmla="*/ 2448840 w 6085020"/>
              <a:gd name="connsiteY5525" fmla="*/ 4355479 h 4885973"/>
              <a:gd name="connsiteX5526" fmla="*/ 2448840 w 6085020"/>
              <a:gd name="connsiteY5526" fmla="*/ 4355479 h 4885973"/>
              <a:gd name="connsiteX5527" fmla="*/ 1723012 w 6085020"/>
              <a:gd name="connsiteY5527" fmla="*/ 4355479 h 4885973"/>
              <a:gd name="connsiteX5528" fmla="*/ 1719969 w 6085020"/>
              <a:gd name="connsiteY5528" fmla="*/ 4355668 h 4885973"/>
              <a:gd name="connsiteX5529" fmla="*/ 1717877 w 6085020"/>
              <a:gd name="connsiteY5529" fmla="*/ 4355668 h 4885973"/>
              <a:gd name="connsiteX5530" fmla="*/ 1717877 w 6085020"/>
              <a:gd name="connsiteY5530" fmla="*/ 4358134 h 4885973"/>
              <a:gd name="connsiteX5531" fmla="*/ 1723012 w 6085020"/>
              <a:gd name="connsiteY5531" fmla="*/ 4355479 h 4885973"/>
              <a:gd name="connsiteX5532" fmla="*/ 5538771 w 6085020"/>
              <a:gd name="connsiteY5532" fmla="*/ 4355384 h 4885973"/>
              <a:gd name="connsiteX5533" fmla="*/ 5528811 w 6085020"/>
              <a:gd name="connsiteY5533" fmla="*/ 4364773 h 4885973"/>
              <a:gd name="connsiteX5534" fmla="*/ 5549919 w 6085020"/>
              <a:gd name="connsiteY5534" fmla="*/ 4364962 h 4885973"/>
              <a:gd name="connsiteX5535" fmla="*/ 5549729 w 6085020"/>
              <a:gd name="connsiteY5535" fmla="*/ 4364773 h 4885973"/>
              <a:gd name="connsiteX5536" fmla="*/ 5538771 w 6085020"/>
              <a:gd name="connsiteY5536" fmla="*/ 4355384 h 4885973"/>
              <a:gd name="connsiteX5537" fmla="*/ 5449896 w 6085020"/>
              <a:gd name="connsiteY5537" fmla="*/ 4354720 h 4885973"/>
              <a:gd name="connsiteX5538" fmla="*/ 5449896 w 6085020"/>
              <a:gd name="connsiteY5538" fmla="*/ 4354720 h 4885973"/>
              <a:gd name="connsiteX5539" fmla="*/ 1706468 w 6085020"/>
              <a:gd name="connsiteY5539" fmla="*/ 4354720 h 4885973"/>
              <a:gd name="connsiteX5540" fmla="*/ 1704376 w 6085020"/>
              <a:gd name="connsiteY5540" fmla="*/ 4355858 h 4885973"/>
              <a:gd name="connsiteX5541" fmla="*/ 1705707 w 6085020"/>
              <a:gd name="connsiteY5541" fmla="*/ 4356807 h 4885973"/>
              <a:gd name="connsiteX5542" fmla="*/ 1708750 w 6085020"/>
              <a:gd name="connsiteY5542" fmla="*/ 4354720 h 4885973"/>
              <a:gd name="connsiteX5543" fmla="*/ 1276904 w 6085020"/>
              <a:gd name="connsiteY5543" fmla="*/ 4354720 h 4885973"/>
              <a:gd name="connsiteX5544" fmla="*/ 1278044 w 6085020"/>
              <a:gd name="connsiteY5544" fmla="*/ 4357376 h 4885973"/>
              <a:gd name="connsiteX5545" fmla="*/ 1277284 w 6085020"/>
              <a:gd name="connsiteY5545" fmla="*/ 4355289 h 4885973"/>
              <a:gd name="connsiteX5546" fmla="*/ 5727526 w 6085020"/>
              <a:gd name="connsiteY5546" fmla="*/ 4354341 h 4885973"/>
              <a:gd name="connsiteX5547" fmla="*/ 5727526 w 6085020"/>
              <a:gd name="connsiteY5547" fmla="*/ 4354341 h 4885973"/>
              <a:gd name="connsiteX5548" fmla="*/ 5628073 w 6085020"/>
              <a:gd name="connsiteY5548" fmla="*/ 4354341 h 4885973"/>
              <a:gd name="connsiteX5549" fmla="*/ 5630165 w 6085020"/>
              <a:gd name="connsiteY5549" fmla="*/ 4362876 h 4885973"/>
              <a:gd name="connsiteX5550" fmla="*/ 5625411 w 6085020"/>
              <a:gd name="connsiteY5550" fmla="*/ 4356807 h 4885973"/>
              <a:gd name="connsiteX5551" fmla="*/ 5630545 w 6085020"/>
              <a:gd name="connsiteY5551" fmla="*/ 4380704 h 4885973"/>
              <a:gd name="connsiteX5552" fmla="*/ 5638722 w 6085020"/>
              <a:gd name="connsiteY5552" fmla="*/ 4402326 h 4885973"/>
              <a:gd name="connsiteX5553" fmla="*/ 5638722 w 6085020"/>
              <a:gd name="connsiteY5553" fmla="*/ 4411810 h 4885973"/>
              <a:gd name="connsiteX5554" fmla="*/ 5643856 w 6085020"/>
              <a:gd name="connsiteY5554" fmla="*/ 4416931 h 4885973"/>
              <a:gd name="connsiteX5555" fmla="*/ 5654505 w 6085020"/>
              <a:gd name="connsiteY5555" fmla="*/ 4401568 h 4885973"/>
              <a:gd name="connsiteX5556" fmla="*/ 5654315 w 6085020"/>
              <a:gd name="connsiteY5556" fmla="*/ 4401378 h 4885973"/>
              <a:gd name="connsiteX5557" fmla="*/ 5653364 w 6085020"/>
              <a:gd name="connsiteY5557" fmla="*/ 4401378 h 4885973"/>
              <a:gd name="connsiteX5558" fmla="*/ 5641385 w 6085020"/>
              <a:gd name="connsiteY5558" fmla="*/ 4376911 h 4885973"/>
              <a:gd name="connsiteX5559" fmla="*/ 5628073 w 6085020"/>
              <a:gd name="connsiteY5559" fmla="*/ 4354341 h 4885973"/>
              <a:gd name="connsiteX5560" fmla="*/ 989006 w 6085020"/>
              <a:gd name="connsiteY5560" fmla="*/ 4354341 h 4885973"/>
              <a:gd name="connsiteX5561" fmla="*/ 988055 w 6085020"/>
              <a:gd name="connsiteY5561" fmla="*/ 4357376 h 4885973"/>
              <a:gd name="connsiteX5562" fmla="*/ 987723 w 6085020"/>
              <a:gd name="connsiteY5562" fmla="*/ 4357376 h 4885973"/>
              <a:gd name="connsiteX5563" fmla="*/ 987294 w 6085020"/>
              <a:gd name="connsiteY5563" fmla="*/ 4357376 h 4885973"/>
              <a:gd name="connsiteX5564" fmla="*/ 987294 w 6085020"/>
              <a:gd name="connsiteY5564" fmla="*/ 4359841 h 4885973"/>
              <a:gd name="connsiteX5565" fmla="*/ 989006 w 6085020"/>
              <a:gd name="connsiteY5565" fmla="*/ 4362307 h 4885973"/>
              <a:gd name="connsiteX5566" fmla="*/ 988254 w 6085020"/>
              <a:gd name="connsiteY5566" fmla="*/ 4363182 h 4885973"/>
              <a:gd name="connsiteX5567" fmla="*/ 987865 w 6085020"/>
              <a:gd name="connsiteY5567" fmla="*/ 4360789 h 4885973"/>
              <a:gd name="connsiteX5568" fmla="*/ 987865 w 6085020"/>
              <a:gd name="connsiteY5568" fmla="*/ 4363635 h 4885973"/>
              <a:gd name="connsiteX5569" fmla="*/ 988254 w 6085020"/>
              <a:gd name="connsiteY5569" fmla="*/ 4363182 h 4885973"/>
              <a:gd name="connsiteX5570" fmla="*/ 988729 w 6085020"/>
              <a:gd name="connsiteY5570" fmla="*/ 4366100 h 4885973"/>
              <a:gd name="connsiteX5571" fmla="*/ 988245 w 6085020"/>
              <a:gd name="connsiteY5571" fmla="*/ 4366100 h 4885973"/>
              <a:gd name="connsiteX5572" fmla="*/ 988811 w 6085020"/>
              <a:gd name="connsiteY5572" fmla="*/ 4366608 h 4885973"/>
              <a:gd name="connsiteX5573" fmla="*/ 989006 w 6085020"/>
              <a:gd name="connsiteY5573" fmla="*/ 4367807 h 4885973"/>
              <a:gd name="connsiteX5574" fmla="*/ 990147 w 6085020"/>
              <a:gd name="connsiteY5574" fmla="*/ 4367807 h 4885973"/>
              <a:gd name="connsiteX5575" fmla="*/ 988811 w 6085020"/>
              <a:gd name="connsiteY5575" fmla="*/ 4366608 h 4885973"/>
              <a:gd name="connsiteX5576" fmla="*/ 988729 w 6085020"/>
              <a:gd name="connsiteY5576" fmla="*/ 4366100 h 4885973"/>
              <a:gd name="connsiteX5577" fmla="*/ 990337 w 6085020"/>
              <a:gd name="connsiteY5577" fmla="*/ 4366100 h 4885973"/>
              <a:gd name="connsiteX5578" fmla="*/ 992048 w 6085020"/>
              <a:gd name="connsiteY5578" fmla="*/ 4364516 h 4885973"/>
              <a:gd name="connsiteX5579" fmla="*/ 992048 w 6085020"/>
              <a:gd name="connsiteY5579" fmla="*/ 4365152 h 4885973"/>
              <a:gd name="connsiteX5580" fmla="*/ 992999 w 6085020"/>
              <a:gd name="connsiteY5580" fmla="*/ 4363635 h 4885973"/>
              <a:gd name="connsiteX5581" fmla="*/ 992048 w 6085020"/>
              <a:gd name="connsiteY5581" fmla="*/ 4364516 h 4885973"/>
              <a:gd name="connsiteX5582" fmla="*/ 992048 w 6085020"/>
              <a:gd name="connsiteY5582" fmla="*/ 4360031 h 4885973"/>
              <a:gd name="connsiteX5583" fmla="*/ 988626 w 6085020"/>
              <a:gd name="connsiteY5583" fmla="*/ 4360031 h 4885973"/>
              <a:gd name="connsiteX5584" fmla="*/ 988626 w 6085020"/>
              <a:gd name="connsiteY5584" fmla="*/ 4361548 h 4885973"/>
              <a:gd name="connsiteX5585" fmla="*/ 987675 w 6085020"/>
              <a:gd name="connsiteY5585" fmla="*/ 4357945 h 4885973"/>
              <a:gd name="connsiteX5586" fmla="*/ 989006 w 6085020"/>
              <a:gd name="connsiteY5586" fmla="*/ 4359083 h 4885973"/>
              <a:gd name="connsiteX5587" fmla="*/ 989006 w 6085020"/>
              <a:gd name="connsiteY5587" fmla="*/ 4357376 h 4885973"/>
              <a:gd name="connsiteX5588" fmla="*/ 989006 w 6085020"/>
              <a:gd name="connsiteY5588" fmla="*/ 4356617 h 4885973"/>
              <a:gd name="connsiteX5589" fmla="*/ 989006 w 6085020"/>
              <a:gd name="connsiteY5589" fmla="*/ 4354341 h 4885973"/>
              <a:gd name="connsiteX5590" fmla="*/ 1426937 w 6085020"/>
              <a:gd name="connsiteY5590" fmla="*/ 4353962 h 4885973"/>
              <a:gd name="connsiteX5591" fmla="*/ 1427070 w 6085020"/>
              <a:gd name="connsiteY5591" fmla="*/ 4354066 h 4885973"/>
              <a:gd name="connsiteX5592" fmla="*/ 1426557 w 6085020"/>
              <a:gd name="connsiteY5592" fmla="*/ 4354104 h 4885973"/>
              <a:gd name="connsiteX5593" fmla="*/ 1426937 w 6085020"/>
              <a:gd name="connsiteY5593" fmla="*/ 4353962 h 4885973"/>
              <a:gd name="connsiteX5594" fmla="*/ 4472109 w 6085020"/>
              <a:gd name="connsiteY5594" fmla="*/ 4353393 h 4885973"/>
              <a:gd name="connsiteX5595" fmla="*/ 4454805 w 6085020"/>
              <a:gd name="connsiteY5595" fmla="*/ 4365152 h 4885973"/>
              <a:gd name="connsiteX5596" fmla="*/ 4473821 w 6085020"/>
              <a:gd name="connsiteY5596" fmla="*/ 4374825 h 4885973"/>
              <a:gd name="connsiteX5597" fmla="*/ 4479336 w 6085020"/>
              <a:gd name="connsiteY5597" fmla="*/ 4377290 h 4885973"/>
              <a:gd name="connsiteX5598" fmla="*/ 4479336 w 6085020"/>
              <a:gd name="connsiteY5598" fmla="*/ 4378618 h 4885973"/>
              <a:gd name="connsiteX5599" fmla="*/ 4477814 w 6085020"/>
              <a:gd name="connsiteY5599" fmla="*/ 4382980 h 4885973"/>
              <a:gd name="connsiteX5600" fmla="*/ 4480286 w 6085020"/>
              <a:gd name="connsiteY5600" fmla="*/ 4382980 h 4885973"/>
              <a:gd name="connsiteX5601" fmla="*/ 4481808 w 6085020"/>
              <a:gd name="connsiteY5601" fmla="*/ 4378429 h 4885973"/>
              <a:gd name="connsiteX5602" fmla="*/ 4486371 w 6085020"/>
              <a:gd name="connsiteY5602" fmla="*/ 4380135 h 4885973"/>
              <a:gd name="connsiteX5603" fmla="*/ 4486371 w 6085020"/>
              <a:gd name="connsiteY5603" fmla="*/ 4381084 h 4885973"/>
              <a:gd name="connsiteX5604" fmla="*/ 4486371 w 6085020"/>
              <a:gd name="connsiteY5604" fmla="*/ 4385825 h 4885973"/>
              <a:gd name="connsiteX5605" fmla="*/ 4486371 w 6085020"/>
              <a:gd name="connsiteY5605" fmla="*/ 4392274 h 4885973"/>
              <a:gd name="connsiteX5606" fmla="*/ 4494738 w 6085020"/>
              <a:gd name="connsiteY5606" fmla="*/ 4389998 h 4885973"/>
              <a:gd name="connsiteX5607" fmla="*/ 4498351 w 6085020"/>
              <a:gd name="connsiteY5607" fmla="*/ 4387153 h 4885973"/>
              <a:gd name="connsiteX5608" fmla="*/ 4501394 w 6085020"/>
              <a:gd name="connsiteY5608" fmla="*/ 4387153 h 4885973"/>
              <a:gd name="connsiteX5609" fmla="*/ 4501584 w 6085020"/>
              <a:gd name="connsiteY5609" fmla="*/ 4387153 h 4885973"/>
              <a:gd name="connsiteX5610" fmla="*/ 4501584 w 6085020"/>
              <a:gd name="connsiteY5610" fmla="*/ 4389998 h 4885973"/>
              <a:gd name="connsiteX5611" fmla="*/ 4506528 w 6085020"/>
              <a:gd name="connsiteY5611" fmla="*/ 4385256 h 4885973"/>
              <a:gd name="connsiteX5612" fmla="*/ 4504056 w 6085020"/>
              <a:gd name="connsiteY5612" fmla="*/ 4385256 h 4885973"/>
              <a:gd name="connsiteX5613" fmla="*/ 4503451 w 6085020"/>
              <a:gd name="connsiteY5613" fmla="*/ 4385256 h 4885973"/>
              <a:gd name="connsiteX5614" fmla="*/ 4502725 w 6085020"/>
              <a:gd name="connsiteY5614" fmla="*/ 4382980 h 4885973"/>
              <a:gd name="connsiteX5615" fmla="*/ 4502375 w 6085020"/>
              <a:gd name="connsiteY5615" fmla="*/ 4381933 h 4885973"/>
              <a:gd name="connsiteX5616" fmla="*/ 4509452 w 6085020"/>
              <a:gd name="connsiteY5616" fmla="*/ 4376959 h 4885973"/>
              <a:gd name="connsiteX5617" fmla="*/ 4504246 w 6085020"/>
              <a:gd name="connsiteY5617" fmla="*/ 4370273 h 4885973"/>
              <a:gd name="connsiteX5618" fmla="*/ 4501013 w 6085020"/>
              <a:gd name="connsiteY5618" fmla="*/ 4373876 h 4885973"/>
              <a:gd name="connsiteX5619" fmla="*/ 4501013 w 6085020"/>
              <a:gd name="connsiteY5619" fmla="*/ 4376102 h 4885973"/>
              <a:gd name="connsiteX5620" fmla="*/ 4493788 w 6085020"/>
              <a:gd name="connsiteY5620" fmla="*/ 4370652 h 4885973"/>
              <a:gd name="connsiteX5621" fmla="*/ 4487132 w 6085020"/>
              <a:gd name="connsiteY5621" fmla="*/ 4365342 h 4885973"/>
              <a:gd name="connsiteX5622" fmla="*/ 4487227 w 6085020"/>
              <a:gd name="connsiteY5622" fmla="*/ 4363729 h 4885973"/>
              <a:gd name="connsiteX5623" fmla="*/ 4487132 w 6085020"/>
              <a:gd name="connsiteY5623" fmla="*/ 4363635 h 4885973"/>
              <a:gd name="connsiteX5624" fmla="*/ 4485421 w 6085020"/>
              <a:gd name="connsiteY5624" fmla="*/ 4363635 h 4885973"/>
              <a:gd name="connsiteX5625" fmla="*/ 4485421 w 6085020"/>
              <a:gd name="connsiteY5625" fmla="*/ 4364773 h 4885973"/>
              <a:gd name="connsiteX5626" fmla="*/ 1712363 w 6085020"/>
              <a:gd name="connsiteY5626" fmla="*/ 4353393 h 4885973"/>
              <a:gd name="connsiteX5627" fmla="*/ 1711412 w 6085020"/>
              <a:gd name="connsiteY5627" fmla="*/ 4355479 h 4885973"/>
              <a:gd name="connsiteX5628" fmla="*/ 1711982 w 6085020"/>
              <a:gd name="connsiteY5628" fmla="*/ 4355479 h 4885973"/>
              <a:gd name="connsiteX5629" fmla="*/ 1713504 w 6085020"/>
              <a:gd name="connsiteY5629" fmla="*/ 4355479 h 4885973"/>
              <a:gd name="connsiteX5630" fmla="*/ 1712363 w 6085020"/>
              <a:gd name="connsiteY5630" fmla="*/ 4353393 h 4885973"/>
              <a:gd name="connsiteX5631" fmla="*/ 5293778 w 6085020"/>
              <a:gd name="connsiteY5631" fmla="*/ 4353203 h 4885973"/>
              <a:gd name="connsiteX5632" fmla="*/ 5293778 w 6085020"/>
              <a:gd name="connsiteY5632" fmla="*/ 4353203 h 4885973"/>
              <a:gd name="connsiteX5633" fmla="*/ 3223349 w 6085020"/>
              <a:gd name="connsiteY5633" fmla="*/ 4353203 h 4885973"/>
              <a:gd name="connsiteX5634" fmla="*/ 3223349 w 6085020"/>
              <a:gd name="connsiteY5634" fmla="*/ 4363635 h 4885973"/>
              <a:gd name="connsiteX5635" fmla="*/ 3233808 w 6085020"/>
              <a:gd name="connsiteY5635" fmla="*/ 4363635 h 4885973"/>
              <a:gd name="connsiteX5636" fmla="*/ 3233808 w 6085020"/>
              <a:gd name="connsiteY5636" fmla="*/ 4353203 h 4885973"/>
              <a:gd name="connsiteX5637" fmla="*/ 1326915 w 6085020"/>
              <a:gd name="connsiteY5637" fmla="*/ 4352824 h 4885973"/>
              <a:gd name="connsiteX5638" fmla="*/ 1328056 w 6085020"/>
              <a:gd name="connsiteY5638" fmla="*/ 4362686 h 4885973"/>
              <a:gd name="connsiteX5639" fmla="*/ 1328375 w 6085020"/>
              <a:gd name="connsiteY5639" fmla="*/ 4362474 h 4885973"/>
              <a:gd name="connsiteX5640" fmla="*/ 1328436 w 6085020"/>
              <a:gd name="connsiteY5640" fmla="*/ 4362876 h 4885973"/>
              <a:gd name="connsiteX5641" fmla="*/ 1328626 w 6085020"/>
              <a:gd name="connsiteY5641" fmla="*/ 4362307 h 4885973"/>
              <a:gd name="connsiteX5642" fmla="*/ 1328375 w 6085020"/>
              <a:gd name="connsiteY5642" fmla="*/ 4362474 h 4885973"/>
              <a:gd name="connsiteX5643" fmla="*/ 1219952 w 6085020"/>
              <a:gd name="connsiteY5643" fmla="*/ 4352444 h 4885973"/>
              <a:gd name="connsiteX5644" fmla="*/ 1219096 w 6085020"/>
              <a:gd name="connsiteY5644" fmla="*/ 4364962 h 4885973"/>
              <a:gd name="connsiteX5645" fmla="*/ 1219952 w 6085020"/>
              <a:gd name="connsiteY5645" fmla="*/ 4352444 h 4885973"/>
              <a:gd name="connsiteX5646" fmla="*/ 4444176 w 6085020"/>
              <a:gd name="connsiteY5646" fmla="*/ 4352046 h 4885973"/>
              <a:gd name="connsiteX5647" fmla="*/ 4444157 w 6085020"/>
              <a:gd name="connsiteY5647" fmla="*/ 4352065 h 4885973"/>
              <a:gd name="connsiteX5648" fmla="*/ 4443263 w 6085020"/>
              <a:gd name="connsiteY5648" fmla="*/ 4353393 h 4885973"/>
              <a:gd name="connsiteX5649" fmla="*/ 4443776 w 6085020"/>
              <a:gd name="connsiteY5649" fmla="*/ 4354151 h 4885973"/>
              <a:gd name="connsiteX5650" fmla="*/ 4444157 w 6085020"/>
              <a:gd name="connsiteY5650" fmla="*/ 4353772 h 4885973"/>
              <a:gd name="connsiteX5651" fmla="*/ 4446039 w 6085020"/>
              <a:gd name="connsiteY5651" fmla="*/ 4353791 h 4885973"/>
              <a:gd name="connsiteX5652" fmla="*/ 4446058 w 6085020"/>
              <a:gd name="connsiteY5652" fmla="*/ 4353772 h 4885973"/>
              <a:gd name="connsiteX5653" fmla="*/ 4446153 w 6085020"/>
              <a:gd name="connsiteY5653" fmla="*/ 4352160 h 4885973"/>
              <a:gd name="connsiteX5654" fmla="*/ 4446058 w 6085020"/>
              <a:gd name="connsiteY5654" fmla="*/ 4352065 h 4885973"/>
              <a:gd name="connsiteX5655" fmla="*/ 4444176 w 6085020"/>
              <a:gd name="connsiteY5655" fmla="*/ 4352046 h 4885973"/>
              <a:gd name="connsiteX5656" fmla="*/ 1629337 w 6085020"/>
              <a:gd name="connsiteY5656" fmla="*/ 4352021 h 4885973"/>
              <a:gd name="connsiteX5657" fmla="*/ 1630215 w 6085020"/>
              <a:gd name="connsiteY5657" fmla="*/ 4353772 h 4885973"/>
              <a:gd name="connsiteX5658" fmla="*/ 1627933 w 6085020"/>
              <a:gd name="connsiteY5658" fmla="*/ 4353772 h 4885973"/>
              <a:gd name="connsiteX5659" fmla="*/ 2668472 w 6085020"/>
              <a:gd name="connsiteY5659" fmla="*/ 4351875 h 4885973"/>
              <a:gd name="connsiteX5660" fmla="*/ 2663147 w 6085020"/>
              <a:gd name="connsiteY5660" fmla="*/ 4362307 h 4885973"/>
              <a:gd name="connsiteX5661" fmla="*/ 2673606 w 6085020"/>
              <a:gd name="connsiteY5661" fmla="*/ 4366290 h 4885973"/>
              <a:gd name="connsiteX5662" fmla="*/ 2673606 w 6085020"/>
              <a:gd name="connsiteY5662" fmla="*/ 4367428 h 4885973"/>
              <a:gd name="connsiteX5663" fmla="*/ 2678930 w 6085020"/>
              <a:gd name="connsiteY5663" fmla="*/ 4356996 h 4885973"/>
              <a:gd name="connsiteX5664" fmla="*/ 2668472 w 6085020"/>
              <a:gd name="connsiteY5664" fmla="*/ 4351875 h 4885973"/>
              <a:gd name="connsiteX5665" fmla="*/ 1629264 w 6085020"/>
              <a:gd name="connsiteY5665" fmla="*/ 4351875 h 4885973"/>
              <a:gd name="connsiteX5666" fmla="*/ 1629454 w 6085020"/>
              <a:gd name="connsiteY5666" fmla="*/ 4351875 h 4885973"/>
              <a:gd name="connsiteX5667" fmla="*/ 1629337 w 6085020"/>
              <a:gd name="connsiteY5667" fmla="*/ 4352021 h 4885973"/>
              <a:gd name="connsiteX5668" fmla="*/ 1716546 w 6085020"/>
              <a:gd name="connsiteY5668" fmla="*/ 4351686 h 4885973"/>
              <a:gd name="connsiteX5669" fmla="*/ 1713884 w 6085020"/>
              <a:gd name="connsiteY5669" fmla="*/ 4352444 h 4885973"/>
              <a:gd name="connsiteX5670" fmla="*/ 1714264 w 6085020"/>
              <a:gd name="connsiteY5670" fmla="*/ 4352444 h 4885973"/>
              <a:gd name="connsiteX5671" fmla="*/ 1715405 w 6085020"/>
              <a:gd name="connsiteY5671" fmla="*/ 4354530 h 4885973"/>
              <a:gd name="connsiteX5672" fmla="*/ 1716546 w 6085020"/>
              <a:gd name="connsiteY5672" fmla="*/ 4351686 h 4885973"/>
              <a:gd name="connsiteX5673" fmla="*/ 4738710 w 6085020"/>
              <a:gd name="connsiteY5673" fmla="*/ 4351117 h 4885973"/>
              <a:gd name="connsiteX5674" fmla="*/ 4738519 w 6085020"/>
              <a:gd name="connsiteY5674" fmla="*/ 4353013 h 4885973"/>
              <a:gd name="connsiteX5675" fmla="*/ 4738710 w 6085020"/>
              <a:gd name="connsiteY5675" fmla="*/ 4353203 h 4885973"/>
              <a:gd name="connsiteX5676" fmla="*/ 4740611 w 6085020"/>
              <a:gd name="connsiteY5676" fmla="*/ 4353203 h 4885973"/>
              <a:gd name="connsiteX5677" fmla="*/ 4740611 w 6085020"/>
              <a:gd name="connsiteY5677" fmla="*/ 4351306 h 4885973"/>
              <a:gd name="connsiteX5678" fmla="*/ 4738710 w 6085020"/>
              <a:gd name="connsiteY5678" fmla="*/ 4351117 h 4885973"/>
              <a:gd name="connsiteX5679" fmla="*/ 4612445 w 6085020"/>
              <a:gd name="connsiteY5679" fmla="*/ 4351117 h 4885973"/>
              <a:gd name="connsiteX5680" fmla="*/ 4612445 w 6085020"/>
              <a:gd name="connsiteY5680" fmla="*/ 4353582 h 4885973"/>
              <a:gd name="connsiteX5681" fmla="*/ 4612445 w 6085020"/>
              <a:gd name="connsiteY5681" fmla="*/ 4356048 h 4885973"/>
              <a:gd name="connsiteX5682" fmla="*/ 4617390 w 6085020"/>
              <a:gd name="connsiteY5682" fmla="*/ 4351117 h 4885973"/>
              <a:gd name="connsiteX5683" fmla="*/ 4614917 w 6085020"/>
              <a:gd name="connsiteY5683" fmla="*/ 4351117 h 4885973"/>
              <a:gd name="connsiteX5684" fmla="*/ 1725674 w 6085020"/>
              <a:gd name="connsiteY5684" fmla="*/ 4351117 h 4885973"/>
              <a:gd name="connsiteX5685" fmla="*/ 1722631 w 6085020"/>
              <a:gd name="connsiteY5685" fmla="*/ 4351306 h 4885973"/>
              <a:gd name="connsiteX5686" fmla="*/ 1721490 w 6085020"/>
              <a:gd name="connsiteY5686" fmla="*/ 4353203 h 4885973"/>
              <a:gd name="connsiteX5687" fmla="*/ 1720349 w 6085020"/>
              <a:gd name="connsiteY5687" fmla="*/ 4353203 h 4885973"/>
              <a:gd name="connsiteX5688" fmla="*/ 1720349 w 6085020"/>
              <a:gd name="connsiteY5688" fmla="*/ 4354341 h 4885973"/>
              <a:gd name="connsiteX5689" fmla="*/ 1722441 w 6085020"/>
              <a:gd name="connsiteY5689" fmla="*/ 4354341 h 4885973"/>
              <a:gd name="connsiteX5690" fmla="*/ 1725674 w 6085020"/>
              <a:gd name="connsiteY5690" fmla="*/ 4351117 h 4885973"/>
              <a:gd name="connsiteX5691" fmla="*/ 5375830 w 6085020"/>
              <a:gd name="connsiteY5691" fmla="*/ 4351003 h 4885973"/>
              <a:gd name="connsiteX5692" fmla="*/ 5364497 w 6085020"/>
              <a:gd name="connsiteY5692" fmla="*/ 4356617 h 4885973"/>
              <a:gd name="connsiteX5693" fmla="*/ 5369347 w 6085020"/>
              <a:gd name="connsiteY5693" fmla="*/ 4366773 h 4885973"/>
              <a:gd name="connsiteX5694" fmla="*/ 5368319 w 6085020"/>
              <a:gd name="connsiteY5694" fmla="*/ 4367048 h 4885973"/>
              <a:gd name="connsiteX5695" fmla="*/ 5369841 w 6085020"/>
              <a:gd name="connsiteY5695" fmla="*/ 4367807 h 4885973"/>
              <a:gd name="connsiteX5696" fmla="*/ 5369347 w 6085020"/>
              <a:gd name="connsiteY5696" fmla="*/ 4366773 h 4885973"/>
              <a:gd name="connsiteX5697" fmla="*/ 5380793 w 6085020"/>
              <a:gd name="connsiteY5697" fmla="*/ 4363710 h 4885973"/>
              <a:gd name="connsiteX5698" fmla="*/ 5381440 w 6085020"/>
              <a:gd name="connsiteY5698" fmla="*/ 4362307 h 4885973"/>
              <a:gd name="connsiteX5699" fmla="*/ 5375830 w 6085020"/>
              <a:gd name="connsiteY5699" fmla="*/ 4351003 h 4885973"/>
              <a:gd name="connsiteX5700" fmla="*/ 2846839 w 6085020"/>
              <a:gd name="connsiteY5700" fmla="*/ 4350927 h 4885973"/>
              <a:gd name="connsiteX5701" fmla="*/ 2846673 w 6085020"/>
              <a:gd name="connsiteY5701" fmla="*/ 4363469 h 4885973"/>
              <a:gd name="connsiteX5702" fmla="*/ 2852026 w 6085020"/>
              <a:gd name="connsiteY5702" fmla="*/ 4371133 h 4885973"/>
              <a:gd name="connsiteX5703" fmla="*/ 2851973 w 6085020"/>
              <a:gd name="connsiteY5703" fmla="*/ 4371790 h 4885973"/>
              <a:gd name="connsiteX5704" fmla="*/ 2852353 w 6085020"/>
              <a:gd name="connsiteY5704" fmla="*/ 4371601 h 4885973"/>
              <a:gd name="connsiteX5705" fmla="*/ 2852026 w 6085020"/>
              <a:gd name="connsiteY5705" fmla="*/ 4371133 h 4885973"/>
              <a:gd name="connsiteX5706" fmla="*/ 2852588 w 6085020"/>
              <a:gd name="connsiteY5706" fmla="*/ 4364156 h 4885973"/>
              <a:gd name="connsiteX5707" fmla="*/ 2857107 w 6085020"/>
              <a:gd name="connsiteY5707" fmla="*/ 4350927 h 4885973"/>
              <a:gd name="connsiteX5708" fmla="*/ 2846839 w 6085020"/>
              <a:gd name="connsiteY5708" fmla="*/ 4350927 h 4885973"/>
              <a:gd name="connsiteX5709" fmla="*/ 4682994 w 6085020"/>
              <a:gd name="connsiteY5709" fmla="*/ 4350737 h 4885973"/>
              <a:gd name="connsiteX5710" fmla="*/ 4682803 w 6085020"/>
              <a:gd name="connsiteY5710" fmla="*/ 4352444 h 4885973"/>
              <a:gd name="connsiteX5711" fmla="*/ 4684515 w 6085020"/>
              <a:gd name="connsiteY5711" fmla="*/ 4352634 h 4885973"/>
              <a:gd name="connsiteX5712" fmla="*/ 4684705 w 6085020"/>
              <a:gd name="connsiteY5712" fmla="*/ 4350927 h 4885973"/>
              <a:gd name="connsiteX5713" fmla="*/ 4682994 w 6085020"/>
              <a:gd name="connsiteY5713" fmla="*/ 4350737 h 4885973"/>
              <a:gd name="connsiteX5714" fmla="*/ 2040954 w 6085020"/>
              <a:gd name="connsiteY5714" fmla="*/ 4350737 h 4885973"/>
              <a:gd name="connsiteX5715" fmla="*/ 2040954 w 6085020"/>
              <a:gd name="connsiteY5715" fmla="*/ 4350737 h 4885973"/>
              <a:gd name="connsiteX5716" fmla="*/ 1981815 w 6085020"/>
              <a:gd name="connsiteY5716" fmla="*/ 4350737 h 4885973"/>
              <a:gd name="connsiteX5717" fmla="*/ 1980674 w 6085020"/>
              <a:gd name="connsiteY5717" fmla="*/ 4356427 h 4885973"/>
              <a:gd name="connsiteX5718" fmla="*/ 1979533 w 6085020"/>
              <a:gd name="connsiteY5718" fmla="*/ 4362307 h 4885973"/>
              <a:gd name="connsiteX5719" fmla="*/ 1989802 w 6085020"/>
              <a:gd name="connsiteY5719" fmla="*/ 4366859 h 4885973"/>
              <a:gd name="connsiteX5720" fmla="*/ 2000260 w 6085020"/>
              <a:gd name="connsiteY5720" fmla="*/ 4371221 h 4885973"/>
              <a:gd name="connsiteX5721" fmla="*/ 1998549 w 6085020"/>
              <a:gd name="connsiteY5721" fmla="*/ 4366859 h 4885973"/>
              <a:gd name="connsiteX5722" fmla="*/ 1989421 w 6085020"/>
              <a:gd name="connsiteY5722" fmla="*/ 4356617 h 4885973"/>
              <a:gd name="connsiteX5723" fmla="*/ 1628402 w 6085020"/>
              <a:gd name="connsiteY5723" fmla="*/ 4350157 h 4885973"/>
              <a:gd name="connsiteX5724" fmla="*/ 1629264 w 6085020"/>
              <a:gd name="connsiteY5724" fmla="*/ 4351875 h 4885973"/>
              <a:gd name="connsiteX5725" fmla="*/ 1628313 w 6085020"/>
              <a:gd name="connsiteY5725" fmla="*/ 4351875 h 4885973"/>
              <a:gd name="connsiteX5726" fmla="*/ 1628313 w 6085020"/>
              <a:gd name="connsiteY5726" fmla="*/ 4350255 h 4885973"/>
              <a:gd name="connsiteX5727" fmla="*/ 4511017 w 6085020"/>
              <a:gd name="connsiteY5727" fmla="*/ 4350106 h 4885973"/>
              <a:gd name="connsiteX5728" fmla="*/ 4516606 w 6085020"/>
              <a:gd name="connsiteY5728" fmla="*/ 4353013 h 4885973"/>
              <a:gd name="connsiteX5729" fmla="*/ 4511017 w 6085020"/>
              <a:gd name="connsiteY5729" fmla="*/ 4350106 h 4885973"/>
              <a:gd name="connsiteX5730" fmla="*/ 1601121 w 6085020"/>
              <a:gd name="connsiteY5730" fmla="*/ 4349979 h 4885973"/>
              <a:gd name="connsiteX5731" fmla="*/ 1598491 w 6085020"/>
              <a:gd name="connsiteY5731" fmla="*/ 4353032 h 4885973"/>
              <a:gd name="connsiteX5732" fmla="*/ 1601551 w 6085020"/>
              <a:gd name="connsiteY5732" fmla="*/ 4355650 h 4885973"/>
              <a:gd name="connsiteX5733" fmla="*/ 1604181 w 6085020"/>
              <a:gd name="connsiteY5733" fmla="*/ 4352596 h 4885973"/>
              <a:gd name="connsiteX5734" fmla="*/ 1604163 w 6085020"/>
              <a:gd name="connsiteY5734" fmla="*/ 4352444 h 4885973"/>
              <a:gd name="connsiteX5735" fmla="*/ 1601121 w 6085020"/>
              <a:gd name="connsiteY5735" fmla="*/ 4349979 h 4885973"/>
              <a:gd name="connsiteX5736" fmla="*/ 657437 w 6085020"/>
              <a:gd name="connsiteY5736" fmla="*/ 4349922 h 4885973"/>
              <a:gd name="connsiteX5737" fmla="*/ 656992 w 6085020"/>
              <a:gd name="connsiteY5737" fmla="*/ 4349979 h 4885973"/>
              <a:gd name="connsiteX5738" fmla="*/ 654520 w 6085020"/>
              <a:gd name="connsiteY5738" fmla="*/ 4353013 h 4885973"/>
              <a:gd name="connsiteX5739" fmla="*/ 657703 w 6085020"/>
              <a:gd name="connsiteY5739" fmla="*/ 4355479 h 4885973"/>
              <a:gd name="connsiteX5740" fmla="*/ 657753 w 6085020"/>
              <a:gd name="connsiteY5740" fmla="*/ 4355479 h 4885973"/>
              <a:gd name="connsiteX5741" fmla="*/ 660035 w 6085020"/>
              <a:gd name="connsiteY5741" fmla="*/ 4352634 h 4885973"/>
              <a:gd name="connsiteX5742" fmla="*/ 660225 w 6085020"/>
              <a:gd name="connsiteY5742" fmla="*/ 4352444 h 4885973"/>
              <a:gd name="connsiteX5743" fmla="*/ 657437 w 6085020"/>
              <a:gd name="connsiteY5743" fmla="*/ 4349922 h 4885973"/>
              <a:gd name="connsiteX5744" fmla="*/ 1709012 w 6085020"/>
              <a:gd name="connsiteY5744" fmla="*/ 4349149 h 4885973"/>
              <a:gd name="connsiteX5745" fmla="*/ 1709594 w 6085020"/>
              <a:gd name="connsiteY5745" fmla="*/ 4349443 h 4885973"/>
              <a:gd name="connsiteX5746" fmla="*/ 1708369 w 6085020"/>
              <a:gd name="connsiteY5746" fmla="*/ 4350358 h 4885973"/>
              <a:gd name="connsiteX5747" fmla="*/ 1711412 w 6085020"/>
              <a:gd name="connsiteY5747" fmla="*/ 4350358 h 4885973"/>
              <a:gd name="connsiteX5748" fmla="*/ 1709594 w 6085020"/>
              <a:gd name="connsiteY5748" fmla="*/ 4349443 h 4885973"/>
              <a:gd name="connsiteX5749" fmla="*/ 1709891 w 6085020"/>
              <a:gd name="connsiteY5749" fmla="*/ 4349220 h 4885973"/>
              <a:gd name="connsiteX5750" fmla="*/ 1709012 w 6085020"/>
              <a:gd name="connsiteY5750" fmla="*/ 4349149 h 4885973"/>
              <a:gd name="connsiteX5751" fmla="*/ 4620622 w 6085020"/>
              <a:gd name="connsiteY5751" fmla="*/ 4349030 h 4885973"/>
              <a:gd name="connsiteX5752" fmla="*/ 4618911 w 6085020"/>
              <a:gd name="connsiteY5752" fmla="*/ 4352824 h 4885973"/>
              <a:gd name="connsiteX5753" fmla="*/ 4618911 w 6085020"/>
              <a:gd name="connsiteY5753" fmla="*/ 4359462 h 4885973"/>
              <a:gd name="connsiteX5754" fmla="*/ 4622048 w 6085020"/>
              <a:gd name="connsiteY5754" fmla="*/ 4360240 h 4885973"/>
              <a:gd name="connsiteX5755" fmla="*/ 4622334 w 6085020"/>
              <a:gd name="connsiteY5755" fmla="*/ 4360031 h 4885973"/>
              <a:gd name="connsiteX5756" fmla="*/ 4622904 w 6085020"/>
              <a:gd name="connsiteY5756" fmla="*/ 4359841 h 4885973"/>
              <a:gd name="connsiteX5757" fmla="*/ 4622904 w 6085020"/>
              <a:gd name="connsiteY5757" fmla="*/ 4354341 h 4885973"/>
              <a:gd name="connsiteX5758" fmla="*/ 4620622 w 6085020"/>
              <a:gd name="connsiteY5758" fmla="*/ 4349030 h 4885973"/>
              <a:gd name="connsiteX5759" fmla="*/ 5339795 w 6085020"/>
              <a:gd name="connsiteY5759" fmla="*/ 4348082 h 4885973"/>
              <a:gd name="connsiteX5760" fmla="*/ 5339795 w 6085020"/>
              <a:gd name="connsiteY5760" fmla="*/ 4348082 h 4885973"/>
              <a:gd name="connsiteX5761" fmla="*/ 753021 w 6085020"/>
              <a:gd name="connsiteY5761" fmla="*/ 4348082 h 4885973"/>
              <a:gd name="connsiteX5762" fmla="*/ 746936 w 6085020"/>
              <a:gd name="connsiteY5762" fmla="*/ 4353013 h 4885973"/>
              <a:gd name="connsiteX5763" fmla="*/ 742372 w 6085020"/>
              <a:gd name="connsiteY5763" fmla="*/ 4357755 h 4885973"/>
              <a:gd name="connsiteX5764" fmla="*/ 739140 w 6085020"/>
              <a:gd name="connsiteY5764" fmla="*/ 4355858 h 4885973"/>
              <a:gd name="connsiteX5765" fmla="*/ 728681 w 6085020"/>
              <a:gd name="connsiteY5765" fmla="*/ 4387153 h 4885973"/>
              <a:gd name="connsiteX5766" fmla="*/ 739710 w 6085020"/>
              <a:gd name="connsiteY5766" fmla="*/ 4379756 h 4885973"/>
              <a:gd name="connsiteX5767" fmla="*/ 741612 w 6085020"/>
              <a:gd name="connsiteY5767" fmla="*/ 4379756 h 4885973"/>
              <a:gd name="connsiteX5768" fmla="*/ 744084 w 6085020"/>
              <a:gd name="connsiteY5768" fmla="*/ 4376532 h 4885973"/>
              <a:gd name="connsiteX5769" fmla="*/ 741612 w 6085020"/>
              <a:gd name="connsiteY5769" fmla="*/ 4374635 h 4885973"/>
              <a:gd name="connsiteX5770" fmla="*/ 754733 w 6085020"/>
              <a:gd name="connsiteY5770" fmla="*/ 4376721 h 4885973"/>
              <a:gd name="connsiteX5771" fmla="*/ 746366 w 6085020"/>
              <a:gd name="connsiteY5771" fmla="*/ 4360410 h 4885973"/>
              <a:gd name="connsiteX5772" fmla="*/ 749789 w 6085020"/>
              <a:gd name="connsiteY5772" fmla="*/ 4355099 h 4885973"/>
              <a:gd name="connsiteX5773" fmla="*/ 815203 w 6085020"/>
              <a:gd name="connsiteY5773" fmla="*/ 4347892 h 4885973"/>
              <a:gd name="connsiteX5774" fmla="*/ 812540 w 6085020"/>
              <a:gd name="connsiteY5774" fmla="*/ 4350908 h 4885973"/>
              <a:gd name="connsiteX5775" fmla="*/ 812540 w 6085020"/>
              <a:gd name="connsiteY5775" fmla="*/ 4350927 h 4885973"/>
              <a:gd name="connsiteX5776" fmla="*/ 815393 w 6085020"/>
              <a:gd name="connsiteY5776" fmla="*/ 4353772 h 4885973"/>
              <a:gd name="connsiteX5777" fmla="*/ 818245 w 6085020"/>
              <a:gd name="connsiteY5777" fmla="*/ 4350927 h 4885973"/>
              <a:gd name="connsiteX5778" fmla="*/ 818245 w 6085020"/>
              <a:gd name="connsiteY5778" fmla="*/ 4350358 h 4885973"/>
              <a:gd name="connsiteX5779" fmla="*/ 815203 w 6085020"/>
              <a:gd name="connsiteY5779" fmla="*/ 4347892 h 4885973"/>
              <a:gd name="connsiteX5780" fmla="*/ 2001402 w 6085020"/>
              <a:gd name="connsiteY5780" fmla="*/ 4347418 h 4885973"/>
              <a:gd name="connsiteX5781" fmla="*/ 1995506 w 6085020"/>
              <a:gd name="connsiteY5781" fmla="*/ 4353393 h 4885973"/>
              <a:gd name="connsiteX5782" fmla="*/ 2003113 w 6085020"/>
              <a:gd name="connsiteY5782" fmla="*/ 4357376 h 4885973"/>
              <a:gd name="connsiteX5783" fmla="*/ 2003113 w 6085020"/>
              <a:gd name="connsiteY5783" fmla="*/ 4358893 h 4885973"/>
              <a:gd name="connsiteX5784" fmla="*/ 2006916 w 6085020"/>
              <a:gd name="connsiteY5784" fmla="*/ 4360600 h 4885973"/>
              <a:gd name="connsiteX5785" fmla="*/ 2008817 w 6085020"/>
              <a:gd name="connsiteY5785" fmla="*/ 4356807 h 4885973"/>
              <a:gd name="connsiteX5786" fmla="*/ 2005014 w 6085020"/>
              <a:gd name="connsiteY5786" fmla="*/ 4355099 h 4885973"/>
              <a:gd name="connsiteX5787" fmla="*/ 2001402 w 6085020"/>
              <a:gd name="connsiteY5787" fmla="*/ 4347418 h 4885973"/>
              <a:gd name="connsiteX5788" fmla="*/ 2957890 w 6085020"/>
              <a:gd name="connsiteY5788" fmla="*/ 4346944 h 4885973"/>
              <a:gd name="connsiteX5789" fmla="*/ 2955608 w 6085020"/>
              <a:gd name="connsiteY5789" fmla="*/ 4352065 h 4885973"/>
              <a:gd name="connsiteX5790" fmla="*/ 2953136 w 6085020"/>
              <a:gd name="connsiteY5790" fmla="*/ 4356996 h 4885973"/>
              <a:gd name="connsiteX5791" fmla="*/ 2958271 w 6085020"/>
              <a:gd name="connsiteY5791" fmla="*/ 4359462 h 4885973"/>
              <a:gd name="connsiteX5792" fmla="*/ 2963215 w 6085020"/>
              <a:gd name="connsiteY5792" fmla="*/ 4361927 h 4885973"/>
              <a:gd name="connsiteX5793" fmla="*/ 4446629 w 6085020"/>
              <a:gd name="connsiteY5793" fmla="*/ 4346754 h 4885973"/>
              <a:gd name="connsiteX5794" fmla="*/ 4445830 w 6085020"/>
              <a:gd name="connsiteY5794" fmla="*/ 4348461 h 4885973"/>
              <a:gd name="connsiteX5795" fmla="*/ 4446248 w 6085020"/>
              <a:gd name="connsiteY5795" fmla="*/ 4349030 h 4885973"/>
              <a:gd name="connsiteX5796" fmla="*/ 4446629 w 6085020"/>
              <a:gd name="connsiteY5796" fmla="*/ 4348651 h 4885973"/>
              <a:gd name="connsiteX5797" fmla="*/ 4448245 w 6085020"/>
              <a:gd name="connsiteY5797" fmla="*/ 4348746 h 4885973"/>
              <a:gd name="connsiteX5798" fmla="*/ 4448340 w 6085020"/>
              <a:gd name="connsiteY5798" fmla="*/ 4348651 h 4885973"/>
              <a:gd name="connsiteX5799" fmla="*/ 4448359 w 6085020"/>
              <a:gd name="connsiteY5799" fmla="*/ 4346773 h 4885973"/>
              <a:gd name="connsiteX5800" fmla="*/ 4448340 w 6085020"/>
              <a:gd name="connsiteY5800" fmla="*/ 4346754 h 4885973"/>
              <a:gd name="connsiteX5801" fmla="*/ 4446629 w 6085020"/>
              <a:gd name="connsiteY5801" fmla="*/ 4346754 h 4885973"/>
              <a:gd name="connsiteX5802" fmla="*/ 4627088 w 6085020"/>
              <a:gd name="connsiteY5802" fmla="*/ 4346565 h 4885973"/>
              <a:gd name="connsiteX5803" fmla="*/ 4626232 w 6085020"/>
              <a:gd name="connsiteY5803" fmla="*/ 4348234 h 4885973"/>
              <a:gd name="connsiteX5804" fmla="*/ 4626327 w 6085020"/>
              <a:gd name="connsiteY5804" fmla="*/ 4348461 h 4885973"/>
              <a:gd name="connsiteX5805" fmla="*/ 4626897 w 6085020"/>
              <a:gd name="connsiteY5805" fmla="*/ 4348271 h 4885973"/>
              <a:gd name="connsiteX5806" fmla="*/ 4628799 w 6085020"/>
              <a:gd name="connsiteY5806" fmla="*/ 4348271 h 4885973"/>
              <a:gd name="connsiteX5807" fmla="*/ 4628894 w 6085020"/>
              <a:gd name="connsiteY5807" fmla="*/ 4346659 h 4885973"/>
              <a:gd name="connsiteX5808" fmla="*/ 4628799 w 6085020"/>
              <a:gd name="connsiteY5808" fmla="*/ 4346565 h 4885973"/>
              <a:gd name="connsiteX5809" fmla="*/ 4627088 w 6085020"/>
              <a:gd name="connsiteY5809" fmla="*/ 4346565 h 4885973"/>
              <a:gd name="connsiteX5810" fmla="*/ 639498 w 6085020"/>
              <a:gd name="connsiteY5810" fmla="*/ 4345996 h 4885973"/>
              <a:gd name="connsiteX5811" fmla="*/ 637026 w 6085020"/>
              <a:gd name="connsiteY5811" fmla="*/ 4349220 h 4885973"/>
              <a:gd name="connsiteX5812" fmla="*/ 639053 w 6085020"/>
              <a:gd name="connsiteY5812" fmla="*/ 4352691 h 4885973"/>
              <a:gd name="connsiteX5813" fmla="*/ 642540 w 6085020"/>
              <a:gd name="connsiteY5813" fmla="*/ 4350680 h 4885973"/>
              <a:gd name="connsiteX5814" fmla="*/ 642540 w 6085020"/>
              <a:gd name="connsiteY5814" fmla="*/ 4349220 h 4885973"/>
              <a:gd name="connsiteX5815" fmla="*/ 642540 w 6085020"/>
              <a:gd name="connsiteY5815" fmla="*/ 4348651 h 4885973"/>
              <a:gd name="connsiteX5816" fmla="*/ 639511 w 6085020"/>
              <a:gd name="connsiteY5816" fmla="*/ 4345996 h 4885973"/>
              <a:gd name="connsiteX5817" fmla="*/ 639498 w 6085020"/>
              <a:gd name="connsiteY5817" fmla="*/ 4345996 h 4885973"/>
              <a:gd name="connsiteX5818" fmla="*/ 1260930 w 6085020"/>
              <a:gd name="connsiteY5818" fmla="*/ 4345806 h 4885973"/>
              <a:gd name="connsiteX5819" fmla="*/ 1260455 w 6085020"/>
              <a:gd name="connsiteY5819" fmla="*/ 4347968 h 4885973"/>
              <a:gd name="connsiteX5820" fmla="*/ 1258808 w 6085020"/>
              <a:gd name="connsiteY5820" fmla="*/ 4348411 h 4885973"/>
              <a:gd name="connsiteX5821" fmla="*/ 2024981 w 6085020"/>
              <a:gd name="connsiteY5821" fmla="*/ 4345427 h 4885973"/>
              <a:gd name="connsiteX5822" fmla="*/ 2024981 w 6085020"/>
              <a:gd name="connsiteY5822" fmla="*/ 4345427 h 4885973"/>
              <a:gd name="connsiteX5823" fmla="*/ 1720160 w 6085020"/>
              <a:gd name="connsiteY5823" fmla="*/ 4345403 h 4885973"/>
              <a:gd name="connsiteX5824" fmla="*/ 1718448 w 6085020"/>
              <a:gd name="connsiteY5824" fmla="*/ 4345616 h 4885973"/>
              <a:gd name="connsiteX5825" fmla="*/ 1718448 w 6085020"/>
              <a:gd name="connsiteY5825" fmla="*/ 4349030 h 4885973"/>
              <a:gd name="connsiteX5826" fmla="*/ 1719779 w 6085020"/>
              <a:gd name="connsiteY5826" fmla="*/ 4346185 h 4885973"/>
              <a:gd name="connsiteX5827" fmla="*/ 1721490 w 6085020"/>
              <a:gd name="connsiteY5827" fmla="*/ 4348271 h 4885973"/>
              <a:gd name="connsiteX5828" fmla="*/ 1721871 w 6085020"/>
              <a:gd name="connsiteY5828" fmla="*/ 4348271 h 4885973"/>
              <a:gd name="connsiteX5829" fmla="*/ 1721871 w 6085020"/>
              <a:gd name="connsiteY5829" fmla="*/ 4345616 h 4885973"/>
              <a:gd name="connsiteX5830" fmla="*/ 1720160 w 6085020"/>
              <a:gd name="connsiteY5830" fmla="*/ 4345403 h 4885973"/>
              <a:gd name="connsiteX5831" fmla="*/ 1325964 w 6085020"/>
              <a:gd name="connsiteY5831" fmla="*/ 4344858 h 4885973"/>
              <a:gd name="connsiteX5832" fmla="*/ 1327295 w 6085020"/>
              <a:gd name="connsiteY5832" fmla="*/ 4349220 h 4885973"/>
              <a:gd name="connsiteX5833" fmla="*/ 1327485 w 6085020"/>
              <a:gd name="connsiteY5833" fmla="*/ 4348461 h 4885973"/>
              <a:gd name="connsiteX5834" fmla="*/ 1325964 w 6085020"/>
              <a:gd name="connsiteY5834" fmla="*/ 4344858 h 4885973"/>
              <a:gd name="connsiteX5835" fmla="*/ 1171073 w 6085020"/>
              <a:gd name="connsiteY5835" fmla="*/ 4344820 h 4885973"/>
              <a:gd name="connsiteX5836" fmla="*/ 1173078 w 6085020"/>
              <a:gd name="connsiteY5836" fmla="*/ 4361169 h 4885973"/>
              <a:gd name="connsiteX5837" fmla="*/ 1172127 w 6085020"/>
              <a:gd name="connsiteY5837" fmla="*/ 4360031 h 4885973"/>
              <a:gd name="connsiteX5838" fmla="*/ 1172127 w 6085020"/>
              <a:gd name="connsiteY5838" fmla="*/ 4356807 h 4885973"/>
              <a:gd name="connsiteX5839" fmla="*/ 1173268 w 6085020"/>
              <a:gd name="connsiteY5839" fmla="*/ 4360221 h 4885973"/>
              <a:gd name="connsiteX5840" fmla="*/ 1181825 w 6085020"/>
              <a:gd name="connsiteY5840" fmla="*/ 4402706 h 4885973"/>
              <a:gd name="connsiteX5841" fmla="*/ 1183536 w 6085020"/>
              <a:gd name="connsiteY5841" fmla="*/ 4405361 h 4885973"/>
              <a:gd name="connsiteX5842" fmla="*/ 1185818 w 6085020"/>
              <a:gd name="connsiteY5842" fmla="*/ 4415034 h 4885973"/>
              <a:gd name="connsiteX5843" fmla="*/ 1193615 w 6085020"/>
              <a:gd name="connsiteY5843" fmla="*/ 4443484 h 4885973"/>
              <a:gd name="connsiteX5844" fmla="*/ 1178022 w 6085020"/>
              <a:gd name="connsiteY5844" fmla="*/ 4374825 h 4885973"/>
              <a:gd name="connsiteX5845" fmla="*/ 1179353 w 6085020"/>
              <a:gd name="connsiteY5845" fmla="*/ 4371980 h 4885973"/>
              <a:gd name="connsiteX5846" fmla="*/ 1178973 w 6085020"/>
              <a:gd name="connsiteY5846" fmla="*/ 4366100 h 4885973"/>
              <a:gd name="connsiteX5847" fmla="*/ 1178973 w 6085020"/>
              <a:gd name="connsiteY5847" fmla="*/ 4364204 h 4885973"/>
              <a:gd name="connsiteX5848" fmla="*/ 1184868 w 6085020"/>
              <a:gd name="connsiteY5848" fmla="*/ 4365721 h 4885973"/>
              <a:gd name="connsiteX5849" fmla="*/ 1192664 w 6085020"/>
              <a:gd name="connsiteY5849" fmla="*/ 4355858 h 4885973"/>
              <a:gd name="connsiteX5850" fmla="*/ 1183090 w 6085020"/>
              <a:gd name="connsiteY5850" fmla="*/ 4348044 h 4885973"/>
              <a:gd name="connsiteX5851" fmla="*/ 1182776 w 6085020"/>
              <a:gd name="connsiteY5851" fmla="*/ 4348082 h 4885973"/>
              <a:gd name="connsiteX5852" fmla="*/ 1179353 w 6085020"/>
              <a:gd name="connsiteY5852" fmla="*/ 4349410 h 4885973"/>
              <a:gd name="connsiteX5853" fmla="*/ 1179353 w 6085020"/>
              <a:gd name="connsiteY5853" fmla="*/ 4345427 h 4885973"/>
              <a:gd name="connsiteX5854" fmla="*/ 1171073 w 6085020"/>
              <a:gd name="connsiteY5854" fmla="*/ 4344820 h 4885973"/>
              <a:gd name="connsiteX5855" fmla="*/ 5779819 w 6085020"/>
              <a:gd name="connsiteY5855" fmla="*/ 4343909 h 4885973"/>
              <a:gd name="connsiteX5856" fmla="*/ 5779819 w 6085020"/>
              <a:gd name="connsiteY5856" fmla="*/ 4343909 h 4885973"/>
              <a:gd name="connsiteX5857" fmla="*/ 4468493 w 6085020"/>
              <a:gd name="connsiteY5857" fmla="*/ 4343233 h 4885973"/>
              <a:gd name="connsiteX5858" fmla="*/ 4468687 w 6085020"/>
              <a:gd name="connsiteY5858" fmla="*/ 4343340 h 4885973"/>
              <a:gd name="connsiteX5859" fmla="*/ 4468687 w 6085020"/>
              <a:gd name="connsiteY5859" fmla="*/ 4344289 h 4885973"/>
              <a:gd name="connsiteX5860" fmla="*/ 4467546 w 6085020"/>
              <a:gd name="connsiteY5860" fmla="*/ 4344289 h 4885973"/>
              <a:gd name="connsiteX5861" fmla="*/ 1472385 w 6085020"/>
              <a:gd name="connsiteY5861" fmla="*/ 4343151 h 4885973"/>
              <a:gd name="connsiteX5862" fmla="*/ 1459074 w 6085020"/>
              <a:gd name="connsiteY5862" fmla="*/ 4350737 h 4885973"/>
              <a:gd name="connsiteX5863" fmla="*/ 1460595 w 6085020"/>
              <a:gd name="connsiteY5863" fmla="*/ 4356237 h 4885973"/>
              <a:gd name="connsiteX5864" fmla="*/ 1458693 w 6085020"/>
              <a:gd name="connsiteY5864" fmla="*/ 4356237 h 4885973"/>
              <a:gd name="connsiteX5865" fmla="*/ 1466680 w 6085020"/>
              <a:gd name="connsiteY5865" fmla="*/ 4364204 h 4885973"/>
              <a:gd name="connsiteX5866" fmla="*/ 1472195 w 6085020"/>
              <a:gd name="connsiteY5866" fmla="*/ 4360410 h 4885973"/>
              <a:gd name="connsiteX5867" fmla="*/ 1472195 w 6085020"/>
              <a:gd name="connsiteY5867" fmla="*/ 4365152 h 4885973"/>
              <a:gd name="connsiteX5868" fmla="*/ 1474476 w 6085020"/>
              <a:gd name="connsiteY5868" fmla="*/ 4365152 h 4885973"/>
              <a:gd name="connsiteX5869" fmla="*/ 1478470 w 6085020"/>
              <a:gd name="connsiteY5869" fmla="*/ 4368755 h 4885973"/>
              <a:gd name="connsiteX5870" fmla="*/ 1481322 w 6085020"/>
              <a:gd name="connsiteY5870" fmla="*/ 4368755 h 4885973"/>
              <a:gd name="connsiteX5871" fmla="*/ 1481322 w 6085020"/>
              <a:gd name="connsiteY5871" fmla="*/ 4372738 h 4885973"/>
              <a:gd name="connsiteX5872" fmla="*/ 1483224 w 6085020"/>
              <a:gd name="connsiteY5872" fmla="*/ 4371980 h 4885973"/>
              <a:gd name="connsiteX5873" fmla="*/ 1479040 w 6085020"/>
              <a:gd name="connsiteY5873" fmla="*/ 4359841 h 4885973"/>
              <a:gd name="connsiteX5874" fmla="*/ 1474857 w 6085020"/>
              <a:gd name="connsiteY5874" fmla="*/ 4357376 h 4885973"/>
              <a:gd name="connsiteX5875" fmla="*/ 1474857 w 6085020"/>
              <a:gd name="connsiteY5875" fmla="*/ 4349979 h 4885973"/>
              <a:gd name="connsiteX5876" fmla="*/ 842585 w 6085020"/>
              <a:gd name="connsiteY5876" fmla="*/ 4343151 h 4885973"/>
              <a:gd name="connsiteX5877" fmla="*/ 839352 w 6085020"/>
              <a:gd name="connsiteY5877" fmla="*/ 4347323 h 4885973"/>
              <a:gd name="connsiteX5878" fmla="*/ 835930 w 6085020"/>
              <a:gd name="connsiteY5878" fmla="*/ 4351686 h 4885973"/>
              <a:gd name="connsiteX5879" fmla="*/ 840113 w 6085020"/>
              <a:gd name="connsiteY5879" fmla="*/ 4354910 h 4885973"/>
              <a:gd name="connsiteX5880" fmla="*/ 844487 w 6085020"/>
              <a:gd name="connsiteY5880" fmla="*/ 4358134 h 4885973"/>
              <a:gd name="connsiteX5881" fmla="*/ 1278425 w 6085020"/>
              <a:gd name="connsiteY5881" fmla="*/ 4342771 h 4885973"/>
              <a:gd name="connsiteX5882" fmla="*/ 1278478 w 6085020"/>
              <a:gd name="connsiteY5882" fmla="*/ 4342977 h 4885973"/>
              <a:gd name="connsiteX5883" fmla="*/ 1278425 w 6085020"/>
              <a:gd name="connsiteY5883" fmla="*/ 4342991 h 4885973"/>
              <a:gd name="connsiteX5884" fmla="*/ 4465663 w 6085020"/>
              <a:gd name="connsiteY5884" fmla="*/ 4342563 h 4885973"/>
              <a:gd name="connsiteX5885" fmla="*/ 4467315 w 6085020"/>
              <a:gd name="connsiteY5885" fmla="*/ 4342580 h 4885973"/>
              <a:gd name="connsiteX5886" fmla="*/ 4467636 w 6085020"/>
              <a:gd name="connsiteY5886" fmla="*/ 4342758 h 4885973"/>
              <a:gd name="connsiteX5887" fmla="*/ 4467546 w 6085020"/>
              <a:gd name="connsiteY5887" fmla="*/ 4344289 h 4885973"/>
              <a:gd name="connsiteX5888" fmla="*/ 4465644 w 6085020"/>
              <a:gd name="connsiteY5888" fmla="*/ 4344289 h 4885973"/>
              <a:gd name="connsiteX5889" fmla="*/ 4465549 w 6085020"/>
              <a:gd name="connsiteY5889" fmla="*/ 4344194 h 4885973"/>
              <a:gd name="connsiteX5890" fmla="*/ 4465644 w 6085020"/>
              <a:gd name="connsiteY5890" fmla="*/ 4342582 h 4885973"/>
              <a:gd name="connsiteX5891" fmla="*/ 4465663 w 6085020"/>
              <a:gd name="connsiteY5891" fmla="*/ 4342563 h 4885973"/>
              <a:gd name="connsiteX5892" fmla="*/ 4556444 w 6085020"/>
              <a:gd name="connsiteY5892" fmla="*/ 4342487 h 4885973"/>
              <a:gd name="connsiteX5893" fmla="*/ 4549123 w 6085020"/>
              <a:gd name="connsiteY5893" fmla="*/ 4345427 h 4885973"/>
              <a:gd name="connsiteX5894" fmla="*/ 4543038 w 6085020"/>
              <a:gd name="connsiteY5894" fmla="*/ 4350927 h 4885973"/>
              <a:gd name="connsiteX5895" fmla="*/ 4547222 w 6085020"/>
              <a:gd name="connsiteY5895" fmla="*/ 4362307 h 4885973"/>
              <a:gd name="connsiteX5896" fmla="*/ 4546461 w 6085020"/>
              <a:gd name="connsiteY5896" fmla="*/ 4362117 h 4885973"/>
              <a:gd name="connsiteX5897" fmla="*/ 4546461 w 6085020"/>
              <a:gd name="connsiteY5897" fmla="*/ 4363824 h 4885973"/>
              <a:gd name="connsiteX5898" fmla="*/ 4548363 w 6085020"/>
              <a:gd name="connsiteY5898" fmla="*/ 4363824 h 4885973"/>
              <a:gd name="connsiteX5899" fmla="*/ 4548363 w 6085020"/>
              <a:gd name="connsiteY5899" fmla="*/ 4362496 h 4885973"/>
              <a:gd name="connsiteX5900" fmla="*/ 4559392 w 6085020"/>
              <a:gd name="connsiteY5900" fmla="*/ 4356996 h 4885973"/>
              <a:gd name="connsiteX5901" fmla="*/ 4559392 w 6085020"/>
              <a:gd name="connsiteY5901" fmla="*/ 4349789 h 4885973"/>
              <a:gd name="connsiteX5902" fmla="*/ 4556444 w 6085020"/>
              <a:gd name="connsiteY5902" fmla="*/ 4342487 h 4885973"/>
              <a:gd name="connsiteX5903" fmla="*/ 2982801 w 6085020"/>
              <a:gd name="connsiteY5903" fmla="*/ 4342392 h 4885973"/>
              <a:gd name="connsiteX5904" fmla="*/ 2982801 w 6085020"/>
              <a:gd name="connsiteY5904" fmla="*/ 4342392 h 4885973"/>
              <a:gd name="connsiteX5905" fmla="*/ 1287362 w 6085020"/>
              <a:gd name="connsiteY5905" fmla="*/ 4340495 h 4885973"/>
              <a:gd name="connsiteX5906" fmla="*/ 1288503 w 6085020"/>
              <a:gd name="connsiteY5906" fmla="*/ 4365911 h 4885973"/>
              <a:gd name="connsiteX5907" fmla="*/ 1288503 w 6085020"/>
              <a:gd name="connsiteY5907" fmla="*/ 4370273 h 4885973"/>
              <a:gd name="connsiteX5908" fmla="*/ 1286411 w 6085020"/>
              <a:gd name="connsiteY5908" fmla="*/ 4368566 h 4885973"/>
              <a:gd name="connsiteX5909" fmla="*/ 1286411 w 6085020"/>
              <a:gd name="connsiteY5909" fmla="*/ 4372928 h 4885973"/>
              <a:gd name="connsiteX5910" fmla="*/ 1281848 w 6085020"/>
              <a:gd name="connsiteY5910" fmla="*/ 4359841 h 4885973"/>
              <a:gd name="connsiteX5911" fmla="*/ 1282798 w 6085020"/>
              <a:gd name="connsiteY5911" fmla="*/ 4359841 h 4885973"/>
              <a:gd name="connsiteX5912" fmla="*/ 1278478 w 6085020"/>
              <a:gd name="connsiteY5912" fmla="*/ 4342977 h 4885973"/>
              <a:gd name="connsiteX5913" fmla="*/ 1779488 w 6085020"/>
              <a:gd name="connsiteY5913" fmla="*/ 4340306 h 4885973"/>
              <a:gd name="connsiteX5914" fmla="*/ 1779108 w 6085020"/>
              <a:gd name="connsiteY5914" fmla="*/ 4340875 h 4885973"/>
              <a:gd name="connsiteX5915" fmla="*/ 1763515 w 6085020"/>
              <a:gd name="connsiteY5915" fmla="*/ 4356427 h 4885973"/>
              <a:gd name="connsiteX5916" fmla="*/ 1779488 w 6085020"/>
              <a:gd name="connsiteY5916" fmla="*/ 4340306 h 4885973"/>
              <a:gd name="connsiteX5917" fmla="*/ 1410204 w 6085020"/>
              <a:gd name="connsiteY5917" fmla="*/ 4339357 h 4885973"/>
              <a:gd name="connsiteX5918" fmla="*/ 1414007 w 6085020"/>
              <a:gd name="connsiteY5918" fmla="*/ 4343530 h 4885973"/>
              <a:gd name="connsiteX5919" fmla="*/ 1414007 w 6085020"/>
              <a:gd name="connsiteY5919" fmla="*/ 4339357 h 4885973"/>
              <a:gd name="connsiteX5920" fmla="*/ 1412485 w 6085020"/>
              <a:gd name="connsiteY5920" fmla="*/ 4339357 h 4885973"/>
              <a:gd name="connsiteX5921" fmla="*/ 4459749 w 6085020"/>
              <a:gd name="connsiteY5921" fmla="*/ 4339168 h 4885973"/>
              <a:gd name="connsiteX5922" fmla="*/ 4459749 w 6085020"/>
              <a:gd name="connsiteY5922" fmla="*/ 4341633 h 4885973"/>
              <a:gd name="connsiteX5923" fmla="*/ 4459749 w 6085020"/>
              <a:gd name="connsiteY5923" fmla="*/ 4344289 h 4885973"/>
              <a:gd name="connsiteX5924" fmla="*/ 4464693 w 6085020"/>
              <a:gd name="connsiteY5924" fmla="*/ 4344289 h 4885973"/>
              <a:gd name="connsiteX5925" fmla="*/ 4465644 w 6085020"/>
              <a:gd name="connsiteY5925" fmla="*/ 4344289 h 4885973"/>
              <a:gd name="connsiteX5926" fmla="*/ 4470018 w 6085020"/>
              <a:gd name="connsiteY5926" fmla="*/ 4345047 h 4885973"/>
              <a:gd name="connsiteX5927" fmla="*/ 4470779 w 6085020"/>
              <a:gd name="connsiteY5927" fmla="*/ 4340685 h 4885973"/>
              <a:gd name="connsiteX5928" fmla="*/ 4468493 w 6085020"/>
              <a:gd name="connsiteY5928" fmla="*/ 4343233 h 4885973"/>
              <a:gd name="connsiteX5929" fmla="*/ 4467636 w 6085020"/>
              <a:gd name="connsiteY5929" fmla="*/ 4342758 h 4885973"/>
              <a:gd name="connsiteX5930" fmla="*/ 4467641 w 6085020"/>
              <a:gd name="connsiteY5930" fmla="*/ 4342676 h 4885973"/>
              <a:gd name="connsiteX5931" fmla="*/ 4467546 w 6085020"/>
              <a:gd name="connsiteY5931" fmla="*/ 4342582 h 4885973"/>
              <a:gd name="connsiteX5932" fmla="*/ 4467315 w 6085020"/>
              <a:gd name="connsiteY5932" fmla="*/ 4342580 h 4885973"/>
              <a:gd name="connsiteX5933" fmla="*/ 4463552 w 6085020"/>
              <a:gd name="connsiteY5933" fmla="*/ 4340495 h 4885973"/>
              <a:gd name="connsiteX5934" fmla="*/ 4645913 w 6085020"/>
              <a:gd name="connsiteY5934" fmla="*/ 4338788 h 4885973"/>
              <a:gd name="connsiteX5935" fmla="*/ 4645913 w 6085020"/>
              <a:gd name="connsiteY5935" fmla="*/ 4338788 h 4885973"/>
              <a:gd name="connsiteX5936" fmla="*/ 1949108 w 6085020"/>
              <a:gd name="connsiteY5936" fmla="*/ 4338599 h 4885973"/>
              <a:gd name="connsiteX5937" fmla="*/ 1950154 w 6085020"/>
              <a:gd name="connsiteY5937" fmla="*/ 4345166 h 4885973"/>
              <a:gd name="connsiteX5938" fmla="*/ 1953923 w 6085020"/>
              <a:gd name="connsiteY5938" fmla="*/ 4343401 h 4885973"/>
              <a:gd name="connsiteX5939" fmla="*/ 1954052 w 6085020"/>
              <a:gd name="connsiteY5939" fmla="*/ 4343530 h 4885973"/>
              <a:gd name="connsiteX5940" fmla="*/ 1954052 w 6085020"/>
              <a:gd name="connsiteY5940" fmla="*/ 4343340 h 4885973"/>
              <a:gd name="connsiteX5941" fmla="*/ 1953923 w 6085020"/>
              <a:gd name="connsiteY5941" fmla="*/ 4343401 h 4885973"/>
              <a:gd name="connsiteX5942" fmla="*/ 4532389 w 6085020"/>
              <a:gd name="connsiteY5942" fmla="*/ 4337081 h 4885973"/>
              <a:gd name="connsiteX5943" fmla="*/ 4532770 w 6085020"/>
              <a:gd name="connsiteY5943" fmla="*/ 4338409 h 4885973"/>
              <a:gd name="connsiteX5944" fmla="*/ 4532009 w 6085020"/>
              <a:gd name="connsiteY5944" fmla="*/ 4338788 h 4885973"/>
              <a:gd name="connsiteX5945" fmla="*/ 4533910 w 6085020"/>
              <a:gd name="connsiteY5945" fmla="*/ 4338978 h 4885973"/>
              <a:gd name="connsiteX5946" fmla="*/ 4534101 w 6085020"/>
              <a:gd name="connsiteY5946" fmla="*/ 4337081 h 4885973"/>
              <a:gd name="connsiteX5947" fmla="*/ 4532389 w 6085020"/>
              <a:gd name="connsiteY5947" fmla="*/ 4337081 h 4885973"/>
              <a:gd name="connsiteX5948" fmla="*/ 2932885 w 6085020"/>
              <a:gd name="connsiteY5948" fmla="*/ 4336986 h 4885973"/>
              <a:gd name="connsiteX5949" fmla="*/ 2931078 w 6085020"/>
              <a:gd name="connsiteY5949" fmla="*/ 4340685 h 4885973"/>
              <a:gd name="connsiteX5950" fmla="*/ 2934881 w 6085020"/>
              <a:gd name="connsiteY5950" fmla="*/ 4342582 h 4885973"/>
              <a:gd name="connsiteX5951" fmla="*/ 2936022 w 6085020"/>
              <a:gd name="connsiteY5951" fmla="*/ 4338788 h 4885973"/>
              <a:gd name="connsiteX5952" fmla="*/ 2936593 w 6085020"/>
              <a:gd name="connsiteY5952" fmla="*/ 4338788 h 4885973"/>
              <a:gd name="connsiteX5953" fmla="*/ 2932885 w 6085020"/>
              <a:gd name="connsiteY5953" fmla="*/ 4336986 h 4885973"/>
              <a:gd name="connsiteX5954" fmla="*/ 3185698 w 6085020"/>
              <a:gd name="connsiteY5954" fmla="*/ 4336702 h 4885973"/>
              <a:gd name="connsiteX5955" fmla="*/ 3173718 w 6085020"/>
              <a:gd name="connsiteY5955" fmla="*/ 4341633 h 4885973"/>
              <a:gd name="connsiteX5956" fmla="*/ 3182276 w 6085020"/>
              <a:gd name="connsiteY5956" fmla="*/ 4350548 h 4885973"/>
              <a:gd name="connsiteX5957" fmla="*/ 3185698 w 6085020"/>
              <a:gd name="connsiteY5957" fmla="*/ 4350548 h 4885973"/>
              <a:gd name="connsiteX5958" fmla="*/ 3187790 w 6085020"/>
              <a:gd name="connsiteY5958" fmla="*/ 4350548 h 4885973"/>
              <a:gd name="connsiteX5959" fmla="*/ 3186459 w 6085020"/>
              <a:gd name="connsiteY5959" fmla="*/ 4337840 h 4885973"/>
              <a:gd name="connsiteX5960" fmla="*/ 2023364 w 6085020"/>
              <a:gd name="connsiteY5960" fmla="*/ 4336494 h 4885973"/>
              <a:gd name="connsiteX5961" fmla="*/ 2020892 w 6085020"/>
              <a:gd name="connsiteY5961" fmla="*/ 4340002 h 4885973"/>
              <a:gd name="connsiteX5962" fmla="*/ 2021178 w 6085020"/>
              <a:gd name="connsiteY5962" fmla="*/ 4340875 h 4885973"/>
              <a:gd name="connsiteX5963" fmla="*/ 2024981 w 6085020"/>
              <a:gd name="connsiteY5963" fmla="*/ 4343340 h 4885973"/>
              <a:gd name="connsiteX5964" fmla="*/ 2024981 w 6085020"/>
              <a:gd name="connsiteY5964" fmla="*/ 4342771 h 4885973"/>
              <a:gd name="connsiteX5965" fmla="*/ 2026882 w 6085020"/>
              <a:gd name="connsiteY5965" fmla="*/ 4338978 h 4885973"/>
              <a:gd name="connsiteX5966" fmla="*/ 2023364 w 6085020"/>
              <a:gd name="connsiteY5966" fmla="*/ 4336494 h 4885973"/>
              <a:gd name="connsiteX5967" fmla="*/ 2731223 w 6085020"/>
              <a:gd name="connsiteY5967" fmla="*/ 4335185 h 4885973"/>
              <a:gd name="connsiteX5968" fmla="*/ 2731223 w 6085020"/>
              <a:gd name="connsiteY5968" fmla="*/ 4335185 h 4885973"/>
              <a:gd name="connsiteX5969" fmla="*/ 1298391 w 6085020"/>
              <a:gd name="connsiteY5969" fmla="*/ 4334805 h 4885973"/>
              <a:gd name="connsiteX5970" fmla="*/ 1299532 w 6085020"/>
              <a:gd name="connsiteY5970" fmla="*/ 4339737 h 4885973"/>
              <a:gd name="connsiteX5971" fmla="*/ 1299532 w 6085020"/>
              <a:gd name="connsiteY5971" fmla="*/ 4341444 h 4885973"/>
              <a:gd name="connsiteX5972" fmla="*/ 1300863 w 6085020"/>
              <a:gd name="connsiteY5972" fmla="*/ 4343151 h 4885973"/>
              <a:gd name="connsiteX5973" fmla="*/ 1302194 w 6085020"/>
              <a:gd name="connsiteY5973" fmla="*/ 4355479 h 4885973"/>
              <a:gd name="connsiteX5974" fmla="*/ 1304666 w 6085020"/>
              <a:gd name="connsiteY5974" fmla="*/ 4363065 h 4885973"/>
              <a:gd name="connsiteX5975" fmla="*/ 1305997 w 6085020"/>
              <a:gd name="connsiteY5975" fmla="*/ 4370652 h 4885973"/>
              <a:gd name="connsiteX5976" fmla="*/ 1305997 w 6085020"/>
              <a:gd name="connsiteY5976" fmla="*/ 4378049 h 4885973"/>
              <a:gd name="connsiteX5977" fmla="*/ 1303604 w 6085020"/>
              <a:gd name="connsiteY5977" fmla="*/ 4378049 h 4885973"/>
              <a:gd name="connsiteX5978" fmla="*/ 1299342 w 6085020"/>
              <a:gd name="connsiteY5978" fmla="*/ 4362307 h 4885973"/>
              <a:gd name="connsiteX5979" fmla="*/ 1297440 w 6085020"/>
              <a:gd name="connsiteY5979" fmla="*/ 4347323 h 4885973"/>
              <a:gd name="connsiteX5980" fmla="*/ 1296109 w 6085020"/>
              <a:gd name="connsiteY5980" fmla="*/ 4342961 h 4885973"/>
              <a:gd name="connsiteX5981" fmla="*/ 1296109 w 6085020"/>
              <a:gd name="connsiteY5981" fmla="*/ 4341444 h 4885973"/>
              <a:gd name="connsiteX5982" fmla="*/ 1294588 w 6085020"/>
              <a:gd name="connsiteY5982" fmla="*/ 4335943 h 4885973"/>
              <a:gd name="connsiteX5983" fmla="*/ 1704756 w 6085020"/>
              <a:gd name="connsiteY5983" fmla="*/ 4334426 h 4885973"/>
              <a:gd name="connsiteX5984" fmla="*/ 1700763 w 6085020"/>
              <a:gd name="connsiteY5984" fmla="*/ 4342202 h 4885973"/>
              <a:gd name="connsiteX5985" fmla="*/ 1703045 w 6085020"/>
              <a:gd name="connsiteY5985" fmla="*/ 4342202 h 4885973"/>
              <a:gd name="connsiteX5986" fmla="*/ 1704756 w 6085020"/>
              <a:gd name="connsiteY5986" fmla="*/ 4334426 h 4885973"/>
              <a:gd name="connsiteX5987" fmla="*/ 4344380 w 6085020"/>
              <a:gd name="connsiteY5987" fmla="*/ 4333206 h 4885973"/>
              <a:gd name="connsiteX5988" fmla="*/ 4344704 w 6085020"/>
              <a:gd name="connsiteY5988" fmla="*/ 4334047 h 4885973"/>
              <a:gd name="connsiteX5989" fmla="*/ 4342138 w 6085020"/>
              <a:gd name="connsiteY5989" fmla="*/ 4335032 h 4885973"/>
              <a:gd name="connsiteX5990" fmla="*/ 4342042 w 6085020"/>
              <a:gd name="connsiteY5990" fmla="*/ 4333857 h 4885973"/>
              <a:gd name="connsiteX5991" fmla="*/ 4342137 w 6085020"/>
              <a:gd name="connsiteY5991" fmla="*/ 4333762 h 4885973"/>
              <a:gd name="connsiteX5992" fmla="*/ 4343754 w 6085020"/>
              <a:gd name="connsiteY5992" fmla="*/ 4333857 h 4885973"/>
              <a:gd name="connsiteX5993" fmla="*/ 1408682 w 6085020"/>
              <a:gd name="connsiteY5993" fmla="*/ 4333098 h 4885973"/>
              <a:gd name="connsiteX5994" fmla="*/ 1408682 w 6085020"/>
              <a:gd name="connsiteY5994" fmla="*/ 4336702 h 4885973"/>
              <a:gd name="connsiteX5995" fmla="*/ 1409443 w 6085020"/>
              <a:gd name="connsiteY5995" fmla="*/ 4334616 h 4885973"/>
              <a:gd name="connsiteX5996" fmla="*/ 1410204 w 6085020"/>
              <a:gd name="connsiteY5996" fmla="*/ 4334616 h 4885973"/>
              <a:gd name="connsiteX5997" fmla="*/ 1408682 w 6085020"/>
              <a:gd name="connsiteY5997" fmla="*/ 4333098 h 4885973"/>
              <a:gd name="connsiteX5998" fmla="*/ 2295764 w 6085020"/>
              <a:gd name="connsiteY5998" fmla="*/ 4331771 h 4885973"/>
              <a:gd name="connsiteX5999" fmla="*/ 2295764 w 6085020"/>
              <a:gd name="connsiteY5999" fmla="*/ 4331771 h 4885973"/>
              <a:gd name="connsiteX6000" fmla="*/ 1144174 w 6085020"/>
              <a:gd name="connsiteY6000" fmla="*/ 4330822 h 4885973"/>
              <a:gd name="connsiteX6001" fmla="*/ 1144174 w 6085020"/>
              <a:gd name="connsiteY6001" fmla="*/ 4331581 h 4885973"/>
              <a:gd name="connsiteX6002" fmla="*/ 1146456 w 6085020"/>
              <a:gd name="connsiteY6002" fmla="*/ 4330822 h 4885973"/>
              <a:gd name="connsiteX6003" fmla="*/ 770896 w 6085020"/>
              <a:gd name="connsiteY6003" fmla="*/ 4330633 h 4885973"/>
              <a:gd name="connsiteX6004" fmla="*/ 770896 w 6085020"/>
              <a:gd name="connsiteY6004" fmla="*/ 4330633 h 4885973"/>
              <a:gd name="connsiteX6005" fmla="*/ 2878215 w 6085020"/>
              <a:gd name="connsiteY6005" fmla="*/ 4330443 h 4885973"/>
              <a:gd name="connsiteX6006" fmla="*/ 2878215 w 6085020"/>
              <a:gd name="connsiteY6006" fmla="*/ 4330443 h 4885973"/>
              <a:gd name="connsiteX6007" fmla="*/ 2951996 w 6085020"/>
              <a:gd name="connsiteY6007" fmla="*/ 4330253 h 4885973"/>
              <a:gd name="connsiteX6008" fmla="*/ 2949523 w 6085020"/>
              <a:gd name="connsiteY6008" fmla="*/ 4335185 h 4885973"/>
              <a:gd name="connsiteX6009" fmla="*/ 2947242 w 6085020"/>
              <a:gd name="connsiteY6009" fmla="*/ 4340306 h 4885973"/>
              <a:gd name="connsiteX6010" fmla="*/ 2952186 w 6085020"/>
              <a:gd name="connsiteY6010" fmla="*/ 4342771 h 4885973"/>
              <a:gd name="connsiteX6011" fmla="*/ 2957320 w 6085020"/>
              <a:gd name="connsiteY6011" fmla="*/ 4345047 h 4885973"/>
              <a:gd name="connsiteX6012" fmla="*/ 2271044 w 6085020"/>
              <a:gd name="connsiteY6012" fmla="*/ 4329874 h 4885973"/>
              <a:gd name="connsiteX6013" fmla="*/ 2269713 w 6085020"/>
              <a:gd name="connsiteY6013" fmla="*/ 4330064 h 4885973"/>
              <a:gd name="connsiteX6014" fmla="*/ 2274847 w 6085020"/>
              <a:gd name="connsiteY6014" fmla="*/ 4366480 h 4885973"/>
              <a:gd name="connsiteX6015" fmla="*/ 2280171 w 6085020"/>
              <a:gd name="connsiteY6015" fmla="*/ 4350927 h 4885973"/>
              <a:gd name="connsiteX6016" fmla="*/ 2271044 w 6085020"/>
              <a:gd name="connsiteY6016" fmla="*/ 4329874 h 4885973"/>
              <a:gd name="connsiteX6017" fmla="*/ 2232442 w 6085020"/>
              <a:gd name="connsiteY6017" fmla="*/ 4328926 h 4885973"/>
              <a:gd name="connsiteX6018" fmla="*/ 2233083 w 6085020"/>
              <a:gd name="connsiteY6018" fmla="*/ 4329526 h 4885973"/>
              <a:gd name="connsiteX6019" fmla="*/ 2225763 w 6085020"/>
              <a:gd name="connsiteY6019" fmla="*/ 4343673 h 4885973"/>
              <a:gd name="connsiteX6020" fmla="*/ 2221413 w 6085020"/>
              <a:gd name="connsiteY6020" fmla="*/ 4357565 h 4885973"/>
              <a:gd name="connsiteX6021" fmla="*/ 2235674 w 6085020"/>
              <a:gd name="connsiteY6021" fmla="*/ 4369514 h 4885973"/>
              <a:gd name="connsiteX6022" fmla="*/ 2240221 w 6085020"/>
              <a:gd name="connsiteY6022" fmla="*/ 4336201 h 4885973"/>
              <a:gd name="connsiteX6023" fmla="*/ 2233083 w 6085020"/>
              <a:gd name="connsiteY6023" fmla="*/ 4329526 h 4885973"/>
              <a:gd name="connsiteX6024" fmla="*/ 2233393 w 6085020"/>
              <a:gd name="connsiteY6024" fmla="*/ 4328926 h 4885973"/>
              <a:gd name="connsiteX6025" fmla="*/ 4357445 w 6085020"/>
              <a:gd name="connsiteY6025" fmla="*/ 4328546 h 4885973"/>
              <a:gd name="connsiteX6026" fmla="*/ 4353642 w 6085020"/>
              <a:gd name="connsiteY6026" fmla="*/ 4333098 h 4885973"/>
              <a:gd name="connsiteX6027" fmla="*/ 4351759 w 6085020"/>
              <a:gd name="connsiteY6027" fmla="*/ 4333079 h 4885973"/>
              <a:gd name="connsiteX6028" fmla="*/ 4351740 w 6085020"/>
              <a:gd name="connsiteY6028" fmla="*/ 4333098 h 4885973"/>
              <a:gd name="connsiteX6029" fmla="*/ 4351740 w 6085020"/>
              <a:gd name="connsiteY6029" fmla="*/ 4334805 h 4885973"/>
              <a:gd name="connsiteX6030" fmla="*/ 4353623 w 6085020"/>
              <a:gd name="connsiteY6030" fmla="*/ 4334824 h 4885973"/>
              <a:gd name="connsiteX6031" fmla="*/ 4353642 w 6085020"/>
              <a:gd name="connsiteY6031" fmla="*/ 4334805 h 4885973"/>
              <a:gd name="connsiteX6032" fmla="*/ 4358681 w 6085020"/>
              <a:gd name="connsiteY6032" fmla="*/ 4333573 h 4885973"/>
              <a:gd name="connsiteX6033" fmla="*/ 4357445 w 6085020"/>
              <a:gd name="connsiteY6033" fmla="*/ 4328546 h 4885973"/>
              <a:gd name="connsiteX6034" fmla="*/ 835359 w 6085020"/>
              <a:gd name="connsiteY6034" fmla="*/ 4328546 h 4885973"/>
              <a:gd name="connsiteX6035" fmla="*/ 818435 w 6085020"/>
              <a:gd name="connsiteY6035" fmla="*/ 4330633 h 4885973"/>
              <a:gd name="connsiteX6036" fmla="*/ 819766 w 6085020"/>
              <a:gd name="connsiteY6036" fmla="*/ 4341823 h 4885973"/>
              <a:gd name="connsiteX6037" fmla="*/ 836690 w 6085020"/>
              <a:gd name="connsiteY6037" fmla="*/ 4339926 h 4885973"/>
              <a:gd name="connsiteX6038" fmla="*/ 1143603 w 6085020"/>
              <a:gd name="connsiteY6038" fmla="*/ 4328167 h 4885973"/>
              <a:gd name="connsiteX6039" fmla="*/ 1140941 w 6085020"/>
              <a:gd name="connsiteY6039" fmla="*/ 4329874 h 4885973"/>
              <a:gd name="connsiteX6040" fmla="*/ 1143223 w 6085020"/>
              <a:gd name="connsiteY6040" fmla="*/ 4331771 h 4885973"/>
              <a:gd name="connsiteX6041" fmla="*/ 1143223 w 6085020"/>
              <a:gd name="connsiteY6041" fmla="*/ 4333667 h 4885973"/>
              <a:gd name="connsiteX6042" fmla="*/ 1145885 w 6085020"/>
              <a:gd name="connsiteY6042" fmla="*/ 4336512 h 4885973"/>
              <a:gd name="connsiteX6043" fmla="*/ 1144935 w 6085020"/>
              <a:gd name="connsiteY6043" fmla="*/ 4336512 h 4885973"/>
              <a:gd name="connsiteX6044" fmla="*/ 1146646 w 6085020"/>
              <a:gd name="connsiteY6044" fmla="*/ 4343530 h 4885973"/>
              <a:gd name="connsiteX6045" fmla="*/ 1149118 w 6085020"/>
              <a:gd name="connsiteY6045" fmla="*/ 4343530 h 4885973"/>
              <a:gd name="connsiteX6046" fmla="*/ 1150259 w 6085020"/>
              <a:gd name="connsiteY6046" fmla="*/ 4345996 h 4885973"/>
              <a:gd name="connsiteX6047" fmla="*/ 1148738 w 6085020"/>
              <a:gd name="connsiteY6047" fmla="*/ 4345996 h 4885973"/>
              <a:gd name="connsiteX6048" fmla="*/ 1147597 w 6085020"/>
              <a:gd name="connsiteY6048" fmla="*/ 4347323 h 4885973"/>
              <a:gd name="connsiteX6049" fmla="*/ 1147597 w 6085020"/>
              <a:gd name="connsiteY6049" fmla="*/ 4348840 h 4885973"/>
              <a:gd name="connsiteX6050" fmla="*/ 1149879 w 6085020"/>
              <a:gd name="connsiteY6050" fmla="*/ 4354720 h 4885973"/>
              <a:gd name="connsiteX6051" fmla="*/ 1140941 w 6085020"/>
              <a:gd name="connsiteY6051" fmla="*/ 4354720 h 4885973"/>
              <a:gd name="connsiteX6052" fmla="*/ 1140941 w 6085020"/>
              <a:gd name="connsiteY6052" fmla="*/ 4365152 h 4885973"/>
              <a:gd name="connsiteX6053" fmla="*/ 1151400 w 6085020"/>
              <a:gd name="connsiteY6053" fmla="*/ 4365152 h 4885973"/>
              <a:gd name="connsiteX6054" fmla="*/ 1151400 w 6085020"/>
              <a:gd name="connsiteY6054" fmla="*/ 4362307 h 4885973"/>
              <a:gd name="connsiteX6055" fmla="*/ 1153682 w 6085020"/>
              <a:gd name="connsiteY6055" fmla="*/ 4370462 h 4885973"/>
              <a:gd name="connsiteX6056" fmla="*/ 1155774 w 6085020"/>
              <a:gd name="connsiteY6056" fmla="*/ 4381084 h 4885973"/>
              <a:gd name="connsiteX6057" fmla="*/ 1166042 w 6085020"/>
              <a:gd name="connsiteY6057" fmla="*/ 4409723 h 4885973"/>
              <a:gd name="connsiteX6058" fmla="*/ 1178402 w 6085020"/>
              <a:gd name="connsiteY6058" fmla="*/ 4445949 h 4885973"/>
              <a:gd name="connsiteX6059" fmla="*/ 1184868 w 6085020"/>
              <a:gd name="connsiteY6059" fmla="*/ 4457140 h 4885973"/>
              <a:gd name="connsiteX6060" fmla="*/ 1184868 w 6085020"/>
              <a:gd name="connsiteY6060" fmla="*/ 4456002 h 4885973"/>
              <a:gd name="connsiteX6061" fmla="*/ 1175740 w 6085020"/>
              <a:gd name="connsiteY6061" fmla="*/ 4421293 h 4885973"/>
              <a:gd name="connsiteX6062" fmla="*/ 1174409 w 6085020"/>
              <a:gd name="connsiteY6062" fmla="*/ 4419017 h 4885973"/>
              <a:gd name="connsiteX6063" fmla="*/ 1175360 w 6085020"/>
              <a:gd name="connsiteY6063" fmla="*/ 4417879 h 4885973"/>
              <a:gd name="connsiteX6064" fmla="*/ 1171747 w 6085020"/>
              <a:gd name="connsiteY6064" fmla="*/ 4402516 h 4885973"/>
              <a:gd name="connsiteX6065" fmla="*/ 1166612 w 6085020"/>
              <a:gd name="connsiteY6065" fmla="*/ 4389998 h 4885973"/>
              <a:gd name="connsiteX6066" fmla="*/ 1160718 w 6085020"/>
              <a:gd name="connsiteY6066" fmla="*/ 4373876 h 4885973"/>
              <a:gd name="connsiteX6067" fmla="*/ 1156724 w 6085020"/>
              <a:gd name="connsiteY6067" fmla="*/ 4364583 h 4885973"/>
              <a:gd name="connsiteX6068" fmla="*/ 1156724 w 6085020"/>
              <a:gd name="connsiteY6068" fmla="*/ 4360979 h 4885973"/>
              <a:gd name="connsiteX6069" fmla="*/ 1155203 w 6085020"/>
              <a:gd name="connsiteY6069" fmla="*/ 4353582 h 4885973"/>
              <a:gd name="connsiteX6070" fmla="*/ 1152351 w 6085020"/>
              <a:gd name="connsiteY6070" fmla="*/ 4345806 h 4885973"/>
              <a:gd name="connsiteX6071" fmla="*/ 1153492 w 6085020"/>
              <a:gd name="connsiteY6071" fmla="*/ 4344478 h 4885973"/>
              <a:gd name="connsiteX6072" fmla="*/ 1149879 w 6085020"/>
              <a:gd name="connsiteY6072" fmla="*/ 4338219 h 4885973"/>
              <a:gd name="connsiteX6073" fmla="*/ 1149879 w 6085020"/>
              <a:gd name="connsiteY6073" fmla="*/ 4337081 h 4885973"/>
              <a:gd name="connsiteX6074" fmla="*/ 1148928 w 6085020"/>
              <a:gd name="connsiteY6074" fmla="*/ 4334047 h 4885973"/>
              <a:gd name="connsiteX6075" fmla="*/ 1145315 w 6085020"/>
              <a:gd name="connsiteY6075" fmla="*/ 4333098 h 4885973"/>
              <a:gd name="connsiteX6076" fmla="*/ 1143603 w 6085020"/>
              <a:gd name="connsiteY6076" fmla="*/ 4331202 h 4885973"/>
              <a:gd name="connsiteX6077" fmla="*/ 1143603 w 6085020"/>
              <a:gd name="connsiteY6077" fmla="*/ 4328167 h 4885973"/>
              <a:gd name="connsiteX6078" fmla="*/ 705895 w 6085020"/>
              <a:gd name="connsiteY6078" fmla="*/ 4327958 h 4885973"/>
              <a:gd name="connsiteX6079" fmla="*/ 705672 w 6085020"/>
              <a:gd name="connsiteY6079" fmla="*/ 4327977 h 4885973"/>
              <a:gd name="connsiteX6080" fmla="*/ 703193 w 6085020"/>
              <a:gd name="connsiteY6080" fmla="*/ 4331145 h 4885973"/>
              <a:gd name="connsiteX6081" fmla="*/ 703200 w 6085020"/>
              <a:gd name="connsiteY6081" fmla="*/ 4331202 h 4885973"/>
              <a:gd name="connsiteX6082" fmla="*/ 706243 w 6085020"/>
              <a:gd name="connsiteY6082" fmla="*/ 4332719 h 4885973"/>
              <a:gd name="connsiteX6083" fmla="*/ 706243 w 6085020"/>
              <a:gd name="connsiteY6083" fmla="*/ 4333667 h 4885973"/>
              <a:gd name="connsiteX6084" fmla="*/ 708774 w 6085020"/>
              <a:gd name="connsiteY6084" fmla="*/ 4330879 h 4885973"/>
              <a:gd name="connsiteX6085" fmla="*/ 708715 w 6085020"/>
              <a:gd name="connsiteY6085" fmla="*/ 4330443 h 4885973"/>
              <a:gd name="connsiteX6086" fmla="*/ 705895 w 6085020"/>
              <a:gd name="connsiteY6086" fmla="*/ 4327958 h 4885973"/>
              <a:gd name="connsiteX6087" fmla="*/ 1994936 w 6085020"/>
              <a:gd name="connsiteY6087" fmla="*/ 4327408 h 4885973"/>
              <a:gd name="connsiteX6088" fmla="*/ 1993985 w 6085020"/>
              <a:gd name="connsiteY6088" fmla="*/ 4329874 h 4885973"/>
              <a:gd name="connsiteX6089" fmla="*/ 1993224 w 6085020"/>
              <a:gd name="connsiteY6089" fmla="*/ 4330633 h 4885973"/>
              <a:gd name="connsiteX6090" fmla="*/ 3211940 w 6085020"/>
              <a:gd name="connsiteY6090" fmla="*/ 4327219 h 4885973"/>
              <a:gd name="connsiteX6091" fmla="*/ 3211940 w 6085020"/>
              <a:gd name="connsiteY6091" fmla="*/ 4327219 h 4885973"/>
              <a:gd name="connsiteX6092" fmla="*/ 4341852 w 6085020"/>
              <a:gd name="connsiteY6092" fmla="*/ 4326650 h 4885973"/>
              <a:gd name="connsiteX6093" fmla="*/ 4337479 w 6085020"/>
              <a:gd name="connsiteY6093" fmla="*/ 4331202 h 4885973"/>
              <a:gd name="connsiteX6094" fmla="*/ 4331774 w 6085020"/>
              <a:gd name="connsiteY6094" fmla="*/ 4331202 h 4885973"/>
              <a:gd name="connsiteX6095" fmla="*/ 4331717 w 6085020"/>
              <a:gd name="connsiteY6095" fmla="*/ 4336835 h 4885973"/>
              <a:gd name="connsiteX6096" fmla="*/ 4331774 w 6085020"/>
              <a:gd name="connsiteY6096" fmla="*/ 4336892 h 4885973"/>
              <a:gd name="connsiteX6097" fmla="*/ 4337288 w 6085020"/>
              <a:gd name="connsiteY6097" fmla="*/ 4336892 h 4885973"/>
              <a:gd name="connsiteX6098" fmla="*/ 4342138 w 6085020"/>
              <a:gd name="connsiteY6098" fmla="*/ 4335032 h 4885973"/>
              <a:gd name="connsiteX6099" fmla="*/ 4342195 w 6085020"/>
              <a:gd name="connsiteY6099" fmla="*/ 4335735 h 4885973"/>
              <a:gd name="connsiteX6100" fmla="*/ 4343564 w 6085020"/>
              <a:gd name="connsiteY6100" fmla="*/ 4335943 h 4885973"/>
              <a:gd name="connsiteX6101" fmla="*/ 4349173 w 6085020"/>
              <a:gd name="connsiteY6101" fmla="*/ 4334900 h 4885973"/>
              <a:gd name="connsiteX6102" fmla="*/ 4348127 w 6085020"/>
              <a:gd name="connsiteY6102" fmla="*/ 4329305 h 4885973"/>
              <a:gd name="connsiteX6103" fmla="*/ 4344380 w 6085020"/>
              <a:gd name="connsiteY6103" fmla="*/ 4333206 h 4885973"/>
              <a:gd name="connsiteX6104" fmla="*/ 1553392 w 6085020"/>
              <a:gd name="connsiteY6104" fmla="*/ 4326271 h 4885973"/>
              <a:gd name="connsiteX6105" fmla="*/ 1546736 w 6085020"/>
              <a:gd name="connsiteY6105" fmla="*/ 4328546 h 4885973"/>
              <a:gd name="connsiteX6106" fmla="*/ 1551870 w 6085020"/>
              <a:gd name="connsiteY6106" fmla="*/ 4334426 h 4885973"/>
              <a:gd name="connsiteX6107" fmla="*/ 1554342 w 6085020"/>
              <a:gd name="connsiteY6107" fmla="*/ 4327219 h 4885973"/>
              <a:gd name="connsiteX6108" fmla="*/ 4563385 w 6085020"/>
              <a:gd name="connsiteY6108" fmla="*/ 4325512 h 4885973"/>
              <a:gd name="connsiteX6109" fmla="*/ 4563385 w 6085020"/>
              <a:gd name="connsiteY6109" fmla="*/ 4327977 h 4885973"/>
              <a:gd name="connsiteX6110" fmla="*/ 4562814 w 6085020"/>
              <a:gd name="connsiteY6110" fmla="*/ 4330822 h 4885973"/>
              <a:gd name="connsiteX6111" fmla="*/ 4567568 w 6085020"/>
              <a:gd name="connsiteY6111" fmla="*/ 4330822 h 4885973"/>
              <a:gd name="connsiteX6112" fmla="*/ 4646293 w 6085020"/>
              <a:gd name="connsiteY6112" fmla="*/ 4325132 h 4885973"/>
              <a:gd name="connsiteX6113" fmla="*/ 4646293 w 6085020"/>
              <a:gd name="connsiteY6113" fmla="*/ 4328357 h 4885973"/>
              <a:gd name="connsiteX6114" fmla="*/ 4645913 w 6085020"/>
              <a:gd name="connsiteY6114" fmla="*/ 4328736 h 4885973"/>
              <a:gd name="connsiteX6115" fmla="*/ 4649336 w 6085020"/>
              <a:gd name="connsiteY6115" fmla="*/ 4328736 h 4885973"/>
              <a:gd name="connsiteX6116" fmla="*/ 1787475 w 6085020"/>
              <a:gd name="connsiteY6116" fmla="*/ 4324374 h 4885973"/>
              <a:gd name="connsiteX6117" fmla="*/ 1768459 w 6085020"/>
              <a:gd name="connsiteY6117" fmla="*/ 4333857 h 4885973"/>
              <a:gd name="connsiteX6118" fmla="*/ 1787475 w 6085020"/>
              <a:gd name="connsiteY6118" fmla="*/ 4324374 h 4885973"/>
              <a:gd name="connsiteX6119" fmla="*/ 1157295 w 6085020"/>
              <a:gd name="connsiteY6119" fmla="*/ 4324374 h 4885973"/>
              <a:gd name="connsiteX6120" fmla="*/ 1157295 w 6085020"/>
              <a:gd name="connsiteY6120" fmla="*/ 4324374 h 4885973"/>
              <a:gd name="connsiteX6121" fmla="*/ 5475948 w 6085020"/>
              <a:gd name="connsiteY6121" fmla="*/ 4323425 h 4885973"/>
              <a:gd name="connsiteX6122" fmla="*/ 5478462 w 6085020"/>
              <a:gd name="connsiteY6122" fmla="*/ 4348951 h 4885973"/>
              <a:gd name="connsiteX6123" fmla="*/ 5486394 w 6085020"/>
              <a:gd name="connsiteY6123" fmla="*/ 4349369 h 4885973"/>
              <a:gd name="connsiteX6124" fmla="*/ 5486406 w 6085020"/>
              <a:gd name="connsiteY6124" fmla="*/ 4349599 h 4885973"/>
              <a:gd name="connsiteX6125" fmla="*/ 5487167 w 6085020"/>
              <a:gd name="connsiteY6125" fmla="*/ 4349410 h 4885973"/>
              <a:gd name="connsiteX6126" fmla="*/ 5486394 w 6085020"/>
              <a:gd name="connsiteY6126" fmla="*/ 4349369 h 4885973"/>
              <a:gd name="connsiteX6127" fmla="*/ 5485455 w 6085020"/>
              <a:gd name="connsiteY6127" fmla="*/ 4331961 h 4885973"/>
              <a:gd name="connsiteX6128" fmla="*/ 5475948 w 6085020"/>
              <a:gd name="connsiteY6128" fmla="*/ 4323425 h 4885973"/>
              <a:gd name="connsiteX6129" fmla="*/ 5549729 w 6085020"/>
              <a:gd name="connsiteY6129" fmla="*/ 4323046 h 4885973"/>
              <a:gd name="connsiteX6130" fmla="*/ 5549729 w 6085020"/>
              <a:gd name="connsiteY6130" fmla="*/ 4323046 h 4885973"/>
              <a:gd name="connsiteX6131" fmla="*/ 4471919 w 6085020"/>
              <a:gd name="connsiteY6131" fmla="*/ 4323046 h 4885973"/>
              <a:gd name="connsiteX6132" fmla="*/ 4471919 w 6085020"/>
              <a:gd name="connsiteY6132" fmla="*/ 4325322 h 4885973"/>
              <a:gd name="connsiteX6133" fmla="*/ 4471919 w 6085020"/>
              <a:gd name="connsiteY6133" fmla="*/ 4327788 h 4885973"/>
              <a:gd name="connsiteX6134" fmla="*/ 4473821 w 6085020"/>
              <a:gd name="connsiteY6134" fmla="*/ 4328357 h 4885973"/>
              <a:gd name="connsiteX6135" fmla="*/ 4474011 w 6085020"/>
              <a:gd name="connsiteY6135" fmla="*/ 4328357 h 4885973"/>
              <a:gd name="connsiteX6136" fmla="*/ 4470779 w 6085020"/>
              <a:gd name="connsiteY6136" fmla="*/ 4331960 h 4885973"/>
              <a:gd name="connsiteX6137" fmla="*/ 4470683 w 6085020"/>
              <a:gd name="connsiteY6137" fmla="*/ 4333573 h 4885973"/>
              <a:gd name="connsiteX6138" fmla="*/ 4470779 w 6085020"/>
              <a:gd name="connsiteY6138" fmla="*/ 4333667 h 4885973"/>
              <a:gd name="connsiteX6139" fmla="*/ 4472661 w 6085020"/>
              <a:gd name="connsiteY6139" fmla="*/ 4333686 h 4885973"/>
              <a:gd name="connsiteX6140" fmla="*/ 4472680 w 6085020"/>
              <a:gd name="connsiteY6140" fmla="*/ 4333667 h 4885973"/>
              <a:gd name="connsiteX6141" fmla="*/ 4472775 w 6085020"/>
              <a:gd name="connsiteY6141" fmla="*/ 4332055 h 4885973"/>
              <a:gd name="connsiteX6142" fmla="*/ 4472680 w 6085020"/>
              <a:gd name="connsiteY6142" fmla="*/ 4331960 h 4885973"/>
              <a:gd name="connsiteX6143" fmla="*/ 4475152 w 6085020"/>
              <a:gd name="connsiteY6143" fmla="*/ 4330822 h 4885973"/>
              <a:gd name="connsiteX6144" fmla="*/ 4474011 w 6085020"/>
              <a:gd name="connsiteY6144" fmla="*/ 4328357 h 4885973"/>
              <a:gd name="connsiteX6145" fmla="*/ 4476103 w 6085020"/>
              <a:gd name="connsiteY6145" fmla="*/ 4328357 h 4885973"/>
              <a:gd name="connsiteX6146" fmla="*/ 3133215 w 6085020"/>
              <a:gd name="connsiteY6146" fmla="*/ 4322352 h 4885973"/>
              <a:gd name="connsiteX6147" fmla="*/ 3133215 w 6085020"/>
              <a:gd name="connsiteY6147" fmla="*/ 4322477 h 4885973"/>
              <a:gd name="connsiteX6148" fmla="*/ 3133150 w 6085020"/>
              <a:gd name="connsiteY6148" fmla="*/ 4322477 h 4885973"/>
              <a:gd name="connsiteX6149" fmla="*/ 5262401 w 6085020"/>
              <a:gd name="connsiteY6149" fmla="*/ 4321908 h 4885973"/>
              <a:gd name="connsiteX6150" fmla="*/ 5262401 w 6085020"/>
              <a:gd name="connsiteY6150" fmla="*/ 4332340 h 4885973"/>
              <a:gd name="connsiteX6151" fmla="*/ 5272860 w 6085020"/>
              <a:gd name="connsiteY6151" fmla="*/ 4332340 h 4885973"/>
              <a:gd name="connsiteX6152" fmla="*/ 5272860 w 6085020"/>
              <a:gd name="connsiteY6152" fmla="*/ 4321908 h 4885973"/>
              <a:gd name="connsiteX6153" fmla="*/ 1141702 w 6085020"/>
              <a:gd name="connsiteY6153" fmla="*/ 4321339 h 4885973"/>
              <a:gd name="connsiteX6154" fmla="*/ 1141702 w 6085020"/>
              <a:gd name="connsiteY6154" fmla="*/ 4322856 h 4885973"/>
              <a:gd name="connsiteX6155" fmla="*/ 1140561 w 6085020"/>
              <a:gd name="connsiteY6155" fmla="*/ 4322856 h 4885973"/>
              <a:gd name="connsiteX6156" fmla="*/ 1141892 w 6085020"/>
              <a:gd name="connsiteY6156" fmla="*/ 4323994 h 4885973"/>
              <a:gd name="connsiteX6157" fmla="*/ 1139230 w 6085020"/>
              <a:gd name="connsiteY6157" fmla="*/ 4323994 h 4885973"/>
              <a:gd name="connsiteX6158" fmla="*/ 1139230 w 6085020"/>
              <a:gd name="connsiteY6158" fmla="*/ 4324943 h 4885973"/>
              <a:gd name="connsiteX6159" fmla="*/ 1141322 w 6085020"/>
              <a:gd name="connsiteY6159" fmla="*/ 4326650 h 4885973"/>
              <a:gd name="connsiteX6160" fmla="*/ 1141892 w 6085020"/>
              <a:gd name="connsiteY6160" fmla="*/ 4325702 h 4885973"/>
              <a:gd name="connsiteX6161" fmla="*/ 1141892 w 6085020"/>
              <a:gd name="connsiteY6161" fmla="*/ 4324943 h 4885973"/>
              <a:gd name="connsiteX6162" fmla="*/ 1144364 w 6085020"/>
              <a:gd name="connsiteY6162" fmla="*/ 4327219 h 4885973"/>
              <a:gd name="connsiteX6163" fmla="*/ 1144364 w 6085020"/>
              <a:gd name="connsiteY6163" fmla="*/ 4324184 h 4885973"/>
              <a:gd name="connsiteX6164" fmla="*/ 1144364 w 6085020"/>
              <a:gd name="connsiteY6164" fmla="*/ 4323046 h 4885973"/>
              <a:gd name="connsiteX6165" fmla="*/ 1141702 w 6085020"/>
              <a:gd name="connsiteY6165" fmla="*/ 4321339 h 4885973"/>
              <a:gd name="connsiteX6166" fmla="*/ 4342233 w 6085020"/>
              <a:gd name="connsiteY6166" fmla="*/ 4320960 h 4885973"/>
              <a:gd name="connsiteX6167" fmla="*/ 4342042 w 6085020"/>
              <a:gd name="connsiteY6167" fmla="*/ 4322667 h 4885973"/>
              <a:gd name="connsiteX6168" fmla="*/ 4343754 w 6085020"/>
              <a:gd name="connsiteY6168" fmla="*/ 4322856 h 4885973"/>
              <a:gd name="connsiteX6169" fmla="*/ 4343944 w 6085020"/>
              <a:gd name="connsiteY6169" fmla="*/ 4321149 h 4885973"/>
              <a:gd name="connsiteX6170" fmla="*/ 4342233 w 6085020"/>
              <a:gd name="connsiteY6170" fmla="*/ 4320960 h 4885973"/>
              <a:gd name="connsiteX6171" fmla="*/ 4458627 w 6085020"/>
              <a:gd name="connsiteY6171" fmla="*/ 4320941 h 4885973"/>
              <a:gd name="connsiteX6172" fmla="*/ 4458609 w 6085020"/>
              <a:gd name="connsiteY6172" fmla="*/ 4320960 h 4885973"/>
              <a:gd name="connsiteX6173" fmla="*/ 4457524 w 6085020"/>
              <a:gd name="connsiteY6173" fmla="*/ 4322155 h 4885973"/>
              <a:gd name="connsiteX6174" fmla="*/ 4458038 w 6085020"/>
              <a:gd name="connsiteY6174" fmla="*/ 4323046 h 4885973"/>
              <a:gd name="connsiteX6175" fmla="*/ 4458609 w 6085020"/>
              <a:gd name="connsiteY6175" fmla="*/ 4322667 h 4885973"/>
              <a:gd name="connsiteX6176" fmla="*/ 4460510 w 6085020"/>
              <a:gd name="connsiteY6176" fmla="*/ 4322667 h 4885973"/>
              <a:gd name="connsiteX6177" fmla="*/ 4460605 w 6085020"/>
              <a:gd name="connsiteY6177" fmla="*/ 4321055 h 4885973"/>
              <a:gd name="connsiteX6178" fmla="*/ 4460510 w 6085020"/>
              <a:gd name="connsiteY6178" fmla="*/ 4320960 h 4885973"/>
              <a:gd name="connsiteX6179" fmla="*/ 4458627 w 6085020"/>
              <a:gd name="connsiteY6179" fmla="*/ 4320941 h 4885973"/>
              <a:gd name="connsiteX6180" fmla="*/ 2923662 w 6085020"/>
              <a:gd name="connsiteY6180" fmla="*/ 4320770 h 4885973"/>
              <a:gd name="connsiteX6181" fmla="*/ 2918718 w 6085020"/>
              <a:gd name="connsiteY6181" fmla="*/ 4330822 h 4885973"/>
              <a:gd name="connsiteX6182" fmla="*/ 2923852 w 6085020"/>
              <a:gd name="connsiteY6182" fmla="*/ 4333288 h 4885973"/>
              <a:gd name="connsiteX6183" fmla="*/ 2928986 w 6085020"/>
              <a:gd name="connsiteY6183" fmla="*/ 4335754 h 4885973"/>
              <a:gd name="connsiteX6184" fmla="*/ 2610854 w 6085020"/>
              <a:gd name="connsiteY6184" fmla="*/ 4320201 h 4885973"/>
              <a:gd name="connsiteX6185" fmla="*/ 2610854 w 6085020"/>
              <a:gd name="connsiteY6185" fmla="*/ 4320201 h 4885973"/>
              <a:gd name="connsiteX6186" fmla="*/ 1708369 w 6085020"/>
              <a:gd name="connsiteY6186" fmla="*/ 4320012 h 4885973"/>
              <a:gd name="connsiteX6187" fmla="*/ 1708560 w 6085020"/>
              <a:gd name="connsiteY6187" fmla="*/ 4320580 h 4885973"/>
              <a:gd name="connsiteX6188" fmla="*/ 1706658 w 6085020"/>
              <a:gd name="connsiteY6188" fmla="*/ 4325512 h 4885973"/>
              <a:gd name="connsiteX6189" fmla="*/ 1708369 w 6085020"/>
              <a:gd name="connsiteY6189" fmla="*/ 4325512 h 4885973"/>
              <a:gd name="connsiteX6190" fmla="*/ 1710397 w 6085020"/>
              <a:gd name="connsiteY6190" fmla="*/ 4322041 h 4885973"/>
              <a:gd name="connsiteX6191" fmla="*/ 1708369 w 6085020"/>
              <a:gd name="connsiteY6191" fmla="*/ 4320012 h 4885973"/>
              <a:gd name="connsiteX6192" fmla="*/ 883849 w 6085020"/>
              <a:gd name="connsiteY6192" fmla="*/ 4320012 h 4885973"/>
              <a:gd name="connsiteX6193" fmla="*/ 880426 w 6085020"/>
              <a:gd name="connsiteY6193" fmla="*/ 4324184 h 4885973"/>
              <a:gd name="connsiteX6194" fmla="*/ 877194 w 6085020"/>
              <a:gd name="connsiteY6194" fmla="*/ 4328546 h 4885973"/>
              <a:gd name="connsiteX6195" fmla="*/ 881377 w 6085020"/>
              <a:gd name="connsiteY6195" fmla="*/ 4331771 h 4885973"/>
              <a:gd name="connsiteX6196" fmla="*/ 885561 w 6085020"/>
              <a:gd name="connsiteY6196" fmla="*/ 4334995 h 4885973"/>
              <a:gd name="connsiteX6197" fmla="*/ 749979 w 6085020"/>
              <a:gd name="connsiteY6197" fmla="*/ 4320012 h 4885973"/>
              <a:gd name="connsiteX6198" fmla="*/ 745415 w 6085020"/>
              <a:gd name="connsiteY6198" fmla="*/ 4323425 h 4885973"/>
              <a:gd name="connsiteX6199" fmla="*/ 744274 w 6085020"/>
              <a:gd name="connsiteY6199" fmla="*/ 4323425 h 4885973"/>
              <a:gd name="connsiteX6200" fmla="*/ 738189 w 6085020"/>
              <a:gd name="connsiteY6200" fmla="*/ 4332909 h 4885973"/>
              <a:gd name="connsiteX6201" fmla="*/ 734196 w 6085020"/>
              <a:gd name="connsiteY6201" fmla="*/ 4342012 h 4885973"/>
              <a:gd name="connsiteX6202" fmla="*/ 743894 w 6085020"/>
              <a:gd name="connsiteY6202" fmla="*/ 4335374 h 4885973"/>
              <a:gd name="connsiteX6203" fmla="*/ 751690 w 6085020"/>
              <a:gd name="connsiteY6203" fmla="*/ 4329115 h 4885973"/>
              <a:gd name="connsiteX6204" fmla="*/ 749979 w 6085020"/>
              <a:gd name="connsiteY6204" fmla="*/ 4327408 h 4885973"/>
              <a:gd name="connsiteX6205" fmla="*/ 749979 w 6085020"/>
              <a:gd name="connsiteY6205" fmla="*/ 4320012 h 4885973"/>
              <a:gd name="connsiteX6206" fmla="*/ 2032397 w 6085020"/>
              <a:gd name="connsiteY6206" fmla="*/ 4319063 h 4885973"/>
              <a:gd name="connsiteX6207" fmla="*/ 2029925 w 6085020"/>
              <a:gd name="connsiteY6207" fmla="*/ 4324184 h 4885973"/>
              <a:gd name="connsiteX6208" fmla="*/ 2027643 w 6085020"/>
              <a:gd name="connsiteY6208" fmla="*/ 4329115 h 4885973"/>
              <a:gd name="connsiteX6209" fmla="*/ 2032587 w 6085020"/>
              <a:gd name="connsiteY6209" fmla="*/ 4331581 h 4885973"/>
              <a:gd name="connsiteX6210" fmla="*/ 2037721 w 6085020"/>
              <a:gd name="connsiteY6210" fmla="*/ 4334047 h 4885973"/>
              <a:gd name="connsiteX6211" fmla="*/ 1646616 w 6085020"/>
              <a:gd name="connsiteY6211" fmla="*/ 4319016 h 4885973"/>
              <a:gd name="connsiteX6212" fmla="*/ 1647329 w 6085020"/>
              <a:gd name="connsiteY6212" fmla="*/ 4320012 h 4885973"/>
              <a:gd name="connsiteX6213" fmla="*/ 1647329 w 6085020"/>
              <a:gd name="connsiteY6213" fmla="*/ 4321718 h 4885973"/>
              <a:gd name="connsiteX6214" fmla="*/ 1646188 w 6085020"/>
              <a:gd name="connsiteY6214" fmla="*/ 4319443 h 4885973"/>
              <a:gd name="connsiteX6215" fmla="*/ 3133215 w 6085020"/>
              <a:gd name="connsiteY6215" fmla="*/ 4318684 h 4885973"/>
              <a:gd name="connsiteX6216" fmla="*/ 3135116 w 6085020"/>
              <a:gd name="connsiteY6216" fmla="*/ 4318684 h 4885973"/>
              <a:gd name="connsiteX6217" fmla="*/ 3133215 w 6085020"/>
              <a:gd name="connsiteY6217" fmla="*/ 4322352 h 4885973"/>
              <a:gd name="connsiteX6218" fmla="*/ 1646949 w 6085020"/>
              <a:gd name="connsiteY6218" fmla="*/ 4318684 h 4885973"/>
              <a:gd name="connsiteX6219" fmla="*/ 1646616 w 6085020"/>
              <a:gd name="connsiteY6219" fmla="*/ 4319016 h 4885973"/>
              <a:gd name="connsiteX6220" fmla="*/ 1646606 w 6085020"/>
              <a:gd name="connsiteY6220" fmla="*/ 4319003 h 4885973"/>
              <a:gd name="connsiteX6221" fmla="*/ 5790467 w 6085020"/>
              <a:gd name="connsiteY6221" fmla="*/ 4318115 h 4885973"/>
              <a:gd name="connsiteX6222" fmla="*/ 5788566 w 6085020"/>
              <a:gd name="connsiteY6222" fmla="*/ 4320391 h 4885973"/>
              <a:gd name="connsiteX6223" fmla="*/ 5799024 w 6085020"/>
              <a:gd name="connsiteY6223" fmla="*/ 4335943 h 4885973"/>
              <a:gd name="connsiteX6224" fmla="*/ 5790467 w 6085020"/>
              <a:gd name="connsiteY6224" fmla="*/ 4318115 h 4885973"/>
              <a:gd name="connsiteX6225" fmla="*/ 5612480 w 6085020"/>
              <a:gd name="connsiteY6225" fmla="*/ 4317925 h 4885973"/>
              <a:gd name="connsiteX6226" fmla="*/ 5612480 w 6085020"/>
              <a:gd name="connsiteY6226" fmla="*/ 4317925 h 4885973"/>
              <a:gd name="connsiteX6227" fmla="*/ 5581105 w 6085020"/>
              <a:gd name="connsiteY6227" fmla="*/ 4317925 h 4885973"/>
              <a:gd name="connsiteX6228" fmla="*/ 5581105 w 6085020"/>
              <a:gd name="connsiteY6228" fmla="*/ 4317925 h 4885973"/>
              <a:gd name="connsiteX6229" fmla="*/ 4630225 w 6085020"/>
              <a:gd name="connsiteY6229" fmla="*/ 4317641 h 4885973"/>
              <a:gd name="connsiteX6230" fmla="*/ 4630130 w 6085020"/>
              <a:gd name="connsiteY6230" fmla="*/ 4317735 h 4885973"/>
              <a:gd name="connsiteX6231" fmla="*/ 4629541 w 6085020"/>
              <a:gd name="connsiteY6231" fmla="*/ 4319803 h 4885973"/>
              <a:gd name="connsiteX6232" fmla="*/ 4629560 w 6085020"/>
              <a:gd name="connsiteY6232" fmla="*/ 4319822 h 4885973"/>
              <a:gd name="connsiteX6233" fmla="*/ 4630130 w 6085020"/>
              <a:gd name="connsiteY6233" fmla="*/ 4319632 h 4885973"/>
              <a:gd name="connsiteX6234" fmla="*/ 4631746 w 6085020"/>
              <a:gd name="connsiteY6234" fmla="*/ 4319727 h 4885973"/>
              <a:gd name="connsiteX6235" fmla="*/ 4631841 w 6085020"/>
              <a:gd name="connsiteY6235" fmla="*/ 4319632 h 4885973"/>
              <a:gd name="connsiteX6236" fmla="*/ 4631860 w 6085020"/>
              <a:gd name="connsiteY6236" fmla="*/ 4317754 h 4885973"/>
              <a:gd name="connsiteX6237" fmla="*/ 4631841 w 6085020"/>
              <a:gd name="connsiteY6237" fmla="*/ 4317735 h 4885973"/>
              <a:gd name="connsiteX6238" fmla="*/ 4630225 w 6085020"/>
              <a:gd name="connsiteY6238" fmla="*/ 4317641 h 4885973"/>
              <a:gd name="connsiteX6239" fmla="*/ 1645427 w 6085020"/>
              <a:gd name="connsiteY6239" fmla="*/ 4317356 h 4885973"/>
              <a:gd name="connsiteX6240" fmla="*/ 1646606 w 6085020"/>
              <a:gd name="connsiteY6240" fmla="*/ 4319003 h 4885973"/>
              <a:gd name="connsiteX6241" fmla="*/ 1644905 w 6085020"/>
              <a:gd name="connsiteY6241" fmla="*/ 4320581 h 4885973"/>
              <a:gd name="connsiteX6242" fmla="*/ 1644287 w 6085020"/>
              <a:gd name="connsiteY6242" fmla="*/ 4320770 h 4885973"/>
              <a:gd name="connsiteX6243" fmla="*/ 1645427 w 6085020"/>
              <a:gd name="connsiteY6243" fmla="*/ 4317356 h 4885973"/>
              <a:gd name="connsiteX6244" fmla="*/ 4328351 w 6085020"/>
              <a:gd name="connsiteY6244" fmla="*/ 4317166 h 4885973"/>
              <a:gd name="connsiteX6245" fmla="*/ 4329682 w 6085020"/>
              <a:gd name="connsiteY6245" fmla="*/ 4323615 h 4885973"/>
              <a:gd name="connsiteX6246" fmla="*/ 4335577 w 6085020"/>
              <a:gd name="connsiteY6246" fmla="*/ 4323615 h 4885973"/>
              <a:gd name="connsiteX6247" fmla="*/ 4335577 w 6085020"/>
              <a:gd name="connsiteY6247" fmla="*/ 4322667 h 4885973"/>
              <a:gd name="connsiteX6248" fmla="*/ 4335577 w 6085020"/>
              <a:gd name="connsiteY6248" fmla="*/ 4321149 h 4885973"/>
              <a:gd name="connsiteX6249" fmla="*/ 4332915 w 6085020"/>
              <a:gd name="connsiteY6249" fmla="*/ 4318874 h 4885973"/>
              <a:gd name="connsiteX6250" fmla="*/ 4330633 w 6085020"/>
              <a:gd name="connsiteY6250" fmla="*/ 4317166 h 4885973"/>
              <a:gd name="connsiteX6251" fmla="*/ 4329492 w 6085020"/>
              <a:gd name="connsiteY6251" fmla="*/ 4317166 h 4885973"/>
              <a:gd name="connsiteX6252" fmla="*/ 2205249 w 6085020"/>
              <a:gd name="connsiteY6252" fmla="*/ 4316028 h 4885973"/>
              <a:gd name="connsiteX6253" fmla="*/ 2203348 w 6085020"/>
              <a:gd name="connsiteY6253" fmla="*/ 4319822 h 4885973"/>
              <a:gd name="connsiteX6254" fmla="*/ 2207151 w 6085020"/>
              <a:gd name="connsiteY6254" fmla="*/ 4321529 h 4885973"/>
              <a:gd name="connsiteX6255" fmla="*/ 2209148 w 6085020"/>
              <a:gd name="connsiteY6255" fmla="*/ 4318039 h 4885973"/>
              <a:gd name="connsiteX6256" fmla="*/ 2209053 w 6085020"/>
              <a:gd name="connsiteY6256" fmla="*/ 4317735 h 4885973"/>
              <a:gd name="connsiteX6257" fmla="*/ 2205820 w 6085020"/>
              <a:gd name="connsiteY6257" fmla="*/ 4316787 h 4885973"/>
              <a:gd name="connsiteX6258" fmla="*/ 3036805 w 6085020"/>
              <a:gd name="connsiteY6258" fmla="*/ 4315459 h 4885973"/>
              <a:gd name="connsiteX6259" fmla="*/ 3052398 w 6085020"/>
              <a:gd name="connsiteY6259" fmla="*/ 4315459 h 4885973"/>
              <a:gd name="connsiteX6260" fmla="*/ 3047264 w 6085020"/>
              <a:gd name="connsiteY6260" fmla="*/ 4330822 h 4885973"/>
              <a:gd name="connsiteX6261" fmla="*/ 3036805 w 6085020"/>
              <a:gd name="connsiteY6261" fmla="*/ 4325702 h 4885973"/>
              <a:gd name="connsiteX6262" fmla="*/ 2495809 w 6085020"/>
              <a:gd name="connsiteY6262" fmla="*/ 4314132 h 4885973"/>
              <a:gd name="connsiteX6263" fmla="*/ 2495809 w 6085020"/>
              <a:gd name="connsiteY6263" fmla="*/ 4314890 h 4885973"/>
              <a:gd name="connsiteX6264" fmla="*/ 2516726 w 6085020"/>
              <a:gd name="connsiteY6264" fmla="*/ 4341064 h 4885973"/>
              <a:gd name="connsiteX6265" fmla="*/ 2495809 w 6085020"/>
              <a:gd name="connsiteY6265" fmla="*/ 4314132 h 4885973"/>
              <a:gd name="connsiteX6266" fmla="*/ 1513078 w 6085020"/>
              <a:gd name="connsiteY6266" fmla="*/ 4313563 h 4885973"/>
              <a:gd name="connsiteX6267" fmla="*/ 1499577 w 6085020"/>
              <a:gd name="connsiteY6267" fmla="*/ 4318115 h 4885973"/>
              <a:gd name="connsiteX6268" fmla="*/ 1502175 w 6085020"/>
              <a:gd name="connsiteY6268" fmla="*/ 4319518 h 4885973"/>
              <a:gd name="connsiteX6269" fmla="*/ 1502239 w 6085020"/>
              <a:gd name="connsiteY6269" fmla="*/ 4319822 h 4885973"/>
              <a:gd name="connsiteX6270" fmla="*/ 1500825 w 6085020"/>
              <a:gd name="connsiteY6270" fmla="*/ 4322420 h 4885973"/>
              <a:gd name="connsiteX6271" fmla="*/ 1500528 w 6085020"/>
              <a:gd name="connsiteY6271" fmla="*/ 4322477 h 4885973"/>
              <a:gd name="connsiteX6272" fmla="*/ 1497866 w 6085020"/>
              <a:gd name="connsiteY6272" fmla="*/ 4320770 h 4885973"/>
              <a:gd name="connsiteX6273" fmla="*/ 1497866 w 6085020"/>
              <a:gd name="connsiteY6273" fmla="*/ 4322098 h 4885973"/>
              <a:gd name="connsiteX6274" fmla="*/ 1497866 w 6085020"/>
              <a:gd name="connsiteY6274" fmla="*/ 4324184 h 4885973"/>
              <a:gd name="connsiteX6275" fmla="*/ 1503190 w 6085020"/>
              <a:gd name="connsiteY6275" fmla="*/ 4329305 h 4885973"/>
              <a:gd name="connsiteX6276" fmla="*/ 1512888 w 6085020"/>
              <a:gd name="connsiteY6276" fmla="*/ 4314132 h 4885973"/>
              <a:gd name="connsiteX6277" fmla="*/ 1217194 w 6085020"/>
              <a:gd name="connsiteY6277" fmla="*/ 4312804 h 4885973"/>
              <a:gd name="connsiteX6278" fmla="*/ 1219096 w 6085020"/>
              <a:gd name="connsiteY6278" fmla="*/ 4315080 h 4885973"/>
              <a:gd name="connsiteX6279" fmla="*/ 1220617 w 6085020"/>
              <a:gd name="connsiteY6279" fmla="*/ 4316408 h 4885973"/>
              <a:gd name="connsiteX6280" fmla="*/ 1217194 w 6085020"/>
              <a:gd name="connsiteY6280" fmla="*/ 4312804 h 4885973"/>
              <a:gd name="connsiteX6281" fmla="*/ 854945 w 6085020"/>
              <a:gd name="connsiteY6281" fmla="*/ 4312804 h 4885973"/>
              <a:gd name="connsiteX6282" fmla="*/ 851713 w 6085020"/>
              <a:gd name="connsiteY6282" fmla="*/ 4316977 h 4885973"/>
              <a:gd name="connsiteX6283" fmla="*/ 848290 w 6085020"/>
              <a:gd name="connsiteY6283" fmla="*/ 4321149 h 4885973"/>
              <a:gd name="connsiteX6284" fmla="*/ 863312 w 6085020"/>
              <a:gd name="connsiteY6284" fmla="*/ 4319253 h 4885973"/>
              <a:gd name="connsiteX6285" fmla="*/ 859129 w 6085020"/>
              <a:gd name="connsiteY6285" fmla="*/ 4316028 h 4885973"/>
              <a:gd name="connsiteX6286" fmla="*/ 5889539 w 6085020"/>
              <a:gd name="connsiteY6286" fmla="*/ 4312046 h 4885973"/>
              <a:gd name="connsiteX6287" fmla="*/ 5889539 w 6085020"/>
              <a:gd name="connsiteY6287" fmla="*/ 4312046 h 4885973"/>
              <a:gd name="connsiteX6288" fmla="*/ 2790552 w 6085020"/>
              <a:gd name="connsiteY6288" fmla="*/ 4311666 h 4885973"/>
              <a:gd name="connsiteX6289" fmla="*/ 2788765 w 6085020"/>
              <a:gd name="connsiteY6289" fmla="*/ 4315270 h 4885973"/>
              <a:gd name="connsiteX6290" fmla="*/ 2788841 w 6085020"/>
              <a:gd name="connsiteY6290" fmla="*/ 4315459 h 4885973"/>
              <a:gd name="connsiteX6291" fmla="*/ 2792644 w 6085020"/>
              <a:gd name="connsiteY6291" fmla="*/ 4316977 h 4885973"/>
              <a:gd name="connsiteX6292" fmla="*/ 2792644 w 6085020"/>
              <a:gd name="connsiteY6292" fmla="*/ 4317166 h 4885973"/>
              <a:gd name="connsiteX6293" fmla="*/ 2793386 w 6085020"/>
              <a:gd name="connsiteY6293" fmla="*/ 4312937 h 4885973"/>
              <a:gd name="connsiteX6294" fmla="*/ 2790552 w 6085020"/>
              <a:gd name="connsiteY6294" fmla="*/ 4311666 h 4885973"/>
              <a:gd name="connsiteX6295" fmla="*/ 5242626 w 6085020"/>
              <a:gd name="connsiteY6295" fmla="*/ 4311477 h 4885973"/>
              <a:gd name="connsiteX6296" fmla="*/ 5225701 w 6085020"/>
              <a:gd name="connsiteY6296" fmla="*/ 4330443 h 4885973"/>
              <a:gd name="connsiteX6297" fmla="*/ 5213532 w 6085020"/>
              <a:gd name="connsiteY6297" fmla="*/ 4344289 h 4885973"/>
              <a:gd name="connsiteX6298" fmla="*/ 5210299 w 6085020"/>
              <a:gd name="connsiteY6298" fmla="*/ 4343340 h 4885973"/>
              <a:gd name="connsiteX6299" fmla="*/ 5210299 w 6085020"/>
              <a:gd name="connsiteY6299" fmla="*/ 4348271 h 4885973"/>
              <a:gd name="connsiteX6300" fmla="*/ 5208587 w 6085020"/>
              <a:gd name="connsiteY6300" fmla="*/ 4350168 h 4885973"/>
              <a:gd name="connsiteX6301" fmla="*/ 5215053 w 6085020"/>
              <a:gd name="connsiteY6301" fmla="*/ 4364204 h 4885973"/>
              <a:gd name="connsiteX6302" fmla="*/ 5217905 w 6085020"/>
              <a:gd name="connsiteY6302" fmla="*/ 4369704 h 4885973"/>
              <a:gd name="connsiteX6303" fmla="*/ 5220567 w 6085020"/>
              <a:gd name="connsiteY6303" fmla="*/ 4379946 h 4885973"/>
              <a:gd name="connsiteX6304" fmla="*/ 5251943 w 6085020"/>
              <a:gd name="connsiteY6304" fmla="*/ 4375394 h 4885973"/>
              <a:gd name="connsiteX6305" fmla="*/ 5252323 w 6085020"/>
              <a:gd name="connsiteY6305" fmla="*/ 4374066 h 4885973"/>
              <a:gd name="connsiteX6306" fmla="*/ 5236540 w 6085020"/>
              <a:gd name="connsiteY6306" fmla="*/ 4348082 h 4885973"/>
              <a:gd name="connsiteX6307" fmla="*/ 5227603 w 6085020"/>
              <a:gd name="connsiteY6307" fmla="*/ 4360031 h 4885973"/>
              <a:gd name="connsiteX6308" fmla="*/ 5232357 w 6085020"/>
              <a:gd name="connsiteY6308" fmla="*/ 4344478 h 4885973"/>
              <a:gd name="connsiteX6309" fmla="*/ 3364636 w 6085020"/>
              <a:gd name="connsiteY6309" fmla="*/ 4311477 h 4885973"/>
              <a:gd name="connsiteX6310" fmla="*/ 3364636 w 6085020"/>
              <a:gd name="connsiteY6310" fmla="*/ 4313373 h 4885973"/>
              <a:gd name="connsiteX6311" fmla="*/ 3369009 w 6085020"/>
              <a:gd name="connsiteY6311" fmla="*/ 4314511 h 4885973"/>
              <a:gd name="connsiteX6312" fmla="*/ 3369199 w 6085020"/>
              <a:gd name="connsiteY6312" fmla="*/ 4313184 h 4885973"/>
              <a:gd name="connsiteX6313" fmla="*/ 3364636 w 6085020"/>
              <a:gd name="connsiteY6313" fmla="*/ 4311477 h 4885973"/>
              <a:gd name="connsiteX6314" fmla="*/ 4303440 w 6085020"/>
              <a:gd name="connsiteY6314" fmla="*/ 4310907 h 4885973"/>
              <a:gd name="connsiteX6315" fmla="*/ 4301539 w 6085020"/>
              <a:gd name="connsiteY6315" fmla="*/ 4314511 h 4885973"/>
              <a:gd name="connsiteX6316" fmla="*/ 4300018 w 6085020"/>
              <a:gd name="connsiteY6316" fmla="*/ 4318684 h 4885973"/>
              <a:gd name="connsiteX6317" fmla="*/ 4303631 w 6085020"/>
              <a:gd name="connsiteY6317" fmla="*/ 4317166 h 4885973"/>
              <a:gd name="connsiteX6318" fmla="*/ 4306673 w 6085020"/>
              <a:gd name="connsiteY6318" fmla="*/ 4314701 h 4885973"/>
              <a:gd name="connsiteX6319" fmla="*/ 5748062 w 6085020"/>
              <a:gd name="connsiteY6319" fmla="*/ 4310718 h 4885973"/>
              <a:gd name="connsiteX6320" fmla="*/ 5704326 w 6085020"/>
              <a:gd name="connsiteY6320" fmla="*/ 4313563 h 4885973"/>
              <a:gd name="connsiteX6321" fmla="*/ 5673331 w 6085020"/>
              <a:gd name="connsiteY6321" fmla="*/ 4320580 h 4885973"/>
              <a:gd name="connsiteX6322" fmla="*/ 5712313 w 6085020"/>
              <a:gd name="connsiteY6322" fmla="*/ 4331202 h 4885973"/>
              <a:gd name="connsiteX6323" fmla="*/ 5748062 w 6085020"/>
              <a:gd name="connsiteY6323" fmla="*/ 4340875 h 4885973"/>
              <a:gd name="connsiteX6324" fmla="*/ 5753577 w 6085020"/>
              <a:gd name="connsiteY6324" fmla="*/ 4343530 h 4885973"/>
              <a:gd name="connsiteX6325" fmla="*/ 5750534 w 6085020"/>
              <a:gd name="connsiteY6325" fmla="*/ 4341823 h 4885973"/>
              <a:gd name="connsiteX6326" fmla="*/ 5751485 w 6085020"/>
              <a:gd name="connsiteY6326" fmla="*/ 4341823 h 4885973"/>
              <a:gd name="connsiteX6327" fmla="*/ 5756239 w 6085020"/>
              <a:gd name="connsiteY6327" fmla="*/ 4328357 h 4885973"/>
              <a:gd name="connsiteX6328" fmla="*/ 5748062 w 6085020"/>
              <a:gd name="connsiteY6328" fmla="*/ 4310718 h 4885973"/>
              <a:gd name="connsiteX6329" fmla="*/ 4309906 w 6085020"/>
              <a:gd name="connsiteY6329" fmla="*/ 4310718 h 4885973"/>
              <a:gd name="connsiteX6330" fmla="*/ 4309906 w 6085020"/>
              <a:gd name="connsiteY6330" fmla="*/ 4314890 h 4885973"/>
              <a:gd name="connsiteX6331" fmla="*/ 4309906 w 6085020"/>
              <a:gd name="connsiteY6331" fmla="*/ 4319253 h 4885973"/>
              <a:gd name="connsiteX6332" fmla="*/ 4316561 w 6085020"/>
              <a:gd name="connsiteY6332" fmla="*/ 4319253 h 4885973"/>
              <a:gd name="connsiteX6333" fmla="*/ 4312948 w 6085020"/>
              <a:gd name="connsiteY6333" fmla="*/ 4317166 h 4885973"/>
              <a:gd name="connsiteX6334" fmla="*/ 4311617 w 6085020"/>
              <a:gd name="connsiteY6334" fmla="*/ 4312804 h 4885973"/>
              <a:gd name="connsiteX6335" fmla="*/ 3508394 w 6085020"/>
              <a:gd name="connsiteY6335" fmla="*/ 4310338 h 4885973"/>
              <a:gd name="connsiteX6336" fmla="*/ 3526269 w 6085020"/>
              <a:gd name="connsiteY6336" fmla="*/ 4324374 h 4885973"/>
              <a:gd name="connsiteX6337" fmla="*/ 3531594 w 6085020"/>
              <a:gd name="connsiteY6337" fmla="*/ 4330822 h 4885973"/>
              <a:gd name="connsiteX6338" fmla="*/ 3532354 w 6085020"/>
              <a:gd name="connsiteY6338" fmla="*/ 4329495 h 4885973"/>
              <a:gd name="connsiteX6339" fmla="*/ 3528551 w 6085020"/>
              <a:gd name="connsiteY6339" fmla="*/ 4318684 h 4885973"/>
              <a:gd name="connsiteX6340" fmla="*/ 3508394 w 6085020"/>
              <a:gd name="connsiteY6340" fmla="*/ 4310338 h 4885973"/>
              <a:gd name="connsiteX6341" fmla="*/ 1450707 w 6085020"/>
              <a:gd name="connsiteY6341" fmla="*/ 4310338 h 4885973"/>
              <a:gd name="connsiteX6342" fmla="*/ 1450707 w 6085020"/>
              <a:gd name="connsiteY6342" fmla="*/ 4312425 h 4885973"/>
              <a:gd name="connsiteX6343" fmla="*/ 1452038 w 6085020"/>
              <a:gd name="connsiteY6343" fmla="*/ 4316787 h 4885973"/>
              <a:gd name="connsiteX6344" fmla="*/ 1453369 w 6085020"/>
              <a:gd name="connsiteY6344" fmla="*/ 4316597 h 4885973"/>
              <a:gd name="connsiteX6345" fmla="*/ 1453179 w 6085020"/>
              <a:gd name="connsiteY6345" fmla="*/ 4316408 h 4885973"/>
              <a:gd name="connsiteX6346" fmla="*/ 1453179 w 6085020"/>
              <a:gd name="connsiteY6346" fmla="*/ 4313373 h 4885973"/>
              <a:gd name="connsiteX6347" fmla="*/ 1452038 w 6085020"/>
              <a:gd name="connsiteY6347" fmla="*/ 4314701 h 4885973"/>
              <a:gd name="connsiteX6348" fmla="*/ 1452038 w 6085020"/>
              <a:gd name="connsiteY6348" fmla="*/ 4312804 h 4885973"/>
              <a:gd name="connsiteX6349" fmla="*/ 1453559 w 6085020"/>
              <a:gd name="connsiteY6349" fmla="*/ 4312804 h 4885973"/>
              <a:gd name="connsiteX6350" fmla="*/ 1450707 w 6085020"/>
              <a:gd name="connsiteY6350" fmla="*/ 4310338 h 4885973"/>
              <a:gd name="connsiteX6351" fmla="*/ 4330253 w 6085020"/>
              <a:gd name="connsiteY6351" fmla="*/ 4310288 h 4885973"/>
              <a:gd name="connsiteX6352" fmla="*/ 4330253 w 6085020"/>
              <a:gd name="connsiteY6352" fmla="*/ 4311097 h 4885973"/>
              <a:gd name="connsiteX6353" fmla="*/ 4330063 w 6085020"/>
              <a:gd name="connsiteY6353" fmla="*/ 4311097 h 4885973"/>
              <a:gd name="connsiteX6354" fmla="*/ 4329573 w 6085020"/>
              <a:gd name="connsiteY6354" fmla="*/ 4310609 h 4885973"/>
              <a:gd name="connsiteX6355" fmla="*/ 1993415 w 6085020"/>
              <a:gd name="connsiteY6355" fmla="*/ 4310149 h 4885973"/>
              <a:gd name="connsiteX6356" fmla="*/ 1991684 w 6085020"/>
              <a:gd name="connsiteY6356" fmla="*/ 4314075 h 4885973"/>
              <a:gd name="connsiteX6357" fmla="*/ 1991703 w 6085020"/>
              <a:gd name="connsiteY6357" fmla="*/ 4314132 h 4885973"/>
              <a:gd name="connsiteX6358" fmla="*/ 1995572 w 6085020"/>
              <a:gd name="connsiteY6358" fmla="*/ 4315676 h 4885973"/>
              <a:gd name="connsiteX6359" fmla="*/ 1995506 w 6085020"/>
              <a:gd name="connsiteY6359" fmla="*/ 4315839 h 4885973"/>
              <a:gd name="connsiteX6360" fmla="*/ 1995685 w 6085020"/>
              <a:gd name="connsiteY6360" fmla="*/ 4315721 h 4885973"/>
              <a:gd name="connsiteX6361" fmla="*/ 1995696 w 6085020"/>
              <a:gd name="connsiteY6361" fmla="*/ 4315725 h 4885973"/>
              <a:gd name="connsiteX6362" fmla="*/ 1996647 w 6085020"/>
              <a:gd name="connsiteY6362" fmla="*/ 4315080 h 4885973"/>
              <a:gd name="connsiteX6363" fmla="*/ 1995685 w 6085020"/>
              <a:gd name="connsiteY6363" fmla="*/ 4315721 h 4885973"/>
              <a:gd name="connsiteX6364" fmla="*/ 1995572 w 6085020"/>
              <a:gd name="connsiteY6364" fmla="*/ 4315676 h 4885973"/>
              <a:gd name="connsiteX6365" fmla="*/ 1997104 w 6085020"/>
              <a:gd name="connsiteY6365" fmla="*/ 4311856 h 4885973"/>
              <a:gd name="connsiteX6366" fmla="*/ 1993415 w 6085020"/>
              <a:gd name="connsiteY6366" fmla="*/ 4310149 h 4885973"/>
              <a:gd name="connsiteX6367" fmla="*/ 1639533 w 6085020"/>
              <a:gd name="connsiteY6367" fmla="*/ 4309390 h 4885973"/>
              <a:gd name="connsiteX6368" fmla="*/ 1639533 w 6085020"/>
              <a:gd name="connsiteY6368" fmla="*/ 4311097 h 4885973"/>
              <a:gd name="connsiteX6369" fmla="*/ 1639533 w 6085020"/>
              <a:gd name="connsiteY6369" fmla="*/ 4309390 h 4885973"/>
              <a:gd name="connsiteX6370" fmla="*/ 4328370 w 6085020"/>
              <a:gd name="connsiteY6370" fmla="*/ 4309371 h 4885973"/>
              <a:gd name="connsiteX6371" fmla="*/ 4328351 w 6085020"/>
              <a:gd name="connsiteY6371" fmla="*/ 4309390 h 4885973"/>
              <a:gd name="connsiteX6372" fmla="*/ 4329573 w 6085020"/>
              <a:gd name="connsiteY6372" fmla="*/ 4310609 h 4885973"/>
              <a:gd name="connsiteX6373" fmla="*/ 4328541 w 6085020"/>
              <a:gd name="connsiteY6373" fmla="*/ 4311097 h 4885973"/>
              <a:gd name="connsiteX6374" fmla="*/ 4330063 w 6085020"/>
              <a:gd name="connsiteY6374" fmla="*/ 4311097 h 4885973"/>
              <a:gd name="connsiteX6375" fmla="*/ 4330253 w 6085020"/>
              <a:gd name="connsiteY6375" fmla="*/ 4311287 h 4885973"/>
              <a:gd name="connsiteX6376" fmla="*/ 4332154 w 6085020"/>
              <a:gd name="connsiteY6376" fmla="*/ 4309390 h 4885973"/>
              <a:gd name="connsiteX6377" fmla="*/ 4330253 w 6085020"/>
              <a:gd name="connsiteY6377" fmla="*/ 4310288 h 4885973"/>
              <a:gd name="connsiteX6378" fmla="*/ 4330253 w 6085020"/>
              <a:gd name="connsiteY6378" fmla="*/ 4309390 h 4885973"/>
              <a:gd name="connsiteX6379" fmla="*/ 4328370 w 6085020"/>
              <a:gd name="connsiteY6379" fmla="*/ 4309371 h 4885973"/>
              <a:gd name="connsiteX6380" fmla="*/ 1094543 w 6085020"/>
              <a:gd name="connsiteY6380" fmla="*/ 4309011 h 4885973"/>
              <a:gd name="connsiteX6381" fmla="*/ 1095489 w 6085020"/>
              <a:gd name="connsiteY6381" fmla="*/ 4309659 h 4885973"/>
              <a:gd name="connsiteX6382" fmla="*/ 1095375 w 6085020"/>
              <a:gd name="connsiteY6382" fmla="*/ 4324919 h 4885973"/>
              <a:gd name="connsiteX6383" fmla="*/ 1105952 w 6085020"/>
              <a:gd name="connsiteY6383" fmla="*/ 4329874 h 4885973"/>
              <a:gd name="connsiteX6384" fmla="*/ 1103956 w 6085020"/>
              <a:gd name="connsiteY6384" fmla="*/ 4315460 h 4885973"/>
              <a:gd name="connsiteX6385" fmla="*/ 1095489 w 6085020"/>
              <a:gd name="connsiteY6385" fmla="*/ 4309659 h 4885973"/>
              <a:gd name="connsiteX6386" fmla="*/ 1095494 w 6085020"/>
              <a:gd name="connsiteY6386" fmla="*/ 4309011 h 4885973"/>
              <a:gd name="connsiteX6387" fmla="*/ 2480216 w 6085020"/>
              <a:gd name="connsiteY6387" fmla="*/ 4308631 h 4885973"/>
              <a:gd name="connsiteX6388" fmla="*/ 2480216 w 6085020"/>
              <a:gd name="connsiteY6388" fmla="*/ 4308631 h 4885973"/>
              <a:gd name="connsiteX6389" fmla="*/ 4619861 w 6085020"/>
              <a:gd name="connsiteY6389" fmla="*/ 4307494 h 4885973"/>
              <a:gd name="connsiteX6390" fmla="*/ 4613967 w 6085020"/>
              <a:gd name="connsiteY6390" fmla="*/ 4338978 h 4885973"/>
              <a:gd name="connsiteX6391" fmla="*/ 4614537 w 6085020"/>
              <a:gd name="connsiteY6391" fmla="*/ 4338788 h 4885973"/>
              <a:gd name="connsiteX6392" fmla="*/ 4619861 w 6085020"/>
              <a:gd name="connsiteY6392" fmla="*/ 4307494 h 4885973"/>
              <a:gd name="connsiteX6393" fmla="*/ 4426662 w 6085020"/>
              <a:gd name="connsiteY6393" fmla="*/ 4307304 h 4885973"/>
              <a:gd name="connsiteX6394" fmla="*/ 4426662 w 6085020"/>
              <a:gd name="connsiteY6394" fmla="*/ 4307304 h 4885973"/>
              <a:gd name="connsiteX6395" fmla="*/ 4304391 w 6085020"/>
              <a:gd name="connsiteY6395" fmla="*/ 4306925 h 4885973"/>
              <a:gd name="connsiteX6396" fmla="*/ 4299827 w 6085020"/>
              <a:gd name="connsiteY6396" fmla="*/ 4309959 h 4885973"/>
              <a:gd name="connsiteX6397" fmla="*/ 4300018 w 6085020"/>
              <a:gd name="connsiteY6397" fmla="*/ 4309959 h 4885973"/>
              <a:gd name="connsiteX6398" fmla="*/ 4495689 w 6085020"/>
              <a:gd name="connsiteY6398" fmla="*/ 4305976 h 4885973"/>
              <a:gd name="connsiteX6399" fmla="*/ 4495689 w 6085020"/>
              <a:gd name="connsiteY6399" fmla="*/ 4305976 h 4885973"/>
              <a:gd name="connsiteX6400" fmla="*/ 2739400 w 6085020"/>
              <a:gd name="connsiteY6400" fmla="*/ 4305407 h 4885973"/>
              <a:gd name="connsiteX6401" fmla="*/ 2722666 w 6085020"/>
              <a:gd name="connsiteY6401" fmla="*/ 4324374 h 4885973"/>
              <a:gd name="connsiteX6402" fmla="*/ 2739400 w 6085020"/>
              <a:gd name="connsiteY6402" fmla="*/ 4305407 h 4885973"/>
              <a:gd name="connsiteX6403" fmla="*/ 5533544 w 6085020"/>
              <a:gd name="connsiteY6403" fmla="*/ 4304113 h 4885973"/>
              <a:gd name="connsiteX6404" fmla="*/ 5528811 w 6085020"/>
              <a:gd name="connsiteY6404" fmla="*/ 4307873 h 4885973"/>
              <a:gd name="connsiteX6405" fmla="*/ 5533544 w 6085020"/>
              <a:gd name="connsiteY6405" fmla="*/ 4304113 h 4885973"/>
              <a:gd name="connsiteX6406" fmla="*/ 2924613 w 6085020"/>
              <a:gd name="connsiteY6406" fmla="*/ 4303700 h 4885973"/>
              <a:gd name="connsiteX6407" fmla="*/ 2924095 w 6085020"/>
              <a:gd name="connsiteY6407" fmla="*/ 4305048 h 4885973"/>
              <a:gd name="connsiteX6408" fmla="*/ 2915824 w 6085020"/>
              <a:gd name="connsiteY6408" fmla="*/ 4303944 h 4885973"/>
              <a:gd name="connsiteX6409" fmla="*/ 2914915 w 6085020"/>
              <a:gd name="connsiteY6409" fmla="*/ 4320960 h 4885973"/>
              <a:gd name="connsiteX6410" fmla="*/ 2921048 w 6085020"/>
              <a:gd name="connsiteY6410" fmla="*/ 4312970 h 4885973"/>
              <a:gd name="connsiteX6411" fmla="*/ 2924095 w 6085020"/>
              <a:gd name="connsiteY6411" fmla="*/ 4305048 h 4885973"/>
              <a:gd name="connsiteX6412" fmla="*/ 2925373 w 6085020"/>
              <a:gd name="connsiteY6412" fmla="*/ 4305218 h 4885973"/>
              <a:gd name="connsiteX6413" fmla="*/ 2574344 w 6085020"/>
              <a:gd name="connsiteY6413" fmla="*/ 4303700 h 4885973"/>
              <a:gd name="connsiteX6414" fmla="*/ 2574344 w 6085020"/>
              <a:gd name="connsiteY6414" fmla="*/ 4303700 h 4885973"/>
              <a:gd name="connsiteX6415" fmla="*/ 3504015 w 6085020"/>
              <a:gd name="connsiteY6415" fmla="*/ 4303570 h 4885973"/>
              <a:gd name="connsiteX6416" fmla="*/ 3503641 w 6085020"/>
              <a:gd name="connsiteY6416" fmla="*/ 4305597 h 4885973"/>
              <a:gd name="connsiteX6417" fmla="*/ 3504015 w 6085020"/>
              <a:gd name="connsiteY6417" fmla="*/ 4303570 h 4885973"/>
              <a:gd name="connsiteX6418" fmla="*/ 2631581 w 6085020"/>
              <a:gd name="connsiteY6418" fmla="*/ 4303321 h 4885973"/>
              <a:gd name="connsiteX6419" fmla="*/ 2631581 w 6085020"/>
              <a:gd name="connsiteY6419" fmla="*/ 4303321 h 4885973"/>
              <a:gd name="connsiteX6420" fmla="*/ 4488073 w 6085020"/>
              <a:gd name="connsiteY6420" fmla="*/ 4302752 h 4885973"/>
              <a:gd name="connsiteX6421" fmla="*/ 4488083 w 6085020"/>
              <a:gd name="connsiteY6421" fmla="*/ 4302752 h 4885973"/>
              <a:gd name="connsiteX6422" fmla="*/ 4488083 w 6085020"/>
              <a:gd name="connsiteY6422" fmla="*/ 4303384 h 4885973"/>
              <a:gd name="connsiteX6423" fmla="*/ 4487638 w 6085020"/>
              <a:gd name="connsiteY6423" fmla="*/ 4303237 h 4885973"/>
              <a:gd name="connsiteX6424" fmla="*/ 4320174 w 6085020"/>
              <a:gd name="connsiteY6424" fmla="*/ 4302752 h 4885973"/>
              <a:gd name="connsiteX6425" fmla="*/ 4315801 w 6085020"/>
              <a:gd name="connsiteY6425" fmla="*/ 4305787 h 4885973"/>
              <a:gd name="connsiteX6426" fmla="*/ 4314184 w 6085020"/>
              <a:gd name="connsiteY6426" fmla="*/ 4305692 h 4885973"/>
              <a:gd name="connsiteX6427" fmla="*/ 4314089 w 6085020"/>
              <a:gd name="connsiteY6427" fmla="*/ 4305787 h 4885973"/>
              <a:gd name="connsiteX6428" fmla="*/ 4313899 w 6085020"/>
              <a:gd name="connsiteY6428" fmla="*/ 4307494 h 4885973"/>
              <a:gd name="connsiteX6429" fmla="*/ 4315610 w 6085020"/>
              <a:gd name="connsiteY6429" fmla="*/ 4307683 h 4885973"/>
              <a:gd name="connsiteX6430" fmla="*/ 4320364 w 6085020"/>
              <a:gd name="connsiteY6430" fmla="*/ 4307494 h 4885973"/>
              <a:gd name="connsiteX6431" fmla="*/ 4320174 w 6085020"/>
              <a:gd name="connsiteY6431" fmla="*/ 4302752 h 4885973"/>
              <a:gd name="connsiteX6432" fmla="*/ 1535897 w 6085020"/>
              <a:gd name="connsiteY6432" fmla="*/ 4302752 h 4885973"/>
              <a:gd name="connsiteX6433" fmla="*/ 1535897 w 6085020"/>
              <a:gd name="connsiteY6433" fmla="*/ 4307873 h 4885973"/>
              <a:gd name="connsiteX6434" fmla="*/ 1542743 w 6085020"/>
              <a:gd name="connsiteY6434" fmla="*/ 4307114 h 4885973"/>
              <a:gd name="connsiteX6435" fmla="*/ 1537418 w 6085020"/>
              <a:gd name="connsiteY6435" fmla="*/ 4302752 h 4885973"/>
              <a:gd name="connsiteX6436" fmla="*/ 5207256 w 6085020"/>
              <a:gd name="connsiteY6436" fmla="*/ 4302372 h 4885973"/>
              <a:gd name="connsiteX6437" fmla="*/ 5207256 w 6085020"/>
              <a:gd name="connsiteY6437" fmla="*/ 4307114 h 4885973"/>
              <a:gd name="connsiteX6438" fmla="*/ 5212010 w 6085020"/>
              <a:gd name="connsiteY6438" fmla="*/ 4302372 h 4885973"/>
              <a:gd name="connsiteX6439" fmla="*/ 5753577 w 6085020"/>
              <a:gd name="connsiteY6439" fmla="*/ 4302183 h 4885973"/>
              <a:gd name="connsiteX6440" fmla="*/ 5753577 w 6085020"/>
              <a:gd name="connsiteY6440" fmla="*/ 4302183 h 4885973"/>
              <a:gd name="connsiteX6441" fmla="*/ 816153 w 6085020"/>
              <a:gd name="connsiteY6441" fmla="*/ 4302183 h 4885973"/>
              <a:gd name="connsiteX6442" fmla="*/ 808547 w 6085020"/>
              <a:gd name="connsiteY6442" fmla="*/ 4314511 h 4885973"/>
              <a:gd name="connsiteX6443" fmla="*/ 806645 w 6085020"/>
              <a:gd name="connsiteY6443" fmla="*/ 4326081 h 4885973"/>
              <a:gd name="connsiteX6444" fmla="*/ 815773 w 6085020"/>
              <a:gd name="connsiteY6444" fmla="*/ 4313753 h 4885973"/>
              <a:gd name="connsiteX6445" fmla="*/ 814252 w 6085020"/>
              <a:gd name="connsiteY6445" fmla="*/ 4313753 h 4885973"/>
              <a:gd name="connsiteX6446" fmla="*/ 816153 w 6085020"/>
              <a:gd name="connsiteY6446" fmla="*/ 4302183 h 4885973"/>
              <a:gd name="connsiteX6447" fmla="*/ 3622061 w 6085020"/>
              <a:gd name="connsiteY6447" fmla="*/ 4302136 h 4885973"/>
              <a:gd name="connsiteX6448" fmla="*/ 3600621 w 6085020"/>
              <a:gd name="connsiteY6448" fmla="*/ 4307683 h 4885973"/>
              <a:gd name="connsiteX6449" fmla="*/ 3631747 w 6085020"/>
              <a:gd name="connsiteY6449" fmla="*/ 4316965 h 4885973"/>
              <a:gd name="connsiteX6450" fmla="*/ 3638331 w 6085020"/>
              <a:gd name="connsiteY6450" fmla="*/ 4307392 h 4885973"/>
              <a:gd name="connsiteX6451" fmla="*/ 3638652 w 6085020"/>
              <a:gd name="connsiteY6451" fmla="*/ 4307683 h 4885973"/>
              <a:gd name="connsiteX6452" fmla="*/ 3638652 w 6085020"/>
              <a:gd name="connsiteY6452" fmla="*/ 4306925 h 4885973"/>
              <a:gd name="connsiteX6453" fmla="*/ 3638331 w 6085020"/>
              <a:gd name="connsiteY6453" fmla="*/ 4307392 h 4885973"/>
              <a:gd name="connsiteX6454" fmla="*/ 3632710 w 6085020"/>
              <a:gd name="connsiteY6454" fmla="*/ 4302296 h 4885973"/>
              <a:gd name="connsiteX6455" fmla="*/ 3622061 w 6085020"/>
              <a:gd name="connsiteY6455" fmla="*/ 4302136 h 4885973"/>
              <a:gd name="connsiteX6456" fmla="*/ 4292982 w 6085020"/>
              <a:gd name="connsiteY6456" fmla="*/ 4301614 h 4885973"/>
              <a:gd name="connsiteX6457" fmla="*/ 4290510 w 6085020"/>
              <a:gd name="connsiteY6457" fmla="*/ 4303321 h 4885973"/>
              <a:gd name="connsiteX6458" fmla="*/ 4288893 w 6085020"/>
              <a:gd name="connsiteY6458" fmla="*/ 4303416 h 4885973"/>
              <a:gd name="connsiteX6459" fmla="*/ 4289007 w 6085020"/>
              <a:gd name="connsiteY6459" fmla="*/ 4305028 h 4885973"/>
              <a:gd name="connsiteX6460" fmla="*/ 4290510 w 6085020"/>
              <a:gd name="connsiteY6460" fmla="*/ 4305028 h 4885973"/>
              <a:gd name="connsiteX6461" fmla="*/ 4293457 w 6085020"/>
              <a:gd name="connsiteY6461" fmla="*/ 4304554 h 4885973"/>
              <a:gd name="connsiteX6462" fmla="*/ 4292982 w 6085020"/>
              <a:gd name="connsiteY6462" fmla="*/ 4301614 h 4885973"/>
              <a:gd name="connsiteX6463" fmla="*/ 4489604 w 6085020"/>
              <a:gd name="connsiteY6463" fmla="*/ 4301045 h 4885973"/>
              <a:gd name="connsiteX6464" fmla="*/ 4488073 w 6085020"/>
              <a:gd name="connsiteY6464" fmla="*/ 4302752 h 4885973"/>
              <a:gd name="connsiteX6465" fmla="*/ 4486181 w 6085020"/>
              <a:gd name="connsiteY6465" fmla="*/ 4302752 h 4885973"/>
              <a:gd name="connsiteX6466" fmla="*/ 4487638 w 6085020"/>
              <a:gd name="connsiteY6466" fmla="*/ 4303237 h 4885973"/>
              <a:gd name="connsiteX6467" fmla="*/ 4486371 w 6085020"/>
              <a:gd name="connsiteY6467" fmla="*/ 4304649 h 4885973"/>
              <a:gd name="connsiteX6468" fmla="*/ 4487988 w 6085020"/>
              <a:gd name="connsiteY6468" fmla="*/ 4304743 h 4885973"/>
              <a:gd name="connsiteX6469" fmla="*/ 4488083 w 6085020"/>
              <a:gd name="connsiteY6469" fmla="*/ 4304649 h 4885973"/>
              <a:gd name="connsiteX6470" fmla="*/ 4488083 w 6085020"/>
              <a:gd name="connsiteY6470" fmla="*/ 4303384 h 4885973"/>
              <a:gd name="connsiteX6471" fmla="*/ 4488748 w 6085020"/>
              <a:gd name="connsiteY6471" fmla="*/ 4303605 h 4885973"/>
              <a:gd name="connsiteX6472" fmla="*/ 4489604 w 6085020"/>
              <a:gd name="connsiteY6472" fmla="*/ 4301045 h 4885973"/>
              <a:gd name="connsiteX6473" fmla="*/ 3159456 w 6085020"/>
              <a:gd name="connsiteY6473" fmla="*/ 4301045 h 4885973"/>
              <a:gd name="connsiteX6474" fmla="*/ 3170866 w 6085020"/>
              <a:gd name="connsiteY6474" fmla="*/ 4318115 h 4885973"/>
              <a:gd name="connsiteX6475" fmla="*/ 3169915 w 6085020"/>
              <a:gd name="connsiteY6475" fmla="*/ 4316787 h 4885973"/>
              <a:gd name="connsiteX6476" fmla="*/ 3159456 w 6085020"/>
              <a:gd name="connsiteY6476" fmla="*/ 4301045 h 4885973"/>
              <a:gd name="connsiteX6477" fmla="*/ 3127891 w 6085020"/>
              <a:gd name="connsiteY6477" fmla="*/ 4301045 h 4885973"/>
              <a:gd name="connsiteX6478" fmla="*/ 3127891 w 6085020"/>
              <a:gd name="connsiteY6478" fmla="*/ 4322477 h 4885973"/>
              <a:gd name="connsiteX6479" fmla="*/ 3133150 w 6085020"/>
              <a:gd name="connsiteY6479" fmla="*/ 4322477 h 4885973"/>
              <a:gd name="connsiteX6480" fmla="*/ 3131147 w 6085020"/>
              <a:gd name="connsiteY6480" fmla="*/ 4326342 h 4885973"/>
              <a:gd name="connsiteX6481" fmla="*/ 3126179 w 6085020"/>
              <a:gd name="connsiteY6481" fmla="*/ 4328167 h 4885973"/>
              <a:gd name="connsiteX6482" fmla="*/ 3128081 w 6085020"/>
              <a:gd name="connsiteY6482" fmla="*/ 4342202 h 4885973"/>
              <a:gd name="connsiteX6483" fmla="*/ 3148998 w 6085020"/>
              <a:gd name="connsiteY6483" fmla="*/ 4337081 h 4885973"/>
              <a:gd name="connsiteX6484" fmla="*/ 3154322 w 6085020"/>
              <a:gd name="connsiteY6484" fmla="*/ 4363065 h 4885973"/>
              <a:gd name="connsiteX6485" fmla="*/ 3151280 w 6085020"/>
              <a:gd name="connsiteY6485" fmla="*/ 4336133 h 4885973"/>
              <a:gd name="connsiteX6486" fmla="*/ 3164971 w 6085020"/>
              <a:gd name="connsiteY6486" fmla="*/ 4328357 h 4885973"/>
              <a:gd name="connsiteX6487" fmla="*/ 3164020 w 6085020"/>
              <a:gd name="connsiteY6487" fmla="*/ 4327029 h 4885973"/>
              <a:gd name="connsiteX6488" fmla="*/ 3145005 w 6085020"/>
              <a:gd name="connsiteY6488" fmla="*/ 4323046 h 4885973"/>
              <a:gd name="connsiteX6489" fmla="*/ 3148808 w 6085020"/>
              <a:gd name="connsiteY6489" fmla="*/ 4311477 h 4885973"/>
              <a:gd name="connsiteX6490" fmla="*/ 3127891 w 6085020"/>
              <a:gd name="connsiteY6490" fmla="*/ 4301045 h 4885973"/>
              <a:gd name="connsiteX6491" fmla="*/ 2934121 w 6085020"/>
              <a:gd name="connsiteY6491" fmla="*/ 4300855 h 4885973"/>
              <a:gd name="connsiteX6492" fmla="*/ 2933550 w 6085020"/>
              <a:gd name="connsiteY6492" fmla="*/ 4301045 h 4885973"/>
              <a:gd name="connsiteX6493" fmla="*/ 2933739 w 6085020"/>
              <a:gd name="connsiteY6493" fmla="*/ 4301676 h 4885973"/>
              <a:gd name="connsiteX6494" fmla="*/ 2930318 w 6085020"/>
              <a:gd name="connsiteY6494" fmla="*/ 4309011 h 4885973"/>
              <a:gd name="connsiteX6495" fmla="*/ 2932409 w 6085020"/>
              <a:gd name="connsiteY6495" fmla="*/ 4317925 h 4885973"/>
              <a:gd name="connsiteX6496" fmla="*/ 2936213 w 6085020"/>
              <a:gd name="connsiteY6496" fmla="*/ 4309959 h 4885973"/>
              <a:gd name="connsiteX6497" fmla="*/ 2933739 w 6085020"/>
              <a:gd name="connsiteY6497" fmla="*/ 4301676 h 4885973"/>
              <a:gd name="connsiteX6498" fmla="*/ 2945454 w 6085020"/>
              <a:gd name="connsiteY6498" fmla="*/ 4300817 h 4885973"/>
              <a:gd name="connsiteX6499" fmla="*/ 2943571 w 6085020"/>
              <a:gd name="connsiteY6499" fmla="*/ 4304667 h 4885973"/>
              <a:gd name="connsiteX6500" fmla="*/ 2943629 w 6085020"/>
              <a:gd name="connsiteY6500" fmla="*/ 4304838 h 4885973"/>
              <a:gd name="connsiteX6501" fmla="*/ 2947242 w 6085020"/>
              <a:gd name="connsiteY6501" fmla="*/ 4306621 h 4885973"/>
              <a:gd name="connsiteX6502" fmla="*/ 2947432 w 6085020"/>
              <a:gd name="connsiteY6502" fmla="*/ 4306545 h 4885973"/>
              <a:gd name="connsiteX6503" fmla="*/ 2949314 w 6085020"/>
              <a:gd name="connsiteY6503" fmla="*/ 4302695 h 4885973"/>
              <a:gd name="connsiteX6504" fmla="*/ 2945454 w 6085020"/>
              <a:gd name="connsiteY6504" fmla="*/ 4300817 h 4885973"/>
              <a:gd name="connsiteX6505" fmla="*/ 2994781 w 6085020"/>
              <a:gd name="connsiteY6505" fmla="*/ 4300476 h 4885973"/>
              <a:gd name="connsiteX6506" fmla="*/ 2991548 w 6085020"/>
              <a:gd name="connsiteY6506" fmla="*/ 4312235 h 4885973"/>
              <a:gd name="connsiteX6507" fmla="*/ 2992309 w 6085020"/>
              <a:gd name="connsiteY6507" fmla="*/ 4314701 h 4885973"/>
              <a:gd name="connsiteX6508" fmla="*/ 2994781 w 6085020"/>
              <a:gd name="connsiteY6508" fmla="*/ 4300476 h 4885973"/>
              <a:gd name="connsiteX6509" fmla="*/ 2238146 w 6085020"/>
              <a:gd name="connsiteY6509" fmla="*/ 4300286 h 4885973"/>
              <a:gd name="connsiteX6510" fmla="*/ 2238146 w 6085020"/>
              <a:gd name="connsiteY6510" fmla="*/ 4300286 h 4885973"/>
              <a:gd name="connsiteX6511" fmla="*/ 2191938 w 6085020"/>
              <a:gd name="connsiteY6511" fmla="*/ 4299717 h 4885973"/>
              <a:gd name="connsiteX6512" fmla="*/ 2177677 w 6085020"/>
              <a:gd name="connsiteY6512" fmla="*/ 4335564 h 4885973"/>
              <a:gd name="connsiteX6513" fmla="*/ 2189657 w 6085020"/>
              <a:gd name="connsiteY6513" fmla="*/ 4326081 h 4885973"/>
              <a:gd name="connsiteX6514" fmla="*/ 2189657 w 6085020"/>
              <a:gd name="connsiteY6514" fmla="*/ 4331012 h 4885973"/>
              <a:gd name="connsiteX6515" fmla="*/ 2187755 w 6085020"/>
              <a:gd name="connsiteY6515" fmla="*/ 4339737 h 4885973"/>
              <a:gd name="connsiteX6516" fmla="*/ 2213806 w 6085020"/>
              <a:gd name="connsiteY6516" fmla="*/ 4365721 h 4885973"/>
              <a:gd name="connsiteX6517" fmla="*/ 2211525 w 6085020"/>
              <a:gd name="connsiteY6517" fmla="*/ 4351875 h 4885973"/>
              <a:gd name="connsiteX6518" fmla="*/ 2209243 w 6085020"/>
              <a:gd name="connsiteY6518" fmla="*/ 4338599 h 4885973"/>
              <a:gd name="connsiteX6519" fmla="*/ 2209243 w 6085020"/>
              <a:gd name="connsiteY6519" fmla="*/ 4337840 h 4885973"/>
              <a:gd name="connsiteX6520" fmla="*/ 2208292 w 6085020"/>
              <a:gd name="connsiteY6520" fmla="*/ 4323805 h 4885973"/>
              <a:gd name="connsiteX6521" fmla="*/ 2197833 w 6085020"/>
              <a:gd name="connsiteY6521" fmla="*/ 4325891 h 4885973"/>
              <a:gd name="connsiteX6522" fmla="*/ 2191938 w 6085020"/>
              <a:gd name="connsiteY6522" fmla="*/ 4318684 h 4885973"/>
              <a:gd name="connsiteX6523" fmla="*/ 2191938 w 6085020"/>
              <a:gd name="connsiteY6523" fmla="*/ 4299717 h 4885973"/>
              <a:gd name="connsiteX6524" fmla="*/ 1191143 w 6085020"/>
              <a:gd name="connsiteY6524" fmla="*/ 4299717 h 4885973"/>
              <a:gd name="connsiteX6525" fmla="*/ 1192093 w 6085020"/>
              <a:gd name="connsiteY6525" fmla="*/ 4303131 h 4885973"/>
              <a:gd name="connsiteX6526" fmla="*/ 1193615 w 6085020"/>
              <a:gd name="connsiteY6526" fmla="*/ 4304269 h 4885973"/>
              <a:gd name="connsiteX6527" fmla="*/ 1191143 w 6085020"/>
              <a:gd name="connsiteY6527" fmla="*/ 4299717 h 4885973"/>
              <a:gd name="connsiteX6528" fmla="*/ 765762 w 6085020"/>
              <a:gd name="connsiteY6528" fmla="*/ 4299338 h 4885973"/>
              <a:gd name="connsiteX6529" fmla="*/ 765762 w 6085020"/>
              <a:gd name="connsiteY6529" fmla="*/ 4299338 h 4885973"/>
              <a:gd name="connsiteX6530" fmla="*/ 2443516 w 6085020"/>
              <a:gd name="connsiteY6530" fmla="*/ 4298579 h 4885973"/>
              <a:gd name="connsiteX6531" fmla="*/ 2443516 w 6085020"/>
              <a:gd name="connsiteY6531" fmla="*/ 4298579 h 4885973"/>
              <a:gd name="connsiteX6532" fmla="*/ 1940931 w 6085020"/>
              <a:gd name="connsiteY6532" fmla="*/ 4298579 h 4885973"/>
              <a:gd name="connsiteX6533" fmla="*/ 1940931 w 6085020"/>
              <a:gd name="connsiteY6533" fmla="*/ 4314132 h 4885973"/>
              <a:gd name="connsiteX6534" fmla="*/ 1941692 w 6085020"/>
              <a:gd name="connsiteY6534" fmla="*/ 4298579 h 4885973"/>
              <a:gd name="connsiteX6535" fmla="*/ 1795081 w 6085020"/>
              <a:gd name="connsiteY6535" fmla="*/ 4298200 h 4885973"/>
              <a:gd name="connsiteX6536" fmla="*/ 1795081 w 6085020"/>
              <a:gd name="connsiteY6536" fmla="*/ 4298200 h 4885973"/>
              <a:gd name="connsiteX6537" fmla="*/ 2694143 w 6085020"/>
              <a:gd name="connsiteY6537" fmla="*/ 4298010 h 4885973"/>
              <a:gd name="connsiteX6538" fmla="*/ 2694143 w 6085020"/>
              <a:gd name="connsiteY6538" fmla="*/ 4298200 h 4885973"/>
              <a:gd name="connsiteX6539" fmla="*/ 2689389 w 6085020"/>
              <a:gd name="connsiteY6539" fmla="*/ 4309959 h 4885973"/>
              <a:gd name="connsiteX6540" fmla="*/ 2694143 w 6085020"/>
              <a:gd name="connsiteY6540" fmla="*/ 4298010 h 4885973"/>
              <a:gd name="connsiteX6541" fmla="*/ 2167218 w 6085020"/>
              <a:gd name="connsiteY6541" fmla="*/ 4298010 h 4885973"/>
              <a:gd name="connsiteX6542" fmla="*/ 2164955 w 6085020"/>
              <a:gd name="connsiteY6542" fmla="*/ 4301329 h 4885973"/>
              <a:gd name="connsiteX6543" fmla="*/ 2165507 w 6085020"/>
              <a:gd name="connsiteY6543" fmla="*/ 4302562 h 4885973"/>
              <a:gd name="connsiteX6544" fmla="*/ 2165507 w 6085020"/>
              <a:gd name="connsiteY6544" fmla="*/ 4301803 h 4885973"/>
              <a:gd name="connsiteX6545" fmla="*/ 2169120 w 6085020"/>
              <a:gd name="connsiteY6545" fmla="*/ 4303587 h 4885973"/>
              <a:gd name="connsiteX6546" fmla="*/ 2169310 w 6085020"/>
              <a:gd name="connsiteY6546" fmla="*/ 4303510 h 4885973"/>
              <a:gd name="connsiteX6547" fmla="*/ 2170051 w 6085020"/>
              <a:gd name="connsiteY6547" fmla="*/ 4299281 h 4885973"/>
              <a:gd name="connsiteX6548" fmla="*/ 2167218 w 6085020"/>
              <a:gd name="connsiteY6548" fmla="*/ 4298010 h 4885973"/>
              <a:gd name="connsiteX6549" fmla="*/ 4333909 w 6085020"/>
              <a:gd name="connsiteY6549" fmla="*/ 4297943 h 4885973"/>
              <a:gd name="connsiteX6550" fmla="*/ 4333961 w 6085020"/>
              <a:gd name="connsiteY6550" fmla="*/ 4298674 h 4885973"/>
              <a:gd name="connsiteX6551" fmla="*/ 4333463 w 6085020"/>
              <a:gd name="connsiteY6551" fmla="*/ 4298178 h 4885973"/>
              <a:gd name="connsiteX6552" fmla="*/ 4332344 w 6085020"/>
              <a:gd name="connsiteY6552" fmla="*/ 4297062 h 4885973"/>
              <a:gd name="connsiteX6553" fmla="*/ 4333463 w 6085020"/>
              <a:gd name="connsiteY6553" fmla="*/ 4298178 h 4885973"/>
              <a:gd name="connsiteX6554" fmla="*/ 4332344 w 6085020"/>
              <a:gd name="connsiteY6554" fmla="*/ 4298769 h 4885973"/>
              <a:gd name="connsiteX6555" fmla="*/ 4333961 w 6085020"/>
              <a:gd name="connsiteY6555" fmla="*/ 4298674 h 4885973"/>
              <a:gd name="connsiteX6556" fmla="*/ 4335577 w 6085020"/>
              <a:gd name="connsiteY6556" fmla="*/ 4297062 h 4885973"/>
              <a:gd name="connsiteX6557" fmla="*/ 4333909 w 6085020"/>
              <a:gd name="connsiteY6557" fmla="*/ 4297943 h 4885973"/>
              <a:gd name="connsiteX6558" fmla="*/ 4333847 w 6085020"/>
              <a:gd name="connsiteY6558" fmla="*/ 4297062 h 4885973"/>
              <a:gd name="connsiteX6559" fmla="*/ 4332344 w 6085020"/>
              <a:gd name="connsiteY6559" fmla="*/ 4297062 h 4885973"/>
              <a:gd name="connsiteX6560" fmla="*/ 4413731 w 6085020"/>
              <a:gd name="connsiteY6560" fmla="*/ 4296493 h 4885973"/>
              <a:gd name="connsiteX6561" fmla="*/ 4410118 w 6085020"/>
              <a:gd name="connsiteY6561" fmla="*/ 4300097 h 4885973"/>
              <a:gd name="connsiteX6562" fmla="*/ 4408236 w 6085020"/>
              <a:gd name="connsiteY6562" fmla="*/ 4300077 h 4885973"/>
              <a:gd name="connsiteX6563" fmla="*/ 4408217 w 6085020"/>
              <a:gd name="connsiteY6563" fmla="*/ 4300097 h 4885973"/>
              <a:gd name="connsiteX6564" fmla="*/ 4408122 w 6085020"/>
              <a:gd name="connsiteY6564" fmla="*/ 4301709 h 4885973"/>
              <a:gd name="connsiteX6565" fmla="*/ 4408217 w 6085020"/>
              <a:gd name="connsiteY6565" fmla="*/ 4301803 h 4885973"/>
              <a:gd name="connsiteX6566" fmla="*/ 4410100 w 6085020"/>
              <a:gd name="connsiteY6566" fmla="*/ 4301823 h 4885973"/>
              <a:gd name="connsiteX6567" fmla="*/ 4410118 w 6085020"/>
              <a:gd name="connsiteY6567" fmla="*/ 4301803 h 4885973"/>
              <a:gd name="connsiteX6568" fmla="*/ 4414587 w 6085020"/>
              <a:gd name="connsiteY6568" fmla="*/ 4300950 h 4885973"/>
              <a:gd name="connsiteX6569" fmla="*/ 4413731 w 6085020"/>
              <a:gd name="connsiteY6569" fmla="*/ 4296493 h 4885973"/>
              <a:gd name="connsiteX6570" fmla="*/ 4295454 w 6085020"/>
              <a:gd name="connsiteY6570" fmla="*/ 4296493 h 4885973"/>
              <a:gd name="connsiteX6571" fmla="*/ 4292982 w 6085020"/>
              <a:gd name="connsiteY6571" fmla="*/ 4298200 h 4885973"/>
              <a:gd name="connsiteX6572" fmla="*/ 4291080 w 6085020"/>
              <a:gd name="connsiteY6572" fmla="*/ 4298200 h 4885973"/>
              <a:gd name="connsiteX6573" fmla="*/ 4291080 w 6085020"/>
              <a:gd name="connsiteY6573" fmla="*/ 4300097 h 4885973"/>
              <a:gd name="connsiteX6574" fmla="*/ 4292697 w 6085020"/>
              <a:gd name="connsiteY6574" fmla="*/ 4300192 h 4885973"/>
              <a:gd name="connsiteX6575" fmla="*/ 4292792 w 6085020"/>
              <a:gd name="connsiteY6575" fmla="*/ 4300097 h 4885973"/>
              <a:gd name="connsiteX6576" fmla="*/ 4295929 w 6085020"/>
              <a:gd name="connsiteY6576" fmla="*/ 4299623 h 4885973"/>
              <a:gd name="connsiteX6577" fmla="*/ 4295454 w 6085020"/>
              <a:gd name="connsiteY6577" fmla="*/ 4296493 h 4885973"/>
              <a:gd name="connsiteX6578" fmla="*/ 4525186 w 6085020"/>
              <a:gd name="connsiteY6578" fmla="*/ 4295888 h 4885973"/>
              <a:gd name="connsiteX6579" fmla="*/ 4525544 w 6085020"/>
              <a:gd name="connsiteY6579" fmla="*/ 4295924 h 4885973"/>
              <a:gd name="connsiteX6580" fmla="*/ 4525522 w 6085020"/>
              <a:gd name="connsiteY6580" fmla="*/ 4296142 h 4885973"/>
              <a:gd name="connsiteX6581" fmla="*/ 4525050 w 6085020"/>
              <a:gd name="connsiteY6581" fmla="*/ 4296040 h 4885973"/>
              <a:gd name="connsiteX6582" fmla="*/ 2423265 w 6085020"/>
              <a:gd name="connsiteY6582" fmla="*/ 4295734 h 4885973"/>
              <a:gd name="connsiteX6583" fmla="*/ 2422409 w 6085020"/>
              <a:gd name="connsiteY6583" fmla="*/ 4308252 h 4885973"/>
              <a:gd name="connsiteX6584" fmla="*/ 2423265 w 6085020"/>
              <a:gd name="connsiteY6584" fmla="*/ 4295734 h 4885973"/>
              <a:gd name="connsiteX6585" fmla="*/ 1433783 w 6085020"/>
              <a:gd name="connsiteY6585" fmla="*/ 4295545 h 4885973"/>
              <a:gd name="connsiteX6586" fmla="*/ 1432642 w 6085020"/>
              <a:gd name="connsiteY6586" fmla="*/ 4296493 h 4885973"/>
              <a:gd name="connsiteX6587" fmla="*/ 1432642 w 6085020"/>
              <a:gd name="connsiteY6587" fmla="*/ 4297441 h 4885973"/>
              <a:gd name="connsiteX6588" fmla="*/ 1433783 w 6085020"/>
              <a:gd name="connsiteY6588" fmla="*/ 4295545 h 4885973"/>
              <a:gd name="connsiteX6589" fmla="*/ 4544274 w 6085020"/>
              <a:gd name="connsiteY6589" fmla="*/ 4294691 h 4885973"/>
              <a:gd name="connsiteX6590" fmla="*/ 4544179 w 6085020"/>
              <a:gd name="connsiteY6590" fmla="*/ 4294786 h 4885973"/>
              <a:gd name="connsiteX6591" fmla="*/ 4544750 w 6085020"/>
              <a:gd name="connsiteY6591" fmla="*/ 4296113 h 4885973"/>
              <a:gd name="connsiteX6592" fmla="*/ 4543989 w 6085020"/>
              <a:gd name="connsiteY6592" fmla="*/ 4296493 h 4885973"/>
              <a:gd name="connsiteX6593" fmla="*/ 4545776 w 6085020"/>
              <a:gd name="connsiteY6593" fmla="*/ 4297100 h 4885973"/>
              <a:gd name="connsiteX6594" fmla="*/ 4546385 w 6085020"/>
              <a:gd name="connsiteY6594" fmla="*/ 4295336 h 4885973"/>
              <a:gd name="connsiteX6595" fmla="*/ 4545890 w 6085020"/>
              <a:gd name="connsiteY6595" fmla="*/ 4294786 h 4885973"/>
              <a:gd name="connsiteX6596" fmla="*/ 4544274 w 6085020"/>
              <a:gd name="connsiteY6596" fmla="*/ 4294691 h 4885973"/>
              <a:gd name="connsiteX6597" fmla="*/ 4526685 w 6085020"/>
              <a:gd name="connsiteY6597" fmla="*/ 4294217 h 4885973"/>
              <a:gd name="connsiteX6598" fmla="*/ 4525186 w 6085020"/>
              <a:gd name="connsiteY6598" fmla="*/ 4295888 h 4885973"/>
              <a:gd name="connsiteX6599" fmla="*/ 4523642 w 6085020"/>
              <a:gd name="connsiteY6599" fmla="*/ 4295734 h 4885973"/>
              <a:gd name="connsiteX6600" fmla="*/ 4525050 w 6085020"/>
              <a:gd name="connsiteY6600" fmla="*/ 4296040 h 4885973"/>
              <a:gd name="connsiteX6601" fmla="*/ 4523452 w 6085020"/>
              <a:gd name="connsiteY6601" fmla="*/ 4297821 h 4885973"/>
              <a:gd name="connsiteX6602" fmla="*/ 4525353 w 6085020"/>
              <a:gd name="connsiteY6602" fmla="*/ 4297821 h 4885973"/>
              <a:gd name="connsiteX6603" fmla="*/ 4525522 w 6085020"/>
              <a:gd name="connsiteY6603" fmla="*/ 4296142 h 4885973"/>
              <a:gd name="connsiteX6604" fmla="*/ 4526000 w 6085020"/>
              <a:gd name="connsiteY6604" fmla="*/ 4296246 h 4885973"/>
              <a:gd name="connsiteX6605" fmla="*/ 4526685 w 6085020"/>
              <a:gd name="connsiteY6605" fmla="*/ 4294217 h 4885973"/>
              <a:gd name="connsiteX6606" fmla="*/ 2820787 w 6085020"/>
              <a:gd name="connsiteY6606" fmla="*/ 4293838 h 4885973"/>
              <a:gd name="connsiteX6607" fmla="*/ 2820027 w 6085020"/>
              <a:gd name="connsiteY6607" fmla="*/ 4340306 h 4885973"/>
              <a:gd name="connsiteX6608" fmla="*/ 2820787 w 6085020"/>
              <a:gd name="connsiteY6608" fmla="*/ 4340875 h 4885973"/>
              <a:gd name="connsiteX6609" fmla="*/ 2820787 w 6085020"/>
              <a:gd name="connsiteY6609" fmla="*/ 4293838 h 4885973"/>
              <a:gd name="connsiteX6610" fmla="*/ 941284 w 6085020"/>
              <a:gd name="connsiteY6610" fmla="*/ 4292946 h 4885973"/>
              <a:gd name="connsiteX6611" fmla="*/ 938862 w 6085020"/>
              <a:gd name="connsiteY6611" fmla="*/ 4296151 h 4885973"/>
              <a:gd name="connsiteX6612" fmla="*/ 942037 w 6085020"/>
              <a:gd name="connsiteY6612" fmla="*/ 4298579 h 4885973"/>
              <a:gd name="connsiteX6613" fmla="*/ 944517 w 6085020"/>
              <a:gd name="connsiteY6613" fmla="*/ 4295412 h 4885973"/>
              <a:gd name="connsiteX6614" fmla="*/ 944509 w 6085020"/>
              <a:gd name="connsiteY6614" fmla="*/ 4295355 h 4885973"/>
              <a:gd name="connsiteX6615" fmla="*/ 941284 w 6085020"/>
              <a:gd name="connsiteY6615" fmla="*/ 4292946 h 4885973"/>
              <a:gd name="connsiteX6616" fmla="*/ 1235449 w 6085020"/>
              <a:gd name="connsiteY6616" fmla="*/ 4292320 h 4885973"/>
              <a:gd name="connsiteX6617" fmla="*/ 1233548 w 6085020"/>
              <a:gd name="connsiteY6617" fmla="*/ 4296113 h 4885973"/>
              <a:gd name="connsiteX6618" fmla="*/ 1237351 w 6085020"/>
              <a:gd name="connsiteY6618" fmla="*/ 4297821 h 4885973"/>
              <a:gd name="connsiteX6619" fmla="*/ 1240945 w 6085020"/>
              <a:gd name="connsiteY6619" fmla="*/ 4295469 h 4885973"/>
              <a:gd name="connsiteX6620" fmla="*/ 1240964 w 6085020"/>
              <a:gd name="connsiteY6620" fmla="*/ 4295355 h 4885973"/>
              <a:gd name="connsiteX6621" fmla="*/ 1239252 w 6085020"/>
              <a:gd name="connsiteY6621" fmla="*/ 4294027 h 4885973"/>
              <a:gd name="connsiteX6622" fmla="*/ 1235449 w 6085020"/>
              <a:gd name="connsiteY6622" fmla="*/ 4292320 h 4885973"/>
              <a:gd name="connsiteX6623" fmla="*/ 4462412 w 6085020"/>
              <a:gd name="connsiteY6623" fmla="*/ 4291941 h 4885973"/>
              <a:gd name="connsiteX6624" fmla="*/ 4459179 w 6085020"/>
              <a:gd name="connsiteY6624" fmla="*/ 4295545 h 4885973"/>
              <a:gd name="connsiteX6625" fmla="*/ 4461271 w 6085020"/>
              <a:gd name="connsiteY6625" fmla="*/ 4305597 h 4885973"/>
              <a:gd name="connsiteX6626" fmla="*/ 4461271 w 6085020"/>
              <a:gd name="connsiteY6626" fmla="*/ 4307683 h 4885973"/>
              <a:gd name="connsiteX6627" fmla="*/ 4461271 w 6085020"/>
              <a:gd name="connsiteY6627" fmla="*/ 4310338 h 4885973"/>
              <a:gd name="connsiteX6628" fmla="*/ 4463362 w 6085020"/>
              <a:gd name="connsiteY6628" fmla="*/ 4308442 h 4885973"/>
              <a:gd name="connsiteX6629" fmla="*/ 4465835 w 6085020"/>
              <a:gd name="connsiteY6629" fmla="*/ 4310528 h 4885973"/>
              <a:gd name="connsiteX6630" fmla="*/ 4465835 w 6085020"/>
              <a:gd name="connsiteY6630" fmla="*/ 4312615 h 4885973"/>
              <a:gd name="connsiteX6631" fmla="*/ 4465835 w 6085020"/>
              <a:gd name="connsiteY6631" fmla="*/ 4318684 h 4885973"/>
              <a:gd name="connsiteX6632" fmla="*/ 4471539 w 6085020"/>
              <a:gd name="connsiteY6632" fmla="*/ 4314132 h 4885973"/>
              <a:gd name="connsiteX6633" fmla="*/ 4475532 w 6085020"/>
              <a:gd name="connsiteY6633" fmla="*/ 4316408 h 4885973"/>
              <a:gd name="connsiteX6634" fmla="*/ 4475532 w 6085020"/>
              <a:gd name="connsiteY6634" fmla="*/ 4305787 h 4885973"/>
              <a:gd name="connsiteX6635" fmla="*/ 4476673 w 6085020"/>
              <a:gd name="connsiteY6635" fmla="*/ 4309580 h 4885973"/>
              <a:gd name="connsiteX6636" fmla="*/ 4478005 w 6085020"/>
              <a:gd name="connsiteY6636" fmla="*/ 4313373 h 4885973"/>
              <a:gd name="connsiteX6637" fmla="*/ 4479906 w 6085020"/>
              <a:gd name="connsiteY6637" fmla="*/ 4311856 h 4885973"/>
              <a:gd name="connsiteX6638" fmla="*/ 4479906 w 6085020"/>
              <a:gd name="connsiteY6638" fmla="*/ 4305976 h 4885973"/>
              <a:gd name="connsiteX6639" fmla="*/ 4478575 w 6085020"/>
              <a:gd name="connsiteY6639" fmla="*/ 4301993 h 4885973"/>
              <a:gd name="connsiteX6640" fmla="*/ 4474772 w 6085020"/>
              <a:gd name="connsiteY6640" fmla="*/ 4301993 h 4885973"/>
              <a:gd name="connsiteX6641" fmla="*/ 4472870 w 6085020"/>
              <a:gd name="connsiteY6641" fmla="*/ 4301993 h 4885973"/>
              <a:gd name="connsiteX6642" fmla="*/ 4469828 w 6085020"/>
              <a:gd name="connsiteY6642" fmla="*/ 4298579 h 4885973"/>
              <a:gd name="connsiteX6643" fmla="*/ 4468877 w 6085020"/>
              <a:gd name="connsiteY6643" fmla="*/ 4295165 h 4885973"/>
              <a:gd name="connsiteX6644" fmla="*/ 4467546 w 6085020"/>
              <a:gd name="connsiteY6644" fmla="*/ 4296682 h 4885973"/>
              <a:gd name="connsiteX6645" fmla="*/ 4462412 w 6085020"/>
              <a:gd name="connsiteY6645" fmla="*/ 4291941 h 4885973"/>
              <a:gd name="connsiteX6646" fmla="*/ 3447925 w 6085020"/>
              <a:gd name="connsiteY6646" fmla="*/ 4291562 h 4885973"/>
              <a:gd name="connsiteX6647" fmla="*/ 3438607 w 6085020"/>
              <a:gd name="connsiteY6647" fmla="*/ 4308442 h 4885973"/>
              <a:gd name="connsiteX6648" fmla="*/ 3438607 w 6085020"/>
              <a:gd name="connsiteY6648" fmla="*/ 4311477 h 4885973"/>
              <a:gd name="connsiteX6649" fmla="*/ 3458573 w 6085020"/>
              <a:gd name="connsiteY6649" fmla="*/ 4297252 h 4885973"/>
              <a:gd name="connsiteX6650" fmla="*/ 3458764 w 6085020"/>
              <a:gd name="connsiteY6650" fmla="*/ 4295924 h 4885973"/>
              <a:gd name="connsiteX6651" fmla="*/ 3447925 w 6085020"/>
              <a:gd name="connsiteY6651" fmla="*/ 4291562 h 4885973"/>
              <a:gd name="connsiteX6652" fmla="*/ 1299152 w 6085020"/>
              <a:gd name="connsiteY6652" fmla="*/ 4291562 h 4885973"/>
              <a:gd name="connsiteX6653" fmla="*/ 1297440 w 6085020"/>
              <a:gd name="connsiteY6653" fmla="*/ 4294407 h 4885973"/>
              <a:gd name="connsiteX6654" fmla="*/ 1297250 w 6085020"/>
              <a:gd name="connsiteY6654" fmla="*/ 4295355 h 4885973"/>
              <a:gd name="connsiteX6655" fmla="*/ 1300483 w 6085020"/>
              <a:gd name="connsiteY6655" fmla="*/ 4297062 h 4885973"/>
              <a:gd name="connsiteX6656" fmla="*/ 4481821 w 6085020"/>
              <a:gd name="connsiteY6656" fmla="*/ 4291369 h 4885973"/>
              <a:gd name="connsiteX6657" fmla="*/ 4482188 w 6085020"/>
              <a:gd name="connsiteY6657" fmla="*/ 4291372 h 4885973"/>
              <a:gd name="connsiteX6658" fmla="*/ 4482283 w 6085020"/>
              <a:gd name="connsiteY6658" fmla="*/ 4291467 h 4885973"/>
              <a:gd name="connsiteX6659" fmla="*/ 4482259 w 6085020"/>
              <a:gd name="connsiteY6659" fmla="*/ 4291882 h 4885973"/>
              <a:gd name="connsiteX6660" fmla="*/ 4481529 w 6085020"/>
              <a:gd name="connsiteY6660" fmla="*/ 4291694 h 4885973"/>
              <a:gd name="connsiteX6661" fmla="*/ 4292411 w 6085020"/>
              <a:gd name="connsiteY6661" fmla="*/ 4290613 h 4885973"/>
              <a:gd name="connsiteX6662" fmla="*/ 4290510 w 6085020"/>
              <a:gd name="connsiteY6662" fmla="*/ 4292320 h 4885973"/>
              <a:gd name="connsiteX6663" fmla="*/ 4290491 w 6085020"/>
              <a:gd name="connsiteY6663" fmla="*/ 4294198 h 4885973"/>
              <a:gd name="connsiteX6664" fmla="*/ 4290510 w 6085020"/>
              <a:gd name="connsiteY6664" fmla="*/ 4294217 h 4885973"/>
              <a:gd name="connsiteX6665" fmla="*/ 4292126 w 6085020"/>
              <a:gd name="connsiteY6665" fmla="*/ 4294312 h 4885973"/>
              <a:gd name="connsiteX6666" fmla="*/ 4292221 w 6085020"/>
              <a:gd name="connsiteY6666" fmla="*/ 4294217 h 4885973"/>
              <a:gd name="connsiteX6667" fmla="*/ 4292240 w 6085020"/>
              <a:gd name="connsiteY6667" fmla="*/ 4292339 h 4885973"/>
              <a:gd name="connsiteX6668" fmla="*/ 4292221 w 6085020"/>
              <a:gd name="connsiteY6668" fmla="*/ 4292320 h 4885973"/>
              <a:gd name="connsiteX6669" fmla="*/ 4292506 w 6085020"/>
              <a:gd name="connsiteY6669" fmla="*/ 4290746 h 4885973"/>
              <a:gd name="connsiteX6670" fmla="*/ 4292411 w 6085020"/>
              <a:gd name="connsiteY6670" fmla="*/ 4290613 h 4885973"/>
              <a:gd name="connsiteX6671" fmla="*/ 3317477 w 6085020"/>
              <a:gd name="connsiteY6671" fmla="*/ 4290613 h 4885973"/>
              <a:gd name="connsiteX6672" fmla="*/ 3317477 w 6085020"/>
              <a:gd name="connsiteY6672" fmla="*/ 4290613 h 4885973"/>
              <a:gd name="connsiteX6673" fmla="*/ 2999891 w 6085020"/>
              <a:gd name="connsiteY6673" fmla="*/ 4290471 h 4885973"/>
              <a:gd name="connsiteX6674" fmla="*/ 2999535 w 6085020"/>
              <a:gd name="connsiteY6674" fmla="*/ 4298010 h 4885973"/>
              <a:gd name="connsiteX6675" fmla="*/ 2999891 w 6085020"/>
              <a:gd name="connsiteY6675" fmla="*/ 4290471 h 4885973"/>
              <a:gd name="connsiteX6676" fmla="*/ 1433783 w 6085020"/>
              <a:gd name="connsiteY6676" fmla="*/ 4290044 h 4885973"/>
              <a:gd name="connsiteX6677" fmla="*/ 1433022 w 6085020"/>
              <a:gd name="connsiteY6677" fmla="*/ 4290613 h 4885973"/>
              <a:gd name="connsiteX6678" fmla="*/ 1432642 w 6085020"/>
              <a:gd name="connsiteY6678" fmla="*/ 4290613 h 4885973"/>
              <a:gd name="connsiteX6679" fmla="*/ 1432642 w 6085020"/>
              <a:gd name="connsiteY6679" fmla="*/ 4292320 h 4885973"/>
              <a:gd name="connsiteX6680" fmla="*/ 1433783 w 6085020"/>
              <a:gd name="connsiteY6680" fmla="*/ 4292320 h 4885973"/>
              <a:gd name="connsiteX6681" fmla="*/ 1433783 w 6085020"/>
              <a:gd name="connsiteY6681" fmla="*/ 4290044 h 4885973"/>
              <a:gd name="connsiteX6682" fmla="*/ 826612 w 6085020"/>
              <a:gd name="connsiteY6682" fmla="*/ 4290044 h 4885973"/>
              <a:gd name="connsiteX6683" fmla="*/ 824081 w 6085020"/>
              <a:gd name="connsiteY6683" fmla="*/ 4292832 h 4885973"/>
              <a:gd name="connsiteX6684" fmla="*/ 824140 w 6085020"/>
              <a:gd name="connsiteY6684" fmla="*/ 4293269 h 4885973"/>
              <a:gd name="connsiteX6685" fmla="*/ 826612 w 6085020"/>
              <a:gd name="connsiteY6685" fmla="*/ 4294786 h 4885973"/>
              <a:gd name="connsiteX6686" fmla="*/ 826992 w 6085020"/>
              <a:gd name="connsiteY6686" fmla="*/ 4294976 h 4885973"/>
              <a:gd name="connsiteX6687" fmla="*/ 829464 w 6085020"/>
              <a:gd name="connsiteY6687" fmla="*/ 4292131 h 4885973"/>
              <a:gd name="connsiteX6688" fmla="*/ 826612 w 6085020"/>
              <a:gd name="connsiteY6688" fmla="*/ 4290044 h 4885973"/>
              <a:gd name="connsiteX6689" fmla="*/ 4483519 w 6085020"/>
              <a:gd name="connsiteY6689" fmla="*/ 4289475 h 4885973"/>
              <a:gd name="connsiteX6690" fmla="*/ 4481821 w 6085020"/>
              <a:gd name="connsiteY6690" fmla="*/ 4291369 h 4885973"/>
              <a:gd name="connsiteX6691" fmla="*/ 4480305 w 6085020"/>
              <a:gd name="connsiteY6691" fmla="*/ 4291353 h 4885973"/>
              <a:gd name="connsiteX6692" fmla="*/ 4480286 w 6085020"/>
              <a:gd name="connsiteY6692" fmla="*/ 4291372 h 4885973"/>
              <a:gd name="connsiteX6693" fmla="*/ 4481529 w 6085020"/>
              <a:gd name="connsiteY6693" fmla="*/ 4291694 h 4885973"/>
              <a:gd name="connsiteX6694" fmla="*/ 4480286 w 6085020"/>
              <a:gd name="connsiteY6694" fmla="*/ 4293079 h 4885973"/>
              <a:gd name="connsiteX6695" fmla="*/ 4482188 w 6085020"/>
              <a:gd name="connsiteY6695" fmla="*/ 4293079 h 4885973"/>
              <a:gd name="connsiteX6696" fmla="*/ 4482259 w 6085020"/>
              <a:gd name="connsiteY6696" fmla="*/ 4291882 h 4885973"/>
              <a:gd name="connsiteX6697" fmla="*/ 4482853 w 6085020"/>
              <a:gd name="connsiteY6697" fmla="*/ 4292036 h 4885973"/>
              <a:gd name="connsiteX6698" fmla="*/ 4483519 w 6085020"/>
              <a:gd name="connsiteY6698" fmla="*/ 4289475 h 4885973"/>
              <a:gd name="connsiteX6699" fmla="*/ 947552 w 6085020"/>
              <a:gd name="connsiteY6699" fmla="*/ 4288337 h 4885973"/>
              <a:gd name="connsiteX6700" fmla="*/ 947552 w 6085020"/>
              <a:gd name="connsiteY6700" fmla="*/ 4288337 h 4885973"/>
              <a:gd name="connsiteX6701" fmla="*/ 2480216 w 6085020"/>
              <a:gd name="connsiteY6701" fmla="*/ 4287768 h 4885973"/>
              <a:gd name="connsiteX6702" fmla="*/ 2464433 w 6085020"/>
              <a:gd name="connsiteY6702" fmla="*/ 4303321 h 4885973"/>
              <a:gd name="connsiteX6703" fmla="*/ 2480216 w 6085020"/>
              <a:gd name="connsiteY6703" fmla="*/ 4288148 h 4885973"/>
              <a:gd name="connsiteX6704" fmla="*/ 878715 w 6085020"/>
              <a:gd name="connsiteY6704" fmla="*/ 4287579 h 4885973"/>
              <a:gd name="connsiteX6705" fmla="*/ 878715 w 6085020"/>
              <a:gd name="connsiteY6705" fmla="*/ 4287579 h 4885973"/>
              <a:gd name="connsiteX6706" fmla="*/ 2344064 w 6085020"/>
              <a:gd name="connsiteY6706" fmla="*/ 4287389 h 4885973"/>
              <a:gd name="connsiteX6707" fmla="*/ 2344064 w 6085020"/>
              <a:gd name="connsiteY6707" fmla="*/ 4287389 h 4885973"/>
              <a:gd name="connsiteX6708" fmla="*/ 4368284 w 6085020"/>
              <a:gd name="connsiteY6708" fmla="*/ 4286441 h 4885973"/>
              <a:gd name="connsiteX6709" fmla="*/ 4368032 w 6085020"/>
              <a:gd name="connsiteY6709" fmla="*/ 4286768 h 4885973"/>
              <a:gd name="connsiteX6710" fmla="*/ 4367947 w 6085020"/>
              <a:gd name="connsiteY6710" fmla="*/ 4286698 h 4885973"/>
              <a:gd name="connsiteX6711" fmla="*/ 4322076 w 6085020"/>
              <a:gd name="connsiteY6711" fmla="*/ 4286251 h 4885973"/>
              <a:gd name="connsiteX6712" fmla="*/ 4322076 w 6085020"/>
              <a:gd name="connsiteY6712" fmla="*/ 4286441 h 4885973"/>
              <a:gd name="connsiteX6713" fmla="*/ 4323787 w 6085020"/>
              <a:gd name="connsiteY6713" fmla="*/ 4291562 h 4885973"/>
              <a:gd name="connsiteX6714" fmla="*/ 4326259 w 6085020"/>
              <a:gd name="connsiteY6714" fmla="*/ 4291562 h 4885973"/>
              <a:gd name="connsiteX6715" fmla="*/ 2080507 w 6085020"/>
              <a:gd name="connsiteY6715" fmla="*/ 4285985 h 4885973"/>
              <a:gd name="connsiteX6716" fmla="*/ 2080316 w 6085020"/>
              <a:gd name="connsiteY6716" fmla="*/ 4286061 h 4885973"/>
              <a:gd name="connsiteX6717" fmla="*/ 2078605 w 6085020"/>
              <a:gd name="connsiteY6717" fmla="*/ 4289096 h 4885973"/>
              <a:gd name="connsiteX6718" fmla="*/ 2078605 w 6085020"/>
              <a:gd name="connsiteY6718" fmla="*/ 4289854 h 4885973"/>
              <a:gd name="connsiteX6719" fmla="*/ 2082408 w 6085020"/>
              <a:gd name="connsiteY6719" fmla="*/ 4291562 h 4885973"/>
              <a:gd name="connsiteX6720" fmla="*/ 2084195 w 6085020"/>
              <a:gd name="connsiteY6720" fmla="*/ 4287958 h 4885973"/>
              <a:gd name="connsiteX6721" fmla="*/ 2084119 w 6085020"/>
              <a:gd name="connsiteY6721" fmla="*/ 4287768 h 4885973"/>
              <a:gd name="connsiteX6722" fmla="*/ 2080507 w 6085020"/>
              <a:gd name="connsiteY6722" fmla="*/ 4285985 h 4885973"/>
              <a:gd name="connsiteX6723" fmla="*/ 1189241 w 6085020"/>
              <a:gd name="connsiteY6723" fmla="*/ 4284734 h 4885973"/>
              <a:gd name="connsiteX6724" fmla="*/ 1190192 w 6085020"/>
              <a:gd name="connsiteY6724" fmla="*/ 4287768 h 4885973"/>
              <a:gd name="connsiteX6725" fmla="*/ 1191713 w 6085020"/>
              <a:gd name="connsiteY6725" fmla="*/ 4288906 h 4885973"/>
              <a:gd name="connsiteX6726" fmla="*/ 1189241 w 6085020"/>
              <a:gd name="connsiteY6726" fmla="*/ 4284734 h 4885973"/>
              <a:gd name="connsiteX6727" fmla="*/ 1522966 w 6085020"/>
              <a:gd name="connsiteY6727" fmla="*/ 4282268 h 4885973"/>
              <a:gd name="connsiteX6728" fmla="*/ 1525022 w 6085020"/>
              <a:gd name="connsiteY6728" fmla="*/ 4285094 h 4885973"/>
              <a:gd name="connsiteX6729" fmla="*/ 1525248 w 6085020"/>
              <a:gd name="connsiteY6729" fmla="*/ 4285113 h 4885973"/>
              <a:gd name="connsiteX6730" fmla="*/ 1525248 w 6085020"/>
              <a:gd name="connsiteY6730" fmla="*/ 4284165 h 4885973"/>
              <a:gd name="connsiteX6731" fmla="*/ 1524107 w 6085020"/>
              <a:gd name="connsiteY6731" fmla="*/ 4282268 h 4885973"/>
              <a:gd name="connsiteX6732" fmla="*/ 1643429 w 6085020"/>
              <a:gd name="connsiteY6732" fmla="*/ 4282151 h 4885973"/>
              <a:gd name="connsiteX6733" fmla="*/ 1645237 w 6085020"/>
              <a:gd name="connsiteY6733" fmla="*/ 4285872 h 4885973"/>
              <a:gd name="connsiteX6734" fmla="*/ 1644873 w 6085020"/>
              <a:gd name="connsiteY6734" fmla="*/ 4286236 h 4885973"/>
              <a:gd name="connsiteX6735" fmla="*/ 2161894 w 6085020"/>
              <a:gd name="connsiteY6735" fmla="*/ 4282078 h 4885973"/>
              <a:gd name="connsiteX6736" fmla="*/ 2161894 w 6085020"/>
              <a:gd name="connsiteY6736" fmla="*/ 4282078 h 4885973"/>
              <a:gd name="connsiteX6737" fmla="*/ 1146456 w 6085020"/>
              <a:gd name="connsiteY6737" fmla="*/ 4281699 h 4885973"/>
              <a:gd name="connsiteX6738" fmla="*/ 1146456 w 6085020"/>
              <a:gd name="connsiteY6738" fmla="*/ 4292131 h 4885973"/>
              <a:gd name="connsiteX6739" fmla="*/ 1156914 w 6085020"/>
              <a:gd name="connsiteY6739" fmla="*/ 4292131 h 4885973"/>
              <a:gd name="connsiteX6740" fmla="*/ 1156914 w 6085020"/>
              <a:gd name="connsiteY6740" fmla="*/ 4281699 h 4885973"/>
              <a:gd name="connsiteX6741" fmla="*/ 4416204 w 6085020"/>
              <a:gd name="connsiteY6741" fmla="*/ 4281130 h 4885973"/>
              <a:gd name="connsiteX6742" fmla="*/ 4416204 w 6085020"/>
              <a:gd name="connsiteY6742" fmla="*/ 4281130 h 4885973"/>
              <a:gd name="connsiteX6743" fmla="*/ 1641054 w 6085020"/>
              <a:gd name="connsiteY6743" fmla="*/ 4281130 h 4885973"/>
              <a:gd name="connsiteX6744" fmla="*/ 1641054 w 6085020"/>
              <a:gd name="connsiteY6744" fmla="*/ 4282458 h 4885973"/>
              <a:gd name="connsiteX6745" fmla="*/ 1641054 w 6085020"/>
              <a:gd name="connsiteY6745" fmla="*/ 4285682 h 4885973"/>
              <a:gd name="connsiteX6746" fmla="*/ 1642324 w 6085020"/>
              <a:gd name="connsiteY6746" fmla="*/ 4285246 h 4885973"/>
              <a:gd name="connsiteX6747" fmla="*/ 1642765 w 6085020"/>
              <a:gd name="connsiteY6747" fmla="*/ 4285682 h 4885973"/>
              <a:gd name="connsiteX6748" fmla="*/ 1642765 w 6085020"/>
              <a:gd name="connsiteY6748" fmla="*/ 4287768 h 4885973"/>
              <a:gd name="connsiteX6749" fmla="*/ 1644001 w 6085020"/>
              <a:gd name="connsiteY6749" fmla="*/ 4287105 h 4885973"/>
              <a:gd name="connsiteX6750" fmla="*/ 1644873 w 6085020"/>
              <a:gd name="connsiteY6750" fmla="*/ 4286236 h 4885973"/>
              <a:gd name="connsiteX6751" fmla="*/ 1654935 w 6085020"/>
              <a:gd name="connsiteY6751" fmla="*/ 4314701 h 4885973"/>
              <a:gd name="connsiteX6752" fmla="*/ 1652654 w 6085020"/>
              <a:gd name="connsiteY6752" fmla="*/ 4319632 h 4885973"/>
              <a:gd name="connsiteX6753" fmla="*/ 1646188 w 6085020"/>
              <a:gd name="connsiteY6753" fmla="*/ 4302941 h 4885973"/>
              <a:gd name="connsiteX6754" fmla="*/ 1647519 w 6085020"/>
              <a:gd name="connsiteY6754" fmla="*/ 4301235 h 4885973"/>
              <a:gd name="connsiteX6755" fmla="*/ 1645237 w 6085020"/>
              <a:gd name="connsiteY6755" fmla="*/ 4297252 h 4885973"/>
              <a:gd name="connsiteX6756" fmla="*/ 1646568 w 6085020"/>
              <a:gd name="connsiteY6756" fmla="*/ 4297252 h 4885973"/>
              <a:gd name="connsiteX6757" fmla="*/ 1643716 w 6085020"/>
              <a:gd name="connsiteY6757" fmla="*/ 4291941 h 4885973"/>
              <a:gd name="connsiteX6758" fmla="*/ 1643716 w 6085020"/>
              <a:gd name="connsiteY6758" fmla="*/ 4290613 h 4885973"/>
              <a:gd name="connsiteX6759" fmla="*/ 1640293 w 6085020"/>
              <a:gd name="connsiteY6759" fmla="*/ 4288337 h 4885973"/>
              <a:gd name="connsiteX6760" fmla="*/ 1640293 w 6085020"/>
              <a:gd name="connsiteY6760" fmla="*/ 4289854 h 4885973"/>
              <a:gd name="connsiteX6761" fmla="*/ 1638772 w 6085020"/>
              <a:gd name="connsiteY6761" fmla="*/ 4289854 h 4885973"/>
              <a:gd name="connsiteX6762" fmla="*/ 1640483 w 6085020"/>
              <a:gd name="connsiteY6762" fmla="*/ 4285113 h 4885973"/>
              <a:gd name="connsiteX6763" fmla="*/ 1637441 w 6085020"/>
              <a:gd name="connsiteY6763" fmla="*/ 4285113 h 4885973"/>
              <a:gd name="connsiteX6764" fmla="*/ 1637441 w 6085020"/>
              <a:gd name="connsiteY6764" fmla="*/ 4283216 h 4885973"/>
              <a:gd name="connsiteX6765" fmla="*/ 1637893 w 6085020"/>
              <a:gd name="connsiteY6765" fmla="*/ 4281533 h 4885973"/>
              <a:gd name="connsiteX6766" fmla="*/ 1639347 w 6085020"/>
              <a:gd name="connsiteY6766" fmla="*/ 4281348 h 4885973"/>
              <a:gd name="connsiteX6767" fmla="*/ 1639533 w 6085020"/>
              <a:gd name="connsiteY6767" fmla="*/ 4282647 h 4885973"/>
              <a:gd name="connsiteX6768" fmla="*/ 1640864 w 6085020"/>
              <a:gd name="connsiteY6768" fmla="*/ 4281509 h 4885973"/>
              <a:gd name="connsiteX6769" fmla="*/ 1640514 w 6085020"/>
              <a:gd name="connsiteY6769" fmla="*/ 4281199 h 4885973"/>
              <a:gd name="connsiteX6770" fmla="*/ 4348888 w 6085020"/>
              <a:gd name="connsiteY6770" fmla="*/ 4280940 h 4885973"/>
              <a:gd name="connsiteX6771" fmla="*/ 4338429 w 6085020"/>
              <a:gd name="connsiteY6771" fmla="*/ 4306925 h 4885973"/>
              <a:gd name="connsiteX6772" fmla="*/ 4355852 w 6085020"/>
              <a:gd name="connsiteY6772" fmla="*/ 4295901 h 4885973"/>
              <a:gd name="connsiteX6773" fmla="*/ 4363011 w 6085020"/>
              <a:gd name="connsiteY6773" fmla="*/ 4290454 h 4885973"/>
              <a:gd name="connsiteX6774" fmla="*/ 4364481 w 6085020"/>
              <a:gd name="connsiteY6774" fmla="*/ 4291372 h 4885973"/>
              <a:gd name="connsiteX6775" fmla="*/ 4368032 w 6085020"/>
              <a:gd name="connsiteY6775" fmla="*/ 4286768 h 4885973"/>
              <a:gd name="connsiteX6776" fmla="*/ 4369235 w 6085020"/>
              <a:gd name="connsiteY6776" fmla="*/ 4287768 h 4885973"/>
              <a:gd name="connsiteX6777" fmla="*/ 4371517 w 6085020"/>
              <a:gd name="connsiteY6777" fmla="*/ 4286061 h 4885973"/>
              <a:gd name="connsiteX6778" fmla="*/ 4369995 w 6085020"/>
              <a:gd name="connsiteY6778" fmla="*/ 4283027 h 4885973"/>
              <a:gd name="connsiteX6779" fmla="*/ 4366953 w 6085020"/>
              <a:gd name="connsiteY6779" fmla="*/ 4285872 h 4885973"/>
              <a:gd name="connsiteX6780" fmla="*/ 4367947 w 6085020"/>
              <a:gd name="connsiteY6780" fmla="*/ 4286698 h 4885973"/>
              <a:gd name="connsiteX6781" fmla="*/ 4363011 w 6085020"/>
              <a:gd name="connsiteY6781" fmla="*/ 4290454 h 4885973"/>
              <a:gd name="connsiteX6782" fmla="*/ 4356471 w 6085020"/>
              <a:gd name="connsiteY6782" fmla="*/ 4286370 h 4885973"/>
              <a:gd name="connsiteX6783" fmla="*/ 4348888 w 6085020"/>
              <a:gd name="connsiteY6783" fmla="*/ 4280940 h 4885973"/>
              <a:gd name="connsiteX6784" fmla="*/ 1639152 w 6085020"/>
              <a:gd name="connsiteY6784" fmla="*/ 4279992 h 4885973"/>
              <a:gd name="connsiteX6785" fmla="*/ 1640514 w 6085020"/>
              <a:gd name="connsiteY6785" fmla="*/ 4281199 h 4885973"/>
              <a:gd name="connsiteX6786" fmla="*/ 1639347 w 6085020"/>
              <a:gd name="connsiteY6786" fmla="*/ 4281348 h 4885973"/>
              <a:gd name="connsiteX6787" fmla="*/ 2860530 w 6085020"/>
              <a:gd name="connsiteY6787" fmla="*/ 4279802 h 4885973"/>
              <a:gd name="connsiteX6788" fmla="*/ 2856347 w 6085020"/>
              <a:gd name="connsiteY6788" fmla="*/ 4291372 h 4885973"/>
              <a:gd name="connsiteX6789" fmla="*/ 2852163 w 6085020"/>
              <a:gd name="connsiteY6789" fmla="*/ 4302752 h 4885973"/>
              <a:gd name="connsiteX6790" fmla="*/ 2859579 w 6085020"/>
              <a:gd name="connsiteY6790" fmla="*/ 4306545 h 4885973"/>
              <a:gd name="connsiteX6791" fmla="*/ 2867185 w 6085020"/>
              <a:gd name="connsiteY6791" fmla="*/ 4310149 h 4885973"/>
              <a:gd name="connsiteX6792" fmla="*/ 2871559 w 6085020"/>
              <a:gd name="connsiteY6792" fmla="*/ 4298579 h 4885973"/>
              <a:gd name="connsiteX6793" fmla="*/ 2875742 w 6085020"/>
              <a:gd name="connsiteY6793" fmla="*/ 4287199 h 4885973"/>
              <a:gd name="connsiteX6794" fmla="*/ 1579443 w 6085020"/>
              <a:gd name="connsiteY6794" fmla="*/ 4279423 h 4885973"/>
              <a:gd name="connsiteX6795" fmla="*/ 1577541 w 6085020"/>
              <a:gd name="connsiteY6795" fmla="*/ 4283406 h 4885973"/>
              <a:gd name="connsiteX6796" fmla="*/ 1580964 w 6085020"/>
              <a:gd name="connsiteY6796" fmla="*/ 4285113 h 4885973"/>
              <a:gd name="connsiteX6797" fmla="*/ 1580204 w 6085020"/>
              <a:gd name="connsiteY6797" fmla="*/ 4280751 h 4885973"/>
              <a:gd name="connsiteX6798" fmla="*/ 1582676 w 6085020"/>
              <a:gd name="connsiteY6798" fmla="*/ 4280751 h 4885973"/>
              <a:gd name="connsiteX6799" fmla="*/ 1579443 w 6085020"/>
              <a:gd name="connsiteY6799" fmla="*/ 4279423 h 4885973"/>
              <a:gd name="connsiteX6800" fmla="*/ 1757882 w 6085020"/>
              <a:gd name="connsiteY6800" fmla="*/ 4279376 h 4885973"/>
              <a:gd name="connsiteX6801" fmla="*/ 1754007 w 6085020"/>
              <a:gd name="connsiteY6801" fmla="*/ 4282458 h 4885973"/>
              <a:gd name="connsiteX6802" fmla="*/ 1753627 w 6085020"/>
              <a:gd name="connsiteY6802" fmla="*/ 4283027 h 4885973"/>
              <a:gd name="connsiteX6803" fmla="*/ 1753627 w 6085020"/>
              <a:gd name="connsiteY6803" fmla="*/ 4283975 h 4885973"/>
              <a:gd name="connsiteX6804" fmla="*/ 1757882 w 6085020"/>
              <a:gd name="connsiteY6804" fmla="*/ 4279376 h 4885973"/>
              <a:gd name="connsiteX6805" fmla="*/ 1420662 w 6085020"/>
              <a:gd name="connsiteY6805" fmla="*/ 4278854 h 4885973"/>
              <a:gd name="connsiteX6806" fmla="*/ 1420092 w 6085020"/>
              <a:gd name="connsiteY6806" fmla="*/ 4280940 h 4885973"/>
              <a:gd name="connsiteX6807" fmla="*/ 1420472 w 6085020"/>
              <a:gd name="connsiteY6807" fmla="*/ 4280940 h 4885973"/>
              <a:gd name="connsiteX6808" fmla="*/ 1423324 w 6085020"/>
              <a:gd name="connsiteY6808" fmla="*/ 4280940 h 4885973"/>
              <a:gd name="connsiteX6809" fmla="*/ 1420662 w 6085020"/>
              <a:gd name="connsiteY6809" fmla="*/ 4278854 h 4885973"/>
              <a:gd name="connsiteX6810" fmla="*/ 1330908 w 6085020"/>
              <a:gd name="connsiteY6810" fmla="*/ 4278095 h 4885973"/>
              <a:gd name="connsiteX6811" fmla="*/ 1333951 w 6085020"/>
              <a:gd name="connsiteY6811" fmla="*/ 4285682 h 4885973"/>
              <a:gd name="connsiteX6812" fmla="*/ 1334141 w 6085020"/>
              <a:gd name="connsiteY6812" fmla="*/ 4284923 h 4885973"/>
              <a:gd name="connsiteX6813" fmla="*/ 1330908 w 6085020"/>
              <a:gd name="connsiteY6813" fmla="*/ 4278095 h 4885973"/>
              <a:gd name="connsiteX6814" fmla="*/ 2935072 w 6085020"/>
              <a:gd name="connsiteY6814" fmla="*/ 4277716 h 4885973"/>
              <a:gd name="connsiteX6815" fmla="*/ 2935832 w 6085020"/>
              <a:gd name="connsiteY6815" fmla="*/ 4279802 h 4885973"/>
              <a:gd name="connsiteX6816" fmla="*/ 2935832 w 6085020"/>
              <a:gd name="connsiteY6816" fmla="*/ 4295355 h 4885973"/>
              <a:gd name="connsiteX6817" fmla="*/ 2951425 w 6085020"/>
              <a:gd name="connsiteY6817" fmla="*/ 4284923 h 4885973"/>
              <a:gd name="connsiteX6818" fmla="*/ 2935072 w 6085020"/>
              <a:gd name="connsiteY6818" fmla="*/ 4277716 h 4885973"/>
              <a:gd name="connsiteX6819" fmla="*/ 4426852 w 6085020"/>
              <a:gd name="connsiteY6819" fmla="*/ 4277337 h 4885973"/>
              <a:gd name="connsiteX6820" fmla="*/ 4426472 w 6085020"/>
              <a:gd name="connsiteY6820" fmla="*/ 4279613 h 4885973"/>
              <a:gd name="connsiteX6821" fmla="*/ 4426662 w 6085020"/>
              <a:gd name="connsiteY6821" fmla="*/ 4279233 h 4885973"/>
              <a:gd name="connsiteX6822" fmla="*/ 4428278 w 6085020"/>
              <a:gd name="connsiteY6822" fmla="*/ 4279328 h 4885973"/>
              <a:gd name="connsiteX6823" fmla="*/ 4428374 w 6085020"/>
              <a:gd name="connsiteY6823" fmla="*/ 4279233 h 4885973"/>
              <a:gd name="connsiteX6824" fmla="*/ 4428564 w 6085020"/>
              <a:gd name="connsiteY6824" fmla="*/ 4277526 h 4885973"/>
              <a:gd name="connsiteX6825" fmla="*/ 4426852 w 6085020"/>
              <a:gd name="connsiteY6825" fmla="*/ 4277337 h 4885973"/>
              <a:gd name="connsiteX6826" fmla="*/ 3714715 w 6085020"/>
              <a:gd name="connsiteY6826" fmla="*/ 4277147 h 4885973"/>
              <a:gd name="connsiteX6827" fmla="*/ 3714715 w 6085020"/>
              <a:gd name="connsiteY6827" fmla="*/ 4277147 h 4885973"/>
              <a:gd name="connsiteX6828" fmla="*/ 1527911 w 6085020"/>
              <a:gd name="connsiteY6828" fmla="*/ 4277147 h 4885973"/>
              <a:gd name="connsiteX6829" fmla="*/ 1527911 w 6085020"/>
              <a:gd name="connsiteY6829" fmla="*/ 4279233 h 4885973"/>
              <a:gd name="connsiteX6830" fmla="*/ 1529052 w 6085020"/>
              <a:gd name="connsiteY6830" fmla="*/ 4278095 h 4885973"/>
              <a:gd name="connsiteX6831" fmla="*/ 1529242 w 6085020"/>
              <a:gd name="connsiteY6831" fmla="*/ 4277147 h 4885973"/>
              <a:gd name="connsiteX6832" fmla="*/ 1523727 w 6085020"/>
              <a:gd name="connsiteY6832" fmla="*/ 4276388 h 4885973"/>
              <a:gd name="connsiteX6833" fmla="*/ 1522206 w 6085020"/>
              <a:gd name="connsiteY6833" fmla="*/ 4277716 h 4885973"/>
              <a:gd name="connsiteX6834" fmla="*/ 1524678 w 6085020"/>
              <a:gd name="connsiteY6834" fmla="*/ 4279423 h 4885973"/>
              <a:gd name="connsiteX6835" fmla="*/ 1526009 w 6085020"/>
              <a:gd name="connsiteY6835" fmla="*/ 4279044 h 4885973"/>
              <a:gd name="connsiteX6836" fmla="*/ 1525248 w 6085020"/>
              <a:gd name="connsiteY6836" fmla="*/ 4278095 h 4885973"/>
              <a:gd name="connsiteX6837" fmla="*/ 1523727 w 6085020"/>
              <a:gd name="connsiteY6837" fmla="*/ 4276388 h 4885973"/>
              <a:gd name="connsiteX6838" fmla="*/ 1418000 w 6085020"/>
              <a:gd name="connsiteY6838" fmla="*/ 4276388 h 4885973"/>
              <a:gd name="connsiteX6839" fmla="*/ 1420472 w 6085020"/>
              <a:gd name="connsiteY6839" fmla="*/ 4277868 h 4885973"/>
              <a:gd name="connsiteX6840" fmla="*/ 1420472 w 6085020"/>
              <a:gd name="connsiteY6840" fmla="*/ 4278095 h 4885973"/>
              <a:gd name="connsiteX6841" fmla="*/ 1420852 w 6085020"/>
              <a:gd name="connsiteY6841" fmla="*/ 4278095 h 4885973"/>
              <a:gd name="connsiteX6842" fmla="*/ 1420472 w 6085020"/>
              <a:gd name="connsiteY6842" fmla="*/ 4277868 h 4885973"/>
              <a:gd name="connsiteX6843" fmla="*/ 1420472 w 6085020"/>
              <a:gd name="connsiteY6843" fmla="*/ 4276388 h 4885973"/>
              <a:gd name="connsiteX6844" fmla="*/ 1418000 w 6085020"/>
              <a:gd name="connsiteY6844" fmla="*/ 4276388 h 4885973"/>
              <a:gd name="connsiteX6845" fmla="*/ 3164781 w 6085020"/>
              <a:gd name="connsiteY6845" fmla="*/ 4275061 h 4885973"/>
              <a:gd name="connsiteX6846" fmla="*/ 3164781 w 6085020"/>
              <a:gd name="connsiteY6846" fmla="*/ 4275061 h 4885973"/>
              <a:gd name="connsiteX6847" fmla="*/ 2093057 w 6085020"/>
              <a:gd name="connsiteY6847" fmla="*/ 4274112 h 4885973"/>
              <a:gd name="connsiteX6848" fmla="*/ 2088113 w 6085020"/>
              <a:gd name="connsiteY6848" fmla="*/ 4275250 h 4885973"/>
              <a:gd name="connsiteX6849" fmla="*/ 2088113 w 6085020"/>
              <a:gd name="connsiteY6849" fmla="*/ 4278854 h 4885973"/>
              <a:gd name="connsiteX6850" fmla="*/ 2098571 w 6085020"/>
              <a:gd name="connsiteY6850" fmla="*/ 4278854 h 4885973"/>
              <a:gd name="connsiteX6851" fmla="*/ 2098571 w 6085020"/>
              <a:gd name="connsiteY6851" fmla="*/ 4276199 h 4885973"/>
              <a:gd name="connsiteX6852" fmla="*/ 2095339 w 6085020"/>
              <a:gd name="connsiteY6852" fmla="*/ 4276199 h 4885973"/>
              <a:gd name="connsiteX6853" fmla="*/ 1001746 w 6085020"/>
              <a:gd name="connsiteY6853" fmla="*/ 4273544 h 4885973"/>
              <a:gd name="connsiteX6854" fmla="*/ 999274 w 6085020"/>
              <a:gd name="connsiteY6854" fmla="*/ 4276768 h 4885973"/>
              <a:gd name="connsiteX6855" fmla="*/ 1001765 w 6085020"/>
              <a:gd name="connsiteY6855" fmla="*/ 4279935 h 4885973"/>
              <a:gd name="connsiteX6856" fmla="*/ 1003458 w 6085020"/>
              <a:gd name="connsiteY6856" fmla="*/ 4279613 h 4885973"/>
              <a:gd name="connsiteX6857" fmla="*/ 1002317 w 6085020"/>
              <a:gd name="connsiteY6857" fmla="*/ 4279233 h 4885973"/>
              <a:gd name="connsiteX6858" fmla="*/ 1004789 w 6085020"/>
              <a:gd name="connsiteY6858" fmla="*/ 4276009 h 4885973"/>
              <a:gd name="connsiteX6859" fmla="*/ 1001746 w 6085020"/>
              <a:gd name="connsiteY6859" fmla="*/ 4273544 h 4885973"/>
              <a:gd name="connsiteX6860" fmla="*/ 2501133 w 6085020"/>
              <a:gd name="connsiteY6860" fmla="*/ 4273164 h 4885973"/>
              <a:gd name="connsiteX6861" fmla="*/ 2501133 w 6085020"/>
              <a:gd name="connsiteY6861" fmla="*/ 4273164 h 4885973"/>
              <a:gd name="connsiteX6862" fmla="*/ 2710116 w 6085020"/>
              <a:gd name="connsiteY6862" fmla="*/ 4272595 h 4885973"/>
              <a:gd name="connsiteX6863" fmla="*/ 2710116 w 6085020"/>
              <a:gd name="connsiteY6863" fmla="*/ 4272595 h 4885973"/>
              <a:gd name="connsiteX6864" fmla="*/ 1637181 w 6085020"/>
              <a:gd name="connsiteY6864" fmla="*/ 4272416 h 4885973"/>
              <a:gd name="connsiteX6865" fmla="*/ 1639435 w 6085020"/>
              <a:gd name="connsiteY6865" fmla="*/ 4272808 h 4885973"/>
              <a:gd name="connsiteX6866" fmla="*/ 1638392 w 6085020"/>
              <a:gd name="connsiteY6866" fmla="*/ 4275061 h 4885973"/>
              <a:gd name="connsiteX6867" fmla="*/ 1637037 w 6085020"/>
              <a:gd name="connsiteY6867" fmla="*/ 4272643 h 4885973"/>
              <a:gd name="connsiteX6868" fmla="*/ 1863537 w 6085020"/>
              <a:gd name="connsiteY6868" fmla="*/ 4272405 h 4885973"/>
              <a:gd name="connsiteX6869" fmla="*/ 1863537 w 6085020"/>
              <a:gd name="connsiteY6869" fmla="*/ 4272405 h 4885973"/>
              <a:gd name="connsiteX6870" fmla="*/ 1430360 w 6085020"/>
              <a:gd name="connsiteY6870" fmla="*/ 4272405 h 4885973"/>
              <a:gd name="connsiteX6871" fmla="*/ 1430360 w 6085020"/>
              <a:gd name="connsiteY6871" fmla="*/ 4273354 h 4885973"/>
              <a:gd name="connsiteX6872" fmla="*/ 1430686 w 6085020"/>
              <a:gd name="connsiteY6872" fmla="*/ 4273625 h 4885973"/>
              <a:gd name="connsiteX6873" fmla="*/ 1430931 w 6085020"/>
              <a:gd name="connsiteY6873" fmla="*/ 4274539 h 4885973"/>
              <a:gd name="connsiteX6874" fmla="*/ 1432153 w 6085020"/>
              <a:gd name="connsiteY6874" fmla="*/ 4274844 h 4885973"/>
              <a:gd name="connsiteX6875" fmla="*/ 1432642 w 6085020"/>
              <a:gd name="connsiteY6875" fmla="*/ 4275250 h 4885973"/>
              <a:gd name="connsiteX6876" fmla="*/ 1433783 w 6085020"/>
              <a:gd name="connsiteY6876" fmla="*/ 4275250 h 4885973"/>
              <a:gd name="connsiteX6877" fmla="*/ 1432153 w 6085020"/>
              <a:gd name="connsiteY6877" fmla="*/ 4274844 h 4885973"/>
              <a:gd name="connsiteX6878" fmla="*/ 1430686 w 6085020"/>
              <a:gd name="connsiteY6878" fmla="*/ 4273625 h 4885973"/>
              <a:gd name="connsiteX6879" fmla="*/ 1837106 w 6085020"/>
              <a:gd name="connsiteY6879" fmla="*/ 4271647 h 4885973"/>
              <a:gd name="connsiteX6880" fmla="*/ 1837106 w 6085020"/>
              <a:gd name="connsiteY6880" fmla="*/ 4282078 h 4885973"/>
              <a:gd name="connsiteX6881" fmla="*/ 1847564 w 6085020"/>
              <a:gd name="connsiteY6881" fmla="*/ 4282078 h 4885973"/>
              <a:gd name="connsiteX6882" fmla="*/ 1847564 w 6085020"/>
              <a:gd name="connsiteY6882" fmla="*/ 4271647 h 4885973"/>
              <a:gd name="connsiteX6883" fmla="*/ 1328436 w 6085020"/>
              <a:gd name="connsiteY6883" fmla="*/ 4271647 h 4885973"/>
              <a:gd name="connsiteX6884" fmla="*/ 1330718 w 6085020"/>
              <a:gd name="connsiteY6884" fmla="*/ 4277526 h 4885973"/>
              <a:gd name="connsiteX6885" fmla="*/ 1331098 w 6085020"/>
              <a:gd name="connsiteY6885" fmla="*/ 4276768 h 4885973"/>
              <a:gd name="connsiteX6886" fmla="*/ 1328436 w 6085020"/>
              <a:gd name="connsiteY6886" fmla="*/ 4271647 h 4885973"/>
              <a:gd name="connsiteX6887" fmla="*/ 1982956 w 6085020"/>
              <a:gd name="connsiteY6887" fmla="*/ 4271078 h 4885973"/>
              <a:gd name="connsiteX6888" fmla="*/ 1982956 w 6085020"/>
              <a:gd name="connsiteY6888" fmla="*/ 4282837 h 4885973"/>
              <a:gd name="connsiteX6889" fmla="*/ 1983717 w 6085020"/>
              <a:gd name="connsiteY6889" fmla="*/ 4282078 h 4885973"/>
              <a:gd name="connsiteX6890" fmla="*/ 1982956 w 6085020"/>
              <a:gd name="connsiteY6890" fmla="*/ 4271078 h 4885973"/>
              <a:gd name="connsiteX6891" fmla="*/ 1522586 w 6085020"/>
              <a:gd name="connsiteY6891" fmla="*/ 4271078 h 4885973"/>
              <a:gd name="connsiteX6892" fmla="*/ 1522629 w 6085020"/>
              <a:gd name="connsiteY6892" fmla="*/ 4271078 h 4885973"/>
              <a:gd name="connsiteX6893" fmla="*/ 1523462 w 6085020"/>
              <a:gd name="connsiteY6893" fmla="*/ 4271826 h 4885973"/>
              <a:gd name="connsiteX6894" fmla="*/ 1523433 w 6085020"/>
              <a:gd name="connsiteY6894" fmla="*/ 4271817 h 4885973"/>
              <a:gd name="connsiteX6895" fmla="*/ 1522206 w 6085020"/>
              <a:gd name="connsiteY6895" fmla="*/ 4270698 h 4885973"/>
              <a:gd name="connsiteX6896" fmla="*/ 1522396 w 6085020"/>
              <a:gd name="connsiteY6896" fmla="*/ 4270869 h 4885973"/>
              <a:gd name="connsiteX6897" fmla="*/ 1522396 w 6085020"/>
              <a:gd name="connsiteY6897" fmla="*/ 4271068 h 4885973"/>
              <a:gd name="connsiteX6898" fmla="*/ 1263973 w 6085020"/>
              <a:gd name="connsiteY6898" fmla="*/ 4270698 h 4885973"/>
              <a:gd name="connsiteX6899" fmla="*/ 1265684 w 6085020"/>
              <a:gd name="connsiteY6899" fmla="*/ 4272026 h 4885973"/>
              <a:gd name="connsiteX6900" fmla="*/ 1265685 w 6085020"/>
              <a:gd name="connsiteY6900" fmla="*/ 4272575 h 4885973"/>
              <a:gd name="connsiteX6901" fmla="*/ 1263973 w 6085020"/>
              <a:gd name="connsiteY6901" fmla="*/ 4272074 h 4885973"/>
              <a:gd name="connsiteX6902" fmla="*/ 2870989 w 6085020"/>
              <a:gd name="connsiteY6902" fmla="*/ 4270509 h 4885973"/>
              <a:gd name="connsiteX6903" fmla="*/ 2869087 w 6085020"/>
              <a:gd name="connsiteY6903" fmla="*/ 4274302 h 4885973"/>
              <a:gd name="connsiteX6904" fmla="*/ 2872700 w 6085020"/>
              <a:gd name="connsiteY6904" fmla="*/ 4276009 h 4885973"/>
              <a:gd name="connsiteX6905" fmla="*/ 2872890 w 6085020"/>
              <a:gd name="connsiteY6905" fmla="*/ 4276009 h 4885973"/>
              <a:gd name="connsiteX6906" fmla="*/ 2874887 w 6085020"/>
              <a:gd name="connsiteY6906" fmla="*/ 4272519 h 4885973"/>
              <a:gd name="connsiteX6907" fmla="*/ 2874792 w 6085020"/>
              <a:gd name="connsiteY6907" fmla="*/ 4272216 h 4885973"/>
              <a:gd name="connsiteX6908" fmla="*/ 2870989 w 6085020"/>
              <a:gd name="connsiteY6908" fmla="*/ 4270509 h 4885973"/>
              <a:gd name="connsiteX6909" fmla="*/ 5643856 w 6085020"/>
              <a:gd name="connsiteY6909" fmla="*/ 4270319 h 4885973"/>
              <a:gd name="connsiteX6910" fmla="*/ 5654505 w 6085020"/>
              <a:gd name="connsiteY6910" fmla="*/ 4297252 h 4885973"/>
              <a:gd name="connsiteX6911" fmla="*/ 5654315 w 6085020"/>
              <a:gd name="connsiteY6911" fmla="*/ 4296493 h 4885973"/>
              <a:gd name="connsiteX6912" fmla="*/ 5654315 w 6085020"/>
              <a:gd name="connsiteY6912" fmla="*/ 4270319 h 4885973"/>
              <a:gd name="connsiteX6913" fmla="*/ 1245784 w 6085020"/>
              <a:gd name="connsiteY6913" fmla="*/ 4269933 h 4885973"/>
              <a:gd name="connsiteX6914" fmla="*/ 1245337 w 6085020"/>
              <a:gd name="connsiteY6914" fmla="*/ 4270888 h 4885973"/>
              <a:gd name="connsiteX6915" fmla="*/ 1245092 w 6085020"/>
              <a:gd name="connsiteY6915" fmla="*/ 4270223 h 4885973"/>
              <a:gd name="connsiteX6916" fmla="*/ 1227953 w 6085020"/>
              <a:gd name="connsiteY6916" fmla="*/ 4269845 h 4885973"/>
              <a:gd name="connsiteX6917" fmla="*/ 1227653 w 6085020"/>
              <a:gd name="connsiteY6917" fmla="*/ 4269940 h 4885973"/>
              <a:gd name="connsiteX6918" fmla="*/ 1226572 w 6085020"/>
              <a:gd name="connsiteY6918" fmla="*/ 4274044 h 4885973"/>
              <a:gd name="connsiteX6919" fmla="*/ 1225941 w 6085020"/>
              <a:gd name="connsiteY6919" fmla="*/ 4273733 h 4885973"/>
              <a:gd name="connsiteX6920" fmla="*/ 1227463 w 6085020"/>
              <a:gd name="connsiteY6920" fmla="*/ 4275061 h 4885973"/>
              <a:gd name="connsiteX6921" fmla="*/ 1226559 w 6085020"/>
              <a:gd name="connsiteY6921" fmla="*/ 4274093 h 4885973"/>
              <a:gd name="connsiteX6922" fmla="*/ 1226572 w 6085020"/>
              <a:gd name="connsiteY6922" fmla="*/ 4274044 h 4885973"/>
              <a:gd name="connsiteX6923" fmla="*/ 1229560 w 6085020"/>
              <a:gd name="connsiteY6923" fmla="*/ 4275516 h 4885973"/>
              <a:gd name="connsiteX6924" fmla="*/ 1229745 w 6085020"/>
              <a:gd name="connsiteY6924" fmla="*/ 4275440 h 4885973"/>
              <a:gd name="connsiteX6925" fmla="*/ 1231570 w 6085020"/>
              <a:gd name="connsiteY6925" fmla="*/ 4272159 h 4885973"/>
              <a:gd name="connsiteX6926" fmla="*/ 1231456 w 6085020"/>
              <a:gd name="connsiteY6926" fmla="*/ 4271836 h 4885973"/>
              <a:gd name="connsiteX6927" fmla="*/ 1227953 w 6085020"/>
              <a:gd name="connsiteY6927" fmla="*/ 4269845 h 4885973"/>
              <a:gd name="connsiteX6928" fmla="*/ 4390913 w 6085020"/>
              <a:gd name="connsiteY6928" fmla="*/ 4268422 h 4885973"/>
              <a:gd name="connsiteX6929" fmla="*/ 4388060 w 6085020"/>
              <a:gd name="connsiteY6929" fmla="*/ 4270698 h 4885973"/>
              <a:gd name="connsiteX6930" fmla="*/ 4388060 w 6085020"/>
              <a:gd name="connsiteY6930" fmla="*/ 4274302 h 4885973"/>
              <a:gd name="connsiteX6931" fmla="*/ 4387490 w 6085020"/>
              <a:gd name="connsiteY6931" fmla="*/ 4278664 h 4885973"/>
              <a:gd name="connsiteX6932" fmla="*/ 4388441 w 6085020"/>
              <a:gd name="connsiteY6932" fmla="*/ 4278285 h 4885973"/>
              <a:gd name="connsiteX6933" fmla="*/ 4388441 w 6085020"/>
              <a:gd name="connsiteY6933" fmla="*/ 4276578 h 4885973"/>
              <a:gd name="connsiteX6934" fmla="*/ 4388441 w 6085020"/>
              <a:gd name="connsiteY6934" fmla="*/ 4274681 h 4885973"/>
              <a:gd name="connsiteX6935" fmla="*/ 4391483 w 6085020"/>
              <a:gd name="connsiteY6935" fmla="*/ 4272974 h 4885973"/>
              <a:gd name="connsiteX6936" fmla="*/ 4394526 w 6085020"/>
              <a:gd name="connsiteY6936" fmla="*/ 4271267 h 4885973"/>
              <a:gd name="connsiteX6937" fmla="*/ 4393385 w 6085020"/>
              <a:gd name="connsiteY6937" fmla="*/ 4270319 h 4885973"/>
              <a:gd name="connsiteX6938" fmla="*/ 4394526 w 6085020"/>
              <a:gd name="connsiteY6938" fmla="*/ 4270319 h 4885973"/>
              <a:gd name="connsiteX6939" fmla="*/ 4394526 w 6085020"/>
              <a:gd name="connsiteY6939" fmla="*/ 4268422 h 4885973"/>
              <a:gd name="connsiteX6940" fmla="*/ 4392624 w 6085020"/>
              <a:gd name="connsiteY6940" fmla="*/ 4268422 h 4885973"/>
              <a:gd name="connsiteX6941" fmla="*/ 4392624 w 6085020"/>
              <a:gd name="connsiteY6941" fmla="*/ 4269940 h 4885973"/>
              <a:gd name="connsiteX6942" fmla="*/ 1519734 w 6085020"/>
              <a:gd name="connsiteY6942" fmla="*/ 4268233 h 4885973"/>
              <a:gd name="connsiteX6943" fmla="*/ 1522063 w 6085020"/>
              <a:gd name="connsiteY6943" fmla="*/ 4269560 h 4885973"/>
              <a:gd name="connsiteX6944" fmla="*/ 1521445 w 6085020"/>
              <a:gd name="connsiteY6944" fmla="*/ 4269560 h 4885973"/>
              <a:gd name="connsiteX6945" fmla="*/ 1522215 w 6085020"/>
              <a:gd name="connsiteY6945" fmla="*/ 4272121 h 4885973"/>
              <a:gd name="connsiteX6946" fmla="*/ 1522396 w 6085020"/>
              <a:gd name="connsiteY6946" fmla="*/ 4272216 h 4885973"/>
              <a:gd name="connsiteX6947" fmla="*/ 1522396 w 6085020"/>
              <a:gd name="connsiteY6947" fmla="*/ 4271078 h 4885973"/>
              <a:gd name="connsiteX6948" fmla="*/ 1522396 w 6085020"/>
              <a:gd name="connsiteY6948" fmla="*/ 4271068 h 4885973"/>
              <a:gd name="connsiteX6949" fmla="*/ 1522658 w 6085020"/>
              <a:gd name="connsiteY6949" fmla="*/ 4271576 h 4885973"/>
              <a:gd name="connsiteX6950" fmla="*/ 1523433 w 6085020"/>
              <a:gd name="connsiteY6950" fmla="*/ 4271817 h 4885973"/>
              <a:gd name="connsiteX6951" fmla="*/ 1524107 w 6085020"/>
              <a:gd name="connsiteY6951" fmla="*/ 4272405 h 4885973"/>
              <a:gd name="connsiteX6952" fmla="*/ 1523462 w 6085020"/>
              <a:gd name="connsiteY6952" fmla="*/ 4271826 h 4885973"/>
              <a:gd name="connsiteX6953" fmla="*/ 1524107 w 6085020"/>
              <a:gd name="connsiteY6953" fmla="*/ 4272026 h 4885973"/>
              <a:gd name="connsiteX6954" fmla="*/ 1524107 w 6085020"/>
              <a:gd name="connsiteY6954" fmla="*/ 4271078 h 4885973"/>
              <a:gd name="connsiteX6955" fmla="*/ 1522629 w 6085020"/>
              <a:gd name="connsiteY6955" fmla="*/ 4271078 h 4885973"/>
              <a:gd name="connsiteX6956" fmla="*/ 1522396 w 6085020"/>
              <a:gd name="connsiteY6956" fmla="*/ 4270869 h 4885973"/>
              <a:gd name="connsiteX6957" fmla="*/ 1522396 w 6085020"/>
              <a:gd name="connsiteY6957" fmla="*/ 4269750 h 4885973"/>
              <a:gd name="connsiteX6958" fmla="*/ 1522063 w 6085020"/>
              <a:gd name="connsiteY6958" fmla="*/ 4269560 h 4885973"/>
              <a:gd name="connsiteX6959" fmla="*/ 1522586 w 6085020"/>
              <a:gd name="connsiteY6959" fmla="*/ 4269560 h 4885973"/>
              <a:gd name="connsiteX6960" fmla="*/ 1519734 w 6085020"/>
              <a:gd name="connsiteY6960" fmla="*/ 4268233 h 4885973"/>
              <a:gd name="connsiteX6961" fmla="*/ 581690 w 6085020"/>
              <a:gd name="connsiteY6961" fmla="*/ 4267664 h 4885973"/>
              <a:gd name="connsiteX6962" fmla="*/ 573133 w 6085020"/>
              <a:gd name="connsiteY6962" fmla="*/ 4274492 h 4885973"/>
              <a:gd name="connsiteX6963" fmla="*/ 570471 w 6085020"/>
              <a:gd name="connsiteY6963" fmla="*/ 4280561 h 4885973"/>
              <a:gd name="connsiteX6964" fmla="*/ 575985 w 6085020"/>
              <a:gd name="connsiteY6964" fmla="*/ 4280561 h 4885973"/>
              <a:gd name="connsiteX6965" fmla="*/ 584542 w 6085020"/>
              <a:gd name="connsiteY6965" fmla="*/ 4273923 h 4885973"/>
              <a:gd name="connsiteX6966" fmla="*/ 587204 w 6085020"/>
              <a:gd name="connsiteY6966" fmla="*/ 4267664 h 4885973"/>
              <a:gd name="connsiteX6967" fmla="*/ 2485350 w 6085020"/>
              <a:gd name="connsiteY6967" fmla="*/ 4267474 h 4885973"/>
              <a:gd name="connsiteX6968" fmla="*/ 2485350 w 6085020"/>
              <a:gd name="connsiteY6968" fmla="*/ 4267474 h 4885973"/>
              <a:gd name="connsiteX6969" fmla="*/ 2297095 w 6085020"/>
              <a:gd name="connsiteY6969" fmla="*/ 4267474 h 4885973"/>
              <a:gd name="connsiteX6970" fmla="*/ 2297095 w 6085020"/>
              <a:gd name="connsiteY6970" fmla="*/ 4267474 h 4885973"/>
              <a:gd name="connsiteX6971" fmla="*/ 4321648 w 6085020"/>
              <a:gd name="connsiteY6971" fmla="*/ 4266121 h 4885973"/>
              <a:gd name="connsiteX6972" fmla="*/ 4322076 w 6085020"/>
              <a:gd name="connsiteY6972" fmla="*/ 4266146 h 4885973"/>
              <a:gd name="connsiteX6973" fmla="*/ 4322048 w 6085020"/>
              <a:gd name="connsiteY6973" fmla="*/ 4266427 h 4885973"/>
              <a:gd name="connsiteX6974" fmla="*/ 4321450 w 6085020"/>
              <a:gd name="connsiteY6974" fmla="*/ 4266327 h 4885973"/>
              <a:gd name="connsiteX6975" fmla="*/ 1521826 w 6085020"/>
              <a:gd name="connsiteY6975" fmla="*/ 4265337 h 4885973"/>
              <a:gd name="connsiteX6976" fmla="*/ 1521943 w 6085020"/>
              <a:gd name="connsiteY6976" fmla="*/ 4265426 h 4885973"/>
              <a:gd name="connsiteX6977" fmla="*/ 1521826 w 6085020"/>
              <a:gd name="connsiteY6977" fmla="*/ 4265775 h 4885973"/>
              <a:gd name="connsiteX6978" fmla="*/ 3401146 w 6085020"/>
              <a:gd name="connsiteY6978" fmla="*/ 4264629 h 4885973"/>
              <a:gd name="connsiteX6979" fmla="*/ 3401146 w 6085020"/>
              <a:gd name="connsiteY6979" fmla="*/ 4264629 h 4885973"/>
              <a:gd name="connsiteX6980" fmla="*/ 1429790 w 6085020"/>
              <a:gd name="connsiteY6980" fmla="*/ 4263491 h 4885973"/>
              <a:gd name="connsiteX6981" fmla="*/ 1429790 w 6085020"/>
              <a:gd name="connsiteY6981" fmla="*/ 4265957 h 4885973"/>
              <a:gd name="connsiteX6982" fmla="*/ 1430931 w 6085020"/>
              <a:gd name="connsiteY6982" fmla="*/ 4263491 h 4885973"/>
              <a:gd name="connsiteX6983" fmla="*/ 4324358 w 6085020"/>
              <a:gd name="connsiteY6983" fmla="*/ 4263301 h 4885973"/>
              <a:gd name="connsiteX6984" fmla="*/ 4321648 w 6085020"/>
              <a:gd name="connsiteY6984" fmla="*/ 4266121 h 4885973"/>
              <a:gd name="connsiteX6985" fmla="*/ 4320460 w 6085020"/>
              <a:gd name="connsiteY6985" fmla="*/ 4266052 h 4885973"/>
              <a:gd name="connsiteX6986" fmla="*/ 4320364 w 6085020"/>
              <a:gd name="connsiteY6986" fmla="*/ 4266146 h 4885973"/>
              <a:gd name="connsiteX6987" fmla="*/ 4321450 w 6085020"/>
              <a:gd name="connsiteY6987" fmla="*/ 4266327 h 4885973"/>
              <a:gd name="connsiteX6988" fmla="*/ 4319984 w 6085020"/>
              <a:gd name="connsiteY6988" fmla="*/ 4267853 h 4885973"/>
              <a:gd name="connsiteX6989" fmla="*/ 4321886 w 6085020"/>
              <a:gd name="connsiteY6989" fmla="*/ 4268043 h 4885973"/>
              <a:gd name="connsiteX6990" fmla="*/ 4322048 w 6085020"/>
              <a:gd name="connsiteY6990" fmla="*/ 4266427 h 4885973"/>
              <a:gd name="connsiteX6991" fmla="*/ 4323787 w 6085020"/>
              <a:gd name="connsiteY6991" fmla="*/ 4266716 h 4885973"/>
              <a:gd name="connsiteX6992" fmla="*/ 4324358 w 6085020"/>
              <a:gd name="connsiteY6992" fmla="*/ 4263301 h 4885973"/>
              <a:gd name="connsiteX6993" fmla="*/ 1492161 w 6085020"/>
              <a:gd name="connsiteY6993" fmla="*/ 4262922 h 4885973"/>
              <a:gd name="connsiteX6994" fmla="*/ 1490830 w 6085020"/>
              <a:gd name="connsiteY6994" fmla="*/ 4277906 h 4885973"/>
              <a:gd name="connsiteX6995" fmla="*/ 1495013 w 6085020"/>
              <a:gd name="connsiteY6995" fmla="*/ 4279802 h 4885973"/>
              <a:gd name="connsiteX6996" fmla="*/ 1495013 w 6085020"/>
              <a:gd name="connsiteY6996" fmla="*/ 4281889 h 4885973"/>
              <a:gd name="connsiteX6997" fmla="*/ 1495013 w 6085020"/>
              <a:gd name="connsiteY6997" fmla="*/ 4287199 h 4885973"/>
              <a:gd name="connsiteX6998" fmla="*/ 1495013 w 6085020"/>
              <a:gd name="connsiteY6998" fmla="*/ 4301045 h 4885973"/>
              <a:gd name="connsiteX6999" fmla="*/ 1493872 w 6085020"/>
              <a:gd name="connsiteY6999" fmla="*/ 4308062 h 4885973"/>
              <a:gd name="connsiteX7000" fmla="*/ 1498246 w 6085020"/>
              <a:gd name="connsiteY7000" fmla="*/ 4298769 h 4885973"/>
              <a:gd name="connsiteX7001" fmla="*/ 1496915 w 6085020"/>
              <a:gd name="connsiteY7001" fmla="*/ 4291751 h 4885973"/>
              <a:gd name="connsiteX7002" fmla="*/ 1497105 w 6085020"/>
              <a:gd name="connsiteY7002" fmla="*/ 4291182 h 4885973"/>
              <a:gd name="connsiteX7003" fmla="*/ 1495013 w 6085020"/>
              <a:gd name="connsiteY7003" fmla="*/ 4281889 h 4885973"/>
              <a:gd name="connsiteX7004" fmla="*/ 1496915 w 6085020"/>
              <a:gd name="connsiteY7004" fmla="*/ 4281889 h 4885973"/>
              <a:gd name="connsiteX7005" fmla="*/ 1492161 w 6085020"/>
              <a:gd name="connsiteY7005" fmla="*/ 4262922 h 4885973"/>
              <a:gd name="connsiteX7006" fmla="*/ 707764 w 6085020"/>
              <a:gd name="connsiteY7006" fmla="*/ 4262543 h 4885973"/>
              <a:gd name="connsiteX7007" fmla="*/ 707764 w 6085020"/>
              <a:gd name="connsiteY7007" fmla="*/ 4262543 h 4885973"/>
              <a:gd name="connsiteX7008" fmla="*/ 802462 w 6085020"/>
              <a:gd name="connsiteY7008" fmla="*/ 4262353 h 4885973"/>
              <a:gd name="connsiteX7009" fmla="*/ 798469 w 6085020"/>
              <a:gd name="connsiteY7009" fmla="*/ 4276009 h 4885973"/>
              <a:gd name="connsiteX7010" fmla="*/ 796757 w 6085020"/>
              <a:gd name="connsiteY7010" fmla="*/ 4278285 h 4885973"/>
              <a:gd name="connsiteX7011" fmla="*/ 793335 w 6085020"/>
              <a:gd name="connsiteY7011" fmla="*/ 4282647 h 4885973"/>
              <a:gd name="connsiteX7012" fmla="*/ 797518 w 6085020"/>
              <a:gd name="connsiteY7012" fmla="*/ 4285872 h 4885973"/>
              <a:gd name="connsiteX7013" fmla="*/ 801892 w 6085020"/>
              <a:gd name="connsiteY7013" fmla="*/ 4289096 h 4885973"/>
              <a:gd name="connsiteX7014" fmla="*/ 800560 w 6085020"/>
              <a:gd name="connsiteY7014" fmla="*/ 4279044 h 4885973"/>
              <a:gd name="connsiteX7015" fmla="*/ 812350 w 6085020"/>
              <a:gd name="connsiteY7015" fmla="*/ 4272405 h 4885973"/>
              <a:gd name="connsiteX7016" fmla="*/ 812921 w 6085020"/>
              <a:gd name="connsiteY7016" fmla="*/ 4272785 h 4885973"/>
              <a:gd name="connsiteX7017" fmla="*/ 802462 w 6085020"/>
              <a:gd name="connsiteY7017" fmla="*/ 4262353 h 4885973"/>
              <a:gd name="connsiteX7018" fmla="*/ 1521255 w 6085020"/>
              <a:gd name="connsiteY7018" fmla="*/ 4262163 h 4885973"/>
              <a:gd name="connsiteX7019" fmla="*/ 1521255 w 6085020"/>
              <a:gd name="connsiteY7019" fmla="*/ 4263301 h 4885973"/>
              <a:gd name="connsiteX7020" fmla="*/ 1520685 w 6085020"/>
              <a:gd name="connsiteY7020" fmla="*/ 4263301 h 4885973"/>
              <a:gd name="connsiteX7021" fmla="*/ 1521255 w 6085020"/>
              <a:gd name="connsiteY7021" fmla="*/ 4264250 h 4885973"/>
              <a:gd name="connsiteX7022" fmla="*/ 1521255 w 6085020"/>
              <a:gd name="connsiteY7022" fmla="*/ 4263301 h 4885973"/>
              <a:gd name="connsiteX7023" fmla="*/ 1521826 w 6085020"/>
              <a:gd name="connsiteY7023" fmla="*/ 4263301 h 4885973"/>
              <a:gd name="connsiteX7024" fmla="*/ 1521826 w 6085020"/>
              <a:gd name="connsiteY7024" fmla="*/ 4265337 h 4885973"/>
              <a:gd name="connsiteX7025" fmla="*/ 1519163 w 6085020"/>
              <a:gd name="connsiteY7025" fmla="*/ 4263301 h 4885973"/>
              <a:gd name="connsiteX7026" fmla="*/ 1517642 w 6085020"/>
              <a:gd name="connsiteY7026" fmla="*/ 4263301 h 4885973"/>
              <a:gd name="connsiteX7027" fmla="*/ 1517642 w 6085020"/>
              <a:gd name="connsiteY7027" fmla="*/ 4264439 h 4885973"/>
              <a:gd name="connsiteX7028" fmla="*/ 1521255 w 6085020"/>
              <a:gd name="connsiteY7028" fmla="*/ 4265388 h 4885973"/>
              <a:gd name="connsiteX7029" fmla="*/ 1521255 w 6085020"/>
              <a:gd name="connsiteY7029" fmla="*/ 4267474 h 4885973"/>
              <a:gd name="connsiteX7030" fmla="*/ 1521826 w 6085020"/>
              <a:gd name="connsiteY7030" fmla="*/ 4265775 h 4885973"/>
              <a:gd name="connsiteX7031" fmla="*/ 1521826 w 6085020"/>
              <a:gd name="connsiteY7031" fmla="*/ 4267474 h 4885973"/>
              <a:gd name="connsiteX7032" fmla="*/ 1521826 w 6085020"/>
              <a:gd name="connsiteY7032" fmla="*/ 4268422 h 4885973"/>
              <a:gd name="connsiteX7033" fmla="*/ 1522966 w 6085020"/>
              <a:gd name="connsiteY7033" fmla="*/ 4267095 h 4885973"/>
              <a:gd name="connsiteX7034" fmla="*/ 1522966 w 6085020"/>
              <a:gd name="connsiteY7034" fmla="*/ 4264819 h 4885973"/>
              <a:gd name="connsiteX7035" fmla="*/ 1524298 w 6085020"/>
              <a:gd name="connsiteY7035" fmla="*/ 4264819 h 4885973"/>
              <a:gd name="connsiteX7036" fmla="*/ 1522396 w 6085020"/>
              <a:gd name="connsiteY7036" fmla="*/ 4262163 h 4885973"/>
              <a:gd name="connsiteX7037" fmla="*/ 1521255 w 6085020"/>
              <a:gd name="connsiteY7037" fmla="*/ 4262163 h 4885973"/>
              <a:gd name="connsiteX7038" fmla="*/ 3190565 w 6085020"/>
              <a:gd name="connsiteY7038" fmla="*/ 4262125 h 4885973"/>
              <a:gd name="connsiteX7039" fmla="*/ 3182276 w 6085020"/>
              <a:gd name="connsiteY7039" fmla="*/ 4283596 h 4885973"/>
              <a:gd name="connsiteX7040" fmla="*/ 3191023 w 6085020"/>
              <a:gd name="connsiteY7040" fmla="*/ 4289854 h 4885973"/>
              <a:gd name="connsiteX7041" fmla="*/ 3198819 w 6085020"/>
              <a:gd name="connsiteY7041" fmla="*/ 4281130 h 4885973"/>
              <a:gd name="connsiteX7042" fmla="*/ 3198058 w 6085020"/>
              <a:gd name="connsiteY7042" fmla="*/ 4279802 h 4885973"/>
              <a:gd name="connsiteX7043" fmla="*/ 3196347 w 6085020"/>
              <a:gd name="connsiteY7043" fmla="*/ 4264629 h 4885973"/>
              <a:gd name="connsiteX7044" fmla="*/ 3190565 w 6085020"/>
              <a:gd name="connsiteY7044" fmla="*/ 4262125 h 4885973"/>
              <a:gd name="connsiteX7045" fmla="*/ 1429219 w 6085020"/>
              <a:gd name="connsiteY7045" fmla="*/ 4261784 h 4885973"/>
              <a:gd name="connsiteX7046" fmla="*/ 1429029 w 6085020"/>
              <a:gd name="connsiteY7046" fmla="*/ 4262353 h 4885973"/>
              <a:gd name="connsiteX7047" fmla="*/ 1427888 w 6085020"/>
              <a:gd name="connsiteY7047" fmla="*/ 4262353 h 4885973"/>
              <a:gd name="connsiteX7048" fmla="*/ 1429219 w 6085020"/>
              <a:gd name="connsiteY7048" fmla="*/ 4263491 h 4885973"/>
              <a:gd name="connsiteX7049" fmla="*/ 1429219 w 6085020"/>
              <a:gd name="connsiteY7049" fmla="*/ 4261784 h 4885973"/>
              <a:gd name="connsiteX7050" fmla="*/ 4352501 w 6085020"/>
              <a:gd name="connsiteY7050" fmla="*/ 4261595 h 4885973"/>
              <a:gd name="connsiteX7051" fmla="*/ 4352501 w 6085020"/>
              <a:gd name="connsiteY7051" fmla="*/ 4264439 h 4885973"/>
              <a:gd name="connsiteX7052" fmla="*/ 4353452 w 6085020"/>
              <a:gd name="connsiteY7052" fmla="*/ 4267095 h 4885973"/>
              <a:gd name="connsiteX7053" fmla="*/ 4353452 w 6085020"/>
              <a:gd name="connsiteY7053" fmla="*/ 4265767 h 4885973"/>
              <a:gd name="connsiteX7054" fmla="*/ 4353452 w 6085020"/>
              <a:gd name="connsiteY7054" fmla="*/ 4263681 h 4885973"/>
              <a:gd name="connsiteX7055" fmla="*/ 4355544 w 6085020"/>
              <a:gd name="connsiteY7055" fmla="*/ 4263681 h 4885973"/>
              <a:gd name="connsiteX7056" fmla="*/ 629800 w 6085020"/>
              <a:gd name="connsiteY7056" fmla="*/ 4261595 h 4885973"/>
              <a:gd name="connsiteX7057" fmla="*/ 627328 w 6085020"/>
              <a:gd name="connsiteY7057" fmla="*/ 4264819 h 4885973"/>
              <a:gd name="connsiteX7058" fmla="*/ 630370 w 6085020"/>
              <a:gd name="connsiteY7058" fmla="*/ 4267285 h 4885973"/>
              <a:gd name="connsiteX7059" fmla="*/ 632082 w 6085020"/>
              <a:gd name="connsiteY7059" fmla="*/ 4264439 h 4885973"/>
              <a:gd name="connsiteX7060" fmla="*/ 632842 w 6085020"/>
              <a:gd name="connsiteY7060" fmla="*/ 4264060 h 4885973"/>
              <a:gd name="connsiteX7061" fmla="*/ 629800 w 6085020"/>
              <a:gd name="connsiteY7061" fmla="*/ 4261595 h 4885973"/>
              <a:gd name="connsiteX7062" fmla="*/ 1629074 w 6085020"/>
              <a:gd name="connsiteY7062" fmla="*/ 4260646 h 4885973"/>
              <a:gd name="connsiteX7063" fmla="*/ 1629074 w 6085020"/>
              <a:gd name="connsiteY7063" fmla="*/ 4262732 h 4885973"/>
              <a:gd name="connsiteX7064" fmla="*/ 1629454 w 6085020"/>
              <a:gd name="connsiteY7064" fmla="*/ 4260836 h 4885973"/>
              <a:gd name="connsiteX7065" fmla="*/ 595191 w 6085020"/>
              <a:gd name="connsiteY7065" fmla="*/ 4260457 h 4885973"/>
              <a:gd name="connsiteX7066" fmla="*/ 592711 w 6085020"/>
              <a:gd name="connsiteY7066" fmla="*/ 4263624 h 4885973"/>
              <a:gd name="connsiteX7067" fmla="*/ 592719 w 6085020"/>
              <a:gd name="connsiteY7067" fmla="*/ 4263681 h 4885973"/>
              <a:gd name="connsiteX7068" fmla="*/ 595678 w 6085020"/>
              <a:gd name="connsiteY7068" fmla="*/ 4265995 h 4885973"/>
              <a:gd name="connsiteX7069" fmla="*/ 595952 w 6085020"/>
              <a:gd name="connsiteY7069" fmla="*/ 4265957 h 4885973"/>
              <a:gd name="connsiteX7070" fmla="*/ 597663 w 6085020"/>
              <a:gd name="connsiteY7070" fmla="*/ 4262922 h 4885973"/>
              <a:gd name="connsiteX7071" fmla="*/ 598424 w 6085020"/>
              <a:gd name="connsiteY7071" fmla="*/ 4262922 h 4885973"/>
              <a:gd name="connsiteX7072" fmla="*/ 595191 w 6085020"/>
              <a:gd name="connsiteY7072" fmla="*/ 4260457 h 4885973"/>
              <a:gd name="connsiteX7073" fmla="*/ 1526960 w 6085020"/>
              <a:gd name="connsiteY7073" fmla="*/ 4260077 h 4885973"/>
              <a:gd name="connsiteX7074" fmla="*/ 1527911 w 6085020"/>
              <a:gd name="connsiteY7074" fmla="*/ 4261026 h 4885973"/>
              <a:gd name="connsiteX7075" fmla="*/ 1527911 w 6085020"/>
              <a:gd name="connsiteY7075" fmla="*/ 4260077 h 4885973"/>
              <a:gd name="connsiteX7076" fmla="*/ 1526960 w 6085020"/>
              <a:gd name="connsiteY7076" fmla="*/ 4260077 h 4885973"/>
              <a:gd name="connsiteX7077" fmla="*/ 4370376 w 6085020"/>
              <a:gd name="connsiteY7077" fmla="*/ 4259698 h 4885973"/>
              <a:gd name="connsiteX7078" fmla="*/ 4372658 w 6085020"/>
              <a:gd name="connsiteY7078" fmla="*/ 4266716 h 4885973"/>
              <a:gd name="connsiteX7079" fmla="*/ 4376501 w 6085020"/>
              <a:gd name="connsiteY7079" fmla="*/ 4266716 h 4885973"/>
              <a:gd name="connsiteX7080" fmla="*/ 4376841 w 6085020"/>
              <a:gd name="connsiteY7080" fmla="*/ 4267095 h 4885973"/>
              <a:gd name="connsiteX7081" fmla="*/ 4376841 w 6085020"/>
              <a:gd name="connsiteY7081" fmla="*/ 4266716 h 4885973"/>
              <a:gd name="connsiteX7082" fmla="*/ 4376501 w 6085020"/>
              <a:gd name="connsiteY7082" fmla="*/ 4266716 h 4885973"/>
              <a:gd name="connsiteX7083" fmla="*/ 4373608 w 6085020"/>
              <a:gd name="connsiteY7083" fmla="*/ 4263491 h 4885973"/>
              <a:gd name="connsiteX7084" fmla="*/ 5277994 w 6085020"/>
              <a:gd name="connsiteY7084" fmla="*/ 4259319 h 4885973"/>
              <a:gd name="connsiteX7085" fmla="*/ 5293778 w 6085020"/>
              <a:gd name="connsiteY7085" fmla="*/ 4271078 h 4885973"/>
              <a:gd name="connsiteX7086" fmla="*/ 5293778 w 6085020"/>
              <a:gd name="connsiteY7086" fmla="*/ 4269750 h 4885973"/>
              <a:gd name="connsiteX7087" fmla="*/ 5277994 w 6085020"/>
              <a:gd name="connsiteY7087" fmla="*/ 4259319 h 4885973"/>
              <a:gd name="connsiteX7088" fmla="*/ 3354177 w 6085020"/>
              <a:gd name="connsiteY7088" fmla="*/ 4259319 h 4885973"/>
              <a:gd name="connsiteX7089" fmla="*/ 3354177 w 6085020"/>
              <a:gd name="connsiteY7089" fmla="*/ 4259319 h 4885973"/>
              <a:gd name="connsiteX7090" fmla="*/ 3164781 w 6085020"/>
              <a:gd name="connsiteY7090" fmla="*/ 4259319 h 4885973"/>
              <a:gd name="connsiteX7091" fmla="*/ 3164781 w 6085020"/>
              <a:gd name="connsiteY7091" fmla="*/ 4259319 h 4885973"/>
              <a:gd name="connsiteX7092" fmla="*/ 1518212 w 6085020"/>
              <a:gd name="connsiteY7092" fmla="*/ 4258180 h 4885973"/>
              <a:gd name="connsiteX7093" fmla="*/ 1518212 w 6085020"/>
              <a:gd name="connsiteY7093" fmla="*/ 4259671 h 4885973"/>
              <a:gd name="connsiteX7094" fmla="*/ 1517832 w 6085020"/>
              <a:gd name="connsiteY7094" fmla="*/ 4260267 h 4885973"/>
              <a:gd name="connsiteX7095" fmla="*/ 1518212 w 6085020"/>
              <a:gd name="connsiteY7095" fmla="*/ 4259698 h 4885973"/>
              <a:gd name="connsiteX7096" fmla="*/ 1518212 w 6085020"/>
              <a:gd name="connsiteY7096" fmla="*/ 4259671 h 4885973"/>
              <a:gd name="connsiteX7097" fmla="*/ 1518722 w 6085020"/>
              <a:gd name="connsiteY7097" fmla="*/ 4258873 h 4885973"/>
              <a:gd name="connsiteX7098" fmla="*/ 1520304 w 6085020"/>
              <a:gd name="connsiteY7098" fmla="*/ 4261026 h 4885973"/>
              <a:gd name="connsiteX7099" fmla="*/ 1521255 w 6085020"/>
              <a:gd name="connsiteY7099" fmla="*/ 4261026 h 4885973"/>
              <a:gd name="connsiteX7100" fmla="*/ 1519163 w 6085020"/>
              <a:gd name="connsiteY7100" fmla="*/ 4258180 h 4885973"/>
              <a:gd name="connsiteX7101" fmla="*/ 1518722 w 6085020"/>
              <a:gd name="connsiteY7101" fmla="*/ 4258873 h 4885973"/>
              <a:gd name="connsiteX7102" fmla="*/ 2501133 w 6085020"/>
              <a:gd name="connsiteY7102" fmla="*/ 4257611 h 4885973"/>
              <a:gd name="connsiteX7103" fmla="*/ 2501133 w 6085020"/>
              <a:gd name="connsiteY7103" fmla="*/ 4257611 h 4885973"/>
              <a:gd name="connsiteX7104" fmla="*/ 691981 w 6085020"/>
              <a:gd name="connsiteY7104" fmla="*/ 4257422 h 4885973"/>
              <a:gd name="connsiteX7105" fmla="*/ 691981 w 6085020"/>
              <a:gd name="connsiteY7105" fmla="*/ 4257422 h 4885973"/>
              <a:gd name="connsiteX7106" fmla="*/ 1428268 w 6085020"/>
              <a:gd name="connsiteY7106" fmla="*/ 4257232 h 4885973"/>
              <a:gd name="connsiteX7107" fmla="*/ 1427318 w 6085020"/>
              <a:gd name="connsiteY7107" fmla="*/ 4259129 h 4885973"/>
              <a:gd name="connsiteX7108" fmla="*/ 1426177 w 6085020"/>
              <a:gd name="connsiteY7108" fmla="*/ 4259129 h 4885973"/>
              <a:gd name="connsiteX7109" fmla="*/ 1429219 w 6085020"/>
              <a:gd name="connsiteY7109" fmla="*/ 4260646 h 4885973"/>
              <a:gd name="connsiteX7110" fmla="*/ 1430931 w 6085020"/>
              <a:gd name="connsiteY7110" fmla="*/ 4259319 h 4885973"/>
              <a:gd name="connsiteX7111" fmla="*/ 1428268 w 6085020"/>
              <a:gd name="connsiteY7111" fmla="*/ 4257232 h 4885973"/>
              <a:gd name="connsiteX7112" fmla="*/ 2694523 w 6085020"/>
              <a:gd name="connsiteY7112" fmla="*/ 4257042 h 4885973"/>
              <a:gd name="connsiteX7113" fmla="*/ 2694523 w 6085020"/>
              <a:gd name="connsiteY7113" fmla="*/ 4267474 h 4885973"/>
              <a:gd name="connsiteX7114" fmla="*/ 2704982 w 6085020"/>
              <a:gd name="connsiteY7114" fmla="*/ 4267474 h 4885973"/>
              <a:gd name="connsiteX7115" fmla="*/ 2704982 w 6085020"/>
              <a:gd name="connsiteY7115" fmla="*/ 4257042 h 4885973"/>
              <a:gd name="connsiteX7116" fmla="*/ 1522396 w 6085020"/>
              <a:gd name="connsiteY7116" fmla="*/ 4257042 h 4885973"/>
              <a:gd name="connsiteX7117" fmla="*/ 1520685 w 6085020"/>
              <a:gd name="connsiteY7117" fmla="*/ 4258370 h 4885973"/>
              <a:gd name="connsiteX7118" fmla="*/ 1520957 w 6085020"/>
              <a:gd name="connsiteY7118" fmla="*/ 4259457 h 4885973"/>
              <a:gd name="connsiteX7119" fmla="*/ 1520685 w 6085020"/>
              <a:gd name="connsiteY7119" fmla="*/ 4259698 h 4885973"/>
              <a:gd name="connsiteX7120" fmla="*/ 1521255 w 6085020"/>
              <a:gd name="connsiteY7120" fmla="*/ 4260646 h 4885973"/>
              <a:gd name="connsiteX7121" fmla="*/ 1520957 w 6085020"/>
              <a:gd name="connsiteY7121" fmla="*/ 4259457 h 4885973"/>
              <a:gd name="connsiteX7122" fmla="*/ 1522396 w 6085020"/>
              <a:gd name="connsiteY7122" fmla="*/ 4258180 h 4885973"/>
              <a:gd name="connsiteX7123" fmla="*/ 2260205 w 6085020"/>
              <a:gd name="connsiteY7123" fmla="*/ 4256853 h 4885973"/>
              <a:gd name="connsiteX7124" fmla="*/ 2260205 w 6085020"/>
              <a:gd name="connsiteY7124" fmla="*/ 4256853 h 4885973"/>
              <a:gd name="connsiteX7125" fmla="*/ 676578 w 6085020"/>
              <a:gd name="connsiteY7125" fmla="*/ 4256663 h 4885973"/>
              <a:gd name="connsiteX7126" fmla="*/ 676578 w 6085020"/>
              <a:gd name="connsiteY7126" fmla="*/ 4256663 h 4885973"/>
              <a:gd name="connsiteX7127" fmla="*/ 2401491 w 6085020"/>
              <a:gd name="connsiteY7127" fmla="*/ 4256094 h 4885973"/>
              <a:gd name="connsiteX7128" fmla="*/ 2395977 w 6085020"/>
              <a:gd name="connsiteY7128" fmla="*/ 4282837 h 4885973"/>
              <a:gd name="connsiteX7129" fmla="*/ 2396357 w 6085020"/>
              <a:gd name="connsiteY7129" fmla="*/ 4282078 h 4885973"/>
              <a:gd name="connsiteX7130" fmla="*/ 2411950 w 6085020"/>
              <a:gd name="connsiteY7130" fmla="*/ 4271647 h 4885973"/>
              <a:gd name="connsiteX7131" fmla="*/ 2401491 w 6085020"/>
              <a:gd name="connsiteY7131" fmla="*/ 4256094 h 4885973"/>
              <a:gd name="connsiteX7132" fmla="*/ 2176916 w 6085020"/>
              <a:gd name="connsiteY7132" fmla="*/ 4256094 h 4885973"/>
              <a:gd name="connsiteX7133" fmla="*/ 2197833 w 6085020"/>
              <a:gd name="connsiteY7133" fmla="*/ 4267474 h 4885973"/>
              <a:gd name="connsiteX7134" fmla="*/ 2197833 w 6085020"/>
              <a:gd name="connsiteY7134" fmla="*/ 4266526 h 4885973"/>
              <a:gd name="connsiteX7135" fmla="*/ 2176916 w 6085020"/>
              <a:gd name="connsiteY7135" fmla="*/ 4256094 h 4885973"/>
              <a:gd name="connsiteX7136" fmla="*/ 1321781 w 6085020"/>
              <a:gd name="connsiteY7136" fmla="*/ 4254767 h 4885973"/>
              <a:gd name="connsiteX7137" fmla="*/ 1321590 w 6085020"/>
              <a:gd name="connsiteY7137" fmla="*/ 4255525 h 4885973"/>
              <a:gd name="connsiteX7138" fmla="*/ 1322731 w 6085020"/>
              <a:gd name="connsiteY7138" fmla="*/ 4257422 h 4885973"/>
              <a:gd name="connsiteX7139" fmla="*/ 1321781 w 6085020"/>
              <a:gd name="connsiteY7139" fmla="*/ 4254767 h 4885973"/>
              <a:gd name="connsiteX7140" fmla="*/ 3233808 w 6085020"/>
              <a:gd name="connsiteY7140" fmla="*/ 4254198 h 4885973"/>
              <a:gd name="connsiteX7141" fmla="*/ 3233808 w 6085020"/>
              <a:gd name="connsiteY7141" fmla="*/ 4254198 h 4885973"/>
              <a:gd name="connsiteX7142" fmla="*/ 2047419 w 6085020"/>
              <a:gd name="connsiteY7142" fmla="*/ 4254198 h 4885973"/>
              <a:gd name="connsiteX7143" fmla="*/ 2033918 w 6085020"/>
              <a:gd name="connsiteY7143" fmla="*/ 4262163 h 4885973"/>
              <a:gd name="connsiteX7144" fmla="*/ 2019276 w 6085020"/>
              <a:gd name="connsiteY7144" fmla="*/ 4276009 h 4885973"/>
              <a:gd name="connsiteX7145" fmla="*/ 2017945 w 6085020"/>
              <a:gd name="connsiteY7145" fmla="*/ 4282078 h 4885973"/>
              <a:gd name="connsiteX7146" fmla="*/ 2031446 w 6085020"/>
              <a:gd name="connsiteY7146" fmla="*/ 4277147 h 4885973"/>
              <a:gd name="connsiteX7147" fmla="*/ 2025931 w 6085020"/>
              <a:gd name="connsiteY7147" fmla="*/ 4290424 h 4885973"/>
              <a:gd name="connsiteX7148" fmla="*/ 2020417 w 6085020"/>
              <a:gd name="connsiteY7148" fmla="*/ 4303510 h 4885973"/>
              <a:gd name="connsiteX7149" fmla="*/ 2042475 w 6085020"/>
              <a:gd name="connsiteY7149" fmla="*/ 4295734 h 4885973"/>
              <a:gd name="connsiteX7150" fmla="*/ 2037531 w 6085020"/>
              <a:gd name="connsiteY7150" fmla="*/ 4281509 h 4885973"/>
              <a:gd name="connsiteX7151" fmla="*/ 2032777 w 6085020"/>
              <a:gd name="connsiteY7151" fmla="*/ 4267285 h 4885973"/>
              <a:gd name="connsiteX7152" fmla="*/ 2042285 w 6085020"/>
              <a:gd name="connsiteY7152" fmla="*/ 4275250 h 4885973"/>
              <a:gd name="connsiteX7153" fmla="*/ 2051793 w 6085020"/>
              <a:gd name="connsiteY7153" fmla="*/ 4283406 h 4885973"/>
              <a:gd name="connsiteX7154" fmla="*/ 2051793 w 6085020"/>
              <a:gd name="connsiteY7154" fmla="*/ 4292510 h 4885973"/>
              <a:gd name="connsiteX7155" fmla="*/ 2051793 w 6085020"/>
              <a:gd name="connsiteY7155" fmla="*/ 4301614 h 4885973"/>
              <a:gd name="connsiteX7156" fmla="*/ 2057497 w 6085020"/>
              <a:gd name="connsiteY7156" fmla="*/ 4299717 h 4885973"/>
              <a:gd name="connsiteX7157" fmla="*/ 2063392 w 6085020"/>
              <a:gd name="connsiteY7157" fmla="*/ 4287768 h 4885973"/>
              <a:gd name="connsiteX7158" fmla="*/ 2063392 w 6085020"/>
              <a:gd name="connsiteY7158" fmla="*/ 4277716 h 4885973"/>
              <a:gd name="connsiteX7159" fmla="*/ 2055406 w 6085020"/>
              <a:gd name="connsiteY7159" fmla="*/ 4273923 h 4885973"/>
              <a:gd name="connsiteX7160" fmla="*/ 2047419 w 6085020"/>
              <a:gd name="connsiteY7160" fmla="*/ 4270129 h 4885973"/>
              <a:gd name="connsiteX7161" fmla="*/ 4464313 w 6085020"/>
              <a:gd name="connsiteY7161" fmla="*/ 4253818 h 4885973"/>
              <a:gd name="connsiteX7162" fmla="*/ 4464313 w 6085020"/>
              <a:gd name="connsiteY7162" fmla="*/ 4253818 h 4885973"/>
              <a:gd name="connsiteX7163" fmla="*/ 1264494 w 6085020"/>
              <a:gd name="connsiteY7163" fmla="*/ 4252661 h 4885973"/>
              <a:gd name="connsiteX7164" fmla="*/ 1264543 w 6085020"/>
              <a:gd name="connsiteY7164" fmla="*/ 4252680 h 4885973"/>
              <a:gd name="connsiteX7165" fmla="*/ 1265684 w 6085020"/>
              <a:gd name="connsiteY7165" fmla="*/ 4252680 h 4885973"/>
              <a:gd name="connsiteX7166" fmla="*/ 1265684 w 6085020"/>
              <a:gd name="connsiteY7166" fmla="*/ 4256853 h 4885973"/>
              <a:gd name="connsiteX7167" fmla="*/ 1264726 w 6085020"/>
              <a:gd name="connsiteY7167" fmla="*/ 4256853 h 4885973"/>
              <a:gd name="connsiteX7168" fmla="*/ 4326259 w 6085020"/>
              <a:gd name="connsiteY7168" fmla="*/ 4251921 h 4885973"/>
              <a:gd name="connsiteX7169" fmla="*/ 4326372 w 6085020"/>
              <a:gd name="connsiteY7169" fmla="*/ 4251921 h 4885973"/>
              <a:gd name="connsiteX7170" fmla="*/ 4326348 w 6085020"/>
              <a:gd name="connsiteY7170" fmla="*/ 4254008 h 4885973"/>
              <a:gd name="connsiteX7171" fmla="*/ 4326259 w 6085020"/>
              <a:gd name="connsiteY7171" fmla="*/ 4254008 h 4885973"/>
              <a:gd name="connsiteX7172" fmla="*/ 1428798 w 6085020"/>
              <a:gd name="connsiteY7172" fmla="*/ 4251466 h 4885973"/>
              <a:gd name="connsiteX7173" fmla="*/ 1428839 w 6085020"/>
              <a:gd name="connsiteY7173" fmla="*/ 4251542 h 4885973"/>
              <a:gd name="connsiteX7174" fmla="*/ 1428781 w 6085020"/>
              <a:gd name="connsiteY7174" fmla="*/ 4251478 h 4885973"/>
              <a:gd name="connsiteX7175" fmla="*/ 4298687 w 6085020"/>
              <a:gd name="connsiteY7175" fmla="*/ 4251352 h 4885973"/>
              <a:gd name="connsiteX7176" fmla="*/ 4296214 w 6085020"/>
              <a:gd name="connsiteY7176" fmla="*/ 4253060 h 4885973"/>
              <a:gd name="connsiteX7177" fmla="*/ 4295644 w 6085020"/>
              <a:gd name="connsiteY7177" fmla="*/ 4253060 h 4885973"/>
              <a:gd name="connsiteX7178" fmla="*/ 4294123 w 6085020"/>
              <a:gd name="connsiteY7178" fmla="*/ 4254198 h 4885973"/>
              <a:gd name="connsiteX7179" fmla="*/ 4292221 w 6085020"/>
              <a:gd name="connsiteY7179" fmla="*/ 4256853 h 4885973"/>
              <a:gd name="connsiteX7180" fmla="*/ 4292221 w 6085020"/>
              <a:gd name="connsiteY7180" fmla="*/ 4258560 h 4885973"/>
              <a:gd name="connsiteX7181" fmla="*/ 4293933 w 6085020"/>
              <a:gd name="connsiteY7181" fmla="*/ 4258560 h 4885973"/>
              <a:gd name="connsiteX7182" fmla="*/ 4295454 w 6085020"/>
              <a:gd name="connsiteY7182" fmla="*/ 4255525 h 4885973"/>
              <a:gd name="connsiteX7183" fmla="*/ 4298687 w 6085020"/>
              <a:gd name="connsiteY7183" fmla="*/ 4251352 h 4885973"/>
              <a:gd name="connsiteX7184" fmla="*/ 4090655 w 6085020"/>
              <a:gd name="connsiteY7184" fmla="*/ 4250783 h 4885973"/>
              <a:gd name="connsiteX7185" fmla="*/ 4090655 w 6085020"/>
              <a:gd name="connsiteY7185" fmla="*/ 4251921 h 4885973"/>
              <a:gd name="connsiteX7186" fmla="*/ 4088373 w 6085020"/>
              <a:gd name="connsiteY7186" fmla="*/ 4253439 h 4885973"/>
              <a:gd name="connsiteX7187" fmla="*/ 1162619 w 6085020"/>
              <a:gd name="connsiteY7187" fmla="*/ 4250783 h 4885973"/>
              <a:gd name="connsiteX7188" fmla="*/ 1162619 w 6085020"/>
              <a:gd name="connsiteY7188" fmla="*/ 4250783 h 4885973"/>
              <a:gd name="connsiteX7189" fmla="*/ 4202467 w 6085020"/>
              <a:gd name="connsiteY7189" fmla="*/ 4250025 h 4885973"/>
              <a:gd name="connsiteX7190" fmla="*/ 4200756 w 6085020"/>
              <a:gd name="connsiteY7190" fmla="*/ 4251732 h 4885973"/>
              <a:gd name="connsiteX7191" fmla="*/ 4199139 w 6085020"/>
              <a:gd name="connsiteY7191" fmla="*/ 4251637 h 4885973"/>
              <a:gd name="connsiteX7192" fmla="*/ 4199045 w 6085020"/>
              <a:gd name="connsiteY7192" fmla="*/ 4251732 h 4885973"/>
              <a:gd name="connsiteX7193" fmla="*/ 4199025 w 6085020"/>
              <a:gd name="connsiteY7193" fmla="*/ 4253609 h 4885973"/>
              <a:gd name="connsiteX7194" fmla="*/ 4199045 w 6085020"/>
              <a:gd name="connsiteY7194" fmla="*/ 4253629 h 4885973"/>
              <a:gd name="connsiteX7195" fmla="*/ 4200756 w 6085020"/>
              <a:gd name="connsiteY7195" fmla="*/ 4253629 h 4885973"/>
              <a:gd name="connsiteX7196" fmla="*/ 4203418 w 6085020"/>
              <a:gd name="connsiteY7196" fmla="*/ 4252680 h 4885973"/>
              <a:gd name="connsiteX7197" fmla="*/ 4202467 w 6085020"/>
              <a:gd name="connsiteY7197" fmla="*/ 4250025 h 4885973"/>
              <a:gd name="connsiteX7198" fmla="*/ 5293017 w 6085020"/>
              <a:gd name="connsiteY7198" fmla="*/ 4248887 h 4885973"/>
              <a:gd name="connsiteX7199" fmla="*/ 5303818 w 6085020"/>
              <a:gd name="connsiteY7199" fmla="*/ 4265881 h 4885973"/>
              <a:gd name="connsiteX7200" fmla="*/ 5304236 w 6085020"/>
              <a:gd name="connsiteY7200" fmla="*/ 4265957 h 4885973"/>
              <a:gd name="connsiteX7201" fmla="*/ 5303475 w 6085020"/>
              <a:gd name="connsiteY7201" fmla="*/ 4264629 h 4885973"/>
              <a:gd name="connsiteX7202" fmla="*/ 5293017 w 6085020"/>
              <a:gd name="connsiteY7202" fmla="*/ 4248887 h 4885973"/>
              <a:gd name="connsiteX7203" fmla="*/ 5206115 w 6085020"/>
              <a:gd name="connsiteY7203" fmla="*/ 4248887 h 4885973"/>
              <a:gd name="connsiteX7204" fmla="*/ 5206115 w 6085020"/>
              <a:gd name="connsiteY7204" fmla="*/ 4248887 h 4885973"/>
              <a:gd name="connsiteX7205" fmla="*/ 1295539 w 6085020"/>
              <a:gd name="connsiteY7205" fmla="*/ 4248887 h 4885973"/>
              <a:gd name="connsiteX7206" fmla="*/ 1298391 w 6085020"/>
              <a:gd name="connsiteY7206" fmla="*/ 4255525 h 4885973"/>
              <a:gd name="connsiteX7207" fmla="*/ 1298581 w 6085020"/>
              <a:gd name="connsiteY7207" fmla="*/ 4254577 h 4885973"/>
              <a:gd name="connsiteX7208" fmla="*/ 1295539 w 6085020"/>
              <a:gd name="connsiteY7208" fmla="*/ 4248887 h 4885973"/>
              <a:gd name="connsiteX7209" fmla="*/ 552596 w 6085020"/>
              <a:gd name="connsiteY7209" fmla="*/ 4248887 h 4885973"/>
              <a:gd name="connsiteX7210" fmla="*/ 550694 w 6085020"/>
              <a:gd name="connsiteY7210" fmla="*/ 4254956 h 4885973"/>
              <a:gd name="connsiteX7211" fmla="*/ 550694 w 6085020"/>
              <a:gd name="connsiteY7211" fmla="*/ 4260457 h 4885973"/>
              <a:gd name="connsiteX7212" fmla="*/ 563435 w 6085020"/>
              <a:gd name="connsiteY7212" fmla="*/ 4259129 h 4885973"/>
              <a:gd name="connsiteX7213" fmla="*/ 559251 w 6085020"/>
              <a:gd name="connsiteY7213" fmla="*/ 4253818 h 4885973"/>
              <a:gd name="connsiteX7214" fmla="*/ 552596 w 6085020"/>
              <a:gd name="connsiteY7214" fmla="*/ 4248887 h 4885973"/>
              <a:gd name="connsiteX7215" fmla="*/ 4381405 w 6085020"/>
              <a:gd name="connsiteY7215" fmla="*/ 4248697 h 4885973"/>
              <a:gd name="connsiteX7216" fmla="*/ 4381405 w 6085020"/>
              <a:gd name="connsiteY7216" fmla="*/ 4248887 h 4885973"/>
              <a:gd name="connsiteX7217" fmla="*/ 4381405 w 6085020"/>
              <a:gd name="connsiteY7217" fmla="*/ 4250783 h 4885973"/>
              <a:gd name="connsiteX7218" fmla="*/ 4383021 w 6085020"/>
              <a:gd name="connsiteY7218" fmla="*/ 4250878 h 4885973"/>
              <a:gd name="connsiteX7219" fmla="*/ 4383116 w 6085020"/>
              <a:gd name="connsiteY7219" fmla="*/ 4250783 h 4885973"/>
              <a:gd name="connsiteX7220" fmla="*/ 4383306 w 6085020"/>
              <a:gd name="connsiteY7220" fmla="*/ 4248887 h 4885973"/>
              <a:gd name="connsiteX7221" fmla="*/ 4381405 w 6085020"/>
              <a:gd name="connsiteY7221" fmla="*/ 4248697 h 4885973"/>
              <a:gd name="connsiteX7222" fmla="*/ 2812877 w 6085020"/>
              <a:gd name="connsiteY7222" fmla="*/ 4247730 h 4885973"/>
              <a:gd name="connsiteX7223" fmla="*/ 2812801 w 6085020"/>
              <a:gd name="connsiteY7223" fmla="*/ 4247749 h 4885973"/>
              <a:gd name="connsiteX7224" fmla="*/ 2810138 w 6085020"/>
              <a:gd name="connsiteY7224" fmla="*/ 4250973 h 4885973"/>
              <a:gd name="connsiteX7225" fmla="*/ 2810899 w 6085020"/>
              <a:gd name="connsiteY7225" fmla="*/ 4251542 h 4885973"/>
              <a:gd name="connsiteX7226" fmla="*/ 2814721 w 6085020"/>
              <a:gd name="connsiteY7226" fmla="*/ 4253515 h 4885973"/>
              <a:gd name="connsiteX7227" fmla="*/ 2816699 w 6085020"/>
              <a:gd name="connsiteY7227" fmla="*/ 4249683 h 4885973"/>
              <a:gd name="connsiteX7228" fmla="*/ 2812877 w 6085020"/>
              <a:gd name="connsiteY7228" fmla="*/ 4247730 h 4885973"/>
              <a:gd name="connsiteX7229" fmla="*/ 4210264 w 6085020"/>
              <a:gd name="connsiteY7229" fmla="*/ 4246801 h 4885973"/>
              <a:gd name="connsiteX7230" fmla="*/ 4227188 w 6085020"/>
              <a:gd name="connsiteY7230" fmla="*/ 4250214 h 4885973"/>
              <a:gd name="connsiteX7231" fmla="*/ 4226047 w 6085020"/>
              <a:gd name="connsiteY7231" fmla="*/ 4251921 h 4885973"/>
              <a:gd name="connsiteX7232" fmla="*/ 4210264 w 6085020"/>
              <a:gd name="connsiteY7232" fmla="*/ 4246801 h 4885973"/>
              <a:gd name="connsiteX7233" fmla="*/ 1763051 w 6085020"/>
              <a:gd name="connsiteY7233" fmla="*/ 4246573 h 4885973"/>
              <a:gd name="connsiteX7234" fmla="*/ 1761168 w 6085020"/>
              <a:gd name="connsiteY7234" fmla="*/ 4250423 h 4885973"/>
              <a:gd name="connsiteX7235" fmla="*/ 1761233 w 6085020"/>
              <a:gd name="connsiteY7235" fmla="*/ 4250594 h 4885973"/>
              <a:gd name="connsiteX7236" fmla="*/ 1765314 w 6085020"/>
              <a:gd name="connsiteY7236" fmla="*/ 4251734 h 4885973"/>
              <a:gd name="connsiteX7237" fmla="*/ 1765036 w 6085020"/>
              <a:gd name="connsiteY7237" fmla="*/ 4252301 h 4885973"/>
              <a:gd name="connsiteX7238" fmla="*/ 1765416 w 6085020"/>
              <a:gd name="connsiteY7238" fmla="*/ 4251732 h 4885973"/>
              <a:gd name="connsiteX7239" fmla="*/ 1765375 w 6085020"/>
              <a:gd name="connsiteY7239" fmla="*/ 4251751 h 4885973"/>
              <a:gd name="connsiteX7240" fmla="*/ 1765314 w 6085020"/>
              <a:gd name="connsiteY7240" fmla="*/ 4251734 h 4885973"/>
              <a:gd name="connsiteX7241" fmla="*/ 1766921 w 6085020"/>
              <a:gd name="connsiteY7241" fmla="*/ 4248451 h 4885973"/>
              <a:gd name="connsiteX7242" fmla="*/ 1763051 w 6085020"/>
              <a:gd name="connsiteY7242" fmla="*/ 4246573 h 4885973"/>
              <a:gd name="connsiteX7243" fmla="*/ 929122 w 6085020"/>
              <a:gd name="connsiteY7243" fmla="*/ 4246457 h 4885973"/>
              <a:gd name="connsiteX7244" fmla="*/ 931769 w 6085020"/>
              <a:gd name="connsiteY7244" fmla="*/ 4267474 h 4885973"/>
              <a:gd name="connsiteX7245" fmla="*/ 936903 w 6085020"/>
              <a:gd name="connsiteY7245" fmla="*/ 4246611 h 4885973"/>
              <a:gd name="connsiteX7246" fmla="*/ 929122 w 6085020"/>
              <a:gd name="connsiteY7246" fmla="*/ 4246457 h 4885973"/>
              <a:gd name="connsiteX7247" fmla="*/ 1894533 w 6085020"/>
              <a:gd name="connsiteY7247" fmla="*/ 4246421 h 4885973"/>
              <a:gd name="connsiteX7248" fmla="*/ 1895108 w 6085020"/>
              <a:gd name="connsiteY7248" fmla="*/ 4246558 h 4885973"/>
              <a:gd name="connsiteX7249" fmla="*/ 1895413 w 6085020"/>
              <a:gd name="connsiteY7249" fmla="*/ 4259058 h 4885973"/>
              <a:gd name="connsiteX7250" fmla="*/ 1900428 w 6085020"/>
              <a:gd name="connsiteY7250" fmla="*/ 4267285 h 4885973"/>
              <a:gd name="connsiteX7251" fmla="*/ 1916021 w 6085020"/>
              <a:gd name="connsiteY7251" fmla="*/ 4251542 h 4885973"/>
              <a:gd name="connsiteX7252" fmla="*/ 1895108 w 6085020"/>
              <a:gd name="connsiteY7252" fmla="*/ 4246558 h 4885973"/>
              <a:gd name="connsiteX7253" fmla="*/ 1895104 w 6085020"/>
              <a:gd name="connsiteY7253" fmla="*/ 4246421 h 4885973"/>
              <a:gd name="connsiteX7254" fmla="*/ 2805979 w 6085020"/>
              <a:gd name="connsiteY7254" fmla="*/ 4246113 h 4885973"/>
              <a:gd name="connsiteX7255" fmla="*/ 2805194 w 6085020"/>
              <a:gd name="connsiteY7255" fmla="*/ 4262543 h 4885973"/>
              <a:gd name="connsiteX7256" fmla="*/ 2805979 w 6085020"/>
              <a:gd name="connsiteY7256" fmla="*/ 4246113 h 4885973"/>
              <a:gd name="connsiteX7257" fmla="*/ 2766402 w 6085020"/>
              <a:gd name="connsiteY7257" fmla="*/ 4246042 h 4885973"/>
              <a:gd name="connsiteX7258" fmla="*/ 2763550 w 6085020"/>
              <a:gd name="connsiteY7258" fmla="*/ 4258749 h 4885973"/>
              <a:gd name="connsiteX7259" fmla="*/ 2760888 w 6085020"/>
              <a:gd name="connsiteY7259" fmla="*/ 4271267 h 4885973"/>
              <a:gd name="connsiteX7260" fmla="*/ 2770586 w 6085020"/>
              <a:gd name="connsiteY7260" fmla="*/ 4271267 h 4885973"/>
              <a:gd name="connsiteX7261" fmla="*/ 2782756 w 6085020"/>
              <a:gd name="connsiteY7261" fmla="*/ 4271267 h 4885973"/>
              <a:gd name="connsiteX7262" fmla="*/ 2781234 w 6085020"/>
              <a:gd name="connsiteY7262" fmla="*/ 4258370 h 4885973"/>
              <a:gd name="connsiteX7263" fmla="*/ 2781234 w 6085020"/>
              <a:gd name="connsiteY7263" fmla="*/ 4259319 h 4885973"/>
              <a:gd name="connsiteX7264" fmla="*/ 2771917 w 6085020"/>
              <a:gd name="connsiteY7264" fmla="*/ 4247370 h 4885973"/>
              <a:gd name="connsiteX7265" fmla="*/ 4004913 w 6085020"/>
              <a:gd name="connsiteY7265" fmla="*/ 4245226 h 4885973"/>
              <a:gd name="connsiteX7266" fmla="*/ 4003183 w 6085020"/>
              <a:gd name="connsiteY7266" fmla="*/ 4246421 h 4885973"/>
              <a:gd name="connsiteX7267" fmla="*/ 4004514 w 6085020"/>
              <a:gd name="connsiteY7267" fmla="*/ 4246421 h 4885973"/>
              <a:gd name="connsiteX7268" fmla="*/ 4009458 w 6085020"/>
              <a:gd name="connsiteY7268" fmla="*/ 4252491 h 4885973"/>
              <a:gd name="connsiteX7269" fmla="*/ 4009458 w 6085020"/>
              <a:gd name="connsiteY7269" fmla="*/ 4247559 h 4885973"/>
              <a:gd name="connsiteX7270" fmla="*/ 4004913 w 6085020"/>
              <a:gd name="connsiteY7270" fmla="*/ 4245226 h 4885973"/>
              <a:gd name="connsiteX7271" fmla="*/ 4326450 w 6085020"/>
              <a:gd name="connsiteY7271" fmla="*/ 4245094 h 4885973"/>
              <a:gd name="connsiteX7272" fmla="*/ 4322076 w 6085020"/>
              <a:gd name="connsiteY7272" fmla="*/ 4248887 h 4885973"/>
              <a:gd name="connsiteX7273" fmla="*/ 4301159 w 6085020"/>
              <a:gd name="connsiteY7273" fmla="*/ 4265748 h 4885973"/>
              <a:gd name="connsiteX7274" fmla="*/ 4301159 w 6085020"/>
              <a:gd name="connsiteY7274" fmla="*/ 4269750 h 4885973"/>
              <a:gd name="connsiteX7275" fmla="*/ 4326278 w 6085020"/>
              <a:gd name="connsiteY7275" fmla="*/ 4260172 h 4885973"/>
              <a:gd name="connsiteX7276" fmla="*/ 4326348 w 6085020"/>
              <a:gd name="connsiteY7276" fmla="*/ 4254008 h 4885973"/>
              <a:gd name="connsiteX7277" fmla="*/ 4328541 w 6085020"/>
              <a:gd name="connsiteY7277" fmla="*/ 4254008 h 4885973"/>
              <a:gd name="connsiteX7278" fmla="*/ 4328541 w 6085020"/>
              <a:gd name="connsiteY7278" fmla="*/ 4251921 h 4885973"/>
              <a:gd name="connsiteX7279" fmla="*/ 4326372 w 6085020"/>
              <a:gd name="connsiteY7279" fmla="*/ 4251921 h 4885973"/>
              <a:gd name="connsiteX7280" fmla="*/ 1192474 w 6085020"/>
              <a:gd name="connsiteY7280" fmla="*/ 4245094 h 4885973"/>
              <a:gd name="connsiteX7281" fmla="*/ 1202932 w 6085020"/>
              <a:gd name="connsiteY7281" fmla="*/ 4260646 h 4885973"/>
              <a:gd name="connsiteX7282" fmla="*/ 1193995 w 6085020"/>
              <a:gd name="connsiteY7282" fmla="*/ 4246421 h 4885973"/>
              <a:gd name="connsiteX7283" fmla="*/ 5894863 w 6085020"/>
              <a:gd name="connsiteY7283" fmla="*/ 4244335 h 4885973"/>
              <a:gd name="connsiteX7284" fmla="*/ 5947157 w 6085020"/>
              <a:gd name="connsiteY7284" fmla="*/ 4291182 h 4885973"/>
              <a:gd name="connsiteX7285" fmla="*/ 5957805 w 6085020"/>
              <a:gd name="connsiteY7285" fmla="*/ 4245094 h 4885973"/>
              <a:gd name="connsiteX7286" fmla="*/ 5957615 w 6085020"/>
              <a:gd name="connsiteY7286" fmla="*/ 4244335 h 4885973"/>
              <a:gd name="connsiteX7287" fmla="*/ 5894863 w 6085020"/>
              <a:gd name="connsiteY7287" fmla="*/ 4244335 h 4885973"/>
              <a:gd name="connsiteX7288" fmla="*/ 4234604 w 6085020"/>
              <a:gd name="connsiteY7288" fmla="*/ 4243766 h 4885973"/>
              <a:gd name="connsiteX7289" fmla="*/ 4226427 w 6085020"/>
              <a:gd name="connsiteY7289" fmla="*/ 4246421 h 4885973"/>
              <a:gd name="connsiteX7290" fmla="*/ 4228709 w 6085020"/>
              <a:gd name="connsiteY7290" fmla="*/ 4249266 h 4885973"/>
              <a:gd name="connsiteX7291" fmla="*/ 4230230 w 6085020"/>
              <a:gd name="connsiteY7291" fmla="*/ 4250783 h 4885973"/>
              <a:gd name="connsiteX7292" fmla="*/ 4227758 w 6085020"/>
              <a:gd name="connsiteY7292" fmla="*/ 4257422 h 4885973"/>
              <a:gd name="connsiteX7293" fmla="*/ 4229850 w 6085020"/>
              <a:gd name="connsiteY7293" fmla="*/ 4270698 h 4885973"/>
              <a:gd name="connsiteX7294" fmla="*/ 4239738 w 6085020"/>
              <a:gd name="connsiteY7294" fmla="*/ 4272405 h 4885973"/>
              <a:gd name="connsiteX7295" fmla="*/ 4245062 w 6085020"/>
              <a:gd name="connsiteY7295" fmla="*/ 4268233 h 4885973"/>
              <a:gd name="connsiteX7296" fmla="*/ 4231751 w 6085020"/>
              <a:gd name="connsiteY7296" fmla="*/ 4251732 h 4885973"/>
              <a:gd name="connsiteX7297" fmla="*/ 4233463 w 6085020"/>
              <a:gd name="connsiteY7297" fmla="*/ 4247559 h 4885973"/>
              <a:gd name="connsiteX7298" fmla="*/ 3296560 w 6085020"/>
              <a:gd name="connsiteY7298" fmla="*/ 4243766 h 4885973"/>
              <a:gd name="connsiteX7299" fmla="*/ 3301694 w 6085020"/>
              <a:gd name="connsiteY7299" fmla="*/ 4265957 h 4885973"/>
              <a:gd name="connsiteX7300" fmla="*/ 3301884 w 6085020"/>
              <a:gd name="connsiteY7300" fmla="*/ 4264629 h 4885973"/>
              <a:gd name="connsiteX7301" fmla="*/ 3296560 w 6085020"/>
              <a:gd name="connsiteY7301" fmla="*/ 4243766 h 4885973"/>
              <a:gd name="connsiteX7302" fmla="*/ 1530192 w 6085020"/>
              <a:gd name="connsiteY7302" fmla="*/ 4243766 h 4885973"/>
              <a:gd name="connsiteX7303" fmla="*/ 1526050 w 6085020"/>
              <a:gd name="connsiteY7303" fmla="*/ 4247180 h 4885973"/>
              <a:gd name="connsiteX7304" fmla="*/ 1524488 w 6085020"/>
              <a:gd name="connsiteY7304" fmla="*/ 4247180 h 4885973"/>
              <a:gd name="connsiteX7305" fmla="*/ 1525819 w 6085020"/>
              <a:gd name="connsiteY7305" fmla="*/ 4247370 h 4885973"/>
              <a:gd name="connsiteX7306" fmla="*/ 1526050 w 6085020"/>
              <a:gd name="connsiteY7306" fmla="*/ 4247180 h 4885973"/>
              <a:gd name="connsiteX7307" fmla="*/ 1527340 w 6085020"/>
              <a:gd name="connsiteY7307" fmla="*/ 4247180 h 4885973"/>
              <a:gd name="connsiteX7308" fmla="*/ 1530192 w 6085020"/>
              <a:gd name="connsiteY7308" fmla="*/ 4247180 h 4885973"/>
              <a:gd name="connsiteX7309" fmla="*/ 1742303 w 6085020"/>
              <a:gd name="connsiteY7309" fmla="*/ 4242078 h 4885973"/>
              <a:gd name="connsiteX7310" fmla="*/ 1740696 w 6085020"/>
              <a:gd name="connsiteY7310" fmla="*/ 4245283 h 4885973"/>
              <a:gd name="connsiteX7311" fmla="*/ 1744499 w 6085020"/>
              <a:gd name="connsiteY7311" fmla="*/ 4247180 h 4885973"/>
              <a:gd name="connsiteX7312" fmla="*/ 1746658 w 6085020"/>
              <a:gd name="connsiteY7312" fmla="*/ 4243462 h 4885973"/>
              <a:gd name="connsiteX7313" fmla="*/ 1746401 w 6085020"/>
              <a:gd name="connsiteY7313" fmla="*/ 4242818 h 4885973"/>
              <a:gd name="connsiteX7314" fmla="*/ 1746401 w 6085020"/>
              <a:gd name="connsiteY7314" fmla="*/ 4243386 h 4885973"/>
              <a:gd name="connsiteX7315" fmla="*/ 1742303 w 6085020"/>
              <a:gd name="connsiteY7315" fmla="*/ 4242078 h 4885973"/>
              <a:gd name="connsiteX7316" fmla="*/ 1800215 w 6085020"/>
              <a:gd name="connsiteY7316" fmla="*/ 4241300 h 4885973"/>
              <a:gd name="connsiteX7317" fmla="*/ 1800215 w 6085020"/>
              <a:gd name="connsiteY7317" fmla="*/ 4241300 h 4885973"/>
              <a:gd name="connsiteX7318" fmla="*/ 2525474 w 6085020"/>
              <a:gd name="connsiteY7318" fmla="*/ 4241111 h 4885973"/>
              <a:gd name="connsiteX7319" fmla="*/ 2520149 w 6085020"/>
              <a:gd name="connsiteY7319" fmla="*/ 4249835 h 4885973"/>
              <a:gd name="connsiteX7320" fmla="*/ 2520149 w 6085020"/>
              <a:gd name="connsiteY7320" fmla="*/ 4256473 h 4885973"/>
              <a:gd name="connsiteX7321" fmla="*/ 2539165 w 6085020"/>
              <a:gd name="connsiteY7321" fmla="*/ 4249835 h 4885973"/>
              <a:gd name="connsiteX7322" fmla="*/ 2534981 w 6085020"/>
              <a:gd name="connsiteY7322" fmla="*/ 4244524 h 4885973"/>
              <a:gd name="connsiteX7323" fmla="*/ 2525474 w 6085020"/>
              <a:gd name="connsiteY7323" fmla="*/ 4241111 h 4885973"/>
              <a:gd name="connsiteX7324" fmla="*/ 1426557 w 6085020"/>
              <a:gd name="connsiteY7324" fmla="*/ 4240921 h 4885973"/>
              <a:gd name="connsiteX7325" fmla="*/ 1425036 w 6085020"/>
              <a:gd name="connsiteY7325" fmla="*/ 4243386 h 4885973"/>
              <a:gd name="connsiteX7326" fmla="*/ 1426367 w 6085020"/>
              <a:gd name="connsiteY7326" fmla="*/ 4244524 h 4885973"/>
              <a:gd name="connsiteX7327" fmla="*/ 1427127 w 6085020"/>
              <a:gd name="connsiteY7327" fmla="*/ 4250783 h 4885973"/>
              <a:gd name="connsiteX7328" fmla="*/ 1427127 w 6085020"/>
              <a:gd name="connsiteY7328" fmla="*/ 4249645 h 4885973"/>
              <a:gd name="connsiteX7329" fmla="*/ 1428781 w 6085020"/>
              <a:gd name="connsiteY7329" fmla="*/ 4251478 h 4885973"/>
              <a:gd name="connsiteX7330" fmla="*/ 1427271 w 6085020"/>
              <a:gd name="connsiteY7330" fmla="*/ 4252562 h 4885973"/>
              <a:gd name="connsiteX7331" fmla="*/ 1426177 w 6085020"/>
              <a:gd name="connsiteY7331" fmla="*/ 4252111 h 4885973"/>
              <a:gd name="connsiteX7332" fmla="*/ 1427508 w 6085020"/>
              <a:gd name="connsiteY7332" fmla="*/ 4257042 h 4885973"/>
              <a:gd name="connsiteX7333" fmla="*/ 1431121 w 6085020"/>
              <a:gd name="connsiteY7333" fmla="*/ 4255525 h 4885973"/>
              <a:gd name="connsiteX7334" fmla="*/ 1429219 w 6085020"/>
              <a:gd name="connsiteY7334" fmla="*/ 4251163 h 4885973"/>
              <a:gd name="connsiteX7335" fmla="*/ 1428798 w 6085020"/>
              <a:gd name="connsiteY7335" fmla="*/ 4251466 h 4885973"/>
              <a:gd name="connsiteX7336" fmla="*/ 1427698 w 6085020"/>
              <a:gd name="connsiteY7336" fmla="*/ 4249456 h 4885973"/>
              <a:gd name="connsiteX7337" fmla="*/ 1430360 w 6085020"/>
              <a:gd name="connsiteY7337" fmla="*/ 4244524 h 4885973"/>
              <a:gd name="connsiteX7338" fmla="*/ 1426557 w 6085020"/>
              <a:gd name="connsiteY7338" fmla="*/ 4240921 h 4885973"/>
              <a:gd name="connsiteX7339" fmla="*/ 983682 w 6085020"/>
              <a:gd name="connsiteY7339" fmla="*/ 4240731 h 4885973"/>
              <a:gd name="connsiteX7340" fmla="*/ 988055 w 6085020"/>
              <a:gd name="connsiteY7340" fmla="*/ 4259698 h 4885973"/>
              <a:gd name="connsiteX7341" fmla="*/ 988055 w 6085020"/>
              <a:gd name="connsiteY7341" fmla="*/ 4263112 h 4885973"/>
              <a:gd name="connsiteX7342" fmla="*/ 993380 w 6085020"/>
              <a:gd name="connsiteY7342" fmla="*/ 4256473 h 4885973"/>
              <a:gd name="connsiteX7343" fmla="*/ 993380 w 6085020"/>
              <a:gd name="connsiteY7343" fmla="*/ 4247559 h 4885973"/>
              <a:gd name="connsiteX7344" fmla="*/ 990527 w 6085020"/>
              <a:gd name="connsiteY7344" fmla="*/ 4253629 h 4885973"/>
              <a:gd name="connsiteX7345" fmla="*/ 989386 w 6085020"/>
              <a:gd name="connsiteY7345" fmla="*/ 4253249 h 4885973"/>
              <a:gd name="connsiteX7346" fmla="*/ 983682 w 6085020"/>
              <a:gd name="connsiteY7346" fmla="*/ 4240731 h 4885973"/>
              <a:gd name="connsiteX7347" fmla="*/ 718793 w 6085020"/>
              <a:gd name="connsiteY7347" fmla="*/ 4240352 h 4885973"/>
              <a:gd name="connsiteX7348" fmla="*/ 718793 w 6085020"/>
              <a:gd name="connsiteY7348" fmla="*/ 4240352 h 4885973"/>
              <a:gd name="connsiteX7349" fmla="*/ 4136102 w 6085020"/>
              <a:gd name="connsiteY7349" fmla="*/ 4239821 h 4885973"/>
              <a:gd name="connsiteX7350" fmla="*/ 4136102 w 6085020"/>
              <a:gd name="connsiteY7350" fmla="*/ 4239973 h 4885973"/>
              <a:gd name="connsiteX7351" fmla="*/ 4135532 w 6085020"/>
              <a:gd name="connsiteY7351" fmla="*/ 4239973 h 4885973"/>
              <a:gd name="connsiteX7352" fmla="*/ 4347747 w 6085020"/>
              <a:gd name="connsiteY7352" fmla="*/ 4239404 h 4885973"/>
              <a:gd name="connsiteX7353" fmla="*/ 4347747 w 6085020"/>
              <a:gd name="connsiteY7353" fmla="*/ 4241111 h 4885973"/>
              <a:gd name="connsiteX7354" fmla="*/ 4346796 w 6085020"/>
              <a:gd name="connsiteY7354" fmla="*/ 4242249 h 4885973"/>
              <a:gd name="connsiteX7355" fmla="*/ 4347557 w 6085020"/>
              <a:gd name="connsiteY7355" fmla="*/ 4242249 h 4885973"/>
              <a:gd name="connsiteX7356" fmla="*/ 4349078 w 6085020"/>
              <a:gd name="connsiteY7356" fmla="*/ 4239404 h 4885973"/>
              <a:gd name="connsiteX7357" fmla="*/ 627708 w 6085020"/>
              <a:gd name="connsiteY7357" fmla="*/ 4239404 h 4885973"/>
              <a:gd name="connsiteX7358" fmla="*/ 624856 w 6085020"/>
              <a:gd name="connsiteY7358" fmla="*/ 4242249 h 4885973"/>
              <a:gd name="connsiteX7359" fmla="*/ 627708 w 6085020"/>
              <a:gd name="connsiteY7359" fmla="*/ 4245094 h 4885973"/>
              <a:gd name="connsiteX7360" fmla="*/ 630560 w 6085020"/>
              <a:gd name="connsiteY7360" fmla="*/ 4242249 h 4885973"/>
              <a:gd name="connsiteX7361" fmla="*/ 627708 w 6085020"/>
              <a:gd name="connsiteY7361" fmla="*/ 4239404 h 4885973"/>
              <a:gd name="connsiteX7362" fmla="*/ 3249591 w 6085020"/>
              <a:gd name="connsiteY7362" fmla="*/ 4238455 h 4885973"/>
              <a:gd name="connsiteX7363" fmla="*/ 3249591 w 6085020"/>
              <a:gd name="connsiteY7363" fmla="*/ 4238455 h 4885973"/>
              <a:gd name="connsiteX7364" fmla="*/ 545750 w 6085020"/>
              <a:gd name="connsiteY7364" fmla="*/ 4238266 h 4885973"/>
              <a:gd name="connsiteX7365" fmla="*/ 542898 w 6085020"/>
              <a:gd name="connsiteY7365" fmla="*/ 4241111 h 4885973"/>
              <a:gd name="connsiteX7366" fmla="*/ 545750 w 6085020"/>
              <a:gd name="connsiteY7366" fmla="*/ 4243955 h 4885973"/>
              <a:gd name="connsiteX7367" fmla="*/ 549110 w 6085020"/>
              <a:gd name="connsiteY7367" fmla="*/ 4241737 h 4885973"/>
              <a:gd name="connsiteX7368" fmla="*/ 548983 w 6085020"/>
              <a:gd name="connsiteY7368" fmla="*/ 4240162 h 4885973"/>
              <a:gd name="connsiteX7369" fmla="*/ 548983 w 6085020"/>
              <a:gd name="connsiteY7369" fmla="*/ 4240731 h 4885973"/>
              <a:gd name="connsiteX7370" fmla="*/ 545800 w 6085020"/>
              <a:gd name="connsiteY7370" fmla="*/ 4238266 h 4885973"/>
              <a:gd name="connsiteX7371" fmla="*/ 545750 w 6085020"/>
              <a:gd name="connsiteY7371" fmla="*/ 4238266 h 4885973"/>
              <a:gd name="connsiteX7372" fmla="*/ 4330633 w 6085020"/>
              <a:gd name="connsiteY7372" fmla="*/ 4237507 h 4885973"/>
              <a:gd name="connsiteX7373" fmla="*/ 4330633 w 6085020"/>
              <a:gd name="connsiteY7373" fmla="*/ 4239214 h 4885973"/>
              <a:gd name="connsiteX7374" fmla="*/ 4332344 w 6085020"/>
              <a:gd name="connsiteY7374" fmla="*/ 4239404 h 4885973"/>
              <a:gd name="connsiteX7375" fmla="*/ 4136102 w 6085020"/>
              <a:gd name="connsiteY7375" fmla="*/ 4237127 h 4885973"/>
              <a:gd name="connsiteX7376" fmla="*/ 4143328 w 6085020"/>
              <a:gd name="connsiteY7376" fmla="*/ 4237127 h 4885973"/>
              <a:gd name="connsiteX7377" fmla="*/ 4143328 w 6085020"/>
              <a:gd name="connsiteY7377" fmla="*/ 4237886 h 4885973"/>
              <a:gd name="connsiteX7378" fmla="*/ 4136102 w 6085020"/>
              <a:gd name="connsiteY7378" fmla="*/ 4239821 h 4885973"/>
              <a:gd name="connsiteX7379" fmla="*/ 4136102 w 6085020"/>
              <a:gd name="connsiteY7379" fmla="*/ 4238266 h 4885973"/>
              <a:gd name="connsiteX7380" fmla="*/ 988816 w 6085020"/>
              <a:gd name="connsiteY7380" fmla="*/ 4237127 h 4885973"/>
              <a:gd name="connsiteX7381" fmla="*/ 984817 w 6085020"/>
              <a:gd name="connsiteY7381" fmla="*/ 4237659 h 4885973"/>
              <a:gd name="connsiteX7382" fmla="*/ 984252 w 6085020"/>
              <a:gd name="connsiteY7382" fmla="*/ 4239024 h 4885973"/>
              <a:gd name="connsiteX7383" fmla="*/ 985583 w 6085020"/>
              <a:gd name="connsiteY7383" fmla="*/ 4240162 h 4885973"/>
              <a:gd name="connsiteX7384" fmla="*/ 988816 w 6085020"/>
              <a:gd name="connsiteY7384" fmla="*/ 4242818 h 4885973"/>
              <a:gd name="connsiteX7385" fmla="*/ 991668 w 6085020"/>
              <a:gd name="connsiteY7385" fmla="*/ 4239973 h 4885973"/>
              <a:gd name="connsiteX7386" fmla="*/ 988816 w 6085020"/>
              <a:gd name="connsiteY7386" fmla="*/ 4237127 h 4885973"/>
              <a:gd name="connsiteX7387" fmla="*/ 3625320 w 6085020"/>
              <a:gd name="connsiteY7387" fmla="*/ 4236781 h 4885973"/>
              <a:gd name="connsiteX7388" fmla="*/ 3620587 w 6085020"/>
              <a:gd name="connsiteY7388" fmla="*/ 4240542 h 4885973"/>
              <a:gd name="connsiteX7389" fmla="*/ 3625320 w 6085020"/>
              <a:gd name="connsiteY7389" fmla="*/ 4236781 h 4885973"/>
              <a:gd name="connsiteX7390" fmla="*/ 550884 w 6085020"/>
              <a:gd name="connsiteY7390" fmla="*/ 4236559 h 4885973"/>
              <a:gd name="connsiteX7391" fmla="*/ 550884 w 6085020"/>
              <a:gd name="connsiteY7391" fmla="*/ 4236559 h 4885973"/>
              <a:gd name="connsiteX7392" fmla="*/ 4324358 w 6085020"/>
              <a:gd name="connsiteY7392" fmla="*/ 4236179 h 4885973"/>
              <a:gd name="connsiteX7393" fmla="*/ 4324358 w 6085020"/>
              <a:gd name="connsiteY7393" fmla="*/ 4238455 h 4885973"/>
              <a:gd name="connsiteX7394" fmla="*/ 4324358 w 6085020"/>
              <a:gd name="connsiteY7394" fmla="*/ 4241300 h 4885973"/>
              <a:gd name="connsiteX7395" fmla="*/ 4321696 w 6085020"/>
              <a:gd name="connsiteY7395" fmla="*/ 4242438 h 4885973"/>
              <a:gd name="connsiteX7396" fmla="*/ 4325689 w 6085020"/>
              <a:gd name="connsiteY7396" fmla="*/ 4241300 h 4885973"/>
              <a:gd name="connsiteX7397" fmla="*/ 4325689 w 6085020"/>
              <a:gd name="connsiteY7397" fmla="*/ 4239024 h 4885973"/>
              <a:gd name="connsiteX7398" fmla="*/ 4325689 w 6085020"/>
              <a:gd name="connsiteY7398" fmla="*/ 4236179 h 4885973"/>
              <a:gd name="connsiteX7399" fmla="*/ 4324358 w 6085020"/>
              <a:gd name="connsiteY7399" fmla="*/ 4236179 h 4885973"/>
              <a:gd name="connsiteX7400" fmla="*/ 886321 w 6085020"/>
              <a:gd name="connsiteY7400" fmla="*/ 4235421 h 4885973"/>
              <a:gd name="connsiteX7401" fmla="*/ 888603 w 6085020"/>
              <a:gd name="connsiteY7401" fmla="*/ 4242628 h 4885973"/>
              <a:gd name="connsiteX7402" fmla="*/ 887842 w 6085020"/>
              <a:gd name="connsiteY7402" fmla="*/ 4235990 h 4885973"/>
              <a:gd name="connsiteX7403" fmla="*/ 1162619 w 6085020"/>
              <a:gd name="connsiteY7403" fmla="*/ 4235231 h 4885973"/>
              <a:gd name="connsiteX7404" fmla="*/ 1162619 w 6085020"/>
              <a:gd name="connsiteY7404" fmla="*/ 4235231 h 4885973"/>
              <a:gd name="connsiteX7405" fmla="*/ 5868622 w 6085020"/>
              <a:gd name="connsiteY7405" fmla="*/ 4234472 h 4885973"/>
              <a:gd name="connsiteX7406" fmla="*/ 5868622 w 6085020"/>
              <a:gd name="connsiteY7406" fmla="*/ 4234472 h 4885973"/>
              <a:gd name="connsiteX7407" fmla="*/ 2794736 w 6085020"/>
              <a:gd name="connsiteY7407" fmla="*/ 4234472 h 4885973"/>
              <a:gd name="connsiteX7408" fmla="*/ 2793024 w 6085020"/>
              <a:gd name="connsiteY7408" fmla="*/ 4238266 h 4885973"/>
              <a:gd name="connsiteX7409" fmla="*/ 2796827 w 6085020"/>
              <a:gd name="connsiteY7409" fmla="*/ 4239973 h 4885973"/>
              <a:gd name="connsiteX7410" fmla="*/ 2796827 w 6085020"/>
              <a:gd name="connsiteY7410" fmla="*/ 4240162 h 4885973"/>
              <a:gd name="connsiteX7411" fmla="*/ 2798539 w 6085020"/>
              <a:gd name="connsiteY7411" fmla="*/ 4236369 h 4885973"/>
              <a:gd name="connsiteX7412" fmla="*/ 2794736 w 6085020"/>
              <a:gd name="connsiteY7412" fmla="*/ 4234472 h 4885973"/>
              <a:gd name="connsiteX7413" fmla="*/ 4123172 w 6085020"/>
              <a:gd name="connsiteY7413" fmla="*/ 4233903 h 4885973"/>
              <a:gd name="connsiteX7414" fmla="*/ 4123172 w 6085020"/>
              <a:gd name="connsiteY7414" fmla="*/ 4235421 h 4885973"/>
              <a:gd name="connsiteX7415" fmla="*/ 4124883 w 6085020"/>
              <a:gd name="connsiteY7415" fmla="*/ 4239783 h 4885973"/>
              <a:gd name="connsiteX7416" fmla="*/ 4126214 w 6085020"/>
              <a:gd name="connsiteY7416" fmla="*/ 4242628 h 4885973"/>
              <a:gd name="connsiteX7417" fmla="*/ 4116706 w 6085020"/>
              <a:gd name="connsiteY7417" fmla="*/ 4245094 h 4885973"/>
              <a:gd name="connsiteX7418" fmla="*/ 4115565 w 6085020"/>
              <a:gd name="connsiteY7418" fmla="*/ 4243576 h 4885973"/>
              <a:gd name="connsiteX7419" fmla="*/ 4117467 w 6085020"/>
              <a:gd name="connsiteY7419" fmla="*/ 4240352 h 4885973"/>
              <a:gd name="connsiteX7420" fmla="*/ 4119178 w 6085020"/>
              <a:gd name="connsiteY7420" fmla="*/ 4237127 h 4885973"/>
              <a:gd name="connsiteX7421" fmla="*/ 573703 w 6085020"/>
              <a:gd name="connsiteY7421" fmla="*/ 4233714 h 4885973"/>
              <a:gd name="connsiteX7422" fmla="*/ 573689 w 6085020"/>
              <a:gd name="connsiteY7422" fmla="*/ 4234286 h 4885973"/>
              <a:gd name="connsiteX7423" fmla="*/ 561723 w 6085020"/>
              <a:gd name="connsiteY7423" fmla="*/ 4236559 h 4885973"/>
              <a:gd name="connsiteX7424" fmla="*/ 561723 w 6085020"/>
              <a:gd name="connsiteY7424" fmla="*/ 4243766 h 4885973"/>
              <a:gd name="connsiteX7425" fmla="*/ 573489 w 6085020"/>
              <a:gd name="connsiteY7425" fmla="*/ 4242083 h 4885973"/>
              <a:gd name="connsiteX7426" fmla="*/ 573689 w 6085020"/>
              <a:gd name="connsiteY7426" fmla="*/ 4234286 h 4885973"/>
              <a:gd name="connsiteX7427" fmla="*/ 573703 w 6085020"/>
              <a:gd name="connsiteY7427" fmla="*/ 4234283 h 4885973"/>
              <a:gd name="connsiteX7428" fmla="*/ 2437928 w 6085020"/>
              <a:gd name="connsiteY7428" fmla="*/ 4233163 h 4885973"/>
              <a:gd name="connsiteX7429" fmla="*/ 2443516 w 6085020"/>
              <a:gd name="connsiteY7429" fmla="*/ 4235990 h 4885973"/>
              <a:gd name="connsiteX7430" fmla="*/ 2437928 w 6085020"/>
              <a:gd name="connsiteY7430" fmla="*/ 4233163 h 4885973"/>
              <a:gd name="connsiteX7431" fmla="*/ 4217680 w 6085020"/>
              <a:gd name="connsiteY7431" fmla="*/ 4232386 h 4885973"/>
              <a:gd name="connsiteX7432" fmla="*/ 4217680 w 6085020"/>
              <a:gd name="connsiteY7432" fmla="*/ 4235231 h 4885973"/>
              <a:gd name="connsiteX7433" fmla="*/ 4216729 w 6085020"/>
              <a:gd name="connsiteY7433" fmla="*/ 4238076 h 4885973"/>
              <a:gd name="connsiteX7434" fmla="*/ 4219201 w 6085020"/>
              <a:gd name="connsiteY7434" fmla="*/ 4238076 h 4885973"/>
              <a:gd name="connsiteX7435" fmla="*/ 4222814 w 6085020"/>
              <a:gd name="connsiteY7435" fmla="*/ 4238076 h 4885973"/>
              <a:gd name="connsiteX7436" fmla="*/ 4221293 w 6085020"/>
              <a:gd name="connsiteY7436" fmla="*/ 4234283 h 4885973"/>
              <a:gd name="connsiteX7437" fmla="*/ 1511557 w 6085020"/>
              <a:gd name="connsiteY7437" fmla="*/ 4232196 h 4885973"/>
              <a:gd name="connsiteX7438" fmla="*/ 1512888 w 6085020"/>
              <a:gd name="connsiteY7438" fmla="*/ 4234472 h 4885973"/>
              <a:gd name="connsiteX7439" fmla="*/ 1514219 w 6085020"/>
              <a:gd name="connsiteY7439" fmla="*/ 4234472 h 4885973"/>
              <a:gd name="connsiteX7440" fmla="*/ 1511747 w 6085020"/>
              <a:gd name="connsiteY7440" fmla="*/ 4232386 h 4885973"/>
              <a:gd name="connsiteX7441" fmla="*/ 2322006 w 6085020"/>
              <a:gd name="connsiteY7441" fmla="*/ 4231817 h 4885973"/>
              <a:gd name="connsiteX7442" fmla="*/ 2322006 w 6085020"/>
              <a:gd name="connsiteY7442" fmla="*/ 4231817 h 4885973"/>
              <a:gd name="connsiteX7443" fmla="*/ 1520114 w 6085020"/>
              <a:gd name="connsiteY7443" fmla="*/ 4231248 h 4885973"/>
              <a:gd name="connsiteX7444" fmla="*/ 1518593 w 6085020"/>
              <a:gd name="connsiteY7444" fmla="*/ 4232196 h 4885973"/>
              <a:gd name="connsiteX7445" fmla="*/ 1519734 w 6085020"/>
              <a:gd name="connsiteY7445" fmla="*/ 4232196 h 4885973"/>
              <a:gd name="connsiteX7446" fmla="*/ 1517072 w 6085020"/>
              <a:gd name="connsiteY7446" fmla="*/ 4233334 h 4885973"/>
              <a:gd name="connsiteX7447" fmla="*/ 1515550 w 6085020"/>
              <a:gd name="connsiteY7447" fmla="*/ 4235990 h 4885973"/>
              <a:gd name="connsiteX7448" fmla="*/ 1518403 w 6085020"/>
              <a:gd name="connsiteY7448" fmla="*/ 4244335 h 4885973"/>
              <a:gd name="connsiteX7449" fmla="*/ 1518403 w 6085020"/>
              <a:gd name="connsiteY7449" fmla="*/ 4245283 h 4885973"/>
              <a:gd name="connsiteX7450" fmla="*/ 1517832 w 6085020"/>
              <a:gd name="connsiteY7450" fmla="*/ 4245283 h 4885973"/>
              <a:gd name="connsiteX7451" fmla="*/ 1516121 w 6085020"/>
              <a:gd name="connsiteY7451" fmla="*/ 4247180 h 4885973"/>
              <a:gd name="connsiteX7452" fmla="*/ 1516121 w 6085020"/>
              <a:gd name="connsiteY7452" fmla="*/ 4254008 h 4885973"/>
              <a:gd name="connsiteX7453" fmla="*/ 1516121 w 6085020"/>
              <a:gd name="connsiteY7453" fmla="*/ 4255525 h 4885973"/>
              <a:gd name="connsiteX7454" fmla="*/ 1519182 w 6085020"/>
              <a:gd name="connsiteY7454" fmla="*/ 4253837 h 4885973"/>
              <a:gd name="connsiteX7455" fmla="*/ 1519924 w 6085020"/>
              <a:gd name="connsiteY7455" fmla="*/ 4254198 h 4885973"/>
              <a:gd name="connsiteX7456" fmla="*/ 1522396 w 6085020"/>
              <a:gd name="connsiteY7456" fmla="*/ 4253249 h 4885973"/>
              <a:gd name="connsiteX7457" fmla="*/ 1525058 w 6085020"/>
              <a:gd name="connsiteY7457" fmla="*/ 4257611 h 4885973"/>
              <a:gd name="connsiteX7458" fmla="*/ 1527300 w 6085020"/>
              <a:gd name="connsiteY7458" fmla="*/ 4255298 h 4885973"/>
              <a:gd name="connsiteX7459" fmla="*/ 1529432 w 6085020"/>
              <a:gd name="connsiteY7459" fmla="*/ 4256663 h 4885973"/>
              <a:gd name="connsiteX7460" fmla="*/ 1532855 w 6085020"/>
              <a:gd name="connsiteY7460" fmla="*/ 4256473 h 4885973"/>
              <a:gd name="connsiteX7461" fmla="*/ 1532094 w 6085020"/>
              <a:gd name="connsiteY7461" fmla="*/ 4255525 h 4885973"/>
              <a:gd name="connsiteX7462" fmla="*/ 1532094 w 6085020"/>
              <a:gd name="connsiteY7462" fmla="*/ 4252301 h 4885973"/>
              <a:gd name="connsiteX7463" fmla="*/ 1527911 w 6085020"/>
              <a:gd name="connsiteY7463" fmla="*/ 4253249 h 4885973"/>
              <a:gd name="connsiteX7464" fmla="*/ 1523347 w 6085020"/>
              <a:gd name="connsiteY7464" fmla="*/ 4250973 h 4885973"/>
              <a:gd name="connsiteX7465" fmla="*/ 1524868 w 6085020"/>
              <a:gd name="connsiteY7465" fmla="*/ 4250973 h 4885973"/>
              <a:gd name="connsiteX7466" fmla="*/ 1524868 w 6085020"/>
              <a:gd name="connsiteY7466" fmla="*/ 4249645 h 4885973"/>
              <a:gd name="connsiteX7467" fmla="*/ 1523157 w 6085020"/>
              <a:gd name="connsiteY7467" fmla="*/ 4240542 h 4885973"/>
              <a:gd name="connsiteX7468" fmla="*/ 1523157 w 6085020"/>
              <a:gd name="connsiteY7468" fmla="*/ 4242059 h 4885973"/>
              <a:gd name="connsiteX7469" fmla="*/ 1521445 w 6085020"/>
              <a:gd name="connsiteY7469" fmla="*/ 4240731 h 4885973"/>
              <a:gd name="connsiteX7470" fmla="*/ 1522966 w 6085020"/>
              <a:gd name="connsiteY7470" fmla="*/ 4239024 h 4885973"/>
              <a:gd name="connsiteX7471" fmla="*/ 1522966 w 6085020"/>
              <a:gd name="connsiteY7471" fmla="*/ 4238076 h 4885973"/>
              <a:gd name="connsiteX7472" fmla="*/ 1521826 w 6085020"/>
              <a:gd name="connsiteY7472" fmla="*/ 4236748 h 4885973"/>
              <a:gd name="connsiteX7473" fmla="*/ 1523727 w 6085020"/>
              <a:gd name="connsiteY7473" fmla="*/ 4236748 h 4885973"/>
              <a:gd name="connsiteX7474" fmla="*/ 1521635 w 6085020"/>
              <a:gd name="connsiteY7474" fmla="*/ 4235041 h 4885973"/>
              <a:gd name="connsiteX7475" fmla="*/ 1521635 w 6085020"/>
              <a:gd name="connsiteY7475" fmla="*/ 4233524 h 4885973"/>
              <a:gd name="connsiteX7476" fmla="*/ 1520114 w 6085020"/>
              <a:gd name="connsiteY7476" fmla="*/ 4233524 h 4885973"/>
              <a:gd name="connsiteX7477" fmla="*/ 1520114 w 6085020"/>
              <a:gd name="connsiteY7477" fmla="*/ 4231248 h 4885973"/>
              <a:gd name="connsiteX7478" fmla="*/ 4150364 w 6085020"/>
              <a:gd name="connsiteY7478" fmla="*/ 4230869 h 4885973"/>
              <a:gd name="connsiteX7479" fmla="*/ 4148082 w 6085020"/>
              <a:gd name="connsiteY7479" fmla="*/ 4232765 h 4885973"/>
              <a:gd name="connsiteX7480" fmla="*/ 4149033 w 6085020"/>
              <a:gd name="connsiteY7480" fmla="*/ 4232765 h 4885973"/>
              <a:gd name="connsiteX7481" fmla="*/ 4151315 w 6085020"/>
              <a:gd name="connsiteY7481" fmla="*/ 4232765 h 4885973"/>
              <a:gd name="connsiteX7482" fmla="*/ 4152456 w 6085020"/>
              <a:gd name="connsiteY7482" fmla="*/ 4233334 h 4885973"/>
              <a:gd name="connsiteX7483" fmla="*/ 1572407 w 6085020"/>
              <a:gd name="connsiteY7483" fmla="*/ 4229541 h 4885973"/>
              <a:gd name="connsiteX7484" fmla="*/ 1575830 w 6085020"/>
              <a:gd name="connsiteY7484" fmla="*/ 4240542 h 4885973"/>
              <a:gd name="connsiteX7485" fmla="*/ 1577351 w 6085020"/>
              <a:gd name="connsiteY7485" fmla="*/ 4244904 h 4885973"/>
              <a:gd name="connsiteX7486" fmla="*/ 1578873 w 6085020"/>
              <a:gd name="connsiteY7486" fmla="*/ 4230489 h 4885973"/>
              <a:gd name="connsiteX7487" fmla="*/ 1576971 w 6085020"/>
              <a:gd name="connsiteY7487" fmla="*/ 4229541 h 4885973"/>
              <a:gd name="connsiteX7488" fmla="*/ 1573548 w 6085020"/>
              <a:gd name="connsiteY7488" fmla="*/ 4229541 h 4885973"/>
              <a:gd name="connsiteX7489" fmla="*/ 1429599 w 6085020"/>
              <a:gd name="connsiteY7489" fmla="*/ 4229541 h 4885973"/>
              <a:gd name="connsiteX7490" fmla="*/ 1427810 w 6085020"/>
              <a:gd name="connsiteY7490" fmla="*/ 4230791 h 4885973"/>
              <a:gd name="connsiteX7491" fmla="*/ 1427127 w 6085020"/>
              <a:gd name="connsiteY7491" fmla="*/ 4230110 h 4885973"/>
              <a:gd name="connsiteX7492" fmla="*/ 1427698 w 6085020"/>
              <a:gd name="connsiteY7492" fmla="*/ 4230869 h 4885973"/>
              <a:gd name="connsiteX7493" fmla="*/ 1427810 w 6085020"/>
              <a:gd name="connsiteY7493" fmla="*/ 4230791 h 4885973"/>
              <a:gd name="connsiteX7494" fmla="*/ 1429599 w 6085020"/>
              <a:gd name="connsiteY7494" fmla="*/ 4232576 h 4885973"/>
              <a:gd name="connsiteX7495" fmla="*/ 1429599 w 6085020"/>
              <a:gd name="connsiteY7495" fmla="*/ 4230489 h 4885973"/>
              <a:gd name="connsiteX7496" fmla="*/ 1274051 w 6085020"/>
              <a:gd name="connsiteY7496" fmla="*/ 4229541 h 4885973"/>
              <a:gd name="connsiteX7497" fmla="*/ 1275382 w 6085020"/>
              <a:gd name="connsiteY7497" fmla="*/ 4243766 h 4885973"/>
              <a:gd name="connsiteX7498" fmla="*/ 1274051 w 6085020"/>
              <a:gd name="connsiteY7498" fmla="*/ 4248508 h 4885973"/>
              <a:gd name="connsiteX7499" fmla="*/ 1277664 w 6085020"/>
              <a:gd name="connsiteY7499" fmla="*/ 4252111 h 4885973"/>
              <a:gd name="connsiteX7500" fmla="*/ 1278995 w 6085020"/>
              <a:gd name="connsiteY7500" fmla="*/ 4252111 h 4885973"/>
              <a:gd name="connsiteX7501" fmla="*/ 1280516 w 6085020"/>
              <a:gd name="connsiteY7501" fmla="*/ 4254767 h 4885973"/>
              <a:gd name="connsiteX7502" fmla="*/ 1279375 w 6085020"/>
              <a:gd name="connsiteY7502" fmla="*/ 4252111 h 4885973"/>
              <a:gd name="connsiteX7503" fmla="*/ 1282228 w 6085020"/>
              <a:gd name="connsiteY7503" fmla="*/ 4250973 h 4885973"/>
              <a:gd name="connsiteX7504" fmla="*/ 1282228 w 6085020"/>
              <a:gd name="connsiteY7504" fmla="*/ 4255336 h 4885973"/>
              <a:gd name="connsiteX7505" fmla="*/ 1280136 w 6085020"/>
              <a:gd name="connsiteY7505" fmla="*/ 4255336 h 4885973"/>
              <a:gd name="connsiteX7506" fmla="*/ 1272720 w 6085020"/>
              <a:gd name="connsiteY7506" fmla="*/ 4257611 h 4885973"/>
              <a:gd name="connsiteX7507" fmla="*/ 1271769 w 6085020"/>
              <a:gd name="connsiteY7507" fmla="*/ 4258180 h 4885973"/>
              <a:gd name="connsiteX7508" fmla="*/ 1272530 w 6085020"/>
              <a:gd name="connsiteY7508" fmla="*/ 4242249 h 4885973"/>
              <a:gd name="connsiteX7509" fmla="*/ 1272530 w 6085020"/>
              <a:gd name="connsiteY7509" fmla="*/ 4239214 h 4885973"/>
              <a:gd name="connsiteX7510" fmla="*/ 1274051 w 6085020"/>
              <a:gd name="connsiteY7510" fmla="*/ 4239214 h 4885973"/>
              <a:gd name="connsiteX7511" fmla="*/ 1274051 w 6085020"/>
              <a:gd name="connsiteY7511" fmla="*/ 4236938 h 4885973"/>
              <a:gd name="connsiteX7512" fmla="*/ 1274051 w 6085020"/>
              <a:gd name="connsiteY7512" fmla="*/ 4235421 h 4885973"/>
              <a:gd name="connsiteX7513" fmla="*/ 1274051 w 6085020"/>
              <a:gd name="connsiteY7513" fmla="*/ 4229541 h 4885973"/>
              <a:gd name="connsiteX7514" fmla="*/ 2840754 w 6085020"/>
              <a:gd name="connsiteY7514" fmla="*/ 4228972 h 4885973"/>
              <a:gd name="connsiteX7515" fmla="*/ 2838282 w 6085020"/>
              <a:gd name="connsiteY7515" fmla="*/ 4234093 h 4885973"/>
              <a:gd name="connsiteX7516" fmla="*/ 2836000 w 6085020"/>
              <a:gd name="connsiteY7516" fmla="*/ 4239024 h 4885973"/>
              <a:gd name="connsiteX7517" fmla="*/ 2850832 w 6085020"/>
              <a:gd name="connsiteY7517" fmla="*/ 4233714 h 4885973"/>
              <a:gd name="connsiteX7518" fmla="*/ 2845888 w 6085020"/>
              <a:gd name="connsiteY7518" fmla="*/ 4231438 h 4885973"/>
              <a:gd name="connsiteX7519" fmla="*/ 1517262 w 6085020"/>
              <a:gd name="connsiteY7519" fmla="*/ 4228593 h 4885973"/>
              <a:gd name="connsiteX7520" fmla="*/ 1519045 w 6085020"/>
              <a:gd name="connsiteY7520" fmla="*/ 4230371 h 4885973"/>
              <a:gd name="connsiteX7521" fmla="*/ 1518973 w 6085020"/>
              <a:gd name="connsiteY7521" fmla="*/ 4230489 h 4885973"/>
              <a:gd name="connsiteX7522" fmla="*/ 1517262 w 6085020"/>
              <a:gd name="connsiteY7522" fmla="*/ 4228593 h 4885973"/>
              <a:gd name="connsiteX7523" fmla="*/ 3427388 w 6085020"/>
              <a:gd name="connsiteY7523" fmla="*/ 4228024 h 4885973"/>
              <a:gd name="connsiteX7524" fmla="*/ 3427388 w 6085020"/>
              <a:gd name="connsiteY7524" fmla="*/ 4228024 h 4885973"/>
              <a:gd name="connsiteX7525" fmla="*/ 904196 w 6085020"/>
              <a:gd name="connsiteY7525" fmla="*/ 4228024 h 4885973"/>
              <a:gd name="connsiteX7526" fmla="*/ 901701 w 6085020"/>
              <a:gd name="connsiteY7526" fmla="*/ 4230831 h 4885973"/>
              <a:gd name="connsiteX7527" fmla="*/ 901724 w 6085020"/>
              <a:gd name="connsiteY7527" fmla="*/ 4231058 h 4885973"/>
              <a:gd name="connsiteX7528" fmla="*/ 903173 w 6085020"/>
              <a:gd name="connsiteY7528" fmla="*/ 4234814 h 4885973"/>
              <a:gd name="connsiteX7529" fmla="*/ 906288 w 6085020"/>
              <a:gd name="connsiteY7529" fmla="*/ 4234283 h 4885973"/>
              <a:gd name="connsiteX7530" fmla="*/ 904766 w 6085020"/>
              <a:gd name="connsiteY7530" fmla="*/ 4233714 h 4885973"/>
              <a:gd name="connsiteX7531" fmla="*/ 907297 w 6085020"/>
              <a:gd name="connsiteY7531" fmla="*/ 4230926 h 4885973"/>
              <a:gd name="connsiteX7532" fmla="*/ 907238 w 6085020"/>
              <a:gd name="connsiteY7532" fmla="*/ 4230489 h 4885973"/>
              <a:gd name="connsiteX7533" fmla="*/ 904196 w 6085020"/>
              <a:gd name="connsiteY7533" fmla="*/ 4228024 h 4885973"/>
              <a:gd name="connsiteX7534" fmla="*/ 4100543 w 6085020"/>
              <a:gd name="connsiteY7534" fmla="*/ 4227834 h 4885973"/>
              <a:gd name="connsiteX7535" fmla="*/ 4100543 w 6085020"/>
              <a:gd name="connsiteY7535" fmla="*/ 4230300 h 4885973"/>
              <a:gd name="connsiteX7536" fmla="*/ 4100543 w 6085020"/>
              <a:gd name="connsiteY7536" fmla="*/ 4233334 h 4885973"/>
              <a:gd name="connsiteX7537" fmla="*/ 4101874 w 6085020"/>
              <a:gd name="connsiteY7537" fmla="*/ 4233334 h 4885973"/>
              <a:gd name="connsiteX7538" fmla="*/ 4103395 w 6085020"/>
              <a:gd name="connsiteY7538" fmla="*/ 4229731 h 4885973"/>
              <a:gd name="connsiteX7539" fmla="*/ 4103586 w 6085020"/>
              <a:gd name="connsiteY7539" fmla="*/ 4227834 h 4885973"/>
              <a:gd name="connsiteX7540" fmla="*/ 4102064 w 6085020"/>
              <a:gd name="connsiteY7540" fmla="*/ 4227834 h 4885973"/>
              <a:gd name="connsiteX7541" fmla="*/ 4185448 w 6085020"/>
              <a:gd name="connsiteY7541" fmla="*/ 4226981 h 4885973"/>
              <a:gd name="connsiteX7542" fmla="*/ 4185353 w 6085020"/>
              <a:gd name="connsiteY7542" fmla="*/ 4227075 h 4885973"/>
              <a:gd name="connsiteX7543" fmla="*/ 4185258 w 6085020"/>
              <a:gd name="connsiteY7543" fmla="*/ 4228688 h 4885973"/>
              <a:gd name="connsiteX7544" fmla="*/ 4185353 w 6085020"/>
              <a:gd name="connsiteY7544" fmla="*/ 4228782 h 4885973"/>
              <a:gd name="connsiteX7545" fmla="*/ 4187064 w 6085020"/>
              <a:gd name="connsiteY7545" fmla="*/ 4228972 h 4885973"/>
              <a:gd name="connsiteX7546" fmla="*/ 4187254 w 6085020"/>
              <a:gd name="connsiteY7546" fmla="*/ 4227265 h 4885973"/>
              <a:gd name="connsiteX7547" fmla="*/ 4187064 w 6085020"/>
              <a:gd name="connsiteY7547" fmla="*/ 4227075 h 4885973"/>
              <a:gd name="connsiteX7548" fmla="*/ 4185448 w 6085020"/>
              <a:gd name="connsiteY7548" fmla="*/ 4226981 h 4885973"/>
              <a:gd name="connsiteX7549" fmla="*/ 1719589 w 6085020"/>
              <a:gd name="connsiteY7549" fmla="*/ 4226317 h 4885973"/>
              <a:gd name="connsiteX7550" fmla="*/ 1731378 w 6085020"/>
              <a:gd name="connsiteY7550" fmla="*/ 4235211 h 4885973"/>
              <a:gd name="connsiteX7551" fmla="*/ 1731378 w 6085020"/>
              <a:gd name="connsiteY7551" fmla="*/ 4237507 h 4885973"/>
              <a:gd name="connsiteX7552" fmla="*/ 1734421 w 6085020"/>
              <a:gd name="connsiteY7552" fmla="*/ 4237507 h 4885973"/>
              <a:gd name="connsiteX7553" fmla="*/ 1731378 w 6085020"/>
              <a:gd name="connsiteY7553" fmla="*/ 4235211 h 4885973"/>
              <a:gd name="connsiteX7554" fmla="*/ 1731378 w 6085020"/>
              <a:gd name="connsiteY7554" fmla="*/ 4232007 h 4885973"/>
              <a:gd name="connsiteX7555" fmla="*/ 1719589 w 6085020"/>
              <a:gd name="connsiteY7555" fmla="*/ 4226317 h 4885973"/>
              <a:gd name="connsiteX7556" fmla="*/ 4401561 w 6085020"/>
              <a:gd name="connsiteY7556" fmla="*/ 4225937 h 4885973"/>
              <a:gd name="connsiteX7557" fmla="*/ 4401561 w 6085020"/>
              <a:gd name="connsiteY7557" fmla="*/ 4227075 h 4885973"/>
              <a:gd name="connsiteX7558" fmla="*/ 4400991 w 6085020"/>
              <a:gd name="connsiteY7558" fmla="*/ 4228024 h 4885973"/>
              <a:gd name="connsiteX7559" fmla="*/ 4401942 w 6085020"/>
              <a:gd name="connsiteY7559" fmla="*/ 4227644 h 4885973"/>
              <a:gd name="connsiteX7560" fmla="*/ 4402892 w 6085020"/>
              <a:gd name="connsiteY7560" fmla="*/ 4227644 h 4885973"/>
              <a:gd name="connsiteX7561" fmla="*/ 4271304 w 6085020"/>
              <a:gd name="connsiteY7561" fmla="*/ 4225937 h 4885973"/>
              <a:gd name="connsiteX7562" fmla="*/ 4270353 w 6085020"/>
              <a:gd name="connsiteY7562" fmla="*/ 4227644 h 4885973"/>
              <a:gd name="connsiteX7563" fmla="*/ 4259058 w 6085020"/>
              <a:gd name="connsiteY7563" fmla="*/ 4232652 h 4885973"/>
              <a:gd name="connsiteX7564" fmla="*/ 4258944 w 6085020"/>
              <a:gd name="connsiteY7564" fmla="*/ 4232955 h 4885973"/>
              <a:gd name="connsiteX7565" fmla="*/ 4264268 w 6085020"/>
              <a:gd name="connsiteY7565" fmla="*/ 4244524 h 4885973"/>
              <a:gd name="connsiteX7566" fmla="*/ 4275868 w 6085020"/>
              <a:gd name="connsiteY7566" fmla="*/ 4239024 h 4885973"/>
              <a:gd name="connsiteX7567" fmla="*/ 4273377 w 6085020"/>
              <a:gd name="connsiteY7567" fmla="*/ 4226943 h 4885973"/>
              <a:gd name="connsiteX7568" fmla="*/ 4271304 w 6085020"/>
              <a:gd name="connsiteY7568" fmla="*/ 4225937 h 4885973"/>
              <a:gd name="connsiteX7569" fmla="*/ 1259219 w 6085020"/>
              <a:gd name="connsiteY7569" fmla="*/ 4225937 h 4885973"/>
              <a:gd name="connsiteX7570" fmla="*/ 1261501 w 6085020"/>
              <a:gd name="connsiteY7570" fmla="*/ 4227834 h 4885973"/>
              <a:gd name="connsiteX7571" fmla="*/ 1261501 w 6085020"/>
              <a:gd name="connsiteY7571" fmla="*/ 4229541 h 4885973"/>
              <a:gd name="connsiteX7572" fmla="*/ 1259219 w 6085020"/>
              <a:gd name="connsiteY7572" fmla="*/ 4230489 h 4885973"/>
              <a:gd name="connsiteX7573" fmla="*/ 2542968 w 6085020"/>
              <a:gd name="connsiteY7573" fmla="*/ 4225558 h 4885973"/>
              <a:gd name="connsiteX7574" fmla="*/ 2542968 w 6085020"/>
              <a:gd name="connsiteY7574" fmla="*/ 4225558 h 4885973"/>
              <a:gd name="connsiteX7575" fmla="*/ 859129 w 6085020"/>
              <a:gd name="connsiteY7575" fmla="*/ 4225558 h 4885973"/>
              <a:gd name="connsiteX7576" fmla="*/ 859129 w 6085020"/>
              <a:gd name="connsiteY7576" fmla="*/ 4225558 h 4885973"/>
              <a:gd name="connsiteX7577" fmla="*/ 4208362 w 6085020"/>
              <a:gd name="connsiteY7577" fmla="*/ 4225368 h 4885973"/>
              <a:gd name="connsiteX7578" fmla="*/ 4206651 w 6085020"/>
              <a:gd name="connsiteY7578" fmla="*/ 4226886 h 4885973"/>
              <a:gd name="connsiteX7579" fmla="*/ 4205034 w 6085020"/>
              <a:gd name="connsiteY7579" fmla="*/ 4226791 h 4885973"/>
              <a:gd name="connsiteX7580" fmla="*/ 4204939 w 6085020"/>
              <a:gd name="connsiteY7580" fmla="*/ 4226886 h 4885973"/>
              <a:gd name="connsiteX7581" fmla="*/ 4204844 w 6085020"/>
              <a:gd name="connsiteY7581" fmla="*/ 4228498 h 4885973"/>
              <a:gd name="connsiteX7582" fmla="*/ 4204939 w 6085020"/>
              <a:gd name="connsiteY7582" fmla="*/ 4228593 h 4885973"/>
              <a:gd name="connsiteX7583" fmla="*/ 4206555 w 6085020"/>
              <a:gd name="connsiteY7583" fmla="*/ 4228688 h 4885973"/>
              <a:gd name="connsiteX7584" fmla="*/ 4206651 w 6085020"/>
              <a:gd name="connsiteY7584" fmla="*/ 4228593 h 4885973"/>
              <a:gd name="connsiteX7585" fmla="*/ 4209123 w 6085020"/>
              <a:gd name="connsiteY7585" fmla="*/ 4227834 h 4885973"/>
              <a:gd name="connsiteX7586" fmla="*/ 4208362 w 6085020"/>
              <a:gd name="connsiteY7586" fmla="*/ 4225368 h 4885973"/>
              <a:gd name="connsiteX7587" fmla="*/ 3866270 w 6085020"/>
              <a:gd name="connsiteY7587" fmla="*/ 4224989 h 4885973"/>
              <a:gd name="connsiteX7588" fmla="*/ 3866270 w 6085020"/>
              <a:gd name="connsiteY7588" fmla="*/ 4224989 h 4885973"/>
              <a:gd name="connsiteX7589" fmla="*/ 3992724 w 6085020"/>
              <a:gd name="connsiteY7589" fmla="*/ 4224799 h 4885973"/>
              <a:gd name="connsiteX7590" fmla="*/ 3988160 w 6085020"/>
              <a:gd name="connsiteY7590" fmla="*/ 4228593 h 4885973"/>
              <a:gd name="connsiteX7591" fmla="*/ 3991773 w 6085020"/>
              <a:gd name="connsiteY7591" fmla="*/ 4233145 h 4885973"/>
              <a:gd name="connsiteX7592" fmla="*/ 3991773 w 6085020"/>
              <a:gd name="connsiteY7592" fmla="*/ 4232196 h 4885973"/>
              <a:gd name="connsiteX7593" fmla="*/ 796947 w 6085020"/>
              <a:gd name="connsiteY7593" fmla="*/ 4224420 h 4885973"/>
              <a:gd name="connsiteX7594" fmla="*/ 796377 w 6085020"/>
              <a:gd name="connsiteY7594" fmla="*/ 4224610 h 4885973"/>
              <a:gd name="connsiteX7595" fmla="*/ 796562 w 6085020"/>
              <a:gd name="connsiteY7595" fmla="*/ 4224572 h 4885973"/>
              <a:gd name="connsiteX7596" fmla="*/ 796743 w 6085020"/>
              <a:gd name="connsiteY7596" fmla="*/ 4224687 h 4885973"/>
              <a:gd name="connsiteX7597" fmla="*/ 794475 w 6085020"/>
              <a:gd name="connsiteY7597" fmla="*/ 4227644 h 4885973"/>
              <a:gd name="connsiteX7598" fmla="*/ 797518 w 6085020"/>
              <a:gd name="connsiteY7598" fmla="*/ 4230110 h 4885973"/>
              <a:gd name="connsiteX7599" fmla="*/ 800180 w 6085020"/>
              <a:gd name="connsiteY7599" fmla="*/ 4226886 h 4885973"/>
              <a:gd name="connsiteX7600" fmla="*/ 796743 w 6085020"/>
              <a:gd name="connsiteY7600" fmla="*/ 4224687 h 4885973"/>
              <a:gd name="connsiteX7601" fmla="*/ 4357825 w 6085020"/>
              <a:gd name="connsiteY7601" fmla="*/ 4224230 h 4885973"/>
              <a:gd name="connsiteX7602" fmla="*/ 4358966 w 6085020"/>
              <a:gd name="connsiteY7602" fmla="*/ 4226886 h 4885973"/>
              <a:gd name="connsiteX7603" fmla="*/ 4359917 w 6085020"/>
              <a:gd name="connsiteY7603" fmla="*/ 4230489 h 4885973"/>
              <a:gd name="connsiteX7604" fmla="*/ 4359917 w 6085020"/>
              <a:gd name="connsiteY7604" fmla="*/ 4231817 h 4885973"/>
              <a:gd name="connsiteX7605" fmla="*/ 4363530 w 6085020"/>
              <a:gd name="connsiteY7605" fmla="*/ 4228782 h 4885973"/>
              <a:gd name="connsiteX7606" fmla="*/ 4361438 w 6085020"/>
              <a:gd name="connsiteY7606" fmla="*/ 4227455 h 4885973"/>
              <a:gd name="connsiteX7607" fmla="*/ 4360488 w 6085020"/>
              <a:gd name="connsiteY7607" fmla="*/ 4226317 h 4885973"/>
              <a:gd name="connsiteX7608" fmla="*/ 4360488 w 6085020"/>
              <a:gd name="connsiteY7608" fmla="*/ 4225179 h 4885973"/>
              <a:gd name="connsiteX7609" fmla="*/ 4360488 w 6085020"/>
              <a:gd name="connsiteY7609" fmla="*/ 4224230 h 4885973"/>
              <a:gd name="connsiteX7610" fmla="*/ 695974 w 6085020"/>
              <a:gd name="connsiteY7610" fmla="*/ 4224041 h 4885973"/>
              <a:gd name="connsiteX7611" fmla="*/ 692551 w 6085020"/>
              <a:gd name="connsiteY7611" fmla="*/ 4228213 h 4885973"/>
              <a:gd name="connsiteX7612" fmla="*/ 689319 w 6085020"/>
              <a:gd name="connsiteY7612" fmla="*/ 4232386 h 4885973"/>
              <a:gd name="connsiteX7613" fmla="*/ 693502 w 6085020"/>
              <a:gd name="connsiteY7613" fmla="*/ 4235800 h 4885973"/>
              <a:gd name="connsiteX7614" fmla="*/ 697686 w 6085020"/>
              <a:gd name="connsiteY7614" fmla="*/ 4239024 h 4885973"/>
              <a:gd name="connsiteX7615" fmla="*/ 4209503 w 6085020"/>
              <a:gd name="connsiteY7615" fmla="*/ 4223661 h 4885973"/>
              <a:gd name="connsiteX7616" fmla="*/ 4209503 w 6085020"/>
              <a:gd name="connsiteY7616" fmla="*/ 4228403 h 4885973"/>
              <a:gd name="connsiteX7617" fmla="*/ 4212926 w 6085020"/>
              <a:gd name="connsiteY7617" fmla="*/ 4229920 h 4885973"/>
              <a:gd name="connsiteX7618" fmla="*/ 4212926 w 6085020"/>
              <a:gd name="connsiteY7618" fmla="*/ 4231438 h 4885973"/>
              <a:gd name="connsiteX7619" fmla="*/ 4212926 w 6085020"/>
              <a:gd name="connsiteY7619" fmla="*/ 4233714 h 4885973"/>
              <a:gd name="connsiteX7620" fmla="*/ 4218440 w 6085020"/>
              <a:gd name="connsiteY7620" fmla="*/ 4229541 h 4885973"/>
              <a:gd name="connsiteX7621" fmla="*/ 4215968 w 6085020"/>
              <a:gd name="connsiteY7621" fmla="*/ 4229541 h 4885973"/>
              <a:gd name="connsiteX7622" fmla="*/ 4216101 w 6085020"/>
              <a:gd name="connsiteY7622" fmla="*/ 4224173 h 4885973"/>
              <a:gd name="connsiteX7623" fmla="*/ 4215968 w 6085020"/>
              <a:gd name="connsiteY7623" fmla="*/ 4224041 h 4885973"/>
              <a:gd name="connsiteX7624" fmla="*/ 4210644 w 6085020"/>
              <a:gd name="connsiteY7624" fmla="*/ 4224041 h 4885973"/>
              <a:gd name="connsiteX7625" fmla="*/ 1511177 w 6085020"/>
              <a:gd name="connsiteY7625" fmla="*/ 4223472 h 4885973"/>
              <a:gd name="connsiteX7626" fmla="*/ 1512888 w 6085020"/>
              <a:gd name="connsiteY7626" fmla="*/ 4228782 h 4885973"/>
              <a:gd name="connsiteX7627" fmla="*/ 1513078 w 6085020"/>
              <a:gd name="connsiteY7627" fmla="*/ 4226317 h 4885973"/>
              <a:gd name="connsiteX7628" fmla="*/ 1512888 w 6085020"/>
              <a:gd name="connsiteY7628" fmla="*/ 4226127 h 4885973"/>
              <a:gd name="connsiteX7629" fmla="*/ 1511177 w 6085020"/>
              <a:gd name="connsiteY7629" fmla="*/ 4223472 h 4885973"/>
              <a:gd name="connsiteX7630" fmla="*/ 1423705 w 6085020"/>
              <a:gd name="connsiteY7630" fmla="*/ 4223472 h 4885973"/>
              <a:gd name="connsiteX7631" fmla="*/ 1423705 w 6085020"/>
              <a:gd name="connsiteY7631" fmla="*/ 4223851 h 4885973"/>
              <a:gd name="connsiteX7632" fmla="*/ 1424085 w 6085020"/>
              <a:gd name="connsiteY7632" fmla="*/ 4223851 h 4885973"/>
              <a:gd name="connsiteX7633" fmla="*/ 1423705 w 6085020"/>
              <a:gd name="connsiteY7633" fmla="*/ 4223472 h 4885973"/>
              <a:gd name="connsiteX7634" fmla="*/ 3185698 w 6085020"/>
              <a:gd name="connsiteY7634" fmla="*/ 4222903 h 4885973"/>
              <a:gd name="connsiteX7635" fmla="*/ 3185698 w 6085020"/>
              <a:gd name="connsiteY7635" fmla="*/ 4222903 h 4885973"/>
              <a:gd name="connsiteX7636" fmla="*/ 625046 w 6085020"/>
              <a:gd name="connsiteY7636" fmla="*/ 4222523 h 4885973"/>
              <a:gd name="connsiteX7637" fmla="*/ 622383 w 6085020"/>
              <a:gd name="connsiteY7637" fmla="*/ 4225748 h 4885973"/>
              <a:gd name="connsiteX7638" fmla="*/ 624856 w 6085020"/>
              <a:gd name="connsiteY7638" fmla="*/ 4228213 h 4885973"/>
              <a:gd name="connsiteX7639" fmla="*/ 625616 w 6085020"/>
              <a:gd name="connsiteY7639" fmla="*/ 4228213 h 4885973"/>
              <a:gd name="connsiteX7640" fmla="*/ 628088 w 6085020"/>
              <a:gd name="connsiteY7640" fmla="*/ 4224989 h 4885973"/>
              <a:gd name="connsiteX7641" fmla="*/ 625046 w 6085020"/>
              <a:gd name="connsiteY7641" fmla="*/ 4222523 h 4885973"/>
              <a:gd name="connsiteX7642" fmla="*/ 4153977 w 6085020"/>
              <a:gd name="connsiteY7642" fmla="*/ 4221765 h 4885973"/>
              <a:gd name="connsiteX7643" fmla="*/ 4153977 w 6085020"/>
              <a:gd name="connsiteY7643" fmla="*/ 4224230 h 4885973"/>
              <a:gd name="connsiteX7644" fmla="*/ 4155688 w 6085020"/>
              <a:gd name="connsiteY7644" fmla="*/ 4224230 h 4885973"/>
              <a:gd name="connsiteX7645" fmla="*/ 4157020 w 6085020"/>
              <a:gd name="connsiteY7645" fmla="*/ 4223069 h 4885973"/>
              <a:gd name="connsiteX7646" fmla="*/ 4157020 w 6085020"/>
              <a:gd name="connsiteY7646" fmla="*/ 4224420 h 4885973"/>
              <a:gd name="connsiteX7647" fmla="*/ 4157210 w 6085020"/>
              <a:gd name="connsiteY7647" fmla="*/ 4222903 h 4885973"/>
              <a:gd name="connsiteX7648" fmla="*/ 4157020 w 6085020"/>
              <a:gd name="connsiteY7648" fmla="*/ 4223069 h 4885973"/>
              <a:gd name="connsiteX7649" fmla="*/ 4157020 w 6085020"/>
              <a:gd name="connsiteY7649" fmla="*/ 4222903 h 4885973"/>
              <a:gd name="connsiteX7650" fmla="*/ 4157020 w 6085020"/>
              <a:gd name="connsiteY7650" fmla="*/ 4221765 h 4885973"/>
              <a:gd name="connsiteX7651" fmla="*/ 4155498 w 6085020"/>
              <a:gd name="connsiteY7651" fmla="*/ 4221765 h 4885973"/>
              <a:gd name="connsiteX7652" fmla="*/ 1746020 w 6085020"/>
              <a:gd name="connsiteY7652" fmla="*/ 4221575 h 4885973"/>
              <a:gd name="connsiteX7653" fmla="*/ 1746020 w 6085020"/>
              <a:gd name="connsiteY7653" fmla="*/ 4222903 h 4885973"/>
              <a:gd name="connsiteX7654" fmla="*/ 1747086 w 6085020"/>
              <a:gd name="connsiteY7654" fmla="*/ 4222505 h 4885973"/>
              <a:gd name="connsiteX7655" fmla="*/ 1747542 w 6085020"/>
              <a:gd name="connsiteY7655" fmla="*/ 4222903 h 4885973"/>
              <a:gd name="connsiteX7656" fmla="*/ 1747542 w 6085020"/>
              <a:gd name="connsiteY7656" fmla="*/ 4222334 h 4885973"/>
              <a:gd name="connsiteX7657" fmla="*/ 1747086 w 6085020"/>
              <a:gd name="connsiteY7657" fmla="*/ 4222505 h 4885973"/>
              <a:gd name="connsiteX7658" fmla="*/ 2636314 w 6085020"/>
              <a:gd name="connsiteY7658" fmla="*/ 4221392 h 4885973"/>
              <a:gd name="connsiteX7659" fmla="*/ 2631581 w 6085020"/>
              <a:gd name="connsiteY7659" fmla="*/ 4225179 h 4885973"/>
              <a:gd name="connsiteX7660" fmla="*/ 2636314 w 6085020"/>
              <a:gd name="connsiteY7660" fmla="*/ 4221392 h 4885973"/>
              <a:gd name="connsiteX7661" fmla="*/ 4187064 w 6085020"/>
              <a:gd name="connsiteY7661" fmla="*/ 4221196 h 4885973"/>
              <a:gd name="connsiteX7662" fmla="*/ 4185733 w 6085020"/>
              <a:gd name="connsiteY7662" fmla="*/ 4223282 h 4885973"/>
              <a:gd name="connsiteX7663" fmla="*/ 4185828 w 6085020"/>
              <a:gd name="connsiteY7663" fmla="*/ 4221670 h 4885973"/>
              <a:gd name="connsiteX7664" fmla="*/ 4185733 w 6085020"/>
              <a:gd name="connsiteY7664" fmla="*/ 4221575 h 4885973"/>
              <a:gd name="connsiteX7665" fmla="*/ 4183832 w 6085020"/>
              <a:gd name="connsiteY7665" fmla="*/ 4221575 h 4885973"/>
              <a:gd name="connsiteX7666" fmla="*/ 4183832 w 6085020"/>
              <a:gd name="connsiteY7666" fmla="*/ 4223472 h 4885973"/>
              <a:gd name="connsiteX7667" fmla="*/ 4186589 w 6085020"/>
              <a:gd name="connsiteY7667" fmla="*/ 4223946 h 4885973"/>
              <a:gd name="connsiteX7668" fmla="*/ 4187064 w 6085020"/>
              <a:gd name="connsiteY7668" fmla="*/ 4221196 h 4885973"/>
              <a:gd name="connsiteX7669" fmla="*/ 1712933 w 6085020"/>
              <a:gd name="connsiteY7669" fmla="*/ 4221006 h 4885973"/>
              <a:gd name="connsiteX7670" fmla="*/ 1714264 w 6085020"/>
              <a:gd name="connsiteY7670" fmla="*/ 4222903 h 4885973"/>
              <a:gd name="connsiteX7671" fmla="*/ 1717687 w 6085020"/>
              <a:gd name="connsiteY7671" fmla="*/ 4224610 h 4885973"/>
              <a:gd name="connsiteX7672" fmla="*/ 1714264 w 6085020"/>
              <a:gd name="connsiteY7672" fmla="*/ 4221006 h 4885973"/>
              <a:gd name="connsiteX7673" fmla="*/ 1984667 w 6085020"/>
              <a:gd name="connsiteY7673" fmla="*/ 4220627 h 4885973"/>
              <a:gd name="connsiteX7674" fmla="*/ 1983907 w 6085020"/>
              <a:gd name="connsiteY7674" fmla="*/ 4221386 h 4885973"/>
              <a:gd name="connsiteX7675" fmla="*/ 1982385 w 6085020"/>
              <a:gd name="connsiteY7675" fmla="*/ 4222903 h 4885973"/>
              <a:gd name="connsiteX7676" fmla="*/ 1984667 w 6085020"/>
              <a:gd name="connsiteY7676" fmla="*/ 4220627 h 4885973"/>
              <a:gd name="connsiteX7677" fmla="*/ 2891145 w 6085020"/>
              <a:gd name="connsiteY7677" fmla="*/ 4220437 h 4885973"/>
              <a:gd name="connsiteX7678" fmla="*/ 2892666 w 6085020"/>
              <a:gd name="connsiteY7678" fmla="*/ 4224420 h 4885973"/>
              <a:gd name="connsiteX7679" fmla="*/ 2892666 w 6085020"/>
              <a:gd name="connsiteY7679" fmla="*/ 4232007 h 4885973"/>
              <a:gd name="connsiteX7680" fmla="*/ 2895139 w 6085020"/>
              <a:gd name="connsiteY7680" fmla="*/ 4226506 h 4885973"/>
              <a:gd name="connsiteX7681" fmla="*/ 2895899 w 6085020"/>
              <a:gd name="connsiteY7681" fmla="*/ 4227075 h 4885973"/>
              <a:gd name="connsiteX7682" fmla="*/ 2901604 w 6085020"/>
              <a:gd name="connsiteY7682" fmla="*/ 4228972 h 4885973"/>
              <a:gd name="connsiteX7683" fmla="*/ 2898942 w 6085020"/>
              <a:gd name="connsiteY7683" fmla="*/ 4223661 h 4885973"/>
              <a:gd name="connsiteX7684" fmla="*/ 2897230 w 6085020"/>
              <a:gd name="connsiteY7684" fmla="*/ 4222523 h 4885973"/>
              <a:gd name="connsiteX7685" fmla="*/ 2891145 w 6085020"/>
              <a:gd name="connsiteY7685" fmla="*/ 4220437 h 4885973"/>
              <a:gd name="connsiteX7686" fmla="*/ 2558561 w 6085020"/>
              <a:gd name="connsiteY7686" fmla="*/ 4220247 h 4885973"/>
              <a:gd name="connsiteX7687" fmla="*/ 2558561 w 6085020"/>
              <a:gd name="connsiteY7687" fmla="*/ 4221006 h 4885973"/>
              <a:gd name="connsiteX7688" fmla="*/ 2558561 w 6085020"/>
              <a:gd name="connsiteY7688" fmla="*/ 4236748 h 4885973"/>
              <a:gd name="connsiteX7689" fmla="*/ 2558561 w 6085020"/>
              <a:gd name="connsiteY7689" fmla="*/ 4220247 h 4885973"/>
              <a:gd name="connsiteX7690" fmla="*/ 1518665 w 6085020"/>
              <a:gd name="connsiteY7690" fmla="*/ 4219299 h 4885973"/>
              <a:gd name="connsiteX7691" fmla="*/ 1517452 w 6085020"/>
              <a:gd name="connsiteY7691" fmla="*/ 4219868 h 4885973"/>
              <a:gd name="connsiteX7692" fmla="*/ 1516691 w 6085020"/>
              <a:gd name="connsiteY7692" fmla="*/ 4219868 h 4885973"/>
              <a:gd name="connsiteX7693" fmla="*/ 1516691 w 6085020"/>
              <a:gd name="connsiteY7693" fmla="*/ 4222523 h 4885973"/>
              <a:gd name="connsiteX7694" fmla="*/ 1514790 w 6085020"/>
              <a:gd name="connsiteY7694" fmla="*/ 4222523 h 4885973"/>
              <a:gd name="connsiteX7695" fmla="*/ 1517452 w 6085020"/>
              <a:gd name="connsiteY7695" fmla="*/ 4224041 h 4885973"/>
              <a:gd name="connsiteX7696" fmla="*/ 1517452 w 6085020"/>
              <a:gd name="connsiteY7696" fmla="*/ 4224989 h 4885973"/>
              <a:gd name="connsiteX7697" fmla="*/ 1518973 w 6085020"/>
              <a:gd name="connsiteY7697" fmla="*/ 4224989 h 4885973"/>
              <a:gd name="connsiteX7698" fmla="*/ 1518973 w 6085020"/>
              <a:gd name="connsiteY7698" fmla="*/ 4226506 h 4885973"/>
              <a:gd name="connsiteX7699" fmla="*/ 1517262 w 6085020"/>
              <a:gd name="connsiteY7699" fmla="*/ 4226506 h 4885973"/>
              <a:gd name="connsiteX7700" fmla="*/ 1517262 w 6085020"/>
              <a:gd name="connsiteY7700" fmla="*/ 4228593 h 4885973"/>
              <a:gd name="connsiteX7701" fmla="*/ 1517262 w 6085020"/>
              <a:gd name="connsiteY7701" fmla="*/ 4231248 h 4885973"/>
              <a:gd name="connsiteX7702" fmla="*/ 1519924 w 6085020"/>
              <a:gd name="connsiteY7702" fmla="*/ 4231248 h 4885973"/>
              <a:gd name="connsiteX7703" fmla="*/ 1519045 w 6085020"/>
              <a:gd name="connsiteY7703" fmla="*/ 4230371 h 4885973"/>
              <a:gd name="connsiteX7704" fmla="*/ 1520114 w 6085020"/>
              <a:gd name="connsiteY7704" fmla="*/ 4228593 h 4885973"/>
              <a:gd name="connsiteX7705" fmla="*/ 1521635 w 6085020"/>
              <a:gd name="connsiteY7705" fmla="*/ 4229920 h 4885973"/>
              <a:gd name="connsiteX7706" fmla="*/ 1521635 w 6085020"/>
              <a:gd name="connsiteY7706" fmla="*/ 4232196 h 4885973"/>
              <a:gd name="connsiteX7707" fmla="*/ 1522586 w 6085020"/>
              <a:gd name="connsiteY7707" fmla="*/ 4226886 h 4885973"/>
              <a:gd name="connsiteX7708" fmla="*/ 1520494 w 6085020"/>
              <a:gd name="connsiteY7708" fmla="*/ 4222903 h 4885973"/>
              <a:gd name="connsiteX7709" fmla="*/ 1518212 w 6085020"/>
              <a:gd name="connsiteY7709" fmla="*/ 4221006 h 4885973"/>
              <a:gd name="connsiteX7710" fmla="*/ 1519734 w 6085020"/>
              <a:gd name="connsiteY7710" fmla="*/ 4221006 h 4885973"/>
              <a:gd name="connsiteX7711" fmla="*/ 1519734 w 6085020"/>
              <a:gd name="connsiteY7711" fmla="*/ 4219868 h 4885973"/>
              <a:gd name="connsiteX7712" fmla="*/ 1518665 w 6085020"/>
              <a:gd name="connsiteY7712" fmla="*/ 4219299 h 4885973"/>
              <a:gd name="connsiteX7713" fmla="*/ 1912332 w 6085020"/>
              <a:gd name="connsiteY7713" fmla="*/ 4218825 h 4885973"/>
              <a:gd name="connsiteX7714" fmla="*/ 1911457 w 6085020"/>
              <a:gd name="connsiteY7714" fmla="*/ 4219109 h 4885973"/>
              <a:gd name="connsiteX7715" fmla="*/ 1909555 w 6085020"/>
              <a:gd name="connsiteY7715" fmla="*/ 4222903 h 4885973"/>
              <a:gd name="connsiteX7716" fmla="*/ 1913054 w 6085020"/>
              <a:gd name="connsiteY7716" fmla="*/ 4224894 h 4885973"/>
              <a:gd name="connsiteX7717" fmla="*/ 1913359 w 6085020"/>
              <a:gd name="connsiteY7717" fmla="*/ 4224799 h 4885973"/>
              <a:gd name="connsiteX7718" fmla="*/ 1915850 w 6085020"/>
              <a:gd name="connsiteY7718" fmla="*/ 4221291 h 4885973"/>
              <a:gd name="connsiteX7719" fmla="*/ 1912332 w 6085020"/>
              <a:gd name="connsiteY7719" fmla="*/ 4218825 h 4885973"/>
              <a:gd name="connsiteX7720" fmla="*/ 5779819 w 6085020"/>
              <a:gd name="connsiteY7720" fmla="*/ 4218730 h 4885973"/>
              <a:gd name="connsiteX7721" fmla="*/ 5779819 w 6085020"/>
              <a:gd name="connsiteY7721" fmla="*/ 4218730 h 4885973"/>
              <a:gd name="connsiteX7722" fmla="*/ 2788280 w 6085020"/>
              <a:gd name="connsiteY7722" fmla="*/ 4218396 h 4885973"/>
              <a:gd name="connsiteX7723" fmla="*/ 2793975 w 6085020"/>
              <a:gd name="connsiteY7723" fmla="*/ 4221196 h 4885973"/>
              <a:gd name="connsiteX7724" fmla="*/ 2788280 w 6085020"/>
              <a:gd name="connsiteY7724" fmla="*/ 4218396 h 4885973"/>
              <a:gd name="connsiteX7725" fmla="*/ 3086246 w 6085020"/>
              <a:gd name="connsiteY7725" fmla="*/ 4218161 h 4885973"/>
              <a:gd name="connsiteX7726" fmla="*/ 3088697 w 6085020"/>
              <a:gd name="connsiteY7726" fmla="*/ 4218161 h 4885973"/>
              <a:gd name="connsiteX7727" fmla="*/ 3088908 w 6085020"/>
              <a:gd name="connsiteY7727" fmla="*/ 4223661 h 4885973"/>
              <a:gd name="connsiteX7728" fmla="*/ 3086246 w 6085020"/>
              <a:gd name="connsiteY7728" fmla="*/ 4221597 h 4885973"/>
              <a:gd name="connsiteX7729" fmla="*/ 1127821 w 6085020"/>
              <a:gd name="connsiteY7729" fmla="*/ 4218161 h 4885973"/>
              <a:gd name="connsiteX7730" fmla="*/ 1124333 w 6085020"/>
              <a:gd name="connsiteY7730" fmla="*/ 4220191 h 4885973"/>
              <a:gd name="connsiteX7731" fmla="*/ 1126360 w 6085020"/>
              <a:gd name="connsiteY7731" fmla="*/ 4223661 h 4885973"/>
              <a:gd name="connsiteX7732" fmla="*/ 1127821 w 6085020"/>
              <a:gd name="connsiteY7732" fmla="*/ 4223661 h 4885973"/>
              <a:gd name="connsiteX7733" fmla="*/ 1131006 w 6085020"/>
              <a:gd name="connsiteY7733" fmla="*/ 4221651 h 4885973"/>
              <a:gd name="connsiteX7734" fmla="*/ 1131053 w 6085020"/>
              <a:gd name="connsiteY7734" fmla="*/ 4221386 h 4885973"/>
              <a:gd name="connsiteX7735" fmla="*/ 1131053 w 6085020"/>
              <a:gd name="connsiteY7735" fmla="*/ 4220627 h 4885973"/>
              <a:gd name="connsiteX7736" fmla="*/ 1127870 w 6085020"/>
              <a:gd name="connsiteY7736" fmla="*/ 4218161 h 4885973"/>
              <a:gd name="connsiteX7737" fmla="*/ 1127821 w 6085020"/>
              <a:gd name="connsiteY7737" fmla="*/ 4218161 h 4885973"/>
              <a:gd name="connsiteX7738" fmla="*/ 888603 w 6085020"/>
              <a:gd name="connsiteY7738" fmla="*/ 4217782 h 4885973"/>
              <a:gd name="connsiteX7739" fmla="*/ 883279 w 6085020"/>
              <a:gd name="connsiteY7739" fmla="*/ 4221954 h 4885973"/>
              <a:gd name="connsiteX7740" fmla="*/ 878335 w 6085020"/>
              <a:gd name="connsiteY7740" fmla="*/ 4228593 h 4885973"/>
              <a:gd name="connsiteX7741" fmla="*/ 884420 w 6085020"/>
              <a:gd name="connsiteY7741" fmla="*/ 4230300 h 4885973"/>
              <a:gd name="connsiteX7742" fmla="*/ 889934 w 6085020"/>
              <a:gd name="connsiteY7742" fmla="*/ 4229731 h 4885973"/>
              <a:gd name="connsiteX7743" fmla="*/ 5135769 w 6085020"/>
              <a:gd name="connsiteY7743" fmla="*/ 4216985 h 4885973"/>
              <a:gd name="connsiteX7744" fmla="*/ 5138229 w 6085020"/>
              <a:gd name="connsiteY7744" fmla="*/ 4233334 h 4885973"/>
              <a:gd name="connsiteX7745" fmla="*/ 5142032 w 6085020"/>
              <a:gd name="connsiteY7745" fmla="*/ 4218920 h 4885973"/>
              <a:gd name="connsiteX7746" fmla="*/ 5143364 w 6085020"/>
              <a:gd name="connsiteY7746" fmla="*/ 4217592 h 4885973"/>
              <a:gd name="connsiteX7747" fmla="*/ 5135769 w 6085020"/>
              <a:gd name="connsiteY7747" fmla="*/ 4216985 h 4885973"/>
              <a:gd name="connsiteX7748" fmla="*/ 2418130 w 6085020"/>
              <a:gd name="connsiteY7748" fmla="*/ 4216857 h 4885973"/>
              <a:gd name="connsiteX7749" fmla="*/ 2417274 w 6085020"/>
              <a:gd name="connsiteY7749" fmla="*/ 4245663 h 4885973"/>
              <a:gd name="connsiteX7750" fmla="*/ 2418130 w 6085020"/>
              <a:gd name="connsiteY7750" fmla="*/ 4216857 h 4885973"/>
              <a:gd name="connsiteX7751" fmla="*/ 1265304 w 6085020"/>
              <a:gd name="connsiteY7751" fmla="*/ 4216644 h 4885973"/>
              <a:gd name="connsiteX7752" fmla="*/ 1264163 w 6085020"/>
              <a:gd name="connsiteY7752" fmla="*/ 4219678 h 4885973"/>
              <a:gd name="connsiteX7753" fmla="*/ 1263212 w 6085020"/>
              <a:gd name="connsiteY7753" fmla="*/ 4221006 h 4885973"/>
              <a:gd name="connsiteX7754" fmla="*/ 1265304 w 6085020"/>
              <a:gd name="connsiteY7754" fmla="*/ 4216644 h 4885973"/>
              <a:gd name="connsiteX7755" fmla="*/ 2316681 w 6085020"/>
              <a:gd name="connsiteY7755" fmla="*/ 4216264 h 4885973"/>
              <a:gd name="connsiteX7756" fmla="*/ 2316681 w 6085020"/>
              <a:gd name="connsiteY7756" fmla="*/ 4216264 h 4885973"/>
              <a:gd name="connsiteX7757" fmla="*/ 1503380 w 6085020"/>
              <a:gd name="connsiteY7757" fmla="*/ 4216264 h 4885973"/>
              <a:gd name="connsiteX7758" fmla="*/ 1502049 w 6085020"/>
              <a:gd name="connsiteY7758" fmla="*/ 4217971 h 4885973"/>
              <a:gd name="connsiteX7759" fmla="*/ 1505402 w 6085020"/>
              <a:gd name="connsiteY7759" fmla="*/ 4217971 h 4885973"/>
              <a:gd name="connsiteX7760" fmla="*/ 1505852 w 6085020"/>
              <a:gd name="connsiteY7760" fmla="*/ 4218351 h 4885973"/>
              <a:gd name="connsiteX7761" fmla="*/ 1505852 w 6085020"/>
              <a:gd name="connsiteY7761" fmla="*/ 4217971 h 4885973"/>
              <a:gd name="connsiteX7762" fmla="*/ 1505402 w 6085020"/>
              <a:gd name="connsiteY7762" fmla="*/ 4217971 h 4885973"/>
              <a:gd name="connsiteX7763" fmla="*/ 2864409 w 6085020"/>
              <a:gd name="connsiteY7763" fmla="*/ 4216245 h 4885973"/>
              <a:gd name="connsiteX7764" fmla="*/ 2864333 w 6085020"/>
              <a:gd name="connsiteY7764" fmla="*/ 4216264 h 4885973"/>
              <a:gd name="connsiteX7765" fmla="*/ 2862241 w 6085020"/>
              <a:gd name="connsiteY7765" fmla="*/ 4219868 h 4885973"/>
              <a:gd name="connsiteX7766" fmla="*/ 2862432 w 6085020"/>
              <a:gd name="connsiteY7766" fmla="*/ 4220058 h 4885973"/>
              <a:gd name="connsiteX7767" fmla="*/ 2866254 w 6085020"/>
              <a:gd name="connsiteY7767" fmla="*/ 4222030 h 4885973"/>
              <a:gd name="connsiteX7768" fmla="*/ 2868231 w 6085020"/>
              <a:gd name="connsiteY7768" fmla="*/ 4218199 h 4885973"/>
              <a:gd name="connsiteX7769" fmla="*/ 2864409 w 6085020"/>
              <a:gd name="connsiteY7769" fmla="*/ 4216245 h 4885973"/>
              <a:gd name="connsiteX7770" fmla="*/ 1088458 w 6085020"/>
              <a:gd name="connsiteY7770" fmla="*/ 4216157 h 4885973"/>
              <a:gd name="connsiteX7771" fmla="*/ 1088838 w 6085020"/>
              <a:gd name="connsiteY7771" fmla="*/ 4216644 h 4885973"/>
              <a:gd name="connsiteX7772" fmla="*/ 1088458 w 6085020"/>
              <a:gd name="connsiteY7772" fmla="*/ 4216644 h 4885973"/>
              <a:gd name="connsiteX7773" fmla="*/ 824330 w 6085020"/>
              <a:gd name="connsiteY7773" fmla="*/ 4215695 h 4885973"/>
              <a:gd name="connsiteX7774" fmla="*/ 821472 w 6085020"/>
              <a:gd name="connsiteY7774" fmla="*/ 4218540 h 4885973"/>
              <a:gd name="connsiteX7775" fmla="*/ 821478 w 6085020"/>
              <a:gd name="connsiteY7775" fmla="*/ 4218730 h 4885973"/>
              <a:gd name="connsiteX7776" fmla="*/ 821858 w 6085020"/>
              <a:gd name="connsiteY7776" fmla="*/ 4218920 h 4885973"/>
              <a:gd name="connsiteX7777" fmla="*/ 825083 w 6085020"/>
              <a:gd name="connsiteY7777" fmla="*/ 4221328 h 4885973"/>
              <a:gd name="connsiteX7778" fmla="*/ 827506 w 6085020"/>
              <a:gd name="connsiteY7778" fmla="*/ 4218123 h 4885973"/>
              <a:gd name="connsiteX7779" fmla="*/ 824330 w 6085020"/>
              <a:gd name="connsiteY7779" fmla="*/ 4215695 h 4885973"/>
              <a:gd name="connsiteX7780" fmla="*/ 4420387 w 6085020"/>
              <a:gd name="connsiteY7780" fmla="*/ 4214368 h 4885973"/>
              <a:gd name="connsiteX7781" fmla="*/ 4420387 w 6085020"/>
              <a:gd name="connsiteY7781" fmla="*/ 4217023 h 4885973"/>
              <a:gd name="connsiteX7782" fmla="*/ 4418295 w 6085020"/>
              <a:gd name="connsiteY7782" fmla="*/ 4220816 h 4885973"/>
              <a:gd name="connsiteX7783" fmla="*/ 4419246 w 6085020"/>
              <a:gd name="connsiteY7783" fmla="*/ 4220437 h 4885973"/>
              <a:gd name="connsiteX7784" fmla="*/ 4423049 w 6085020"/>
              <a:gd name="connsiteY7784" fmla="*/ 4218920 h 4885973"/>
              <a:gd name="connsiteX7785" fmla="*/ 4426282 w 6085020"/>
              <a:gd name="connsiteY7785" fmla="*/ 4216264 h 4885973"/>
              <a:gd name="connsiteX7786" fmla="*/ 1152161 w 6085020"/>
              <a:gd name="connsiteY7786" fmla="*/ 4214368 h 4885973"/>
              <a:gd name="connsiteX7787" fmla="*/ 1152161 w 6085020"/>
              <a:gd name="connsiteY7787" fmla="*/ 4214368 h 4885973"/>
              <a:gd name="connsiteX7788" fmla="*/ 566209 w 6085020"/>
              <a:gd name="connsiteY7788" fmla="*/ 4213969 h 4885973"/>
              <a:gd name="connsiteX7789" fmla="*/ 564386 w 6085020"/>
              <a:gd name="connsiteY7789" fmla="*/ 4214178 h 4885973"/>
              <a:gd name="connsiteX7790" fmla="*/ 564956 w 6085020"/>
              <a:gd name="connsiteY7790" fmla="*/ 4214747 h 4885973"/>
              <a:gd name="connsiteX7791" fmla="*/ 563243 w 6085020"/>
              <a:gd name="connsiteY7791" fmla="*/ 4216814 h 4885973"/>
              <a:gd name="connsiteX7792" fmla="*/ 563245 w 6085020"/>
              <a:gd name="connsiteY7792" fmla="*/ 4216833 h 4885973"/>
              <a:gd name="connsiteX7793" fmla="*/ 565291 w 6085020"/>
              <a:gd name="connsiteY7793" fmla="*/ 4218578 h 4885973"/>
              <a:gd name="connsiteX7794" fmla="*/ 565527 w 6085020"/>
              <a:gd name="connsiteY7794" fmla="*/ 4218540 h 4885973"/>
              <a:gd name="connsiteX7795" fmla="*/ 567238 w 6085020"/>
              <a:gd name="connsiteY7795" fmla="*/ 4216454 h 4885973"/>
              <a:gd name="connsiteX7796" fmla="*/ 566209 w 6085020"/>
              <a:gd name="connsiteY7796" fmla="*/ 4213969 h 4885973"/>
              <a:gd name="connsiteX7797" fmla="*/ 4202467 w 6085020"/>
              <a:gd name="connsiteY7797" fmla="*/ 4213799 h 4885973"/>
              <a:gd name="connsiteX7798" fmla="*/ 4200756 w 6085020"/>
              <a:gd name="connsiteY7798" fmla="*/ 4215506 h 4885973"/>
              <a:gd name="connsiteX7799" fmla="*/ 4198873 w 6085020"/>
              <a:gd name="connsiteY7799" fmla="*/ 4215487 h 4885973"/>
              <a:gd name="connsiteX7800" fmla="*/ 4198854 w 6085020"/>
              <a:gd name="connsiteY7800" fmla="*/ 4215506 h 4885973"/>
              <a:gd name="connsiteX7801" fmla="*/ 4198759 w 6085020"/>
              <a:gd name="connsiteY7801" fmla="*/ 4217118 h 4885973"/>
              <a:gd name="connsiteX7802" fmla="*/ 4198854 w 6085020"/>
              <a:gd name="connsiteY7802" fmla="*/ 4217213 h 4885973"/>
              <a:gd name="connsiteX7803" fmla="*/ 4200737 w 6085020"/>
              <a:gd name="connsiteY7803" fmla="*/ 4217232 h 4885973"/>
              <a:gd name="connsiteX7804" fmla="*/ 4200756 w 6085020"/>
              <a:gd name="connsiteY7804" fmla="*/ 4217213 h 4885973"/>
              <a:gd name="connsiteX7805" fmla="*/ 4203323 w 6085020"/>
              <a:gd name="connsiteY7805" fmla="*/ 4216359 h 4885973"/>
              <a:gd name="connsiteX7806" fmla="*/ 4202467 w 6085020"/>
              <a:gd name="connsiteY7806" fmla="*/ 4213799 h 4885973"/>
              <a:gd name="connsiteX7807" fmla="*/ 5853029 w 6085020"/>
              <a:gd name="connsiteY7807" fmla="*/ 4213609 h 4885973"/>
              <a:gd name="connsiteX7808" fmla="*/ 5853029 w 6085020"/>
              <a:gd name="connsiteY7808" fmla="*/ 4213609 h 4885973"/>
              <a:gd name="connsiteX7809" fmla="*/ 919789 w 6085020"/>
              <a:gd name="connsiteY7809" fmla="*/ 4212850 h 4885973"/>
              <a:gd name="connsiteX7810" fmla="*/ 943939 w 6085020"/>
              <a:gd name="connsiteY7810" fmla="*/ 4233903 h 4885973"/>
              <a:gd name="connsiteX7811" fmla="*/ 951545 w 6085020"/>
              <a:gd name="connsiteY7811" fmla="*/ 4240162 h 4885973"/>
              <a:gd name="connsiteX7812" fmla="*/ 962004 w 6085020"/>
              <a:gd name="connsiteY7812" fmla="*/ 4276768 h 4885973"/>
              <a:gd name="connsiteX7813" fmla="*/ 962004 w 6085020"/>
              <a:gd name="connsiteY7813" fmla="*/ 4247180 h 4885973"/>
              <a:gd name="connsiteX7814" fmla="*/ 970751 w 6085020"/>
              <a:gd name="connsiteY7814" fmla="*/ 4253818 h 4885973"/>
              <a:gd name="connsiteX7815" fmla="*/ 974744 w 6085020"/>
              <a:gd name="connsiteY7815" fmla="*/ 4249645 h 4885973"/>
              <a:gd name="connsiteX7816" fmla="*/ 976646 w 6085020"/>
              <a:gd name="connsiteY7816" fmla="*/ 4236559 h 4885973"/>
              <a:gd name="connsiteX7817" fmla="*/ 975124 w 6085020"/>
              <a:gd name="connsiteY7817" fmla="*/ 4227644 h 4885973"/>
              <a:gd name="connsiteX7818" fmla="*/ 971702 w 6085020"/>
              <a:gd name="connsiteY7818" fmla="*/ 4239404 h 4885973"/>
              <a:gd name="connsiteX7819" fmla="*/ 968089 w 6085020"/>
              <a:gd name="connsiteY7819" fmla="*/ 4251352 h 4885973"/>
              <a:gd name="connsiteX7820" fmla="*/ 966758 w 6085020"/>
              <a:gd name="connsiteY7820" fmla="*/ 4243007 h 4885973"/>
              <a:gd name="connsiteX7821" fmla="*/ 965236 w 6085020"/>
              <a:gd name="connsiteY7821" fmla="*/ 4234472 h 4885973"/>
              <a:gd name="connsiteX7822" fmla="*/ 942418 w 6085020"/>
              <a:gd name="connsiteY7822" fmla="*/ 4223661 h 4885973"/>
              <a:gd name="connsiteX7823" fmla="*/ 4166908 w 6085020"/>
              <a:gd name="connsiteY7823" fmla="*/ 4212661 h 4885973"/>
              <a:gd name="connsiteX7824" fmla="*/ 4165577 w 6085020"/>
              <a:gd name="connsiteY7824" fmla="*/ 4214368 h 4885973"/>
              <a:gd name="connsiteX7825" fmla="*/ 4164436 w 6085020"/>
              <a:gd name="connsiteY7825" fmla="*/ 4216264 h 4885973"/>
              <a:gd name="connsiteX7826" fmla="*/ 4161964 w 6085020"/>
              <a:gd name="connsiteY7826" fmla="*/ 4216264 h 4885973"/>
              <a:gd name="connsiteX7827" fmla="*/ 4158921 w 6085020"/>
              <a:gd name="connsiteY7827" fmla="*/ 4216264 h 4885973"/>
              <a:gd name="connsiteX7828" fmla="*/ 4161393 w 6085020"/>
              <a:gd name="connsiteY7828" fmla="*/ 4218351 h 4885973"/>
              <a:gd name="connsiteX7829" fmla="*/ 4163695 w 6085020"/>
              <a:gd name="connsiteY7829" fmla="*/ 4220319 h 4885973"/>
              <a:gd name="connsiteX7830" fmla="*/ 4163485 w 6085020"/>
              <a:gd name="connsiteY7830" fmla="*/ 4220437 h 4885973"/>
              <a:gd name="connsiteX7831" fmla="*/ 4163485 w 6085020"/>
              <a:gd name="connsiteY7831" fmla="*/ 4221025 h 4885973"/>
              <a:gd name="connsiteX7832" fmla="*/ 4162154 w 6085020"/>
              <a:gd name="connsiteY7832" fmla="*/ 4221954 h 4885973"/>
              <a:gd name="connsiteX7833" fmla="*/ 4160252 w 6085020"/>
              <a:gd name="connsiteY7833" fmla="*/ 4223282 h 4885973"/>
              <a:gd name="connsiteX7834" fmla="*/ 4161203 w 6085020"/>
              <a:gd name="connsiteY7834" fmla="*/ 4224799 h 4885973"/>
              <a:gd name="connsiteX7835" fmla="*/ 4161203 w 6085020"/>
              <a:gd name="connsiteY7835" fmla="*/ 4226317 h 4885973"/>
              <a:gd name="connsiteX7836" fmla="*/ 4163485 w 6085020"/>
              <a:gd name="connsiteY7836" fmla="*/ 4224610 h 4885973"/>
              <a:gd name="connsiteX7837" fmla="*/ 4163485 w 6085020"/>
              <a:gd name="connsiteY7837" fmla="*/ 4221025 h 4885973"/>
              <a:gd name="connsiteX7838" fmla="*/ 4164055 w 6085020"/>
              <a:gd name="connsiteY7838" fmla="*/ 4220627 h 4885973"/>
              <a:gd name="connsiteX7839" fmla="*/ 4163695 w 6085020"/>
              <a:gd name="connsiteY7839" fmla="*/ 4220319 h 4885973"/>
              <a:gd name="connsiteX7840" fmla="*/ 4166527 w 6085020"/>
              <a:gd name="connsiteY7840" fmla="*/ 4218730 h 4885973"/>
              <a:gd name="connsiteX7841" fmla="*/ 4169570 w 6085020"/>
              <a:gd name="connsiteY7841" fmla="*/ 4217023 h 4885973"/>
              <a:gd name="connsiteX7842" fmla="*/ 4169760 w 6085020"/>
              <a:gd name="connsiteY7842" fmla="*/ 4214937 h 4885973"/>
              <a:gd name="connsiteX7843" fmla="*/ 4169760 w 6085020"/>
              <a:gd name="connsiteY7843" fmla="*/ 4212661 h 4885973"/>
              <a:gd name="connsiteX7844" fmla="*/ 4168049 w 6085020"/>
              <a:gd name="connsiteY7844" fmla="*/ 4212661 h 4885973"/>
              <a:gd name="connsiteX7845" fmla="*/ 1087507 w 6085020"/>
              <a:gd name="connsiteY7845" fmla="*/ 4211641 h 4885973"/>
              <a:gd name="connsiteX7846" fmla="*/ 1088458 w 6085020"/>
              <a:gd name="connsiteY7846" fmla="*/ 4212471 h 4885973"/>
              <a:gd name="connsiteX7847" fmla="*/ 1088458 w 6085020"/>
              <a:gd name="connsiteY7847" fmla="*/ 4216157 h 4885973"/>
              <a:gd name="connsiteX7848" fmla="*/ 1087507 w 6085020"/>
              <a:gd name="connsiteY7848" fmla="*/ 4214937 h 4885973"/>
              <a:gd name="connsiteX7849" fmla="*/ 1087507 w 6085020"/>
              <a:gd name="connsiteY7849" fmla="*/ 4211902 h 4885973"/>
              <a:gd name="connsiteX7850" fmla="*/ 2551335 w 6085020"/>
              <a:gd name="connsiteY7850" fmla="*/ 4210574 h 4885973"/>
              <a:gd name="connsiteX7851" fmla="*/ 2555992 w 6085020"/>
              <a:gd name="connsiteY7851" fmla="*/ 4216892 h 4885973"/>
              <a:gd name="connsiteX7852" fmla="*/ 2556089 w 6085020"/>
              <a:gd name="connsiteY7852" fmla="*/ 4217782 h 4885973"/>
              <a:gd name="connsiteX7853" fmla="*/ 2556089 w 6085020"/>
              <a:gd name="connsiteY7853" fmla="*/ 4217023 h 4885973"/>
              <a:gd name="connsiteX7854" fmla="*/ 2555992 w 6085020"/>
              <a:gd name="connsiteY7854" fmla="*/ 4216892 h 4885973"/>
              <a:gd name="connsiteX7855" fmla="*/ 2555495 w 6085020"/>
              <a:gd name="connsiteY7855" fmla="*/ 4212329 h 4885973"/>
              <a:gd name="connsiteX7856" fmla="*/ 2551335 w 6085020"/>
              <a:gd name="connsiteY7856" fmla="*/ 4210574 h 4885973"/>
              <a:gd name="connsiteX7857" fmla="*/ 2516726 w 6085020"/>
              <a:gd name="connsiteY7857" fmla="*/ 4210574 h 4885973"/>
              <a:gd name="connsiteX7858" fmla="*/ 2501133 w 6085020"/>
              <a:gd name="connsiteY7858" fmla="*/ 4241869 h 4885973"/>
              <a:gd name="connsiteX7859" fmla="*/ 2516726 w 6085020"/>
              <a:gd name="connsiteY7859" fmla="*/ 4210574 h 4885973"/>
              <a:gd name="connsiteX7860" fmla="*/ 3387003 w 6085020"/>
              <a:gd name="connsiteY7860" fmla="*/ 4208773 h 4885973"/>
              <a:gd name="connsiteX7861" fmla="*/ 3390687 w 6085020"/>
              <a:gd name="connsiteY7861" fmla="*/ 4217592 h 4885973"/>
              <a:gd name="connsiteX7862" fmla="*/ 3395822 w 6085020"/>
              <a:gd name="connsiteY7862" fmla="*/ 4213799 h 4885973"/>
              <a:gd name="connsiteX7863" fmla="*/ 3396012 w 6085020"/>
              <a:gd name="connsiteY7863" fmla="*/ 4212471 h 4885973"/>
              <a:gd name="connsiteX7864" fmla="*/ 3387003 w 6085020"/>
              <a:gd name="connsiteY7864" fmla="*/ 4208773 h 4885973"/>
              <a:gd name="connsiteX7865" fmla="*/ 4109290 w 6085020"/>
              <a:gd name="connsiteY7865" fmla="*/ 4207350 h 4885973"/>
              <a:gd name="connsiteX7866" fmla="*/ 4109290 w 6085020"/>
              <a:gd name="connsiteY7866" fmla="*/ 4208868 h 4885973"/>
              <a:gd name="connsiteX7867" fmla="*/ 4103642 w 6085020"/>
              <a:gd name="connsiteY7867" fmla="*/ 4208811 h 4885973"/>
              <a:gd name="connsiteX7868" fmla="*/ 4103586 w 6085020"/>
              <a:gd name="connsiteY7868" fmla="*/ 4208868 h 4885973"/>
              <a:gd name="connsiteX7869" fmla="*/ 4102635 w 6085020"/>
              <a:gd name="connsiteY7869" fmla="*/ 4213988 h 4885973"/>
              <a:gd name="connsiteX7870" fmla="*/ 4101494 w 6085020"/>
              <a:gd name="connsiteY7870" fmla="*/ 4213988 h 4885973"/>
              <a:gd name="connsiteX7871" fmla="*/ 4095789 w 6085020"/>
              <a:gd name="connsiteY7871" fmla="*/ 4218540 h 4885973"/>
              <a:gd name="connsiteX7872" fmla="*/ 4097691 w 6085020"/>
              <a:gd name="connsiteY7872" fmla="*/ 4218540 h 4885973"/>
              <a:gd name="connsiteX7873" fmla="*/ 4101113 w 6085020"/>
              <a:gd name="connsiteY7873" fmla="*/ 4215506 h 4885973"/>
              <a:gd name="connsiteX7874" fmla="*/ 4103776 w 6085020"/>
              <a:gd name="connsiteY7874" fmla="*/ 4213609 h 4885973"/>
              <a:gd name="connsiteX7875" fmla="*/ 4108720 w 6085020"/>
              <a:gd name="connsiteY7875" fmla="*/ 4213609 h 4885973"/>
              <a:gd name="connsiteX7876" fmla="*/ 4109918 w 6085020"/>
              <a:gd name="connsiteY7876" fmla="*/ 4208109 h 4885973"/>
              <a:gd name="connsiteX7877" fmla="*/ 4109290 w 6085020"/>
              <a:gd name="connsiteY7877" fmla="*/ 4207350 h 4885973"/>
              <a:gd name="connsiteX7878" fmla="*/ 4312948 w 6085020"/>
              <a:gd name="connsiteY7878" fmla="*/ 4206591 h 4885973"/>
              <a:gd name="connsiteX7879" fmla="*/ 4301900 w 6085020"/>
              <a:gd name="connsiteY7879" fmla="*/ 4213249 h 4885973"/>
              <a:gd name="connsiteX7880" fmla="*/ 4306863 w 6085020"/>
              <a:gd name="connsiteY7880" fmla="*/ 4223661 h 4885973"/>
              <a:gd name="connsiteX7881" fmla="*/ 4318463 w 6085020"/>
              <a:gd name="connsiteY7881" fmla="*/ 4218351 h 4885973"/>
              <a:gd name="connsiteX7882" fmla="*/ 4318463 w 6085020"/>
              <a:gd name="connsiteY7882" fmla="*/ 4221575 h 4885973"/>
              <a:gd name="connsiteX7883" fmla="*/ 4316751 w 6085020"/>
              <a:gd name="connsiteY7883" fmla="*/ 4223092 h 4885973"/>
              <a:gd name="connsiteX7884" fmla="*/ 4316751 w 6085020"/>
              <a:gd name="connsiteY7884" fmla="*/ 4224610 h 4885973"/>
              <a:gd name="connsiteX7885" fmla="*/ 4318463 w 6085020"/>
              <a:gd name="connsiteY7885" fmla="*/ 4227455 h 4885973"/>
              <a:gd name="connsiteX7886" fmla="*/ 4320555 w 6085020"/>
              <a:gd name="connsiteY7886" fmla="*/ 4228593 h 4885973"/>
              <a:gd name="connsiteX7887" fmla="*/ 4319223 w 6085020"/>
              <a:gd name="connsiteY7887" fmla="*/ 4231058 h 4885973"/>
              <a:gd name="connsiteX7888" fmla="*/ 4317702 w 6085020"/>
              <a:gd name="connsiteY7888" fmla="*/ 4233524 h 4885973"/>
              <a:gd name="connsiteX7889" fmla="*/ 4323597 w 6085020"/>
              <a:gd name="connsiteY7889" fmla="*/ 4229162 h 4885973"/>
              <a:gd name="connsiteX7890" fmla="*/ 4322456 w 6085020"/>
              <a:gd name="connsiteY7890" fmla="*/ 4224799 h 4885973"/>
              <a:gd name="connsiteX7891" fmla="*/ 4320555 w 6085020"/>
              <a:gd name="connsiteY7891" fmla="*/ 4219109 h 4885973"/>
              <a:gd name="connsiteX7892" fmla="*/ 4319223 w 6085020"/>
              <a:gd name="connsiteY7892" fmla="*/ 4214368 h 4885973"/>
              <a:gd name="connsiteX7893" fmla="*/ 4318273 w 6085020"/>
              <a:gd name="connsiteY7893" fmla="*/ 4209816 h 4885973"/>
              <a:gd name="connsiteX7894" fmla="*/ 4317132 w 6085020"/>
              <a:gd name="connsiteY7894" fmla="*/ 4209816 h 4885973"/>
              <a:gd name="connsiteX7895" fmla="*/ 4312948 w 6085020"/>
              <a:gd name="connsiteY7895" fmla="*/ 4206591 h 4885973"/>
              <a:gd name="connsiteX7896" fmla="*/ 1892626 w 6085020"/>
              <a:gd name="connsiteY7896" fmla="*/ 4206224 h 4885973"/>
              <a:gd name="connsiteX7897" fmla="*/ 1880271 w 6085020"/>
              <a:gd name="connsiteY7897" fmla="*/ 4224041 h 4885973"/>
              <a:gd name="connsiteX7898" fmla="*/ 1880652 w 6085020"/>
              <a:gd name="connsiteY7898" fmla="*/ 4224041 h 4885973"/>
              <a:gd name="connsiteX7899" fmla="*/ 1899667 w 6085020"/>
              <a:gd name="connsiteY7899" fmla="*/ 4209816 h 4885973"/>
              <a:gd name="connsiteX7900" fmla="*/ 1892626 w 6085020"/>
              <a:gd name="connsiteY7900" fmla="*/ 4206224 h 4885973"/>
              <a:gd name="connsiteX7901" fmla="*/ 5953812 w 6085020"/>
              <a:gd name="connsiteY7901" fmla="*/ 4205833 h 4885973"/>
              <a:gd name="connsiteX7902" fmla="*/ 5943543 w 6085020"/>
              <a:gd name="connsiteY7902" fmla="*/ 4210574 h 4885973"/>
              <a:gd name="connsiteX7903" fmla="*/ 5937458 w 6085020"/>
              <a:gd name="connsiteY7903" fmla="*/ 4213609 h 4885973"/>
              <a:gd name="connsiteX7904" fmla="*/ 5923197 w 6085020"/>
              <a:gd name="connsiteY7904" fmla="*/ 4220247 h 4885973"/>
              <a:gd name="connsiteX7905" fmla="*/ 5930423 w 6085020"/>
              <a:gd name="connsiteY7905" fmla="*/ 4235610 h 4885973"/>
              <a:gd name="connsiteX7906" fmla="*/ 5937649 w 6085020"/>
              <a:gd name="connsiteY7906" fmla="*/ 4250973 h 4885973"/>
              <a:gd name="connsiteX7907" fmla="*/ 5948297 w 6085020"/>
              <a:gd name="connsiteY7907" fmla="*/ 4221196 h 4885973"/>
              <a:gd name="connsiteX7908" fmla="*/ 5958185 w 6085020"/>
              <a:gd name="connsiteY7908" fmla="*/ 4208488 h 4885973"/>
              <a:gd name="connsiteX7909" fmla="*/ 5952101 w 6085020"/>
              <a:gd name="connsiteY7909" fmla="*/ 4210764 h 4885973"/>
              <a:gd name="connsiteX7910" fmla="*/ 1086366 w 6085020"/>
              <a:gd name="connsiteY7910" fmla="*/ 4204695 h 4885973"/>
              <a:gd name="connsiteX7911" fmla="*/ 1087888 w 6085020"/>
              <a:gd name="connsiteY7911" fmla="*/ 4206022 h 4885973"/>
              <a:gd name="connsiteX7912" fmla="*/ 1087888 w 6085020"/>
              <a:gd name="connsiteY7912" fmla="*/ 4205074 h 4885973"/>
              <a:gd name="connsiteX7913" fmla="*/ 1087888 w 6085020"/>
              <a:gd name="connsiteY7913" fmla="*/ 4204884 h 4885973"/>
              <a:gd name="connsiteX7914" fmla="*/ 1086366 w 6085020"/>
              <a:gd name="connsiteY7914" fmla="*/ 4204695 h 4885973"/>
              <a:gd name="connsiteX7915" fmla="*/ 1194169 w 6085020"/>
              <a:gd name="connsiteY7915" fmla="*/ 4204581 h 4885973"/>
              <a:gd name="connsiteX7916" fmla="*/ 1196608 w 6085020"/>
              <a:gd name="connsiteY7916" fmla="*/ 4206402 h 4885973"/>
              <a:gd name="connsiteX7917" fmla="*/ 1195392 w 6085020"/>
              <a:gd name="connsiteY7917" fmla="*/ 4208021 h 4885973"/>
              <a:gd name="connsiteX7918" fmla="*/ 4197903 w 6085020"/>
              <a:gd name="connsiteY7918" fmla="*/ 4204315 h 4885973"/>
              <a:gd name="connsiteX7919" fmla="*/ 4196572 w 6085020"/>
              <a:gd name="connsiteY7919" fmla="*/ 4206022 h 4885973"/>
              <a:gd name="connsiteX7920" fmla="*/ 4194861 w 6085020"/>
              <a:gd name="connsiteY7920" fmla="*/ 4206022 h 4885973"/>
              <a:gd name="connsiteX7921" fmla="*/ 4194861 w 6085020"/>
              <a:gd name="connsiteY7921" fmla="*/ 4207919 h 4885973"/>
              <a:gd name="connsiteX7922" fmla="*/ 4196477 w 6085020"/>
              <a:gd name="connsiteY7922" fmla="*/ 4208014 h 4885973"/>
              <a:gd name="connsiteX7923" fmla="*/ 4196572 w 6085020"/>
              <a:gd name="connsiteY7923" fmla="*/ 4207919 h 4885973"/>
              <a:gd name="connsiteX7924" fmla="*/ 4197903 w 6085020"/>
              <a:gd name="connsiteY7924" fmla="*/ 4204315 h 4885973"/>
              <a:gd name="connsiteX7925" fmla="*/ 930890 w 6085020"/>
              <a:gd name="connsiteY7925" fmla="*/ 4204292 h 4885973"/>
              <a:gd name="connsiteX7926" fmla="*/ 949643 w 6085020"/>
              <a:gd name="connsiteY7926" fmla="*/ 4226696 h 4885973"/>
              <a:gd name="connsiteX7927" fmla="*/ 930890 w 6085020"/>
              <a:gd name="connsiteY7927" fmla="*/ 4204292 h 4885973"/>
              <a:gd name="connsiteX7928" fmla="*/ 2760644 w 6085020"/>
              <a:gd name="connsiteY7928" fmla="*/ 4204102 h 4885973"/>
              <a:gd name="connsiteX7929" fmla="*/ 2757275 w 6085020"/>
              <a:gd name="connsiteY7929" fmla="*/ 4205643 h 4885973"/>
              <a:gd name="connsiteX7930" fmla="*/ 2741492 w 6085020"/>
              <a:gd name="connsiteY7930" fmla="*/ 4210574 h 4885973"/>
              <a:gd name="connsiteX7931" fmla="*/ 2741492 w 6085020"/>
              <a:gd name="connsiteY7931" fmla="*/ 4210764 h 4885973"/>
              <a:gd name="connsiteX7932" fmla="*/ 2741492 w 6085020"/>
              <a:gd name="connsiteY7932" fmla="*/ 4226506 h 4885973"/>
              <a:gd name="connsiteX7933" fmla="*/ 2757275 w 6085020"/>
              <a:gd name="connsiteY7933" fmla="*/ 4226506 h 4885973"/>
              <a:gd name="connsiteX7934" fmla="*/ 2760644 w 6085020"/>
              <a:gd name="connsiteY7934" fmla="*/ 4204102 h 4885973"/>
              <a:gd name="connsiteX7935" fmla="*/ 2115667 w 6085020"/>
              <a:gd name="connsiteY7935" fmla="*/ 4203784 h 4885973"/>
              <a:gd name="connsiteX7936" fmla="*/ 2114545 w 6085020"/>
              <a:gd name="connsiteY7936" fmla="*/ 4203936 h 4885973"/>
              <a:gd name="connsiteX7937" fmla="*/ 2114545 w 6085020"/>
              <a:gd name="connsiteY7937" fmla="*/ 4205074 h 4885973"/>
              <a:gd name="connsiteX7938" fmla="*/ 2111863 w 6085020"/>
              <a:gd name="connsiteY7938" fmla="*/ 4208431 h 4885973"/>
              <a:gd name="connsiteX7939" fmla="*/ 2115229 w 6085020"/>
              <a:gd name="connsiteY7939" fmla="*/ 4211105 h 4885973"/>
              <a:gd name="connsiteX7940" fmla="*/ 2116636 w 6085020"/>
              <a:gd name="connsiteY7940" fmla="*/ 4210574 h 4885973"/>
              <a:gd name="connsiteX7941" fmla="*/ 2118424 w 6085020"/>
              <a:gd name="connsiteY7941" fmla="*/ 4206971 h 4885973"/>
              <a:gd name="connsiteX7942" fmla="*/ 2118348 w 6085020"/>
              <a:gd name="connsiteY7942" fmla="*/ 4206781 h 4885973"/>
              <a:gd name="connsiteX7943" fmla="*/ 2115667 w 6085020"/>
              <a:gd name="connsiteY7943" fmla="*/ 4203784 h 4885973"/>
              <a:gd name="connsiteX7944" fmla="*/ 4323597 w 6085020"/>
              <a:gd name="connsiteY7944" fmla="*/ 4203177 h 4885973"/>
              <a:gd name="connsiteX7945" fmla="*/ 4319223 w 6085020"/>
              <a:gd name="connsiteY7945" fmla="*/ 4205293 h 4885973"/>
              <a:gd name="connsiteX7946" fmla="*/ 4319223 w 6085020"/>
              <a:gd name="connsiteY7946" fmla="*/ 4204505 h 4885973"/>
              <a:gd name="connsiteX7947" fmla="*/ 4317322 w 6085020"/>
              <a:gd name="connsiteY7947" fmla="*/ 4204505 h 4885973"/>
              <a:gd name="connsiteX7948" fmla="*/ 4317227 w 6085020"/>
              <a:gd name="connsiteY7948" fmla="*/ 4206117 h 4885973"/>
              <a:gd name="connsiteX7949" fmla="*/ 4317322 w 6085020"/>
              <a:gd name="connsiteY7949" fmla="*/ 4206212 h 4885973"/>
              <a:gd name="connsiteX7950" fmla="*/ 4319223 w 6085020"/>
              <a:gd name="connsiteY7950" fmla="*/ 4205293 h 4885973"/>
              <a:gd name="connsiteX7951" fmla="*/ 4319223 w 6085020"/>
              <a:gd name="connsiteY7951" fmla="*/ 4206212 h 4885973"/>
              <a:gd name="connsiteX7952" fmla="*/ 1090360 w 6085020"/>
              <a:gd name="connsiteY7952" fmla="*/ 4203177 h 4885973"/>
              <a:gd name="connsiteX7953" fmla="*/ 1088078 w 6085020"/>
              <a:gd name="connsiteY7953" fmla="*/ 4205074 h 4885973"/>
              <a:gd name="connsiteX7954" fmla="*/ 1088078 w 6085020"/>
              <a:gd name="connsiteY7954" fmla="*/ 4208299 h 4885973"/>
              <a:gd name="connsiteX7955" fmla="*/ 1089219 w 6085020"/>
              <a:gd name="connsiteY7955" fmla="*/ 4208299 h 4885973"/>
              <a:gd name="connsiteX7956" fmla="*/ 1087507 w 6085020"/>
              <a:gd name="connsiteY7956" fmla="*/ 4209626 h 4885973"/>
              <a:gd name="connsiteX7957" fmla="*/ 1087507 w 6085020"/>
              <a:gd name="connsiteY7957" fmla="*/ 4211641 h 4885973"/>
              <a:gd name="connsiteX7958" fmla="*/ 1086937 w 6085020"/>
              <a:gd name="connsiteY7958" fmla="*/ 4211143 h 4885973"/>
              <a:gd name="connsiteX7959" fmla="*/ 1085035 w 6085020"/>
              <a:gd name="connsiteY7959" fmla="*/ 4210788 h 4885973"/>
              <a:gd name="connsiteX7960" fmla="*/ 1085035 w 6085020"/>
              <a:gd name="connsiteY7960" fmla="*/ 4210385 h 4885973"/>
              <a:gd name="connsiteX7961" fmla="*/ 1083894 w 6085020"/>
              <a:gd name="connsiteY7961" fmla="*/ 4210385 h 4885973"/>
              <a:gd name="connsiteX7962" fmla="*/ 1083894 w 6085020"/>
              <a:gd name="connsiteY7962" fmla="*/ 4208678 h 4885973"/>
              <a:gd name="connsiteX7963" fmla="*/ 1082563 w 6085020"/>
              <a:gd name="connsiteY7963" fmla="*/ 4210385 h 4885973"/>
              <a:gd name="connsiteX7964" fmla="*/ 1083894 w 6085020"/>
              <a:gd name="connsiteY7964" fmla="*/ 4210385 h 4885973"/>
              <a:gd name="connsiteX7965" fmla="*/ 1083894 w 6085020"/>
              <a:gd name="connsiteY7965" fmla="*/ 4210574 h 4885973"/>
              <a:gd name="connsiteX7966" fmla="*/ 1085035 w 6085020"/>
              <a:gd name="connsiteY7966" fmla="*/ 4210788 h 4885973"/>
              <a:gd name="connsiteX7967" fmla="*/ 1085035 w 6085020"/>
              <a:gd name="connsiteY7967" fmla="*/ 4211523 h 4885973"/>
              <a:gd name="connsiteX7968" fmla="*/ 1090930 w 6085020"/>
              <a:gd name="connsiteY7968" fmla="*/ 4221575 h 4885973"/>
              <a:gd name="connsiteX7969" fmla="*/ 1091741 w 6085020"/>
              <a:gd name="connsiteY7969" fmla="*/ 4221575 h 4885973"/>
              <a:gd name="connsiteX7970" fmla="*/ 1093022 w 6085020"/>
              <a:gd name="connsiteY7970" fmla="*/ 4223092 h 4885973"/>
              <a:gd name="connsiteX7971" fmla="*/ 1093022 w 6085020"/>
              <a:gd name="connsiteY7971" fmla="*/ 4221575 h 4885973"/>
              <a:gd name="connsiteX7972" fmla="*/ 1091741 w 6085020"/>
              <a:gd name="connsiteY7972" fmla="*/ 4221575 h 4885973"/>
              <a:gd name="connsiteX7973" fmla="*/ 1089979 w 6085020"/>
              <a:gd name="connsiteY7973" fmla="*/ 4219489 h 4885973"/>
              <a:gd name="connsiteX7974" fmla="*/ 1089979 w 6085020"/>
              <a:gd name="connsiteY7974" fmla="*/ 4217971 h 4885973"/>
              <a:gd name="connsiteX7975" fmla="*/ 1089979 w 6085020"/>
              <a:gd name="connsiteY7975" fmla="*/ 4216644 h 4885973"/>
              <a:gd name="connsiteX7976" fmla="*/ 1089979 w 6085020"/>
              <a:gd name="connsiteY7976" fmla="*/ 4215316 h 4885973"/>
              <a:gd name="connsiteX7977" fmla="*/ 1091120 w 6085020"/>
              <a:gd name="connsiteY7977" fmla="*/ 4215316 h 4885973"/>
              <a:gd name="connsiteX7978" fmla="*/ 1092261 w 6085020"/>
              <a:gd name="connsiteY7978" fmla="*/ 4217465 h 4885973"/>
              <a:gd name="connsiteX7979" fmla="*/ 1092261 w 6085020"/>
              <a:gd name="connsiteY7979" fmla="*/ 4219489 h 4885973"/>
              <a:gd name="connsiteX7980" fmla="*/ 1094733 w 6085020"/>
              <a:gd name="connsiteY7980" fmla="*/ 4221954 h 4885973"/>
              <a:gd name="connsiteX7981" fmla="*/ 1094733 w 6085020"/>
              <a:gd name="connsiteY7981" fmla="*/ 4221765 h 4885973"/>
              <a:gd name="connsiteX7982" fmla="*/ 1096064 w 6085020"/>
              <a:gd name="connsiteY7982" fmla="*/ 4222334 h 4885973"/>
              <a:gd name="connsiteX7983" fmla="*/ 1096064 w 6085020"/>
              <a:gd name="connsiteY7983" fmla="*/ 4220627 h 4885973"/>
              <a:gd name="connsiteX7984" fmla="*/ 1094353 w 6085020"/>
              <a:gd name="connsiteY7984" fmla="*/ 4220627 h 4885973"/>
              <a:gd name="connsiteX7985" fmla="*/ 1092832 w 6085020"/>
              <a:gd name="connsiteY7985" fmla="*/ 4218540 h 4885973"/>
              <a:gd name="connsiteX7986" fmla="*/ 1092261 w 6085020"/>
              <a:gd name="connsiteY7986" fmla="*/ 4217465 h 4885973"/>
              <a:gd name="connsiteX7987" fmla="*/ 1092261 w 6085020"/>
              <a:gd name="connsiteY7987" fmla="*/ 4216454 h 4885973"/>
              <a:gd name="connsiteX7988" fmla="*/ 1090360 w 6085020"/>
              <a:gd name="connsiteY7988" fmla="*/ 4214178 h 4885973"/>
              <a:gd name="connsiteX7989" fmla="*/ 1092451 w 6085020"/>
              <a:gd name="connsiteY7989" fmla="*/ 4213230 h 4885973"/>
              <a:gd name="connsiteX7990" fmla="*/ 1090169 w 6085020"/>
              <a:gd name="connsiteY7990" fmla="*/ 4211143 h 4885973"/>
              <a:gd name="connsiteX7991" fmla="*/ 1090929 w 6085020"/>
              <a:gd name="connsiteY7991" fmla="*/ 4210385 h 4885973"/>
              <a:gd name="connsiteX7992" fmla="*/ 1091582 w 6085020"/>
              <a:gd name="connsiteY7992" fmla="*/ 4210385 h 4885973"/>
              <a:gd name="connsiteX7993" fmla="*/ 1092261 w 6085020"/>
              <a:gd name="connsiteY7993" fmla="*/ 4211333 h 4885973"/>
              <a:gd name="connsiteX7994" fmla="*/ 1092261 w 6085020"/>
              <a:gd name="connsiteY7994" fmla="*/ 4210385 h 4885973"/>
              <a:gd name="connsiteX7995" fmla="*/ 1091582 w 6085020"/>
              <a:gd name="connsiteY7995" fmla="*/ 4210385 h 4885973"/>
              <a:gd name="connsiteX7996" fmla="*/ 1091310 w 6085020"/>
              <a:gd name="connsiteY7996" fmla="*/ 4210005 h 4885973"/>
              <a:gd name="connsiteX7997" fmla="*/ 1090929 w 6085020"/>
              <a:gd name="connsiteY7997" fmla="*/ 4210385 h 4885973"/>
              <a:gd name="connsiteX7998" fmla="*/ 1089979 w 6085020"/>
              <a:gd name="connsiteY7998" fmla="*/ 4210385 h 4885973"/>
              <a:gd name="connsiteX7999" fmla="*/ 1091310 w 6085020"/>
              <a:gd name="connsiteY7999" fmla="*/ 4207540 h 4885973"/>
              <a:gd name="connsiteX8000" fmla="*/ 1090360 w 6085020"/>
              <a:gd name="connsiteY8000" fmla="*/ 4207540 h 4885973"/>
              <a:gd name="connsiteX8001" fmla="*/ 1090360 w 6085020"/>
              <a:gd name="connsiteY8001" fmla="*/ 4203177 h 4885973"/>
              <a:gd name="connsiteX8002" fmla="*/ 4116516 w 6085020"/>
              <a:gd name="connsiteY8002" fmla="*/ 4202798 h 4885973"/>
              <a:gd name="connsiteX8003" fmla="*/ 4113474 w 6085020"/>
              <a:gd name="connsiteY8003" fmla="*/ 4205074 h 4885973"/>
              <a:gd name="connsiteX8004" fmla="*/ 4111382 w 6085020"/>
              <a:gd name="connsiteY8004" fmla="*/ 4205074 h 4885973"/>
              <a:gd name="connsiteX8005" fmla="*/ 4111382 w 6085020"/>
              <a:gd name="connsiteY8005" fmla="*/ 4206971 h 4885973"/>
              <a:gd name="connsiteX8006" fmla="*/ 4117277 w 6085020"/>
              <a:gd name="connsiteY8006" fmla="*/ 4206971 h 4885973"/>
              <a:gd name="connsiteX8007" fmla="*/ 4117277 w 6085020"/>
              <a:gd name="connsiteY8007" fmla="*/ 4210574 h 4885973"/>
              <a:gd name="connsiteX8008" fmla="*/ 4114424 w 6085020"/>
              <a:gd name="connsiteY8008" fmla="*/ 4212092 h 4885973"/>
              <a:gd name="connsiteX8009" fmla="*/ 4111382 w 6085020"/>
              <a:gd name="connsiteY8009" fmla="*/ 4213799 h 4885973"/>
              <a:gd name="connsiteX8010" fmla="*/ 4112903 w 6085020"/>
              <a:gd name="connsiteY8010" fmla="*/ 4215506 h 4885973"/>
              <a:gd name="connsiteX8011" fmla="*/ 4115185 w 6085020"/>
              <a:gd name="connsiteY8011" fmla="*/ 4217402 h 4885973"/>
              <a:gd name="connsiteX8012" fmla="*/ 4116896 w 6085020"/>
              <a:gd name="connsiteY8012" fmla="*/ 4213040 h 4885973"/>
              <a:gd name="connsiteX8013" fmla="*/ 4118608 w 6085020"/>
              <a:gd name="connsiteY8013" fmla="*/ 4211902 h 4885973"/>
              <a:gd name="connsiteX8014" fmla="*/ 4120319 w 6085020"/>
              <a:gd name="connsiteY8014" fmla="*/ 4210764 h 4885973"/>
              <a:gd name="connsiteX8015" fmla="*/ 4120319 w 6085020"/>
              <a:gd name="connsiteY8015" fmla="*/ 4207919 h 4885973"/>
              <a:gd name="connsiteX8016" fmla="*/ 4121080 w 6085020"/>
              <a:gd name="connsiteY8016" fmla="*/ 4206022 h 4885973"/>
              <a:gd name="connsiteX8017" fmla="*/ 4118798 w 6085020"/>
              <a:gd name="connsiteY8017" fmla="*/ 4206022 h 4885973"/>
              <a:gd name="connsiteX8018" fmla="*/ 4116516 w 6085020"/>
              <a:gd name="connsiteY8018" fmla="*/ 4206022 h 4885973"/>
              <a:gd name="connsiteX8019" fmla="*/ 4116516 w 6085020"/>
              <a:gd name="connsiteY8019" fmla="*/ 4204315 h 4885973"/>
              <a:gd name="connsiteX8020" fmla="*/ 3583596 w 6085020"/>
              <a:gd name="connsiteY8020" fmla="*/ 4201299 h 4885973"/>
              <a:gd name="connsiteX8021" fmla="*/ 3589211 w 6085020"/>
              <a:gd name="connsiteY8021" fmla="*/ 4204126 h 4885973"/>
              <a:gd name="connsiteX8022" fmla="*/ 3583596 w 6085020"/>
              <a:gd name="connsiteY8022" fmla="*/ 4201299 h 4885973"/>
              <a:gd name="connsiteX8023" fmla="*/ 4170711 w 6085020"/>
              <a:gd name="connsiteY8023" fmla="*/ 4200712 h 4885973"/>
              <a:gd name="connsiteX8024" fmla="*/ 4169760 w 6085020"/>
              <a:gd name="connsiteY8024" fmla="*/ 4202798 h 4885973"/>
              <a:gd name="connsiteX8025" fmla="*/ 4168049 w 6085020"/>
              <a:gd name="connsiteY8025" fmla="*/ 4204126 h 4885973"/>
              <a:gd name="connsiteX8026" fmla="*/ 4169190 w 6085020"/>
              <a:gd name="connsiteY8026" fmla="*/ 4204126 h 4885973"/>
              <a:gd name="connsiteX8027" fmla="*/ 4170711 w 6085020"/>
              <a:gd name="connsiteY8027" fmla="*/ 4204126 h 4885973"/>
              <a:gd name="connsiteX8028" fmla="*/ 4171586 w 6085020"/>
              <a:gd name="connsiteY8028" fmla="*/ 4201584 h 4885973"/>
              <a:gd name="connsiteX8029" fmla="*/ 4170711 w 6085020"/>
              <a:gd name="connsiteY8029" fmla="*/ 4200712 h 4885973"/>
              <a:gd name="connsiteX8030" fmla="*/ 2575675 w 6085020"/>
              <a:gd name="connsiteY8030" fmla="*/ 4200522 h 4885973"/>
              <a:gd name="connsiteX8031" fmla="*/ 2575104 w 6085020"/>
              <a:gd name="connsiteY8031" fmla="*/ 4209816 h 4885973"/>
              <a:gd name="connsiteX8032" fmla="*/ 2579478 w 6085020"/>
              <a:gd name="connsiteY8032" fmla="*/ 4208868 h 4885973"/>
              <a:gd name="connsiteX8033" fmla="*/ 2569020 w 6085020"/>
              <a:gd name="connsiteY8033" fmla="*/ 4209816 h 4885973"/>
              <a:gd name="connsiteX8034" fmla="*/ 2575675 w 6085020"/>
              <a:gd name="connsiteY8034" fmla="*/ 4200522 h 4885973"/>
              <a:gd name="connsiteX8035" fmla="*/ 1906893 w 6085020"/>
              <a:gd name="connsiteY8035" fmla="*/ 4200333 h 4885973"/>
              <a:gd name="connsiteX8036" fmla="*/ 1905182 w 6085020"/>
              <a:gd name="connsiteY8036" fmla="*/ 4204884 h 4885973"/>
              <a:gd name="connsiteX8037" fmla="*/ 1905562 w 6085020"/>
              <a:gd name="connsiteY8037" fmla="*/ 4205453 h 4885973"/>
              <a:gd name="connsiteX8038" fmla="*/ 1905562 w 6085020"/>
              <a:gd name="connsiteY8038" fmla="*/ 4206402 h 4885973"/>
              <a:gd name="connsiteX8039" fmla="*/ 1906893 w 6085020"/>
              <a:gd name="connsiteY8039" fmla="*/ 4207350 h 4885973"/>
              <a:gd name="connsiteX8040" fmla="*/ 1906893 w 6085020"/>
              <a:gd name="connsiteY8040" fmla="*/ 4200333 h 4885973"/>
              <a:gd name="connsiteX8041" fmla="*/ 765191 w 6085020"/>
              <a:gd name="connsiteY8041" fmla="*/ 4199763 h 4885973"/>
              <a:gd name="connsiteX8042" fmla="*/ 762130 w 6085020"/>
              <a:gd name="connsiteY8042" fmla="*/ 4202381 h 4885973"/>
              <a:gd name="connsiteX8043" fmla="*/ 762149 w 6085020"/>
              <a:gd name="connsiteY8043" fmla="*/ 4202988 h 4885973"/>
              <a:gd name="connsiteX8044" fmla="*/ 762719 w 6085020"/>
              <a:gd name="connsiteY8044" fmla="*/ 4202798 h 4885973"/>
              <a:gd name="connsiteX8045" fmla="*/ 765903 w 6085020"/>
              <a:gd name="connsiteY8045" fmla="*/ 4205264 h 4885973"/>
              <a:gd name="connsiteX8046" fmla="*/ 765952 w 6085020"/>
              <a:gd name="connsiteY8046" fmla="*/ 4205264 h 4885973"/>
              <a:gd name="connsiteX8047" fmla="*/ 768424 w 6085020"/>
              <a:gd name="connsiteY8047" fmla="*/ 4202229 h 4885973"/>
              <a:gd name="connsiteX8048" fmla="*/ 765241 w 6085020"/>
              <a:gd name="connsiteY8048" fmla="*/ 4199763 h 4885973"/>
              <a:gd name="connsiteX8049" fmla="*/ 765191 w 6085020"/>
              <a:gd name="connsiteY8049" fmla="*/ 4199763 h 4885973"/>
              <a:gd name="connsiteX8050" fmla="*/ 1796412 w 6085020"/>
              <a:gd name="connsiteY8050" fmla="*/ 4199574 h 4885973"/>
              <a:gd name="connsiteX8051" fmla="*/ 1792038 w 6085020"/>
              <a:gd name="connsiteY8051" fmla="*/ 4204126 h 4885973"/>
              <a:gd name="connsiteX8052" fmla="*/ 1790137 w 6085020"/>
              <a:gd name="connsiteY8052" fmla="*/ 4205453 h 4885973"/>
              <a:gd name="connsiteX8053" fmla="*/ 1800100 w 6085020"/>
              <a:gd name="connsiteY8053" fmla="*/ 4214840 h 4885973"/>
              <a:gd name="connsiteX8054" fmla="*/ 1800215 w 6085020"/>
              <a:gd name="connsiteY8054" fmla="*/ 4215316 h 4885973"/>
              <a:gd name="connsiteX8055" fmla="*/ 1800405 w 6085020"/>
              <a:gd name="connsiteY8055" fmla="*/ 4215127 h 4885973"/>
              <a:gd name="connsiteX8056" fmla="*/ 1800100 w 6085020"/>
              <a:gd name="connsiteY8056" fmla="*/ 4214840 h 4885973"/>
              <a:gd name="connsiteX8057" fmla="*/ 3787925 w 6085020"/>
              <a:gd name="connsiteY8057" fmla="*/ 4198815 h 4885973"/>
              <a:gd name="connsiteX8058" fmla="*/ 3803518 w 6085020"/>
              <a:gd name="connsiteY8058" fmla="*/ 4214558 h 4885973"/>
              <a:gd name="connsiteX8059" fmla="*/ 3803518 w 6085020"/>
              <a:gd name="connsiteY8059" fmla="*/ 4198815 h 4885973"/>
              <a:gd name="connsiteX8060" fmla="*/ 959341 w 6085020"/>
              <a:gd name="connsiteY8060" fmla="*/ 4198056 h 4885973"/>
              <a:gd name="connsiteX8061" fmla="*/ 956489 w 6085020"/>
              <a:gd name="connsiteY8061" fmla="*/ 4200902 h 4885973"/>
              <a:gd name="connsiteX8062" fmla="*/ 956489 w 6085020"/>
              <a:gd name="connsiteY8062" fmla="*/ 4201660 h 4885973"/>
              <a:gd name="connsiteX8063" fmla="*/ 959722 w 6085020"/>
              <a:gd name="connsiteY8063" fmla="*/ 4204126 h 4885973"/>
              <a:gd name="connsiteX8064" fmla="*/ 962200 w 6085020"/>
              <a:gd name="connsiteY8064" fmla="*/ 4200958 h 4885973"/>
              <a:gd name="connsiteX8065" fmla="*/ 962194 w 6085020"/>
              <a:gd name="connsiteY8065" fmla="*/ 4200902 h 4885973"/>
              <a:gd name="connsiteX8066" fmla="*/ 959341 w 6085020"/>
              <a:gd name="connsiteY8066" fmla="*/ 4198056 h 4885973"/>
              <a:gd name="connsiteX8067" fmla="*/ 1429029 w 6085020"/>
              <a:gd name="connsiteY8067" fmla="*/ 4196918 h 4885973"/>
              <a:gd name="connsiteX8068" fmla="*/ 1427698 w 6085020"/>
              <a:gd name="connsiteY8068" fmla="*/ 4198436 h 4885973"/>
              <a:gd name="connsiteX8069" fmla="*/ 1430740 w 6085020"/>
              <a:gd name="connsiteY8069" fmla="*/ 4203177 h 4885973"/>
              <a:gd name="connsiteX8070" fmla="*/ 1431881 w 6085020"/>
              <a:gd name="connsiteY8070" fmla="*/ 4203177 h 4885973"/>
              <a:gd name="connsiteX8071" fmla="*/ 1430550 w 6085020"/>
              <a:gd name="connsiteY8071" fmla="*/ 4200902 h 4885973"/>
              <a:gd name="connsiteX8072" fmla="*/ 1429599 w 6085020"/>
              <a:gd name="connsiteY8072" fmla="*/ 4201850 h 4885973"/>
              <a:gd name="connsiteX8073" fmla="*/ 1429599 w 6085020"/>
              <a:gd name="connsiteY8073" fmla="*/ 4200333 h 4885973"/>
              <a:gd name="connsiteX8074" fmla="*/ 1429599 w 6085020"/>
              <a:gd name="connsiteY8074" fmla="*/ 4197677 h 4885973"/>
              <a:gd name="connsiteX8075" fmla="*/ 4131539 w 6085020"/>
              <a:gd name="connsiteY8075" fmla="*/ 4195591 h 4885973"/>
              <a:gd name="connsiteX8076" fmla="*/ 4128306 w 6085020"/>
              <a:gd name="connsiteY8076" fmla="*/ 4198056 h 4885973"/>
              <a:gd name="connsiteX8077" fmla="*/ 4129637 w 6085020"/>
              <a:gd name="connsiteY8077" fmla="*/ 4199763 h 4885973"/>
              <a:gd name="connsiteX8078" fmla="*/ 4131729 w 6085020"/>
              <a:gd name="connsiteY8078" fmla="*/ 4198056 h 4885973"/>
              <a:gd name="connsiteX8079" fmla="*/ 4135776 w 6085020"/>
              <a:gd name="connsiteY8079" fmla="*/ 4198056 h 4885973"/>
              <a:gd name="connsiteX8080" fmla="*/ 4136102 w 6085020"/>
              <a:gd name="connsiteY8080" fmla="*/ 4198246 h 4885973"/>
              <a:gd name="connsiteX8081" fmla="*/ 4138384 w 6085020"/>
              <a:gd name="connsiteY8081" fmla="*/ 4198246 h 4885973"/>
              <a:gd name="connsiteX8082" fmla="*/ 4138384 w 6085020"/>
              <a:gd name="connsiteY8082" fmla="*/ 4201850 h 4885973"/>
              <a:gd name="connsiteX8083" fmla="*/ 4138384 w 6085020"/>
              <a:gd name="connsiteY8083" fmla="*/ 4205453 h 4885973"/>
              <a:gd name="connsiteX8084" fmla="*/ 4137243 w 6085020"/>
              <a:gd name="connsiteY8084" fmla="*/ 4207730 h 4885973"/>
              <a:gd name="connsiteX8085" fmla="*/ 4135152 w 6085020"/>
              <a:gd name="connsiteY8085" fmla="*/ 4210954 h 4885973"/>
              <a:gd name="connsiteX8086" fmla="*/ 4135152 w 6085020"/>
              <a:gd name="connsiteY8086" fmla="*/ 4214747 h 4885973"/>
              <a:gd name="connsiteX8087" fmla="*/ 4136102 w 6085020"/>
              <a:gd name="connsiteY8087" fmla="*/ 4218540 h 4885973"/>
              <a:gd name="connsiteX8088" fmla="*/ 4132299 w 6085020"/>
              <a:gd name="connsiteY8088" fmla="*/ 4218540 h 4885973"/>
              <a:gd name="connsiteX8089" fmla="*/ 4134201 w 6085020"/>
              <a:gd name="connsiteY8089" fmla="*/ 4220816 h 4885973"/>
              <a:gd name="connsiteX8090" fmla="*/ 4138384 w 6085020"/>
              <a:gd name="connsiteY8090" fmla="*/ 4220816 h 4885973"/>
              <a:gd name="connsiteX8091" fmla="*/ 4138384 w 6085020"/>
              <a:gd name="connsiteY8091" fmla="*/ 4219109 h 4885973"/>
              <a:gd name="connsiteX8092" fmla="*/ 4138384 w 6085020"/>
              <a:gd name="connsiteY8092" fmla="*/ 4217213 h 4885973"/>
              <a:gd name="connsiteX8093" fmla="*/ 4137243 w 6085020"/>
              <a:gd name="connsiteY8093" fmla="*/ 4214368 h 4885973"/>
              <a:gd name="connsiteX8094" fmla="*/ 4137243 w 6085020"/>
              <a:gd name="connsiteY8094" fmla="*/ 4210385 h 4885973"/>
              <a:gd name="connsiteX8095" fmla="*/ 4139715 w 6085020"/>
              <a:gd name="connsiteY8095" fmla="*/ 4207540 h 4885973"/>
              <a:gd name="connsiteX8096" fmla="*/ 4140856 w 6085020"/>
              <a:gd name="connsiteY8096" fmla="*/ 4208299 h 4885973"/>
              <a:gd name="connsiteX8097" fmla="*/ 4140856 w 6085020"/>
              <a:gd name="connsiteY8097" fmla="*/ 4206212 h 4885973"/>
              <a:gd name="connsiteX8098" fmla="*/ 4140856 w 6085020"/>
              <a:gd name="connsiteY8098" fmla="*/ 4201471 h 4885973"/>
              <a:gd name="connsiteX8099" fmla="*/ 4140856 w 6085020"/>
              <a:gd name="connsiteY8099" fmla="*/ 4198246 h 4885973"/>
              <a:gd name="connsiteX8100" fmla="*/ 4138764 w 6085020"/>
              <a:gd name="connsiteY8100" fmla="*/ 4198246 h 4885973"/>
              <a:gd name="connsiteX8101" fmla="*/ 4138384 w 6085020"/>
              <a:gd name="connsiteY8101" fmla="*/ 4198246 h 4885973"/>
              <a:gd name="connsiteX8102" fmla="*/ 4138384 w 6085020"/>
              <a:gd name="connsiteY8102" fmla="*/ 4198056 h 4885973"/>
              <a:gd name="connsiteX8103" fmla="*/ 4135776 w 6085020"/>
              <a:gd name="connsiteY8103" fmla="*/ 4198056 h 4885973"/>
              <a:gd name="connsiteX8104" fmla="*/ 2844177 w 6085020"/>
              <a:gd name="connsiteY8104" fmla="*/ 4195591 h 4885973"/>
              <a:gd name="connsiteX8105" fmla="*/ 2844177 w 6085020"/>
              <a:gd name="connsiteY8105" fmla="*/ 4195591 h 4885973"/>
              <a:gd name="connsiteX8106" fmla="*/ 1331098 w 6085020"/>
              <a:gd name="connsiteY8106" fmla="*/ 4195022 h 4885973"/>
              <a:gd name="connsiteX8107" fmla="*/ 1329767 w 6085020"/>
              <a:gd name="connsiteY8107" fmla="*/ 4197108 h 4885973"/>
              <a:gd name="connsiteX8108" fmla="*/ 1331098 w 6085020"/>
              <a:gd name="connsiteY8108" fmla="*/ 4197867 h 4885973"/>
              <a:gd name="connsiteX8109" fmla="*/ 1331098 w 6085020"/>
              <a:gd name="connsiteY8109" fmla="*/ 4195022 h 4885973"/>
              <a:gd name="connsiteX8110" fmla="*/ 2899132 w 6085020"/>
              <a:gd name="connsiteY8110" fmla="*/ 4194832 h 4885973"/>
              <a:gd name="connsiteX8111" fmla="*/ 2899132 w 6085020"/>
              <a:gd name="connsiteY8111" fmla="*/ 4194832 h 4885973"/>
              <a:gd name="connsiteX8112" fmla="*/ 1715025 w 6085020"/>
              <a:gd name="connsiteY8112" fmla="*/ 4194832 h 4885973"/>
              <a:gd name="connsiteX8113" fmla="*/ 1716356 w 6085020"/>
              <a:gd name="connsiteY8113" fmla="*/ 4196918 h 4885973"/>
              <a:gd name="connsiteX8114" fmla="*/ 1720730 w 6085020"/>
              <a:gd name="connsiteY8114" fmla="*/ 4195970 h 4885973"/>
              <a:gd name="connsiteX8115" fmla="*/ 1720730 w 6085020"/>
              <a:gd name="connsiteY8115" fmla="*/ 4194832 h 4885973"/>
              <a:gd name="connsiteX8116" fmla="*/ 1779678 w 6085020"/>
              <a:gd name="connsiteY8116" fmla="*/ 4194453 h 4885973"/>
              <a:gd name="connsiteX8117" fmla="*/ 1755338 w 6085020"/>
              <a:gd name="connsiteY8117" fmla="*/ 4215127 h 4885973"/>
              <a:gd name="connsiteX8118" fmla="*/ 1751719 w 6085020"/>
              <a:gd name="connsiteY8118" fmla="*/ 4213343 h 4885973"/>
              <a:gd name="connsiteX8119" fmla="*/ 1751535 w 6085020"/>
              <a:gd name="connsiteY8119" fmla="*/ 4213419 h 4885973"/>
              <a:gd name="connsiteX8120" fmla="*/ 1749753 w 6085020"/>
              <a:gd name="connsiteY8120" fmla="*/ 4217023 h 4885973"/>
              <a:gd name="connsiteX8121" fmla="*/ 1749824 w 6085020"/>
              <a:gd name="connsiteY8121" fmla="*/ 4217213 h 4885973"/>
              <a:gd name="connsiteX8122" fmla="*/ 1753627 w 6085020"/>
              <a:gd name="connsiteY8122" fmla="*/ 4218920 h 4885973"/>
              <a:gd name="connsiteX8123" fmla="*/ 1753627 w 6085020"/>
              <a:gd name="connsiteY8123" fmla="*/ 4221765 h 4885973"/>
              <a:gd name="connsiteX8124" fmla="*/ 1786334 w 6085020"/>
              <a:gd name="connsiteY8124" fmla="*/ 4208299 h 4885973"/>
              <a:gd name="connsiteX8125" fmla="*/ 1786334 w 6085020"/>
              <a:gd name="connsiteY8125" fmla="*/ 4203936 h 4885973"/>
              <a:gd name="connsiteX8126" fmla="*/ 1789694 w 6085020"/>
              <a:gd name="connsiteY8126" fmla="*/ 4196303 h 4885973"/>
              <a:gd name="connsiteX8127" fmla="*/ 1789947 w 6085020"/>
              <a:gd name="connsiteY8127" fmla="*/ 4196350 h 4885973"/>
              <a:gd name="connsiteX8128" fmla="*/ 1789757 w 6085020"/>
              <a:gd name="connsiteY8128" fmla="*/ 4196160 h 4885973"/>
              <a:gd name="connsiteX8129" fmla="*/ 1789694 w 6085020"/>
              <a:gd name="connsiteY8129" fmla="*/ 4196303 h 4885973"/>
              <a:gd name="connsiteX8130" fmla="*/ 1091691 w 6085020"/>
              <a:gd name="connsiteY8130" fmla="*/ 4194453 h 4885973"/>
              <a:gd name="connsiteX8131" fmla="*/ 1091691 w 6085020"/>
              <a:gd name="connsiteY8131" fmla="*/ 4194643 h 4885973"/>
              <a:gd name="connsiteX8132" fmla="*/ 1092451 w 6085020"/>
              <a:gd name="connsiteY8132" fmla="*/ 4194643 h 4885973"/>
              <a:gd name="connsiteX8133" fmla="*/ 1091691 w 6085020"/>
              <a:gd name="connsiteY8133" fmla="*/ 4194453 h 4885973"/>
              <a:gd name="connsiteX8134" fmla="*/ 844297 w 6085020"/>
              <a:gd name="connsiteY8134" fmla="*/ 4194453 h 4885973"/>
              <a:gd name="connsiteX8135" fmla="*/ 834028 w 6085020"/>
              <a:gd name="connsiteY8135" fmla="*/ 4225748 h 4885973"/>
              <a:gd name="connsiteX8136" fmla="*/ 853995 w 6085020"/>
              <a:gd name="connsiteY8136" fmla="*/ 4220247 h 4885973"/>
              <a:gd name="connsiteX8137" fmla="*/ 854755 w 6085020"/>
              <a:gd name="connsiteY8137" fmla="*/ 4220437 h 4885973"/>
              <a:gd name="connsiteX8138" fmla="*/ 853424 w 6085020"/>
              <a:gd name="connsiteY8138" fmla="*/ 4206591 h 4885973"/>
              <a:gd name="connsiteX8139" fmla="*/ 862552 w 6085020"/>
              <a:gd name="connsiteY8139" fmla="*/ 4205453 h 4885973"/>
              <a:gd name="connsiteX8140" fmla="*/ 858368 w 6085020"/>
              <a:gd name="connsiteY8140" fmla="*/ 4202229 h 4885973"/>
              <a:gd name="connsiteX8141" fmla="*/ 854185 w 6085020"/>
              <a:gd name="connsiteY8141" fmla="*/ 4198815 h 4885973"/>
              <a:gd name="connsiteX8142" fmla="*/ 851522 w 6085020"/>
              <a:gd name="connsiteY8142" fmla="*/ 4202229 h 4885973"/>
              <a:gd name="connsiteX8143" fmla="*/ 844297 w 6085020"/>
              <a:gd name="connsiteY8143" fmla="*/ 4194453 h 4885973"/>
              <a:gd name="connsiteX8144" fmla="*/ 1879320 w 6085020"/>
              <a:gd name="connsiteY8144" fmla="*/ 4194263 h 4885973"/>
              <a:gd name="connsiteX8145" fmla="*/ 1879320 w 6085020"/>
              <a:gd name="connsiteY8145" fmla="*/ 4194263 h 4885973"/>
              <a:gd name="connsiteX8146" fmla="*/ 4166717 w 6085020"/>
              <a:gd name="connsiteY8146" fmla="*/ 4193884 h 4885973"/>
              <a:gd name="connsiteX8147" fmla="*/ 4168429 w 6085020"/>
              <a:gd name="connsiteY8147" fmla="*/ 4196160 h 4885973"/>
              <a:gd name="connsiteX8148" fmla="*/ 4169760 w 6085020"/>
              <a:gd name="connsiteY8148" fmla="*/ 4193884 h 4885973"/>
              <a:gd name="connsiteX8149" fmla="*/ 4168239 w 6085020"/>
              <a:gd name="connsiteY8149" fmla="*/ 4193884 h 4885973"/>
              <a:gd name="connsiteX8150" fmla="*/ 4166717 w 6085020"/>
              <a:gd name="connsiteY8150" fmla="*/ 4193884 h 4885973"/>
              <a:gd name="connsiteX8151" fmla="*/ 2354523 w 6085020"/>
              <a:gd name="connsiteY8151" fmla="*/ 4193505 h 4885973"/>
              <a:gd name="connsiteX8152" fmla="*/ 2354523 w 6085020"/>
              <a:gd name="connsiteY8152" fmla="*/ 4193505 h 4885973"/>
              <a:gd name="connsiteX8153" fmla="*/ 1918113 w 6085020"/>
              <a:gd name="connsiteY8153" fmla="*/ 4193315 h 4885973"/>
              <a:gd name="connsiteX8154" fmla="*/ 1910886 w 6085020"/>
              <a:gd name="connsiteY8154" fmla="*/ 4200522 h 4885973"/>
              <a:gd name="connsiteX8155" fmla="*/ 1918213 w 6085020"/>
              <a:gd name="connsiteY8155" fmla="*/ 4205019 h 4885973"/>
              <a:gd name="connsiteX8156" fmla="*/ 1918113 w 6085020"/>
              <a:gd name="connsiteY8156" fmla="*/ 4205264 h 4885973"/>
              <a:gd name="connsiteX8157" fmla="*/ 1918303 w 6085020"/>
              <a:gd name="connsiteY8157" fmla="*/ 4205074 h 4885973"/>
              <a:gd name="connsiteX8158" fmla="*/ 1918213 w 6085020"/>
              <a:gd name="connsiteY8158" fmla="*/ 4205019 h 4885973"/>
              <a:gd name="connsiteX8159" fmla="*/ 1920680 w 6085020"/>
              <a:gd name="connsiteY8159" fmla="*/ 4198934 h 4885973"/>
              <a:gd name="connsiteX8160" fmla="*/ 1918113 w 6085020"/>
              <a:gd name="connsiteY8160" fmla="*/ 4193315 h 4885973"/>
              <a:gd name="connsiteX8161" fmla="*/ 755303 w 6085020"/>
              <a:gd name="connsiteY8161" fmla="*/ 4193125 h 4885973"/>
              <a:gd name="connsiteX8162" fmla="*/ 733815 w 6085020"/>
              <a:gd name="connsiteY8162" fmla="*/ 4241111 h 4885973"/>
              <a:gd name="connsiteX8163" fmla="*/ 734386 w 6085020"/>
              <a:gd name="connsiteY8163" fmla="*/ 4239973 h 4885973"/>
              <a:gd name="connsiteX8164" fmla="*/ 755303 w 6085020"/>
              <a:gd name="connsiteY8164" fmla="*/ 4193125 h 4885973"/>
              <a:gd name="connsiteX8165" fmla="*/ 5952861 w 6085020"/>
              <a:gd name="connsiteY8165" fmla="*/ 4192936 h 4885973"/>
              <a:gd name="connsiteX8166" fmla="*/ 5952861 w 6085020"/>
              <a:gd name="connsiteY8166" fmla="*/ 4192936 h 4885973"/>
              <a:gd name="connsiteX8167" fmla="*/ 1089979 w 6085020"/>
              <a:gd name="connsiteY8167" fmla="*/ 4192936 h 4885973"/>
              <a:gd name="connsiteX8168" fmla="*/ 1088458 w 6085020"/>
              <a:gd name="connsiteY8168" fmla="*/ 4194453 h 4885973"/>
              <a:gd name="connsiteX8169" fmla="*/ 1088458 w 6085020"/>
              <a:gd name="connsiteY8169" fmla="*/ 4193315 h 4885973"/>
              <a:gd name="connsiteX8170" fmla="*/ 1086747 w 6085020"/>
              <a:gd name="connsiteY8170" fmla="*/ 4194643 h 4885973"/>
              <a:gd name="connsiteX8171" fmla="*/ 1088838 w 6085020"/>
              <a:gd name="connsiteY8171" fmla="*/ 4200333 h 4885973"/>
              <a:gd name="connsiteX8172" fmla="*/ 1089979 w 6085020"/>
              <a:gd name="connsiteY8172" fmla="*/ 4199005 h 4885973"/>
              <a:gd name="connsiteX8173" fmla="*/ 1088648 w 6085020"/>
              <a:gd name="connsiteY8173" fmla="*/ 4197867 h 4885973"/>
              <a:gd name="connsiteX8174" fmla="*/ 1089979 w 6085020"/>
              <a:gd name="connsiteY8174" fmla="*/ 4197867 h 4885973"/>
              <a:gd name="connsiteX8175" fmla="*/ 1089979 w 6085020"/>
              <a:gd name="connsiteY8175" fmla="*/ 4192936 h 4885973"/>
              <a:gd name="connsiteX8176" fmla="*/ 775460 w 6085020"/>
              <a:gd name="connsiteY8176" fmla="*/ 4192936 h 4885973"/>
              <a:gd name="connsiteX8177" fmla="*/ 772988 w 6085020"/>
              <a:gd name="connsiteY8177" fmla="*/ 4195970 h 4885973"/>
              <a:gd name="connsiteX8178" fmla="*/ 775270 w 6085020"/>
              <a:gd name="connsiteY8178" fmla="*/ 4198436 h 4885973"/>
              <a:gd name="connsiteX8179" fmla="*/ 732674 w 6085020"/>
              <a:gd name="connsiteY8179" fmla="*/ 4248508 h 4885973"/>
              <a:gd name="connsiteX8180" fmla="*/ 686847 w 6085020"/>
              <a:gd name="connsiteY8180" fmla="*/ 4314701 h 4885973"/>
              <a:gd name="connsiteX8181" fmla="*/ 690460 w 6085020"/>
              <a:gd name="connsiteY8181" fmla="*/ 4319253 h 4885973"/>
              <a:gd name="connsiteX8182" fmla="*/ 693692 w 6085020"/>
              <a:gd name="connsiteY8182" fmla="*/ 4321718 h 4885973"/>
              <a:gd name="connsiteX8183" fmla="*/ 695404 w 6085020"/>
              <a:gd name="connsiteY8183" fmla="*/ 4320580 h 4885973"/>
              <a:gd name="connsiteX8184" fmla="*/ 713659 w 6085020"/>
              <a:gd name="connsiteY8184" fmla="*/ 4322667 h 4885973"/>
              <a:gd name="connsiteX8185" fmla="*/ 713469 w 6085020"/>
              <a:gd name="connsiteY8185" fmla="*/ 4323615 h 4885973"/>
              <a:gd name="connsiteX8186" fmla="*/ 738950 w 6085020"/>
              <a:gd name="connsiteY8186" fmla="*/ 4320580 h 4885973"/>
              <a:gd name="connsiteX8187" fmla="*/ 756824 w 6085020"/>
              <a:gd name="connsiteY8187" fmla="*/ 4287389 h 4885973"/>
              <a:gd name="connsiteX8188" fmla="*/ 759296 w 6085020"/>
              <a:gd name="connsiteY8188" fmla="*/ 4284165 h 4885973"/>
              <a:gd name="connsiteX8189" fmla="*/ 758346 w 6085020"/>
              <a:gd name="connsiteY8189" fmla="*/ 4282458 h 4885973"/>
              <a:gd name="connsiteX8190" fmla="*/ 760628 w 6085020"/>
              <a:gd name="connsiteY8190" fmla="*/ 4278095 h 4885973"/>
              <a:gd name="connsiteX8191" fmla="*/ 779643 w 6085020"/>
              <a:gd name="connsiteY8191" fmla="*/ 4224989 h 4885973"/>
              <a:gd name="connsiteX8192" fmla="*/ 779643 w 6085020"/>
              <a:gd name="connsiteY8192" fmla="*/ 4215316 h 4885973"/>
              <a:gd name="connsiteX8193" fmla="*/ 779643 w 6085020"/>
              <a:gd name="connsiteY8193" fmla="*/ 4193315 h 4885973"/>
              <a:gd name="connsiteX8194" fmla="*/ 778502 w 6085020"/>
              <a:gd name="connsiteY8194" fmla="*/ 4194832 h 4885973"/>
              <a:gd name="connsiteX8195" fmla="*/ 775460 w 6085020"/>
              <a:gd name="connsiteY8195" fmla="*/ 4192936 h 4885973"/>
              <a:gd name="connsiteX8196" fmla="*/ 5220947 w 6085020"/>
              <a:gd name="connsiteY8196" fmla="*/ 4191608 h 4885973"/>
              <a:gd name="connsiteX8197" fmla="*/ 5220947 w 6085020"/>
              <a:gd name="connsiteY8197" fmla="*/ 4191608 h 4885973"/>
              <a:gd name="connsiteX8198" fmla="*/ 3390687 w 6085020"/>
              <a:gd name="connsiteY8198" fmla="*/ 4191608 h 4885973"/>
              <a:gd name="connsiteX8199" fmla="*/ 3390687 w 6085020"/>
              <a:gd name="connsiteY8199" fmla="*/ 4191608 h 4885973"/>
              <a:gd name="connsiteX8200" fmla="*/ 682301 w 6085020"/>
              <a:gd name="connsiteY8200" fmla="*/ 4190778 h 4885973"/>
              <a:gd name="connsiteX8201" fmla="*/ 691981 w 6085020"/>
              <a:gd name="connsiteY8201" fmla="*/ 4194832 h 4885973"/>
              <a:gd name="connsiteX8202" fmla="*/ 682301 w 6085020"/>
              <a:gd name="connsiteY8202" fmla="*/ 4190778 h 4885973"/>
              <a:gd name="connsiteX8203" fmla="*/ 2197489 w 6085020"/>
              <a:gd name="connsiteY8203" fmla="*/ 4190470 h 4885973"/>
              <a:gd name="connsiteX8204" fmla="*/ 2193208 w 6085020"/>
              <a:gd name="connsiteY8204" fmla="*/ 4193860 h 4885973"/>
              <a:gd name="connsiteX8205" fmla="*/ 2192699 w 6085020"/>
              <a:gd name="connsiteY8205" fmla="*/ 4193505 h 4885973"/>
              <a:gd name="connsiteX8206" fmla="*/ 2192699 w 6085020"/>
              <a:gd name="connsiteY8206" fmla="*/ 4194263 h 4885973"/>
              <a:gd name="connsiteX8207" fmla="*/ 2193208 w 6085020"/>
              <a:gd name="connsiteY8207" fmla="*/ 4193860 h 4885973"/>
              <a:gd name="connsiteX8208" fmla="*/ 2198024 w 6085020"/>
              <a:gd name="connsiteY8208" fmla="*/ 4197218 h 4885973"/>
              <a:gd name="connsiteX8209" fmla="*/ 2208292 w 6085020"/>
              <a:gd name="connsiteY8209" fmla="*/ 4214368 h 4885973"/>
              <a:gd name="connsiteX8210" fmla="*/ 2197489 w 6085020"/>
              <a:gd name="connsiteY8210" fmla="*/ 4190470 h 4885973"/>
              <a:gd name="connsiteX8211" fmla="*/ 4159682 w 6085020"/>
              <a:gd name="connsiteY8211" fmla="*/ 4190280 h 4885973"/>
              <a:gd name="connsiteX8212" fmla="*/ 4161774 w 6085020"/>
              <a:gd name="connsiteY8212" fmla="*/ 4193884 h 4885973"/>
              <a:gd name="connsiteX8213" fmla="*/ 4159872 w 6085020"/>
              <a:gd name="connsiteY8213" fmla="*/ 4193884 h 4885973"/>
              <a:gd name="connsiteX8214" fmla="*/ 4157780 w 6085020"/>
              <a:gd name="connsiteY8214" fmla="*/ 4193884 h 4885973"/>
              <a:gd name="connsiteX8215" fmla="*/ 4160252 w 6085020"/>
              <a:gd name="connsiteY8215" fmla="*/ 4196918 h 4885973"/>
              <a:gd name="connsiteX8216" fmla="*/ 4160252 w 6085020"/>
              <a:gd name="connsiteY8216" fmla="*/ 4201660 h 4885973"/>
              <a:gd name="connsiteX8217" fmla="*/ 4160252 w 6085020"/>
              <a:gd name="connsiteY8217" fmla="*/ 4206591 h 4885973"/>
              <a:gd name="connsiteX8218" fmla="*/ 4162154 w 6085020"/>
              <a:gd name="connsiteY8218" fmla="*/ 4206591 h 4885973"/>
              <a:gd name="connsiteX8219" fmla="*/ 4162154 w 6085020"/>
              <a:gd name="connsiteY8219" fmla="*/ 4203557 h 4885973"/>
              <a:gd name="connsiteX8220" fmla="*/ 4162154 w 6085020"/>
              <a:gd name="connsiteY8220" fmla="*/ 4200522 h 4885973"/>
              <a:gd name="connsiteX8221" fmla="*/ 4165006 w 6085020"/>
              <a:gd name="connsiteY8221" fmla="*/ 4199005 h 4885973"/>
              <a:gd name="connsiteX8222" fmla="*/ 4167858 w 6085020"/>
              <a:gd name="connsiteY8222" fmla="*/ 4197487 h 4885973"/>
              <a:gd name="connsiteX8223" fmla="*/ 4165387 w 6085020"/>
              <a:gd name="connsiteY8223" fmla="*/ 4194643 h 4885973"/>
              <a:gd name="connsiteX8224" fmla="*/ 4162534 w 6085020"/>
              <a:gd name="connsiteY8224" fmla="*/ 4194643 h 4885973"/>
              <a:gd name="connsiteX8225" fmla="*/ 4162534 w 6085020"/>
              <a:gd name="connsiteY8225" fmla="*/ 4192746 h 4885973"/>
              <a:gd name="connsiteX8226" fmla="*/ 4162534 w 6085020"/>
              <a:gd name="connsiteY8226" fmla="*/ 4190280 h 4885973"/>
              <a:gd name="connsiteX8227" fmla="*/ 4161203 w 6085020"/>
              <a:gd name="connsiteY8227" fmla="*/ 4190280 h 4885973"/>
              <a:gd name="connsiteX8228" fmla="*/ 4159682 w 6085020"/>
              <a:gd name="connsiteY8228" fmla="*/ 4190280 h 4885973"/>
              <a:gd name="connsiteX8229" fmla="*/ 1090169 w 6085020"/>
              <a:gd name="connsiteY8229" fmla="*/ 4190280 h 4885973"/>
              <a:gd name="connsiteX8230" fmla="*/ 1090169 w 6085020"/>
              <a:gd name="connsiteY8230" fmla="*/ 4190470 h 4885973"/>
              <a:gd name="connsiteX8231" fmla="*/ 1091691 w 6085020"/>
              <a:gd name="connsiteY8231" fmla="*/ 4191797 h 4885973"/>
              <a:gd name="connsiteX8232" fmla="*/ 1090169 w 6085020"/>
              <a:gd name="connsiteY8232" fmla="*/ 4190280 h 4885973"/>
              <a:gd name="connsiteX8233" fmla="*/ 2438230 w 6085020"/>
              <a:gd name="connsiteY8233" fmla="*/ 4190185 h 4885973"/>
              <a:gd name="connsiteX8234" fmla="*/ 2436271 w 6085020"/>
              <a:gd name="connsiteY8234" fmla="*/ 4193998 h 4885973"/>
              <a:gd name="connsiteX8235" fmla="*/ 2436290 w 6085020"/>
              <a:gd name="connsiteY8235" fmla="*/ 4194074 h 4885973"/>
              <a:gd name="connsiteX8236" fmla="*/ 2440093 w 6085020"/>
              <a:gd name="connsiteY8236" fmla="*/ 4195970 h 4885973"/>
              <a:gd name="connsiteX8237" fmla="*/ 2442071 w 6085020"/>
              <a:gd name="connsiteY8237" fmla="*/ 4192158 h 4885973"/>
              <a:gd name="connsiteX8238" fmla="*/ 2438230 w 6085020"/>
              <a:gd name="connsiteY8238" fmla="*/ 4190185 h 4885973"/>
              <a:gd name="connsiteX8239" fmla="*/ 2783517 w 6085020"/>
              <a:gd name="connsiteY8239" fmla="*/ 4189901 h 4885973"/>
              <a:gd name="connsiteX8240" fmla="*/ 2783517 w 6085020"/>
              <a:gd name="connsiteY8240" fmla="*/ 4189901 h 4885973"/>
              <a:gd name="connsiteX8241" fmla="*/ 1427127 w 6085020"/>
              <a:gd name="connsiteY8241" fmla="*/ 4189521 h 4885973"/>
              <a:gd name="connsiteX8242" fmla="*/ 1428390 w 6085020"/>
              <a:gd name="connsiteY8242" fmla="*/ 4189521 h 4885973"/>
              <a:gd name="connsiteX8243" fmla="*/ 1428657 w 6085020"/>
              <a:gd name="connsiteY8243" fmla="*/ 4190034 h 4885973"/>
              <a:gd name="connsiteX8244" fmla="*/ 1427508 w 6085020"/>
              <a:gd name="connsiteY8244" fmla="*/ 4190659 h 4885973"/>
              <a:gd name="connsiteX8245" fmla="*/ 1429029 w 6085020"/>
              <a:gd name="connsiteY8245" fmla="*/ 4192936 h 4885973"/>
              <a:gd name="connsiteX8246" fmla="*/ 1426177 w 6085020"/>
              <a:gd name="connsiteY8246" fmla="*/ 4191608 h 4885973"/>
              <a:gd name="connsiteX8247" fmla="*/ 1427127 w 6085020"/>
              <a:gd name="connsiteY8247" fmla="*/ 4189521 h 4885973"/>
              <a:gd name="connsiteX8248" fmla="*/ 3563160 w 6085020"/>
              <a:gd name="connsiteY8248" fmla="*/ 4188383 h 4885973"/>
              <a:gd name="connsiteX8249" fmla="*/ 3557835 w 6085020"/>
              <a:gd name="connsiteY8249" fmla="*/ 4204126 h 4885973"/>
              <a:gd name="connsiteX8250" fmla="*/ 3563540 w 6085020"/>
              <a:gd name="connsiteY8250" fmla="*/ 4206781 h 4885973"/>
              <a:gd name="connsiteX8251" fmla="*/ 3567343 w 6085020"/>
              <a:gd name="connsiteY8251" fmla="*/ 4191608 h 4885973"/>
              <a:gd name="connsiteX8252" fmla="*/ 3563160 w 6085020"/>
              <a:gd name="connsiteY8252" fmla="*/ 4188383 h 4885973"/>
              <a:gd name="connsiteX8253" fmla="*/ 5826787 w 6085020"/>
              <a:gd name="connsiteY8253" fmla="*/ 4187435 h 4885973"/>
              <a:gd name="connsiteX8254" fmla="*/ 5826787 w 6085020"/>
              <a:gd name="connsiteY8254" fmla="*/ 4187435 h 4885973"/>
              <a:gd name="connsiteX8255" fmla="*/ 586254 w 6085020"/>
              <a:gd name="connsiteY8255" fmla="*/ 4187246 h 4885973"/>
              <a:gd name="connsiteX8256" fmla="*/ 583774 w 6085020"/>
              <a:gd name="connsiteY8256" fmla="*/ 4190413 h 4885973"/>
              <a:gd name="connsiteX8257" fmla="*/ 583782 w 6085020"/>
              <a:gd name="connsiteY8257" fmla="*/ 4190470 h 4885973"/>
              <a:gd name="connsiteX8258" fmla="*/ 586634 w 6085020"/>
              <a:gd name="connsiteY8258" fmla="*/ 4193315 h 4885973"/>
              <a:gd name="connsiteX8259" fmla="*/ 589486 w 6085020"/>
              <a:gd name="connsiteY8259" fmla="*/ 4190470 h 4885973"/>
              <a:gd name="connsiteX8260" fmla="*/ 589486 w 6085020"/>
              <a:gd name="connsiteY8260" fmla="*/ 4189711 h 4885973"/>
              <a:gd name="connsiteX8261" fmla="*/ 586254 w 6085020"/>
              <a:gd name="connsiteY8261" fmla="*/ 4187246 h 4885973"/>
              <a:gd name="connsiteX8262" fmla="*/ 976265 w 6085020"/>
              <a:gd name="connsiteY8262" fmla="*/ 4187056 h 4885973"/>
              <a:gd name="connsiteX8263" fmla="*/ 973786 w 6085020"/>
              <a:gd name="connsiteY8263" fmla="*/ 4190223 h 4885973"/>
              <a:gd name="connsiteX8264" fmla="*/ 973793 w 6085020"/>
              <a:gd name="connsiteY8264" fmla="*/ 4190280 h 4885973"/>
              <a:gd name="connsiteX8265" fmla="*/ 977018 w 6085020"/>
              <a:gd name="connsiteY8265" fmla="*/ 4192689 h 4885973"/>
              <a:gd name="connsiteX8266" fmla="*/ 979441 w 6085020"/>
              <a:gd name="connsiteY8266" fmla="*/ 4189484 h 4885973"/>
              <a:gd name="connsiteX8267" fmla="*/ 976265 w 6085020"/>
              <a:gd name="connsiteY8267" fmla="*/ 4187056 h 4885973"/>
              <a:gd name="connsiteX8268" fmla="*/ 4145420 w 6085020"/>
              <a:gd name="connsiteY8268" fmla="*/ 4186866 h 4885973"/>
              <a:gd name="connsiteX8269" fmla="*/ 4145230 w 6085020"/>
              <a:gd name="connsiteY8269" fmla="*/ 4188383 h 4885973"/>
              <a:gd name="connsiteX8270" fmla="*/ 4143899 w 6085020"/>
              <a:gd name="connsiteY8270" fmla="*/ 4188573 h 4885973"/>
              <a:gd name="connsiteX8271" fmla="*/ 4144089 w 6085020"/>
              <a:gd name="connsiteY8271" fmla="*/ 4189901 h 4885973"/>
              <a:gd name="connsiteX8272" fmla="*/ 4145230 w 6085020"/>
              <a:gd name="connsiteY8272" fmla="*/ 4189901 h 4885973"/>
              <a:gd name="connsiteX8273" fmla="*/ 4146846 w 6085020"/>
              <a:gd name="connsiteY8273" fmla="*/ 4188478 h 4885973"/>
              <a:gd name="connsiteX8274" fmla="*/ 4145420 w 6085020"/>
              <a:gd name="connsiteY8274" fmla="*/ 4186866 h 4885973"/>
              <a:gd name="connsiteX8275" fmla="*/ 1501859 w 6085020"/>
              <a:gd name="connsiteY8275" fmla="*/ 4186866 h 4885973"/>
              <a:gd name="connsiteX8276" fmla="*/ 1498246 w 6085020"/>
              <a:gd name="connsiteY8276" fmla="*/ 4188194 h 4885973"/>
              <a:gd name="connsiteX8277" fmla="*/ 1498246 w 6085020"/>
              <a:gd name="connsiteY8277" fmla="*/ 4195970 h 4885973"/>
              <a:gd name="connsiteX8278" fmla="*/ 1487978 w 6085020"/>
              <a:gd name="connsiteY8278" fmla="*/ 4196350 h 4885973"/>
              <a:gd name="connsiteX8279" fmla="*/ 1490830 w 6085020"/>
              <a:gd name="connsiteY8279" fmla="*/ 4208868 h 4885973"/>
              <a:gd name="connsiteX8280" fmla="*/ 1493302 w 6085020"/>
              <a:gd name="connsiteY8280" fmla="*/ 4208868 h 4885973"/>
              <a:gd name="connsiteX8281" fmla="*/ 1493302 w 6085020"/>
              <a:gd name="connsiteY8281" fmla="*/ 4199763 h 4885973"/>
              <a:gd name="connsiteX8282" fmla="*/ 1498817 w 6085020"/>
              <a:gd name="connsiteY8282" fmla="*/ 4197108 h 4885973"/>
              <a:gd name="connsiteX8283" fmla="*/ 1504141 w 6085020"/>
              <a:gd name="connsiteY8283" fmla="*/ 4194453 h 4885973"/>
              <a:gd name="connsiteX8284" fmla="*/ 1501859 w 6085020"/>
              <a:gd name="connsiteY8284" fmla="*/ 4186866 h 4885973"/>
              <a:gd name="connsiteX8285" fmla="*/ 5271818 w 6085020"/>
              <a:gd name="connsiteY8285" fmla="*/ 4186444 h 4885973"/>
              <a:gd name="connsiteX8286" fmla="*/ 5272779 w 6085020"/>
              <a:gd name="connsiteY8286" fmla="*/ 4186966 h 4885973"/>
              <a:gd name="connsiteX8287" fmla="*/ 5272480 w 6085020"/>
              <a:gd name="connsiteY8287" fmla="*/ 4187815 h 4885973"/>
              <a:gd name="connsiteX8288" fmla="*/ 4202277 w 6085020"/>
              <a:gd name="connsiteY8288" fmla="*/ 4185918 h 4885973"/>
              <a:gd name="connsiteX8289" fmla="*/ 4204749 w 6085020"/>
              <a:gd name="connsiteY8289" fmla="*/ 4188952 h 4885973"/>
              <a:gd name="connsiteX8290" fmla="*/ 4205700 w 6085020"/>
              <a:gd name="connsiteY8290" fmla="*/ 4189711 h 4885973"/>
              <a:gd name="connsiteX8291" fmla="*/ 4202467 w 6085020"/>
              <a:gd name="connsiteY8291" fmla="*/ 4185918 h 4885973"/>
              <a:gd name="connsiteX8292" fmla="*/ 4209503 w 6085020"/>
              <a:gd name="connsiteY8292" fmla="*/ 4185728 h 4885973"/>
              <a:gd name="connsiteX8293" fmla="*/ 4209503 w 6085020"/>
              <a:gd name="connsiteY8293" fmla="*/ 4190470 h 4885973"/>
              <a:gd name="connsiteX8294" fmla="*/ 4214447 w 6085020"/>
              <a:gd name="connsiteY8294" fmla="*/ 4190470 h 4885973"/>
              <a:gd name="connsiteX8295" fmla="*/ 4195051 w 6085020"/>
              <a:gd name="connsiteY8295" fmla="*/ 4185728 h 4885973"/>
              <a:gd name="connsiteX8296" fmla="*/ 4193636 w 6085020"/>
              <a:gd name="connsiteY8296" fmla="*/ 4187799 h 4885973"/>
              <a:gd name="connsiteX8297" fmla="*/ 4191438 w 6085020"/>
              <a:gd name="connsiteY8297" fmla="*/ 4188763 h 4885973"/>
              <a:gd name="connsiteX8298" fmla="*/ 4012209 w 6085020"/>
              <a:gd name="connsiteY8298" fmla="*/ 4184623 h 4885973"/>
              <a:gd name="connsiteX8299" fmla="*/ 4007556 w 6085020"/>
              <a:gd name="connsiteY8299" fmla="*/ 4188383 h 4885973"/>
              <a:gd name="connsiteX8300" fmla="*/ 4012209 w 6085020"/>
              <a:gd name="connsiteY8300" fmla="*/ 4184623 h 4885973"/>
              <a:gd name="connsiteX8301" fmla="*/ 2077654 w 6085020"/>
              <a:gd name="connsiteY8301" fmla="*/ 4184590 h 4885973"/>
              <a:gd name="connsiteX8302" fmla="*/ 2077654 w 6085020"/>
              <a:gd name="connsiteY8302" fmla="*/ 4184590 h 4885973"/>
              <a:gd name="connsiteX8303" fmla="*/ 2814816 w 6085020"/>
              <a:gd name="connsiteY8303" fmla="*/ 4184306 h 4885973"/>
              <a:gd name="connsiteX8304" fmla="*/ 2814512 w 6085020"/>
              <a:gd name="connsiteY8304" fmla="*/ 4184400 h 4885973"/>
              <a:gd name="connsiteX8305" fmla="*/ 2813770 w 6085020"/>
              <a:gd name="connsiteY8305" fmla="*/ 4188630 h 4885973"/>
              <a:gd name="connsiteX8306" fmla="*/ 2816604 w 6085020"/>
              <a:gd name="connsiteY8306" fmla="*/ 4189901 h 4885973"/>
              <a:gd name="connsiteX8307" fmla="*/ 2818429 w 6085020"/>
              <a:gd name="connsiteY8307" fmla="*/ 4186620 h 4885973"/>
              <a:gd name="connsiteX8308" fmla="*/ 2818315 w 6085020"/>
              <a:gd name="connsiteY8308" fmla="*/ 4186297 h 4885973"/>
              <a:gd name="connsiteX8309" fmla="*/ 2814816 w 6085020"/>
              <a:gd name="connsiteY8309" fmla="*/ 4184306 h 4885973"/>
              <a:gd name="connsiteX8310" fmla="*/ 1099867 w 6085020"/>
              <a:gd name="connsiteY8310" fmla="*/ 4184021 h 4885973"/>
              <a:gd name="connsiteX8311" fmla="*/ 1099867 w 6085020"/>
              <a:gd name="connsiteY8311" fmla="*/ 4184021 h 4885973"/>
              <a:gd name="connsiteX8312" fmla="*/ 2405990 w 6085020"/>
              <a:gd name="connsiteY8312" fmla="*/ 4183888 h 4885973"/>
              <a:gd name="connsiteX8313" fmla="*/ 2407006 w 6085020"/>
              <a:gd name="connsiteY8313" fmla="*/ 4199384 h 4885973"/>
              <a:gd name="connsiteX8314" fmla="*/ 2406816 w 6085020"/>
              <a:gd name="connsiteY8314" fmla="*/ 4198625 h 4885973"/>
              <a:gd name="connsiteX8315" fmla="*/ 2411950 w 6085020"/>
              <a:gd name="connsiteY8315" fmla="*/ 4188194 h 4885973"/>
              <a:gd name="connsiteX8316" fmla="*/ 2405990 w 6085020"/>
              <a:gd name="connsiteY8316" fmla="*/ 4183888 h 4885973"/>
              <a:gd name="connsiteX8317" fmla="*/ 760628 w 6085020"/>
              <a:gd name="connsiteY8317" fmla="*/ 4183831 h 4885973"/>
              <a:gd name="connsiteX8318" fmla="*/ 760628 w 6085020"/>
              <a:gd name="connsiteY8318" fmla="*/ 4183831 h 4885973"/>
              <a:gd name="connsiteX8319" fmla="*/ 746936 w 6085020"/>
              <a:gd name="connsiteY8319" fmla="*/ 4183831 h 4885973"/>
              <a:gd name="connsiteX8320" fmla="*/ 744084 w 6085020"/>
              <a:gd name="connsiteY8320" fmla="*/ 4186677 h 4885973"/>
              <a:gd name="connsiteX8321" fmla="*/ 746936 w 6085020"/>
              <a:gd name="connsiteY8321" fmla="*/ 4189521 h 4885973"/>
              <a:gd name="connsiteX8322" fmla="*/ 749789 w 6085020"/>
              <a:gd name="connsiteY8322" fmla="*/ 4186677 h 4885973"/>
              <a:gd name="connsiteX8323" fmla="*/ 746936 w 6085020"/>
              <a:gd name="connsiteY8323" fmla="*/ 4183831 h 4885973"/>
              <a:gd name="connsiteX8324" fmla="*/ 4154357 w 6085020"/>
              <a:gd name="connsiteY8324" fmla="*/ 4183452 h 4885973"/>
              <a:gd name="connsiteX8325" fmla="*/ 4152456 w 6085020"/>
              <a:gd name="connsiteY8325" fmla="*/ 4185159 h 4885973"/>
              <a:gd name="connsiteX8326" fmla="*/ 4154357 w 6085020"/>
              <a:gd name="connsiteY8326" fmla="*/ 4185159 h 4885973"/>
              <a:gd name="connsiteX8327" fmla="*/ 3866270 w 6085020"/>
              <a:gd name="connsiteY8327" fmla="*/ 4183262 h 4885973"/>
              <a:gd name="connsiteX8328" fmla="*/ 3882053 w 6085020"/>
              <a:gd name="connsiteY8328" fmla="*/ 4218920 h 4885973"/>
              <a:gd name="connsiteX8329" fmla="*/ 3882053 w 6085020"/>
              <a:gd name="connsiteY8329" fmla="*/ 4219678 h 4885973"/>
              <a:gd name="connsiteX8330" fmla="*/ 3882053 w 6085020"/>
              <a:gd name="connsiteY8330" fmla="*/ 4188383 h 4885973"/>
              <a:gd name="connsiteX8331" fmla="*/ 3866270 w 6085020"/>
              <a:gd name="connsiteY8331" fmla="*/ 4183262 h 4885973"/>
              <a:gd name="connsiteX8332" fmla="*/ 1729283 w 6085020"/>
              <a:gd name="connsiteY8332" fmla="*/ 4183187 h 4885973"/>
              <a:gd name="connsiteX8333" fmla="*/ 1727575 w 6085020"/>
              <a:gd name="connsiteY8333" fmla="*/ 4186866 h 4885973"/>
              <a:gd name="connsiteX8334" fmla="*/ 1731378 w 6085020"/>
              <a:gd name="connsiteY8334" fmla="*/ 4188573 h 4885973"/>
              <a:gd name="connsiteX8335" fmla="*/ 1733280 w 6085020"/>
              <a:gd name="connsiteY8335" fmla="*/ 4184780 h 4885973"/>
              <a:gd name="connsiteX8336" fmla="*/ 1729283 w 6085020"/>
              <a:gd name="connsiteY8336" fmla="*/ 4183187 h 4885973"/>
              <a:gd name="connsiteX8337" fmla="*/ 782115 w 6085020"/>
              <a:gd name="connsiteY8337" fmla="*/ 4183073 h 4885973"/>
              <a:gd name="connsiteX8338" fmla="*/ 787250 w 6085020"/>
              <a:gd name="connsiteY8338" fmla="*/ 4203177 h 4885973"/>
              <a:gd name="connsiteX8339" fmla="*/ 787820 w 6085020"/>
              <a:gd name="connsiteY8339" fmla="*/ 4202988 h 4885973"/>
              <a:gd name="connsiteX8340" fmla="*/ 786109 w 6085020"/>
              <a:gd name="connsiteY8340" fmla="*/ 4205833 h 4885973"/>
              <a:gd name="connsiteX8341" fmla="*/ 789151 w 6085020"/>
              <a:gd name="connsiteY8341" fmla="*/ 4208299 h 4885973"/>
              <a:gd name="connsiteX8342" fmla="*/ 791631 w 6085020"/>
              <a:gd name="connsiteY8342" fmla="*/ 4205131 h 4885973"/>
              <a:gd name="connsiteX8343" fmla="*/ 791623 w 6085020"/>
              <a:gd name="connsiteY8343" fmla="*/ 4205074 h 4885973"/>
              <a:gd name="connsiteX8344" fmla="*/ 791623 w 6085020"/>
              <a:gd name="connsiteY8344" fmla="*/ 4203936 h 4885973"/>
              <a:gd name="connsiteX8345" fmla="*/ 797708 w 6085020"/>
              <a:gd name="connsiteY8345" fmla="*/ 4203936 h 4885973"/>
              <a:gd name="connsiteX8346" fmla="*/ 782115 w 6085020"/>
              <a:gd name="connsiteY8346" fmla="*/ 4183073 h 4885973"/>
              <a:gd name="connsiteX8347" fmla="*/ 4161774 w 6085020"/>
              <a:gd name="connsiteY8347" fmla="*/ 4182504 h 4885973"/>
              <a:gd name="connsiteX8348" fmla="*/ 4161774 w 6085020"/>
              <a:gd name="connsiteY8348" fmla="*/ 4184400 h 4885973"/>
              <a:gd name="connsiteX8349" fmla="*/ 4161774 w 6085020"/>
              <a:gd name="connsiteY8349" fmla="*/ 4187815 h 4885973"/>
              <a:gd name="connsiteX8350" fmla="*/ 4160823 w 6085020"/>
              <a:gd name="connsiteY8350" fmla="*/ 4189142 h 4885973"/>
              <a:gd name="connsiteX8351" fmla="*/ 4155879 w 6085020"/>
              <a:gd name="connsiteY8351" fmla="*/ 4189142 h 4885973"/>
              <a:gd name="connsiteX8352" fmla="*/ 4157020 w 6085020"/>
              <a:gd name="connsiteY8352" fmla="*/ 4189711 h 4885973"/>
              <a:gd name="connsiteX8353" fmla="*/ 4158921 w 6085020"/>
              <a:gd name="connsiteY8353" fmla="*/ 4189711 h 4885973"/>
              <a:gd name="connsiteX8354" fmla="*/ 4160633 w 6085020"/>
              <a:gd name="connsiteY8354" fmla="*/ 4189711 h 4885973"/>
              <a:gd name="connsiteX8355" fmla="*/ 4164626 w 6085020"/>
              <a:gd name="connsiteY8355" fmla="*/ 4183642 h 4885973"/>
              <a:gd name="connsiteX8356" fmla="*/ 4161774 w 6085020"/>
              <a:gd name="connsiteY8356" fmla="*/ 4182504 h 4885973"/>
              <a:gd name="connsiteX8357" fmla="*/ 4196953 w 6085020"/>
              <a:gd name="connsiteY8357" fmla="*/ 4181935 h 4885973"/>
              <a:gd name="connsiteX8358" fmla="*/ 4195431 w 6085020"/>
              <a:gd name="connsiteY8358" fmla="*/ 4183262 h 4885973"/>
              <a:gd name="connsiteX8359" fmla="*/ 4193149 w 6085020"/>
              <a:gd name="connsiteY8359" fmla="*/ 4185349 h 4885973"/>
              <a:gd name="connsiteX8360" fmla="*/ 4189727 w 6085020"/>
              <a:gd name="connsiteY8360" fmla="*/ 4185349 h 4885973"/>
              <a:gd name="connsiteX8361" fmla="*/ 4188586 w 6085020"/>
              <a:gd name="connsiteY8361" fmla="*/ 4185349 h 4885973"/>
              <a:gd name="connsiteX8362" fmla="*/ 4186874 w 6085020"/>
              <a:gd name="connsiteY8362" fmla="*/ 4185349 h 4885973"/>
              <a:gd name="connsiteX8363" fmla="*/ 4186874 w 6085020"/>
              <a:gd name="connsiteY8363" fmla="*/ 4186677 h 4885973"/>
              <a:gd name="connsiteX8364" fmla="*/ 4188586 w 6085020"/>
              <a:gd name="connsiteY8364" fmla="*/ 4185349 h 4885973"/>
              <a:gd name="connsiteX8365" fmla="*/ 4190487 w 6085020"/>
              <a:gd name="connsiteY8365" fmla="*/ 4187625 h 4885973"/>
              <a:gd name="connsiteX8366" fmla="*/ 4189346 w 6085020"/>
              <a:gd name="connsiteY8366" fmla="*/ 4188573 h 4885973"/>
              <a:gd name="connsiteX8367" fmla="*/ 4187445 w 6085020"/>
              <a:gd name="connsiteY8367" fmla="*/ 4191608 h 4885973"/>
              <a:gd name="connsiteX8368" fmla="*/ 4187445 w 6085020"/>
              <a:gd name="connsiteY8368" fmla="*/ 4193694 h 4885973"/>
              <a:gd name="connsiteX8369" fmla="*/ 4183451 w 6085020"/>
              <a:gd name="connsiteY8369" fmla="*/ 4193694 h 4885973"/>
              <a:gd name="connsiteX8370" fmla="*/ 4183451 w 6085020"/>
              <a:gd name="connsiteY8370" fmla="*/ 4191987 h 4885973"/>
              <a:gd name="connsiteX8371" fmla="*/ 4181740 w 6085020"/>
              <a:gd name="connsiteY8371" fmla="*/ 4191987 h 4885973"/>
              <a:gd name="connsiteX8372" fmla="*/ 4181740 w 6085020"/>
              <a:gd name="connsiteY8372" fmla="*/ 4193884 h 4885973"/>
              <a:gd name="connsiteX8373" fmla="*/ 4181740 w 6085020"/>
              <a:gd name="connsiteY8373" fmla="*/ 4195591 h 4885973"/>
              <a:gd name="connsiteX8374" fmla="*/ 4180029 w 6085020"/>
              <a:gd name="connsiteY8374" fmla="*/ 4195591 h 4885973"/>
              <a:gd name="connsiteX8375" fmla="*/ 4178507 w 6085020"/>
              <a:gd name="connsiteY8375" fmla="*/ 4195591 h 4885973"/>
              <a:gd name="connsiteX8376" fmla="*/ 4180219 w 6085020"/>
              <a:gd name="connsiteY8376" fmla="*/ 4196918 h 4885973"/>
              <a:gd name="connsiteX8377" fmla="*/ 4182120 w 6085020"/>
              <a:gd name="connsiteY8377" fmla="*/ 4198246 h 4885973"/>
              <a:gd name="connsiteX8378" fmla="*/ 4177366 w 6085020"/>
              <a:gd name="connsiteY8378" fmla="*/ 4202040 h 4885973"/>
              <a:gd name="connsiteX8379" fmla="*/ 4178507 w 6085020"/>
              <a:gd name="connsiteY8379" fmla="*/ 4202040 h 4885973"/>
              <a:gd name="connsiteX8380" fmla="*/ 4179458 w 6085020"/>
              <a:gd name="connsiteY8380" fmla="*/ 4202040 h 4885973"/>
              <a:gd name="connsiteX8381" fmla="*/ 4184783 w 6085020"/>
              <a:gd name="connsiteY8381" fmla="*/ 4198625 h 4885973"/>
              <a:gd name="connsiteX8382" fmla="*/ 4183832 w 6085020"/>
              <a:gd name="connsiteY8382" fmla="*/ 4197487 h 4885973"/>
              <a:gd name="connsiteX8383" fmla="*/ 4183832 w 6085020"/>
              <a:gd name="connsiteY8383" fmla="*/ 4195212 h 4885973"/>
              <a:gd name="connsiteX8384" fmla="*/ 4183832 w 6085020"/>
              <a:gd name="connsiteY8384" fmla="*/ 4194074 h 4885973"/>
              <a:gd name="connsiteX8385" fmla="*/ 4186684 w 6085020"/>
              <a:gd name="connsiteY8385" fmla="*/ 4194074 h 4885973"/>
              <a:gd name="connsiteX8386" fmla="*/ 4189537 w 6085020"/>
              <a:gd name="connsiteY8386" fmla="*/ 4194074 h 4885973"/>
              <a:gd name="connsiteX8387" fmla="*/ 4192199 w 6085020"/>
              <a:gd name="connsiteY8387" fmla="*/ 4189901 h 4885973"/>
              <a:gd name="connsiteX8388" fmla="*/ 4193636 w 6085020"/>
              <a:gd name="connsiteY8388" fmla="*/ 4187799 h 4885973"/>
              <a:gd name="connsiteX8389" fmla="*/ 4196192 w 6085020"/>
              <a:gd name="connsiteY8389" fmla="*/ 4186677 h 4885973"/>
              <a:gd name="connsiteX8390" fmla="*/ 4199805 w 6085020"/>
              <a:gd name="connsiteY8390" fmla="*/ 4184590 h 4885973"/>
              <a:gd name="connsiteX8391" fmla="*/ 4199805 w 6085020"/>
              <a:gd name="connsiteY8391" fmla="*/ 4183262 h 4885973"/>
              <a:gd name="connsiteX8392" fmla="*/ 4199805 w 6085020"/>
              <a:gd name="connsiteY8392" fmla="*/ 4181935 h 4885973"/>
              <a:gd name="connsiteX8393" fmla="*/ 4197523 w 6085020"/>
              <a:gd name="connsiteY8393" fmla="*/ 4181935 h 4885973"/>
              <a:gd name="connsiteX8394" fmla="*/ 3228484 w 6085020"/>
              <a:gd name="connsiteY8394" fmla="*/ 4181935 h 4885973"/>
              <a:gd name="connsiteX8395" fmla="*/ 3228484 w 6085020"/>
              <a:gd name="connsiteY8395" fmla="*/ 4181935 h 4885973"/>
              <a:gd name="connsiteX8396" fmla="*/ 3986068 w 6085020"/>
              <a:gd name="connsiteY8396" fmla="*/ 4181366 h 4885973"/>
              <a:gd name="connsiteX8397" fmla="*/ 3986068 w 6085020"/>
              <a:gd name="connsiteY8397" fmla="*/ 4181366 h 4885973"/>
              <a:gd name="connsiteX8398" fmla="*/ 1696960 w 6085020"/>
              <a:gd name="connsiteY8398" fmla="*/ 4180987 h 4885973"/>
              <a:gd name="connsiteX8399" fmla="*/ 1691636 w 6085020"/>
              <a:gd name="connsiteY8399" fmla="*/ 4187625 h 4885973"/>
              <a:gd name="connsiteX8400" fmla="*/ 1691636 w 6085020"/>
              <a:gd name="connsiteY8400" fmla="*/ 4191039 h 4885973"/>
              <a:gd name="connsiteX8401" fmla="*/ 1694488 w 6085020"/>
              <a:gd name="connsiteY8401" fmla="*/ 4194832 h 4885973"/>
              <a:gd name="connsiteX8402" fmla="*/ 1697721 w 6085020"/>
              <a:gd name="connsiteY8402" fmla="*/ 4189711 h 4885973"/>
              <a:gd name="connsiteX8403" fmla="*/ 1697530 w 6085020"/>
              <a:gd name="connsiteY8403" fmla="*/ 4180987 h 4885973"/>
              <a:gd name="connsiteX8404" fmla="*/ 1175550 w 6085020"/>
              <a:gd name="connsiteY8404" fmla="*/ 4180607 h 4885973"/>
              <a:gd name="connsiteX8405" fmla="*/ 1174979 w 6085020"/>
              <a:gd name="connsiteY8405" fmla="*/ 4183073 h 4885973"/>
              <a:gd name="connsiteX8406" fmla="*/ 1173458 w 6085020"/>
              <a:gd name="connsiteY8406" fmla="*/ 4181935 h 4885973"/>
              <a:gd name="connsiteX8407" fmla="*/ 1173458 w 6085020"/>
              <a:gd name="connsiteY8407" fmla="*/ 4184400 h 4885973"/>
              <a:gd name="connsiteX8408" fmla="*/ 1176691 w 6085020"/>
              <a:gd name="connsiteY8408" fmla="*/ 4182693 h 4885973"/>
              <a:gd name="connsiteX8409" fmla="*/ 1175550 w 6085020"/>
              <a:gd name="connsiteY8409" fmla="*/ 4180607 h 4885973"/>
              <a:gd name="connsiteX8410" fmla="*/ 4301159 w 6085020"/>
              <a:gd name="connsiteY8410" fmla="*/ 4180228 h 4885973"/>
              <a:gd name="connsiteX8411" fmla="*/ 4301159 w 6085020"/>
              <a:gd name="connsiteY8411" fmla="*/ 4190659 h 4885973"/>
              <a:gd name="connsiteX8412" fmla="*/ 4311617 w 6085020"/>
              <a:gd name="connsiteY8412" fmla="*/ 4190659 h 4885973"/>
              <a:gd name="connsiteX8413" fmla="*/ 4311617 w 6085020"/>
              <a:gd name="connsiteY8413" fmla="*/ 4180228 h 4885973"/>
              <a:gd name="connsiteX8414" fmla="*/ 577506 w 6085020"/>
              <a:gd name="connsiteY8414" fmla="*/ 4179090 h 4885973"/>
              <a:gd name="connsiteX8415" fmla="*/ 577506 w 6085020"/>
              <a:gd name="connsiteY8415" fmla="*/ 4179090 h 4885973"/>
              <a:gd name="connsiteX8416" fmla="*/ 863122 w 6085020"/>
              <a:gd name="connsiteY8416" fmla="*/ 4178900 h 4885973"/>
              <a:gd name="connsiteX8417" fmla="*/ 865024 w 6085020"/>
              <a:gd name="connsiteY8417" fmla="*/ 4194074 h 4885973"/>
              <a:gd name="connsiteX8418" fmla="*/ 863693 w 6085020"/>
              <a:gd name="connsiteY8418" fmla="*/ 4196350 h 4885973"/>
              <a:gd name="connsiteX8419" fmla="*/ 866952 w 6085020"/>
              <a:gd name="connsiteY8419" fmla="*/ 4199156 h 4885973"/>
              <a:gd name="connsiteX8420" fmla="*/ 867686 w 6085020"/>
              <a:gd name="connsiteY8420" fmla="*/ 4199005 h 4885973"/>
              <a:gd name="connsiteX8421" fmla="*/ 866925 w 6085020"/>
              <a:gd name="connsiteY8421" fmla="*/ 4199005 h 4885973"/>
              <a:gd name="connsiteX8422" fmla="*/ 869207 w 6085020"/>
              <a:gd name="connsiteY8422" fmla="*/ 4196350 h 4885973"/>
              <a:gd name="connsiteX8423" fmla="*/ 879856 w 6085020"/>
              <a:gd name="connsiteY8423" fmla="*/ 4188383 h 4885973"/>
              <a:gd name="connsiteX8424" fmla="*/ 863122 w 6085020"/>
              <a:gd name="connsiteY8424" fmla="*/ 4178900 h 4885973"/>
              <a:gd name="connsiteX8425" fmla="*/ 2770491 w 6085020"/>
              <a:gd name="connsiteY8425" fmla="*/ 4178314 h 4885973"/>
              <a:gd name="connsiteX8426" fmla="*/ 2773058 w 6085020"/>
              <a:gd name="connsiteY8426" fmla="*/ 4194263 h 4885973"/>
              <a:gd name="connsiteX8427" fmla="*/ 2773058 w 6085020"/>
              <a:gd name="connsiteY8427" fmla="*/ 4195212 h 4885973"/>
              <a:gd name="connsiteX8428" fmla="*/ 2778192 w 6085020"/>
              <a:gd name="connsiteY8428" fmla="*/ 4179469 h 4885973"/>
              <a:gd name="connsiteX8429" fmla="*/ 2770491 w 6085020"/>
              <a:gd name="connsiteY8429" fmla="*/ 4178314 h 4885973"/>
              <a:gd name="connsiteX8430" fmla="*/ 1179353 w 6085020"/>
              <a:gd name="connsiteY8430" fmla="*/ 4177193 h 4885973"/>
              <a:gd name="connsiteX8431" fmla="*/ 1177567 w 6085020"/>
              <a:gd name="connsiteY8431" fmla="*/ 4180797 h 4885973"/>
              <a:gd name="connsiteX8432" fmla="*/ 1177832 w 6085020"/>
              <a:gd name="connsiteY8432" fmla="*/ 4181366 h 4885973"/>
              <a:gd name="connsiteX8433" fmla="*/ 1176311 w 6085020"/>
              <a:gd name="connsiteY8433" fmla="*/ 4180228 h 4885973"/>
              <a:gd name="connsiteX8434" fmla="*/ 1179131 w 6085020"/>
              <a:gd name="connsiteY8434" fmla="*/ 4182713 h 4885973"/>
              <a:gd name="connsiteX8435" fmla="*/ 1179353 w 6085020"/>
              <a:gd name="connsiteY8435" fmla="*/ 4182693 h 4885973"/>
              <a:gd name="connsiteX8436" fmla="*/ 1182840 w 6085020"/>
              <a:gd name="connsiteY8436" fmla="*/ 4180664 h 4885973"/>
              <a:gd name="connsiteX8437" fmla="*/ 1180813 w 6085020"/>
              <a:gd name="connsiteY8437" fmla="*/ 4177193 h 4885973"/>
              <a:gd name="connsiteX8438" fmla="*/ 1179353 w 6085020"/>
              <a:gd name="connsiteY8438" fmla="*/ 4177193 h 4885973"/>
              <a:gd name="connsiteX8439" fmla="*/ 5989942 w 6085020"/>
              <a:gd name="connsiteY8439" fmla="*/ 4177003 h 4885973"/>
              <a:gd name="connsiteX8440" fmla="*/ 6004774 w 6085020"/>
              <a:gd name="connsiteY8440" fmla="*/ 4177193 h 4885973"/>
              <a:gd name="connsiteX8441" fmla="*/ 6004584 w 6085020"/>
              <a:gd name="connsiteY8441" fmla="*/ 4177003 h 4885973"/>
              <a:gd name="connsiteX8442" fmla="*/ 1172127 w 6085020"/>
              <a:gd name="connsiteY8442" fmla="*/ 4176434 h 4885973"/>
              <a:gd name="connsiteX8443" fmla="*/ 1172127 w 6085020"/>
              <a:gd name="connsiteY8443" fmla="*/ 4177572 h 4885973"/>
              <a:gd name="connsiteX8444" fmla="*/ 1173648 w 6085020"/>
              <a:gd name="connsiteY8444" fmla="*/ 4178711 h 4885973"/>
              <a:gd name="connsiteX8445" fmla="*/ 1172127 w 6085020"/>
              <a:gd name="connsiteY8445" fmla="*/ 4176434 h 4885973"/>
              <a:gd name="connsiteX8446" fmla="*/ 537574 w 6085020"/>
              <a:gd name="connsiteY8446" fmla="*/ 4176434 h 4885973"/>
              <a:gd name="connsiteX8447" fmla="*/ 538905 w 6085020"/>
              <a:gd name="connsiteY8447" fmla="*/ 4181366 h 4885973"/>
              <a:gd name="connsiteX8448" fmla="*/ 538905 w 6085020"/>
              <a:gd name="connsiteY8448" fmla="*/ 4181935 h 4885973"/>
              <a:gd name="connsiteX8449" fmla="*/ 545940 w 6085020"/>
              <a:gd name="connsiteY8449" fmla="*/ 4186866 h 4885973"/>
              <a:gd name="connsiteX8450" fmla="*/ 544609 w 6085020"/>
              <a:gd name="connsiteY8450" fmla="*/ 4181366 h 4885973"/>
              <a:gd name="connsiteX8451" fmla="*/ 537574 w 6085020"/>
              <a:gd name="connsiteY8451" fmla="*/ 4176434 h 4885973"/>
              <a:gd name="connsiteX8452" fmla="*/ 5148688 w 6085020"/>
              <a:gd name="connsiteY8452" fmla="*/ 4175865 h 4885973"/>
              <a:gd name="connsiteX8453" fmla="*/ 5157815 w 6085020"/>
              <a:gd name="connsiteY8453" fmla="*/ 4177193 h 4885973"/>
              <a:gd name="connsiteX8454" fmla="*/ 5159146 w 6085020"/>
              <a:gd name="connsiteY8454" fmla="*/ 4175865 h 4885973"/>
              <a:gd name="connsiteX8455" fmla="*/ 3128081 w 6085020"/>
              <a:gd name="connsiteY8455" fmla="*/ 4175865 h 4885973"/>
              <a:gd name="connsiteX8456" fmla="*/ 3131123 w 6085020"/>
              <a:gd name="connsiteY8456" fmla="*/ 4189332 h 4885973"/>
              <a:gd name="connsiteX8457" fmla="*/ 3132131 w 6085020"/>
              <a:gd name="connsiteY8457" fmla="*/ 4179185 h 4885973"/>
              <a:gd name="connsiteX8458" fmla="*/ 3131503 w 6085020"/>
              <a:gd name="connsiteY8458" fmla="*/ 4178521 h 4885973"/>
              <a:gd name="connsiteX8459" fmla="*/ 3130553 w 6085020"/>
              <a:gd name="connsiteY8459" fmla="*/ 4177193 h 4885973"/>
              <a:gd name="connsiteX8460" fmla="*/ 915317 w 6085020"/>
              <a:gd name="connsiteY8460" fmla="*/ 4175466 h 4885973"/>
              <a:gd name="connsiteX8461" fmla="*/ 910851 w 6085020"/>
              <a:gd name="connsiteY8461" fmla="*/ 4184400 h 4885973"/>
              <a:gd name="connsiteX8462" fmla="*/ 915317 w 6085020"/>
              <a:gd name="connsiteY8462" fmla="*/ 4175466 h 4885973"/>
              <a:gd name="connsiteX8463" fmla="*/ 967899 w 6085020"/>
              <a:gd name="connsiteY8463" fmla="*/ 4174159 h 4885973"/>
              <a:gd name="connsiteX8464" fmla="*/ 965046 w 6085020"/>
              <a:gd name="connsiteY8464" fmla="*/ 4177003 h 4885973"/>
              <a:gd name="connsiteX8465" fmla="*/ 965046 w 6085020"/>
              <a:gd name="connsiteY8465" fmla="*/ 4177762 h 4885973"/>
              <a:gd name="connsiteX8466" fmla="*/ 968279 w 6085020"/>
              <a:gd name="connsiteY8466" fmla="*/ 4180228 h 4885973"/>
              <a:gd name="connsiteX8467" fmla="*/ 970758 w 6085020"/>
              <a:gd name="connsiteY8467" fmla="*/ 4177060 h 4885973"/>
              <a:gd name="connsiteX8468" fmla="*/ 970751 w 6085020"/>
              <a:gd name="connsiteY8468" fmla="*/ 4177003 h 4885973"/>
              <a:gd name="connsiteX8469" fmla="*/ 967899 w 6085020"/>
              <a:gd name="connsiteY8469" fmla="*/ 4174159 h 4885973"/>
              <a:gd name="connsiteX8470" fmla="*/ 2171191 w 6085020"/>
              <a:gd name="connsiteY8470" fmla="*/ 4174001 h 4885973"/>
              <a:gd name="connsiteX8471" fmla="*/ 2166457 w 6085020"/>
              <a:gd name="connsiteY8471" fmla="*/ 4177762 h 4885973"/>
              <a:gd name="connsiteX8472" fmla="*/ 2171191 w 6085020"/>
              <a:gd name="connsiteY8472" fmla="*/ 4174001 h 4885973"/>
              <a:gd name="connsiteX8473" fmla="*/ 2909400 w 6085020"/>
              <a:gd name="connsiteY8473" fmla="*/ 4172641 h 4885973"/>
              <a:gd name="connsiteX8474" fmla="*/ 2920049 w 6085020"/>
              <a:gd name="connsiteY8474" fmla="*/ 4193505 h 4885973"/>
              <a:gd name="connsiteX8475" fmla="*/ 2909400 w 6085020"/>
              <a:gd name="connsiteY8475" fmla="*/ 4172641 h 4885973"/>
              <a:gd name="connsiteX8476" fmla="*/ 2213426 w 6085020"/>
              <a:gd name="connsiteY8476" fmla="*/ 4172641 h 4885973"/>
              <a:gd name="connsiteX8477" fmla="*/ 2213426 w 6085020"/>
              <a:gd name="connsiteY8477" fmla="*/ 4172641 h 4885973"/>
              <a:gd name="connsiteX8478" fmla="*/ 1801927 w 6085020"/>
              <a:gd name="connsiteY8478" fmla="*/ 4172641 h 4885973"/>
              <a:gd name="connsiteX8479" fmla="*/ 1801927 w 6085020"/>
              <a:gd name="connsiteY8479" fmla="*/ 4172641 h 4885973"/>
              <a:gd name="connsiteX8480" fmla="*/ 1110326 w 6085020"/>
              <a:gd name="connsiteY8480" fmla="*/ 4172641 h 4885973"/>
              <a:gd name="connsiteX8481" fmla="*/ 1110326 w 6085020"/>
              <a:gd name="connsiteY8481" fmla="*/ 4183073 h 4885973"/>
              <a:gd name="connsiteX8482" fmla="*/ 1120785 w 6085020"/>
              <a:gd name="connsiteY8482" fmla="*/ 4183073 h 4885973"/>
              <a:gd name="connsiteX8483" fmla="*/ 1120785 w 6085020"/>
              <a:gd name="connsiteY8483" fmla="*/ 4172641 h 4885973"/>
              <a:gd name="connsiteX8484" fmla="*/ 953066 w 6085020"/>
              <a:gd name="connsiteY8484" fmla="*/ 4172641 h 4885973"/>
              <a:gd name="connsiteX8485" fmla="*/ 953066 w 6085020"/>
              <a:gd name="connsiteY8485" fmla="*/ 4172641 h 4885973"/>
              <a:gd name="connsiteX8486" fmla="*/ 937664 w 6085020"/>
              <a:gd name="connsiteY8486" fmla="*/ 4172641 h 4885973"/>
              <a:gd name="connsiteX8487" fmla="*/ 938995 w 6085020"/>
              <a:gd name="connsiteY8487" fmla="*/ 4174538 h 4885973"/>
              <a:gd name="connsiteX8488" fmla="*/ 933860 w 6085020"/>
              <a:gd name="connsiteY8488" fmla="*/ 4179659 h 4885973"/>
              <a:gd name="connsiteX8489" fmla="*/ 933860 w 6085020"/>
              <a:gd name="connsiteY8489" fmla="*/ 4190090 h 4885973"/>
              <a:gd name="connsiteX8490" fmla="*/ 937664 w 6085020"/>
              <a:gd name="connsiteY8490" fmla="*/ 4172641 h 4885973"/>
              <a:gd name="connsiteX8491" fmla="*/ 4213116 w 6085020"/>
              <a:gd name="connsiteY8491" fmla="*/ 4172072 h 4885973"/>
              <a:gd name="connsiteX8492" fmla="*/ 4213116 w 6085020"/>
              <a:gd name="connsiteY8492" fmla="*/ 4172641 h 4885973"/>
              <a:gd name="connsiteX8493" fmla="*/ 4214257 w 6085020"/>
              <a:gd name="connsiteY8493" fmla="*/ 4172641 h 4885973"/>
              <a:gd name="connsiteX8494" fmla="*/ 4215493 w 6085020"/>
              <a:gd name="connsiteY8494" fmla="*/ 4172641 h 4885973"/>
              <a:gd name="connsiteX8495" fmla="*/ 4215968 w 6085020"/>
              <a:gd name="connsiteY8495" fmla="*/ 4173210 h 4885973"/>
              <a:gd name="connsiteX8496" fmla="*/ 4215968 w 6085020"/>
              <a:gd name="connsiteY8496" fmla="*/ 4172641 h 4885973"/>
              <a:gd name="connsiteX8497" fmla="*/ 4215493 w 6085020"/>
              <a:gd name="connsiteY8497" fmla="*/ 4172641 h 4885973"/>
              <a:gd name="connsiteX8498" fmla="*/ 4215018 w 6085020"/>
              <a:gd name="connsiteY8498" fmla="*/ 4172072 h 4885973"/>
              <a:gd name="connsiteX8499" fmla="*/ 4213116 w 6085020"/>
              <a:gd name="connsiteY8499" fmla="*/ 4172072 h 4885973"/>
              <a:gd name="connsiteX8500" fmla="*/ 721645 w 6085020"/>
              <a:gd name="connsiteY8500" fmla="*/ 4170175 h 4885973"/>
              <a:gd name="connsiteX8501" fmla="*/ 719166 w 6085020"/>
              <a:gd name="connsiteY8501" fmla="*/ 4173343 h 4885973"/>
              <a:gd name="connsiteX8502" fmla="*/ 719173 w 6085020"/>
              <a:gd name="connsiteY8502" fmla="*/ 4173400 h 4885973"/>
              <a:gd name="connsiteX8503" fmla="*/ 722163 w 6085020"/>
              <a:gd name="connsiteY8503" fmla="*/ 4175676 h 4885973"/>
              <a:gd name="connsiteX8504" fmla="*/ 722216 w 6085020"/>
              <a:gd name="connsiteY8504" fmla="*/ 4175676 h 4885973"/>
              <a:gd name="connsiteX8505" fmla="*/ 724308 w 6085020"/>
              <a:gd name="connsiteY8505" fmla="*/ 4172641 h 4885973"/>
              <a:gd name="connsiteX8506" fmla="*/ 724878 w 6085020"/>
              <a:gd name="connsiteY8506" fmla="*/ 4172641 h 4885973"/>
              <a:gd name="connsiteX8507" fmla="*/ 721645 w 6085020"/>
              <a:gd name="connsiteY8507" fmla="*/ 4170175 h 4885973"/>
              <a:gd name="connsiteX8508" fmla="*/ 4099592 w 6085020"/>
              <a:gd name="connsiteY8508" fmla="*/ 4169986 h 4885973"/>
              <a:gd name="connsiteX8509" fmla="*/ 4107389 w 6085020"/>
              <a:gd name="connsiteY8509" fmla="*/ 4191608 h 4885973"/>
              <a:gd name="connsiteX8510" fmla="*/ 4114234 w 6085020"/>
              <a:gd name="connsiteY8510" fmla="*/ 4191608 h 4885973"/>
              <a:gd name="connsiteX8511" fmla="*/ 4124883 w 6085020"/>
              <a:gd name="connsiteY8511" fmla="*/ 4188952 h 4885973"/>
              <a:gd name="connsiteX8512" fmla="*/ 4124503 w 6085020"/>
              <a:gd name="connsiteY8512" fmla="*/ 4190470 h 4885973"/>
              <a:gd name="connsiteX8513" fmla="*/ 4127926 w 6085020"/>
              <a:gd name="connsiteY8513" fmla="*/ 4190470 h 4885973"/>
              <a:gd name="connsiteX8514" fmla="*/ 4127926 w 6085020"/>
              <a:gd name="connsiteY8514" fmla="*/ 4187815 h 4885973"/>
              <a:gd name="connsiteX8515" fmla="*/ 4129066 w 6085020"/>
              <a:gd name="connsiteY8515" fmla="*/ 4187815 h 4885973"/>
              <a:gd name="connsiteX8516" fmla="*/ 4137243 w 6085020"/>
              <a:gd name="connsiteY8516" fmla="*/ 4181176 h 4885973"/>
              <a:gd name="connsiteX8517" fmla="*/ 4132870 w 6085020"/>
              <a:gd name="connsiteY8517" fmla="*/ 4175676 h 4885973"/>
              <a:gd name="connsiteX8518" fmla="*/ 4113854 w 6085020"/>
              <a:gd name="connsiteY8518" fmla="*/ 4169986 h 4885973"/>
              <a:gd name="connsiteX8519" fmla="*/ 1565371 w 6085020"/>
              <a:gd name="connsiteY8519" fmla="*/ 4169417 h 4885973"/>
              <a:gd name="connsiteX8520" fmla="*/ 1565371 w 6085020"/>
              <a:gd name="connsiteY8520" fmla="*/ 4174538 h 4885973"/>
              <a:gd name="connsiteX8521" fmla="*/ 1568332 w 6085020"/>
              <a:gd name="connsiteY8521" fmla="*/ 4179511 h 4885973"/>
              <a:gd name="connsiteX8522" fmla="*/ 1568034 w 6085020"/>
              <a:gd name="connsiteY8522" fmla="*/ 4179659 h 4885973"/>
              <a:gd name="connsiteX8523" fmla="*/ 1568984 w 6085020"/>
              <a:gd name="connsiteY8523" fmla="*/ 4180607 h 4885973"/>
              <a:gd name="connsiteX8524" fmla="*/ 1568332 w 6085020"/>
              <a:gd name="connsiteY8524" fmla="*/ 4179511 h 4885973"/>
              <a:gd name="connsiteX8525" fmla="*/ 1571076 w 6085020"/>
              <a:gd name="connsiteY8525" fmla="*/ 4178141 h 4885973"/>
              <a:gd name="connsiteX8526" fmla="*/ 1571076 w 6085020"/>
              <a:gd name="connsiteY8526" fmla="*/ 4172831 h 4885973"/>
              <a:gd name="connsiteX8527" fmla="*/ 1567653 w 6085020"/>
              <a:gd name="connsiteY8527" fmla="*/ 4169417 h 4885973"/>
              <a:gd name="connsiteX8528" fmla="*/ 647674 w 6085020"/>
              <a:gd name="connsiteY8528" fmla="*/ 4169227 h 4885973"/>
              <a:gd name="connsiteX8529" fmla="*/ 673536 w 6085020"/>
              <a:gd name="connsiteY8529" fmla="*/ 4172641 h 4885973"/>
              <a:gd name="connsiteX8530" fmla="*/ 673726 w 6085020"/>
              <a:gd name="connsiteY8530" fmla="*/ 4171503 h 4885973"/>
              <a:gd name="connsiteX8531" fmla="*/ 647674 w 6085020"/>
              <a:gd name="connsiteY8531" fmla="*/ 4169227 h 4885973"/>
              <a:gd name="connsiteX8532" fmla="*/ 1264543 w 6085020"/>
              <a:gd name="connsiteY8532" fmla="*/ 4168658 h 4885973"/>
              <a:gd name="connsiteX8533" fmla="*/ 1267205 w 6085020"/>
              <a:gd name="connsiteY8533" fmla="*/ 4168658 h 4885973"/>
              <a:gd name="connsiteX8534" fmla="*/ 1267205 w 6085020"/>
              <a:gd name="connsiteY8534" fmla="*/ 4173400 h 4885973"/>
              <a:gd name="connsiteX8535" fmla="*/ 1266255 w 6085020"/>
              <a:gd name="connsiteY8535" fmla="*/ 4174728 h 4885973"/>
              <a:gd name="connsiteX8536" fmla="*/ 1265684 w 6085020"/>
              <a:gd name="connsiteY8536" fmla="*/ 4177762 h 4885973"/>
              <a:gd name="connsiteX8537" fmla="*/ 1264543 w 6085020"/>
              <a:gd name="connsiteY8537" fmla="*/ 4176055 h 4885973"/>
              <a:gd name="connsiteX8538" fmla="*/ 2799109 w 6085020"/>
              <a:gd name="connsiteY8538" fmla="*/ 4168089 h 4885973"/>
              <a:gd name="connsiteX8539" fmla="*/ 2799109 w 6085020"/>
              <a:gd name="connsiteY8539" fmla="*/ 4169227 h 4885973"/>
              <a:gd name="connsiteX8540" fmla="*/ 2814702 w 6085020"/>
              <a:gd name="connsiteY8540" fmla="*/ 4205833 h 4885973"/>
              <a:gd name="connsiteX8541" fmla="*/ 2799109 w 6085020"/>
              <a:gd name="connsiteY8541" fmla="*/ 4168089 h 4885973"/>
              <a:gd name="connsiteX8542" fmla="*/ 2291961 w 6085020"/>
              <a:gd name="connsiteY8542" fmla="*/ 4168089 h 4885973"/>
              <a:gd name="connsiteX8543" fmla="*/ 2291961 w 6085020"/>
              <a:gd name="connsiteY8543" fmla="*/ 4168279 h 4885973"/>
              <a:gd name="connsiteX8544" fmla="*/ 2291961 w 6085020"/>
              <a:gd name="connsiteY8544" fmla="*/ 4189142 h 4885973"/>
              <a:gd name="connsiteX8545" fmla="*/ 2291961 w 6085020"/>
              <a:gd name="connsiteY8545" fmla="*/ 4168089 h 4885973"/>
              <a:gd name="connsiteX8546" fmla="*/ 1590853 w 6085020"/>
              <a:gd name="connsiteY8546" fmla="*/ 4168089 h 4885973"/>
              <a:gd name="connsiteX8547" fmla="*/ 1592754 w 6085020"/>
              <a:gd name="connsiteY8547" fmla="*/ 4177952 h 4885973"/>
              <a:gd name="connsiteX8548" fmla="*/ 1592754 w 6085020"/>
              <a:gd name="connsiteY8548" fmla="*/ 4175486 h 4885973"/>
              <a:gd name="connsiteX8549" fmla="*/ 1597318 w 6085020"/>
              <a:gd name="connsiteY8549" fmla="*/ 4174348 h 4885973"/>
              <a:gd name="connsiteX8550" fmla="*/ 1591233 w 6085020"/>
              <a:gd name="connsiteY8550" fmla="*/ 4168089 h 4885973"/>
              <a:gd name="connsiteX8551" fmla="*/ 3772142 w 6085020"/>
              <a:gd name="connsiteY8551" fmla="*/ 4167710 h 4885973"/>
              <a:gd name="connsiteX8552" fmla="*/ 3772142 w 6085020"/>
              <a:gd name="connsiteY8552" fmla="*/ 4167710 h 4885973"/>
              <a:gd name="connsiteX8553" fmla="*/ 2364981 w 6085020"/>
              <a:gd name="connsiteY8553" fmla="*/ 4167331 h 4885973"/>
              <a:gd name="connsiteX8554" fmla="*/ 2364981 w 6085020"/>
              <a:gd name="connsiteY8554" fmla="*/ 4167331 h 4885973"/>
              <a:gd name="connsiteX8555" fmla="*/ 1574689 w 6085020"/>
              <a:gd name="connsiteY8555" fmla="*/ 4167141 h 4885973"/>
              <a:gd name="connsiteX8556" fmla="*/ 1574689 w 6085020"/>
              <a:gd name="connsiteY8556" fmla="*/ 4167141 h 4885973"/>
              <a:gd name="connsiteX8557" fmla="*/ 623524 w 6085020"/>
              <a:gd name="connsiteY8557" fmla="*/ 4166951 h 4885973"/>
              <a:gd name="connsiteX8558" fmla="*/ 623205 w 6085020"/>
              <a:gd name="connsiteY8558" fmla="*/ 4167151 h 4885973"/>
              <a:gd name="connsiteX8559" fmla="*/ 609786 w 6085020"/>
              <a:gd name="connsiteY8559" fmla="*/ 4169630 h 4885973"/>
              <a:gd name="connsiteX8560" fmla="*/ 602987 w 6085020"/>
              <a:gd name="connsiteY8560" fmla="*/ 4174159 h 4885973"/>
              <a:gd name="connsiteX8561" fmla="*/ 613542 w 6085020"/>
              <a:gd name="connsiteY8561" fmla="*/ 4173187 h 4885973"/>
              <a:gd name="connsiteX8562" fmla="*/ 623205 w 6085020"/>
              <a:gd name="connsiteY8562" fmla="*/ 4167151 h 4885973"/>
              <a:gd name="connsiteX8563" fmla="*/ 624285 w 6085020"/>
              <a:gd name="connsiteY8563" fmla="*/ 4166951 h 4885973"/>
              <a:gd name="connsiteX8564" fmla="*/ 1009163 w 6085020"/>
              <a:gd name="connsiteY8564" fmla="*/ 4166572 h 4885973"/>
              <a:gd name="connsiteX8565" fmla="*/ 1004599 w 6085020"/>
              <a:gd name="connsiteY8565" fmla="*/ 4176055 h 4885973"/>
              <a:gd name="connsiteX8566" fmla="*/ 1003458 w 6085020"/>
              <a:gd name="connsiteY8566" fmla="*/ 4176055 h 4885973"/>
              <a:gd name="connsiteX8567" fmla="*/ 1002507 w 6085020"/>
              <a:gd name="connsiteY8567" fmla="*/ 4176055 h 4885973"/>
              <a:gd name="connsiteX8568" fmla="*/ 1000225 w 6085020"/>
              <a:gd name="connsiteY8568" fmla="*/ 4178711 h 4885973"/>
              <a:gd name="connsiteX8569" fmla="*/ 995281 w 6085020"/>
              <a:gd name="connsiteY8569" fmla="*/ 4183073 h 4885973"/>
              <a:gd name="connsiteX8570" fmla="*/ 995281 w 6085020"/>
              <a:gd name="connsiteY8570" fmla="*/ 4193505 h 4885973"/>
              <a:gd name="connsiteX8571" fmla="*/ 1005740 w 6085020"/>
              <a:gd name="connsiteY8571" fmla="*/ 4193505 h 4885973"/>
              <a:gd name="connsiteX8572" fmla="*/ 1010874 w 6085020"/>
              <a:gd name="connsiteY8572" fmla="*/ 4188194 h 4885973"/>
              <a:gd name="connsiteX8573" fmla="*/ 1005740 w 6085020"/>
              <a:gd name="connsiteY8573" fmla="*/ 4178521 h 4885973"/>
              <a:gd name="connsiteX8574" fmla="*/ 1028178 w 6085020"/>
              <a:gd name="connsiteY8574" fmla="*/ 4185159 h 4885973"/>
              <a:gd name="connsiteX8575" fmla="*/ 1030650 w 6085020"/>
              <a:gd name="connsiteY8575" fmla="*/ 4175676 h 4885973"/>
              <a:gd name="connsiteX8576" fmla="*/ 1009163 w 6085020"/>
              <a:gd name="connsiteY8576" fmla="*/ 4166951 h 4885973"/>
              <a:gd name="connsiteX8577" fmla="*/ 3934670 w 6085020"/>
              <a:gd name="connsiteY8577" fmla="*/ 4166190 h 4885973"/>
              <a:gd name="connsiteX8578" fmla="*/ 3944804 w 6085020"/>
              <a:gd name="connsiteY8578" fmla="*/ 4167710 h 4885973"/>
              <a:gd name="connsiteX8579" fmla="*/ 3934670 w 6085020"/>
              <a:gd name="connsiteY8579" fmla="*/ 4166190 h 4885973"/>
              <a:gd name="connsiteX8580" fmla="*/ 2080340 w 6085020"/>
              <a:gd name="connsiteY8580" fmla="*/ 4165648 h 4885973"/>
              <a:gd name="connsiteX8581" fmla="*/ 2080126 w 6085020"/>
              <a:gd name="connsiteY8581" fmla="*/ 4166951 h 4885973"/>
              <a:gd name="connsiteX8582" fmla="*/ 2080126 w 6085020"/>
              <a:gd name="connsiteY8582" fmla="*/ 4167710 h 4885973"/>
              <a:gd name="connsiteX8583" fmla="*/ 2080126 w 6085020"/>
              <a:gd name="connsiteY8583" fmla="*/ 4171313 h 4885973"/>
              <a:gd name="connsiteX8584" fmla="*/ 2080340 w 6085020"/>
              <a:gd name="connsiteY8584" fmla="*/ 4165648 h 4885973"/>
              <a:gd name="connsiteX8585" fmla="*/ 2902555 w 6085020"/>
              <a:gd name="connsiteY8585" fmla="*/ 4165624 h 4885973"/>
              <a:gd name="connsiteX8586" fmla="*/ 2896660 w 6085020"/>
              <a:gd name="connsiteY8586" fmla="*/ 4167710 h 4885973"/>
              <a:gd name="connsiteX8587" fmla="*/ 2886772 w 6085020"/>
              <a:gd name="connsiteY8587" fmla="*/ 4180797 h 4885973"/>
              <a:gd name="connsiteX8588" fmla="*/ 2885631 w 6085020"/>
              <a:gd name="connsiteY8588" fmla="*/ 4192936 h 4885973"/>
              <a:gd name="connsiteX8589" fmla="*/ 2895519 w 6085020"/>
              <a:gd name="connsiteY8589" fmla="*/ 4179849 h 4885973"/>
              <a:gd name="connsiteX8590" fmla="*/ 1535953 w 6085020"/>
              <a:gd name="connsiteY8590" fmla="*/ 4165177 h 4885973"/>
              <a:gd name="connsiteX8591" fmla="*/ 1537228 w 6085020"/>
              <a:gd name="connsiteY8591" fmla="*/ 4165813 h 4885973"/>
              <a:gd name="connsiteX8592" fmla="*/ 1535965 w 6085020"/>
              <a:gd name="connsiteY8592" fmla="*/ 4165363 h 4885973"/>
              <a:gd name="connsiteX8593" fmla="*/ 4143138 w 6085020"/>
              <a:gd name="connsiteY8593" fmla="*/ 4163158 h 4885973"/>
              <a:gd name="connsiteX8594" fmla="*/ 4143138 w 6085020"/>
              <a:gd name="connsiteY8594" fmla="*/ 4163158 h 4885973"/>
              <a:gd name="connsiteX8595" fmla="*/ 1534566 w 6085020"/>
              <a:gd name="connsiteY8595" fmla="*/ 4163158 h 4885973"/>
              <a:gd name="connsiteX8596" fmla="*/ 1535897 w 6085020"/>
              <a:gd name="connsiteY8596" fmla="*/ 4164296 h 4885973"/>
              <a:gd name="connsiteX8597" fmla="*/ 1535953 w 6085020"/>
              <a:gd name="connsiteY8597" fmla="*/ 4165177 h 4885973"/>
              <a:gd name="connsiteX8598" fmla="*/ 1534566 w 6085020"/>
              <a:gd name="connsiteY8598" fmla="*/ 4164485 h 4885973"/>
              <a:gd name="connsiteX8599" fmla="*/ 1996077 w 6085020"/>
              <a:gd name="connsiteY8599" fmla="*/ 4162210 h 4885973"/>
              <a:gd name="connsiteX8600" fmla="*/ 1977632 w 6085020"/>
              <a:gd name="connsiteY8600" fmla="*/ 4164486 h 4885973"/>
              <a:gd name="connsiteX8601" fmla="*/ 1977061 w 6085020"/>
              <a:gd name="connsiteY8601" fmla="*/ 4164486 h 4885973"/>
              <a:gd name="connsiteX8602" fmla="*/ 1988851 w 6085020"/>
              <a:gd name="connsiteY8602" fmla="*/ 4185918 h 4885973"/>
              <a:gd name="connsiteX8603" fmla="*/ 1997275 w 6085020"/>
              <a:gd name="connsiteY8603" fmla="*/ 4164429 h 4885973"/>
              <a:gd name="connsiteX8604" fmla="*/ 1996077 w 6085020"/>
              <a:gd name="connsiteY8604" fmla="*/ 4162210 h 4885973"/>
              <a:gd name="connsiteX8605" fmla="*/ 1697721 w 6085020"/>
              <a:gd name="connsiteY8605" fmla="*/ 4161072 h 4885973"/>
              <a:gd name="connsiteX8606" fmla="*/ 1692396 w 6085020"/>
              <a:gd name="connsiteY8606" fmla="*/ 4165244 h 4885973"/>
              <a:gd name="connsiteX8607" fmla="*/ 1686691 w 6085020"/>
              <a:gd name="connsiteY8607" fmla="*/ 4172452 h 4885973"/>
              <a:gd name="connsiteX8608" fmla="*/ 1686691 w 6085020"/>
              <a:gd name="connsiteY8608" fmla="*/ 4173590 h 4885973"/>
              <a:gd name="connsiteX8609" fmla="*/ 1684029 w 6085020"/>
              <a:gd name="connsiteY8609" fmla="*/ 4179090 h 4885973"/>
              <a:gd name="connsiteX8610" fmla="*/ 1684029 w 6085020"/>
              <a:gd name="connsiteY8610" fmla="*/ 4180797 h 4885973"/>
              <a:gd name="connsiteX8611" fmla="*/ 1689734 w 6085020"/>
              <a:gd name="connsiteY8611" fmla="*/ 4188763 h 4885973"/>
              <a:gd name="connsiteX8612" fmla="*/ 1689734 w 6085020"/>
              <a:gd name="connsiteY8612" fmla="*/ 4186677 h 4885973"/>
              <a:gd name="connsiteX8613" fmla="*/ 1690685 w 6085020"/>
              <a:gd name="connsiteY8613" fmla="*/ 4175107 h 4885973"/>
              <a:gd name="connsiteX8614" fmla="*/ 1690114 w 6085020"/>
              <a:gd name="connsiteY8614" fmla="*/ 4175107 h 4885973"/>
              <a:gd name="connsiteX8615" fmla="*/ 1690114 w 6085020"/>
              <a:gd name="connsiteY8615" fmla="*/ 4173400 h 4885973"/>
              <a:gd name="connsiteX8616" fmla="*/ 1695058 w 6085020"/>
              <a:gd name="connsiteY8616" fmla="*/ 4166762 h 4885973"/>
              <a:gd name="connsiteX8617" fmla="*/ 4006849 w 6085020"/>
              <a:gd name="connsiteY8617" fmla="*/ 4159294 h 4885973"/>
              <a:gd name="connsiteX8618" fmla="*/ 4005084 w 6085020"/>
              <a:gd name="connsiteY8618" fmla="*/ 4171883 h 4885973"/>
              <a:gd name="connsiteX8619" fmla="*/ 4006849 w 6085020"/>
              <a:gd name="connsiteY8619" fmla="*/ 4159294 h 4885973"/>
              <a:gd name="connsiteX8620" fmla="*/ 1744689 w 6085020"/>
              <a:gd name="connsiteY8620" fmla="*/ 4158796 h 4885973"/>
              <a:gd name="connsiteX8621" fmla="*/ 1742978 w 6085020"/>
              <a:gd name="connsiteY8621" fmla="*/ 4162589 h 4885973"/>
              <a:gd name="connsiteX8622" fmla="*/ 1746781 w 6085020"/>
              <a:gd name="connsiteY8622" fmla="*/ 4164486 h 4885973"/>
              <a:gd name="connsiteX8623" fmla="*/ 1749639 w 6085020"/>
              <a:gd name="connsiteY8623" fmla="*/ 4160920 h 4885973"/>
              <a:gd name="connsiteX8624" fmla="*/ 1749443 w 6085020"/>
              <a:gd name="connsiteY8624" fmla="*/ 4160123 h 4885973"/>
              <a:gd name="connsiteX8625" fmla="*/ 1748683 w 6085020"/>
              <a:gd name="connsiteY8625" fmla="*/ 4160692 h 4885973"/>
              <a:gd name="connsiteX8626" fmla="*/ 1744689 w 6085020"/>
              <a:gd name="connsiteY8626" fmla="*/ 4158796 h 4885973"/>
              <a:gd name="connsiteX8627" fmla="*/ 2244231 w 6085020"/>
              <a:gd name="connsiteY8627" fmla="*/ 4158037 h 4885973"/>
              <a:gd name="connsiteX8628" fmla="*/ 2254690 w 6085020"/>
              <a:gd name="connsiteY8628" fmla="*/ 4173779 h 4885973"/>
              <a:gd name="connsiteX8629" fmla="*/ 2254690 w 6085020"/>
              <a:gd name="connsiteY8629" fmla="*/ 4167710 h 4885973"/>
              <a:gd name="connsiteX8630" fmla="*/ 2249176 w 6085020"/>
              <a:gd name="connsiteY8630" fmla="*/ 4164296 h 4885973"/>
              <a:gd name="connsiteX8631" fmla="*/ 2244992 w 6085020"/>
              <a:gd name="connsiteY8631" fmla="*/ 4160313 h 4885973"/>
              <a:gd name="connsiteX8632" fmla="*/ 2250697 w 6085020"/>
              <a:gd name="connsiteY8632" fmla="*/ 4162210 h 4885973"/>
              <a:gd name="connsiteX8633" fmla="*/ 2244231 w 6085020"/>
              <a:gd name="connsiteY8633" fmla="*/ 4158037 h 4885973"/>
              <a:gd name="connsiteX8634" fmla="*/ 1042250 w 6085020"/>
              <a:gd name="connsiteY8634" fmla="*/ 4157847 h 4885973"/>
              <a:gd name="connsiteX8635" fmla="*/ 1042250 w 6085020"/>
              <a:gd name="connsiteY8635" fmla="*/ 4157847 h 4885973"/>
              <a:gd name="connsiteX8636" fmla="*/ 2846458 w 6085020"/>
              <a:gd name="connsiteY8636" fmla="*/ 4157658 h 4885973"/>
              <a:gd name="connsiteX8637" fmla="*/ 2846458 w 6085020"/>
              <a:gd name="connsiteY8637" fmla="*/ 4157658 h 4885973"/>
              <a:gd name="connsiteX8638" fmla="*/ 2144780 w 6085020"/>
              <a:gd name="connsiteY8638" fmla="*/ 4157658 h 4885973"/>
              <a:gd name="connsiteX8639" fmla="*/ 2144780 w 6085020"/>
              <a:gd name="connsiteY8639" fmla="*/ 4157658 h 4885973"/>
              <a:gd name="connsiteX8640" fmla="*/ 1717117 w 6085020"/>
              <a:gd name="connsiteY8640" fmla="*/ 4157658 h 4885973"/>
              <a:gd name="connsiteX8641" fmla="*/ 1727575 w 6085020"/>
              <a:gd name="connsiteY8641" fmla="*/ 4173400 h 4885973"/>
              <a:gd name="connsiteX8642" fmla="*/ 1727195 w 6085020"/>
              <a:gd name="connsiteY8642" fmla="*/ 4172641 h 4885973"/>
              <a:gd name="connsiteX8643" fmla="*/ 1717117 w 6085020"/>
              <a:gd name="connsiteY8643" fmla="*/ 4157658 h 4885973"/>
              <a:gd name="connsiteX8644" fmla="*/ 963525 w 6085020"/>
              <a:gd name="connsiteY8644" fmla="*/ 4156899 h 4885973"/>
              <a:gd name="connsiteX8645" fmla="*/ 963525 w 6085020"/>
              <a:gd name="connsiteY8645" fmla="*/ 4156899 h 4885973"/>
              <a:gd name="connsiteX8646" fmla="*/ 1549168 w 6085020"/>
              <a:gd name="connsiteY8646" fmla="*/ 4156671 h 4885973"/>
              <a:gd name="connsiteX8647" fmla="*/ 1551680 w 6085020"/>
              <a:gd name="connsiteY8647" fmla="*/ 4158227 h 4885973"/>
              <a:gd name="connsiteX8648" fmla="*/ 1549969 w 6085020"/>
              <a:gd name="connsiteY8648" fmla="*/ 4160882 h 4885973"/>
              <a:gd name="connsiteX8649" fmla="*/ 1549672 w 6085020"/>
              <a:gd name="connsiteY8649" fmla="*/ 4160939 h 4885973"/>
              <a:gd name="connsiteX8650" fmla="*/ 1547307 w 6085020"/>
              <a:gd name="connsiteY8650" fmla="*/ 4159175 h 4885973"/>
              <a:gd name="connsiteX8651" fmla="*/ 1547221 w 6085020"/>
              <a:gd name="connsiteY8651" fmla="*/ 4158701 h 4885973"/>
              <a:gd name="connsiteX8652" fmla="*/ 1549018 w 6085020"/>
              <a:gd name="connsiteY8652" fmla="*/ 4156709 h 4885973"/>
              <a:gd name="connsiteX8653" fmla="*/ 1549168 w 6085020"/>
              <a:gd name="connsiteY8653" fmla="*/ 4156671 h 4885973"/>
              <a:gd name="connsiteX8654" fmla="*/ 2874412 w 6085020"/>
              <a:gd name="connsiteY8654" fmla="*/ 4156330 h 4885973"/>
              <a:gd name="connsiteX8655" fmla="*/ 2872681 w 6085020"/>
              <a:gd name="connsiteY8655" fmla="*/ 4160256 h 4885973"/>
              <a:gd name="connsiteX8656" fmla="*/ 2872700 w 6085020"/>
              <a:gd name="connsiteY8656" fmla="*/ 4160313 h 4885973"/>
              <a:gd name="connsiteX8657" fmla="*/ 2876941 w 6085020"/>
              <a:gd name="connsiteY8657" fmla="*/ 4161053 h 4885973"/>
              <a:gd name="connsiteX8658" fmla="*/ 2878215 w 6085020"/>
              <a:gd name="connsiteY8658" fmla="*/ 4158227 h 4885973"/>
              <a:gd name="connsiteX8659" fmla="*/ 2874412 w 6085020"/>
              <a:gd name="connsiteY8659" fmla="*/ 4156330 h 4885973"/>
              <a:gd name="connsiteX8660" fmla="*/ 831366 w 6085020"/>
              <a:gd name="connsiteY8660" fmla="*/ 4155951 h 4885973"/>
              <a:gd name="connsiteX8661" fmla="*/ 827943 w 6085020"/>
              <a:gd name="connsiteY8661" fmla="*/ 4160123 h 4885973"/>
              <a:gd name="connsiteX8662" fmla="*/ 824710 w 6085020"/>
              <a:gd name="connsiteY8662" fmla="*/ 4164296 h 4885973"/>
              <a:gd name="connsiteX8663" fmla="*/ 828894 w 6085020"/>
              <a:gd name="connsiteY8663" fmla="*/ 4167520 h 4885973"/>
              <a:gd name="connsiteX8664" fmla="*/ 833077 w 6085020"/>
              <a:gd name="connsiteY8664" fmla="*/ 4170934 h 4885973"/>
              <a:gd name="connsiteX8665" fmla="*/ 1522776 w 6085020"/>
              <a:gd name="connsiteY8665" fmla="*/ 4155192 h 4885973"/>
              <a:gd name="connsiteX8666" fmla="*/ 1522776 w 6085020"/>
              <a:gd name="connsiteY8666" fmla="*/ 4158227 h 4885973"/>
              <a:gd name="connsiteX8667" fmla="*/ 1524488 w 6085020"/>
              <a:gd name="connsiteY8667" fmla="*/ 4155192 h 4885973"/>
              <a:gd name="connsiteX8668" fmla="*/ 1522776 w 6085020"/>
              <a:gd name="connsiteY8668" fmla="*/ 4155192 h 4885973"/>
              <a:gd name="connsiteX8669" fmla="*/ 4065839 w 6085020"/>
              <a:gd name="connsiteY8669" fmla="*/ 4155121 h 4885973"/>
              <a:gd name="connsiteX8670" fmla="*/ 4064984 w 6085020"/>
              <a:gd name="connsiteY8670" fmla="*/ 4167710 h 4885973"/>
              <a:gd name="connsiteX8671" fmla="*/ 4065839 w 6085020"/>
              <a:gd name="connsiteY8671" fmla="*/ 4155121 h 4885973"/>
              <a:gd name="connsiteX8672" fmla="*/ 1524488 w 6085020"/>
              <a:gd name="connsiteY8672" fmla="*/ 4154623 h 4885973"/>
              <a:gd name="connsiteX8673" fmla="*/ 1524488 w 6085020"/>
              <a:gd name="connsiteY8673" fmla="*/ 4155002 h 4885973"/>
              <a:gd name="connsiteX8674" fmla="*/ 1524868 w 6085020"/>
              <a:gd name="connsiteY8674" fmla="*/ 4154813 h 4885973"/>
              <a:gd name="connsiteX8675" fmla="*/ 2752140 w 6085020"/>
              <a:gd name="connsiteY8675" fmla="*/ 4153864 h 4885973"/>
              <a:gd name="connsiteX8676" fmla="*/ 2752140 w 6085020"/>
              <a:gd name="connsiteY8676" fmla="*/ 4153864 h 4885973"/>
              <a:gd name="connsiteX8677" fmla="*/ 1534946 w 6085020"/>
              <a:gd name="connsiteY8677" fmla="*/ 4153106 h 4885973"/>
              <a:gd name="connsiteX8678" fmla="*/ 1534946 w 6085020"/>
              <a:gd name="connsiteY8678" fmla="*/ 4153675 h 4885973"/>
              <a:gd name="connsiteX8679" fmla="*/ 1534946 w 6085020"/>
              <a:gd name="connsiteY8679" fmla="*/ 4155382 h 4885973"/>
              <a:gd name="connsiteX8680" fmla="*/ 1534946 w 6085020"/>
              <a:gd name="connsiteY8680" fmla="*/ 4156140 h 4885973"/>
              <a:gd name="connsiteX8681" fmla="*/ 1533425 w 6085020"/>
              <a:gd name="connsiteY8681" fmla="*/ 4163916 h 4885973"/>
              <a:gd name="connsiteX8682" fmla="*/ 1534566 w 6085020"/>
              <a:gd name="connsiteY8682" fmla="*/ 4164485 h 4885973"/>
              <a:gd name="connsiteX8683" fmla="*/ 1534566 w 6085020"/>
              <a:gd name="connsiteY8683" fmla="*/ 4164865 h 4885973"/>
              <a:gd name="connsiteX8684" fmla="*/ 1535965 w 6085020"/>
              <a:gd name="connsiteY8684" fmla="*/ 4165363 h 4885973"/>
              <a:gd name="connsiteX8685" fmla="*/ 1536040 w 6085020"/>
              <a:gd name="connsiteY8685" fmla="*/ 4166549 h 4885973"/>
              <a:gd name="connsiteX8686" fmla="*/ 1535897 w 6085020"/>
              <a:gd name="connsiteY8686" fmla="*/ 4168658 h 4885973"/>
              <a:gd name="connsiteX8687" fmla="*/ 1537609 w 6085020"/>
              <a:gd name="connsiteY8687" fmla="*/ 4170555 h 4885973"/>
              <a:gd name="connsiteX8688" fmla="*/ 1537609 w 6085020"/>
              <a:gd name="connsiteY8688" fmla="*/ 4163916 h 4885973"/>
              <a:gd name="connsiteX8689" fmla="*/ 1535517 w 6085020"/>
              <a:gd name="connsiteY8689" fmla="*/ 4161641 h 4885973"/>
              <a:gd name="connsiteX8690" fmla="*/ 1537989 w 6085020"/>
              <a:gd name="connsiteY8690" fmla="*/ 4161641 h 4885973"/>
              <a:gd name="connsiteX8691" fmla="*/ 1537989 w 6085020"/>
              <a:gd name="connsiteY8691" fmla="*/ 4160313 h 4885973"/>
              <a:gd name="connsiteX8692" fmla="*/ 1536277 w 6085020"/>
              <a:gd name="connsiteY8692" fmla="*/ 4156520 h 4885973"/>
              <a:gd name="connsiteX8693" fmla="*/ 1536277 w 6085020"/>
              <a:gd name="connsiteY8693" fmla="*/ 4155571 h 4885973"/>
              <a:gd name="connsiteX8694" fmla="*/ 1537799 w 6085020"/>
              <a:gd name="connsiteY8694" fmla="*/ 4155571 h 4885973"/>
              <a:gd name="connsiteX8695" fmla="*/ 1536087 w 6085020"/>
              <a:gd name="connsiteY8695" fmla="*/ 4153106 h 4885973"/>
              <a:gd name="connsiteX8696" fmla="*/ 1534946 w 6085020"/>
              <a:gd name="connsiteY8696" fmla="*/ 4153106 h 4885973"/>
              <a:gd name="connsiteX8697" fmla="*/ 921881 w 6085020"/>
              <a:gd name="connsiteY8697" fmla="*/ 4153106 h 4885973"/>
              <a:gd name="connsiteX8698" fmla="*/ 921881 w 6085020"/>
              <a:gd name="connsiteY8698" fmla="*/ 4153106 h 4885973"/>
              <a:gd name="connsiteX8699" fmla="*/ 760628 w 6085020"/>
              <a:gd name="connsiteY8699" fmla="*/ 4152537 h 4885973"/>
              <a:gd name="connsiteX8700" fmla="*/ 760628 w 6085020"/>
              <a:gd name="connsiteY8700" fmla="*/ 4152537 h 4885973"/>
              <a:gd name="connsiteX8701" fmla="*/ 2341200 w 6085020"/>
              <a:gd name="connsiteY8701" fmla="*/ 4152241 h 4885973"/>
              <a:gd name="connsiteX8702" fmla="*/ 2333605 w 6085020"/>
              <a:gd name="connsiteY8702" fmla="*/ 4152347 h 4885973"/>
              <a:gd name="connsiteX8703" fmla="*/ 2341200 w 6085020"/>
              <a:gd name="connsiteY8703" fmla="*/ 4152241 h 4885973"/>
              <a:gd name="connsiteX8704" fmla="*/ 3181325 w 6085020"/>
              <a:gd name="connsiteY8704" fmla="*/ 4150830 h 4885973"/>
              <a:gd name="connsiteX8705" fmla="*/ 3181325 w 6085020"/>
              <a:gd name="connsiteY8705" fmla="*/ 4150830 h 4885973"/>
              <a:gd name="connsiteX8706" fmla="*/ 1642005 w 6085020"/>
              <a:gd name="connsiteY8706" fmla="*/ 4150640 h 4885973"/>
              <a:gd name="connsiteX8707" fmla="*/ 1639152 w 6085020"/>
              <a:gd name="connsiteY8707" fmla="*/ 4153485 h 4885973"/>
              <a:gd name="connsiteX8708" fmla="*/ 1642195 w 6085020"/>
              <a:gd name="connsiteY8708" fmla="*/ 4155951 h 4885973"/>
              <a:gd name="connsiteX8709" fmla="*/ 1644287 w 6085020"/>
              <a:gd name="connsiteY8709" fmla="*/ 4153675 h 4885973"/>
              <a:gd name="connsiteX8710" fmla="*/ 1644857 w 6085020"/>
              <a:gd name="connsiteY8710" fmla="*/ 4153485 h 4885973"/>
              <a:gd name="connsiteX8711" fmla="*/ 1642005 w 6085020"/>
              <a:gd name="connsiteY8711" fmla="*/ 4150640 h 4885973"/>
              <a:gd name="connsiteX8712" fmla="*/ 3937388 w 6085020"/>
              <a:gd name="connsiteY8712" fmla="*/ 4150261 h 4885973"/>
              <a:gd name="connsiteX8713" fmla="*/ 3926550 w 6085020"/>
              <a:gd name="connsiteY8713" fmla="*/ 4151588 h 4885973"/>
              <a:gd name="connsiteX8714" fmla="*/ 3937198 w 6085020"/>
              <a:gd name="connsiteY8714" fmla="*/ 4155192 h 4885973"/>
              <a:gd name="connsiteX8715" fmla="*/ 3950319 w 6085020"/>
              <a:gd name="connsiteY8715" fmla="*/ 4156520 h 4885973"/>
              <a:gd name="connsiteX8716" fmla="*/ 3950433 w 6085020"/>
              <a:gd name="connsiteY8716" fmla="*/ 4151683 h 4885973"/>
              <a:gd name="connsiteX8717" fmla="*/ 3950319 w 6085020"/>
              <a:gd name="connsiteY8717" fmla="*/ 4151588 h 4885973"/>
              <a:gd name="connsiteX8718" fmla="*/ 3937388 w 6085020"/>
              <a:gd name="connsiteY8718" fmla="*/ 4150261 h 4885973"/>
              <a:gd name="connsiteX8719" fmla="*/ 1390807 w 6085020"/>
              <a:gd name="connsiteY8719" fmla="*/ 4150261 h 4885973"/>
              <a:gd name="connsiteX8720" fmla="*/ 1389476 w 6085020"/>
              <a:gd name="connsiteY8720" fmla="*/ 4153106 h 4885973"/>
              <a:gd name="connsiteX8721" fmla="*/ 1390807 w 6085020"/>
              <a:gd name="connsiteY8721" fmla="*/ 4154813 h 4885973"/>
              <a:gd name="connsiteX8722" fmla="*/ 1390807 w 6085020"/>
              <a:gd name="connsiteY8722" fmla="*/ 4156407 h 4885973"/>
              <a:gd name="connsiteX8723" fmla="*/ 1390617 w 6085020"/>
              <a:gd name="connsiteY8723" fmla="*/ 4156520 h 4885973"/>
              <a:gd name="connsiteX8724" fmla="*/ 1390807 w 6085020"/>
              <a:gd name="connsiteY8724" fmla="*/ 4156520 h 4885973"/>
              <a:gd name="connsiteX8725" fmla="*/ 1390807 w 6085020"/>
              <a:gd name="connsiteY8725" fmla="*/ 4158796 h 4885973"/>
              <a:gd name="connsiteX8726" fmla="*/ 1390807 w 6085020"/>
              <a:gd name="connsiteY8726" fmla="*/ 4160503 h 4885973"/>
              <a:gd name="connsiteX8727" fmla="*/ 1390807 w 6085020"/>
              <a:gd name="connsiteY8727" fmla="*/ 4163916 h 4885973"/>
              <a:gd name="connsiteX8728" fmla="*/ 1393089 w 6085020"/>
              <a:gd name="connsiteY8728" fmla="*/ 4161830 h 4885973"/>
              <a:gd name="connsiteX8729" fmla="*/ 1393089 w 6085020"/>
              <a:gd name="connsiteY8729" fmla="*/ 4156520 h 4885973"/>
              <a:gd name="connsiteX8730" fmla="*/ 1390807 w 6085020"/>
              <a:gd name="connsiteY8730" fmla="*/ 4156520 h 4885973"/>
              <a:gd name="connsiteX8731" fmla="*/ 1390807 w 6085020"/>
              <a:gd name="connsiteY8731" fmla="*/ 4156407 h 4885973"/>
              <a:gd name="connsiteX8732" fmla="*/ 1392519 w 6085020"/>
              <a:gd name="connsiteY8732" fmla="*/ 4155382 h 4885973"/>
              <a:gd name="connsiteX8733" fmla="*/ 1392848 w 6085020"/>
              <a:gd name="connsiteY8733" fmla="*/ 4151448 h 4885973"/>
              <a:gd name="connsiteX8734" fmla="*/ 1393089 w 6085020"/>
              <a:gd name="connsiteY8734" fmla="*/ 4151588 h 4885973"/>
              <a:gd name="connsiteX8735" fmla="*/ 1392899 w 6085020"/>
              <a:gd name="connsiteY8735" fmla="*/ 4150830 h 4885973"/>
              <a:gd name="connsiteX8736" fmla="*/ 1392848 w 6085020"/>
              <a:gd name="connsiteY8736" fmla="*/ 4151448 h 4885973"/>
              <a:gd name="connsiteX8737" fmla="*/ 1841860 w 6085020"/>
              <a:gd name="connsiteY8737" fmla="*/ 4149881 h 4885973"/>
              <a:gd name="connsiteX8738" fmla="*/ 1837866 w 6085020"/>
              <a:gd name="connsiteY8738" fmla="*/ 4151588 h 4885973"/>
              <a:gd name="connsiteX8739" fmla="*/ 1839768 w 6085020"/>
              <a:gd name="connsiteY8739" fmla="*/ 4153864 h 4885973"/>
              <a:gd name="connsiteX8740" fmla="*/ 1842240 w 6085020"/>
              <a:gd name="connsiteY8740" fmla="*/ 4157847 h 4885973"/>
              <a:gd name="connsiteX8741" fmla="*/ 1843191 w 6085020"/>
              <a:gd name="connsiteY8741" fmla="*/ 4157847 h 4885973"/>
              <a:gd name="connsiteX8742" fmla="*/ 1841860 w 6085020"/>
              <a:gd name="connsiteY8742" fmla="*/ 4153675 h 4885973"/>
              <a:gd name="connsiteX8743" fmla="*/ 1551614 w 6085020"/>
              <a:gd name="connsiteY8743" fmla="*/ 4149104 h 4885973"/>
              <a:gd name="connsiteX8744" fmla="*/ 1545137 w 6085020"/>
              <a:gd name="connsiteY8744" fmla="*/ 4160560 h 4885973"/>
              <a:gd name="connsiteX8745" fmla="*/ 1545595 w 6085020"/>
              <a:gd name="connsiteY8745" fmla="*/ 4161830 h 4885973"/>
              <a:gd name="connsiteX8746" fmla="*/ 1550919 w 6085020"/>
              <a:gd name="connsiteY8746" fmla="*/ 4160692 h 4885973"/>
              <a:gd name="connsiteX8747" fmla="*/ 1552441 w 6085020"/>
              <a:gd name="connsiteY8747" fmla="*/ 4167331 h 4885973"/>
              <a:gd name="connsiteX8748" fmla="*/ 1557195 w 6085020"/>
              <a:gd name="connsiteY8748" fmla="*/ 4167331 h 4885973"/>
              <a:gd name="connsiteX8749" fmla="*/ 1564040 w 6085020"/>
              <a:gd name="connsiteY8749" fmla="*/ 4156520 h 4885973"/>
              <a:gd name="connsiteX8750" fmla="*/ 1563090 w 6085020"/>
              <a:gd name="connsiteY8750" fmla="*/ 4155571 h 4885973"/>
              <a:gd name="connsiteX8751" fmla="*/ 1551614 w 6085020"/>
              <a:gd name="connsiteY8751" fmla="*/ 4149104 h 4885973"/>
              <a:gd name="connsiteX8752" fmla="*/ 1099276 w 6085020"/>
              <a:gd name="connsiteY8752" fmla="*/ 4148965 h 4885973"/>
              <a:gd name="connsiteX8753" fmla="*/ 1094543 w 6085020"/>
              <a:gd name="connsiteY8753" fmla="*/ 4152726 h 4885973"/>
              <a:gd name="connsiteX8754" fmla="*/ 1099276 w 6085020"/>
              <a:gd name="connsiteY8754" fmla="*/ 4148965 h 4885973"/>
              <a:gd name="connsiteX8755" fmla="*/ 2311547 w 6085020"/>
              <a:gd name="connsiteY8755" fmla="*/ 4148554 h 4885973"/>
              <a:gd name="connsiteX8756" fmla="*/ 2323337 w 6085020"/>
              <a:gd name="connsiteY8756" fmla="*/ 4157658 h 4885973"/>
              <a:gd name="connsiteX8757" fmla="*/ 2322006 w 6085020"/>
              <a:gd name="connsiteY8757" fmla="*/ 4158796 h 4885973"/>
              <a:gd name="connsiteX8758" fmla="*/ 2311547 w 6085020"/>
              <a:gd name="connsiteY8758" fmla="*/ 4148554 h 4885973"/>
              <a:gd name="connsiteX8759" fmla="*/ 1535897 w 6085020"/>
              <a:gd name="connsiteY8759" fmla="*/ 4148554 h 4885973"/>
              <a:gd name="connsiteX8760" fmla="*/ 1535897 w 6085020"/>
              <a:gd name="connsiteY8760" fmla="*/ 4149692 h 4885973"/>
              <a:gd name="connsiteX8761" fmla="*/ 1535897 w 6085020"/>
              <a:gd name="connsiteY8761" fmla="*/ 4150830 h 4885973"/>
              <a:gd name="connsiteX8762" fmla="*/ 1537541 w 6085020"/>
              <a:gd name="connsiteY8762" fmla="*/ 4149464 h 4885973"/>
              <a:gd name="connsiteX8763" fmla="*/ 1537609 w 6085020"/>
              <a:gd name="connsiteY8763" fmla="*/ 4149502 h 4885973"/>
              <a:gd name="connsiteX8764" fmla="*/ 1538179 w 6085020"/>
              <a:gd name="connsiteY8764" fmla="*/ 4148933 h 4885973"/>
              <a:gd name="connsiteX8765" fmla="*/ 1537541 w 6085020"/>
              <a:gd name="connsiteY8765" fmla="*/ 4149464 h 4885973"/>
              <a:gd name="connsiteX8766" fmla="*/ 4351550 w 6085020"/>
              <a:gd name="connsiteY8766" fmla="*/ 4148174 h 4885973"/>
              <a:gd name="connsiteX8767" fmla="*/ 4347747 w 6085020"/>
              <a:gd name="connsiteY8767" fmla="*/ 4152726 h 4885973"/>
              <a:gd name="connsiteX8768" fmla="*/ 4347747 w 6085020"/>
              <a:gd name="connsiteY8768" fmla="*/ 4150830 h 4885973"/>
              <a:gd name="connsiteX8769" fmla="*/ 4345845 w 6085020"/>
              <a:gd name="connsiteY8769" fmla="*/ 4150830 h 4885973"/>
              <a:gd name="connsiteX8770" fmla="*/ 4345845 w 6085020"/>
              <a:gd name="connsiteY8770" fmla="*/ 4152726 h 4885973"/>
              <a:gd name="connsiteX8771" fmla="*/ 4350980 w 6085020"/>
              <a:gd name="connsiteY8771" fmla="*/ 4153295 h 4885973"/>
              <a:gd name="connsiteX8772" fmla="*/ 4351550 w 6085020"/>
              <a:gd name="connsiteY8772" fmla="*/ 4148174 h 4885973"/>
              <a:gd name="connsiteX8773" fmla="*/ 524643 w 6085020"/>
              <a:gd name="connsiteY8773" fmla="*/ 4147985 h 4885973"/>
              <a:gd name="connsiteX8774" fmla="*/ 524643 w 6085020"/>
              <a:gd name="connsiteY8774" fmla="*/ 4147985 h 4885973"/>
              <a:gd name="connsiteX8775" fmla="*/ 4385208 w 6085020"/>
              <a:gd name="connsiteY8775" fmla="*/ 4147795 h 4885973"/>
              <a:gd name="connsiteX8776" fmla="*/ 4385208 w 6085020"/>
              <a:gd name="connsiteY8776" fmla="*/ 4149692 h 4885973"/>
              <a:gd name="connsiteX8777" fmla="*/ 4387110 w 6085020"/>
              <a:gd name="connsiteY8777" fmla="*/ 4149692 h 4885973"/>
              <a:gd name="connsiteX8778" fmla="*/ 4386159 w 6085020"/>
              <a:gd name="connsiteY8778" fmla="*/ 4148174 h 4885973"/>
              <a:gd name="connsiteX8779" fmla="*/ 4387110 w 6085020"/>
              <a:gd name="connsiteY8779" fmla="*/ 4147795 h 4885973"/>
              <a:gd name="connsiteX8780" fmla="*/ 4385208 w 6085020"/>
              <a:gd name="connsiteY8780" fmla="*/ 4147795 h 4885973"/>
              <a:gd name="connsiteX8781" fmla="*/ 4344324 w 6085020"/>
              <a:gd name="connsiteY8781" fmla="*/ 4147416 h 4885973"/>
              <a:gd name="connsiteX8782" fmla="*/ 4341282 w 6085020"/>
              <a:gd name="connsiteY8782" fmla="*/ 4149123 h 4885973"/>
              <a:gd name="connsiteX8783" fmla="*/ 4341377 w 6085020"/>
              <a:gd name="connsiteY8783" fmla="*/ 4150735 h 4885973"/>
              <a:gd name="connsiteX8784" fmla="*/ 4342993 w 6085020"/>
              <a:gd name="connsiteY8784" fmla="*/ 4150621 h 4885973"/>
              <a:gd name="connsiteX8785" fmla="*/ 4342993 w 6085020"/>
              <a:gd name="connsiteY8785" fmla="*/ 4149123 h 4885973"/>
              <a:gd name="connsiteX8786" fmla="*/ 4344457 w 6085020"/>
              <a:gd name="connsiteY8786" fmla="*/ 4148440 h 4885973"/>
              <a:gd name="connsiteX8787" fmla="*/ 4344324 w 6085020"/>
              <a:gd name="connsiteY8787" fmla="*/ 4147416 h 4885973"/>
              <a:gd name="connsiteX8788" fmla="*/ 1521255 w 6085020"/>
              <a:gd name="connsiteY8788" fmla="*/ 4147036 h 4885973"/>
              <a:gd name="connsiteX8789" fmla="*/ 1521255 w 6085020"/>
              <a:gd name="connsiteY8789" fmla="*/ 4149312 h 4885973"/>
              <a:gd name="connsiteX8790" fmla="*/ 1522565 w 6085020"/>
              <a:gd name="connsiteY8790" fmla="*/ 4149835 h 4885973"/>
              <a:gd name="connsiteX8791" fmla="*/ 1522586 w 6085020"/>
              <a:gd name="connsiteY8791" fmla="*/ 4149881 h 4885973"/>
              <a:gd name="connsiteX8792" fmla="*/ 1523157 w 6085020"/>
              <a:gd name="connsiteY8792" fmla="*/ 4150071 h 4885973"/>
              <a:gd name="connsiteX8793" fmla="*/ 1522565 w 6085020"/>
              <a:gd name="connsiteY8793" fmla="*/ 4149835 h 4885973"/>
              <a:gd name="connsiteX8794" fmla="*/ 1666155 w 6085020"/>
              <a:gd name="connsiteY8794" fmla="*/ 4146847 h 4885973"/>
              <a:gd name="connsiteX8795" fmla="*/ 1666155 w 6085020"/>
              <a:gd name="connsiteY8795" fmla="*/ 4154054 h 4885973"/>
              <a:gd name="connsiteX8796" fmla="*/ 1672049 w 6085020"/>
              <a:gd name="connsiteY8796" fmla="*/ 4154054 h 4885973"/>
              <a:gd name="connsiteX8797" fmla="*/ 1673550 w 6085020"/>
              <a:gd name="connsiteY8797" fmla="*/ 4150602 h 4885973"/>
              <a:gd name="connsiteX8798" fmla="*/ 1673381 w 6085020"/>
              <a:gd name="connsiteY8798" fmla="*/ 4150261 h 4885973"/>
              <a:gd name="connsiteX8799" fmla="*/ 1673190 w 6085020"/>
              <a:gd name="connsiteY8799" fmla="*/ 4150261 h 4885973"/>
              <a:gd name="connsiteX8800" fmla="*/ 1670007 w 6085020"/>
              <a:gd name="connsiteY8800" fmla="*/ 4147795 h 4885973"/>
              <a:gd name="connsiteX8801" fmla="*/ 1669958 w 6085020"/>
              <a:gd name="connsiteY8801" fmla="*/ 4147795 h 4885973"/>
              <a:gd name="connsiteX8802" fmla="*/ 1666155 w 6085020"/>
              <a:gd name="connsiteY8802" fmla="*/ 4146847 h 4885973"/>
              <a:gd name="connsiteX8803" fmla="*/ 4080767 w 6085020"/>
              <a:gd name="connsiteY8803" fmla="*/ 4146657 h 4885973"/>
              <a:gd name="connsiteX8804" fmla="*/ 4075442 w 6085020"/>
              <a:gd name="connsiteY8804" fmla="*/ 4151968 h 4885973"/>
              <a:gd name="connsiteX8805" fmla="*/ 4075442 w 6085020"/>
              <a:gd name="connsiteY8805" fmla="*/ 4162399 h 4885973"/>
              <a:gd name="connsiteX8806" fmla="*/ 4076393 w 6085020"/>
              <a:gd name="connsiteY8806" fmla="*/ 4162399 h 4885973"/>
              <a:gd name="connsiteX8807" fmla="*/ 4069928 w 6085020"/>
              <a:gd name="connsiteY8807" fmla="*/ 4166572 h 4885973"/>
              <a:gd name="connsiteX8808" fmla="*/ 4047679 w 6085020"/>
              <a:gd name="connsiteY8808" fmla="*/ 4181745 h 4885973"/>
              <a:gd name="connsiteX8809" fmla="*/ 4065364 w 6085020"/>
              <a:gd name="connsiteY8809" fmla="*/ 4183642 h 4885973"/>
              <a:gd name="connsiteX8810" fmla="*/ 4082859 w 6085020"/>
              <a:gd name="connsiteY8810" fmla="*/ 4185538 h 4885973"/>
              <a:gd name="connsiteX8811" fmla="*/ 4091606 w 6085020"/>
              <a:gd name="connsiteY8811" fmla="*/ 4166572 h 4885973"/>
              <a:gd name="connsiteX8812" fmla="*/ 4096359 w 6085020"/>
              <a:gd name="connsiteY8812" fmla="*/ 4149692 h 4885973"/>
              <a:gd name="connsiteX8813" fmla="*/ 4096359 w 6085020"/>
              <a:gd name="connsiteY8813" fmla="*/ 4150450 h 4885973"/>
              <a:gd name="connsiteX8814" fmla="*/ 4086662 w 6085020"/>
              <a:gd name="connsiteY8814" fmla="*/ 4155951 h 4885973"/>
              <a:gd name="connsiteX8815" fmla="*/ 4080767 w 6085020"/>
              <a:gd name="connsiteY8815" fmla="*/ 4146657 h 4885973"/>
              <a:gd name="connsiteX8816" fmla="*/ 4267120 w 6085020"/>
              <a:gd name="connsiteY8816" fmla="*/ 4146467 h 4885973"/>
              <a:gd name="connsiteX8817" fmla="*/ 4267120 w 6085020"/>
              <a:gd name="connsiteY8817" fmla="*/ 4148364 h 4885973"/>
              <a:gd name="connsiteX8818" fmla="*/ 4269022 w 6085020"/>
              <a:gd name="connsiteY8818" fmla="*/ 4148364 h 4885973"/>
              <a:gd name="connsiteX8819" fmla="*/ 4070308 w 6085020"/>
              <a:gd name="connsiteY8819" fmla="*/ 4146278 h 4885973"/>
              <a:gd name="connsiteX8820" fmla="*/ 4070308 w 6085020"/>
              <a:gd name="connsiteY8820" fmla="*/ 4147036 h 4885973"/>
              <a:gd name="connsiteX8821" fmla="*/ 4064793 w 6085020"/>
              <a:gd name="connsiteY8821" fmla="*/ 4147036 h 4885973"/>
              <a:gd name="connsiteX8822" fmla="*/ 4064128 w 6085020"/>
              <a:gd name="connsiteY8822" fmla="*/ 4152632 h 4885973"/>
              <a:gd name="connsiteX8823" fmla="*/ 4069738 w 6085020"/>
              <a:gd name="connsiteY8823" fmla="*/ 4153295 h 4885973"/>
              <a:gd name="connsiteX8824" fmla="*/ 4071487 w 6085020"/>
              <a:gd name="connsiteY8824" fmla="*/ 4147662 h 4885973"/>
              <a:gd name="connsiteX8825" fmla="*/ 4070308 w 6085020"/>
              <a:gd name="connsiteY8825" fmla="*/ 4146278 h 4885973"/>
              <a:gd name="connsiteX8826" fmla="*/ 2998584 w 6085020"/>
              <a:gd name="connsiteY8826" fmla="*/ 4146088 h 4885973"/>
              <a:gd name="connsiteX8827" fmla="*/ 2998774 w 6085020"/>
              <a:gd name="connsiteY8827" fmla="*/ 4146088 h 4885973"/>
              <a:gd name="connsiteX8828" fmla="*/ 2995922 w 6085020"/>
              <a:gd name="connsiteY8828" fmla="*/ 4151209 h 4885973"/>
              <a:gd name="connsiteX8829" fmla="*/ 2993830 w 6085020"/>
              <a:gd name="connsiteY8829" fmla="*/ 4151209 h 4885973"/>
              <a:gd name="connsiteX8830" fmla="*/ 2998584 w 6085020"/>
              <a:gd name="connsiteY8830" fmla="*/ 4146088 h 4885973"/>
              <a:gd name="connsiteX8831" fmla="*/ 824330 w 6085020"/>
              <a:gd name="connsiteY8831" fmla="*/ 4146088 h 4885973"/>
              <a:gd name="connsiteX8832" fmla="*/ 821288 w 6085020"/>
              <a:gd name="connsiteY8832" fmla="*/ 4149881 h 4885973"/>
              <a:gd name="connsiteX8833" fmla="*/ 817675 w 6085020"/>
              <a:gd name="connsiteY8833" fmla="*/ 4153675 h 4885973"/>
              <a:gd name="connsiteX8834" fmla="*/ 828514 w 6085020"/>
              <a:gd name="connsiteY8834" fmla="*/ 4151968 h 4885973"/>
              <a:gd name="connsiteX8835" fmla="*/ 834218 w 6085020"/>
              <a:gd name="connsiteY8835" fmla="*/ 4151019 h 4885973"/>
              <a:gd name="connsiteX8836" fmla="*/ 834218 w 6085020"/>
              <a:gd name="connsiteY8836" fmla="*/ 4163158 h 4885973"/>
              <a:gd name="connsiteX8837" fmla="*/ 849811 w 6085020"/>
              <a:gd name="connsiteY8837" fmla="*/ 4147605 h 4885973"/>
              <a:gd name="connsiteX8838" fmla="*/ 835740 w 6085020"/>
              <a:gd name="connsiteY8838" fmla="*/ 4149123 h 4885973"/>
              <a:gd name="connsiteX8839" fmla="*/ 1523917 w 6085020"/>
              <a:gd name="connsiteY8839" fmla="*/ 4144760 h 4885973"/>
              <a:gd name="connsiteX8840" fmla="*/ 1525058 w 6085020"/>
              <a:gd name="connsiteY8840" fmla="*/ 4147985 h 4885973"/>
              <a:gd name="connsiteX8841" fmla="*/ 1526579 w 6085020"/>
              <a:gd name="connsiteY8841" fmla="*/ 4147985 h 4885973"/>
              <a:gd name="connsiteX8842" fmla="*/ 1524963 w 6085020"/>
              <a:gd name="connsiteY8842" fmla="*/ 4148554 h 4885973"/>
              <a:gd name="connsiteX8843" fmla="*/ 1524488 w 6085020"/>
              <a:gd name="connsiteY8843" fmla="*/ 4148554 h 4885973"/>
              <a:gd name="connsiteX8844" fmla="*/ 1524488 w 6085020"/>
              <a:gd name="connsiteY8844" fmla="*/ 4148721 h 4885973"/>
              <a:gd name="connsiteX8845" fmla="*/ 1523347 w 6085020"/>
              <a:gd name="connsiteY8845" fmla="*/ 4149123 h 4885973"/>
              <a:gd name="connsiteX8846" fmla="*/ 1523347 w 6085020"/>
              <a:gd name="connsiteY8846" fmla="*/ 4150830 h 4885973"/>
              <a:gd name="connsiteX8847" fmla="*/ 1525058 w 6085020"/>
              <a:gd name="connsiteY8847" fmla="*/ 4151209 h 4885973"/>
              <a:gd name="connsiteX8848" fmla="*/ 1524488 w 6085020"/>
              <a:gd name="connsiteY8848" fmla="*/ 4151019 h 4885973"/>
              <a:gd name="connsiteX8849" fmla="*/ 1524488 w 6085020"/>
              <a:gd name="connsiteY8849" fmla="*/ 4148721 h 4885973"/>
              <a:gd name="connsiteX8850" fmla="*/ 1524963 w 6085020"/>
              <a:gd name="connsiteY8850" fmla="*/ 4148554 h 4885973"/>
              <a:gd name="connsiteX8851" fmla="*/ 1527720 w 6085020"/>
              <a:gd name="connsiteY8851" fmla="*/ 4148554 h 4885973"/>
              <a:gd name="connsiteX8852" fmla="*/ 1523917 w 6085020"/>
              <a:gd name="connsiteY8852" fmla="*/ 4144760 h 4885973"/>
              <a:gd name="connsiteX8853" fmla="*/ 5159146 w 6085020"/>
              <a:gd name="connsiteY8853" fmla="*/ 4144571 h 4885973"/>
              <a:gd name="connsiteX8854" fmla="*/ 5138229 w 6085020"/>
              <a:gd name="connsiteY8854" fmla="*/ 4170744 h 4885973"/>
              <a:gd name="connsiteX8855" fmla="*/ 5157815 w 6085020"/>
              <a:gd name="connsiteY8855" fmla="*/ 4145898 h 4885973"/>
              <a:gd name="connsiteX8856" fmla="*/ 1572217 w 6085020"/>
              <a:gd name="connsiteY8856" fmla="*/ 4143433 h 4885973"/>
              <a:gd name="connsiteX8857" fmla="*/ 1572217 w 6085020"/>
              <a:gd name="connsiteY8857" fmla="*/ 4144760 h 4885973"/>
              <a:gd name="connsiteX8858" fmla="*/ 1572807 w 6085020"/>
              <a:gd name="connsiteY8858" fmla="*/ 4146259 h 4885973"/>
              <a:gd name="connsiteX8859" fmla="*/ 1574309 w 6085020"/>
              <a:gd name="connsiteY8859" fmla="*/ 4145671 h 4885973"/>
              <a:gd name="connsiteX8860" fmla="*/ 1574309 w 6085020"/>
              <a:gd name="connsiteY8860" fmla="*/ 4144760 h 4885973"/>
              <a:gd name="connsiteX8861" fmla="*/ 1573548 w 6085020"/>
              <a:gd name="connsiteY8861" fmla="*/ 4143433 h 4885973"/>
              <a:gd name="connsiteX8862" fmla="*/ 3995957 w 6085020"/>
              <a:gd name="connsiteY8862" fmla="*/ 4142864 h 4885973"/>
              <a:gd name="connsiteX8863" fmla="*/ 3977892 w 6085020"/>
              <a:gd name="connsiteY8863" fmla="*/ 4152537 h 4885973"/>
              <a:gd name="connsiteX8864" fmla="*/ 3959827 w 6085020"/>
              <a:gd name="connsiteY8864" fmla="*/ 4162020 h 4885973"/>
              <a:gd name="connsiteX8865" fmla="*/ 3962679 w 6085020"/>
              <a:gd name="connsiteY8865" fmla="*/ 4171124 h 4885973"/>
              <a:gd name="connsiteX8866" fmla="*/ 3965151 w 6085020"/>
              <a:gd name="connsiteY8866" fmla="*/ 4180228 h 4885973"/>
              <a:gd name="connsiteX8867" fmla="*/ 3952601 w 6085020"/>
              <a:gd name="connsiteY8867" fmla="*/ 4176624 h 4885973"/>
              <a:gd name="connsiteX8868" fmla="*/ 3944424 w 6085020"/>
              <a:gd name="connsiteY8868" fmla="*/ 4174348 h 4885973"/>
              <a:gd name="connsiteX8869" fmla="*/ 3959827 w 6085020"/>
              <a:gd name="connsiteY8869" fmla="*/ 4193315 h 4885973"/>
              <a:gd name="connsiteX8870" fmla="*/ 3967243 w 6085020"/>
              <a:gd name="connsiteY8870" fmla="*/ 4189901 h 4885973"/>
              <a:gd name="connsiteX8871" fmla="*/ 3986259 w 6085020"/>
              <a:gd name="connsiteY8871" fmla="*/ 4163158 h 4885973"/>
              <a:gd name="connsiteX8872" fmla="*/ 1999119 w 6085020"/>
              <a:gd name="connsiteY8872" fmla="*/ 4142295 h 4885973"/>
              <a:gd name="connsiteX8873" fmla="*/ 1999119 w 6085020"/>
              <a:gd name="connsiteY8873" fmla="*/ 4142295 h 4885973"/>
              <a:gd name="connsiteX8874" fmla="*/ 1886356 w 6085020"/>
              <a:gd name="connsiteY8874" fmla="*/ 4141915 h 4885973"/>
              <a:gd name="connsiteX8875" fmla="*/ 1881222 w 6085020"/>
              <a:gd name="connsiteY8875" fmla="*/ 4143622 h 4885973"/>
              <a:gd name="connsiteX8876" fmla="*/ 1884264 w 6085020"/>
              <a:gd name="connsiteY8876" fmla="*/ 4155192 h 4885973"/>
              <a:gd name="connsiteX8877" fmla="*/ 1877799 w 6085020"/>
              <a:gd name="connsiteY8877" fmla="*/ 4151019 h 4885973"/>
              <a:gd name="connsiteX8878" fmla="*/ 1878940 w 6085020"/>
              <a:gd name="connsiteY8878" fmla="*/ 4144571 h 4885973"/>
              <a:gd name="connsiteX8879" fmla="*/ 1875137 w 6085020"/>
              <a:gd name="connsiteY8879" fmla="*/ 4151968 h 4885973"/>
              <a:gd name="connsiteX8880" fmla="*/ 1871714 w 6085020"/>
              <a:gd name="connsiteY8880" fmla="*/ 4161451 h 4885973"/>
              <a:gd name="connsiteX8881" fmla="*/ 1872094 w 6085020"/>
              <a:gd name="connsiteY8881" fmla="*/ 4161451 h 4885973"/>
              <a:gd name="connsiteX8882" fmla="*/ 1872094 w 6085020"/>
              <a:gd name="connsiteY8882" fmla="*/ 4164106 h 4885973"/>
              <a:gd name="connsiteX8883" fmla="*/ 1874376 w 6085020"/>
              <a:gd name="connsiteY8883" fmla="*/ 4160313 h 4885973"/>
              <a:gd name="connsiteX8884" fmla="*/ 1876658 w 6085020"/>
              <a:gd name="connsiteY8884" fmla="*/ 4156520 h 4885973"/>
              <a:gd name="connsiteX8885" fmla="*/ 1884835 w 6085020"/>
              <a:gd name="connsiteY8885" fmla="*/ 4155192 h 4885973"/>
              <a:gd name="connsiteX8886" fmla="*/ 1889209 w 6085020"/>
              <a:gd name="connsiteY8886" fmla="*/ 4155192 h 4885973"/>
              <a:gd name="connsiteX8887" fmla="*/ 1891681 w 6085020"/>
              <a:gd name="connsiteY8887" fmla="*/ 4152537 h 4885973"/>
              <a:gd name="connsiteX8888" fmla="*/ 1890159 w 6085020"/>
              <a:gd name="connsiteY8888" fmla="*/ 4150261 h 4885973"/>
              <a:gd name="connsiteX8889" fmla="*/ 1893012 w 6085020"/>
              <a:gd name="connsiteY8889" fmla="*/ 4150261 h 4885973"/>
              <a:gd name="connsiteX8890" fmla="*/ 1894723 w 6085020"/>
              <a:gd name="connsiteY8890" fmla="*/ 4146467 h 4885973"/>
              <a:gd name="connsiteX8891" fmla="*/ 1893392 w 6085020"/>
              <a:gd name="connsiteY8891" fmla="*/ 4146467 h 4885973"/>
              <a:gd name="connsiteX8892" fmla="*/ 1890730 w 6085020"/>
              <a:gd name="connsiteY8892" fmla="*/ 4144760 h 4885973"/>
              <a:gd name="connsiteX8893" fmla="*/ 1889018 w 6085020"/>
              <a:gd name="connsiteY8893" fmla="*/ 4147605 h 4885973"/>
              <a:gd name="connsiteX8894" fmla="*/ 1889018 w 6085020"/>
              <a:gd name="connsiteY8894" fmla="*/ 4146467 h 4885973"/>
              <a:gd name="connsiteX8895" fmla="*/ 5941832 w 6085020"/>
              <a:gd name="connsiteY8895" fmla="*/ 4140019 h 4885973"/>
              <a:gd name="connsiteX8896" fmla="*/ 5957805 w 6085020"/>
              <a:gd name="connsiteY8896" fmla="*/ 4140778 h 4885973"/>
              <a:gd name="connsiteX8897" fmla="*/ 5957615 w 6085020"/>
              <a:gd name="connsiteY8897" fmla="*/ 4140019 h 4885973"/>
              <a:gd name="connsiteX8898" fmla="*/ 5941832 w 6085020"/>
              <a:gd name="connsiteY8898" fmla="*/ 4140019 h 4885973"/>
              <a:gd name="connsiteX8899" fmla="*/ 747145 w 6085020"/>
              <a:gd name="connsiteY8899" fmla="*/ 4139412 h 4885973"/>
              <a:gd name="connsiteX8900" fmla="*/ 739687 w 6085020"/>
              <a:gd name="connsiteY8900" fmla="*/ 4149255 h 4885973"/>
              <a:gd name="connsiteX8901" fmla="*/ 749408 w 6085020"/>
              <a:gd name="connsiteY8901" fmla="*/ 4156709 h 4885973"/>
              <a:gd name="connsiteX8902" fmla="*/ 752451 w 6085020"/>
              <a:gd name="connsiteY8902" fmla="*/ 4155571 h 4885973"/>
              <a:gd name="connsiteX8903" fmla="*/ 752451 w 6085020"/>
              <a:gd name="connsiteY8903" fmla="*/ 4157468 h 4885973"/>
              <a:gd name="connsiteX8904" fmla="*/ 754478 w 6085020"/>
              <a:gd name="connsiteY8904" fmla="*/ 4160939 h 4885973"/>
              <a:gd name="connsiteX8905" fmla="*/ 757965 w 6085020"/>
              <a:gd name="connsiteY8905" fmla="*/ 4158928 h 4885973"/>
              <a:gd name="connsiteX8906" fmla="*/ 757965 w 6085020"/>
              <a:gd name="connsiteY8906" fmla="*/ 4157468 h 4885973"/>
              <a:gd name="connsiteX8907" fmla="*/ 757205 w 6085020"/>
              <a:gd name="connsiteY8907" fmla="*/ 4156899 h 4885973"/>
              <a:gd name="connsiteX8908" fmla="*/ 754385 w 6085020"/>
              <a:gd name="connsiteY8908" fmla="*/ 4154414 h 4885973"/>
              <a:gd name="connsiteX8909" fmla="*/ 754162 w 6085020"/>
              <a:gd name="connsiteY8909" fmla="*/ 4154433 h 4885973"/>
              <a:gd name="connsiteX8910" fmla="*/ 757015 w 6085020"/>
              <a:gd name="connsiteY8910" fmla="*/ 4146847 h 4885973"/>
              <a:gd name="connsiteX8911" fmla="*/ 747145 w 6085020"/>
              <a:gd name="connsiteY8911" fmla="*/ 4139412 h 4885973"/>
              <a:gd name="connsiteX8912" fmla="*/ 2793975 w 6085020"/>
              <a:gd name="connsiteY8912" fmla="*/ 4137932 h 4885973"/>
              <a:gd name="connsiteX8913" fmla="*/ 2793975 w 6085020"/>
              <a:gd name="connsiteY8913" fmla="*/ 4137932 h 4885973"/>
              <a:gd name="connsiteX8914" fmla="*/ 1535897 w 6085020"/>
              <a:gd name="connsiteY8914" fmla="*/ 4137932 h 4885973"/>
              <a:gd name="connsiteX8915" fmla="*/ 1535897 w 6085020"/>
              <a:gd name="connsiteY8915" fmla="*/ 4142105 h 4885973"/>
              <a:gd name="connsiteX8916" fmla="*/ 1538559 w 6085020"/>
              <a:gd name="connsiteY8916" fmla="*/ 4143053 h 4885973"/>
              <a:gd name="connsiteX8917" fmla="*/ 1535897 w 6085020"/>
              <a:gd name="connsiteY8917" fmla="*/ 4137932 h 4885973"/>
              <a:gd name="connsiteX8918" fmla="*/ 1643313 w 6085020"/>
              <a:gd name="connsiteY8918" fmla="*/ 4137288 h 4885973"/>
              <a:gd name="connsiteX8919" fmla="*/ 1641345 w 6085020"/>
              <a:gd name="connsiteY8919" fmla="*/ 4141119 h 4885973"/>
              <a:gd name="connsiteX8920" fmla="*/ 1645169 w 6085020"/>
              <a:gd name="connsiteY8920" fmla="*/ 4143072 h 4885973"/>
              <a:gd name="connsiteX8921" fmla="*/ 1645237 w 6085020"/>
              <a:gd name="connsiteY8921" fmla="*/ 4143053 h 4885973"/>
              <a:gd name="connsiteX8922" fmla="*/ 1646568 w 6085020"/>
              <a:gd name="connsiteY8922" fmla="*/ 4139450 h 4885973"/>
              <a:gd name="connsiteX8923" fmla="*/ 1647139 w 6085020"/>
              <a:gd name="connsiteY8923" fmla="*/ 4139260 h 4885973"/>
              <a:gd name="connsiteX8924" fmla="*/ 1643313 w 6085020"/>
              <a:gd name="connsiteY8924" fmla="*/ 4137288 h 4885973"/>
              <a:gd name="connsiteX8925" fmla="*/ 2874221 w 6085020"/>
              <a:gd name="connsiteY8925" fmla="*/ 4137098 h 4885973"/>
              <a:gd name="connsiteX8926" fmla="*/ 2874031 w 6085020"/>
              <a:gd name="connsiteY8926" fmla="*/ 4137174 h 4885973"/>
              <a:gd name="connsiteX8927" fmla="*/ 2872206 w 6085020"/>
              <a:gd name="connsiteY8927" fmla="*/ 4140455 h 4885973"/>
              <a:gd name="connsiteX8928" fmla="*/ 2872320 w 6085020"/>
              <a:gd name="connsiteY8928" fmla="*/ 4140778 h 4885973"/>
              <a:gd name="connsiteX8929" fmla="*/ 2875818 w 6085020"/>
              <a:gd name="connsiteY8929" fmla="*/ 4142769 h 4885973"/>
              <a:gd name="connsiteX8930" fmla="*/ 2876123 w 6085020"/>
              <a:gd name="connsiteY8930" fmla="*/ 4142674 h 4885973"/>
              <a:gd name="connsiteX8931" fmla="*/ 2877644 w 6085020"/>
              <a:gd name="connsiteY8931" fmla="*/ 4138881 h 4885973"/>
              <a:gd name="connsiteX8932" fmla="*/ 2877834 w 6085020"/>
              <a:gd name="connsiteY8932" fmla="*/ 4138881 h 4885973"/>
              <a:gd name="connsiteX8933" fmla="*/ 2874221 w 6085020"/>
              <a:gd name="connsiteY8933" fmla="*/ 4137098 h 4885973"/>
              <a:gd name="connsiteX8934" fmla="*/ 1523537 w 6085020"/>
              <a:gd name="connsiteY8934" fmla="*/ 4136984 h 4885973"/>
              <a:gd name="connsiteX8935" fmla="*/ 1525058 w 6085020"/>
              <a:gd name="connsiteY8935" fmla="*/ 4140398 h 4885973"/>
              <a:gd name="connsiteX8936" fmla="*/ 1523537 w 6085020"/>
              <a:gd name="connsiteY8936" fmla="*/ 4140398 h 4885973"/>
              <a:gd name="connsiteX8937" fmla="*/ 1524488 w 6085020"/>
              <a:gd name="connsiteY8937" fmla="*/ 4143433 h 4885973"/>
              <a:gd name="connsiteX8938" fmla="*/ 1524488 w 6085020"/>
              <a:gd name="connsiteY8938" fmla="*/ 4143243 h 4885973"/>
              <a:gd name="connsiteX8939" fmla="*/ 1525629 w 6085020"/>
              <a:gd name="connsiteY8939" fmla="*/ 4143243 h 4885973"/>
              <a:gd name="connsiteX8940" fmla="*/ 1525629 w 6085020"/>
              <a:gd name="connsiteY8940" fmla="*/ 4136984 h 4885973"/>
              <a:gd name="connsiteX8941" fmla="*/ 1523537 w 6085020"/>
              <a:gd name="connsiteY8941" fmla="*/ 4136984 h 4885973"/>
              <a:gd name="connsiteX8942" fmla="*/ 2985463 w 6085020"/>
              <a:gd name="connsiteY8942" fmla="*/ 4136794 h 4885973"/>
              <a:gd name="connsiteX8943" fmla="*/ 2992689 w 6085020"/>
              <a:gd name="connsiteY8943" fmla="*/ 4136794 h 4885973"/>
              <a:gd name="connsiteX8944" fmla="*/ 2985463 w 6085020"/>
              <a:gd name="connsiteY8944" fmla="*/ 4146278 h 4885973"/>
              <a:gd name="connsiteX8945" fmla="*/ 4461081 w 6085020"/>
              <a:gd name="connsiteY8945" fmla="*/ 4135846 h 4885973"/>
              <a:gd name="connsiteX8946" fmla="*/ 4460890 w 6085020"/>
              <a:gd name="connsiteY8946" fmla="*/ 4137743 h 4885973"/>
              <a:gd name="connsiteX8947" fmla="*/ 4462792 w 6085020"/>
              <a:gd name="connsiteY8947" fmla="*/ 4137932 h 4885973"/>
              <a:gd name="connsiteX8948" fmla="*/ 4462982 w 6085020"/>
              <a:gd name="connsiteY8948" fmla="*/ 4136036 h 4885973"/>
              <a:gd name="connsiteX8949" fmla="*/ 4461081 w 6085020"/>
              <a:gd name="connsiteY8949" fmla="*/ 4135846 h 4885973"/>
              <a:gd name="connsiteX8950" fmla="*/ 1492935 w 6085020"/>
              <a:gd name="connsiteY8950" fmla="*/ 4134689 h 4885973"/>
              <a:gd name="connsiteX8951" fmla="*/ 1495774 w 6085020"/>
              <a:gd name="connsiteY8951" fmla="*/ 4136225 h 4885973"/>
              <a:gd name="connsiteX8952" fmla="*/ 1495839 w 6085020"/>
              <a:gd name="connsiteY8952" fmla="*/ 4136529 h 4885973"/>
              <a:gd name="connsiteX8953" fmla="*/ 1494063 w 6085020"/>
              <a:gd name="connsiteY8953" fmla="*/ 4138881 h 4885973"/>
              <a:gd name="connsiteX8954" fmla="*/ 1493224 w 6085020"/>
              <a:gd name="connsiteY8954" fmla="*/ 4138881 h 4885973"/>
              <a:gd name="connsiteX8955" fmla="*/ 1491400 w 6085020"/>
              <a:gd name="connsiteY8955" fmla="*/ 4136225 h 4885973"/>
              <a:gd name="connsiteX8956" fmla="*/ 1492935 w 6085020"/>
              <a:gd name="connsiteY8956" fmla="*/ 4134689 h 4885973"/>
              <a:gd name="connsiteX8957" fmla="*/ 4286707 w 6085020"/>
              <a:gd name="connsiteY8957" fmla="*/ 4134519 h 4885973"/>
              <a:gd name="connsiteX8958" fmla="*/ 4288418 w 6085020"/>
              <a:gd name="connsiteY8958" fmla="*/ 4136605 h 4885973"/>
              <a:gd name="connsiteX8959" fmla="*/ 4288418 w 6085020"/>
              <a:gd name="connsiteY8959" fmla="*/ 4144381 h 4885973"/>
              <a:gd name="connsiteX8960" fmla="*/ 4285376 w 6085020"/>
              <a:gd name="connsiteY8960" fmla="*/ 4146088 h 4885973"/>
              <a:gd name="connsiteX8961" fmla="*/ 4282143 w 6085020"/>
              <a:gd name="connsiteY8961" fmla="*/ 4147795 h 4885973"/>
              <a:gd name="connsiteX8962" fmla="*/ 4280432 w 6085020"/>
              <a:gd name="connsiteY8962" fmla="*/ 4151209 h 4885973"/>
              <a:gd name="connsiteX8963" fmla="*/ 4278530 w 6085020"/>
              <a:gd name="connsiteY8963" fmla="*/ 4154433 h 4885973"/>
              <a:gd name="connsiteX8964" fmla="*/ 4275678 w 6085020"/>
              <a:gd name="connsiteY8964" fmla="*/ 4154433 h 4885973"/>
              <a:gd name="connsiteX8965" fmla="*/ 4272825 w 6085020"/>
              <a:gd name="connsiteY8965" fmla="*/ 4154433 h 4885973"/>
              <a:gd name="connsiteX8966" fmla="*/ 4272825 w 6085020"/>
              <a:gd name="connsiteY8966" fmla="*/ 4155571 h 4885973"/>
              <a:gd name="connsiteX8967" fmla="*/ 4272825 w 6085020"/>
              <a:gd name="connsiteY8967" fmla="*/ 4157468 h 4885973"/>
              <a:gd name="connsiteX8968" fmla="*/ 4273776 w 6085020"/>
              <a:gd name="connsiteY8968" fmla="*/ 4157468 h 4885973"/>
              <a:gd name="connsiteX8969" fmla="*/ 4274917 w 6085020"/>
              <a:gd name="connsiteY8969" fmla="*/ 4157468 h 4885973"/>
              <a:gd name="connsiteX8970" fmla="*/ 4277959 w 6085020"/>
              <a:gd name="connsiteY8970" fmla="*/ 4155192 h 4885973"/>
              <a:gd name="connsiteX8971" fmla="*/ 4279290 w 6085020"/>
              <a:gd name="connsiteY8971" fmla="*/ 4155192 h 4885973"/>
              <a:gd name="connsiteX8972" fmla="*/ 4280622 w 6085020"/>
              <a:gd name="connsiteY8972" fmla="*/ 4155192 h 4885973"/>
              <a:gd name="connsiteX8973" fmla="*/ 4283094 w 6085020"/>
              <a:gd name="connsiteY8973" fmla="*/ 4152347 h 4885973"/>
              <a:gd name="connsiteX8974" fmla="*/ 4285756 w 6085020"/>
              <a:gd name="connsiteY8974" fmla="*/ 4148743 h 4885973"/>
              <a:gd name="connsiteX8975" fmla="*/ 4288989 w 6085020"/>
              <a:gd name="connsiteY8975" fmla="*/ 4145898 h 4885973"/>
              <a:gd name="connsiteX8976" fmla="*/ 4288038 w 6085020"/>
              <a:gd name="connsiteY8976" fmla="*/ 4147605 h 4885973"/>
              <a:gd name="connsiteX8977" fmla="*/ 4291460 w 6085020"/>
              <a:gd name="connsiteY8977" fmla="*/ 4145329 h 4885973"/>
              <a:gd name="connsiteX8978" fmla="*/ 4291460 w 6085020"/>
              <a:gd name="connsiteY8978" fmla="*/ 4142105 h 4885973"/>
              <a:gd name="connsiteX8979" fmla="*/ 4291460 w 6085020"/>
              <a:gd name="connsiteY8979" fmla="*/ 4140588 h 4885973"/>
              <a:gd name="connsiteX8980" fmla="*/ 4292602 w 6085020"/>
              <a:gd name="connsiteY8980" fmla="*/ 4138881 h 4885973"/>
              <a:gd name="connsiteX8981" fmla="*/ 4288989 w 6085020"/>
              <a:gd name="connsiteY8981" fmla="*/ 4134519 h 4885973"/>
              <a:gd name="connsiteX8982" fmla="*/ 4266550 w 6085020"/>
              <a:gd name="connsiteY8982" fmla="*/ 4134519 h 4885973"/>
              <a:gd name="connsiteX8983" fmla="*/ 4264839 w 6085020"/>
              <a:gd name="connsiteY8983" fmla="*/ 4136225 h 4885973"/>
              <a:gd name="connsiteX8984" fmla="*/ 4266550 w 6085020"/>
              <a:gd name="connsiteY8984" fmla="*/ 4136225 h 4885973"/>
              <a:gd name="connsiteX8985" fmla="*/ 895829 w 6085020"/>
              <a:gd name="connsiteY8985" fmla="*/ 4134519 h 4885973"/>
              <a:gd name="connsiteX8986" fmla="*/ 897350 w 6085020"/>
              <a:gd name="connsiteY8986" fmla="*/ 4134708 h 4885973"/>
              <a:gd name="connsiteX8987" fmla="*/ 896429 w 6085020"/>
              <a:gd name="connsiteY8987" fmla="*/ 4134976 h 4885973"/>
              <a:gd name="connsiteX8988" fmla="*/ 5091070 w 6085020"/>
              <a:gd name="connsiteY8988" fmla="*/ 4134329 h 4885973"/>
              <a:gd name="connsiteX8989" fmla="*/ 5091070 w 6085020"/>
              <a:gd name="connsiteY8989" fmla="*/ 4134329 h 4885973"/>
              <a:gd name="connsiteX8990" fmla="*/ 1479040 w 6085020"/>
              <a:gd name="connsiteY8990" fmla="*/ 4133191 h 4885973"/>
              <a:gd name="connsiteX8991" fmla="*/ 1481702 w 6085020"/>
              <a:gd name="connsiteY8991" fmla="*/ 4134898 h 4885973"/>
              <a:gd name="connsiteX8992" fmla="*/ 1481744 w 6085020"/>
              <a:gd name="connsiteY8992" fmla="*/ 4135050 h 4885973"/>
              <a:gd name="connsiteX8993" fmla="*/ 1480181 w 6085020"/>
              <a:gd name="connsiteY8993" fmla="*/ 4137553 h 4885973"/>
              <a:gd name="connsiteX8994" fmla="*/ 1480042 w 6085020"/>
              <a:gd name="connsiteY8994" fmla="*/ 4137591 h 4885973"/>
              <a:gd name="connsiteX8995" fmla="*/ 1477329 w 6085020"/>
              <a:gd name="connsiteY8995" fmla="*/ 4135846 h 4885973"/>
              <a:gd name="connsiteX8996" fmla="*/ 1479040 w 6085020"/>
              <a:gd name="connsiteY8996" fmla="*/ 4133191 h 4885973"/>
              <a:gd name="connsiteX8997" fmla="*/ 613973 w 6085020"/>
              <a:gd name="connsiteY8997" fmla="*/ 4132489 h 4885973"/>
              <a:gd name="connsiteX8998" fmla="*/ 611545 w 6085020"/>
              <a:gd name="connsiteY8998" fmla="*/ 4135656 h 4885973"/>
              <a:gd name="connsiteX8999" fmla="*/ 614017 w 6085020"/>
              <a:gd name="connsiteY8999" fmla="*/ 4138122 h 4885973"/>
              <a:gd name="connsiteX9000" fmla="*/ 614777 w 6085020"/>
              <a:gd name="connsiteY9000" fmla="*/ 4138122 h 4885973"/>
              <a:gd name="connsiteX9001" fmla="*/ 617200 w 6085020"/>
              <a:gd name="connsiteY9001" fmla="*/ 4134898 h 4885973"/>
              <a:gd name="connsiteX9002" fmla="*/ 613973 w 6085020"/>
              <a:gd name="connsiteY9002" fmla="*/ 4132489 h 4885973"/>
              <a:gd name="connsiteX9003" fmla="*/ 1165281 w 6085020"/>
              <a:gd name="connsiteY9003" fmla="*/ 4132053 h 4885973"/>
              <a:gd name="connsiteX9004" fmla="*/ 1166803 w 6085020"/>
              <a:gd name="connsiteY9004" fmla="*/ 4133824 h 4885973"/>
              <a:gd name="connsiteX9005" fmla="*/ 1166803 w 6085020"/>
              <a:gd name="connsiteY9005" fmla="*/ 4135088 h 4885973"/>
              <a:gd name="connsiteX9006" fmla="*/ 1166803 w 6085020"/>
              <a:gd name="connsiteY9006" fmla="*/ 4135846 h 4885973"/>
              <a:gd name="connsiteX9007" fmla="*/ 1167383 w 6085020"/>
              <a:gd name="connsiteY9007" fmla="*/ 4134499 h 4885973"/>
              <a:gd name="connsiteX9008" fmla="*/ 1166803 w 6085020"/>
              <a:gd name="connsiteY9008" fmla="*/ 4133824 h 4885973"/>
              <a:gd name="connsiteX9009" fmla="*/ 1166803 w 6085020"/>
              <a:gd name="connsiteY9009" fmla="*/ 4132053 h 4885973"/>
              <a:gd name="connsiteX9010" fmla="*/ 1165281 w 6085020"/>
              <a:gd name="connsiteY9010" fmla="*/ 4132053 h 4885973"/>
              <a:gd name="connsiteX9011" fmla="*/ 1952151 w 6085020"/>
              <a:gd name="connsiteY9011" fmla="*/ 4131863 h 4885973"/>
              <a:gd name="connsiteX9012" fmla="*/ 1952151 w 6085020"/>
              <a:gd name="connsiteY9012" fmla="*/ 4142295 h 4885973"/>
              <a:gd name="connsiteX9013" fmla="*/ 1962609 w 6085020"/>
              <a:gd name="connsiteY9013" fmla="*/ 4142295 h 4885973"/>
              <a:gd name="connsiteX9014" fmla="*/ 1962609 w 6085020"/>
              <a:gd name="connsiteY9014" fmla="*/ 4131863 h 4885973"/>
              <a:gd name="connsiteX9015" fmla="*/ 4221483 w 6085020"/>
              <a:gd name="connsiteY9015" fmla="*/ 4131484 h 4885973"/>
              <a:gd name="connsiteX9016" fmla="*/ 4219581 w 6085020"/>
              <a:gd name="connsiteY9016" fmla="*/ 4133001 h 4885973"/>
              <a:gd name="connsiteX9017" fmla="*/ 4219581 w 6085020"/>
              <a:gd name="connsiteY9017" fmla="*/ 4132053 h 4885973"/>
              <a:gd name="connsiteX9018" fmla="*/ 4218060 w 6085020"/>
              <a:gd name="connsiteY9018" fmla="*/ 4132053 h 4885973"/>
              <a:gd name="connsiteX9019" fmla="*/ 4219962 w 6085020"/>
              <a:gd name="connsiteY9019" fmla="*/ 4134329 h 4885973"/>
              <a:gd name="connsiteX9020" fmla="*/ 4221483 w 6085020"/>
              <a:gd name="connsiteY9020" fmla="*/ 4131484 h 4885973"/>
              <a:gd name="connsiteX9021" fmla="*/ 4269022 w 6085020"/>
              <a:gd name="connsiteY9021" fmla="*/ 4129966 h 4885973"/>
              <a:gd name="connsiteX9022" fmla="*/ 4267311 w 6085020"/>
              <a:gd name="connsiteY9022" fmla="*/ 4131484 h 4885973"/>
              <a:gd name="connsiteX9023" fmla="*/ 4267311 w 6085020"/>
              <a:gd name="connsiteY9023" fmla="*/ 4133001 h 4885973"/>
              <a:gd name="connsiteX9024" fmla="*/ 4267311 w 6085020"/>
              <a:gd name="connsiteY9024" fmla="*/ 4134519 h 4885973"/>
              <a:gd name="connsiteX9025" fmla="*/ 4270353 w 6085020"/>
              <a:gd name="connsiteY9025" fmla="*/ 4133380 h 4885973"/>
              <a:gd name="connsiteX9026" fmla="*/ 4273016 w 6085020"/>
              <a:gd name="connsiteY9026" fmla="*/ 4132242 h 4885973"/>
              <a:gd name="connsiteX9027" fmla="*/ 4271114 w 6085020"/>
              <a:gd name="connsiteY9027" fmla="*/ 4129966 h 4885973"/>
              <a:gd name="connsiteX9028" fmla="*/ 2858895 w 6085020"/>
              <a:gd name="connsiteY9028" fmla="*/ 4129947 h 4885973"/>
              <a:gd name="connsiteX9029" fmla="*/ 2858819 w 6085020"/>
              <a:gd name="connsiteY9029" fmla="*/ 4129966 h 4885973"/>
              <a:gd name="connsiteX9030" fmla="*/ 2856822 w 6085020"/>
              <a:gd name="connsiteY9030" fmla="*/ 4133456 h 4885973"/>
              <a:gd name="connsiteX9031" fmla="*/ 2856917 w 6085020"/>
              <a:gd name="connsiteY9031" fmla="*/ 4133760 h 4885973"/>
              <a:gd name="connsiteX9032" fmla="*/ 2860720 w 6085020"/>
              <a:gd name="connsiteY9032" fmla="*/ 4135656 h 4885973"/>
              <a:gd name="connsiteX9033" fmla="*/ 2862400 w 6085020"/>
              <a:gd name="connsiteY9033" fmla="*/ 4131846 h 4885973"/>
              <a:gd name="connsiteX9034" fmla="*/ 2862432 w 6085020"/>
              <a:gd name="connsiteY9034" fmla="*/ 4131863 h 4885973"/>
              <a:gd name="connsiteX9035" fmla="*/ 2862432 w 6085020"/>
              <a:gd name="connsiteY9035" fmla="*/ 4131774 h 4885973"/>
              <a:gd name="connsiteX9036" fmla="*/ 2862451 w 6085020"/>
              <a:gd name="connsiteY9036" fmla="*/ 4131730 h 4885973"/>
              <a:gd name="connsiteX9037" fmla="*/ 2862432 w 6085020"/>
              <a:gd name="connsiteY9037" fmla="*/ 4131673 h 4885973"/>
              <a:gd name="connsiteX9038" fmla="*/ 2862432 w 6085020"/>
              <a:gd name="connsiteY9038" fmla="*/ 4131774 h 4885973"/>
              <a:gd name="connsiteX9039" fmla="*/ 2862400 w 6085020"/>
              <a:gd name="connsiteY9039" fmla="*/ 4131846 h 4885973"/>
              <a:gd name="connsiteX9040" fmla="*/ 2727216 w 6085020"/>
              <a:gd name="connsiteY9040" fmla="*/ 4129448 h 4885973"/>
              <a:gd name="connsiteX9041" fmla="*/ 2725513 w 6085020"/>
              <a:gd name="connsiteY9041" fmla="*/ 4130824 h 4885973"/>
              <a:gd name="connsiteX9042" fmla="*/ 2725138 w 6085020"/>
              <a:gd name="connsiteY9042" fmla="*/ 4130915 h 4885973"/>
              <a:gd name="connsiteX9043" fmla="*/ 2725138 w 6085020"/>
              <a:gd name="connsiteY9043" fmla="*/ 4129966 h 4885973"/>
              <a:gd name="connsiteX9044" fmla="*/ 1509846 w 6085020"/>
              <a:gd name="connsiteY9044" fmla="*/ 4129208 h 4885973"/>
              <a:gd name="connsiteX9045" fmla="*/ 1509212 w 6085020"/>
              <a:gd name="connsiteY9045" fmla="*/ 4130184 h 4885973"/>
              <a:gd name="connsiteX9046" fmla="*/ 1504720 w 6085020"/>
              <a:gd name="connsiteY9046" fmla="*/ 4135945 h 4885973"/>
              <a:gd name="connsiteX9047" fmla="*/ 1502239 w 6085020"/>
              <a:gd name="connsiteY9047" fmla="*/ 4134708 h 4885973"/>
              <a:gd name="connsiteX9048" fmla="*/ 1498246 w 6085020"/>
              <a:gd name="connsiteY9048" fmla="*/ 4131863 h 4885973"/>
              <a:gd name="connsiteX9049" fmla="*/ 1262642 w 6085020"/>
              <a:gd name="connsiteY9049" fmla="*/ 4128639 h 4885973"/>
              <a:gd name="connsiteX9050" fmla="*/ 1264543 w 6085020"/>
              <a:gd name="connsiteY9050" fmla="*/ 4128639 h 4885973"/>
              <a:gd name="connsiteX9051" fmla="*/ 1267015 w 6085020"/>
              <a:gd name="connsiteY9051" fmla="*/ 4144381 h 4885973"/>
              <a:gd name="connsiteX9052" fmla="*/ 1267015 w 6085020"/>
              <a:gd name="connsiteY9052" fmla="*/ 4142864 h 4885973"/>
              <a:gd name="connsiteX9053" fmla="*/ 1269107 w 6085020"/>
              <a:gd name="connsiteY9053" fmla="*/ 4143812 h 4885973"/>
              <a:gd name="connsiteX9054" fmla="*/ 1269107 w 6085020"/>
              <a:gd name="connsiteY9054" fmla="*/ 4156330 h 4885973"/>
              <a:gd name="connsiteX9055" fmla="*/ 1267776 w 6085020"/>
              <a:gd name="connsiteY9055" fmla="*/ 4155999 h 4885973"/>
              <a:gd name="connsiteX9056" fmla="*/ 1267776 w 6085020"/>
              <a:gd name="connsiteY9056" fmla="*/ 4155192 h 4885973"/>
              <a:gd name="connsiteX9057" fmla="*/ 1267586 w 6085020"/>
              <a:gd name="connsiteY9057" fmla="*/ 4155951 h 4885973"/>
              <a:gd name="connsiteX9058" fmla="*/ 1267776 w 6085020"/>
              <a:gd name="connsiteY9058" fmla="*/ 4155999 h 4885973"/>
              <a:gd name="connsiteX9059" fmla="*/ 1267776 w 6085020"/>
              <a:gd name="connsiteY9059" fmla="*/ 4158985 h 4885973"/>
              <a:gd name="connsiteX9060" fmla="*/ 1267776 w 6085020"/>
              <a:gd name="connsiteY9060" fmla="*/ 4160692 h 4885973"/>
              <a:gd name="connsiteX9061" fmla="*/ 1264924 w 6085020"/>
              <a:gd name="connsiteY9061" fmla="*/ 4163727 h 4885973"/>
              <a:gd name="connsiteX9062" fmla="*/ 1261691 w 6085020"/>
              <a:gd name="connsiteY9062" fmla="*/ 4131294 h 4885973"/>
              <a:gd name="connsiteX9063" fmla="*/ 1262642 w 6085020"/>
              <a:gd name="connsiteY9063" fmla="*/ 4131294 h 4885973"/>
              <a:gd name="connsiteX9064" fmla="*/ 1262642 w 6085020"/>
              <a:gd name="connsiteY9064" fmla="*/ 4128639 h 4885973"/>
              <a:gd name="connsiteX9065" fmla="*/ 1652844 w 6085020"/>
              <a:gd name="connsiteY9065" fmla="*/ 4127501 h 4885973"/>
              <a:gd name="connsiteX9066" fmla="*/ 1651248 w 6085020"/>
              <a:gd name="connsiteY9066" fmla="*/ 4131484 h 4885973"/>
              <a:gd name="connsiteX9067" fmla="*/ 1654935 w 6085020"/>
              <a:gd name="connsiteY9067" fmla="*/ 4133191 h 4885973"/>
              <a:gd name="connsiteX9068" fmla="*/ 1654935 w 6085020"/>
              <a:gd name="connsiteY9068" fmla="*/ 4134898 h 4885973"/>
              <a:gd name="connsiteX9069" fmla="*/ 1657788 w 6085020"/>
              <a:gd name="connsiteY9069" fmla="*/ 4137743 h 4885973"/>
              <a:gd name="connsiteX9070" fmla="*/ 1660640 w 6085020"/>
              <a:gd name="connsiteY9070" fmla="*/ 4134898 h 4885973"/>
              <a:gd name="connsiteX9071" fmla="*/ 1659879 w 6085020"/>
              <a:gd name="connsiteY9071" fmla="*/ 4134708 h 4885973"/>
              <a:gd name="connsiteX9072" fmla="*/ 1656647 w 6085020"/>
              <a:gd name="connsiteY9072" fmla="*/ 4132242 h 4885973"/>
              <a:gd name="connsiteX9073" fmla="*/ 1656647 w 6085020"/>
              <a:gd name="connsiteY9073" fmla="*/ 4129397 h 4885973"/>
              <a:gd name="connsiteX9074" fmla="*/ 1652844 w 6085020"/>
              <a:gd name="connsiteY9074" fmla="*/ 4127501 h 4885973"/>
              <a:gd name="connsiteX9075" fmla="*/ 1166740 w 6085020"/>
              <a:gd name="connsiteY9075" fmla="*/ 4126363 h 4885973"/>
              <a:gd name="connsiteX9076" fmla="*/ 1166993 w 6085020"/>
              <a:gd name="connsiteY9076" fmla="*/ 4126363 h 4885973"/>
              <a:gd name="connsiteX9077" fmla="*/ 1166993 w 6085020"/>
              <a:gd name="connsiteY9077" fmla="*/ 4126553 h 4885973"/>
              <a:gd name="connsiteX9078" fmla="*/ 1164521 w 6085020"/>
              <a:gd name="connsiteY9078" fmla="*/ 4126363 h 4885973"/>
              <a:gd name="connsiteX9079" fmla="*/ 1164883 w 6085020"/>
              <a:gd name="connsiteY9079" fmla="*/ 4126363 h 4885973"/>
              <a:gd name="connsiteX9080" fmla="*/ 1164830 w 6085020"/>
              <a:gd name="connsiteY9080" fmla="*/ 4126387 h 4885973"/>
              <a:gd name="connsiteX9081" fmla="*/ 1164521 w 6085020"/>
              <a:gd name="connsiteY9081" fmla="*/ 4126363 h 4885973"/>
              <a:gd name="connsiteX9082" fmla="*/ 1608347 w 6085020"/>
              <a:gd name="connsiteY9082" fmla="*/ 4126173 h 4885973"/>
              <a:gd name="connsiteX9083" fmla="*/ 1605685 w 6085020"/>
              <a:gd name="connsiteY9083" fmla="*/ 4129397 h 4885973"/>
              <a:gd name="connsiteX9084" fmla="*/ 1608917 w 6085020"/>
              <a:gd name="connsiteY9084" fmla="*/ 4131863 h 4885973"/>
              <a:gd name="connsiteX9085" fmla="*/ 1612428 w 6085020"/>
              <a:gd name="connsiteY9085" fmla="*/ 4129891 h 4885973"/>
              <a:gd name="connsiteX9086" fmla="*/ 1612530 w 6085020"/>
              <a:gd name="connsiteY9086" fmla="*/ 4129018 h 4885973"/>
              <a:gd name="connsiteX9087" fmla="*/ 1611389 w 6085020"/>
              <a:gd name="connsiteY9087" fmla="*/ 4128829 h 4885973"/>
              <a:gd name="connsiteX9088" fmla="*/ 1608360 w 6085020"/>
              <a:gd name="connsiteY9088" fmla="*/ 4126173 h 4885973"/>
              <a:gd name="connsiteX9089" fmla="*/ 1608347 w 6085020"/>
              <a:gd name="connsiteY9089" fmla="*/ 4126173 h 4885973"/>
              <a:gd name="connsiteX9090" fmla="*/ 1166043 w 6085020"/>
              <a:gd name="connsiteY9090" fmla="*/ 4125842 h 4885973"/>
              <a:gd name="connsiteX9091" fmla="*/ 1166740 w 6085020"/>
              <a:gd name="connsiteY9091" fmla="*/ 4126363 h 4885973"/>
              <a:gd name="connsiteX9092" fmla="*/ 1164883 w 6085020"/>
              <a:gd name="connsiteY9092" fmla="*/ 4126363 h 4885973"/>
              <a:gd name="connsiteX9093" fmla="*/ 2177677 w 6085020"/>
              <a:gd name="connsiteY9093" fmla="*/ 4125794 h 4885973"/>
              <a:gd name="connsiteX9094" fmla="*/ 2170451 w 6085020"/>
              <a:gd name="connsiteY9094" fmla="*/ 4140019 h 4885973"/>
              <a:gd name="connsiteX9095" fmla="*/ 2194220 w 6085020"/>
              <a:gd name="connsiteY9095" fmla="*/ 4138312 h 4885973"/>
              <a:gd name="connsiteX9096" fmla="*/ 2194220 w 6085020"/>
              <a:gd name="connsiteY9096" fmla="*/ 4137553 h 4885973"/>
              <a:gd name="connsiteX9097" fmla="*/ 2177677 w 6085020"/>
              <a:gd name="connsiteY9097" fmla="*/ 4125794 h 4885973"/>
              <a:gd name="connsiteX9098" fmla="*/ 1526009 w 6085020"/>
              <a:gd name="connsiteY9098" fmla="*/ 4125414 h 4885973"/>
              <a:gd name="connsiteX9099" fmla="*/ 1527024 w 6085020"/>
              <a:gd name="connsiteY9099" fmla="*/ 4125414 h 4885973"/>
              <a:gd name="connsiteX9100" fmla="*/ 1526960 w 6085020"/>
              <a:gd name="connsiteY9100" fmla="*/ 4125604 h 4885973"/>
              <a:gd name="connsiteX9101" fmla="*/ 1525928 w 6085020"/>
              <a:gd name="connsiteY9101" fmla="*/ 4125604 h 4885973"/>
              <a:gd name="connsiteX9102" fmla="*/ 6030065 w 6085020"/>
              <a:gd name="connsiteY9102" fmla="*/ 4124656 h 4885973"/>
              <a:gd name="connsiteX9103" fmla="*/ 6018693 w 6085020"/>
              <a:gd name="connsiteY9103" fmla="*/ 4130175 h 4885973"/>
              <a:gd name="connsiteX9104" fmla="*/ 6024227 w 6085020"/>
              <a:gd name="connsiteY9104" fmla="*/ 4141498 h 4885973"/>
              <a:gd name="connsiteX9105" fmla="*/ 6035579 w 6085020"/>
              <a:gd name="connsiteY9105" fmla="*/ 4136036 h 4885973"/>
              <a:gd name="connsiteX9106" fmla="*/ 6030255 w 6085020"/>
              <a:gd name="connsiteY9106" fmla="*/ 4124845 h 4885973"/>
              <a:gd name="connsiteX9107" fmla="*/ 1168894 w 6085020"/>
              <a:gd name="connsiteY9107" fmla="*/ 4124466 h 4885973"/>
              <a:gd name="connsiteX9108" fmla="*/ 1167166 w 6085020"/>
              <a:gd name="connsiteY9108" fmla="*/ 4126363 h 4885973"/>
              <a:gd name="connsiteX9109" fmla="*/ 1166993 w 6085020"/>
              <a:gd name="connsiteY9109" fmla="*/ 4126363 h 4885973"/>
              <a:gd name="connsiteX9110" fmla="*/ 1166993 w 6085020"/>
              <a:gd name="connsiteY9110" fmla="*/ 4125414 h 4885973"/>
              <a:gd name="connsiteX9111" fmla="*/ 1166043 w 6085020"/>
              <a:gd name="connsiteY9111" fmla="*/ 4125842 h 4885973"/>
              <a:gd name="connsiteX9112" fmla="*/ 1165472 w 6085020"/>
              <a:gd name="connsiteY9112" fmla="*/ 4125414 h 4885973"/>
              <a:gd name="connsiteX9113" fmla="*/ 1163760 w 6085020"/>
              <a:gd name="connsiteY9113" fmla="*/ 4125414 h 4885973"/>
              <a:gd name="connsiteX9114" fmla="*/ 1163760 w 6085020"/>
              <a:gd name="connsiteY9114" fmla="*/ 4126363 h 4885973"/>
              <a:gd name="connsiteX9115" fmla="*/ 1164521 w 6085020"/>
              <a:gd name="connsiteY9115" fmla="*/ 4126363 h 4885973"/>
              <a:gd name="connsiteX9116" fmla="*/ 1164280 w 6085020"/>
              <a:gd name="connsiteY9116" fmla="*/ 4126742 h 4885973"/>
              <a:gd name="connsiteX9117" fmla="*/ 1163190 w 6085020"/>
              <a:gd name="connsiteY9117" fmla="*/ 4126742 h 4885973"/>
              <a:gd name="connsiteX9118" fmla="*/ 1163190 w 6085020"/>
              <a:gd name="connsiteY9118" fmla="*/ 4128449 h 4885973"/>
              <a:gd name="connsiteX9119" fmla="*/ 1164280 w 6085020"/>
              <a:gd name="connsiteY9119" fmla="*/ 4126742 h 4885973"/>
              <a:gd name="connsiteX9120" fmla="*/ 1164521 w 6085020"/>
              <a:gd name="connsiteY9120" fmla="*/ 4126742 h 4885973"/>
              <a:gd name="connsiteX9121" fmla="*/ 1166993 w 6085020"/>
              <a:gd name="connsiteY9121" fmla="*/ 4126742 h 4885973"/>
              <a:gd name="connsiteX9122" fmla="*/ 1166993 w 6085020"/>
              <a:gd name="connsiteY9122" fmla="*/ 4129018 h 4885973"/>
              <a:gd name="connsiteX9123" fmla="*/ 1167753 w 6085020"/>
              <a:gd name="connsiteY9123" fmla="*/ 4129482 h 4885973"/>
              <a:gd name="connsiteX9124" fmla="*/ 1167753 w 6085020"/>
              <a:gd name="connsiteY9124" fmla="*/ 4130725 h 4885973"/>
              <a:gd name="connsiteX9125" fmla="*/ 1169275 w 6085020"/>
              <a:gd name="connsiteY9125" fmla="*/ 4131863 h 4885973"/>
              <a:gd name="connsiteX9126" fmla="*/ 1168277 w 6085020"/>
              <a:gd name="connsiteY9126" fmla="*/ 4129801 h 4885973"/>
              <a:gd name="connsiteX9127" fmla="*/ 1167753 w 6085020"/>
              <a:gd name="connsiteY9127" fmla="*/ 4129482 h 4885973"/>
              <a:gd name="connsiteX9128" fmla="*/ 1167753 w 6085020"/>
              <a:gd name="connsiteY9128" fmla="*/ 4126742 h 4885973"/>
              <a:gd name="connsiteX9129" fmla="*/ 1166993 w 6085020"/>
              <a:gd name="connsiteY9129" fmla="*/ 4126742 h 4885973"/>
              <a:gd name="connsiteX9130" fmla="*/ 1166993 w 6085020"/>
              <a:gd name="connsiteY9130" fmla="*/ 4126553 h 4885973"/>
              <a:gd name="connsiteX9131" fmla="*/ 1167166 w 6085020"/>
              <a:gd name="connsiteY9131" fmla="*/ 4126363 h 4885973"/>
              <a:gd name="connsiteX9132" fmla="*/ 1168894 w 6085020"/>
              <a:gd name="connsiteY9132" fmla="*/ 4126363 h 4885973"/>
              <a:gd name="connsiteX9133" fmla="*/ 1168894 w 6085020"/>
              <a:gd name="connsiteY9133" fmla="*/ 4124466 h 4885973"/>
              <a:gd name="connsiteX9134" fmla="*/ 5138229 w 6085020"/>
              <a:gd name="connsiteY9134" fmla="*/ 4123897 h 4885973"/>
              <a:gd name="connsiteX9135" fmla="*/ 5136898 w 6085020"/>
              <a:gd name="connsiteY9135" fmla="*/ 4125225 h 4885973"/>
              <a:gd name="connsiteX9136" fmla="*/ 5137003 w 6085020"/>
              <a:gd name="connsiteY9136" fmla="*/ 4125526 h 4885973"/>
              <a:gd name="connsiteX9137" fmla="*/ 5131573 w 6085020"/>
              <a:gd name="connsiteY9137" fmla="*/ 4132741 h 4885973"/>
              <a:gd name="connsiteX9138" fmla="*/ 5127771 w 6085020"/>
              <a:gd name="connsiteY9138" fmla="*/ 4144571 h 4885973"/>
              <a:gd name="connsiteX9139" fmla="*/ 5141605 w 6085020"/>
              <a:gd name="connsiteY9139" fmla="*/ 4138668 h 4885973"/>
              <a:gd name="connsiteX9140" fmla="*/ 5137003 w 6085020"/>
              <a:gd name="connsiteY9140" fmla="*/ 4125526 h 4885973"/>
              <a:gd name="connsiteX9141" fmla="*/ 2763740 w 6085020"/>
              <a:gd name="connsiteY9141" fmla="*/ 4123566 h 4885973"/>
              <a:gd name="connsiteX9142" fmla="*/ 2752140 w 6085020"/>
              <a:gd name="connsiteY9142" fmla="*/ 4132622 h 4885973"/>
              <a:gd name="connsiteX9143" fmla="*/ 2773058 w 6085020"/>
              <a:gd name="connsiteY9143" fmla="*/ 4143053 h 4885973"/>
              <a:gd name="connsiteX9144" fmla="*/ 2777922 w 6085020"/>
              <a:gd name="connsiteY9144" fmla="*/ 4127241 h 4885973"/>
              <a:gd name="connsiteX9145" fmla="*/ 2778192 w 6085020"/>
              <a:gd name="connsiteY9145" fmla="*/ 4127311 h 4885973"/>
              <a:gd name="connsiteX9146" fmla="*/ 2778192 w 6085020"/>
              <a:gd name="connsiteY9146" fmla="*/ 4126363 h 4885973"/>
              <a:gd name="connsiteX9147" fmla="*/ 2777922 w 6085020"/>
              <a:gd name="connsiteY9147" fmla="*/ 4127241 h 4885973"/>
              <a:gd name="connsiteX9148" fmla="*/ 4234604 w 6085020"/>
              <a:gd name="connsiteY9148" fmla="*/ 4122190 h 4885973"/>
              <a:gd name="connsiteX9149" fmla="*/ 4232892 w 6085020"/>
              <a:gd name="connsiteY9149" fmla="*/ 4123518 h 4885973"/>
              <a:gd name="connsiteX9150" fmla="*/ 4231181 w 6085020"/>
              <a:gd name="connsiteY9150" fmla="*/ 4124845 h 4885973"/>
              <a:gd name="connsiteX9151" fmla="*/ 4230040 w 6085020"/>
              <a:gd name="connsiteY9151" fmla="*/ 4132053 h 4885973"/>
              <a:gd name="connsiteX9152" fmla="*/ 4231751 w 6085020"/>
              <a:gd name="connsiteY9152" fmla="*/ 4130725 h 4885973"/>
              <a:gd name="connsiteX9153" fmla="*/ 4231751 w 6085020"/>
              <a:gd name="connsiteY9153" fmla="*/ 4127311 h 4885973"/>
              <a:gd name="connsiteX9154" fmla="*/ 4233463 w 6085020"/>
              <a:gd name="connsiteY9154" fmla="*/ 4123897 h 4885973"/>
              <a:gd name="connsiteX9155" fmla="*/ 1734991 w 6085020"/>
              <a:gd name="connsiteY9155" fmla="*/ 4122190 h 4885973"/>
              <a:gd name="connsiteX9156" fmla="*/ 1732519 w 6085020"/>
              <a:gd name="connsiteY9156" fmla="*/ 4127311 h 4885973"/>
              <a:gd name="connsiteX9157" fmla="*/ 1730237 w 6085020"/>
              <a:gd name="connsiteY9157" fmla="*/ 4132432 h 4885973"/>
              <a:gd name="connsiteX9158" fmla="*/ 1735182 w 6085020"/>
              <a:gd name="connsiteY9158" fmla="*/ 4134708 h 4885973"/>
              <a:gd name="connsiteX9159" fmla="*/ 1740316 w 6085020"/>
              <a:gd name="connsiteY9159" fmla="*/ 4137174 h 4885973"/>
              <a:gd name="connsiteX9160" fmla="*/ 905527 w 6085020"/>
              <a:gd name="connsiteY9160" fmla="*/ 4121811 h 4885973"/>
              <a:gd name="connsiteX9161" fmla="*/ 905527 w 6085020"/>
              <a:gd name="connsiteY9161" fmla="*/ 4132242 h 4885973"/>
              <a:gd name="connsiteX9162" fmla="*/ 915986 w 6085020"/>
              <a:gd name="connsiteY9162" fmla="*/ 4132242 h 4885973"/>
              <a:gd name="connsiteX9163" fmla="*/ 915986 w 6085020"/>
              <a:gd name="connsiteY9163" fmla="*/ 4121811 h 4885973"/>
              <a:gd name="connsiteX9164" fmla="*/ 577506 w 6085020"/>
              <a:gd name="connsiteY9164" fmla="*/ 4121811 h 4885973"/>
              <a:gd name="connsiteX9165" fmla="*/ 592719 w 6085020"/>
              <a:gd name="connsiteY9165" fmla="*/ 4147416 h 4885973"/>
              <a:gd name="connsiteX9166" fmla="*/ 593289 w 6085020"/>
              <a:gd name="connsiteY9166" fmla="*/ 4147985 h 4885973"/>
              <a:gd name="connsiteX9167" fmla="*/ 577506 w 6085020"/>
              <a:gd name="connsiteY9167" fmla="*/ 4121811 h 4885973"/>
              <a:gd name="connsiteX9168" fmla="*/ 682670 w 6085020"/>
              <a:gd name="connsiteY9168" fmla="*/ 4121450 h 4885973"/>
              <a:gd name="connsiteX9169" fmla="*/ 665929 w 6085020"/>
              <a:gd name="connsiteY9169" fmla="*/ 4168658 h 4885973"/>
              <a:gd name="connsiteX9170" fmla="*/ 691981 w 6085020"/>
              <a:gd name="connsiteY9170" fmla="*/ 4126363 h 4885973"/>
              <a:gd name="connsiteX9171" fmla="*/ 691981 w 6085020"/>
              <a:gd name="connsiteY9171" fmla="*/ 4126932 h 4885973"/>
              <a:gd name="connsiteX9172" fmla="*/ 682670 w 6085020"/>
              <a:gd name="connsiteY9172" fmla="*/ 4121450 h 4885973"/>
              <a:gd name="connsiteX9173" fmla="*/ 2134321 w 6085020"/>
              <a:gd name="connsiteY9173" fmla="*/ 4121242 h 4885973"/>
              <a:gd name="connsiteX9174" fmla="*/ 2134321 w 6085020"/>
              <a:gd name="connsiteY9174" fmla="*/ 4122190 h 4885973"/>
              <a:gd name="connsiteX9175" fmla="*/ 2133180 w 6085020"/>
              <a:gd name="connsiteY9175" fmla="*/ 4122190 h 4885973"/>
              <a:gd name="connsiteX9176" fmla="*/ 2127475 w 6085020"/>
              <a:gd name="connsiteY9176" fmla="*/ 4133950 h 4885973"/>
              <a:gd name="connsiteX9177" fmla="*/ 2139455 w 6085020"/>
              <a:gd name="connsiteY9177" fmla="*/ 4139639 h 4885973"/>
              <a:gd name="connsiteX9178" fmla="*/ 2144970 w 6085020"/>
              <a:gd name="connsiteY9178" fmla="*/ 4127880 h 4885973"/>
              <a:gd name="connsiteX9179" fmla="*/ 2145540 w 6085020"/>
              <a:gd name="connsiteY9179" fmla="*/ 4127501 h 4885973"/>
              <a:gd name="connsiteX9180" fmla="*/ 2144780 w 6085020"/>
              <a:gd name="connsiteY9180" fmla="*/ 4127501 h 4885973"/>
              <a:gd name="connsiteX9181" fmla="*/ 2144780 w 6085020"/>
              <a:gd name="connsiteY9181" fmla="*/ 4121242 h 4885973"/>
              <a:gd name="connsiteX9182" fmla="*/ 1847564 w 6085020"/>
              <a:gd name="connsiteY9182" fmla="*/ 4121242 h 4885973"/>
              <a:gd name="connsiteX9183" fmla="*/ 1848323 w 6085020"/>
              <a:gd name="connsiteY9183" fmla="*/ 4121881 h 4885973"/>
              <a:gd name="connsiteX9184" fmla="*/ 1848254 w 6085020"/>
              <a:gd name="connsiteY9184" fmla="*/ 4134068 h 4885973"/>
              <a:gd name="connsiteX9185" fmla="*/ 1853459 w 6085020"/>
              <a:gd name="connsiteY9185" fmla="*/ 4142295 h 4885973"/>
              <a:gd name="connsiteX9186" fmla="*/ 1857357 w 6085020"/>
              <a:gd name="connsiteY9186" fmla="*/ 4129493 h 4885973"/>
              <a:gd name="connsiteX9187" fmla="*/ 1848323 w 6085020"/>
              <a:gd name="connsiteY9187" fmla="*/ 4121881 h 4885973"/>
              <a:gd name="connsiteX9188" fmla="*/ 1848325 w 6085020"/>
              <a:gd name="connsiteY9188" fmla="*/ 4121432 h 4885973"/>
              <a:gd name="connsiteX9189" fmla="*/ 893927 w 6085020"/>
              <a:gd name="connsiteY9189" fmla="*/ 4121242 h 4885973"/>
              <a:gd name="connsiteX9190" fmla="*/ 862552 w 6085020"/>
              <a:gd name="connsiteY9190" fmla="*/ 4126363 h 4885973"/>
              <a:gd name="connsiteX9191" fmla="*/ 876743 w 6085020"/>
              <a:gd name="connsiteY9191" fmla="*/ 4140706 h 4885973"/>
              <a:gd name="connsiteX9192" fmla="*/ 896429 w 6085020"/>
              <a:gd name="connsiteY9192" fmla="*/ 4134976 h 4885973"/>
              <a:gd name="connsiteX9193" fmla="*/ 899062 w 6085020"/>
              <a:gd name="connsiteY9193" fmla="*/ 4136984 h 4885973"/>
              <a:gd name="connsiteX9194" fmla="*/ 901534 w 6085020"/>
              <a:gd name="connsiteY9194" fmla="*/ 4133950 h 4885973"/>
              <a:gd name="connsiteX9195" fmla="*/ 899062 w 6085020"/>
              <a:gd name="connsiteY9195" fmla="*/ 4131673 h 4885973"/>
              <a:gd name="connsiteX9196" fmla="*/ 893927 w 6085020"/>
              <a:gd name="connsiteY9196" fmla="*/ 4121242 h 4885973"/>
              <a:gd name="connsiteX9197" fmla="*/ 812921 w 6085020"/>
              <a:gd name="connsiteY9197" fmla="*/ 4121052 h 4885973"/>
              <a:gd name="connsiteX9198" fmla="*/ 812350 w 6085020"/>
              <a:gd name="connsiteY9198" fmla="*/ 4121242 h 4885973"/>
              <a:gd name="connsiteX9199" fmla="*/ 812446 w 6085020"/>
              <a:gd name="connsiteY9199" fmla="*/ 4121414 h 4885973"/>
              <a:gd name="connsiteX9200" fmla="*/ 802605 w 6085020"/>
              <a:gd name="connsiteY9200" fmla="*/ 4128900 h 4885973"/>
              <a:gd name="connsiteX9201" fmla="*/ 792003 w 6085020"/>
              <a:gd name="connsiteY9201" fmla="*/ 4136605 h 4885973"/>
              <a:gd name="connsiteX9202" fmla="*/ 816578 w 6085020"/>
              <a:gd name="connsiteY9202" fmla="*/ 4128870 h 4885973"/>
              <a:gd name="connsiteX9203" fmla="*/ 812446 w 6085020"/>
              <a:gd name="connsiteY9203" fmla="*/ 4121414 h 4885973"/>
              <a:gd name="connsiteX9204" fmla="*/ 4018015 w 6085020"/>
              <a:gd name="connsiteY9204" fmla="*/ 4120673 h 4885973"/>
              <a:gd name="connsiteX9205" fmla="*/ 4018015 w 6085020"/>
              <a:gd name="connsiteY9205" fmla="*/ 4120673 h 4885973"/>
              <a:gd name="connsiteX9206" fmla="*/ 3216406 w 6085020"/>
              <a:gd name="connsiteY9206" fmla="*/ 4120083 h 4885973"/>
              <a:gd name="connsiteX9207" fmla="*/ 3211940 w 6085020"/>
              <a:gd name="connsiteY9207" fmla="*/ 4129018 h 4885973"/>
              <a:gd name="connsiteX9208" fmla="*/ 3216406 w 6085020"/>
              <a:gd name="connsiteY9208" fmla="*/ 4120083 h 4885973"/>
              <a:gd name="connsiteX9209" fmla="*/ 3913429 w 6085020"/>
              <a:gd name="connsiteY9209" fmla="*/ 4119914 h 4885973"/>
              <a:gd name="connsiteX9210" fmla="*/ 3913360 w 6085020"/>
              <a:gd name="connsiteY9210" fmla="*/ 4120673 h 4885973"/>
              <a:gd name="connsiteX9211" fmla="*/ 3902970 w 6085020"/>
              <a:gd name="connsiteY9211" fmla="*/ 4120673 h 4885973"/>
              <a:gd name="connsiteX9212" fmla="*/ 3902970 w 6085020"/>
              <a:gd name="connsiteY9212" fmla="*/ 4136415 h 4885973"/>
              <a:gd name="connsiteX9213" fmla="*/ 3912335 w 6085020"/>
              <a:gd name="connsiteY9213" fmla="*/ 4132006 h 4885973"/>
              <a:gd name="connsiteX9214" fmla="*/ 3913360 w 6085020"/>
              <a:gd name="connsiteY9214" fmla="*/ 4120673 h 4885973"/>
              <a:gd name="connsiteX9215" fmla="*/ 3913429 w 6085020"/>
              <a:gd name="connsiteY9215" fmla="*/ 4120673 h 4885973"/>
              <a:gd name="connsiteX9216" fmla="*/ 2812801 w 6085020"/>
              <a:gd name="connsiteY9216" fmla="*/ 4119155 h 4885973"/>
              <a:gd name="connsiteX9217" fmla="*/ 2799109 w 6085020"/>
              <a:gd name="connsiteY9217" fmla="*/ 4126363 h 4885973"/>
              <a:gd name="connsiteX9218" fmla="*/ 2799109 w 6085020"/>
              <a:gd name="connsiteY9218" fmla="*/ 4127501 h 4885973"/>
              <a:gd name="connsiteX9219" fmla="*/ 2820027 w 6085020"/>
              <a:gd name="connsiteY9219" fmla="*/ 4132811 h 4885973"/>
              <a:gd name="connsiteX9220" fmla="*/ 2812801 w 6085020"/>
              <a:gd name="connsiteY9220" fmla="*/ 4119155 h 4885973"/>
              <a:gd name="connsiteX9221" fmla="*/ 1164901 w 6085020"/>
              <a:gd name="connsiteY9221" fmla="*/ 4118776 h 4885973"/>
              <a:gd name="connsiteX9222" fmla="*/ 1163760 w 6085020"/>
              <a:gd name="connsiteY9222" fmla="*/ 4120863 h 4885973"/>
              <a:gd name="connsiteX9223" fmla="*/ 1165091 w 6085020"/>
              <a:gd name="connsiteY9223" fmla="*/ 4120863 h 4885973"/>
              <a:gd name="connsiteX9224" fmla="*/ 1166180 w 6085020"/>
              <a:gd name="connsiteY9224" fmla="*/ 4120863 h 4885973"/>
              <a:gd name="connsiteX9225" fmla="*/ 1166993 w 6085020"/>
              <a:gd name="connsiteY9225" fmla="*/ 4122190 h 4885973"/>
              <a:gd name="connsiteX9226" fmla="*/ 1168514 w 6085020"/>
              <a:gd name="connsiteY9226" fmla="*/ 4123328 h 4885973"/>
              <a:gd name="connsiteX9227" fmla="*/ 1166232 w 6085020"/>
              <a:gd name="connsiteY9227" fmla="*/ 4120863 h 4885973"/>
              <a:gd name="connsiteX9228" fmla="*/ 1166180 w 6085020"/>
              <a:gd name="connsiteY9228" fmla="*/ 4120863 h 4885973"/>
              <a:gd name="connsiteX9229" fmla="*/ 1526579 w 6085020"/>
              <a:gd name="connsiteY9229" fmla="*/ 4117638 h 4885973"/>
              <a:gd name="connsiteX9230" fmla="*/ 1526579 w 6085020"/>
              <a:gd name="connsiteY9230" fmla="*/ 4120104 h 4885973"/>
              <a:gd name="connsiteX9231" fmla="*/ 1526579 w 6085020"/>
              <a:gd name="connsiteY9231" fmla="*/ 4121242 h 4885973"/>
              <a:gd name="connsiteX9232" fmla="*/ 1526579 w 6085020"/>
              <a:gd name="connsiteY9232" fmla="*/ 4123897 h 4885973"/>
              <a:gd name="connsiteX9233" fmla="*/ 1524678 w 6085020"/>
              <a:gd name="connsiteY9233" fmla="*/ 4125604 h 4885973"/>
              <a:gd name="connsiteX9234" fmla="*/ 1525928 w 6085020"/>
              <a:gd name="connsiteY9234" fmla="*/ 4125604 h 4885973"/>
              <a:gd name="connsiteX9235" fmla="*/ 1523727 w 6085020"/>
              <a:gd name="connsiteY9235" fmla="*/ 4130725 h 4885973"/>
              <a:gd name="connsiteX9236" fmla="*/ 1524678 w 6085020"/>
              <a:gd name="connsiteY9236" fmla="*/ 4134708 h 4885973"/>
              <a:gd name="connsiteX9237" fmla="*/ 1524488 w 6085020"/>
              <a:gd name="connsiteY9237" fmla="*/ 4135088 h 4885973"/>
              <a:gd name="connsiteX9238" fmla="*/ 1523157 w 6085020"/>
              <a:gd name="connsiteY9238" fmla="*/ 4133950 h 4885973"/>
              <a:gd name="connsiteX9239" fmla="*/ 1525248 w 6085020"/>
              <a:gd name="connsiteY9239" fmla="*/ 4133950 h 4885973"/>
              <a:gd name="connsiteX9240" fmla="*/ 1527530 w 6085020"/>
              <a:gd name="connsiteY9240" fmla="*/ 4133950 h 4885973"/>
              <a:gd name="connsiteX9241" fmla="*/ 1524868 w 6085020"/>
              <a:gd name="connsiteY9241" fmla="*/ 4131104 h 4885973"/>
              <a:gd name="connsiteX9242" fmla="*/ 1527720 w 6085020"/>
              <a:gd name="connsiteY9242" fmla="*/ 4133001 h 4885973"/>
              <a:gd name="connsiteX9243" fmla="*/ 1527720 w 6085020"/>
              <a:gd name="connsiteY9243" fmla="*/ 4125414 h 4885973"/>
              <a:gd name="connsiteX9244" fmla="*/ 1527024 w 6085020"/>
              <a:gd name="connsiteY9244" fmla="*/ 4125414 h 4885973"/>
              <a:gd name="connsiteX9245" fmla="*/ 1528671 w 6085020"/>
              <a:gd name="connsiteY9245" fmla="*/ 4120483 h 4885973"/>
              <a:gd name="connsiteX9246" fmla="*/ 1526579 w 6085020"/>
              <a:gd name="connsiteY9246" fmla="*/ 4117638 h 4885973"/>
              <a:gd name="connsiteX9247" fmla="*/ 959151 w 6085020"/>
              <a:gd name="connsiteY9247" fmla="*/ 4117069 h 4885973"/>
              <a:gd name="connsiteX9248" fmla="*/ 954397 w 6085020"/>
              <a:gd name="connsiteY9248" fmla="*/ 4124087 h 4885973"/>
              <a:gd name="connsiteX9249" fmla="*/ 954397 w 6085020"/>
              <a:gd name="connsiteY9249" fmla="*/ 4124276 h 4885973"/>
              <a:gd name="connsiteX9250" fmla="*/ 959151 w 6085020"/>
              <a:gd name="connsiteY9250" fmla="*/ 4117069 h 4885973"/>
              <a:gd name="connsiteX9251" fmla="*/ 640657 w 6085020"/>
              <a:gd name="connsiteY9251" fmla="*/ 4116998 h 4885973"/>
              <a:gd name="connsiteX9252" fmla="*/ 650337 w 6085020"/>
              <a:gd name="connsiteY9252" fmla="*/ 4121052 h 4885973"/>
              <a:gd name="connsiteX9253" fmla="*/ 640657 w 6085020"/>
              <a:gd name="connsiteY9253" fmla="*/ 4116998 h 4885973"/>
              <a:gd name="connsiteX9254" fmla="*/ 1163000 w 6085020"/>
              <a:gd name="connsiteY9254" fmla="*/ 4116500 h 4885973"/>
              <a:gd name="connsiteX9255" fmla="*/ 1162619 w 6085020"/>
              <a:gd name="connsiteY9255" fmla="*/ 4118586 h 4885973"/>
              <a:gd name="connsiteX9256" fmla="*/ 1161098 w 6085020"/>
              <a:gd name="connsiteY9256" fmla="*/ 4117448 h 4885973"/>
              <a:gd name="connsiteX9257" fmla="*/ 1161098 w 6085020"/>
              <a:gd name="connsiteY9257" fmla="*/ 4118586 h 4885973"/>
              <a:gd name="connsiteX9258" fmla="*/ 1162619 w 6085020"/>
              <a:gd name="connsiteY9258" fmla="*/ 4118586 h 4885973"/>
              <a:gd name="connsiteX9259" fmla="*/ 1163000 w 6085020"/>
              <a:gd name="connsiteY9259" fmla="*/ 4118586 h 4885973"/>
              <a:gd name="connsiteX9260" fmla="*/ 1163000 w 6085020"/>
              <a:gd name="connsiteY9260" fmla="*/ 4116500 h 4885973"/>
              <a:gd name="connsiteX9261" fmla="*/ 2093247 w 6085020"/>
              <a:gd name="connsiteY9261" fmla="*/ 4115742 h 4885973"/>
              <a:gd name="connsiteX9262" fmla="*/ 2093247 w 6085020"/>
              <a:gd name="connsiteY9262" fmla="*/ 4116690 h 4885973"/>
              <a:gd name="connsiteX9263" fmla="*/ 2077654 w 6085020"/>
              <a:gd name="connsiteY9263" fmla="*/ 4137553 h 4885973"/>
              <a:gd name="connsiteX9264" fmla="*/ 2093247 w 6085020"/>
              <a:gd name="connsiteY9264" fmla="*/ 4115742 h 4885973"/>
              <a:gd name="connsiteX9265" fmla="*/ 1654365 w 6085020"/>
              <a:gd name="connsiteY9265" fmla="*/ 4115742 h 4885973"/>
              <a:gd name="connsiteX9266" fmla="*/ 1652463 w 6085020"/>
              <a:gd name="connsiteY9266" fmla="*/ 4119535 h 4885973"/>
              <a:gd name="connsiteX9267" fmla="*/ 1656266 w 6085020"/>
              <a:gd name="connsiteY9267" fmla="*/ 4121242 h 4885973"/>
              <a:gd name="connsiteX9268" fmla="*/ 1658269 w 6085020"/>
              <a:gd name="connsiteY9268" fmla="*/ 4117752 h 4885973"/>
              <a:gd name="connsiteX9269" fmla="*/ 1658168 w 6085020"/>
              <a:gd name="connsiteY9269" fmla="*/ 4117448 h 4885973"/>
              <a:gd name="connsiteX9270" fmla="*/ 1654365 w 6085020"/>
              <a:gd name="connsiteY9270" fmla="*/ 4115742 h 4885973"/>
              <a:gd name="connsiteX9271" fmla="*/ 1165281 w 6085020"/>
              <a:gd name="connsiteY9271" fmla="*/ 4114983 h 4885973"/>
              <a:gd name="connsiteX9272" fmla="*/ 1165281 w 6085020"/>
              <a:gd name="connsiteY9272" fmla="*/ 4116121 h 4885973"/>
              <a:gd name="connsiteX9273" fmla="*/ 1167753 w 6085020"/>
              <a:gd name="connsiteY9273" fmla="*/ 4116121 h 4885973"/>
              <a:gd name="connsiteX9274" fmla="*/ 1167753 w 6085020"/>
              <a:gd name="connsiteY9274" fmla="*/ 4114983 h 4885973"/>
              <a:gd name="connsiteX9275" fmla="*/ 1166803 w 6085020"/>
              <a:gd name="connsiteY9275" fmla="*/ 4115742 h 4885973"/>
              <a:gd name="connsiteX9276" fmla="*/ 1475047 w 6085020"/>
              <a:gd name="connsiteY9276" fmla="*/ 4114604 h 4885973"/>
              <a:gd name="connsiteX9277" fmla="*/ 1477709 w 6085020"/>
              <a:gd name="connsiteY9277" fmla="*/ 4116311 h 4885973"/>
              <a:gd name="connsiteX9278" fmla="*/ 1477709 w 6085020"/>
              <a:gd name="connsiteY9278" fmla="*/ 4117638 h 4885973"/>
              <a:gd name="connsiteX9279" fmla="*/ 1477751 w 6085020"/>
              <a:gd name="connsiteY9279" fmla="*/ 4117790 h 4885973"/>
              <a:gd name="connsiteX9280" fmla="*/ 1476188 w 6085020"/>
              <a:gd name="connsiteY9280" fmla="*/ 4120294 h 4885973"/>
              <a:gd name="connsiteX9281" fmla="*/ 1476049 w 6085020"/>
              <a:gd name="connsiteY9281" fmla="*/ 4120332 h 4885973"/>
              <a:gd name="connsiteX9282" fmla="*/ 1473336 w 6085020"/>
              <a:gd name="connsiteY9282" fmla="*/ 4118586 h 4885973"/>
              <a:gd name="connsiteX9283" fmla="*/ 1473336 w 6085020"/>
              <a:gd name="connsiteY9283" fmla="*/ 4117259 h 4885973"/>
              <a:gd name="connsiteX9284" fmla="*/ 1473271 w 6085020"/>
              <a:gd name="connsiteY9284" fmla="*/ 4116955 h 4885973"/>
              <a:gd name="connsiteX9285" fmla="*/ 1475047 w 6085020"/>
              <a:gd name="connsiteY9285" fmla="*/ 4114604 h 4885973"/>
              <a:gd name="connsiteX9286" fmla="*/ 4343564 w 6085020"/>
              <a:gd name="connsiteY9286" fmla="*/ 4114224 h 4885973"/>
              <a:gd name="connsiteX9287" fmla="*/ 4335767 w 6085020"/>
              <a:gd name="connsiteY9287" fmla="*/ 4125794 h 4885973"/>
              <a:gd name="connsiteX9288" fmla="*/ 4327780 w 6085020"/>
              <a:gd name="connsiteY9288" fmla="*/ 4137363 h 4885973"/>
              <a:gd name="connsiteX9289" fmla="*/ 4310476 w 6085020"/>
              <a:gd name="connsiteY9289" fmla="*/ 4126932 h 4885973"/>
              <a:gd name="connsiteX9290" fmla="*/ 4310476 w 6085020"/>
              <a:gd name="connsiteY9290" fmla="*/ 4130156 h 4885973"/>
              <a:gd name="connsiteX9291" fmla="*/ 4305532 w 6085020"/>
              <a:gd name="connsiteY9291" fmla="*/ 4125794 h 4885973"/>
              <a:gd name="connsiteX9292" fmla="*/ 4300588 w 6085020"/>
              <a:gd name="connsiteY9292" fmla="*/ 4125794 h 4885973"/>
              <a:gd name="connsiteX9293" fmla="*/ 4299067 w 6085020"/>
              <a:gd name="connsiteY9293" fmla="*/ 4123328 h 4885973"/>
              <a:gd name="connsiteX9294" fmla="*/ 4296595 w 6085020"/>
              <a:gd name="connsiteY9294" fmla="*/ 4120483 h 4885973"/>
              <a:gd name="connsiteX9295" fmla="*/ 4296595 w 6085020"/>
              <a:gd name="connsiteY9295" fmla="*/ 4122759 h 4885973"/>
              <a:gd name="connsiteX9296" fmla="*/ 4295644 w 6085020"/>
              <a:gd name="connsiteY9296" fmla="*/ 4125225 h 4885973"/>
              <a:gd name="connsiteX9297" fmla="*/ 4298306 w 6085020"/>
              <a:gd name="connsiteY9297" fmla="*/ 4126173 h 4885973"/>
              <a:gd name="connsiteX9298" fmla="*/ 4298116 w 6085020"/>
              <a:gd name="connsiteY9298" fmla="*/ 4126363 h 4885973"/>
              <a:gd name="connsiteX9299" fmla="*/ 4293552 w 6085020"/>
              <a:gd name="connsiteY9299" fmla="*/ 4131294 h 4885973"/>
              <a:gd name="connsiteX9300" fmla="*/ 4297679 w 6085020"/>
              <a:gd name="connsiteY9300" fmla="*/ 4143205 h 4885973"/>
              <a:gd name="connsiteX9301" fmla="*/ 4309335 w 6085020"/>
              <a:gd name="connsiteY9301" fmla="*/ 4139639 h 4885973"/>
              <a:gd name="connsiteX9302" fmla="*/ 4320364 w 6085020"/>
              <a:gd name="connsiteY9302" fmla="*/ 4143433 h 4885973"/>
              <a:gd name="connsiteX9303" fmla="*/ 4332344 w 6085020"/>
              <a:gd name="connsiteY9303" fmla="*/ 4147605 h 4885973"/>
              <a:gd name="connsiteX9304" fmla="*/ 4337859 w 6085020"/>
              <a:gd name="connsiteY9304" fmla="*/ 4130915 h 4885973"/>
              <a:gd name="connsiteX9305" fmla="*/ 4270163 w 6085020"/>
              <a:gd name="connsiteY9305" fmla="*/ 4112897 h 4885973"/>
              <a:gd name="connsiteX9306" fmla="*/ 4269022 w 6085020"/>
              <a:gd name="connsiteY9306" fmla="*/ 4114414 h 4885973"/>
              <a:gd name="connsiteX9307" fmla="*/ 4267881 w 6085020"/>
              <a:gd name="connsiteY9307" fmla="*/ 4116121 h 4885973"/>
              <a:gd name="connsiteX9308" fmla="*/ 4269212 w 6085020"/>
              <a:gd name="connsiteY9308" fmla="*/ 4116121 h 4885973"/>
              <a:gd name="connsiteX9309" fmla="*/ 4270163 w 6085020"/>
              <a:gd name="connsiteY9309" fmla="*/ 4114793 h 4885973"/>
              <a:gd name="connsiteX9310" fmla="*/ 4270163 w 6085020"/>
              <a:gd name="connsiteY9310" fmla="*/ 4112897 h 4885973"/>
              <a:gd name="connsiteX9311" fmla="*/ 4356114 w 6085020"/>
              <a:gd name="connsiteY9311" fmla="*/ 4112138 h 4885973"/>
              <a:gd name="connsiteX9312" fmla="*/ 4356114 w 6085020"/>
              <a:gd name="connsiteY9312" fmla="*/ 4116880 h 4885973"/>
              <a:gd name="connsiteX9313" fmla="*/ 4358396 w 6085020"/>
              <a:gd name="connsiteY9313" fmla="*/ 4116880 h 4885973"/>
              <a:gd name="connsiteX9314" fmla="*/ 4360488 w 6085020"/>
              <a:gd name="connsiteY9314" fmla="*/ 4117448 h 4885973"/>
              <a:gd name="connsiteX9315" fmla="*/ 1005550 w 6085020"/>
              <a:gd name="connsiteY9315" fmla="*/ 4111758 h 4885973"/>
              <a:gd name="connsiteX9316" fmla="*/ 1000131 w 6085020"/>
              <a:gd name="connsiteY9316" fmla="*/ 4117259 h 4885973"/>
              <a:gd name="connsiteX9317" fmla="*/ 1005550 w 6085020"/>
              <a:gd name="connsiteY9317" fmla="*/ 4120863 h 4885973"/>
              <a:gd name="connsiteX9318" fmla="*/ 1005550 w 6085020"/>
              <a:gd name="connsiteY9318" fmla="*/ 4121242 h 4885973"/>
              <a:gd name="connsiteX9319" fmla="*/ 1006691 w 6085020"/>
              <a:gd name="connsiteY9319" fmla="*/ 4121621 h 4885973"/>
              <a:gd name="connsiteX9320" fmla="*/ 1005550 w 6085020"/>
              <a:gd name="connsiteY9320" fmla="*/ 4120863 h 4885973"/>
              <a:gd name="connsiteX9321" fmla="*/ 927205 w 6085020"/>
              <a:gd name="connsiteY9321" fmla="*/ 4111000 h 4885973"/>
              <a:gd name="connsiteX9322" fmla="*/ 924733 w 6085020"/>
              <a:gd name="connsiteY9322" fmla="*/ 4122759 h 4885973"/>
              <a:gd name="connsiteX9323" fmla="*/ 934051 w 6085020"/>
              <a:gd name="connsiteY9323" fmla="*/ 4125035 h 4885973"/>
              <a:gd name="connsiteX9324" fmla="*/ 934051 w 6085020"/>
              <a:gd name="connsiteY9324" fmla="*/ 4127880 h 4885973"/>
              <a:gd name="connsiteX9325" fmla="*/ 939755 w 6085020"/>
              <a:gd name="connsiteY9325" fmla="*/ 4135088 h 4885973"/>
              <a:gd name="connsiteX9326" fmla="*/ 939755 w 6085020"/>
              <a:gd name="connsiteY9326" fmla="*/ 4137363 h 4885973"/>
              <a:gd name="connsiteX9327" fmla="*/ 942798 w 6085020"/>
              <a:gd name="connsiteY9327" fmla="*/ 4139829 h 4885973"/>
              <a:gd name="connsiteX9328" fmla="*/ 945270 w 6085020"/>
              <a:gd name="connsiteY9328" fmla="*/ 4136605 h 4885973"/>
              <a:gd name="connsiteX9329" fmla="*/ 945270 w 6085020"/>
              <a:gd name="connsiteY9329" fmla="*/ 4135467 h 4885973"/>
              <a:gd name="connsiteX9330" fmla="*/ 952876 w 6085020"/>
              <a:gd name="connsiteY9330" fmla="*/ 4125604 h 4885973"/>
              <a:gd name="connsiteX9331" fmla="*/ 949453 w 6085020"/>
              <a:gd name="connsiteY9331" fmla="*/ 4122190 h 4885973"/>
              <a:gd name="connsiteX9332" fmla="*/ 950784 w 6085020"/>
              <a:gd name="connsiteY9332" fmla="*/ 4123328 h 4885973"/>
              <a:gd name="connsiteX9333" fmla="*/ 953256 w 6085020"/>
              <a:gd name="connsiteY9333" fmla="*/ 4115742 h 4885973"/>
              <a:gd name="connsiteX9334" fmla="*/ 941277 w 6085020"/>
              <a:gd name="connsiteY9334" fmla="*/ 4113466 h 4885973"/>
              <a:gd name="connsiteX9335" fmla="*/ 938424 w 6085020"/>
              <a:gd name="connsiteY9335" fmla="*/ 4111569 h 4885973"/>
              <a:gd name="connsiteX9336" fmla="*/ 936713 w 6085020"/>
              <a:gd name="connsiteY9336" fmla="*/ 4112707 h 4885973"/>
              <a:gd name="connsiteX9337" fmla="*/ 927205 w 6085020"/>
              <a:gd name="connsiteY9337" fmla="*/ 4111000 h 4885973"/>
              <a:gd name="connsiteX9338" fmla="*/ 4247154 w 6085020"/>
              <a:gd name="connsiteY9338" fmla="*/ 4110621 h 4885973"/>
              <a:gd name="connsiteX9339" fmla="*/ 4247154 w 6085020"/>
              <a:gd name="connsiteY9339" fmla="*/ 4111758 h 4885973"/>
              <a:gd name="connsiteX9340" fmla="*/ 4247154 w 6085020"/>
              <a:gd name="connsiteY9340" fmla="*/ 4112897 h 4885973"/>
              <a:gd name="connsiteX9341" fmla="*/ 4243731 w 6085020"/>
              <a:gd name="connsiteY9341" fmla="*/ 4117828 h 4885973"/>
              <a:gd name="connsiteX9342" fmla="*/ 4239358 w 6085020"/>
              <a:gd name="connsiteY9342" fmla="*/ 4123707 h 4885973"/>
              <a:gd name="connsiteX9343" fmla="*/ 4237076 w 6085020"/>
              <a:gd name="connsiteY9343" fmla="*/ 4128639 h 4885973"/>
              <a:gd name="connsiteX9344" fmla="*/ 4235935 w 6085020"/>
              <a:gd name="connsiteY9344" fmla="*/ 4132622 h 4885973"/>
              <a:gd name="connsiteX9345" fmla="*/ 4237456 w 6085020"/>
              <a:gd name="connsiteY9345" fmla="*/ 4132622 h 4885973"/>
              <a:gd name="connsiteX9346" fmla="*/ 4239548 w 6085020"/>
              <a:gd name="connsiteY9346" fmla="*/ 4132622 h 4885973"/>
              <a:gd name="connsiteX9347" fmla="*/ 4239548 w 6085020"/>
              <a:gd name="connsiteY9347" fmla="*/ 4129966 h 4885973"/>
              <a:gd name="connsiteX9348" fmla="*/ 4239548 w 6085020"/>
              <a:gd name="connsiteY9348" fmla="*/ 4126932 h 4885973"/>
              <a:gd name="connsiteX9349" fmla="*/ 4242400 w 6085020"/>
              <a:gd name="connsiteY9349" fmla="*/ 4122190 h 4885973"/>
              <a:gd name="connsiteX9350" fmla="*/ 4246774 w 6085020"/>
              <a:gd name="connsiteY9350" fmla="*/ 4116311 h 4885973"/>
              <a:gd name="connsiteX9351" fmla="*/ 4248295 w 6085020"/>
              <a:gd name="connsiteY9351" fmla="*/ 4114983 h 4885973"/>
              <a:gd name="connsiteX9352" fmla="*/ 4249816 w 6085020"/>
              <a:gd name="connsiteY9352" fmla="*/ 4112707 h 4885973"/>
              <a:gd name="connsiteX9353" fmla="*/ 4249816 w 6085020"/>
              <a:gd name="connsiteY9353" fmla="*/ 4110621 h 4885973"/>
              <a:gd name="connsiteX9354" fmla="*/ 4248295 w 6085020"/>
              <a:gd name="connsiteY9354" fmla="*/ 4110621 h 4885973"/>
              <a:gd name="connsiteX9355" fmla="*/ 1638582 w 6085020"/>
              <a:gd name="connsiteY9355" fmla="*/ 4110621 h 4885973"/>
              <a:gd name="connsiteX9356" fmla="*/ 1633448 w 6085020"/>
              <a:gd name="connsiteY9356" fmla="*/ 4114793 h 4885973"/>
              <a:gd name="connsiteX9357" fmla="*/ 1628504 w 6085020"/>
              <a:gd name="connsiteY9357" fmla="*/ 4121432 h 4885973"/>
              <a:gd name="connsiteX9358" fmla="*/ 1634398 w 6085020"/>
              <a:gd name="connsiteY9358" fmla="*/ 4123139 h 4885973"/>
              <a:gd name="connsiteX9359" fmla="*/ 1640103 w 6085020"/>
              <a:gd name="connsiteY9359" fmla="*/ 4122570 h 4885973"/>
              <a:gd name="connsiteX9360" fmla="*/ 765762 w 6085020"/>
              <a:gd name="connsiteY9360" fmla="*/ 4110621 h 4885973"/>
              <a:gd name="connsiteX9361" fmla="*/ 765762 w 6085020"/>
              <a:gd name="connsiteY9361" fmla="*/ 4136605 h 4885973"/>
              <a:gd name="connsiteX9362" fmla="*/ 786109 w 6085020"/>
              <a:gd name="connsiteY9362" fmla="*/ 4131673 h 4885973"/>
              <a:gd name="connsiteX9363" fmla="*/ 786679 w 6085020"/>
              <a:gd name="connsiteY9363" fmla="*/ 4131484 h 4885973"/>
              <a:gd name="connsiteX9364" fmla="*/ 765762 w 6085020"/>
              <a:gd name="connsiteY9364" fmla="*/ 4110621 h 4885973"/>
              <a:gd name="connsiteX9365" fmla="*/ 5937269 w 6085020"/>
              <a:gd name="connsiteY9365" fmla="*/ 4109862 h 4885973"/>
              <a:gd name="connsiteX9366" fmla="*/ 5933275 w 6085020"/>
              <a:gd name="connsiteY9366" fmla="*/ 4116311 h 4885973"/>
              <a:gd name="connsiteX9367" fmla="*/ 5928141 w 6085020"/>
              <a:gd name="connsiteY9367" fmla="*/ 4117448 h 4885973"/>
              <a:gd name="connsiteX9368" fmla="*/ 5913879 w 6085020"/>
              <a:gd name="connsiteY9368" fmla="*/ 4122190 h 4885973"/>
              <a:gd name="connsiteX9369" fmla="*/ 5912548 w 6085020"/>
              <a:gd name="connsiteY9369" fmla="*/ 4122190 h 4885973"/>
              <a:gd name="connsiteX9370" fmla="*/ 5904751 w 6085020"/>
              <a:gd name="connsiteY9370" fmla="*/ 4128829 h 4885973"/>
              <a:gd name="connsiteX9371" fmla="*/ 5918253 w 6085020"/>
              <a:gd name="connsiteY9371" fmla="*/ 4141915 h 4885973"/>
              <a:gd name="connsiteX9372" fmla="*/ 5921485 w 6085020"/>
              <a:gd name="connsiteY9372" fmla="*/ 4145709 h 4885973"/>
              <a:gd name="connsiteX9373" fmla="*/ 5921485 w 6085020"/>
              <a:gd name="connsiteY9373" fmla="*/ 4143053 h 4885973"/>
              <a:gd name="connsiteX9374" fmla="*/ 5936128 w 6085020"/>
              <a:gd name="connsiteY9374" fmla="*/ 4148174 h 4885973"/>
              <a:gd name="connsiteX9375" fmla="*/ 5940882 w 6085020"/>
              <a:gd name="connsiteY9375" fmla="*/ 4134898 h 4885973"/>
              <a:gd name="connsiteX9376" fmla="*/ 5942593 w 6085020"/>
              <a:gd name="connsiteY9376" fmla="*/ 4134898 h 4885973"/>
              <a:gd name="connsiteX9377" fmla="*/ 5941452 w 6085020"/>
              <a:gd name="connsiteY9377" fmla="*/ 4131863 h 4885973"/>
              <a:gd name="connsiteX9378" fmla="*/ 5941832 w 6085020"/>
              <a:gd name="connsiteY9378" fmla="*/ 4131863 h 4885973"/>
              <a:gd name="connsiteX9379" fmla="*/ 5948868 w 6085020"/>
              <a:gd name="connsiteY9379" fmla="*/ 4112897 h 4885973"/>
              <a:gd name="connsiteX9380" fmla="*/ 5942783 w 6085020"/>
              <a:gd name="connsiteY9380" fmla="*/ 4114224 h 4885973"/>
              <a:gd name="connsiteX9381" fmla="*/ 5937269 w 6085020"/>
              <a:gd name="connsiteY9381" fmla="*/ 4109862 h 4885973"/>
              <a:gd name="connsiteX9382" fmla="*/ 1104526 w 6085020"/>
              <a:gd name="connsiteY9382" fmla="*/ 4109483 h 4885973"/>
              <a:gd name="connsiteX9383" fmla="*/ 1094543 w 6085020"/>
              <a:gd name="connsiteY9383" fmla="*/ 4115173 h 4885973"/>
              <a:gd name="connsiteX9384" fmla="*/ 1110326 w 6085020"/>
              <a:gd name="connsiteY9384" fmla="*/ 4120483 h 4885973"/>
              <a:gd name="connsiteX9385" fmla="*/ 1099867 w 6085020"/>
              <a:gd name="connsiteY9385" fmla="*/ 4130915 h 4885973"/>
              <a:gd name="connsiteX9386" fmla="*/ 1120785 w 6085020"/>
              <a:gd name="connsiteY9386" fmla="*/ 4110810 h 4885973"/>
              <a:gd name="connsiteX9387" fmla="*/ 1120785 w 6085020"/>
              <a:gd name="connsiteY9387" fmla="*/ 4110052 h 4885973"/>
              <a:gd name="connsiteX9388" fmla="*/ 1104526 w 6085020"/>
              <a:gd name="connsiteY9388" fmla="*/ 4109483 h 4885973"/>
              <a:gd name="connsiteX9389" fmla="*/ 5190522 w 6085020"/>
              <a:gd name="connsiteY9389" fmla="*/ 4108155 h 4885973"/>
              <a:gd name="connsiteX9390" fmla="*/ 5174739 w 6085020"/>
              <a:gd name="connsiteY9390" fmla="*/ 4118586 h 4885973"/>
              <a:gd name="connsiteX9391" fmla="*/ 5189191 w 6085020"/>
              <a:gd name="connsiteY9391" fmla="*/ 4109483 h 4885973"/>
              <a:gd name="connsiteX9392" fmla="*/ 817104 w 6085020"/>
              <a:gd name="connsiteY9392" fmla="*/ 4107776 h 4885973"/>
              <a:gd name="connsiteX9393" fmla="*/ 814624 w 6085020"/>
              <a:gd name="connsiteY9393" fmla="*/ 4110943 h 4885973"/>
              <a:gd name="connsiteX9394" fmla="*/ 814632 w 6085020"/>
              <a:gd name="connsiteY9394" fmla="*/ 4111000 h 4885973"/>
              <a:gd name="connsiteX9395" fmla="*/ 817452 w 6085020"/>
              <a:gd name="connsiteY9395" fmla="*/ 4113484 h 4885973"/>
              <a:gd name="connsiteX9396" fmla="*/ 817675 w 6085020"/>
              <a:gd name="connsiteY9396" fmla="*/ 4113466 h 4885973"/>
              <a:gd name="connsiteX9397" fmla="*/ 817865 w 6085020"/>
              <a:gd name="connsiteY9397" fmla="*/ 4113276 h 4885973"/>
              <a:gd name="connsiteX9398" fmla="*/ 820360 w 6085020"/>
              <a:gd name="connsiteY9398" fmla="*/ 4110469 h 4885973"/>
              <a:gd name="connsiteX9399" fmla="*/ 820337 w 6085020"/>
              <a:gd name="connsiteY9399" fmla="*/ 4110241 h 4885973"/>
              <a:gd name="connsiteX9400" fmla="*/ 817104 w 6085020"/>
              <a:gd name="connsiteY9400" fmla="*/ 4107776 h 4885973"/>
              <a:gd name="connsiteX9401" fmla="*/ 4508902 w 6085020"/>
              <a:gd name="connsiteY9401" fmla="*/ 4107631 h 4885973"/>
              <a:gd name="connsiteX9402" fmla="*/ 4511282 w 6085020"/>
              <a:gd name="connsiteY9402" fmla="*/ 4124087 h 4885973"/>
              <a:gd name="connsiteX9403" fmla="*/ 4514705 w 6085020"/>
              <a:gd name="connsiteY9403" fmla="*/ 4109483 h 4885973"/>
              <a:gd name="connsiteX9404" fmla="*/ 4516606 w 6085020"/>
              <a:gd name="connsiteY9404" fmla="*/ 4108345 h 4885973"/>
              <a:gd name="connsiteX9405" fmla="*/ 4508902 w 6085020"/>
              <a:gd name="connsiteY9405" fmla="*/ 4107631 h 4885973"/>
              <a:gd name="connsiteX9406" fmla="*/ 1165472 w 6085020"/>
              <a:gd name="connsiteY9406" fmla="*/ 4107586 h 4885973"/>
              <a:gd name="connsiteX9407" fmla="*/ 1165187 w 6085020"/>
              <a:gd name="connsiteY9407" fmla="*/ 4108724 h 4885973"/>
              <a:gd name="connsiteX9408" fmla="*/ 1163380 w 6085020"/>
              <a:gd name="connsiteY9408" fmla="*/ 4108724 h 4885973"/>
              <a:gd name="connsiteX9409" fmla="*/ 1164901 w 6085020"/>
              <a:gd name="connsiteY9409" fmla="*/ 4109862 h 4885973"/>
              <a:gd name="connsiteX9410" fmla="*/ 1165187 w 6085020"/>
              <a:gd name="connsiteY9410" fmla="*/ 4108724 h 4885973"/>
              <a:gd name="connsiteX9411" fmla="*/ 1165472 w 6085020"/>
              <a:gd name="connsiteY9411" fmla="*/ 4108724 h 4885973"/>
              <a:gd name="connsiteX9412" fmla="*/ 1165472 w 6085020"/>
              <a:gd name="connsiteY9412" fmla="*/ 4107586 h 4885973"/>
              <a:gd name="connsiteX9413" fmla="*/ 1450707 w 6085020"/>
              <a:gd name="connsiteY9413" fmla="*/ 4106827 h 4885973"/>
              <a:gd name="connsiteX9414" fmla="*/ 1439107 w 6085020"/>
              <a:gd name="connsiteY9414" fmla="*/ 4110810 h 4885973"/>
              <a:gd name="connsiteX9415" fmla="*/ 1440629 w 6085020"/>
              <a:gd name="connsiteY9415" fmla="*/ 4121242 h 4885973"/>
              <a:gd name="connsiteX9416" fmla="*/ 1446143 w 6085020"/>
              <a:gd name="connsiteY9416" fmla="*/ 4120863 h 4885973"/>
              <a:gd name="connsiteX9417" fmla="*/ 1449756 w 6085020"/>
              <a:gd name="connsiteY9417" fmla="*/ 4125794 h 4885973"/>
              <a:gd name="connsiteX9418" fmla="*/ 1452989 w 6085020"/>
              <a:gd name="connsiteY9418" fmla="*/ 4125794 h 4885973"/>
              <a:gd name="connsiteX9419" fmla="*/ 1451468 w 6085020"/>
              <a:gd name="connsiteY9419" fmla="*/ 4118397 h 4885973"/>
              <a:gd name="connsiteX9420" fmla="*/ 1448615 w 6085020"/>
              <a:gd name="connsiteY9420" fmla="*/ 4116500 h 4885973"/>
              <a:gd name="connsiteX9421" fmla="*/ 1450707 w 6085020"/>
              <a:gd name="connsiteY9421" fmla="*/ 4113086 h 4885973"/>
              <a:gd name="connsiteX9422" fmla="*/ 1450707 w 6085020"/>
              <a:gd name="connsiteY9422" fmla="*/ 4106827 h 4885973"/>
              <a:gd name="connsiteX9423" fmla="*/ 975695 w 6085020"/>
              <a:gd name="connsiteY9423" fmla="*/ 4106827 h 4885973"/>
              <a:gd name="connsiteX9424" fmla="*/ 963905 w 6085020"/>
              <a:gd name="connsiteY9424" fmla="*/ 4121242 h 4885973"/>
              <a:gd name="connsiteX9425" fmla="*/ 965236 w 6085020"/>
              <a:gd name="connsiteY9425" fmla="*/ 4122380 h 4885973"/>
              <a:gd name="connsiteX9426" fmla="*/ 980829 w 6085020"/>
              <a:gd name="connsiteY9426" fmla="*/ 4122380 h 4885973"/>
              <a:gd name="connsiteX9427" fmla="*/ 975695 w 6085020"/>
              <a:gd name="connsiteY9427" fmla="*/ 4106827 h 4885973"/>
              <a:gd name="connsiteX9428" fmla="*/ 1158246 w 6085020"/>
              <a:gd name="connsiteY9428" fmla="*/ 4106448 h 4885973"/>
              <a:gd name="connsiteX9429" fmla="*/ 1159387 w 6085020"/>
              <a:gd name="connsiteY9429" fmla="*/ 4107681 h 4885973"/>
              <a:gd name="connsiteX9430" fmla="*/ 1159387 w 6085020"/>
              <a:gd name="connsiteY9430" fmla="*/ 4108914 h 4885973"/>
              <a:gd name="connsiteX9431" fmla="*/ 1159957 w 6085020"/>
              <a:gd name="connsiteY9431" fmla="*/ 4110052 h 4885973"/>
              <a:gd name="connsiteX9432" fmla="*/ 1161581 w 6085020"/>
              <a:gd name="connsiteY9432" fmla="*/ 4110052 h 4885973"/>
              <a:gd name="connsiteX9433" fmla="*/ 1162809 w 6085020"/>
              <a:gd name="connsiteY9433" fmla="*/ 4111379 h 4885973"/>
              <a:gd name="connsiteX9434" fmla="*/ 1162809 w 6085020"/>
              <a:gd name="connsiteY9434" fmla="*/ 4110052 h 4885973"/>
              <a:gd name="connsiteX9435" fmla="*/ 1161581 w 6085020"/>
              <a:gd name="connsiteY9435" fmla="*/ 4110052 h 4885973"/>
              <a:gd name="connsiteX9436" fmla="*/ 1159387 w 6085020"/>
              <a:gd name="connsiteY9436" fmla="*/ 4107681 h 4885973"/>
              <a:gd name="connsiteX9437" fmla="*/ 1159387 w 6085020"/>
              <a:gd name="connsiteY9437" fmla="*/ 4106448 h 4885973"/>
              <a:gd name="connsiteX9438" fmla="*/ 832697 w 6085020"/>
              <a:gd name="connsiteY9438" fmla="*/ 4105879 h 4885973"/>
              <a:gd name="connsiteX9439" fmla="*/ 830225 w 6085020"/>
              <a:gd name="connsiteY9439" fmla="*/ 4109103 h 4885973"/>
              <a:gd name="connsiteX9440" fmla="*/ 833458 w 6085020"/>
              <a:gd name="connsiteY9440" fmla="*/ 4111569 h 4885973"/>
              <a:gd name="connsiteX9441" fmla="*/ 836310 w 6085020"/>
              <a:gd name="connsiteY9441" fmla="*/ 4108724 h 4885973"/>
              <a:gd name="connsiteX9442" fmla="*/ 833458 w 6085020"/>
              <a:gd name="connsiteY9442" fmla="*/ 4105879 h 4885973"/>
              <a:gd name="connsiteX9443" fmla="*/ 2230160 w 6085020"/>
              <a:gd name="connsiteY9443" fmla="*/ 4105689 h 4885973"/>
              <a:gd name="connsiteX9444" fmla="*/ 2230160 w 6085020"/>
              <a:gd name="connsiteY9444" fmla="*/ 4105689 h 4885973"/>
              <a:gd name="connsiteX9445" fmla="*/ 1258793 w 6085020"/>
              <a:gd name="connsiteY9445" fmla="*/ 4105620 h 4885973"/>
              <a:gd name="connsiteX9446" fmla="*/ 1258896 w 6085020"/>
              <a:gd name="connsiteY9446" fmla="*/ 4106060 h 4885973"/>
              <a:gd name="connsiteX9447" fmla="*/ 1258078 w 6085020"/>
              <a:gd name="connsiteY9447" fmla="*/ 4105879 h 4885973"/>
              <a:gd name="connsiteX9448" fmla="*/ 1607586 w 6085020"/>
              <a:gd name="connsiteY9448" fmla="*/ 4105120 h 4885973"/>
              <a:gd name="connsiteX9449" fmla="*/ 1607967 w 6085020"/>
              <a:gd name="connsiteY9449" fmla="*/ 4105832 h 4885973"/>
              <a:gd name="connsiteX9450" fmla="*/ 1607967 w 6085020"/>
              <a:gd name="connsiteY9450" fmla="*/ 4105879 h 4885973"/>
              <a:gd name="connsiteX9451" fmla="*/ 1609108 w 6085020"/>
              <a:gd name="connsiteY9451" fmla="*/ 4107965 h 4885973"/>
              <a:gd name="connsiteX9452" fmla="*/ 1607967 w 6085020"/>
              <a:gd name="connsiteY9452" fmla="*/ 4105832 h 4885973"/>
              <a:gd name="connsiteX9453" fmla="*/ 1607967 w 6085020"/>
              <a:gd name="connsiteY9453" fmla="*/ 4105310 h 4885973"/>
              <a:gd name="connsiteX9454" fmla="*/ 1080662 w 6085020"/>
              <a:gd name="connsiteY9454" fmla="*/ 4104741 h 4885973"/>
              <a:gd name="connsiteX9455" fmla="*/ 1078190 w 6085020"/>
              <a:gd name="connsiteY9455" fmla="*/ 4107776 h 4885973"/>
              <a:gd name="connsiteX9456" fmla="*/ 1081202 w 6085020"/>
              <a:gd name="connsiteY9456" fmla="*/ 4110450 h 4885973"/>
              <a:gd name="connsiteX9457" fmla="*/ 1081422 w 6085020"/>
              <a:gd name="connsiteY9457" fmla="*/ 4110431 h 4885973"/>
              <a:gd name="connsiteX9458" fmla="*/ 1083894 w 6085020"/>
              <a:gd name="connsiteY9458" fmla="*/ 4107207 h 4885973"/>
              <a:gd name="connsiteX9459" fmla="*/ 1080662 w 6085020"/>
              <a:gd name="connsiteY9459" fmla="*/ 4104741 h 4885973"/>
              <a:gd name="connsiteX9460" fmla="*/ 1262261 w 6085020"/>
              <a:gd name="connsiteY9460" fmla="*/ 4104362 h 4885973"/>
              <a:gd name="connsiteX9461" fmla="*/ 1260930 w 6085020"/>
              <a:gd name="connsiteY9461" fmla="*/ 4109862 h 4885973"/>
              <a:gd name="connsiteX9462" fmla="*/ 1259789 w 6085020"/>
              <a:gd name="connsiteY9462" fmla="*/ 4109862 h 4885973"/>
              <a:gd name="connsiteX9463" fmla="*/ 1258896 w 6085020"/>
              <a:gd name="connsiteY9463" fmla="*/ 4106060 h 4885973"/>
              <a:gd name="connsiteX9464" fmla="*/ 1259789 w 6085020"/>
              <a:gd name="connsiteY9464" fmla="*/ 4106258 h 4885973"/>
              <a:gd name="connsiteX9465" fmla="*/ 1259491 w 6085020"/>
              <a:gd name="connsiteY9465" fmla="*/ 4105367 h 4885973"/>
              <a:gd name="connsiteX9466" fmla="*/ 1229554 w 6085020"/>
              <a:gd name="connsiteY9466" fmla="*/ 4104362 h 4885973"/>
              <a:gd name="connsiteX9467" fmla="*/ 1229554 w 6085020"/>
              <a:gd name="connsiteY9467" fmla="*/ 4106638 h 4885973"/>
              <a:gd name="connsiteX9468" fmla="*/ 1227273 w 6085020"/>
              <a:gd name="connsiteY9468" fmla="*/ 4106638 h 4885973"/>
              <a:gd name="connsiteX9469" fmla="*/ 1225207 w 6085020"/>
              <a:gd name="connsiteY9469" fmla="*/ 4110089 h 4885973"/>
              <a:gd name="connsiteX9470" fmla="*/ 1226132 w 6085020"/>
              <a:gd name="connsiteY9470" fmla="*/ 4111569 h 4885973"/>
              <a:gd name="connsiteX9471" fmla="*/ 1225751 w 6085020"/>
              <a:gd name="connsiteY9471" fmla="*/ 4110052 h 4885973"/>
              <a:gd name="connsiteX9472" fmla="*/ 1229254 w 6085020"/>
              <a:gd name="connsiteY9472" fmla="*/ 4112043 h 4885973"/>
              <a:gd name="connsiteX9473" fmla="*/ 1229554 w 6085020"/>
              <a:gd name="connsiteY9473" fmla="*/ 4111948 h 4885973"/>
              <a:gd name="connsiteX9474" fmla="*/ 1229554 w 6085020"/>
              <a:gd name="connsiteY9474" fmla="*/ 4104362 h 4885973"/>
              <a:gd name="connsiteX9475" fmla="*/ 5973208 w 6085020"/>
              <a:gd name="connsiteY9475" fmla="*/ 4103982 h 4885973"/>
              <a:gd name="connsiteX9476" fmla="*/ 5973208 w 6085020"/>
              <a:gd name="connsiteY9476" fmla="*/ 4103982 h 4885973"/>
              <a:gd name="connsiteX9477" fmla="*/ 890950 w 6085020"/>
              <a:gd name="connsiteY9477" fmla="*/ 4103736 h 4885973"/>
              <a:gd name="connsiteX9478" fmla="*/ 887462 w 6085020"/>
              <a:gd name="connsiteY9478" fmla="*/ 4105746 h 4885973"/>
              <a:gd name="connsiteX9479" fmla="*/ 887462 w 6085020"/>
              <a:gd name="connsiteY9479" fmla="*/ 4107207 h 4885973"/>
              <a:gd name="connsiteX9480" fmla="*/ 887462 w 6085020"/>
              <a:gd name="connsiteY9480" fmla="*/ 4107776 h 4885973"/>
              <a:gd name="connsiteX9481" fmla="*/ 890491 w 6085020"/>
              <a:gd name="connsiteY9481" fmla="*/ 4110431 h 4885973"/>
              <a:gd name="connsiteX9482" fmla="*/ 890505 w 6085020"/>
              <a:gd name="connsiteY9482" fmla="*/ 4110431 h 4885973"/>
              <a:gd name="connsiteX9483" fmla="*/ 892977 w 6085020"/>
              <a:gd name="connsiteY9483" fmla="*/ 4107207 h 4885973"/>
              <a:gd name="connsiteX9484" fmla="*/ 890950 w 6085020"/>
              <a:gd name="connsiteY9484" fmla="*/ 4103736 h 4885973"/>
              <a:gd name="connsiteX9485" fmla="*/ 3228484 w 6085020"/>
              <a:gd name="connsiteY9485" fmla="*/ 4103603 h 4885973"/>
              <a:gd name="connsiteX9486" fmla="*/ 3223159 w 6085020"/>
              <a:gd name="connsiteY9486" fmla="*/ 4108914 h 4885973"/>
              <a:gd name="connsiteX9487" fmla="*/ 3223159 w 6085020"/>
              <a:gd name="connsiteY9487" fmla="*/ 4119345 h 4885973"/>
              <a:gd name="connsiteX9488" fmla="*/ 3228484 w 6085020"/>
              <a:gd name="connsiteY9488" fmla="*/ 4104172 h 4885973"/>
              <a:gd name="connsiteX9489" fmla="*/ 1860305 w 6085020"/>
              <a:gd name="connsiteY9489" fmla="*/ 4102465 h 4885973"/>
              <a:gd name="connsiteX9490" fmla="*/ 1860305 w 6085020"/>
              <a:gd name="connsiteY9490" fmla="*/ 4119345 h 4885973"/>
              <a:gd name="connsiteX9491" fmla="*/ 1865059 w 6085020"/>
              <a:gd name="connsiteY9491" fmla="*/ 4121432 h 4885973"/>
              <a:gd name="connsiteX9492" fmla="*/ 1869622 w 6085020"/>
              <a:gd name="connsiteY9492" fmla="*/ 4123707 h 4885973"/>
              <a:gd name="connsiteX9493" fmla="*/ 1865249 w 6085020"/>
              <a:gd name="connsiteY9493" fmla="*/ 4113086 h 4885973"/>
              <a:gd name="connsiteX9494" fmla="*/ 1482463 w 6085020"/>
              <a:gd name="connsiteY9494" fmla="*/ 4102465 h 4885973"/>
              <a:gd name="connsiteX9495" fmla="*/ 1482463 w 6085020"/>
              <a:gd name="connsiteY9495" fmla="*/ 4103982 h 4885973"/>
              <a:gd name="connsiteX9496" fmla="*/ 1470483 w 6085020"/>
              <a:gd name="connsiteY9496" fmla="*/ 4106827 h 4885973"/>
              <a:gd name="connsiteX9497" fmla="*/ 1470483 w 6085020"/>
              <a:gd name="connsiteY9497" fmla="*/ 4103224 h 4885973"/>
              <a:gd name="connsiteX9498" fmla="*/ 1465159 w 6085020"/>
              <a:gd name="connsiteY9498" fmla="*/ 4106827 h 4885973"/>
              <a:gd name="connsiteX9499" fmla="*/ 1467060 w 6085020"/>
              <a:gd name="connsiteY9499" fmla="*/ 4102844 h 4885973"/>
              <a:gd name="connsiteX9500" fmla="*/ 1455841 w 6085020"/>
              <a:gd name="connsiteY9500" fmla="*/ 4105310 h 4885973"/>
              <a:gd name="connsiteX9501" fmla="*/ 1456792 w 6085020"/>
              <a:gd name="connsiteY9501" fmla="*/ 4108534 h 4885973"/>
              <a:gd name="connsiteX9502" fmla="*/ 1461546 w 6085020"/>
              <a:gd name="connsiteY9502" fmla="*/ 4109483 h 4885973"/>
              <a:gd name="connsiteX9503" fmla="*/ 1458313 w 6085020"/>
              <a:gd name="connsiteY9503" fmla="*/ 4114983 h 4885973"/>
              <a:gd name="connsiteX9504" fmla="*/ 1461356 w 6085020"/>
              <a:gd name="connsiteY9504" fmla="*/ 4126742 h 4885973"/>
              <a:gd name="connsiteX9505" fmla="*/ 1456792 w 6085020"/>
              <a:gd name="connsiteY9505" fmla="*/ 4132811 h 4885973"/>
              <a:gd name="connsiteX9506" fmla="*/ 1453559 w 6085020"/>
              <a:gd name="connsiteY9506" fmla="*/ 4137174 h 4885973"/>
              <a:gd name="connsiteX9507" fmla="*/ 1453559 w 6085020"/>
              <a:gd name="connsiteY9507" fmla="*/ 4141157 h 4885973"/>
              <a:gd name="connsiteX9508" fmla="*/ 1458884 w 6085020"/>
              <a:gd name="connsiteY9508" fmla="*/ 4150261 h 4885973"/>
              <a:gd name="connsiteX9509" fmla="*/ 1463257 w 6085020"/>
              <a:gd name="connsiteY9509" fmla="*/ 4158227 h 4885973"/>
              <a:gd name="connsiteX9510" fmla="*/ 1464969 w 6085020"/>
              <a:gd name="connsiteY9510" fmla="*/ 4159934 h 4885973"/>
              <a:gd name="connsiteX9511" fmla="*/ 1466680 w 6085020"/>
              <a:gd name="connsiteY9511" fmla="*/ 4161830 h 4885973"/>
              <a:gd name="connsiteX9512" fmla="*/ 1465159 w 6085020"/>
              <a:gd name="connsiteY9512" fmla="*/ 4156899 h 4885973"/>
              <a:gd name="connsiteX9513" fmla="*/ 1482843 w 6085020"/>
              <a:gd name="connsiteY9513" fmla="*/ 4149123 h 4885973"/>
              <a:gd name="connsiteX9514" fmla="*/ 1504094 w 6085020"/>
              <a:gd name="connsiteY9514" fmla="*/ 4136748 h 4885973"/>
              <a:gd name="connsiteX9515" fmla="*/ 1504720 w 6085020"/>
              <a:gd name="connsiteY9515" fmla="*/ 4135945 h 4885973"/>
              <a:gd name="connsiteX9516" fmla="*/ 1505282 w 6085020"/>
              <a:gd name="connsiteY9516" fmla="*/ 4136225 h 4885973"/>
              <a:gd name="connsiteX9517" fmla="*/ 1509212 w 6085020"/>
              <a:gd name="connsiteY9517" fmla="*/ 4130184 h 4885973"/>
              <a:gd name="connsiteX9518" fmla="*/ 1513078 w 6085020"/>
              <a:gd name="connsiteY9518" fmla="*/ 4125225 h 4885973"/>
              <a:gd name="connsiteX9519" fmla="*/ 1511177 w 6085020"/>
              <a:gd name="connsiteY9519" fmla="*/ 4123139 h 4885973"/>
              <a:gd name="connsiteX9520" fmla="*/ 1512888 w 6085020"/>
              <a:gd name="connsiteY9520" fmla="*/ 4123139 h 4885973"/>
              <a:gd name="connsiteX9521" fmla="*/ 1511367 w 6085020"/>
              <a:gd name="connsiteY9521" fmla="*/ 4120483 h 4885973"/>
              <a:gd name="connsiteX9522" fmla="*/ 1511367 w 6085020"/>
              <a:gd name="connsiteY9522" fmla="*/ 4118397 h 4885973"/>
              <a:gd name="connsiteX9523" fmla="*/ 1505852 w 6085020"/>
              <a:gd name="connsiteY9523" fmla="*/ 4112707 h 4885973"/>
              <a:gd name="connsiteX9524" fmla="*/ 1496725 w 6085020"/>
              <a:gd name="connsiteY9524" fmla="*/ 4114793 h 4885973"/>
              <a:gd name="connsiteX9525" fmla="*/ 1496725 w 6085020"/>
              <a:gd name="connsiteY9525" fmla="*/ 4119155 h 4885973"/>
              <a:gd name="connsiteX9526" fmla="*/ 1493553 w 6085020"/>
              <a:gd name="connsiteY9526" fmla="*/ 4124447 h 4885973"/>
              <a:gd name="connsiteX9527" fmla="*/ 1493492 w 6085020"/>
              <a:gd name="connsiteY9527" fmla="*/ 4124466 h 4885973"/>
              <a:gd name="connsiteX9528" fmla="*/ 1489119 w 6085020"/>
              <a:gd name="connsiteY9528" fmla="*/ 4125414 h 4885973"/>
              <a:gd name="connsiteX9529" fmla="*/ 1486076 w 6085020"/>
              <a:gd name="connsiteY9529" fmla="*/ 4112138 h 4885973"/>
              <a:gd name="connsiteX9530" fmla="*/ 1490450 w 6085020"/>
              <a:gd name="connsiteY9530" fmla="*/ 4109672 h 4885973"/>
              <a:gd name="connsiteX9531" fmla="*/ 1489499 w 6085020"/>
              <a:gd name="connsiteY9531" fmla="*/ 4105689 h 4885973"/>
              <a:gd name="connsiteX9532" fmla="*/ 1492922 w 6085020"/>
              <a:gd name="connsiteY9532" fmla="*/ 4104741 h 4885973"/>
              <a:gd name="connsiteX9533" fmla="*/ 1482463 w 6085020"/>
              <a:gd name="connsiteY9533" fmla="*/ 4102465 h 4885973"/>
              <a:gd name="connsiteX9534" fmla="*/ 1064879 w 6085020"/>
              <a:gd name="connsiteY9534" fmla="*/ 4102465 h 4885973"/>
              <a:gd name="connsiteX9535" fmla="*/ 1056892 w 6085020"/>
              <a:gd name="connsiteY9535" fmla="*/ 4107396 h 4885973"/>
              <a:gd name="connsiteX9536" fmla="*/ 1051568 w 6085020"/>
              <a:gd name="connsiteY9536" fmla="*/ 4114793 h 4885973"/>
              <a:gd name="connsiteX9537" fmla="*/ 1047004 w 6085020"/>
              <a:gd name="connsiteY9537" fmla="*/ 4114793 h 4885973"/>
              <a:gd name="connsiteX9538" fmla="*/ 1047004 w 6085020"/>
              <a:gd name="connsiteY9538" fmla="*/ 4119535 h 4885973"/>
              <a:gd name="connsiteX9539" fmla="*/ 1050046 w 6085020"/>
              <a:gd name="connsiteY9539" fmla="*/ 4119535 h 4885973"/>
              <a:gd name="connsiteX9540" fmla="*/ 1050046 w 6085020"/>
              <a:gd name="connsiteY9540" fmla="*/ 4120673 h 4885973"/>
              <a:gd name="connsiteX9541" fmla="*/ 1055635 w 6085020"/>
              <a:gd name="connsiteY9541" fmla="*/ 4124865 h 4885973"/>
              <a:gd name="connsiteX9542" fmla="*/ 1055751 w 6085020"/>
              <a:gd name="connsiteY9542" fmla="*/ 4124845 h 4885973"/>
              <a:gd name="connsiteX9543" fmla="*/ 1063167 w 6085020"/>
              <a:gd name="connsiteY9543" fmla="*/ 4114983 h 4885973"/>
              <a:gd name="connsiteX9544" fmla="*/ 1064879 w 6085020"/>
              <a:gd name="connsiteY9544" fmla="*/ 4102465 h 4885973"/>
              <a:gd name="connsiteX9545" fmla="*/ 1607206 w 6085020"/>
              <a:gd name="connsiteY9545" fmla="*/ 4102275 h 4885973"/>
              <a:gd name="connsiteX9546" fmla="*/ 1607829 w 6085020"/>
              <a:gd name="connsiteY9546" fmla="*/ 4103413 h 4885973"/>
              <a:gd name="connsiteX9547" fmla="*/ 1607586 w 6085020"/>
              <a:gd name="connsiteY9547" fmla="*/ 4103413 h 4885973"/>
              <a:gd name="connsiteX9548" fmla="*/ 1607853 w 6085020"/>
              <a:gd name="connsiteY9548" fmla="*/ 4103458 h 4885973"/>
              <a:gd name="connsiteX9549" fmla="*/ 1608347 w 6085020"/>
              <a:gd name="connsiteY9549" fmla="*/ 4104362 h 4885973"/>
              <a:gd name="connsiteX9550" fmla="*/ 1608727 w 6085020"/>
              <a:gd name="connsiteY9550" fmla="*/ 4103603 h 4885973"/>
              <a:gd name="connsiteX9551" fmla="*/ 1607853 w 6085020"/>
              <a:gd name="connsiteY9551" fmla="*/ 4103458 h 4885973"/>
              <a:gd name="connsiteX9552" fmla="*/ 1607829 w 6085020"/>
              <a:gd name="connsiteY9552" fmla="*/ 4103413 h 4885973"/>
              <a:gd name="connsiteX9553" fmla="*/ 1608537 w 6085020"/>
              <a:gd name="connsiteY9553" fmla="*/ 4103413 h 4885973"/>
              <a:gd name="connsiteX9554" fmla="*/ 1158246 w 6085020"/>
              <a:gd name="connsiteY9554" fmla="*/ 4100758 h 4885973"/>
              <a:gd name="connsiteX9555" fmla="*/ 1159957 w 6085020"/>
              <a:gd name="connsiteY9555" fmla="*/ 4106069 h 4885973"/>
              <a:gd name="connsiteX9556" fmla="*/ 1159387 w 6085020"/>
              <a:gd name="connsiteY9556" fmla="*/ 4104930 h 4885973"/>
              <a:gd name="connsiteX9557" fmla="*/ 1159387 w 6085020"/>
              <a:gd name="connsiteY9557" fmla="*/ 4103034 h 4885973"/>
              <a:gd name="connsiteX9558" fmla="*/ 1159387 w 6085020"/>
              <a:gd name="connsiteY9558" fmla="*/ 4102844 h 4885973"/>
              <a:gd name="connsiteX9559" fmla="*/ 1160527 w 6085020"/>
              <a:gd name="connsiteY9559" fmla="*/ 4105310 h 4885973"/>
              <a:gd name="connsiteX9560" fmla="*/ 1160908 w 6085020"/>
              <a:gd name="connsiteY9560" fmla="*/ 4103982 h 4885973"/>
              <a:gd name="connsiteX9561" fmla="*/ 1159387 w 6085020"/>
              <a:gd name="connsiteY9561" fmla="*/ 4102844 h 4885973"/>
              <a:gd name="connsiteX9562" fmla="*/ 1159387 w 6085020"/>
              <a:gd name="connsiteY9562" fmla="*/ 4100758 h 4885973"/>
              <a:gd name="connsiteX9563" fmla="*/ 1158246 w 6085020"/>
              <a:gd name="connsiteY9563" fmla="*/ 4100758 h 4885973"/>
              <a:gd name="connsiteX9564" fmla="*/ 901344 w 6085020"/>
              <a:gd name="connsiteY9564" fmla="*/ 4100758 h 4885973"/>
              <a:gd name="connsiteX9565" fmla="*/ 899442 w 6085020"/>
              <a:gd name="connsiteY9565" fmla="*/ 4108606 h 4885973"/>
              <a:gd name="connsiteX9566" fmla="*/ 904185 w 6085020"/>
              <a:gd name="connsiteY9566" fmla="*/ 4114360 h 4885973"/>
              <a:gd name="connsiteX9567" fmla="*/ 903626 w 6085020"/>
              <a:gd name="connsiteY9567" fmla="*/ 4115173 h 4885973"/>
              <a:gd name="connsiteX9568" fmla="*/ 904386 w 6085020"/>
              <a:gd name="connsiteY9568" fmla="*/ 4114604 h 4885973"/>
              <a:gd name="connsiteX9569" fmla="*/ 904185 w 6085020"/>
              <a:gd name="connsiteY9569" fmla="*/ 4114360 h 4885973"/>
              <a:gd name="connsiteX9570" fmla="*/ 907500 w 6085020"/>
              <a:gd name="connsiteY9570" fmla="*/ 4109530 h 4885973"/>
              <a:gd name="connsiteX9571" fmla="*/ 908379 w 6085020"/>
              <a:gd name="connsiteY9571" fmla="*/ 4100758 h 4885973"/>
              <a:gd name="connsiteX9572" fmla="*/ 799990 w 6085020"/>
              <a:gd name="connsiteY9572" fmla="*/ 4100379 h 4885973"/>
              <a:gd name="connsiteX9573" fmla="*/ 791770 w 6085020"/>
              <a:gd name="connsiteY9573" fmla="*/ 4120421 h 4885973"/>
              <a:gd name="connsiteX9574" fmla="*/ 789912 w 6085020"/>
              <a:gd name="connsiteY9574" fmla="*/ 4120673 h 4885973"/>
              <a:gd name="connsiteX9575" fmla="*/ 791433 w 6085020"/>
              <a:gd name="connsiteY9575" fmla="*/ 4121242 h 4885973"/>
              <a:gd name="connsiteX9576" fmla="*/ 791770 w 6085020"/>
              <a:gd name="connsiteY9576" fmla="*/ 4120421 h 4885973"/>
              <a:gd name="connsiteX9577" fmla="*/ 804035 w 6085020"/>
              <a:gd name="connsiteY9577" fmla="*/ 4118757 h 4885973"/>
              <a:gd name="connsiteX9578" fmla="*/ 806075 w 6085020"/>
              <a:gd name="connsiteY9578" fmla="*/ 4113276 h 4885973"/>
              <a:gd name="connsiteX9579" fmla="*/ 806075 w 6085020"/>
              <a:gd name="connsiteY9579" fmla="*/ 4111189 h 4885973"/>
              <a:gd name="connsiteX9580" fmla="*/ 799990 w 6085020"/>
              <a:gd name="connsiteY9580" fmla="*/ 4100379 h 4885973"/>
              <a:gd name="connsiteX9581" fmla="*/ 4378552 w 6085020"/>
              <a:gd name="connsiteY9581" fmla="*/ 4100189 h 4885973"/>
              <a:gd name="connsiteX9582" fmla="*/ 4374940 w 6085020"/>
              <a:gd name="connsiteY9582" fmla="*/ 4103793 h 4885973"/>
              <a:gd name="connsiteX9583" fmla="*/ 4375034 w 6085020"/>
              <a:gd name="connsiteY9583" fmla="*/ 4102181 h 4885973"/>
              <a:gd name="connsiteX9584" fmla="*/ 4374940 w 6085020"/>
              <a:gd name="connsiteY9584" fmla="*/ 4102086 h 4885973"/>
              <a:gd name="connsiteX9585" fmla="*/ 4373038 w 6085020"/>
              <a:gd name="connsiteY9585" fmla="*/ 4102086 h 4885973"/>
              <a:gd name="connsiteX9586" fmla="*/ 4372943 w 6085020"/>
              <a:gd name="connsiteY9586" fmla="*/ 4103698 h 4885973"/>
              <a:gd name="connsiteX9587" fmla="*/ 4373038 w 6085020"/>
              <a:gd name="connsiteY9587" fmla="*/ 4103793 h 4885973"/>
              <a:gd name="connsiteX9588" fmla="*/ 4377602 w 6085020"/>
              <a:gd name="connsiteY9588" fmla="*/ 4104741 h 4885973"/>
              <a:gd name="connsiteX9589" fmla="*/ 4378552 w 6085020"/>
              <a:gd name="connsiteY9589" fmla="*/ 4100189 h 4885973"/>
              <a:gd name="connsiteX9590" fmla="*/ 785348 w 6085020"/>
              <a:gd name="connsiteY9590" fmla="*/ 4099620 h 4885973"/>
              <a:gd name="connsiteX9591" fmla="*/ 784397 w 6085020"/>
              <a:gd name="connsiteY9591" fmla="*/ 4103224 h 4885973"/>
              <a:gd name="connsiteX9592" fmla="*/ 782876 w 6085020"/>
              <a:gd name="connsiteY9592" fmla="*/ 4102655 h 4885973"/>
              <a:gd name="connsiteX9593" fmla="*/ 786109 w 6085020"/>
              <a:gd name="connsiteY9593" fmla="*/ 4105120 h 4885973"/>
              <a:gd name="connsiteX9594" fmla="*/ 788581 w 6085020"/>
              <a:gd name="connsiteY9594" fmla="*/ 4102086 h 4885973"/>
              <a:gd name="connsiteX9595" fmla="*/ 785397 w 6085020"/>
              <a:gd name="connsiteY9595" fmla="*/ 4099620 h 4885973"/>
              <a:gd name="connsiteX9596" fmla="*/ 785348 w 6085020"/>
              <a:gd name="connsiteY9596" fmla="*/ 4099620 h 4885973"/>
              <a:gd name="connsiteX9597" fmla="*/ 4421528 w 6085020"/>
              <a:gd name="connsiteY9597" fmla="*/ 4098672 h 4885973"/>
              <a:gd name="connsiteX9598" fmla="*/ 4420577 w 6085020"/>
              <a:gd name="connsiteY9598" fmla="*/ 4099051 h 4885973"/>
              <a:gd name="connsiteX9599" fmla="*/ 4420950 w 6085020"/>
              <a:gd name="connsiteY9599" fmla="*/ 4099575 h 4885973"/>
              <a:gd name="connsiteX9600" fmla="*/ 4413375 w 6085020"/>
              <a:gd name="connsiteY9600" fmla="*/ 4111403 h 4885973"/>
              <a:gd name="connsiteX9601" fmla="*/ 4405935 w 6085020"/>
              <a:gd name="connsiteY9601" fmla="*/ 4124845 h 4885973"/>
              <a:gd name="connsiteX9602" fmla="*/ 4411069 w 6085020"/>
              <a:gd name="connsiteY9602" fmla="*/ 4129966 h 4885973"/>
              <a:gd name="connsiteX9603" fmla="*/ 4426231 w 6085020"/>
              <a:gd name="connsiteY9603" fmla="*/ 4107002 h 4885973"/>
              <a:gd name="connsiteX9604" fmla="*/ 4420950 w 6085020"/>
              <a:gd name="connsiteY9604" fmla="*/ 4099575 h 4885973"/>
              <a:gd name="connsiteX9605" fmla="*/ 683234 w 6085020"/>
              <a:gd name="connsiteY9605" fmla="*/ 4098672 h 4885973"/>
              <a:gd name="connsiteX9606" fmla="*/ 677149 w 6085020"/>
              <a:gd name="connsiteY9606" fmla="*/ 4103603 h 4885973"/>
              <a:gd name="connsiteX9607" fmla="*/ 671461 w 6085020"/>
              <a:gd name="connsiteY9607" fmla="*/ 4110823 h 4885973"/>
              <a:gd name="connsiteX9608" fmla="*/ 671444 w 6085020"/>
              <a:gd name="connsiteY9608" fmla="*/ 4110810 h 4885973"/>
              <a:gd name="connsiteX9609" fmla="*/ 670873 w 6085020"/>
              <a:gd name="connsiteY9609" fmla="*/ 4111569 h 4885973"/>
              <a:gd name="connsiteX9610" fmla="*/ 671461 w 6085020"/>
              <a:gd name="connsiteY9610" fmla="*/ 4110823 h 4885973"/>
              <a:gd name="connsiteX9611" fmla="*/ 674239 w 6085020"/>
              <a:gd name="connsiteY9611" fmla="*/ 4112897 h 4885973"/>
              <a:gd name="connsiteX9612" fmla="*/ 674296 w 6085020"/>
              <a:gd name="connsiteY9612" fmla="*/ 4112897 h 4885973"/>
              <a:gd name="connsiteX9613" fmla="*/ 680001 w 6085020"/>
              <a:gd name="connsiteY9613" fmla="*/ 4105689 h 4885973"/>
              <a:gd name="connsiteX9614" fmla="*/ 1028178 w 6085020"/>
              <a:gd name="connsiteY9614" fmla="*/ 4098103 h 4885973"/>
              <a:gd name="connsiteX9615" fmla="*/ 1034516 w 6085020"/>
              <a:gd name="connsiteY9615" fmla="*/ 4110159 h 4885973"/>
              <a:gd name="connsiteX9616" fmla="*/ 1040077 w 6085020"/>
              <a:gd name="connsiteY9616" fmla="*/ 4107436 h 4885973"/>
              <a:gd name="connsiteX9617" fmla="*/ 1040158 w 6085020"/>
              <a:gd name="connsiteY9617" fmla="*/ 4107586 h 4885973"/>
              <a:gd name="connsiteX9618" fmla="*/ 1040158 w 6085020"/>
              <a:gd name="connsiteY9618" fmla="*/ 4107396 h 4885973"/>
              <a:gd name="connsiteX9619" fmla="*/ 1040077 w 6085020"/>
              <a:gd name="connsiteY9619" fmla="*/ 4107436 h 4885973"/>
              <a:gd name="connsiteX9620" fmla="*/ 1036379 w 6085020"/>
              <a:gd name="connsiteY9620" fmla="*/ 4100569 h 4885973"/>
              <a:gd name="connsiteX9621" fmla="*/ 1028178 w 6085020"/>
              <a:gd name="connsiteY9621" fmla="*/ 4098103 h 4885973"/>
              <a:gd name="connsiteX9622" fmla="*/ 1256937 w 6085020"/>
              <a:gd name="connsiteY9622" fmla="*/ 4097723 h 4885973"/>
              <a:gd name="connsiteX9623" fmla="*/ 1259491 w 6085020"/>
              <a:gd name="connsiteY9623" fmla="*/ 4105367 h 4885973"/>
              <a:gd name="connsiteX9624" fmla="*/ 1258793 w 6085020"/>
              <a:gd name="connsiteY9624" fmla="*/ 4105620 h 4885973"/>
              <a:gd name="connsiteX9625" fmla="*/ 2142854 w 6085020"/>
              <a:gd name="connsiteY9625" fmla="*/ 4097605 h 4885973"/>
              <a:gd name="connsiteX9626" fmla="*/ 2129757 w 6085020"/>
              <a:gd name="connsiteY9626" fmla="*/ 4105689 h 4885973"/>
              <a:gd name="connsiteX9627" fmla="*/ 2140596 w 6085020"/>
              <a:gd name="connsiteY9627" fmla="*/ 4105689 h 4885973"/>
              <a:gd name="connsiteX9628" fmla="*/ 2140596 w 6085020"/>
              <a:gd name="connsiteY9628" fmla="*/ 4105879 h 4885973"/>
              <a:gd name="connsiteX9629" fmla="*/ 2154668 w 6085020"/>
              <a:gd name="connsiteY9629" fmla="*/ 4099620 h 4885973"/>
              <a:gd name="connsiteX9630" fmla="*/ 2142854 w 6085020"/>
              <a:gd name="connsiteY9630" fmla="*/ 4097605 h 4885973"/>
              <a:gd name="connsiteX9631" fmla="*/ 848670 w 6085020"/>
              <a:gd name="connsiteY9631" fmla="*/ 4097154 h 4885973"/>
              <a:gd name="connsiteX9632" fmla="*/ 852093 w 6085020"/>
              <a:gd name="connsiteY9632" fmla="*/ 4100189 h 4885973"/>
              <a:gd name="connsiteX9633" fmla="*/ 852093 w 6085020"/>
              <a:gd name="connsiteY9633" fmla="*/ 4100379 h 4885973"/>
              <a:gd name="connsiteX9634" fmla="*/ 848670 w 6085020"/>
              <a:gd name="connsiteY9634" fmla="*/ 4097154 h 4885973"/>
              <a:gd name="connsiteX9635" fmla="*/ 4247344 w 6085020"/>
              <a:gd name="connsiteY9635" fmla="*/ 4096396 h 4885973"/>
              <a:gd name="connsiteX9636" fmla="*/ 4244492 w 6085020"/>
              <a:gd name="connsiteY9636" fmla="*/ 4098482 h 4885973"/>
              <a:gd name="connsiteX9637" fmla="*/ 4241449 w 6085020"/>
              <a:gd name="connsiteY9637" fmla="*/ 4100758 h 4885973"/>
              <a:gd name="connsiteX9638" fmla="*/ 4241449 w 6085020"/>
              <a:gd name="connsiteY9638" fmla="*/ 4103224 h 4885973"/>
              <a:gd name="connsiteX9639" fmla="*/ 4242020 w 6085020"/>
              <a:gd name="connsiteY9639" fmla="*/ 4103224 h 4885973"/>
              <a:gd name="connsiteX9640" fmla="*/ 4238597 w 6085020"/>
              <a:gd name="connsiteY9640" fmla="*/ 4104741 h 4885973"/>
              <a:gd name="connsiteX9641" fmla="*/ 4238597 w 6085020"/>
              <a:gd name="connsiteY9641" fmla="*/ 4106827 h 4885973"/>
              <a:gd name="connsiteX9642" fmla="*/ 4244112 w 6085020"/>
              <a:gd name="connsiteY9642" fmla="*/ 4102465 h 4885973"/>
              <a:gd name="connsiteX9643" fmla="*/ 4242971 w 6085020"/>
              <a:gd name="connsiteY9643" fmla="*/ 4100948 h 4885973"/>
              <a:gd name="connsiteX9644" fmla="*/ 4245062 w 6085020"/>
              <a:gd name="connsiteY9644" fmla="*/ 4098672 h 4885973"/>
              <a:gd name="connsiteX9645" fmla="*/ 2814702 w 6085020"/>
              <a:gd name="connsiteY9645" fmla="*/ 4096206 h 4885973"/>
              <a:gd name="connsiteX9646" fmla="*/ 2814702 w 6085020"/>
              <a:gd name="connsiteY9646" fmla="*/ 4096206 h 4885973"/>
              <a:gd name="connsiteX9647" fmla="*/ 4337669 w 6085020"/>
              <a:gd name="connsiteY9647" fmla="*/ 4095827 h 4885973"/>
              <a:gd name="connsiteX9648" fmla="*/ 4337479 w 6085020"/>
              <a:gd name="connsiteY9648" fmla="*/ 4097723 h 4885973"/>
              <a:gd name="connsiteX9649" fmla="*/ 4337669 w 6085020"/>
              <a:gd name="connsiteY9649" fmla="*/ 4097913 h 4885973"/>
              <a:gd name="connsiteX9650" fmla="*/ 4339570 w 6085020"/>
              <a:gd name="connsiteY9650" fmla="*/ 4097913 h 4885973"/>
              <a:gd name="connsiteX9651" fmla="*/ 4339570 w 6085020"/>
              <a:gd name="connsiteY9651" fmla="*/ 4096016 h 4885973"/>
              <a:gd name="connsiteX9652" fmla="*/ 4337669 w 6085020"/>
              <a:gd name="connsiteY9652" fmla="*/ 4095827 h 4885973"/>
              <a:gd name="connsiteX9653" fmla="*/ 3026727 w 6085020"/>
              <a:gd name="connsiteY9653" fmla="*/ 4095827 h 4885973"/>
              <a:gd name="connsiteX9654" fmla="*/ 3029009 w 6085020"/>
              <a:gd name="connsiteY9654" fmla="*/ 4096965 h 4885973"/>
              <a:gd name="connsiteX9655" fmla="*/ 3029770 w 6085020"/>
              <a:gd name="connsiteY9655" fmla="*/ 4096775 h 4885973"/>
              <a:gd name="connsiteX9656" fmla="*/ 3031101 w 6085020"/>
              <a:gd name="connsiteY9656" fmla="*/ 4099051 h 4885973"/>
              <a:gd name="connsiteX9657" fmla="*/ 3026727 w 6085020"/>
              <a:gd name="connsiteY9657" fmla="*/ 4099051 h 4885973"/>
              <a:gd name="connsiteX9658" fmla="*/ 3026727 w 6085020"/>
              <a:gd name="connsiteY9658" fmla="*/ 4095827 h 4885973"/>
              <a:gd name="connsiteX9659" fmla="*/ 1047004 w 6085020"/>
              <a:gd name="connsiteY9659" fmla="*/ 4095447 h 4885973"/>
              <a:gd name="connsiteX9660" fmla="*/ 1043771 w 6085020"/>
              <a:gd name="connsiteY9660" fmla="*/ 4099620 h 4885973"/>
              <a:gd name="connsiteX9661" fmla="*/ 1040348 w 6085020"/>
              <a:gd name="connsiteY9661" fmla="*/ 4103982 h 4885973"/>
              <a:gd name="connsiteX9662" fmla="*/ 1055561 w 6085020"/>
              <a:gd name="connsiteY9662" fmla="*/ 4102086 h 4885973"/>
              <a:gd name="connsiteX9663" fmla="*/ 1051377 w 6085020"/>
              <a:gd name="connsiteY9663" fmla="*/ 4098861 h 4885973"/>
              <a:gd name="connsiteX9664" fmla="*/ 1506423 w 6085020"/>
              <a:gd name="connsiteY9664" fmla="*/ 4094878 h 4885973"/>
              <a:gd name="connsiteX9665" fmla="*/ 1506423 w 6085020"/>
              <a:gd name="connsiteY9665" fmla="*/ 4099241 h 4885973"/>
              <a:gd name="connsiteX9666" fmla="*/ 1510796 w 6085020"/>
              <a:gd name="connsiteY9666" fmla="*/ 4096016 h 4885973"/>
              <a:gd name="connsiteX9667" fmla="*/ 1507754 w 6085020"/>
              <a:gd name="connsiteY9667" fmla="*/ 4095068 h 4885973"/>
              <a:gd name="connsiteX9668" fmla="*/ 4254190 w 6085020"/>
              <a:gd name="connsiteY9668" fmla="*/ 4094689 h 4885973"/>
              <a:gd name="connsiteX9669" fmla="*/ 4253239 w 6085020"/>
              <a:gd name="connsiteY9669" fmla="*/ 4096396 h 4885973"/>
              <a:gd name="connsiteX9670" fmla="*/ 4251718 w 6085020"/>
              <a:gd name="connsiteY9670" fmla="*/ 4097534 h 4885973"/>
              <a:gd name="connsiteX9671" fmla="*/ 4253049 w 6085020"/>
              <a:gd name="connsiteY9671" fmla="*/ 4097534 h 4885973"/>
              <a:gd name="connsiteX9672" fmla="*/ 4254190 w 6085020"/>
              <a:gd name="connsiteY9672" fmla="*/ 4094689 h 4885973"/>
              <a:gd name="connsiteX9673" fmla="*/ 877194 w 6085020"/>
              <a:gd name="connsiteY9673" fmla="*/ 4094689 h 4885973"/>
              <a:gd name="connsiteX9674" fmla="*/ 874722 w 6085020"/>
              <a:gd name="connsiteY9674" fmla="*/ 4097913 h 4885973"/>
              <a:gd name="connsiteX9675" fmla="*/ 877905 w 6085020"/>
              <a:gd name="connsiteY9675" fmla="*/ 4100379 h 4885973"/>
              <a:gd name="connsiteX9676" fmla="*/ 877954 w 6085020"/>
              <a:gd name="connsiteY9676" fmla="*/ 4100379 h 4885973"/>
              <a:gd name="connsiteX9677" fmla="*/ 880426 w 6085020"/>
              <a:gd name="connsiteY9677" fmla="*/ 4097344 h 4885973"/>
              <a:gd name="connsiteX9678" fmla="*/ 877194 w 6085020"/>
              <a:gd name="connsiteY9678" fmla="*/ 4094689 h 4885973"/>
              <a:gd name="connsiteX9679" fmla="*/ 4282903 w 6085020"/>
              <a:gd name="connsiteY9679" fmla="*/ 4094309 h 4885973"/>
              <a:gd name="connsiteX9680" fmla="*/ 4282903 w 6085020"/>
              <a:gd name="connsiteY9680" fmla="*/ 4096585 h 4885973"/>
              <a:gd name="connsiteX9681" fmla="*/ 4281573 w 6085020"/>
              <a:gd name="connsiteY9681" fmla="*/ 4101517 h 4885973"/>
              <a:gd name="connsiteX9682" fmla="*/ 4281573 w 6085020"/>
              <a:gd name="connsiteY9682" fmla="*/ 4103982 h 4885973"/>
              <a:gd name="connsiteX9683" fmla="*/ 4279100 w 6085020"/>
              <a:gd name="connsiteY9683" fmla="*/ 4104362 h 4885973"/>
              <a:gd name="connsiteX9684" fmla="*/ 4277009 w 6085020"/>
              <a:gd name="connsiteY9684" fmla="*/ 4105500 h 4885973"/>
              <a:gd name="connsiteX9685" fmla="*/ 4279290 w 6085020"/>
              <a:gd name="connsiteY9685" fmla="*/ 4108345 h 4885973"/>
              <a:gd name="connsiteX9686" fmla="*/ 4281953 w 6085020"/>
              <a:gd name="connsiteY9686" fmla="*/ 4104551 h 4885973"/>
              <a:gd name="connsiteX9687" fmla="*/ 4283664 w 6085020"/>
              <a:gd name="connsiteY9687" fmla="*/ 4101327 h 4885973"/>
              <a:gd name="connsiteX9688" fmla="*/ 4282523 w 6085020"/>
              <a:gd name="connsiteY9688" fmla="*/ 4099810 h 4885973"/>
              <a:gd name="connsiteX9689" fmla="*/ 4283664 w 6085020"/>
              <a:gd name="connsiteY9689" fmla="*/ 4098292 h 4885973"/>
              <a:gd name="connsiteX9690" fmla="*/ 4284805 w 6085020"/>
              <a:gd name="connsiteY9690" fmla="*/ 4096585 h 4885973"/>
              <a:gd name="connsiteX9691" fmla="*/ 2030495 w 6085020"/>
              <a:gd name="connsiteY9691" fmla="*/ 4093930 h 4885973"/>
              <a:gd name="connsiteX9692" fmla="*/ 2030495 w 6085020"/>
              <a:gd name="connsiteY9692" fmla="*/ 4093930 h 4885973"/>
              <a:gd name="connsiteX9693" fmla="*/ 4261036 w 6085020"/>
              <a:gd name="connsiteY9693" fmla="*/ 4093740 h 4885973"/>
              <a:gd name="connsiteX9694" fmla="*/ 4262366 w 6085020"/>
              <a:gd name="connsiteY9694" fmla="*/ 4095258 h 4885973"/>
              <a:gd name="connsiteX9695" fmla="*/ 4263888 w 6085020"/>
              <a:gd name="connsiteY9695" fmla="*/ 4096965 h 4885973"/>
              <a:gd name="connsiteX9696" fmla="*/ 4256092 w 6085020"/>
              <a:gd name="connsiteY9696" fmla="*/ 4107017 h 4885973"/>
              <a:gd name="connsiteX9697" fmla="*/ 4256282 w 6085020"/>
              <a:gd name="connsiteY9697" fmla="*/ 4109483 h 4885973"/>
              <a:gd name="connsiteX9698" fmla="*/ 4258373 w 6085020"/>
              <a:gd name="connsiteY9698" fmla="*/ 4107017 h 4885973"/>
              <a:gd name="connsiteX9699" fmla="*/ 4262747 w 6085020"/>
              <a:gd name="connsiteY9699" fmla="*/ 4101896 h 4885973"/>
              <a:gd name="connsiteX9700" fmla="*/ 4265029 w 6085020"/>
              <a:gd name="connsiteY9700" fmla="*/ 4099241 h 4885973"/>
              <a:gd name="connsiteX9701" fmla="*/ 4265029 w 6085020"/>
              <a:gd name="connsiteY9701" fmla="*/ 4096775 h 4885973"/>
              <a:gd name="connsiteX9702" fmla="*/ 4265029 w 6085020"/>
              <a:gd name="connsiteY9702" fmla="*/ 4094689 h 4885973"/>
              <a:gd name="connsiteX9703" fmla="*/ 4262747 w 6085020"/>
              <a:gd name="connsiteY9703" fmla="*/ 4093740 h 4885973"/>
              <a:gd name="connsiteX9704" fmla="*/ 4354212 w 6085020"/>
              <a:gd name="connsiteY9704" fmla="*/ 4093171 h 4885973"/>
              <a:gd name="connsiteX9705" fmla="*/ 4354212 w 6085020"/>
              <a:gd name="connsiteY9705" fmla="*/ 4093171 h 4885973"/>
              <a:gd name="connsiteX9706" fmla="*/ 1854030 w 6085020"/>
              <a:gd name="connsiteY9706" fmla="*/ 4093171 h 4885973"/>
              <a:gd name="connsiteX9707" fmla="*/ 1853860 w 6085020"/>
              <a:gd name="connsiteY9707" fmla="*/ 4093361 h 4885973"/>
              <a:gd name="connsiteX9708" fmla="*/ 1847564 w 6085020"/>
              <a:gd name="connsiteY9708" fmla="*/ 4093361 h 4885973"/>
              <a:gd name="connsiteX9709" fmla="*/ 1847564 w 6085020"/>
              <a:gd name="connsiteY9709" fmla="*/ 4100379 h 4885973"/>
              <a:gd name="connsiteX9710" fmla="*/ 1853860 w 6085020"/>
              <a:gd name="connsiteY9710" fmla="*/ 4093361 h 4885973"/>
              <a:gd name="connsiteX9711" fmla="*/ 1854790 w 6085020"/>
              <a:gd name="connsiteY9711" fmla="*/ 4093361 h 4885973"/>
              <a:gd name="connsiteX9712" fmla="*/ 1682128 w 6085020"/>
              <a:gd name="connsiteY9712" fmla="*/ 4092792 h 4885973"/>
              <a:gd name="connsiteX9713" fmla="*/ 1678705 w 6085020"/>
              <a:gd name="connsiteY9713" fmla="*/ 4096965 h 4885973"/>
              <a:gd name="connsiteX9714" fmla="*/ 1675472 w 6085020"/>
              <a:gd name="connsiteY9714" fmla="*/ 4101327 h 4885973"/>
              <a:gd name="connsiteX9715" fmla="*/ 1679656 w 6085020"/>
              <a:gd name="connsiteY9715" fmla="*/ 4104551 h 4885973"/>
              <a:gd name="connsiteX9716" fmla="*/ 1683839 w 6085020"/>
              <a:gd name="connsiteY9716" fmla="*/ 4107776 h 4885973"/>
              <a:gd name="connsiteX9717" fmla="*/ 5236540 w 6085020"/>
              <a:gd name="connsiteY9717" fmla="*/ 4092413 h 4885973"/>
              <a:gd name="connsiteX9718" fmla="*/ 5228839 w 6085020"/>
              <a:gd name="connsiteY9718" fmla="*/ 4099288 h 4885973"/>
              <a:gd name="connsiteX9719" fmla="*/ 5221857 w 6085020"/>
              <a:gd name="connsiteY9719" fmla="*/ 4103410 h 4885973"/>
              <a:gd name="connsiteX9720" fmla="*/ 5220947 w 6085020"/>
              <a:gd name="connsiteY9720" fmla="*/ 4102844 h 4885973"/>
              <a:gd name="connsiteX9721" fmla="*/ 5220567 w 6085020"/>
              <a:gd name="connsiteY9721" fmla="*/ 4104172 h 4885973"/>
              <a:gd name="connsiteX9722" fmla="*/ 5221857 w 6085020"/>
              <a:gd name="connsiteY9722" fmla="*/ 4103410 h 4885973"/>
              <a:gd name="connsiteX9723" fmla="*/ 5227287 w 6085020"/>
              <a:gd name="connsiteY9723" fmla="*/ 4106789 h 4885973"/>
              <a:gd name="connsiteX9724" fmla="*/ 5236540 w 6085020"/>
              <a:gd name="connsiteY9724" fmla="*/ 4092413 h 4885973"/>
              <a:gd name="connsiteX9725" fmla="*/ 5075477 w 6085020"/>
              <a:gd name="connsiteY9725" fmla="*/ 4092413 h 4885973"/>
              <a:gd name="connsiteX9726" fmla="*/ 5075477 w 6085020"/>
              <a:gd name="connsiteY9726" fmla="*/ 4092413 h 4885973"/>
              <a:gd name="connsiteX9727" fmla="*/ 1880775 w 6085020"/>
              <a:gd name="connsiteY9727" fmla="*/ 4092128 h 4885973"/>
              <a:gd name="connsiteX9728" fmla="*/ 1879891 w 6085020"/>
              <a:gd name="connsiteY9728" fmla="*/ 4092413 h 4885973"/>
              <a:gd name="connsiteX9729" fmla="*/ 1877229 w 6085020"/>
              <a:gd name="connsiteY9729" fmla="*/ 4095637 h 4885973"/>
              <a:gd name="connsiteX9730" fmla="*/ 1877989 w 6085020"/>
              <a:gd name="connsiteY9730" fmla="*/ 4096206 h 4885973"/>
              <a:gd name="connsiteX9731" fmla="*/ 1881492 w 6085020"/>
              <a:gd name="connsiteY9731" fmla="*/ 4098197 h 4885973"/>
              <a:gd name="connsiteX9732" fmla="*/ 1881792 w 6085020"/>
              <a:gd name="connsiteY9732" fmla="*/ 4098103 h 4885973"/>
              <a:gd name="connsiteX9733" fmla="*/ 1884284 w 6085020"/>
              <a:gd name="connsiteY9733" fmla="*/ 4094594 h 4885973"/>
              <a:gd name="connsiteX9734" fmla="*/ 1880775 w 6085020"/>
              <a:gd name="connsiteY9734" fmla="*/ 4092128 h 4885973"/>
              <a:gd name="connsiteX9735" fmla="*/ 2004337 w 6085020"/>
              <a:gd name="connsiteY9735" fmla="*/ 4091977 h 4885973"/>
              <a:gd name="connsiteX9736" fmla="*/ 1999119 w 6085020"/>
              <a:gd name="connsiteY9736" fmla="*/ 4094878 h 4885973"/>
              <a:gd name="connsiteX9737" fmla="*/ 2009578 w 6085020"/>
              <a:gd name="connsiteY9737" fmla="*/ 4115742 h 4885973"/>
              <a:gd name="connsiteX9738" fmla="*/ 2004337 w 6085020"/>
              <a:gd name="connsiteY9738" fmla="*/ 4091977 h 4885973"/>
              <a:gd name="connsiteX9739" fmla="*/ 4124883 w 6085020"/>
              <a:gd name="connsiteY9739" fmla="*/ 4091844 h 4885973"/>
              <a:gd name="connsiteX9740" fmla="*/ 4114615 w 6085020"/>
              <a:gd name="connsiteY9740" fmla="*/ 4096775 h 4885973"/>
              <a:gd name="connsiteX9741" fmla="*/ 4115375 w 6085020"/>
              <a:gd name="connsiteY9741" fmla="*/ 4096585 h 4885973"/>
              <a:gd name="connsiteX9742" fmla="*/ 4124883 w 6085020"/>
              <a:gd name="connsiteY9742" fmla="*/ 4091844 h 4885973"/>
              <a:gd name="connsiteX9743" fmla="*/ 540426 w 6085020"/>
              <a:gd name="connsiteY9743" fmla="*/ 4090516 h 4885973"/>
              <a:gd name="connsiteX9744" fmla="*/ 540426 w 6085020"/>
              <a:gd name="connsiteY9744" fmla="*/ 4110810 h 4885973"/>
              <a:gd name="connsiteX9745" fmla="*/ 1817710 w 6085020"/>
              <a:gd name="connsiteY9745" fmla="*/ 4089947 h 4885973"/>
              <a:gd name="connsiteX9746" fmla="*/ 1814857 w 6085020"/>
              <a:gd name="connsiteY9746" fmla="*/ 4095637 h 4885973"/>
              <a:gd name="connsiteX9747" fmla="*/ 1814857 w 6085020"/>
              <a:gd name="connsiteY9747" fmla="*/ 4102275 h 4885973"/>
              <a:gd name="connsiteX9748" fmla="*/ 1816188 w 6085020"/>
              <a:gd name="connsiteY9748" fmla="*/ 4100379 h 4885973"/>
              <a:gd name="connsiteX9749" fmla="*/ 1816188 w 6085020"/>
              <a:gd name="connsiteY9749" fmla="*/ 4101706 h 4885973"/>
              <a:gd name="connsiteX9750" fmla="*/ 1820942 w 6085020"/>
              <a:gd name="connsiteY9750" fmla="*/ 4101137 h 4885973"/>
              <a:gd name="connsiteX9751" fmla="*/ 1820942 w 6085020"/>
              <a:gd name="connsiteY9751" fmla="*/ 4096775 h 4885973"/>
              <a:gd name="connsiteX9752" fmla="*/ 1822273 w 6085020"/>
              <a:gd name="connsiteY9752" fmla="*/ 4096775 h 4885973"/>
              <a:gd name="connsiteX9753" fmla="*/ 1820942 w 6085020"/>
              <a:gd name="connsiteY9753" fmla="*/ 4092982 h 4885973"/>
              <a:gd name="connsiteX9754" fmla="*/ 1819801 w 6085020"/>
              <a:gd name="connsiteY9754" fmla="*/ 4089947 h 4885973"/>
              <a:gd name="connsiteX9755" fmla="*/ 843536 w 6085020"/>
              <a:gd name="connsiteY9755" fmla="*/ 4089568 h 4885973"/>
              <a:gd name="connsiteX9756" fmla="*/ 827943 w 6085020"/>
              <a:gd name="connsiteY9756" fmla="*/ 4105310 h 4885973"/>
              <a:gd name="connsiteX9757" fmla="*/ 849811 w 6085020"/>
              <a:gd name="connsiteY9757" fmla="*/ 4105879 h 4885973"/>
              <a:gd name="connsiteX9758" fmla="*/ 849051 w 6085020"/>
              <a:gd name="connsiteY9758" fmla="*/ 4105879 h 4885973"/>
              <a:gd name="connsiteX9759" fmla="*/ 847529 w 6085020"/>
              <a:gd name="connsiteY9759" fmla="*/ 4110052 h 4885973"/>
              <a:gd name="connsiteX9760" fmla="*/ 843346 w 6085020"/>
              <a:gd name="connsiteY9760" fmla="*/ 4120673 h 4885973"/>
              <a:gd name="connsiteX9761" fmla="*/ 851332 w 6085020"/>
              <a:gd name="connsiteY9761" fmla="*/ 4122570 h 4885973"/>
              <a:gd name="connsiteX9762" fmla="*/ 859319 w 6085020"/>
              <a:gd name="connsiteY9762" fmla="*/ 4124656 h 4885973"/>
              <a:gd name="connsiteX9763" fmla="*/ 856657 w 6085020"/>
              <a:gd name="connsiteY9763" fmla="*/ 4096775 h 4885973"/>
              <a:gd name="connsiteX9764" fmla="*/ 850001 w 6085020"/>
              <a:gd name="connsiteY9764" fmla="*/ 4093930 h 4885973"/>
              <a:gd name="connsiteX9765" fmla="*/ 847149 w 6085020"/>
              <a:gd name="connsiteY9765" fmla="*/ 4092792 h 4885973"/>
              <a:gd name="connsiteX9766" fmla="*/ 843536 w 6085020"/>
              <a:gd name="connsiteY9766" fmla="*/ 4089568 h 4885973"/>
              <a:gd name="connsiteX9767" fmla="*/ 3316906 w 6085020"/>
              <a:gd name="connsiteY9767" fmla="*/ 4088999 h 4885973"/>
              <a:gd name="connsiteX9768" fmla="*/ 3316906 w 6085020"/>
              <a:gd name="connsiteY9768" fmla="*/ 4088999 h 4885973"/>
              <a:gd name="connsiteX9769" fmla="*/ 3086246 w 6085020"/>
              <a:gd name="connsiteY9769" fmla="*/ 4087861 h 4885973"/>
              <a:gd name="connsiteX9770" fmla="*/ 3084036 w 6085020"/>
              <a:gd name="connsiteY9770" fmla="*/ 4099668 h 4885973"/>
              <a:gd name="connsiteX9771" fmla="*/ 3091643 w 6085020"/>
              <a:gd name="connsiteY9771" fmla="*/ 4108467 h 4885973"/>
              <a:gd name="connsiteX9772" fmla="*/ 3091571 w 6085020"/>
              <a:gd name="connsiteY9772" fmla="*/ 4108724 h 4885973"/>
              <a:gd name="connsiteX9773" fmla="*/ 3092521 w 6085020"/>
              <a:gd name="connsiteY9773" fmla="*/ 4109483 h 4885973"/>
              <a:gd name="connsiteX9774" fmla="*/ 3091643 w 6085020"/>
              <a:gd name="connsiteY9774" fmla="*/ 4108467 h 4885973"/>
              <a:gd name="connsiteX9775" fmla="*/ 3094684 w 6085020"/>
              <a:gd name="connsiteY9775" fmla="*/ 4097581 h 4885973"/>
              <a:gd name="connsiteX9776" fmla="*/ 3086246 w 6085020"/>
              <a:gd name="connsiteY9776" fmla="*/ 4087861 h 4885973"/>
              <a:gd name="connsiteX9777" fmla="*/ 5106853 w 6085020"/>
              <a:gd name="connsiteY9777" fmla="*/ 4087292 h 4885973"/>
              <a:gd name="connsiteX9778" fmla="*/ 5106853 w 6085020"/>
              <a:gd name="connsiteY9778" fmla="*/ 4087292 h 4885973"/>
              <a:gd name="connsiteX9779" fmla="*/ 1261120 w 6085020"/>
              <a:gd name="connsiteY9779" fmla="*/ 4087198 h 4885973"/>
              <a:gd name="connsiteX9780" fmla="*/ 1262261 w 6085020"/>
              <a:gd name="connsiteY9780" fmla="*/ 4088620 h 4885973"/>
              <a:gd name="connsiteX9781" fmla="*/ 1259599 w 6085020"/>
              <a:gd name="connsiteY9781" fmla="*/ 4090326 h 4885973"/>
              <a:gd name="connsiteX9782" fmla="*/ 1140941 w 6085020"/>
              <a:gd name="connsiteY9782" fmla="*/ 4086912 h 4885973"/>
              <a:gd name="connsiteX9783" fmla="*/ 1138469 w 6085020"/>
              <a:gd name="connsiteY9783" fmla="*/ 4089947 h 4885973"/>
              <a:gd name="connsiteX9784" fmla="*/ 1136378 w 6085020"/>
              <a:gd name="connsiteY9784" fmla="*/ 4092792 h 4885973"/>
              <a:gd name="connsiteX9785" fmla="*/ 1142082 w 6085020"/>
              <a:gd name="connsiteY9785" fmla="*/ 4097344 h 4885973"/>
              <a:gd name="connsiteX9786" fmla="*/ 2904456 w 6085020"/>
              <a:gd name="connsiteY9786" fmla="*/ 4085395 h 4885973"/>
              <a:gd name="connsiteX9787" fmla="*/ 2904456 w 6085020"/>
              <a:gd name="connsiteY9787" fmla="*/ 4085395 h 4885973"/>
              <a:gd name="connsiteX9788" fmla="*/ 906478 w 6085020"/>
              <a:gd name="connsiteY9788" fmla="*/ 4085395 h 4885973"/>
              <a:gd name="connsiteX9789" fmla="*/ 903055 w 6085020"/>
              <a:gd name="connsiteY9789" fmla="*/ 4087519 h 4885973"/>
              <a:gd name="connsiteX9790" fmla="*/ 903055 w 6085020"/>
              <a:gd name="connsiteY9790" fmla="*/ 4088809 h 4885973"/>
              <a:gd name="connsiteX9791" fmla="*/ 903245 w 6085020"/>
              <a:gd name="connsiteY9791" fmla="*/ 4088430 h 4885973"/>
              <a:gd name="connsiteX9792" fmla="*/ 906257 w 6085020"/>
              <a:gd name="connsiteY9792" fmla="*/ 4091104 h 4885973"/>
              <a:gd name="connsiteX9793" fmla="*/ 906478 w 6085020"/>
              <a:gd name="connsiteY9793" fmla="*/ 4091085 h 4885973"/>
              <a:gd name="connsiteX9794" fmla="*/ 909330 w 6085020"/>
              <a:gd name="connsiteY9794" fmla="*/ 4088240 h 4885973"/>
              <a:gd name="connsiteX9795" fmla="*/ 906478 w 6085020"/>
              <a:gd name="connsiteY9795" fmla="*/ 4085395 h 4885973"/>
              <a:gd name="connsiteX9796" fmla="*/ 806645 w 6085020"/>
              <a:gd name="connsiteY9796" fmla="*/ 4085395 h 4885973"/>
              <a:gd name="connsiteX9797" fmla="*/ 804173 w 6085020"/>
              <a:gd name="connsiteY9797" fmla="*/ 4088620 h 4885973"/>
              <a:gd name="connsiteX9798" fmla="*/ 805602 w 6085020"/>
              <a:gd name="connsiteY9798" fmla="*/ 4092375 h 4885973"/>
              <a:gd name="connsiteX9799" fmla="*/ 808927 w 6085020"/>
              <a:gd name="connsiteY9799" fmla="*/ 4091654 h 4885973"/>
              <a:gd name="connsiteX9800" fmla="*/ 807406 w 6085020"/>
              <a:gd name="connsiteY9800" fmla="*/ 4091085 h 4885973"/>
              <a:gd name="connsiteX9801" fmla="*/ 809753 w 6085020"/>
              <a:gd name="connsiteY9801" fmla="*/ 4088506 h 4885973"/>
              <a:gd name="connsiteX9802" fmla="*/ 809688 w 6085020"/>
              <a:gd name="connsiteY9802" fmla="*/ 4088050 h 4885973"/>
              <a:gd name="connsiteX9803" fmla="*/ 806659 w 6085020"/>
              <a:gd name="connsiteY9803" fmla="*/ 4085395 h 4885973"/>
              <a:gd name="connsiteX9804" fmla="*/ 806645 w 6085020"/>
              <a:gd name="connsiteY9804" fmla="*/ 4085395 h 4885973"/>
              <a:gd name="connsiteX9805" fmla="*/ 858178 w 6085020"/>
              <a:gd name="connsiteY9805" fmla="*/ 4085016 h 4885973"/>
              <a:gd name="connsiteX9806" fmla="*/ 855706 w 6085020"/>
              <a:gd name="connsiteY9806" fmla="*/ 4088240 h 4885973"/>
              <a:gd name="connsiteX9807" fmla="*/ 857554 w 6085020"/>
              <a:gd name="connsiteY9807" fmla="*/ 4091825 h 4885973"/>
              <a:gd name="connsiteX9808" fmla="*/ 860270 w 6085020"/>
              <a:gd name="connsiteY9808" fmla="*/ 4091275 h 4885973"/>
              <a:gd name="connsiteX9809" fmla="*/ 858748 w 6085020"/>
              <a:gd name="connsiteY9809" fmla="*/ 4090706 h 4885973"/>
              <a:gd name="connsiteX9810" fmla="*/ 861228 w 6085020"/>
              <a:gd name="connsiteY9810" fmla="*/ 4087538 h 4885973"/>
              <a:gd name="connsiteX9811" fmla="*/ 861221 w 6085020"/>
              <a:gd name="connsiteY9811" fmla="*/ 4087481 h 4885973"/>
              <a:gd name="connsiteX9812" fmla="*/ 858178 w 6085020"/>
              <a:gd name="connsiteY9812" fmla="*/ 4085016 h 4885973"/>
              <a:gd name="connsiteX9813" fmla="*/ 948312 w 6085020"/>
              <a:gd name="connsiteY9813" fmla="*/ 4084826 h 4885973"/>
              <a:gd name="connsiteX9814" fmla="*/ 948122 w 6085020"/>
              <a:gd name="connsiteY9814" fmla="*/ 4085395 h 4885973"/>
              <a:gd name="connsiteX9815" fmla="*/ 942798 w 6085020"/>
              <a:gd name="connsiteY9815" fmla="*/ 4106258 h 4885973"/>
              <a:gd name="connsiteX9816" fmla="*/ 948312 w 6085020"/>
              <a:gd name="connsiteY9816" fmla="*/ 4084826 h 4885973"/>
              <a:gd name="connsiteX9817" fmla="*/ 671634 w 6085020"/>
              <a:gd name="connsiteY9817" fmla="*/ 4084826 h 4885973"/>
              <a:gd name="connsiteX9818" fmla="*/ 650146 w 6085020"/>
              <a:gd name="connsiteY9818" fmla="*/ 4110810 h 4885973"/>
              <a:gd name="connsiteX9819" fmla="*/ 650717 w 6085020"/>
              <a:gd name="connsiteY9819" fmla="*/ 4110810 h 4885973"/>
              <a:gd name="connsiteX9820" fmla="*/ 676958 w 6085020"/>
              <a:gd name="connsiteY9820" fmla="*/ 4095068 h 4885973"/>
              <a:gd name="connsiteX9821" fmla="*/ 671634 w 6085020"/>
              <a:gd name="connsiteY9821" fmla="*/ 4084826 h 4885973"/>
              <a:gd name="connsiteX9822" fmla="*/ 6014514 w 6085020"/>
              <a:gd name="connsiteY9822" fmla="*/ 4084678 h 4885973"/>
              <a:gd name="connsiteX9823" fmla="*/ 6004584 w 6085020"/>
              <a:gd name="connsiteY9823" fmla="*/ 4088430 h 4885973"/>
              <a:gd name="connsiteX9824" fmla="*/ 5988991 w 6085020"/>
              <a:gd name="connsiteY9824" fmla="*/ 4119725 h 4885973"/>
              <a:gd name="connsiteX9825" fmla="*/ 6009314 w 6085020"/>
              <a:gd name="connsiteY9825" fmla="*/ 4123059 h 4885973"/>
              <a:gd name="connsiteX9826" fmla="*/ 6015059 w 6085020"/>
              <a:gd name="connsiteY9826" fmla="*/ 4130134 h 4885973"/>
              <a:gd name="connsiteX9827" fmla="*/ 6015043 w 6085020"/>
              <a:gd name="connsiteY9827" fmla="*/ 4130156 h 4885973"/>
              <a:gd name="connsiteX9828" fmla="*/ 6015232 w 6085020"/>
              <a:gd name="connsiteY9828" fmla="*/ 4130346 h 4885973"/>
              <a:gd name="connsiteX9829" fmla="*/ 6015059 w 6085020"/>
              <a:gd name="connsiteY9829" fmla="*/ 4130134 h 4885973"/>
              <a:gd name="connsiteX9830" fmla="*/ 6020951 w 6085020"/>
              <a:gd name="connsiteY9830" fmla="*/ 4121953 h 4885973"/>
              <a:gd name="connsiteX9831" fmla="*/ 6030825 w 6085020"/>
              <a:gd name="connsiteY9831" fmla="*/ 4119725 h 4885973"/>
              <a:gd name="connsiteX9832" fmla="*/ 6014514 w 6085020"/>
              <a:gd name="connsiteY9832" fmla="*/ 4084678 h 4885973"/>
              <a:gd name="connsiteX9833" fmla="*/ 4261226 w 6085020"/>
              <a:gd name="connsiteY9833" fmla="*/ 4083878 h 4885973"/>
              <a:gd name="connsiteX9834" fmla="*/ 4261226 w 6085020"/>
              <a:gd name="connsiteY9834" fmla="*/ 4086533 h 4885973"/>
              <a:gd name="connsiteX9835" fmla="*/ 4263127 w 6085020"/>
              <a:gd name="connsiteY9835" fmla="*/ 4087481 h 4885973"/>
              <a:gd name="connsiteX9836" fmla="*/ 4262176 w 6085020"/>
              <a:gd name="connsiteY9836" fmla="*/ 4089189 h 4885973"/>
              <a:gd name="connsiteX9837" fmla="*/ 4263317 w 6085020"/>
              <a:gd name="connsiteY9837" fmla="*/ 4087861 h 4885973"/>
              <a:gd name="connsiteX9838" fmla="*/ 4263317 w 6085020"/>
              <a:gd name="connsiteY9838" fmla="*/ 4086533 h 4885973"/>
              <a:gd name="connsiteX9839" fmla="*/ 4526304 w 6085020"/>
              <a:gd name="connsiteY9839" fmla="*/ 4082171 h 4885973"/>
              <a:gd name="connsiteX9840" fmla="*/ 4526304 w 6085020"/>
              <a:gd name="connsiteY9840" fmla="*/ 4084636 h 4885973"/>
              <a:gd name="connsiteX9841" fmla="*/ 4526304 w 6085020"/>
              <a:gd name="connsiteY9841" fmla="*/ 4087102 h 4885973"/>
              <a:gd name="connsiteX9842" fmla="*/ 4531058 w 6085020"/>
              <a:gd name="connsiteY9842" fmla="*/ 4082171 h 4885973"/>
              <a:gd name="connsiteX9843" fmla="*/ 4528776 w 6085020"/>
              <a:gd name="connsiteY9843" fmla="*/ 4082171 h 4885973"/>
              <a:gd name="connsiteX9844" fmla="*/ 1477139 w 6085020"/>
              <a:gd name="connsiteY9844" fmla="*/ 4082171 h 4885973"/>
              <a:gd name="connsiteX9845" fmla="*/ 1477139 w 6085020"/>
              <a:gd name="connsiteY9845" fmla="*/ 4083119 h 4885973"/>
              <a:gd name="connsiteX9846" fmla="*/ 1474857 w 6085020"/>
              <a:gd name="connsiteY9846" fmla="*/ 4087102 h 4885973"/>
              <a:gd name="connsiteX9847" fmla="*/ 1474857 w 6085020"/>
              <a:gd name="connsiteY9847" fmla="*/ 4088809 h 4885973"/>
              <a:gd name="connsiteX9848" fmla="*/ 1474857 w 6085020"/>
              <a:gd name="connsiteY9848" fmla="*/ 4091844 h 4885973"/>
              <a:gd name="connsiteX9849" fmla="*/ 1476378 w 6085020"/>
              <a:gd name="connsiteY9849" fmla="*/ 4094689 h 4885973"/>
              <a:gd name="connsiteX9850" fmla="*/ 1479421 w 6085020"/>
              <a:gd name="connsiteY9850" fmla="*/ 4087481 h 4885973"/>
              <a:gd name="connsiteX9851" fmla="*/ 1478470 w 6085020"/>
              <a:gd name="connsiteY9851" fmla="*/ 4083309 h 4885973"/>
              <a:gd name="connsiteX9852" fmla="*/ 1468582 w 6085020"/>
              <a:gd name="connsiteY9852" fmla="*/ 4081222 h 4885973"/>
              <a:gd name="connsiteX9853" fmla="*/ 1464208 w 6085020"/>
              <a:gd name="connsiteY9853" fmla="*/ 4090706 h 4885973"/>
              <a:gd name="connsiteX9854" fmla="*/ 1468391 w 6085020"/>
              <a:gd name="connsiteY9854" fmla="*/ 4097154 h 4885973"/>
              <a:gd name="connsiteX9855" fmla="*/ 1469532 w 6085020"/>
              <a:gd name="connsiteY9855" fmla="*/ 4098482 h 4885973"/>
              <a:gd name="connsiteX9856" fmla="*/ 1469532 w 6085020"/>
              <a:gd name="connsiteY9856" fmla="*/ 4096965 h 4885973"/>
              <a:gd name="connsiteX9857" fmla="*/ 1469532 w 6085020"/>
              <a:gd name="connsiteY9857" fmla="*/ 4094878 h 4885973"/>
              <a:gd name="connsiteX9858" fmla="*/ 1469532 w 6085020"/>
              <a:gd name="connsiteY9858" fmla="*/ 4092602 h 4885973"/>
              <a:gd name="connsiteX9859" fmla="*/ 1467060 w 6085020"/>
              <a:gd name="connsiteY9859" fmla="*/ 4094120 h 4885973"/>
              <a:gd name="connsiteX9860" fmla="*/ 1467060 w 6085020"/>
              <a:gd name="connsiteY9860" fmla="*/ 4087861 h 4885973"/>
              <a:gd name="connsiteX9861" fmla="*/ 1468582 w 6085020"/>
              <a:gd name="connsiteY9861" fmla="*/ 4083688 h 4885973"/>
              <a:gd name="connsiteX9862" fmla="*/ 795426 w 6085020"/>
              <a:gd name="connsiteY9862" fmla="*/ 4081222 h 4885973"/>
              <a:gd name="connsiteX9863" fmla="*/ 793644 w 6085020"/>
              <a:gd name="connsiteY9863" fmla="*/ 4084826 h 4885973"/>
              <a:gd name="connsiteX9864" fmla="*/ 793715 w 6085020"/>
              <a:gd name="connsiteY9864" fmla="*/ 4085016 h 4885973"/>
              <a:gd name="connsiteX9865" fmla="*/ 792194 w 6085020"/>
              <a:gd name="connsiteY9865" fmla="*/ 4084447 h 4885973"/>
              <a:gd name="connsiteX9866" fmla="*/ 795377 w 6085020"/>
              <a:gd name="connsiteY9866" fmla="*/ 4086912 h 4885973"/>
              <a:gd name="connsiteX9867" fmla="*/ 795426 w 6085020"/>
              <a:gd name="connsiteY9867" fmla="*/ 4086912 h 4885973"/>
              <a:gd name="connsiteX9868" fmla="*/ 798279 w 6085020"/>
              <a:gd name="connsiteY9868" fmla="*/ 4084067 h 4885973"/>
              <a:gd name="connsiteX9869" fmla="*/ 795426 w 6085020"/>
              <a:gd name="connsiteY9869" fmla="*/ 4081222 h 4885973"/>
              <a:gd name="connsiteX9870" fmla="*/ 4274537 w 6085020"/>
              <a:gd name="connsiteY9870" fmla="*/ 4080843 h 4885973"/>
              <a:gd name="connsiteX9871" fmla="*/ 4273586 w 6085020"/>
              <a:gd name="connsiteY9871" fmla="*/ 4081427 h 4885973"/>
              <a:gd name="connsiteX9872" fmla="*/ 4273586 w 6085020"/>
              <a:gd name="connsiteY9872" fmla="*/ 4081222 h 4885973"/>
              <a:gd name="connsiteX9873" fmla="*/ 4272255 w 6085020"/>
              <a:gd name="connsiteY9873" fmla="*/ 4081033 h 4885973"/>
              <a:gd name="connsiteX9874" fmla="*/ 4272065 w 6085020"/>
              <a:gd name="connsiteY9874" fmla="*/ 4082361 h 4885973"/>
              <a:gd name="connsiteX9875" fmla="*/ 4273586 w 6085020"/>
              <a:gd name="connsiteY9875" fmla="*/ 4081427 h 4885973"/>
              <a:gd name="connsiteX9876" fmla="*/ 4273586 w 6085020"/>
              <a:gd name="connsiteY9876" fmla="*/ 4082550 h 4885973"/>
              <a:gd name="connsiteX9877" fmla="*/ 4284995 w 6085020"/>
              <a:gd name="connsiteY9877" fmla="*/ 4080653 h 4885973"/>
              <a:gd name="connsiteX9878" fmla="*/ 4282143 w 6085020"/>
              <a:gd name="connsiteY9878" fmla="*/ 4083119 h 4885973"/>
              <a:gd name="connsiteX9879" fmla="*/ 4279100 w 6085020"/>
              <a:gd name="connsiteY9879" fmla="*/ 4085774 h 4885973"/>
              <a:gd name="connsiteX9880" fmla="*/ 4279100 w 6085020"/>
              <a:gd name="connsiteY9880" fmla="*/ 4086912 h 4885973"/>
              <a:gd name="connsiteX9881" fmla="*/ 4280051 w 6085020"/>
              <a:gd name="connsiteY9881" fmla="*/ 4086912 h 4885973"/>
              <a:gd name="connsiteX9882" fmla="*/ 4282523 w 6085020"/>
              <a:gd name="connsiteY9882" fmla="*/ 4085205 h 4885973"/>
              <a:gd name="connsiteX9883" fmla="*/ 4284995 w 6085020"/>
              <a:gd name="connsiteY9883" fmla="*/ 4083498 h 4885973"/>
              <a:gd name="connsiteX9884" fmla="*/ 4284995 w 6085020"/>
              <a:gd name="connsiteY9884" fmla="*/ 4082171 h 4885973"/>
              <a:gd name="connsiteX9885" fmla="*/ 1661781 w 6085020"/>
              <a:gd name="connsiteY9885" fmla="*/ 4080274 h 4885973"/>
              <a:gd name="connsiteX9886" fmla="*/ 1659309 w 6085020"/>
              <a:gd name="connsiteY9886" fmla="*/ 4083309 h 4885973"/>
              <a:gd name="connsiteX9887" fmla="*/ 1662492 w 6085020"/>
              <a:gd name="connsiteY9887" fmla="*/ 4085774 h 4885973"/>
              <a:gd name="connsiteX9888" fmla="*/ 1662542 w 6085020"/>
              <a:gd name="connsiteY9888" fmla="*/ 4085774 h 4885973"/>
              <a:gd name="connsiteX9889" fmla="*/ 1664253 w 6085020"/>
              <a:gd name="connsiteY9889" fmla="*/ 4082740 h 4885973"/>
              <a:gd name="connsiteX9890" fmla="*/ 1665014 w 6085020"/>
              <a:gd name="connsiteY9890" fmla="*/ 4082740 h 4885973"/>
              <a:gd name="connsiteX9891" fmla="*/ 1661781 w 6085020"/>
              <a:gd name="connsiteY9891" fmla="*/ 4080274 h 4885973"/>
              <a:gd name="connsiteX9892" fmla="*/ 1251042 w 6085020"/>
              <a:gd name="connsiteY9892" fmla="*/ 4079895 h 4885973"/>
              <a:gd name="connsiteX9893" fmla="*/ 1252563 w 6085020"/>
              <a:gd name="connsiteY9893" fmla="*/ 4080128 h 4885973"/>
              <a:gd name="connsiteX9894" fmla="*/ 1252563 w 6085020"/>
              <a:gd name="connsiteY9894" fmla="*/ 4080274 h 4885973"/>
              <a:gd name="connsiteX9895" fmla="*/ 1251042 w 6085020"/>
              <a:gd name="connsiteY9895" fmla="*/ 4079895 h 4885973"/>
              <a:gd name="connsiteX9896" fmla="*/ 2856727 w 6085020"/>
              <a:gd name="connsiteY9896" fmla="*/ 4079515 h 4885973"/>
              <a:gd name="connsiteX9897" fmla="*/ 2840944 w 6085020"/>
              <a:gd name="connsiteY9897" fmla="*/ 4084826 h 4885973"/>
              <a:gd name="connsiteX9898" fmla="*/ 2841134 w 6085020"/>
              <a:gd name="connsiteY9898" fmla="*/ 4084826 h 4885973"/>
              <a:gd name="connsiteX9899" fmla="*/ 2856727 w 6085020"/>
              <a:gd name="connsiteY9899" fmla="*/ 4079515 h 4885973"/>
              <a:gd name="connsiteX9900" fmla="*/ 1252563 w 6085020"/>
              <a:gd name="connsiteY9900" fmla="*/ 4079215 h 4885973"/>
              <a:gd name="connsiteX9901" fmla="*/ 1252785 w 6085020"/>
              <a:gd name="connsiteY9901" fmla="*/ 4080162 h 4885973"/>
              <a:gd name="connsiteX9902" fmla="*/ 1252563 w 6085020"/>
              <a:gd name="connsiteY9902" fmla="*/ 4080128 h 4885973"/>
              <a:gd name="connsiteX9903" fmla="*/ 2197985 w 6085020"/>
              <a:gd name="connsiteY9903" fmla="*/ 4079212 h 4885973"/>
              <a:gd name="connsiteX9904" fmla="*/ 2192167 w 6085020"/>
              <a:gd name="connsiteY9904" fmla="*/ 4091009 h 4885973"/>
              <a:gd name="connsiteX9905" fmla="*/ 2203994 w 6085020"/>
              <a:gd name="connsiteY9905" fmla="*/ 4096813 h 4885973"/>
              <a:gd name="connsiteX9906" fmla="*/ 2204109 w 6085020"/>
              <a:gd name="connsiteY9906" fmla="*/ 4096775 h 4885973"/>
              <a:gd name="connsiteX9907" fmla="*/ 2209813 w 6085020"/>
              <a:gd name="connsiteY9907" fmla="*/ 4085774 h 4885973"/>
              <a:gd name="connsiteX9908" fmla="*/ 2209813 w 6085020"/>
              <a:gd name="connsiteY9908" fmla="*/ 4085016 h 4885973"/>
              <a:gd name="connsiteX9909" fmla="*/ 2197985 w 6085020"/>
              <a:gd name="connsiteY9909" fmla="*/ 4079212 h 4885973"/>
              <a:gd name="connsiteX9910" fmla="*/ 1009733 w 6085020"/>
              <a:gd name="connsiteY9910" fmla="*/ 4079136 h 4885973"/>
              <a:gd name="connsiteX9911" fmla="*/ 1009733 w 6085020"/>
              <a:gd name="connsiteY9911" fmla="*/ 4079136 h 4885973"/>
              <a:gd name="connsiteX9912" fmla="*/ 2174634 w 6085020"/>
              <a:gd name="connsiteY9912" fmla="*/ 4078946 h 4885973"/>
              <a:gd name="connsiteX9913" fmla="*/ 2172352 w 6085020"/>
              <a:gd name="connsiteY9913" fmla="*/ 4084067 h 4885973"/>
              <a:gd name="connsiteX9914" fmla="*/ 2169880 w 6085020"/>
              <a:gd name="connsiteY9914" fmla="*/ 4089189 h 4885973"/>
              <a:gd name="connsiteX9915" fmla="*/ 2166457 w 6085020"/>
              <a:gd name="connsiteY9915" fmla="*/ 4089189 h 4885973"/>
              <a:gd name="connsiteX9916" fmla="*/ 2166457 w 6085020"/>
              <a:gd name="connsiteY9916" fmla="*/ 4099620 h 4885973"/>
              <a:gd name="connsiteX9917" fmla="*/ 2176916 w 6085020"/>
              <a:gd name="connsiteY9917" fmla="*/ 4104930 h 4885973"/>
              <a:gd name="connsiteX9918" fmla="*/ 2182240 w 6085020"/>
              <a:gd name="connsiteY9918" fmla="*/ 4089189 h 4885973"/>
              <a:gd name="connsiteX9919" fmla="*/ 2169880 w 6085020"/>
              <a:gd name="connsiteY9919" fmla="*/ 4089189 h 4885973"/>
              <a:gd name="connsiteX9920" fmla="*/ 2184903 w 6085020"/>
              <a:gd name="connsiteY9920" fmla="*/ 4083878 h 4885973"/>
              <a:gd name="connsiteX9921" fmla="*/ 5921485 w 6085020"/>
              <a:gd name="connsiteY9921" fmla="*/ 4078188 h 4885973"/>
              <a:gd name="connsiteX9922" fmla="*/ 5921485 w 6085020"/>
              <a:gd name="connsiteY9922" fmla="*/ 4078188 h 4885973"/>
              <a:gd name="connsiteX9923" fmla="*/ 1745070 w 6085020"/>
              <a:gd name="connsiteY9923" fmla="*/ 4078188 h 4885973"/>
              <a:gd name="connsiteX9924" fmla="*/ 1745070 w 6085020"/>
              <a:gd name="connsiteY9924" fmla="*/ 4080653 h 4885973"/>
              <a:gd name="connsiteX9925" fmla="*/ 1748928 w 6085020"/>
              <a:gd name="connsiteY9925" fmla="*/ 4081548 h 4885973"/>
              <a:gd name="connsiteX9926" fmla="*/ 1748683 w 6085020"/>
              <a:gd name="connsiteY9926" fmla="*/ 4081792 h 4885973"/>
              <a:gd name="connsiteX9927" fmla="*/ 1748990 w 6085020"/>
              <a:gd name="connsiteY9927" fmla="*/ 4081562 h 4885973"/>
              <a:gd name="connsiteX9928" fmla="*/ 1748998 w 6085020"/>
              <a:gd name="connsiteY9928" fmla="*/ 4081564 h 4885973"/>
              <a:gd name="connsiteX9929" fmla="*/ 1749443 w 6085020"/>
              <a:gd name="connsiteY9929" fmla="*/ 4081222 h 4885973"/>
              <a:gd name="connsiteX9930" fmla="*/ 1748990 w 6085020"/>
              <a:gd name="connsiteY9930" fmla="*/ 4081562 h 4885973"/>
              <a:gd name="connsiteX9931" fmla="*/ 1748928 w 6085020"/>
              <a:gd name="connsiteY9931" fmla="*/ 4081548 h 4885973"/>
              <a:gd name="connsiteX9932" fmla="*/ 1750204 w 6085020"/>
              <a:gd name="connsiteY9932" fmla="*/ 4080274 h 4885973"/>
              <a:gd name="connsiteX9933" fmla="*/ 1746401 w 6085020"/>
              <a:gd name="connsiteY9933" fmla="*/ 4078188 h 4885973"/>
              <a:gd name="connsiteX9934" fmla="*/ 1680036 w 6085020"/>
              <a:gd name="connsiteY9934" fmla="*/ 4075912 h 4885973"/>
              <a:gd name="connsiteX9935" fmla="*/ 1676803 w 6085020"/>
              <a:gd name="connsiteY9935" fmla="*/ 4080084 h 4885973"/>
              <a:gd name="connsiteX9936" fmla="*/ 1673381 w 6085020"/>
              <a:gd name="connsiteY9936" fmla="*/ 4084447 h 4885973"/>
              <a:gd name="connsiteX9937" fmla="*/ 1677564 w 6085020"/>
              <a:gd name="connsiteY9937" fmla="*/ 4087671 h 4885973"/>
              <a:gd name="connsiteX9938" fmla="*/ 1681938 w 6085020"/>
              <a:gd name="connsiteY9938" fmla="*/ 4091085 h 4885973"/>
              <a:gd name="connsiteX9939" fmla="*/ 3186079 w 6085020"/>
              <a:gd name="connsiteY9939" fmla="*/ 4074845 h 4885973"/>
              <a:gd name="connsiteX9940" fmla="*/ 3181325 w 6085020"/>
              <a:gd name="connsiteY9940" fmla="*/ 4088240 h 4885973"/>
              <a:gd name="connsiteX9941" fmla="*/ 3197108 w 6085020"/>
              <a:gd name="connsiteY9941" fmla="*/ 4077808 h 4885973"/>
              <a:gd name="connsiteX9942" fmla="*/ 3186079 w 6085020"/>
              <a:gd name="connsiteY9942" fmla="*/ 4074845 h 4885973"/>
              <a:gd name="connsiteX9943" fmla="*/ 2203158 w 6085020"/>
              <a:gd name="connsiteY9943" fmla="*/ 4074774 h 4885973"/>
              <a:gd name="connsiteX9944" fmla="*/ 2197643 w 6085020"/>
              <a:gd name="connsiteY9944" fmla="*/ 4076481 h 4885973"/>
              <a:gd name="connsiteX9945" fmla="*/ 2203158 w 6085020"/>
              <a:gd name="connsiteY9945" fmla="*/ 4075533 h 4885973"/>
              <a:gd name="connsiteX9946" fmla="*/ 587965 w 6085020"/>
              <a:gd name="connsiteY9946" fmla="*/ 4074774 h 4885973"/>
              <a:gd name="connsiteX9947" fmla="*/ 587965 w 6085020"/>
              <a:gd name="connsiteY9947" fmla="*/ 4074774 h 4885973"/>
              <a:gd name="connsiteX9948" fmla="*/ 1580204 w 6085020"/>
              <a:gd name="connsiteY9948" fmla="*/ 4073446 h 4885973"/>
              <a:gd name="connsiteX9949" fmla="*/ 1580204 w 6085020"/>
              <a:gd name="connsiteY9949" fmla="*/ 4073446 h 4885973"/>
              <a:gd name="connsiteX9950" fmla="*/ 772227 w 6085020"/>
              <a:gd name="connsiteY9950" fmla="*/ 4073256 h 4885973"/>
              <a:gd name="connsiteX9951" fmla="*/ 769755 w 6085020"/>
              <a:gd name="connsiteY9951" fmla="*/ 4076481 h 4885973"/>
              <a:gd name="connsiteX9952" fmla="*/ 772938 w 6085020"/>
              <a:gd name="connsiteY9952" fmla="*/ 4078946 h 4885973"/>
              <a:gd name="connsiteX9953" fmla="*/ 772988 w 6085020"/>
              <a:gd name="connsiteY9953" fmla="*/ 4078946 h 4885973"/>
              <a:gd name="connsiteX9954" fmla="*/ 775840 w 6085020"/>
              <a:gd name="connsiteY9954" fmla="*/ 4076102 h 4885973"/>
              <a:gd name="connsiteX9955" fmla="*/ 772988 w 6085020"/>
              <a:gd name="connsiteY9955" fmla="*/ 4073256 h 4885973"/>
              <a:gd name="connsiteX9956" fmla="*/ 4140286 w 6085020"/>
              <a:gd name="connsiteY9956" fmla="*/ 4072687 h 4885973"/>
              <a:gd name="connsiteX9957" fmla="*/ 4145014 w 6085020"/>
              <a:gd name="connsiteY9957" fmla="*/ 4078513 h 4885973"/>
              <a:gd name="connsiteX9958" fmla="*/ 4144327 w 6085020"/>
              <a:gd name="connsiteY9958" fmla="*/ 4081958 h 4885973"/>
              <a:gd name="connsiteX9959" fmla="*/ 4149984 w 6085020"/>
              <a:gd name="connsiteY9959" fmla="*/ 4084636 h 4885973"/>
              <a:gd name="connsiteX9960" fmla="*/ 4145014 w 6085020"/>
              <a:gd name="connsiteY9960" fmla="*/ 4078513 h 4885973"/>
              <a:gd name="connsiteX9961" fmla="*/ 4145230 w 6085020"/>
              <a:gd name="connsiteY9961" fmla="*/ 4077429 h 4885973"/>
              <a:gd name="connsiteX9962" fmla="*/ 4145420 w 6085020"/>
              <a:gd name="connsiteY9962" fmla="*/ 4075912 h 4885973"/>
              <a:gd name="connsiteX9963" fmla="*/ 4140286 w 6085020"/>
              <a:gd name="connsiteY9963" fmla="*/ 4072687 h 4885973"/>
              <a:gd name="connsiteX9964" fmla="*/ 2163909 w 6085020"/>
              <a:gd name="connsiteY9964" fmla="*/ 4072593 h 4885973"/>
              <a:gd name="connsiteX9965" fmla="*/ 2163605 w 6085020"/>
              <a:gd name="connsiteY9965" fmla="*/ 4072687 h 4885973"/>
              <a:gd name="connsiteX9966" fmla="*/ 2162293 w 6085020"/>
              <a:gd name="connsiteY9966" fmla="*/ 4076765 h 4885973"/>
              <a:gd name="connsiteX9967" fmla="*/ 2165507 w 6085020"/>
              <a:gd name="connsiteY9967" fmla="*/ 4078377 h 4885973"/>
              <a:gd name="connsiteX9968" fmla="*/ 2167408 w 6085020"/>
              <a:gd name="connsiteY9968" fmla="*/ 4074584 h 4885973"/>
              <a:gd name="connsiteX9969" fmla="*/ 2163909 w 6085020"/>
              <a:gd name="connsiteY9969" fmla="*/ 4072593 h 4885973"/>
              <a:gd name="connsiteX9970" fmla="*/ 2143639 w 6085020"/>
              <a:gd name="connsiteY9970" fmla="*/ 4071739 h 4885973"/>
              <a:gd name="connsiteX9971" fmla="*/ 2145920 w 6085020"/>
              <a:gd name="connsiteY9971" fmla="*/ 4083688 h 4885973"/>
              <a:gd name="connsiteX9972" fmla="*/ 2145977 w 6085020"/>
              <a:gd name="connsiteY9972" fmla="*/ 4072953 h 4885973"/>
              <a:gd name="connsiteX9973" fmla="*/ 2144399 w 6085020"/>
              <a:gd name="connsiteY9973" fmla="*/ 4071739 h 4885973"/>
              <a:gd name="connsiteX9974" fmla="*/ 5220947 w 6085020"/>
              <a:gd name="connsiteY9974" fmla="*/ 4071549 h 4885973"/>
              <a:gd name="connsiteX9975" fmla="*/ 5220947 w 6085020"/>
              <a:gd name="connsiteY9975" fmla="*/ 4071549 h 4885973"/>
              <a:gd name="connsiteX9976" fmla="*/ 2930027 w 6085020"/>
              <a:gd name="connsiteY9976" fmla="*/ 4071215 h 4885973"/>
              <a:gd name="connsiteX9977" fmla="*/ 2935642 w 6085020"/>
              <a:gd name="connsiteY9977" fmla="*/ 4074015 h 4885973"/>
              <a:gd name="connsiteX9978" fmla="*/ 2930027 w 6085020"/>
              <a:gd name="connsiteY9978" fmla="*/ 4071215 h 4885973"/>
              <a:gd name="connsiteX9979" fmla="*/ 4584492 w 6085020"/>
              <a:gd name="connsiteY9979" fmla="*/ 4070980 h 4885973"/>
              <a:gd name="connsiteX9980" fmla="*/ 4584492 w 6085020"/>
              <a:gd name="connsiteY9980" fmla="*/ 4070980 h 4885973"/>
              <a:gd name="connsiteX9981" fmla="*/ 1330524 w 6085020"/>
              <a:gd name="connsiteY9981" fmla="*/ 4070576 h 4885973"/>
              <a:gd name="connsiteX9982" fmla="*/ 1331098 w 6085020"/>
              <a:gd name="connsiteY9982" fmla="*/ 4071170 h 4885973"/>
              <a:gd name="connsiteX9983" fmla="*/ 1330528 w 6085020"/>
              <a:gd name="connsiteY9983" fmla="*/ 4070601 h 4885973"/>
              <a:gd name="connsiteX9984" fmla="*/ 650717 w 6085020"/>
              <a:gd name="connsiteY9984" fmla="*/ 4069084 h 4885973"/>
              <a:gd name="connsiteX9985" fmla="*/ 650717 w 6085020"/>
              <a:gd name="connsiteY9985" fmla="*/ 4069084 h 4885973"/>
              <a:gd name="connsiteX9986" fmla="*/ 1454130 w 6085020"/>
              <a:gd name="connsiteY9986" fmla="*/ 4068705 h 4885973"/>
              <a:gd name="connsiteX9987" fmla="*/ 1455145 w 6085020"/>
              <a:gd name="connsiteY9987" fmla="*/ 4076796 h 4885973"/>
              <a:gd name="connsiteX9988" fmla="*/ 1454700 w 6085020"/>
              <a:gd name="connsiteY9988" fmla="*/ 4077239 h 4885973"/>
              <a:gd name="connsiteX9989" fmla="*/ 1455271 w 6085020"/>
              <a:gd name="connsiteY9989" fmla="*/ 4077808 h 4885973"/>
              <a:gd name="connsiteX9990" fmla="*/ 1455145 w 6085020"/>
              <a:gd name="connsiteY9990" fmla="*/ 4076796 h 4885973"/>
              <a:gd name="connsiteX9991" fmla="*/ 1458503 w 6085020"/>
              <a:gd name="connsiteY9991" fmla="*/ 4073446 h 4885973"/>
              <a:gd name="connsiteX9992" fmla="*/ 1458503 w 6085020"/>
              <a:gd name="connsiteY9992" fmla="*/ 4076481 h 4885973"/>
              <a:gd name="connsiteX9993" fmla="*/ 1454130 w 6085020"/>
              <a:gd name="connsiteY9993" fmla="*/ 4068705 h 4885973"/>
              <a:gd name="connsiteX9994" fmla="*/ 1260170 w 6085020"/>
              <a:gd name="connsiteY9994" fmla="*/ 4067377 h 4885973"/>
              <a:gd name="connsiteX9995" fmla="*/ 1261311 w 6085020"/>
              <a:gd name="connsiteY9995" fmla="*/ 4070032 h 4885973"/>
              <a:gd name="connsiteX9996" fmla="*/ 1261691 w 6085020"/>
              <a:gd name="connsiteY9996" fmla="*/ 4069084 h 4885973"/>
              <a:gd name="connsiteX9997" fmla="*/ 1262642 w 6085020"/>
              <a:gd name="connsiteY9997" fmla="*/ 4069084 h 4885973"/>
              <a:gd name="connsiteX9998" fmla="*/ 1262642 w 6085020"/>
              <a:gd name="connsiteY9998" fmla="*/ 4067377 h 4885973"/>
              <a:gd name="connsiteX9999" fmla="*/ 1260170 w 6085020"/>
              <a:gd name="connsiteY9999" fmla="*/ 4067377 h 4885973"/>
              <a:gd name="connsiteX10000" fmla="*/ 3102029 w 6085020"/>
              <a:gd name="connsiteY10000" fmla="*/ 4066428 h 4885973"/>
              <a:gd name="connsiteX10001" fmla="*/ 3102029 w 6085020"/>
              <a:gd name="connsiteY10001" fmla="*/ 4077808 h 4885973"/>
              <a:gd name="connsiteX10002" fmla="*/ 3112488 w 6085020"/>
              <a:gd name="connsiteY10002" fmla="*/ 4077808 h 4885973"/>
              <a:gd name="connsiteX10003" fmla="*/ 3112488 w 6085020"/>
              <a:gd name="connsiteY10003" fmla="*/ 4066428 h 4885973"/>
              <a:gd name="connsiteX10004" fmla="*/ 1068301 w 6085020"/>
              <a:gd name="connsiteY10004" fmla="*/ 4064532 h 4885973"/>
              <a:gd name="connsiteX10005" fmla="*/ 1068301 w 6085020"/>
              <a:gd name="connsiteY10005" fmla="*/ 4064532 h 4885973"/>
              <a:gd name="connsiteX10006" fmla="*/ 775650 w 6085020"/>
              <a:gd name="connsiteY10006" fmla="*/ 4063773 h 4885973"/>
              <a:gd name="connsiteX10007" fmla="*/ 775650 w 6085020"/>
              <a:gd name="connsiteY10007" fmla="*/ 4063773 h 4885973"/>
              <a:gd name="connsiteX10008" fmla="*/ 1548067 w 6085020"/>
              <a:gd name="connsiteY10008" fmla="*/ 4063584 h 4885973"/>
              <a:gd name="connsiteX10009" fmla="*/ 1547640 w 6085020"/>
              <a:gd name="connsiteY10009" fmla="*/ 4063631 h 4885973"/>
              <a:gd name="connsiteX10010" fmla="*/ 1548420 w 6085020"/>
              <a:gd name="connsiteY10010" fmla="*/ 4065224 h 4885973"/>
              <a:gd name="connsiteX10011" fmla="*/ 1548482 w 6085020"/>
              <a:gd name="connsiteY10011" fmla="*/ 4065514 h 4885973"/>
              <a:gd name="connsiteX10012" fmla="*/ 1547687 w 6085020"/>
              <a:gd name="connsiteY10012" fmla="*/ 4064721 h 4885973"/>
              <a:gd name="connsiteX10013" fmla="*/ 1547687 w 6085020"/>
              <a:gd name="connsiteY10013" fmla="*/ 4071360 h 4885973"/>
              <a:gd name="connsiteX10014" fmla="*/ 1549208 w 6085020"/>
              <a:gd name="connsiteY10014" fmla="*/ 4068894 h 4885973"/>
              <a:gd name="connsiteX10015" fmla="*/ 1548482 w 6085020"/>
              <a:gd name="connsiteY10015" fmla="*/ 4065514 h 4885973"/>
              <a:gd name="connsiteX10016" fmla="*/ 1548638 w 6085020"/>
              <a:gd name="connsiteY10016" fmla="*/ 4065670 h 4885973"/>
              <a:gd name="connsiteX10017" fmla="*/ 1548420 w 6085020"/>
              <a:gd name="connsiteY10017" fmla="*/ 4065224 h 4885973"/>
              <a:gd name="connsiteX10018" fmla="*/ 677060 w 6085020"/>
              <a:gd name="connsiteY10018" fmla="*/ 4062167 h 4885973"/>
              <a:gd name="connsiteX10019" fmla="*/ 672965 w 6085020"/>
              <a:gd name="connsiteY10019" fmla="*/ 4068325 h 4885973"/>
              <a:gd name="connsiteX10020" fmla="*/ 691981 w 6085020"/>
              <a:gd name="connsiteY10020" fmla="*/ 4077998 h 4885973"/>
              <a:gd name="connsiteX10021" fmla="*/ 691981 w 6085020"/>
              <a:gd name="connsiteY10021" fmla="*/ 4082361 h 4885973"/>
              <a:gd name="connsiteX10022" fmla="*/ 702820 w 6085020"/>
              <a:gd name="connsiteY10022" fmla="*/ 4081033 h 4885973"/>
              <a:gd name="connsiteX10023" fmla="*/ 698636 w 6085020"/>
              <a:gd name="connsiteY10023" fmla="*/ 4075722 h 4885973"/>
              <a:gd name="connsiteX10024" fmla="*/ 691981 w 6085020"/>
              <a:gd name="connsiteY10024" fmla="*/ 4070791 h 4885973"/>
              <a:gd name="connsiteX10025" fmla="*/ 691981 w 6085020"/>
              <a:gd name="connsiteY10025" fmla="*/ 4071929 h 4885973"/>
              <a:gd name="connsiteX10026" fmla="*/ 677060 w 6085020"/>
              <a:gd name="connsiteY10026" fmla="*/ 4062167 h 4885973"/>
              <a:gd name="connsiteX10027" fmla="*/ 1531143 w 6085020"/>
              <a:gd name="connsiteY10027" fmla="*/ 4062066 h 4885973"/>
              <a:gd name="connsiteX10028" fmla="*/ 1531143 w 6085020"/>
              <a:gd name="connsiteY10028" fmla="*/ 4068136 h 4885973"/>
              <a:gd name="connsiteX10029" fmla="*/ 1529052 w 6085020"/>
              <a:gd name="connsiteY10029" fmla="*/ 4070791 h 4885973"/>
              <a:gd name="connsiteX10030" fmla="*/ 1529052 w 6085020"/>
              <a:gd name="connsiteY10030" fmla="*/ 4078769 h 4885973"/>
              <a:gd name="connsiteX10031" fmla="*/ 1529052 w 6085020"/>
              <a:gd name="connsiteY10031" fmla="*/ 4078781 h 4885973"/>
              <a:gd name="connsiteX10032" fmla="*/ 1529052 w 6085020"/>
              <a:gd name="connsiteY10032" fmla="*/ 4078782 h 4885973"/>
              <a:gd name="connsiteX10033" fmla="*/ 1529052 w 6085020"/>
              <a:gd name="connsiteY10033" fmla="*/ 4081981 h 4885973"/>
              <a:gd name="connsiteX10034" fmla="*/ 1524678 w 6085020"/>
              <a:gd name="connsiteY10034" fmla="*/ 4113655 h 4885973"/>
              <a:gd name="connsiteX10035" fmla="*/ 1525819 w 6085020"/>
              <a:gd name="connsiteY10035" fmla="*/ 4113655 h 4885973"/>
              <a:gd name="connsiteX10036" fmla="*/ 1525819 w 6085020"/>
              <a:gd name="connsiteY10036" fmla="*/ 4116690 h 4885973"/>
              <a:gd name="connsiteX10037" fmla="*/ 1528101 w 6085020"/>
              <a:gd name="connsiteY10037" fmla="*/ 4118586 h 4885973"/>
              <a:gd name="connsiteX10038" fmla="*/ 1528101 w 6085020"/>
              <a:gd name="connsiteY10038" fmla="*/ 4116500 h 4885973"/>
              <a:gd name="connsiteX10039" fmla="*/ 1529242 w 6085020"/>
              <a:gd name="connsiteY10039" fmla="*/ 4116500 h 4885973"/>
              <a:gd name="connsiteX10040" fmla="*/ 1530383 w 6085020"/>
              <a:gd name="connsiteY10040" fmla="*/ 4117638 h 4885973"/>
              <a:gd name="connsiteX10041" fmla="*/ 1532296 w 6085020"/>
              <a:gd name="connsiteY10041" fmla="*/ 4119652 h 4885973"/>
              <a:gd name="connsiteX10042" fmla="*/ 1532094 w 6085020"/>
              <a:gd name="connsiteY10042" fmla="*/ 4120294 h 4885973"/>
              <a:gd name="connsiteX10043" fmla="*/ 1533805 w 6085020"/>
              <a:gd name="connsiteY10043" fmla="*/ 4121242 h 4885973"/>
              <a:gd name="connsiteX10044" fmla="*/ 1532296 w 6085020"/>
              <a:gd name="connsiteY10044" fmla="*/ 4119652 h 4885973"/>
              <a:gd name="connsiteX10045" fmla="*/ 1535897 w 6085020"/>
              <a:gd name="connsiteY10045" fmla="*/ 4108155 h 4885973"/>
              <a:gd name="connsiteX10046" fmla="*/ 1529622 w 6085020"/>
              <a:gd name="connsiteY10046" fmla="*/ 4109483 h 4885973"/>
              <a:gd name="connsiteX10047" fmla="*/ 1529622 w 6085020"/>
              <a:gd name="connsiteY10047" fmla="*/ 4107586 h 4885973"/>
              <a:gd name="connsiteX10048" fmla="*/ 1527720 w 6085020"/>
              <a:gd name="connsiteY10048" fmla="*/ 4106638 h 4885973"/>
              <a:gd name="connsiteX10049" fmla="*/ 1527720 w 6085020"/>
              <a:gd name="connsiteY10049" fmla="*/ 4103413 h 4885973"/>
              <a:gd name="connsiteX10050" fmla="*/ 1529432 w 6085020"/>
              <a:gd name="connsiteY10050" fmla="*/ 4102086 h 4885973"/>
              <a:gd name="connsiteX10051" fmla="*/ 1529432 w 6085020"/>
              <a:gd name="connsiteY10051" fmla="*/ 4095068 h 4885973"/>
              <a:gd name="connsiteX10052" fmla="*/ 1529432 w 6085020"/>
              <a:gd name="connsiteY10052" fmla="*/ 4089947 h 4885973"/>
              <a:gd name="connsiteX10053" fmla="*/ 1529432 w 6085020"/>
              <a:gd name="connsiteY10053" fmla="*/ 4082361 h 4885973"/>
              <a:gd name="connsiteX10054" fmla="*/ 1531714 w 6085020"/>
              <a:gd name="connsiteY10054" fmla="*/ 4082361 h 4885973"/>
              <a:gd name="connsiteX10055" fmla="*/ 1529052 w 6085020"/>
              <a:gd name="connsiteY10055" fmla="*/ 4078782 h 4885973"/>
              <a:gd name="connsiteX10056" fmla="*/ 1529052 w 6085020"/>
              <a:gd name="connsiteY10056" fmla="*/ 4078769 h 4885973"/>
              <a:gd name="connsiteX10057" fmla="*/ 1529242 w 6085020"/>
              <a:gd name="connsiteY10057" fmla="*/ 4074205 h 4885973"/>
              <a:gd name="connsiteX10058" fmla="*/ 1532664 w 6085020"/>
              <a:gd name="connsiteY10058" fmla="*/ 4074205 h 4885973"/>
              <a:gd name="connsiteX10059" fmla="*/ 1532664 w 6085020"/>
              <a:gd name="connsiteY10059" fmla="*/ 4071739 h 4885973"/>
              <a:gd name="connsiteX10060" fmla="*/ 1530573 w 6085020"/>
              <a:gd name="connsiteY10060" fmla="*/ 4070222 h 4885973"/>
              <a:gd name="connsiteX10061" fmla="*/ 1532474 w 6085020"/>
              <a:gd name="connsiteY10061" fmla="*/ 4067946 h 4885973"/>
              <a:gd name="connsiteX10062" fmla="*/ 1530763 w 6085020"/>
              <a:gd name="connsiteY10062" fmla="*/ 4064153 h 4885973"/>
              <a:gd name="connsiteX10063" fmla="*/ 1532284 w 6085020"/>
              <a:gd name="connsiteY10063" fmla="*/ 4064153 h 4885973"/>
              <a:gd name="connsiteX10064" fmla="*/ 1531143 w 6085020"/>
              <a:gd name="connsiteY10064" fmla="*/ 4062066 h 4885973"/>
              <a:gd name="connsiteX10065" fmla="*/ 1655696 w 6085020"/>
              <a:gd name="connsiteY10065" fmla="*/ 4061497 h 4885973"/>
              <a:gd name="connsiteX10066" fmla="*/ 1649231 w 6085020"/>
              <a:gd name="connsiteY10066" fmla="*/ 4070032 h 4885973"/>
              <a:gd name="connsiteX10067" fmla="*/ 1653414 w 6085020"/>
              <a:gd name="connsiteY10067" fmla="*/ 4073256 h 4885973"/>
              <a:gd name="connsiteX10068" fmla="*/ 1657598 w 6085020"/>
              <a:gd name="connsiteY10068" fmla="*/ 4076671 h 4885973"/>
              <a:gd name="connsiteX10069" fmla="*/ 1507754 w 6085020"/>
              <a:gd name="connsiteY10069" fmla="*/ 4061497 h 4885973"/>
              <a:gd name="connsiteX10070" fmla="*/ 1511485 w 6085020"/>
              <a:gd name="connsiteY10070" fmla="*/ 4064134 h 4885973"/>
              <a:gd name="connsiteX10071" fmla="*/ 1512508 w 6085020"/>
              <a:gd name="connsiteY10071" fmla="*/ 4063773 h 4885973"/>
              <a:gd name="connsiteX10072" fmla="*/ 1511177 w 6085020"/>
              <a:gd name="connsiteY10072" fmla="*/ 4063584 h 4885973"/>
              <a:gd name="connsiteX10073" fmla="*/ 1511177 w 6085020"/>
              <a:gd name="connsiteY10073" fmla="*/ 4061497 h 4885973"/>
              <a:gd name="connsiteX10074" fmla="*/ 1637631 w 6085020"/>
              <a:gd name="connsiteY10074" fmla="*/ 4061118 h 4885973"/>
              <a:gd name="connsiteX10075" fmla="*/ 1637631 w 6085020"/>
              <a:gd name="connsiteY10075" fmla="*/ 4061118 h 4885973"/>
              <a:gd name="connsiteX10076" fmla="*/ 1329006 w 6085020"/>
              <a:gd name="connsiteY10076" fmla="*/ 4061118 h 4885973"/>
              <a:gd name="connsiteX10077" fmla="*/ 1330524 w 6085020"/>
              <a:gd name="connsiteY10077" fmla="*/ 4070576 h 4885973"/>
              <a:gd name="connsiteX10078" fmla="*/ 1326154 w 6085020"/>
              <a:gd name="connsiteY10078" fmla="*/ 4066049 h 4885973"/>
              <a:gd name="connsiteX10079" fmla="*/ 1326154 w 6085020"/>
              <a:gd name="connsiteY10079" fmla="*/ 4063204 h 4885973"/>
              <a:gd name="connsiteX10080" fmla="*/ 1329006 w 6085020"/>
              <a:gd name="connsiteY10080" fmla="*/ 4061118 h 4885973"/>
              <a:gd name="connsiteX10081" fmla="*/ 4542658 w 6085020"/>
              <a:gd name="connsiteY10081" fmla="*/ 4060549 h 4885973"/>
              <a:gd name="connsiteX10082" fmla="*/ 4542658 w 6085020"/>
              <a:gd name="connsiteY10082" fmla="*/ 4070980 h 4885973"/>
              <a:gd name="connsiteX10083" fmla="*/ 4553117 w 6085020"/>
              <a:gd name="connsiteY10083" fmla="*/ 4070980 h 4885973"/>
              <a:gd name="connsiteX10084" fmla="*/ 4553117 w 6085020"/>
              <a:gd name="connsiteY10084" fmla="*/ 4060549 h 4885973"/>
              <a:gd name="connsiteX10085" fmla="*/ 865214 w 6085020"/>
              <a:gd name="connsiteY10085" fmla="*/ 4060170 h 4885973"/>
              <a:gd name="connsiteX10086" fmla="*/ 861791 w 6085020"/>
              <a:gd name="connsiteY10086" fmla="*/ 4064342 h 4885973"/>
              <a:gd name="connsiteX10087" fmla="*/ 858558 w 6085020"/>
              <a:gd name="connsiteY10087" fmla="*/ 4068515 h 4885973"/>
              <a:gd name="connsiteX10088" fmla="*/ 873581 w 6085020"/>
              <a:gd name="connsiteY10088" fmla="*/ 4066808 h 4885973"/>
              <a:gd name="connsiteX10089" fmla="*/ 869397 w 6085020"/>
              <a:gd name="connsiteY10089" fmla="*/ 4063394 h 4885973"/>
              <a:gd name="connsiteX10090" fmla="*/ 1690709 w 6085020"/>
              <a:gd name="connsiteY10090" fmla="*/ 4059956 h 4885973"/>
              <a:gd name="connsiteX10091" fmla="*/ 1692016 w 6085020"/>
              <a:gd name="connsiteY10091" fmla="*/ 4061687 h 4885973"/>
              <a:gd name="connsiteX10092" fmla="*/ 1695819 w 6085020"/>
              <a:gd name="connsiteY10092" fmla="*/ 4063773 h 4885973"/>
              <a:gd name="connsiteX10093" fmla="*/ 1695249 w 6085020"/>
              <a:gd name="connsiteY10093" fmla="*/ 4063773 h 4885973"/>
              <a:gd name="connsiteX10094" fmla="*/ 1690709 w 6085020"/>
              <a:gd name="connsiteY10094" fmla="*/ 4059956 h 4885973"/>
              <a:gd name="connsiteX10095" fmla="*/ 1993985 w 6085020"/>
              <a:gd name="connsiteY10095" fmla="*/ 4058842 h 4885973"/>
              <a:gd name="connsiteX10096" fmla="*/ 1993985 w 6085020"/>
              <a:gd name="connsiteY10096" fmla="*/ 4058842 h 4885973"/>
              <a:gd name="connsiteX10097" fmla="*/ 1946826 w 6085020"/>
              <a:gd name="connsiteY10097" fmla="*/ 4058842 h 4885973"/>
              <a:gd name="connsiteX10098" fmla="*/ 1946826 w 6085020"/>
              <a:gd name="connsiteY10098" fmla="*/ 4074395 h 4885973"/>
              <a:gd name="connsiteX10099" fmla="*/ 1955763 w 6085020"/>
              <a:gd name="connsiteY10099" fmla="*/ 4071360 h 4885973"/>
              <a:gd name="connsiteX10100" fmla="*/ 1955763 w 6085020"/>
              <a:gd name="connsiteY10100" fmla="*/ 4070032 h 4885973"/>
              <a:gd name="connsiteX10101" fmla="*/ 1955763 w 6085020"/>
              <a:gd name="connsiteY10101" fmla="*/ 4058842 h 4885973"/>
              <a:gd name="connsiteX10102" fmla="*/ 3467511 w 6085020"/>
              <a:gd name="connsiteY10102" fmla="*/ 4058083 h 4885973"/>
              <a:gd name="connsiteX10103" fmla="*/ 3467511 w 6085020"/>
              <a:gd name="connsiteY10103" fmla="*/ 4058083 h 4885973"/>
              <a:gd name="connsiteX10104" fmla="*/ 4410689 w 6085020"/>
              <a:gd name="connsiteY10104" fmla="*/ 4056566 h 4885973"/>
              <a:gd name="connsiteX10105" fmla="*/ 4401181 w 6085020"/>
              <a:gd name="connsiteY10105" fmla="*/ 4073067 h 4885973"/>
              <a:gd name="connsiteX10106" fmla="*/ 4398709 w 6085020"/>
              <a:gd name="connsiteY10106" fmla="*/ 4073067 h 4885973"/>
              <a:gd name="connsiteX10107" fmla="*/ 4424000 w 6085020"/>
              <a:gd name="connsiteY10107" fmla="*/ 4075912 h 4885973"/>
              <a:gd name="connsiteX10108" fmla="*/ 4424951 w 6085020"/>
              <a:gd name="connsiteY10108" fmla="*/ 4075533 h 4885973"/>
              <a:gd name="connsiteX10109" fmla="*/ 4424951 w 6085020"/>
              <a:gd name="connsiteY10109" fmla="*/ 4063584 h 4885973"/>
              <a:gd name="connsiteX10110" fmla="*/ 4410689 w 6085020"/>
              <a:gd name="connsiteY10110" fmla="*/ 4056566 h 4885973"/>
              <a:gd name="connsiteX10111" fmla="*/ 1942453 w 6085020"/>
              <a:gd name="connsiteY10111" fmla="*/ 4056566 h 4885973"/>
              <a:gd name="connsiteX10112" fmla="*/ 1940741 w 6085020"/>
              <a:gd name="connsiteY10112" fmla="*/ 4058652 h 4885973"/>
              <a:gd name="connsiteX10113" fmla="*/ 1939410 w 6085020"/>
              <a:gd name="connsiteY10113" fmla="*/ 4061687 h 4885973"/>
              <a:gd name="connsiteX10114" fmla="*/ 1942833 w 6085020"/>
              <a:gd name="connsiteY10114" fmla="*/ 4061118 h 4885973"/>
              <a:gd name="connsiteX10115" fmla="*/ 1944164 w 6085020"/>
              <a:gd name="connsiteY10115" fmla="*/ 4061118 h 4885973"/>
              <a:gd name="connsiteX10116" fmla="*/ 5174739 w 6085020"/>
              <a:gd name="connsiteY10116" fmla="*/ 4055997 h 4885973"/>
              <a:gd name="connsiteX10117" fmla="*/ 5169605 w 6085020"/>
              <a:gd name="connsiteY10117" fmla="*/ 4061118 h 4885973"/>
              <a:gd name="connsiteX10118" fmla="*/ 5169605 w 6085020"/>
              <a:gd name="connsiteY10118" fmla="*/ 4071549 h 4885973"/>
              <a:gd name="connsiteX10119" fmla="*/ 5173408 w 6085020"/>
              <a:gd name="connsiteY10119" fmla="*/ 4057325 h 4885973"/>
              <a:gd name="connsiteX10120" fmla="*/ 662507 w 6085020"/>
              <a:gd name="connsiteY10120" fmla="*/ 4055049 h 4885973"/>
              <a:gd name="connsiteX10121" fmla="*/ 654900 w 6085020"/>
              <a:gd name="connsiteY10121" fmla="*/ 4064911 h 4885973"/>
              <a:gd name="connsiteX10122" fmla="*/ 664788 w 6085020"/>
              <a:gd name="connsiteY10122" fmla="*/ 4072687 h 4885973"/>
              <a:gd name="connsiteX10123" fmla="*/ 672395 w 6085020"/>
              <a:gd name="connsiteY10123" fmla="*/ 4062635 h 4885973"/>
              <a:gd name="connsiteX10124" fmla="*/ 662507 w 6085020"/>
              <a:gd name="connsiteY10124" fmla="*/ 4055049 h 4885973"/>
              <a:gd name="connsiteX10125" fmla="*/ 632652 w 6085020"/>
              <a:gd name="connsiteY10125" fmla="*/ 4054669 h 4885973"/>
              <a:gd name="connsiteX10126" fmla="*/ 627518 w 6085020"/>
              <a:gd name="connsiteY10126" fmla="*/ 4058842 h 4885973"/>
              <a:gd name="connsiteX10127" fmla="*/ 595762 w 6085020"/>
              <a:gd name="connsiteY10127" fmla="*/ 4062635 h 4885973"/>
              <a:gd name="connsiteX10128" fmla="*/ 608882 w 6085020"/>
              <a:gd name="connsiteY10128" fmla="*/ 4072877 h 4885973"/>
              <a:gd name="connsiteX10129" fmla="*/ 621433 w 6085020"/>
              <a:gd name="connsiteY10129" fmla="*/ 4082740 h 4885973"/>
              <a:gd name="connsiteX10130" fmla="*/ 629990 w 6085020"/>
              <a:gd name="connsiteY10130" fmla="*/ 4101706 h 4885973"/>
              <a:gd name="connsiteX10131" fmla="*/ 622383 w 6085020"/>
              <a:gd name="connsiteY10131" fmla="*/ 4082740 h 4885973"/>
              <a:gd name="connsiteX10132" fmla="*/ 629990 w 6085020"/>
              <a:gd name="connsiteY10132" fmla="*/ 4073067 h 4885973"/>
              <a:gd name="connsiteX10133" fmla="*/ 634744 w 6085020"/>
              <a:gd name="connsiteY10133" fmla="*/ 4073067 h 4885973"/>
              <a:gd name="connsiteX10134" fmla="*/ 641779 w 6085020"/>
              <a:gd name="connsiteY10134" fmla="*/ 4063204 h 4885973"/>
              <a:gd name="connsiteX10135" fmla="*/ 642540 w 6085020"/>
              <a:gd name="connsiteY10135" fmla="*/ 4062825 h 4885973"/>
              <a:gd name="connsiteX10136" fmla="*/ 640639 w 6085020"/>
              <a:gd name="connsiteY10136" fmla="*/ 4058462 h 4885973"/>
              <a:gd name="connsiteX10137" fmla="*/ 642730 w 6085020"/>
              <a:gd name="connsiteY10137" fmla="*/ 4055807 h 4885973"/>
              <a:gd name="connsiteX10138" fmla="*/ 638167 w 6085020"/>
              <a:gd name="connsiteY10138" fmla="*/ 4055807 h 4885973"/>
              <a:gd name="connsiteX10139" fmla="*/ 632652 w 6085020"/>
              <a:gd name="connsiteY10139" fmla="*/ 4054669 h 4885973"/>
              <a:gd name="connsiteX10140" fmla="*/ 1868862 w 6085020"/>
              <a:gd name="connsiteY10140" fmla="*/ 4053531 h 4885973"/>
              <a:gd name="connsiteX10141" fmla="*/ 1868862 w 6085020"/>
              <a:gd name="connsiteY10141" fmla="*/ 4053531 h 4885973"/>
              <a:gd name="connsiteX10142" fmla="*/ 1119454 w 6085020"/>
              <a:gd name="connsiteY10142" fmla="*/ 4053342 h 4885973"/>
              <a:gd name="connsiteX10143" fmla="*/ 1116982 w 6085020"/>
              <a:gd name="connsiteY10143" fmla="*/ 4056566 h 4885973"/>
              <a:gd name="connsiteX10144" fmla="*/ 1120469 w 6085020"/>
              <a:gd name="connsiteY10144" fmla="*/ 4058595 h 4885973"/>
              <a:gd name="connsiteX10145" fmla="*/ 1122496 w 6085020"/>
              <a:gd name="connsiteY10145" fmla="*/ 4056566 h 4885973"/>
              <a:gd name="connsiteX10146" fmla="*/ 1122496 w 6085020"/>
              <a:gd name="connsiteY10146" fmla="*/ 4055997 h 4885973"/>
              <a:gd name="connsiteX10147" fmla="*/ 1119467 w 6085020"/>
              <a:gd name="connsiteY10147" fmla="*/ 4053342 h 4885973"/>
              <a:gd name="connsiteX10148" fmla="*/ 1119454 w 6085020"/>
              <a:gd name="connsiteY10148" fmla="*/ 4053342 h 4885973"/>
              <a:gd name="connsiteX10149" fmla="*/ 3451728 w 6085020"/>
              <a:gd name="connsiteY10149" fmla="*/ 4052962 h 4885973"/>
              <a:gd name="connsiteX10150" fmla="*/ 3451728 w 6085020"/>
              <a:gd name="connsiteY10150" fmla="*/ 4052962 h 4885973"/>
              <a:gd name="connsiteX10151" fmla="*/ 5926239 w 6085020"/>
              <a:gd name="connsiteY10151" fmla="*/ 4052014 h 4885973"/>
              <a:gd name="connsiteX10152" fmla="*/ 5952291 w 6085020"/>
              <a:gd name="connsiteY10152" fmla="*/ 4098861 h 4885973"/>
              <a:gd name="connsiteX10153" fmla="*/ 5968264 w 6085020"/>
              <a:gd name="connsiteY10153" fmla="*/ 4083309 h 4885973"/>
              <a:gd name="connsiteX10154" fmla="*/ 5968074 w 6085020"/>
              <a:gd name="connsiteY10154" fmla="*/ 4083119 h 4885973"/>
              <a:gd name="connsiteX10155" fmla="*/ 5926239 w 6085020"/>
              <a:gd name="connsiteY10155" fmla="*/ 4052014 h 4885973"/>
              <a:gd name="connsiteX10156" fmla="*/ 1681310 w 6085020"/>
              <a:gd name="connsiteY10156" fmla="*/ 4049055 h 4885973"/>
              <a:gd name="connsiteX10157" fmla="*/ 1680226 w 6085020"/>
              <a:gd name="connsiteY10157" fmla="*/ 4049359 h 4885973"/>
              <a:gd name="connsiteX10158" fmla="*/ 1681367 w 6085020"/>
              <a:gd name="connsiteY10158" fmla="*/ 4049359 h 4885973"/>
              <a:gd name="connsiteX10159" fmla="*/ 1678895 w 6085020"/>
              <a:gd name="connsiteY10159" fmla="*/ 4052393 h 4885973"/>
              <a:gd name="connsiteX10160" fmla="*/ 1682128 w 6085020"/>
              <a:gd name="connsiteY10160" fmla="*/ 4055049 h 4885973"/>
              <a:gd name="connsiteX10161" fmla="*/ 1684600 w 6085020"/>
              <a:gd name="connsiteY10161" fmla="*/ 4051824 h 4885973"/>
              <a:gd name="connsiteX10162" fmla="*/ 1681310 w 6085020"/>
              <a:gd name="connsiteY10162" fmla="*/ 4049055 h 4885973"/>
              <a:gd name="connsiteX10163" fmla="*/ 4308194 w 6085020"/>
              <a:gd name="connsiteY10163" fmla="*/ 4048600 h 4885973"/>
              <a:gd name="connsiteX10164" fmla="*/ 4308194 w 6085020"/>
              <a:gd name="connsiteY10164" fmla="*/ 4059031 h 4885973"/>
              <a:gd name="connsiteX10165" fmla="*/ 4318653 w 6085020"/>
              <a:gd name="connsiteY10165" fmla="*/ 4059031 h 4885973"/>
              <a:gd name="connsiteX10166" fmla="*/ 4318653 w 6085020"/>
              <a:gd name="connsiteY10166" fmla="*/ 4048600 h 4885973"/>
              <a:gd name="connsiteX10167" fmla="*/ 4364101 w 6085020"/>
              <a:gd name="connsiteY10167" fmla="*/ 4047841 h 4885973"/>
              <a:gd name="connsiteX10168" fmla="*/ 4364101 w 6085020"/>
              <a:gd name="connsiteY10168" fmla="*/ 4049169 h 4885973"/>
              <a:gd name="connsiteX10169" fmla="*/ 4364101 w 6085020"/>
              <a:gd name="connsiteY10169" fmla="*/ 4050497 h 4885973"/>
              <a:gd name="connsiteX10170" fmla="*/ 4365812 w 6085020"/>
              <a:gd name="connsiteY10170" fmla="*/ 4050497 h 4885973"/>
              <a:gd name="connsiteX10171" fmla="*/ 4366573 w 6085020"/>
              <a:gd name="connsiteY10171" fmla="*/ 4050686 h 4885973"/>
              <a:gd name="connsiteX10172" fmla="*/ 1669768 w 6085020"/>
              <a:gd name="connsiteY10172" fmla="*/ 4047083 h 4885973"/>
              <a:gd name="connsiteX10173" fmla="*/ 1669788 w 6085020"/>
              <a:gd name="connsiteY10173" fmla="*/ 4047545 h 4885973"/>
              <a:gd name="connsiteX10174" fmla="*/ 1664824 w 6085020"/>
              <a:gd name="connsiteY10174" fmla="*/ 4053911 h 4885973"/>
              <a:gd name="connsiteX10175" fmla="*/ 1664824 w 6085020"/>
              <a:gd name="connsiteY10175" fmla="*/ 4062635 h 4885973"/>
              <a:gd name="connsiteX10176" fmla="*/ 1670148 w 6085020"/>
              <a:gd name="connsiteY10176" fmla="*/ 4055997 h 4885973"/>
              <a:gd name="connsiteX10177" fmla="*/ 1669788 w 6085020"/>
              <a:gd name="connsiteY10177" fmla="*/ 4047545 h 4885973"/>
              <a:gd name="connsiteX10178" fmla="*/ 1670148 w 6085020"/>
              <a:gd name="connsiteY10178" fmla="*/ 4047083 h 4885973"/>
              <a:gd name="connsiteX10179" fmla="*/ 790862 w 6085020"/>
              <a:gd name="connsiteY10179" fmla="*/ 4047083 h 4885973"/>
              <a:gd name="connsiteX10180" fmla="*/ 788010 w 6085020"/>
              <a:gd name="connsiteY10180" fmla="*/ 4049928 h 4885973"/>
              <a:gd name="connsiteX10181" fmla="*/ 788486 w 6085020"/>
              <a:gd name="connsiteY10181" fmla="*/ 4054195 h 4885973"/>
              <a:gd name="connsiteX10182" fmla="*/ 792764 w 6085020"/>
              <a:gd name="connsiteY10182" fmla="*/ 4053721 h 4885973"/>
              <a:gd name="connsiteX10183" fmla="*/ 791243 w 6085020"/>
              <a:gd name="connsiteY10183" fmla="*/ 4053152 h 4885973"/>
              <a:gd name="connsiteX10184" fmla="*/ 793715 w 6085020"/>
              <a:gd name="connsiteY10184" fmla="*/ 4049928 h 4885973"/>
              <a:gd name="connsiteX10185" fmla="*/ 790862 w 6085020"/>
              <a:gd name="connsiteY10185" fmla="*/ 4047083 h 4885973"/>
              <a:gd name="connsiteX10186" fmla="*/ 522551 w 6085020"/>
              <a:gd name="connsiteY10186" fmla="*/ 4046893 h 4885973"/>
              <a:gd name="connsiteX10187" fmla="*/ 520079 w 6085020"/>
              <a:gd name="connsiteY10187" fmla="*/ 4049548 h 4885973"/>
              <a:gd name="connsiteX10188" fmla="*/ 520079 w 6085020"/>
              <a:gd name="connsiteY10188" fmla="*/ 4050117 h 4885973"/>
              <a:gd name="connsiteX10189" fmla="*/ 523312 w 6085020"/>
              <a:gd name="connsiteY10189" fmla="*/ 4052393 h 4885973"/>
              <a:gd name="connsiteX10190" fmla="*/ 525807 w 6085020"/>
              <a:gd name="connsiteY10190" fmla="*/ 4049586 h 4885973"/>
              <a:gd name="connsiteX10191" fmla="*/ 525784 w 6085020"/>
              <a:gd name="connsiteY10191" fmla="*/ 4049359 h 4885973"/>
              <a:gd name="connsiteX10192" fmla="*/ 522551 w 6085020"/>
              <a:gd name="connsiteY10192" fmla="*/ 4046893 h 4885973"/>
              <a:gd name="connsiteX10193" fmla="*/ 2115876 w 6085020"/>
              <a:gd name="connsiteY10193" fmla="*/ 4046703 h 4885973"/>
              <a:gd name="connsiteX10194" fmla="*/ 2122000 w 6085020"/>
              <a:gd name="connsiteY10194" fmla="*/ 4065374 h 4885973"/>
              <a:gd name="connsiteX10195" fmla="*/ 2127332 w 6085020"/>
              <a:gd name="connsiteY10195" fmla="*/ 4064582 h 4885973"/>
              <a:gd name="connsiteX10196" fmla="*/ 2127665 w 6085020"/>
              <a:gd name="connsiteY10196" fmla="*/ 4065670 h 4885973"/>
              <a:gd name="connsiteX10197" fmla="*/ 2127665 w 6085020"/>
              <a:gd name="connsiteY10197" fmla="*/ 4064532 h 4885973"/>
              <a:gd name="connsiteX10198" fmla="*/ 2127332 w 6085020"/>
              <a:gd name="connsiteY10198" fmla="*/ 4064582 h 4885973"/>
              <a:gd name="connsiteX10199" fmla="*/ 2123981 w 6085020"/>
              <a:gd name="connsiteY10199" fmla="*/ 4053626 h 4885973"/>
              <a:gd name="connsiteX10200" fmla="*/ 2115876 w 6085020"/>
              <a:gd name="connsiteY10200" fmla="*/ 4046703 h 4885973"/>
              <a:gd name="connsiteX10201" fmla="*/ 4107579 w 6085020"/>
              <a:gd name="connsiteY10201" fmla="*/ 4046134 h 4885973"/>
              <a:gd name="connsiteX10202" fmla="*/ 4127736 w 6085020"/>
              <a:gd name="connsiteY10202" fmla="*/ 4062446 h 4885973"/>
              <a:gd name="connsiteX10203" fmla="*/ 4128496 w 6085020"/>
              <a:gd name="connsiteY10203" fmla="*/ 4061687 h 4885973"/>
              <a:gd name="connsiteX10204" fmla="*/ 4107579 w 6085020"/>
              <a:gd name="connsiteY10204" fmla="*/ 4046134 h 4885973"/>
              <a:gd name="connsiteX10205" fmla="*/ 1991323 w 6085020"/>
              <a:gd name="connsiteY10205" fmla="*/ 4046134 h 4885973"/>
              <a:gd name="connsiteX10206" fmla="*/ 1984287 w 6085020"/>
              <a:gd name="connsiteY10206" fmla="*/ 4057135 h 4885973"/>
              <a:gd name="connsiteX10207" fmla="*/ 1984287 w 6085020"/>
              <a:gd name="connsiteY10207" fmla="*/ 4058462 h 4885973"/>
              <a:gd name="connsiteX10208" fmla="*/ 1993985 w 6085020"/>
              <a:gd name="connsiteY10208" fmla="*/ 4058462 h 4885973"/>
              <a:gd name="connsiteX10209" fmla="*/ 2002352 w 6085020"/>
              <a:gd name="connsiteY10209" fmla="*/ 4054859 h 4885973"/>
              <a:gd name="connsiteX10210" fmla="*/ 1996837 w 6085020"/>
              <a:gd name="connsiteY10210" fmla="*/ 4050497 h 4885973"/>
              <a:gd name="connsiteX10211" fmla="*/ 885561 w 6085020"/>
              <a:gd name="connsiteY10211" fmla="*/ 4046134 h 4885973"/>
              <a:gd name="connsiteX10212" fmla="*/ 882328 w 6085020"/>
              <a:gd name="connsiteY10212" fmla="*/ 4050307 h 4885973"/>
              <a:gd name="connsiteX10213" fmla="*/ 879095 w 6085020"/>
              <a:gd name="connsiteY10213" fmla="*/ 4054669 h 4885973"/>
              <a:gd name="connsiteX10214" fmla="*/ 883279 w 6085020"/>
              <a:gd name="connsiteY10214" fmla="*/ 4057894 h 4885973"/>
              <a:gd name="connsiteX10215" fmla="*/ 887462 w 6085020"/>
              <a:gd name="connsiteY10215" fmla="*/ 4061118 h 4885973"/>
              <a:gd name="connsiteX10216" fmla="*/ 4631081 w 6085020"/>
              <a:gd name="connsiteY10216" fmla="*/ 4045376 h 4885973"/>
              <a:gd name="connsiteX10217" fmla="*/ 4631081 w 6085020"/>
              <a:gd name="connsiteY10217" fmla="*/ 4045376 h 4885973"/>
              <a:gd name="connsiteX10218" fmla="*/ 3211940 w 6085020"/>
              <a:gd name="connsiteY10218" fmla="*/ 4045186 h 4885973"/>
              <a:gd name="connsiteX10219" fmla="*/ 3207756 w 6085020"/>
              <a:gd name="connsiteY10219" fmla="*/ 4050876 h 4885973"/>
              <a:gd name="connsiteX10220" fmla="*/ 3218215 w 6085020"/>
              <a:gd name="connsiteY10220" fmla="*/ 4071549 h 4885973"/>
              <a:gd name="connsiteX10221" fmla="*/ 3211750 w 6085020"/>
              <a:gd name="connsiteY10221" fmla="*/ 4046514 h 4885973"/>
              <a:gd name="connsiteX10222" fmla="*/ 5061305 w 6085020"/>
              <a:gd name="connsiteY10222" fmla="*/ 4044668 h 4885973"/>
              <a:gd name="connsiteX10223" fmla="*/ 5054560 w 6085020"/>
              <a:gd name="connsiteY10223" fmla="*/ 4045565 h 4885973"/>
              <a:gd name="connsiteX10224" fmla="*/ 5079280 w 6085020"/>
              <a:gd name="connsiteY10224" fmla="*/ 4077808 h 4885973"/>
              <a:gd name="connsiteX10225" fmla="*/ 5080611 w 6085020"/>
              <a:gd name="connsiteY10225" fmla="*/ 4076860 h 4885973"/>
              <a:gd name="connsiteX10226" fmla="*/ 5061305 w 6085020"/>
              <a:gd name="connsiteY10226" fmla="*/ 4044668 h 4885973"/>
              <a:gd name="connsiteX10227" fmla="*/ 1212803 w 6085020"/>
              <a:gd name="connsiteY10227" fmla="*/ 4043232 h 4885973"/>
              <a:gd name="connsiteX10228" fmla="*/ 1212630 w 6085020"/>
              <a:gd name="connsiteY10228" fmla="*/ 4043289 h 4885973"/>
              <a:gd name="connsiteX10229" fmla="*/ 1210849 w 6085020"/>
              <a:gd name="connsiteY10229" fmla="*/ 4046893 h 4885973"/>
              <a:gd name="connsiteX10230" fmla="*/ 1210919 w 6085020"/>
              <a:gd name="connsiteY10230" fmla="*/ 4047083 h 4885973"/>
              <a:gd name="connsiteX10231" fmla="*/ 1214787 w 6085020"/>
              <a:gd name="connsiteY10231" fmla="*/ 4048960 h 4885973"/>
              <a:gd name="connsiteX10232" fmla="*/ 1216671 w 6085020"/>
              <a:gd name="connsiteY10232" fmla="*/ 4045110 h 4885973"/>
              <a:gd name="connsiteX10233" fmla="*/ 1212803 w 6085020"/>
              <a:gd name="connsiteY10233" fmla="*/ 4043232 h 4885973"/>
              <a:gd name="connsiteX10234" fmla="*/ 761768 w 6085020"/>
              <a:gd name="connsiteY10234" fmla="*/ 4043100 h 4885973"/>
              <a:gd name="connsiteX10235" fmla="*/ 758346 w 6085020"/>
              <a:gd name="connsiteY10235" fmla="*/ 4047652 h 4885973"/>
              <a:gd name="connsiteX10236" fmla="*/ 755113 w 6085020"/>
              <a:gd name="connsiteY10236" fmla="*/ 4044996 h 4885973"/>
              <a:gd name="connsiteX10237" fmla="*/ 751690 w 6085020"/>
              <a:gd name="connsiteY10237" fmla="*/ 4049169 h 4885973"/>
              <a:gd name="connsiteX10238" fmla="*/ 748458 w 6085020"/>
              <a:gd name="connsiteY10238" fmla="*/ 4053342 h 4885973"/>
              <a:gd name="connsiteX10239" fmla="*/ 754352 w 6085020"/>
              <a:gd name="connsiteY10239" fmla="*/ 4053342 h 4885973"/>
              <a:gd name="connsiteX10240" fmla="*/ 751500 w 6085020"/>
              <a:gd name="connsiteY10240" fmla="*/ 4057135 h 4885973"/>
              <a:gd name="connsiteX10241" fmla="*/ 741232 w 6085020"/>
              <a:gd name="connsiteY10241" fmla="*/ 4070222 h 4885973"/>
              <a:gd name="connsiteX10242" fmla="*/ 754352 w 6085020"/>
              <a:gd name="connsiteY10242" fmla="*/ 4080464 h 4885973"/>
              <a:gd name="connsiteX10243" fmla="*/ 767663 w 6085020"/>
              <a:gd name="connsiteY10243" fmla="*/ 4088999 h 4885973"/>
              <a:gd name="connsiteX10244" fmla="*/ 762909 w 6085020"/>
              <a:gd name="connsiteY10244" fmla="*/ 4051066 h 4885973"/>
              <a:gd name="connsiteX10245" fmla="*/ 2898942 w 6085020"/>
              <a:gd name="connsiteY10245" fmla="*/ 4042341 h 4885973"/>
              <a:gd name="connsiteX10246" fmla="*/ 2898371 w 6085020"/>
              <a:gd name="connsiteY10246" fmla="*/ 4043100 h 4885973"/>
              <a:gd name="connsiteX10247" fmla="*/ 2898935 w 6085020"/>
              <a:gd name="connsiteY10247" fmla="*/ 4044041 h 4885973"/>
              <a:gd name="connsiteX10248" fmla="*/ 2898915 w 6085020"/>
              <a:gd name="connsiteY10248" fmla="*/ 4049172 h 4885973"/>
              <a:gd name="connsiteX10249" fmla="*/ 2898942 w 6085020"/>
              <a:gd name="connsiteY10249" fmla="*/ 4063015 h 4885973"/>
              <a:gd name="connsiteX10250" fmla="*/ 2904005 w 6085020"/>
              <a:gd name="connsiteY10250" fmla="*/ 4052488 h 4885973"/>
              <a:gd name="connsiteX10251" fmla="*/ 2898935 w 6085020"/>
              <a:gd name="connsiteY10251" fmla="*/ 4044041 h 4885973"/>
              <a:gd name="connsiteX10252" fmla="*/ 5899617 w 6085020"/>
              <a:gd name="connsiteY10252" fmla="*/ 4041203 h 4885973"/>
              <a:gd name="connsiteX10253" fmla="*/ 5884215 w 6085020"/>
              <a:gd name="connsiteY10253" fmla="*/ 4053721 h 4885973"/>
              <a:gd name="connsiteX10254" fmla="*/ 5882883 w 6085020"/>
              <a:gd name="connsiteY10254" fmla="*/ 4053721 h 4885973"/>
              <a:gd name="connsiteX10255" fmla="*/ 5871284 w 6085020"/>
              <a:gd name="connsiteY10255" fmla="*/ 4059221 h 4885973"/>
              <a:gd name="connsiteX10256" fmla="*/ 5876704 w 6085020"/>
              <a:gd name="connsiteY10256" fmla="*/ 4070696 h 4885973"/>
              <a:gd name="connsiteX10257" fmla="*/ 5888208 w 6085020"/>
              <a:gd name="connsiteY10257" fmla="*/ 4065290 h 4885973"/>
              <a:gd name="connsiteX10258" fmla="*/ 5888588 w 6085020"/>
              <a:gd name="connsiteY10258" fmla="*/ 4064342 h 4885973"/>
              <a:gd name="connsiteX10259" fmla="*/ 5888588 w 6085020"/>
              <a:gd name="connsiteY10259" fmla="*/ 4060170 h 4885973"/>
              <a:gd name="connsiteX10260" fmla="*/ 5899617 w 6085020"/>
              <a:gd name="connsiteY10260" fmla="*/ 4041203 h 4885973"/>
              <a:gd name="connsiteX10261" fmla="*/ 1147853 w 6085020"/>
              <a:gd name="connsiteY10261" fmla="*/ 4040994 h 4885973"/>
              <a:gd name="connsiteX10262" fmla="*/ 1147787 w 6085020"/>
              <a:gd name="connsiteY10262" fmla="*/ 4041013 h 4885973"/>
              <a:gd name="connsiteX10263" fmla="*/ 1145785 w 6085020"/>
              <a:gd name="connsiteY10263" fmla="*/ 4044503 h 4885973"/>
              <a:gd name="connsiteX10264" fmla="*/ 1145885 w 6085020"/>
              <a:gd name="connsiteY10264" fmla="*/ 4044807 h 4885973"/>
              <a:gd name="connsiteX10265" fmla="*/ 1149196 w 6085020"/>
              <a:gd name="connsiteY10265" fmla="*/ 4047557 h 4885973"/>
              <a:gd name="connsiteX10266" fmla="*/ 1149689 w 6085020"/>
              <a:gd name="connsiteY10266" fmla="*/ 4047462 h 4885973"/>
              <a:gd name="connsiteX10267" fmla="*/ 1149689 w 6085020"/>
              <a:gd name="connsiteY10267" fmla="*/ 4046703 h 4885973"/>
              <a:gd name="connsiteX10268" fmla="*/ 1151400 w 6085020"/>
              <a:gd name="connsiteY10268" fmla="*/ 4042910 h 4885973"/>
              <a:gd name="connsiteX10269" fmla="*/ 1147853 w 6085020"/>
              <a:gd name="connsiteY10269" fmla="*/ 4040994 h 4885973"/>
              <a:gd name="connsiteX10270" fmla="*/ 3133405 w 6085020"/>
              <a:gd name="connsiteY10270" fmla="*/ 4040444 h 4885973"/>
              <a:gd name="connsiteX10271" fmla="*/ 3124278 w 6085020"/>
              <a:gd name="connsiteY10271" fmla="*/ 4042720 h 4885973"/>
              <a:gd name="connsiteX10272" fmla="*/ 3122946 w 6085020"/>
              <a:gd name="connsiteY10272" fmla="*/ 4045565 h 4885973"/>
              <a:gd name="connsiteX10273" fmla="*/ 3125419 w 6085020"/>
              <a:gd name="connsiteY10273" fmla="*/ 4047462 h 4885973"/>
              <a:gd name="connsiteX10274" fmla="*/ 3124468 w 6085020"/>
              <a:gd name="connsiteY10274" fmla="*/ 4046134 h 4885973"/>
              <a:gd name="connsiteX10275" fmla="*/ 3133405 w 6085020"/>
              <a:gd name="connsiteY10275" fmla="*/ 4055997 h 4885973"/>
              <a:gd name="connsiteX10276" fmla="*/ 3133405 w 6085020"/>
              <a:gd name="connsiteY10276" fmla="*/ 4040444 h 4885973"/>
              <a:gd name="connsiteX10277" fmla="*/ 3112488 w 6085020"/>
              <a:gd name="connsiteY10277" fmla="*/ 4040444 h 4885973"/>
              <a:gd name="connsiteX10278" fmla="*/ 3112488 w 6085020"/>
              <a:gd name="connsiteY10278" fmla="*/ 4040444 h 4885973"/>
              <a:gd name="connsiteX10279" fmla="*/ 3179685 w 6085020"/>
              <a:gd name="connsiteY10279" fmla="*/ 4040421 h 4885973"/>
              <a:gd name="connsiteX10280" fmla="*/ 3164971 w 6085020"/>
              <a:gd name="connsiteY10280" fmla="*/ 4044617 h 4885973"/>
              <a:gd name="connsiteX10281" fmla="*/ 3195967 w 6085020"/>
              <a:gd name="connsiteY10281" fmla="*/ 4044996 h 4885973"/>
              <a:gd name="connsiteX10282" fmla="*/ 3195967 w 6085020"/>
              <a:gd name="connsiteY10282" fmla="*/ 4044617 h 4885973"/>
              <a:gd name="connsiteX10283" fmla="*/ 3179685 w 6085020"/>
              <a:gd name="connsiteY10283" fmla="*/ 4040421 h 4885973"/>
              <a:gd name="connsiteX10284" fmla="*/ 852473 w 6085020"/>
              <a:gd name="connsiteY10284" fmla="*/ 4038737 h 4885973"/>
              <a:gd name="connsiteX10285" fmla="*/ 842585 w 6085020"/>
              <a:gd name="connsiteY10285" fmla="*/ 4043669 h 4885973"/>
              <a:gd name="connsiteX10286" fmla="*/ 823569 w 6085020"/>
              <a:gd name="connsiteY10286" fmla="*/ 4049738 h 4885973"/>
              <a:gd name="connsiteX10287" fmla="*/ 812540 w 6085020"/>
              <a:gd name="connsiteY10287" fmla="*/ 4053911 h 4885973"/>
              <a:gd name="connsiteX10288" fmla="*/ 811399 w 6085020"/>
              <a:gd name="connsiteY10288" fmla="*/ 4053911 h 4885973"/>
              <a:gd name="connsiteX10289" fmla="*/ 811399 w 6085020"/>
              <a:gd name="connsiteY10289" fmla="*/ 4055238 h 4885973"/>
              <a:gd name="connsiteX10290" fmla="*/ 804554 w 6085020"/>
              <a:gd name="connsiteY10290" fmla="*/ 4060170 h 4885973"/>
              <a:gd name="connsiteX10291" fmla="*/ 795046 w 6085020"/>
              <a:gd name="connsiteY10291" fmla="*/ 4069084 h 4885973"/>
              <a:gd name="connsiteX10292" fmla="*/ 802082 w 6085020"/>
              <a:gd name="connsiteY10292" fmla="*/ 4072308 h 4885973"/>
              <a:gd name="connsiteX10293" fmla="*/ 809118 w 6085020"/>
              <a:gd name="connsiteY10293" fmla="*/ 4075533 h 4885973"/>
              <a:gd name="connsiteX10294" fmla="*/ 807596 w 6085020"/>
              <a:gd name="connsiteY10294" fmla="*/ 4063584 h 4885973"/>
              <a:gd name="connsiteX10295" fmla="*/ 809878 w 6085020"/>
              <a:gd name="connsiteY10295" fmla="*/ 4062256 h 4885973"/>
              <a:gd name="connsiteX10296" fmla="*/ 816534 w 6085020"/>
              <a:gd name="connsiteY10296" fmla="*/ 4061308 h 4885973"/>
              <a:gd name="connsiteX10297" fmla="*/ 819386 w 6085020"/>
              <a:gd name="connsiteY10297" fmla="*/ 4061308 h 4885973"/>
              <a:gd name="connsiteX10298" fmla="*/ 832126 w 6085020"/>
              <a:gd name="connsiteY10298" fmla="*/ 4059600 h 4885973"/>
              <a:gd name="connsiteX10299" fmla="*/ 842205 w 6085020"/>
              <a:gd name="connsiteY10299" fmla="*/ 4049169 h 4885973"/>
              <a:gd name="connsiteX10300" fmla="*/ 910471 w 6085020"/>
              <a:gd name="connsiteY10300" fmla="*/ 4038548 h 4885973"/>
              <a:gd name="connsiteX10301" fmla="*/ 907999 w 6085020"/>
              <a:gd name="connsiteY10301" fmla="*/ 4041772 h 4885973"/>
              <a:gd name="connsiteX10302" fmla="*/ 911232 w 6085020"/>
              <a:gd name="connsiteY10302" fmla="*/ 4044238 h 4885973"/>
              <a:gd name="connsiteX10303" fmla="*/ 913704 w 6085020"/>
              <a:gd name="connsiteY10303" fmla="*/ 4041013 h 4885973"/>
              <a:gd name="connsiteX10304" fmla="*/ 911232 w 6085020"/>
              <a:gd name="connsiteY10304" fmla="*/ 4039875 h 4885973"/>
              <a:gd name="connsiteX10305" fmla="*/ 613636 w 6085020"/>
              <a:gd name="connsiteY10305" fmla="*/ 4038358 h 4885973"/>
              <a:gd name="connsiteX10306" fmla="*/ 613636 w 6085020"/>
              <a:gd name="connsiteY10306" fmla="*/ 4038358 h 4885973"/>
              <a:gd name="connsiteX10307" fmla="*/ 1826837 w 6085020"/>
              <a:gd name="connsiteY10307" fmla="*/ 4037979 h 4885973"/>
              <a:gd name="connsiteX10308" fmla="*/ 1824175 w 6085020"/>
              <a:gd name="connsiteY10308" fmla="*/ 4041393 h 4885973"/>
              <a:gd name="connsiteX10309" fmla="*/ 1824175 w 6085020"/>
              <a:gd name="connsiteY10309" fmla="*/ 4044048 h 4885973"/>
              <a:gd name="connsiteX10310" fmla="*/ 1821132 w 6085020"/>
              <a:gd name="connsiteY10310" fmla="*/ 4044048 h 4885973"/>
              <a:gd name="connsiteX10311" fmla="*/ 1818090 w 6085020"/>
              <a:gd name="connsiteY10311" fmla="*/ 4044048 h 4885973"/>
              <a:gd name="connsiteX10312" fmla="*/ 1821513 w 6085020"/>
              <a:gd name="connsiteY10312" fmla="*/ 4045945 h 4885973"/>
              <a:gd name="connsiteX10313" fmla="*/ 1823795 w 6085020"/>
              <a:gd name="connsiteY10313" fmla="*/ 4046703 h 4885973"/>
              <a:gd name="connsiteX10314" fmla="*/ 1826647 w 6085020"/>
              <a:gd name="connsiteY10314" fmla="*/ 4044238 h 4885973"/>
              <a:gd name="connsiteX10315" fmla="*/ 1829690 w 6085020"/>
              <a:gd name="connsiteY10315" fmla="*/ 4041582 h 4885973"/>
              <a:gd name="connsiteX10316" fmla="*/ 1829690 w 6085020"/>
              <a:gd name="connsiteY10316" fmla="*/ 4039496 h 4885973"/>
              <a:gd name="connsiteX10317" fmla="*/ 1826845 w 6085020"/>
              <a:gd name="connsiteY10317" fmla="*/ 4037979 h 4885973"/>
              <a:gd name="connsiteX10318" fmla="*/ 1826837 w 6085020"/>
              <a:gd name="connsiteY10318" fmla="*/ 4037979 h 4885973"/>
              <a:gd name="connsiteX10319" fmla="*/ 1089409 w 6085020"/>
              <a:gd name="connsiteY10319" fmla="*/ 4037979 h 4885973"/>
              <a:gd name="connsiteX10320" fmla="*/ 1089409 w 6085020"/>
              <a:gd name="connsiteY10320" fmla="*/ 4037979 h 4885973"/>
              <a:gd name="connsiteX10321" fmla="*/ 5864058 w 6085020"/>
              <a:gd name="connsiteY10321" fmla="*/ 4036651 h 4885973"/>
              <a:gd name="connsiteX10322" fmla="*/ 5864058 w 6085020"/>
              <a:gd name="connsiteY10322" fmla="*/ 4047083 h 4885973"/>
              <a:gd name="connsiteX10323" fmla="*/ 5874516 w 6085020"/>
              <a:gd name="connsiteY10323" fmla="*/ 4047083 h 4885973"/>
              <a:gd name="connsiteX10324" fmla="*/ 5874516 w 6085020"/>
              <a:gd name="connsiteY10324" fmla="*/ 4036651 h 4885973"/>
              <a:gd name="connsiteX10325" fmla="*/ 1205404 w 6085020"/>
              <a:gd name="connsiteY10325" fmla="*/ 4036651 h 4885973"/>
              <a:gd name="connsiteX10326" fmla="*/ 1205404 w 6085020"/>
              <a:gd name="connsiteY10326" fmla="*/ 4036651 h 4885973"/>
              <a:gd name="connsiteX10327" fmla="*/ 888033 w 6085020"/>
              <a:gd name="connsiteY10327" fmla="*/ 4036462 h 4885973"/>
              <a:gd name="connsiteX10328" fmla="*/ 885553 w 6085020"/>
              <a:gd name="connsiteY10328" fmla="*/ 4039629 h 4885973"/>
              <a:gd name="connsiteX10329" fmla="*/ 885561 w 6085020"/>
              <a:gd name="connsiteY10329" fmla="*/ 4039686 h 4885973"/>
              <a:gd name="connsiteX10330" fmla="*/ 888793 w 6085020"/>
              <a:gd name="connsiteY10330" fmla="*/ 4041962 h 4885973"/>
              <a:gd name="connsiteX10331" fmla="*/ 891288 w 6085020"/>
              <a:gd name="connsiteY10331" fmla="*/ 4039155 h 4885973"/>
              <a:gd name="connsiteX10332" fmla="*/ 891265 w 6085020"/>
              <a:gd name="connsiteY10332" fmla="*/ 4038927 h 4885973"/>
              <a:gd name="connsiteX10333" fmla="*/ 888033 w 6085020"/>
              <a:gd name="connsiteY10333" fmla="*/ 4036462 h 4885973"/>
              <a:gd name="connsiteX10334" fmla="*/ 4556539 w 6085020"/>
              <a:gd name="connsiteY10334" fmla="*/ 4036272 h 4885973"/>
              <a:gd name="connsiteX10335" fmla="*/ 4549123 w 6085020"/>
              <a:gd name="connsiteY10335" fmla="*/ 4042151 h 4885973"/>
              <a:gd name="connsiteX10336" fmla="*/ 4543038 w 6085020"/>
              <a:gd name="connsiteY10336" fmla="*/ 4048221 h 4885973"/>
              <a:gd name="connsiteX10337" fmla="*/ 4550835 w 6085020"/>
              <a:gd name="connsiteY10337" fmla="*/ 4045376 h 4885973"/>
              <a:gd name="connsiteX10338" fmla="*/ 4556539 w 6085020"/>
              <a:gd name="connsiteY10338" fmla="*/ 4042151 h 4885973"/>
              <a:gd name="connsiteX10339" fmla="*/ 4556539 w 6085020"/>
              <a:gd name="connsiteY10339" fmla="*/ 4039306 h 4885973"/>
              <a:gd name="connsiteX10340" fmla="*/ 4600275 w 6085020"/>
              <a:gd name="connsiteY10340" fmla="*/ 4034565 h 4885973"/>
              <a:gd name="connsiteX10341" fmla="*/ 4598374 w 6085020"/>
              <a:gd name="connsiteY10341" fmla="*/ 4036462 h 4885973"/>
              <a:gd name="connsiteX10342" fmla="*/ 4600224 w 6085020"/>
              <a:gd name="connsiteY10342" fmla="*/ 4037686 h 4885973"/>
              <a:gd name="connsiteX10343" fmla="*/ 4600014 w 6085020"/>
              <a:gd name="connsiteY10343" fmla="*/ 4050473 h 4885973"/>
              <a:gd name="connsiteX10344" fmla="*/ 4610734 w 6085020"/>
              <a:gd name="connsiteY10344" fmla="*/ 4055428 h 4885973"/>
              <a:gd name="connsiteX10345" fmla="*/ 4607763 w 6085020"/>
              <a:gd name="connsiteY10345" fmla="*/ 4042673 h 4885973"/>
              <a:gd name="connsiteX10346" fmla="*/ 4600224 w 6085020"/>
              <a:gd name="connsiteY10346" fmla="*/ 4037686 h 4885973"/>
              <a:gd name="connsiteX10347" fmla="*/ 434889 w 6085020"/>
              <a:gd name="connsiteY10347" fmla="*/ 4033996 h 4885973"/>
              <a:gd name="connsiteX10348" fmla="*/ 455236 w 6085020"/>
              <a:gd name="connsiteY10348" fmla="*/ 4047462 h 4885973"/>
              <a:gd name="connsiteX10349" fmla="*/ 448390 w 6085020"/>
              <a:gd name="connsiteY10349" fmla="*/ 4062446 h 4885973"/>
              <a:gd name="connsiteX10350" fmla="*/ 1811625 w 6085020"/>
              <a:gd name="connsiteY10350" fmla="*/ 4033237 h 4885973"/>
              <a:gd name="connsiteX10351" fmla="*/ 1811625 w 6085020"/>
              <a:gd name="connsiteY10351" fmla="*/ 4033237 h 4885973"/>
              <a:gd name="connsiteX10352" fmla="*/ 1738795 w 6085020"/>
              <a:gd name="connsiteY10352" fmla="*/ 4033047 h 4885973"/>
              <a:gd name="connsiteX10353" fmla="*/ 1738795 w 6085020"/>
              <a:gd name="connsiteY10353" fmla="*/ 4033047 h 4885973"/>
              <a:gd name="connsiteX10354" fmla="*/ 2154668 w 6085020"/>
              <a:gd name="connsiteY10354" fmla="*/ 4029468 h 4885973"/>
              <a:gd name="connsiteX10355" fmla="*/ 2153146 w 6085020"/>
              <a:gd name="connsiteY10355" fmla="*/ 4037030 h 4885973"/>
              <a:gd name="connsiteX10356" fmla="*/ 2153146 w 6085020"/>
              <a:gd name="connsiteY10356" fmla="*/ 4037599 h 4885973"/>
              <a:gd name="connsiteX10357" fmla="*/ 2158090 w 6085020"/>
              <a:gd name="connsiteY10357" fmla="*/ 4042341 h 4885973"/>
              <a:gd name="connsiteX10358" fmla="*/ 2156189 w 6085020"/>
              <a:gd name="connsiteY10358" fmla="*/ 4046134 h 4885973"/>
              <a:gd name="connsiteX10359" fmla="*/ 2159992 w 6085020"/>
              <a:gd name="connsiteY10359" fmla="*/ 4047841 h 4885973"/>
              <a:gd name="connsiteX10360" fmla="*/ 2161894 w 6085020"/>
              <a:gd name="connsiteY10360" fmla="*/ 4044807 h 4885973"/>
              <a:gd name="connsiteX10361" fmla="*/ 2165887 w 6085020"/>
              <a:gd name="connsiteY10361" fmla="*/ 4047083 h 4885973"/>
              <a:gd name="connsiteX10362" fmla="*/ 2154668 w 6085020"/>
              <a:gd name="connsiteY10362" fmla="*/ 4029468 h 4885973"/>
              <a:gd name="connsiteX10363" fmla="*/ 3425581 w 6085020"/>
              <a:gd name="connsiteY10363" fmla="*/ 4029373 h 4885973"/>
              <a:gd name="connsiteX10364" fmla="*/ 3415027 w 6085020"/>
              <a:gd name="connsiteY10364" fmla="*/ 4042531 h 4885973"/>
              <a:gd name="connsiteX10365" fmla="*/ 3437086 w 6085020"/>
              <a:gd name="connsiteY10365" fmla="*/ 4048221 h 4885973"/>
              <a:gd name="connsiteX10366" fmla="*/ 3436135 w 6085020"/>
              <a:gd name="connsiteY10366" fmla="*/ 4047652 h 4885973"/>
              <a:gd name="connsiteX10367" fmla="*/ 3425581 w 6085020"/>
              <a:gd name="connsiteY10367" fmla="*/ 4029373 h 4885973"/>
              <a:gd name="connsiteX10368" fmla="*/ 2932790 w 6085020"/>
              <a:gd name="connsiteY10368" fmla="*/ 4027926 h 4885973"/>
              <a:gd name="connsiteX10369" fmla="*/ 2932029 w 6085020"/>
              <a:gd name="connsiteY10369" fmla="*/ 4040824 h 4885973"/>
              <a:gd name="connsiteX10370" fmla="*/ 2932790 w 6085020"/>
              <a:gd name="connsiteY10370" fmla="*/ 4042341 h 4885973"/>
              <a:gd name="connsiteX10371" fmla="*/ 2932790 w 6085020"/>
              <a:gd name="connsiteY10371" fmla="*/ 4027926 h 4885973"/>
              <a:gd name="connsiteX10372" fmla="*/ 3305209 w 6085020"/>
              <a:gd name="connsiteY10372" fmla="*/ 4027906 h 4885973"/>
              <a:gd name="connsiteX10373" fmla="*/ 3300743 w 6085020"/>
              <a:gd name="connsiteY10373" fmla="*/ 4036841 h 4885973"/>
              <a:gd name="connsiteX10374" fmla="*/ 3305209 w 6085020"/>
              <a:gd name="connsiteY10374" fmla="*/ 4027906 h 4885973"/>
              <a:gd name="connsiteX10375" fmla="*/ 1695249 w 6085020"/>
              <a:gd name="connsiteY10375" fmla="*/ 4027357 h 4885973"/>
              <a:gd name="connsiteX10376" fmla="*/ 1695249 w 6085020"/>
              <a:gd name="connsiteY10376" fmla="*/ 4031909 h 4885973"/>
              <a:gd name="connsiteX10377" fmla="*/ 1694108 w 6085020"/>
              <a:gd name="connsiteY10377" fmla="*/ 4031909 h 4885973"/>
              <a:gd name="connsiteX10378" fmla="*/ 1691065 w 6085020"/>
              <a:gd name="connsiteY10378" fmla="*/ 4031909 h 4885973"/>
              <a:gd name="connsiteX10379" fmla="*/ 1693537 w 6085020"/>
              <a:gd name="connsiteY10379" fmla="*/ 4033806 h 4885973"/>
              <a:gd name="connsiteX10380" fmla="*/ 1695249 w 6085020"/>
              <a:gd name="connsiteY10380" fmla="*/ 4035323 h 4885973"/>
              <a:gd name="connsiteX10381" fmla="*/ 1691826 w 6085020"/>
              <a:gd name="connsiteY10381" fmla="*/ 4036651 h 4885973"/>
              <a:gd name="connsiteX10382" fmla="*/ 1685360 w 6085020"/>
              <a:gd name="connsiteY10382" fmla="*/ 4041203 h 4885973"/>
              <a:gd name="connsiteX10383" fmla="*/ 1682888 w 6085020"/>
              <a:gd name="connsiteY10383" fmla="*/ 4044427 h 4885973"/>
              <a:gd name="connsiteX10384" fmla="*/ 1684980 w 6085020"/>
              <a:gd name="connsiteY10384" fmla="*/ 4044427 h 4885973"/>
              <a:gd name="connsiteX10385" fmla="*/ 1686882 w 6085020"/>
              <a:gd name="connsiteY10385" fmla="*/ 4045376 h 4885973"/>
              <a:gd name="connsiteX10386" fmla="*/ 1692396 w 6085020"/>
              <a:gd name="connsiteY10386" fmla="*/ 4039875 h 4885973"/>
              <a:gd name="connsiteX10387" fmla="*/ 1695819 w 6085020"/>
              <a:gd name="connsiteY10387" fmla="*/ 4036082 h 4885973"/>
              <a:gd name="connsiteX10388" fmla="*/ 1695819 w 6085020"/>
              <a:gd name="connsiteY10388" fmla="*/ 4027357 h 4885973"/>
              <a:gd name="connsiteX10389" fmla="*/ 1789757 w 6085020"/>
              <a:gd name="connsiteY10389" fmla="*/ 4026599 h 4885973"/>
              <a:gd name="connsiteX10390" fmla="*/ 1789757 w 6085020"/>
              <a:gd name="connsiteY10390" fmla="*/ 4028495 h 4885973"/>
              <a:gd name="connsiteX10391" fmla="*/ 1789757 w 6085020"/>
              <a:gd name="connsiteY10391" fmla="*/ 4030392 h 4885973"/>
              <a:gd name="connsiteX10392" fmla="*/ 1789947 w 6085020"/>
              <a:gd name="connsiteY10392" fmla="*/ 4032289 h 4885973"/>
              <a:gd name="connsiteX10393" fmla="*/ 1791848 w 6085020"/>
              <a:gd name="connsiteY10393" fmla="*/ 4032289 h 4885973"/>
              <a:gd name="connsiteX10394" fmla="*/ 5911027 w 6085020"/>
              <a:gd name="connsiteY10394" fmla="*/ 4026030 h 4885973"/>
              <a:gd name="connsiteX10395" fmla="*/ 5911027 w 6085020"/>
              <a:gd name="connsiteY10395" fmla="*/ 4036462 h 4885973"/>
              <a:gd name="connsiteX10396" fmla="*/ 5921485 w 6085020"/>
              <a:gd name="connsiteY10396" fmla="*/ 4036462 h 4885973"/>
              <a:gd name="connsiteX10397" fmla="*/ 5921485 w 6085020"/>
              <a:gd name="connsiteY10397" fmla="*/ 4026030 h 4885973"/>
              <a:gd name="connsiteX10398" fmla="*/ 4338620 w 6085020"/>
              <a:gd name="connsiteY10398" fmla="*/ 4026030 h 4885973"/>
              <a:gd name="connsiteX10399" fmla="*/ 4340901 w 6085020"/>
              <a:gd name="connsiteY10399" fmla="*/ 4029444 h 4885973"/>
              <a:gd name="connsiteX10400" fmla="*/ 4337859 w 6085020"/>
              <a:gd name="connsiteY10400" fmla="*/ 4031909 h 4885973"/>
              <a:gd name="connsiteX10401" fmla="*/ 4338810 w 6085020"/>
              <a:gd name="connsiteY10401" fmla="*/ 4031909 h 4885973"/>
              <a:gd name="connsiteX10402" fmla="*/ 4339951 w 6085020"/>
              <a:gd name="connsiteY10402" fmla="*/ 4031909 h 4885973"/>
              <a:gd name="connsiteX10403" fmla="*/ 4341091 w 6085020"/>
              <a:gd name="connsiteY10403" fmla="*/ 4030013 h 4885973"/>
              <a:gd name="connsiteX10404" fmla="*/ 4341091 w 6085020"/>
              <a:gd name="connsiteY10404" fmla="*/ 4026978 h 4885973"/>
              <a:gd name="connsiteX10405" fmla="*/ 4341091 w 6085020"/>
              <a:gd name="connsiteY10405" fmla="*/ 4026030 h 4885973"/>
              <a:gd name="connsiteX10406" fmla="*/ 1531524 w 6085020"/>
              <a:gd name="connsiteY10406" fmla="*/ 4025461 h 4885973"/>
              <a:gd name="connsiteX10407" fmla="*/ 1529622 w 6085020"/>
              <a:gd name="connsiteY10407" fmla="*/ 4026409 h 4885973"/>
              <a:gd name="connsiteX10408" fmla="*/ 1534566 w 6085020"/>
              <a:gd name="connsiteY10408" fmla="*/ 4029444 h 4885973"/>
              <a:gd name="connsiteX10409" fmla="*/ 1534566 w 6085020"/>
              <a:gd name="connsiteY10409" fmla="*/ 4027926 h 4885973"/>
              <a:gd name="connsiteX10410" fmla="*/ 1531524 w 6085020"/>
              <a:gd name="connsiteY10410" fmla="*/ 4025461 h 4885973"/>
              <a:gd name="connsiteX10411" fmla="*/ 4332154 w 6085020"/>
              <a:gd name="connsiteY10411" fmla="*/ 4025271 h 4885973"/>
              <a:gd name="connsiteX10412" fmla="*/ 4332915 w 6085020"/>
              <a:gd name="connsiteY10412" fmla="*/ 4026788 h 4885973"/>
              <a:gd name="connsiteX10413" fmla="*/ 4332915 w 6085020"/>
              <a:gd name="connsiteY10413" fmla="*/ 4028116 h 4885973"/>
              <a:gd name="connsiteX10414" fmla="*/ 4334099 w 6085020"/>
              <a:gd name="connsiteY10414" fmla="*/ 4028116 h 4885973"/>
              <a:gd name="connsiteX10415" fmla="*/ 4334626 w 6085020"/>
              <a:gd name="connsiteY10415" fmla="*/ 4028116 h 4885973"/>
              <a:gd name="connsiteX10416" fmla="*/ 4334454 w 6085020"/>
              <a:gd name="connsiteY10416" fmla="*/ 4027888 h 4885973"/>
              <a:gd name="connsiteX10417" fmla="*/ 4333485 w 6085020"/>
              <a:gd name="connsiteY10417" fmla="*/ 4026599 h 4885973"/>
              <a:gd name="connsiteX10418" fmla="*/ 4532199 w 6085020"/>
              <a:gd name="connsiteY10418" fmla="*/ 4024133 h 4885973"/>
              <a:gd name="connsiteX10419" fmla="*/ 4532199 w 6085020"/>
              <a:gd name="connsiteY10419" fmla="*/ 4024133 h 4885973"/>
              <a:gd name="connsiteX10420" fmla="*/ 1998929 w 6085020"/>
              <a:gd name="connsiteY10420" fmla="*/ 4023944 h 4885973"/>
              <a:gd name="connsiteX10421" fmla="*/ 1994556 w 6085020"/>
              <a:gd name="connsiteY10421" fmla="*/ 4035513 h 4885973"/>
              <a:gd name="connsiteX10422" fmla="*/ 1996647 w 6085020"/>
              <a:gd name="connsiteY10422" fmla="*/ 4037030 h 4885973"/>
              <a:gd name="connsiteX10423" fmla="*/ 1998929 w 6085020"/>
              <a:gd name="connsiteY10423" fmla="*/ 4023944 h 4885973"/>
              <a:gd name="connsiteX10424" fmla="*/ 2034298 w 6085020"/>
              <a:gd name="connsiteY10424" fmla="*/ 4023375 h 4885973"/>
              <a:gd name="connsiteX10425" fmla="*/ 2010719 w 6085020"/>
              <a:gd name="connsiteY10425" fmla="*/ 4031720 h 4885973"/>
              <a:gd name="connsiteX10426" fmla="*/ 2014712 w 6085020"/>
              <a:gd name="connsiteY10426" fmla="*/ 4033616 h 4885973"/>
              <a:gd name="connsiteX10427" fmla="*/ 2031636 w 6085020"/>
              <a:gd name="connsiteY10427" fmla="*/ 4033616 h 4885973"/>
              <a:gd name="connsiteX10428" fmla="*/ 2044567 w 6085020"/>
              <a:gd name="connsiteY10428" fmla="*/ 4031530 h 4885973"/>
              <a:gd name="connsiteX10429" fmla="*/ 2039433 w 6085020"/>
              <a:gd name="connsiteY10429" fmla="*/ 4027357 h 4885973"/>
              <a:gd name="connsiteX10430" fmla="*/ 1073436 w 6085020"/>
              <a:gd name="connsiteY10430" fmla="*/ 4022995 h 4885973"/>
              <a:gd name="connsiteX10431" fmla="*/ 1073436 w 6085020"/>
              <a:gd name="connsiteY10431" fmla="*/ 4022995 h 4885973"/>
              <a:gd name="connsiteX10432" fmla="*/ 921881 w 6085020"/>
              <a:gd name="connsiteY10432" fmla="*/ 4022806 h 4885973"/>
              <a:gd name="connsiteX10433" fmla="*/ 922071 w 6085020"/>
              <a:gd name="connsiteY10433" fmla="*/ 4037789 h 4885973"/>
              <a:gd name="connsiteX10434" fmla="*/ 921881 w 6085020"/>
              <a:gd name="connsiteY10434" fmla="*/ 4038358 h 4885973"/>
              <a:gd name="connsiteX10435" fmla="*/ 921881 w 6085020"/>
              <a:gd name="connsiteY10435" fmla="*/ 4022806 h 4885973"/>
              <a:gd name="connsiteX10436" fmla="*/ 3503650 w 6085020"/>
              <a:gd name="connsiteY10436" fmla="*/ 4022444 h 4885973"/>
              <a:gd name="connsiteX10437" fmla="*/ 3509345 w 6085020"/>
              <a:gd name="connsiteY10437" fmla="*/ 4025271 h 4885973"/>
              <a:gd name="connsiteX10438" fmla="*/ 3503650 w 6085020"/>
              <a:gd name="connsiteY10438" fmla="*/ 4022444 h 4885973"/>
              <a:gd name="connsiteX10439" fmla="*/ 1175550 w 6085020"/>
              <a:gd name="connsiteY10439" fmla="*/ 4021667 h 4885973"/>
              <a:gd name="connsiteX10440" fmla="*/ 1175550 w 6085020"/>
              <a:gd name="connsiteY10440" fmla="*/ 4030013 h 4885973"/>
              <a:gd name="connsiteX10441" fmla="*/ 1175550 w 6085020"/>
              <a:gd name="connsiteY10441" fmla="*/ 4038548 h 4885973"/>
              <a:gd name="connsiteX10442" fmla="*/ 1180114 w 6085020"/>
              <a:gd name="connsiteY10442" fmla="*/ 4040634 h 4885973"/>
              <a:gd name="connsiteX10443" fmla="*/ 1184107 w 6085020"/>
              <a:gd name="connsiteY10443" fmla="*/ 4042910 h 4885973"/>
              <a:gd name="connsiteX10444" fmla="*/ 1179923 w 6085020"/>
              <a:gd name="connsiteY10444" fmla="*/ 4032289 h 4885973"/>
              <a:gd name="connsiteX10445" fmla="*/ 714229 w 6085020"/>
              <a:gd name="connsiteY10445" fmla="*/ 4020909 h 4885973"/>
              <a:gd name="connsiteX10446" fmla="*/ 696735 w 6085020"/>
              <a:gd name="connsiteY10446" fmla="*/ 4038168 h 4885973"/>
              <a:gd name="connsiteX10447" fmla="*/ 690840 w 6085020"/>
              <a:gd name="connsiteY10447" fmla="*/ 4035513 h 4885973"/>
              <a:gd name="connsiteX10448" fmla="*/ 684565 w 6085020"/>
              <a:gd name="connsiteY10448" fmla="*/ 4032289 h 4885973"/>
              <a:gd name="connsiteX10449" fmla="*/ 682283 w 6085020"/>
              <a:gd name="connsiteY10449" fmla="*/ 4037030 h 4885973"/>
              <a:gd name="connsiteX10450" fmla="*/ 680001 w 6085020"/>
              <a:gd name="connsiteY10450" fmla="*/ 4041962 h 4885973"/>
              <a:gd name="connsiteX10451" fmla="*/ 690650 w 6085020"/>
              <a:gd name="connsiteY10451" fmla="*/ 4041962 h 4885973"/>
              <a:gd name="connsiteX10452" fmla="*/ 701299 w 6085020"/>
              <a:gd name="connsiteY10452" fmla="*/ 4041962 h 4885973"/>
              <a:gd name="connsiteX10453" fmla="*/ 707574 w 6085020"/>
              <a:gd name="connsiteY10453" fmla="*/ 4031530 h 4885973"/>
              <a:gd name="connsiteX10454" fmla="*/ 1953045 w 6085020"/>
              <a:gd name="connsiteY10454" fmla="*/ 4020456 h 4885973"/>
              <a:gd name="connsiteX10455" fmla="*/ 1913549 w 6085020"/>
              <a:gd name="connsiteY10455" fmla="*/ 4024323 h 4885973"/>
              <a:gd name="connsiteX10456" fmla="*/ 1913549 w 6085020"/>
              <a:gd name="connsiteY10456" fmla="*/ 4036082 h 4885973"/>
              <a:gd name="connsiteX10457" fmla="*/ 1942072 w 6085020"/>
              <a:gd name="connsiteY10457" fmla="*/ 4045755 h 4885973"/>
              <a:gd name="connsiteX10458" fmla="*/ 1960872 w 6085020"/>
              <a:gd name="connsiteY10458" fmla="*/ 4030152 h 4885973"/>
              <a:gd name="connsiteX10459" fmla="*/ 1965361 w 6085020"/>
              <a:gd name="connsiteY10459" fmla="*/ 4021805 h 4885973"/>
              <a:gd name="connsiteX10460" fmla="*/ 1965842 w 6085020"/>
              <a:gd name="connsiteY10460" fmla="*/ 4021857 h 4885973"/>
              <a:gd name="connsiteX10461" fmla="*/ 1965842 w 6085020"/>
              <a:gd name="connsiteY10461" fmla="*/ 4020909 h 4885973"/>
              <a:gd name="connsiteX10462" fmla="*/ 1965361 w 6085020"/>
              <a:gd name="connsiteY10462" fmla="*/ 4021805 h 4885973"/>
              <a:gd name="connsiteX10463" fmla="*/ 3483104 w 6085020"/>
              <a:gd name="connsiteY10463" fmla="*/ 4020150 h 4885973"/>
              <a:gd name="connsiteX10464" fmla="*/ 3483104 w 6085020"/>
              <a:gd name="connsiteY10464" fmla="*/ 4020150 h 4885973"/>
              <a:gd name="connsiteX10465" fmla="*/ 4568900 w 6085020"/>
              <a:gd name="connsiteY10465" fmla="*/ 4019012 h 4885973"/>
              <a:gd name="connsiteX10466" fmla="*/ 4568900 w 6085020"/>
              <a:gd name="connsiteY10466" fmla="*/ 4019012 h 4885973"/>
              <a:gd name="connsiteX10467" fmla="*/ 795807 w 6085020"/>
              <a:gd name="connsiteY10467" fmla="*/ 4018822 h 4885973"/>
              <a:gd name="connsiteX10468" fmla="*/ 798659 w 6085020"/>
              <a:gd name="connsiteY10468" fmla="*/ 4021098 h 4885973"/>
              <a:gd name="connsiteX10469" fmla="*/ 798659 w 6085020"/>
              <a:gd name="connsiteY10469" fmla="*/ 4025081 h 4885973"/>
              <a:gd name="connsiteX10470" fmla="*/ 795807 w 6085020"/>
              <a:gd name="connsiteY10470" fmla="*/ 4023754 h 4885973"/>
              <a:gd name="connsiteX10471" fmla="*/ 2838282 w 6085020"/>
              <a:gd name="connsiteY10471" fmla="*/ 4017874 h 4885973"/>
              <a:gd name="connsiteX10472" fmla="*/ 2836456 w 6085020"/>
              <a:gd name="connsiteY10472" fmla="*/ 4021155 h 4885973"/>
              <a:gd name="connsiteX10473" fmla="*/ 2836570 w 6085020"/>
              <a:gd name="connsiteY10473" fmla="*/ 4021478 h 4885973"/>
              <a:gd name="connsiteX10474" fmla="*/ 2840069 w 6085020"/>
              <a:gd name="connsiteY10474" fmla="*/ 4023469 h 4885973"/>
              <a:gd name="connsiteX10475" fmla="*/ 2840373 w 6085020"/>
              <a:gd name="connsiteY10475" fmla="*/ 4023375 h 4885973"/>
              <a:gd name="connsiteX10476" fmla="*/ 2841115 w 6085020"/>
              <a:gd name="connsiteY10476" fmla="*/ 4019145 h 4885973"/>
              <a:gd name="connsiteX10477" fmla="*/ 2838282 w 6085020"/>
              <a:gd name="connsiteY10477" fmla="*/ 4017874 h 4885973"/>
              <a:gd name="connsiteX10478" fmla="*/ 519509 w 6085020"/>
              <a:gd name="connsiteY10478" fmla="*/ 4016926 h 4885973"/>
              <a:gd name="connsiteX10479" fmla="*/ 520130 w 6085020"/>
              <a:gd name="connsiteY10479" fmla="*/ 4017622 h 4885973"/>
              <a:gd name="connsiteX10480" fmla="*/ 530538 w 6085020"/>
              <a:gd name="connsiteY10480" fmla="*/ 4043669 h 4885973"/>
              <a:gd name="connsiteX10481" fmla="*/ 530800 w 6085020"/>
              <a:gd name="connsiteY10481" fmla="*/ 4029586 h 4885973"/>
              <a:gd name="connsiteX10482" fmla="*/ 520130 w 6085020"/>
              <a:gd name="connsiteY10482" fmla="*/ 4017622 h 4885973"/>
              <a:gd name="connsiteX10483" fmla="*/ 520079 w 6085020"/>
              <a:gd name="connsiteY10483" fmla="*/ 4017495 h 4885973"/>
              <a:gd name="connsiteX10484" fmla="*/ 1863918 w 6085020"/>
              <a:gd name="connsiteY10484" fmla="*/ 4015978 h 4885973"/>
              <a:gd name="connsiteX10485" fmla="*/ 1863918 w 6085020"/>
              <a:gd name="connsiteY10485" fmla="*/ 4022616 h 4885973"/>
              <a:gd name="connsiteX10486" fmla="*/ 1862777 w 6085020"/>
              <a:gd name="connsiteY10486" fmla="*/ 4031530 h 4885973"/>
              <a:gd name="connsiteX10487" fmla="*/ 1861065 w 6085020"/>
              <a:gd name="connsiteY10487" fmla="*/ 4033806 h 4885973"/>
              <a:gd name="connsiteX10488" fmla="*/ 1871714 w 6085020"/>
              <a:gd name="connsiteY10488" fmla="*/ 4029064 h 4885973"/>
              <a:gd name="connsiteX10489" fmla="*/ 1868672 w 6085020"/>
              <a:gd name="connsiteY10489" fmla="*/ 4024323 h 4885973"/>
              <a:gd name="connsiteX10490" fmla="*/ 1865439 w 6085020"/>
              <a:gd name="connsiteY10490" fmla="*/ 4019581 h 4885973"/>
              <a:gd name="connsiteX10491" fmla="*/ 1867721 w 6085020"/>
              <a:gd name="connsiteY10491" fmla="*/ 4017874 h 4885973"/>
              <a:gd name="connsiteX10492" fmla="*/ 1870003 w 6085020"/>
              <a:gd name="connsiteY10492" fmla="*/ 4015978 h 4885973"/>
              <a:gd name="connsiteX10493" fmla="*/ 1866960 w 6085020"/>
              <a:gd name="connsiteY10493" fmla="*/ 4015978 h 4885973"/>
              <a:gd name="connsiteX10494" fmla="*/ 1776446 w 6085020"/>
              <a:gd name="connsiteY10494" fmla="*/ 4015978 h 4885973"/>
              <a:gd name="connsiteX10495" fmla="*/ 1776751 w 6085020"/>
              <a:gd name="connsiteY10495" fmla="*/ 4016089 h 4885973"/>
              <a:gd name="connsiteX10496" fmla="*/ 1773974 w 6085020"/>
              <a:gd name="connsiteY10496" fmla="*/ 4020150 h 4885973"/>
              <a:gd name="connsiteX10497" fmla="*/ 1771502 w 6085020"/>
              <a:gd name="connsiteY10497" fmla="*/ 4024702 h 4885973"/>
              <a:gd name="connsiteX10498" fmla="*/ 1772642 w 6085020"/>
              <a:gd name="connsiteY10498" fmla="*/ 4028495 h 4885973"/>
              <a:gd name="connsiteX10499" fmla="*/ 1777016 w 6085020"/>
              <a:gd name="connsiteY10499" fmla="*/ 4028495 h 4885973"/>
              <a:gd name="connsiteX10500" fmla="*/ 1778537 w 6085020"/>
              <a:gd name="connsiteY10500" fmla="*/ 4023564 h 4885973"/>
              <a:gd name="connsiteX10501" fmla="*/ 1778537 w 6085020"/>
              <a:gd name="connsiteY10501" fmla="*/ 4016736 h 4885973"/>
              <a:gd name="connsiteX10502" fmla="*/ 1776751 w 6085020"/>
              <a:gd name="connsiteY10502" fmla="*/ 4016089 h 4885973"/>
              <a:gd name="connsiteX10503" fmla="*/ 1776826 w 6085020"/>
              <a:gd name="connsiteY10503" fmla="*/ 4015978 h 4885973"/>
              <a:gd name="connsiteX10504" fmla="*/ 1474857 w 6085020"/>
              <a:gd name="connsiteY10504" fmla="*/ 4015788 h 4885973"/>
              <a:gd name="connsiteX10505" fmla="*/ 1474857 w 6085020"/>
              <a:gd name="connsiteY10505" fmla="*/ 4015788 h 4885973"/>
              <a:gd name="connsiteX10506" fmla="*/ 744844 w 6085020"/>
              <a:gd name="connsiteY10506" fmla="*/ 4015788 h 4885973"/>
              <a:gd name="connsiteX10507" fmla="*/ 733815 w 6085020"/>
              <a:gd name="connsiteY10507" fmla="*/ 4037789 h 4885973"/>
              <a:gd name="connsiteX10508" fmla="*/ 734386 w 6085020"/>
              <a:gd name="connsiteY10508" fmla="*/ 4036651 h 4885973"/>
              <a:gd name="connsiteX10509" fmla="*/ 744844 w 6085020"/>
              <a:gd name="connsiteY10509" fmla="*/ 4015788 h 4885973"/>
              <a:gd name="connsiteX10510" fmla="*/ 3371598 w 6085020"/>
              <a:gd name="connsiteY10510" fmla="*/ 4015266 h 4885973"/>
              <a:gd name="connsiteX10511" fmla="*/ 3362925 w 6085020"/>
              <a:gd name="connsiteY10511" fmla="*/ 4021667 h 4885973"/>
              <a:gd name="connsiteX10512" fmla="*/ 3400386 w 6085020"/>
              <a:gd name="connsiteY10512" fmla="*/ 4027357 h 4885973"/>
              <a:gd name="connsiteX10513" fmla="*/ 3399435 w 6085020"/>
              <a:gd name="connsiteY10513" fmla="*/ 4026788 h 4885973"/>
              <a:gd name="connsiteX10514" fmla="*/ 3371598 w 6085020"/>
              <a:gd name="connsiteY10514" fmla="*/ 4015266 h 4885973"/>
              <a:gd name="connsiteX10515" fmla="*/ 1602262 w 6085020"/>
              <a:gd name="connsiteY10515" fmla="*/ 4014839 h 4885973"/>
              <a:gd name="connsiteX10516" fmla="*/ 1603715 w 6085020"/>
              <a:gd name="connsiteY10516" fmla="*/ 4014839 h 4885973"/>
              <a:gd name="connsiteX10517" fmla="*/ 1602262 w 6085020"/>
              <a:gd name="connsiteY10517" fmla="*/ 4017116 h 4885973"/>
              <a:gd name="connsiteX10518" fmla="*/ 1602262 w 6085020"/>
              <a:gd name="connsiteY10518" fmla="*/ 4014839 h 4885973"/>
              <a:gd name="connsiteX10519" fmla="*/ 1603973 w 6085020"/>
              <a:gd name="connsiteY10519" fmla="*/ 4014434 h 4885973"/>
              <a:gd name="connsiteX10520" fmla="*/ 1603973 w 6085020"/>
              <a:gd name="connsiteY10520" fmla="*/ 4014839 h 4885973"/>
              <a:gd name="connsiteX10521" fmla="*/ 1603715 w 6085020"/>
              <a:gd name="connsiteY10521" fmla="*/ 4014839 h 4885973"/>
              <a:gd name="connsiteX10522" fmla="*/ 4384828 w 6085020"/>
              <a:gd name="connsiteY10522" fmla="*/ 4014081 h 4885973"/>
              <a:gd name="connsiteX10523" fmla="*/ 4382736 w 6085020"/>
              <a:gd name="connsiteY10523" fmla="*/ 4015788 h 4885973"/>
              <a:gd name="connsiteX10524" fmla="*/ 4382736 w 6085020"/>
              <a:gd name="connsiteY10524" fmla="*/ 4017305 h 4885973"/>
              <a:gd name="connsiteX10525" fmla="*/ 4382736 w 6085020"/>
              <a:gd name="connsiteY10525" fmla="*/ 4019012 h 4885973"/>
              <a:gd name="connsiteX10526" fmla="*/ 4383877 w 6085020"/>
              <a:gd name="connsiteY10526" fmla="*/ 4019012 h 4885973"/>
              <a:gd name="connsiteX10527" fmla="*/ 4384828 w 6085020"/>
              <a:gd name="connsiteY10527" fmla="*/ 4019012 h 4885973"/>
              <a:gd name="connsiteX10528" fmla="*/ 4384828 w 6085020"/>
              <a:gd name="connsiteY10528" fmla="*/ 4017874 h 4885973"/>
              <a:gd name="connsiteX10529" fmla="*/ 4384828 w 6085020"/>
              <a:gd name="connsiteY10529" fmla="*/ 4015029 h 4885973"/>
              <a:gd name="connsiteX10530" fmla="*/ 1677374 w 6085020"/>
              <a:gd name="connsiteY10530" fmla="*/ 4013891 h 4885973"/>
              <a:gd name="connsiteX10531" fmla="*/ 1677499 w 6085020"/>
              <a:gd name="connsiteY10531" fmla="*/ 4014593 h 4885973"/>
              <a:gd name="connsiteX10532" fmla="*/ 1679275 w 6085020"/>
              <a:gd name="connsiteY10532" fmla="*/ 4015219 h 4885973"/>
              <a:gd name="connsiteX10533" fmla="*/ 1677564 w 6085020"/>
              <a:gd name="connsiteY10533" fmla="*/ 4013891 h 4885973"/>
              <a:gd name="connsiteX10534" fmla="*/ 2990977 w 6085020"/>
              <a:gd name="connsiteY10534" fmla="*/ 4013322 h 4885973"/>
              <a:gd name="connsiteX10535" fmla="*/ 2991168 w 6085020"/>
              <a:gd name="connsiteY10535" fmla="*/ 4013322 h 4885973"/>
              <a:gd name="connsiteX10536" fmla="*/ 2991358 w 6085020"/>
              <a:gd name="connsiteY10536" fmla="*/ 4013531 h 4885973"/>
              <a:gd name="connsiteX10537" fmla="*/ 2990597 w 6085020"/>
              <a:gd name="connsiteY10537" fmla="*/ 4029064 h 4885973"/>
              <a:gd name="connsiteX10538" fmla="*/ 2986034 w 6085020"/>
              <a:gd name="connsiteY10538" fmla="*/ 4025271 h 4885973"/>
              <a:gd name="connsiteX10539" fmla="*/ 2990977 w 6085020"/>
              <a:gd name="connsiteY10539" fmla="*/ 4013322 h 4885973"/>
              <a:gd name="connsiteX10540" fmla="*/ 2883539 w 6085020"/>
              <a:gd name="connsiteY10540" fmla="*/ 4012184 h 4885973"/>
              <a:gd name="connsiteX10541" fmla="*/ 2883539 w 6085020"/>
              <a:gd name="connsiteY10541" fmla="*/ 4012184 h 4885973"/>
              <a:gd name="connsiteX10542" fmla="*/ 3578752 w 6085020"/>
              <a:gd name="connsiteY10542" fmla="*/ 4010857 h 4885973"/>
              <a:gd name="connsiteX10543" fmla="*/ 3593965 w 6085020"/>
              <a:gd name="connsiteY10543" fmla="*/ 4016926 h 4885973"/>
              <a:gd name="connsiteX10544" fmla="*/ 3594345 w 6085020"/>
              <a:gd name="connsiteY10544" fmla="*/ 4016167 h 4885973"/>
              <a:gd name="connsiteX10545" fmla="*/ 3578752 w 6085020"/>
              <a:gd name="connsiteY10545" fmla="*/ 4010857 h 4885973"/>
              <a:gd name="connsiteX10546" fmla="*/ 3316906 w 6085020"/>
              <a:gd name="connsiteY10546" fmla="*/ 4010857 h 4885973"/>
              <a:gd name="connsiteX10547" fmla="*/ 3315956 w 6085020"/>
              <a:gd name="connsiteY10547" fmla="*/ 4027926 h 4885973"/>
              <a:gd name="connsiteX10548" fmla="*/ 3311582 w 6085020"/>
              <a:gd name="connsiteY10548" fmla="*/ 4026409 h 4885973"/>
              <a:gd name="connsiteX10549" fmla="*/ 3311582 w 6085020"/>
              <a:gd name="connsiteY10549" fmla="*/ 4015978 h 4885973"/>
              <a:gd name="connsiteX10550" fmla="*/ 3316906 w 6085020"/>
              <a:gd name="connsiteY10550" fmla="*/ 4010857 h 4885973"/>
              <a:gd name="connsiteX10551" fmla="*/ 718793 w 6085020"/>
              <a:gd name="connsiteY10551" fmla="*/ 4010477 h 4885973"/>
              <a:gd name="connsiteX10552" fmla="*/ 718793 w 6085020"/>
              <a:gd name="connsiteY10552" fmla="*/ 4020909 h 4885973"/>
              <a:gd name="connsiteX10553" fmla="*/ 729252 w 6085020"/>
              <a:gd name="connsiteY10553" fmla="*/ 4020909 h 4885973"/>
              <a:gd name="connsiteX10554" fmla="*/ 729252 w 6085020"/>
              <a:gd name="connsiteY10554" fmla="*/ 4010477 h 4885973"/>
              <a:gd name="connsiteX10555" fmla="*/ 1379018 w 6085020"/>
              <a:gd name="connsiteY10555" fmla="*/ 4009908 h 4885973"/>
              <a:gd name="connsiteX10556" fmla="*/ 1379208 w 6085020"/>
              <a:gd name="connsiteY10556" fmla="*/ 4010667 h 4885973"/>
              <a:gd name="connsiteX10557" fmla="*/ 1381680 w 6085020"/>
              <a:gd name="connsiteY10557" fmla="*/ 4021478 h 4885973"/>
              <a:gd name="connsiteX10558" fmla="*/ 1384532 w 6085020"/>
              <a:gd name="connsiteY10558" fmla="*/ 4055997 h 4885973"/>
              <a:gd name="connsiteX10559" fmla="*/ 1384532 w 6085020"/>
              <a:gd name="connsiteY10559" fmla="*/ 4066618 h 4885973"/>
              <a:gd name="connsiteX10560" fmla="*/ 1387194 w 6085020"/>
              <a:gd name="connsiteY10560" fmla="*/ 4107586 h 4885973"/>
              <a:gd name="connsiteX10561" fmla="*/ 1385863 w 6085020"/>
              <a:gd name="connsiteY10561" fmla="*/ 4108534 h 4885973"/>
              <a:gd name="connsiteX10562" fmla="*/ 1389857 w 6085020"/>
              <a:gd name="connsiteY10562" fmla="*/ 4127501 h 4885973"/>
              <a:gd name="connsiteX10563" fmla="*/ 1387955 w 6085020"/>
              <a:gd name="connsiteY10563" fmla="*/ 4127501 h 4885973"/>
              <a:gd name="connsiteX10564" fmla="*/ 1390427 w 6085020"/>
              <a:gd name="connsiteY10564" fmla="*/ 4129966 h 4885973"/>
              <a:gd name="connsiteX10565" fmla="*/ 1392329 w 6085020"/>
              <a:gd name="connsiteY10565" fmla="*/ 4128829 h 4885973"/>
              <a:gd name="connsiteX10566" fmla="*/ 1390998 w 6085020"/>
              <a:gd name="connsiteY10566" fmla="*/ 4127691 h 4885973"/>
              <a:gd name="connsiteX10567" fmla="*/ 1392899 w 6085020"/>
              <a:gd name="connsiteY10567" fmla="*/ 4127691 h 4885973"/>
              <a:gd name="connsiteX10568" fmla="*/ 1393850 w 6085020"/>
              <a:gd name="connsiteY10568" fmla="*/ 4125983 h 4885973"/>
              <a:gd name="connsiteX10569" fmla="*/ 1392329 w 6085020"/>
              <a:gd name="connsiteY10569" fmla="*/ 4123897 h 4885973"/>
              <a:gd name="connsiteX10570" fmla="*/ 1392329 w 6085020"/>
              <a:gd name="connsiteY10570" fmla="*/ 4113845 h 4885973"/>
              <a:gd name="connsiteX10571" fmla="*/ 1388906 w 6085020"/>
              <a:gd name="connsiteY10571" fmla="*/ 4102844 h 4885973"/>
              <a:gd name="connsiteX10572" fmla="*/ 1388906 w 6085020"/>
              <a:gd name="connsiteY10572" fmla="*/ 4077239 h 4885973"/>
              <a:gd name="connsiteX10573" fmla="*/ 1388906 w 6085020"/>
              <a:gd name="connsiteY10573" fmla="*/ 4060928 h 4885973"/>
              <a:gd name="connsiteX10574" fmla="*/ 1386054 w 6085020"/>
              <a:gd name="connsiteY10574" fmla="*/ 4053721 h 4885973"/>
              <a:gd name="connsiteX10575" fmla="*/ 1384913 w 6085020"/>
              <a:gd name="connsiteY10575" fmla="*/ 4037789 h 4885973"/>
              <a:gd name="connsiteX10576" fmla="*/ 1386244 w 6085020"/>
              <a:gd name="connsiteY10576" fmla="*/ 4024512 h 4885973"/>
              <a:gd name="connsiteX10577" fmla="*/ 1379018 w 6085020"/>
              <a:gd name="connsiteY10577" fmla="*/ 4009908 h 4885973"/>
              <a:gd name="connsiteX10578" fmla="*/ 819576 w 6085020"/>
              <a:gd name="connsiteY10578" fmla="*/ 4008770 h 4885973"/>
              <a:gd name="connsiteX10579" fmla="*/ 813681 w 6085020"/>
              <a:gd name="connsiteY10579" fmla="*/ 4013512 h 4885973"/>
              <a:gd name="connsiteX10580" fmla="*/ 807786 w 6085020"/>
              <a:gd name="connsiteY10580" fmla="*/ 4020719 h 4885973"/>
              <a:gd name="connsiteX10581" fmla="*/ 810412 w 6085020"/>
              <a:gd name="connsiteY10581" fmla="*/ 4023014 h 4885973"/>
              <a:gd name="connsiteX10582" fmla="*/ 810639 w 6085020"/>
              <a:gd name="connsiteY10582" fmla="*/ 4022995 h 4885973"/>
              <a:gd name="connsiteX10583" fmla="*/ 813111 w 6085020"/>
              <a:gd name="connsiteY10583" fmla="*/ 4020909 h 4885973"/>
              <a:gd name="connsiteX10584" fmla="*/ 811590 w 6085020"/>
              <a:gd name="connsiteY10584" fmla="*/ 4027737 h 4885973"/>
              <a:gd name="connsiteX10585" fmla="*/ 809498 w 6085020"/>
              <a:gd name="connsiteY10585" fmla="*/ 4026030 h 4885973"/>
              <a:gd name="connsiteX10586" fmla="*/ 806265 w 6085020"/>
              <a:gd name="connsiteY10586" fmla="*/ 4030392 h 4885973"/>
              <a:gd name="connsiteX10587" fmla="*/ 802842 w 6085020"/>
              <a:gd name="connsiteY10587" fmla="*/ 4034565 h 4885973"/>
              <a:gd name="connsiteX10588" fmla="*/ 811399 w 6085020"/>
              <a:gd name="connsiteY10588" fmla="*/ 4033427 h 4885973"/>
              <a:gd name="connsiteX10589" fmla="*/ 817484 w 6085020"/>
              <a:gd name="connsiteY10589" fmla="*/ 4047462 h 4885973"/>
              <a:gd name="connsiteX10590" fmla="*/ 833267 w 6085020"/>
              <a:gd name="connsiteY10590" fmla="*/ 4010857 h 4885973"/>
              <a:gd name="connsiteX10591" fmla="*/ 821288 w 6085020"/>
              <a:gd name="connsiteY10591" fmla="*/ 4009150 h 4885973"/>
              <a:gd name="connsiteX10592" fmla="*/ 819576 w 6085020"/>
              <a:gd name="connsiteY10592" fmla="*/ 4010857 h 4885973"/>
              <a:gd name="connsiteX10593" fmla="*/ 957577 w 6085020"/>
              <a:gd name="connsiteY10593" fmla="*/ 4008134 h 4885973"/>
              <a:gd name="connsiteX10594" fmla="*/ 953066 w 6085020"/>
              <a:gd name="connsiteY10594" fmla="*/ 4016357 h 4885973"/>
              <a:gd name="connsiteX10595" fmla="*/ 950784 w 6085020"/>
              <a:gd name="connsiteY10595" fmla="*/ 4020909 h 4885973"/>
              <a:gd name="connsiteX10596" fmla="*/ 957577 w 6085020"/>
              <a:gd name="connsiteY10596" fmla="*/ 4008134 h 4885973"/>
              <a:gd name="connsiteX10597" fmla="*/ 1899837 w 6085020"/>
              <a:gd name="connsiteY10597" fmla="*/ 4007855 h 4885973"/>
              <a:gd name="connsiteX10598" fmla="*/ 1895104 w 6085020"/>
              <a:gd name="connsiteY10598" fmla="*/ 4011615 h 4885973"/>
              <a:gd name="connsiteX10599" fmla="*/ 1899837 w 6085020"/>
              <a:gd name="connsiteY10599" fmla="*/ 4007855 h 4885973"/>
              <a:gd name="connsiteX10600" fmla="*/ 2851593 w 6085020"/>
              <a:gd name="connsiteY10600" fmla="*/ 4007063 h 4885973"/>
              <a:gd name="connsiteX10601" fmla="*/ 2853705 w 6085020"/>
              <a:gd name="connsiteY10601" fmla="*/ 4027654 h 4885973"/>
              <a:gd name="connsiteX10602" fmla="*/ 2861768 w 6085020"/>
              <a:gd name="connsiteY10602" fmla="*/ 4027361 h 4885973"/>
              <a:gd name="connsiteX10603" fmla="*/ 2862051 w 6085020"/>
              <a:gd name="connsiteY10603" fmla="*/ 4027926 h 4885973"/>
              <a:gd name="connsiteX10604" fmla="*/ 2861861 w 6085020"/>
              <a:gd name="connsiteY10604" fmla="*/ 4027357 h 4885973"/>
              <a:gd name="connsiteX10605" fmla="*/ 2861768 w 6085020"/>
              <a:gd name="connsiteY10605" fmla="*/ 4027361 h 4885973"/>
              <a:gd name="connsiteX10606" fmla="*/ 752641 w 6085020"/>
              <a:gd name="connsiteY10606" fmla="*/ 4007063 h 4885973"/>
              <a:gd name="connsiteX10607" fmla="*/ 750218 w 6085020"/>
              <a:gd name="connsiteY10607" fmla="*/ 4010288 h 4885973"/>
              <a:gd name="connsiteX10608" fmla="*/ 753445 w 6085020"/>
              <a:gd name="connsiteY10608" fmla="*/ 4012696 h 4885973"/>
              <a:gd name="connsiteX10609" fmla="*/ 755874 w 6085020"/>
              <a:gd name="connsiteY10609" fmla="*/ 4009529 h 4885973"/>
              <a:gd name="connsiteX10610" fmla="*/ 752690 w 6085020"/>
              <a:gd name="connsiteY10610" fmla="*/ 4007063 h 4885973"/>
              <a:gd name="connsiteX10611" fmla="*/ 752641 w 6085020"/>
              <a:gd name="connsiteY10611" fmla="*/ 4007063 h 4885973"/>
              <a:gd name="connsiteX10612" fmla="*/ 2047609 w 6085020"/>
              <a:gd name="connsiteY10612" fmla="*/ 4006873 h 4885973"/>
              <a:gd name="connsiteX10613" fmla="*/ 2043236 w 6085020"/>
              <a:gd name="connsiteY10613" fmla="*/ 4012374 h 4885973"/>
              <a:gd name="connsiteX10614" fmla="*/ 2039623 w 6085020"/>
              <a:gd name="connsiteY10614" fmla="*/ 4020340 h 4885973"/>
              <a:gd name="connsiteX10615" fmla="*/ 2046278 w 6085020"/>
              <a:gd name="connsiteY10615" fmla="*/ 4020909 h 4885973"/>
              <a:gd name="connsiteX10616" fmla="*/ 2051793 w 6085020"/>
              <a:gd name="connsiteY10616" fmla="*/ 4018822 h 4885973"/>
              <a:gd name="connsiteX10617" fmla="*/ 1654175 w 6085020"/>
              <a:gd name="connsiteY10617" fmla="*/ 4006494 h 4885973"/>
              <a:gd name="connsiteX10618" fmla="*/ 1654175 w 6085020"/>
              <a:gd name="connsiteY10618" fmla="*/ 4006494 h 4885973"/>
              <a:gd name="connsiteX10619" fmla="*/ 1202362 w 6085020"/>
              <a:gd name="connsiteY10619" fmla="*/ 4006494 h 4885973"/>
              <a:gd name="connsiteX10620" fmla="*/ 1198178 w 6085020"/>
              <a:gd name="connsiteY10620" fmla="*/ 4015409 h 4885973"/>
              <a:gd name="connsiteX10621" fmla="*/ 1193805 w 6085020"/>
              <a:gd name="connsiteY10621" fmla="*/ 4024323 h 4885973"/>
              <a:gd name="connsiteX10622" fmla="*/ 1198178 w 6085020"/>
              <a:gd name="connsiteY10622" fmla="*/ 4026219 h 4885973"/>
              <a:gd name="connsiteX10623" fmla="*/ 1201982 w 6085020"/>
              <a:gd name="connsiteY10623" fmla="*/ 4028116 h 4885973"/>
              <a:gd name="connsiteX10624" fmla="*/ 1204454 w 6085020"/>
              <a:gd name="connsiteY10624" fmla="*/ 4022995 h 4885973"/>
              <a:gd name="connsiteX10625" fmla="*/ 1204454 w 6085020"/>
              <a:gd name="connsiteY10625" fmla="*/ 4012184 h 4885973"/>
              <a:gd name="connsiteX10626" fmla="*/ 5911027 w 6085020"/>
              <a:gd name="connsiteY10626" fmla="*/ 4005546 h 4885973"/>
              <a:gd name="connsiteX10627" fmla="*/ 5894863 w 6085020"/>
              <a:gd name="connsiteY10627" fmla="*/ 4031151 h 4885973"/>
              <a:gd name="connsiteX10628" fmla="*/ 5895434 w 6085020"/>
              <a:gd name="connsiteY10628" fmla="*/ 4031530 h 4885973"/>
              <a:gd name="connsiteX10629" fmla="*/ 5911027 w 6085020"/>
              <a:gd name="connsiteY10629" fmla="*/ 4005546 h 4885973"/>
              <a:gd name="connsiteX10630" fmla="*/ 3135782 w 6085020"/>
              <a:gd name="connsiteY10630" fmla="*/ 4003981 h 4885973"/>
              <a:gd name="connsiteX10631" fmla="*/ 3139490 w 6085020"/>
              <a:gd name="connsiteY10631" fmla="*/ 4020909 h 4885973"/>
              <a:gd name="connsiteX10632" fmla="*/ 3135782 w 6085020"/>
              <a:gd name="connsiteY10632" fmla="*/ 4003981 h 4885973"/>
              <a:gd name="connsiteX10633" fmla="*/ 4780256 w 6085020"/>
              <a:gd name="connsiteY10633" fmla="*/ 4002556 h 4885973"/>
              <a:gd name="connsiteX10634" fmla="*/ 4782636 w 6085020"/>
              <a:gd name="connsiteY10634" fmla="*/ 4019012 h 4885973"/>
              <a:gd name="connsiteX10635" fmla="*/ 4786629 w 6085020"/>
              <a:gd name="connsiteY10635" fmla="*/ 4005167 h 4885973"/>
              <a:gd name="connsiteX10636" fmla="*/ 4787960 w 6085020"/>
              <a:gd name="connsiteY10636" fmla="*/ 4003270 h 4885973"/>
              <a:gd name="connsiteX10637" fmla="*/ 4780256 w 6085020"/>
              <a:gd name="connsiteY10637" fmla="*/ 4002556 h 4885973"/>
              <a:gd name="connsiteX10638" fmla="*/ 2093057 w 6085020"/>
              <a:gd name="connsiteY10638" fmla="*/ 4001942 h 4885973"/>
              <a:gd name="connsiteX10639" fmla="*/ 2093057 w 6085020"/>
              <a:gd name="connsiteY10639" fmla="*/ 4001942 h 4885973"/>
              <a:gd name="connsiteX10640" fmla="*/ 1806490 w 6085020"/>
              <a:gd name="connsiteY10640" fmla="*/ 4001942 h 4885973"/>
              <a:gd name="connsiteX10641" fmla="*/ 1806490 w 6085020"/>
              <a:gd name="connsiteY10641" fmla="*/ 4001942 h 4885973"/>
              <a:gd name="connsiteX10642" fmla="*/ 4560361 w 6085020"/>
              <a:gd name="connsiteY10642" fmla="*/ 4001923 h 4885973"/>
              <a:gd name="connsiteX10643" fmla="*/ 4560362 w 6085020"/>
              <a:gd name="connsiteY10643" fmla="*/ 4001923 h 4885973"/>
              <a:gd name="connsiteX10644" fmla="*/ 4560343 w 6085020"/>
              <a:gd name="connsiteY10644" fmla="*/ 4001942 h 4885973"/>
              <a:gd name="connsiteX10645" fmla="*/ 4560361 w 6085020"/>
              <a:gd name="connsiteY10645" fmla="*/ 4001923 h 4885973"/>
              <a:gd name="connsiteX10646" fmla="*/ 2266784 w 6085020"/>
              <a:gd name="connsiteY10646" fmla="*/ 4001885 h 4885973"/>
              <a:gd name="connsiteX10647" fmla="*/ 2269142 w 6085020"/>
              <a:gd name="connsiteY10647" fmla="*/ 4003649 h 4885973"/>
              <a:gd name="connsiteX10648" fmla="*/ 2269180 w 6085020"/>
              <a:gd name="connsiteY10648" fmla="*/ 4003801 h 4885973"/>
              <a:gd name="connsiteX10649" fmla="*/ 2267621 w 6085020"/>
              <a:gd name="connsiteY10649" fmla="*/ 4006304 h 4885973"/>
              <a:gd name="connsiteX10650" fmla="*/ 2264959 w 6085020"/>
              <a:gd name="connsiteY10650" fmla="*/ 4004598 h 4885973"/>
              <a:gd name="connsiteX10651" fmla="*/ 2264921 w 6085020"/>
              <a:gd name="connsiteY10651" fmla="*/ 4004446 h 4885973"/>
              <a:gd name="connsiteX10652" fmla="*/ 2266480 w 6085020"/>
              <a:gd name="connsiteY10652" fmla="*/ 4001942 h 4885973"/>
              <a:gd name="connsiteX10653" fmla="*/ 2266784 w 6085020"/>
              <a:gd name="connsiteY10653" fmla="*/ 4001885 h 4885973"/>
              <a:gd name="connsiteX10654" fmla="*/ 1494814 w 6085020"/>
              <a:gd name="connsiteY10654" fmla="*/ 4001748 h 4885973"/>
              <a:gd name="connsiteX10655" fmla="*/ 1495584 w 6085020"/>
              <a:gd name="connsiteY10655" fmla="*/ 4002132 h 4885973"/>
              <a:gd name="connsiteX10656" fmla="*/ 1495584 w 6085020"/>
              <a:gd name="connsiteY10656" fmla="*/ 4005356 h 4885973"/>
              <a:gd name="connsiteX10657" fmla="*/ 1493492 w 6085020"/>
              <a:gd name="connsiteY10657" fmla="*/ 4003430 h 4885973"/>
              <a:gd name="connsiteX10658" fmla="*/ 1493492 w 6085020"/>
              <a:gd name="connsiteY10658" fmla="*/ 4002701 h 4885973"/>
              <a:gd name="connsiteX10659" fmla="*/ 1495013 w 6085020"/>
              <a:gd name="connsiteY10659" fmla="*/ 4002701 h 4885973"/>
              <a:gd name="connsiteX10660" fmla="*/ 4394716 w 6085020"/>
              <a:gd name="connsiteY10660" fmla="*/ 4001373 h 4885973"/>
              <a:gd name="connsiteX10661" fmla="*/ 4393765 w 6085020"/>
              <a:gd name="connsiteY10661" fmla="*/ 4001942 h 4885973"/>
              <a:gd name="connsiteX10662" fmla="*/ 4394716 w 6085020"/>
              <a:gd name="connsiteY10662" fmla="*/ 4004408 h 4885973"/>
              <a:gd name="connsiteX10663" fmla="*/ 4394716 w 6085020"/>
              <a:gd name="connsiteY10663" fmla="*/ 4003649 h 4885973"/>
              <a:gd name="connsiteX10664" fmla="*/ 4394716 w 6085020"/>
              <a:gd name="connsiteY10664" fmla="*/ 4001373 h 4885973"/>
              <a:gd name="connsiteX10665" fmla="*/ 2161323 w 6085020"/>
              <a:gd name="connsiteY10665" fmla="*/ 4000614 h 4885973"/>
              <a:gd name="connsiteX10666" fmla="*/ 2161323 w 6085020"/>
              <a:gd name="connsiteY10666" fmla="*/ 4000614 h 4885973"/>
              <a:gd name="connsiteX10667" fmla="*/ 4560343 w 6085020"/>
              <a:gd name="connsiteY10667" fmla="*/ 4000045 h 4885973"/>
              <a:gd name="connsiteX10668" fmla="*/ 4560343 w 6085020"/>
              <a:gd name="connsiteY10668" fmla="*/ 4001942 h 4885973"/>
              <a:gd name="connsiteX10669" fmla="*/ 4562225 w 6085020"/>
              <a:gd name="connsiteY10669" fmla="*/ 4001961 h 4885973"/>
              <a:gd name="connsiteX10670" fmla="*/ 4562244 w 6085020"/>
              <a:gd name="connsiteY10670" fmla="*/ 4001942 h 4885973"/>
              <a:gd name="connsiteX10671" fmla="*/ 4560362 w 6085020"/>
              <a:gd name="connsiteY10671" fmla="*/ 4001923 h 4885973"/>
              <a:gd name="connsiteX10672" fmla="*/ 4562244 w 6085020"/>
              <a:gd name="connsiteY10672" fmla="*/ 4000045 h 4885973"/>
              <a:gd name="connsiteX10673" fmla="*/ 4560343 w 6085020"/>
              <a:gd name="connsiteY10673" fmla="*/ 4000045 h 4885973"/>
              <a:gd name="connsiteX10674" fmla="*/ 5962750 w 6085020"/>
              <a:gd name="connsiteY10674" fmla="*/ 3999856 h 4885973"/>
              <a:gd name="connsiteX10675" fmla="*/ 5962750 w 6085020"/>
              <a:gd name="connsiteY10675" fmla="*/ 4015409 h 4885973"/>
              <a:gd name="connsiteX10676" fmla="*/ 5973398 w 6085020"/>
              <a:gd name="connsiteY10676" fmla="*/ 4000045 h 4885973"/>
              <a:gd name="connsiteX10677" fmla="*/ 5973208 w 6085020"/>
              <a:gd name="connsiteY10677" fmla="*/ 3999856 h 4885973"/>
              <a:gd name="connsiteX10678" fmla="*/ 3092857 w 6085020"/>
              <a:gd name="connsiteY10678" fmla="*/ 3999406 h 4885973"/>
              <a:gd name="connsiteX10679" fmla="*/ 3087197 w 6085020"/>
              <a:gd name="connsiteY10679" fmla="*/ 4005167 h 4885973"/>
              <a:gd name="connsiteX10680" fmla="*/ 3086246 w 6085020"/>
              <a:gd name="connsiteY10680" fmla="*/ 4004977 h 4885973"/>
              <a:gd name="connsiteX10681" fmla="*/ 3107163 w 6085020"/>
              <a:gd name="connsiteY10681" fmla="*/ 4015409 h 4885973"/>
              <a:gd name="connsiteX10682" fmla="*/ 3092857 w 6085020"/>
              <a:gd name="connsiteY10682" fmla="*/ 3999406 h 4885973"/>
              <a:gd name="connsiteX10683" fmla="*/ 3239132 w 6085020"/>
              <a:gd name="connsiteY10683" fmla="*/ 3998718 h 4885973"/>
              <a:gd name="connsiteX10684" fmla="*/ 3239132 w 6085020"/>
              <a:gd name="connsiteY10684" fmla="*/ 3998718 h 4885973"/>
              <a:gd name="connsiteX10685" fmla="*/ 4574034 w 6085020"/>
              <a:gd name="connsiteY10685" fmla="*/ 3998149 h 4885973"/>
              <a:gd name="connsiteX10686" fmla="*/ 4574034 w 6085020"/>
              <a:gd name="connsiteY10686" fmla="*/ 3998149 h 4885973"/>
              <a:gd name="connsiteX10687" fmla="*/ 1480942 w 6085020"/>
              <a:gd name="connsiteY10687" fmla="*/ 3997959 h 4885973"/>
              <a:gd name="connsiteX10688" fmla="*/ 1478280 w 6085020"/>
              <a:gd name="connsiteY10688" fmla="*/ 4004787 h 4885973"/>
              <a:gd name="connsiteX10689" fmla="*/ 1479772 w 6085020"/>
              <a:gd name="connsiteY10689" fmla="*/ 4004787 h 4885973"/>
              <a:gd name="connsiteX10690" fmla="*/ 1479421 w 6085020"/>
              <a:gd name="connsiteY10690" fmla="*/ 4005925 h 4885973"/>
              <a:gd name="connsiteX10691" fmla="*/ 1482971 w 6085020"/>
              <a:gd name="connsiteY10691" fmla="*/ 4005925 h 4885973"/>
              <a:gd name="connsiteX10692" fmla="*/ 1486647 w 6085020"/>
              <a:gd name="connsiteY10692" fmla="*/ 4008201 h 4885973"/>
              <a:gd name="connsiteX10693" fmla="*/ 1482653 w 6085020"/>
              <a:gd name="connsiteY10693" fmla="*/ 4011236 h 4885973"/>
              <a:gd name="connsiteX10694" fmla="*/ 1488928 w 6085020"/>
              <a:gd name="connsiteY10694" fmla="*/ 4013701 h 4885973"/>
              <a:gd name="connsiteX10695" fmla="*/ 1489499 w 6085020"/>
              <a:gd name="connsiteY10695" fmla="*/ 4013891 h 4885973"/>
              <a:gd name="connsiteX10696" fmla="*/ 1491020 w 6085020"/>
              <a:gd name="connsiteY10696" fmla="*/ 4012943 h 4885973"/>
              <a:gd name="connsiteX10697" fmla="*/ 1488548 w 6085020"/>
              <a:gd name="connsiteY10697" fmla="*/ 4005925 h 4885973"/>
              <a:gd name="connsiteX10698" fmla="*/ 1483984 w 6085020"/>
              <a:gd name="connsiteY10698" fmla="*/ 4005925 h 4885973"/>
              <a:gd name="connsiteX10699" fmla="*/ 1482971 w 6085020"/>
              <a:gd name="connsiteY10699" fmla="*/ 4005925 h 4885973"/>
              <a:gd name="connsiteX10700" fmla="*/ 1481132 w 6085020"/>
              <a:gd name="connsiteY10700" fmla="*/ 4004787 h 4885973"/>
              <a:gd name="connsiteX10701" fmla="*/ 1479772 w 6085020"/>
              <a:gd name="connsiteY10701" fmla="*/ 4004787 h 4885973"/>
              <a:gd name="connsiteX10702" fmla="*/ 1480942 w 6085020"/>
              <a:gd name="connsiteY10702" fmla="*/ 4000994 h 4885973"/>
              <a:gd name="connsiteX10703" fmla="*/ 1482083 w 6085020"/>
              <a:gd name="connsiteY10703" fmla="*/ 3997959 h 4885973"/>
              <a:gd name="connsiteX10704" fmla="*/ 3379468 w 6085020"/>
              <a:gd name="connsiteY10704" fmla="*/ 3996063 h 4885973"/>
              <a:gd name="connsiteX10705" fmla="*/ 3379468 w 6085020"/>
              <a:gd name="connsiteY10705" fmla="*/ 3996063 h 4885973"/>
              <a:gd name="connsiteX10706" fmla="*/ 2005585 w 6085020"/>
              <a:gd name="connsiteY10706" fmla="*/ 3995873 h 4885973"/>
              <a:gd name="connsiteX10707" fmla="*/ 2000641 w 6085020"/>
              <a:gd name="connsiteY10707" fmla="*/ 3997580 h 4885973"/>
              <a:gd name="connsiteX10708" fmla="*/ 2000641 w 6085020"/>
              <a:gd name="connsiteY10708" fmla="*/ 3998528 h 4885973"/>
              <a:gd name="connsiteX10709" fmla="*/ 2002732 w 6085020"/>
              <a:gd name="connsiteY10709" fmla="*/ 4007822 h 4885973"/>
              <a:gd name="connsiteX10710" fmla="*/ 2002732 w 6085020"/>
              <a:gd name="connsiteY10710" fmla="*/ 4016547 h 4885973"/>
              <a:gd name="connsiteX10711" fmla="*/ 1345170 w 6085020"/>
              <a:gd name="connsiteY10711" fmla="*/ 3995494 h 4885973"/>
              <a:gd name="connsiteX10712" fmla="*/ 1351255 w 6085020"/>
              <a:gd name="connsiteY10712" fmla="*/ 4002132 h 4885973"/>
              <a:gd name="connsiteX10713" fmla="*/ 1349543 w 6085020"/>
              <a:gd name="connsiteY10713" fmla="*/ 4000804 h 4885973"/>
              <a:gd name="connsiteX10714" fmla="*/ 1349543 w 6085020"/>
              <a:gd name="connsiteY10714" fmla="*/ 4002701 h 4885973"/>
              <a:gd name="connsiteX10715" fmla="*/ 1348593 w 6085020"/>
              <a:gd name="connsiteY10715" fmla="*/ 4003270 h 4885973"/>
              <a:gd name="connsiteX10716" fmla="*/ 1348467 w 6085020"/>
              <a:gd name="connsiteY10716" fmla="*/ 4002568 h 4885973"/>
              <a:gd name="connsiteX10717" fmla="*/ 1346691 w 6085020"/>
              <a:gd name="connsiteY10717" fmla="*/ 4001942 h 4885973"/>
              <a:gd name="connsiteX10718" fmla="*/ 1345170 w 6085020"/>
              <a:gd name="connsiteY10718" fmla="*/ 3995494 h 4885973"/>
              <a:gd name="connsiteX10719" fmla="*/ 983872 w 6085020"/>
              <a:gd name="connsiteY10719" fmla="*/ 3995494 h 4885973"/>
              <a:gd name="connsiteX10720" fmla="*/ 980449 w 6085020"/>
              <a:gd name="connsiteY10720" fmla="*/ 3999856 h 4885973"/>
              <a:gd name="connsiteX10721" fmla="*/ 977216 w 6085020"/>
              <a:gd name="connsiteY10721" fmla="*/ 4004029 h 4885973"/>
              <a:gd name="connsiteX10722" fmla="*/ 981400 w 6085020"/>
              <a:gd name="connsiteY10722" fmla="*/ 4007253 h 4885973"/>
              <a:gd name="connsiteX10723" fmla="*/ 985583 w 6085020"/>
              <a:gd name="connsiteY10723" fmla="*/ 4010667 h 4885973"/>
              <a:gd name="connsiteX10724" fmla="*/ 2022699 w 6085020"/>
              <a:gd name="connsiteY10724" fmla="*/ 3995114 h 4885973"/>
              <a:gd name="connsiteX10725" fmla="*/ 2015283 w 6085020"/>
              <a:gd name="connsiteY10725" fmla="*/ 3999477 h 4885973"/>
              <a:gd name="connsiteX10726" fmla="*/ 2009198 w 6085020"/>
              <a:gd name="connsiteY10726" fmla="*/ 4010667 h 4885973"/>
              <a:gd name="connsiteX10727" fmla="*/ 2009198 w 6085020"/>
              <a:gd name="connsiteY10727" fmla="*/ 4015029 h 4885973"/>
              <a:gd name="connsiteX10728" fmla="*/ 2022318 w 6085020"/>
              <a:gd name="connsiteY10728" fmla="*/ 4012374 h 4885973"/>
              <a:gd name="connsiteX10729" fmla="*/ 2035439 w 6085020"/>
              <a:gd name="connsiteY10729" fmla="*/ 4009908 h 4885973"/>
              <a:gd name="connsiteX10730" fmla="*/ 2028974 w 6085020"/>
              <a:gd name="connsiteY10730" fmla="*/ 4002511 h 4885973"/>
              <a:gd name="connsiteX10731" fmla="*/ 3170866 w 6085020"/>
              <a:gd name="connsiteY10731" fmla="*/ 3994735 h 4885973"/>
              <a:gd name="connsiteX10732" fmla="*/ 3170866 w 6085020"/>
              <a:gd name="connsiteY10732" fmla="*/ 3995683 h 4885973"/>
              <a:gd name="connsiteX10733" fmla="*/ 3186649 w 6085020"/>
              <a:gd name="connsiteY10733" fmla="*/ 4021857 h 4885973"/>
              <a:gd name="connsiteX10734" fmla="*/ 3170866 w 6085020"/>
              <a:gd name="connsiteY10734" fmla="*/ 3994735 h 4885973"/>
              <a:gd name="connsiteX10735" fmla="*/ 1383011 w 6085020"/>
              <a:gd name="connsiteY10735" fmla="*/ 3994735 h 4885973"/>
              <a:gd name="connsiteX10736" fmla="*/ 1385293 w 6085020"/>
              <a:gd name="connsiteY10736" fmla="*/ 4005736 h 4885973"/>
              <a:gd name="connsiteX10737" fmla="*/ 1399364 w 6085020"/>
              <a:gd name="connsiteY10737" fmla="*/ 3997390 h 4885973"/>
              <a:gd name="connsiteX10738" fmla="*/ 1396512 w 6085020"/>
              <a:gd name="connsiteY10738" fmla="*/ 3997770 h 4885973"/>
              <a:gd name="connsiteX10739" fmla="*/ 2070561 w 6085020"/>
              <a:gd name="connsiteY10739" fmla="*/ 3993616 h 4885973"/>
              <a:gd name="connsiteX10740" fmla="*/ 2069287 w 6085020"/>
              <a:gd name="connsiteY10740" fmla="*/ 3996442 h 4885973"/>
              <a:gd name="connsiteX10741" fmla="*/ 2072653 w 6085020"/>
              <a:gd name="connsiteY10741" fmla="*/ 3999116 h 4885973"/>
              <a:gd name="connsiteX10742" fmla="*/ 2075334 w 6085020"/>
              <a:gd name="connsiteY10742" fmla="*/ 3995759 h 4885973"/>
              <a:gd name="connsiteX10743" fmla="*/ 2074802 w 6085020"/>
              <a:gd name="connsiteY10743" fmla="*/ 3994356 h 4885973"/>
              <a:gd name="connsiteX10744" fmla="*/ 2070561 w 6085020"/>
              <a:gd name="connsiteY10744" fmla="*/ 3993616 h 4885973"/>
              <a:gd name="connsiteX10745" fmla="*/ 1576971 w 6085020"/>
              <a:gd name="connsiteY10745" fmla="*/ 3992269 h 4885973"/>
              <a:gd name="connsiteX10746" fmla="*/ 1579443 w 6085020"/>
              <a:gd name="connsiteY10746" fmla="*/ 3994735 h 4885973"/>
              <a:gd name="connsiteX10747" fmla="*/ 1580394 w 6085020"/>
              <a:gd name="connsiteY10747" fmla="*/ 3993218 h 4885973"/>
              <a:gd name="connsiteX10748" fmla="*/ 1579443 w 6085020"/>
              <a:gd name="connsiteY10748" fmla="*/ 3992269 h 4885973"/>
              <a:gd name="connsiteX10749" fmla="*/ 1576971 w 6085020"/>
              <a:gd name="connsiteY10749" fmla="*/ 3992269 h 4885973"/>
              <a:gd name="connsiteX10750" fmla="*/ 1110136 w 6085020"/>
              <a:gd name="connsiteY10750" fmla="*/ 3991700 h 4885973"/>
              <a:gd name="connsiteX10751" fmla="*/ 1110136 w 6085020"/>
              <a:gd name="connsiteY10751" fmla="*/ 3991700 h 4885973"/>
              <a:gd name="connsiteX10752" fmla="*/ 1744119 w 6085020"/>
              <a:gd name="connsiteY10752" fmla="*/ 3991321 h 4885973"/>
              <a:gd name="connsiteX10753" fmla="*/ 1744119 w 6085020"/>
              <a:gd name="connsiteY10753" fmla="*/ 3991321 h 4885973"/>
              <a:gd name="connsiteX10754" fmla="*/ 2219701 w 6085020"/>
              <a:gd name="connsiteY10754" fmla="*/ 3990942 h 4885973"/>
              <a:gd name="connsiteX10755" fmla="*/ 2219701 w 6085020"/>
              <a:gd name="connsiteY10755" fmla="*/ 4001942 h 4885973"/>
              <a:gd name="connsiteX10756" fmla="*/ 2230160 w 6085020"/>
              <a:gd name="connsiteY10756" fmla="*/ 4001942 h 4885973"/>
              <a:gd name="connsiteX10757" fmla="*/ 2230160 w 6085020"/>
              <a:gd name="connsiteY10757" fmla="*/ 3990942 h 4885973"/>
              <a:gd name="connsiteX10758" fmla="*/ 3074907 w 6085020"/>
              <a:gd name="connsiteY10758" fmla="*/ 3990171 h 4885973"/>
              <a:gd name="connsiteX10759" fmla="*/ 3075215 w 6085020"/>
              <a:gd name="connsiteY10759" fmla="*/ 3996858 h 4885973"/>
              <a:gd name="connsiteX10760" fmla="*/ 3073125 w 6085020"/>
              <a:gd name="connsiteY10760" fmla="*/ 3996253 h 4885973"/>
              <a:gd name="connsiteX10761" fmla="*/ 3072448 w 6085020"/>
              <a:gd name="connsiteY10761" fmla="*/ 3990456 h 4885973"/>
              <a:gd name="connsiteX10762" fmla="*/ 3002197 w 6085020"/>
              <a:gd name="connsiteY10762" fmla="*/ 3987338 h 4885973"/>
              <a:gd name="connsiteX10763" fmla="*/ 3012655 w 6085020"/>
              <a:gd name="connsiteY10763" fmla="*/ 3987338 h 4885973"/>
              <a:gd name="connsiteX10764" fmla="*/ 3012655 w 6085020"/>
              <a:gd name="connsiteY10764" fmla="*/ 3997580 h 4885973"/>
              <a:gd name="connsiteX10765" fmla="*/ 3002197 w 6085020"/>
              <a:gd name="connsiteY10765" fmla="*/ 3997580 h 4885973"/>
              <a:gd name="connsiteX10766" fmla="*/ 4746126 w 6085020"/>
              <a:gd name="connsiteY10766" fmla="*/ 3987148 h 4885973"/>
              <a:gd name="connsiteX10767" fmla="*/ 4746126 w 6085020"/>
              <a:gd name="connsiteY10767" fmla="*/ 3987148 h 4885973"/>
              <a:gd name="connsiteX10768" fmla="*/ 5143452 w 6085020"/>
              <a:gd name="connsiteY10768" fmla="*/ 3987086 h 4885973"/>
              <a:gd name="connsiteX10769" fmla="*/ 5149068 w 6085020"/>
              <a:gd name="connsiteY10769" fmla="*/ 3989993 h 4885973"/>
              <a:gd name="connsiteX10770" fmla="*/ 5143452 w 6085020"/>
              <a:gd name="connsiteY10770" fmla="*/ 3987086 h 4885973"/>
              <a:gd name="connsiteX10771" fmla="*/ 1461862 w 6085020"/>
              <a:gd name="connsiteY10771" fmla="*/ 3986978 h 4885973"/>
              <a:gd name="connsiteX10772" fmla="*/ 1459977 w 6085020"/>
              <a:gd name="connsiteY10772" fmla="*/ 3990828 h 4885973"/>
              <a:gd name="connsiteX10773" fmla="*/ 1463845 w 6085020"/>
              <a:gd name="connsiteY10773" fmla="*/ 3992706 h 4885973"/>
              <a:gd name="connsiteX10774" fmla="*/ 1464018 w 6085020"/>
              <a:gd name="connsiteY10774" fmla="*/ 3992649 h 4885973"/>
              <a:gd name="connsiteX10775" fmla="*/ 1464398 w 6085020"/>
              <a:gd name="connsiteY10775" fmla="*/ 3992080 h 4885973"/>
              <a:gd name="connsiteX10776" fmla="*/ 1460595 w 6085020"/>
              <a:gd name="connsiteY10776" fmla="*/ 3989804 h 4885973"/>
              <a:gd name="connsiteX10777" fmla="*/ 1464398 w 6085020"/>
              <a:gd name="connsiteY10777" fmla="*/ 3988855 h 4885973"/>
              <a:gd name="connsiteX10778" fmla="*/ 1465729 w 6085020"/>
              <a:gd name="connsiteY10778" fmla="*/ 3988855 h 4885973"/>
              <a:gd name="connsiteX10779" fmla="*/ 1461862 w 6085020"/>
              <a:gd name="connsiteY10779" fmla="*/ 3986978 h 4885973"/>
              <a:gd name="connsiteX10780" fmla="*/ 980829 w 6085020"/>
              <a:gd name="connsiteY10780" fmla="*/ 3986769 h 4885973"/>
              <a:gd name="connsiteX10781" fmla="*/ 980829 w 6085020"/>
              <a:gd name="connsiteY10781" fmla="*/ 3986769 h 4885973"/>
              <a:gd name="connsiteX10782" fmla="*/ 1095304 w 6085020"/>
              <a:gd name="connsiteY10782" fmla="*/ 3986390 h 4885973"/>
              <a:gd name="connsiteX10783" fmla="*/ 1095304 w 6085020"/>
              <a:gd name="connsiteY10783" fmla="*/ 3986390 h 4885973"/>
              <a:gd name="connsiteX10784" fmla="*/ 885370 w 6085020"/>
              <a:gd name="connsiteY10784" fmla="*/ 3985631 h 4885973"/>
              <a:gd name="connsiteX10785" fmla="*/ 885370 w 6085020"/>
              <a:gd name="connsiteY10785" fmla="*/ 3985631 h 4885973"/>
              <a:gd name="connsiteX10786" fmla="*/ 2854728 w 6085020"/>
              <a:gd name="connsiteY10786" fmla="*/ 3985107 h 4885973"/>
              <a:gd name="connsiteX10787" fmla="*/ 2857107 w 6085020"/>
              <a:gd name="connsiteY10787" fmla="*/ 4001563 h 4885973"/>
              <a:gd name="connsiteX10788" fmla="*/ 2859983 w 6085020"/>
              <a:gd name="connsiteY10788" fmla="*/ 3994095 h 4885973"/>
              <a:gd name="connsiteX10789" fmla="*/ 2861831 w 6085020"/>
              <a:gd name="connsiteY10789" fmla="*/ 3985766 h 4885973"/>
              <a:gd name="connsiteX10790" fmla="*/ 2862432 w 6085020"/>
              <a:gd name="connsiteY10790" fmla="*/ 3985821 h 4885973"/>
              <a:gd name="connsiteX10791" fmla="*/ 2861861 w 6085020"/>
              <a:gd name="connsiteY10791" fmla="*/ 3985631 h 4885973"/>
              <a:gd name="connsiteX10792" fmla="*/ 2861831 w 6085020"/>
              <a:gd name="connsiteY10792" fmla="*/ 3985766 h 4885973"/>
              <a:gd name="connsiteX10793" fmla="*/ 2001591 w 6085020"/>
              <a:gd name="connsiteY10793" fmla="*/ 3985062 h 4885973"/>
              <a:gd name="connsiteX10794" fmla="*/ 2006916 w 6085020"/>
              <a:gd name="connsiteY10794" fmla="*/ 3989045 h 4885973"/>
              <a:gd name="connsiteX10795" fmla="*/ 2017564 w 6085020"/>
              <a:gd name="connsiteY10795" fmla="*/ 3991511 h 4885973"/>
              <a:gd name="connsiteX10796" fmla="*/ 2022128 w 6085020"/>
              <a:gd name="connsiteY10796" fmla="*/ 3987528 h 4885973"/>
              <a:gd name="connsiteX10797" fmla="*/ 2011479 w 6085020"/>
              <a:gd name="connsiteY10797" fmla="*/ 3985062 h 4885973"/>
              <a:gd name="connsiteX10798" fmla="*/ 1201601 w 6085020"/>
              <a:gd name="connsiteY10798" fmla="*/ 3983545 h 4885973"/>
              <a:gd name="connsiteX10799" fmla="*/ 1197038 w 6085020"/>
              <a:gd name="connsiteY10799" fmla="*/ 3989235 h 4885973"/>
              <a:gd name="connsiteX10800" fmla="*/ 1192093 w 6085020"/>
              <a:gd name="connsiteY10800" fmla="*/ 3994735 h 4885973"/>
              <a:gd name="connsiteX10801" fmla="*/ 1197228 w 6085020"/>
              <a:gd name="connsiteY10801" fmla="*/ 3998718 h 4885973"/>
              <a:gd name="connsiteX10802" fmla="*/ 1204644 w 6085020"/>
              <a:gd name="connsiteY10802" fmla="*/ 4001942 h 4885973"/>
              <a:gd name="connsiteX10803" fmla="*/ 1204644 w 6085020"/>
              <a:gd name="connsiteY10803" fmla="*/ 3992269 h 4885973"/>
              <a:gd name="connsiteX10804" fmla="*/ 1782531 w 6085020"/>
              <a:gd name="connsiteY10804" fmla="*/ 3983355 h 4885973"/>
              <a:gd name="connsiteX10805" fmla="*/ 1779108 w 6085020"/>
              <a:gd name="connsiteY10805" fmla="*/ 3991511 h 4885973"/>
              <a:gd name="connsiteX10806" fmla="*/ 1773783 w 6085020"/>
              <a:gd name="connsiteY10806" fmla="*/ 4000994 h 4885973"/>
              <a:gd name="connsiteX10807" fmla="*/ 1770551 w 6085020"/>
              <a:gd name="connsiteY10807" fmla="*/ 4003839 h 4885973"/>
              <a:gd name="connsiteX10808" fmla="*/ 1765607 w 6085020"/>
              <a:gd name="connsiteY10808" fmla="*/ 4008201 h 4885973"/>
              <a:gd name="connsiteX10809" fmla="*/ 1781390 w 6085020"/>
              <a:gd name="connsiteY10809" fmla="*/ 4002132 h 4885973"/>
              <a:gd name="connsiteX10810" fmla="*/ 1782531 w 6085020"/>
              <a:gd name="connsiteY10810" fmla="*/ 3991700 h 4885973"/>
              <a:gd name="connsiteX10811" fmla="*/ 1782531 w 6085020"/>
              <a:gd name="connsiteY10811" fmla="*/ 3983355 h 4885973"/>
              <a:gd name="connsiteX10812" fmla="*/ 1412485 w 6085020"/>
              <a:gd name="connsiteY10812" fmla="*/ 3982976 h 4885973"/>
              <a:gd name="connsiteX10813" fmla="*/ 1406210 w 6085020"/>
              <a:gd name="connsiteY10813" fmla="*/ 3987148 h 4885973"/>
              <a:gd name="connsiteX10814" fmla="*/ 1412485 w 6085020"/>
              <a:gd name="connsiteY10814" fmla="*/ 3982976 h 4885973"/>
              <a:gd name="connsiteX10815" fmla="*/ 3281728 w 6085020"/>
              <a:gd name="connsiteY10815" fmla="*/ 3982407 h 4885973"/>
              <a:gd name="connsiteX10816" fmla="*/ 3285531 w 6085020"/>
              <a:gd name="connsiteY10816" fmla="*/ 3984683 h 4885973"/>
              <a:gd name="connsiteX10817" fmla="*/ 3282108 w 6085020"/>
              <a:gd name="connsiteY10817" fmla="*/ 3990373 h 4885973"/>
              <a:gd name="connsiteX10818" fmla="*/ 2028784 w 6085020"/>
              <a:gd name="connsiteY10818" fmla="*/ 3981838 h 4885973"/>
              <a:gd name="connsiteX10819" fmla="*/ 2031446 w 6085020"/>
              <a:gd name="connsiteY10819" fmla="*/ 3987148 h 4885973"/>
              <a:gd name="connsiteX10820" fmla="*/ 2039623 w 6085020"/>
              <a:gd name="connsiteY10820" fmla="*/ 3991131 h 4885973"/>
              <a:gd name="connsiteX10821" fmla="*/ 2039623 w 6085020"/>
              <a:gd name="connsiteY10821" fmla="*/ 3990562 h 4885973"/>
              <a:gd name="connsiteX10822" fmla="*/ 2037151 w 6085020"/>
              <a:gd name="connsiteY10822" fmla="*/ 3985062 h 4885973"/>
              <a:gd name="connsiteX10823" fmla="*/ 2028784 w 6085020"/>
              <a:gd name="connsiteY10823" fmla="*/ 3981838 h 4885973"/>
              <a:gd name="connsiteX10824" fmla="*/ 1228604 w 6085020"/>
              <a:gd name="connsiteY10824" fmla="*/ 3980889 h 4885973"/>
              <a:gd name="connsiteX10825" fmla="*/ 1226869 w 6085020"/>
              <a:gd name="connsiteY10825" fmla="*/ 3984815 h 4885973"/>
              <a:gd name="connsiteX10826" fmla="*/ 1226892 w 6085020"/>
              <a:gd name="connsiteY10826" fmla="*/ 3984872 h 4885973"/>
              <a:gd name="connsiteX10827" fmla="*/ 1228794 w 6085020"/>
              <a:gd name="connsiteY10827" fmla="*/ 3987717 h 4885973"/>
              <a:gd name="connsiteX10828" fmla="*/ 1229745 w 6085020"/>
              <a:gd name="connsiteY10828" fmla="*/ 3986579 h 4885973"/>
              <a:gd name="connsiteX10829" fmla="*/ 4803553 w 6085020"/>
              <a:gd name="connsiteY10829" fmla="*/ 3977286 h 4885973"/>
              <a:gd name="connsiteX10830" fmla="*/ 4793094 w 6085020"/>
              <a:gd name="connsiteY10830" fmla="*/ 3987717 h 4885973"/>
              <a:gd name="connsiteX10831" fmla="*/ 4802222 w 6085020"/>
              <a:gd name="connsiteY10831" fmla="*/ 3979182 h 4885973"/>
              <a:gd name="connsiteX10832" fmla="*/ 704151 w 6085020"/>
              <a:gd name="connsiteY10832" fmla="*/ 3977286 h 4885973"/>
              <a:gd name="connsiteX10833" fmla="*/ 656992 w 6085020"/>
              <a:gd name="connsiteY10833" fmla="*/ 3982976 h 4885973"/>
              <a:gd name="connsiteX10834" fmla="*/ 670113 w 6085020"/>
              <a:gd name="connsiteY10834" fmla="*/ 3993218 h 4885973"/>
              <a:gd name="connsiteX10835" fmla="*/ 675627 w 6085020"/>
              <a:gd name="connsiteY10835" fmla="*/ 3997390 h 4885973"/>
              <a:gd name="connsiteX10836" fmla="*/ 682663 w 6085020"/>
              <a:gd name="connsiteY10836" fmla="*/ 4003080 h 4885973"/>
              <a:gd name="connsiteX10837" fmla="*/ 679240 w 6085020"/>
              <a:gd name="connsiteY10837" fmla="*/ 4006873 h 4885973"/>
              <a:gd name="connsiteX10838" fmla="*/ 676578 w 6085020"/>
              <a:gd name="connsiteY10838" fmla="*/ 4020150 h 4885973"/>
              <a:gd name="connsiteX10839" fmla="*/ 676578 w 6085020"/>
              <a:gd name="connsiteY10839" fmla="*/ 4027168 h 4885973"/>
              <a:gd name="connsiteX10840" fmla="*/ 690650 w 6085020"/>
              <a:gd name="connsiteY10840" fmla="*/ 4025461 h 4885973"/>
              <a:gd name="connsiteX10841" fmla="*/ 690650 w 6085020"/>
              <a:gd name="connsiteY10841" fmla="*/ 4016547 h 4885973"/>
              <a:gd name="connsiteX10842" fmla="*/ 690650 w 6085020"/>
              <a:gd name="connsiteY10842" fmla="*/ 4014650 h 4885973"/>
              <a:gd name="connsiteX10843" fmla="*/ 688748 w 6085020"/>
              <a:gd name="connsiteY10843" fmla="*/ 4004977 h 4885973"/>
              <a:gd name="connsiteX10844" fmla="*/ 695974 w 6085020"/>
              <a:gd name="connsiteY10844" fmla="*/ 4004977 h 4885973"/>
              <a:gd name="connsiteX10845" fmla="*/ 703200 w 6085020"/>
              <a:gd name="connsiteY10845" fmla="*/ 4004977 h 4885973"/>
              <a:gd name="connsiteX10846" fmla="*/ 701679 w 6085020"/>
              <a:gd name="connsiteY10846" fmla="*/ 3993218 h 4885973"/>
              <a:gd name="connsiteX10847" fmla="*/ 691981 w 6085020"/>
              <a:gd name="connsiteY10847" fmla="*/ 3996063 h 4885973"/>
              <a:gd name="connsiteX10848" fmla="*/ 684565 w 6085020"/>
              <a:gd name="connsiteY10848" fmla="*/ 4003270 h 4885973"/>
              <a:gd name="connsiteX10849" fmla="*/ 683614 w 6085020"/>
              <a:gd name="connsiteY10849" fmla="*/ 4003270 h 4885973"/>
              <a:gd name="connsiteX10850" fmla="*/ 693692 w 6085020"/>
              <a:gd name="connsiteY10850" fmla="*/ 3990373 h 4885973"/>
              <a:gd name="connsiteX10851" fmla="*/ 915035 w 6085020"/>
              <a:gd name="connsiteY10851" fmla="*/ 3975958 h 4885973"/>
              <a:gd name="connsiteX10852" fmla="*/ 912183 w 6085020"/>
              <a:gd name="connsiteY10852" fmla="*/ 3978803 h 4885973"/>
              <a:gd name="connsiteX10853" fmla="*/ 915035 w 6085020"/>
              <a:gd name="connsiteY10853" fmla="*/ 3981648 h 4885973"/>
              <a:gd name="connsiteX10854" fmla="*/ 917887 w 6085020"/>
              <a:gd name="connsiteY10854" fmla="*/ 3978803 h 4885973"/>
              <a:gd name="connsiteX10855" fmla="*/ 915035 w 6085020"/>
              <a:gd name="connsiteY10855" fmla="*/ 3975958 h 4885973"/>
              <a:gd name="connsiteX10856" fmla="*/ 1210539 w 6085020"/>
              <a:gd name="connsiteY10856" fmla="*/ 3974061 h 4885973"/>
              <a:gd name="connsiteX10857" fmla="*/ 1220047 w 6085020"/>
              <a:gd name="connsiteY10857" fmla="*/ 3990942 h 4885973"/>
              <a:gd name="connsiteX10858" fmla="*/ 1220997 w 6085020"/>
              <a:gd name="connsiteY10858" fmla="*/ 3989804 h 4885973"/>
              <a:gd name="connsiteX10859" fmla="*/ 1210539 w 6085020"/>
              <a:gd name="connsiteY10859" fmla="*/ 3974061 h 4885973"/>
              <a:gd name="connsiteX10860" fmla="*/ 1190953 w 6085020"/>
              <a:gd name="connsiteY10860" fmla="*/ 3973303 h 4885973"/>
              <a:gd name="connsiteX10861" fmla="*/ 1188481 w 6085020"/>
              <a:gd name="connsiteY10861" fmla="*/ 3978234 h 4885973"/>
              <a:gd name="connsiteX10862" fmla="*/ 1186199 w 6085020"/>
              <a:gd name="connsiteY10862" fmla="*/ 3983355 h 4885973"/>
              <a:gd name="connsiteX10863" fmla="*/ 1201031 w 6085020"/>
              <a:gd name="connsiteY10863" fmla="*/ 3978045 h 4885973"/>
              <a:gd name="connsiteX10864" fmla="*/ 1196087 w 6085020"/>
              <a:gd name="connsiteY10864" fmla="*/ 3975579 h 4885973"/>
              <a:gd name="connsiteX10865" fmla="*/ 1450326 w 6085020"/>
              <a:gd name="connsiteY10865" fmla="*/ 3972544 h 4885973"/>
              <a:gd name="connsiteX10866" fmla="*/ 1452038 w 6085020"/>
              <a:gd name="connsiteY10866" fmla="*/ 3975010 h 4885973"/>
              <a:gd name="connsiteX10867" fmla="*/ 1451658 w 6085020"/>
              <a:gd name="connsiteY10867" fmla="*/ 3973682 h 4885973"/>
              <a:gd name="connsiteX10868" fmla="*/ 1376736 w 6085020"/>
              <a:gd name="connsiteY10868" fmla="*/ 3971975 h 4885973"/>
              <a:gd name="connsiteX10869" fmla="*/ 1371031 w 6085020"/>
              <a:gd name="connsiteY10869" fmla="*/ 3979182 h 4885973"/>
              <a:gd name="connsiteX10870" fmla="*/ 1383772 w 6085020"/>
              <a:gd name="connsiteY10870" fmla="*/ 3975199 h 4885973"/>
              <a:gd name="connsiteX10871" fmla="*/ 4534291 w 6085020"/>
              <a:gd name="connsiteY10871" fmla="*/ 3971596 h 4885973"/>
              <a:gd name="connsiteX10872" fmla="*/ 4531629 w 6085020"/>
              <a:gd name="connsiteY10872" fmla="*/ 3972923 h 4885973"/>
              <a:gd name="connsiteX10873" fmla="*/ 4524403 w 6085020"/>
              <a:gd name="connsiteY10873" fmla="*/ 3977855 h 4885973"/>
              <a:gd name="connsiteX10874" fmla="*/ 4519839 w 6085020"/>
              <a:gd name="connsiteY10874" fmla="*/ 3981458 h 4885973"/>
              <a:gd name="connsiteX10875" fmla="*/ 4522691 w 6085020"/>
              <a:gd name="connsiteY10875" fmla="*/ 3981458 h 4885973"/>
              <a:gd name="connsiteX10876" fmla="*/ 4522691 w 6085020"/>
              <a:gd name="connsiteY10876" fmla="*/ 3981838 h 4885973"/>
              <a:gd name="connsiteX10877" fmla="*/ 2851022 w 6085020"/>
              <a:gd name="connsiteY10877" fmla="*/ 3971193 h 4885973"/>
              <a:gd name="connsiteX10878" fmla="*/ 2839232 w 6085020"/>
              <a:gd name="connsiteY10878" fmla="*/ 3976337 h 4885973"/>
              <a:gd name="connsiteX10879" fmla="*/ 2839803 w 6085020"/>
              <a:gd name="connsiteY10879" fmla="*/ 3976527 h 4885973"/>
              <a:gd name="connsiteX10880" fmla="*/ 2842275 w 6085020"/>
              <a:gd name="connsiteY10880" fmla="*/ 3983734 h 4885973"/>
              <a:gd name="connsiteX10881" fmla="*/ 2858819 w 6085020"/>
              <a:gd name="connsiteY10881" fmla="*/ 3981269 h 4885973"/>
              <a:gd name="connsiteX10882" fmla="*/ 2851022 w 6085020"/>
              <a:gd name="connsiteY10882" fmla="*/ 3971193 h 4885973"/>
              <a:gd name="connsiteX10883" fmla="*/ 4153787 w 6085020"/>
              <a:gd name="connsiteY10883" fmla="*/ 3970268 h 4885973"/>
              <a:gd name="connsiteX10884" fmla="*/ 4153787 w 6085020"/>
              <a:gd name="connsiteY10884" fmla="*/ 3970268 h 4885973"/>
              <a:gd name="connsiteX10885" fmla="*/ 1733660 w 6085020"/>
              <a:gd name="connsiteY10885" fmla="*/ 3970268 h 4885973"/>
              <a:gd name="connsiteX10886" fmla="*/ 1733660 w 6085020"/>
              <a:gd name="connsiteY10886" fmla="*/ 3970268 h 4885973"/>
              <a:gd name="connsiteX10887" fmla="*/ 1925719 w 6085020"/>
              <a:gd name="connsiteY10887" fmla="*/ 3969889 h 4885973"/>
              <a:gd name="connsiteX10888" fmla="*/ 1941692 w 6085020"/>
              <a:gd name="connsiteY10888" fmla="*/ 3969889 h 4885973"/>
              <a:gd name="connsiteX10889" fmla="*/ 1941502 w 6085020"/>
              <a:gd name="connsiteY10889" fmla="*/ 3969889 h 4885973"/>
              <a:gd name="connsiteX10890" fmla="*/ 524923 w 6085020"/>
              <a:gd name="connsiteY10890" fmla="*/ 3967658 h 4885973"/>
              <a:gd name="connsiteX10891" fmla="*/ 530538 w 6085020"/>
              <a:gd name="connsiteY10891" fmla="*/ 3970458 h 4885973"/>
              <a:gd name="connsiteX10892" fmla="*/ 524923 w 6085020"/>
              <a:gd name="connsiteY10892" fmla="*/ 3967658 h 4885973"/>
              <a:gd name="connsiteX10893" fmla="*/ 3218405 w 6085020"/>
              <a:gd name="connsiteY10893" fmla="*/ 3967423 h 4885973"/>
              <a:gd name="connsiteX10894" fmla="*/ 3225061 w 6085020"/>
              <a:gd name="connsiteY10894" fmla="*/ 3982976 h 4885973"/>
              <a:gd name="connsiteX10895" fmla="*/ 3225251 w 6085020"/>
              <a:gd name="connsiteY10895" fmla="*/ 3981269 h 4885973"/>
              <a:gd name="connsiteX10896" fmla="*/ 3228674 w 6085020"/>
              <a:gd name="connsiteY10896" fmla="*/ 3982976 h 4885973"/>
              <a:gd name="connsiteX10897" fmla="*/ 3228674 w 6085020"/>
              <a:gd name="connsiteY10897" fmla="*/ 3981079 h 4885973"/>
              <a:gd name="connsiteX10898" fmla="*/ 3218405 w 6085020"/>
              <a:gd name="connsiteY10898" fmla="*/ 3967423 h 4885973"/>
              <a:gd name="connsiteX10899" fmla="*/ 1445763 w 6085020"/>
              <a:gd name="connsiteY10899" fmla="*/ 3967423 h 4885973"/>
              <a:gd name="connsiteX10900" fmla="*/ 1446333 w 6085020"/>
              <a:gd name="connsiteY10900" fmla="*/ 3968182 h 4885973"/>
              <a:gd name="connsiteX10901" fmla="*/ 1449946 w 6085020"/>
              <a:gd name="connsiteY10901" fmla="*/ 3967423 h 4885973"/>
              <a:gd name="connsiteX10902" fmla="*/ 1445763 w 6085020"/>
              <a:gd name="connsiteY10902" fmla="*/ 3967423 h 4885973"/>
              <a:gd name="connsiteX10903" fmla="*/ 594193 w 6085020"/>
              <a:gd name="connsiteY10903" fmla="*/ 3967304 h 4885973"/>
              <a:gd name="connsiteX10904" fmla="*/ 590627 w 6085020"/>
              <a:gd name="connsiteY10904" fmla="*/ 3983734 h 4885973"/>
              <a:gd name="connsiteX10905" fmla="*/ 583401 w 6085020"/>
              <a:gd name="connsiteY10905" fmla="*/ 3994925 h 4885973"/>
              <a:gd name="connsiteX10906" fmla="*/ 583401 w 6085020"/>
              <a:gd name="connsiteY10906" fmla="*/ 3990942 h 4885973"/>
              <a:gd name="connsiteX10907" fmla="*/ 572943 w 6085020"/>
              <a:gd name="connsiteY10907" fmla="*/ 3990942 h 4885973"/>
              <a:gd name="connsiteX10908" fmla="*/ 572943 w 6085020"/>
              <a:gd name="connsiteY10908" fmla="*/ 3999666 h 4885973"/>
              <a:gd name="connsiteX10909" fmla="*/ 561533 w 6085020"/>
              <a:gd name="connsiteY10909" fmla="*/ 3992838 h 4885973"/>
              <a:gd name="connsiteX10910" fmla="*/ 547509 w 6085020"/>
              <a:gd name="connsiteY10910" fmla="*/ 4004541 h 4885973"/>
              <a:gd name="connsiteX10911" fmla="*/ 547462 w 6085020"/>
              <a:gd name="connsiteY10911" fmla="*/ 4005925 h 4885973"/>
              <a:gd name="connsiteX10912" fmla="*/ 548032 w 6085020"/>
              <a:gd name="connsiteY10912" fmla="*/ 4006494 h 4885973"/>
              <a:gd name="connsiteX10913" fmla="*/ 560963 w 6085020"/>
              <a:gd name="connsiteY10913" fmla="*/ 4019391 h 4885973"/>
              <a:gd name="connsiteX10914" fmla="*/ 573893 w 6085020"/>
              <a:gd name="connsiteY10914" fmla="*/ 4006494 h 4885973"/>
              <a:gd name="connsiteX10915" fmla="*/ 579979 w 6085020"/>
              <a:gd name="connsiteY10915" fmla="*/ 4004408 h 4885973"/>
              <a:gd name="connsiteX10916" fmla="*/ 578647 w 6085020"/>
              <a:gd name="connsiteY10916" fmla="*/ 4021478 h 4885973"/>
              <a:gd name="connsiteX10917" fmla="*/ 581880 w 6085020"/>
              <a:gd name="connsiteY10917" fmla="*/ 4047841 h 4885973"/>
              <a:gd name="connsiteX10918" fmla="*/ 598234 w 6085020"/>
              <a:gd name="connsiteY10918" fmla="*/ 4034944 h 4885973"/>
              <a:gd name="connsiteX10919" fmla="*/ 611354 w 6085020"/>
              <a:gd name="connsiteY10919" fmla="*/ 3995494 h 4885973"/>
              <a:gd name="connsiteX10920" fmla="*/ 608502 w 6085020"/>
              <a:gd name="connsiteY10920" fmla="*/ 3968940 h 4885973"/>
              <a:gd name="connsiteX10921" fmla="*/ 599184 w 6085020"/>
              <a:gd name="connsiteY10921" fmla="*/ 3976337 h 4885973"/>
              <a:gd name="connsiteX10922" fmla="*/ 594193 w 6085020"/>
              <a:gd name="connsiteY10922" fmla="*/ 3967304 h 4885973"/>
              <a:gd name="connsiteX10923" fmla="*/ 5043647 w 6085020"/>
              <a:gd name="connsiteY10923" fmla="*/ 3963947 h 4885973"/>
              <a:gd name="connsiteX10924" fmla="*/ 5049236 w 6085020"/>
              <a:gd name="connsiteY10924" fmla="*/ 3966854 h 4885973"/>
              <a:gd name="connsiteX10925" fmla="*/ 5043647 w 6085020"/>
              <a:gd name="connsiteY10925" fmla="*/ 3963947 h 4885973"/>
              <a:gd name="connsiteX10926" fmla="*/ 3467511 w 6085020"/>
              <a:gd name="connsiteY10926" fmla="*/ 3963251 h 4885973"/>
              <a:gd name="connsiteX10927" fmla="*/ 3467511 w 6085020"/>
              <a:gd name="connsiteY10927" fmla="*/ 3963251 h 4885973"/>
              <a:gd name="connsiteX10928" fmla="*/ 1645808 w 6085020"/>
              <a:gd name="connsiteY10928" fmla="*/ 3961923 h 4885973"/>
              <a:gd name="connsiteX10929" fmla="*/ 1647309 w 6085020"/>
              <a:gd name="connsiteY10929" fmla="*/ 3967538 h 4885973"/>
              <a:gd name="connsiteX10930" fmla="*/ 1647139 w 6085020"/>
              <a:gd name="connsiteY10930" fmla="*/ 3967423 h 4885973"/>
              <a:gd name="connsiteX10931" fmla="*/ 1647329 w 6085020"/>
              <a:gd name="connsiteY10931" fmla="*/ 3967613 h 4885973"/>
              <a:gd name="connsiteX10932" fmla="*/ 1647309 w 6085020"/>
              <a:gd name="connsiteY10932" fmla="*/ 3967538 h 4885973"/>
              <a:gd name="connsiteX10933" fmla="*/ 1654175 w 6085020"/>
              <a:gd name="connsiteY10933" fmla="*/ 3972165 h 4885973"/>
              <a:gd name="connsiteX10934" fmla="*/ 1652844 w 6085020"/>
              <a:gd name="connsiteY10934" fmla="*/ 3966664 h 4885973"/>
              <a:gd name="connsiteX10935" fmla="*/ 1645808 w 6085020"/>
              <a:gd name="connsiteY10935" fmla="*/ 3961923 h 4885973"/>
              <a:gd name="connsiteX10936" fmla="*/ 4730343 w 6085020"/>
              <a:gd name="connsiteY10936" fmla="*/ 3960974 h 4885973"/>
              <a:gd name="connsiteX10937" fmla="*/ 4725209 w 6085020"/>
              <a:gd name="connsiteY10937" fmla="*/ 3981838 h 4885973"/>
              <a:gd name="connsiteX10938" fmla="*/ 4740535 w 6085020"/>
              <a:gd name="connsiteY10938" fmla="*/ 3981724 h 4885973"/>
              <a:gd name="connsiteX10939" fmla="*/ 4740421 w 6085020"/>
              <a:gd name="connsiteY10939" fmla="*/ 3966437 h 4885973"/>
              <a:gd name="connsiteX10940" fmla="*/ 4729012 w 6085020"/>
              <a:gd name="connsiteY10940" fmla="*/ 3964009 h 4885973"/>
              <a:gd name="connsiteX10941" fmla="*/ 4501964 w 6085020"/>
              <a:gd name="connsiteY10941" fmla="*/ 3960405 h 4885973"/>
              <a:gd name="connsiteX10942" fmla="*/ 4499873 w 6085020"/>
              <a:gd name="connsiteY10942" fmla="*/ 3961923 h 4885973"/>
              <a:gd name="connsiteX10943" fmla="*/ 4501964 w 6085020"/>
              <a:gd name="connsiteY10943" fmla="*/ 3962112 h 4885973"/>
              <a:gd name="connsiteX10944" fmla="*/ 4505958 w 6085020"/>
              <a:gd name="connsiteY10944" fmla="*/ 3959078 h 4885973"/>
              <a:gd name="connsiteX10945" fmla="*/ 4505958 w 6085020"/>
              <a:gd name="connsiteY10945" fmla="*/ 3960405 h 4885973"/>
              <a:gd name="connsiteX10946" fmla="*/ 4505958 w 6085020"/>
              <a:gd name="connsiteY10946" fmla="*/ 3963061 h 4885973"/>
              <a:gd name="connsiteX10947" fmla="*/ 4505958 w 6085020"/>
              <a:gd name="connsiteY10947" fmla="*/ 3964082 h 4885973"/>
              <a:gd name="connsiteX10948" fmla="*/ 4505068 w 6085020"/>
              <a:gd name="connsiteY10948" fmla="*/ 3964827 h 4885973"/>
              <a:gd name="connsiteX10949" fmla="*/ 4501204 w 6085020"/>
              <a:gd name="connsiteY10949" fmla="*/ 3965906 h 4885973"/>
              <a:gd name="connsiteX10950" fmla="*/ 4502345 w 6085020"/>
              <a:gd name="connsiteY10950" fmla="*/ 3965906 h 4885973"/>
              <a:gd name="connsiteX10951" fmla="*/ 4501964 w 6085020"/>
              <a:gd name="connsiteY10951" fmla="*/ 3967423 h 4885973"/>
              <a:gd name="connsiteX10952" fmla="*/ 4505068 w 6085020"/>
              <a:gd name="connsiteY10952" fmla="*/ 3964827 h 4885973"/>
              <a:gd name="connsiteX10953" fmla="*/ 4505958 w 6085020"/>
              <a:gd name="connsiteY10953" fmla="*/ 3964578 h 4885973"/>
              <a:gd name="connsiteX10954" fmla="*/ 4505958 w 6085020"/>
              <a:gd name="connsiteY10954" fmla="*/ 3964082 h 4885973"/>
              <a:gd name="connsiteX10955" fmla="*/ 4507859 w 6085020"/>
              <a:gd name="connsiteY10955" fmla="*/ 3962492 h 4885973"/>
              <a:gd name="connsiteX10956" fmla="*/ 5001813 w 6085020"/>
              <a:gd name="connsiteY10956" fmla="*/ 3958717 h 4885973"/>
              <a:gd name="connsiteX10957" fmla="*/ 5007401 w 6085020"/>
              <a:gd name="connsiteY10957" fmla="*/ 3961543 h 4885973"/>
              <a:gd name="connsiteX10958" fmla="*/ 5001813 w 6085020"/>
              <a:gd name="connsiteY10958" fmla="*/ 3958717 h 4885973"/>
              <a:gd name="connsiteX10959" fmla="*/ 5858734 w 6085020"/>
              <a:gd name="connsiteY10959" fmla="*/ 3958509 h 4885973"/>
              <a:gd name="connsiteX10960" fmla="*/ 5858734 w 6085020"/>
              <a:gd name="connsiteY10960" fmla="*/ 3958509 h 4885973"/>
              <a:gd name="connsiteX10961" fmla="*/ 4034559 w 6085020"/>
              <a:gd name="connsiteY10961" fmla="*/ 3958319 h 4885973"/>
              <a:gd name="connsiteX10962" fmla="*/ 4034559 w 6085020"/>
              <a:gd name="connsiteY10962" fmla="*/ 3958319 h 4885973"/>
              <a:gd name="connsiteX10963" fmla="*/ 1447664 w 6085020"/>
              <a:gd name="connsiteY10963" fmla="*/ 3958130 h 4885973"/>
              <a:gd name="connsiteX10964" fmla="*/ 1447955 w 6085020"/>
              <a:gd name="connsiteY10964" fmla="*/ 3959577 h 4885973"/>
              <a:gd name="connsiteX10965" fmla="*/ 1447284 w 6085020"/>
              <a:gd name="connsiteY10965" fmla="*/ 3959268 h 4885973"/>
              <a:gd name="connsiteX10966" fmla="*/ 1448045 w 6085020"/>
              <a:gd name="connsiteY10966" fmla="*/ 3960026 h 4885973"/>
              <a:gd name="connsiteX10967" fmla="*/ 1447955 w 6085020"/>
              <a:gd name="connsiteY10967" fmla="*/ 3959577 h 4885973"/>
              <a:gd name="connsiteX10968" fmla="*/ 1449756 w 6085020"/>
              <a:gd name="connsiteY10968" fmla="*/ 3960405 h 4885973"/>
              <a:gd name="connsiteX10969" fmla="*/ 1447664 w 6085020"/>
              <a:gd name="connsiteY10969" fmla="*/ 3958130 h 4885973"/>
              <a:gd name="connsiteX10970" fmla="*/ 1402217 w 6085020"/>
              <a:gd name="connsiteY10970" fmla="*/ 3958130 h 4885973"/>
              <a:gd name="connsiteX10971" fmla="*/ 1404879 w 6085020"/>
              <a:gd name="connsiteY10971" fmla="*/ 3959836 h 4885973"/>
              <a:gd name="connsiteX10972" fmla="*/ 1403168 w 6085020"/>
              <a:gd name="connsiteY10972" fmla="*/ 3962492 h 4885973"/>
              <a:gd name="connsiteX10973" fmla="*/ 1400505 w 6085020"/>
              <a:gd name="connsiteY10973" fmla="*/ 3960785 h 4885973"/>
              <a:gd name="connsiteX10974" fmla="*/ 1400441 w 6085020"/>
              <a:gd name="connsiteY10974" fmla="*/ 3960481 h 4885973"/>
              <a:gd name="connsiteX10975" fmla="*/ 1402217 w 6085020"/>
              <a:gd name="connsiteY10975" fmla="*/ 3958130 h 4885973"/>
              <a:gd name="connsiteX10976" fmla="*/ 1193995 w 6085020"/>
              <a:gd name="connsiteY10976" fmla="*/ 3955284 h 4885973"/>
              <a:gd name="connsiteX10977" fmla="*/ 1193044 w 6085020"/>
              <a:gd name="connsiteY10977" fmla="*/ 3956423 h 4885973"/>
              <a:gd name="connsiteX10978" fmla="*/ 1193691 w 6085020"/>
              <a:gd name="connsiteY10978" fmla="*/ 3955959 h 4885973"/>
              <a:gd name="connsiteX10979" fmla="*/ 1192284 w 6085020"/>
              <a:gd name="connsiteY10979" fmla="*/ 3959078 h 4885973"/>
              <a:gd name="connsiteX10980" fmla="*/ 1196087 w 6085020"/>
              <a:gd name="connsiteY10980" fmla="*/ 3960974 h 4885973"/>
              <a:gd name="connsiteX10981" fmla="*/ 1197798 w 6085020"/>
              <a:gd name="connsiteY10981" fmla="*/ 3957181 h 4885973"/>
              <a:gd name="connsiteX10982" fmla="*/ 1194048 w 6085020"/>
              <a:gd name="connsiteY10982" fmla="*/ 3955702 h 4885973"/>
              <a:gd name="connsiteX10983" fmla="*/ 1193691 w 6085020"/>
              <a:gd name="connsiteY10983" fmla="*/ 3955959 h 4885973"/>
              <a:gd name="connsiteX10984" fmla="*/ 1483224 w 6085020"/>
              <a:gd name="connsiteY10984" fmla="*/ 3954715 h 4885973"/>
              <a:gd name="connsiteX10985" fmla="*/ 1483033 w 6085020"/>
              <a:gd name="connsiteY10985" fmla="*/ 3954905 h 4885973"/>
              <a:gd name="connsiteX10986" fmla="*/ 1481132 w 6085020"/>
              <a:gd name="connsiteY10986" fmla="*/ 3958699 h 4885973"/>
              <a:gd name="connsiteX10987" fmla="*/ 1484935 w 6085020"/>
              <a:gd name="connsiteY10987" fmla="*/ 3960595 h 4885973"/>
              <a:gd name="connsiteX10988" fmla="*/ 1486937 w 6085020"/>
              <a:gd name="connsiteY10988" fmla="*/ 3957105 h 4885973"/>
              <a:gd name="connsiteX10989" fmla="*/ 1486837 w 6085020"/>
              <a:gd name="connsiteY10989" fmla="*/ 3956802 h 4885973"/>
              <a:gd name="connsiteX10990" fmla="*/ 1483224 w 6085020"/>
              <a:gd name="connsiteY10990" fmla="*/ 3954715 h 4885973"/>
              <a:gd name="connsiteX10991" fmla="*/ 803603 w 6085020"/>
              <a:gd name="connsiteY10991" fmla="*/ 3954526 h 4885973"/>
              <a:gd name="connsiteX10992" fmla="*/ 801256 w 6085020"/>
              <a:gd name="connsiteY10992" fmla="*/ 3957105 h 4885973"/>
              <a:gd name="connsiteX10993" fmla="*/ 801321 w 6085020"/>
              <a:gd name="connsiteY10993" fmla="*/ 3957561 h 4885973"/>
              <a:gd name="connsiteX10994" fmla="*/ 804141 w 6085020"/>
              <a:gd name="connsiteY10994" fmla="*/ 3960045 h 4885973"/>
              <a:gd name="connsiteX10995" fmla="*/ 804364 w 6085020"/>
              <a:gd name="connsiteY10995" fmla="*/ 3960026 h 4885973"/>
              <a:gd name="connsiteX10996" fmla="*/ 806843 w 6085020"/>
              <a:gd name="connsiteY10996" fmla="*/ 3956859 h 4885973"/>
              <a:gd name="connsiteX10997" fmla="*/ 806836 w 6085020"/>
              <a:gd name="connsiteY10997" fmla="*/ 3956802 h 4885973"/>
              <a:gd name="connsiteX10998" fmla="*/ 803603 w 6085020"/>
              <a:gd name="connsiteY10998" fmla="*/ 3955284 h 4885973"/>
              <a:gd name="connsiteX10999" fmla="*/ 3384793 w 6085020"/>
              <a:gd name="connsiteY10999" fmla="*/ 3954336 h 4885973"/>
              <a:gd name="connsiteX11000" fmla="*/ 3389927 w 6085020"/>
              <a:gd name="connsiteY11000" fmla="*/ 3980510 h 4885973"/>
              <a:gd name="connsiteX11001" fmla="*/ 3384793 w 6085020"/>
              <a:gd name="connsiteY11001" fmla="*/ 3954336 h 4885973"/>
              <a:gd name="connsiteX11002" fmla="*/ 931769 w 6085020"/>
              <a:gd name="connsiteY11002" fmla="*/ 3954336 h 4885973"/>
              <a:gd name="connsiteX11003" fmla="*/ 931769 w 6085020"/>
              <a:gd name="connsiteY11003" fmla="*/ 3954336 h 4885973"/>
              <a:gd name="connsiteX11004" fmla="*/ 3145575 w 6085020"/>
              <a:gd name="connsiteY11004" fmla="*/ 3953577 h 4885973"/>
              <a:gd name="connsiteX11005" fmla="*/ 3145575 w 6085020"/>
              <a:gd name="connsiteY11005" fmla="*/ 3953577 h 4885973"/>
              <a:gd name="connsiteX11006" fmla="*/ 1622419 w 6085020"/>
              <a:gd name="connsiteY11006" fmla="*/ 3953198 h 4885973"/>
              <a:gd name="connsiteX11007" fmla="*/ 1619947 w 6085020"/>
              <a:gd name="connsiteY11007" fmla="*/ 3956423 h 4885973"/>
              <a:gd name="connsiteX11008" fmla="*/ 1622989 w 6085020"/>
              <a:gd name="connsiteY11008" fmla="*/ 3958888 h 4885973"/>
              <a:gd name="connsiteX11009" fmla="*/ 1625847 w 6085020"/>
              <a:gd name="connsiteY11009" fmla="*/ 3956043 h 4885973"/>
              <a:gd name="connsiteX11010" fmla="*/ 1625841 w 6085020"/>
              <a:gd name="connsiteY11010" fmla="*/ 3955854 h 4885973"/>
              <a:gd name="connsiteX11011" fmla="*/ 1625461 w 6085020"/>
              <a:gd name="connsiteY11011" fmla="*/ 3955664 h 4885973"/>
              <a:gd name="connsiteX11012" fmla="*/ 1622419 w 6085020"/>
              <a:gd name="connsiteY11012" fmla="*/ 3953198 h 4885973"/>
              <a:gd name="connsiteX11013" fmla="*/ 729252 w 6085020"/>
              <a:gd name="connsiteY11013" fmla="*/ 3953198 h 4885973"/>
              <a:gd name="connsiteX11014" fmla="*/ 723927 w 6085020"/>
              <a:gd name="connsiteY11014" fmla="*/ 3958509 h 4885973"/>
              <a:gd name="connsiteX11015" fmla="*/ 723927 w 6085020"/>
              <a:gd name="connsiteY11015" fmla="*/ 3977476 h 4885973"/>
              <a:gd name="connsiteX11016" fmla="*/ 727110 w 6085020"/>
              <a:gd name="connsiteY11016" fmla="*/ 3979941 h 4885973"/>
              <a:gd name="connsiteX11017" fmla="*/ 727160 w 6085020"/>
              <a:gd name="connsiteY11017" fmla="*/ 3979941 h 4885973"/>
              <a:gd name="connsiteX11018" fmla="*/ 729252 w 6085020"/>
              <a:gd name="connsiteY11018" fmla="*/ 3978234 h 4885973"/>
              <a:gd name="connsiteX11019" fmla="*/ 739140 w 6085020"/>
              <a:gd name="connsiteY11019" fmla="*/ 3954336 h 4885973"/>
              <a:gd name="connsiteX11020" fmla="*/ 739710 w 6085020"/>
              <a:gd name="connsiteY11020" fmla="*/ 3953198 h 4885973"/>
              <a:gd name="connsiteX11021" fmla="*/ 3520446 w 6085020"/>
              <a:gd name="connsiteY11021" fmla="*/ 3952887 h 4885973"/>
              <a:gd name="connsiteX11022" fmla="*/ 3516001 w 6085020"/>
              <a:gd name="connsiteY11022" fmla="*/ 3958888 h 4885973"/>
              <a:gd name="connsiteX11023" fmla="*/ 3536918 w 6085020"/>
              <a:gd name="connsiteY11023" fmla="*/ 3964009 h 4885973"/>
              <a:gd name="connsiteX11024" fmla="*/ 3520446 w 6085020"/>
              <a:gd name="connsiteY11024" fmla="*/ 3952887 h 4885973"/>
              <a:gd name="connsiteX11025" fmla="*/ 3301709 w 6085020"/>
              <a:gd name="connsiteY11025" fmla="*/ 3952674 h 4885973"/>
              <a:gd name="connsiteX11026" fmla="*/ 3306068 w 6085020"/>
              <a:gd name="connsiteY11026" fmla="*/ 3979372 h 4885973"/>
              <a:gd name="connsiteX11027" fmla="*/ 3295609 w 6085020"/>
              <a:gd name="connsiteY11027" fmla="*/ 3958699 h 4885973"/>
              <a:gd name="connsiteX11028" fmla="*/ 3295989 w 6085020"/>
              <a:gd name="connsiteY11028" fmla="*/ 3958699 h 4885973"/>
              <a:gd name="connsiteX11029" fmla="*/ 3301709 w 6085020"/>
              <a:gd name="connsiteY11029" fmla="*/ 3952674 h 4885973"/>
              <a:gd name="connsiteX11030" fmla="*/ 1524298 w 6085020"/>
              <a:gd name="connsiteY11030" fmla="*/ 3951302 h 4885973"/>
              <a:gd name="connsiteX11031" fmla="*/ 1527530 w 6085020"/>
              <a:gd name="connsiteY11031" fmla="*/ 3960405 h 4885973"/>
              <a:gd name="connsiteX11032" fmla="*/ 1526389 w 6085020"/>
              <a:gd name="connsiteY11032" fmla="*/ 3962112 h 4885973"/>
              <a:gd name="connsiteX11033" fmla="*/ 1524678 w 6085020"/>
              <a:gd name="connsiteY11033" fmla="*/ 3962112 h 4885973"/>
              <a:gd name="connsiteX11034" fmla="*/ 1522396 w 6085020"/>
              <a:gd name="connsiteY11034" fmla="*/ 3966854 h 4885973"/>
              <a:gd name="connsiteX11035" fmla="*/ 1520114 w 6085020"/>
              <a:gd name="connsiteY11035" fmla="*/ 3959457 h 4885973"/>
              <a:gd name="connsiteX11036" fmla="*/ 1517452 w 6085020"/>
              <a:gd name="connsiteY11036" fmla="*/ 3953957 h 4885973"/>
              <a:gd name="connsiteX11037" fmla="*/ 1524298 w 6085020"/>
              <a:gd name="connsiteY11037" fmla="*/ 3951302 h 4885973"/>
              <a:gd name="connsiteX11038" fmla="*/ 4876763 w 6085020"/>
              <a:gd name="connsiteY11038" fmla="*/ 3951112 h 4885973"/>
              <a:gd name="connsiteX11039" fmla="*/ 4876763 w 6085020"/>
              <a:gd name="connsiteY11039" fmla="*/ 3966854 h 4885973"/>
              <a:gd name="connsiteX11040" fmla="*/ 4885891 w 6085020"/>
              <a:gd name="connsiteY11040" fmla="*/ 3953009 h 4885973"/>
              <a:gd name="connsiteX11041" fmla="*/ 4887222 w 6085020"/>
              <a:gd name="connsiteY11041" fmla="*/ 3951112 h 4885973"/>
              <a:gd name="connsiteX11042" fmla="*/ 3280206 w 6085020"/>
              <a:gd name="connsiteY11042" fmla="*/ 3949974 h 4885973"/>
              <a:gd name="connsiteX11043" fmla="*/ 3284200 w 6085020"/>
              <a:gd name="connsiteY11043" fmla="*/ 3951491 h 4885973"/>
              <a:gd name="connsiteX11044" fmla="*/ 3280206 w 6085020"/>
              <a:gd name="connsiteY11044" fmla="*/ 3954336 h 4885973"/>
              <a:gd name="connsiteX11045" fmla="*/ 1501669 w 6085020"/>
              <a:gd name="connsiteY11045" fmla="*/ 3949595 h 4885973"/>
              <a:gd name="connsiteX11046" fmla="*/ 1502239 w 6085020"/>
              <a:gd name="connsiteY11046" fmla="*/ 3950543 h 4885973"/>
              <a:gd name="connsiteX11047" fmla="*/ 1505472 w 6085020"/>
              <a:gd name="connsiteY11047" fmla="*/ 3955474 h 4885973"/>
              <a:gd name="connsiteX11048" fmla="*/ 1503761 w 6085020"/>
              <a:gd name="connsiteY11048" fmla="*/ 3949595 h 4885973"/>
              <a:gd name="connsiteX11049" fmla="*/ 1501669 w 6085020"/>
              <a:gd name="connsiteY11049" fmla="*/ 3949595 h 4885973"/>
              <a:gd name="connsiteX11050" fmla="*/ 989196 w 6085020"/>
              <a:gd name="connsiteY11050" fmla="*/ 3949405 h 4885973"/>
              <a:gd name="connsiteX11051" fmla="*/ 978167 w 6085020"/>
              <a:gd name="connsiteY11051" fmla="*/ 3952629 h 4885973"/>
              <a:gd name="connsiteX11052" fmla="*/ 977216 w 6085020"/>
              <a:gd name="connsiteY11052" fmla="*/ 3954146 h 4885973"/>
              <a:gd name="connsiteX11053" fmla="*/ 989196 w 6085020"/>
              <a:gd name="connsiteY11053" fmla="*/ 3958888 h 4885973"/>
              <a:gd name="connsiteX11054" fmla="*/ 4586109 w 6085020"/>
              <a:gd name="connsiteY11054" fmla="*/ 3946465 h 4885973"/>
              <a:gd name="connsiteX11055" fmla="*/ 4586014 w 6085020"/>
              <a:gd name="connsiteY11055" fmla="*/ 3946560 h 4885973"/>
              <a:gd name="connsiteX11056" fmla="*/ 4585918 w 6085020"/>
              <a:gd name="connsiteY11056" fmla="*/ 3948172 h 4885973"/>
              <a:gd name="connsiteX11057" fmla="*/ 4586014 w 6085020"/>
              <a:gd name="connsiteY11057" fmla="*/ 3948267 h 4885973"/>
              <a:gd name="connsiteX11058" fmla="*/ 4585519 w 6085020"/>
              <a:gd name="connsiteY11058" fmla="*/ 3949803 h 4885973"/>
              <a:gd name="connsiteX11059" fmla="*/ 4585824 w 6085020"/>
              <a:gd name="connsiteY11059" fmla="*/ 3950164 h 4885973"/>
              <a:gd name="connsiteX11060" fmla="*/ 4587725 w 6085020"/>
              <a:gd name="connsiteY11060" fmla="*/ 3948267 h 4885973"/>
              <a:gd name="connsiteX11061" fmla="*/ 4587725 w 6085020"/>
              <a:gd name="connsiteY11061" fmla="*/ 3946560 h 4885973"/>
              <a:gd name="connsiteX11062" fmla="*/ 4586109 w 6085020"/>
              <a:gd name="connsiteY11062" fmla="*/ 3946465 h 4885973"/>
              <a:gd name="connsiteX11063" fmla="*/ 5127771 w 6085020"/>
              <a:gd name="connsiteY11063" fmla="*/ 3946370 h 4885973"/>
              <a:gd name="connsiteX11064" fmla="*/ 5115220 w 6085020"/>
              <a:gd name="connsiteY11064" fmla="*/ 3968751 h 4885973"/>
              <a:gd name="connsiteX11065" fmla="*/ 5117312 w 6085020"/>
              <a:gd name="connsiteY11065" fmla="*/ 3967423 h 4885973"/>
              <a:gd name="connsiteX11066" fmla="*/ 5127771 w 6085020"/>
              <a:gd name="connsiteY11066" fmla="*/ 3946370 h 4885973"/>
              <a:gd name="connsiteX11067" fmla="*/ 3112488 w 6085020"/>
              <a:gd name="connsiteY11067" fmla="*/ 3946370 h 4885973"/>
              <a:gd name="connsiteX11068" fmla="*/ 3121615 w 6085020"/>
              <a:gd name="connsiteY11068" fmla="*/ 3982407 h 4885973"/>
              <a:gd name="connsiteX11069" fmla="*/ 3121615 w 6085020"/>
              <a:gd name="connsiteY11069" fmla="*/ 3995304 h 4885973"/>
              <a:gd name="connsiteX11070" fmla="*/ 3117052 w 6085020"/>
              <a:gd name="connsiteY11070" fmla="*/ 4003839 h 4885973"/>
              <a:gd name="connsiteX11071" fmla="*/ 3123517 w 6085020"/>
              <a:gd name="connsiteY11071" fmla="*/ 4001942 h 4885973"/>
              <a:gd name="connsiteX11072" fmla="*/ 3122566 w 6085020"/>
              <a:gd name="connsiteY11072" fmla="*/ 4001373 h 4885973"/>
              <a:gd name="connsiteX11073" fmla="*/ 3120094 w 6085020"/>
              <a:gd name="connsiteY11073" fmla="*/ 3947887 h 4885973"/>
              <a:gd name="connsiteX11074" fmla="*/ 3112488 w 6085020"/>
              <a:gd name="connsiteY11074" fmla="*/ 3946370 h 4885973"/>
              <a:gd name="connsiteX11075" fmla="*/ 4074967 w 6085020"/>
              <a:gd name="connsiteY11075" fmla="*/ 3945825 h 4885973"/>
              <a:gd name="connsiteX11076" fmla="*/ 4065935 w 6085020"/>
              <a:gd name="connsiteY11076" fmla="*/ 3947698 h 4885973"/>
              <a:gd name="connsiteX11077" fmla="*/ 4050342 w 6085020"/>
              <a:gd name="connsiteY11077" fmla="*/ 3958319 h 4885973"/>
              <a:gd name="connsiteX11078" fmla="*/ 4071259 w 6085020"/>
              <a:gd name="connsiteY11078" fmla="*/ 3968751 h 4885973"/>
              <a:gd name="connsiteX11079" fmla="*/ 4060800 w 6085020"/>
              <a:gd name="connsiteY11079" fmla="*/ 3973872 h 4885973"/>
              <a:gd name="connsiteX11080" fmla="*/ 4081717 w 6085020"/>
              <a:gd name="connsiteY11080" fmla="*/ 3958319 h 4885973"/>
              <a:gd name="connsiteX11081" fmla="*/ 4074967 w 6085020"/>
              <a:gd name="connsiteY11081" fmla="*/ 3945825 h 4885973"/>
              <a:gd name="connsiteX11082" fmla="*/ 1380919 w 6085020"/>
              <a:gd name="connsiteY11082" fmla="*/ 3944837 h 4885973"/>
              <a:gd name="connsiteX11083" fmla="*/ 1380919 w 6085020"/>
              <a:gd name="connsiteY11083" fmla="*/ 3945232 h 4885973"/>
              <a:gd name="connsiteX11084" fmla="*/ 1380725 w 6085020"/>
              <a:gd name="connsiteY11084" fmla="*/ 3945038 h 4885973"/>
              <a:gd name="connsiteX11085" fmla="*/ 1779298 w 6085020"/>
              <a:gd name="connsiteY11085" fmla="*/ 3943905 h 4885973"/>
              <a:gd name="connsiteX11086" fmla="*/ 1781199 w 6085020"/>
              <a:gd name="connsiteY11086" fmla="*/ 3953767 h 4885973"/>
              <a:gd name="connsiteX11087" fmla="*/ 1778347 w 6085020"/>
              <a:gd name="connsiteY11087" fmla="*/ 3967992 h 4885973"/>
              <a:gd name="connsiteX11088" fmla="*/ 1778347 w 6085020"/>
              <a:gd name="connsiteY11088" fmla="*/ 3971406 h 4885973"/>
              <a:gd name="connsiteX11089" fmla="*/ 1781770 w 6085020"/>
              <a:gd name="connsiteY11089" fmla="*/ 3974820 h 4885973"/>
              <a:gd name="connsiteX11090" fmla="*/ 1782911 w 6085020"/>
              <a:gd name="connsiteY11090" fmla="*/ 3966475 h 4885973"/>
              <a:gd name="connsiteX11091" fmla="*/ 1784052 w 6085020"/>
              <a:gd name="connsiteY11091" fmla="*/ 3955854 h 4885973"/>
              <a:gd name="connsiteX11092" fmla="*/ 1781580 w 6085020"/>
              <a:gd name="connsiteY11092" fmla="*/ 3953767 h 4885973"/>
              <a:gd name="connsiteX11093" fmla="*/ 1781390 w 6085020"/>
              <a:gd name="connsiteY11093" fmla="*/ 3953767 h 4885973"/>
              <a:gd name="connsiteX11094" fmla="*/ 1779298 w 6085020"/>
              <a:gd name="connsiteY11094" fmla="*/ 3943905 h 4885973"/>
              <a:gd name="connsiteX11095" fmla="*/ 1378517 w 6085020"/>
              <a:gd name="connsiteY11095" fmla="*/ 3943580 h 4885973"/>
              <a:gd name="connsiteX11096" fmla="*/ 1379778 w 6085020"/>
              <a:gd name="connsiteY11096" fmla="*/ 3944094 h 4885973"/>
              <a:gd name="connsiteX11097" fmla="*/ 1380725 w 6085020"/>
              <a:gd name="connsiteY11097" fmla="*/ 3945038 h 4885973"/>
              <a:gd name="connsiteX11098" fmla="*/ 1380389 w 6085020"/>
              <a:gd name="connsiteY11098" fmla="*/ 3945384 h 4885973"/>
              <a:gd name="connsiteX11099" fmla="*/ 3399435 w 6085020"/>
              <a:gd name="connsiteY11099" fmla="*/ 3943336 h 4885973"/>
              <a:gd name="connsiteX11100" fmla="*/ 3399435 w 6085020"/>
              <a:gd name="connsiteY11100" fmla="*/ 3943336 h 4885973"/>
              <a:gd name="connsiteX11101" fmla="*/ 681444 w 6085020"/>
              <a:gd name="connsiteY11101" fmla="*/ 3943165 h 4885973"/>
              <a:gd name="connsiteX11102" fmla="*/ 665290 w 6085020"/>
              <a:gd name="connsiteY11102" fmla="*/ 3962207 h 4885973"/>
              <a:gd name="connsiteX11103" fmla="*/ 684386 w 6085020"/>
              <a:gd name="connsiteY11103" fmla="*/ 3978310 h 4885973"/>
              <a:gd name="connsiteX11104" fmla="*/ 685135 w 6085020"/>
              <a:gd name="connsiteY11104" fmla="*/ 3978234 h 4885973"/>
              <a:gd name="connsiteX11105" fmla="*/ 697004 w 6085020"/>
              <a:gd name="connsiteY11105" fmla="*/ 3971451 h 4885973"/>
              <a:gd name="connsiteX11106" fmla="*/ 700393 w 6085020"/>
              <a:gd name="connsiteY11106" fmla="*/ 3958988 h 4885973"/>
              <a:gd name="connsiteX11107" fmla="*/ 700538 w 6085020"/>
              <a:gd name="connsiteY11107" fmla="*/ 3959268 h 4885973"/>
              <a:gd name="connsiteX11108" fmla="*/ 700538 w 6085020"/>
              <a:gd name="connsiteY11108" fmla="*/ 3958454 h 4885973"/>
              <a:gd name="connsiteX11109" fmla="*/ 700585 w 6085020"/>
              <a:gd name="connsiteY11109" fmla="*/ 3958281 h 4885973"/>
              <a:gd name="connsiteX11110" fmla="*/ 700538 w 6085020"/>
              <a:gd name="connsiteY11110" fmla="*/ 3957940 h 4885973"/>
              <a:gd name="connsiteX11111" fmla="*/ 700538 w 6085020"/>
              <a:gd name="connsiteY11111" fmla="*/ 3958454 h 4885973"/>
              <a:gd name="connsiteX11112" fmla="*/ 700393 w 6085020"/>
              <a:gd name="connsiteY11112" fmla="*/ 3958988 h 4885973"/>
              <a:gd name="connsiteX11113" fmla="*/ 694337 w 6085020"/>
              <a:gd name="connsiteY11113" fmla="*/ 3947269 h 4885973"/>
              <a:gd name="connsiteX11114" fmla="*/ 681444 w 6085020"/>
              <a:gd name="connsiteY11114" fmla="*/ 3943165 h 4885973"/>
              <a:gd name="connsiteX11115" fmla="*/ 1524868 w 6085020"/>
              <a:gd name="connsiteY11115" fmla="*/ 3943146 h 4885973"/>
              <a:gd name="connsiteX11116" fmla="*/ 1523537 w 6085020"/>
              <a:gd name="connsiteY11116" fmla="*/ 3948077 h 4885973"/>
              <a:gd name="connsiteX11117" fmla="*/ 1520875 w 6085020"/>
              <a:gd name="connsiteY11117" fmla="*/ 3948077 h 4885973"/>
              <a:gd name="connsiteX11118" fmla="*/ 1512698 w 6085020"/>
              <a:gd name="connsiteY11118" fmla="*/ 3954526 h 4885973"/>
              <a:gd name="connsiteX11119" fmla="*/ 1510416 w 6085020"/>
              <a:gd name="connsiteY11119" fmla="*/ 3952629 h 4885973"/>
              <a:gd name="connsiteX11120" fmla="*/ 1509465 w 6085020"/>
              <a:gd name="connsiteY11120" fmla="*/ 3955664 h 4885973"/>
              <a:gd name="connsiteX11121" fmla="*/ 1506993 w 6085020"/>
              <a:gd name="connsiteY11121" fmla="*/ 3955664 h 4885973"/>
              <a:gd name="connsiteX11122" fmla="*/ 1504141 w 6085020"/>
              <a:gd name="connsiteY11122" fmla="*/ 3958888 h 4885973"/>
              <a:gd name="connsiteX11123" fmla="*/ 1501859 w 6085020"/>
              <a:gd name="connsiteY11123" fmla="*/ 3956423 h 4885973"/>
              <a:gd name="connsiteX11124" fmla="*/ 1501859 w 6085020"/>
              <a:gd name="connsiteY11124" fmla="*/ 3958130 h 4885973"/>
              <a:gd name="connsiteX11125" fmla="*/ 1496345 w 6085020"/>
              <a:gd name="connsiteY11125" fmla="*/ 3954146 h 4885973"/>
              <a:gd name="connsiteX11126" fmla="*/ 1496345 w 6085020"/>
              <a:gd name="connsiteY11126" fmla="*/ 3963820 h 4885973"/>
              <a:gd name="connsiteX11127" fmla="*/ 1493872 w 6085020"/>
              <a:gd name="connsiteY11127" fmla="*/ 3962681 h 4885973"/>
              <a:gd name="connsiteX11128" fmla="*/ 1496915 w 6085020"/>
              <a:gd name="connsiteY11128" fmla="*/ 3966475 h 4885973"/>
              <a:gd name="connsiteX11129" fmla="*/ 1495584 w 6085020"/>
              <a:gd name="connsiteY11129" fmla="*/ 3967992 h 4885973"/>
              <a:gd name="connsiteX11130" fmla="*/ 1494063 w 6085020"/>
              <a:gd name="connsiteY11130" fmla="*/ 3965147 h 4885973"/>
              <a:gd name="connsiteX11131" fmla="*/ 1492732 w 6085020"/>
              <a:gd name="connsiteY11131" fmla="*/ 3965147 h 4885973"/>
              <a:gd name="connsiteX11132" fmla="*/ 1494253 w 6085020"/>
              <a:gd name="connsiteY11132" fmla="*/ 3968751 h 4885973"/>
              <a:gd name="connsiteX11133" fmla="*/ 1491400 w 6085020"/>
              <a:gd name="connsiteY11133" fmla="*/ 3966854 h 4885973"/>
              <a:gd name="connsiteX11134" fmla="*/ 1491400 w 6085020"/>
              <a:gd name="connsiteY11134" fmla="*/ 3970079 h 4885973"/>
              <a:gd name="connsiteX11135" fmla="*/ 1491400 w 6085020"/>
              <a:gd name="connsiteY11135" fmla="*/ 3975958 h 4885973"/>
              <a:gd name="connsiteX11136" fmla="*/ 1491657 w 6085020"/>
              <a:gd name="connsiteY11136" fmla="*/ 3979163 h 4885973"/>
              <a:gd name="connsiteX11137" fmla="*/ 1490260 w 6085020"/>
              <a:gd name="connsiteY11137" fmla="*/ 3979941 h 4885973"/>
              <a:gd name="connsiteX11138" fmla="*/ 1494814 w 6085020"/>
              <a:gd name="connsiteY11138" fmla="*/ 4001748 h 4885973"/>
              <a:gd name="connsiteX11139" fmla="*/ 1484175 w 6085020"/>
              <a:gd name="connsiteY11139" fmla="*/ 3996442 h 4885973"/>
              <a:gd name="connsiteX11140" fmla="*/ 1493112 w 6085020"/>
              <a:gd name="connsiteY11140" fmla="*/ 4003080 h 4885973"/>
              <a:gd name="connsiteX11141" fmla="*/ 1493492 w 6085020"/>
              <a:gd name="connsiteY11141" fmla="*/ 4003430 h 4885973"/>
              <a:gd name="connsiteX11142" fmla="*/ 1493492 w 6085020"/>
              <a:gd name="connsiteY11142" fmla="*/ 4007632 h 4885973"/>
              <a:gd name="connsiteX11143" fmla="*/ 1494823 w 6085020"/>
              <a:gd name="connsiteY11143" fmla="*/ 4010477 h 4885973"/>
              <a:gd name="connsiteX11144" fmla="*/ 1493492 w 6085020"/>
              <a:gd name="connsiteY11144" fmla="*/ 4010477 h 4885973"/>
              <a:gd name="connsiteX11145" fmla="*/ 1493492 w 6085020"/>
              <a:gd name="connsiteY11145" fmla="*/ 4012753 h 4885973"/>
              <a:gd name="connsiteX11146" fmla="*/ 1492161 w 6085020"/>
              <a:gd name="connsiteY11146" fmla="*/ 4015598 h 4885973"/>
              <a:gd name="connsiteX11147" fmla="*/ 1492161 w 6085020"/>
              <a:gd name="connsiteY11147" fmla="*/ 4019581 h 4885973"/>
              <a:gd name="connsiteX11148" fmla="*/ 1494823 w 6085020"/>
              <a:gd name="connsiteY11148" fmla="*/ 4032858 h 4885973"/>
              <a:gd name="connsiteX11149" fmla="*/ 1492922 w 6085020"/>
              <a:gd name="connsiteY11149" fmla="*/ 4032858 h 4885973"/>
              <a:gd name="connsiteX11150" fmla="*/ 1495013 w 6085020"/>
              <a:gd name="connsiteY11150" fmla="*/ 4040065 h 4885973"/>
              <a:gd name="connsiteX11151" fmla="*/ 1493302 w 6085020"/>
              <a:gd name="connsiteY11151" fmla="*/ 4040065 h 4885973"/>
              <a:gd name="connsiteX11152" fmla="*/ 1493302 w 6085020"/>
              <a:gd name="connsiteY11152" fmla="*/ 4041962 h 4885973"/>
              <a:gd name="connsiteX11153" fmla="*/ 1493302 w 6085020"/>
              <a:gd name="connsiteY11153" fmla="*/ 4048221 h 4885973"/>
              <a:gd name="connsiteX11154" fmla="*/ 1494633 w 6085020"/>
              <a:gd name="connsiteY11154" fmla="*/ 4048221 h 4885973"/>
              <a:gd name="connsiteX11155" fmla="*/ 1494633 w 6085020"/>
              <a:gd name="connsiteY11155" fmla="*/ 4051255 h 4885973"/>
              <a:gd name="connsiteX11156" fmla="*/ 1495964 w 6085020"/>
              <a:gd name="connsiteY11156" fmla="*/ 4047841 h 4885973"/>
              <a:gd name="connsiteX11157" fmla="*/ 1497105 w 6085020"/>
              <a:gd name="connsiteY11157" fmla="*/ 4050497 h 4885973"/>
              <a:gd name="connsiteX11158" fmla="*/ 1498626 w 6085020"/>
              <a:gd name="connsiteY11158" fmla="*/ 4051824 h 4885973"/>
              <a:gd name="connsiteX11159" fmla="*/ 1497295 w 6085020"/>
              <a:gd name="connsiteY11159" fmla="*/ 4042341 h 4885973"/>
              <a:gd name="connsiteX11160" fmla="*/ 1499007 w 6085020"/>
              <a:gd name="connsiteY11160" fmla="*/ 4037599 h 4885973"/>
              <a:gd name="connsiteX11161" fmla="*/ 1497105 w 6085020"/>
              <a:gd name="connsiteY11161" fmla="*/ 4034375 h 4885973"/>
              <a:gd name="connsiteX11162" fmla="*/ 1498436 w 6085020"/>
              <a:gd name="connsiteY11162" fmla="*/ 4024512 h 4885973"/>
              <a:gd name="connsiteX11163" fmla="*/ 1498436 w 6085020"/>
              <a:gd name="connsiteY11163" fmla="*/ 4018822 h 4885973"/>
              <a:gd name="connsiteX11164" fmla="*/ 1496725 w 6085020"/>
              <a:gd name="connsiteY11164" fmla="*/ 4015219 h 4885973"/>
              <a:gd name="connsiteX11165" fmla="*/ 1496725 w 6085020"/>
              <a:gd name="connsiteY11165" fmla="*/ 3996252 h 4885973"/>
              <a:gd name="connsiteX11166" fmla="*/ 1495584 w 6085020"/>
              <a:gd name="connsiteY11166" fmla="*/ 3987528 h 4885973"/>
              <a:gd name="connsiteX11167" fmla="*/ 1497105 w 6085020"/>
              <a:gd name="connsiteY11167" fmla="*/ 3987528 h 4885973"/>
              <a:gd name="connsiteX11168" fmla="*/ 1509655 w 6085020"/>
              <a:gd name="connsiteY11168" fmla="*/ 4016736 h 4885973"/>
              <a:gd name="connsiteX11169" fmla="*/ 1507374 w 6085020"/>
              <a:gd name="connsiteY11169" fmla="*/ 4000425 h 4885973"/>
              <a:gd name="connsiteX11170" fmla="*/ 1503000 w 6085020"/>
              <a:gd name="connsiteY11170" fmla="*/ 3985252 h 4885973"/>
              <a:gd name="connsiteX11171" fmla="*/ 1501479 w 6085020"/>
              <a:gd name="connsiteY11171" fmla="*/ 3989424 h 4885973"/>
              <a:gd name="connsiteX11172" fmla="*/ 1493302 w 6085020"/>
              <a:gd name="connsiteY11172" fmla="*/ 3982786 h 4885973"/>
              <a:gd name="connsiteX11173" fmla="*/ 1495584 w 6085020"/>
              <a:gd name="connsiteY11173" fmla="*/ 3982786 h 4885973"/>
              <a:gd name="connsiteX11174" fmla="*/ 1495584 w 6085020"/>
              <a:gd name="connsiteY11174" fmla="*/ 3981648 h 4885973"/>
              <a:gd name="connsiteX11175" fmla="*/ 1493492 w 6085020"/>
              <a:gd name="connsiteY11175" fmla="*/ 3977476 h 4885973"/>
              <a:gd name="connsiteX11176" fmla="*/ 1496725 w 6085020"/>
              <a:gd name="connsiteY11176" fmla="*/ 3979182 h 4885973"/>
              <a:gd name="connsiteX11177" fmla="*/ 1498436 w 6085020"/>
              <a:gd name="connsiteY11177" fmla="*/ 3979182 h 4885973"/>
              <a:gd name="connsiteX11178" fmla="*/ 1498436 w 6085020"/>
              <a:gd name="connsiteY11178" fmla="*/ 3973113 h 4885973"/>
              <a:gd name="connsiteX11179" fmla="*/ 1499767 w 6085020"/>
              <a:gd name="connsiteY11179" fmla="*/ 3973113 h 4885973"/>
              <a:gd name="connsiteX11180" fmla="*/ 1499767 w 6085020"/>
              <a:gd name="connsiteY11180" fmla="*/ 3971406 h 4885973"/>
              <a:gd name="connsiteX11181" fmla="*/ 1498436 w 6085020"/>
              <a:gd name="connsiteY11181" fmla="*/ 3969130 h 4885973"/>
              <a:gd name="connsiteX11182" fmla="*/ 1506803 w 6085020"/>
              <a:gd name="connsiteY11182" fmla="*/ 3969130 h 4885973"/>
              <a:gd name="connsiteX11183" fmla="*/ 1506803 w 6085020"/>
              <a:gd name="connsiteY11183" fmla="*/ 3965906 h 4885973"/>
              <a:gd name="connsiteX11184" fmla="*/ 1508705 w 6085020"/>
              <a:gd name="connsiteY11184" fmla="*/ 3964199 h 4885973"/>
              <a:gd name="connsiteX11185" fmla="*/ 1514029 w 6085020"/>
              <a:gd name="connsiteY11185" fmla="*/ 3971406 h 4885973"/>
              <a:gd name="connsiteX11186" fmla="*/ 1512888 w 6085020"/>
              <a:gd name="connsiteY11186" fmla="*/ 3973492 h 4885973"/>
              <a:gd name="connsiteX11187" fmla="*/ 1507754 w 6085020"/>
              <a:gd name="connsiteY11187" fmla="*/ 3984683 h 4885973"/>
              <a:gd name="connsiteX11188" fmla="*/ 1516691 w 6085020"/>
              <a:gd name="connsiteY11188" fmla="*/ 3986959 h 4885973"/>
              <a:gd name="connsiteX11189" fmla="*/ 1527911 w 6085020"/>
              <a:gd name="connsiteY11189" fmla="*/ 3988855 h 4885973"/>
              <a:gd name="connsiteX11190" fmla="*/ 1529622 w 6085020"/>
              <a:gd name="connsiteY11190" fmla="*/ 3990183 h 4885973"/>
              <a:gd name="connsiteX11191" fmla="*/ 1536468 w 6085020"/>
              <a:gd name="connsiteY11191" fmla="*/ 3985821 h 4885973"/>
              <a:gd name="connsiteX11192" fmla="*/ 1536468 w 6085020"/>
              <a:gd name="connsiteY11192" fmla="*/ 3984114 h 4885973"/>
              <a:gd name="connsiteX11193" fmla="*/ 1538940 w 6085020"/>
              <a:gd name="connsiteY11193" fmla="*/ 3966664 h 4885973"/>
              <a:gd name="connsiteX11194" fmla="*/ 1537418 w 6085020"/>
              <a:gd name="connsiteY11194" fmla="*/ 3964389 h 4885973"/>
              <a:gd name="connsiteX11195" fmla="*/ 1537418 w 6085020"/>
              <a:gd name="connsiteY11195" fmla="*/ 3961354 h 4885973"/>
              <a:gd name="connsiteX11196" fmla="*/ 1533045 w 6085020"/>
              <a:gd name="connsiteY11196" fmla="*/ 3956043 h 4885973"/>
              <a:gd name="connsiteX11197" fmla="*/ 1530383 w 6085020"/>
              <a:gd name="connsiteY11197" fmla="*/ 3949405 h 4885973"/>
              <a:gd name="connsiteX11198" fmla="*/ 1524868 w 6085020"/>
              <a:gd name="connsiteY11198" fmla="*/ 3943146 h 4885973"/>
              <a:gd name="connsiteX11199" fmla="*/ 5905892 w 6085020"/>
              <a:gd name="connsiteY11199" fmla="*/ 3942956 h 4885973"/>
              <a:gd name="connsiteX11200" fmla="*/ 5905892 w 6085020"/>
              <a:gd name="connsiteY11200" fmla="*/ 3942956 h 4885973"/>
              <a:gd name="connsiteX11201" fmla="*/ 4521170 w 6085020"/>
              <a:gd name="connsiteY11201" fmla="*/ 3942008 h 4885973"/>
              <a:gd name="connsiteX11202" fmla="*/ 4522121 w 6085020"/>
              <a:gd name="connsiteY11202" fmla="*/ 3944474 h 4885973"/>
              <a:gd name="connsiteX11203" fmla="*/ 4522977 w 6085020"/>
              <a:gd name="connsiteY11203" fmla="*/ 3944190 h 4885973"/>
              <a:gd name="connsiteX11204" fmla="*/ 4523343 w 6085020"/>
              <a:gd name="connsiteY11204" fmla="*/ 3944555 h 4885973"/>
              <a:gd name="connsiteX11205" fmla="*/ 4520980 w 6085020"/>
              <a:gd name="connsiteY11205" fmla="*/ 3947698 h 4885973"/>
              <a:gd name="connsiteX11206" fmla="*/ 4520980 w 6085020"/>
              <a:gd name="connsiteY11206" fmla="*/ 3948836 h 4885973"/>
              <a:gd name="connsiteX11207" fmla="*/ 4520980 w 6085020"/>
              <a:gd name="connsiteY11207" fmla="*/ 3949974 h 4885973"/>
              <a:gd name="connsiteX11208" fmla="*/ 4522501 w 6085020"/>
              <a:gd name="connsiteY11208" fmla="*/ 3948077 h 4885973"/>
              <a:gd name="connsiteX11209" fmla="*/ 4523832 w 6085020"/>
              <a:gd name="connsiteY11209" fmla="*/ 3946181 h 4885973"/>
              <a:gd name="connsiteX11210" fmla="*/ 4523832 w 6085020"/>
              <a:gd name="connsiteY11210" fmla="*/ 3945043 h 4885973"/>
              <a:gd name="connsiteX11211" fmla="*/ 4523343 w 6085020"/>
              <a:gd name="connsiteY11211" fmla="*/ 3944555 h 4885973"/>
              <a:gd name="connsiteX11212" fmla="*/ 4523832 w 6085020"/>
              <a:gd name="connsiteY11212" fmla="*/ 3943905 h 4885973"/>
              <a:gd name="connsiteX11213" fmla="*/ 4522977 w 6085020"/>
              <a:gd name="connsiteY11213" fmla="*/ 3944190 h 4885973"/>
              <a:gd name="connsiteX11214" fmla="*/ 4522501 w 6085020"/>
              <a:gd name="connsiteY11214" fmla="*/ 3943715 h 4885973"/>
              <a:gd name="connsiteX11215" fmla="*/ 3078450 w 6085020"/>
              <a:gd name="connsiteY11215" fmla="*/ 3941757 h 4885973"/>
              <a:gd name="connsiteX11216" fmla="*/ 3078450 w 6085020"/>
              <a:gd name="connsiteY11216" fmla="*/ 3947318 h 4885973"/>
              <a:gd name="connsiteX11217" fmla="*/ 3075876 w 6085020"/>
              <a:gd name="connsiteY11217" fmla="*/ 3947318 h 4885973"/>
              <a:gd name="connsiteX11218" fmla="*/ 4592099 w 6085020"/>
              <a:gd name="connsiteY11218" fmla="*/ 3941629 h 4885973"/>
              <a:gd name="connsiteX11219" fmla="*/ 4592099 w 6085020"/>
              <a:gd name="connsiteY11219" fmla="*/ 3943525 h 4885973"/>
              <a:gd name="connsiteX11220" fmla="*/ 4594000 w 6085020"/>
              <a:gd name="connsiteY11220" fmla="*/ 3943715 h 4885973"/>
              <a:gd name="connsiteX11221" fmla="*/ 4594190 w 6085020"/>
              <a:gd name="connsiteY11221" fmla="*/ 3941818 h 4885973"/>
              <a:gd name="connsiteX11222" fmla="*/ 4594000 w 6085020"/>
              <a:gd name="connsiteY11222" fmla="*/ 3941629 h 4885973"/>
              <a:gd name="connsiteX11223" fmla="*/ 4592099 w 6085020"/>
              <a:gd name="connsiteY11223" fmla="*/ 3941629 h 4885973"/>
              <a:gd name="connsiteX11224" fmla="*/ 1787475 w 6085020"/>
              <a:gd name="connsiteY11224" fmla="*/ 3941439 h 4885973"/>
              <a:gd name="connsiteX11225" fmla="*/ 1785740 w 6085020"/>
              <a:gd name="connsiteY11225" fmla="*/ 3945365 h 4885973"/>
              <a:gd name="connsiteX11226" fmla="*/ 1785763 w 6085020"/>
              <a:gd name="connsiteY11226" fmla="*/ 3945422 h 4885973"/>
              <a:gd name="connsiteX11227" fmla="*/ 1790000 w 6085020"/>
              <a:gd name="connsiteY11227" fmla="*/ 3946162 h 4885973"/>
              <a:gd name="connsiteX11228" fmla="*/ 1791278 w 6085020"/>
              <a:gd name="connsiteY11228" fmla="*/ 3943336 h 4885973"/>
              <a:gd name="connsiteX11229" fmla="*/ 1787475 w 6085020"/>
              <a:gd name="connsiteY11229" fmla="*/ 3941439 h 4885973"/>
              <a:gd name="connsiteX11230" fmla="*/ 1380919 w 6085020"/>
              <a:gd name="connsiteY11230" fmla="*/ 3941064 h 4885973"/>
              <a:gd name="connsiteX11231" fmla="*/ 1382440 w 6085020"/>
              <a:gd name="connsiteY11231" fmla="*/ 3942198 h 4885973"/>
              <a:gd name="connsiteX11232" fmla="*/ 1382631 w 6085020"/>
              <a:gd name="connsiteY11232" fmla="*/ 3943070 h 4885973"/>
              <a:gd name="connsiteX11233" fmla="*/ 1380919 w 6085020"/>
              <a:gd name="connsiteY11233" fmla="*/ 3944837 h 4885973"/>
              <a:gd name="connsiteX11234" fmla="*/ 5995467 w 6085020"/>
              <a:gd name="connsiteY11234" fmla="*/ 3940390 h 4885973"/>
              <a:gd name="connsiteX11235" fmla="*/ 5997358 w 6085020"/>
              <a:gd name="connsiteY11235" fmla="*/ 3941060 h 4885973"/>
              <a:gd name="connsiteX11236" fmla="*/ 5996021 w 6085020"/>
              <a:gd name="connsiteY11236" fmla="*/ 3941702 h 4885973"/>
              <a:gd name="connsiteX11237" fmla="*/ 2083739 w 6085020"/>
              <a:gd name="connsiteY11237" fmla="*/ 3939732 h 4885973"/>
              <a:gd name="connsiteX11238" fmla="*/ 2086211 w 6085020"/>
              <a:gd name="connsiteY11238" fmla="*/ 3946939 h 4885973"/>
              <a:gd name="connsiteX11239" fmla="*/ 2083169 w 6085020"/>
              <a:gd name="connsiteY11239" fmla="*/ 3949405 h 4885973"/>
              <a:gd name="connsiteX11240" fmla="*/ 2075562 w 6085020"/>
              <a:gd name="connsiteY11240" fmla="*/ 3953577 h 4885973"/>
              <a:gd name="connsiteX11241" fmla="*/ 2070999 w 6085020"/>
              <a:gd name="connsiteY11241" fmla="*/ 3955474 h 4885973"/>
              <a:gd name="connsiteX11242" fmla="*/ 2075182 w 6085020"/>
              <a:gd name="connsiteY11242" fmla="*/ 3955474 h 4885973"/>
              <a:gd name="connsiteX11243" fmla="*/ 2079936 w 6085020"/>
              <a:gd name="connsiteY11243" fmla="*/ 3956992 h 4885973"/>
              <a:gd name="connsiteX11244" fmla="*/ 2086211 w 6085020"/>
              <a:gd name="connsiteY11244" fmla="*/ 3953198 h 4885973"/>
              <a:gd name="connsiteX11245" fmla="*/ 2092867 w 6085020"/>
              <a:gd name="connsiteY11245" fmla="*/ 3947698 h 4885973"/>
              <a:gd name="connsiteX11246" fmla="*/ 2092867 w 6085020"/>
              <a:gd name="connsiteY11246" fmla="*/ 3945801 h 4885973"/>
              <a:gd name="connsiteX11247" fmla="*/ 2088303 w 6085020"/>
              <a:gd name="connsiteY11247" fmla="*/ 3942767 h 4885973"/>
              <a:gd name="connsiteX11248" fmla="*/ 1485125 w 6085020"/>
              <a:gd name="connsiteY11248" fmla="*/ 3939163 h 4885973"/>
              <a:gd name="connsiteX11249" fmla="*/ 1486837 w 6085020"/>
              <a:gd name="connsiteY11249" fmla="*/ 3954526 h 4885973"/>
              <a:gd name="connsiteX11250" fmla="*/ 1496725 w 6085020"/>
              <a:gd name="connsiteY11250" fmla="*/ 3945043 h 4885973"/>
              <a:gd name="connsiteX11251" fmla="*/ 1492541 w 6085020"/>
              <a:gd name="connsiteY11251" fmla="*/ 3942956 h 4885973"/>
              <a:gd name="connsiteX11252" fmla="*/ 3358551 w 6085020"/>
              <a:gd name="connsiteY11252" fmla="*/ 3938784 h 4885973"/>
              <a:gd name="connsiteX11253" fmla="*/ 3358551 w 6085020"/>
              <a:gd name="connsiteY11253" fmla="*/ 3949215 h 4885973"/>
              <a:gd name="connsiteX11254" fmla="*/ 3369009 w 6085020"/>
              <a:gd name="connsiteY11254" fmla="*/ 3949215 h 4885973"/>
              <a:gd name="connsiteX11255" fmla="*/ 3369009 w 6085020"/>
              <a:gd name="connsiteY11255" fmla="*/ 3938784 h 4885973"/>
              <a:gd name="connsiteX11256" fmla="*/ 1162239 w 6085020"/>
              <a:gd name="connsiteY11256" fmla="*/ 3937646 h 4885973"/>
              <a:gd name="connsiteX11257" fmla="*/ 1146456 w 6085020"/>
              <a:gd name="connsiteY11257" fmla="*/ 3948077 h 4885973"/>
              <a:gd name="connsiteX11258" fmla="*/ 1162239 w 6085020"/>
              <a:gd name="connsiteY11258" fmla="*/ 3963630 h 4885973"/>
              <a:gd name="connsiteX11259" fmla="*/ 1162619 w 6085020"/>
              <a:gd name="connsiteY11259" fmla="*/ 3938784 h 4885973"/>
              <a:gd name="connsiteX11260" fmla="*/ 3170866 w 6085020"/>
              <a:gd name="connsiteY11260" fmla="*/ 3937266 h 4885973"/>
              <a:gd name="connsiteX11261" fmla="*/ 3170866 w 6085020"/>
              <a:gd name="connsiteY11261" fmla="*/ 3946750 h 4885973"/>
              <a:gd name="connsiteX11262" fmla="*/ 3175810 w 6085020"/>
              <a:gd name="connsiteY11262" fmla="*/ 3943905 h 4885973"/>
              <a:gd name="connsiteX11263" fmla="*/ 3175620 w 6085020"/>
              <a:gd name="connsiteY11263" fmla="*/ 3938784 h 4885973"/>
              <a:gd name="connsiteX11264" fmla="*/ 3175430 w 6085020"/>
              <a:gd name="connsiteY11264" fmla="*/ 3938784 h 4885973"/>
              <a:gd name="connsiteX11265" fmla="*/ 3170866 w 6085020"/>
              <a:gd name="connsiteY11265" fmla="*/ 3937266 h 4885973"/>
              <a:gd name="connsiteX11266" fmla="*/ 1492161 w 6085020"/>
              <a:gd name="connsiteY11266" fmla="*/ 3937077 h 4885973"/>
              <a:gd name="connsiteX11267" fmla="*/ 1496915 w 6085020"/>
              <a:gd name="connsiteY11267" fmla="*/ 3943336 h 4885973"/>
              <a:gd name="connsiteX11268" fmla="*/ 1497485 w 6085020"/>
              <a:gd name="connsiteY11268" fmla="*/ 3942767 h 4885973"/>
              <a:gd name="connsiteX11269" fmla="*/ 1497485 w 6085020"/>
              <a:gd name="connsiteY11269" fmla="*/ 3938973 h 4885973"/>
              <a:gd name="connsiteX11270" fmla="*/ 1492161 w 6085020"/>
              <a:gd name="connsiteY11270" fmla="*/ 3937077 h 4885973"/>
              <a:gd name="connsiteX11271" fmla="*/ 1460975 w 6085020"/>
              <a:gd name="connsiteY11271" fmla="*/ 3937077 h 4885973"/>
              <a:gd name="connsiteX11272" fmla="*/ 1457904 w 6085020"/>
              <a:gd name="connsiteY11272" fmla="*/ 3941503 h 4885973"/>
              <a:gd name="connsiteX11273" fmla="*/ 1457743 w 6085020"/>
              <a:gd name="connsiteY11273" fmla="*/ 3941249 h 4885973"/>
              <a:gd name="connsiteX11274" fmla="*/ 1457553 w 6085020"/>
              <a:gd name="connsiteY11274" fmla="*/ 3942008 h 4885973"/>
              <a:gd name="connsiteX11275" fmla="*/ 1457904 w 6085020"/>
              <a:gd name="connsiteY11275" fmla="*/ 3941503 h 4885973"/>
              <a:gd name="connsiteX11276" fmla="*/ 1460975 w 6085020"/>
              <a:gd name="connsiteY11276" fmla="*/ 3946370 h 4885973"/>
              <a:gd name="connsiteX11277" fmla="*/ 1460975 w 6085020"/>
              <a:gd name="connsiteY11277" fmla="*/ 3937077 h 4885973"/>
              <a:gd name="connsiteX11278" fmla="*/ 3006570 w 6085020"/>
              <a:gd name="connsiteY11278" fmla="*/ 3936697 h 4885973"/>
              <a:gd name="connsiteX11279" fmla="*/ 3006570 w 6085020"/>
              <a:gd name="connsiteY11279" fmla="*/ 3936887 h 4885973"/>
              <a:gd name="connsiteX11280" fmla="*/ 3006442 w 6085020"/>
              <a:gd name="connsiteY11280" fmla="*/ 3936827 h 4885973"/>
              <a:gd name="connsiteX11281" fmla="*/ 5022424 w 6085020"/>
              <a:gd name="connsiteY11281" fmla="*/ 3936128 h 4885973"/>
              <a:gd name="connsiteX11282" fmla="*/ 5022424 w 6085020"/>
              <a:gd name="connsiteY11282" fmla="*/ 3937266 h 4885973"/>
              <a:gd name="connsiteX11283" fmla="*/ 5022766 w 6085020"/>
              <a:gd name="connsiteY11283" fmla="*/ 3937266 h 4885973"/>
              <a:gd name="connsiteX11284" fmla="*/ 5022233 w 6085020"/>
              <a:gd name="connsiteY11284" fmla="*/ 3938025 h 4885973"/>
              <a:gd name="connsiteX11285" fmla="*/ 5023564 w 6085020"/>
              <a:gd name="connsiteY11285" fmla="*/ 3937266 h 4885973"/>
              <a:gd name="connsiteX11286" fmla="*/ 5022766 w 6085020"/>
              <a:gd name="connsiteY11286" fmla="*/ 3937266 h 4885973"/>
              <a:gd name="connsiteX11287" fmla="*/ 5023564 w 6085020"/>
              <a:gd name="connsiteY11287" fmla="*/ 3936128 h 4885973"/>
              <a:gd name="connsiteX11288" fmla="*/ 1321020 w 6085020"/>
              <a:gd name="connsiteY11288" fmla="*/ 3935180 h 4885973"/>
              <a:gd name="connsiteX11289" fmla="*/ 1321020 w 6085020"/>
              <a:gd name="connsiteY11289" fmla="*/ 3937077 h 4885973"/>
              <a:gd name="connsiteX11290" fmla="*/ 1322161 w 6085020"/>
              <a:gd name="connsiteY11290" fmla="*/ 3942008 h 4885973"/>
              <a:gd name="connsiteX11291" fmla="*/ 1324839 w 6085020"/>
              <a:gd name="connsiteY11291" fmla="*/ 3945779 h 4885973"/>
              <a:gd name="connsiteX11292" fmla="*/ 1325393 w 6085020"/>
              <a:gd name="connsiteY11292" fmla="*/ 3947318 h 4885973"/>
              <a:gd name="connsiteX11293" fmla="*/ 1325393 w 6085020"/>
              <a:gd name="connsiteY11293" fmla="*/ 3946560 h 4885973"/>
              <a:gd name="connsiteX11294" fmla="*/ 1324839 w 6085020"/>
              <a:gd name="connsiteY11294" fmla="*/ 3945779 h 4885973"/>
              <a:gd name="connsiteX11295" fmla="*/ 2169239 w 6085020"/>
              <a:gd name="connsiteY11295" fmla="*/ 3934362 h 4885973"/>
              <a:gd name="connsiteX11296" fmla="*/ 2168169 w 6085020"/>
              <a:gd name="connsiteY11296" fmla="*/ 3937456 h 4885973"/>
              <a:gd name="connsiteX11297" fmla="*/ 2169239 w 6085020"/>
              <a:gd name="connsiteY11297" fmla="*/ 3934362 h 4885973"/>
              <a:gd name="connsiteX11298" fmla="*/ 4609498 w 6085020"/>
              <a:gd name="connsiteY11298" fmla="*/ 3934326 h 4885973"/>
              <a:gd name="connsiteX11299" fmla="*/ 4609403 w 6085020"/>
              <a:gd name="connsiteY11299" fmla="*/ 3934421 h 4885973"/>
              <a:gd name="connsiteX11300" fmla="*/ 4609403 w 6085020"/>
              <a:gd name="connsiteY11300" fmla="*/ 3936128 h 4885973"/>
              <a:gd name="connsiteX11301" fmla="*/ 4609403 w 6085020"/>
              <a:gd name="connsiteY11301" fmla="*/ 3936128 h 4885973"/>
              <a:gd name="connsiteX11302" fmla="*/ 4609253 w 6085020"/>
              <a:gd name="connsiteY11302" fmla="*/ 3936279 h 4885973"/>
              <a:gd name="connsiteX11303" fmla="*/ 4609232 w 6085020"/>
              <a:gd name="connsiteY11303" fmla="*/ 3936280 h 4885973"/>
              <a:gd name="connsiteX11304" fmla="*/ 4609213 w 6085020"/>
              <a:gd name="connsiteY11304" fmla="*/ 3936318 h 4885973"/>
              <a:gd name="connsiteX11305" fmla="*/ 4609253 w 6085020"/>
              <a:gd name="connsiteY11305" fmla="*/ 3936279 h 4885973"/>
              <a:gd name="connsiteX11306" fmla="*/ 4611114 w 6085020"/>
              <a:gd name="connsiteY11306" fmla="*/ 3936128 h 4885973"/>
              <a:gd name="connsiteX11307" fmla="*/ 4609403 w 6085020"/>
              <a:gd name="connsiteY11307" fmla="*/ 3936128 h 4885973"/>
              <a:gd name="connsiteX11308" fmla="*/ 4611114 w 6085020"/>
              <a:gd name="connsiteY11308" fmla="*/ 3934421 h 4885973"/>
              <a:gd name="connsiteX11309" fmla="*/ 4609498 w 6085020"/>
              <a:gd name="connsiteY11309" fmla="*/ 3934326 h 4885973"/>
              <a:gd name="connsiteX11310" fmla="*/ 5026417 w 6085020"/>
              <a:gd name="connsiteY11310" fmla="*/ 3933852 h 4885973"/>
              <a:gd name="connsiteX11311" fmla="*/ 5026417 w 6085020"/>
              <a:gd name="connsiteY11311" fmla="*/ 3936128 h 4885973"/>
              <a:gd name="connsiteX11312" fmla="*/ 5028699 w 6085020"/>
              <a:gd name="connsiteY11312" fmla="*/ 3937077 h 4885973"/>
              <a:gd name="connsiteX11313" fmla="*/ 5029650 w 6085020"/>
              <a:gd name="connsiteY11313" fmla="*/ 3934801 h 4885973"/>
              <a:gd name="connsiteX11314" fmla="*/ 5028889 w 6085020"/>
              <a:gd name="connsiteY11314" fmla="*/ 3934801 h 4885973"/>
              <a:gd name="connsiteX11315" fmla="*/ 5026417 w 6085020"/>
              <a:gd name="connsiteY11315" fmla="*/ 3933852 h 4885973"/>
              <a:gd name="connsiteX11316" fmla="*/ 1534946 w 6085020"/>
              <a:gd name="connsiteY11316" fmla="*/ 3933852 h 4885973"/>
              <a:gd name="connsiteX11317" fmla="*/ 1531333 w 6085020"/>
              <a:gd name="connsiteY11317" fmla="*/ 3938404 h 4885973"/>
              <a:gd name="connsiteX11318" fmla="*/ 1536468 w 6085020"/>
              <a:gd name="connsiteY11318" fmla="*/ 3942387 h 4885973"/>
              <a:gd name="connsiteX11319" fmla="*/ 1543503 w 6085020"/>
              <a:gd name="connsiteY11319" fmla="*/ 3945991 h 4885973"/>
              <a:gd name="connsiteX11320" fmla="*/ 1544074 w 6085020"/>
              <a:gd name="connsiteY11320" fmla="*/ 3946181 h 4885973"/>
              <a:gd name="connsiteX11321" fmla="*/ 1544074 w 6085020"/>
              <a:gd name="connsiteY11321" fmla="*/ 3938973 h 4885973"/>
              <a:gd name="connsiteX11322" fmla="*/ 1542743 w 6085020"/>
              <a:gd name="connsiteY11322" fmla="*/ 3938973 h 4885973"/>
              <a:gd name="connsiteX11323" fmla="*/ 1534946 w 6085020"/>
              <a:gd name="connsiteY11323" fmla="*/ 3933852 h 4885973"/>
              <a:gd name="connsiteX11324" fmla="*/ 1358251 w 6085020"/>
              <a:gd name="connsiteY11324" fmla="*/ 3932278 h 4885973"/>
              <a:gd name="connsiteX11325" fmla="*/ 1358100 w 6085020"/>
              <a:gd name="connsiteY11325" fmla="*/ 3932335 h 4885973"/>
              <a:gd name="connsiteX11326" fmla="*/ 1356009 w 6085020"/>
              <a:gd name="connsiteY11326" fmla="*/ 3932335 h 4885973"/>
              <a:gd name="connsiteX11327" fmla="*/ 1358291 w 6085020"/>
              <a:gd name="connsiteY11327" fmla="*/ 3938973 h 4885973"/>
              <a:gd name="connsiteX11328" fmla="*/ 1360002 w 6085020"/>
              <a:gd name="connsiteY11328" fmla="*/ 3936887 h 4885973"/>
              <a:gd name="connsiteX11329" fmla="*/ 1360796 w 6085020"/>
              <a:gd name="connsiteY11329" fmla="*/ 3933404 h 4885973"/>
              <a:gd name="connsiteX11330" fmla="*/ 1360953 w 6085020"/>
              <a:gd name="connsiteY11330" fmla="*/ 3933473 h 4885973"/>
              <a:gd name="connsiteX11331" fmla="*/ 1360953 w 6085020"/>
              <a:gd name="connsiteY11331" fmla="*/ 3932714 h 4885973"/>
              <a:gd name="connsiteX11332" fmla="*/ 1360796 w 6085020"/>
              <a:gd name="connsiteY11332" fmla="*/ 3933404 h 4885973"/>
              <a:gd name="connsiteX11333" fmla="*/ 3201671 w 6085020"/>
              <a:gd name="connsiteY11333" fmla="*/ 3930818 h 4885973"/>
              <a:gd name="connsiteX11334" fmla="*/ 3187182 w 6085020"/>
              <a:gd name="connsiteY11334" fmla="*/ 3937266 h 4885973"/>
              <a:gd name="connsiteX11335" fmla="*/ 3187029 w 6085020"/>
              <a:gd name="connsiteY11335" fmla="*/ 3944853 h 4885973"/>
              <a:gd name="connsiteX11336" fmla="*/ 3192354 w 6085020"/>
              <a:gd name="connsiteY11336" fmla="*/ 3950543 h 4885973"/>
              <a:gd name="connsiteX11337" fmla="*/ 3196347 w 6085020"/>
              <a:gd name="connsiteY11337" fmla="*/ 3951681 h 4885973"/>
              <a:gd name="connsiteX11338" fmla="*/ 3202432 w 6085020"/>
              <a:gd name="connsiteY11338" fmla="*/ 3932145 h 4885973"/>
              <a:gd name="connsiteX11339" fmla="*/ 3508133 w 6085020"/>
              <a:gd name="connsiteY11339" fmla="*/ 3929300 h 4885973"/>
              <a:gd name="connsiteX11340" fmla="*/ 3509345 w 6085020"/>
              <a:gd name="connsiteY11340" fmla="*/ 3941818 h 4885973"/>
              <a:gd name="connsiteX11341" fmla="*/ 3508133 w 6085020"/>
              <a:gd name="connsiteY11341" fmla="*/ 3929300 h 4885973"/>
              <a:gd name="connsiteX11342" fmla="*/ 4575270 w 6085020"/>
              <a:gd name="connsiteY11342" fmla="*/ 3928826 h 4885973"/>
              <a:gd name="connsiteX11343" fmla="*/ 4575175 w 6085020"/>
              <a:gd name="connsiteY11343" fmla="*/ 3928921 h 4885973"/>
              <a:gd name="connsiteX11344" fmla="*/ 4575175 w 6085020"/>
              <a:gd name="connsiteY11344" fmla="*/ 3930818 h 4885973"/>
              <a:gd name="connsiteX11345" fmla="*/ 4574680 w 6085020"/>
              <a:gd name="connsiteY11345" fmla="*/ 3932354 h 4885973"/>
              <a:gd name="connsiteX11346" fmla="*/ 4574984 w 6085020"/>
              <a:gd name="connsiteY11346" fmla="*/ 3932714 h 4885973"/>
              <a:gd name="connsiteX11347" fmla="*/ 4576886 w 6085020"/>
              <a:gd name="connsiteY11347" fmla="*/ 3930818 h 4885973"/>
              <a:gd name="connsiteX11348" fmla="*/ 4576905 w 6085020"/>
              <a:gd name="connsiteY11348" fmla="*/ 3928940 h 4885973"/>
              <a:gd name="connsiteX11349" fmla="*/ 4576886 w 6085020"/>
              <a:gd name="connsiteY11349" fmla="*/ 3928921 h 4885973"/>
              <a:gd name="connsiteX11350" fmla="*/ 4575270 w 6085020"/>
              <a:gd name="connsiteY11350" fmla="*/ 3928826 h 4885973"/>
              <a:gd name="connsiteX11351" fmla="*/ 3114199 w 6085020"/>
              <a:gd name="connsiteY11351" fmla="*/ 3927593 h 4885973"/>
              <a:gd name="connsiteX11352" fmla="*/ 3114199 w 6085020"/>
              <a:gd name="connsiteY11352" fmla="*/ 3927593 h 4885973"/>
              <a:gd name="connsiteX11353" fmla="*/ 4755942 w 6085020"/>
              <a:gd name="connsiteY11353" fmla="*/ 3927286 h 4885973"/>
              <a:gd name="connsiteX11354" fmla="*/ 4751260 w 6085020"/>
              <a:gd name="connsiteY11354" fmla="*/ 3940680 h 4885973"/>
              <a:gd name="connsiteX11355" fmla="*/ 4765712 w 6085020"/>
              <a:gd name="connsiteY11355" fmla="*/ 3932145 h 4885973"/>
              <a:gd name="connsiteX11356" fmla="*/ 4767043 w 6085020"/>
              <a:gd name="connsiteY11356" fmla="*/ 3930249 h 4885973"/>
              <a:gd name="connsiteX11357" fmla="*/ 4755942 w 6085020"/>
              <a:gd name="connsiteY11357" fmla="*/ 3927286 h 4885973"/>
              <a:gd name="connsiteX11358" fmla="*/ 1539130 w 6085020"/>
              <a:gd name="connsiteY11358" fmla="*/ 3927214 h 4885973"/>
              <a:gd name="connsiteX11359" fmla="*/ 1536848 w 6085020"/>
              <a:gd name="connsiteY11359" fmla="*/ 3930628 h 4885973"/>
              <a:gd name="connsiteX11360" fmla="*/ 1541222 w 6085020"/>
              <a:gd name="connsiteY11360" fmla="*/ 3933094 h 4885973"/>
              <a:gd name="connsiteX11361" fmla="*/ 1997788 w 6085020"/>
              <a:gd name="connsiteY11361" fmla="*/ 3926645 h 4885973"/>
              <a:gd name="connsiteX11362" fmla="*/ 1997788 w 6085020"/>
              <a:gd name="connsiteY11362" fmla="*/ 3926645 h 4885973"/>
              <a:gd name="connsiteX11363" fmla="*/ 1408112 w 6085020"/>
              <a:gd name="connsiteY11363" fmla="*/ 3926076 h 4885973"/>
              <a:gd name="connsiteX11364" fmla="*/ 1409062 w 6085020"/>
              <a:gd name="connsiteY11364" fmla="*/ 3926076 h 4885973"/>
              <a:gd name="connsiteX11365" fmla="*/ 1410597 w 6085020"/>
              <a:gd name="connsiteY11365" fmla="*/ 3927612 h 4885973"/>
              <a:gd name="connsiteX11366" fmla="*/ 1409062 w 6085020"/>
              <a:gd name="connsiteY11366" fmla="*/ 3930438 h 4885973"/>
              <a:gd name="connsiteX11367" fmla="*/ 1408766 w 6085020"/>
              <a:gd name="connsiteY11367" fmla="*/ 3930495 h 4885973"/>
              <a:gd name="connsiteX11368" fmla="*/ 1406400 w 6085020"/>
              <a:gd name="connsiteY11368" fmla="*/ 3928731 h 4885973"/>
              <a:gd name="connsiteX11369" fmla="*/ 1406336 w 6085020"/>
              <a:gd name="connsiteY11369" fmla="*/ 3928428 h 4885973"/>
              <a:gd name="connsiteX11370" fmla="*/ 1408112 w 6085020"/>
              <a:gd name="connsiteY11370" fmla="*/ 3926076 h 4885973"/>
              <a:gd name="connsiteX11371" fmla="*/ 2135062 w 6085020"/>
              <a:gd name="connsiteY11371" fmla="*/ 3925640 h 4885973"/>
              <a:gd name="connsiteX11372" fmla="*/ 2134891 w 6085020"/>
              <a:gd name="connsiteY11372" fmla="*/ 3925697 h 4885973"/>
              <a:gd name="connsiteX11373" fmla="*/ 2133104 w 6085020"/>
              <a:gd name="connsiteY11373" fmla="*/ 3929300 h 4885973"/>
              <a:gd name="connsiteX11374" fmla="*/ 2133180 w 6085020"/>
              <a:gd name="connsiteY11374" fmla="*/ 3929490 h 4885973"/>
              <a:gd name="connsiteX11375" fmla="*/ 2137040 w 6085020"/>
              <a:gd name="connsiteY11375" fmla="*/ 3931368 h 4885973"/>
              <a:gd name="connsiteX11376" fmla="*/ 2138923 w 6085020"/>
              <a:gd name="connsiteY11376" fmla="*/ 3927518 h 4885973"/>
              <a:gd name="connsiteX11377" fmla="*/ 2135062 w 6085020"/>
              <a:gd name="connsiteY11377" fmla="*/ 3925640 h 4885973"/>
              <a:gd name="connsiteX11378" fmla="*/ 4554257 w 6085020"/>
              <a:gd name="connsiteY11378" fmla="*/ 3925507 h 4885973"/>
              <a:gd name="connsiteX11379" fmla="*/ 4554257 w 6085020"/>
              <a:gd name="connsiteY11379" fmla="*/ 3927973 h 4885973"/>
              <a:gd name="connsiteX11380" fmla="*/ 4554257 w 6085020"/>
              <a:gd name="connsiteY11380" fmla="*/ 3930438 h 4885973"/>
              <a:gd name="connsiteX11381" fmla="*/ 4559011 w 6085020"/>
              <a:gd name="connsiteY11381" fmla="*/ 3925507 h 4885973"/>
              <a:gd name="connsiteX11382" fmla="*/ 4556539 w 6085020"/>
              <a:gd name="connsiteY11382" fmla="*/ 3925507 h 4885973"/>
              <a:gd name="connsiteX11383" fmla="*/ 4606741 w 6085020"/>
              <a:gd name="connsiteY11383" fmla="*/ 3925318 h 4885973"/>
              <a:gd name="connsiteX11384" fmla="*/ 4606741 w 6085020"/>
              <a:gd name="connsiteY11384" fmla="*/ 3930059 h 4885973"/>
              <a:gd name="connsiteX11385" fmla="*/ 4609023 w 6085020"/>
              <a:gd name="connsiteY11385" fmla="*/ 3930059 h 4885973"/>
              <a:gd name="connsiteX11386" fmla="*/ 4611114 w 6085020"/>
              <a:gd name="connsiteY11386" fmla="*/ 3930628 h 4885973"/>
              <a:gd name="connsiteX11387" fmla="*/ 773368 w 6085020"/>
              <a:gd name="connsiteY11387" fmla="*/ 3925318 h 4885973"/>
              <a:gd name="connsiteX11388" fmla="*/ 771086 w 6085020"/>
              <a:gd name="connsiteY11388" fmla="*/ 3932335 h 4885973"/>
              <a:gd name="connsiteX11389" fmla="*/ 733055 w 6085020"/>
              <a:gd name="connsiteY11389" fmla="*/ 3936887 h 4885973"/>
              <a:gd name="connsiteX11390" fmla="*/ 758726 w 6085020"/>
              <a:gd name="connsiteY11390" fmla="*/ 3978424 h 4885973"/>
              <a:gd name="connsiteX11391" fmla="*/ 766332 w 6085020"/>
              <a:gd name="connsiteY11391" fmla="*/ 3989614 h 4885973"/>
              <a:gd name="connsiteX11392" fmla="*/ 763290 w 6085020"/>
              <a:gd name="connsiteY11392" fmla="*/ 3991131 h 4885973"/>
              <a:gd name="connsiteX11393" fmla="*/ 755113 w 6085020"/>
              <a:gd name="connsiteY11393" fmla="*/ 3997770 h 4885973"/>
              <a:gd name="connsiteX11394" fmla="*/ 760818 w 6085020"/>
              <a:gd name="connsiteY11394" fmla="*/ 3999287 h 4885973"/>
              <a:gd name="connsiteX11395" fmla="*/ 768804 w 6085020"/>
              <a:gd name="connsiteY11395" fmla="*/ 3992838 h 4885973"/>
              <a:gd name="connsiteX11396" fmla="*/ 775460 w 6085020"/>
              <a:gd name="connsiteY11396" fmla="*/ 4001373 h 4885973"/>
              <a:gd name="connsiteX11397" fmla="*/ 773558 w 6085020"/>
              <a:gd name="connsiteY11397" fmla="*/ 4003080 h 4885973"/>
              <a:gd name="connsiteX11398" fmla="*/ 773558 w 6085020"/>
              <a:gd name="connsiteY11398" fmla="*/ 4001373 h 4885973"/>
              <a:gd name="connsiteX11399" fmla="*/ 770325 w 6085020"/>
              <a:gd name="connsiteY11399" fmla="*/ 4005546 h 4885973"/>
              <a:gd name="connsiteX11400" fmla="*/ 767093 w 6085020"/>
              <a:gd name="connsiteY11400" fmla="*/ 4009529 h 4885973"/>
              <a:gd name="connsiteX11401" fmla="*/ 760247 w 6085020"/>
              <a:gd name="connsiteY11401" fmla="*/ 4022237 h 4885973"/>
              <a:gd name="connsiteX11402" fmla="*/ 779263 w 6085020"/>
              <a:gd name="connsiteY11402" fmla="*/ 4027737 h 4885973"/>
              <a:gd name="connsiteX11403" fmla="*/ 787440 w 6085020"/>
              <a:gd name="connsiteY11403" fmla="*/ 4028116 h 4885973"/>
              <a:gd name="connsiteX11404" fmla="*/ 792574 w 6085020"/>
              <a:gd name="connsiteY11404" fmla="*/ 4033237 h 4885973"/>
              <a:gd name="connsiteX11405" fmla="*/ 797898 w 6085020"/>
              <a:gd name="connsiteY11405" fmla="*/ 4035703 h 4885973"/>
              <a:gd name="connsiteX11406" fmla="*/ 800370 w 6085020"/>
              <a:gd name="connsiteY11406" fmla="*/ 4026219 h 4885973"/>
              <a:gd name="connsiteX11407" fmla="*/ 801511 w 6085020"/>
              <a:gd name="connsiteY11407" fmla="*/ 4022047 h 4885973"/>
              <a:gd name="connsiteX11408" fmla="*/ 801511 w 6085020"/>
              <a:gd name="connsiteY11408" fmla="*/ 4018254 h 4885973"/>
              <a:gd name="connsiteX11409" fmla="*/ 806645 w 6085020"/>
              <a:gd name="connsiteY11409" fmla="*/ 4013701 h 4885973"/>
              <a:gd name="connsiteX11410" fmla="*/ 798659 w 6085020"/>
              <a:gd name="connsiteY11410" fmla="*/ 3993407 h 4885973"/>
              <a:gd name="connsiteX11411" fmla="*/ 798659 w 6085020"/>
              <a:gd name="connsiteY11411" fmla="*/ 3991700 h 4885973"/>
              <a:gd name="connsiteX11412" fmla="*/ 792574 w 6085020"/>
              <a:gd name="connsiteY11412" fmla="*/ 3972734 h 4885973"/>
              <a:gd name="connsiteX11413" fmla="*/ 794285 w 6085020"/>
              <a:gd name="connsiteY11413" fmla="*/ 3972734 h 4885973"/>
              <a:gd name="connsiteX11414" fmla="*/ 796757 w 6085020"/>
              <a:gd name="connsiteY11414" fmla="*/ 3969509 h 4885973"/>
              <a:gd name="connsiteX11415" fmla="*/ 793072 w 6085020"/>
              <a:gd name="connsiteY11415" fmla="*/ 3967878 h 4885973"/>
              <a:gd name="connsiteX11416" fmla="*/ 791433 w 6085020"/>
              <a:gd name="connsiteY11416" fmla="*/ 3969509 h 4885973"/>
              <a:gd name="connsiteX11417" fmla="*/ 779453 w 6085020"/>
              <a:gd name="connsiteY11417" fmla="*/ 3931576 h 4885973"/>
              <a:gd name="connsiteX11418" fmla="*/ 777171 w 6085020"/>
              <a:gd name="connsiteY11418" fmla="*/ 3931576 h 4885973"/>
              <a:gd name="connsiteX11419" fmla="*/ 773368 w 6085020"/>
              <a:gd name="connsiteY11419" fmla="*/ 3925318 h 4885973"/>
              <a:gd name="connsiteX11420" fmla="*/ 5049236 w 6085020"/>
              <a:gd name="connsiteY11420" fmla="*/ 3925128 h 4885973"/>
              <a:gd name="connsiteX11421" fmla="*/ 5049236 w 6085020"/>
              <a:gd name="connsiteY11421" fmla="*/ 3925128 h 4885973"/>
              <a:gd name="connsiteX11422" fmla="*/ 1209588 w 6085020"/>
              <a:gd name="connsiteY11422" fmla="*/ 3923041 h 4885973"/>
              <a:gd name="connsiteX11423" fmla="*/ 1210729 w 6085020"/>
              <a:gd name="connsiteY11423" fmla="*/ 3923990 h 4885973"/>
              <a:gd name="connsiteX11424" fmla="*/ 1216434 w 6085020"/>
              <a:gd name="connsiteY11424" fmla="*/ 3930059 h 4885973"/>
              <a:gd name="connsiteX11425" fmla="*/ 1215293 w 6085020"/>
              <a:gd name="connsiteY11425" fmla="*/ 3925507 h 4885973"/>
              <a:gd name="connsiteX11426" fmla="*/ 1209588 w 6085020"/>
              <a:gd name="connsiteY11426" fmla="*/ 3923041 h 4885973"/>
              <a:gd name="connsiteX11427" fmla="*/ 1571266 w 6085020"/>
              <a:gd name="connsiteY11427" fmla="*/ 3922093 h 4885973"/>
              <a:gd name="connsiteX11428" fmla="*/ 1569555 w 6085020"/>
              <a:gd name="connsiteY11428" fmla="*/ 3951681 h 4885973"/>
              <a:gd name="connsiteX11429" fmla="*/ 1567653 w 6085020"/>
              <a:gd name="connsiteY11429" fmla="*/ 3954715 h 4885973"/>
              <a:gd name="connsiteX11430" fmla="*/ 1564421 w 6085020"/>
              <a:gd name="connsiteY11430" fmla="*/ 3964009 h 4885973"/>
              <a:gd name="connsiteX11431" fmla="*/ 1560998 w 6085020"/>
              <a:gd name="connsiteY11431" fmla="*/ 3960026 h 4885973"/>
              <a:gd name="connsiteX11432" fmla="*/ 1560998 w 6085020"/>
              <a:gd name="connsiteY11432" fmla="*/ 3957940 h 4885973"/>
              <a:gd name="connsiteX11433" fmla="*/ 1559477 w 6085020"/>
              <a:gd name="connsiteY11433" fmla="*/ 3955854 h 4885973"/>
              <a:gd name="connsiteX11434" fmla="*/ 1557385 w 6085020"/>
              <a:gd name="connsiteY11434" fmla="*/ 3941060 h 4885973"/>
              <a:gd name="connsiteX11435" fmla="*/ 1553392 w 6085020"/>
              <a:gd name="connsiteY11435" fmla="*/ 3946560 h 4885973"/>
              <a:gd name="connsiteX11436" fmla="*/ 1554723 w 6085020"/>
              <a:gd name="connsiteY11436" fmla="*/ 3963820 h 4885973"/>
              <a:gd name="connsiteX11437" fmla="*/ 1549969 w 6085020"/>
              <a:gd name="connsiteY11437" fmla="*/ 3963820 h 4885973"/>
              <a:gd name="connsiteX11438" fmla="*/ 1552821 w 6085020"/>
              <a:gd name="connsiteY11438" fmla="*/ 3972165 h 4885973"/>
              <a:gd name="connsiteX11439" fmla="*/ 1554723 w 6085020"/>
              <a:gd name="connsiteY11439" fmla="*/ 3976527 h 4885973"/>
              <a:gd name="connsiteX11440" fmla="*/ 1544454 w 6085020"/>
              <a:gd name="connsiteY11440" fmla="*/ 3989235 h 4885973"/>
              <a:gd name="connsiteX11441" fmla="*/ 1538940 w 6085020"/>
              <a:gd name="connsiteY11441" fmla="*/ 4019771 h 4885973"/>
              <a:gd name="connsiteX11442" fmla="*/ 1542362 w 6085020"/>
              <a:gd name="connsiteY11442" fmla="*/ 4025840 h 4885973"/>
              <a:gd name="connsiteX11443" fmla="*/ 1539320 w 6085020"/>
              <a:gd name="connsiteY11443" fmla="*/ 4052203 h 4885973"/>
              <a:gd name="connsiteX11444" fmla="*/ 1539320 w 6085020"/>
              <a:gd name="connsiteY11444" fmla="*/ 4055807 h 4885973"/>
              <a:gd name="connsiteX11445" fmla="*/ 1538749 w 6085020"/>
              <a:gd name="connsiteY11445" fmla="*/ 4059790 h 4885973"/>
              <a:gd name="connsiteX11446" fmla="*/ 1539320 w 6085020"/>
              <a:gd name="connsiteY11446" fmla="*/ 4060359 h 4885973"/>
              <a:gd name="connsiteX11447" fmla="*/ 1542362 w 6085020"/>
              <a:gd name="connsiteY11447" fmla="*/ 4054669 h 4885973"/>
              <a:gd name="connsiteX11448" fmla="*/ 1544834 w 6085020"/>
              <a:gd name="connsiteY11448" fmla="*/ 4058462 h 4885973"/>
              <a:gd name="connsiteX11449" fmla="*/ 1549208 w 6085020"/>
              <a:gd name="connsiteY11449" fmla="*/ 4046514 h 4885973"/>
              <a:gd name="connsiteX11450" fmla="*/ 1549208 w 6085020"/>
              <a:gd name="connsiteY11450" fmla="*/ 4030961 h 4885973"/>
              <a:gd name="connsiteX11451" fmla="*/ 1557955 w 6085020"/>
              <a:gd name="connsiteY11451" fmla="*/ 4030961 h 4885973"/>
              <a:gd name="connsiteX11452" fmla="*/ 1563850 w 6085020"/>
              <a:gd name="connsiteY11452" fmla="*/ 4028875 h 4885973"/>
              <a:gd name="connsiteX11453" fmla="*/ 1565562 w 6085020"/>
              <a:gd name="connsiteY11453" fmla="*/ 4040824 h 4885973"/>
              <a:gd name="connsiteX11454" fmla="*/ 1565562 w 6085020"/>
              <a:gd name="connsiteY11454" fmla="*/ 4028116 h 4885973"/>
              <a:gd name="connsiteX11455" fmla="*/ 1572027 w 6085020"/>
              <a:gd name="connsiteY11455" fmla="*/ 4025840 h 4885973"/>
              <a:gd name="connsiteX11456" fmla="*/ 1565371 w 6085020"/>
              <a:gd name="connsiteY11456" fmla="*/ 4006873 h 4885973"/>
              <a:gd name="connsiteX11457" fmla="*/ 1565371 w 6085020"/>
              <a:gd name="connsiteY11457" fmla="*/ 4000994 h 4885973"/>
              <a:gd name="connsiteX11458" fmla="*/ 1565371 w 6085020"/>
              <a:gd name="connsiteY11458" fmla="*/ 3987148 h 4885973"/>
              <a:gd name="connsiteX11459" fmla="*/ 1565371 w 6085020"/>
              <a:gd name="connsiteY11459" fmla="*/ 3997011 h 4885973"/>
              <a:gd name="connsiteX11460" fmla="*/ 1569555 w 6085020"/>
              <a:gd name="connsiteY11460" fmla="*/ 4003270 h 4885973"/>
              <a:gd name="connsiteX11461" fmla="*/ 1573168 w 6085020"/>
              <a:gd name="connsiteY11461" fmla="*/ 3992459 h 4885973"/>
              <a:gd name="connsiteX11462" fmla="*/ 1574499 w 6085020"/>
              <a:gd name="connsiteY11462" fmla="*/ 3985441 h 4885973"/>
              <a:gd name="connsiteX11463" fmla="*/ 1577732 w 6085020"/>
              <a:gd name="connsiteY11463" fmla="*/ 3990942 h 4885973"/>
              <a:gd name="connsiteX11464" fmla="*/ 1578873 w 6085020"/>
              <a:gd name="connsiteY11464" fmla="*/ 3987528 h 4885973"/>
              <a:gd name="connsiteX11465" fmla="*/ 1580964 w 6085020"/>
              <a:gd name="connsiteY11465" fmla="*/ 3989045 h 4885973"/>
              <a:gd name="connsiteX11466" fmla="*/ 1582676 w 6085020"/>
              <a:gd name="connsiteY11466" fmla="*/ 3970079 h 4885973"/>
              <a:gd name="connsiteX11467" fmla="*/ 1584577 w 6085020"/>
              <a:gd name="connsiteY11467" fmla="*/ 3975579 h 4885973"/>
              <a:gd name="connsiteX11468" fmla="*/ 1586479 w 6085020"/>
              <a:gd name="connsiteY11468" fmla="*/ 3993218 h 4885973"/>
              <a:gd name="connsiteX11469" fmla="*/ 1586479 w 6085020"/>
              <a:gd name="connsiteY11469" fmla="*/ 4000994 h 4885973"/>
              <a:gd name="connsiteX11470" fmla="*/ 1588571 w 6085020"/>
              <a:gd name="connsiteY11470" fmla="*/ 4003839 h 4885973"/>
              <a:gd name="connsiteX11471" fmla="*/ 1587430 w 6085020"/>
              <a:gd name="connsiteY11471" fmla="*/ 4005167 h 4885973"/>
              <a:gd name="connsiteX11472" fmla="*/ 1589331 w 6085020"/>
              <a:gd name="connsiteY11472" fmla="*/ 4019391 h 4885973"/>
              <a:gd name="connsiteX11473" fmla="*/ 1594656 w 6085020"/>
              <a:gd name="connsiteY11473" fmla="*/ 4030582 h 4885973"/>
              <a:gd name="connsiteX11474" fmla="*/ 1597128 w 6085020"/>
              <a:gd name="connsiteY11474" fmla="*/ 4039117 h 4885973"/>
              <a:gd name="connsiteX11475" fmla="*/ 1597128 w 6085020"/>
              <a:gd name="connsiteY11475" fmla="*/ 4037410 h 4885973"/>
              <a:gd name="connsiteX11476" fmla="*/ 1600550 w 6085020"/>
              <a:gd name="connsiteY11476" fmla="*/ 4065670 h 4885973"/>
              <a:gd name="connsiteX11477" fmla="*/ 1606826 w 6085020"/>
              <a:gd name="connsiteY11477" fmla="*/ 4088620 h 4885973"/>
              <a:gd name="connsiteX11478" fmla="*/ 1607967 w 6085020"/>
              <a:gd name="connsiteY11478" fmla="*/ 4077998 h 4885973"/>
              <a:gd name="connsiteX11479" fmla="*/ 1606065 w 6085020"/>
              <a:gd name="connsiteY11479" fmla="*/ 4076481 h 4885973"/>
              <a:gd name="connsiteX11480" fmla="*/ 1606065 w 6085020"/>
              <a:gd name="connsiteY11480" fmla="*/ 4050117 h 4885973"/>
              <a:gd name="connsiteX11481" fmla="*/ 1602832 w 6085020"/>
              <a:gd name="connsiteY11481" fmla="*/ 4051445 h 4885973"/>
              <a:gd name="connsiteX11482" fmla="*/ 1602832 w 6085020"/>
              <a:gd name="connsiteY11482" fmla="*/ 4037599 h 4885973"/>
              <a:gd name="connsiteX11483" fmla="*/ 1606255 w 6085020"/>
              <a:gd name="connsiteY11483" fmla="*/ 4040255 h 4885973"/>
              <a:gd name="connsiteX11484" fmla="*/ 1612720 w 6085020"/>
              <a:gd name="connsiteY11484" fmla="*/ 4030392 h 4885973"/>
              <a:gd name="connsiteX11485" fmla="*/ 1618996 w 6085020"/>
              <a:gd name="connsiteY11485" fmla="*/ 4020719 h 4885973"/>
              <a:gd name="connsiteX11486" fmla="*/ 1606255 w 6085020"/>
              <a:gd name="connsiteY11486" fmla="*/ 4010857 h 4885973"/>
              <a:gd name="connsiteX11487" fmla="*/ 1603973 w 6085020"/>
              <a:gd name="connsiteY11487" fmla="*/ 4014434 h 4885973"/>
              <a:gd name="connsiteX11488" fmla="*/ 1603973 w 6085020"/>
              <a:gd name="connsiteY11488" fmla="*/ 4009908 h 4885973"/>
              <a:gd name="connsiteX11489" fmla="*/ 1599410 w 6085020"/>
              <a:gd name="connsiteY11489" fmla="*/ 4012184 h 4885973"/>
              <a:gd name="connsiteX11490" fmla="*/ 1599410 w 6085020"/>
              <a:gd name="connsiteY11490" fmla="*/ 3986010 h 4885973"/>
              <a:gd name="connsiteX11491" fmla="*/ 1606445 w 6085020"/>
              <a:gd name="connsiteY11491" fmla="*/ 3991700 h 4885973"/>
              <a:gd name="connsiteX11492" fmla="*/ 1615193 w 6085020"/>
              <a:gd name="connsiteY11492" fmla="*/ 4003460 h 4885973"/>
              <a:gd name="connsiteX11493" fmla="*/ 1615193 w 6085020"/>
              <a:gd name="connsiteY11493" fmla="*/ 4005736 h 4885973"/>
              <a:gd name="connsiteX11494" fmla="*/ 1615193 w 6085020"/>
              <a:gd name="connsiteY11494" fmla="*/ 4007442 h 4885973"/>
              <a:gd name="connsiteX11495" fmla="*/ 1618235 w 6085020"/>
              <a:gd name="connsiteY11495" fmla="*/ 4009908 h 4885973"/>
              <a:gd name="connsiteX11496" fmla="*/ 1620707 w 6085020"/>
              <a:gd name="connsiteY11496" fmla="*/ 4008012 h 4885973"/>
              <a:gd name="connsiteX11497" fmla="*/ 1620327 w 6085020"/>
              <a:gd name="connsiteY11497" fmla="*/ 4007822 h 4885973"/>
              <a:gd name="connsiteX11498" fmla="*/ 1617284 w 6085020"/>
              <a:gd name="connsiteY11498" fmla="*/ 4005356 h 4885973"/>
              <a:gd name="connsiteX11499" fmla="*/ 1614242 w 6085020"/>
              <a:gd name="connsiteY11499" fmla="*/ 3994545 h 4885973"/>
              <a:gd name="connsiteX11500" fmla="*/ 1618235 w 6085020"/>
              <a:gd name="connsiteY11500" fmla="*/ 3996252 h 4885973"/>
              <a:gd name="connsiteX11501" fmla="*/ 1618235 w 6085020"/>
              <a:gd name="connsiteY11501" fmla="*/ 3993407 h 4885973"/>
              <a:gd name="connsiteX11502" fmla="*/ 1619947 w 6085020"/>
              <a:gd name="connsiteY11502" fmla="*/ 3992080 h 4885973"/>
              <a:gd name="connsiteX11503" fmla="*/ 1619947 w 6085020"/>
              <a:gd name="connsiteY11503" fmla="*/ 3987717 h 4885973"/>
              <a:gd name="connsiteX11504" fmla="*/ 1619947 w 6085020"/>
              <a:gd name="connsiteY11504" fmla="*/ 3984872 h 4885973"/>
              <a:gd name="connsiteX11505" fmla="*/ 1596938 w 6085020"/>
              <a:gd name="connsiteY11505" fmla="*/ 3952819 h 4885973"/>
              <a:gd name="connsiteX11506" fmla="*/ 1596938 w 6085020"/>
              <a:gd name="connsiteY11506" fmla="*/ 3943905 h 4885973"/>
              <a:gd name="connsiteX11507" fmla="*/ 1588761 w 6085020"/>
              <a:gd name="connsiteY11507" fmla="*/ 3937077 h 4885973"/>
              <a:gd name="connsiteX11508" fmla="*/ 1588761 w 6085020"/>
              <a:gd name="connsiteY11508" fmla="*/ 3942008 h 4885973"/>
              <a:gd name="connsiteX11509" fmla="*/ 1587049 w 6085020"/>
              <a:gd name="connsiteY11509" fmla="*/ 3937266 h 4885973"/>
              <a:gd name="connsiteX11510" fmla="*/ 1581915 w 6085020"/>
              <a:gd name="connsiteY11510" fmla="*/ 3940680 h 4885973"/>
              <a:gd name="connsiteX11511" fmla="*/ 1581915 w 6085020"/>
              <a:gd name="connsiteY11511" fmla="*/ 3931007 h 4885973"/>
              <a:gd name="connsiteX11512" fmla="*/ 896590 w 6085020"/>
              <a:gd name="connsiteY11512" fmla="*/ 3922093 h 4885973"/>
              <a:gd name="connsiteX11513" fmla="*/ 898276 w 6085020"/>
              <a:gd name="connsiteY11513" fmla="*/ 3932695 h 4885973"/>
              <a:gd name="connsiteX11514" fmla="*/ 899186 w 6085020"/>
              <a:gd name="connsiteY11514" fmla="*/ 3933217 h 4885973"/>
              <a:gd name="connsiteX11515" fmla="*/ 898872 w 6085020"/>
              <a:gd name="connsiteY11515" fmla="*/ 3934042 h 4885973"/>
              <a:gd name="connsiteX11516" fmla="*/ 899632 w 6085020"/>
              <a:gd name="connsiteY11516" fmla="*/ 3933473 h 4885973"/>
              <a:gd name="connsiteX11517" fmla="*/ 899186 w 6085020"/>
              <a:gd name="connsiteY11517" fmla="*/ 3933217 h 4885973"/>
              <a:gd name="connsiteX11518" fmla="*/ 901653 w 6085020"/>
              <a:gd name="connsiteY11518" fmla="*/ 3926717 h 4885973"/>
              <a:gd name="connsiteX11519" fmla="*/ 896590 w 6085020"/>
              <a:gd name="connsiteY11519" fmla="*/ 3922093 h 4885973"/>
              <a:gd name="connsiteX11520" fmla="*/ 1412364 w 6085020"/>
              <a:gd name="connsiteY11520" fmla="*/ 3921126 h 4885973"/>
              <a:gd name="connsiteX11521" fmla="*/ 1414767 w 6085020"/>
              <a:gd name="connsiteY11521" fmla="*/ 3922852 h 4885973"/>
              <a:gd name="connsiteX11522" fmla="*/ 1414807 w 6085020"/>
              <a:gd name="connsiteY11522" fmla="*/ 3923003 h 4885973"/>
              <a:gd name="connsiteX11523" fmla="*/ 1414541 w 6085020"/>
              <a:gd name="connsiteY11523" fmla="*/ 3923431 h 4885973"/>
              <a:gd name="connsiteX11524" fmla="*/ 1411332 w 6085020"/>
              <a:gd name="connsiteY11524" fmla="*/ 3924280 h 4885973"/>
              <a:gd name="connsiteX11525" fmla="*/ 1410584 w 6085020"/>
              <a:gd name="connsiteY11525" fmla="*/ 3923800 h 4885973"/>
              <a:gd name="connsiteX11526" fmla="*/ 1410519 w 6085020"/>
              <a:gd name="connsiteY11526" fmla="*/ 3923497 h 4885973"/>
              <a:gd name="connsiteX11527" fmla="*/ 1412295 w 6085020"/>
              <a:gd name="connsiteY11527" fmla="*/ 3921145 h 4885973"/>
              <a:gd name="connsiteX11528" fmla="*/ 1412364 w 6085020"/>
              <a:gd name="connsiteY11528" fmla="*/ 3921126 h 4885973"/>
              <a:gd name="connsiteX11529" fmla="*/ 2991221 w 6085020"/>
              <a:gd name="connsiteY11529" fmla="*/ 3921018 h 4885973"/>
              <a:gd name="connsiteX11530" fmla="*/ 3000147 w 6085020"/>
              <a:gd name="connsiteY11530" fmla="*/ 3933873 h 4885973"/>
              <a:gd name="connsiteX11531" fmla="*/ 3006442 w 6085020"/>
              <a:gd name="connsiteY11531" fmla="*/ 3936827 h 4885973"/>
              <a:gd name="connsiteX11532" fmla="*/ 3002580 w 6085020"/>
              <a:gd name="connsiteY11532" fmla="*/ 3940728 h 4885973"/>
              <a:gd name="connsiteX11533" fmla="*/ 2985653 w 6085020"/>
              <a:gd name="connsiteY11533" fmla="*/ 3926645 h 4885973"/>
              <a:gd name="connsiteX11534" fmla="*/ 2991221 w 6085020"/>
              <a:gd name="connsiteY11534" fmla="*/ 3921018 h 4885973"/>
              <a:gd name="connsiteX11535" fmla="*/ 1161785 w 6085020"/>
              <a:gd name="connsiteY11535" fmla="*/ 3919076 h 4885973"/>
              <a:gd name="connsiteX11536" fmla="*/ 1167373 w 6085020"/>
              <a:gd name="connsiteY11536" fmla="*/ 3921903 h 4885973"/>
              <a:gd name="connsiteX11537" fmla="*/ 1161785 w 6085020"/>
              <a:gd name="connsiteY11537" fmla="*/ 3919076 h 4885973"/>
              <a:gd name="connsiteX11538" fmla="*/ 1502239 w 6085020"/>
              <a:gd name="connsiteY11538" fmla="*/ 3917921 h 4885973"/>
              <a:gd name="connsiteX11539" fmla="*/ 1502239 w 6085020"/>
              <a:gd name="connsiteY11539" fmla="*/ 3928162 h 4885973"/>
              <a:gd name="connsiteX11540" fmla="*/ 1513649 w 6085020"/>
              <a:gd name="connsiteY11540" fmla="*/ 3928162 h 4885973"/>
              <a:gd name="connsiteX11541" fmla="*/ 1513649 w 6085020"/>
              <a:gd name="connsiteY11541" fmla="*/ 3917921 h 4885973"/>
              <a:gd name="connsiteX11542" fmla="*/ 4630320 w 6085020"/>
              <a:gd name="connsiteY11542" fmla="*/ 3916024 h 4885973"/>
              <a:gd name="connsiteX11543" fmla="*/ 4629369 w 6085020"/>
              <a:gd name="connsiteY11543" fmla="*/ 3918490 h 4885973"/>
              <a:gd name="connsiteX11544" fmla="*/ 4631081 w 6085020"/>
              <a:gd name="connsiteY11544" fmla="*/ 3916972 h 4885973"/>
              <a:gd name="connsiteX11545" fmla="*/ 4631081 w 6085020"/>
              <a:gd name="connsiteY11545" fmla="*/ 3918869 h 4885973"/>
              <a:gd name="connsiteX11546" fmla="*/ 4632697 w 6085020"/>
              <a:gd name="connsiteY11546" fmla="*/ 3918964 h 4885973"/>
              <a:gd name="connsiteX11547" fmla="*/ 4632792 w 6085020"/>
              <a:gd name="connsiteY11547" fmla="*/ 3918869 h 4885973"/>
              <a:gd name="connsiteX11548" fmla="*/ 4632792 w 6085020"/>
              <a:gd name="connsiteY11548" fmla="*/ 3916972 h 4885973"/>
              <a:gd name="connsiteX11549" fmla="*/ 4630320 w 6085020"/>
              <a:gd name="connsiteY11549" fmla="*/ 3916024 h 4885973"/>
              <a:gd name="connsiteX11550" fmla="*/ 4725209 w 6085020"/>
              <a:gd name="connsiteY11550" fmla="*/ 3914127 h 4885973"/>
              <a:gd name="connsiteX11551" fmla="*/ 4725209 w 6085020"/>
              <a:gd name="connsiteY11551" fmla="*/ 3914127 h 4885973"/>
              <a:gd name="connsiteX11552" fmla="*/ 921310 w 6085020"/>
              <a:gd name="connsiteY11552" fmla="*/ 3914127 h 4885973"/>
              <a:gd name="connsiteX11553" fmla="*/ 928814 w 6085020"/>
              <a:gd name="connsiteY11553" fmla="*/ 3923933 h 4885973"/>
              <a:gd name="connsiteX11554" fmla="*/ 930628 w 6085020"/>
              <a:gd name="connsiteY11554" fmla="*/ 3923990 h 4885973"/>
              <a:gd name="connsiteX11555" fmla="*/ 930818 w 6085020"/>
              <a:gd name="connsiteY11555" fmla="*/ 3923610 h 4885973"/>
              <a:gd name="connsiteX11556" fmla="*/ 933100 w 6085020"/>
              <a:gd name="connsiteY11556" fmla="*/ 3916593 h 4885973"/>
              <a:gd name="connsiteX11557" fmla="*/ 921310 w 6085020"/>
              <a:gd name="connsiteY11557" fmla="*/ 3914127 h 4885973"/>
              <a:gd name="connsiteX11558" fmla="*/ 5020712 w 6085020"/>
              <a:gd name="connsiteY11558" fmla="*/ 3913748 h 4885973"/>
              <a:gd name="connsiteX11559" fmla="*/ 5020712 w 6085020"/>
              <a:gd name="connsiteY11559" fmla="*/ 3915013 h 4885973"/>
              <a:gd name="connsiteX11560" fmla="*/ 5020142 w 6085020"/>
              <a:gd name="connsiteY11560" fmla="*/ 3915644 h 4885973"/>
              <a:gd name="connsiteX11561" fmla="*/ 5020712 w 6085020"/>
              <a:gd name="connsiteY11561" fmla="*/ 3915455 h 4885973"/>
              <a:gd name="connsiteX11562" fmla="*/ 5020712 w 6085020"/>
              <a:gd name="connsiteY11562" fmla="*/ 3915013 h 4885973"/>
              <a:gd name="connsiteX11563" fmla="*/ 5021853 w 6085020"/>
              <a:gd name="connsiteY11563" fmla="*/ 3913748 h 4885973"/>
              <a:gd name="connsiteX11564" fmla="*/ 5016719 w 6085020"/>
              <a:gd name="connsiteY11564" fmla="*/ 3913558 h 4885973"/>
              <a:gd name="connsiteX11565" fmla="*/ 5016719 w 6085020"/>
              <a:gd name="connsiteY11565" fmla="*/ 3914696 h 4885973"/>
              <a:gd name="connsiteX11566" fmla="*/ 5017062 w 6085020"/>
              <a:gd name="connsiteY11566" fmla="*/ 3914696 h 4885973"/>
              <a:gd name="connsiteX11567" fmla="*/ 5016627 w 6085020"/>
              <a:gd name="connsiteY11567" fmla="*/ 3915315 h 4885973"/>
              <a:gd name="connsiteX11568" fmla="*/ 5016567 w 6085020"/>
              <a:gd name="connsiteY11568" fmla="*/ 3915341 h 4885973"/>
              <a:gd name="connsiteX11569" fmla="*/ 5016529 w 6085020"/>
              <a:gd name="connsiteY11569" fmla="*/ 3915455 h 4885973"/>
              <a:gd name="connsiteX11570" fmla="*/ 5016627 w 6085020"/>
              <a:gd name="connsiteY11570" fmla="*/ 3915315 h 4885973"/>
              <a:gd name="connsiteX11571" fmla="*/ 5018050 w 6085020"/>
              <a:gd name="connsiteY11571" fmla="*/ 3914696 h 4885973"/>
              <a:gd name="connsiteX11572" fmla="*/ 5017062 w 6085020"/>
              <a:gd name="connsiteY11572" fmla="*/ 3914696 h 4885973"/>
              <a:gd name="connsiteX11573" fmla="*/ 5017860 w 6085020"/>
              <a:gd name="connsiteY11573" fmla="*/ 3913558 h 4885973"/>
              <a:gd name="connsiteX11574" fmla="*/ 1662922 w 6085020"/>
              <a:gd name="connsiteY11574" fmla="*/ 3913558 h 4885973"/>
              <a:gd name="connsiteX11575" fmla="*/ 1650562 w 6085020"/>
              <a:gd name="connsiteY11575" fmla="*/ 3924559 h 4885973"/>
              <a:gd name="connsiteX11576" fmla="*/ 1650752 w 6085020"/>
              <a:gd name="connsiteY11576" fmla="*/ 3924559 h 4885973"/>
              <a:gd name="connsiteX11577" fmla="*/ 1647139 w 6085020"/>
              <a:gd name="connsiteY11577" fmla="*/ 3935559 h 4885973"/>
              <a:gd name="connsiteX11578" fmla="*/ 1659119 w 6085020"/>
              <a:gd name="connsiteY11578" fmla="*/ 3925507 h 4885973"/>
              <a:gd name="connsiteX11579" fmla="*/ 1668817 w 6085020"/>
              <a:gd name="connsiteY11579" fmla="*/ 3913558 h 4885973"/>
              <a:gd name="connsiteX11580" fmla="*/ 5087267 w 6085020"/>
              <a:gd name="connsiteY11580" fmla="*/ 3912989 h 4885973"/>
              <a:gd name="connsiteX11581" fmla="*/ 5087267 w 6085020"/>
              <a:gd name="connsiteY11581" fmla="*/ 3914127 h 4885973"/>
              <a:gd name="connsiteX11582" fmla="*/ 5087267 w 6085020"/>
              <a:gd name="connsiteY11582" fmla="*/ 3914127 h 4885973"/>
              <a:gd name="connsiteX11583" fmla="*/ 5087077 w 6085020"/>
              <a:gd name="connsiteY11583" fmla="*/ 3914317 h 4885973"/>
              <a:gd name="connsiteX11584" fmla="*/ 5088598 w 6085020"/>
              <a:gd name="connsiteY11584" fmla="*/ 3914127 h 4885973"/>
              <a:gd name="connsiteX11585" fmla="*/ 5087267 w 6085020"/>
              <a:gd name="connsiteY11585" fmla="*/ 3914127 h 4885973"/>
              <a:gd name="connsiteX11586" fmla="*/ 5088408 w 6085020"/>
              <a:gd name="connsiteY11586" fmla="*/ 3912989 h 4885973"/>
              <a:gd name="connsiteX11587" fmla="*/ 1582676 w 6085020"/>
              <a:gd name="connsiteY11587" fmla="*/ 3912610 h 4885973"/>
              <a:gd name="connsiteX11588" fmla="*/ 1580964 w 6085020"/>
              <a:gd name="connsiteY11588" fmla="*/ 3915644 h 4885973"/>
              <a:gd name="connsiteX11589" fmla="*/ 1580204 w 6085020"/>
              <a:gd name="connsiteY11589" fmla="*/ 3915834 h 4885973"/>
              <a:gd name="connsiteX11590" fmla="*/ 1583246 w 6085020"/>
              <a:gd name="connsiteY11590" fmla="*/ 3918300 h 4885973"/>
              <a:gd name="connsiteX11591" fmla="*/ 1585777 w 6085020"/>
              <a:gd name="connsiteY11591" fmla="*/ 3915512 h 4885973"/>
              <a:gd name="connsiteX11592" fmla="*/ 1585718 w 6085020"/>
              <a:gd name="connsiteY11592" fmla="*/ 3915075 h 4885973"/>
              <a:gd name="connsiteX11593" fmla="*/ 1582676 w 6085020"/>
              <a:gd name="connsiteY11593" fmla="*/ 3912610 h 4885973"/>
              <a:gd name="connsiteX11594" fmla="*/ 2192699 w 6085020"/>
              <a:gd name="connsiteY11594" fmla="*/ 3911851 h 4885973"/>
              <a:gd name="connsiteX11595" fmla="*/ 2208292 w 6085020"/>
              <a:gd name="connsiteY11595" fmla="*/ 3933473 h 4885973"/>
              <a:gd name="connsiteX11596" fmla="*/ 2208292 w 6085020"/>
              <a:gd name="connsiteY11596" fmla="*/ 3932714 h 4885973"/>
              <a:gd name="connsiteX11597" fmla="*/ 2192699 w 6085020"/>
              <a:gd name="connsiteY11597" fmla="*/ 3911851 h 4885973"/>
              <a:gd name="connsiteX11598" fmla="*/ 4613396 w 6085020"/>
              <a:gd name="connsiteY11598" fmla="*/ 3911662 h 4885973"/>
              <a:gd name="connsiteX11599" fmla="*/ 4613396 w 6085020"/>
              <a:gd name="connsiteY11599" fmla="*/ 3913558 h 4885973"/>
              <a:gd name="connsiteX11600" fmla="*/ 4615298 w 6085020"/>
              <a:gd name="connsiteY11600" fmla="*/ 3913748 h 4885973"/>
              <a:gd name="connsiteX11601" fmla="*/ 4615488 w 6085020"/>
              <a:gd name="connsiteY11601" fmla="*/ 3911851 h 4885973"/>
              <a:gd name="connsiteX11602" fmla="*/ 4615298 w 6085020"/>
              <a:gd name="connsiteY11602" fmla="*/ 3911662 h 4885973"/>
              <a:gd name="connsiteX11603" fmla="*/ 4613396 w 6085020"/>
              <a:gd name="connsiteY11603" fmla="*/ 3911662 h 4885973"/>
              <a:gd name="connsiteX11604" fmla="*/ 987104 w 6085020"/>
              <a:gd name="connsiteY11604" fmla="*/ 3911662 h 4885973"/>
              <a:gd name="connsiteX11605" fmla="*/ 984632 w 6085020"/>
              <a:gd name="connsiteY11605" fmla="*/ 3914696 h 4885973"/>
              <a:gd name="connsiteX11606" fmla="*/ 988643 w 6085020"/>
              <a:gd name="connsiteY11606" fmla="*/ 3915817 h 4885973"/>
              <a:gd name="connsiteX11607" fmla="*/ 987104 w 6085020"/>
              <a:gd name="connsiteY11607" fmla="*/ 3917351 h 4885973"/>
              <a:gd name="connsiteX11608" fmla="*/ 988816 w 6085020"/>
              <a:gd name="connsiteY11608" fmla="*/ 3915834 h 4885973"/>
              <a:gd name="connsiteX11609" fmla="*/ 988774 w 6085020"/>
              <a:gd name="connsiteY11609" fmla="*/ 3915853 h 4885973"/>
              <a:gd name="connsiteX11610" fmla="*/ 988643 w 6085020"/>
              <a:gd name="connsiteY11610" fmla="*/ 3915817 h 4885973"/>
              <a:gd name="connsiteX11611" fmla="*/ 989957 w 6085020"/>
              <a:gd name="connsiteY11611" fmla="*/ 3914506 h 4885973"/>
              <a:gd name="connsiteX11612" fmla="*/ 987104 w 6085020"/>
              <a:gd name="connsiteY11612" fmla="*/ 3911662 h 4885973"/>
              <a:gd name="connsiteX11613" fmla="*/ 1194946 w 6085020"/>
              <a:gd name="connsiteY11613" fmla="*/ 3911472 h 4885973"/>
              <a:gd name="connsiteX11614" fmla="*/ 1194946 w 6085020"/>
              <a:gd name="connsiteY11614" fmla="*/ 3921903 h 4885973"/>
              <a:gd name="connsiteX11615" fmla="*/ 1205404 w 6085020"/>
              <a:gd name="connsiteY11615" fmla="*/ 3921903 h 4885973"/>
              <a:gd name="connsiteX11616" fmla="*/ 1205404 w 6085020"/>
              <a:gd name="connsiteY11616" fmla="*/ 3911472 h 4885973"/>
              <a:gd name="connsiteX11617" fmla="*/ 809664 w 6085020"/>
              <a:gd name="connsiteY11617" fmla="*/ 3911354 h 4885973"/>
              <a:gd name="connsiteX11618" fmla="*/ 799800 w 6085020"/>
              <a:gd name="connsiteY11618" fmla="*/ 3923231 h 4885973"/>
              <a:gd name="connsiteX11619" fmla="*/ 821097 w 6085020"/>
              <a:gd name="connsiteY11619" fmla="*/ 3923990 h 4885973"/>
              <a:gd name="connsiteX11620" fmla="*/ 821097 w 6085020"/>
              <a:gd name="connsiteY11620" fmla="*/ 3923231 h 4885973"/>
              <a:gd name="connsiteX11621" fmla="*/ 809664 w 6085020"/>
              <a:gd name="connsiteY11621" fmla="*/ 3911354 h 4885973"/>
              <a:gd name="connsiteX11622" fmla="*/ 3024826 w 6085020"/>
              <a:gd name="connsiteY11622" fmla="*/ 3909765 h 4885973"/>
              <a:gd name="connsiteX11623" fmla="*/ 3029009 w 6085020"/>
              <a:gd name="connsiteY11623" fmla="*/ 3909765 h 4885973"/>
              <a:gd name="connsiteX11624" fmla="*/ 3030530 w 6085020"/>
              <a:gd name="connsiteY11624" fmla="*/ 3909765 h 4885973"/>
              <a:gd name="connsiteX11625" fmla="*/ 3020452 w 6085020"/>
              <a:gd name="connsiteY11625" fmla="*/ 3923231 h 4885973"/>
              <a:gd name="connsiteX11626" fmla="*/ 3015698 w 6085020"/>
              <a:gd name="connsiteY11626" fmla="*/ 3925697 h 4885973"/>
              <a:gd name="connsiteX11627" fmla="*/ 3020072 w 6085020"/>
              <a:gd name="connsiteY11627" fmla="*/ 3917351 h 4885973"/>
              <a:gd name="connsiteX11628" fmla="*/ 3024826 w 6085020"/>
              <a:gd name="connsiteY11628" fmla="*/ 3909765 h 4885973"/>
              <a:gd name="connsiteX11629" fmla="*/ 2935832 w 6085020"/>
              <a:gd name="connsiteY11629" fmla="*/ 3909575 h 4885973"/>
              <a:gd name="connsiteX11630" fmla="*/ 2935832 w 6085020"/>
              <a:gd name="connsiteY11630" fmla="*/ 3909575 h 4885973"/>
              <a:gd name="connsiteX11631" fmla="*/ 4955108 w 6085020"/>
              <a:gd name="connsiteY11631" fmla="*/ 3909385 h 4885973"/>
              <a:gd name="connsiteX11632" fmla="*/ 4955108 w 6085020"/>
              <a:gd name="connsiteY11632" fmla="*/ 3909385 h 4885973"/>
              <a:gd name="connsiteX11633" fmla="*/ 1514409 w 6085020"/>
              <a:gd name="connsiteY11633" fmla="*/ 3908519 h 4885973"/>
              <a:gd name="connsiteX11634" fmla="*/ 1514639 w 6085020"/>
              <a:gd name="connsiteY11634" fmla="*/ 3908766 h 4885973"/>
              <a:gd name="connsiteX11635" fmla="*/ 1514151 w 6085020"/>
              <a:gd name="connsiteY11635" fmla="*/ 3908879 h 4885973"/>
              <a:gd name="connsiteX11636" fmla="*/ 1514149 w 6085020"/>
              <a:gd name="connsiteY11636" fmla="*/ 3908873 h 4885973"/>
              <a:gd name="connsiteX11637" fmla="*/ 915213 w 6085020"/>
              <a:gd name="connsiteY11637" fmla="*/ 3908147 h 4885973"/>
              <a:gd name="connsiteX11638" fmla="*/ 913133 w 6085020"/>
              <a:gd name="connsiteY11638" fmla="*/ 3912610 h 4885973"/>
              <a:gd name="connsiteX11639" fmla="*/ 910851 w 6085020"/>
              <a:gd name="connsiteY11639" fmla="*/ 3912610 h 4885973"/>
              <a:gd name="connsiteX11640" fmla="*/ 910851 w 6085020"/>
              <a:gd name="connsiteY11640" fmla="*/ 3938784 h 4885973"/>
              <a:gd name="connsiteX11641" fmla="*/ 927205 w 6085020"/>
              <a:gd name="connsiteY11641" fmla="*/ 3928162 h 4885973"/>
              <a:gd name="connsiteX11642" fmla="*/ 926444 w 6085020"/>
              <a:gd name="connsiteY11642" fmla="*/ 3927404 h 4885973"/>
              <a:gd name="connsiteX11643" fmla="*/ 916176 w 6085020"/>
              <a:gd name="connsiteY11643" fmla="*/ 3915455 h 4885973"/>
              <a:gd name="connsiteX11644" fmla="*/ 915213 w 6085020"/>
              <a:gd name="connsiteY11644" fmla="*/ 3908147 h 4885973"/>
              <a:gd name="connsiteX11645" fmla="*/ 1391568 w 6085020"/>
              <a:gd name="connsiteY11645" fmla="*/ 3908058 h 4885973"/>
              <a:gd name="connsiteX11646" fmla="*/ 1392009 w 6085020"/>
              <a:gd name="connsiteY11646" fmla="*/ 3908154 h 4885973"/>
              <a:gd name="connsiteX11647" fmla="*/ 1394801 w 6085020"/>
              <a:gd name="connsiteY11647" fmla="*/ 3916972 h 4885973"/>
              <a:gd name="connsiteX11648" fmla="*/ 1395942 w 6085020"/>
              <a:gd name="connsiteY11648" fmla="*/ 3920196 h 4885973"/>
              <a:gd name="connsiteX11649" fmla="*/ 1395942 w 6085020"/>
              <a:gd name="connsiteY11649" fmla="*/ 3923610 h 4885973"/>
              <a:gd name="connsiteX11650" fmla="*/ 1397273 w 6085020"/>
              <a:gd name="connsiteY11650" fmla="*/ 3927783 h 4885973"/>
              <a:gd name="connsiteX11651" fmla="*/ 1398794 w 6085020"/>
              <a:gd name="connsiteY11651" fmla="*/ 3927404 h 4885973"/>
              <a:gd name="connsiteX11652" fmla="*/ 1401076 w 6085020"/>
              <a:gd name="connsiteY11652" fmla="*/ 3937266 h 4885973"/>
              <a:gd name="connsiteX11653" fmla="*/ 1397273 w 6085020"/>
              <a:gd name="connsiteY11653" fmla="*/ 3938215 h 4885973"/>
              <a:gd name="connsiteX11654" fmla="*/ 1395371 w 6085020"/>
              <a:gd name="connsiteY11654" fmla="*/ 3938215 h 4885973"/>
              <a:gd name="connsiteX11655" fmla="*/ 1397843 w 6085020"/>
              <a:gd name="connsiteY11655" fmla="*/ 3941249 h 4885973"/>
              <a:gd name="connsiteX11656" fmla="*/ 1397843 w 6085020"/>
              <a:gd name="connsiteY11656" fmla="*/ 3945612 h 4885973"/>
              <a:gd name="connsiteX11657" fmla="*/ 1384342 w 6085020"/>
              <a:gd name="connsiteY11657" fmla="*/ 3948646 h 4885973"/>
              <a:gd name="connsiteX11658" fmla="*/ 1386054 w 6085020"/>
              <a:gd name="connsiteY11658" fmla="*/ 3943715 h 4885973"/>
              <a:gd name="connsiteX11659" fmla="*/ 1391758 w 6085020"/>
              <a:gd name="connsiteY11659" fmla="*/ 3937835 h 4885973"/>
              <a:gd name="connsiteX11660" fmla="*/ 1393279 w 6085020"/>
              <a:gd name="connsiteY11660" fmla="*/ 3937835 h 4885973"/>
              <a:gd name="connsiteX11661" fmla="*/ 1388716 w 6085020"/>
              <a:gd name="connsiteY11661" fmla="*/ 3933852 h 4885973"/>
              <a:gd name="connsiteX11662" fmla="*/ 1384913 w 6085020"/>
              <a:gd name="connsiteY11662" fmla="*/ 3928162 h 4885973"/>
              <a:gd name="connsiteX11663" fmla="*/ 1386814 w 6085020"/>
              <a:gd name="connsiteY11663" fmla="*/ 3925128 h 4885973"/>
              <a:gd name="connsiteX11664" fmla="*/ 1388145 w 6085020"/>
              <a:gd name="connsiteY11664" fmla="*/ 3923610 h 4885973"/>
              <a:gd name="connsiteX11665" fmla="*/ 1384949 w 6085020"/>
              <a:gd name="connsiteY11665" fmla="*/ 3909514 h 4885973"/>
              <a:gd name="connsiteX11666" fmla="*/ 1391568 w 6085020"/>
              <a:gd name="connsiteY11666" fmla="*/ 3911093 h 4885973"/>
              <a:gd name="connsiteX11667" fmla="*/ 1391568 w 6085020"/>
              <a:gd name="connsiteY11667" fmla="*/ 3908058 h 4885973"/>
              <a:gd name="connsiteX11668" fmla="*/ 3327745 w 6085020"/>
              <a:gd name="connsiteY11668" fmla="*/ 3907110 h 4885973"/>
              <a:gd name="connsiteX11669" fmla="*/ 3327745 w 6085020"/>
              <a:gd name="connsiteY11669" fmla="*/ 3907110 h 4885973"/>
              <a:gd name="connsiteX11670" fmla="*/ 853995 w 6085020"/>
              <a:gd name="connsiteY11670" fmla="*/ 3907110 h 4885973"/>
              <a:gd name="connsiteX11671" fmla="*/ 853995 w 6085020"/>
              <a:gd name="connsiteY11671" fmla="*/ 3917731 h 4885973"/>
              <a:gd name="connsiteX11672" fmla="*/ 864643 w 6085020"/>
              <a:gd name="connsiteY11672" fmla="*/ 3917731 h 4885973"/>
              <a:gd name="connsiteX11673" fmla="*/ 864643 w 6085020"/>
              <a:gd name="connsiteY11673" fmla="*/ 3907110 h 4885973"/>
              <a:gd name="connsiteX11674" fmla="*/ 3420352 w 6085020"/>
              <a:gd name="connsiteY11674" fmla="*/ 3906920 h 4885973"/>
              <a:gd name="connsiteX11675" fmla="*/ 3430810 w 6085020"/>
              <a:gd name="connsiteY11675" fmla="*/ 3922472 h 4885973"/>
              <a:gd name="connsiteX11676" fmla="*/ 3421303 w 6085020"/>
              <a:gd name="connsiteY11676" fmla="*/ 3907110 h 4885973"/>
              <a:gd name="connsiteX11677" fmla="*/ 1210919 w 6085020"/>
              <a:gd name="connsiteY11677" fmla="*/ 3906730 h 4885973"/>
              <a:gd name="connsiteX11678" fmla="*/ 1212250 w 6085020"/>
              <a:gd name="connsiteY11678" fmla="*/ 3916213 h 4885973"/>
              <a:gd name="connsiteX11679" fmla="*/ 1213391 w 6085020"/>
              <a:gd name="connsiteY11679" fmla="*/ 3917162 h 4885973"/>
              <a:gd name="connsiteX11680" fmla="*/ 1391378 w 6085020"/>
              <a:gd name="connsiteY11680" fmla="*/ 3906161 h 4885973"/>
              <a:gd name="connsiteX11681" fmla="*/ 1384532 w 6085020"/>
              <a:gd name="connsiteY11681" fmla="*/ 3907678 h 4885973"/>
              <a:gd name="connsiteX11682" fmla="*/ 1384949 w 6085020"/>
              <a:gd name="connsiteY11682" fmla="*/ 3909514 h 4885973"/>
              <a:gd name="connsiteX11683" fmla="*/ 1382821 w 6085020"/>
              <a:gd name="connsiteY11683" fmla="*/ 3909006 h 4885973"/>
              <a:gd name="connsiteX11684" fmla="*/ 1380919 w 6085020"/>
              <a:gd name="connsiteY11684" fmla="*/ 3908058 h 4885973"/>
              <a:gd name="connsiteX11685" fmla="*/ 1380919 w 6085020"/>
              <a:gd name="connsiteY11685" fmla="*/ 3934042 h 4885973"/>
              <a:gd name="connsiteX11686" fmla="*/ 1380919 w 6085020"/>
              <a:gd name="connsiteY11686" fmla="*/ 3941064 h 4885973"/>
              <a:gd name="connsiteX11687" fmla="*/ 1380075 w 6085020"/>
              <a:gd name="connsiteY11687" fmla="*/ 3940434 h 4885973"/>
              <a:gd name="connsiteX11688" fmla="*/ 1379778 w 6085020"/>
              <a:gd name="connsiteY11688" fmla="*/ 3940491 h 4885973"/>
              <a:gd name="connsiteX11689" fmla="*/ 1378067 w 6085020"/>
              <a:gd name="connsiteY11689" fmla="*/ 3943146 h 4885973"/>
              <a:gd name="connsiteX11690" fmla="*/ 1378517 w 6085020"/>
              <a:gd name="connsiteY11690" fmla="*/ 3943580 h 4885973"/>
              <a:gd name="connsiteX11691" fmla="*/ 1371411 w 6085020"/>
              <a:gd name="connsiteY11691" fmla="*/ 3940680 h 4885973"/>
              <a:gd name="connsiteX11692" fmla="*/ 1374074 w 6085020"/>
              <a:gd name="connsiteY11692" fmla="*/ 3946181 h 4885973"/>
              <a:gd name="connsiteX11693" fmla="*/ 1380729 w 6085020"/>
              <a:gd name="connsiteY11693" fmla="*/ 3949595 h 4885973"/>
              <a:gd name="connsiteX11694" fmla="*/ 1380729 w 6085020"/>
              <a:gd name="connsiteY11694" fmla="*/ 3958888 h 4885973"/>
              <a:gd name="connsiteX11695" fmla="*/ 1375405 w 6085020"/>
              <a:gd name="connsiteY11695" fmla="*/ 3957750 h 4885973"/>
              <a:gd name="connsiteX11696" fmla="*/ 1381870 w 6085020"/>
              <a:gd name="connsiteY11696" fmla="*/ 3965147 h 4885973"/>
              <a:gd name="connsiteX11697" fmla="*/ 1390427 w 6085020"/>
              <a:gd name="connsiteY11697" fmla="*/ 3971786 h 4885973"/>
              <a:gd name="connsiteX11698" fmla="*/ 1390427 w 6085020"/>
              <a:gd name="connsiteY11698" fmla="*/ 3966095 h 4885973"/>
              <a:gd name="connsiteX11699" fmla="*/ 1401266 w 6085020"/>
              <a:gd name="connsiteY11699" fmla="*/ 3970079 h 4885973"/>
              <a:gd name="connsiteX11700" fmla="*/ 1397083 w 6085020"/>
              <a:gd name="connsiteY11700" fmla="*/ 3975579 h 4885973"/>
              <a:gd name="connsiteX11701" fmla="*/ 1402597 w 6085020"/>
              <a:gd name="connsiteY11701" fmla="*/ 3973492 h 4885973"/>
              <a:gd name="connsiteX11702" fmla="*/ 1405830 w 6085020"/>
              <a:gd name="connsiteY11702" fmla="*/ 3971786 h 4885973"/>
              <a:gd name="connsiteX11703" fmla="*/ 1411154 w 6085020"/>
              <a:gd name="connsiteY11703" fmla="*/ 3973682 h 4885973"/>
              <a:gd name="connsiteX11704" fmla="*/ 1414577 w 6085020"/>
              <a:gd name="connsiteY11704" fmla="*/ 3970648 h 4885973"/>
              <a:gd name="connsiteX11705" fmla="*/ 1412485 w 6085020"/>
              <a:gd name="connsiteY11705" fmla="*/ 3969320 h 4885973"/>
              <a:gd name="connsiteX11706" fmla="*/ 1414577 w 6085020"/>
              <a:gd name="connsiteY11706" fmla="*/ 3965716 h 4885973"/>
              <a:gd name="connsiteX11707" fmla="*/ 1415908 w 6085020"/>
              <a:gd name="connsiteY11707" fmla="*/ 3963630 h 4885973"/>
              <a:gd name="connsiteX11708" fmla="*/ 1412866 w 6085020"/>
              <a:gd name="connsiteY11708" fmla="*/ 3966664 h 4885973"/>
              <a:gd name="connsiteX11709" fmla="*/ 1412866 w 6085020"/>
              <a:gd name="connsiteY11709" fmla="*/ 3962302 h 4885973"/>
              <a:gd name="connsiteX11710" fmla="*/ 1415528 w 6085020"/>
              <a:gd name="connsiteY11710" fmla="*/ 3954146 h 4885973"/>
              <a:gd name="connsiteX11711" fmla="*/ 1419141 w 6085020"/>
              <a:gd name="connsiteY11711" fmla="*/ 3950543 h 4885973"/>
              <a:gd name="connsiteX11712" fmla="*/ 1420282 w 6085020"/>
              <a:gd name="connsiteY11712" fmla="*/ 3954905 h 4885973"/>
              <a:gd name="connsiteX11713" fmla="*/ 1417810 w 6085020"/>
              <a:gd name="connsiteY11713" fmla="*/ 3962492 h 4885973"/>
              <a:gd name="connsiteX11714" fmla="*/ 1420472 w 6085020"/>
              <a:gd name="connsiteY11714" fmla="*/ 3973682 h 4885973"/>
              <a:gd name="connsiteX11715" fmla="*/ 1417620 w 6085020"/>
              <a:gd name="connsiteY11715" fmla="*/ 3979941 h 4885973"/>
              <a:gd name="connsiteX11716" fmla="*/ 1414957 w 6085020"/>
              <a:gd name="connsiteY11716" fmla="*/ 3982596 h 4885973"/>
              <a:gd name="connsiteX11717" fmla="*/ 1418951 w 6085020"/>
              <a:gd name="connsiteY11717" fmla="*/ 3981269 h 4885973"/>
              <a:gd name="connsiteX11718" fmla="*/ 1424465 w 6085020"/>
              <a:gd name="connsiteY11718" fmla="*/ 3979182 h 4885973"/>
              <a:gd name="connsiteX11719" fmla="*/ 1425986 w 6085020"/>
              <a:gd name="connsiteY11719" fmla="*/ 3979182 h 4885973"/>
              <a:gd name="connsiteX11720" fmla="*/ 1436825 w 6085020"/>
              <a:gd name="connsiteY11720" fmla="*/ 3983146 h 4885973"/>
              <a:gd name="connsiteX11721" fmla="*/ 1436825 w 6085020"/>
              <a:gd name="connsiteY11721" fmla="*/ 3984701 h 4885973"/>
              <a:gd name="connsiteX11722" fmla="*/ 1435304 w 6085020"/>
              <a:gd name="connsiteY11722" fmla="*/ 3988286 h 4885973"/>
              <a:gd name="connsiteX11723" fmla="*/ 1429029 w 6085020"/>
              <a:gd name="connsiteY11723" fmla="*/ 3988286 h 4885973"/>
              <a:gd name="connsiteX11724" fmla="*/ 1427508 w 6085020"/>
              <a:gd name="connsiteY11724" fmla="*/ 3994925 h 4885973"/>
              <a:gd name="connsiteX11725" fmla="*/ 1422944 w 6085020"/>
              <a:gd name="connsiteY11725" fmla="*/ 3998908 h 4885973"/>
              <a:gd name="connsiteX11726" fmla="*/ 1420282 w 6085020"/>
              <a:gd name="connsiteY11726" fmla="*/ 3998908 h 4885973"/>
              <a:gd name="connsiteX11727" fmla="*/ 1413246 w 6085020"/>
              <a:gd name="connsiteY11727" fmla="*/ 4008581 h 4885973"/>
              <a:gd name="connsiteX11728" fmla="*/ 1410964 w 6085020"/>
              <a:gd name="connsiteY11728" fmla="*/ 4008581 h 4885973"/>
              <a:gd name="connsiteX11729" fmla="*/ 1410964 w 6085020"/>
              <a:gd name="connsiteY11729" fmla="*/ 4006873 h 4885973"/>
              <a:gd name="connsiteX11730" fmla="*/ 1408302 w 6085020"/>
              <a:gd name="connsiteY11730" fmla="*/ 3997580 h 4885973"/>
              <a:gd name="connsiteX11731" fmla="*/ 1406590 w 6085020"/>
              <a:gd name="connsiteY11731" fmla="*/ 3990562 h 4885973"/>
              <a:gd name="connsiteX11732" fmla="*/ 1394991 w 6085020"/>
              <a:gd name="connsiteY11732" fmla="*/ 3984872 h 4885973"/>
              <a:gd name="connsiteX11733" fmla="*/ 1391758 w 6085020"/>
              <a:gd name="connsiteY11733" fmla="*/ 3983355 h 4885973"/>
              <a:gd name="connsiteX11734" fmla="*/ 1391758 w 6085020"/>
              <a:gd name="connsiteY11734" fmla="*/ 3987717 h 4885973"/>
              <a:gd name="connsiteX11735" fmla="*/ 1391758 w 6085020"/>
              <a:gd name="connsiteY11735" fmla="*/ 3994356 h 4885973"/>
              <a:gd name="connsiteX11736" fmla="*/ 1400886 w 6085020"/>
              <a:gd name="connsiteY11736" fmla="*/ 3994356 h 4885973"/>
              <a:gd name="connsiteX11737" fmla="*/ 1408492 w 6085020"/>
              <a:gd name="connsiteY11737" fmla="*/ 4008391 h 4885973"/>
              <a:gd name="connsiteX11738" fmla="*/ 1408492 w 6085020"/>
              <a:gd name="connsiteY11738" fmla="*/ 4009529 h 4885973"/>
              <a:gd name="connsiteX11739" fmla="*/ 1405069 w 6085020"/>
              <a:gd name="connsiteY11739" fmla="*/ 4018254 h 4885973"/>
              <a:gd name="connsiteX11740" fmla="*/ 1403358 w 6085020"/>
              <a:gd name="connsiteY11740" fmla="*/ 4025081 h 4885973"/>
              <a:gd name="connsiteX11741" fmla="*/ 1403358 w 6085020"/>
              <a:gd name="connsiteY11741" fmla="*/ 4027168 h 4885973"/>
              <a:gd name="connsiteX11742" fmla="*/ 1401837 w 6085020"/>
              <a:gd name="connsiteY11742" fmla="*/ 4029634 h 4885973"/>
              <a:gd name="connsiteX11743" fmla="*/ 1400696 w 6085020"/>
              <a:gd name="connsiteY11743" fmla="*/ 4041013 h 4885973"/>
              <a:gd name="connsiteX11744" fmla="*/ 1398033 w 6085020"/>
              <a:gd name="connsiteY11744" fmla="*/ 4045376 h 4885973"/>
              <a:gd name="connsiteX11745" fmla="*/ 1398033 w 6085020"/>
              <a:gd name="connsiteY11745" fmla="*/ 4066428 h 4885973"/>
              <a:gd name="connsiteX11746" fmla="*/ 1398033 w 6085020"/>
              <a:gd name="connsiteY11746" fmla="*/ 4074774 h 4885973"/>
              <a:gd name="connsiteX11747" fmla="*/ 1398033 w 6085020"/>
              <a:gd name="connsiteY11747" fmla="*/ 4089947 h 4885973"/>
              <a:gd name="connsiteX11748" fmla="*/ 1396322 w 6085020"/>
              <a:gd name="connsiteY11748" fmla="*/ 4091275 h 4885973"/>
              <a:gd name="connsiteX11749" fmla="*/ 1397653 w 6085020"/>
              <a:gd name="connsiteY11749" fmla="*/ 4113466 h 4885973"/>
              <a:gd name="connsiteX11750" fmla="*/ 1397653 w 6085020"/>
              <a:gd name="connsiteY11750" fmla="*/ 4127311 h 4885973"/>
              <a:gd name="connsiteX11751" fmla="*/ 1399364 w 6085020"/>
              <a:gd name="connsiteY11751" fmla="*/ 4139260 h 4885973"/>
              <a:gd name="connsiteX11752" fmla="*/ 1400886 w 6085020"/>
              <a:gd name="connsiteY11752" fmla="*/ 4141157 h 4885973"/>
              <a:gd name="connsiteX11753" fmla="*/ 1399364 w 6085020"/>
              <a:gd name="connsiteY11753" fmla="*/ 4147036 h 4885973"/>
              <a:gd name="connsiteX11754" fmla="*/ 1401266 w 6085020"/>
              <a:gd name="connsiteY11754" fmla="*/ 4147985 h 4885973"/>
              <a:gd name="connsiteX11755" fmla="*/ 1401266 w 6085020"/>
              <a:gd name="connsiteY11755" fmla="*/ 4149502 h 4885973"/>
              <a:gd name="connsiteX11756" fmla="*/ 1399935 w 6085020"/>
              <a:gd name="connsiteY11756" fmla="*/ 4149502 h 4885973"/>
              <a:gd name="connsiteX11757" fmla="*/ 1399935 w 6085020"/>
              <a:gd name="connsiteY11757" fmla="*/ 4155192 h 4885973"/>
              <a:gd name="connsiteX11758" fmla="*/ 1401837 w 6085020"/>
              <a:gd name="connsiteY11758" fmla="*/ 4156140 h 4885973"/>
              <a:gd name="connsiteX11759" fmla="*/ 1400505 w 6085020"/>
              <a:gd name="connsiteY11759" fmla="*/ 4156140 h 4885973"/>
              <a:gd name="connsiteX11760" fmla="*/ 1400505 w 6085020"/>
              <a:gd name="connsiteY11760" fmla="*/ 4157278 h 4885973"/>
              <a:gd name="connsiteX11761" fmla="*/ 1403168 w 6085020"/>
              <a:gd name="connsiteY11761" fmla="*/ 4166762 h 4885973"/>
              <a:gd name="connsiteX11762" fmla="*/ 1401646 w 6085020"/>
              <a:gd name="connsiteY11762" fmla="*/ 4166762 h 4885973"/>
              <a:gd name="connsiteX11763" fmla="*/ 1401646 w 6085020"/>
              <a:gd name="connsiteY11763" fmla="*/ 4168848 h 4885973"/>
              <a:gd name="connsiteX11764" fmla="*/ 1401646 w 6085020"/>
              <a:gd name="connsiteY11764" fmla="*/ 4171124 h 4885973"/>
              <a:gd name="connsiteX11765" fmla="*/ 1400696 w 6085020"/>
              <a:gd name="connsiteY11765" fmla="*/ 4171124 h 4885973"/>
              <a:gd name="connsiteX11766" fmla="*/ 1402407 w 6085020"/>
              <a:gd name="connsiteY11766" fmla="*/ 4178521 h 4885973"/>
              <a:gd name="connsiteX11767" fmla="*/ 1401076 w 6085020"/>
              <a:gd name="connsiteY11767" fmla="*/ 4178521 h 4885973"/>
              <a:gd name="connsiteX11768" fmla="*/ 1401076 w 6085020"/>
              <a:gd name="connsiteY11768" fmla="*/ 4179849 h 4885973"/>
              <a:gd name="connsiteX11769" fmla="*/ 1399174 w 6085020"/>
              <a:gd name="connsiteY11769" fmla="*/ 4178331 h 4885973"/>
              <a:gd name="connsiteX11770" fmla="*/ 1399174 w 6085020"/>
              <a:gd name="connsiteY11770" fmla="*/ 4180418 h 4885973"/>
              <a:gd name="connsiteX11771" fmla="*/ 1400886 w 6085020"/>
              <a:gd name="connsiteY11771" fmla="*/ 4180418 h 4885973"/>
              <a:gd name="connsiteX11772" fmla="*/ 1402407 w 6085020"/>
              <a:gd name="connsiteY11772" fmla="*/ 4183262 h 4885973"/>
              <a:gd name="connsiteX11773" fmla="*/ 1399745 w 6085020"/>
              <a:gd name="connsiteY11773" fmla="*/ 4181745 h 4885973"/>
              <a:gd name="connsiteX11774" fmla="*/ 1399745 w 6085020"/>
              <a:gd name="connsiteY11774" fmla="*/ 4184400 h 4885973"/>
              <a:gd name="connsiteX11775" fmla="*/ 1398224 w 6085020"/>
              <a:gd name="connsiteY11775" fmla="*/ 4188763 h 4885973"/>
              <a:gd name="connsiteX11776" fmla="*/ 1395752 w 6085020"/>
              <a:gd name="connsiteY11776" fmla="*/ 4187815 h 4885973"/>
              <a:gd name="connsiteX11777" fmla="*/ 1401266 w 6085020"/>
              <a:gd name="connsiteY11777" fmla="*/ 4202419 h 4885973"/>
              <a:gd name="connsiteX11778" fmla="*/ 1399364 w 6085020"/>
              <a:gd name="connsiteY11778" fmla="*/ 4203936 h 4885973"/>
              <a:gd name="connsiteX11779" fmla="*/ 1399364 w 6085020"/>
              <a:gd name="connsiteY11779" fmla="*/ 4207350 h 4885973"/>
              <a:gd name="connsiteX11780" fmla="*/ 1403738 w 6085020"/>
              <a:gd name="connsiteY11780" fmla="*/ 4232007 h 4885973"/>
              <a:gd name="connsiteX11781" fmla="*/ 1402597 w 6085020"/>
              <a:gd name="connsiteY11781" fmla="*/ 4232007 h 4885973"/>
              <a:gd name="connsiteX11782" fmla="*/ 1406590 w 6085020"/>
              <a:gd name="connsiteY11782" fmla="*/ 4250973 h 4885973"/>
              <a:gd name="connsiteX11783" fmla="*/ 1406590 w 6085020"/>
              <a:gd name="connsiteY11783" fmla="*/ 4256094 h 4885973"/>
              <a:gd name="connsiteX11784" fmla="*/ 1406590 w 6085020"/>
              <a:gd name="connsiteY11784" fmla="*/ 4259888 h 4885973"/>
              <a:gd name="connsiteX11785" fmla="*/ 1408302 w 6085020"/>
              <a:gd name="connsiteY11785" fmla="*/ 4273544 h 4885973"/>
              <a:gd name="connsiteX11786" fmla="*/ 1410964 w 6085020"/>
              <a:gd name="connsiteY11786" fmla="*/ 4296872 h 4885973"/>
              <a:gd name="connsiteX11787" fmla="*/ 1412295 w 6085020"/>
              <a:gd name="connsiteY11787" fmla="*/ 4304459 h 4885973"/>
              <a:gd name="connsiteX11788" fmla="*/ 1413626 w 6085020"/>
              <a:gd name="connsiteY11788" fmla="*/ 4306356 h 4885973"/>
              <a:gd name="connsiteX11789" fmla="*/ 1413626 w 6085020"/>
              <a:gd name="connsiteY11789" fmla="*/ 4308062 h 4885973"/>
              <a:gd name="connsiteX11790" fmla="*/ 1419521 w 6085020"/>
              <a:gd name="connsiteY11790" fmla="*/ 4323615 h 4885973"/>
              <a:gd name="connsiteX11791" fmla="*/ 1418190 w 6085020"/>
              <a:gd name="connsiteY11791" fmla="*/ 4327029 h 4885973"/>
              <a:gd name="connsiteX11792" fmla="*/ 1419711 w 6085020"/>
              <a:gd name="connsiteY11792" fmla="*/ 4328736 h 4885973"/>
              <a:gd name="connsiteX11793" fmla="*/ 1418000 w 6085020"/>
              <a:gd name="connsiteY11793" fmla="*/ 4333288 h 4885973"/>
              <a:gd name="connsiteX11794" fmla="*/ 1419711 w 6085020"/>
              <a:gd name="connsiteY11794" fmla="*/ 4336512 h 4885973"/>
              <a:gd name="connsiteX11795" fmla="*/ 1418570 w 6085020"/>
              <a:gd name="connsiteY11795" fmla="*/ 4336512 h 4885973"/>
              <a:gd name="connsiteX11796" fmla="*/ 1418570 w 6085020"/>
              <a:gd name="connsiteY11796" fmla="*/ 4342012 h 4885973"/>
              <a:gd name="connsiteX11797" fmla="*/ 1421042 w 6085020"/>
              <a:gd name="connsiteY11797" fmla="*/ 4342012 h 4885973"/>
              <a:gd name="connsiteX11798" fmla="*/ 1421042 w 6085020"/>
              <a:gd name="connsiteY11798" fmla="*/ 4345237 h 4885973"/>
              <a:gd name="connsiteX11799" fmla="*/ 1419901 w 6085020"/>
              <a:gd name="connsiteY11799" fmla="*/ 4345237 h 4885973"/>
              <a:gd name="connsiteX11800" fmla="*/ 1422564 w 6085020"/>
              <a:gd name="connsiteY11800" fmla="*/ 4349030 h 4885973"/>
              <a:gd name="connsiteX11801" fmla="*/ 1423705 w 6085020"/>
              <a:gd name="connsiteY11801" fmla="*/ 4355668 h 4885973"/>
              <a:gd name="connsiteX11802" fmla="*/ 1423705 w 6085020"/>
              <a:gd name="connsiteY11802" fmla="*/ 4358514 h 4885973"/>
              <a:gd name="connsiteX11803" fmla="*/ 1423705 w 6085020"/>
              <a:gd name="connsiteY11803" fmla="*/ 4360221 h 4885973"/>
              <a:gd name="connsiteX11804" fmla="*/ 1423705 w 6085020"/>
              <a:gd name="connsiteY11804" fmla="*/ 4362876 h 4885973"/>
              <a:gd name="connsiteX11805" fmla="*/ 1425226 w 6085020"/>
              <a:gd name="connsiteY11805" fmla="*/ 4362876 h 4885973"/>
              <a:gd name="connsiteX11806" fmla="*/ 1426747 w 6085020"/>
              <a:gd name="connsiteY11806" fmla="*/ 4366859 h 4885973"/>
              <a:gd name="connsiteX11807" fmla="*/ 1428268 w 6085020"/>
              <a:gd name="connsiteY11807" fmla="*/ 4372549 h 4885973"/>
              <a:gd name="connsiteX11808" fmla="*/ 1431501 w 6085020"/>
              <a:gd name="connsiteY11808" fmla="*/ 4384498 h 4885973"/>
              <a:gd name="connsiteX11809" fmla="*/ 1431501 w 6085020"/>
              <a:gd name="connsiteY11809" fmla="*/ 4387532 h 4885973"/>
              <a:gd name="connsiteX11810" fmla="*/ 1431501 w 6085020"/>
              <a:gd name="connsiteY11810" fmla="*/ 4388670 h 4885973"/>
              <a:gd name="connsiteX11811" fmla="*/ 1433973 w 6085020"/>
              <a:gd name="connsiteY11811" fmla="*/ 4390188 h 4885973"/>
              <a:gd name="connsiteX11812" fmla="*/ 1433973 w 6085020"/>
              <a:gd name="connsiteY11812" fmla="*/ 4391201 h 4885973"/>
              <a:gd name="connsiteX11813" fmla="*/ 1433688 w 6085020"/>
              <a:gd name="connsiteY11813" fmla="*/ 4391895 h 4885973"/>
              <a:gd name="connsiteX11814" fmla="*/ 1432832 w 6085020"/>
              <a:gd name="connsiteY11814" fmla="*/ 4391895 h 4885973"/>
              <a:gd name="connsiteX11815" fmla="*/ 1432832 w 6085020"/>
              <a:gd name="connsiteY11815" fmla="*/ 4393981 h 4885973"/>
              <a:gd name="connsiteX11816" fmla="*/ 1433688 w 6085020"/>
              <a:gd name="connsiteY11816" fmla="*/ 4391895 h 4885973"/>
              <a:gd name="connsiteX11817" fmla="*/ 1433973 w 6085020"/>
              <a:gd name="connsiteY11817" fmla="*/ 4391895 h 4885973"/>
              <a:gd name="connsiteX11818" fmla="*/ 1433973 w 6085020"/>
              <a:gd name="connsiteY11818" fmla="*/ 4391201 h 4885973"/>
              <a:gd name="connsiteX11819" fmla="*/ 1434710 w 6085020"/>
              <a:gd name="connsiteY11819" fmla="*/ 4389405 h 4885973"/>
              <a:gd name="connsiteX11820" fmla="*/ 1435304 w 6085020"/>
              <a:gd name="connsiteY11820" fmla="*/ 4390377 h 4885973"/>
              <a:gd name="connsiteX11821" fmla="*/ 1436255 w 6085020"/>
              <a:gd name="connsiteY11821" fmla="*/ 4390377 h 4885973"/>
              <a:gd name="connsiteX11822" fmla="*/ 1436255 w 6085020"/>
              <a:gd name="connsiteY11822" fmla="*/ 4388481 h 4885973"/>
              <a:gd name="connsiteX11823" fmla="*/ 1437789 w 6085020"/>
              <a:gd name="connsiteY11823" fmla="*/ 4389399 h 4885973"/>
              <a:gd name="connsiteX11824" fmla="*/ 1435114 w 6085020"/>
              <a:gd name="connsiteY11824" fmla="*/ 4391326 h 4885973"/>
              <a:gd name="connsiteX11825" fmla="*/ 1436255 w 6085020"/>
              <a:gd name="connsiteY11825" fmla="*/ 4393412 h 4885973"/>
              <a:gd name="connsiteX11826" fmla="*/ 1436255 w 6085020"/>
              <a:gd name="connsiteY11826" fmla="*/ 4393222 h 4885973"/>
              <a:gd name="connsiteX11827" fmla="*/ 1436255 w 6085020"/>
              <a:gd name="connsiteY11827" fmla="*/ 4391326 h 4885973"/>
              <a:gd name="connsiteX11828" fmla="*/ 1437396 w 6085020"/>
              <a:gd name="connsiteY11828" fmla="*/ 4393412 h 4885973"/>
              <a:gd name="connsiteX11829" fmla="*/ 1438537 w 6085020"/>
              <a:gd name="connsiteY11829" fmla="*/ 4395878 h 4885973"/>
              <a:gd name="connsiteX11830" fmla="*/ 1438537 w 6085020"/>
              <a:gd name="connsiteY11830" fmla="*/ 4388860 h 4885973"/>
              <a:gd name="connsiteX11831" fmla="*/ 1437813 w 6085020"/>
              <a:gd name="connsiteY11831" fmla="*/ 4389382 h 4885973"/>
              <a:gd name="connsiteX11832" fmla="*/ 1435684 w 6085020"/>
              <a:gd name="connsiteY11832" fmla="*/ 4387912 h 4885973"/>
              <a:gd name="connsiteX11833" fmla="*/ 1435684 w 6085020"/>
              <a:gd name="connsiteY11833" fmla="*/ 4386394 h 4885973"/>
              <a:gd name="connsiteX11834" fmla="*/ 1438156 w 6085020"/>
              <a:gd name="connsiteY11834" fmla="*/ 4385256 h 4885973"/>
              <a:gd name="connsiteX11835" fmla="*/ 1439297 w 6085020"/>
              <a:gd name="connsiteY11835" fmla="*/ 4384118 h 4885973"/>
              <a:gd name="connsiteX11836" fmla="*/ 1436825 w 6085020"/>
              <a:gd name="connsiteY11836" fmla="*/ 4382980 h 4885973"/>
              <a:gd name="connsiteX11837" fmla="*/ 1437966 w 6085020"/>
              <a:gd name="connsiteY11837" fmla="*/ 4379566 h 4885973"/>
              <a:gd name="connsiteX11838" fmla="*/ 1437016 w 6085020"/>
              <a:gd name="connsiteY11838" fmla="*/ 4380198 h 4885973"/>
              <a:gd name="connsiteX11839" fmla="*/ 1437016 w 6085020"/>
              <a:gd name="connsiteY11839" fmla="*/ 4378429 h 4885973"/>
              <a:gd name="connsiteX11840" fmla="*/ 1435494 w 6085020"/>
              <a:gd name="connsiteY11840" fmla="*/ 4378429 h 4885973"/>
              <a:gd name="connsiteX11841" fmla="*/ 1433783 w 6085020"/>
              <a:gd name="connsiteY11841" fmla="*/ 4378429 h 4885973"/>
              <a:gd name="connsiteX11842" fmla="*/ 1433783 w 6085020"/>
              <a:gd name="connsiteY11842" fmla="*/ 4376911 h 4885973"/>
              <a:gd name="connsiteX11843" fmla="*/ 1435494 w 6085020"/>
              <a:gd name="connsiteY11843" fmla="*/ 4376911 h 4885973"/>
              <a:gd name="connsiteX11844" fmla="*/ 1433403 w 6085020"/>
              <a:gd name="connsiteY11844" fmla="*/ 4370652 h 4885973"/>
              <a:gd name="connsiteX11845" fmla="*/ 1431958 w 6085020"/>
              <a:gd name="connsiteY11845" fmla="*/ 4370298 h 4885973"/>
              <a:gd name="connsiteX11846" fmla="*/ 1433212 w 6085020"/>
              <a:gd name="connsiteY11846" fmla="*/ 4369324 h 4885973"/>
              <a:gd name="connsiteX11847" fmla="*/ 1431121 w 6085020"/>
              <a:gd name="connsiteY11847" fmla="*/ 4369324 h 4885973"/>
              <a:gd name="connsiteX11848" fmla="*/ 1431121 w 6085020"/>
              <a:gd name="connsiteY11848" fmla="*/ 4366290 h 4885973"/>
              <a:gd name="connsiteX11849" fmla="*/ 1431121 w 6085020"/>
              <a:gd name="connsiteY11849" fmla="*/ 4364962 h 4885973"/>
              <a:gd name="connsiteX11850" fmla="*/ 1429790 w 6085020"/>
              <a:gd name="connsiteY11850" fmla="*/ 4361738 h 4885973"/>
              <a:gd name="connsiteX11851" fmla="*/ 1431121 w 6085020"/>
              <a:gd name="connsiteY11851" fmla="*/ 4362876 h 4885973"/>
              <a:gd name="connsiteX11852" fmla="*/ 1429599 w 6085020"/>
              <a:gd name="connsiteY11852" fmla="*/ 4356048 h 4885973"/>
              <a:gd name="connsiteX11853" fmla="*/ 1427070 w 6085020"/>
              <a:gd name="connsiteY11853" fmla="*/ 4354066 h 4885973"/>
              <a:gd name="connsiteX11854" fmla="*/ 1428459 w 6085020"/>
              <a:gd name="connsiteY11854" fmla="*/ 4353962 h 4885973"/>
              <a:gd name="connsiteX11855" fmla="*/ 1425986 w 6085020"/>
              <a:gd name="connsiteY11855" fmla="*/ 4350168 h 4885973"/>
              <a:gd name="connsiteX11856" fmla="*/ 1425986 w 6085020"/>
              <a:gd name="connsiteY11856" fmla="*/ 4346754 h 4885973"/>
              <a:gd name="connsiteX11857" fmla="*/ 1423134 w 6085020"/>
              <a:gd name="connsiteY11857" fmla="*/ 4345047 h 4885973"/>
              <a:gd name="connsiteX11858" fmla="*/ 1424085 w 6085020"/>
              <a:gd name="connsiteY11858" fmla="*/ 4341823 h 4885973"/>
              <a:gd name="connsiteX11859" fmla="*/ 1422564 w 6085020"/>
              <a:gd name="connsiteY11859" fmla="*/ 4341823 h 4885973"/>
              <a:gd name="connsiteX11860" fmla="*/ 1423895 w 6085020"/>
              <a:gd name="connsiteY11860" fmla="*/ 4336323 h 4885973"/>
              <a:gd name="connsiteX11861" fmla="*/ 1426557 w 6085020"/>
              <a:gd name="connsiteY11861" fmla="*/ 4338599 h 4885973"/>
              <a:gd name="connsiteX11862" fmla="*/ 1426557 w 6085020"/>
              <a:gd name="connsiteY11862" fmla="*/ 4335754 h 4885973"/>
              <a:gd name="connsiteX11863" fmla="*/ 1425036 w 6085020"/>
              <a:gd name="connsiteY11863" fmla="*/ 4335754 h 4885973"/>
              <a:gd name="connsiteX11864" fmla="*/ 1425036 w 6085020"/>
              <a:gd name="connsiteY11864" fmla="*/ 4334236 h 4885973"/>
              <a:gd name="connsiteX11865" fmla="*/ 1422944 w 6085020"/>
              <a:gd name="connsiteY11865" fmla="*/ 4330822 h 4885973"/>
              <a:gd name="connsiteX11866" fmla="*/ 1424846 w 6085020"/>
              <a:gd name="connsiteY11866" fmla="*/ 4330822 h 4885973"/>
              <a:gd name="connsiteX11867" fmla="*/ 1423134 w 6085020"/>
              <a:gd name="connsiteY11867" fmla="*/ 4329495 h 4885973"/>
              <a:gd name="connsiteX11868" fmla="*/ 1424655 w 6085020"/>
              <a:gd name="connsiteY11868" fmla="*/ 4329495 h 4885973"/>
              <a:gd name="connsiteX11869" fmla="*/ 1424655 w 6085020"/>
              <a:gd name="connsiteY11869" fmla="*/ 4325322 h 4885973"/>
              <a:gd name="connsiteX11870" fmla="*/ 1422754 w 6085020"/>
              <a:gd name="connsiteY11870" fmla="*/ 4325322 h 4885973"/>
              <a:gd name="connsiteX11871" fmla="*/ 1421042 w 6085020"/>
              <a:gd name="connsiteY11871" fmla="*/ 4310149 h 4885973"/>
              <a:gd name="connsiteX11872" fmla="*/ 1419901 w 6085020"/>
              <a:gd name="connsiteY11872" fmla="*/ 4309011 h 4885973"/>
              <a:gd name="connsiteX11873" fmla="*/ 1421993 w 6085020"/>
              <a:gd name="connsiteY11873" fmla="*/ 4309011 h 4885973"/>
              <a:gd name="connsiteX11874" fmla="*/ 1420852 w 6085020"/>
              <a:gd name="connsiteY11874" fmla="*/ 4302941 h 4885973"/>
              <a:gd name="connsiteX11875" fmla="*/ 1418951 w 6085020"/>
              <a:gd name="connsiteY11875" fmla="*/ 4302941 h 4885973"/>
              <a:gd name="connsiteX11876" fmla="*/ 1418951 w 6085020"/>
              <a:gd name="connsiteY11876" fmla="*/ 4295924 h 4885973"/>
              <a:gd name="connsiteX11877" fmla="*/ 1420092 w 6085020"/>
              <a:gd name="connsiteY11877" fmla="*/ 4295924 h 4885973"/>
              <a:gd name="connsiteX11878" fmla="*/ 1420092 w 6085020"/>
              <a:gd name="connsiteY11878" fmla="*/ 4291562 h 4885973"/>
              <a:gd name="connsiteX11879" fmla="*/ 1418380 w 6085020"/>
              <a:gd name="connsiteY11879" fmla="*/ 4291562 h 4885973"/>
              <a:gd name="connsiteX11880" fmla="*/ 1418380 w 6085020"/>
              <a:gd name="connsiteY11880" fmla="*/ 4290044 h 4885973"/>
              <a:gd name="connsiteX11881" fmla="*/ 1421233 w 6085020"/>
              <a:gd name="connsiteY11881" fmla="*/ 4290044 h 4885973"/>
              <a:gd name="connsiteX11882" fmla="*/ 1418761 w 6085020"/>
              <a:gd name="connsiteY11882" fmla="*/ 4286441 h 4885973"/>
              <a:gd name="connsiteX11883" fmla="*/ 1416289 w 6085020"/>
              <a:gd name="connsiteY11883" fmla="*/ 4286441 h 4885973"/>
              <a:gd name="connsiteX11884" fmla="*/ 1416289 w 6085020"/>
              <a:gd name="connsiteY11884" fmla="*/ 4285492 h 4885973"/>
              <a:gd name="connsiteX11885" fmla="*/ 1418380 w 6085020"/>
              <a:gd name="connsiteY11885" fmla="*/ 4285492 h 4885973"/>
              <a:gd name="connsiteX11886" fmla="*/ 1415528 w 6085020"/>
              <a:gd name="connsiteY11886" fmla="*/ 4283027 h 4885973"/>
              <a:gd name="connsiteX11887" fmla="*/ 1415528 w 6085020"/>
              <a:gd name="connsiteY11887" fmla="*/ 4284165 h 4885973"/>
              <a:gd name="connsiteX11888" fmla="*/ 1414007 w 6085020"/>
              <a:gd name="connsiteY11888" fmla="*/ 4284165 h 4885973"/>
              <a:gd name="connsiteX11889" fmla="*/ 1414007 w 6085020"/>
              <a:gd name="connsiteY11889" fmla="*/ 4280182 h 4885973"/>
              <a:gd name="connsiteX11890" fmla="*/ 1414007 w 6085020"/>
              <a:gd name="connsiteY11890" fmla="*/ 4272974 h 4885973"/>
              <a:gd name="connsiteX11891" fmla="*/ 1414007 w 6085020"/>
              <a:gd name="connsiteY11891" fmla="*/ 4269940 h 4885973"/>
              <a:gd name="connsiteX11892" fmla="*/ 1415718 w 6085020"/>
              <a:gd name="connsiteY11892" fmla="*/ 4266905 h 4885973"/>
              <a:gd name="connsiteX11893" fmla="*/ 1413056 w 6085020"/>
              <a:gd name="connsiteY11893" fmla="*/ 4259698 h 4885973"/>
              <a:gd name="connsiteX11894" fmla="*/ 1413056 w 6085020"/>
              <a:gd name="connsiteY11894" fmla="*/ 4254008 h 4885973"/>
              <a:gd name="connsiteX11895" fmla="*/ 1414144 w 6085020"/>
              <a:gd name="connsiteY11895" fmla="*/ 4254289 h 4885973"/>
              <a:gd name="connsiteX11896" fmla="*/ 1414387 w 6085020"/>
              <a:gd name="connsiteY11896" fmla="*/ 4255715 h 4885973"/>
              <a:gd name="connsiteX11897" fmla="*/ 1414435 w 6085020"/>
              <a:gd name="connsiteY11897" fmla="*/ 4254364 h 4885973"/>
              <a:gd name="connsiteX11898" fmla="*/ 1414144 w 6085020"/>
              <a:gd name="connsiteY11898" fmla="*/ 4254289 h 4885973"/>
              <a:gd name="connsiteX11899" fmla="*/ 1412866 w 6085020"/>
              <a:gd name="connsiteY11899" fmla="*/ 4246801 h 4885973"/>
              <a:gd name="connsiteX11900" fmla="*/ 1414767 w 6085020"/>
              <a:gd name="connsiteY11900" fmla="*/ 4246801 h 4885973"/>
              <a:gd name="connsiteX11901" fmla="*/ 1412485 w 6085020"/>
              <a:gd name="connsiteY11901" fmla="*/ 4242249 h 4885973"/>
              <a:gd name="connsiteX11902" fmla="*/ 1412485 w 6085020"/>
              <a:gd name="connsiteY11902" fmla="*/ 4238076 h 4885973"/>
              <a:gd name="connsiteX11903" fmla="*/ 1412485 w 6085020"/>
              <a:gd name="connsiteY11903" fmla="*/ 4233145 h 4885973"/>
              <a:gd name="connsiteX11904" fmla="*/ 1411154 w 6085020"/>
              <a:gd name="connsiteY11904" fmla="*/ 4230300 h 4885973"/>
              <a:gd name="connsiteX11905" fmla="*/ 1409633 w 6085020"/>
              <a:gd name="connsiteY11905" fmla="*/ 4218730 h 4885973"/>
              <a:gd name="connsiteX11906" fmla="*/ 1411154 w 6085020"/>
              <a:gd name="connsiteY11906" fmla="*/ 4217023 h 4885973"/>
              <a:gd name="connsiteX11907" fmla="*/ 1408302 w 6085020"/>
              <a:gd name="connsiteY11907" fmla="*/ 4215695 h 4885973"/>
              <a:gd name="connsiteX11908" fmla="*/ 1408302 w 6085020"/>
              <a:gd name="connsiteY11908" fmla="*/ 4213988 h 4885973"/>
              <a:gd name="connsiteX11909" fmla="*/ 1406781 w 6085020"/>
              <a:gd name="connsiteY11909" fmla="*/ 4214937 h 4885973"/>
              <a:gd name="connsiteX11910" fmla="*/ 1408872 w 6085020"/>
              <a:gd name="connsiteY11910" fmla="*/ 4213419 h 4885973"/>
              <a:gd name="connsiteX11911" fmla="*/ 1406781 w 6085020"/>
              <a:gd name="connsiteY11911" fmla="*/ 4207730 h 4885973"/>
              <a:gd name="connsiteX11912" fmla="*/ 1408112 w 6085020"/>
              <a:gd name="connsiteY11912" fmla="*/ 4206591 h 4885973"/>
              <a:gd name="connsiteX11913" fmla="*/ 1406590 w 6085020"/>
              <a:gd name="connsiteY11913" fmla="*/ 4201850 h 4885973"/>
              <a:gd name="connsiteX11914" fmla="*/ 1406590 w 6085020"/>
              <a:gd name="connsiteY11914" fmla="*/ 4170555 h 4885973"/>
              <a:gd name="connsiteX11915" fmla="*/ 1405069 w 6085020"/>
              <a:gd name="connsiteY11915" fmla="*/ 4170555 h 4885973"/>
              <a:gd name="connsiteX11916" fmla="*/ 1405069 w 6085020"/>
              <a:gd name="connsiteY11916" fmla="*/ 4162399 h 4885973"/>
              <a:gd name="connsiteX11917" fmla="*/ 1401266 w 6085020"/>
              <a:gd name="connsiteY11917" fmla="*/ 4149881 h 4885973"/>
              <a:gd name="connsiteX11918" fmla="*/ 1403738 w 6085020"/>
              <a:gd name="connsiteY11918" fmla="*/ 4146847 h 4885973"/>
              <a:gd name="connsiteX11919" fmla="*/ 1402407 w 6085020"/>
              <a:gd name="connsiteY11919" fmla="*/ 4136415 h 4885973"/>
              <a:gd name="connsiteX11920" fmla="*/ 1403928 w 6085020"/>
              <a:gd name="connsiteY11920" fmla="*/ 4136415 h 4885973"/>
              <a:gd name="connsiteX11921" fmla="*/ 1403928 w 6085020"/>
              <a:gd name="connsiteY11921" fmla="*/ 4100568 h 4885973"/>
              <a:gd name="connsiteX11922" fmla="*/ 1406971 w 6085020"/>
              <a:gd name="connsiteY11922" fmla="*/ 4130725 h 4885973"/>
              <a:gd name="connsiteX11923" fmla="*/ 1408682 w 6085020"/>
              <a:gd name="connsiteY11923" fmla="*/ 4133191 h 4885973"/>
              <a:gd name="connsiteX11924" fmla="*/ 1406400 w 6085020"/>
              <a:gd name="connsiteY11924" fmla="*/ 4135277 h 4885973"/>
              <a:gd name="connsiteX11925" fmla="*/ 1409633 w 6085020"/>
              <a:gd name="connsiteY11925" fmla="*/ 4151778 h 4885973"/>
              <a:gd name="connsiteX11926" fmla="*/ 1409633 w 6085020"/>
              <a:gd name="connsiteY11926" fmla="*/ 4153295 h 4885973"/>
              <a:gd name="connsiteX11927" fmla="*/ 1411344 w 6085020"/>
              <a:gd name="connsiteY11927" fmla="*/ 4155951 h 4885973"/>
              <a:gd name="connsiteX11928" fmla="*/ 1411344 w 6085020"/>
              <a:gd name="connsiteY11928" fmla="*/ 4153864 h 4885973"/>
              <a:gd name="connsiteX11929" fmla="*/ 1413246 w 6085020"/>
              <a:gd name="connsiteY11929" fmla="*/ 4150830 h 4885973"/>
              <a:gd name="connsiteX11930" fmla="*/ 1413246 w 6085020"/>
              <a:gd name="connsiteY11930" fmla="*/ 4147985 h 4885973"/>
              <a:gd name="connsiteX11931" fmla="*/ 1417429 w 6085020"/>
              <a:gd name="connsiteY11931" fmla="*/ 4159365 h 4885973"/>
              <a:gd name="connsiteX11932" fmla="*/ 1417429 w 6085020"/>
              <a:gd name="connsiteY11932" fmla="*/ 4173400 h 4885973"/>
              <a:gd name="connsiteX11933" fmla="*/ 1420852 w 6085020"/>
              <a:gd name="connsiteY11933" fmla="*/ 4180038 h 4885973"/>
              <a:gd name="connsiteX11934" fmla="*/ 1418190 w 6085020"/>
              <a:gd name="connsiteY11934" fmla="*/ 4181176 h 4885973"/>
              <a:gd name="connsiteX11935" fmla="*/ 1418190 w 6085020"/>
              <a:gd name="connsiteY11935" fmla="*/ 4183831 h 4885973"/>
              <a:gd name="connsiteX11936" fmla="*/ 1419711 w 6085020"/>
              <a:gd name="connsiteY11936" fmla="*/ 4185159 h 4885973"/>
              <a:gd name="connsiteX11937" fmla="*/ 1419711 w 6085020"/>
              <a:gd name="connsiteY11937" fmla="*/ 4189711 h 4885973"/>
              <a:gd name="connsiteX11938" fmla="*/ 1419711 w 6085020"/>
              <a:gd name="connsiteY11938" fmla="*/ 4192746 h 4885973"/>
              <a:gd name="connsiteX11939" fmla="*/ 1420852 w 6085020"/>
              <a:gd name="connsiteY11939" fmla="*/ 4195970 h 4885973"/>
              <a:gd name="connsiteX11940" fmla="*/ 1422754 w 6085020"/>
              <a:gd name="connsiteY11940" fmla="*/ 4206402 h 4885973"/>
              <a:gd name="connsiteX11941" fmla="*/ 1422754 w 6085020"/>
              <a:gd name="connsiteY11941" fmla="*/ 4218730 h 4885973"/>
              <a:gd name="connsiteX11942" fmla="*/ 1424846 w 6085020"/>
              <a:gd name="connsiteY11942" fmla="*/ 4218730 h 4885973"/>
              <a:gd name="connsiteX11943" fmla="*/ 1424846 w 6085020"/>
              <a:gd name="connsiteY11943" fmla="*/ 4220816 h 4885973"/>
              <a:gd name="connsiteX11944" fmla="*/ 1423324 w 6085020"/>
              <a:gd name="connsiteY11944" fmla="*/ 4220816 h 4885973"/>
              <a:gd name="connsiteX11945" fmla="*/ 1424465 w 6085020"/>
              <a:gd name="connsiteY11945" fmla="*/ 4224610 h 4885973"/>
              <a:gd name="connsiteX11946" fmla="*/ 1424465 w 6085020"/>
              <a:gd name="connsiteY11946" fmla="*/ 4222523 h 4885973"/>
              <a:gd name="connsiteX11947" fmla="*/ 1425796 w 6085020"/>
              <a:gd name="connsiteY11947" fmla="*/ 4223661 h 4885973"/>
              <a:gd name="connsiteX11948" fmla="*/ 1425796 w 6085020"/>
              <a:gd name="connsiteY11948" fmla="*/ 4221765 h 4885973"/>
              <a:gd name="connsiteX11949" fmla="*/ 1426937 w 6085020"/>
              <a:gd name="connsiteY11949" fmla="*/ 4223851 h 4885973"/>
              <a:gd name="connsiteX11950" fmla="*/ 1425796 w 6085020"/>
              <a:gd name="connsiteY11950" fmla="*/ 4221196 h 4885973"/>
              <a:gd name="connsiteX11951" fmla="*/ 1425796 w 6085020"/>
              <a:gd name="connsiteY11951" fmla="*/ 4216454 h 4885973"/>
              <a:gd name="connsiteX11952" fmla="*/ 1426177 w 6085020"/>
              <a:gd name="connsiteY11952" fmla="*/ 4216454 h 4885973"/>
              <a:gd name="connsiteX11953" fmla="*/ 1426177 w 6085020"/>
              <a:gd name="connsiteY11953" fmla="*/ 4214747 h 4885973"/>
              <a:gd name="connsiteX11954" fmla="*/ 1427230 w 6085020"/>
              <a:gd name="connsiteY11954" fmla="*/ 4216454 h 4885973"/>
              <a:gd name="connsiteX11955" fmla="*/ 1427698 w 6085020"/>
              <a:gd name="connsiteY11955" fmla="*/ 4217213 h 4885973"/>
              <a:gd name="connsiteX11956" fmla="*/ 1428839 w 6085020"/>
              <a:gd name="connsiteY11956" fmla="*/ 4214747 h 4885973"/>
              <a:gd name="connsiteX11957" fmla="*/ 1425606 w 6085020"/>
              <a:gd name="connsiteY11957" fmla="*/ 4202040 h 4885973"/>
              <a:gd name="connsiteX11958" fmla="*/ 1422754 w 6085020"/>
              <a:gd name="connsiteY11958" fmla="*/ 4198246 h 4885973"/>
              <a:gd name="connsiteX11959" fmla="*/ 1425226 w 6085020"/>
              <a:gd name="connsiteY11959" fmla="*/ 4195781 h 4885973"/>
              <a:gd name="connsiteX11960" fmla="*/ 1425226 w 6085020"/>
              <a:gd name="connsiteY11960" fmla="*/ 4193694 h 4885973"/>
              <a:gd name="connsiteX11961" fmla="*/ 1427318 w 6085020"/>
              <a:gd name="connsiteY11961" fmla="*/ 4193694 h 4885973"/>
              <a:gd name="connsiteX11962" fmla="*/ 1429790 w 6085020"/>
              <a:gd name="connsiteY11962" fmla="*/ 4195781 h 4885973"/>
              <a:gd name="connsiteX11963" fmla="*/ 1427698 w 6085020"/>
              <a:gd name="connsiteY11963" fmla="*/ 4192936 h 4885973"/>
              <a:gd name="connsiteX11964" fmla="*/ 1429029 w 6085020"/>
              <a:gd name="connsiteY11964" fmla="*/ 4192936 h 4885973"/>
              <a:gd name="connsiteX11965" fmla="*/ 1430170 w 6085020"/>
              <a:gd name="connsiteY11965" fmla="*/ 4192936 h 4885973"/>
              <a:gd name="connsiteX11966" fmla="*/ 1428657 w 6085020"/>
              <a:gd name="connsiteY11966" fmla="*/ 4190034 h 4885973"/>
              <a:gd name="connsiteX11967" fmla="*/ 1429599 w 6085020"/>
              <a:gd name="connsiteY11967" fmla="*/ 4189521 h 4885973"/>
              <a:gd name="connsiteX11968" fmla="*/ 1428390 w 6085020"/>
              <a:gd name="connsiteY11968" fmla="*/ 4189521 h 4885973"/>
              <a:gd name="connsiteX11969" fmla="*/ 1427698 w 6085020"/>
              <a:gd name="connsiteY11969" fmla="*/ 4188194 h 4885973"/>
              <a:gd name="connsiteX11970" fmla="*/ 1429409 w 6085020"/>
              <a:gd name="connsiteY11970" fmla="*/ 4186677 h 4885973"/>
              <a:gd name="connsiteX11971" fmla="*/ 1427698 w 6085020"/>
              <a:gd name="connsiteY11971" fmla="*/ 4177572 h 4885973"/>
              <a:gd name="connsiteX11972" fmla="*/ 1426367 w 6085020"/>
              <a:gd name="connsiteY11972" fmla="*/ 4176434 h 4885973"/>
              <a:gd name="connsiteX11973" fmla="*/ 1427698 w 6085020"/>
              <a:gd name="connsiteY11973" fmla="*/ 4162589 h 4885973"/>
              <a:gd name="connsiteX11974" fmla="*/ 1424465 w 6085020"/>
              <a:gd name="connsiteY11974" fmla="*/ 4147226 h 4885973"/>
              <a:gd name="connsiteX11975" fmla="*/ 1425796 w 6085020"/>
              <a:gd name="connsiteY11975" fmla="*/ 4134898 h 4885973"/>
              <a:gd name="connsiteX11976" fmla="*/ 1425796 w 6085020"/>
              <a:gd name="connsiteY11976" fmla="*/ 4133570 h 4885973"/>
              <a:gd name="connsiteX11977" fmla="*/ 1423705 w 6085020"/>
              <a:gd name="connsiteY11977" fmla="*/ 4133570 h 4885973"/>
              <a:gd name="connsiteX11978" fmla="*/ 1425226 w 6085020"/>
              <a:gd name="connsiteY11978" fmla="*/ 4136984 h 4885973"/>
              <a:gd name="connsiteX11979" fmla="*/ 1423134 w 6085020"/>
              <a:gd name="connsiteY11979" fmla="*/ 4138122 h 4885973"/>
              <a:gd name="connsiteX11980" fmla="*/ 1421423 w 6085020"/>
              <a:gd name="connsiteY11980" fmla="*/ 4125604 h 4885973"/>
              <a:gd name="connsiteX11981" fmla="*/ 1421423 w 6085020"/>
              <a:gd name="connsiteY11981" fmla="*/ 4121621 h 4885973"/>
              <a:gd name="connsiteX11982" fmla="*/ 1424275 w 6085020"/>
              <a:gd name="connsiteY11982" fmla="*/ 4123518 h 4885973"/>
              <a:gd name="connsiteX11983" fmla="*/ 1425416 w 6085020"/>
              <a:gd name="connsiteY11983" fmla="*/ 4128260 h 4885973"/>
              <a:gd name="connsiteX11984" fmla="*/ 1427508 w 6085020"/>
              <a:gd name="connsiteY11984" fmla="*/ 4121052 h 4885973"/>
              <a:gd name="connsiteX11985" fmla="*/ 1427508 w 6085020"/>
              <a:gd name="connsiteY11985" fmla="*/ 4118017 h 4885973"/>
              <a:gd name="connsiteX11986" fmla="*/ 1426177 w 6085020"/>
              <a:gd name="connsiteY11986" fmla="*/ 4108534 h 4885973"/>
              <a:gd name="connsiteX11987" fmla="*/ 1424655 w 6085020"/>
              <a:gd name="connsiteY11987" fmla="*/ 4114983 h 4885973"/>
              <a:gd name="connsiteX11988" fmla="*/ 1426557 w 6085020"/>
              <a:gd name="connsiteY11988" fmla="*/ 4106638 h 4885973"/>
              <a:gd name="connsiteX11989" fmla="*/ 1424085 w 6085020"/>
              <a:gd name="connsiteY11989" fmla="*/ 4106638 h 4885973"/>
              <a:gd name="connsiteX11990" fmla="*/ 1424085 w 6085020"/>
              <a:gd name="connsiteY11990" fmla="*/ 4086533 h 4885973"/>
              <a:gd name="connsiteX11991" fmla="*/ 1424085 w 6085020"/>
              <a:gd name="connsiteY11991" fmla="*/ 4084447 h 4885973"/>
              <a:gd name="connsiteX11992" fmla="*/ 1425606 w 6085020"/>
              <a:gd name="connsiteY11992" fmla="*/ 4084447 h 4885973"/>
              <a:gd name="connsiteX11993" fmla="*/ 1428839 w 6085020"/>
              <a:gd name="connsiteY11993" fmla="*/ 4067756 h 4885973"/>
              <a:gd name="connsiteX11994" fmla="*/ 1428839 w 6085020"/>
              <a:gd name="connsiteY11994" fmla="*/ 4056187 h 4885973"/>
              <a:gd name="connsiteX11995" fmla="*/ 1428839 w 6085020"/>
              <a:gd name="connsiteY11995" fmla="*/ 4054100 h 4885973"/>
              <a:gd name="connsiteX11996" fmla="*/ 1431691 w 6085020"/>
              <a:gd name="connsiteY11996" fmla="*/ 4052583 h 4885973"/>
              <a:gd name="connsiteX11997" fmla="*/ 1430170 w 6085020"/>
              <a:gd name="connsiteY11997" fmla="*/ 4045186 h 4885973"/>
              <a:gd name="connsiteX11998" fmla="*/ 1433403 w 6085020"/>
              <a:gd name="connsiteY11998" fmla="*/ 4051255 h 4885973"/>
              <a:gd name="connsiteX11999" fmla="*/ 1437016 w 6085020"/>
              <a:gd name="connsiteY11999" fmla="*/ 4041013 h 4885973"/>
              <a:gd name="connsiteX12000" fmla="*/ 1440819 w 6085020"/>
              <a:gd name="connsiteY12000" fmla="*/ 4056945 h 4885973"/>
              <a:gd name="connsiteX12001" fmla="*/ 1442720 w 6085020"/>
              <a:gd name="connsiteY12001" fmla="*/ 4046703 h 4885973"/>
              <a:gd name="connsiteX12002" fmla="*/ 1441389 w 6085020"/>
              <a:gd name="connsiteY12002" fmla="*/ 4033047 h 4885973"/>
              <a:gd name="connsiteX12003" fmla="*/ 1442910 w 6085020"/>
              <a:gd name="connsiteY12003" fmla="*/ 4033047 h 4885973"/>
              <a:gd name="connsiteX12004" fmla="*/ 1440438 w 6085020"/>
              <a:gd name="connsiteY12004" fmla="*/ 4014081 h 4885973"/>
              <a:gd name="connsiteX12005" fmla="*/ 1441769 w 6085020"/>
              <a:gd name="connsiteY12005" fmla="*/ 4013132 h 4885973"/>
              <a:gd name="connsiteX12006" fmla="*/ 1440438 w 6085020"/>
              <a:gd name="connsiteY12006" fmla="*/ 3997580 h 4885973"/>
              <a:gd name="connsiteX12007" fmla="*/ 1442720 w 6085020"/>
              <a:gd name="connsiteY12007" fmla="*/ 3997580 h 4885973"/>
              <a:gd name="connsiteX12008" fmla="*/ 1446714 w 6085020"/>
              <a:gd name="connsiteY12008" fmla="*/ 4006115 h 4885973"/>
              <a:gd name="connsiteX12009" fmla="*/ 1443861 w 6085020"/>
              <a:gd name="connsiteY12009" fmla="*/ 3987148 h 4885973"/>
              <a:gd name="connsiteX12010" fmla="*/ 1441769 w 6085020"/>
              <a:gd name="connsiteY12010" fmla="*/ 3988855 h 4885973"/>
              <a:gd name="connsiteX12011" fmla="*/ 1441769 w 6085020"/>
              <a:gd name="connsiteY12011" fmla="*/ 3986769 h 4885973"/>
              <a:gd name="connsiteX12012" fmla="*/ 1443481 w 6085020"/>
              <a:gd name="connsiteY12012" fmla="*/ 3986769 h 4885973"/>
              <a:gd name="connsiteX12013" fmla="*/ 1438917 w 6085020"/>
              <a:gd name="connsiteY12013" fmla="*/ 3984304 h 4885973"/>
              <a:gd name="connsiteX12014" fmla="*/ 1438917 w 6085020"/>
              <a:gd name="connsiteY12014" fmla="*/ 3986959 h 4885973"/>
              <a:gd name="connsiteX12015" fmla="*/ 1436825 w 6085020"/>
              <a:gd name="connsiteY12015" fmla="*/ 3988097 h 4885973"/>
              <a:gd name="connsiteX12016" fmla="*/ 1436825 w 6085020"/>
              <a:gd name="connsiteY12016" fmla="*/ 3984701 h 4885973"/>
              <a:gd name="connsiteX12017" fmla="*/ 1437396 w 6085020"/>
              <a:gd name="connsiteY12017" fmla="*/ 3983355 h 4885973"/>
              <a:gd name="connsiteX12018" fmla="*/ 1436825 w 6085020"/>
              <a:gd name="connsiteY12018" fmla="*/ 3983146 h 4885973"/>
              <a:gd name="connsiteX12019" fmla="*/ 1436825 w 6085020"/>
              <a:gd name="connsiteY12019" fmla="*/ 3982976 h 4885973"/>
              <a:gd name="connsiteX12020" fmla="*/ 1438727 w 6085020"/>
              <a:gd name="connsiteY12020" fmla="*/ 3982976 h 4885973"/>
              <a:gd name="connsiteX12021" fmla="*/ 1445002 w 6085020"/>
              <a:gd name="connsiteY12021" fmla="*/ 3985252 h 4885973"/>
              <a:gd name="connsiteX12022" fmla="*/ 1437206 w 6085020"/>
              <a:gd name="connsiteY12022" fmla="*/ 3963061 h 4885973"/>
              <a:gd name="connsiteX12023" fmla="*/ 1435494 w 6085020"/>
              <a:gd name="connsiteY12023" fmla="*/ 3961354 h 4885973"/>
              <a:gd name="connsiteX12024" fmla="*/ 1435494 w 6085020"/>
              <a:gd name="connsiteY12024" fmla="*/ 3959078 h 4885973"/>
              <a:gd name="connsiteX12025" fmla="*/ 1423705 w 6085020"/>
              <a:gd name="connsiteY12025" fmla="*/ 3925886 h 4885973"/>
              <a:gd name="connsiteX12026" fmla="*/ 1420852 w 6085020"/>
              <a:gd name="connsiteY12026" fmla="*/ 3925886 h 4885973"/>
              <a:gd name="connsiteX12027" fmla="*/ 1405259 w 6085020"/>
              <a:gd name="connsiteY12027" fmla="*/ 3925886 h 4885973"/>
              <a:gd name="connsiteX12028" fmla="*/ 1411332 w 6085020"/>
              <a:gd name="connsiteY12028" fmla="*/ 3924280 h 4885973"/>
              <a:gd name="connsiteX12029" fmla="*/ 1413246 w 6085020"/>
              <a:gd name="connsiteY12029" fmla="*/ 3925507 h 4885973"/>
              <a:gd name="connsiteX12030" fmla="*/ 1414541 w 6085020"/>
              <a:gd name="connsiteY12030" fmla="*/ 3923431 h 4885973"/>
              <a:gd name="connsiteX12031" fmla="*/ 1414577 w 6085020"/>
              <a:gd name="connsiteY12031" fmla="*/ 3923421 h 4885973"/>
              <a:gd name="connsiteX12032" fmla="*/ 1421993 w 6085020"/>
              <a:gd name="connsiteY12032" fmla="*/ 3922093 h 4885973"/>
              <a:gd name="connsiteX12033" fmla="*/ 1419331 w 6085020"/>
              <a:gd name="connsiteY12033" fmla="*/ 3914127 h 4885973"/>
              <a:gd name="connsiteX12034" fmla="*/ 1400315 w 6085020"/>
              <a:gd name="connsiteY12034" fmla="*/ 3909954 h 4885973"/>
              <a:gd name="connsiteX12035" fmla="*/ 1392009 w 6085020"/>
              <a:gd name="connsiteY12035" fmla="*/ 3908154 h 4885973"/>
              <a:gd name="connsiteX12036" fmla="*/ 3129032 w 6085020"/>
              <a:gd name="connsiteY12036" fmla="*/ 3905782 h 4885973"/>
              <a:gd name="connsiteX12037" fmla="*/ 3129032 w 6085020"/>
              <a:gd name="connsiteY12037" fmla="*/ 3942198 h 4885973"/>
              <a:gd name="connsiteX12038" fmla="*/ 3144815 w 6085020"/>
              <a:gd name="connsiteY12038" fmla="*/ 3911282 h 4885973"/>
              <a:gd name="connsiteX12039" fmla="*/ 3144815 w 6085020"/>
              <a:gd name="connsiteY12039" fmla="*/ 3910903 h 4885973"/>
              <a:gd name="connsiteX12040" fmla="*/ 3129032 w 6085020"/>
              <a:gd name="connsiteY12040" fmla="*/ 3905782 h 4885973"/>
              <a:gd name="connsiteX12041" fmla="*/ 3156818 w 6085020"/>
              <a:gd name="connsiteY12041" fmla="*/ 3905213 h 4885973"/>
              <a:gd name="connsiteX12042" fmla="*/ 3156034 w 6085020"/>
              <a:gd name="connsiteY12042" fmla="*/ 3917731 h 4885973"/>
              <a:gd name="connsiteX12043" fmla="*/ 3156818 w 6085020"/>
              <a:gd name="connsiteY12043" fmla="*/ 3905213 h 4885973"/>
              <a:gd name="connsiteX12044" fmla="*/ 792003 w 6085020"/>
              <a:gd name="connsiteY12044" fmla="*/ 3905213 h 4885973"/>
              <a:gd name="connsiteX12045" fmla="*/ 792194 w 6085020"/>
              <a:gd name="connsiteY12045" fmla="*/ 3905972 h 4885973"/>
              <a:gd name="connsiteX12046" fmla="*/ 789663 w 6085020"/>
              <a:gd name="connsiteY12046" fmla="*/ 3908760 h 4885973"/>
              <a:gd name="connsiteX12047" fmla="*/ 789722 w 6085020"/>
              <a:gd name="connsiteY12047" fmla="*/ 3909196 h 4885973"/>
              <a:gd name="connsiteX12048" fmla="*/ 792313 w 6085020"/>
              <a:gd name="connsiteY12048" fmla="*/ 3911529 h 4885973"/>
              <a:gd name="connsiteX12049" fmla="*/ 792764 w 6085020"/>
              <a:gd name="connsiteY12049" fmla="*/ 3911472 h 4885973"/>
              <a:gd name="connsiteX12050" fmla="*/ 795259 w 6085020"/>
              <a:gd name="connsiteY12050" fmla="*/ 3908665 h 4885973"/>
              <a:gd name="connsiteX12051" fmla="*/ 795236 w 6085020"/>
              <a:gd name="connsiteY12051" fmla="*/ 3908437 h 4885973"/>
              <a:gd name="connsiteX12052" fmla="*/ 792823 w 6085020"/>
              <a:gd name="connsiteY12052" fmla="*/ 3905213 h 4885973"/>
              <a:gd name="connsiteX12053" fmla="*/ 792003 w 6085020"/>
              <a:gd name="connsiteY12053" fmla="*/ 3905213 h 4885973"/>
              <a:gd name="connsiteX12054" fmla="*/ 2139835 w 6085020"/>
              <a:gd name="connsiteY12054" fmla="*/ 3904834 h 4885973"/>
              <a:gd name="connsiteX12055" fmla="*/ 2137934 w 6085020"/>
              <a:gd name="connsiteY12055" fmla="*/ 3908627 h 4885973"/>
              <a:gd name="connsiteX12056" fmla="*/ 2141927 w 6085020"/>
              <a:gd name="connsiteY12056" fmla="*/ 3910523 h 4885973"/>
              <a:gd name="connsiteX12057" fmla="*/ 2144799 w 6085020"/>
              <a:gd name="connsiteY12057" fmla="*/ 3907337 h 4885973"/>
              <a:gd name="connsiteX12058" fmla="*/ 2144780 w 6085020"/>
              <a:gd name="connsiteY12058" fmla="*/ 3907110 h 4885973"/>
              <a:gd name="connsiteX12059" fmla="*/ 2143639 w 6085020"/>
              <a:gd name="connsiteY12059" fmla="*/ 3906730 h 4885973"/>
              <a:gd name="connsiteX12060" fmla="*/ 2139835 w 6085020"/>
              <a:gd name="connsiteY12060" fmla="*/ 3904834 h 4885973"/>
              <a:gd name="connsiteX12061" fmla="*/ 4626137 w 6085020"/>
              <a:gd name="connsiteY12061" fmla="*/ 3903696 h 4885973"/>
              <a:gd name="connsiteX12062" fmla="*/ 4626137 w 6085020"/>
              <a:gd name="connsiteY12062" fmla="*/ 3910713 h 4885973"/>
              <a:gd name="connsiteX12063" fmla="*/ 4628609 w 6085020"/>
              <a:gd name="connsiteY12063" fmla="*/ 3910334 h 4885973"/>
              <a:gd name="connsiteX12064" fmla="*/ 4632602 w 6085020"/>
              <a:gd name="connsiteY12064" fmla="*/ 3909006 h 4885973"/>
              <a:gd name="connsiteX12065" fmla="*/ 4632602 w 6085020"/>
              <a:gd name="connsiteY12065" fmla="*/ 3903696 h 4885973"/>
              <a:gd name="connsiteX12066" fmla="*/ 4629369 w 6085020"/>
              <a:gd name="connsiteY12066" fmla="*/ 3903696 h 4885973"/>
              <a:gd name="connsiteX12067" fmla="*/ 1972307 w 6085020"/>
              <a:gd name="connsiteY12067" fmla="*/ 3902557 h 4885973"/>
              <a:gd name="connsiteX12068" fmla="*/ 1969669 w 6085020"/>
              <a:gd name="connsiteY12068" fmla="*/ 3915384 h 4885973"/>
              <a:gd name="connsiteX12069" fmla="*/ 1970540 w 6085020"/>
              <a:gd name="connsiteY12069" fmla="*/ 3925427 h 4885973"/>
              <a:gd name="connsiteX12070" fmla="*/ 1969835 w 6085020"/>
              <a:gd name="connsiteY12070" fmla="*/ 3926455 h 4885973"/>
              <a:gd name="connsiteX12071" fmla="*/ 1970596 w 6085020"/>
              <a:gd name="connsiteY12071" fmla="*/ 3926076 h 4885973"/>
              <a:gd name="connsiteX12072" fmla="*/ 1970540 w 6085020"/>
              <a:gd name="connsiteY12072" fmla="*/ 3925427 h 4885973"/>
              <a:gd name="connsiteX12073" fmla="*/ 1976158 w 6085020"/>
              <a:gd name="connsiteY12073" fmla="*/ 3917233 h 4885973"/>
              <a:gd name="connsiteX12074" fmla="*/ 1979343 w 6085020"/>
              <a:gd name="connsiteY12074" fmla="*/ 3905023 h 4885973"/>
              <a:gd name="connsiteX12075" fmla="*/ 1972307 w 6085020"/>
              <a:gd name="connsiteY12075" fmla="*/ 3902557 h 4885973"/>
              <a:gd name="connsiteX12076" fmla="*/ 3203383 w 6085020"/>
              <a:gd name="connsiteY12076" fmla="*/ 3902368 h 4885973"/>
              <a:gd name="connsiteX12077" fmla="*/ 3202432 w 6085020"/>
              <a:gd name="connsiteY12077" fmla="*/ 3912800 h 4885973"/>
              <a:gd name="connsiteX12078" fmla="*/ 3213651 w 6085020"/>
              <a:gd name="connsiteY12078" fmla="*/ 3912800 h 4885973"/>
              <a:gd name="connsiteX12079" fmla="*/ 3213651 w 6085020"/>
              <a:gd name="connsiteY12079" fmla="*/ 3902368 h 4885973"/>
              <a:gd name="connsiteX12080" fmla="*/ 1527530 w 6085020"/>
              <a:gd name="connsiteY12080" fmla="*/ 3902178 h 4885973"/>
              <a:gd name="connsiteX12081" fmla="*/ 1525819 w 6085020"/>
              <a:gd name="connsiteY12081" fmla="*/ 3903696 h 4885973"/>
              <a:gd name="connsiteX12082" fmla="*/ 1522776 w 6085020"/>
              <a:gd name="connsiteY12082" fmla="*/ 3914127 h 4885973"/>
              <a:gd name="connsiteX12083" fmla="*/ 1528861 w 6085020"/>
              <a:gd name="connsiteY12083" fmla="*/ 3919248 h 4885973"/>
              <a:gd name="connsiteX12084" fmla="*/ 1529812 w 6085020"/>
              <a:gd name="connsiteY12084" fmla="*/ 3919248 h 4885973"/>
              <a:gd name="connsiteX12085" fmla="*/ 1528291 w 6085020"/>
              <a:gd name="connsiteY12085" fmla="*/ 3922283 h 4885973"/>
              <a:gd name="connsiteX12086" fmla="*/ 1525819 w 6085020"/>
              <a:gd name="connsiteY12086" fmla="*/ 3927404 h 4885973"/>
              <a:gd name="connsiteX12087" fmla="*/ 1540841 w 6085020"/>
              <a:gd name="connsiteY12087" fmla="*/ 3922093 h 4885973"/>
              <a:gd name="connsiteX12088" fmla="*/ 1535707 w 6085020"/>
              <a:gd name="connsiteY12088" fmla="*/ 3919627 h 4885973"/>
              <a:gd name="connsiteX12089" fmla="*/ 1534566 w 6085020"/>
              <a:gd name="connsiteY12089" fmla="*/ 3919627 h 4885973"/>
              <a:gd name="connsiteX12090" fmla="*/ 1540556 w 6085020"/>
              <a:gd name="connsiteY12090" fmla="*/ 3908153 h 4885973"/>
              <a:gd name="connsiteX12091" fmla="*/ 1529052 w 6085020"/>
              <a:gd name="connsiteY12091" fmla="*/ 3902178 h 4885973"/>
              <a:gd name="connsiteX12092" fmla="*/ 1508515 w 6085020"/>
              <a:gd name="connsiteY12092" fmla="*/ 3902178 h 4885973"/>
              <a:gd name="connsiteX12093" fmla="*/ 1509585 w 6085020"/>
              <a:gd name="connsiteY12093" fmla="*/ 3909931 h 4885973"/>
              <a:gd name="connsiteX12094" fmla="*/ 1514151 w 6085020"/>
              <a:gd name="connsiteY12094" fmla="*/ 3908879 h 4885973"/>
              <a:gd name="connsiteX12095" fmla="*/ 1514219 w 6085020"/>
              <a:gd name="connsiteY12095" fmla="*/ 3909196 h 4885973"/>
              <a:gd name="connsiteX12096" fmla="*/ 1514980 w 6085020"/>
              <a:gd name="connsiteY12096" fmla="*/ 3909196 h 4885973"/>
              <a:gd name="connsiteX12097" fmla="*/ 1518848 w 6085020"/>
              <a:gd name="connsiteY12097" fmla="*/ 3911074 h 4885973"/>
              <a:gd name="connsiteX12098" fmla="*/ 1520732 w 6085020"/>
              <a:gd name="connsiteY12098" fmla="*/ 3907223 h 4885973"/>
              <a:gd name="connsiteX12099" fmla="*/ 1516864 w 6085020"/>
              <a:gd name="connsiteY12099" fmla="*/ 3905346 h 4885973"/>
              <a:gd name="connsiteX12100" fmla="*/ 1516691 w 6085020"/>
              <a:gd name="connsiteY12100" fmla="*/ 3905403 h 4885973"/>
              <a:gd name="connsiteX12101" fmla="*/ 1514409 w 6085020"/>
              <a:gd name="connsiteY12101" fmla="*/ 3908519 h 4885973"/>
              <a:gd name="connsiteX12102" fmla="*/ 1625601 w 6085020"/>
              <a:gd name="connsiteY12102" fmla="*/ 3901888 h 4885973"/>
              <a:gd name="connsiteX12103" fmla="*/ 1617474 w 6085020"/>
              <a:gd name="connsiteY12103" fmla="*/ 3902178 h 4885973"/>
              <a:gd name="connsiteX12104" fmla="*/ 1617094 w 6085020"/>
              <a:gd name="connsiteY12104" fmla="*/ 3901988 h 4885973"/>
              <a:gd name="connsiteX12105" fmla="*/ 1627553 w 6085020"/>
              <a:gd name="connsiteY12105" fmla="*/ 3922852 h 4885973"/>
              <a:gd name="connsiteX12106" fmla="*/ 1625601 w 6085020"/>
              <a:gd name="connsiteY12106" fmla="*/ 3901888 h 4885973"/>
              <a:gd name="connsiteX12107" fmla="*/ 1644096 w 6085020"/>
              <a:gd name="connsiteY12107" fmla="*/ 3901799 h 4885973"/>
              <a:gd name="connsiteX12108" fmla="*/ 1641624 w 6085020"/>
              <a:gd name="connsiteY12108" fmla="*/ 3905023 h 4885973"/>
              <a:gd name="connsiteX12109" fmla="*/ 1645618 w 6085020"/>
              <a:gd name="connsiteY12109" fmla="*/ 3905023 h 4885973"/>
              <a:gd name="connsiteX12110" fmla="*/ 1644857 w 6085020"/>
              <a:gd name="connsiteY12110" fmla="*/ 3907489 h 4885973"/>
              <a:gd name="connsiteX12111" fmla="*/ 1647329 w 6085020"/>
              <a:gd name="connsiteY12111" fmla="*/ 3904265 h 4885973"/>
              <a:gd name="connsiteX12112" fmla="*/ 1644096 w 6085020"/>
              <a:gd name="connsiteY12112" fmla="*/ 3901799 h 4885973"/>
              <a:gd name="connsiteX12113" fmla="*/ 904386 w 6085020"/>
              <a:gd name="connsiteY12113" fmla="*/ 3901419 h 4885973"/>
              <a:gd name="connsiteX12114" fmla="*/ 902104 w 6085020"/>
              <a:gd name="connsiteY12114" fmla="*/ 3908627 h 4885973"/>
              <a:gd name="connsiteX12115" fmla="*/ 904386 w 6085020"/>
              <a:gd name="connsiteY12115" fmla="*/ 3902557 h 4885973"/>
              <a:gd name="connsiteX12116" fmla="*/ 4086662 w 6085020"/>
              <a:gd name="connsiteY12116" fmla="*/ 3901040 h 4885973"/>
              <a:gd name="connsiteX12117" fmla="*/ 4086662 w 6085020"/>
              <a:gd name="connsiteY12117" fmla="*/ 3901040 h 4885973"/>
              <a:gd name="connsiteX12118" fmla="*/ 5806250 w 6085020"/>
              <a:gd name="connsiteY12118" fmla="*/ 3900851 h 4885973"/>
              <a:gd name="connsiteX12119" fmla="*/ 5806441 w 6085020"/>
              <a:gd name="connsiteY12119" fmla="*/ 3901799 h 4885973"/>
              <a:gd name="connsiteX12120" fmla="*/ 5811575 w 6085020"/>
              <a:gd name="connsiteY12120" fmla="*/ 3922662 h 4885973"/>
              <a:gd name="connsiteX12121" fmla="*/ 5806250 w 6085020"/>
              <a:gd name="connsiteY12121" fmla="*/ 3900851 h 4885973"/>
              <a:gd name="connsiteX12122" fmla="*/ 726970 w 6085020"/>
              <a:gd name="connsiteY12122" fmla="*/ 3900851 h 4885973"/>
              <a:gd name="connsiteX12123" fmla="*/ 726019 w 6085020"/>
              <a:gd name="connsiteY12123" fmla="*/ 3904644 h 4885973"/>
              <a:gd name="connsiteX12124" fmla="*/ 724498 w 6085020"/>
              <a:gd name="connsiteY12124" fmla="*/ 3904075 h 4885973"/>
              <a:gd name="connsiteX12125" fmla="*/ 727540 w 6085020"/>
              <a:gd name="connsiteY12125" fmla="*/ 3906541 h 4885973"/>
              <a:gd name="connsiteX12126" fmla="*/ 730020 w 6085020"/>
              <a:gd name="connsiteY12126" fmla="*/ 3903373 h 4885973"/>
              <a:gd name="connsiteX12127" fmla="*/ 730012 w 6085020"/>
              <a:gd name="connsiteY12127" fmla="*/ 3903316 h 4885973"/>
              <a:gd name="connsiteX12128" fmla="*/ 726970 w 6085020"/>
              <a:gd name="connsiteY12128" fmla="*/ 3900851 h 4885973"/>
              <a:gd name="connsiteX12129" fmla="*/ 1997788 w 6085020"/>
              <a:gd name="connsiteY12129" fmla="*/ 3900661 h 4885973"/>
              <a:gd name="connsiteX12130" fmla="*/ 1997788 w 6085020"/>
              <a:gd name="connsiteY12130" fmla="*/ 3900661 h 4885973"/>
              <a:gd name="connsiteX12131" fmla="*/ 5154202 w 6085020"/>
              <a:gd name="connsiteY12131" fmla="*/ 3899523 h 4885973"/>
              <a:gd name="connsiteX12132" fmla="*/ 5152491 w 6085020"/>
              <a:gd name="connsiteY12132" fmla="*/ 3901040 h 4885973"/>
              <a:gd name="connsiteX12133" fmla="*/ 5152491 w 6085020"/>
              <a:gd name="connsiteY12133" fmla="*/ 3903885 h 4885973"/>
              <a:gd name="connsiteX12134" fmla="*/ 5156674 w 6085020"/>
              <a:gd name="connsiteY12134" fmla="*/ 3903885 h 4885973"/>
              <a:gd name="connsiteX12135" fmla="*/ 5160097 w 6085020"/>
              <a:gd name="connsiteY12135" fmla="*/ 3903885 h 4885973"/>
              <a:gd name="connsiteX12136" fmla="*/ 5157055 w 6085020"/>
              <a:gd name="connsiteY12136" fmla="*/ 3901609 h 4885973"/>
              <a:gd name="connsiteX12137" fmla="*/ 4913274 w 6085020"/>
              <a:gd name="connsiteY12137" fmla="*/ 3898954 h 4885973"/>
              <a:gd name="connsiteX12138" fmla="*/ 4913274 w 6085020"/>
              <a:gd name="connsiteY12138" fmla="*/ 3909385 h 4885973"/>
              <a:gd name="connsiteX12139" fmla="*/ 4923922 w 6085020"/>
              <a:gd name="connsiteY12139" fmla="*/ 3909385 h 4885973"/>
              <a:gd name="connsiteX12140" fmla="*/ 4923922 w 6085020"/>
              <a:gd name="connsiteY12140" fmla="*/ 3898954 h 4885973"/>
              <a:gd name="connsiteX12141" fmla="*/ 1329957 w 6085020"/>
              <a:gd name="connsiteY12141" fmla="*/ 3898195 h 4885973"/>
              <a:gd name="connsiteX12142" fmla="*/ 1329957 w 6085020"/>
              <a:gd name="connsiteY12142" fmla="*/ 3899713 h 4885973"/>
              <a:gd name="connsiteX12143" fmla="*/ 1329957 w 6085020"/>
              <a:gd name="connsiteY12143" fmla="*/ 3902557 h 4885973"/>
              <a:gd name="connsiteX12144" fmla="*/ 1333000 w 6085020"/>
              <a:gd name="connsiteY12144" fmla="*/ 3902368 h 4885973"/>
              <a:gd name="connsiteX12145" fmla="*/ 1331478 w 6085020"/>
              <a:gd name="connsiteY12145" fmla="*/ 3898195 h 4885973"/>
              <a:gd name="connsiteX12146" fmla="*/ 1684790 w 6085020"/>
              <a:gd name="connsiteY12146" fmla="*/ 3897057 h 4885973"/>
              <a:gd name="connsiteX12147" fmla="*/ 1688546 w 6085020"/>
              <a:gd name="connsiteY12147" fmla="*/ 3909457 h 4885973"/>
              <a:gd name="connsiteX12148" fmla="*/ 1700533 w 6085020"/>
              <a:gd name="connsiteY12148" fmla="*/ 3912457 h 4885973"/>
              <a:gd name="connsiteX12149" fmla="*/ 1700573 w 6085020"/>
              <a:gd name="connsiteY12149" fmla="*/ 3912610 h 4885973"/>
              <a:gd name="connsiteX12150" fmla="*/ 1701143 w 6085020"/>
              <a:gd name="connsiteY12150" fmla="*/ 3912610 h 4885973"/>
              <a:gd name="connsiteX12151" fmla="*/ 1700533 w 6085020"/>
              <a:gd name="connsiteY12151" fmla="*/ 3912457 h 4885973"/>
              <a:gd name="connsiteX12152" fmla="*/ 1697317 w 6085020"/>
              <a:gd name="connsiteY12152" fmla="*/ 3900211 h 4885973"/>
              <a:gd name="connsiteX12153" fmla="*/ 1684790 w 6085020"/>
              <a:gd name="connsiteY12153" fmla="*/ 3897057 h 4885973"/>
              <a:gd name="connsiteX12154" fmla="*/ 2187375 w 6085020"/>
              <a:gd name="connsiteY12154" fmla="*/ 3896298 h 4885973"/>
              <a:gd name="connsiteX12155" fmla="*/ 2187375 w 6085020"/>
              <a:gd name="connsiteY12155" fmla="*/ 3896298 h 4885973"/>
              <a:gd name="connsiteX12156" fmla="*/ 739640 w 6085020"/>
              <a:gd name="connsiteY12156" fmla="*/ 3894307 h 4885973"/>
              <a:gd name="connsiteX12157" fmla="*/ 739140 w 6085020"/>
              <a:gd name="connsiteY12157" fmla="*/ 3894402 h 4885973"/>
              <a:gd name="connsiteX12158" fmla="*/ 739710 w 6085020"/>
              <a:gd name="connsiteY12158" fmla="*/ 3894402 h 4885973"/>
              <a:gd name="connsiteX12159" fmla="*/ 737048 w 6085020"/>
              <a:gd name="connsiteY12159" fmla="*/ 3897626 h 4885973"/>
              <a:gd name="connsiteX12160" fmla="*/ 740281 w 6085020"/>
              <a:gd name="connsiteY12160" fmla="*/ 3900092 h 4885973"/>
              <a:gd name="connsiteX12161" fmla="*/ 742753 w 6085020"/>
              <a:gd name="connsiteY12161" fmla="*/ 3896868 h 4885973"/>
              <a:gd name="connsiteX12162" fmla="*/ 739640 w 6085020"/>
              <a:gd name="connsiteY12162" fmla="*/ 3894307 h 4885973"/>
              <a:gd name="connsiteX12163" fmla="*/ 772798 w 6085020"/>
              <a:gd name="connsiteY12163" fmla="*/ 3894023 h 4885973"/>
              <a:gd name="connsiteX12164" fmla="*/ 770516 w 6085020"/>
              <a:gd name="connsiteY12164" fmla="*/ 3899144 h 4885973"/>
              <a:gd name="connsiteX12165" fmla="*/ 767473 w 6085020"/>
              <a:gd name="connsiteY12165" fmla="*/ 3904265 h 4885973"/>
              <a:gd name="connsiteX12166" fmla="*/ 766332 w 6085020"/>
              <a:gd name="connsiteY12166" fmla="*/ 3906541 h 4885973"/>
              <a:gd name="connsiteX12167" fmla="*/ 770325 w 6085020"/>
              <a:gd name="connsiteY12167" fmla="*/ 3906541 h 4885973"/>
              <a:gd name="connsiteX12168" fmla="*/ 776030 w 6085020"/>
              <a:gd name="connsiteY12168" fmla="*/ 3910713 h 4885973"/>
              <a:gd name="connsiteX12169" fmla="*/ 784968 w 6085020"/>
              <a:gd name="connsiteY12169" fmla="*/ 3916972 h 4885973"/>
              <a:gd name="connsiteX12170" fmla="*/ 784968 w 6085020"/>
              <a:gd name="connsiteY12170" fmla="*/ 3912420 h 4885973"/>
              <a:gd name="connsiteX12171" fmla="*/ 778692 w 6085020"/>
              <a:gd name="connsiteY12171" fmla="*/ 3901040 h 4885973"/>
              <a:gd name="connsiteX12172" fmla="*/ 1078950 w 6085020"/>
              <a:gd name="connsiteY12172" fmla="*/ 3891936 h 4885973"/>
              <a:gd name="connsiteX12173" fmla="*/ 1078950 w 6085020"/>
              <a:gd name="connsiteY12173" fmla="*/ 3891936 h 4885973"/>
              <a:gd name="connsiteX12174" fmla="*/ 2025361 w 6085020"/>
              <a:gd name="connsiteY12174" fmla="*/ 3891178 h 4885973"/>
              <a:gd name="connsiteX12175" fmla="*/ 2037531 w 6085020"/>
              <a:gd name="connsiteY12175" fmla="*/ 3912041 h 4885973"/>
              <a:gd name="connsiteX12176" fmla="*/ 2040954 w 6085020"/>
              <a:gd name="connsiteY12176" fmla="*/ 3912610 h 4885973"/>
              <a:gd name="connsiteX12177" fmla="*/ 2040954 w 6085020"/>
              <a:gd name="connsiteY12177" fmla="*/ 3912041 h 4885973"/>
              <a:gd name="connsiteX12178" fmla="*/ 2025361 w 6085020"/>
              <a:gd name="connsiteY12178" fmla="*/ 3891178 h 4885973"/>
              <a:gd name="connsiteX12179" fmla="*/ 813714 w 6085020"/>
              <a:gd name="connsiteY12179" fmla="*/ 3891159 h 4885973"/>
              <a:gd name="connsiteX12180" fmla="*/ 813111 w 6085020"/>
              <a:gd name="connsiteY12180" fmla="*/ 3891178 h 4885973"/>
              <a:gd name="connsiteX12181" fmla="*/ 813301 w 6085020"/>
              <a:gd name="connsiteY12181" fmla="*/ 3891178 h 4885973"/>
              <a:gd name="connsiteX12182" fmla="*/ 810829 w 6085020"/>
              <a:gd name="connsiteY12182" fmla="*/ 3894402 h 4885973"/>
              <a:gd name="connsiteX12183" fmla="*/ 813681 w 6085020"/>
              <a:gd name="connsiteY12183" fmla="*/ 3897247 h 4885973"/>
              <a:gd name="connsiteX12184" fmla="*/ 816534 w 6085020"/>
              <a:gd name="connsiteY12184" fmla="*/ 3894402 h 4885973"/>
              <a:gd name="connsiteX12185" fmla="*/ 813714 w 6085020"/>
              <a:gd name="connsiteY12185" fmla="*/ 3891159 h 4885973"/>
              <a:gd name="connsiteX12186" fmla="*/ 3488428 w 6085020"/>
              <a:gd name="connsiteY12186" fmla="*/ 3889660 h 4885973"/>
              <a:gd name="connsiteX12187" fmla="*/ 3488428 w 6085020"/>
              <a:gd name="connsiteY12187" fmla="*/ 3889660 h 4885973"/>
              <a:gd name="connsiteX12188" fmla="*/ 1472385 w 6085020"/>
              <a:gd name="connsiteY12188" fmla="*/ 3889471 h 4885973"/>
              <a:gd name="connsiteX12189" fmla="*/ 1470483 w 6085020"/>
              <a:gd name="connsiteY12189" fmla="*/ 3893074 h 4885973"/>
              <a:gd name="connsiteX12190" fmla="*/ 1470483 w 6085020"/>
              <a:gd name="connsiteY12190" fmla="*/ 3893264 h 4885973"/>
              <a:gd name="connsiteX12191" fmla="*/ 1474286 w 6085020"/>
              <a:gd name="connsiteY12191" fmla="*/ 3894971 h 4885973"/>
              <a:gd name="connsiteX12192" fmla="*/ 1476289 w 6085020"/>
              <a:gd name="connsiteY12192" fmla="*/ 3891481 h 4885973"/>
              <a:gd name="connsiteX12193" fmla="*/ 1476188 w 6085020"/>
              <a:gd name="connsiteY12193" fmla="*/ 3891178 h 4885973"/>
              <a:gd name="connsiteX12194" fmla="*/ 1472385 w 6085020"/>
              <a:gd name="connsiteY12194" fmla="*/ 3889471 h 4885973"/>
              <a:gd name="connsiteX12195" fmla="*/ 4798419 w 6085020"/>
              <a:gd name="connsiteY12195" fmla="*/ 3888522 h 4885973"/>
              <a:gd name="connsiteX12196" fmla="*/ 4798419 w 6085020"/>
              <a:gd name="connsiteY12196" fmla="*/ 3888522 h 4885973"/>
              <a:gd name="connsiteX12197" fmla="*/ 635605 w 6085020"/>
              <a:gd name="connsiteY12197" fmla="*/ 3887986 h 4885973"/>
              <a:gd name="connsiteX12198" fmla="*/ 640258 w 6085020"/>
              <a:gd name="connsiteY12198" fmla="*/ 3891747 h 4885973"/>
              <a:gd name="connsiteX12199" fmla="*/ 635605 w 6085020"/>
              <a:gd name="connsiteY12199" fmla="*/ 3887986 h 4885973"/>
              <a:gd name="connsiteX12200" fmla="*/ 688558 w 6085020"/>
              <a:gd name="connsiteY12200" fmla="*/ 3887005 h 4885973"/>
              <a:gd name="connsiteX12201" fmla="*/ 693122 w 6085020"/>
              <a:gd name="connsiteY12201" fmla="*/ 3924938 h 4885973"/>
              <a:gd name="connsiteX12202" fmla="*/ 709095 w 6085020"/>
              <a:gd name="connsiteY12202" fmla="*/ 3933663 h 4885973"/>
              <a:gd name="connsiteX12203" fmla="*/ 696545 w 6085020"/>
              <a:gd name="connsiteY12203" fmla="*/ 3924938 h 4885973"/>
              <a:gd name="connsiteX12204" fmla="*/ 710806 w 6085020"/>
              <a:gd name="connsiteY12204" fmla="*/ 3923231 h 4885973"/>
              <a:gd name="connsiteX12205" fmla="*/ 726019 w 6085020"/>
              <a:gd name="connsiteY12205" fmla="*/ 3912989 h 4885973"/>
              <a:gd name="connsiteX12206" fmla="*/ 726589 w 6085020"/>
              <a:gd name="connsiteY12206" fmla="*/ 3912231 h 4885973"/>
              <a:gd name="connsiteX12207" fmla="*/ 707574 w 6085020"/>
              <a:gd name="connsiteY12207" fmla="*/ 3895919 h 4885973"/>
              <a:gd name="connsiteX12208" fmla="*/ 1931043 w 6085020"/>
              <a:gd name="connsiteY12208" fmla="*/ 3886626 h 4885973"/>
              <a:gd name="connsiteX12209" fmla="*/ 1931043 w 6085020"/>
              <a:gd name="connsiteY12209" fmla="*/ 3886626 h 4885973"/>
              <a:gd name="connsiteX12210" fmla="*/ 434136 w 6085020"/>
              <a:gd name="connsiteY12210" fmla="*/ 3885734 h 4885973"/>
              <a:gd name="connsiteX12211" fmla="*/ 431713 w 6085020"/>
              <a:gd name="connsiteY12211" fmla="*/ 3888940 h 4885973"/>
              <a:gd name="connsiteX12212" fmla="*/ 434889 w 6085020"/>
              <a:gd name="connsiteY12212" fmla="*/ 3891367 h 4885973"/>
              <a:gd name="connsiteX12213" fmla="*/ 437361 w 6085020"/>
              <a:gd name="connsiteY12213" fmla="*/ 3888143 h 4885973"/>
              <a:gd name="connsiteX12214" fmla="*/ 434136 w 6085020"/>
              <a:gd name="connsiteY12214" fmla="*/ 3885734 h 4885973"/>
              <a:gd name="connsiteX12215" fmla="*/ 955728 w 6085020"/>
              <a:gd name="connsiteY12215" fmla="*/ 3885677 h 4885973"/>
              <a:gd name="connsiteX12216" fmla="*/ 953234 w 6085020"/>
              <a:gd name="connsiteY12216" fmla="*/ 3888484 h 4885973"/>
              <a:gd name="connsiteX12217" fmla="*/ 953256 w 6085020"/>
              <a:gd name="connsiteY12217" fmla="*/ 3888712 h 4885973"/>
              <a:gd name="connsiteX12218" fmla="*/ 955283 w 6085020"/>
              <a:gd name="connsiteY12218" fmla="*/ 3892183 h 4885973"/>
              <a:gd name="connsiteX12219" fmla="*/ 958771 w 6085020"/>
              <a:gd name="connsiteY12219" fmla="*/ 3890172 h 4885973"/>
              <a:gd name="connsiteX12220" fmla="*/ 958771 w 6085020"/>
              <a:gd name="connsiteY12220" fmla="*/ 3888712 h 4885973"/>
              <a:gd name="connsiteX12221" fmla="*/ 958771 w 6085020"/>
              <a:gd name="connsiteY12221" fmla="*/ 3888143 h 4885973"/>
              <a:gd name="connsiteX12222" fmla="*/ 955728 w 6085020"/>
              <a:gd name="connsiteY12222" fmla="*/ 3885677 h 4885973"/>
              <a:gd name="connsiteX12223" fmla="*/ 1647709 w 6085020"/>
              <a:gd name="connsiteY12223" fmla="*/ 3884160 h 4885973"/>
              <a:gd name="connsiteX12224" fmla="*/ 1645237 w 6085020"/>
              <a:gd name="connsiteY12224" fmla="*/ 3887384 h 4885973"/>
              <a:gd name="connsiteX12225" fmla="*/ 1647519 w 6085020"/>
              <a:gd name="connsiteY12225" fmla="*/ 3889660 h 4885973"/>
              <a:gd name="connsiteX12226" fmla="*/ 1649231 w 6085020"/>
              <a:gd name="connsiteY12226" fmla="*/ 3887005 h 4885973"/>
              <a:gd name="connsiteX12227" fmla="*/ 1651132 w 6085020"/>
              <a:gd name="connsiteY12227" fmla="*/ 3887005 h 4885973"/>
              <a:gd name="connsiteX12228" fmla="*/ 1651512 w 6085020"/>
              <a:gd name="connsiteY12228" fmla="*/ 3884160 h 4885973"/>
              <a:gd name="connsiteX12229" fmla="*/ 1650752 w 6085020"/>
              <a:gd name="connsiteY12229" fmla="*/ 3886626 h 4885973"/>
              <a:gd name="connsiteX12230" fmla="*/ 1647709 w 6085020"/>
              <a:gd name="connsiteY12230" fmla="*/ 3884160 h 4885973"/>
              <a:gd name="connsiteX12231" fmla="*/ 4709425 w 6085020"/>
              <a:gd name="connsiteY12231" fmla="*/ 3882832 h 4885973"/>
              <a:gd name="connsiteX12232" fmla="*/ 4709425 w 6085020"/>
              <a:gd name="connsiteY12232" fmla="*/ 3882832 h 4885973"/>
              <a:gd name="connsiteX12233" fmla="*/ 4678049 w 6085020"/>
              <a:gd name="connsiteY12233" fmla="*/ 3882832 h 4885973"/>
              <a:gd name="connsiteX12234" fmla="*/ 4678049 w 6085020"/>
              <a:gd name="connsiteY12234" fmla="*/ 3882832 h 4885973"/>
              <a:gd name="connsiteX12235" fmla="*/ 5157113 w 6085020"/>
              <a:gd name="connsiteY12235" fmla="*/ 3882267 h 4885973"/>
              <a:gd name="connsiteX12236" fmla="*/ 5159785 w 6085020"/>
              <a:gd name="connsiteY12236" fmla="*/ 3885195 h 4885973"/>
              <a:gd name="connsiteX12237" fmla="*/ 5159248 w 6085020"/>
              <a:gd name="connsiteY12237" fmla="*/ 3886824 h 4885973"/>
              <a:gd name="connsiteX12238" fmla="*/ 1827408 w 6085020"/>
              <a:gd name="connsiteY12238" fmla="*/ 3881884 h 4885973"/>
              <a:gd name="connsiteX12239" fmla="*/ 1827408 w 6085020"/>
              <a:gd name="connsiteY12239" fmla="*/ 3881884 h 4885973"/>
              <a:gd name="connsiteX12240" fmla="*/ 1722061 w 6085020"/>
              <a:gd name="connsiteY12240" fmla="*/ 3881315 h 4885973"/>
              <a:gd name="connsiteX12241" fmla="*/ 1722792 w 6085020"/>
              <a:gd name="connsiteY12241" fmla="*/ 3881812 h 4885973"/>
              <a:gd name="connsiteX12242" fmla="*/ 1712411 w 6085020"/>
              <a:gd name="connsiteY12242" fmla="*/ 3894402 h 4885973"/>
              <a:gd name="connsiteX12243" fmla="*/ 1712743 w 6085020"/>
              <a:gd name="connsiteY12243" fmla="*/ 3907489 h 4885973"/>
              <a:gd name="connsiteX12244" fmla="*/ 1730981 w 6085020"/>
              <a:gd name="connsiteY12244" fmla="*/ 3887379 h 4885973"/>
              <a:gd name="connsiteX12245" fmla="*/ 1722792 w 6085020"/>
              <a:gd name="connsiteY12245" fmla="*/ 3881812 h 4885973"/>
              <a:gd name="connsiteX12246" fmla="*/ 1723202 w 6085020"/>
              <a:gd name="connsiteY12246" fmla="*/ 3881315 h 4885973"/>
              <a:gd name="connsiteX12247" fmla="*/ 937473 w 6085020"/>
              <a:gd name="connsiteY12247" fmla="*/ 3880936 h 4885973"/>
              <a:gd name="connsiteX12248" fmla="*/ 937473 w 6085020"/>
              <a:gd name="connsiteY12248" fmla="*/ 3891367 h 4885973"/>
              <a:gd name="connsiteX12249" fmla="*/ 948122 w 6085020"/>
              <a:gd name="connsiteY12249" fmla="*/ 3891367 h 4885973"/>
              <a:gd name="connsiteX12250" fmla="*/ 948122 w 6085020"/>
              <a:gd name="connsiteY12250" fmla="*/ 3880936 h 4885973"/>
              <a:gd name="connsiteX12251" fmla="*/ 4033608 w 6085020"/>
              <a:gd name="connsiteY12251" fmla="*/ 3879987 h 4885973"/>
              <a:gd name="connsiteX12252" fmla="*/ 4034553 w 6085020"/>
              <a:gd name="connsiteY12252" fmla="*/ 3881588 h 4885973"/>
              <a:gd name="connsiteX12253" fmla="*/ 4034532 w 6085020"/>
              <a:gd name="connsiteY12253" fmla="*/ 3886848 h 4885973"/>
              <a:gd name="connsiteX12254" fmla="*/ 4034559 w 6085020"/>
              <a:gd name="connsiteY12254" fmla="*/ 3900851 h 4885973"/>
              <a:gd name="connsiteX12255" fmla="*/ 4039218 w 6085020"/>
              <a:gd name="connsiteY12255" fmla="*/ 3889495 h 4885973"/>
              <a:gd name="connsiteX12256" fmla="*/ 4034553 w 6085020"/>
              <a:gd name="connsiteY12256" fmla="*/ 3881588 h 4885973"/>
              <a:gd name="connsiteX12257" fmla="*/ 4034559 w 6085020"/>
              <a:gd name="connsiteY12257" fmla="*/ 3879987 h 4885973"/>
              <a:gd name="connsiteX12258" fmla="*/ 1785003 w 6085020"/>
              <a:gd name="connsiteY12258" fmla="*/ 3879798 h 4885973"/>
              <a:gd name="connsiteX12259" fmla="*/ 1785003 w 6085020"/>
              <a:gd name="connsiteY12259" fmla="*/ 3890229 h 4885973"/>
              <a:gd name="connsiteX12260" fmla="*/ 1800405 w 6085020"/>
              <a:gd name="connsiteY12260" fmla="*/ 3886626 h 4885973"/>
              <a:gd name="connsiteX12261" fmla="*/ 1800596 w 6085020"/>
              <a:gd name="connsiteY12261" fmla="*/ 3885108 h 4885973"/>
              <a:gd name="connsiteX12262" fmla="*/ 1785003 w 6085020"/>
              <a:gd name="connsiteY12262" fmla="*/ 3879798 h 4885973"/>
              <a:gd name="connsiteX12263" fmla="*/ 825661 w 6085020"/>
              <a:gd name="connsiteY12263" fmla="*/ 3876384 h 4885973"/>
              <a:gd name="connsiteX12264" fmla="*/ 822429 w 6085020"/>
              <a:gd name="connsiteY12264" fmla="*/ 3880556 h 4885973"/>
              <a:gd name="connsiteX12265" fmla="*/ 819006 w 6085020"/>
              <a:gd name="connsiteY12265" fmla="*/ 3884729 h 4885973"/>
              <a:gd name="connsiteX12266" fmla="*/ 823379 w 6085020"/>
              <a:gd name="connsiteY12266" fmla="*/ 3888143 h 4885973"/>
              <a:gd name="connsiteX12267" fmla="*/ 827563 w 6085020"/>
              <a:gd name="connsiteY12267" fmla="*/ 3891367 h 4885973"/>
              <a:gd name="connsiteX12268" fmla="*/ 1473957 w 6085020"/>
              <a:gd name="connsiteY12268" fmla="*/ 3875985 h 4885973"/>
              <a:gd name="connsiteX12269" fmla="*/ 1473906 w 6085020"/>
              <a:gd name="connsiteY12269" fmla="*/ 3876004 h 4885973"/>
              <a:gd name="connsiteX12270" fmla="*/ 1473906 w 6085020"/>
              <a:gd name="connsiteY12270" fmla="*/ 3876194 h 4885973"/>
              <a:gd name="connsiteX12271" fmla="*/ 1472195 w 6085020"/>
              <a:gd name="connsiteY12271" fmla="*/ 3879987 h 4885973"/>
              <a:gd name="connsiteX12272" fmla="*/ 1475998 w 6085020"/>
              <a:gd name="connsiteY12272" fmla="*/ 3881884 h 4885973"/>
              <a:gd name="connsiteX12273" fmla="*/ 1477709 w 6085020"/>
              <a:gd name="connsiteY12273" fmla="*/ 3878091 h 4885973"/>
              <a:gd name="connsiteX12274" fmla="*/ 1473957 w 6085020"/>
              <a:gd name="connsiteY12274" fmla="*/ 3875985 h 4885973"/>
              <a:gd name="connsiteX12275" fmla="*/ 3139490 w 6085020"/>
              <a:gd name="connsiteY12275" fmla="*/ 3875957 h 4885973"/>
              <a:gd name="connsiteX12276" fmla="*/ 3141202 w 6085020"/>
              <a:gd name="connsiteY12276" fmla="*/ 3878091 h 4885973"/>
              <a:gd name="connsiteX12277" fmla="*/ 3139490 w 6085020"/>
              <a:gd name="connsiteY12277" fmla="*/ 3875957 h 4885973"/>
              <a:gd name="connsiteX12278" fmla="*/ 3536918 w 6085020"/>
              <a:gd name="connsiteY12278" fmla="*/ 3875435 h 4885973"/>
              <a:gd name="connsiteX12279" fmla="*/ 3536918 w 6085020"/>
              <a:gd name="connsiteY12279" fmla="*/ 3885867 h 4885973"/>
              <a:gd name="connsiteX12280" fmla="*/ 3547377 w 6085020"/>
              <a:gd name="connsiteY12280" fmla="*/ 3885867 h 4885973"/>
              <a:gd name="connsiteX12281" fmla="*/ 3547377 w 6085020"/>
              <a:gd name="connsiteY12281" fmla="*/ 3875435 h 4885973"/>
              <a:gd name="connsiteX12282" fmla="*/ 1512502 w 6085020"/>
              <a:gd name="connsiteY12282" fmla="*/ 3875360 h 4885973"/>
              <a:gd name="connsiteX12283" fmla="*/ 1512318 w 6085020"/>
              <a:gd name="connsiteY12283" fmla="*/ 3875435 h 4885973"/>
              <a:gd name="connsiteX12284" fmla="*/ 1510433 w 6085020"/>
              <a:gd name="connsiteY12284" fmla="*/ 3879286 h 4885973"/>
              <a:gd name="connsiteX12285" fmla="*/ 1514303 w 6085020"/>
              <a:gd name="connsiteY12285" fmla="*/ 3881163 h 4885973"/>
              <a:gd name="connsiteX12286" fmla="*/ 1516185 w 6085020"/>
              <a:gd name="connsiteY12286" fmla="*/ 3877313 h 4885973"/>
              <a:gd name="connsiteX12287" fmla="*/ 1516121 w 6085020"/>
              <a:gd name="connsiteY12287" fmla="*/ 3877142 h 4885973"/>
              <a:gd name="connsiteX12288" fmla="*/ 1512502 w 6085020"/>
              <a:gd name="connsiteY12288" fmla="*/ 3875360 h 4885973"/>
              <a:gd name="connsiteX12289" fmla="*/ 4086662 w 6085020"/>
              <a:gd name="connsiteY12289" fmla="*/ 3875056 h 4885973"/>
              <a:gd name="connsiteX12290" fmla="*/ 4086662 w 6085020"/>
              <a:gd name="connsiteY12290" fmla="*/ 3875056 h 4885973"/>
              <a:gd name="connsiteX12291" fmla="*/ 3096705 w 6085020"/>
              <a:gd name="connsiteY12291" fmla="*/ 3875056 h 4885973"/>
              <a:gd name="connsiteX12292" fmla="*/ 3096705 w 6085020"/>
              <a:gd name="connsiteY12292" fmla="*/ 3875056 h 4885973"/>
              <a:gd name="connsiteX12293" fmla="*/ 1635729 w 6085020"/>
              <a:gd name="connsiteY12293" fmla="*/ 3874487 h 4885973"/>
              <a:gd name="connsiteX12294" fmla="*/ 1631356 w 6085020"/>
              <a:gd name="connsiteY12294" fmla="*/ 3881505 h 4885973"/>
              <a:gd name="connsiteX12295" fmla="*/ 1634208 w 6085020"/>
              <a:gd name="connsiteY12295" fmla="*/ 3881505 h 4885973"/>
              <a:gd name="connsiteX12296" fmla="*/ 1634208 w 6085020"/>
              <a:gd name="connsiteY12296" fmla="*/ 3879987 h 4885973"/>
              <a:gd name="connsiteX12297" fmla="*/ 1635729 w 6085020"/>
              <a:gd name="connsiteY12297" fmla="*/ 3879987 h 4885973"/>
              <a:gd name="connsiteX12298" fmla="*/ 1638202 w 6085020"/>
              <a:gd name="connsiteY12298" fmla="*/ 3876763 h 4885973"/>
              <a:gd name="connsiteX12299" fmla="*/ 1635729 w 6085020"/>
              <a:gd name="connsiteY12299" fmla="*/ 3874487 h 4885973"/>
              <a:gd name="connsiteX12300" fmla="*/ 3113439 w 6085020"/>
              <a:gd name="connsiteY12300" fmla="*/ 3874108 h 4885973"/>
              <a:gd name="connsiteX12301" fmla="*/ 3117432 w 6085020"/>
              <a:gd name="connsiteY12301" fmla="*/ 3880556 h 4885973"/>
              <a:gd name="connsiteX12302" fmla="*/ 3118192 w 6085020"/>
              <a:gd name="connsiteY12302" fmla="*/ 3881125 h 4885973"/>
              <a:gd name="connsiteX12303" fmla="*/ 3113439 w 6085020"/>
              <a:gd name="connsiteY12303" fmla="*/ 3874108 h 4885973"/>
              <a:gd name="connsiteX12304" fmla="*/ 1964511 w 6085020"/>
              <a:gd name="connsiteY12304" fmla="*/ 3872590 h 4885973"/>
              <a:gd name="connsiteX12305" fmla="*/ 1962723 w 6085020"/>
              <a:gd name="connsiteY12305" fmla="*/ 3876194 h 4885973"/>
              <a:gd name="connsiteX12306" fmla="*/ 1962799 w 6085020"/>
              <a:gd name="connsiteY12306" fmla="*/ 3876384 h 4885973"/>
              <a:gd name="connsiteX12307" fmla="*/ 1966127 w 6085020"/>
              <a:gd name="connsiteY12307" fmla="*/ 3878641 h 4885973"/>
              <a:gd name="connsiteX12308" fmla="*/ 1967363 w 6085020"/>
              <a:gd name="connsiteY12308" fmla="*/ 3878091 h 4885973"/>
              <a:gd name="connsiteX12309" fmla="*/ 1966602 w 6085020"/>
              <a:gd name="connsiteY12309" fmla="*/ 3878091 h 4885973"/>
              <a:gd name="connsiteX12310" fmla="*/ 1967344 w 6085020"/>
              <a:gd name="connsiteY12310" fmla="*/ 3873861 h 4885973"/>
              <a:gd name="connsiteX12311" fmla="*/ 1964511 w 6085020"/>
              <a:gd name="connsiteY12311" fmla="*/ 3872590 h 4885973"/>
              <a:gd name="connsiteX12312" fmla="*/ 1574879 w 6085020"/>
              <a:gd name="connsiteY12312" fmla="*/ 3871073 h 4885973"/>
              <a:gd name="connsiteX12313" fmla="*/ 1574879 w 6085020"/>
              <a:gd name="connsiteY12313" fmla="*/ 3881505 h 4885973"/>
              <a:gd name="connsiteX12314" fmla="*/ 1585338 w 6085020"/>
              <a:gd name="connsiteY12314" fmla="*/ 3881505 h 4885973"/>
              <a:gd name="connsiteX12315" fmla="*/ 1585338 w 6085020"/>
              <a:gd name="connsiteY12315" fmla="*/ 3873539 h 4885973"/>
              <a:gd name="connsiteX12316" fmla="*/ 1576591 w 6085020"/>
              <a:gd name="connsiteY12316" fmla="*/ 3871073 h 4885973"/>
              <a:gd name="connsiteX12317" fmla="*/ 1481512 w 6085020"/>
              <a:gd name="connsiteY12317" fmla="*/ 3871073 h 4885973"/>
              <a:gd name="connsiteX12318" fmla="*/ 1481512 w 6085020"/>
              <a:gd name="connsiteY12318" fmla="*/ 3871073 h 4885973"/>
              <a:gd name="connsiteX12319" fmla="*/ 1659309 w 6085020"/>
              <a:gd name="connsiteY12319" fmla="*/ 3870883 h 4885973"/>
              <a:gd name="connsiteX12320" fmla="*/ 1659879 w 6085020"/>
              <a:gd name="connsiteY12320" fmla="*/ 3871007 h 4885973"/>
              <a:gd name="connsiteX12321" fmla="*/ 1659879 w 6085020"/>
              <a:gd name="connsiteY12321" fmla="*/ 3879418 h 4885973"/>
              <a:gd name="connsiteX12322" fmla="*/ 1661020 w 6085020"/>
              <a:gd name="connsiteY12322" fmla="*/ 3877332 h 4885973"/>
              <a:gd name="connsiteX12323" fmla="*/ 1663683 w 6085020"/>
              <a:gd name="connsiteY12323" fmla="*/ 3871832 h 4885973"/>
              <a:gd name="connsiteX12324" fmla="*/ 1659879 w 6085020"/>
              <a:gd name="connsiteY12324" fmla="*/ 3871007 h 4885973"/>
              <a:gd name="connsiteX12325" fmla="*/ 1659879 w 6085020"/>
              <a:gd name="connsiteY12325" fmla="*/ 3870883 h 4885973"/>
              <a:gd name="connsiteX12326" fmla="*/ 5942403 w 6085020"/>
              <a:gd name="connsiteY12326" fmla="*/ 3869556 h 4885973"/>
              <a:gd name="connsiteX12327" fmla="*/ 5962939 w 6085020"/>
              <a:gd name="connsiteY12327" fmla="*/ 3879987 h 4885973"/>
              <a:gd name="connsiteX12328" fmla="*/ 5963320 w 6085020"/>
              <a:gd name="connsiteY12328" fmla="*/ 3879987 h 4885973"/>
              <a:gd name="connsiteX12329" fmla="*/ 5942403 w 6085020"/>
              <a:gd name="connsiteY12329" fmla="*/ 3869556 h 4885973"/>
              <a:gd name="connsiteX12330" fmla="*/ 1389476 w 6085020"/>
              <a:gd name="connsiteY12330" fmla="*/ 3868987 h 4885973"/>
              <a:gd name="connsiteX12331" fmla="*/ 1382631 w 6085020"/>
              <a:gd name="connsiteY12331" fmla="*/ 3871452 h 4885973"/>
              <a:gd name="connsiteX12332" fmla="*/ 1383391 w 6085020"/>
              <a:gd name="connsiteY12332" fmla="*/ 3874108 h 4885973"/>
              <a:gd name="connsiteX12333" fmla="*/ 1388145 w 6085020"/>
              <a:gd name="connsiteY12333" fmla="*/ 3876384 h 4885973"/>
              <a:gd name="connsiteX12334" fmla="*/ 1390807 w 6085020"/>
              <a:gd name="connsiteY12334" fmla="*/ 3876384 h 4885973"/>
              <a:gd name="connsiteX12335" fmla="*/ 1387765 w 6085020"/>
              <a:gd name="connsiteY12335" fmla="*/ 3871832 h 4885973"/>
              <a:gd name="connsiteX12336" fmla="*/ 1389476 w 6085020"/>
              <a:gd name="connsiteY12336" fmla="*/ 3871832 h 4885973"/>
              <a:gd name="connsiteX12337" fmla="*/ 5135472 w 6085020"/>
              <a:gd name="connsiteY12337" fmla="*/ 3868588 h 4885973"/>
              <a:gd name="connsiteX12338" fmla="*/ 5134236 w 6085020"/>
              <a:gd name="connsiteY12338" fmla="*/ 3869176 h 4885973"/>
              <a:gd name="connsiteX12339" fmla="*/ 5132144 w 6085020"/>
              <a:gd name="connsiteY12339" fmla="*/ 3869176 h 4885973"/>
              <a:gd name="connsiteX12340" fmla="*/ 5132144 w 6085020"/>
              <a:gd name="connsiteY12340" fmla="*/ 3870694 h 4885973"/>
              <a:gd name="connsiteX12341" fmla="*/ 5134806 w 6085020"/>
              <a:gd name="connsiteY12341" fmla="*/ 3872590 h 4885973"/>
              <a:gd name="connsiteX12342" fmla="*/ 5140131 w 6085020"/>
              <a:gd name="connsiteY12342" fmla="*/ 3872780 h 4885973"/>
              <a:gd name="connsiteX12343" fmla="*/ 5140131 w 6085020"/>
              <a:gd name="connsiteY12343" fmla="*/ 3871263 h 4885973"/>
              <a:gd name="connsiteX12344" fmla="*/ 5135472 w 6085020"/>
              <a:gd name="connsiteY12344" fmla="*/ 3868588 h 4885973"/>
              <a:gd name="connsiteX12345" fmla="*/ 1500148 w 6085020"/>
              <a:gd name="connsiteY12345" fmla="*/ 3866901 h 4885973"/>
              <a:gd name="connsiteX12346" fmla="*/ 1504141 w 6085020"/>
              <a:gd name="connsiteY12346" fmla="*/ 3878660 h 4885973"/>
              <a:gd name="connsiteX12347" fmla="*/ 1504902 w 6085020"/>
              <a:gd name="connsiteY12347" fmla="*/ 3878660 h 4885973"/>
              <a:gd name="connsiteX12348" fmla="*/ 1500148 w 6085020"/>
              <a:gd name="connsiteY12348" fmla="*/ 3866901 h 4885973"/>
              <a:gd name="connsiteX12349" fmla="*/ 2114164 w 6085020"/>
              <a:gd name="connsiteY12349" fmla="*/ 3865763 h 4885973"/>
              <a:gd name="connsiteX12350" fmla="*/ 2114164 w 6085020"/>
              <a:gd name="connsiteY12350" fmla="*/ 3866901 h 4885973"/>
              <a:gd name="connsiteX12351" fmla="*/ 2114164 w 6085020"/>
              <a:gd name="connsiteY12351" fmla="*/ 3876384 h 4885973"/>
              <a:gd name="connsiteX12352" fmla="*/ 2118158 w 6085020"/>
              <a:gd name="connsiteY12352" fmla="*/ 3874108 h 4885973"/>
              <a:gd name="connsiteX12353" fmla="*/ 2114164 w 6085020"/>
              <a:gd name="connsiteY12353" fmla="*/ 3865763 h 4885973"/>
              <a:gd name="connsiteX12354" fmla="*/ 2893807 w 6085020"/>
              <a:gd name="connsiteY12354" fmla="*/ 3865004 h 4885973"/>
              <a:gd name="connsiteX12355" fmla="*/ 2883492 w 6085020"/>
              <a:gd name="connsiteY12355" fmla="*/ 3866237 h 4885973"/>
              <a:gd name="connsiteX12356" fmla="*/ 2878283 w 6085020"/>
              <a:gd name="connsiteY12356" fmla="*/ 3870246 h 4885973"/>
              <a:gd name="connsiteX12357" fmla="*/ 2878025 w 6085020"/>
              <a:gd name="connsiteY12357" fmla="*/ 3870125 h 4885973"/>
              <a:gd name="connsiteX12358" fmla="*/ 2877454 w 6085020"/>
              <a:gd name="connsiteY12358" fmla="*/ 3870883 h 4885973"/>
              <a:gd name="connsiteX12359" fmla="*/ 2878283 w 6085020"/>
              <a:gd name="connsiteY12359" fmla="*/ 3870246 h 4885973"/>
              <a:gd name="connsiteX12360" fmla="*/ 2888982 w 6085020"/>
              <a:gd name="connsiteY12360" fmla="*/ 3875246 h 4885973"/>
              <a:gd name="connsiteX12361" fmla="*/ 2893807 w 6085020"/>
              <a:gd name="connsiteY12361" fmla="*/ 3865004 h 4885973"/>
              <a:gd name="connsiteX12362" fmla="*/ 2084025 w 6085020"/>
              <a:gd name="connsiteY12362" fmla="*/ 3864387 h 4885973"/>
              <a:gd name="connsiteX12363" fmla="*/ 2067195 w 6085020"/>
              <a:gd name="connsiteY12363" fmla="*/ 3876194 h 4885973"/>
              <a:gd name="connsiteX12364" fmla="*/ 2084025 w 6085020"/>
              <a:gd name="connsiteY12364" fmla="*/ 3864387 h 4885973"/>
              <a:gd name="connsiteX12365" fmla="*/ 3381750 w 6085020"/>
              <a:gd name="connsiteY12365" fmla="*/ 3864055 h 4885973"/>
              <a:gd name="connsiteX12366" fmla="*/ 3371672 w 6085020"/>
              <a:gd name="connsiteY12366" fmla="*/ 3879987 h 4885973"/>
              <a:gd name="connsiteX12367" fmla="*/ 3382130 w 6085020"/>
              <a:gd name="connsiteY12367" fmla="*/ 3864624 h 4885973"/>
              <a:gd name="connsiteX12368" fmla="*/ 5032883 w 6085020"/>
              <a:gd name="connsiteY12368" fmla="*/ 3863866 h 4885973"/>
              <a:gd name="connsiteX12369" fmla="*/ 5021473 w 6085020"/>
              <a:gd name="connsiteY12369" fmla="*/ 3869176 h 4885973"/>
              <a:gd name="connsiteX12370" fmla="*/ 5026893 w 6085020"/>
              <a:gd name="connsiteY12370" fmla="*/ 3880651 h 4885973"/>
              <a:gd name="connsiteX12371" fmla="*/ 5038397 w 6085020"/>
              <a:gd name="connsiteY12371" fmla="*/ 3875246 h 4885973"/>
              <a:gd name="connsiteX12372" fmla="*/ 5031551 w 6085020"/>
              <a:gd name="connsiteY12372" fmla="*/ 3865763 h 4885973"/>
              <a:gd name="connsiteX12373" fmla="*/ 1972878 w 6085020"/>
              <a:gd name="connsiteY12373" fmla="*/ 3860642 h 4885973"/>
              <a:gd name="connsiteX12374" fmla="*/ 1972878 w 6085020"/>
              <a:gd name="connsiteY12374" fmla="*/ 3860642 h 4885973"/>
              <a:gd name="connsiteX12375" fmla="*/ 792384 w 6085020"/>
              <a:gd name="connsiteY12375" fmla="*/ 3860262 h 4885973"/>
              <a:gd name="connsiteX12376" fmla="*/ 789722 w 6085020"/>
              <a:gd name="connsiteY12376" fmla="*/ 3863278 h 4885973"/>
              <a:gd name="connsiteX12377" fmla="*/ 789722 w 6085020"/>
              <a:gd name="connsiteY12377" fmla="*/ 3863297 h 4885973"/>
              <a:gd name="connsiteX12378" fmla="*/ 792905 w 6085020"/>
              <a:gd name="connsiteY12378" fmla="*/ 3865763 h 4885973"/>
              <a:gd name="connsiteX12379" fmla="*/ 792954 w 6085020"/>
              <a:gd name="connsiteY12379" fmla="*/ 3865763 h 4885973"/>
              <a:gd name="connsiteX12380" fmla="*/ 795318 w 6085020"/>
              <a:gd name="connsiteY12380" fmla="*/ 3862641 h 4885973"/>
              <a:gd name="connsiteX12381" fmla="*/ 795426 w 6085020"/>
              <a:gd name="connsiteY12381" fmla="*/ 3862728 h 4885973"/>
              <a:gd name="connsiteX12382" fmla="*/ 795236 w 6085020"/>
              <a:gd name="connsiteY12382" fmla="*/ 3861969 h 4885973"/>
              <a:gd name="connsiteX12383" fmla="*/ 795381 w 6085020"/>
              <a:gd name="connsiteY12383" fmla="*/ 3862557 h 4885973"/>
              <a:gd name="connsiteX12384" fmla="*/ 795318 w 6085020"/>
              <a:gd name="connsiteY12384" fmla="*/ 3862641 h 4885973"/>
              <a:gd name="connsiteX12385" fmla="*/ 5144314 w 6085020"/>
              <a:gd name="connsiteY12385" fmla="*/ 3859314 h 4885973"/>
              <a:gd name="connsiteX12386" fmla="*/ 5142032 w 6085020"/>
              <a:gd name="connsiteY12386" fmla="*/ 3861400 h 4885973"/>
              <a:gd name="connsiteX12387" fmla="*/ 5139940 w 6085020"/>
              <a:gd name="connsiteY12387" fmla="*/ 3863676 h 4885973"/>
              <a:gd name="connsiteX12388" fmla="*/ 5141081 w 6085020"/>
              <a:gd name="connsiteY12388" fmla="*/ 3864814 h 4885973"/>
              <a:gd name="connsiteX12389" fmla="*/ 5143744 w 6085020"/>
              <a:gd name="connsiteY12389" fmla="*/ 3864814 h 4885973"/>
              <a:gd name="connsiteX12390" fmla="*/ 5145265 w 6085020"/>
              <a:gd name="connsiteY12390" fmla="*/ 3864814 h 4885973"/>
              <a:gd name="connsiteX12391" fmla="*/ 5128227 w 6085020"/>
              <a:gd name="connsiteY12391" fmla="*/ 3859295 h 4885973"/>
              <a:gd name="connsiteX12392" fmla="*/ 5128151 w 6085020"/>
              <a:gd name="connsiteY12392" fmla="*/ 3859314 h 4885973"/>
              <a:gd name="connsiteX12393" fmla="*/ 5125831 w 6085020"/>
              <a:gd name="connsiteY12393" fmla="*/ 3860016 h 4885973"/>
              <a:gd name="connsiteX12394" fmla="*/ 5125679 w 6085020"/>
              <a:gd name="connsiteY12394" fmla="*/ 3860452 h 4885973"/>
              <a:gd name="connsiteX12395" fmla="*/ 5127200 w 6085020"/>
              <a:gd name="connsiteY12395" fmla="*/ 3861590 h 4885973"/>
              <a:gd name="connsiteX12396" fmla="*/ 5129482 w 6085020"/>
              <a:gd name="connsiteY12396" fmla="*/ 3862538 h 4885973"/>
              <a:gd name="connsiteX12397" fmla="*/ 5130433 w 6085020"/>
              <a:gd name="connsiteY12397" fmla="*/ 3860262 h 4885973"/>
              <a:gd name="connsiteX12398" fmla="*/ 5128227 w 6085020"/>
              <a:gd name="connsiteY12398" fmla="*/ 3859295 h 4885973"/>
              <a:gd name="connsiteX12399" fmla="*/ 3186649 w 6085020"/>
              <a:gd name="connsiteY12399" fmla="*/ 3859124 h 4885973"/>
              <a:gd name="connsiteX12400" fmla="*/ 3185902 w 6085020"/>
              <a:gd name="connsiteY12400" fmla="*/ 3860642 h 4885973"/>
              <a:gd name="connsiteX12401" fmla="*/ 3181515 w 6085020"/>
              <a:gd name="connsiteY12401" fmla="*/ 3860642 h 4885973"/>
              <a:gd name="connsiteX12402" fmla="*/ 3170866 w 6085020"/>
              <a:gd name="connsiteY12402" fmla="*/ 3870504 h 4885973"/>
              <a:gd name="connsiteX12403" fmla="*/ 3181515 w 6085020"/>
              <a:gd name="connsiteY12403" fmla="*/ 3869556 h 4885973"/>
              <a:gd name="connsiteX12404" fmla="*/ 3185902 w 6085020"/>
              <a:gd name="connsiteY12404" fmla="*/ 3860642 h 4885973"/>
              <a:gd name="connsiteX12405" fmla="*/ 3186649 w 6085020"/>
              <a:gd name="connsiteY12405" fmla="*/ 3860642 h 4885973"/>
              <a:gd name="connsiteX12406" fmla="*/ 3454960 w 6085020"/>
              <a:gd name="connsiteY12406" fmla="*/ 3858935 h 4885973"/>
              <a:gd name="connsiteX12407" fmla="*/ 3454960 w 6085020"/>
              <a:gd name="connsiteY12407" fmla="*/ 3858935 h 4885973"/>
              <a:gd name="connsiteX12408" fmla="*/ 3433716 w 6085020"/>
              <a:gd name="connsiteY12408" fmla="*/ 3858386 h 4885973"/>
              <a:gd name="connsiteX12409" fmla="*/ 3434043 w 6085020"/>
              <a:gd name="connsiteY12409" fmla="*/ 3858935 h 4885973"/>
              <a:gd name="connsiteX12410" fmla="*/ 3433663 w 6085020"/>
              <a:gd name="connsiteY12410" fmla="*/ 3859693 h 4885973"/>
              <a:gd name="connsiteX12411" fmla="*/ 4986674 w 6085020"/>
              <a:gd name="connsiteY12411" fmla="*/ 3857227 h 4885973"/>
              <a:gd name="connsiteX12412" fmla="*/ 4995802 w 6085020"/>
              <a:gd name="connsiteY12412" fmla="*/ 3890419 h 4885973"/>
              <a:gd name="connsiteX12413" fmla="*/ 4997133 w 6085020"/>
              <a:gd name="connsiteY12413" fmla="*/ 3888522 h 4885973"/>
              <a:gd name="connsiteX12414" fmla="*/ 4986674 w 6085020"/>
              <a:gd name="connsiteY12414" fmla="*/ 3857227 h 4885973"/>
              <a:gd name="connsiteX12415" fmla="*/ 467025 w 6085020"/>
              <a:gd name="connsiteY12415" fmla="*/ 3855520 h 4885973"/>
              <a:gd name="connsiteX12416" fmla="*/ 467025 w 6085020"/>
              <a:gd name="connsiteY12416" fmla="*/ 3855520 h 4885973"/>
              <a:gd name="connsiteX12417" fmla="*/ 2197985 w 6085020"/>
              <a:gd name="connsiteY12417" fmla="*/ 3855171 h 4885973"/>
              <a:gd name="connsiteX12418" fmla="*/ 2197833 w 6085020"/>
              <a:gd name="connsiteY12418" fmla="*/ 3855331 h 4885973"/>
              <a:gd name="connsiteX12419" fmla="*/ 2197617 w 6085020"/>
              <a:gd name="connsiteY12419" fmla="*/ 3855192 h 4885973"/>
              <a:gd name="connsiteX12420" fmla="*/ 5124348 w 6085020"/>
              <a:gd name="connsiteY12420" fmla="*/ 3855141 h 4885973"/>
              <a:gd name="connsiteX12421" fmla="*/ 5126059 w 6085020"/>
              <a:gd name="connsiteY12421" fmla="*/ 3855520 h 4885973"/>
              <a:gd name="connsiteX12422" fmla="*/ 5126059 w 6085020"/>
              <a:gd name="connsiteY12422" fmla="*/ 3856658 h 4885973"/>
              <a:gd name="connsiteX12423" fmla="*/ 5127200 w 6085020"/>
              <a:gd name="connsiteY12423" fmla="*/ 3856658 h 4885973"/>
              <a:gd name="connsiteX12424" fmla="*/ 5127200 w 6085020"/>
              <a:gd name="connsiteY12424" fmla="*/ 3855520 h 4885973"/>
              <a:gd name="connsiteX12425" fmla="*/ 5129862 w 6085020"/>
              <a:gd name="connsiteY12425" fmla="*/ 3854762 h 4885973"/>
              <a:gd name="connsiteX12426" fmla="*/ 5130243 w 6085020"/>
              <a:gd name="connsiteY12426" fmla="*/ 3855900 h 4885973"/>
              <a:gd name="connsiteX12427" fmla="*/ 5131384 w 6085020"/>
              <a:gd name="connsiteY12427" fmla="*/ 3855900 h 4885973"/>
              <a:gd name="connsiteX12428" fmla="*/ 877384 w 6085020"/>
              <a:gd name="connsiteY12428" fmla="*/ 3854762 h 4885973"/>
              <a:gd name="connsiteX12429" fmla="*/ 874722 w 6085020"/>
              <a:gd name="connsiteY12429" fmla="*/ 3857986 h 4885973"/>
              <a:gd name="connsiteX12430" fmla="*/ 877954 w 6085020"/>
              <a:gd name="connsiteY12430" fmla="*/ 3860452 h 4885973"/>
              <a:gd name="connsiteX12431" fmla="*/ 880434 w 6085020"/>
              <a:gd name="connsiteY12431" fmla="*/ 3857284 h 4885973"/>
              <a:gd name="connsiteX12432" fmla="*/ 880426 w 6085020"/>
              <a:gd name="connsiteY12432" fmla="*/ 3857227 h 4885973"/>
              <a:gd name="connsiteX12433" fmla="*/ 877384 w 6085020"/>
              <a:gd name="connsiteY12433" fmla="*/ 3854762 h 4885973"/>
              <a:gd name="connsiteX12434" fmla="*/ 377652 w 6085020"/>
              <a:gd name="connsiteY12434" fmla="*/ 3854762 h 4885973"/>
              <a:gd name="connsiteX12435" fmla="*/ 388110 w 6085020"/>
              <a:gd name="connsiteY12435" fmla="*/ 3875625 h 4885973"/>
              <a:gd name="connsiteX12436" fmla="*/ 378222 w 6085020"/>
              <a:gd name="connsiteY12436" fmla="*/ 3855331 h 4885973"/>
              <a:gd name="connsiteX12437" fmla="*/ 2985463 w 6085020"/>
              <a:gd name="connsiteY12437" fmla="*/ 3854572 h 4885973"/>
              <a:gd name="connsiteX12438" fmla="*/ 2975004 w 6085020"/>
              <a:gd name="connsiteY12438" fmla="*/ 3869935 h 4885973"/>
              <a:gd name="connsiteX12439" fmla="*/ 2985463 w 6085020"/>
              <a:gd name="connsiteY12439" fmla="*/ 3854572 h 4885973"/>
              <a:gd name="connsiteX12440" fmla="*/ 780974 w 6085020"/>
              <a:gd name="connsiteY12440" fmla="*/ 3854572 h 4885973"/>
              <a:gd name="connsiteX12441" fmla="*/ 780974 w 6085020"/>
              <a:gd name="connsiteY12441" fmla="*/ 3854572 h 4885973"/>
              <a:gd name="connsiteX12442" fmla="*/ 1401076 w 6085020"/>
              <a:gd name="connsiteY12442" fmla="*/ 3854003 h 4885973"/>
              <a:gd name="connsiteX12443" fmla="*/ 1401076 w 6085020"/>
              <a:gd name="connsiteY12443" fmla="*/ 3856848 h 4885973"/>
              <a:gd name="connsiteX12444" fmla="*/ 1399935 w 6085020"/>
              <a:gd name="connsiteY12444" fmla="*/ 3860642 h 4885973"/>
              <a:gd name="connsiteX12445" fmla="*/ 1403548 w 6085020"/>
              <a:gd name="connsiteY12445" fmla="*/ 3860642 h 4885973"/>
              <a:gd name="connsiteX12446" fmla="*/ 1408112 w 6085020"/>
              <a:gd name="connsiteY12446" fmla="*/ 3860642 h 4885973"/>
              <a:gd name="connsiteX12447" fmla="*/ 1404118 w 6085020"/>
              <a:gd name="connsiteY12447" fmla="*/ 3854003 h 4885973"/>
              <a:gd name="connsiteX12448" fmla="*/ 4118037 w 6085020"/>
              <a:gd name="connsiteY12448" fmla="*/ 3853245 h 4885973"/>
              <a:gd name="connsiteX12449" fmla="*/ 4118037 w 6085020"/>
              <a:gd name="connsiteY12449" fmla="*/ 3853245 h 4885973"/>
              <a:gd name="connsiteX12450" fmla="*/ 424689 w 6085020"/>
              <a:gd name="connsiteY12450" fmla="*/ 3852239 h 4885973"/>
              <a:gd name="connsiteX12451" fmla="*/ 424050 w 6085020"/>
              <a:gd name="connsiteY12451" fmla="*/ 3852296 h 4885973"/>
              <a:gd name="connsiteX12452" fmla="*/ 422023 w 6085020"/>
              <a:gd name="connsiteY12452" fmla="*/ 3855767 h 4885973"/>
              <a:gd name="connsiteX12453" fmla="*/ 424050 w 6085020"/>
              <a:gd name="connsiteY12453" fmla="*/ 3857796 h 4885973"/>
              <a:gd name="connsiteX12454" fmla="*/ 427431 w 6085020"/>
              <a:gd name="connsiteY12454" fmla="*/ 3856905 h 4885973"/>
              <a:gd name="connsiteX12455" fmla="*/ 427663 w 6085020"/>
              <a:gd name="connsiteY12455" fmla="*/ 3854951 h 4885973"/>
              <a:gd name="connsiteX12456" fmla="*/ 427092 w 6085020"/>
              <a:gd name="connsiteY12456" fmla="*/ 3854762 h 4885973"/>
              <a:gd name="connsiteX12457" fmla="*/ 424689 w 6085020"/>
              <a:gd name="connsiteY12457" fmla="*/ 3852239 h 4885973"/>
              <a:gd name="connsiteX12458" fmla="*/ 1510036 w 6085020"/>
              <a:gd name="connsiteY12458" fmla="*/ 3850968 h 4885973"/>
              <a:gd name="connsiteX12459" fmla="*/ 1508324 w 6085020"/>
              <a:gd name="connsiteY12459" fmla="*/ 3854762 h 4885973"/>
              <a:gd name="connsiteX12460" fmla="*/ 1511367 w 6085020"/>
              <a:gd name="connsiteY12460" fmla="*/ 3856658 h 4885973"/>
              <a:gd name="connsiteX12461" fmla="*/ 1512127 w 6085020"/>
              <a:gd name="connsiteY12461" fmla="*/ 3856658 h 4885973"/>
              <a:gd name="connsiteX12462" fmla="*/ 1513839 w 6085020"/>
              <a:gd name="connsiteY12462" fmla="*/ 3852865 h 4885973"/>
              <a:gd name="connsiteX12463" fmla="*/ 1510036 w 6085020"/>
              <a:gd name="connsiteY12463" fmla="*/ 3850968 h 4885973"/>
              <a:gd name="connsiteX12464" fmla="*/ 5926810 w 6085020"/>
              <a:gd name="connsiteY12464" fmla="*/ 3848692 h 4885973"/>
              <a:gd name="connsiteX12465" fmla="*/ 5926810 w 6085020"/>
              <a:gd name="connsiteY12465" fmla="*/ 3848692 h 4885973"/>
              <a:gd name="connsiteX12466" fmla="*/ 413591 w 6085020"/>
              <a:gd name="connsiteY12466" fmla="*/ 3847555 h 4885973"/>
              <a:gd name="connsiteX12467" fmla="*/ 408837 w 6085020"/>
              <a:gd name="connsiteY12467" fmla="*/ 3861969 h 4885973"/>
              <a:gd name="connsiteX12468" fmla="*/ 414162 w 6085020"/>
              <a:gd name="connsiteY12468" fmla="*/ 3847744 h 4885973"/>
              <a:gd name="connsiteX12469" fmla="*/ 1396512 w 6085020"/>
              <a:gd name="connsiteY12469" fmla="*/ 3847365 h 4885973"/>
              <a:gd name="connsiteX12470" fmla="*/ 1396512 w 6085020"/>
              <a:gd name="connsiteY12470" fmla="*/ 3850210 h 4885973"/>
              <a:gd name="connsiteX12471" fmla="*/ 1398224 w 6085020"/>
              <a:gd name="connsiteY12471" fmla="*/ 3850210 h 4885973"/>
              <a:gd name="connsiteX12472" fmla="*/ 5805959 w 6085020"/>
              <a:gd name="connsiteY12472" fmla="*/ 3846814 h 4885973"/>
              <a:gd name="connsiteX12473" fmla="*/ 5811575 w 6085020"/>
              <a:gd name="connsiteY12473" fmla="*/ 3849641 h 4885973"/>
              <a:gd name="connsiteX12474" fmla="*/ 5805959 w 6085020"/>
              <a:gd name="connsiteY12474" fmla="*/ 3846814 h 4885973"/>
              <a:gd name="connsiteX12475" fmla="*/ 5785333 w 6085020"/>
              <a:gd name="connsiteY12475" fmla="*/ 3844520 h 4885973"/>
              <a:gd name="connsiteX12476" fmla="*/ 5785333 w 6085020"/>
              <a:gd name="connsiteY12476" fmla="*/ 3854951 h 4885973"/>
              <a:gd name="connsiteX12477" fmla="*/ 5795792 w 6085020"/>
              <a:gd name="connsiteY12477" fmla="*/ 3854951 h 4885973"/>
              <a:gd name="connsiteX12478" fmla="*/ 5795792 w 6085020"/>
              <a:gd name="connsiteY12478" fmla="*/ 3844520 h 4885973"/>
              <a:gd name="connsiteX12479" fmla="*/ 3134356 w 6085020"/>
              <a:gd name="connsiteY12479" fmla="*/ 3843571 h 4885973"/>
              <a:gd name="connsiteX12480" fmla="*/ 3134051 w 6085020"/>
              <a:gd name="connsiteY12480" fmla="*/ 3844393 h 4885973"/>
              <a:gd name="connsiteX12481" fmla="*/ 3125307 w 6085020"/>
              <a:gd name="connsiteY12481" fmla="*/ 3846469 h 4885973"/>
              <a:gd name="connsiteX12482" fmla="*/ 3119333 w 6085020"/>
              <a:gd name="connsiteY12482" fmla="*/ 3854572 h 4885973"/>
              <a:gd name="connsiteX12483" fmla="*/ 3130910 w 6085020"/>
              <a:gd name="connsiteY12483" fmla="*/ 3852842 h 4885973"/>
              <a:gd name="connsiteX12484" fmla="*/ 3134051 w 6085020"/>
              <a:gd name="connsiteY12484" fmla="*/ 3844393 h 4885973"/>
              <a:gd name="connsiteX12485" fmla="*/ 3135116 w 6085020"/>
              <a:gd name="connsiteY12485" fmla="*/ 3844140 h 4885973"/>
              <a:gd name="connsiteX12486" fmla="*/ 1627951 w 6085020"/>
              <a:gd name="connsiteY12486" fmla="*/ 3843311 h 4885973"/>
              <a:gd name="connsiteX12487" fmla="*/ 1637631 w 6085020"/>
              <a:gd name="connsiteY12487" fmla="*/ 3847365 h 4885973"/>
              <a:gd name="connsiteX12488" fmla="*/ 1627951 w 6085020"/>
              <a:gd name="connsiteY12488" fmla="*/ 3843311 h 4885973"/>
              <a:gd name="connsiteX12489" fmla="*/ 1419521 w 6085020"/>
              <a:gd name="connsiteY12489" fmla="*/ 3842813 h 4885973"/>
              <a:gd name="connsiteX12490" fmla="*/ 1426177 w 6085020"/>
              <a:gd name="connsiteY12490" fmla="*/ 3850210 h 4885973"/>
              <a:gd name="connsiteX12491" fmla="*/ 1429526 w 6085020"/>
              <a:gd name="connsiteY12491" fmla="*/ 3856223 h 4885973"/>
              <a:gd name="connsiteX12492" fmla="*/ 1428078 w 6085020"/>
              <a:gd name="connsiteY12492" fmla="*/ 3856469 h 4885973"/>
              <a:gd name="connsiteX12493" fmla="*/ 1427589 w 6085020"/>
              <a:gd name="connsiteY12493" fmla="*/ 3857772 h 4885973"/>
              <a:gd name="connsiteX12494" fmla="*/ 1425036 w 6085020"/>
              <a:gd name="connsiteY12494" fmla="*/ 3858555 h 4885973"/>
              <a:gd name="connsiteX12495" fmla="*/ 1418570 w 6085020"/>
              <a:gd name="connsiteY12495" fmla="*/ 3859504 h 4885973"/>
              <a:gd name="connsiteX12496" fmla="*/ 1418570 w 6085020"/>
              <a:gd name="connsiteY12496" fmla="*/ 3863676 h 4885973"/>
              <a:gd name="connsiteX12497" fmla="*/ 1418570 w 6085020"/>
              <a:gd name="connsiteY12497" fmla="*/ 3867659 h 4885973"/>
              <a:gd name="connsiteX12498" fmla="*/ 1424846 w 6085020"/>
              <a:gd name="connsiteY12498" fmla="*/ 3865383 h 4885973"/>
              <a:gd name="connsiteX12499" fmla="*/ 1426367 w 6085020"/>
              <a:gd name="connsiteY12499" fmla="*/ 3861021 h 4885973"/>
              <a:gd name="connsiteX12500" fmla="*/ 1427589 w 6085020"/>
              <a:gd name="connsiteY12500" fmla="*/ 3857772 h 4885973"/>
              <a:gd name="connsiteX12501" fmla="*/ 1429980 w 6085020"/>
              <a:gd name="connsiteY12501" fmla="*/ 3857038 h 4885973"/>
              <a:gd name="connsiteX12502" fmla="*/ 1429526 w 6085020"/>
              <a:gd name="connsiteY12502" fmla="*/ 3856223 h 4885973"/>
              <a:gd name="connsiteX12503" fmla="*/ 1435875 w 6085020"/>
              <a:gd name="connsiteY12503" fmla="*/ 3855141 h 4885973"/>
              <a:gd name="connsiteX12504" fmla="*/ 1443861 w 6085020"/>
              <a:gd name="connsiteY12504" fmla="*/ 3853624 h 4885973"/>
              <a:gd name="connsiteX12505" fmla="*/ 1445953 w 6085020"/>
              <a:gd name="connsiteY12505" fmla="*/ 3850399 h 4885973"/>
              <a:gd name="connsiteX12506" fmla="*/ 1447284 w 6085020"/>
              <a:gd name="connsiteY12506" fmla="*/ 3845279 h 4885973"/>
              <a:gd name="connsiteX12507" fmla="*/ 1444051 w 6085020"/>
              <a:gd name="connsiteY12507" fmla="*/ 3842813 h 4885973"/>
              <a:gd name="connsiteX12508" fmla="*/ 1441389 w 6085020"/>
              <a:gd name="connsiteY12508" fmla="*/ 3842813 h 4885973"/>
              <a:gd name="connsiteX12509" fmla="*/ 1437396 w 6085020"/>
              <a:gd name="connsiteY12509" fmla="*/ 3845848 h 4885973"/>
              <a:gd name="connsiteX12510" fmla="*/ 1433403 w 6085020"/>
              <a:gd name="connsiteY12510" fmla="*/ 3848882 h 4885973"/>
              <a:gd name="connsiteX12511" fmla="*/ 1428649 w 6085020"/>
              <a:gd name="connsiteY12511" fmla="*/ 3845468 h 4885973"/>
              <a:gd name="connsiteX12512" fmla="*/ 1421803 w 6085020"/>
              <a:gd name="connsiteY12512" fmla="*/ 3842813 h 4885973"/>
              <a:gd name="connsiteX12513" fmla="*/ 5125489 w 6085020"/>
              <a:gd name="connsiteY12513" fmla="*/ 3842244 h 4885973"/>
              <a:gd name="connsiteX12514" fmla="*/ 5126059 w 6085020"/>
              <a:gd name="connsiteY12514" fmla="*/ 3842813 h 4885973"/>
              <a:gd name="connsiteX12515" fmla="*/ 5126059 w 6085020"/>
              <a:gd name="connsiteY12515" fmla="*/ 3843951 h 4885973"/>
              <a:gd name="connsiteX12516" fmla="*/ 5127200 w 6085020"/>
              <a:gd name="connsiteY12516" fmla="*/ 3843951 h 4885973"/>
              <a:gd name="connsiteX12517" fmla="*/ 5126059 w 6085020"/>
              <a:gd name="connsiteY12517" fmla="*/ 3842813 h 4885973"/>
              <a:gd name="connsiteX12518" fmla="*/ 5126059 w 6085020"/>
              <a:gd name="connsiteY12518" fmla="*/ 3842623 h 4885973"/>
              <a:gd name="connsiteX12519" fmla="*/ 5127200 w 6085020"/>
              <a:gd name="connsiteY12519" fmla="*/ 3842623 h 4885973"/>
              <a:gd name="connsiteX12520" fmla="*/ 1891871 w 6085020"/>
              <a:gd name="connsiteY12520" fmla="*/ 3842054 h 4885973"/>
              <a:gd name="connsiteX12521" fmla="*/ 1889948 w 6085020"/>
              <a:gd name="connsiteY12521" fmla="*/ 3845601 h 4885973"/>
              <a:gd name="connsiteX12522" fmla="*/ 1889969 w 6085020"/>
              <a:gd name="connsiteY12522" fmla="*/ 3845658 h 4885973"/>
              <a:gd name="connsiteX12523" fmla="*/ 1893202 w 6085020"/>
              <a:gd name="connsiteY12523" fmla="*/ 3847555 h 4885973"/>
              <a:gd name="connsiteX12524" fmla="*/ 1893772 w 6085020"/>
              <a:gd name="connsiteY12524" fmla="*/ 3847555 h 4885973"/>
              <a:gd name="connsiteX12525" fmla="*/ 1895775 w 6085020"/>
              <a:gd name="connsiteY12525" fmla="*/ 3844065 h 4885973"/>
              <a:gd name="connsiteX12526" fmla="*/ 1895674 w 6085020"/>
              <a:gd name="connsiteY12526" fmla="*/ 3843761 h 4885973"/>
              <a:gd name="connsiteX12527" fmla="*/ 1891871 w 6085020"/>
              <a:gd name="connsiteY12527" fmla="*/ 3842054 h 4885973"/>
              <a:gd name="connsiteX12528" fmla="*/ 4960432 w 6085020"/>
              <a:gd name="connsiteY12528" fmla="*/ 3841675 h 4885973"/>
              <a:gd name="connsiteX12529" fmla="*/ 4944840 w 6085020"/>
              <a:gd name="connsiteY12529" fmla="*/ 3862538 h 4885973"/>
              <a:gd name="connsiteX12530" fmla="*/ 4964236 w 6085020"/>
              <a:gd name="connsiteY12530" fmla="*/ 3848692 h 4885973"/>
              <a:gd name="connsiteX12531" fmla="*/ 4965567 w 6085020"/>
              <a:gd name="connsiteY12531" fmla="*/ 3846796 h 4885973"/>
              <a:gd name="connsiteX12532" fmla="*/ 4960432 w 6085020"/>
              <a:gd name="connsiteY12532" fmla="*/ 3841675 h 4885973"/>
              <a:gd name="connsiteX12533" fmla="*/ 1880149 w 6085020"/>
              <a:gd name="connsiteY12533" fmla="*/ 3840385 h 4885973"/>
              <a:gd name="connsiteX12534" fmla="*/ 1878750 w 6085020"/>
              <a:gd name="connsiteY12534" fmla="*/ 3840916 h 4885973"/>
              <a:gd name="connsiteX12535" fmla="*/ 1876073 w 6085020"/>
              <a:gd name="connsiteY12535" fmla="*/ 3844273 h 4885973"/>
              <a:gd name="connsiteX12536" fmla="*/ 1879442 w 6085020"/>
              <a:gd name="connsiteY12536" fmla="*/ 3846948 h 4885973"/>
              <a:gd name="connsiteX12537" fmla="*/ 1880842 w 6085020"/>
              <a:gd name="connsiteY12537" fmla="*/ 3846417 h 4885973"/>
              <a:gd name="connsiteX12538" fmla="*/ 1883519 w 6085020"/>
              <a:gd name="connsiteY12538" fmla="*/ 3843059 h 4885973"/>
              <a:gd name="connsiteX12539" fmla="*/ 1880149 w 6085020"/>
              <a:gd name="connsiteY12539" fmla="*/ 3840385 h 4885973"/>
              <a:gd name="connsiteX12540" fmla="*/ 2914725 w 6085020"/>
              <a:gd name="connsiteY12540" fmla="*/ 3838830 h 4885973"/>
              <a:gd name="connsiteX12541" fmla="*/ 2909400 w 6085020"/>
              <a:gd name="connsiteY12541" fmla="*/ 3860452 h 4885973"/>
              <a:gd name="connsiteX12542" fmla="*/ 2909400 w 6085020"/>
              <a:gd name="connsiteY12542" fmla="*/ 3859693 h 4885973"/>
              <a:gd name="connsiteX12543" fmla="*/ 2914725 w 6085020"/>
              <a:gd name="connsiteY12543" fmla="*/ 3838830 h 4885973"/>
              <a:gd name="connsiteX12544" fmla="*/ 1399935 w 6085020"/>
              <a:gd name="connsiteY12544" fmla="*/ 3838830 h 4885973"/>
              <a:gd name="connsiteX12545" fmla="*/ 1399935 w 6085020"/>
              <a:gd name="connsiteY12545" fmla="*/ 3842813 h 4885973"/>
              <a:gd name="connsiteX12546" fmla="*/ 1399935 w 6085020"/>
              <a:gd name="connsiteY12546" fmla="*/ 3849261 h 4885973"/>
              <a:gd name="connsiteX12547" fmla="*/ 1402027 w 6085020"/>
              <a:gd name="connsiteY12547" fmla="*/ 3849261 h 4885973"/>
              <a:gd name="connsiteX12548" fmla="*/ 1403928 w 6085020"/>
              <a:gd name="connsiteY12548" fmla="*/ 3842623 h 4885973"/>
              <a:gd name="connsiteX12549" fmla="*/ 1406590 w 6085020"/>
              <a:gd name="connsiteY12549" fmla="*/ 3842623 h 4885973"/>
              <a:gd name="connsiteX12550" fmla="*/ 1406590 w 6085020"/>
              <a:gd name="connsiteY12550" fmla="*/ 3839589 h 4885973"/>
              <a:gd name="connsiteX12551" fmla="*/ 380314 w 6085020"/>
              <a:gd name="connsiteY12551" fmla="*/ 3838071 h 4885973"/>
              <a:gd name="connsiteX12552" fmla="*/ 379363 w 6085020"/>
              <a:gd name="connsiteY12552" fmla="*/ 3842054 h 4885973"/>
              <a:gd name="connsiteX12553" fmla="*/ 376891 w 6085020"/>
              <a:gd name="connsiteY12553" fmla="*/ 3840727 h 4885973"/>
              <a:gd name="connsiteX12554" fmla="*/ 374229 w 6085020"/>
              <a:gd name="connsiteY12554" fmla="*/ 3843951 h 4885973"/>
              <a:gd name="connsiteX12555" fmla="*/ 377461 w 6085020"/>
              <a:gd name="connsiteY12555" fmla="*/ 3846417 h 4885973"/>
              <a:gd name="connsiteX12556" fmla="*/ 379743 w 6085020"/>
              <a:gd name="connsiteY12556" fmla="*/ 3844330 h 4885973"/>
              <a:gd name="connsiteX12557" fmla="*/ 392674 w 6085020"/>
              <a:gd name="connsiteY12557" fmla="*/ 3854951 h 4885973"/>
              <a:gd name="connsiteX12558" fmla="*/ 392104 w 6085020"/>
              <a:gd name="connsiteY12558" fmla="*/ 3854762 h 4885973"/>
              <a:gd name="connsiteX12559" fmla="*/ 380314 w 6085020"/>
              <a:gd name="connsiteY12559" fmla="*/ 3838071 h 4885973"/>
              <a:gd name="connsiteX12560" fmla="*/ 5122256 w 6085020"/>
              <a:gd name="connsiteY12560" fmla="*/ 3837882 h 4885973"/>
              <a:gd name="connsiteX12561" fmla="*/ 5120925 w 6085020"/>
              <a:gd name="connsiteY12561" fmla="*/ 3840916 h 4885973"/>
              <a:gd name="connsiteX12562" fmla="*/ 5122446 w 6085020"/>
              <a:gd name="connsiteY12562" fmla="*/ 3840916 h 4885973"/>
              <a:gd name="connsiteX12563" fmla="*/ 5123967 w 6085020"/>
              <a:gd name="connsiteY12563" fmla="*/ 3840916 h 4885973"/>
              <a:gd name="connsiteX12564" fmla="*/ 5101529 w 6085020"/>
              <a:gd name="connsiteY12564" fmla="*/ 3836933 h 4885973"/>
              <a:gd name="connsiteX12565" fmla="*/ 5101529 w 6085020"/>
              <a:gd name="connsiteY12565" fmla="*/ 3836933 h 4885973"/>
              <a:gd name="connsiteX12566" fmla="*/ 5125489 w 6085020"/>
              <a:gd name="connsiteY12566" fmla="*/ 3835416 h 4885973"/>
              <a:gd name="connsiteX12567" fmla="*/ 5125869 w 6085020"/>
              <a:gd name="connsiteY12567" fmla="*/ 3836554 h 4885973"/>
              <a:gd name="connsiteX12568" fmla="*/ 5125869 w 6085020"/>
              <a:gd name="connsiteY12568" fmla="*/ 3835669 h 4885973"/>
              <a:gd name="connsiteX12569" fmla="*/ 5127200 w 6085020"/>
              <a:gd name="connsiteY12569" fmla="*/ 3836554 h 4885973"/>
              <a:gd name="connsiteX12570" fmla="*/ 5127200 w 6085020"/>
              <a:gd name="connsiteY12570" fmla="*/ 3835416 h 4885973"/>
              <a:gd name="connsiteX12571" fmla="*/ 5125869 w 6085020"/>
              <a:gd name="connsiteY12571" fmla="*/ 3835416 h 4885973"/>
              <a:gd name="connsiteX12572" fmla="*/ 5125869 w 6085020"/>
              <a:gd name="connsiteY12572" fmla="*/ 3835669 h 4885973"/>
              <a:gd name="connsiteX12573" fmla="*/ 3428529 w 6085020"/>
              <a:gd name="connsiteY12573" fmla="*/ 3834088 h 4885973"/>
              <a:gd name="connsiteX12574" fmla="*/ 3434305 w 6085020"/>
              <a:gd name="connsiteY12574" fmla="*/ 3843761 h 4885973"/>
              <a:gd name="connsiteX12575" fmla="*/ 3433716 w 6085020"/>
              <a:gd name="connsiteY12575" fmla="*/ 3858386 h 4885973"/>
              <a:gd name="connsiteX12576" fmla="*/ 3428291 w 6085020"/>
              <a:gd name="connsiteY12576" fmla="*/ 3849286 h 4885973"/>
              <a:gd name="connsiteX12577" fmla="*/ 3428529 w 6085020"/>
              <a:gd name="connsiteY12577" fmla="*/ 3834088 h 4885973"/>
              <a:gd name="connsiteX12578" fmla="*/ 1364566 w 6085020"/>
              <a:gd name="connsiteY12578" fmla="*/ 3833899 h 4885973"/>
              <a:gd name="connsiteX12579" fmla="*/ 1364566 w 6085020"/>
              <a:gd name="connsiteY12579" fmla="*/ 3837502 h 4885973"/>
              <a:gd name="connsiteX12580" fmla="*/ 1360382 w 6085020"/>
              <a:gd name="connsiteY12580" fmla="*/ 3835985 h 4885973"/>
              <a:gd name="connsiteX12581" fmla="*/ 1358291 w 6085020"/>
              <a:gd name="connsiteY12581" fmla="*/ 3835985 h 4885973"/>
              <a:gd name="connsiteX12582" fmla="*/ 1356009 w 6085020"/>
              <a:gd name="connsiteY12582" fmla="*/ 3836364 h 4885973"/>
              <a:gd name="connsiteX12583" fmla="*/ 1357720 w 6085020"/>
              <a:gd name="connsiteY12583" fmla="*/ 3840727 h 4885973"/>
              <a:gd name="connsiteX12584" fmla="*/ 1362094 w 6085020"/>
              <a:gd name="connsiteY12584" fmla="*/ 3842433 h 4885973"/>
              <a:gd name="connsiteX12585" fmla="*/ 1366467 w 6085020"/>
              <a:gd name="connsiteY12585" fmla="*/ 3843951 h 4885973"/>
              <a:gd name="connsiteX12586" fmla="*/ 3631806 w 6085020"/>
              <a:gd name="connsiteY12586" fmla="*/ 3833330 h 4885973"/>
              <a:gd name="connsiteX12587" fmla="*/ 3630285 w 6085020"/>
              <a:gd name="connsiteY12587" fmla="*/ 3901419 h 4885973"/>
              <a:gd name="connsiteX12588" fmla="*/ 3626482 w 6085020"/>
              <a:gd name="connsiteY12588" fmla="*/ 3988666 h 4885973"/>
              <a:gd name="connsiteX12589" fmla="*/ 3618115 w 6085020"/>
              <a:gd name="connsiteY12589" fmla="*/ 4067946 h 4885973"/>
              <a:gd name="connsiteX12590" fmla="*/ 3509726 w 6085020"/>
              <a:gd name="connsiteY12590" fmla="*/ 4084636 h 4885973"/>
              <a:gd name="connsiteX12591" fmla="*/ 3475307 w 6085020"/>
              <a:gd name="connsiteY12591" fmla="*/ 4089189 h 4885973"/>
              <a:gd name="connsiteX12592" fmla="*/ 3478730 w 6085020"/>
              <a:gd name="connsiteY12592" fmla="*/ 4084826 h 4885973"/>
              <a:gd name="connsiteX12593" fmla="*/ 3475117 w 6085020"/>
              <a:gd name="connsiteY12593" fmla="*/ 4089189 h 4885973"/>
              <a:gd name="connsiteX12594" fmla="*/ 3469412 w 6085020"/>
              <a:gd name="connsiteY12594" fmla="*/ 4089189 h 4885973"/>
              <a:gd name="connsiteX12595" fmla="*/ 3416168 w 6085020"/>
              <a:gd name="connsiteY12595" fmla="*/ 4095827 h 4885973"/>
              <a:gd name="connsiteX12596" fmla="*/ 3416168 w 6085020"/>
              <a:gd name="connsiteY12596" fmla="*/ 4094309 h 4885973"/>
              <a:gd name="connsiteX12597" fmla="*/ 3405900 w 6085020"/>
              <a:gd name="connsiteY12597" fmla="*/ 4094309 h 4885973"/>
              <a:gd name="connsiteX12598" fmla="*/ 3405900 w 6085020"/>
              <a:gd name="connsiteY12598" fmla="*/ 4096965 h 4885973"/>
              <a:gd name="connsiteX12599" fmla="*/ 3350945 w 6085020"/>
              <a:gd name="connsiteY12599" fmla="*/ 4102844 h 4885973"/>
              <a:gd name="connsiteX12600" fmla="*/ 3350945 w 6085020"/>
              <a:gd name="connsiteY12600" fmla="*/ 4104930 h 4885973"/>
              <a:gd name="connsiteX12601" fmla="*/ 3345050 w 6085020"/>
              <a:gd name="connsiteY12601" fmla="*/ 4104930 h 4885973"/>
              <a:gd name="connsiteX12602" fmla="*/ 3345050 w 6085020"/>
              <a:gd name="connsiteY12602" fmla="*/ 4103034 h 4885973"/>
              <a:gd name="connsiteX12603" fmla="*/ 3341627 w 6085020"/>
              <a:gd name="connsiteY12603" fmla="*/ 4103034 h 4885973"/>
              <a:gd name="connsiteX12604" fmla="*/ 3341627 w 6085020"/>
              <a:gd name="connsiteY12604" fmla="*/ 4092602 h 4885973"/>
              <a:gd name="connsiteX12605" fmla="*/ 3337443 w 6085020"/>
              <a:gd name="connsiteY12605" fmla="*/ 4092602 h 4885973"/>
              <a:gd name="connsiteX12606" fmla="*/ 3337443 w 6085020"/>
              <a:gd name="connsiteY12606" fmla="*/ 4082171 h 4885973"/>
              <a:gd name="connsiteX12607" fmla="*/ 3341056 w 6085020"/>
              <a:gd name="connsiteY12607" fmla="*/ 4082171 h 4885973"/>
              <a:gd name="connsiteX12608" fmla="*/ 3341056 w 6085020"/>
              <a:gd name="connsiteY12608" fmla="*/ 4074964 h 4885973"/>
              <a:gd name="connsiteX12609" fmla="*/ 3339915 w 6085020"/>
              <a:gd name="connsiteY12609" fmla="*/ 4057135 h 4885973"/>
              <a:gd name="connsiteX12610" fmla="*/ 3339915 w 6085020"/>
              <a:gd name="connsiteY12610" fmla="*/ 4041582 h 4885973"/>
              <a:gd name="connsiteX12611" fmla="*/ 3343338 w 6085020"/>
              <a:gd name="connsiteY12611" fmla="*/ 4041582 h 4885973"/>
              <a:gd name="connsiteX12612" fmla="*/ 3343338 w 6085020"/>
              <a:gd name="connsiteY12612" fmla="*/ 4031151 h 4885973"/>
              <a:gd name="connsiteX12613" fmla="*/ 3339535 w 6085020"/>
              <a:gd name="connsiteY12613" fmla="*/ 4031151 h 4885973"/>
              <a:gd name="connsiteX12614" fmla="*/ 3337634 w 6085020"/>
              <a:gd name="connsiteY12614" fmla="*/ 3991131 h 4885973"/>
              <a:gd name="connsiteX12615" fmla="*/ 3337634 w 6085020"/>
              <a:gd name="connsiteY12615" fmla="*/ 3987338 h 4885973"/>
              <a:gd name="connsiteX12616" fmla="*/ 3336683 w 6085020"/>
              <a:gd name="connsiteY12616" fmla="*/ 3966475 h 4885973"/>
              <a:gd name="connsiteX12617" fmla="*/ 3336683 w 6085020"/>
              <a:gd name="connsiteY12617" fmla="*/ 3953577 h 4885973"/>
              <a:gd name="connsiteX12618" fmla="*/ 3333831 w 6085020"/>
              <a:gd name="connsiteY12618" fmla="*/ 3892885 h 4885973"/>
              <a:gd name="connsiteX12619" fmla="*/ 3343148 w 6085020"/>
              <a:gd name="connsiteY12619" fmla="*/ 3892885 h 4885973"/>
              <a:gd name="connsiteX12620" fmla="*/ 3476258 w 6085020"/>
              <a:gd name="connsiteY12620" fmla="*/ 3867280 h 4885973"/>
              <a:gd name="connsiteX12621" fmla="*/ 3481773 w 6085020"/>
              <a:gd name="connsiteY12621" fmla="*/ 3862728 h 4885973"/>
              <a:gd name="connsiteX12622" fmla="*/ 3485766 w 6085020"/>
              <a:gd name="connsiteY12622" fmla="*/ 3865383 h 4885973"/>
              <a:gd name="connsiteX12623" fmla="*/ 3525318 w 6085020"/>
              <a:gd name="connsiteY12623" fmla="*/ 3857038 h 4885973"/>
              <a:gd name="connsiteX12624" fmla="*/ 3523417 w 6085020"/>
              <a:gd name="connsiteY12624" fmla="*/ 3839589 h 4885973"/>
              <a:gd name="connsiteX12625" fmla="*/ 3534636 w 6085020"/>
              <a:gd name="connsiteY12625" fmla="*/ 3843192 h 4885973"/>
              <a:gd name="connsiteX12626" fmla="*/ 3534636 w 6085020"/>
              <a:gd name="connsiteY12626" fmla="*/ 3855141 h 4885973"/>
              <a:gd name="connsiteX12627" fmla="*/ 3539010 w 6085020"/>
              <a:gd name="connsiteY12627" fmla="*/ 3854193 h 4885973"/>
              <a:gd name="connsiteX12628" fmla="*/ 3599670 w 6085020"/>
              <a:gd name="connsiteY12628" fmla="*/ 3840158 h 4885973"/>
              <a:gd name="connsiteX12629" fmla="*/ 3605755 w 6085020"/>
              <a:gd name="connsiteY12629" fmla="*/ 3838640 h 4885973"/>
              <a:gd name="connsiteX12630" fmla="*/ 3624770 w 6085020"/>
              <a:gd name="connsiteY12630" fmla="*/ 3834278 h 4885973"/>
              <a:gd name="connsiteX12631" fmla="*/ 3627623 w 6085020"/>
              <a:gd name="connsiteY12631" fmla="*/ 3834278 h 4885973"/>
              <a:gd name="connsiteX12632" fmla="*/ 3523037 w 6085020"/>
              <a:gd name="connsiteY12632" fmla="*/ 3833330 h 4885973"/>
              <a:gd name="connsiteX12633" fmla="*/ 3532164 w 6085020"/>
              <a:gd name="connsiteY12633" fmla="*/ 3834657 h 4885973"/>
              <a:gd name="connsiteX12634" fmla="*/ 3523037 w 6085020"/>
              <a:gd name="connsiteY12634" fmla="*/ 3836175 h 4885973"/>
              <a:gd name="connsiteX12635" fmla="*/ 3523037 w 6085020"/>
              <a:gd name="connsiteY12635" fmla="*/ 3833330 h 4885973"/>
              <a:gd name="connsiteX12636" fmla="*/ 3355318 w 6085020"/>
              <a:gd name="connsiteY12636" fmla="*/ 3833330 h 4885973"/>
              <a:gd name="connsiteX12637" fmla="*/ 3365777 w 6085020"/>
              <a:gd name="connsiteY12637" fmla="*/ 3833330 h 4885973"/>
              <a:gd name="connsiteX12638" fmla="*/ 3365777 w 6085020"/>
              <a:gd name="connsiteY12638" fmla="*/ 3843382 h 4885973"/>
              <a:gd name="connsiteX12639" fmla="*/ 3355318 w 6085020"/>
              <a:gd name="connsiteY12639" fmla="*/ 3843382 h 4885973"/>
              <a:gd name="connsiteX12640" fmla="*/ 3355318 w 6085020"/>
              <a:gd name="connsiteY12640" fmla="*/ 3839399 h 4885973"/>
              <a:gd name="connsiteX12641" fmla="*/ 3358171 w 6085020"/>
              <a:gd name="connsiteY12641" fmla="*/ 3834468 h 4885973"/>
              <a:gd name="connsiteX12642" fmla="*/ 3355318 w 6085020"/>
              <a:gd name="connsiteY12642" fmla="*/ 3834468 h 4885973"/>
              <a:gd name="connsiteX12643" fmla="*/ 1910607 w 6085020"/>
              <a:gd name="connsiteY12643" fmla="*/ 3830870 h 4885973"/>
              <a:gd name="connsiteX12644" fmla="*/ 1915260 w 6085020"/>
              <a:gd name="connsiteY12644" fmla="*/ 3834657 h 4885973"/>
              <a:gd name="connsiteX12645" fmla="*/ 1910607 w 6085020"/>
              <a:gd name="connsiteY12645" fmla="*/ 3830870 h 4885973"/>
              <a:gd name="connsiteX12646" fmla="*/ 1319499 w 6085020"/>
              <a:gd name="connsiteY12646" fmla="*/ 3830485 h 4885973"/>
              <a:gd name="connsiteX12647" fmla="*/ 1320830 w 6085020"/>
              <a:gd name="connsiteY12647" fmla="*/ 3839020 h 4885973"/>
              <a:gd name="connsiteX12648" fmla="*/ 1322161 w 6085020"/>
              <a:gd name="connsiteY12648" fmla="*/ 3838071 h 4885973"/>
              <a:gd name="connsiteX12649" fmla="*/ 1351635 w 6085020"/>
              <a:gd name="connsiteY12649" fmla="*/ 3829726 h 4885973"/>
              <a:gd name="connsiteX12650" fmla="*/ 1342317 w 6085020"/>
              <a:gd name="connsiteY12650" fmla="*/ 3832950 h 4885973"/>
              <a:gd name="connsiteX12651" fmla="*/ 1337373 w 6085020"/>
              <a:gd name="connsiteY12651" fmla="*/ 3834657 h 4885973"/>
              <a:gd name="connsiteX12652" fmla="*/ 1334141 w 6085020"/>
              <a:gd name="connsiteY12652" fmla="*/ 3837882 h 4885973"/>
              <a:gd name="connsiteX12653" fmla="*/ 1334141 w 6085020"/>
              <a:gd name="connsiteY12653" fmla="*/ 3841485 h 4885973"/>
              <a:gd name="connsiteX12654" fmla="*/ 1334141 w 6085020"/>
              <a:gd name="connsiteY12654" fmla="*/ 3846606 h 4885973"/>
              <a:gd name="connsiteX12655" fmla="*/ 1342508 w 6085020"/>
              <a:gd name="connsiteY12655" fmla="*/ 3846606 h 4885973"/>
              <a:gd name="connsiteX12656" fmla="*/ 1351445 w 6085020"/>
              <a:gd name="connsiteY12656" fmla="*/ 3849072 h 4885973"/>
              <a:gd name="connsiteX12657" fmla="*/ 1351445 w 6085020"/>
              <a:gd name="connsiteY12657" fmla="*/ 3852486 h 4885973"/>
              <a:gd name="connsiteX12658" fmla="*/ 1349924 w 6085020"/>
              <a:gd name="connsiteY12658" fmla="*/ 3854383 h 4885973"/>
              <a:gd name="connsiteX12659" fmla="*/ 1338514 w 6085020"/>
              <a:gd name="connsiteY12659" fmla="*/ 3854383 h 4885973"/>
              <a:gd name="connsiteX12660" fmla="*/ 1338514 w 6085020"/>
              <a:gd name="connsiteY12660" fmla="*/ 3857986 h 4885973"/>
              <a:gd name="connsiteX12661" fmla="*/ 1330147 w 6085020"/>
              <a:gd name="connsiteY12661" fmla="*/ 3859883 h 4885973"/>
              <a:gd name="connsiteX12662" fmla="*/ 1330147 w 6085020"/>
              <a:gd name="connsiteY12662" fmla="*/ 3852865 h 4885973"/>
              <a:gd name="connsiteX12663" fmla="*/ 1330147 w 6085020"/>
              <a:gd name="connsiteY12663" fmla="*/ 3850589 h 4885973"/>
              <a:gd name="connsiteX12664" fmla="*/ 1326534 w 6085020"/>
              <a:gd name="connsiteY12664" fmla="*/ 3846606 h 4885973"/>
              <a:gd name="connsiteX12665" fmla="*/ 1323302 w 6085020"/>
              <a:gd name="connsiteY12665" fmla="*/ 3843192 h 4885973"/>
              <a:gd name="connsiteX12666" fmla="*/ 1325774 w 6085020"/>
              <a:gd name="connsiteY12666" fmla="*/ 3859504 h 4885973"/>
              <a:gd name="connsiteX12667" fmla="*/ 1327485 w 6085020"/>
              <a:gd name="connsiteY12667" fmla="*/ 3859504 h 4885973"/>
              <a:gd name="connsiteX12668" fmla="*/ 1326344 w 6085020"/>
              <a:gd name="connsiteY12668" fmla="*/ 3862917 h 4885973"/>
              <a:gd name="connsiteX12669" fmla="*/ 1330147 w 6085020"/>
              <a:gd name="connsiteY12669" fmla="*/ 3888333 h 4885973"/>
              <a:gd name="connsiteX12670" fmla="*/ 1331859 w 6085020"/>
              <a:gd name="connsiteY12670" fmla="*/ 3884729 h 4885973"/>
              <a:gd name="connsiteX12671" fmla="*/ 1338134 w 6085020"/>
              <a:gd name="connsiteY12671" fmla="*/ 3889471 h 4885973"/>
              <a:gd name="connsiteX12672" fmla="*/ 1350304 w 6085020"/>
              <a:gd name="connsiteY12672" fmla="*/ 3885108 h 4885973"/>
              <a:gd name="connsiteX12673" fmla="*/ 1350304 w 6085020"/>
              <a:gd name="connsiteY12673" fmla="*/ 3880936 h 4885973"/>
              <a:gd name="connsiteX12674" fmla="*/ 1350304 w 6085020"/>
              <a:gd name="connsiteY12674" fmla="*/ 3879153 h 4885973"/>
              <a:gd name="connsiteX12675" fmla="*/ 1350684 w 6085020"/>
              <a:gd name="connsiteY12675" fmla="*/ 3878470 h 4885973"/>
              <a:gd name="connsiteX12676" fmla="*/ 1351479 w 6085020"/>
              <a:gd name="connsiteY12676" fmla="*/ 3877124 h 4885973"/>
              <a:gd name="connsiteX12677" fmla="*/ 1367608 w 6085020"/>
              <a:gd name="connsiteY12677" fmla="*/ 3882074 h 4885973"/>
              <a:gd name="connsiteX12678" fmla="*/ 1367608 w 6085020"/>
              <a:gd name="connsiteY12678" fmla="*/ 3884729 h 4885973"/>
              <a:gd name="connsiteX12679" fmla="*/ 1366467 w 6085020"/>
              <a:gd name="connsiteY12679" fmla="*/ 3889471 h 4885973"/>
              <a:gd name="connsiteX12680" fmla="*/ 1360953 w 6085020"/>
              <a:gd name="connsiteY12680" fmla="*/ 3890988 h 4885973"/>
              <a:gd name="connsiteX12681" fmla="*/ 1353917 w 6085020"/>
              <a:gd name="connsiteY12681" fmla="*/ 3892885 h 4885973"/>
              <a:gd name="connsiteX12682" fmla="*/ 1355438 w 6085020"/>
              <a:gd name="connsiteY12682" fmla="*/ 3897437 h 4885973"/>
              <a:gd name="connsiteX12683" fmla="*/ 1359241 w 6085020"/>
              <a:gd name="connsiteY12683" fmla="*/ 3892885 h 4885973"/>
              <a:gd name="connsiteX12684" fmla="*/ 1357720 w 6085020"/>
              <a:gd name="connsiteY12684" fmla="*/ 3903316 h 4885973"/>
              <a:gd name="connsiteX12685" fmla="*/ 1352206 w 6085020"/>
              <a:gd name="connsiteY12685" fmla="*/ 3906730 h 4885973"/>
              <a:gd name="connsiteX12686" fmla="*/ 1346691 w 6085020"/>
              <a:gd name="connsiteY12686" fmla="*/ 3910144 h 4885973"/>
              <a:gd name="connsiteX12687" fmla="*/ 1343268 w 6085020"/>
              <a:gd name="connsiteY12687" fmla="*/ 3916213 h 4885973"/>
              <a:gd name="connsiteX12688" fmla="*/ 1338895 w 6085020"/>
              <a:gd name="connsiteY12688" fmla="*/ 3914127 h 4885973"/>
              <a:gd name="connsiteX12689" fmla="*/ 1336423 w 6085020"/>
              <a:gd name="connsiteY12689" fmla="*/ 3919059 h 4885973"/>
              <a:gd name="connsiteX12690" fmla="*/ 1334141 w 6085020"/>
              <a:gd name="connsiteY12690" fmla="*/ 3924179 h 4885973"/>
              <a:gd name="connsiteX12691" fmla="*/ 1340416 w 6085020"/>
              <a:gd name="connsiteY12691" fmla="*/ 3921903 h 4885973"/>
              <a:gd name="connsiteX12692" fmla="*/ 1339275 w 6085020"/>
              <a:gd name="connsiteY12692" fmla="*/ 3927024 h 4885973"/>
              <a:gd name="connsiteX12693" fmla="*/ 1339275 w 6085020"/>
              <a:gd name="connsiteY12693" fmla="*/ 3928542 h 4885973"/>
              <a:gd name="connsiteX12694" fmla="*/ 1339275 w 6085020"/>
              <a:gd name="connsiteY12694" fmla="*/ 3931197 h 4885973"/>
              <a:gd name="connsiteX12695" fmla="*/ 1335662 w 6085020"/>
              <a:gd name="connsiteY12695" fmla="*/ 3942198 h 4885973"/>
              <a:gd name="connsiteX12696" fmla="*/ 1335662 w 6085020"/>
              <a:gd name="connsiteY12696" fmla="*/ 3944663 h 4885973"/>
              <a:gd name="connsiteX12697" fmla="*/ 1343078 w 6085020"/>
              <a:gd name="connsiteY12697" fmla="*/ 3956992 h 4885973"/>
              <a:gd name="connsiteX12698" fmla="*/ 1344599 w 6085020"/>
              <a:gd name="connsiteY12698" fmla="*/ 3958319 h 4885973"/>
              <a:gd name="connsiteX12699" fmla="*/ 1345930 w 6085020"/>
              <a:gd name="connsiteY12699" fmla="*/ 3958319 h 4885973"/>
              <a:gd name="connsiteX12700" fmla="*/ 1345930 w 6085020"/>
              <a:gd name="connsiteY12700" fmla="*/ 3951491 h 4885973"/>
              <a:gd name="connsiteX12701" fmla="*/ 1345930 w 6085020"/>
              <a:gd name="connsiteY12701" fmla="*/ 3935559 h 4885973"/>
              <a:gd name="connsiteX12702" fmla="*/ 1351825 w 6085020"/>
              <a:gd name="connsiteY12702" fmla="*/ 3937266 h 4885973"/>
              <a:gd name="connsiteX12703" fmla="*/ 1349163 w 6085020"/>
              <a:gd name="connsiteY12703" fmla="*/ 3931956 h 4885973"/>
              <a:gd name="connsiteX12704" fmla="*/ 1345740 w 6085020"/>
              <a:gd name="connsiteY12704" fmla="*/ 3929680 h 4885973"/>
              <a:gd name="connsiteX12705" fmla="*/ 1345740 w 6085020"/>
              <a:gd name="connsiteY12705" fmla="*/ 3927783 h 4885973"/>
              <a:gd name="connsiteX12706" fmla="*/ 1347261 w 6085020"/>
              <a:gd name="connsiteY12706" fmla="*/ 3927783 h 4885973"/>
              <a:gd name="connsiteX12707" fmla="*/ 1348403 w 6085020"/>
              <a:gd name="connsiteY12707" fmla="*/ 3922283 h 4885973"/>
              <a:gd name="connsiteX12708" fmla="*/ 1348403 w 6085020"/>
              <a:gd name="connsiteY12708" fmla="*/ 3920007 h 4885973"/>
              <a:gd name="connsiteX12709" fmla="*/ 1348403 w 6085020"/>
              <a:gd name="connsiteY12709" fmla="*/ 3917541 h 4885973"/>
              <a:gd name="connsiteX12710" fmla="*/ 1351445 w 6085020"/>
              <a:gd name="connsiteY12710" fmla="*/ 3914696 h 4885973"/>
              <a:gd name="connsiteX12711" fmla="*/ 1351445 w 6085020"/>
              <a:gd name="connsiteY12711" fmla="*/ 3916213 h 4885973"/>
              <a:gd name="connsiteX12712" fmla="*/ 1354948 w 6085020"/>
              <a:gd name="connsiteY12712" fmla="*/ 3918205 h 4885973"/>
              <a:gd name="connsiteX12713" fmla="*/ 1355248 w 6085020"/>
              <a:gd name="connsiteY12713" fmla="*/ 3918110 h 4885973"/>
              <a:gd name="connsiteX12714" fmla="*/ 1356960 w 6085020"/>
              <a:gd name="connsiteY12714" fmla="*/ 3914317 h 4885973"/>
              <a:gd name="connsiteX12715" fmla="*/ 1353727 w 6085020"/>
              <a:gd name="connsiteY12715" fmla="*/ 3912420 h 4885973"/>
              <a:gd name="connsiteX12716" fmla="*/ 1356199 w 6085020"/>
              <a:gd name="connsiteY12716" fmla="*/ 3910334 h 4885973"/>
              <a:gd name="connsiteX12717" fmla="*/ 1364756 w 6085020"/>
              <a:gd name="connsiteY12717" fmla="*/ 3903506 h 4885973"/>
              <a:gd name="connsiteX12718" fmla="*/ 1363235 w 6085020"/>
              <a:gd name="connsiteY12718" fmla="*/ 3898954 h 4885973"/>
              <a:gd name="connsiteX12719" fmla="*/ 1366848 w 6085020"/>
              <a:gd name="connsiteY12719" fmla="*/ 3897626 h 4885973"/>
              <a:gd name="connsiteX12720" fmla="*/ 1368559 w 6085020"/>
              <a:gd name="connsiteY12720" fmla="*/ 3904834 h 4885973"/>
              <a:gd name="connsiteX12721" fmla="*/ 1373693 w 6085020"/>
              <a:gd name="connsiteY12721" fmla="*/ 3898195 h 4885973"/>
              <a:gd name="connsiteX12722" fmla="*/ 1370651 w 6085020"/>
              <a:gd name="connsiteY12722" fmla="*/ 3894212 h 4885973"/>
              <a:gd name="connsiteX12723" fmla="*/ 1370651 w 6085020"/>
              <a:gd name="connsiteY12723" fmla="*/ 3890419 h 4885973"/>
              <a:gd name="connsiteX12724" fmla="*/ 1378447 w 6085020"/>
              <a:gd name="connsiteY12724" fmla="*/ 3888522 h 4885973"/>
              <a:gd name="connsiteX12725" fmla="*/ 1378447 w 6085020"/>
              <a:gd name="connsiteY12725" fmla="*/ 3882643 h 4885973"/>
              <a:gd name="connsiteX12726" fmla="*/ 1374644 w 6085020"/>
              <a:gd name="connsiteY12726" fmla="*/ 3881125 h 4885973"/>
              <a:gd name="connsiteX12727" fmla="*/ 1373313 w 6085020"/>
              <a:gd name="connsiteY12727" fmla="*/ 3878849 h 4885973"/>
              <a:gd name="connsiteX12728" fmla="*/ 1373313 w 6085020"/>
              <a:gd name="connsiteY12728" fmla="*/ 3877332 h 4885973"/>
              <a:gd name="connsiteX12729" fmla="*/ 1366848 w 6085020"/>
              <a:gd name="connsiteY12729" fmla="*/ 3877332 h 4885973"/>
              <a:gd name="connsiteX12730" fmla="*/ 1366848 w 6085020"/>
              <a:gd name="connsiteY12730" fmla="*/ 3873539 h 4885973"/>
              <a:gd name="connsiteX12731" fmla="*/ 1352586 w 6085020"/>
              <a:gd name="connsiteY12731" fmla="*/ 3875246 h 4885973"/>
              <a:gd name="connsiteX12732" fmla="*/ 1351479 w 6085020"/>
              <a:gd name="connsiteY12732" fmla="*/ 3877124 h 4885973"/>
              <a:gd name="connsiteX12733" fmla="*/ 1350304 w 6085020"/>
              <a:gd name="connsiteY12733" fmla="*/ 3876763 h 4885973"/>
              <a:gd name="connsiteX12734" fmla="*/ 1350304 w 6085020"/>
              <a:gd name="connsiteY12734" fmla="*/ 3879153 h 4885973"/>
              <a:gd name="connsiteX12735" fmla="*/ 1349734 w 6085020"/>
              <a:gd name="connsiteY12735" fmla="*/ 3880177 h 4885973"/>
              <a:gd name="connsiteX12736" fmla="*/ 1340036 w 6085020"/>
              <a:gd name="connsiteY12736" fmla="*/ 3880177 h 4885973"/>
              <a:gd name="connsiteX12737" fmla="*/ 1340036 w 6085020"/>
              <a:gd name="connsiteY12737" fmla="*/ 3877711 h 4885973"/>
              <a:gd name="connsiteX12738" fmla="*/ 1341367 w 6085020"/>
              <a:gd name="connsiteY12738" fmla="*/ 3870883 h 4885973"/>
              <a:gd name="connsiteX12739" fmla="*/ 1345360 w 6085020"/>
              <a:gd name="connsiteY12739" fmla="*/ 3872021 h 4885973"/>
              <a:gd name="connsiteX12740" fmla="*/ 1341937 w 6085020"/>
              <a:gd name="connsiteY12740" fmla="*/ 3869366 h 4885973"/>
              <a:gd name="connsiteX12741" fmla="*/ 1341937 w 6085020"/>
              <a:gd name="connsiteY12741" fmla="*/ 3867280 h 4885973"/>
              <a:gd name="connsiteX12742" fmla="*/ 1345550 w 6085020"/>
              <a:gd name="connsiteY12742" fmla="*/ 3859124 h 4885973"/>
              <a:gd name="connsiteX12743" fmla="*/ 1357720 w 6085020"/>
              <a:gd name="connsiteY12743" fmla="*/ 3854951 h 4885973"/>
              <a:gd name="connsiteX12744" fmla="*/ 1353156 w 6085020"/>
              <a:gd name="connsiteY12744" fmla="*/ 3842054 h 4885973"/>
              <a:gd name="connsiteX12745" fmla="*/ 1343839 w 6085020"/>
              <a:gd name="connsiteY12745" fmla="*/ 3845279 h 4885973"/>
              <a:gd name="connsiteX12746" fmla="*/ 1346121 w 6085020"/>
              <a:gd name="connsiteY12746" fmla="*/ 3839589 h 4885973"/>
              <a:gd name="connsiteX12747" fmla="*/ 1348593 w 6085020"/>
              <a:gd name="connsiteY12747" fmla="*/ 3833899 h 4885973"/>
              <a:gd name="connsiteX12748" fmla="*/ 1351635 w 6085020"/>
              <a:gd name="connsiteY12748" fmla="*/ 3832761 h 4885973"/>
              <a:gd name="connsiteX12749" fmla="*/ 2129187 w 6085020"/>
              <a:gd name="connsiteY12749" fmla="*/ 3829157 h 4885973"/>
              <a:gd name="connsiteX12750" fmla="*/ 2129187 w 6085020"/>
              <a:gd name="connsiteY12750" fmla="*/ 3829157 h 4885973"/>
              <a:gd name="connsiteX12751" fmla="*/ 5822034 w 6085020"/>
              <a:gd name="connsiteY12751" fmla="*/ 3828778 h 4885973"/>
              <a:gd name="connsiteX12752" fmla="*/ 5822034 w 6085020"/>
              <a:gd name="connsiteY12752" fmla="*/ 3828778 h 4885973"/>
              <a:gd name="connsiteX12753" fmla="*/ 2031066 w 6085020"/>
              <a:gd name="connsiteY12753" fmla="*/ 3828209 h 4885973"/>
              <a:gd name="connsiteX12754" fmla="*/ 2025931 w 6085020"/>
              <a:gd name="connsiteY12754" fmla="*/ 3833843 h 4885973"/>
              <a:gd name="connsiteX12755" fmla="*/ 2025931 w 6085020"/>
              <a:gd name="connsiteY12755" fmla="*/ 3833519 h 4885973"/>
              <a:gd name="connsiteX12756" fmla="*/ 2025361 w 6085020"/>
              <a:gd name="connsiteY12756" fmla="*/ 3834468 h 4885973"/>
              <a:gd name="connsiteX12757" fmla="*/ 2025931 w 6085020"/>
              <a:gd name="connsiteY12757" fmla="*/ 3833843 h 4885973"/>
              <a:gd name="connsiteX12758" fmla="*/ 2025931 w 6085020"/>
              <a:gd name="connsiteY12758" fmla="*/ 3843951 h 4885973"/>
              <a:gd name="connsiteX12759" fmla="*/ 2031066 w 6085020"/>
              <a:gd name="connsiteY12759" fmla="*/ 3828209 h 4885973"/>
              <a:gd name="connsiteX12760" fmla="*/ 1352776 w 6085020"/>
              <a:gd name="connsiteY12760" fmla="*/ 3828209 h 4885973"/>
              <a:gd name="connsiteX12761" fmla="*/ 1352776 w 6085020"/>
              <a:gd name="connsiteY12761" fmla="*/ 3828588 h 4885973"/>
              <a:gd name="connsiteX12762" fmla="*/ 1353993 w 6085020"/>
              <a:gd name="connsiteY12762" fmla="*/ 3829195 h 4885973"/>
              <a:gd name="connsiteX12763" fmla="*/ 1355819 w 6085020"/>
              <a:gd name="connsiteY12763" fmla="*/ 3830674 h 4885973"/>
              <a:gd name="connsiteX12764" fmla="*/ 1356960 w 6085020"/>
              <a:gd name="connsiteY12764" fmla="*/ 3830674 h 4885973"/>
              <a:gd name="connsiteX12765" fmla="*/ 1353993 w 6085020"/>
              <a:gd name="connsiteY12765" fmla="*/ 3829195 h 4885973"/>
              <a:gd name="connsiteX12766" fmla="*/ 879666 w 6085020"/>
              <a:gd name="connsiteY12766" fmla="*/ 3825364 h 4885973"/>
              <a:gd name="connsiteX12767" fmla="*/ 876813 w 6085020"/>
              <a:gd name="connsiteY12767" fmla="*/ 3828209 h 4885973"/>
              <a:gd name="connsiteX12768" fmla="*/ 879666 w 6085020"/>
              <a:gd name="connsiteY12768" fmla="*/ 3831054 h 4885973"/>
              <a:gd name="connsiteX12769" fmla="*/ 882878 w 6085020"/>
              <a:gd name="connsiteY12769" fmla="*/ 3828626 h 4885973"/>
              <a:gd name="connsiteX12770" fmla="*/ 882898 w 6085020"/>
              <a:gd name="connsiteY12770" fmla="*/ 3828398 h 4885973"/>
              <a:gd name="connsiteX12771" fmla="*/ 882898 w 6085020"/>
              <a:gd name="connsiteY12771" fmla="*/ 3827829 h 4885973"/>
              <a:gd name="connsiteX12772" fmla="*/ 879666 w 6085020"/>
              <a:gd name="connsiteY12772" fmla="*/ 3825364 h 4885973"/>
              <a:gd name="connsiteX12773" fmla="*/ 5861999 w 6085020"/>
              <a:gd name="connsiteY12773" fmla="*/ 3824475 h 4885973"/>
              <a:gd name="connsiteX12774" fmla="*/ 5869192 w 6085020"/>
              <a:gd name="connsiteY12774" fmla="*/ 3833330 h 4885973"/>
              <a:gd name="connsiteX12775" fmla="*/ 5861999 w 6085020"/>
              <a:gd name="connsiteY12775" fmla="*/ 3824475 h 4885973"/>
              <a:gd name="connsiteX12776" fmla="*/ 760628 w 6085020"/>
              <a:gd name="connsiteY12776" fmla="*/ 3824036 h 4885973"/>
              <a:gd name="connsiteX12777" fmla="*/ 760628 w 6085020"/>
              <a:gd name="connsiteY12777" fmla="*/ 3824036 h 4885973"/>
              <a:gd name="connsiteX12778" fmla="*/ 640258 w 6085020"/>
              <a:gd name="connsiteY12778" fmla="*/ 3824036 h 4885973"/>
              <a:gd name="connsiteX12779" fmla="*/ 640258 w 6085020"/>
              <a:gd name="connsiteY12779" fmla="*/ 3824036 h 4885973"/>
              <a:gd name="connsiteX12780" fmla="*/ 370616 w 6085020"/>
              <a:gd name="connsiteY12780" fmla="*/ 3823467 h 4885973"/>
              <a:gd name="connsiteX12781" fmla="*/ 374371 w 6085020"/>
              <a:gd name="connsiteY12781" fmla="*/ 3833093 h 4885973"/>
              <a:gd name="connsiteX12782" fmla="*/ 377714 w 6085020"/>
              <a:gd name="connsiteY12782" fmla="*/ 3839409 h 4885973"/>
              <a:gd name="connsiteX12783" fmla="*/ 377652 w 6085020"/>
              <a:gd name="connsiteY12783" fmla="*/ 3840158 h 4885973"/>
              <a:gd name="connsiteX12784" fmla="*/ 378412 w 6085020"/>
              <a:gd name="connsiteY12784" fmla="*/ 3840727 h 4885973"/>
              <a:gd name="connsiteX12785" fmla="*/ 377714 w 6085020"/>
              <a:gd name="connsiteY12785" fmla="*/ 3839409 h 4885973"/>
              <a:gd name="connsiteX12786" fmla="*/ 378484 w 6085020"/>
              <a:gd name="connsiteY12786" fmla="*/ 3830106 h 4885973"/>
              <a:gd name="connsiteX12787" fmla="*/ 370616 w 6085020"/>
              <a:gd name="connsiteY12787" fmla="*/ 3823467 h 4885973"/>
              <a:gd name="connsiteX12788" fmla="*/ 5889729 w 6085020"/>
              <a:gd name="connsiteY12788" fmla="*/ 3822708 h 4885973"/>
              <a:gd name="connsiteX12789" fmla="*/ 5890139 w 6085020"/>
              <a:gd name="connsiteY12789" fmla="*/ 3823266 h 4885973"/>
              <a:gd name="connsiteX12790" fmla="*/ 5891179 w 6085020"/>
              <a:gd name="connsiteY12790" fmla="*/ 3835923 h 4885973"/>
              <a:gd name="connsiteX12791" fmla="*/ 5884975 w 6085020"/>
              <a:gd name="connsiteY12791" fmla="*/ 3859314 h 4885973"/>
              <a:gd name="connsiteX12792" fmla="*/ 5895645 w 6085020"/>
              <a:gd name="connsiteY12792" fmla="*/ 3830748 h 4885973"/>
              <a:gd name="connsiteX12793" fmla="*/ 5890139 w 6085020"/>
              <a:gd name="connsiteY12793" fmla="*/ 3823266 h 4885973"/>
              <a:gd name="connsiteX12794" fmla="*/ 5890109 w 6085020"/>
              <a:gd name="connsiteY12794" fmla="*/ 3822898 h 4885973"/>
              <a:gd name="connsiteX12795" fmla="*/ 1454320 w 6085020"/>
              <a:gd name="connsiteY12795" fmla="*/ 3821001 h 4885973"/>
              <a:gd name="connsiteX12796" fmla="*/ 1449756 w 6085020"/>
              <a:gd name="connsiteY12796" fmla="*/ 3822708 h 4885973"/>
              <a:gd name="connsiteX12797" fmla="*/ 1451848 w 6085020"/>
              <a:gd name="connsiteY12797" fmla="*/ 3824415 h 4885973"/>
              <a:gd name="connsiteX12798" fmla="*/ 1455651 w 6085020"/>
              <a:gd name="connsiteY12798" fmla="*/ 3826881 h 4885973"/>
              <a:gd name="connsiteX12799" fmla="*/ 1454320 w 6085020"/>
              <a:gd name="connsiteY12799" fmla="*/ 3825743 h 4885973"/>
              <a:gd name="connsiteX12800" fmla="*/ 1454320 w 6085020"/>
              <a:gd name="connsiteY12800" fmla="*/ 3823277 h 4885973"/>
              <a:gd name="connsiteX12801" fmla="*/ 5832037 w 6085020"/>
              <a:gd name="connsiteY12801" fmla="*/ 3820750 h 4885973"/>
              <a:gd name="connsiteX12802" fmla="*/ 5837626 w 6085020"/>
              <a:gd name="connsiteY12802" fmla="*/ 3823657 h 4885973"/>
              <a:gd name="connsiteX12803" fmla="*/ 5832037 w 6085020"/>
              <a:gd name="connsiteY12803" fmla="*/ 3820750 h 4885973"/>
              <a:gd name="connsiteX12804" fmla="*/ 3068169 w 6085020"/>
              <a:gd name="connsiteY12804" fmla="*/ 3817808 h 4885973"/>
              <a:gd name="connsiteX12805" fmla="*/ 3069046 w 6085020"/>
              <a:gd name="connsiteY12805" fmla="*/ 3836849 h 4885973"/>
              <a:gd name="connsiteX12806" fmla="*/ 3060195 w 6085020"/>
              <a:gd name="connsiteY12806" fmla="*/ 3838071 h 4885973"/>
              <a:gd name="connsiteX12807" fmla="*/ 3066209 w 6085020"/>
              <a:gd name="connsiteY12807" fmla="*/ 3820646 h 4885973"/>
              <a:gd name="connsiteX12808" fmla="*/ 3081112 w 6085020"/>
              <a:gd name="connsiteY12808" fmla="*/ 3817208 h 4885973"/>
              <a:gd name="connsiteX12809" fmla="*/ 3082063 w 6085020"/>
              <a:gd name="connsiteY12809" fmla="*/ 3817398 h 4885973"/>
              <a:gd name="connsiteX12810" fmla="*/ 3081735 w 6085020"/>
              <a:gd name="connsiteY12810" fmla="*/ 3817526 h 4885973"/>
              <a:gd name="connsiteX12811" fmla="*/ 833648 w 6085020"/>
              <a:gd name="connsiteY12811" fmla="*/ 3814174 h 4885973"/>
              <a:gd name="connsiteX12812" fmla="*/ 828323 w 6085020"/>
              <a:gd name="connsiteY12812" fmla="*/ 3819294 h 4885973"/>
              <a:gd name="connsiteX12813" fmla="*/ 828323 w 6085020"/>
              <a:gd name="connsiteY12813" fmla="*/ 3829726 h 4885973"/>
              <a:gd name="connsiteX12814" fmla="*/ 823189 w 6085020"/>
              <a:gd name="connsiteY12814" fmla="*/ 3834088 h 4885973"/>
              <a:gd name="connsiteX12815" fmla="*/ 820907 w 6085020"/>
              <a:gd name="connsiteY12815" fmla="*/ 3839399 h 4885973"/>
              <a:gd name="connsiteX12816" fmla="*/ 834599 w 6085020"/>
              <a:gd name="connsiteY12816" fmla="*/ 3837882 h 4885973"/>
              <a:gd name="connsiteX12817" fmla="*/ 826612 w 6085020"/>
              <a:gd name="connsiteY12817" fmla="*/ 3849072 h 4885973"/>
              <a:gd name="connsiteX12818" fmla="*/ 818816 w 6085020"/>
              <a:gd name="connsiteY12818" fmla="*/ 3860073 h 4885973"/>
              <a:gd name="connsiteX12819" fmla="*/ 840874 w 6085020"/>
              <a:gd name="connsiteY12819" fmla="*/ 3857417 h 4885973"/>
              <a:gd name="connsiteX12820" fmla="*/ 839352 w 6085020"/>
              <a:gd name="connsiteY12820" fmla="*/ 3843192 h 4885973"/>
              <a:gd name="connsiteX12821" fmla="*/ 837641 w 6085020"/>
              <a:gd name="connsiteY12821" fmla="*/ 3828778 h 4885973"/>
              <a:gd name="connsiteX12822" fmla="*/ 844867 w 6085020"/>
              <a:gd name="connsiteY12822" fmla="*/ 3838261 h 4885973"/>
              <a:gd name="connsiteX12823" fmla="*/ 851713 w 6085020"/>
              <a:gd name="connsiteY12823" fmla="*/ 3847175 h 4885973"/>
              <a:gd name="connsiteX12824" fmla="*/ 849621 w 6085020"/>
              <a:gd name="connsiteY12824" fmla="*/ 3855710 h 4885973"/>
              <a:gd name="connsiteX12825" fmla="*/ 847529 w 6085020"/>
              <a:gd name="connsiteY12825" fmla="*/ 3864245 h 4885973"/>
              <a:gd name="connsiteX12826" fmla="*/ 853044 w 6085020"/>
              <a:gd name="connsiteY12826" fmla="*/ 3864245 h 4885973"/>
              <a:gd name="connsiteX12827" fmla="*/ 861030 w 6085020"/>
              <a:gd name="connsiteY12827" fmla="*/ 3854383 h 4885973"/>
              <a:gd name="connsiteX12828" fmla="*/ 863312 w 6085020"/>
              <a:gd name="connsiteY12828" fmla="*/ 3845089 h 4885973"/>
              <a:gd name="connsiteX12829" fmla="*/ 856657 w 6085020"/>
              <a:gd name="connsiteY12829" fmla="*/ 3839968 h 4885973"/>
              <a:gd name="connsiteX12830" fmla="*/ 850001 w 6085020"/>
              <a:gd name="connsiteY12830" fmla="*/ 3834657 h 4885973"/>
              <a:gd name="connsiteX12831" fmla="*/ 851903 w 6085020"/>
              <a:gd name="connsiteY12831" fmla="*/ 3827260 h 4885973"/>
              <a:gd name="connsiteX12832" fmla="*/ 853804 w 6085020"/>
              <a:gd name="connsiteY12832" fmla="*/ 3819863 h 4885973"/>
              <a:gd name="connsiteX12833" fmla="*/ 839543 w 6085020"/>
              <a:gd name="connsiteY12833" fmla="*/ 3824415 h 4885973"/>
              <a:gd name="connsiteX12834" fmla="*/ 833648 w 6085020"/>
              <a:gd name="connsiteY12834" fmla="*/ 3814174 h 4885973"/>
              <a:gd name="connsiteX12835" fmla="*/ 3174963 w 6085020"/>
              <a:gd name="connsiteY12835" fmla="*/ 3813869 h 4885973"/>
              <a:gd name="connsiteX12836" fmla="*/ 3170866 w 6085020"/>
              <a:gd name="connsiteY12836" fmla="*/ 3817398 h 4885973"/>
              <a:gd name="connsiteX12837" fmla="*/ 3170866 w 6085020"/>
              <a:gd name="connsiteY12837" fmla="*/ 3818346 h 4885973"/>
              <a:gd name="connsiteX12838" fmla="*/ 3167823 w 6085020"/>
              <a:gd name="connsiteY12838" fmla="*/ 3821950 h 4885973"/>
              <a:gd name="connsiteX12839" fmla="*/ 3174963 w 6085020"/>
              <a:gd name="connsiteY12839" fmla="*/ 3813869 h 4885973"/>
              <a:gd name="connsiteX12840" fmla="*/ 2028213 w 6085020"/>
              <a:gd name="connsiteY12840" fmla="*/ 3808673 h 4885973"/>
              <a:gd name="connsiteX12841" fmla="*/ 2030115 w 6085020"/>
              <a:gd name="connsiteY12841" fmla="*/ 3816829 h 4885973"/>
              <a:gd name="connsiteX12842" fmla="*/ 2030685 w 6085020"/>
              <a:gd name="connsiteY12842" fmla="*/ 3815880 h 4885973"/>
              <a:gd name="connsiteX12843" fmla="*/ 2028213 w 6085020"/>
              <a:gd name="connsiteY12843" fmla="*/ 3808673 h 4885973"/>
              <a:gd name="connsiteX12844" fmla="*/ 3585788 w 6085020"/>
              <a:gd name="connsiteY12844" fmla="*/ 3808294 h 4885973"/>
              <a:gd name="connsiteX12845" fmla="*/ 3585788 w 6085020"/>
              <a:gd name="connsiteY12845" fmla="*/ 3808294 h 4885973"/>
              <a:gd name="connsiteX12846" fmla="*/ 5174359 w 6085020"/>
              <a:gd name="connsiteY12846" fmla="*/ 3808104 h 4885973"/>
              <a:gd name="connsiteX12847" fmla="*/ 5174359 w 6085020"/>
              <a:gd name="connsiteY12847" fmla="*/ 3808104 h 4885973"/>
              <a:gd name="connsiteX12848" fmla="*/ 1455651 w 6085020"/>
              <a:gd name="connsiteY12848" fmla="*/ 3807535 h 4885973"/>
              <a:gd name="connsiteX12849" fmla="*/ 1455651 w 6085020"/>
              <a:gd name="connsiteY12849" fmla="*/ 3807535 h 4885973"/>
              <a:gd name="connsiteX12850" fmla="*/ 2129757 w 6085020"/>
              <a:gd name="connsiteY12850" fmla="*/ 3807346 h 4885973"/>
              <a:gd name="connsiteX12851" fmla="*/ 2134511 w 6085020"/>
              <a:gd name="connsiteY12851" fmla="*/ 3821191 h 4885973"/>
              <a:gd name="connsiteX12852" fmla="*/ 2129757 w 6085020"/>
              <a:gd name="connsiteY12852" fmla="*/ 3807346 h 4885973"/>
              <a:gd name="connsiteX12853" fmla="*/ 1664824 w 6085020"/>
              <a:gd name="connsiteY12853" fmla="*/ 3807346 h 4885973"/>
              <a:gd name="connsiteX12854" fmla="*/ 1659879 w 6085020"/>
              <a:gd name="connsiteY12854" fmla="*/ 3810949 h 4885973"/>
              <a:gd name="connsiteX12855" fmla="*/ 1664824 w 6085020"/>
              <a:gd name="connsiteY12855" fmla="*/ 3813605 h 4885973"/>
              <a:gd name="connsiteX12856" fmla="*/ 1664824 w 6085020"/>
              <a:gd name="connsiteY12856" fmla="*/ 3807346 h 4885973"/>
              <a:gd name="connsiteX12857" fmla="*/ 5134236 w 6085020"/>
              <a:gd name="connsiteY12857" fmla="*/ 3806397 h 4885973"/>
              <a:gd name="connsiteX12858" fmla="*/ 5141652 w 6085020"/>
              <a:gd name="connsiteY12858" fmla="*/ 3821760 h 4885973"/>
              <a:gd name="connsiteX12859" fmla="*/ 5148878 w 6085020"/>
              <a:gd name="connsiteY12859" fmla="*/ 3837123 h 4885973"/>
              <a:gd name="connsiteX12860" fmla="*/ 5164280 w 6085020"/>
              <a:gd name="connsiteY12860" fmla="*/ 3829726 h 4885973"/>
              <a:gd name="connsiteX12861" fmla="*/ 5179684 w 6085020"/>
              <a:gd name="connsiteY12861" fmla="*/ 3822519 h 4885973"/>
              <a:gd name="connsiteX12862" fmla="*/ 1385293 w 6085020"/>
              <a:gd name="connsiteY12862" fmla="*/ 3802793 h 4885973"/>
              <a:gd name="connsiteX12863" fmla="*/ 1383582 w 6085020"/>
              <a:gd name="connsiteY12863" fmla="*/ 3803931 h 4885973"/>
              <a:gd name="connsiteX12864" fmla="*/ 1379208 w 6085020"/>
              <a:gd name="connsiteY12864" fmla="*/ 3806966 h 4885973"/>
              <a:gd name="connsiteX12865" fmla="*/ 1385293 w 6085020"/>
              <a:gd name="connsiteY12865" fmla="*/ 3811708 h 4885973"/>
              <a:gd name="connsiteX12866" fmla="*/ 1385293 w 6085020"/>
              <a:gd name="connsiteY12866" fmla="*/ 3808673 h 4885973"/>
              <a:gd name="connsiteX12867" fmla="*/ 1385293 w 6085020"/>
              <a:gd name="connsiteY12867" fmla="*/ 3802793 h 4885973"/>
              <a:gd name="connsiteX12868" fmla="*/ 1345550 w 6085020"/>
              <a:gd name="connsiteY12868" fmla="*/ 3802793 h 4885973"/>
              <a:gd name="connsiteX12869" fmla="*/ 1342867 w 6085020"/>
              <a:gd name="connsiteY12869" fmla="*/ 3805790 h 4885973"/>
              <a:gd name="connsiteX12870" fmla="*/ 1342888 w 6085020"/>
              <a:gd name="connsiteY12870" fmla="*/ 3806018 h 4885973"/>
              <a:gd name="connsiteX12871" fmla="*/ 1346121 w 6085020"/>
              <a:gd name="connsiteY12871" fmla="*/ 3808294 h 4885973"/>
              <a:gd name="connsiteX12872" fmla="*/ 1349608 w 6085020"/>
              <a:gd name="connsiteY12872" fmla="*/ 3806264 h 4885973"/>
              <a:gd name="connsiteX12873" fmla="*/ 1347581 w 6085020"/>
              <a:gd name="connsiteY12873" fmla="*/ 3802793 h 4885973"/>
              <a:gd name="connsiteX12874" fmla="*/ 1346121 w 6085020"/>
              <a:gd name="connsiteY12874" fmla="*/ 3802793 h 4885973"/>
              <a:gd name="connsiteX12875" fmla="*/ 1918125 w 6085020"/>
              <a:gd name="connsiteY12875" fmla="*/ 3802536 h 4885973"/>
              <a:gd name="connsiteX12876" fmla="*/ 1920585 w 6085020"/>
              <a:gd name="connsiteY12876" fmla="*/ 3818725 h 4885973"/>
              <a:gd name="connsiteX12877" fmla="*/ 1920585 w 6085020"/>
              <a:gd name="connsiteY12877" fmla="*/ 3818915 h 4885973"/>
              <a:gd name="connsiteX12878" fmla="*/ 1925719 w 6085020"/>
              <a:gd name="connsiteY12878" fmla="*/ 3803362 h 4885973"/>
              <a:gd name="connsiteX12879" fmla="*/ 1918125 w 6085020"/>
              <a:gd name="connsiteY12879" fmla="*/ 3802536 h 4885973"/>
              <a:gd name="connsiteX12880" fmla="*/ 3491280 w 6085020"/>
              <a:gd name="connsiteY12880" fmla="*/ 3802225 h 4885973"/>
              <a:gd name="connsiteX12881" fmla="*/ 3501739 w 6085020"/>
              <a:gd name="connsiteY12881" fmla="*/ 3816260 h 4885973"/>
              <a:gd name="connsiteX12882" fmla="*/ 3501739 w 6085020"/>
              <a:gd name="connsiteY12882" fmla="*/ 3817587 h 4885973"/>
              <a:gd name="connsiteX12883" fmla="*/ 3499647 w 6085020"/>
              <a:gd name="connsiteY12883" fmla="*/ 3817587 h 4885973"/>
              <a:gd name="connsiteX12884" fmla="*/ 3500028 w 6085020"/>
              <a:gd name="connsiteY12884" fmla="*/ 3816829 h 4885973"/>
              <a:gd name="connsiteX12885" fmla="*/ 3491280 w 6085020"/>
              <a:gd name="connsiteY12885" fmla="*/ 3802225 h 4885973"/>
              <a:gd name="connsiteX12886" fmla="*/ 1342127 w 6085020"/>
              <a:gd name="connsiteY12886" fmla="*/ 3801656 h 4885973"/>
              <a:gd name="connsiteX12887" fmla="*/ 1342127 w 6085020"/>
              <a:gd name="connsiteY12887" fmla="*/ 3802414 h 4885973"/>
              <a:gd name="connsiteX12888" fmla="*/ 1342127 w 6085020"/>
              <a:gd name="connsiteY12888" fmla="*/ 3803742 h 4885973"/>
              <a:gd name="connsiteX12889" fmla="*/ 1343649 w 6085020"/>
              <a:gd name="connsiteY12889" fmla="*/ 3803742 h 4885973"/>
              <a:gd name="connsiteX12890" fmla="*/ 1343649 w 6085020"/>
              <a:gd name="connsiteY12890" fmla="*/ 3802225 h 4885973"/>
              <a:gd name="connsiteX12891" fmla="*/ 1342127 w 6085020"/>
              <a:gd name="connsiteY12891" fmla="*/ 3801656 h 4885973"/>
              <a:gd name="connsiteX12892" fmla="*/ 1357910 w 6085020"/>
              <a:gd name="connsiteY12892" fmla="*/ 3801087 h 4885973"/>
              <a:gd name="connsiteX12893" fmla="*/ 1356009 w 6085020"/>
              <a:gd name="connsiteY12893" fmla="*/ 3807535 h 4885973"/>
              <a:gd name="connsiteX12894" fmla="*/ 1352776 w 6085020"/>
              <a:gd name="connsiteY12894" fmla="*/ 3815880 h 4885973"/>
              <a:gd name="connsiteX12895" fmla="*/ 1355058 w 6085020"/>
              <a:gd name="connsiteY12895" fmla="*/ 3817398 h 4885973"/>
              <a:gd name="connsiteX12896" fmla="*/ 1359051 w 6085020"/>
              <a:gd name="connsiteY12896" fmla="*/ 3808673 h 4885973"/>
              <a:gd name="connsiteX12897" fmla="*/ 1359051 w 6085020"/>
              <a:gd name="connsiteY12897" fmla="*/ 3807535 h 4885973"/>
              <a:gd name="connsiteX12898" fmla="*/ 1491971 w 6085020"/>
              <a:gd name="connsiteY12898" fmla="*/ 3800897 h 4885973"/>
              <a:gd name="connsiteX12899" fmla="*/ 1491971 w 6085020"/>
              <a:gd name="connsiteY12899" fmla="*/ 3802414 h 4885973"/>
              <a:gd name="connsiteX12900" fmla="*/ 1493492 w 6085020"/>
              <a:gd name="connsiteY12900" fmla="*/ 3802414 h 4885973"/>
              <a:gd name="connsiteX12901" fmla="*/ 1493492 w 6085020"/>
              <a:gd name="connsiteY12901" fmla="*/ 3801087 h 4885973"/>
              <a:gd name="connsiteX12902" fmla="*/ 1492732 w 6085020"/>
              <a:gd name="connsiteY12902" fmla="*/ 3801656 h 4885973"/>
              <a:gd name="connsiteX12903" fmla="*/ 1500908 w 6085020"/>
              <a:gd name="connsiteY12903" fmla="*/ 3800518 h 4885973"/>
              <a:gd name="connsiteX12904" fmla="*/ 1500908 w 6085020"/>
              <a:gd name="connsiteY12904" fmla="*/ 3802035 h 4885973"/>
              <a:gd name="connsiteX12905" fmla="*/ 1500908 w 6085020"/>
              <a:gd name="connsiteY12905" fmla="*/ 3803552 h 4885973"/>
              <a:gd name="connsiteX12906" fmla="*/ 1506042 w 6085020"/>
              <a:gd name="connsiteY12906" fmla="*/ 3801656 h 4885973"/>
              <a:gd name="connsiteX12907" fmla="*/ 1508324 w 6085020"/>
              <a:gd name="connsiteY12907" fmla="*/ 3808104 h 4885973"/>
              <a:gd name="connsiteX12908" fmla="*/ 1505092 w 6085020"/>
              <a:gd name="connsiteY12908" fmla="*/ 3809432 h 4885973"/>
              <a:gd name="connsiteX12909" fmla="*/ 1498436 w 6085020"/>
              <a:gd name="connsiteY12909" fmla="*/ 3814553 h 4885973"/>
              <a:gd name="connsiteX12910" fmla="*/ 1495204 w 6085020"/>
              <a:gd name="connsiteY12910" fmla="*/ 3818725 h 4885973"/>
              <a:gd name="connsiteX12911" fmla="*/ 1493112 w 6085020"/>
              <a:gd name="connsiteY12911" fmla="*/ 3818725 h 4885973"/>
              <a:gd name="connsiteX12912" fmla="*/ 1491210 w 6085020"/>
              <a:gd name="connsiteY12912" fmla="*/ 3817587 h 4885973"/>
              <a:gd name="connsiteX12913" fmla="*/ 1491210 w 6085020"/>
              <a:gd name="connsiteY12913" fmla="*/ 3810949 h 4885973"/>
              <a:gd name="connsiteX12914" fmla="*/ 1491210 w 6085020"/>
              <a:gd name="connsiteY12914" fmla="*/ 3804311 h 4885973"/>
              <a:gd name="connsiteX12915" fmla="*/ 1488738 w 6085020"/>
              <a:gd name="connsiteY12915" fmla="*/ 3808294 h 4885973"/>
              <a:gd name="connsiteX12916" fmla="*/ 1486266 w 6085020"/>
              <a:gd name="connsiteY12916" fmla="*/ 3812466 h 4885973"/>
              <a:gd name="connsiteX12917" fmla="*/ 1483224 w 6085020"/>
              <a:gd name="connsiteY12917" fmla="*/ 3812277 h 4885973"/>
              <a:gd name="connsiteX12918" fmla="*/ 1481322 w 6085020"/>
              <a:gd name="connsiteY12918" fmla="*/ 3812277 h 4885973"/>
              <a:gd name="connsiteX12919" fmla="*/ 1479230 w 6085020"/>
              <a:gd name="connsiteY12919" fmla="*/ 3815880 h 4885973"/>
              <a:gd name="connsiteX12920" fmla="*/ 1476948 w 6085020"/>
              <a:gd name="connsiteY12920" fmla="*/ 3819484 h 4885973"/>
              <a:gd name="connsiteX12921" fmla="*/ 1470483 w 6085020"/>
              <a:gd name="connsiteY12921" fmla="*/ 3814932 h 4885973"/>
              <a:gd name="connsiteX12922" fmla="*/ 1473526 w 6085020"/>
              <a:gd name="connsiteY12922" fmla="*/ 3819294 h 4885973"/>
              <a:gd name="connsiteX12923" fmla="*/ 1476758 w 6085020"/>
              <a:gd name="connsiteY12923" fmla="*/ 3823657 h 4885973"/>
              <a:gd name="connsiteX12924" fmla="*/ 1463067 w 6085020"/>
              <a:gd name="connsiteY12924" fmla="*/ 3828398 h 4885973"/>
              <a:gd name="connsiteX12925" fmla="*/ 1464969 w 6085020"/>
              <a:gd name="connsiteY12925" fmla="*/ 3830864 h 4885973"/>
              <a:gd name="connsiteX12926" fmla="*/ 1466870 w 6085020"/>
              <a:gd name="connsiteY12926" fmla="*/ 3833140 h 4885973"/>
              <a:gd name="connsiteX12927" fmla="*/ 1481893 w 6085020"/>
              <a:gd name="connsiteY12927" fmla="*/ 3827829 h 4885973"/>
              <a:gd name="connsiteX12928" fmla="*/ 1480752 w 6085020"/>
              <a:gd name="connsiteY12928" fmla="*/ 3824415 h 4885973"/>
              <a:gd name="connsiteX12929" fmla="*/ 1480752 w 6085020"/>
              <a:gd name="connsiteY12929" fmla="*/ 3819105 h 4885973"/>
              <a:gd name="connsiteX12930" fmla="*/ 1482463 w 6085020"/>
              <a:gd name="connsiteY12930" fmla="*/ 3817018 h 4885973"/>
              <a:gd name="connsiteX12931" fmla="*/ 1488168 w 6085020"/>
              <a:gd name="connsiteY12931" fmla="*/ 3820432 h 4885973"/>
              <a:gd name="connsiteX12932" fmla="*/ 1493872 w 6085020"/>
              <a:gd name="connsiteY12932" fmla="*/ 3823846 h 4885973"/>
              <a:gd name="connsiteX12933" fmla="*/ 1503190 w 6085020"/>
              <a:gd name="connsiteY12933" fmla="*/ 3816829 h 4885973"/>
              <a:gd name="connsiteX12934" fmla="*/ 1512508 w 6085020"/>
              <a:gd name="connsiteY12934" fmla="*/ 3809621 h 4885973"/>
              <a:gd name="connsiteX12935" fmla="*/ 1515170 w 6085020"/>
              <a:gd name="connsiteY12935" fmla="*/ 3809621 h 4885973"/>
              <a:gd name="connsiteX12936" fmla="*/ 1522206 w 6085020"/>
              <a:gd name="connsiteY12936" fmla="*/ 3809621 h 4885973"/>
              <a:gd name="connsiteX12937" fmla="*/ 1525629 w 6085020"/>
              <a:gd name="connsiteY12937" fmla="*/ 3801466 h 4885973"/>
              <a:gd name="connsiteX12938" fmla="*/ 1523727 w 6085020"/>
              <a:gd name="connsiteY12938" fmla="*/ 3802414 h 4885973"/>
              <a:gd name="connsiteX12939" fmla="*/ 1517262 w 6085020"/>
              <a:gd name="connsiteY12939" fmla="*/ 3805259 h 4885973"/>
              <a:gd name="connsiteX12940" fmla="*/ 1515170 w 6085020"/>
              <a:gd name="connsiteY12940" fmla="*/ 3806207 h 4885973"/>
              <a:gd name="connsiteX12941" fmla="*/ 1515170 w 6085020"/>
              <a:gd name="connsiteY12941" fmla="*/ 3804311 h 4885973"/>
              <a:gd name="connsiteX12942" fmla="*/ 1507754 w 6085020"/>
              <a:gd name="connsiteY12942" fmla="*/ 3801466 h 4885973"/>
              <a:gd name="connsiteX12943" fmla="*/ 2935832 w 6085020"/>
              <a:gd name="connsiteY12943" fmla="*/ 3799949 h 4885973"/>
              <a:gd name="connsiteX12944" fmla="*/ 2935832 w 6085020"/>
              <a:gd name="connsiteY12944" fmla="*/ 3810380 h 4885973"/>
              <a:gd name="connsiteX12945" fmla="*/ 2946291 w 6085020"/>
              <a:gd name="connsiteY12945" fmla="*/ 3810380 h 4885973"/>
              <a:gd name="connsiteX12946" fmla="*/ 2946291 w 6085020"/>
              <a:gd name="connsiteY12946" fmla="*/ 3799949 h 4885973"/>
              <a:gd name="connsiteX12947" fmla="*/ 1455461 w 6085020"/>
              <a:gd name="connsiteY12947" fmla="*/ 3799569 h 4885973"/>
              <a:gd name="connsiteX12948" fmla="*/ 1457743 w 6085020"/>
              <a:gd name="connsiteY12948" fmla="*/ 3806018 h 4885973"/>
              <a:gd name="connsiteX12949" fmla="*/ 1463638 w 6085020"/>
              <a:gd name="connsiteY12949" fmla="*/ 3803931 h 4885973"/>
              <a:gd name="connsiteX12950" fmla="*/ 1463638 w 6085020"/>
              <a:gd name="connsiteY12950" fmla="*/ 3802225 h 4885973"/>
              <a:gd name="connsiteX12951" fmla="*/ 1460975 w 6085020"/>
              <a:gd name="connsiteY12951" fmla="*/ 3799569 h 4885973"/>
              <a:gd name="connsiteX12952" fmla="*/ 1457172 w 6085020"/>
              <a:gd name="connsiteY12952" fmla="*/ 3799569 h 4885973"/>
              <a:gd name="connsiteX12953" fmla="*/ 2044377 w 6085020"/>
              <a:gd name="connsiteY12953" fmla="*/ 3798431 h 4885973"/>
              <a:gd name="connsiteX12954" fmla="*/ 2039623 w 6085020"/>
              <a:gd name="connsiteY12954" fmla="*/ 3814932 h 4885973"/>
              <a:gd name="connsiteX12955" fmla="*/ 2051983 w 6085020"/>
              <a:gd name="connsiteY12955" fmla="*/ 3813747 h 4885973"/>
              <a:gd name="connsiteX12956" fmla="*/ 2056139 w 6085020"/>
              <a:gd name="connsiteY12956" fmla="*/ 3805322 h 4885973"/>
              <a:gd name="connsiteX12957" fmla="*/ 2056356 w 6085020"/>
              <a:gd name="connsiteY12957" fmla="*/ 3805449 h 4885973"/>
              <a:gd name="connsiteX12958" fmla="*/ 2056356 w 6085020"/>
              <a:gd name="connsiteY12958" fmla="*/ 3804880 h 4885973"/>
              <a:gd name="connsiteX12959" fmla="*/ 2056139 w 6085020"/>
              <a:gd name="connsiteY12959" fmla="*/ 3805322 h 4885973"/>
              <a:gd name="connsiteX12960" fmla="*/ 1654175 w 6085020"/>
              <a:gd name="connsiteY12960" fmla="*/ 3798052 h 4885973"/>
              <a:gd name="connsiteX12961" fmla="*/ 1654175 w 6085020"/>
              <a:gd name="connsiteY12961" fmla="*/ 3799380 h 4885973"/>
              <a:gd name="connsiteX12962" fmla="*/ 1659879 w 6085020"/>
              <a:gd name="connsiteY12962" fmla="*/ 3798052 h 4885973"/>
              <a:gd name="connsiteX12963" fmla="*/ 1654175 w 6085020"/>
              <a:gd name="connsiteY12963" fmla="*/ 3798052 h 4885973"/>
              <a:gd name="connsiteX12964" fmla="*/ 1693918 w 6085020"/>
              <a:gd name="connsiteY12964" fmla="*/ 3797483 h 4885973"/>
              <a:gd name="connsiteX12965" fmla="*/ 1686882 w 6085020"/>
              <a:gd name="connsiteY12965" fmla="*/ 3833140 h 4885973"/>
              <a:gd name="connsiteX12966" fmla="*/ 1702094 w 6085020"/>
              <a:gd name="connsiteY12966" fmla="*/ 3816639 h 4885973"/>
              <a:gd name="connsiteX12967" fmla="*/ 1699812 w 6085020"/>
              <a:gd name="connsiteY12967" fmla="*/ 3815311 h 4885973"/>
              <a:gd name="connsiteX12968" fmla="*/ 1699242 w 6085020"/>
              <a:gd name="connsiteY12968" fmla="*/ 3815311 h 4885973"/>
              <a:gd name="connsiteX12969" fmla="*/ 1700953 w 6085020"/>
              <a:gd name="connsiteY12969" fmla="*/ 3812656 h 4885973"/>
              <a:gd name="connsiteX12970" fmla="*/ 1702665 w 6085020"/>
              <a:gd name="connsiteY12970" fmla="*/ 3812656 h 4885973"/>
              <a:gd name="connsiteX12971" fmla="*/ 1693918 w 6085020"/>
              <a:gd name="connsiteY12971" fmla="*/ 3797483 h 4885973"/>
              <a:gd name="connsiteX12972" fmla="*/ 1524488 w 6085020"/>
              <a:gd name="connsiteY12972" fmla="*/ 3796914 h 4885973"/>
              <a:gd name="connsiteX12973" fmla="*/ 1523727 w 6085020"/>
              <a:gd name="connsiteY12973" fmla="*/ 3797862 h 4885973"/>
              <a:gd name="connsiteX12974" fmla="*/ 1525629 w 6085020"/>
              <a:gd name="connsiteY12974" fmla="*/ 3799569 h 4885973"/>
              <a:gd name="connsiteX12975" fmla="*/ 1526960 w 6085020"/>
              <a:gd name="connsiteY12975" fmla="*/ 3796914 h 4885973"/>
              <a:gd name="connsiteX12976" fmla="*/ 1054230 w 6085020"/>
              <a:gd name="connsiteY12976" fmla="*/ 3795586 h 4885973"/>
              <a:gd name="connsiteX12977" fmla="*/ 1060315 w 6085020"/>
              <a:gd name="connsiteY12977" fmla="*/ 3812656 h 4885973"/>
              <a:gd name="connsiteX12978" fmla="*/ 1064664 w 6085020"/>
              <a:gd name="connsiteY12978" fmla="*/ 3800536 h 4885973"/>
              <a:gd name="connsiteX12979" fmla="*/ 1054230 w 6085020"/>
              <a:gd name="connsiteY12979" fmla="*/ 3795586 h 4885973"/>
              <a:gd name="connsiteX12980" fmla="*/ 1439868 w 6085020"/>
              <a:gd name="connsiteY12980" fmla="*/ 3793310 h 4885973"/>
              <a:gd name="connsiteX12981" fmla="*/ 1442530 w 6085020"/>
              <a:gd name="connsiteY12981" fmla="*/ 3796534 h 4885973"/>
              <a:gd name="connsiteX12982" fmla="*/ 1445192 w 6085020"/>
              <a:gd name="connsiteY12982" fmla="*/ 3799569 h 4885973"/>
              <a:gd name="connsiteX12983" fmla="*/ 1440058 w 6085020"/>
              <a:gd name="connsiteY12983" fmla="*/ 3799569 h 4885973"/>
              <a:gd name="connsiteX12984" fmla="*/ 1434924 w 6085020"/>
              <a:gd name="connsiteY12984" fmla="*/ 3799569 h 4885973"/>
              <a:gd name="connsiteX12985" fmla="*/ 1437776 w 6085020"/>
              <a:gd name="connsiteY12985" fmla="*/ 3807725 h 4885973"/>
              <a:gd name="connsiteX12986" fmla="*/ 1432642 w 6085020"/>
              <a:gd name="connsiteY12986" fmla="*/ 3818156 h 4885973"/>
              <a:gd name="connsiteX12987" fmla="*/ 1427508 w 6085020"/>
              <a:gd name="connsiteY12987" fmla="*/ 3828398 h 4885973"/>
              <a:gd name="connsiteX12988" fmla="*/ 1429409 w 6085020"/>
              <a:gd name="connsiteY12988" fmla="*/ 3829347 h 4885973"/>
              <a:gd name="connsiteX12989" fmla="*/ 1431311 w 6085020"/>
              <a:gd name="connsiteY12989" fmla="*/ 3829347 h 4885973"/>
              <a:gd name="connsiteX12990" fmla="*/ 1434544 w 6085020"/>
              <a:gd name="connsiteY12990" fmla="*/ 3822898 h 4885973"/>
              <a:gd name="connsiteX12991" fmla="*/ 1437966 w 6085020"/>
              <a:gd name="connsiteY12991" fmla="*/ 3816449 h 4885973"/>
              <a:gd name="connsiteX12992" fmla="*/ 1445383 w 6085020"/>
              <a:gd name="connsiteY12992" fmla="*/ 3816449 h 4885973"/>
              <a:gd name="connsiteX12993" fmla="*/ 1452228 w 6085020"/>
              <a:gd name="connsiteY12993" fmla="*/ 3815501 h 4885973"/>
              <a:gd name="connsiteX12994" fmla="*/ 1452228 w 6085020"/>
              <a:gd name="connsiteY12994" fmla="*/ 3813035 h 4885973"/>
              <a:gd name="connsiteX12995" fmla="*/ 1449376 w 6085020"/>
              <a:gd name="connsiteY12995" fmla="*/ 3811328 h 4885973"/>
              <a:gd name="connsiteX12996" fmla="*/ 1451087 w 6085020"/>
              <a:gd name="connsiteY12996" fmla="*/ 3808673 h 4885973"/>
              <a:gd name="connsiteX12997" fmla="*/ 1451087 w 6085020"/>
              <a:gd name="connsiteY12997" fmla="*/ 3806397 h 4885973"/>
              <a:gd name="connsiteX12998" fmla="*/ 1448045 w 6085020"/>
              <a:gd name="connsiteY12998" fmla="*/ 3804880 h 4885973"/>
              <a:gd name="connsiteX12999" fmla="*/ 1445002 w 6085020"/>
              <a:gd name="connsiteY12999" fmla="*/ 3803362 h 4885973"/>
              <a:gd name="connsiteX13000" fmla="*/ 1447284 w 6085020"/>
              <a:gd name="connsiteY13000" fmla="*/ 3799569 h 4885973"/>
              <a:gd name="connsiteX13001" fmla="*/ 1448995 w 6085020"/>
              <a:gd name="connsiteY13001" fmla="*/ 3794069 h 4885973"/>
              <a:gd name="connsiteX13002" fmla="*/ 1445192 w 6085020"/>
              <a:gd name="connsiteY13002" fmla="*/ 3793310 h 4885973"/>
              <a:gd name="connsiteX13003" fmla="*/ 1441579 w 6085020"/>
              <a:gd name="connsiteY13003" fmla="*/ 3793310 h 4885973"/>
              <a:gd name="connsiteX13004" fmla="*/ 833458 w 6085020"/>
              <a:gd name="connsiteY13004" fmla="*/ 3792741 h 4885973"/>
              <a:gd name="connsiteX13005" fmla="*/ 817675 w 6085020"/>
              <a:gd name="connsiteY13005" fmla="*/ 3803173 h 4885973"/>
              <a:gd name="connsiteX13006" fmla="*/ 833458 w 6085020"/>
              <a:gd name="connsiteY13006" fmla="*/ 3792741 h 4885973"/>
              <a:gd name="connsiteX13007" fmla="*/ 5800151 w 6085020"/>
              <a:gd name="connsiteY13007" fmla="*/ 3792190 h 4885973"/>
              <a:gd name="connsiteX13008" fmla="*/ 5800926 w 6085020"/>
              <a:gd name="connsiteY13008" fmla="*/ 3806966 h 4885973"/>
              <a:gd name="connsiteX13009" fmla="*/ 5801116 w 6085020"/>
              <a:gd name="connsiteY13009" fmla="*/ 3807915 h 4885973"/>
              <a:gd name="connsiteX13010" fmla="*/ 5806441 w 6085020"/>
              <a:gd name="connsiteY13010" fmla="*/ 3797483 h 4885973"/>
              <a:gd name="connsiteX13011" fmla="*/ 5800151 w 6085020"/>
              <a:gd name="connsiteY13011" fmla="*/ 3792190 h 4885973"/>
              <a:gd name="connsiteX13012" fmla="*/ 958201 w 6085020"/>
              <a:gd name="connsiteY13012" fmla="*/ 3791982 h 4885973"/>
              <a:gd name="connsiteX13013" fmla="*/ 958201 w 6085020"/>
              <a:gd name="connsiteY13013" fmla="*/ 3791982 h 4885973"/>
              <a:gd name="connsiteX13014" fmla="*/ 1741457 w 6085020"/>
              <a:gd name="connsiteY13014" fmla="*/ 3791603 h 4885973"/>
              <a:gd name="connsiteX13015" fmla="*/ 1736132 w 6085020"/>
              <a:gd name="connsiteY13015" fmla="*/ 3796534 h 4885973"/>
              <a:gd name="connsiteX13016" fmla="*/ 1729477 w 6085020"/>
              <a:gd name="connsiteY13016" fmla="*/ 3802604 h 4885973"/>
              <a:gd name="connsiteX13017" fmla="*/ 1723012 w 6085020"/>
              <a:gd name="connsiteY13017" fmla="*/ 3801087 h 4885973"/>
              <a:gd name="connsiteX13018" fmla="*/ 1716546 w 6085020"/>
              <a:gd name="connsiteY13018" fmla="*/ 3799380 h 4885973"/>
              <a:gd name="connsiteX13019" fmla="*/ 1715595 w 6085020"/>
              <a:gd name="connsiteY13019" fmla="*/ 3797103 h 4885973"/>
              <a:gd name="connsiteX13020" fmla="*/ 1715595 w 6085020"/>
              <a:gd name="connsiteY13020" fmla="*/ 3799190 h 4885973"/>
              <a:gd name="connsiteX13021" fmla="*/ 1715595 w 6085020"/>
              <a:gd name="connsiteY13021" fmla="*/ 3803742 h 4885973"/>
              <a:gd name="connsiteX13022" fmla="*/ 1717687 w 6085020"/>
              <a:gd name="connsiteY13022" fmla="*/ 3805449 h 4885973"/>
              <a:gd name="connsiteX13023" fmla="*/ 1719779 w 6085020"/>
              <a:gd name="connsiteY13023" fmla="*/ 3807156 h 4885973"/>
              <a:gd name="connsiteX13024" fmla="*/ 1728146 w 6085020"/>
              <a:gd name="connsiteY13024" fmla="*/ 3804121 h 4885973"/>
              <a:gd name="connsiteX13025" fmla="*/ 1729857 w 6085020"/>
              <a:gd name="connsiteY13025" fmla="*/ 3806018 h 4885973"/>
              <a:gd name="connsiteX13026" fmla="*/ 1733660 w 6085020"/>
              <a:gd name="connsiteY13026" fmla="*/ 3799569 h 4885973"/>
              <a:gd name="connsiteX13027" fmla="*/ 1578302 w 6085020"/>
              <a:gd name="connsiteY13027" fmla="*/ 3790086 h 4885973"/>
              <a:gd name="connsiteX13028" fmla="*/ 1582105 w 6085020"/>
              <a:gd name="connsiteY13028" fmla="*/ 3797103 h 4885973"/>
              <a:gd name="connsiteX13029" fmla="*/ 1580964 w 6085020"/>
              <a:gd name="connsiteY13029" fmla="*/ 3794069 h 4885973"/>
              <a:gd name="connsiteX13030" fmla="*/ 1578302 w 6085020"/>
              <a:gd name="connsiteY13030" fmla="*/ 3790086 h 4885973"/>
              <a:gd name="connsiteX13031" fmla="*/ 1386054 w 6085020"/>
              <a:gd name="connsiteY13031" fmla="*/ 3787810 h 4885973"/>
              <a:gd name="connsiteX13032" fmla="*/ 1388145 w 6085020"/>
              <a:gd name="connsiteY13032" fmla="*/ 3796155 h 4885973"/>
              <a:gd name="connsiteX13033" fmla="*/ 1389476 w 6085020"/>
              <a:gd name="connsiteY13033" fmla="*/ 3790465 h 4885973"/>
              <a:gd name="connsiteX13034" fmla="*/ 1386054 w 6085020"/>
              <a:gd name="connsiteY13034" fmla="*/ 3787810 h 4885973"/>
              <a:gd name="connsiteX13035" fmla="*/ 4137814 w 6085020"/>
              <a:gd name="connsiteY13035" fmla="*/ 3787620 h 4885973"/>
              <a:gd name="connsiteX13036" fmla="*/ 4137814 w 6085020"/>
              <a:gd name="connsiteY13036" fmla="*/ 3787620 h 4885973"/>
              <a:gd name="connsiteX13037" fmla="*/ 1312273 w 6085020"/>
              <a:gd name="connsiteY13037" fmla="*/ 3787431 h 4885973"/>
              <a:gd name="connsiteX13038" fmla="*/ 1313223 w 6085020"/>
              <a:gd name="connsiteY13038" fmla="*/ 3793310 h 4885973"/>
              <a:gd name="connsiteX13039" fmla="*/ 1314554 w 6085020"/>
              <a:gd name="connsiteY13039" fmla="*/ 3791224 h 4885973"/>
              <a:gd name="connsiteX13040" fmla="*/ 1315505 w 6085020"/>
              <a:gd name="connsiteY13040" fmla="*/ 3791224 h 4885973"/>
              <a:gd name="connsiteX13041" fmla="*/ 1312273 w 6085020"/>
              <a:gd name="connsiteY13041" fmla="*/ 3787431 h 4885973"/>
              <a:gd name="connsiteX13042" fmla="*/ 5075097 w 6085020"/>
              <a:gd name="connsiteY13042" fmla="*/ 3787241 h 4885973"/>
              <a:gd name="connsiteX13043" fmla="*/ 5075097 w 6085020"/>
              <a:gd name="connsiteY13043" fmla="*/ 3787241 h 4885973"/>
              <a:gd name="connsiteX13044" fmla="*/ 3098416 w 6085020"/>
              <a:gd name="connsiteY13044" fmla="*/ 3786672 h 4885973"/>
              <a:gd name="connsiteX13045" fmla="*/ 3098416 w 6085020"/>
              <a:gd name="connsiteY13045" fmla="*/ 3786672 h 4885973"/>
              <a:gd name="connsiteX13046" fmla="*/ 1334901 w 6085020"/>
              <a:gd name="connsiteY13046" fmla="*/ 3786482 h 4885973"/>
              <a:gd name="connsiteX13047" fmla="*/ 1326344 w 6085020"/>
              <a:gd name="connsiteY13047" fmla="*/ 3789517 h 4885973"/>
              <a:gd name="connsiteX13048" fmla="*/ 1328626 w 6085020"/>
              <a:gd name="connsiteY13048" fmla="*/ 3791224 h 4885973"/>
              <a:gd name="connsiteX13049" fmla="*/ 1330718 w 6085020"/>
              <a:gd name="connsiteY13049" fmla="*/ 3793121 h 4885973"/>
              <a:gd name="connsiteX13050" fmla="*/ 1325964 w 6085020"/>
              <a:gd name="connsiteY13050" fmla="*/ 3791413 h 4885973"/>
              <a:gd name="connsiteX13051" fmla="*/ 1321210 w 6085020"/>
              <a:gd name="connsiteY13051" fmla="*/ 3789707 h 4885973"/>
              <a:gd name="connsiteX13052" fmla="*/ 1320069 w 6085020"/>
              <a:gd name="connsiteY13052" fmla="*/ 3791793 h 4885973"/>
              <a:gd name="connsiteX13053" fmla="*/ 1320069 w 6085020"/>
              <a:gd name="connsiteY13053" fmla="*/ 3793690 h 4885973"/>
              <a:gd name="connsiteX13054" fmla="*/ 1322921 w 6085020"/>
              <a:gd name="connsiteY13054" fmla="*/ 3793690 h 4885973"/>
              <a:gd name="connsiteX13055" fmla="*/ 1325964 w 6085020"/>
              <a:gd name="connsiteY13055" fmla="*/ 3793690 h 4885973"/>
              <a:gd name="connsiteX13056" fmla="*/ 1332619 w 6085020"/>
              <a:gd name="connsiteY13056" fmla="*/ 3795776 h 4885973"/>
              <a:gd name="connsiteX13057" fmla="*/ 1332619 w 6085020"/>
              <a:gd name="connsiteY13057" fmla="*/ 3799000 h 4885973"/>
              <a:gd name="connsiteX13058" fmla="*/ 1332619 w 6085020"/>
              <a:gd name="connsiteY13058" fmla="*/ 3802225 h 4885973"/>
              <a:gd name="connsiteX13059" fmla="*/ 1327485 w 6085020"/>
              <a:gd name="connsiteY13059" fmla="*/ 3802225 h 4885973"/>
              <a:gd name="connsiteX13060" fmla="*/ 1325203 w 6085020"/>
              <a:gd name="connsiteY13060" fmla="*/ 3802225 h 4885973"/>
              <a:gd name="connsiteX13061" fmla="*/ 1319689 w 6085020"/>
              <a:gd name="connsiteY13061" fmla="*/ 3802225 h 4885973"/>
              <a:gd name="connsiteX13062" fmla="*/ 1319689 w 6085020"/>
              <a:gd name="connsiteY13062" fmla="*/ 3807346 h 4885973"/>
              <a:gd name="connsiteX13063" fmla="*/ 1324633 w 6085020"/>
              <a:gd name="connsiteY13063" fmla="*/ 3808104 h 4885973"/>
              <a:gd name="connsiteX13064" fmla="*/ 1324633 w 6085020"/>
              <a:gd name="connsiteY13064" fmla="*/ 3814553 h 4885973"/>
              <a:gd name="connsiteX13065" fmla="*/ 1324633 w 6085020"/>
              <a:gd name="connsiteY13065" fmla="*/ 3818725 h 4885973"/>
              <a:gd name="connsiteX13066" fmla="*/ 1328056 w 6085020"/>
              <a:gd name="connsiteY13066" fmla="*/ 3810190 h 4885973"/>
              <a:gd name="connsiteX13067" fmla="*/ 1329197 w 6085020"/>
              <a:gd name="connsiteY13067" fmla="*/ 3808863 h 4885973"/>
              <a:gd name="connsiteX13068" fmla="*/ 1333570 w 6085020"/>
              <a:gd name="connsiteY13068" fmla="*/ 3807915 h 4885973"/>
              <a:gd name="connsiteX13069" fmla="*/ 1338134 w 6085020"/>
              <a:gd name="connsiteY13069" fmla="*/ 3806777 h 4885973"/>
              <a:gd name="connsiteX13070" fmla="*/ 1341747 w 6085020"/>
              <a:gd name="connsiteY13070" fmla="*/ 3800897 h 4885973"/>
              <a:gd name="connsiteX13071" fmla="*/ 1345550 w 6085020"/>
              <a:gd name="connsiteY13071" fmla="*/ 3795017 h 4885973"/>
              <a:gd name="connsiteX13072" fmla="*/ 1340226 w 6085020"/>
              <a:gd name="connsiteY13072" fmla="*/ 3795017 h 4885973"/>
              <a:gd name="connsiteX13073" fmla="*/ 1334901 w 6085020"/>
              <a:gd name="connsiteY13073" fmla="*/ 3795017 h 4885973"/>
              <a:gd name="connsiteX13074" fmla="*/ 1334901 w 6085020"/>
              <a:gd name="connsiteY13074" fmla="*/ 3790655 h 4885973"/>
              <a:gd name="connsiteX13075" fmla="*/ 926634 w 6085020"/>
              <a:gd name="connsiteY13075" fmla="*/ 3785724 h 4885973"/>
              <a:gd name="connsiteX13076" fmla="*/ 923870 w 6085020"/>
              <a:gd name="connsiteY13076" fmla="*/ 3788644 h 4885973"/>
              <a:gd name="connsiteX13077" fmla="*/ 923972 w 6085020"/>
              <a:gd name="connsiteY13077" fmla="*/ 3789327 h 4885973"/>
              <a:gd name="connsiteX13078" fmla="*/ 924162 w 6085020"/>
              <a:gd name="connsiteY13078" fmla="*/ 3788948 h 4885973"/>
              <a:gd name="connsiteX13079" fmla="*/ 927395 w 6085020"/>
              <a:gd name="connsiteY13079" fmla="*/ 3791413 h 4885973"/>
              <a:gd name="connsiteX13080" fmla="*/ 929867 w 6085020"/>
              <a:gd name="connsiteY13080" fmla="*/ 3788189 h 4885973"/>
              <a:gd name="connsiteX13081" fmla="*/ 926634 w 6085020"/>
              <a:gd name="connsiteY13081" fmla="*/ 3785724 h 4885973"/>
              <a:gd name="connsiteX13082" fmla="*/ 2192699 w 6085020"/>
              <a:gd name="connsiteY13082" fmla="*/ 3782310 h 4885973"/>
              <a:gd name="connsiteX13083" fmla="*/ 2184387 w 6085020"/>
              <a:gd name="connsiteY13083" fmla="*/ 3802850 h 4885973"/>
              <a:gd name="connsiteX13084" fmla="*/ 2182240 w 6085020"/>
              <a:gd name="connsiteY13084" fmla="*/ 3803173 h 4885973"/>
              <a:gd name="connsiteX13085" fmla="*/ 2182369 w 6085020"/>
              <a:gd name="connsiteY13085" fmla="*/ 3807837 h 4885973"/>
              <a:gd name="connsiteX13086" fmla="*/ 2171592 w 6085020"/>
              <a:gd name="connsiteY13086" fmla="*/ 3834468 h 4885973"/>
              <a:gd name="connsiteX13087" fmla="*/ 2182835 w 6085020"/>
              <a:gd name="connsiteY13087" fmla="*/ 3824653 h 4885973"/>
              <a:gd name="connsiteX13088" fmla="*/ 2182369 w 6085020"/>
              <a:gd name="connsiteY13088" fmla="*/ 3807837 h 4885973"/>
              <a:gd name="connsiteX13089" fmla="*/ 2184387 w 6085020"/>
              <a:gd name="connsiteY13089" fmla="*/ 3802850 h 4885973"/>
              <a:gd name="connsiteX13090" fmla="*/ 2201471 w 6085020"/>
              <a:gd name="connsiteY13090" fmla="*/ 3800281 h 4885973"/>
              <a:gd name="connsiteX13091" fmla="*/ 2213426 w 6085020"/>
              <a:gd name="connsiteY13091" fmla="*/ 3787431 h 4885973"/>
              <a:gd name="connsiteX13092" fmla="*/ 2192699 w 6085020"/>
              <a:gd name="connsiteY13092" fmla="*/ 3782310 h 4885973"/>
              <a:gd name="connsiteX13093" fmla="*/ 576556 w 6085020"/>
              <a:gd name="connsiteY13093" fmla="*/ 3782120 h 4885973"/>
              <a:gd name="connsiteX13094" fmla="*/ 571421 w 6085020"/>
              <a:gd name="connsiteY13094" fmla="*/ 3808104 h 4885973"/>
              <a:gd name="connsiteX13095" fmla="*/ 576936 w 6085020"/>
              <a:gd name="connsiteY13095" fmla="*/ 3782310 h 4885973"/>
              <a:gd name="connsiteX13096" fmla="*/ 896685 w 6085020"/>
              <a:gd name="connsiteY13096" fmla="*/ 3781646 h 4885973"/>
              <a:gd name="connsiteX13097" fmla="*/ 900393 w 6085020"/>
              <a:gd name="connsiteY13097" fmla="*/ 3798431 h 4885973"/>
              <a:gd name="connsiteX13098" fmla="*/ 896685 w 6085020"/>
              <a:gd name="connsiteY13098" fmla="*/ 3781646 h 4885973"/>
              <a:gd name="connsiteX13099" fmla="*/ 4012691 w 6085020"/>
              <a:gd name="connsiteY13099" fmla="*/ 3781551 h 4885973"/>
              <a:gd name="connsiteX13100" fmla="*/ 4012310 w 6085020"/>
              <a:gd name="connsiteY13100" fmla="*/ 3801845 h 4885973"/>
              <a:gd name="connsiteX13101" fmla="*/ 4012691 w 6085020"/>
              <a:gd name="connsiteY13101" fmla="*/ 3802414 h 4885973"/>
              <a:gd name="connsiteX13102" fmla="*/ 4012691 w 6085020"/>
              <a:gd name="connsiteY13102" fmla="*/ 3781551 h 4885973"/>
              <a:gd name="connsiteX13103" fmla="*/ 5905892 w 6085020"/>
              <a:gd name="connsiteY13103" fmla="*/ 3781361 h 4885973"/>
              <a:gd name="connsiteX13104" fmla="*/ 5905892 w 6085020"/>
              <a:gd name="connsiteY13104" fmla="*/ 3781361 h 4885973"/>
              <a:gd name="connsiteX13105" fmla="*/ 1355628 w 6085020"/>
              <a:gd name="connsiteY13105" fmla="*/ 3780982 h 4885973"/>
              <a:gd name="connsiteX13106" fmla="*/ 1352586 w 6085020"/>
              <a:gd name="connsiteY13106" fmla="*/ 3791413 h 4885973"/>
              <a:gd name="connsiteX13107" fmla="*/ 1356199 w 6085020"/>
              <a:gd name="connsiteY13107" fmla="*/ 3794448 h 4885973"/>
              <a:gd name="connsiteX13108" fmla="*/ 1357720 w 6085020"/>
              <a:gd name="connsiteY13108" fmla="*/ 3795586 h 4885973"/>
              <a:gd name="connsiteX13109" fmla="*/ 1355628 w 6085020"/>
              <a:gd name="connsiteY13109" fmla="*/ 3780982 h 4885973"/>
              <a:gd name="connsiteX13110" fmla="*/ 405224 w 6085020"/>
              <a:gd name="connsiteY13110" fmla="*/ 3780982 h 4885973"/>
              <a:gd name="connsiteX13111" fmla="*/ 370996 w 6085020"/>
              <a:gd name="connsiteY13111" fmla="*/ 3785155 h 4885973"/>
              <a:gd name="connsiteX13112" fmla="*/ 384307 w 6085020"/>
              <a:gd name="connsiteY13112" fmla="*/ 3810380 h 4885973"/>
              <a:gd name="connsiteX13113" fmla="*/ 404654 w 6085020"/>
              <a:gd name="connsiteY13113" fmla="*/ 3834657 h 4885973"/>
              <a:gd name="connsiteX13114" fmla="*/ 409027 w 6085020"/>
              <a:gd name="connsiteY13114" fmla="*/ 3807535 h 4885973"/>
              <a:gd name="connsiteX13115" fmla="*/ 408457 w 6085020"/>
              <a:gd name="connsiteY13115" fmla="*/ 3807346 h 4885973"/>
              <a:gd name="connsiteX13116" fmla="*/ 5169129 w 6085020"/>
              <a:gd name="connsiteY13116" fmla="*/ 3778858 h 4885973"/>
              <a:gd name="connsiteX13117" fmla="*/ 5169034 w 6085020"/>
              <a:gd name="connsiteY13117" fmla="*/ 3778896 h 4885973"/>
              <a:gd name="connsiteX13118" fmla="*/ 5166943 w 6085020"/>
              <a:gd name="connsiteY13118" fmla="*/ 3784206 h 4885973"/>
              <a:gd name="connsiteX13119" fmla="*/ 5172267 w 6085020"/>
              <a:gd name="connsiteY13119" fmla="*/ 3786293 h 4885973"/>
              <a:gd name="connsiteX13120" fmla="*/ 5173161 w 6085020"/>
              <a:gd name="connsiteY13120" fmla="*/ 3780735 h 4885973"/>
              <a:gd name="connsiteX13121" fmla="*/ 5172755 w 6085020"/>
              <a:gd name="connsiteY13121" fmla="*/ 3780331 h 4885973"/>
              <a:gd name="connsiteX13122" fmla="*/ 5174359 w 6085020"/>
              <a:gd name="connsiteY13122" fmla="*/ 3780982 h 4885973"/>
              <a:gd name="connsiteX13123" fmla="*/ 5172267 w 6085020"/>
              <a:gd name="connsiteY13123" fmla="*/ 3779844 h 4885973"/>
              <a:gd name="connsiteX13124" fmla="*/ 5172755 w 6085020"/>
              <a:gd name="connsiteY13124" fmla="*/ 3780331 h 4885973"/>
              <a:gd name="connsiteX13125" fmla="*/ 2148773 w 6085020"/>
              <a:gd name="connsiteY13125" fmla="*/ 3778706 h 4885973"/>
              <a:gd name="connsiteX13126" fmla="*/ 2149153 w 6085020"/>
              <a:gd name="connsiteY13126" fmla="*/ 3779465 h 4885973"/>
              <a:gd name="connsiteX13127" fmla="*/ 2146681 w 6085020"/>
              <a:gd name="connsiteY13127" fmla="*/ 3793690 h 4885973"/>
              <a:gd name="connsiteX13128" fmla="*/ 2153907 w 6085020"/>
              <a:gd name="connsiteY13128" fmla="*/ 3796155 h 4885973"/>
              <a:gd name="connsiteX13129" fmla="*/ 2148773 w 6085020"/>
              <a:gd name="connsiteY13129" fmla="*/ 3778706 h 4885973"/>
              <a:gd name="connsiteX13130" fmla="*/ 1368559 w 6085020"/>
              <a:gd name="connsiteY13130" fmla="*/ 3778137 h 4885973"/>
              <a:gd name="connsiteX13131" fmla="*/ 1370270 w 6085020"/>
              <a:gd name="connsiteY13131" fmla="*/ 3784016 h 4885973"/>
              <a:gd name="connsiteX13132" fmla="*/ 1375215 w 6085020"/>
              <a:gd name="connsiteY13132" fmla="*/ 3786672 h 4885973"/>
              <a:gd name="connsiteX13133" fmla="*/ 1380919 w 6085020"/>
              <a:gd name="connsiteY13133" fmla="*/ 3791034 h 4885973"/>
              <a:gd name="connsiteX13134" fmla="*/ 1380919 w 6085020"/>
              <a:gd name="connsiteY13134" fmla="*/ 3794259 h 4885973"/>
              <a:gd name="connsiteX13135" fmla="*/ 1383201 w 6085020"/>
              <a:gd name="connsiteY13135" fmla="*/ 3794259 h 4885973"/>
              <a:gd name="connsiteX13136" fmla="*/ 1380729 w 6085020"/>
              <a:gd name="connsiteY13136" fmla="*/ 3786482 h 4885973"/>
              <a:gd name="connsiteX13137" fmla="*/ 1380539 w 6085020"/>
              <a:gd name="connsiteY13137" fmla="*/ 3786482 h 4885973"/>
              <a:gd name="connsiteX13138" fmla="*/ 1377687 w 6085020"/>
              <a:gd name="connsiteY13138" fmla="*/ 3787620 h 4885973"/>
              <a:gd name="connsiteX13139" fmla="*/ 1373693 w 6085020"/>
              <a:gd name="connsiteY13139" fmla="*/ 3782879 h 4885973"/>
              <a:gd name="connsiteX13140" fmla="*/ 1369700 w 6085020"/>
              <a:gd name="connsiteY13140" fmla="*/ 3778137 h 4885973"/>
              <a:gd name="connsiteX13141" fmla="*/ 1350513 w 6085020"/>
              <a:gd name="connsiteY13141" fmla="*/ 3777739 h 4885973"/>
              <a:gd name="connsiteX13142" fmla="*/ 1349924 w 6085020"/>
              <a:gd name="connsiteY13142" fmla="*/ 3778327 h 4885973"/>
              <a:gd name="connsiteX13143" fmla="*/ 1350494 w 6085020"/>
              <a:gd name="connsiteY13143" fmla="*/ 3779654 h 4885973"/>
              <a:gd name="connsiteX13144" fmla="*/ 1352015 w 6085020"/>
              <a:gd name="connsiteY13144" fmla="*/ 3779654 h 4885973"/>
              <a:gd name="connsiteX13145" fmla="*/ 1352015 w 6085020"/>
              <a:gd name="connsiteY13145" fmla="*/ 3778327 h 4885973"/>
              <a:gd name="connsiteX13146" fmla="*/ 1350513 w 6085020"/>
              <a:gd name="connsiteY13146" fmla="*/ 3777739 h 4885973"/>
              <a:gd name="connsiteX13147" fmla="*/ 3139680 w 6085020"/>
              <a:gd name="connsiteY13147" fmla="*/ 3775482 h 4885973"/>
              <a:gd name="connsiteX13148" fmla="*/ 3139680 w 6085020"/>
              <a:gd name="connsiteY13148" fmla="*/ 3791224 h 4885973"/>
              <a:gd name="connsiteX13149" fmla="*/ 3150139 w 6085020"/>
              <a:gd name="connsiteY13149" fmla="*/ 3778327 h 4885973"/>
              <a:gd name="connsiteX13150" fmla="*/ 3150139 w 6085020"/>
              <a:gd name="connsiteY13150" fmla="*/ 3778137 h 4885973"/>
              <a:gd name="connsiteX13151" fmla="*/ 3150139 w 6085020"/>
              <a:gd name="connsiteY13151" fmla="*/ 3775482 h 4885973"/>
              <a:gd name="connsiteX13152" fmla="*/ 547842 w 6085020"/>
              <a:gd name="connsiteY13152" fmla="*/ 3775102 h 4885973"/>
              <a:gd name="connsiteX13153" fmla="*/ 537574 w 6085020"/>
              <a:gd name="connsiteY13153" fmla="*/ 3788189 h 4885973"/>
              <a:gd name="connsiteX13154" fmla="*/ 527305 w 6085020"/>
              <a:gd name="connsiteY13154" fmla="*/ 3801466 h 4885973"/>
              <a:gd name="connsiteX13155" fmla="*/ 540426 w 6085020"/>
              <a:gd name="connsiteY13155" fmla="*/ 3811708 h 4885973"/>
              <a:gd name="connsiteX13156" fmla="*/ 542137 w 6085020"/>
              <a:gd name="connsiteY13156" fmla="*/ 3813035 h 4885973"/>
              <a:gd name="connsiteX13157" fmla="*/ 529587 w 6085020"/>
              <a:gd name="connsiteY13157" fmla="*/ 3833709 h 4885973"/>
              <a:gd name="connsiteX13158" fmla="*/ 540046 w 6085020"/>
              <a:gd name="connsiteY13158" fmla="*/ 3833709 h 4885973"/>
              <a:gd name="connsiteX13159" fmla="*/ 543659 w 6085020"/>
              <a:gd name="connsiteY13159" fmla="*/ 3814742 h 4885973"/>
              <a:gd name="connsiteX13160" fmla="*/ 548032 w 6085020"/>
              <a:gd name="connsiteY13160" fmla="*/ 3818156 h 4885973"/>
              <a:gd name="connsiteX13161" fmla="*/ 547081 w 6085020"/>
              <a:gd name="connsiteY13161" fmla="*/ 3823277 h 4885973"/>
              <a:gd name="connsiteX13162" fmla="*/ 559820 w 6085020"/>
              <a:gd name="connsiteY13162" fmla="*/ 3836364 h 4885973"/>
              <a:gd name="connsiteX13163" fmla="*/ 560012 w 6085020"/>
              <a:gd name="connsiteY13163" fmla="*/ 3836364 h 4885973"/>
              <a:gd name="connsiteX13164" fmla="*/ 573509 w 6085020"/>
              <a:gd name="connsiteY13164" fmla="*/ 3823657 h 4885973"/>
              <a:gd name="connsiteX13165" fmla="*/ 573513 w 6085020"/>
              <a:gd name="connsiteY13165" fmla="*/ 3823467 h 4885973"/>
              <a:gd name="connsiteX13166" fmla="*/ 573133 w 6085020"/>
              <a:gd name="connsiteY13166" fmla="*/ 3823277 h 4885973"/>
              <a:gd name="connsiteX13167" fmla="*/ 560012 w 6085020"/>
              <a:gd name="connsiteY13167" fmla="*/ 3810380 h 4885973"/>
              <a:gd name="connsiteX13168" fmla="*/ 552406 w 6085020"/>
              <a:gd name="connsiteY13168" fmla="*/ 3813035 h 4885973"/>
              <a:gd name="connsiteX13169" fmla="*/ 5848845 w 6085020"/>
              <a:gd name="connsiteY13169" fmla="*/ 3775083 h 4885973"/>
              <a:gd name="connsiteX13170" fmla="*/ 5837626 w 6085020"/>
              <a:gd name="connsiteY13170" fmla="*/ 3780413 h 4885973"/>
              <a:gd name="connsiteX13171" fmla="*/ 5843141 w 6085020"/>
              <a:gd name="connsiteY13171" fmla="*/ 3791982 h 4885973"/>
              <a:gd name="connsiteX13172" fmla="*/ 5854474 w 6085020"/>
              <a:gd name="connsiteY13172" fmla="*/ 3786387 h 4885973"/>
              <a:gd name="connsiteX13173" fmla="*/ 5848845 w 6085020"/>
              <a:gd name="connsiteY13173" fmla="*/ 3775083 h 4885973"/>
              <a:gd name="connsiteX13174" fmla="*/ 1765987 w 6085020"/>
              <a:gd name="connsiteY13174" fmla="*/ 3774723 h 4885973"/>
              <a:gd name="connsiteX13175" fmla="*/ 1763895 w 6085020"/>
              <a:gd name="connsiteY13175" fmla="*/ 3778706 h 4885973"/>
              <a:gd name="connsiteX13176" fmla="*/ 1767128 w 6085020"/>
              <a:gd name="connsiteY13176" fmla="*/ 3777189 h 4885973"/>
              <a:gd name="connsiteX13177" fmla="*/ 1765987 w 6085020"/>
              <a:gd name="connsiteY13177" fmla="*/ 3774723 h 4885973"/>
              <a:gd name="connsiteX13178" fmla="*/ 3167253 w 6085020"/>
              <a:gd name="connsiteY13178" fmla="*/ 3774533 h 4885973"/>
              <a:gd name="connsiteX13179" fmla="*/ 3163830 w 6085020"/>
              <a:gd name="connsiteY13179" fmla="*/ 3780413 h 4885973"/>
              <a:gd name="connsiteX13180" fmla="*/ 3165732 w 6085020"/>
              <a:gd name="connsiteY13180" fmla="*/ 3777189 h 4885973"/>
              <a:gd name="connsiteX13181" fmla="*/ 2091726 w 6085020"/>
              <a:gd name="connsiteY13181" fmla="*/ 3774344 h 4885973"/>
              <a:gd name="connsiteX13182" fmla="*/ 2070428 w 6085020"/>
              <a:gd name="connsiteY13182" fmla="*/ 3779085 h 4885973"/>
              <a:gd name="connsiteX13183" fmla="*/ 2072710 w 6085020"/>
              <a:gd name="connsiteY13183" fmla="*/ 3791034 h 4885973"/>
              <a:gd name="connsiteX13184" fmla="*/ 2094198 w 6085020"/>
              <a:gd name="connsiteY13184" fmla="*/ 3786293 h 4885973"/>
              <a:gd name="connsiteX13185" fmla="*/ 2091726 w 6085020"/>
              <a:gd name="connsiteY13185" fmla="*/ 3774344 h 4885973"/>
              <a:gd name="connsiteX13186" fmla="*/ 1711792 w 6085020"/>
              <a:gd name="connsiteY13186" fmla="*/ 3774344 h 4885973"/>
              <a:gd name="connsiteX13187" fmla="*/ 1709891 w 6085020"/>
              <a:gd name="connsiteY13187" fmla="*/ 3779085 h 4885973"/>
              <a:gd name="connsiteX13188" fmla="*/ 1711792 w 6085020"/>
              <a:gd name="connsiteY13188" fmla="*/ 3779085 h 4885973"/>
              <a:gd name="connsiteX13189" fmla="*/ 1713884 w 6085020"/>
              <a:gd name="connsiteY13189" fmla="*/ 3780034 h 4885973"/>
              <a:gd name="connsiteX13190" fmla="*/ 1408112 w 6085020"/>
              <a:gd name="connsiteY13190" fmla="*/ 3772447 h 4885973"/>
              <a:gd name="connsiteX13191" fmla="*/ 1406686 w 6085020"/>
              <a:gd name="connsiteY13191" fmla="*/ 3775387 h 4885973"/>
              <a:gd name="connsiteX13192" fmla="*/ 1409633 w 6085020"/>
              <a:gd name="connsiteY13192" fmla="*/ 3776809 h 4885973"/>
              <a:gd name="connsiteX13193" fmla="*/ 1410964 w 6085020"/>
              <a:gd name="connsiteY13193" fmla="*/ 3773964 h 4885973"/>
              <a:gd name="connsiteX13194" fmla="*/ 1408119 w 6085020"/>
              <a:gd name="connsiteY13194" fmla="*/ 3772447 h 4885973"/>
              <a:gd name="connsiteX13195" fmla="*/ 1408112 w 6085020"/>
              <a:gd name="connsiteY13195" fmla="*/ 3772447 h 4885973"/>
              <a:gd name="connsiteX13196" fmla="*/ 1820752 w 6085020"/>
              <a:gd name="connsiteY13196" fmla="*/ 3772257 h 4885973"/>
              <a:gd name="connsiteX13197" fmla="*/ 1817710 w 6085020"/>
              <a:gd name="connsiteY13197" fmla="*/ 3775482 h 4885973"/>
              <a:gd name="connsiteX13198" fmla="*/ 1817232 w 6085020"/>
              <a:gd name="connsiteY13198" fmla="*/ 3776046 h 4885973"/>
              <a:gd name="connsiteX13199" fmla="*/ 1813526 w 6085020"/>
              <a:gd name="connsiteY13199" fmla="*/ 3780034 h 4885973"/>
              <a:gd name="connsiteX13200" fmla="*/ 1813526 w 6085020"/>
              <a:gd name="connsiteY13200" fmla="*/ 3780413 h 4885973"/>
              <a:gd name="connsiteX13201" fmla="*/ 1817232 w 6085020"/>
              <a:gd name="connsiteY13201" fmla="*/ 3776046 h 4885973"/>
              <a:gd name="connsiteX13202" fmla="*/ 5140677 w 6085020"/>
              <a:gd name="connsiteY13202" fmla="*/ 3772074 h 4885973"/>
              <a:gd name="connsiteX13203" fmla="*/ 5152871 w 6085020"/>
              <a:gd name="connsiteY13203" fmla="*/ 3779275 h 4885973"/>
              <a:gd name="connsiteX13204" fmla="*/ 5148878 w 6085020"/>
              <a:gd name="connsiteY13204" fmla="*/ 3776809 h 4885973"/>
              <a:gd name="connsiteX13205" fmla="*/ 5140677 w 6085020"/>
              <a:gd name="connsiteY13205" fmla="*/ 3772074 h 4885973"/>
              <a:gd name="connsiteX13206" fmla="*/ 323077 w 6085020"/>
              <a:gd name="connsiteY13206" fmla="*/ 3770930 h 4885973"/>
              <a:gd name="connsiteX13207" fmla="*/ 371376 w 6085020"/>
              <a:gd name="connsiteY13207" fmla="*/ 3819294 h 4885973"/>
              <a:gd name="connsiteX13208" fmla="*/ 370616 w 6085020"/>
              <a:gd name="connsiteY13208" fmla="*/ 3818725 h 4885973"/>
              <a:gd name="connsiteX13209" fmla="*/ 323077 w 6085020"/>
              <a:gd name="connsiteY13209" fmla="*/ 3770930 h 4885973"/>
              <a:gd name="connsiteX13210" fmla="*/ 5864058 w 6085020"/>
              <a:gd name="connsiteY13210" fmla="*/ 3770740 h 4885973"/>
              <a:gd name="connsiteX13211" fmla="*/ 5864058 w 6085020"/>
              <a:gd name="connsiteY13211" fmla="*/ 3786293 h 4885973"/>
              <a:gd name="connsiteX13212" fmla="*/ 5874516 w 6085020"/>
              <a:gd name="connsiteY13212" fmla="*/ 3770740 h 4885973"/>
              <a:gd name="connsiteX13213" fmla="*/ 3202432 w 6085020"/>
              <a:gd name="connsiteY13213" fmla="*/ 3770550 h 4885973"/>
              <a:gd name="connsiteX13214" fmla="*/ 3202369 w 6085020"/>
              <a:gd name="connsiteY13214" fmla="*/ 3772070 h 4885973"/>
              <a:gd name="connsiteX13215" fmla="*/ 3192473 w 6085020"/>
              <a:gd name="connsiteY13215" fmla="*/ 3772353 h 4885973"/>
              <a:gd name="connsiteX13216" fmla="*/ 3186649 w 6085020"/>
              <a:gd name="connsiteY13216" fmla="*/ 3777189 h 4885973"/>
              <a:gd name="connsiteX13217" fmla="*/ 3202079 w 6085020"/>
              <a:gd name="connsiteY13217" fmla="*/ 3779109 h 4885973"/>
              <a:gd name="connsiteX13218" fmla="*/ 3202369 w 6085020"/>
              <a:gd name="connsiteY13218" fmla="*/ 3772070 h 4885973"/>
              <a:gd name="connsiteX13219" fmla="*/ 3202432 w 6085020"/>
              <a:gd name="connsiteY13219" fmla="*/ 3772068 h 4885973"/>
              <a:gd name="connsiteX13220" fmla="*/ 5803764 w 6085020"/>
              <a:gd name="connsiteY13220" fmla="*/ 3770234 h 4885973"/>
              <a:gd name="connsiteX13221" fmla="*/ 5806250 w 6085020"/>
              <a:gd name="connsiteY13221" fmla="*/ 3786103 h 4885973"/>
              <a:gd name="connsiteX13222" fmla="*/ 5806441 w 6085020"/>
              <a:gd name="connsiteY13222" fmla="*/ 3787051 h 4885973"/>
              <a:gd name="connsiteX13223" fmla="*/ 5811575 w 6085020"/>
              <a:gd name="connsiteY13223" fmla="*/ 3771499 h 4885973"/>
              <a:gd name="connsiteX13224" fmla="*/ 5803764 w 6085020"/>
              <a:gd name="connsiteY13224" fmla="*/ 3770234 h 4885973"/>
              <a:gd name="connsiteX13225" fmla="*/ 3021783 w 6085020"/>
              <a:gd name="connsiteY13225" fmla="*/ 3770171 h 4885973"/>
              <a:gd name="connsiteX13226" fmla="*/ 3028629 w 6085020"/>
              <a:gd name="connsiteY13226" fmla="*/ 3776240 h 4885973"/>
              <a:gd name="connsiteX13227" fmla="*/ 3021022 w 6085020"/>
              <a:gd name="connsiteY13227" fmla="*/ 3777568 h 4885973"/>
              <a:gd name="connsiteX13228" fmla="*/ 3021022 w 6085020"/>
              <a:gd name="connsiteY13228" fmla="*/ 3771688 h 4885973"/>
              <a:gd name="connsiteX13229" fmla="*/ 3020072 w 6085020"/>
              <a:gd name="connsiteY13229" fmla="*/ 3771688 h 4885973"/>
              <a:gd name="connsiteX13230" fmla="*/ 3021783 w 6085020"/>
              <a:gd name="connsiteY13230" fmla="*/ 3770171 h 4885973"/>
              <a:gd name="connsiteX13231" fmla="*/ 1452038 w 6085020"/>
              <a:gd name="connsiteY13231" fmla="*/ 3769223 h 4885973"/>
              <a:gd name="connsiteX13232" fmla="*/ 1454510 w 6085020"/>
              <a:gd name="connsiteY13232" fmla="*/ 3770930 h 4885973"/>
              <a:gd name="connsiteX13233" fmla="*/ 1452989 w 6085020"/>
              <a:gd name="connsiteY13233" fmla="*/ 3775292 h 4885973"/>
              <a:gd name="connsiteX13234" fmla="*/ 1448425 w 6085020"/>
              <a:gd name="connsiteY13234" fmla="*/ 3781930 h 4885973"/>
              <a:gd name="connsiteX13235" fmla="*/ 1445383 w 6085020"/>
              <a:gd name="connsiteY13235" fmla="*/ 3784396 h 4885973"/>
              <a:gd name="connsiteX13236" fmla="*/ 1434163 w 6085020"/>
              <a:gd name="connsiteY13236" fmla="*/ 3781172 h 4885973"/>
              <a:gd name="connsiteX13237" fmla="*/ 1436445 w 6085020"/>
              <a:gd name="connsiteY13237" fmla="*/ 3784016 h 4885973"/>
              <a:gd name="connsiteX13238" fmla="*/ 1438917 w 6085020"/>
              <a:gd name="connsiteY13238" fmla="*/ 3786862 h 4885973"/>
              <a:gd name="connsiteX13239" fmla="*/ 1448045 w 6085020"/>
              <a:gd name="connsiteY13239" fmla="*/ 3786862 h 4885973"/>
              <a:gd name="connsiteX13240" fmla="*/ 1454130 w 6085020"/>
              <a:gd name="connsiteY13240" fmla="*/ 3780603 h 4885973"/>
              <a:gd name="connsiteX13241" fmla="*/ 1460785 w 6085020"/>
              <a:gd name="connsiteY13241" fmla="*/ 3775482 h 4885973"/>
              <a:gd name="connsiteX13242" fmla="*/ 1460785 w 6085020"/>
              <a:gd name="connsiteY13242" fmla="*/ 3773775 h 4885973"/>
              <a:gd name="connsiteX13243" fmla="*/ 1454890 w 6085020"/>
              <a:gd name="connsiteY13243" fmla="*/ 3769223 h 4885973"/>
              <a:gd name="connsiteX13244" fmla="*/ 1452038 w 6085020"/>
              <a:gd name="connsiteY13244" fmla="*/ 3769223 h 4885973"/>
              <a:gd name="connsiteX13245" fmla="*/ 1424465 w 6085020"/>
              <a:gd name="connsiteY13245" fmla="*/ 3769033 h 4885973"/>
              <a:gd name="connsiteX13246" fmla="*/ 1421233 w 6085020"/>
              <a:gd name="connsiteY13246" fmla="*/ 3773206 h 4885973"/>
              <a:gd name="connsiteX13247" fmla="*/ 1419331 w 6085020"/>
              <a:gd name="connsiteY13247" fmla="*/ 3777189 h 4885973"/>
              <a:gd name="connsiteX13248" fmla="*/ 1434353 w 6085020"/>
              <a:gd name="connsiteY13248" fmla="*/ 3775482 h 4885973"/>
              <a:gd name="connsiteX13249" fmla="*/ 1431311 w 6085020"/>
              <a:gd name="connsiteY13249" fmla="*/ 3773206 h 4885973"/>
              <a:gd name="connsiteX13250" fmla="*/ 1433212 w 6085020"/>
              <a:gd name="connsiteY13250" fmla="*/ 3774154 h 4885973"/>
              <a:gd name="connsiteX13251" fmla="*/ 1434163 w 6085020"/>
              <a:gd name="connsiteY13251" fmla="*/ 3772257 h 4885973"/>
              <a:gd name="connsiteX13252" fmla="*/ 1434163 w 6085020"/>
              <a:gd name="connsiteY13252" fmla="*/ 3770361 h 4885973"/>
              <a:gd name="connsiteX13253" fmla="*/ 1428839 w 6085020"/>
              <a:gd name="connsiteY13253" fmla="*/ 3772257 h 4885973"/>
              <a:gd name="connsiteX13254" fmla="*/ 3324109 w 6085020"/>
              <a:gd name="connsiteY13254" fmla="*/ 3768038 h 4885973"/>
              <a:gd name="connsiteX13255" fmla="*/ 3329267 w 6085020"/>
              <a:gd name="connsiteY13255" fmla="*/ 3772637 h 4885973"/>
              <a:gd name="connsiteX13256" fmla="*/ 3329267 w 6085020"/>
              <a:gd name="connsiteY13256" fmla="*/ 3771119 h 4885973"/>
              <a:gd name="connsiteX13257" fmla="*/ 3335162 w 6085020"/>
              <a:gd name="connsiteY13257" fmla="*/ 3776809 h 4885973"/>
              <a:gd name="connsiteX13258" fmla="*/ 3335162 w 6085020"/>
              <a:gd name="connsiteY13258" fmla="*/ 3776240 h 4885973"/>
              <a:gd name="connsiteX13259" fmla="*/ 3338204 w 6085020"/>
              <a:gd name="connsiteY13259" fmla="*/ 3769981 h 4885973"/>
              <a:gd name="connsiteX13260" fmla="*/ 3333070 w 6085020"/>
              <a:gd name="connsiteY13260" fmla="*/ 3769981 h 4885973"/>
              <a:gd name="connsiteX13261" fmla="*/ 3324109 w 6085020"/>
              <a:gd name="connsiteY13261" fmla="*/ 3768038 h 4885973"/>
              <a:gd name="connsiteX13262" fmla="*/ 378222 w 6085020"/>
              <a:gd name="connsiteY13262" fmla="*/ 3766947 h 4885973"/>
              <a:gd name="connsiteX13263" fmla="*/ 367763 w 6085020"/>
              <a:gd name="connsiteY13263" fmla="*/ 3771878 h 4885973"/>
              <a:gd name="connsiteX13264" fmla="*/ 367763 w 6085020"/>
              <a:gd name="connsiteY13264" fmla="*/ 3772257 h 4885973"/>
              <a:gd name="connsiteX13265" fmla="*/ 378222 w 6085020"/>
              <a:gd name="connsiteY13265" fmla="*/ 3782689 h 4885973"/>
              <a:gd name="connsiteX13266" fmla="*/ 378222 w 6085020"/>
              <a:gd name="connsiteY13266" fmla="*/ 3766947 h 4885973"/>
              <a:gd name="connsiteX13267" fmla="*/ 1598991 w 6085020"/>
              <a:gd name="connsiteY13267" fmla="*/ 3766440 h 4885973"/>
              <a:gd name="connsiteX13268" fmla="*/ 1596441 w 6085020"/>
              <a:gd name="connsiteY13268" fmla="*/ 3779604 h 4885973"/>
              <a:gd name="connsiteX13269" fmla="*/ 1601556 w 6085020"/>
              <a:gd name="connsiteY13269" fmla="*/ 3782240 h 4885973"/>
              <a:gd name="connsiteX13270" fmla="*/ 1600931 w 6085020"/>
              <a:gd name="connsiteY13270" fmla="*/ 3783637 h 4885973"/>
              <a:gd name="connsiteX13271" fmla="*/ 1601691 w 6085020"/>
              <a:gd name="connsiteY13271" fmla="*/ 3782310 h 4885973"/>
              <a:gd name="connsiteX13272" fmla="*/ 1601556 w 6085020"/>
              <a:gd name="connsiteY13272" fmla="*/ 3782240 h 4885973"/>
              <a:gd name="connsiteX13273" fmla="*/ 1604164 w 6085020"/>
              <a:gd name="connsiteY13273" fmla="*/ 3776406 h 4885973"/>
              <a:gd name="connsiteX13274" fmla="*/ 1606255 w 6085020"/>
              <a:gd name="connsiteY13274" fmla="*/ 3767895 h 4885973"/>
              <a:gd name="connsiteX13275" fmla="*/ 1598991 w 6085020"/>
              <a:gd name="connsiteY13275" fmla="*/ 3766440 h 4885973"/>
              <a:gd name="connsiteX13276" fmla="*/ 1909175 w 6085020"/>
              <a:gd name="connsiteY13276" fmla="*/ 3765809 h 4885973"/>
              <a:gd name="connsiteX13277" fmla="*/ 1882743 w 6085020"/>
              <a:gd name="connsiteY13277" fmla="*/ 3784775 h 4885973"/>
              <a:gd name="connsiteX13278" fmla="*/ 1873806 w 6085020"/>
              <a:gd name="connsiteY13278" fmla="*/ 3791413 h 4885973"/>
              <a:gd name="connsiteX13279" fmla="*/ 1863347 w 6085020"/>
              <a:gd name="connsiteY13279" fmla="*/ 3792931 h 4885973"/>
              <a:gd name="connsiteX13280" fmla="*/ 1868101 w 6085020"/>
              <a:gd name="connsiteY13280" fmla="*/ 3795586 h 4885973"/>
              <a:gd name="connsiteX13281" fmla="*/ 1856502 w 6085020"/>
              <a:gd name="connsiteY13281" fmla="*/ 3804121 h 4885973"/>
              <a:gd name="connsiteX13282" fmla="*/ 1841669 w 6085020"/>
              <a:gd name="connsiteY13282" fmla="*/ 3785155 h 4885973"/>
              <a:gd name="connsiteX13283" fmla="*/ 1831211 w 6085020"/>
              <a:gd name="connsiteY13283" fmla="*/ 3774344 h 4885973"/>
              <a:gd name="connsiteX13284" fmla="*/ 1825696 w 6085020"/>
              <a:gd name="connsiteY13284" fmla="*/ 3767326 h 4885973"/>
              <a:gd name="connsiteX13285" fmla="*/ 1825696 w 6085020"/>
              <a:gd name="connsiteY13285" fmla="*/ 3768843 h 4885973"/>
              <a:gd name="connsiteX13286" fmla="*/ 1821703 w 6085020"/>
              <a:gd name="connsiteY13286" fmla="*/ 3773016 h 4885973"/>
              <a:gd name="connsiteX13287" fmla="*/ 1821703 w 6085020"/>
              <a:gd name="connsiteY13287" fmla="*/ 3775292 h 4885973"/>
              <a:gd name="connsiteX13288" fmla="*/ 1818470 w 6085020"/>
              <a:gd name="connsiteY13288" fmla="*/ 3781361 h 4885973"/>
              <a:gd name="connsiteX13289" fmla="*/ 1811625 w 6085020"/>
              <a:gd name="connsiteY13289" fmla="*/ 3794259 h 4885973"/>
              <a:gd name="connsiteX13290" fmla="*/ 1834443 w 6085020"/>
              <a:gd name="connsiteY13290" fmla="*/ 3810570 h 4885973"/>
              <a:gd name="connsiteX13291" fmla="*/ 1835584 w 6085020"/>
              <a:gd name="connsiteY13291" fmla="*/ 3811518 h 4885973"/>
              <a:gd name="connsiteX13292" fmla="*/ 1858403 w 6085020"/>
              <a:gd name="connsiteY13292" fmla="*/ 3830485 h 4885973"/>
              <a:gd name="connsiteX13293" fmla="*/ 1883884 w 6085020"/>
              <a:gd name="connsiteY13293" fmla="*/ 3798241 h 4885973"/>
              <a:gd name="connsiteX13294" fmla="*/ 1766177 w 6085020"/>
              <a:gd name="connsiteY13294" fmla="*/ 3765619 h 4885973"/>
              <a:gd name="connsiteX13295" fmla="*/ 1767508 w 6085020"/>
              <a:gd name="connsiteY13295" fmla="*/ 3769033 h 4885973"/>
              <a:gd name="connsiteX13296" fmla="*/ 1769410 w 6085020"/>
              <a:gd name="connsiteY13296" fmla="*/ 3766378 h 4885973"/>
              <a:gd name="connsiteX13297" fmla="*/ 1942643 w 6085020"/>
              <a:gd name="connsiteY13297" fmla="*/ 3765050 h 4885973"/>
              <a:gd name="connsiteX13298" fmla="*/ 1940171 w 6085020"/>
              <a:gd name="connsiteY13298" fmla="*/ 3769981 h 4885973"/>
              <a:gd name="connsiteX13299" fmla="*/ 1937889 w 6085020"/>
              <a:gd name="connsiteY13299" fmla="*/ 3775102 h 4885973"/>
              <a:gd name="connsiteX13300" fmla="*/ 1942833 w 6085020"/>
              <a:gd name="connsiteY13300" fmla="*/ 3777378 h 4885973"/>
              <a:gd name="connsiteX13301" fmla="*/ 1947967 w 6085020"/>
              <a:gd name="connsiteY13301" fmla="*/ 3779844 h 4885973"/>
              <a:gd name="connsiteX13302" fmla="*/ 1516501 w 6085020"/>
              <a:gd name="connsiteY13302" fmla="*/ 3764291 h 4885973"/>
              <a:gd name="connsiteX13303" fmla="*/ 1509846 w 6085020"/>
              <a:gd name="connsiteY13303" fmla="*/ 3772826 h 4885973"/>
              <a:gd name="connsiteX13304" fmla="*/ 1514219 w 6085020"/>
              <a:gd name="connsiteY13304" fmla="*/ 3776051 h 4885973"/>
              <a:gd name="connsiteX13305" fmla="*/ 1518403 w 6085020"/>
              <a:gd name="connsiteY13305" fmla="*/ 3779275 h 4885973"/>
              <a:gd name="connsiteX13306" fmla="*/ 1502620 w 6085020"/>
              <a:gd name="connsiteY13306" fmla="*/ 3764291 h 4885973"/>
              <a:gd name="connsiteX13307" fmla="*/ 1497295 w 6085020"/>
              <a:gd name="connsiteY13307" fmla="*/ 3771119 h 4885973"/>
              <a:gd name="connsiteX13308" fmla="*/ 1497295 w 6085020"/>
              <a:gd name="connsiteY13308" fmla="*/ 3773964 h 4885973"/>
              <a:gd name="connsiteX13309" fmla="*/ 1499387 w 6085020"/>
              <a:gd name="connsiteY13309" fmla="*/ 3775482 h 4885973"/>
              <a:gd name="connsiteX13310" fmla="*/ 1498817 w 6085020"/>
              <a:gd name="connsiteY13310" fmla="*/ 3775482 h 4885973"/>
              <a:gd name="connsiteX13311" fmla="*/ 1497446 w 6085020"/>
              <a:gd name="connsiteY13311" fmla="*/ 3778099 h 4885973"/>
              <a:gd name="connsiteX13312" fmla="*/ 1497295 w 6085020"/>
              <a:gd name="connsiteY13312" fmla="*/ 3778137 h 4885973"/>
              <a:gd name="connsiteX13313" fmla="*/ 1497295 w 6085020"/>
              <a:gd name="connsiteY13313" fmla="*/ 3779844 h 4885973"/>
              <a:gd name="connsiteX13314" fmla="*/ 1502620 w 6085020"/>
              <a:gd name="connsiteY13314" fmla="*/ 3773206 h 4885973"/>
              <a:gd name="connsiteX13315" fmla="*/ 1502620 w 6085020"/>
              <a:gd name="connsiteY13315" fmla="*/ 3764291 h 4885973"/>
              <a:gd name="connsiteX13316" fmla="*/ 1639342 w 6085020"/>
              <a:gd name="connsiteY13316" fmla="*/ 3762395 h 4885973"/>
              <a:gd name="connsiteX13317" fmla="*/ 1637199 w 6085020"/>
              <a:gd name="connsiteY13317" fmla="*/ 3765809 h 4885973"/>
              <a:gd name="connsiteX13318" fmla="*/ 1637251 w 6085020"/>
              <a:gd name="connsiteY13318" fmla="*/ 3765998 h 4885973"/>
              <a:gd name="connsiteX13319" fmla="*/ 1636110 w 6085020"/>
              <a:gd name="connsiteY13319" fmla="*/ 3765619 h 4885973"/>
              <a:gd name="connsiteX13320" fmla="*/ 1639293 w 6085020"/>
              <a:gd name="connsiteY13320" fmla="*/ 3768085 h 4885973"/>
              <a:gd name="connsiteX13321" fmla="*/ 1639342 w 6085020"/>
              <a:gd name="connsiteY13321" fmla="*/ 3768085 h 4885973"/>
              <a:gd name="connsiteX13322" fmla="*/ 1642195 w 6085020"/>
              <a:gd name="connsiteY13322" fmla="*/ 3765240 h 4885973"/>
              <a:gd name="connsiteX13323" fmla="*/ 1639342 w 6085020"/>
              <a:gd name="connsiteY13323" fmla="*/ 3762395 h 4885973"/>
              <a:gd name="connsiteX13324" fmla="*/ 1920585 w 6085020"/>
              <a:gd name="connsiteY13324" fmla="*/ 3761447 h 4885973"/>
              <a:gd name="connsiteX13325" fmla="*/ 1936177 w 6085020"/>
              <a:gd name="connsiteY13325" fmla="*/ 3766567 h 4885973"/>
              <a:gd name="connsiteX13326" fmla="*/ 1920585 w 6085020"/>
              <a:gd name="connsiteY13326" fmla="*/ 3761447 h 4885973"/>
              <a:gd name="connsiteX13327" fmla="*/ 5884975 w 6085020"/>
              <a:gd name="connsiteY13327" fmla="*/ 3760308 h 4885973"/>
              <a:gd name="connsiteX13328" fmla="*/ 5884975 w 6085020"/>
              <a:gd name="connsiteY13328" fmla="*/ 3760308 h 4885973"/>
              <a:gd name="connsiteX13329" fmla="*/ 1617195 w 6085020"/>
              <a:gd name="connsiteY13329" fmla="*/ 3760125 h 4885973"/>
              <a:gd name="connsiteX13330" fmla="*/ 1621848 w 6085020"/>
              <a:gd name="connsiteY13330" fmla="*/ 3763912 h 4885973"/>
              <a:gd name="connsiteX13331" fmla="*/ 1617195 w 6085020"/>
              <a:gd name="connsiteY13331" fmla="*/ 3760125 h 4885973"/>
              <a:gd name="connsiteX13332" fmla="*/ 317743 w 6085020"/>
              <a:gd name="connsiteY13332" fmla="*/ 3759663 h 4885973"/>
              <a:gd name="connsiteX13333" fmla="*/ 315470 w 6085020"/>
              <a:gd name="connsiteY13333" fmla="*/ 3761636 h 4885973"/>
              <a:gd name="connsiteX13334" fmla="*/ 317743 w 6085020"/>
              <a:gd name="connsiteY13334" fmla="*/ 3759663 h 4885973"/>
              <a:gd name="connsiteX13335" fmla="*/ 3432332 w 6085020"/>
              <a:gd name="connsiteY13335" fmla="*/ 3759360 h 4885973"/>
              <a:gd name="connsiteX13336" fmla="*/ 3426009 w 6085020"/>
              <a:gd name="connsiteY13336" fmla="*/ 3766591 h 4885973"/>
              <a:gd name="connsiteX13337" fmla="*/ 3422881 w 6085020"/>
              <a:gd name="connsiteY13337" fmla="*/ 3775510 h 4885973"/>
              <a:gd name="connsiteX13338" fmla="*/ 3421873 w 6085020"/>
              <a:gd name="connsiteY13338" fmla="*/ 3774913 h 4885973"/>
              <a:gd name="connsiteX13339" fmla="*/ 3422824 w 6085020"/>
              <a:gd name="connsiteY13339" fmla="*/ 3775671 h 4885973"/>
              <a:gd name="connsiteX13340" fmla="*/ 3422881 w 6085020"/>
              <a:gd name="connsiteY13340" fmla="*/ 3775510 h 4885973"/>
              <a:gd name="connsiteX13341" fmla="*/ 3431503 w 6085020"/>
              <a:gd name="connsiteY13341" fmla="*/ 3780618 h 4885973"/>
              <a:gd name="connsiteX13342" fmla="*/ 3432332 w 6085020"/>
              <a:gd name="connsiteY13342" fmla="*/ 3759360 h 4885973"/>
              <a:gd name="connsiteX13343" fmla="*/ 468356 w 6085020"/>
              <a:gd name="connsiteY13343" fmla="*/ 3757843 h 4885973"/>
              <a:gd name="connsiteX13344" fmla="*/ 471969 w 6085020"/>
              <a:gd name="connsiteY13344" fmla="*/ 3787431 h 4885973"/>
              <a:gd name="connsiteX13345" fmla="*/ 467215 w 6085020"/>
              <a:gd name="connsiteY13345" fmla="*/ 3797483 h 4885973"/>
              <a:gd name="connsiteX13346" fmla="*/ 466075 w 6085020"/>
              <a:gd name="connsiteY13346" fmla="*/ 3798810 h 4885973"/>
              <a:gd name="connsiteX13347" fmla="*/ 456757 w 6085020"/>
              <a:gd name="connsiteY13347" fmla="*/ 3810759 h 4885973"/>
              <a:gd name="connsiteX13348" fmla="*/ 456377 w 6085020"/>
              <a:gd name="connsiteY13348" fmla="*/ 3810759 h 4885973"/>
              <a:gd name="connsiteX13349" fmla="*/ 444927 w 6085020"/>
              <a:gd name="connsiteY13349" fmla="*/ 3825326 h 4885973"/>
              <a:gd name="connsiteX13350" fmla="*/ 456377 w 6085020"/>
              <a:gd name="connsiteY13350" fmla="*/ 3836743 h 4885973"/>
              <a:gd name="connsiteX13351" fmla="*/ 469497 w 6085020"/>
              <a:gd name="connsiteY13351" fmla="*/ 3823657 h 4885973"/>
              <a:gd name="connsiteX13352" fmla="*/ 468547 w 6085020"/>
              <a:gd name="connsiteY13352" fmla="*/ 3819674 h 4885973"/>
              <a:gd name="connsiteX13353" fmla="*/ 476153 w 6085020"/>
              <a:gd name="connsiteY13353" fmla="*/ 3822519 h 4885973"/>
              <a:gd name="connsiteX13354" fmla="*/ 479005 w 6085020"/>
              <a:gd name="connsiteY13354" fmla="*/ 3846986 h 4885973"/>
              <a:gd name="connsiteX13355" fmla="*/ 479005 w 6085020"/>
              <a:gd name="connsiteY13355" fmla="*/ 3837882 h 4885973"/>
              <a:gd name="connsiteX13356" fmla="*/ 477674 w 6085020"/>
              <a:gd name="connsiteY13356" fmla="*/ 3822898 h 4885973"/>
              <a:gd name="connsiteX13357" fmla="*/ 490415 w 6085020"/>
              <a:gd name="connsiteY13357" fmla="*/ 3822898 h 4885973"/>
              <a:gd name="connsiteX13358" fmla="*/ 502394 w 6085020"/>
              <a:gd name="connsiteY13358" fmla="*/ 3819294 h 4885973"/>
              <a:gd name="connsiteX13359" fmla="*/ 502204 w 6085020"/>
              <a:gd name="connsiteY13359" fmla="*/ 3819484 h 4885973"/>
              <a:gd name="connsiteX13360" fmla="*/ 523502 w 6085020"/>
              <a:gd name="connsiteY13360" fmla="*/ 3809242 h 4885973"/>
              <a:gd name="connsiteX13361" fmla="*/ 499542 w 6085020"/>
              <a:gd name="connsiteY13361" fmla="*/ 3798241 h 4885973"/>
              <a:gd name="connsiteX13362" fmla="*/ 475392 w 6085020"/>
              <a:gd name="connsiteY13362" fmla="*/ 3787051 h 4885973"/>
              <a:gd name="connsiteX13363" fmla="*/ 474251 w 6085020"/>
              <a:gd name="connsiteY13363" fmla="*/ 3788189 h 4885973"/>
              <a:gd name="connsiteX13364" fmla="*/ 471399 w 6085020"/>
              <a:gd name="connsiteY13364" fmla="*/ 3770171 h 4885973"/>
              <a:gd name="connsiteX13365" fmla="*/ 1987520 w 6085020"/>
              <a:gd name="connsiteY13365" fmla="*/ 3757463 h 4885973"/>
              <a:gd name="connsiteX13366" fmla="*/ 1985808 w 6085020"/>
              <a:gd name="connsiteY13366" fmla="*/ 3761257 h 4885973"/>
              <a:gd name="connsiteX13367" fmla="*/ 1989611 w 6085020"/>
              <a:gd name="connsiteY13367" fmla="*/ 3763153 h 4885973"/>
              <a:gd name="connsiteX13368" fmla="*/ 1991323 w 6085020"/>
              <a:gd name="connsiteY13368" fmla="*/ 3759360 h 4885973"/>
              <a:gd name="connsiteX13369" fmla="*/ 1987520 w 6085020"/>
              <a:gd name="connsiteY13369" fmla="*/ 3757463 h 4885973"/>
              <a:gd name="connsiteX13370" fmla="*/ 681522 w 6085020"/>
              <a:gd name="connsiteY13370" fmla="*/ 3757463 h 4885973"/>
              <a:gd name="connsiteX13371" fmla="*/ 681522 w 6085020"/>
              <a:gd name="connsiteY13371" fmla="*/ 3757463 h 4885973"/>
              <a:gd name="connsiteX13372" fmla="*/ 732935 w 6085020"/>
              <a:gd name="connsiteY13372" fmla="*/ 3757406 h 4885973"/>
              <a:gd name="connsiteX13373" fmla="*/ 732484 w 6085020"/>
              <a:gd name="connsiteY13373" fmla="*/ 3757463 h 4885973"/>
              <a:gd name="connsiteX13374" fmla="*/ 729946 w 6085020"/>
              <a:gd name="connsiteY13374" fmla="*/ 3759853 h 4885973"/>
              <a:gd name="connsiteX13375" fmla="*/ 730012 w 6085020"/>
              <a:gd name="connsiteY13375" fmla="*/ 3760498 h 4885973"/>
              <a:gd name="connsiteX13376" fmla="*/ 731861 w 6085020"/>
              <a:gd name="connsiteY13376" fmla="*/ 3764083 h 4885973"/>
              <a:gd name="connsiteX13377" fmla="*/ 734576 w 6085020"/>
              <a:gd name="connsiteY13377" fmla="*/ 3763533 h 4885973"/>
              <a:gd name="connsiteX13378" fmla="*/ 733055 w 6085020"/>
              <a:gd name="connsiteY13378" fmla="*/ 3762964 h 4885973"/>
              <a:gd name="connsiteX13379" fmla="*/ 735534 w 6085020"/>
              <a:gd name="connsiteY13379" fmla="*/ 3759796 h 4885973"/>
              <a:gd name="connsiteX13380" fmla="*/ 735527 w 6085020"/>
              <a:gd name="connsiteY13380" fmla="*/ 3759739 h 4885973"/>
              <a:gd name="connsiteX13381" fmla="*/ 732935 w 6085020"/>
              <a:gd name="connsiteY13381" fmla="*/ 3757406 h 4885973"/>
              <a:gd name="connsiteX13382" fmla="*/ 3996527 w 6085020"/>
              <a:gd name="connsiteY13382" fmla="*/ 3757274 h 4885973"/>
              <a:gd name="connsiteX13383" fmla="*/ 3990822 w 6085020"/>
              <a:gd name="connsiteY13383" fmla="*/ 3763912 h 4885973"/>
              <a:gd name="connsiteX13384" fmla="*/ 3991773 w 6085020"/>
              <a:gd name="connsiteY13384" fmla="*/ 3764481 h 4885973"/>
              <a:gd name="connsiteX13385" fmla="*/ 3996527 w 6085020"/>
              <a:gd name="connsiteY13385" fmla="*/ 3757274 h 4885973"/>
              <a:gd name="connsiteX13386" fmla="*/ 4055185 w 6085020"/>
              <a:gd name="connsiteY13386" fmla="*/ 3757212 h 4885973"/>
              <a:gd name="connsiteX13387" fmla="*/ 4060800 w 6085020"/>
              <a:gd name="connsiteY13387" fmla="*/ 3760119 h 4885973"/>
              <a:gd name="connsiteX13388" fmla="*/ 4055185 w 6085020"/>
              <a:gd name="connsiteY13388" fmla="*/ 3757212 h 4885973"/>
              <a:gd name="connsiteX13389" fmla="*/ 2150960 w 6085020"/>
              <a:gd name="connsiteY13389" fmla="*/ 3757108 h 4885973"/>
              <a:gd name="connsiteX13390" fmla="*/ 2151435 w 6085020"/>
              <a:gd name="connsiteY13390" fmla="*/ 3758022 h 4885973"/>
              <a:gd name="connsiteX13391" fmla="*/ 2151435 w 6085020"/>
              <a:gd name="connsiteY13391" fmla="*/ 3758032 h 4885973"/>
              <a:gd name="connsiteX13392" fmla="*/ 2153907 w 6085020"/>
              <a:gd name="connsiteY13392" fmla="*/ 3762774 h 4885973"/>
              <a:gd name="connsiteX13393" fmla="*/ 2151435 w 6085020"/>
              <a:gd name="connsiteY13393" fmla="*/ 3758022 h 4885973"/>
              <a:gd name="connsiteX13394" fmla="*/ 2151435 w 6085020"/>
              <a:gd name="connsiteY13394" fmla="*/ 3757274 h 4885973"/>
              <a:gd name="connsiteX13395" fmla="*/ 2150960 w 6085020"/>
              <a:gd name="connsiteY13395" fmla="*/ 3757108 h 4885973"/>
              <a:gd name="connsiteX13396" fmla="*/ 2056356 w 6085020"/>
              <a:gd name="connsiteY13396" fmla="*/ 3756705 h 4885973"/>
              <a:gd name="connsiteX13397" fmla="*/ 2056356 w 6085020"/>
              <a:gd name="connsiteY13397" fmla="*/ 3756705 h 4885973"/>
              <a:gd name="connsiteX13398" fmla="*/ 3505542 w 6085020"/>
              <a:gd name="connsiteY13398" fmla="*/ 3756136 h 4885973"/>
              <a:gd name="connsiteX13399" fmla="*/ 3505542 w 6085020"/>
              <a:gd name="connsiteY13399" fmla="*/ 3756136 h 4885973"/>
              <a:gd name="connsiteX13400" fmla="*/ 1869242 w 6085020"/>
              <a:gd name="connsiteY13400" fmla="*/ 3755757 h 4885973"/>
              <a:gd name="connsiteX13401" fmla="*/ 1869242 w 6085020"/>
              <a:gd name="connsiteY13401" fmla="*/ 3755757 h 4885973"/>
              <a:gd name="connsiteX13402" fmla="*/ 2077654 w 6085020"/>
              <a:gd name="connsiteY13402" fmla="*/ 3755377 h 4885973"/>
              <a:gd name="connsiteX13403" fmla="*/ 2077654 w 6085020"/>
              <a:gd name="connsiteY13403" fmla="*/ 3755377 h 4885973"/>
              <a:gd name="connsiteX13404" fmla="*/ 3218215 w 6085020"/>
              <a:gd name="connsiteY13404" fmla="*/ 3755188 h 4885973"/>
              <a:gd name="connsiteX13405" fmla="*/ 3238942 w 6085020"/>
              <a:gd name="connsiteY13405" fmla="*/ 3770550 h 4885973"/>
              <a:gd name="connsiteX13406" fmla="*/ 3238942 w 6085020"/>
              <a:gd name="connsiteY13406" fmla="*/ 3769981 h 4885973"/>
              <a:gd name="connsiteX13407" fmla="*/ 3227723 w 6085020"/>
              <a:gd name="connsiteY13407" fmla="*/ 3755188 h 4885973"/>
              <a:gd name="connsiteX13408" fmla="*/ 3218215 w 6085020"/>
              <a:gd name="connsiteY13408" fmla="*/ 3755188 h 4885973"/>
              <a:gd name="connsiteX13409" fmla="*/ 590057 w 6085020"/>
              <a:gd name="connsiteY13409" fmla="*/ 3752911 h 4885973"/>
              <a:gd name="connsiteX13410" fmla="*/ 587585 w 6085020"/>
              <a:gd name="connsiteY13410" fmla="*/ 3756136 h 4885973"/>
              <a:gd name="connsiteX13411" fmla="*/ 590768 w 6085020"/>
              <a:gd name="connsiteY13411" fmla="*/ 3758601 h 4885973"/>
              <a:gd name="connsiteX13412" fmla="*/ 590817 w 6085020"/>
              <a:gd name="connsiteY13412" fmla="*/ 3758601 h 4885973"/>
              <a:gd name="connsiteX13413" fmla="*/ 593289 w 6085020"/>
              <a:gd name="connsiteY13413" fmla="*/ 3755377 h 4885973"/>
              <a:gd name="connsiteX13414" fmla="*/ 590057 w 6085020"/>
              <a:gd name="connsiteY13414" fmla="*/ 3752911 h 4885973"/>
              <a:gd name="connsiteX13415" fmla="*/ 5153822 w 6085020"/>
              <a:gd name="connsiteY13415" fmla="*/ 3751015 h 4885973"/>
              <a:gd name="connsiteX13416" fmla="*/ 5138610 w 6085020"/>
              <a:gd name="connsiteY13416" fmla="*/ 3757463 h 4885973"/>
              <a:gd name="connsiteX13417" fmla="*/ 5124728 w 6085020"/>
              <a:gd name="connsiteY13417" fmla="*/ 3766947 h 4885973"/>
              <a:gd name="connsiteX13418" fmla="*/ 5136898 w 6085020"/>
              <a:gd name="connsiteY13418" fmla="*/ 3767705 h 4885973"/>
              <a:gd name="connsiteX13419" fmla="*/ 5138419 w 6085020"/>
              <a:gd name="connsiteY13419" fmla="*/ 3768843 h 4885973"/>
              <a:gd name="connsiteX13420" fmla="*/ 5151160 w 6085020"/>
              <a:gd name="connsiteY13420" fmla="*/ 3768843 h 4885973"/>
              <a:gd name="connsiteX13421" fmla="*/ 5152491 w 6085020"/>
              <a:gd name="connsiteY13421" fmla="*/ 3759929 h 4885973"/>
              <a:gd name="connsiteX13422" fmla="*/ 639688 w 6085020"/>
              <a:gd name="connsiteY13422" fmla="*/ 3751015 h 4885973"/>
              <a:gd name="connsiteX13423" fmla="*/ 639418 w 6085020"/>
              <a:gd name="connsiteY13423" fmla="*/ 3751590 h 4885973"/>
              <a:gd name="connsiteX13424" fmla="*/ 628020 w 6085020"/>
              <a:gd name="connsiteY13424" fmla="*/ 3751851 h 4885973"/>
              <a:gd name="connsiteX13425" fmla="*/ 608312 w 6085020"/>
              <a:gd name="connsiteY13425" fmla="*/ 3756705 h 4885973"/>
              <a:gd name="connsiteX13426" fmla="*/ 634278 w 6085020"/>
              <a:gd name="connsiteY13426" fmla="*/ 3762520 h 4885973"/>
              <a:gd name="connsiteX13427" fmla="*/ 639418 w 6085020"/>
              <a:gd name="connsiteY13427" fmla="*/ 3751590 h 4885973"/>
              <a:gd name="connsiteX13428" fmla="*/ 639688 w 6085020"/>
              <a:gd name="connsiteY13428" fmla="*/ 3751584 h 4885973"/>
              <a:gd name="connsiteX13429" fmla="*/ 517417 w 6085020"/>
              <a:gd name="connsiteY13429" fmla="*/ 3750825 h 4885973"/>
              <a:gd name="connsiteX13430" fmla="*/ 517417 w 6085020"/>
              <a:gd name="connsiteY13430" fmla="*/ 3766378 h 4885973"/>
              <a:gd name="connsiteX13431" fmla="*/ 533010 w 6085020"/>
              <a:gd name="connsiteY13431" fmla="*/ 3766378 h 4885973"/>
              <a:gd name="connsiteX13432" fmla="*/ 517417 w 6085020"/>
              <a:gd name="connsiteY13432" fmla="*/ 3750825 h 4885973"/>
              <a:gd name="connsiteX13433" fmla="*/ 422404 w 6085020"/>
              <a:gd name="connsiteY13433" fmla="*/ 3750538 h 4885973"/>
              <a:gd name="connsiteX13434" fmla="*/ 414352 w 6085020"/>
              <a:gd name="connsiteY13434" fmla="*/ 3750825 h 4885973"/>
              <a:gd name="connsiteX13435" fmla="*/ 416087 w 6085020"/>
              <a:gd name="connsiteY13435" fmla="*/ 3765335 h 4885973"/>
              <a:gd name="connsiteX13436" fmla="*/ 424813 w 6085020"/>
              <a:gd name="connsiteY13436" fmla="*/ 3771478 h 4885973"/>
              <a:gd name="connsiteX13437" fmla="*/ 424810 w 6085020"/>
              <a:gd name="connsiteY13437" fmla="*/ 3771688 h 4885973"/>
              <a:gd name="connsiteX13438" fmla="*/ 425381 w 6085020"/>
              <a:gd name="connsiteY13438" fmla="*/ 3771878 h 4885973"/>
              <a:gd name="connsiteX13439" fmla="*/ 424813 w 6085020"/>
              <a:gd name="connsiteY13439" fmla="*/ 3771478 h 4885973"/>
              <a:gd name="connsiteX13440" fmla="*/ 425001 w 6085020"/>
              <a:gd name="connsiteY13440" fmla="*/ 3755780 h 4885973"/>
              <a:gd name="connsiteX13441" fmla="*/ 422404 w 6085020"/>
              <a:gd name="connsiteY13441" fmla="*/ 3750538 h 4885973"/>
              <a:gd name="connsiteX13442" fmla="*/ 501634 w 6085020"/>
              <a:gd name="connsiteY13442" fmla="*/ 3750446 h 4885973"/>
              <a:gd name="connsiteX13443" fmla="*/ 501634 w 6085020"/>
              <a:gd name="connsiteY13443" fmla="*/ 3750446 h 4885973"/>
              <a:gd name="connsiteX13444" fmla="*/ 2106178 w 6085020"/>
              <a:gd name="connsiteY13444" fmla="*/ 3750066 h 4885973"/>
              <a:gd name="connsiteX13445" fmla="*/ 2105288 w 6085020"/>
              <a:gd name="connsiteY13445" fmla="*/ 3751201 h 4885973"/>
              <a:gd name="connsiteX13446" fmla="*/ 2098667 w 6085020"/>
              <a:gd name="connsiteY13446" fmla="*/ 3751181 h 4885973"/>
              <a:gd name="connsiteX13447" fmla="*/ 2099142 w 6085020"/>
              <a:gd name="connsiteY13447" fmla="*/ 3758412 h 4885973"/>
              <a:gd name="connsiteX13448" fmla="*/ 2103017 w 6085020"/>
              <a:gd name="connsiteY13448" fmla="*/ 3754097 h 4885973"/>
              <a:gd name="connsiteX13449" fmla="*/ 2105288 w 6085020"/>
              <a:gd name="connsiteY13449" fmla="*/ 3751201 h 4885973"/>
              <a:gd name="connsiteX13450" fmla="*/ 2106178 w 6085020"/>
              <a:gd name="connsiteY13450" fmla="*/ 3751204 h 4885973"/>
              <a:gd name="connsiteX13451" fmla="*/ 3105167 w 6085020"/>
              <a:gd name="connsiteY13451" fmla="*/ 3749023 h 4885973"/>
              <a:gd name="connsiteX13452" fmla="*/ 3108875 w 6085020"/>
              <a:gd name="connsiteY13452" fmla="*/ 3765809 h 4885973"/>
              <a:gd name="connsiteX13453" fmla="*/ 3105167 w 6085020"/>
              <a:gd name="connsiteY13453" fmla="*/ 3749023 h 4885973"/>
              <a:gd name="connsiteX13454" fmla="*/ 1718258 w 6085020"/>
              <a:gd name="connsiteY13454" fmla="*/ 3748170 h 4885973"/>
              <a:gd name="connsiteX13455" fmla="*/ 1714455 w 6085020"/>
              <a:gd name="connsiteY13455" fmla="*/ 3751015 h 4885973"/>
              <a:gd name="connsiteX13456" fmla="*/ 1716356 w 6085020"/>
              <a:gd name="connsiteY13456" fmla="*/ 3751963 h 4885973"/>
              <a:gd name="connsiteX13457" fmla="*/ 1718258 w 6085020"/>
              <a:gd name="connsiteY13457" fmla="*/ 3751963 h 4885973"/>
              <a:gd name="connsiteX13458" fmla="*/ 1718258 w 6085020"/>
              <a:gd name="connsiteY13458" fmla="*/ 3750066 h 4885973"/>
              <a:gd name="connsiteX13459" fmla="*/ 411499 w 6085020"/>
              <a:gd name="connsiteY13459" fmla="*/ 3745514 h 4885973"/>
              <a:gd name="connsiteX13460" fmla="*/ 411499 w 6085020"/>
              <a:gd name="connsiteY13460" fmla="*/ 3745894 h 4885973"/>
              <a:gd name="connsiteX13461" fmla="*/ 409472 w 6085020"/>
              <a:gd name="connsiteY13461" fmla="*/ 3749365 h 4885973"/>
              <a:gd name="connsiteX13462" fmla="*/ 411499 w 6085020"/>
              <a:gd name="connsiteY13462" fmla="*/ 3751394 h 4885973"/>
              <a:gd name="connsiteX13463" fmla="*/ 413979 w 6085020"/>
              <a:gd name="connsiteY13463" fmla="*/ 3748227 h 4885973"/>
              <a:gd name="connsiteX13464" fmla="*/ 413972 w 6085020"/>
              <a:gd name="connsiteY13464" fmla="*/ 3748170 h 4885973"/>
              <a:gd name="connsiteX13465" fmla="*/ 411499 w 6085020"/>
              <a:gd name="connsiteY13465" fmla="*/ 3745514 h 4885973"/>
              <a:gd name="connsiteX13466" fmla="*/ 2972533 w 6085020"/>
              <a:gd name="connsiteY13466" fmla="*/ 3745325 h 4885973"/>
              <a:gd name="connsiteX13467" fmla="*/ 2959412 w 6085020"/>
              <a:gd name="connsiteY13467" fmla="*/ 3762205 h 4885973"/>
              <a:gd name="connsiteX13468" fmla="*/ 2959982 w 6085020"/>
              <a:gd name="connsiteY13468" fmla="*/ 3758981 h 4885973"/>
              <a:gd name="connsiteX13469" fmla="*/ 2966447 w 6085020"/>
              <a:gd name="connsiteY13469" fmla="*/ 3750256 h 4885973"/>
              <a:gd name="connsiteX13470" fmla="*/ 2962454 w 6085020"/>
              <a:gd name="connsiteY13470" fmla="*/ 3750256 h 4885973"/>
              <a:gd name="connsiteX13471" fmla="*/ 2963405 w 6085020"/>
              <a:gd name="connsiteY13471" fmla="*/ 3748739 h 4885973"/>
              <a:gd name="connsiteX13472" fmla="*/ 2972533 w 6085020"/>
              <a:gd name="connsiteY13472" fmla="*/ 3745325 h 4885973"/>
              <a:gd name="connsiteX13473" fmla="*/ 5172362 w 6085020"/>
              <a:gd name="connsiteY13473" fmla="*/ 3744642 h 4885973"/>
              <a:gd name="connsiteX13474" fmla="*/ 5161029 w 6085020"/>
              <a:gd name="connsiteY13474" fmla="*/ 3750256 h 4885973"/>
              <a:gd name="connsiteX13475" fmla="*/ 5166372 w 6085020"/>
              <a:gd name="connsiteY13475" fmla="*/ 3761447 h 4885973"/>
              <a:gd name="connsiteX13476" fmla="*/ 5176451 w 6085020"/>
              <a:gd name="connsiteY13476" fmla="*/ 3755377 h 4885973"/>
              <a:gd name="connsiteX13477" fmla="*/ 5177972 w 6085020"/>
              <a:gd name="connsiteY13477" fmla="*/ 3755946 h 4885973"/>
              <a:gd name="connsiteX13478" fmla="*/ 5172362 w 6085020"/>
              <a:gd name="connsiteY13478" fmla="*/ 3744642 h 4885973"/>
              <a:gd name="connsiteX13479" fmla="*/ 1328246 w 6085020"/>
              <a:gd name="connsiteY13479" fmla="*/ 3744376 h 4885973"/>
              <a:gd name="connsiteX13480" fmla="*/ 1332619 w 6085020"/>
              <a:gd name="connsiteY13480" fmla="*/ 3754049 h 4885973"/>
              <a:gd name="connsiteX13481" fmla="*/ 1334331 w 6085020"/>
              <a:gd name="connsiteY13481" fmla="*/ 3754049 h 4885973"/>
              <a:gd name="connsiteX13482" fmla="*/ 1334331 w 6085020"/>
              <a:gd name="connsiteY13482" fmla="*/ 3756894 h 4885973"/>
              <a:gd name="connsiteX13483" fmla="*/ 1338895 w 6085020"/>
              <a:gd name="connsiteY13483" fmla="*/ 3759170 h 4885973"/>
              <a:gd name="connsiteX13484" fmla="*/ 1344980 w 6085020"/>
              <a:gd name="connsiteY13484" fmla="*/ 3760688 h 4885973"/>
              <a:gd name="connsiteX13485" fmla="*/ 1346501 w 6085020"/>
              <a:gd name="connsiteY13485" fmla="*/ 3758601 h 4885973"/>
              <a:gd name="connsiteX13486" fmla="*/ 1349163 w 6085020"/>
              <a:gd name="connsiteY13486" fmla="*/ 3760308 h 4885973"/>
              <a:gd name="connsiteX13487" fmla="*/ 1349163 w 6085020"/>
              <a:gd name="connsiteY13487" fmla="*/ 3761257 h 4885973"/>
              <a:gd name="connsiteX13488" fmla="*/ 1352586 w 6085020"/>
              <a:gd name="connsiteY13488" fmla="*/ 3762584 h 4885973"/>
              <a:gd name="connsiteX13489" fmla="*/ 1352586 w 6085020"/>
              <a:gd name="connsiteY13489" fmla="*/ 3754808 h 4885973"/>
              <a:gd name="connsiteX13490" fmla="*/ 1344790 w 6085020"/>
              <a:gd name="connsiteY13490" fmla="*/ 3747791 h 4885973"/>
              <a:gd name="connsiteX13491" fmla="*/ 1343649 w 6085020"/>
              <a:gd name="connsiteY13491" fmla="*/ 3747791 h 4885973"/>
              <a:gd name="connsiteX13492" fmla="*/ 1337754 w 6085020"/>
              <a:gd name="connsiteY13492" fmla="*/ 3751773 h 4885973"/>
              <a:gd name="connsiteX13493" fmla="*/ 1337754 w 6085020"/>
              <a:gd name="connsiteY13493" fmla="*/ 3747601 h 4885973"/>
              <a:gd name="connsiteX13494" fmla="*/ 1332619 w 6085020"/>
              <a:gd name="connsiteY13494" fmla="*/ 3744376 h 4885973"/>
              <a:gd name="connsiteX13495" fmla="*/ 455426 w 6085020"/>
              <a:gd name="connsiteY13495" fmla="*/ 3744376 h 4885973"/>
              <a:gd name="connsiteX13496" fmla="*/ 447819 w 6085020"/>
              <a:gd name="connsiteY13496" fmla="*/ 3752722 h 4885973"/>
              <a:gd name="connsiteX13497" fmla="*/ 442495 w 6085020"/>
              <a:gd name="connsiteY13497" fmla="*/ 3752722 h 4885973"/>
              <a:gd name="connsiteX13498" fmla="*/ 452954 w 6085020"/>
              <a:gd name="connsiteY13498" fmla="*/ 3761257 h 4885973"/>
              <a:gd name="connsiteX13499" fmla="*/ 464578 w 6085020"/>
              <a:gd name="connsiteY13499" fmla="*/ 3757027 h 4885973"/>
              <a:gd name="connsiteX13500" fmla="*/ 465314 w 6085020"/>
              <a:gd name="connsiteY13500" fmla="*/ 3752153 h 4885973"/>
              <a:gd name="connsiteX13501" fmla="*/ 455426 w 6085020"/>
              <a:gd name="connsiteY13501" fmla="*/ 3744376 h 4885973"/>
              <a:gd name="connsiteX13502" fmla="*/ 3144815 w 6085020"/>
              <a:gd name="connsiteY13502" fmla="*/ 3744187 h 4885973"/>
              <a:gd name="connsiteX13503" fmla="*/ 3144815 w 6085020"/>
              <a:gd name="connsiteY13503" fmla="*/ 3744187 h 4885973"/>
              <a:gd name="connsiteX13504" fmla="*/ 1726244 w 6085020"/>
              <a:gd name="connsiteY13504" fmla="*/ 3742859 h 4885973"/>
              <a:gd name="connsiteX13505" fmla="*/ 1724723 w 6085020"/>
              <a:gd name="connsiteY13505" fmla="*/ 3746083 h 4885973"/>
              <a:gd name="connsiteX13506" fmla="*/ 1724723 w 6085020"/>
              <a:gd name="connsiteY13506" fmla="*/ 3749687 h 4885973"/>
              <a:gd name="connsiteX13507" fmla="*/ 1732519 w 6085020"/>
              <a:gd name="connsiteY13507" fmla="*/ 3749687 h 4885973"/>
              <a:gd name="connsiteX13508" fmla="*/ 1738985 w 6085020"/>
              <a:gd name="connsiteY13508" fmla="*/ 3749687 h 4885973"/>
              <a:gd name="connsiteX13509" fmla="*/ 1736322 w 6085020"/>
              <a:gd name="connsiteY13509" fmla="*/ 3742859 h 4885973"/>
              <a:gd name="connsiteX13510" fmla="*/ 571866 w 6085020"/>
              <a:gd name="connsiteY13510" fmla="*/ 3742802 h 4885973"/>
              <a:gd name="connsiteX13511" fmla="*/ 568379 w 6085020"/>
              <a:gd name="connsiteY13511" fmla="*/ 3744813 h 4885973"/>
              <a:gd name="connsiteX13512" fmla="*/ 568379 w 6085020"/>
              <a:gd name="connsiteY13512" fmla="*/ 3746273 h 4885973"/>
              <a:gd name="connsiteX13513" fmla="*/ 571866 w 6085020"/>
              <a:gd name="connsiteY13513" fmla="*/ 3748303 h 4885973"/>
              <a:gd name="connsiteX13514" fmla="*/ 573893 w 6085020"/>
              <a:gd name="connsiteY13514" fmla="*/ 3746273 h 4885973"/>
              <a:gd name="connsiteX13515" fmla="*/ 571866 w 6085020"/>
              <a:gd name="connsiteY13515" fmla="*/ 3742802 h 4885973"/>
              <a:gd name="connsiteX13516" fmla="*/ 1798694 w 6085020"/>
              <a:gd name="connsiteY13516" fmla="*/ 3741342 h 4885973"/>
              <a:gd name="connsiteX13517" fmla="*/ 1794891 w 6085020"/>
              <a:gd name="connsiteY13517" fmla="*/ 3745894 h 4885973"/>
              <a:gd name="connsiteX13518" fmla="*/ 1791278 w 6085020"/>
              <a:gd name="connsiteY13518" fmla="*/ 3750635 h 4885973"/>
              <a:gd name="connsiteX13519" fmla="*/ 1796222 w 6085020"/>
              <a:gd name="connsiteY13519" fmla="*/ 3754619 h 4885973"/>
              <a:gd name="connsiteX13520" fmla="*/ 1802877 w 6085020"/>
              <a:gd name="connsiteY13520" fmla="*/ 3758222 h 4885973"/>
              <a:gd name="connsiteX13521" fmla="*/ 1801546 w 6085020"/>
              <a:gd name="connsiteY13521" fmla="*/ 3749498 h 4885973"/>
              <a:gd name="connsiteX13522" fmla="*/ 2864687 w 6085020"/>
              <a:gd name="connsiteY13522" fmla="*/ 3740314 h 4885973"/>
              <a:gd name="connsiteX13523" fmla="*/ 2856537 w 6085020"/>
              <a:gd name="connsiteY13523" fmla="*/ 3740583 h 4885973"/>
              <a:gd name="connsiteX13524" fmla="*/ 2857678 w 6085020"/>
              <a:gd name="connsiteY13524" fmla="*/ 3741721 h 4885973"/>
              <a:gd name="connsiteX13525" fmla="*/ 2868136 w 6085020"/>
              <a:gd name="connsiteY13525" fmla="*/ 3762584 h 4885973"/>
              <a:gd name="connsiteX13526" fmla="*/ 2864687 w 6085020"/>
              <a:gd name="connsiteY13526" fmla="*/ 3740314 h 4885973"/>
              <a:gd name="connsiteX13527" fmla="*/ 783446 w 6085020"/>
              <a:gd name="connsiteY13527" fmla="*/ 3739824 h 4885973"/>
              <a:gd name="connsiteX13528" fmla="*/ 779959 w 6085020"/>
              <a:gd name="connsiteY13528" fmla="*/ 3741854 h 4885973"/>
              <a:gd name="connsiteX13529" fmla="*/ 781986 w 6085020"/>
              <a:gd name="connsiteY13529" fmla="*/ 3745325 h 4885973"/>
              <a:gd name="connsiteX13530" fmla="*/ 783446 w 6085020"/>
              <a:gd name="connsiteY13530" fmla="*/ 3745325 h 4885973"/>
              <a:gd name="connsiteX13531" fmla="*/ 785926 w 6085020"/>
              <a:gd name="connsiteY13531" fmla="*/ 3742157 h 4885973"/>
              <a:gd name="connsiteX13532" fmla="*/ 785918 w 6085020"/>
              <a:gd name="connsiteY13532" fmla="*/ 3742101 h 4885973"/>
              <a:gd name="connsiteX13533" fmla="*/ 783446 w 6085020"/>
              <a:gd name="connsiteY13533" fmla="*/ 3740583 h 4885973"/>
              <a:gd name="connsiteX13534" fmla="*/ 1048525 w 6085020"/>
              <a:gd name="connsiteY13534" fmla="*/ 3738307 h 4885973"/>
              <a:gd name="connsiteX13535" fmla="*/ 1035594 w 6085020"/>
              <a:gd name="connsiteY13535" fmla="*/ 3742859 h 4885973"/>
              <a:gd name="connsiteX13536" fmla="*/ 1040158 w 6085020"/>
              <a:gd name="connsiteY13536" fmla="*/ 3755946 h 4885973"/>
              <a:gd name="connsiteX13537" fmla="*/ 1040158 w 6085020"/>
              <a:gd name="connsiteY13537" fmla="*/ 3754049 h 4885973"/>
              <a:gd name="connsiteX13538" fmla="*/ 386589 w 6085020"/>
              <a:gd name="connsiteY13538" fmla="*/ 3737738 h 4885973"/>
              <a:gd name="connsiteX13539" fmla="*/ 387638 w 6085020"/>
              <a:gd name="connsiteY13539" fmla="*/ 3752874 h 4885973"/>
              <a:gd name="connsiteX13540" fmla="*/ 396196 w 6085020"/>
              <a:gd name="connsiteY13540" fmla="*/ 3763020 h 4885973"/>
              <a:gd name="connsiteX13541" fmla="*/ 396097 w 6085020"/>
              <a:gd name="connsiteY13541" fmla="*/ 3763912 h 4885973"/>
              <a:gd name="connsiteX13542" fmla="*/ 397428 w 6085020"/>
              <a:gd name="connsiteY13542" fmla="*/ 3764481 h 4885973"/>
              <a:gd name="connsiteX13543" fmla="*/ 396196 w 6085020"/>
              <a:gd name="connsiteY13543" fmla="*/ 3763020 h 4885973"/>
              <a:gd name="connsiteX13544" fmla="*/ 397975 w 6085020"/>
              <a:gd name="connsiteY13544" fmla="*/ 3746913 h 4885973"/>
              <a:gd name="connsiteX13545" fmla="*/ 386589 w 6085020"/>
              <a:gd name="connsiteY13545" fmla="*/ 3737738 h 4885973"/>
              <a:gd name="connsiteX13546" fmla="*/ 1332810 w 6085020"/>
              <a:gd name="connsiteY13546" fmla="*/ 3737169 h 4885973"/>
              <a:gd name="connsiteX13547" fmla="*/ 1332810 w 6085020"/>
              <a:gd name="connsiteY13547" fmla="*/ 3738497 h 4885973"/>
              <a:gd name="connsiteX13548" fmla="*/ 1333951 w 6085020"/>
              <a:gd name="connsiteY13548" fmla="*/ 3738497 h 4885973"/>
              <a:gd name="connsiteX13549" fmla="*/ 5909110 w 6085020"/>
              <a:gd name="connsiteY13549" fmla="*/ 3736259 h 4885973"/>
              <a:gd name="connsiteX13550" fmla="*/ 5911748 w 6085020"/>
              <a:gd name="connsiteY13550" fmla="*/ 3737845 h 4885973"/>
              <a:gd name="connsiteX13551" fmla="*/ 5910810 w 6085020"/>
              <a:gd name="connsiteY13551" fmla="*/ 3740277 h 4885973"/>
              <a:gd name="connsiteX13552" fmla="*/ 3065329 w 6085020"/>
              <a:gd name="connsiteY13552" fmla="*/ 3733755 h 4885973"/>
              <a:gd name="connsiteX13553" fmla="*/ 3075788 w 6085020"/>
              <a:gd name="connsiteY13553" fmla="*/ 3749498 h 4885973"/>
              <a:gd name="connsiteX13554" fmla="*/ 3066280 w 6085020"/>
              <a:gd name="connsiteY13554" fmla="*/ 3733945 h 4885973"/>
              <a:gd name="connsiteX13555" fmla="*/ 1839007 w 6085020"/>
              <a:gd name="connsiteY13555" fmla="*/ 3732997 h 4885973"/>
              <a:gd name="connsiteX13556" fmla="*/ 1832542 w 6085020"/>
              <a:gd name="connsiteY13556" fmla="*/ 3755377 h 4885973"/>
              <a:gd name="connsiteX13557" fmla="*/ 1833303 w 6085020"/>
              <a:gd name="connsiteY13557" fmla="*/ 3754429 h 4885973"/>
              <a:gd name="connsiteX13558" fmla="*/ 1839197 w 6085020"/>
              <a:gd name="connsiteY13558" fmla="*/ 3743807 h 4885973"/>
              <a:gd name="connsiteX13559" fmla="*/ 1843000 w 6085020"/>
              <a:gd name="connsiteY13559" fmla="*/ 3734893 h 4885973"/>
              <a:gd name="connsiteX13560" fmla="*/ 1843000 w 6085020"/>
              <a:gd name="connsiteY13560" fmla="*/ 3736031 h 4885973"/>
              <a:gd name="connsiteX13561" fmla="*/ 1839007 w 6085020"/>
              <a:gd name="connsiteY13561" fmla="*/ 3732997 h 4885973"/>
              <a:gd name="connsiteX13562" fmla="*/ 2975575 w 6085020"/>
              <a:gd name="connsiteY13562" fmla="*/ 3731858 h 4885973"/>
              <a:gd name="connsiteX13563" fmla="*/ 3001436 w 6085020"/>
              <a:gd name="connsiteY13563" fmla="*/ 3742480 h 4885973"/>
              <a:gd name="connsiteX13564" fmla="*/ 3002387 w 6085020"/>
              <a:gd name="connsiteY13564" fmla="*/ 3762774 h 4885973"/>
              <a:gd name="connsiteX13565" fmla="*/ 2989837 w 6085020"/>
              <a:gd name="connsiteY13565" fmla="*/ 3749498 h 4885973"/>
              <a:gd name="connsiteX13566" fmla="*/ 2987365 w 6085020"/>
              <a:gd name="connsiteY13566" fmla="*/ 3740773 h 4885973"/>
              <a:gd name="connsiteX13567" fmla="*/ 2984893 w 6085020"/>
              <a:gd name="connsiteY13567" fmla="*/ 3743239 h 4885973"/>
              <a:gd name="connsiteX13568" fmla="*/ 2980329 w 6085020"/>
              <a:gd name="connsiteY13568" fmla="*/ 3741911 h 4885973"/>
              <a:gd name="connsiteX13569" fmla="*/ 2978427 w 6085020"/>
              <a:gd name="connsiteY13569" fmla="*/ 3741911 h 4885973"/>
              <a:gd name="connsiteX13570" fmla="*/ 2984893 w 6085020"/>
              <a:gd name="connsiteY13570" fmla="*/ 3739066 h 4885973"/>
              <a:gd name="connsiteX13571" fmla="*/ 2971201 w 6085020"/>
              <a:gd name="connsiteY13571" fmla="*/ 3739066 h 4885973"/>
              <a:gd name="connsiteX13572" fmla="*/ 2975575 w 6085020"/>
              <a:gd name="connsiteY13572" fmla="*/ 3731858 h 4885973"/>
              <a:gd name="connsiteX13573" fmla="*/ 1664824 w 6085020"/>
              <a:gd name="connsiteY13573" fmla="*/ 3730152 h 4885973"/>
              <a:gd name="connsiteX13574" fmla="*/ 1664824 w 6085020"/>
              <a:gd name="connsiteY13574" fmla="*/ 3730152 h 4885973"/>
              <a:gd name="connsiteX13575" fmla="*/ 3182085 w 6085020"/>
              <a:gd name="connsiteY13575" fmla="*/ 3729583 h 4885973"/>
              <a:gd name="connsiteX13576" fmla="*/ 3161168 w 6085020"/>
              <a:gd name="connsiteY13576" fmla="*/ 3734704 h 4885973"/>
              <a:gd name="connsiteX13577" fmla="*/ 3186649 w 6085020"/>
              <a:gd name="connsiteY13577" fmla="*/ 3765240 h 4885973"/>
              <a:gd name="connsiteX13578" fmla="*/ 3187410 w 6085020"/>
              <a:gd name="connsiteY13578" fmla="*/ 3765998 h 4885973"/>
              <a:gd name="connsiteX13579" fmla="*/ 3187410 w 6085020"/>
              <a:gd name="connsiteY13579" fmla="*/ 3750446 h 4885973"/>
              <a:gd name="connsiteX13580" fmla="*/ 3182085 w 6085020"/>
              <a:gd name="connsiteY13580" fmla="*/ 3755567 h 4885973"/>
              <a:gd name="connsiteX13581" fmla="*/ 3182085 w 6085020"/>
              <a:gd name="connsiteY13581" fmla="*/ 3729583 h 4885973"/>
              <a:gd name="connsiteX13582" fmla="*/ 3479871 w 6085020"/>
              <a:gd name="connsiteY13582" fmla="*/ 3728824 h 4885973"/>
              <a:gd name="connsiteX13583" fmla="*/ 3485005 w 6085020"/>
              <a:gd name="connsiteY13583" fmla="*/ 3754808 h 4885973"/>
              <a:gd name="connsiteX13584" fmla="*/ 3479871 w 6085020"/>
              <a:gd name="connsiteY13584" fmla="*/ 3728824 h 4885973"/>
              <a:gd name="connsiteX13585" fmla="*/ 3406280 w 6085020"/>
              <a:gd name="connsiteY13585" fmla="*/ 3728445 h 4885973"/>
              <a:gd name="connsiteX13586" fmla="*/ 3406280 w 6085020"/>
              <a:gd name="connsiteY13586" fmla="*/ 3738876 h 4885973"/>
              <a:gd name="connsiteX13587" fmla="*/ 3416739 w 6085020"/>
              <a:gd name="connsiteY13587" fmla="*/ 3738876 h 4885973"/>
              <a:gd name="connsiteX13588" fmla="*/ 3416739 w 6085020"/>
              <a:gd name="connsiteY13588" fmla="*/ 3728445 h 4885973"/>
              <a:gd name="connsiteX13589" fmla="*/ 562674 w 6085020"/>
              <a:gd name="connsiteY13589" fmla="*/ 3727307 h 4885973"/>
              <a:gd name="connsiteX13590" fmla="*/ 562824 w 6085020"/>
              <a:gd name="connsiteY13590" fmla="*/ 3727605 h 4885973"/>
              <a:gd name="connsiteX13591" fmla="*/ 562674 w 6085020"/>
              <a:gd name="connsiteY13591" fmla="*/ 3727876 h 4885973"/>
              <a:gd name="connsiteX13592" fmla="*/ 367763 w 6085020"/>
              <a:gd name="connsiteY13592" fmla="*/ 3725220 h 4885973"/>
              <a:gd name="connsiteX13593" fmla="*/ 367763 w 6085020"/>
              <a:gd name="connsiteY13593" fmla="*/ 3725220 h 4885973"/>
              <a:gd name="connsiteX13594" fmla="*/ 3998048 w 6085020"/>
              <a:gd name="connsiteY13594" fmla="*/ 3724272 h 4885973"/>
              <a:gd name="connsiteX13595" fmla="*/ 3998048 w 6085020"/>
              <a:gd name="connsiteY13595" fmla="*/ 3724272 h 4885973"/>
              <a:gd name="connsiteX13596" fmla="*/ 488133 w 6085020"/>
              <a:gd name="connsiteY13596" fmla="*/ 3720289 h 4885973"/>
              <a:gd name="connsiteX13597" fmla="*/ 467215 w 6085020"/>
              <a:gd name="connsiteY13597" fmla="*/ 3745704 h 4885973"/>
              <a:gd name="connsiteX13598" fmla="*/ 467215 w 6085020"/>
              <a:gd name="connsiteY13598" fmla="*/ 3746273 h 4885973"/>
              <a:gd name="connsiteX13599" fmla="*/ 488133 w 6085020"/>
              <a:gd name="connsiteY13599" fmla="*/ 3720289 h 4885973"/>
              <a:gd name="connsiteX13600" fmla="*/ 461891 w 6085020"/>
              <a:gd name="connsiteY13600" fmla="*/ 3720289 h 4885973"/>
              <a:gd name="connsiteX13601" fmla="*/ 461891 w 6085020"/>
              <a:gd name="connsiteY13601" fmla="*/ 3720289 h 4885973"/>
              <a:gd name="connsiteX13602" fmla="*/ 2092867 w 6085020"/>
              <a:gd name="connsiteY13602" fmla="*/ 3719910 h 4885973"/>
              <a:gd name="connsiteX13603" fmla="*/ 2082198 w 6085020"/>
              <a:gd name="connsiteY13603" fmla="*/ 3739860 h 4885973"/>
              <a:gd name="connsiteX13604" fmla="*/ 2087970 w 6085020"/>
              <a:gd name="connsiteY13604" fmla="*/ 3745563 h 4885973"/>
              <a:gd name="connsiteX13605" fmla="*/ 2087732 w 6085020"/>
              <a:gd name="connsiteY13605" fmla="*/ 3745894 h 4885973"/>
              <a:gd name="connsiteX13606" fmla="*/ 2088113 w 6085020"/>
              <a:gd name="connsiteY13606" fmla="*/ 3745704 h 4885973"/>
              <a:gd name="connsiteX13607" fmla="*/ 2087970 w 6085020"/>
              <a:gd name="connsiteY13607" fmla="*/ 3745563 h 4885973"/>
              <a:gd name="connsiteX13608" fmla="*/ 2096789 w 6085020"/>
              <a:gd name="connsiteY13608" fmla="*/ 3733257 h 4885973"/>
              <a:gd name="connsiteX13609" fmla="*/ 2092867 w 6085020"/>
              <a:gd name="connsiteY13609" fmla="*/ 3719910 h 4885973"/>
              <a:gd name="connsiteX13610" fmla="*/ 1580204 w 6085020"/>
              <a:gd name="connsiteY13610" fmla="*/ 3719910 h 4885973"/>
              <a:gd name="connsiteX13611" fmla="*/ 1580204 w 6085020"/>
              <a:gd name="connsiteY13611" fmla="*/ 3719910 h 4885973"/>
              <a:gd name="connsiteX13612" fmla="*/ 1983526 w 6085020"/>
              <a:gd name="connsiteY13612" fmla="*/ 3719720 h 4885973"/>
              <a:gd name="connsiteX13613" fmla="*/ 1983336 w 6085020"/>
              <a:gd name="connsiteY13613" fmla="*/ 3719910 h 4885973"/>
              <a:gd name="connsiteX13614" fmla="*/ 1967553 w 6085020"/>
              <a:gd name="connsiteY13614" fmla="*/ 3740773 h 4885973"/>
              <a:gd name="connsiteX13615" fmla="*/ 1983526 w 6085020"/>
              <a:gd name="connsiteY13615" fmla="*/ 3719720 h 4885973"/>
              <a:gd name="connsiteX13616" fmla="*/ 1858784 w 6085020"/>
              <a:gd name="connsiteY13616" fmla="*/ 3719341 h 4885973"/>
              <a:gd name="connsiteX13617" fmla="*/ 1858023 w 6085020"/>
              <a:gd name="connsiteY13617" fmla="*/ 3719720 h 4885973"/>
              <a:gd name="connsiteX13618" fmla="*/ 1869242 w 6085020"/>
              <a:gd name="connsiteY13618" fmla="*/ 3734893 h 4885973"/>
              <a:gd name="connsiteX13619" fmla="*/ 1858784 w 6085020"/>
              <a:gd name="connsiteY13619" fmla="*/ 3719341 h 4885973"/>
              <a:gd name="connsiteX13620" fmla="*/ 584542 w 6085020"/>
              <a:gd name="connsiteY13620" fmla="*/ 3718582 h 4885973"/>
              <a:gd name="connsiteX13621" fmla="*/ 583401 w 6085020"/>
              <a:gd name="connsiteY13621" fmla="*/ 3721806 h 4885973"/>
              <a:gd name="connsiteX13622" fmla="*/ 582070 w 6085020"/>
              <a:gd name="connsiteY13622" fmla="*/ 3721806 h 4885973"/>
              <a:gd name="connsiteX13623" fmla="*/ 585295 w 6085020"/>
              <a:gd name="connsiteY13623" fmla="*/ 3724215 h 4885973"/>
              <a:gd name="connsiteX13624" fmla="*/ 587718 w 6085020"/>
              <a:gd name="connsiteY13624" fmla="*/ 3721010 h 4885973"/>
              <a:gd name="connsiteX13625" fmla="*/ 584542 w 6085020"/>
              <a:gd name="connsiteY13625" fmla="*/ 3718582 h 4885973"/>
              <a:gd name="connsiteX13626" fmla="*/ 2213426 w 6085020"/>
              <a:gd name="connsiteY13626" fmla="*/ 3715547 h 4885973"/>
              <a:gd name="connsiteX13627" fmla="*/ 2213426 w 6085020"/>
              <a:gd name="connsiteY13627" fmla="*/ 3715547 h 4885973"/>
              <a:gd name="connsiteX13628" fmla="*/ 1370841 w 6085020"/>
              <a:gd name="connsiteY13628" fmla="*/ 3714978 h 4885973"/>
              <a:gd name="connsiteX13629" fmla="*/ 1370841 w 6085020"/>
              <a:gd name="connsiteY13629" fmla="*/ 3717823 h 4885973"/>
              <a:gd name="connsiteX13630" fmla="*/ 1376546 w 6085020"/>
              <a:gd name="connsiteY13630" fmla="*/ 3721996 h 4885973"/>
              <a:gd name="connsiteX13631" fmla="*/ 1378828 w 6085020"/>
              <a:gd name="connsiteY13631" fmla="*/ 3728634 h 4885973"/>
              <a:gd name="connsiteX13632" fmla="*/ 1374074 w 6085020"/>
              <a:gd name="connsiteY13632" fmla="*/ 3728634 h 4885973"/>
              <a:gd name="connsiteX13633" fmla="*/ 1368179 w 6085020"/>
              <a:gd name="connsiteY13633" fmla="*/ 3722944 h 4885973"/>
              <a:gd name="connsiteX13634" fmla="*/ 1366467 w 6085020"/>
              <a:gd name="connsiteY13634" fmla="*/ 3722944 h 4885973"/>
              <a:gd name="connsiteX13635" fmla="*/ 1361143 w 6085020"/>
              <a:gd name="connsiteY13635" fmla="*/ 3721237 h 4885973"/>
              <a:gd name="connsiteX13636" fmla="*/ 1361143 w 6085020"/>
              <a:gd name="connsiteY13636" fmla="*/ 3718582 h 4885973"/>
              <a:gd name="connsiteX13637" fmla="*/ 1357530 w 6085020"/>
              <a:gd name="connsiteY13637" fmla="*/ 3725789 h 4885973"/>
              <a:gd name="connsiteX13638" fmla="*/ 1353727 w 6085020"/>
              <a:gd name="connsiteY13638" fmla="*/ 3726738 h 4885973"/>
              <a:gd name="connsiteX13639" fmla="*/ 1356769 w 6085020"/>
              <a:gd name="connsiteY13639" fmla="*/ 3741152 h 4885973"/>
              <a:gd name="connsiteX13640" fmla="*/ 1365707 w 6085020"/>
              <a:gd name="connsiteY13640" fmla="*/ 3772826 h 4885973"/>
              <a:gd name="connsiteX13641" fmla="*/ 1365707 w 6085020"/>
              <a:gd name="connsiteY13641" fmla="*/ 3762584 h 4885973"/>
              <a:gd name="connsiteX13642" fmla="*/ 1370461 w 6085020"/>
              <a:gd name="connsiteY13642" fmla="*/ 3764860 h 4885973"/>
              <a:gd name="connsiteX13643" fmla="*/ 1372172 w 6085020"/>
              <a:gd name="connsiteY13643" fmla="*/ 3761067 h 4885973"/>
              <a:gd name="connsiteX13644" fmla="*/ 1364566 w 6085020"/>
              <a:gd name="connsiteY13644" fmla="*/ 3736411 h 4885973"/>
              <a:gd name="connsiteX13645" fmla="*/ 1379018 w 6085020"/>
              <a:gd name="connsiteY13645" fmla="*/ 3732997 h 4885973"/>
              <a:gd name="connsiteX13646" fmla="*/ 1389667 w 6085020"/>
              <a:gd name="connsiteY13646" fmla="*/ 3756136 h 4885973"/>
              <a:gd name="connsiteX13647" fmla="*/ 1399174 w 6085020"/>
              <a:gd name="connsiteY13647" fmla="*/ 3750635 h 4885973"/>
              <a:gd name="connsiteX13648" fmla="*/ 1393660 w 6085020"/>
              <a:gd name="connsiteY13648" fmla="*/ 3735273 h 4885973"/>
              <a:gd name="connsiteX13649" fmla="*/ 1370841 w 6085020"/>
              <a:gd name="connsiteY13649" fmla="*/ 3714978 h 4885973"/>
              <a:gd name="connsiteX13650" fmla="*/ 561343 w 6085020"/>
              <a:gd name="connsiteY13650" fmla="*/ 3714978 h 4885973"/>
              <a:gd name="connsiteX13651" fmla="*/ 562442 w 6085020"/>
              <a:gd name="connsiteY13651" fmla="*/ 3716036 h 4885973"/>
              <a:gd name="connsiteX13652" fmla="*/ 561914 w 6085020"/>
              <a:gd name="connsiteY13652" fmla="*/ 3716496 h 4885973"/>
              <a:gd name="connsiteX13653" fmla="*/ 560651 w 6085020"/>
              <a:gd name="connsiteY13653" fmla="*/ 3715761 h 4885973"/>
              <a:gd name="connsiteX13654" fmla="*/ 397808 w 6085020"/>
              <a:gd name="connsiteY13654" fmla="*/ 3713840 h 4885973"/>
              <a:gd name="connsiteX13655" fmla="*/ 397808 w 6085020"/>
              <a:gd name="connsiteY13655" fmla="*/ 3713840 h 4885973"/>
              <a:gd name="connsiteX13656" fmla="*/ 2101424 w 6085020"/>
              <a:gd name="connsiteY13656" fmla="*/ 3713271 h 4885973"/>
              <a:gd name="connsiteX13657" fmla="*/ 2103896 w 6085020"/>
              <a:gd name="connsiteY13657" fmla="*/ 3722755 h 4885973"/>
              <a:gd name="connsiteX13658" fmla="*/ 2103896 w 6085020"/>
              <a:gd name="connsiteY13658" fmla="*/ 3721617 h 4885973"/>
              <a:gd name="connsiteX13659" fmla="*/ 2101424 w 6085020"/>
              <a:gd name="connsiteY13659" fmla="*/ 3713271 h 4885973"/>
              <a:gd name="connsiteX13660" fmla="*/ 430135 w 6085020"/>
              <a:gd name="connsiteY13660" fmla="*/ 3713271 h 4885973"/>
              <a:gd name="connsiteX13661" fmla="*/ 432227 w 6085020"/>
              <a:gd name="connsiteY13661" fmla="*/ 3715737 h 4885973"/>
              <a:gd name="connsiteX13662" fmla="*/ 434699 w 6085020"/>
              <a:gd name="connsiteY13662" fmla="*/ 3717634 h 4885973"/>
              <a:gd name="connsiteX13663" fmla="*/ 434699 w 6085020"/>
              <a:gd name="connsiteY13663" fmla="*/ 3715358 h 4885973"/>
              <a:gd name="connsiteX13664" fmla="*/ 434699 w 6085020"/>
              <a:gd name="connsiteY13664" fmla="*/ 3713271 h 4885973"/>
              <a:gd name="connsiteX13665" fmla="*/ 961367 w 6085020"/>
              <a:gd name="connsiteY13665" fmla="*/ 3713233 h 4885973"/>
              <a:gd name="connsiteX13666" fmla="*/ 961053 w 6085020"/>
              <a:gd name="connsiteY13666" fmla="*/ 3713271 h 4885973"/>
              <a:gd name="connsiteX13667" fmla="*/ 953256 w 6085020"/>
              <a:gd name="connsiteY13667" fmla="*/ 3723134 h 4885973"/>
              <a:gd name="connsiteX13668" fmla="*/ 963145 w 6085020"/>
              <a:gd name="connsiteY13668" fmla="*/ 3730910 h 4885973"/>
              <a:gd name="connsiteX13669" fmla="*/ 971321 w 6085020"/>
              <a:gd name="connsiteY13669" fmla="*/ 3721806 h 4885973"/>
              <a:gd name="connsiteX13670" fmla="*/ 970941 w 6085020"/>
              <a:gd name="connsiteY13670" fmla="*/ 3721048 h 4885973"/>
              <a:gd name="connsiteX13671" fmla="*/ 961367 w 6085020"/>
              <a:gd name="connsiteY13671" fmla="*/ 3713233 h 4885973"/>
              <a:gd name="connsiteX13672" fmla="*/ 4097120 w 6085020"/>
              <a:gd name="connsiteY13672" fmla="*/ 3712323 h 4885973"/>
              <a:gd name="connsiteX13673" fmla="*/ 4122601 w 6085020"/>
              <a:gd name="connsiteY13673" fmla="*/ 3723703 h 4885973"/>
              <a:gd name="connsiteX13674" fmla="*/ 4123362 w 6085020"/>
              <a:gd name="connsiteY13674" fmla="*/ 3722944 h 4885973"/>
              <a:gd name="connsiteX13675" fmla="*/ 4097120 w 6085020"/>
              <a:gd name="connsiteY13675" fmla="*/ 3712323 h 4885973"/>
              <a:gd name="connsiteX13676" fmla="*/ 1612720 w 6085020"/>
              <a:gd name="connsiteY13676" fmla="*/ 3710616 h 4885973"/>
              <a:gd name="connsiteX13677" fmla="*/ 1615002 w 6085020"/>
              <a:gd name="connsiteY13677" fmla="*/ 3717065 h 4885973"/>
              <a:gd name="connsiteX13678" fmla="*/ 1617094 w 6085020"/>
              <a:gd name="connsiteY13678" fmla="*/ 3717065 h 4885973"/>
              <a:gd name="connsiteX13679" fmla="*/ 1619566 w 6085020"/>
              <a:gd name="connsiteY13679" fmla="*/ 3714030 h 4885973"/>
              <a:gd name="connsiteX13680" fmla="*/ 1619566 w 6085020"/>
              <a:gd name="connsiteY13680" fmla="*/ 3711754 h 4885973"/>
              <a:gd name="connsiteX13681" fmla="*/ 1617665 w 6085020"/>
              <a:gd name="connsiteY13681" fmla="*/ 3711754 h 4885973"/>
              <a:gd name="connsiteX13682" fmla="*/ 1614052 w 6085020"/>
              <a:gd name="connsiteY13682" fmla="*/ 3711754 h 4885973"/>
              <a:gd name="connsiteX13683" fmla="*/ 3133902 w 6085020"/>
              <a:gd name="connsiteY13683" fmla="*/ 3710065 h 4885973"/>
              <a:gd name="connsiteX13684" fmla="*/ 3139490 w 6085020"/>
              <a:gd name="connsiteY13684" fmla="*/ 3712892 h 4885973"/>
              <a:gd name="connsiteX13685" fmla="*/ 3133902 w 6085020"/>
              <a:gd name="connsiteY13685" fmla="*/ 3710065 h 4885973"/>
              <a:gd name="connsiteX13686" fmla="*/ 1894533 w 6085020"/>
              <a:gd name="connsiteY13686" fmla="*/ 3709289 h 4885973"/>
              <a:gd name="connsiteX13687" fmla="*/ 1889399 w 6085020"/>
              <a:gd name="connsiteY13687" fmla="*/ 3719720 h 4885973"/>
              <a:gd name="connsiteX13688" fmla="*/ 1903470 w 6085020"/>
              <a:gd name="connsiteY13688" fmla="*/ 3724462 h 4885973"/>
              <a:gd name="connsiteX13689" fmla="*/ 1909175 w 6085020"/>
              <a:gd name="connsiteY13689" fmla="*/ 3719341 h 4885973"/>
              <a:gd name="connsiteX13690" fmla="*/ 1894533 w 6085020"/>
              <a:gd name="connsiteY13690" fmla="*/ 3709289 h 4885973"/>
              <a:gd name="connsiteX13691" fmla="*/ 5759281 w 6085020"/>
              <a:gd name="connsiteY13691" fmla="*/ 3708909 h 4885973"/>
              <a:gd name="connsiteX13692" fmla="*/ 5759281 w 6085020"/>
              <a:gd name="connsiteY13692" fmla="*/ 3708909 h 4885973"/>
              <a:gd name="connsiteX13693" fmla="*/ 5352916 w 6085020"/>
              <a:gd name="connsiteY13693" fmla="*/ 3708340 h 4885973"/>
              <a:gd name="connsiteX13694" fmla="*/ 5352916 w 6085020"/>
              <a:gd name="connsiteY13694" fmla="*/ 3708340 h 4885973"/>
              <a:gd name="connsiteX13695" fmla="*/ 5879651 w 6085020"/>
              <a:gd name="connsiteY13695" fmla="*/ 3708150 h 4885973"/>
              <a:gd name="connsiteX13696" fmla="*/ 5879651 w 6085020"/>
              <a:gd name="connsiteY13696" fmla="*/ 3708150 h 4885973"/>
              <a:gd name="connsiteX13697" fmla="*/ 1798884 w 6085020"/>
              <a:gd name="connsiteY13697" fmla="*/ 3708150 h 4885973"/>
              <a:gd name="connsiteX13698" fmla="*/ 1798884 w 6085020"/>
              <a:gd name="connsiteY13698" fmla="*/ 3708150 h 4885973"/>
              <a:gd name="connsiteX13699" fmla="*/ 1277854 w 6085020"/>
              <a:gd name="connsiteY13699" fmla="*/ 3708150 h 4885973"/>
              <a:gd name="connsiteX13700" fmla="*/ 1274812 w 6085020"/>
              <a:gd name="connsiteY13700" fmla="*/ 3714220 h 4885973"/>
              <a:gd name="connsiteX13701" fmla="*/ 1279946 w 6085020"/>
              <a:gd name="connsiteY13701" fmla="*/ 3718203 h 4885973"/>
              <a:gd name="connsiteX13702" fmla="*/ 1284890 w 6085020"/>
              <a:gd name="connsiteY13702" fmla="*/ 3713271 h 4885973"/>
              <a:gd name="connsiteX13703" fmla="*/ 1281848 w 6085020"/>
              <a:gd name="connsiteY13703" fmla="*/ 3711185 h 4885973"/>
              <a:gd name="connsiteX13704" fmla="*/ 1277854 w 6085020"/>
              <a:gd name="connsiteY13704" fmla="*/ 3708150 h 4885973"/>
              <a:gd name="connsiteX13705" fmla="*/ 3113439 w 6085020"/>
              <a:gd name="connsiteY13705" fmla="*/ 3707771 h 4885973"/>
              <a:gd name="connsiteX13706" fmla="*/ 3113439 w 6085020"/>
              <a:gd name="connsiteY13706" fmla="*/ 3718203 h 4885973"/>
              <a:gd name="connsiteX13707" fmla="*/ 3123897 w 6085020"/>
              <a:gd name="connsiteY13707" fmla="*/ 3718203 h 4885973"/>
              <a:gd name="connsiteX13708" fmla="*/ 3123897 w 6085020"/>
              <a:gd name="connsiteY13708" fmla="*/ 3707771 h 4885973"/>
              <a:gd name="connsiteX13709" fmla="*/ 4970891 w 6085020"/>
              <a:gd name="connsiteY13709" fmla="*/ 3706064 h 4885973"/>
              <a:gd name="connsiteX13710" fmla="*/ 4970891 w 6085020"/>
              <a:gd name="connsiteY13710" fmla="*/ 3706064 h 4885973"/>
              <a:gd name="connsiteX13711" fmla="*/ 1314745 w 6085020"/>
              <a:gd name="connsiteY13711" fmla="*/ 3704926 h 4885973"/>
              <a:gd name="connsiteX13712" fmla="*/ 1294018 w 6085020"/>
              <a:gd name="connsiteY13712" fmla="*/ 3713461 h 4885973"/>
              <a:gd name="connsiteX13713" fmla="*/ 1303335 w 6085020"/>
              <a:gd name="connsiteY13713" fmla="*/ 3711375 h 4885973"/>
              <a:gd name="connsiteX13714" fmla="*/ 1301053 w 6085020"/>
              <a:gd name="connsiteY13714" fmla="*/ 3714789 h 4885973"/>
              <a:gd name="connsiteX13715" fmla="*/ 1298962 w 6085020"/>
              <a:gd name="connsiteY13715" fmla="*/ 3718392 h 4885973"/>
              <a:gd name="connsiteX13716" fmla="*/ 1296490 w 6085020"/>
              <a:gd name="connsiteY13716" fmla="*/ 3716875 h 4885973"/>
              <a:gd name="connsiteX13717" fmla="*/ 1293447 w 6085020"/>
              <a:gd name="connsiteY13717" fmla="*/ 3716875 h 4885973"/>
              <a:gd name="connsiteX13718" fmla="*/ 1293447 w 6085020"/>
              <a:gd name="connsiteY13718" fmla="*/ 3718392 h 4885973"/>
              <a:gd name="connsiteX13719" fmla="*/ 1296490 w 6085020"/>
              <a:gd name="connsiteY13719" fmla="*/ 3720858 h 4885973"/>
              <a:gd name="connsiteX13720" fmla="*/ 1299152 w 6085020"/>
              <a:gd name="connsiteY13720" fmla="*/ 3719530 h 4885973"/>
              <a:gd name="connsiteX13721" fmla="*/ 1299152 w 6085020"/>
              <a:gd name="connsiteY13721" fmla="*/ 3721237 h 4885973"/>
              <a:gd name="connsiteX13722" fmla="*/ 1310205 w 6085020"/>
              <a:gd name="connsiteY13722" fmla="*/ 3718108 h 4885973"/>
              <a:gd name="connsiteX13723" fmla="*/ 1315408 w 6085020"/>
              <a:gd name="connsiteY13723" fmla="*/ 3710538 h 4885973"/>
              <a:gd name="connsiteX13724" fmla="*/ 1317217 w 6085020"/>
              <a:gd name="connsiteY13724" fmla="*/ 3709289 h 4885973"/>
              <a:gd name="connsiteX13725" fmla="*/ 1316266 w 6085020"/>
              <a:gd name="connsiteY13725" fmla="*/ 3709289 h 4885973"/>
              <a:gd name="connsiteX13726" fmla="*/ 1315408 w 6085020"/>
              <a:gd name="connsiteY13726" fmla="*/ 3710538 h 4885973"/>
              <a:gd name="connsiteX13727" fmla="*/ 1314745 w 6085020"/>
              <a:gd name="connsiteY13727" fmla="*/ 3710995 h 4885973"/>
              <a:gd name="connsiteX13728" fmla="*/ 5798600 w 6085020"/>
              <a:gd name="connsiteY13728" fmla="*/ 3704858 h 4885973"/>
              <a:gd name="connsiteX13729" fmla="*/ 5795792 w 6085020"/>
              <a:gd name="connsiteY13729" fmla="*/ 3719341 h 4885973"/>
              <a:gd name="connsiteX13730" fmla="*/ 5798600 w 6085020"/>
              <a:gd name="connsiteY13730" fmla="*/ 3704858 h 4885973"/>
              <a:gd name="connsiteX13731" fmla="*/ 2862812 w 6085020"/>
              <a:gd name="connsiteY13731" fmla="*/ 3703599 h 4885973"/>
              <a:gd name="connsiteX13732" fmla="*/ 2862812 w 6085020"/>
              <a:gd name="connsiteY13732" fmla="*/ 3703599 h 4885973"/>
              <a:gd name="connsiteX13733" fmla="*/ 1827408 w 6085020"/>
              <a:gd name="connsiteY13733" fmla="*/ 3703599 h 4885973"/>
              <a:gd name="connsiteX13734" fmla="*/ 1827408 w 6085020"/>
              <a:gd name="connsiteY13734" fmla="*/ 3703599 h 4885973"/>
              <a:gd name="connsiteX13735" fmla="*/ 1747161 w 6085020"/>
              <a:gd name="connsiteY13735" fmla="*/ 3703219 h 4885973"/>
              <a:gd name="connsiteX13736" fmla="*/ 1743168 w 6085020"/>
              <a:gd name="connsiteY13736" fmla="*/ 3705874 h 4885973"/>
              <a:gd name="connsiteX13737" fmla="*/ 1739365 w 6085020"/>
              <a:gd name="connsiteY13737" fmla="*/ 3708340 h 4885973"/>
              <a:gd name="connsiteX13738" fmla="*/ 1741076 w 6085020"/>
              <a:gd name="connsiteY13738" fmla="*/ 3709857 h 4885973"/>
              <a:gd name="connsiteX13739" fmla="*/ 1742788 w 6085020"/>
              <a:gd name="connsiteY13739" fmla="*/ 3711185 h 4885973"/>
              <a:gd name="connsiteX13740" fmla="*/ 1745640 w 6085020"/>
              <a:gd name="connsiteY13740" fmla="*/ 3708909 h 4885973"/>
              <a:gd name="connsiteX13741" fmla="*/ 1745830 w 6085020"/>
              <a:gd name="connsiteY13741" fmla="*/ 3704926 h 4885973"/>
              <a:gd name="connsiteX13742" fmla="*/ 1747161 w 6085020"/>
              <a:gd name="connsiteY13742" fmla="*/ 3704926 h 4885973"/>
              <a:gd name="connsiteX13743" fmla="*/ 1600640 w 6085020"/>
              <a:gd name="connsiteY13743" fmla="*/ 3702505 h 4885973"/>
              <a:gd name="connsiteX13744" fmla="*/ 1606255 w 6085020"/>
              <a:gd name="connsiteY13744" fmla="*/ 3705305 h 4885973"/>
              <a:gd name="connsiteX13745" fmla="*/ 1600640 w 6085020"/>
              <a:gd name="connsiteY13745" fmla="*/ 3702505 h 4885973"/>
              <a:gd name="connsiteX13746" fmla="*/ 3296370 w 6085020"/>
              <a:gd name="connsiteY13746" fmla="*/ 3702081 h 4885973"/>
              <a:gd name="connsiteX13747" fmla="*/ 3284009 w 6085020"/>
              <a:gd name="connsiteY13747" fmla="*/ 3703030 h 4885973"/>
              <a:gd name="connsiteX13748" fmla="*/ 3280777 w 6085020"/>
              <a:gd name="connsiteY13748" fmla="*/ 3707392 h 4885973"/>
              <a:gd name="connsiteX13749" fmla="*/ 3289524 w 6085020"/>
              <a:gd name="connsiteY13749" fmla="*/ 3716116 h 4885973"/>
              <a:gd name="connsiteX13750" fmla="*/ 3296370 w 6085020"/>
              <a:gd name="connsiteY13750" fmla="*/ 3702650 h 4885973"/>
              <a:gd name="connsiteX13751" fmla="*/ 1854790 w 6085020"/>
              <a:gd name="connsiteY13751" fmla="*/ 3702081 h 4885973"/>
              <a:gd name="connsiteX13752" fmla="*/ 1854030 w 6085020"/>
              <a:gd name="connsiteY13752" fmla="*/ 3702461 h 4885973"/>
              <a:gd name="connsiteX13753" fmla="*/ 1853954 w 6085020"/>
              <a:gd name="connsiteY13753" fmla="*/ 3703452 h 4885973"/>
              <a:gd name="connsiteX13754" fmla="*/ 1848254 w 6085020"/>
              <a:gd name="connsiteY13754" fmla="*/ 3712797 h 4885973"/>
              <a:gd name="connsiteX13755" fmla="*/ 1847564 w 6085020"/>
              <a:gd name="connsiteY13755" fmla="*/ 3723513 h 4885973"/>
              <a:gd name="connsiteX13756" fmla="*/ 1853222 w 6085020"/>
              <a:gd name="connsiteY13756" fmla="*/ 3712987 h 4885973"/>
              <a:gd name="connsiteX13757" fmla="*/ 1853954 w 6085020"/>
              <a:gd name="connsiteY13757" fmla="*/ 3703452 h 4885973"/>
              <a:gd name="connsiteX13758" fmla="*/ 2911682 w 6085020"/>
              <a:gd name="connsiteY13758" fmla="*/ 3701702 h 4885973"/>
              <a:gd name="connsiteX13759" fmla="*/ 2910732 w 6085020"/>
              <a:gd name="connsiteY13759" fmla="*/ 3702461 h 4885973"/>
              <a:gd name="connsiteX13760" fmla="*/ 2912293 w 6085020"/>
              <a:gd name="connsiteY13760" fmla="*/ 3703847 h 4885973"/>
              <a:gd name="connsiteX13761" fmla="*/ 2916436 w 6085020"/>
              <a:gd name="connsiteY13761" fmla="*/ 3718392 h 4885973"/>
              <a:gd name="connsiteX13762" fmla="*/ 2917862 w 6085020"/>
              <a:gd name="connsiteY13762" fmla="*/ 3708791 h 4885973"/>
              <a:gd name="connsiteX13763" fmla="*/ 2912293 w 6085020"/>
              <a:gd name="connsiteY13763" fmla="*/ 3703847 h 4885973"/>
              <a:gd name="connsiteX13764" fmla="*/ 3636370 w 6085020"/>
              <a:gd name="connsiteY13764" fmla="*/ 3701133 h 4885973"/>
              <a:gd name="connsiteX13765" fmla="*/ 3636370 w 6085020"/>
              <a:gd name="connsiteY13765" fmla="*/ 3701133 h 4885973"/>
              <a:gd name="connsiteX13766" fmla="*/ 1661020 w 6085020"/>
              <a:gd name="connsiteY13766" fmla="*/ 3701133 h 4885973"/>
              <a:gd name="connsiteX13767" fmla="*/ 1656076 w 6085020"/>
              <a:gd name="connsiteY13767" fmla="*/ 3702650 h 4885973"/>
              <a:gd name="connsiteX13768" fmla="*/ 1651322 w 6085020"/>
              <a:gd name="connsiteY13768" fmla="*/ 3703978 h 4885973"/>
              <a:gd name="connsiteX13769" fmla="*/ 1643146 w 6085020"/>
              <a:gd name="connsiteY13769" fmla="*/ 3719341 h 4885973"/>
              <a:gd name="connsiteX13770" fmla="*/ 1645808 w 6085020"/>
              <a:gd name="connsiteY13770" fmla="*/ 3716685 h 4885973"/>
              <a:gd name="connsiteX13771" fmla="*/ 1652083 w 6085020"/>
              <a:gd name="connsiteY13771" fmla="*/ 3707581 h 4885973"/>
              <a:gd name="connsiteX13772" fmla="*/ 1650752 w 6085020"/>
              <a:gd name="connsiteY13772" fmla="*/ 3710047 h 4885973"/>
              <a:gd name="connsiteX13773" fmla="*/ 1657027 w 6085020"/>
              <a:gd name="connsiteY13773" fmla="*/ 3703788 h 4885973"/>
              <a:gd name="connsiteX13774" fmla="*/ 3542242 w 6085020"/>
              <a:gd name="connsiteY13774" fmla="*/ 3698477 h 4885973"/>
              <a:gd name="connsiteX13775" fmla="*/ 3550609 w 6085020"/>
              <a:gd name="connsiteY13775" fmla="*/ 3713082 h 4885973"/>
              <a:gd name="connsiteX13776" fmla="*/ 3552701 w 6085020"/>
              <a:gd name="connsiteY13776" fmla="*/ 3714030 h 4885973"/>
              <a:gd name="connsiteX13777" fmla="*/ 3552701 w 6085020"/>
              <a:gd name="connsiteY13777" fmla="*/ 3712702 h 4885973"/>
              <a:gd name="connsiteX13778" fmla="*/ 3542242 w 6085020"/>
              <a:gd name="connsiteY13778" fmla="*/ 3698477 h 4885973"/>
              <a:gd name="connsiteX13779" fmla="*/ 1407731 w 6085020"/>
              <a:gd name="connsiteY13779" fmla="*/ 3698477 h 4885973"/>
              <a:gd name="connsiteX13780" fmla="*/ 1407731 w 6085020"/>
              <a:gd name="connsiteY13780" fmla="*/ 3708909 h 4885973"/>
              <a:gd name="connsiteX13781" fmla="*/ 1418190 w 6085020"/>
              <a:gd name="connsiteY13781" fmla="*/ 3708530 h 4885973"/>
              <a:gd name="connsiteX13782" fmla="*/ 1418190 w 6085020"/>
              <a:gd name="connsiteY13782" fmla="*/ 3698477 h 4885973"/>
              <a:gd name="connsiteX13783" fmla="*/ 554878 w 6085020"/>
              <a:gd name="connsiteY13783" fmla="*/ 3698477 h 4885973"/>
              <a:gd name="connsiteX13784" fmla="*/ 560392 w 6085020"/>
              <a:gd name="connsiteY13784" fmla="*/ 3711944 h 4885973"/>
              <a:gd name="connsiteX13785" fmla="*/ 556589 w 6085020"/>
              <a:gd name="connsiteY13785" fmla="*/ 3711944 h 4885973"/>
              <a:gd name="connsiteX13786" fmla="*/ 552786 w 6085020"/>
              <a:gd name="connsiteY13786" fmla="*/ 3710995 h 4885973"/>
              <a:gd name="connsiteX13787" fmla="*/ 557350 w 6085020"/>
              <a:gd name="connsiteY13787" fmla="*/ 3713840 h 4885973"/>
              <a:gd name="connsiteX13788" fmla="*/ 560651 w 6085020"/>
              <a:gd name="connsiteY13788" fmla="*/ 3715761 h 4885973"/>
              <a:gd name="connsiteX13789" fmla="*/ 555663 w 6085020"/>
              <a:gd name="connsiteY13789" fmla="*/ 3721404 h 4885973"/>
              <a:gd name="connsiteX13790" fmla="*/ 550694 w 6085020"/>
              <a:gd name="connsiteY13790" fmla="*/ 3728824 h 4885973"/>
              <a:gd name="connsiteX13791" fmla="*/ 548222 w 6085020"/>
              <a:gd name="connsiteY13791" fmla="*/ 3735842 h 4885973"/>
              <a:gd name="connsiteX13792" fmla="*/ 557433 w 6085020"/>
              <a:gd name="connsiteY13792" fmla="*/ 3744471 h 4885973"/>
              <a:gd name="connsiteX13793" fmla="*/ 566088 w 6085020"/>
              <a:gd name="connsiteY13793" fmla="*/ 3735291 h 4885973"/>
              <a:gd name="connsiteX13794" fmla="*/ 565907 w 6085020"/>
              <a:gd name="connsiteY13794" fmla="*/ 3733755 h 4885973"/>
              <a:gd name="connsiteX13795" fmla="*/ 562824 w 6085020"/>
              <a:gd name="connsiteY13795" fmla="*/ 3727605 h 4885973"/>
              <a:gd name="connsiteX13796" fmla="*/ 566858 w 6085020"/>
              <a:gd name="connsiteY13796" fmla="*/ 3720289 h 4885973"/>
              <a:gd name="connsiteX13797" fmla="*/ 562442 w 6085020"/>
              <a:gd name="connsiteY13797" fmla="*/ 3716036 h 4885973"/>
              <a:gd name="connsiteX13798" fmla="*/ 563435 w 6085020"/>
              <a:gd name="connsiteY13798" fmla="*/ 3715168 h 4885973"/>
              <a:gd name="connsiteX13799" fmla="*/ 564766 w 6085020"/>
              <a:gd name="connsiteY13799" fmla="*/ 3712323 h 4885973"/>
              <a:gd name="connsiteX13800" fmla="*/ 562294 w 6085020"/>
              <a:gd name="connsiteY13800" fmla="*/ 3704736 h 4885973"/>
              <a:gd name="connsiteX13801" fmla="*/ 560012 w 6085020"/>
              <a:gd name="connsiteY13801" fmla="*/ 3698477 h 4885973"/>
              <a:gd name="connsiteX13802" fmla="*/ 557540 w 6085020"/>
              <a:gd name="connsiteY13802" fmla="*/ 3698477 h 4885973"/>
              <a:gd name="connsiteX13803" fmla="*/ 415112 w 6085020"/>
              <a:gd name="connsiteY13803" fmla="*/ 3698477 h 4885973"/>
              <a:gd name="connsiteX13804" fmla="*/ 416253 w 6085020"/>
              <a:gd name="connsiteY13804" fmla="*/ 3709478 h 4885973"/>
              <a:gd name="connsiteX13805" fmla="*/ 417204 w 6085020"/>
              <a:gd name="connsiteY13805" fmla="*/ 3720479 h 4885973"/>
              <a:gd name="connsiteX13806" fmla="*/ 419486 w 6085020"/>
              <a:gd name="connsiteY13806" fmla="*/ 3719341 h 4885973"/>
              <a:gd name="connsiteX13807" fmla="*/ 421958 w 6085020"/>
              <a:gd name="connsiteY13807" fmla="*/ 3718203 h 4885973"/>
              <a:gd name="connsiteX13808" fmla="*/ 421958 w 6085020"/>
              <a:gd name="connsiteY13808" fmla="*/ 3700943 h 4885973"/>
              <a:gd name="connsiteX13809" fmla="*/ 420247 w 6085020"/>
              <a:gd name="connsiteY13809" fmla="*/ 3699615 h 4885973"/>
              <a:gd name="connsiteX13810" fmla="*/ 416444 w 6085020"/>
              <a:gd name="connsiteY13810" fmla="*/ 3698477 h 4885973"/>
              <a:gd name="connsiteX13811" fmla="*/ 335627 w 6085020"/>
              <a:gd name="connsiteY13811" fmla="*/ 3698288 h 4885973"/>
              <a:gd name="connsiteX13812" fmla="*/ 335627 w 6085020"/>
              <a:gd name="connsiteY13812" fmla="*/ 3698288 h 4885973"/>
              <a:gd name="connsiteX13813" fmla="*/ 1124207 w 6085020"/>
              <a:gd name="connsiteY13813" fmla="*/ 3694305 h 4885973"/>
              <a:gd name="connsiteX13814" fmla="*/ 1093782 w 6085020"/>
              <a:gd name="connsiteY13814" fmla="*/ 3714978 h 4885973"/>
              <a:gd name="connsiteX13815" fmla="*/ 1063167 w 6085020"/>
              <a:gd name="connsiteY13815" fmla="*/ 3736411 h 4885973"/>
              <a:gd name="connsiteX13816" fmla="*/ 1099487 w 6085020"/>
              <a:gd name="connsiteY13816" fmla="*/ 3781741 h 4885973"/>
              <a:gd name="connsiteX13817" fmla="*/ 1118503 w 6085020"/>
              <a:gd name="connsiteY13817" fmla="*/ 3806397 h 4885973"/>
              <a:gd name="connsiteX13818" fmla="*/ 1089028 w 6085020"/>
              <a:gd name="connsiteY13818" fmla="*/ 3811708 h 4885973"/>
              <a:gd name="connsiteX13819" fmla="*/ 1059744 w 6085020"/>
              <a:gd name="connsiteY13819" fmla="*/ 3817208 h 4885973"/>
              <a:gd name="connsiteX13820" fmla="*/ 1092261 w 6085020"/>
              <a:gd name="connsiteY13820" fmla="*/ 3907110 h 4885973"/>
              <a:gd name="connsiteX13821" fmla="*/ 1097015 w 6085020"/>
              <a:gd name="connsiteY13821" fmla="*/ 3909385 h 4885973"/>
              <a:gd name="connsiteX13822" fmla="*/ 1099677 w 6085020"/>
              <a:gd name="connsiteY13822" fmla="*/ 3909385 h 4885973"/>
              <a:gd name="connsiteX13823" fmla="*/ 1105002 w 6085020"/>
              <a:gd name="connsiteY13823" fmla="*/ 3928352 h 4885973"/>
              <a:gd name="connsiteX13824" fmla="*/ 1103100 w 6085020"/>
              <a:gd name="connsiteY13824" fmla="*/ 3908437 h 4885973"/>
              <a:gd name="connsiteX13825" fmla="*/ 1161668 w 6085020"/>
              <a:gd name="connsiteY13825" fmla="*/ 3897247 h 4885973"/>
              <a:gd name="connsiteX13826" fmla="*/ 1205214 w 6085020"/>
              <a:gd name="connsiteY13826" fmla="*/ 3886246 h 4885973"/>
              <a:gd name="connsiteX13827" fmla="*/ 1205404 w 6085020"/>
              <a:gd name="connsiteY13827" fmla="*/ 3885108 h 4885973"/>
              <a:gd name="connsiteX13828" fmla="*/ 1202742 w 6085020"/>
              <a:gd name="connsiteY13828" fmla="*/ 3873349 h 4885973"/>
              <a:gd name="connsiteX13829" fmla="*/ 1177261 w 6085020"/>
              <a:gd name="connsiteY13829" fmla="*/ 3861969 h 4885973"/>
              <a:gd name="connsiteX13830" fmla="*/ 1134286 w 6085020"/>
              <a:gd name="connsiteY13830" fmla="*/ 3843002 h 4885973"/>
              <a:gd name="connsiteX13831" fmla="*/ 1176881 w 6085020"/>
              <a:gd name="connsiteY13831" fmla="*/ 3828019 h 4885973"/>
              <a:gd name="connsiteX13832" fmla="*/ 1166042 w 6085020"/>
              <a:gd name="connsiteY13832" fmla="*/ 3797483 h 4885973"/>
              <a:gd name="connsiteX13833" fmla="*/ 1150449 w 6085020"/>
              <a:gd name="connsiteY13833" fmla="*/ 3800328 h 4885973"/>
              <a:gd name="connsiteX13834" fmla="*/ 1158626 w 6085020"/>
              <a:gd name="connsiteY13834" fmla="*/ 3785155 h 4885973"/>
              <a:gd name="connsiteX13835" fmla="*/ 1174979 w 6085020"/>
              <a:gd name="connsiteY13835" fmla="*/ 3754808 h 4885973"/>
              <a:gd name="connsiteX13836" fmla="*/ 1162239 w 6085020"/>
              <a:gd name="connsiteY13836" fmla="*/ 3699805 h 4885973"/>
              <a:gd name="connsiteX13837" fmla="*/ 1139420 w 6085020"/>
              <a:gd name="connsiteY13837" fmla="*/ 3718772 h 4885973"/>
              <a:gd name="connsiteX13838" fmla="*/ 1114319 w 6085020"/>
              <a:gd name="connsiteY13838" fmla="*/ 3740204 h 4885973"/>
              <a:gd name="connsiteX13839" fmla="*/ 1119263 w 6085020"/>
              <a:gd name="connsiteY13839" fmla="*/ 3717254 h 4885973"/>
              <a:gd name="connsiteX13840" fmla="*/ 2131065 w 6085020"/>
              <a:gd name="connsiteY13840" fmla="*/ 3692574 h 4885973"/>
              <a:gd name="connsiteX13841" fmla="*/ 2134131 w 6085020"/>
              <a:gd name="connsiteY13841" fmla="*/ 3700184 h 4885973"/>
              <a:gd name="connsiteX13842" fmla="*/ 2131065 w 6085020"/>
              <a:gd name="connsiteY13842" fmla="*/ 3692574 h 4885973"/>
              <a:gd name="connsiteX13843" fmla="*/ 3087197 w 6085020"/>
              <a:gd name="connsiteY13843" fmla="*/ 3692218 h 4885973"/>
              <a:gd name="connsiteX13844" fmla="*/ 3087197 w 6085020"/>
              <a:gd name="connsiteY13844" fmla="*/ 3692218 h 4885973"/>
              <a:gd name="connsiteX13845" fmla="*/ 3730498 w 6085020"/>
              <a:gd name="connsiteY13845" fmla="*/ 3692029 h 4885973"/>
              <a:gd name="connsiteX13846" fmla="*/ 3730498 w 6085020"/>
              <a:gd name="connsiteY13846" fmla="*/ 3692029 h 4885973"/>
              <a:gd name="connsiteX13847" fmla="*/ 3327745 w 6085020"/>
              <a:gd name="connsiteY13847" fmla="*/ 3691649 h 4885973"/>
              <a:gd name="connsiteX13848" fmla="*/ 3327745 w 6085020"/>
              <a:gd name="connsiteY13848" fmla="*/ 3691649 h 4885973"/>
              <a:gd name="connsiteX13849" fmla="*/ 2898948 w 6085020"/>
              <a:gd name="connsiteY13849" fmla="*/ 3691579 h 4885973"/>
              <a:gd name="connsiteX13850" fmla="*/ 2899322 w 6085020"/>
              <a:gd name="connsiteY13850" fmla="*/ 3716116 h 4885973"/>
              <a:gd name="connsiteX13851" fmla="*/ 2898948 w 6085020"/>
              <a:gd name="connsiteY13851" fmla="*/ 3691579 h 4885973"/>
              <a:gd name="connsiteX13852" fmla="*/ 4939515 w 6085020"/>
              <a:gd name="connsiteY13852" fmla="*/ 3690322 h 4885973"/>
              <a:gd name="connsiteX13853" fmla="*/ 4939515 w 6085020"/>
              <a:gd name="connsiteY13853" fmla="*/ 3690322 h 4885973"/>
              <a:gd name="connsiteX13854" fmla="*/ 1617284 w 6085020"/>
              <a:gd name="connsiteY13854" fmla="*/ 3690132 h 4885973"/>
              <a:gd name="connsiteX13855" fmla="*/ 1617284 w 6085020"/>
              <a:gd name="connsiteY13855" fmla="*/ 3699805 h 4885973"/>
              <a:gd name="connsiteX13856" fmla="*/ 1626792 w 6085020"/>
              <a:gd name="connsiteY13856" fmla="*/ 3692598 h 4885973"/>
              <a:gd name="connsiteX13857" fmla="*/ 1618425 w 6085020"/>
              <a:gd name="connsiteY13857" fmla="*/ 3690512 h 4885973"/>
              <a:gd name="connsiteX13858" fmla="*/ 2226134 w 6085020"/>
              <a:gd name="connsiteY13858" fmla="*/ 3688645 h 4885973"/>
              <a:gd name="connsiteX13859" fmla="*/ 2229209 w 6085020"/>
              <a:gd name="connsiteY13859" fmla="*/ 3709289 h 4885973"/>
              <a:gd name="connsiteX13860" fmla="*/ 2229209 w 6085020"/>
              <a:gd name="connsiteY13860" fmla="*/ 3710426 h 4885973"/>
              <a:gd name="connsiteX13861" fmla="*/ 2234343 w 6085020"/>
              <a:gd name="connsiteY13861" fmla="*/ 3689563 h 4885973"/>
              <a:gd name="connsiteX13862" fmla="*/ 2226134 w 6085020"/>
              <a:gd name="connsiteY13862" fmla="*/ 3688645 h 4885973"/>
              <a:gd name="connsiteX13863" fmla="*/ 2092867 w 6085020"/>
              <a:gd name="connsiteY13863" fmla="*/ 3688615 h 4885973"/>
              <a:gd name="connsiteX13864" fmla="*/ 2092867 w 6085020"/>
              <a:gd name="connsiteY13864" fmla="*/ 3688615 h 4885973"/>
              <a:gd name="connsiteX13865" fmla="*/ 429155 w 6085020"/>
              <a:gd name="connsiteY13865" fmla="*/ 3688141 h 4885973"/>
              <a:gd name="connsiteX13866" fmla="*/ 419866 w 6085020"/>
              <a:gd name="connsiteY13866" fmla="*/ 3693736 h 4885973"/>
              <a:gd name="connsiteX13867" fmla="*/ 442329 w 6085020"/>
              <a:gd name="connsiteY13867" fmla="*/ 3706592 h 4885973"/>
              <a:gd name="connsiteX13868" fmla="*/ 451190 w 6085020"/>
              <a:gd name="connsiteY13868" fmla="*/ 3709217 h 4885973"/>
              <a:gd name="connsiteX13869" fmla="*/ 451242 w 6085020"/>
              <a:gd name="connsiteY13869" fmla="*/ 3709478 h 4885973"/>
              <a:gd name="connsiteX13870" fmla="*/ 451432 w 6085020"/>
              <a:gd name="connsiteY13870" fmla="*/ 3709289 h 4885973"/>
              <a:gd name="connsiteX13871" fmla="*/ 451190 w 6085020"/>
              <a:gd name="connsiteY13871" fmla="*/ 3709217 h 4885973"/>
              <a:gd name="connsiteX13872" fmla="*/ 449014 w 6085020"/>
              <a:gd name="connsiteY13872" fmla="*/ 3698430 h 4885973"/>
              <a:gd name="connsiteX13873" fmla="*/ 429155 w 6085020"/>
              <a:gd name="connsiteY13873" fmla="*/ 3688141 h 4885973"/>
              <a:gd name="connsiteX13874" fmla="*/ 3187386 w 6085020"/>
              <a:gd name="connsiteY13874" fmla="*/ 3687904 h 4885973"/>
              <a:gd name="connsiteX13875" fmla="*/ 3191783 w 6085020"/>
              <a:gd name="connsiteY13875" fmla="*/ 3702650 h 4885973"/>
              <a:gd name="connsiteX13876" fmla="*/ 3192924 w 6085020"/>
              <a:gd name="connsiteY13876" fmla="*/ 3703409 h 4885973"/>
              <a:gd name="connsiteX13877" fmla="*/ 3196537 w 6085020"/>
              <a:gd name="connsiteY13877" fmla="*/ 3693736 h 4885973"/>
              <a:gd name="connsiteX13878" fmla="*/ 3196537 w 6085020"/>
              <a:gd name="connsiteY13878" fmla="*/ 3688236 h 4885973"/>
              <a:gd name="connsiteX13879" fmla="*/ 3187386 w 6085020"/>
              <a:gd name="connsiteY13879" fmla="*/ 3687904 h 4885973"/>
              <a:gd name="connsiteX13880" fmla="*/ 1029890 w 6085020"/>
              <a:gd name="connsiteY13880" fmla="*/ 3687477 h 4885973"/>
              <a:gd name="connsiteX13881" fmla="*/ 1021490 w 6085020"/>
              <a:gd name="connsiteY13881" fmla="*/ 3696903 h 4885973"/>
              <a:gd name="connsiteX13882" fmla="*/ 1030936 w 6085020"/>
              <a:gd name="connsiteY13882" fmla="*/ 3705268 h 4885973"/>
              <a:gd name="connsiteX13883" fmla="*/ 1032172 w 6085020"/>
              <a:gd name="connsiteY13883" fmla="*/ 3705116 h 4885973"/>
              <a:gd name="connsiteX13884" fmla="*/ 1039175 w 6085020"/>
              <a:gd name="connsiteY13884" fmla="*/ 3694627 h 4885973"/>
              <a:gd name="connsiteX13885" fmla="*/ 1029890 w 6085020"/>
              <a:gd name="connsiteY13885" fmla="*/ 3687477 h 4885973"/>
              <a:gd name="connsiteX13886" fmla="*/ 3411414 w 6085020"/>
              <a:gd name="connsiteY13886" fmla="*/ 3687097 h 4885973"/>
              <a:gd name="connsiteX13887" fmla="*/ 3416739 w 6085020"/>
              <a:gd name="connsiteY13887" fmla="*/ 3718392 h 4885973"/>
              <a:gd name="connsiteX13888" fmla="*/ 3416739 w 6085020"/>
              <a:gd name="connsiteY13888" fmla="*/ 3718013 h 4885973"/>
              <a:gd name="connsiteX13889" fmla="*/ 3427197 w 6085020"/>
              <a:gd name="connsiteY13889" fmla="*/ 3691839 h 4885973"/>
              <a:gd name="connsiteX13890" fmla="*/ 3424345 w 6085020"/>
              <a:gd name="connsiteY13890" fmla="*/ 3691839 h 4885973"/>
              <a:gd name="connsiteX13891" fmla="*/ 3411414 w 6085020"/>
              <a:gd name="connsiteY13891" fmla="*/ 3687097 h 4885973"/>
              <a:gd name="connsiteX13892" fmla="*/ 1992654 w 6085020"/>
              <a:gd name="connsiteY13892" fmla="*/ 3686908 h 4885973"/>
              <a:gd name="connsiteX13893" fmla="*/ 1997788 w 6085020"/>
              <a:gd name="connsiteY13893" fmla="*/ 3707771 h 4885973"/>
              <a:gd name="connsiteX13894" fmla="*/ 1993985 w 6085020"/>
              <a:gd name="connsiteY13894" fmla="*/ 3688425 h 4885973"/>
              <a:gd name="connsiteX13895" fmla="*/ 569740 w 6085020"/>
              <a:gd name="connsiteY13895" fmla="*/ 3686130 h 4885973"/>
              <a:gd name="connsiteX13896" fmla="*/ 569520 w 6085020"/>
              <a:gd name="connsiteY13896" fmla="*/ 3686149 h 4885973"/>
              <a:gd name="connsiteX13897" fmla="*/ 567999 w 6085020"/>
              <a:gd name="connsiteY13897" fmla="*/ 3689374 h 4885973"/>
              <a:gd name="connsiteX13898" fmla="*/ 567048 w 6085020"/>
              <a:gd name="connsiteY13898" fmla="*/ 3689374 h 4885973"/>
              <a:gd name="connsiteX13899" fmla="*/ 570280 w 6085020"/>
              <a:gd name="connsiteY13899" fmla="*/ 3691839 h 4885973"/>
              <a:gd name="connsiteX13900" fmla="*/ 572753 w 6085020"/>
              <a:gd name="connsiteY13900" fmla="*/ 3688805 h 4885973"/>
              <a:gd name="connsiteX13901" fmla="*/ 569740 w 6085020"/>
              <a:gd name="connsiteY13901" fmla="*/ 3686130 h 4885973"/>
              <a:gd name="connsiteX13902" fmla="*/ 4929056 w 6085020"/>
              <a:gd name="connsiteY13902" fmla="*/ 3685201 h 4885973"/>
              <a:gd name="connsiteX13903" fmla="*/ 4908139 w 6085020"/>
              <a:gd name="connsiteY13903" fmla="*/ 3711185 h 4885973"/>
              <a:gd name="connsiteX13904" fmla="*/ 4929056 w 6085020"/>
              <a:gd name="connsiteY13904" fmla="*/ 3706064 h 4885973"/>
              <a:gd name="connsiteX13905" fmla="*/ 1821150 w 6085020"/>
              <a:gd name="connsiteY13905" fmla="*/ 3684339 h 4885973"/>
              <a:gd name="connsiteX13906" fmla="*/ 1832542 w 6085020"/>
              <a:gd name="connsiteY13906" fmla="*/ 3688046 h 4885973"/>
              <a:gd name="connsiteX13907" fmla="*/ 1821150 w 6085020"/>
              <a:gd name="connsiteY13907" fmla="*/ 3684339 h 4885973"/>
              <a:gd name="connsiteX13908" fmla="*/ 522551 w 6085020"/>
              <a:gd name="connsiteY13908" fmla="*/ 3682735 h 4885973"/>
              <a:gd name="connsiteX13909" fmla="*/ 519509 w 6085020"/>
              <a:gd name="connsiteY13909" fmla="*/ 3688425 h 4885973"/>
              <a:gd name="connsiteX13910" fmla="*/ 517417 w 6085020"/>
              <a:gd name="connsiteY13910" fmla="*/ 3688236 h 4885973"/>
              <a:gd name="connsiteX13911" fmla="*/ 517417 w 6085020"/>
              <a:gd name="connsiteY13911" fmla="*/ 3698477 h 4885973"/>
              <a:gd name="connsiteX13912" fmla="*/ 522551 w 6085020"/>
              <a:gd name="connsiteY13912" fmla="*/ 3682735 h 4885973"/>
              <a:gd name="connsiteX13913" fmla="*/ 1007261 w 6085020"/>
              <a:gd name="connsiteY13913" fmla="*/ 3682546 h 4885973"/>
              <a:gd name="connsiteX13914" fmla="*/ 1004028 w 6085020"/>
              <a:gd name="connsiteY13914" fmla="*/ 3686718 h 4885973"/>
              <a:gd name="connsiteX13915" fmla="*/ 1000605 w 6085020"/>
              <a:gd name="connsiteY13915" fmla="*/ 3690891 h 4885973"/>
              <a:gd name="connsiteX13916" fmla="*/ 1015818 w 6085020"/>
              <a:gd name="connsiteY13916" fmla="*/ 3688994 h 4885973"/>
              <a:gd name="connsiteX13917" fmla="*/ 1011444 w 6085020"/>
              <a:gd name="connsiteY13917" fmla="*/ 3685770 h 4885973"/>
              <a:gd name="connsiteX13918" fmla="*/ 2250260 w 6085020"/>
              <a:gd name="connsiteY13918" fmla="*/ 3682160 h 4885973"/>
              <a:gd name="connsiteX13919" fmla="*/ 2250126 w 6085020"/>
              <a:gd name="connsiteY13919" fmla="*/ 3703978 h 4885973"/>
              <a:gd name="connsiteX13920" fmla="*/ 2250126 w 6085020"/>
              <a:gd name="connsiteY13920" fmla="*/ 3704357 h 4885973"/>
              <a:gd name="connsiteX13921" fmla="*/ 2260585 w 6085020"/>
              <a:gd name="connsiteY13921" fmla="*/ 3683494 h 4885973"/>
              <a:gd name="connsiteX13922" fmla="*/ 2250260 w 6085020"/>
              <a:gd name="connsiteY13922" fmla="*/ 3682160 h 4885973"/>
              <a:gd name="connsiteX13923" fmla="*/ 5236160 w 6085020"/>
              <a:gd name="connsiteY13923" fmla="*/ 3681787 h 4885973"/>
              <a:gd name="connsiteX13924" fmla="*/ 5236186 w 6085020"/>
              <a:gd name="connsiteY13924" fmla="*/ 3682166 h 4885973"/>
              <a:gd name="connsiteX13925" fmla="*/ 5227413 w 6085020"/>
              <a:gd name="connsiteY13925" fmla="*/ 3682166 h 4885973"/>
              <a:gd name="connsiteX13926" fmla="*/ 5227413 w 6085020"/>
              <a:gd name="connsiteY13926" fmla="*/ 3697908 h 4885973"/>
              <a:gd name="connsiteX13927" fmla="*/ 5248330 w 6085020"/>
              <a:gd name="connsiteY13927" fmla="*/ 3708340 h 4885973"/>
              <a:gd name="connsiteX13928" fmla="*/ 5236778 w 6085020"/>
              <a:gd name="connsiteY13928" fmla="*/ 3690657 h 4885973"/>
              <a:gd name="connsiteX13929" fmla="*/ 5236186 w 6085020"/>
              <a:gd name="connsiteY13929" fmla="*/ 3682166 h 4885973"/>
              <a:gd name="connsiteX13930" fmla="*/ 5237872 w 6085020"/>
              <a:gd name="connsiteY13930" fmla="*/ 3682166 h 4885973"/>
              <a:gd name="connsiteX13931" fmla="*/ 1697340 w 6085020"/>
              <a:gd name="connsiteY13931" fmla="*/ 3681787 h 4885973"/>
              <a:gd name="connsiteX13932" fmla="*/ 1697340 w 6085020"/>
              <a:gd name="connsiteY13932" fmla="*/ 3687287 h 4885973"/>
              <a:gd name="connsiteX13933" fmla="*/ 1685931 w 6085020"/>
              <a:gd name="connsiteY13933" fmla="*/ 3695633 h 4885973"/>
              <a:gd name="connsiteX13934" fmla="*/ 1672049 w 6085020"/>
              <a:gd name="connsiteY13934" fmla="*/ 3705116 h 4885973"/>
              <a:gd name="connsiteX13935" fmla="*/ 1663492 w 6085020"/>
              <a:gd name="connsiteY13935" fmla="*/ 3714220 h 4885973"/>
              <a:gd name="connsiteX13936" fmla="*/ 1657598 w 6085020"/>
              <a:gd name="connsiteY13936" fmla="*/ 3722186 h 4885973"/>
              <a:gd name="connsiteX13937" fmla="*/ 1648660 w 6085020"/>
              <a:gd name="connsiteY13937" fmla="*/ 3722186 h 4885973"/>
              <a:gd name="connsiteX13938" fmla="*/ 1651512 w 6085020"/>
              <a:gd name="connsiteY13938" fmla="*/ 3723703 h 4885973"/>
              <a:gd name="connsiteX13939" fmla="*/ 1659689 w 6085020"/>
              <a:gd name="connsiteY13939" fmla="*/ 3724841 h 4885973"/>
              <a:gd name="connsiteX13940" fmla="*/ 1665014 w 6085020"/>
              <a:gd name="connsiteY13940" fmla="*/ 3724841 h 4885973"/>
              <a:gd name="connsiteX13941" fmla="*/ 1667866 w 6085020"/>
              <a:gd name="connsiteY13941" fmla="*/ 3718772 h 4885973"/>
              <a:gd name="connsiteX13942" fmla="*/ 1670718 w 6085020"/>
              <a:gd name="connsiteY13942" fmla="*/ 3712892 h 4885973"/>
              <a:gd name="connsiteX13943" fmla="*/ 1681367 w 6085020"/>
              <a:gd name="connsiteY13943" fmla="*/ 3703788 h 4885973"/>
              <a:gd name="connsiteX13944" fmla="*/ 1695439 w 6085020"/>
              <a:gd name="connsiteY13944" fmla="*/ 3693925 h 4885973"/>
              <a:gd name="connsiteX13945" fmla="*/ 1699812 w 6085020"/>
              <a:gd name="connsiteY13945" fmla="*/ 3692408 h 4885973"/>
              <a:gd name="connsiteX13946" fmla="*/ 1701524 w 6085020"/>
              <a:gd name="connsiteY13946" fmla="*/ 3688805 h 4885973"/>
              <a:gd name="connsiteX13947" fmla="*/ 1702665 w 6085020"/>
              <a:gd name="connsiteY13947" fmla="*/ 3683873 h 4885973"/>
              <a:gd name="connsiteX13948" fmla="*/ 1699622 w 6085020"/>
              <a:gd name="connsiteY13948" fmla="*/ 3681787 h 4885973"/>
              <a:gd name="connsiteX13949" fmla="*/ 1744600 w 6085020"/>
              <a:gd name="connsiteY13949" fmla="*/ 3679734 h 4885973"/>
              <a:gd name="connsiteX13950" fmla="*/ 1749253 w 6085020"/>
              <a:gd name="connsiteY13950" fmla="*/ 3683494 h 4885973"/>
              <a:gd name="connsiteX13951" fmla="*/ 1744600 w 6085020"/>
              <a:gd name="connsiteY13951" fmla="*/ 3679734 h 4885973"/>
              <a:gd name="connsiteX13952" fmla="*/ 1361713 w 6085020"/>
              <a:gd name="connsiteY13952" fmla="*/ 3679511 h 4885973"/>
              <a:gd name="connsiteX13953" fmla="*/ 1361789 w 6085020"/>
              <a:gd name="connsiteY13953" fmla="*/ 3679789 h 4885973"/>
              <a:gd name="connsiteX13954" fmla="*/ 1361713 w 6085020"/>
              <a:gd name="connsiteY13954" fmla="*/ 3679890 h 4885973"/>
              <a:gd name="connsiteX13955" fmla="*/ 682283 w 6085020"/>
              <a:gd name="connsiteY13955" fmla="*/ 3679511 h 4885973"/>
              <a:gd name="connsiteX13956" fmla="*/ 673726 w 6085020"/>
              <a:gd name="connsiteY13956" fmla="*/ 3681787 h 4885973"/>
              <a:gd name="connsiteX13957" fmla="*/ 675818 w 6085020"/>
              <a:gd name="connsiteY13957" fmla="*/ 3688425 h 4885973"/>
              <a:gd name="connsiteX13958" fmla="*/ 682283 w 6085020"/>
              <a:gd name="connsiteY13958" fmla="*/ 3687477 h 4885973"/>
              <a:gd name="connsiteX13959" fmla="*/ 717842 w 6085020"/>
              <a:gd name="connsiteY13959" fmla="*/ 3678942 h 4885973"/>
              <a:gd name="connsiteX13960" fmla="*/ 712708 w 6085020"/>
              <a:gd name="connsiteY13960" fmla="*/ 3685011 h 4885973"/>
              <a:gd name="connsiteX13961" fmla="*/ 708715 w 6085020"/>
              <a:gd name="connsiteY13961" fmla="*/ 3696012 h 4885973"/>
              <a:gd name="connsiteX13962" fmla="*/ 707193 w 6085020"/>
              <a:gd name="connsiteY13962" fmla="*/ 3695443 h 4885973"/>
              <a:gd name="connsiteX13963" fmla="*/ 707193 w 6085020"/>
              <a:gd name="connsiteY13963" fmla="*/ 3697908 h 4885973"/>
              <a:gd name="connsiteX13964" fmla="*/ 710046 w 6085020"/>
              <a:gd name="connsiteY13964" fmla="*/ 3694874 h 4885973"/>
              <a:gd name="connsiteX13965" fmla="*/ 712898 w 6085020"/>
              <a:gd name="connsiteY13965" fmla="*/ 3691839 h 4885973"/>
              <a:gd name="connsiteX13966" fmla="*/ 720695 w 6085020"/>
              <a:gd name="connsiteY13966" fmla="*/ 3691839 h 4885973"/>
              <a:gd name="connsiteX13967" fmla="*/ 726970 w 6085020"/>
              <a:gd name="connsiteY13967" fmla="*/ 3691839 h 4885973"/>
              <a:gd name="connsiteX13968" fmla="*/ 728301 w 6085020"/>
              <a:gd name="connsiteY13968" fmla="*/ 3691839 h 4885973"/>
              <a:gd name="connsiteX13969" fmla="*/ 728301 w 6085020"/>
              <a:gd name="connsiteY13969" fmla="*/ 3690322 h 4885973"/>
              <a:gd name="connsiteX13970" fmla="*/ 727160 w 6085020"/>
              <a:gd name="connsiteY13970" fmla="*/ 3687097 h 4885973"/>
              <a:gd name="connsiteX13971" fmla="*/ 729632 w 6085020"/>
              <a:gd name="connsiteY13971" fmla="*/ 3688046 h 4885973"/>
              <a:gd name="connsiteX13972" fmla="*/ 731659 w 6085020"/>
              <a:gd name="connsiteY13972" fmla="*/ 3684575 h 4885973"/>
              <a:gd name="connsiteX13973" fmla="*/ 729632 w 6085020"/>
              <a:gd name="connsiteY13973" fmla="*/ 3682546 h 4885973"/>
              <a:gd name="connsiteX13974" fmla="*/ 727160 w 6085020"/>
              <a:gd name="connsiteY13974" fmla="*/ 3685011 h 4885973"/>
              <a:gd name="connsiteX13975" fmla="*/ 727160 w 6085020"/>
              <a:gd name="connsiteY13975" fmla="*/ 3683684 h 4885973"/>
              <a:gd name="connsiteX13976" fmla="*/ 725639 w 6085020"/>
              <a:gd name="connsiteY13976" fmla="*/ 3678942 h 4885973"/>
              <a:gd name="connsiteX13977" fmla="*/ 593289 w 6085020"/>
              <a:gd name="connsiteY13977" fmla="*/ 3678563 h 4885973"/>
              <a:gd name="connsiteX13978" fmla="*/ 593289 w 6085020"/>
              <a:gd name="connsiteY13978" fmla="*/ 3678563 h 4885973"/>
              <a:gd name="connsiteX13979" fmla="*/ 5154012 w 6085020"/>
              <a:gd name="connsiteY13979" fmla="*/ 3677804 h 4885973"/>
              <a:gd name="connsiteX13980" fmla="*/ 5131573 w 6085020"/>
              <a:gd name="connsiteY13980" fmla="*/ 3702650 h 4885973"/>
              <a:gd name="connsiteX13981" fmla="*/ 5133095 w 6085020"/>
              <a:gd name="connsiteY13981" fmla="*/ 3703788 h 4885973"/>
              <a:gd name="connsiteX13982" fmla="*/ 5154012 w 6085020"/>
              <a:gd name="connsiteY13982" fmla="*/ 3677804 h 4885973"/>
              <a:gd name="connsiteX13983" fmla="*/ 5863677 w 6085020"/>
              <a:gd name="connsiteY13983" fmla="*/ 3677614 h 4885973"/>
              <a:gd name="connsiteX13984" fmla="*/ 5853219 w 6085020"/>
              <a:gd name="connsiteY13984" fmla="*/ 3698477 h 4885973"/>
              <a:gd name="connsiteX13985" fmla="*/ 5863677 w 6085020"/>
              <a:gd name="connsiteY13985" fmla="*/ 3677614 h 4885973"/>
              <a:gd name="connsiteX13986" fmla="*/ 1361333 w 6085020"/>
              <a:gd name="connsiteY13986" fmla="*/ 3677614 h 4885973"/>
              <a:gd name="connsiteX13987" fmla="*/ 1353537 w 6085020"/>
              <a:gd name="connsiteY13987" fmla="*/ 3678942 h 4885973"/>
              <a:gd name="connsiteX13988" fmla="*/ 1348212 w 6085020"/>
              <a:gd name="connsiteY13988" fmla="*/ 3678942 h 4885973"/>
              <a:gd name="connsiteX13989" fmla="*/ 1351445 w 6085020"/>
              <a:gd name="connsiteY13989" fmla="*/ 3703599 h 4885973"/>
              <a:gd name="connsiteX13990" fmla="*/ 1352776 w 6085020"/>
              <a:gd name="connsiteY13990" fmla="*/ 3713461 h 4885973"/>
              <a:gd name="connsiteX13991" fmla="*/ 1358481 w 6085020"/>
              <a:gd name="connsiteY13991" fmla="*/ 3712133 h 4885973"/>
              <a:gd name="connsiteX13992" fmla="*/ 1360763 w 6085020"/>
              <a:gd name="connsiteY13992" fmla="*/ 3712133 h 4885973"/>
              <a:gd name="connsiteX13993" fmla="*/ 1356769 w 6085020"/>
              <a:gd name="connsiteY13993" fmla="*/ 3695253 h 4885973"/>
              <a:gd name="connsiteX13994" fmla="*/ 1354297 w 6085020"/>
              <a:gd name="connsiteY13994" fmla="*/ 3689563 h 4885973"/>
              <a:gd name="connsiteX13995" fmla="*/ 1355248 w 6085020"/>
              <a:gd name="connsiteY13995" fmla="*/ 3688425 h 4885973"/>
              <a:gd name="connsiteX13996" fmla="*/ 1358671 w 6085020"/>
              <a:gd name="connsiteY13996" fmla="*/ 3685011 h 4885973"/>
              <a:gd name="connsiteX13997" fmla="*/ 1362284 w 6085020"/>
              <a:gd name="connsiteY13997" fmla="*/ 3681597 h 4885973"/>
              <a:gd name="connsiteX13998" fmla="*/ 1361789 w 6085020"/>
              <a:gd name="connsiteY13998" fmla="*/ 3679789 h 4885973"/>
              <a:gd name="connsiteX13999" fmla="*/ 1363425 w 6085020"/>
              <a:gd name="connsiteY13999" fmla="*/ 3677614 h 4885973"/>
              <a:gd name="connsiteX14000" fmla="*/ 3438137 w 6085020"/>
              <a:gd name="connsiteY14000" fmla="*/ 3677268 h 4885973"/>
              <a:gd name="connsiteX14001" fmla="*/ 3442790 w 6085020"/>
              <a:gd name="connsiteY14001" fmla="*/ 3681028 h 4885973"/>
              <a:gd name="connsiteX14002" fmla="*/ 3438137 w 6085020"/>
              <a:gd name="connsiteY14002" fmla="*/ 3677268 h 4885973"/>
              <a:gd name="connsiteX14003" fmla="*/ 832507 w 6085020"/>
              <a:gd name="connsiteY14003" fmla="*/ 3677235 h 4885973"/>
              <a:gd name="connsiteX14004" fmla="*/ 832507 w 6085020"/>
              <a:gd name="connsiteY14004" fmla="*/ 3677235 h 4885973"/>
              <a:gd name="connsiteX14005" fmla="*/ 3389927 w 6085020"/>
              <a:gd name="connsiteY14005" fmla="*/ 3676666 h 4885973"/>
              <a:gd name="connsiteX14006" fmla="*/ 3384793 w 6085020"/>
              <a:gd name="connsiteY14006" fmla="*/ 3692218 h 4885973"/>
              <a:gd name="connsiteX14007" fmla="*/ 3389927 w 6085020"/>
              <a:gd name="connsiteY14007" fmla="*/ 3676666 h 4885973"/>
              <a:gd name="connsiteX14008" fmla="*/ 2191772 w 6085020"/>
              <a:gd name="connsiteY14008" fmla="*/ 3676524 h 4885973"/>
              <a:gd name="connsiteX14009" fmla="*/ 2158281 w 6085020"/>
              <a:gd name="connsiteY14009" fmla="*/ 3686528 h 4885973"/>
              <a:gd name="connsiteX14010" fmla="*/ 2152766 w 6085020"/>
              <a:gd name="connsiteY14010" fmla="*/ 3689563 h 4885973"/>
              <a:gd name="connsiteX14011" fmla="*/ 2144399 w 6085020"/>
              <a:gd name="connsiteY14011" fmla="*/ 3696202 h 4885973"/>
              <a:gd name="connsiteX14012" fmla="*/ 2149914 w 6085020"/>
              <a:gd name="connsiteY14012" fmla="*/ 3696202 h 4885973"/>
              <a:gd name="connsiteX14013" fmla="*/ 2158281 w 6085020"/>
              <a:gd name="connsiteY14013" fmla="*/ 3696202 h 4885973"/>
              <a:gd name="connsiteX14014" fmla="*/ 2158281 w 6085020"/>
              <a:gd name="connsiteY14014" fmla="*/ 3696960 h 4885973"/>
              <a:gd name="connsiteX14015" fmla="*/ 2163415 w 6085020"/>
              <a:gd name="connsiteY14015" fmla="*/ 3706443 h 4885973"/>
              <a:gd name="connsiteX14016" fmla="*/ 2213426 w 6085020"/>
              <a:gd name="connsiteY14016" fmla="*/ 3688994 h 4885973"/>
              <a:gd name="connsiteX14017" fmla="*/ 2191772 w 6085020"/>
              <a:gd name="connsiteY14017" fmla="*/ 3676524 h 4885973"/>
              <a:gd name="connsiteX14018" fmla="*/ 998008 w 6085020"/>
              <a:gd name="connsiteY14018" fmla="*/ 3674143 h 4885973"/>
              <a:gd name="connsiteX14019" fmla="*/ 997563 w 6085020"/>
              <a:gd name="connsiteY14019" fmla="*/ 3674200 h 4885973"/>
              <a:gd name="connsiteX14020" fmla="*/ 995216 w 6085020"/>
              <a:gd name="connsiteY14020" fmla="*/ 3676780 h 4885973"/>
              <a:gd name="connsiteX14021" fmla="*/ 995281 w 6085020"/>
              <a:gd name="connsiteY14021" fmla="*/ 3677235 h 4885973"/>
              <a:gd name="connsiteX14022" fmla="*/ 998310 w 6085020"/>
              <a:gd name="connsiteY14022" fmla="*/ 3679890 h 4885973"/>
              <a:gd name="connsiteX14023" fmla="*/ 998324 w 6085020"/>
              <a:gd name="connsiteY14023" fmla="*/ 3679890 h 4885973"/>
              <a:gd name="connsiteX14024" fmla="*/ 1001885 w 6085020"/>
              <a:gd name="connsiteY14024" fmla="*/ 3677482 h 4885973"/>
              <a:gd name="connsiteX14025" fmla="*/ 1001937 w 6085020"/>
              <a:gd name="connsiteY14025" fmla="*/ 3677045 h 4885973"/>
              <a:gd name="connsiteX14026" fmla="*/ 1000796 w 6085020"/>
              <a:gd name="connsiteY14026" fmla="*/ 3676666 h 4885973"/>
              <a:gd name="connsiteX14027" fmla="*/ 998008 w 6085020"/>
              <a:gd name="connsiteY14027" fmla="*/ 3674143 h 4885973"/>
              <a:gd name="connsiteX14028" fmla="*/ 1790707 w 6085020"/>
              <a:gd name="connsiteY14028" fmla="*/ 3672683 h 4885973"/>
              <a:gd name="connsiteX14029" fmla="*/ 1786524 w 6085020"/>
              <a:gd name="connsiteY14029" fmla="*/ 3677045 h 4885973"/>
              <a:gd name="connsiteX14030" fmla="*/ 1779868 w 6085020"/>
              <a:gd name="connsiteY14030" fmla="*/ 3686718 h 4885973"/>
              <a:gd name="connsiteX14031" fmla="*/ 1777396 w 6085020"/>
              <a:gd name="connsiteY14031" fmla="*/ 3692029 h 4885973"/>
              <a:gd name="connsiteX14032" fmla="*/ 1766557 w 6085020"/>
              <a:gd name="connsiteY14032" fmla="*/ 3693546 h 4885973"/>
              <a:gd name="connsiteX14033" fmla="*/ 1769410 w 6085020"/>
              <a:gd name="connsiteY14033" fmla="*/ 3701512 h 4885973"/>
              <a:gd name="connsiteX14034" fmla="*/ 1771692 w 6085020"/>
              <a:gd name="connsiteY14034" fmla="*/ 3701512 h 4885973"/>
              <a:gd name="connsiteX14035" fmla="*/ 1780249 w 6085020"/>
              <a:gd name="connsiteY14035" fmla="*/ 3695064 h 4885973"/>
              <a:gd name="connsiteX14036" fmla="*/ 1786714 w 6085020"/>
              <a:gd name="connsiteY14036" fmla="*/ 3689184 h 4885973"/>
              <a:gd name="connsiteX14037" fmla="*/ 1785193 w 6085020"/>
              <a:gd name="connsiteY14037" fmla="*/ 3684442 h 4885973"/>
              <a:gd name="connsiteX14038" fmla="*/ 1789186 w 6085020"/>
              <a:gd name="connsiteY14038" fmla="*/ 3681787 h 4885973"/>
              <a:gd name="connsiteX14039" fmla="*/ 1792989 w 6085020"/>
              <a:gd name="connsiteY14039" fmla="*/ 3679131 h 4885973"/>
              <a:gd name="connsiteX14040" fmla="*/ 1554913 w 6085020"/>
              <a:gd name="connsiteY14040" fmla="*/ 3672683 h 4885973"/>
              <a:gd name="connsiteX14041" fmla="*/ 1554913 w 6085020"/>
              <a:gd name="connsiteY14041" fmla="*/ 3683115 h 4885973"/>
              <a:gd name="connsiteX14042" fmla="*/ 1565371 w 6085020"/>
              <a:gd name="connsiteY14042" fmla="*/ 3683115 h 4885973"/>
              <a:gd name="connsiteX14043" fmla="*/ 1565371 w 6085020"/>
              <a:gd name="connsiteY14043" fmla="*/ 3672683 h 4885973"/>
              <a:gd name="connsiteX14044" fmla="*/ 1631926 w 6085020"/>
              <a:gd name="connsiteY14044" fmla="*/ 3672304 h 4885973"/>
              <a:gd name="connsiteX14045" fmla="*/ 1631926 w 6085020"/>
              <a:gd name="connsiteY14045" fmla="*/ 3672304 h 4885973"/>
              <a:gd name="connsiteX14046" fmla="*/ 3348663 w 6085020"/>
              <a:gd name="connsiteY14046" fmla="*/ 3670786 h 4885973"/>
              <a:gd name="connsiteX14047" fmla="*/ 3353987 w 6085020"/>
              <a:gd name="connsiteY14047" fmla="*/ 3702650 h 4885973"/>
              <a:gd name="connsiteX14048" fmla="*/ 3353987 w 6085020"/>
              <a:gd name="connsiteY14048" fmla="*/ 3701891 h 4885973"/>
              <a:gd name="connsiteX14049" fmla="*/ 3369580 w 6085020"/>
              <a:gd name="connsiteY14049" fmla="*/ 3686339 h 4885973"/>
              <a:gd name="connsiteX14050" fmla="*/ 3353987 w 6085020"/>
              <a:gd name="connsiteY14050" fmla="*/ 3686339 h 4885973"/>
              <a:gd name="connsiteX14051" fmla="*/ 3348663 w 6085020"/>
              <a:gd name="connsiteY14051" fmla="*/ 3670786 h 4885973"/>
              <a:gd name="connsiteX14052" fmla="*/ 354072 w 6085020"/>
              <a:gd name="connsiteY14052" fmla="*/ 3670597 h 4885973"/>
              <a:gd name="connsiteX14053" fmla="*/ 354072 w 6085020"/>
              <a:gd name="connsiteY14053" fmla="*/ 3670976 h 4885973"/>
              <a:gd name="connsiteX14054" fmla="*/ 350269 w 6085020"/>
              <a:gd name="connsiteY14054" fmla="*/ 3675718 h 4885973"/>
              <a:gd name="connsiteX14055" fmla="*/ 348177 w 6085020"/>
              <a:gd name="connsiteY14055" fmla="*/ 3680269 h 4885973"/>
              <a:gd name="connsiteX14056" fmla="*/ 353121 w 6085020"/>
              <a:gd name="connsiteY14056" fmla="*/ 3682546 h 4885973"/>
              <a:gd name="connsiteX14057" fmla="*/ 354643 w 6085020"/>
              <a:gd name="connsiteY14057" fmla="*/ 3679321 h 4885973"/>
              <a:gd name="connsiteX14058" fmla="*/ 355974 w 6085020"/>
              <a:gd name="connsiteY14058" fmla="*/ 3673441 h 4885973"/>
              <a:gd name="connsiteX14059" fmla="*/ 354072 w 6085020"/>
              <a:gd name="connsiteY14059" fmla="*/ 3670597 h 4885973"/>
              <a:gd name="connsiteX14060" fmla="*/ 373848 w 6085020"/>
              <a:gd name="connsiteY14060" fmla="*/ 3670407 h 4885973"/>
              <a:gd name="connsiteX14061" fmla="*/ 371376 w 6085020"/>
              <a:gd name="connsiteY14061" fmla="*/ 3673062 h 4885973"/>
              <a:gd name="connsiteX14062" fmla="*/ 371376 w 6085020"/>
              <a:gd name="connsiteY14062" fmla="*/ 3673441 h 4885973"/>
              <a:gd name="connsiteX14063" fmla="*/ 374164 w 6085020"/>
              <a:gd name="connsiteY14063" fmla="*/ 3675964 h 4885973"/>
              <a:gd name="connsiteX14064" fmla="*/ 374609 w 6085020"/>
              <a:gd name="connsiteY14064" fmla="*/ 3675907 h 4885973"/>
              <a:gd name="connsiteX14065" fmla="*/ 376899 w 6085020"/>
              <a:gd name="connsiteY14065" fmla="*/ 3672930 h 4885973"/>
              <a:gd name="connsiteX14066" fmla="*/ 376891 w 6085020"/>
              <a:gd name="connsiteY14066" fmla="*/ 3672872 h 4885973"/>
              <a:gd name="connsiteX14067" fmla="*/ 373848 w 6085020"/>
              <a:gd name="connsiteY14067" fmla="*/ 3670407 h 4885973"/>
              <a:gd name="connsiteX14068" fmla="*/ 3166516 w 6085020"/>
              <a:gd name="connsiteY14068" fmla="*/ 3669269 h 4885973"/>
              <a:gd name="connsiteX14069" fmla="*/ 3165732 w 6085020"/>
              <a:gd name="connsiteY14069" fmla="*/ 3681787 h 4885973"/>
              <a:gd name="connsiteX14070" fmla="*/ 3166516 w 6085020"/>
              <a:gd name="connsiteY14070" fmla="*/ 3669269 h 4885973"/>
              <a:gd name="connsiteX14071" fmla="*/ 1683839 w 6085020"/>
              <a:gd name="connsiteY14071" fmla="*/ 3666803 h 4885973"/>
              <a:gd name="connsiteX14072" fmla="*/ 1690875 w 6085020"/>
              <a:gd name="connsiteY14072" fmla="*/ 3676287 h 4885973"/>
              <a:gd name="connsiteX14073" fmla="*/ 1690875 w 6085020"/>
              <a:gd name="connsiteY14073" fmla="*/ 3666803 h 4885973"/>
              <a:gd name="connsiteX14074" fmla="*/ 589677 w 6085020"/>
              <a:gd name="connsiteY14074" fmla="*/ 3666614 h 4885973"/>
              <a:gd name="connsiteX14075" fmla="*/ 587204 w 6085020"/>
              <a:gd name="connsiteY14075" fmla="*/ 3669648 h 4885973"/>
              <a:gd name="connsiteX14076" fmla="*/ 590220 w 6085020"/>
              <a:gd name="connsiteY14076" fmla="*/ 3672702 h 4885973"/>
              <a:gd name="connsiteX14077" fmla="*/ 591768 w 6085020"/>
              <a:gd name="connsiteY14077" fmla="*/ 3672304 h 4885973"/>
              <a:gd name="connsiteX14078" fmla="*/ 590437 w 6085020"/>
              <a:gd name="connsiteY14078" fmla="*/ 3672304 h 4885973"/>
              <a:gd name="connsiteX14079" fmla="*/ 592909 w 6085020"/>
              <a:gd name="connsiteY14079" fmla="*/ 3669079 h 4885973"/>
              <a:gd name="connsiteX14080" fmla="*/ 589726 w 6085020"/>
              <a:gd name="connsiteY14080" fmla="*/ 3666614 h 4885973"/>
              <a:gd name="connsiteX14081" fmla="*/ 589677 w 6085020"/>
              <a:gd name="connsiteY14081" fmla="*/ 3666614 h 4885973"/>
              <a:gd name="connsiteX14082" fmla="*/ 1276523 w 6085020"/>
              <a:gd name="connsiteY14082" fmla="*/ 3666424 h 4885973"/>
              <a:gd name="connsiteX14083" fmla="*/ 1274241 w 6085020"/>
              <a:gd name="connsiteY14083" fmla="*/ 3666993 h 4885973"/>
              <a:gd name="connsiteX14084" fmla="*/ 1275572 w 6085020"/>
              <a:gd name="connsiteY14084" fmla="*/ 3667941 h 4885973"/>
              <a:gd name="connsiteX14085" fmla="*/ 1281657 w 6085020"/>
              <a:gd name="connsiteY14085" fmla="*/ 3673062 h 4885973"/>
              <a:gd name="connsiteX14086" fmla="*/ 1277854 w 6085020"/>
              <a:gd name="connsiteY14086" fmla="*/ 3668131 h 4885973"/>
              <a:gd name="connsiteX14087" fmla="*/ 3379468 w 6085020"/>
              <a:gd name="connsiteY14087" fmla="*/ 3666234 h 4885973"/>
              <a:gd name="connsiteX14088" fmla="*/ 3379468 w 6085020"/>
              <a:gd name="connsiteY14088" fmla="*/ 3666234 h 4885973"/>
              <a:gd name="connsiteX14089" fmla="*/ 3134356 w 6085020"/>
              <a:gd name="connsiteY14089" fmla="*/ 3666045 h 4885973"/>
              <a:gd name="connsiteX14090" fmla="*/ 3128271 w 6085020"/>
              <a:gd name="connsiteY14090" fmla="*/ 3685011 h 4885973"/>
              <a:gd name="connsiteX14091" fmla="*/ 3126369 w 6085020"/>
              <a:gd name="connsiteY14091" fmla="*/ 3690322 h 4885973"/>
              <a:gd name="connsiteX14092" fmla="*/ 3118573 w 6085020"/>
              <a:gd name="connsiteY14092" fmla="*/ 3703030 h 4885973"/>
              <a:gd name="connsiteX14093" fmla="*/ 3134356 w 6085020"/>
              <a:gd name="connsiteY14093" fmla="*/ 3666234 h 4885973"/>
              <a:gd name="connsiteX14094" fmla="*/ 535101 w 6085020"/>
              <a:gd name="connsiteY14094" fmla="*/ 3665665 h 4885973"/>
              <a:gd name="connsiteX14095" fmla="*/ 529207 w 6085020"/>
              <a:gd name="connsiteY14095" fmla="*/ 3673252 h 4885973"/>
              <a:gd name="connsiteX14096" fmla="*/ 523502 w 6085020"/>
              <a:gd name="connsiteY14096" fmla="*/ 3680649 h 4885973"/>
              <a:gd name="connsiteX14097" fmla="*/ 526735 w 6085020"/>
              <a:gd name="connsiteY14097" fmla="*/ 3683304 h 4885973"/>
              <a:gd name="connsiteX14098" fmla="*/ 529967 w 6085020"/>
              <a:gd name="connsiteY14098" fmla="*/ 3685770 h 4885973"/>
              <a:gd name="connsiteX14099" fmla="*/ 533200 w 6085020"/>
              <a:gd name="connsiteY14099" fmla="*/ 3681597 h 4885973"/>
              <a:gd name="connsiteX14100" fmla="*/ 537193 w 6085020"/>
              <a:gd name="connsiteY14100" fmla="*/ 3670976 h 4885973"/>
              <a:gd name="connsiteX14101" fmla="*/ 535101 w 6085020"/>
              <a:gd name="connsiteY14101" fmla="*/ 3671545 h 4885973"/>
              <a:gd name="connsiteX14102" fmla="*/ 3705943 w 6085020"/>
              <a:gd name="connsiteY14102" fmla="*/ 3663508 h 4885973"/>
              <a:gd name="connsiteX14103" fmla="*/ 3693797 w 6085020"/>
              <a:gd name="connsiteY14103" fmla="*/ 3665476 h 4885973"/>
              <a:gd name="connsiteX14104" fmla="*/ 3693797 w 6085020"/>
              <a:gd name="connsiteY14104" fmla="*/ 3675907 h 4885973"/>
              <a:gd name="connsiteX14105" fmla="*/ 3709390 w 6085020"/>
              <a:gd name="connsiteY14105" fmla="*/ 3681028 h 4885973"/>
              <a:gd name="connsiteX14106" fmla="*/ 3705943 w 6085020"/>
              <a:gd name="connsiteY14106" fmla="*/ 3663508 h 4885973"/>
              <a:gd name="connsiteX14107" fmla="*/ 1152351 w 6085020"/>
              <a:gd name="connsiteY14107" fmla="*/ 3663389 h 4885973"/>
              <a:gd name="connsiteX14108" fmla="*/ 1140941 w 6085020"/>
              <a:gd name="connsiteY14108" fmla="*/ 3683115 h 4885973"/>
              <a:gd name="connsiteX14109" fmla="*/ 1140941 w 6085020"/>
              <a:gd name="connsiteY14109" fmla="*/ 3683494 h 4885973"/>
              <a:gd name="connsiteX14110" fmla="*/ 1157105 w 6085020"/>
              <a:gd name="connsiteY14110" fmla="*/ 3683494 h 4885973"/>
              <a:gd name="connsiteX14111" fmla="*/ 1885025 w 6085020"/>
              <a:gd name="connsiteY14111" fmla="*/ 3662062 h 4885973"/>
              <a:gd name="connsiteX14112" fmla="*/ 1882553 w 6085020"/>
              <a:gd name="connsiteY14112" fmla="*/ 3676287 h 4885973"/>
              <a:gd name="connsiteX14113" fmla="*/ 1920585 w 6085020"/>
              <a:gd name="connsiteY14113" fmla="*/ 3688236 h 4885973"/>
              <a:gd name="connsiteX14114" fmla="*/ 1920585 w 6085020"/>
              <a:gd name="connsiteY14114" fmla="*/ 3669269 h 4885973"/>
              <a:gd name="connsiteX14115" fmla="*/ 1885025 w 6085020"/>
              <a:gd name="connsiteY14115" fmla="*/ 3662062 h 4885973"/>
              <a:gd name="connsiteX14116" fmla="*/ 2933218 w 6085020"/>
              <a:gd name="connsiteY14116" fmla="*/ 3661146 h 4885973"/>
              <a:gd name="connsiteX14117" fmla="*/ 2930924 w 6085020"/>
              <a:gd name="connsiteY14117" fmla="*/ 3661919 h 4885973"/>
              <a:gd name="connsiteX14118" fmla="*/ 2930888 w 6085020"/>
              <a:gd name="connsiteY14118" fmla="*/ 3661493 h 4885973"/>
              <a:gd name="connsiteX14119" fmla="*/ 2929937 w 6085020"/>
              <a:gd name="connsiteY14119" fmla="*/ 3662251 h 4885973"/>
              <a:gd name="connsiteX14120" fmla="*/ 2930924 w 6085020"/>
              <a:gd name="connsiteY14120" fmla="*/ 3661919 h 4885973"/>
              <a:gd name="connsiteX14121" fmla="*/ 2932305 w 6085020"/>
              <a:gd name="connsiteY14121" fmla="*/ 3678465 h 4885973"/>
              <a:gd name="connsiteX14122" fmla="*/ 2941156 w 6085020"/>
              <a:gd name="connsiteY14122" fmla="*/ 3718392 h 4885973"/>
              <a:gd name="connsiteX14123" fmla="*/ 2930888 w 6085020"/>
              <a:gd name="connsiteY14123" fmla="*/ 3687097 h 4885973"/>
              <a:gd name="connsiteX14124" fmla="*/ 2946481 w 6085020"/>
              <a:gd name="connsiteY14124" fmla="*/ 3687097 h 4885973"/>
              <a:gd name="connsiteX14125" fmla="*/ 2933218 w 6085020"/>
              <a:gd name="connsiteY14125" fmla="*/ 3661146 h 4885973"/>
              <a:gd name="connsiteX14126" fmla="*/ 3411414 w 6085020"/>
              <a:gd name="connsiteY14126" fmla="*/ 3660544 h 4885973"/>
              <a:gd name="connsiteX14127" fmla="*/ 3411414 w 6085020"/>
              <a:gd name="connsiteY14127" fmla="*/ 3660544 h 4885973"/>
              <a:gd name="connsiteX14128" fmla="*/ 3243886 w 6085020"/>
              <a:gd name="connsiteY14128" fmla="*/ 3660544 h 4885973"/>
              <a:gd name="connsiteX14129" fmla="*/ 3238372 w 6085020"/>
              <a:gd name="connsiteY14129" fmla="*/ 3673062 h 4885973"/>
              <a:gd name="connsiteX14130" fmla="*/ 3225251 w 6085020"/>
              <a:gd name="connsiteY14130" fmla="*/ 3692029 h 4885973"/>
              <a:gd name="connsiteX14131" fmla="*/ 3217835 w 6085020"/>
              <a:gd name="connsiteY14131" fmla="*/ 3712702 h 4885973"/>
              <a:gd name="connsiteX14132" fmla="*/ 3232477 w 6085020"/>
              <a:gd name="connsiteY14132" fmla="*/ 3697908 h 4885973"/>
              <a:gd name="connsiteX14133" fmla="*/ 3234378 w 6085020"/>
              <a:gd name="connsiteY14133" fmla="*/ 3696202 h 4885973"/>
              <a:gd name="connsiteX14134" fmla="*/ 3238942 w 6085020"/>
              <a:gd name="connsiteY14134" fmla="*/ 3691649 h 4885973"/>
              <a:gd name="connsiteX14135" fmla="*/ 3238942 w 6085020"/>
              <a:gd name="connsiteY14135" fmla="*/ 3691081 h 4885973"/>
              <a:gd name="connsiteX14136" fmla="*/ 3243886 w 6085020"/>
              <a:gd name="connsiteY14136" fmla="*/ 3660544 h 4885973"/>
              <a:gd name="connsiteX14137" fmla="*/ 549363 w 6085020"/>
              <a:gd name="connsiteY14137" fmla="*/ 3660165 h 4885973"/>
              <a:gd name="connsiteX14138" fmla="*/ 547842 w 6085020"/>
              <a:gd name="connsiteY14138" fmla="*/ 3663200 h 4885973"/>
              <a:gd name="connsiteX14139" fmla="*/ 547081 w 6085020"/>
              <a:gd name="connsiteY14139" fmla="*/ 3663200 h 4885973"/>
              <a:gd name="connsiteX14140" fmla="*/ 549901 w 6085020"/>
              <a:gd name="connsiteY14140" fmla="*/ 3665684 h 4885973"/>
              <a:gd name="connsiteX14141" fmla="*/ 550124 w 6085020"/>
              <a:gd name="connsiteY14141" fmla="*/ 3665665 h 4885973"/>
              <a:gd name="connsiteX14142" fmla="*/ 552596 w 6085020"/>
              <a:gd name="connsiteY14142" fmla="*/ 3662631 h 4885973"/>
              <a:gd name="connsiteX14143" fmla="*/ 549413 w 6085020"/>
              <a:gd name="connsiteY14143" fmla="*/ 3660165 h 4885973"/>
              <a:gd name="connsiteX14144" fmla="*/ 549363 w 6085020"/>
              <a:gd name="connsiteY14144" fmla="*/ 3660165 h 4885973"/>
              <a:gd name="connsiteX14145" fmla="*/ 2964736 w 6085020"/>
              <a:gd name="connsiteY14145" fmla="*/ 3659786 h 4885973"/>
              <a:gd name="connsiteX14146" fmla="*/ 2975195 w 6085020"/>
              <a:gd name="connsiteY14146" fmla="*/ 3675149 h 4885973"/>
              <a:gd name="connsiteX14147" fmla="*/ 2964736 w 6085020"/>
              <a:gd name="connsiteY14147" fmla="*/ 3660544 h 4885973"/>
              <a:gd name="connsiteX14148" fmla="*/ 1647519 w 6085020"/>
              <a:gd name="connsiteY14148" fmla="*/ 3659596 h 4885973"/>
              <a:gd name="connsiteX14149" fmla="*/ 1664443 w 6085020"/>
              <a:gd name="connsiteY14149" fmla="*/ 3662251 h 4885973"/>
              <a:gd name="connsiteX14150" fmla="*/ 1663112 w 6085020"/>
              <a:gd name="connsiteY14150" fmla="*/ 3664717 h 4885973"/>
              <a:gd name="connsiteX14151" fmla="*/ 1647519 w 6085020"/>
              <a:gd name="connsiteY14151" fmla="*/ 3659596 h 4885973"/>
              <a:gd name="connsiteX14152" fmla="*/ 1309420 w 6085020"/>
              <a:gd name="connsiteY14152" fmla="*/ 3659596 h 4885973"/>
              <a:gd name="connsiteX14153" fmla="*/ 1302575 w 6085020"/>
              <a:gd name="connsiteY14153" fmla="*/ 3661113 h 4885973"/>
              <a:gd name="connsiteX14154" fmla="*/ 1304096 w 6085020"/>
              <a:gd name="connsiteY14154" fmla="*/ 3662820 h 4885973"/>
              <a:gd name="connsiteX14155" fmla="*/ 1299342 w 6085020"/>
              <a:gd name="connsiteY14155" fmla="*/ 3677235 h 4885973"/>
              <a:gd name="connsiteX14156" fmla="*/ 1293637 w 6085020"/>
              <a:gd name="connsiteY14156" fmla="*/ 3688046 h 4885973"/>
              <a:gd name="connsiteX14157" fmla="*/ 1284700 w 6085020"/>
              <a:gd name="connsiteY14157" fmla="*/ 3676666 h 4885973"/>
              <a:gd name="connsiteX14158" fmla="*/ 1276713 w 6085020"/>
              <a:gd name="connsiteY14158" fmla="*/ 3674011 h 4885973"/>
              <a:gd name="connsiteX14159" fmla="*/ 1266635 w 6085020"/>
              <a:gd name="connsiteY14159" fmla="*/ 3670786 h 4885973"/>
              <a:gd name="connsiteX14160" fmla="*/ 1268156 w 6085020"/>
              <a:gd name="connsiteY14160" fmla="*/ 3677804 h 4885973"/>
              <a:gd name="connsiteX14161" fmla="*/ 1278425 w 6085020"/>
              <a:gd name="connsiteY14161" fmla="*/ 3687666 h 4885973"/>
              <a:gd name="connsiteX14162" fmla="*/ 1286982 w 6085020"/>
              <a:gd name="connsiteY14162" fmla="*/ 3690701 h 4885973"/>
              <a:gd name="connsiteX14163" fmla="*/ 1280897 w 6085020"/>
              <a:gd name="connsiteY14163" fmla="*/ 3702461 h 4885973"/>
              <a:gd name="connsiteX14164" fmla="*/ 1285270 w 6085020"/>
              <a:gd name="connsiteY14164" fmla="*/ 3705495 h 4885973"/>
              <a:gd name="connsiteX14165" fmla="*/ 1289264 w 6085020"/>
              <a:gd name="connsiteY14165" fmla="*/ 3708719 h 4885973"/>
              <a:gd name="connsiteX14166" fmla="*/ 1309420 w 6085020"/>
              <a:gd name="connsiteY14166" fmla="*/ 3688615 h 4885973"/>
              <a:gd name="connsiteX14167" fmla="*/ 1312843 w 6085020"/>
              <a:gd name="connsiteY14167" fmla="*/ 3685011 h 4885973"/>
              <a:gd name="connsiteX14168" fmla="*/ 1307709 w 6085020"/>
              <a:gd name="connsiteY14168" fmla="*/ 3675907 h 4885973"/>
              <a:gd name="connsiteX14169" fmla="*/ 1306378 w 6085020"/>
              <a:gd name="connsiteY14169" fmla="*/ 3670597 h 4885973"/>
              <a:gd name="connsiteX14170" fmla="*/ 1310751 w 6085020"/>
              <a:gd name="connsiteY14170" fmla="*/ 3669648 h 4885973"/>
              <a:gd name="connsiteX14171" fmla="*/ 1309420 w 6085020"/>
              <a:gd name="connsiteY14171" fmla="*/ 3659596 h 4885973"/>
              <a:gd name="connsiteX14172" fmla="*/ 2176916 w 6085020"/>
              <a:gd name="connsiteY14172" fmla="*/ 3658268 h 4885973"/>
              <a:gd name="connsiteX14173" fmla="*/ 2176916 w 6085020"/>
              <a:gd name="connsiteY14173" fmla="*/ 3658268 h 4885973"/>
              <a:gd name="connsiteX14174" fmla="*/ 1737654 w 6085020"/>
              <a:gd name="connsiteY14174" fmla="*/ 3657320 h 4885973"/>
              <a:gd name="connsiteX14175" fmla="*/ 1739365 w 6085020"/>
              <a:gd name="connsiteY14175" fmla="*/ 3662062 h 4885973"/>
              <a:gd name="connsiteX14176" fmla="*/ 1741267 w 6085020"/>
              <a:gd name="connsiteY14176" fmla="*/ 3666803 h 4885973"/>
              <a:gd name="connsiteX14177" fmla="*/ 1716736 w 6085020"/>
              <a:gd name="connsiteY14177" fmla="*/ 3682735 h 4885973"/>
              <a:gd name="connsiteX14178" fmla="*/ 1717877 w 6085020"/>
              <a:gd name="connsiteY14178" fmla="*/ 3686528 h 4885973"/>
              <a:gd name="connsiteX14179" fmla="*/ 1724533 w 6085020"/>
              <a:gd name="connsiteY14179" fmla="*/ 3682735 h 4885973"/>
              <a:gd name="connsiteX14180" fmla="*/ 1738224 w 6085020"/>
              <a:gd name="connsiteY14180" fmla="*/ 3674959 h 4885973"/>
              <a:gd name="connsiteX14181" fmla="*/ 1745830 w 6085020"/>
              <a:gd name="connsiteY14181" fmla="*/ 3670786 h 4885973"/>
              <a:gd name="connsiteX14182" fmla="*/ 1745830 w 6085020"/>
              <a:gd name="connsiteY14182" fmla="*/ 3667941 h 4885973"/>
              <a:gd name="connsiteX14183" fmla="*/ 1745830 w 6085020"/>
              <a:gd name="connsiteY14183" fmla="*/ 3662441 h 4885973"/>
              <a:gd name="connsiteX14184" fmla="*/ 1741267 w 6085020"/>
              <a:gd name="connsiteY14184" fmla="*/ 3658648 h 4885973"/>
              <a:gd name="connsiteX14185" fmla="*/ 521981 w 6085020"/>
              <a:gd name="connsiteY14185" fmla="*/ 3657320 h 4885973"/>
              <a:gd name="connsiteX14186" fmla="*/ 513994 w 6085020"/>
              <a:gd name="connsiteY14186" fmla="*/ 3661682 h 4885973"/>
              <a:gd name="connsiteX14187" fmla="*/ 506198 w 6085020"/>
              <a:gd name="connsiteY14187" fmla="*/ 3668131 h 4885973"/>
              <a:gd name="connsiteX14188" fmla="*/ 517037 w 6085020"/>
              <a:gd name="connsiteY14188" fmla="*/ 3669838 h 4885973"/>
              <a:gd name="connsiteX14189" fmla="*/ 514945 w 6085020"/>
              <a:gd name="connsiteY14189" fmla="*/ 3669269 h 4885973"/>
              <a:gd name="connsiteX14190" fmla="*/ 523312 w 6085020"/>
              <a:gd name="connsiteY14190" fmla="*/ 3668131 h 4885973"/>
              <a:gd name="connsiteX14191" fmla="*/ 2852353 w 6085020"/>
              <a:gd name="connsiteY14191" fmla="*/ 3656751 h 4885973"/>
              <a:gd name="connsiteX14192" fmla="*/ 2852353 w 6085020"/>
              <a:gd name="connsiteY14192" fmla="*/ 3698477 h 4885973"/>
              <a:gd name="connsiteX14193" fmla="*/ 2852353 w 6085020"/>
              <a:gd name="connsiteY14193" fmla="*/ 3656751 h 4885973"/>
              <a:gd name="connsiteX14194" fmla="*/ 1763895 w 6085020"/>
              <a:gd name="connsiteY14194" fmla="*/ 3656372 h 4885973"/>
              <a:gd name="connsiteX14195" fmla="*/ 1763895 w 6085020"/>
              <a:gd name="connsiteY14195" fmla="*/ 3656372 h 4885973"/>
              <a:gd name="connsiteX14196" fmla="*/ 1793750 w 6085020"/>
              <a:gd name="connsiteY14196" fmla="*/ 3655803 h 4885973"/>
              <a:gd name="connsiteX14197" fmla="*/ 1793750 w 6085020"/>
              <a:gd name="connsiteY14197" fmla="*/ 3655803 h 4885973"/>
              <a:gd name="connsiteX14198" fmla="*/ 2789622 w 6085020"/>
              <a:gd name="connsiteY14198" fmla="*/ 3654508 h 4885973"/>
              <a:gd name="connsiteX14199" fmla="*/ 2794355 w 6085020"/>
              <a:gd name="connsiteY14199" fmla="*/ 3658268 h 4885973"/>
              <a:gd name="connsiteX14200" fmla="*/ 2789622 w 6085020"/>
              <a:gd name="connsiteY14200" fmla="*/ 3654508 h 4885973"/>
              <a:gd name="connsiteX14201" fmla="*/ 2087251 w 6085020"/>
              <a:gd name="connsiteY14201" fmla="*/ 3654413 h 4885973"/>
              <a:gd name="connsiteX14202" fmla="*/ 2092867 w 6085020"/>
              <a:gd name="connsiteY14202" fmla="*/ 3657320 h 4885973"/>
              <a:gd name="connsiteX14203" fmla="*/ 2087251 w 6085020"/>
              <a:gd name="connsiteY14203" fmla="*/ 3654413 h 4885973"/>
              <a:gd name="connsiteX14204" fmla="*/ 3897051 w 6085020"/>
              <a:gd name="connsiteY14204" fmla="*/ 3653480 h 4885973"/>
              <a:gd name="connsiteX14205" fmla="*/ 3900498 w 6085020"/>
              <a:gd name="connsiteY14205" fmla="*/ 3669269 h 4885973"/>
              <a:gd name="connsiteX14206" fmla="*/ 3588070 w 6085020"/>
              <a:gd name="connsiteY14206" fmla="*/ 3751394 h 4885973"/>
              <a:gd name="connsiteX14207" fmla="*/ 3586739 w 6085020"/>
              <a:gd name="connsiteY14207" fmla="*/ 3751394 h 4885973"/>
              <a:gd name="connsiteX14208" fmla="*/ 3586739 w 6085020"/>
              <a:gd name="connsiteY14208" fmla="*/ 3759929 h 4885973"/>
              <a:gd name="connsiteX14209" fmla="*/ 3585218 w 6085020"/>
              <a:gd name="connsiteY14209" fmla="*/ 3751773 h 4885973"/>
              <a:gd name="connsiteX14210" fmla="*/ 3583887 w 6085020"/>
              <a:gd name="connsiteY14210" fmla="*/ 3751773 h 4885973"/>
              <a:gd name="connsiteX14211" fmla="*/ 3582556 w 6085020"/>
              <a:gd name="connsiteY14211" fmla="*/ 3729014 h 4885973"/>
              <a:gd name="connsiteX14212" fmla="*/ 3573808 w 6085020"/>
              <a:gd name="connsiteY14212" fmla="*/ 3735273 h 4885973"/>
              <a:gd name="connsiteX14213" fmla="*/ 3575710 w 6085020"/>
              <a:gd name="connsiteY14213" fmla="*/ 3754239 h 4885973"/>
              <a:gd name="connsiteX14214" fmla="*/ 3536158 w 6085020"/>
              <a:gd name="connsiteY14214" fmla="*/ 3762774 h 4885973"/>
              <a:gd name="connsiteX14215" fmla="*/ 3532164 w 6085020"/>
              <a:gd name="connsiteY14215" fmla="*/ 3760119 h 4885973"/>
              <a:gd name="connsiteX14216" fmla="*/ 3526459 w 6085020"/>
              <a:gd name="connsiteY14216" fmla="*/ 3764671 h 4885973"/>
              <a:gd name="connsiteX14217" fmla="*/ 3395441 w 6085020"/>
              <a:gd name="connsiteY14217" fmla="*/ 3790275 h 4885973"/>
              <a:gd name="connsiteX14218" fmla="*/ 3393540 w 6085020"/>
              <a:gd name="connsiteY14218" fmla="*/ 3790275 h 4885973"/>
              <a:gd name="connsiteX14219" fmla="*/ 3378898 w 6085020"/>
              <a:gd name="connsiteY14219" fmla="*/ 3792741 h 4885973"/>
              <a:gd name="connsiteX14220" fmla="*/ 3367298 w 6085020"/>
              <a:gd name="connsiteY14220" fmla="*/ 3794638 h 4885973"/>
              <a:gd name="connsiteX14221" fmla="*/ 3374904 w 6085020"/>
              <a:gd name="connsiteY14221" fmla="*/ 3796534 h 4885973"/>
              <a:gd name="connsiteX14222" fmla="*/ 3377566 w 6085020"/>
              <a:gd name="connsiteY14222" fmla="*/ 3796534 h 4885973"/>
              <a:gd name="connsiteX14223" fmla="*/ 3374714 w 6085020"/>
              <a:gd name="connsiteY14223" fmla="*/ 3808294 h 4885973"/>
              <a:gd name="connsiteX14224" fmla="*/ 3373003 w 6085020"/>
              <a:gd name="connsiteY14224" fmla="*/ 3811139 h 4885973"/>
              <a:gd name="connsiteX14225" fmla="*/ 3367108 w 6085020"/>
              <a:gd name="connsiteY14225" fmla="*/ 3822329 h 4885973"/>
              <a:gd name="connsiteX14226" fmla="*/ 3361023 w 6085020"/>
              <a:gd name="connsiteY14226" fmla="*/ 3795207 h 4885973"/>
              <a:gd name="connsiteX14227" fmla="*/ 3344099 w 6085020"/>
              <a:gd name="connsiteY14227" fmla="*/ 3797862 h 4885973"/>
              <a:gd name="connsiteX14228" fmla="*/ 3338775 w 6085020"/>
              <a:gd name="connsiteY14228" fmla="*/ 3797862 h 4885973"/>
              <a:gd name="connsiteX14229" fmla="*/ 3292186 w 6085020"/>
              <a:gd name="connsiteY14229" fmla="*/ 3805259 h 4885973"/>
              <a:gd name="connsiteX14230" fmla="*/ 3287812 w 6085020"/>
              <a:gd name="connsiteY14230" fmla="*/ 3805259 h 4885973"/>
              <a:gd name="connsiteX14231" fmla="*/ 3256437 w 6085020"/>
              <a:gd name="connsiteY14231" fmla="*/ 3809811 h 4885973"/>
              <a:gd name="connsiteX14232" fmla="*/ 3256437 w 6085020"/>
              <a:gd name="connsiteY14232" fmla="*/ 3804690 h 4885973"/>
              <a:gd name="connsiteX14233" fmla="*/ 3245978 w 6085020"/>
              <a:gd name="connsiteY14233" fmla="*/ 3804690 h 4885973"/>
              <a:gd name="connsiteX14234" fmla="*/ 3245978 w 6085020"/>
              <a:gd name="connsiteY14234" fmla="*/ 3811328 h 4885973"/>
              <a:gd name="connsiteX14235" fmla="*/ 3238372 w 6085020"/>
              <a:gd name="connsiteY14235" fmla="*/ 3812277 h 4885973"/>
              <a:gd name="connsiteX14236" fmla="*/ 3246168 w 6085020"/>
              <a:gd name="connsiteY14236" fmla="*/ 3982976 h 4885973"/>
              <a:gd name="connsiteX14237" fmla="*/ 3246168 w 6085020"/>
              <a:gd name="connsiteY14237" fmla="*/ 3987338 h 4885973"/>
              <a:gd name="connsiteX14238" fmla="*/ 3247499 w 6085020"/>
              <a:gd name="connsiteY14238" fmla="*/ 4015219 h 4885973"/>
              <a:gd name="connsiteX14239" fmla="*/ 3247499 w 6085020"/>
              <a:gd name="connsiteY14239" fmla="*/ 4023375 h 4885973"/>
              <a:gd name="connsiteX14240" fmla="*/ 3248640 w 6085020"/>
              <a:gd name="connsiteY14240" fmla="*/ 4046324 h 4885973"/>
              <a:gd name="connsiteX14241" fmla="*/ 3248640 w 6085020"/>
              <a:gd name="connsiteY14241" fmla="*/ 4059221 h 4885973"/>
              <a:gd name="connsiteX14242" fmla="*/ 3253964 w 6085020"/>
              <a:gd name="connsiteY14242" fmla="*/ 4174917 h 4885973"/>
              <a:gd name="connsiteX14243" fmla="*/ 3250351 w 6085020"/>
              <a:gd name="connsiteY14243" fmla="*/ 4174917 h 4885973"/>
              <a:gd name="connsiteX14244" fmla="*/ 3250351 w 6085020"/>
              <a:gd name="connsiteY14244" fmla="*/ 4185349 h 4885973"/>
              <a:gd name="connsiteX14245" fmla="*/ 3254535 w 6085020"/>
              <a:gd name="connsiteY14245" fmla="*/ 4185349 h 4885973"/>
              <a:gd name="connsiteX14246" fmla="*/ 3254535 w 6085020"/>
              <a:gd name="connsiteY14246" fmla="*/ 4197487 h 4885973"/>
              <a:gd name="connsiteX14247" fmla="*/ 3264804 w 6085020"/>
              <a:gd name="connsiteY14247" fmla="*/ 4197487 h 4885973"/>
              <a:gd name="connsiteX14248" fmla="*/ 3271269 w 6085020"/>
              <a:gd name="connsiteY14248" fmla="*/ 4197487 h 4885973"/>
              <a:gd name="connsiteX14249" fmla="*/ 3286481 w 6085020"/>
              <a:gd name="connsiteY14249" fmla="*/ 4197487 h 4885973"/>
              <a:gd name="connsiteX14250" fmla="*/ 3294658 w 6085020"/>
              <a:gd name="connsiteY14250" fmla="*/ 4197487 h 4885973"/>
              <a:gd name="connsiteX14251" fmla="*/ 3296940 w 6085020"/>
              <a:gd name="connsiteY14251" fmla="*/ 4218540 h 4885973"/>
              <a:gd name="connsiteX14252" fmla="*/ 3305687 w 6085020"/>
              <a:gd name="connsiteY14252" fmla="*/ 4196918 h 4885973"/>
              <a:gd name="connsiteX14253" fmla="*/ 3345240 w 6085020"/>
              <a:gd name="connsiteY14253" fmla="*/ 4194263 h 4885973"/>
              <a:gd name="connsiteX14254" fmla="*/ 3344099 w 6085020"/>
              <a:gd name="connsiteY14254" fmla="*/ 4197677 h 4885973"/>
              <a:gd name="connsiteX14255" fmla="*/ 3354558 w 6085020"/>
              <a:gd name="connsiteY14255" fmla="*/ 4218540 h 4885973"/>
              <a:gd name="connsiteX14256" fmla="*/ 3359692 w 6085020"/>
              <a:gd name="connsiteY14256" fmla="*/ 4202988 h 4885973"/>
              <a:gd name="connsiteX14257" fmla="*/ 3354558 w 6085020"/>
              <a:gd name="connsiteY14257" fmla="*/ 4204695 h 4885973"/>
              <a:gd name="connsiteX14258" fmla="*/ 3349994 w 6085020"/>
              <a:gd name="connsiteY14258" fmla="*/ 4200522 h 4885973"/>
              <a:gd name="connsiteX14259" fmla="*/ 3347712 w 6085020"/>
              <a:gd name="connsiteY14259" fmla="*/ 4194074 h 4885973"/>
              <a:gd name="connsiteX14260" fmla="*/ 3349613 w 6085020"/>
              <a:gd name="connsiteY14260" fmla="*/ 4194074 h 4885973"/>
              <a:gd name="connsiteX14261" fmla="*/ 3354177 w 6085020"/>
              <a:gd name="connsiteY14261" fmla="*/ 4194074 h 4885973"/>
              <a:gd name="connsiteX14262" fmla="*/ 3448115 w 6085020"/>
              <a:gd name="connsiteY14262" fmla="*/ 4185728 h 4885973"/>
              <a:gd name="connsiteX14263" fmla="*/ 3452869 w 6085020"/>
              <a:gd name="connsiteY14263" fmla="*/ 4185728 h 4885973"/>
              <a:gd name="connsiteX14264" fmla="*/ 3571717 w 6085020"/>
              <a:gd name="connsiteY14264" fmla="*/ 4171693 h 4885973"/>
              <a:gd name="connsiteX14265" fmla="*/ 3611840 w 6085020"/>
              <a:gd name="connsiteY14265" fmla="*/ 4166193 h 4885973"/>
              <a:gd name="connsiteX14266" fmla="*/ 3923697 w 6085020"/>
              <a:gd name="connsiteY14266" fmla="*/ 4109293 h 4885973"/>
              <a:gd name="connsiteX14267" fmla="*/ 3930923 w 6085020"/>
              <a:gd name="connsiteY14267" fmla="*/ 4109293 h 4885973"/>
              <a:gd name="connsiteX14268" fmla="*/ 3932064 w 6085020"/>
              <a:gd name="connsiteY14268" fmla="*/ 4107207 h 4885973"/>
              <a:gd name="connsiteX14269" fmla="*/ 4060650 w 6085020"/>
              <a:gd name="connsiteY14269" fmla="*/ 4077843 h 4885973"/>
              <a:gd name="connsiteX14270" fmla="*/ 4060800 w 6085020"/>
              <a:gd name="connsiteY14270" fmla="*/ 4078377 h 4885973"/>
              <a:gd name="connsiteX14271" fmla="*/ 4060800 w 6085020"/>
              <a:gd name="connsiteY14271" fmla="*/ 4077808 h 4885973"/>
              <a:gd name="connsiteX14272" fmla="*/ 4060650 w 6085020"/>
              <a:gd name="connsiteY14272" fmla="*/ 4077843 h 4885973"/>
              <a:gd name="connsiteX14273" fmla="*/ 4055476 w 6085020"/>
              <a:gd name="connsiteY14273" fmla="*/ 4059411 h 4885973"/>
              <a:gd name="connsiteX14274" fmla="*/ 4059659 w 6085020"/>
              <a:gd name="connsiteY14274" fmla="*/ 4059411 h 4885973"/>
              <a:gd name="connsiteX14275" fmla="*/ 4072970 w 6085020"/>
              <a:gd name="connsiteY14275" fmla="*/ 4060928 h 4885973"/>
              <a:gd name="connsiteX14276" fmla="*/ 4074301 w 6085020"/>
              <a:gd name="connsiteY14276" fmla="*/ 4049359 h 4885973"/>
              <a:gd name="connsiteX14277" fmla="*/ 4066695 w 6085020"/>
              <a:gd name="connsiteY14277" fmla="*/ 4049359 h 4885973"/>
              <a:gd name="connsiteX14278" fmla="*/ 4053384 w 6085020"/>
              <a:gd name="connsiteY14278" fmla="*/ 4053342 h 4885973"/>
              <a:gd name="connsiteX14279" fmla="*/ 4034368 w 6085020"/>
              <a:gd name="connsiteY14279" fmla="*/ 3985062 h 4885973"/>
              <a:gd name="connsiteX14280" fmla="*/ 4039693 w 6085020"/>
              <a:gd name="connsiteY14280" fmla="*/ 3985062 h 4885973"/>
              <a:gd name="connsiteX14281" fmla="*/ 4039693 w 6085020"/>
              <a:gd name="connsiteY14281" fmla="*/ 3974630 h 4885973"/>
              <a:gd name="connsiteX14282" fmla="*/ 4031326 w 6085020"/>
              <a:gd name="connsiteY14282" fmla="*/ 3974630 h 4885973"/>
              <a:gd name="connsiteX14283" fmla="*/ 3999950 w 6085020"/>
              <a:gd name="connsiteY14283" fmla="*/ 3869176 h 4885973"/>
              <a:gd name="connsiteX14284" fmla="*/ 3997288 w 6085020"/>
              <a:gd name="connsiteY14284" fmla="*/ 3860073 h 4885973"/>
              <a:gd name="connsiteX14285" fmla="*/ 3938910 w 6085020"/>
              <a:gd name="connsiteY14285" fmla="*/ 3658837 h 4885973"/>
              <a:gd name="connsiteX14286" fmla="*/ 3903160 w 6085020"/>
              <a:gd name="connsiteY14286" fmla="*/ 3669269 h 4885973"/>
              <a:gd name="connsiteX14287" fmla="*/ 3897051 w 6085020"/>
              <a:gd name="connsiteY14287" fmla="*/ 3653480 h 4885973"/>
              <a:gd name="connsiteX14288" fmla="*/ 1717031 w 6085020"/>
              <a:gd name="connsiteY14288" fmla="*/ 3653299 h 4885973"/>
              <a:gd name="connsiteX14289" fmla="*/ 1716927 w 6085020"/>
              <a:gd name="connsiteY14289" fmla="*/ 3653337 h 4885973"/>
              <a:gd name="connsiteX14290" fmla="*/ 1715595 w 6085020"/>
              <a:gd name="connsiteY14290" fmla="*/ 3656182 h 4885973"/>
              <a:gd name="connsiteX14291" fmla="*/ 1718486 w 6085020"/>
              <a:gd name="connsiteY14291" fmla="*/ 3657605 h 4885973"/>
              <a:gd name="connsiteX14292" fmla="*/ 1719921 w 6085020"/>
              <a:gd name="connsiteY14292" fmla="*/ 3654721 h 4885973"/>
              <a:gd name="connsiteX14293" fmla="*/ 1717031 w 6085020"/>
              <a:gd name="connsiteY14293" fmla="*/ 3653299 h 4885973"/>
              <a:gd name="connsiteX14294" fmla="*/ 435840 w 6085020"/>
              <a:gd name="connsiteY14294" fmla="*/ 3652389 h 4885973"/>
              <a:gd name="connsiteX14295" fmla="*/ 435840 w 6085020"/>
              <a:gd name="connsiteY14295" fmla="*/ 3652389 h 4885973"/>
              <a:gd name="connsiteX14296" fmla="*/ 949882 w 6085020"/>
              <a:gd name="connsiteY14296" fmla="*/ 3651607 h 4885973"/>
              <a:gd name="connsiteX14297" fmla="*/ 944509 w 6085020"/>
              <a:gd name="connsiteY14297" fmla="*/ 3666045 h 4885973"/>
              <a:gd name="connsiteX14298" fmla="*/ 961623 w 6085020"/>
              <a:gd name="connsiteY14298" fmla="*/ 3654854 h 4885973"/>
              <a:gd name="connsiteX14299" fmla="*/ 961243 w 6085020"/>
              <a:gd name="connsiteY14299" fmla="*/ 3654096 h 4885973"/>
              <a:gd name="connsiteX14300" fmla="*/ 949882 w 6085020"/>
              <a:gd name="connsiteY14300" fmla="*/ 3651607 h 4885973"/>
              <a:gd name="connsiteX14301" fmla="*/ 1376926 w 6085020"/>
              <a:gd name="connsiteY14301" fmla="*/ 3651440 h 4885973"/>
              <a:gd name="connsiteX14302" fmla="*/ 1376926 w 6085020"/>
              <a:gd name="connsiteY14302" fmla="*/ 3651440 h 4885973"/>
              <a:gd name="connsiteX14303" fmla="*/ 3919514 w 6085020"/>
              <a:gd name="connsiteY14303" fmla="*/ 3651061 h 4885973"/>
              <a:gd name="connsiteX14304" fmla="*/ 3919514 w 6085020"/>
              <a:gd name="connsiteY14304" fmla="*/ 3651061 h 4885973"/>
              <a:gd name="connsiteX14305" fmla="*/ 3114199 w 6085020"/>
              <a:gd name="connsiteY14305" fmla="*/ 3651061 h 4885973"/>
              <a:gd name="connsiteX14306" fmla="*/ 3108875 w 6085020"/>
              <a:gd name="connsiteY14306" fmla="*/ 3666993 h 4885973"/>
              <a:gd name="connsiteX14307" fmla="*/ 3110016 w 6085020"/>
              <a:gd name="connsiteY14307" fmla="*/ 3692029 h 4885973"/>
              <a:gd name="connsiteX14308" fmla="*/ 3113439 w 6085020"/>
              <a:gd name="connsiteY14308" fmla="*/ 3698477 h 4885973"/>
              <a:gd name="connsiteX14309" fmla="*/ 3114199 w 6085020"/>
              <a:gd name="connsiteY14309" fmla="*/ 3698098 h 4885973"/>
              <a:gd name="connsiteX14310" fmla="*/ 3114199 w 6085020"/>
              <a:gd name="connsiteY14310" fmla="*/ 3651061 h 4885973"/>
              <a:gd name="connsiteX14311" fmla="*/ 1709701 w 6085020"/>
              <a:gd name="connsiteY14311" fmla="*/ 3651061 h 4885973"/>
              <a:gd name="connsiteX14312" fmla="*/ 1701524 w 6085020"/>
              <a:gd name="connsiteY14312" fmla="*/ 3653527 h 4885973"/>
              <a:gd name="connsiteX14313" fmla="*/ 1693537 w 6085020"/>
              <a:gd name="connsiteY14313" fmla="*/ 3655992 h 4885973"/>
              <a:gd name="connsiteX14314" fmla="*/ 1693537 w 6085020"/>
              <a:gd name="connsiteY14314" fmla="*/ 3658837 h 4885973"/>
              <a:gd name="connsiteX14315" fmla="*/ 1693537 w 6085020"/>
              <a:gd name="connsiteY14315" fmla="*/ 3661682 h 4885973"/>
              <a:gd name="connsiteX14316" fmla="*/ 1684600 w 6085020"/>
              <a:gd name="connsiteY14316" fmla="*/ 3661682 h 4885973"/>
              <a:gd name="connsiteX14317" fmla="*/ 1684600 w 6085020"/>
              <a:gd name="connsiteY14317" fmla="*/ 3664148 h 4885973"/>
              <a:gd name="connsiteX14318" fmla="*/ 1684600 w 6085020"/>
              <a:gd name="connsiteY14318" fmla="*/ 3666424 h 4885973"/>
              <a:gd name="connsiteX14319" fmla="*/ 1700003 w 6085020"/>
              <a:gd name="connsiteY14319" fmla="*/ 3661113 h 4885973"/>
              <a:gd name="connsiteX14320" fmla="*/ 1696199 w 6085020"/>
              <a:gd name="connsiteY14320" fmla="*/ 3657889 h 4885973"/>
              <a:gd name="connsiteX14321" fmla="*/ 1702855 w 6085020"/>
              <a:gd name="connsiteY14321" fmla="*/ 3654475 h 4885973"/>
              <a:gd name="connsiteX14322" fmla="*/ 511712 w 6085020"/>
              <a:gd name="connsiteY14322" fmla="*/ 3650872 h 4885973"/>
              <a:gd name="connsiteX14323" fmla="*/ 513424 w 6085020"/>
              <a:gd name="connsiteY14323" fmla="*/ 3653147 h 4885973"/>
              <a:gd name="connsiteX14324" fmla="*/ 516276 w 6085020"/>
              <a:gd name="connsiteY14324" fmla="*/ 3655423 h 4885973"/>
              <a:gd name="connsiteX14325" fmla="*/ 516276 w 6085020"/>
              <a:gd name="connsiteY14325" fmla="*/ 3654285 h 4885973"/>
              <a:gd name="connsiteX14326" fmla="*/ 513614 w 6085020"/>
              <a:gd name="connsiteY14326" fmla="*/ 3652009 h 4885973"/>
              <a:gd name="connsiteX14327" fmla="*/ 696370 w 6085020"/>
              <a:gd name="connsiteY14327" fmla="*/ 3648403 h 4885973"/>
              <a:gd name="connsiteX14328" fmla="*/ 697305 w 6085020"/>
              <a:gd name="connsiteY14328" fmla="*/ 3663579 h 4885973"/>
              <a:gd name="connsiteX14329" fmla="*/ 699516 w 6085020"/>
              <a:gd name="connsiteY14329" fmla="*/ 3656917 h 4885973"/>
              <a:gd name="connsiteX14330" fmla="*/ 701915 w 6085020"/>
              <a:gd name="connsiteY14330" fmla="*/ 3652736 h 4885973"/>
              <a:gd name="connsiteX14331" fmla="*/ 702440 w 6085020"/>
              <a:gd name="connsiteY14331" fmla="*/ 3653147 h 4885973"/>
              <a:gd name="connsiteX14332" fmla="*/ 702440 w 6085020"/>
              <a:gd name="connsiteY14332" fmla="*/ 3651820 h 4885973"/>
              <a:gd name="connsiteX14333" fmla="*/ 701915 w 6085020"/>
              <a:gd name="connsiteY14333" fmla="*/ 3652736 h 4885973"/>
              <a:gd name="connsiteX14334" fmla="*/ 2815843 w 6085020"/>
              <a:gd name="connsiteY14334" fmla="*/ 3647837 h 4885973"/>
              <a:gd name="connsiteX14335" fmla="*/ 2821168 w 6085020"/>
              <a:gd name="connsiteY14335" fmla="*/ 3673821 h 4885973"/>
              <a:gd name="connsiteX14336" fmla="*/ 2816946 w 6085020"/>
              <a:gd name="connsiteY14336" fmla="*/ 3680042 h 4885973"/>
              <a:gd name="connsiteX14337" fmla="*/ 2821168 w 6085020"/>
              <a:gd name="connsiteY14337" fmla="*/ 3684253 h 4885973"/>
              <a:gd name="connsiteX14338" fmla="*/ 2823592 w 6085020"/>
              <a:gd name="connsiteY14338" fmla="*/ 3671119 h 4885973"/>
              <a:gd name="connsiteX14339" fmla="*/ 2825142 w 6085020"/>
              <a:gd name="connsiteY14339" fmla="*/ 3657301 h 4885973"/>
              <a:gd name="connsiteX14340" fmla="*/ 2826302 w 6085020"/>
              <a:gd name="connsiteY14340" fmla="*/ 3658268 h 4885973"/>
              <a:gd name="connsiteX14341" fmla="*/ 2825161 w 6085020"/>
              <a:gd name="connsiteY14341" fmla="*/ 3657131 h 4885973"/>
              <a:gd name="connsiteX14342" fmla="*/ 2825142 w 6085020"/>
              <a:gd name="connsiteY14342" fmla="*/ 3657301 h 4885973"/>
              <a:gd name="connsiteX14343" fmla="*/ 2820645 w 6085020"/>
              <a:gd name="connsiteY14343" fmla="*/ 3653550 h 4885973"/>
              <a:gd name="connsiteX14344" fmla="*/ 2815843 w 6085020"/>
              <a:gd name="connsiteY14344" fmla="*/ 3647837 h 4885973"/>
              <a:gd name="connsiteX14345" fmla="*/ 802082 w 6085020"/>
              <a:gd name="connsiteY14345" fmla="*/ 3647457 h 4885973"/>
              <a:gd name="connsiteX14346" fmla="*/ 802082 w 6085020"/>
              <a:gd name="connsiteY14346" fmla="*/ 3647457 h 4885973"/>
              <a:gd name="connsiteX14347" fmla="*/ 538334 w 6085020"/>
              <a:gd name="connsiteY14347" fmla="*/ 3647268 h 4885973"/>
              <a:gd name="connsiteX14348" fmla="*/ 538334 w 6085020"/>
              <a:gd name="connsiteY14348" fmla="*/ 3647268 h 4885973"/>
              <a:gd name="connsiteX14349" fmla="*/ 900393 w 6085020"/>
              <a:gd name="connsiteY14349" fmla="*/ 3646699 h 4885973"/>
              <a:gd name="connsiteX14350" fmla="*/ 900393 w 6085020"/>
              <a:gd name="connsiteY14350" fmla="*/ 3646699 h 4885973"/>
              <a:gd name="connsiteX14351" fmla="*/ 3998048 w 6085020"/>
              <a:gd name="connsiteY14351" fmla="*/ 3645940 h 4885973"/>
              <a:gd name="connsiteX14352" fmla="*/ 3998048 w 6085020"/>
              <a:gd name="connsiteY14352" fmla="*/ 3645940 h 4885973"/>
              <a:gd name="connsiteX14353" fmla="*/ 3982265 w 6085020"/>
              <a:gd name="connsiteY14353" fmla="*/ 3645940 h 4885973"/>
              <a:gd name="connsiteX14354" fmla="*/ 3976180 w 6085020"/>
              <a:gd name="connsiteY14354" fmla="*/ 3660544 h 4885973"/>
              <a:gd name="connsiteX14355" fmla="*/ 3977131 w 6085020"/>
              <a:gd name="connsiteY14355" fmla="*/ 3661493 h 4885973"/>
              <a:gd name="connsiteX14356" fmla="*/ 3982265 w 6085020"/>
              <a:gd name="connsiteY14356" fmla="*/ 3645940 h 4885973"/>
              <a:gd name="connsiteX14357" fmla="*/ 1972878 w 6085020"/>
              <a:gd name="connsiteY14357" fmla="*/ 3645750 h 4885973"/>
              <a:gd name="connsiteX14358" fmla="*/ 1988661 w 6085020"/>
              <a:gd name="connsiteY14358" fmla="*/ 3662251 h 4885973"/>
              <a:gd name="connsiteX14359" fmla="*/ 1988470 w 6085020"/>
              <a:gd name="connsiteY14359" fmla="*/ 3661303 h 4885973"/>
              <a:gd name="connsiteX14360" fmla="*/ 1972878 w 6085020"/>
              <a:gd name="connsiteY14360" fmla="*/ 3645750 h 4885973"/>
              <a:gd name="connsiteX14361" fmla="*/ 1800405 w 6085020"/>
              <a:gd name="connsiteY14361" fmla="*/ 3645181 h 4885973"/>
              <a:gd name="connsiteX14362" fmla="*/ 1783481 w 6085020"/>
              <a:gd name="connsiteY14362" fmla="*/ 3651820 h 4885973"/>
              <a:gd name="connsiteX14363" fmla="*/ 1785003 w 6085020"/>
              <a:gd name="connsiteY14363" fmla="*/ 3653906 h 4885973"/>
              <a:gd name="connsiteX14364" fmla="*/ 1786524 w 6085020"/>
              <a:gd name="connsiteY14364" fmla="*/ 3655803 h 4885973"/>
              <a:gd name="connsiteX14365" fmla="*/ 1793750 w 6085020"/>
              <a:gd name="connsiteY14365" fmla="*/ 3654096 h 4885973"/>
              <a:gd name="connsiteX14366" fmla="*/ 1800405 w 6085020"/>
              <a:gd name="connsiteY14366" fmla="*/ 3652389 h 4885973"/>
              <a:gd name="connsiteX14367" fmla="*/ 3636370 w 6085020"/>
              <a:gd name="connsiteY14367" fmla="*/ 3644233 h 4885973"/>
              <a:gd name="connsiteX14368" fmla="*/ 3636370 w 6085020"/>
              <a:gd name="connsiteY14368" fmla="*/ 3653337 h 4885973"/>
              <a:gd name="connsiteX14369" fmla="*/ 3636370 w 6085020"/>
              <a:gd name="connsiteY14369" fmla="*/ 3645371 h 4885973"/>
              <a:gd name="connsiteX14370" fmla="*/ 289609 w 6085020"/>
              <a:gd name="connsiteY14370" fmla="*/ 3642147 h 4885973"/>
              <a:gd name="connsiteX14371" fmla="*/ 289609 w 6085020"/>
              <a:gd name="connsiteY14371" fmla="*/ 3646888 h 4885973"/>
              <a:gd name="connsiteX14372" fmla="*/ 296835 w 6085020"/>
              <a:gd name="connsiteY14372" fmla="*/ 3646888 h 4885973"/>
              <a:gd name="connsiteX14373" fmla="*/ 289609 w 6085020"/>
              <a:gd name="connsiteY14373" fmla="*/ 3642147 h 4885973"/>
              <a:gd name="connsiteX14374" fmla="*/ 3536918 w 6085020"/>
              <a:gd name="connsiteY14374" fmla="*/ 3641578 h 4885973"/>
              <a:gd name="connsiteX14375" fmla="*/ 3536918 w 6085020"/>
              <a:gd name="connsiteY14375" fmla="*/ 3641578 h 4885973"/>
              <a:gd name="connsiteX14376" fmla="*/ 1094543 w 6085020"/>
              <a:gd name="connsiteY14376" fmla="*/ 3641578 h 4885973"/>
              <a:gd name="connsiteX14377" fmla="*/ 1089409 w 6085020"/>
              <a:gd name="connsiteY14377" fmla="*/ 3652009 h 4885973"/>
              <a:gd name="connsiteX14378" fmla="*/ 1099867 w 6085020"/>
              <a:gd name="connsiteY14378" fmla="*/ 3657320 h 4885973"/>
              <a:gd name="connsiteX14379" fmla="*/ 1105002 w 6085020"/>
              <a:gd name="connsiteY14379" fmla="*/ 3646888 h 4885973"/>
              <a:gd name="connsiteX14380" fmla="*/ 1094543 w 6085020"/>
              <a:gd name="connsiteY14380" fmla="*/ 3641578 h 4885973"/>
              <a:gd name="connsiteX14381" fmla="*/ 353882 w 6085020"/>
              <a:gd name="connsiteY14381" fmla="*/ 3641578 h 4885973"/>
              <a:gd name="connsiteX14382" fmla="*/ 352931 w 6085020"/>
              <a:gd name="connsiteY14382" fmla="*/ 3645371 h 4885973"/>
              <a:gd name="connsiteX14383" fmla="*/ 352931 w 6085020"/>
              <a:gd name="connsiteY14383" fmla="*/ 3648975 h 4885973"/>
              <a:gd name="connsiteX14384" fmla="*/ 340571 w 6085020"/>
              <a:gd name="connsiteY14384" fmla="*/ 3648975 h 4885973"/>
              <a:gd name="connsiteX14385" fmla="*/ 342092 w 6085020"/>
              <a:gd name="connsiteY14385" fmla="*/ 3651630 h 4885973"/>
              <a:gd name="connsiteX14386" fmla="*/ 343613 w 6085020"/>
              <a:gd name="connsiteY14386" fmla="*/ 3654475 h 4885973"/>
              <a:gd name="connsiteX14387" fmla="*/ 341332 w 6085020"/>
              <a:gd name="connsiteY14387" fmla="*/ 3656182 h 4885973"/>
              <a:gd name="connsiteX14388" fmla="*/ 339430 w 6085020"/>
              <a:gd name="connsiteY14388" fmla="*/ 3659975 h 4885973"/>
              <a:gd name="connsiteX14389" fmla="*/ 339430 w 6085020"/>
              <a:gd name="connsiteY14389" fmla="*/ 3662062 h 4885973"/>
              <a:gd name="connsiteX14390" fmla="*/ 346466 w 6085020"/>
              <a:gd name="connsiteY14390" fmla="*/ 3661113 h 4885973"/>
              <a:gd name="connsiteX14391" fmla="*/ 346466 w 6085020"/>
              <a:gd name="connsiteY14391" fmla="*/ 3656751 h 4885973"/>
              <a:gd name="connsiteX14392" fmla="*/ 346466 w 6085020"/>
              <a:gd name="connsiteY14392" fmla="*/ 3652389 h 4885973"/>
              <a:gd name="connsiteX14393" fmla="*/ 352171 w 6085020"/>
              <a:gd name="connsiteY14393" fmla="*/ 3651061 h 4885973"/>
              <a:gd name="connsiteX14394" fmla="*/ 358636 w 6085020"/>
              <a:gd name="connsiteY14394" fmla="*/ 3649544 h 4885973"/>
              <a:gd name="connsiteX14395" fmla="*/ 358636 w 6085020"/>
              <a:gd name="connsiteY14395" fmla="*/ 3641578 h 4885973"/>
              <a:gd name="connsiteX14396" fmla="*/ 421578 w 6085020"/>
              <a:gd name="connsiteY14396" fmla="*/ 3640629 h 4885973"/>
              <a:gd name="connsiteX14397" fmla="*/ 421578 w 6085020"/>
              <a:gd name="connsiteY14397" fmla="*/ 3645371 h 4885973"/>
              <a:gd name="connsiteX14398" fmla="*/ 422431 w 6085020"/>
              <a:gd name="connsiteY14398" fmla="*/ 3650303 h 4885973"/>
              <a:gd name="connsiteX14399" fmla="*/ 421197 w 6085020"/>
              <a:gd name="connsiteY14399" fmla="*/ 3650303 h 4885973"/>
              <a:gd name="connsiteX14400" fmla="*/ 422529 w 6085020"/>
              <a:gd name="connsiteY14400" fmla="*/ 3650872 h 4885973"/>
              <a:gd name="connsiteX14401" fmla="*/ 422431 w 6085020"/>
              <a:gd name="connsiteY14401" fmla="*/ 3650303 h 4885973"/>
              <a:gd name="connsiteX14402" fmla="*/ 424240 w 6085020"/>
              <a:gd name="connsiteY14402" fmla="*/ 3650303 h 4885973"/>
              <a:gd name="connsiteX14403" fmla="*/ 426142 w 6085020"/>
              <a:gd name="connsiteY14403" fmla="*/ 3645561 h 4885973"/>
              <a:gd name="connsiteX14404" fmla="*/ 423670 w 6085020"/>
              <a:gd name="connsiteY14404" fmla="*/ 3641578 h 4885973"/>
              <a:gd name="connsiteX14405" fmla="*/ 3123897 w 6085020"/>
              <a:gd name="connsiteY14405" fmla="*/ 3640440 h 4885973"/>
              <a:gd name="connsiteX14406" fmla="*/ 3123897 w 6085020"/>
              <a:gd name="connsiteY14406" fmla="*/ 3650682 h 4885973"/>
              <a:gd name="connsiteX14407" fmla="*/ 3133833 w 6085020"/>
              <a:gd name="connsiteY14407" fmla="*/ 3654215 h 4885973"/>
              <a:gd name="connsiteX14408" fmla="*/ 3139395 w 6085020"/>
              <a:gd name="connsiteY14408" fmla="*/ 3645520 h 4885973"/>
              <a:gd name="connsiteX14409" fmla="*/ 3139490 w 6085020"/>
              <a:gd name="connsiteY14409" fmla="*/ 3645561 h 4885973"/>
              <a:gd name="connsiteX14410" fmla="*/ 3139490 w 6085020"/>
              <a:gd name="connsiteY14410" fmla="*/ 3645371 h 4885973"/>
              <a:gd name="connsiteX14411" fmla="*/ 3139395 w 6085020"/>
              <a:gd name="connsiteY14411" fmla="*/ 3645520 h 4885973"/>
              <a:gd name="connsiteX14412" fmla="*/ 3132336 w 6085020"/>
              <a:gd name="connsiteY14412" fmla="*/ 3642432 h 4885973"/>
              <a:gd name="connsiteX14413" fmla="*/ 3123897 w 6085020"/>
              <a:gd name="connsiteY14413" fmla="*/ 3640440 h 4885973"/>
              <a:gd name="connsiteX14414" fmla="*/ 307103 w 6085020"/>
              <a:gd name="connsiteY14414" fmla="*/ 3640250 h 4885973"/>
              <a:gd name="connsiteX14415" fmla="*/ 304251 w 6085020"/>
              <a:gd name="connsiteY14415" fmla="*/ 3641578 h 4885973"/>
              <a:gd name="connsiteX14416" fmla="*/ 300638 w 6085020"/>
              <a:gd name="connsiteY14416" fmla="*/ 3649733 h 4885973"/>
              <a:gd name="connsiteX14417" fmla="*/ 297025 w 6085020"/>
              <a:gd name="connsiteY14417" fmla="*/ 3657699 h 4885973"/>
              <a:gd name="connsiteX14418" fmla="*/ 299117 w 6085020"/>
              <a:gd name="connsiteY14418" fmla="*/ 3657699 h 4885973"/>
              <a:gd name="connsiteX14419" fmla="*/ 303871 w 6085020"/>
              <a:gd name="connsiteY14419" fmla="*/ 3651820 h 4885973"/>
              <a:gd name="connsiteX14420" fmla="*/ 306723 w 6085020"/>
              <a:gd name="connsiteY14420" fmla="*/ 3646130 h 4885973"/>
              <a:gd name="connsiteX14421" fmla="*/ 311097 w 6085020"/>
              <a:gd name="connsiteY14421" fmla="*/ 3644802 h 4885973"/>
              <a:gd name="connsiteX14422" fmla="*/ 314710 w 6085020"/>
              <a:gd name="connsiteY14422" fmla="*/ 3642716 h 4885973"/>
              <a:gd name="connsiteX14423" fmla="*/ 312808 w 6085020"/>
              <a:gd name="connsiteY14423" fmla="*/ 3641198 h 4885973"/>
              <a:gd name="connsiteX14424" fmla="*/ 307103 w 6085020"/>
              <a:gd name="connsiteY14424" fmla="*/ 3640250 h 4885973"/>
              <a:gd name="connsiteX14425" fmla="*/ 3014367 w 6085020"/>
              <a:gd name="connsiteY14425" fmla="*/ 3638354 h 4885973"/>
              <a:gd name="connsiteX14426" fmla="*/ 3020642 w 6085020"/>
              <a:gd name="connsiteY14426" fmla="*/ 3638354 h 4885973"/>
              <a:gd name="connsiteX14427" fmla="*/ 3020642 w 6085020"/>
              <a:gd name="connsiteY14427" fmla="*/ 3644233 h 4885973"/>
              <a:gd name="connsiteX14428" fmla="*/ 3014367 w 6085020"/>
              <a:gd name="connsiteY14428" fmla="*/ 3644233 h 4885973"/>
              <a:gd name="connsiteX14429" fmla="*/ 2789031 w 6085020"/>
              <a:gd name="connsiteY14429" fmla="*/ 3637405 h 4885973"/>
              <a:gd name="connsiteX14430" fmla="*/ 2773058 w 6085020"/>
              <a:gd name="connsiteY14430" fmla="*/ 3657131 h 4885973"/>
              <a:gd name="connsiteX14431" fmla="*/ 2773438 w 6085020"/>
              <a:gd name="connsiteY14431" fmla="*/ 3658268 h 4885973"/>
              <a:gd name="connsiteX14432" fmla="*/ 2789031 w 6085020"/>
              <a:gd name="connsiteY14432" fmla="*/ 3637405 h 4885973"/>
              <a:gd name="connsiteX14433" fmla="*/ 708334 w 6085020"/>
              <a:gd name="connsiteY14433" fmla="*/ 3637405 h 4885973"/>
              <a:gd name="connsiteX14434" fmla="*/ 704151 w 6085020"/>
              <a:gd name="connsiteY14434" fmla="*/ 3652768 h 4885973"/>
              <a:gd name="connsiteX14435" fmla="*/ 707954 w 6085020"/>
              <a:gd name="connsiteY14435" fmla="*/ 3655803 h 4885973"/>
              <a:gd name="connsiteX14436" fmla="*/ 711947 w 6085020"/>
              <a:gd name="connsiteY14436" fmla="*/ 3658837 h 4885973"/>
              <a:gd name="connsiteX14437" fmla="*/ 710046 w 6085020"/>
              <a:gd name="connsiteY14437" fmla="*/ 3648026 h 4885973"/>
              <a:gd name="connsiteX14438" fmla="*/ 405224 w 6085020"/>
              <a:gd name="connsiteY14438" fmla="*/ 3636836 h 4885973"/>
              <a:gd name="connsiteX14439" fmla="*/ 402752 w 6085020"/>
              <a:gd name="connsiteY14439" fmla="*/ 3637974 h 4885973"/>
              <a:gd name="connsiteX14440" fmla="*/ 400661 w 6085020"/>
              <a:gd name="connsiteY14440" fmla="*/ 3640629 h 4885973"/>
              <a:gd name="connsiteX14441" fmla="*/ 402475 w 6085020"/>
              <a:gd name="connsiteY14441" fmla="*/ 3643285 h 4885973"/>
              <a:gd name="connsiteX14442" fmla="*/ 404464 w 6085020"/>
              <a:gd name="connsiteY14442" fmla="*/ 3642716 h 4885973"/>
              <a:gd name="connsiteX14443" fmla="*/ 403133 w 6085020"/>
              <a:gd name="connsiteY14443" fmla="*/ 3642147 h 4885973"/>
              <a:gd name="connsiteX14444" fmla="*/ 405224 w 6085020"/>
              <a:gd name="connsiteY14444" fmla="*/ 3639491 h 4885973"/>
              <a:gd name="connsiteX14445" fmla="*/ 373088 w 6085020"/>
              <a:gd name="connsiteY14445" fmla="*/ 3636647 h 4885973"/>
              <a:gd name="connsiteX14446" fmla="*/ 373088 w 6085020"/>
              <a:gd name="connsiteY14446" fmla="*/ 3636647 h 4885973"/>
              <a:gd name="connsiteX14447" fmla="*/ 1507564 w 6085020"/>
              <a:gd name="connsiteY14447" fmla="*/ 3636267 h 4885973"/>
              <a:gd name="connsiteX14448" fmla="*/ 1507564 w 6085020"/>
              <a:gd name="connsiteY14448" fmla="*/ 3636267 h 4885973"/>
              <a:gd name="connsiteX14449" fmla="*/ 5811575 w 6085020"/>
              <a:gd name="connsiteY14449" fmla="*/ 3635888 h 4885973"/>
              <a:gd name="connsiteX14450" fmla="*/ 5826977 w 6085020"/>
              <a:gd name="connsiteY14450" fmla="*/ 3671545 h 4885973"/>
              <a:gd name="connsiteX14451" fmla="*/ 5827168 w 6085020"/>
              <a:gd name="connsiteY14451" fmla="*/ 3672493 h 4885973"/>
              <a:gd name="connsiteX14452" fmla="*/ 5811575 w 6085020"/>
              <a:gd name="connsiteY14452" fmla="*/ 3635888 h 4885973"/>
              <a:gd name="connsiteX14453" fmla="*/ 2915105 w 6085020"/>
              <a:gd name="connsiteY14453" fmla="*/ 3635508 h 4885973"/>
              <a:gd name="connsiteX14454" fmla="*/ 2904646 w 6085020"/>
              <a:gd name="connsiteY14454" fmla="*/ 3656372 h 4885973"/>
              <a:gd name="connsiteX14455" fmla="*/ 2914154 w 6085020"/>
              <a:gd name="connsiteY14455" fmla="*/ 3636267 h 4885973"/>
              <a:gd name="connsiteX14456" fmla="*/ 5373263 w 6085020"/>
              <a:gd name="connsiteY14456" fmla="*/ 3635319 h 4885973"/>
              <a:gd name="connsiteX14457" fmla="*/ 5373263 w 6085020"/>
              <a:gd name="connsiteY14457" fmla="*/ 3635319 h 4885973"/>
              <a:gd name="connsiteX14458" fmla="*/ 1773213 w 6085020"/>
              <a:gd name="connsiteY14458" fmla="*/ 3635129 h 4885973"/>
              <a:gd name="connsiteX14459" fmla="*/ 1771787 w 6085020"/>
              <a:gd name="connsiteY14459" fmla="*/ 3637709 h 4885973"/>
              <a:gd name="connsiteX14460" fmla="*/ 1771882 w 6085020"/>
              <a:gd name="connsiteY14460" fmla="*/ 3637974 h 4885973"/>
              <a:gd name="connsiteX14461" fmla="*/ 1774434 w 6085020"/>
              <a:gd name="connsiteY14461" fmla="*/ 3639947 h 4885973"/>
              <a:gd name="connsiteX14462" fmla="*/ 1776409 w 6085020"/>
              <a:gd name="connsiteY14462" fmla="*/ 3637405 h 4885973"/>
              <a:gd name="connsiteX14463" fmla="*/ 1776065 w 6085020"/>
              <a:gd name="connsiteY14463" fmla="*/ 3636457 h 4885973"/>
              <a:gd name="connsiteX14464" fmla="*/ 1774924 w 6085020"/>
              <a:gd name="connsiteY14464" fmla="*/ 3636647 h 4885973"/>
              <a:gd name="connsiteX14465" fmla="*/ 3746091 w 6085020"/>
              <a:gd name="connsiteY14465" fmla="*/ 3634750 h 4885973"/>
              <a:gd name="connsiteX14466" fmla="*/ 3746091 w 6085020"/>
              <a:gd name="connsiteY14466" fmla="*/ 3645181 h 4885973"/>
              <a:gd name="connsiteX14467" fmla="*/ 3756549 w 6085020"/>
              <a:gd name="connsiteY14467" fmla="*/ 3645181 h 4885973"/>
              <a:gd name="connsiteX14468" fmla="*/ 3756549 w 6085020"/>
              <a:gd name="connsiteY14468" fmla="*/ 3634750 h 4885973"/>
              <a:gd name="connsiteX14469" fmla="*/ 1751345 w 6085020"/>
              <a:gd name="connsiteY14469" fmla="*/ 3634750 h 4885973"/>
              <a:gd name="connsiteX14470" fmla="*/ 1748683 w 6085020"/>
              <a:gd name="connsiteY14470" fmla="*/ 3640440 h 4885973"/>
              <a:gd name="connsiteX14471" fmla="*/ 1747161 w 6085020"/>
              <a:gd name="connsiteY14471" fmla="*/ 3646509 h 4885973"/>
              <a:gd name="connsiteX14472" fmla="*/ 1751155 w 6085020"/>
              <a:gd name="connsiteY14472" fmla="*/ 3644613 h 4885973"/>
              <a:gd name="connsiteX14473" fmla="*/ 1754007 w 6085020"/>
              <a:gd name="connsiteY14473" fmla="*/ 3642147 h 4885973"/>
              <a:gd name="connsiteX14474" fmla="*/ 1757810 w 6085020"/>
              <a:gd name="connsiteY14474" fmla="*/ 3634181 h 4885973"/>
              <a:gd name="connsiteX14475" fmla="*/ 1756669 w 6085020"/>
              <a:gd name="connsiteY14475" fmla="*/ 3635319 h 4885973"/>
              <a:gd name="connsiteX14476" fmla="*/ 1757810 w 6085020"/>
              <a:gd name="connsiteY14476" fmla="*/ 3636457 h 4885973"/>
              <a:gd name="connsiteX14477" fmla="*/ 1757810 w 6085020"/>
              <a:gd name="connsiteY14477" fmla="*/ 3635698 h 4885973"/>
              <a:gd name="connsiteX14478" fmla="*/ 1759331 w 6085020"/>
              <a:gd name="connsiteY14478" fmla="*/ 3635698 h 4885973"/>
              <a:gd name="connsiteX14479" fmla="*/ 1759331 w 6085020"/>
              <a:gd name="connsiteY14479" fmla="*/ 3634181 h 4885973"/>
              <a:gd name="connsiteX14480" fmla="*/ 1757810 w 6085020"/>
              <a:gd name="connsiteY14480" fmla="*/ 3634181 h 4885973"/>
              <a:gd name="connsiteX14481" fmla="*/ 730773 w 6085020"/>
              <a:gd name="connsiteY14481" fmla="*/ 3632663 h 4885973"/>
              <a:gd name="connsiteX14482" fmla="*/ 728301 w 6085020"/>
              <a:gd name="connsiteY14482" fmla="*/ 3635698 h 4885973"/>
              <a:gd name="connsiteX14483" fmla="*/ 731313 w 6085020"/>
              <a:gd name="connsiteY14483" fmla="*/ 3638372 h 4885973"/>
              <a:gd name="connsiteX14484" fmla="*/ 731534 w 6085020"/>
              <a:gd name="connsiteY14484" fmla="*/ 3638354 h 4885973"/>
              <a:gd name="connsiteX14485" fmla="*/ 734386 w 6085020"/>
              <a:gd name="connsiteY14485" fmla="*/ 3635508 h 4885973"/>
              <a:gd name="connsiteX14486" fmla="*/ 731534 w 6085020"/>
              <a:gd name="connsiteY14486" fmla="*/ 3632663 h 4885973"/>
              <a:gd name="connsiteX14487" fmla="*/ 1606255 w 6085020"/>
              <a:gd name="connsiteY14487" fmla="*/ 3632284 h 4885973"/>
              <a:gd name="connsiteX14488" fmla="*/ 1606255 w 6085020"/>
              <a:gd name="connsiteY14488" fmla="*/ 3632284 h 4885973"/>
              <a:gd name="connsiteX14489" fmla="*/ 2867946 w 6085020"/>
              <a:gd name="connsiteY14489" fmla="*/ 3630577 h 4885973"/>
              <a:gd name="connsiteX14490" fmla="*/ 2867946 w 6085020"/>
              <a:gd name="connsiteY14490" fmla="*/ 3630577 h 4885973"/>
              <a:gd name="connsiteX14491" fmla="*/ 2830485 w 6085020"/>
              <a:gd name="connsiteY14491" fmla="*/ 3630577 h 4885973"/>
              <a:gd name="connsiteX14492" fmla="*/ 2830485 w 6085020"/>
              <a:gd name="connsiteY14492" fmla="*/ 3630577 h 4885973"/>
              <a:gd name="connsiteX14493" fmla="*/ 1710461 w 6085020"/>
              <a:gd name="connsiteY14493" fmla="*/ 3630577 h 4885973"/>
              <a:gd name="connsiteX14494" fmla="*/ 1700003 w 6085020"/>
              <a:gd name="connsiteY14494" fmla="*/ 3635888 h 4885973"/>
              <a:gd name="connsiteX14495" fmla="*/ 1700003 w 6085020"/>
              <a:gd name="connsiteY14495" fmla="*/ 3646319 h 4885973"/>
              <a:gd name="connsiteX14496" fmla="*/ 1710461 w 6085020"/>
              <a:gd name="connsiteY14496" fmla="*/ 3630577 h 4885973"/>
              <a:gd name="connsiteX14497" fmla="*/ 588536 w 6085020"/>
              <a:gd name="connsiteY14497" fmla="*/ 3630577 h 4885973"/>
              <a:gd name="connsiteX14498" fmla="*/ 585303 w 6085020"/>
              <a:gd name="connsiteY14498" fmla="*/ 3634750 h 4885973"/>
              <a:gd name="connsiteX14499" fmla="*/ 582070 w 6085020"/>
              <a:gd name="connsiteY14499" fmla="*/ 3638922 h 4885973"/>
              <a:gd name="connsiteX14500" fmla="*/ 586254 w 6085020"/>
              <a:gd name="connsiteY14500" fmla="*/ 3642336 h 4885973"/>
              <a:gd name="connsiteX14501" fmla="*/ 590437 w 6085020"/>
              <a:gd name="connsiteY14501" fmla="*/ 3645561 h 4885973"/>
              <a:gd name="connsiteX14502" fmla="*/ 3421303 w 6085020"/>
              <a:gd name="connsiteY14502" fmla="*/ 3629439 h 4885973"/>
              <a:gd name="connsiteX14503" fmla="*/ 3417880 w 6085020"/>
              <a:gd name="connsiteY14503" fmla="*/ 3633422 h 4885973"/>
              <a:gd name="connsiteX14504" fmla="*/ 3422824 w 6085020"/>
              <a:gd name="connsiteY14504" fmla="*/ 3629629 h 4885973"/>
              <a:gd name="connsiteX14505" fmla="*/ 2177677 w 6085020"/>
              <a:gd name="connsiteY14505" fmla="*/ 3629250 h 4885973"/>
              <a:gd name="connsiteX14506" fmla="*/ 2184903 w 6085020"/>
              <a:gd name="connsiteY14506" fmla="*/ 3631715 h 4885973"/>
              <a:gd name="connsiteX14507" fmla="*/ 2187375 w 6085020"/>
              <a:gd name="connsiteY14507" fmla="*/ 3631715 h 4885973"/>
              <a:gd name="connsiteX14508" fmla="*/ 2189657 w 6085020"/>
              <a:gd name="connsiteY14508" fmla="*/ 3631715 h 4885973"/>
              <a:gd name="connsiteX14509" fmla="*/ 2184903 w 6085020"/>
              <a:gd name="connsiteY14509" fmla="*/ 3630767 h 4885973"/>
              <a:gd name="connsiteX14510" fmla="*/ 2007676 w 6085020"/>
              <a:gd name="connsiteY14510" fmla="*/ 3626594 h 4885973"/>
              <a:gd name="connsiteX14511" fmla="*/ 2007676 w 6085020"/>
              <a:gd name="connsiteY14511" fmla="*/ 3632853 h 4885973"/>
              <a:gd name="connsiteX14512" fmla="*/ 2007486 w 6085020"/>
              <a:gd name="connsiteY14512" fmla="*/ 3634560 h 4885973"/>
              <a:gd name="connsiteX14513" fmla="*/ 2009198 w 6085020"/>
              <a:gd name="connsiteY14513" fmla="*/ 3634560 h 4885973"/>
              <a:gd name="connsiteX14514" fmla="*/ 2011099 w 6085020"/>
              <a:gd name="connsiteY14514" fmla="*/ 3634560 h 4885973"/>
              <a:gd name="connsiteX14515" fmla="*/ 1831781 w 6085020"/>
              <a:gd name="connsiteY14515" fmla="*/ 3626405 h 4885973"/>
              <a:gd name="connsiteX14516" fmla="*/ 1826647 w 6085020"/>
              <a:gd name="connsiteY14516" fmla="*/ 3646699 h 4885973"/>
              <a:gd name="connsiteX14517" fmla="*/ 1826647 w 6085020"/>
              <a:gd name="connsiteY14517" fmla="*/ 3647268 h 4885973"/>
              <a:gd name="connsiteX14518" fmla="*/ 1831781 w 6085020"/>
              <a:gd name="connsiteY14518" fmla="*/ 3626405 h 4885973"/>
              <a:gd name="connsiteX14519" fmla="*/ 325358 w 6085020"/>
              <a:gd name="connsiteY14519" fmla="*/ 3625836 h 4885973"/>
              <a:gd name="connsiteX14520" fmla="*/ 327808 w 6085020"/>
              <a:gd name="connsiteY14520" fmla="*/ 3635841 h 4885973"/>
              <a:gd name="connsiteX14521" fmla="*/ 335591 w 6085020"/>
              <a:gd name="connsiteY14521" fmla="*/ 3641045 h 4885973"/>
              <a:gd name="connsiteX14522" fmla="*/ 335627 w 6085020"/>
              <a:gd name="connsiteY14522" fmla="*/ 3641388 h 4885973"/>
              <a:gd name="connsiteX14523" fmla="*/ 336388 w 6085020"/>
              <a:gd name="connsiteY14523" fmla="*/ 3641578 h 4885973"/>
              <a:gd name="connsiteX14524" fmla="*/ 335591 w 6085020"/>
              <a:gd name="connsiteY14524" fmla="*/ 3641045 h 4885973"/>
              <a:gd name="connsiteX14525" fmla="*/ 334344 w 6085020"/>
              <a:gd name="connsiteY14525" fmla="*/ 3629274 h 4885973"/>
              <a:gd name="connsiteX14526" fmla="*/ 325358 w 6085020"/>
              <a:gd name="connsiteY14526" fmla="*/ 3625836 h 4885973"/>
              <a:gd name="connsiteX14527" fmla="*/ 498662 w 6085020"/>
              <a:gd name="connsiteY14527" fmla="*/ 3625589 h 4885973"/>
              <a:gd name="connsiteX14528" fmla="*/ 498211 w 6085020"/>
              <a:gd name="connsiteY14528" fmla="*/ 3625646 h 4885973"/>
              <a:gd name="connsiteX14529" fmla="*/ 497707 w 6085020"/>
              <a:gd name="connsiteY14529" fmla="*/ 3629098 h 4885973"/>
              <a:gd name="connsiteX14530" fmla="*/ 497831 w 6085020"/>
              <a:gd name="connsiteY14530" fmla="*/ 3629250 h 4885973"/>
              <a:gd name="connsiteX14531" fmla="*/ 495739 w 6085020"/>
              <a:gd name="connsiteY14531" fmla="*/ 3628681 h 4885973"/>
              <a:gd name="connsiteX14532" fmla="*/ 498781 w 6085020"/>
              <a:gd name="connsiteY14532" fmla="*/ 3631146 h 4885973"/>
              <a:gd name="connsiteX14533" fmla="*/ 501261 w 6085020"/>
              <a:gd name="connsiteY14533" fmla="*/ 3627979 h 4885973"/>
              <a:gd name="connsiteX14534" fmla="*/ 501254 w 6085020"/>
              <a:gd name="connsiteY14534" fmla="*/ 3627922 h 4885973"/>
              <a:gd name="connsiteX14535" fmla="*/ 498662 w 6085020"/>
              <a:gd name="connsiteY14535" fmla="*/ 3625589 h 4885973"/>
              <a:gd name="connsiteX14536" fmla="*/ 2003113 w 6085020"/>
              <a:gd name="connsiteY14536" fmla="*/ 3624318 h 4885973"/>
              <a:gd name="connsiteX14537" fmla="*/ 1999119 w 6085020"/>
              <a:gd name="connsiteY14537" fmla="*/ 3646699 h 4885973"/>
              <a:gd name="connsiteX14538" fmla="*/ 1997788 w 6085020"/>
              <a:gd name="connsiteY14538" fmla="*/ 3645181 h 4885973"/>
              <a:gd name="connsiteX14539" fmla="*/ 2003113 w 6085020"/>
              <a:gd name="connsiteY14539" fmla="*/ 3624318 h 4885973"/>
              <a:gd name="connsiteX14540" fmla="*/ 1787475 w 6085020"/>
              <a:gd name="connsiteY14540" fmla="*/ 3623939 h 4885973"/>
              <a:gd name="connsiteX14541" fmla="*/ 1787475 w 6085020"/>
              <a:gd name="connsiteY14541" fmla="*/ 3623939 h 4885973"/>
              <a:gd name="connsiteX14542" fmla="*/ 1271199 w 6085020"/>
              <a:gd name="connsiteY14542" fmla="*/ 3622611 h 4885973"/>
              <a:gd name="connsiteX14543" fmla="*/ 1272150 w 6085020"/>
              <a:gd name="connsiteY14543" fmla="*/ 3627163 h 4885973"/>
              <a:gd name="connsiteX14544" fmla="*/ 1277474 w 6085020"/>
              <a:gd name="connsiteY14544" fmla="*/ 3633232 h 4885973"/>
              <a:gd name="connsiteX14545" fmla="*/ 1277474 w 6085020"/>
              <a:gd name="connsiteY14545" fmla="*/ 3627163 h 4885973"/>
              <a:gd name="connsiteX14546" fmla="*/ 1277474 w 6085020"/>
              <a:gd name="connsiteY14546" fmla="*/ 3626215 h 4885973"/>
              <a:gd name="connsiteX14547" fmla="*/ 421197 w 6085020"/>
              <a:gd name="connsiteY14547" fmla="*/ 3621853 h 4885973"/>
              <a:gd name="connsiteX14548" fmla="*/ 423289 w 6085020"/>
              <a:gd name="connsiteY14548" fmla="*/ 3625267 h 4885973"/>
              <a:gd name="connsiteX14549" fmla="*/ 423289 w 6085020"/>
              <a:gd name="connsiteY14549" fmla="*/ 3622611 h 4885973"/>
              <a:gd name="connsiteX14550" fmla="*/ 5798021 w 6085020"/>
              <a:gd name="connsiteY14550" fmla="*/ 3620170 h 4885973"/>
              <a:gd name="connsiteX14551" fmla="*/ 5806441 w 6085020"/>
              <a:gd name="connsiteY14551" fmla="*/ 3625456 h 4885973"/>
              <a:gd name="connsiteX14552" fmla="*/ 5810243 w 6085020"/>
              <a:gd name="connsiteY14552" fmla="*/ 3627732 h 4885973"/>
              <a:gd name="connsiteX14553" fmla="*/ 5810054 w 6085020"/>
              <a:gd name="connsiteY14553" fmla="*/ 3626784 h 4885973"/>
              <a:gd name="connsiteX14554" fmla="*/ 5798021 w 6085020"/>
              <a:gd name="connsiteY14554" fmla="*/ 3620170 h 4885973"/>
              <a:gd name="connsiteX14555" fmla="*/ 1889399 w 6085020"/>
              <a:gd name="connsiteY14555" fmla="*/ 3620146 h 4885973"/>
              <a:gd name="connsiteX14556" fmla="*/ 1884074 w 6085020"/>
              <a:gd name="connsiteY14556" fmla="*/ 3625456 h 4885973"/>
              <a:gd name="connsiteX14557" fmla="*/ 1884074 w 6085020"/>
              <a:gd name="connsiteY14557" fmla="*/ 3635888 h 4885973"/>
              <a:gd name="connsiteX14558" fmla="*/ 1889399 w 6085020"/>
              <a:gd name="connsiteY14558" fmla="*/ 3620525 h 4885973"/>
              <a:gd name="connsiteX14559" fmla="*/ 413021 w 6085020"/>
              <a:gd name="connsiteY14559" fmla="*/ 3620146 h 4885973"/>
              <a:gd name="connsiteX14560" fmla="*/ 405186 w 6085020"/>
              <a:gd name="connsiteY14560" fmla="*/ 3629686 h 4885973"/>
              <a:gd name="connsiteX14561" fmla="*/ 405224 w 6085020"/>
              <a:gd name="connsiteY14561" fmla="*/ 3630008 h 4885973"/>
              <a:gd name="connsiteX14562" fmla="*/ 415112 w 6085020"/>
              <a:gd name="connsiteY14562" fmla="*/ 3637785 h 4885973"/>
              <a:gd name="connsiteX14563" fmla="*/ 423050 w 6085020"/>
              <a:gd name="connsiteY14563" fmla="*/ 3628320 h 4885973"/>
              <a:gd name="connsiteX14564" fmla="*/ 422909 w 6085020"/>
              <a:gd name="connsiteY14564" fmla="*/ 3627353 h 4885973"/>
              <a:gd name="connsiteX14565" fmla="*/ 422909 w 6085020"/>
              <a:gd name="connsiteY14565" fmla="*/ 3627922 h 4885973"/>
              <a:gd name="connsiteX14566" fmla="*/ 413021 w 6085020"/>
              <a:gd name="connsiteY14566" fmla="*/ 3620146 h 4885973"/>
              <a:gd name="connsiteX14567" fmla="*/ 510604 w 6085020"/>
              <a:gd name="connsiteY14567" fmla="*/ 3620127 h 4885973"/>
              <a:gd name="connsiteX14568" fmla="*/ 510381 w 6085020"/>
              <a:gd name="connsiteY14568" fmla="*/ 3620146 h 4885973"/>
              <a:gd name="connsiteX14569" fmla="*/ 508479 w 6085020"/>
              <a:gd name="connsiteY14569" fmla="*/ 3622611 h 4885973"/>
              <a:gd name="connsiteX14570" fmla="*/ 507148 w 6085020"/>
              <a:gd name="connsiteY14570" fmla="*/ 3624508 h 4885973"/>
              <a:gd name="connsiteX14571" fmla="*/ 509552 w 6085020"/>
              <a:gd name="connsiteY14571" fmla="*/ 3627030 h 4885973"/>
              <a:gd name="connsiteX14572" fmla="*/ 510191 w 6085020"/>
              <a:gd name="connsiteY14572" fmla="*/ 3626973 h 4885973"/>
              <a:gd name="connsiteX14573" fmla="*/ 513813 w 6085020"/>
              <a:gd name="connsiteY14573" fmla="*/ 3625210 h 4885973"/>
              <a:gd name="connsiteX14574" fmla="*/ 513424 w 6085020"/>
              <a:gd name="connsiteY14574" fmla="*/ 3622611 h 4885973"/>
              <a:gd name="connsiteX14575" fmla="*/ 510604 w 6085020"/>
              <a:gd name="connsiteY14575" fmla="*/ 3620127 h 4885973"/>
              <a:gd name="connsiteX14576" fmla="*/ 673536 w 6085020"/>
              <a:gd name="connsiteY14576" fmla="*/ 3619956 h 4885973"/>
              <a:gd name="connsiteX14577" fmla="*/ 669162 w 6085020"/>
              <a:gd name="connsiteY14577" fmla="*/ 3623560 h 4885973"/>
              <a:gd name="connsiteX14578" fmla="*/ 669162 w 6085020"/>
              <a:gd name="connsiteY14578" fmla="*/ 3624887 h 4885973"/>
              <a:gd name="connsiteX14579" fmla="*/ 667831 w 6085020"/>
              <a:gd name="connsiteY14579" fmla="*/ 3631146 h 4885973"/>
              <a:gd name="connsiteX14580" fmla="*/ 669733 w 6085020"/>
              <a:gd name="connsiteY14580" fmla="*/ 3628870 h 4885973"/>
              <a:gd name="connsiteX14581" fmla="*/ 671634 w 6085020"/>
              <a:gd name="connsiteY14581" fmla="*/ 3624698 h 4885973"/>
              <a:gd name="connsiteX14582" fmla="*/ 673726 w 6085020"/>
              <a:gd name="connsiteY14582" fmla="*/ 3625646 h 4885973"/>
              <a:gd name="connsiteX14583" fmla="*/ 675818 w 6085020"/>
              <a:gd name="connsiteY14583" fmla="*/ 3626784 h 4885973"/>
              <a:gd name="connsiteX14584" fmla="*/ 675818 w 6085020"/>
              <a:gd name="connsiteY14584" fmla="*/ 3619956 h 4885973"/>
              <a:gd name="connsiteX14585" fmla="*/ 3421303 w 6085020"/>
              <a:gd name="connsiteY14585" fmla="*/ 3619197 h 4885973"/>
              <a:gd name="connsiteX14586" fmla="*/ 3405329 w 6085020"/>
              <a:gd name="connsiteY14586" fmla="*/ 3620904 h 4885973"/>
              <a:gd name="connsiteX14587" fmla="*/ 3400956 w 6085020"/>
              <a:gd name="connsiteY14587" fmla="*/ 3622042 h 4885973"/>
              <a:gd name="connsiteX14588" fmla="*/ 3389927 w 6085020"/>
              <a:gd name="connsiteY14588" fmla="*/ 3650492 h 4885973"/>
              <a:gd name="connsiteX14589" fmla="*/ 3400766 w 6085020"/>
              <a:gd name="connsiteY14589" fmla="*/ 3629439 h 4885973"/>
              <a:gd name="connsiteX14590" fmla="*/ 3400195 w 6085020"/>
              <a:gd name="connsiteY14590" fmla="*/ 3629439 h 4885973"/>
              <a:gd name="connsiteX14591" fmla="*/ 3405710 w 6085020"/>
              <a:gd name="connsiteY14591" fmla="*/ 3627922 h 4885973"/>
              <a:gd name="connsiteX14592" fmla="*/ 3421303 w 6085020"/>
              <a:gd name="connsiteY14592" fmla="*/ 3619197 h 4885973"/>
              <a:gd name="connsiteX14593" fmla="*/ 3144815 w 6085020"/>
              <a:gd name="connsiteY14593" fmla="*/ 3619008 h 4885973"/>
              <a:gd name="connsiteX14594" fmla="*/ 3144815 w 6085020"/>
              <a:gd name="connsiteY14594" fmla="*/ 3619008 h 4885973"/>
              <a:gd name="connsiteX14595" fmla="*/ 3605945 w 6085020"/>
              <a:gd name="connsiteY14595" fmla="*/ 3618818 h 4885973"/>
              <a:gd name="connsiteX14596" fmla="*/ 3605945 w 6085020"/>
              <a:gd name="connsiteY14596" fmla="*/ 3618818 h 4885973"/>
              <a:gd name="connsiteX14597" fmla="*/ 3085105 w 6085020"/>
              <a:gd name="connsiteY14597" fmla="*/ 3616993 h 4885973"/>
              <a:gd name="connsiteX14598" fmla="*/ 3086246 w 6085020"/>
              <a:gd name="connsiteY14598" fmla="*/ 3629439 h 4885973"/>
              <a:gd name="connsiteX14599" fmla="*/ 3085105 w 6085020"/>
              <a:gd name="connsiteY14599" fmla="*/ 3616993 h 4885973"/>
              <a:gd name="connsiteX14600" fmla="*/ 434128 w 6085020"/>
              <a:gd name="connsiteY14600" fmla="*/ 3616732 h 4885973"/>
              <a:gd name="connsiteX14601" fmla="*/ 433938 w 6085020"/>
              <a:gd name="connsiteY14601" fmla="*/ 3617680 h 4885973"/>
              <a:gd name="connsiteX14602" fmla="*/ 432968 w 6085020"/>
              <a:gd name="connsiteY14602" fmla="*/ 3618609 h 4885973"/>
              <a:gd name="connsiteX14603" fmla="*/ 432987 w 6085020"/>
              <a:gd name="connsiteY14603" fmla="*/ 3618818 h 4885973"/>
              <a:gd name="connsiteX14604" fmla="*/ 434128 w 6085020"/>
              <a:gd name="connsiteY14604" fmla="*/ 3618818 h 4885973"/>
              <a:gd name="connsiteX14605" fmla="*/ 434718 w 6085020"/>
              <a:gd name="connsiteY14605" fmla="*/ 3617319 h 4885973"/>
              <a:gd name="connsiteX14606" fmla="*/ 434128 w 6085020"/>
              <a:gd name="connsiteY14606" fmla="*/ 3616732 h 4885973"/>
              <a:gd name="connsiteX14607" fmla="*/ 3495084 w 6085020"/>
              <a:gd name="connsiteY14607" fmla="*/ 3615404 h 4885973"/>
              <a:gd name="connsiteX14608" fmla="*/ 3505542 w 6085020"/>
              <a:gd name="connsiteY14608" fmla="*/ 3636267 h 4885973"/>
              <a:gd name="connsiteX14609" fmla="*/ 3505542 w 6085020"/>
              <a:gd name="connsiteY14609" fmla="*/ 3646699 h 4885973"/>
              <a:gd name="connsiteX14610" fmla="*/ 3507634 w 6085020"/>
              <a:gd name="connsiteY14610" fmla="*/ 3637263 h 4885973"/>
              <a:gd name="connsiteX14611" fmla="*/ 3515638 w 6085020"/>
              <a:gd name="connsiteY14611" fmla="*/ 3635040 h 4885973"/>
              <a:gd name="connsiteX14612" fmla="*/ 3516001 w 6085020"/>
              <a:gd name="connsiteY14612" fmla="*/ 3636267 h 4885973"/>
              <a:gd name="connsiteX14613" fmla="*/ 3516001 w 6085020"/>
              <a:gd name="connsiteY14613" fmla="*/ 3634939 h 4885973"/>
              <a:gd name="connsiteX14614" fmla="*/ 3515638 w 6085020"/>
              <a:gd name="connsiteY14614" fmla="*/ 3635040 h 4885973"/>
              <a:gd name="connsiteX14615" fmla="*/ 3511877 w 6085020"/>
              <a:gd name="connsiteY14615" fmla="*/ 3622344 h 4885973"/>
              <a:gd name="connsiteX14616" fmla="*/ 3499096 w 6085020"/>
              <a:gd name="connsiteY14616" fmla="*/ 3615404 h 4885973"/>
              <a:gd name="connsiteX14617" fmla="*/ 3495084 w 6085020"/>
              <a:gd name="connsiteY14617" fmla="*/ 3615404 h 4885973"/>
              <a:gd name="connsiteX14618" fmla="*/ 321745 w 6085020"/>
              <a:gd name="connsiteY14618" fmla="*/ 3615025 h 4885973"/>
              <a:gd name="connsiteX14619" fmla="*/ 320795 w 6085020"/>
              <a:gd name="connsiteY14619" fmla="*/ 3618439 h 4885973"/>
              <a:gd name="connsiteX14620" fmla="*/ 320795 w 6085020"/>
              <a:gd name="connsiteY14620" fmla="*/ 3621853 h 4885973"/>
              <a:gd name="connsiteX14621" fmla="*/ 321555 w 6085020"/>
              <a:gd name="connsiteY14621" fmla="*/ 3623749 h 4885973"/>
              <a:gd name="connsiteX14622" fmla="*/ 325358 w 6085020"/>
              <a:gd name="connsiteY14622" fmla="*/ 3625646 h 4885973"/>
              <a:gd name="connsiteX14623" fmla="*/ 327450 w 6085020"/>
              <a:gd name="connsiteY14623" fmla="*/ 3625646 h 4885973"/>
              <a:gd name="connsiteX14624" fmla="*/ 326309 w 6085020"/>
              <a:gd name="connsiteY14624" fmla="*/ 3617301 h 4885973"/>
              <a:gd name="connsiteX14625" fmla="*/ 324027 w 6085020"/>
              <a:gd name="connsiteY14625" fmla="*/ 3616163 h 4885973"/>
              <a:gd name="connsiteX14626" fmla="*/ 1365897 w 6085020"/>
              <a:gd name="connsiteY14626" fmla="*/ 3614456 h 4885973"/>
              <a:gd name="connsiteX14627" fmla="*/ 1356389 w 6085020"/>
              <a:gd name="connsiteY14627" fmla="*/ 3615404 h 4885973"/>
              <a:gd name="connsiteX14628" fmla="*/ 1366467 w 6085020"/>
              <a:gd name="connsiteY14628" fmla="*/ 3614456 h 4885973"/>
              <a:gd name="connsiteX14629" fmla="*/ 3866270 w 6085020"/>
              <a:gd name="connsiteY14629" fmla="*/ 3613887 h 4885973"/>
              <a:gd name="connsiteX14630" fmla="*/ 3866270 w 6085020"/>
              <a:gd name="connsiteY14630" fmla="*/ 3613887 h 4885973"/>
              <a:gd name="connsiteX14631" fmla="*/ 798469 w 6085020"/>
              <a:gd name="connsiteY14631" fmla="*/ 3613507 h 4885973"/>
              <a:gd name="connsiteX14632" fmla="*/ 796567 w 6085020"/>
              <a:gd name="connsiteY14632" fmla="*/ 3615214 h 4885973"/>
              <a:gd name="connsiteX14633" fmla="*/ 794666 w 6085020"/>
              <a:gd name="connsiteY14633" fmla="*/ 3617680 h 4885973"/>
              <a:gd name="connsiteX14634" fmla="*/ 795997 w 6085020"/>
              <a:gd name="connsiteY14634" fmla="*/ 3617301 h 4885973"/>
              <a:gd name="connsiteX14635" fmla="*/ 796187 w 6085020"/>
              <a:gd name="connsiteY14635" fmla="*/ 3618059 h 4885973"/>
              <a:gd name="connsiteX14636" fmla="*/ 798469 w 6085020"/>
              <a:gd name="connsiteY14636" fmla="*/ 3618059 h 4885973"/>
              <a:gd name="connsiteX14637" fmla="*/ 4050689 w 6085020"/>
              <a:gd name="connsiteY14637" fmla="*/ 3612773 h 4885973"/>
              <a:gd name="connsiteX14638" fmla="*/ 4050342 w 6085020"/>
              <a:gd name="connsiteY14638" fmla="*/ 3629629 h 4885973"/>
              <a:gd name="connsiteX14639" fmla="*/ 4060800 w 6085020"/>
              <a:gd name="connsiteY14639" fmla="*/ 3614076 h 4885973"/>
              <a:gd name="connsiteX14640" fmla="*/ 4050689 w 6085020"/>
              <a:gd name="connsiteY14640" fmla="*/ 3612773 h 4885973"/>
              <a:gd name="connsiteX14641" fmla="*/ 3631046 w 6085020"/>
              <a:gd name="connsiteY14641" fmla="*/ 3610473 h 4885973"/>
              <a:gd name="connsiteX14642" fmla="*/ 3620587 w 6085020"/>
              <a:gd name="connsiteY14642" fmla="*/ 3631336 h 4885973"/>
              <a:gd name="connsiteX14643" fmla="*/ 3633898 w 6085020"/>
              <a:gd name="connsiteY14643" fmla="*/ 3622611 h 4885973"/>
              <a:gd name="connsiteX14644" fmla="*/ 3632757 w 6085020"/>
              <a:gd name="connsiteY14644" fmla="*/ 3610473 h 4885973"/>
              <a:gd name="connsiteX14645" fmla="*/ 3631046 w 6085020"/>
              <a:gd name="connsiteY14645" fmla="*/ 3610473 h 4885973"/>
              <a:gd name="connsiteX14646" fmla="*/ 5333330 w 6085020"/>
              <a:gd name="connsiteY14646" fmla="*/ 3610093 h 4885973"/>
              <a:gd name="connsiteX14647" fmla="*/ 5334988 w 6085020"/>
              <a:gd name="connsiteY14647" fmla="*/ 3610498 h 4885973"/>
              <a:gd name="connsiteX14648" fmla="*/ 5323537 w 6085020"/>
              <a:gd name="connsiteY14648" fmla="*/ 3615878 h 4885973"/>
              <a:gd name="connsiteX14649" fmla="*/ 5328956 w 6085020"/>
              <a:gd name="connsiteY14649" fmla="*/ 3627353 h 4885973"/>
              <a:gd name="connsiteX14650" fmla="*/ 5340556 w 6085020"/>
              <a:gd name="connsiteY14650" fmla="*/ 3621853 h 4885973"/>
              <a:gd name="connsiteX14651" fmla="*/ 5335041 w 6085020"/>
              <a:gd name="connsiteY14651" fmla="*/ 3610511 h 4885973"/>
              <a:gd name="connsiteX14652" fmla="*/ 5334988 w 6085020"/>
              <a:gd name="connsiteY14652" fmla="*/ 3610498 h 4885973"/>
              <a:gd name="connsiteX14653" fmla="*/ 5335041 w 6085020"/>
              <a:gd name="connsiteY14653" fmla="*/ 3610473 h 4885973"/>
              <a:gd name="connsiteX14654" fmla="*/ 639688 w 6085020"/>
              <a:gd name="connsiteY14654" fmla="*/ 3610093 h 4885973"/>
              <a:gd name="connsiteX14655" fmla="*/ 639688 w 6085020"/>
              <a:gd name="connsiteY14655" fmla="*/ 3610093 h 4885973"/>
              <a:gd name="connsiteX14656" fmla="*/ 843156 w 6085020"/>
              <a:gd name="connsiteY14656" fmla="*/ 3609904 h 4885973"/>
              <a:gd name="connsiteX14657" fmla="*/ 843156 w 6085020"/>
              <a:gd name="connsiteY14657" fmla="*/ 3613697 h 4885973"/>
              <a:gd name="connsiteX14658" fmla="*/ 839543 w 6085020"/>
              <a:gd name="connsiteY14658" fmla="*/ 3616542 h 4885973"/>
              <a:gd name="connsiteX14659" fmla="*/ 834979 w 6085020"/>
              <a:gd name="connsiteY14659" fmla="*/ 3622991 h 4885973"/>
              <a:gd name="connsiteX14660" fmla="*/ 844106 w 6085020"/>
              <a:gd name="connsiteY14660" fmla="*/ 3624698 h 4885973"/>
              <a:gd name="connsiteX14661" fmla="*/ 843346 w 6085020"/>
              <a:gd name="connsiteY14661" fmla="*/ 3623939 h 4885973"/>
              <a:gd name="connsiteX14662" fmla="*/ 852093 w 6085020"/>
              <a:gd name="connsiteY14662" fmla="*/ 3622801 h 4885973"/>
              <a:gd name="connsiteX14663" fmla="*/ 847910 w 6085020"/>
              <a:gd name="connsiteY14663" fmla="*/ 3617490 h 4885973"/>
              <a:gd name="connsiteX14664" fmla="*/ 843156 w 6085020"/>
              <a:gd name="connsiteY14664" fmla="*/ 3609904 h 4885973"/>
              <a:gd name="connsiteX14665" fmla="*/ 3098416 w 6085020"/>
              <a:gd name="connsiteY14665" fmla="*/ 3609335 h 4885973"/>
              <a:gd name="connsiteX14666" fmla="*/ 3098416 w 6085020"/>
              <a:gd name="connsiteY14666" fmla="*/ 3609335 h 4885973"/>
              <a:gd name="connsiteX14667" fmla="*/ 5508845 w 6085020"/>
              <a:gd name="connsiteY14667" fmla="*/ 3609145 h 4885973"/>
              <a:gd name="connsiteX14668" fmla="*/ 5508845 w 6085020"/>
              <a:gd name="connsiteY14668" fmla="*/ 3609145 h 4885973"/>
              <a:gd name="connsiteX14669" fmla="*/ 4878588 w 6085020"/>
              <a:gd name="connsiteY14669" fmla="*/ 3608799 h 4885973"/>
              <a:gd name="connsiteX14670" fmla="*/ 4880567 w 6085020"/>
              <a:gd name="connsiteY14670" fmla="*/ 3624508 h 4885973"/>
              <a:gd name="connsiteX14671" fmla="*/ 4881517 w 6085020"/>
              <a:gd name="connsiteY14671" fmla="*/ 3626025 h 4885973"/>
              <a:gd name="connsiteX14672" fmla="*/ 4886842 w 6085020"/>
              <a:gd name="connsiteY14672" fmla="*/ 3610283 h 4885973"/>
              <a:gd name="connsiteX14673" fmla="*/ 4878588 w 6085020"/>
              <a:gd name="connsiteY14673" fmla="*/ 3608799 h 4885973"/>
              <a:gd name="connsiteX14674" fmla="*/ 1773213 w 6085020"/>
              <a:gd name="connsiteY14674" fmla="*/ 3608576 h 4885973"/>
              <a:gd name="connsiteX14675" fmla="*/ 1773213 w 6085020"/>
              <a:gd name="connsiteY14675" fmla="*/ 3608576 h 4885973"/>
              <a:gd name="connsiteX14676" fmla="*/ 516656 w 6085020"/>
              <a:gd name="connsiteY14676" fmla="*/ 3607248 h 4885973"/>
              <a:gd name="connsiteX14677" fmla="*/ 513443 w 6085020"/>
              <a:gd name="connsiteY14677" fmla="*/ 3609676 h 4885973"/>
              <a:gd name="connsiteX14678" fmla="*/ 513424 w 6085020"/>
              <a:gd name="connsiteY14678" fmla="*/ 3610283 h 4885973"/>
              <a:gd name="connsiteX14679" fmla="*/ 516656 w 6085020"/>
              <a:gd name="connsiteY14679" fmla="*/ 3612938 h 4885973"/>
              <a:gd name="connsiteX14680" fmla="*/ 519509 w 6085020"/>
              <a:gd name="connsiteY14680" fmla="*/ 3610093 h 4885973"/>
              <a:gd name="connsiteX14681" fmla="*/ 516656 w 6085020"/>
              <a:gd name="connsiteY14681" fmla="*/ 3607248 h 4885973"/>
              <a:gd name="connsiteX14682" fmla="*/ 5377256 w 6085020"/>
              <a:gd name="connsiteY14682" fmla="*/ 3606679 h 4885973"/>
              <a:gd name="connsiteX14683" fmla="*/ 5374784 w 6085020"/>
              <a:gd name="connsiteY14683" fmla="*/ 3609524 h 4885973"/>
              <a:gd name="connsiteX14684" fmla="*/ 5375925 w 6085020"/>
              <a:gd name="connsiteY14684" fmla="*/ 3609524 h 4885973"/>
              <a:gd name="connsiteX14685" fmla="*/ 5378207 w 6085020"/>
              <a:gd name="connsiteY14685" fmla="*/ 3609524 h 4885973"/>
              <a:gd name="connsiteX14686" fmla="*/ 3943910 w 6085020"/>
              <a:gd name="connsiteY14686" fmla="*/ 3606167 h 4885973"/>
              <a:gd name="connsiteX14687" fmla="*/ 3940431 w 6085020"/>
              <a:gd name="connsiteY14687" fmla="*/ 3609335 h 4885973"/>
              <a:gd name="connsiteX14688" fmla="*/ 3944804 w 6085020"/>
              <a:gd name="connsiteY14688" fmla="*/ 3619197 h 4885973"/>
              <a:gd name="connsiteX14689" fmla="*/ 3945755 w 6085020"/>
              <a:gd name="connsiteY14689" fmla="*/ 3619766 h 4885973"/>
              <a:gd name="connsiteX14690" fmla="*/ 3945755 w 6085020"/>
              <a:gd name="connsiteY14690" fmla="*/ 3625077 h 4885973"/>
              <a:gd name="connsiteX14691" fmla="*/ 3943910 w 6085020"/>
              <a:gd name="connsiteY14691" fmla="*/ 3606167 h 4885973"/>
              <a:gd name="connsiteX14692" fmla="*/ 2783897 w 6085020"/>
              <a:gd name="connsiteY14692" fmla="*/ 3606110 h 4885973"/>
              <a:gd name="connsiteX14693" fmla="*/ 2783897 w 6085020"/>
              <a:gd name="connsiteY14693" fmla="*/ 3606110 h 4885973"/>
              <a:gd name="connsiteX14694" fmla="*/ 2143639 w 6085020"/>
              <a:gd name="connsiteY14694" fmla="*/ 3604972 h 4885973"/>
              <a:gd name="connsiteX14695" fmla="*/ 2143639 w 6085020"/>
              <a:gd name="connsiteY14695" fmla="*/ 3620525 h 4885973"/>
              <a:gd name="connsiteX14696" fmla="*/ 2117397 w 6085020"/>
              <a:gd name="connsiteY14696" fmla="*/ 3625836 h 4885973"/>
              <a:gd name="connsiteX14697" fmla="*/ 2138314 w 6085020"/>
              <a:gd name="connsiteY14697" fmla="*/ 3636267 h 4885973"/>
              <a:gd name="connsiteX14698" fmla="*/ 2145540 w 6085020"/>
              <a:gd name="connsiteY14698" fmla="*/ 3604972 h 4885973"/>
              <a:gd name="connsiteX14699" fmla="*/ 1286602 w 6085020"/>
              <a:gd name="connsiteY14699" fmla="*/ 3602696 h 4885973"/>
              <a:gd name="connsiteX14700" fmla="*/ 1282038 w 6085020"/>
              <a:gd name="connsiteY14700" fmla="*/ 3603645 h 4885973"/>
              <a:gd name="connsiteX14701" fmla="*/ 1283369 w 6085020"/>
              <a:gd name="connsiteY14701" fmla="*/ 3607059 h 4885973"/>
              <a:gd name="connsiteX14702" fmla="*/ 269072 w 6085020"/>
              <a:gd name="connsiteY14702" fmla="*/ 3602696 h 4885973"/>
              <a:gd name="connsiteX14703" fmla="*/ 264508 w 6085020"/>
              <a:gd name="connsiteY14703" fmla="*/ 3611800 h 4885973"/>
              <a:gd name="connsiteX14704" fmla="*/ 262417 w 6085020"/>
              <a:gd name="connsiteY14704" fmla="*/ 3620525 h 4885973"/>
              <a:gd name="connsiteX14705" fmla="*/ 272305 w 6085020"/>
              <a:gd name="connsiteY14705" fmla="*/ 3619197 h 4885973"/>
              <a:gd name="connsiteX14706" fmla="*/ 272305 w 6085020"/>
              <a:gd name="connsiteY14706" fmla="*/ 3610852 h 4885973"/>
              <a:gd name="connsiteX14707" fmla="*/ 269072 w 6085020"/>
              <a:gd name="connsiteY14707" fmla="*/ 3602696 h 4885973"/>
              <a:gd name="connsiteX14708" fmla="*/ 889174 w 6085020"/>
              <a:gd name="connsiteY14708" fmla="*/ 3601369 h 4885973"/>
              <a:gd name="connsiteX14709" fmla="*/ 865404 w 6085020"/>
              <a:gd name="connsiteY14709" fmla="*/ 3604214 h 4885973"/>
              <a:gd name="connsiteX14710" fmla="*/ 868637 w 6085020"/>
              <a:gd name="connsiteY14710" fmla="*/ 3606679 h 4885973"/>
              <a:gd name="connsiteX14711" fmla="*/ 884420 w 6085020"/>
              <a:gd name="connsiteY14711" fmla="*/ 3611042 h 4885973"/>
              <a:gd name="connsiteX14712" fmla="*/ 896970 w 6085020"/>
              <a:gd name="connsiteY14712" fmla="*/ 3611042 h 4885973"/>
              <a:gd name="connsiteX14713" fmla="*/ 892977 w 6085020"/>
              <a:gd name="connsiteY14713" fmla="*/ 3606300 h 4885973"/>
              <a:gd name="connsiteX14714" fmla="*/ 2762980 w 6085020"/>
              <a:gd name="connsiteY14714" fmla="*/ 3600610 h 4885973"/>
              <a:gd name="connsiteX14715" fmla="*/ 2767733 w 6085020"/>
              <a:gd name="connsiteY14715" fmla="*/ 3641578 h 4885973"/>
              <a:gd name="connsiteX14716" fmla="*/ 2768114 w 6085020"/>
              <a:gd name="connsiteY14716" fmla="*/ 3642336 h 4885973"/>
              <a:gd name="connsiteX14717" fmla="*/ 2762980 w 6085020"/>
              <a:gd name="connsiteY14717" fmla="*/ 3600610 h 4885973"/>
              <a:gd name="connsiteX14718" fmla="*/ 3197108 w 6085020"/>
              <a:gd name="connsiteY14718" fmla="*/ 3599851 h 4885973"/>
              <a:gd name="connsiteX14719" fmla="*/ 3197108 w 6085020"/>
              <a:gd name="connsiteY14719" fmla="*/ 3599851 h 4885973"/>
              <a:gd name="connsiteX14720" fmla="*/ 2866995 w 6085020"/>
              <a:gd name="connsiteY14720" fmla="*/ 3599282 h 4885973"/>
              <a:gd name="connsiteX14721" fmla="*/ 2841240 w 6085020"/>
              <a:gd name="connsiteY14721" fmla="*/ 3620284 h 4885973"/>
              <a:gd name="connsiteX14722" fmla="*/ 2840944 w 6085020"/>
              <a:gd name="connsiteY14722" fmla="*/ 3620146 h 4885973"/>
              <a:gd name="connsiteX14723" fmla="*/ 2840944 w 6085020"/>
              <a:gd name="connsiteY14723" fmla="*/ 3620525 h 4885973"/>
              <a:gd name="connsiteX14724" fmla="*/ 2841240 w 6085020"/>
              <a:gd name="connsiteY14724" fmla="*/ 3620284 h 4885973"/>
              <a:gd name="connsiteX14725" fmla="*/ 2850844 w 6085020"/>
              <a:gd name="connsiteY14725" fmla="*/ 3624754 h 4885973"/>
              <a:gd name="connsiteX14726" fmla="*/ 2866995 w 6085020"/>
              <a:gd name="connsiteY14726" fmla="*/ 3599282 h 4885973"/>
              <a:gd name="connsiteX14727" fmla="*/ 3165732 w 6085020"/>
              <a:gd name="connsiteY14727" fmla="*/ 3598524 h 4885973"/>
              <a:gd name="connsiteX14728" fmla="*/ 3170106 w 6085020"/>
              <a:gd name="connsiteY14728" fmla="*/ 3609335 h 4885973"/>
              <a:gd name="connsiteX14729" fmla="*/ 3181325 w 6085020"/>
              <a:gd name="connsiteY14729" fmla="*/ 3603645 h 4885973"/>
              <a:gd name="connsiteX14730" fmla="*/ 3170676 w 6085020"/>
              <a:gd name="connsiteY14730" fmla="*/ 3598524 h 4885973"/>
              <a:gd name="connsiteX14731" fmla="*/ 3165732 w 6085020"/>
              <a:gd name="connsiteY14731" fmla="*/ 3598524 h 4885973"/>
              <a:gd name="connsiteX14732" fmla="*/ 5764226 w 6085020"/>
              <a:gd name="connsiteY14732" fmla="*/ 3598334 h 4885973"/>
              <a:gd name="connsiteX14733" fmla="*/ 5764416 w 6085020"/>
              <a:gd name="connsiteY14733" fmla="*/ 3599282 h 4885973"/>
              <a:gd name="connsiteX14734" fmla="*/ 5759281 w 6085020"/>
              <a:gd name="connsiteY14734" fmla="*/ 3620146 h 4885973"/>
              <a:gd name="connsiteX14735" fmla="*/ 5772688 w 6085020"/>
              <a:gd name="connsiteY14735" fmla="*/ 3611706 h 4885973"/>
              <a:gd name="connsiteX14736" fmla="*/ 5764226 w 6085020"/>
              <a:gd name="connsiteY14736" fmla="*/ 3598334 h 4885973"/>
              <a:gd name="connsiteX14737" fmla="*/ 1971737 w 6085020"/>
              <a:gd name="connsiteY14737" fmla="*/ 3598145 h 4885973"/>
              <a:gd name="connsiteX14738" fmla="*/ 1971737 w 6085020"/>
              <a:gd name="connsiteY14738" fmla="*/ 3598145 h 4885973"/>
              <a:gd name="connsiteX14739" fmla="*/ 5318118 w 6085020"/>
              <a:gd name="connsiteY14739" fmla="*/ 3595679 h 4885973"/>
              <a:gd name="connsiteX14740" fmla="*/ 5318118 w 6085020"/>
              <a:gd name="connsiteY14740" fmla="*/ 3597006 h 4885973"/>
              <a:gd name="connsiteX14741" fmla="*/ 5320970 w 6085020"/>
              <a:gd name="connsiteY14741" fmla="*/ 3595868 h 4885973"/>
              <a:gd name="connsiteX14742" fmla="*/ 5319829 w 6085020"/>
              <a:gd name="connsiteY14742" fmla="*/ 3595679 h 4885973"/>
              <a:gd name="connsiteX14743" fmla="*/ 5318118 w 6085020"/>
              <a:gd name="connsiteY14743" fmla="*/ 3595679 h 4885973"/>
              <a:gd name="connsiteX14744" fmla="*/ 5815568 w 6085020"/>
              <a:gd name="connsiteY14744" fmla="*/ 3595299 h 4885973"/>
              <a:gd name="connsiteX14745" fmla="*/ 5811004 w 6085020"/>
              <a:gd name="connsiteY14745" fmla="*/ 3605921 h 4885973"/>
              <a:gd name="connsiteX14746" fmla="*/ 5818040 w 6085020"/>
              <a:gd name="connsiteY14746" fmla="*/ 3608576 h 4885973"/>
              <a:gd name="connsiteX14747" fmla="*/ 5832682 w 6085020"/>
              <a:gd name="connsiteY14747" fmla="*/ 3608576 h 4885973"/>
              <a:gd name="connsiteX14748" fmla="*/ 5840288 w 6085020"/>
              <a:gd name="connsiteY14748" fmla="*/ 3605352 h 4885973"/>
              <a:gd name="connsiteX14749" fmla="*/ 5827928 w 6085020"/>
              <a:gd name="connsiteY14749" fmla="*/ 3600420 h 4885973"/>
              <a:gd name="connsiteX14750" fmla="*/ 5254605 w 6085020"/>
              <a:gd name="connsiteY14750" fmla="*/ 3594541 h 4885973"/>
              <a:gd name="connsiteX14751" fmla="*/ 5239202 w 6085020"/>
              <a:gd name="connsiteY14751" fmla="*/ 3601938 h 4885973"/>
              <a:gd name="connsiteX14752" fmla="*/ 5223800 w 6085020"/>
              <a:gd name="connsiteY14752" fmla="*/ 3609145 h 4885973"/>
              <a:gd name="connsiteX14753" fmla="*/ 5231216 w 6085020"/>
              <a:gd name="connsiteY14753" fmla="*/ 3624508 h 4885973"/>
              <a:gd name="connsiteX14754" fmla="*/ 5238442 w 6085020"/>
              <a:gd name="connsiteY14754" fmla="*/ 3639871 h 4885973"/>
              <a:gd name="connsiteX14755" fmla="*/ 5244527 w 6085020"/>
              <a:gd name="connsiteY14755" fmla="*/ 3622611 h 4885973"/>
              <a:gd name="connsiteX14756" fmla="*/ 5248330 w 6085020"/>
              <a:gd name="connsiteY14756" fmla="*/ 3624887 h 4885973"/>
              <a:gd name="connsiteX14757" fmla="*/ 5253654 w 6085020"/>
              <a:gd name="connsiteY14757" fmla="*/ 3604024 h 4885973"/>
              <a:gd name="connsiteX14758" fmla="*/ 5251182 w 6085020"/>
              <a:gd name="connsiteY14758" fmla="*/ 3604214 h 4885973"/>
              <a:gd name="connsiteX14759" fmla="*/ 5007591 w 6085020"/>
              <a:gd name="connsiteY14759" fmla="*/ 3594161 h 4885973"/>
              <a:gd name="connsiteX14760" fmla="*/ 4986294 w 6085020"/>
              <a:gd name="connsiteY14760" fmla="*/ 3604024 h 4885973"/>
              <a:gd name="connsiteX14761" fmla="*/ 4967278 w 6085020"/>
              <a:gd name="connsiteY14761" fmla="*/ 3618249 h 4885973"/>
              <a:gd name="connsiteX14762" fmla="*/ 4993330 w 6085020"/>
              <a:gd name="connsiteY14762" fmla="*/ 3637405 h 4885973"/>
              <a:gd name="connsiteX14763" fmla="*/ 4994661 w 6085020"/>
              <a:gd name="connsiteY14763" fmla="*/ 3635508 h 4885973"/>
              <a:gd name="connsiteX14764" fmla="*/ 5020903 w 6085020"/>
              <a:gd name="connsiteY14764" fmla="*/ 3648216 h 4885973"/>
              <a:gd name="connsiteX14765" fmla="*/ 5025086 w 6085020"/>
              <a:gd name="connsiteY14765" fmla="*/ 3634181 h 4885973"/>
              <a:gd name="connsiteX14766" fmla="*/ 5025086 w 6085020"/>
              <a:gd name="connsiteY14766" fmla="*/ 3633043 h 4885973"/>
              <a:gd name="connsiteX14767" fmla="*/ 5028318 w 6085020"/>
              <a:gd name="connsiteY14767" fmla="*/ 3633043 h 4885973"/>
              <a:gd name="connsiteX14768" fmla="*/ 5028318 w 6085020"/>
              <a:gd name="connsiteY14768" fmla="*/ 3622611 h 4885973"/>
              <a:gd name="connsiteX14769" fmla="*/ 5028318 w 6085020"/>
              <a:gd name="connsiteY14769" fmla="*/ 3620146 h 4885973"/>
              <a:gd name="connsiteX14770" fmla="*/ 5017860 w 6085020"/>
              <a:gd name="connsiteY14770" fmla="*/ 3618439 h 4885973"/>
              <a:gd name="connsiteX14771" fmla="*/ 5007591 w 6085020"/>
              <a:gd name="connsiteY14771" fmla="*/ 3616921 h 4885973"/>
              <a:gd name="connsiteX14772" fmla="*/ 5007591 w 6085020"/>
              <a:gd name="connsiteY14772" fmla="*/ 3605541 h 4885973"/>
              <a:gd name="connsiteX14773" fmla="*/ 1559286 w 6085020"/>
              <a:gd name="connsiteY14773" fmla="*/ 3593972 h 4885973"/>
              <a:gd name="connsiteX14774" fmla="*/ 1559286 w 6085020"/>
              <a:gd name="connsiteY14774" fmla="*/ 3604403 h 4885973"/>
              <a:gd name="connsiteX14775" fmla="*/ 1570696 w 6085020"/>
              <a:gd name="connsiteY14775" fmla="*/ 3604403 h 4885973"/>
              <a:gd name="connsiteX14776" fmla="*/ 1570696 w 6085020"/>
              <a:gd name="connsiteY14776" fmla="*/ 3593972 h 4885973"/>
              <a:gd name="connsiteX14777" fmla="*/ 5499895 w 6085020"/>
              <a:gd name="connsiteY14777" fmla="*/ 3593605 h 4885973"/>
              <a:gd name="connsiteX14778" fmla="*/ 5512838 w 6085020"/>
              <a:gd name="connsiteY14778" fmla="*/ 3601179 h 4885973"/>
              <a:gd name="connsiteX14779" fmla="*/ 5508845 w 6085020"/>
              <a:gd name="connsiteY14779" fmla="*/ 3598713 h 4885973"/>
              <a:gd name="connsiteX14780" fmla="*/ 5508084 w 6085020"/>
              <a:gd name="connsiteY14780" fmla="*/ 3598334 h 4885973"/>
              <a:gd name="connsiteX14781" fmla="*/ 5499895 w 6085020"/>
              <a:gd name="connsiteY14781" fmla="*/ 3593605 h 4885973"/>
              <a:gd name="connsiteX14782" fmla="*/ 5393800 w 6085020"/>
              <a:gd name="connsiteY14782" fmla="*/ 3593592 h 4885973"/>
              <a:gd name="connsiteX14783" fmla="*/ 5393800 w 6085020"/>
              <a:gd name="connsiteY14783" fmla="*/ 3593592 h 4885973"/>
              <a:gd name="connsiteX14784" fmla="*/ 290940 w 6085020"/>
              <a:gd name="connsiteY14784" fmla="*/ 3591506 h 4885973"/>
              <a:gd name="connsiteX14785" fmla="*/ 285806 w 6085020"/>
              <a:gd name="connsiteY14785" fmla="*/ 3596058 h 4885973"/>
              <a:gd name="connsiteX14786" fmla="*/ 282763 w 6085020"/>
              <a:gd name="connsiteY14786" fmla="*/ 3600420 h 4885973"/>
              <a:gd name="connsiteX14787" fmla="*/ 282763 w 6085020"/>
              <a:gd name="connsiteY14787" fmla="*/ 3605541 h 4885973"/>
              <a:gd name="connsiteX14788" fmla="*/ 282763 w 6085020"/>
              <a:gd name="connsiteY14788" fmla="*/ 3619008 h 4885973"/>
              <a:gd name="connsiteX14789" fmla="*/ 278009 w 6085020"/>
              <a:gd name="connsiteY14789" fmla="*/ 3628301 h 4885973"/>
              <a:gd name="connsiteX14790" fmla="*/ 278009 w 6085020"/>
              <a:gd name="connsiteY14790" fmla="*/ 3639871 h 4885973"/>
              <a:gd name="connsiteX14791" fmla="*/ 282763 w 6085020"/>
              <a:gd name="connsiteY14791" fmla="*/ 3630577 h 4885973"/>
              <a:gd name="connsiteX14792" fmla="*/ 285045 w 6085020"/>
              <a:gd name="connsiteY14792" fmla="*/ 3635319 h 4885973"/>
              <a:gd name="connsiteX14793" fmla="*/ 285996 w 6085020"/>
              <a:gd name="connsiteY14793" fmla="*/ 3619008 h 4885973"/>
              <a:gd name="connsiteX14794" fmla="*/ 285996 w 6085020"/>
              <a:gd name="connsiteY14794" fmla="*/ 3602696 h 4885973"/>
              <a:gd name="connsiteX14795" fmla="*/ 290370 w 6085020"/>
              <a:gd name="connsiteY14795" fmla="*/ 3597765 h 4885973"/>
              <a:gd name="connsiteX14796" fmla="*/ 292842 w 6085020"/>
              <a:gd name="connsiteY14796" fmla="*/ 3591506 h 4885973"/>
              <a:gd name="connsiteX14797" fmla="*/ 266029 w 6085020"/>
              <a:gd name="connsiteY14797" fmla="*/ 3591506 h 4885973"/>
              <a:gd name="connsiteX14798" fmla="*/ 264318 w 6085020"/>
              <a:gd name="connsiteY14798" fmla="*/ 3594541 h 4885973"/>
              <a:gd name="connsiteX14799" fmla="*/ 263557 w 6085020"/>
              <a:gd name="connsiteY14799" fmla="*/ 3594541 h 4885973"/>
              <a:gd name="connsiteX14800" fmla="*/ 266790 w 6085020"/>
              <a:gd name="connsiteY14800" fmla="*/ 3597196 h 4885973"/>
              <a:gd name="connsiteX14801" fmla="*/ 269262 w 6085020"/>
              <a:gd name="connsiteY14801" fmla="*/ 3593972 h 4885973"/>
              <a:gd name="connsiteX14802" fmla="*/ 266079 w 6085020"/>
              <a:gd name="connsiteY14802" fmla="*/ 3591506 h 4885973"/>
              <a:gd name="connsiteX14803" fmla="*/ 266029 w 6085020"/>
              <a:gd name="connsiteY14803" fmla="*/ 3591506 h 4885973"/>
              <a:gd name="connsiteX14804" fmla="*/ 796757 w 6085020"/>
              <a:gd name="connsiteY14804" fmla="*/ 3589989 h 4885973"/>
              <a:gd name="connsiteX14805" fmla="*/ 796757 w 6085020"/>
              <a:gd name="connsiteY14805" fmla="*/ 3589989 h 4885973"/>
              <a:gd name="connsiteX14806" fmla="*/ 610974 w 6085020"/>
              <a:gd name="connsiteY14806" fmla="*/ 3589989 h 4885973"/>
              <a:gd name="connsiteX14807" fmla="*/ 608494 w 6085020"/>
              <a:gd name="connsiteY14807" fmla="*/ 3593156 h 4885973"/>
              <a:gd name="connsiteX14808" fmla="*/ 608502 w 6085020"/>
              <a:gd name="connsiteY14808" fmla="*/ 3593213 h 4885973"/>
              <a:gd name="connsiteX14809" fmla="*/ 611727 w 6085020"/>
              <a:gd name="connsiteY14809" fmla="*/ 3595622 h 4885973"/>
              <a:gd name="connsiteX14810" fmla="*/ 614150 w 6085020"/>
              <a:gd name="connsiteY14810" fmla="*/ 3592417 h 4885973"/>
              <a:gd name="connsiteX14811" fmla="*/ 610974 w 6085020"/>
              <a:gd name="connsiteY14811" fmla="*/ 3589989 h 4885973"/>
              <a:gd name="connsiteX14812" fmla="*/ 5320970 w 6085020"/>
              <a:gd name="connsiteY14812" fmla="*/ 3589799 h 4885973"/>
              <a:gd name="connsiteX14813" fmla="*/ 5320019 w 6085020"/>
              <a:gd name="connsiteY14813" fmla="*/ 3590178 h 4885973"/>
              <a:gd name="connsiteX14814" fmla="*/ 5320007 w 6085020"/>
              <a:gd name="connsiteY14814" fmla="*/ 3590207 h 4885973"/>
              <a:gd name="connsiteX14815" fmla="*/ 5314695 w 6085020"/>
              <a:gd name="connsiteY14815" fmla="*/ 3592455 h 4885973"/>
              <a:gd name="connsiteX14816" fmla="*/ 5316787 w 6085020"/>
              <a:gd name="connsiteY14816" fmla="*/ 3592455 h 4885973"/>
              <a:gd name="connsiteX14817" fmla="*/ 5319068 w 6085020"/>
              <a:gd name="connsiteY14817" fmla="*/ 3592455 h 4885973"/>
              <a:gd name="connsiteX14818" fmla="*/ 5320007 w 6085020"/>
              <a:gd name="connsiteY14818" fmla="*/ 3590207 h 4885973"/>
              <a:gd name="connsiteX14819" fmla="*/ 3833753 w 6085020"/>
              <a:gd name="connsiteY14819" fmla="*/ 3589799 h 4885973"/>
              <a:gd name="connsiteX14820" fmla="*/ 3833753 w 6085020"/>
              <a:gd name="connsiteY14820" fmla="*/ 3589989 h 4885973"/>
              <a:gd name="connsiteX14821" fmla="*/ 3833763 w 6085020"/>
              <a:gd name="connsiteY14821" fmla="*/ 3590001 h 4885973"/>
              <a:gd name="connsiteX14822" fmla="*/ 3834347 w 6085020"/>
              <a:gd name="connsiteY14822" fmla="*/ 3601488 h 4885973"/>
              <a:gd name="connsiteX14823" fmla="*/ 3838507 w 6085020"/>
              <a:gd name="connsiteY14823" fmla="*/ 3608766 h 4885973"/>
              <a:gd name="connsiteX14824" fmla="*/ 3840408 w 6085020"/>
              <a:gd name="connsiteY14824" fmla="*/ 3597528 h 4885973"/>
              <a:gd name="connsiteX14825" fmla="*/ 3833763 w 6085020"/>
              <a:gd name="connsiteY14825" fmla="*/ 3590001 h 4885973"/>
              <a:gd name="connsiteX14826" fmla="*/ 2291961 w 6085020"/>
              <a:gd name="connsiteY14826" fmla="*/ 3589609 h 4885973"/>
              <a:gd name="connsiteX14827" fmla="*/ 2291961 w 6085020"/>
              <a:gd name="connsiteY14827" fmla="*/ 3589609 h 4885973"/>
              <a:gd name="connsiteX14828" fmla="*/ 586444 w 6085020"/>
              <a:gd name="connsiteY14828" fmla="*/ 3589230 h 4885973"/>
              <a:gd name="connsiteX14829" fmla="*/ 570851 w 6085020"/>
              <a:gd name="connsiteY14829" fmla="*/ 3599662 h 4885973"/>
              <a:gd name="connsiteX14830" fmla="*/ 580645 w 6085020"/>
              <a:gd name="connsiteY14830" fmla="*/ 3603811 h 4885973"/>
              <a:gd name="connsiteX14831" fmla="*/ 591768 w 6085020"/>
              <a:gd name="connsiteY14831" fmla="*/ 3604881 h 4885973"/>
              <a:gd name="connsiteX14832" fmla="*/ 591768 w 6085020"/>
              <a:gd name="connsiteY14832" fmla="*/ 3604972 h 4885973"/>
              <a:gd name="connsiteX14833" fmla="*/ 592719 w 6085020"/>
              <a:gd name="connsiteY14833" fmla="*/ 3604972 h 4885973"/>
              <a:gd name="connsiteX14834" fmla="*/ 591768 w 6085020"/>
              <a:gd name="connsiteY14834" fmla="*/ 3604881 h 4885973"/>
              <a:gd name="connsiteX14835" fmla="*/ 591768 w 6085020"/>
              <a:gd name="connsiteY14835" fmla="*/ 3594541 h 4885973"/>
              <a:gd name="connsiteX14836" fmla="*/ 586444 w 6085020"/>
              <a:gd name="connsiteY14836" fmla="*/ 3589230 h 4885973"/>
              <a:gd name="connsiteX14837" fmla="*/ 905337 w 6085020"/>
              <a:gd name="connsiteY14837" fmla="*/ 3587902 h 4885973"/>
              <a:gd name="connsiteX14838" fmla="*/ 900013 w 6085020"/>
              <a:gd name="connsiteY14838" fmla="*/ 3592075 h 4885973"/>
              <a:gd name="connsiteX14839" fmla="*/ 895524 w 6085020"/>
              <a:gd name="connsiteY14839" fmla="*/ 3598102 h 4885973"/>
              <a:gd name="connsiteX14840" fmla="*/ 895068 w 6085020"/>
              <a:gd name="connsiteY14840" fmla="*/ 3597955 h 4885973"/>
              <a:gd name="connsiteX14841" fmla="*/ 895068 w 6085020"/>
              <a:gd name="connsiteY14841" fmla="*/ 3598713 h 4885973"/>
              <a:gd name="connsiteX14842" fmla="*/ 895524 w 6085020"/>
              <a:gd name="connsiteY14842" fmla="*/ 3598102 h 4885973"/>
              <a:gd name="connsiteX14843" fmla="*/ 900963 w 6085020"/>
              <a:gd name="connsiteY14843" fmla="*/ 3599851 h 4885973"/>
              <a:gd name="connsiteX14844" fmla="*/ 906668 w 6085020"/>
              <a:gd name="connsiteY14844" fmla="*/ 3599851 h 4885973"/>
              <a:gd name="connsiteX14845" fmla="*/ 5257172 w 6085020"/>
              <a:gd name="connsiteY14845" fmla="*/ 3587239 h 4885973"/>
              <a:gd name="connsiteX14846" fmla="*/ 5255366 w 6085020"/>
              <a:gd name="connsiteY14846" fmla="*/ 3588851 h 4885973"/>
              <a:gd name="connsiteX14847" fmla="*/ 5257077 w 6085020"/>
              <a:gd name="connsiteY14847" fmla="*/ 3589230 h 4885973"/>
              <a:gd name="connsiteX14848" fmla="*/ 5257077 w 6085020"/>
              <a:gd name="connsiteY14848" fmla="*/ 3590748 h 4885973"/>
              <a:gd name="connsiteX14849" fmla="*/ 5258788 w 6085020"/>
              <a:gd name="connsiteY14849" fmla="*/ 3590748 h 4885973"/>
              <a:gd name="connsiteX14850" fmla="*/ 5258788 w 6085020"/>
              <a:gd name="connsiteY14850" fmla="*/ 3589040 h 4885973"/>
              <a:gd name="connsiteX14851" fmla="*/ 5257172 w 6085020"/>
              <a:gd name="connsiteY14851" fmla="*/ 3587239 h 4885973"/>
              <a:gd name="connsiteX14852" fmla="*/ 254050 w 6085020"/>
              <a:gd name="connsiteY14852" fmla="*/ 3587144 h 4885973"/>
              <a:gd name="connsiteX14853" fmla="*/ 251627 w 6085020"/>
              <a:gd name="connsiteY14853" fmla="*/ 3590368 h 4885973"/>
              <a:gd name="connsiteX14854" fmla="*/ 254854 w 6085020"/>
              <a:gd name="connsiteY14854" fmla="*/ 3592777 h 4885973"/>
              <a:gd name="connsiteX14855" fmla="*/ 257282 w 6085020"/>
              <a:gd name="connsiteY14855" fmla="*/ 3589609 h 4885973"/>
              <a:gd name="connsiteX14856" fmla="*/ 254099 w 6085020"/>
              <a:gd name="connsiteY14856" fmla="*/ 3587144 h 4885973"/>
              <a:gd name="connsiteX14857" fmla="*/ 254050 w 6085020"/>
              <a:gd name="connsiteY14857" fmla="*/ 3587144 h 4885973"/>
              <a:gd name="connsiteX14858" fmla="*/ 394766 w 6085020"/>
              <a:gd name="connsiteY14858" fmla="*/ 3585627 h 4885973"/>
              <a:gd name="connsiteX14859" fmla="*/ 392674 w 6085020"/>
              <a:gd name="connsiteY14859" fmla="*/ 3587333 h 4885973"/>
              <a:gd name="connsiteX14860" fmla="*/ 390772 w 6085020"/>
              <a:gd name="connsiteY14860" fmla="*/ 3589799 h 4885973"/>
              <a:gd name="connsiteX14861" fmla="*/ 393054 w 6085020"/>
              <a:gd name="connsiteY14861" fmla="*/ 3589799 h 4885973"/>
              <a:gd name="connsiteX14862" fmla="*/ 395336 w 6085020"/>
              <a:gd name="connsiteY14862" fmla="*/ 3589799 h 4885973"/>
              <a:gd name="connsiteX14863" fmla="*/ 3911117 w 6085020"/>
              <a:gd name="connsiteY14863" fmla="*/ 3585239 h 4885973"/>
              <a:gd name="connsiteX14864" fmla="*/ 3914380 w 6085020"/>
              <a:gd name="connsiteY14864" fmla="*/ 3605162 h 4885973"/>
              <a:gd name="connsiteX14865" fmla="*/ 3911117 w 6085020"/>
              <a:gd name="connsiteY14865" fmla="*/ 3585239 h 4885973"/>
              <a:gd name="connsiteX14866" fmla="*/ 671064 w 6085020"/>
              <a:gd name="connsiteY14866" fmla="*/ 3584678 h 4885973"/>
              <a:gd name="connsiteX14867" fmla="*/ 671064 w 6085020"/>
              <a:gd name="connsiteY14867" fmla="*/ 3584678 h 4885973"/>
              <a:gd name="connsiteX14868" fmla="*/ 2250126 w 6085020"/>
              <a:gd name="connsiteY14868" fmla="*/ 3584489 h 4885973"/>
              <a:gd name="connsiteX14869" fmla="*/ 2260585 w 6085020"/>
              <a:gd name="connsiteY14869" fmla="*/ 3584678 h 4885973"/>
              <a:gd name="connsiteX14870" fmla="*/ 2260585 w 6085020"/>
              <a:gd name="connsiteY14870" fmla="*/ 3584489 h 4885973"/>
              <a:gd name="connsiteX14871" fmla="*/ 3686524 w 6085020"/>
              <a:gd name="connsiteY14871" fmla="*/ 3583760 h 4885973"/>
              <a:gd name="connsiteX14872" fmla="*/ 3693797 w 6085020"/>
              <a:gd name="connsiteY14872" fmla="*/ 3592455 h 4885973"/>
              <a:gd name="connsiteX14873" fmla="*/ 3686524 w 6085020"/>
              <a:gd name="connsiteY14873" fmla="*/ 3583760 h 4885973"/>
              <a:gd name="connsiteX14874" fmla="*/ 3798384 w 6085020"/>
              <a:gd name="connsiteY14874" fmla="*/ 3582592 h 4885973"/>
              <a:gd name="connsiteX14875" fmla="*/ 3787925 w 6085020"/>
              <a:gd name="connsiteY14875" fmla="*/ 3608766 h 4885973"/>
              <a:gd name="connsiteX14876" fmla="*/ 3787925 w 6085020"/>
              <a:gd name="connsiteY14876" fmla="*/ 3608576 h 4885973"/>
              <a:gd name="connsiteX14877" fmla="*/ 3798384 w 6085020"/>
              <a:gd name="connsiteY14877" fmla="*/ 3582592 h 4885973"/>
              <a:gd name="connsiteX14878" fmla="*/ 4138955 w 6085020"/>
              <a:gd name="connsiteY14878" fmla="*/ 3582023 h 4885973"/>
              <a:gd name="connsiteX14879" fmla="*/ 4138955 w 6085020"/>
              <a:gd name="connsiteY14879" fmla="*/ 3582023 h 4885973"/>
              <a:gd name="connsiteX14880" fmla="*/ 3662422 w 6085020"/>
              <a:gd name="connsiteY14880" fmla="*/ 3581643 h 4885973"/>
              <a:gd name="connsiteX14881" fmla="*/ 3662422 w 6085020"/>
              <a:gd name="connsiteY14881" fmla="*/ 3581643 h 4885973"/>
              <a:gd name="connsiteX14882" fmla="*/ 5298817 w 6085020"/>
              <a:gd name="connsiteY14882" fmla="*/ 3580600 h 4885973"/>
              <a:gd name="connsiteX14883" fmla="*/ 5297010 w 6085020"/>
              <a:gd name="connsiteY14883" fmla="*/ 3582212 h 4885973"/>
              <a:gd name="connsiteX14884" fmla="*/ 5298721 w 6085020"/>
              <a:gd name="connsiteY14884" fmla="*/ 3582592 h 4885973"/>
              <a:gd name="connsiteX14885" fmla="*/ 5298721 w 6085020"/>
              <a:gd name="connsiteY14885" fmla="*/ 3584109 h 4885973"/>
              <a:gd name="connsiteX14886" fmla="*/ 5300338 w 6085020"/>
              <a:gd name="connsiteY14886" fmla="*/ 3584204 h 4885973"/>
              <a:gd name="connsiteX14887" fmla="*/ 5300433 w 6085020"/>
              <a:gd name="connsiteY14887" fmla="*/ 3584109 h 4885973"/>
              <a:gd name="connsiteX14888" fmla="*/ 5300433 w 6085020"/>
              <a:gd name="connsiteY14888" fmla="*/ 3582402 h 4885973"/>
              <a:gd name="connsiteX14889" fmla="*/ 5298817 w 6085020"/>
              <a:gd name="connsiteY14889" fmla="*/ 3580600 h 4885973"/>
              <a:gd name="connsiteX14890" fmla="*/ 930247 w 6085020"/>
              <a:gd name="connsiteY14890" fmla="*/ 3579747 h 4885973"/>
              <a:gd name="connsiteX14891" fmla="*/ 927775 w 6085020"/>
              <a:gd name="connsiteY14891" fmla="*/ 3582971 h 4885973"/>
              <a:gd name="connsiteX14892" fmla="*/ 930818 w 6085020"/>
              <a:gd name="connsiteY14892" fmla="*/ 3585437 h 4885973"/>
              <a:gd name="connsiteX14893" fmla="*/ 933290 w 6085020"/>
              <a:gd name="connsiteY14893" fmla="*/ 3582402 h 4885973"/>
              <a:gd name="connsiteX14894" fmla="*/ 933480 w 6085020"/>
              <a:gd name="connsiteY14894" fmla="*/ 3582212 h 4885973"/>
              <a:gd name="connsiteX14895" fmla="*/ 930247 w 6085020"/>
              <a:gd name="connsiteY14895" fmla="*/ 3579747 h 4885973"/>
              <a:gd name="connsiteX14896" fmla="*/ 5356720 w 6085020"/>
              <a:gd name="connsiteY14896" fmla="*/ 3578988 h 4885973"/>
              <a:gd name="connsiteX14897" fmla="*/ 5354818 w 6085020"/>
              <a:gd name="connsiteY14897" fmla="*/ 3580316 h 4885973"/>
              <a:gd name="connsiteX14898" fmla="*/ 5352916 w 6085020"/>
              <a:gd name="connsiteY14898" fmla="*/ 3581833 h 4885973"/>
              <a:gd name="connsiteX14899" fmla="*/ 5351966 w 6085020"/>
              <a:gd name="connsiteY14899" fmla="*/ 3585627 h 4885973"/>
              <a:gd name="connsiteX14900" fmla="*/ 5352916 w 6085020"/>
              <a:gd name="connsiteY14900" fmla="*/ 3587333 h 4885973"/>
              <a:gd name="connsiteX14901" fmla="*/ 5352916 w 6085020"/>
              <a:gd name="connsiteY14901" fmla="*/ 3586764 h 4885973"/>
              <a:gd name="connsiteX14902" fmla="*/ 5352916 w 6085020"/>
              <a:gd name="connsiteY14902" fmla="*/ 3584109 h 4885973"/>
              <a:gd name="connsiteX14903" fmla="*/ 5356720 w 6085020"/>
              <a:gd name="connsiteY14903" fmla="*/ 3581264 h 4885973"/>
              <a:gd name="connsiteX14904" fmla="*/ 4855466 w 6085020"/>
              <a:gd name="connsiteY14904" fmla="*/ 3578988 h 4885973"/>
              <a:gd name="connsiteX14905" fmla="*/ 4855466 w 6085020"/>
              <a:gd name="connsiteY14905" fmla="*/ 3578988 h 4885973"/>
              <a:gd name="connsiteX14906" fmla="*/ 5373453 w 6085020"/>
              <a:gd name="connsiteY14906" fmla="*/ 3578609 h 4885973"/>
              <a:gd name="connsiteX14907" fmla="*/ 5374784 w 6085020"/>
              <a:gd name="connsiteY14907" fmla="*/ 3579557 h 4885973"/>
              <a:gd name="connsiteX14908" fmla="*/ 5374784 w 6085020"/>
              <a:gd name="connsiteY14908" fmla="*/ 3578609 h 4885973"/>
              <a:gd name="connsiteX14909" fmla="*/ 3983597 w 6085020"/>
              <a:gd name="connsiteY14909" fmla="*/ 3578040 h 4885973"/>
              <a:gd name="connsiteX14910" fmla="*/ 3983597 w 6085020"/>
              <a:gd name="connsiteY14910" fmla="*/ 3578609 h 4885973"/>
              <a:gd name="connsiteX14911" fmla="*/ 3983597 w 6085020"/>
              <a:gd name="connsiteY14911" fmla="*/ 3590558 h 4885973"/>
              <a:gd name="connsiteX14912" fmla="*/ 3983597 w 6085020"/>
              <a:gd name="connsiteY14912" fmla="*/ 3578040 h 4885973"/>
              <a:gd name="connsiteX14913" fmla="*/ 2064533 w 6085020"/>
              <a:gd name="connsiteY14913" fmla="*/ 3577661 h 4885973"/>
              <a:gd name="connsiteX14914" fmla="*/ 2058448 w 6085020"/>
              <a:gd name="connsiteY14914" fmla="*/ 3579937 h 4885973"/>
              <a:gd name="connsiteX14915" fmla="*/ 2058448 w 6085020"/>
              <a:gd name="connsiteY14915" fmla="*/ 3587713 h 4885973"/>
              <a:gd name="connsiteX14916" fmla="*/ 2060540 w 6085020"/>
              <a:gd name="connsiteY14916" fmla="*/ 3589230 h 4885973"/>
              <a:gd name="connsiteX14917" fmla="*/ 2062442 w 6085020"/>
              <a:gd name="connsiteY14917" fmla="*/ 3590748 h 4885973"/>
              <a:gd name="connsiteX14918" fmla="*/ 2064533 w 6085020"/>
              <a:gd name="connsiteY14918" fmla="*/ 3587333 h 4885973"/>
              <a:gd name="connsiteX14919" fmla="*/ 2065484 w 6085020"/>
              <a:gd name="connsiteY14919" fmla="*/ 3580695 h 4885973"/>
              <a:gd name="connsiteX14920" fmla="*/ 5272860 w 6085020"/>
              <a:gd name="connsiteY14920" fmla="*/ 3577471 h 4885973"/>
              <a:gd name="connsiteX14921" fmla="*/ 5275298 w 6085020"/>
              <a:gd name="connsiteY14921" fmla="*/ 3578943 h 4885973"/>
              <a:gd name="connsiteX14922" fmla="*/ 5285030 w 6085020"/>
              <a:gd name="connsiteY14922" fmla="*/ 3593592 h 4885973"/>
              <a:gd name="connsiteX14923" fmla="*/ 5282183 w 6085020"/>
              <a:gd name="connsiteY14923" fmla="*/ 3583099 h 4885973"/>
              <a:gd name="connsiteX14924" fmla="*/ 5275298 w 6085020"/>
              <a:gd name="connsiteY14924" fmla="*/ 3578943 h 4885973"/>
              <a:gd name="connsiteX14925" fmla="*/ 5274572 w 6085020"/>
              <a:gd name="connsiteY14925" fmla="*/ 3577850 h 4885973"/>
              <a:gd name="connsiteX14926" fmla="*/ 272584 w 6085020"/>
              <a:gd name="connsiteY14926" fmla="*/ 3575999 h 4885973"/>
              <a:gd name="connsiteX14927" fmla="*/ 278200 w 6085020"/>
              <a:gd name="connsiteY14927" fmla="*/ 3578799 h 4885973"/>
              <a:gd name="connsiteX14928" fmla="*/ 272584 w 6085020"/>
              <a:gd name="connsiteY14928" fmla="*/ 3575999 h 4885973"/>
              <a:gd name="connsiteX14929" fmla="*/ 635314 w 6085020"/>
              <a:gd name="connsiteY14929" fmla="*/ 3575195 h 4885973"/>
              <a:gd name="connsiteX14930" fmla="*/ 634173 w 6085020"/>
              <a:gd name="connsiteY14930" fmla="*/ 3577281 h 4885973"/>
              <a:gd name="connsiteX14931" fmla="*/ 634173 w 6085020"/>
              <a:gd name="connsiteY14931" fmla="*/ 3579557 h 4885973"/>
              <a:gd name="connsiteX14932" fmla="*/ 636455 w 6085020"/>
              <a:gd name="connsiteY14932" fmla="*/ 3580505 h 4885973"/>
              <a:gd name="connsiteX14933" fmla="*/ 638547 w 6085020"/>
              <a:gd name="connsiteY14933" fmla="*/ 3581643 h 4885973"/>
              <a:gd name="connsiteX14934" fmla="*/ 639688 w 6085020"/>
              <a:gd name="connsiteY14934" fmla="*/ 3579368 h 4885973"/>
              <a:gd name="connsiteX14935" fmla="*/ 639688 w 6085020"/>
              <a:gd name="connsiteY14935" fmla="*/ 3577281 h 4885973"/>
              <a:gd name="connsiteX14936" fmla="*/ 875102 w 6085020"/>
              <a:gd name="connsiteY14936" fmla="*/ 3573678 h 4885973"/>
              <a:gd name="connsiteX14937" fmla="*/ 875102 w 6085020"/>
              <a:gd name="connsiteY14937" fmla="*/ 3577092 h 4885973"/>
              <a:gd name="connsiteX14938" fmla="*/ 868827 w 6085020"/>
              <a:gd name="connsiteY14938" fmla="*/ 3583920 h 4885973"/>
              <a:gd name="connsiteX14939" fmla="*/ 867876 w 6085020"/>
              <a:gd name="connsiteY14939" fmla="*/ 3589230 h 4885973"/>
              <a:gd name="connsiteX14940" fmla="*/ 880617 w 6085020"/>
              <a:gd name="connsiteY14940" fmla="*/ 3589230 h 4885973"/>
              <a:gd name="connsiteX14941" fmla="*/ 891455 w 6085020"/>
              <a:gd name="connsiteY14941" fmla="*/ 3589230 h 4885973"/>
              <a:gd name="connsiteX14942" fmla="*/ 895829 w 6085020"/>
              <a:gd name="connsiteY14942" fmla="*/ 3593972 h 4885973"/>
              <a:gd name="connsiteX14943" fmla="*/ 884990 w 6085020"/>
              <a:gd name="connsiteY14943" fmla="*/ 3573678 h 4885973"/>
              <a:gd name="connsiteX14944" fmla="*/ 883659 w 6085020"/>
              <a:gd name="connsiteY14944" fmla="*/ 3573678 h 4885973"/>
              <a:gd name="connsiteX14945" fmla="*/ 875102 w 6085020"/>
              <a:gd name="connsiteY14945" fmla="*/ 3573678 h 4885973"/>
              <a:gd name="connsiteX14946" fmla="*/ 995281 w 6085020"/>
              <a:gd name="connsiteY14946" fmla="*/ 3573298 h 4885973"/>
              <a:gd name="connsiteX14947" fmla="*/ 1005740 w 6085020"/>
              <a:gd name="connsiteY14947" fmla="*/ 3583730 h 4885973"/>
              <a:gd name="connsiteX14948" fmla="*/ 995281 w 6085020"/>
              <a:gd name="connsiteY14948" fmla="*/ 3573678 h 4885973"/>
              <a:gd name="connsiteX14949" fmla="*/ 3149949 w 6085020"/>
              <a:gd name="connsiteY14949" fmla="*/ 3572160 h 4885973"/>
              <a:gd name="connsiteX14950" fmla="*/ 3149949 w 6085020"/>
              <a:gd name="connsiteY14950" fmla="*/ 3582592 h 4885973"/>
              <a:gd name="connsiteX14951" fmla="*/ 3160407 w 6085020"/>
              <a:gd name="connsiteY14951" fmla="*/ 3582592 h 4885973"/>
              <a:gd name="connsiteX14952" fmla="*/ 3160407 w 6085020"/>
              <a:gd name="connsiteY14952" fmla="*/ 3572160 h 4885973"/>
              <a:gd name="connsiteX14953" fmla="*/ 691791 w 6085020"/>
              <a:gd name="connsiteY14953" fmla="*/ 3571971 h 4885973"/>
              <a:gd name="connsiteX14954" fmla="*/ 688748 w 6085020"/>
              <a:gd name="connsiteY14954" fmla="*/ 3574626 h 4885973"/>
              <a:gd name="connsiteX14955" fmla="*/ 687607 w 6085020"/>
              <a:gd name="connsiteY14955" fmla="*/ 3576902 h 4885973"/>
              <a:gd name="connsiteX14956" fmla="*/ 684755 w 6085020"/>
              <a:gd name="connsiteY14956" fmla="*/ 3575764 h 4885973"/>
              <a:gd name="connsiteX14957" fmla="*/ 682093 w 6085020"/>
              <a:gd name="connsiteY14957" fmla="*/ 3574626 h 4885973"/>
              <a:gd name="connsiteX14958" fmla="*/ 684945 w 6085020"/>
              <a:gd name="connsiteY14958" fmla="*/ 3577092 h 4885973"/>
              <a:gd name="connsiteX14959" fmla="*/ 687607 w 6085020"/>
              <a:gd name="connsiteY14959" fmla="*/ 3579557 h 4885973"/>
              <a:gd name="connsiteX14960" fmla="*/ 690840 w 6085020"/>
              <a:gd name="connsiteY14960" fmla="*/ 3577850 h 4885973"/>
              <a:gd name="connsiteX14961" fmla="*/ 694073 w 6085020"/>
              <a:gd name="connsiteY14961" fmla="*/ 3576143 h 4885973"/>
              <a:gd name="connsiteX14962" fmla="*/ 694073 w 6085020"/>
              <a:gd name="connsiteY14962" fmla="*/ 3573867 h 4885973"/>
              <a:gd name="connsiteX14963" fmla="*/ 691808 w 6085020"/>
              <a:gd name="connsiteY14963" fmla="*/ 3571971 h 4885973"/>
              <a:gd name="connsiteX14964" fmla="*/ 691791 w 6085020"/>
              <a:gd name="connsiteY14964" fmla="*/ 3571971 h 4885973"/>
              <a:gd name="connsiteX14965" fmla="*/ 3069610 w 6085020"/>
              <a:gd name="connsiteY14965" fmla="*/ 3571879 h 4885973"/>
              <a:gd name="connsiteX14966" fmla="*/ 3070653 w 6085020"/>
              <a:gd name="connsiteY14966" fmla="*/ 3598524 h 4885973"/>
              <a:gd name="connsiteX14967" fmla="*/ 3082063 w 6085020"/>
              <a:gd name="connsiteY14967" fmla="*/ 3572350 h 4885973"/>
              <a:gd name="connsiteX14968" fmla="*/ 3081112 w 6085020"/>
              <a:gd name="connsiteY14968" fmla="*/ 3572540 h 4885973"/>
              <a:gd name="connsiteX14969" fmla="*/ 3069610 w 6085020"/>
              <a:gd name="connsiteY14969" fmla="*/ 3571879 h 4885973"/>
              <a:gd name="connsiteX14970" fmla="*/ 2151266 w 6085020"/>
              <a:gd name="connsiteY14970" fmla="*/ 3571055 h 4885973"/>
              <a:gd name="connsiteX14971" fmla="*/ 2155999 w 6085020"/>
              <a:gd name="connsiteY14971" fmla="*/ 3574815 h 4885973"/>
              <a:gd name="connsiteX14972" fmla="*/ 2151266 w 6085020"/>
              <a:gd name="connsiteY14972" fmla="*/ 3571055 h 4885973"/>
              <a:gd name="connsiteX14973" fmla="*/ 1967173 w 6085020"/>
              <a:gd name="connsiteY14973" fmla="*/ 3570833 h 4885973"/>
              <a:gd name="connsiteX14974" fmla="*/ 1969645 w 6085020"/>
              <a:gd name="connsiteY14974" fmla="*/ 3577471 h 4885973"/>
              <a:gd name="connsiteX14975" fmla="*/ 1960708 w 6085020"/>
              <a:gd name="connsiteY14975" fmla="*/ 3579557 h 4885973"/>
              <a:gd name="connsiteX14976" fmla="*/ 1962799 w 6085020"/>
              <a:gd name="connsiteY14976" fmla="*/ 3581074 h 4885973"/>
              <a:gd name="connsiteX14977" fmla="*/ 1964701 w 6085020"/>
              <a:gd name="connsiteY14977" fmla="*/ 3582781 h 4885973"/>
              <a:gd name="connsiteX14978" fmla="*/ 1968694 w 6085020"/>
              <a:gd name="connsiteY14978" fmla="*/ 3579368 h 4885973"/>
              <a:gd name="connsiteX14979" fmla="*/ 1972687 w 6085020"/>
              <a:gd name="connsiteY14979" fmla="*/ 3573488 h 4885973"/>
              <a:gd name="connsiteX14980" fmla="*/ 1972687 w 6085020"/>
              <a:gd name="connsiteY14980" fmla="*/ 3570833 h 4885973"/>
              <a:gd name="connsiteX14981" fmla="*/ 1970025 w 6085020"/>
              <a:gd name="connsiteY14981" fmla="*/ 3570833 h 4885973"/>
              <a:gd name="connsiteX14982" fmla="*/ 1951390 w 6085020"/>
              <a:gd name="connsiteY14982" fmla="*/ 3569695 h 4885973"/>
              <a:gd name="connsiteX14983" fmla="*/ 1950249 w 6085020"/>
              <a:gd name="connsiteY14983" fmla="*/ 3570833 h 4885973"/>
              <a:gd name="connsiteX14984" fmla="*/ 1951390 w 6085020"/>
              <a:gd name="connsiteY14984" fmla="*/ 3571971 h 4885973"/>
              <a:gd name="connsiteX14985" fmla="*/ 1952531 w 6085020"/>
              <a:gd name="connsiteY14985" fmla="*/ 3570833 h 4885973"/>
              <a:gd name="connsiteX14986" fmla="*/ 1951390 w 6085020"/>
              <a:gd name="connsiteY14986" fmla="*/ 3569695 h 4885973"/>
              <a:gd name="connsiteX14987" fmla="*/ 862361 w 6085020"/>
              <a:gd name="connsiteY14987" fmla="*/ 3569505 h 4885973"/>
              <a:gd name="connsiteX14988" fmla="*/ 851142 w 6085020"/>
              <a:gd name="connsiteY14988" fmla="*/ 3588471 h 4885973"/>
              <a:gd name="connsiteX14989" fmla="*/ 844677 w 6085020"/>
              <a:gd name="connsiteY14989" fmla="*/ 3606300 h 4885973"/>
              <a:gd name="connsiteX14990" fmla="*/ 848480 w 6085020"/>
              <a:gd name="connsiteY14990" fmla="*/ 3606300 h 4885973"/>
              <a:gd name="connsiteX14991" fmla="*/ 860650 w 6085020"/>
              <a:gd name="connsiteY14991" fmla="*/ 3588282 h 4885973"/>
              <a:gd name="connsiteX14992" fmla="*/ 859889 w 6085020"/>
              <a:gd name="connsiteY14992" fmla="*/ 3587523 h 4885973"/>
              <a:gd name="connsiteX14993" fmla="*/ 867496 w 6085020"/>
              <a:gd name="connsiteY14993" fmla="*/ 3569505 h 4885973"/>
              <a:gd name="connsiteX14994" fmla="*/ 5379919 w 6085020"/>
              <a:gd name="connsiteY14994" fmla="*/ 3568746 h 4885973"/>
              <a:gd name="connsiteX14995" fmla="*/ 5372883 w 6085020"/>
              <a:gd name="connsiteY14995" fmla="*/ 3571781 h 4885973"/>
              <a:gd name="connsiteX14996" fmla="*/ 5372883 w 6085020"/>
              <a:gd name="connsiteY14996" fmla="*/ 3573678 h 4885973"/>
              <a:gd name="connsiteX14997" fmla="*/ 5372883 w 6085020"/>
              <a:gd name="connsiteY14997" fmla="*/ 3574246 h 4885973"/>
              <a:gd name="connsiteX14998" fmla="*/ 5374404 w 6085020"/>
              <a:gd name="connsiteY14998" fmla="*/ 3571971 h 4885973"/>
              <a:gd name="connsiteX14999" fmla="*/ 5375545 w 6085020"/>
              <a:gd name="connsiteY14999" fmla="*/ 3570833 h 4885973"/>
              <a:gd name="connsiteX15000" fmla="*/ 5380869 w 6085020"/>
              <a:gd name="connsiteY15000" fmla="*/ 3570643 h 4885973"/>
              <a:gd name="connsiteX15001" fmla="*/ 5379919 w 6085020"/>
              <a:gd name="connsiteY15001" fmla="*/ 3569695 h 4885973"/>
              <a:gd name="connsiteX15002" fmla="*/ 1512698 w 6085020"/>
              <a:gd name="connsiteY15002" fmla="*/ 3568367 h 4885973"/>
              <a:gd name="connsiteX15003" fmla="*/ 1512698 w 6085020"/>
              <a:gd name="connsiteY15003" fmla="*/ 3584678 h 4885973"/>
              <a:gd name="connsiteX15004" fmla="*/ 1523347 w 6085020"/>
              <a:gd name="connsiteY15004" fmla="*/ 3568367 h 4885973"/>
              <a:gd name="connsiteX15005" fmla="*/ 1523157 w 6085020"/>
              <a:gd name="connsiteY15005" fmla="*/ 3568367 h 4885973"/>
              <a:gd name="connsiteX15006" fmla="*/ 269072 w 6085020"/>
              <a:gd name="connsiteY15006" fmla="*/ 3568367 h 4885973"/>
              <a:gd name="connsiteX15007" fmla="*/ 267361 w 6085020"/>
              <a:gd name="connsiteY15007" fmla="*/ 3571402 h 4885973"/>
              <a:gd name="connsiteX15008" fmla="*/ 266600 w 6085020"/>
              <a:gd name="connsiteY15008" fmla="*/ 3571402 h 4885973"/>
              <a:gd name="connsiteX15009" fmla="*/ 269642 w 6085020"/>
              <a:gd name="connsiteY15009" fmla="*/ 3573867 h 4885973"/>
              <a:gd name="connsiteX15010" fmla="*/ 272305 w 6085020"/>
              <a:gd name="connsiteY15010" fmla="*/ 3570643 h 4885973"/>
              <a:gd name="connsiteX15011" fmla="*/ 269072 w 6085020"/>
              <a:gd name="connsiteY15011" fmla="*/ 3568367 h 4885973"/>
              <a:gd name="connsiteX15012" fmla="*/ 5514170 w 6085020"/>
              <a:gd name="connsiteY15012" fmla="*/ 3567419 h 4885973"/>
              <a:gd name="connsiteX15013" fmla="*/ 5508845 w 6085020"/>
              <a:gd name="connsiteY15013" fmla="*/ 3577850 h 4885973"/>
              <a:gd name="connsiteX15014" fmla="*/ 5518543 w 6085020"/>
              <a:gd name="connsiteY15014" fmla="*/ 3582781 h 4885973"/>
              <a:gd name="connsiteX15015" fmla="*/ 5519304 w 6085020"/>
              <a:gd name="connsiteY15015" fmla="*/ 3583161 h 4885973"/>
              <a:gd name="connsiteX15016" fmla="*/ 5524628 w 6085020"/>
              <a:gd name="connsiteY15016" fmla="*/ 3572729 h 4885973"/>
              <a:gd name="connsiteX15017" fmla="*/ 5514170 w 6085020"/>
              <a:gd name="connsiteY15017" fmla="*/ 3567419 h 4885973"/>
              <a:gd name="connsiteX15018" fmla="*/ 4918218 w 6085020"/>
              <a:gd name="connsiteY15018" fmla="*/ 3563436 h 4885973"/>
              <a:gd name="connsiteX15019" fmla="*/ 4918218 w 6085020"/>
              <a:gd name="connsiteY15019" fmla="*/ 3563436 h 4885973"/>
              <a:gd name="connsiteX15020" fmla="*/ 3113439 w 6085020"/>
              <a:gd name="connsiteY15020" fmla="*/ 3562108 h 4885973"/>
              <a:gd name="connsiteX15021" fmla="*/ 3113439 w 6085020"/>
              <a:gd name="connsiteY15021" fmla="*/ 3562108 h 4885973"/>
              <a:gd name="connsiteX15022" fmla="*/ 3631996 w 6085020"/>
              <a:gd name="connsiteY15022" fmla="*/ 3561918 h 4885973"/>
              <a:gd name="connsiteX15023" fmla="*/ 3633047 w 6085020"/>
              <a:gd name="connsiteY15023" fmla="*/ 3562837 h 4885973"/>
              <a:gd name="connsiteX15024" fmla="*/ 3632433 w 6085020"/>
              <a:gd name="connsiteY15024" fmla="*/ 3563006 h 4885973"/>
              <a:gd name="connsiteX15025" fmla="*/ 1097823 w 6085020"/>
              <a:gd name="connsiteY15025" fmla="*/ 3560780 h 4885973"/>
              <a:gd name="connsiteX15026" fmla="*/ 1104431 w 6085020"/>
              <a:gd name="connsiteY15026" fmla="*/ 3562677 h 4885973"/>
              <a:gd name="connsiteX15027" fmla="*/ 1104431 w 6085020"/>
              <a:gd name="connsiteY15027" fmla="*/ 3564384 h 4885973"/>
              <a:gd name="connsiteX15028" fmla="*/ 1094923 w 6085020"/>
              <a:gd name="connsiteY15028" fmla="*/ 3565712 h 4885973"/>
              <a:gd name="connsiteX15029" fmla="*/ 1097823 w 6085020"/>
              <a:gd name="connsiteY15029" fmla="*/ 3560780 h 4885973"/>
              <a:gd name="connsiteX15030" fmla="*/ 1954052 w 6085020"/>
              <a:gd name="connsiteY15030" fmla="*/ 3560780 h 4885973"/>
              <a:gd name="connsiteX15031" fmla="*/ 1954052 w 6085020"/>
              <a:gd name="connsiteY15031" fmla="*/ 3567229 h 4885973"/>
              <a:gd name="connsiteX15032" fmla="*/ 1953862 w 6085020"/>
              <a:gd name="connsiteY15032" fmla="*/ 3567987 h 4885973"/>
              <a:gd name="connsiteX15033" fmla="*/ 1955573 w 6085020"/>
              <a:gd name="connsiteY15033" fmla="*/ 3567987 h 4885973"/>
              <a:gd name="connsiteX15034" fmla="*/ 1957475 w 6085020"/>
              <a:gd name="connsiteY15034" fmla="*/ 3568936 h 4885973"/>
              <a:gd name="connsiteX15035" fmla="*/ 1955763 w 6085020"/>
              <a:gd name="connsiteY15035" fmla="*/ 3564763 h 4885973"/>
              <a:gd name="connsiteX15036" fmla="*/ 892787 w 6085020"/>
              <a:gd name="connsiteY15036" fmla="*/ 3560780 h 4885973"/>
              <a:gd name="connsiteX15037" fmla="*/ 894118 w 6085020"/>
              <a:gd name="connsiteY15037" fmla="*/ 3566470 h 4885973"/>
              <a:gd name="connsiteX15038" fmla="*/ 901153 w 6085020"/>
              <a:gd name="connsiteY15038" fmla="*/ 3571212 h 4885973"/>
              <a:gd name="connsiteX15039" fmla="*/ 899822 w 6085020"/>
              <a:gd name="connsiteY15039" fmla="*/ 3565712 h 4885973"/>
              <a:gd name="connsiteX15040" fmla="*/ 892787 w 6085020"/>
              <a:gd name="connsiteY15040" fmla="*/ 3560780 h 4885973"/>
              <a:gd name="connsiteX15041" fmla="*/ 2701485 w 6085020"/>
              <a:gd name="connsiteY15041" fmla="*/ 3560529 h 4885973"/>
              <a:gd name="connsiteX15042" fmla="*/ 2707073 w 6085020"/>
              <a:gd name="connsiteY15042" fmla="*/ 3563436 h 4885973"/>
              <a:gd name="connsiteX15043" fmla="*/ 2701485 w 6085020"/>
              <a:gd name="connsiteY15043" fmla="*/ 3560529 h 4885973"/>
              <a:gd name="connsiteX15044" fmla="*/ 5493442 w 6085020"/>
              <a:gd name="connsiteY15044" fmla="*/ 3560022 h 4885973"/>
              <a:gd name="connsiteX15045" fmla="*/ 5491350 w 6085020"/>
              <a:gd name="connsiteY15045" fmla="*/ 3561539 h 4885973"/>
              <a:gd name="connsiteX15046" fmla="*/ 5492111 w 6085020"/>
              <a:gd name="connsiteY15046" fmla="*/ 3561918 h 4885973"/>
              <a:gd name="connsiteX15047" fmla="*/ 5492111 w 6085020"/>
              <a:gd name="connsiteY15047" fmla="*/ 3564953 h 4885973"/>
              <a:gd name="connsiteX15048" fmla="*/ 5493442 w 6085020"/>
              <a:gd name="connsiteY15048" fmla="*/ 3562867 h 4885973"/>
              <a:gd name="connsiteX15049" fmla="*/ 5493442 w 6085020"/>
              <a:gd name="connsiteY15049" fmla="*/ 3560022 h 4885973"/>
              <a:gd name="connsiteX15050" fmla="*/ 2229209 w 6085020"/>
              <a:gd name="connsiteY15050" fmla="*/ 3558694 h 4885973"/>
              <a:gd name="connsiteX15051" fmla="*/ 2229209 w 6085020"/>
              <a:gd name="connsiteY15051" fmla="*/ 3558694 h 4885973"/>
              <a:gd name="connsiteX15052" fmla="*/ 2098952 w 6085020"/>
              <a:gd name="connsiteY15052" fmla="*/ 3558694 h 4885973"/>
              <a:gd name="connsiteX15053" fmla="*/ 2098571 w 6085020"/>
              <a:gd name="connsiteY15053" fmla="*/ 3558884 h 4885973"/>
              <a:gd name="connsiteX15054" fmla="*/ 2095339 w 6085020"/>
              <a:gd name="connsiteY15054" fmla="*/ 3563246 h 4885973"/>
              <a:gd name="connsiteX15055" fmla="*/ 2092677 w 6085020"/>
              <a:gd name="connsiteY15055" fmla="*/ 3569695 h 4885973"/>
              <a:gd name="connsiteX15056" fmla="*/ 2096099 w 6085020"/>
              <a:gd name="connsiteY15056" fmla="*/ 3565522 h 4885973"/>
              <a:gd name="connsiteX15057" fmla="*/ 2098952 w 6085020"/>
              <a:gd name="connsiteY15057" fmla="*/ 3558694 h 4885973"/>
              <a:gd name="connsiteX15058" fmla="*/ 2056356 w 6085020"/>
              <a:gd name="connsiteY15058" fmla="*/ 3558504 h 4885973"/>
              <a:gd name="connsiteX15059" fmla="*/ 2056356 w 6085020"/>
              <a:gd name="connsiteY15059" fmla="*/ 3558504 h 4885973"/>
              <a:gd name="connsiteX15060" fmla="*/ 1821323 w 6085020"/>
              <a:gd name="connsiteY15060" fmla="*/ 3558504 h 4885973"/>
              <a:gd name="connsiteX15061" fmla="*/ 1826647 w 6085020"/>
              <a:gd name="connsiteY15061" fmla="*/ 3584678 h 4885973"/>
              <a:gd name="connsiteX15062" fmla="*/ 1821323 w 6085020"/>
              <a:gd name="connsiteY15062" fmla="*/ 3558504 h 4885973"/>
              <a:gd name="connsiteX15063" fmla="*/ 865214 w 6085020"/>
              <a:gd name="connsiteY15063" fmla="*/ 3558504 h 4885973"/>
              <a:gd name="connsiteX15064" fmla="*/ 869397 w 6085020"/>
              <a:gd name="connsiteY15064" fmla="*/ 3563436 h 4885973"/>
              <a:gd name="connsiteX15065" fmla="*/ 878715 w 6085020"/>
              <a:gd name="connsiteY15065" fmla="*/ 3568177 h 4885973"/>
              <a:gd name="connsiteX15066" fmla="*/ 883849 w 6085020"/>
              <a:gd name="connsiteY15066" fmla="*/ 3565143 h 4885973"/>
              <a:gd name="connsiteX15067" fmla="*/ 874341 w 6085020"/>
              <a:gd name="connsiteY15067" fmla="*/ 3560780 h 4885973"/>
              <a:gd name="connsiteX15068" fmla="*/ 2925564 w 6085020"/>
              <a:gd name="connsiteY15068" fmla="*/ 3557177 h 4885973"/>
              <a:gd name="connsiteX15069" fmla="*/ 2904646 w 6085020"/>
              <a:gd name="connsiteY15069" fmla="*/ 3567608 h 4885973"/>
              <a:gd name="connsiteX15070" fmla="*/ 2920429 w 6085020"/>
              <a:gd name="connsiteY15070" fmla="*/ 3583350 h 4885973"/>
              <a:gd name="connsiteX15071" fmla="*/ 2924613 w 6085020"/>
              <a:gd name="connsiteY15071" fmla="*/ 3557935 h 4885973"/>
              <a:gd name="connsiteX15072" fmla="*/ 2680642 w 6085020"/>
              <a:gd name="connsiteY15072" fmla="*/ 3556797 h 4885973"/>
              <a:gd name="connsiteX15073" fmla="*/ 2678759 w 6085020"/>
              <a:gd name="connsiteY15073" fmla="*/ 3560648 h 4885973"/>
              <a:gd name="connsiteX15074" fmla="*/ 2682619 w 6085020"/>
              <a:gd name="connsiteY15074" fmla="*/ 3562525 h 4885973"/>
              <a:gd name="connsiteX15075" fmla="*/ 2684502 w 6085020"/>
              <a:gd name="connsiteY15075" fmla="*/ 3558675 h 4885973"/>
              <a:gd name="connsiteX15076" fmla="*/ 2684445 w 6085020"/>
              <a:gd name="connsiteY15076" fmla="*/ 3558504 h 4885973"/>
              <a:gd name="connsiteX15077" fmla="*/ 2681212 w 6085020"/>
              <a:gd name="connsiteY15077" fmla="*/ 3556797 h 4885973"/>
              <a:gd name="connsiteX15078" fmla="*/ 732104 w 6085020"/>
              <a:gd name="connsiteY15078" fmla="*/ 3556797 h 4885973"/>
              <a:gd name="connsiteX15079" fmla="*/ 732104 w 6085020"/>
              <a:gd name="connsiteY15079" fmla="*/ 3563056 h 4885973"/>
              <a:gd name="connsiteX15080" fmla="*/ 729252 w 6085020"/>
              <a:gd name="connsiteY15080" fmla="*/ 3571022 h 4885973"/>
              <a:gd name="connsiteX15081" fmla="*/ 726970 w 6085020"/>
              <a:gd name="connsiteY15081" fmla="*/ 3572919 h 4885973"/>
              <a:gd name="connsiteX15082" fmla="*/ 737238 w 6085020"/>
              <a:gd name="connsiteY15082" fmla="*/ 3571781 h 4885973"/>
              <a:gd name="connsiteX15083" fmla="*/ 735337 w 6085020"/>
              <a:gd name="connsiteY15083" fmla="*/ 3566660 h 4885973"/>
              <a:gd name="connsiteX15084" fmla="*/ 732674 w 6085020"/>
              <a:gd name="connsiteY15084" fmla="*/ 3561728 h 4885973"/>
              <a:gd name="connsiteX15085" fmla="*/ 735147 w 6085020"/>
              <a:gd name="connsiteY15085" fmla="*/ 3560401 h 4885973"/>
              <a:gd name="connsiteX15086" fmla="*/ 737619 w 6085020"/>
              <a:gd name="connsiteY15086" fmla="*/ 3559263 h 4885973"/>
              <a:gd name="connsiteX15087" fmla="*/ 734956 w 6085020"/>
              <a:gd name="connsiteY15087" fmla="*/ 3557935 h 4885973"/>
              <a:gd name="connsiteX15088" fmla="*/ 4050342 w 6085020"/>
              <a:gd name="connsiteY15088" fmla="*/ 3556608 h 4885973"/>
              <a:gd name="connsiteX15089" fmla="*/ 4050342 w 6085020"/>
              <a:gd name="connsiteY15089" fmla="*/ 3556608 h 4885973"/>
              <a:gd name="connsiteX15090" fmla="*/ 3934346 w 6085020"/>
              <a:gd name="connsiteY15090" fmla="*/ 3556608 h 4885973"/>
              <a:gd name="connsiteX15091" fmla="*/ 3935297 w 6085020"/>
              <a:gd name="connsiteY15091" fmla="*/ 3558125 h 4885973"/>
              <a:gd name="connsiteX15092" fmla="*/ 3945755 w 6085020"/>
              <a:gd name="connsiteY15092" fmla="*/ 3573867 h 4885973"/>
              <a:gd name="connsiteX15093" fmla="*/ 3934365 w 6085020"/>
              <a:gd name="connsiteY15093" fmla="*/ 3556608 h 4885973"/>
              <a:gd name="connsiteX15094" fmla="*/ 3934346 w 6085020"/>
              <a:gd name="connsiteY15094" fmla="*/ 3556608 h 4885973"/>
              <a:gd name="connsiteX15095" fmla="*/ 660605 w 6085020"/>
              <a:gd name="connsiteY15095" fmla="*/ 3555090 h 4885973"/>
              <a:gd name="connsiteX15096" fmla="*/ 659464 w 6085020"/>
              <a:gd name="connsiteY15096" fmla="*/ 3556797 h 4885973"/>
              <a:gd name="connsiteX15097" fmla="*/ 658133 w 6085020"/>
              <a:gd name="connsiteY15097" fmla="*/ 3558315 h 4885973"/>
              <a:gd name="connsiteX15098" fmla="*/ 659654 w 6085020"/>
              <a:gd name="connsiteY15098" fmla="*/ 3559642 h 4885973"/>
              <a:gd name="connsiteX15099" fmla="*/ 661366 w 6085020"/>
              <a:gd name="connsiteY15099" fmla="*/ 3560970 h 4885973"/>
              <a:gd name="connsiteX15100" fmla="*/ 2406435 w 6085020"/>
              <a:gd name="connsiteY15100" fmla="*/ 3553383 h 4885973"/>
              <a:gd name="connsiteX15101" fmla="*/ 2406435 w 6085020"/>
              <a:gd name="connsiteY15101" fmla="*/ 3568936 h 4885973"/>
              <a:gd name="connsiteX15102" fmla="*/ 2422028 w 6085020"/>
              <a:gd name="connsiteY15102" fmla="*/ 3568936 h 4885973"/>
              <a:gd name="connsiteX15103" fmla="*/ 2406435 w 6085020"/>
              <a:gd name="connsiteY15103" fmla="*/ 3553383 h 4885973"/>
              <a:gd name="connsiteX15104" fmla="*/ 2663147 w 6085020"/>
              <a:gd name="connsiteY15104" fmla="*/ 3552814 h 4885973"/>
              <a:gd name="connsiteX15105" fmla="*/ 2663455 w 6085020"/>
              <a:gd name="connsiteY15105" fmla="*/ 3552978 h 4885973"/>
              <a:gd name="connsiteX15106" fmla="*/ 2658798 w 6085020"/>
              <a:gd name="connsiteY15106" fmla="*/ 3563439 h 4885973"/>
              <a:gd name="connsiteX15107" fmla="*/ 2668852 w 6085020"/>
              <a:gd name="connsiteY15107" fmla="*/ 3584109 h 4885973"/>
              <a:gd name="connsiteX15108" fmla="*/ 2670938 w 6085020"/>
              <a:gd name="connsiteY15108" fmla="*/ 3556958 h 4885973"/>
              <a:gd name="connsiteX15109" fmla="*/ 2663455 w 6085020"/>
              <a:gd name="connsiteY15109" fmla="*/ 3552978 h 4885973"/>
              <a:gd name="connsiteX15110" fmla="*/ 2663528 w 6085020"/>
              <a:gd name="connsiteY15110" fmla="*/ 3552814 h 4885973"/>
              <a:gd name="connsiteX15111" fmla="*/ 320795 w 6085020"/>
              <a:gd name="connsiteY15111" fmla="*/ 3552625 h 4885973"/>
              <a:gd name="connsiteX15112" fmla="*/ 316041 w 6085020"/>
              <a:gd name="connsiteY15112" fmla="*/ 3559642 h 4885973"/>
              <a:gd name="connsiteX15113" fmla="*/ 307484 w 6085020"/>
              <a:gd name="connsiteY15113" fmla="*/ 3560780 h 4885973"/>
              <a:gd name="connsiteX15114" fmla="*/ 313569 w 6085020"/>
              <a:gd name="connsiteY15114" fmla="*/ 3611421 h 4885973"/>
              <a:gd name="connsiteX15115" fmla="*/ 328401 w 6085020"/>
              <a:gd name="connsiteY15115" fmla="*/ 3608386 h 4885973"/>
              <a:gd name="connsiteX15116" fmla="*/ 330873 w 6085020"/>
              <a:gd name="connsiteY15116" fmla="*/ 3612749 h 4885973"/>
              <a:gd name="connsiteX15117" fmla="*/ 330873 w 6085020"/>
              <a:gd name="connsiteY15117" fmla="*/ 3608007 h 4885973"/>
              <a:gd name="connsiteX15118" fmla="*/ 349889 w 6085020"/>
              <a:gd name="connsiteY15118" fmla="*/ 3604403 h 4885973"/>
              <a:gd name="connsiteX15119" fmla="*/ 372969 w 6085020"/>
              <a:gd name="connsiteY15119" fmla="*/ 3596509 h 4885973"/>
              <a:gd name="connsiteX15120" fmla="*/ 382064 w 6085020"/>
              <a:gd name="connsiteY15120" fmla="*/ 3586924 h 4885973"/>
              <a:gd name="connsiteX15121" fmla="*/ 382215 w 6085020"/>
              <a:gd name="connsiteY15121" fmla="*/ 3587144 h 4885973"/>
              <a:gd name="connsiteX15122" fmla="*/ 382215 w 6085020"/>
              <a:gd name="connsiteY15122" fmla="*/ 3586764 h 4885973"/>
              <a:gd name="connsiteX15123" fmla="*/ 382064 w 6085020"/>
              <a:gd name="connsiteY15123" fmla="*/ 3586924 h 4885973"/>
              <a:gd name="connsiteX15124" fmla="*/ 367573 w 6085020"/>
              <a:gd name="connsiteY15124" fmla="*/ 3565901 h 4885973"/>
              <a:gd name="connsiteX15125" fmla="*/ 330873 w 6085020"/>
              <a:gd name="connsiteY15125" fmla="*/ 3558504 h 4885973"/>
              <a:gd name="connsiteX15126" fmla="*/ 326119 w 6085020"/>
              <a:gd name="connsiteY15126" fmla="*/ 3558504 h 4885973"/>
              <a:gd name="connsiteX15127" fmla="*/ 320795 w 6085020"/>
              <a:gd name="connsiteY15127" fmla="*/ 3552625 h 4885973"/>
              <a:gd name="connsiteX15128" fmla="*/ 419296 w 6085020"/>
              <a:gd name="connsiteY15128" fmla="*/ 3552245 h 4885973"/>
              <a:gd name="connsiteX15129" fmla="*/ 419296 w 6085020"/>
              <a:gd name="connsiteY15129" fmla="*/ 3552245 h 4885973"/>
              <a:gd name="connsiteX15130" fmla="*/ 5549348 w 6085020"/>
              <a:gd name="connsiteY15130" fmla="*/ 3551866 h 4885973"/>
              <a:gd name="connsiteX15131" fmla="*/ 5545736 w 6085020"/>
              <a:gd name="connsiteY15131" fmla="*/ 3553383 h 4885973"/>
              <a:gd name="connsiteX15132" fmla="*/ 5547155 w 6085020"/>
              <a:gd name="connsiteY15132" fmla="*/ 3554139 h 4885973"/>
              <a:gd name="connsiteX15133" fmla="*/ 5546306 w 6085020"/>
              <a:gd name="connsiteY15133" fmla="*/ 3555470 h 4885973"/>
              <a:gd name="connsiteX15134" fmla="*/ 5534630 w 6085020"/>
              <a:gd name="connsiteY15134" fmla="*/ 3558656 h 4885973"/>
              <a:gd name="connsiteX15135" fmla="*/ 5533565 w 6085020"/>
              <a:gd name="connsiteY15135" fmla="*/ 3561918 h 4885973"/>
              <a:gd name="connsiteX15136" fmla="*/ 5564751 w 6085020"/>
              <a:gd name="connsiteY15136" fmla="*/ 3572350 h 4885973"/>
              <a:gd name="connsiteX15137" fmla="*/ 5558131 w 6085020"/>
              <a:gd name="connsiteY15137" fmla="*/ 3559986 h 4885973"/>
              <a:gd name="connsiteX15138" fmla="*/ 5547155 w 6085020"/>
              <a:gd name="connsiteY15138" fmla="*/ 3554139 h 4885973"/>
              <a:gd name="connsiteX15139" fmla="*/ 5547637 w 6085020"/>
              <a:gd name="connsiteY15139" fmla="*/ 3553383 h 4885973"/>
              <a:gd name="connsiteX15140" fmla="*/ 2377341 w 6085020"/>
              <a:gd name="connsiteY15140" fmla="*/ 3551676 h 4885973"/>
              <a:gd name="connsiteX15141" fmla="*/ 2376391 w 6085020"/>
              <a:gd name="connsiteY15141" fmla="*/ 3554521 h 4885973"/>
              <a:gd name="connsiteX15142" fmla="*/ 2372778 w 6085020"/>
              <a:gd name="connsiteY15142" fmla="*/ 3559832 h 4885973"/>
              <a:gd name="connsiteX15143" fmla="*/ 2369925 w 6085020"/>
              <a:gd name="connsiteY15143" fmla="*/ 3562108 h 4885973"/>
              <a:gd name="connsiteX15144" fmla="*/ 2356804 w 6085020"/>
              <a:gd name="connsiteY15144" fmla="*/ 3561918 h 4885973"/>
              <a:gd name="connsiteX15145" fmla="*/ 2358706 w 6085020"/>
              <a:gd name="connsiteY15145" fmla="*/ 3564194 h 4885973"/>
              <a:gd name="connsiteX15146" fmla="*/ 2360417 w 6085020"/>
              <a:gd name="connsiteY15146" fmla="*/ 3566660 h 4885973"/>
              <a:gd name="connsiteX15147" fmla="*/ 2377341 w 6085020"/>
              <a:gd name="connsiteY15147" fmla="*/ 3560780 h 4885973"/>
              <a:gd name="connsiteX15148" fmla="*/ 2377341 w 6085020"/>
              <a:gd name="connsiteY15148" fmla="*/ 3556228 h 4885973"/>
              <a:gd name="connsiteX15149" fmla="*/ 5505992 w 6085020"/>
              <a:gd name="connsiteY15149" fmla="*/ 3551297 h 4885973"/>
              <a:gd name="connsiteX15150" fmla="*/ 5505992 w 6085020"/>
              <a:gd name="connsiteY15150" fmla="*/ 3552814 h 4885973"/>
              <a:gd name="connsiteX15151" fmla="*/ 5505992 w 6085020"/>
              <a:gd name="connsiteY15151" fmla="*/ 3555587 h 4885973"/>
              <a:gd name="connsiteX15152" fmla="*/ 5505422 w 6085020"/>
              <a:gd name="connsiteY15152" fmla="*/ 3555849 h 4885973"/>
              <a:gd name="connsiteX15153" fmla="*/ 5505992 w 6085020"/>
              <a:gd name="connsiteY15153" fmla="*/ 3555659 h 4885973"/>
              <a:gd name="connsiteX15154" fmla="*/ 5505992 w 6085020"/>
              <a:gd name="connsiteY15154" fmla="*/ 3555587 h 4885973"/>
              <a:gd name="connsiteX15155" fmla="*/ 5507894 w 6085020"/>
              <a:gd name="connsiteY15155" fmla="*/ 3554711 h 4885973"/>
              <a:gd name="connsiteX15156" fmla="*/ 5507894 w 6085020"/>
              <a:gd name="connsiteY15156" fmla="*/ 3551297 h 4885973"/>
              <a:gd name="connsiteX15157" fmla="*/ 5506943 w 6085020"/>
              <a:gd name="connsiteY15157" fmla="*/ 3551297 h 4885973"/>
              <a:gd name="connsiteX15158" fmla="*/ 5364706 w 6085020"/>
              <a:gd name="connsiteY15158" fmla="*/ 3549780 h 4885973"/>
              <a:gd name="connsiteX15159" fmla="*/ 5360491 w 6085020"/>
              <a:gd name="connsiteY15159" fmla="*/ 3551711 h 4885973"/>
              <a:gd name="connsiteX15160" fmla="*/ 5360333 w 6085020"/>
              <a:gd name="connsiteY15160" fmla="*/ 3551676 h 4885973"/>
              <a:gd name="connsiteX15161" fmla="*/ 5359909 w 6085020"/>
              <a:gd name="connsiteY15161" fmla="*/ 3551978 h 4885973"/>
              <a:gd name="connsiteX15162" fmla="*/ 5357670 w 6085020"/>
              <a:gd name="connsiteY15162" fmla="*/ 3553004 h 4885973"/>
              <a:gd name="connsiteX15163" fmla="*/ 5350634 w 6085020"/>
              <a:gd name="connsiteY15163" fmla="*/ 3556418 h 4885973"/>
              <a:gd name="connsiteX15164" fmla="*/ 5353677 w 6085020"/>
              <a:gd name="connsiteY15164" fmla="*/ 3556418 h 4885973"/>
              <a:gd name="connsiteX15165" fmla="*/ 5359909 w 6085020"/>
              <a:gd name="connsiteY15165" fmla="*/ 3551978 h 4885973"/>
              <a:gd name="connsiteX15166" fmla="*/ 5360491 w 6085020"/>
              <a:gd name="connsiteY15166" fmla="*/ 3551711 h 4885973"/>
              <a:gd name="connsiteX15167" fmla="*/ 5362044 w 6085020"/>
              <a:gd name="connsiteY15167" fmla="*/ 3552056 h 4885973"/>
              <a:gd name="connsiteX15168" fmla="*/ 5367368 w 6085020"/>
              <a:gd name="connsiteY15168" fmla="*/ 3549780 h 4885973"/>
              <a:gd name="connsiteX15169" fmla="*/ 5366037 w 6085020"/>
              <a:gd name="connsiteY15169" fmla="*/ 3549780 h 4885973"/>
              <a:gd name="connsiteX15170" fmla="*/ 2364981 w 6085020"/>
              <a:gd name="connsiteY15170" fmla="*/ 3549400 h 4885973"/>
              <a:gd name="connsiteX15171" fmla="*/ 2361178 w 6085020"/>
              <a:gd name="connsiteY15171" fmla="*/ 3553194 h 4885973"/>
              <a:gd name="connsiteX15172" fmla="*/ 2363080 w 6085020"/>
              <a:gd name="connsiteY15172" fmla="*/ 3553194 h 4885973"/>
              <a:gd name="connsiteX15173" fmla="*/ 2364981 w 6085020"/>
              <a:gd name="connsiteY15173" fmla="*/ 3553194 h 4885973"/>
              <a:gd name="connsiteX15174" fmla="*/ 2364981 w 6085020"/>
              <a:gd name="connsiteY15174" fmla="*/ 3551297 h 4885973"/>
              <a:gd name="connsiteX15175" fmla="*/ 1933560 w 6085020"/>
              <a:gd name="connsiteY15175" fmla="*/ 3548150 h 4885973"/>
              <a:gd name="connsiteX15176" fmla="*/ 1931233 w 6085020"/>
              <a:gd name="connsiteY15176" fmla="*/ 3563246 h 4885973"/>
              <a:gd name="connsiteX15177" fmla="*/ 1931043 w 6085020"/>
              <a:gd name="connsiteY15177" fmla="*/ 3564194 h 4885973"/>
              <a:gd name="connsiteX15178" fmla="*/ 1941502 w 6085020"/>
              <a:gd name="connsiteY15178" fmla="*/ 3548452 h 4885973"/>
              <a:gd name="connsiteX15179" fmla="*/ 1933560 w 6085020"/>
              <a:gd name="connsiteY15179" fmla="*/ 3548150 h 4885973"/>
              <a:gd name="connsiteX15180" fmla="*/ 435840 w 6085020"/>
              <a:gd name="connsiteY15180" fmla="*/ 3548073 h 4885973"/>
              <a:gd name="connsiteX15181" fmla="*/ 435840 w 6085020"/>
              <a:gd name="connsiteY15181" fmla="*/ 3548073 h 4885973"/>
              <a:gd name="connsiteX15182" fmla="*/ 2647935 w 6085020"/>
              <a:gd name="connsiteY15182" fmla="*/ 3547504 h 4885973"/>
              <a:gd name="connsiteX15183" fmla="*/ 2647935 w 6085020"/>
              <a:gd name="connsiteY15183" fmla="*/ 3547504 h 4885973"/>
              <a:gd name="connsiteX15184" fmla="*/ 2589937 w 6085020"/>
              <a:gd name="connsiteY15184" fmla="*/ 3547504 h 4885973"/>
              <a:gd name="connsiteX15185" fmla="*/ 2589937 w 6085020"/>
              <a:gd name="connsiteY15185" fmla="*/ 3547504 h 4885973"/>
              <a:gd name="connsiteX15186" fmla="*/ 241119 w 6085020"/>
              <a:gd name="connsiteY15186" fmla="*/ 3547124 h 4885973"/>
              <a:gd name="connsiteX15187" fmla="*/ 250817 w 6085020"/>
              <a:gd name="connsiteY15187" fmla="*/ 3553004 h 4885973"/>
              <a:gd name="connsiteX15188" fmla="*/ 241309 w 6085020"/>
              <a:gd name="connsiteY15188" fmla="*/ 3554521 h 4885973"/>
              <a:gd name="connsiteX15189" fmla="*/ 234273 w 6085020"/>
              <a:gd name="connsiteY15189" fmla="*/ 3555659 h 4885973"/>
              <a:gd name="connsiteX15190" fmla="*/ 234273 w 6085020"/>
              <a:gd name="connsiteY15190" fmla="*/ 3552814 h 4885973"/>
              <a:gd name="connsiteX15191" fmla="*/ 242450 w 6085020"/>
              <a:gd name="connsiteY15191" fmla="*/ 3552814 h 4885973"/>
              <a:gd name="connsiteX15192" fmla="*/ 241119 w 6085020"/>
              <a:gd name="connsiteY15192" fmla="*/ 3547124 h 4885973"/>
              <a:gd name="connsiteX15193" fmla="*/ 2448270 w 6085020"/>
              <a:gd name="connsiteY15193" fmla="*/ 3546745 h 4885973"/>
              <a:gd name="connsiteX15194" fmla="*/ 2431227 w 6085020"/>
              <a:gd name="connsiteY15194" fmla="*/ 3555280 h 4885973"/>
              <a:gd name="connsiteX15195" fmla="*/ 2448270 w 6085020"/>
              <a:gd name="connsiteY15195" fmla="*/ 3562988 h 4885973"/>
              <a:gd name="connsiteX15196" fmla="*/ 2448270 w 6085020"/>
              <a:gd name="connsiteY15196" fmla="*/ 3563815 h 4885973"/>
              <a:gd name="connsiteX15197" fmla="*/ 2448840 w 6085020"/>
              <a:gd name="connsiteY15197" fmla="*/ 3563246 h 4885973"/>
              <a:gd name="connsiteX15198" fmla="*/ 2448270 w 6085020"/>
              <a:gd name="connsiteY15198" fmla="*/ 3562988 h 4885973"/>
              <a:gd name="connsiteX15199" fmla="*/ 348748 w 6085020"/>
              <a:gd name="connsiteY15199" fmla="*/ 3545607 h 4885973"/>
              <a:gd name="connsiteX15200" fmla="*/ 352361 w 6085020"/>
              <a:gd name="connsiteY15200" fmla="*/ 3552625 h 4885973"/>
              <a:gd name="connsiteX15201" fmla="*/ 348367 w 6085020"/>
              <a:gd name="connsiteY15201" fmla="*/ 3551487 h 4885973"/>
              <a:gd name="connsiteX15202" fmla="*/ 344374 w 6085020"/>
              <a:gd name="connsiteY15202" fmla="*/ 3550349 h 4885973"/>
              <a:gd name="connsiteX15203" fmla="*/ 345705 w 6085020"/>
              <a:gd name="connsiteY15203" fmla="*/ 3553004 h 4885973"/>
              <a:gd name="connsiteX15204" fmla="*/ 346846 w 6085020"/>
              <a:gd name="connsiteY15204" fmla="*/ 3555659 h 4885973"/>
              <a:gd name="connsiteX15205" fmla="*/ 353121 w 6085020"/>
              <a:gd name="connsiteY15205" fmla="*/ 3555659 h 4885973"/>
              <a:gd name="connsiteX15206" fmla="*/ 353121 w 6085020"/>
              <a:gd name="connsiteY15206" fmla="*/ 3545607 h 4885973"/>
              <a:gd name="connsiteX15207" fmla="*/ 5426721 w 6085020"/>
              <a:gd name="connsiteY15207" fmla="*/ 3545512 h 4885973"/>
              <a:gd name="connsiteX15208" fmla="*/ 5430500 w 6085020"/>
              <a:gd name="connsiteY15208" fmla="*/ 3562298 h 4885973"/>
              <a:gd name="connsiteX15209" fmla="*/ 5426721 w 6085020"/>
              <a:gd name="connsiteY15209" fmla="*/ 3545512 h 4885973"/>
              <a:gd name="connsiteX15210" fmla="*/ 5640243 w 6085020"/>
              <a:gd name="connsiteY15210" fmla="*/ 3544090 h 4885973"/>
              <a:gd name="connsiteX15211" fmla="*/ 5541552 w 6085020"/>
              <a:gd name="connsiteY15211" fmla="*/ 3612369 h 4885973"/>
              <a:gd name="connsiteX15212" fmla="*/ 5528811 w 6085020"/>
              <a:gd name="connsiteY15212" fmla="*/ 3608766 h 4885973"/>
              <a:gd name="connsiteX15213" fmla="*/ 5531664 w 6085020"/>
              <a:gd name="connsiteY15213" fmla="*/ 3618818 h 4885973"/>
              <a:gd name="connsiteX15214" fmla="*/ 5510937 w 6085020"/>
              <a:gd name="connsiteY15214" fmla="*/ 3632853 h 4885973"/>
              <a:gd name="connsiteX15215" fmla="*/ 5509416 w 6085020"/>
              <a:gd name="connsiteY15215" fmla="*/ 3633801 h 4885973"/>
              <a:gd name="connsiteX15216" fmla="*/ 5495534 w 6085020"/>
              <a:gd name="connsiteY15216" fmla="*/ 3642716 h 4885973"/>
              <a:gd name="connsiteX15217" fmla="*/ 5492301 w 6085020"/>
              <a:gd name="connsiteY15217" fmla="*/ 3640250 h 4885973"/>
              <a:gd name="connsiteX15218" fmla="*/ 5488118 w 6085020"/>
              <a:gd name="connsiteY15218" fmla="*/ 3647647 h 4885973"/>
              <a:gd name="connsiteX15219" fmla="*/ 5441529 w 6085020"/>
              <a:gd name="connsiteY15219" fmla="*/ 3677614 h 4885973"/>
              <a:gd name="connsiteX15220" fmla="*/ 5440008 w 6085020"/>
              <a:gd name="connsiteY15220" fmla="*/ 3676666 h 4885973"/>
              <a:gd name="connsiteX15221" fmla="*/ 5435444 w 6085020"/>
              <a:gd name="connsiteY15221" fmla="*/ 3681408 h 4885973"/>
              <a:gd name="connsiteX15222" fmla="*/ 5142983 w 6085020"/>
              <a:gd name="connsiteY15222" fmla="*/ 3852107 h 4885973"/>
              <a:gd name="connsiteX15223" fmla="*/ 5157113 w 6085020"/>
              <a:gd name="connsiteY15223" fmla="*/ 3882267 h 4885973"/>
              <a:gd name="connsiteX15224" fmla="*/ 5153822 w 6085020"/>
              <a:gd name="connsiteY15224" fmla="*/ 3878660 h 4885973"/>
              <a:gd name="connsiteX15225" fmla="*/ 5157744 w 6085020"/>
              <a:gd name="connsiteY15225" fmla="*/ 3891392 h 4885973"/>
              <a:gd name="connsiteX15226" fmla="*/ 5159248 w 6085020"/>
              <a:gd name="connsiteY15226" fmla="*/ 3886824 h 4885973"/>
              <a:gd name="connsiteX15227" fmla="*/ 5161999 w 6085020"/>
              <a:gd name="connsiteY15227" fmla="*/ 3892695 h 4885973"/>
              <a:gd name="connsiteX15228" fmla="*/ 5161999 w 6085020"/>
              <a:gd name="connsiteY15228" fmla="*/ 3893833 h 4885973"/>
              <a:gd name="connsiteX15229" fmla="*/ 5163140 w 6085020"/>
              <a:gd name="connsiteY15229" fmla="*/ 3893833 h 4885973"/>
              <a:gd name="connsiteX15230" fmla="*/ 5269437 w 6085020"/>
              <a:gd name="connsiteY15230" fmla="*/ 4123139 h 4885973"/>
              <a:gd name="connsiteX15231" fmla="*/ 5280276 w 6085020"/>
              <a:gd name="connsiteY15231" fmla="*/ 4146467 h 4885973"/>
              <a:gd name="connsiteX15232" fmla="*/ 5273241 w 6085020"/>
              <a:gd name="connsiteY15232" fmla="*/ 4149881 h 4885973"/>
              <a:gd name="connsiteX15233" fmla="*/ 5257838 w 6085020"/>
              <a:gd name="connsiteY15233" fmla="*/ 4157089 h 4885973"/>
              <a:gd name="connsiteX15234" fmla="*/ 5265064 w 6085020"/>
              <a:gd name="connsiteY15234" fmla="*/ 4172452 h 4885973"/>
              <a:gd name="connsiteX15235" fmla="*/ 5271818 w 6085020"/>
              <a:gd name="connsiteY15235" fmla="*/ 4186444 h 4885973"/>
              <a:gd name="connsiteX15236" fmla="*/ 5271548 w 6085020"/>
              <a:gd name="connsiteY15236" fmla="*/ 4186297 h 4885973"/>
              <a:gd name="connsiteX15237" fmla="*/ 5267536 w 6085020"/>
              <a:gd name="connsiteY15237" fmla="*/ 4186297 h 4885973"/>
              <a:gd name="connsiteX15238" fmla="*/ 5288453 w 6085020"/>
              <a:gd name="connsiteY15238" fmla="*/ 4208488 h 4885973"/>
              <a:gd name="connsiteX15239" fmla="*/ 5288453 w 6085020"/>
              <a:gd name="connsiteY15239" fmla="*/ 4207161 h 4885973"/>
              <a:gd name="connsiteX15240" fmla="*/ 5284329 w 6085020"/>
              <a:gd name="connsiteY15240" fmla="*/ 4193237 h 4885973"/>
              <a:gd name="connsiteX15241" fmla="*/ 5272779 w 6085020"/>
              <a:gd name="connsiteY15241" fmla="*/ 4186966 h 4885973"/>
              <a:gd name="connsiteX15242" fmla="*/ 5284080 w 6085020"/>
              <a:gd name="connsiteY15242" fmla="*/ 4154813 h 4885973"/>
              <a:gd name="connsiteX15243" fmla="*/ 5320589 w 6085020"/>
              <a:gd name="connsiteY15243" fmla="*/ 4233714 h 4885973"/>
              <a:gd name="connsiteX15244" fmla="*/ 5323632 w 6085020"/>
              <a:gd name="connsiteY15244" fmla="*/ 4240352 h 4885973"/>
              <a:gd name="connsiteX15245" fmla="*/ 5373453 w 6085020"/>
              <a:gd name="connsiteY15245" fmla="*/ 4347703 h 4885973"/>
              <a:gd name="connsiteX15246" fmla="*/ 5388095 w 6085020"/>
              <a:gd name="connsiteY15246" fmla="*/ 4343909 h 4885973"/>
              <a:gd name="connsiteX15247" fmla="*/ 5394181 w 6085020"/>
              <a:gd name="connsiteY15247" fmla="*/ 4350927 h 4885973"/>
              <a:gd name="connsiteX15248" fmla="*/ 5394181 w 6085020"/>
              <a:gd name="connsiteY15248" fmla="*/ 4342202 h 4885973"/>
              <a:gd name="connsiteX15249" fmla="*/ 5410534 w 6085020"/>
              <a:gd name="connsiteY15249" fmla="*/ 4338030 h 4885973"/>
              <a:gd name="connsiteX15250" fmla="*/ 5418938 w 6085020"/>
              <a:gd name="connsiteY15250" fmla="*/ 4347437 h 4885973"/>
              <a:gd name="connsiteX15251" fmla="*/ 5427838 w 6085020"/>
              <a:gd name="connsiteY15251" fmla="*/ 4341633 h 4885973"/>
              <a:gd name="connsiteX15252" fmla="*/ 5426697 w 6085020"/>
              <a:gd name="connsiteY15252" fmla="*/ 4333857 h 4885973"/>
              <a:gd name="connsiteX15253" fmla="*/ 5457312 w 6085020"/>
              <a:gd name="connsiteY15253" fmla="*/ 4324753 h 4885973"/>
              <a:gd name="connsiteX15254" fmla="*/ 5467201 w 6085020"/>
              <a:gd name="connsiteY15254" fmla="*/ 4324753 h 4885973"/>
              <a:gd name="connsiteX15255" fmla="*/ 5467201 w 6085020"/>
              <a:gd name="connsiteY15255" fmla="*/ 4321718 h 4885973"/>
              <a:gd name="connsiteX15256" fmla="*/ 5510176 w 6085020"/>
              <a:gd name="connsiteY15256" fmla="*/ 4307873 h 4885973"/>
              <a:gd name="connsiteX15257" fmla="*/ 5513789 w 6085020"/>
              <a:gd name="connsiteY15257" fmla="*/ 4306735 h 4885973"/>
              <a:gd name="connsiteX15258" fmla="*/ 5588901 w 6085020"/>
              <a:gd name="connsiteY15258" fmla="*/ 4278854 h 4885973"/>
              <a:gd name="connsiteX15259" fmla="*/ 5632637 w 6085020"/>
              <a:gd name="connsiteY15259" fmla="*/ 4317925 h 4885973"/>
              <a:gd name="connsiteX15260" fmla="*/ 5670668 w 6085020"/>
              <a:gd name="connsiteY15260" fmla="*/ 4355858 h 4885973"/>
              <a:gd name="connsiteX15261" fmla="*/ 5665344 w 6085020"/>
              <a:gd name="connsiteY15261" fmla="*/ 4330822 h 4885973"/>
              <a:gd name="connsiteX15262" fmla="*/ 5620086 w 6085020"/>
              <a:gd name="connsiteY15262" fmla="*/ 4272595 h 4885973"/>
              <a:gd name="connsiteX15263" fmla="*/ 5615523 w 6085020"/>
              <a:gd name="connsiteY15263" fmla="*/ 4268233 h 4885973"/>
              <a:gd name="connsiteX15264" fmla="*/ 5698432 w 6085020"/>
              <a:gd name="connsiteY15264" fmla="*/ 4230300 h 4885973"/>
              <a:gd name="connsiteX15265" fmla="*/ 5717447 w 6085020"/>
              <a:gd name="connsiteY15265" fmla="*/ 4251163 h 4885973"/>
              <a:gd name="connsiteX15266" fmla="*/ 5739315 w 6085020"/>
              <a:gd name="connsiteY15266" fmla="*/ 4270129 h 4885973"/>
              <a:gd name="connsiteX15267" fmla="*/ 5756809 w 6085020"/>
              <a:gd name="connsiteY15267" fmla="*/ 4221386 h 4885973"/>
              <a:gd name="connsiteX15268" fmla="*/ 5727906 w 6085020"/>
              <a:gd name="connsiteY15268" fmla="*/ 4221386 h 4885973"/>
              <a:gd name="connsiteX15269" fmla="*/ 5713073 w 6085020"/>
              <a:gd name="connsiteY15269" fmla="*/ 4222334 h 4885973"/>
              <a:gd name="connsiteX15270" fmla="*/ 5790848 w 6085020"/>
              <a:gd name="connsiteY15270" fmla="*/ 4182124 h 4885973"/>
              <a:gd name="connsiteX15271" fmla="*/ 5795411 w 6085020"/>
              <a:gd name="connsiteY15271" fmla="*/ 4204126 h 4885973"/>
              <a:gd name="connsiteX15272" fmla="*/ 5811194 w 6085020"/>
              <a:gd name="connsiteY15272" fmla="*/ 4188383 h 4885973"/>
              <a:gd name="connsiteX15273" fmla="*/ 5795411 w 6085020"/>
              <a:gd name="connsiteY15273" fmla="*/ 4188383 h 4885973"/>
              <a:gd name="connsiteX15274" fmla="*/ 5793700 w 6085020"/>
              <a:gd name="connsiteY15274" fmla="*/ 4180418 h 4885973"/>
              <a:gd name="connsiteX15275" fmla="*/ 5823555 w 6085020"/>
              <a:gd name="connsiteY15275" fmla="*/ 4164106 h 4885973"/>
              <a:gd name="connsiteX15276" fmla="*/ 5837246 w 6085020"/>
              <a:gd name="connsiteY15276" fmla="*/ 4183073 h 4885973"/>
              <a:gd name="connsiteX15277" fmla="*/ 5830590 w 6085020"/>
              <a:gd name="connsiteY15277" fmla="*/ 4159744 h 4885973"/>
              <a:gd name="connsiteX15278" fmla="*/ 5886687 w 6085020"/>
              <a:gd name="connsiteY15278" fmla="*/ 4125983 h 4885973"/>
              <a:gd name="connsiteX15279" fmla="*/ 5886496 w 6085020"/>
              <a:gd name="connsiteY15279" fmla="*/ 4125794 h 4885973"/>
              <a:gd name="connsiteX15280" fmla="*/ 5854930 w 6085020"/>
              <a:gd name="connsiteY15280" fmla="*/ 4051255 h 4885973"/>
              <a:gd name="connsiteX15281" fmla="*/ 5851128 w 6085020"/>
              <a:gd name="connsiteY15281" fmla="*/ 4042531 h 4885973"/>
              <a:gd name="connsiteX15282" fmla="*/ 5759662 w 6085020"/>
              <a:gd name="connsiteY15282" fmla="*/ 3825933 h 4885973"/>
              <a:gd name="connsiteX15283" fmla="*/ 5764035 w 6085020"/>
              <a:gd name="connsiteY15283" fmla="*/ 3806966 h 4885973"/>
              <a:gd name="connsiteX15284" fmla="*/ 5753387 w 6085020"/>
              <a:gd name="connsiteY15284" fmla="*/ 3811328 h 4885973"/>
              <a:gd name="connsiteX15285" fmla="*/ 5645378 w 6085020"/>
              <a:gd name="connsiteY15285" fmla="*/ 3556039 h 4885973"/>
              <a:gd name="connsiteX15286" fmla="*/ 5649180 w 6085020"/>
              <a:gd name="connsiteY15286" fmla="*/ 3551487 h 4885973"/>
              <a:gd name="connsiteX15287" fmla="*/ 5645378 w 6085020"/>
              <a:gd name="connsiteY15287" fmla="*/ 3556039 h 4885973"/>
              <a:gd name="connsiteX15288" fmla="*/ 2138885 w 6085020"/>
              <a:gd name="connsiteY15288" fmla="*/ 3544090 h 4885973"/>
              <a:gd name="connsiteX15289" fmla="*/ 2139022 w 6085020"/>
              <a:gd name="connsiteY15289" fmla="*/ 3545125 h 4885973"/>
              <a:gd name="connsiteX15290" fmla="*/ 2138885 w 6085020"/>
              <a:gd name="connsiteY15290" fmla="*/ 3545228 h 4885973"/>
              <a:gd name="connsiteX15291" fmla="*/ 2372397 w 6085020"/>
              <a:gd name="connsiteY15291" fmla="*/ 3542193 h 4885973"/>
              <a:gd name="connsiteX15292" fmla="*/ 2374109 w 6085020"/>
              <a:gd name="connsiteY15292" fmla="*/ 3544469 h 4885973"/>
              <a:gd name="connsiteX15293" fmla="*/ 2377912 w 6085020"/>
              <a:gd name="connsiteY15293" fmla="*/ 3546745 h 4885973"/>
              <a:gd name="connsiteX15294" fmla="*/ 2377912 w 6085020"/>
              <a:gd name="connsiteY15294" fmla="*/ 3546555 h 4885973"/>
              <a:gd name="connsiteX15295" fmla="*/ 2380764 w 6085020"/>
              <a:gd name="connsiteY15295" fmla="*/ 3546555 h 4885973"/>
              <a:gd name="connsiteX15296" fmla="*/ 2380764 w 6085020"/>
              <a:gd name="connsiteY15296" fmla="*/ 3544469 h 4885973"/>
              <a:gd name="connsiteX15297" fmla="*/ 2376200 w 6085020"/>
              <a:gd name="connsiteY15297" fmla="*/ 3542193 h 4885973"/>
              <a:gd name="connsiteX15298" fmla="*/ 1760235 w 6085020"/>
              <a:gd name="connsiteY15298" fmla="*/ 3541470 h 4885973"/>
              <a:gd name="connsiteX15299" fmla="*/ 1753437 w 6085020"/>
              <a:gd name="connsiteY15299" fmla="*/ 3546745 h 4885973"/>
              <a:gd name="connsiteX15300" fmla="*/ 1774354 w 6085020"/>
              <a:gd name="connsiteY15300" fmla="*/ 3562487 h 4885973"/>
              <a:gd name="connsiteX15301" fmla="*/ 1760235 w 6085020"/>
              <a:gd name="connsiteY15301" fmla="*/ 3541470 h 4885973"/>
              <a:gd name="connsiteX15302" fmla="*/ 831301 w 6085020"/>
              <a:gd name="connsiteY15302" fmla="*/ 3541355 h 4885973"/>
              <a:gd name="connsiteX15303" fmla="*/ 827943 w 6085020"/>
              <a:gd name="connsiteY15303" fmla="*/ 3546745 h 4885973"/>
              <a:gd name="connsiteX15304" fmla="*/ 828514 w 6085020"/>
              <a:gd name="connsiteY15304" fmla="*/ 3548262 h 4885973"/>
              <a:gd name="connsiteX15305" fmla="*/ 849431 w 6085020"/>
              <a:gd name="connsiteY15305" fmla="*/ 3548262 h 4885973"/>
              <a:gd name="connsiteX15306" fmla="*/ 831301 w 6085020"/>
              <a:gd name="connsiteY15306" fmla="*/ 3541355 h 4885973"/>
              <a:gd name="connsiteX15307" fmla="*/ 650717 w 6085020"/>
              <a:gd name="connsiteY15307" fmla="*/ 3540486 h 4885973"/>
              <a:gd name="connsiteX15308" fmla="*/ 647294 w 6085020"/>
              <a:gd name="connsiteY15308" fmla="*/ 3543710 h 4885973"/>
              <a:gd name="connsiteX15309" fmla="*/ 644252 w 6085020"/>
              <a:gd name="connsiteY15309" fmla="*/ 3547314 h 4885973"/>
              <a:gd name="connsiteX15310" fmla="*/ 640068 w 6085020"/>
              <a:gd name="connsiteY15310" fmla="*/ 3542383 h 4885973"/>
              <a:gd name="connsiteX15311" fmla="*/ 642730 w 6085020"/>
              <a:gd name="connsiteY15311" fmla="*/ 3550918 h 4885973"/>
              <a:gd name="connsiteX15312" fmla="*/ 643871 w 6085020"/>
              <a:gd name="connsiteY15312" fmla="*/ 3550918 h 4885973"/>
              <a:gd name="connsiteX15313" fmla="*/ 648245 w 6085020"/>
              <a:gd name="connsiteY15313" fmla="*/ 3552435 h 4885973"/>
              <a:gd name="connsiteX15314" fmla="*/ 650717 w 6085020"/>
              <a:gd name="connsiteY15314" fmla="*/ 3548073 h 4885973"/>
              <a:gd name="connsiteX15315" fmla="*/ 652999 w 6085020"/>
              <a:gd name="connsiteY15315" fmla="*/ 3541814 h 4885973"/>
              <a:gd name="connsiteX15316" fmla="*/ 650717 w 6085020"/>
              <a:gd name="connsiteY15316" fmla="*/ 3540486 h 4885973"/>
              <a:gd name="connsiteX15317" fmla="*/ 229710 w 6085020"/>
              <a:gd name="connsiteY15317" fmla="*/ 3540486 h 4885973"/>
              <a:gd name="connsiteX15318" fmla="*/ 231421 w 6085020"/>
              <a:gd name="connsiteY15318" fmla="*/ 3541434 h 4885973"/>
              <a:gd name="connsiteX15319" fmla="*/ 231421 w 6085020"/>
              <a:gd name="connsiteY15319" fmla="*/ 3544659 h 4885973"/>
              <a:gd name="connsiteX15320" fmla="*/ 229710 w 6085020"/>
              <a:gd name="connsiteY15320" fmla="*/ 3540486 h 4885973"/>
              <a:gd name="connsiteX15321" fmla="*/ 2548159 w 6085020"/>
              <a:gd name="connsiteY15321" fmla="*/ 3540467 h 4885973"/>
              <a:gd name="connsiteX15322" fmla="*/ 2548102 w 6085020"/>
              <a:gd name="connsiteY15322" fmla="*/ 3540486 h 4885973"/>
              <a:gd name="connsiteX15323" fmla="*/ 2548203 w 6085020"/>
              <a:gd name="connsiteY15323" fmla="*/ 3540486 h 4885973"/>
              <a:gd name="connsiteX15324" fmla="*/ 2548276 w 6085020"/>
              <a:gd name="connsiteY15324" fmla="*/ 3540518 h 4885973"/>
              <a:gd name="connsiteX15325" fmla="*/ 2546391 w 6085020"/>
              <a:gd name="connsiteY15325" fmla="*/ 3544279 h 4885973"/>
              <a:gd name="connsiteX15326" fmla="*/ 2550194 w 6085020"/>
              <a:gd name="connsiteY15326" fmla="*/ 3545987 h 4885973"/>
              <a:gd name="connsiteX15327" fmla="*/ 2552096 w 6085020"/>
              <a:gd name="connsiteY15327" fmla="*/ 3542193 h 4885973"/>
              <a:gd name="connsiteX15328" fmla="*/ 2548276 w 6085020"/>
              <a:gd name="connsiteY15328" fmla="*/ 3540518 h 4885973"/>
              <a:gd name="connsiteX15329" fmla="*/ 2548292 w 6085020"/>
              <a:gd name="connsiteY15329" fmla="*/ 3540486 h 4885973"/>
              <a:gd name="connsiteX15330" fmla="*/ 2548203 w 6085020"/>
              <a:gd name="connsiteY15330" fmla="*/ 3540486 h 4885973"/>
              <a:gd name="connsiteX15331" fmla="*/ 2747197 w 6085020"/>
              <a:gd name="connsiteY15331" fmla="*/ 3538020 h 4885973"/>
              <a:gd name="connsiteX15332" fmla="*/ 2747197 w 6085020"/>
              <a:gd name="connsiteY15332" fmla="*/ 3538020 h 4885973"/>
              <a:gd name="connsiteX15333" fmla="*/ 566668 w 6085020"/>
              <a:gd name="connsiteY15333" fmla="*/ 3536503 h 4885973"/>
              <a:gd name="connsiteX15334" fmla="*/ 568569 w 6085020"/>
              <a:gd name="connsiteY15334" fmla="*/ 3538779 h 4885973"/>
              <a:gd name="connsiteX15335" fmla="*/ 570280 w 6085020"/>
              <a:gd name="connsiteY15335" fmla="*/ 3541055 h 4885973"/>
              <a:gd name="connsiteX15336" fmla="*/ 566477 w 6085020"/>
              <a:gd name="connsiteY15336" fmla="*/ 3541055 h 4885973"/>
              <a:gd name="connsiteX15337" fmla="*/ 559632 w 6085020"/>
              <a:gd name="connsiteY15337" fmla="*/ 3544090 h 4885973"/>
              <a:gd name="connsiteX15338" fmla="*/ 556589 w 6085020"/>
              <a:gd name="connsiteY15338" fmla="*/ 3546366 h 4885973"/>
              <a:gd name="connsiteX15339" fmla="*/ 558301 w 6085020"/>
              <a:gd name="connsiteY15339" fmla="*/ 3547693 h 4885973"/>
              <a:gd name="connsiteX15340" fmla="*/ 559822 w 6085020"/>
              <a:gd name="connsiteY15340" fmla="*/ 3548831 h 4885973"/>
              <a:gd name="connsiteX15341" fmla="*/ 566097 w 6085020"/>
              <a:gd name="connsiteY15341" fmla="*/ 3545797 h 4885973"/>
              <a:gd name="connsiteX15342" fmla="*/ 572182 w 6085020"/>
              <a:gd name="connsiteY15342" fmla="*/ 3540486 h 4885973"/>
              <a:gd name="connsiteX15343" fmla="*/ 569330 w 6085020"/>
              <a:gd name="connsiteY15343" fmla="*/ 3537831 h 4885973"/>
              <a:gd name="connsiteX15344" fmla="*/ 1663112 w 6085020"/>
              <a:gd name="connsiteY15344" fmla="*/ 3534417 h 4885973"/>
              <a:gd name="connsiteX15345" fmla="*/ 1663112 w 6085020"/>
              <a:gd name="connsiteY15345" fmla="*/ 3534417 h 4885973"/>
              <a:gd name="connsiteX15346" fmla="*/ 420804 w 6085020"/>
              <a:gd name="connsiteY15346" fmla="*/ 3533677 h 4885973"/>
              <a:gd name="connsiteX15347" fmla="*/ 417965 w 6085020"/>
              <a:gd name="connsiteY15347" fmla="*/ 3535195 h 4885973"/>
              <a:gd name="connsiteX15348" fmla="*/ 417965 w 6085020"/>
              <a:gd name="connsiteY15348" fmla="*/ 3536503 h 4885973"/>
              <a:gd name="connsiteX15349" fmla="*/ 420804 w 6085020"/>
              <a:gd name="connsiteY15349" fmla="*/ 3538039 h 4885973"/>
              <a:gd name="connsiteX15350" fmla="*/ 422338 w 6085020"/>
              <a:gd name="connsiteY15350" fmla="*/ 3536503 h 4885973"/>
              <a:gd name="connsiteX15351" fmla="*/ 420804 w 6085020"/>
              <a:gd name="connsiteY15351" fmla="*/ 3533677 h 4885973"/>
              <a:gd name="connsiteX15352" fmla="*/ 952876 w 6085020"/>
              <a:gd name="connsiteY15352" fmla="*/ 3532900 h 4885973"/>
              <a:gd name="connsiteX15353" fmla="*/ 952876 w 6085020"/>
              <a:gd name="connsiteY15353" fmla="*/ 3540107 h 4885973"/>
              <a:gd name="connsiteX15354" fmla="*/ 949643 w 6085020"/>
              <a:gd name="connsiteY15354" fmla="*/ 3541814 h 4885973"/>
              <a:gd name="connsiteX15355" fmla="*/ 941847 w 6085020"/>
              <a:gd name="connsiteY15355" fmla="*/ 3544090 h 4885973"/>
              <a:gd name="connsiteX15356" fmla="*/ 941847 w 6085020"/>
              <a:gd name="connsiteY15356" fmla="*/ 3536503 h 4885973"/>
              <a:gd name="connsiteX15357" fmla="*/ 931769 w 6085020"/>
              <a:gd name="connsiteY15357" fmla="*/ 3536503 h 4885973"/>
              <a:gd name="connsiteX15358" fmla="*/ 931769 w 6085020"/>
              <a:gd name="connsiteY15358" fmla="*/ 3546745 h 4885973"/>
              <a:gd name="connsiteX15359" fmla="*/ 942227 w 6085020"/>
              <a:gd name="connsiteY15359" fmla="*/ 3546745 h 4885973"/>
              <a:gd name="connsiteX15360" fmla="*/ 944890 w 6085020"/>
              <a:gd name="connsiteY15360" fmla="*/ 3548073 h 4885973"/>
              <a:gd name="connsiteX15361" fmla="*/ 951545 w 6085020"/>
              <a:gd name="connsiteY15361" fmla="*/ 3545797 h 4885973"/>
              <a:gd name="connsiteX15362" fmla="*/ 958961 w 6085020"/>
              <a:gd name="connsiteY15362" fmla="*/ 3542003 h 4885973"/>
              <a:gd name="connsiteX15363" fmla="*/ 960102 w 6085020"/>
              <a:gd name="connsiteY15363" fmla="*/ 3540296 h 4885973"/>
              <a:gd name="connsiteX15364" fmla="*/ 956489 w 6085020"/>
              <a:gd name="connsiteY15364" fmla="*/ 3536503 h 4885973"/>
              <a:gd name="connsiteX15365" fmla="*/ 2380764 w 6085020"/>
              <a:gd name="connsiteY15365" fmla="*/ 3532331 h 4885973"/>
              <a:gd name="connsiteX15366" fmla="*/ 2380764 w 6085020"/>
              <a:gd name="connsiteY15366" fmla="*/ 3532331 h 4885973"/>
              <a:gd name="connsiteX15367" fmla="*/ 2851402 w 6085020"/>
              <a:gd name="connsiteY15367" fmla="*/ 3531572 h 4885973"/>
              <a:gd name="connsiteX15368" fmla="*/ 2835619 w 6085020"/>
              <a:gd name="connsiteY15368" fmla="*/ 3557556 h 4885973"/>
              <a:gd name="connsiteX15369" fmla="*/ 2861861 w 6085020"/>
              <a:gd name="connsiteY15369" fmla="*/ 3557935 h 4885973"/>
              <a:gd name="connsiteX15370" fmla="*/ 2861861 w 6085020"/>
              <a:gd name="connsiteY15370" fmla="*/ 3557556 h 4885973"/>
              <a:gd name="connsiteX15371" fmla="*/ 2851402 w 6085020"/>
              <a:gd name="connsiteY15371" fmla="*/ 3531572 h 4885973"/>
              <a:gd name="connsiteX15372" fmla="*/ 2646033 w 6085020"/>
              <a:gd name="connsiteY15372" fmla="*/ 3531192 h 4885973"/>
              <a:gd name="connsiteX15373" fmla="*/ 2644036 w 6085020"/>
              <a:gd name="connsiteY15373" fmla="*/ 3534682 h 4885973"/>
              <a:gd name="connsiteX15374" fmla="*/ 2644132 w 6085020"/>
              <a:gd name="connsiteY15374" fmla="*/ 3534986 h 4885973"/>
              <a:gd name="connsiteX15375" fmla="*/ 2647935 w 6085020"/>
              <a:gd name="connsiteY15375" fmla="*/ 3536693 h 4885973"/>
              <a:gd name="connsiteX15376" fmla="*/ 2649836 w 6085020"/>
              <a:gd name="connsiteY15376" fmla="*/ 3532900 h 4885973"/>
              <a:gd name="connsiteX15377" fmla="*/ 2646033 w 6085020"/>
              <a:gd name="connsiteY15377" fmla="*/ 3531192 h 4885973"/>
              <a:gd name="connsiteX15378" fmla="*/ 1455651 w 6085020"/>
              <a:gd name="connsiteY15378" fmla="*/ 3531192 h 4885973"/>
              <a:gd name="connsiteX15379" fmla="*/ 1445192 w 6085020"/>
              <a:gd name="connsiteY15379" fmla="*/ 3546745 h 4885973"/>
              <a:gd name="connsiteX15380" fmla="*/ 1455651 w 6085020"/>
              <a:gd name="connsiteY15380" fmla="*/ 3531192 h 4885973"/>
              <a:gd name="connsiteX15381" fmla="*/ 1004409 w 6085020"/>
              <a:gd name="connsiteY15381" fmla="*/ 3531003 h 4885973"/>
              <a:gd name="connsiteX15382" fmla="*/ 1004409 w 6085020"/>
              <a:gd name="connsiteY15382" fmla="*/ 3532141 h 4885973"/>
              <a:gd name="connsiteX15383" fmla="*/ 1001746 w 6085020"/>
              <a:gd name="connsiteY15383" fmla="*/ 3535365 h 4885973"/>
              <a:gd name="connsiteX15384" fmla="*/ 1004979 w 6085020"/>
              <a:gd name="connsiteY15384" fmla="*/ 3537831 h 4885973"/>
              <a:gd name="connsiteX15385" fmla="*/ 1007451 w 6085020"/>
              <a:gd name="connsiteY15385" fmla="*/ 3534606 h 4885973"/>
              <a:gd name="connsiteX15386" fmla="*/ 1005483 w 6085020"/>
              <a:gd name="connsiteY15386" fmla="*/ 3531098 h 4885973"/>
              <a:gd name="connsiteX15387" fmla="*/ 1004409 w 6085020"/>
              <a:gd name="connsiteY15387" fmla="*/ 3531003 h 4885973"/>
              <a:gd name="connsiteX15388" fmla="*/ 3066280 w 6085020"/>
              <a:gd name="connsiteY15388" fmla="*/ 3530623 h 4885973"/>
              <a:gd name="connsiteX15389" fmla="*/ 3066280 w 6085020"/>
              <a:gd name="connsiteY15389" fmla="*/ 3541055 h 4885973"/>
              <a:gd name="connsiteX15390" fmla="*/ 3076738 w 6085020"/>
              <a:gd name="connsiteY15390" fmla="*/ 3541055 h 4885973"/>
              <a:gd name="connsiteX15391" fmla="*/ 3076738 w 6085020"/>
              <a:gd name="connsiteY15391" fmla="*/ 3530623 h 4885973"/>
              <a:gd name="connsiteX15392" fmla="*/ 2616749 w 6085020"/>
              <a:gd name="connsiteY15392" fmla="*/ 3530434 h 4885973"/>
              <a:gd name="connsiteX15393" fmla="*/ 2602677 w 6085020"/>
              <a:gd name="connsiteY15393" fmla="*/ 3568367 h 4885973"/>
              <a:gd name="connsiteX15394" fmla="*/ 2553617 w 6085020"/>
              <a:gd name="connsiteY15394" fmla="*/ 3561349 h 4885973"/>
              <a:gd name="connsiteX15395" fmla="*/ 2548673 w 6085020"/>
              <a:gd name="connsiteY15395" fmla="*/ 3551297 h 4885973"/>
              <a:gd name="connsiteX15396" fmla="*/ 2548673 w 6085020"/>
              <a:gd name="connsiteY15396" fmla="*/ 3561160 h 4885973"/>
              <a:gd name="connsiteX15397" fmla="*/ 2531559 w 6085020"/>
              <a:gd name="connsiteY15397" fmla="*/ 3561160 h 4885973"/>
              <a:gd name="connsiteX15398" fmla="*/ 2517297 w 6085020"/>
              <a:gd name="connsiteY15398" fmla="*/ 3561160 h 4885973"/>
              <a:gd name="connsiteX15399" fmla="*/ 2517297 w 6085020"/>
              <a:gd name="connsiteY15399" fmla="*/ 3556608 h 4885973"/>
              <a:gd name="connsiteX15400" fmla="*/ 2513684 w 6085020"/>
              <a:gd name="connsiteY15400" fmla="*/ 3561349 h 4885973"/>
              <a:gd name="connsiteX15401" fmla="*/ 2402252 w 6085020"/>
              <a:gd name="connsiteY15401" fmla="*/ 3587902 h 4885973"/>
              <a:gd name="connsiteX15402" fmla="*/ 2388561 w 6085020"/>
              <a:gd name="connsiteY15402" fmla="*/ 3594541 h 4885973"/>
              <a:gd name="connsiteX15403" fmla="*/ 2340071 w 6085020"/>
              <a:gd name="connsiteY15403" fmla="*/ 3624508 h 4885973"/>
              <a:gd name="connsiteX15404" fmla="*/ 2334366 w 6085020"/>
              <a:gd name="connsiteY15404" fmla="*/ 3619197 h 4885973"/>
              <a:gd name="connsiteX15405" fmla="*/ 2334366 w 6085020"/>
              <a:gd name="connsiteY15405" fmla="*/ 3628681 h 4885973"/>
              <a:gd name="connsiteX15406" fmla="*/ 2329232 w 6085020"/>
              <a:gd name="connsiteY15406" fmla="*/ 3632284 h 4885973"/>
              <a:gd name="connsiteX15407" fmla="*/ 2299377 w 6085020"/>
              <a:gd name="connsiteY15407" fmla="*/ 3629819 h 4885973"/>
              <a:gd name="connsiteX15408" fmla="*/ 2297095 w 6085020"/>
              <a:gd name="connsiteY15408" fmla="*/ 3641578 h 4885973"/>
              <a:gd name="connsiteX15409" fmla="*/ 2316111 w 6085020"/>
              <a:gd name="connsiteY15409" fmla="*/ 3643285 h 4885973"/>
              <a:gd name="connsiteX15410" fmla="*/ 2215328 w 6085020"/>
              <a:gd name="connsiteY15410" fmla="*/ 3824036 h 4885973"/>
              <a:gd name="connsiteX15411" fmla="*/ 2212856 w 6085020"/>
              <a:gd name="connsiteY15411" fmla="*/ 3822708 h 4885973"/>
              <a:gd name="connsiteX15412" fmla="*/ 2211525 w 6085020"/>
              <a:gd name="connsiteY15412" fmla="*/ 3824036 h 4885973"/>
              <a:gd name="connsiteX15413" fmla="*/ 2208102 w 6085020"/>
              <a:gd name="connsiteY15413" fmla="*/ 3822708 h 4885973"/>
              <a:gd name="connsiteX15414" fmla="*/ 2210574 w 6085020"/>
              <a:gd name="connsiteY15414" fmla="*/ 3825174 h 4885973"/>
              <a:gd name="connsiteX15415" fmla="*/ 2213997 w 6085020"/>
              <a:gd name="connsiteY15415" fmla="*/ 3831812 h 4885973"/>
              <a:gd name="connsiteX15416" fmla="*/ 2211334 w 6085020"/>
              <a:gd name="connsiteY15416" fmla="*/ 3854383 h 4885973"/>
              <a:gd name="connsiteX15417" fmla="*/ 2197985 w 6085020"/>
              <a:gd name="connsiteY15417" fmla="*/ 3855171 h 4885973"/>
              <a:gd name="connsiteX15418" fmla="*/ 2204132 w 6085020"/>
              <a:gd name="connsiteY15418" fmla="*/ 3848669 h 4885973"/>
              <a:gd name="connsiteX15419" fmla="*/ 2208292 w 6085020"/>
              <a:gd name="connsiteY15419" fmla="*/ 3839589 h 4885973"/>
              <a:gd name="connsiteX15420" fmla="*/ 2194013 w 6085020"/>
              <a:gd name="connsiteY15420" fmla="*/ 3852871 h 4885973"/>
              <a:gd name="connsiteX15421" fmla="*/ 2197617 w 6085020"/>
              <a:gd name="connsiteY15421" fmla="*/ 3855192 h 4885973"/>
              <a:gd name="connsiteX15422" fmla="*/ 2175965 w 6085020"/>
              <a:gd name="connsiteY15422" fmla="*/ 3856469 h 4885973"/>
              <a:gd name="connsiteX15423" fmla="*/ 2171021 w 6085020"/>
              <a:gd name="connsiteY15423" fmla="*/ 3854003 h 4885973"/>
              <a:gd name="connsiteX15424" fmla="*/ 2171021 w 6085020"/>
              <a:gd name="connsiteY15424" fmla="*/ 3857038 h 4885973"/>
              <a:gd name="connsiteX15425" fmla="*/ 2140976 w 6085020"/>
              <a:gd name="connsiteY15425" fmla="*/ 3865573 h 4885973"/>
              <a:gd name="connsiteX15426" fmla="*/ 2174064 w 6085020"/>
              <a:gd name="connsiteY15426" fmla="*/ 3865573 h 4885973"/>
              <a:gd name="connsiteX15427" fmla="*/ 2181290 w 6085020"/>
              <a:gd name="connsiteY15427" fmla="*/ 3870125 h 4885973"/>
              <a:gd name="connsiteX15428" fmla="*/ 2181290 w 6085020"/>
              <a:gd name="connsiteY15428" fmla="*/ 3866711 h 4885973"/>
              <a:gd name="connsiteX15429" fmla="*/ 2186614 w 6085020"/>
              <a:gd name="connsiteY15429" fmla="*/ 3870883 h 4885973"/>
              <a:gd name="connsiteX15430" fmla="*/ 2210954 w 6085020"/>
              <a:gd name="connsiteY15430" fmla="*/ 3861400 h 4885973"/>
              <a:gd name="connsiteX15431" fmla="*/ 2210954 w 6085020"/>
              <a:gd name="connsiteY15431" fmla="*/ 3880367 h 4885973"/>
              <a:gd name="connsiteX15432" fmla="*/ 2210954 w 6085020"/>
              <a:gd name="connsiteY15432" fmla="*/ 3894212 h 4885973"/>
              <a:gd name="connsiteX15433" fmla="*/ 2210954 w 6085020"/>
              <a:gd name="connsiteY15433" fmla="*/ 3897247 h 4885973"/>
              <a:gd name="connsiteX15434" fmla="*/ 2382095 w 6085020"/>
              <a:gd name="connsiteY15434" fmla="*/ 4162779 h 4885973"/>
              <a:gd name="connsiteX15435" fmla="*/ 2386279 w 6085020"/>
              <a:gd name="connsiteY15435" fmla="*/ 4176624 h 4885973"/>
              <a:gd name="connsiteX15436" fmla="*/ 2388180 w 6085020"/>
              <a:gd name="connsiteY15436" fmla="*/ 4165813 h 4885973"/>
              <a:gd name="connsiteX15437" fmla="*/ 2420317 w 6085020"/>
              <a:gd name="connsiteY15437" fmla="*/ 4179659 h 4885973"/>
              <a:gd name="connsiteX15438" fmla="*/ 2424310 w 6085020"/>
              <a:gd name="connsiteY15438" fmla="*/ 4188194 h 4885973"/>
              <a:gd name="connsiteX15439" fmla="*/ 2431346 w 6085020"/>
              <a:gd name="connsiteY15439" fmla="*/ 4200333 h 4885973"/>
              <a:gd name="connsiteX15440" fmla="*/ 2427923 w 6085020"/>
              <a:gd name="connsiteY15440" fmla="*/ 4188004 h 4885973"/>
              <a:gd name="connsiteX15441" fmla="*/ 2426402 w 6085020"/>
              <a:gd name="connsiteY15441" fmla="*/ 4181935 h 4885973"/>
              <a:gd name="connsiteX15442" fmla="*/ 2446559 w 6085020"/>
              <a:gd name="connsiteY15442" fmla="*/ 4188004 h 4885973"/>
              <a:gd name="connsiteX15443" fmla="*/ 2452073 w 6085020"/>
              <a:gd name="connsiteY15443" fmla="*/ 4196160 h 4885973"/>
              <a:gd name="connsiteX15444" fmla="*/ 2439523 w 6085020"/>
              <a:gd name="connsiteY15444" fmla="*/ 4200712 h 4885973"/>
              <a:gd name="connsiteX15445" fmla="*/ 2441424 w 6085020"/>
              <a:gd name="connsiteY15445" fmla="*/ 4206212 h 4885973"/>
              <a:gd name="connsiteX15446" fmla="*/ 2448270 w 6085020"/>
              <a:gd name="connsiteY15446" fmla="*/ 4210195 h 4885973"/>
              <a:gd name="connsiteX15447" fmla="*/ 2455306 w 6085020"/>
              <a:gd name="connsiteY15447" fmla="*/ 4203367 h 4885973"/>
              <a:gd name="connsiteX15448" fmla="*/ 2454355 w 6085020"/>
              <a:gd name="connsiteY15448" fmla="*/ 4190090 h 4885973"/>
              <a:gd name="connsiteX15449" fmla="*/ 2474512 w 6085020"/>
              <a:gd name="connsiteY15449" fmla="*/ 4194453 h 4885973"/>
              <a:gd name="connsiteX15450" fmla="*/ 2496190 w 6085020"/>
              <a:gd name="connsiteY15450" fmla="*/ 4197867 h 4885973"/>
              <a:gd name="connsiteX15451" fmla="*/ 2511592 w 6085020"/>
              <a:gd name="connsiteY15451" fmla="*/ 4207919 h 4885973"/>
              <a:gd name="connsiteX15452" fmla="*/ 2502084 w 6085020"/>
              <a:gd name="connsiteY15452" fmla="*/ 4198246 h 4885973"/>
              <a:gd name="connsiteX15453" fmla="*/ 2531368 w 6085020"/>
              <a:gd name="connsiteY15453" fmla="*/ 4199763 h 4885973"/>
              <a:gd name="connsiteX15454" fmla="*/ 2570921 w 6085020"/>
              <a:gd name="connsiteY15454" fmla="*/ 4197108 h 4885973"/>
              <a:gd name="connsiteX15455" fmla="*/ 2569020 w 6085020"/>
              <a:gd name="connsiteY15455" fmla="*/ 4223661 h 4885973"/>
              <a:gd name="connsiteX15456" fmla="*/ 2582711 w 6085020"/>
              <a:gd name="connsiteY15456" fmla="*/ 4204695 h 4885973"/>
              <a:gd name="connsiteX15457" fmla="*/ 2584612 w 6085020"/>
              <a:gd name="connsiteY15457" fmla="*/ 4195401 h 4885973"/>
              <a:gd name="connsiteX15458" fmla="*/ 2594501 w 6085020"/>
              <a:gd name="connsiteY15458" fmla="*/ 4193884 h 4885973"/>
              <a:gd name="connsiteX15459" fmla="*/ 2600966 w 6085020"/>
              <a:gd name="connsiteY15459" fmla="*/ 4192366 h 4885973"/>
              <a:gd name="connsiteX15460" fmla="*/ 2610474 w 6085020"/>
              <a:gd name="connsiteY15460" fmla="*/ 4189901 h 4885973"/>
              <a:gd name="connsiteX15461" fmla="*/ 2616368 w 6085020"/>
              <a:gd name="connsiteY15461" fmla="*/ 4188383 h 4885973"/>
              <a:gd name="connsiteX15462" fmla="*/ 2696945 w 6085020"/>
              <a:gd name="connsiteY15462" fmla="*/ 4153907 h 4885973"/>
              <a:gd name="connsiteX15463" fmla="*/ 2725513 w 6085020"/>
              <a:gd name="connsiteY15463" fmla="*/ 4130824 h 4885973"/>
              <a:gd name="connsiteX15464" fmla="*/ 2732935 w 6085020"/>
              <a:gd name="connsiteY15464" fmla="*/ 4129018 h 4885973"/>
              <a:gd name="connsiteX15465" fmla="*/ 2728941 w 6085020"/>
              <a:gd name="connsiteY15465" fmla="*/ 4129018 h 4885973"/>
              <a:gd name="connsiteX15466" fmla="*/ 2727216 w 6085020"/>
              <a:gd name="connsiteY15466" fmla="*/ 4129448 h 4885973"/>
              <a:gd name="connsiteX15467" fmla="*/ 2765071 w 6085020"/>
              <a:gd name="connsiteY15467" fmla="*/ 4098861 h 4885973"/>
              <a:gd name="connsiteX15468" fmla="*/ 2773058 w 6085020"/>
              <a:gd name="connsiteY15468" fmla="*/ 4098861 h 4885973"/>
              <a:gd name="connsiteX15469" fmla="*/ 2773058 w 6085020"/>
              <a:gd name="connsiteY15469" fmla="*/ 4090137 h 4885973"/>
              <a:gd name="connsiteX15470" fmla="*/ 2820407 w 6085020"/>
              <a:gd name="connsiteY15470" fmla="*/ 4018064 h 4885973"/>
              <a:gd name="connsiteX15471" fmla="*/ 2825161 w 6085020"/>
              <a:gd name="connsiteY15471" fmla="*/ 4025840 h 4885973"/>
              <a:gd name="connsiteX15472" fmla="*/ 2826473 w 6085020"/>
              <a:gd name="connsiteY15472" fmla="*/ 4008182 h 4885973"/>
              <a:gd name="connsiteX15473" fmla="*/ 2825161 w 6085020"/>
              <a:gd name="connsiteY15473" fmla="*/ 4006873 h 4885973"/>
              <a:gd name="connsiteX15474" fmla="*/ 2840564 w 6085020"/>
              <a:gd name="connsiteY15474" fmla="*/ 3961354 h 4885973"/>
              <a:gd name="connsiteX15475" fmla="*/ 2845698 w 6085020"/>
              <a:gd name="connsiteY15475" fmla="*/ 3963061 h 4885973"/>
              <a:gd name="connsiteX15476" fmla="*/ 2866425 w 6085020"/>
              <a:gd name="connsiteY15476" fmla="*/ 3952629 h 4885973"/>
              <a:gd name="connsiteX15477" fmla="*/ 2845318 w 6085020"/>
              <a:gd name="connsiteY15477" fmla="*/ 3942198 h 4885973"/>
              <a:gd name="connsiteX15478" fmla="*/ 2850832 w 6085020"/>
              <a:gd name="connsiteY15478" fmla="*/ 3892316 h 4885973"/>
              <a:gd name="connsiteX15479" fmla="*/ 2855966 w 6085020"/>
              <a:gd name="connsiteY15479" fmla="*/ 3884919 h 4885973"/>
              <a:gd name="connsiteX15480" fmla="*/ 2851022 w 6085020"/>
              <a:gd name="connsiteY15480" fmla="*/ 3888712 h 4885973"/>
              <a:gd name="connsiteX15481" fmla="*/ 2851022 w 6085020"/>
              <a:gd name="connsiteY15481" fmla="*/ 3879987 h 4885973"/>
              <a:gd name="connsiteX15482" fmla="*/ 2855586 w 6085020"/>
              <a:gd name="connsiteY15482" fmla="*/ 3879987 h 4885973"/>
              <a:gd name="connsiteX15483" fmla="*/ 2855586 w 6085020"/>
              <a:gd name="connsiteY15483" fmla="*/ 3869556 h 4885973"/>
              <a:gd name="connsiteX15484" fmla="*/ 2852353 w 6085020"/>
              <a:gd name="connsiteY15484" fmla="*/ 3869556 h 4885973"/>
              <a:gd name="connsiteX15485" fmla="*/ 2848170 w 6085020"/>
              <a:gd name="connsiteY15485" fmla="*/ 3827829 h 4885973"/>
              <a:gd name="connsiteX15486" fmla="*/ 2878215 w 6085020"/>
              <a:gd name="connsiteY15486" fmla="*/ 3806966 h 4885973"/>
              <a:gd name="connsiteX15487" fmla="*/ 2862151 w 6085020"/>
              <a:gd name="connsiteY15487" fmla="*/ 3803240 h 4885973"/>
              <a:gd name="connsiteX15488" fmla="*/ 2862432 w 6085020"/>
              <a:gd name="connsiteY15488" fmla="*/ 3802414 h 4885973"/>
              <a:gd name="connsiteX15489" fmla="*/ 2861861 w 6085020"/>
              <a:gd name="connsiteY15489" fmla="*/ 3803173 h 4885973"/>
              <a:gd name="connsiteX15490" fmla="*/ 2862151 w 6085020"/>
              <a:gd name="connsiteY15490" fmla="*/ 3803240 h 4885973"/>
              <a:gd name="connsiteX15491" fmla="*/ 2859324 w 6085020"/>
              <a:gd name="connsiteY15491" fmla="*/ 3811545 h 4885973"/>
              <a:gd name="connsiteX15492" fmla="*/ 2846648 w 6085020"/>
              <a:gd name="connsiteY15492" fmla="*/ 3820053 h 4885973"/>
              <a:gd name="connsiteX15493" fmla="*/ 2807476 w 6085020"/>
              <a:gd name="connsiteY15493" fmla="*/ 3718013 h 4885973"/>
              <a:gd name="connsiteX15494" fmla="*/ 2820597 w 6085020"/>
              <a:gd name="connsiteY15494" fmla="*/ 3703219 h 4885973"/>
              <a:gd name="connsiteX15495" fmla="*/ 2801581 w 6085020"/>
              <a:gd name="connsiteY15495" fmla="*/ 3708340 h 4885973"/>
              <a:gd name="connsiteX15496" fmla="*/ 2750810 w 6085020"/>
              <a:gd name="connsiteY15496" fmla="*/ 3647647 h 4885973"/>
              <a:gd name="connsiteX15497" fmla="*/ 2752711 w 6085020"/>
              <a:gd name="connsiteY15497" fmla="*/ 3640629 h 4885973"/>
              <a:gd name="connsiteX15498" fmla="*/ 2748147 w 6085020"/>
              <a:gd name="connsiteY15498" fmla="*/ 3645181 h 4885973"/>
              <a:gd name="connsiteX15499" fmla="*/ 2610284 w 6085020"/>
              <a:gd name="connsiteY15499" fmla="*/ 3571022 h 4885973"/>
              <a:gd name="connsiteX15500" fmla="*/ 2619601 w 6085020"/>
              <a:gd name="connsiteY15500" fmla="*/ 3567987 h 4885973"/>
              <a:gd name="connsiteX15501" fmla="*/ 2621313 w 6085020"/>
              <a:gd name="connsiteY15501" fmla="*/ 3567987 h 4885973"/>
              <a:gd name="connsiteX15502" fmla="*/ 2626257 w 6085020"/>
              <a:gd name="connsiteY15502" fmla="*/ 3570453 h 4885973"/>
              <a:gd name="connsiteX15503" fmla="*/ 2621503 w 6085020"/>
              <a:gd name="connsiteY15503" fmla="*/ 3556608 h 4885973"/>
              <a:gd name="connsiteX15504" fmla="*/ 2616749 w 6085020"/>
              <a:gd name="connsiteY15504" fmla="*/ 3530434 h 4885973"/>
              <a:gd name="connsiteX15505" fmla="*/ 5527861 w 6085020"/>
              <a:gd name="connsiteY15505" fmla="*/ 3529296 h 4885973"/>
              <a:gd name="connsiteX15506" fmla="*/ 5527861 w 6085020"/>
              <a:gd name="connsiteY15506" fmla="*/ 3530623 h 4885973"/>
              <a:gd name="connsiteX15507" fmla="*/ 5529572 w 6085020"/>
              <a:gd name="connsiteY15507" fmla="*/ 3532710 h 4885973"/>
              <a:gd name="connsiteX15508" fmla="*/ 1554542 w 6085020"/>
              <a:gd name="connsiteY15508" fmla="*/ 3528475 h 4885973"/>
              <a:gd name="connsiteX15509" fmla="*/ 1560237 w 6085020"/>
              <a:gd name="connsiteY15509" fmla="*/ 3531382 h 4885973"/>
              <a:gd name="connsiteX15510" fmla="*/ 1554542 w 6085020"/>
              <a:gd name="connsiteY15510" fmla="*/ 3528475 h 4885973"/>
              <a:gd name="connsiteX15511" fmla="*/ 2773438 w 6085020"/>
              <a:gd name="connsiteY15511" fmla="*/ 3527589 h 4885973"/>
              <a:gd name="connsiteX15512" fmla="*/ 2788651 w 6085020"/>
              <a:gd name="connsiteY15512" fmla="*/ 3552814 h 4885973"/>
              <a:gd name="connsiteX15513" fmla="*/ 2789031 w 6085020"/>
              <a:gd name="connsiteY15513" fmla="*/ 3553763 h 4885973"/>
              <a:gd name="connsiteX15514" fmla="*/ 2773438 w 6085020"/>
              <a:gd name="connsiteY15514" fmla="*/ 3527589 h 4885973"/>
              <a:gd name="connsiteX15515" fmla="*/ 959532 w 6085020"/>
              <a:gd name="connsiteY15515" fmla="*/ 3527210 h 4885973"/>
              <a:gd name="connsiteX15516" fmla="*/ 978547 w 6085020"/>
              <a:gd name="connsiteY15516" fmla="*/ 3542952 h 4885973"/>
              <a:gd name="connsiteX15517" fmla="*/ 1006691 w 6085020"/>
              <a:gd name="connsiteY15517" fmla="*/ 3556418 h 4885973"/>
              <a:gd name="connsiteX15518" fmla="*/ 1006691 w 6085020"/>
              <a:gd name="connsiteY15518" fmla="*/ 3556039 h 4885973"/>
              <a:gd name="connsiteX15519" fmla="*/ 1011637 w 6085020"/>
              <a:gd name="connsiteY15519" fmla="*/ 3545607 h 4885973"/>
              <a:gd name="connsiteX15520" fmla="*/ 1011635 w 6085020"/>
              <a:gd name="connsiteY15520" fmla="*/ 3545607 h 4885973"/>
              <a:gd name="connsiteX15521" fmla="*/ 984252 w 6085020"/>
              <a:gd name="connsiteY15521" fmla="*/ 3532520 h 4885973"/>
              <a:gd name="connsiteX15522" fmla="*/ 2286637 w 6085020"/>
              <a:gd name="connsiteY15522" fmla="*/ 3527020 h 4885973"/>
              <a:gd name="connsiteX15523" fmla="*/ 2286637 w 6085020"/>
              <a:gd name="connsiteY15523" fmla="*/ 3527020 h 4885973"/>
              <a:gd name="connsiteX15524" fmla="*/ 2969742 w 6085020"/>
              <a:gd name="connsiteY15524" fmla="*/ 3526109 h 4885973"/>
              <a:gd name="connsiteX15525" fmla="*/ 2969870 w 6085020"/>
              <a:gd name="connsiteY15525" fmla="*/ 3526261 h 4885973"/>
              <a:gd name="connsiteX15526" fmla="*/ 2969680 w 6085020"/>
              <a:gd name="connsiteY15526" fmla="*/ 3526261 h 4885973"/>
              <a:gd name="connsiteX15527" fmla="*/ 3119143 w 6085020"/>
              <a:gd name="connsiteY15527" fmla="*/ 3525692 h 4885973"/>
              <a:gd name="connsiteX15528" fmla="*/ 3119143 w 6085020"/>
              <a:gd name="connsiteY15528" fmla="*/ 3530813 h 4885973"/>
              <a:gd name="connsiteX15529" fmla="*/ 3118573 w 6085020"/>
              <a:gd name="connsiteY15529" fmla="*/ 3534796 h 4885973"/>
              <a:gd name="connsiteX15530" fmla="*/ 3119143 w 6085020"/>
              <a:gd name="connsiteY15530" fmla="*/ 3534986 h 4885973"/>
              <a:gd name="connsiteX15531" fmla="*/ 3119143 w 6085020"/>
              <a:gd name="connsiteY15531" fmla="*/ 3525692 h 4885973"/>
              <a:gd name="connsiteX15532" fmla="*/ 2677789 w 6085020"/>
              <a:gd name="connsiteY15532" fmla="*/ 3524934 h 4885973"/>
              <a:gd name="connsiteX15533" fmla="*/ 2674176 w 6085020"/>
              <a:gd name="connsiteY15533" fmla="*/ 3532331 h 4885973"/>
              <a:gd name="connsiteX15534" fmla="*/ 2670753 w 6085020"/>
              <a:gd name="connsiteY15534" fmla="*/ 3539728 h 4885973"/>
              <a:gd name="connsiteX15535" fmla="*/ 2680452 w 6085020"/>
              <a:gd name="connsiteY15535" fmla="*/ 3539728 h 4885973"/>
              <a:gd name="connsiteX15536" fmla="*/ 2690149 w 6085020"/>
              <a:gd name="connsiteY15536" fmla="*/ 3540296 h 4885973"/>
              <a:gd name="connsiteX15537" fmla="*/ 2692812 w 6085020"/>
              <a:gd name="connsiteY15537" fmla="*/ 3528158 h 4885973"/>
              <a:gd name="connsiteX15538" fmla="*/ 2685396 w 6085020"/>
              <a:gd name="connsiteY15538" fmla="*/ 3526451 h 4885973"/>
              <a:gd name="connsiteX15539" fmla="*/ 2114497 w 6085020"/>
              <a:gd name="connsiteY15539" fmla="*/ 3523346 h 4885973"/>
              <a:gd name="connsiteX15540" fmla="*/ 2108650 w 6085020"/>
              <a:gd name="connsiteY15540" fmla="*/ 3528727 h 4885973"/>
              <a:gd name="connsiteX15541" fmla="*/ 2108650 w 6085020"/>
              <a:gd name="connsiteY15541" fmla="*/ 3529865 h 4885973"/>
              <a:gd name="connsiteX15542" fmla="*/ 2116446 w 6085020"/>
              <a:gd name="connsiteY15542" fmla="*/ 3533279 h 4885973"/>
              <a:gd name="connsiteX15543" fmla="*/ 2121200 w 6085020"/>
              <a:gd name="connsiteY15543" fmla="*/ 3529675 h 4885973"/>
              <a:gd name="connsiteX15544" fmla="*/ 2122911 w 6085020"/>
              <a:gd name="connsiteY15544" fmla="*/ 3529675 h 4885973"/>
              <a:gd name="connsiteX15545" fmla="*/ 2122911 w 6085020"/>
              <a:gd name="connsiteY15545" fmla="*/ 3527778 h 4885973"/>
              <a:gd name="connsiteX15546" fmla="*/ 2114497 w 6085020"/>
              <a:gd name="connsiteY15546" fmla="*/ 3523346 h 4885973"/>
              <a:gd name="connsiteX15547" fmla="*/ 2422218 w 6085020"/>
              <a:gd name="connsiteY15547" fmla="*/ 3523037 h 4885973"/>
              <a:gd name="connsiteX15548" fmla="*/ 2422218 w 6085020"/>
              <a:gd name="connsiteY15548" fmla="*/ 3528916 h 4885973"/>
              <a:gd name="connsiteX15549" fmla="*/ 2422218 w 6085020"/>
              <a:gd name="connsiteY15549" fmla="*/ 3534606 h 4885973"/>
              <a:gd name="connsiteX15550" fmla="*/ 2417464 w 6085020"/>
              <a:gd name="connsiteY15550" fmla="*/ 3537641 h 4885973"/>
              <a:gd name="connsiteX15551" fmla="*/ 2412711 w 6085020"/>
              <a:gd name="connsiteY15551" fmla="*/ 3540676 h 4885973"/>
              <a:gd name="connsiteX15552" fmla="*/ 2412711 w 6085020"/>
              <a:gd name="connsiteY15552" fmla="*/ 3546176 h 4885973"/>
              <a:gd name="connsiteX15553" fmla="*/ 2417274 w 6085020"/>
              <a:gd name="connsiteY15553" fmla="*/ 3543331 h 4885973"/>
              <a:gd name="connsiteX15554" fmla="*/ 2422979 w 6085020"/>
              <a:gd name="connsiteY15554" fmla="*/ 3540296 h 4885973"/>
              <a:gd name="connsiteX15555" fmla="*/ 2425831 w 6085020"/>
              <a:gd name="connsiteY15555" fmla="*/ 3531762 h 4885973"/>
              <a:gd name="connsiteX15556" fmla="*/ 2424120 w 6085020"/>
              <a:gd name="connsiteY15556" fmla="*/ 3527399 h 4885973"/>
              <a:gd name="connsiteX15557" fmla="*/ 2130137 w 6085020"/>
              <a:gd name="connsiteY15557" fmla="*/ 3522657 h 4885973"/>
              <a:gd name="connsiteX15558" fmla="*/ 2126334 w 6085020"/>
              <a:gd name="connsiteY15558" fmla="*/ 3533089 h 4885973"/>
              <a:gd name="connsiteX15559" fmla="*/ 2128616 w 6085020"/>
              <a:gd name="connsiteY15559" fmla="*/ 3541624 h 4885973"/>
              <a:gd name="connsiteX15560" fmla="*/ 2129757 w 6085020"/>
              <a:gd name="connsiteY15560" fmla="*/ 3545987 h 4885973"/>
              <a:gd name="connsiteX15561" fmla="*/ 2132800 w 6085020"/>
              <a:gd name="connsiteY15561" fmla="*/ 3545987 h 4885973"/>
              <a:gd name="connsiteX15562" fmla="*/ 2140216 w 6085020"/>
              <a:gd name="connsiteY15562" fmla="*/ 3554142 h 4885973"/>
              <a:gd name="connsiteX15563" fmla="*/ 2139022 w 6085020"/>
              <a:gd name="connsiteY15563" fmla="*/ 3545125 h 4885973"/>
              <a:gd name="connsiteX15564" fmla="*/ 2146681 w 6085020"/>
              <a:gd name="connsiteY15564" fmla="*/ 3539348 h 4885973"/>
              <a:gd name="connsiteX15565" fmla="*/ 2130137 w 6085020"/>
              <a:gd name="connsiteY15565" fmla="*/ 3522657 h 4885973"/>
              <a:gd name="connsiteX15566" fmla="*/ 2067195 w 6085020"/>
              <a:gd name="connsiteY15566" fmla="*/ 3520761 h 4885973"/>
              <a:gd name="connsiteX15567" fmla="*/ 2067195 w 6085020"/>
              <a:gd name="connsiteY15567" fmla="*/ 3531192 h 4885973"/>
              <a:gd name="connsiteX15568" fmla="*/ 2077654 w 6085020"/>
              <a:gd name="connsiteY15568" fmla="*/ 3531192 h 4885973"/>
              <a:gd name="connsiteX15569" fmla="*/ 2077654 w 6085020"/>
              <a:gd name="connsiteY15569" fmla="*/ 3520761 h 4885973"/>
              <a:gd name="connsiteX15570" fmla="*/ 5626609 w 6085020"/>
              <a:gd name="connsiteY15570" fmla="*/ 3520552 h 4885973"/>
              <a:gd name="connsiteX15571" fmla="*/ 5626552 w 6085020"/>
              <a:gd name="connsiteY15571" fmla="*/ 3520571 h 4885973"/>
              <a:gd name="connsiteX15572" fmla="*/ 5626552 w 6085020"/>
              <a:gd name="connsiteY15572" fmla="*/ 3520951 h 4885973"/>
              <a:gd name="connsiteX15573" fmla="*/ 5626552 w 6085020"/>
              <a:gd name="connsiteY15573" fmla="*/ 3522278 h 4885973"/>
              <a:gd name="connsiteX15574" fmla="*/ 5627883 w 6085020"/>
              <a:gd name="connsiteY15574" fmla="*/ 3522278 h 4885973"/>
              <a:gd name="connsiteX15575" fmla="*/ 5627883 w 6085020"/>
              <a:gd name="connsiteY15575" fmla="*/ 3520951 h 4885973"/>
              <a:gd name="connsiteX15576" fmla="*/ 5626609 w 6085020"/>
              <a:gd name="connsiteY15576" fmla="*/ 3520552 h 4885973"/>
              <a:gd name="connsiteX15577" fmla="*/ 234654 w 6085020"/>
              <a:gd name="connsiteY15577" fmla="*/ 3520192 h 4885973"/>
              <a:gd name="connsiteX15578" fmla="*/ 231801 w 6085020"/>
              <a:gd name="connsiteY15578" fmla="*/ 3523037 h 4885973"/>
              <a:gd name="connsiteX15579" fmla="*/ 234844 w 6085020"/>
              <a:gd name="connsiteY15579" fmla="*/ 3525503 h 4885973"/>
              <a:gd name="connsiteX15580" fmla="*/ 238632 w 6085020"/>
              <a:gd name="connsiteY15580" fmla="*/ 3523473 h 4885973"/>
              <a:gd name="connsiteX15581" fmla="*/ 238647 w 6085020"/>
              <a:gd name="connsiteY15581" fmla="*/ 3523416 h 4885973"/>
              <a:gd name="connsiteX15582" fmla="*/ 237506 w 6085020"/>
              <a:gd name="connsiteY15582" fmla="*/ 3523037 h 4885973"/>
              <a:gd name="connsiteX15583" fmla="*/ 234654 w 6085020"/>
              <a:gd name="connsiteY15583" fmla="*/ 3520192 h 4885973"/>
              <a:gd name="connsiteX15584" fmla="*/ 3787925 w 6085020"/>
              <a:gd name="connsiteY15584" fmla="*/ 3520002 h 4885973"/>
              <a:gd name="connsiteX15585" fmla="*/ 3788140 w 6085020"/>
              <a:gd name="connsiteY15585" fmla="*/ 3520078 h 4885973"/>
              <a:gd name="connsiteX15586" fmla="*/ 3787953 w 6085020"/>
              <a:gd name="connsiteY15586" fmla="*/ 3520129 h 4885973"/>
              <a:gd name="connsiteX15587" fmla="*/ 5638532 w 6085020"/>
              <a:gd name="connsiteY15587" fmla="*/ 3518106 h 4885973"/>
              <a:gd name="connsiteX15588" fmla="*/ 5637771 w 6085020"/>
              <a:gd name="connsiteY15588" fmla="*/ 3520002 h 4885973"/>
              <a:gd name="connsiteX15589" fmla="*/ 5639102 w 6085020"/>
              <a:gd name="connsiteY15589" fmla="*/ 3523226 h 4885973"/>
              <a:gd name="connsiteX15590" fmla="*/ 5640053 w 6085020"/>
              <a:gd name="connsiteY15590" fmla="*/ 3520761 h 4885973"/>
              <a:gd name="connsiteX15591" fmla="*/ 5640053 w 6085020"/>
              <a:gd name="connsiteY15591" fmla="*/ 3518106 h 4885973"/>
              <a:gd name="connsiteX15592" fmla="*/ 5638532 w 6085020"/>
              <a:gd name="connsiteY15592" fmla="*/ 3518106 h 4885973"/>
              <a:gd name="connsiteX15593" fmla="*/ 2442946 w 6085020"/>
              <a:gd name="connsiteY15593" fmla="*/ 3516778 h 4885973"/>
              <a:gd name="connsiteX15594" fmla="*/ 2442946 w 6085020"/>
              <a:gd name="connsiteY15594" fmla="*/ 3516778 h 4885973"/>
              <a:gd name="connsiteX15595" fmla="*/ 2726279 w 6085020"/>
              <a:gd name="connsiteY15595" fmla="*/ 3516209 h 4885973"/>
              <a:gd name="connsiteX15596" fmla="*/ 2726279 w 6085020"/>
              <a:gd name="connsiteY15596" fmla="*/ 3516209 h 4885973"/>
              <a:gd name="connsiteX15597" fmla="*/ 2563885 w 6085020"/>
              <a:gd name="connsiteY15597" fmla="*/ 3516209 h 4885973"/>
              <a:gd name="connsiteX15598" fmla="*/ 2564266 w 6085020"/>
              <a:gd name="connsiteY15598" fmla="*/ 3516778 h 4885973"/>
              <a:gd name="connsiteX15599" fmla="*/ 2579858 w 6085020"/>
              <a:gd name="connsiteY15599" fmla="*/ 3542952 h 4885973"/>
              <a:gd name="connsiteX15600" fmla="*/ 2563885 w 6085020"/>
              <a:gd name="connsiteY15600" fmla="*/ 3516209 h 4885973"/>
              <a:gd name="connsiteX15601" fmla="*/ 4970511 w 6085020"/>
              <a:gd name="connsiteY15601" fmla="*/ 3516019 h 4885973"/>
              <a:gd name="connsiteX15602" fmla="*/ 4970511 w 6085020"/>
              <a:gd name="connsiteY15602" fmla="*/ 3516019 h 4885973"/>
              <a:gd name="connsiteX15603" fmla="*/ 5618946 w 6085020"/>
              <a:gd name="connsiteY15603" fmla="*/ 3515829 h 4885973"/>
              <a:gd name="connsiteX15604" fmla="*/ 5614952 w 6085020"/>
              <a:gd name="connsiteY15604" fmla="*/ 3516019 h 4885973"/>
              <a:gd name="connsiteX15605" fmla="*/ 5614952 w 6085020"/>
              <a:gd name="connsiteY15605" fmla="*/ 3519244 h 4885973"/>
              <a:gd name="connsiteX15606" fmla="*/ 5621798 w 6085020"/>
              <a:gd name="connsiteY15606" fmla="*/ 3515829 h 4885973"/>
              <a:gd name="connsiteX15607" fmla="*/ 676388 w 6085020"/>
              <a:gd name="connsiteY15607" fmla="*/ 3515450 h 4885973"/>
              <a:gd name="connsiteX15608" fmla="*/ 691981 w 6085020"/>
              <a:gd name="connsiteY15608" fmla="*/ 3531192 h 4885973"/>
              <a:gd name="connsiteX15609" fmla="*/ 691981 w 6085020"/>
              <a:gd name="connsiteY15609" fmla="*/ 3515450 h 4885973"/>
              <a:gd name="connsiteX15610" fmla="*/ 3887187 w 6085020"/>
              <a:gd name="connsiteY15610" fmla="*/ 3514881 h 4885973"/>
              <a:gd name="connsiteX15611" fmla="*/ 3888138 w 6085020"/>
              <a:gd name="connsiteY15611" fmla="*/ 3516398 h 4885973"/>
              <a:gd name="connsiteX15612" fmla="*/ 3898596 w 6085020"/>
              <a:gd name="connsiteY15612" fmla="*/ 3532141 h 4885973"/>
              <a:gd name="connsiteX15613" fmla="*/ 3887586 w 6085020"/>
              <a:gd name="connsiteY15613" fmla="*/ 3514957 h 4885973"/>
              <a:gd name="connsiteX15614" fmla="*/ 3887187 w 6085020"/>
              <a:gd name="connsiteY15614" fmla="*/ 3514881 h 4885973"/>
              <a:gd name="connsiteX15615" fmla="*/ 386969 w 6085020"/>
              <a:gd name="connsiteY15615" fmla="*/ 3514502 h 4885973"/>
              <a:gd name="connsiteX15616" fmla="*/ 388110 w 6085020"/>
              <a:gd name="connsiteY15616" fmla="*/ 3522278 h 4885973"/>
              <a:gd name="connsiteX15617" fmla="*/ 393435 w 6085020"/>
              <a:gd name="connsiteY15617" fmla="*/ 3529675 h 4885973"/>
              <a:gd name="connsiteX15618" fmla="*/ 401611 w 6085020"/>
              <a:gd name="connsiteY15618" fmla="*/ 3524365 h 4885973"/>
              <a:gd name="connsiteX15619" fmla="*/ 400280 w 6085020"/>
              <a:gd name="connsiteY15619" fmla="*/ 3523795 h 4885973"/>
              <a:gd name="connsiteX15620" fmla="*/ 402752 w 6085020"/>
              <a:gd name="connsiteY15620" fmla="*/ 3518295 h 4885973"/>
              <a:gd name="connsiteX15621" fmla="*/ 394956 w 6085020"/>
              <a:gd name="connsiteY15621" fmla="*/ 3516398 h 4885973"/>
              <a:gd name="connsiteX15622" fmla="*/ 1013030 w 6085020"/>
              <a:gd name="connsiteY15622" fmla="*/ 3513497 h 4885973"/>
              <a:gd name="connsiteX15623" fmla="*/ 1012585 w 6085020"/>
              <a:gd name="connsiteY15623" fmla="*/ 3513554 h 4885973"/>
              <a:gd name="connsiteX15624" fmla="*/ 1010091 w 6085020"/>
              <a:gd name="connsiteY15624" fmla="*/ 3516361 h 4885973"/>
              <a:gd name="connsiteX15625" fmla="*/ 1010113 w 6085020"/>
              <a:gd name="connsiteY15625" fmla="*/ 3516588 h 4885973"/>
              <a:gd name="connsiteX15626" fmla="*/ 1013620 w 6085020"/>
              <a:gd name="connsiteY15626" fmla="*/ 3518580 h 4885973"/>
              <a:gd name="connsiteX15627" fmla="*/ 1013791 w 6085020"/>
              <a:gd name="connsiteY15627" fmla="*/ 3518508 h 4885973"/>
              <a:gd name="connsiteX15628" fmla="*/ 1013346 w 6085020"/>
              <a:gd name="connsiteY15628" fmla="*/ 3519054 h 4885973"/>
              <a:gd name="connsiteX15629" fmla="*/ 1014297 w 6085020"/>
              <a:gd name="connsiteY15629" fmla="*/ 3518295 h 4885973"/>
              <a:gd name="connsiteX15630" fmla="*/ 1013791 w 6085020"/>
              <a:gd name="connsiteY15630" fmla="*/ 3518508 h 4885973"/>
              <a:gd name="connsiteX15631" fmla="*/ 1015818 w 6085020"/>
              <a:gd name="connsiteY15631" fmla="*/ 3516019 h 4885973"/>
              <a:gd name="connsiteX15632" fmla="*/ 1013030 w 6085020"/>
              <a:gd name="connsiteY15632" fmla="*/ 3513497 h 4885973"/>
              <a:gd name="connsiteX15633" fmla="*/ 5651082 w 6085020"/>
              <a:gd name="connsiteY15633" fmla="*/ 3512416 h 4885973"/>
              <a:gd name="connsiteX15634" fmla="*/ 5649941 w 6085020"/>
              <a:gd name="connsiteY15634" fmla="*/ 3512795 h 4885973"/>
              <a:gd name="connsiteX15635" fmla="*/ 5651082 w 6085020"/>
              <a:gd name="connsiteY15635" fmla="*/ 3513554 h 4885973"/>
              <a:gd name="connsiteX15636" fmla="*/ 5652413 w 6085020"/>
              <a:gd name="connsiteY15636" fmla="*/ 3513554 h 4885973"/>
              <a:gd name="connsiteX15637" fmla="*/ 5652413 w 6085020"/>
              <a:gd name="connsiteY15637" fmla="*/ 3512416 h 4885973"/>
              <a:gd name="connsiteX15638" fmla="*/ 5651082 w 6085020"/>
              <a:gd name="connsiteY15638" fmla="*/ 3512416 h 4885973"/>
              <a:gd name="connsiteX15639" fmla="*/ 1590472 w 6085020"/>
              <a:gd name="connsiteY15639" fmla="*/ 3512416 h 4885973"/>
              <a:gd name="connsiteX15640" fmla="*/ 1590472 w 6085020"/>
              <a:gd name="connsiteY15640" fmla="*/ 3512416 h 4885973"/>
              <a:gd name="connsiteX15641" fmla="*/ 2830865 w 6085020"/>
              <a:gd name="connsiteY15641" fmla="*/ 3512226 h 4885973"/>
              <a:gd name="connsiteX15642" fmla="*/ 2830865 w 6085020"/>
              <a:gd name="connsiteY15642" fmla="*/ 3512226 h 4885973"/>
              <a:gd name="connsiteX15643" fmla="*/ 2176916 w 6085020"/>
              <a:gd name="connsiteY15643" fmla="*/ 3512226 h 4885973"/>
              <a:gd name="connsiteX15644" fmla="*/ 2179032 w 6085020"/>
              <a:gd name="connsiteY15644" fmla="*/ 3527352 h 4885973"/>
              <a:gd name="connsiteX15645" fmla="*/ 2192404 w 6085020"/>
              <a:gd name="connsiteY15645" fmla="*/ 3531852 h 4885973"/>
              <a:gd name="connsiteX15646" fmla="*/ 2192699 w 6085020"/>
              <a:gd name="connsiteY15646" fmla="*/ 3533089 h 4885973"/>
              <a:gd name="connsiteX15647" fmla="*/ 2192699 w 6085020"/>
              <a:gd name="connsiteY15647" fmla="*/ 3531951 h 4885973"/>
              <a:gd name="connsiteX15648" fmla="*/ 2192404 w 6085020"/>
              <a:gd name="connsiteY15648" fmla="*/ 3531852 h 4885973"/>
              <a:gd name="connsiteX15649" fmla="*/ 2189157 w 6085020"/>
              <a:gd name="connsiteY15649" fmla="*/ 3518248 h 4885973"/>
              <a:gd name="connsiteX15650" fmla="*/ 2176916 w 6085020"/>
              <a:gd name="connsiteY15650" fmla="*/ 3512226 h 4885973"/>
              <a:gd name="connsiteX15651" fmla="*/ 791623 w 6085020"/>
              <a:gd name="connsiteY15651" fmla="*/ 3511847 h 4885973"/>
              <a:gd name="connsiteX15652" fmla="*/ 791623 w 6085020"/>
              <a:gd name="connsiteY15652" fmla="*/ 3527399 h 4885973"/>
              <a:gd name="connsiteX15653" fmla="*/ 802082 w 6085020"/>
              <a:gd name="connsiteY15653" fmla="*/ 3511847 h 4885973"/>
              <a:gd name="connsiteX15654" fmla="*/ 3426627 w 6085020"/>
              <a:gd name="connsiteY15654" fmla="*/ 3511670 h 4885973"/>
              <a:gd name="connsiteX15655" fmla="*/ 3426627 w 6085020"/>
              <a:gd name="connsiteY15655" fmla="*/ 3512036 h 4885973"/>
              <a:gd name="connsiteX15656" fmla="*/ 3424932 w 6085020"/>
              <a:gd name="connsiteY15656" fmla="*/ 3512036 h 4885973"/>
              <a:gd name="connsiteX15657" fmla="*/ 2395977 w 6085020"/>
              <a:gd name="connsiteY15657" fmla="*/ 3511657 h 4885973"/>
              <a:gd name="connsiteX15658" fmla="*/ 2396539 w 6085020"/>
              <a:gd name="connsiteY15658" fmla="*/ 3534488 h 4885973"/>
              <a:gd name="connsiteX15659" fmla="*/ 2401358 w 6085020"/>
              <a:gd name="connsiteY15659" fmla="*/ 3536909 h 4885973"/>
              <a:gd name="connsiteX15660" fmla="*/ 2401111 w 6085020"/>
              <a:gd name="connsiteY15660" fmla="*/ 3537641 h 4885973"/>
              <a:gd name="connsiteX15661" fmla="*/ 2401682 w 6085020"/>
              <a:gd name="connsiteY15661" fmla="*/ 3537072 h 4885973"/>
              <a:gd name="connsiteX15662" fmla="*/ 2401358 w 6085020"/>
              <a:gd name="connsiteY15662" fmla="*/ 3536909 h 4885973"/>
              <a:gd name="connsiteX15663" fmla="*/ 2406246 w 6085020"/>
              <a:gd name="connsiteY15663" fmla="*/ 3522373 h 4885973"/>
              <a:gd name="connsiteX15664" fmla="*/ 2395977 w 6085020"/>
              <a:gd name="connsiteY15664" fmla="*/ 3511657 h 4885973"/>
              <a:gd name="connsiteX15665" fmla="*/ 3098797 w 6085020"/>
              <a:gd name="connsiteY15665" fmla="*/ 3511278 h 4885973"/>
              <a:gd name="connsiteX15666" fmla="*/ 3101269 w 6085020"/>
              <a:gd name="connsiteY15666" fmla="*/ 3518485 h 4885973"/>
              <a:gd name="connsiteX15667" fmla="*/ 3102029 w 6085020"/>
              <a:gd name="connsiteY15667" fmla="*/ 3519054 h 4885973"/>
              <a:gd name="connsiteX15668" fmla="*/ 3102029 w 6085020"/>
              <a:gd name="connsiteY15668" fmla="*/ 3511278 h 4885973"/>
              <a:gd name="connsiteX15669" fmla="*/ 3098797 w 6085020"/>
              <a:gd name="connsiteY15669" fmla="*/ 3511278 h 4885973"/>
              <a:gd name="connsiteX15670" fmla="*/ 1680416 w 6085020"/>
              <a:gd name="connsiteY15670" fmla="*/ 3511088 h 4885973"/>
              <a:gd name="connsiteX15671" fmla="*/ 1675092 w 6085020"/>
              <a:gd name="connsiteY15671" fmla="*/ 3516209 h 4885973"/>
              <a:gd name="connsiteX15672" fmla="*/ 1675092 w 6085020"/>
              <a:gd name="connsiteY15672" fmla="*/ 3526641 h 4885973"/>
              <a:gd name="connsiteX15673" fmla="*/ 1680416 w 6085020"/>
              <a:gd name="connsiteY15673" fmla="*/ 3511088 h 4885973"/>
              <a:gd name="connsiteX15674" fmla="*/ 272875 w 6085020"/>
              <a:gd name="connsiteY15674" fmla="*/ 3511088 h 4885973"/>
              <a:gd name="connsiteX15675" fmla="*/ 272875 w 6085020"/>
              <a:gd name="connsiteY15675" fmla="*/ 3511088 h 4885973"/>
              <a:gd name="connsiteX15676" fmla="*/ 235985 w 6085020"/>
              <a:gd name="connsiteY15676" fmla="*/ 3510709 h 4885973"/>
              <a:gd name="connsiteX15677" fmla="*/ 235985 w 6085020"/>
              <a:gd name="connsiteY15677" fmla="*/ 3510709 h 4885973"/>
              <a:gd name="connsiteX15678" fmla="*/ 852473 w 6085020"/>
              <a:gd name="connsiteY15678" fmla="*/ 3510329 h 4885973"/>
              <a:gd name="connsiteX15679" fmla="*/ 852473 w 6085020"/>
              <a:gd name="connsiteY15679" fmla="*/ 3510329 h 4885973"/>
              <a:gd name="connsiteX15680" fmla="*/ 5667055 w 6085020"/>
              <a:gd name="connsiteY15680" fmla="*/ 3506915 h 4885973"/>
              <a:gd name="connsiteX15681" fmla="*/ 5660590 w 6085020"/>
              <a:gd name="connsiteY15681" fmla="*/ 3509570 h 4885973"/>
              <a:gd name="connsiteX15682" fmla="*/ 5660590 w 6085020"/>
              <a:gd name="connsiteY15682" fmla="*/ 3511278 h 4885973"/>
              <a:gd name="connsiteX15683" fmla="*/ 5657928 w 6085020"/>
              <a:gd name="connsiteY15683" fmla="*/ 3512985 h 4885973"/>
              <a:gd name="connsiteX15684" fmla="*/ 5656597 w 6085020"/>
              <a:gd name="connsiteY15684" fmla="*/ 3515071 h 4885973"/>
              <a:gd name="connsiteX15685" fmla="*/ 5660020 w 6085020"/>
              <a:gd name="connsiteY15685" fmla="*/ 3513743 h 4885973"/>
              <a:gd name="connsiteX15686" fmla="*/ 5663442 w 6085020"/>
              <a:gd name="connsiteY15686" fmla="*/ 3512416 h 4885973"/>
              <a:gd name="connsiteX15687" fmla="*/ 5663442 w 6085020"/>
              <a:gd name="connsiteY15687" fmla="*/ 3508812 h 4885973"/>
              <a:gd name="connsiteX15688" fmla="*/ 5667055 w 6085020"/>
              <a:gd name="connsiteY15688" fmla="*/ 3508812 h 4885973"/>
              <a:gd name="connsiteX15689" fmla="*/ 1078950 w 6085020"/>
              <a:gd name="connsiteY15689" fmla="*/ 3506915 h 4885973"/>
              <a:gd name="connsiteX15690" fmla="*/ 1095304 w 6085020"/>
              <a:gd name="connsiteY15690" fmla="*/ 3564763 h 4885973"/>
              <a:gd name="connsiteX15691" fmla="*/ 1071154 w 6085020"/>
              <a:gd name="connsiteY15691" fmla="*/ 3568556 h 4885973"/>
              <a:gd name="connsiteX15692" fmla="*/ 1024375 w 6085020"/>
              <a:gd name="connsiteY15692" fmla="*/ 3575574 h 4885973"/>
              <a:gd name="connsiteX15693" fmla="*/ 1023234 w 6085020"/>
              <a:gd name="connsiteY15693" fmla="*/ 3597765 h 4885973"/>
              <a:gd name="connsiteX15694" fmla="*/ 1022093 w 6085020"/>
              <a:gd name="connsiteY15694" fmla="*/ 3619956 h 4885973"/>
              <a:gd name="connsiteX15695" fmla="*/ 996802 w 6085020"/>
              <a:gd name="connsiteY15695" fmla="*/ 3602127 h 4885973"/>
              <a:gd name="connsiteX15696" fmla="*/ 980639 w 6085020"/>
              <a:gd name="connsiteY15696" fmla="*/ 3590748 h 4885973"/>
              <a:gd name="connsiteX15697" fmla="*/ 997943 w 6085020"/>
              <a:gd name="connsiteY15697" fmla="*/ 3639302 h 4885973"/>
              <a:gd name="connsiteX15698" fmla="*/ 999655 w 6085020"/>
              <a:gd name="connsiteY15698" fmla="*/ 3647647 h 4885973"/>
              <a:gd name="connsiteX15699" fmla="*/ 1002887 w 6085020"/>
              <a:gd name="connsiteY15699" fmla="*/ 3650113 h 4885973"/>
              <a:gd name="connsiteX15700" fmla="*/ 1005365 w 6085020"/>
              <a:gd name="connsiteY15700" fmla="*/ 3646945 h 4885973"/>
              <a:gd name="connsiteX15701" fmla="*/ 1005359 w 6085020"/>
              <a:gd name="connsiteY15701" fmla="*/ 3646888 h 4885973"/>
              <a:gd name="connsiteX15702" fmla="*/ 1003268 w 6085020"/>
              <a:gd name="connsiteY15702" fmla="*/ 3644802 h 4885973"/>
              <a:gd name="connsiteX15703" fmla="*/ 1003268 w 6085020"/>
              <a:gd name="connsiteY15703" fmla="*/ 3643664 h 4885973"/>
              <a:gd name="connsiteX15704" fmla="*/ 1019241 w 6085020"/>
              <a:gd name="connsiteY15704" fmla="*/ 3642147 h 4885973"/>
              <a:gd name="connsiteX15705" fmla="*/ 1082753 w 6085020"/>
              <a:gd name="connsiteY15705" fmla="*/ 3598524 h 4885973"/>
              <a:gd name="connsiteX15706" fmla="*/ 1098536 w 6085020"/>
              <a:gd name="connsiteY15706" fmla="*/ 3581643 h 4885973"/>
              <a:gd name="connsiteX15707" fmla="*/ 1101008 w 6085020"/>
              <a:gd name="connsiteY15707" fmla="*/ 3588092 h 4885973"/>
              <a:gd name="connsiteX15708" fmla="*/ 1107284 w 6085020"/>
              <a:gd name="connsiteY15708" fmla="*/ 3582212 h 4885973"/>
              <a:gd name="connsiteX15709" fmla="*/ 1108234 w 6085020"/>
              <a:gd name="connsiteY15709" fmla="*/ 3582212 h 4885973"/>
              <a:gd name="connsiteX15710" fmla="*/ 1110136 w 6085020"/>
              <a:gd name="connsiteY15710" fmla="*/ 3590558 h 4885973"/>
              <a:gd name="connsiteX15711" fmla="*/ 1116791 w 6085020"/>
              <a:gd name="connsiteY15711" fmla="*/ 3563056 h 4885973"/>
              <a:gd name="connsiteX15712" fmla="*/ 1118313 w 6085020"/>
              <a:gd name="connsiteY15712" fmla="*/ 3561539 h 4885973"/>
              <a:gd name="connsiteX15713" fmla="*/ 1116982 w 6085020"/>
              <a:gd name="connsiteY15713" fmla="*/ 3561539 h 4885973"/>
              <a:gd name="connsiteX15714" fmla="*/ 1116982 w 6085020"/>
              <a:gd name="connsiteY15714" fmla="*/ 3559453 h 4885973"/>
              <a:gd name="connsiteX15715" fmla="*/ 1078950 w 6085020"/>
              <a:gd name="connsiteY15715" fmla="*/ 3506915 h 4885973"/>
              <a:gd name="connsiteX15716" fmla="*/ 341712 w 6085020"/>
              <a:gd name="connsiteY15716" fmla="*/ 3506157 h 4885973"/>
              <a:gd name="connsiteX15717" fmla="*/ 331253 w 6085020"/>
              <a:gd name="connsiteY15717" fmla="*/ 3521520 h 4885973"/>
              <a:gd name="connsiteX15718" fmla="*/ 331253 w 6085020"/>
              <a:gd name="connsiteY15718" fmla="*/ 3521899 h 4885973"/>
              <a:gd name="connsiteX15719" fmla="*/ 341712 w 6085020"/>
              <a:gd name="connsiteY15719" fmla="*/ 3506157 h 4885973"/>
              <a:gd name="connsiteX15720" fmla="*/ 2710116 w 6085020"/>
              <a:gd name="connsiteY15720" fmla="*/ 3505777 h 4885973"/>
              <a:gd name="connsiteX15721" fmla="*/ 2709995 w 6085020"/>
              <a:gd name="connsiteY15721" fmla="*/ 3507053 h 4885973"/>
              <a:gd name="connsiteX15722" fmla="*/ 2700282 w 6085020"/>
              <a:gd name="connsiteY15722" fmla="*/ 3509319 h 4885973"/>
              <a:gd name="connsiteX15723" fmla="*/ 2707073 w 6085020"/>
              <a:gd name="connsiteY15723" fmla="*/ 3537831 h 4885973"/>
              <a:gd name="connsiteX15724" fmla="*/ 2709995 w 6085020"/>
              <a:gd name="connsiteY15724" fmla="*/ 3507053 h 4885973"/>
              <a:gd name="connsiteX15725" fmla="*/ 2712208 w 6085020"/>
              <a:gd name="connsiteY15725" fmla="*/ 3506536 h 4885973"/>
              <a:gd name="connsiteX15726" fmla="*/ 2657871 w 6085020"/>
              <a:gd name="connsiteY15726" fmla="*/ 3505327 h 4885973"/>
              <a:gd name="connsiteX15727" fmla="*/ 2635194 w 6085020"/>
              <a:gd name="connsiteY15727" fmla="*/ 3511088 h 4885973"/>
              <a:gd name="connsiteX15728" fmla="*/ 2631771 w 6085020"/>
              <a:gd name="connsiteY15728" fmla="*/ 3511088 h 4885973"/>
              <a:gd name="connsiteX15729" fmla="*/ 2631771 w 6085020"/>
              <a:gd name="connsiteY15729" fmla="*/ 3521520 h 4885973"/>
              <a:gd name="connsiteX15730" fmla="*/ 2643181 w 6085020"/>
              <a:gd name="connsiteY15730" fmla="*/ 3521520 h 4885973"/>
              <a:gd name="connsiteX15731" fmla="*/ 2643181 w 6085020"/>
              <a:gd name="connsiteY15731" fmla="*/ 3517726 h 4885973"/>
              <a:gd name="connsiteX15732" fmla="*/ 2672655 w 6085020"/>
              <a:gd name="connsiteY15732" fmla="*/ 3521520 h 4885973"/>
              <a:gd name="connsiteX15733" fmla="*/ 2675127 w 6085020"/>
              <a:gd name="connsiteY15733" fmla="*/ 3516778 h 4885973"/>
              <a:gd name="connsiteX15734" fmla="*/ 2657871 w 6085020"/>
              <a:gd name="connsiteY15734" fmla="*/ 3505327 h 4885973"/>
              <a:gd name="connsiteX15735" fmla="*/ 5519304 w 6085020"/>
              <a:gd name="connsiteY15735" fmla="*/ 3505019 h 4885973"/>
              <a:gd name="connsiteX15736" fmla="*/ 5519304 w 6085020"/>
              <a:gd name="connsiteY15736" fmla="*/ 3505019 h 4885973"/>
              <a:gd name="connsiteX15737" fmla="*/ 2899322 w 6085020"/>
              <a:gd name="connsiteY15737" fmla="*/ 3505019 h 4885973"/>
              <a:gd name="connsiteX15738" fmla="*/ 2898371 w 6085020"/>
              <a:gd name="connsiteY15738" fmla="*/ 3505777 h 4885973"/>
              <a:gd name="connsiteX15739" fmla="*/ 2900349 w 6085020"/>
              <a:gd name="connsiteY15739" fmla="*/ 3506566 h 4885973"/>
              <a:gd name="connsiteX15740" fmla="*/ 2909781 w 6085020"/>
              <a:gd name="connsiteY15740" fmla="*/ 3520761 h 4885973"/>
              <a:gd name="connsiteX15741" fmla="*/ 2908069 w 6085020"/>
              <a:gd name="connsiteY15741" fmla="*/ 3509642 h 4885973"/>
              <a:gd name="connsiteX15742" fmla="*/ 2900349 w 6085020"/>
              <a:gd name="connsiteY15742" fmla="*/ 3506566 h 4885973"/>
              <a:gd name="connsiteX15743" fmla="*/ 512853 w 6085020"/>
              <a:gd name="connsiteY15743" fmla="*/ 3504639 h 4885973"/>
              <a:gd name="connsiteX15744" fmla="*/ 502204 w 6085020"/>
              <a:gd name="connsiteY15744" fmla="*/ 3514312 h 4885973"/>
              <a:gd name="connsiteX15745" fmla="*/ 500873 w 6085020"/>
              <a:gd name="connsiteY15745" fmla="*/ 3516588 h 4885973"/>
              <a:gd name="connsiteX15746" fmla="*/ 512853 w 6085020"/>
              <a:gd name="connsiteY15746" fmla="*/ 3504639 h 4885973"/>
              <a:gd name="connsiteX15747" fmla="*/ 1982195 w 6085020"/>
              <a:gd name="connsiteY15747" fmla="*/ 3504260 h 4885973"/>
              <a:gd name="connsiteX15748" fmla="*/ 1971737 w 6085020"/>
              <a:gd name="connsiteY15748" fmla="*/ 3545987 h 4885973"/>
              <a:gd name="connsiteX15749" fmla="*/ 1983526 w 6085020"/>
              <a:gd name="connsiteY15749" fmla="*/ 3505777 h 4885973"/>
              <a:gd name="connsiteX15750" fmla="*/ 1606255 w 6085020"/>
              <a:gd name="connsiteY15750" fmla="*/ 3501984 h 4885973"/>
              <a:gd name="connsiteX15751" fmla="*/ 1606255 w 6085020"/>
              <a:gd name="connsiteY15751" fmla="*/ 3501984 h 4885973"/>
              <a:gd name="connsiteX15752" fmla="*/ 3379468 w 6085020"/>
              <a:gd name="connsiteY15752" fmla="*/ 3500846 h 4885973"/>
              <a:gd name="connsiteX15753" fmla="*/ 3379468 w 6085020"/>
              <a:gd name="connsiteY15753" fmla="*/ 3500846 h 4885973"/>
              <a:gd name="connsiteX15754" fmla="*/ 2365742 w 6085020"/>
              <a:gd name="connsiteY15754" fmla="*/ 3500846 h 4885973"/>
              <a:gd name="connsiteX15755" fmla="*/ 2365742 w 6085020"/>
              <a:gd name="connsiteY15755" fmla="*/ 3500846 h 4885973"/>
              <a:gd name="connsiteX15756" fmla="*/ 1444432 w 6085020"/>
              <a:gd name="connsiteY15756" fmla="*/ 3500846 h 4885973"/>
              <a:gd name="connsiteX15757" fmla="*/ 1419901 w 6085020"/>
              <a:gd name="connsiteY15757" fmla="*/ 3508812 h 4885973"/>
              <a:gd name="connsiteX15758" fmla="*/ 1419901 w 6085020"/>
              <a:gd name="connsiteY15758" fmla="*/ 3513743 h 4885973"/>
              <a:gd name="connsiteX15759" fmla="*/ 1426177 w 6085020"/>
              <a:gd name="connsiteY15759" fmla="*/ 3516019 h 4885973"/>
              <a:gd name="connsiteX15760" fmla="*/ 1432642 w 6085020"/>
              <a:gd name="connsiteY15760" fmla="*/ 3511467 h 4885973"/>
              <a:gd name="connsiteX15761" fmla="*/ 1444432 w 6085020"/>
              <a:gd name="connsiteY15761" fmla="*/ 3500846 h 4885973"/>
              <a:gd name="connsiteX15762" fmla="*/ 2343001 w 6085020"/>
              <a:gd name="connsiteY15762" fmla="*/ 3500479 h 4885973"/>
              <a:gd name="connsiteX15763" fmla="*/ 2338930 w 6085020"/>
              <a:gd name="connsiteY15763" fmla="*/ 3505777 h 4885973"/>
              <a:gd name="connsiteX15764" fmla="*/ 2338930 w 6085020"/>
              <a:gd name="connsiteY15764" fmla="*/ 3506157 h 4885973"/>
              <a:gd name="connsiteX15765" fmla="*/ 2354713 w 6085020"/>
              <a:gd name="connsiteY15765" fmla="*/ 3516588 h 4885973"/>
              <a:gd name="connsiteX15766" fmla="*/ 2343001 w 6085020"/>
              <a:gd name="connsiteY15766" fmla="*/ 3500479 h 4885973"/>
              <a:gd name="connsiteX15767" fmla="*/ 2968828 w 6085020"/>
              <a:gd name="connsiteY15767" fmla="*/ 3499776 h 4885973"/>
              <a:gd name="connsiteX15768" fmla="*/ 2980139 w 6085020"/>
              <a:gd name="connsiteY15768" fmla="*/ 3500656 h 4885973"/>
              <a:gd name="connsiteX15769" fmla="*/ 2974909 w 6085020"/>
              <a:gd name="connsiteY15769" fmla="*/ 3513388 h 4885973"/>
              <a:gd name="connsiteX15770" fmla="*/ 2969742 w 6085020"/>
              <a:gd name="connsiteY15770" fmla="*/ 3526109 h 4885973"/>
              <a:gd name="connsiteX15771" fmla="*/ 2964389 w 6085020"/>
              <a:gd name="connsiteY15771" fmla="*/ 3519780 h 4885973"/>
              <a:gd name="connsiteX15772" fmla="*/ 2968828 w 6085020"/>
              <a:gd name="connsiteY15772" fmla="*/ 3499776 h 4885973"/>
              <a:gd name="connsiteX15773" fmla="*/ 5651272 w 6085020"/>
              <a:gd name="connsiteY15773" fmla="*/ 3499708 h 4885973"/>
              <a:gd name="connsiteX15774" fmla="*/ 5648420 w 6085020"/>
              <a:gd name="connsiteY15774" fmla="*/ 3501605 h 4885973"/>
              <a:gd name="connsiteX15775" fmla="*/ 5642906 w 6085020"/>
              <a:gd name="connsiteY15775" fmla="*/ 3505208 h 4885973"/>
              <a:gd name="connsiteX15776" fmla="*/ 5640053 w 6085020"/>
              <a:gd name="connsiteY15776" fmla="*/ 3507105 h 4885973"/>
              <a:gd name="connsiteX15777" fmla="*/ 5640053 w 6085020"/>
              <a:gd name="connsiteY15777" fmla="*/ 3508433 h 4885973"/>
              <a:gd name="connsiteX15778" fmla="*/ 5640053 w 6085020"/>
              <a:gd name="connsiteY15778" fmla="*/ 3510898 h 4885973"/>
              <a:gd name="connsiteX15779" fmla="*/ 5642145 w 6085020"/>
              <a:gd name="connsiteY15779" fmla="*/ 3512226 h 4885973"/>
              <a:gd name="connsiteX15780" fmla="*/ 5643856 w 6085020"/>
              <a:gd name="connsiteY15780" fmla="*/ 3512226 h 4885973"/>
              <a:gd name="connsiteX15781" fmla="*/ 5642906 w 6085020"/>
              <a:gd name="connsiteY15781" fmla="*/ 3510329 h 4885973"/>
              <a:gd name="connsiteX15782" fmla="*/ 5641194 w 6085020"/>
              <a:gd name="connsiteY15782" fmla="*/ 3508812 h 4885973"/>
              <a:gd name="connsiteX15783" fmla="*/ 5651272 w 6085020"/>
              <a:gd name="connsiteY15783" fmla="*/ 3501225 h 4885973"/>
              <a:gd name="connsiteX15784" fmla="*/ 237664 w 6085020"/>
              <a:gd name="connsiteY15784" fmla="*/ 3497413 h 4885973"/>
              <a:gd name="connsiteX15785" fmla="*/ 237506 w 6085020"/>
              <a:gd name="connsiteY15785" fmla="*/ 3497432 h 4885973"/>
              <a:gd name="connsiteX15786" fmla="*/ 235034 w 6085020"/>
              <a:gd name="connsiteY15786" fmla="*/ 3500467 h 4885973"/>
              <a:gd name="connsiteX15787" fmla="*/ 238094 w 6085020"/>
              <a:gd name="connsiteY15787" fmla="*/ 3503084 h 4885973"/>
              <a:gd name="connsiteX15788" fmla="*/ 240723 w 6085020"/>
              <a:gd name="connsiteY15788" fmla="*/ 3500030 h 4885973"/>
              <a:gd name="connsiteX15789" fmla="*/ 237664 w 6085020"/>
              <a:gd name="connsiteY15789" fmla="*/ 3497413 h 4885973"/>
              <a:gd name="connsiteX15790" fmla="*/ 2610854 w 6085020"/>
              <a:gd name="connsiteY15790" fmla="*/ 3495346 h 4885973"/>
              <a:gd name="connsiteX15791" fmla="*/ 2579478 w 6085020"/>
              <a:gd name="connsiteY15791" fmla="*/ 3500656 h 4885973"/>
              <a:gd name="connsiteX15792" fmla="*/ 2610854 w 6085020"/>
              <a:gd name="connsiteY15792" fmla="*/ 3526641 h 4885973"/>
              <a:gd name="connsiteX15793" fmla="*/ 346276 w 6085020"/>
              <a:gd name="connsiteY15793" fmla="*/ 3495346 h 4885973"/>
              <a:gd name="connsiteX15794" fmla="*/ 346276 w 6085020"/>
              <a:gd name="connsiteY15794" fmla="*/ 3495346 h 4885973"/>
              <a:gd name="connsiteX15795" fmla="*/ 4824090 w 6085020"/>
              <a:gd name="connsiteY15795" fmla="*/ 3494777 h 4885973"/>
              <a:gd name="connsiteX15796" fmla="*/ 4824090 w 6085020"/>
              <a:gd name="connsiteY15796" fmla="*/ 3494777 h 4885973"/>
              <a:gd name="connsiteX15797" fmla="*/ 5627123 w 6085020"/>
              <a:gd name="connsiteY15797" fmla="*/ 3494587 h 4885973"/>
              <a:gd name="connsiteX15798" fmla="*/ 5623699 w 6085020"/>
              <a:gd name="connsiteY15798" fmla="*/ 3497622 h 4885973"/>
              <a:gd name="connsiteX15799" fmla="*/ 5621038 w 6085020"/>
              <a:gd name="connsiteY15799" fmla="*/ 3500277 h 4885973"/>
              <a:gd name="connsiteX15800" fmla="*/ 5621038 w 6085020"/>
              <a:gd name="connsiteY15800" fmla="*/ 3501984 h 4885973"/>
              <a:gd name="connsiteX15801" fmla="*/ 5619516 w 6085020"/>
              <a:gd name="connsiteY15801" fmla="*/ 3503312 h 4885973"/>
              <a:gd name="connsiteX15802" fmla="*/ 5617805 w 6085020"/>
              <a:gd name="connsiteY15802" fmla="*/ 3504450 h 4885973"/>
              <a:gd name="connsiteX15803" fmla="*/ 5619136 w 6085020"/>
              <a:gd name="connsiteY15803" fmla="*/ 3507295 h 4885973"/>
              <a:gd name="connsiteX15804" fmla="*/ 5620657 w 6085020"/>
              <a:gd name="connsiteY15804" fmla="*/ 3505208 h 4885973"/>
              <a:gd name="connsiteX15805" fmla="*/ 5623319 w 6085020"/>
              <a:gd name="connsiteY15805" fmla="*/ 3501036 h 4885973"/>
              <a:gd name="connsiteX15806" fmla="*/ 5624270 w 6085020"/>
              <a:gd name="connsiteY15806" fmla="*/ 3498570 h 4885973"/>
              <a:gd name="connsiteX15807" fmla="*/ 5626552 w 6085020"/>
              <a:gd name="connsiteY15807" fmla="*/ 3498570 h 4885973"/>
              <a:gd name="connsiteX15808" fmla="*/ 5629594 w 6085020"/>
              <a:gd name="connsiteY15808" fmla="*/ 3498001 h 4885973"/>
              <a:gd name="connsiteX15809" fmla="*/ 5628073 w 6085020"/>
              <a:gd name="connsiteY15809" fmla="*/ 3494587 h 4885973"/>
              <a:gd name="connsiteX15810" fmla="*/ 1816973 w 6085020"/>
              <a:gd name="connsiteY15810" fmla="*/ 3493900 h 4885973"/>
              <a:gd name="connsiteX15811" fmla="*/ 1816188 w 6085020"/>
              <a:gd name="connsiteY15811" fmla="*/ 3506346 h 4885973"/>
              <a:gd name="connsiteX15812" fmla="*/ 1816973 w 6085020"/>
              <a:gd name="connsiteY15812" fmla="*/ 3493900 h 4885973"/>
              <a:gd name="connsiteX15813" fmla="*/ 3129032 w 6085020"/>
              <a:gd name="connsiteY15813" fmla="*/ 3493828 h 4885973"/>
              <a:gd name="connsiteX15814" fmla="*/ 3139490 w 6085020"/>
              <a:gd name="connsiteY15814" fmla="*/ 3494018 h 4885973"/>
              <a:gd name="connsiteX15815" fmla="*/ 3139490 w 6085020"/>
              <a:gd name="connsiteY15815" fmla="*/ 3493828 h 4885973"/>
              <a:gd name="connsiteX15816" fmla="*/ 5641004 w 6085020"/>
              <a:gd name="connsiteY15816" fmla="*/ 3490035 h 4885973"/>
              <a:gd name="connsiteX15817" fmla="*/ 5639863 w 6085020"/>
              <a:gd name="connsiteY15817" fmla="*/ 3491173 h 4885973"/>
              <a:gd name="connsiteX15818" fmla="*/ 5639863 w 6085020"/>
              <a:gd name="connsiteY15818" fmla="*/ 3493070 h 4885973"/>
              <a:gd name="connsiteX15819" fmla="*/ 5642906 w 6085020"/>
              <a:gd name="connsiteY15819" fmla="*/ 3490604 h 4885973"/>
              <a:gd name="connsiteX15820" fmla="*/ 2427923 w 6085020"/>
              <a:gd name="connsiteY15820" fmla="*/ 3489845 h 4885973"/>
              <a:gd name="connsiteX15821" fmla="*/ 2427353 w 6085020"/>
              <a:gd name="connsiteY15821" fmla="*/ 3490794 h 4885973"/>
              <a:gd name="connsiteX15822" fmla="*/ 2406435 w 6085020"/>
              <a:gd name="connsiteY15822" fmla="*/ 3501225 h 4885973"/>
              <a:gd name="connsiteX15823" fmla="*/ 2427923 w 6085020"/>
              <a:gd name="connsiteY15823" fmla="*/ 3489845 h 4885973"/>
              <a:gd name="connsiteX15824" fmla="*/ 2020037 w 6085020"/>
              <a:gd name="connsiteY15824" fmla="*/ 3489845 h 4885973"/>
              <a:gd name="connsiteX15825" fmla="*/ 2030495 w 6085020"/>
              <a:gd name="connsiteY15825" fmla="*/ 3510709 h 4885973"/>
              <a:gd name="connsiteX15826" fmla="*/ 2033157 w 6085020"/>
              <a:gd name="connsiteY15826" fmla="*/ 3499708 h 4885973"/>
              <a:gd name="connsiteX15827" fmla="*/ 2031636 w 6085020"/>
              <a:gd name="connsiteY15827" fmla="*/ 3499708 h 4885973"/>
              <a:gd name="connsiteX15828" fmla="*/ 2033728 w 6085020"/>
              <a:gd name="connsiteY15828" fmla="*/ 3496104 h 4885973"/>
              <a:gd name="connsiteX15829" fmla="*/ 2035439 w 6085020"/>
              <a:gd name="connsiteY15829" fmla="*/ 3493639 h 4885973"/>
              <a:gd name="connsiteX15830" fmla="*/ 2035439 w 6085020"/>
              <a:gd name="connsiteY15830" fmla="*/ 3490794 h 4885973"/>
              <a:gd name="connsiteX15831" fmla="*/ 1899857 w 6085020"/>
              <a:gd name="connsiteY15831" fmla="*/ 3489845 h 4885973"/>
              <a:gd name="connsiteX15832" fmla="*/ 1899857 w 6085020"/>
              <a:gd name="connsiteY15832" fmla="*/ 3489845 h 4885973"/>
              <a:gd name="connsiteX15833" fmla="*/ 1512888 w 6085020"/>
              <a:gd name="connsiteY15833" fmla="*/ 3489845 h 4885973"/>
              <a:gd name="connsiteX15834" fmla="*/ 1512888 w 6085020"/>
              <a:gd name="connsiteY15834" fmla="*/ 3489845 h 4885973"/>
              <a:gd name="connsiteX15835" fmla="*/ 722596 w 6085020"/>
              <a:gd name="connsiteY15835" fmla="*/ 3489845 h 4885973"/>
              <a:gd name="connsiteX15836" fmla="*/ 722596 w 6085020"/>
              <a:gd name="connsiteY15836" fmla="*/ 3489845 h 4885973"/>
              <a:gd name="connsiteX15837" fmla="*/ 5564162 w 6085020"/>
              <a:gd name="connsiteY15837" fmla="*/ 3487209 h 4885973"/>
              <a:gd name="connsiteX15838" fmla="*/ 5563420 w 6085020"/>
              <a:gd name="connsiteY15838" fmla="*/ 3487949 h 4885973"/>
              <a:gd name="connsiteX15839" fmla="*/ 5565892 w 6085020"/>
              <a:gd name="connsiteY15839" fmla="*/ 3489593 h 4885973"/>
              <a:gd name="connsiteX15840" fmla="*/ 5565892 w 6085020"/>
              <a:gd name="connsiteY15840" fmla="*/ 3489656 h 4885973"/>
              <a:gd name="connsiteX15841" fmla="*/ 5566272 w 6085020"/>
              <a:gd name="connsiteY15841" fmla="*/ 3489845 h 4885973"/>
              <a:gd name="connsiteX15842" fmla="*/ 5565892 w 6085020"/>
              <a:gd name="connsiteY15842" fmla="*/ 3489593 h 4885973"/>
              <a:gd name="connsiteX15843" fmla="*/ 5565892 w 6085020"/>
              <a:gd name="connsiteY15843" fmla="*/ 3487949 h 4885973"/>
              <a:gd name="connsiteX15844" fmla="*/ 5564162 w 6085020"/>
              <a:gd name="connsiteY15844" fmla="*/ 3487209 h 4885973"/>
              <a:gd name="connsiteX15845" fmla="*/ 779857 w 6085020"/>
              <a:gd name="connsiteY15845" fmla="*/ 3486526 h 4885973"/>
              <a:gd name="connsiteX15846" fmla="*/ 769253 w 6085020"/>
              <a:gd name="connsiteY15846" fmla="*/ 3488073 h 4885973"/>
              <a:gd name="connsiteX15847" fmla="*/ 768804 w 6085020"/>
              <a:gd name="connsiteY15847" fmla="*/ 3487380 h 4885973"/>
              <a:gd name="connsiteX15848" fmla="*/ 768804 w 6085020"/>
              <a:gd name="connsiteY15848" fmla="*/ 3488138 h 4885973"/>
              <a:gd name="connsiteX15849" fmla="*/ 769253 w 6085020"/>
              <a:gd name="connsiteY15849" fmla="*/ 3488073 h 4885973"/>
              <a:gd name="connsiteX15850" fmla="*/ 774367 w 6085020"/>
              <a:gd name="connsiteY15850" fmla="*/ 3495962 h 4885973"/>
              <a:gd name="connsiteX15851" fmla="*/ 785348 w 6085020"/>
              <a:gd name="connsiteY15851" fmla="*/ 3494587 h 4885973"/>
              <a:gd name="connsiteX15852" fmla="*/ 779857 w 6085020"/>
              <a:gd name="connsiteY15852" fmla="*/ 3486526 h 4885973"/>
              <a:gd name="connsiteX15853" fmla="*/ 2647174 w 6085020"/>
              <a:gd name="connsiteY15853" fmla="*/ 3486432 h 4885973"/>
              <a:gd name="connsiteX15854" fmla="*/ 2647174 w 6085020"/>
              <a:gd name="connsiteY15854" fmla="*/ 3486432 h 4885973"/>
              <a:gd name="connsiteX15855" fmla="*/ 2632152 w 6085020"/>
              <a:gd name="connsiteY15855" fmla="*/ 3485483 h 4885973"/>
              <a:gd name="connsiteX15856" fmla="*/ 2621313 w 6085020"/>
              <a:gd name="connsiteY15856" fmla="*/ 3500656 h 4885973"/>
              <a:gd name="connsiteX15857" fmla="*/ 2621693 w 6085020"/>
              <a:gd name="connsiteY15857" fmla="*/ 3501225 h 4885973"/>
              <a:gd name="connsiteX15858" fmla="*/ 2632152 w 6085020"/>
              <a:gd name="connsiteY15858" fmla="*/ 3485483 h 4885973"/>
              <a:gd name="connsiteX15859" fmla="*/ 3395251 w 6085020"/>
              <a:gd name="connsiteY15859" fmla="*/ 3485104 h 4885973"/>
              <a:gd name="connsiteX15860" fmla="*/ 3395251 w 6085020"/>
              <a:gd name="connsiteY15860" fmla="*/ 3485104 h 4885973"/>
              <a:gd name="connsiteX15861" fmla="*/ 2527185 w 6085020"/>
              <a:gd name="connsiteY15861" fmla="*/ 3484914 h 4885973"/>
              <a:gd name="connsiteX15862" fmla="*/ 2474892 w 6085020"/>
              <a:gd name="connsiteY15862" fmla="*/ 3495346 h 4885973"/>
              <a:gd name="connsiteX15863" fmla="*/ 2496950 w 6085020"/>
              <a:gd name="connsiteY15863" fmla="*/ 3531249 h 4885973"/>
              <a:gd name="connsiteX15864" fmla="*/ 2501133 w 6085020"/>
              <a:gd name="connsiteY15864" fmla="*/ 3531951 h 4885973"/>
              <a:gd name="connsiteX15865" fmla="*/ 2504747 w 6085020"/>
              <a:gd name="connsiteY15865" fmla="*/ 3524365 h 4885973"/>
              <a:gd name="connsiteX15866" fmla="*/ 2515015 w 6085020"/>
              <a:gd name="connsiteY15866" fmla="*/ 3520761 h 4885973"/>
              <a:gd name="connsiteX15867" fmla="*/ 2509881 w 6085020"/>
              <a:gd name="connsiteY15867" fmla="*/ 3518295 h 4885973"/>
              <a:gd name="connsiteX15868" fmla="*/ 2504747 w 6085020"/>
              <a:gd name="connsiteY15868" fmla="*/ 3515829 h 4885973"/>
              <a:gd name="connsiteX15869" fmla="*/ 2502845 w 6085020"/>
              <a:gd name="connsiteY15869" fmla="*/ 3520192 h 4885973"/>
              <a:gd name="connsiteX15870" fmla="*/ 2495809 w 6085020"/>
              <a:gd name="connsiteY15870" fmla="*/ 3495346 h 4885973"/>
              <a:gd name="connsiteX15871" fmla="*/ 2507028 w 6085020"/>
              <a:gd name="connsiteY15871" fmla="*/ 3508433 h 4885973"/>
              <a:gd name="connsiteX15872" fmla="*/ 2501324 w 6085020"/>
              <a:gd name="connsiteY15872" fmla="*/ 3510519 h 4885973"/>
              <a:gd name="connsiteX15873" fmla="*/ 2503415 w 6085020"/>
              <a:gd name="connsiteY15873" fmla="*/ 3512226 h 4885973"/>
              <a:gd name="connsiteX15874" fmla="*/ 2507599 w 6085020"/>
              <a:gd name="connsiteY15874" fmla="*/ 3512226 h 4885973"/>
              <a:gd name="connsiteX15875" fmla="*/ 2508740 w 6085020"/>
              <a:gd name="connsiteY15875" fmla="*/ 3509191 h 4885973"/>
              <a:gd name="connsiteX15876" fmla="*/ 2508740 w 6085020"/>
              <a:gd name="connsiteY15876" fmla="*/ 3507674 h 4885973"/>
              <a:gd name="connsiteX15877" fmla="*/ 2522621 w 6085020"/>
              <a:gd name="connsiteY15877" fmla="*/ 3510140 h 4885973"/>
              <a:gd name="connsiteX15878" fmla="*/ 2527185 w 6085020"/>
              <a:gd name="connsiteY15878" fmla="*/ 3484914 h 4885973"/>
              <a:gd name="connsiteX15879" fmla="*/ 1089599 w 6085020"/>
              <a:gd name="connsiteY15879" fmla="*/ 3484914 h 4885973"/>
              <a:gd name="connsiteX15880" fmla="*/ 1105002 w 6085020"/>
              <a:gd name="connsiteY15880" fmla="*/ 3495346 h 4885973"/>
              <a:gd name="connsiteX15881" fmla="*/ 1105192 w 6085020"/>
              <a:gd name="connsiteY15881" fmla="*/ 3495346 h 4885973"/>
              <a:gd name="connsiteX15882" fmla="*/ 1089599 w 6085020"/>
              <a:gd name="connsiteY15882" fmla="*/ 3484914 h 4885973"/>
              <a:gd name="connsiteX15883" fmla="*/ 304251 w 6085020"/>
              <a:gd name="connsiteY15883" fmla="*/ 3484914 h 4885973"/>
              <a:gd name="connsiteX15884" fmla="*/ 304251 w 6085020"/>
              <a:gd name="connsiteY15884" fmla="*/ 3484914 h 4885973"/>
              <a:gd name="connsiteX15885" fmla="*/ 2336176 w 6085020"/>
              <a:gd name="connsiteY15885" fmla="*/ 3483930 h 4885973"/>
              <a:gd name="connsiteX15886" fmla="*/ 2333796 w 6085020"/>
              <a:gd name="connsiteY15886" fmla="*/ 3495346 h 4885973"/>
              <a:gd name="connsiteX15887" fmla="*/ 2333796 w 6085020"/>
              <a:gd name="connsiteY15887" fmla="*/ 3495725 h 4885973"/>
              <a:gd name="connsiteX15888" fmla="*/ 2344254 w 6085020"/>
              <a:gd name="connsiteY15888" fmla="*/ 3485293 h 4885973"/>
              <a:gd name="connsiteX15889" fmla="*/ 2336176 w 6085020"/>
              <a:gd name="connsiteY15889" fmla="*/ 3483930 h 4885973"/>
              <a:gd name="connsiteX15890" fmla="*/ 3161548 w 6085020"/>
              <a:gd name="connsiteY15890" fmla="*/ 3483207 h 4885973"/>
              <a:gd name="connsiteX15891" fmla="*/ 3161548 w 6085020"/>
              <a:gd name="connsiteY15891" fmla="*/ 3483397 h 4885973"/>
              <a:gd name="connsiteX15892" fmla="*/ 3161439 w 6085020"/>
              <a:gd name="connsiteY15892" fmla="*/ 3483506 h 4885973"/>
              <a:gd name="connsiteX15893" fmla="*/ 668021 w 6085020"/>
              <a:gd name="connsiteY15893" fmla="*/ 3482638 h 4885973"/>
              <a:gd name="connsiteX15894" fmla="*/ 662507 w 6085020"/>
              <a:gd name="connsiteY15894" fmla="*/ 3495346 h 4885973"/>
              <a:gd name="connsiteX15895" fmla="*/ 658703 w 6085020"/>
              <a:gd name="connsiteY15895" fmla="*/ 3507864 h 4885973"/>
              <a:gd name="connsiteX15896" fmla="*/ 653569 w 6085020"/>
              <a:gd name="connsiteY15896" fmla="*/ 3507864 h 4885973"/>
              <a:gd name="connsiteX15897" fmla="*/ 653569 w 6085020"/>
              <a:gd name="connsiteY15897" fmla="*/ 3511467 h 4885973"/>
              <a:gd name="connsiteX15898" fmla="*/ 653569 w 6085020"/>
              <a:gd name="connsiteY15898" fmla="*/ 3518864 h 4885973"/>
              <a:gd name="connsiteX15899" fmla="*/ 653569 w 6085020"/>
              <a:gd name="connsiteY15899" fmla="*/ 3522657 h 4885973"/>
              <a:gd name="connsiteX15900" fmla="*/ 646533 w 6085020"/>
              <a:gd name="connsiteY15900" fmla="*/ 3527778 h 4885973"/>
              <a:gd name="connsiteX15901" fmla="*/ 640829 w 6085020"/>
              <a:gd name="connsiteY15901" fmla="*/ 3530813 h 4885973"/>
              <a:gd name="connsiteX15902" fmla="*/ 649005 w 6085020"/>
              <a:gd name="connsiteY15902" fmla="*/ 3530813 h 4885973"/>
              <a:gd name="connsiteX15903" fmla="*/ 657563 w 6085020"/>
              <a:gd name="connsiteY15903" fmla="*/ 3527778 h 4885973"/>
              <a:gd name="connsiteX15904" fmla="*/ 660795 w 6085020"/>
              <a:gd name="connsiteY15904" fmla="*/ 3518295 h 4885973"/>
              <a:gd name="connsiteX15905" fmla="*/ 663648 w 6085020"/>
              <a:gd name="connsiteY15905" fmla="*/ 3505208 h 4885973"/>
              <a:gd name="connsiteX15906" fmla="*/ 666690 w 6085020"/>
              <a:gd name="connsiteY15906" fmla="*/ 3494777 h 4885973"/>
              <a:gd name="connsiteX15907" fmla="*/ 669923 w 6085020"/>
              <a:gd name="connsiteY15907" fmla="*/ 3485104 h 4885973"/>
              <a:gd name="connsiteX15908" fmla="*/ 668021 w 6085020"/>
              <a:gd name="connsiteY15908" fmla="*/ 3482638 h 4885973"/>
              <a:gd name="connsiteX15909" fmla="*/ 3453059 w 6085020"/>
              <a:gd name="connsiteY15909" fmla="*/ 3480742 h 4885973"/>
              <a:gd name="connsiteX15910" fmla="*/ 3453059 w 6085020"/>
              <a:gd name="connsiteY15910" fmla="*/ 3480742 h 4885973"/>
              <a:gd name="connsiteX15911" fmla="*/ 3421303 w 6085020"/>
              <a:gd name="connsiteY15911" fmla="*/ 3480742 h 4885973"/>
              <a:gd name="connsiteX15912" fmla="*/ 3421303 w 6085020"/>
              <a:gd name="connsiteY15912" fmla="*/ 3480742 h 4885973"/>
              <a:gd name="connsiteX15913" fmla="*/ 2234343 w 6085020"/>
              <a:gd name="connsiteY15913" fmla="*/ 3480552 h 4885973"/>
              <a:gd name="connsiteX15914" fmla="*/ 2234343 w 6085020"/>
              <a:gd name="connsiteY15914" fmla="*/ 3480552 h 4885973"/>
              <a:gd name="connsiteX15915" fmla="*/ 2611234 w 6085020"/>
              <a:gd name="connsiteY15915" fmla="*/ 3480362 h 4885973"/>
              <a:gd name="connsiteX15916" fmla="*/ 2611234 w 6085020"/>
              <a:gd name="connsiteY15916" fmla="*/ 3480362 h 4885973"/>
              <a:gd name="connsiteX15917" fmla="*/ 2395977 w 6085020"/>
              <a:gd name="connsiteY15917" fmla="*/ 3480362 h 4885973"/>
              <a:gd name="connsiteX15918" fmla="*/ 2395977 w 6085020"/>
              <a:gd name="connsiteY15918" fmla="*/ 3480362 h 4885973"/>
              <a:gd name="connsiteX15919" fmla="*/ 2255261 w 6085020"/>
              <a:gd name="connsiteY15919" fmla="*/ 3480173 h 4885973"/>
              <a:gd name="connsiteX15920" fmla="*/ 2255261 w 6085020"/>
              <a:gd name="connsiteY15920" fmla="*/ 3480173 h 4885973"/>
              <a:gd name="connsiteX15921" fmla="*/ 320795 w 6085020"/>
              <a:gd name="connsiteY15921" fmla="*/ 3480173 h 4885973"/>
              <a:gd name="connsiteX15922" fmla="*/ 320795 w 6085020"/>
              <a:gd name="connsiteY15922" fmla="*/ 3480173 h 4885973"/>
              <a:gd name="connsiteX15923" fmla="*/ 837641 w 6085020"/>
              <a:gd name="connsiteY15923" fmla="*/ 3479034 h 4885973"/>
              <a:gd name="connsiteX15924" fmla="*/ 837641 w 6085020"/>
              <a:gd name="connsiteY15924" fmla="*/ 3479034 h 4885973"/>
              <a:gd name="connsiteX15925" fmla="*/ 5764226 w 6085020"/>
              <a:gd name="connsiteY15925" fmla="*/ 3478465 h 4885973"/>
              <a:gd name="connsiteX15926" fmla="*/ 5764416 w 6085020"/>
              <a:gd name="connsiteY15926" fmla="*/ 3479414 h 4885973"/>
              <a:gd name="connsiteX15927" fmla="*/ 5801116 w 6085020"/>
              <a:gd name="connsiteY15927" fmla="*/ 3515829 h 4885973"/>
              <a:gd name="connsiteX15928" fmla="*/ 5764226 w 6085020"/>
              <a:gd name="connsiteY15928" fmla="*/ 3478465 h 4885973"/>
              <a:gd name="connsiteX15929" fmla="*/ 253479 w 6085020"/>
              <a:gd name="connsiteY15929" fmla="*/ 3478276 h 4885973"/>
              <a:gd name="connsiteX15930" fmla="*/ 239217 w 6085020"/>
              <a:gd name="connsiteY15930" fmla="*/ 3485483 h 4885973"/>
              <a:gd name="connsiteX15931" fmla="*/ 254620 w 6085020"/>
              <a:gd name="connsiteY15931" fmla="*/ 3478655 h 4885973"/>
              <a:gd name="connsiteX15932" fmla="*/ 4154738 w 6085020"/>
              <a:gd name="connsiteY15932" fmla="*/ 3477707 h 4885973"/>
              <a:gd name="connsiteX15933" fmla="*/ 4154738 w 6085020"/>
              <a:gd name="connsiteY15933" fmla="*/ 3477707 h 4885973"/>
              <a:gd name="connsiteX15934" fmla="*/ 1046362 w 6085020"/>
              <a:gd name="connsiteY15934" fmla="*/ 3477257 h 4885973"/>
              <a:gd name="connsiteX15935" fmla="*/ 1047574 w 6085020"/>
              <a:gd name="connsiteY15935" fmla="*/ 3489845 h 4885973"/>
              <a:gd name="connsiteX15936" fmla="*/ 1046362 w 6085020"/>
              <a:gd name="connsiteY15936" fmla="*/ 3477257 h 4885973"/>
              <a:gd name="connsiteX15937" fmla="*/ 3937983 w 6085020"/>
              <a:gd name="connsiteY15937" fmla="*/ 3475692 h 4885973"/>
              <a:gd name="connsiteX15938" fmla="*/ 3950890 w 6085020"/>
              <a:gd name="connsiteY15938" fmla="*/ 3495535 h 4885973"/>
              <a:gd name="connsiteX15939" fmla="*/ 3937983 w 6085020"/>
              <a:gd name="connsiteY15939" fmla="*/ 3475692 h 4885973"/>
              <a:gd name="connsiteX15940" fmla="*/ 907069 w 6085020"/>
              <a:gd name="connsiteY15940" fmla="*/ 3475653 h 4885973"/>
              <a:gd name="connsiteX15941" fmla="*/ 911802 w 6085020"/>
              <a:gd name="connsiteY15941" fmla="*/ 3479414 h 4885973"/>
              <a:gd name="connsiteX15942" fmla="*/ 907069 w 6085020"/>
              <a:gd name="connsiteY15942" fmla="*/ 3475653 h 4885973"/>
              <a:gd name="connsiteX15943" fmla="*/ 2432487 w 6085020"/>
              <a:gd name="connsiteY15943" fmla="*/ 3475052 h 4885973"/>
              <a:gd name="connsiteX15944" fmla="*/ 2437811 w 6085020"/>
              <a:gd name="connsiteY15944" fmla="*/ 3495915 h 4885973"/>
              <a:gd name="connsiteX15945" fmla="*/ 2450481 w 6085020"/>
              <a:gd name="connsiteY15945" fmla="*/ 3492027 h 4885973"/>
              <a:gd name="connsiteX15946" fmla="*/ 2463863 w 6085020"/>
              <a:gd name="connsiteY15946" fmla="*/ 3489934 h 4885973"/>
              <a:gd name="connsiteX15947" fmla="*/ 2463863 w 6085020"/>
              <a:gd name="connsiteY15947" fmla="*/ 3490794 h 4885973"/>
              <a:gd name="connsiteX15948" fmla="*/ 2464433 w 6085020"/>
              <a:gd name="connsiteY15948" fmla="*/ 3489845 h 4885973"/>
              <a:gd name="connsiteX15949" fmla="*/ 2463863 w 6085020"/>
              <a:gd name="connsiteY15949" fmla="*/ 3489934 h 4885973"/>
              <a:gd name="connsiteX15950" fmla="*/ 2463863 w 6085020"/>
              <a:gd name="connsiteY15950" fmla="*/ 3475052 h 4885973"/>
              <a:gd name="connsiteX15951" fmla="*/ 2432487 w 6085020"/>
              <a:gd name="connsiteY15951" fmla="*/ 3475052 h 4885973"/>
              <a:gd name="connsiteX15952" fmla="*/ 5641004 w 6085020"/>
              <a:gd name="connsiteY15952" fmla="*/ 3473345 h 4885973"/>
              <a:gd name="connsiteX15953" fmla="*/ 5642715 w 6085020"/>
              <a:gd name="connsiteY15953" fmla="*/ 3476379 h 4885973"/>
              <a:gd name="connsiteX15954" fmla="*/ 5647089 w 6085020"/>
              <a:gd name="connsiteY15954" fmla="*/ 3476379 h 4885973"/>
              <a:gd name="connsiteX15955" fmla="*/ 5647089 w 6085020"/>
              <a:gd name="connsiteY15955" fmla="*/ 3475052 h 4885973"/>
              <a:gd name="connsiteX15956" fmla="*/ 5647089 w 6085020"/>
              <a:gd name="connsiteY15956" fmla="*/ 3473345 h 4885973"/>
              <a:gd name="connsiteX15957" fmla="*/ 5643856 w 6085020"/>
              <a:gd name="connsiteY15957" fmla="*/ 3473345 h 4885973"/>
              <a:gd name="connsiteX15958" fmla="*/ 5597268 w 6085020"/>
              <a:gd name="connsiteY15958" fmla="*/ 3473345 h 4885973"/>
              <a:gd name="connsiteX15959" fmla="*/ 5597268 w 6085020"/>
              <a:gd name="connsiteY15959" fmla="*/ 3483776 h 4885973"/>
              <a:gd name="connsiteX15960" fmla="*/ 5607537 w 6085020"/>
              <a:gd name="connsiteY15960" fmla="*/ 3483776 h 4885973"/>
              <a:gd name="connsiteX15961" fmla="*/ 5607537 w 6085020"/>
              <a:gd name="connsiteY15961" fmla="*/ 3473345 h 4885973"/>
              <a:gd name="connsiteX15962" fmla="*/ 231611 w 6085020"/>
              <a:gd name="connsiteY15962" fmla="*/ 3473155 h 4885973"/>
              <a:gd name="connsiteX15963" fmla="*/ 237506 w 6085020"/>
              <a:gd name="connsiteY15963" fmla="*/ 3476189 h 4885973"/>
              <a:gd name="connsiteX15964" fmla="*/ 238647 w 6085020"/>
              <a:gd name="connsiteY15964" fmla="*/ 3474672 h 4885973"/>
              <a:gd name="connsiteX15965" fmla="*/ 239788 w 6085020"/>
              <a:gd name="connsiteY15965" fmla="*/ 3473155 h 4885973"/>
              <a:gd name="connsiteX15966" fmla="*/ 235795 w 6085020"/>
              <a:gd name="connsiteY15966" fmla="*/ 3473155 h 4885973"/>
              <a:gd name="connsiteX15967" fmla="*/ 5533185 w 6085020"/>
              <a:gd name="connsiteY15967" fmla="*/ 3472586 h 4885973"/>
              <a:gd name="connsiteX15968" fmla="*/ 5531664 w 6085020"/>
              <a:gd name="connsiteY15968" fmla="*/ 3473914 h 4885973"/>
              <a:gd name="connsiteX15969" fmla="*/ 5532805 w 6085020"/>
              <a:gd name="connsiteY15969" fmla="*/ 3474293 h 4885973"/>
              <a:gd name="connsiteX15970" fmla="*/ 5532805 w 6085020"/>
              <a:gd name="connsiteY15970" fmla="*/ 3475810 h 4885973"/>
              <a:gd name="connsiteX15971" fmla="*/ 5534516 w 6085020"/>
              <a:gd name="connsiteY15971" fmla="*/ 3475810 h 4885973"/>
              <a:gd name="connsiteX15972" fmla="*/ 5534516 w 6085020"/>
              <a:gd name="connsiteY15972" fmla="*/ 3474103 h 4885973"/>
              <a:gd name="connsiteX15973" fmla="*/ 5533185 w 6085020"/>
              <a:gd name="connsiteY15973" fmla="*/ 3472586 h 4885973"/>
              <a:gd name="connsiteX15974" fmla="*/ 676578 w 6085020"/>
              <a:gd name="connsiteY15974" fmla="*/ 3472586 h 4885973"/>
              <a:gd name="connsiteX15975" fmla="*/ 673726 w 6085020"/>
              <a:gd name="connsiteY15975" fmla="*/ 3475431 h 4885973"/>
              <a:gd name="connsiteX15976" fmla="*/ 676578 w 6085020"/>
              <a:gd name="connsiteY15976" fmla="*/ 3478276 h 4885973"/>
              <a:gd name="connsiteX15977" fmla="*/ 679621 w 6085020"/>
              <a:gd name="connsiteY15977" fmla="*/ 3475810 h 4885973"/>
              <a:gd name="connsiteX15978" fmla="*/ 679621 w 6085020"/>
              <a:gd name="connsiteY15978" fmla="*/ 3475052 h 4885973"/>
              <a:gd name="connsiteX15979" fmla="*/ 676578 w 6085020"/>
              <a:gd name="connsiteY15979" fmla="*/ 3472586 h 4885973"/>
              <a:gd name="connsiteX15980" fmla="*/ 5649941 w 6085020"/>
              <a:gd name="connsiteY15980" fmla="*/ 3471637 h 4885973"/>
              <a:gd name="connsiteX15981" fmla="*/ 5649941 w 6085020"/>
              <a:gd name="connsiteY15981" fmla="*/ 3472586 h 4885973"/>
              <a:gd name="connsiteX15982" fmla="*/ 5652223 w 6085020"/>
              <a:gd name="connsiteY15982" fmla="*/ 3472586 h 4885973"/>
              <a:gd name="connsiteX15983" fmla="*/ 5611339 w 6085020"/>
              <a:gd name="connsiteY15983" fmla="*/ 3470879 h 4885973"/>
              <a:gd name="connsiteX15984" fmla="*/ 5611339 w 6085020"/>
              <a:gd name="connsiteY15984" fmla="*/ 3474483 h 4885973"/>
              <a:gd name="connsiteX15985" fmla="*/ 5612861 w 6085020"/>
              <a:gd name="connsiteY15985" fmla="*/ 3477896 h 4885973"/>
              <a:gd name="connsiteX15986" fmla="*/ 5614382 w 6085020"/>
              <a:gd name="connsiteY15986" fmla="*/ 3475810 h 4885973"/>
              <a:gd name="connsiteX15987" fmla="*/ 5615713 w 6085020"/>
              <a:gd name="connsiteY15987" fmla="*/ 3473914 h 4885973"/>
              <a:gd name="connsiteX15988" fmla="*/ 5613431 w 6085020"/>
              <a:gd name="connsiteY15988" fmla="*/ 3472207 h 4885973"/>
              <a:gd name="connsiteX15989" fmla="*/ 5611339 w 6085020"/>
              <a:gd name="connsiteY15989" fmla="*/ 3470879 h 4885973"/>
              <a:gd name="connsiteX15990" fmla="*/ 2735963 w 6085020"/>
              <a:gd name="connsiteY15990" fmla="*/ 3470778 h 4885973"/>
              <a:gd name="connsiteX15991" fmla="*/ 2731604 w 6085020"/>
              <a:gd name="connsiteY15991" fmla="*/ 3479793 h 4885973"/>
              <a:gd name="connsiteX15992" fmla="*/ 2735963 w 6085020"/>
              <a:gd name="connsiteY15992" fmla="*/ 3470778 h 4885973"/>
              <a:gd name="connsiteX15993" fmla="*/ 2632152 w 6085020"/>
              <a:gd name="connsiteY15993" fmla="*/ 3469930 h 4885973"/>
              <a:gd name="connsiteX15994" fmla="*/ 2632152 w 6085020"/>
              <a:gd name="connsiteY15994" fmla="*/ 3469930 h 4885973"/>
              <a:gd name="connsiteX15995" fmla="*/ 3316716 w 6085020"/>
              <a:gd name="connsiteY15995" fmla="*/ 3469551 h 4885973"/>
              <a:gd name="connsiteX15996" fmla="*/ 3316716 w 6085020"/>
              <a:gd name="connsiteY15996" fmla="*/ 3469551 h 4885973"/>
              <a:gd name="connsiteX15997" fmla="*/ 2574344 w 6085020"/>
              <a:gd name="connsiteY15997" fmla="*/ 3469361 h 4885973"/>
              <a:gd name="connsiteX15998" fmla="*/ 2532509 w 6085020"/>
              <a:gd name="connsiteY15998" fmla="*/ 3474483 h 4885973"/>
              <a:gd name="connsiteX15999" fmla="*/ 2563885 w 6085020"/>
              <a:gd name="connsiteY15999" fmla="*/ 3505777 h 4885973"/>
              <a:gd name="connsiteX16000" fmla="*/ 2574344 w 6085020"/>
              <a:gd name="connsiteY16000" fmla="*/ 3469361 h 4885973"/>
              <a:gd name="connsiteX16001" fmla="*/ 2046658 w 6085020"/>
              <a:gd name="connsiteY16001" fmla="*/ 3469361 h 4885973"/>
              <a:gd name="connsiteX16002" fmla="*/ 2046658 w 6085020"/>
              <a:gd name="connsiteY16002" fmla="*/ 3469361 h 4885973"/>
              <a:gd name="connsiteX16003" fmla="*/ 1523157 w 6085020"/>
              <a:gd name="connsiteY16003" fmla="*/ 3469361 h 4885973"/>
              <a:gd name="connsiteX16004" fmla="*/ 1523157 w 6085020"/>
              <a:gd name="connsiteY16004" fmla="*/ 3469361 h 4885973"/>
              <a:gd name="connsiteX16005" fmla="*/ 1460595 w 6085020"/>
              <a:gd name="connsiteY16005" fmla="*/ 3468982 h 4885973"/>
              <a:gd name="connsiteX16006" fmla="*/ 1465919 w 6085020"/>
              <a:gd name="connsiteY16006" fmla="*/ 3489845 h 4885973"/>
              <a:gd name="connsiteX16007" fmla="*/ 1460595 w 6085020"/>
              <a:gd name="connsiteY16007" fmla="*/ 3468982 h 4885973"/>
              <a:gd name="connsiteX16008" fmla="*/ 2368784 w 6085020"/>
              <a:gd name="connsiteY16008" fmla="*/ 3468034 h 4885973"/>
              <a:gd name="connsiteX16009" fmla="*/ 2371066 w 6085020"/>
              <a:gd name="connsiteY16009" fmla="*/ 3474483 h 4885973"/>
              <a:gd name="connsiteX16010" fmla="*/ 2376961 w 6085020"/>
              <a:gd name="connsiteY16010" fmla="*/ 3472586 h 4885973"/>
              <a:gd name="connsiteX16011" fmla="*/ 2376961 w 6085020"/>
              <a:gd name="connsiteY16011" fmla="*/ 3470689 h 4885973"/>
              <a:gd name="connsiteX16012" fmla="*/ 2374299 w 6085020"/>
              <a:gd name="connsiteY16012" fmla="*/ 3468034 h 4885973"/>
              <a:gd name="connsiteX16013" fmla="*/ 2370686 w 6085020"/>
              <a:gd name="connsiteY16013" fmla="*/ 3468034 h 4885973"/>
              <a:gd name="connsiteX16014" fmla="*/ 5548207 w 6085020"/>
              <a:gd name="connsiteY16014" fmla="*/ 3466327 h 4885973"/>
              <a:gd name="connsiteX16015" fmla="*/ 5551060 w 6085020"/>
              <a:gd name="connsiteY16015" fmla="*/ 3472586 h 4885973"/>
              <a:gd name="connsiteX16016" fmla="*/ 5551060 w 6085020"/>
              <a:gd name="connsiteY16016" fmla="*/ 3470310 h 4885973"/>
              <a:gd name="connsiteX16017" fmla="*/ 5552771 w 6085020"/>
              <a:gd name="connsiteY16017" fmla="*/ 3467275 h 4885973"/>
              <a:gd name="connsiteX16018" fmla="*/ 5550490 w 6085020"/>
              <a:gd name="connsiteY16018" fmla="*/ 3466327 h 4885973"/>
              <a:gd name="connsiteX16019" fmla="*/ 961243 w 6085020"/>
              <a:gd name="connsiteY16019" fmla="*/ 3466327 h 4885973"/>
              <a:gd name="connsiteX16020" fmla="*/ 949263 w 6085020"/>
              <a:gd name="connsiteY16020" fmla="*/ 3468603 h 4885973"/>
              <a:gd name="connsiteX16021" fmla="*/ 961623 w 6085020"/>
              <a:gd name="connsiteY16021" fmla="*/ 3485862 h 4885973"/>
              <a:gd name="connsiteX16022" fmla="*/ 961243 w 6085020"/>
              <a:gd name="connsiteY16022" fmla="*/ 3485293 h 4885973"/>
              <a:gd name="connsiteX16023" fmla="*/ 961243 w 6085020"/>
              <a:gd name="connsiteY16023" fmla="*/ 3466327 h 4885973"/>
              <a:gd name="connsiteX16024" fmla="*/ 1941502 w 6085020"/>
              <a:gd name="connsiteY16024" fmla="*/ 3464999 h 4885973"/>
              <a:gd name="connsiteX16025" fmla="*/ 1941502 w 6085020"/>
              <a:gd name="connsiteY16025" fmla="*/ 3464999 h 4885973"/>
              <a:gd name="connsiteX16026" fmla="*/ 1694678 w 6085020"/>
              <a:gd name="connsiteY16026" fmla="*/ 3463671 h 4885973"/>
              <a:gd name="connsiteX16027" fmla="*/ 1694678 w 6085020"/>
              <a:gd name="connsiteY16027" fmla="*/ 3463671 h 4885973"/>
              <a:gd name="connsiteX16028" fmla="*/ 297097 w 6085020"/>
              <a:gd name="connsiteY16028" fmla="*/ 3463444 h 4885973"/>
              <a:gd name="connsiteX16029" fmla="*/ 294624 w 6085020"/>
              <a:gd name="connsiteY16029" fmla="*/ 3477093 h 4885973"/>
              <a:gd name="connsiteX16030" fmla="*/ 299257 w 6085020"/>
              <a:gd name="connsiteY16030" fmla="*/ 3479474 h 4885973"/>
              <a:gd name="connsiteX16031" fmla="*/ 299117 w 6085020"/>
              <a:gd name="connsiteY16031" fmla="*/ 3479793 h 4885973"/>
              <a:gd name="connsiteX16032" fmla="*/ 299877 w 6085020"/>
              <a:gd name="connsiteY16032" fmla="*/ 3479793 h 4885973"/>
              <a:gd name="connsiteX16033" fmla="*/ 299257 w 6085020"/>
              <a:gd name="connsiteY16033" fmla="*/ 3479474 h 4885973"/>
              <a:gd name="connsiteX16034" fmla="*/ 302255 w 6085020"/>
              <a:gd name="connsiteY16034" fmla="*/ 3472634 h 4885973"/>
              <a:gd name="connsiteX16035" fmla="*/ 304251 w 6085020"/>
              <a:gd name="connsiteY16035" fmla="*/ 3464051 h 4885973"/>
              <a:gd name="connsiteX16036" fmla="*/ 297097 w 6085020"/>
              <a:gd name="connsiteY16036" fmla="*/ 3463444 h 4885973"/>
              <a:gd name="connsiteX16037" fmla="*/ 5525008 w 6085020"/>
              <a:gd name="connsiteY16037" fmla="*/ 3463102 h 4885973"/>
              <a:gd name="connsiteX16038" fmla="*/ 5525008 w 6085020"/>
              <a:gd name="connsiteY16038" fmla="*/ 3463102 h 4885973"/>
              <a:gd name="connsiteX16039" fmla="*/ 5477469 w 6085020"/>
              <a:gd name="connsiteY16039" fmla="*/ 3463102 h 4885973"/>
              <a:gd name="connsiteX16040" fmla="*/ 5477469 w 6085020"/>
              <a:gd name="connsiteY16040" fmla="*/ 3463102 h 4885973"/>
              <a:gd name="connsiteX16041" fmla="*/ 3207566 w 6085020"/>
              <a:gd name="connsiteY16041" fmla="*/ 3461965 h 4885973"/>
              <a:gd name="connsiteX16042" fmla="*/ 3207566 w 6085020"/>
              <a:gd name="connsiteY16042" fmla="*/ 3471637 h 4885973"/>
              <a:gd name="connsiteX16043" fmla="*/ 3209848 w 6085020"/>
              <a:gd name="connsiteY16043" fmla="*/ 3471637 h 4885973"/>
              <a:gd name="connsiteX16044" fmla="*/ 3207566 w 6085020"/>
              <a:gd name="connsiteY16044" fmla="*/ 3461965 h 4885973"/>
              <a:gd name="connsiteX16045" fmla="*/ 551455 w 6085020"/>
              <a:gd name="connsiteY16045" fmla="*/ 3461965 h 4885973"/>
              <a:gd name="connsiteX16046" fmla="*/ 548983 w 6085020"/>
              <a:gd name="connsiteY16046" fmla="*/ 3483397 h 4885973"/>
              <a:gd name="connsiteX16047" fmla="*/ 551455 w 6085020"/>
              <a:gd name="connsiteY16047" fmla="*/ 3461965 h 4885973"/>
              <a:gd name="connsiteX16048" fmla="*/ 3477708 w 6085020"/>
              <a:gd name="connsiteY16048" fmla="*/ 3460400 h 4885973"/>
              <a:gd name="connsiteX16049" fmla="*/ 3463517 w 6085020"/>
              <a:gd name="connsiteY16049" fmla="*/ 3469930 h 4885973"/>
              <a:gd name="connsiteX16050" fmla="*/ 3489379 w 6085020"/>
              <a:gd name="connsiteY16050" fmla="*/ 3474483 h 4885973"/>
              <a:gd name="connsiteX16051" fmla="*/ 3489759 w 6085020"/>
              <a:gd name="connsiteY16051" fmla="*/ 3475052 h 4885973"/>
              <a:gd name="connsiteX16052" fmla="*/ 3477708 w 6085020"/>
              <a:gd name="connsiteY16052" fmla="*/ 3460400 h 4885973"/>
              <a:gd name="connsiteX16053" fmla="*/ 2176916 w 6085020"/>
              <a:gd name="connsiteY16053" fmla="*/ 3460068 h 4885973"/>
              <a:gd name="connsiteX16054" fmla="*/ 2176916 w 6085020"/>
              <a:gd name="connsiteY16054" fmla="*/ 3460068 h 4885973"/>
              <a:gd name="connsiteX16055" fmla="*/ 2757655 w 6085020"/>
              <a:gd name="connsiteY16055" fmla="*/ 3459878 h 4885973"/>
              <a:gd name="connsiteX16056" fmla="*/ 2741492 w 6085020"/>
              <a:gd name="connsiteY16056" fmla="*/ 3489845 h 4885973"/>
              <a:gd name="connsiteX16057" fmla="*/ 2741872 w 6085020"/>
              <a:gd name="connsiteY16057" fmla="*/ 3491173 h 4885973"/>
              <a:gd name="connsiteX16058" fmla="*/ 2757655 w 6085020"/>
              <a:gd name="connsiteY16058" fmla="*/ 3459878 h 4885973"/>
              <a:gd name="connsiteX16059" fmla="*/ 2964736 w 6085020"/>
              <a:gd name="connsiteY16059" fmla="*/ 3459499 h 4885973"/>
              <a:gd name="connsiteX16060" fmla="*/ 2975195 w 6085020"/>
              <a:gd name="connsiteY16060" fmla="*/ 3459499 h 4885973"/>
              <a:gd name="connsiteX16061" fmla="*/ 2975195 w 6085020"/>
              <a:gd name="connsiteY16061" fmla="*/ 3469741 h 4885973"/>
              <a:gd name="connsiteX16062" fmla="*/ 2964736 w 6085020"/>
              <a:gd name="connsiteY16062" fmla="*/ 3469741 h 4885973"/>
              <a:gd name="connsiteX16063" fmla="*/ 2783897 w 6085020"/>
              <a:gd name="connsiteY16063" fmla="*/ 3459499 h 4885973"/>
              <a:gd name="connsiteX16064" fmla="*/ 2783897 w 6085020"/>
              <a:gd name="connsiteY16064" fmla="*/ 3459499 h 4885973"/>
              <a:gd name="connsiteX16065" fmla="*/ 5649941 w 6085020"/>
              <a:gd name="connsiteY16065" fmla="*/ 3459120 h 4885973"/>
              <a:gd name="connsiteX16066" fmla="*/ 5650132 w 6085020"/>
              <a:gd name="connsiteY16066" fmla="*/ 3459878 h 4885973"/>
              <a:gd name="connsiteX16067" fmla="*/ 5650292 w 6085020"/>
              <a:gd name="connsiteY16067" fmla="*/ 3459878 h 4885973"/>
              <a:gd name="connsiteX16068" fmla="*/ 5651082 w 6085020"/>
              <a:gd name="connsiteY16068" fmla="*/ 3461585 h 4885973"/>
              <a:gd name="connsiteX16069" fmla="*/ 5651082 w 6085020"/>
              <a:gd name="connsiteY16069" fmla="*/ 3459878 h 4885973"/>
              <a:gd name="connsiteX16070" fmla="*/ 5650292 w 6085020"/>
              <a:gd name="connsiteY16070" fmla="*/ 3459878 h 4885973"/>
              <a:gd name="connsiteX16071" fmla="*/ 4939135 w 6085020"/>
              <a:gd name="connsiteY16071" fmla="*/ 3459120 h 4885973"/>
              <a:gd name="connsiteX16072" fmla="*/ 4939135 w 6085020"/>
              <a:gd name="connsiteY16072" fmla="*/ 3459120 h 4885973"/>
              <a:gd name="connsiteX16073" fmla="*/ 1863537 w 6085020"/>
              <a:gd name="connsiteY16073" fmla="*/ 3458930 h 4885973"/>
              <a:gd name="connsiteX16074" fmla="*/ 1863537 w 6085020"/>
              <a:gd name="connsiteY16074" fmla="*/ 3469361 h 4885973"/>
              <a:gd name="connsiteX16075" fmla="*/ 1873996 w 6085020"/>
              <a:gd name="connsiteY16075" fmla="*/ 3469361 h 4885973"/>
              <a:gd name="connsiteX16076" fmla="*/ 1873996 w 6085020"/>
              <a:gd name="connsiteY16076" fmla="*/ 3458930 h 4885973"/>
              <a:gd name="connsiteX16077" fmla="*/ 2147085 w 6085020"/>
              <a:gd name="connsiteY16077" fmla="*/ 3458835 h 4885973"/>
              <a:gd name="connsiteX16078" fmla="*/ 2150865 w 6085020"/>
              <a:gd name="connsiteY16078" fmla="*/ 3475620 h 4885973"/>
              <a:gd name="connsiteX16079" fmla="*/ 2147085 w 6085020"/>
              <a:gd name="connsiteY16079" fmla="*/ 3458835 h 4885973"/>
              <a:gd name="connsiteX16080" fmla="*/ 2506838 w 6085020"/>
              <a:gd name="connsiteY16080" fmla="*/ 3458171 h 4885973"/>
              <a:gd name="connsiteX16081" fmla="*/ 2501133 w 6085020"/>
              <a:gd name="connsiteY16081" fmla="*/ 3474483 h 4885973"/>
              <a:gd name="connsiteX16082" fmla="*/ 2501704 w 6085020"/>
              <a:gd name="connsiteY16082" fmla="*/ 3473724 h 4885973"/>
              <a:gd name="connsiteX16083" fmla="*/ 2506838 w 6085020"/>
              <a:gd name="connsiteY16083" fmla="*/ 3458171 h 4885973"/>
              <a:gd name="connsiteX16084" fmla="*/ 3990493 w 6085020"/>
              <a:gd name="connsiteY16084" fmla="*/ 3458151 h 4885973"/>
              <a:gd name="connsiteX16085" fmla="*/ 3981315 w 6085020"/>
              <a:gd name="connsiteY16085" fmla="*/ 3458171 h 4885973"/>
              <a:gd name="connsiteX16086" fmla="*/ 3991075 w 6085020"/>
              <a:gd name="connsiteY16086" fmla="*/ 3483430 h 4885973"/>
              <a:gd name="connsiteX16087" fmla="*/ 3996721 w 6085020"/>
              <a:gd name="connsiteY16087" fmla="*/ 3478776 h 4885973"/>
              <a:gd name="connsiteX16088" fmla="*/ 3997098 w 6085020"/>
              <a:gd name="connsiteY16088" fmla="*/ 3479034 h 4885973"/>
              <a:gd name="connsiteX16089" fmla="*/ 3997098 w 6085020"/>
              <a:gd name="connsiteY16089" fmla="*/ 3478465 h 4885973"/>
              <a:gd name="connsiteX16090" fmla="*/ 3996721 w 6085020"/>
              <a:gd name="connsiteY16090" fmla="*/ 3478776 h 4885973"/>
              <a:gd name="connsiteX16091" fmla="*/ 3991663 w 6085020"/>
              <a:gd name="connsiteY16091" fmla="*/ 3475321 h 4885973"/>
              <a:gd name="connsiteX16092" fmla="*/ 3990493 w 6085020"/>
              <a:gd name="connsiteY16092" fmla="*/ 3458151 h 4885973"/>
              <a:gd name="connsiteX16093" fmla="*/ 317491 w 6085020"/>
              <a:gd name="connsiteY16093" fmla="*/ 3457531 h 4885973"/>
              <a:gd name="connsiteX16094" fmla="*/ 313569 w 6085020"/>
              <a:gd name="connsiteY16094" fmla="*/ 3461965 h 4885973"/>
              <a:gd name="connsiteX16095" fmla="*/ 323267 w 6085020"/>
              <a:gd name="connsiteY16095" fmla="*/ 3459499 h 4885973"/>
              <a:gd name="connsiteX16096" fmla="*/ 317491 w 6085020"/>
              <a:gd name="connsiteY16096" fmla="*/ 3457531 h 4885973"/>
              <a:gd name="connsiteX16097" fmla="*/ 3118573 w 6085020"/>
              <a:gd name="connsiteY16097" fmla="*/ 3457412 h 4885973"/>
              <a:gd name="connsiteX16098" fmla="*/ 3144815 w 6085020"/>
              <a:gd name="connsiteY16098" fmla="*/ 3457602 h 4885973"/>
              <a:gd name="connsiteX16099" fmla="*/ 3144815 w 6085020"/>
              <a:gd name="connsiteY16099" fmla="*/ 3457412 h 4885973"/>
              <a:gd name="connsiteX16100" fmla="*/ 3118573 w 6085020"/>
              <a:gd name="connsiteY16100" fmla="*/ 3457412 h 4885973"/>
              <a:gd name="connsiteX16101" fmla="*/ 1679962 w 6085020"/>
              <a:gd name="connsiteY16101" fmla="*/ 3456023 h 4885973"/>
              <a:gd name="connsiteX16102" fmla="*/ 1685551 w 6085020"/>
              <a:gd name="connsiteY16102" fmla="*/ 3458930 h 4885973"/>
              <a:gd name="connsiteX16103" fmla="*/ 1679962 w 6085020"/>
              <a:gd name="connsiteY16103" fmla="*/ 3456023 h 4885973"/>
              <a:gd name="connsiteX16104" fmla="*/ 985393 w 6085020"/>
              <a:gd name="connsiteY16104" fmla="*/ 3454757 h 4885973"/>
              <a:gd name="connsiteX16105" fmla="*/ 985317 w 6085020"/>
              <a:gd name="connsiteY16105" fmla="*/ 3456127 h 4885973"/>
              <a:gd name="connsiteX16106" fmla="*/ 980592 w 6085020"/>
              <a:gd name="connsiteY16106" fmla="*/ 3470429 h 4885973"/>
              <a:gd name="connsiteX16107" fmla="*/ 980639 w 6085020"/>
              <a:gd name="connsiteY16107" fmla="*/ 3484535 h 4885973"/>
              <a:gd name="connsiteX16108" fmla="*/ 984799 w 6085020"/>
              <a:gd name="connsiteY16108" fmla="*/ 3465379 h 4885973"/>
              <a:gd name="connsiteX16109" fmla="*/ 985317 w 6085020"/>
              <a:gd name="connsiteY16109" fmla="*/ 3456127 h 4885973"/>
              <a:gd name="connsiteX16110" fmla="*/ 985393 w 6085020"/>
              <a:gd name="connsiteY16110" fmla="*/ 3455895 h 4885973"/>
              <a:gd name="connsiteX16111" fmla="*/ 3017790 w 6085020"/>
              <a:gd name="connsiteY16111" fmla="*/ 3454568 h 4885973"/>
              <a:gd name="connsiteX16112" fmla="*/ 3023494 w 6085020"/>
              <a:gd name="connsiteY16112" fmla="*/ 3459309 h 4885973"/>
              <a:gd name="connsiteX16113" fmla="*/ 3017790 w 6085020"/>
              <a:gd name="connsiteY16113" fmla="*/ 3456464 h 4885973"/>
              <a:gd name="connsiteX16114" fmla="*/ 3017790 w 6085020"/>
              <a:gd name="connsiteY16114" fmla="*/ 3454568 h 4885973"/>
              <a:gd name="connsiteX16115" fmla="*/ 2469187 w 6085020"/>
              <a:gd name="connsiteY16115" fmla="*/ 3454188 h 4885973"/>
              <a:gd name="connsiteX16116" fmla="*/ 2469187 w 6085020"/>
              <a:gd name="connsiteY16116" fmla="*/ 3464620 h 4885973"/>
              <a:gd name="connsiteX16117" fmla="*/ 2479646 w 6085020"/>
              <a:gd name="connsiteY16117" fmla="*/ 3464620 h 4885973"/>
              <a:gd name="connsiteX16118" fmla="*/ 2479646 w 6085020"/>
              <a:gd name="connsiteY16118" fmla="*/ 3454188 h 4885973"/>
              <a:gd name="connsiteX16119" fmla="*/ 5779628 w 6085020"/>
              <a:gd name="connsiteY16119" fmla="*/ 3452861 h 4885973"/>
              <a:gd name="connsiteX16120" fmla="*/ 5779438 w 6085020"/>
              <a:gd name="connsiteY16120" fmla="*/ 3453240 h 4885973"/>
              <a:gd name="connsiteX16121" fmla="*/ 5779628 w 6085020"/>
              <a:gd name="connsiteY16121" fmla="*/ 3454188 h 4885973"/>
              <a:gd name="connsiteX16122" fmla="*/ 5780960 w 6085020"/>
              <a:gd name="connsiteY16122" fmla="*/ 3454188 h 4885973"/>
              <a:gd name="connsiteX16123" fmla="*/ 5780960 w 6085020"/>
              <a:gd name="connsiteY16123" fmla="*/ 3452861 h 4885973"/>
              <a:gd name="connsiteX16124" fmla="*/ 330303 w 6085020"/>
              <a:gd name="connsiteY16124" fmla="*/ 3452671 h 4885973"/>
              <a:gd name="connsiteX16125" fmla="*/ 328021 w 6085020"/>
              <a:gd name="connsiteY16125" fmla="*/ 3454947 h 4885973"/>
              <a:gd name="connsiteX16126" fmla="*/ 323837 w 6085020"/>
              <a:gd name="connsiteY16126" fmla="*/ 3457602 h 4885973"/>
              <a:gd name="connsiteX16127" fmla="*/ 329162 w 6085020"/>
              <a:gd name="connsiteY16127" fmla="*/ 3457602 h 4885973"/>
              <a:gd name="connsiteX16128" fmla="*/ 330873 w 6085020"/>
              <a:gd name="connsiteY16128" fmla="*/ 3457602 h 4885973"/>
              <a:gd name="connsiteX16129" fmla="*/ 333151 w 6085020"/>
              <a:gd name="connsiteY16129" fmla="*/ 3455156 h 4885973"/>
              <a:gd name="connsiteX16130" fmla="*/ 333345 w 6085020"/>
              <a:gd name="connsiteY16130" fmla="*/ 3455326 h 4885973"/>
              <a:gd name="connsiteX16131" fmla="*/ 333345 w 6085020"/>
              <a:gd name="connsiteY16131" fmla="*/ 3454947 h 4885973"/>
              <a:gd name="connsiteX16132" fmla="*/ 333151 w 6085020"/>
              <a:gd name="connsiteY16132" fmla="*/ 3455156 h 4885973"/>
              <a:gd name="connsiteX16133" fmla="*/ 330316 w 6085020"/>
              <a:gd name="connsiteY16133" fmla="*/ 3452671 h 4885973"/>
              <a:gd name="connsiteX16134" fmla="*/ 330303 w 6085020"/>
              <a:gd name="connsiteY16134" fmla="*/ 3452671 h 4885973"/>
              <a:gd name="connsiteX16135" fmla="*/ 4348127 w 6085020"/>
              <a:gd name="connsiteY16135" fmla="*/ 3452481 h 4885973"/>
              <a:gd name="connsiteX16136" fmla="*/ 4348127 w 6085020"/>
              <a:gd name="connsiteY16136" fmla="*/ 3452481 h 4885973"/>
              <a:gd name="connsiteX16137" fmla="*/ 1967173 w 6085020"/>
              <a:gd name="connsiteY16137" fmla="*/ 3452102 h 4885973"/>
              <a:gd name="connsiteX16138" fmla="*/ 1963011 w 6085020"/>
              <a:gd name="connsiteY16138" fmla="*/ 3467844 h 4885973"/>
              <a:gd name="connsiteX16139" fmla="*/ 1961278 w 6085020"/>
              <a:gd name="connsiteY16139" fmla="*/ 3467844 h 4885973"/>
              <a:gd name="connsiteX16140" fmla="*/ 1962609 w 6085020"/>
              <a:gd name="connsiteY16140" fmla="*/ 3469361 h 4885973"/>
              <a:gd name="connsiteX16141" fmla="*/ 1963011 w 6085020"/>
              <a:gd name="connsiteY16141" fmla="*/ 3467844 h 4885973"/>
              <a:gd name="connsiteX16142" fmla="*/ 1977632 w 6085020"/>
              <a:gd name="connsiteY16142" fmla="*/ 3467844 h 4885973"/>
              <a:gd name="connsiteX16143" fmla="*/ 1977632 w 6085020"/>
              <a:gd name="connsiteY16143" fmla="*/ 3457412 h 4885973"/>
              <a:gd name="connsiteX16144" fmla="*/ 1967173 w 6085020"/>
              <a:gd name="connsiteY16144" fmla="*/ 3452102 h 4885973"/>
              <a:gd name="connsiteX16145" fmla="*/ 1778347 w 6085020"/>
              <a:gd name="connsiteY16145" fmla="*/ 3452102 h 4885973"/>
              <a:gd name="connsiteX16146" fmla="*/ 1778347 w 6085020"/>
              <a:gd name="connsiteY16146" fmla="*/ 3452102 h 4885973"/>
              <a:gd name="connsiteX16147" fmla="*/ 4023149 w 6085020"/>
              <a:gd name="connsiteY16147" fmla="*/ 3451912 h 4885973"/>
              <a:gd name="connsiteX16148" fmla="*/ 4023149 w 6085020"/>
              <a:gd name="connsiteY16148" fmla="*/ 3451912 h 4885973"/>
              <a:gd name="connsiteX16149" fmla="*/ 4186114 w 6085020"/>
              <a:gd name="connsiteY16149" fmla="*/ 3451533 h 4885973"/>
              <a:gd name="connsiteX16150" fmla="*/ 4186114 w 6085020"/>
              <a:gd name="connsiteY16150" fmla="*/ 3451533 h 4885973"/>
              <a:gd name="connsiteX16151" fmla="*/ 1104051 w 6085020"/>
              <a:gd name="connsiteY16151" fmla="*/ 3450774 h 4885973"/>
              <a:gd name="connsiteX16152" fmla="*/ 1094733 w 6085020"/>
              <a:gd name="connsiteY16152" fmla="*/ 3479793 h 4885973"/>
              <a:gd name="connsiteX16153" fmla="*/ 1107093 w 6085020"/>
              <a:gd name="connsiteY16153" fmla="*/ 3464620 h 4885973"/>
              <a:gd name="connsiteX16154" fmla="*/ 1107284 w 6085020"/>
              <a:gd name="connsiteY16154" fmla="*/ 3464620 h 4885973"/>
              <a:gd name="connsiteX16155" fmla="*/ 2599160 w 6085020"/>
              <a:gd name="connsiteY16155" fmla="*/ 3450028 h 4885973"/>
              <a:gd name="connsiteX16156" fmla="*/ 2594881 w 6085020"/>
              <a:gd name="connsiteY16156" fmla="*/ 3466137 h 4885973"/>
              <a:gd name="connsiteX16157" fmla="*/ 2599160 w 6085020"/>
              <a:gd name="connsiteY16157" fmla="*/ 3450028 h 4885973"/>
              <a:gd name="connsiteX16158" fmla="*/ 2281122 w 6085020"/>
              <a:gd name="connsiteY16158" fmla="*/ 3449636 h 4885973"/>
              <a:gd name="connsiteX16159" fmla="*/ 2281122 w 6085020"/>
              <a:gd name="connsiteY16159" fmla="*/ 3449636 h 4885973"/>
              <a:gd name="connsiteX16160" fmla="*/ 378222 w 6085020"/>
              <a:gd name="connsiteY16160" fmla="*/ 3448878 h 4885973"/>
              <a:gd name="connsiteX16161" fmla="*/ 379173 w 6085020"/>
              <a:gd name="connsiteY16161" fmla="*/ 3461775 h 4885973"/>
              <a:gd name="connsiteX16162" fmla="*/ 372618 w 6085020"/>
              <a:gd name="connsiteY16162" fmla="*/ 3472245 h 4885973"/>
              <a:gd name="connsiteX16163" fmla="*/ 382786 w 6085020"/>
              <a:gd name="connsiteY16163" fmla="*/ 3478845 h 4885973"/>
              <a:gd name="connsiteX16164" fmla="*/ 388491 w 6085020"/>
              <a:gd name="connsiteY16164" fmla="*/ 3475431 h 4885973"/>
              <a:gd name="connsiteX16165" fmla="*/ 388491 w 6085020"/>
              <a:gd name="connsiteY16165" fmla="*/ 3475810 h 4885973"/>
              <a:gd name="connsiteX16166" fmla="*/ 389747 w 6085020"/>
              <a:gd name="connsiteY16166" fmla="*/ 3484307 h 4885973"/>
              <a:gd name="connsiteX16167" fmla="*/ 390772 w 6085020"/>
              <a:gd name="connsiteY16167" fmla="*/ 3484914 h 4885973"/>
              <a:gd name="connsiteX16168" fmla="*/ 403703 w 6085020"/>
              <a:gd name="connsiteY16168" fmla="*/ 3498001 h 4885973"/>
              <a:gd name="connsiteX16169" fmla="*/ 409598 w 6085020"/>
              <a:gd name="connsiteY16169" fmla="*/ 3496484 h 4885973"/>
              <a:gd name="connsiteX16170" fmla="*/ 409598 w 6085020"/>
              <a:gd name="connsiteY16170" fmla="*/ 3500656 h 4885973"/>
              <a:gd name="connsiteX16171" fmla="*/ 420057 w 6085020"/>
              <a:gd name="connsiteY16171" fmla="*/ 3500656 h 4885973"/>
              <a:gd name="connsiteX16172" fmla="*/ 420057 w 6085020"/>
              <a:gd name="connsiteY16172" fmla="*/ 3489845 h 4885973"/>
              <a:gd name="connsiteX16173" fmla="*/ 415683 w 6085020"/>
              <a:gd name="connsiteY16173" fmla="*/ 3489845 h 4885973"/>
              <a:gd name="connsiteX16174" fmla="*/ 416824 w 6085020"/>
              <a:gd name="connsiteY16174" fmla="*/ 3484535 h 4885973"/>
              <a:gd name="connsiteX16175" fmla="*/ 403895 w 6085020"/>
              <a:gd name="connsiteY16175" fmla="*/ 3471637 h 4885973"/>
              <a:gd name="connsiteX16176" fmla="*/ 403703 w 6085020"/>
              <a:gd name="connsiteY16176" fmla="*/ 3471637 h 4885973"/>
              <a:gd name="connsiteX16177" fmla="*/ 395146 w 6085020"/>
              <a:gd name="connsiteY16177" fmla="*/ 3475052 h 4885973"/>
              <a:gd name="connsiteX16178" fmla="*/ 389061 w 6085020"/>
              <a:gd name="connsiteY16178" fmla="*/ 3475052 h 4885973"/>
              <a:gd name="connsiteX16179" fmla="*/ 390582 w 6085020"/>
              <a:gd name="connsiteY16179" fmla="*/ 3468982 h 4885973"/>
              <a:gd name="connsiteX16180" fmla="*/ 388681 w 6085020"/>
              <a:gd name="connsiteY16180" fmla="*/ 3464809 h 4885973"/>
              <a:gd name="connsiteX16181" fmla="*/ 378222 w 6085020"/>
              <a:gd name="connsiteY16181" fmla="*/ 3448878 h 4885973"/>
              <a:gd name="connsiteX16182" fmla="*/ 3389927 w 6085020"/>
              <a:gd name="connsiteY16182" fmla="*/ 3448688 h 4885973"/>
              <a:gd name="connsiteX16183" fmla="*/ 3389927 w 6085020"/>
              <a:gd name="connsiteY16183" fmla="*/ 3448688 h 4885973"/>
              <a:gd name="connsiteX16184" fmla="*/ 5763655 w 6085020"/>
              <a:gd name="connsiteY16184" fmla="*/ 3448498 h 4885973"/>
              <a:gd name="connsiteX16185" fmla="*/ 5761754 w 6085020"/>
              <a:gd name="connsiteY16185" fmla="*/ 3451912 h 4885973"/>
              <a:gd name="connsiteX16186" fmla="*/ 5758901 w 6085020"/>
              <a:gd name="connsiteY16186" fmla="*/ 3454378 h 4885973"/>
              <a:gd name="connsiteX16187" fmla="*/ 5761563 w 6085020"/>
              <a:gd name="connsiteY16187" fmla="*/ 3456275 h 4885973"/>
              <a:gd name="connsiteX16188" fmla="*/ 5761754 w 6085020"/>
              <a:gd name="connsiteY16188" fmla="*/ 3456275 h 4885973"/>
              <a:gd name="connsiteX16189" fmla="*/ 5761754 w 6085020"/>
              <a:gd name="connsiteY16189" fmla="*/ 3456843 h 4885973"/>
              <a:gd name="connsiteX16190" fmla="*/ 5762704 w 6085020"/>
              <a:gd name="connsiteY16190" fmla="*/ 3456275 h 4885973"/>
              <a:gd name="connsiteX16191" fmla="*/ 5761754 w 6085020"/>
              <a:gd name="connsiteY16191" fmla="*/ 3456275 h 4885973"/>
              <a:gd name="connsiteX16192" fmla="*/ 5761754 w 6085020"/>
              <a:gd name="connsiteY16192" fmla="*/ 3455137 h 4885973"/>
              <a:gd name="connsiteX16193" fmla="*/ 5763465 w 6085020"/>
              <a:gd name="connsiteY16193" fmla="*/ 3452102 h 4885973"/>
              <a:gd name="connsiteX16194" fmla="*/ 5764796 w 6085020"/>
              <a:gd name="connsiteY16194" fmla="*/ 3450964 h 4885973"/>
              <a:gd name="connsiteX16195" fmla="*/ 5767268 w 6085020"/>
              <a:gd name="connsiteY16195" fmla="*/ 3450964 h 4885973"/>
              <a:gd name="connsiteX16196" fmla="*/ 5769740 w 6085020"/>
              <a:gd name="connsiteY16196" fmla="*/ 3450964 h 4885973"/>
              <a:gd name="connsiteX16197" fmla="*/ 5768599 w 6085020"/>
              <a:gd name="connsiteY16197" fmla="*/ 3449636 h 4885973"/>
              <a:gd name="connsiteX16198" fmla="*/ 5767458 w 6085020"/>
              <a:gd name="connsiteY16198" fmla="*/ 3448498 h 4885973"/>
              <a:gd name="connsiteX16199" fmla="*/ 5707140 w 6085020"/>
              <a:gd name="connsiteY16199" fmla="*/ 3447740 h 4885973"/>
              <a:gd name="connsiteX16200" fmla="*/ 5706608 w 6085020"/>
              <a:gd name="connsiteY16200" fmla="*/ 3448119 h 4885973"/>
              <a:gd name="connsiteX16201" fmla="*/ 5707559 w 6085020"/>
              <a:gd name="connsiteY16201" fmla="*/ 3448119 h 4885973"/>
              <a:gd name="connsiteX16202" fmla="*/ 5707559 w 6085020"/>
              <a:gd name="connsiteY16202" fmla="*/ 3449447 h 4885973"/>
              <a:gd name="connsiteX16203" fmla="*/ 5709080 w 6085020"/>
              <a:gd name="connsiteY16203" fmla="*/ 3450964 h 4885973"/>
              <a:gd name="connsiteX16204" fmla="*/ 5710221 w 6085020"/>
              <a:gd name="connsiteY16204" fmla="*/ 3450964 h 4885973"/>
              <a:gd name="connsiteX16205" fmla="*/ 5710221 w 6085020"/>
              <a:gd name="connsiteY16205" fmla="*/ 3448688 h 4885973"/>
              <a:gd name="connsiteX16206" fmla="*/ 5707140 w 6085020"/>
              <a:gd name="connsiteY16206" fmla="*/ 3447740 h 4885973"/>
              <a:gd name="connsiteX16207" fmla="*/ 3924838 w 6085020"/>
              <a:gd name="connsiteY16207" fmla="*/ 3447740 h 4885973"/>
              <a:gd name="connsiteX16208" fmla="*/ 3934346 w 6085020"/>
              <a:gd name="connsiteY16208" fmla="*/ 3462723 h 4885973"/>
              <a:gd name="connsiteX16209" fmla="*/ 3935297 w 6085020"/>
              <a:gd name="connsiteY16209" fmla="*/ 3463292 h 4885973"/>
              <a:gd name="connsiteX16210" fmla="*/ 3924838 w 6085020"/>
              <a:gd name="connsiteY16210" fmla="*/ 3447740 h 4885973"/>
              <a:gd name="connsiteX16211" fmla="*/ 363390 w 6085020"/>
              <a:gd name="connsiteY16211" fmla="*/ 3447740 h 4885973"/>
              <a:gd name="connsiteX16212" fmla="*/ 360610 w 6085020"/>
              <a:gd name="connsiteY16212" fmla="*/ 3449864 h 4885973"/>
              <a:gd name="connsiteX16213" fmla="*/ 361298 w 6085020"/>
              <a:gd name="connsiteY16213" fmla="*/ 3451912 h 4885973"/>
              <a:gd name="connsiteX16214" fmla="*/ 363934 w 6085020"/>
              <a:gd name="connsiteY16214" fmla="*/ 3454587 h 4885973"/>
              <a:gd name="connsiteX16215" fmla="*/ 364341 w 6085020"/>
              <a:gd name="connsiteY16215" fmla="*/ 3454568 h 4885973"/>
              <a:gd name="connsiteX16216" fmla="*/ 366813 w 6085020"/>
              <a:gd name="connsiteY16216" fmla="*/ 3451343 h 4885973"/>
              <a:gd name="connsiteX16217" fmla="*/ 364164 w 6085020"/>
              <a:gd name="connsiteY16217" fmla="*/ 3448309 h 4885973"/>
              <a:gd name="connsiteX16218" fmla="*/ 364150 w 6085020"/>
              <a:gd name="connsiteY16218" fmla="*/ 3448309 h 4885973"/>
              <a:gd name="connsiteX16219" fmla="*/ 5641194 w 6085020"/>
              <a:gd name="connsiteY16219" fmla="*/ 3447360 h 4885973"/>
              <a:gd name="connsiteX16220" fmla="*/ 5638152 w 6085020"/>
              <a:gd name="connsiteY16220" fmla="*/ 3449447 h 4885973"/>
              <a:gd name="connsiteX16221" fmla="*/ 5634539 w 6085020"/>
              <a:gd name="connsiteY16221" fmla="*/ 3452292 h 4885973"/>
              <a:gd name="connsiteX16222" fmla="*/ 5629785 w 6085020"/>
              <a:gd name="connsiteY16222" fmla="*/ 3454568 h 4885973"/>
              <a:gd name="connsiteX16223" fmla="*/ 5625981 w 6085020"/>
              <a:gd name="connsiteY16223" fmla="*/ 3455895 h 4885973"/>
              <a:gd name="connsiteX16224" fmla="*/ 5625981 w 6085020"/>
              <a:gd name="connsiteY16224" fmla="*/ 3459120 h 4885973"/>
              <a:gd name="connsiteX16225" fmla="*/ 5624460 w 6085020"/>
              <a:gd name="connsiteY16225" fmla="*/ 3460447 h 4885973"/>
              <a:gd name="connsiteX16226" fmla="*/ 5623129 w 6085020"/>
              <a:gd name="connsiteY16226" fmla="*/ 3461775 h 4885973"/>
              <a:gd name="connsiteX16227" fmla="*/ 5625221 w 6085020"/>
              <a:gd name="connsiteY16227" fmla="*/ 3466896 h 4885973"/>
              <a:gd name="connsiteX16228" fmla="*/ 5627503 w 6085020"/>
              <a:gd name="connsiteY16228" fmla="*/ 3466896 h 4885973"/>
              <a:gd name="connsiteX16229" fmla="*/ 5626362 w 6085020"/>
              <a:gd name="connsiteY16229" fmla="*/ 3464430 h 4885973"/>
              <a:gd name="connsiteX16230" fmla="*/ 5629594 w 6085020"/>
              <a:gd name="connsiteY16230" fmla="*/ 3457033 h 4885973"/>
              <a:gd name="connsiteX16231" fmla="*/ 5633018 w 6085020"/>
              <a:gd name="connsiteY16231" fmla="*/ 3457033 h 4885973"/>
              <a:gd name="connsiteX16232" fmla="*/ 5637011 w 6085020"/>
              <a:gd name="connsiteY16232" fmla="*/ 3455706 h 4885973"/>
              <a:gd name="connsiteX16233" fmla="*/ 5639673 w 6085020"/>
              <a:gd name="connsiteY16233" fmla="*/ 3453050 h 4885973"/>
              <a:gd name="connsiteX16234" fmla="*/ 5642335 w 6085020"/>
              <a:gd name="connsiteY16234" fmla="*/ 3450205 h 4885973"/>
              <a:gd name="connsiteX16235" fmla="*/ 5645187 w 6085020"/>
              <a:gd name="connsiteY16235" fmla="*/ 3450205 h 4885973"/>
              <a:gd name="connsiteX16236" fmla="*/ 5648040 w 6085020"/>
              <a:gd name="connsiteY16236" fmla="*/ 3450205 h 4885973"/>
              <a:gd name="connsiteX16237" fmla="*/ 5648040 w 6085020"/>
              <a:gd name="connsiteY16237" fmla="*/ 3448119 h 4885973"/>
              <a:gd name="connsiteX16238" fmla="*/ 5647089 w 6085020"/>
              <a:gd name="connsiteY16238" fmla="*/ 3448119 h 4885973"/>
              <a:gd name="connsiteX16239" fmla="*/ 5643476 w 6085020"/>
              <a:gd name="connsiteY16239" fmla="*/ 3449636 h 4885973"/>
              <a:gd name="connsiteX16240" fmla="*/ 5642335 w 6085020"/>
              <a:gd name="connsiteY16240" fmla="*/ 3448498 h 4885973"/>
              <a:gd name="connsiteX16241" fmla="*/ 3092521 w 6085020"/>
              <a:gd name="connsiteY16241" fmla="*/ 3447171 h 4885973"/>
              <a:gd name="connsiteX16242" fmla="*/ 3092521 w 6085020"/>
              <a:gd name="connsiteY16242" fmla="*/ 3447171 h 4885973"/>
              <a:gd name="connsiteX16243" fmla="*/ 854945 w 6085020"/>
              <a:gd name="connsiteY16243" fmla="*/ 3445274 h 4885973"/>
              <a:gd name="connsiteX16244" fmla="*/ 852473 w 6085020"/>
              <a:gd name="connsiteY16244" fmla="*/ 3448309 h 4885973"/>
              <a:gd name="connsiteX16245" fmla="*/ 855656 w 6085020"/>
              <a:gd name="connsiteY16245" fmla="*/ 3450774 h 4885973"/>
              <a:gd name="connsiteX16246" fmla="*/ 855706 w 6085020"/>
              <a:gd name="connsiteY16246" fmla="*/ 3450774 h 4885973"/>
              <a:gd name="connsiteX16247" fmla="*/ 859471 w 6085020"/>
              <a:gd name="connsiteY16247" fmla="*/ 3449333 h 4885973"/>
              <a:gd name="connsiteX16248" fmla="*/ 859699 w 6085020"/>
              <a:gd name="connsiteY16248" fmla="*/ 3448498 h 4885973"/>
              <a:gd name="connsiteX16249" fmla="*/ 858178 w 6085020"/>
              <a:gd name="connsiteY16249" fmla="*/ 3447740 h 4885973"/>
              <a:gd name="connsiteX16250" fmla="*/ 854995 w 6085020"/>
              <a:gd name="connsiteY16250" fmla="*/ 3445274 h 4885973"/>
              <a:gd name="connsiteX16251" fmla="*/ 854945 w 6085020"/>
              <a:gd name="connsiteY16251" fmla="*/ 3445274 h 4885973"/>
              <a:gd name="connsiteX16252" fmla="*/ 217159 w 6085020"/>
              <a:gd name="connsiteY16252" fmla="*/ 3445274 h 4885973"/>
              <a:gd name="connsiteX16253" fmla="*/ 216208 w 6085020"/>
              <a:gd name="connsiteY16253" fmla="*/ 3446412 h 4885973"/>
              <a:gd name="connsiteX16254" fmla="*/ 217349 w 6085020"/>
              <a:gd name="connsiteY16254" fmla="*/ 3447550 h 4885973"/>
              <a:gd name="connsiteX16255" fmla="*/ 218490 w 6085020"/>
              <a:gd name="connsiteY16255" fmla="*/ 3446412 h 4885973"/>
              <a:gd name="connsiteX16256" fmla="*/ 218490 w 6085020"/>
              <a:gd name="connsiteY16256" fmla="*/ 3446222 h 4885973"/>
              <a:gd name="connsiteX16257" fmla="*/ 217159 w 6085020"/>
              <a:gd name="connsiteY16257" fmla="*/ 3445274 h 4885973"/>
              <a:gd name="connsiteX16258" fmla="*/ 446679 w 6085020"/>
              <a:gd name="connsiteY16258" fmla="*/ 3444895 h 4885973"/>
              <a:gd name="connsiteX16259" fmla="*/ 447629 w 6085020"/>
              <a:gd name="connsiteY16259" fmla="*/ 3453240 h 4885973"/>
              <a:gd name="connsiteX16260" fmla="*/ 447629 w 6085020"/>
              <a:gd name="connsiteY16260" fmla="*/ 3457602 h 4885973"/>
              <a:gd name="connsiteX16261" fmla="*/ 435459 w 6085020"/>
              <a:gd name="connsiteY16261" fmla="*/ 3467465 h 4885973"/>
              <a:gd name="connsiteX16262" fmla="*/ 423860 w 6085020"/>
              <a:gd name="connsiteY16262" fmla="*/ 3494777 h 4885973"/>
              <a:gd name="connsiteX16263" fmla="*/ 440593 w 6085020"/>
              <a:gd name="connsiteY16263" fmla="*/ 3509570 h 4885973"/>
              <a:gd name="connsiteX16264" fmla="*/ 455236 w 6085020"/>
              <a:gd name="connsiteY16264" fmla="*/ 3507864 h 4885973"/>
              <a:gd name="connsiteX16265" fmla="*/ 449531 w 6085020"/>
              <a:gd name="connsiteY16265" fmla="*/ 3461206 h 4885973"/>
              <a:gd name="connsiteX16266" fmla="*/ 457708 w 6085020"/>
              <a:gd name="connsiteY16266" fmla="*/ 3455326 h 4885973"/>
              <a:gd name="connsiteX16267" fmla="*/ 465314 w 6085020"/>
              <a:gd name="connsiteY16267" fmla="*/ 3449636 h 4885973"/>
              <a:gd name="connsiteX16268" fmla="*/ 455996 w 6085020"/>
              <a:gd name="connsiteY16268" fmla="*/ 3447360 h 4885973"/>
              <a:gd name="connsiteX16269" fmla="*/ 3123443 w 6085020"/>
              <a:gd name="connsiteY16269" fmla="*/ 3444533 h 4885973"/>
              <a:gd name="connsiteX16270" fmla="*/ 3129032 w 6085020"/>
              <a:gd name="connsiteY16270" fmla="*/ 3447360 h 4885973"/>
              <a:gd name="connsiteX16271" fmla="*/ 3123443 w 6085020"/>
              <a:gd name="connsiteY16271" fmla="*/ 3444533 h 4885973"/>
              <a:gd name="connsiteX16272" fmla="*/ 592719 w 6085020"/>
              <a:gd name="connsiteY16272" fmla="*/ 3444515 h 4885973"/>
              <a:gd name="connsiteX16273" fmla="*/ 571802 w 6085020"/>
              <a:gd name="connsiteY16273" fmla="*/ 3464051 h 4885973"/>
              <a:gd name="connsiteX16274" fmla="*/ 571802 w 6085020"/>
              <a:gd name="connsiteY16274" fmla="*/ 3465379 h 4885973"/>
              <a:gd name="connsiteX16275" fmla="*/ 592719 w 6085020"/>
              <a:gd name="connsiteY16275" fmla="*/ 3444515 h 4885973"/>
              <a:gd name="connsiteX16276" fmla="*/ 5587950 w 6085020"/>
              <a:gd name="connsiteY16276" fmla="*/ 3442429 h 4885973"/>
              <a:gd name="connsiteX16277" fmla="*/ 5578062 w 6085020"/>
              <a:gd name="connsiteY16277" fmla="*/ 3457033 h 4885973"/>
              <a:gd name="connsiteX16278" fmla="*/ 5567984 w 6085020"/>
              <a:gd name="connsiteY16278" fmla="*/ 3471637 h 4885973"/>
              <a:gd name="connsiteX16279" fmla="*/ 5578823 w 6085020"/>
              <a:gd name="connsiteY16279" fmla="*/ 3462534 h 4885973"/>
              <a:gd name="connsiteX16280" fmla="*/ 5587950 w 6085020"/>
              <a:gd name="connsiteY16280" fmla="*/ 3454757 h 4885973"/>
              <a:gd name="connsiteX16281" fmla="*/ 5594035 w 6085020"/>
              <a:gd name="connsiteY16281" fmla="*/ 3458171 h 4885973"/>
              <a:gd name="connsiteX16282" fmla="*/ 5596317 w 6085020"/>
              <a:gd name="connsiteY16282" fmla="*/ 3460827 h 4885973"/>
              <a:gd name="connsiteX16283" fmla="*/ 5603353 w 6085020"/>
              <a:gd name="connsiteY16283" fmla="*/ 3468224 h 4885973"/>
              <a:gd name="connsiteX16284" fmla="*/ 5606015 w 6085020"/>
              <a:gd name="connsiteY16284" fmla="*/ 3462534 h 4885973"/>
              <a:gd name="connsiteX16285" fmla="*/ 5608487 w 6085020"/>
              <a:gd name="connsiteY16285" fmla="*/ 3456843 h 4885973"/>
              <a:gd name="connsiteX16286" fmla="*/ 5598219 w 6085020"/>
              <a:gd name="connsiteY16286" fmla="*/ 3449636 h 4885973"/>
              <a:gd name="connsiteX16287" fmla="*/ 896614 w 6085020"/>
              <a:gd name="connsiteY16287" fmla="*/ 3441173 h 4885973"/>
              <a:gd name="connsiteX16288" fmla="*/ 895829 w 6085020"/>
              <a:gd name="connsiteY16288" fmla="*/ 3453619 h 4885973"/>
              <a:gd name="connsiteX16289" fmla="*/ 896614 w 6085020"/>
              <a:gd name="connsiteY16289" fmla="*/ 3441173 h 4885973"/>
              <a:gd name="connsiteX16290" fmla="*/ 5759472 w 6085020"/>
              <a:gd name="connsiteY16290" fmla="*/ 3440343 h 4885973"/>
              <a:gd name="connsiteX16291" fmla="*/ 5756809 w 6085020"/>
              <a:gd name="connsiteY16291" fmla="*/ 3441481 h 4885973"/>
              <a:gd name="connsiteX16292" fmla="*/ 5757950 w 6085020"/>
              <a:gd name="connsiteY16292" fmla="*/ 3442429 h 4885973"/>
              <a:gd name="connsiteX16293" fmla="*/ 5760233 w 6085020"/>
              <a:gd name="connsiteY16293" fmla="*/ 3442429 h 4885973"/>
              <a:gd name="connsiteX16294" fmla="*/ 2463863 w 6085020"/>
              <a:gd name="connsiteY16294" fmla="*/ 3438636 h 4885973"/>
              <a:gd name="connsiteX16295" fmla="*/ 2463863 w 6085020"/>
              <a:gd name="connsiteY16295" fmla="*/ 3438636 h 4885973"/>
              <a:gd name="connsiteX16296" fmla="*/ 2418035 w 6085020"/>
              <a:gd name="connsiteY16296" fmla="*/ 3438256 h 4885973"/>
              <a:gd name="connsiteX16297" fmla="*/ 2418035 w 6085020"/>
              <a:gd name="connsiteY16297" fmla="*/ 3438256 h 4885973"/>
              <a:gd name="connsiteX16298" fmla="*/ 2673606 w 6085020"/>
              <a:gd name="connsiteY16298" fmla="*/ 3438067 h 4885973"/>
              <a:gd name="connsiteX16299" fmla="*/ 2673226 w 6085020"/>
              <a:gd name="connsiteY16299" fmla="*/ 3439584 h 4885973"/>
              <a:gd name="connsiteX16300" fmla="*/ 2657633 w 6085020"/>
              <a:gd name="connsiteY16300" fmla="*/ 3439584 h 4885973"/>
              <a:gd name="connsiteX16301" fmla="*/ 2673606 w 6085020"/>
              <a:gd name="connsiteY16301" fmla="*/ 3438067 h 4885973"/>
              <a:gd name="connsiteX16302" fmla="*/ 4202568 w 6085020"/>
              <a:gd name="connsiteY16302" fmla="*/ 3437507 h 4885973"/>
              <a:gd name="connsiteX16303" fmla="*/ 4196832 w 6085020"/>
              <a:gd name="connsiteY16303" fmla="*/ 3441203 h 4885973"/>
              <a:gd name="connsiteX16304" fmla="*/ 4196572 w 6085020"/>
              <a:gd name="connsiteY16304" fmla="*/ 3441101 h 4885973"/>
              <a:gd name="connsiteX16305" fmla="*/ 4195812 w 6085020"/>
              <a:gd name="connsiteY16305" fmla="*/ 3441860 h 4885973"/>
              <a:gd name="connsiteX16306" fmla="*/ 4196832 w 6085020"/>
              <a:gd name="connsiteY16306" fmla="*/ 3441203 h 4885973"/>
              <a:gd name="connsiteX16307" fmla="*/ 4204066 w 6085020"/>
              <a:gd name="connsiteY16307" fmla="*/ 3444041 h 4885973"/>
              <a:gd name="connsiteX16308" fmla="*/ 4217489 w 6085020"/>
              <a:gd name="connsiteY16308" fmla="*/ 3461965 h 4885973"/>
              <a:gd name="connsiteX16309" fmla="*/ 4202568 w 6085020"/>
              <a:gd name="connsiteY16309" fmla="*/ 3437507 h 4885973"/>
              <a:gd name="connsiteX16310" fmla="*/ 2899322 w 6085020"/>
              <a:gd name="connsiteY16310" fmla="*/ 3437308 h 4885973"/>
              <a:gd name="connsiteX16311" fmla="*/ 2899322 w 6085020"/>
              <a:gd name="connsiteY16311" fmla="*/ 3437308 h 4885973"/>
              <a:gd name="connsiteX16312" fmla="*/ 5576160 w 6085020"/>
              <a:gd name="connsiteY16312" fmla="*/ 3435411 h 4885973"/>
              <a:gd name="connsiteX16313" fmla="*/ 5576160 w 6085020"/>
              <a:gd name="connsiteY16313" fmla="*/ 3437118 h 4885973"/>
              <a:gd name="connsiteX16314" fmla="*/ 5577872 w 6085020"/>
              <a:gd name="connsiteY16314" fmla="*/ 3437118 h 4885973"/>
              <a:gd name="connsiteX16315" fmla="*/ 5577872 w 6085020"/>
              <a:gd name="connsiteY16315" fmla="*/ 3435411 h 4885973"/>
              <a:gd name="connsiteX16316" fmla="*/ 5576541 w 6085020"/>
              <a:gd name="connsiteY16316" fmla="*/ 3435411 h 4885973"/>
              <a:gd name="connsiteX16317" fmla="*/ 4788245 w 6085020"/>
              <a:gd name="connsiteY16317" fmla="*/ 3435127 h 4885973"/>
              <a:gd name="connsiteX16318" fmla="*/ 4791953 w 6085020"/>
              <a:gd name="connsiteY16318" fmla="*/ 3451912 h 4885973"/>
              <a:gd name="connsiteX16319" fmla="*/ 4788245 w 6085020"/>
              <a:gd name="connsiteY16319" fmla="*/ 3435127 h 4885973"/>
              <a:gd name="connsiteX16320" fmla="*/ 5569790 w 6085020"/>
              <a:gd name="connsiteY16320" fmla="*/ 3434937 h 4885973"/>
              <a:gd name="connsiteX16321" fmla="*/ 5569695 w 6085020"/>
              <a:gd name="connsiteY16321" fmla="*/ 3435032 h 4885973"/>
              <a:gd name="connsiteX16322" fmla="*/ 5570076 w 6085020"/>
              <a:gd name="connsiteY16322" fmla="*/ 3436739 h 4885973"/>
              <a:gd name="connsiteX16323" fmla="*/ 5571406 w 6085020"/>
              <a:gd name="connsiteY16323" fmla="*/ 3436739 h 4885973"/>
              <a:gd name="connsiteX16324" fmla="*/ 5571406 w 6085020"/>
              <a:gd name="connsiteY16324" fmla="*/ 3435032 h 4885973"/>
              <a:gd name="connsiteX16325" fmla="*/ 5569790 w 6085020"/>
              <a:gd name="connsiteY16325" fmla="*/ 3434937 h 4885973"/>
              <a:gd name="connsiteX16326" fmla="*/ 561533 w 6085020"/>
              <a:gd name="connsiteY16326" fmla="*/ 3434843 h 4885973"/>
              <a:gd name="connsiteX16327" fmla="*/ 559822 w 6085020"/>
              <a:gd name="connsiteY16327" fmla="*/ 3438067 h 4885973"/>
              <a:gd name="connsiteX16328" fmla="*/ 560221 w 6085020"/>
              <a:gd name="connsiteY16328" fmla="*/ 3438067 h 4885973"/>
              <a:gd name="connsiteX16329" fmla="*/ 557374 w 6085020"/>
              <a:gd name="connsiteY16329" fmla="*/ 3445061 h 4885973"/>
              <a:gd name="connsiteX16330" fmla="*/ 561343 w 6085020"/>
              <a:gd name="connsiteY16330" fmla="*/ 3438067 h 4885973"/>
              <a:gd name="connsiteX16331" fmla="*/ 560221 w 6085020"/>
              <a:gd name="connsiteY16331" fmla="*/ 3438067 h 4885973"/>
              <a:gd name="connsiteX16332" fmla="*/ 2395977 w 6085020"/>
              <a:gd name="connsiteY16332" fmla="*/ 3433515 h 4885973"/>
              <a:gd name="connsiteX16333" fmla="*/ 2395977 w 6085020"/>
              <a:gd name="connsiteY16333" fmla="*/ 3458930 h 4885973"/>
              <a:gd name="connsiteX16334" fmla="*/ 2395977 w 6085020"/>
              <a:gd name="connsiteY16334" fmla="*/ 3459499 h 4885973"/>
              <a:gd name="connsiteX16335" fmla="*/ 2395977 w 6085020"/>
              <a:gd name="connsiteY16335" fmla="*/ 3433515 h 4885973"/>
              <a:gd name="connsiteX16336" fmla="*/ 5759472 w 6085020"/>
              <a:gd name="connsiteY16336" fmla="*/ 3432946 h 4885973"/>
              <a:gd name="connsiteX16337" fmla="*/ 5759472 w 6085020"/>
              <a:gd name="connsiteY16337" fmla="*/ 3434084 h 4885973"/>
              <a:gd name="connsiteX16338" fmla="*/ 5759472 w 6085020"/>
              <a:gd name="connsiteY16338" fmla="*/ 3435032 h 4885973"/>
              <a:gd name="connsiteX16339" fmla="*/ 5761754 w 6085020"/>
              <a:gd name="connsiteY16339" fmla="*/ 3432946 h 4885973"/>
              <a:gd name="connsiteX16340" fmla="*/ 5760803 w 6085020"/>
              <a:gd name="connsiteY16340" fmla="*/ 3432946 h 4885973"/>
              <a:gd name="connsiteX16341" fmla="*/ 5759472 w 6085020"/>
              <a:gd name="connsiteY16341" fmla="*/ 3432946 h 4885973"/>
              <a:gd name="connsiteX16342" fmla="*/ 1977632 w 6085020"/>
              <a:gd name="connsiteY16342" fmla="*/ 3432946 h 4885973"/>
              <a:gd name="connsiteX16343" fmla="*/ 1999119 w 6085020"/>
              <a:gd name="connsiteY16343" fmla="*/ 3432946 h 4885973"/>
              <a:gd name="connsiteX16344" fmla="*/ 5769550 w 6085020"/>
              <a:gd name="connsiteY16344" fmla="*/ 3431049 h 4885973"/>
              <a:gd name="connsiteX16345" fmla="*/ 5768219 w 6085020"/>
              <a:gd name="connsiteY16345" fmla="*/ 3433894 h 4885973"/>
              <a:gd name="connsiteX16346" fmla="*/ 5766888 w 6085020"/>
              <a:gd name="connsiteY16346" fmla="*/ 3436739 h 4885973"/>
              <a:gd name="connsiteX16347" fmla="*/ 5763845 w 6085020"/>
              <a:gd name="connsiteY16347" fmla="*/ 3436739 h 4885973"/>
              <a:gd name="connsiteX16348" fmla="*/ 5760803 w 6085020"/>
              <a:gd name="connsiteY16348" fmla="*/ 3436739 h 4885973"/>
              <a:gd name="connsiteX16349" fmla="*/ 5762324 w 6085020"/>
              <a:gd name="connsiteY16349" fmla="*/ 3440153 h 4885973"/>
              <a:gd name="connsiteX16350" fmla="*/ 5763655 w 6085020"/>
              <a:gd name="connsiteY16350" fmla="*/ 3440153 h 4885973"/>
              <a:gd name="connsiteX16351" fmla="*/ 5764986 w 6085020"/>
              <a:gd name="connsiteY16351" fmla="*/ 3440153 h 4885973"/>
              <a:gd name="connsiteX16352" fmla="*/ 5764035 w 6085020"/>
              <a:gd name="connsiteY16352" fmla="*/ 3441860 h 4885973"/>
              <a:gd name="connsiteX16353" fmla="*/ 5764035 w 6085020"/>
              <a:gd name="connsiteY16353" fmla="*/ 3444326 h 4885973"/>
              <a:gd name="connsiteX16354" fmla="*/ 5765176 w 6085020"/>
              <a:gd name="connsiteY16354" fmla="*/ 3444326 h 4885973"/>
              <a:gd name="connsiteX16355" fmla="*/ 5766698 w 6085020"/>
              <a:gd name="connsiteY16355" fmla="*/ 3444326 h 4885973"/>
              <a:gd name="connsiteX16356" fmla="*/ 5765367 w 6085020"/>
              <a:gd name="connsiteY16356" fmla="*/ 3443188 h 4885973"/>
              <a:gd name="connsiteX16357" fmla="*/ 5764226 w 6085020"/>
              <a:gd name="connsiteY16357" fmla="*/ 3441860 h 4885973"/>
              <a:gd name="connsiteX16358" fmla="*/ 5766507 w 6085020"/>
              <a:gd name="connsiteY16358" fmla="*/ 3441860 h 4885973"/>
              <a:gd name="connsiteX16359" fmla="*/ 5768599 w 6085020"/>
              <a:gd name="connsiteY16359" fmla="*/ 3441860 h 4885973"/>
              <a:gd name="connsiteX16360" fmla="*/ 5767268 w 6085020"/>
              <a:gd name="connsiteY16360" fmla="*/ 3440343 h 4885973"/>
              <a:gd name="connsiteX16361" fmla="*/ 5769170 w 6085020"/>
              <a:gd name="connsiteY16361" fmla="*/ 3435601 h 4885973"/>
              <a:gd name="connsiteX16362" fmla="*/ 5771071 w 6085020"/>
              <a:gd name="connsiteY16362" fmla="*/ 3431049 h 4885973"/>
              <a:gd name="connsiteX16363" fmla="*/ 592265 w 6085020"/>
              <a:gd name="connsiteY16363" fmla="*/ 3430039 h 4885973"/>
              <a:gd name="connsiteX16364" fmla="*/ 597853 w 6085020"/>
              <a:gd name="connsiteY16364" fmla="*/ 3432946 h 4885973"/>
              <a:gd name="connsiteX16365" fmla="*/ 592265 w 6085020"/>
              <a:gd name="connsiteY16365" fmla="*/ 3430039 h 4885973"/>
              <a:gd name="connsiteX16366" fmla="*/ 3374334 w 6085020"/>
              <a:gd name="connsiteY16366" fmla="*/ 3427825 h 4885973"/>
              <a:gd name="connsiteX16367" fmla="*/ 3374334 w 6085020"/>
              <a:gd name="connsiteY16367" fmla="*/ 3427825 h 4885973"/>
              <a:gd name="connsiteX16368" fmla="*/ 2046658 w 6085020"/>
              <a:gd name="connsiteY16368" fmla="*/ 3427635 h 4885973"/>
              <a:gd name="connsiteX16369" fmla="*/ 2046658 w 6085020"/>
              <a:gd name="connsiteY16369" fmla="*/ 3427635 h 4885973"/>
              <a:gd name="connsiteX16370" fmla="*/ 1413056 w 6085020"/>
              <a:gd name="connsiteY16370" fmla="*/ 3426876 h 4885973"/>
              <a:gd name="connsiteX16371" fmla="*/ 1407731 w 6085020"/>
              <a:gd name="connsiteY16371" fmla="*/ 3447740 h 4885973"/>
              <a:gd name="connsiteX16372" fmla="*/ 1413626 w 6085020"/>
              <a:gd name="connsiteY16372" fmla="*/ 3427635 h 4885973"/>
              <a:gd name="connsiteX16373" fmla="*/ 5691395 w 6085020"/>
              <a:gd name="connsiteY16373" fmla="*/ 3426307 h 4885973"/>
              <a:gd name="connsiteX16374" fmla="*/ 5701664 w 6085020"/>
              <a:gd name="connsiteY16374" fmla="*/ 3431428 h 4885973"/>
              <a:gd name="connsiteX16375" fmla="*/ 5701854 w 6085020"/>
              <a:gd name="connsiteY16375" fmla="*/ 3431428 h 4885973"/>
              <a:gd name="connsiteX16376" fmla="*/ 5691395 w 6085020"/>
              <a:gd name="connsiteY16376" fmla="*/ 3426307 h 4885973"/>
              <a:gd name="connsiteX16377" fmla="*/ 2495117 w 6085020"/>
              <a:gd name="connsiteY16377" fmla="*/ 3425928 h 4885973"/>
              <a:gd name="connsiteX16378" fmla="*/ 2506268 w 6085020"/>
              <a:gd name="connsiteY16378" fmla="*/ 3427635 h 4885973"/>
              <a:gd name="connsiteX16379" fmla="*/ 2506838 w 6085020"/>
              <a:gd name="connsiteY16379" fmla="*/ 3426876 h 4885973"/>
              <a:gd name="connsiteX16380" fmla="*/ 2501704 w 6085020"/>
              <a:gd name="connsiteY16380" fmla="*/ 3426876 h 4885973"/>
              <a:gd name="connsiteX16381" fmla="*/ 2495117 w 6085020"/>
              <a:gd name="connsiteY16381" fmla="*/ 3425928 h 4885973"/>
              <a:gd name="connsiteX16382" fmla="*/ 5536798 w 6085020"/>
              <a:gd name="connsiteY16382" fmla="*/ 3424600 h 4885973"/>
              <a:gd name="connsiteX16383" fmla="*/ 5536798 w 6085020"/>
              <a:gd name="connsiteY16383" fmla="*/ 3426307 h 4885973"/>
              <a:gd name="connsiteX16384" fmla="*/ 5538510 w 6085020"/>
              <a:gd name="connsiteY16384" fmla="*/ 3426307 h 4885973"/>
              <a:gd name="connsiteX16385" fmla="*/ 5538510 w 6085020"/>
              <a:gd name="connsiteY16385" fmla="*/ 3424600 h 4885973"/>
              <a:gd name="connsiteX16386" fmla="*/ 5536798 w 6085020"/>
              <a:gd name="connsiteY16386" fmla="*/ 3424600 h 4885973"/>
              <a:gd name="connsiteX16387" fmla="*/ 3521135 w 6085020"/>
              <a:gd name="connsiteY16387" fmla="*/ 3422325 h 4885973"/>
              <a:gd name="connsiteX16388" fmla="*/ 3504972 w 6085020"/>
              <a:gd name="connsiteY16388" fmla="*/ 3443188 h 4885973"/>
              <a:gd name="connsiteX16389" fmla="*/ 3505542 w 6085020"/>
              <a:gd name="connsiteY16389" fmla="*/ 3443188 h 4885973"/>
              <a:gd name="connsiteX16390" fmla="*/ 3521135 w 6085020"/>
              <a:gd name="connsiteY16390" fmla="*/ 3422325 h 4885973"/>
              <a:gd name="connsiteX16391" fmla="*/ 2056737 w 6085020"/>
              <a:gd name="connsiteY16391" fmla="*/ 3422325 h 4885973"/>
              <a:gd name="connsiteX16392" fmla="*/ 2056737 w 6085020"/>
              <a:gd name="connsiteY16392" fmla="*/ 3432946 h 4885973"/>
              <a:gd name="connsiteX16393" fmla="*/ 2067195 w 6085020"/>
              <a:gd name="connsiteY16393" fmla="*/ 3432946 h 4885973"/>
              <a:gd name="connsiteX16394" fmla="*/ 2067195 w 6085020"/>
              <a:gd name="connsiteY16394" fmla="*/ 3422325 h 4885973"/>
              <a:gd name="connsiteX16395" fmla="*/ 1732710 w 6085020"/>
              <a:gd name="connsiteY16395" fmla="*/ 3422325 h 4885973"/>
              <a:gd name="connsiteX16396" fmla="*/ 1732519 w 6085020"/>
              <a:gd name="connsiteY16396" fmla="*/ 3438067 h 4885973"/>
              <a:gd name="connsiteX16397" fmla="*/ 1732710 w 6085020"/>
              <a:gd name="connsiteY16397" fmla="*/ 3438067 h 4885973"/>
              <a:gd name="connsiteX16398" fmla="*/ 1732710 w 6085020"/>
              <a:gd name="connsiteY16398" fmla="*/ 3422325 h 4885973"/>
              <a:gd name="connsiteX16399" fmla="*/ 388871 w 6085020"/>
              <a:gd name="connsiteY16399" fmla="*/ 3421756 h 4885973"/>
              <a:gd name="connsiteX16400" fmla="*/ 386391 w 6085020"/>
              <a:gd name="connsiteY16400" fmla="*/ 3424923 h 4885973"/>
              <a:gd name="connsiteX16401" fmla="*/ 386399 w 6085020"/>
              <a:gd name="connsiteY16401" fmla="*/ 3424980 h 4885973"/>
              <a:gd name="connsiteX16402" fmla="*/ 388867 w 6085020"/>
              <a:gd name="connsiteY16402" fmla="*/ 3428166 h 4885973"/>
              <a:gd name="connsiteX16403" fmla="*/ 390202 w 6085020"/>
              <a:gd name="connsiteY16403" fmla="*/ 3428015 h 4885973"/>
              <a:gd name="connsiteX16404" fmla="*/ 389441 w 6085020"/>
              <a:gd name="connsiteY16404" fmla="*/ 3427446 h 4885973"/>
              <a:gd name="connsiteX16405" fmla="*/ 391913 w 6085020"/>
              <a:gd name="connsiteY16405" fmla="*/ 3424221 h 4885973"/>
              <a:gd name="connsiteX16406" fmla="*/ 388871 w 6085020"/>
              <a:gd name="connsiteY16406" fmla="*/ 3421756 h 4885973"/>
              <a:gd name="connsiteX16407" fmla="*/ 2161724 w 6085020"/>
              <a:gd name="connsiteY16407" fmla="*/ 3419782 h 4885973"/>
              <a:gd name="connsiteX16408" fmla="*/ 2166457 w 6085020"/>
              <a:gd name="connsiteY16408" fmla="*/ 3423462 h 4885973"/>
              <a:gd name="connsiteX16409" fmla="*/ 2161724 w 6085020"/>
              <a:gd name="connsiteY16409" fmla="*/ 3419782 h 4885973"/>
              <a:gd name="connsiteX16410" fmla="*/ 1689924 w 6085020"/>
              <a:gd name="connsiteY16410" fmla="*/ 3419100 h 4885973"/>
              <a:gd name="connsiteX16411" fmla="*/ 1661401 w 6085020"/>
              <a:gd name="connsiteY16411" fmla="*/ 3426118 h 4885973"/>
              <a:gd name="connsiteX16412" fmla="*/ 1692396 w 6085020"/>
              <a:gd name="connsiteY16412" fmla="*/ 3428584 h 4885973"/>
              <a:gd name="connsiteX16413" fmla="*/ 1689924 w 6085020"/>
              <a:gd name="connsiteY16413" fmla="*/ 3419100 h 4885973"/>
              <a:gd name="connsiteX16414" fmla="*/ 719364 w 6085020"/>
              <a:gd name="connsiteY16414" fmla="*/ 3419100 h 4885973"/>
              <a:gd name="connsiteX16415" fmla="*/ 719364 w 6085020"/>
              <a:gd name="connsiteY16415" fmla="*/ 3419100 h 4885973"/>
              <a:gd name="connsiteX16416" fmla="*/ 2328091 w 6085020"/>
              <a:gd name="connsiteY16416" fmla="*/ 3418341 h 4885973"/>
              <a:gd name="connsiteX16417" fmla="*/ 2343874 w 6085020"/>
              <a:gd name="connsiteY16417" fmla="*/ 3434084 h 4885973"/>
              <a:gd name="connsiteX16418" fmla="*/ 2343874 w 6085020"/>
              <a:gd name="connsiteY16418" fmla="*/ 3418341 h 4885973"/>
              <a:gd name="connsiteX16419" fmla="*/ 5655646 w 6085020"/>
              <a:gd name="connsiteY16419" fmla="*/ 3416635 h 4885973"/>
              <a:gd name="connsiteX16420" fmla="*/ 5655646 w 6085020"/>
              <a:gd name="connsiteY16420" fmla="*/ 3416635 h 4885973"/>
              <a:gd name="connsiteX16421" fmla="*/ 2651937 w 6085020"/>
              <a:gd name="connsiteY16421" fmla="*/ 3415894 h 4885973"/>
              <a:gd name="connsiteX16422" fmla="*/ 2657633 w 6085020"/>
              <a:gd name="connsiteY16422" fmla="*/ 3418721 h 4885973"/>
              <a:gd name="connsiteX16423" fmla="*/ 2651937 w 6085020"/>
              <a:gd name="connsiteY16423" fmla="*/ 3415894 h 4885973"/>
              <a:gd name="connsiteX16424" fmla="*/ 3139490 w 6085020"/>
              <a:gd name="connsiteY16424" fmla="*/ 3415686 h 4885973"/>
              <a:gd name="connsiteX16425" fmla="*/ 3139490 w 6085020"/>
              <a:gd name="connsiteY16425" fmla="*/ 3415876 h 4885973"/>
              <a:gd name="connsiteX16426" fmla="*/ 3139557 w 6085020"/>
              <a:gd name="connsiteY16426" fmla="*/ 3415886 h 4885973"/>
              <a:gd name="connsiteX16427" fmla="*/ 3149949 w 6085020"/>
              <a:gd name="connsiteY16427" fmla="*/ 3446981 h 4885973"/>
              <a:gd name="connsiteX16428" fmla="*/ 3148719 w 6085020"/>
              <a:gd name="connsiteY16428" fmla="*/ 3417162 h 4885973"/>
              <a:gd name="connsiteX16429" fmla="*/ 3139557 w 6085020"/>
              <a:gd name="connsiteY16429" fmla="*/ 3415886 h 4885973"/>
              <a:gd name="connsiteX16430" fmla="*/ 2568355 w 6085020"/>
              <a:gd name="connsiteY16430" fmla="*/ 3414596 h 4885973"/>
              <a:gd name="connsiteX16431" fmla="*/ 2558561 w 6085020"/>
              <a:gd name="connsiteY16431" fmla="*/ 3427635 h 4885973"/>
              <a:gd name="connsiteX16432" fmla="*/ 2559131 w 6085020"/>
              <a:gd name="connsiteY16432" fmla="*/ 3428584 h 4885973"/>
              <a:gd name="connsiteX16433" fmla="*/ 2569590 w 6085020"/>
              <a:gd name="connsiteY16433" fmla="*/ 3428584 h 4885973"/>
              <a:gd name="connsiteX16434" fmla="*/ 2568355 w 6085020"/>
              <a:gd name="connsiteY16434" fmla="*/ 3414596 h 4885973"/>
              <a:gd name="connsiteX16435" fmla="*/ 1609821 w 6085020"/>
              <a:gd name="connsiteY16435" fmla="*/ 3413434 h 4885973"/>
              <a:gd name="connsiteX16436" fmla="*/ 1598649 w 6085020"/>
              <a:gd name="connsiteY16436" fmla="*/ 3423652 h 4885973"/>
              <a:gd name="connsiteX16437" fmla="*/ 1612555 w 6085020"/>
              <a:gd name="connsiteY16437" fmla="*/ 3423392 h 4885973"/>
              <a:gd name="connsiteX16438" fmla="*/ 1620026 w 6085020"/>
              <a:gd name="connsiteY16438" fmla="*/ 3423709 h 4885973"/>
              <a:gd name="connsiteX16439" fmla="*/ 1622419 w 6085020"/>
              <a:gd name="connsiteY16439" fmla="*/ 3426118 h 4885973"/>
              <a:gd name="connsiteX16440" fmla="*/ 1623179 w 6085020"/>
              <a:gd name="connsiteY16440" fmla="*/ 3423842 h 4885973"/>
              <a:gd name="connsiteX16441" fmla="*/ 1620026 w 6085020"/>
              <a:gd name="connsiteY16441" fmla="*/ 3423709 h 4885973"/>
              <a:gd name="connsiteX16442" fmla="*/ 2135081 w 6085020"/>
              <a:gd name="connsiteY16442" fmla="*/ 3413031 h 4885973"/>
              <a:gd name="connsiteX16443" fmla="*/ 2119298 w 6085020"/>
              <a:gd name="connsiteY16443" fmla="*/ 3423462 h 4885973"/>
              <a:gd name="connsiteX16444" fmla="*/ 2119298 w 6085020"/>
              <a:gd name="connsiteY16444" fmla="*/ 3439205 h 4885973"/>
              <a:gd name="connsiteX16445" fmla="*/ 2135081 w 6085020"/>
              <a:gd name="connsiteY16445" fmla="*/ 3439205 h 4885973"/>
              <a:gd name="connsiteX16446" fmla="*/ 2140216 w 6085020"/>
              <a:gd name="connsiteY16446" fmla="*/ 3427635 h 4885973"/>
              <a:gd name="connsiteX16447" fmla="*/ 2140216 w 6085020"/>
              <a:gd name="connsiteY16447" fmla="*/ 3418341 h 4885973"/>
              <a:gd name="connsiteX16448" fmla="*/ 2135081 w 6085020"/>
              <a:gd name="connsiteY16448" fmla="*/ 3413031 h 4885973"/>
              <a:gd name="connsiteX16449" fmla="*/ 5774684 w 6085020"/>
              <a:gd name="connsiteY16449" fmla="*/ 3412841 h 4885973"/>
              <a:gd name="connsiteX16450" fmla="*/ 5774684 w 6085020"/>
              <a:gd name="connsiteY16450" fmla="*/ 3414548 h 4885973"/>
              <a:gd name="connsiteX16451" fmla="*/ 5774684 w 6085020"/>
              <a:gd name="connsiteY16451" fmla="*/ 3416255 h 4885973"/>
              <a:gd name="connsiteX16452" fmla="*/ 5773573 w 6085020"/>
              <a:gd name="connsiteY16452" fmla="*/ 3416759 h 4885973"/>
              <a:gd name="connsiteX16453" fmla="*/ 5772338 w 6085020"/>
              <a:gd name="connsiteY16453" fmla="*/ 3413844 h 4885973"/>
              <a:gd name="connsiteX16454" fmla="*/ 580986 w 6085020"/>
              <a:gd name="connsiteY16454" fmla="*/ 3412551 h 4885973"/>
              <a:gd name="connsiteX16455" fmla="*/ 568759 w 6085020"/>
              <a:gd name="connsiteY16455" fmla="*/ 3416635 h 4885973"/>
              <a:gd name="connsiteX16456" fmla="*/ 568759 w 6085020"/>
              <a:gd name="connsiteY16456" fmla="*/ 3417962 h 4885973"/>
              <a:gd name="connsiteX16457" fmla="*/ 575985 w 6085020"/>
              <a:gd name="connsiteY16457" fmla="*/ 3436929 h 4885973"/>
              <a:gd name="connsiteX16458" fmla="*/ 580986 w 6085020"/>
              <a:gd name="connsiteY16458" fmla="*/ 3412551 h 4885973"/>
              <a:gd name="connsiteX16459" fmla="*/ 533010 w 6085020"/>
              <a:gd name="connsiteY16459" fmla="*/ 3412462 h 4885973"/>
              <a:gd name="connsiteX16460" fmla="*/ 533010 w 6085020"/>
              <a:gd name="connsiteY16460" fmla="*/ 3412462 h 4885973"/>
              <a:gd name="connsiteX16461" fmla="*/ 4855466 w 6085020"/>
              <a:gd name="connsiteY16461" fmla="*/ 3412082 h 4885973"/>
              <a:gd name="connsiteX16462" fmla="*/ 4855466 w 6085020"/>
              <a:gd name="connsiteY16462" fmla="*/ 3412082 h 4885973"/>
              <a:gd name="connsiteX16463" fmla="*/ 3950890 w 6085020"/>
              <a:gd name="connsiteY16463" fmla="*/ 3412082 h 4885973"/>
              <a:gd name="connsiteX16464" fmla="*/ 3950890 w 6085020"/>
              <a:gd name="connsiteY16464" fmla="*/ 3412082 h 4885973"/>
              <a:gd name="connsiteX16465" fmla="*/ 655471 w 6085020"/>
              <a:gd name="connsiteY16465" fmla="*/ 3411893 h 4885973"/>
              <a:gd name="connsiteX16466" fmla="*/ 629229 w 6085020"/>
              <a:gd name="connsiteY16466" fmla="*/ 3427635 h 4885973"/>
              <a:gd name="connsiteX16467" fmla="*/ 655471 w 6085020"/>
              <a:gd name="connsiteY16467" fmla="*/ 3411893 h 4885973"/>
              <a:gd name="connsiteX16468" fmla="*/ 2527755 w 6085020"/>
              <a:gd name="connsiteY16468" fmla="*/ 3411134 h 4885973"/>
              <a:gd name="connsiteX16469" fmla="*/ 2506838 w 6085020"/>
              <a:gd name="connsiteY16469" fmla="*/ 3421566 h 4885973"/>
              <a:gd name="connsiteX16470" fmla="*/ 2532509 w 6085020"/>
              <a:gd name="connsiteY16470" fmla="*/ 3432946 h 4885973"/>
              <a:gd name="connsiteX16471" fmla="*/ 2533080 w 6085020"/>
              <a:gd name="connsiteY16471" fmla="*/ 3432187 h 4885973"/>
              <a:gd name="connsiteX16472" fmla="*/ 2527755 w 6085020"/>
              <a:gd name="connsiteY16472" fmla="*/ 3411134 h 4885973"/>
              <a:gd name="connsiteX16473" fmla="*/ 4876383 w 6085020"/>
              <a:gd name="connsiteY16473" fmla="*/ 3406962 h 4885973"/>
              <a:gd name="connsiteX16474" fmla="*/ 4876383 w 6085020"/>
              <a:gd name="connsiteY16474" fmla="*/ 3406962 h 4885973"/>
              <a:gd name="connsiteX16475" fmla="*/ 2412711 w 6085020"/>
              <a:gd name="connsiteY16475" fmla="*/ 3406962 h 4885973"/>
              <a:gd name="connsiteX16476" fmla="*/ 2412711 w 6085020"/>
              <a:gd name="connsiteY16476" fmla="*/ 3417393 h 4885973"/>
              <a:gd name="connsiteX16477" fmla="*/ 2423169 w 6085020"/>
              <a:gd name="connsiteY16477" fmla="*/ 3417393 h 4885973"/>
              <a:gd name="connsiteX16478" fmla="*/ 2423169 w 6085020"/>
              <a:gd name="connsiteY16478" fmla="*/ 3406962 h 4885973"/>
              <a:gd name="connsiteX16479" fmla="*/ 2752140 w 6085020"/>
              <a:gd name="connsiteY16479" fmla="*/ 3406772 h 4885973"/>
              <a:gd name="connsiteX16480" fmla="*/ 2751570 w 6085020"/>
              <a:gd name="connsiteY16480" fmla="*/ 3407910 h 4885973"/>
              <a:gd name="connsiteX16481" fmla="*/ 2762029 w 6085020"/>
              <a:gd name="connsiteY16481" fmla="*/ 3428773 h 4885973"/>
              <a:gd name="connsiteX16482" fmla="*/ 2752140 w 6085020"/>
              <a:gd name="connsiteY16482" fmla="*/ 3406772 h 4885973"/>
              <a:gd name="connsiteX16483" fmla="*/ 1727385 w 6085020"/>
              <a:gd name="connsiteY16483" fmla="*/ 3406772 h 4885973"/>
              <a:gd name="connsiteX16484" fmla="*/ 1727385 w 6085020"/>
              <a:gd name="connsiteY16484" fmla="*/ 3406772 h 4885973"/>
              <a:gd name="connsiteX16485" fmla="*/ 2867946 w 6085020"/>
              <a:gd name="connsiteY16485" fmla="*/ 3406393 h 4885973"/>
              <a:gd name="connsiteX16486" fmla="*/ 2867946 w 6085020"/>
              <a:gd name="connsiteY16486" fmla="*/ 3406393 h 4885973"/>
              <a:gd name="connsiteX16487" fmla="*/ 1966412 w 6085020"/>
              <a:gd name="connsiteY16487" fmla="*/ 3405254 h 4885973"/>
              <a:gd name="connsiteX16488" fmla="*/ 1982195 w 6085020"/>
              <a:gd name="connsiteY16488" fmla="*/ 3415686 h 4885973"/>
              <a:gd name="connsiteX16489" fmla="*/ 1967743 w 6085020"/>
              <a:gd name="connsiteY16489" fmla="*/ 3406772 h 4885973"/>
              <a:gd name="connsiteX16490" fmla="*/ 4571752 w 6085020"/>
              <a:gd name="connsiteY16490" fmla="*/ 3403548 h 4885973"/>
              <a:gd name="connsiteX16491" fmla="*/ 4572893 w 6085020"/>
              <a:gd name="connsiteY16491" fmla="*/ 3416066 h 4885973"/>
              <a:gd name="connsiteX16492" fmla="*/ 4571752 w 6085020"/>
              <a:gd name="connsiteY16492" fmla="*/ 3403548 h 4885973"/>
              <a:gd name="connsiteX16493" fmla="*/ 794095 w 6085020"/>
              <a:gd name="connsiteY16493" fmla="*/ 3402789 h 4885973"/>
              <a:gd name="connsiteX16494" fmla="*/ 791616 w 6085020"/>
              <a:gd name="connsiteY16494" fmla="*/ 3405956 h 4885973"/>
              <a:gd name="connsiteX16495" fmla="*/ 791623 w 6085020"/>
              <a:gd name="connsiteY16495" fmla="*/ 3406013 h 4885973"/>
              <a:gd name="connsiteX16496" fmla="*/ 794666 w 6085020"/>
              <a:gd name="connsiteY16496" fmla="*/ 3407720 h 4885973"/>
              <a:gd name="connsiteX16497" fmla="*/ 794856 w 6085020"/>
              <a:gd name="connsiteY16497" fmla="*/ 3408479 h 4885973"/>
              <a:gd name="connsiteX16498" fmla="*/ 797138 w 6085020"/>
              <a:gd name="connsiteY16498" fmla="*/ 3405254 h 4885973"/>
              <a:gd name="connsiteX16499" fmla="*/ 794095 w 6085020"/>
              <a:gd name="connsiteY16499" fmla="*/ 3402789 h 4885973"/>
              <a:gd name="connsiteX16500" fmla="*/ 2538214 w 6085020"/>
              <a:gd name="connsiteY16500" fmla="*/ 3400703 h 4885973"/>
              <a:gd name="connsiteX16501" fmla="*/ 2537644 w 6085020"/>
              <a:gd name="connsiteY16501" fmla="*/ 3401461 h 4885973"/>
              <a:gd name="connsiteX16502" fmla="*/ 2539100 w 6085020"/>
              <a:gd name="connsiteY16502" fmla="*/ 3402471 h 4885973"/>
              <a:gd name="connsiteX16503" fmla="*/ 2553997 w 6085020"/>
              <a:gd name="connsiteY16503" fmla="*/ 3432187 h 4885973"/>
              <a:gd name="connsiteX16504" fmla="*/ 2551597 w 6085020"/>
              <a:gd name="connsiteY16504" fmla="*/ 3411134 h 4885973"/>
              <a:gd name="connsiteX16505" fmla="*/ 2539100 w 6085020"/>
              <a:gd name="connsiteY16505" fmla="*/ 3402471 h 4885973"/>
              <a:gd name="connsiteX16506" fmla="*/ 5729997 w 6085020"/>
              <a:gd name="connsiteY16506" fmla="*/ 3398237 h 4885973"/>
              <a:gd name="connsiteX16507" fmla="*/ 5731709 w 6085020"/>
              <a:gd name="connsiteY16507" fmla="*/ 3398237 h 4885973"/>
              <a:gd name="connsiteX16508" fmla="*/ 5731709 w 6085020"/>
              <a:gd name="connsiteY16508" fmla="*/ 3399375 h 4885973"/>
              <a:gd name="connsiteX16509" fmla="*/ 5729997 w 6085020"/>
              <a:gd name="connsiteY16509" fmla="*/ 3399375 h 4885973"/>
              <a:gd name="connsiteX16510" fmla="*/ 5729427 w 6085020"/>
              <a:gd name="connsiteY16510" fmla="*/ 3399375 h 4885973"/>
              <a:gd name="connsiteX16511" fmla="*/ 1554485 w 6085020"/>
              <a:gd name="connsiteY16511" fmla="*/ 3398048 h 4885973"/>
              <a:gd name="connsiteX16512" fmla="*/ 1558146 w 6085020"/>
              <a:gd name="connsiteY16512" fmla="*/ 3402599 h 4885973"/>
              <a:gd name="connsiteX16513" fmla="*/ 1549588 w 6085020"/>
              <a:gd name="connsiteY16513" fmla="*/ 3404117 h 4885973"/>
              <a:gd name="connsiteX16514" fmla="*/ 1580394 w 6085020"/>
              <a:gd name="connsiteY16514" fmla="*/ 3407151 h 4885973"/>
              <a:gd name="connsiteX16515" fmla="*/ 1580584 w 6085020"/>
              <a:gd name="connsiteY16515" fmla="*/ 3406582 h 4885973"/>
              <a:gd name="connsiteX16516" fmla="*/ 1561568 w 6085020"/>
              <a:gd name="connsiteY16516" fmla="*/ 3402979 h 4885973"/>
              <a:gd name="connsiteX16517" fmla="*/ 1560237 w 6085020"/>
              <a:gd name="connsiteY16517" fmla="*/ 3400892 h 4885973"/>
              <a:gd name="connsiteX16518" fmla="*/ 1554485 w 6085020"/>
              <a:gd name="connsiteY16518" fmla="*/ 3398048 h 4885973"/>
              <a:gd name="connsiteX16519" fmla="*/ 3453059 w 6085020"/>
              <a:gd name="connsiteY16519" fmla="*/ 3397289 h 4885973"/>
              <a:gd name="connsiteX16520" fmla="*/ 3454033 w 6085020"/>
              <a:gd name="connsiteY16520" fmla="*/ 3408076 h 4885973"/>
              <a:gd name="connsiteX16521" fmla="*/ 3462778 w 6085020"/>
              <a:gd name="connsiteY16521" fmla="*/ 3411743 h 4885973"/>
              <a:gd name="connsiteX16522" fmla="*/ 3463517 w 6085020"/>
              <a:gd name="connsiteY16522" fmla="*/ 3412841 h 4885973"/>
              <a:gd name="connsiteX16523" fmla="*/ 3463137 w 6085020"/>
              <a:gd name="connsiteY16523" fmla="*/ 3411893 h 4885973"/>
              <a:gd name="connsiteX16524" fmla="*/ 3462778 w 6085020"/>
              <a:gd name="connsiteY16524" fmla="*/ 3411743 h 4885973"/>
              <a:gd name="connsiteX16525" fmla="*/ 781925 w 6085020"/>
              <a:gd name="connsiteY16525" fmla="*/ 3397099 h 4885973"/>
              <a:gd name="connsiteX16526" fmla="*/ 779453 w 6085020"/>
              <a:gd name="connsiteY16526" fmla="*/ 3400134 h 4885973"/>
              <a:gd name="connsiteX16527" fmla="*/ 780896 w 6085020"/>
              <a:gd name="connsiteY16527" fmla="*/ 3403301 h 4885973"/>
              <a:gd name="connsiteX16528" fmla="*/ 782496 w 6085020"/>
              <a:gd name="connsiteY16528" fmla="*/ 3403358 h 4885973"/>
              <a:gd name="connsiteX16529" fmla="*/ 782496 w 6085020"/>
              <a:gd name="connsiteY16529" fmla="*/ 3402599 h 4885973"/>
              <a:gd name="connsiteX16530" fmla="*/ 785158 w 6085020"/>
              <a:gd name="connsiteY16530" fmla="*/ 3399584 h 4885973"/>
              <a:gd name="connsiteX16531" fmla="*/ 785158 w 6085020"/>
              <a:gd name="connsiteY16531" fmla="*/ 3399565 h 4885973"/>
              <a:gd name="connsiteX16532" fmla="*/ 781925 w 6085020"/>
              <a:gd name="connsiteY16532" fmla="*/ 3397099 h 4885973"/>
              <a:gd name="connsiteX16533" fmla="*/ 3867220 w 6085020"/>
              <a:gd name="connsiteY16533" fmla="*/ 3396530 h 4885973"/>
              <a:gd name="connsiteX16534" fmla="*/ 3867220 w 6085020"/>
              <a:gd name="connsiteY16534" fmla="*/ 3396530 h 4885973"/>
              <a:gd name="connsiteX16535" fmla="*/ 3322041 w 6085020"/>
              <a:gd name="connsiteY16535" fmla="*/ 3396530 h 4885973"/>
              <a:gd name="connsiteX16536" fmla="*/ 3322041 w 6085020"/>
              <a:gd name="connsiteY16536" fmla="*/ 3396530 h 4885973"/>
              <a:gd name="connsiteX16537" fmla="*/ 2751089 w 6085020"/>
              <a:gd name="connsiteY16537" fmla="*/ 3394651 h 4885973"/>
              <a:gd name="connsiteX16538" fmla="*/ 2756704 w 6085020"/>
              <a:gd name="connsiteY16538" fmla="*/ 3397478 h 4885973"/>
              <a:gd name="connsiteX16539" fmla="*/ 2751089 w 6085020"/>
              <a:gd name="connsiteY16539" fmla="*/ 3394651 h 4885973"/>
              <a:gd name="connsiteX16540" fmla="*/ 4765902 w 6085020"/>
              <a:gd name="connsiteY16540" fmla="*/ 3394633 h 4885973"/>
              <a:gd name="connsiteX16541" fmla="*/ 4765712 w 6085020"/>
              <a:gd name="connsiteY16541" fmla="*/ 3395013 h 4885973"/>
              <a:gd name="connsiteX16542" fmla="*/ 4766021 w 6085020"/>
              <a:gd name="connsiteY16542" fmla="*/ 3395101 h 4885973"/>
              <a:gd name="connsiteX16543" fmla="*/ 4769064 w 6085020"/>
              <a:gd name="connsiteY16543" fmla="*/ 3407104 h 4885973"/>
              <a:gd name="connsiteX16544" fmla="*/ 4781495 w 6085020"/>
              <a:gd name="connsiteY16544" fmla="*/ 3410186 h 4885973"/>
              <a:gd name="connsiteX16545" fmla="*/ 4778167 w 6085020"/>
              <a:gd name="connsiteY16545" fmla="*/ 3398546 h 4885973"/>
              <a:gd name="connsiteX16546" fmla="*/ 4766021 w 6085020"/>
              <a:gd name="connsiteY16546" fmla="*/ 3395101 h 4885973"/>
              <a:gd name="connsiteX16547" fmla="*/ 3903921 w 6085020"/>
              <a:gd name="connsiteY16547" fmla="*/ 3391409 h 4885973"/>
              <a:gd name="connsiteX16548" fmla="*/ 3903921 w 6085020"/>
              <a:gd name="connsiteY16548" fmla="*/ 3391409 h 4885973"/>
              <a:gd name="connsiteX16549" fmla="*/ 5611720 w 6085020"/>
              <a:gd name="connsiteY16549" fmla="*/ 3390461 h 4885973"/>
              <a:gd name="connsiteX16550" fmla="*/ 5611625 w 6085020"/>
              <a:gd name="connsiteY16550" fmla="*/ 3392073 h 4885973"/>
              <a:gd name="connsiteX16551" fmla="*/ 5611720 w 6085020"/>
              <a:gd name="connsiteY16551" fmla="*/ 3392168 h 4885973"/>
              <a:gd name="connsiteX16552" fmla="*/ 5613317 w 6085020"/>
              <a:gd name="connsiteY16552" fmla="*/ 3391959 h 4885973"/>
              <a:gd name="connsiteX16553" fmla="*/ 5613431 w 6085020"/>
              <a:gd name="connsiteY16553" fmla="*/ 3391788 h 4885973"/>
              <a:gd name="connsiteX16554" fmla="*/ 5613431 w 6085020"/>
              <a:gd name="connsiteY16554" fmla="*/ 3390461 h 4885973"/>
              <a:gd name="connsiteX16555" fmla="*/ 5611720 w 6085020"/>
              <a:gd name="connsiteY16555" fmla="*/ 3390461 h 4885973"/>
              <a:gd name="connsiteX16556" fmla="*/ 3071604 w 6085020"/>
              <a:gd name="connsiteY16556" fmla="*/ 3389892 h 4885973"/>
              <a:gd name="connsiteX16557" fmla="*/ 3071604 w 6085020"/>
              <a:gd name="connsiteY16557" fmla="*/ 3400323 h 4885973"/>
              <a:gd name="connsiteX16558" fmla="*/ 3082063 w 6085020"/>
              <a:gd name="connsiteY16558" fmla="*/ 3400323 h 4885973"/>
              <a:gd name="connsiteX16559" fmla="*/ 3082063 w 6085020"/>
              <a:gd name="connsiteY16559" fmla="*/ 3389892 h 4885973"/>
              <a:gd name="connsiteX16560" fmla="*/ 2453594 w 6085020"/>
              <a:gd name="connsiteY16560" fmla="*/ 3387995 h 4885973"/>
              <a:gd name="connsiteX16561" fmla="*/ 2453594 w 6085020"/>
              <a:gd name="connsiteY16561" fmla="*/ 3398426 h 4885973"/>
              <a:gd name="connsiteX16562" fmla="*/ 2458919 w 6085020"/>
              <a:gd name="connsiteY16562" fmla="*/ 3403548 h 4885973"/>
              <a:gd name="connsiteX16563" fmla="*/ 2469377 w 6085020"/>
              <a:gd name="connsiteY16563" fmla="*/ 3387995 h 4885973"/>
              <a:gd name="connsiteX16564" fmla="*/ 5728286 w 6085020"/>
              <a:gd name="connsiteY16564" fmla="*/ 3387805 h 4885973"/>
              <a:gd name="connsiteX16565" fmla="*/ 5722011 w 6085020"/>
              <a:gd name="connsiteY16565" fmla="*/ 3390461 h 4885973"/>
              <a:gd name="connsiteX16566" fmla="*/ 5724293 w 6085020"/>
              <a:gd name="connsiteY16566" fmla="*/ 3391409 h 4885973"/>
              <a:gd name="connsiteX16567" fmla="*/ 5722163 w 6085020"/>
              <a:gd name="connsiteY16567" fmla="*/ 3396625 h 4885973"/>
              <a:gd name="connsiteX16568" fmla="*/ 5722201 w 6085020"/>
              <a:gd name="connsiteY16568" fmla="*/ 3396720 h 4885973"/>
              <a:gd name="connsiteX16569" fmla="*/ 5723913 w 6085020"/>
              <a:gd name="connsiteY16569" fmla="*/ 3398426 h 4885973"/>
              <a:gd name="connsiteX16570" fmla="*/ 5704897 w 6085020"/>
              <a:gd name="connsiteY16570" fmla="*/ 3398426 h 4885973"/>
              <a:gd name="connsiteX16571" fmla="*/ 5714594 w 6085020"/>
              <a:gd name="connsiteY16571" fmla="*/ 3424790 h 4885973"/>
              <a:gd name="connsiteX16572" fmla="*/ 5716116 w 6085020"/>
              <a:gd name="connsiteY16572" fmla="*/ 3428773 h 4885973"/>
              <a:gd name="connsiteX16573" fmla="*/ 5714214 w 6085020"/>
              <a:gd name="connsiteY16573" fmla="*/ 3428773 h 4885973"/>
              <a:gd name="connsiteX16574" fmla="*/ 5717067 w 6085020"/>
              <a:gd name="connsiteY16574" fmla="*/ 3435032 h 4885973"/>
              <a:gd name="connsiteX16575" fmla="*/ 5717067 w 6085020"/>
              <a:gd name="connsiteY16575" fmla="*/ 3433704 h 4885973"/>
              <a:gd name="connsiteX16576" fmla="*/ 5723913 w 6085020"/>
              <a:gd name="connsiteY16576" fmla="*/ 3452671 h 4885973"/>
              <a:gd name="connsiteX16577" fmla="*/ 5697100 w 6085020"/>
              <a:gd name="connsiteY16577" fmla="*/ 3465379 h 4885973"/>
              <a:gd name="connsiteX16578" fmla="*/ 5670478 w 6085020"/>
              <a:gd name="connsiteY16578" fmla="*/ 3478086 h 4885973"/>
              <a:gd name="connsiteX16579" fmla="*/ 5672190 w 6085020"/>
              <a:gd name="connsiteY16579" fmla="*/ 3481879 h 4885973"/>
              <a:gd name="connsiteX16580" fmla="*/ 5671049 w 6085020"/>
              <a:gd name="connsiteY16580" fmla="*/ 3484535 h 4885973"/>
              <a:gd name="connsiteX16581" fmla="*/ 5666865 w 6085020"/>
              <a:gd name="connsiteY16581" fmla="*/ 3490983 h 4885973"/>
              <a:gd name="connsiteX16582" fmla="*/ 5661160 w 6085020"/>
              <a:gd name="connsiteY16582" fmla="*/ 3495535 h 4885973"/>
              <a:gd name="connsiteX16583" fmla="*/ 5659259 w 6085020"/>
              <a:gd name="connsiteY16583" fmla="*/ 3495535 h 4885973"/>
              <a:gd name="connsiteX16584" fmla="*/ 5659259 w 6085020"/>
              <a:gd name="connsiteY16584" fmla="*/ 3497053 h 4885973"/>
              <a:gd name="connsiteX16585" fmla="*/ 5659259 w 6085020"/>
              <a:gd name="connsiteY16585" fmla="*/ 3499329 h 4885973"/>
              <a:gd name="connsiteX16586" fmla="*/ 5660590 w 6085020"/>
              <a:gd name="connsiteY16586" fmla="*/ 3500277 h 4885973"/>
              <a:gd name="connsiteX16587" fmla="*/ 5661731 w 6085020"/>
              <a:gd name="connsiteY16587" fmla="*/ 3500277 h 4885973"/>
              <a:gd name="connsiteX16588" fmla="*/ 5661731 w 6085020"/>
              <a:gd name="connsiteY16588" fmla="*/ 3498001 h 4885973"/>
              <a:gd name="connsiteX16589" fmla="*/ 5666485 w 6085020"/>
              <a:gd name="connsiteY16589" fmla="*/ 3494018 h 4885973"/>
              <a:gd name="connsiteX16590" fmla="*/ 5672190 w 6085020"/>
              <a:gd name="connsiteY16590" fmla="*/ 3489656 h 4885973"/>
              <a:gd name="connsiteX16591" fmla="*/ 5674852 w 6085020"/>
              <a:gd name="connsiteY16591" fmla="*/ 3486621 h 4885973"/>
              <a:gd name="connsiteX16592" fmla="*/ 5677134 w 6085020"/>
              <a:gd name="connsiteY16592" fmla="*/ 3491363 h 4885973"/>
              <a:gd name="connsiteX16593" fmla="*/ 5683028 w 6085020"/>
              <a:gd name="connsiteY16593" fmla="*/ 3503881 h 4885973"/>
              <a:gd name="connsiteX16594" fmla="*/ 5736463 w 6085020"/>
              <a:gd name="connsiteY16594" fmla="*/ 3482638 h 4885973"/>
              <a:gd name="connsiteX16595" fmla="*/ 5764606 w 6085020"/>
              <a:gd name="connsiteY16595" fmla="*/ 3464809 h 4885973"/>
              <a:gd name="connsiteX16596" fmla="*/ 5739695 w 6085020"/>
              <a:gd name="connsiteY16596" fmla="*/ 3468034 h 4885973"/>
              <a:gd name="connsiteX16597" fmla="*/ 5750154 w 6085020"/>
              <a:gd name="connsiteY16597" fmla="*/ 3438256 h 4885973"/>
              <a:gd name="connsiteX16598" fmla="*/ 5751675 w 6085020"/>
              <a:gd name="connsiteY16598" fmla="*/ 3435032 h 4885973"/>
              <a:gd name="connsiteX16599" fmla="*/ 5753196 w 6085020"/>
              <a:gd name="connsiteY16599" fmla="*/ 3435980 h 4885973"/>
              <a:gd name="connsiteX16600" fmla="*/ 5754718 w 6085020"/>
              <a:gd name="connsiteY16600" fmla="*/ 3435980 h 4885973"/>
              <a:gd name="connsiteX16601" fmla="*/ 5753196 w 6085020"/>
              <a:gd name="connsiteY16601" fmla="*/ 3434274 h 4885973"/>
              <a:gd name="connsiteX16602" fmla="*/ 5751866 w 6085020"/>
              <a:gd name="connsiteY16602" fmla="*/ 3432377 h 4885973"/>
              <a:gd name="connsiteX16603" fmla="*/ 5757570 w 6085020"/>
              <a:gd name="connsiteY16603" fmla="*/ 3429911 h 4885973"/>
              <a:gd name="connsiteX16604" fmla="*/ 5756620 w 6085020"/>
              <a:gd name="connsiteY16604" fmla="*/ 3428963 h 4885973"/>
              <a:gd name="connsiteX16605" fmla="*/ 5753767 w 6085020"/>
              <a:gd name="connsiteY16605" fmla="*/ 3428963 h 4885973"/>
              <a:gd name="connsiteX16606" fmla="*/ 5764796 w 6085020"/>
              <a:gd name="connsiteY16606" fmla="*/ 3398237 h 4885973"/>
              <a:gd name="connsiteX16607" fmla="*/ 5735132 w 6085020"/>
              <a:gd name="connsiteY16607" fmla="*/ 3398237 h 4885973"/>
              <a:gd name="connsiteX16608" fmla="*/ 5731709 w 6085020"/>
              <a:gd name="connsiteY16608" fmla="*/ 3398237 h 4885973"/>
              <a:gd name="connsiteX16609" fmla="*/ 5731709 w 6085020"/>
              <a:gd name="connsiteY16609" fmla="*/ 3397858 h 4885973"/>
              <a:gd name="connsiteX16610" fmla="*/ 5730187 w 6085020"/>
              <a:gd name="connsiteY16610" fmla="*/ 3397858 h 4885973"/>
              <a:gd name="connsiteX16611" fmla="*/ 5729997 w 6085020"/>
              <a:gd name="connsiteY16611" fmla="*/ 3398237 h 4885973"/>
              <a:gd name="connsiteX16612" fmla="*/ 5729237 w 6085020"/>
              <a:gd name="connsiteY16612" fmla="*/ 3398237 h 4885973"/>
              <a:gd name="connsiteX16613" fmla="*/ 5730187 w 6085020"/>
              <a:gd name="connsiteY16613" fmla="*/ 3393685 h 4885973"/>
              <a:gd name="connsiteX16614" fmla="*/ 5727335 w 6085020"/>
              <a:gd name="connsiteY16614" fmla="*/ 3391409 h 4885973"/>
              <a:gd name="connsiteX16615" fmla="*/ 5727335 w 6085020"/>
              <a:gd name="connsiteY16615" fmla="*/ 3389892 h 4885973"/>
              <a:gd name="connsiteX16616" fmla="*/ 1936177 w 6085020"/>
              <a:gd name="connsiteY16616" fmla="*/ 3386857 h 4885973"/>
              <a:gd name="connsiteX16617" fmla="*/ 1936177 w 6085020"/>
              <a:gd name="connsiteY16617" fmla="*/ 3386857 h 4885973"/>
              <a:gd name="connsiteX16618" fmla="*/ 2404133 w 6085020"/>
              <a:gd name="connsiteY16618" fmla="*/ 3386747 h 4885973"/>
              <a:gd name="connsiteX16619" fmla="*/ 2395977 w 6085020"/>
              <a:gd name="connsiteY16619" fmla="*/ 3402030 h 4885973"/>
              <a:gd name="connsiteX16620" fmla="*/ 2403631 w 6085020"/>
              <a:gd name="connsiteY16620" fmla="*/ 3395985 h 4885973"/>
              <a:gd name="connsiteX16621" fmla="*/ 2411369 w 6085020"/>
              <a:gd name="connsiteY16621" fmla="*/ 3391651 h 4885973"/>
              <a:gd name="connsiteX16622" fmla="*/ 2411570 w 6085020"/>
              <a:gd name="connsiteY16622" fmla="*/ 3391788 h 4885973"/>
              <a:gd name="connsiteX16623" fmla="*/ 2412140 w 6085020"/>
              <a:gd name="connsiteY16623" fmla="*/ 3391219 h 4885973"/>
              <a:gd name="connsiteX16624" fmla="*/ 2411369 w 6085020"/>
              <a:gd name="connsiteY16624" fmla="*/ 3391651 h 4885973"/>
              <a:gd name="connsiteX16625" fmla="*/ 1868482 w 6085020"/>
              <a:gd name="connsiteY16625" fmla="*/ 3385529 h 4885973"/>
              <a:gd name="connsiteX16626" fmla="*/ 1863157 w 6085020"/>
              <a:gd name="connsiteY16626" fmla="*/ 3401082 h 4885973"/>
              <a:gd name="connsiteX16627" fmla="*/ 1868482 w 6085020"/>
              <a:gd name="connsiteY16627" fmla="*/ 3385909 h 4885973"/>
              <a:gd name="connsiteX16628" fmla="*/ 2930888 w 6085020"/>
              <a:gd name="connsiteY16628" fmla="*/ 3385150 h 4885973"/>
              <a:gd name="connsiteX16629" fmla="*/ 2929937 w 6085020"/>
              <a:gd name="connsiteY16629" fmla="*/ 3385909 h 4885973"/>
              <a:gd name="connsiteX16630" fmla="*/ 2930835 w 6085020"/>
              <a:gd name="connsiteY16630" fmla="*/ 3386359 h 4885973"/>
              <a:gd name="connsiteX16631" fmla="*/ 2930175 w 6085020"/>
              <a:gd name="connsiteY16631" fmla="*/ 3401343 h 4885973"/>
              <a:gd name="connsiteX16632" fmla="*/ 2936022 w 6085020"/>
              <a:gd name="connsiteY16632" fmla="*/ 3411134 h 4885973"/>
              <a:gd name="connsiteX16633" fmla="*/ 2935086 w 6085020"/>
              <a:gd name="connsiteY16633" fmla="*/ 3388490 h 4885973"/>
              <a:gd name="connsiteX16634" fmla="*/ 2930835 w 6085020"/>
              <a:gd name="connsiteY16634" fmla="*/ 3386359 h 4885973"/>
              <a:gd name="connsiteX16635" fmla="*/ 3134356 w 6085020"/>
              <a:gd name="connsiteY16635" fmla="*/ 3384581 h 4885973"/>
              <a:gd name="connsiteX16636" fmla="*/ 3134356 w 6085020"/>
              <a:gd name="connsiteY16636" fmla="*/ 3384771 h 4885973"/>
              <a:gd name="connsiteX16637" fmla="*/ 3137208 w 6085020"/>
              <a:gd name="connsiteY16637" fmla="*/ 3394064 h 4885973"/>
              <a:gd name="connsiteX16638" fmla="*/ 3138920 w 6085020"/>
              <a:gd name="connsiteY16638" fmla="*/ 3392547 h 4885973"/>
              <a:gd name="connsiteX16639" fmla="*/ 3134356 w 6085020"/>
              <a:gd name="connsiteY16639" fmla="*/ 3384581 h 4885973"/>
              <a:gd name="connsiteX16640" fmla="*/ 4280241 w 6085020"/>
              <a:gd name="connsiteY16640" fmla="*/ 3383822 h 4885973"/>
              <a:gd name="connsiteX16641" fmla="*/ 4280241 w 6085020"/>
              <a:gd name="connsiteY16641" fmla="*/ 3383822 h 4885973"/>
              <a:gd name="connsiteX16642" fmla="*/ 2232442 w 6085020"/>
              <a:gd name="connsiteY16642" fmla="*/ 3383253 h 4885973"/>
              <a:gd name="connsiteX16643" fmla="*/ 2231309 w 6085020"/>
              <a:gd name="connsiteY16643" fmla="*/ 3384503 h 4885973"/>
              <a:gd name="connsiteX16644" fmla="*/ 2227403 w 6085020"/>
              <a:gd name="connsiteY16644" fmla="*/ 3386193 h 4885973"/>
              <a:gd name="connsiteX16645" fmla="*/ 2225216 w 6085020"/>
              <a:gd name="connsiteY16645" fmla="*/ 3391219 h 4885973"/>
              <a:gd name="connsiteX16646" fmla="*/ 2231309 w 6085020"/>
              <a:gd name="connsiteY16646" fmla="*/ 3384503 h 4885973"/>
              <a:gd name="connsiteX16647" fmla="*/ 2232442 w 6085020"/>
              <a:gd name="connsiteY16647" fmla="*/ 3384012 h 4885973"/>
              <a:gd name="connsiteX16648" fmla="*/ 430920 w 6085020"/>
              <a:gd name="connsiteY16648" fmla="*/ 3383045 h 4885973"/>
              <a:gd name="connsiteX16649" fmla="*/ 430515 w 6085020"/>
              <a:gd name="connsiteY16649" fmla="*/ 3383064 h 4885973"/>
              <a:gd name="connsiteX16650" fmla="*/ 430515 w 6085020"/>
              <a:gd name="connsiteY16650" fmla="*/ 3383443 h 4885973"/>
              <a:gd name="connsiteX16651" fmla="*/ 428233 w 6085020"/>
              <a:gd name="connsiteY16651" fmla="*/ 3386667 h 4885973"/>
              <a:gd name="connsiteX16652" fmla="*/ 431276 w 6085020"/>
              <a:gd name="connsiteY16652" fmla="*/ 3389133 h 4885973"/>
              <a:gd name="connsiteX16653" fmla="*/ 433807 w 6085020"/>
              <a:gd name="connsiteY16653" fmla="*/ 3386345 h 4885973"/>
              <a:gd name="connsiteX16654" fmla="*/ 433748 w 6085020"/>
              <a:gd name="connsiteY16654" fmla="*/ 3385909 h 4885973"/>
              <a:gd name="connsiteX16655" fmla="*/ 430920 w 6085020"/>
              <a:gd name="connsiteY16655" fmla="*/ 3383045 h 4885973"/>
              <a:gd name="connsiteX16656" fmla="*/ 5706798 w 6085020"/>
              <a:gd name="connsiteY16656" fmla="*/ 3382116 h 4885973"/>
              <a:gd name="connsiteX16657" fmla="*/ 5718018 w 6085020"/>
              <a:gd name="connsiteY16657" fmla="*/ 3384603 h 4885973"/>
              <a:gd name="connsiteX16658" fmla="*/ 5718018 w 6085020"/>
              <a:gd name="connsiteY16658" fmla="*/ 3387236 h 4885973"/>
              <a:gd name="connsiteX16659" fmla="*/ 5719539 w 6085020"/>
              <a:gd name="connsiteY16659" fmla="*/ 3390840 h 4885973"/>
              <a:gd name="connsiteX16660" fmla="*/ 5721250 w 6085020"/>
              <a:gd name="connsiteY16660" fmla="*/ 3388374 h 4885973"/>
              <a:gd name="connsiteX16661" fmla="*/ 5723152 w 6085020"/>
              <a:gd name="connsiteY16661" fmla="*/ 3385909 h 4885973"/>
              <a:gd name="connsiteX16662" fmla="*/ 5722201 w 6085020"/>
              <a:gd name="connsiteY16662" fmla="*/ 3384391 h 4885973"/>
              <a:gd name="connsiteX16663" fmla="*/ 5718778 w 6085020"/>
              <a:gd name="connsiteY16663" fmla="*/ 3383253 h 4885973"/>
              <a:gd name="connsiteX16664" fmla="*/ 5718778 w 6085020"/>
              <a:gd name="connsiteY16664" fmla="*/ 3384771 h 4885973"/>
              <a:gd name="connsiteX16665" fmla="*/ 5718018 w 6085020"/>
              <a:gd name="connsiteY16665" fmla="*/ 3384603 h 4885973"/>
              <a:gd name="connsiteX16666" fmla="*/ 5718018 w 6085020"/>
              <a:gd name="connsiteY16666" fmla="*/ 3384581 h 4885973"/>
              <a:gd name="connsiteX16667" fmla="*/ 441544 w 6085020"/>
              <a:gd name="connsiteY16667" fmla="*/ 3382116 h 4885973"/>
              <a:gd name="connsiteX16668" fmla="*/ 439643 w 6085020"/>
              <a:gd name="connsiteY16668" fmla="*/ 3383253 h 4885973"/>
              <a:gd name="connsiteX16669" fmla="*/ 434508 w 6085020"/>
              <a:gd name="connsiteY16669" fmla="*/ 3392168 h 4885973"/>
              <a:gd name="connsiteX16670" fmla="*/ 409598 w 6085020"/>
              <a:gd name="connsiteY16670" fmla="*/ 3402220 h 4885973"/>
              <a:gd name="connsiteX16671" fmla="*/ 376891 w 6085020"/>
              <a:gd name="connsiteY16671" fmla="*/ 3415307 h 4885973"/>
              <a:gd name="connsiteX16672" fmla="*/ 438882 w 6085020"/>
              <a:gd name="connsiteY16672" fmla="*/ 3415307 h 4885973"/>
              <a:gd name="connsiteX16673" fmla="*/ 436790 w 6085020"/>
              <a:gd name="connsiteY16673" fmla="*/ 3417014 h 4885973"/>
              <a:gd name="connsiteX16674" fmla="*/ 440593 w 6085020"/>
              <a:gd name="connsiteY16674" fmla="*/ 3421756 h 4885973"/>
              <a:gd name="connsiteX16675" fmla="*/ 447059 w 6085020"/>
              <a:gd name="connsiteY16675" fmla="*/ 3426497 h 4885973"/>
              <a:gd name="connsiteX16676" fmla="*/ 448390 w 6085020"/>
              <a:gd name="connsiteY16676" fmla="*/ 3417393 h 4885973"/>
              <a:gd name="connsiteX16677" fmla="*/ 448390 w 6085020"/>
              <a:gd name="connsiteY16677" fmla="*/ 3415307 h 4885973"/>
              <a:gd name="connsiteX16678" fmla="*/ 508289 w 6085020"/>
              <a:gd name="connsiteY16678" fmla="*/ 3416255 h 4885973"/>
              <a:gd name="connsiteX16679" fmla="*/ 475392 w 6085020"/>
              <a:gd name="connsiteY16679" fmla="*/ 3402599 h 4885973"/>
              <a:gd name="connsiteX16680" fmla="*/ 452193 w 6085020"/>
              <a:gd name="connsiteY16680" fmla="*/ 3393306 h 4885973"/>
              <a:gd name="connsiteX16681" fmla="*/ 452193 w 6085020"/>
              <a:gd name="connsiteY16681" fmla="*/ 3389702 h 4885973"/>
              <a:gd name="connsiteX16682" fmla="*/ 443066 w 6085020"/>
              <a:gd name="connsiteY16682" fmla="*/ 3382116 h 4885973"/>
              <a:gd name="connsiteX16683" fmla="*/ 441544 w 6085020"/>
              <a:gd name="connsiteY16683" fmla="*/ 3382116 h 4885973"/>
              <a:gd name="connsiteX16684" fmla="*/ 1015248 w 6085020"/>
              <a:gd name="connsiteY16684" fmla="*/ 3381357 h 4885973"/>
              <a:gd name="connsiteX16685" fmla="*/ 1015248 w 6085020"/>
              <a:gd name="connsiteY16685" fmla="*/ 3381357 h 4885973"/>
              <a:gd name="connsiteX16686" fmla="*/ 4829414 w 6085020"/>
              <a:gd name="connsiteY16686" fmla="*/ 3380977 h 4885973"/>
              <a:gd name="connsiteX16687" fmla="*/ 4829414 w 6085020"/>
              <a:gd name="connsiteY16687" fmla="*/ 3380977 h 4885973"/>
              <a:gd name="connsiteX16688" fmla="*/ 1544074 w 6085020"/>
              <a:gd name="connsiteY16688" fmla="*/ 3380788 h 4885973"/>
              <a:gd name="connsiteX16689" fmla="*/ 1544074 w 6085020"/>
              <a:gd name="connsiteY16689" fmla="*/ 3380788 h 4885973"/>
              <a:gd name="connsiteX16690" fmla="*/ 4321886 w 6085020"/>
              <a:gd name="connsiteY16690" fmla="*/ 3379650 h 4885973"/>
              <a:gd name="connsiteX16691" fmla="*/ 4321886 w 6085020"/>
              <a:gd name="connsiteY16691" fmla="*/ 3379650 h 4885973"/>
              <a:gd name="connsiteX16692" fmla="*/ 1459074 w 6085020"/>
              <a:gd name="connsiteY16692" fmla="*/ 3377753 h 4885973"/>
              <a:gd name="connsiteX16693" fmla="*/ 1449376 w 6085020"/>
              <a:gd name="connsiteY16693" fmla="*/ 3430859 h 4885973"/>
              <a:gd name="connsiteX16694" fmla="*/ 1449566 w 6085020"/>
              <a:gd name="connsiteY16694" fmla="*/ 3430101 h 4885973"/>
              <a:gd name="connsiteX16695" fmla="*/ 1459074 w 6085020"/>
              <a:gd name="connsiteY16695" fmla="*/ 3377753 h 4885973"/>
              <a:gd name="connsiteX16696" fmla="*/ 5743499 w 6085020"/>
              <a:gd name="connsiteY16696" fmla="*/ 3376236 h 4885973"/>
              <a:gd name="connsiteX16697" fmla="*/ 5742738 w 6085020"/>
              <a:gd name="connsiteY16697" fmla="*/ 3377184 h 4885973"/>
              <a:gd name="connsiteX16698" fmla="*/ 5744373 w 6085020"/>
              <a:gd name="connsiteY16698" fmla="*/ 3378113 h 4885973"/>
              <a:gd name="connsiteX16699" fmla="*/ 5745305 w 6085020"/>
              <a:gd name="connsiteY16699" fmla="*/ 3376482 h 4885973"/>
              <a:gd name="connsiteX16700" fmla="*/ 5745210 w 6085020"/>
              <a:gd name="connsiteY16700" fmla="*/ 3376236 h 4885973"/>
              <a:gd name="connsiteX16701" fmla="*/ 5743499 w 6085020"/>
              <a:gd name="connsiteY16701" fmla="*/ 3376236 h 4885973"/>
              <a:gd name="connsiteX16702" fmla="*/ 3568104 w 6085020"/>
              <a:gd name="connsiteY16702" fmla="*/ 3376046 h 4885973"/>
              <a:gd name="connsiteX16703" fmla="*/ 3562589 w 6085020"/>
              <a:gd name="connsiteY16703" fmla="*/ 3396340 h 4885973"/>
              <a:gd name="connsiteX16704" fmla="*/ 3562969 w 6085020"/>
              <a:gd name="connsiteY16704" fmla="*/ 3396909 h 4885973"/>
              <a:gd name="connsiteX16705" fmla="*/ 3568104 w 6085020"/>
              <a:gd name="connsiteY16705" fmla="*/ 3376046 h 4885973"/>
              <a:gd name="connsiteX16706" fmla="*/ 2385518 w 6085020"/>
              <a:gd name="connsiteY16706" fmla="*/ 3376046 h 4885973"/>
              <a:gd name="connsiteX16707" fmla="*/ 2385518 w 6085020"/>
              <a:gd name="connsiteY16707" fmla="*/ 3386478 h 4885973"/>
              <a:gd name="connsiteX16708" fmla="*/ 2395977 w 6085020"/>
              <a:gd name="connsiteY16708" fmla="*/ 3376046 h 4885973"/>
              <a:gd name="connsiteX16709" fmla="*/ 2370876 w 6085020"/>
              <a:gd name="connsiteY16709" fmla="*/ 3375667 h 4885973"/>
              <a:gd name="connsiteX16710" fmla="*/ 2380764 w 6085020"/>
              <a:gd name="connsiteY16710" fmla="*/ 3391219 h 4885973"/>
              <a:gd name="connsiteX16711" fmla="*/ 2381335 w 6085020"/>
              <a:gd name="connsiteY16711" fmla="*/ 3391409 h 4885973"/>
              <a:gd name="connsiteX16712" fmla="*/ 2370876 w 6085020"/>
              <a:gd name="connsiteY16712" fmla="*/ 3375667 h 4885973"/>
              <a:gd name="connsiteX16713" fmla="*/ 5609058 w 6085020"/>
              <a:gd name="connsiteY16713" fmla="*/ 3374908 h 4885973"/>
              <a:gd name="connsiteX16714" fmla="*/ 5609058 w 6085020"/>
              <a:gd name="connsiteY16714" fmla="*/ 3374908 h 4885973"/>
              <a:gd name="connsiteX16715" fmla="*/ 975315 w 6085020"/>
              <a:gd name="connsiteY16715" fmla="*/ 3374718 h 4885973"/>
              <a:gd name="connsiteX16716" fmla="*/ 975315 w 6085020"/>
              <a:gd name="connsiteY16716" fmla="*/ 3375857 h 4885973"/>
              <a:gd name="connsiteX16717" fmla="*/ 969990 w 6085020"/>
              <a:gd name="connsiteY16717" fmla="*/ 3413790 h 4885973"/>
              <a:gd name="connsiteX16718" fmla="*/ 994901 w 6085020"/>
              <a:gd name="connsiteY16718" fmla="*/ 3441101 h 4885973"/>
              <a:gd name="connsiteX16719" fmla="*/ 999845 w 6085020"/>
              <a:gd name="connsiteY16719" fmla="*/ 3439774 h 4885973"/>
              <a:gd name="connsiteX16720" fmla="*/ 1003838 w 6085020"/>
              <a:gd name="connsiteY16720" fmla="*/ 3401841 h 4885973"/>
              <a:gd name="connsiteX16721" fmla="*/ 975315 w 6085020"/>
              <a:gd name="connsiteY16721" fmla="*/ 3374718 h 4885973"/>
              <a:gd name="connsiteX16722" fmla="*/ 278245 w 6085020"/>
              <a:gd name="connsiteY16722" fmla="*/ 3374301 h 4885973"/>
              <a:gd name="connsiteX16723" fmla="*/ 278009 w 6085020"/>
              <a:gd name="connsiteY16723" fmla="*/ 3374339 h 4885973"/>
              <a:gd name="connsiteX16724" fmla="*/ 275727 w 6085020"/>
              <a:gd name="connsiteY16724" fmla="*/ 3374339 h 4885973"/>
              <a:gd name="connsiteX16725" fmla="*/ 276678 w 6085020"/>
              <a:gd name="connsiteY16725" fmla="*/ 3381167 h 4885973"/>
              <a:gd name="connsiteX16726" fmla="*/ 278580 w 6085020"/>
              <a:gd name="connsiteY16726" fmla="*/ 3379460 h 4885973"/>
              <a:gd name="connsiteX16727" fmla="*/ 280291 w 6085020"/>
              <a:gd name="connsiteY16727" fmla="*/ 3376046 h 4885973"/>
              <a:gd name="connsiteX16728" fmla="*/ 278245 w 6085020"/>
              <a:gd name="connsiteY16728" fmla="*/ 3374301 h 4885973"/>
              <a:gd name="connsiteX16729" fmla="*/ 1357150 w 6085020"/>
              <a:gd name="connsiteY16729" fmla="*/ 3373960 h 4885973"/>
              <a:gd name="connsiteX16730" fmla="*/ 1354488 w 6085020"/>
              <a:gd name="connsiteY16730" fmla="*/ 3377184 h 4885973"/>
              <a:gd name="connsiteX16731" fmla="*/ 1357720 w 6085020"/>
              <a:gd name="connsiteY16731" fmla="*/ 3379650 h 4885973"/>
              <a:gd name="connsiteX16732" fmla="*/ 1360200 w 6085020"/>
              <a:gd name="connsiteY16732" fmla="*/ 3376482 h 4885973"/>
              <a:gd name="connsiteX16733" fmla="*/ 1360192 w 6085020"/>
              <a:gd name="connsiteY16733" fmla="*/ 3376426 h 4885973"/>
              <a:gd name="connsiteX16734" fmla="*/ 1357720 w 6085020"/>
              <a:gd name="connsiteY16734" fmla="*/ 3373960 h 4885973"/>
              <a:gd name="connsiteX16735" fmla="*/ 547272 w 6085020"/>
              <a:gd name="connsiteY16735" fmla="*/ 3372585 h 4885973"/>
              <a:gd name="connsiteX16736" fmla="*/ 541947 w 6085020"/>
              <a:gd name="connsiteY16736" fmla="*/ 3376236 h 4885973"/>
              <a:gd name="connsiteX16737" fmla="*/ 551455 w 6085020"/>
              <a:gd name="connsiteY16737" fmla="*/ 3373770 h 4885973"/>
              <a:gd name="connsiteX16738" fmla="*/ 547272 w 6085020"/>
              <a:gd name="connsiteY16738" fmla="*/ 3372585 h 4885973"/>
              <a:gd name="connsiteX16739" fmla="*/ 2740921 w 6085020"/>
              <a:gd name="connsiteY16739" fmla="*/ 3371304 h 4885973"/>
              <a:gd name="connsiteX16740" fmla="*/ 2740921 w 6085020"/>
              <a:gd name="connsiteY16740" fmla="*/ 3387047 h 4885973"/>
              <a:gd name="connsiteX16741" fmla="*/ 2751570 w 6085020"/>
              <a:gd name="connsiteY16741" fmla="*/ 3371304 h 4885973"/>
              <a:gd name="connsiteX16742" fmla="*/ 577126 w 6085020"/>
              <a:gd name="connsiteY16742" fmla="*/ 3371115 h 4885973"/>
              <a:gd name="connsiteX16743" fmla="*/ 578647 w 6085020"/>
              <a:gd name="connsiteY16743" fmla="*/ 3371115 h 4885973"/>
              <a:gd name="connsiteX16744" fmla="*/ 577072 w 6085020"/>
              <a:gd name="connsiteY16744" fmla="*/ 3371281 h 4885973"/>
              <a:gd name="connsiteX16745" fmla="*/ 2297095 w 6085020"/>
              <a:gd name="connsiteY16745" fmla="*/ 3370546 h 4885973"/>
              <a:gd name="connsiteX16746" fmla="*/ 2297095 w 6085020"/>
              <a:gd name="connsiteY16746" fmla="*/ 3391219 h 4885973"/>
              <a:gd name="connsiteX16747" fmla="*/ 2297095 w 6085020"/>
              <a:gd name="connsiteY16747" fmla="*/ 3391599 h 4885973"/>
              <a:gd name="connsiteX16748" fmla="*/ 2323337 w 6085020"/>
              <a:gd name="connsiteY16748" fmla="*/ 3386288 h 4885973"/>
              <a:gd name="connsiteX16749" fmla="*/ 2297095 w 6085020"/>
              <a:gd name="connsiteY16749" fmla="*/ 3370546 h 4885973"/>
              <a:gd name="connsiteX16750" fmla="*/ 4912893 w 6085020"/>
              <a:gd name="connsiteY16750" fmla="*/ 3370356 h 4885973"/>
              <a:gd name="connsiteX16751" fmla="*/ 4922591 w 6085020"/>
              <a:gd name="connsiteY16751" fmla="*/ 3384581 h 4885973"/>
              <a:gd name="connsiteX16752" fmla="*/ 4923542 w 6085020"/>
              <a:gd name="connsiteY16752" fmla="*/ 3386098 h 4885973"/>
              <a:gd name="connsiteX16753" fmla="*/ 4912893 w 6085020"/>
              <a:gd name="connsiteY16753" fmla="*/ 3370356 h 4885973"/>
              <a:gd name="connsiteX16754" fmla="*/ 2533080 w 6085020"/>
              <a:gd name="connsiteY16754" fmla="*/ 3369408 h 4885973"/>
              <a:gd name="connsiteX16755" fmla="*/ 2533080 w 6085020"/>
              <a:gd name="connsiteY16755" fmla="*/ 3369408 h 4885973"/>
              <a:gd name="connsiteX16756" fmla="*/ 920610 w 6085020"/>
              <a:gd name="connsiteY16756" fmla="*/ 3369047 h 4885973"/>
              <a:gd name="connsiteX16757" fmla="*/ 913601 w 6085020"/>
              <a:gd name="connsiteY16757" fmla="*/ 3380181 h 4885973"/>
              <a:gd name="connsiteX16758" fmla="*/ 914274 w 6085020"/>
              <a:gd name="connsiteY16758" fmla="*/ 3382116 h 4885973"/>
              <a:gd name="connsiteX16759" fmla="*/ 926064 w 6085020"/>
              <a:gd name="connsiteY16759" fmla="*/ 3387805 h 4885973"/>
              <a:gd name="connsiteX16760" fmla="*/ 931858 w 6085020"/>
              <a:gd name="connsiteY16760" fmla="*/ 3376293 h 4885973"/>
              <a:gd name="connsiteX16761" fmla="*/ 931769 w 6085020"/>
              <a:gd name="connsiteY16761" fmla="*/ 3376046 h 4885973"/>
              <a:gd name="connsiteX16762" fmla="*/ 920610 w 6085020"/>
              <a:gd name="connsiteY16762" fmla="*/ 3369047 h 4885973"/>
              <a:gd name="connsiteX16763" fmla="*/ 615878 w 6085020"/>
              <a:gd name="connsiteY16763" fmla="*/ 3368640 h 4885973"/>
              <a:gd name="connsiteX16764" fmla="*/ 606028 w 6085020"/>
              <a:gd name="connsiteY16764" fmla="*/ 3369598 h 4885973"/>
              <a:gd name="connsiteX16765" fmla="*/ 599184 w 6085020"/>
              <a:gd name="connsiteY16765" fmla="*/ 3380788 h 4885973"/>
              <a:gd name="connsiteX16766" fmla="*/ 604699 w 6085020"/>
              <a:gd name="connsiteY16766" fmla="*/ 3390840 h 4885973"/>
              <a:gd name="connsiteX16767" fmla="*/ 618200 w 6085020"/>
              <a:gd name="connsiteY16767" fmla="*/ 3392357 h 4885973"/>
              <a:gd name="connsiteX16768" fmla="*/ 623523 w 6085020"/>
              <a:gd name="connsiteY16768" fmla="*/ 3374908 h 4885973"/>
              <a:gd name="connsiteX16769" fmla="*/ 615878 w 6085020"/>
              <a:gd name="connsiteY16769" fmla="*/ 3368640 h 4885973"/>
              <a:gd name="connsiteX16770" fmla="*/ 3296560 w 6085020"/>
              <a:gd name="connsiteY16770" fmla="*/ 3368460 h 4885973"/>
              <a:gd name="connsiteX16771" fmla="*/ 3296560 w 6085020"/>
              <a:gd name="connsiteY16771" fmla="*/ 3368460 h 4885973"/>
              <a:gd name="connsiteX16772" fmla="*/ 2490286 w 6085020"/>
              <a:gd name="connsiteY16772" fmla="*/ 3365727 h 4885973"/>
              <a:gd name="connsiteX16773" fmla="*/ 2501704 w 6085020"/>
              <a:gd name="connsiteY16773" fmla="*/ 3369408 h 4885973"/>
              <a:gd name="connsiteX16774" fmla="*/ 2490286 w 6085020"/>
              <a:gd name="connsiteY16774" fmla="*/ 3365727 h 4885973"/>
              <a:gd name="connsiteX16775" fmla="*/ 242260 w 6085020"/>
              <a:gd name="connsiteY16775" fmla="*/ 3365614 h 4885973"/>
              <a:gd name="connsiteX16776" fmla="*/ 242260 w 6085020"/>
              <a:gd name="connsiteY16776" fmla="*/ 3370735 h 4885973"/>
              <a:gd name="connsiteX16777" fmla="*/ 239598 w 6085020"/>
              <a:gd name="connsiteY16777" fmla="*/ 3374339 h 4885973"/>
              <a:gd name="connsiteX16778" fmla="*/ 236935 w 6085020"/>
              <a:gd name="connsiteY16778" fmla="*/ 3377943 h 4885973"/>
              <a:gd name="connsiteX16779" fmla="*/ 241119 w 6085020"/>
              <a:gd name="connsiteY16779" fmla="*/ 3381357 h 4885973"/>
              <a:gd name="connsiteX16780" fmla="*/ 245302 w 6085020"/>
              <a:gd name="connsiteY16780" fmla="*/ 3384581 h 4885973"/>
              <a:gd name="connsiteX16781" fmla="*/ 243401 w 6085020"/>
              <a:gd name="connsiteY16781" fmla="*/ 3376046 h 4885973"/>
              <a:gd name="connsiteX16782" fmla="*/ 252718 w 6085020"/>
              <a:gd name="connsiteY16782" fmla="*/ 3376046 h 4885973"/>
              <a:gd name="connsiteX16783" fmla="*/ 252718 w 6085020"/>
              <a:gd name="connsiteY16783" fmla="*/ 3365614 h 4885973"/>
              <a:gd name="connsiteX16784" fmla="*/ 1397273 w 6085020"/>
              <a:gd name="connsiteY16784" fmla="*/ 3364666 h 4885973"/>
              <a:gd name="connsiteX16785" fmla="*/ 1418761 w 6085020"/>
              <a:gd name="connsiteY16785" fmla="*/ 3365045 h 4885973"/>
              <a:gd name="connsiteX16786" fmla="*/ 1418190 w 6085020"/>
              <a:gd name="connsiteY16786" fmla="*/ 3364666 h 4885973"/>
              <a:gd name="connsiteX16787" fmla="*/ 627518 w 6085020"/>
              <a:gd name="connsiteY16787" fmla="*/ 3364287 h 4885973"/>
              <a:gd name="connsiteX16788" fmla="*/ 625236 w 6085020"/>
              <a:gd name="connsiteY16788" fmla="*/ 3371494 h 4885973"/>
              <a:gd name="connsiteX16789" fmla="*/ 627518 w 6085020"/>
              <a:gd name="connsiteY16789" fmla="*/ 3364287 h 4885973"/>
              <a:gd name="connsiteX16790" fmla="*/ 5622369 w 6085020"/>
              <a:gd name="connsiteY16790" fmla="*/ 3363528 h 4885973"/>
              <a:gd name="connsiteX16791" fmla="*/ 5618946 w 6085020"/>
              <a:gd name="connsiteY16791" fmla="*/ 3364856 h 4885973"/>
              <a:gd name="connsiteX16792" fmla="*/ 5615523 w 6085020"/>
              <a:gd name="connsiteY16792" fmla="*/ 3366183 h 4885973"/>
              <a:gd name="connsiteX16793" fmla="*/ 5615523 w 6085020"/>
              <a:gd name="connsiteY16793" fmla="*/ 3370735 h 4885973"/>
              <a:gd name="connsiteX16794" fmla="*/ 5615523 w 6085020"/>
              <a:gd name="connsiteY16794" fmla="*/ 3376615 h 4885973"/>
              <a:gd name="connsiteX16795" fmla="*/ 5614952 w 6085020"/>
              <a:gd name="connsiteY16795" fmla="*/ 3380977 h 4885973"/>
              <a:gd name="connsiteX16796" fmla="*/ 5614952 w 6085020"/>
              <a:gd name="connsiteY16796" fmla="*/ 3381357 h 4885973"/>
              <a:gd name="connsiteX16797" fmla="*/ 5614952 w 6085020"/>
              <a:gd name="connsiteY16797" fmla="*/ 3386098 h 4885973"/>
              <a:gd name="connsiteX16798" fmla="*/ 5616093 w 6085020"/>
              <a:gd name="connsiteY16798" fmla="*/ 3386098 h 4885973"/>
              <a:gd name="connsiteX16799" fmla="*/ 5616093 w 6085020"/>
              <a:gd name="connsiteY16799" fmla="*/ 3379839 h 4885973"/>
              <a:gd name="connsiteX16800" fmla="*/ 5616093 w 6085020"/>
              <a:gd name="connsiteY16800" fmla="*/ 3373960 h 4885973"/>
              <a:gd name="connsiteX16801" fmla="*/ 5618185 w 6085020"/>
              <a:gd name="connsiteY16801" fmla="*/ 3373960 h 4885973"/>
              <a:gd name="connsiteX16802" fmla="*/ 5618185 w 6085020"/>
              <a:gd name="connsiteY16802" fmla="*/ 3372253 h 4885973"/>
              <a:gd name="connsiteX16803" fmla="*/ 5618185 w 6085020"/>
              <a:gd name="connsiteY16803" fmla="*/ 3369218 h 4885973"/>
              <a:gd name="connsiteX16804" fmla="*/ 5618185 w 6085020"/>
              <a:gd name="connsiteY16804" fmla="*/ 3367511 h 4885973"/>
              <a:gd name="connsiteX16805" fmla="*/ 5620277 w 6085020"/>
              <a:gd name="connsiteY16805" fmla="*/ 3365614 h 4885973"/>
              <a:gd name="connsiteX16806" fmla="*/ 1878560 w 6085020"/>
              <a:gd name="connsiteY16806" fmla="*/ 3361442 h 4885973"/>
              <a:gd name="connsiteX16807" fmla="*/ 1877799 w 6085020"/>
              <a:gd name="connsiteY16807" fmla="*/ 3361821 h 4885973"/>
              <a:gd name="connsiteX16808" fmla="*/ 1878992 w 6085020"/>
              <a:gd name="connsiteY16808" fmla="*/ 3362243 h 4885973"/>
              <a:gd name="connsiteX16809" fmla="*/ 1884051 w 6085020"/>
              <a:gd name="connsiteY16809" fmla="*/ 3371636 h 4885973"/>
              <a:gd name="connsiteX16810" fmla="*/ 1892822 w 6085020"/>
              <a:gd name="connsiteY16810" fmla="*/ 3378132 h 4885973"/>
              <a:gd name="connsiteX16811" fmla="*/ 1887379 w 6085020"/>
              <a:gd name="connsiteY16811" fmla="*/ 3365212 h 4885973"/>
              <a:gd name="connsiteX16812" fmla="*/ 1878992 w 6085020"/>
              <a:gd name="connsiteY16812" fmla="*/ 3362243 h 4885973"/>
              <a:gd name="connsiteX16813" fmla="*/ 3410844 w 6085020"/>
              <a:gd name="connsiteY16813" fmla="*/ 3360873 h 4885973"/>
              <a:gd name="connsiteX16814" fmla="*/ 3410844 w 6085020"/>
              <a:gd name="connsiteY16814" fmla="*/ 3360873 h 4885973"/>
              <a:gd name="connsiteX16815" fmla="*/ 2328471 w 6085020"/>
              <a:gd name="connsiteY16815" fmla="*/ 3360304 h 4885973"/>
              <a:gd name="connsiteX16816" fmla="*/ 2328471 w 6085020"/>
              <a:gd name="connsiteY16816" fmla="*/ 3360304 h 4885973"/>
              <a:gd name="connsiteX16817" fmla="*/ 1812480 w 6085020"/>
              <a:gd name="connsiteY16817" fmla="*/ 3359261 h 4885973"/>
              <a:gd name="connsiteX16818" fmla="*/ 1816188 w 6085020"/>
              <a:gd name="connsiteY16818" fmla="*/ 3376046 h 4885973"/>
              <a:gd name="connsiteX16819" fmla="*/ 1812480 w 6085020"/>
              <a:gd name="connsiteY16819" fmla="*/ 3359261 h 4885973"/>
              <a:gd name="connsiteX16820" fmla="*/ 1997788 w 6085020"/>
              <a:gd name="connsiteY16820" fmla="*/ 3358407 h 4885973"/>
              <a:gd name="connsiteX16821" fmla="*/ 1997788 w 6085020"/>
              <a:gd name="connsiteY16821" fmla="*/ 3358407 h 4885973"/>
              <a:gd name="connsiteX16822" fmla="*/ 3083489 w 6085020"/>
              <a:gd name="connsiteY16822" fmla="*/ 3357364 h 4885973"/>
              <a:gd name="connsiteX16823" fmla="*/ 3087197 w 6085020"/>
              <a:gd name="connsiteY16823" fmla="*/ 3374149 h 4885973"/>
              <a:gd name="connsiteX16824" fmla="*/ 3083489 w 6085020"/>
              <a:gd name="connsiteY16824" fmla="*/ 3357364 h 4885973"/>
              <a:gd name="connsiteX16825" fmla="*/ 4720264 w 6085020"/>
              <a:gd name="connsiteY16825" fmla="*/ 3357269 h 4885973"/>
              <a:gd name="connsiteX16826" fmla="*/ 4107389 w 6085020"/>
              <a:gd name="connsiteY16826" fmla="*/ 3603645 h 4885973"/>
              <a:gd name="connsiteX16827" fmla="*/ 4217870 w 6085020"/>
              <a:gd name="connsiteY16827" fmla="*/ 3982976 h 4885973"/>
              <a:gd name="connsiteX16828" fmla="*/ 4211785 w 6085020"/>
              <a:gd name="connsiteY16828" fmla="*/ 3982976 h 4885973"/>
              <a:gd name="connsiteX16829" fmla="*/ 4211785 w 6085020"/>
              <a:gd name="connsiteY16829" fmla="*/ 3993407 h 4885973"/>
              <a:gd name="connsiteX16830" fmla="*/ 4221483 w 6085020"/>
              <a:gd name="connsiteY16830" fmla="*/ 3993407 h 4885973"/>
              <a:gd name="connsiteX16831" fmla="*/ 4231942 w 6085020"/>
              <a:gd name="connsiteY16831" fmla="*/ 4030013 h 4885973"/>
              <a:gd name="connsiteX16832" fmla="*/ 4551595 w 6085020"/>
              <a:gd name="connsiteY16832" fmla="*/ 3923421 h 4885973"/>
              <a:gd name="connsiteX16833" fmla="*/ 4552736 w 6085020"/>
              <a:gd name="connsiteY16833" fmla="*/ 3923421 h 4885973"/>
              <a:gd name="connsiteX16834" fmla="*/ 4554447 w 6085020"/>
              <a:gd name="connsiteY16834" fmla="*/ 3923421 h 4885973"/>
              <a:gd name="connsiteX16835" fmla="*/ 4554447 w 6085020"/>
              <a:gd name="connsiteY16835" fmla="*/ 3922093 h 4885973"/>
              <a:gd name="connsiteX16836" fmla="*/ 4824851 w 6085020"/>
              <a:gd name="connsiteY16836" fmla="*/ 3810001 h 4885973"/>
              <a:gd name="connsiteX16837" fmla="*/ 4824851 w 6085020"/>
              <a:gd name="connsiteY16837" fmla="*/ 3819674 h 4885973"/>
              <a:gd name="connsiteX16838" fmla="*/ 4835119 w 6085020"/>
              <a:gd name="connsiteY16838" fmla="*/ 3818536 h 4885973"/>
              <a:gd name="connsiteX16839" fmla="*/ 4845578 w 6085020"/>
              <a:gd name="connsiteY16839" fmla="*/ 3817018 h 4885973"/>
              <a:gd name="connsiteX16840" fmla="*/ 4849001 w 6085020"/>
              <a:gd name="connsiteY16840" fmla="*/ 3828019 h 4885973"/>
              <a:gd name="connsiteX16841" fmla="*/ 4852614 w 6085020"/>
              <a:gd name="connsiteY16841" fmla="*/ 3838830 h 4885973"/>
              <a:gd name="connsiteX16842" fmla="*/ 4870488 w 6085020"/>
              <a:gd name="connsiteY16842" fmla="*/ 3823467 h 4885973"/>
              <a:gd name="connsiteX16843" fmla="*/ 4885321 w 6085020"/>
              <a:gd name="connsiteY16843" fmla="*/ 3804500 h 4885973"/>
              <a:gd name="connsiteX16844" fmla="*/ 4855086 w 6085020"/>
              <a:gd name="connsiteY16844" fmla="*/ 3795776 h 4885973"/>
              <a:gd name="connsiteX16845" fmla="*/ 4911562 w 6085020"/>
              <a:gd name="connsiteY16845" fmla="*/ 3770740 h 4885973"/>
              <a:gd name="connsiteX16846" fmla="*/ 4912893 w 6085020"/>
              <a:gd name="connsiteY16846" fmla="*/ 3768843 h 4885973"/>
              <a:gd name="connsiteX16847" fmla="*/ 4890835 w 6085020"/>
              <a:gd name="connsiteY16847" fmla="*/ 3721427 h 4885973"/>
              <a:gd name="connsiteX16848" fmla="*/ 4892547 w 6085020"/>
              <a:gd name="connsiteY16848" fmla="*/ 3716496 h 4885973"/>
              <a:gd name="connsiteX16849" fmla="*/ 4887032 w 6085020"/>
              <a:gd name="connsiteY16849" fmla="*/ 3716496 h 4885973"/>
              <a:gd name="connsiteX16850" fmla="*/ 4780734 w 6085020"/>
              <a:gd name="connsiteY16850" fmla="*/ 3486811 h 4885973"/>
              <a:gd name="connsiteX16851" fmla="*/ 4801651 w 6085020"/>
              <a:gd name="connsiteY16851" fmla="*/ 3465948 h 4885973"/>
              <a:gd name="connsiteX16852" fmla="*/ 4777311 w 6085020"/>
              <a:gd name="connsiteY16852" fmla="*/ 3479793 h 4885973"/>
              <a:gd name="connsiteX16853" fmla="*/ 1596103 w 6085020"/>
              <a:gd name="connsiteY16853" fmla="*/ 3357017 h 4885973"/>
              <a:gd name="connsiteX16854" fmla="*/ 1601691 w 6085020"/>
              <a:gd name="connsiteY16854" fmla="*/ 3359924 h 4885973"/>
              <a:gd name="connsiteX16855" fmla="*/ 1596103 w 6085020"/>
              <a:gd name="connsiteY16855" fmla="*/ 3357017 h 4885973"/>
              <a:gd name="connsiteX16856" fmla="*/ 3955759 w 6085020"/>
              <a:gd name="connsiteY16856" fmla="*/ 3356259 h 4885973"/>
              <a:gd name="connsiteX16857" fmla="*/ 3961348 w 6085020"/>
              <a:gd name="connsiteY16857" fmla="*/ 3359166 h 4885973"/>
              <a:gd name="connsiteX16858" fmla="*/ 3955759 w 6085020"/>
              <a:gd name="connsiteY16858" fmla="*/ 3356259 h 4885973"/>
              <a:gd name="connsiteX16859" fmla="*/ 2312498 w 6085020"/>
              <a:gd name="connsiteY16859" fmla="*/ 3355752 h 4885973"/>
              <a:gd name="connsiteX16860" fmla="*/ 2312498 w 6085020"/>
              <a:gd name="connsiteY16860" fmla="*/ 3355752 h 4885973"/>
              <a:gd name="connsiteX16861" fmla="*/ 5578632 w 6085020"/>
              <a:gd name="connsiteY16861" fmla="*/ 3354993 h 4885973"/>
              <a:gd name="connsiteX16862" fmla="*/ 5574259 w 6085020"/>
              <a:gd name="connsiteY16862" fmla="*/ 3356890 h 4885973"/>
              <a:gd name="connsiteX16863" fmla="*/ 5575780 w 6085020"/>
              <a:gd name="connsiteY16863" fmla="*/ 3358786 h 4885973"/>
              <a:gd name="connsiteX16864" fmla="*/ 5577301 w 6085020"/>
              <a:gd name="connsiteY16864" fmla="*/ 3360683 h 4885973"/>
              <a:gd name="connsiteX16865" fmla="*/ 5575400 w 6085020"/>
              <a:gd name="connsiteY16865" fmla="*/ 3362390 h 4885973"/>
              <a:gd name="connsiteX16866" fmla="*/ 5578062 w 6085020"/>
              <a:gd name="connsiteY16866" fmla="*/ 3362390 h 4885973"/>
              <a:gd name="connsiteX16867" fmla="*/ 5578062 w 6085020"/>
              <a:gd name="connsiteY16867" fmla="*/ 3359545 h 4885973"/>
              <a:gd name="connsiteX16868" fmla="*/ 5579013 w 6085020"/>
              <a:gd name="connsiteY16868" fmla="*/ 3357080 h 4885973"/>
              <a:gd name="connsiteX16869" fmla="*/ 5578632 w 6085020"/>
              <a:gd name="connsiteY16869" fmla="*/ 3356131 h 4885973"/>
              <a:gd name="connsiteX16870" fmla="*/ 432805 w 6085020"/>
              <a:gd name="connsiteY16870" fmla="*/ 3354671 h 4885973"/>
              <a:gd name="connsiteX16871" fmla="*/ 430382 w 6085020"/>
              <a:gd name="connsiteY16871" fmla="*/ 3357876 h 4885973"/>
              <a:gd name="connsiteX16872" fmla="*/ 433558 w 6085020"/>
              <a:gd name="connsiteY16872" fmla="*/ 3360304 h 4885973"/>
              <a:gd name="connsiteX16873" fmla="*/ 436030 w 6085020"/>
              <a:gd name="connsiteY16873" fmla="*/ 3357080 h 4885973"/>
              <a:gd name="connsiteX16874" fmla="*/ 432805 w 6085020"/>
              <a:gd name="connsiteY16874" fmla="*/ 3354671 h 4885973"/>
              <a:gd name="connsiteX16875" fmla="*/ 3510296 w 6085020"/>
              <a:gd name="connsiteY16875" fmla="*/ 3354614 h 4885973"/>
              <a:gd name="connsiteX16876" fmla="*/ 3511168 w 6085020"/>
              <a:gd name="connsiteY16876" fmla="*/ 3355225 h 4885973"/>
              <a:gd name="connsiteX16877" fmla="*/ 3521135 w 6085020"/>
              <a:gd name="connsiteY16877" fmla="*/ 3375477 h 4885973"/>
              <a:gd name="connsiteX16878" fmla="*/ 3519495 w 6085020"/>
              <a:gd name="connsiteY16878" fmla="*/ 3361063 h 4885973"/>
              <a:gd name="connsiteX16879" fmla="*/ 3511168 w 6085020"/>
              <a:gd name="connsiteY16879" fmla="*/ 3355225 h 4885973"/>
              <a:gd name="connsiteX16880" fmla="*/ 3510867 w 6085020"/>
              <a:gd name="connsiteY16880" fmla="*/ 3354614 h 4885973"/>
              <a:gd name="connsiteX16881" fmla="*/ 1744309 w 6085020"/>
              <a:gd name="connsiteY16881" fmla="*/ 3354614 h 4885973"/>
              <a:gd name="connsiteX16882" fmla="*/ 1744309 w 6085020"/>
              <a:gd name="connsiteY16882" fmla="*/ 3354614 h 4885973"/>
              <a:gd name="connsiteX16883" fmla="*/ 1727195 w 6085020"/>
              <a:gd name="connsiteY16883" fmla="*/ 3354614 h 4885973"/>
              <a:gd name="connsiteX16884" fmla="*/ 1727378 w 6085020"/>
              <a:gd name="connsiteY16884" fmla="*/ 3354916 h 4885973"/>
              <a:gd name="connsiteX16885" fmla="*/ 1726839 w 6085020"/>
              <a:gd name="connsiteY16885" fmla="*/ 3376117 h 4885973"/>
              <a:gd name="connsiteX16886" fmla="*/ 1732710 w 6085020"/>
              <a:gd name="connsiteY16886" fmla="*/ 3391219 h 4885973"/>
              <a:gd name="connsiteX16887" fmla="*/ 1736798 w 6085020"/>
              <a:gd name="connsiteY16887" fmla="*/ 3370499 h 4885973"/>
              <a:gd name="connsiteX16888" fmla="*/ 1727378 w 6085020"/>
              <a:gd name="connsiteY16888" fmla="*/ 3354916 h 4885973"/>
              <a:gd name="connsiteX16889" fmla="*/ 1727385 w 6085020"/>
              <a:gd name="connsiteY16889" fmla="*/ 3354614 h 4885973"/>
              <a:gd name="connsiteX16890" fmla="*/ 1518022 w 6085020"/>
              <a:gd name="connsiteY16890" fmla="*/ 3354614 h 4885973"/>
              <a:gd name="connsiteX16891" fmla="*/ 1518972 w 6085020"/>
              <a:gd name="connsiteY16891" fmla="*/ 3355054 h 4885973"/>
              <a:gd name="connsiteX16892" fmla="*/ 1508729 w 6085020"/>
              <a:gd name="connsiteY16892" fmla="*/ 3366824 h 4885973"/>
              <a:gd name="connsiteX16893" fmla="*/ 1514219 w 6085020"/>
              <a:gd name="connsiteY16893" fmla="*/ 3375477 h 4885973"/>
              <a:gd name="connsiteX16894" fmla="*/ 1522295 w 6085020"/>
              <a:gd name="connsiteY16894" fmla="*/ 3356594 h 4885973"/>
              <a:gd name="connsiteX16895" fmla="*/ 1518972 w 6085020"/>
              <a:gd name="connsiteY16895" fmla="*/ 3355054 h 4885973"/>
              <a:gd name="connsiteX16896" fmla="*/ 1519354 w 6085020"/>
              <a:gd name="connsiteY16896" fmla="*/ 3354614 h 4885973"/>
              <a:gd name="connsiteX16897" fmla="*/ 654710 w 6085020"/>
              <a:gd name="connsiteY16897" fmla="*/ 3353855 h 4885973"/>
              <a:gd name="connsiteX16898" fmla="*/ 634307 w 6085020"/>
              <a:gd name="connsiteY16898" fmla="*/ 3356922 h 4885973"/>
              <a:gd name="connsiteX16899" fmla="*/ 634520 w 6085020"/>
              <a:gd name="connsiteY16899" fmla="*/ 3363925 h 4885973"/>
              <a:gd name="connsiteX16900" fmla="*/ 633793 w 6085020"/>
              <a:gd name="connsiteY16900" fmla="*/ 3364287 h 4885973"/>
              <a:gd name="connsiteX16901" fmla="*/ 634554 w 6085020"/>
              <a:gd name="connsiteY16901" fmla="*/ 3365045 h 4885973"/>
              <a:gd name="connsiteX16902" fmla="*/ 634520 w 6085020"/>
              <a:gd name="connsiteY16902" fmla="*/ 3363925 h 4885973"/>
              <a:gd name="connsiteX16903" fmla="*/ 5610959 w 6085020"/>
              <a:gd name="connsiteY16903" fmla="*/ 3353476 h 4885973"/>
              <a:gd name="connsiteX16904" fmla="*/ 5610008 w 6085020"/>
              <a:gd name="connsiteY16904" fmla="*/ 3354993 h 4885973"/>
              <a:gd name="connsiteX16905" fmla="*/ 5610959 w 6085020"/>
              <a:gd name="connsiteY16905" fmla="*/ 3354993 h 4885973"/>
              <a:gd name="connsiteX16906" fmla="*/ 4327210 w 6085020"/>
              <a:gd name="connsiteY16906" fmla="*/ 3353476 h 4885973"/>
              <a:gd name="connsiteX16907" fmla="*/ 4327210 w 6085020"/>
              <a:gd name="connsiteY16907" fmla="*/ 3353476 h 4885973"/>
              <a:gd name="connsiteX16908" fmla="*/ 3113439 w 6085020"/>
              <a:gd name="connsiteY16908" fmla="*/ 3353286 h 4885973"/>
              <a:gd name="connsiteX16909" fmla="*/ 3113439 w 6085020"/>
              <a:gd name="connsiteY16909" fmla="*/ 3353476 h 4885973"/>
              <a:gd name="connsiteX16910" fmla="*/ 3113439 w 6085020"/>
              <a:gd name="connsiteY16910" fmla="*/ 3384771 h 4885973"/>
              <a:gd name="connsiteX16911" fmla="*/ 3139490 w 6085020"/>
              <a:gd name="connsiteY16911" fmla="*/ 3363908 h 4885973"/>
              <a:gd name="connsiteX16912" fmla="*/ 3113439 w 6085020"/>
              <a:gd name="connsiteY16912" fmla="*/ 3353286 h 4885973"/>
              <a:gd name="connsiteX16913" fmla="*/ 584352 w 6085020"/>
              <a:gd name="connsiteY16913" fmla="*/ 3352338 h 4885973"/>
              <a:gd name="connsiteX16914" fmla="*/ 553357 w 6085020"/>
              <a:gd name="connsiteY16914" fmla="*/ 3373770 h 4885973"/>
              <a:gd name="connsiteX16915" fmla="*/ 577072 w 6085020"/>
              <a:gd name="connsiteY16915" fmla="*/ 3371281 h 4885973"/>
              <a:gd name="connsiteX16916" fmla="*/ 574464 w 6085020"/>
              <a:gd name="connsiteY16916" fmla="*/ 3379270 h 4885973"/>
              <a:gd name="connsiteX16917" fmla="*/ 569710 w 6085020"/>
              <a:gd name="connsiteY16917" fmla="*/ 3390461 h 4885973"/>
              <a:gd name="connsiteX16918" fmla="*/ 578077 w 6085020"/>
              <a:gd name="connsiteY16918" fmla="*/ 3390461 h 4885973"/>
              <a:gd name="connsiteX16919" fmla="*/ 580739 w 6085020"/>
              <a:gd name="connsiteY16919" fmla="*/ 3390461 h 4885973"/>
              <a:gd name="connsiteX16920" fmla="*/ 583782 w 6085020"/>
              <a:gd name="connsiteY16920" fmla="*/ 3390461 h 4885973"/>
              <a:gd name="connsiteX16921" fmla="*/ 583782 w 6085020"/>
              <a:gd name="connsiteY16921" fmla="*/ 3384771 h 4885973"/>
              <a:gd name="connsiteX16922" fmla="*/ 586254 w 6085020"/>
              <a:gd name="connsiteY16922" fmla="*/ 3370167 h 4885973"/>
              <a:gd name="connsiteX16923" fmla="*/ 581500 w 6085020"/>
              <a:gd name="connsiteY16923" fmla="*/ 3368839 h 4885973"/>
              <a:gd name="connsiteX16924" fmla="*/ 584352 w 6085020"/>
              <a:gd name="connsiteY16924" fmla="*/ 3352338 h 4885973"/>
              <a:gd name="connsiteX16925" fmla="*/ 1925238 w 6085020"/>
              <a:gd name="connsiteY16925" fmla="*/ 3351801 h 4885973"/>
              <a:gd name="connsiteX16926" fmla="*/ 1920585 w 6085020"/>
              <a:gd name="connsiteY16926" fmla="*/ 3355562 h 4885973"/>
              <a:gd name="connsiteX16927" fmla="*/ 1925238 w 6085020"/>
              <a:gd name="connsiteY16927" fmla="*/ 3351801 h 4885973"/>
              <a:gd name="connsiteX16928" fmla="*/ 1931043 w 6085020"/>
              <a:gd name="connsiteY16928" fmla="*/ 3350441 h 4885973"/>
              <a:gd name="connsiteX16929" fmla="*/ 1931043 w 6085020"/>
              <a:gd name="connsiteY16929" fmla="*/ 3360873 h 4885973"/>
              <a:gd name="connsiteX16930" fmla="*/ 1941502 w 6085020"/>
              <a:gd name="connsiteY16930" fmla="*/ 3360873 h 4885973"/>
              <a:gd name="connsiteX16931" fmla="*/ 1941502 w 6085020"/>
              <a:gd name="connsiteY16931" fmla="*/ 3350441 h 4885973"/>
              <a:gd name="connsiteX16932" fmla="*/ 2030495 w 6085020"/>
              <a:gd name="connsiteY16932" fmla="*/ 3349114 h 4885973"/>
              <a:gd name="connsiteX16933" fmla="*/ 2020037 w 6085020"/>
              <a:gd name="connsiteY16933" fmla="*/ 3359545 h 4885973"/>
              <a:gd name="connsiteX16934" fmla="*/ 2035820 w 6085020"/>
              <a:gd name="connsiteY16934" fmla="*/ 3365045 h 4885973"/>
              <a:gd name="connsiteX16935" fmla="*/ 2035820 w 6085020"/>
              <a:gd name="connsiteY16935" fmla="*/ 3364666 h 4885973"/>
              <a:gd name="connsiteX16936" fmla="*/ 2030495 w 6085020"/>
              <a:gd name="connsiteY16936" fmla="*/ 3349114 h 4885973"/>
              <a:gd name="connsiteX16937" fmla="*/ 4348127 w 6085020"/>
              <a:gd name="connsiteY16937" fmla="*/ 3348355 h 4885973"/>
              <a:gd name="connsiteX16938" fmla="*/ 4348127 w 6085020"/>
              <a:gd name="connsiteY16938" fmla="*/ 3348355 h 4885973"/>
              <a:gd name="connsiteX16939" fmla="*/ 303681 w 6085020"/>
              <a:gd name="connsiteY16939" fmla="*/ 3347596 h 4885973"/>
              <a:gd name="connsiteX16940" fmla="*/ 303681 w 6085020"/>
              <a:gd name="connsiteY16940" fmla="*/ 3350252 h 4885973"/>
              <a:gd name="connsiteX16941" fmla="*/ 297596 w 6085020"/>
              <a:gd name="connsiteY16941" fmla="*/ 3373770 h 4885973"/>
              <a:gd name="connsiteX16942" fmla="*/ 295123 w 6085020"/>
              <a:gd name="connsiteY16942" fmla="*/ 3384012 h 4885973"/>
              <a:gd name="connsiteX16943" fmla="*/ 294173 w 6085020"/>
              <a:gd name="connsiteY16943" fmla="*/ 3382685 h 4885973"/>
              <a:gd name="connsiteX16944" fmla="*/ 287137 w 6085020"/>
              <a:gd name="connsiteY16944" fmla="*/ 3377943 h 4885973"/>
              <a:gd name="connsiteX16945" fmla="*/ 288658 w 6085020"/>
              <a:gd name="connsiteY16945" fmla="*/ 3383443 h 4885973"/>
              <a:gd name="connsiteX16946" fmla="*/ 293983 w 6085020"/>
              <a:gd name="connsiteY16946" fmla="*/ 3387995 h 4885973"/>
              <a:gd name="connsiteX16947" fmla="*/ 293983 w 6085020"/>
              <a:gd name="connsiteY16947" fmla="*/ 3391409 h 4885973"/>
              <a:gd name="connsiteX16948" fmla="*/ 291320 w 6085020"/>
              <a:gd name="connsiteY16948" fmla="*/ 3391409 h 4885973"/>
              <a:gd name="connsiteX16949" fmla="*/ 291320 w 6085020"/>
              <a:gd name="connsiteY16949" fmla="*/ 3395013 h 4885973"/>
              <a:gd name="connsiteX16950" fmla="*/ 285235 w 6085020"/>
              <a:gd name="connsiteY16950" fmla="*/ 3395013 h 4885973"/>
              <a:gd name="connsiteX16951" fmla="*/ 288658 w 6085020"/>
              <a:gd name="connsiteY16951" fmla="*/ 3401461 h 4885973"/>
              <a:gd name="connsiteX16952" fmla="*/ 288658 w 6085020"/>
              <a:gd name="connsiteY16952" fmla="*/ 3402599 h 4885973"/>
              <a:gd name="connsiteX16953" fmla="*/ 295314 w 6085020"/>
              <a:gd name="connsiteY16953" fmla="*/ 3410565 h 4885973"/>
              <a:gd name="connsiteX16954" fmla="*/ 297025 w 6085020"/>
              <a:gd name="connsiteY16954" fmla="*/ 3405254 h 4885973"/>
              <a:gd name="connsiteX16955" fmla="*/ 306153 w 6085020"/>
              <a:gd name="connsiteY16955" fmla="*/ 3411134 h 4885973"/>
              <a:gd name="connsiteX16956" fmla="*/ 301018 w 6085020"/>
              <a:gd name="connsiteY16956" fmla="*/ 3415497 h 4885973"/>
              <a:gd name="connsiteX16957" fmla="*/ 306723 w 6085020"/>
              <a:gd name="connsiteY16957" fmla="*/ 3415497 h 4885973"/>
              <a:gd name="connsiteX16958" fmla="*/ 310146 w 6085020"/>
              <a:gd name="connsiteY16958" fmla="*/ 3414359 h 4885973"/>
              <a:gd name="connsiteX16959" fmla="*/ 313569 w 6085020"/>
              <a:gd name="connsiteY16959" fmla="*/ 3416635 h 4885973"/>
              <a:gd name="connsiteX16960" fmla="*/ 315470 w 6085020"/>
              <a:gd name="connsiteY16960" fmla="*/ 3438067 h 4885973"/>
              <a:gd name="connsiteX16961" fmla="*/ 316041 w 6085020"/>
              <a:gd name="connsiteY16961" fmla="*/ 3438256 h 4885973"/>
              <a:gd name="connsiteX16962" fmla="*/ 321365 w 6085020"/>
              <a:gd name="connsiteY16962" fmla="*/ 3425169 h 4885973"/>
              <a:gd name="connsiteX16963" fmla="*/ 328591 w 6085020"/>
              <a:gd name="connsiteY16963" fmla="*/ 3424221 h 4885973"/>
              <a:gd name="connsiteX16964" fmla="*/ 332394 w 6085020"/>
              <a:gd name="connsiteY16964" fmla="*/ 3426687 h 4885973"/>
              <a:gd name="connsiteX16965" fmla="*/ 337909 w 6085020"/>
              <a:gd name="connsiteY16965" fmla="*/ 3430290 h 4885973"/>
              <a:gd name="connsiteX16966" fmla="*/ 346466 w 6085020"/>
              <a:gd name="connsiteY16966" fmla="*/ 3435791 h 4885973"/>
              <a:gd name="connsiteX16967" fmla="*/ 337719 w 6085020"/>
              <a:gd name="connsiteY16967" fmla="*/ 3363149 h 4885973"/>
              <a:gd name="connsiteX16968" fmla="*/ 320605 w 6085020"/>
              <a:gd name="connsiteY16968" fmla="*/ 3355373 h 4885973"/>
              <a:gd name="connsiteX16969" fmla="*/ 5594986 w 6085020"/>
              <a:gd name="connsiteY16969" fmla="*/ 3347407 h 4885973"/>
              <a:gd name="connsiteX16970" fmla="*/ 5593275 w 6085020"/>
              <a:gd name="connsiteY16970" fmla="*/ 3349114 h 4885973"/>
              <a:gd name="connsiteX16971" fmla="*/ 5593275 w 6085020"/>
              <a:gd name="connsiteY16971" fmla="*/ 3350062 h 4885973"/>
              <a:gd name="connsiteX16972" fmla="*/ 5594416 w 6085020"/>
              <a:gd name="connsiteY16972" fmla="*/ 3350062 h 4885973"/>
              <a:gd name="connsiteX16973" fmla="*/ 5595557 w 6085020"/>
              <a:gd name="connsiteY16973" fmla="*/ 3348545 h 4885973"/>
              <a:gd name="connsiteX16974" fmla="*/ 5595557 w 6085020"/>
              <a:gd name="connsiteY16974" fmla="*/ 3347407 h 4885973"/>
              <a:gd name="connsiteX16975" fmla="*/ 5654125 w 6085020"/>
              <a:gd name="connsiteY16975" fmla="*/ 3347217 h 4885973"/>
              <a:gd name="connsiteX16976" fmla="*/ 5651843 w 6085020"/>
              <a:gd name="connsiteY16976" fmla="*/ 3349493 h 4885973"/>
              <a:gd name="connsiteX16977" fmla="*/ 5649751 w 6085020"/>
              <a:gd name="connsiteY16977" fmla="*/ 3349872 h 4885973"/>
              <a:gd name="connsiteX16978" fmla="*/ 5649941 w 6085020"/>
              <a:gd name="connsiteY16978" fmla="*/ 3350631 h 4885973"/>
              <a:gd name="connsiteX16979" fmla="*/ 5650512 w 6085020"/>
              <a:gd name="connsiteY16979" fmla="*/ 3350631 h 4885973"/>
              <a:gd name="connsiteX16980" fmla="*/ 5651463 w 6085020"/>
              <a:gd name="connsiteY16980" fmla="*/ 3350631 h 4885973"/>
              <a:gd name="connsiteX16981" fmla="*/ 5651653 w 6085020"/>
              <a:gd name="connsiteY16981" fmla="*/ 3350631 h 4885973"/>
              <a:gd name="connsiteX16982" fmla="*/ 5652223 w 6085020"/>
              <a:gd name="connsiteY16982" fmla="*/ 3350631 h 4885973"/>
              <a:gd name="connsiteX16983" fmla="*/ 5654885 w 6085020"/>
              <a:gd name="connsiteY16983" fmla="*/ 3348545 h 4885973"/>
              <a:gd name="connsiteX16984" fmla="*/ 5655836 w 6085020"/>
              <a:gd name="connsiteY16984" fmla="*/ 3347217 h 4885973"/>
              <a:gd name="connsiteX16985" fmla="*/ 5711286 w 6085020"/>
              <a:gd name="connsiteY16985" fmla="*/ 3346800 h 4885973"/>
              <a:gd name="connsiteX16986" fmla="*/ 5711172 w 6085020"/>
              <a:gd name="connsiteY16986" fmla="*/ 3346838 h 4885973"/>
              <a:gd name="connsiteX16987" fmla="*/ 5705087 w 6085020"/>
              <a:gd name="connsiteY16987" fmla="*/ 3349493 h 4885973"/>
              <a:gd name="connsiteX16988" fmla="*/ 5713454 w 6085020"/>
              <a:gd name="connsiteY16988" fmla="*/ 3368460 h 4885973"/>
              <a:gd name="connsiteX16989" fmla="*/ 5710601 w 6085020"/>
              <a:gd name="connsiteY16989" fmla="*/ 3372063 h 4885973"/>
              <a:gd name="connsiteX16990" fmla="*/ 5708320 w 6085020"/>
              <a:gd name="connsiteY16990" fmla="*/ 3375288 h 4885973"/>
              <a:gd name="connsiteX16991" fmla="*/ 5717067 w 6085020"/>
              <a:gd name="connsiteY16991" fmla="*/ 3375288 h 4885973"/>
              <a:gd name="connsiteX16992" fmla="*/ 5715546 w 6085020"/>
              <a:gd name="connsiteY16992" fmla="*/ 3371873 h 4885973"/>
              <a:gd name="connsiteX16993" fmla="*/ 5714594 w 6085020"/>
              <a:gd name="connsiteY16993" fmla="*/ 3370167 h 4885973"/>
              <a:gd name="connsiteX16994" fmla="*/ 5718778 w 6085020"/>
              <a:gd name="connsiteY16994" fmla="*/ 3364287 h 4885973"/>
              <a:gd name="connsiteX16995" fmla="*/ 5720300 w 6085020"/>
              <a:gd name="connsiteY16995" fmla="*/ 3351010 h 4885973"/>
              <a:gd name="connsiteX16996" fmla="*/ 5711286 w 6085020"/>
              <a:gd name="connsiteY16996" fmla="*/ 3346800 h 4885973"/>
              <a:gd name="connsiteX16997" fmla="*/ 2756704 w 6085020"/>
              <a:gd name="connsiteY16997" fmla="*/ 3344941 h 4885973"/>
              <a:gd name="connsiteX16998" fmla="*/ 2756704 w 6085020"/>
              <a:gd name="connsiteY16998" fmla="*/ 3344941 h 4885973"/>
              <a:gd name="connsiteX16999" fmla="*/ 389061 w 6085020"/>
              <a:gd name="connsiteY16999" fmla="*/ 3344562 h 4885973"/>
              <a:gd name="connsiteX17000" fmla="*/ 389061 w 6085020"/>
              <a:gd name="connsiteY17000" fmla="*/ 3360304 h 4885973"/>
              <a:gd name="connsiteX17001" fmla="*/ 393054 w 6085020"/>
              <a:gd name="connsiteY17001" fmla="*/ 3360304 h 4885973"/>
              <a:gd name="connsiteX17002" fmla="*/ 391153 w 6085020"/>
              <a:gd name="connsiteY17002" fmla="*/ 3363149 h 4885973"/>
              <a:gd name="connsiteX17003" fmla="*/ 394385 w 6085020"/>
              <a:gd name="connsiteY17003" fmla="*/ 3365614 h 4885973"/>
              <a:gd name="connsiteX17004" fmla="*/ 396412 w 6085020"/>
              <a:gd name="connsiteY17004" fmla="*/ 3362144 h 4885973"/>
              <a:gd name="connsiteX17005" fmla="*/ 394385 w 6085020"/>
              <a:gd name="connsiteY17005" fmla="*/ 3360114 h 4885973"/>
              <a:gd name="connsiteX17006" fmla="*/ 394005 w 6085020"/>
              <a:gd name="connsiteY17006" fmla="*/ 3359545 h 4885973"/>
              <a:gd name="connsiteX17007" fmla="*/ 399329 w 6085020"/>
              <a:gd name="connsiteY17007" fmla="*/ 3352527 h 4885973"/>
              <a:gd name="connsiteX17008" fmla="*/ 400851 w 6085020"/>
              <a:gd name="connsiteY17008" fmla="*/ 3349872 h 4885973"/>
              <a:gd name="connsiteX17009" fmla="*/ 399520 w 6085020"/>
              <a:gd name="connsiteY17009" fmla="*/ 3347976 h 4885973"/>
              <a:gd name="connsiteX17010" fmla="*/ 399520 w 6085020"/>
              <a:gd name="connsiteY17010" fmla="*/ 3344562 h 4885973"/>
              <a:gd name="connsiteX17011" fmla="*/ 1711792 w 6085020"/>
              <a:gd name="connsiteY17011" fmla="*/ 3344182 h 4885973"/>
              <a:gd name="connsiteX17012" fmla="*/ 1695819 w 6085020"/>
              <a:gd name="connsiteY17012" fmla="*/ 3359924 h 4885973"/>
              <a:gd name="connsiteX17013" fmla="*/ 1696009 w 6085020"/>
              <a:gd name="connsiteY17013" fmla="*/ 3359924 h 4885973"/>
              <a:gd name="connsiteX17014" fmla="*/ 1711792 w 6085020"/>
              <a:gd name="connsiteY17014" fmla="*/ 3375477 h 4885973"/>
              <a:gd name="connsiteX17015" fmla="*/ 2548673 w 6085020"/>
              <a:gd name="connsiteY17015" fmla="*/ 3343803 h 4885973"/>
              <a:gd name="connsiteX17016" fmla="*/ 2548673 w 6085020"/>
              <a:gd name="connsiteY17016" fmla="*/ 3343803 h 4885973"/>
              <a:gd name="connsiteX17017" fmla="*/ 2651168 w 6085020"/>
              <a:gd name="connsiteY17017" fmla="*/ 3343613 h 4885973"/>
              <a:gd name="connsiteX17018" fmla="*/ 2652308 w 6085020"/>
              <a:gd name="connsiteY17018" fmla="*/ 3356131 h 4885973"/>
              <a:gd name="connsiteX17019" fmla="*/ 2651168 w 6085020"/>
              <a:gd name="connsiteY17019" fmla="*/ 3343613 h 4885973"/>
              <a:gd name="connsiteX17020" fmla="*/ 901153 w 6085020"/>
              <a:gd name="connsiteY17020" fmla="*/ 3343424 h 4885973"/>
              <a:gd name="connsiteX17021" fmla="*/ 898301 w 6085020"/>
              <a:gd name="connsiteY17021" fmla="*/ 3346268 h 4885973"/>
              <a:gd name="connsiteX17022" fmla="*/ 901153 w 6085020"/>
              <a:gd name="connsiteY17022" fmla="*/ 3349114 h 4885973"/>
              <a:gd name="connsiteX17023" fmla="*/ 901914 w 6085020"/>
              <a:gd name="connsiteY17023" fmla="*/ 3349114 h 4885973"/>
              <a:gd name="connsiteX17024" fmla="*/ 904386 w 6085020"/>
              <a:gd name="connsiteY17024" fmla="*/ 3345889 h 4885973"/>
              <a:gd name="connsiteX17025" fmla="*/ 901153 w 6085020"/>
              <a:gd name="connsiteY17025" fmla="*/ 3343424 h 4885973"/>
              <a:gd name="connsiteX17026" fmla="*/ 5614572 w 6085020"/>
              <a:gd name="connsiteY17026" fmla="*/ 3343234 h 4885973"/>
              <a:gd name="connsiteX17027" fmla="*/ 5615333 w 6085020"/>
              <a:gd name="connsiteY17027" fmla="*/ 3357080 h 4885973"/>
              <a:gd name="connsiteX17028" fmla="*/ 5617044 w 6085020"/>
              <a:gd name="connsiteY17028" fmla="*/ 3357080 h 4885973"/>
              <a:gd name="connsiteX17029" fmla="*/ 5617044 w 6085020"/>
              <a:gd name="connsiteY17029" fmla="*/ 3359924 h 4885973"/>
              <a:gd name="connsiteX17030" fmla="*/ 5618185 w 6085020"/>
              <a:gd name="connsiteY17030" fmla="*/ 3359924 h 4885973"/>
              <a:gd name="connsiteX17031" fmla="*/ 5619326 w 6085020"/>
              <a:gd name="connsiteY17031" fmla="*/ 3358028 h 4885973"/>
              <a:gd name="connsiteX17032" fmla="*/ 5620657 w 6085020"/>
              <a:gd name="connsiteY17032" fmla="*/ 3355562 h 4885973"/>
              <a:gd name="connsiteX17033" fmla="*/ 5621798 w 6085020"/>
              <a:gd name="connsiteY17033" fmla="*/ 3354424 h 4885973"/>
              <a:gd name="connsiteX17034" fmla="*/ 5619516 w 6085020"/>
              <a:gd name="connsiteY17034" fmla="*/ 3354424 h 4885973"/>
              <a:gd name="connsiteX17035" fmla="*/ 5616303 w 6085020"/>
              <a:gd name="connsiteY17035" fmla="*/ 3343898 h 4885973"/>
              <a:gd name="connsiteX17036" fmla="*/ 5614572 w 6085020"/>
              <a:gd name="connsiteY17036" fmla="*/ 3343234 h 4885973"/>
              <a:gd name="connsiteX17037" fmla="*/ 4536383 w 6085020"/>
              <a:gd name="connsiteY17037" fmla="*/ 3343044 h 4885973"/>
              <a:gd name="connsiteX17038" fmla="*/ 4536383 w 6085020"/>
              <a:gd name="connsiteY17038" fmla="*/ 3343044 h 4885973"/>
              <a:gd name="connsiteX17039" fmla="*/ 1891881 w 6085020"/>
              <a:gd name="connsiteY17039" fmla="*/ 3342412 h 4885973"/>
              <a:gd name="connsiteX17040" fmla="*/ 1892061 w 6085020"/>
              <a:gd name="connsiteY17040" fmla="*/ 3342475 h 4885973"/>
              <a:gd name="connsiteX17041" fmla="*/ 1892061 w 6085020"/>
              <a:gd name="connsiteY17041" fmla="*/ 3342855 h 4885973"/>
              <a:gd name="connsiteX17042" fmla="*/ 2469377 w 6085020"/>
              <a:gd name="connsiteY17042" fmla="*/ 3341148 h 4885973"/>
              <a:gd name="connsiteX17043" fmla="*/ 2438002 w 6085020"/>
              <a:gd name="connsiteY17043" fmla="*/ 3346268 h 4885973"/>
              <a:gd name="connsiteX17044" fmla="*/ 2464053 w 6085020"/>
              <a:gd name="connsiteY17044" fmla="*/ 3367132 h 4885973"/>
              <a:gd name="connsiteX17045" fmla="*/ 2467022 w 6085020"/>
              <a:gd name="connsiteY17045" fmla="*/ 3351823 h 4885973"/>
              <a:gd name="connsiteX17046" fmla="*/ 2473664 w 6085020"/>
              <a:gd name="connsiteY17046" fmla="*/ 3349857 h 4885973"/>
              <a:gd name="connsiteX17047" fmla="*/ 2474512 w 6085020"/>
              <a:gd name="connsiteY17047" fmla="*/ 3351579 h 4885973"/>
              <a:gd name="connsiteX17048" fmla="*/ 2474892 w 6085020"/>
              <a:gd name="connsiteY17048" fmla="*/ 3349493 h 4885973"/>
              <a:gd name="connsiteX17049" fmla="*/ 2473664 w 6085020"/>
              <a:gd name="connsiteY17049" fmla="*/ 3349857 h 4885973"/>
              <a:gd name="connsiteX17050" fmla="*/ 5618185 w 6085020"/>
              <a:gd name="connsiteY17050" fmla="*/ 3340958 h 4885973"/>
              <a:gd name="connsiteX17051" fmla="*/ 5618185 w 6085020"/>
              <a:gd name="connsiteY17051" fmla="*/ 3343044 h 4885973"/>
              <a:gd name="connsiteX17052" fmla="*/ 5620277 w 6085020"/>
              <a:gd name="connsiteY17052" fmla="*/ 3343044 h 4885973"/>
              <a:gd name="connsiteX17053" fmla="*/ 5620277 w 6085020"/>
              <a:gd name="connsiteY17053" fmla="*/ 3340958 h 4885973"/>
              <a:gd name="connsiteX17054" fmla="*/ 856467 w 6085020"/>
              <a:gd name="connsiteY17054" fmla="*/ 3340199 h 4885973"/>
              <a:gd name="connsiteX17055" fmla="*/ 853234 w 6085020"/>
              <a:gd name="connsiteY17055" fmla="*/ 3344372 h 4885973"/>
              <a:gd name="connsiteX17056" fmla="*/ 850001 w 6085020"/>
              <a:gd name="connsiteY17056" fmla="*/ 3348734 h 4885973"/>
              <a:gd name="connsiteX17057" fmla="*/ 854185 w 6085020"/>
              <a:gd name="connsiteY17057" fmla="*/ 3351958 h 4885973"/>
              <a:gd name="connsiteX17058" fmla="*/ 858368 w 6085020"/>
              <a:gd name="connsiteY17058" fmla="*/ 3355183 h 4885973"/>
              <a:gd name="connsiteX17059" fmla="*/ 1878750 w 6085020"/>
              <a:gd name="connsiteY17059" fmla="*/ 3340010 h 4885973"/>
              <a:gd name="connsiteX17060" fmla="*/ 1878750 w 6085020"/>
              <a:gd name="connsiteY17060" fmla="*/ 3340010 h 4885973"/>
              <a:gd name="connsiteX17061" fmla="*/ 953447 w 6085020"/>
              <a:gd name="connsiteY17061" fmla="*/ 3339630 h 4885973"/>
              <a:gd name="connsiteX17062" fmla="*/ 942988 w 6085020"/>
              <a:gd name="connsiteY17062" fmla="*/ 3354614 h 4885973"/>
              <a:gd name="connsiteX17063" fmla="*/ 942988 w 6085020"/>
              <a:gd name="connsiteY17063" fmla="*/ 3355183 h 4885973"/>
              <a:gd name="connsiteX17064" fmla="*/ 958581 w 6085020"/>
              <a:gd name="connsiteY17064" fmla="*/ 3355183 h 4885973"/>
              <a:gd name="connsiteX17065" fmla="*/ 953447 w 6085020"/>
              <a:gd name="connsiteY17065" fmla="*/ 3339630 h 4885973"/>
              <a:gd name="connsiteX17066" fmla="*/ 2349388 w 6085020"/>
              <a:gd name="connsiteY17066" fmla="*/ 3339441 h 4885973"/>
              <a:gd name="connsiteX17067" fmla="*/ 2359847 w 6085020"/>
              <a:gd name="connsiteY17067" fmla="*/ 3370167 h 4885973"/>
              <a:gd name="connsiteX17068" fmla="*/ 2359847 w 6085020"/>
              <a:gd name="connsiteY17068" fmla="*/ 3370546 h 4885973"/>
              <a:gd name="connsiteX17069" fmla="*/ 2349388 w 6085020"/>
              <a:gd name="connsiteY17069" fmla="*/ 3339441 h 4885973"/>
              <a:gd name="connsiteX17070" fmla="*/ 4667020 w 6085020"/>
              <a:gd name="connsiteY17070" fmla="*/ 3337354 h 4885973"/>
              <a:gd name="connsiteX17071" fmla="*/ 4667020 w 6085020"/>
              <a:gd name="connsiteY17071" fmla="*/ 3337354 h 4885973"/>
              <a:gd name="connsiteX17072" fmla="*/ 2678550 w 6085020"/>
              <a:gd name="connsiteY17072" fmla="*/ 3335268 h 4885973"/>
              <a:gd name="connsiteX17073" fmla="*/ 2678550 w 6085020"/>
              <a:gd name="connsiteY17073" fmla="*/ 3335268 h 4885973"/>
              <a:gd name="connsiteX17074" fmla="*/ 2427353 w 6085020"/>
              <a:gd name="connsiteY17074" fmla="*/ 3334320 h 4885973"/>
              <a:gd name="connsiteX17075" fmla="*/ 2427353 w 6085020"/>
              <a:gd name="connsiteY17075" fmla="*/ 3334320 h 4885973"/>
              <a:gd name="connsiteX17076" fmla="*/ 3384793 w 6085020"/>
              <a:gd name="connsiteY17076" fmla="*/ 3333940 h 4885973"/>
              <a:gd name="connsiteX17077" fmla="*/ 3384793 w 6085020"/>
              <a:gd name="connsiteY17077" fmla="*/ 3333940 h 4885973"/>
              <a:gd name="connsiteX17078" fmla="*/ 5665154 w 6085020"/>
              <a:gd name="connsiteY17078" fmla="*/ 3333561 h 4885973"/>
              <a:gd name="connsiteX17079" fmla="*/ 5665154 w 6085020"/>
              <a:gd name="connsiteY17079" fmla="*/ 3333561 h 4885973"/>
              <a:gd name="connsiteX17080" fmla="*/ 1859544 w 6085020"/>
              <a:gd name="connsiteY17080" fmla="*/ 3332992 h 4885973"/>
              <a:gd name="connsiteX17081" fmla="*/ 1828549 w 6085020"/>
              <a:gd name="connsiteY17081" fmla="*/ 3363908 h 4885973"/>
              <a:gd name="connsiteX17082" fmla="*/ 1863537 w 6085020"/>
              <a:gd name="connsiteY17082" fmla="*/ 3352338 h 4885973"/>
              <a:gd name="connsiteX17083" fmla="*/ 1864298 w 6085020"/>
              <a:gd name="connsiteY17083" fmla="*/ 3351958 h 4885973"/>
              <a:gd name="connsiteX17084" fmla="*/ 1859544 w 6085020"/>
              <a:gd name="connsiteY17084" fmla="*/ 3332992 h 4885973"/>
              <a:gd name="connsiteX17085" fmla="*/ 4776360 w 6085020"/>
              <a:gd name="connsiteY17085" fmla="*/ 3332044 h 4885973"/>
              <a:gd name="connsiteX17086" fmla="*/ 4776360 w 6085020"/>
              <a:gd name="connsiteY17086" fmla="*/ 3332044 h 4885973"/>
              <a:gd name="connsiteX17087" fmla="*/ 5625411 w 6085020"/>
              <a:gd name="connsiteY17087" fmla="*/ 3331854 h 4885973"/>
              <a:gd name="connsiteX17088" fmla="*/ 5625411 w 6085020"/>
              <a:gd name="connsiteY17088" fmla="*/ 3333561 h 4885973"/>
              <a:gd name="connsiteX17089" fmla="*/ 5627123 w 6085020"/>
              <a:gd name="connsiteY17089" fmla="*/ 3333283 h 4885973"/>
              <a:gd name="connsiteX17090" fmla="*/ 5627123 w 6085020"/>
              <a:gd name="connsiteY17090" fmla="*/ 3333561 h 4885973"/>
              <a:gd name="connsiteX17091" fmla="*/ 5627275 w 6085020"/>
              <a:gd name="connsiteY17091" fmla="*/ 3333258 h 4885973"/>
              <a:gd name="connsiteX17092" fmla="*/ 5627275 w 6085020"/>
              <a:gd name="connsiteY17092" fmla="*/ 3333258 h 4885973"/>
              <a:gd name="connsiteX17093" fmla="*/ 5627313 w 6085020"/>
              <a:gd name="connsiteY17093" fmla="*/ 3333182 h 4885973"/>
              <a:gd name="connsiteX17094" fmla="*/ 5627275 w 6085020"/>
              <a:gd name="connsiteY17094" fmla="*/ 3333258 h 4885973"/>
              <a:gd name="connsiteX17095" fmla="*/ 5627123 w 6085020"/>
              <a:gd name="connsiteY17095" fmla="*/ 3333283 h 4885973"/>
              <a:gd name="connsiteX17096" fmla="*/ 5627123 w 6085020"/>
              <a:gd name="connsiteY17096" fmla="*/ 3331854 h 4885973"/>
              <a:gd name="connsiteX17097" fmla="*/ 5625411 w 6085020"/>
              <a:gd name="connsiteY17097" fmla="*/ 3331854 h 4885973"/>
              <a:gd name="connsiteX17098" fmla="*/ 435840 w 6085020"/>
              <a:gd name="connsiteY17098" fmla="*/ 3331475 h 4885973"/>
              <a:gd name="connsiteX17099" fmla="*/ 433345 w 6085020"/>
              <a:gd name="connsiteY17099" fmla="*/ 3334282 h 4885973"/>
              <a:gd name="connsiteX17100" fmla="*/ 433368 w 6085020"/>
              <a:gd name="connsiteY17100" fmla="*/ 3334509 h 4885973"/>
              <a:gd name="connsiteX17101" fmla="*/ 436526 w 6085020"/>
              <a:gd name="connsiteY17101" fmla="*/ 3337013 h 4885973"/>
              <a:gd name="connsiteX17102" fmla="*/ 436527 w 6085020"/>
              <a:gd name="connsiteY17102" fmla="*/ 3337013 h 4885973"/>
              <a:gd name="connsiteX17103" fmla="*/ 436410 w 6085020"/>
              <a:gd name="connsiteY17103" fmla="*/ 3337165 h 4885973"/>
              <a:gd name="connsiteX17104" fmla="*/ 437361 w 6085020"/>
              <a:gd name="connsiteY17104" fmla="*/ 3336785 h 4885973"/>
              <a:gd name="connsiteX17105" fmla="*/ 436527 w 6085020"/>
              <a:gd name="connsiteY17105" fmla="*/ 3337013 h 4885973"/>
              <a:gd name="connsiteX17106" fmla="*/ 438882 w 6085020"/>
              <a:gd name="connsiteY17106" fmla="*/ 3333940 h 4885973"/>
              <a:gd name="connsiteX17107" fmla="*/ 435840 w 6085020"/>
              <a:gd name="connsiteY17107" fmla="*/ 3331475 h 4885973"/>
              <a:gd name="connsiteX17108" fmla="*/ 4017560 w 6085020"/>
              <a:gd name="connsiteY17108" fmla="*/ 3329217 h 4885973"/>
              <a:gd name="connsiteX17109" fmla="*/ 4023149 w 6085020"/>
              <a:gd name="connsiteY17109" fmla="*/ 3332044 h 4885973"/>
              <a:gd name="connsiteX17110" fmla="*/ 4017560 w 6085020"/>
              <a:gd name="connsiteY17110" fmla="*/ 3329217 h 4885973"/>
              <a:gd name="connsiteX17111" fmla="*/ 2354332 w 6085020"/>
              <a:gd name="connsiteY17111" fmla="*/ 3328819 h 4885973"/>
              <a:gd name="connsiteX17112" fmla="*/ 2346726 w 6085020"/>
              <a:gd name="connsiteY17112" fmla="*/ 3335647 h 4885973"/>
              <a:gd name="connsiteX17113" fmla="*/ 2347297 w 6085020"/>
              <a:gd name="connsiteY17113" fmla="*/ 3335837 h 4885973"/>
              <a:gd name="connsiteX17114" fmla="*/ 2354332 w 6085020"/>
              <a:gd name="connsiteY17114" fmla="*/ 3335837 h 4885973"/>
              <a:gd name="connsiteX17115" fmla="*/ 2861861 w 6085020"/>
              <a:gd name="connsiteY17115" fmla="*/ 3328630 h 4885973"/>
              <a:gd name="connsiteX17116" fmla="*/ 2861608 w 6085020"/>
              <a:gd name="connsiteY17116" fmla="*/ 3329758 h 4885973"/>
              <a:gd name="connsiteX17117" fmla="*/ 2853949 w 6085020"/>
              <a:gd name="connsiteY17117" fmla="*/ 3329641 h 4885973"/>
              <a:gd name="connsiteX17118" fmla="*/ 2856917 w 6085020"/>
              <a:gd name="connsiteY17118" fmla="*/ 3350631 h 4885973"/>
              <a:gd name="connsiteX17119" fmla="*/ 2861608 w 6085020"/>
              <a:gd name="connsiteY17119" fmla="*/ 3329758 h 4885973"/>
              <a:gd name="connsiteX17120" fmla="*/ 2862241 w 6085020"/>
              <a:gd name="connsiteY17120" fmla="*/ 3329768 h 4885973"/>
              <a:gd name="connsiteX17121" fmla="*/ 1882553 w 6085020"/>
              <a:gd name="connsiteY17121" fmla="*/ 3328250 h 4885973"/>
              <a:gd name="connsiteX17122" fmla="*/ 1888591 w 6085020"/>
              <a:gd name="connsiteY17122" fmla="*/ 3334344 h 4885973"/>
              <a:gd name="connsiteX17123" fmla="*/ 1891881 w 6085020"/>
              <a:gd name="connsiteY17123" fmla="*/ 3342412 h 4885973"/>
              <a:gd name="connsiteX17124" fmla="*/ 1885025 w 6085020"/>
              <a:gd name="connsiteY17124" fmla="*/ 3340010 h 4885973"/>
              <a:gd name="connsiteX17125" fmla="*/ 1885025 w 6085020"/>
              <a:gd name="connsiteY17125" fmla="*/ 3351958 h 4885973"/>
              <a:gd name="connsiteX17126" fmla="*/ 1920585 w 6085020"/>
              <a:gd name="connsiteY17126" fmla="*/ 3349493 h 4885973"/>
              <a:gd name="connsiteX17127" fmla="*/ 1904421 w 6085020"/>
              <a:gd name="connsiteY17127" fmla="*/ 3332423 h 4885973"/>
              <a:gd name="connsiteX17128" fmla="*/ 1899857 w 6085020"/>
              <a:gd name="connsiteY17128" fmla="*/ 3328250 h 4885973"/>
              <a:gd name="connsiteX17129" fmla="*/ 1896815 w 6085020"/>
              <a:gd name="connsiteY17129" fmla="*/ 3330147 h 4885973"/>
              <a:gd name="connsiteX17130" fmla="*/ 1882553 w 6085020"/>
              <a:gd name="connsiteY17130" fmla="*/ 3328250 h 4885973"/>
              <a:gd name="connsiteX17131" fmla="*/ 5568364 w 6085020"/>
              <a:gd name="connsiteY17131" fmla="*/ 3327492 h 4885973"/>
              <a:gd name="connsiteX17132" fmla="*/ 5568554 w 6085020"/>
              <a:gd name="connsiteY17132" fmla="*/ 3329199 h 4885973"/>
              <a:gd name="connsiteX17133" fmla="*/ 5569885 w 6085020"/>
              <a:gd name="connsiteY17133" fmla="*/ 3329199 h 4885973"/>
              <a:gd name="connsiteX17134" fmla="*/ 5569981 w 6085020"/>
              <a:gd name="connsiteY17134" fmla="*/ 3327587 h 4885973"/>
              <a:gd name="connsiteX17135" fmla="*/ 5569885 w 6085020"/>
              <a:gd name="connsiteY17135" fmla="*/ 3327492 h 4885973"/>
              <a:gd name="connsiteX17136" fmla="*/ 5568364 w 6085020"/>
              <a:gd name="connsiteY17136" fmla="*/ 3327492 h 4885973"/>
              <a:gd name="connsiteX17137" fmla="*/ 314139 w 6085020"/>
              <a:gd name="connsiteY17137" fmla="*/ 3325785 h 4885973"/>
              <a:gd name="connsiteX17138" fmla="*/ 315280 w 6085020"/>
              <a:gd name="connsiteY17138" fmla="*/ 3328250 h 4885973"/>
              <a:gd name="connsiteX17139" fmla="*/ 319083 w 6085020"/>
              <a:gd name="connsiteY17139" fmla="*/ 3331285 h 4885973"/>
              <a:gd name="connsiteX17140" fmla="*/ 321745 w 6085020"/>
              <a:gd name="connsiteY17140" fmla="*/ 3331285 h 4885973"/>
              <a:gd name="connsiteX17141" fmla="*/ 320985 w 6085020"/>
              <a:gd name="connsiteY17141" fmla="*/ 3325785 h 4885973"/>
              <a:gd name="connsiteX17142" fmla="*/ 5594796 w 6085020"/>
              <a:gd name="connsiteY17142" fmla="*/ 3325026 h 4885973"/>
              <a:gd name="connsiteX17143" fmla="*/ 5595937 w 6085020"/>
              <a:gd name="connsiteY17143" fmla="*/ 3327871 h 4885973"/>
              <a:gd name="connsiteX17144" fmla="*/ 5596887 w 6085020"/>
              <a:gd name="connsiteY17144" fmla="*/ 3327871 h 4885973"/>
              <a:gd name="connsiteX17145" fmla="*/ 5597704 w 6085020"/>
              <a:gd name="connsiteY17145" fmla="*/ 3325752 h 4885973"/>
              <a:gd name="connsiteX17146" fmla="*/ 5597838 w 6085020"/>
              <a:gd name="connsiteY17146" fmla="*/ 3325785 h 4885973"/>
              <a:gd name="connsiteX17147" fmla="*/ 5597838 w 6085020"/>
              <a:gd name="connsiteY17147" fmla="*/ 3325405 h 4885973"/>
              <a:gd name="connsiteX17148" fmla="*/ 5597704 w 6085020"/>
              <a:gd name="connsiteY17148" fmla="*/ 3325752 h 4885973"/>
              <a:gd name="connsiteX17149" fmla="*/ 5675158 w 6085020"/>
              <a:gd name="connsiteY17149" fmla="*/ 3324395 h 4885973"/>
              <a:gd name="connsiteX17150" fmla="*/ 5680747 w 6085020"/>
              <a:gd name="connsiteY17150" fmla="*/ 3327302 h 4885973"/>
              <a:gd name="connsiteX17151" fmla="*/ 5675158 w 6085020"/>
              <a:gd name="connsiteY17151" fmla="*/ 3324395 h 4885973"/>
              <a:gd name="connsiteX17152" fmla="*/ 3432997 w 6085020"/>
              <a:gd name="connsiteY17152" fmla="*/ 3322181 h 4885973"/>
              <a:gd name="connsiteX17153" fmla="*/ 3432142 w 6085020"/>
              <a:gd name="connsiteY17153" fmla="*/ 3334699 h 4885973"/>
              <a:gd name="connsiteX17154" fmla="*/ 3432997 w 6085020"/>
              <a:gd name="connsiteY17154" fmla="*/ 3322181 h 4885973"/>
              <a:gd name="connsiteX17155" fmla="*/ 3166112 w 6085020"/>
              <a:gd name="connsiteY17155" fmla="*/ 3322181 h 4885973"/>
              <a:gd name="connsiteX17156" fmla="*/ 3167059 w 6085020"/>
              <a:gd name="connsiteY17156" fmla="*/ 3322811 h 4885973"/>
              <a:gd name="connsiteX17157" fmla="*/ 3166513 w 6085020"/>
              <a:gd name="connsiteY17157" fmla="*/ 3330814 h 4885973"/>
              <a:gd name="connsiteX17158" fmla="*/ 3172958 w 6085020"/>
              <a:gd name="connsiteY17158" fmla="*/ 3326733 h 4885973"/>
              <a:gd name="connsiteX17159" fmla="*/ 3167059 w 6085020"/>
              <a:gd name="connsiteY17159" fmla="*/ 3322811 h 4885973"/>
              <a:gd name="connsiteX17160" fmla="*/ 3167063 w 6085020"/>
              <a:gd name="connsiteY17160" fmla="*/ 3322750 h 4885973"/>
              <a:gd name="connsiteX17161" fmla="*/ 3467630 w 6085020"/>
              <a:gd name="connsiteY17161" fmla="*/ 3321802 h 4885973"/>
              <a:gd name="connsiteX17162" fmla="*/ 3468842 w 6085020"/>
              <a:gd name="connsiteY17162" fmla="*/ 3334320 h 4885973"/>
              <a:gd name="connsiteX17163" fmla="*/ 3467630 w 6085020"/>
              <a:gd name="connsiteY17163" fmla="*/ 3321802 h 4885973"/>
              <a:gd name="connsiteX17164" fmla="*/ 567238 w 6085020"/>
              <a:gd name="connsiteY17164" fmla="*/ 3321422 h 4885973"/>
              <a:gd name="connsiteX17165" fmla="*/ 573692 w 6085020"/>
              <a:gd name="connsiteY17165" fmla="*/ 3328618 h 4885973"/>
              <a:gd name="connsiteX17166" fmla="*/ 573684 w 6085020"/>
              <a:gd name="connsiteY17166" fmla="*/ 3328630 h 4885973"/>
              <a:gd name="connsiteX17167" fmla="*/ 572182 w 6085020"/>
              <a:gd name="connsiteY17167" fmla="*/ 3328630 h 4885973"/>
              <a:gd name="connsiteX17168" fmla="*/ 572182 w 6085020"/>
              <a:gd name="connsiteY17168" fmla="*/ 3330906 h 4885973"/>
              <a:gd name="connsiteX17169" fmla="*/ 573684 w 6085020"/>
              <a:gd name="connsiteY17169" fmla="*/ 3328630 h 4885973"/>
              <a:gd name="connsiteX17170" fmla="*/ 573703 w 6085020"/>
              <a:gd name="connsiteY17170" fmla="*/ 3328630 h 4885973"/>
              <a:gd name="connsiteX17171" fmla="*/ 573692 w 6085020"/>
              <a:gd name="connsiteY17171" fmla="*/ 3328618 h 4885973"/>
              <a:gd name="connsiteX17172" fmla="*/ 576936 w 6085020"/>
              <a:gd name="connsiteY17172" fmla="*/ 3323699 h 4885973"/>
              <a:gd name="connsiteX17173" fmla="*/ 567238 w 6085020"/>
              <a:gd name="connsiteY17173" fmla="*/ 3321422 h 4885973"/>
              <a:gd name="connsiteX17174" fmla="*/ 2969870 w 6085020"/>
              <a:gd name="connsiteY17174" fmla="*/ 3321043 h 4885973"/>
              <a:gd name="connsiteX17175" fmla="*/ 2980329 w 6085020"/>
              <a:gd name="connsiteY17175" fmla="*/ 3321043 h 4885973"/>
              <a:gd name="connsiteX17176" fmla="*/ 2980329 w 6085020"/>
              <a:gd name="connsiteY17176" fmla="*/ 3331285 h 4885973"/>
              <a:gd name="connsiteX17177" fmla="*/ 2969870 w 6085020"/>
              <a:gd name="connsiteY17177" fmla="*/ 3331285 h 4885973"/>
              <a:gd name="connsiteX17178" fmla="*/ 2761437 w 6085020"/>
              <a:gd name="connsiteY17178" fmla="*/ 3320317 h 4885973"/>
              <a:gd name="connsiteX17179" fmla="*/ 2756704 w 6085020"/>
              <a:gd name="connsiteY17179" fmla="*/ 3324078 h 4885973"/>
              <a:gd name="connsiteX17180" fmla="*/ 2761437 w 6085020"/>
              <a:gd name="connsiteY17180" fmla="*/ 3320317 h 4885973"/>
              <a:gd name="connsiteX17181" fmla="*/ 2600015 w 6085020"/>
              <a:gd name="connsiteY17181" fmla="*/ 3320095 h 4885973"/>
              <a:gd name="connsiteX17182" fmla="*/ 2600015 w 6085020"/>
              <a:gd name="connsiteY17182" fmla="*/ 3320095 h 4885973"/>
              <a:gd name="connsiteX17183" fmla="*/ 749028 w 6085020"/>
              <a:gd name="connsiteY17183" fmla="*/ 3319146 h 4885973"/>
              <a:gd name="connsiteX17184" fmla="*/ 739900 w 6085020"/>
              <a:gd name="connsiteY17184" fmla="*/ 3329578 h 4885973"/>
              <a:gd name="connsiteX17185" fmla="*/ 730773 w 6085020"/>
              <a:gd name="connsiteY17185" fmla="*/ 3340199 h 4885973"/>
              <a:gd name="connsiteX17186" fmla="*/ 748267 w 6085020"/>
              <a:gd name="connsiteY17186" fmla="*/ 3361821 h 4885973"/>
              <a:gd name="connsiteX17187" fmla="*/ 765572 w 6085020"/>
              <a:gd name="connsiteY17187" fmla="*/ 3383633 h 4885973"/>
              <a:gd name="connsiteX17188" fmla="*/ 795997 w 6085020"/>
              <a:gd name="connsiteY17188" fmla="*/ 3358217 h 4885973"/>
              <a:gd name="connsiteX17189" fmla="*/ 826422 w 6085020"/>
              <a:gd name="connsiteY17189" fmla="*/ 3333182 h 4885973"/>
              <a:gd name="connsiteX17190" fmla="*/ 797898 w 6085020"/>
              <a:gd name="connsiteY17190" fmla="*/ 3345889 h 4885973"/>
              <a:gd name="connsiteX17191" fmla="*/ 769185 w 6085020"/>
              <a:gd name="connsiteY17191" fmla="*/ 3358597 h 4885973"/>
              <a:gd name="connsiteX17192" fmla="*/ 759106 w 6085020"/>
              <a:gd name="connsiteY17192" fmla="*/ 3338492 h 4885973"/>
              <a:gd name="connsiteX17193" fmla="*/ 3893462 w 6085020"/>
              <a:gd name="connsiteY17193" fmla="*/ 3318388 h 4885973"/>
              <a:gd name="connsiteX17194" fmla="*/ 3893462 w 6085020"/>
              <a:gd name="connsiteY17194" fmla="*/ 3318388 h 4885973"/>
              <a:gd name="connsiteX17195" fmla="*/ 1936368 w 6085020"/>
              <a:gd name="connsiteY17195" fmla="*/ 3318008 h 4885973"/>
              <a:gd name="connsiteX17196" fmla="*/ 1936177 w 6085020"/>
              <a:gd name="connsiteY17196" fmla="*/ 3318957 h 4885973"/>
              <a:gd name="connsiteX17197" fmla="*/ 1946636 w 6085020"/>
              <a:gd name="connsiteY17197" fmla="*/ 3340010 h 4885973"/>
              <a:gd name="connsiteX17198" fmla="*/ 1936368 w 6085020"/>
              <a:gd name="connsiteY17198" fmla="*/ 3318008 h 4885973"/>
              <a:gd name="connsiteX17199" fmla="*/ 1874376 w 6085020"/>
              <a:gd name="connsiteY17199" fmla="*/ 3317629 h 4885973"/>
              <a:gd name="connsiteX17200" fmla="*/ 1874376 w 6085020"/>
              <a:gd name="connsiteY17200" fmla="*/ 3317629 h 4885973"/>
              <a:gd name="connsiteX17201" fmla="*/ 3065329 w 6085020"/>
              <a:gd name="connsiteY17201" fmla="*/ 3317060 h 4885973"/>
              <a:gd name="connsiteX17202" fmla="*/ 3054870 w 6085020"/>
              <a:gd name="connsiteY17202" fmla="*/ 3343044 h 4885973"/>
              <a:gd name="connsiteX17203" fmla="*/ 3076738 w 6085020"/>
              <a:gd name="connsiteY17203" fmla="*/ 3342855 h 4885973"/>
              <a:gd name="connsiteX17204" fmla="*/ 3075788 w 6085020"/>
              <a:gd name="connsiteY17204" fmla="*/ 3343044 h 4885973"/>
              <a:gd name="connsiteX17205" fmla="*/ 3065329 w 6085020"/>
              <a:gd name="connsiteY17205" fmla="*/ 3317060 h 4885973"/>
              <a:gd name="connsiteX17206" fmla="*/ 3034334 w 6085020"/>
              <a:gd name="connsiteY17206" fmla="*/ 3315922 h 4885973"/>
              <a:gd name="connsiteX17207" fmla="*/ 3038707 w 6085020"/>
              <a:gd name="connsiteY17207" fmla="*/ 3317250 h 4885973"/>
              <a:gd name="connsiteX17208" fmla="*/ 3038707 w 6085020"/>
              <a:gd name="connsiteY17208" fmla="*/ 3318388 h 4885973"/>
              <a:gd name="connsiteX17209" fmla="*/ 3034334 w 6085020"/>
              <a:gd name="connsiteY17209" fmla="*/ 3320853 h 4885973"/>
              <a:gd name="connsiteX17210" fmla="*/ 3034334 w 6085020"/>
              <a:gd name="connsiteY17210" fmla="*/ 3315922 h 4885973"/>
              <a:gd name="connsiteX17211" fmla="*/ 2288467 w 6085020"/>
              <a:gd name="connsiteY17211" fmla="*/ 3314737 h 4885973"/>
              <a:gd name="connsiteX17212" fmla="*/ 2275798 w 6085020"/>
              <a:gd name="connsiteY17212" fmla="*/ 3324457 h 4885973"/>
              <a:gd name="connsiteX17213" fmla="*/ 2286803 w 6085020"/>
              <a:gd name="connsiteY17213" fmla="*/ 3325904 h 4885973"/>
              <a:gd name="connsiteX17214" fmla="*/ 2296554 w 6085020"/>
              <a:gd name="connsiteY17214" fmla="*/ 3328487 h 4885973"/>
              <a:gd name="connsiteX17215" fmla="*/ 2296715 w 6085020"/>
              <a:gd name="connsiteY17215" fmla="*/ 3329768 h 4885973"/>
              <a:gd name="connsiteX17216" fmla="*/ 2297095 w 6085020"/>
              <a:gd name="connsiteY17216" fmla="*/ 3328630 h 4885973"/>
              <a:gd name="connsiteX17217" fmla="*/ 2296554 w 6085020"/>
              <a:gd name="connsiteY17217" fmla="*/ 3328487 h 4885973"/>
              <a:gd name="connsiteX17218" fmla="*/ 2295399 w 6085020"/>
              <a:gd name="connsiteY17218" fmla="*/ 3319283 h 4885973"/>
              <a:gd name="connsiteX17219" fmla="*/ 2288467 w 6085020"/>
              <a:gd name="connsiteY17219" fmla="*/ 3314737 h 4885973"/>
              <a:gd name="connsiteX17220" fmla="*/ 333915 w 6085020"/>
              <a:gd name="connsiteY17220" fmla="*/ 3314025 h 4885973"/>
              <a:gd name="connsiteX17221" fmla="*/ 332775 w 6085020"/>
              <a:gd name="connsiteY17221" fmla="*/ 3316491 h 4885973"/>
              <a:gd name="connsiteX17222" fmla="*/ 331443 w 6085020"/>
              <a:gd name="connsiteY17222" fmla="*/ 3318957 h 4885973"/>
              <a:gd name="connsiteX17223" fmla="*/ 334676 w 6085020"/>
              <a:gd name="connsiteY17223" fmla="*/ 3320664 h 4885973"/>
              <a:gd name="connsiteX17224" fmla="*/ 339620 w 6085020"/>
              <a:gd name="connsiteY17224" fmla="*/ 3321991 h 4885973"/>
              <a:gd name="connsiteX17225" fmla="*/ 340571 w 6085020"/>
              <a:gd name="connsiteY17225" fmla="*/ 3321991 h 4885973"/>
              <a:gd name="connsiteX17226" fmla="*/ 340571 w 6085020"/>
              <a:gd name="connsiteY17226" fmla="*/ 3314784 h 4885973"/>
              <a:gd name="connsiteX17227" fmla="*/ 340571 w 6085020"/>
              <a:gd name="connsiteY17227" fmla="*/ 3316681 h 4885973"/>
              <a:gd name="connsiteX17228" fmla="*/ 337148 w 6085020"/>
              <a:gd name="connsiteY17228" fmla="*/ 3314025 h 4885973"/>
              <a:gd name="connsiteX17229" fmla="*/ 414922 w 6085020"/>
              <a:gd name="connsiteY17229" fmla="*/ 3313267 h 4885973"/>
              <a:gd name="connsiteX17230" fmla="*/ 414922 w 6085020"/>
              <a:gd name="connsiteY17230" fmla="*/ 3313267 h 4885973"/>
              <a:gd name="connsiteX17231" fmla="*/ 5664964 w 6085020"/>
              <a:gd name="connsiteY17231" fmla="*/ 3312887 h 4885973"/>
              <a:gd name="connsiteX17232" fmla="*/ 5664964 w 6085020"/>
              <a:gd name="connsiteY17232" fmla="*/ 3314594 h 4885973"/>
              <a:gd name="connsiteX17233" fmla="*/ 5666675 w 6085020"/>
              <a:gd name="connsiteY17233" fmla="*/ 3313836 h 4885973"/>
              <a:gd name="connsiteX17234" fmla="*/ 5666675 w 6085020"/>
              <a:gd name="connsiteY17234" fmla="*/ 3312887 h 4885973"/>
              <a:gd name="connsiteX17235" fmla="*/ 5664964 w 6085020"/>
              <a:gd name="connsiteY17235" fmla="*/ 3312887 h 4885973"/>
              <a:gd name="connsiteX17236" fmla="*/ 3363875 w 6085020"/>
              <a:gd name="connsiteY17236" fmla="*/ 3312887 h 4885973"/>
              <a:gd name="connsiteX17237" fmla="*/ 3363875 w 6085020"/>
              <a:gd name="connsiteY17237" fmla="*/ 3313077 h 4885973"/>
              <a:gd name="connsiteX17238" fmla="*/ 3369009 w 6085020"/>
              <a:gd name="connsiteY17238" fmla="*/ 3339251 h 4885973"/>
              <a:gd name="connsiteX17239" fmla="*/ 3363875 w 6085020"/>
              <a:gd name="connsiteY17239" fmla="*/ 3312887 h 4885973"/>
              <a:gd name="connsiteX17240" fmla="*/ 3327745 w 6085020"/>
              <a:gd name="connsiteY17240" fmla="*/ 3312887 h 4885973"/>
              <a:gd name="connsiteX17241" fmla="*/ 3327175 w 6085020"/>
              <a:gd name="connsiteY17241" fmla="*/ 3313077 h 4885973"/>
              <a:gd name="connsiteX17242" fmla="*/ 3337634 w 6085020"/>
              <a:gd name="connsiteY17242" fmla="*/ 3339251 h 4885973"/>
              <a:gd name="connsiteX17243" fmla="*/ 3327745 w 6085020"/>
              <a:gd name="connsiteY17243" fmla="*/ 3312887 h 4885973"/>
              <a:gd name="connsiteX17244" fmla="*/ 585873 w 6085020"/>
              <a:gd name="connsiteY17244" fmla="*/ 3312318 h 4885973"/>
              <a:gd name="connsiteX17245" fmla="*/ 577958 w 6085020"/>
              <a:gd name="connsiteY17245" fmla="*/ 3325524 h 4885973"/>
              <a:gd name="connsiteX17246" fmla="*/ 591191 w 6085020"/>
              <a:gd name="connsiteY17246" fmla="*/ 3332900 h 4885973"/>
              <a:gd name="connsiteX17247" fmla="*/ 591198 w 6085020"/>
              <a:gd name="connsiteY17247" fmla="*/ 3333182 h 4885973"/>
              <a:gd name="connsiteX17248" fmla="*/ 592719 w 6085020"/>
              <a:gd name="connsiteY17248" fmla="*/ 3333751 h 4885973"/>
              <a:gd name="connsiteX17249" fmla="*/ 591191 w 6085020"/>
              <a:gd name="connsiteY17249" fmla="*/ 3332900 h 4885973"/>
              <a:gd name="connsiteX17250" fmla="*/ 590889 w 6085020"/>
              <a:gd name="connsiteY17250" fmla="*/ 3320545 h 4885973"/>
              <a:gd name="connsiteX17251" fmla="*/ 585873 w 6085020"/>
              <a:gd name="connsiteY17251" fmla="*/ 3312318 h 4885973"/>
              <a:gd name="connsiteX17252" fmla="*/ 5575971 w 6085020"/>
              <a:gd name="connsiteY17252" fmla="*/ 3311560 h 4885973"/>
              <a:gd name="connsiteX17253" fmla="*/ 5576160 w 6085020"/>
              <a:gd name="connsiteY17253" fmla="*/ 3311743 h 4885973"/>
              <a:gd name="connsiteX17254" fmla="*/ 5576160 w 6085020"/>
              <a:gd name="connsiteY17254" fmla="*/ 3316491 h 4885973"/>
              <a:gd name="connsiteX17255" fmla="*/ 5575019 w 6085020"/>
              <a:gd name="connsiteY17255" fmla="*/ 3316491 h 4885973"/>
              <a:gd name="connsiteX17256" fmla="*/ 5576160 w 6085020"/>
              <a:gd name="connsiteY17256" fmla="*/ 3318577 h 4885973"/>
              <a:gd name="connsiteX17257" fmla="*/ 5581910 w 6085020"/>
              <a:gd name="connsiteY17257" fmla="*/ 3317297 h 4885973"/>
              <a:gd name="connsiteX17258" fmla="*/ 5576160 w 6085020"/>
              <a:gd name="connsiteY17258" fmla="*/ 3311743 h 4885973"/>
              <a:gd name="connsiteX17259" fmla="*/ 5576160 w 6085020"/>
              <a:gd name="connsiteY17259" fmla="*/ 3311560 h 4885973"/>
              <a:gd name="connsiteX17260" fmla="*/ 375750 w 6085020"/>
              <a:gd name="connsiteY17260" fmla="*/ 3309094 h 4885973"/>
              <a:gd name="connsiteX17261" fmla="*/ 376609 w 6085020"/>
              <a:gd name="connsiteY17261" fmla="*/ 3309522 h 4885973"/>
              <a:gd name="connsiteX17262" fmla="*/ 376511 w 6085020"/>
              <a:gd name="connsiteY17262" fmla="*/ 3309497 h 4885973"/>
              <a:gd name="connsiteX17263" fmla="*/ 375446 w 6085020"/>
              <a:gd name="connsiteY17263" fmla="*/ 3309239 h 4885973"/>
              <a:gd name="connsiteX17264" fmla="*/ 2585373 w 6085020"/>
              <a:gd name="connsiteY17264" fmla="*/ 3308715 h 4885973"/>
              <a:gd name="connsiteX17265" fmla="*/ 2585373 w 6085020"/>
              <a:gd name="connsiteY17265" fmla="*/ 3308715 h 4885973"/>
              <a:gd name="connsiteX17266" fmla="*/ 1910126 w 6085020"/>
              <a:gd name="connsiteY17266" fmla="*/ 3308715 h 4885973"/>
              <a:gd name="connsiteX17267" fmla="*/ 1910126 w 6085020"/>
              <a:gd name="connsiteY17267" fmla="*/ 3308715 h 4885973"/>
              <a:gd name="connsiteX17268" fmla="*/ 2391793 w 6085020"/>
              <a:gd name="connsiteY17268" fmla="*/ 3307956 h 4885973"/>
              <a:gd name="connsiteX17269" fmla="*/ 2391793 w 6085020"/>
              <a:gd name="connsiteY17269" fmla="*/ 3307956 h 4885973"/>
              <a:gd name="connsiteX17270" fmla="*/ 1526960 w 6085020"/>
              <a:gd name="connsiteY17270" fmla="*/ 3307766 h 4885973"/>
              <a:gd name="connsiteX17271" fmla="*/ 1524678 w 6085020"/>
              <a:gd name="connsiteY17271" fmla="*/ 3310991 h 4885973"/>
              <a:gd name="connsiteX17272" fmla="*/ 1524488 w 6085020"/>
              <a:gd name="connsiteY17272" fmla="*/ 3310991 h 4885973"/>
              <a:gd name="connsiteX17273" fmla="*/ 1527713 w 6085020"/>
              <a:gd name="connsiteY17273" fmla="*/ 3313400 h 4885973"/>
              <a:gd name="connsiteX17274" fmla="*/ 1530135 w 6085020"/>
              <a:gd name="connsiteY17274" fmla="*/ 3310194 h 4885973"/>
              <a:gd name="connsiteX17275" fmla="*/ 1526960 w 6085020"/>
              <a:gd name="connsiteY17275" fmla="*/ 3307766 h 4885973"/>
              <a:gd name="connsiteX17276" fmla="*/ 874722 w 6085020"/>
              <a:gd name="connsiteY17276" fmla="*/ 3307766 h 4885973"/>
              <a:gd name="connsiteX17277" fmla="*/ 874722 w 6085020"/>
              <a:gd name="connsiteY17277" fmla="*/ 3307766 h 4885973"/>
              <a:gd name="connsiteX17278" fmla="*/ 2457615 w 6085020"/>
              <a:gd name="connsiteY17278" fmla="*/ 3307450 h 4885973"/>
              <a:gd name="connsiteX17279" fmla="*/ 2459299 w 6085020"/>
              <a:gd name="connsiteY17279" fmla="*/ 3323319 h 4885973"/>
              <a:gd name="connsiteX17280" fmla="*/ 2461200 w 6085020"/>
              <a:gd name="connsiteY17280" fmla="*/ 3323699 h 4885973"/>
              <a:gd name="connsiteX17281" fmla="*/ 2466335 w 6085020"/>
              <a:gd name="connsiteY17281" fmla="*/ 3308146 h 4885973"/>
              <a:gd name="connsiteX17282" fmla="*/ 2457615 w 6085020"/>
              <a:gd name="connsiteY17282" fmla="*/ 3307450 h 4885973"/>
              <a:gd name="connsiteX17283" fmla="*/ 801131 w 6085020"/>
              <a:gd name="connsiteY17283" fmla="*/ 3307387 h 4885973"/>
              <a:gd name="connsiteX17284" fmla="*/ 801131 w 6085020"/>
              <a:gd name="connsiteY17284" fmla="*/ 3328250 h 4885973"/>
              <a:gd name="connsiteX17285" fmla="*/ 801892 w 6085020"/>
              <a:gd name="connsiteY17285" fmla="*/ 3307766 h 4885973"/>
              <a:gd name="connsiteX17286" fmla="*/ 5666675 w 6085020"/>
              <a:gd name="connsiteY17286" fmla="*/ 3307197 h 4885973"/>
              <a:gd name="connsiteX17287" fmla="*/ 5666675 w 6085020"/>
              <a:gd name="connsiteY17287" fmla="*/ 3308146 h 4885973"/>
              <a:gd name="connsiteX17288" fmla="*/ 5668386 w 6085020"/>
              <a:gd name="connsiteY17288" fmla="*/ 3308905 h 4885973"/>
              <a:gd name="connsiteX17289" fmla="*/ 5668386 w 6085020"/>
              <a:gd name="connsiteY17289" fmla="*/ 3307197 h 4885973"/>
              <a:gd name="connsiteX17290" fmla="*/ 5666675 w 6085020"/>
              <a:gd name="connsiteY17290" fmla="*/ 3307197 h 4885973"/>
              <a:gd name="connsiteX17291" fmla="*/ 1720920 w 6085020"/>
              <a:gd name="connsiteY17291" fmla="*/ 3306818 h 4885973"/>
              <a:gd name="connsiteX17292" fmla="*/ 1716736 w 6085020"/>
              <a:gd name="connsiteY17292" fmla="*/ 3328630 h 4885973"/>
              <a:gd name="connsiteX17293" fmla="*/ 1715595 w 6085020"/>
              <a:gd name="connsiteY17293" fmla="*/ 3327681 h 4885973"/>
              <a:gd name="connsiteX17294" fmla="*/ 1720920 w 6085020"/>
              <a:gd name="connsiteY17294" fmla="*/ 3306818 h 4885973"/>
              <a:gd name="connsiteX17295" fmla="*/ 692171 w 6085020"/>
              <a:gd name="connsiteY17295" fmla="*/ 3305870 h 4885973"/>
              <a:gd name="connsiteX17296" fmla="*/ 692171 w 6085020"/>
              <a:gd name="connsiteY17296" fmla="*/ 3309474 h 4885973"/>
              <a:gd name="connsiteX17297" fmla="*/ 676198 w 6085020"/>
              <a:gd name="connsiteY17297" fmla="*/ 3319336 h 4885973"/>
              <a:gd name="connsiteX17298" fmla="*/ 685896 w 6085020"/>
              <a:gd name="connsiteY17298" fmla="*/ 3319336 h 4885973"/>
              <a:gd name="connsiteX17299" fmla="*/ 681332 w 6085020"/>
              <a:gd name="connsiteY17299" fmla="*/ 3325026 h 4885973"/>
              <a:gd name="connsiteX17300" fmla="*/ 673536 w 6085020"/>
              <a:gd name="connsiteY17300" fmla="*/ 3325026 h 4885973"/>
              <a:gd name="connsiteX17301" fmla="*/ 665739 w 6085020"/>
              <a:gd name="connsiteY17301" fmla="*/ 3325026 h 4885973"/>
              <a:gd name="connsiteX17302" fmla="*/ 658323 w 6085020"/>
              <a:gd name="connsiteY17302" fmla="*/ 3329199 h 4885973"/>
              <a:gd name="connsiteX17303" fmla="*/ 650717 w 6085020"/>
              <a:gd name="connsiteY17303" fmla="*/ 3333371 h 4885973"/>
              <a:gd name="connsiteX17304" fmla="*/ 645012 w 6085020"/>
              <a:gd name="connsiteY17304" fmla="*/ 3330526 h 4885973"/>
              <a:gd name="connsiteX17305" fmla="*/ 639498 w 6085020"/>
              <a:gd name="connsiteY17305" fmla="*/ 3327681 h 4885973"/>
              <a:gd name="connsiteX17306" fmla="*/ 639498 w 6085020"/>
              <a:gd name="connsiteY17306" fmla="*/ 3325405 h 4885973"/>
              <a:gd name="connsiteX17307" fmla="*/ 639498 w 6085020"/>
              <a:gd name="connsiteY17307" fmla="*/ 3322940 h 4885973"/>
              <a:gd name="connsiteX17308" fmla="*/ 637596 w 6085020"/>
              <a:gd name="connsiteY17308" fmla="*/ 3326923 h 4885973"/>
              <a:gd name="connsiteX17309" fmla="*/ 635885 w 6085020"/>
              <a:gd name="connsiteY17309" fmla="*/ 3331095 h 4885973"/>
              <a:gd name="connsiteX17310" fmla="*/ 637596 w 6085020"/>
              <a:gd name="connsiteY17310" fmla="*/ 3332992 h 4885973"/>
              <a:gd name="connsiteX17311" fmla="*/ 639117 w 6085020"/>
              <a:gd name="connsiteY17311" fmla="*/ 3335078 h 4885973"/>
              <a:gd name="connsiteX17312" fmla="*/ 647674 w 6085020"/>
              <a:gd name="connsiteY17312" fmla="*/ 3333940 h 4885973"/>
              <a:gd name="connsiteX17313" fmla="*/ 650907 w 6085020"/>
              <a:gd name="connsiteY17313" fmla="*/ 3340199 h 4885973"/>
              <a:gd name="connsiteX17314" fmla="*/ 658703 w 6085020"/>
              <a:gd name="connsiteY17314" fmla="*/ 3337923 h 4885973"/>
              <a:gd name="connsiteX17315" fmla="*/ 668401 w 6085020"/>
              <a:gd name="connsiteY17315" fmla="*/ 3334130 h 4885973"/>
              <a:gd name="connsiteX17316" fmla="*/ 679621 w 6085020"/>
              <a:gd name="connsiteY17316" fmla="*/ 3332044 h 4885973"/>
              <a:gd name="connsiteX17317" fmla="*/ 689129 w 6085020"/>
              <a:gd name="connsiteY17317" fmla="*/ 3332044 h 4885973"/>
              <a:gd name="connsiteX17318" fmla="*/ 689129 w 6085020"/>
              <a:gd name="connsiteY17318" fmla="*/ 3328630 h 4885973"/>
              <a:gd name="connsiteX17319" fmla="*/ 689129 w 6085020"/>
              <a:gd name="connsiteY17319" fmla="*/ 3325026 h 4885973"/>
              <a:gd name="connsiteX17320" fmla="*/ 692932 w 6085020"/>
              <a:gd name="connsiteY17320" fmla="*/ 3323319 h 4885973"/>
              <a:gd name="connsiteX17321" fmla="*/ 698613 w 6085020"/>
              <a:gd name="connsiteY17321" fmla="*/ 3320877 h 4885973"/>
              <a:gd name="connsiteX17322" fmla="*/ 701950 w 6085020"/>
              <a:gd name="connsiteY17322" fmla="*/ 3313911 h 4885973"/>
              <a:gd name="connsiteX17323" fmla="*/ 702440 w 6085020"/>
              <a:gd name="connsiteY17323" fmla="*/ 3314215 h 4885973"/>
              <a:gd name="connsiteX17324" fmla="*/ 702440 w 6085020"/>
              <a:gd name="connsiteY17324" fmla="*/ 3312887 h 4885973"/>
              <a:gd name="connsiteX17325" fmla="*/ 701950 w 6085020"/>
              <a:gd name="connsiteY17325" fmla="*/ 3313911 h 4885973"/>
              <a:gd name="connsiteX17326" fmla="*/ 696925 w 6085020"/>
              <a:gd name="connsiteY17326" fmla="*/ 3310801 h 4885973"/>
              <a:gd name="connsiteX17327" fmla="*/ 696925 w 6085020"/>
              <a:gd name="connsiteY17327" fmla="*/ 3308146 h 4885973"/>
              <a:gd name="connsiteX17328" fmla="*/ 506958 w 6085020"/>
              <a:gd name="connsiteY17328" fmla="*/ 3305870 h 4885973"/>
              <a:gd name="connsiteX17329" fmla="*/ 507339 w 6085020"/>
              <a:gd name="connsiteY17329" fmla="*/ 3306439 h 4885973"/>
              <a:gd name="connsiteX17330" fmla="*/ 506007 w 6085020"/>
              <a:gd name="connsiteY17330" fmla="*/ 3307956 h 4885973"/>
              <a:gd name="connsiteX17331" fmla="*/ 507148 w 6085020"/>
              <a:gd name="connsiteY17331" fmla="*/ 3307956 h 4885973"/>
              <a:gd name="connsiteX17332" fmla="*/ 508118 w 6085020"/>
              <a:gd name="connsiteY17332" fmla="*/ 3307027 h 4885973"/>
              <a:gd name="connsiteX17333" fmla="*/ 508099 w 6085020"/>
              <a:gd name="connsiteY17333" fmla="*/ 3306818 h 4885973"/>
              <a:gd name="connsiteX17334" fmla="*/ 506958 w 6085020"/>
              <a:gd name="connsiteY17334" fmla="*/ 3305870 h 4885973"/>
              <a:gd name="connsiteX17335" fmla="*/ 641970 w 6085020"/>
              <a:gd name="connsiteY17335" fmla="*/ 3304922 h 4885973"/>
              <a:gd name="connsiteX17336" fmla="*/ 639498 w 6085020"/>
              <a:gd name="connsiteY17336" fmla="*/ 3308146 h 4885973"/>
              <a:gd name="connsiteX17337" fmla="*/ 640448 w 6085020"/>
              <a:gd name="connsiteY17337" fmla="*/ 3309474 h 4885973"/>
              <a:gd name="connsiteX17338" fmla="*/ 641970 w 6085020"/>
              <a:gd name="connsiteY17338" fmla="*/ 3310801 h 4885973"/>
              <a:gd name="connsiteX17339" fmla="*/ 2899031 w 6085020"/>
              <a:gd name="connsiteY17339" fmla="*/ 3304101 h 4885973"/>
              <a:gd name="connsiteX17340" fmla="*/ 2904646 w 6085020"/>
              <a:gd name="connsiteY17340" fmla="*/ 3307008 h 4885973"/>
              <a:gd name="connsiteX17341" fmla="*/ 2899031 w 6085020"/>
              <a:gd name="connsiteY17341" fmla="*/ 3304101 h 4885973"/>
              <a:gd name="connsiteX17342" fmla="*/ 3447925 w 6085020"/>
              <a:gd name="connsiteY17342" fmla="*/ 3303404 h 4885973"/>
              <a:gd name="connsiteX17343" fmla="*/ 3447925 w 6085020"/>
              <a:gd name="connsiteY17343" fmla="*/ 3303404 h 4885973"/>
              <a:gd name="connsiteX17344" fmla="*/ 1469342 w 6085020"/>
              <a:gd name="connsiteY17344" fmla="*/ 3303025 h 4885973"/>
              <a:gd name="connsiteX17345" fmla="*/ 1466870 w 6085020"/>
              <a:gd name="connsiteY17345" fmla="*/ 3306059 h 4885973"/>
              <a:gd name="connsiteX17346" fmla="*/ 1469723 w 6085020"/>
              <a:gd name="connsiteY17346" fmla="*/ 3308905 h 4885973"/>
              <a:gd name="connsiteX17347" fmla="*/ 1472575 w 6085020"/>
              <a:gd name="connsiteY17347" fmla="*/ 3306059 h 4885973"/>
              <a:gd name="connsiteX17348" fmla="*/ 1469342 w 6085020"/>
              <a:gd name="connsiteY17348" fmla="*/ 3303404 h 4885973"/>
              <a:gd name="connsiteX17349" fmla="*/ 265459 w 6085020"/>
              <a:gd name="connsiteY17349" fmla="*/ 3302835 h 4885973"/>
              <a:gd name="connsiteX17350" fmla="*/ 263748 w 6085020"/>
              <a:gd name="connsiteY17350" fmla="*/ 3305870 h 4885973"/>
              <a:gd name="connsiteX17351" fmla="*/ 261466 w 6085020"/>
              <a:gd name="connsiteY17351" fmla="*/ 3316112 h 4885973"/>
              <a:gd name="connsiteX17352" fmla="*/ 261466 w 6085020"/>
              <a:gd name="connsiteY17352" fmla="*/ 3323509 h 4885973"/>
              <a:gd name="connsiteX17353" fmla="*/ 269642 w 6085020"/>
              <a:gd name="connsiteY17353" fmla="*/ 3333182 h 4885973"/>
              <a:gd name="connsiteX17354" fmla="*/ 282003 w 6085020"/>
              <a:gd name="connsiteY17354" fmla="*/ 3331664 h 4885973"/>
              <a:gd name="connsiteX17355" fmla="*/ 283524 w 6085020"/>
              <a:gd name="connsiteY17355" fmla="*/ 3327871 h 4885973"/>
              <a:gd name="connsiteX17356" fmla="*/ 285235 w 6085020"/>
              <a:gd name="connsiteY17356" fmla="*/ 3324267 h 4885973"/>
              <a:gd name="connsiteX17357" fmla="*/ 297786 w 6085020"/>
              <a:gd name="connsiteY17357" fmla="*/ 3331285 h 4885973"/>
              <a:gd name="connsiteX17358" fmla="*/ 297786 w 6085020"/>
              <a:gd name="connsiteY17358" fmla="*/ 3338113 h 4885973"/>
              <a:gd name="connsiteX17359" fmla="*/ 292461 w 6085020"/>
              <a:gd name="connsiteY17359" fmla="*/ 3338113 h 4885973"/>
              <a:gd name="connsiteX17360" fmla="*/ 285425 w 6085020"/>
              <a:gd name="connsiteY17360" fmla="*/ 3338113 h 4885973"/>
              <a:gd name="connsiteX17361" fmla="*/ 285425 w 6085020"/>
              <a:gd name="connsiteY17361" fmla="*/ 3342665 h 4885973"/>
              <a:gd name="connsiteX17362" fmla="*/ 289799 w 6085020"/>
              <a:gd name="connsiteY17362" fmla="*/ 3339061 h 4885973"/>
              <a:gd name="connsiteX17363" fmla="*/ 286186 w 6085020"/>
              <a:gd name="connsiteY17363" fmla="*/ 3348545 h 4885973"/>
              <a:gd name="connsiteX17364" fmla="*/ 280291 w 6085020"/>
              <a:gd name="connsiteY17364" fmla="*/ 3350631 h 4885973"/>
              <a:gd name="connsiteX17365" fmla="*/ 274587 w 6085020"/>
              <a:gd name="connsiteY17365" fmla="*/ 3352717 h 4885973"/>
              <a:gd name="connsiteX17366" fmla="*/ 270213 w 6085020"/>
              <a:gd name="connsiteY17366" fmla="*/ 3357649 h 4885973"/>
              <a:gd name="connsiteX17367" fmla="*/ 266410 w 6085020"/>
              <a:gd name="connsiteY17367" fmla="*/ 3354614 h 4885973"/>
              <a:gd name="connsiteX17368" fmla="*/ 263177 w 6085020"/>
              <a:gd name="connsiteY17368" fmla="*/ 3358786 h 4885973"/>
              <a:gd name="connsiteX17369" fmla="*/ 259944 w 6085020"/>
              <a:gd name="connsiteY17369" fmla="*/ 3363149 h 4885973"/>
              <a:gd name="connsiteX17370" fmla="*/ 266220 w 6085020"/>
              <a:gd name="connsiteY17370" fmla="*/ 3362201 h 4885973"/>
              <a:gd name="connsiteX17371" fmla="*/ 264128 w 6085020"/>
              <a:gd name="connsiteY17371" fmla="*/ 3366752 h 4885973"/>
              <a:gd name="connsiteX17372" fmla="*/ 264128 w 6085020"/>
              <a:gd name="connsiteY17372" fmla="*/ 3368270 h 4885973"/>
              <a:gd name="connsiteX17373" fmla="*/ 264128 w 6085020"/>
              <a:gd name="connsiteY17373" fmla="*/ 3370925 h 4885973"/>
              <a:gd name="connsiteX17374" fmla="*/ 258423 w 6085020"/>
              <a:gd name="connsiteY17374" fmla="*/ 3380408 h 4885973"/>
              <a:gd name="connsiteX17375" fmla="*/ 239408 w 6085020"/>
              <a:gd name="connsiteY17375" fmla="*/ 3401841 h 4885973"/>
              <a:gd name="connsiteX17376" fmla="*/ 233703 w 6085020"/>
              <a:gd name="connsiteY17376" fmla="*/ 3401841 h 4885973"/>
              <a:gd name="connsiteX17377" fmla="*/ 212215 w 6085020"/>
              <a:gd name="connsiteY17377" fmla="*/ 3403358 h 4885973"/>
              <a:gd name="connsiteX17378" fmla="*/ 227237 w 6085020"/>
              <a:gd name="connsiteY17378" fmla="*/ 3407910 h 4885973"/>
              <a:gd name="connsiteX17379" fmla="*/ 229519 w 6085020"/>
              <a:gd name="connsiteY17379" fmla="*/ 3407910 h 4885973"/>
              <a:gd name="connsiteX17380" fmla="*/ 225336 w 6085020"/>
              <a:gd name="connsiteY17380" fmla="*/ 3409996 h 4885973"/>
              <a:gd name="connsiteX17381" fmla="*/ 204609 w 6085020"/>
              <a:gd name="connsiteY17381" fmla="*/ 3419669 h 4885973"/>
              <a:gd name="connsiteX17382" fmla="*/ 198334 w 6085020"/>
              <a:gd name="connsiteY17382" fmla="*/ 3423842 h 4885973"/>
              <a:gd name="connsiteX17383" fmla="*/ 197003 w 6085020"/>
              <a:gd name="connsiteY17383" fmla="*/ 3425359 h 4885973"/>
              <a:gd name="connsiteX17384" fmla="*/ 195862 w 6085020"/>
              <a:gd name="connsiteY17384" fmla="*/ 3427066 h 4885973"/>
              <a:gd name="connsiteX17385" fmla="*/ 197383 w 6085020"/>
              <a:gd name="connsiteY17385" fmla="*/ 3428394 h 4885973"/>
              <a:gd name="connsiteX17386" fmla="*/ 199094 w 6085020"/>
              <a:gd name="connsiteY17386" fmla="*/ 3429532 h 4885973"/>
              <a:gd name="connsiteX17387" fmla="*/ 199094 w 6085020"/>
              <a:gd name="connsiteY17387" fmla="*/ 3425549 h 4885973"/>
              <a:gd name="connsiteX17388" fmla="*/ 208387 w 6085020"/>
              <a:gd name="connsiteY17388" fmla="*/ 3429797 h 4885973"/>
              <a:gd name="connsiteX17389" fmla="*/ 211264 w 6085020"/>
              <a:gd name="connsiteY17389" fmla="*/ 3427825 h 4885973"/>
              <a:gd name="connsiteX17390" fmla="*/ 214117 w 6085020"/>
              <a:gd name="connsiteY17390" fmla="*/ 3431428 h 4885973"/>
              <a:gd name="connsiteX17391" fmla="*/ 211166 w 6085020"/>
              <a:gd name="connsiteY17391" fmla="*/ 3436754 h 4885973"/>
              <a:gd name="connsiteX17392" fmla="*/ 210694 w 6085020"/>
              <a:gd name="connsiteY17392" fmla="*/ 3436170 h 4885973"/>
              <a:gd name="connsiteX17393" fmla="*/ 208743 w 6085020"/>
              <a:gd name="connsiteY17393" fmla="*/ 3438426 h 4885973"/>
              <a:gd name="connsiteX17394" fmla="*/ 198904 w 6085020"/>
              <a:gd name="connsiteY17394" fmla="*/ 3436929 h 4885973"/>
              <a:gd name="connsiteX17395" fmla="*/ 193580 w 6085020"/>
              <a:gd name="connsiteY17395" fmla="*/ 3434653 h 4885973"/>
              <a:gd name="connsiteX17396" fmla="*/ 188636 w 6085020"/>
              <a:gd name="connsiteY17396" fmla="*/ 3420049 h 4885973"/>
              <a:gd name="connsiteX17397" fmla="*/ 190727 w 6085020"/>
              <a:gd name="connsiteY17397" fmla="*/ 3418341 h 4885973"/>
              <a:gd name="connsiteX17398" fmla="*/ 192819 w 6085020"/>
              <a:gd name="connsiteY17398" fmla="*/ 3416635 h 4885973"/>
              <a:gd name="connsiteX17399" fmla="*/ 199284 w 6085020"/>
              <a:gd name="connsiteY17399" fmla="*/ 3414928 h 4885973"/>
              <a:gd name="connsiteX17400" fmla="*/ 203468 w 6085020"/>
              <a:gd name="connsiteY17400" fmla="*/ 3414928 h 4885973"/>
              <a:gd name="connsiteX17401" fmla="*/ 201947 w 6085020"/>
              <a:gd name="connsiteY17401" fmla="*/ 3402410 h 4885973"/>
              <a:gd name="connsiteX17402" fmla="*/ 197193 w 6085020"/>
              <a:gd name="connsiteY17402" fmla="*/ 3402410 h 4885973"/>
              <a:gd name="connsiteX17403" fmla="*/ 192629 w 6085020"/>
              <a:gd name="connsiteY17403" fmla="*/ 3402410 h 4885973"/>
              <a:gd name="connsiteX17404" fmla="*/ 192629 w 6085020"/>
              <a:gd name="connsiteY17404" fmla="*/ 3401272 h 4885973"/>
              <a:gd name="connsiteX17405" fmla="*/ 194721 w 6085020"/>
              <a:gd name="connsiteY17405" fmla="*/ 3399944 h 4885973"/>
              <a:gd name="connsiteX17406" fmla="*/ 200235 w 6085020"/>
              <a:gd name="connsiteY17406" fmla="*/ 3396340 h 4885973"/>
              <a:gd name="connsiteX17407" fmla="*/ 193770 w 6085020"/>
              <a:gd name="connsiteY17407" fmla="*/ 3398426 h 4885973"/>
              <a:gd name="connsiteX17408" fmla="*/ 193770 w 6085020"/>
              <a:gd name="connsiteY17408" fmla="*/ 3395392 h 4885973"/>
              <a:gd name="connsiteX17409" fmla="*/ 193770 w 6085020"/>
              <a:gd name="connsiteY17409" fmla="*/ 3388564 h 4885973"/>
              <a:gd name="connsiteX17410" fmla="*/ 184452 w 6085020"/>
              <a:gd name="connsiteY17410" fmla="*/ 3389702 h 4885973"/>
              <a:gd name="connsiteX17411" fmla="*/ 185783 w 6085020"/>
              <a:gd name="connsiteY17411" fmla="*/ 3394444 h 4885973"/>
              <a:gd name="connsiteX17412" fmla="*/ 186924 w 6085020"/>
              <a:gd name="connsiteY17412" fmla="*/ 3399185 h 4885973"/>
              <a:gd name="connsiteX17413" fmla="*/ 182741 w 6085020"/>
              <a:gd name="connsiteY17413" fmla="*/ 3403737 h 4885973"/>
              <a:gd name="connsiteX17414" fmla="*/ 177797 w 6085020"/>
              <a:gd name="connsiteY17414" fmla="*/ 3388185 h 4885973"/>
              <a:gd name="connsiteX17415" fmla="*/ 182360 w 6085020"/>
              <a:gd name="connsiteY17415" fmla="*/ 3388185 h 4885973"/>
              <a:gd name="connsiteX17416" fmla="*/ 182360 w 6085020"/>
              <a:gd name="connsiteY17416" fmla="*/ 3385150 h 4885973"/>
              <a:gd name="connsiteX17417" fmla="*/ 178177 w 6085020"/>
              <a:gd name="connsiteY17417" fmla="*/ 3379270 h 4885973"/>
              <a:gd name="connsiteX17418" fmla="*/ 174374 w 6085020"/>
              <a:gd name="connsiteY17418" fmla="*/ 3374149 h 4885973"/>
              <a:gd name="connsiteX17419" fmla="*/ 174374 w 6085020"/>
              <a:gd name="connsiteY17419" fmla="*/ 3371684 h 4885973"/>
              <a:gd name="connsiteX17420" fmla="*/ 180459 w 6085020"/>
              <a:gd name="connsiteY17420" fmla="*/ 3371684 h 4885973"/>
              <a:gd name="connsiteX17421" fmla="*/ 184642 w 6085020"/>
              <a:gd name="connsiteY17421" fmla="*/ 3376805 h 4885973"/>
              <a:gd name="connsiteX17422" fmla="*/ 191108 w 6085020"/>
              <a:gd name="connsiteY17422" fmla="*/ 3381546 h 4885973"/>
              <a:gd name="connsiteX17423" fmla="*/ 193199 w 6085020"/>
              <a:gd name="connsiteY17423" fmla="*/ 3381546 h 4885973"/>
              <a:gd name="connsiteX17424" fmla="*/ 194721 w 6085020"/>
              <a:gd name="connsiteY17424" fmla="*/ 3375857 h 4885973"/>
              <a:gd name="connsiteX17425" fmla="*/ 196052 w 6085020"/>
              <a:gd name="connsiteY17425" fmla="*/ 3369977 h 4885973"/>
              <a:gd name="connsiteX17426" fmla="*/ 203278 w 6085020"/>
              <a:gd name="connsiteY17426" fmla="*/ 3369977 h 4885973"/>
              <a:gd name="connsiteX17427" fmla="*/ 210504 w 6085020"/>
              <a:gd name="connsiteY17427" fmla="*/ 3369977 h 4885973"/>
              <a:gd name="connsiteX17428" fmla="*/ 215638 w 6085020"/>
              <a:gd name="connsiteY17428" fmla="*/ 3373011 h 4885973"/>
              <a:gd name="connsiteX17429" fmla="*/ 208602 w 6085020"/>
              <a:gd name="connsiteY17429" fmla="*/ 3378322 h 4885973"/>
              <a:gd name="connsiteX17430" fmla="*/ 204799 w 6085020"/>
              <a:gd name="connsiteY17430" fmla="*/ 3384012 h 4885973"/>
              <a:gd name="connsiteX17431" fmla="*/ 210378 w 6085020"/>
              <a:gd name="connsiteY17431" fmla="*/ 3389816 h 4885973"/>
              <a:gd name="connsiteX17432" fmla="*/ 216206 w 6085020"/>
              <a:gd name="connsiteY17432" fmla="*/ 3384259 h 4885973"/>
              <a:gd name="connsiteX17433" fmla="*/ 216018 w 6085020"/>
              <a:gd name="connsiteY17433" fmla="*/ 3382685 h 4885973"/>
              <a:gd name="connsiteX17434" fmla="*/ 216018 w 6085020"/>
              <a:gd name="connsiteY17434" fmla="*/ 3381736 h 4885973"/>
              <a:gd name="connsiteX17435" fmla="*/ 221343 w 6085020"/>
              <a:gd name="connsiteY17435" fmla="*/ 3375857 h 4885973"/>
              <a:gd name="connsiteX17436" fmla="*/ 226477 w 6085020"/>
              <a:gd name="connsiteY17436" fmla="*/ 3378891 h 4885973"/>
              <a:gd name="connsiteX17437" fmla="*/ 228188 w 6085020"/>
              <a:gd name="connsiteY17437" fmla="*/ 3376046 h 4885973"/>
              <a:gd name="connsiteX17438" fmla="*/ 230090 w 6085020"/>
              <a:gd name="connsiteY17438" fmla="*/ 3374529 h 4885973"/>
              <a:gd name="connsiteX17439" fmla="*/ 228188 w 6085020"/>
              <a:gd name="connsiteY17439" fmla="*/ 3357080 h 4885973"/>
              <a:gd name="connsiteX17440" fmla="*/ 224195 w 6085020"/>
              <a:gd name="connsiteY17440" fmla="*/ 3355562 h 4885973"/>
              <a:gd name="connsiteX17441" fmla="*/ 220582 w 6085020"/>
              <a:gd name="connsiteY17441" fmla="*/ 3353855 h 4885973"/>
              <a:gd name="connsiteX17442" fmla="*/ 221723 w 6085020"/>
              <a:gd name="connsiteY17442" fmla="*/ 3351200 h 4885973"/>
              <a:gd name="connsiteX17443" fmla="*/ 226097 w 6085020"/>
              <a:gd name="connsiteY17443" fmla="*/ 3348355 h 4885973"/>
              <a:gd name="connsiteX17444" fmla="*/ 229139 w 6085020"/>
              <a:gd name="connsiteY17444" fmla="*/ 3348355 h 4885973"/>
              <a:gd name="connsiteX17445" fmla="*/ 227808 w 6085020"/>
              <a:gd name="connsiteY17445" fmla="*/ 3337354 h 4885973"/>
              <a:gd name="connsiteX17446" fmla="*/ 232752 w 6085020"/>
              <a:gd name="connsiteY17446" fmla="*/ 3337354 h 4885973"/>
              <a:gd name="connsiteX17447" fmla="*/ 249486 w 6085020"/>
              <a:gd name="connsiteY17447" fmla="*/ 3339820 h 4885973"/>
              <a:gd name="connsiteX17448" fmla="*/ 261466 w 6085020"/>
              <a:gd name="connsiteY17448" fmla="*/ 3342665 h 4885973"/>
              <a:gd name="connsiteX17449" fmla="*/ 261466 w 6085020"/>
              <a:gd name="connsiteY17449" fmla="*/ 3338492 h 4885973"/>
              <a:gd name="connsiteX17450" fmla="*/ 252909 w 6085020"/>
              <a:gd name="connsiteY17450" fmla="*/ 3335647 h 4885973"/>
              <a:gd name="connsiteX17451" fmla="*/ 244352 w 6085020"/>
              <a:gd name="connsiteY17451" fmla="*/ 3332802 h 4885973"/>
              <a:gd name="connsiteX17452" fmla="*/ 244352 w 6085020"/>
              <a:gd name="connsiteY17452" fmla="*/ 3328061 h 4885973"/>
              <a:gd name="connsiteX17453" fmla="*/ 241880 w 6085020"/>
              <a:gd name="connsiteY17453" fmla="*/ 3321991 h 4885973"/>
              <a:gd name="connsiteX17454" fmla="*/ 239598 w 6085020"/>
              <a:gd name="connsiteY17454" fmla="*/ 3316491 h 4885973"/>
              <a:gd name="connsiteX17455" fmla="*/ 239598 w 6085020"/>
              <a:gd name="connsiteY17455" fmla="*/ 3312508 h 4885973"/>
              <a:gd name="connsiteX17456" fmla="*/ 246824 w 6085020"/>
              <a:gd name="connsiteY17456" fmla="*/ 3308335 h 4885973"/>
              <a:gd name="connsiteX17457" fmla="*/ 253859 w 6085020"/>
              <a:gd name="connsiteY17457" fmla="*/ 3304353 h 4885973"/>
              <a:gd name="connsiteX17458" fmla="*/ 1037306 w 6085020"/>
              <a:gd name="connsiteY17458" fmla="*/ 3302456 h 4885973"/>
              <a:gd name="connsiteX17459" fmla="*/ 1026847 w 6085020"/>
              <a:gd name="connsiteY17459" fmla="*/ 3318008 h 4885973"/>
              <a:gd name="connsiteX17460" fmla="*/ 1037306 w 6085020"/>
              <a:gd name="connsiteY17460" fmla="*/ 3302456 h 4885973"/>
              <a:gd name="connsiteX17461" fmla="*/ 3998048 w 6085020"/>
              <a:gd name="connsiteY17461" fmla="*/ 3301697 h 4885973"/>
              <a:gd name="connsiteX17462" fmla="*/ 3976180 w 6085020"/>
              <a:gd name="connsiteY17462" fmla="*/ 3321991 h 4885973"/>
              <a:gd name="connsiteX17463" fmla="*/ 3977131 w 6085020"/>
              <a:gd name="connsiteY17463" fmla="*/ 3322560 h 4885973"/>
              <a:gd name="connsiteX17464" fmla="*/ 3998048 w 6085020"/>
              <a:gd name="connsiteY17464" fmla="*/ 3301697 h 4885973"/>
              <a:gd name="connsiteX17465" fmla="*/ 5669718 w 6085020"/>
              <a:gd name="connsiteY17465" fmla="*/ 3301508 h 4885973"/>
              <a:gd name="connsiteX17466" fmla="*/ 5668767 w 6085020"/>
              <a:gd name="connsiteY17466" fmla="*/ 3303215 h 4885973"/>
              <a:gd name="connsiteX17467" fmla="*/ 5669718 w 6085020"/>
              <a:gd name="connsiteY17467" fmla="*/ 3303215 h 4885973"/>
              <a:gd name="connsiteX17468" fmla="*/ 5671429 w 6085020"/>
              <a:gd name="connsiteY17468" fmla="*/ 3303215 h 4885973"/>
              <a:gd name="connsiteX17469" fmla="*/ 5671429 w 6085020"/>
              <a:gd name="connsiteY17469" fmla="*/ 3301508 h 4885973"/>
              <a:gd name="connsiteX17470" fmla="*/ 5669718 w 6085020"/>
              <a:gd name="connsiteY17470" fmla="*/ 3301508 h 4885973"/>
              <a:gd name="connsiteX17471" fmla="*/ 2592504 w 6085020"/>
              <a:gd name="connsiteY17471" fmla="*/ 3301504 h 4885973"/>
              <a:gd name="connsiteX17472" fmla="*/ 2589556 w 6085020"/>
              <a:gd name="connsiteY17472" fmla="*/ 3304542 h 4885973"/>
              <a:gd name="connsiteX17473" fmla="*/ 2598922 w 6085020"/>
              <a:gd name="connsiteY17473" fmla="*/ 3309355 h 4885973"/>
              <a:gd name="connsiteX17474" fmla="*/ 2610050 w 6085020"/>
              <a:gd name="connsiteY17474" fmla="*/ 3312649 h 4885973"/>
              <a:gd name="connsiteX17475" fmla="*/ 2610474 w 6085020"/>
              <a:gd name="connsiteY17475" fmla="*/ 3314974 h 4885973"/>
              <a:gd name="connsiteX17476" fmla="*/ 2610854 w 6085020"/>
              <a:gd name="connsiteY17476" fmla="*/ 3312887 h 4885973"/>
              <a:gd name="connsiteX17477" fmla="*/ 2610050 w 6085020"/>
              <a:gd name="connsiteY17477" fmla="*/ 3312649 h 4885973"/>
              <a:gd name="connsiteX17478" fmla="*/ 2609024 w 6085020"/>
              <a:gd name="connsiteY17478" fmla="*/ 3307023 h 4885973"/>
              <a:gd name="connsiteX17479" fmla="*/ 2592504 w 6085020"/>
              <a:gd name="connsiteY17479" fmla="*/ 3301504 h 4885973"/>
              <a:gd name="connsiteX17480" fmla="*/ 4640969 w 6085020"/>
              <a:gd name="connsiteY17480" fmla="*/ 3301318 h 4885973"/>
              <a:gd name="connsiteX17481" fmla="*/ 4640969 w 6085020"/>
              <a:gd name="connsiteY17481" fmla="*/ 3301318 h 4885973"/>
              <a:gd name="connsiteX17482" fmla="*/ 1485696 w 6085020"/>
              <a:gd name="connsiteY17482" fmla="*/ 3301318 h 4885973"/>
              <a:gd name="connsiteX17483" fmla="*/ 1483224 w 6085020"/>
              <a:gd name="connsiteY17483" fmla="*/ 3304542 h 4885973"/>
              <a:gd name="connsiteX17484" fmla="*/ 1486449 w 6085020"/>
              <a:gd name="connsiteY17484" fmla="*/ 3306951 h 4885973"/>
              <a:gd name="connsiteX17485" fmla="*/ 1488871 w 6085020"/>
              <a:gd name="connsiteY17485" fmla="*/ 3303746 h 4885973"/>
              <a:gd name="connsiteX17486" fmla="*/ 1485696 w 6085020"/>
              <a:gd name="connsiteY17486" fmla="*/ 3301318 h 4885973"/>
              <a:gd name="connsiteX17487" fmla="*/ 1976871 w 6085020"/>
              <a:gd name="connsiteY17487" fmla="*/ 3300938 h 4885973"/>
              <a:gd name="connsiteX17488" fmla="*/ 1976871 w 6085020"/>
              <a:gd name="connsiteY17488" fmla="*/ 3300938 h 4885973"/>
              <a:gd name="connsiteX17489" fmla="*/ 1588571 w 6085020"/>
              <a:gd name="connsiteY17489" fmla="*/ 3300749 h 4885973"/>
              <a:gd name="connsiteX17490" fmla="*/ 1586859 w 6085020"/>
              <a:gd name="connsiteY17490" fmla="*/ 3303404 h 4885973"/>
              <a:gd name="connsiteX17491" fmla="*/ 1586099 w 6085020"/>
              <a:gd name="connsiteY17491" fmla="*/ 3303784 h 4885973"/>
              <a:gd name="connsiteX17492" fmla="*/ 1588502 w 6085020"/>
              <a:gd name="connsiteY17492" fmla="*/ 3306306 h 4885973"/>
              <a:gd name="connsiteX17493" fmla="*/ 1589141 w 6085020"/>
              <a:gd name="connsiteY17493" fmla="*/ 3306249 h 4885973"/>
              <a:gd name="connsiteX17494" fmla="*/ 1591805 w 6085020"/>
              <a:gd name="connsiteY17494" fmla="*/ 3303233 h 4885973"/>
              <a:gd name="connsiteX17495" fmla="*/ 1591803 w 6085020"/>
              <a:gd name="connsiteY17495" fmla="*/ 3303215 h 4885973"/>
              <a:gd name="connsiteX17496" fmla="*/ 1588571 w 6085020"/>
              <a:gd name="connsiteY17496" fmla="*/ 3300749 h 4885973"/>
              <a:gd name="connsiteX17497" fmla="*/ 5571597 w 6085020"/>
              <a:gd name="connsiteY17497" fmla="*/ 3300180 h 4885973"/>
              <a:gd name="connsiteX17498" fmla="*/ 5570456 w 6085020"/>
              <a:gd name="connsiteY17498" fmla="*/ 3302456 h 4885973"/>
              <a:gd name="connsiteX17499" fmla="*/ 5567223 w 6085020"/>
              <a:gd name="connsiteY17499" fmla="*/ 3302456 h 4885973"/>
              <a:gd name="connsiteX17500" fmla="*/ 5563800 w 6085020"/>
              <a:gd name="connsiteY17500" fmla="*/ 3302456 h 4885973"/>
              <a:gd name="connsiteX17501" fmla="*/ 5563610 w 6085020"/>
              <a:gd name="connsiteY17501" fmla="*/ 3305491 h 4885973"/>
              <a:gd name="connsiteX17502" fmla="*/ 5563230 w 6085020"/>
              <a:gd name="connsiteY17502" fmla="*/ 3305491 h 4885973"/>
              <a:gd name="connsiteX17503" fmla="*/ 5562279 w 6085020"/>
              <a:gd name="connsiteY17503" fmla="*/ 3305491 h 4885973"/>
              <a:gd name="connsiteX17504" fmla="*/ 5562184 w 6085020"/>
              <a:gd name="connsiteY17504" fmla="*/ 3307103 h 4885973"/>
              <a:gd name="connsiteX17505" fmla="*/ 5562279 w 6085020"/>
              <a:gd name="connsiteY17505" fmla="*/ 3307197 h 4885973"/>
              <a:gd name="connsiteX17506" fmla="*/ 5563895 w 6085020"/>
              <a:gd name="connsiteY17506" fmla="*/ 3307292 h 4885973"/>
              <a:gd name="connsiteX17507" fmla="*/ 5563991 w 6085020"/>
              <a:gd name="connsiteY17507" fmla="*/ 3307197 h 4885973"/>
              <a:gd name="connsiteX17508" fmla="*/ 5563991 w 6085020"/>
              <a:gd name="connsiteY17508" fmla="*/ 3305870 h 4885973"/>
              <a:gd name="connsiteX17509" fmla="*/ 5565322 w 6085020"/>
              <a:gd name="connsiteY17509" fmla="*/ 3307766 h 4885973"/>
              <a:gd name="connsiteX17510" fmla="*/ 5568554 w 6085020"/>
              <a:gd name="connsiteY17510" fmla="*/ 3306439 h 4885973"/>
              <a:gd name="connsiteX17511" fmla="*/ 5570076 w 6085020"/>
              <a:gd name="connsiteY17511" fmla="*/ 3303215 h 4885973"/>
              <a:gd name="connsiteX17512" fmla="*/ 5570456 w 6085020"/>
              <a:gd name="connsiteY17512" fmla="*/ 3302456 h 4885973"/>
              <a:gd name="connsiteX17513" fmla="*/ 5570646 w 6085020"/>
              <a:gd name="connsiteY17513" fmla="*/ 3302456 h 4885973"/>
              <a:gd name="connsiteX17514" fmla="*/ 5571597 w 6085020"/>
              <a:gd name="connsiteY17514" fmla="*/ 3300749 h 4885973"/>
              <a:gd name="connsiteX17515" fmla="*/ 5586999 w 6085020"/>
              <a:gd name="connsiteY17515" fmla="*/ 3299232 h 4885973"/>
              <a:gd name="connsiteX17516" fmla="*/ 5584337 w 6085020"/>
              <a:gd name="connsiteY17516" fmla="*/ 3300369 h 4885973"/>
              <a:gd name="connsiteX17517" fmla="*/ 5585098 w 6085020"/>
              <a:gd name="connsiteY17517" fmla="*/ 3303594 h 4885973"/>
              <a:gd name="connsiteX17518" fmla="*/ 5588711 w 6085020"/>
              <a:gd name="connsiteY17518" fmla="*/ 3301697 h 4885973"/>
              <a:gd name="connsiteX17519" fmla="*/ 989957 w 6085020"/>
              <a:gd name="connsiteY17519" fmla="*/ 3298473 h 4885973"/>
              <a:gd name="connsiteX17520" fmla="*/ 989957 w 6085020"/>
              <a:gd name="connsiteY17520" fmla="*/ 3298473 h 4885973"/>
              <a:gd name="connsiteX17521" fmla="*/ 1925719 w 6085020"/>
              <a:gd name="connsiteY17521" fmla="*/ 3298283 h 4885973"/>
              <a:gd name="connsiteX17522" fmla="*/ 1941502 w 6085020"/>
              <a:gd name="connsiteY17522" fmla="*/ 3313836 h 4885973"/>
              <a:gd name="connsiteX17523" fmla="*/ 1941502 w 6085020"/>
              <a:gd name="connsiteY17523" fmla="*/ 3298283 h 4885973"/>
              <a:gd name="connsiteX17524" fmla="*/ 2145540 w 6085020"/>
              <a:gd name="connsiteY17524" fmla="*/ 3297335 h 4885973"/>
              <a:gd name="connsiteX17525" fmla="*/ 2145540 w 6085020"/>
              <a:gd name="connsiteY17525" fmla="*/ 3297335 h 4885973"/>
              <a:gd name="connsiteX17526" fmla="*/ 1785953 w 6085020"/>
              <a:gd name="connsiteY17526" fmla="*/ 3296956 h 4885973"/>
              <a:gd name="connsiteX17527" fmla="*/ 1785953 w 6085020"/>
              <a:gd name="connsiteY17527" fmla="*/ 3296956 h 4885973"/>
              <a:gd name="connsiteX17528" fmla="*/ 2503819 w 6085020"/>
              <a:gd name="connsiteY17528" fmla="*/ 3296837 h 4885973"/>
              <a:gd name="connsiteX17529" fmla="*/ 2503035 w 6085020"/>
              <a:gd name="connsiteY17529" fmla="*/ 3313267 h 4885973"/>
              <a:gd name="connsiteX17530" fmla="*/ 2503819 w 6085020"/>
              <a:gd name="connsiteY17530" fmla="*/ 3296837 h 4885973"/>
              <a:gd name="connsiteX17531" fmla="*/ 5619516 w 6085020"/>
              <a:gd name="connsiteY17531" fmla="*/ 3296766 h 4885973"/>
              <a:gd name="connsiteX17532" fmla="*/ 5619516 w 6085020"/>
              <a:gd name="connsiteY17532" fmla="*/ 3296766 h 4885973"/>
              <a:gd name="connsiteX17533" fmla="*/ 2925564 w 6085020"/>
              <a:gd name="connsiteY17533" fmla="*/ 3296576 h 4885973"/>
              <a:gd name="connsiteX17534" fmla="*/ 2925564 w 6085020"/>
              <a:gd name="connsiteY17534" fmla="*/ 3296576 h 4885973"/>
              <a:gd name="connsiteX17535" fmla="*/ 1605234 w 6085020"/>
              <a:gd name="connsiteY17535" fmla="*/ 3295818 h 4885973"/>
              <a:gd name="connsiteX17536" fmla="*/ 1607016 w 6085020"/>
              <a:gd name="connsiteY17536" fmla="*/ 3312887 h 4885973"/>
              <a:gd name="connsiteX17537" fmla="*/ 1605234 w 6085020"/>
              <a:gd name="connsiteY17537" fmla="*/ 3295818 h 4885973"/>
              <a:gd name="connsiteX17538" fmla="*/ 773558 w 6085020"/>
              <a:gd name="connsiteY17538" fmla="*/ 3295249 h 4885973"/>
              <a:gd name="connsiteX17539" fmla="*/ 772798 w 6085020"/>
              <a:gd name="connsiteY17539" fmla="*/ 3295438 h 4885973"/>
              <a:gd name="connsiteX17540" fmla="*/ 775079 w 6085020"/>
              <a:gd name="connsiteY17540" fmla="*/ 3302456 h 4885973"/>
              <a:gd name="connsiteX17541" fmla="*/ 773558 w 6085020"/>
              <a:gd name="connsiteY17541" fmla="*/ 3295249 h 4885973"/>
              <a:gd name="connsiteX17542" fmla="*/ 5644237 w 6085020"/>
              <a:gd name="connsiteY17542" fmla="*/ 3294490 h 4885973"/>
              <a:gd name="connsiteX17543" fmla="*/ 5644237 w 6085020"/>
              <a:gd name="connsiteY17543" fmla="*/ 3296197 h 4885973"/>
              <a:gd name="connsiteX17544" fmla="*/ 5644617 w 6085020"/>
              <a:gd name="connsiteY17544" fmla="*/ 3295438 h 4885973"/>
              <a:gd name="connsiteX17545" fmla="*/ 5645758 w 6085020"/>
              <a:gd name="connsiteY17545" fmla="*/ 3296197 h 4885973"/>
              <a:gd name="connsiteX17546" fmla="*/ 5645758 w 6085020"/>
              <a:gd name="connsiteY17546" fmla="*/ 3294490 h 4885973"/>
              <a:gd name="connsiteX17547" fmla="*/ 5644237 w 6085020"/>
              <a:gd name="connsiteY17547" fmla="*/ 3294490 h 4885973"/>
              <a:gd name="connsiteX17548" fmla="*/ 184519 w 6085020"/>
              <a:gd name="connsiteY17548" fmla="*/ 3293704 h 4885973"/>
              <a:gd name="connsiteX17549" fmla="*/ 185111 w 6085020"/>
              <a:gd name="connsiteY17549" fmla="*/ 3294170 h 4885973"/>
              <a:gd name="connsiteX17550" fmla="*/ 184452 w 6085020"/>
              <a:gd name="connsiteY17550" fmla="*/ 3294680 h 4885973"/>
              <a:gd name="connsiteX17551" fmla="*/ 182741 w 6085020"/>
              <a:gd name="connsiteY17551" fmla="*/ 3296197 h 4885973"/>
              <a:gd name="connsiteX17552" fmla="*/ 183882 w 6085020"/>
              <a:gd name="connsiteY17552" fmla="*/ 3305870 h 4885973"/>
              <a:gd name="connsiteX17553" fmla="*/ 179318 w 6085020"/>
              <a:gd name="connsiteY17553" fmla="*/ 3311560 h 4885973"/>
              <a:gd name="connsiteX17554" fmla="*/ 183501 w 6085020"/>
              <a:gd name="connsiteY17554" fmla="*/ 3315163 h 4885973"/>
              <a:gd name="connsiteX17555" fmla="*/ 187685 w 6085020"/>
              <a:gd name="connsiteY17555" fmla="*/ 3318767 h 4885973"/>
              <a:gd name="connsiteX17556" fmla="*/ 187685 w 6085020"/>
              <a:gd name="connsiteY17556" fmla="*/ 3325405 h 4885973"/>
              <a:gd name="connsiteX17557" fmla="*/ 184452 w 6085020"/>
              <a:gd name="connsiteY17557" fmla="*/ 3327112 h 4885973"/>
              <a:gd name="connsiteX17558" fmla="*/ 181220 w 6085020"/>
              <a:gd name="connsiteY17558" fmla="*/ 3328819 h 4885973"/>
              <a:gd name="connsiteX17559" fmla="*/ 182741 w 6085020"/>
              <a:gd name="connsiteY17559" fmla="*/ 3330716 h 4885973"/>
              <a:gd name="connsiteX17560" fmla="*/ 184072 w 6085020"/>
              <a:gd name="connsiteY17560" fmla="*/ 3332423 h 4885973"/>
              <a:gd name="connsiteX17561" fmla="*/ 211645 w 6085020"/>
              <a:gd name="connsiteY17561" fmla="*/ 3326733 h 4885973"/>
              <a:gd name="connsiteX17562" fmla="*/ 214497 w 6085020"/>
              <a:gd name="connsiteY17562" fmla="*/ 3331095 h 4885973"/>
              <a:gd name="connsiteX17563" fmla="*/ 217539 w 6085020"/>
              <a:gd name="connsiteY17563" fmla="*/ 3335268 h 4885973"/>
              <a:gd name="connsiteX17564" fmla="*/ 215448 w 6085020"/>
              <a:gd name="connsiteY17564" fmla="*/ 3336785 h 4885973"/>
              <a:gd name="connsiteX17565" fmla="*/ 213546 w 6085020"/>
              <a:gd name="connsiteY17565" fmla="*/ 3338492 h 4885973"/>
              <a:gd name="connsiteX17566" fmla="*/ 213546 w 6085020"/>
              <a:gd name="connsiteY17566" fmla="*/ 3346838 h 4885973"/>
              <a:gd name="connsiteX17567" fmla="*/ 211645 w 6085020"/>
              <a:gd name="connsiteY17567" fmla="*/ 3346838 h 4885973"/>
              <a:gd name="connsiteX17568" fmla="*/ 208032 w 6085020"/>
              <a:gd name="connsiteY17568" fmla="*/ 3343993 h 4885973"/>
              <a:gd name="connsiteX17569" fmla="*/ 206320 w 6085020"/>
              <a:gd name="connsiteY17569" fmla="*/ 3340768 h 4885973"/>
              <a:gd name="connsiteX17570" fmla="*/ 198143 w 6085020"/>
              <a:gd name="connsiteY17570" fmla="*/ 3341906 h 4885973"/>
              <a:gd name="connsiteX17571" fmla="*/ 195862 w 6085020"/>
              <a:gd name="connsiteY17571" fmla="*/ 3345510 h 4885973"/>
              <a:gd name="connsiteX17572" fmla="*/ 193390 w 6085020"/>
              <a:gd name="connsiteY17572" fmla="*/ 3349114 h 4885973"/>
              <a:gd name="connsiteX17573" fmla="*/ 189016 w 6085020"/>
              <a:gd name="connsiteY17573" fmla="*/ 3349114 h 4885973"/>
              <a:gd name="connsiteX17574" fmla="*/ 184642 w 6085020"/>
              <a:gd name="connsiteY17574" fmla="*/ 3348165 h 4885973"/>
              <a:gd name="connsiteX17575" fmla="*/ 172092 w 6085020"/>
              <a:gd name="connsiteY17575" fmla="*/ 3351200 h 4885973"/>
              <a:gd name="connsiteX17576" fmla="*/ 167718 w 6085020"/>
              <a:gd name="connsiteY17576" fmla="*/ 3352338 h 4885973"/>
              <a:gd name="connsiteX17577" fmla="*/ 160873 w 6085020"/>
              <a:gd name="connsiteY17577" fmla="*/ 3329578 h 4885973"/>
              <a:gd name="connsiteX17578" fmla="*/ 165436 w 6085020"/>
              <a:gd name="connsiteY17578" fmla="*/ 3329578 h 4885973"/>
              <a:gd name="connsiteX17579" fmla="*/ 169810 w 6085020"/>
              <a:gd name="connsiteY17579" fmla="*/ 3323888 h 4885973"/>
              <a:gd name="connsiteX17580" fmla="*/ 168859 w 6085020"/>
              <a:gd name="connsiteY17580" fmla="*/ 3324836 h 4885973"/>
              <a:gd name="connsiteX17581" fmla="*/ 168859 w 6085020"/>
              <a:gd name="connsiteY17581" fmla="*/ 3322940 h 4885973"/>
              <a:gd name="connsiteX17582" fmla="*/ 162394 w 6085020"/>
              <a:gd name="connsiteY17582" fmla="*/ 3323888 h 4885973"/>
              <a:gd name="connsiteX17583" fmla="*/ 159161 w 6085020"/>
              <a:gd name="connsiteY17583" fmla="*/ 3323888 h 4885973"/>
              <a:gd name="connsiteX17584" fmla="*/ 152126 w 6085020"/>
              <a:gd name="connsiteY17584" fmla="*/ 3300180 h 4885973"/>
              <a:gd name="connsiteX17585" fmla="*/ 158401 w 6085020"/>
              <a:gd name="connsiteY17585" fmla="*/ 3300180 h 4885973"/>
              <a:gd name="connsiteX17586" fmla="*/ 159161 w 6085020"/>
              <a:gd name="connsiteY17586" fmla="*/ 3300180 h 4885973"/>
              <a:gd name="connsiteX17587" fmla="*/ 159189 w 6085020"/>
              <a:gd name="connsiteY17587" fmla="*/ 3300062 h 4885973"/>
              <a:gd name="connsiteX17588" fmla="*/ 162204 w 6085020"/>
              <a:gd name="connsiteY17588" fmla="*/ 3299611 h 4885973"/>
              <a:gd name="connsiteX17589" fmla="*/ 162204 w 6085020"/>
              <a:gd name="connsiteY17589" fmla="*/ 3298473 h 4885973"/>
              <a:gd name="connsiteX17590" fmla="*/ 5623319 w 6085020"/>
              <a:gd name="connsiteY17590" fmla="*/ 3293352 h 4885973"/>
              <a:gd name="connsiteX17591" fmla="*/ 5630165 w 6085020"/>
              <a:gd name="connsiteY17591" fmla="*/ 3307766 h 4885973"/>
              <a:gd name="connsiteX17592" fmla="*/ 5632827 w 6085020"/>
              <a:gd name="connsiteY17592" fmla="*/ 3314025 h 4885973"/>
              <a:gd name="connsiteX17593" fmla="*/ 5638152 w 6085020"/>
              <a:gd name="connsiteY17593" fmla="*/ 3324836 h 4885973"/>
              <a:gd name="connsiteX17594" fmla="*/ 5653554 w 6085020"/>
              <a:gd name="connsiteY17594" fmla="*/ 3317629 h 4885973"/>
              <a:gd name="connsiteX17595" fmla="*/ 5668577 w 6085020"/>
              <a:gd name="connsiteY17595" fmla="*/ 3309474 h 4885973"/>
              <a:gd name="connsiteX17596" fmla="*/ 2343874 w 6085020"/>
              <a:gd name="connsiteY17596" fmla="*/ 3293162 h 4885973"/>
              <a:gd name="connsiteX17597" fmla="*/ 2343874 w 6085020"/>
              <a:gd name="connsiteY17597" fmla="*/ 3293162 h 4885973"/>
              <a:gd name="connsiteX17598" fmla="*/ 837641 w 6085020"/>
              <a:gd name="connsiteY17598" fmla="*/ 3293162 h 4885973"/>
              <a:gd name="connsiteX17599" fmla="*/ 834789 w 6085020"/>
              <a:gd name="connsiteY17599" fmla="*/ 3296007 h 4885973"/>
              <a:gd name="connsiteX17600" fmla="*/ 837641 w 6085020"/>
              <a:gd name="connsiteY17600" fmla="*/ 3298852 h 4885973"/>
              <a:gd name="connsiteX17601" fmla="*/ 840493 w 6085020"/>
              <a:gd name="connsiteY17601" fmla="*/ 3296007 h 4885973"/>
              <a:gd name="connsiteX17602" fmla="*/ 837641 w 6085020"/>
              <a:gd name="connsiteY17602" fmla="*/ 3293162 h 4885973"/>
              <a:gd name="connsiteX17603" fmla="*/ 3342958 w 6085020"/>
              <a:gd name="connsiteY17603" fmla="*/ 3292024 h 4885973"/>
              <a:gd name="connsiteX17604" fmla="*/ 3342958 w 6085020"/>
              <a:gd name="connsiteY17604" fmla="*/ 3292214 h 4885973"/>
              <a:gd name="connsiteX17605" fmla="*/ 3342958 w 6085020"/>
              <a:gd name="connsiteY17605" fmla="*/ 3307956 h 4885973"/>
              <a:gd name="connsiteX17606" fmla="*/ 3342958 w 6085020"/>
              <a:gd name="connsiteY17606" fmla="*/ 3292024 h 4885973"/>
              <a:gd name="connsiteX17607" fmla="*/ 2105037 w 6085020"/>
              <a:gd name="connsiteY17607" fmla="*/ 3291835 h 4885973"/>
              <a:gd name="connsiteX17608" fmla="*/ 2087352 w 6085020"/>
              <a:gd name="connsiteY17608" fmla="*/ 3319336 h 4885973"/>
              <a:gd name="connsiteX17609" fmla="*/ 2069667 w 6085020"/>
              <a:gd name="connsiteY17609" fmla="*/ 3346838 h 4885973"/>
              <a:gd name="connsiteX17610" fmla="*/ 2090775 w 6085020"/>
              <a:gd name="connsiteY17610" fmla="*/ 3356511 h 4885973"/>
              <a:gd name="connsiteX17611" fmla="*/ 2111882 w 6085020"/>
              <a:gd name="connsiteY17611" fmla="*/ 3366183 h 4885973"/>
              <a:gd name="connsiteX17612" fmla="*/ 2105797 w 6085020"/>
              <a:gd name="connsiteY17612" fmla="*/ 3390840 h 4885973"/>
              <a:gd name="connsiteX17613" fmla="*/ 2101614 w 6085020"/>
              <a:gd name="connsiteY17613" fmla="*/ 3406772 h 4885973"/>
              <a:gd name="connsiteX17614" fmla="*/ 2082598 w 6085020"/>
              <a:gd name="connsiteY17614" fmla="*/ 3382495 h 4885973"/>
              <a:gd name="connsiteX17615" fmla="*/ 2077464 w 6085020"/>
              <a:gd name="connsiteY17615" fmla="*/ 3408669 h 4885973"/>
              <a:gd name="connsiteX17616" fmla="*/ 2098381 w 6085020"/>
              <a:gd name="connsiteY17616" fmla="*/ 3408669 h 4885973"/>
              <a:gd name="connsiteX17617" fmla="*/ 2099903 w 6085020"/>
              <a:gd name="connsiteY17617" fmla="*/ 3413221 h 4885973"/>
              <a:gd name="connsiteX17618" fmla="*/ 2099903 w 6085020"/>
              <a:gd name="connsiteY17618" fmla="*/ 3415307 h 4885973"/>
              <a:gd name="connsiteX17619" fmla="*/ 2151245 w 6085020"/>
              <a:gd name="connsiteY17619" fmla="*/ 3406772 h 4885973"/>
              <a:gd name="connsiteX17620" fmla="*/ 2166267 w 6085020"/>
              <a:gd name="connsiteY17620" fmla="*/ 3404117 h 4885973"/>
              <a:gd name="connsiteX17621" fmla="*/ 2169310 w 6085020"/>
              <a:gd name="connsiteY17621" fmla="*/ 3404117 h 4885973"/>
              <a:gd name="connsiteX17622" fmla="*/ 2201827 w 6085020"/>
              <a:gd name="connsiteY17622" fmla="*/ 3389323 h 4885973"/>
              <a:gd name="connsiteX17623" fmla="*/ 2152766 w 6085020"/>
              <a:gd name="connsiteY17623" fmla="*/ 3335268 h 4885973"/>
              <a:gd name="connsiteX17624" fmla="*/ 2814702 w 6085020"/>
              <a:gd name="connsiteY17624" fmla="*/ 3291645 h 4885973"/>
              <a:gd name="connsiteX17625" fmla="*/ 2814702 w 6085020"/>
              <a:gd name="connsiteY17625" fmla="*/ 3291645 h 4885973"/>
              <a:gd name="connsiteX17626" fmla="*/ 1617284 w 6085020"/>
              <a:gd name="connsiteY17626" fmla="*/ 3291645 h 4885973"/>
              <a:gd name="connsiteX17627" fmla="*/ 1617284 w 6085020"/>
              <a:gd name="connsiteY17627" fmla="*/ 3302077 h 4885973"/>
              <a:gd name="connsiteX17628" fmla="*/ 1627743 w 6085020"/>
              <a:gd name="connsiteY17628" fmla="*/ 3302077 h 4885973"/>
              <a:gd name="connsiteX17629" fmla="*/ 1627743 w 6085020"/>
              <a:gd name="connsiteY17629" fmla="*/ 3291645 h 4885973"/>
              <a:gd name="connsiteX17630" fmla="*/ 3118573 w 6085020"/>
              <a:gd name="connsiteY17630" fmla="*/ 3290507 h 4885973"/>
              <a:gd name="connsiteX17631" fmla="*/ 3133595 w 6085020"/>
              <a:gd name="connsiteY17631" fmla="*/ 3331285 h 4885973"/>
              <a:gd name="connsiteX17632" fmla="*/ 3134546 w 6085020"/>
              <a:gd name="connsiteY17632" fmla="*/ 3335458 h 4885973"/>
              <a:gd name="connsiteX17633" fmla="*/ 3134546 w 6085020"/>
              <a:gd name="connsiteY17633" fmla="*/ 3353096 h 4885973"/>
              <a:gd name="connsiteX17634" fmla="*/ 3138920 w 6085020"/>
              <a:gd name="connsiteY17634" fmla="*/ 3315163 h 4885973"/>
              <a:gd name="connsiteX17635" fmla="*/ 3138920 w 6085020"/>
              <a:gd name="connsiteY17635" fmla="*/ 3314974 h 4885973"/>
              <a:gd name="connsiteX17636" fmla="*/ 3133976 w 6085020"/>
              <a:gd name="connsiteY17636" fmla="*/ 3303594 h 4885973"/>
              <a:gd name="connsiteX17637" fmla="*/ 3118573 w 6085020"/>
              <a:gd name="connsiteY17637" fmla="*/ 3290507 h 4885973"/>
              <a:gd name="connsiteX17638" fmla="*/ 729632 w 6085020"/>
              <a:gd name="connsiteY17638" fmla="*/ 3290317 h 4885973"/>
              <a:gd name="connsiteX17639" fmla="*/ 725258 w 6085020"/>
              <a:gd name="connsiteY17639" fmla="*/ 3293921 h 4885973"/>
              <a:gd name="connsiteX17640" fmla="*/ 720885 w 6085020"/>
              <a:gd name="connsiteY17640" fmla="*/ 3297335 h 4885973"/>
              <a:gd name="connsiteX17641" fmla="*/ 725258 w 6085020"/>
              <a:gd name="connsiteY17641" fmla="*/ 3302266 h 4885973"/>
              <a:gd name="connsiteX17642" fmla="*/ 730773 w 6085020"/>
              <a:gd name="connsiteY17642" fmla="*/ 3307008 h 4885973"/>
              <a:gd name="connsiteX17643" fmla="*/ 730773 w 6085020"/>
              <a:gd name="connsiteY17643" fmla="*/ 3298663 h 4885973"/>
              <a:gd name="connsiteX17644" fmla="*/ 485556 w 6085020"/>
              <a:gd name="connsiteY17644" fmla="*/ 3290149 h 4885973"/>
              <a:gd name="connsiteX17645" fmla="*/ 475717 w 6085020"/>
              <a:gd name="connsiteY17645" fmla="*/ 3291209 h 4885973"/>
              <a:gd name="connsiteX17646" fmla="*/ 469117 w 6085020"/>
              <a:gd name="connsiteY17646" fmla="*/ 3300749 h 4885973"/>
              <a:gd name="connsiteX17647" fmla="*/ 469117 w 6085020"/>
              <a:gd name="connsiteY17647" fmla="*/ 3302077 h 4885973"/>
              <a:gd name="connsiteX17648" fmla="*/ 469117 w 6085020"/>
              <a:gd name="connsiteY17648" fmla="*/ 3307197 h 4885973"/>
              <a:gd name="connsiteX17649" fmla="*/ 469117 w 6085020"/>
              <a:gd name="connsiteY17649" fmla="*/ 3311370 h 4885973"/>
              <a:gd name="connsiteX17650" fmla="*/ 471209 w 6085020"/>
              <a:gd name="connsiteY17650" fmla="*/ 3311370 h 4885973"/>
              <a:gd name="connsiteX17651" fmla="*/ 483379 w 6085020"/>
              <a:gd name="connsiteY17651" fmla="*/ 3314974 h 4885973"/>
              <a:gd name="connsiteX17652" fmla="*/ 480146 w 6085020"/>
              <a:gd name="connsiteY17652" fmla="*/ 3319146 h 4885973"/>
              <a:gd name="connsiteX17653" fmla="*/ 488513 w 6085020"/>
              <a:gd name="connsiteY17653" fmla="*/ 3325785 h 4885973"/>
              <a:gd name="connsiteX17654" fmla="*/ 488133 w 6085020"/>
              <a:gd name="connsiteY17654" fmla="*/ 3313836 h 4885973"/>
              <a:gd name="connsiteX17655" fmla="*/ 493269 w 6085020"/>
              <a:gd name="connsiteY17655" fmla="*/ 3296330 h 4885973"/>
              <a:gd name="connsiteX17656" fmla="*/ 485556 w 6085020"/>
              <a:gd name="connsiteY17656" fmla="*/ 3290149 h 4885973"/>
              <a:gd name="connsiteX17657" fmla="*/ 5706418 w 6085020"/>
              <a:gd name="connsiteY17657" fmla="*/ 3288231 h 4885973"/>
              <a:gd name="connsiteX17658" fmla="*/ 5704706 w 6085020"/>
              <a:gd name="connsiteY17658" fmla="*/ 3293541 h 4885973"/>
              <a:gd name="connsiteX17659" fmla="*/ 5704326 w 6085020"/>
              <a:gd name="connsiteY17659" fmla="*/ 3293541 h 4885973"/>
              <a:gd name="connsiteX17660" fmla="*/ 5709232 w 6085020"/>
              <a:gd name="connsiteY17660" fmla="*/ 3295723 h 4885973"/>
              <a:gd name="connsiteX17661" fmla="*/ 5709460 w 6085020"/>
              <a:gd name="connsiteY17661" fmla="*/ 3295628 h 4885973"/>
              <a:gd name="connsiteX17662" fmla="*/ 5711590 w 6085020"/>
              <a:gd name="connsiteY17662" fmla="*/ 3290412 h 4885973"/>
              <a:gd name="connsiteX17663" fmla="*/ 5711552 w 6085020"/>
              <a:gd name="connsiteY17663" fmla="*/ 3290317 h 4885973"/>
              <a:gd name="connsiteX17664" fmla="*/ 5706418 w 6085020"/>
              <a:gd name="connsiteY17664" fmla="*/ 3288231 h 4885973"/>
              <a:gd name="connsiteX17665" fmla="*/ 1533235 w 6085020"/>
              <a:gd name="connsiteY17665" fmla="*/ 3288041 h 4885973"/>
              <a:gd name="connsiteX17666" fmla="*/ 1529812 w 6085020"/>
              <a:gd name="connsiteY17666" fmla="*/ 3292214 h 4885973"/>
              <a:gd name="connsiteX17667" fmla="*/ 1526579 w 6085020"/>
              <a:gd name="connsiteY17667" fmla="*/ 3296387 h 4885973"/>
              <a:gd name="connsiteX17668" fmla="*/ 1530763 w 6085020"/>
              <a:gd name="connsiteY17668" fmla="*/ 3299800 h 4885973"/>
              <a:gd name="connsiteX17669" fmla="*/ 1534946 w 6085020"/>
              <a:gd name="connsiteY17669" fmla="*/ 3303025 h 4885973"/>
              <a:gd name="connsiteX17670" fmla="*/ 510571 w 6085020"/>
              <a:gd name="connsiteY17670" fmla="*/ 3287283 h 4885973"/>
              <a:gd name="connsiteX17671" fmla="*/ 509430 w 6085020"/>
              <a:gd name="connsiteY17671" fmla="*/ 3289748 h 4885973"/>
              <a:gd name="connsiteX17672" fmla="*/ 508289 w 6085020"/>
              <a:gd name="connsiteY17672" fmla="*/ 3292024 h 4885973"/>
              <a:gd name="connsiteX17673" fmla="*/ 510001 w 6085020"/>
              <a:gd name="connsiteY17673" fmla="*/ 3294110 h 4885973"/>
              <a:gd name="connsiteX17674" fmla="*/ 513614 w 6085020"/>
              <a:gd name="connsiteY17674" fmla="*/ 3295818 h 4885973"/>
              <a:gd name="connsiteX17675" fmla="*/ 515515 w 6085020"/>
              <a:gd name="connsiteY17675" fmla="*/ 3295818 h 4885973"/>
              <a:gd name="connsiteX17676" fmla="*/ 515135 w 6085020"/>
              <a:gd name="connsiteY17676" fmla="*/ 3292404 h 4885973"/>
              <a:gd name="connsiteX17677" fmla="*/ 512663 w 6085020"/>
              <a:gd name="connsiteY17677" fmla="*/ 3288421 h 4885973"/>
              <a:gd name="connsiteX17678" fmla="*/ 3322041 w 6085020"/>
              <a:gd name="connsiteY17678" fmla="*/ 3287093 h 4885973"/>
              <a:gd name="connsiteX17679" fmla="*/ 3322041 w 6085020"/>
              <a:gd name="connsiteY17679" fmla="*/ 3287093 h 4885973"/>
              <a:gd name="connsiteX17680" fmla="*/ 3452679 w 6085020"/>
              <a:gd name="connsiteY17680" fmla="*/ 3286903 h 4885973"/>
              <a:gd name="connsiteX17681" fmla="*/ 3450764 w 6085020"/>
              <a:gd name="connsiteY17681" fmla="*/ 3288470 h 4885973"/>
              <a:gd name="connsiteX17682" fmla="*/ 3441174 w 6085020"/>
              <a:gd name="connsiteY17682" fmla="*/ 3291053 h 4885973"/>
              <a:gd name="connsiteX17683" fmla="*/ 3432142 w 6085020"/>
              <a:gd name="connsiteY17683" fmla="*/ 3287852 h 4885973"/>
              <a:gd name="connsiteX17684" fmla="*/ 3432142 w 6085020"/>
              <a:gd name="connsiteY17684" fmla="*/ 3298283 h 4885973"/>
              <a:gd name="connsiteX17685" fmla="*/ 3437466 w 6085020"/>
              <a:gd name="connsiteY17685" fmla="*/ 3303404 h 4885973"/>
              <a:gd name="connsiteX17686" fmla="*/ 3444074 w 6085020"/>
              <a:gd name="connsiteY17686" fmla="*/ 3293945 h 4885973"/>
              <a:gd name="connsiteX17687" fmla="*/ 3450764 w 6085020"/>
              <a:gd name="connsiteY17687" fmla="*/ 3288470 h 4885973"/>
              <a:gd name="connsiteX17688" fmla="*/ 3453059 w 6085020"/>
              <a:gd name="connsiteY17688" fmla="*/ 3287852 h 4885973"/>
              <a:gd name="connsiteX17689" fmla="*/ 1696009 w 6085020"/>
              <a:gd name="connsiteY17689" fmla="*/ 3286903 h 4885973"/>
              <a:gd name="connsiteX17690" fmla="*/ 1696009 w 6085020"/>
              <a:gd name="connsiteY17690" fmla="*/ 3286903 h 4885973"/>
              <a:gd name="connsiteX17691" fmla="*/ 534341 w 6085020"/>
              <a:gd name="connsiteY17691" fmla="*/ 3286903 h 4885973"/>
              <a:gd name="connsiteX17692" fmla="*/ 518748 w 6085020"/>
              <a:gd name="connsiteY17692" fmla="*/ 3292024 h 4885973"/>
              <a:gd name="connsiteX17693" fmla="*/ 535101 w 6085020"/>
              <a:gd name="connsiteY17693" fmla="*/ 3286903 h 4885973"/>
              <a:gd name="connsiteX17694" fmla="*/ 5661541 w 6085020"/>
              <a:gd name="connsiteY17694" fmla="*/ 3286334 h 4885973"/>
              <a:gd name="connsiteX17695" fmla="*/ 5661287 w 6085020"/>
              <a:gd name="connsiteY17695" fmla="*/ 3287093 h 4885973"/>
              <a:gd name="connsiteX17696" fmla="*/ 5658879 w 6085020"/>
              <a:gd name="connsiteY17696" fmla="*/ 3287093 h 4885973"/>
              <a:gd name="connsiteX17697" fmla="*/ 5655266 w 6085020"/>
              <a:gd name="connsiteY17697" fmla="*/ 3288610 h 4885973"/>
              <a:gd name="connsiteX17698" fmla="*/ 5657167 w 6085020"/>
              <a:gd name="connsiteY17698" fmla="*/ 3293162 h 4885973"/>
              <a:gd name="connsiteX17699" fmla="*/ 5660210 w 6085020"/>
              <a:gd name="connsiteY17699" fmla="*/ 3290317 h 4885973"/>
              <a:gd name="connsiteX17700" fmla="*/ 5661287 w 6085020"/>
              <a:gd name="connsiteY17700" fmla="*/ 3287093 h 4885973"/>
              <a:gd name="connsiteX17701" fmla="*/ 5662682 w 6085020"/>
              <a:gd name="connsiteY17701" fmla="*/ 3287093 h 4885973"/>
              <a:gd name="connsiteX17702" fmla="*/ 3388976 w 6085020"/>
              <a:gd name="connsiteY17702" fmla="*/ 3285955 h 4885973"/>
              <a:gd name="connsiteX17703" fmla="*/ 3388976 w 6085020"/>
              <a:gd name="connsiteY17703" fmla="*/ 3285955 h 4885973"/>
              <a:gd name="connsiteX17704" fmla="*/ 5709460 w 6085020"/>
              <a:gd name="connsiteY17704" fmla="*/ 3285765 h 4885973"/>
              <a:gd name="connsiteX17705" fmla="*/ 5709080 w 6085020"/>
              <a:gd name="connsiteY17705" fmla="*/ 3285955 h 4885973"/>
              <a:gd name="connsiteX17706" fmla="*/ 5709651 w 6085020"/>
              <a:gd name="connsiteY17706" fmla="*/ 3285955 h 4885973"/>
              <a:gd name="connsiteX17707" fmla="*/ 5709651 w 6085020"/>
              <a:gd name="connsiteY17707" fmla="*/ 3287283 h 4885973"/>
              <a:gd name="connsiteX17708" fmla="*/ 5710601 w 6085020"/>
              <a:gd name="connsiteY17708" fmla="*/ 3287283 h 4885973"/>
              <a:gd name="connsiteX17709" fmla="*/ 5710601 w 6085020"/>
              <a:gd name="connsiteY17709" fmla="*/ 3285765 h 4885973"/>
              <a:gd name="connsiteX17710" fmla="*/ 5650702 w 6085020"/>
              <a:gd name="connsiteY17710" fmla="*/ 3284248 h 4885973"/>
              <a:gd name="connsiteX17711" fmla="*/ 5649751 w 6085020"/>
              <a:gd name="connsiteY17711" fmla="*/ 3286524 h 4885973"/>
              <a:gd name="connsiteX17712" fmla="*/ 5648800 w 6085020"/>
              <a:gd name="connsiteY17712" fmla="*/ 3288990 h 4885973"/>
              <a:gd name="connsiteX17713" fmla="*/ 5649941 w 6085020"/>
              <a:gd name="connsiteY17713" fmla="*/ 3289748 h 4885973"/>
              <a:gd name="connsiteX17714" fmla="*/ 5651082 w 6085020"/>
              <a:gd name="connsiteY17714" fmla="*/ 3292214 h 4885973"/>
              <a:gd name="connsiteX17715" fmla="*/ 5652604 w 6085020"/>
              <a:gd name="connsiteY17715" fmla="*/ 3288231 h 4885973"/>
              <a:gd name="connsiteX17716" fmla="*/ 5654125 w 6085020"/>
              <a:gd name="connsiteY17716" fmla="*/ 3284248 h 4885973"/>
              <a:gd name="connsiteX17717" fmla="*/ 5652413 w 6085020"/>
              <a:gd name="connsiteY17717" fmla="*/ 3284248 h 4885973"/>
              <a:gd name="connsiteX17718" fmla="*/ 5633398 w 6085020"/>
              <a:gd name="connsiteY17718" fmla="*/ 3284248 h 4885973"/>
              <a:gd name="connsiteX17719" fmla="*/ 5632637 w 6085020"/>
              <a:gd name="connsiteY17719" fmla="*/ 3285007 h 4885973"/>
              <a:gd name="connsiteX17720" fmla="*/ 5632637 w 6085020"/>
              <a:gd name="connsiteY17720" fmla="*/ 3286714 h 4885973"/>
              <a:gd name="connsiteX17721" fmla="*/ 5634348 w 6085020"/>
              <a:gd name="connsiteY17721" fmla="*/ 3286714 h 4885973"/>
              <a:gd name="connsiteX17722" fmla="*/ 5634938 w 6085020"/>
              <a:gd name="connsiteY17722" fmla="*/ 3284931 h 4885973"/>
              <a:gd name="connsiteX17723" fmla="*/ 5633398 w 6085020"/>
              <a:gd name="connsiteY17723" fmla="*/ 3284248 h 4885973"/>
              <a:gd name="connsiteX17724" fmla="*/ 5701284 w 6085020"/>
              <a:gd name="connsiteY17724" fmla="*/ 3283110 h 4885973"/>
              <a:gd name="connsiteX17725" fmla="*/ 5699382 w 6085020"/>
              <a:gd name="connsiteY17725" fmla="*/ 3286334 h 4885973"/>
              <a:gd name="connsiteX17726" fmla="*/ 5699953 w 6085020"/>
              <a:gd name="connsiteY17726" fmla="*/ 3286334 h 4885973"/>
              <a:gd name="connsiteX17727" fmla="*/ 5701664 w 6085020"/>
              <a:gd name="connsiteY17727" fmla="*/ 3287662 h 4885973"/>
              <a:gd name="connsiteX17728" fmla="*/ 5702615 w 6085020"/>
              <a:gd name="connsiteY17728" fmla="*/ 3287662 h 4885973"/>
              <a:gd name="connsiteX17729" fmla="*/ 5702615 w 6085020"/>
              <a:gd name="connsiteY17729" fmla="*/ 3285576 h 4885973"/>
              <a:gd name="connsiteX17730" fmla="*/ 5702615 w 6085020"/>
              <a:gd name="connsiteY17730" fmla="*/ 3283110 h 4885973"/>
              <a:gd name="connsiteX17731" fmla="*/ 5701284 w 6085020"/>
              <a:gd name="connsiteY17731" fmla="*/ 3283110 h 4885973"/>
              <a:gd name="connsiteX17732" fmla="*/ 2518628 w 6085020"/>
              <a:gd name="connsiteY17732" fmla="*/ 3281972 h 4885973"/>
              <a:gd name="connsiteX17733" fmla="*/ 2522051 w 6085020"/>
              <a:gd name="connsiteY17733" fmla="*/ 3318008 h 4885973"/>
              <a:gd name="connsiteX17734" fmla="*/ 2523952 w 6085020"/>
              <a:gd name="connsiteY17734" fmla="*/ 3318388 h 4885973"/>
              <a:gd name="connsiteX17735" fmla="*/ 2518628 w 6085020"/>
              <a:gd name="connsiteY17735" fmla="*/ 3281972 h 4885973"/>
              <a:gd name="connsiteX17736" fmla="*/ 1716736 w 6085020"/>
              <a:gd name="connsiteY17736" fmla="*/ 3281213 h 4885973"/>
              <a:gd name="connsiteX17737" fmla="*/ 1716736 w 6085020"/>
              <a:gd name="connsiteY17737" fmla="*/ 3281213 h 4885973"/>
              <a:gd name="connsiteX17738" fmla="*/ 5585597 w 6085020"/>
              <a:gd name="connsiteY17738" fmla="*/ 3280858 h 4885973"/>
              <a:gd name="connsiteX17739" fmla="*/ 5591944 w 6085020"/>
              <a:gd name="connsiteY17739" fmla="*/ 3294869 h 4885973"/>
              <a:gd name="connsiteX17740" fmla="*/ 5585597 w 6085020"/>
              <a:gd name="connsiteY17740" fmla="*/ 3280858 h 4885973"/>
              <a:gd name="connsiteX17741" fmla="*/ 4656562 w 6085020"/>
              <a:gd name="connsiteY17741" fmla="*/ 3280455 h 4885973"/>
              <a:gd name="connsiteX17742" fmla="*/ 4656562 w 6085020"/>
              <a:gd name="connsiteY17742" fmla="*/ 3280455 h 4885973"/>
              <a:gd name="connsiteX17743" fmla="*/ 4627584 w 6085020"/>
              <a:gd name="connsiteY17743" fmla="*/ 3279658 h 4885973"/>
              <a:gd name="connsiteX17744" fmla="*/ 4629750 w 6085020"/>
              <a:gd name="connsiteY17744" fmla="*/ 3296007 h 4885973"/>
              <a:gd name="connsiteX17745" fmla="*/ 4630510 w 6085020"/>
              <a:gd name="connsiteY17745" fmla="*/ 3296197 h 4885973"/>
              <a:gd name="connsiteX17746" fmla="*/ 4635645 w 6085020"/>
              <a:gd name="connsiteY17746" fmla="*/ 3280455 h 4885973"/>
              <a:gd name="connsiteX17747" fmla="*/ 4627584 w 6085020"/>
              <a:gd name="connsiteY17747" fmla="*/ 3279658 h 4885973"/>
              <a:gd name="connsiteX17748" fmla="*/ 1510298 w 6085020"/>
              <a:gd name="connsiteY17748" fmla="*/ 3279317 h 4885973"/>
              <a:gd name="connsiteX17749" fmla="*/ 1523347 w 6085020"/>
              <a:gd name="connsiteY17749" fmla="*/ 3299232 h 4885973"/>
              <a:gd name="connsiteX17750" fmla="*/ 1510298 w 6085020"/>
              <a:gd name="connsiteY17750" fmla="*/ 3279317 h 4885973"/>
              <a:gd name="connsiteX17751" fmla="*/ 3098416 w 6085020"/>
              <a:gd name="connsiteY17751" fmla="*/ 3279127 h 4885973"/>
              <a:gd name="connsiteX17752" fmla="*/ 3098416 w 6085020"/>
              <a:gd name="connsiteY17752" fmla="*/ 3279127 h 4885973"/>
              <a:gd name="connsiteX17753" fmla="*/ 2023008 w 6085020"/>
              <a:gd name="connsiteY17753" fmla="*/ 3278463 h 4885973"/>
              <a:gd name="connsiteX17754" fmla="*/ 2020037 w 6085020"/>
              <a:gd name="connsiteY17754" fmla="*/ 3296766 h 4885973"/>
              <a:gd name="connsiteX17755" fmla="*/ 2030495 w 6085020"/>
              <a:gd name="connsiteY17755" fmla="*/ 3286334 h 4885973"/>
              <a:gd name="connsiteX17756" fmla="*/ 2040954 w 6085020"/>
              <a:gd name="connsiteY17756" fmla="*/ 3292024 h 4885973"/>
              <a:gd name="connsiteX17757" fmla="*/ 2040954 w 6085020"/>
              <a:gd name="connsiteY17757" fmla="*/ 3291455 h 4885973"/>
              <a:gd name="connsiteX17758" fmla="*/ 2023008 w 6085020"/>
              <a:gd name="connsiteY17758" fmla="*/ 3278463 h 4885973"/>
              <a:gd name="connsiteX17759" fmla="*/ 3410844 w 6085020"/>
              <a:gd name="connsiteY17759" fmla="*/ 3277420 h 4885973"/>
              <a:gd name="connsiteX17760" fmla="*/ 3413171 w 6085020"/>
              <a:gd name="connsiteY17760" fmla="*/ 3307959 h 4885973"/>
              <a:gd name="connsiteX17761" fmla="*/ 3420235 w 6085020"/>
              <a:gd name="connsiteY17761" fmla="*/ 3307791 h 4885973"/>
              <a:gd name="connsiteX17762" fmla="*/ 3421303 w 6085020"/>
              <a:gd name="connsiteY17762" fmla="*/ 3308715 h 4885973"/>
              <a:gd name="connsiteX17763" fmla="*/ 3421303 w 6085020"/>
              <a:gd name="connsiteY17763" fmla="*/ 3307766 h 4885973"/>
              <a:gd name="connsiteX17764" fmla="*/ 3420235 w 6085020"/>
              <a:gd name="connsiteY17764" fmla="*/ 3307791 h 4885973"/>
              <a:gd name="connsiteX17765" fmla="*/ 3415497 w 6085020"/>
              <a:gd name="connsiteY17765" fmla="*/ 3303692 h 4885973"/>
              <a:gd name="connsiteX17766" fmla="*/ 3410844 w 6085020"/>
              <a:gd name="connsiteY17766" fmla="*/ 3277420 h 4885973"/>
              <a:gd name="connsiteX17767" fmla="*/ 3478730 w 6085020"/>
              <a:gd name="connsiteY17767" fmla="*/ 3276472 h 4885973"/>
              <a:gd name="connsiteX17768" fmla="*/ 3479110 w 6085020"/>
              <a:gd name="connsiteY17768" fmla="*/ 3277420 h 4885973"/>
              <a:gd name="connsiteX17769" fmla="*/ 3473976 w 6085020"/>
              <a:gd name="connsiteY17769" fmla="*/ 3303404 h 4885973"/>
              <a:gd name="connsiteX17770" fmla="*/ 3478730 w 6085020"/>
              <a:gd name="connsiteY17770" fmla="*/ 3276472 h 4885973"/>
              <a:gd name="connsiteX17771" fmla="*/ 5633968 w 6085020"/>
              <a:gd name="connsiteY17771" fmla="*/ 3275903 h 4885973"/>
              <a:gd name="connsiteX17772" fmla="*/ 5633968 w 6085020"/>
              <a:gd name="connsiteY17772" fmla="*/ 3277230 h 4885973"/>
              <a:gd name="connsiteX17773" fmla="*/ 5636060 w 6085020"/>
              <a:gd name="connsiteY17773" fmla="*/ 3280265 h 4885973"/>
              <a:gd name="connsiteX17774" fmla="*/ 5637771 w 6085020"/>
              <a:gd name="connsiteY17774" fmla="*/ 3282731 h 4885973"/>
              <a:gd name="connsiteX17775" fmla="*/ 5640053 w 6085020"/>
              <a:gd name="connsiteY17775" fmla="*/ 3282731 h 4885973"/>
              <a:gd name="connsiteX17776" fmla="*/ 5635109 w 6085020"/>
              <a:gd name="connsiteY17776" fmla="*/ 3275903 h 4885973"/>
              <a:gd name="connsiteX17777" fmla="*/ 431181 w 6085020"/>
              <a:gd name="connsiteY17777" fmla="*/ 3274244 h 4885973"/>
              <a:gd name="connsiteX17778" fmla="*/ 429564 w 6085020"/>
              <a:gd name="connsiteY17778" fmla="*/ 3280455 h 4885973"/>
              <a:gd name="connsiteX17779" fmla="*/ 428614 w 6085020"/>
              <a:gd name="connsiteY17779" fmla="*/ 3281593 h 4885973"/>
              <a:gd name="connsiteX17780" fmla="*/ 429945 w 6085020"/>
              <a:gd name="connsiteY17780" fmla="*/ 3281593 h 4885973"/>
              <a:gd name="connsiteX17781" fmla="*/ 424430 w 6085020"/>
              <a:gd name="connsiteY17781" fmla="*/ 3289938 h 4885973"/>
              <a:gd name="connsiteX17782" fmla="*/ 424430 w 6085020"/>
              <a:gd name="connsiteY17782" fmla="*/ 3288041 h 4885973"/>
              <a:gd name="connsiteX17783" fmla="*/ 426522 w 6085020"/>
              <a:gd name="connsiteY17783" fmla="*/ 3281972 h 4885973"/>
              <a:gd name="connsiteX17784" fmla="*/ 423289 w 6085020"/>
              <a:gd name="connsiteY17784" fmla="*/ 3285196 h 4885973"/>
              <a:gd name="connsiteX17785" fmla="*/ 418916 w 6085020"/>
              <a:gd name="connsiteY17785" fmla="*/ 3279886 h 4885973"/>
              <a:gd name="connsiteX17786" fmla="*/ 414162 w 6085020"/>
              <a:gd name="connsiteY17786" fmla="*/ 3289179 h 4885973"/>
              <a:gd name="connsiteX17787" fmla="*/ 411880 w 6085020"/>
              <a:gd name="connsiteY17787" fmla="*/ 3291645 h 4885973"/>
              <a:gd name="connsiteX17788" fmla="*/ 409218 w 6085020"/>
              <a:gd name="connsiteY17788" fmla="*/ 3288800 h 4885973"/>
              <a:gd name="connsiteX17789" fmla="*/ 406746 w 6085020"/>
              <a:gd name="connsiteY17789" fmla="*/ 3285955 h 4885973"/>
              <a:gd name="connsiteX17790" fmla="*/ 408837 w 6085020"/>
              <a:gd name="connsiteY17790" fmla="*/ 3290507 h 4885973"/>
              <a:gd name="connsiteX17791" fmla="*/ 410739 w 6085020"/>
              <a:gd name="connsiteY17791" fmla="*/ 3295249 h 4885973"/>
              <a:gd name="connsiteX17792" fmla="*/ 397048 w 6085020"/>
              <a:gd name="connsiteY17792" fmla="*/ 3296956 h 4885973"/>
              <a:gd name="connsiteX17793" fmla="*/ 398189 w 6085020"/>
              <a:gd name="connsiteY17793" fmla="*/ 3299611 h 4885973"/>
              <a:gd name="connsiteX17794" fmla="*/ 399520 w 6085020"/>
              <a:gd name="connsiteY17794" fmla="*/ 3302077 h 4885973"/>
              <a:gd name="connsiteX17795" fmla="*/ 413401 w 6085020"/>
              <a:gd name="connsiteY17795" fmla="*/ 3302077 h 4885973"/>
              <a:gd name="connsiteX17796" fmla="*/ 413401 w 6085020"/>
              <a:gd name="connsiteY17796" fmla="*/ 3298852 h 4885973"/>
              <a:gd name="connsiteX17797" fmla="*/ 415112 w 6085020"/>
              <a:gd name="connsiteY17797" fmla="*/ 3293921 h 4885973"/>
              <a:gd name="connsiteX17798" fmla="*/ 440974 w 6085020"/>
              <a:gd name="connsiteY17798" fmla="*/ 3302456 h 4885973"/>
              <a:gd name="connsiteX17799" fmla="*/ 440974 w 6085020"/>
              <a:gd name="connsiteY17799" fmla="*/ 3296576 h 4885973"/>
              <a:gd name="connsiteX17800" fmla="*/ 447439 w 6085020"/>
              <a:gd name="connsiteY17800" fmla="*/ 3293541 h 4885973"/>
              <a:gd name="connsiteX17801" fmla="*/ 449721 w 6085020"/>
              <a:gd name="connsiteY17801" fmla="*/ 3294869 h 4885973"/>
              <a:gd name="connsiteX17802" fmla="*/ 461321 w 6085020"/>
              <a:gd name="connsiteY17802" fmla="*/ 3296576 h 4885973"/>
              <a:gd name="connsiteX17803" fmla="*/ 470448 w 6085020"/>
              <a:gd name="connsiteY17803" fmla="*/ 3296576 h 4885973"/>
              <a:gd name="connsiteX17804" fmla="*/ 470448 w 6085020"/>
              <a:gd name="connsiteY17804" fmla="*/ 3293541 h 4885973"/>
              <a:gd name="connsiteX17805" fmla="*/ 470448 w 6085020"/>
              <a:gd name="connsiteY17805" fmla="*/ 3290317 h 4885973"/>
              <a:gd name="connsiteX17806" fmla="*/ 466265 w 6085020"/>
              <a:gd name="connsiteY17806" fmla="*/ 3287283 h 4885973"/>
              <a:gd name="connsiteX17807" fmla="*/ 460560 w 6085020"/>
              <a:gd name="connsiteY17807" fmla="*/ 3284627 h 4885973"/>
              <a:gd name="connsiteX17808" fmla="*/ 458849 w 6085020"/>
              <a:gd name="connsiteY17808" fmla="*/ 3284627 h 4885973"/>
              <a:gd name="connsiteX17809" fmla="*/ 460560 w 6085020"/>
              <a:gd name="connsiteY17809" fmla="*/ 3286524 h 4885973"/>
              <a:gd name="connsiteX17810" fmla="*/ 462081 w 6085020"/>
              <a:gd name="connsiteY17810" fmla="*/ 3288610 h 4885973"/>
              <a:gd name="connsiteX17811" fmla="*/ 457708 w 6085020"/>
              <a:gd name="connsiteY17811" fmla="*/ 3288610 h 4885973"/>
              <a:gd name="connsiteX17812" fmla="*/ 451052 w 6085020"/>
              <a:gd name="connsiteY17812" fmla="*/ 3289938 h 4885973"/>
              <a:gd name="connsiteX17813" fmla="*/ 448960 w 6085020"/>
              <a:gd name="connsiteY17813" fmla="*/ 3289938 h 4885973"/>
              <a:gd name="connsiteX17814" fmla="*/ 448960 w 6085020"/>
              <a:gd name="connsiteY17814" fmla="*/ 3288041 h 4885973"/>
              <a:gd name="connsiteX17815" fmla="*/ 442685 w 6085020"/>
              <a:gd name="connsiteY17815" fmla="*/ 3283869 h 4885973"/>
              <a:gd name="connsiteX17816" fmla="*/ 439643 w 6085020"/>
              <a:gd name="connsiteY17816" fmla="*/ 3282731 h 4885973"/>
              <a:gd name="connsiteX17817" fmla="*/ 439643 w 6085020"/>
              <a:gd name="connsiteY17817" fmla="*/ 3275144 h 4885973"/>
              <a:gd name="connsiteX17818" fmla="*/ 431181 w 6085020"/>
              <a:gd name="connsiteY17818" fmla="*/ 3274244 h 4885973"/>
              <a:gd name="connsiteX17819" fmla="*/ 5621627 w 6085020"/>
              <a:gd name="connsiteY17819" fmla="*/ 3272849 h 4885973"/>
              <a:gd name="connsiteX17820" fmla="*/ 5621227 w 6085020"/>
              <a:gd name="connsiteY17820" fmla="*/ 3273816 h 4885973"/>
              <a:gd name="connsiteX17821" fmla="*/ 5621798 w 6085020"/>
              <a:gd name="connsiteY17821" fmla="*/ 3274575 h 4885973"/>
              <a:gd name="connsiteX17822" fmla="*/ 5623510 w 6085020"/>
              <a:gd name="connsiteY17822" fmla="*/ 3274575 h 4885973"/>
              <a:gd name="connsiteX17823" fmla="*/ 5623510 w 6085020"/>
              <a:gd name="connsiteY17823" fmla="*/ 3272868 h 4885973"/>
              <a:gd name="connsiteX17824" fmla="*/ 5621627 w 6085020"/>
              <a:gd name="connsiteY17824" fmla="*/ 3272849 h 4885973"/>
              <a:gd name="connsiteX17825" fmla="*/ 5552391 w 6085020"/>
              <a:gd name="connsiteY17825" fmla="*/ 3272299 h 4885973"/>
              <a:gd name="connsiteX17826" fmla="*/ 5552295 w 6085020"/>
              <a:gd name="connsiteY17826" fmla="*/ 3273911 h 4885973"/>
              <a:gd name="connsiteX17827" fmla="*/ 5552391 w 6085020"/>
              <a:gd name="connsiteY17827" fmla="*/ 3274006 h 4885973"/>
              <a:gd name="connsiteX17828" fmla="*/ 5553912 w 6085020"/>
              <a:gd name="connsiteY17828" fmla="*/ 3274006 h 4885973"/>
              <a:gd name="connsiteX17829" fmla="*/ 5553912 w 6085020"/>
              <a:gd name="connsiteY17829" fmla="*/ 3272299 h 4885973"/>
              <a:gd name="connsiteX17830" fmla="*/ 5552562 w 6085020"/>
              <a:gd name="connsiteY17830" fmla="*/ 3273608 h 4885973"/>
              <a:gd name="connsiteX17831" fmla="*/ 5552581 w 6085020"/>
              <a:gd name="connsiteY17831" fmla="*/ 3273816 h 4885973"/>
              <a:gd name="connsiteX17832" fmla="*/ 2224075 w 6085020"/>
              <a:gd name="connsiteY17832" fmla="*/ 3271541 h 4885973"/>
              <a:gd name="connsiteX17833" fmla="*/ 2230660 w 6085020"/>
              <a:gd name="connsiteY17833" fmla="*/ 3293281 h 4885973"/>
              <a:gd name="connsiteX17834" fmla="*/ 2244661 w 6085020"/>
              <a:gd name="connsiteY17834" fmla="*/ 3307621 h 4885973"/>
              <a:gd name="connsiteX17835" fmla="*/ 2244802 w 6085020"/>
              <a:gd name="connsiteY17835" fmla="*/ 3308146 h 4885973"/>
              <a:gd name="connsiteX17836" fmla="*/ 2244802 w 6085020"/>
              <a:gd name="connsiteY17836" fmla="*/ 3307766 h 4885973"/>
              <a:gd name="connsiteX17837" fmla="*/ 2244661 w 6085020"/>
              <a:gd name="connsiteY17837" fmla="*/ 3307621 h 4885973"/>
              <a:gd name="connsiteX17838" fmla="*/ 2239152 w 6085020"/>
              <a:gd name="connsiteY17838" fmla="*/ 3287183 h 4885973"/>
              <a:gd name="connsiteX17839" fmla="*/ 2224075 w 6085020"/>
              <a:gd name="connsiteY17839" fmla="*/ 3271541 h 4885973"/>
              <a:gd name="connsiteX17840" fmla="*/ 2113784 w 6085020"/>
              <a:gd name="connsiteY17840" fmla="*/ 3271351 h 4885973"/>
              <a:gd name="connsiteX17841" fmla="*/ 2113784 w 6085020"/>
              <a:gd name="connsiteY17841" fmla="*/ 3292214 h 4885973"/>
              <a:gd name="connsiteX17842" fmla="*/ 2145160 w 6085020"/>
              <a:gd name="connsiteY17842" fmla="*/ 3281782 h 4885973"/>
              <a:gd name="connsiteX17843" fmla="*/ 2113784 w 6085020"/>
              <a:gd name="connsiteY17843" fmla="*/ 3271351 h 4885973"/>
              <a:gd name="connsiteX17844" fmla="*/ 3861041 w 6085020"/>
              <a:gd name="connsiteY17844" fmla="*/ 3270794 h 4885973"/>
              <a:gd name="connsiteX17845" fmla="*/ 3856762 w 6085020"/>
              <a:gd name="connsiteY17845" fmla="*/ 3286903 h 4885973"/>
              <a:gd name="connsiteX17846" fmla="*/ 3861041 w 6085020"/>
              <a:gd name="connsiteY17846" fmla="*/ 3270794 h 4885973"/>
              <a:gd name="connsiteX17847" fmla="*/ 2925564 w 6085020"/>
              <a:gd name="connsiteY17847" fmla="*/ 3270402 h 4885973"/>
              <a:gd name="connsiteX17848" fmla="*/ 2925564 w 6085020"/>
              <a:gd name="connsiteY17848" fmla="*/ 3270402 h 4885973"/>
              <a:gd name="connsiteX17849" fmla="*/ 1328436 w 6085020"/>
              <a:gd name="connsiteY17849" fmla="*/ 3270402 h 4885973"/>
              <a:gd name="connsiteX17850" fmla="*/ 1331669 w 6085020"/>
              <a:gd name="connsiteY17850" fmla="*/ 3287283 h 4885973"/>
              <a:gd name="connsiteX17851" fmla="*/ 1314935 w 6085020"/>
              <a:gd name="connsiteY17851" fmla="*/ 3287283 h 4885973"/>
              <a:gd name="connsiteX17852" fmla="*/ 1302004 w 6085020"/>
              <a:gd name="connsiteY17852" fmla="*/ 3288610 h 4885973"/>
              <a:gd name="connsiteX17853" fmla="*/ 1304476 w 6085020"/>
              <a:gd name="connsiteY17853" fmla="*/ 3290697 h 4885973"/>
              <a:gd name="connsiteX17854" fmla="*/ 1306948 w 6085020"/>
              <a:gd name="connsiteY17854" fmla="*/ 3292593 h 4885973"/>
              <a:gd name="connsiteX17855" fmla="*/ 1324253 w 6085020"/>
              <a:gd name="connsiteY17855" fmla="*/ 3290697 h 4885973"/>
              <a:gd name="connsiteX17856" fmla="*/ 1334521 w 6085020"/>
              <a:gd name="connsiteY17856" fmla="*/ 3288990 h 4885973"/>
              <a:gd name="connsiteX17857" fmla="*/ 1340606 w 6085020"/>
              <a:gd name="connsiteY17857" fmla="*/ 3288041 h 4885973"/>
              <a:gd name="connsiteX17858" fmla="*/ 1344029 w 6085020"/>
              <a:gd name="connsiteY17858" fmla="*/ 3280834 h 4885973"/>
              <a:gd name="connsiteX17859" fmla="*/ 1328436 w 6085020"/>
              <a:gd name="connsiteY17859" fmla="*/ 3270402 h 4885973"/>
              <a:gd name="connsiteX17860" fmla="*/ 1592374 w 6085020"/>
              <a:gd name="connsiteY17860" fmla="*/ 3270213 h 4885973"/>
              <a:gd name="connsiteX17861" fmla="*/ 1587620 w 6085020"/>
              <a:gd name="connsiteY17861" fmla="*/ 3276282 h 4885973"/>
              <a:gd name="connsiteX17862" fmla="*/ 1582676 w 6085020"/>
              <a:gd name="connsiteY17862" fmla="*/ 3282541 h 4885973"/>
              <a:gd name="connsiteX17863" fmla="*/ 1591803 w 6085020"/>
              <a:gd name="connsiteY17863" fmla="*/ 3284817 h 4885973"/>
              <a:gd name="connsiteX17864" fmla="*/ 1600931 w 6085020"/>
              <a:gd name="connsiteY17864" fmla="*/ 3287093 h 4885973"/>
              <a:gd name="connsiteX17865" fmla="*/ 1605875 w 6085020"/>
              <a:gd name="connsiteY17865" fmla="*/ 3276282 h 4885973"/>
              <a:gd name="connsiteX17866" fmla="*/ 1599219 w 6085020"/>
              <a:gd name="connsiteY17866" fmla="*/ 3273247 h 4885973"/>
              <a:gd name="connsiteX17867" fmla="*/ 3934346 w 6085020"/>
              <a:gd name="connsiteY17867" fmla="*/ 3269833 h 4885973"/>
              <a:gd name="connsiteX17868" fmla="*/ 3935297 w 6085020"/>
              <a:gd name="connsiteY17868" fmla="*/ 3271351 h 4885973"/>
              <a:gd name="connsiteX17869" fmla="*/ 3956214 w 6085020"/>
              <a:gd name="connsiteY17869" fmla="*/ 3286903 h 4885973"/>
              <a:gd name="connsiteX17870" fmla="*/ 3934346 w 6085020"/>
              <a:gd name="connsiteY17870" fmla="*/ 3269833 h 4885973"/>
              <a:gd name="connsiteX17871" fmla="*/ 3134356 w 6085020"/>
              <a:gd name="connsiteY17871" fmla="*/ 3269644 h 4885973"/>
              <a:gd name="connsiteX17872" fmla="*/ 3134356 w 6085020"/>
              <a:gd name="connsiteY17872" fmla="*/ 3269644 h 4885973"/>
              <a:gd name="connsiteX17873" fmla="*/ 567898 w 6085020"/>
              <a:gd name="connsiteY17873" fmla="*/ 3269137 h 4885973"/>
              <a:gd name="connsiteX17874" fmla="*/ 564039 w 6085020"/>
              <a:gd name="connsiteY17874" fmla="*/ 3294555 h 4885973"/>
              <a:gd name="connsiteX17875" fmla="*/ 583998 w 6085020"/>
              <a:gd name="connsiteY17875" fmla="*/ 3295201 h 4885973"/>
              <a:gd name="connsiteX17876" fmla="*/ 583972 w 6085020"/>
              <a:gd name="connsiteY17876" fmla="*/ 3295249 h 4885973"/>
              <a:gd name="connsiteX17877" fmla="*/ 585493 w 6085020"/>
              <a:gd name="connsiteY17877" fmla="*/ 3295249 h 4885973"/>
              <a:gd name="connsiteX17878" fmla="*/ 583998 w 6085020"/>
              <a:gd name="connsiteY17878" fmla="*/ 3295201 h 4885973"/>
              <a:gd name="connsiteX17879" fmla="*/ 586444 w 6085020"/>
              <a:gd name="connsiteY17879" fmla="*/ 3290507 h 4885973"/>
              <a:gd name="connsiteX17880" fmla="*/ 567898 w 6085020"/>
              <a:gd name="connsiteY17880" fmla="*/ 3269137 h 4885973"/>
              <a:gd name="connsiteX17881" fmla="*/ 1562519 w 6085020"/>
              <a:gd name="connsiteY17881" fmla="*/ 3268885 h 4885973"/>
              <a:gd name="connsiteX17882" fmla="*/ 1559241 w 6085020"/>
              <a:gd name="connsiteY17882" fmla="*/ 3271673 h 4885973"/>
              <a:gd name="connsiteX17883" fmla="*/ 1559286 w 6085020"/>
              <a:gd name="connsiteY17883" fmla="*/ 3272489 h 4885973"/>
              <a:gd name="connsiteX17884" fmla="*/ 1559857 w 6085020"/>
              <a:gd name="connsiteY17884" fmla="*/ 3272109 h 4885973"/>
              <a:gd name="connsiteX17885" fmla="*/ 1563090 w 6085020"/>
              <a:gd name="connsiteY17885" fmla="*/ 3274575 h 4885973"/>
              <a:gd name="connsiteX17886" fmla="*/ 1565562 w 6085020"/>
              <a:gd name="connsiteY17886" fmla="*/ 3271351 h 4885973"/>
              <a:gd name="connsiteX17887" fmla="*/ 1562519 w 6085020"/>
              <a:gd name="connsiteY17887" fmla="*/ 3268885 h 4885973"/>
              <a:gd name="connsiteX17888" fmla="*/ 1048353 w 6085020"/>
              <a:gd name="connsiteY17888" fmla="*/ 3266808 h 4885973"/>
              <a:gd name="connsiteX17889" fmla="*/ 1058033 w 6085020"/>
              <a:gd name="connsiteY17889" fmla="*/ 3270782 h 4885973"/>
              <a:gd name="connsiteX17890" fmla="*/ 1048353 w 6085020"/>
              <a:gd name="connsiteY17890" fmla="*/ 3266808 h 4885973"/>
              <a:gd name="connsiteX17891" fmla="*/ 3967813 w 6085020"/>
              <a:gd name="connsiteY17891" fmla="*/ 3266230 h 4885973"/>
              <a:gd name="connsiteX17892" fmla="*/ 3960397 w 6085020"/>
              <a:gd name="connsiteY17892" fmla="*/ 3275144 h 4885973"/>
              <a:gd name="connsiteX17893" fmla="*/ 3961348 w 6085020"/>
              <a:gd name="connsiteY17893" fmla="*/ 3275713 h 4885973"/>
              <a:gd name="connsiteX17894" fmla="*/ 3966673 w 6085020"/>
              <a:gd name="connsiteY17894" fmla="*/ 3270402 h 4885973"/>
              <a:gd name="connsiteX17895" fmla="*/ 3967813 w 6085020"/>
              <a:gd name="connsiteY17895" fmla="*/ 3266230 h 4885973"/>
              <a:gd name="connsiteX17896" fmla="*/ 2444086 w 6085020"/>
              <a:gd name="connsiteY17896" fmla="*/ 3266230 h 4885973"/>
              <a:gd name="connsiteX17897" fmla="*/ 2434008 w 6085020"/>
              <a:gd name="connsiteY17897" fmla="*/ 3297335 h 4885973"/>
              <a:gd name="connsiteX17898" fmla="*/ 2433628 w 6085020"/>
              <a:gd name="connsiteY17898" fmla="*/ 3297525 h 4885973"/>
              <a:gd name="connsiteX17899" fmla="*/ 2454545 w 6085020"/>
              <a:gd name="connsiteY17899" fmla="*/ 3302646 h 4885973"/>
              <a:gd name="connsiteX17900" fmla="*/ 2444086 w 6085020"/>
              <a:gd name="connsiteY17900" fmla="*/ 3266230 h 4885973"/>
              <a:gd name="connsiteX17901" fmla="*/ 2556987 w 6085020"/>
              <a:gd name="connsiteY17901" fmla="*/ 3264146 h 4885973"/>
              <a:gd name="connsiteX17902" fmla="*/ 2553804 w 6085020"/>
              <a:gd name="connsiteY17902" fmla="*/ 3265840 h 4885973"/>
              <a:gd name="connsiteX17903" fmla="*/ 2553997 w 6085020"/>
              <a:gd name="connsiteY17903" fmla="*/ 3265661 h 4885973"/>
              <a:gd name="connsiteX17904" fmla="*/ 2553427 w 6085020"/>
              <a:gd name="connsiteY17904" fmla="*/ 3266040 h 4885973"/>
              <a:gd name="connsiteX17905" fmla="*/ 2553804 w 6085020"/>
              <a:gd name="connsiteY17905" fmla="*/ 3265840 h 4885973"/>
              <a:gd name="connsiteX17906" fmla="*/ 2548530 w 6085020"/>
              <a:gd name="connsiteY17906" fmla="*/ 3270711 h 4885973"/>
              <a:gd name="connsiteX17907" fmla="*/ 2538214 w 6085020"/>
              <a:gd name="connsiteY17907" fmla="*/ 3270782 h 4885973"/>
              <a:gd name="connsiteX17908" fmla="*/ 2538214 w 6085020"/>
              <a:gd name="connsiteY17908" fmla="*/ 3286524 h 4885973"/>
              <a:gd name="connsiteX17909" fmla="*/ 2556987 w 6085020"/>
              <a:gd name="connsiteY17909" fmla="*/ 3264146 h 4885973"/>
              <a:gd name="connsiteX17910" fmla="*/ 769274 w 6085020"/>
              <a:gd name="connsiteY17910" fmla="*/ 3263323 h 4885973"/>
              <a:gd name="connsiteX17911" fmla="*/ 774889 w 6085020"/>
              <a:gd name="connsiteY17911" fmla="*/ 3266230 h 4885973"/>
              <a:gd name="connsiteX17912" fmla="*/ 769274 w 6085020"/>
              <a:gd name="connsiteY17912" fmla="*/ 3263323 h 4885973"/>
              <a:gd name="connsiteX17913" fmla="*/ 384307 w 6085020"/>
              <a:gd name="connsiteY17913" fmla="*/ 3262626 h 4885973"/>
              <a:gd name="connsiteX17914" fmla="*/ 386209 w 6085020"/>
              <a:gd name="connsiteY17914" fmla="*/ 3266040 h 4885973"/>
              <a:gd name="connsiteX17915" fmla="*/ 387920 w 6085020"/>
              <a:gd name="connsiteY17915" fmla="*/ 3269454 h 4885973"/>
              <a:gd name="connsiteX17916" fmla="*/ 383166 w 6085020"/>
              <a:gd name="connsiteY17916" fmla="*/ 3269454 h 4885973"/>
              <a:gd name="connsiteX17917" fmla="*/ 378222 w 6085020"/>
              <a:gd name="connsiteY17917" fmla="*/ 3269454 h 4885973"/>
              <a:gd name="connsiteX17918" fmla="*/ 379363 w 6085020"/>
              <a:gd name="connsiteY17918" fmla="*/ 3277800 h 4885973"/>
              <a:gd name="connsiteX17919" fmla="*/ 372327 w 6085020"/>
              <a:gd name="connsiteY17919" fmla="*/ 3286334 h 4885973"/>
              <a:gd name="connsiteX17920" fmla="*/ 365291 w 6085020"/>
              <a:gd name="connsiteY17920" fmla="*/ 3294869 h 4885973"/>
              <a:gd name="connsiteX17921" fmla="*/ 366813 w 6085020"/>
              <a:gd name="connsiteY17921" fmla="*/ 3296007 h 4885973"/>
              <a:gd name="connsiteX17922" fmla="*/ 368524 w 6085020"/>
              <a:gd name="connsiteY17922" fmla="*/ 3297335 h 4885973"/>
              <a:gd name="connsiteX17923" fmla="*/ 372898 w 6085020"/>
              <a:gd name="connsiteY17923" fmla="*/ 3292024 h 4885973"/>
              <a:gd name="connsiteX17924" fmla="*/ 377461 w 6085020"/>
              <a:gd name="connsiteY17924" fmla="*/ 3286714 h 4885973"/>
              <a:gd name="connsiteX17925" fmla="*/ 380314 w 6085020"/>
              <a:gd name="connsiteY17925" fmla="*/ 3286145 h 4885973"/>
              <a:gd name="connsiteX17926" fmla="*/ 367003 w 6085020"/>
              <a:gd name="connsiteY17926" fmla="*/ 3307197 h 4885973"/>
              <a:gd name="connsiteX17927" fmla="*/ 375446 w 6085020"/>
              <a:gd name="connsiteY17927" fmla="*/ 3309239 h 4885973"/>
              <a:gd name="connsiteX17928" fmla="*/ 371376 w 6085020"/>
              <a:gd name="connsiteY17928" fmla="*/ 3311181 h 4885973"/>
              <a:gd name="connsiteX17929" fmla="*/ 367003 w 6085020"/>
              <a:gd name="connsiteY17929" fmla="*/ 3313077 h 4885973"/>
              <a:gd name="connsiteX17930" fmla="*/ 363200 w 6085020"/>
              <a:gd name="connsiteY17930" fmla="*/ 3308905 h 4885973"/>
              <a:gd name="connsiteX17931" fmla="*/ 357305 w 6085020"/>
              <a:gd name="connsiteY17931" fmla="*/ 3305111 h 4885973"/>
              <a:gd name="connsiteX17932" fmla="*/ 355213 w 6085020"/>
              <a:gd name="connsiteY17932" fmla="*/ 3305111 h 4885973"/>
              <a:gd name="connsiteX17933" fmla="*/ 357495 w 6085020"/>
              <a:gd name="connsiteY17933" fmla="*/ 3312129 h 4885973"/>
              <a:gd name="connsiteX17934" fmla="*/ 359206 w 6085020"/>
              <a:gd name="connsiteY17934" fmla="*/ 3320095 h 4885973"/>
              <a:gd name="connsiteX17935" fmla="*/ 354072 w 6085020"/>
              <a:gd name="connsiteY17935" fmla="*/ 3320095 h 4885973"/>
              <a:gd name="connsiteX17936" fmla="*/ 349128 w 6085020"/>
              <a:gd name="connsiteY17936" fmla="*/ 3320095 h 4885973"/>
              <a:gd name="connsiteX17937" fmla="*/ 349128 w 6085020"/>
              <a:gd name="connsiteY17937" fmla="*/ 3323888 h 4885973"/>
              <a:gd name="connsiteX17938" fmla="*/ 349128 w 6085020"/>
              <a:gd name="connsiteY17938" fmla="*/ 3327871 h 4885973"/>
              <a:gd name="connsiteX17939" fmla="*/ 355403 w 6085020"/>
              <a:gd name="connsiteY17939" fmla="*/ 3327871 h 4885973"/>
              <a:gd name="connsiteX17940" fmla="*/ 357875 w 6085020"/>
              <a:gd name="connsiteY17940" fmla="*/ 3324078 h 4885973"/>
              <a:gd name="connsiteX17941" fmla="*/ 360157 w 6085020"/>
              <a:gd name="connsiteY17941" fmla="*/ 3320284 h 4885973"/>
              <a:gd name="connsiteX17942" fmla="*/ 367954 w 6085020"/>
              <a:gd name="connsiteY17942" fmla="*/ 3320284 h 4885973"/>
              <a:gd name="connsiteX17943" fmla="*/ 375750 w 6085020"/>
              <a:gd name="connsiteY17943" fmla="*/ 3320284 h 4885973"/>
              <a:gd name="connsiteX17944" fmla="*/ 378222 w 6085020"/>
              <a:gd name="connsiteY17944" fmla="*/ 3317440 h 4885973"/>
              <a:gd name="connsiteX17945" fmla="*/ 380504 w 6085020"/>
              <a:gd name="connsiteY17945" fmla="*/ 3313077 h 4885973"/>
              <a:gd name="connsiteX17946" fmla="*/ 378032 w 6085020"/>
              <a:gd name="connsiteY17946" fmla="*/ 3310232 h 4885973"/>
              <a:gd name="connsiteX17947" fmla="*/ 376609 w 6085020"/>
              <a:gd name="connsiteY17947" fmla="*/ 3309522 h 4885973"/>
              <a:gd name="connsiteX17948" fmla="*/ 386018 w 6085020"/>
              <a:gd name="connsiteY17948" fmla="*/ 3311939 h 4885973"/>
              <a:gd name="connsiteX17949" fmla="*/ 407316 w 6085020"/>
              <a:gd name="connsiteY17949" fmla="*/ 3276092 h 4885973"/>
              <a:gd name="connsiteX17950" fmla="*/ 402562 w 6085020"/>
              <a:gd name="connsiteY17950" fmla="*/ 3276092 h 4885973"/>
              <a:gd name="connsiteX17951" fmla="*/ 401041 w 6085020"/>
              <a:gd name="connsiteY17951" fmla="*/ 3273627 h 4885973"/>
              <a:gd name="connsiteX17952" fmla="*/ 397618 w 6085020"/>
              <a:gd name="connsiteY17952" fmla="*/ 3272678 h 4885973"/>
              <a:gd name="connsiteX17953" fmla="*/ 395716 w 6085020"/>
              <a:gd name="connsiteY17953" fmla="*/ 3272678 h 4885973"/>
              <a:gd name="connsiteX17954" fmla="*/ 395716 w 6085020"/>
              <a:gd name="connsiteY17954" fmla="*/ 3276661 h 4885973"/>
              <a:gd name="connsiteX17955" fmla="*/ 394576 w 6085020"/>
              <a:gd name="connsiteY17955" fmla="*/ 3276661 h 4885973"/>
              <a:gd name="connsiteX17956" fmla="*/ 390392 w 6085020"/>
              <a:gd name="connsiteY17956" fmla="*/ 3278558 h 4885973"/>
              <a:gd name="connsiteX17957" fmla="*/ 387920 w 6085020"/>
              <a:gd name="connsiteY17957" fmla="*/ 3276472 h 4885973"/>
              <a:gd name="connsiteX17958" fmla="*/ 385448 w 6085020"/>
              <a:gd name="connsiteY17958" fmla="*/ 3274385 h 4885973"/>
              <a:gd name="connsiteX17959" fmla="*/ 388300 w 6085020"/>
              <a:gd name="connsiteY17959" fmla="*/ 3271351 h 4885973"/>
              <a:gd name="connsiteX17960" fmla="*/ 391153 w 6085020"/>
              <a:gd name="connsiteY17960" fmla="*/ 3266609 h 4885973"/>
              <a:gd name="connsiteX17961" fmla="*/ 389441 w 6085020"/>
              <a:gd name="connsiteY17961" fmla="*/ 3263764 h 4885973"/>
              <a:gd name="connsiteX17962" fmla="*/ 386018 w 6085020"/>
              <a:gd name="connsiteY17962" fmla="*/ 3262626 h 4885973"/>
              <a:gd name="connsiteX17963" fmla="*/ 2616178 w 6085020"/>
              <a:gd name="connsiteY17963" fmla="*/ 3260729 h 4885973"/>
              <a:gd name="connsiteX17964" fmla="*/ 2616559 w 6085020"/>
              <a:gd name="connsiteY17964" fmla="*/ 3261298 h 4885973"/>
              <a:gd name="connsiteX17965" fmla="*/ 2621693 w 6085020"/>
              <a:gd name="connsiteY17965" fmla="*/ 3282162 h 4885973"/>
              <a:gd name="connsiteX17966" fmla="*/ 2637476 w 6085020"/>
              <a:gd name="connsiteY17966" fmla="*/ 3287472 h 4885973"/>
              <a:gd name="connsiteX17967" fmla="*/ 2647935 w 6085020"/>
              <a:gd name="connsiteY17967" fmla="*/ 3266609 h 4885973"/>
              <a:gd name="connsiteX17968" fmla="*/ 2616178 w 6085020"/>
              <a:gd name="connsiteY17968" fmla="*/ 3260729 h 4885973"/>
              <a:gd name="connsiteX17969" fmla="*/ 1365897 w 6085020"/>
              <a:gd name="connsiteY17969" fmla="*/ 3260729 h 4885973"/>
              <a:gd name="connsiteX17970" fmla="*/ 1365897 w 6085020"/>
              <a:gd name="connsiteY17970" fmla="*/ 3260729 h 4885973"/>
              <a:gd name="connsiteX17971" fmla="*/ 5626364 w 6085020"/>
              <a:gd name="connsiteY17971" fmla="*/ 3260490 h 4885973"/>
              <a:gd name="connsiteX17972" fmla="*/ 5626552 w 6085020"/>
              <a:gd name="connsiteY17972" fmla="*/ 3260540 h 4885973"/>
              <a:gd name="connsiteX17973" fmla="*/ 5626552 w 6085020"/>
              <a:gd name="connsiteY17973" fmla="*/ 3260704 h 4885973"/>
              <a:gd name="connsiteX17974" fmla="*/ 2816952 w 6085020"/>
              <a:gd name="connsiteY17974" fmla="*/ 3260329 h 4885973"/>
              <a:gd name="connsiteX17975" fmla="*/ 2820027 w 6085020"/>
              <a:gd name="connsiteY17975" fmla="*/ 3281213 h 4885973"/>
              <a:gd name="connsiteX17976" fmla="*/ 2825161 w 6085020"/>
              <a:gd name="connsiteY17976" fmla="*/ 3260729 h 4885973"/>
              <a:gd name="connsiteX17977" fmla="*/ 2825161 w 6085020"/>
              <a:gd name="connsiteY17977" fmla="*/ 3260350 h 4885973"/>
              <a:gd name="connsiteX17978" fmla="*/ 2816952 w 6085020"/>
              <a:gd name="connsiteY17978" fmla="*/ 3260329 h 4885973"/>
              <a:gd name="connsiteX17979" fmla="*/ 2915105 w 6085020"/>
              <a:gd name="connsiteY17979" fmla="*/ 3259971 h 4885973"/>
              <a:gd name="connsiteX17980" fmla="*/ 2915105 w 6085020"/>
              <a:gd name="connsiteY17980" fmla="*/ 3259971 h 4885973"/>
              <a:gd name="connsiteX17981" fmla="*/ 3898216 w 6085020"/>
              <a:gd name="connsiteY17981" fmla="*/ 3259402 h 4885973"/>
              <a:gd name="connsiteX17982" fmla="*/ 3898596 w 6085020"/>
              <a:gd name="connsiteY17982" fmla="*/ 3260919 h 4885973"/>
              <a:gd name="connsiteX17983" fmla="*/ 3893462 w 6085020"/>
              <a:gd name="connsiteY17983" fmla="*/ 3266230 h 4885973"/>
              <a:gd name="connsiteX17984" fmla="*/ 3893462 w 6085020"/>
              <a:gd name="connsiteY17984" fmla="*/ 3276661 h 4885973"/>
              <a:gd name="connsiteX17985" fmla="*/ 3898216 w 6085020"/>
              <a:gd name="connsiteY17985" fmla="*/ 3259402 h 4885973"/>
              <a:gd name="connsiteX17986" fmla="*/ 4755443 w 6085020"/>
              <a:gd name="connsiteY17986" fmla="*/ 3259023 h 4885973"/>
              <a:gd name="connsiteX17987" fmla="*/ 4755443 w 6085020"/>
              <a:gd name="connsiteY17987" fmla="*/ 3259023 h 4885973"/>
              <a:gd name="connsiteX17988" fmla="*/ 5615789 w 6085020"/>
              <a:gd name="connsiteY17988" fmla="*/ 3258093 h 4885973"/>
              <a:gd name="connsiteX17989" fmla="*/ 5614857 w 6085020"/>
              <a:gd name="connsiteY17989" fmla="*/ 3259724 h 4885973"/>
              <a:gd name="connsiteX17990" fmla="*/ 5614952 w 6085020"/>
              <a:gd name="connsiteY17990" fmla="*/ 3259971 h 4885973"/>
              <a:gd name="connsiteX17991" fmla="*/ 5615713 w 6085020"/>
              <a:gd name="connsiteY17991" fmla="*/ 3260540 h 4885973"/>
              <a:gd name="connsiteX17992" fmla="*/ 5617425 w 6085020"/>
              <a:gd name="connsiteY17992" fmla="*/ 3260540 h 4885973"/>
              <a:gd name="connsiteX17993" fmla="*/ 5617425 w 6085020"/>
              <a:gd name="connsiteY17993" fmla="*/ 3259023 h 4885973"/>
              <a:gd name="connsiteX17994" fmla="*/ 5615789 w 6085020"/>
              <a:gd name="connsiteY17994" fmla="*/ 3258093 h 4885973"/>
              <a:gd name="connsiteX17995" fmla="*/ 5624056 w 6085020"/>
              <a:gd name="connsiteY17995" fmla="*/ 3257861 h 4885973"/>
              <a:gd name="connsiteX17996" fmla="*/ 5626364 w 6085020"/>
              <a:gd name="connsiteY17996" fmla="*/ 3260490 h 4885973"/>
              <a:gd name="connsiteX17997" fmla="*/ 5623699 w 6085020"/>
              <a:gd name="connsiteY17997" fmla="*/ 3259781 h 4885973"/>
              <a:gd name="connsiteX17998" fmla="*/ 5624840 w 6085020"/>
              <a:gd name="connsiteY17998" fmla="*/ 3260540 h 4885973"/>
              <a:gd name="connsiteX17999" fmla="*/ 5624840 w 6085020"/>
              <a:gd name="connsiteY17999" fmla="*/ 3262247 h 4885973"/>
              <a:gd name="connsiteX18000" fmla="*/ 5626552 w 6085020"/>
              <a:gd name="connsiteY18000" fmla="*/ 3262247 h 4885973"/>
              <a:gd name="connsiteX18001" fmla="*/ 5626552 w 6085020"/>
              <a:gd name="connsiteY18001" fmla="*/ 3260704 h 4885973"/>
              <a:gd name="connsiteX18002" fmla="*/ 5629405 w 6085020"/>
              <a:gd name="connsiteY18002" fmla="*/ 3263954 h 4885973"/>
              <a:gd name="connsiteX18003" fmla="*/ 5629405 w 6085020"/>
              <a:gd name="connsiteY18003" fmla="*/ 3266609 h 4885973"/>
              <a:gd name="connsiteX18004" fmla="*/ 5634729 w 6085020"/>
              <a:gd name="connsiteY18004" fmla="*/ 3268695 h 4885973"/>
              <a:gd name="connsiteX18005" fmla="*/ 5636687 w 6085020"/>
              <a:gd name="connsiteY18005" fmla="*/ 3263404 h 4885973"/>
              <a:gd name="connsiteX18006" fmla="*/ 5636519 w 6085020"/>
              <a:gd name="connsiteY18006" fmla="*/ 3263166 h 4885973"/>
              <a:gd name="connsiteX18007" fmla="*/ 5637011 w 6085020"/>
              <a:gd name="connsiteY18007" fmla="*/ 3263385 h 4885973"/>
              <a:gd name="connsiteX18008" fmla="*/ 5635870 w 6085020"/>
              <a:gd name="connsiteY18008" fmla="*/ 3262247 h 4885973"/>
              <a:gd name="connsiteX18009" fmla="*/ 5636519 w 6085020"/>
              <a:gd name="connsiteY18009" fmla="*/ 3263166 h 4885973"/>
              <a:gd name="connsiteX18010" fmla="*/ 5632105 w 6085020"/>
              <a:gd name="connsiteY18010" fmla="*/ 3261204 h 4885973"/>
              <a:gd name="connsiteX18011" fmla="*/ 5631877 w 6085020"/>
              <a:gd name="connsiteY18011" fmla="*/ 3261298 h 4885973"/>
              <a:gd name="connsiteX18012" fmla="*/ 5630926 w 6085020"/>
              <a:gd name="connsiteY18012" fmla="*/ 3262247 h 4885973"/>
              <a:gd name="connsiteX18013" fmla="*/ 5629405 w 6085020"/>
              <a:gd name="connsiteY18013" fmla="*/ 3260160 h 4885973"/>
              <a:gd name="connsiteX18014" fmla="*/ 5624056 w 6085020"/>
              <a:gd name="connsiteY18014" fmla="*/ 3257861 h 4885973"/>
              <a:gd name="connsiteX18015" fmla="*/ 1469532 w 6085020"/>
              <a:gd name="connsiteY18015" fmla="*/ 3257316 h 4885973"/>
              <a:gd name="connsiteX18016" fmla="*/ 1467053 w 6085020"/>
              <a:gd name="connsiteY18016" fmla="*/ 3260483 h 4885973"/>
              <a:gd name="connsiteX18017" fmla="*/ 1467060 w 6085020"/>
              <a:gd name="connsiteY18017" fmla="*/ 3260540 h 4885973"/>
              <a:gd name="connsiteX18018" fmla="*/ 1470293 w 6085020"/>
              <a:gd name="connsiteY18018" fmla="*/ 3262816 h 4885973"/>
              <a:gd name="connsiteX18019" fmla="*/ 1472765 w 6085020"/>
              <a:gd name="connsiteY18019" fmla="*/ 3260160 h 4885973"/>
              <a:gd name="connsiteX18020" fmla="*/ 1472765 w 6085020"/>
              <a:gd name="connsiteY18020" fmla="*/ 3259781 h 4885973"/>
              <a:gd name="connsiteX18021" fmla="*/ 1469582 w 6085020"/>
              <a:gd name="connsiteY18021" fmla="*/ 3257316 h 4885973"/>
              <a:gd name="connsiteX18022" fmla="*/ 1469532 w 6085020"/>
              <a:gd name="connsiteY18022" fmla="*/ 3257316 h 4885973"/>
              <a:gd name="connsiteX18023" fmla="*/ 3458383 w 6085020"/>
              <a:gd name="connsiteY18023" fmla="*/ 3256367 h 4885973"/>
              <a:gd name="connsiteX18024" fmla="*/ 3479110 w 6085020"/>
              <a:gd name="connsiteY18024" fmla="*/ 3272109 h 4885973"/>
              <a:gd name="connsiteX18025" fmla="*/ 3479110 w 6085020"/>
              <a:gd name="connsiteY18025" fmla="*/ 3256367 h 4885973"/>
              <a:gd name="connsiteX18026" fmla="*/ 2533460 w 6085020"/>
              <a:gd name="connsiteY18026" fmla="*/ 3255419 h 4885973"/>
              <a:gd name="connsiteX18027" fmla="*/ 2533460 w 6085020"/>
              <a:gd name="connsiteY18027" fmla="*/ 3255419 h 4885973"/>
              <a:gd name="connsiteX18028" fmla="*/ 953447 w 6085020"/>
              <a:gd name="connsiteY18028" fmla="*/ 3255419 h 4885973"/>
              <a:gd name="connsiteX18029" fmla="*/ 953447 w 6085020"/>
              <a:gd name="connsiteY18029" fmla="*/ 3255419 h 4885973"/>
              <a:gd name="connsiteX18030" fmla="*/ 5694628 w 6085020"/>
              <a:gd name="connsiteY18030" fmla="*/ 3252764 h 4885973"/>
              <a:gd name="connsiteX18031" fmla="*/ 5696720 w 6085020"/>
              <a:gd name="connsiteY18031" fmla="*/ 3258833 h 4885973"/>
              <a:gd name="connsiteX18032" fmla="*/ 5696720 w 6085020"/>
              <a:gd name="connsiteY18032" fmla="*/ 3260160 h 4885973"/>
              <a:gd name="connsiteX18033" fmla="*/ 5697671 w 6085020"/>
              <a:gd name="connsiteY18033" fmla="*/ 3260160 h 4885973"/>
              <a:gd name="connsiteX18034" fmla="*/ 5699572 w 6085020"/>
              <a:gd name="connsiteY18034" fmla="*/ 3260160 h 4885973"/>
              <a:gd name="connsiteX18035" fmla="*/ 5698432 w 6085020"/>
              <a:gd name="connsiteY18035" fmla="*/ 3257316 h 4885973"/>
              <a:gd name="connsiteX18036" fmla="*/ 5698432 w 6085020"/>
              <a:gd name="connsiteY18036" fmla="*/ 3255608 h 4885973"/>
              <a:gd name="connsiteX18037" fmla="*/ 3358551 w 6085020"/>
              <a:gd name="connsiteY18037" fmla="*/ 3250298 h 4885973"/>
              <a:gd name="connsiteX18038" fmla="*/ 3358551 w 6085020"/>
              <a:gd name="connsiteY18038" fmla="*/ 3250488 h 4885973"/>
              <a:gd name="connsiteX18039" fmla="*/ 3342958 w 6085020"/>
              <a:gd name="connsiteY18039" fmla="*/ 3260919 h 4885973"/>
              <a:gd name="connsiteX18040" fmla="*/ 3358551 w 6085020"/>
              <a:gd name="connsiteY18040" fmla="*/ 3250298 h 4885973"/>
              <a:gd name="connsiteX18041" fmla="*/ 1722251 w 6085020"/>
              <a:gd name="connsiteY18041" fmla="*/ 3250298 h 4885973"/>
              <a:gd name="connsiteX18042" fmla="*/ 1722251 w 6085020"/>
              <a:gd name="connsiteY18042" fmla="*/ 3250298 h 4885973"/>
              <a:gd name="connsiteX18043" fmla="*/ 290940 w 6085020"/>
              <a:gd name="connsiteY18043" fmla="*/ 3250108 h 4885973"/>
              <a:gd name="connsiteX18044" fmla="*/ 290940 w 6085020"/>
              <a:gd name="connsiteY18044" fmla="*/ 3251436 h 4885973"/>
              <a:gd name="connsiteX18045" fmla="*/ 292081 w 6085020"/>
              <a:gd name="connsiteY18045" fmla="*/ 3251436 h 4885973"/>
              <a:gd name="connsiteX18046" fmla="*/ 291511 w 6085020"/>
              <a:gd name="connsiteY18046" fmla="*/ 3251246 h 4885973"/>
              <a:gd name="connsiteX18047" fmla="*/ 292081 w 6085020"/>
              <a:gd name="connsiteY18047" fmla="*/ 3251246 h 4885973"/>
              <a:gd name="connsiteX18048" fmla="*/ 290940 w 6085020"/>
              <a:gd name="connsiteY18048" fmla="*/ 3250108 h 4885973"/>
              <a:gd name="connsiteX18049" fmla="*/ 3198058 w 6085020"/>
              <a:gd name="connsiteY18049" fmla="*/ 3249539 h 4885973"/>
              <a:gd name="connsiteX18050" fmla="*/ 3190642 w 6085020"/>
              <a:gd name="connsiteY18050" fmla="*/ 3252005 h 4885973"/>
              <a:gd name="connsiteX18051" fmla="*/ 3181895 w 6085020"/>
              <a:gd name="connsiteY18051" fmla="*/ 3261298 h 4885973"/>
              <a:gd name="connsiteX18052" fmla="*/ 3171817 w 6085020"/>
              <a:gd name="connsiteY18052" fmla="*/ 3270402 h 4885973"/>
              <a:gd name="connsiteX18053" fmla="*/ 3183987 w 6085020"/>
              <a:gd name="connsiteY18053" fmla="*/ 3267368 h 4885973"/>
              <a:gd name="connsiteX18054" fmla="*/ 3184938 w 6085020"/>
              <a:gd name="connsiteY18054" fmla="*/ 3267937 h 4885973"/>
              <a:gd name="connsiteX18055" fmla="*/ 3193304 w 6085020"/>
              <a:gd name="connsiteY18055" fmla="*/ 3260350 h 4885973"/>
              <a:gd name="connsiteX18056" fmla="*/ 3198058 w 6085020"/>
              <a:gd name="connsiteY18056" fmla="*/ 3249539 h 4885973"/>
              <a:gd name="connsiteX18057" fmla="*/ 2964546 w 6085020"/>
              <a:gd name="connsiteY18057" fmla="*/ 3249160 h 4885973"/>
              <a:gd name="connsiteX18058" fmla="*/ 2975004 w 6085020"/>
              <a:gd name="connsiteY18058" fmla="*/ 3274954 h 4885973"/>
              <a:gd name="connsiteX18059" fmla="*/ 2975195 w 6085020"/>
              <a:gd name="connsiteY18059" fmla="*/ 3274954 h 4885973"/>
              <a:gd name="connsiteX18060" fmla="*/ 2953897 w 6085020"/>
              <a:gd name="connsiteY18060" fmla="*/ 3274765 h 4885973"/>
              <a:gd name="connsiteX18061" fmla="*/ 2964546 w 6085020"/>
              <a:gd name="connsiteY18061" fmla="*/ 3259591 h 4885973"/>
              <a:gd name="connsiteX18062" fmla="*/ 2964546 w 6085020"/>
              <a:gd name="connsiteY18062" fmla="*/ 3249160 h 4885973"/>
              <a:gd name="connsiteX18063" fmla="*/ 1484365 w 6085020"/>
              <a:gd name="connsiteY18063" fmla="*/ 3249160 h 4885973"/>
              <a:gd name="connsiteX18064" fmla="*/ 1482273 w 6085020"/>
              <a:gd name="connsiteY18064" fmla="*/ 3264144 h 4885973"/>
              <a:gd name="connsiteX18065" fmla="*/ 1479611 w 6085020"/>
              <a:gd name="connsiteY18065" fmla="*/ 3279317 h 4885973"/>
              <a:gd name="connsiteX18066" fmla="*/ 1478850 w 6085020"/>
              <a:gd name="connsiteY18066" fmla="*/ 3278558 h 4885973"/>
              <a:gd name="connsiteX18067" fmla="*/ 1477139 w 6085020"/>
              <a:gd name="connsiteY18067" fmla="*/ 3292024 h 4885973"/>
              <a:gd name="connsiteX18068" fmla="*/ 1484365 w 6085020"/>
              <a:gd name="connsiteY18068" fmla="*/ 3249160 h 4885973"/>
              <a:gd name="connsiteX18069" fmla="*/ 2003493 w 6085020"/>
              <a:gd name="connsiteY18069" fmla="*/ 3248970 h 4885973"/>
              <a:gd name="connsiteX18070" fmla="*/ 2008817 w 6085020"/>
              <a:gd name="connsiteY18070" fmla="*/ 3251626 h 4885973"/>
              <a:gd name="connsiteX18071" fmla="*/ 2007486 w 6085020"/>
              <a:gd name="connsiteY18071" fmla="*/ 3250108 h 4885973"/>
              <a:gd name="connsiteX18072" fmla="*/ 2003493 w 6085020"/>
              <a:gd name="connsiteY18072" fmla="*/ 3248970 h 4885973"/>
              <a:gd name="connsiteX18073" fmla="*/ 1982195 w 6085020"/>
              <a:gd name="connsiteY18073" fmla="*/ 3248780 h 4885973"/>
              <a:gd name="connsiteX18074" fmla="*/ 1988661 w 6085020"/>
              <a:gd name="connsiteY18074" fmla="*/ 3271161 h 4885973"/>
              <a:gd name="connsiteX18075" fmla="*/ 1987330 w 6085020"/>
              <a:gd name="connsiteY18075" fmla="*/ 3269644 h 4885973"/>
              <a:gd name="connsiteX18076" fmla="*/ 1982195 w 6085020"/>
              <a:gd name="connsiteY18076" fmla="*/ 3248780 h 4885973"/>
              <a:gd name="connsiteX18077" fmla="*/ 1914488 w 6085020"/>
              <a:gd name="connsiteY18077" fmla="*/ 3246327 h 4885973"/>
              <a:gd name="connsiteX18078" fmla="*/ 1910316 w 6085020"/>
              <a:gd name="connsiteY18078" fmla="*/ 3260729 h 4885973"/>
              <a:gd name="connsiteX18079" fmla="*/ 1910126 w 6085020"/>
              <a:gd name="connsiteY18079" fmla="*/ 3261678 h 4885973"/>
              <a:gd name="connsiteX18080" fmla="*/ 1920585 w 6085020"/>
              <a:gd name="connsiteY18080" fmla="*/ 3251246 h 4885973"/>
              <a:gd name="connsiteX18081" fmla="*/ 1914488 w 6085020"/>
              <a:gd name="connsiteY18081" fmla="*/ 3246327 h 4885973"/>
              <a:gd name="connsiteX18082" fmla="*/ 2281122 w 6085020"/>
              <a:gd name="connsiteY18082" fmla="*/ 3246125 h 4885973"/>
              <a:gd name="connsiteX18083" fmla="*/ 2281122 w 6085020"/>
              <a:gd name="connsiteY18083" fmla="*/ 3246125 h 4885973"/>
              <a:gd name="connsiteX18084" fmla="*/ 2168832 w 6085020"/>
              <a:gd name="connsiteY18084" fmla="*/ 3245518 h 4885973"/>
              <a:gd name="connsiteX18085" fmla="*/ 2171211 w 6085020"/>
              <a:gd name="connsiteY18085" fmla="*/ 3261867 h 4885973"/>
              <a:gd name="connsiteX18086" fmla="*/ 2171211 w 6085020"/>
              <a:gd name="connsiteY18086" fmla="*/ 3259971 h 4885973"/>
              <a:gd name="connsiteX18087" fmla="*/ 2171211 w 6085020"/>
              <a:gd name="connsiteY18087" fmla="*/ 3258074 h 4885973"/>
              <a:gd name="connsiteX18088" fmla="*/ 2176916 w 6085020"/>
              <a:gd name="connsiteY18088" fmla="*/ 3245936 h 4885973"/>
              <a:gd name="connsiteX18089" fmla="*/ 2176536 w 6085020"/>
              <a:gd name="connsiteY18089" fmla="*/ 3246125 h 4885973"/>
              <a:gd name="connsiteX18090" fmla="*/ 2168832 w 6085020"/>
              <a:gd name="connsiteY18090" fmla="*/ 3245518 h 4885973"/>
              <a:gd name="connsiteX18091" fmla="*/ 2370876 w 6085020"/>
              <a:gd name="connsiteY18091" fmla="*/ 3245177 h 4885973"/>
              <a:gd name="connsiteX18092" fmla="*/ 2370876 w 6085020"/>
              <a:gd name="connsiteY18092" fmla="*/ 3255608 h 4885973"/>
              <a:gd name="connsiteX18093" fmla="*/ 2381335 w 6085020"/>
              <a:gd name="connsiteY18093" fmla="*/ 3255608 h 4885973"/>
              <a:gd name="connsiteX18094" fmla="*/ 2381335 w 6085020"/>
              <a:gd name="connsiteY18094" fmla="*/ 3245177 h 4885973"/>
              <a:gd name="connsiteX18095" fmla="*/ 3332499 w 6085020"/>
              <a:gd name="connsiteY18095" fmla="*/ 3244987 h 4885973"/>
              <a:gd name="connsiteX18096" fmla="*/ 3332482 w 6085020"/>
              <a:gd name="connsiteY18096" fmla="*/ 3245177 h 4885973"/>
              <a:gd name="connsiteX18097" fmla="*/ 3322041 w 6085020"/>
              <a:gd name="connsiteY18097" fmla="*/ 3245177 h 4885973"/>
              <a:gd name="connsiteX18098" fmla="*/ 3322041 w 6085020"/>
              <a:gd name="connsiteY18098" fmla="*/ 3260919 h 4885973"/>
              <a:gd name="connsiteX18099" fmla="*/ 3331406 w 6085020"/>
              <a:gd name="connsiteY18099" fmla="*/ 3257434 h 4885973"/>
              <a:gd name="connsiteX18100" fmla="*/ 3332482 w 6085020"/>
              <a:gd name="connsiteY18100" fmla="*/ 3245177 h 4885973"/>
              <a:gd name="connsiteX18101" fmla="*/ 3332499 w 6085020"/>
              <a:gd name="connsiteY18101" fmla="*/ 3245177 h 4885973"/>
              <a:gd name="connsiteX18102" fmla="*/ 1465919 w 6085020"/>
              <a:gd name="connsiteY18102" fmla="*/ 3244608 h 4885973"/>
              <a:gd name="connsiteX18103" fmla="*/ 1465919 w 6085020"/>
              <a:gd name="connsiteY18103" fmla="*/ 3244608 h 4885973"/>
              <a:gd name="connsiteX18104" fmla="*/ 3924838 w 6085020"/>
              <a:gd name="connsiteY18104" fmla="*/ 3244418 h 4885973"/>
              <a:gd name="connsiteX18105" fmla="*/ 3924838 w 6085020"/>
              <a:gd name="connsiteY18105" fmla="*/ 3244418 h 4885973"/>
              <a:gd name="connsiteX18106" fmla="*/ 2904646 w 6085020"/>
              <a:gd name="connsiteY18106" fmla="*/ 3244229 h 4885973"/>
              <a:gd name="connsiteX18107" fmla="*/ 2904646 w 6085020"/>
              <a:gd name="connsiteY18107" fmla="*/ 3244229 h 4885973"/>
              <a:gd name="connsiteX18108" fmla="*/ 2067195 w 6085020"/>
              <a:gd name="connsiteY18108" fmla="*/ 3243849 h 4885973"/>
              <a:gd name="connsiteX18109" fmla="*/ 2067195 w 6085020"/>
              <a:gd name="connsiteY18109" fmla="*/ 3244987 h 4885973"/>
              <a:gd name="connsiteX18110" fmla="*/ 2067314 w 6085020"/>
              <a:gd name="connsiteY18110" fmla="*/ 3245270 h 4885973"/>
              <a:gd name="connsiteX18111" fmla="*/ 2068418 w 6085020"/>
              <a:gd name="connsiteY18111" fmla="*/ 3258529 h 4885973"/>
              <a:gd name="connsiteX18112" fmla="*/ 2077654 w 6085020"/>
              <a:gd name="connsiteY18112" fmla="*/ 3270023 h 4885973"/>
              <a:gd name="connsiteX18113" fmla="*/ 2067314 w 6085020"/>
              <a:gd name="connsiteY18113" fmla="*/ 3245270 h 4885973"/>
              <a:gd name="connsiteX18114" fmla="*/ 685896 w 6085020"/>
              <a:gd name="connsiteY18114" fmla="*/ 3242711 h 4885973"/>
              <a:gd name="connsiteX18115" fmla="*/ 681712 w 6085020"/>
              <a:gd name="connsiteY18115" fmla="*/ 3244229 h 4885973"/>
              <a:gd name="connsiteX18116" fmla="*/ 677529 w 6085020"/>
              <a:gd name="connsiteY18116" fmla="*/ 3245936 h 4885973"/>
              <a:gd name="connsiteX18117" fmla="*/ 678860 w 6085020"/>
              <a:gd name="connsiteY18117" fmla="*/ 3247642 h 4885973"/>
              <a:gd name="connsiteX18118" fmla="*/ 680191 w 6085020"/>
              <a:gd name="connsiteY18118" fmla="*/ 3249350 h 4885973"/>
              <a:gd name="connsiteX18119" fmla="*/ 683234 w 6085020"/>
              <a:gd name="connsiteY18119" fmla="*/ 3247642 h 4885973"/>
              <a:gd name="connsiteX18120" fmla="*/ 686086 w 6085020"/>
              <a:gd name="connsiteY18120" fmla="*/ 3244418 h 4885973"/>
              <a:gd name="connsiteX18121" fmla="*/ 614017 w 6085020"/>
              <a:gd name="connsiteY18121" fmla="*/ 3241952 h 4885973"/>
              <a:gd name="connsiteX18122" fmla="*/ 628678 w 6085020"/>
              <a:gd name="connsiteY18122" fmla="*/ 3286277 h 4885973"/>
              <a:gd name="connsiteX18123" fmla="*/ 636265 w 6085020"/>
              <a:gd name="connsiteY18123" fmla="*/ 3288990 h 4885973"/>
              <a:gd name="connsiteX18124" fmla="*/ 639688 w 6085020"/>
              <a:gd name="connsiteY18124" fmla="*/ 3303973 h 4885973"/>
              <a:gd name="connsiteX18125" fmla="*/ 643491 w 6085020"/>
              <a:gd name="connsiteY18125" fmla="*/ 3290697 h 4885973"/>
              <a:gd name="connsiteX18126" fmla="*/ 662507 w 6085020"/>
              <a:gd name="connsiteY18126" fmla="*/ 3292024 h 4885973"/>
              <a:gd name="connsiteX18127" fmla="*/ 669733 w 6085020"/>
              <a:gd name="connsiteY18127" fmla="*/ 3285386 h 4885973"/>
              <a:gd name="connsiteX18128" fmla="*/ 669733 w 6085020"/>
              <a:gd name="connsiteY18128" fmla="*/ 3284248 h 4885973"/>
              <a:gd name="connsiteX18129" fmla="*/ 678480 w 6085020"/>
              <a:gd name="connsiteY18129" fmla="*/ 3277610 h 4885973"/>
              <a:gd name="connsiteX18130" fmla="*/ 704531 w 6085020"/>
              <a:gd name="connsiteY18130" fmla="*/ 3285765 h 4885973"/>
              <a:gd name="connsiteX18131" fmla="*/ 704531 w 6085020"/>
              <a:gd name="connsiteY18131" fmla="*/ 3287093 h 4885973"/>
              <a:gd name="connsiteX18132" fmla="*/ 708715 w 6085020"/>
              <a:gd name="connsiteY18132" fmla="*/ 3271541 h 4885973"/>
              <a:gd name="connsiteX18133" fmla="*/ 707764 w 6085020"/>
              <a:gd name="connsiteY18133" fmla="*/ 3262057 h 4885973"/>
              <a:gd name="connsiteX18134" fmla="*/ 707764 w 6085020"/>
              <a:gd name="connsiteY18134" fmla="*/ 3265282 h 4885973"/>
              <a:gd name="connsiteX18135" fmla="*/ 688748 w 6085020"/>
              <a:gd name="connsiteY18135" fmla="*/ 3261488 h 4885973"/>
              <a:gd name="connsiteX18136" fmla="*/ 686847 w 6085020"/>
              <a:gd name="connsiteY18136" fmla="*/ 3251626 h 4885973"/>
              <a:gd name="connsiteX18137" fmla="*/ 686847 w 6085020"/>
              <a:gd name="connsiteY18137" fmla="*/ 3260919 h 4885973"/>
              <a:gd name="connsiteX18138" fmla="*/ 614017 w 6085020"/>
              <a:gd name="connsiteY18138" fmla="*/ 3241952 h 4885973"/>
              <a:gd name="connsiteX18139" fmla="*/ 399900 w 6085020"/>
              <a:gd name="connsiteY18139" fmla="*/ 3241952 h 4885973"/>
              <a:gd name="connsiteX18140" fmla="*/ 401801 w 6085020"/>
              <a:gd name="connsiteY18140" fmla="*/ 3244229 h 4885973"/>
              <a:gd name="connsiteX18141" fmla="*/ 399520 w 6085020"/>
              <a:gd name="connsiteY18141" fmla="*/ 3247832 h 4885973"/>
              <a:gd name="connsiteX18142" fmla="*/ 393815 w 6085020"/>
              <a:gd name="connsiteY18142" fmla="*/ 3253143 h 4885973"/>
              <a:gd name="connsiteX18143" fmla="*/ 390392 w 6085020"/>
              <a:gd name="connsiteY18143" fmla="*/ 3254660 h 4885973"/>
              <a:gd name="connsiteX18144" fmla="*/ 385448 w 6085020"/>
              <a:gd name="connsiteY18144" fmla="*/ 3252005 h 4885973"/>
              <a:gd name="connsiteX18145" fmla="*/ 380314 w 6085020"/>
              <a:gd name="connsiteY18145" fmla="*/ 3250298 h 4885973"/>
              <a:gd name="connsiteX18146" fmla="*/ 382025 w 6085020"/>
              <a:gd name="connsiteY18146" fmla="*/ 3253332 h 4885973"/>
              <a:gd name="connsiteX18147" fmla="*/ 383546 w 6085020"/>
              <a:gd name="connsiteY18147" fmla="*/ 3256367 h 4885973"/>
              <a:gd name="connsiteX18148" fmla="*/ 387920 w 6085020"/>
              <a:gd name="connsiteY18148" fmla="*/ 3257316 h 4885973"/>
              <a:gd name="connsiteX18149" fmla="*/ 392294 w 6085020"/>
              <a:gd name="connsiteY18149" fmla="*/ 3257316 h 4885973"/>
              <a:gd name="connsiteX18150" fmla="*/ 399520 w 6085020"/>
              <a:gd name="connsiteY18150" fmla="*/ 3253901 h 4885973"/>
              <a:gd name="connsiteX18151" fmla="*/ 406746 w 6085020"/>
              <a:gd name="connsiteY18151" fmla="*/ 3250488 h 4885973"/>
              <a:gd name="connsiteX18152" fmla="*/ 406746 w 6085020"/>
              <a:gd name="connsiteY18152" fmla="*/ 3248780 h 4885973"/>
              <a:gd name="connsiteX18153" fmla="*/ 402182 w 6085020"/>
              <a:gd name="connsiteY18153" fmla="*/ 3243280 h 4885973"/>
              <a:gd name="connsiteX18154" fmla="*/ 399900 w 6085020"/>
              <a:gd name="connsiteY18154" fmla="*/ 3241952 h 4885973"/>
              <a:gd name="connsiteX18155" fmla="*/ 378412 w 6085020"/>
              <a:gd name="connsiteY18155" fmla="*/ 3241194 h 4885973"/>
              <a:gd name="connsiteX18156" fmla="*/ 380314 w 6085020"/>
              <a:gd name="connsiteY18156" fmla="*/ 3243280 h 4885973"/>
              <a:gd name="connsiteX18157" fmla="*/ 381645 w 6085020"/>
              <a:gd name="connsiteY18157" fmla="*/ 3244418 h 4885973"/>
              <a:gd name="connsiteX18158" fmla="*/ 382976 w 6085020"/>
              <a:gd name="connsiteY18158" fmla="*/ 3242711 h 4885973"/>
              <a:gd name="connsiteX18159" fmla="*/ 384307 w 6085020"/>
              <a:gd name="connsiteY18159" fmla="*/ 3241194 h 4885973"/>
              <a:gd name="connsiteX18160" fmla="*/ 1863537 w 6085020"/>
              <a:gd name="connsiteY18160" fmla="*/ 3241004 h 4885973"/>
              <a:gd name="connsiteX18161" fmla="*/ 1878940 w 6085020"/>
              <a:gd name="connsiteY18161" fmla="*/ 3255419 h 4885973"/>
              <a:gd name="connsiteX18162" fmla="*/ 1876088 w 6085020"/>
              <a:gd name="connsiteY18162" fmla="*/ 3255419 h 4885973"/>
              <a:gd name="connsiteX18163" fmla="*/ 1865236 w 6085020"/>
              <a:gd name="connsiteY18163" fmla="*/ 3247491 h 4885973"/>
              <a:gd name="connsiteX18164" fmla="*/ 1866580 w 6085020"/>
              <a:gd name="connsiteY18164" fmla="*/ 3241004 h 4885973"/>
              <a:gd name="connsiteX18165" fmla="*/ 1863537 w 6085020"/>
              <a:gd name="connsiteY18165" fmla="*/ 3241004 h 4885973"/>
              <a:gd name="connsiteX18166" fmla="*/ 989957 w 6085020"/>
              <a:gd name="connsiteY18166" fmla="*/ 3241004 h 4885973"/>
              <a:gd name="connsiteX18167" fmla="*/ 989957 w 6085020"/>
              <a:gd name="connsiteY18167" fmla="*/ 3251436 h 4885973"/>
              <a:gd name="connsiteX18168" fmla="*/ 1000415 w 6085020"/>
              <a:gd name="connsiteY18168" fmla="*/ 3251436 h 4885973"/>
              <a:gd name="connsiteX18169" fmla="*/ 1000415 w 6085020"/>
              <a:gd name="connsiteY18169" fmla="*/ 3241004 h 4885973"/>
              <a:gd name="connsiteX18170" fmla="*/ 2461200 w 6085020"/>
              <a:gd name="connsiteY18170" fmla="*/ 3240246 h 4885973"/>
              <a:gd name="connsiteX18171" fmla="*/ 2461200 w 6085020"/>
              <a:gd name="connsiteY18171" fmla="*/ 3240246 h 4885973"/>
              <a:gd name="connsiteX18172" fmla="*/ 2418035 w 6085020"/>
              <a:gd name="connsiteY18172" fmla="*/ 3240056 h 4885973"/>
              <a:gd name="connsiteX18173" fmla="*/ 2427923 w 6085020"/>
              <a:gd name="connsiteY18173" fmla="*/ 3255419 h 4885973"/>
              <a:gd name="connsiteX18174" fmla="*/ 2428494 w 6085020"/>
              <a:gd name="connsiteY18174" fmla="*/ 3255608 h 4885973"/>
              <a:gd name="connsiteX18175" fmla="*/ 2418035 w 6085020"/>
              <a:gd name="connsiteY18175" fmla="*/ 3240056 h 4885973"/>
              <a:gd name="connsiteX18176" fmla="*/ 2402252 w 6085020"/>
              <a:gd name="connsiteY18176" fmla="*/ 3240056 h 4885973"/>
              <a:gd name="connsiteX18177" fmla="*/ 2402252 w 6085020"/>
              <a:gd name="connsiteY18177" fmla="*/ 3250488 h 4885973"/>
              <a:gd name="connsiteX18178" fmla="*/ 2412711 w 6085020"/>
              <a:gd name="connsiteY18178" fmla="*/ 3250488 h 4885973"/>
              <a:gd name="connsiteX18179" fmla="*/ 2412711 w 6085020"/>
              <a:gd name="connsiteY18179" fmla="*/ 3240056 h 4885973"/>
              <a:gd name="connsiteX18180" fmla="*/ 341141 w 6085020"/>
              <a:gd name="connsiteY18180" fmla="*/ 3239866 h 4885973"/>
              <a:gd name="connsiteX18181" fmla="*/ 341141 w 6085020"/>
              <a:gd name="connsiteY18181" fmla="*/ 3239866 h 4885973"/>
              <a:gd name="connsiteX18182" fmla="*/ 5673407 w 6085020"/>
              <a:gd name="connsiteY18182" fmla="*/ 3239278 h 4885973"/>
              <a:gd name="connsiteX18183" fmla="*/ 5671999 w 6085020"/>
              <a:gd name="connsiteY18183" fmla="*/ 3239866 h 4885973"/>
              <a:gd name="connsiteX18184" fmla="*/ 5669508 w 6085020"/>
              <a:gd name="connsiteY18184" fmla="*/ 3244911 h 4885973"/>
              <a:gd name="connsiteX18185" fmla="*/ 5669527 w 6085020"/>
              <a:gd name="connsiteY18185" fmla="*/ 3244987 h 4885973"/>
              <a:gd name="connsiteX18186" fmla="*/ 5669718 w 6085020"/>
              <a:gd name="connsiteY18186" fmla="*/ 3244987 h 4885973"/>
              <a:gd name="connsiteX18187" fmla="*/ 5674947 w 6085020"/>
              <a:gd name="connsiteY18187" fmla="*/ 3247111 h 4885973"/>
              <a:gd name="connsiteX18188" fmla="*/ 5675042 w 6085020"/>
              <a:gd name="connsiteY18188" fmla="*/ 3247073 h 4885973"/>
              <a:gd name="connsiteX18189" fmla="*/ 5678122 w 6085020"/>
              <a:gd name="connsiteY18189" fmla="*/ 3242351 h 4885973"/>
              <a:gd name="connsiteX18190" fmla="*/ 5673407 w 6085020"/>
              <a:gd name="connsiteY18190" fmla="*/ 3239278 h 4885973"/>
              <a:gd name="connsiteX18191" fmla="*/ 3379468 w 6085020"/>
              <a:gd name="connsiteY18191" fmla="*/ 3239108 h 4885973"/>
              <a:gd name="connsiteX18192" fmla="*/ 3379468 w 6085020"/>
              <a:gd name="connsiteY18192" fmla="*/ 3239108 h 4885973"/>
              <a:gd name="connsiteX18193" fmla="*/ 5692137 w 6085020"/>
              <a:gd name="connsiteY18193" fmla="*/ 3237988 h 4885973"/>
              <a:gd name="connsiteX18194" fmla="*/ 5691395 w 6085020"/>
              <a:gd name="connsiteY18194" fmla="*/ 3238728 h 4885973"/>
              <a:gd name="connsiteX18195" fmla="*/ 5692156 w 6085020"/>
              <a:gd name="connsiteY18195" fmla="*/ 3240435 h 4885973"/>
              <a:gd name="connsiteX18196" fmla="*/ 5693867 w 6085020"/>
              <a:gd name="connsiteY18196" fmla="*/ 3240435 h 4885973"/>
              <a:gd name="connsiteX18197" fmla="*/ 5693867 w 6085020"/>
              <a:gd name="connsiteY18197" fmla="*/ 3238728 h 4885973"/>
              <a:gd name="connsiteX18198" fmla="*/ 5692137 w 6085020"/>
              <a:gd name="connsiteY18198" fmla="*/ 3237988 h 4885973"/>
              <a:gd name="connsiteX18199" fmla="*/ 357305 w 6085020"/>
              <a:gd name="connsiteY18199" fmla="*/ 3237021 h 4885973"/>
              <a:gd name="connsiteX18200" fmla="*/ 355403 w 6085020"/>
              <a:gd name="connsiteY18200" fmla="*/ 3239487 h 4885973"/>
              <a:gd name="connsiteX18201" fmla="*/ 357875 w 6085020"/>
              <a:gd name="connsiteY18201" fmla="*/ 3241383 h 4885973"/>
              <a:gd name="connsiteX18202" fmla="*/ 359807 w 6085020"/>
              <a:gd name="connsiteY18202" fmla="*/ 3239145 h 4885973"/>
              <a:gd name="connsiteX18203" fmla="*/ 359777 w 6085020"/>
              <a:gd name="connsiteY18203" fmla="*/ 3238918 h 4885973"/>
              <a:gd name="connsiteX18204" fmla="*/ 358065 w 6085020"/>
              <a:gd name="connsiteY18204" fmla="*/ 3237590 h 4885973"/>
              <a:gd name="connsiteX18205" fmla="*/ 321175 w 6085020"/>
              <a:gd name="connsiteY18205" fmla="*/ 3236073 h 4885973"/>
              <a:gd name="connsiteX18206" fmla="*/ 312428 w 6085020"/>
              <a:gd name="connsiteY18206" fmla="*/ 3237211 h 4885973"/>
              <a:gd name="connsiteX18207" fmla="*/ 312428 w 6085020"/>
              <a:gd name="connsiteY18207" fmla="*/ 3241573 h 4885973"/>
              <a:gd name="connsiteX18208" fmla="*/ 318323 w 6085020"/>
              <a:gd name="connsiteY18208" fmla="*/ 3241573 h 4885973"/>
              <a:gd name="connsiteX18209" fmla="*/ 324027 w 6085020"/>
              <a:gd name="connsiteY18209" fmla="*/ 3246315 h 4885973"/>
              <a:gd name="connsiteX18210" fmla="*/ 329732 w 6085020"/>
              <a:gd name="connsiteY18210" fmla="*/ 3251057 h 4885973"/>
              <a:gd name="connsiteX18211" fmla="*/ 326690 w 6085020"/>
              <a:gd name="connsiteY18211" fmla="*/ 3259023 h 4885973"/>
              <a:gd name="connsiteX18212" fmla="*/ 323457 w 6085020"/>
              <a:gd name="connsiteY18212" fmla="*/ 3266988 h 4885973"/>
              <a:gd name="connsiteX18213" fmla="*/ 318703 w 6085020"/>
              <a:gd name="connsiteY18213" fmla="*/ 3270023 h 4885973"/>
              <a:gd name="connsiteX18214" fmla="*/ 311097 w 6085020"/>
              <a:gd name="connsiteY18214" fmla="*/ 3273247 h 4885973"/>
              <a:gd name="connsiteX18215" fmla="*/ 308244 w 6085020"/>
              <a:gd name="connsiteY18215" fmla="*/ 3273247 h 4885973"/>
              <a:gd name="connsiteX18216" fmla="*/ 305582 w 6085020"/>
              <a:gd name="connsiteY18216" fmla="*/ 3281403 h 4885973"/>
              <a:gd name="connsiteX18217" fmla="*/ 302730 w 6085020"/>
              <a:gd name="connsiteY18217" fmla="*/ 3289559 h 4885973"/>
              <a:gd name="connsiteX18218" fmla="*/ 299307 w 6085020"/>
              <a:gd name="connsiteY18218" fmla="*/ 3287283 h 4885973"/>
              <a:gd name="connsiteX18219" fmla="*/ 295694 w 6085020"/>
              <a:gd name="connsiteY18219" fmla="*/ 3285196 h 4885973"/>
              <a:gd name="connsiteX18220" fmla="*/ 295694 w 6085020"/>
              <a:gd name="connsiteY18220" fmla="*/ 3291645 h 4885973"/>
              <a:gd name="connsiteX18221" fmla="*/ 299497 w 6085020"/>
              <a:gd name="connsiteY18221" fmla="*/ 3293921 h 4885973"/>
              <a:gd name="connsiteX18222" fmla="*/ 303300 w 6085020"/>
              <a:gd name="connsiteY18222" fmla="*/ 3296576 h 4885973"/>
              <a:gd name="connsiteX18223" fmla="*/ 307674 w 6085020"/>
              <a:gd name="connsiteY18223" fmla="*/ 3292973 h 4885973"/>
              <a:gd name="connsiteX18224" fmla="*/ 310907 w 6085020"/>
              <a:gd name="connsiteY18224" fmla="*/ 3290507 h 4885973"/>
              <a:gd name="connsiteX18225" fmla="*/ 312238 w 6085020"/>
              <a:gd name="connsiteY18225" fmla="*/ 3283869 h 4885973"/>
              <a:gd name="connsiteX18226" fmla="*/ 315851 w 6085020"/>
              <a:gd name="connsiteY18226" fmla="*/ 3275334 h 4885973"/>
              <a:gd name="connsiteX18227" fmla="*/ 323837 w 6085020"/>
              <a:gd name="connsiteY18227" fmla="*/ 3272868 h 4885973"/>
              <a:gd name="connsiteX18228" fmla="*/ 329542 w 6085020"/>
              <a:gd name="connsiteY18228" fmla="*/ 3272868 h 4885973"/>
              <a:gd name="connsiteX18229" fmla="*/ 330493 w 6085020"/>
              <a:gd name="connsiteY18229" fmla="*/ 3267937 h 4885973"/>
              <a:gd name="connsiteX18230" fmla="*/ 334866 w 6085020"/>
              <a:gd name="connsiteY18230" fmla="*/ 3258264 h 4885973"/>
              <a:gd name="connsiteX18231" fmla="*/ 338289 w 6085020"/>
              <a:gd name="connsiteY18231" fmla="*/ 3252005 h 4885973"/>
              <a:gd name="connsiteX18232" fmla="*/ 335247 w 6085020"/>
              <a:gd name="connsiteY18232" fmla="*/ 3248401 h 4885973"/>
              <a:gd name="connsiteX18233" fmla="*/ 329542 w 6085020"/>
              <a:gd name="connsiteY18233" fmla="*/ 3246505 h 4885973"/>
              <a:gd name="connsiteX18234" fmla="*/ 326499 w 6085020"/>
              <a:gd name="connsiteY18234" fmla="*/ 3246505 h 4885973"/>
              <a:gd name="connsiteX18235" fmla="*/ 323837 w 6085020"/>
              <a:gd name="connsiteY18235" fmla="*/ 3241383 h 4885973"/>
              <a:gd name="connsiteX18236" fmla="*/ 5516261 w 6085020"/>
              <a:gd name="connsiteY18236" fmla="*/ 3235504 h 4885973"/>
              <a:gd name="connsiteX18237" fmla="*/ 5514550 w 6085020"/>
              <a:gd name="connsiteY18237" fmla="*/ 3236813 h 4885973"/>
              <a:gd name="connsiteX18238" fmla="*/ 5514550 w 6085020"/>
              <a:gd name="connsiteY18238" fmla="*/ 3237211 h 4885973"/>
              <a:gd name="connsiteX18239" fmla="*/ 5516261 w 6085020"/>
              <a:gd name="connsiteY18239" fmla="*/ 3237211 h 4885973"/>
              <a:gd name="connsiteX18240" fmla="*/ 5516261 w 6085020"/>
              <a:gd name="connsiteY18240" fmla="*/ 3235504 h 4885973"/>
              <a:gd name="connsiteX18241" fmla="*/ 268476 w 6085020"/>
              <a:gd name="connsiteY18241" fmla="*/ 3235293 h 4885973"/>
              <a:gd name="connsiteX18242" fmla="*/ 268502 w 6085020"/>
              <a:gd name="connsiteY18242" fmla="*/ 3235314 h 4885973"/>
              <a:gd name="connsiteX18243" fmla="*/ 268502 w 6085020"/>
              <a:gd name="connsiteY18243" fmla="*/ 3235616 h 4885973"/>
              <a:gd name="connsiteX18244" fmla="*/ 268311 w 6085020"/>
              <a:gd name="connsiteY18244" fmla="*/ 3235504 h 4885973"/>
              <a:gd name="connsiteX18245" fmla="*/ 575034 w 6085020"/>
              <a:gd name="connsiteY18245" fmla="*/ 3234745 h 4885973"/>
              <a:gd name="connsiteX18246" fmla="*/ 575034 w 6085020"/>
              <a:gd name="connsiteY18246" fmla="*/ 3234745 h 4885973"/>
              <a:gd name="connsiteX18247" fmla="*/ 1304476 w 6085020"/>
              <a:gd name="connsiteY18247" fmla="*/ 3233987 h 4885973"/>
              <a:gd name="connsiteX18248" fmla="*/ 1300293 w 6085020"/>
              <a:gd name="connsiteY18248" fmla="*/ 3237780 h 4885973"/>
              <a:gd name="connsiteX18249" fmla="*/ 1297060 w 6085020"/>
              <a:gd name="connsiteY18249" fmla="*/ 3239297 h 4885973"/>
              <a:gd name="connsiteX18250" fmla="*/ 1286602 w 6085020"/>
              <a:gd name="connsiteY18250" fmla="*/ 3236642 h 4885973"/>
              <a:gd name="connsiteX18251" fmla="*/ 1287742 w 6085020"/>
              <a:gd name="connsiteY18251" fmla="*/ 3239297 h 4885973"/>
              <a:gd name="connsiteX18252" fmla="*/ 1289074 w 6085020"/>
              <a:gd name="connsiteY18252" fmla="*/ 3241952 h 4885973"/>
              <a:gd name="connsiteX18253" fmla="*/ 1305807 w 6085020"/>
              <a:gd name="connsiteY18253" fmla="*/ 3239866 h 4885973"/>
              <a:gd name="connsiteX18254" fmla="*/ 2687297 w 6085020"/>
              <a:gd name="connsiteY18254" fmla="*/ 3233797 h 4885973"/>
              <a:gd name="connsiteX18255" fmla="*/ 2687297 w 6085020"/>
              <a:gd name="connsiteY18255" fmla="*/ 3233797 h 4885973"/>
              <a:gd name="connsiteX18256" fmla="*/ 465195 w 6085020"/>
              <a:gd name="connsiteY18256" fmla="*/ 3233738 h 4885973"/>
              <a:gd name="connsiteX18257" fmla="*/ 455616 w 6085020"/>
              <a:gd name="connsiteY18257" fmla="*/ 3243660 h 4885973"/>
              <a:gd name="connsiteX18258" fmla="*/ 481858 w 6085020"/>
              <a:gd name="connsiteY18258" fmla="*/ 3250867 h 4885973"/>
              <a:gd name="connsiteX18259" fmla="*/ 477104 w 6085020"/>
              <a:gd name="connsiteY18259" fmla="*/ 3269833 h 4885973"/>
              <a:gd name="connsiteX18260" fmla="*/ 493909 w 6085020"/>
              <a:gd name="connsiteY18260" fmla="*/ 3275429 h 4885973"/>
              <a:gd name="connsiteX18261" fmla="*/ 510320 w 6085020"/>
              <a:gd name="connsiteY18261" fmla="*/ 3269572 h 4885973"/>
              <a:gd name="connsiteX18262" fmla="*/ 510381 w 6085020"/>
              <a:gd name="connsiteY18262" fmla="*/ 3270023 h 4885973"/>
              <a:gd name="connsiteX18263" fmla="*/ 511712 w 6085020"/>
              <a:gd name="connsiteY18263" fmla="*/ 3269075 h 4885973"/>
              <a:gd name="connsiteX18264" fmla="*/ 510320 w 6085020"/>
              <a:gd name="connsiteY18264" fmla="*/ 3269572 h 4885973"/>
              <a:gd name="connsiteX18265" fmla="*/ 508099 w 6085020"/>
              <a:gd name="connsiteY18265" fmla="*/ 3253332 h 4885973"/>
              <a:gd name="connsiteX18266" fmla="*/ 493647 w 6085020"/>
              <a:gd name="connsiteY18266" fmla="*/ 3255608 h 4885973"/>
              <a:gd name="connsiteX18267" fmla="*/ 465195 w 6085020"/>
              <a:gd name="connsiteY18267" fmla="*/ 3233738 h 4885973"/>
              <a:gd name="connsiteX18268" fmla="*/ 2303941 w 6085020"/>
              <a:gd name="connsiteY18268" fmla="*/ 3232280 h 4885973"/>
              <a:gd name="connsiteX18269" fmla="*/ 2302420 w 6085020"/>
              <a:gd name="connsiteY18269" fmla="*/ 3234745 h 4885973"/>
              <a:gd name="connsiteX18270" fmla="*/ 2302229 w 6085020"/>
              <a:gd name="connsiteY18270" fmla="*/ 3235504 h 4885973"/>
              <a:gd name="connsiteX18271" fmla="*/ 304251 w 6085020"/>
              <a:gd name="connsiteY18271" fmla="*/ 3231142 h 4885973"/>
              <a:gd name="connsiteX18272" fmla="*/ 304061 w 6085020"/>
              <a:gd name="connsiteY18272" fmla="*/ 3231331 h 4885973"/>
              <a:gd name="connsiteX18273" fmla="*/ 303091 w 6085020"/>
              <a:gd name="connsiteY18273" fmla="*/ 3232261 h 4885973"/>
              <a:gd name="connsiteX18274" fmla="*/ 303110 w 6085020"/>
              <a:gd name="connsiteY18274" fmla="*/ 3232469 h 4885973"/>
              <a:gd name="connsiteX18275" fmla="*/ 303700 w 6085020"/>
              <a:gd name="connsiteY18275" fmla="*/ 3233968 h 4885973"/>
              <a:gd name="connsiteX18276" fmla="*/ 305202 w 6085020"/>
              <a:gd name="connsiteY18276" fmla="*/ 3233380 h 4885973"/>
              <a:gd name="connsiteX18277" fmla="*/ 305202 w 6085020"/>
              <a:gd name="connsiteY18277" fmla="*/ 3232469 h 4885973"/>
              <a:gd name="connsiteX18278" fmla="*/ 304251 w 6085020"/>
              <a:gd name="connsiteY18278" fmla="*/ 3231142 h 4885973"/>
              <a:gd name="connsiteX18279" fmla="*/ 4808497 w 6085020"/>
              <a:gd name="connsiteY18279" fmla="*/ 3229814 h 4885973"/>
              <a:gd name="connsiteX18280" fmla="*/ 4818005 w 6085020"/>
              <a:gd name="connsiteY18280" fmla="*/ 3248970 h 4885973"/>
              <a:gd name="connsiteX18281" fmla="*/ 4818956 w 6085020"/>
              <a:gd name="connsiteY18281" fmla="*/ 3250677 h 4885973"/>
              <a:gd name="connsiteX18282" fmla="*/ 4808497 w 6085020"/>
              <a:gd name="connsiteY18282" fmla="*/ 3229814 h 4885973"/>
              <a:gd name="connsiteX18283" fmla="*/ 1297440 w 6085020"/>
              <a:gd name="connsiteY18283" fmla="*/ 3229624 h 4885973"/>
              <a:gd name="connsiteX18284" fmla="*/ 1291736 w 6085020"/>
              <a:gd name="connsiteY18284" fmla="*/ 3230193 h 4885973"/>
              <a:gd name="connsiteX18285" fmla="*/ 1293447 w 6085020"/>
              <a:gd name="connsiteY18285" fmla="*/ 3231521 h 4885973"/>
              <a:gd name="connsiteX18286" fmla="*/ 1294968 w 6085020"/>
              <a:gd name="connsiteY18286" fmla="*/ 3232849 h 4885973"/>
              <a:gd name="connsiteX18287" fmla="*/ 1296299 w 6085020"/>
              <a:gd name="connsiteY18287" fmla="*/ 3231142 h 4885973"/>
              <a:gd name="connsiteX18288" fmla="*/ 1706468 w 6085020"/>
              <a:gd name="connsiteY18288" fmla="*/ 3229435 h 4885973"/>
              <a:gd name="connsiteX18289" fmla="*/ 1716736 w 6085020"/>
              <a:gd name="connsiteY18289" fmla="*/ 3244987 h 4885973"/>
              <a:gd name="connsiteX18290" fmla="*/ 1716927 w 6085020"/>
              <a:gd name="connsiteY18290" fmla="*/ 3244987 h 4885973"/>
              <a:gd name="connsiteX18291" fmla="*/ 1706468 w 6085020"/>
              <a:gd name="connsiteY18291" fmla="*/ 3229435 h 4885973"/>
              <a:gd name="connsiteX18292" fmla="*/ 948693 w 6085020"/>
              <a:gd name="connsiteY18292" fmla="*/ 3229435 h 4885973"/>
              <a:gd name="connsiteX18293" fmla="*/ 948693 w 6085020"/>
              <a:gd name="connsiteY18293" fmla="*/ 3232469 h 4885973"/>
              <a:gd name="connsiteX18294" fmla="*/ 948693 w 6085020"/>
              <a:gd name="connsiteY18294" fmla="*/ 3235314 h 4885973"/>
              <a:gd name="connsiteX18295" fmla="*/ 948693 w 6085020"/>
              <a:gd name="connsiteY18295" fmla="*/ 3236452 h 4885973"/>
              <a:gd name="connsiteX18296" fmla="*/ 950214 w 6085020"/>
              <a:gd name="connsiteY18296" fmla="*/ 3237590 h 4885973"/>
              <a:gd name="connsiteX18297" fmla="*/ 1397273 w 6085020"/>
              <a:gd name="connsiteY18297" fmla="*/ 3229055 h 4885973"/>
              <a:gd name="connsiteX18298" fmla="*/ 1413626 w 6085020"/>
              <a:gd name="connsiteY18298" fmla="*/ 3229435 h 4885973"/>
              <a:gd name="connsiteX18299" fmla="*/ 1413056 w 6085020"/>
              <a:gd name="connsiteY18299" fmla="*/ 3229055 h 4885973"/>
              <a:gd name="connsiteX18300" fmla="*/ 3254345 w 6085020"/>
              <a:gd name="connsiteY18300" fmla="*/ 3228486 h 4885973"/>
              <a:gd name="connsiteX18301" fmla="*/ 3254345 w 6085020"/>
              <a:gd name="connsiteY18301" fmla="*/ 3228486 h 4885973"/>
              <a:gd name="connsiteX18302" fmla="*/ 2653259 w 6085020"/>
              <a:gd name="connsiteY18302" fmla="*/ 3227538 h 4885973"/>
              <a:gd name="connsiteX18303" fmla="*/ 2673321 w 6085020"/>
              <a:gd name="connsiteY18303" fmla="*/ 3237913 h 4885973"/>
              <a:gd name="connsiteX18304" fmla="*/ 2680360 w 6085020"/>
              <a:gd name="connsiteY18304" fmla="*/ 3232372 h 4885973"/>
              <a:gd name="connsiteX18305" fmla="*/ 2681783 w 6085020"/>
              <a:gd name="connsiteY18305" fmla="*/ 3232469 h 4885973"/>
              <a:gd name="connsiteX18306" fmla="*/ 2682163 w 6085020"/>
              <a:gd name="connsiteY18306" fmla="*/ 3230952 h 4885973"/>
              <a:gd name="connsiteX18307" fmla="*/ 2680360 w 6085020"/>
              <a:gd name="connsiteY18307" fmla="*/ 3232372 h 4885973"/>
              <a:gd name="connsiteX18308" fmla="*/ 2668591 w 6085020"/>
              <a:gd name="connsiteY18308" fmla="*/ 3231568 h 4885973"/>
              <a:gd name="connsiteX18309" fmla="*/ 2653259 w 6085020"/>
              <a:gd name="connsiteY18309" fmla="*/ 3227538 h 4885973"/>
              <a:gd name="connsiteX18310" fmla="*/ 258613 w 6085020"/>
              <a:gd name="connsiteY18310" fmla="*/ 3227538 h 4885973"/>
              <a:gd name="connsiteX18311" fmla="*/ 250817 w 6085020"/>
              <a:gd name="connsiteY18311" fmla="*/ 3236263 h 4885973"/>
              <a:gd name="connsiteX18312" fmla="*/ 247584 w 6085020"/>
              <a:gd name="connsiteY18312" fmla="*/ 3236263 h 4885973"/>
              <a:gd name="connsiteX18313" fmla="*/ 231421 w 6085020"/>
              <a:gd name="connsiteY18313" fmla="*/ 3238159 h 4885973"/>
              <a:gd name="connsiteX18314" fmla="*/ 234083 w 6085020"/>
              <a:gd name="connsiteY18314" fmla="*/ 3241383 h 4885973"/>
              <a:gd name="connsiteX18315" fmla="*/ 244161 w 6085020"/>
              <a:gd name="connsiteY18315" fmla="*/ 3240056 h 4885973"/>
              <a:gd name="connsiteX18316" fmla="*/ 251387 w 6085020"/>
              <a:gd name="connsiteY18316" fmla="*/ 3240056 h 4885973"/>
              <a:gd name="connsiteX18317" fmla="*/ 263118 w 6085020"/>
              <a:gd name="connsiteY18317" fmla="*/ 3244741 h 4885973"/>
              <a:gd name="connsiteX18318" fmla="*/ 268502 w 6085020"/>
              <a:gd name="connsiteY18318" fmla="*/ 3235694 h 4885973"/>
              <a:gd name="connsiteX18319" fmla="*/ 268502 w 6085020"/>
              <a:gd name="connsiteY18319" fmla="*/ 3235616 h 4885973"/>
              <a:gd name="connsiteX18320" fmla="*/ 273826 w 6085020"/>
              <a:gd name="connsiteY18320" fmla="*/ 3238728 h 4885973"/>
              <a:gd name="connsiteX18321" fmla="*/ 279531 w 6085020"/>
              <a:gd name="connsiteY18321" fmla="*/ 3241952 h 4885973"/>
              <a:gd name="connsiteX18322" fmla="*/ 278200 w 6085020"/>
              <a:gd name="connsiteY18322" fmla="*/ 3244987 h 4885973"/>
              <a:gd name="connsiteX18323" fmla="*/ 276868 w 6085020"/>
              <a:gd name="connsiteY18323" fmla="*/ 3247832 h 4885973"/>
              <a:gd name="connsiteX18324" fmla="*/ 269262 w 6085020"/>
              <a:gd name="connsiteY18324" fmla="*/ 3247832 h 4885973"/>
              <a:gd name="connsiteX18325" fmla="*/ 261846 w 6085020"/>
              <a:gd name="connsiteY18325" fmla="*/ 3247832 h 4885973"/>
              <a:gd name="connsiteX18326" fmla="*/ 261846 w 6085020"/>
              <a:gd name="connsiteY18326" fmla="*/ 3252953 h 4885973"/>
              <a:gd name="connsiteX18327" fmla="*/ 264128 w 6085020"/>
              <a:gd name="connsiteY18327" fmla="*/ 3259212 h 4885973"/>
              <a:gd name="connsiteX18328" fmla="*/ 265649 w 6085020"/>
              <a:gd name="connsiteY18328" fmla="*/ 3260350 h 4885973"/>
              <a:gd name="connsiteX18329" fmla="*/ 272495 w 6085020"/>
              <a:gd name="connsiteY18329" fmla="*/ 3255419 h 4885973"/>
              <a:gd name="connsiteX18330" fmla="*/ 283144 w 6085020"/>
              <a:gd name="connsiteY18330" fmla="*/ 3272109 h 4885973"/>
              <a:gd name="connsiteX18331" fmla="*/ 280862 w 6085020"/>
              <a:gd name="connsiteY18331" fmla="*/ 3254091 h 4885973"/>
              <a:gd name="connsiteX18332" fmla="*/ 282953 w 6085020"/>
              <a:gd name="connsiteY18332" fmla="*/ 3254091 h 4885973"/>
              <a:gd name="connsiteX18333" fmla="*/ 287707 w 6085020"/>
              <a:gd name="connsiteY18333" fmla="*/ 3249350 h 4885973"/>
              <a:gd name="connsiteX18334" fmla="*/ 294173 w 6085020"/>
              <a:gd name="connsiteY18334" fmla="*/ 3243849 h 4885973"/>
              <a:gd name="connsiteX18335" fmla="*/ 289419 w 6085020"/>
              <a:gd name="connsiteY18335" fmla="*/ 3241952 h 4885973"/>
              <a:gd name="connsiteX18336" fmla="*/ 284475 w 6085020"/>
              <a:gd name="connsiteY18336" fmla="*/ 3240056 h 4885973"/>
              <a:gd name="connsiteX18337" fmla="*/ 284475 w 6085020"/>
              <a:gd name="connsiteY18337" fmla="*/ 3236073 h 4885973"/>
              <a:gd name="connsiteX18338" fmla="*/ 284475 w 6085020"/>
              <a:gd name="connsiteY18338" fmla="*/ 3232090 h 4885973"/>
              <a:gd name="connsiteX18339" fmla="*/ 275918 w 6085020"/>
              <a:gd name="connsiteY18339" fmla="*/ 3233038 h 4885973"/>
              <a:gd name="connsiteX18340" fmla="*/ 277439 w 6085020"/>
              <a:gd name="connsiteY18340" fmla="*/ 3235125 h 4885973"/>
              <a:gd name="connsiteX18341" fmla="*/ 279150 w 6085020"/>
              <a:gd name="connsiteY18341" fmla="*/ 3237211 h 4885973"/>
              <a:gd name="connsiteX18342" fmla="*/ 274967 w 6085020"/>
              <a:gd name="connsiteY18342" fmla="*/ 3234745 h 4885973"/>
              <a:gd name="connsiteX18343" fmla="*/ 270974 w 6085020"/>
              <a:gd name="connsiteY18343" fmla="*/ 3232090 h 4885973"/>
              <a:gd name="connsiteX18344" fmla="*/ 269642 w 6085020"/>
              <a:gd name="connsiteY18344" fmla="*/ 3233797 h 4885973"/>
              <a:gd name="connsiteX18345" fmla="*/ 268476 w 6085020"/>
              <a:gd name="connsiteY18345" fmla="*/ 3235293 h 4885973"/>
              <a:gd name="connsiteX18346" fmla="*/ 5624080 w 6085020"/>
              <a:gd name="connsiteY18346" fmla="*/ 3226400 h 4885973"/>
              <a:gd name="connsiteX18347" fmla="*/ 5632447 w 6085020"/>
              <a:gd name="connsiteY18347" fmla="*/ 3245367 h 4885973"/>
              <a:gd name="connsiteX18348" fmla="*/ 5635299 w 6085020"/>
              <a:gd name="connsiteY18348" fmla="*/ 3238539 h 4885973"/>
              <a:gd name="connsiteX18349" fmla="*/ 5638152 w 6085020"/>
              <a:gd name="connsiteY18349" fmla="*/ 3231521 h 4885973"/>
              <a:gd name="connsiteX18350" fmla="*/ 5631116 w 6085020"/>
              <a:gd name="connsiteY18350" fmla="*/ 3228866 h 4885973"/>
              <a:gd name="connsiteX18351" fmla="*/ 1434163 w 6085020"/>
              <a:gd name="connsiteY18351" fmla="*/ 3225641 h 4885973"/>
              <a:gd name="connsiteX18352" fmla="*/ 1430740 w 6085020"/>
              <a:gd name="connsiteY18352" fmla="*/ 3230004 h 4885973"/>
              <a:gd name="connsiteX18353" fmla="*/ 1427508 w 6085020"/>
              <a:gd name="connsiteY18353" fmla="*/ 3234176 h 4885973"/>
              <a:gd name="connsiteX18354" fmla="*/ 1442530 w 6085020"/>
              <a:gd name="connsiteY18354" fmla="*/ 3232280 h 4885973"/>
              <a:gd name="connsiteX18355" fmla="*/ 1438347 w 6085020"/>
              <a:gd name="connsiteY18355" fmla="*/ 3229055 h 4885973"/>
              <a:gd name="connsiteX18356" fmla="*/ 4829414 w 6085020"/>
              <a:gd name="connsiteY18356" fmla="*/ 3224503 h 4885973"/>
              <a:gd name="connsiteX18357" fmla="*/ 4829414 w 6085020"/>
              <a:gd name="connsiteY18357" fmla="*/ 3234935 h 4885973"/>
              <a:gd name="connsiteX18358" fmla="*/ 4839873 w 6085020"/>
              <a:gd name="connsiteY18358" fmla="*/ 3234935 h 4885973"/>
              <a:gd name="connsiteX18359" fmla="*/ 4839873 w 6085020"/>
              <a:gd name="connsiteY18359" fmla="*/ 3224503 h 4885973"/>
              <a:gd name="connsiteX18360" fmla="*/ 2626637 w 6085020"/>
              <a:gd name="connsiteY18360" fmla="*/ 3224314 h 4885973"/>
              <a:gd name="connsiteX18361" fmla="*/ 2626637 w 6085020"/>
              <a:gd name="connsiteY18361" fmla="*/ 3224314 h 4885973"/>
              <a:gd name="connsiteX18362" fmla="*/ 2129947 w 6085020"/>
              <a:gd name="connsiteY18362" fmla="*/ 3224314 h 4885973"/>
              <a:gd name="connsiteX18363" fmla="*/ 2129947 w 6085020"/>
              <a:gd name="connsiteY18363" fmla="*/ 3224314 h 4885973"/>
              <a:gd name="connsiteX18364" fmla="*/ 734576 w 6085020"/>
              <a:gd name="connsiteY18364" fmla="*/ 3224314 h 4885973"/>
              <a:gd name="connsiteX18365" fmla="*/ 729822 w 6085020"/>
              <a:gd name="connsiteY18365" fmla="*/ 3227538 h 4885973"/>
              <a:gd name="connsiteX18366" fmla="*/ 722596 w 6085020"/>
              <a:gd name="connsiteY18366" fmla="*/ 3233987 h 4885973"/>
              <a:gd name="connsiteX18367" fmla="*/ 721265 w 6085020"/>
              <a:gd name="connsiteY18367" fmla="*/ 3234366 h 4885973"/>
              <a:gd name="connsiteX18368" fmla="*/ 717652 w 6085020"/>
              <a:gd name="connsiteY18368" fmla="*/ 3238728 h 4885973"/>
              <a:gd name="connsiteX18369" fmla="*/ 712518 w 6085020"/>
              <a:gd name="connsiteY18369" fmla="*/ 3238728 h 4885973"/>
              <a:gd name="connsiteX18370" fmla="*/ 707384 w 6085020"/>
              <a:gd name="connsiteY18370" fmla="*/ 3238728 h 4885973"/>
              <a:gd name="connsiteX18371" fmla="*/ 707384 w 6085020"/>
              <a:gd name="connsiteY18371" fmla="*/ 3246694 h 4885973"/>
              <a:gd name="connsiteX18372" fmla="*/ 709665 w 6085020"/>
              <a:gd name="connsiteY18372" fmla="*/ 3246694 h 4885973"/>
              <a:gd name="connsiteX18373" fmla="*/ 718983 w 6085020"/>
              <a:gd name="connsiteY18373" fmla="*/ 3242332 h 4885973"/>
              <a:gd name="connsiteX18374" fmla="*/ 726209 w 6085020"/>
              <a:gd name="connsiteY18374" fmla="*/ 3238159 h 4885973"/>
              <a:gd name="connsiteX18375" fmla="*/ 726209 w 6085020"/>
              <a:gd name="connsiteY18375" fmla="*/ 3234176 h 4885973"/>
              <a:gd name="connsiteX18376" fmla="*/ 730393 w 6085020"/>
              <a:gd name="connsiteY18376" fmla="*/ 3232469 h 4885973"/>
              <a:gd name="connsiteX18377" fmla="*/ 734576 w 6085020"/>
              <a:gd name="connsiteY18377" fmla="*/ 3230952 h 4885973"/>
              <a:gd name="connsiteX18378" fmla="*/ 206320 w 6085020"/>
              <a:gd name="connsiteY18378" fmla="*/ 3224314 h 4885973"/>
              <a:gd name="connsiteX18379" fmla="*/ 206320 w 6085020"/>
              <a:gd name="connsiteY18379" fmla="*/ 3224314 h 4885973"/>
              <a:gd name="connsiteX18380" fmla="*/ 3123897 w 6085020"/>
              <a:gd name="connsiteY18380" fmla="*/ 3223176 h 4885973"/>
              <a:gd name="connsiteX18381" fmla="*/ 3123897 w 6085020"/>
              <a:gd name="connsiteY18381" fmla="*/ 3233607 h 4885973"/>
              <a:gd name="connsiteX18382" fmla="*/ 3134356 w 6085020"/>
              <a:gd name="connsiteY18382" fmla="*/ 3233607 h 4885973"/>
              <a:gd name="connsiteX18383" fmla="*/ 3134356 w 6085020"/>
              <a:gd name="connsiteY18383" fmla="*/ 3223176 h 4885973"/>
              <a:gd name="connsiteX18384" fmla="*/ 5602402 w 6085020"/>
              <a:gd name="connsiteY18384" fmla="*/ 3222986 h 4885973"/>
              <a:gd name="connsiteX18385" fmla="*/ 5602402 w 6085020"/>
              <a:gd name="connsiteY18385" fmla="*/ 3222986 h 4885973"/>
              <a:gd name="connsiteX18386" fmla="*/ 1304857 w 6085020"/>
              <a:gd name="connsiteY18386" fmla="*/ 3222038 h 4885973"/>
              <a:gd name="connsiteX18387" fmla="*/ 1305997 w 6085020"/>
              <a:gd name="connsiteY18387" fmla="*/ 3224314 h 4885973"/>
              <a:gd name="connsiteX18388" fmla="*/ 1309611 w 6085020"/>
              <a:gd name="connsiteY18388" fmla="*/ 3227538 h 4885973"/>
              <a:gd name="connsiteX18389" fmla="*/ 1309611 w 6085020"/>
              <a:gd name="connsiteY18389" fmla="*/ 3227159 h 4885973"/>
              <a:gd name="connsiteX18390" fmla="*/ 1312273 w 6085020"/>
              <a:gd name="connsiteY18390" fmla="*/ 3227159 h 4885973"/>
              <a:gd name="connsiteX18391" fmla="*/ 1312273 w 6085020"/>
              <a:gd name="connsiteY18391" fmla="*/ 3225072 h 4885973"/>
              <a:gd name="connsiteX18392" fmla="*/ 1308469 w 6085020"/>
              <a:gd name="connsiteY18392" fmla="*/ 3222038 h 4885973"/>
              <a:gd name="connsiteX18393" fmla="*/ 1357340 w 6085020"/>
              <a:gd name="connsiteY18393" fmla="*/ 3220331 h 4885973"/>
              <a:gd name="connsiteX18394" fmla="*/ 1356566 w 6085020"/>
              <a:gd name="connsiteY18394" fmla="*/ 3224810 h 4885973"/>
              <a:gd name="connsiteX18395" fmla="*/ 1355795 w 6085020"/>
              <a:gd name="connsiteY18395" fmla="*/ 3226059 h 4885973"/>
              <a:gd name="connsiteX18396" fmla="*/ 1351445 w 6085020"/>
              <a:gd name="connsiteY18396" fmla="*/ 3227728 h 4885973"/>
              <a:gd name="connsiteX18397" fmla="*/ 1346311 w 6085020"/>
              <a:gd name="connsiteY18397" fmla="*/ 3229435 h 4885973"/>
              <a:gd name="connsiteX18398" fmla="*/ 1346311 w 6085020"/>
              <a:gd name="connsiteY18398" fmla="*/ 3232090 h 4885973"/>
              <a:gd name="connsiteX18399" fmla="*/ 1342888 w 6085020"/>
              <a:gd name="connsiteY18399" fmla="*/ 3234556 h 4885973"/>
              <a:gd name="connsiteX18400" fmla="*/ 1347832 w 6085020"/>
              <a:gd name="connsiteY18400" fmla="*/ 3232849 h 4885973"/>
              <a:gd name="connsiteX18401" fmla="*/ 1352776 w 6085020"/>
              <a:gd name="connsiteY18401" fmla="*/ 3230952 h 4885973"/>
              <a:gd name="connsiteX18402" fmla="*/ 1355795 w 6085020"/>
              <a:gd name="connsiteY18402" fmla="*/ 3226059 h 4885973"/>
              <a:gd name="connsiteX18403" fmla="*/ 1356389 w 6085020"/>
              <a:gd name="connsiteY18403" fmla="*/ 3225831 h 4885973"/>
              <a:gd name="connsiteX18404" fmla="*/ 1356566 w 6085020"/>
              <a:gd name="connsiteY18404" fmla="*/ 3224810 h 4885973"/>
              <a:gd name="connsiteX18405" fmla="*/ 1357340 w 6085020"/>
              <a:gd name="connsiteY18405" fmla="*/ 3223555 h 4885973"/>
              <a:gd name="connsiteX18406" fmla="*/ 598994 w 6085020"/>
              <a:gd name="connsiteY18406" fmla="*/ 3220331 h 4885973"/>
              <a:gd name="connsiteX18407" fmla="*/ 588155 w 6085020"/>
              <a:gd name="connsiteY18407" fmla="*/ 3233038 h 4885973"/>
              <a:gd name="connsiteX18408" fmla="*/ 591198 w 6085020"/>
              <a:gd name="connsiteY18408" fmla="*/ 3231521 h 4885973"/>
              <a:gd name="connsiteX18409" fmla="*/ 597283 w 6085020"/>
              <a:gd name="connsiteY18409" fmla="*/ 3226400 h 4885973"/>
              <a:gd name="connsiteX18410" fmla="*/ 604319 w 6085020"/>
              <a:gd name="connsiteY18410" fmla="*/ 3221848 h 4885973"/>
              <a:gd name="connsiteX18411" fmla="*/ 608692 w 6085020"/>
              <a:gd name="connsiteY18411" fmla="*/ 3220331 h 4885973"/>
              <a:gd name="connsiteX18412" fmla="*/ 603748 w 6085020"/>
              <a:gd name="connsiteY18412" fmla="*/ 3220331 h 4885973"/>
              <a:gd name="connsiteX18413" fmla="*/ 562864 w 6085020"/>
              <a:gd name="connsiteY18413" fmla="*/ 3219572 h 4885973"/>
              <a:gd name="connsiteX18414" fmla="*/ 562864 w 6085020"/>
              <a:gd name="connsiteY18414" fmla="*/ 3226021 h 4885973"/>
              <a:gd name="connsiteX18415" fmla="*/ 564956 w 6085020"/>
              <a:gd name="connsiteY18415" fmla="*/ 3226021 h 4885973"/>
              <a:gd name="connsiteX18416" fmla="*/ 567808 w 6085020"/>
              <a:gd name="connsiteY18416" fmla="*/ 3223745 h 4885973"/>
              <a:gd name="connsiteX18417" fmla="*/ 568759 w 6085020"/>
              <a:gd name="connsiteY18417" fmla="*/ 3221658 h 4885973"/>
              <a:gd name="connsiteX18418" fmla="*/ 567238 w 6085020"/>
              <a:gd name="connsiteY18418" fmla="*/ 3220520 h 4885973"/>
              <a:gd name="connsiteX18419" fmla="*/ 563815 w 6085020"/>
              <a:gd name="connsiteY18419" fmla="*/ 3220520 h 4885973"/>
              <a:gd name="connsiteX18420" fmla="*/ 2508169 w 6085020"/>
              <a:gd name="connsiteY18420" fmla="*/ 3219382 h 4885973"/>
              <a:gd name="connsiteX18421" fmla="*/ 2522051 w 6085020"/>
              <a:gd name="connsiteY18421" fmla="*/ 3266040 h 4885973"/>
              <a:gd name="connsiteX18422" fmla="*/ 2523952 w 6085020"/>
              <a:gd name="connsiteY18422" fmla="*/ 3266419 h 4885973"/>
              <a:gd name="connsiteX18423" fmla="*/ 2508169 w 6085020"/>
              <a:gd name="connsiteY18423" fmla="*/ 3219382 h 4885973"/>
              <a:gd name="connsiteX18424" fmla="*/ 4913083 w 6085020"/>
              <a:gd name="connsiteY18424" fmla="*/ 3219003 h 4885973"/>
              <a:gd name="connsiteX18425" fmla="*/ 4913083 w 6085020"/>
              <a:gd name="connsiteY18425" fmla="*/ 3219003 h 4885973"/>
              <a:gd name="connsiteX18426" fmla="*/ 1439107 w 6085020"/>
              <a:gd name="connsiteY18426" fmla="*/ 3219003 h 4885973"/>
              <a:gd name="connsiteX18427" fmla="*/ 1432452 w 6085020"/>
              <a:gd name="connsiteY18427" fmla="*/ 3219951 h 4885973"/>
              <a:gd name="connsiteX18428" fmla="*/ 1433593 w 6085020"/>
              <a:gd name="connsiteY18428" fmla="*/ 3221848 h 4885973"/>
              <a:gd name="connsiteX18429" fmla="*/ 1437206 w 6085020"/>
              <a:gd name="connsiteY18429" fmla="*/ 3223745 h 4885973"/>
              <a:gd name="connsiteX18430" fmla="*/ 1439107 w 6085020"/>
              <a:gd name="connsiteY18430" fmla="*/ 3221279 h 4885973"/>
              <a:gd name="connsiteX18431" fmla="*/ 5554102 w 6085020"/>
              <a:gd name="connsiteY18431" fmla="*/ 3218055 h 4885973"/>
              <a:gd name="connsiteX18432" fmla="*/ 5554102 w 6085020"/>
              <a:gd name="connsiteY18432" fmla="*/ 3218055 h 4885973"/>
              <a:gd name="connsiteX18433" fmla="*/ 2349668 w 6085020"/>
              <a:gd name="connsiteY18433" fmla="*/ 3216366 h 4885973"/>
              <a:gd name="connsiteX18434" fmla="*/ 2355283 w 6085020"/>
              <a:gd name="connsiteY18434" fmla="*/ 3219193 h 4885973"/>
              <a:gd name="connsiteX18435" fmla="*/ 2349668 w 6085020"/>
              <a:gd name="connsiteY18435" fmla="*/ 3216366 h 4885973"/>
              <a:gd name="connsiteX18436" fmla="*/ 2647174 w 6085020"/>
              <a:gd name="connsiteY18436" fmla="*/ 3215399 h 4885973"/>
              <a:gd name="connsiteX18437" fmla="*/ 2647174 w 6085020"/>
              <a:gd name="connsiteY18437" fmla="*/ 3215399 h 4885973"/>
              <a:gd name="connsiteX18438" fmla="*/ 5508369 w 6085020"/>
              <a:gd name="connsiteY18438" fmla="*/ 3215304 h 4885973"/>
              <a:gd name="connsiteX18439" fmla="*/ 5508275 w 6085020"/>
              <a:gd name="connsiteY18439" fmla="*/ 3217486 h 4885973"/>
              <a:gd name="connsiteX18440" fmla="*/ 5508845 w 6085020"/>
              <a:gd name="connsiteY18440" fmla="*/ 3215589 h 4885973"/>
              <a:gd name="connsiteX18441" fmla="*/ 5508845 w 6085020"/>
              <a:gd name="connsiteY18441" fmla="*/ 3217106 h 4885973"/>
              <a:gd name="connsiteX18442" fmla="*/ 5510556 w 6085020"/>
              <a:gd name="connsiteY18442" fmla="*/ 3217106 h 4885973"/>
              <a:gd name="connsiteX18443" fmla="*/ 5510556 w 6085020"/>
              <a:gd name="connsiteY18443" fmla="*/ 3215399 h 4885973"/>
              <a:gd name="connsiteX18444" fmla="*/ 5508369 w 6085020"/>
              <a:gd name="connsiteY18444" fmla="*/ 3215304 h 4885973"/>
              <a:gd name="connsiteX18445" fmla="*/ 1910126 w 6085020"/>
              <a:gd name="connsiteY18445" fmla="*/ 3214830 h 4885973"/>
              <a:gd name="connsiteX18446" fmla="*/ 1910126 w 6085020"/>
              <a:gd name="connsiteY18446" fmla="*/ 3214830 h 4885973"/>
              <a:gd name="connsiteX18447" fmla="*/ 1889209 w 6085020"/>
              <a:gd name="connsiteY18447" fmla="*/ 3214830 h 4885973"/>
              <a:gd name="connsiteX18448" fmla="*/ 1889209 w 6085020"/>
              <a:gd name="connsiteY18448" fmla="*/ 3214830 h 4885973"/>
              <a:gd name="connsiteX18449" fmla="*/ 5532995 w 6085020"/>
              <a:gd name="connsiteY18449" fmla="*/ 3213882 h 4885973"/>
              <a:gd name="connsiteX18450" fmla="*/ 5532827 w 6085020"/>
              <a:gd name="connsiteY18450" fmla="*/ 3214329 h 4885973"/>
              <a:gd name="connsiteX18451" fmla="*/ 5532652 w 6085020"/>
              <a:gd name="connsiteY18451" fmla="*/ 3214356 h 4885973"/>
              <a:gd name="connsiteX18452" fmla="*/ 5532424 w 6085020"/>
              <a:gd name="connsiteY18452" fmla="*/ 3215399 h 4885973"/>
              <a:gd name="connsiteX18453" fmla="*/ 5532827 w 6085020"/>
              <a:gd name="connsiteY18453" fmla="*/ 3214329 h 4885973"/>
              <a:gd name="connsiteX18454" fmla="*/ 5532995 w 6085020"/>
              <a:gd name="connsiteY18454" fmla="*/ 3214304 h 4885973"/>
              <a:gd name="connsiteX18455" fmla="*/ 5532995 w 6085020"/>
              <a:gd name="connsiteY18455" fmla="*/ 3215589 h 4885973"/>
              <a:gd name="connsiteX18456" fmla="*/ 5534516 w 6085020"/>
              <a:gd name="connsiteY18456" fmla="*/ 3215589 h 4885973"/>
              <a:gd name="connsiteX18457" fmla="*/ 5534516 w 6085020"/>
              <a:gd name="connsiteY18457" fmla="*/ 3214072 h 4885973"/>
              <a:gd name="connsiteX18458" fmla="*/ 5532995 w 6085020"/>
              <a:gd name="connsiteY18458" fmla="*/ 3214304 h 4885973"/>
              <a:gd name="connsiteX18459" fmla="*/ 3515430 w 6085020"/>
              <a:gd name="connsiteY18459" fmla="*/ 3213882 h 4885973"/>
              <a:gd name="connsiteX18460" fmla="*/ 3516046 w 6085020"/>
              <a:gd name="connsiteY18460" fmla="*/ 3214297 h 4885973"/>
              <a:gd name="connsiteX18461" fmla="*/ 3517308 w 6085020"/>
              <a:gd name="connsiteY18461" fmla="*/ 3225997 h 4885973"/>
              <a:gd name="connsiteX18462" fmla="*/ 3526459 w 6085020"/>
              <a:gd name="connsiteY18462" fmla="*/ 3229435 h 4885973"/>
              <a:gd name="connsiteX18463" fmla="*/ 3523890 w 6085020"/>
              <a:gd name="connsiteY18463" fmla="*/ 3219582 h 4885973"/>
              <a:gd name="connsiteX18464" fmla="*/ 3516046 w 6085020"/>
              <a:gd name="connsiteY18464" fmla="*/ 3214297 h 4885973"/>
              <a:gd name="connsiteX18465" fmla="*/ 3516001 w 6085020"/>
              <a:gd name="connsiteY18465" fmla="*/ 3213882 h 4885973"/>
              <a:gd name="connsiteX18466" fmla="*/ 424810 w 6085020"/>
              <a:gd name="connsiteY18466" fmla="*/ 3213882 h 4885973"/>
              <a:gd name="connsiteX18467" fmla="*/ 424810 w 6085020"/>
              <a:gd name="connsiteY18467" fmla="*/ 3213882 h 4885973"/>
              <a:gd name="connsiteX18468" fmla="*/ 2240428 w 6085020"/>
              <a:gd name="connsiteY18468" fmla="*/ 3213503 h 4885973"/>
              <a:gd name="connsiteX18469" fmla="*/ 2240428 w 6085020"/>
              <a:gd name="connsiteY18469" fmla="*/ 3213503 h 4885973"/>
              <a:gd name="connsiteX18470" fmla="*/ 3192734 w 6085020"/>
              <a:gd name="connsiteY18470" fmla="*/ 3213123 h 4885973"/>
              <a:gd name="connsiteX18471" fmla="*/ 3192734 w 6085020"/>
              <a:gd name="connsiteY18471" fmla="*/ 3214261 h 4885973"/>
              <a:gd name="connsiteX18472" fmla="*/ 3192734 w 6085020"/>
              <a:gd name="connsiteY18472" fmla="*/ 3219382 h 4885973"/>
              <a:gd name="connsiteX18473" fmla="*/ 3202432 w 6085020"/>
              <a:gd name="connsiteY18473" fmla="*/ 3233418 h 4885973"/>
              <a:gd name="connsiteX18474" fmla="*/ 3203383 w 6085020"/>
              <a:gd name="connsiteY18474" fmla="*/ 3233987 h 4885973"/>
              <a:gd name="connsiteX18475" fmla="*/ 3192734 w 6085020"/>
              <a:gd name="connsiteY18475" fmla="*/ 3213123 h 4885973"/>
              <a:gd name="connsiteX18476" fmla="*/ 1620149 w 6085020"/>
              <a:gd name="connsiteY18476" fmla="*/ 3212845 h 4885973"/>
              <a:gd name="connsiteX18477" fmla="*/ 1622609 w 6085020"/>
              <a:gd name="connsiteY18477" fmla="*/ 3229435 h 4885973"/>
              <a:gd name="connsiteX18478" fmla="*/ 1622419 w 6085020"/>
              <a:gd name="connsiteY18478" fmla="*/ 3229055 h 4885973"/>
              <a:gd name="connsiteX18479" fmla="*/ 1627743 w 6085020"/>
              <a:gd name="connsiteY18479" fmla="*/ 3213503 h 4885973"/>
              <a:gd name="connsiteX18480" fmla="*/ 1620149 w 6085020"/>
              <a:gd name="connsiteY18480" fmla="*/ 3212845 h 4885973"/>
              <a:gd name="connsiteX18481" fmla="*/ 5510556 w 6085020"/>
              <a:gd name="connsiteY18481" fmla="*/ 3211986 h 4885973"/>
              <a:gd name="connsiteX18482" fmla="*/ 5510556 w 6085020"/>
              <a:gd name="connsiteY18482" fmla="*/ 3213692 h 4885973"/>
              <a:gd name="connsiteX18483" fmla="*/ 5515691 w 6085020"/>
              <a:gd name="connsiteY18483" fmla="*/ 3219382 h 4885973"/>
              <a:gd name="connsiteX18484" fmla="*/ 5516261 w 6085020"/>
              <a:gd name="connsiteY18484" fmla="*/ 3217865 h 4885973"/>
              <a:gd name="connsiteX18485" fmla="*/ 5519684 w 6085020"/>
              <a:gd name="connsiteY18485" fmla="*/ 3220141 h 4885973"/>
              <a:gd name="connsiteX18486" fmla="*/ 5519684 w 6085020"/>
              <a:gd name="connsiteY18486" fmla="*/ 3217675 h 4885973"/>
              <a:gd name="connsiteX18487" fmla="*/ 5519684 w 6085020"/>
              <a:gd name="connsiteY18487" fmla="*/ 3215210 h 4885973"/>
              <a:gd name="connsiteX18488" fmla="*/ 5515120 w 6085020"/>
              <a:gd name="connsiteY18488" fmla="*/ 3213503 h 4885973"/>
              <a:gd name="connsiteX18489" fmla="*/ 2025361 w 6085020"/>
              <a:gd name="connsiteY18489" fmla="*/ 3211891 h 4885973"/>
              <a:gd name="connsiteX18490" fmla="*/ 2017945 w 6085020"/>
              <a:gd name="connsiteY18490" fmla="*/ 3233228 h 4885973"/>
              <a:gd name="connsiteX18491" fmla="*/ 2025361 w 6085020"/>
              <a:gd name="connsiteY18491" fmla="*/ 3211891 h 4885973"/>
              <a:gd name="connsiteX18492" fmla="*/ 5535277 w 6085020"/>
              <a:gd name="connsiteY18492" fmla="*/ 3211417 h 4885973"/>
              <a:gd name="connsiteX18493" fmla="*/ 5535467 w 6085020"/>
              <a:gd name="connsiteY18493" fmla="*/ 3212744 h 4885973"/>
              <a:gd name="connsiteX18494" fmla="*/ 5535086 w 6085020"/>
              <a:gd name="connsiteY18494" fmla="*/ 3213123 h 4885973"/>
              <a:gd name="connsiteX18495" fmla="*/ 5536798 w 6085020"/>
              <a:gd name="connsiteY18495" fmla="*/ 3213123 h 4885973"/>
              <a:gd name="connsiteX18496" fmla="*/ 5536798 w 6085020"/>
              <a:gd name="connsiteY18496" fmla="*/ 3211417 h 4885973"/>
              <a:gd name="connsiteX18497" fmla="*/ 5535277 w 6085020"/>
              <a:gd name="connsiteY18497" fmla="*/ 3211417 h 4885973"/>
              <a:gd name="connsiteX18498" fmla="*/ 225907 w 6085020"/>
              <a:gd name="connsiteY18498" fmla="*/ 3209724 h 4885973"/>
              <a:gd name="connsiteX18499" fmla="*/ 221913 w 6085020"/>
              <a:gd name="connsiteY18499" fmla="*/ 3213882 h 4885973"/>
              <a:gd name="connsiteX18500" fmla="*/ 227237 w 6085020"/>
              <a:gd name="connsiteY18500" fmla="*/ 3234745 h 4885973"/>
              <a:gd name="connsiteX18501" fmla="*/ 242450 w 6085020"/>
              <a:gd name="connsiteY18501" fmla="*/ 3224314 h 4885973"/>
              <a:gd name="connsiteX18502" fmla="*/ 243020 w 6085020"/>
              <a:gd name="connsiteY18502" fmla="*/ 3224314 h 4885973"/>
              <a:gd name="connsiteX18503" fmla="*/ 225907 w 6085020"/>
              <a:gd name="connsiteY18503" fmla="*/ 3209724 h 4885973"/>
              <a:gd name="connsiteX18504" fmla="*/ 2260585 w 6085020"/>
              <a:gd name="connsiteY18504" fmla="*/ 3208951 h 4885973"/>
              <a:gd name="connsiteX18505" fmla="*/ 2260585 w 6085020"/>
              <a:gd name="connsiteY18505" fmla="*/ 3208951 h 4885973"/>
              <a:gd name="connsiteX18506" fmla="*/ 3405710 w 6085020"/>
              <a:gd name="connsiteY18506" fmla="*/ 3208571 h 4885973"/>
              <a:gd name="connsiteX18507" fmla="*/ 3405710 w 6085020"/>
              <a:gd name="connsiteY18507" fmla="*/ 3224314 h 4885973"/>
              <a:gd name="connsiteX18508" fmla="*/ 3415978 w 6085020"/>
              <a:gd name="connsiteY18508" fmla="*/ 3208571 h 4885973"/>
              <a:gd name="connsiteX18509" fmla="*/ 2528136 w 6085020"/>
              <a:gd name="connsiteY18509" fmla="*/ 3208571 h 4885973"/>
              <a:gd name="connsiteX18510" fmla="*/ 2532509 w 6085020"/>
              <a:gd name="connsiteY18510" fmla="*/ 3229435 h 4885973"/>
              <a:gd name="connsiteX18511" fmla="*/ 2533460 w 6085020"/>
              <a:gd name="connsiteY18511" fmla="*/ 3229435 h 4885973"/>
              <a:gd name="connsiteX18512" fmla="*/ 2528136 w 6085020"/>
              <a:gd name="connsiteY18512" fmla="*/ 3208571 h 4885973"/>
              <a:gd name="connsiteX18513" fmla="*/ 2444467 w 6085020"/>
              <a:gd name="connsiteY18513" fmla="*/ 3208571 h 4885973"/>
              <a:gd name="connsiteX18514" fmla="*/ 2444467 w 6085020"/>
              <a:gd name="connsiteY18514" fmla="*/ 3208571 h 4885973"/>
              <a:gd name="connsiteX18515" fmla="*/ 2328471 w 6085020"/>
              <a:gd name="connsiteY18515" fmla="*/ 3208571 h 4885973"/>
              <a:gd name="connsiteX18516" fmla="*/ 2328281 w 6085020"/>
              <a:gd name="connsiteY18516" fmla="*/ 3208761 h 4885973"/>
              <a:gd name="connsiteX18517" fmla="*/ 2338739 w 6085020"/>
              <a:gd name="connsiteY18517" fmla="*/ 3234935 h 4885973"/>
              <a:gd name="connsiteX18518" fmla="*/ 2328471 w 6085020"/>
              <a:gd name="connsiteY18518" fmla="*/ 3208571 h 4885973"/>
              <a:gd name="connsiteX18519" fmla="*/ 643491 w 6085020"/>
              <a:gd name="connsiteY18519" fmla="*/ 3208382 h 4885973"/>
              <a:gd name="connsiteX18520" fmla="*/ 622574 w 6085020"/>
              <a:gd name="connsiteY18520" fmla="*/ 3218814 h 4885973"/>
              <a:gd name="connsiteX18521" fmla="*/ 630370 w 6085020"/>
              <a:gd name="connsiteY18521" fmla="*/ 3222227 h 4885973"/>
              <a:gd name="connsiteX18522" fmla="*/ 615918 w 6085020"/>
              <a:gd name="connsiteY18522" fmla="*/ 3228107 h 4885973"/>
              <a:gd name="connsiteX18523" fmla="*/ 606030 w 6085020"/>
              <a:gd name="connsiteY18523" fmla="*/ 3234556 h 4885973"/>
              <a:gd name="connsiteX18524" fmla="*/ 598804 w 6085020"/>
              <a:gd name="connsiteY18524" fmla="*/ 3240814 h 4885973"/>
              <a:gd name="connsiteX18525" fmla="*/ 595001 w 6085020"/>
              <a:gd name="connsiteY18525" fmla="*/ 3240814 h 4885973"/>
              <a:gd name="connsiteX18526" fmla="*/ 591198 w 6085020"/>
              <a:gd name="connsiteY18526" fmla="*/ 3238728 h 4885973"/>
              <a:gd name="connsiteX18527" fmla="*/ 593670 w 6085020"/>
              <a:gd name="connsiteY18527" fmla="*/ 3240814 h 4885973"/>
              <a:gd name="connsiteX18528" fmla="*/ 601086 w 6085020"/>
              <a:gd name="connsiteY18528" fmla="*/ 3243660 h 4885973"/>
              <a:gd name="connsiteX18529" fmla="*/ 606030 w 6085020"/>
              <a:gd name="connsiteY18529" fmla="*/ 3243660 h 4885973"/>
              <a:gd name="connsiteX18530" fmla="*/ 609833 w 6085020"/>
              <a:gd name="connsiteY18530" fmla="*/ 3238728 h 4885973"/>
              <a:gd name="connsiteX18531" fmla="*/ 613826 w 6085020"/>
              <a:gd name="connsiteY18531" fmla="*/ 3233607 h 4885973"/>
              <a:gd name="connsiteX18532" fmla="*/ 624665 w 6085020"/>
              <a:gd name="connsiteY18532" fmla="*/ 3227917 h 4885973"/>
              <a:gd name="connsiteX18533" fmla="*/ 635885 w 6085020"/>
              <a:gd name="connsiteY18533" fmla="*/ 3222986 h 4885973"/>
              <a:gd name="connsiteX18534" fmla="*/ 643491 w 6085020"/>
              <a:gd name="connsiteY18534" fmla="*/ 3222986 h 4885973"/>
              <a:gd name="connsiteX18535" fmla="*/ 643491 w 6085020"/>
              <a:gd name="connsiteY18535" fmla="*/ 3221469 h 4885973"/>
              <a:gd name="connsiteX18536" fmla="*/ 645773 w 6085020"/>
              <a:gd name="connsiteY18536" fmla="*/ 3218624 h 4885973"/>
              <a:gd name="connsiteX18537" fmla="*/ 647864 w 6085020"/>
              <a:gd name="connsiteY18537" fmla="*/ 3214072 h 4885973"/>
              <a:gd name="connsiteX18538" fmla="*/ 645583 w 6085020"/>
              <a:gd name="connsiteY18538" fmla="*/ 3211417 h 4885973"/>
              <a:gd name="connsiteX18539" fmla="*/ 643491 w 6085020"/>
              <a:gd name="connsiteY18539" fmla="*/ 3211417 h 4885973"/>
              <a:gd name="connsiteX18540" fmla="*/ 1821703 w 6085020"/>
              <a:gd name="connsiteY18540" fmla="*/ 3208192 h 4885973"/>
              <a:gd name="connsiteX18541" fmla="*/ 1821323 w 6085020"/>
              <a:gd name="connsiteY18541" fmla="*/ 3208571 h 4885973"/>
              <a:gd name="connsiteX18542" fmla="*/ 1821572 w 6085020"/>
              <a:gd name="connsiteY18542" fmla="*/ 3208782 h 4885973"/>
              <a:gd name="connsiteX18543" fmla="*/ 1818661 w 6085020"/>
              <a:gd name="connsiteY18543" fmla="*/ 3221824 h 4885973"/>
              <a:gd name="connsiteX18544" fmla="*/ 1827027 w 6085020"/>
              <a:gd name="connsiteY18544" fmla="*/ 3229055 h 4885973"/>
              <a:gd name="connsiteX18545" fmla="*/ 1831093 w 6085020"/>
              <a:gd name="connsiteY18545" fmla="*/ 3216893 h 4885973"/>
              <a:gd name="connsiteX18546" fmla="*/ 1821572 w 6085020"/>
              <a:gd name="connsiteY18546" fmla="*/ 3208782 h 4885973"/>
              <a:gd name="connsiteX18547" fmla="*/ 728681 w 6085020"/>
              <a:gd name="connsiteY18547" fmla="*/ 3207813 h 4885973"/>
              <a:gd name="connsiteX18548" fmla="*/ 728681 w 6085020"/>
              <a:gd name="connsiteY18548" fmla="*/ 3207813 h 4885973"/>
              <a:gd name="connsiteX18549" fmla="*/ 5653174 w 6085020"/>
              <a:gd name="connsiteY18549" fmla="*/ 3207244 h 4885973"/>
              <a:gd name="connsiteX18550" fmla="*/ 5653174 w 6085020"/>
              <a:gd name="connsiteY18550" fmla="*/ 3211227 h 4885973"/>
              <a:gd name="connsiteX18551" fmla="*/ 5655646 w 6085020"/>
              <a:gd name="connsiteY18551" fmla="*/ 3217486 h 4885973"/>
              <a:gd name="connsiteX18552" fmla="*/ 5645948 w 6085020"/>
              <a:gd name="connsiteY18552" fmla="*/ 3222227 h 4885973"/>
              <a:gd name="connsiteX18553" fmla="*/ 5638912 w 6085020"/>
              <a:gd name="connsiteY18553" fmla="*/ 3228486 h 4885973"/>
              <a:gd name="connsiteX18554" fmla="*/ 5650702 w 6085020"/>
              <a:gd name="connsiteY18554" fmla="*/ 3230193 h 4885973"/>
              <a:gd name="connsiteX18555" fmla="*/ 5662492 w 6085020"/>
              <a:gd name="connsiteY18555" fmla="*/ 3231900 h 4885973"/>
              <a:gd name="connsiteX18556" fmla="*/ 5666105 w 6085020"/>
              <a:gd name="connsiteY18556" fmla="*/ 3239297 h 4885973"/>
              <a:gd name="connsiteX18557" fmla="*/ 5668957 w 6085020"/>
              <a:gd name="connsiteY18557" fmla="*/ 3244229 h 4885973"/>
              <a:gd name="connsiteX18558" fmla="*/ 5663062 w 6085020"/>
              <a:gd name="connsiteY18558" fmla="*/ 3230573 h 4885973"/>
              <a:gd name="connsiteX18559" fmla="*/ 5664773 w 6085020"/>
              <a:gd name="connsiteY18559" fmla="*/ 3226210 h 4885973"/>
              <a:gd name="connsiteX18560" fmla="*/ 5667246 w 6085020"/>
              <a:gd name="connsiteY18560" fmla="*/ 3219951 h 4885973"/>
              <a:gd name="connsiteX18561" fmla="*/ 5660971 w 6085020"/>
              <a:gd name="connsiteY18561" fmla="*/ 3217486 h 4885973"/>
              <a:gd name="connsiteX18562" fmla="*/ 5657358 w 6085020"/>
              <a:gd name="connsiteY18562" fmla="*/ 3217486 h 4885973"/>
              <a:gd name="connsiteX18563" fmla="*/ 1335059 w 6085020"/>
              <a:gd name="connsiteY18563" fmla="*/ 3207066 h 4885973"/>
              <a:gd name="connsiteX18564" fmla="*/ 1339845 w 6085020"/>
              <a:gd name="connsiteY18564" fmla="*/ 3209520 h 4885973"/>
              <a:gd name="connsiteX18565" fmla="*/ 1335059 w 6085020"/>
              <a:gd name="connsiteY18565" fmla="*/ 3207066 h 4885973"/>
              <a:gd name="connsiteX18566" fmla="*/ 1392329 w 6085020"/>
              <a:gd name="connsiteY18566" fmla="*/ 3206675 h 4885973"/>
              <a:gd name="connsiteX18567" fmla="*/ 1361333 w 6085020"/>
              <a:gd name="connsiteY18567" fmla="*/ 3209140 h 4885973"/>
              <a:gd name="connsiteX18568" fmla="*/ 1361333 w 6085020"/>
              <a:gd name="connsiteY18568" fmla="*/ 3216158 h 4885973"/>
              <a:gd name="connsiteX18569" fmla="*/ 1367989 w 6085020"/>
              <a:gd name="connsiteY18569" fmla="*/ 3217865 h 4885973"/>
              <a:gd name="connsiteX18570" fmla="*/ 1392329 w 6085020"/>
              <a:gd name="connsiteY18570" fmla="*/ 3207054 h 4885973"/>
              <a:gd name="connsiteX18571" fmla="*/ 535277 w 6085020"/>
              <a:gd name="connsiteY18571" fmla="*/ 3204977 h 4885973"/>
              <a:gd name="connsiteX18572" fmla="*/ 517227 w 6085020"/>
              <a:gd name="connsiteY18572" fmla="*/ 3224314 h 4885973"/>
              <a:gd name="connsiteX18573" fmla="*/ 519128 w 6085020"/>
              <a:gd name="connsiteY18573" fmla="*/ 3224314 h 4885973"/>
              <a:gd name="connsiteX18574" fmla="*/ 527495 w 6085020"/>
              <a:gd name="connsiteY18574" fmla="*/ 3236263 h 4885973"/>
              <a:gd name="connsiteX18575" fmla="*/ 528446 w 6085020"/>
              <a:gd name="connsiteY18575" fmla="*/ 3256936 h 4885973"/>
              <a:gd name="connsiteX18576" fmla="*/ 546701 w 6085020"/>
              <a:gd name="connsiteY18576" fmla="*/ 3227728 h 4885973"/>
              <a:gd name="connsiteX18577" fmla="*/ 545940 w 6085020"/>
              <a:gd name="connsiteY18577" fmla="*/ 3227728 h 4885973"/>
              <a:gd name="connsiteX18578" fmla="*/ 545940 w 6085020"/>
              <a:gd name="connsiteY18578" fmla="*/ 3224503 h 4885973"/>
              <a:gd name="connsiteX18579" fmla="*/ 543278 w 6085020"/>
              <a:gd name="connsiteY18579" fmla="*/ 3217296 h 4885973"/>
              <a:gd name="connsiteX18580" fmla="*/ 543278 w 6085020"/>
              <a:gd name="connsiteY18580" fmla="*/ 3208571 h 4885973"/>
              <a:gd name="connsiteX18581" fmla="*/ 535277 w 6085020"/>
              <a:gd name="connsiteY18581" fmla="*/ 3204977 h 4885973"/>
              <a:gd name="connsiteX18582" fmla="*/ 1749253 w 6085020"/>
              <a:gd name="connsiteY18582" fmla="*/ 3203830 h 4885973"/>
              <a:gd name="connsiteX18583" fmla="*/ 1749253 w 6085020"/>
              <a:gd name="connsiteY18583" fmla="*/ 3203830 h 4885973"/>
              <a:gd name="connsiteX18584" fmla="*/ 3536918 w 6085020"/>
              <a:gd name="connsiteY18584" fmla="*/ 3203450 h 4885973"/>
              <a:gd name="connsiteX18585" fmla="*/ 3536918 w 6085020"/>
              <a:gd name="connsiteY18585" fmla="*/ 3213882 h 4885973"/>
              <a:gd name="connsiteX18586" fmla="*/ 3547377 w 6085020"/>
              <a:gd name="connsiteY18586" fmla="*/ 3213882 h 4885973"/>
              <a:gd name="connsiteX18587" fmla="*/ 3547377 w 6085020"/>
              <a:gd name="connsiteY18587" fmla="*/ 3203450 h 4885973"/>
              <a:gd name="connsiteX18588" fmla="*/ 2543919 w 6085020"/>
              <a:gd name="connsiteY18588" fmla="*/ 3203450 h 4885973"/>
              <a:gd name="connsiteX18589" fmla="*/ 2543919 w 6085020"/>
              <a:gd name="connsiteY18589" fmla="*/ 3203450 h 4885973"/>
              <a:gd name="connsiteX18590" fmla="*/ 2909781 w 6085020"/>
              <a:gd name="connsiteY18590" fmla="*/ 3203071 h 4885973"/>
              <a:gd name="connsiteX18591" fmla="*/ 2909400 w 6085020"/>
              <a:gd name="connsiteY18591" fmla="*/ 3203450 h 4885973"/>
              <a:gd name="connsiteX18592" fmla="*/ 2910298 w 6085020"/>
              <a:gd name="connsiteY18592" fmla="*/ 3203827 h 4885973"/>
              <a:gd name="connsiteX18593" fmla="*/ 2920429 w 6085020"/>
              <a:gd name="connsiteY18593" fmla="*/ 3218624 h 4885973"/>
              <a:gd name="connsiteX18594" fmla="*/ 2918338 w 6085020"/>
              <a:gd name="connsiteY18594" fmla="*/ 3207196 h 4885973"/>
              <a:gd name="connsiteX18595" fmla="*/ 2910298 w 6085020"/>
              <a:gd name="connsiteY18595" fmla="*/ 3203827 h 4885973"/>
              <a:gd name="connsiteX18596" fmla="*/ 3326414 w 6085020"/>
              <a:gd name="connsiteY18596" fmla="*/ 3202881 h 4885973"/>
              <a:gd name="connsiteX18597" fmla="*/ 3311582 w 6085020"/>
              <a:gd name="connsiteY18597" fmla="*/ 3239108 h 4885973"/>
              <a:gd name="connsiteX18598" fmla="*/ 3326414 w 6085020"/>
              <a:gd name="connsiteY18598" fmla="*/ 3203640 h 4885973"/>
              <a:gd name="connsiteX18599" fmla="*/ 2851329 w 6085020"/>
              <a:gd name="connsiteY18599" fmla="*/ 3201682 h 4885973"/>
              <a:gd name="connsiteX18600" fmla="*/ 2856917 w 6085020"/>
              <a:gd name="connsiteY18600" fmla="*/ 3204589 h 4885973"/>
              <a:gd name="connsiteX18601" fmla="*/ 2851329 w 6085020"/>
              <a:gd name="connsiteY18601" fmla="*/ 3201682 h 4885973"/>
              <a:gd name="connsiteX18602" fmla="*/ 3067421 w 6085020"/>
              <a:gd name="connsiteY18602" fmla="*/ 3201554 h 4885973"/>
              <a:gd name="connsiteX18603" fmla="*/ 3086436 w 6085020"/>
              <a:gd name="connsiteY18603" fmla="*/ 3205347 h 4885973"/>
              <a:gd name="connsiteX18604" fmla="*/ 3088338 w 6085020"/>
              <a:gd name="connsiteY18604" fmla="*/ 3201554 h 4885973"/>
              <a:gd name="connsiteX18605" fmla="*/ 748267 w 6085020"/>
              <a:gd name="connsiteY18605" fmla="*/ 3200795 h 4885973"/>
              <a:gd name="connsiteX18606" fmla="*/ 739710 w 6085020"/>
              <a:gd name="connsiteY18606" fmla="*/ 3202312 h 4885973"/>
              <a:gd name="connsiteX18607" fmla="*/ 733815 w 6085020"/>
              <a:gd name="connsiteY18607" fmla="*/ 3203261 h 4885973"/>
              <a:gd name="connsiteX18608" fmla="*/ 733815 w 6085020"/>
              <a:gd name="connsiteY18608" fmla="*/ 3205537 h 4885973"/>
              <a:gd name="connsiteX18609" fmla="*/ 734956 w 6085020"/>
              <a:gd name="connsiteY18609" fmla="*/ 3207623 h 4885973"/>
              <a:gd name="connsiteX18610" fmla="*/ 748267 w 6085020"/>
              <a:gd name="connsiteY18610" fmla="*/ 3207623 h 4885973"/>
              <a:gd name="connsiteX18611" fmla="*/ 748267 w 6085020"/>
              <a:gd name="connsiteY18611" fmla="*/ 3204209 h 4885973"/>
              <a:gd name="connsiteX18612" fmla="*/ 2344634 w 6085020"/>
              <a:gd name="connsiteY18612" fmla="*/ 3199847 h 4885973"/>
              <a:gd name="connsiteX18613" fmla="*/ 2344634 w 6085020"/>
              <a:gd name="connsiteY18613" fmla="*/ 3199847 h 4885973"/>
              <a:gd name="connsiteX18614" fmla="*/ 887534 w 6085020"/>
              <a:gd name="connsiteY18614" fmla="*/ 3199278 h 4885973"/>
              <a:gd name="connsiteX18615" fmla="*/ 863883 w 6085020"/>
              <a:gd name="connsiteY18615" fmla="*/ 3205347 h 4885973"/>
              <a:gd name="connsiteX18616" fmla="*/ 866355 w 6085020"/>
              <a:gd name="connsiteY18616" fmla="*/ 3210089 h 4885973"/>
              <a:gd name="connsiteX18617" fmla="*/ 913894 w 6085020"/>
              <a:gd name="connsiteY18617" fmla="*/ 3202881 h 4885973"/>
              <a:gd name="connsiteX18618" fmla="*/ 887534 w 6085020"/>
              <a:gd name="connsiteY18618" fmla="*/ 3199278 h 4885973"/>
              <a:gd name="connsiteX18619" fmla="*/ 2296905 w 6085020"/>
              <a:gd name="connsiteY18619" fmla="*/ 3198899 h 4885973"/>
              <a:gd name="connsiteX18620" fmla="*/ 2296905 w 6085020"/>
              <a:gd name="connsiteY18620" fmla="*/ 3198899 h 4885973"/>
              <a:gd name="connsiteX18621" fmla="*/ 2637096 w 6085020"/>
              <a:gd name="connsiteY18621" fmla="*/ 3198140 h 4885973"/>
              <a:gd name="connsiteX18622" fmla="*/ 2637096 w 6085020"/>
              <a:gd name="connsiteY18622" fmla="*/ 3198140 h 4885973"/>
              <a:gd name="connsiteX18623" fmla="*/ 687797 w 6085020"/>
              <a:gd name="connsiteY18623" fmla="*/ 3198140 h 4885973"/>
              <a:gd name="connsiteX18624" fmla="*/ 687797 w 6085020"/>
              <a:gd name="connsiteY18624" fmla="*/ 3202881 h 4885973"/>
              <a:gd name="connsiteX18625" fmla="*/ 687797 w 6085020"/>
              <a:gd name="connsiteY18625" fmla="*/ 3207813 h 4885973"/>
              <a:gd name="connsiteX18626" fmla="*/ 661556 w 6085020"/>
              <a:gd name="connsiteY18626" fmla="*/ 3217486 h 4885973"/>
              <a:gd name="connsiteX18627" fmla="*/ 661556 w 6085020"/>
              <a:gd name="connsiteY18627" fmla="*/ 3221279 h 4885973"/>
              <a:gd name="connsiteX18628" fmla="*/ 668592 w 6085020"/>
              <a:gd name="connsiteY18628" fmla="*/ 3219193 h 4885973"/>
              <a:gd name="connsiteX18629" fmla="*/ 682853 w 6085020"/>
              <a:gd name="connsiteY18629" fmla="*/ 3214641 h 4885973"/>
              <a:gd name="connsiteX18630" fmla="*/ 692171 w 6085020"/>
              <a:gd name="connsiteY18630" fmla="*/ 3212365 h 4885973"/>
              <a:gd name="connsiteX18631" fmla="*/ 693502 w 6085020"/>
              <a:gd name="connsiteY18631" fmla="*/ 3209709 h 4885973"/>
              <a:gd name="connsiteX18632" fmla="*/ 694453 w 6085020"/>
              <a:gd name="connsiteY18632" fmla="*/ 3204589 h 4885973"/>
              <a:gd name="connsiteX18633" fmla="*/ 691030 w 6085020"/>
              <a:gd name="connsiteY18633" fmla="*/ 3200226 h 4885973"/>
              <a:gd name="connsiteX18634" fmla="*/ 3923516 w 6085020"/>
              <a:gd name="connsiteY18634" fmla="*/ 3197873 h 4885973"/>
              <a:gd name="connsiteX18635" fmla="*/ 3913238 w 6085020"/>
              <a:gd name="connsiteY18635" fmla="*/ 3200985 h 4885973"/>
              <a:gd name="connsiteX18636" fmla="*/ 3946136 w 6085020"/>
              <a:gd name="connsiteY18636" fmla="*/ 3211037 h 4885973"/>
              <a:gd name="connsiteX18637" fmla="*/ 3935297 w 6085020"/>
              <a:gd name="connsiteY18637" fmla="*/ 3230004 h 4885973"/>
              <a:gd name="connsiteX18638" fmla="*/ 3955282 w 6085020"/>
              <a:gd name="connsiteY18638" fmla="*/ 3222815 h 4885973"/>
              <a:gd name="connsiteX18639" fmla="*/ 3956594 w 6085020"/>
              <a:gd name="connsiteY18639" fmla="*/ 3218244 h 4885973"/>
              <a:gd name="connsiteX18640" fmla="*/ 3956594 w 6085020"/>
              <a:gd name="connsiteY18640" fmla="*/ 3213313 h 4885973"/>
              <a:gd name="connsiteX18641" fmla="*/ 3950865 w 6085020"/>
              <a:gd name="connsiteY18641" fmla="*/ 3203681 h 4885973"/>
              <a:gd name="connsiteX18642" fmla="*/ 3950890 w 6085020"/>
              <a:gd name="connsiteY18642" fmla="*/ 3203640 h 4885973"/>
              <a:gd name="connsiteX18643" fmla="*/ 3949939 w 6085020"/>
              <a:gd name="connsiteY18643" fmla="*/ 3202123 h 4885973"/>
              <a:gd name="connsiteX18644" fmla="*/ 3950865 w 6085020"/>
              <a:gd name="connsiteY18644" fmla="*/ 3203681 h 4885973"/>
              <a:gd name="connsiteX18645" fmla="*/ 3948037 w 6085020"/>
              <a:gd name="connsiteY18645" fmla="*/ 3208382 h 4885973"/>
              <a:gd name="connsiteX18646" fmla="*/ 3923516 w 6085020"/>
              <a:gd name="connsiteY18646" fmla="*/ 3197873 h 4885973"/>
              <a:gd name="connsiteX18647" fmla="*/ 5549538 w 6085020"/>
              <a:gd name="connsiteY18647" fmla="*/ 3196812 h 4885973"/>
              <a:gd name="connsiteX18648" fmla="*/ 5549538 w 6085020"/>
              <a:gd name="connsiteY18648" fmla="*/ 3198899 h 4885973"/>
              <a:gd name="connsiteX18649" fmla="*/ 5542883 w 6085020"/>
              <a:gd name="connsiteY18649" fmla="*/ 3201743 h 4885973"/>
              <a:gd name="connsiteX18650" fmla="*/ 5536798 w 6085020"/>
              <a:gd name="connsiteY18650" fmla="*/ 3208002 h 4885973"/>
              <a:gd name="connsiteX18651" fmla="*/ 5547447 w 6085020"/>
              <a:gd name="connsiteY18651" fmla="*/ 3212744 h 4885973"/>
              <a:gd name="connsiteX18652" fmla="*/ 5557145 w 6085020"/>
              <a:gd name="connsiteY18652" fmla="*/ 3212555 h 4885973"/>
              <a:gd name="connsiteX18653" fmla="*/ 5552581 w 6085020"/>
              <a:gd name="connsiteY18653" fmla="*/ 3205347 h 4885973"/>
              <a:gd name="connsiteX18654" fmla="*/ 5549538 w 6085020"/>
              <a:gd name="connsiteY18654" fmla="*/ 3196812 h 4885973"/>
              <a:gd name="connsiteX18655" fmla="*/ 5497436 w 6085020"/>
              <a:gd name="connsiteY18655" fmla="*/ 3195295 h 4885973"/>
              <a:gd name="connsiteX18656" fmla="*/ 5497088 w 6085020"/>
              <a:gd name="connsiteY18656" fmla="*/ 3196452 h 4885973"/>
              <a:gd name="connsiteX18657" fmla="*/ 5496903 w 6085020"/>
              <a:gd name="connsiteY18657" fmla="*/ 3196566 h 4885973"/>
              <a:gd name="connsiteX18658" fmla="*/ 5496865 w 6085020"/>
              <a:gd name="connsiteY18658" fmla="*/ 3197192 h 4885973"/>
              <a:gd name="connsiteX18659" fmla="*/ 5497088 w 6085020"/>
              <a:gd name="connsiteY18659" fmla="*/ 3196452 h 4885973"/>
              <a:gd name="connsiteX18660" fmla="*/ 5497378 w 6085020"/>
              <a:gd name="connsiteY18660" fmla="*/ 3196272 h 4885973"/>
              <a:gd name="connsiteX18661" fmla="*/ 5497340 w 6085020"/>
              <a:gd name="connsiteY18661" fmla="*/ 3196907 h 4885973"/>
              <a:gd name="connsiteX18662" fmla="*/ 5497436 w 6085020"/>
              <a:gd name="connsiteY18662" fmla="*/ 3197002 h 4885973"/>
              <a:gd name="connsiteX18663" fmla="*/ 5498767 w 6085020"/>
              <a:gd name="connsiteY18663" fmla="*/ 3197192 h 4885973"/>
              <a:gd name="connsiteX18664" fmla="*/ 5498957 w 6085020"/>
              <a:gd name="connsiteY18664" fmla="*/ 3197002 h 4885973"/>
              <a:gd name="connsiteX18665" fmla="*/ 5498957 w 6085020"/>
              <a:gd name="connsiteY18665" fmla="*/ 3195295 h 4885973"/>
              <a:gd name="connsiteX18666" fmla="*/ 5497378 w 6085020"/>
              <a:gd name="connsiteY18666" fmla="*/ 3196272 h 4885973"/>
              <a:gd name="connsiteX18667" fmla="*/ 5673331 w 6085020"/>
              <a:gd name="connsiteY18667" fmla="*/ 3194347 h 4885973"/>
              <a:gd name="connsiteX18668" fmla="*/ 5672950 w 6085020"/>
              <a:gd name="connsiteY18668" fmla="*/ 3195864 h 4885973"/>
              <a:gd name="connsiteX18669" fmla="*/ 5673140 w 6085020"/>
              <a:gd name="connsiteY18669" fmla="*/ 3195864 h 4885973"/>
              <a:gd name="connsiteX18670" fmla="*/ 5674757 w 6085020"/>
              <a:gd name="connsiteY18670" fmla="*/ 3195959 h 4885973"/>
              <a:gd name="connsiteX18671" fmla="*/ 5674852 w 6085020"/>
              <a:gd name="connsiteY18671" fmla="*/ 3195864 h 4885973"/>
              <a:gd name="connsiteX18672" fmla="*/ 5674852 w 6085020"/>
              <a:gd name="connsiteY18672" fmla="*/ 3194347 h 4885973"/>
              <a:gd name="connsiteX18673" fmla="*/ 5673331 w 6085020"/>
              <a:gd name="connsiteY18673" fmla="*/ 3194347 h 4885973"/>
              <a:gd name="connsiteX18674" fmla="*/ 2756704 w 6085020"/>
              <a:gd name="connsiteY18674" fmla="*/ 3194157 h 4885973"/>
              <a:gd name="connsiteX18675" fmla="*/ 2741682 w 6085020"/>
              <a:gd name="connsiteY18675" fmla="*/ 3197192 h 4885973"/>
              <a:gd name="connsiteX18676" fmla="*/ 2744724 w 6085020"/>
              <a:gd name="connsiteY18676" fmla="*/ 3212175 h 4885973"/>
              <a:gd name="connsiteX18677" fmla="*/ 2752081 w 6085020"/>
              <a:gd name="connsiteY18677" fmla="*/ 3213868 h 4885973"/>
              <a:gd name="connsiteX18678" fmla="*/ 2751570 w 6085020"/>
              <a:gd name="connsiteY18678" fmla="*/ 3215020 h 4885973"/>
              <a:gd name="connsiteX18679" fmla="*/ 2752140 w 6085020"/>
              <a:gd name="connsiteY18679" fmla="*/ 3213882 h 4885973"/>
              <a:gd name="connsiteX18680" fmla="*/ 2752081 w 6085020"/>
              <a:gd name="connsiteY18680" fmla="*/ 3213868 h 4885973"/>
              <a:gd name="connsiteX18681" fmla="*/ 2755563 w 6085020"/>
              <a:gd name="connsiteY18681" fmla="*/ 3206011 h 4885973"/>
              <a:gd name="connsiteX18682" fmla="*/ 2756704 w 6085020"/>
              <a:gd name="connsiteY18682" fmla="*/ 3194157 h 4885973"/>
              <a:gd name="connsiteX18683" fmla="*/ 2778572 w 6085020"/>
              <a:gd name="connsiteY18683" fmla="*/ 3193967 h 4885973"/>
              <a:gd name="connsiteX18684" fmla="*/ 2778572 w 6085020"/>
              <a:gd name="connsiteY18684" fmla="*/ 3193967 h 4885973"/>
              <a:gd name="connsiteX18685" fmla="*/ 585493 w 6085020"/>
              <a:gd name="connsiteY18685" fmla="*/ 3193398 h 4885973"/>
              <a:gd name="connsiteX18686" fmla="*/ 592719 w 6085020"/>
              <a:gd name="connsiteY18686" fmla="*/ 3219003 h 4885973"/>
              <a:gd name="connsiteX18687" fmla="*/ 590817 w 6085020"/>
              <a:gd name="connsiteY18687" fmla="*/ 3219382 h 4885973"/>
              <a:gd name="connsiteX18688" fmla="*/ 611735 w 6085020"/>
              <a:gd name="connsiteY18688" fmla="*/ 3214261 h 4885973"/>
              <a:gd name="connsiteX18689" fmla="*/ 585493 w 6085020"/>
              <a:gd name="connsiteY18689" fmla="*/ 3193398 h 4885973"/>
              <a:gd name="connsiteX18690" fmla="*/ 3434498 w 6085020"/>
              <a:gd name="connsiteY18690" fmla="*/ 3192853 h 4885973"/>
              <a:gd name="connsiteX18691" fmla="*/ 3426627 w 6085020"/>
              <a:gd name="connsiteY18691" fmla="*/ 3193019 h 4885973"/>
              <a:gd name="connsiteX18692" fmla="*/ 3427007 w 6085020"/>
              <a:gd name="connsiteY18692" fmla="*/ 3193967 h 4885973"/>
              <a:gd name="connsiteX18693" fmla="*/ 3437466 w 6085020"/>
              <a:gd name="connsiteY18693" fmla="*/ 3214830 h 4885973"/>
              <a:gd name="connsiteX18694" fmla="*/ 3434498 w 6085020"/>
              <a:gd name="connsiteY18694" fmla="*/ 3192853 h 4885973"/>
              <a:gd name="connsiteX18695" fmla="*/ 1012776 w 6085020"/>
              <a:gd name="connsiteY18695" fmla="*/ 3192829 h 4885973"/>
              <a:gd name="connsiteX18696" fmla="*/ 1004599 w 6085020"/>
              <a:gd name="connsiteY18696" fmla="*/ 3193588 h 4885973"/>
              <a:gd name="connsiteX18697" fmla="*/ 1004599 w 6085020"/>
              <a:gd name="connsiteY18697" fmla="*/ 3197192 h 4885973"/>
              <a:gd name="connsiteX18698" fmla="*/ 1004599 w 6085020"/>
              <a:gd name="connsiteY18698" fmla="*/ 3200795 h 4885973"/>
              <a:gd name="connsiteX18699" fmla="*/ 1006120 w 6085020"/>
              <a:gd name="connsiteY18699" fmla="*/ 3202692 h 4885973"/>
              <a:gd name="connsiteX18700" fmla="*/ 1007641 w 6085020"/>
              <a:gd name="connsiteY18700" fmla="*/ 3204589 h 4885973"/>
              <a:gd name="connsiteX18701" fmla="*/ 1010304 w 6085020"/>
              <a:gd name="connsiteY18701" fmla="*/ 3201743 h 4885973"/>
              <a:gd name="connsiteX18702" fmla="*/ 1012776 w 6085020"/>
              <a:gd name="connsiteY18702" fmla="*/ 3195864 h 4885973"/>
              <a:gd name="connsiteX18703" fmla="*/ 1791088 w 6085020"/>
              <a:gd name="connsiteY18703" fmla="*/ 3192640 h 4885973"/>
              <a:gd name="connsiteX18704" fmla="*/ 1791088 w 6085020"/>
              <a:gd name="connsiteY18704" fmla="*/ 3192640 h 4885973"/>
              <a:gd name="connsiteX18705" fmla="*/ 1455461 w 6085020"/>
              <a:gd name="connsiteY18705" fmla="*/ 3192640 h 4885973"/>
              <a:gd name="connsiteX18706" fmla="*/ 1450897 w 6085020"/>
              <a:gd name="connsiteY18706" fmla="*/ 3202312 h 4885973"/>
              <a:gd name="connsiteX18707" fmla="*/ 1416098 w 6085020"/>
              <a:gd name="connsiteY18707" fmla="*/ 3202312 h 4885973"/>
              <a:gd name="connsiteX18708" fmla="*/ 1420852 w 6085020"/>
              <a:gd name="connsiteY18708" fmla="*/ 3211796 h 4885973"/>
              <a:gd name="connsiteX18709" fmla="*/ 1428078 w 6085020"/>
              <a:gd name="connsiteY18709" fmla="*/ 3204778 h 4885973"/>
              <a:gd name="connsiteX18710" fmla="*/ 1456031 w 6085020"/>
              <a:gd name="connsiteY18710" fmla="*/ 3212555 h 4885973"/>
              <a:gd name="connsiteX18711" fmla="*/ 1460595 w 6085020"/>
              <a:gd name="connsiteY18711" fmla="*/ 3213882 h 4885973"/>
              <a:gd name="connsiteX18712" fmla="*/ 1460595 w 6085020"/>
              <a:gd name="connsiteY18712" fmla="*/ 3212175 h 4885973"/>
              <a:gd name="connsiteX18713" fmla="*/ 1483224 w 6085020"/>
              <a:gd name="connsiteY18713" fmla="*/ 3211796 h 4885973"/>
              <a:gd name="connsiteX18714" fmla="*/ 1482653 w 6085020"/>
              <a:gd name="connsiteY18714" fmla="*/ 3211417 h 4885973"/>
              <a:gd name="connsiteX18715" fmla="*/ 1460405 w 6085020"/>
              <a:gd name="connsiteY18715" fmla="*/ 3203450 h 4885973"/>
              <a:gd name="connsiteX18716" fmla="*/ 1455461 w 6085020"/>
              <a:gd name="connsiteY18716" fmla="*/ 3192640 h 4885973"/>
              <a:gd name="connsiteX18717" fmla="*/ 3898216 w 6085020"/>
              <a:gd name="connsiteY18717" fmla="*/ 3192260 h 4885973"/>
              <a:gd name="connsiteX18718" fmla="*/ 3896558 w 6085020"/>
              <a:gd name="connsiteY18718" fmla="*/ 3193778 h 4885973"/>
              <a:gd name="connsiteX18719" fmla="*/ 3867981 w 6085020"/>
              <a:gd name="connsiteY18719" fmla="*/ 3193778 h 4885973"/>
              <a:gd name="connsiteX18720" fmla="*/ 3893412 w 6085020"/>
              <a:gd name="connsiteY18720" fmla="*/ 3196658 h 4885973"/>
              <a:gd name="connsiteX18721" fmla="*/ 3896558 w 6085020"/>
              <a:gd name="connsiteY18721" fmla="*/ 3193778 h 4885973"/>
              <a:gd name="connsiteX18722" fmla="*/ 3898977 w 6085020"/>
              <a:gd name="connsiteY18722" fmla="*/ 3193778 h 4885973"/>
              <a:gd name="connsiteX18723" fmla="*/ 1654175 w 6085020"/>
              <a:gd name="connsiteY18723" fmla="*/ 3190364 h 4885973"/>
              <a:gd name="connsiteX18724" fmla="*/ 1635159 w 6085020"/>
              <a:gd name="connsiteY18724" fmla="*/ 3197571 h 4885973"/>
              <a:gd name="connsiteX18725" fmla="*/ 1646949 w 6085020"/>
              <a:gd name="connsiteY18725" fmla="*/ 3200037 h 4885973"/>
              <a:gd name="connsiteX18726" fmla="*/ 1654175 w 6085020"/>
              <a:gd name="connsiteY18726" fmla="*/ 3190364 h 4885973"/>
              <a:gd name="connsiteX18727" fmla="*/ 2107738 w 6085020"/>
              <a:gd name="connsiteY18727" fmla="*/ 3189528 h 4885973"/>
              <a:gd name="connsiteX18728" fmla="*/ 2103325 w 6085020"/>
              <a:gd name="connsiteY18728" fmla="*/ 3198330 h 4885973"/>
              <a:gd name="connsiteX18729" fmla="*/ 2107738 w 6085020"/>
              <a:gd name="connsiteY18729" fmla="*/ 3189528 h 4885973"/>
              <a:gd name="connsiteX18730" fmla="*/ 1360382 w 6085020"/>
              <a:gd name="connsiteY18730" fmla="*/ 3187708 h 4885973"/>
              <a:gd name="connsiteX18731" fmla="*/ 1350114 w 6085020"/>
              <a:gd name="connsiteY18731" fmla="*/ 3208571 h 4885973"/>
              <a:gd name="connsiteX18732" fmla="*/ 1360382 w 6085020"/>
              <a:gd name="connsiteY18732" fmla="*/ 3187708 h 4885973"/>
              <a:gd name="connsiteX18733" fmla="*/ 243020 w 6085020"/>
              <a:gd name="connsiteY18733" fmla="*/ 3187708 h 4885973"/>
              <a:gd name="connsiteX18734" fmla="*/ 243020 w 6085020"/>
              <a:gd name="connsiteY18734" fmla="*/ 3187708 h 4885973"/>
              <a:gd name="connsiteX18735" fmla="*/ 1554533 w 6085020"/>
              <a:gd name="connsiteY18735" fmla="*/ 3187329 h 4885973"/>
              <a:gd name="connsiteX18736" fmla="*/ 1554533 w 6085020"/>
              <a:gd name="connsiteY18736" fmla="*/ 3197761 h 4885973"/>
              <a:gd name="connsiteX18737" fmla="*/ 1564991 w 6085020"/>
              <a:gd name="connsiteY18737" fmla="*/ 3197761 h 4885973"/>
              <a:gd name="connsiteX18738" fmla="*/ 1564991 w 6085020"/>
              <a:gd name="connsiteY18738" fmla="*/ 3187329 h 4885973"/>
              <a:gd name="connsiteX18739" fmla="*/ 2077654 w 6085020"/>
              <a:gd name="connsiteY18739" fmla="*/ 3186950 h 4885973"/>
              <a:gd name="connsiteX18740" fmla="*/ 2061871 w 6085020"/>
              <a:gd name="connsiteY18740" fmla="*/ 3202692 h 4885973"/>
              <a:gd name="connsiteX18741" fmla="*/ 2077654 w 6085020"/>
              <a:gd name="connsiteY18741" fmla="*/ 3187708 h 4885973"/>
              <a:gd name="connsiteX18742" fmla="*/ 3851628 w 6085020"/>
              <a:gd name="connsiteY18742" fmla="*/ 3186381 h 4885973"/>
              <a:gd name="connsiteX18743" fmla="*/ 3851628 w 6085020"/>
              <a:gd name="connsiteY18743" fmla="*/ 3196812 h 4885973"/>
              <a:gd name="connsiteX18744" fmla="*/ 3860945 w 6085020"/>
              <a:gd name="connsiteY18744" fmla="*/ 3198330 h 4885973"/>
              <a:gd name="connsiteX18745" fmla="*/ 3862086 w 6085020"/>
              <a:gd name="connsiteY18745" fmla="*/ 3195864 h 4885973"/>
              <a:gd name="connsiteX18746" fmla="*/ 3862086 w 6085020"/>
              <a:gd name="connsiteY18746" fmla="*/ 3186381 h 4885973"/>
              <a:gd name="connsiteX18747" fmla="*/ 3202432 w 6085020"/>
              <a:gd name="connsiteY18747" fmla="*/ 3186381 h 4885973"/>
              <a:gd name="connsiteX18748" fmla="*/ 3202120 w 6085020"/>
              <a:gd name="connsiteY18748" fmla="*/ 3187066 h 4885973"/>
              <a:gd name="connsiteX18749" fmla="*/ 3189121 w 6085020"/>
              <a:gd name="connsiteY18749" fmla="*/ 3188254 h 4885973"/>
              <a:gd name="connsiteX18750" fmla="*/ 3182276 w 6085020"/>
              <a:gd name="connsiteY18750" fmla="*/ 3197381 h 4885973"/>
              <a:gd name="connsiteX18751" fmla="*/ 3195777 w 6085020"/>
              <a:gd name="connsiteY18751" fmla="*/ 3200985 h 4885973"/>
              <a:gd name="connsiteX18752" fmla="*/ 3202120 w 6085020"/>
              <a:gd name="connsiteY18752" fmla="*/ 3187066 h 4885973"/>
              <a:gd name="connsiteX18753" fmla="*/ 3203383 w 6085020"/>
              <a:gd name="connsiteY18753" fmla="*/ 3186950 h 4885973"/>
              <a:gd name="connsiteX18754" fmla="*/ 1042060 w 6085020"/>
              <a:gd name="connsiteY18754" fmla="*/ 3186381 h 4885973"/>
              <a:gd name="connsiteX18755" fmla="*/ 1039017 w 6085020"/>
              <a:gd name="connsiteY18755" fmla="*/ 3190933 h 4885973"/>
              <a:gd name="connsiteX18756" fmla="*/ 1042440 w 6085020"/>
              <a:gd name="connsiteY18756" fmla="*/ 3188088 h 4885973"/>
              <a:gd name="connsiteX18757" fmla="*/ 645773 w 6085020"/>
              <a:gd name="connsiteY18757" fmla="*/ 3186381 h 4885973"/>
              <a:gd name="connsiteX18758" fmla="*/ 644442 w 6085020"/>
              <a:gd name="connsiteY18758" fmla="*/ 3188846 h 4885973"/>
              <a:gd name="connsiteX18759" fmla="*/ 643301 w 6085020"/>
              <a:gd name="connsiteY18759" fmla="*/ 3191502 h 4885973"/>
              <a:gd name="connsiteX18760" fmla="*/ 634934 w 6085020"/>
              <a:gd name="connsiteY18760" fmla="*/ 3190364 h 4885973"/>
              <a:gd name="connsiteX18761" fmla="*/ 634934 w 6085020"/>
              <a:gd name="connsiteY18761" fmla="*/ 3192450 h 4885973"/>
              <a:gd name="connsiteX18762" fmla="*/ 633983 w 6085020"/>
              <a:gd name="connsiteY18762" fmla="*/ 3194536 h 4885973"/>
              <a:gd name="connsiteX18763" fmla="*/ 649386 w 6085020"/>
              <a:gd name="connsiteY18763" fmla="*/ 3192640 h 4885973"/>
              <a:gd name="connsiteX18764" fmla="*/ 647864 w 6085020"/>
              <a:gd name="connsiteY18764" fmla="*/ 3189984 h 4885973"/>
              <a:gd name="connsiteX18765" fmla="*/ 654900 w 6085020"/>
              <a:gd name="connsiteY18765" fmla="*/ 3188277 h 4885973"/>
              <a:gd name="connsiteX18766" fmla="*/ 661936 w 6085020"/>
              <a:gd name="connsiteY18766" fmla="*/ 3186381 h 4885973"/>
              <a:gd name="connsiteX18767" fmla="*/ 653759 w 6085020"/>
              <a:gd name="connsiteY18767" fmla="*/ 3186381 h 4885973"/>
              <a:gd name="connsiteX18768" fmla="*/ 728533 w 6085020"/>
              <a:gd name="connsiteY18768" fmla="*/ 3186343 h 4885973"/>
              <a:gd name="connsiteX18769" fmla="*/ 728301 w 6085020"/>
              <a:gd name="connsiteY18769" fmla="*/ 3186381 h 4885973"/>
              <a:gd name="connsiteX18770" fmla="*/ 726369 w 6085020"/>
              <a:gd name="connsiteY18770" fmla="*/ 3188619 h 4885973"/>
              <a:gd name="connsiteX18771" fmla="*/ 726399 w 6085020"/>
              <a:gd name="connsiteY18771" fmla="*/ 3188846 h 4885973"/>
              <a:gd name="connsiteX18772" fmla="*/ 728871 w 6085020"/>
              <a:gd name="connsiteY18772" fmla="*/ 3190743 h 4885973"/>
              <a:gd name="connsiteX18773" fmla="*/ 730773 w 6085020"/>
              <a:gd name="connsiteY18773" fmla="*/ 3188277 h 4885973"/>
              <a:gd name="connsiteX18774" fmla="*/ 728533 w 6085020"/>
              <a:gd name="connsiteY18774" fmla="*/ 3186343 h 4885973"/>
              <a:gd name="connsiteX18775" fmla="*/ 1762754 w 6085020"/>
              <a:gd name="connsiteY18775" fmla="*/ 3186191 h 4885973"/>
              <a:gd name="connsiteX18776" fmla="*/ 1762754 w 6085020"/>
              <a:gd name="connsiteY18776" fmla="*/ 3186191 h 4885973"/>
              <a:gd name="connsiteX18777" fmla="*/ 1880390 w 6085020"/>
              <a:gd name="connsiteY18777" fmla="*/ 3185171 h 4885973"/>
              <a:gd name="connsiteX18778" fmla="*/ 1873426 w 6085020"/>
              <a:gd name="connsiteY18778" fmla="*/ 3188656 h 4885973"/>
              <a:gd name="connsiteX18779" fmla="*/ 1882411 w 6085020"/>
              <a:gd name="connsiteY18779" fmla="*/ 3191597 h 4885973"/>
              <a:gd name="connsiteX18780" fmla="*/ 1888324 w 6085020"/>
              <a:gd name="connsiteY18780" fmla="*/ 3188306 h 4885973"/>
              <a:gd name="connsiteX18781" fmla="*/ 1889209 w 6085020"/>
              <a:gd name="connsiteY18781" fmla="*/ 3188656 h 4885973"/>
              <a:gd name="connsiteX18782" fmla="*/ 1889399 w 6085020"/>
              <a:gd name="connsiteY18782" fmla="*/ 3187708 h 4885973"/>
              <a:gd name="connsiteX18783" fmla="*/ 1888324 w 6085020"/>
              <a:gd name="connsiteY18783" fmla="*/ 3188306 h 4885973"/>
              <a:gd name="connsiteX18784" fmla="*/ 675556 w 6085020"/>
              <a:gd name="connsiteY18784" fmla="*/ 3184982 h 4885973"/>
              <a:gd name="connsiteX18785" fmla="*/ 665549 w 6085020"/>
              <a:gd name="connsiteY18785" fmla="*/ 3198140 h 4885973"/>
              <a:gd name="connsiteX18786" fmla="*/ 676008 w 6085020"/>
              <a:gd name="connsiteY18786" fmla="*/ 3198140 h 4885973"/>
              <a:gd name="connsiteX18787" fmla="*/ 675556 w 6085020"/>
              <a:gd name="connsiteY18787" fmla="*/ 3184982 h 4885973"/>
              <a:gd name="connsiteX18788" fmla="*/ 185071 w 6085020"/>
              <a:gd name="connsiteY18788" fmla="*/ 3184911 h 4885973"/>
              <a:gd name="connsiteX18789" fmla="*/ 169810 w 6085020"/>
              <a:gd name="connsiteY18789" fmla="*/ 3198140 h 4885973"/>
              <a:gd name="connsiteX18790" fmla="*/ 185071 w 6085020"/>
              <a:gd name="connsiteY18790" fmla="*/ 3184911 h 4885973"/>
              <a:gd name="connsiteX18791" fmla="*/ 2358469 w 6085020"/>
              <a:gd name="connsiteY18791" fmla="*/ 3184354 h 4885973"/>
              <a:gd name="connsiteX18792" fmla="*/ 2365742 w 6085020"/>
              <a:gd name="connsiteY18792" fmla="*/ 3193209 h 4885973"/>
              <a:gd name="connsiteX18793" fmla="*/ 2358469 w 6085020"/>
              <a:gd name="connsiteY18793" fmla="*/ 3184354 h 4885973"/>
              <a:gd name="connsiteX18794" fmla="*/ 2852353 w 6085020"/>
              <a:gd name="connsiteY18794" fmla="*/ 3182587 h 4885973"/>
              <a:gd name="connsiteX18795" fmla="*/ 2851441 w 6085020"/>
              <a:gd name="connsiteY18795" fmla="*/ 3183753 h 4885973"/>
              <a:gd name="connsiteX18796" fmla="*/ 2837545 w 6085020"/>
              <a:gd name="connsiteY18796" fmla="*/ 3184887 h 4885973"/>
              <a:gd name="connsiteX18797" fmla="*/ 2830865 w 6085020"/>
              <a:gd name="connsiteY18797" fmla="*/ 3194157 h 4885973"/>
              <a:gd name="connsiteX18798" fmla="*/ 2845103 w 6085020"/>
              <a:gd name="connsiteY18798" fmla="*/ 3191857 h 4885973"/>
              <a:gd name="connsiteX18799" fmla="*/ 2851441 w 6085020"/>
              <a:gd name="connsiteY18799" fmla="*/ 3183753 h 4885973"/>
              <a:gd name="connsiteX18800" fmla="*/ 2851783 w 6085020"/>
              <a:gd name="connsiteY18800" fmla="*/ 3183725 h 4885973"/>
              <a:gd name="connsiteX18801" fmla="*/ 200996 w 6085020"/>
              <a:gd name="connsiteY18801" fmla="*/ 3182587 h 4885973"/>
              <a:gd name="connsiteX18802" fmla="*/ 200996 w 6085020"/>
              <a:gd name="connsiteY18802" fmla="*/ 3182587 h 4885973"/>
              <a:gd name="connsiteX18803" fmla="*/ 1668627 w 6085020"/>
              <a:gd name="connsiteY18803" fmla="*/ 3182208 h 4885973"/>
              <a:gd name="connsiteX18804" fmla="*/ 1668627 w 6085020"/>
              <a:gd name="connsiteY18804" fmla="*/ 3182208 h 4885973"/>
              <a:gd name="connsiteX18805" fmla="*/ 5667436 w 6085020"/>
              <a:gd name="connsiteY18805" fmla="*/ 3182018 h 4885973"/>
              <a:gd name="connsiteX18806" fmla="*/ 5668006 w 6085020"/>
              <a:gd name="connsiteY18806" fmla="*/ 3182018 h 4885973"/>
              <a:gd name="connsiteX18807" fmla="*/ 5668006 w 6085020"/>
              <a:gd name="connsiteY18807" fmla="*/ 3183536 h 4885973"/>
              <a:gd name="connsiteX18808" fmla="*/ 5667911 w 6085020"/>
              <a:gd name="connsiteY18808" fmla="*/ 3183630 h 4885973"/>
              <a:gd name="connsiteX18809" fmla="*/ 5667436 w 6085020"/>
              <a:gd name="connsiteY18809" fmla="*/ 3183603 h 4885973"/>
              <a:gd name="connsiteX18810" fmla="*/ 3369009 w 6085020"/>
              <a:gd name="connsiteY18810" fmla="*/ 3181829 h 4885973"/>
              <a:gd name="connsiteX18811" fmla="*/ 3353417 w 6085020"/>
              <a:gd name="connsiteY18811" fmla="*/ 3186950 h 4885973"/>
              <a:gd name="connsiteX18812" fmla="*/ 3369009 w 6085020"/>
              <a:gd name="connsiteY18812" fmla="*/ 3182587 h 4885973"/>
              <a:gd name="connsiteX18813" fmla="*/ 712898 w 6085020"/>
              <a:gd name="connsiteY18813" fmla="*/ 3181260 h 4885973"/>
              <a:gd name="connsiteX18814" fmla="*/ 711947 w 6085020"/>
              <a:gd name="connsiteY18814" fmla="*/ 3182587 h 4885973"/>
              <a:gd name="connsiteX18815" fmla="*/ 713088 w 6085020"/>
              <a:gd name="connsiteY18815" fmla="*/ 3183536 h 4885973"/>
              <a:gd name="connsiteX18816" fmla="*/ 713088 w 6085020"/>
              <a:gd name="connsiteY18816" fmla="*/ 3182208 h 4885973"/>
              <a:gd name="connsiteX18817" fmla="*/ 713469 w 6085020"/>
              <a:gd name="connsiteY18817" fmla="*/ 3181449 h 4885973"/>
              <a:gd name="connsiteX18818" fmla="*/ 3098416 w 6085020"/>
              <a:gd name="connsiteY18818" fmla="*/ 3181070 h 4885973"/>
              <a:gd name="connsiteX18819" fmla="*/ 3108114 w 6085020"/>
              <a:gd name="connsiteY18819" fmla="*/ 3196812 h 4885973"/>
              <a:gd name="connsiteX18820" fmla="*/ 3108875 w 6085020"/>
              <a:gd name="connsiteY18820" fmla="*/ 3196622 h 4885973"/>
              <a:gd name="connsiteX18821" fmla="*/ 3098416 w 6085020"/>
              <a:gd name="connsiteY18821" fmla="*/ 3181070 h 4885973"/>
              <a:gd name="connsiteX18822" fmla="*/ 1982195 w 6085020"/>
              <a:gd name="connsiteY18822" fmla="*/ 3181070 h 4885973"/>
              <a:gd name="connsiteX18823" fmla="*/ 1982195 w 6085020"/>
              <a:gd name="connsiteY18823" fmla="*/ 3181070 h 4885973"/>
              <a:gd name="connsiteX18824" fmla="*/ 705862 w 6085020"/>
              <a:gd name="connsiteY18824" fmla="*/ 3180501 h 4885973"/>
              <a:gd name="connsiteX18825" fmla="*/ 702249 w 6085020"/>
              <a:gd name="connsiteY18825" fmla="*/ 3185243 h 4885973"/>
              <a:gd name="connsiteX18826" fmla="*/ 699207 w 6085020"/>
              <a:gd name="connsiteY18826" fmla="*/ 3189605 h 4885973"/>
              <a:gd name="connsiteX18827" fmla="*/ 702630 w 6085020"/>
              <a:gd name="connsiteY18827" fmla="*/ 3189605 h 4885973"/>
              <a:gd name="connsiteX18828" fmla="*/ 705862 w 6085020"/>
              <a:gd name="connsiteY18828" fmla="*/ 3187898 h 4885973"/>
              <a:gd name="connsiteX18829" fmla="*/ 5527861 w 6085020"/>
              <a:gd name="connsiteY18829" fmla="*/ 3178604 h 4885973"/>
              <a:gd name="connsiteX18830" fmla="*/ 5527480 w 6085020"/>
              <a:gd name="connsiteY18830" fmla="*/ 3178984 h 4885973"/>
              <a:gd name="connsiteX18831" fmla="*/ 5527480 w 6085020"/>
              <a:gd name="connsiteY18831" fmla="*/ 3180691 h 4885973"/>
              <a:gd name="connsiteX18832" fmla="*/ 5529097 w 6085020"/>
              <a:gd name="connsiteY18832" fmla="*/ 3180785 h 4885973"/>
              <a:gd name="connsiteX18833" fmla="*/ 5529191 w 6085020"/>
              <a:gd name="connsiteY18833" fmla="*/ 3180691 h 4885973"/>
              <a:gd name="connsiteX18834" fmla="*/ 5529191 w 6085020"/>
              <a:gd name="connsiteY18834" fmla="*/ 3178984 h 4885973"/>
              <a:gd name="connsiteX18835" fmla="*/ 5527861 w 6085020"/>
              <a:gd name="connsiteY18835" fmla="*/ 3178604 h 4885973"/>
              <a:gd name="connsiteX18836" fmla="*/ 995281 w 6085020"/>
              <a:gd name="connsiteY18836" fmla="*/ 3178415 h 4885973"/>
              <a:gd name="connsiteX18837" fmla="*/ 995281 w 6085020"/>
              <a:gd name="connsiteY18837" fmla="*/ 3178415 h 4885973"/>
              <a:gd name="connsiteX18838" fmla="*/ 371757 w 6085020"/>
              <a:gd name="connsiteY18838" fmla="*/ 3178225 h 4885973"/>
              <a:gd name="connsiteX18839" fmla="*/ 371757 w 6085020"/>
              <a:gd name="connsiteY18839" fmla="*/ 3178225 h 4885973"/>
              <a:gd name="connsiteX18840" fmla="*/ 2522051 w 6085020"/>
              <a:gd name="connsiteY18840" fmla="*/ 3177087 h 4885973"/>
              <a:gd name="connsiteX18841" fmla="*/ 2522051 w 6085020"/>
              <a:gd name="connsiteY18841" fmla="*/ 3177087 h 4885973"/>
              <a:gd name="connsiteX18842" fmla="*/ 3882623 w 6085020"/>
              <a:gd name="connsiteY18842" fmla="*/ 3175949 h 4885973"/>
              <a:gd name="connsiteX18843" fmla="*/ 3882623 w 6085020"/>
              <a:gd name="connsiteY18843" fmla="*/ 3175949 h 4885973"/>
              <a:gd name="connsiteX18844" fmla="*/ 5545906 w 6085020"/>
              <a:gd name="connsiteY18844" fmla="*/ 3175532 h 4885973"/>
              <a:gd name="connsiteX18845" fmla="*/ 5541685 w 6085020"/>
              <a:gd name="connsiteY18845" fmla="*/ 3185982 h 4885973"/>
              <a:gd name="connsiteX18846" fmla="*/ 5552163 w 6085020"/>
              <a:gd name="connsiteY18846" fmla="*/ 3190193 h 4885973"/>
              <a:gd name="connsiteX18847" fmla="*/ 5552201 w 6085020"/>
              <a:gd name="connsiteY18847" fmla="*/ 3190174 h 4885973"/>
              <a:gd name="connsiteX18848" fmla="*/ 5557012 w 6085020"/>
              <a:gd name="connsiteY18848" fmla="*/ 3179989 h 4885973"/>
              <a:gd name="connsiteX18849" fmla="*/ 5556764 w 6085020"/>
              <a:gd name="connsiteY18849" fmla="*/ 3179363 h 4885973"/>
              <a:gd name="connsiteX18850" fmla="*/ 5556384 w 6085020"/>
              <a:gd name="connsiteY18850" fmla="*/ 3179742 h 4885973"/>
              <a:gd name="connsiteX18851" fmla="*/ 5545906 w 6085020"/>
              <a:gd name="connsiteY18851" fmla="*/ 3175532 h 4885973"/>
              <a:gd name="connsiteX18852" fmla="*/ 3260079 w 6085020"/>
              <a:gd name="connsiteY18852" fmla="*/ 3175528 h 4885973"/>
              <a:gd name="connsiteX18853" fmla="*/ 3259289 w 6085020"/>
              <a:gd name="connsiteY18853" fmla="*/ 3176328 h 4885973"/>
              <a:gd name="connsiteX18854" fmla="*/ 3259289 w 6085020"/>
              <a:gd name="connsiteY18854" fmla="*/ 3175759 h 4885973"/>
              <a:gd name="connsiteX18855" fmla="*/ 1477790 w 6085020"/>
              <a:gd name="connsiteY18855" fmla="*/ 3173895 h 4885973"/>
              <a:gd name="connsiteX18856" fmla="*/ 1471054 w 6085020"/>
              <a:gd name="connsiteY18856" fmla="*/ 3177277 h 4885973"/>
              <a:gd name="connsiteX18857" fmla="*/ 1470483 w 6085020"/>
              <a:gd name="connsiteY18857" fmla="*/ 3177277 h 4885973"/>
              <a:gd name="connsiteX18858" fmla="*/ 1486266 w 6085020"/>
              <a:gd name="connsiteY18858" fmla="*/ 3198140 h 4885973"/>
              <a:gd name="connsiteX18859" fmla="*/ 1477790 w 6085020"/>
              <a:gd name="connsiteY18859" fmla="*/ 3173895 h 4885973"/>
              <a:gd name="connsiteX18860" fmla="*/ 2580048 w 6085020"/>
              <a:gd name="connsiteY18860" fmla="*/ 3173104 h 4885973"/>
              <a:gd name="connsiteX18861" fmla="*/ 2580048 w 6085020"/>
              <a:gd name="connsiteY18861" fmla="*/ 3183536 h 4885973"/>
              <a:gd name="connsiteX18862" fmla="*/ 2590507 w 6085020"/>
              <a:gd name="connsiteY18862" fmla="*/ 3183536 h 4885973"/>
              <a:gd name="connsiteX18863" fmla="*/ 2590507 w 6085020"/>
              <a:gd name="connsiteY18863" fmla="*/ 3173104 h 4885973"/>
              <a:gd name="connsiteX18864" fmla="*/ 3316716 w 6085020"/>
              <a:gd name="connsiteY18864" fmla="*/ 3172345 h 4885973"/>
              <a:gd name="connsiteX18865" fmla="*/ 3316716 w 6085020"/>
              <a:gd name="connsiteY18865" fmla="*/ 3182777 h 4885973"/>
              <a:gd name="connsiteX18866" fmla="*/ 3327745 w 6085020"/>
              <a:gd name="connsiteY18866" fmla="*/ 3182777 h 4885973"/>
              <a:gd name="connsiteX18867" fmla="*/ 3327175 w 6085020"/>
              <a:gd name="connsiteY18867" fmla="*/ 3172345 h 4885973"/>
              <a:gd name="connsiteX18868" fmla="*/ 896019 w 6085020"/>
              <a:gd name="connsiteY18868" fmla="*/ 3171776 h 4885973"/>
              <a:gd name="connsiteX18869" fmla="*/ 896019 w 6085020"/>
              <a:gd name="connsiteY18869" fmla="*/ 3187329 h 4885973"/>
              <a:gd name="connsiteX18870" fmla="*/ 906288 w 6085020"/>
              <a:gd name="connsiteY18870" fmla="*/ 3171776 h 4885973"/>
              <a:gd name="connsiteX18871" fmla="*/ 5076048 w 6085020"/>
              <a:gd name="connsiteY18871" fmla="*/ 3169880 h 4885973"/>
              <a:gd name="connsiteX18872" fmla="*/ 5074907 w 6085020"/>
              <a:gd name="connsiteY18872" fmla="*/ 3170259 h 4885973"/>
              <a:gd name="connsiteX18873" fmla="*/ 5076238 w 6085020"/>
              <a:gd name="connsiteY18873" fmla="*/ 3171587 h 4885973"/>
              <a:gd name="connsiteX18874" fmla="*/ 5077759 w 6085020"/>
              <a:gd name="connsiteY18874" fmla="*/ 3171587 h 4885973"/>
              <a:gd name="connsiteX18875" fmla="*/ 5077759 w 6085020"/>
              <a:gd name="connsiteY18875" fmla="*/ 3169880 h 4885973"/>
              <a:gd name="connsiteX18876" fmla="*/ 5076048 w 6085020"/>
              <a:gd name="connsiteY18876" fmla="*/ 3169880 h 4885973"/>
              <a:gd name="connsiteX18877" fmla="*/ 3436705 w 6085020"/>
              <a:gd name="connsiteY18877" fmla="*/ 3168931 h 4885973"/>
              <a:gd name="connsiteX18878" fmla="*/ 3437517 w 6085020"/>
              <a:gd name="connsiteY18878" fmla="*/ 3169674 h 4885973"/>
              <a:gd name="connsiteX18879" fmla="*/ 3437086 w 6085020"/>
              <a:gd name="connsiteY18879" fmla="*/ 3169880 h 4885973"/>
              <a:gd name="connsiteX18880" fmla="*/ 5491541 w 6085020"/>
              <a:gd name="connsiteY18880" fmla="*/ 3168742 h 4885973"/>
              <a:gd name="connsiteX18881" fmla="*/ 5492111 w 6085020"/>
              <a:gd name="connsiteY18881" fmla="*/ 3168931 h 4885973"/>
              <a:gd name="connsiteX18882" fmla="*/ 5493062 w 6085020"/>
              <a:gd name="connsiteY18882" fmla="*/ 3171018 h 4885973"/>
              <a:gd name="connsiteX18883" fmla="*/ 5491541 w 6085020"/>
              <a:gd name="connsiteY18883" fmla="*/ 3171018 h 4885973"/>
              <a:gd name="connsiteX18884" fmla="*/ 3441840 w 6085020"/>
              <a:gd name="connsiteY18884" fmla="*/ 3167604 h 4885973"/>
              <a:gd name="connsiteX18885" fmla="*/ 3427578 w 6085020"/>
              <a:gd name="connsiteY18885" fmla="*/ 3174621 h 4885973"/>
              <a:gd name="connsiteX18886" fmla="*/ 3441840 w 6085020"/>
              <a:gd name="connsiteY18886" fmla="*/ 3177087 h 4885973"/>
              <a:gd name="connsiteX18887" fmla="*/ 3439843 w 6085020"/>
              <a:gd name="connsiteY18887" fmla="*/ 3171800 h 4885973"/>
              <a:gd name="connsiteX18888" fmla="*/ 3437517 w 6085020"/>
              <a:gd name="connsiteY18888" fmla="*/ 3169674 h 4885973"/>
              <a:gd name="connsiteX18889" fmla="*/ 2414042 w 6085020"/>
              <a:gd name="connsiteY18889" fmla="*/ 3167604 h 4885973"/>
              <a:gd name="connsiteX18890" fmla="*/ 2414042 w 6085020"/>
              <a:gd name="connsiteY18890" fmla="*/ 3167604 h 4885973"/>
              <a:gd name="connsiteX18891" fmla="*/ 3415978 w 6085020"/>
              <a:gd name="connsiteY18891" fmla="*/ 3166845 h 4885973"/>
              <a:gd name="connsiteX18892" fmla="*/ 3415978 w 6085020"/>
              <a:gd name="connsiteY18892" fmla="*/ 3166845 h 4885973"/>
              <a:gd name="connsiteX18893" fmla="*/ 566477 w 6085020"/>
              <a:gd name="connsiteY18893" fmla="*/ 3166845 h 4885973"/>
              <a:gd name="connsiteX18894" fmla="*/ 566477 w 6085020"/>
              <a:gd name="connsiteY18894" fmla="*/ 3166845 h 4885973"/>
              <a:gd name="connsiteX18895" fmla="*/ 3392051 w 6085020"/>
              <a:gd name="connsiteY18895" fmla="*/ 3166321 h 4885973"/>
              <a:gd name="connsiteX18896" fmla="*/ 3388976 w 6085020"/>
              <a:gd name="connsiteY18896" fmla="*/ 3169121 h 4885973"/>
              <a:gd name="connsiteX18897" fmla="*/ 3392051 w 6085020"/>
              <a:gd name="connsiteY18897" fmla="*/ 3166321 h 4885973"/>
              <a:gd name="connsiteX18898" fmla="*/ 5510937 w 6085020"/>
              <a:gd name="connsiteY18898" fmla="*/ 3165897 h 4885973"/>
              <a:gd name="connsiteX18899" fmla="*/ 5509225 w 6085020"/>
              <a:gd name="connsiteY18899" fmla="*/ 3168362 h 4885973"/>
              <a:gd name="connsiteX18900" fmla="*/ 5511697 w 6085020"/>
              <a:gd name="connsiteY18900" fmla="*/ 3170069 h 4885973"/>
              <a:gd name="connsiteX18901" fmla="*/ 5511127 w 6085020"/>
              <a:gd name="connsiteY18901" fmla="*/ 3167604 h 4885973"/>
              <a:gd name="connsiteX18902" fmla="*/ 5512458 w 6085020"/>
              <a:gd name="connsiteY18902" fmla="*/ 3167793 h 4885973"/>
              <a:gd name="connsiteX18903" fmla="*/ 5512648 w 6085020"/>
              <a:gd name="connsiteY18903" fmla="*/ 3167604 h 4885973"/>
              <a:gd name="connsiteX18904" fmla="*/ 5512743 w 6085020"/>
              <a:gd name="connsiteY18904" fmla="*/ 3165992 h 4885973"/>
              <a:gd name="connsiteX18905" fmla="*/ 5512648 w 6085020"/>
              <a:gd name="connsiteY18905" fmla="*/ 3165897 h 4885973"/>
              <a:gd name="connsiteX18906" fmla="*/ 5510937 w 6085020"/>
              <a:gd name="connsiteY18906" fmla="*/ 3165897 h 4885973"/>
              <a:gd name="connsiteX18907" fmla="*/ 921690 w 6085020"/>
              <a:gd name="connsiteY18907" fmla="*/ 3165707 h 4885973"/>
              <a:gd name="connsiteX18908" fmla="*/ 923022 w 6085020"/>
              <a:gd name="connsiteY18908" fmla="*/ 3172345 h 4885973"/>
              <a:gd name="connsiteX18909" fmla="*/ 914084 w 6085020"/>
              <a:gd name="connsiteY18909" fmla="*/ 3173483 h 4885973"/>
              <a:gd name="connsiteX18910" fmla="*/ 915605 w 6085020"/>
              <a:gd name="connsiteY18910" fmla="*/ 3175380 h 4885973"/>
              <a:gd name="connsiteX18911" fmla="*/ 917127 w 6085020"/>
              <a:gd name="connsiteY18911" fmla="*/ 3177277 h 4885973"/>
              <a:gd name="connsiteX18912" fmla="*/ 921690 w 6085020"/>
              <a:gd name="connsiteY18912" fmla="*/ 3175001 h 4885973"/>
              <a:gd name="connsiteX18913" fmla="*/ 926634 w 6085020"/>
              <a:gd name="connsiteY18913" fmla="*/ 3170259 h 4885973"/>
              <a:gd name="connsiteX18914" fmla="*/ 926634 w 6085020"/>
              <a:gd name="connsiteY18914" fmla="*/ 3167983 h 4885973"/>
              <a:gd name="connsiteX18915" fmla="*/ 924162 w 6085020"/>
              <a:gd name="connsiteY18915" fmla="*/ 3166845 h 4885973"/>
              <a:gd name="connsiteX18916" fmla="*/ 397532 w 6085020"/>
              <a:gd name="connsiteY18916" fmla="*/ 3164504 h 4885973"/>
              <a:gd name="connsiteX18917" fmla="*/ 400661 w 6085020"/>
              <a:gd name="connsiteY18917" fmla="*/ 3182587 h 4885973"/>
              <a:gd name="connsiteX18918" fmla="*/ 397532 w 6085020"/>
              <a:gd name="connsiteY18918" fmla="*/ 3164504 h 4885973"/>
              <a:gd name="connsiteX18919" fmla="*/ 5499337 w 6085020"/>
              <a:gd name="connsiteY18919" fmla="*/ 3164190 h 4885973"/>
              <a:gd name="connsiteX18920" fmla="*/ 5495154 w 6085020"/>
              <a:gd name="connsiteY18920" fmla="*/ 3165897 h 4885973"/>
              <a:gd name="connsiteX18921" fmla="*/ 5492301 w 6085020"/>
              <a:gd name="connsiteY18921" fmla="*/ 3164379 h 4885973"/>
              <a:gd name="connsiteX18922" fmla="*/ 5489639 w 6085020"/>
              <a:gd name="connsiteY18922" fmla="*/ 3164379 h 4885973"/>
              <a:gd name="connsiteX18923" fmla="*/ 5489639 w 6085020"/>
              <a:gd name="connsiteY18923" fmla="*/ 3172345 h 4885973"/>
              <a:gd name="connsiteX18924" fmla="*/ 5488118 w 6085020"/>
              <a:gd name="connsiteY18924" fmla="*/ 3175001 h 4885973"/>
              <a:gd name="connsiteX18925" fmla="*/ 5494013 w 6085020"/>
              <a:gd name="connsiteY18925" fmla="*/ 3182777 h 4885973"/>
              <a:gd name="connsiteX18926" fmla="*/ 5498957 w 6085020"/>
              <a:gd name="connsiteY18926" fmla="*/ 3189794 h 4885973"/>
              <a:gd name="connsiteX18927" fmla="*/ 5498367 w 6085020"/>
              <a:gd name="connsiteY18927" fmla="*/ 3191577 h 4885973"/>
              <a:gd name="connsiteX18928" fmla="*/ 5499908 w 6085020"/>
              <a:gd name="connsiteY18928" fmla="*/ 3192260 h 4885973"/>
              <a:gd name="connsiteX18929" fmla="*/ 5509796 w 6085020"/>
              <a:gd name="connsiteY18929" fmla="*/ 3206675 h 4885973"/>
              <a:gd name="connsiteX18930" fmla="*/ 5531284 w 6085020"/>
              <a:gd name="connsiteY18930" fmla="*/ 3196622 h 4885973"/>
              <a:gd name="connsiteX18931" fmla="*/ 5514930 w 6085020"/>
              <a:gd name="connsiteY18931" fmla="*/ 3182018 h 4885973"/>
              <a:gd name="connsiteX18932" fmla="*/ 5510366 w 6085020"/>
              <a:gd name="connsiteY18932" fmla="*/ 3178035 h 4885973"/>
              <a:gd name="connsiteX18933" fmla="*/ 5511507 w 6085020"/>
              <a:gd name="connsiteY18933" fmla="*/ 3178035 h 4885973"/>
              <a:gd name="connsiteX18934" fmla="*/ 5514170 w 6085020"/>
              <a:gd name="connsiteY18934" fmla="*/ 3174052 h 4885973"/>
              <a:gd name="connsiteX18935" fmla="*/ 5511507 w 6085020"/>
              <a:gd name="connsiteY18935" fmla="*/ 3174052 h 4885973"/>
              <a:gd name="connsiteX18936" fmla="*/ 5508845 w 6085020"/>
              <a:gd name="connsiteY18936" fmla="*/ 3177846 h 4885973"/>
              <a:gd name="connsiteX18937" fmla="*/ 5504851 w 6085020"/>
              <a:gd name="connsiteY18937" fmla="*/ 3175001 h 4885973"/>
              <a:gd name="connsiteX18938" fmla="*/ 5505803 w 6085020"/>
              <a:gd name="connsiteY18938" fmla="*/ 3172725 h 4885973"/>
              <a:gd name="connsiteX18939" fmla="*/ 5506753 w 6085020"/>
              <a:gd name="connsiteY18939" fmla="*/ 3170638 h 4885973"/>
              <a:gd name="connsiteX18940" fmla="*/ 5507894 w 6085020"/>
              <a:gd name="connsiteY18940" fmla="*/ 3164190 h 4885973"/>
              <a:gd name="connsiteX18941" fmla="*/ 5499337 w 6085020"/>
              <a:gd name="connsiteY18941" fmla="*/ 3164190 h 4885973"/>
              <a:gd name="connsiteX18942" fmla="*/ 3271269 w 6085020"/>
              <a:gd name="connsiteY18942" fmla="*/ 3164190 h 4885973"/>
              <a:gd name="connsiteX18943" fmla="*/ 3276784 w 6085020"/>
              <a:gd name="connsiteY18943" fmla="*/ 3170638 h 4885973"/>
              <a:gd name="connsiteX18944" fmla="*/ 3260079 w 6085020"/>
              <a:gd name="connsiteY18944" fmla="*/ 3175528 h 4885973"/>
              <a:gd name="connsiteX18945" fmla="*/ 5488308 w 6085020"/>
              <a:gd name="connsiteY18945" fmla="*/ 3163052 h 4885973"/>
              <a:gd name="connsiteX18946" fmla="*/ 5482033 w 6085020"/>
              <a:gd name="connsiteY18946" fmla="*/ 3165707 h 4885973"/>
              <a:gd name="connsiteX18947" fmla="*/ 5486406 w 6085020"/>
              <a:gd name="connsiteY18947" fmla="*/ 3167414 h 4885973"/>
              <a:gd name="connsiteX18948" fmla="*/ 5487357 w 6085020"/>
              <a:gd name="connsiteY18948" fmla="*/ 3165328 h 4885973"/>
              <a:gd name="connsiteX18949" fmla="*/ 2176916 w 6085020"/>
              <a:gd name="connsiteY18949" fmla="*/ 3161724 h 4885973"/>
              <a:gd name="connsiteX18950" fmla="*/ 2176916 w 6085020"/>
              <a:gd name="connsiteY18950" fmla="*/ 3161724 h 4885973"/>
              <a:gd name="connsiteX18951" fmla="*/ 905717 w 6085020"/>
              <a:gd name="connsiteY18951" fmla="*/ 3160017 h 4885973"/>
              <a:gd name="connsiteX18952" fmla="*/ 905717 w 6085020"/>
              <a:gd name="connsiteY18952" fmla="*/ 3161155 h 4885973"/>
              <a:gd name="connsiteX18953" fmla="*/ 907048 w 6085020"/>
              <a:gd name="connsiteY18953" fmla="*/ 3162483 h 4885973"/>
              <a:gd name="connsiteX18954" fmla="*/ 907048 w 6085020"/>
              <a:gd name="connsiteY18954" fmla="*/ 3162103 h 4885973"/>
              <a:gd name="connsiteX18955" fmla="*/ 907048 w 6085020"/>
              <a:gd name="connsiteY18955" fmla="*/ 3160965 h 4885973"/>
              <a:gd name="connsiteX18956" fmla="*/ 905717 w 6085020"/>
              <a:gd name="connsiteY18956" fmla="*/ 3160017 h 4885973"/>
              <a:gd name="connsiteX18957" fmla="*/ 3124753 w 6085020"/>
              <a:gd name="connsiteY18957" fmla="*/ 3158500 h 4885973"/>
              <a:gd name="connsiteX18958" fmla="*/ 3123897 w 6085020"/>
              <a:gd name="connsiteY18958" fmla="*/ 3171018 h 4885973"/>
              <a:gd name="connsiteX18959" fmla="*/ 3124753 w 6085020"/>
              <a:gd name="connsiteY18959" fmla="*/ 3158500 h 4885973"/>
              <a:gd name="connsiteX18960" fmla="*/ 911802 w 6085020"/>
              <a:gd name="connsiteY18960" fmla="*/ 3156982 h 4885973"/>
              <a:gd name="connsiteX18961" fmla="*/ 910851 w 6085020"/>
              <a:gd name="connsiteY18961" fmla="*/ 3160017 h 4885973"/>
              <a:gd name="connsiteX18962" fmla="*/ 912373 w 6085020"/>
              <a:gd name="connsiteY18962" fmla="*/ 3161155 h 4885973"/>
              <a:gd name="connsiteX18963" fmla="*/ 913894 w 6085020"/>
              <a:gd name="connsiteY18963" fmla="*/ 3162293 h 4885973"/>
              <a:gd name="connsiteX18964" fmla="*/ 911802 w 6085020"/>
              <a:gd name="connsiteY18964" fmla="*/ 3158120 h 4885973"/>
              <a:gd name="connsiteX18965" fmla="*/ 3195173 w 6085020"/>
              <a:gd name="connsiteY18965" fmla="*/ 3156828 h 4885973"/>
              <a:gd name="connsiteX18966" fmla="*/ 3192734 w 6085020"/>
              <a:gd name="connsiteY18966" fmla="*/ 3160965 h 4885973"/>
              <a:gd name="connsiteX18967" fmla="*/ 3187980 w 6085020"/>
              <a:gd name="connsiteY18967" fmla="*/ 3169311 h 4885973"/>
              <a:gd name="connsiteX18968" fmla="*/ 3195173 w 6085020"/>
              <a:gd name="connsiteY18968" fmla="*/ 3156828 h 4885973"/>
              <a:gd name="connsiteX18969" fmla="*/ 2827942 w 6085020"/>
              <a:gd name="connsiteY18969" fmla="*/ 3156722 h 4885973"/>
              <a:gd name="connsiteX18970" fmla="*/ 2836000 w 6085020"/>
              <a:gd name="connsiteY18970" fmla="*/ 3173294 h 4885973"/>
              <a:gd name="connsiteX18971" fmla="*/ 2827942 w 6085020"/>
              <a:gd name="connsiteY18971" fmla="*/ 3156722 h 4885973"/>
              <a:gd name="connsiteX18972" fmla="*/ 3919514 w 6085020"/>
              <a:gd name="connsiteY18972" fmla="*/ 3156603 h 4885973"/>
              <a:gd name="connsiteX18973" fmla="*/ 3919514 w 6085020"/>
              <a:gd name="connsiteY18973" fmla="*/ 3156603 h 4885973"/>
              <a:gd name="connsiteX18974" fmla="*/ 4991618 w 6085020"/>
              <a:gd name="connsiteY18974" fmla="*/ 3156413 h 4885973"/>
              <a:gd name="connsiteX18975" fmla="*/ 4991618 w 6085020"/>
              <a:gd name="connsiteY18975" fmla="*/ 3156413 h 4885973"/>
              <a:gd name="connsiteX18976" fmla="*/ 4813631 w 6085020"/>
              <a:gd name="connsiteY18976" fmla="*/ 3155844 h 4885973"/>
              <a:gd name="connsiteX18977" fmla="*/ 4813631 w 6085020"/>
              <a:gd name="connsiteY18977" fmla="*/ 3155844 h 4885973"/>
              <a:gd name="connsiteX18978" fmla="*/ 3285721 w 6085020"/>
              <a:gd name="connsiteY18978" fmla="*/ 3155465 h 4885973"/>
              <a:gd name="connsiteX18979" fmla="*/ 3281728 w 6085020"/>
              <a:gd name="connsiteY18979" fmla="*/ 3164948 h 4885973"/>
              <a:gd name="connsiteX18980" fmla="*/ 3281537 w 6085020"/>
              <a:gd name="connsiteY18980" fmla="*/ 3164948 h 4885973"/>
              <a:gd name="connsiteX18981" fmla="*/ 3279446 w 6085020"/>
              <a:gd name="connsiteY18981" fmla="*/ 3157362 h 4885973"/>
              <a:gd name="connsiteX18982" fmla="*/ 3285721 w 6085020"/>
              <a:gd name="connsiteY18982" fmla="*/ 3155465 h 4885973"/>
              <a:gd name="connsiteX18983" fmla="*/ 3887757 w 6085020"/>
              <a:gd name="connsiteY18983" fmla="*/ 3155086 h 4885973"/>
              <a:gd name="connsiteX18984" fmla="*/ 3887757 w 6085020"/>
              <a:gd name="connsiteY18984" fmla="*/ 3155086 h 4885973"/>
              <a:gd name="connsiteX18985" fmla="*/ 5078063 w 6085020"/>
              <a:gd name="connsiteY18985" fmla="*/ 3154498 h 4885973"/>
              <a:gd name="connsiteX18986" fmla="*/ 5077379 w 6085020"/>
              <a:gd name="connsiteY18986" fmla="*/ 3156034 h 4885973"/>
              <a:gd name="connsiteX18987" fmla="*/ 5078139 w 6085020"/>
              <a:gd name="connsiteY18987" fmla="*/ 3156793 h 4885973"/>
              <a:gd name="connsiteX18988" fmla="*/ 5079851 w 6085020"/>
              <a:gd name="connsiteY18988" fmla="*/ 3156793 h 4885973"/>
              <a:gd name="connsiteX18989" fmla="*/ 5079851 w 6085020"/>
              <a:gd name="connsiteY18989" fmla="*/ 3155086 h 4885973"/>
              <a:gd name="connsiteX18990" fmla="*/ 5078063 w 6085020"/>
              <a:gd name="connsiteY18990" fmla="*/ 3154498 h 4885973"/>
              <a:gd name="connsiteX18991" fmla="*/ 3338299 w 6085020"/>
              <a:gd name="connsiteY18991" fmla="*/ 3154114 h 4885973"/>
              <a:gd name="connsiteX18992" fmla="*/ 3322041 w 6085020"/>
              <a:gd name="connsiteY18992" fmla="*/ 3161724 h 4885973"/>
              <a:gd name="connsiteX18993" fmla="*/ 3322041 w 6085020"/>
              <a:gd name="connsiteY18993" fmla="*/ 3161914 h 4885973"/>
              <a:gd name="connsiteX18994" fmla="*/ 3353417 w 6085020"/>
              <a:gd name="connsiteY18994" fmla="*/ 3156603 h 4885973"/>
              <a:gd name="connsiteX18995" fmla="*/ 3338299 w 6085020"/>
              <a:gd name="connsiteY18995" fmla="*/ 3154114 h 4885973"/>
              <a:gd name="connsiteX18996" fmla="*/ 1311293 w 6085020"/>
              <a:gd name="connsiteY18996" fmla="*/ 3153815 h 4885973"/>
              <a:gd name="connsiteX18997" fmla="*/ 1313604 w 6085020"/>
              <a:gd name="connsiteY18997" fmla="*/ 3155655 h 4885973"/>
              <a:gd name="connsiteX18998" fmla="*/ 1313646 w 6085020"/>
              <a:gd name="connsiteY18998" fmla="*/ 3155807 h 4885973"/>
              <a:gd name="connsiteX18999" fmla="*/ 1312083 w 6085020"/>
              <a:gd name="connsiteY18999" fmla="*/ 3158310 h 4885973"/>
              <a:gd name="connsiteX19000" fmla="*/ 1309420 w 6085020"/>
              <a:gd name="connsiteY19000" fmla="*/ 3156603 h 4885973"/>
              <a:gd name="connsiteX19001" fmla="*/ 1309379 w 6085020"/>
              <a:gd name="connsiteY19001" fmla="*/ 3156451 h 4885973"/>
              <a:gd name="connsiteX19002" fmla="*/ 1310942 w 6085020"/>
              <a:gd name="connsiteY19002" fmla="*/ 3153948 h 4885973"/>
              <a:gd name="connsiteX19003" fmla="*/ 1310751 w 6085020"/>
              <a:gd name="connsiteY19003" fmla="*/ 3153948 h 4885973"/>
              <a:gd name="connsiteX19004" fmla="*/ 1311293 w 6085020"/>
              <a:gd name="connsiteY19004" fmla="*/ 3153815 h 4885973"/>
              <a:gd name="connsiteX19005" fmla="*/ 5490019 w 6085020"/>
              <a:gd name="connsiteY19005" fmla="*/ 3153189 h 4885973"/>
              <a:gd name="connsiteX19006" fmla="*/ 5489278 w 6085020"/>
              <a:gd name="connsiteY19006" fmla="*/ 3154915 h 4885973"/>
              <a:gd name="connsiteX19007" fmla="*/ 5490019 w 6085020"/>
              <a:gd name="connsiteY19007" fmla="*/ 3155655 h 4885973"/>
              <a:gd name="connsiteX19008" fmla="*/ 5491750 w 6085020"/>
              <a:gd name="connsiteY19008" fmla="*/ 3154915 h 4885973"/>
              <a:gd name="connsiteX19009" fmla="*/ 5491008 w 6085020"/>
              <a:gd name="connsiteY19009" fmla="*/ 3153189 h 4885973"/>
              <a:gd name="connsiteX19010" fmla="*/ 5490019 w 6085020"/>
              <a:gd name="connsiteY19010" fmla="*/ 3153189 h 4885973"/>
              <a:gd name="connsiteX19011" fmla="*/ 5541552 w 6085020"/>
              <a:gd name="connsiteY19011" fmla="*/ 3153000 h 4885973"/>
              <a:gd name="connsiteX19012" fmla="*/ 5535086 w 6085020"/>
              <a:gd name="connsiteY19012" fmla="*/ 3155844 h 4885973"/>
              <a:gd name="connsiteX19013" fmla="*/ 5537178 w 6085020"/>
              <a:gd name="connsiteY19013" fmla="*/ 3159828 h 4885973"/>
              <a:gd name="connsiteX19014" fmla="*/ 5539270 w 6085020"/>
              <a:gd name="connsiteY19014" fmla="*/ 3163621 h 4885973"/>
              <a:gd name="connsiteX19015" fmla="*/ 5536037 w 6085020"/>
              <a:gd name="connsiteY19015" fmla="*/ 3163621 h 4885973"/>
              <a:gd name="connsiteX19016" fmla="*/ 5533945 w 6085020"/>
              <a:gd name="connsiteY19016" fmla="*/ 3165138 h 4885973"/>
              <a:gd name="connsiteX19017" fmla="*/ 5536037 w 6085020"/>
              <a:gd name="connsiteY19017" fmla="*/ 3169880 h 4885973"/>
              <a:gd name="connsiteX19018" fmla="*/ 5539840 w 6085020"/>
              <a:gd name="connsiteY19018" fmla="*/ 3167414 h 4885973"/>
              <a:gd name="connsiteX19019" fmla="*/ 5543263 w 6085020"/>
              <a:gd name="connsiteY19019" fmla="*/ 3164190 h 4885973"/>
              <a:gd name="connsiteX19020" fmla="*/ 5540601 w 6085020"/>
              <a:gd name="connsiteY19020" fmla="*/ 3171018 h 4885973"/>
              <a:gd name="connsiteX19021" fmla="*/ 5537749 w 6085020"/>
              <a:gd name="connsiteY19021" fmla="*/ 3178035 h 4885973"/>
              <a:gd name="connsiteX19022" fmla="*/ 5556764 w 6085020"/>
              <a:gd name="connsiteY19022" fmla="*/ 3169690 h 4885973"/>
              <a:gd name="connsiteX19023" fmla="*/ 5549729 w 6085020"/>
              <a:gd name="connsiteY19023" fmla="*/ 3166845 h 4885973"/>
              <a:gd name="connsiteX19024" fmla="*/ 5542883 w 6085020"/>
              <a:gd name="connsiteY19024" fmla="*/ 3164000 h 4885973"/>
              <a:gd name="connsiteX19025" fmla="*/ 5542883 w 6085020"/>
              <a:gd name="connsiteY19025" fmla="*/ 3161914 h 4885973"/>
              <a:gd name="connsiteX19026" fmla="*/ 5542883 w 6085020"/>
              <a:gd name="connsiteY19026" fmla="*/ 3156034 h 4885973"/>
              <a:gd name="connsiteX19027" fmla="*/ 1316076 w 6085020"/>
              <a:gd name="connsiteY19027" fmla="*/ 3152810 h 4885973"/>
              <a:gd name="connsiteX19028" fmla="*/ 1316076 w 6085020"/>
              <a:gd name="connsiteY19028" fmla="*/ 3159448 h 4885973"/>
              <a:gd name="connsiteX19029" fmla="*/ 1322541 w 6085020"/>
              <a:gd name="connsiteY19029" fmla="*/ 3159448 h 4885973"/>
              <a:gd name="connsiteX19030" fmla="*/ 1322541 w 6085020"/>
              <a:gd name="connsiteY19030" fmla="*/ 3157741 h 4885973"/>
              <a:gd name="connsiteX19031" fmla="*/ 1320640 w 6085020"/>
              <a:gd name="connsiteY19031" fmla="*/ 3154517 h 4885973"/>
              <a:gd name="connsiteX19032" fmla="*/ 1317407 w 6085020"/>
              <a:gd name="connsiteY19032" fmla="*/ 3154517 h 4885973"/>
              <a:gd name="connsiteX19033" fmla="*/ 5063878 w 6085020"/>
              <a:gd name="connsiteY19033" fmla="*/ 3152431 h 4885973"/>
              <a:gd name="connsiteX19034" fmla="*/ 5060455 w 6085020"/>
              <a:gd name="connsiteY19034" fmla="*/ 3152810 h 4885973"/>
              <a:gd name="connsiteX19035" fmla="*/ 5061786 w 6085020"/>
              <a:gd name="connsiteY19035" fmla="*/ 3154138 h 4885973"/>
              <a:gd name="connsiteX19036" fmla="*/ 5061786 w 6085020"/>
              <a:gd name="connsiteY19036" fmla="*/ 3155844 h 4885973"/>
              <a:gd name="connsiteX19037" fmla="*/ 5063517 w 6085020"/>
              <a:gd name="connsiteY19037" fmla="*/ 3156584 h 4885973"/>
              <a:gd name="connsiteX19038" fmla="*/ 5064258 w 6085020"/>
              <a:gd name="connsiteY19038" fmla="*/ 3155844 h 4885973"/>
              <a:gd name="connsiteX19039" fmla="*/ 5063878 w 6085020"/>
              <a:gd name="connsiteY19039" fmla="*/ 3152431 h 4885973"/>
              <a:gd name="connsiteX19040" fmla="*/ 2616559 w 6085020"/>
              <a:gd name="connsiteY19040" fmla="*/ 3151861 h 4885973"/>
              <a:gd name="connsiteX19041" fmla="*/ 2621313 w 6085020"/>
              <a:gd name="connsiteY19041" fmla="*/ 3177277 h 4885973"/>
              <a:gd name="connsiteX19042" fmla="*/ 2621693 w 6085020"/>
              <a:gd name="connsiteY19042" fmla="*/ 3177846 h 4885973"/>
              <a:gd name="connsiteX19043" fmla="*/ 2616559 w 6085020"/>
              <a:gd name="connsiteY19043" fmla="*/ 3151861 h 4885973"/>
              <a:gd name="connsiteX19044" fmla="*/ 2637096 w 6085020"/>
              <a:gd name="connsiteY19044" fmla="*/ 3151292 h 4885973"/>
              <a:gd name="connsiteX19045" fmla="*/ 2637096 w 6085020"/>
              <a:gd name="connsiteY19045" fmla="*/ 3151292 h 4885973"/>
              <a:gd name="connsiteX19046" fmla="*/ 1816188 w 6085020"/>
              <a:gd name="connsiteY19046" fmla="*/ 3151292 h 4885973"/>
              <a:gd name="connsiteX19047" fmla="*/ 1842240 w 6085020"/>
              <a:gd name="connsiteY19047" fmla="*/ 3151292 h 4885973"/>
              <a:gd name="connsiteX19048" fmla="*/ 1418190 w 6085020"/>
              <a:gd name="connsiteY19048" fmla="*/ 3151292 h 4885973"/>
              <a:gd name="connsiteX19049" fmla="*/ 1395273 w 6085020"/>
              <a:gd name="connsiteY19049" fmla="*/ 3162708 h 4885973"/>
              <a:gd name="connsiteX19050" fmla="*/ 1392724 w 6085020"/>
              <a:gd name="connsiteY19050" fmla="*/ 3172103 h 4885973"/>
              <a:gd name="connsiteX19051" fmla="*/ 1392139 w 6085020"/>
              <a:gd name="connsiteY19051" fmla="*/ 3172156 h 4885973"/>
              <a:gd name="connsiteX19052" fmla="*/ 1392709 w 6085020"/>
              <a:gd name="connsiteY19052" fmla="*/ 3172156 h 4885973"/>
              <a:gd name="connsiteX19053" fmla="*/ 1392724 w 6085020"/>
              <a:gd name="connsiteY19053" fmla="*/ 3172103 h 4885973"/>
              <a:gd name="connsiteX19054" fmla="*/ 1404339 w 6085020"/>
              <a:gd name="connsiteY19054" fmla="*/ 3171056 h 4885973"/>
              <a:gd name="connsiteX19055" fmla="*/ 1418190 w 6085020"/>
              <a:gd name="connsiteY19055" fmla="*/ 3151292 h 4885973"/>
              <a:gd name="connsiteX19056" fmla="*/ 1780629 w 6085020"/>
              <a:gd name="connsiteY19056" fmla="*/ 3150913 h 4885973"/>
              <a:gd name="connsiteX19057" fmla="*/ 1780629 w 6085020"/>
              <a:gd name="connsiteY19057" fmla="*/ 3161345 h 4885973"/>
              <a:gd name="connsiteX19058" fmla="*/ 1791088 w 6085020"/>
              <a:gd name="connsiteY19058" fmla="*/ 3161345 h 4885973"/>
              <a:gd name="connsiteX19059" fmla="*/ 1791088 w 6085020"/>
              <a:gd name="connsiteY19059" fmla="*/ 3150913 h 4885973"/>
              <a:gd name="connsiteX19060" fmla="*/ 1303716 w 6085020"/>
              <a:gd name="connsiteY19060" fmla="*/ 3150913 h 4885973"/>
              <a:gd name="connsiteX19061" fmla="*/ 1314174 w 6085020"/>
              <a:gd name="connsiteY19061" fmla="*/ 3177277 h 4885973"/>
              <a:gd name="connsiteX19062" fmla="*/ 1314174 w 6085020"/>
              <a:gd name="connsiteY19062" fmla="*/ 3176897 h 4885973"/>
              <a:gd name="connsiteX19063" fmla="*/ 1314174 w 6085020"/>
              <a:gd name="connsiteY19063" fmla="*/ 3150913 h 4885973"/>
              <a:gd name="connsiteX19064" fmla="*/ 297596 w 6085020"/>
              <a:gd name="connsiteY19064" fmla="*/ 3150154 h 4885973"/>
              <a:gd name="connsiteX19065" fmla="*/ 290940 w 6085020"/>
              <a:gd name="connsiteY19065" fmla="*/ 3176328 h 4885973"/>
              <a:gd name="connsiteX19066" fmla="*/ 286757 w 6085020"/>
              <a:gd name="connsiteY19066" fmla="*/ 3192829 h 4885973"/>
              <a:gd name="connsiteX19067" fmla="*/ 267741 w 6085020"/>
              <a:gd name="connsiteY19067" fmla="*/ 3182208 h 4885973"/>
              <a:gd name="connsiteX19068" fmla="*/ 284094 w 6085020"/>
              <a:gd name="connsiteY19068" fmla="*/ 3201174 h 4885973"/>
              <a:gd name="connsiteX19069" fmla="*/ 284094 w 6085020"/>
              <a:gd name="connsiteY19069" fmla="*/ 3203450 h 4885973"/>
              <a:gd name="connsiteX19070" fmla="*/ 296645 w 6085020"/>
              <a:gd name="connsiteY19070" fmla="*/ 3212365 h 4885973"/>
              <a:gd name="connsiteX19071" fmla="*/ 319654 w 6085020"/>
              <a:gd name="connsiteY19071" fmla="*/ 3219003 h 4885973"/>
              <a:gd name="connsiteX19072" fmla="*/ 325549 w 6085020"/>
              <a:gd name="connsiteY19072" fmla="*/ 3223745 h 4885973"/>
              <a:gd name="connsiteX19073" fmla="*/ 327070 w 6085020"/>
              <a:gd name="connsiteY19073" fmla="*/ 3221658 h 4885973"/>
              <a:gd name="connsiteX19074" fmla="*/ 335627 w 6085020"/>
              <a:gd name="connsiteY19074" fmla="*/ 3218244 h 4885973"/>
              <a:gd name="connsiteX19075" fmla="*/ 355593 w 6085020"/>
              <a:gd name="connsiteY19075" fmla="*/ 3215968 h 4885973"/>
              <a:gd name="connsiteX19076" fmla="*/ 353692 w 6085020"/>
              <a:gd name="connsiteY19076" fmla="*/ 3200416 h 4885973"/>
              <a:gd name="connsiteX19077" fmla="*/ 324408 w 6085020"/>
              <a:gd name="connsiteY19077" fmla="*/ 3167414 h 4885973"/>
              <a:gd name="connsiteX19078" fmla="*/ 5042770 w 6085020"/>
              <a:gd name="connsiteY19078" fmla="*/ 3149965 h 4885973"/>
              <a:gd name="connsiteX19079" fmla="*/ 5044482 w 6085020"/>
              <a:gd name="connsiteY19079" fmla="*/ 3151292 h 4885973"/>
              <a:gd name="connsiteX19080" fmla="*/ 5054940 w 6085020"/>
              <a:gd name="connsiteY19080" fmla="*/ 3166845 h 4885973"/>
              <a:gd name="connsiteX19081" fmla="*/ 5043341 w 6085020"/>
              <a:gd name="connsiteY19081" fmla="*/ 3150060 h 4885973"/>
              <a:gd name="connsiteX19082" fmla="*/ 5042770 w 6085020"/>
              <a:gd name="connsiteY19082" fmla="*/ 3149965 h 4885973"/>
              <a:gd name="connsiteX19083" fmla="*/ 532775 w 6085020"/>
              <a:gd name="connsiteY19083" fmla="*/ 3147241 h 4885973"/>
              <a:gd name="connsiteX19084" fmla="*/ 529967 w 6085020"/>
              <a:gd name="connsiteY19084" fmla="*/ 3161724 h 4885973"/>
              <a:gd name="connsiteX19085" fmla="*/ 532775 w 6085020"/>
              <a:gd name="connsiteY19085" fmla="*/ 3147241 h 4885973"/>
              <a:gd name="connsiteX19086" fmla="*/ 3405710 w 6085020"/>
              <a:gd name="connsiteY19086" fmla="*/ 3145982 h 4885973"/>
              <a:gd name="connsiteX19087" fmla="*/ 3405710 w 6085020"/>
              <a:gd name="connsiteY19087" fmla="*/ 3145982 h 4885973"/>
              <a:gd name="connsiteX19088" fmla="*/ 2344254 w 6085020"/>
              <a:gd name="connsiteY19088" fmla="*/ 3145982 h 4885973"/>
              <a:gd name="connsiteX19089" fmla="*/ 2344634 w 6085020"/>
              <a:gd name="connsiteY19089" fmla="*/ 3147689 h 4885973"/>
              <a:gd name="connsiteX19090" fmla="*/ 2344634 w 6085020"/>
              <a:gd name="connsiteY19090" fmla="*/ 3163431 h 4885973"/>
              <a:gd name="connsiteX19091" fmla="*/ 2344254 w 6085020"/>
              <a:gd name="connsiteY19091" fmla="*/ 3145982 h 4885973"/>
              <a:gd name="connsiteX19092" fmla="*/ 1936177 w 6085020"/>
              <a:gd name="connsiteY19092" fmla="*/ 3145982 h 4885973"/>
              <a:gd name="connsiteX19093" fmla="*/ 1936177 w 6085020"/>
              <a:gd name="connsiteY19093" fmla="*/ 3145982 h 4885973"/>
              <a:gd name="connsiteX19094" fmla="*/ 645012 w 6085020"/>
              <a:gd name="connsiteY19094" fmla="*/ 3145982 h 4885973"/>
              <a:gd name="connsiteX19095" fmla="*/ 618771 w 6085020"/>
              <a:gd name="connsiteY19095" fmla="*/ 3161724 h 4885973"/>
              <a:gd name="connsiteX19096" fmla="*/ 645012 w 6085020"/>
              <a:gd name="connsiteY19096" fmla="*/ 3145982 h 4885973"/>
              <a:gd name="connsiteX19097" fmla="*/ 424810 w 6085020"/>
              <a:gd name="connsiteY19097" fmla="*/ 3145982 h 4885973"/>
              <a:gd name="connsiteX19098" fmla="*/ 419486 w 6085020"/>
              <a:gd name="connsiteY19098" fmla="*/ 3161724 h 4885973"/>
              <a:gd name="connsiteX19099" fmla="*/ 425381 w 6085020"/>
              <a:gd name="connsiteY19099" fmla="*/ 3145982 h 4885973"/>
              <a:gd name="connsiteX19100" fmla="*/ 2016091 w 6085020"/>
              <a:gd name="connsiteY19100" fmla="*/ 3145294 h 4885973"/>
              <a:gd name="connsiteX19101" fmla="*/ 2007486 w 6085020"/>
              <a:gd name="connsiteY19101" fmla="*/ 3154896 h 4885973"/>
              <a:gd name="connsiteX19102" fmla="*/ 2030495 w 6085020"/>
              <a:gd name="connsiteY19102" fmla="*/ 3151292 h 4885973"/>
              <a:gd name="connsiteX19103" fmla="*/ 2028403 w 6085020"/>
              <a:gd name="connsiteY19103" fmla="*/ 3149775 h 4885973"/>
              <a:gd name="connsiteX19104" fmla="*/ 2016091 w 6085020"/>
              <a:gd name="connsiteY19104" fmla="*/ 3145294 h 4885973"/>
              <a:gd name="connsiteX19105" fmla="*/ 5540031 w 6085020"/>
              <a:gd name="connsiteY19105" fmla="*/ 3144844 h 4885973"/>
              <a:gd name="connsiteX19106" fmla="*/ 5535467 w 6085020"/>
              <a:gd name="connsiteY19106" fmla="*/ 3146361 h 4885973"/>
              <a:gd name="connsiteX19107" fmla="*/ 5530903 w 6085020"/>
              <a:gd name="connsiteY19107" fmla="*/ 3147879 h 4885973"/>
              <a:gd name="connsiteX19108" fmla="*/ 5529572 w 6085020"/>
              <a:gd name="connsiteY19108" fmla="*/ 3153189 h 4885973"/>
              <a:gd name="connsiteX19109" fmla="*/ 5528051 w 6085020"/>
              <a:gd name="connsiteY19109" fmla="*/ 3158500 h 4885973"/>
              <a:gd name="connsiteX19110" fmla="*/ 5533375 w 6085020"/>
              <a:gd name="connsiteY19110" fmla="*/ 3148637 h 4885973"/>
              <a:gd name="connsiteX19111" fmla="*/ 5536988 w 6085020"/>
              <a:gd name="connsiteY19111" fmla="*/ 3149585 h 4885973"/>
              <a:gd name="connsiteX19112" fmla="*/ 5540031 w 6085020"/>
              <a:gd name="connsiteY19112" fmla="*/ 3149585 h 4885973"/>
              <a:gd name="connsiteX19113" fmla="*/ 5540031 w 6085020"/>
              <a:gd name="connsiteY19113" fmla="*/ 3147120 h 4885973"/>
              <a:gd name="connsiteX19114" fmla="*/ 2129947 w 6085020"/>
              <a:gd name="connsiteY19114" fmla="*/ 3141430 h 4885973"/>
              <a:gd name="connsiteX19115" fmla="*/ 2119298 w 6085020"/>
              <a:gd name="connsiteY19115" fmla="*/ 3167414 h 4885973"/>
              <a:gd name="connsiteX19116" fmla="*/ 2129947 w 6085020"/>
              <a:gd name="connsiteY19116" fmla="*/ 3141430 h 4885973"/>
              <a:gd name="connsiteX19117" fmla="*/ 3872545 w 6085020"/>
              <a:gd name="connsiteY19117" fmla="*/ 3141051 h 4885973"/>
              <a:gd name="connsiteX19118" fmla="*/ 3850677 w 6085020"/>
              <a:gd name="connsiteY19118" fmla="*/ 3155086 h 4885973"/>
              <a:gd name="connsiteX19119" fmla="*/ 3851628 w 6085020"/>
              <a:gd name="connsiteY19119" fmla="*/ 3156603 h 4885973"/>
              <a:gd name="connsiteX19120" fmla="*/ 3877679 w 6085020"/>
              <a:gd name="connsiteY19120" fmla="*/ 3156603 h 4885973"/>
              <a:gd name="connsiteX19121" fmla="*/ 3872545 w 6085020"/>
              <a:gd name="connsiteY19121" fmla="*/ 3141051 h 4885973"/>
              <a:gd name="connsiteX19122" fmla="*/ 5100388 w 6085020"/>
              <a:gd name="connsiteY19122" fmla="*/ 3140861 h 4885973"/>
              <a:gd name="connsiteX19123" fmla="*/ 5100388 w 6085020"/>
              <a:gd name="connsiteY19123" fmla="*/ 3151292 h 4885973"/>
              <a:gd name="connsiteX19124" fmla="*/ 5110846 w 6085020"/>
              <a:gd name="connsiteY19124" fmla="*/ 3151292 h 4885973"/>
              <a:gd name="connsiteX19125" fmla="*/ 5110846 w 6085020"/>
              <a:gd name="connsiteY19125" fmla="*/ 3140861 h 4885973"/>
              <a:gd name="connsiteX19126" fmla="*/ 2444467 w 6085020"/>
              <a:gd name="connsiteY19126" fmla="*/ 3140861 h 4885973"/>
              <a:gd name="connsiteX19127" fmla="*/ 2444467 w 6085020"/>
              <a:gd name="connsiteY19127" fmla="*/ 3140861 h 4885973"/>
              <a:gd name="connsiteX19128" fmla="*/ 507719 w 6085020"/>
              <a:gd name="connsiteY19128" fmla="*/ 3140861 h 4885973"/>
              <a:gd name="connsiteX19129" fmla="*/ 507719 w 6085020"/>
              <a:gd name="connsiteY19129" fmla="*/ 3140861 h 4885973"/>
              <a:gd name="connsiteX19130" fmla="*/ 937473 w 6085020"/>
              <a:gd name="connsiteY19130" fmla="*/ 3140482 h 4885973"/>
              <a:gd name="connsiteX19131" fmla="*/ 937473 w 6085020"/>
              <a:gd name="connsiteY19131" fmla="*/ 3140482 h 4885973"/>
              <a:gd name="connsiteX19132" fmla="*/ 759296 w 6085020"/>
              <a:gd name="connsiteY19132" fmla="*/ 3140292 h 4885973"/>
              <a:gd name="connsiteX19133" fmla="*/ 758536 w 6085020"/>
              <a:gd name="connsiteY19133" fmla="*/ 3140482 h 4885973"/>
              <a:gd name="connsiteX19134" fmla="*/ 763290 w 6085020"/>
              <a:gd name="connsiteY19134" fmla="*/ 3164379 h 4885973"/>
              <a:gd name="connsiteX19135" fmla="*/ 772798 w 6085020"/>
              <a:gd name="connsiteY19135" fmla="*/ 3150154 h 4885973"/>
              <a:gd name="connsiteX19136" fmla="*/ 759296 w 6085020"/>
              <a:gd name="connsiteY19136" fmla="*/ 3140292 h 4885973"/>
              <a:gd name="connsiteX19137" fmla="*/ 320224 w 6085020"/>
              <a:gd name="connsiteY19137" fmla="*/ 3140292 h 4885973"/>
              <a:gd name="connsiteX19138" fmla="*/ 325549 w 6085020"/>
              <a:gd name="connsiteY19138" fmla="*/ 3166276 h 4885973"/>
              <a:gd name="connsiteX19139" fmla="*/ 346276 w 6085020"/>
              <a:gd name="connsiteY19139" fmla="*/ 3150723 h 4885973"/>
              <a:gd name="connsiteX19140" fmla="*/ 320795 w 6085020"/>
              <a:gd name="connsiteY19140" fmla="*/ 3140861 h 4885973"/>
              <a:gd name="connsiteX19141" fmla="*/ 5483935 w 6085020"/>
              <a:gd name="connsiteY19141" fmla="*/ 3139913 h 4885973"/>
              <a:gd name="connsiteX19142" fmla="*/ 5482033 w 6085020"/>
              <a:gd name="connsiteY19142" fmla="*/ 3141430 h 4885973"/>
              <a:gd name="connsiteX19143" fmla="*/ 5483554 w 6085020"/>
              <a:gd name="connsiteY19143" fmla="*/ 3143326 h 4885973"/>
              <a:gd name="connsiteX19144" fmla="*/ 5484124 w 6085020"/>
              <a:gd name="connsiteY19144" fmla="*/ 3141430 h 4885973"/>
              <a:gd name="connsiteX19145" fmla="*/ 5485646 w 6085020"/>
              <a:gd name="connsiteY19145" fmla="*/ 3141430 h 4885973"/>
              <a:gd name="connsiteX19146" fmla="*/ 5485646 w 6085020"/>
              <a:gd name="connsiteY19146" fmla="*/ 3139913 h 4885973"/>
              <a:gd name="connsiteX19147" fmla="*/ 5483935 w 6085020"/>
              <a:gd name="connsiteY19147" fmla="*/ 3139913 h 4885973"/>
              <a:gd name="connsiteX19148" fmla="*/ 3934346 w 6085020"/>
              <a:gd name="connsiteY19148" fmla="*/ 3139533 h 4885973"/>
              <a:gd name="connsiteX19149" fmla="*/ 3935297 w 6085020"/>
              <a:gd name="connsiteY19149" fmla="*/ 3141051 h 4885973"/>
              <a:gd name="connsiteX19150" fmla="*/ 3945755 w 6085020"/>
              <a:gd name="connsiteY19150" fmla="*/ 3161914 h 4885973"/>
              <a:gd name="connsiteX19151" fmla="*/ 3934346 w 6085020"/>
              <a:gd name="connsiteY19151" fmla="*/ 3139533 h 4885973"/>
              <a:gd name="connsiteX19152" fmla="*/ 5477849 w 6085020"/>
              <a:gd name="connsiteY19152" fmla="*/ 3139344 h 4885973"/>
              <a:gd name="connsiteX19153" fmla="*/ 5476043 w 6085020"/>
              <a:gd name="connsiteY19153" fmla="*/ 3141145 h 4885973"/>
              <a:gd name="connsiteX19154" fmla="*/ 5477849 w 6085020"/>
              <a:gd name="connsiteY19154" fmla="*/ 3142947 h 4885973"/>
              <a:gd name="connsiteX19155" fmla="*/ 5478039 w 6085020"/>
              <a:gd name="connsiteY19155" fmla="*/ 3141051 h 4885973"/>
              <a:gd name="connsiteX19156" fmla="*/ 5479561 w 6085020"/>
              <a:gd name="connsiteY19156" fmla="*/ 3141051 h 4885973"/>
              <a:gd name="connsiteX19157" fmla="*/ 5479561 w 6085020"/>
              <a:gd name="connsiteY19157" fmla="*/ 3139344 h 4885973"/>
              <a:gd name="connsiteX19158" fmla="*/ 5477849 w 6085020"/>
              <a:gd name="connsiteY19158" fmla="*/ 3139344 h 4885973"/>
              <a:gd name="connsiteX19159" fmla="*/ 5494755 w 6085020"/>
              <a:gd name="connsiteY19159" fmla="*/ 3138831 h 4885973"/>
              <a:gd name="connsiteX19160" fmla="*/ 5493671 w 6085020"/>
              <a:gd name="connsiteY19160" fmla="*/ 3140368 h 4885973"/>
              <a:gd name="connsiteX19161" fmla="*/ 5494013 w 6085020"/>
              <a:gd name="connsiteY19161" fmla="*/ 3141051 h 4885973"/>
              <a:gd name="connsiteX19162" fmla="*/ 5494773 w 6085020"/>
              <a:gd name="connsiteY19162" fmla="*/ 3141620 h 4885973"/>
              <a:gd name="connsiteX19163" fmla="*/ 5496295 w 6085020"/>
              <a:gd name="connsiteY19163" fmla="*/ 3141620 h 4885973"/>
              <a:gd name="connsiteX19164" fmla="*/ 5496295 w 6085020"/>
              <a:gd name="connsiteY19164" fmla="*/ 3139913 h 4885973"/>
              <a:gd name="connsiteX19165" fmla="*/ 5494755 w 6085020"/>
              <a:gd name="connsiteY19165" fmla="*/ 3138831 h 4885973"/>
              <a:gd name="connsiteX19166" fmla="*/ 2647174 w 6085020"/>
              <a:gd name="connsiteY19166" fmla="*/ 3137067 h 4885973"/>
              <a:gd name="connsiteX19167" fmla="*/ 2647174 w 6085020"/>
              <a:gd name="connsiteY19167" fmla="*/ 3137067 h 4885973"/>
              <a:gd name="connsiteX19168" fmla="*/ 2966447 w 6085020"/>
              <a:gd name="connsiteY19168" fmla="*/ 3135740 h 4885973"/>
              <a:gd name="connsiteX19169" fmla="*/ 2973103 w 6085020"/>
              <a:gd name="connsiteY19169" fmla="*/ 3135740 h 4885973"/>
              <a:gd name="connsiteX19170" fmla="*/ 2973103 w 6085020"/>
              <a:gd name="connsiteY19170" fmla="*/ 3141430 h 4885973"/>
              <a:gd name="connsiteX19171" fmla="*/ 2971962 w 6085020"/>
              <a:gd name="connsiteY19171" fmla="*/ 3141430 h 4885973"/>
              <a:gd name="connsiteX19172" fmla="*/ 2966447 w 6085020"/>
              <a:gd name="connsiteY19172" fmla="*/ 3135740 h 4885973"/>
              <a:gd name="connsiteX19173" fmla="*/ 2397118 w 6085020"/>
              <a:gd name="connsiteY19173" fmla="*/ 3135740 h 4885973"/>
              <a:gd name="connsiteX19174" fmla="*/ 2397118 w 6085020"/>
              <a:gd name="connsiteY19174" fmla="*/ 3135740 h 4885973"/>
              <a:gd name="connsiteX19175" fmla="*/ 1455461 w 6085020"/>
              <a:gd name="connsiteY19175" fmla="*/ 3135550 h 4885973"/>
              <a:gd name="connsiteX19176" fmla="*/ 1455461 w 6085020"/>
              <a:gd name="connsiteY19176" fmla="*/ 3135550 h 4885973"/>
              <a:gd name="connsiteX19177" fmla="*/ 3388144 w 6085020"/>
              <a:gd name="connsiteY19177" fmla="*/ 3134413 h 4885973"/>
              <a:gd name="connsiteX19178" fmla="*/ 3389927 w 6085020"/>
              <a:gd name="connsiteY19178" fmla="*/ 3151482 h 4885973"/>
              <a:gd name="connsiteX19179" fmla="*/ 3388144 w 6085020"/>
              <a:gd name="connsiteY19179" fmla="*/ 3134413 h 4885973"/>
              <a:gd name="connsiteX19180" fmla="*/ 5495724 w 6085020"/>
              <a:gd name="connsiteY19180" fmla="*/ 3134223 h 4885973"/>
              <a:gd name="connsiteX19181" fmla="*/ 5502570 w 6085020"/>
              <a:gd name="connsiteY19181" fmla="*/ 3150344 h 4885973"/>
              <a:gd name="connsiteX19182" fmla="*/ 5503901 w 6085020"/>
              <a:gd name="connsiteY19182" fmla="*/ 3153758 h 4885973"/>
              <a:gd name="connsiteX19183" fmla="*/ 5504851 w 6085020"/>
              <a:gd name="connsiteY19183" fmla="*/ 3151292 h 4885973"/>
              <a:gd name="connsiteX19184" fmla="*/ 5506563 w 6085020"/>
              <a:gd name="connsiteY19184" fmla="*/ 3151292 h 4885973"/>
              <a:gd name="connsiteX19185" fmla="*/ 5507514 w 6085020"/>
              <a:gd name="connsiteY19185" fmla="*/ 3149016 h 4885973"/>
              <a:gd name="connsiteX19186" fmla="*/ 5508464 w 6085020"/>
              <a:gd name="connsiteY19186" fmla="*/ 3146741 h 4885973"/>
              <a:gd name="connsiteX19187" fmla="*/ 5506943 w 6085020"/>
              <a:gd name="connsiteY19187" fmla="*/ 3148827 h 4885973"/>
              <a:gd name="connsiteX19188" fmla="*/ 5506943 w 6085020"/>
              <a:gd name="connsiteY19188" fmla="*/ 3146930 h 4885973"/>
              <a:gd name="connsiteX19189" fmla="*/ 5509796 w 6085020"/>
              <a:gd name="connsiteY19189" fmla="*/ 3139913 h 4885973"/>
              <a:gd name="connsiteX19190" fmla="*/ 5502760 w 6085020"/>
              <a:gd name="connsiteY19190" fmla="*/ 3137067 h 4885973"/>
              <a:gd name="connsiteX19191" fmla="*/ 5471955 w 6085020"/>
              <a:gd name="connsiteY19191" fmla="*/ 3132895 h 4885973"/>
              <a:gd name="connsiteX19192" fmla="*/ 5471574 w 6085020"/>
              <a:gd name="connsiteY19192" fmla="*/ 3133274 h 4885973"/>
              <a:gd name="connsiteX19193" fmla="*/ 5471574 w 6085020"/>
              <a:gd name="connsiteY19193" fmla="*/ 3134981 h 4885973"/>
              <a:gd name="connsiteX19194" fmla="*/ 5473191 w 6085020"/>
              <a:gd name="connsiteY19194" fmla="*/ 3135076 h 4885973"/>
              <a:gd name="connsiteX19195" fmla="*/ 5473285 w 6085020"/>
              <a:gd name="connsiteY19195" fmla="*/ 3134981 h 4885973"/>
              <a:gd name="connsiteX19196" fmla="*/ 5473285 w 6085020"/>
              <a:gd name="connsiteY19196" fmla="*/ 3133464 h 4885973"/>
              <a:gd name="connsiteX19197" fmla="*/ 5471955 w 6085020"/>
              <a:gd name="connsiteY19197" fmla="*/ 3132895 h 4885973"/>
              <a:gd name="connsiteX19198" fmla="*/ 5542978 w 6085020"/>
              <a:gd name="connsiteY19198" fmla="*/ 3132478 h 4885973"/>
              <a:gd name="connsiteX19199" fmla="*/ 5542883 w 6085020"/>
              <a:gd name="connsiteY19199" fmla="*/ 3132516 h 4885973"/>
              <a:gd name="connsiteX19200" fmla="*/ 5540696 w 6085020"/>
              <a:gd name="connsiteY19200" fmla="*/ 3137409 h 4885973"/>
              <a:gd name="connsiteX19201" fmla="*/ 5540791 w 6085020"/>
              <a:gd name="connsiteY19201" fmla="*/ 3137636 h 4885973"/>
              <a:gd name="connsiteX19202" fmla="*/ 5541932 w 6085020"/>
              <a:gd name="connsiteY19202" fmla="*/ 3138775 h 4885973"/>
              <a:gd name="connsiteX19203" fmla="*/ 5554863 w 6085020"/>
              <a:gd name="connsiteY19203" fmla="*/ 3134602 h 4885973"/>
              <a:gd name="connsiteX19204" fmla="*/ 5548207 w 6085020"/>
              <a:gd name="connsiteY19204" fmla="*/ 3134602 h 4885973"/>
              <a:gd name="connsiteX19205" fmla="*/ 5542978 w 6085020"/>
              <a:gd name="connsiteY19205" fmla="*/ 3132478 h 4885973"/>
              <a:gd name="connsiteX19206" fmla="*/ 846808 w 6085020"/>
              <a:gd name="connsiteY19206" fmla="*/ 3132264 h 4885973"/>
              <a:gd name="connsiteX19207" fmla="*/ 832126 w 6085020"/>
              <a:gd name="connsiteY19207" fmla="*/ 3150534 h 4885973"/>
              <a:gd name="connsiteX19208" fmla="*/ 848860 w 6085020"/>
              <a:gd name="connsiteY19208" fmla="*/ 3156413 h 4885973"/>
              <a:gd name="connsiteX19209" fmla="*/ 847719 w 6085020"/>
              <a:gd name="connsiteY19209" fmla="*/ 3155655 h 4885973"/>
              <a:gd name="connsiteX19210" fmla="*/ 852854 w 6085020"/>
              <a:gd name="connsiteY19210" fmla="*/ 3140102 h 4885973"/>
              <a:gd name="connsiteX19211" fmla="*/ 846808 w 6085020"/>
              <a:gd name="connsiteY19211" fmla="*/ 3132264 h 4885973"/>
              <a:gd name="connsiteX19212" fmla="*/ 3327739 w 6085020"/>
              <a:gd name="connsiteY19212" fmla="*/ 3131979 h 4885973"/>
              <a:gd name="connsiteX19213" fmla="*/ 3332499 w 6085020"/>
              <a:gd name="connsiteY19213" fmla="*/ 3135740 h 4885973"/>
              <a:gd name="connsiteX19214" fmla="*/ 3327739 w 6085020"/>
              <a:gd name="connsiteY19214" fmla="*/ 3131979 h 4885973"/>
              <a:gd name="connsiteX19215" fmla="*/ 5485265 w 6085020"/>
              <a:gd name="connsiteY19215" fmla="*/ 3131378 h 4885973"/>
              <a:gd name="connsiteX19216" fmla="*/ 5484334 w 6085020"/>
              <a:gd name="connsiteY19216" fmla="*/ 3133009 h 4885973"/>
              <a:gd name="connsiteX19217" fmla="*/ 5485969 w 6085020"/>
              <a:gd name="connsiteY19217" fmla="*/ 3133938 h 4885973"/>
              <a:gd name="connsiteX19218" fmla="*/ 5486216 w 6085020"/>
              <a:gd name="connsiteY19218" fmla="*/ 3133843 h 4885973"/>
              <a:gd name="connsiteX19219" fmla="*/ 5486977 w 6085020"/>
              <a:gd name="connsiteY19219" fmla="*/ 3133085 h 4885973"/>
              <a:gd name="connsiteX19220" fmla="*/ 5486977 w 6085020"/>
              <a:gd name="connsiteY19220" fmla="*/ 3131378 h 4885973"/>
              <a:gd name="connsiteX19221" fmla="*/ 5485265 w 6085020"/>
              <a:gd name="connsiteY19221" fmla="*/ 3131378 h 4885973"/>
              <a:gd name="connsiteX19222" fmla="*/ 5582436 w 6085020"/>
              <a:gd name="connsiteY19222" fmla="*/ 3130619 h 4885973"/>
              <a:gd name="connsiteX19223" fmla="*/ 5577111 w 6085020"/>
              <a:gd name="connsiteY19223" fmla="*/ 3138395 h 4885973"/>
              <a:gd name="connsiteX19224" fmla="*/ 5575590 w 6085020"/>
              <a:gd name="connsiteY19224" fmla="*/ 3154138 h 4885973"/>
              <a:gd name="connsiteX19225" fmla="*/ 5576921 w 6085020"/>
              <a:gd name="connsiteY19225" fmla="*/ 3158120 h 4885973"/>
              <a:gd name="connsiteX19226" fmla="*/ 5581105 w 6085020"/>
              <a:gd name="connsiteY19226" fmla="*/ 3167983 h 4885973"/>
              <a:gd name="connsiteX19227" fmla="*/ 5586429 w 6085020"/>
              <a:gd name="connsiteY19227" fmla="*/ 3160397 h 4885973"/>
              <a:gd name="connsiteX19228" fmla="*/ 5586429 w 6085020"/>
              <a:gd name="connsiteY19228" fmla="*/ 3141430 h 4885973"/>
              <a:gd name="connsiteX19229" fmla="*/ 5531284 w 6085020"/>
              <a:gd name="connsiteY19229" fmla="*/ 3130429 h 4885973"/>
              <a:gd name="connsiteX19230" fmla="*/ 5526339 w 6085020"/>
              <a:gd name="connsiteY19230" fmla="*/ 3132705 h 4885973"/>
              <a:gd name="connsiteX19231" fmla="*/ 5528811 w 6085020"/>
              <a:gd name="connsiteY19231" fmla="*/ 3134412 h 4885973"/>
              <a:gd name="connsiteX19232" fmla="*/ 5532234 w 6085020"/>
              <a:gd name="connsiteY19232" fmla="*/ 3135740 h 4885973"/>
              <a:gd name="connsiteX19233" fmla="*/ 5531664 w 6085020"/>
              <a:gd name="connsiteY19233" fmla="*/ 3132516 h 4885973"/>
              <a:gd name="connsiteX19234" fmla="*/ 5531284 w 6085020"/>
              <a:gd name="connsiteY19234" fmla="*/ 3132895 h 4885973"/>
              <a:gd name="connsiteX19235" fmla="*/ 2040954 w 6085020"/>
              <a:gd name="connsiteY19235" fmla="*/ 3130429 h 4885973"/>
              <a:gd name="connsiteX19236" fmla="*/ 2041291 w 6085020"/>
              <a:gd name="connsiteY19236" fmla="*/ 3130597 h 4885973"/>
              <a:gd name="connsiteX19237" fmla="*/ 2037793 w 6085020"/>
              <a:gd name="connsiteY19237" fmla="*/ 3144062 h 4885973"/>
              <a:gd name="connsiteX19238" fmla="*/ 2046658 w 6085020"/>
              <a:gd name="connsiteY19238" fmla="*/ 3156413 h 4885973"/>
              <a:gd name="connsiteX19239" fmla="*/ 2046658 w 6085020"/>
              <a:gd name="connsiteY19239" fmla="*/ 3161724 h 4885973"/>
              <a:gd name="connsiteX19240" fmla="*/ 2048852 w 6085020"/>
              <a:gd name="connsiteY19240" fmla="*/ 3134359 h 4885973"/>
              <a:gd name="connsiteX19241" fmla="*/ 2041291 w 6085020"/>
              <a:gd name="connsiteY19241" fmla="*/ 3130597 h 4885973"/>
              <a:gd name="connsiteX19242" fmla="*/ 2041334 w 6085020"/>
              <a:gd name="connsiteY19242" fmla="*/ 3130429 h 4885973"/>
              <a:gd name="connsiteX19243" fmla="*/ 1355248 w 6085020"/>
              <a:gd name="connsiteY19243" fmla="*/ 3130429 h 4885973"/>
              <a:gd name="connsiteX19244" fmla="*/ 1355248 w 6085020"/>
              <a:gd name="connsiteY19244" fmla="*/ 3145982 h 4885973"/>
              <a:gd name="connsiteX19245" fmla="*/ 1356009 w 6085020"/>
              <a:gd name="connsiteY19245" fmla="*/ 3130429 h 4885973"/>
              <a:gd name="connsiteX19246" fmla="*/ 5476423 w 6085020"/>
              <a:gd name="connsiteY19246" fmla="*/ 3129576 h 4885973"/>
              <a:gd name="connsiteX19247" fmla="*/ 5476328 w 6085020"/>
              <a:gd name="connsiteY19247" fmla="*/ 3129671 h 4885973"/>
              <a:gd name="connsiteX19248" fmla="*/ 5476328 w 6085020"/>
              <a:gd name="connsiteY19248" fmla="*/ 3131188 h 4885973"/>
              <a:gd name="connsiteX19249" fmla="*/ 5477849 w 6085020"/>
              <a:gd name="connsiteY19249" fmla="*/ 3133274 h 4885973"/>
              <a:gd name="connsiteX19250" fmla="*/ 5478039 w 6085020"/>
              <a:gd name="connsiteY19250" fmla="*/ 3131378 h 4885973"/>
              <a:gd name="connsiteX19251" fmla="*/ 5478039 w 6085020"/>
              <a:gd name="connsiteY19251" fmla="*/ 3129671 h 4885973"/>
              <a:gd name="connsiteX19252" fmla="*/ 5476423 w 6085020"/>
              <a:gd name="connsiteY19252" fmla="*/ 3129576 h 4885973"/>
              <a:gd name="connsiteX19253" fmla="*/ 5101529 w 6085020"/>
              <a:gd name="connsiteY19253" fmla="*/ 3128722 h 4885973"/>
              <a:gd name="connsiteX19254" fmla="*/ 5101529 w 6085020"/>
              <a:gd name="connsiteY19254" fmla="*/ 3130239 h 4885973"/>
              <a:gd name="connsiteX19255" fmla="*/ 5103050 w 6085020"/>
              <a:gd name="connsiteY19255" fmla="*/ 3129481 h 4885973"/>
              <a:gd name="connsiteX19256" fmla="*/ 5103240 w 6085020"/>
              <a:gd name="connsiteY19256" fmla="*/ 3130429 h 4885973"/>
              <a:gd name="connsiteX19257" fmla="*/ 5103240 w 6085020"/>
              <a:gd name="connsiteY19257" fmla="*/ 3128722 h 4885973"/>
              <a:gd name="connsiteX19258" fmla="*/ 5101529 w 6085020"/>
              <a:gd name="connsiteY19258" fmla="*/ 3128722 h 4885973"/>
              <a:gd name="connsiteX19259" fmla="*/ 3415978 w 6085020"/>
              <a:gd name="connsiteY19259" fmla="*/ 3125119 h 4885973"/>
              <a:gd name="connsiteX19260" fmla="*/ 3415978 w 6085020"/>
              <a:gd name="connsiteY19260" fmla="*/ 3125119 h 4885973"/>
              <a:gd name="connsiteX19261" fmla="*/ 1554533 w 6085020"/>
              <a:gd name="connsiteY19261" fmla="*/ 3124739 h 4885973"/>
              <a:gd name="connsiteX19262" fmla="*/ 1554533 w 6085020"/>
              <a:gd name="connsiteY19262" fmla="*/ 3124739 h 4885973"/>
              <a:gd name="connsiteX19263" fmla="*/ 5607135 w 6085020"/>
              <a:gd name="connsiteY19263" fmla="*/ 3124366 h 4885973"/>
              <a:gd name="connsiteX19264" fmla="*/ 5602402 w 6085020"/>
              <a:gd name="connsiteY19264" fmla="*/ 3128153 h 4885973"/>
              <a:gd name="connsiteX19265" fmla="*/ 5607135 w 6085020"/>
              <a:gd name="connsiteY19265" fmla="*/ 3124366 h 4885973"/>
              <a:gd name="connsiteX19266" fmla="*/ 1962419 w 6085020"/>
              <a:gd name="connsiteY19266" fmla="*/ 3124360 h 4885973"/>
              <a:gd name="connsiteX19267" fmla="*/ 1957095 w 6085020"/>
              <a:gd name="connsiteY19267" fmla="*/ 3129671 h 4885973"/>
              <a:gd name="connsiteX19268" fmla="*/ 1957095 w 6085020"/>
              <a:gd name="connsiteY19268" fmla="*/ 3140102 h 4885973"/>
              <a:gd name="connsiteX19269" fmla="*/ 1962609 w 6085020"/>
              <a:gd name="connsiteY19269" fmla="*/ 3125119 h 4885973"/>
              <a:gd name="connsiteX19270" fmla="*/ 2847433 w 6085020"/>
              <a:gd name="connsiteY19270" fmla="*/ 3124170 h 4885973"/>
              <a:gd name="connsiteX19271" fmla="*/ 2846648 w 6085020"/>
              <a:gd name="connsiteY19271" fmla="*/ 3136688 h 4885973"/>
              <a:gd name="connsiteX19272" fmla="*/ 2847433 w 6085020"/>
              <a:gd name="connsiteY19272" fmla="*/ 3124170 h 4885973"/>
              <a:gd name="connsiteX19273" fmla="*/ 3144815 w 6085020"/>
              <a:gd name="connsiteY19273" fmla="*/ 3123601 h 4885973"/>
              <a:gd name="connsiteX19274" fmla="*/ 3150519 w 6085020"/>
              <a:gd name="connsiteY19274" fmla="*/ 3129291 h 4885973"/>
              <a:gd name="connsiteX19275" fmla="*/ 3150329 w 6085020"/>
              <a:gd name="connsiteY19275" fmla="*/ 3126826 h 4885973"/>
              <a:gd name="connsiteX19276" fmla="*/ 3150329 w 6085020"/>
              <a:gd name="connsiteY19276" fmla="*/ 3126636 h 4885973"/>
              <a:gd name="connsiteX19277" fmla="*/ 3144815 w 6085020"/>
              <a:gd name="connsiteY19277" fmla="*/ 3123601 h 4885973"/>
              <a:gd name="connsiteX19278" fmla="*/ 5606966 w 6085020"/>
              <a:gd name="connsiteY19278" fmla="*/ 3121894 h 4885973"/>
              <a:gd name="connsiteX19279" fmla="*/ 5606225 w 6085020"/>
              <a:gd name="connsiteY19279" fmla="*/ 3123620 h 4885973"/>
              <a:gd name="connsiteX19280" fmla="*/ 5606966 w 6085020"/>
              <a:gd name="connsiteY19280" fmla="*/ 3124360 h 4885973"/>
              <a:gd name="connsiteX19281" fmla="*/ 5608487 w 6085020"/>
              <a:gd name="connsiteY19281" fmla="*/ 3123412 h 4885973"/>
              <a:gd name="connsiteX19282" fmla="*/ 5608678 w 6085020"/>
              <a:gd name="connsiteY19282" fmla="*/ 3121894 h 4885973"/>
              <a:gd name="connsiteX19283" fmla="*/ 5606966 w 6085020"/>
              <a:gd name="connsiteY19283" fmla="*/ 3121894 h 4885973"/>
              <a:gd name="connsiteX19284" fmla="*/ 5071674 w 6085020"/>
              <a:gd name="connsiteY19284" fmla="*/ 3121136 h 4885973"/>
              <a:gd name="connsiteX19285" fmla="*/ 5066160 w 6085020"/>
              <a:gd name="connsiteY19285" fmla="*/ 3124550 h 4885973"/>
              <a:gd name="connsiteX19286" fmla="*/ 5068442 w 6085020"/>
              <a:gd name="connsiteY19286" fmla="*/ 3125498 h 4885973"/>
              <a:gd name="connsiteX19287" fmla="*/ 5070724 w 6085020"/>
              <a:gd name="connsiteY19287" fmla="*/ 3125498 h 4885973"/>
              <a:gd name="connsiteX19288" fmla="*/ 5071674 w 6085020"/>
              <a:gd name="connsiteY19288" fmla="*/ 3123222 h 4885973"/>
              <a:gd name="connsiteX19289" fmla="*/ 3285756 w 6085020"/>
              <a:gd name="connsiteY19289" fmla="*/ 3121070 h 4885973"/>
              <a:gd name="connsiteX19290" fmla="*/ 3291045 w 6085020"/>
              <a:gd name="connsiteY19290" fmla="*/ 3139913 h 4885973"/>
              <a:gd name="connsiteX19291" fmla="*/ 3280206 w 6085020"/>
              <a:gd name="connsiteY19291" fmla="*/ 3125498 h 4885973"/>
              <a:gd name="connsiteX19292" fmla="*/ 3285721 w 6085020"/>
              <a:gd name="connsiteY19292" fmla="*/ 3120946 h 4885973"/>
              <a:gd name="connsiteX19293" fmla="*/ 3285911 w 6085020"/>
              <a:gd name="connsiteY19293" fmla="*/ 3120946 h 4885973"/>
              <a:gd name="connsiteX19294" fmla="*/ 3285756 w 6085020"/>
              <a:gd name="connsiteY19294" fmla="*/ 3121070 h 4885973"/>
              <a:gd name="connsiteX19295" fmla="*/ 5561138 w 6085020"/>
              <a:gd name="connsiteY19295" fmla="*/ 3120377 h 4885973"/>
              <a:gd name="connsiteX19296" fmla="*/ 5559046 w 6085020"/>
              <a:gd name="connsiteY19296" fmla="*/ 3125688 h 4885973"/>
              <a:gd name="connsiteX19297" fmla="*/ 5556764 w 6085020"/>
              <a:gd name="connsiteY19297" fmla="*/ 3125688 h 4885973"/>
              <a:gd name="connsiteX19298" fmla="*/ 5554672 w 6085020"/>
              <a:gd name="connsiteY19298" fmla="*/ 3130998 h 4885973"/>
              <a:gd name="connsiteX19299" fmla="*/ 5556194 w 6085020"/>
              <a:gd name="connsiteY19299" fmla="*/ 3132705 h 4885973"/>
              <a:gd name="connsiteX19300" fmla="*/ 5556194 w 6085020"/>
              <a:gd name="connsiteY19300" fmla="*/ 3134033 h 4885973"/>
              <a:gd name="connsiteX19301" fmla="*/ 5558096 w 6085020"/>
              <a:gd name="connsiteY19301" fmla="*/ 3134033 h 4885973"/>
              <a:gd name="connsiteX19302" fmla="*/ 5560568 w 6085020"/>
              <a:gd name="connsiteY19302" fmla="*/ 3134033 h 4885973"/>
              <a:gd name="connsiteX19303" fmla="*/ 5562469 w 6085020"/>
              <a:gd name="connsiteY19303" fmla="*/ 3132326 h 4885973"/>
              <a:gd name="connsiteX19304" fmla="*/ 5575780 w 6085020"/>
              <a:gd name="connsiteY19304" fmla="*/ 3126636 h 4885973"/>
              <a:gd name="connsiteX19305" fmla="*/ 3379468 w 6085020"/>
              <a:gd name="connsiteY19305" fmla="*/ 3119239 h 4885973"/>
              <a:gd name="connsiteX19306" fmla="*/ 3358551 w 6085020"/>
              <a:gd name="connsiteY19306" fmla="*/ 3134792 h 4885973"/>
              <a:gd name="connsiteX19307" fmla="*/ 3379468 w 6085020"/>
              <a:gd name="connsiteY19307" fmla="*/ 3119998 h 4885973"/>
              <a:gd name="connsiteX19308" fmla="*/ 1698176 w 6085020"/>
              <a:gd name="connsiteY19308" fmla="*/ 3119120 h 4885973"/>
              <a:gd name="connsiteX19309" fmla="*/ 1695804 w 6085020"/>
              <a:gd name="connsiteY19309" fmla="*/ 3132847 h 4885973"/>
              <a:gd name="connsiteX19310" fmla="*/ 1700075 w 6085020"/>
              <a:gd name="connsiteY19310" fmla="*/ 3135009 h 4885973"/>
              <a:gd name="connsiteX19311" fmla="*/ 1700003 w 6085020"/>
              <a:gd name="connsiteY19311" fmla="*/ 3135171 h 4885973"/>
              <a:gd name="connsiteX19312" fmla="*/ 1701143 w 6085020"/>
              <a:gd name="connsiteY19312" fmla="*/ 3135550 h 4885973"/>
              <a:gd name="connsiteX19313" fmla="*/ 1700075 w 6085020"/>
              <a:gd name="connsiteY19313" fmla="*/ 3135009 h 4885973"/>
              <a:gd name="connsiteX19314" fmla="*/ 1703141 w 6085020"/>
              <a:gd name="connsiteY19314" fmla="*/ 3128035 h 4885973"/>
              <a:gd name="connsiteX19315" fmla="*/ 1705137 w 6085020"/>
              <a:gd name="connsiteY19315" fmla="*/ 3119618 h 4885973"/>
              <a:gd name="connsiteX19316" fmla="*/ 1698176 w 6085020"/>
              <a:gd name="connsiteY19316" fmla="*/ 3119120 h 4885973"/>
              <a:gd name="connsiteX19317" fmla="*/ 1982195 w 6085020"/>
              <a:gd name="connsiteY19317" fmla="*/ 3118480 h 4885973"/>
              <a:gd name="connsiteX19318" fmla="*/ 1982195 w 6085020"/>
              <a:gd name="connsiteY19318" fmla="*/ 3128912 h 4885973"/>
              <a:gd name="connsiteX19319" fmla="*/ 1992654 w 6085020"/>
              <a:gd name="connsiteY19319" fmla="*/ 3128912 h 4885973"/>
              <a:gd name="connsiteX19320" fmla="*/ 1992654 w 6085020"/>
              <a:gd name="connsiteY19320" fmla="*/ 3118480 h 4885973"/>
              <a:gd name="connsiteX19321" fmla="*/ 2999915 w 6085020"/>
              <a:gd name="connsiteY19321" fmla="*/ 3117911 h 4885973"/>
              <a:gd name="connsiteX19322" fmla="*/ 3002387 w 6085020"/>
              <a:gd name="connsiteY19322" fmla="*/ 3119808 h 4885973"/>
              <a:gd name="connsiteX19323" fmla="*/ 2999915 w 6085020"/>
              <a:gd name="connsiteY19323" fmla="*/ 3120187 h 4885973"/>
              <a:gd name="connsiteX19324" fmla="*/ 5533945 w 6085020"/>
              <a:gd name="connsiteY19324" fmla="*/ 3115825 h 4885973"/>
              <a:gd name="connsiteX19325" fmla="*/ 5532424 w 6085020"/>
              <a:gd name="connsiteY19325" fmla="*/ 3118670 h 4885973"/>
              <a:gd name="connsiteX19326" fmla="*/ 5532044 w 6085020"/>
              <a:gd name="connsiteY19326" fmla="*/ 3119049 h 4885973"/>
              <a:gd name="connsiteX19327" fmla="*/ 5532044 w 6085020"/>
              <a:gd name="connsiteY19327" fmla="*/ 3122463 h 4885973"/>
              <a:gd name="connsiteX19328" fmla="*/ 5533945 w 6085020"/>
              <a:gd name="connsiteY19328" fmla="*/ 3119618 h 4885973"/>
              <a:gd name="connsiteX19329" fmla="*/ 5535467 w 6085020"/>
              <a:gd name="connsiteY19329" fmla="*/ 3115825 h 4885973"/>
              <a:gd name="connsiteX19330" fmla="*/ 5533945 w 6085020"/>
              <a:gd name="connsiteY19330" fmla="*/ 3115825 h 4885973"/>
              <a:gd name="connsiteX19331" fmla="*/ 2684445 w 6085020"/>
              <a:gd name="connsiteY19331" fmla="*/ 3115256 h 4885973"/>
              <a:gd name="connsiteX19332" fmla="*/ 2684445 w 6085020"/>
              <a:gd name="connsiteY19332" fmla="*/ 3125688 h 4885973"/>
              <a:gd name="connsiteX19333" fmla="*/ 2694903 w 6085020"/>
              <a:gd name="connsiteY19333" fmla="*/ 3125688 h 4885973"/>
              <a:gd name="connsiteX19334" fmla="*/ 2694903 w 6085020"/>
              <a:gd name="connsiteY19334" fmla="*/ 3115256 h 4885973"/>
              <a:gd name="connsiteX19335" fmla="*/ 2574724 w 6085020"/>
              <a:gd name="connsiteY19335" fmla="*/ 3115256 h 4885973"/>
              <a:gd name="connsiteX19336" fmla="*/ 2574724 w 6085020"/>
              <a:gd name="connsiteY19336" fmla="*/ 3115256 h 4885973"/>
              <a:gd name="connsiteX19337" fmla="*/ 2071949 w 6085020"/>
              <a:gd name="connsiteY19337" fmla="*/ 3115256 h 4885973"/>
              <a:gd name="connsiteX19338" fmla="*/ 2071949 w 6085020"/>
              <a:gd name="connsiteY19338" fmla="*/ 3115256 h 4885973"/>
              <a:gd name="connsiteX19339" fmla="*/ 2182240 w 6085020"/>
              <a:gd name="connsiteY19339" fmla="*/ 3114687 h 4885973"/>
              <a:gd name="connsiteX19340" fmla="*/ 2197833 w 6085020"/>
              <a:gd name="connsiteY19340" fmla="*/ 3145982 h 4885973"/>
              <a:gd name="connsiteX19341" fmla="*/ 2182240 w 6085020"/>
              <a:gd name="connsiteY19341" fmla="*/ 3114687 h 4885973"/>
              <a:gd name="connsiteX19342" fmla="*/ 1934656 w 6085020"/>
              <a:gd name="connsiteY19342" fmla="*/ 3114118 h 4885973"/>
              <a:gd name="connsiteX19343" fmla="*/ 1932374 w 6085020"/>
              <a:gd name="connsiteY19343" fmla="*/ 3123791 h 4885973"/>
              <a:gd name="connsiteX19344" fmla="*/ 1951580 w 6085020"/>
              <a:gd name="connsiteY19344" fmla="*/ 3116584 h 4885973"/>
              <a:gd name="connsiteX19345" fmla="*/ 1951390 w 6085020"/>
              <a:gd name="connsiteY19345" fmla="*/ 3116584 h 4885973"/>
              <a:gd name="connsiteX19346" fmla="*/ 1934656 w 6085020"/>
              <a:gd name="connsiteY19346" fmla="*/ 3114118 h 4885973"/>
              <a:gd name="connsiteX19347" fmla="*/ 3182276 w 6085020"/>
              <a:gd name="connsiteY19347" fmla="*/ 3113928 h 4885973"/>
              <a:gd name="connsiteX19348" fmla="*/ 3161168 w 6085020"/>
              <a:gd name="connsiteY19348" fmla="*/ 3135550 h 4885973"/>
              <a:gd name="connsiteX19349" fmla="*/ 3161168 w 6085020"/>
              <a:gd name="connsiteY19349" fmla="*/ 3137826 h 4885973"/>
              <a:gd name="connsiteX19350" fmla="*/ 3166492 w 6085020"/>
              <a:gd name="connsiteY19350" fmla="*/ 3145223 h 4885973"/>
              <a:gd name="connsiteX19351" fmla="*/ 3202432 w 6085020"/>
              <a:gd name="connsiteY19351" fmla="*/ 3144654 h 4885973"/>
              <a:gd name="connsiteX19352" fmla="*/ 3203383 w 6085020"/>
              <a:gd name="connsiteY19352" fmla="*/ 3145223 h 4885973"/>
              <a:gd name="connsiteX19353" fmla="*/ 3182276 w 6085020"/>
              <a:gd name="connsiteY19353" fmla="*/ 3113928 h 4885973"/>
              <a:gd name="connsiteX19354" fmla="*/ 5183296 w 6085020"/>
              <a:gd name="connsiteY19354" fmla="*/ 3111463 h 4885973"/>
              <a:gd name="connsiteX19355" fmla="*/ 5181965 w 6085020"/>
              <a:gd name="connsiteY19355" fmla="*/ 3120187 h 4885973"/>
              <a:gd name="connsiteX19356" fmla="*/ 5181965 w 6085020"/>
              <a:gd name="connsiteY19356" fmla="*/ 3121705 h 4885973"/>
              <a:gd name="connsiteX19357" fmla="*/ 5178923 w 6085020"/>
              <a:gd name="connsiteY19357" fmla="*/ 3123601 h 4885973"/>
              <a:gd name="connsiteX19358" fmla="*/ 5176831 w 6085020"/>
              <a:gd name="connsiteY19358" fmla="*/ 3115066 h 4885973"/>
              <a:gd name="connsiteX19359" fmla="*/ 5177782 w 6085020"/>
              <a:gd name="connsiteY19359" fmla="*/ 3115066 h 4885973"/>
              <a:gd name="connsiteX19360" fmla="*/ 5492301 w 6085020"/>
              <a:gd name="connsiteY19360" fmla="*/ 3110894 h 4885973"/>
              <a:gd name="connsiteX19361" fmla="*/ 5492301 w 6085020"/>
              <a:gd name="connsiteY19361" fmla="*/ 3110894 h 4885973"/>
              <a:gd name="connsiteX19362" fmla="*/ 5457503 w 6085020"/>
              <a:gd name="connsiteY19362" fmla="*/ 3110514 h 4885973"/>
              <a:gd name="connsiteX19363" fmla="*/ 5460165 w 6085020"/>
              <a:gd name="connsiteY19363" fmla="*/ 3116773 h 4885973"/>
              <a:gd name="connsiteX19364" fmla="*/ 5461116 w 6085020"/>
              <a:gd name="connsiteY19364" fmla="*/ 3114687 h 4885973"/>
              <a:gd name="connsiteX19365" fmla="*/ 5461116 w 6085020"/>
              <a:gd name="connsiteY19365" fmla="*/ 3112411 h 4885973"/>
              <a:gd name="connsiteX19366" fmla="*/ 5458834 w 6085020"/>
              <a:gd name="connsiteY19366" fmla="*/ 3111463 h 4885973"/>
              <a:gd name="connsiteX19367" fmla="*/ 3489759 w 6085020"/>
              <a:gd name="connsiteY19367" fmla="*/ 3110135 h 4885973"/>
              <a:gd name="connsiteX19368" fmla="*/ 3458383 w 6085020"/>
              <a:gd name="connsiteY19368" fmla="*/ 3130998 h 4885973"/>
              <a:gd name="connsiteX19369" fmla="*/ 3489379 w 6085020"/>
              <a:gd name="connsiteY19369" fmla="*/ 3110514 h 4885973"/>
              <a:gd name="connsiteX19370" fmla="*/ 451432 w 6085020"/>
              <a:gd name="connsiteY19370" fmla="*/ 3108997 h 4885973"/>
              <a:gd name="connsiteX19371" fmla="*/ 451432 w 6085020"/>
              <a:gd name="connsiteY19371" fmla="*/ 3108997 h 4885973"/>
              <a:gd name="connsiteX19372" fmla="*/ 638357 w 6085020"/>
              <a:gd name="connsiteY19372" fmla="*/ 3107290 h 4885973"/>
              <a:gd name="connsiteX19373" fmla="*/ 625806 w 6085020"/>
              <a:gd name="connsiteY19373" fmla="*/ 3120377 h 4885973"/>
              <a:gd name="connsiteX19374" fmla="*/ 625426 w 6085020"/>
              <a:gd name="connsiteY19374" fmla="*/ 3120377 h 4885973"/>
              <a:gd name="connsiteX19375" fmla="*/ 638549 w 6085020"/>
              <a:gd name="connsiteY19375" fmla="*/ 3133464 h 4885973"/>
              <a:gd name="connsiteX19376" fmla="*/ 651668 w 6085020"/>
              <a:gd name="connsiteY19376" fmla="*/ 3120377 h 4885973"/>
              <a:gd name="connsiteX19377" fmla="*/ 638545 w 6085020"/>
              <a:gd name="connsiteY19377" fmla="*/ 3107290 h 4885973"/>
              <a:gd name="connsiteX19378" fmla="*/ 638357 w 6085020"/>
              <a:gd name="connsiteY19378" fmla="*/ 3107290 h 4885973"/>
              <a:gd name="connsiteX19379" fmla="*/ 5095444 w 6085020"/>
              <a:gd name="connsiteY19379" fmla="*/ 3105962 h 4885973"/>
              <a:gd name="connsiteX19380" fmla="*/ 5094684 w 6085020"/>
              <a:gd name="connsiteY19380" fmla="*/ 3106342 h 4885973"/>
              <a:gd name="connsiteX19381" fmla="*/ 5095444 w 6085020"/>
              <a:gd name="connsiteY19381" fmla="*/ 3107670 h 4885973"/>
              <a:gd name="connsiteX19382" fmla="*/ 5097155 w 6085020"/>
              <a:gd name="connsiteY19382" fmla="*/ 3107670 h 4885973"/>
              <a:gd name="connsiteX19383" fmla="*/ 5097155 w 6085020"/>
              <a:gd name="connsiteY19383" fmla="*/ 3105962 h 4885973"/>
              <a:gd name="connsiteX19384" fmla="*/ 5095444 w 6085020"/>
              <a:gd name="connsiteY19384" fmla="*/ 3105962 h 4885973"/>
              <a:gd name="connsiteX19385" fmla="*/ 989957 w 6085020"/>
              <a:gd name="connsiteY19385" fmla="*/ 3105393 h 4885973"/>
              <a:gd name="connsiteX19386" fmla="*/ 989957 w 6085020"/>
              <a:gd name="connsiteY19386" fmla="*/ 3105393 h 4885973"/>
              <a:gd name="connsiteX19387" fmla="*/ 5544045 w 6085020"/>
              <a:gd name="connsiteY19387" fmla="*/ 3104857 h 4885973"/>
              <a:gd name="connsiteX19388" fmla="*/ 5548778 w 6085020"/>
              <a:gd name="connsiteY19388" fmla="*/ 3108618 h 4885973"/>
              <a:gd name="connsiteX19389" fmla="*/ 5544045 w 6085020"/>
              <a:gd name="connsiteY19389" fmla="*/ 3104857 h 4885973"/>
              <a:gd name="connsiteX19390" fmla="*/ 2516726 w 6085020"/>
              <a:gd name="connsiteY19390" fmla="*/ 3104255 h 4885973"/>
              <a:gd name="connsiteX19391" fmla="*/ 2516155 w 6085020"/>
              <a:gd name="connsiteY19391" fmla="*/ 3105336 h 4885973"/>
              <a:gd name="connsiteX19392" fmla="*/ 2502394 w 6085020"/>
              <a:gd name="connsiteY19392" fmla="*/ 3109234 h 4885973"/>
              <a:gd name="connsiteX19393" fmla="*/ 2492576 w 6085020"/>
              <a:gd name="connsiteY19393" fmla="*/ 3120377 h 4885973"/>
              <a:gd name="connsiteX19394" fmla="*/ 2509572 w 6085020"/>
              <a:gd name="connsiteY19394" fmla="*/ 3117793 h 4885973"/>
              <a:gd name="connsiteX19395" fmla="*/ 2516155 w 6085020"/>
              <a:gd name="connsiteY19395" fmla="*/ 3105336 h 4885973"/>
              <a:gd name="connsiteX19396" fmla="*/ 2518628 w 6085020"/>
              <a:gd name="connsiteY19396" fmla="*/ 3104635 h 4885973"/>
              <a:gd name="connsiteX19397" fmla="*/ 310907 w 6085020"/>
              <a:gd name="connsiteY19397" fmla="*/ 3104255 h 4885973"/>
              <a:gd name="connsiteX19398" fmla="*/ 310907 w 6085020"/>
              <a:gd name="connsiteY19398" fmla="*/ 3111273 h 4885973"/>
              <a:gd name="connsiteX19399" fmla="*/ 243591 w 6085020"/>
              <a:gd name="connsiteY19399" fmla="*/ 3111273 h 4885973"/>
              <a:gd name="connsiteX19400" fmla="*/ 183882 w 6085020"/>
              <a:gd name="connsiteY19400" fmla="*/ 3113549 h 4885973"/>
              <a:gd name="connsiteX19401" fmla="*/ 186164 w 6085020"/>
              <a:gd name="connsiteY19401" fmla="*/ 3115256 h 4885973"/>
              <a:gd name="connsiteX19402" fmla="*/ 196432 w 6085020"/>
              <a:gd name="connsiteY19402" fmla="*/ 3134223 h 4885973"/>
              <a:gd name="connsiteX19403" fmla="*/ 196432 w 6085020"/>
              <a:gd name="connsiteY19403" fmla="*/ 3121705 h 4885973"/>
              <a:gd name="connsiteX19404" fmla="*/ 214117 w 6085020"/>
              <a:gd name="connsiteY19404" fmla="*/ 3138016 h 4885973"/>
              <a:gd name="connsiteX19405" fmla="*/ 226287 w 6085020"/>
              <a:gd name="connsiteY19405" fmla="*/ 3147499 h 4885973"/>
              <a:gd name="connsiteX19406" fmla="*/ 227237 w 6085020"/>
              <a:gd name="connsiteY19406" fmla="*/ 3161724 h 4885973"/>
              <a:gd name="connsiteX19407" fmla="*/ 231231 w 6085020"/>
              <a:gd name="connsiteY19407" fmla="*/ 3151292 h 4885973"/>
              <a:gd name="connsiteX19408" fmla="*/ 244922 w 6085020"/>
              <a:gd name="connsiteY19408" fmla="*/ 3162103 h 4885973"/>
              <a:gd name="connsiteX19409" fmla="*/ 262417 w 6085020"/>
              <a:gd name="connsiteY19409" fmla="*/ 3151103 h 4885973"/>
              <a:gd name="connsiteX19410" fmla="*/ 274587 w 6085020"/>
              <a:gd name="connsiteY19410" fmla="*/ 3143326 h 4885973"/>
              <a:gd name="connsiteX19411" fmla="*/ 283144 w 6085020"/>
              <a:gd name="connsiteY19411" fmla="*/ 3137826 h 4885973"/>
              <a:gd name="connsiteX19412" fmla="*/ 312618 w 6085020"/>
              <a:gd name="connsiteY19412" fmla="*/ 3114118 h 4885973"/>
              <a:gd name="connsiteX19413" fmla="*/ 310907 w 6085020"/>
              <a:gd name="connsiteY19413" fmla="*/ 3104255 h 4885973"/>
              <a:gd name="connsiteX19414" fmla="*/ 896019 w 6085020"/>
              <a:gd name="connsiteY19414" fmla="*/ 3103876 h 4885973"/>
              <a:gd name="connsiteX19415" fmla="*/ 896019 w 6085020"/>
              <a:gd name="connsiteY19415" fmla="*/ 3103876 h 4885973"/>
              <a:gd name="connsiteX19416" fmla="*/ 534341 w 6085020"/>
              <a:gd name="connsiteY19416" fmla="*/ 3103876 h 4885973"/>
              <a:gd name="connsiteX19417" fmla="*/ 534341 w 6085020"/>
              <a:gd name="connsiteY19417" fmla="*/ 3103876 h 4885973"/>
              <a:gd name="connsiteX19418" fmla="*/ 5493062 w 6085020"/>
              <a:gd name="connsiteY19418" fmla="*/ 3103497 h 4885973"/>
              <a:gd name="connsiteX19419" fmla="*/ 5493062 w 6085020"/>
              <a:gd name="connsiteY19419" fmla="*/ 3105204 h 4885973"/>
              <a:gd name="connsiteX19420" fmla="*/ 5494583 w 6085020"/>
              <a:gd name="connsiteY19420" fmla="*/ 3105204 h 4885973"/>
              <a:gd name="connsiteX19421" fmla="*/ 5494583 w 6085020"/>
              <a:gd name="connsiteY19421" fmla="*/ 3108807 h 4885973"/>
              <a:gd name="connsiteX19422" fmla="*/ 5499813 w 6085020"/>
              <a:gd name="connsiteY19422" fmla="*/ 3110932 h 4885973"/>
              <a:gd name="connsiteX19423" fmla="*/ 5499908 w 6085020"/>
              <a:gd name="connsiteY19423" fmla="*/ 3110894 h 4885973"/>
              <a:gd name="connsiteX19424" fmla="*/ 5501010 w 6085020"/>
              <a:gd name="connsiteY19424" fmla="*/ 3105375 h 4885973"/>
              <a:gd name="connsiteX19425" fmla="*/ 5496865 w 6085020"/>
              <a:gd name="connsiteY19425" fmla="*/ 3103686 h 4885973"/>
              <a:gd name="connsiteX19426" fmla="*/ 5494773 w 6085020"/>
              <a:gd name="connsiteY19426" fmla="*/ 3103497 h 4885973"/>
              <a:gd name="connsiteX19427" fmla="*/ 5493062 w 6085020"/>
              <a:gd name="connsiteY19427" fmla="*/ 3103497 h 4885973"/>
              <a:gd name="connsiteX19428" fmla="*/ 3379468 w 6085020"/>
              <a:gd name="connsiteY19428" fmla="*/ 3103497 h 4885973"/>
              <a:gd name="connsiteX19429" fmla="*/ 3379468 w 6085020"/>
              <a:gd name="connsiteY19429" fmla="*/ 3103497 h 4885973"/>
              <a:gd name="connsiteX19430" fmla="*/ 3098416 w 6085020"/>
              <a:gd name="connsiteY19430" fmla="*/ 3101790 h 4885973"/>
              <a:gd name="connsiteX19431" fmla="*/ 3098416 w 6085020"/>
              <a:gd name="connsiteY19431" fmla="*/ 3101790 h 4885973"/>
              <a:gd name="connsiteX19432" fmla="*/ 5129862 w 6085020"/>
              <a:gd name="connsiteY19432" fmla="*/ 3101411 h 4885973"/>
              <a:gd name="connsiteX19433" fmla="*/ 5127580 w 6085020"/>
              <a:gd name="connsiteY19433" fmla="*/ 3105393 h 4885973"/>
              <a:gd name="connsiteX19434" fmla="*/ 5127771 w 6085020"/>
              <a:gd name="connsiteY19434" fmla="*/ 3106721 h 4885973"/>
              <a:gd name="connsiteX19435" fmla="*/ 5132677 w 6085020"/>
              <a:gd name="connsiteY19435" fmla="*/ 3108902 h 4885973"/>
              <a:gd name="connsiteX19436" fmla="*/ 5132905 w 6085020"/>
              <a:gd name="connsiteY19436" fmla="*/ 3108807 h 4885973"/>
              <a:gd name="connsiteX19437" fmla="*/ 5135186 w 6085020"/>
              <a:gd name="connsiteY19437" fmla="*/ 3103497 h 4885973"/>
              <a:gd name="connsiteX19438" fmla="*/ 5129862 w 6085020"/>
              <a:gd name="connsiteY19438" fmla="*/ 3101411 h 4885973"/>
              <a:gd name="connsiteX19439" fmla="*/ 3872545 w 6085020"/>
              <a:gd name="connsiteY19439" fmla="*/ 3099324 h 4885973"/>
              <a:gd name="connsiteX19440" fmla="*/ 3872545 w 6085020"/>
              <a:gd name="connsiteY19440" fmla="*/ 3109756 h 4885973"/>
              <a:gd name="connsiteX19441" fmla="*/ 3883003 w 6085020"/>
              <a:gd name="connsiteY19441" fmla="*/ 3109756 h 4885973"/>
              <a:gd name="connsiteX19442" fmla="*/ 3883003 w 6085020"/>
              <a:gd name="connsiteY19442" fmla="*/ 3099324 h 4885973"/>
              <a:gd name="connsiteX19443" fmla="*/ 3846303 w 6085020"/>
              <a:gd name="connsiteY19443" fmla="*/ 3099324 h 4885973"/>
              <a:gd name="connsiteX19444" fmla="*/ 3846303 w 6085020"/>
              <a:gd name="connsiteY19444" fmla="*/ 3099324 h 4885973"/>
              <a:gd name="connsiteX19445" fmla="*/ 2381335 w 6085020"/>
              <a:gd name="connsiteY19445" fmla="*/ 3099324 h 4885973"/>
              <a:gd name="connsiteX19446" fmla="*/ 2381335 w 6085020"/>
              <a:gd name="connsiteY19446" fmla="*/ 3099324 h 4885973"/>
              <a:gd name="connsiteX19447" fmla="*/ 1324443 w 6085020"/>
              <a:gd name="connsiteY19447" fmla="*/ 3099324 h 4885973"/>
              <a:gd name="connsiteX19448" fmla="*/ 1324443 w 6085020"/>
              <a:gd name="connsiteY19448" fmla="*/ 3099324 h 4885973"/>
              <a:gd name="connsiteX19449" fmla="*/ 1491971 w 6085020"/>
              <a:gd name="connsiteY19449" fmla="*/ 3099134 h 4885973"/>
              <a:gd name="connsiteX19450" fmla="*/ 1491971 w 6085020"/>
              <a:gd name="connsiteY19450" fmla="*/ 3099134 h 4885973"/>
              <a:gd name="connsiteX19451" fmla="*/ 1666725 w 6085020"/>
              <a:gd name="connsiteY19451" fmla="*/ 3098565 h 4885973"/>
              <a:gd name="connsiteX19452" fmla="*/ 1664633 w 6085020"/>
              <a:gd name="connsiteY19452" fmla="*/ 3107101 h 4885973"/>
              <a:gd name="connsiteX19453" fmla="*/ 1659633 w 6085020"/>
              <a:gd name="connsiteY19453" fmla="*/ 3127371 h 4885973"/>
              <a:gd name="connsiteX19454" fmla="*/ 1663424 w 6085020"/>
              <a:gd name="connsiteY19454" fmla="*/ 3129781 h 4885973"/>
              <a:gd name="connsiteX19455" fmla="*/ 1663302 w 6085020"/>
              <a:gd name="connsiteY19455" fmla="*/ 3130050 h 4885973"/>
              <a:gd name="connsiteX19456" fmla="*/ 1664443 w 6085020"/>
              <a:gd name="connsiteY19456" fmla="*/ 3130429 h 4885973"/>
              <a:gd name="connsiteX19457" fmla="*/ 1663424 w 6085020"/>
              <a:gd name="connsiteY19457" fmla="*/ 3129781 h 4885973"/>
              <a:gd name="connsiteX19458" fmla="*/ 1666725 w 6085020"/>
              <a:gd name="connsiteY19458" fmla="*/ 3122463 h 4885973"/>
              <a:gd name="connsiteX19459" fmla="*/ 1666725 w 6085020"/>
              <a:gd name="connsiteY19459" fmla="*/ 3098565 h 4885973"/>
              <a:gd name="connsiteX19460" fmla="*/ 3809413 w 6085020"/>
              <a:gd name="connsiteY19460" fmla="*/ 3098186 h 4885973"/>
              <a:gd name="connsiteX19461" fmla="*/ 3787925 w 6085020"/>
              <a:gd name="connsiteY19461" fmla="*/ 3108238 h 4885973"/>
              <a:gd name="connsiteX19462" fmla="*/ 3788495 w 6085020"/>
              <a:gd name="connsiteY19462" fmla="*/ 3108618 h 4885973"/>
              <a:gd name="connsiteX19463" fmla="*/ 3809413 w 6085020"/>
              <a:gd name="connsiteY19463" fmla="*/ 3113739 h 4885973"/>
              <a:gd name="connsiteX19464" fmla="*/ 5556764 w 6085020"/>
              <a:gd name="connsiteY19464" fmla="*/ 3096858 h 4885973"/>
              <a:gd name="connsiteX19465" fmla="*/ 5555624 w 6085020"/>
              <a:gd name="connsiteY19465" fmla="*/ 3097238 h 4885973"/>
              <a:gd name="connsiteX19466" fmla="*/ 5555624 w 6085020"/>
              <a:gd name="connsiteY19466" fmla="*/ 3098945 h 4885973"/>
              <a:gd name="connsiteX19467" fmla="*/ 5557335 w 6085020"/>
              <a:gd name="connsiteY19467" fmla="*/ 3098945 h 4885973"/>
              <a:gd name="connsiteX19468" fmla="*/ 5557335 w 6085020"/>
              <a:gd name="connsiteY19468" fmla="*/ 3097238 h 4885973"/>
              <a:gd name="connsiteX19469" fmla="*/ 5556764 w 6085020"/>
              <a:gd name="connsiteY19469" fmla="*/ 3096858 h 4885973"/>
              <a:gd name="connsiteX19470" fmla="*/ 2449337 w 6085020"/>
              <a:gd name="connsiteY19470" fmla="*/ 3096227 h 4885973"/>
              <a:gd name="connsiteX19471" fmla="*/ 2454925 w 6085020"/>
              <a:gd name="connsiteY19471" fmla="*/ 3099134 h 4885973"/>
              <a:gd name="connsiteX19472" fmla="*/ 2449337 w 6085020"/>
              <a:gd name="connsiteY19472" fmla="*/ 3096227 h 4885973"/>
              <a:gd name="connsiteX19473" fmla="*/ 5052658 w 6085020"/>
              <a:gd name="connsiteY19473" fmla="*/ 3094772 h 4885973"/>
              <a:gd name="connsiteX19474" fmla="*/ 5052591 w 6085020"/>
              <a:gd name="connsiteY19474" fmla="*/ 3095246 h 4885973"/>
              <a:gd name="connsiteX19475" fmla="*/ 5052469 w 6085020"/>
              <a:gd name="connsiteY19475" fmla="*/ 3095152 h 4885973"/>
              <a:gd name="connsiteX19476" fmla="*/ 5052542 w 6085020"/>
              <a:gd name="connsiteY19476" fmla="*/ 3095589 h 4885973"/>
              <a:gd name="connsiteX19477" fmla="*/ 5052469 w 6085020"/>
              <a:gd name="connsiteY19477" fmla="*/ 3096100 h 4885973"/>
              <a:gd name="connsiteX19478" fmla="*/ 5052658 w 6085020"/>
              <a:gd name="connsiteY19478" fmla="*/ 3096289 h 4885973"/>
              <a:gd name="connsiteX19479" fmla="*/ 5052542 w 6085020"/>
              <a:gd name="connsiteY19479" fmla="*/ 3095589 h 4885973"/>
              <a:gd name="connsiteX19480" fmla="*/ 5052591 w 6085020"/>
              <a:gd name="connsiteY19480" fmla="*/ 3095246 h 4885973"/>
              <a:gd name="connsiteX19481" fmla="*/ 5054180 w 6085020"/>
              <a:gd name="connsiteY19481" fmla="*/ 3096479 h 4885973"/>
              <a:gd name="connsiteX19482" fmla="*/ 5054275 w 6085020"/>
              <a:gd name="connsiteY19482" fmla="*/ 3094867 h 4885973"/>
              <a:gd name="connsiteX19483" fmla="*/ 5054180 w 6085020"/>
              <a:gd name="connsiteY19483" fmla="*/ 3094772 h 4885973"/>
              <a:gd name="connsiteX19484" fmla="*/ 5052658 w 6085020"/>
              <a:gd name="connsiteY19484" fmla="*/ 3094772 h 4885973"/>
              <a:gd name="connsiteX19485" fmla="*/ 2874545 w 6085020"/>
              <a:gd name="connsiteY19485" fmla="*/ 3093938 h 4885973"/>
              <a:gd name="connsiteX19486" fmla="*/ 2873271 w 6085020"/>
              <a:gd name="connsiteY19486" fmla="*/ 3094393 h 4885973"/>
              <a:gd name="connsiteX19487" fmla="*/ 2868536 w 6085020"/>
              <a:gd name="connsiteY19487" fmla="*/ 3106664 h 4885973"/>
              <a:gd name="connsiteX19488" fmla="*/ 2879546 w 6085020"/>
              <a:gd name="connsiteY19488" fmla="*/ 3111842 h 4885973"/>
              <a:gd name="connsiteX19489" fmla="*/ 2886030 w 6085020"/>
              <a:gd name="connsiteY19489" fmla="*/ 3100405 h 4885973"/>
              <a:gd name="connsiteX19490" fmla="*/ 2874545 w 6085020"/>
              <a:gd name="connsiteY19490" fmla="*/ 3093938 h 4885973"/>
              <a:gd name="connsiteX19491" fmla="*/ 3291045 w 6085020"/>
              <a:gd name="connsiteY19491" fmla="*/ 3092876 h 4885973"/>
              <a:gd name="connsiteX19492" fmla="*/ 3269938 w 6085020"/>
              <a:gd name="connsiteY19492" fmla="*/ 3103307 h 4885973"/>
              <a:gd name="connsiteX19493" fmla="*/ 3270698 w 6085020"/>
              <a:gd name="connsiteY19493" fmla="*/ 3103307 h 4885973"/>
              <a:gd name="connsiteX19494" fmla="*/ 3291045 w 6085020"/>
              <a:gd name="connsiteY19494" fmla="*/ 3092876 h 4885973"/>
              <a:gd name="connsiteX19495" fmla="*/ 5505117 w 6085020"/>
              <a:gd name="connsiteY19495" fmla="*/ 3091847 h 4885973"/>
              <a:gd name="connsiteX19496" fmla="*/ 5505305 w 6085020"/>
              <a:gd name="connsiteY19496" fmla="*/ 3093065 h 4885973"/>
              <a:gd name="connsiteX19497" fmla="*/ 5505194 w 6085020"/>
              <a:gd name="connsiteY19497" fmla="*/ 3093065 h 4885973"/>
              <a:gd name="connsiteX19498" fmla="*/ 5505042 w 6085020"/>
              <a:gd name="connsiteY19498" fmla="*/ 3092562 h 4885973"/>
              <a:gd name="connsiteX19499" fmla="*/ 5505042 w 6085020"/>
              <a:gd name="connsiteY19499" fmla="*/ 3091870 h 4885973"/>
              <a:gd name="connsiteX19500" fmla="*/ 5505042 w 6085020"/>
              <a:gd name="connsiteY19500" fmla="*/ 3091358 h 4885973"/>
              <a:gd name="connsiteX19501" fmla="*/ 5505042 w 6085020"/>
              <a:gd name="connsiteY19501" fmla="*/ 3091870 h 4885973"/>
              <a:gd name="connsiteX19502" fmla="*/ 5504851 w 6085020"/>
              <a:gd name="connsiteY19502" fmla="*/ 3091927 h 4885973"/>
              <a:gd name="connsiteX19503" fmla="*/ 5505042 w 6085020"/>
              <a:gd name="connsiteY19503" fmla="*/ 3092562 h 4885973"/>
              <a:gd name="connsiteX19504" fmla="*/ 5505042 w 6085020"/>
              <a:gd name="connsiteY19504" fmla="*/ 3093065 h 4885973"/>
              <a:gd name="connsiteX19505" fmla="*/ 5505194 w 6085020"/>
              <a:gd name="connsiteY19505" fmla="*/ 3093065 h 4885973"/>
              <a:gd name="connsiteX19506" fmla="*/ 5505422 w 6085020"/>
              <a:gd name="connsiteY19506" fmla="*/ 3093824 h 4885973"/>
              <a:gd name="connsiteX19507" fmla="*/ 5505305 w 6085020"/>
              <a:gd name="connsiteY19507" fmla="*/ 3093065 h 4885973"/>
              <a:gd name="connsiteX19508" fmla="*/ 5506753 w 6085020"/>
              <a:gd name="connsiteY19508" fmla="*/ 3093065 h 4885973"/>
              <a:gd name="connsiteX19509" fmla="*/ 5506753 w 6085020"/>
              <a:gd name="connsiteY19509" fmla="*/ 3091358 h 4885973"/>
              <a:gd name="connsiteX19510" fmla="*/ 5505117 w 6085020"/>
              <a:gd name="connsiteY19510" fmla="*/ 3091847 h 4885973"/>
              <a:gd name="connsiteX19511" fmla="*/ 5050377 w 6085020"/>
              <a:gd name="connsiteY19511" fmla="*/ 3089651 h 4885973"/>
              <a:gd name="connsiteX19512" fmla="*/ 5048856 w 6085020"/>
              <a:gd name="connsiteY19512" fmla="*/ 3089841 h 4885973"/>
              <a:gd name="connsiteX19513" fmla="*/ 5050567 w 6085020"/>
              <a:gd name="connsiteY19513" fmla="*/ 3091168 h 4885973"/>
              <a:gd name="connsiteX19514" fmla="*/ 5052088 w 6085020"/>
              <a:gd name="connsiteY19514" fmla="*/ 3091168 h 4885973"/>
              <a:gd name="connsiteX19515" fmla="*/ 5052088 w 6085020"/>
              <a:gd name="connsiteY19515" fmla="*/ 3089651 h 4885973"/>
              <a:gd name="connsiteX19516" fmla="*/ 5050377 w 6085020"/>
              <a:gd name="connsiteY19516" fmla="*/ 3089651 h 4885973"/>
              <a:gd name="connsiteX19517" fmla="*/ 2914154 w 6085020"/>
              <a:gd name="connsiteY19517" fmla="*/ 3089651 h 4885973"/>
              <a:gd name="connsiteX19518" fmla="*/ 2898371 w 6085020"/>
              <a:gd name="connsiteY19518" fmla="*/ 3110514 h 4885973"/>
              <a:gd name="connsiteX19519" fmla="*/ 2914154 w 6085020"/>
              <a:gd name="connsiteY19519" fmla="*/ 3089651 h 4885973"/>
              <a:gd name="connsiteX19520" fmla="*/ 1936177 w 6085020"/>
              <a:gd name="connsiteY19520" fmla="*/ 3089651 h 4885973"/>
              <a:gd name="connsiteX19521" fmla="*/ 1922201 w 6085020"/>
              <a:gd name="connsiteY19521" fmla="*/ 3095929 h 4885973"/>
              <a:gd name="connsiteX19522" fmla="*/ 1928495 w 6085020"/>
              <a:gd name="connsiteY19522" fmla="*/ 3109870 h 4885973"/>
              <a:gd name="connsiteX19523" fmla="*/ 1931061 w 6085020"/>
              <a:gd name="connsiteY19523" fmla="*/ 3110474 h 4885973"/>
              <a:gd name="connsiteX19524" fmla="*/ 1931043 w 6085020"/>
              <a:gd name="connsiteY19524" fmla="*/ 3110514 h 4885973"/>
              <a:gd name="connsiteX19525" fmla="*/ 1931233 w 6085020"/>
              <a:gd name="connsiteY19525" fmla="*/ 3110514 h 4885973"/>
              <a:gd name="connsiteX19526" fmla="*/ 1931061 w 6085020"/>
              <a:gd name="connsiteY19526" fmla="*/ 3110474 h 4885973"/>
              <a:gd name="connsiteX19527" fmla="*/ 1935036 w 6085020"/>
              <a:gd name="connsiteY19527" fmla="*/ 3101505 h 4885973"/>
              <a:gd name="connsiteX19528" fmla="*/ 1936177 w 6085020"/>
              <a:gd name="connsiteY19528" fmla="*/ 3089651 h 4885973"/>
              <a:gd name="connsiteX19529" fmla="*/ 2087732 w 6085020"/>
              <a:gd name="connsiteY19529" fmla="*/ 3089272 h 4885973"/>
              <a:gd name="connsiteX19530" fmla="*/ 2087732 w 6085020"/>
              <a:gd name="connsiteY19530" fmla="*/ 3089272 h 4885973"/>
              <a:gd name="connsiteX19531" fmla="*/ 5474046 w 6085020"/>
              <a:gd name="connsiteY19531" fmla="*/ 3089082 h 4885973"/>
              <a:gd name="connsiteX19532" fmla="*/ 5473666 w 6085020"/>
              <a:gd name="connsiteY19532" fmla="*/ 3089462 h 4885973"/>
              <a:gd name="connsiteX19533" fmla="*/ 5472144 w 6085020"/>
              <a:gd name="connsiteY19533" fmla="*/ 3089462 h 4885973"/>
              <a:gd name="connsiteX19534" fmla="*/ 5472144 w 6085020"/>
              <a:gd name="connsiteY19534" fmla="*/ 3091168 h 4885973"/>
              <a:gd name="connsiteX19535" fmla="*/ 5473856 w 6085020"/>
              <a:gd name="connsiteY19535" fmla="*/ 3091168 h 4885973"/>
              <a:gd name="connsiteX19536" fmla="*/ 5474256 w 6085020"/>
              <a:gd name="connsiteY19536" fmla="*/ 3089329 h 4885973"/>
              <a:gd name="connsiteX19537" fmla="*/ 5474046 w 6085020"/>
              <a:gd name="connsiteY19537" fmla="*/ 3089082 h 4885973"/>
              <a:gd name="connsiteX19538" fmla="*/ 223672 w 6085020"/>
              <a:gd name="connsiteY19538" fmla="*/ 3088990 h 4885973"/>
              <a:gd name="connsiteX19539" fmla="*/ 226667 w 6085020"/>
              <a:gd name="connsiteY19539" fmla="*/ 3110514 h 4885973"/>
              <a:gd name="connsiteX19540" fmla="*/ 231991 w 6085020"/>
              <a:gd name="connsiteY19540" fmla="*/ 3089651 h 4885973"/>
              <a:gd name="connsiteX19541" fmla="*/ 223672 w 6085020"/>
              <a:gd name="connsiteY19541" fmla="*/ 3088990 h 4885973"/>
              <a:gd name="connsiteX19542" fmla="*/ 5493252 w 6085020"/>
              <a:gd name="connsiteY19542" fmla="*/ 3088893 h 4885973"/>
              <a:gd name="connsiteX19543" fmla="*/ 5493157 w 6085020"/>
              <a:gd name="connsiteY19543" fmla="*/ 3090505 h 4885973"/>
              <a:gd name="connsiteX19544" fmla="*/ 5493252 w 6085020"/>
              <a:gd name="connsiteY19544" fmla="*/ 3090599 h 4885973"/>
              <a:gd name="connsiteX19545" fmla="*/ 5494963 w 6085020"/>
              <a:gd name="connsiteY19545" fmla="*/ 3090599 h 4885973"/>
              <a:gd name="connsiteX19546" fmla="*/ 5495534 w 6085020"/>
              <a:gd name="connsiteY19546" fmla="*/ 3091548 h 4885973"/>
              <a:gd name="connsiteX19547" fmla="*/ 5494773 w 6085020"/>
              <a:gd name="connsiteY19547" fmla="*/ 3088893 h 4885973"/>
              <a:gd name="connsiteX19548" fmla="*/ 5493252 w 6085020"/>
              <a:gd name="connsiteY19548" fmla="*/ 3088893 h 4885973"/>
              <a:gd name="connsiteX19549" fmla="*/ 5026797 w 6085020"/>
              <a:gd name="connsiteY19549" fmla="*/ 3088893 h 4885973"/>
              <a:gd name="connsiteX19550" fmla="*/ 5016719 w 6085020"/>
              <a:gd name="connsiteY19550" fmla="*/ 3102928 h 4885973"/>
              <a:gd name="connsiteX19551" fmla="*/ 5017860 w 6085020"/>
              <a:gd name="connsiteY19551" fmla="*/ 3104255 h 4885973"/>
              <a:gd name="connsiteX19552" fmla="*/ 5033263 w 6085020"/>
              <a:gd name="connsiteY19552" fmla="*/ 3096100 h 4885973"/>
              <a:gd name="connsiteX19553" fmla="*/ 5033263 w 6085020"/>
              <a:gd name="connsiteY19553" fmla="*/ 3094393 h 4885973"/>
              <a:gd name="connsiteX19554" fmla="*/ 5031931 w 6085020"/>
              <a:gd name="connsiteY19554" fmla="*/ 3094393 h 4885973"/>
              <a:gd name="connsiteX19555" fmla="*/ 5026797 w 6085020"/>
              <a:gd name="connsiteY19555" fmla="*/ 3088893 h 4885973"/>
              <a:gd name="connsiteX19556" fmla="*/ 3437466 w 6085020"/>
              <a:gd name="connsiteY19556" fmla="*/ 3088703 h 4885973"/>
              <a:gd name="connsiteX19557" fmla="*/ 3437466 w 6085020"/>
              <a:gd name="connsiteY19557" fmla="*/ 3099134 h 4885973"/>
              <a:gd name="connsiteX19558" fmla="*/ 3447925 w 6085020"/>
              <a:gd name="connsiteY19558" fmla="*/ 3099134 h 4885973"/>
              <a:gd name="connsiteX19559" fmla="*/ 3447925 w 6085020"/>
              <a:gd name="connsiteY19559" fmla="*/ 3088703 h 4885973"/>
              <a:gd name="connsiteX19560" fmla="*/ 1523157 w 6085020"/>
              <a:gd name="connsiteY19560" fmla="*/ 3088324 h 4885973"/>
              <a:gd name="connsiteX19561" fmla="*/ 1544264 w 6085020"/>
              <a:gd name="connsiteY19561" fmla="*/ 3104255 h 4885973"/>
              <a:gd name="connsiteX19562" fmla="*/ 1544074 w 6085020"/>
              <a:gd name="connsiteY19562" fmla="*/ 3103876 h 4885973"/>
              <a:gd name="connsiteX19563" fmla="*/ 1523157 w 6085020"/>
              <a:gd name="connsiteY19563" fmla="*/ 3088324 h 4885973"/>
              <a:gd name="connsiteX19564" fmla="*/ 5034023 w 6085020"/>
              <a:gd name="connsiteY19564" fmla="*/ 3087755 h 4885973"/>
              <a:gd name="connsiteX19565" fmla="*/ 5035164 w 6085020"/>
              <a:gd name="connsiteY19565" fmla="*/ 3089082 h 4885973"/>
              <a:gd name="connsiteX19566" fmla="*/ 5033453 w 6085020"/>
              <a:gd name="connsiteY19566" fmla="*/ 3089082 h 4885973"/>
              <a:gd name="connsiteX19567" fmla="*/ 5033453 w 6085020"/>
              <a:gd name="connsiteY19567" fmla="*/ 3090789 h 4885973"/>
              <a:gd name="connsiteX19568" fmla="*/ 5035164 w 6085020"/>
              <a:gd name="connsiteY19568" fmla="*/ 3090789 h 4885973"/>
              <a:gd name="connsiteX19569" fmla="*/ 5036115 w 6085020"/>
              <a:gd name="connsiteY19569" fmla="*/ 3088703 h 4885973"/>
              <a:gd name="connsiteX19570" fmla="*/ 5034023 w 6085020"/>
              <a:gd name="connsiteY19570" fmla="*/ 3087755 h 4885973"/>
              <a:gd name="connsiteX19571" fmla="*/ 3113439 w 6085020"/>
              <a:gd name="connsiteY19571" fmla="*/ 3087565 h 4885973"/>
              <a:gd name="connsiteX19572" fmla="*/ 3113439 w 6085020"/>
              <a:gd name="connsiteY19572" fmla="*/ 3097996 h 4885973"/>
              <a:gd name="connsiteX19573" fmla="*/ 3131729 w 6085020"/>
              <a:gd name="connsiteY19573" fmla="*/ 3101090 h 4885973"/>
              <a:gd name="connsiteX19574" fmla="*/ 3134302 w 6085020"/>
              <a:gd name="connsiteY19574" fmla="*/ 3092673 h 4885973"/>
              <a:gd name="connsiteX19575" fmla="*/ 3134356 w 6085020"/>
              <a:gd name="connsiteY19575" fmla="*/ 3092686 h 4885973"/>
              <a:gd name="connsiteX19576" fmla="*/ 3134356 w 6085020"/>
              <a:gd name="connsiteY19576" fmla="*/ 3092496 h 4885973"/>
              <a:gd name="connsiteX19577" fmla="*/ 3134302 w 6085020"/>
              <a:gd name="connsiteY19577" fmla="*/ 3092673 h 4885973"/>
              <a:gd name="connsiteX19578" fmla="*/ 3144815 w 6085020"/>
              <a:gd name="connsiteY19578" fmla="*/ 3087186 h 4885973"/>
              <a:gd name="connsiteX19579" fmla="*/ 3144815 w 6085020"/>
              <a:gd name="connsiteY19579" fmla="*/ 3087186 h 4885973"/>
              <a:gd name="connsiteX19580" fmla="*/ 1736513 w 6085020"/>
              <a:gd name="connsiteY19580" fmla="*/ 3087186 h 4885973"/>
              <a:gd name="connsiteX19581" fmla="*/ 1736513 w 6085020"/>
              <a:gd name="connsiteY19581" fmla="*/ 3113170 h 4885973"/>
              <a:gd name="connsiteX19582" fmla="*/ 1737654 w 6085020"/>
              <a:gd name="connsiteY19582" fmla="*/ 3088703 h 4885973"/>
              <a:gd name="connsiteX19583" fmla="*/ 1215483 w 6085020"/>
              <a:gd name="connsiteY19583" fmla="*/ 3086806 h 4885973"/>
              <a:gd name="connsiteX19584" fmla="*/ 1214722 w 6085020"/>
              <a:gd name="connsiteY19584" fmla="*/ 3092876 h 4885973"/>
              <a:gd name="connsiteX19585" fmla="*/ 1216624 w 6085020"/>
              <a:gd name="connsiteY19585" fmla="*/ 3087755 h 4885973"/>
              <a:gd name="connsiteX19586" fmla="*/ 5042961 w 6085020"/>
              <a:gd name="connsiteY19586" fmla="*/ 3086427 h 4885973"/>
              <a:gd name="connsiteX19587" fmla="*/ 5045623 w 6085020"/>
              <a:gd name="connsiteY19587" fmla="*/ 3092686 h 4885973"/>
              <a:gd name="connsiteX19588" fmla="*/ 5046574 w 6085020"/>
              <a:gd name="connsiteY19588" fmla="*/ 3090599 h 4885973"/>
              <a:gd name="connsiteX19589" fmla="*/ 5046574 w 6085020"/>
              <a:gd name="connsiteY19589" fmla="*/ 3088324 h 4885973"/>
              <a:gd name="connsiteX19590" fmla="*/ 5044482 w 6085020"/>
              <a:gd name="connsiteY19590" fmla="*/ 3088324 h 4885973"/>
              <a:gd name="connsiteX19591" fmla="*/ 1612816 w 6085020"/>
              <a:gd name="connsiteY19591" fmla="*/ 3086237 h 4885973"/>
              <a:gd name="connsiteX19592" fmla="*/ 1611960 w 6085020"/>
              <a:gd name="connsiteY19592" fmla="*/ 3098755 h 4885973"/>
              <a:gd name="connsiteX19593" fmla="*/ 1612816 w 6085020"/>
              <a:gd name="connsiteY19593" fmla="*/ 3086237 h 4885973"/>
              <a:gd name="connsiteX19594" fmla="*/ 5455601 w 6085020"/>
              <a:gd name="connsiteY19594" fmla="*/ 3086048 h 4885973"/>
              <a:gd name="connsiteX19595" fmla="*/ 5453605 w 6085020"/>
              <a:gd name="connsiteY19595" fmla="*/ 3087091 h 4885973"/>
              <a:gd name="connsiteX19596" fmla="*/ 5454650 w 6085020"/>
              <a:gd name="connsiteY19596" fmla="*/ 3089082 h 4885973"/>
              <a:gd name="connsiteX19597" fmla="*/ 5455030 w 6085020"/>
              <a:gd name="connsiteY19597" fmla="*/ 3087186 h 4885973"/>
              <a:gd name="connsiteX19598" fmla="*/ 5456913 w 6085020"/>
              <a:gd name="connsiteY19598" fmla="*/ 3087242 h 4885973"/>
              <a:gd name="connsiteX19599" fmla="*/ 5457312 w 6085020"/>
              <a:gd name="connsiteY19599" fmla="*/ 3086048 h 4885973"/>
              <a:gd name="connsiteX19600" fmla="*/ 5455601 w 6085020"/>
              <a:gd name="connsiteY19600" fmla="*/ 3086048 h 4885973"/>
              <a:gd name="connsiteX19601" fmla="*/ 5482413 w 6085020"/>
              <a:gd name="connsiteY19601" fmla="*/ 3085478 h 4885973"/>
              <a:gd name="connsiteX19602" fmla="*/ 5482413 w 6085020"/>
              <a:gd name="connsiteY19602" fmla="*/ 3087186 h 4885973"/>
              <a:gd name="connsiteX19603" fmla="*/ 5483935 w 6085020"/>
              <a:gd name="connsiteY19603" fmla="*/ 3089082 h 4885973"/>
              <a:gd name="connsiteX19604" fmla="*/ 5484124 w 6085020"/>
              <a:gd name="connsiteY19604" fmla="*/ 3087186 h 4885973"/>
              <a:gd name="connsiteX19605" fmla="*/ 5484124 w 6085020"/>
              <a:gd name="connsiteY19605" fmla="*/ 3085478 h 4885973"/>
              <a:gd name="connsiteX19606" fmla="*/ 5482413 w 6085020"/>
              <a:gd name="connsiteY19606" fmla="*/ 3085478 h 4885973"/>
              <a:gd name="connsiteX19607" fmla="*/ 3407469 w 6085020"/>
              <a:gd name="connsiteY19607" fmla="*/ 3085005 h 4885973"/>
              <a:gd name="connsiteX19608" fmla="*/ 3389927 w 6085020"/>
              <a:gd name="connsiteY19608" fmla="*/ 3088893 h 4885973"/>
              <a:gd name="connsiteX19609" fmla="*/ 3413539 w 6085020"/>
              <a:gd name="connsiteY19609" fmla="*/ 3092760 h 4885973"/>
              <a:gd name="connsiteX19610" fmla="*/ 3421146 w 6085020"/>
              <a:gd name="connsiteY19610" fmla="*/ 3099005 h 4885973"/>
              <a:gd name="connsiteX19611" fmla="*/ 3421303 w 6085020"/>
              <a:gd name="connsiteY19611" fmla="*/ 3099324 h 4885973"/>
              <a:gd name="connsiteX19612" fmla="*/ 3421303 w 6085020"/>
              <a:gd name="connsiteY19612" fmla="*/ 3099134 h 4885973"/>
              <a:gd name="connsiteX19613" fmla="*/ 3421146 w 6085020"/>
              <a:gd name="connsiteY19613" fmla="*/ 3099005 h 4885973"/>
              <a:gd name="connsiteX19614" fmla="*/ 3416186 w 6085020"/>
              <a:gd name="connsiteY19614" fmla="*/ 3088946 h 4885973"/>
              <a:gd name="connsiteX19615" fmla="*/ 3407469 w 6085020"/>
              <a:gd name="connsiteY19615" fmla="*/ 3085005 h 4885973"/>
              <a:gd name="connsiteX19616" fmla="*/ 2647174 w 6085020"/>
              <a:gd name="connsiteY19616" fmla="*/ 3084909 h 4885973"/>
              <a:gd name="connsiteX19617" fmla="*/ 2647174 w 6085020"/>
              <a:gd name="connsiteY19617" fmla="*/ 3084909 h 4885973"/>
              <a:gd name="connsiteX19618" fmla="*/ 133969 w 6085020"/>
              <a:gd name="connsiteY19618" fmla="*/ 3084889 h 4885973"/>
              <a:gd name="connsiteX19619" fmla="*/ 138434 w 6085020"/>
              <a:gd name="connsiteY19619" fmla="*/ 3093824 h 4885973"/>
              <a:gd name="connsiteX19620" fmla="*/ 133969 w 6085020"/>
              <a:gd name="connsiteY19620" fmla="*/ 3084889 h 4885973"/>
              <a:gd name="connsiteX19621" fmla="*/ 1709249 w 6085020"/>
              <a:gd name="connsiteY19621" fmla="*/ 3083748 h 4885973"/>
              <a:gd name="connsiteX19622" fmla="*/ 1701143 w 6085020"/>
              <a:gd name="connsiteY19622" fmla="*/ 3088703 h 4885973"/>
              <a:gd name="connsiteX19623" fmla="*/ 1701143 w 6085020"/>
              <a:gd name="connsiteY19623" fmla="*/ 3089082 h 4885973"/>
              <a:gd name="connsiteX19624" fmla="*/ 1716736 w 6085020"/>
              <a:gd name="connsiteY19624" fmla="*/ 3104635 h 4885973"/>
              <a:gd name="connsiteX19625" fmla="*/ 1722061 w 6085020"/>
              <a:gd name="connsiteY19625" fmla="*/ 3083771 h 4885973"/>
              <a:gd name="connsiteX19626" fmla="*/ 1709249 w 6085020"/>
              <a:gd name="connsiteY19626" fmla="*/ 3083748 h 4885973"/>
              <a:gd name="connsiteX19627" fmla="*/ 5231977 w 6085020"/>
              <a:gd name="connsiteY19627" fmla="*/ 3083392 h 4885973"/>
              <a:gd name="connsiteX19628" fmla="*/ 5231977 w 6085020"/>
              <a:gd name="connsiteY19628" fmla="*/ 3083392 h 4885973"/>
              <a:gd name="connsiteX19629" fmla="*/ 4923732 w 6085020"/>
              <a:gd name="connsiteY19629" fmla="*/ 3083392 h 4885973"/>
              <a:gd name="connsiteX19630" fmla="*/ 4923732 w 6085020"/>
              <a:gd name="connsiteY19630" fmla="*/ 3083392 h 4885973"/>
              <a:gd name="connsiteX19631" fmla="*/ 325549 w 6085020"/>
              <a:gd name="connsiteY19631" fmla="*/ 3083392 h 4885973"/>
              <a:gd name="connsiteX19632" fmla="*/ 325549 w 6085020"/>
              <a:gd name="connsiteY19632" fmla="*/ 3083392 h 4885973"/>
              <a:gd name="connsiteX19633" fmla="*/ 1848705 w 6085020"/>
              <a:gd name="connsiteY19633" fmla="*/ 3083013 h 4885973"/>
              <a:gd name="connsiteX19634" fmla="*/ 1848705 w 6085020"/>
              <a:gd name="connsiteY19634" fmla="*/ 3083013 h 4885973"/>
              <a:gd name="connsiteX19635" fmla="*/ 5038017 w 6085020"/>
              <a:gd name="connsiteY19635" fmla="*/ 3082065 h 4885973"/>
              <a:gd name="connsiteX19636" fmla="*/ 5035925 w 6085020"/>
              <a:gd name="connsiteY19636" fmla="*/ 3082823 h 4885973"/>
              <a:gd name="connsiteX19637" fmla="*/ 5037066 w 6085020"/>
              <a:gd name="connsiteY19637" fmla="*/ 3084151 h 4885973"/>
              <a:gd name="connsiteX19638" fmla="*/ 5036971 w 6085020"/>
              <a:gd name="connsiteY19638" fmla="*/ 3085763 h 4885973"/>
              <a:gd name="connsiteX19639" fmla="*/ 5037066 w 6085020"/>
              <a:gd name="connsiteY19639" fmla="*/ 3085858 h 4885973"/>
              <a:gd name="connsiteX19640" fmla="*/ 5038777 w 6085020"/>
              <a:gd name="connsiteY19640" fmla="*/ 3085858 h 4885973"/>
              <a:gd name="connsiteX19641" fmla="*/ 5038777 w 6085020"/>
              <a:gd name="connsiteY19641" fmla="*/ 3084151 h 4885973"/>
              <a:gd name="connsiteX19642" fmla="*/ 5038017 w 6085020"/>
              <a:gd name="connsiteY19642" fmla="*/ 3082065 h 4885973"/>
              <a:gd name="connsiteX19643" fmla="*/ 5464919 w 6085020"/>
              <a:gd name="connsiteY19643" fmla="*/ 3080547 h 4885973"/>
              <a:gd name="connsiteX19644" fmla="*/ 5465489 w 6085020"/>
              <a:gd name="connsiteY19644" fmla="*/ 3081685 h 4885973"/>
              <a:gd name="connsiteX19645" fmla="*/ 5465109 w 6085020"/>
              <a:gd name="connsiteY19645" fmla="*/ 3082065 h 4885973"/>
              <a:gd name="connsiteX19646" fmla="*/ 5466630 w 6085020"/>
              <a:gd name="connsiteY19646" fmla="*/ 3082065 h 4885973"/>
              <a:gd name="connsiteX19647" fmla="*/ 5466630 w 6085020"/>
              <a:gd name="connsiteY19647" fmla="*/ 3080547 h 4885973"/>
              <a:gd name="connsiteX19648" fmla="*/ 5464919 w 6085020"/>
              <a:gd name="connsiteY19648" fmla="*/ 3080547 h 4885973"/>
              <a:gd name="connsiteX19649" fmla="*/ 5235209 w 6085020"/>
              <a:gd name="connsiteY19649" fmla="*/ 3080547 h 4885973"/>
              <a:gd name="connsiteX19650" fmla="*/ 5235019 w 6085020"/>
              <a:gd name="connsiteY19650" fmla="*/ 3080737 h 4885973"/>
              <a:gd name="connsiteX19651" fmla="*/ 5235019 w 6085020"/>
              <a:gd name="connsiteY19651" fmla="*/ 3082444 h 4885973"/>
              <a:gd name="connsiteX19652" fmla="*/ 5235589 w 6085020"/>
              <a:gd name="connsiteY19652" fmla="*/ 3080927 h 4885973"/>
              <a:gd name="connsiteX19653" fmla="*/ 5236540 w 6085020"/>
              <a:gd name="connsiteY19653" fmla="*/ 3082254 h 4885973"/>
              <a:gd name="connsiteX19654" fmla="*/ 5236540 w 6085020"/>
              <a:gd name="connsiteY19654" fmla="*/ 3080737 h 4885973"/>
              <a:gd name="connsiteX19655" fmla="*/ 5235209 w 6085020"/>
              <a:gd name="connsiteY19655" fmla="*/ 3080547 h 4885973"/>
              <a:gd name="connsiteX19656" fmla="*/ 5042770 w 6085020"/>
              <a:gd name="connsiteY19656" fmla="*/ 3078651 h 4885973"/>
              <a:gd name="connsiteX19657" fmla="*/ 5041439 w 6085020"/>
              <a:gd name="connsiteY19657" fmla="*/ 3079030 h 4885973"/>
              <a:gd name="connsiteX19658" fmla="*/ 5042961 w 6085020"/>
              <a:gd name="connsiteY19658" fmla="*/ 3080358 h 4885973"/>
              <a:gd name="connsiteX19659" fmla="*/ 5044482 w 6085020"/>
              <a:gd name="connsiteY19659" fmla="*/ 3080358 h 4885973"/>
              <a:gd name="connsiteX19660" fmla="*/ 5044482 w 6085020"/>
              <a:gd name="connsiteY19660" fmla="*/ 3078651 h 4885973"/>
              <a:gd name="connsiteX19661" fmla="*/ 5042770 w 6085020"/>
              <a:gd name="connsiteY19661" fmla="*/ 3078651 h 4885973"/>
              <a:gd name="connsiteX19662" fmla="*/ 5223039 w 6085020"/>
              <a:gd name="connsiteY19662" fmla="*/ 3077892 h 4885973"/>
              <a:gd name="connsiteX19663" fmla="*/ 5223990 w 6085020"/>
              <a:gd name="connsiteY19663" fmla="*/ 3078461 h 4885973"/>
              <a:gd name="connsiteX19664" fmla="*/ 5223990 w 6085020"/>
              <a:gd name="connsiteY19664" fmla="*/ 3080168 h 4885973"/>
              <a:gd name="connsiteX19665" fmla="*/ 5225701 w 6085020"/>
              <a:gd name="connsiteY19665" fmla="*/ 3080168 h 4885973"/>
              <a:gd name="connsiteX19666" fmla="*/ 5225701 w 6085020"/>
              <a:gd name="connsiteY19666" fmla="*/ 3078461 h 4885973"/>
              <a:gd name="connsiteX19667" fmla="*/ 5223039 w 6085020"/>
              <a:gd name="connsiteY19667" fmla="*/ 3077892 h 4885973"/>
              <a:gd name="connsiteX19668" fmla="*/ 2250887 w 6085020"/>
              <a:gd name="connsiteY19668" fmla="*/ 3077892 h 4885973"/>
              <a:gd name="connsiteX19669" fmla="*/ 2235104 w 6085020"/>
              <a:gd name="connsiteY19669" fmla="*/ 3088324 h 4885973"/>
              <a:gd name="connsiteX19670" fmla="*/ 2250126 w 6085020"/>
              <a:gd name="connsiteY19670" fmla="*/ 3078271 h 4885973"/>
              <a:gd name="connsiteX19671" fmla="*/ 440974 w 6085020"/>
              <a:gd name="connsiteY19671" fmla="*/ 3077702 h 4885973"/>
              <a:gd name="connsiteX19672" fmla="*/ 425381 w 6085020"/>
              <a:gd name="connsiteY19672" fmla="*/ 3093255 h 4885973"/>
              <a:gd name="connsiteX19673" fmla="*/ 440974 w 6085020"/>
              <a:gd name="connsiteY19673" fmla="*/ 3078271 h 4885973"/>
              <a:gd name="connsiteX19674" fmla="*/ 5533185 w 6085020"/>
              <a:gd name="connsiteY19674" fmla="*/ 3077323 h 4885973"/>
              <a:gd name="connsiteX19675" fmla="*/ 5533185 w 6085020"/>
              <a:gd name="connsiteY19675" fmla="*/ 3087755 h 4885973"/>
              <a:gd name="connsiteX19676" fmla="*/ 5543644 w 6085020"/>
              <a:gd name="connsiteY19676" fmla="*/ 3087755 h 4885973"/>
              <a:gd name="connsiteX19677" fmla="*/ 5543644 w 6085020"/>
              <a:gd name="connsiteY19677" fmla="*/ 3077323 h 4885973"/>
              <a:gd name="connsiteX19678" fmla="*/ 2017945 w 6085020"/>
              <a:gd name="connsiteY19678" fmla="*/ 3076754 h 4885973"/>
              <a:gd name="connsiteX19679" fmla="*/ 2035820 w 6085020"/>
              <a:gd name="connsiteY19679" fmla="*/ 3104255 h 4885973"/>
              <a:gd name="connsiteX19680" fmla="*/ 2033728 w 6085020"/>
              <a:gd name="connsiteY19680" fmla="*/ 3102738 h 4885973"/>
              <a:gd name="connsiteX19681" fmla="*/ 2017945 w 6085020"/>
              <a:gd name="connsiteY19681" fmla="*/ 3076754 h 4885973"/>
              <a:gd name="connsiteX19682" fmla="*/ 5029269 w 6085020"/>
              <a:gd name="connsiteY19682" fmla="*/ 3075616 h 4885973"/>
              <a:gd name="connsiteX19683" fmla="*/ 5027177 w 6085020"/>
              <a:gd name="connsiteY19683" fmla="*/ 3080547 h 4885973"/>
              <a:gd name="connsiteX19684" fmla="*/ 5025086 w 6085020"/>
              <a:gd name="connsiteY19684" fmla="*/ 3085858 h 4885973"/>
              <a:gd name="connsiteX19685" fmla="*/ 5027938 w 6085020"/>
              <a:gd name="connsiteY19685" fmla="*/ 3085858 h 4885973"/>
              <a:gd name="connsiteX19686" fmla="*/ 5030600 w 6085020"/>
              <a:gd name="connsiteY19686" fmla="*/ 3085858 h 4885973"/>
              <a:gd name="connsiteX19687" fmla="*/ 5030600 w 6085020"/>
              <a:gd name="connsiteY19687" fmla="*/ 3080547 h 4885973"/>
              <a:gd name="connsiteX19688" fmla="*/ 5029269 w 6085020"/>
              <a:gd name="connsiteY19688" fmla="*/ 3075616 h 4885973"/>
              <a:gd name="connsiteX19689" fmla="*/ 847934 w 6085020"/>
              <a:gd name="connsiteY19689" fmla="*/ 3075450 h 4885973"/>
              <a:gd name="connsiteX19690" fmla="*/ 840200 w 6085020"/>
              <a:gd name="connsiteY19690" fmla="*/ 3076609 h 4885973"/>
              <a:gd name="connsiteX19691" fmla="*/ 838515 w 6085020"/>
              <a:gd name="connsiteY19691" fmla="*/ 3087944 h 4885973"/>
              <a:gd name="connsiteX19692" fmla="*/ 836880 w 6085020"/>
              <a:gd name="connsiteY19692" fmla="*/ 3087944 h 4885973"/>
              <a:gd name="connsiteX19693" fmla="*/ 838402 w 6085020"/>
              <a:gd name="connsiteY19693" fmla="*/ 3088703 h 4885973"/>
              <a:gd name="connsiteX19694" fmla="*/ 838515 w 6085020"/>
              <a:gd name="connsiteY19694" fmla="*/ 3087944 h 4885973"/>
              <a:gd name="connsiteX19695" fmla="*/ 847339 w 6085020"/>
              <a:gd name="connsiteY19695" fmla="*/ 3087944 h 4885973"/>
              <a:gd name="connsiteX19696" fmla="*/ 847934 w 6085020"/>
              <a:gd name="connsiteY19696" fmla="*/ 3075450 h 4885973"/>
              <a:gd name="connsiteX19697" fmla="*/ 5048475 w 6085020"/>
              <a:gd name="connsiteY19697" fmla="*/ 3074288 h 4885973"/>
              <a:gd name="connsiteX19698" fmla="*/ 5047733 w 6085020"/>
              <a:gd name="connsiteY19698" fmla="*/ 3076014 h 4885973"/>
              <a:gd name="connsiteX19699" fmla="*/ 5048475 w 6085020"/>
              <a:gd name="connsiteY19699" fmla="*/ 3076754 h 4885973"/>
              <a:gd name="connsiteX19700" fmla="*/ 5049217 w 6085020"/>
              <a:gd name="connsiteY19700" fmla="*/ 3075028 h 4885973"/>
              <a:gd name="connsiteX19701" fmla="*/ 5048475 w 6085020"/>
              <a:gd name="connsiteY19701" fmla="*/ 3074288 h 4885973"/>
              <a:gd name="connsiteX19702" fmla="*/ 5141156 w 6085020"/>
              <a:gd name="connsiteY19702" fmla="*/ 3073976 h 4885973"/>
              <a:gd name="connsiteX19703" fmla="*/ 5142800 w 6085020"/>
              <a:gd name="connsiteY19703" fmla="*/ 3074632 h 4885973"/>
              <a:gd name="connsiteX19704" fmla="*/ 5142793 w 6085020"/>
              <a:gd name="connsiteY19704" fmla="*/ 3074668 h 4885973"/>
              <a:gd name="connsiteX19705" fmla="*/ 5140891 w 6085020"/>
              <a:gd name="connsiteY19705" fmla="*/ 3074668 h 4885973"/>
              <a:gd name="connsiteX19706" fmla="*/ 5140511 w 6085020"/>
              <a:gd name="connsiteY19706" fmla="*/ 3073719 h 4885973"/>
              <a:gd name="connsiteX19707" fmla="*/ 5141255 w 6085020"/>
              <a:gd name="connsiteY19707" fmla="*/ 3073719 h 4885973"/>
              <a:gd name="connsiteX19708" fmla="*/ 5141156 w 6085020"/>
              <a:gd name="connsiteY19708" fmla="*/ 3073976 h 4885973"/>
              <a:gd name="connsiteX19709" fmla="*/ 5106678 w 6085020"/>
              <a:gd name="connsiteY19709" fmla="*/ 3073355 h 4885973"/>
              <a:gd name="connsiteX19710" fmla="*/ 5109896 w 6085020"/>
              <a:gd name="connsiteY19710" fmla="*/ 3076564 h 4885973"/>
              <a:gd name="connsiteX19711" fmla="*/ 5106121 w 6085020"/>
              <a:gd name="connsiteY19711" fmla="*/ 3074971 h 4885973"/>
              <a:gd name="connsiteX19712" fmla="*/ 5041630 w 6085020"/>
              <a:gd name="connsiteY19712" fmla="*/ 3072581 h 4885973"/>
              <a:gd name="connsiteX19713" fmla="*/ 5042961 w 6085020"/>
              <a:gd name="connsiteY19713" fmla="*/ 3074668 h 4885973"/>
              <a:gd name="connsiteX19714" fmla="*/ 5041439 w 6085020"/>
              <a:gd name="connsiteY19714" fmla="*/ 3074668 h 4885973"/>
              <a:gd name="connsiteX19715" fmla="*/ 5041439 w 6085020"/>
              <a:gd name="connsiteY19715" fmla="*/ 3076185 h 4885973"/>
              <a:gd name="connsiteX19716" fmla="*/ 5043151 w 6085020"/>
              <a:gd name="connsiteY19716" fmla="*/ 3076185 h 4885973"/>
              <a:gd name="connsiteX19717" fmla="*/ 5044197 w 6085020"/>
              <a:gd name="connsiteY19717" fmla="*/ 3073624 h 4885973"/>
              <a:gd name="connsiteX19718" fmla="*/ 5041630 w 6085020"/>
              <a:gd name="connsiteY19718" fmla="*/ 3072581 h 4885973"/>
              <a:gd name="connsiteX19719" fmla="*/ 2439332 w 6085020"/>
              <a:gd name="connsiteY19719" fmla="*/ 3072581 h 4885973"/>
              <a:gd name="connsiteX19720" fmla="*/ 2439332 w 6085020"/>
              <a:gd name="connsiteY19720" fmla="*/ 3083961 h 4885973"/>
              <a:gd name="connsiteX19721" fmla="*/ 2449791 w 6085020"/>
              <a:gd name="connsiteY19721" fmla="*/ 3083961 h 4885973"/>
              <a:gd name="connsiteX19722" fmla="*/ 2449791 w 6085020"/>
              <a:gd name="connsiteY19722" fmla="*/ 3072581 h 4885973"/>
              <a:gd name="connsiteX19723" fmla="*/ 1663302 w 6085020"/>
              <a:gd name="connsiteY19723" fmla="*/ 3072581 h 4885973"/>
              <a:gd name="connsiteX19724" fmla="*/ 1650396 w 6085020"/>
              <a:gd name="connsiteY19724" fmla="*/ 3080642 h 4885973"/>
              <a:gd name="connsiteX19725" fmla="*/ 1658392 w 6085020"/>
              <a:gd name="connsiteY19725" fmla="*/ 3092468 h 4885973"/>
              <a:gd name="connsiteX19726" fmla="*/ 1658168 w 6085020"/>
              <a:gd name="connsiteY19726" fmla="*/ 3093445 h 4885973"/>
              <a:gd name="connsiteX19727" fmla="*/ 1659309 w 6085020"/>
              <a:gd name="connsiteY19727" fmla="*/ 3093824 h 4885973"/>
              <a:gd name="connsiteX19728" fmla="*/ 1658392 w 6085020"/>
              <a:gd name="connsiteY19728" fmla="*/ 3092468 h 4885973"/>
              <a:gd name="connsiteX19729" fmla="*/ 1660593 w 6085020"/>
              <a:gd name="connsiteY19729" fmla="*/ 3082871 h 4885973"/>
              <a:gd name="connsiteX19730" fmla="*/ 1663302 w 6085020"/>
              <a:gd name="connsiteY19730" fmla="*/ 3072581 h 4885973"/>
              <a:gd name="connsiteX19731" fmla="*/ 655471 w 6085020"/>
              <a:gd name="connsiteY19731" fmla="*/ 3072581 h 4885973"/>
              <a:gd name="connsiteX19732" fmla="*/ 655471 w 6085020"/>
              <a:gd name="connsiteY19732" fmla="*/ 3072581 h 4885973"/>
              <a:gd name="connsiteX19733" fmla="*/ 5239393 w 6085020"/>
              <a:gd name="connsiteY19733" fmla="*/ 3072392 h 4885973"/>
              <a:gd name="connsiteX19734" fmla="*/ 5233118 w 6085020"/>
              <a:gd name="connsiteY19734" fmla="*/ 3075237 h 4885973"/>
              <a:gd name="connsiteX19735" fmla="*/ 5235399 w 6085020"/>
              <a:gd name="connsiteY19735" fmla="*/ 3075237 h 4885973"/>
              <a:gd name="connsiteX19736" fmla="*/ 5238252 w 6085020"/>
              <a:gd name="connsiteY19736" fmla="*/ 3076944 h 4885973"/>
              <a:gd name="connsiteX19737" fmla="*/ 5239393 w 6085020"/>
              <a:gd name="connsiteY19737" fmla="*/ 3074668 h 4885973"/>
              <a:gd name="connsiteX19738" fmla="*/ 3341175 w 6085020"/>
              <a:gd name="connsiteY19738" fmla="*/ 3071823 h 4885973"/>
              <a:gd name="connsiteX19739" fmla="*/ 3342958 w 6085020"/>
              <a:gd name="connsiteY19739" fmla="*/ 3088893 h 4885973"/>
              <a:gd name="connsiteX19740" fmla="*/ 3341175 w 6085020"/>
              <a:gd name="connsiteY19740" fmla="*/ 3071823 h 4885973"/>
              <a:gd name="connsiteX19741" fmla="*/ 5067111 w 6085020"/>
              <a:gd name="connsiteY19741" fmla="*/ 3071253 h 4885973"/>
              <a:gd name="connsiteX19742" fmla="*/ 5065970 w 6085020"/>
              <a:gd name="connsiteY19742" fmla="*/ 3071443 h 4885973"/>
              <a:gd name="connsiteX19743" fmla="*/ 5067301 w 6085020"/>
              <a:gd name="connsiteY19743" fmla="*/ 3072771 h 4885973"/>
              <a:gd name="connsiteX19744" fmla="*/ 5068822 w 6085020"/>
              <a:gd name="connsiteY19744" fmla="*/ 3072771 h 4885973"/>
              <a:gd name="connsiteX19745" fmla="*/ 5069012 w 6085020"/>
              <a:gd name="connsiteY19745" fmla="*/ 3071443 h 4885973"/>
              <a:gd name="connsiteX19746" fmla="*/ 5068822 w 6085020"/>
              <a:gd name="connsiteY19746" fmla="*/ 3071253 h 4885973"/>
              <a:gd name="connsiteX19747" fmla="*/ 5067111 w 6085020"/>
              <a:gd name="connsiteY19747" fmla="*/ 3071253 h 4885973"/>
              <a:gd name="connsiteX19748" fmla="*/ 5059124 w 6085020"/>
              <a:gd name="connsiteY19748" fmla="*/ 3070305 h 4885973"/>
              <a:gd name="connsiteX19749" fmla="*/ 5052849 w 6085020"/>
              <a:gd name="connsiteY19749" fmla="*/ 3072961 h 4885973"/>
              <a:gd name="connsiteX19750" fmla="*/ 5055891 w 6085020"/>
              <a:gd name="connsiteY19750" fmla="*/ 3075426 h 4885973"/>
              <a:gd name="connsiteX19751" fmla="*/ 5057983 w 6085020"/>
              <a:gd name="connsiteY19751" fmla="*/ 3075426 h 4885973"/>
              <a:gd name="connsiteX19752" fmla="*/ 5058173 w 6085020"/>
              <a:gd name="connsiteY19752" fmla="*/ 3072581 h 4885973"/>
              <a:gd name="connsiteX19753" fmla="*/ 5142706 w 6085020"/>
              <a:gd name="connsiteY19753" fmla="*/ 3069931 h 4885973"/>
              <a:gd name="connsiteX19754" fmla="*/ 5142793 w 6085020"/>
              <a:gd name="connsiteY19754" fmla="*/ 3073719 h 4885973"/>
              <a:gd name="connsiteX19755" fmla="*/ 5141255 w 6085020"/>
              <a:gd name="connsiteY19755" fmla="*/ 3073719 h 4885973"/>
              <a:gd name="connsiteX19756" fmla="*/ 2231871 w 6085020"/>
              <a:gd name="connsiteY19756" fmla="*/ 3069547 h 4885973"/>
              <a:gd name="connsiteX19757" fmla="*/ 2229970 w 6085020"/>
              <a:gd name="connsiteY19757" fmla="*/ 3072581 h 4885973"/>
              <a:gd name="connsiteX19758" fmla="*/ 2231871 w 6085020"/>
              <a:gd name="connsiteY19758" fmla="*/ 3069547 h 4885973"/>
              <a:gd name="connsiteX19759" fmla="*/ 5561138 w 6085020"/>
              <a:gd name="connsiteY19759" fmla="*/ 3068219 h 4885973"/>
              <a:gd name="connsiteX19760" fmla="*/ 5561138 w 6085020"/>
              <a:gd name="connsiteY19760" fmla="*/ 3069926 h 4885973"/>
              <a:gd name="connsiteX19761" fmla="*/ 5562850 w 6085020"/>
              <a:gd name="connsiteY19761" fmla="*/ 3069926 h 4885973"/>
              <a:gd name="connsiteX19762" fmla="*/ 5562850 w 6085020"/>
              <a:gd name="connsiteY19762" fmla="*/ 3068219 h 4885973"/>
              <a:gd name="connsiteX19763" fmla="*/ 5561138 w 6085020"/>
              <a:gd name="connsiteY19763" fmla="*/ 3068219 h 4885973"/>
              <a:gd name="connsiteX19764" fmla="*/ 2564456 w 6085020"/>
              <a:gd name="connsiteY19764" fmla="*/ 3068219 h 4885973"/>
              <a:gd name="connsiteX19765" fmla="*/ 2564456 w 6085020"/>
              <a:gd name="connsiteY19765" fmla="*/ 3068219 h 4885973"/>
              <a:gd name="connsiteX19766" fmla="*/ 733815 w 6085020"/>
              <a:gd name="connsiteY19766" fmla="*/ 3067840 h 4885973"/>
              <a:gd name="connsiteX19767" fmla="*/ 733815 w 6085020"/>
              <a:gd name="connsiteY19767" fmla="*/ 3087944 h 4885973"/>
              <a:gd name="connsiteX19768" fmla="*/ 733815 w 6085020"/>
              <a:gd name="connsiteY19768" fmla="*/ 3067840 h 4885973"/>
              <a:gd name="connsiteX19769" fmla="*/ 1626792 w 6085020"/>
              <a:gd name="connsiteY19769" fmla="*/ 3067460 h 4885973"/>
              <a:gd name="connsiteX19770" fmla="*/ 1626792 w 6085020"/>
              <a:gd name="connsiteY19770" fmla="*/ 3067460 h 4885973"/>
              <a:gd name="connsiteX19771" fmla="*/ 5026417 w 6085020"/>
              <a:gd name="connsiteY19771" fmla="*/ 3066891 h 4885973"/>
              <a:gd name="connsiteX19772" fmla="*/ 5026227 w 6085020"/>
              <a:gd name="connsiteY19772" fmla="*/ 3067081 h 4885973"/>
              <a:gd name="connsiteX19773" fmla="*/ 5026227 w 6085020"/>
              <a:gd name="connsiteY19773" fmla="*/ 3068788 h 4885973"/>
              <a:gd name="connsiteX19774" fmla="*/ 5026607 w 6085020"/>
              <a:gd name="connsiteY19774" fmla="*/ 3067460 h 4885973"/>
              <a:gd name="connsiteX19775" fmla="*/ 5027748 w 6085020"/>
              <a:gd name="connsiteY19775" fmla="*/ 3068788 h 4885973"/>
              <a:gd name="connsiteX19776" fmla="*/ 5027748 w 6085020"/>
              <a:gd name="connsiteY19776" fmla="*/ 3067081 h 4885973"/>
              <a:gd name="connsiteX19777" fmla="*/ 5026417 w 6085020"/>
              <a:gd name="connsiteY19777" fmla="*/ 3066891 h 4885973"/>
              <a:gd name="connsiteX19778" fmla="*/ 256331 w 6085020"/>
              <a:gd name="connsiteY19778" fmla="*/ 3066512 h 4885973"/>
              <a:gd name="connsiteX19779" fmla="*/ 248598 w 6085020"/>
              <a:gd name="connsiteY19779" fmla="*/ 3076147 h 4885973"/>
              <a:gd name="connsiteX19780" fmla="*/ 248725 w 6085020"/>
              <a:gd name="connsiteY19780" fmla="*/ 3076944 h 4885973"/>
              <a:gd name="connsiteX19781" fmla="*/ 248725 w 6085020"/>
              <a:gd name="connsiteY19781" fmla="*/ 3076375 h 4885973"/>
              <a:gd name="connsiteX19782" fmla="*/ 258300 w 6085020"/>
              <a:gd name="connsiteY19782" fmla="*/ 3084189 h 4885973"/>
              <a:gd name="connsiteX19783" fmla="*/ 258613 w 6085020"/>
              <a:gd name="connsiteY19783" fmla="*/ 3084151 h 4885973"/>
              <a:gd name="connsiteX19784" fmla="*/ 266410 w 6085020"/>
              <a:gd name="connsiteY19784" fmla="*/ 3074288 h 4885973"/>
              <a:gd name="connsiteX19785" fmla="*/ 256331 w 6085020"/>
              <a:gd name="connsiteY19785" fmla="*/ 3066512 h 4885973"/>
              <a:gd name="connsiteX19786" fmla="*/ 5579964 w 6085020"/>
              <a:gd name="connsiteY19786" fmla="*/ 3066322 h 4885973"/>
              <a:gd name="connsiteX19787" fmla="*/ 5581295 w 6085020"/>
              <a:gd name="connsiteY19787" fmla="*/ 3069736 h 4885973"/>
              <a:gd name="connsiteX19788" fmla="*/ 5581295 w 6085020"/>
              <a:gd name="connsiteY19788" fmla="*/ 3068598 h 4885973"/>
              <a:gd name="connsiteX19789" fmla="*/ 5584908 w 6085020"/>
              <a:gd name="connsiteY19789" fmla="*/ 3069736 h 4885973"/>
              <a:gd name="connsiteX19790" fmla="*/ 5583767 w 6085020"/>
              <a:gd name="connsiteY19790" fmla="*/ 3067650 h 4885973"/>
              <a:gd name="connsiteX19791" fmla="*/ 5579964 w 6085020"/>
              <a:gd name="connsiteY19791" fmla="*/ 3066322 h 4885973"/>
              <a:gd name="connsiteX19792" fmla="*/ 514280 w 6085020"/>
              <a:gd name="connsiteY19792" fmla="*/ 3065753 h 4885973"/>
              <a:gd name="connsiteX19793" fmla="*/ 513424 w 6085020"/>
              <a:gd name="connsiteY19793" fmla="*/ 3078271 h 4885973"/>
              <a:gd name="connsiteX19794" fmla="*/ 514280 w 6085020"/>
              <a:gd name="connsiteY19794" fmla="*/ 3065753 h 4885973"/>
              <a:gd name="connsiteX19795" fmla="*/ 5622075 w 6085020"/>
              <a:gd name="connsiteY19795" fmla="*/ 3065753 h 4885973"/>
              <a:gd name="connsiteX19796" fmla="*/ 5624270 w 6085020"/>
              <a:gd name="connsiteY19796" fmla="*/ 3065753 h 4885973"/>
              <a:gd name="connsiteX19797" fmla="*/ 5623221 w 6085020"/>
              <a:gd name="connsiteY19797" fmla="*/ 3068465 h 4885973"/>
              <a:gd name="connsiteX19798" fmla="*/ 1982196 w 6085020"/>
              <a:gd name="connsiteY19798" fmla="*/ 3065232 h 4885973"/>
              <a:gd name="connsiteX19799" fmla="*/ 1982195 w 6085020"/>
              <a:gd name="connsiteY19799" fmla="*/ 3081875 h 4885973"/>
              <a:gd name="connsiteX19800" fmla="*/ 1982196 w 6085020"/>
              <a:gd name="connsiteY19800" fmla="*/ 3065232 h 4885973"/>
              <a:gd name="connsiteX19801" fmla="*/ 5144676 w 6085020"/>
              <a:gd name="connsiteY19801" fmla="*/ 3064786 h 4885973"/>
              <a:gd name="connsiteX19802" fmla="*/ 5142706 w 6085020"/>
              <a:gd name="connsiteY19802" fmla="*/ 3069931 h 4885973"/>
              <a:gd name="connsiteX19803" fmla="*/ 5142608 w 6085020"/>
              <a:gd name="connsiteY19803" fmla="*/ 3065712 h 4885973"/>
              <a:gd name="connsiteX19804" fmla="*/ 5069792 w 6085020"/>
              <a:gd name="connsiteY19804" fmla="*/ 3064217 h 4885973"/>
              <a:gd name="connsiteX19805" fmla="*/ 5069392 w 6085020"/>
              <a:gd name="connsiteY19805" fmla="*/ 3065184 h 4885973"/>
              <a:gd name="connsiteX19806" fmla="*/ 5069963 w 6085020"/>
              <a:gd name="connsiteY19806" fmla="*/ 3065943 h 4885973"/>
              <a:gd name="connsiteX19807" fmla="*/ 5071674 w 6085020"/>
              <a:gd name="connsiteY19807" fmla="*/ 3065943 h 4885973"/>
              <a:gd name="connsiteX19808" fmla="*/ 5071674 w 6085020"/>
              <a:gd name="connsiteY19808" fmla="*/ 3064236 h 4885973"/>
              <a:gd name="connsiteX19809" fmla="*/ 5069792 w 6085020"/>
              <a:gd name="connsiteY19809" fmla="*/ 3064217 h 4885973"/>
              <a:gd name="connsiteX19810" fmla="*/ 5219616 w 6085020"/>
              <a:gd name="connsiteY19810" fmla="*/ 3063857 h 4885973"/>
              <a:gd name="connsiteX19811" fmla="*/ 5222279 w 6085020"/>
              <a:gd name="connsiteY19811" fmla="*/ 3070116 h 4885973"/>
              <a:gd name="connsiteX19812" fmla="*/ 5222279 w 6085020"/>
              <a:gd name="connsiteY19812" fmla="*/ 3068029 h 4885973"/>
              <a:gd name="connsiteX19813" fmla="*/ 5223229 w 6085020"/>
              <a:gd name="connsiteY19813" fmla="*/ 3065753 h 4885973"/>
              <a:gd name="connsiteX19814" fmla="*/ 5220947 w 6085020"/>
              <a:gd name="connsiteY19814" fmla="*/ 3065753 h 4885973"/>
              <a:gd name="connsiteX19815" fmla="*/ 5625792 w 6085020"/>
              <a:gd name="connsiteY19815" fmla="*/ 3063288 h 4885973"/>
              <a:gd name="connsiteX19816" fmla="*/ 5627503 w 6085020"/>
              <a:gd name="connsiteY19816" fmla="*/ 3063288 h 4885973"/>
              <a:gd name="connsiteX19817" fmla="*/ 5627503 w 6085020"/>
              <a:gd name="connsiteY19817" fmla="*/ 3064995 h 4885973"/>
              <a:gd name="connsiteX19818" fmla="*/ 5625792 w 6085020"/>
              <a:gd name="connsiteY19818" fmla="*/ 3064995 h 4885973"/>
              <a:gd name="connsiteX19819" fmla="*/ 5625601 w 6085020"/>
              <a:gd name="connsiteY19819" fmla="*/ 3066133 h 4885973"/>
              <a:gd name="connsiteX19820" fmla="*/ 5624764 w 6085020"/>
              <a:gd name="connsiteY19820" fmla="*/ 3065165 h 4885973"/>
              <a:gd name="connsiteX19821" fmla="*/ 5625792 w 6085020"/>
              <a:gd name="connsiteY19821" fmla="*/ 3063288 h 4885973"/>
              <a:gd name="connsiteX19822" fmla="*/ 5507514 w 6085020"/>
              <a:gd name="connsiteY19822" fmla="*/ 3063288 h 4885973"/>
              <a:gd name="connsiteX19823" fmla="*/ 5510176 w 6085020"/>
              <a:gd name="connsiteY19823" fmla="*/ 3069547 h 4885973"/>
              <a:gd name="connsiteX19824" fmla="*/ 5511127 w 6085020"/>
              <a:gd name="connsiteY19824" fmla="*/ 3065564 h 4885973"/>
              <a:gd name="connsiteX19825" fmla="*/ 5512077 w 6085020"/>
              <a:gd name="connsiteY19825" fmla="*/ 3063288 h 4885973"/>
              <a:gd name="connsiteX19826" fmla="*/ 5509796 w 6085020"/>
              <a:gd name="connsiteY19826" fmla="*/ 3063288 h 4885973"/>
              <a:gd name="connsiteX19827" fmla="*/ 1272340 w 6085020"/>
              <a:gd name="connsiteY19827" fmla="*/ 3062529 h 4885973"/>
              <a:gd name="connsiteX19828" fmla="*/ 1272338 w 6085020"/>
              <a:gd name="connsiteY19828" fmla="*/ 3062628 h 4885973"/>
              <a:gd name="connsiteX19829" fmla="*/ 1263497 w 6085020"/>
              <a:gd name="connsiteY19829" fmla="*/ 3063548 h 4885973"/>
              <a:gd name="connsiteX19830" fmla="*/ 1257698 w 6085020"/>
              <a:gd name="connsiteY19830" fmla="*/ 3067840 h 4885973"/>
              <a:gd name="connsiteX19831" fmla="*/ 1272112 w 6085020"/>
              <a:gd name="connsiteY19831" fmla="*/ 3071174 h 4885973"/>
              <a:gd name="connsiteX19832" fmla="*/ 1272338 w 6085020"/>
              <a:gd name="connsiteY19832" fmla="*/ 3062628 h 4885973"/>
              <a:gd name="connsiteX19833" fmla="*/ 1273290 w 6085020"/>
              <a:gd name="connsiteY19833" fmla="*/ 3062529 h 4885973"/>
              <a:gd name="connsiteX19834" fmla="*/ 3282645 w 6085020"/>
              <a:gd name="connsiteY19834" fmla="*/ 3062514 h 4885973"/>
              <a:gd name="connsiteX19835" fmla="*/ 3275452 w 6085020"/>
              <a:gd name="connsiteY19835" fmla="*/ 3075237 h 4885973"/>
              <a:gd name="connsiteX19836" fmla="*/ 3275452 w 6085020"/>
              <a:gd name="connsiteY19836" fmla="*/ 3074668 h 4885973"/>
              <a:gd name="connsiteX19837" fmla="*/ 3280206 w 6085020"/>
              <a:gd name="connsiteY19837" fmla="*/ 3066322 h 4885973"/>
              <a:gd name="connsiteX19838" fmla="*/ 3282645 w 6085020"/>
              <a:gd name="connsiteY19838" fmla="*/ 3062514 h 4885973"/>
              <a:gd name="connsiteX19839" fmla="*/ 5227774 w 6085020"/>
              <a:gd name="connsiteY19839" fmla="*/ 3061979 h 4885973"/>
              <a:gd name="connsiteX19840" fmla="*/ 5227033 w 6085020"/>
              <a:gd name="connsiteY19840" fmla="*/ 3062719 h 4885973"/>
              <a:gd name="connsiteX19841" fmla="*/ 5227793 w 6085020"/>
              <a:gd name="connsiteY19841" fmla="*/ 3064426 h 4885973"/>
              <a:gd name="connsiteX19842" fmla="*/ 5229505 w 6085020"/>
              <a:gd name="connsiteY19842" fmla="*/ 3064426 h 4885973"/>
              <a:gd name="connsiteX19843" fmla="*/ 5229505 w 6085020"/>
              <a:gd name="connsiteY19843" fmla="*/ 3062719 h 4885973"/>
              <a:gd name="connsiteX19844" fmla="*/ 5227774 w 6085020"/>
              <a:gd name="connsiteY19844" fmla="*/ 3061979 h 4885973"/>
              <a:gd name="connsiteX19845" fmla="*/ 4968324 w 6085020"/>
              <a:gd name="connsiteY19845" fmla="*/ 3061202 h 4885973"/>
              <a:gd name="connsiteX19846" fmla="*/ 4964236 w 6085020"/>
              <a:gd name="connsiteY19846" fmla="*/ 3066512 h 4885973"/>
              <a:gd name="connsiteX19847" fmla="*/ 4965376 w 6085020"/>
              <a:gd name="connsiteY19847" fmla="*/ 3067840 h 4885973"/>
              <a:gd name="connsiteX19848" fmla="*/ 4981160 w 6085020"/>
              <a:gd name="connsiteY19848" fmla="*/ 3078271 h 4885973"/>
              <a:gd name="connsiteX19849" fmla="*/ 4968324 w 6085020"/>
              <a:gd name="connsiteY19849" fmla="*/ 3061202 h 4885973"/>
              <a:gd name="connsiteX19850" fmla="*/ 2761548 w 6085020"/>
              <a:gd name="connsiteY19850" fmla="*/ 3060867 h 4885973"/>
              <a:gd name="connsiteX19851" fmla="*/ 2767163 w 6085020"/>
              <a:gd name="connsiteY19851" fmla="*/ 3063667 h 4885973"/>
              <a:gd name="connsiteX19852" fmla="*/ 2761548 w 6085020"/>
              <a:gd name="connsiteY19852" fmla="*/ 3060867 h 4885973"/>
              <a:gd name="connsiteX19853" fmla="*/ 5266585 w 6085020"/>
              <a:gd name="connsiteY19853" fmla="*/ 3060632 h 4885973"/>
              <a:gd name="connsiteX19854" fmla="*/ 5260310 w 6085020"/>
              <a:gd name="connsiteY19854" fmla="*/ 3065184 h 4885973"/>
              <a:gd name="connsiteX19855" fmla="*/ 5262401 w 6085020"/>
              <a:gd name="connsiteY19855" fmla="*/ 3065184 h 4885973"/>
              <a:gd name="connsiteX19856" fmla="*/ 5264683 w 6085020"/>
              <a:gd name="connsiteY19856" fmla="*/ 3065184 h 4885973"/>
              <a:gd name="connsiteX19857" fmla="*/ 5265634 w 6085020"/>
              <a:gd name="connsiteY19857" fmla="*/ 3062908 h 4885973"/>
              <a:gd name="connsiteX19858" fmla="*/ 5539061 w 6085020"/>
              <a:gd name="connsiteY19858" fmla="*/ 3059513 h 4885973"/>
              <a:gd name="connsiteX19859" fmla="*/ 5538890 w 6085020"/>
              <a:gd name="connsiteY19859" fmla="*/ 3059684 h 4885973"/>
              <a:gd name="connsiteX19860" fmla="*/ 5540031 w 6085020"/>
              <a:gd name="connsiteY19860" fmla="*/ 3061012 h 4885973"/>
              <a:gd name="connsiteX19861" fmla="*/ 5538890 w 6085020"/>
              <a:gd name="connsiteY19861" fmla="*/ 3061391 h 4885973"/>
              <a:gd name="connsiteX19862" fmla="*/ 5540772 w 6085020"/>
              <a:gd name="connsiteY19862" fmla="*/ 3061562 h 4885973"/>
              <a:gd name="connsiteX19863" fmla="*/ 5540924 w 6085020"/>
              <a:gd name="connsiteY19863" fmla="*/ 3059684 h 4885973"/>
              <a:gd name="connsiteX19864" fmla="*/ 5539061 w 6085020"/>
              <a:gd name="connsiteY19864" fmla="*/ 3059513 h 4885973"/>
              <a:gd name="connsiteX19865" fmla="*/ 1457101 w 6085020"/>
              <a:gd name="connsiteY19865" fmla="*/ 3059044 h 4885973"/>
              <a:gd name="connsiteX19866" fmla="*/ 1450136 w 6085020"/>
              <a:gd name="connsiteY19866" fmla="*/ 3062529 h 4885973"/>
              <a:gd name="connsiteX19867" fmla="*/ 1465919 w 6085020"/>
              <a:gd name="connsiteY19867" fmla="*/ 3062529 h 4885973"/>
              <a:gd name="connsiteX19868" fmla="*/ 1457101 w 6085020"/>
              <a:gd name="connsiteY19868" fmla="*/ 3059044 h 4885973"/>
              <a:gd name="connsiteX19869" fmla="*/ 2657633 w 6085020"/>
              <a:gd name="connsiteY19869" fmla="*/ 3058925 h 4885973"/>
              <a:gd name="connsiteX19870" fmla="*/ 2657633 w 6085020"/>
              <a:gd name="connsiteY19870" fmla="*/ 3058925 h 4885973"/>
              <a:gd name="connsiteX19871" fmla="*/ 5225701 w 6085020"/>
              <a:gd name="connsiteY19871" fmla="*/ 3058167 h 4885973"/>
              <a:gd name="connsiteX19872" fmla="*/ 5224940 w 6085020"/>
              <a:gd name="connsiteY19872" fmla="*/ 3059305 h 4885973"/>
              <a:gd name="connsiteX19873" fmla="*/ 5225892 w 6085020"/>
              <a:gd name="connsiteY19873" fmla="*/ 3059874 h 4885973"/>
              <a:gd name="connsiteX19874" fmla="*/ 5227413 w 6085020"/>
              <a:gd name="connsiteY19874" fmla="*/ 3059874 h 4885973"/>
              <a:gd name="connsiteX19875" fmla="*/ 5227413 w 6085020"/>
              <a:gd name="connsiteY19875" fmla="*/ 3058167 h 4885973"/>
              <a:gd name="connsiteX19876" fmla="*/ 5225701 w 6085020"/>
              <a:gd name="connsiteY19876" fmla="*/ 3058167 h 4885973"/>
              <a:gd name="connsiteX19877" fmla="*/ 111622 w 6085020"/>
              <a:gd name="connsiteY19877" fmla="*/ 3057977 h 4885973"/>
              <a:gd name="connsiteX19878" fmla="*/ 111622 w 6085020"/>
              <a:gd name="connsiteY19878" fmla="*/ 3068409 h 4885973"/>
              <a:gd name="connsiteX19879" fmla="*/ 122081 w 6085020"/>
              <a:gd name="connsiteY19879" fmla="*/ 3068409 h 4885973"/>
              <a:gd name="connsiteX19880" fmla="*/ 122081 w 6085020"/>
              <a:gd name="connsiteY19880" fmla="*/ 3057977 h 4885973"/>
              <a:gd name="connsiteX19881" fmla="*/ 5147357 w 6085020"/>
              <a:gd name="connsiteY19881" fmla="*/ 3057787 h 4885973"/>
              <a:gd name="connsiteX19882" fmla="*/ 5148307 w 6085020"/>
              <a:gd name="connsiteY19882" fmla="*/ 3057787 h 4885973"/>
              <a:gd name="connsiteX19883" fmla="*/ 5147927 w 6085020"/>
              <a:gd name="connsiteY19883" fmla="*/ 3058546 h 4885973"/>
              <a:gd name="connsiteX19884" fmla="*/ 5145482 w 6085020"/>
              <a:gd name="connsiteY19884" fmla="*/ 3064425 h 4885973"/>
              <a:gd name="connsiteX19885" fmla="*/ 5144676 w 6085020"/>
              <a:gd name="connsiteY19885" fmla="*/ 3064786 h 4885973"/>
              <a:gd name="connsiteX19886" fmla="*/ 5599930 w 6085020"/>
              <a:gd name="connsiteY19886" fmla="*/ 3057598 h 4885973"/>
              <a:gd name="connsiteX19887" fmla="*/ 5599359 w 6085020"/>
              <a:gd name="connsiteY19887" fmla="*/ 3058356 h 4885973"/>
              <a:gd name="connsiteX19888" fmla="*/ 5599264 w 6085020"/>
              <a:gd name="connsiteY19888" fmla="*/ 3059969 h 4885973"/>
              <a:gd name="connsiteX19889" fmla="*/ 5599359 w 6085020"/>
              <a:gd name="connsiteY19889" fmla="*/ 3060063 h 4885973"/>
              <a:gd name="connsiteX19890" fmla="*/ 5600881 w 6085020"/>
              <a:gd name="connsiteY19890" fmla="*/ 3060063 h 4885973"/>
              <a:gd name="connsiteX19891" fmla="*/ 5601471 w 6085020"/>
              <a:gd name="connsiteY19891" fmla="*/ 3058281 h 4885973"/>
              <a:gd name="connsiteX19892" fmla="*/ 5599930 w 6085020"/>
              <a:gd name="connsiteY19892" fmla="*/ 3057598 h 4885973"/>
              <a:gd name="connsiteX19893" fmla="*/ 3061145 w 6085020"/>
              <a:gd name="connsiteY19893" fmla="*/ 3057218 h 4885973"/>
              <a:gd name="connsiteX19894" fmla="*/ 3080542 w 6085020"/>
              <a:gd name="connsiteY19894" fmla="*/ 3082823 h 4885973"/>
              <a:gd name="connsiteX19895" fmla="*/ 3081302 w 6085020"/>
              <a:gd name="connsiteY19895" fmla="*/ 3082634 h 4885973"/>
              <a:gd name="connsiteX19896" fmla="*/ 3061145 w 6085020"/>
              <a:gd name="connsiteY19896" fmla="*/ 3057218 h 4885973"/>
              <a:gd name="connsiteX19897" fmla="*/ 5098106 w 6085020"/>
              <a:gd name="connsiteY19897" fmla="*/ 3056649 h 4885973"/>
              <a:gd name="connsiteX19898" fmla="*/ 5100958 w 6085020"/>
              <a:gd name="connsiteY19898" fmla="*/ 3063098 h 4885973"/>
              <a:gd name="connsiteX19899" fmla="*/ 5100958 w 6085020"/>
              <a:gd name="connsiteY19899" fmla="*/ 3060632 h 4885973"/>
              <a:gd name="connsiteX19900" fmla="*/ 5101909 w 6085020"/>
              <a:gd name="connsiteY19900" fmla="*/ 3058546 h 4885973"/>
              <a:gd name="connsiteX19901" fmla="*/ 171236 w 6085020"/>
              <a:gd name="connsiteY19901" fmla="*/ 3056175 h 4885973"/>
              <a:gd name="connsiteX19902" fmla="*/ 174944 w 6085020"/>
              <a:gd name="connsiteY19902" fmla="*/ 3072961 h 4885973"/>
              <a:gd name="connsiteX19903" fmla="*/ 171236 w 6085020"/>
              <a:gd name="connsiteY19903" fmla="*/ 3056175 h 4885973"/>
              <a:gd name="connsiteX19904" fmla="*/ 5444952 w 6085020"/>
              <a:gd name="connsiteY19904" fmla="*/ 3055701 h 4885973"/>
              <a:gd name="connsiteX19905" fmla="*/ 5443963 w 6085020"/>
              <a:gd name="connsiteY19905" fmla="*/ 3057313 h 4885973"/>
              <a:gd name="connsiteX19906" fmla="*/ 5444002 w 6085020"/>
              <a:gd name="connsiteY19906" fmla="*/ 3057408 h 4885973"/>
              <a:gd name="connsiteX19907" fmla="*/ 5445142 w 6085020"/>
              <a:gd name="connsiteY19907" fmla="*/ 3057408 h 4885973"/>
              <a:gd name="connsiteX19908" fmla="*/ 5446663 w 6085020"/>
              <a:gd name="connsiteY19908" fmla="*/ 3057408 h 4885973"/>
              <a:gd name="connsiteX19909" fmla="*/ 5446663 w 6085020"/>
              <a:gd name="connsiteY19909" fmla="*/ 3055701 h 4885973"/>
              <a:gd name="connsiteX19910" fmla="*/ 5444952 w 6085020"/>
              <a:gd name="connsiteY19910" fmla="*/ 3055701 h 4885973"/>
              <a:gd name="connsiteX19911" fmla="*/ 5033263 w 6085020"/>
              <a:gd name="connsiteY19911" fmla="*/ 3055701 h 4885973"/>
              <a:gd name="connsiteX19912" fmla="*/ 5021473 w 6085020"/>
              <a:gd name="connsiteY19912" fmla="*/ 3060632 h 4885973"/>
              <a:gd name="connsiteX19913" fmla="*/ 5028318 w 6085020"/>
              <a:gd name="connsiteY19913" fmla="*/ 3060632 h 4885973"/>
              <a:gd name="connsiteX19914" fmla="*/ 5030790 w 6085020"/>
              <a:gd name="connsiteY19914" fmla="*/ 3058356 h 4885973"/>
              <a:gd name="connsiteX19915" fmla="*/ 645417 w 6085020"/>
              <a:gd name="connsiteY19915" fmla="*/ 3054753 h 4885973"/>
              <a:gd name="connsiteX19916" fmla="*/ 644632 w 6085020"/>
              <a:gd name="connsiteY19916" fmla="*/ 3067271 h 4885973"/>
              <a:gd name="connsiteX19917" fmla="*/ 645417 w 6085020"/>
              <a:gd name="connsiteY19917" fmla="*/ 3054753 h 4885973"/>
              <a:gd name="connsiteX19918" fmla="*/ 5569125 w 6085020"/>
              <a:gd name="connsiteY19918" fmla="*/ 3054753 h 4885973"/>
              <a:gd name="connsiteX19919" fmla="*/ 5568269 w 6085020"/>
              <a:gd name="connsiteY19919" fmla="*/ 3055891 h 4885973"/>
              <a:gd name="connsiteX19920" fmla="*/ 5567984 w 6085020"/>
              <a:gd name="connsiteY19920" fmla="*/ 3055891 h 4885973"/>
              <a:gd name="connsiteX19921" fmla="*/ 5567984 w 6085020"/>
              <a:gd name="connsiteY19921" fmla="*/ 3056270 h 4885973"/>
              <a:gd name="connsiteX19922" fmla="*/ 5568269 w 6085020"/>
              <a:gd name="connsiteY19922" fmla="*/ 3055891 h 4885973"/>
              <a:gd name="connsiteX19923" fmla="*/ 5569125 w 6085020"/>
              <a:gd name="connsiteY19923" fmla="*/ 3055891 h 4885973"/>
              <a:gd name="connsiteX19924" fmla="*/ 5456552 w 6085020"/>
              <a:gd name="connsiteY19924" fmla="*/ 3054184 h 4885973"/>
              <a:gd name="connsiteX19925" fmla="*/ 5459975 w 6085020"/>
              <a:gd name="connsiteY19925" fmla="*/ 3059494 h 4885973"/>
              <a:gd name="connsiteX19926" fmla="*/ 5459975 w 6085020"/>
              <a:gd name="connsiteY19926" fmla="*/ 3057408 h 4885973"/>
              <a:gd name="connsiteX19927" fmla="*/ 5460925 w 6085020"/>
              <a:gd name="connsiteY19927" fmla="*/ 3055132 h 4885973"/>
              <a:gd name="connsiteX19928" fmla="*/ 5458643 w 6085020"/>
              <a:gd name="connsiteY19928" fmla="*/ 3054184 h 4885973"/>
              <a:gd name="connsiteX19929" fmla="*/ 2564456 w 6085020"/>
              <a:gd name="connsiteY19929" fmla="*/ 3053046 h 4885973"/>
              <a:gd name="connsiteX19930" fmla="*/ 2564456 w 6085020"/>
              <a:gd name="connsiteY19930" fmla="*/ 3053046 h 4885973"/>
              <a:gd name="connsiteX19931" fmla="*/ 5536037 w 6085020"/>
              <a:gd name="connsiteY19931" fmla="*/ 3052477 h 4885973"/>
              <a:gd name="connsiteX19932" fmla="*/ 5536779 w 6085020"/>
              <a:gd name="connsiteY19932" fmla="*/ 3053596 h 4885973"/>
              <a:gd name="connsiteX19933" fmla="*/ 5536988 w 6085020"/>
              <a:gd name="connsiteY19933" fmla="*/ 3053615 h 4885973"/>
              <a:gd name="connsiteX19934" fmla="*/ 5535847 w 6085020"/>
              <a:gd name="connsiteY19934" fmla="*/ 3054184 h 4885973"/>
              <a:gd name="connsiteX19935" fmla="*/ 5537558 w 6085020"/>
              <a:gd name="connsiteY19935" fmla="*/ 3054184 h 4885973"/>
              <a:gd name="connsiteX19936" fmla="*/ 5537654 w 6085020"/>
              <a:gd name="connsiteY19936" fmla="*/ 3052572 h 4885973"/>
              <a:gd name="connsiteX19937" fmla="*/ 5537558 w 6085020"/>
              <a:gd name="connsiteY19937" fmla="*/ 3052477 h 4885973"/>
              <a:gd name="connsiteX19938" fmla="*/ 5536037 w 6085020"/>
              <a:gd name="connsiteY19938" fmla="*/ 3052477 h 4885973"/>
              <a:gd name="connsiteX19939" fmla="*/ 3348092 w 6085020"/>
              <a:gd name="connsiteY19939" fmla="*/ 3052287 h 4885973"/>
              <a:gd name="connsiteX19940" fmla="*/ 3348092 w 6085020"/>
              <a:gd name="connsiteY19940" fmla="*/ 3052287 h 4885973"/>
              <a:gd name="connsiteX19941" fmla="*/ 409598 w 6085020"/>
              <a:gd name="connsiteY19941" fmla="*/ 3052097 h 4885973"/>
              <a:gd name="connsiteX19942" fmla="*/ 409555 w 6085020"/>
              <a:gd name="connsiteY19942" fmla="*/ 3052135 h 4885973"/>
              <a:gd name="connsiteX19943" fmla="*/ 398451 w 6085020"/>
              <a:gd name="connsiteY19943" fmla="*/ 3052406 h 4885973"/>
              <a:gd name="connsiteX19944" fmla="*/ 390202 w 6085020"/>
              <a:gd name="connsiteY19944" fmla="*/ 3057408 h 4885973"/>
              <a:gd name="connsiteX19945" fmla="*/ 400043 w 6085020"/>
              <a:gd name="connsiteY19945" fmla="*/ 3060514 h 4885973"/>
              <a:gd name="connsiteX19946" fmla="*/ 409555 w 6085020"/>
              <a:gd name="connsiteY19946" fmla="*/ 3052135 h 4885973"/>
              <a:gd name="connsiteX19947" fmla="*/ 411119 w 6085020"/>
              <a:gd name="connsiteY19947" fmla="*/ 3052097 h 4885973"/>
              <a:gd name="connsiteX19948" fmla="*/ 138434 w 6085020"/>
              <a:gd name="connsiteY19948" fmla="*/ 3052097 h 4885973"/>
              <a:gd name="connsiteX19949" fmla="*/ 138434 w 6085020"/>
              <a:gd name="connsiteY19949" fmla="*/ 3052097 h 4885973"/>
              <a:gd name="connsiteX19950" fmla="*/ 2873271 w 6085020"/>
              <a:gd name="connsiteY19950" fmla="*/ 3051718 h 4885973"/>
              <a:gd name="connsiteX19951" fmla="*/ 2873271 w 6085020"/>
              <a:gd name="connsiteY19951" fmla="*/ 3051718 h 4885973"/>
              <a:gd name="connsiteX19952" fmla="*/ 5605825 w 6085020"/>
              <a:gd name="connsiteY19952" fmla="*/ 3051528 h 4885973"/>
              <a:gd name="connsiteX19953" fmla="*/ 5608487 w 6085020"/>
              <a:gd name="connsiteY19953" fmla="*/ 3057787 h 4885973"/>
              <a:gd name="connsiteX19954" fmla="*/ 5609438 w 6085020"/>
              <a:gd name="connsiteY19954" fmla="*/ 3055512 h 4885973"/>
              <a:gd name="connsiteX19955" fmla="*/ 5610389 w 6085020"/>
              <a:gd name="connsiteY19955" fmla="*/ 3053425 h 4885973"/>
              <a:gd name="connsiteX19956" fmla="*/ 5608107 w 6085020"/>
              <a:gd name="connsiteY19956" fmla="*/ 3052477 h 4885973"/>
              <a:gd name="connsiteX19957" fmla="*/ 5273431 w 6085020"/>
              <a:gd name="connsiteY19957" fmla="*/ 3051339 h 4885973"/>
              <a:gd name="connsiteX19958" fmla="*/ 5273431 w 6085020"/>
              <a:gd name="connsiteY19958" fmla="*/ 3051339 h 4885973"/>
              <a:gd name="connsiteX19959" fmla="*/ 3306258 w 6085020"/>
              <a:gd name="connsiteY19959" fmla="*/ 3051339 h 4885973"/>
              <a:gd name="connsiteX19960" fmla="*/ 3306258 w 6085020"/>
              <a:gd name="connsiteY19960" fmla="*/ 3051339 h 4885973"/>
              <a:gd name="connsiteX19961" fmla="*/ 1662613 w 6085020"/>
              <a:gd name="connsiteY19961" fmla="*/ 3051108 h 4885973"/>
              <a:gd name="connsiteX19962" fmla="*/ 1658168 w 6085020"/>
              <a:gd name="connsiteY19962" fmla="*/ 3057029 h 4885973"/>
              <a:gd name="connsiteX19963" fmla="*/ 1680226 w 6085020"/>
              <a:gd name="connsiteY19963" fmla="*/ 3062529 h 4885973"/>
              <a:gd name="connsiteX19964" fmla="*/ 1679085 w 6085020"/>
              <a:gd name="connsiteY19964" fmla="*/ 3062150 h 4885973"/>
              <a:gd name="connsiteX19965" fmla="*/ 1662613 w 6085020"/>
              <a:gd name="connsiteY19965" fmla="*/ 3051108 h 4885973"/>
              <a:gd name="connsiteX19966" fmla="*/ 3898216 w 6085020"/>
              <a:gd name="connsiteY19966" fmla="*/ 3050770 h 4885973"/>
              <a:gd name="connsiteX19967" fmla="*/ 3898216 w 6085020"/>
              <a:gd name="connsiteY19967" fmla="*/ 3050770 h 4885973"/>
              <a:gd name="connsiteX19968" fmla="*/ 2364221 w 6085020"/>
              <a:gd name="connsiteY19968" fmla="*/ 3050770 h 4885973"/>
              <a:gd name="connsiteX19969" fmla="*/ 2364221 w 6085020"/>
              <a:gd name="connsiteY19969" fmla="*/ 3050770 h 4885973"/>
              <a:gd name="connsiteX19970" fmla="*/ 5042580 w 6085020"/>
              <a:gd name="connsiteY19970" fmla="*/ 3049253 h 4885973"/>
              <a:gd name="connsiteX19971" fmla="*/ 5037066 w 6085020"/>
              <a:gd name="connsiteY19971" fmla="*/ 3055701 h 4885973"/>
              <a:gd name="connsiteX19972" fmla="*/ 5033072 w 6085020"/>
              <a:gd name="connsiteY19972" fmla="*/ 3066512 h 4885973"/>
              <a:gd name="connsiteX19973" fmla="*/ 5041820 w 6085020"/>
              <a:gd name="connsiteY19973" fmla="*/ 3066512 h 4885973"/>
              <a:gd name="connsiteX19974" fmla="*/ 5043151 w 6085020"/>
              <a:gd name="connsiteY19974" fmla="*/ 3066512 h 4885973"/>
              <a:gd name="connsiteX19975" fmla="*/ 5044482 w 6085020"/>
              <a:gd name="connsiteY19975" fmla="*/ 3067650 h 4885973"/>
              <a:gd name="connsiteX19976" fmla="*/ 5048095 w 6085020"/>
              <a:gd name="connsiteY19976" fmla="*/ 3068978 h 4885973"/>
              <a:gd name="connsiteX19977" fmla="*/ 5046764 w 6085020"/>
              <a:gd name="connsiteY19977" fmla="*/ 3066702 h 4885973"/>
              <a:gd name="connsiteX19978" fmla="*/ 5044862 w 6085020"/>
              <a:gd name="connsiteY19978" fmla="*/ 3066702 h 4885973"/>
              <a:gd name="connsiteX19979" fmla="*/ 5049236 w 6085020"/>
              <a:gd name="connsiteY19979" fmla="*/ 3064805 h 4885973"/>
              <a:gd name="connsiteX19980" fmla="*/ 5051898 w 6085020"/>
              <a:gd name="connsiteY19980" fmla="*/ 3047166 h 4885973"/>
              <a:gd name="connsiteX19981" fmla="*/ 5050186 w 6085020"/>
              <a:gd name="connsiteY19981" fmla="*/ 3047545 h 4885973"/>
              <a:gd name="connsiteX19982" fmla="*/ 5051898 w 6085020"/>
              <a:gd name="connsiteY19982" fmla="*/ 3048873 h 4885973"/>
              <a:gd name="connsiteX19983" fmla="*/ 5053610 w 6085020"/>
              <a:gd name="connsiteY19983" fmla="*/ 3048873 h 4885973"/>
              <a:gd name="connsiteX19984" fmla="*/ 5053610 w 6085020"/>
              <a:gd name="connsiteY19984" fmla="*/ 3047166 h 4885973"/>
              <a:gd name="connsiteX19985" fmla="*/ 5051898 w 6085020"/>
              <a:gd name="connsiteY19985" fmla="*/ 3047166 h 4885973"/>
              <a:gd name="connsiteX19986" fmla="*/ 3332499 w 6085020"/>
              <a:gd name="connsiteY19986" fmla="*/ 3047166 h 4885973"/>
              <a:gd name="connsiteX19987" fmla="*/ 3332499 w 6085020"/>
              <a:gd name="connsiteY19987" fmla="*/ 3047166 h 4885973"/>
              <a:gd name="connsiteX19988" fmla="*/ 2082788 w 6085020"/>
              <a:gd name="connsiteY19988" fmla="*/ 3046976 h 4885973"/>
              <a:gd name="connsiteX19989" fmla="*/ 2082408 w 6085020"/>
              <a:gd name="connsiteY19989" fmla="*/ 3047545 h 4885973"/>
              <a:gd name="connsiteX19990" fmla="*/ 2071949 w 6085020"/>
              <a:gd name="connsiteY19990" fmla="*/ 3073530 h 4885973"/>
              <a:gd name="connsiteX19991" fmla="*/ 2082788 w 6085020"/>
              <a:gd name="connsiteY19991" fmla="*/ 3046976 h 4885973"/>
              <a:gd name="connsiteX19992" fmla="*/ 154027 w 6085020"/>
              <a:gd name="connsiteY19992" fmla="*/ 3046976 h 4885973"/>
              <a:gd name="connsiteX19993" fmla="*/ 154027 w 6085020"/>
              <a:gd name="connsiteY19993" fmla="*/ 3046976 h 4885973"/>
              <a:gd name="connsiteX19994" fmla="*/ 5177589 w 6085020"/>
              <a:gd name="connsiteY19994" fmla="*/ 3046793 h 4885973"/>
              <a:gd name="connsiteX19995" fmla="*/ 5173598 w 6085020"/>
              <a:gd name="connsiteY19995" fmla="*/ 3052097 h 4885973"/>
              <a:gd name="connsiteX19996" fmla="*/ 5175690 w 6085020"/>
              <a:gd name="connsiteY19996" fmla="*/ 3051718 h 4885973"/>
              <a:gd name="connsiteX19997" fmla="*/ 5175880 w 6085020"/>
              <a:gd name="connsiteY19997" fmla="*/ 3053046 h 4885973"/>
              <a:gd name="connsiteX19998" fmla="*/ 5173028 w 6085020"/>
              <a:gd name="connsiteY19998" fmla="*/ 3065753 h 4885973"/>
              <a:gd name="connsiteX19999" fmla="*/ 5170176 w 6085020"/>
              <a:gd name="connsiteY19999" fmla="*/ 3083392 h 4885973"/>
              <a:gd name="connsiteX20000" fmla="*/ 5178352 w 6085020"/>
              <a:gd name="connsiteY20000" fmla="*/ 3084720 h 4885973"/>
              <a:gd name="connsiteX20001" fmla="*/ 5186339 w 6085020"/>
              <a:gd name="connsiteY20001" fmla="*/ 3085858 h 4885973"/>
              <a:gd name="connsiteX20002" fmla="*/ 5183677 w 6085020"/>
              <a:gd name="connsiteY20002" fmla="*/ 3067840 h 4885973"/>
              <a:gd name="connsiteX20003" fmla="*/ 5181585 w 6085020"/>
              <a:gd name="connsiteY20003" fmla="*/ 3057029 h 4885973"/>
              <a:gd name="connsiteX20004" fmla="*/ 5189381 w 6085020"/>
              <a:gd name="connsiteY20004" fmla="*/ 3062529 h 4885973"/>
              <a:gd name="connsiteX20005" fmla="*/ 5177589 w 6085020"/>
              <a:gd name="connsiteY20005" fmla="*/ 3046793 h 4885973"/>
              <a:gd name="connsiteX20006" fmla="*/ 5022614 w 6085020"/>
              <a:gd name="connsiteY20006" fmla="*/ 3046218 h 4885973"/>
              <a:gd name="connsiteX20007" fmla="*/ 5022614 w 6085020"/>
              <a:gd name="connsiteY20007" fmla="*/ 3047925 h 4885973"/>
              <a:gd name="connsiteX20008" fmla="*/ 5023184 w 6085020"/>
              <a:gd name="connsiteY20008" fmla="*/ 3046597 h 4885973"/>
              <a:gd name="connsiteX20009" fmla="*/ 5024325 w 6085020"/>
              <a:gd name="connsiteY20009" fmla="*/ 3047925 h 4885973"/>
              <a:gd name="connsiteX20010" fmla="*/ 5024325 w 6085020"/>
              <a:gd name="connsiteY20010" fmla="*/ 3046218 h 4885973"/>
              <a:gd name="connsiteX20011" fmla="*/ 5022614 w 6085020"/>
              <a:gd name="connsiteY20011" fmla="*/ 3046218 h 4885973"/>
              <a:gd name="connsiteX20012" fmla="*/ 3814547 w 6085020"/>
              <a:gd name="connsiteY20012" fmla="*/ 3045649 h 4885973"/>
              <a:gd name="connsiteX20013" fmla="*/ 3814547 w 6085020"/>
              <a:gd name="connsiteY20013" fmla="*/ 3045649 h 4885973"/>
              <a:gd name="connsiteX20014" fmla="*/ 5042961 w 6085020"/>
              <a:gd name="connsiteY20014" fmla="*/ 3045459 h 4885973"/>
              <a:gd name="connsiteX20015" fmla="*/ 5041097 w 6085020"/>
              <a:gd name="connsiteY20015" fmla="*/ 3045763 h 4885973"/>
              <a:gd name="connsiteX20016" fmla="*/ 5041059 w 6085020"/>
              <a:gd name="connsiteY20016" fmla="*/ 3045838 h 4885973"/>
              <a:gd name="connsiteX20017" fmla="*/ 5042770 w 6085020"/>
              <a:gd name="connsiteY20017" fmla="*/ 3047166 h 4885973"/>
              <a:gd name="connsiteX20018" fmla="*/ 5044482 w 6085020"/>
              <a:gd name="connsiteY20018" fmla="*/ 3047166 h 4885973"/>
              <a:gd name="connsiteX20019" fmla="*/ 5044482 w 6085020"/>
              <a:gd name="connsiteY20019" fmla="*/ 3045459 h 4885973"/>
              <a:gd name="connsiteX20020" fmla="*/ 5042961 w 6085020"/>
              <a:gd name="connsiteY20020" fmla="*/ 3045459 h 4885973"/>
              <a:gd name="connsiteX20021" fmla="*/ 1762754 w 6085020"/>
              <a:gd name="connsiteY20021" fmla="*/ 3045459 h 4885973"/>
              <a:gd name="connsiteX20022" fmla="*/ 1774354 w 6085020"/>
              <a:gd name="connsiteY20022" fmla="*/ 3062529 h 4885973"/>
              <a:gd name="connsiteX20023" fmla="*/ 1773213 w 6085020"/>
              <a:gd name="connsiteY20023" fmla="*/ 3061012 h 4885973"/>
              <a:gd name="connsiteX20024" fmla="*/ 1762754 w 6085020"/>
              <a:gd name="connsiteY20024" fmla="*/ 3045459 h 4885973"/>
              <a:gd name="connsiteX20025" fmla="*/ 5532615 w 6085020"/>
              <a:gd name="connsiteY20025" fmla="*/ 3043942 h 4885973"/>
              <a:gd name="connsiteX20026" fmla="*/ 5532615 w 6085020"/>
              <a:gd name="connsiteY20026" fmla="*/ 3045649 h 4885973"/>
              <a:gd name="connsiteX20027" fmla="*/ 5534193 w 6085020"/>
              <a:gd name="connsiteY20027" fmla="*/ 3045971 h 4885973"/>
              <a:gd name="connsiteX20028" fmla="*/ 5534706 w 6085020"/>
              <a:gd name="connsiteY20028" fmla="*/ 3045080 h 4885973"/>
              <a:gd name="connsiteX20029" fmla="*/ 5534326 w 6085020"/>
              <a:gd name="connsiteY20029" fmla="*/ 3045459 h 4885973"/>
              <a:gd name="connsiteX20030" fmla="*/ 5534326 w 6085020"/>
              <a:gd name="connsiteY20030" fmla="*/ 3043942 h 4885973"/>
              <a:gd name="connsiteX20031" fmla="*/ 5532615 w 6085020"/>
              <a:gd name="connsiteY20031" fmla="*/ 3043942 h 4885973"/>
              <a:gd name="connsiteX20032" fmla="*/ 5601451 w 6085020"/>
              <a:gd name="connsiteY20032" fmla="*/ 3043562 h 4885973"/>
              <a:gd name="connsiteX20033" fmla="*/ 5600519 w 6085020"/>
              <a:gd name="connsiteY20033" fmla="*/ 3045194 h 4885973"/>
              <a:gd name="connsiteX20034" fmla="*/ 5602155 w 6085020"/>
              <a:gd name="connsiteY20034" fmla="*/ 3046123 h 4885973"/>
              <a:gd name="connsiteX20035" fmla="*/ 5602402 w 6085020"/>
              <a:gd name="connsiteY20035" fmla="*/ 3046028 h 4885973"/>
              <a:gd name="connsiteX20036" fmla="*/ 5602992 w 6085020"/>
              <a:gd name="connsiteY20036" fmla="*/ 3044245 h 4885973"/>
              <a:gd name="connsiteX20037" fmla="*/ 5601451 w 6085020"/>
              <a:gd name="connsiteY20037" fmla="*/ 3043562 h 4885973"/>
              <a:gd name="connsiteX20038" fmla="*/ 5615333 w 6085020"/>
              <a:gd name="connsiteY20038" fmla="*/ 3043183 h 4885973"/>
              <a:gd name="connsiteX20039" fmla="*/ 5615143 w 6085020"/>
              <a:gd name="connsiteY20039" fmla="*/ 3044321 h 4885973"/>
              <a:gd name="connsiteX20040" fmla="*/ 5617425 w 6085020"/>
              <a:gd name="connsiteY20040" fmla="*/ 3043752 h 4885973"/>
              <a:gd name="connsiteX20041" fmla="*/ 5615903 w 6085020"/>
              <a:gd name="connsiteY20041" fmla="*/ 3047545 h 4885973"/>
              <a:gd name="connsiteX20042" fmla="*/ 5614938 w 6085020"/>
              <a:gd name="connsiteY20042" fmla="*/ 3048858 h 4885973"/>
              <a:gd name="connsiteX20043" fmla="*/ 5613973 w 6085020"/>
              <a:gd name="connsiteY20043" fmla="*/ 3046575 h 4885973"/>
              <a:gd name="connsiteX20044" fmla="*/ 179698 w 6085020"/>
              <a:gd name="connsiteY20044" fmla="*/ 3042994 h 4885973"/>
              <a:gd name="connsiteX20045" fmla="*/ 179698 w 6085020"/>
              <a:gd name="connsiteY20045" fmla="*/ 3053425 h 4885973"/>
              <a:gd name="connsiteX20046" fmla="*/ 190157 w 6085020"/>
              <a:gd name="connsiteY20046" fmla="*/ 3053425 h 4885973"/>
              <a:gd name="connsiteX20047" fmla="*/ 190157 w 6085020"/>
              <a:gd name="connsiteY20047" fmla="*/ 3042994 h 4885973"/>
              <a:gd name="connsiteX20048" fmla="*/ 2424500 w 6085020"/>
              <a:gd name="connsiteY20048" fmla="*/ 3042425 h 4885973"/>
              <a:gd name="connsiteX20049" fmla="*/ 2408907 w 6085020"/>
              <a:gd name="connsiteY20049" fmla="*/ 3052856 h 4885973"/>
              <a:gd name="connsiteX20050" fmla="*/ 2422599 w 6085020"/>
              <a:gd name="connsiteY20050" fmla="*/ 3057408 h 4885973"/>
              <a:gd name="connsiteX20051" fmla="*/ 2424500 w 6085020"/>
              <a:gd name="connsiteY20051" fmla="*/ 3058167 h 4885973"/>
              <a:gd name="connsiteX20052" fmla="*/ 2424500 w 6085020"/>
              <a:gd name="connsiteY20052" fmla="*/ 3042425 h 4885973"/>
              <a:gd name="connsiteX20053" fmla="*/ 5255556 w 6085020"/>
              <a:gd name="connsiteY20053" fmla="*/ 3042235 h 4885973"/>
              <a:gd name="connsiteX20054" fmla="*/ 5254225 w 6085020"/>
              <a:gd name="connsiteY20054" fmla="*/ 3045459 h 4885973"/>
              <a:gd name="connsiteX20055" fmla="*/ 5253654 w 6085020"/>
              <a:gd name="connsiteY20055" fmla="*/ 3048494 h 4885973"/>
              <a:gd name="connsiteX20056" fmla="*/ 5261261 w 6085020"/>
              <a:gd name="connsiteY20056" fmla="*/ 3045269 h 4885973"/>
              <a:gd name="connsiteX20057" fmla="*/ 5258788 w 6085020"/>
              <a:gd name="connsiteY20057" fmla="*/ 3043562 h 4885973"/>
              <a:gd name="connsiteX20058" fmla="*/ 5255556 w 6085020"/>
              <a:gd name="connsiteY20058" fmla="*/ 3042235 h 4885973"/>
              <a:gd name="connsiteX20059" fmla="*/ 90705 w 6085020"/>
              <a:gd name="connsiteY20059" fmla="*/ 3042235 h 4885973"/>
              <a:gd name="connsiteX20060" fmla="*/ 90705 w 6085020"/>
              <a:gd name="connsiteY20060" fmla="*/ 3042235 h 4885973"/>
              <a:gd name="connsiteX20061" fmla="*/ 3856762 w 6085020"/>
              <a:gd name="connsiteY20061" fmla="*/ 3041856 h 4885973"/>
              <a:gd name="connsiteX20062" fmla="*/ 3866270 w 6085020"/>
              <a:gd name="connsiteY20062" fmla="*/ 3066512 h 4885973"/>
              <a:gd name="connsiteX20063" fmla="*/ 3867220 w 6085020"/>
              <a:gd name="connsiteY20063" fmla="*/ 3068029 h 4885973"/>
              <a:gd name="connsiteX20064" fmla="*/ 3856762 w 6085020"/>
              <a:gd name="connsiteY20064" fmla="*/ 3041856 h 4885973"/>
              <a:gd name="connsiteX20065" fmla="*/ 2171592 w 6085020"/>
              <a:gd name="connsiteY20065" fmla="*/ 3041666 h 4885973"/>
              <a:gd name="connsiteX20066" fmla="*/ 2171592 w 6085020"/>
              <a:gd name="connsiteY20066" fmla="*/ 3041666 h 4885973"/>
              <a:gd name="connsiteX20067" fmla="*/ 5572833 w 6085020"/>
              <a:gd name="connsiteY20067" fmla="*/ 3041192 h 4885973"/>
              <a:gd name="connsiteX20068" fmla="*/ 5572738 w 6085020"/>
              <a:gd name="connsiteY20068" fmla="*/ 3042804 h 4885973"/>
              <a:gd name="connsiteX20069" fmla="*/ 5572738 w 6085020"/>
              <a:gd name="connsiteY20069" fmla="*/ 3042994 h 4885973"/>
              <a:gd name="connsiteX20070" fmla="*/ 5574449 w 6085020"/>
              <a:gd name="connsiteY20070" fmla="*/ 3042994 h 4885973"/>
              <a:gd name="connsiteX20071" fmla="*/ 5574449 w 6085020"/>
              <a:gd name="connsiteY20071" fmla="*/ 3041287 h 4885973"/>
              <a:gd name="connsiteX20072" fmla="*/ 5572833 w 6085020"/>
              <a:gd name="connsiteY20072" fmla="*/ 3041192 h 4885973"/>
              <a:gd name="connsiteX20073" fmla="*/ 5449136 w 6085020"/>
              <a:gd name="connsiteY20073" fmla="*/ 3039959 h 4885973"/>
              <a:gd name="connsiteX20074" fmla="*/ 5448756 w 6085020"/>
              <a:gd name="connsiteY20074" fmla="*/ 3040338 h 4885973"/>
              <a:gd name="connsiteX20075" fmla="*/ 5447044 w 6085020"/>
              <a:gd name="connsiteY20075" fmla="*/ 3046597 h 4885973"/>
              <a:gd name="connsiteX20076" fmla="*/ 5447044 w 6085020"/>
              <a:gd name="connsiteY20076" fmla="*/ 3051908 h 4885973"/>
              <a:gd name="connsiteX20077" fmla="*/ 5448565 w 6085020"/>
              <a:gd name="connsiteY20077" fmla="*/ 3045649 h 4885973"/>
              <a:gd name="connsiteX20078" fmla="*/ 5449136 w 6085020"/>
              <a:gd name="connsiteY20078" fmla="*/ 3039959 h 4885973"/>
              <a:gd name="connsiteX20079" fmla="*/ 5546877 w 6085020"/>
              <a:gd name="connsiteY20079" fmla="*/ 3039769 h 4885973"/>
              <a:gd name="connsiteX20080" fmla="*/ 5547998 w 6085020"/>
              <a:gd name="connsiteY20080" fmla="*/ 3040926 h 4885973"/>
              <a:gd name="connsiteX20081" fmla="*/ 5548207 w 6085020"/>
              <a:gd name="connsiteY20081" fmla="*/ 3040907 h 4885973"/>
              <a:gd name="connsiteX20082" fmla="*/ 5547066 w 6085020"/>
              <a:gd name="connsiteY20082" fmla="*/ 3041287 h 4885973"/>
              <a:gd name="connsiteX20083" fmla="*/ 5548588 w 6085020"/>
              <a:gd name="connsiteY20083" fmla="*/ 3041287 h 4885973"/>
              <a:gd name="connsiteX20084" fmla="*/ 5548588 w 6085020"/>
              <a:gd name="connsiteY20084" fmla="*/ 3039769 h 4885973"/>
              <a:gd name="connsiteX20085" fmla="*/ 5546877 w 6085020"/>
              <a:gd name="connsiteY20085" fmla="*/ 3039769 h 4885973"/>
              <a:gd name="connsiteX20086" fmla="*/ 2385138 w 6085020"/>
              <a:gd name="connsiteY20086" fmla="*/ 3039769 h 4885973"/>
              <a:gd name="connsiteX20087" fmla="*/ 2385138 w 6085020"/>
              <a:gd name="connsiteY20087" fmla="*/ 3039769 h 4885973"/>
              <a:gd name="connsiteX20088" fmla="*/ 5603163 w 6085020"/>
              <a:gd name="connsiteY20088" fmla="*/ 3038821 h 4885973"/>
              <a:gd name="connsiteX20089" fmla="*/ 5605825 w 6085020"/>
              <a:gd name="connsiteY20089" fmla="*/ 3045080 h 4885973"/>
              <a:gd name="connsiteX20090" fmla="*/ 5606776 w 6085020"/>
              <a:gd name="connsiteY20090" fmla="*/ 3042804 h 4885973"/>
              <a:gd name="connsiteX20091" fmla="*/ 5607726 w 6085020"/>
              <a:gd name="connsiteY20091" fmla="*/ 3040718 h 4885973"/>
              <a:gd name="connsiteX20092" fmla="*/ 5605445 w 6085020"/>
              <a:gd name="connsiteY20092" fmla="*/ 3040718 h 4885973"/>
              <a:gd name="connsiteX20093" fmla="*/ 5008352 w 6085020"/>
              <a:gd name="connsiteY20093" fmla="*/ 3037683 h 4885973"/>
              <a:gd name="connsiteX20094" fmla="*/ 5007211 w 6085020"/>
              <a:gd name="connsiteY20094" fmla="*/ 3038062 h 4885973"/>
              <a:gd name="connsiteX20095" fmla="*/ 5008352 w 6085020"/>
              <a:gd name="connsiteY20095" fmla="*/ 3039390 h 4885973"/>
              <a:gd name="connsiteX20096" fmla="*/ 5009968 w 6085020"/>
              <a:gd name="connsiteY20096" fmla="*/ 3039485 h 4885973"/>
              <a:gd name="connsiteX20097" fmla="*/ 5010063 w 6085020"/>
              <a:gd name="connsiteY20097" fmla="*/ 3039390 h 4885973"/>
              <a:gd name="connsiteX20098" fmla="*/ 5010063 w 6085020"/>
              <a:gd name="connsiteY20098" fmla="*/ 3037683 h 4885973"/>
              <a:gd name="connsiteX20099" fmla="*/ 5008352 w 6085020"/>
              <a:gd name="connsiteY20099" fmla="*/ 3037683 h 4885973"/>
              <a:gd name="connsiteX20100" fmla="*/ 2799490 w 6085020"/>
              <a:gd name="connsiteY20100" fmla="*/ 3037683 h 4885973"/>
              <a:gd name="connsiteX20101" fmla="*/ 2799490 w 6085020"/>
              <a:gd name="connsiteY20101" fmla="*/ 3037683 h 4885973"/>
              <a:gd name="connsiteX20102" fmla="*/ 2475462 w 6085020"/>
              <a:gd name="connsiteY20102" fmla="*/ 3036735 h 4885973"/>
              <a:gd name="connsiteX20103" fmla="*/ 2475462 w 6085020"/>
              <a:gd name="connsiteY20103" fmla="*/ 3036735 h 4885973"/>
              <a:gd name="connsiteX20104" fmla="*/ 3458003 w 6085020"/>
              <a:gd name="connsiteY20104" fmla="*/ 3036545 h 4885973"/>
              <a:gd name="connsiteX20105" fmla="*/ 3458573 w 6085020"/>
              <a:gd name="connsiteY20105" fmla="*/ 3036607 h 4885973"/>
              <a:gd name="connsiteX20106" fmla="*/ 3458573 w 6085020"/>
              <a:gd name="connsiteY20106" fmla="*/ 3062529 h 4885973"/>
              <a:gd name="connsiteX20107" fmla="*/ 3479300 w 6085020"/>
              <a:gd name="connsiteY20107" fmla="*/ 3041666 h 4885973"/>
              <a:gd name="connsiteX20108" fmla="*/ 3469864 w 6085020"/>
              <a:gd name="connsiteY20108" fmla="*/ 3037825 h 4885973"/>
              <a:gd name="connsiteX20109" fmla="*/ 3458573 w 6085020"/>
              <a:gd name="connsiteY20109" fmla="*/ 3036607 h 4885973"/>
              <a:gd name="connsiteX20110" fmla="*/ 3458573 w 6085020"/>
              <a:gd name="connsiteY20110" fmla="*/ 3036545 h 4885973"/>
              <a:gd name="connsiteX20111" fmla="*/ 467976 w 6085020"/>
              <a:gd name="connsiteY20111" fmla="*/ 3036545 h 4885973"/>
              <a:gd name="connsiteX20112" fmla="*/ 467976 w 6085020"/>
              <a:gd name="connsiteY20112" fmla="*/ 3036545 h 4885973"/>
              <a:gd name="connsiteX20113" fmla="*/ 774889 w 6085020"/>
              <a:gd name="connsiteY20113" fmla="*/ 3036355 h 4885973"/>
              <a:gd name="connsiteX20114" fmla="*/ 777932 w 6085020"/>
              <a:gd name="connsiteY20114" fmla="*/ 3057787 h 4885973"/>
              <a:gd name="connsiteX20115" fmla="*/ 777171 w 6085020"/>
              <a:gd name="connsiteY20115" fmla="*/ 3057598 h 4885973"/>
              <a:gd name="connsiteX20116" fmla="*/ 772798 w 6085020"/>
              <a:gd name="connsiteY20116" fmla="*/ 3068788 h 4885973"/>
              <a:gd name="connsiteX20117" fmla="*/ 780214 w 6085020"/>
              <a:gd name="connsiteY20117" fmla="*/ 3062339 h 4885973"/>
              <a:gd name="connsiteX20118" fmla="*/ 801131 w 6085020"/>
              <a:gd name="connsiteY20118" fmla="*/ 3041476 h 4885973"/>
              <a:gd name="connsiteX20119" fmla="*/ 774889 w 6085020"/>
              <a:gd name="connsiteY20119" fmla="*/ 3036355 h 4885973"/>
              <a:gd name="connsiteX20120" fmla="*/ 906288 w 6085020"/>
              <a:gd name="connsiteY20120" fmla="*/ 3036166 h 4885973"/>
              <a:gd name="connsiteX20121" fmla="*/ 896019 w 6085020"/>
              <a:gd name="connsiteY20121" fmla="*/ 3041287 h 4885973"/>
              <a:gd name="connsiteX20122" fmla="*/ 911612 w 6085020"/>
              <a:gd name="connsiteY20122" fmla="*/ 3062150 h 4885973"/>
              <a:gd name="connsiteX20123" fmla="*/ 906288 w 6085020"/>
              <a:gd name="connsiteY20123" fmla="*/ 3036545 h 4885973"/>
              <a:gd name="connsiteX20124" fmla="*/ 885370 w 6085020"/>
              <a:gd name="connsiteY20124" fmla="*/ 3036166 h 4885973"/>
              <a:gd name="connsiteX20125" fmla="*/ 890695 w 6085020"/>
              <a:gd name="connsiteY20125" fmla="*/ 3062150 h 4885973"/>
              <a:gd name="connsiteX20126" fmla="*/ 885370 w 6085020"/>
              <a:gd name="connsiteY20126" fmla="*/ 3036545 h 4885973"/>
              <a:gd name="connsiteX20127" fmla="*/ 5443621 w 6085020"/>
              <a:gd name="connsiteY20127" fmla="*/ 3035407 h 4885973"/>
              <a:gd name="connsiteX20128" fmla="*/ 5436585 w 6085020"/>
              <a:gd name="connsiteY20128" fmla="*/ 3038441 h 4885973"/>
              <a:gd name="connsiteX20129" fmla="*/ 5438487 w 6085020"/>
              <a:gd name="connsiteY20129" fmla="*/ 3043183 h 4885973"/>
              <a:gd name="connsiteX20130" fmla="*/ 5445523 w 6085020"/>
              <a:gd name="connsiteY20130" fmla="*/ 3040148 h 4885973"/>
              <a:gd name="connsiteX20131" fmla="*/ 3049736 w 6085020"/>
              <a:gd name="connsiteY20131" fmla="*/ 3035407 h 4885973"/>
              <a:gd name="connsiteX20132" fmla="*/ 3049736 w 6085020"/>
              <a:gd name="connsiteY20132" fmla="*/ 3035407 h 4885973"/>
              <a:gd name="connsiteX20133" fmla="*/ 5568364 w 6085020"/>
              <a:gd name="connsiteY20133" fmla="*/ 3034838 h 4885973"/>
              <a:gd name="connsiteX20134" fmla="*/ 5563420 w 6085020"/>
              <a:gd name="connsiteY20134" fmla="*/ 3036924 h 4885973"/>
              <a:gd name="connsiteX20135" fmla="*/ 5565892 w 6085020"/>
              <a:gd name="connsiteY20135" fmla="*/ 3038631 h 4885973"/>
              <a:gd name="connsiteX20136" fmla="*/ 5569505 w 6085020"/>
              <a:gd name="connsiteY20136" fmla="*/ 3039959 h 4885973"/>
              <a:gd name="connsiteX20137" fmla="*/ 5569505 w 6085020"/>
              <a:gd name="connsiteY20137" fmla="*/ 3037303 h 4885973"/>
              <a:gd name="connsiteX20138" fmla="*/ 5262592 w 6085020"/>
              <a:gd name="connsiteY20138" fmla="*/ 3033890 h 4885973"/>
              <a:gd name="connsiteX20139" fmla="*/ 5264113 w 6085020"/>
              <a:gd name="connsiteY20139" fmla="*/ 3036735 h 4885973"/>
              <a:gd name="connsiteX20140" fmla="*/ 5265634 w 6085020"/>
              <a:gd name="connsiteY20140" fmla="*/ 3039769 h 4885973"/>
              <a:gd name="connsiteX20141" fmla="*/ 5267346 w 6085020"/>
              <a:gd name="connsiteY20141" fmla="*/ 3039769 h 4885973"/>
              <a:gd name="connsiteX20142" fmla="*/ 5267346 w 6085020"/>
              <a:gd name="connsiteY20142" fmla="*/ 3039200 h 4885973"/>
              <a:gd name="connsiteX20143" fmla="*/ 5265064 w 6085020"/>
              <a:gd name="connsiteY20143" fmla="*/ 3036735 h 4885973"/>
              <a:gd name="connsiteX20144" fmla="*/ 3026347 w 6085020"/>
              <a:gd name="connsiteY20144" fmla="*/ 3032941 h 4885973"/>
              <a:gd name="connsiteX20145" fmla="*/ 3028629 w 6085020"/>
              <a:gd name="connsiteY20145" fmla="*/ 3037683 h 4885973"/>
              <a:gd name="connsiteX20146" fmla="*/ 3021403 w 6085020"/>
              <a:gd name="connsiteY20146" fmla="*/ 3037683 h 4885973"/>
              <a:gd name="connsiteX20147" fmla="*/ 3023494 w 6085020"/>
              <a:gd name="connsiteY20147" fmla="*/ 3036166 h 4885973"/>
              <a:gd name="connsiteX20148" fmla="*/ 3026347 w 6085020"/>
              <a:gd name="connsiteY20148" fmla="*/ 3032941 h 4885973"/>
              <a:gd name="connsiteX20149" fmla="*/ 5244546 w 6085020"/>
              <a:gd name="connsiteY20149" fmla="*/ 3032828 h 4885973"/>
              <a:gd name="connsiteX20150" fmla="*/ 5243006 w 6085020"/>
              <a:gd name="connsiteY20150" fmla="*/ 3033510 h 4885973"/>
              <a:gd name="connsiteX20151" fmla="*/ 5243956 w 6085020"/>
              <a:gd name="connsiteY20151" fmla="*/ 3034648 h 4885973"/>
              <a:gd name="connsiteX20152" fmla="*/ 5243956 w 6085020"/>
              <a:gd name="connsiteY20152" fmla="*/ 3036166 h 4885973"/>
              <a:gd name="connsiteX20153" fmla="*/ 5245478 w 6085020"/>
              <a:gd name="connsiteY20153" fmla="*/ 3036166 h 4885973"/>
              <a:gd name="connsiteX20154" fmla="*/ 5245478 w 6085020"/>
              <a:gd name="connsiteY20154" fmla="*/ 3034459 h 4885973"/>
              <a:gd name="connsiteX20155" fmla="*/ 5244546 w 6085020"/>
              <a:gd name="connsiteY20155" fmla="*/ 3032828 h 4885973"/>
              <a:gd name="connsiteX20156" fmla="*/ 5612861 w 6085020"/>
              <a:gd name="connsiteY20156" fmla="*/ 3032562 h 4885973"/>
              <a:gd name="connsiteX20157" fmla="*/ 5614572 w 6085020"/>
              <a:gd name="connsiteY20157" fmla="*/ 3032562 h 4885973"/>
              <a:gd name="connsiteX20158" fmla="*/ 5614572 w 6085020"/>
              <a:gd name="connsiteY20158" fmla="*/ 3034459 h 4885973"/>
              <a:gd name="connsiteX20159" fmla="*/ 5612861 w 6085020"/>
              <a:gd name="connsiteY20159" fmla="*/ 3034459 h 4885973"/>
              <a:gd name="connsiteX20160" fmla="*/ 5612671 w 6085020"/>
              <a:gd name="connsiteY20160" fmla="*/ 3035597 h 4885973"/>
              <a:gd name="connsiteX20161" fmla="*/ 5611244 w 6085020"/>
              <a:gd name="connsiteY20161" fmla="*/ 3033984 h 4885973"/>
              <a:gd name="connsiteX20162" fmla="*/ 5612861 w 6085020"/>
              <a:gd name="connsiteY20162" fmla="*/ 3032562 h 4885973"/>
              <a:gd name="connsiteX20163" fmla="*/ 2898371 w 6085020"/>
              <a:gd name="connsiteY20163" fmla="*/ 3032182 h 4885973"/>
              <a:gd name="connsiteX20164" fmla="*/ 2898371 w 6085020"/>
              <a:gd name="connsiteY20164" fmla="*/ 3032182 h 4885973"/>
              <a:gd name="connsiteX20165" fmla="*/ 3316716 w 6085020"/>
              <a:gd name="connsiteY20165" fmla="*/ 3031424 h 4885973"/>
              <a:gd name="connsiteX20166" fmla="*/ 3316716 w 6085020"/>
              <a:gd name="connsiteY20166" fmla="*/ 3031424 h 4885973"/>
              <a:gd name="connsiteX20167" fmla="*/ 1643906 w 6085020"/>
              <a:gd name="connsiteY20167" fmla="*/ 3031234 h 4885973"/>
              <a:gd name="connsiteX20168" fmla="*/ 1643526 w 6085020"/>
              <a:gd name="connsiteY20168" fmla="*/ 3041666 h 4885973"/>
              <a:gd name="connsiteX20169" fmla="*/ 1654365 w 6085020"/>
              <a:gd name="connsiteY20169" fmla="*/ 3041666 h 4885973"/>
              <a:gd name="connsiteX20170" fmla="*/ 1654365 w 6085020"/>
              <a:gd name="connsiteY20170" fmla="*/ 3031234 h 4885973"/>
              <a:gd name="connsiteX20171" fmla="*/ 1403168 w 6085020"/>
              <a:gd name="connsiteY20171" fmla="*/ 3031234 h 4885973"/>
              <a:gd name="connsiteX20172" fmla="*/ 1403168 w 6085020"/>
              <a:gd name="connsiteY20172" fmla="*/ 3031234 h 4885973"/>
              <a:gd name="connsiteX20173" fmla="*/ 5429359 w 6085020"/>
              <a:gd name="connsiteY20173" fmla="*/ 3031044 h 4885973"/>
              <a:gd name="connsiteX20174" fmla="*/ 5432022 w 6085020"/>
              <a:gd name="connsiteY20174" fmla="*/ 3037303 h 4885973"/>
              <a:gd name="connsiteX20175" fmla="*/ 5433733 w 6085020"/>
              <a:gd name="connsiteY20175" fmla="*/ 3032941 h 4885973"/>
              <a:gd name="connsiteX20176" fmla="*/ 5431451 w 6085020"/>
              <a:gd name="connsiteY20176" fmla="*/ 3031993 h 4885973"/>
              <a:gd name="connsiteX20177" fmla="*/ 806265 w 6085020"/>
              <a:gd name="connsiteY20177" fmla="*/ 3030855 h 4885973"/>
              <a:gd name="connsiteX20178" fmla="*/ 806265 w 6085020"/>
              <a:gd name="connsiteY20178" fmla="*/ 3030855 h 4885973"/>
              <a:gd name="connsiteX20179" fmla="*/ 446298 w 6085020"/>
              <a:gd name="connsiteY20179" fmla="*/ 3030665 h 4885973"/>
              <a:gd name="connsiteX20180" fmla="*/ 446298 w 6085020"/>
              <a:gd name="connsiteY20180" fmla="*/ 3030665 h 4885973"/>
              <a:gd name="connsiteX20181" fmla="*/ 5282653 w 6085020"/>
              <a:gd name="connsiteY20181" fmla="*/ 3030570 h 4885973"/>
              <a:gd name="connsiteX20182" fmla="*/ 5281037 w 6085020"/>
              <a:gd name="connsiteY20182" fmla="*/ 3031234 h 4885973"/>
              <a:gd name="connsiteX20183" fmla="*/ 5281607 w 6085020"/>
              <a:gd name="connsiteY20183" fmla="*/ 3032372 h 4885973"/>
              <a:gd name="connsiteX20184" fmla="*/ 5281607 w 6085020"/>
              <a:gd name="connsiteY20184" fmla="*/ 3033890 h 4885973"/>
              <a:gd name="connsiteX20185" fmla="*/ 5283319 w 6085020"/>
              <a:gd name="connsiteY20185" fmla="*/ 3033890 h 4885973"/>
              <a:gd name="connsiteX20186" fmla="*/ 5283319 w 6085020"/>
              <a:gd name="connsiteY20186" fmla="*/ 3032182 h 4885973"/>
              <a:gd name="connsiteX20187" fmla="*/ 5282653 w 6085020"/>
              <a:gd name="connsiteY20187" fmla="*/ 3030570 h 4885973"/>
              <a:gd name="connsiteX20188" fmla="*/ 5556004 w 6085020"/>
              <a:gd name="connsiteY20188" fmla="*/ 3030286 h 4885973"/>
              <a:gd name="connsiteX20189" fmla="*/ 5553532 w 6085020"/>
              <a:gd name="connsiteY20189" fmla="*/ 3031234 h 4885973"/>
              <a:gd name="connsiteX20190" fmla="*/ 5550679 w 6085020"/>
              <a:gd name="connsiteY20190" fmla="*/ 3035217 h 4885973"/>
              <a:gd name="connsiteX20191" fmla="*/ 5550870 w 6085020"/>
              <a:gd name="connsiteY20191" fmla="*/ 3038252 h 4885973"/>
              <a:gd name="connsiteX20192" fmla="*/ 5553151 w 6085020"/>
              <a:gd name="connsiteY20192" fmla="*/ 3037114 h 4885973"/>
              <a:gd name="connsiteX20193" fmla="*/ 5556004 w 6085020"/>
              <a:gd name="connsiteY20193" fmla="*/ 3033131 h 4885973"/>
              <a:gd name="connsiteX20194" fmla="*/ 5441529 w 6085020"/>
              <a:gd name="connsiteY20194" fmla="*/ 3029338 h 4885973"/>
              <a:gd name="connsiteX20195" fmla="*/ 5441149 w 6085020"/>
              <a:gd name="connsiteY20195" fmla="*/ 3029717 h 4885973"/>
              <a:gd name="connsiteX20196" fmla="*/ 5440978 w 6085020"/>
              <a:gd name="connsiteY20196" fmla="*/ 3031595 h 4885973"/>
              <a:gd name="connsiteX20197" fmla="*/ 5442861 w 6085020"/>
              <a:gd name="connsiteY20197" fmla="*/ 3031746 h 4885973"/>
              <a:gd name="connsiteX20198" fmla="*/ 5443032 w 6085020"/>
              <a:gd name="connsiteY20198" fmla="*/ 3029887 h 4885973"/>
              <a:gd name="connsiteX20199" fmla="*/ 5442861 w 6085020"/>
              <a:gd name="connsiteY20199" fmla="*/ 3029717 h 4885973"/>
              <a:gd name="connsiteX20200" fmla="*/ 5441529 w 6085020"/>
              <a:gd name="connsiteY20200" fmla="*/ 3029338 h 4885973"/>
              <a:gd name="connsiteX20201" fmla="*/ 5575210 w 6085020"/>
              <a:gd name="connsiteY20201" fmla="*/ 3029148 h 4885973"/>
              <a:gd name="connsiteX20202" fmla="*/ 5575114 w 6085020"/>
              <a:gd name="connsiteY20202" fmla="*/ 3030665 h 4885973"/>
              <a:gd name="connsiteX20203" fmla="*/ 5575019 w 6085020"/>
              <a:gd name="connsiteY20203" fmla="*/ 3030665 h 4885973"/>
              <a:gd name="connsiteX20204" fmla="*/ 5575019 w 6085020"/>
              <a:gd name="connsiteY20204" fmla="*/ 3032182 h 4885973"/>
              <a:gd name="connsiteX20205" fmla="*/ 5575114 w 6085020"/>
              <a:gd name="connsiteY20205" fmla="*/ 3030665 h 4885973"/>
              <a:gd name="connsiteX20206" fmla="*/ 5576731 w 6085020"/>
              <a:gd name="connsiteY20206" fmla="*/ 3030665 h 4885973"/>
              <a:gd name="connsiteX20207" fmla="*/ 5576731 w 6085020"/>
              <a:gd name="connsiteY20207" fmla="*/ 3029148 h 4885973"/>
              <a:gd name="connsiteX20208" fmla="*/ 5575210 w 6085020"/>
              <a:gd name="connsiteY20208" fmla="*/ 3029148 h 4885973"/>
              <a:gd name="connsiteX20209" fmla="*/ 5246428 w 6085020"/>
              <a:gd name="connsiteY20209" fmla="*/ 3029148 h 4885973"/>
              <a:gd name="connsiteX20210" fmla="*/ 5246885 w 6085020"/>
              <a:gd name="connsiteY20210" fmla="*/ 3029278 h 4885973"/>
              <a:gd name="connsiteX20211" fmla="*/ 5248140 w 6085020"/>
              <a:gd name="connsiteY20211" fmla="*/ 3031424 h 4885973"/>
              <a:gd name="connsiteX20212" fmla="*/ 5251753 w 6085020"/>
              <a:gd name="connsiteY20212" fmla="*/ 3032562 h 4885973"/>
              <a:gd name="connsiteX20213" fmla="*/ 5250421 w 6085020"/>
              <a:gd name="connsiteY20213" fmla="*/ 3030286 h 4885973"/>
              <a:gd name="connsiteX20214" fmla="*/ 5246885 w 6085020"/>
              <a:gd name="connsiteY20214" fmla="*/ 3029278 h 4885973"/>
              <a:gd name="connsiteX20215" fmla="*/ 5246809 w 6085020"/>
              <a:gd name="connsiteY20215" fmla="*/ 3029148 h 4885973"/>
              <a:gd name="connsiteX20216" fmla="*/ 5585668 w 6085020"/>
              <a:gd name="connsiteY20216" fmla="*/ 3028579 h 4885973"/>
              <a:gd name="connsiteX20217" fmla="*/ 5583957 w 6085020"/>
              <a:gd name="connsiteY20217" fmla="*/ 3029185 h 4885973"/>
              <a:gd name="connsiteX20218" fmla="*/ 5583957 w 6085020"/>
              <a:gd name="connsiteY20218" fmla="*/ 3028769 h 4885973"/>
              <a:gd name="connsiteX20219" fmla="*/ 5583767 w 6085020"/>
              <a:gd name="connsiteY20219" fmla="*/ 3029907 h 4885973"/>
              <a:gd name="connsiteX20220" fmla="*/ 5583900 w 6085020"/>
              <a:gd name="connsiteY20220" fmla="*/ 3029205 h 4885973"/>
              <a:gd name="connsiteX20221" fmla="*/ 5583957 w 6085020"/>
              <a:gd name="connsiteY20221" fmla="*/ 3029185 h 4885973"/>
              <a:gd name="connsiteX20222" fmla="*/ 5583957 w 6085020"/>
              <a:gd name="connsiteY20222" fmla="*/ 3030286 h 4885973"/>
              <a:gd name="connsiteX20223" fmla="*/ 5585668 w 6085020"/>
              <a:gd name="connsiteY20223" fmla="*/ 3030286 h 4885973"/>
              <a:gd name="connsiteX20224" fmla="*/ 5585668 w 6085020"/>
              <a:gd name="connsiteY20224" fmla="*/ 3028579 h 4885973"/>
              <a:gd name="connsiteX20225" fmla="*/ 299687 w 6085020"/>
              <a:gd name="connsiteY20225" fmla="*/ 3028579 h 4885973"/>
              <a:gd name="connsiteX20226" fmla="*/ 286966 w 6085020"/>
              <a:gd name="connsiteY20226" fmla="*/ 3042045 h 4885973"/>
              <a:gd name="connsiteX20227" fmla="*/ 294743 w 6085020"/>
              <a:gd name="connsiteY20227" fmla="*/ 3053615 h 4885973"/>
              <a:gd name="connsiteX20228" fmla="*/ 300068 w 6085020"/>
              <a:gd name="connsiteY20228" fmla="*/ 3055132 h 4885973"/>
              <a:gd name="connsiteX20229" fmla="*/ 299687 w 6085020"/>
              <a:gd name="connsiteY20229" fmla="*/ 3054563 h 4885973"/>
              <a:gd name="connsiteX20230" fmla="*/ 311137 w 6085020"/>
              <a:gd name="connsiteY20230" fmla="*/ 3039997 h 4885973"/>
              <a:gd name="connsiteX20231" fmla="*/ 299687 w 6085020"/>
              <a:gd name="connsiteY20231" fmla="*/ 3028579 h 4885973"/>
              <a:gd name="connsiteX20232" fmla="*/ 5057603 w 6085020"/>
              <a:gd name="connsiteY20232" fmla="*/ 3028200 h 4885973"/>
              <a:gd name="connsiteX20233" fmla="*/ 5058173 w 6085020"/>
              <a:gd name="connsiteY20233" fmla="*/ 3029148 h 4885973"/>
              <a:gd name="connsiteX20234" fmla="*/ 5058934 w 6085020"/>
              <a:gd name="connsiteY20234" fmla="*/ 3030476 h 4885973"/>
              <a:gd name="connsiteX20235" fmla="*/ 5062547 w 6085020"/>
              <a:gd name="connsiteY20235" fmla="*/ 3031803 h 4885973"/>
              <a:gd name="connsiteX20236" fmla="*/ 5061216 w 6085020"/>
              <a:gd name="connsiteY20236" fmla="*/ 3029527 h 4885973"/>
              <a:gd name="connsiteX20237" fmla="*/ 5057603 w 6085020"/>
              <a:gd name="connsiteY20237" fmla="*/ 3028200 h 4885973"/>
              <a:gd name="connsiteX20238" fmla="*/ 2349769 w 6085020"/>
              <a:gd name="connsiteY20238" fmla="*/ 3027820 h 4885973"/>
              <a:gd name="connsiteX20239" fmla="*/ 2349769 w 6085020"/>
              <a:gd name="connsiteY20239" fmla="*/ 3027820 h 4885973"/>
              <a:gd name="connsiteX20240" fmla="*/ 1418761 w 6085020"/>
              <a:gd name="connsiteY20240" fmla="*/ 3027062 h 4885973"/>
              <a:gd name="connsiteX20241" fmla="*/ 1418761 w 6085020"/>
              <a:gd name="connsiteY20241" fmla="*/ 3027062 h 4885973"/>
              <a:gd name="connsiteX20242" fmla="*/ 5570076 w 6085020"/>
              <a:gd name="connsiteY20242" fmla="*/ 3026303 h 4885973"/>
              <a:gd name="connsiteX20243" fmla="*/ 5568554 w 6085020"/>
              <a:gd name="connsiteY20243" fmla="*/ 3029717 h 4885973"/>
              <a:gd name="connsiteX20244" fmla="*/ 5567223 w 6085020"/>
              <a:gd name="connsiteY20244" fmla="*/ 3032562 h 4885973"/>
              <a:gd name="connsiteX20245" fmla="*/ 5572167 w 6085020"/>
              <a:gd name="connsiteY20245" fmla="*/ 3030476 h 4885973"/>
              <a:gd name="connsiteX20246" fmla="*/ 5572167 w 6085020"/>
              <a:gd name="connsiteY20246" fmla="*/ 3028200 h 4885973"/>
              <a:gd name="connsiteX20247" fmla="*/ 5570076 w 6085020"/>
              <a:gd name="connsiteY20247" fmla="*/ 3026303 h 4885973"/>
              <a:gd name="connsiteX20248" fmla="*/ 5022994 w 6085020"/>
              <a:gd name="connsiteY20248" fmla="*/ 3026113 h 4885973"/>
              <a:gd name="connsiteX20249" fmla="*/ 5022994 w 6085020"/>
              <a:gd name="connsiteY20249" fmla="*/ 3026113 h 4885973"/>
              <a:gd name="connsiteX20250" fmla="*/ 5499337 w 6085020"/>
              <a:gd name="connsiteY20250" fmla="*/ 3025923 h 4885973"/>
              <a:gd name="connsiteX20251" fmla="*/ 5491350 w 6085020"/>
              <a:gd name="connsiteY20251" fmla="*/ 3027820 h 4885973"/>
              <a:gd name="connsiteX20252" fmla="*/ 5480702 w 6085020"/>
              <a:gd name="connsiteY20252" fmla="*/ 3032372 h 4885973"/>
              <a:gd name="connsiteX20253" fmla="*/ 5477279 w 6085020"/>
              <a:gd name="connsiteY20253" fmla="*/ 3049063 h 4885973"/>
              <a:gd name="connsiteX20254" fmla="*/ 5477279 w 6085020"/>
              <a:gd name="connsiteY20254" fmla="*/ 3050770 h 4885973"/>
              <a:gd name="connsiteX20255" fmla="*/ 5477279 w 6085020"/>
              <a:gd name="connsiteY20255" fmla="*/ 3053046 h 4885973"/>
              <a:gd name="connsiteX20256" fmla="*/ 5475568 w 6085020"/>
              <a:gd name="connsiteY20256" fmla="*/ 3078461 h 4885973"/>
              <a:gd name="connsiteX20257" fmla="*/ 5475568 w 6085020"/>
              <a:gd name="connsiteY20257" fmla="*/ 3082823 h 4885973"/>
              <a:gd name="connsiteX20258" fmla="*/ 5479181 w 6085020"/>
              <a:gd name="connsiteY20258" fmla="*/ 3091548 h 4885973"/>
              <a:gd name="connsiteX20259" fmla="*/ 5479181 w 6085020"/>
              <a:gd name="connsiteY20259" fmla="*/ 3090599 h 4885973"/>
              <a:gd name="connsiteX20260" fmla="*/ 5480702 w 6085020"/>
              <a:gd name="connsiteY20260" fmla="*/ 3090599 h 4885973"/>
              <a:gd name="connsiteX20261" fmla="*/ 5480702 w 6085020"/>
              <a:gd name="connsiteY20261" fmla="*/ 3088893 h 4885973"/>
              <a:gd name="connsiteX20262" fmla="*/ 5479370 w 6085020"/>
              <a:gd name="connsiteY20262" fmla="*/ 3088893 h 4885973"/>
              <a:gd name="connsiteX20263" fmla="*/ 5491731 w 6085020"/>
              <a:gd name="connsiteY20263" fmla="*/ 3061960 h 4885973"/>
              <a:gd name="connsiteX20264" fmla="*/ 5503140 w 6085020"/>
              <a:gd name="connsiteY20264" fmla="*/ 3027631 h 4885973"/>
              <a:gd name="connsiteX20265" fmla="*/ 5501049 w 6085020"/>
              <a:gd name="connsiteY20265" fmla="*/ 3025923 h 4885973"/>
              <a:gd name="connsiteX20266" fmla="*/ 5499337 w 6085020"/>
              <a:gd name="connsiteY20266" fmla="*/ 3025923 h 4885973"/>
              <a:gd name="connsiteX20267" fmla="*/ 1673761 w 6085020"/>
              <a:gd name="connsiteY20267" fmla="*/ 3025734 h 4885973"/>
              <a:gd name="connsiteX20268" fmla="*/ 1673761 w 6085020"/>
              <a:gd name="connsiteY20268" fmla="*/ 3025734 h 4885973"/>
              <a:gd name="connsiteX20269" fmla="*/ 3337634 w 6085020"/>
              <a:gd name="connsiteY20269" fmla="*/ 3025354 h 4885973"/>
              <a:gd name="connsiteX20270" fmla="*/ 3337634 w 6085020"/>
              <a:gd name="connsiteY20270" fmla="*/ 3026113 h 4885973"/>
              <a:gd name="connsiteX20271" fmla="*/ 3337889 w 6085020"/>
              <a:gd name="connsiteY20271" fmla="*/ 3026290 h 4885973"/>
              <a:gd name="connsiteX20272" fmla="*/ 3340183 w 6085020"/>
              <a:gd name="connsiteY20272" fmla="*/ 3034716 h 4885973"/>
              <a:gd name="connsiteX20273" fmla="*/ 3363875 w 6085020"/>
              <a:gd name="connsiteY20273" fmla="*/ 3030476 h 4885973"/>
              <a:gd name="connsiteX20274" fmla="*/ 3348972 w 6085020"/>
              <a:gd name="connsiteY20274" fmla="*/ 3033985 h 4885973"/>
              <a:gd name="connsiteX20275" fmla="*/ 3337889 w 6085020"/>
              <a:gd name="connsiteY20275" fmla="*/ 3026290 h 4885973"/>
              <a:gd name="connsiteX20276" fmla="*/ 3146241 w 6085020"/>
              <a:gd name="connsiteY20276" fmla="*/ 3025070 h 4885973"/>
              <a:gd name="connsiteX20277" fmla="*/ 3149949 w 6085020"/>
              <a:gd name="connsiteY20277" fmla="*/ 3041856 h 4885973"/>
              <a:gd name="connsiteX20278" fmla="*/ 3146241 w 6085020"/>
              <a:gd name="connsiteY20278" fmla="*/ 3025070 h 4885973"/>
              <a:gd name="connsiteX20279" fmla="*/ 5581466 w 6085020"/>
              <a:gd name="connsiteY20279" fmla="*/ 3023856 h 4885973"/>
              <a:gd name="connsiteX20280" fmla="*/ 5581295 w 6085020"/>
              <a:gd name="connsiteY20280" fmla="*/ 3024027 h 4885973"/>
              <a:gd name="connsiteX20281" fmla="*/ 5579773 w 6085020"/>
              <a:gd name="connsiteY20281" fmla="*/ 3025354 h 4885973"/>
              <a:gd name="connsiteX20282" fmla="*/ 5581105 w 6085020"/>
              <a:gd name="connsiteY20282" fmla="*/ 3026872 h 4885973"/>
              <a:gd name="connsiteX20283" fmla="*/ 5581295 w 6085020"/>
              <a:gd name="connsiteY20283" fmla="*/ 3025734 h 4885973"/>
              <a:gd name="connsiteX20284" fmla="*/ 5583177 w 6085020"/>
              <a:gd name="connsiteY20284" fmla="*/ 3025905 h 4885973"/>
              <a:gd name="connsiteX20285" fmla="*/ 5583329 w 6085020"/>
              <a:gd name="connsiteY20285" fmla="*/ 3024027 h 4885973"/>
              <a:gd name="connsiteX20286" fmla="*/ 5581466 w 6085020"/>
              <a:gd name="connsiteY20286" fmla="*/ 3023856 h 4885973"/>
              <a:gd name="connsiteX20287" fmla="*/ 5080231 w 6085020"/>
              <a:gd name="connsiteY20287" fmla="*/ 3023837 h 4885973"/>
              <a:gd name="connsiteX20288" fmla="*/ 5080041 w 6085020"/>
              <a:gd name="connsiteY20288" fmla="*/ 3024027 h 4885973"/>
              <a:gd name="connsiteX20289" fmla="*/ 5079090 w 6085020"/>
              <a:gd name="connsiteY20289" fmla="*/ 3024217 h 4885973"/>
              <a:gd name="connsiteX20290" fmla="*/ 5079851 w 6085020"/>
              <a:gd name="connsiteY20290" fmla="*/ 3025544 h 4885973"/>
              <a:gd name="connsiteX20291" fmla="*/ 5081467 w 6085020"/>
              <a:gd name="connsiteY20291" fmla="*/ 3025639 h 4885973"/>
              <a:gd name="connsiteX20292" fmla="*/ 5081563 w 6085020"/>
              <a:gd name="connsiteY20292" fmla="*/ 3025544 h 4885973"/>
              <a:gd name="connsiteX20293" fmla="*/ 5081563 w 6085020"/>
              <a:gd name="connsiteY20293" fmla="*/ 3024027 h 4885973"/>
              <a:gd name="connsiteX20294" fmla="*/ 5080231 w 6085020"/>
              <a:gd name="connsiteY20294" fmla="*/ 3023837 h 4885973"/>
              <a:gd name="connsiteX20295" fmla="*/ 104429 w 6085020"/>
              <a:gd name="connsiteY20295" fmla="*/ 3023188 h 4885973"/>
              <a:gd name="connsiteX20296" fmla="*/ 111622 w 6085020"/>
              <a:gd name="connsiteY20296" fmla="*/ 3031803 h 4885973"/>
              <a:gd name="connsiteX20297" fmla="*/ 104429 w 6085020"/>
              <a:gd name="connsiteY20297" fmla="*/ 3023188 h 4885973"/>
              <a:gd name="connsiteX20298" fmla="*/ 5491996 w 6085020"/>
              <a:gd name="connsiteY20298" fmla="*/ 3022431 h 4885973"/>
              <a:gd name="connsiteX20299" fmla="*/ 5492216 w 6085020"/>
              <a:gd name="connsiteY20299" fmla="*/ 3023856 h 4885973"/>
              <a:gd name="connsiteX20300" fmla="*/ 5492134 w 6085020"/>
              <a:gd name="connsiteY20300" fmla="*/ 3023849 h 4885973"/>
              <a:gd name="connsiteX20301" fmla="*/ 5491837 w 6085020"/>
              <a:gd name="connsiteY20301" fmla="*/ 3022863 h 4885973"/>
              <a:gd name="connsiteX20302" fmla="*/ 5491873 w 6085020"/>
              <a:gd name="connsiteY20302" fmla="*/ 3022468 h 4885973"/>
              <a:gd name="connsiteX20303" fmla="*/ 3295998 w 6085020"/>
              <a:gd name="connsiteY20303" fmla="*/ 3022338 h 4885973"/>
              <a:gd name="connsiteX20304" fmla="*/ 3296020 w 6085020"/>
              <a:gd name="connsiteY20304" fmla="*/ 3022349 h 4885973"/>
              <a:gd name="connsiteX20305" fmla="*/ 3296021 w 6085020"/>
              <a:gd name="connsiteY20305" fmla="*/ 3022366 h 4885973"/>
              <a:gd name="connsiteX20306" fmla="*/ 5491921 w 6085020"/>
              <a:gd name="connsiteY20306" fmla="*/ 3021941 h 4885973"/>
              <a:gd name="connsiteX20307" fmla="*/ 5491873 w 6085020"/>
              <a:gd name="connsiteY20307" fmla="*/ 3022468 h 4885973"/>
              <a:gd name="connsiteX20308" fmla="*/ 5491731 w 6085020"/>
              <a:gd name="connsiteY20308" fmla="*/ 3022510 h 4885973"/>
              <a:gd name="connsiteX20309" fmla="*/ 5491837 w 6085020"/>
              <a:gd name="connsiteY20309" fmla="*/ 3022863 h 4885973"/>
              <a:gd name="connsiteX20310" fmla="*/ 5491750 w 6085020"/>
              <a:gd name="connsiteY20310" fmla="*/ 3023818 h 4885973"/>
              <a:gd name="connsiteX20311" fmla="*/ 5492134 w 6085020"/>
              <a:gd name="connsiteY20311" fmla="*/ 3023849 h 4885973"/>
              <a:gd name="connsiteX20312" fmla="*/ 5492301 w 6085020"/>
              <a:gd name="connsiteY20312" fmla="*/ 3024406 h 4885973"/>
              <a:gd name="connsiteX20313" fmla="*/ 5492216 w 6085020"/>
              <a:gd name="connsiteY20313" fmla="*/ 3023856 h 4885973"/>
              <a:gd name="connsiteX20314" fmla="*/ 5493632 w 6085020"/>
              <a:gd name="connsiteY20314" fmla="*/ 3023970 h 4885973"/>
              <a:gd name="connsiteX20315" fmla="*/ 5493803 w 6085020"/>
              <a:gd name="connsiteY20315" fmla="*/ 3022111 h 4885973"/>
              <a:gd name="connsiteX20316" fmla="*/ 5493632 w 6085020"/>
              <a:gd name="connsiteY20316" fmla="*/ 3021941 h 4885973"/>
              <a:gd name="connsiteX20317" fmla="*/ 5491996 w 6085020"/>
              <a:gd name="connsiteY20317" fmla="*/ 3022431 h 4885973"/>
              <a:gd name="connsiteX20318" fmla="*/ 2574914 w 6085020"/>
              <a:gd name="connsiteY20318" fmla="*/ 3021751 h 4885973"/>
              <a:gd name="connsiteX20319" fmla="*/ 2564456 w 6085020"/>
              <a:gd name="connsiteY20319" fmla="*/ 3042614 h 4885973"/>
              <a:gd name="connsiteX20320" fmla="*/ 2577767 w 6085020"/>
              <a:gd name="connsiteY20320" fmla="*/ 3034862 h 4885973"/>
              <a:gd name="connsiteX20321" fmla="*/ 2588962 w 6085020"/>
              <a:gd name="connsiteY20321" fmla="*/ 3026814 h 4885973"/>
              <a:gd name="connsiteX20322" fmla="*/ 2590507 w 6085020"/>
              <a:gd name="connsiteY20322" fmla="*/ 3027062 h 4885973"/>
              <a:gd name="connsiteX20323" fmla="*/ 2589937 w 6085020"/>
              <a:gd name="connsiteY20323" fmla="*/ 3026113 h 4885973"/>
              <a:gd name="connsiteX20324" fmla="*/ 2588962 w 6085020"/>
              <a:gd name="connsiteY20324" fmla="*/ 3026814 h 4885973"/>
              <a:gd name="connsiteX20325" fmla="*/ 2586372 w 6085020"/>
              <a:gd name="connsiteY20325" fmla="*/ 3026398 h 4885973"/>
              <a:gd name="connsiteX20326" fmla="*/ 2585373 w 6085020"/>
              <a:gd name="connsiteY20326" fmla="*/ 3021751 h 4885973"/>
              <a:gd name="connsiteX20327" fmla="*/ 1910126 w 6085020"/>
              <a:gd name="connsiteY20327" fmla="*/ 3021751 h 4885973"/>
              <a:gd name="connsiteX20328" fmla="*/ 1910126 w 6085020"/>
              <a:gd name="connsiteY20328" fmla="*/ 3021751 h 4885973"/>
              <a:gd name="connsiteX20329" fmla="*/ 2605149 w 6085020"/>
              <a:gd name="connsiteY20329" fmla="*/ 3021372 h 4885973"/>
              <a:gd name="connsiteX20330" fmla="*/ 2606290 w 6085020"/>
              <a:gd name="connsiteY20330" fmla="*/ 3031803 h 4885973"/>
              <a:gd name="connsiteX20331" fmla="*/ 2616749 w 6085020"/>
              <a:gd name="connsiteY20331" fmla="*/ 3031803 h 4885973"/>
              <a:gd name="connsiteX20332" fmla="*/ 2616749 w 6085020"/>
              <a:gd name="connsiteY20332" fmla="*/ 3021372 h 4885973"/>
              <a:gd name="connsiteX20333" fmla="*/ 5602592 w 6085020"/>
              <a:gd name="connsiteY20333" fmla="*/ 3021209 h 4885973"/>
              <a:gd name="connsiteX20334" fmla="*/ 5602592 w 6085020"/>
              <a:gd name="connsiteY20334" fmla="*/ 3024928 h 4885973"/>
              <a:gd name="connsiteX20335" fmla="*/ 5601641 w 6085020"/>
              <a:gd name="connsiteY20335" fmla="*/ 3024217 h 4885973"/>
              <a:gd name="connsiteX20336" fmla="*/ 5601107 w 6085020"/>
              <a:gd name="connsiteY20336" fmla="*/ 3023848 h 4885973"/>
              <a:gd name="connsiteX20337" fmla="*/ 5602184 w 6085020"/>
              <a:gd name="connsiteY20337" fmla="*/ 3021364 h 4885973"/>
              <a:gd name="connsiteX20338" fmla="*/ 1851938 w 6085020"/>
              <a:gd name="connsiteY20338" fmla="*/ 3020992 h 4885973"/>
              <a:gd name="connsiteX20339" fmla="*/ 1825886 w 6085020"/>
              <a:gd name="connsiteY20339" fmla="*/ 3030476 h 4885973"/>
              <a:gd name="connsiteX20340" fmla="*/ 1851558 w 6085020"/>
              <a:gd name="connsiteY20340" fmla="*/ 3021372 h 4885973"/>
              <a:gd name="connsiteX20341" fmla="*/ 5596887 w 6085020"/>
              <a:gd name="connsiteY20341" fmla="*/ 3020803 h 4885973"/>
              <a:gd name="connsiteX20342" fmla="*/ 5595176 w 6085020"/>
              <a:gd name="connsiteY20342" fmla="*/ 3024785 h 4885973"/>
              <a:gd name="connsiteX20343" fmla="*/ 5594796 w 6085020"/>
              <a:gd name="connsiteY20343" fmla="*/ 3027631 h 4885973"/>
              <a:gd name="connsiteX20344" fmla="*/ 5596698 w 6085020"/>
              <a:gd name="connsiteY20344" fmla="*/ 3024785 h 4885973"/>
              <a:gd name="connsiteX20345" fmla="*/ 5598219 w 6085020"/>
              <a:gd name="connsiteY20345" fmla="*/ 3020803 h 4885973"/>
              <a:gd name="connsiteX20346" fmla="*/ 5596887 w 6085020"/>
              <a:gd name="connsiteY20346" fmla="*/ 3020803 h 4885973"/>
              <a:gd name="connsiteX20347" fmla="*/ 5023184 w 6085020"/>
              <a:gd name="connsiteY20347" fmla="*/ 3020423 h 4885973"/>
              <a:gd name="connsiteX20348" fmla="*/ 5021853 w 6085020"/>
              <a:gd name="connsiteY20348" fmla="*/ 3020803 h 4885973"/>
              <a:gd name="connsiteX20349" fmla="*/ 5022994 w 6085020"/>
              <a:gd name="connsiteY20349" fmla="*/ 3022130 h 4885973"/>
              <a:gd name="connsiteX20350" fmla="*/ 5024896 w 6085020"/>
              <a:gd name="connsiteY20350" fmla="*/ 3022130 h 4885973"/>
              <a:gd name="connsiteX20351" fmla="*/ 5024896 w 6085020"/>
              <a:gd name="connsiteY20351" fmla="*/ 3020423 h 4885973"/>
              <a:gd name="connsiteX20352" fmla="*/ 5023184 w 6085020"/>
              <a:gd name="connsiteY20352" fmla="*/ 3020423 h 4885973"/>
              <a:gd name="connsiteX20353" fmla="*/ 1611960 w 6085020"/>
              <a:gd name="connsiteY20353" fmla="*/ 3020423 h 4885973"/>
              <a:gd name="connsiteX20354" fmla="*/ 1611960 w 6085020"/>
              <a:gd name="connsiteY20354" fmla="*/ 3020423 h 4885973"/>
              <a:gd name="connsiteX20355" fmla="*/ 534341 w 6085020"/>
              <a:gd name="connsiteY20355" fmla="*/ 3020423 h 4885973"/>
              <a:gd name="connsiteX20356" fmla="*/ 534341 w 6085020"/>
              <a:gd name="connsiteY20356" fmla="*/ 3020423 h 4885973"/>
              <a:gd name="connsiteX20357" fmla="*/ 5478990 w 6085020"/>
              <a:gd name="connsiteY20357" fmla="*/ 3020234 h 4885973"/>
              <a:gd name="connsiteX20358" fmla="*/ 5475568 w 6085020"/>
              <a:gd name="connsiteY20358" fmla="*/ 3024217 h 4885973"/>
              <a:gd name="connsiteX20359" fmla="*/ 5473666 w 6085020"/>
              <a:gd name="connsiteY20359" fmla="*/ 3029527 h 4885973"/>
              <a:gd name="connsiteX20360" fmla="*/ 5475757 w 6085020"/>
              <a:gd name="connsiteY20360" fmla="*/ 3029527 h 4885973"/>
              <a:gd name="connsiteX20361" fmla="*/ 5477659 w 6085020"/>
              <a:gd name="connsiteY20361" fmla="*/ 3029527 h 4885973"/>
              <a:gd name="connsiteX20362" fmla="*/ 5478990 w 6085020"/>
              <a:gd name="connsiteY20362" fmla="*/ 3024596 h 4885973"/>
              <a:gd name="connsiteX20363" fmla="*/ 5478990 w 6085020"/>
              <a:gd name="connsiteY20363" fmla="*/ 3020234 h 4885973"/>
              <a:gd name="connsiteX20364" fmla="*/ 1718163 w 6085020"/>
              <a:gd name="connsiteY20364" fmla="*/ 3020139 h 4885973"/>
              <a:gd name="connsiteX20365" fmla="*/ 1721871 w 6085020"/>
              <a:gd name="connsiteY20365" fmla="*/ 3036924 h 4885973"/>
              <a:gd name="connsiteX20366" fmla="*/ 1718163 w 6085020"/>
              <a:gd name="connsiteY20366" fmla="*/ 3020139 h 4885973"/>
              <a:gd name="connsiteX20367" fmla="*/ 3269938 w 6085020"/>
              <a:gd name="connsiteY20367" fmla="*/ 3019854 h 4885973"/>
              <a:gd name="connsiteX20368" fmla="*/ 3291045 w 6085020"/>
              <a:gd name="connsiteY20368" fmla="*/ 3051149 h 4885973"/>
              <a:gd name="connsiteX20369" fmla="*/ 3290855 w 6085020"/>
              <a:gd name="connsiteY20369" fmla="*/ 3051149 h 4885973"/>
              <a:gd name="connsiteX20370" fmla="*/ 3254345 w 6085020"/>
              <a:gd name="connsiteY20370" fmla="*/ 3051149 h 4885973"/>
              <a:gd name="connsiteX20371" fmla="*/ 3269938 w 6085020"/>
              <a:gd name="connsiteY20371" fmla="*/ 3019854 h 4885973"/>
              <a:gd name="connsiteX20372" fmla="*/ 1752296 w 6085020"/>
              <a:gd name="connsiteY20372" fmla="*/ 3019285 h 4885973"/>
              <a:gd name="connsiteX20373" fmla="*/ 1726054 w 6085020"/>
              <a:gd name="connsiteY20373" fmla="*/ 3066322 h 4885973"/>
              <a:gd name="connsiteX20374" fmla="*/ 1753437 w 6085020"/>
              <a:gd name="connsiteY20374" fmla="*/ 3020803 h 4885973"/>
              <a:gd name="connsiteX20375" fmla="*/ 126336 w 6085020"/>
              <a:gd name="connsiteY20375" fmla="*/ 3017792 h 4885973"/>
              <a:gd name="connsiteX20376" fmla="*/ 127405 w 6085020"/>
              <a:gd name="connsiteY20376" fmla="*/ 3031803 h 4885973"/>
              <a:gd name="connsiteX20377" fmla="*/ 126336 w 6085020"/>
              <a:gd name="connsiteY20377" fmla="*/ 3017792 h 4885973"/>
              <a:gd name="connsiteX20378" fmla="*/ 5471955 w 6085020"/>
              <a:gd name="connsiteY20378" fmla="*/ 3017199 h 4885973"/>
              <a:gd name="connsiteX20379" fmla="*/ 5470433 w 6085020"/>
              <a:gd name="connsiteY20379" fmla="*/ 3020992 h 4885973"/>
              <a:gd name="connsiteX20380" fmla="*/ 5469863 w 6085020"/>
              <a:gd name="connsiteY20380" fmla="*/ 3023837 h 4885973"/>
              <a:gd name="connsiteX20381" fmla="*/ 5471955 w 6085020"/>
              <a:gd name="connsiteY20381" fmla="*/ 3021182 h 4885973"/>
              <a:gd name="connsiteX20382" fmla="*/ 5473476 w 6085020"/>
              <a:gd name="connsiteY20382" fmla="*/ 3017199 h 4885973"/>
              <a:gd name="connsiteX20383" fmla="*/ 5471955 w 6085020"/>
              <a:gd name="connsiteY20383" fmla="*/ 3017199 h 4885973"/>
              <a:gd name="connsiteX20384" fmla="*/ 2662767 w 6085020"/>
              <a:gd name="connsiteY20384" fmla="*/ 3017199 h 4885973"/>
              <a:gd name="connsiteX20385" fmla="*/ 2662767 w 6085020"/>
              <a:gd name="connsiteY20385" fmla="*/ 3017199 h 4885973"/>
              <a:gd name="connsiteX20386" fmla="*/ 333541 w 6085020"/>
              <a:gd name="connsiteY20386" fmla="*/ 3016509 h 4885973"/>
              <a:gd name="connsiteX20387" fmla="*/ 320224 w 6085020"/>
              <a:gd name="connsiteY20387" fmla="*/ 3020803 h 4885973"/>
              <a:gd name="connsiteX20388" fmla="*/ 333541 w 6085020"/>
              <a:gd name="connsiteY20388" fmla="*/ 3016509 h 4885973"/>
              <a:gd name="connsiteX20389" fmla="*/ 2328471 w 6085020"/>
              <a:gd name="connsiteY20389" fmla="*/ 3016061 h 4885973"/>
              <a:gd name="connsiteX20390" fmla="*/ 2328471 w 6085020"/>
              <a:gd name="connsiteY20390" fmla="*/ 3016061 h 4885973"/>
              <a:gd name="connsiteX20391" fmla="*/ 1868808 w 6085020"/>
              <a:gd name="connsiteY20391" fmla="*/ 3015855 h 4885973"/>
              <a:gd name="connsiteX20392" fmla="*/ 1856312 w 6085020"/>
              <a:gd name="connsiteY20392" fmla="*/ 3021372 h 4885973"/>
              <a:gd name="connsiteX20393" fmla="*/ 1856121 w 6085020"/>
              <a:gd name="connsiteY20393" fmla="*/ 3022320 h 4885973"/>
              <a:gd name="connsiteX20394" fmla="*/ 1882363 w 6085020"/>
              <a:gd name="connsiteY20394" fmla="*/ 3017578 h 4885973"/>
              <a:gd name="connsiteX20395" fmla="*/ 1868808 w 6085020"/>
              <a:gd name="connsiteY20395" fmla="*/ 3015855 h 4885973"/>
              <a:gd name="connsiteX20396" fmla="*/ 2229970 w 6085020"/>
              <a:gd name="connsiteY20396" fmla="*/ 3015682 h 4885973"/>
              <a:gd name="connsiteX20397" fmla="*/ 2229970 w 6085020"/>
              <a:gd name="connsiteY20397" fmla="*/ 3015682 h 4885973"/>
              <a:gd name="connsiteX20398" fmla="*/ 2197833 w 6085020"/>
              <a:gd name="connsiteY20398" fmla="*/ 3015682 h 4885973"/>
              <a:gd name="connsiteX20399" fmla="*/ 2192699 w 6085020"/>
              <a:gd name="connsiteY20399" fmla="*/ 3020803 h 4885973"/>
              <a:gd name="connsiteX20400" fmla="*/ 2192699 w 6085020"/>
              <a:gd name="connsiteY20400" fmla="*/ 3031234 h 4885973"/>
              <a:gd name="connsiteX20401" fmla="*/ 2197833 w 6085020"/>
              <a:gd name="connsiteY20401" fmla="*/ 3015682 h 4885973"/>
              <a:gd name="connsiteX20402" fmla="*/ 1942072 w 6085020"/>
              <a:gd name="connsiteY20402" fmla="*/ 3015682 h 4885973"/>
              <a:gd name="connsiteX20403" fmla="*/ 1946636 w 6085020"/>
              <a:gd name="connsiteY20403" fmla="*/ 3015682 h 4885973"/>
              <a:gd name="connsiteX20404" fmla="*/ 1512888 w 6085020"/>
              <a:gd name="connsiteY20404" fmla="*/ 3015682 h 4885973"/>
              <a:gd name="connsiteX20405" fmla="*/ 1512888 w 6085020"/>
              <a:gd name="connsiteY20405" fmla="*/ 3017578 h 4885973"/>
              <a:gd name="connsiteX20406" fmla="*/ 1512888 w 6085020"/>
              <a:gd name="connsiteY20406" fmla="*/ 3053994 h 4885973"/>
              <a:gd name="connsiteX20407" fmla="*/ 1512888 w 6085020"/>
              <a:gd name="connsiteY20407" fmla="*/ 3015682 h 4885973"/>
              <a:gd name="connsiteX20408" fmla="*/ 1491971 w 6085020"/>
              <a:gd name="connsiteY20408" fmla="*/ 3015682 h 4885973"/>
              <a:gd name="connsiteX20409" fmla="*/ 1491971 w 6085020"/>
              <a:gd name="connsiteY20409" fmla="*/ 3015682 h 4885973"/>
              <a:gd name="connsiteX20410" fmla="*/ 639307 w 6085020"/>
              <a:gd name="connsiteY20410" fmla="*/ 3015113 h 4885973"/>
              <a:gd name="connsiteX20411" fmla="*/ 629229 w 6085020"/>
              <a:gd name="connsiteY20411" fmla="*/ 3026113 h 4885973"/>
              <a:gd name="connsiteX20412" fmla="*/ 628849 w 6085020"/>
              <a:gd name="connsiteY20412" fmla="*/ 3025544 h 4885973"/>
              <a:gd name="connsiteX20413" fmla="*/ 639307 w 6085020"/>
              <a:gd name="connsiteY20413" fmla="*/ 3015113 h 4885973"/>
              <a:gd name="connsiteX20414" fmla="*/ 434129 w 6085020"/>
              <a:gd name="connsiteY20414" fmla="*/ 3015018 h 4885973"/>
              <a:gd name="connsiteX20415" fmla="*/ 435840 w 6085020"/>
              <a:gd name="connsiteY20415" fmla="*/ 3030665 h 4885973"/>
              <a:gd name="connsiteX20416" fmla="*/ 434129 w 6085020"/>
              <a:gd name="connsiteY20416" fmla="*/ 3015018 h 4885973"/>
              <a:gd name="connsiteX20417" fmla="*/ 5248349 w 6085020"/>
              <a:gd name="connsiteY20417" fmla="*/ 3014752 h 4885973"/>
              <a:gd name="connsiteX20418" fmla="*/ 5248197 w 6085020"/>
              <a:gd name="connsiteY20418" fmla="*/ 3016630 h 4885973"/>
              <a:gd name="connsiteX20419" fmla="*/ 5250060 w 6085020"/>
              <a:gd name="connsiteY20419" fmla="*/ 3016801 h 4885973"/>
              <a:gd name="connsiteX20420" fmla="*/ 5250232 w 6085020"/>
              <a:gd name="connsiteY20420" fmla="*/ 3016630 h 4885973"/>
              <a:gd name="connsiteX20421" fmla="*/ 5250232 w 6085020"/>
              <a:gd name="connsiteY20421" fmla="*/ 3014923 h 4885973"/>
              <a:gd name="connsiteX20422" fmla="*/ 5248349 w 6085020"/>
              <a:gd name="connsiteY20422" fmla="*/ 3014752 h 4885973"/>
              <a:gd name="connsiteX20423" fmla="*/ 3025451 w 6085020"/>
              <a:gd name="connsiteY20423" fmla="*/ 3014433 h 4885973"/>
              <a:gd name="connsiteX20424" fmla="*/ 3025574 w 6085020"/>
              <a:gd name="connsiteY20424" fmla="*/ 3017124 h 4885973"/>
              <a:gd name="connsiteX20425" fmla="*/ 3023430 w 6085020"/>
              <a:gd name="connsiteY20425" fmla="*/ 3016607 h 4885973"/>
              <a:gd name="connsiteX20426" fmla="*/ 5147166 w 6085020"/>
              <a:gd name="connsiteY20426" fmla="*/ 3013216 h 4885973"/>
              <a:gd name="connsiteX20427" fmla="*/ 5147927 w 6085020"/>
              <a:gd name="connsiteY20427" fmla="*/ 3013975 h 4885973"/>
              <a:gd name="connsiteX20428" fmla="*/ 5135757 w 6085020"/>
              <a:gd name="connsiteY20428" fmla="*/ 3020234 h 4885973"/>
              <a:gd name="connsiteX20429" fmla="*/ 5125869 w 6085020"/>
              <a:gd name="connsiteY20429" fmla="*/ 3024785 h 4885973"/>
              <a:gd name="connsiteX20430" fmla="*/ 5147166 w 6085020"/>
              <a:gd name="connsiteY20430" fmla="*/ 3013216 h 4885973"/>
              <a:gd name="connsiteX20431" fmla="*/ 5257476 w 6085020"/>
              <a:gd name="connsiteY20431" fmla="*/ 3013007 h 4885973"/>
              <a:gd name="connsiteX20432" fmla="*/ 5256887 w 6085020"/>
              <a:gd name="connsiteY20432" fmla="*/ 3013595 h 4885973"/>
              <a:gd name="connsiteX20433" fmla="*/ 5257267 w 6085020"/>
              <a:gd name="connsiteY20433" fmla="*/ 3013595 h 4885973"/>
              <a:gd name="connsiteX20434" fmla="*/ 5257267 w 6085020"/>
              <a:gd name="connsiteY20434" fmla="*/ 3015302 h 4885973"/>
              <a:gd name="connsiteX20435" fmla="*/ 5258979 w 6085020"/>
              <a:gd name="connsiteY20435" fmla="*/ 3015302 h 4885973"/>
              <a:gd name="connsiteX20436" fmla="*/ 5258979 w 6085020"/>
              <a:gd name="connsiteY20436" fmla="*/ 3013595 h 4885973"/>
              <a:gd name="connsiteX20437" fmla="*/ 5257476 w 6085020"/>
              <a:gd name="connsiteY20437" fmla="*/ 3013007 h 4885973"/>
              <a:gd name="connsiteX20438" fmla="*/ 5467391 w 6085020"/>
              <a:gd name="connsiteY20438" fmla="*/ 3012647 h 4885973"/>
              <a:gd name="connsiteX20439" fmla="*/ 5466250 w 6085020"/>
              <a:gd name="connsiteY20439" fmla="*/ 3013785 h 4885973"/>
              <a:gd name="connsiteX20440" fmla="*/ 5468912 w 6085020"/>
              <a:gd name="connsiteY20440" fmla="*/ 3015682 h 4885973"/>
              <a:gd name="connsiteX20441" fmla="*/ 5468531 w 6085020"/>
              <a:gd name="connsiteY20441" fmla="*/ 3015302 h 4885973"/>
              <a:gd name="connsiteX20442" fmla="*/ 5468531 w 6085020"/>
              <a:gd name="connsiteY20442" fmla="*/ 3013785 h 4885973"/>
              <a:gd name="connsiteX20443" fmla="*/ 5467391 w 6085020"/>
              <a:gd name="connsiteY20443" fmla="*/ 3012647 h 4885973"/>
              <a:gd name="connsiteX20444" fmla="*/ 2647174 w 6085020"/>
              <a:gd name="connsiteY20444" fmla="*/ 3012078 h 4885973"/>
              <a:gd name="connsiteX20445" fmla="*/ 2647174 w 6085020"/>
              <a:gd name="connsiteY20445" fmla="*/ 3012078 h 4885973"/>
              <a:gd name="connsiteX20446" fmla="*/ 707193 w 6085020"/>
              <a:gd name="connsiteY20446" fmla="*/ 3010561 h 4885973"/>
              <a:gd name="connsiteX20447" fmla="*/ 707193 w 6085020"/>
              <a:gd name="connsiteY20447" fmla="*/ 3010561 h 4885973"/>
              <a:gd name="connsiteX20448" fmla="*/ 5060645 w 6085020"/>
              <a:gd name="connsiteY20448" fmla="*/ 3009992 h 4885973"/>
              <a:gd name="connsiteX20449" fmla="*/ 5059314 w 6085020"/>
              <a:gd name="connsiteY20449" fmla="*/ 3010371 h 4885973"/>
              <a:gd name="connsiteX20450" fmla="*/ 5060645 w 6085020"/>
              <a:gd name="connsiteY20450" fmla="*/ 3011699 h 4885973"/>
              <a:gd name="connsiteX20451" fmla="*/ 5062357 w 6085020"/>
              <a:gd name="connsiteY20451" fmla="*/ 3011699 h 4885973"/>
              <a:gd name="connsiteX20452" fmla="*/ 5062357 w 6085020"/>
              <a:gd name="connsiteY20452" fmla="*/ 3009992 h 4885973"/>
              <a:gd name="connsiteX20453" fmla="*/ 5060645 w 6085020"/>
              <a:gd name="connsiteY20453" fmla="*/ 3009992 h 4885973"/>
              <a:gd name="connsiteX20454" fmla="*/ 5434874 w 6085020"/>
              <a:gd name="connsiteY20454" fmla="*/ 3009043 h 4885973"/>
              <a:gd name="connsiteX20455" fmla="*/ 5434494 w 6085020"/>
              <a:gd name="connsiteY20455" fmla="*/ 3009423 h 4885973"/>
              <a:gd name="connsiteX20456" fmla="*/ 5434494 w 6085020"/>
              <a:gd name="connsiteY20456" fmla="*/ 3030286 h 4885973"/>
              <a:gd name="connsiteX20457" fmla="*/ 5434874 w 6085020"/>
              <a:gd name="connsiteY20457" fmla="*/ 3009043 h 4885973"/>
              <a:gd name="connsiteX20458" fmla="*/ 3082063 w 6085020"/>
              <a:gd name="connsiteY20458" fmla="*/ 3009043 h 4885973"/>
              <a:gd name="connsiteX20459" fmla="*/ 3082063 w 6085020"/>
              <a:gd name="connsiteY20459" fmla="*/ 3012647 h 4885973"/>
              <a:gd name="connsiteX20460" fmla="*/ 3086246 w 6085020"/>
              <a:gd name="connsiteY20460" fmla="*/ 3010181 h 4885973"/>
              <a:gd name="connsiteX20461" fmla="*/ 3082063 w 6085020"/>
              <a:gd name="connsiteY20461" fmla="*/ 3009043 h 4885973"/>
              <a:gd name="connsiteX20462" fmla="*/ 2454735 w 6085020"/>
              <a:gd name="connsiteY20462" fmla="*/ 3009043 h 4885973"/>
              <a:gd name="connsiteX20463" fmla="*/ 2460250 w 6085020"/>
              <a:gd name="connsiteY20463" fmla="*/ 3010561 h 4885973"/>
              <a:gd name="connsiteX20464" fmla="*/ 2463863 w 6085020"/>
              <a:gd name="connsiteY20464" fmla="*/ 3010561 h 4885973"/>
              <a:gd name="connsiteX20465" fmla="*/ 5175880 w 6085020"/>
              <a:gd name="connsiteY20465" fmla="*/ 3007905 h 4885973"/>
              <a:gd name="connsiteX20466" fmla="*/ 5175119 w 6085020"/>
              <a:gd name="connsiteY20466" fmla="*/ 3008285 h 4885973"/>
              <a:gd name="connsiteX20467" fmla="*/ 5175880 w 6085020"/>
              <a:gd name="connsiteY20467" fmla="*/ 3009612 h 4885973"/>
              <a:gd name="connsiteX20468" fmla="*/ 5177592 w 6085020"/>
              <a:gd name="connsiteY20468" fmla="*/ 3009612 h 4885973"/>
              <a:gd name="connsiteX20469" fmla="*/ 5177592 w 6085020"/>
              <a:gd name="connsiteY20469" fmla="*/ 3007905 h 4885973"/>
              <a:gd name="connsiteX20470" fmla="*/ 5175880 w 6085020"/>
              <a:gd name="connsiteY20470" fmla="*/ 3007905 h 4885973"/>
              <a:gd name="connsiteX20471" fmla="*/ 3129792 w 6085020"/>
              <a:gd name="connsiteY20471" fmla="*/ 3007905 h 4885973"/>
              <a:gd name="connsiteX20472" fmla="*/ 3129032 w 6085020"/>
              <a:gd name="connsiteY20472" fmla="*/ 3008854 h 4885973"/>
              <a:gd name="connsiteX20473" fmla="*/ 3119904 w 6085020"/>
              <a:gd name="connsiteY20473" fmla="*/ 3020234 h 4885973"/>
              <a:gd name="connsiteX20474" fmla="*/ 3108875 w 6085020"/>
              <a:gd name="connsiteY20474" fmla="*/ 3034079 h 4885973"/>
              <a:gd name="connsiteX20475" fmla="*/ 3124658 w 6085020"/>
              <a:gd name="connsiteY20475" fmla="*/ 3039200 h 4885973"/>
              <a:gd name="connsiteX20476" fmla="*/ 3127320 w 6085020"/>
              <a:gd name="connsiteY20476" fmla="*/ 3026682 h 4885973"/>
              <a:gd name="connsiteX20477" fmla="*/ 3131313 w 6085020"/>
              <a:gd name="connsiteY20477" fmla="*/ 3018716 h 4885973"/>
              <a:gd name="connsiteX20478" fmla="*/ 3129792 w 6085020"/>
              <a:gd name="connsiteY20478" fmla="*/ 3007905 h 4885973"/>
              <a:gd name="connsiteX20479" fmla="*/ 3114199 w 6085020"/>
              <a:gd name="connsiteY20479" fmla="*/ 3007905 h 4885973"/>
              <a:gd name="connsiteX20480" fmla="*/ 3097656 w 6085020"/>
              <a:gd name="connsiteY20480" fmla="*/ 3029907 h 4885973"/>
              <a:gd name="connsiteX20481" fmla="*/ 3098416 w 6085020"/>
              <a:gd name="connsiteY20481" fmla="*/ 3028769 h 4885973"/>
              <a:gd name="connsiteX20482" fmla="*/ 3114199 w 6085020"/>
              <a:gd name="connsiteY20482" fmla="*/ 3007905 h 4885973"/>
              <a:gd name="connsiteX20483" fmla="*/ 2573964 w 6085020"/>
              <a:gd name="connsiteY20483" fmla="*/ 3007336 h 4885973"/>
              <a:gd name="connsiteX20484" fmla="*/ 2577577 w 6085020"/>
              <a:gd name="connsiteY20484" fmla="*/ 3018906 h 4885973"/>
              <a:gd name="connsiteX20485" fmla="*/ 2578718 w 6085020"/>
              <a:gd name="connsiteY20485" fmla="*/ 3019285 h 4885973"/>
              <a:gd name="connsiteX20486" fmla="*/ 2573964 w 6085020"/>
              <a:gd name="connsiteY20486" fmla="*/ 3007336 h 4885973"/>
              <a:gd name="connsiteX20487" fmla="*/ 5510369 w 6085020"/>
              <a:gd name="connsiteY20487" fmla="*/ 3007073 h 4885973"/>
              <a:gd name="connsiteX20488" fmla="*/ 5510439 w 6085020"/>
              <a:gd name="connsiteY20488" fmla="*/ 3007526 h 4885973"/>
              <a:gd name="connsiteX20489" fmla="*/ 5510333 w 6085020"/>
              <a:gd name="connsiteY20489" fmla="*/ 3007526 h 4885973"/>
              <a:gd name="connsiteX20490" fmla="*/ 5510233 w 6085020"/>
              <a:gd name="connsiteY20490" fmla="*/ 3007185 h 4885973"/>
              <a:gd name="connsiteX20491" fmla="*/ 205750 w 6085020"/>
              <a:gd name="connsiteY20491" fmla="*/ 3006198 h 4885973"/>
              <a:gd name="connsiteX20492" fmla="*/ 205750 w 6085020"/>
              <a:gd name="connsiteY20492" fmla="*/ 3021751 h 4885973"/>
              <a:gd name="connsiteX20493" fmla="*/ 216208 w 6085020"/>
              <a:gd name="connsiteY20493" fmla="*/ 3006198 h 4885973"/>
              <a:gd name="connsiteX20494" fmla="*/ 5257458 w 6085020"/>
              <a:gd name="connsiteY20494" fmla="*/ 3006009 h 4885973"/>
              <a:gd name="connsiteX20495" fmla="*/ 5250612 w 6085020"/>
              <a:gd name="connsiteY20495" fmla="*/ 3008854 h 4885973"/>
              <a:gd name="connsiteX20496" fmla="*/ 5250612 w 6085020"/>
              <a:gd name="connsiteY20496" fmla="*/ 3010940 h 4885973"/>
              <a:gd name="connsiteX20497" fmla="*/ 5253787 w 6085020"/>
              <a:gd name="connsiteY20497" fmla="*/ 3012382 h 4885973"/>
              <a:gd name="connsiteX20498" fmla="*/ 5254605 w 6085020"/>
              <a:gd name="connsiteY20498" fmla="*/ 3011888 h 4885973"/>
              <a:gd name="connsiteX20499" fmla="*/ 5254986 w 6085020"/>
              <a:gd name="connsiteY20499" fmla="*/ 3011888 h 4885973"/>
              <a:gd name="connsiteX20500" fmla="*/ 5257458 w 6085020"/>
              <a:gd name="connsiteY20500" fmla="*/ 3008474 h 4885973"/>
              <a:gd name="connsiteX20501" fmla="*/ 5272328 w 6085020"/>
              <a:gd name="connsiteY20501" fmla="*/ 3005914 h 4885973"/>
              <a:gd name="connsiteX20502" fmla="*/ 5272100 w 6085020"/>
              <a:gd name="connsiteY20502" fmla="*/ 3006009 h 4885973"/>
              <a:gd name="connsiteX20503" fmla="*/ 5269913 w 6085020"/>
              <a:gd name="connsiteY20503" fmla="*/ 3010902 h 4885973"/>
              <a:gd name="connsiteX20504" fmla="*/ 5270008 w 6085020"/>
              <a:gd name="connsiteY20504" fmla="*/ 3011130 h 4885973"/>
              <a:gd name="connsiteX20505" fmla="*/ 5274572 w 6085020"/>
              <a:gd name="connsiteY20505" fmla="*/ 3012457 h 4885973"/>
              <a:gd name="connsiteX20506" fmla="*/ 5275142 w 6085020"/>
              <a:gd name="connsiteY20506" fmla="*/ 3013406 h 4885973"/>
              <a:gd name="connsiteX20507" fmla="*/ 5277272 w 6085020"/>
              <a:gd name="connsiteY20507" fmla="*/ 3008190 h 4885973"/>
              <a:gd name="connsiteX20508" fmla="*/ 5277234 w 6085020"/>
              <a:gd name="connsiteY20508" fmla="*/ 3008095 h 4885973"/>
              <a:gd name="connsiteX20509" fmla="*/ 5272328 w 6085020"/>
              <a:gd name="connsiteY20509" fmla="*/ 3005914 h 4885973"/>
              <a:gd name="connsiteX20510" fmla="*/ 5510176 w 6085020"/>
              <a:gd name="connsiteY20510" fmla="*/ 3005819 h 4885973"/>
              <a:gd name="connsiteX20511" fmla="*/ 5510176 w 6085020"/>
              <a:gd name="connsiteY20511" fmla="*/ 3007526 h 4885973"/>
              <a:gd name="connsiteX20512" fmla="*/ 5510333 w 6085020"/>
              <a:gd name="connsiteY20512" fmla="*/ 3007526 h 4885973"/>
              <a:gd name="connsiteX20513" fmla="*/ 5510556 w 6085020"/>
              <a:gd name="connsiteY20513" fmla="*/ 3008285 h 4885973"/>
              <a:gd name="connsiteX20514" fmla="*/ 5510439 w 6085020"/>
              <a:gd name="connsiteY20514" fmla="*/ 3007526 h 4885973"/>
              <a:gd name="connsiteX20515" fmla="*/ 5511887 w 6085020"/>
              <a:gd name="connsiteY20515" fmla="*/ 3007526 h 4885973"/>
              <a:gd name="connsiteX20516" fmla="*/ 5511887 w 6085020"/>
              <a:gd name="connsiteY20516" fmla="*/ 3005819 h 4885973"/>
              <a:gd name="connsiteX20517" fmla="*/ 5510369 w 6085020"/>
              <a:gd name="connsiteY20517" fmla="*/ 3007073 h 4885973"/>
              <a:gd name="connsiteX20518" fmla="*/ 5471764 w 6085020"/>
              <a:gd name="connsiteY20518" fmla="*/ 3005819 h 4885973"/>
              <a:gd name="connsiteX20519" fmla="*/ 5471747 w 6085020"/>
              <a:gd name="connsiteY20519" fmla="*/ 3006044 h 4885973"/>
              <a:gd name="connsiteX20520" fmla="*/ 5471289 w 6085020"/>
              <a:gd name="connsiteY20520" fmla="*/ 3006103 h 4885973"/>
              <a:gd name="connsiteX20521" fmla="*/ 5471574 w 6085020"/>
              <a:gd name="connsiteY20521" fmla="*/ 3008285 h 4885973"/>
              <a:gd name="connsiteX20522" fmla="*/ 5471747 w 6085020"/>
              <a:gd name="connsiteY20522" fmla="*/ 3006044 h 4885973"/>
              <a:gd name="connsiteX20523" fmla="*/ 5471764 w 6085020"/>
              <a:gd name="connsiteY20523" fmla="*/ 3006041 h 4885973"/>
              <a:gd name="connsiteX20524" fmla="*/ 5471764 w 6085020"/>
              <a:gd name="connsiteY20524" fmla="*/ 3007526 h 4885973"/>
              <a:gd name="connsiteX20525" fmla="*/ 5473476 w 6085020"/>
              <a:gd name="connsiteY20525" fmla="*/ 3007526 h 4885973"/>
              <a:gd name="connsiteX20526" fmla="*/ 5473476 w 6085020"/>
              <a:gd name="connsiteY20526" fmla="*/ 3005819 h 4885973"/>
              <a:gd name="connsiteX20527" fmla="*/ 5471764 w 6085020"/>
              <a:gd name="connsiteY20527" fmla="*/ 3006041 h 4885973"/>
              <a:gd name="connsiteX20528" fmla="*/ 2731604 w 6085020"/>
              <a:gd name="connsiteY20528" fmla="*/ 3005629 h 4885973"/>
              <a:gd name="connsiteX20529" fmla="*/ 2731604 w 6085020"/>
              <a:gd name="connsiteY20529" fmla="*/ 3005629 h 4885973"/>
              <a:gd name="connsiteX20530" fmla="*/ 3415978 w 6085020"/>
              <a:gd name="connsiteY20530" fmla="*/ 3005250 h 4885973"/>
              <a:gd name="connsiteX20531" fmla="*/ 3415978 w 6085020"/>
              <a:gd name="connsiteY20531" fmla="*/ 3005250 h 4885973"/>
              <a:gd name="connsiteX20532" fmla="*/ 5517402 w 6085020"/>
              <a:gd name="connsiteY20532" fmla="*/ 3005060 h 4885973"/>
              <a:gd name="connsiteX20533" fmla="*/ 5515595 w 6085020"/>
              <a:gd name="connsiteY20533" fmla="*/ 3007431 h 4885973"/>
              <a:gd name="connsiteX20534" fmla="*/ 5517972 w 6085020"/>
              <a:gd name="connsiteY20534" fmla="*/ 3009233 h 4885973"/>
              <a:gd name="connsiteX20535" fmla="*/ 5517402 w 6085020"/>
              <a:gd name="connsiteY20535" fmla="*/ 3006767 h 4885973"/>
              <a:gd name="connsiteX20536" fmla="*/ 5519018 w 6085020"/>
              <a:gd name="connsiteY20536" fmla="*/ 3006862 h 4885973"/>
              <a:gd name="connsiteX20537" fmla="*/ 5519113 w 6085020"/>
              <a:gd name="connsiteY20537" fmla="*/ 3006767 h 4885973"/>
              <a:gd name="connsiteX20538" fmla="*/ 5519113 w 6085020"/>
              <a:gd name="connsiteY20538" fmla="*/ 3005060 h 4885973"/>
              <a:gd name="connsiteX20539" fmla="*/ 5517402 w 6085020"/>
              <a:gd name="connsiteY20539" fmla="*/ 3005060 h 4885973"/>
              <a:gd name="connsiteX20540" fmla="*/ 5072264 w 6085020"/>
              <a:gd name="connsiteY20540" fmla="*/ 3005003 h 4885973"/>
              <a:gd name="connsiteX20541" fmla="*/ 5071864 w 6085020"/>
              <a:gd name="connsiteY20541" fmla="*/ 3006198 h 4885973"/>
              <a:gd name="connsiteX20542" fmla="*/ 5072435 w 6085020"/>
              <a:gd name="connsiteY20542" fmla="*/ 3006767 h 4885973"/>
              <a:gd name="connsiteX20543" fmla="*/ 5074051 w 6085020"/>
              <a:gd name="connsiteY20543" fmla="*/ 3006862 h 4885973"/>
              <a:gd name="connsiteX20544" fmla="*/ 5074146 w 6085020"/>
              <a:gd name="connsiteY20544" fmla="*/ 3006767 h 4885973"/>
              <a:gd name="connsiteX20545" fmla="*/ 5074146 w 6085020"/>
              <a:gd name="connsiteY20545" fmla="*/ 3005060 h 4885973"/>
              <a:gd name="connsiteX20546" fmla="*/ 5072264 w 6085020"/>
              <a:gd name="connsiteY20546" fmla="*/ 3005003 h 4885973"/>
              <a:gd name="connsiteX20547" fmla="*/ 749598 w 6085020"/>
              <a:gd name="connsiteY20547" fmla="*/ 3004871 h 4885973"/>
              <a:gd name="connsiteX20548" fmla="*/ 735432 w 6085020"/>
              <a:gd name="connsiteY20548" fmla="*/ 3006720 h 4885973"/>
              <a:gd name="connsiteX20549" fmla="*/ 733859 w 6085020"/>
              <a:gd name="connsiteY20549" fmla="*/ 3020423 h 4885973"/>
              <a:gd name="connsiteX20550" fmla="*/ 733815 w 6085020"/>
              <a:gd name="connsiteY20550" fmla="*/ 3020423 h 4885973"/>
              <a:gd name="connsiteX20551" fmla="*/ 733815 w 6085020"/>
              <a:gd name="connsiteY20551" fmla="*/ 3020803 h 4885973"/>
              <a:gd name="connsiteX20552" fmla="*/ 733859 w 6085020"/>
              <a:gd name="connsiteY20552" fmla="*/ 3020423 h 4885973"/>
              <a:gd name="connsiteX20553" fmla="*/ 749598 w 6085020"/>
              <a:gd name="connsiteY20553" fmla="*/ 3020423 h 4885973"/>
              <a:gd name="connsiteX20554" fmla="*/ 664979 w 6085020"/>
              <a:gd name="connsiteY20554" fmla="*/ 3002595 h 4885973"/>
              <a:gd name="connsiteX20555" fmla="*/ 651858 w 6085020"/>
              <a:gd name="connsiteY20555" fmla="*/ 3015682 h 4885973"/>
              <a:gd name="connsiteX20556" fmla="*/ 664579 w 6085020"/>
              <a:gd name="connsiteY20556" fmla="*/ 3029148 h 4885973"/>
              <a:gd name="connsiteX20557" fmla="*/ 665549 w 6085020"/>
              <a:gd name="connsiteY20557" fmla="*/ 3029148 h 4885973"/>
              <a:gd name="connsiteX20558" fmla="*/ 664979 w 6085020"/>
              <a:gd name="connsiteY20558" fmla="*/ 3028769 h 4885973"/>
              <a:gd name="connsiteX20559" fmla="*/ 678099 w 6085020"/>
              <a:gd name="connsiteY20559" fmla="*/ 3015682 h 4885973"/>
              <a:gd name="connsiteX20560" fmla="*/ 664979 w 6085020"/>
              <a:gd name="connsiteY20560" fmla="*/ 3002595 h 4885973"/>
              <a:gd name="connsiteX20561" fmla="*/ 2307174 w 6085020"/>
              <a:gd name="connsiteY20561" fmla="*/ 3001077 h 4885973"/>
              <a:gd name="connsiteX20562" fmla="*/ 2307174 w 6085020"/>
              <a:gd name="connsiteY20562" fmla="*/ 3011699 h 4885973"/>
              <a:gd name="connsiteX20563" fmla="*/ 2317632 w 6085020"/>
              <a:gd name="connsiteY20563" fmla="*/ 3011699 h 4885973"/>
              <a:gd name="connsiteX20564" fmla="*/ 2317632 w 6085020"/>
              <a:gd name="connsiteY20564" fmla="*/ 3001077 h 4885973"/>
              <a:gd name="connsiteX20565" fmla="*/ 5571026 w 6085020"/>
              <a:gd name="connsiteY20565" fmla="*/ 3000129 h 4885973"/>
              <a:gd name="connsiteX20566" fmla="*/ 5572738 w 6085020"/>
              <a:gd name="connsiteY20566" fmla="*/ 3000129 h 4885973"/>
              <a:gd name="connsiteX20567" fmla="*/ 5572738 w 6085020"/>
              <a:gd name="connsiteY20567" fmla="*/ 3001836 h 4885973"/>
              <a:gd name="connsiteX20568" fmla="*/ 5571026 w 6085020"/>
              <a:gd name="connsiteY20568" fmla="*/ 3001836 h 4885973"/>
              <a:gd name="connsiteX20569" fmla="*/ 5571597 w 6085020"/>
              <a:gd name="connsiteY20569" fmla="*/ 3003353 h 4885973"/>
              <a:gd name="connsiteX20570" fmla="*/ 5569695 w 6085020"/>
              <a:gd name="connsiteY20570" fmla="*/ 3002026 h 4885973"/>
              <a:gd name="connsiteX20571" fmla="*/ 5571026 w 6085020"/>
              <a:gd name="connsiteY20571" fmla="*/ 3000129 h 4885973"/>
              <a:gd name="connsiteX20572" fmla="*/ 5097404 w 6085020"/>
              <a:gd name="connsiteY20572" fmla="*/ 3000094 h 4885973"/>
              <a:gd name="connsiteX20573" fmla="*/ 5098106 w 6085020"/>
              <a:gd name="connsiteY20573" fmla="*/ 3000319 h 4885973"/>
              <a:gd name="connsiteX20574" fmla="*/ 5099627 w 6085020"/>
              <a:gd name="connsiteY20574" fmla="*/ 3000319 h 4885973"/>
              <a:gd name="connsiteX20575" fmla="*/ 5099970 w 6085020"/>
              <a:gd name="connsiteY20575" fmla="*/ 3001001 h 4885973"/>
              <a:gd name="connsiteX20576" fmla="*/ 5098886 w 6085020"/>
              <a:gd name="connsiteY20576" fmla="*/ 3002538 h 4885973"/>
              <a:gd name="connsiteX20577" fmla="*/ 5097345 w 6085020"/>
              <a:gd name="connsiteY20577" fmla="*/ 3001457 h 4885973"/>
              <a:gd name="connsiteX20578" fmla="*/ 5096498 w 6085020"/>
              <a:gd name="connsiteY20578" fmla="*/ 3000472 h 4885973"/>
              <a:gd name="connsiteX20579" fmla="*/ 5045432 w 6085020"/>
              <a:gd name="connsiteY20579" fmla="*/ 2999939 h 4885973"/>
              <a:gd name="connsiteX20580" fmla="*/ 5043721 w 6085020"/>
              <a:gd name="connsiteY20580" fmla="*/ 3000319 h 4885973"/>
              <a:gd name="connsiteX20581" fmla="*/ 5045432 w 6085020"/>
              <a:gd name="connsiteY20581" fmla="*/ 3001646 h 4885973"/>
              <a:gd name="connsiteX20582" fmla="*/ 5047144 w 6085020"/>
              <a:gd name="connsiteY20582" fmla="*/ 3001646 h 4885973"/>
              <a:gd name="connsiteX20583" fmla="*/ 5047144 w 6085020"/>
              <a:gd name="connsiteY20583" fmla="*/ 2999939 h 4885973"/>
              <a:gd name="connsiteX20584" fmla="*/ 5045432 w 6085020"/>
              <a:gd name="connsiteY20584" fmla="*/ 2999939 h 4885973"/>
              <a:gd name="connsiteX20585" fmla="*/ 2538594 w 6085020"/>
              <a:gd name="connsiteY20585" fmla="*/ 2999939 h 4885973"/>
              <a:gd name="connsiteX20586" fmla="*/ 2538594 w 6085020"/>
              <a:gd name="connsiteY20586" fmla="*/ 3010561 h 4885973"/>
              <a:gd name="connsiteX20587" fmla="*/ 2549053 w 6085020"/>
              <a:gd name="connsiteY20587" fmla="*/ 3010561 h 4885973"/>
              <a:gd name="connsiteX20588" fmla="*/ 2549053 w 6085020"/>
              <a:gd name="connsiteY20588" fmla="*/ 2999939 h 4885973"/>
              <a:gd name="connsiteX20589" fmla="*/ 5460640 w 6085020"/>
              <a:gd name="connsiteY20589" fmla="*/ 2999465 h 4885973"/>
              <a:gd name="connsiteX20590" fmla="*/ 5460545 w 6085020"/>
              <a:gd name="connsiteY20590" fmla="*/ 2999560 h 4885973"/>
              <a:gd name="connsiteX20591" fmla="*/ 5460545 w 6085020"/>
              <a:gd name="connsiteY20591" fmla="*/ 3001077 h 4885973"/>
              <a:gd name="connsiteX20592" fmla="*/ 5462409 w 6085020"/>
              <a:gd name="connsiteY20592" fmla="*/ 3001381 h 4885973"/>
              <a:gd name="connsiteX20593" fmla="*/ 5462827 w 6085020"/>
              <a:gd name="connsiteY20593" fmla="*/ 3000888 h 4885973"/>
              <a:gd name="connsiteX20594" fmla="*/ 5462256 w 6085020"/>
              <a:gd name="connsiteY20594" fmla="*/ 3001267 h 4885973"/>
              <a:gd name="connsiteX20595" fmla="*/ 5462256 w 6085020"/>
              <a:gd name="connsiteY20595" fmla="*/ 2999560 h 4885973"/>
              <a:gd name="connsiteX20596" fmla="*/ 5460640 w 6085020"/>
              <a:gd name="connsiteY20596" fmla="*/ 2999465 h 4885973"/>
              <a:gd name="connsiteX20597" fmla="*/ 644632 w 6085020"/>
              <a:gd name="connsiteY20597" fmla="*/ 2999370 h 4885973"/>
              <a:gd name="connsiteX20598" fmla="*/ 644632 w 6085020"/>
              <a:gd name="connsiteY20598" fmla="*/ 2999370 h 4885973"/>
              <a:gd name="connsiteX20599" fmla="*/ 5222849 w 6085020"/>
              <a:gd name="connsiteY20599" fmla="*/ 2999181 h 4885973"/>
              <a:gd name="connsiteX20600" fmla="*/ 5224180 w 6085020"/>
              <a:gd name="connsiteY20600" fmla="*/ 3001267 h 4885973"/>
              <a:gd name="connsiteX20601" fmla="*/ 5226842 w 6085020"/>
              <a:gd name="connsiteY20601" fmla="*/ 3001457 h 4885973"/>
              <a:gd name="connsiteX20602" fmla="*/ 5227793 w 6085020"/>
              <a:gd name="connsiteY20602" fmla="*/ 3002595 h 4885973"/>
              <a:gd name="connsiteX20603" fmla="*/ 5226462 w 6085020"/>
              <a:gd name="connsiteY20603" fmla="*/ 3000319 h 4885973"/>
              <a:gd name="connsiteX20604" fmla="*/ 5222849 w 6085020"/>
              <a:gd name="connsiteY20604" fmla="*/ 2999181 h 4885973"/>
              <a:gd name="connsiteX20605" fmla="*/ 1384437 w 6085020"/>
              <a:gd name="connsiteY20605" fmla="*/ 2998897 h 4885973"/>
              <a:gd name="connsiteX20606" fmla="*/ 1388145 w 6085020"/>
              <a:gd name="connsiteY20606" fmla="*/ 3015682 h 4885973"/>
              <a:gd name="connsiteX20607" fmla="*/ 1384437 w 6085020"/>
              <a:gd name="connsiteY20607" fmla="*/ 2998897 h 4885973"/>
              <a:gd name="connsiteX20608" fmla="*/ 5233118 w 6085020"/>
              <a:gd name="connsiteY20608" fmla="*/ 2998232 h 4885973"/>
              <a:gd name="connsiteX20609" fmla="*/ 5233118 w 6085020"/>
              <a:gd name="connsiteY20609" fmla="*/ 2999939 h 4885973"/>
              <a:gd name="connsiteX20610" fmla="*/ 5233688 w 6085020"/>
              <a:gd name="connsiteY20610" fmla="*/ 2998612 h 4885973"/>
              <a:gd name="connsiteX20611" fmla="*/ 5234639 w 6085020"/>
              <a:gd name="connsiteY20611" fmla="*/ 2999939 h 4885973"/>
              <a:gd name="connsiteX20612" fmla="*/ 5234639 w 6085020"/>
              <a:gd name="connsiteY20612" fmla="*/ 2998232 h 4885973"/>
              <a:gd name="connsiteX20613" fmla="*/ 5233118 w 6085020"/>
              <a:gd name="connsiteY20613" fmla="*/ 2998232 h 4885973"/>
              <a:gd name="connsiteX20614" fmla="*/ 5123967 w 6085020"/>
              <a:gd name="connsiteY20614" fmla="*/ 2998232 h 4885973"/>
              <a:gd name="connsiteX20615" fmla="*/ 5128151 w 6085020"/>
              <a:gd name="connsiteY20615" fmla="*/ 3011699 h 4885973"/>
              <a:gd name="connsiteX20616" fmla="*/ 5121115 w 6085020"/>
              <a:gd name="connsiteY20616" fmla="*/ 3012837 h 4885973"/>
              <a:gd name="connsiteX20617" fmla="*/ 5121115 w 6085020"/>
              <a:gd name="connsiteY20617" fmla="*/ 3005819 h 4885973"/>
              <a:gd name="connsiteX20618" fmla="*/ 5121876 w 6085020"/>
              <a:gd name="connsiteY20618" fmla="*/ 3005819 h 4885973"/>
              <a:gd name="connsiteX20619" fmla="*/ 5123967 w 6085020"/>
              <a:gd name="connsiteY20619" fmla="*/ 2998232 h 4885973"/>
              <a:gd name="connsiteX20620" fmla="*/ 1657407 w 6085020"/>
              <a:gd name="connsiteY20620" fmla="*/ 2997474 h 4885973"/>
              <a:gd name="connsiteX20621" fmla="*/ 1658929 w 6085020"/>
              <a:gd name="connsiteY20621" fmla="*/ 3026113 h 4885973"/>
              <a:gd name="connsiteX20622" fmla="*/ 1659879 w 6085020"/>
              <a:gd name="connsiteY20622" fmla="*/ 3026113 h 4885973"/>
              <a:gd name="connsiteX20623" fmla="*/ 1657407 w 6085020"/>
              <a:gd name="connsiteY20623" fmla="*/ 2997474 h 4885973"/>
              <a:gd name="connsiteX20624" fmla="*/ 5476085 w 6085020"/>
              <a:gd name="connsiteY20624" fmla="*/ 2996830 h 4885973"/>
              <a:gd name="connsiteX20625" fmla="*/ 5476284 w 6085020"/>
              <a:gd name="connsiteY20625" fmla="*/ 2997474 h 4885973"/>
              <a:gd name="connsiteX20626" fmla="*/ 5476114 w 6085020"/>
              <a:gd name="connsiteY20626" fmla="*/ 2997474 h 4885973"/>
              <a:gd name="connsiteX20627" fmla="*/ 5475872 w 6085020"/>
              <a:gd name="connsiteY20627" fmla="*/ 2997019 h 4885973"/>
              <a:gd name="connsiteX20628" fmla="*/ 5161619 w 6085020"/>
              <a:gd name="connsiteY20628" fmla="*/ 2996715 h 4885973"/>
              <a:gd name="connsiteX20629" fmla="*/ 5163900 w 6085020"/>
              <a:gd name="connsiteY20629" fmla="*/ 2999939 h 4885973"/>
              <a:gd name="connsiteX20630" fmla="*/ 5166182 w 6085020"/>
              <a:gd name="connsiteY20630" fmla="*/ 3003353 h 4885973"/>
              <a:gd name="connsiteX20631" fmla="*/ 5168464 w 6085020"/>
              <a:gd name="connsiteY20631" fmla="*/ 3003164 h 4885973"/>
              <a:gd name="connsiteX20632" fmla="*/ 5170556 w 6085020"/>
              <a:gd name="connsiteY20632" fmla="*/ 2999750 h 4885973"/>
              <a:gd name="connsiteX20633" fmla="*/ 5170556 w 6085020"/>
              <a:gd name="connsiteY20633" fmla="*/ 2996715 h 4885973"/>
              <a:gd name="connsiteX20634" fmla="*/ 5216954 w 6085020"/>
              <a:gd name="connsiteY20634" fmla="*/ 2996526 h 4885973"/>
              <a:gd name="connsiteX20635" fmla="*/ 5216764 w 6085020"/>
              <a:gd name="connsiteY20635" fmla="*/ 2996715 h 4885973"/>
              <a:gd name="connsiteX20636" fmla="*/ 5214862 w 6085020"/>
              <a:gd name="connsiteY20636" fmla="*/ 2996715 h 4885973"/>
              <a:gd name="connsiteX20637" fmla="*/ 5216574 w 6085020"/>
              <a:gd name="connsiteY20637" fmla="*/ 2998232 h 4885973"/>
              <a:gd name="connsiteX20638" fmla="*/ 5218190 w 6085020"/>
              <a:gd name="connsiteY20638" fmla="*/ 2998327 h 4885973"/>
              <a:gd name="connsiteX20639" fmla="*/ 5218285 w 6085020"/>
              <a:gd name="connsiteY20639" fmla="*/ 2998232 h 4885973"/>
              <a:gd name="connsiteX20640" fmla="*/ 5218285 w 6085020"/>
              <a:gd name="connsiteY20640" fmla="*/ 2996715 h 4885973"/>
              <a:gd name="connsiteX20641" fmla="*/ 5216954 w 6085020"/>
              <a:gd name="connsiteY20641" fmla="*/ 2996526 h 4885973"/>
              <a:gd name="connsiteX20642" fmla="*/ 5475757 w 6085020"/>
              <a:gd name="connsiteY20642" fmla="*/ 2995767 h 4885973"/>
              <a:gd name="connsiteX20643" fmla="*/ 5475662 w 6085020"/>
              <a:gd name="connsiteY20643" fmla="*/ 2997379 h 4885973"/>
              <a:gd name="connsiteX20644" fmla="*/ 5475757 w 6085020"/>
              <a:gd name="connsiteY20644" fmla="*/ 2997474 h 4885973"/>
              <a:gd name="connsiteX20645" fmla="*/ 5476114 w 6085020"/>
              <a:gd name="connsiteY20645" fmla="*/ 2997474 h 4885973"/>
              <a:gd name="connsiteX20646" fmla="*/ 5476518 w 6085020"/>
              <a:gd name="connsiteY20646" fmla="*/ 2998232 h 4885973"/>
              <a:gd name="connsiteX20647" fmla="*/ 5476284 w 6085020"/>
              <a:gd name="connsiteY20647" fmla="*/ 2997474 h 4885973"/>
              <a:gd name="connsiteX20648" fmla="*/ 5477279 w 6085020"/>
              <a:gd name="connsiteY20648" fmla="*/ 2997474 h 4885973"/>
              <a:gd name="connsiteX20649" fmla="*/ 5477279 w 6085020"/>
              <a:gd name="connsiteY20649" fmla="*/ 2995767 h 4885973"/>
              <a:gd name="connsiteX20650" fmla="*/ 5476085 w 6085020"/>
              <a:gd name="connsiteY20650" fmla="*/ 2996830 h 4885973"/>
              <a:gd name="connsiteX20651" fmla="*/ 5374594 w 6085020"/>
              <a:gd name="connsiteY20651" fmla="*/ 2994818 h 4885973"/>
              <a:gd name="connsiteX20652" fmla="*/ 5369460 w 6085020"/>
              <a:gd name="connsiteY20652" fmla="*/ 2996905 h 4885973"/>
              <a:gd name="connsiteX20653" fmla="*/ 5371932 w 6085020"/>
              <a:gd name="connsiteY20653" fmla="*/ 2998801 h 4885973"/>
              <a:gd name="connsiteX20654" fmla="*/ 5375545 w 6085020"/>
              <a:gd name="connsiteY20654" fmla="*/ 3000129 h 4885973"/>
              <a:gd name="connsiteX20655" fmla="*/ 5373643 w 6085020"/>
              <a:gd name="connsiteY20655" fmla="*/ 2996715 h 4885973"/>
              <a:gd name="connsiteX20656" fmla="*/ 5374594 w 6085020"/>
              <a:gd name="connsiteY20656" fmla="*/ 2997284 h 4885973"/>
              <a:gd name="connsiteX20657" fmla="*/ 5090500 w 6085020"/>
              <a:gd name="connsiteY20657" fmla="*/ 2994818 h 4885973"/>
              <a:gd name="connsiteX20658" fmla="*/ 5090500 w 6085020"/>
              <a:gd name="connsiteY20658" fmla="*/ 2994818 h 4885973"/>
              <a:gd name="connsiteX20659" fmla="*/ 1261881 w 6085020"/>
              <a:gd name="connsiteY20659" fmla="*/ 2994818 h 4885973"/>
              <a:gd name="connsiteX20660" fmla="*/ 1261815 w 6085020"/>
              <a:gd name="connsiteY20660" fmla="*/ 2994926 h 4885973"/>
              <a:gd name="connsiteX20661" fmla="*/ 1246479 w 6085020"/>
              <a:gd name="connsiteY20661" fmla="*/ 2996929 h 4885973"/>
              <a:gd name="connsiteX20662" fmla="*/ 1241725 w 6085020"/>
              <a:gd name="connsiteY20662" fmla="*/ 3010561 h 4885973"/>
              <a:gd name="connsiteX20663" fmla="*/ 1255083 w 6085020"/>
              <a:gd name="connsiteY20663" fmla="*/ 3005819 h 4885973"/>
              <a:gd name="connsiteX20664" fmla="*/ 1261815 w 6085020"/>
              <a:gd name="connsiteY20664" fmla="*/ 2994926 h 4885973"/>
              <a:gd name="connsiteX20665" fmla="*/ 1262642 w 6085020"/>
              <a:gd name="connsiteY20665" fmla="*/ 2994818 h 4885973"/>
              <a:gd name="connsiteX20666" fmla="*/ 2512163 w 6085020"/>
              <a:gd name="connsiteY20666" fmla="*/ 2994060 h 4885973"/>
              <a:gd name="connsiteX20667" fmla="*/ 2485350 w 6085020"/>
              <a:gd name="connsiteY20667" fmla="*/ 3031234 h 4885973"/>
              <a:gd name="connsiteX20668" fmla="*/ 2485921 w 6085020"/>
              <a:gd name="connsiteY20668" fmla="*/ 3030476 h 4885973"/>
              <a:gd name="connsiteX20669" fmla="*/ 2512163 w 6085020"/>
              <a:gd name="connsiteY20669" fmla="*/ 2994060 h 4885973"/>
              <a:gd name="connsiteX20670" fmla="*/ 1691431 w 6085020"/>
              <a:gd name="connsiteY20670" fmla="*/ 2992877 h 4885973"/>
              <a:gd name="connsiteX20671" fmla="*/ 1685360 w 6085020"/>
              <a:gd name="connsiteY20671" fmla="*/ 3020803 h 4885973"/>
              <a:gd name="connsiteX20672" fmla="*/ 1701143 w 6085020"/>
              <a:gd name="connsiteY20672" fmla="*/ 2994818 h 4885973"/>
              <a:gd name="connsiteX20673" fmla="*/ 1691431 w 6085020"/>
              <a:gd name="connsiteY20673" fmla="*/ 2992877 h 4885973"/>
              <a:gd name="connsiteX20674" fmla="*/ 2964736 w 6085020"/>
              <a:gd name="connsiteY20674" fmla="*/ 2991594 h 4885973"/>
              <a:gd name="connsiteX20675" fmla="*/ 2965877 w 6085020"/>
              <a:gd name="connsiteY20675" fmla="*/ 3018147 h 4885973"/>
              <a:gd name="connsiteX20676" fmla="*/ 2957890 w 6085020"/>
              <a:gd name="connsiteY20676" fmla="*/ 2992353 h 4885973"/>
              <a:gd name="connsiteX20677" fmla="*/ 2959412 w 6085020"/>
              <a:gd name="connsiteY20677" fmla="*/ 2992732 h 4885973"/>
              <a:gd name="connsiteX20678" fmla="*/ 2964736 w 6085020"/>
              <a:gd name="connsiteY20678" fmla="*/ 2991594 h 4885973"/>
              <a:gd name="connsiteX20679" fmla="*/ 1266751 w 6085020"/>
              <a:gd name="connsiteY20679" fmla="*/ 2991532 h 4885973"/>
              <a:gd name="connsiteX20680" fmla="*/ 1272340 w 6085020"/>
              <a:gd name="connsiteY20680" fmla="*/ 2994439 h 4885973"/>
              <a:gd name="connsiteX20681" fmla="*/ 1266751 w 6085020"/>
              <a:gd name="connsiteY20681" fmla="*/ 2991532 h 4885973"/>
              <a:gd name="connsiteX20682" fmla="*/ 5215243 w 6085020"/>
              <a:gd name="connsiteY20682" fmla="*/ 2991215 h 4885973"/>
              <a:gd name="connsiteX20683" fmla="*/ 5215642 w 6085020"/>
              <a:gd name="connsiteY20683" fmla="*/ 2992144 h 4885973"/>
              <a:gd name="connsiteX20684" fmla="*/ 5214844 w 6085020"/>
              <a:gd name="connsiteY20684" fmla="*/ 2991803 h 4885973"/>
              <a:gd name="connsiteX20685" fmla="*/ 5214102 w 6085020"/>
              <a:gd name="connsiteY20685" fmla="*/ 2992542 h 4885973"/>
              <a:gd name="connsiteX20686" fmla="*/ 5215813 w 6085020"/>
              <a:gd name="connsiteY20686" fmla="*/ 2992542 h 4885973"/>
              <a:gd name="connsiteX20687" fmla="*/ 5215642 w 6085020"/>
              <a:gd name="connsiteY20687" fmla="*/ 2992144 h 4885973"/>
              <a:gd name="connsiteX20688" fmla="*/ 5216574 w 6085020"/>
              <a:gd name="connsiteY20688" fmla="*/ 2992542 h 4885973"/>
              <a:gd name="connsiteX20689" fmla="*/ 1981741 w 6085020"/>
              <a:gd name="connsiteY20689" fmla="*/ 2990394 h 4885973"/>
              <a:gd name="connsiteX20690" fmla="*/ 1987330 w 6085020"/>
              <a:gd name="connsiteY20690" fmla="*/ 2993301 h 4885973"/>
              <a:gd name="connsiteX20691" fmla="*/ 1981741 w 6085020"/>
              <a:gd name="connsiteY20691" fmla="*/ 2990394 h 4885973"/>
              <a:gd name="connsiteX20692" fmla="*/ 2573964 w 6085020"/>
              <a:gd name="connsiteY20692" fmla="*/ 2988370 h 4885973"/>
              <a:gd name="connsiteX20693" fmla="*/ 2575104 w 6085020"/>
              <a:gd name="connsiteY20693" fmla="*/ 3002215 h 4885973"/>
              <a:gd name="connsiteX20694" fmla="*/ 2576245 w 6085020"/>
              <a:gd name="connsiteY20694" fmla="*/ 3002595 h 4885973"/>
              <a:gd name="connsiteX20695" fmla="*/ 2573964 w 6085020"/>
              <a:gd name="connsiteY20695" fmla="*/ 2988370 h 4885973"/>
              <a:gd name="connsiteX20696" fmla="*/ 3175620 w 6085020"/>
              <a:gd name="connsiteY20696" fmla="*/ 2987611 h 4885973"/>
              <a:gd name="connsiteX20697" fmla="*/ 3175620 w 6085020"/>
              <a:gd name="connsiteY20697" fmla="*/ 2987611 h 4885973"/>
              <a:gd name="connsiteX20698" fmla="*/ 5401406 w 6085020"/>
              <a:gd name="connsiteY20698" fmla="*/ 2987421 h 4885973"/>
              <a:gd name="connsiteX20699" fmla="*/ 5366037 w 6085020"/>
              <a:gd name="connsiteY20699" fmla="*/ 3010371 h 4885973"/>
              <a:gd name="connsiteX20700" fmla="*/ 5364896 w 6085020"/>
              <a:gd name="connsiteY20700" fmla="*/ 3010371 h 4885973"/>
              <a:gd name="connsiteX20701" fmla="*/ 5360333 w 6085020"/>
              <a:gd name="connsiteY20701" fmla="*/ 3013406 h 4885973"/>
              <a:gd name="connsiteX20702" fmla="*/ 5357670 w 6085020"/>
              <a:gd name="connsiteY20702" fmla="*/ 3015492 h 4885973"/>
              <a:gd name="connsiteX20703" fmla="*/ 5337323 w 6085020"/>
              <a:gd name="connsiteY20703" fmla="*/ 3028579 h 4885973"/>
              <a:gd name="connsiteX20704" fmla="*/ 5339035 w 6085020"/>
              <a:gd name="connsiteY20704" fmla="*/ 3020613 h 4885973"/>
              <a:gd name="connsiteX20705" fmla="*/ 5358050 w 6085020"/>
              <a:gd name="connsiteY20705" fmla="*/ 3012837 h 4885973"/>
              <a:gd name="connsiteX20706" fmla="*/ 5351015 w 6085020"/>
              <a:gd name="connsiteY20706" fmla="*/ 3009992 h 4885973"/>
              <a:gd name="connsiteX20707" fmla="*/ 5343979 w 6085020"/>
              <a:gd name="connsiteY20707" fmla="*/ 3007147 h 4885973"/>
              <a:gd name="connsiteX20708" fmla="*/ 5341127 w 6085020"/>
              <a:gd name="connsiteY20708" fmla="*/ 3014164 h 4885973"/>
              <a:gd name="connsiteX20709" fmla="*/ 5339415 w 6085020"/>
              <a:gd name="connsiteY20709" fmla="*/ 3018527 h 4885973"/>
              <a:gd name="connsiteX20710" fmla="*/ 5339415 w 6085020"/>
              <a:gd name="connsiteY20710" fmla="*/ 3016251 h 4885973"/>
              <a:gd name="connsiteX20711" fmla="*/ 5328956 w 6085020"/>
              <a:gd name="connsiteY20711" fmla="*/ 3016251 h 4885973"/>
              <a:gd name="connsiteX20712" fmla="*/ 5328956 w 6085020"/>
              <a:gd name="connsiteY20712" fmla="*/ 3031803 h 4885973"/>
              <a:gd name="connsiteX20713" fmla="*/ 5333520 w 6085020"/>
              <a:gd name="connsiteY20713" fmla="*/ 3031803 h 4885973"/>
              <a:gd name="connsiteX20714" fmla="*/ 5199270 w 6085020"/>
              <a:gd name="connsiteY20714" fmla="*/ 3113170 h 4885973"/>
              <a:gd name="connsiteX20715" fmla="*/ 5199270 w 6085020"/>
              <a:gd name="connsiteY20715" fmla="*/ 3094203 h 4885973"/>
              <a:gd name="connsiteX20716" fmla="*/ 5184627 w 6085020"/>
              <a:gd name="connsiteY20716" fmla="*/ 3095721 h 4885973"/>
              <a:gd name="connsiteX20717" fmla="*/ 5163900 w 6085020"/>
              <a:gd name="connsiteY20717" fmla="*/ 3112980 h 4885973"/>
              <a:gd name="connsiteX20718" fmla="*/ 5155914 w 6085020"/>
              <a:gd name="connsiteY20718" fmla="*/ 3124929 h 4885973"/>
              <a:gd name="connsiteX20719" fmla="*/ 5163520 w 6085020"/>
              <a:gd name="connsiteY20719" fmla="*/ 3122843 h 4885973"/>
              <a:gd name="connsiteX20720" fmla="*/ 5171887 w 6085020"/>
              <a:gd name="connsiteY20720" fmla="*/ 3119618 h 4885973"/>
              <a:gd name="connsiteX20721" fmla="*/ 5172838 w 6085020"/>
              <a:gd name="connsiteY20721" fmla="*/ 3128343 h 4885973"/>
              <a:gd name="connsiteX20722" fmla="*/ 4989146 w 6085020"/>
              <a:gd name="connsiteY20722" fmla="*/ 3229055 h 4885973"/>
              <a:gd name="connsiteX20723" fmla="*/ 4973934 w 6085020"/>
              <a:gd name="connsiteY20723" fmla="*/ 3183156 h 4885973"/>
              <a:gd name="connsiteX20724" fmla="*/ 4978307 w 6085020"/>
              <a:gd name="connsiteY20724" fmla="*/ 3234745 h 4885973"/>
              <a:gd name="connsiteX20725" fmla="*/ 4880187 w 6085020"/>
              <a:gd name="connsiteY20725" fmla="*/ 3283300 h 4885973"/>
              <a:gd name="connsiteX20726" fmla="*/ 4881327 w 6085020"/>
              <a:gd name="connsiteY20726" fmla="*/ 3284627 h 4885973"/>
              <a:gd name="connsiteX20727" fmla="*/ 5000176 w 6085020"/>
              <a:gd name="connsiteY20727" fmla="*/ 3541055 h 4885973"/>
              <a:gd name="connsiteX20728" fmla="*/ 5002647 w 6085020"/>
              <a:gd name="connsiteY20728" fmla="*/ 3546366 h 4885973"/>
              <a:gd name="connsiteX20729" fmla="*/ 5070153 w 6085020"/>
              <a:gd name="connsiteY20729" fmla="*/ 3692408 h 4885973"/>
              <a:gd name="connsiteX20730" fmla="*/ 5217334 w 6085020"/>
              <a:gd name="connsiteY20730" fmla="*/ 3610093 h 4885973"/>
              <a:gd name="connsiteX20731" fmla="*/ 5221708 w 6085020"/>
              <a:gd name="connsiteY20731" fmla="*/ 3610093 h 4885973"/>
              <a:gd name="connsiteX20732" fmla="*/ 5221708 w 6085020"/>
              <a:gd name="connsiteY20732" fmla="*/ 3607628 h 4885973"/>
              <a:gd name="connsiteX20733" fmla="*/ 5242055 w 6085020"/>
              <a:gd name="connsiteY20733" fmla="*/ 3595679 h 4885973"/>
              <a:gd name="connsiteX20734" fmla="*/ 5244337 w 6085020"/>
              <a:gd name="connsiteY20734" fmla="*/ 3595679 h 4885973"/>
              <a:gd name="connsiteX20735" fmla="*/ 5244337 w 6085020"/>
              <a:gd name="connsiteY20735" fmla="*/ 3593592 h 4885973"/>
              <a:gd name="connsiteX20736" fmla="*/ 5266966 w 6085020"/>
              <a:gd name="connsiteY20736" fmla="*/ 3580126 h 4885973"/>
              <a:gd name="connsiteX20737" fmla="*/ 5285981 w 6085020"/>
              <a:gd name="connsiteY20737" fmla="*/ 3569125 h 4885973"/>
              <a:gd name="connsiteX20738" fmla="*/ 5291495 w 6085020"/>
              <a:gd name="connsiteY20738" fmla="*/ 3565712 h 4885973"/>
              <a:gd name="connsiteX20739" fmla="*/ 5292085 w 6085020"/>
              <a:gd name="connsiteY20739" fmla="*/ 3567210 h 4885973"/>
              <a:gd name="connsiteX20740" fmla="*/ 5293587 w 6085020"/>
              <a:gd name="connsiteY20740" fmla="*/ 3566622 h 4885973"/>
              <a:gd name="connsiteX20741" fmla="*/ 5293587 w 6085020"/>
              <a:gd name="connsiteY20741" fmla="*/ 3565712 h 4885973"/>
              <a:gd name="connsiteX20742" fmla="*/ 5440769 w 6085020"/>
              <a:gd name="connsiteY20742" fmla="*/ 3470879 h 4885973"/>
              <a:gd name="connsiteX20743" fmla="*/ 5440769 w 6085020"/>
              <a:gd name="connsiteY20743" fmla="*/ 3470879 h 4885973"/>
              <a:gd name="connsiteX20744" fmla="*/ 5570265 w 6085020"/>
              <a:gd name="connsiteY20744" fmla="*/ 3380029 h 4885973"/>
              <a:gd name="connsiteX20745" fmla="*/ 5532234 w 6085020"/>
              <a:gd name="connsiteY20745" fmla="*/ 3292024 h 4885973"/>
              <a:gd name="connsiteX20746" fmla="*/ 5533185 w 6085020"/>
              <a:gd name="connsiteY20746" fmla="*/ 3292024 h 4885973"/>
              <a:gd name="connsiteX20747" fmla="*/ 5533185 w 6085020"/>
              <a:gd name="connsiteY20747" fmla="*/ 3290507 h 4885973"/>
              <a:gd name="connsiteX20748" fmla="*/ 5531474 w 6085020"/>
              <a:gd name="connsiteY20748" fmla="*/ 3290507 h 4885973"/>
              <a:gd name="connsiteX20749" fmla="*/ 5484315 w 6085020"/>
              <a:gd name="connsiteY20749" fmla="*/ 3178984 h 4885973"/>
              <a:gd name="connsiteX20750" fmla="*/ 5484315 w 6085020"/>
              <a:gd name="connsiteY20750" fmla="*/ 3178035 h 4885973"/>
              <a:gd name="connsiteX20751" fmla="*/ 5485836 w 6085020"/>
              <a:gd name="connsiteY20751" fmla="*/ 3174052 h 4885973"/>
              <a:gd name="connsiteX20752" fmla="*/ 5484315 w 6085020"/>
              <a:gd name="connsiteY20752" fmla="*/ 3174052 h 4885973"/>
              <a:gd name="connsiteX20753" fmla="*/ 5482793 w 6085020"/>
              <a:gd name="connsiteY20753" fmla="*/ 3177846 h 4885973"/>
              <a:gd name="connsiteX20754" fmla="*/ 5476709 w 6085020"/>
              <a:gd name="connsiteY20754" fmla="*/ 3163052 h 4885973"/>
              <a:gd name="connsiteX20755" fmla="*/ 5482603 w 6085020"/>
              <a:gd name="connsiteY20755" fmla="*/ 3157362 h 4885973"/>
              <a:gd name="connsiteX20756" fmla="*/ 5485456 w 6085020"/>
              <a:gd name="connsiteY20756" fmla="*/ 3152241 h 4885973"/>
              <a:gd name="connsiteX20757" fmla="*/ 5482033 w 6085020"/>
              <a:gd name="connsiteY20757" fmla="*/ 3152241 h 4885973"/>
              <a:gd name="connsiteX20758" fmla="*/ 5478610 w 6085020"/>
              <a:gd name="connsiteY20758" fmla="*/ 3152241 h 4885973"/>
              <a:gd name="connsiteX20759" fmla="*/ 5480702 w 6085020"/>
              <a:gd name="connsiteY20759" fmla="*/ 3157362 h 4885973"/>
              <a:gd name="connsiteX20760" fmla="*/ 5475377 w 6085020"/>
              <a:gd name="connsiteY20760" fmla="*/ 3159638 h 4885973"/>
              <a:gd name="connsiteX20761" fmla="*/ 5459975 w 6085020"/>
              <a:gd name="connsiteY20761" fmla="*/ 3123222 h 4885973"/>
              <a:gd name="connsiteX20762" fmla="*/ 5464348 w 6085020"/>
              <a:gd name="connsiteY20762" fmla="*/ 3123222 h 4885973"/>
              <a:gd name="connsiteX20763" fmla="*/ 5464348 w 6085020"/>
              <a:gd name="connsiteY20763" fmla="*/ 3121136 h 4885973"/>
              <a:gd name="connsiteX20764" fmla="*/ 5465299 w 6085020"/>
              <a:gd name="connsiteY20764" fmla="*/ 3119049 h 4885973"/>
              <a:gd name="connsiteX20765" fmla="*/ 5460925 w 6085020"/>
              <a:gd name="connsiteY20765" fmla="*/ 3121136 h 4885973"/>
              <a:gd name="connsiteX20766" fmla="*/ 5458834 w 6085020"/>
              <a:gd name="connsiteY20766" fmla="*/ 3122084 h 4885973"/>
              <a:gd name="connsiteX20767" fmla="*/ 5429549 w 6085020"/>
              <a:gd name="connsiteY20767" fmla="*/ 3052856 h 4885973"/>
              <a:gd name="connsiteX20768" fmla="*/ 5429549 w 6085020"/>
              <a:gd name="connsiteY20768" fmla="*/ 3050580 h 4885973"/>
              <a:gd name="connsiteX20769" fmla="*/ 5428028 w 6085020"/>
              <a:gd name="connsiteY20769" fmla="*/ 3050580 h 4885973"/>
              <a:gd name="connsiteX20770" fmla="*/ 5295793 w 6085020"/>
              <a:gd name="connsiteY20770" fmla="*/ 2986321 h 4885973"/>
              <a:gd name="connsiteX20771" fmla="*/ 5295108 w 6085020"/>
              <a:gd name="connsiteY20771" fmla="*/ 2986663 h 4885973"/>
              <a:gd name="connsiteX20772" fmla="*/ 5294538 w 6085020"/>
              <a:gd name="connsiteY20772" fmla="*/ 2987421 h 4885973"/>
              <a:gd name="connsiteX20773" fmla="*/ 5294538 w 6085020"/>
              <a:gd name="connsiteY20773" fmla="*/ 2988939 h 4885973"/>
              <a:gd name="connsiteX20774" fmla="*/ 5296155 w 6085020"/>
              <a:gd name="connsiteY20774" fmla="*/ 2989034 h 4885973"/>
              <a:gd name="connsiteX20775" fmla="*/ 5296249 w 6085020"/>
              <a:gd name="connsiteY20775" fmla="*/ 2988939 h 4885973"/>
              <a:gd name="connsiteX20776" fmla="*/ 5297333 w 6085020"/>
              <a:gd name="connsiteY20776" fmla="*/ 2987403 h 4885973"/>
              <a:gd name="connsiteX20777" fmla="*/ 5295793 w 6085020"/>
              <a:gd name="connsiteY20777" fmla="*/ 2986321 h 4885973"/>
              <a:gd name="connsiteX20778" fmla="*/ 5512838 w 6085020"/>
              <a:gd name="connsiteY20778" fmla="*/ 2985714 h 4885973"/>
              <a:gd name="connsiteX20779" fmla="*/ 5512838 w 6085020"/>
              <a:gd name="connsiteY20779" fmla="*/ 2985714 h 4885973"/>
              <a:gd name="connsiteX20780" fmla="*/ 5279706 w 6085020"/>
              <a:gd name="connsiteY20780" fmla="*/ 2985714 h 4885973"/>
              <a:gd name="connsiteX20781" fmla="*/ 5279608 w 6085020"/>
              <a:gd name="connsiteY20781" fmla="*/ 2986663 h 4885973"/>
              <a:gd name="connsiteX20782" fmla="*/ 5278755 w 6085020"/>
              <a:gd name="connsiteY20782" fmla="*/ 2986663 h 4885973"/>
              <a:gd name="connsiteX20783" fmla="*/ 5277234 w 6085020"/>
              <a:gd name="connsiteY20783" fmla="*/ 2990646 h 4885973"/>
              <a:gd name="connsiteX20784" fmla="*/ 5277234 w 6085020"/>
              <a:gd name="connsiteY20784" fmla="*/ 2993870 h 4885973"/>
              <a:gd name="connsiteX20785" fmla="*/ 5279135 w 6085020"/>
              <a:gd name="connsiteY20785" fmla="*/ 2991215 h 4885973"/>
              <a:gd name="connsiteX20786" fmla="*/ 5279608 w 6085020"/>
              <a:gd name="connsiteY20786" fmla="*/ 2986663 h 4885973"/>
              <a:gd name="connsiteX20787" fmla="*/ 5280276 w 6085020"/>
              <a:gd name="connsiteY20787" fmla="*/ 2986663 h 4885973"/>
              <a:gd name="connsiteX20788" fmla="*/ 5283699 w 6085020"/>
              <a:gd name="connsiteY20788" fmla="*/ 2985525 h 4885973"/>
              <a:gd name="connsiteX20789" fmla="*/ 5284270 w 6085020"/>
              <a:gd name="connsiteY20789" fmla="*/ 2986663 h 4885973"/>
              <a:gd name="connsiteX20790" fmla="*/ 5284270 w 6085020"/>
              <a:gd name="connsiteY20790" fmla="*/ 2988370 h 4885973"/>
              <a:gd name="connsiteX20791" fmla="*/ 5285886 w 6085020"/>
              <a:gd name="connsiteY20791" fmla="*/ 2988465 h 4885973"/>
              <a:gd name="connsiteX20792" fmla="*/ 5285981 w 6085020"/>
              <a:gd name="connsiteY20792" fmla="*/ 2988370 h 4885973"/>
              <a:gd name="connsiteX20793" fmla="*/ 5285981 w 6085020"/>
              <a:gd name="connsiteY20793" fmla="*/ 2986852 h 4885973"/>
              <a:gd name="connsiteX20794" fmla="*/ 5283699 w 6085020"/>
              <a:gd name="connsiteY20794" fmla="*/ 2985525 h 4885973"/>
              <a:gd name="connsiteX20795" fmla="*/ 2317632 w 6085020"/>
              <a:gd name="connsiteY20795" fmla="*/ 2985525 h 4885973"/>
              <a:gd name="connsiteX20796" fmla="*/ 2317632 w 6085020"/>
              <a:gd name="connsiteY20796" fmla="*/ 2985525 h 4885973"/>
              <a:gd name="connsiteX20797" fmla="*/ 5344359 w 6085020"/>
              <a:gd name="connsiteY20797" fmla="*/ 2985335 h 4885973"/>
              <a:gd name="connsiteX20798" fmla="*/ 5338845 w 6085020"/>
              <a:gd name="connsiteY20798" fmla="*/ 2987990 h 4885973"/>
              <a:gd name="connsiteX20799" fmla="*/ 5341127 w 6085020"/>
              <a:gd name="connsiteY20799" fmla="*/ 2988939 h 4885973"/>
              <a:gd name="connsiteX20800" fmla="*/ 5343408 w 6085020"/>
              <a:gd name="connsiteY20800" fmla="*/ 2989887 h 4885973"/>
              <a:gd name="connsiteX20801" fmla="*/ 5343408 w 6085020"/>
              <a:gd name="connsiteY20801" fmla="*/ 2987611 h 4885973"/>
              <a:gd name="connsiteX20802" fmla="*/ 5222279 w 6085020"/>
              <a:gd name="connsiteY20802" fmla="*/ 2985335 h 4885973"/>
              <a:gd name="connsiteX20803" fmla="*/ 5222183 w 6085020"/>
              <a:gd name="connsiteY20803" fmla="*/ 2986947 h 4885973"/>
              <a:gd name="connsiteX20804" fmla="*/ 5222279 w 6085020"/>
              <a:gd name="connsiteY20804" fmla="*/ 2987042 h 4885973"/>
              <a:gd name="connsiteX20805" fmla="*/ 5223039 w 6085020"/>
              <a:gd name="connsiteY20805" fmla="*/ 2986473 h 4885973"/>
              <a:gd name="connsiteX20806" fmla="*/ 5223990 w 6085020"/>
              <a:gd name="connsiteY20806" fmla="*/ 2987042 h 4885973"/>
              <a:gd name="connsiteX20807" fmla="*/ 5223990 w 6085020"/>
              <a:gd name="connsiteY20807" fmla="*/ 2985335 h 4885973"/>
              <a:gd name="connsiteX20808" fmla="*/ 5222279 w 6085020"/>
              <a:gd name="connsiteY20808" fmla="*/ 2985335 h 4885973"/>
              <a:gd name="connsiteX20809" fmla="*/ 2043373 w 6085020"/>
              <a:gd name="connsiteY20809" fmla="*/ 2984773 h 4885973"/>
              <a:gd name="connsiteX20810" fmla="*/ 2055406 w 6085020"/>
              <a:gd name="connsiteY20810" fmla="*/ 2991973 h 4885973"/>
              <a:gd name="connsiteX20811" fmla="*/ 2055786 w 6085020"/>
              <a:gd name="connsiteY20811" fmla="*/ 2991973 h 4885973"/>
              <a:gd name="connsiteX20812" fmla="*/ 2051793 w 6085020"/>
              <a:gd name="connsiteY20812" fmla="*/ 2989508 h 4885973"/>
              <a:gd name="connsiteX20813" fmla="*/ 2043373 w 6085020"/>
              <a:gd name="connsiteY20813" fmla="*/ 2984773 h 4885973"/>
              <a:gd name="connsiteX20814" fmla="*/ 753972 w 6085020"/>
              <a:gd name="connsiteY20814" fmla="*/ 2984577 h 4885973"/>
              <a:gd name="connsiteX20815" fmla="*/ 755874 w 6085020"/>
              <a:gd name="connsiteY20815" fmla="*/ 2996170 h 4885973"/>
              <a:gd name="connsiteX20816" fmla="*/ 763972 w 6085020"/>
              <a:gd name="connsiteY20816" fmla="*/ 2999446 h 4885973"/>
              <a:gd name="connsiteX20817" fmla="*/ 764431 w 6085020"/>
              <a:gd name="connsiteY20817" fmla="*/ 3000129 h 4885973"/>
              <a:gd name="connsiteX20818" fmla="*/ 765191 w 6085020"/>
              <a:gd name="connsiteY20818" fmla="*/ 2999939 h 4885973"/>
              <a:gd name="connsiteX20819" fmla="*/ 763972 w 6085020"/>
              <a:gd name="connsiteY20819" fmla="*/ 2999446 h 4885973"/>
              <a:gd name="connsiteX20820" fmla="*/ 5080364 w 6085020"/>
              <a:gd name="connsiteY20820" fmla="*/ 2984140 h 4885973"/>
              <a:gd name="connsiteX20821" fmla="*/ 5080231 w 6085020"/>
              <a:gd name="connsiteY20821" fmla="*/ 2984197 h 4885973"/>
              <a:gd name="connsiteX20822" fmla="*/ 5077189 w 6085020"/>
              <a:gd name="connsiteY20822" fmla="*/ 2987990 h 4885973"/>
              <a:gd name="connsiteX20823" fmla="*/ 5078139 w 6085020"/>
              <a:gd name="connsiteY20823" fmla="*/ 2989318 h 4885973"/>
              <a:gd name="connsiteX20824" fmla="*/ 5083046 w 6085020"/>
              <a:gd name="connsiteY20824" fmla="*/ 2991499 h 4885973"/>
              <a:gd name="connsiteX20825" fmla="*/ 5083274 w 6085020"/>
              <a:gd name="connsiteY20825" fmla="*/ 2991404 h 4885973"/>
              <a:gd name="connsiteX20826" fmla="*/ 5085404 w 6085020"/>
              <a:gd name="connsiteY20826" fmla="*/ 2986189 h 4885973"/>
              <a:gd name="connsiteX20827" fmla="*/ 5085365 w 6085020"/>
              <a:gd name="connsiteY20827" fmla="*/ 2986094 h 4885973"/>
              <a:gd name="connsiteX20828" fmla="*/ 5080364 w 6085020"/>
              <a:gd name="connsiteY20828" fmla="*/ 2984140 h 4885973"/>
              <a:gd name="connsiteX20829" fmla="*/ 5533756 w 6085020"/>
              <a:gd name="connsiteY20829" fmla="*/ 2984008 h 4885973"/>
              <a:gd name="connsiteX20830" fmla="*/ 5528241 w 6085020"/>
              <a:gd name="connsiteY20830" fmla="*/ 2986663 h 4885973"/>
              <a:gd name="connsiteX20831" fmla="*/ 5530523 w 6085020"/>
              <a:gd name="connsiteY20831" fmla="*/ 2987611 h 4885973"/>
              <a:gd name="connsiteX20832" fmla="*/ 5532805 w 6085020"/>
              <a:gd name="connsiteY20832" fmla="*/ 2988560 h 4885973"/>
              <a:gd name="connsiteX20833" fmla="*/ 5533756 w 6085020"/>
              <a:gd name="connsiteY20833" fmla="*/ 2986283 h 4885973"/>
              <a:gd name="connsiteX20834" fmla="*/ 2251648 w 6085020"/>
              <a:gd name="connsiteY20834" fmla="*/ 2984008 h 4885973"/>
              <a:gd name="connsiteX20835" fmla="*/ 2251648 w 6085020"/>
              <a:gd name="connsiteY20835" fmla="*/ 2994439 h 4885973"/>
              <a:gd name="connsiteX20836" fmla="*/ 2262106 w 6085020"/>
              <a:gd name="connsiteY20836" fmla="*/ 2994439 h 4885973"/>
              <a:gd name="connsiteX20837" fmla="*/ 2262106 w 6085020"/>
              <a:gd name="connsiteY20837" fmla="*/ 2984008 h 4885973"/>
              <a:gd name="connsiteX20838" fmla="*/ 1596367 w 6085020"/>
              <a:gd name="connsiteY20838" fmla="*/ 2984008 h 4885973"/>
              <a:gd name="connsiteX20839" fmla="*/ 1591043 w 6085020"/>
              <a:gd name="connsiteY20839" fmla="*/ 2989129 h 4885973"/>
              <a:gd name="connsiteX20840" fmla="*/ 1591043 w 6085020"/>
              <a:gd name="connsiteY20840" fmla="*/ 2999560 h 4885973"/>
              <a:gd name="connsiteX20841" fmla="*/ 1596367 w 6085020"/>
              <a:gd name="connsiteY20841" fmla="*/ 2984008 h 4885973"/>
              <a:gd name="connsiteX20842" fmla="*/ 1559857 w 6085020"/>
              <a:gd name="connsiteY20842" fmla="*/ 2984008 h 4885973"/>
              <a:gd name="connsiteX20843" fmla="*/ 1570506 w 6085020"/>
              <a:gd name="connsiteY20843" fmla="*/ 2999939 h 4885973"/>
              <a:gd name="connsiteX20844" fmla="*/ 1570316 w 6085020"/>
              <a:gd name="connsiteY20844" fmla="*/ 2999560 h 4885973"/>
              <a:gd name="connsiteX20845" fmla="*/ 1559857 w 6085020"/>
              <a:gd name="connsiteY20845" fmla="*/ 2984008 h 4885973"/>
              <a:gd name="connsiteX20846" fmla="*/ 5529572 w 6085020"/>
              <a:gd name="connsiteY20846" fmla="*/ 2983818 h 4885973"/>
              <a:gd name="connsiteX20847" fmla="*/ 5530523 w 6085020"/>
              <a:gd name="connsiteY20847" fmla="*/ 2984766 h 4885973"/>
              <a:gd name="connsiteX20848" fmla="*/ 5529382 w 6085020"/>
              <a:gd name="connsiteY20848" fmla="*/ 2985145 h 4885973"/>
              <a:gd name="connsiteX20849" fmla="*/ 5530713 w 6085020"/>
              <a:gd name="connsiteY20849" fmla="*/ 2985145 h 4885973"/>
              <a:gd name="connsiteX20850" fmla="*/ 5530713 w 6085020"/>
              <a:gd name="connsiteY20850" fmla="*/ 2983818 h 4885973"/>
              <a:gd name="connsiteX20851" fmla="*/ 5449896 w 6085020"/>
              <a:gd name="connsiteY20851" fmla="*/ 2983628 h 4885973"/>
              <a:gd name="connsiteX20852" fmla="*/ 5443621 w 6085020"/>
              <a:gd name="connsiteY20852" fmla="*/ 2986283 h 4885973"/>
              <a:gd name="connsiteX20853" fmla="*/ 5445903 w 6085020"/>
              <a:gd name="connsiteY20853" fmla="*/ 2986283 h 4885973"/>
              <a:gd name="connsiteX20854" fmla="*/ 5449896 w 6085020"/>
              <a:gd name="connsiteY20854" fmla="*/ 2988180 h 4885973"/>
              <a:gd name="connsiteX20855" fmla="*/ 5449896 w 6085020"/>
              <a:gd name="connsiteY20855" fmla="*/ 2985904 h 4885973"/>
              <a:gd name="connsiteX20856" fmla="*/ 3050687 w 6085020"/>
              <a:gd name="connsiteY20856" fmla="*/ 2983059 h 4885973"/>
              <a:gd name="connsiteX20857" fmla="*/ 3050687 w 6085020"/>
              <a:gd name="connsiteY20857" fmla="*/ 3003922 h 4885973"/>
              <a:gd name="connsiteX20858" fmla="*/ 3050687 w 6085020"/>
              <a:gd name="connsiteY20858" fmla="*/ 2983059 h 4885973"/>
              <a:gd name="connsiteX20859" fmla="*/ 3855241 w 6085020"/>
              <a:gd name="connsiteY20859" fmla="*/ 2982680 h 4885973"/>
              <a:gd name="connsiteX20860" fmla="*/ 3853844 w 6085020"/>
              <a:gd name="connsiteY20860" fmla="*/ 2983702 h 4885973"/>
              <a:gd name="connsiteX20861" fmla="*/ 3849227 w 6085020"/>
              <a:gd name="connsiteY20861" fmla="*/ 2982727 h 4885973"/>
              <a:gd name="connsiteX20862" fmla="*/ 3846683 w 6085020"/>
              <a:gd name="connsiteY20862" fmla="*/ 2988939 h 4885973"/>
              <a:gd name="connsiteX20863" fmla="*/ 3853844 w 6085020"/>
              <a:gd name="connsiteY20863" fmla="*/ 2983702 h 4885973"/>
              <a:gd name="connsiteX20864" fmla="*/ 3856191 w 6085020"/>
              <a:gd name="connsiteY20864" fmla="*/ 2984197 h 4885973"/>
              <a:gd name="connsiteX20865" fmla="*/ 2438878 w 6085020"/>
              <a:gd name="connsiteY20865" fmla="*/ 2982049 h 4885973"/>
              <a:gd name="connsiteX20866" fmla="*/ 2444467 w 6085020"/>
              <a:gd name="connsiteY20866" fmla="*/ 2984956 h 4885973"/>
              <a:gd name="connsiteX20867" fmla="*/ 2438878 w 6085020"/>
              <a:gd name="connsiteY20867" fmla="*/ 2982049 h 4885973"/>
              <a:gd name="connsiteX20868" fmla="*/ 5301194 w 6085020"/>
              <a:gd name="connsiteY20868" fmla="*/ 2980973 h 4885973"/>
              <a:gd name="connsiteX20869" fmla="*/ 5301003 w 6085020"/>
              <a:gd name="connsiteY20869" fmla="*/ 2982111 h 4885973"/>
              <a:gd name="connsiteX20870" fmla="*/ 5301003 w 6085020"/>
              <a:gd name="connsiteY20870" fmla="*/ 2983628 h 4885973"/>
              <a:gd name="connsiteX20871" fmla="*/ 5302525 w 6085020"/>
              <a:gd name="connsiteY20871" fmla="*/ 2983628 h 4885973"/>
              <a:gd name="connsiteX20872" fmla="*/ 5302525 w 6085020"/>
              <a:gd name="connsiteY20872" fmla="*/ 2981921 h 4885973"/>
              <a:gd name="connsiteX20873" fmla="*/ 5301232 w 6085020"/>
              <a:gd name="connsiteY20873" fmla="*/ 2980973 h 4885973"/>
              <a:gd name="connsiteX20874" fmla="*/ 5301194 w 6085020"/>
              <a:gd name="connsiteY20874" fmla="*/ 2980973 h 4885973"/>
              <a:gd name="connsiteX20875" fmla="*/ 5489306 w 6085020"/>
              <a:gd name="connsiteY20875" fmla="*/ 2980783 h 4885973"/>
              <a:gd name="connsiteX20876" fmla="*/ 5491541 w 6085020"/>
              <a:gd name="connsiteY20876" fmla="*/ 2980783 h 4885973"/>
              <a:gd name="connsiteX20877" fmla="*/ 5491160 w 6085020"/>
              <a:gd name="connsiteY20877" fmla="*/ 2983059 h 4885973"/>
              <a:gd name="connsiteX20878" fmla="*/ 5488878 w 6085020"/>
              <a:gd name="connsiteY20878" fmla="*/ 2982490 h 4885973"/>
              <a:gd name="connsiteX20879" fmla="*/ 2560843 w 6085020"/>
              <a:gd name="connsiteY20879" fmla="*/ 2980783 h 4885973"/>
              <a:gd name="connsiteX20880" fmla="*/ 2561371 w 6085020"/>
              <a:gd name="connsiteY20880" fmla="*/ 2981331 h 4885973"/>
              <a:gd name="connsiteX20881" fmla="*/ 2554187 w 6085020"/>
              <a:gd name="connsiteY20881" fmla="*/ 3009802 h 4885973"/>
              <a:gd name="connsiteX20882" fmla="*/ 2565954 w 6085020"/>
              <a:gd name="connsiteY20882" fmla="*/ 2986091 h 4885973"/>
              <a:gd name="connsiteX20883" fmla="*/ 2561371 w 6085020"/>
              <a:gd name="connsiteY20883" fmla="*/ 2981331 h 4885973"/>
              <a:gd name="connsiteX20884" fmla="*/ 2561413 w 6085020"/>
              <a:gd name="connsiteY20884" fmla="*/ 2981162 h 4885973"/>
              <a:gd name="connsiteX20885" fmla="*/ 5437346 w 6085020"/>
              <a:gd name="connsiteY20885" fmla="*/ 2979645 h 4885973"/>
              <a:gd name="connsiteX20886" fmla="*/ 5435254 w 6085020"/>
              <a:gd name="connsiteY20886" fmla="*/ 2982301 h 4885973"/>
              <a:gd name="connsiteX20887" fmla="*/ 5434874 w 6085020"/>
              <a:gd name="connsiteY20887" fmla="*/ 2983249 h 4885973"/>
              <a:gd name="connsiteX20888" fmla="*/ 5436015 w 6085020"/>
              <a:gd name="connsiteY20888" fmla="*/ 2987042 h 4885973"/>
              <a:gd name="connsiteX20889" fmla="*/ 5437346 w 6085020"/>
              <a:gd name="connsiteY20889" fmla="*/ 2983439 h 4885973"/>
              <a:gd name="connsiteX20890" fmla="*/ 5437346 w 6085020"/>
              <a:gd name="connsiteY20890" fmla="*/ 2979645 h 4885973"/>
              <a:gd name="connsiteX20891" fmla="*/ 3484625 w 6085020"/>
              <a:gd name="connsiteY20891" fmla="*/ 2979076 h 4885973"/>
              <a:gd name="connsiteX20892" fmla="*/ 3484625 w 6085020"/>
              <a:gd name="connsiteY20892" fmla="*/ 2979076 h 4885973"/>
              <a:gd name="connsiteX20893" fmla="*/ 1372552 w 6085020"/>
              <a:gd name="connsiteY20893" fmla="*/ 2979076 h 4885973"/>
              <a:gd name="connsiteX20894" fmla="*/ 1372552 w 6085020"/>
              <a:gd name="connsiteY20894" fmla="*/ 2979076 h 4885973"/>
              <a:gd name="connsiteX20895" fmla="*/ 5414717 w 6085020"/>
              <a:gd name="connsiteY20895" fmla="*/ 2978697 h 4885973"/>
              <a:gd name="connsiteX20896" fmla="*/ 5414717 w 6085020"/>
              <a:gd name="connsiteY20896" fmla="*/ 2978697 h 4885973"/>
              <a:gd name="connsiteX20897" fmla="*/ 5490114 w 6085020"/>
              <a:gd name="connsiteY20897" fmla="*/ 2978412 h 4885973"/>
              <a:gd name="connsiteX20898" fmla="*/ 5489449 w 6085020"/>
              <a:gd name="connsiteY20898" fmla="*/ 2980214 h 4885973"/>
              <a:gd name="connsiteX20899" fmla="*/ 5489306 w 6085020"/>
              <a:gd name="connsiteY20899" fmla="*/ 2980783 h 4885973"/>
              <a:gd name="connsiteX20900" fmla="*/ 5482413 w 6085020"/>
              <a:gd name="connsiteY20900" fmla="*/ 2980783 h 4885973"/>
              <a:gd name="connsiteX20901" fmla="*/ 5492871 w 6085020"/>
              <a:gd name="connsiteY20901" fmla="*/ 3001646 h 4885973"/>
              <a:gd name="connsiteX20902" fmla="*/ 5498006 w 6085020"/>
              <a:gd name="connsiteY20902" fmla="*/ 2980783 h 4885973"/>
              <a:gd name="connsiteX20903" fmla="*/ 5491921 w 6085020"/>
              <a:gd name="connsiteY20903" fmla="*/ 2980783 h 4885973"/>
              <a:gd name="connsiteX20904" fmla="*/ 5491921 w 6085020"/>
              <a:gd name="connsiteY20904" fmla="*/ 2979076 h 4885973"/>
              <a:gd name="connsiteX20905" fmla="*/ 5490114 w 6085020"/>
              <a:gd name="connsiteY20905" fmla="*/ 2978412 h 4885973"/>
              <a:gd name="connsiteX20906" fmla="*/ 5294538 w 6085020"/>
              <a:gd name="connsiteY20906" fmla="*/ 2977749 h 4885973"/>
              <a:gd name="connsiteX20907" fmla="*/ 5294538 w 6085020"/>
              <a:gd name="connsiteY20907" fmla="*/ 2979266 h 4885973"/>
              <a:gd name="connsiteX20908" fmla="*/ 5293607 w 6085020"/>
              <a:gd name="connsiteY20908" fmla="*/ 2980897 h 4885973"/>
              <a:gd name="connsiteX20909" fmla="*/ 5295242 w 6085020"/>
              <a:gd name="connsiteY20909" fmla="*/ 2981826 h 4885973"/>
              <a:gd name="connsiteX20910" fmla="*/ 5295489 w 6085020"/>
              <a:gd name="connsiteY20910" fmla="*/ 2981732 h 4885973"/>
              <a:gd name="connsiteX20911" fmla="*/ 5295489 w 6085020"/>
              <a:gd name="connsiteY20911" fmla="*/ 2980024 h 4885973"/>
              <a:gd name="connsiteX20912" fmla="*/ 5295508 w 6085020"/>
              <a:gd name="connsiteY20912" fmla="*/ 2978147 h 4885973"/>
              <a:gd name="connsiteX20913" fmla="*/ 5294538 w 6085020"/>
              <a:gd name="connsiteY20913" fmla="*/ 2977749 h 4885973"/>
              <a:gd name="connsiteX20914" fmla="*/ 1767889 w 6085020"/>
              <a:gd name="connsiteY20914" fmla="*/ 2977559 h 4885973"/>
              <a:gd name="connsiteX20915" fmla="*/ 1762754 w 6085020"/>
              <a:gd name="connsiteY20915" fmla="*/ 3003733 h 4885973"/>
              <a:gd name="connsiteX20916" fmla="*/ 1768459 w 6085020"/>
              <a:gd name="connsiteY20916" fmla="*/ 2979076 h 4885973"/>
              <a:gd name="connsiteX20917" fmla="*/ 5511783 w 6085020"/>
              <a:gd name="connsiteY20917" fmla="*/ 2976611 h 4885973"/>
              <a:gd name="connsiteX20918" fmla="*/ 5512711 w 6085020"/>
              <a:gd name="connsiteY20918" fmla="*/ 2976611 h 4885973"/>
              <a:gd name="connsiteX20919" fmla="*/ 5511793 w 6085020"/>
              <a:gd name="connsiteY20919" fmla="*/ 2976706 h 4885973"/>
              <a:gd name="connsiteX20920" fmla="*/ 1392878 w 6085020"/>
              <a:gd name="connsiteY20920" fmla="*/ 2975315 h 4885973"/>
              <a:gd name="connsiteX20921" fmla="*/ 1388145 w 6085020"/>
              <a:gd name="connsiteY20921" fmla="*/ 2979076 h 4885973"/>
              <a:gd name="connsiteX20922" fmla="*/ 1392878 w 6085020"/>
              <a:gd name="connsiteY20922" fmla="*/ 2975315 h 4885973"/>
              <a:gd name="connsiteX20923" fmla="*/ 5334661 w 6085020"/>
              <a:gd name="connsiteY20923" fmla="*/ 2975093 h 4885973"/>
              <a:gd name="connsiteX20924" fmla="*/ 5332569 w 6085020"/>
              <a:gd name="connsiteY20924" fmla="*/ 2975852 h 4885973"/>
              <a:gd name="connsiteX20925" fmla="*/ 5333710 w 6085020"/>
              <a:gd name="connsiteY20925" fmla="*/ 2977180 h 4885973"/>
              <a:gd name="connsiteX20926" fmla="*/ 5333710 w 6085020"/>
              <a:gd name="connsiteY20926" fmla="*/ 2978886 h 4885973"/>
              <a:gd name="connsiteX20927" fmla="*/ 5335422 w 6085020"/>
              <a:gd name="connsiteY20927" fmla="*/ 2978886 h 4885973"/>
              <a:gd name="connsiteX20928" fmla="*/ 5335422 w 6085020"/>
              <a:gd name="connsiteY20928" fmla="*/ 2977180 h 4885973"/>
              <a:gd name="connsiteX20929" fmla="*/ 5334661 w 6085020"/>
              <a:gd name="connsiteY20929" fmla="*/ 2975093 h 4885973"/>
              <a:gd name="connsiteX20930" fmla="*/ 2700228 w 6085020"/>
              <a:gd name="connsiteY20930" fmla="*/ 2973955 h 4885973"/>
              <a:gd name="connsiteX20931" fmla="*/ 2700228 w 6085020"/>
              <a:gd name="connsiteY20931" fmla="*/ 2973955 h 4885973"/>
              <a:gd name="connsiteX20932" fmla="*/ 2359847 w 6085020"/>
              <a:gd name="connsiteY20932" fmla="*/ 2973955 h 4885973"/>
              <a:gd name="connsiteX20933" fmla="*/ 2359892 w 6085020"/>
              <a:gd name="connsiteY20933" fmla="*/ 2975830 h 4885973"/>
              <a:gd name="connsiteX20934" fmla="*/ 2342520 w 6085020"/>
              <a:gd name="connsiteY20934" fmla="*/ 2984529 h 4885973"/>
              <a:gd name="connsiteX20935" fmla="*/ 2349769 w 6085020"/>
              <a:gd name="connsiteY20935" fmla="*/ 2996526 h 4885973"/>
              <a:gd name="connsiteX20936" fmla="*/ 2360037 w 6085020"/>
              <a:gd name="connsiteY20936" fmla="*/ 2981963 h 4885973"/>
              <a:gd name="connsiteX20937" fmla="*/ 2359892 w 6085020"/>
              <a:gd name="connsiteY20937" fmla="*/ 2975830 h 4885973"/>
              <a:gd name="connsiteX20938" fmla="*/ 2360227 w 6085020"/>
              <a:gd name="connsiteY20938" fmla="*/ 2975662 h 4885973"/>
              <a:gd name="connsiteX20939" fmla="*/ 2083169 w 6085020"/>
              <a:gd name="connsiteY20939" fmla="*/ 2973955 h 4885973"/>
              <a:gd name="connsiteX20940" fmla="*/ 2072710 w 6085020"/>
              <a:gd name="connsiteY20940" fmla="*/ 2999939 h 4885973"/>
              <a:gd name="connsiteX20941" fmla="*/ 2083169 w 6085020"/>
              <a:gd name="connsiteY20941" fmla="*/ 2973955 h 4885973"/>
              <a:gd name="connsiteX20942" fmla="*/ 681142 w 6085020"/>
              <a:gd name="connsiteY20942" fmla="*/ 2973955 h 4885973"/>
              <a:gd name="connsiteX20943" fmla="*/ 691601 w 6085020"/>
              <a:gd name="connsiteY20943" fmla="*/ 2989508 h 4885973"/>
              <a:gd name="connsiteX20944" fmla="*/ 681522 w 6085020"/>
              <a:gd name="connsiteY20944" fmla="*/ 2973955 h 4885973"/>
              <a:gd name="connsiteX20945" fmla="*/ 5204784 w 6085020"/>
              <a:gd name="connsiteY20945" fmla="*/ 2973386 h 4885973"/>
              <a:gd name="connsiteX20946" fmla="*/ 5205545 w 6085020"/>
              <a:gd name="connsiteY20946" fmla="*/ 2974714 h 4885973"/>
              <a:gd name="connsiteX20947" fmla="*/ 5203929 w 6085020"/>
              <a:gd name="connsiteY20947" fmla="*/ 2974619 h 4885973"/>
              <a:gd name="connsiteX20948" fmla="*/ 5203833 w 6085020"/>
              <a:gd name="connsiteY20948" fmla="*/ 2974714 h 4885973"/>
              <a:gd name="connsiteX20949" fmla="*/ 5203833 w 6085020"/>
              <a:gd name="connsiteY20949" fmla="*/ 2976231 h 4885973"/>
              <a:gd name="connsiteX20950" fmla="*/ 5205545 w 6085020"/>
              <a:gd name="connsiteY20950" fmla="*/ 2976231 h 4885973"/>
              <a:gd name="connsiteX20951" fmla="*/ 5206590 w 6085020"/>
              <a:gd name="connsiteY20951" fmla="*/ 2974429 h 4885973"/>
              <a:gd name="connsiteX20952" fmla="*/ 5204784 w 6085020"/>
              <a:gd name="connsiteY20952" fmla="*/ 2973386 h 4885973"/>
              <a:gd name="connsiteX20953" fmla="*/ 3809413 w 6085020"/>
              <a:gd name="connsiteY20953" fmla="*/ 2973007 h 4885973"/>
              <a:gd name="connsiteX20954" fmla="*/ 3793630 w 6085020"/>
              <a:gd name="connsiteY20954" fmla="*/ 2983439 h 4885973"/>
              <a:gd name="connsiteX20955" fmla="*/ 3808842 w 6085020"/>
              <a:gd name="connsiteY20955" fmla="*/ 2988180 h 4885973"/>
              <a:gd name="connsiteX20956" fmla="*/ 3809413 w 6085020"/>
              <a:gd name="connsiteY20956" fmla="*/ 2988560 h 4885973"/>
              <a:gd name="connsiteX20957" fmla="*/ 5431261 w 6085020"/>
              <a:gd name="connsiteY20957" fmla="*/ 2972627 h 4885973"/>
              <a:gd name="connsiteX20958" fmla="*/ 5430881 w 6085020"/>
              <a:gd name="connsiteY20958" fmla="*/ 2973007 h 4885973"/>
              <a:gd name="connsiteX20959" fmla="*/ 5430786 w 6085020"/>
              <a:gd name="connsiteY20959" fmla="*/ 2974619 h 4885973"/>
              <a:gd name="connsiteX20960" fmla="*/ 5430881 w 6085020"/>
              <a:gd name="connsiteY20960" fmla="*/ 2974714 h 4885973"/>
              <a:gd name="connsiteX20961" fmla="*/ 5432402 w 6085020"/>
              <a:gd name="connsiteY20961" fmla="*/ 2974714 h 4885973"/>
              <a:gd name="connsiteX20962" fmla="*/ 5432402 w 6085020"/>
              <a:gd name="connsiteY20962" fmla="*/ 2973196 h 4885973"/>
              <a:gd name="connsiteX20963" fmla="*/ 5431261 w 6085020"/>
              <a:gd name="connsiteY20963" fmla="*/ 2972627 h 4885973"/>
              <a:gd name="connsiteX20964" fmla="*/ 3751415 w 6085020"/>
              <a:gd name="connsiteY20964" fmla="*/ 2972627 h 4885973"/>
              <a:gd name="connsiteX20965" fmla="*/ 3751415 w 6085020"/>
              <a:gd name="connsiteY20965" fmla="*/ 2972627 h 4885973"/>
              <a:gd name="connsiteX20966" fmla="*/ 5511507 w 6085020"/>
              <a:gd name="connsiteY20966" fmla="*/ 2972248 h 4885973"/>
              <a:gd name="connsiteX20967" fmla="*/ 5511507 w 6085020"/>
              <a:gd name="connsiteY20967" fmla="*/ 2973955 h 4885973"/>
              <a:gd name="connsiteX20968" fmla="*/ 5511783 w 6085020"/>
              <a:gd name="connsiteY20968" fmla="*/ 2976611 h 4885973"/>
              <a:gd name="connsiteX20969" fmla="*/ 5507133 w 6085020"/>
              <a:gd name="connsiteY20969" fmla="*/ 2976611 h 4885973"/>
              <a:gd name="connsiteX20970" fmla="*/ 5499717 w 6085020"/>
              <a:gd name="connsiteY20970" fmla="*/ 2979645 h 4885973"/>
              <a:gd name="connsiteX20971" fmla="*/ 5504851 w 6085020"/>
              <a:gd name="connsiteY20971" fmla="*/ 2991594 h 4885973"/>
              <a:gd name="connsiteX20972" fmla="*/ 5504851 w 6085020"/>
              <a:gd name="connsiteY20972" fmla="*/ 2995008 h 4885973"/>
              <a:gd name="connsiteX20973" fmla="*/ 5510081 w 6085020"/>
              <a:gd name="connsiteY20973" fmla="*/ 2997132 h 4885973"/>
              <a:gd name="connsiteX20974" fmla="*/ 5510176 w 6085020"/>
              <a:gd name="connsiteY20974" fmla="*/ 2997094 h 4885973"/>
              <a:gd name="connsiteX20975" fmla="*/ 5512268 w 6085020"/>
              <a:gd name="connsiteY20975" fmla="*/ 2991973 h 4885973"/>
              <a:gd name="connsiteX20976" fmla="*/ 5510366 w 6085020"/>
              <a:gd name="connsiteY20976" fmla="*/ 2989887 h 4885973"/>
              <a:gd name="connsiteX20977" fmla="*/ 5511887 w 6085020"/>
              <a:gd name="connsiteY20977" fmla="*/ 2987421 h 4885973"/>
              <a:gd name="connsiteX20978" fmla="*/ 5515881 w 6085020"/>
              <a:gd name="connsiteY20978" fmla="*/ 2976611 h 4885973"/>
              <a:gd name="connsiteX20979" fmla="*/ 5512711 w 6085020"/>
              <a:gd name="connsiteY20979" fmla="*/ 2976611 h 4885973"/>
              <a:gd name="connsiteX20980" fmla="*/ 5514550 w 6085020"/>
              <a:gd name="connsiteY20980" fmla="*/ 2976421 h 4885973"/>
              <a:gd name="connsiteX20981" fmla="*/ 5513218 w 6085020"/>
              <a:gd name="connsiteY20981" fmla="*/ 2973955 h 4885973"/>
              <a:gd name="connsiteX20982" fmla="*/ 5513218 w 6085020"/>
              <a:gd name="connsiteY20982" fmla="*/ 2972248 h 4885973"/>
              <a:gd name="connsiteX20983" fmla="*/ 5511507 w 6085020"/>
              <a:gd name="connsiteY20983" fmla="*/ 2972248 h 4885973"/>
              <a:gd name="connsiteX20984" fmla="*/ 5459975 w 6085020"/>
              <a:gd name="connsiteY20984" fmla="*/ 2971869 h 4885973"/>
              <a:gd name="connsiteX20985" fmla="*/ 5459933 w 6085020"/>
              <a:gd name="connsiteY20985" fmla="*/ 2972408 h 4885973"/>
              <a:gd name="connsiteX20986" fmla="*/ 5459461 w 6085020"/>
              <a:gd name="connsiteY20986" fmla="*/ 2972571 h 4885973"/>
              <a:gd name="connsiteX20987" fmla="*/ 5459784 w 6085020"/>
              <a:gd name="connsiteY20987" fmla="*/ 2974335 h 4885973"/>
              <a:gd name="connsiteX20988" fmla="*/ 5459933 w 6085020"/>
              <a:gd name="connsiteY20988" fmla="*/ 2972408 h 4885973"/>
              <a:gd name="connsiteX20989" fmla="*/ 5459975 w 6085020"/>
              <a:gd name="connsiteY20989" fmla="*/ 2972394 h 4885973"/>
              <a:gd name="connsiteX20990" fmla="*/ 5459975 w 6085020"/>
              <a:gd name="connsiteY20990" fmla="*/ 2973576 h 4885973"/>
              <a:gd name="connsiteX20991" fmla="*/ 5461496 w 6085020"/>
              <a:gd name="connsiteY20991" fmla="*/ 2973576 h 4885973"/>
              <a:gd name="connsiteX20992" fmla="*/ 5461496 w 6085020"/>
              <a:gd name="connsiteY20992" fmla="*/ 2971869 h 4885973"/>
              <a:gd name="connsiteX20993" fmla="*/ 5459975 w 6085020"/>
              <a:gd name="connsiteY20993" fmla="*/ 2972394 h 4885973"/>
              <a:gd name="connsiteX20994" fmla="*/ 5468132 w 6085020"/>
              <a:gd name="connsiteY20994" fmla="*/ 2970750 h 4885973"/>
              <a:gd name="connsiteX20995" fmla="*/ 5467391 w 6085020"/>
              <a:gd name="connsiteY20995" fmla="*/ 2971490 h 4885973"/>
              <a:gd name="connsiteX20996" fmla="*/ 5468246 w 6085020"/>
              <a:gd name="connsiteY20996" fmla="*/ 2973481 h 4885973"/>
              <a:gd name="connsiteX20997" fmla="*/ 5469863 w 6085020"/>
              <a:gd name="connsiteY20997" fmla="*/ 2972790 h 4885973"/>
              <a:gd name="connsiteX20998" fmla="*/ 5469863 w 6085020"/>
              <a:gd name="connsiteY20998" fmla="*/ 2973007 h 4885973"/>
              <a:gd name="connsiteX20999" fmla="*/ 5470243 w 6085020"/>
              <a:gd name="connsiteY20999" fmla="*/ 2972627 h 4885973"/>
              <a:gd name="connsiteX21000" fmla="*/ 5469863 w 6085020"/>
              <a:gd name="connsiteY21000" fmla="*/ 2972790 h 4885973"/>
              <a:gd name="connsiteX21001" fmla="*/ 5469863 w 6085020"/>
              <a:gd name="connsiteY21001" fmla="*/ 2971490 h 4885973"/>
              <a:gd name="connsiteX21002" fmla="*/ 5468132 w 6085020"/>
              <a:gd name="connsiteY21002" fmla="*/ 2970750 h 4885973"/>
              <a:gd name="connsiteX21003" fmla="*/ 5515120 w 6085020"/>
              <a:gd name="connsiteY21003" fmla="*/ 2970162 h 4885973"/>
              <a:gd name="connsiteX21004" fmla="*/ 5517972 w 6085020"/>
              <a:gd name="connsiteY21004" fmla="*/ 2976421 h 4885973"/>
              <a:gd name="connsiteX21005" fmla="*/ 5517972 w 6085020"/>
              <a:gd name="connsiteY21005" fmla="*/ 2974145 h 4885973"/>
              <a:gd name="connsiteX21006" fmla="*/ 5519684 w 6085020"/>
              <a:gd name="connsiteY21006" fmla="*/ 2971110 h 4885973"/>
              <a:gd name="connsiteX21007" fmla="*/ 5517402 w 6085020"/>
              <a:gd name="connsiteY21007" fmla="*/ 2971110 h 4885973"/>
              <a:gd name="connsiteX21008" fmla="*/ 5519874 w 6085020"/>
              <a:gd name="connsiteY21008" fmla="*/ 2969593 h 4885973"/>
              <a:gd name="connsiteX21009" fmla="*/ 5522156 w 6085020"/>
              <a:gd name="connsiteY21009" fmla="*/ 2976042 h 4885973"/>
              <a:gd name="connsiteX21010" fmla="*/ 5524628 w 6085020"/>
              <a:gd name="connsiteY21010" fmla="*/ 2982490 h 4885973"/>
              <a:gd name="connsiteX21011" fmla="*/ 5522917 w 6085020"/>
              <a:gd name="connsiteY21011" fmla="*/ 2984956 h 4885973"/>
              <a:gd name="connsiteX21012" fmla="*/ 5522917 w 6085020"/>
              <a:gd name="connsiteY21012" fmla="*/ 2990077 h 4885973"/>
              <a:gd name="connsiteX21013" fmla="*/ 5524057 w 6085020"/>
              <a:gd name="connsiteY21013" fmla="*/ 2992732 h 4885973"/>
              <a:gd name="connsiteX21014" fmla="*/ 5525389 w 6085020"/>
              <a:gd name="connsiteY21014" fmla="*/ 2986094 h 4885973"/>
              <a:gd name="connsiteX21015" fmla="*/ 5526910 w 6085020"/>
              <a:gd name="connsiteY21015" fmla="*/ 2979266 h 4885973"/>
              <a:gd name="connsiteX21016" fmla="*/ 5523107 w 6085020"/>
              <a:gd name="connsiteY21016" fmla="*/ 2974335 h 4885973"/>
              <a:gd name="connsiteX21017" fmla="*/ 2281502 w 6085020"/>
              <a:gd name="connsiteY21017" fmla="*/ 2969024 h 4885973"/>
              <a:gd name="connsiteX21018" fmla="*/ 2271044 w 6085020"/>
              <a:gd name="connsiteY21018" fmla="*/ 2989508 h 4885973"/>
              <a:gd name="connsiteX21019" fmla="*/ 2271044 w 6085020"/>
              <a:gd name="connsiteY21019" fmla="*/ 2989887 h 4885973"/>
              <a:gd name="connsiteX21020" fmla="*/ 2291961 w 6085020"/>
              <a:gd name="connsiteY21020" fmla="*/ 2989887 h 4885973"/>
              <a:gd name="connsiteX21021" fmla="*/ 2281502 w 6085020"/>
              <a:gd name="connsiteY21021" fmla="*/ 2969024 h 4885973"/>
              <a:gd name="connsiteX21022" fmla="*/ 3395251 w 6085020"/>
              <a:gd name="connsiteY21022" fmla="*/ 2968834 h 4885973"/>
              <a:gd name="connsiteX21023" fmla="*/ 3395251 w 6085020"/>
              <a:gd name="connsiteY21023" fmla="*/ 2968834 h 4885973"/>
              <a:gd name="connsiteX21024" fmla="*/ 2088493 w 6085020"/>
              <a:gd name="connsiteY21024" fmla="*/ 2968834 h 4885973"/>
              <a:gd name="connsiteX21025" fmla="*/ 2088493 w 6085020"/>
              <a:gd name="connsiteY21025" fmla="*/ 2968834 h 4885973"/>
              <a:gd name="connsiteX21026" fmla="*/ 1993985 w 6085020"/>
              <a:gd name="connsiteY21026" fmla="*/ 2968834 h 4885973"/>
              <a:gd name="connsiteX21027" fmla="*/ 1967743 w 6085020"/>
              <a:gd name="connsiteY21027" fmla="*/ 2973955 h 4885973"/>
              <a:gd name="connsiteX21028" fmla="*/ 1967743 w 6085020"/>
              <a:gd name="connsiteY21028" fmla="*/ 2974145 h 4885973"/>
              <a:gd name="connsiteX21029" fmla="*/ 1973068 w 6085020"/>
              <a:gd name="connsiteY21029" fmla="*/ 2995008 h 4885973"/>
              <a:gd name="connsiteX21030" fmla="*/ 1993985 w 6085020"/>
              <a:gd name="connsiteY21030" fmla="*/ 2968834 h 4885973"/>
              <a:gd name="connsiteX21031" fmla="*/ 3024445 w 6085020"/>
              <a:gd name="connsiteY21031" fmla="*/ 2968265 h 4885973"/>
              <a:gd name="connsiteX21032" fmla="*/ 3025039 w 6085020"/>
              <a:gd name="connsiteY21032" fmla="*/ 2985146 h 4885973"/>
              <a:gd name="connsiteX21033" fmla="*/ 3034405 w 6085020"/>
              <a:gd name="connsiteY21033" fmla="*/ 2993069 h 4885973"/>
              <a:gd name="connsiteX21034" fmla="*/ 3034714 w 6085020"/>
              <a:gd name="connsiteY21034" fmla="*/ 2994439 h 4885973"/>
              <a:gd name="connsiteX21035" fmla="*/ 3034904 w 6085020"/>
              <a:gd name="connsiteY21035" fmla="*/ 2993491 h 4885973"/>
              <a:gd name="connsiteX21036" fmla="*/ 3034405 w 6085020"/>
              <a:gd name="connsiteY21036" fmla="*/ 2993069 h 4885973"/>
              <a:gd name="connsiteX21037" fmla="*/ 3031362 w 6085020"/>
              <a:gd name="connsiteY21037" fmla="*/ 2979574 h 4885973"/>
              <a:gd name="connsiteX21038" fmla="*/ 3024445 w 6085020"/>
              <a:gd name="connsiteY21038" fmla="*/ 2968265 h 4885973"/>
              <a:gd name="connsiteX21039" fmla="*/ 885370 w 6085020"/>
              <a:gd name="connsiteY21039" fmla="*/ 2968265 h 4885973"/>
              <a:gd name="connsiteX21040" fmla="*/ 885370 w 6085020"/>
              <a:gd name="connsiteY21040" fmla="*/ 2968645 h 4885973"/>
              <a:gd name="connsiteX21041" fmla="*/ 885562 w 6085020"/>
              <a:gd name="connsiteY21041" fmla="*/ 2968641 h 4885973"/>
              <a:gd name="connsiteX21042" fmla="*/ 896019 w 6085020"/>
              <a:gd name="connsiteY21042" fmla="*/ 2989129 h 4885973"/>
              <a:gd name="connsiteX21043" fmla="*/ 893506 w 6085020"/>
              <a:gd name="connsiteY21043" fmla="*/ 2968458 h 4885973"/>
              <a:gd name="connsiteX21044" fmla="*/ 885562 w 6085020"/>
              <a:gd name="connsiteY21044" fmla="*/ 2968641 h 4885973"/>
              <a:gd name="connsiteX21045" fmla="*/ 774889 w 6085020"/>
              <a:gd name="connsiteY21045" fmla="*/ 2968265 h 4885973"/>
              <a:gd name="connsiteX21046" fmla="*/ 795807 w 6085020"/>
              <a:gd name="connsiteY21046" fmla="*/ 3004871 h 4885973"/>
              <a:gd name="connsiteX21047" fmla="*/ 775650 w 6085020"/>
              <a:gd name="connsiteY21047" fmla="*/ 2968645 h 4885973"/>
              <a:gd name="connsiteX21048" fmla="*/ 5476804 w 6085020"/>
              <a:gd name="connsiteY21048" fmla="*/ 2967791 h 4885973"/>
              <a:gd name="connsiteX21049" fmla="*/ 5476709 w 6085020"/>
              <a:gd name="connsiteY21049" fmla="*/ 2967886 h 4885973"/>
              <a:gd name="connsiteX21050" fmla="*/ 5476709 w 6085020"/>
              <a:gd name="connsiteY21050" fmla="*/ 2969403 h 4885973"/>
              <a:gd name="connsiteX21051" fmla="*/ 5476138 w 6085020"/>
              <a:gd name="connsiteY21051" fmla="*/ 2971490 h 4885973"/>
              <a:gd name="connsiteX21052" fmla="*/ 5478230 w 6085020"/>
              <a:gd name="connsiteY21052" fmla="*/ 2972059 h 4885973"/>
              <a:gd name="connsiteX21053" fmla="*/ 5478420 w 6085020"/>
              <a:gd name="connsiteY21053" fmla="*/ 2969593 h 4885973"/>
              <a:gd name="connsiteX21054" fmla="*/ 5478420 w 6085020"/>
              <a:gd name="connsiteY21054" fmla="*/ 2967886 h 4885973"/>
              <a:gd name="connsiteX21055" fmla="*/ 5476804 w 6085020"/>
              <a:gd name="connsiteY21055" fmla="*/ 2967791 h 4885973"/>
              <a:gd name="connsiteX21056" fmla="*/ 3772142 w 6085020"/>
              <a:gd name="connsiteY21056" fmla="*/ 2967317 h 4885973"/>
              <a:gd name="connsiteX21057" fmla="*/ 3772142 w 6085020"/>
              <a:gd name="connsiteY21057" fmla="*/ 2977749 h 4885973"/>
              <a:gd name="connsiteX21058" fmla="*/ 3782601 w 6085020"/>
              <a:gd name="connsiteY21058" fmla="*/ 2977749 h 4885973"/>
              <a:gd name="connsiteX21059" fmla="*/ 3782601 w 6085020"/>
              <a:gd name="connsiteY21059" fmla="*/ 2967317 h 4885973"/>
              <a:gd name="connsiteX21060" fmla="*/ 2385138 w 6085020"/>
              <a:gd name="connsiteY21060" fmla="*/ 2966748 h 4885973"/>
              <a:gd name="connsiteX21061" fmla="*/ 2385138 w 6085020"/>
              <a:gd name="connsiteY21061" fmla="*/ 2977180 h 4885973"/>
              <a:gd name="connsiteX21062" fmla="*/ 2395597 w 6085020"/>
              <a:gd name="connsiteY21062" fmla="*/ 2977180 h 4885973"/>
              <a:gd name="connsiteX21063" fmla="*/ 2395597 w 6085020"/>
              <a:gd name="connsiteY21063" fmla="*/ 2966748 h 4885973"/>
              <a:gd name="connsiteX21064" fmla="*/ 252220 w 6085020"/>
              <a:gd name="connsiteY21064" fmla="*/ 2966511 h 4885973"/>
              <a:gd name="connsiteX21065" fmla="*/ 247763 w 6085020"/>
              <a:gd name="connsiteY21065" fmla="*/ 2970767 h 4885973"/>
              <a:gd name="connsiteX21066" fmla="*/ 247584 w 6085020"/>
              <a:gd name="connsiteY21066" fmla="*/ 2970731 h 4885973"/>
              <a:gd name="connsiteX21067" fmla="*/ 247204 w 6085020"/>
              <a:gd name="connsiteY21067" fmla="*/ 2971300 h 4885973"/>
              <a:gd name="connsiteX21068" fmla="*/ 247763 w 6085020"/>
              <a:gd name="connsiteY21068" fmla="*/ 2970767 h 4885973"/>
              <a:gd name="connsiteX21069" fmla="*/ 253480 w 6085020"/>
              <a:gd name="connsiteY21069" fmla="*/ 2971916 h 4885973"/>
              <a:gd name="connsiteX21070" fmla="*/ 259374 w 6085020"/>
              <a:gd name="connsiteY21070" fmla="*/ 2968265 h 4885973"/>
              <a:gd name="connsiteX21071" fmla="*/ 252220 w 6085020"/>
              <a:gd name="connsiteY21071" fmla="*/ 2966511 h 4885973"/>
              <a:gd name="connsiteX21072" fmla="*/ 3129032 w 6085020"/>
              <a:gd name="connsiteY21072" fmla="*/ 2966179 h 4885973"/>
              <a:gd name="connsiteX21073" fmla="*/ 3129032 w 6085020"/>
              <a:gd name="connsiteY21073" fmla="*/ 2966179 h 4885973"/>
              <a:gd name="connsiteX21074" fmla="*/ 5483459 w 6085020"/>
              <a:gd name="connsiteY21074" fmla="*/ 2964946 h 4885973"/>
              <a:gd name="connsiteX21075" fmla="*/ 5483364 w 6085020"/>
              <a:gd name="connsiteY21075" fmla="*/ 2965041 h 4885973"/>
              <a:gd name="connsiteX21076" fmla="*/ 5483307 w 6085020"/>
              <a:gd name="connsiteY21076" fmla="*/ 2966919 h 4885973"/>
              <a:gd name="connsiteX21077" fmla="*/ 5484505 w 6085020"/>
              <a:gd name="connsiteY21077" fmla="*/ 2967317 h 4885973"/>
              <a:gd name="connsiteX21078" fmla="*/ 5485076 w 6085020"/>
              <a:gd name="connsiteY21078" fmla="*/ 2966558 h 4885973"/>
              <a:gd name="connsiteX21079" fmla="*/ 5485076 w 6085020"/>
              <a:gd name="connsiteY21079" fmla="*/ 2965041 h 4885973"/>
              <a:gd name="connsiteX21080" fmla="*/ 5483459 w 6085020"/>
              <a:gd name="connsiteY21080" fmla="*/ 2964946 h 4885973"/>
              <a:gd name="connsiteX21081" fmla="*/ 205750 w 6085020"/>
              <a:gd name="connsiteY21081" fmla="*/ 2964851 h 4885973"/>
              <a:gd name="connsiteX21082" fmla="*/ 205750 w 6085020"/>
              <a:gd name="connsiteY21082" fmla="*/ 2964851 h 4885973"/>
              <a:gd name="connsiteX21083" fmla="*/ 2596402 w 6085020"/>
              <a:gd name="connsiteY21083" fmla="*/ 2963903 h 4885973"/>
              <a:gd name="connsiteX21084" fmla="*/ 2596402 w 6085020"/>
              <a:gd name="connsiteY21084" fmla="*/ 2963903 h 4885973"/>
              <a:gd name="connsiteX21085" fmla="*/ 2328471 w 6085020"/>
              <a:gd name="connsiteY21085" fmla="*/ 2963903 h 4885973"/>
              <a:gd name="connsiteX21086" fmla="*/ 2328471 w 6085020"/>
              <a:gd name="connsiteY21086" fmla="*/ 2963903 h 4885973"/>
              <a:gd name="connsiteX21087" fmla="*/ 5491084 w 6085020"/>
              <a:gd name="connsiteY21087" fmla="*/ 2963751 h 4885973"/>
              <a:gd name="connsiteX21088" fmla="*/ 5490400 w 6085020"/>
              <a:gd name="connsiteY21088" fmla="*/ 2964093 h 4885973"/>
              <a:gd name="connsiteX21089" fmla="*/ 5487642 w 6085020"/>
              <a:gd name="connsiteY21089" fmla="*/ 2965894 h 4885973"/>
              <a:gd name="connsiteX21090" fmla="*/ 5489449 w 6085020"/>
              <a:gd name="connsiteY21090" fmla="*/ 2968645 h 4885973"/>
              <a:gd name="connsiteX21091" fmla="*/ 5489829 w 6085020"/>
              <a:gd name="connsiteY21091" fmla="*/ 2966368 h 4885973"/>
              <a:gd name="connsiteX21092" fmla="*/ 5491541 w 6085020"/>
              <a:gd name="connsiteY21092" fmla="*/ 2966368 h 4885973"/>
              <a:gd name="connsiteX21093" fmla="*/ 5492624 w 6085020"/>
              <a:gd name="connsiteY21093" fmla="*/ 2964832 h 4885973"/>
              <a:gd name="connsiteX21094" fmla="*/ 5491084 w 6085020"/>
              <a:gd name="connsiteY21094" fmla="*/ 2963751 h 4885973"/>
              <a:gd name="connsiteX21095" fmla="*/ 5222659 w 6085020"/>
              <a:gd name="connsiteY21095" fmla="*/ 2962955 h 4885973"/>
              <a:gd name="connsiteX21096" fmla="*/ 5223075 w 6085020"/>
              <a:gd name="connsiteY21096" fmla="*/ 2964282 h 4885973"/>
              <a:gd name="connsiteX21097" fmla="*/ 5221898 w 6085020"/>
              <a:gd name="connsiteY21097" fmla="*/ 2964282 h 4885973"/>
              <a:gd name="connsiteX21098" fmla="*/ 5221898 w 6085020"/>
              <a:gd name="connsiteY21098" fmla="*/ 2965989 h 4885973"/>
              <a:gd name="connsiteX21099" fmla="*/ 5223610 w 6085020"/>
              <a:gd name="connsiteY21099" fmla="*/ 2965989 h 4885973"/>
              <a:gd name="connsiteX21100" fmla="*/ 5223075 w 6085020"/>
              <a:gd name="connsiteY21100" fmla="*/ 2964282 h 4885973"/>
              <a:gd name="connsiteX21101" fmla="*/ 5223610 w 6085020"/>
              <a:gd name="connsiteY21101" fmla="*/ 2964282 h 4885973"/>
              <a:gd name="connsiteX21102" fmla="*/ 2888673 w 6085020"/>
              <a:gd name="connsiteY21102" fmla="*/ 2962765 h 4885973"/>
              <a:gd name="connsiteX21103" fmla="*/ 2888673 w 6085020"/>
              <a:gd name="connsiteY21103" fmla="*/ 2962765 h 4885973"/>
              <a:gd name="connsiteX21104" fmla="*/ 5465109 w 6085020"/>
              <a:gd name="connsiteY21104" fmla="*/ 2960868 h 4885973"/>
              <a:gd name="connsiteX21105" fmla="*/ 5460545 w 6085020"/>
              <a:gd name="connsiteY21105" fmla="*/ 2962955 h 4885973"/>
              <a:gd name="connsiteX21106" fmla="*/ 5462066 w 6085020"/>
              <a:gd name="connsiteY21106" fmla="*/ 2966368 h 4885973"/>
              <a:gd name="connsiteX21107" fmla="*/ 5465109 w 6085020"/>
              <a:gd name="connsiteY21107" fmla="*/ 2968765 h 4885973"/>
              <a:gd name="connsiteX21108" fmla="*/ 5465109 w 6085020"/>
              <a:gd name="connsiteY21108" fmla="*/ 2969593 h 4885973"/>
              <a:gd name="connsiteX21109" fmla="*/ 5465679 w 6085020"/>
              <a:gd name="connsiteY21109" fmla="*/ 2969214 h 4885973"/>
              <a:gd name="connsiteX21110" fmla="*/ 5465109 w 6085020"/>
              <a:gd name="connsiteY21110" fmla="*/ 2968765 h 4885973"/>
              <a:gd name="connsiteX21111" fmla="*/ 5465109 w 6085020"/>
              <a:gd name="connsiteY21111" fmla="*/ 2965041 h 4885973"/>
              <a:gd name="connsiteX21112" fmla="*/ 2793952 w 6085020"/>
              <a:gd name="connsiteY21112" fmla="*/ 2960513 h 4885973"/>
              <a:gd name="connsiteX21113" fmla="*/ 2789031 w 6085020"/>
              <a:gd name="connsiteY21113" fmla="*/ 2985335 h 4885973"/>
              <a:gd name="connsiteX21114" fmla="*/ 2793952 w 6085020"/>
              <a:gd name="connsiteY21114" fmla="*/ 2960513 h 4885973"/>
              <a:gd name="connsiteX21115" fmla="*/ 1863537 w 6085020"/>
              <a:gd name="connsiteY21115" fmla="*/ 2959920 h 4885973"/>
              <a:gd name="connsiteX21116" fmla="*/ 1884021 w 6085020"/>
              <a:gd name="connsiteY21116" fmla="*/ 2982324 h 4885973"/>
              <a:gd name="connsiteX21117" fmla="*/ 1889385 w 6085020"/>
              <a:gd name="connsiteY21117" fmla="*/ 2969329 h 4885973"/>
              <a:gd name="connsiteX21118" fmla="*/ 1889589 w 6085020"/>
              <a:gd name="connsiteY21118" fmla="*/ 2969403 h 4885973"/>
              <a:gd name="connsiteX21119" fmla="*/ 1889589 w 6085020"/>
              <a:gd name="connsiteY21119" fmla="*/ 2968834 h 4885973"/>
              <a:gd name="connsiteX21120" fmla="*/ 1889385 w 6085020"/>
              <a:gd name="connsiteY21120" fmla="*/ 2969329 h 4885973"/>
              <a:gd name="connsiteX21121" fmla="*/ 5211440 w 6085020"/>
              <a:gd name="connsiteY21121" fmla="*/ 2959730 h 4885973"/>
              <a:gd name="connsiteX21122" fmla="*/ 5210299 w 6085020"/>
              <a:gd name="connsiteY21122" fmla="*/ 2962765 h 4885973"/>
              <a:gd name="connsiteX21123" fmla="*/ 5210299 w 6085020"/>
              <a:gd name="connsiteY21123" fmla="*/ 2965610 h 4885973"/>
              <a:gd name="connsiteX21124" fmla="*/ 5212771 w 6085020"/>
              <a:gd name="connsiteY21124" fmla="*/ 2965610 h 4885973"/>
              <a:gd name="connsiteX21125" fmla="*/ 5214862 w 6085020"/>
              <a:gd name="connsiteY21125" fmla="*/ 2966368 h 4885973"/>
              <a:gd name="connsiteX21126" fmla="*/ 5213532 w 6085020"/>
              <a:gd name="connsiteY21126" fmla="*/ 2962955 h 4885973"/>
              <a:gd name="connsiteX21127" fmla="*/ 5211440 w 6085020"/>
              <a:gd name="connsiteY21127" fmla="*/ 2959730 h 4885973"/>
              <a:gd name="connsiteX21128" fmla="*/ 5478420 w 6085020"/>
              <a:gd name="connsiteY21128" fmla="*/ 2958782 h 4885973"/>
              <a:gd name="connsiteX21129" fmla="*/ 5478420 w 6085020"/>
              <a:gd name="connsiteY21129" fmla="*/ 2960489 h 4885973"/>
              <a:gd name="connsiteX21130" fmla="*/ 5477945 w 6085020"/>
              <a:gd name="connsiteY21130" fmla="*/ 2962481 h 4885973"/>
              <a:gd name="connsiteX21131" fmla="*/ 5479941 w 6085020"/>
              <a:gd name="connsiteY21131" fmla="*/ 2962955 h 4885973"/>
              <a:gd name="connsiteX21132" fmla="*/ 5480131 w 6085020"/>
              <a:gd name="connsiteY21132" fmla="*/ 2960489 h 4885973"/>
              <a:gd name="connsiteX21133" fmla="*/ 5480131 w 6085020"/>
              <a:gd name="connsiteY21133" fmla="*/ 2958782 h 4885973"/>
              <a:gd name="connsiteX21134" fmla="*/ 5478420 w 6085020"/>
              <a:gd name="connsiteY21134" fmla="*/ 2958782 h 4885973"/>
              <a:gd name="connsiteX21135" fmla="*/ 5352916 w 6085020"/>
              <a:gd name="connsiteY21135" fmla="*/ 2958782 h 4885973"/>
              <a:gd name="connsiteX21136" fmla="*/ 5353867 w 6085020"/>
              <a:gd name="connsiteY21136" fmla="*/ 2959351 h 4885973"/>
              <a:gd name="connsiteX21137" fmla="*/ 5353867 w 6085020"/>
              <a:gd name="connsiteY21137" fmla="*/ 2961058 h 4885973"/>
              <a:gd name="connsiteX21138" fmla="*/ 5355579 w 6085020"/>
              <a:gd name="connsiteY21138" fmla="*/ 2961058 h 4885973"/>
              <a:gd name="connsiteX21139" fmla="*/ 5355579 w 6085020"/>
              <a:gd name="connsiteY21139" fmla="*/ 2959351 h 4885973"/>
              <a:gd name="connsiteX21140" fmla="*/ 5352916 w 6085020"/>
              <a:gd name="connsiteY21140" fmla="*/ 2958782 h 4885973"/>
              <a:gd name="connsiteX21141" fmla="*/ 2862812 w 6085020"/>
              <a:gd name="connsiteY21141" fmla="*/ 2958213 h 4885973"/>
              <a:gd name="connsiteX21142" fmla="*/ 2858838 w 6085020"/>
              <a:gd name="connsiteY21142" fmla="*/ 2986909 h 4885973"/>
              <a:gd name="connsiteX21143" fmla="*/ 2872320 w 6085020"/>
              <a:gd name="connsiteY21143" fmla="*/ 2994818 h 4885973"/>
              <a:gd name="connsiteX21144" fmla="*/ 2873271 w 6085020"/>
              <a:gd name="connsiteY21144" fmla="*/ 2994818 h 4885973"/>
              <a:gd name="connsiteX21145" fmla="*/ 2862812 w 6085020"/>
              <a:gd name="connsiteY21145" fmla="*/ 2958213 h 4885973"/>
              <a:gd name="connsiteX21146" fmla="*/ 2684445 w 6085020"/>
              <a:gd name="connsiteY21146" fmla="*/ 2958213 h 4885973"/>
              <a:gd name="connsiteX21147" fmla="*/ 2694523 w 6085020"/>
              <a:gd name="connsiteY21147" fmla="*/ 2973955 h 4885973"/>
              <a:gd name="connsiteX21148" fmla="*/ 2694903 w 6085020"/>
              <a:gd name="connsiteY21148" fmla="*/ 2973955 h 4885973"/>
              <a:gd name="connsiteX21149" fmla="*/ 2684445 w 6085020"/>
              <a:gd name="connsiteY21149" fmla="*/ 2958213 h 4885973"/>
              <a:gd name="connsiteX21150" fmla="*/ 1497295 w 6085020"/>
              <a:gd name="connsiteY21150" fmla="*/ 2958213 h 4885973"/>
              <a:gd name="connsiteX21151" fmla="*/ 1497295 w 6085020"/>
              <a:gd name="connsiteY21151" fmla="*/ 2979076 h 4885973"/>
              <a:gd name="connsiteX21152" fmla="*/ 1518022 w 6085020"/>
              <a:gd name="connsiteY21152" fmla="*/ 2958782 h 4885973"/>
              <a:gd name="connsiteX21153" fmla="*/ 1517832 w 6085020"/>
              <a:gd name="connsiteY21153" fmla="*/ 2958213 h 4885973"/>
              <a:gd name="connsiteX21154" fmla="*/ 5326104 w 6085020"/>
              <a:gd name="connsiteY21154" fmla="*/ 2957075 h 4885973"/>
              <a:gd name="connsiteX21155" fmla="*/ 5326104 w 6085020"/>
              <a:gd name="connsiteY21155" fmla="*/ 2958782 h 4885973"/>
              <a:gd name="connsiteX21156" fmla="*/ 5327815 w 6085020"/>
              <a:gd name="connsiteY21156" fmla="*/ 2958782 h 4885973"/>
              <a:gd name="connsiteX21157" fmla="*/ 5327815 w 6085020"/>
              <a:gd name="connsiteY21157" fmla="*/ 2957075 h 4885973"/>
              <a:gd name="connsiteX21158" fmla="*/ 5326104 w 6085020"/>
              <a:gd name="connsiteY21158" fmla="*/ 2957075 h 4885973"/>
              <a:gd name="connsiteX21159" fmla="*/ 3798954 w 6085020"/>
              <a:gd name="connsiteY21159" fmla="*/ 2956885 h 4885973"/>
              <a:gd name="connsiteX21160" fmla="*/ 3798954 w 6085020"/>
              <a:gd name="connsiteY21160" fmla="*/ 2956885 h 4885973"/>
              <a:gd name="connsiteX21161" fmla="*/ 3003528 w 6085020"/>
              <a:gd name="connsiteY21161" fmla="*/ 2956506 h 4885973"/>
              <a:gd name="connsiteX21162" fmla="*/ 3004479 w 6085020"/>
              <a:gd name="connsiteY21162" fmla="*/ 2958782 h 4885973"/>
              <a:gd name="connsiteX21163" fmla="*/ 2999725 w 6085020"/>
              <a:gd name="connsiteY21163" fmla="*/ 2959730 h 4885973"/>
              <a:gd name="connsiteX21164" fmla="*/ 2999649 w 6085020"/>
              <a:gd name="connsiteY21164" fmla="*/ 2959408 h 4885973"/>
              <a:gd name="connsiteX21165" fmla="*/ 3001056 w 6085020"/>
              <a:gd name="connsiteY21165" fmla="*/ 2957454 h 4885973"/>
              <a:gd name="connsiteX21166" fmla="*/ 3001246 w 6085020"/>
              <a:gd name="connsiteY21166" fmla="*/ 2957454 h 4885973"/>
              <a:gd name="connsiteX21167" fmla="*/ 3003528 w 6085020"/>
              <a:gd name="connsiteY21167" fmla="*/ 2956506 h 4885973"/>
              <a:gd name="connsiteX21168" fmla="*/ 5434684 w 6085020"/>
              <a:gd name="connsiteY21168" fmla="*/ 2954609 h 4885973"/>
              <a:gd name="connsiteX21169" fmla="*/ 5430120 w 6085020"/>
              <a:gd name="connsiteY21169" fmla="*/ 2956506 h 4885973"/>
              <a:gd name="connsiteX21170" fmla="*/ 5431642 w 6085020"/>
              <a:gd name="connsiteY21170" fmla="*/ 2959920 h 4885973"/>
              <a:gd name="connsiteX21171" fmla="*/ 5434684 w 6085020"/>
              <a:gd name="connsiteY21171" fmla="*/ 2962449 h 4885973"/>
              <a:gd name="connsiteX21172" fmla="*/ 5434684 w 6085020"/>
              <a:gd name="connsiteY21172" fmla="*/ 2963144 h 4885973"/>
              <a:gd name="connsiteX21173" fmla="*/ 5435064 w 6085020"/>
              <a:gd name="connsiteY21173" fmla="*/ 2962765 h 4885973"/>
              <a:gd name="connsiteX21174" fmla="*/ 5434684 w 6085020"/>
              <a:gd name="connsiteY21174" fmla="*/ 2962449 h 4885973"/>
              <a:gd name="connsiteX21175" fmla="*/ 5434684 w 6085020"/>
              <a:gd name="connsiteY21175" fmla="*/ 2958592 h 4885973"/>
              <a:gd name="connsiteX21176" fmla="*/ 237126 w 6085020"/>
              <a:gd name="connsiteY21176" fmla="*/ 2953471 h 4885973"/>
              <a:gd name="connsiteX21177" fmla="*/ 237126 w 6085020"/>
              <a:gd name="connsiteY21177" fmla="*/ 2953471 h 4885973"/>
              <a:gd name="connsiteX21178" fmla="*/ 3395251 w 6085020"/>
              <a:gd name="connsiteY21178" fmla="*/ 2953282 h 4885973"/>
              <a:gd name="connsiteX21179" fmla="*/ 3395251 w 6085020"/>
              <a:gd name="connsiteY21179" fmla="*/ 2953282 h 4885973"/>
              <a:gd name="connsiteX21180" fmla="*/ 5498196 w 6085020"/>
              <a:gd name="connsiteY21180" fmla="*/ 2953092 h 4885973"/>
              <a:gd name="connsiteX21181" fmla="*/ 5497055 w 6085020"/>
              <a:gd name="connsiteY21181" fmla="*/ 2955178 h 4885973"/>
              <a:gd name="connsiteX21182" fmla="*/ 5497055 w 6085020"/>
              <a:gd name="connsiteY21182" fmla="*/ 2957834 h 4885973"/>
              <a:gd name="connsiteX21183" fmla="*/ 5497055 w 6085020"/>
              <a:gd name="connsiteY21183" fmla="*/ 2960489 h 4885973"/>
              <a:gd name="connsiteX21184" fmla="*/ 5499908 w 6085020"/>
              <a:gd name="connsiteY21184" fmla="*/ 2957644 h 4885973"/>
              <a:gd name="connsiteX21185" fmla="*/ 5499717 w 6085020"/>
              <a:gd name="connsiteY21185" fmla="*/ 2955178 h 4885973"/>
              <a:gd name="connsiteX21186" fmla="*/ 5499717 w 6085020"/>
              <a:gd name="connsiteY21186" fmla="*/ 2953092 h 4885973"/>
              <a:gd name="connsiteX21187" fmla="*/ 5498196 w 6085020"/>
              <a:gd name="connsiteY21187" fmla="*/ 2953092 h 4885973"/>
              <a:gd name="connsiteX21188" fmla="*/ 2512543 w 6085020"/>
              <a:gd name="connsiteY21188" fmla="*/ 2953092 h 4885973"/>
              <a:gd name="connsiteX21189" fmla="*/ 2485350 w 6085020"/>
              <a:gd name="connsiteY21189" fmla="*/ 2968645 h 4885973"/>
              <a:gd name="connsiteX21190" fmla="*/ 2486301 w 6085020"/>
              <a:gd name="connsiteY21190" fmla="*/ 2968645 h 4885973"/>
              <a:gd name="connsiteX21191" fmla="*/ 2512543 w 6085020"/>
              <a:gd name="connsiteY21191" fmla="*/ 2989508 h 4885973"/>
              <a:gd name="connsiteX21192" fmla="*/ 2512543 w 6085020"/>
              <a:gd name="connsiteY21192" fmla="*/ 2953092 h 4885973"/>
              <a:gd name="connsiteX21193" fmla="*/ 1915260 w 6085020"/>
              <a:gd name="connsiteY21193" fmla="*/ 2953092 h 4885973"/>
              <a:gd name="connsiteX21194" fmla="*/ 1915260 w 6085020"/>
              <a:gd name="connsiteY21194" fmla="*/ 2963144 h 4885973"/>
              <a:gd name="connsiteX21195" fmla="*/ 1900238 w 6085020"/>
              <a:gd name="connsiteY21195" fmla="*/ 2959351 h 4885973"/>
              <a:gd name="connsiteX21196" fmla="*/ 1891871 w 6085020"/>
              <a:gd name="connsiteY21196" fmla="*/ 2978318 h 4885973"/>
              <a:gd name="connsiteX21197" fmla="*/ 1883504 w 6085020"/>
              <a:gd name="connsiteY21197" fmla="*/ 2996336 h 4885973"/>
              <a:gd name="connsiteX21198" fmla="*/ 1919634 w 6085020"/>
              <a:gd name="connsiteY21198" fmla="*/ 2991973 h 4885973"/>
              <a:gd name="connsiteX21199" fmla="*/ 1955383 w 6085020"/>
              <a:gd name="connsiteY21199" fmla="*/ 2980024 h 4885973"/>
              <a:gd name="connsiteX21200" fmla="*/ 1955193 w 6085020"/>
              <a:gd name="connsiteY21200" fmla="*/ 2980024 h 4885973"/>
              <a:gd name="connsiteX21201" fmla="*/ 1927240 w 6085020"/>
              <a:gd name="connsiteY21201" fmla="*/ 2966179 h 4885973"/>
              <a:gd name="connsiteX21202" fmla="*/ 1916401 w 6085020"/>
              <a:gd name="connsiteY21202" fmla="*/ 2963524 h 4885973"/>
              <a:gd name="connsiteX21203" fmla="*/ 1925719 w 6085020"/>
              <a:gd name="connsiteY21203" fmla="*/ 2963524 h 4885973"/>
              <a:gd name="connsiteX21204" fmla="*/ 1925719 w 6085020"/>
              <a:gd name="connsiteY21204" fmla="*/ 2953092 h 4885973"/>
              <a:gd name="connsiteX21205" fmla="*/ 1413626 w 6085020"/>
              <a:gd name="connsiteY21205" fmla="*/ 2953092 h 4885973"/>
              <a:gd name="connsiteX21206" fmla="*/ 1403168 w 6085020"/>
              <a:gd name="connsiteY21206" fmla="*/ 2979076 h 4885973"/>
              <a:gd name="connsiteX21207" fmla="*/ 1413626 w 6085020"/>
              <a:gd name="connsiteY21207" fmla="*/ 2953092 h 4885973"/>
              <a:gd name="connsiteX21208" fmla="*/ 111622 w 6085020"/>
              <a:gd name="connsiteY21208" fmla="*/ 2953092 h 4885973"/>
              <a:gd name="connsiteX21209" fmla="*/ 111622 w 6085020"/>
              <a:gd name="connsiteY21209" fmla="*/ 2953661 h 4885973"/>
              <a:gd name="connsiteX21210" fmla="*/ 122081 w 6085020"/>
              <a:gd name="connsiteY21210" fmla="*/ 2974524 h 4885973"/>
              <a:gd name="connsiteX21211" fmla="*/ 111622 w 6085020"/>
              <a:gd name="connsiteY21211" fmla="*/ 2953092 h 4885973"/>
              <a:gd name="connsiteX21212" fmla="*/ 1602642 w 6085020"/>
              <a:gd name="connsiteY21212" fmla="*/ 2952144 h 4885973"/>
              <a:gd name="connsiteX21213" fmla="*/ 1601691 w 6085020"/>
              <a:gd name="connsiteY21213" fmla="*/ 2953092 h 4885973"/>
              <a:gd name="connsiteX21214" fmla="*/ 1602913 w 6085020"/>
              <a:gd name="connsiteY21214" fmla="*/ 2954656 h 4885973"/>
              <a:gd name="connsiteX21215" fmla="*/ 1603950 w 6085020"/>
              <a:gd name="connsiteY21215" fmla="*/ 2964259 h 4885973"/>
              <a:gd name="connsiteX21216" fmla="*/ 1613101 w 6085020"/>
              <a:gd name="connsiteY21216" fmla="*/ 2967696 h 4885973"/>
              <a:gd name="connsiteX21217" fmla="*/ 1602913 w 6085020"/>
              <a:gd name="connsiteY21217" fmla="*/ 2954656 h 4885973"/>
              <a:gd name="connsiteX21218" fmla="*/ 5235138 w 6085020"/>
              <a:gd name="connsiteY21218" fmla="*/ 2951954 h 4885973"/>
              <a:gd name="connsiteX21219" fmla="*/ 5227983 w 6085020"/>
              <a:gd name="connsiteY21219" fmla="*/ 2958213 h 4885973"/>
              <a:gd name="connsiteX21220" fmla="*/ 5223800 w 6085020"/>
              <a:gd name="connsiteY21220" fmla="*/ 2964662 h 4885973"/>
              <a:gd name="connsiteX21221" fmla="*/ 5224180 w 6085020"/>
              <a:gd name="connsiteY21221" fmla="*/ 2964662 h 4885973"/>
              <a:gd name="connsiteX21222" fmla="*/ 5227413 w 6085020"/>
              <a:gd name="connsiteY21222" fmla="*/ 2968265 h 4885973"/>
              <a:gd name="connsiteX21223" fmla="*/ 5227413 w 6085020"/>
              <a:gd name="connsiteY21223" fmla="*/ 2969783 h 4885973"/>
              <a:gd name="connsiteX21224" fmla="*/ 5229124 w 6085020"/>
              <a:gd name="connsiteY21224" fmla="*/ 2969783 h 4885973"/>
              <a:gd name="connsiteX21225" fmla="*/ 5229219 w 6085020"/>
              <a:gd name="connsiteY21225" fmla="*/ 2968170 h 4885973"/>
              <a:gd name="connsiteX21226" fmla="*/ 5229124 w 6085020"/>
              <a:gd name="connsiteY21226" fmla="*/ 2968076 h 4885973"/>
              <a:gd name="connsiteX21227" fmla="*/ 5235589 w 6085020"/>
              <a:gd name="connsiteY21227" fmla="*/ 2968076 h 4885973"/>
              <a:gd name="connsiteX21228" fmla="*/ 5239963 w 6085020"/>
              <a:gd name="connsiteY21228" fmla="*/ 2958023 h 4885973"/>
              <a:gd name="connsiteX21229" fmla="*/ 5243006 w 6085020"/>
              <a:gd name="connsiteY21229" fmla="*/ 2958023 h 4885973"/>
              <a:gd name="connsiteX21230" fmla="*/ 5237111 w 6085020"/>
              <a:gd name="connsiteY21230" fmla="*/ 2972438 h 4885973"/>
              <a:gd name="connsiteX21231" fmla="*/ 5234829 w 6085020"/>
              <a:gd name="connsiteY21231" fmla="*/ 2978318 h 4885973"/>
              <a:gd name="connsiteX21232" fmla="*/ 5232357 w 6085020"/>
              <a:gd name="connsiteY21232" fmla="*/ 2976800 h 4885973"/>
              <a:gd name="connsiteX21233" fmla="*/ 5234448 w 6085020"/>
              <a:gd name="connsiteY21233" fmla="*/ 2979455 h 4885973"/>
              <a:gd name="connsiteX21234" fmla="*/ 5228173 w 6085020"/>
              <a:gd name="connsiteY21234" fmla="*/ 2994629 h 4885973"/>
              <a:gd name="connsiteX21235" fmla="*/ 5240343 w 6085020"/>
              <a:gd name="connsiteY21235" fmla="*/ 2994629 h 4885973"/>
              <a:gd name="connsiteX21236" fmla="*/ 5237491 w 6085020"/>
              <a:gd name="connsiteY21236" fmla="*/ 3029338 h 4885973"/>
              <a:gd name="connsiteX21237" fmla="*/ 5248900 w 6085020"/>
              <a:gd name="connsiteY21237" fmla="*/ 2994060 h 4885973"/>
              <a:gd name="connsiteX21238" fmla="*/ 5267916 w 6085020"/>
              <a:gd name="connsiteY21238" fmla="*/ 2989508 h 4885973"/>
              <a:gd name="connsiteX21239" fmla="*/ 5278375 w 6085020"/>
              <a:gd name="connsiteY21239" fmla="*/ 2985145 h 4885973"/>
              <a:gd name="connsiteX21240" fmla="*/ 5274381 w 6085020"/>
              <a:gd name="connsiteY21240" fmla="*/ 2976042 h 4885973"/>
              <a:gd name="connsiteX21241" fmla="*/ 5274381 w 6085020"/>
              <a:gd name="connsiteY21241" fmla="*/ 2975093 h 4885973"/>
              <a:gd name="connsiteX21242" fmla="*/ 5274381 w 6085020"/>
              <a:gd name="connsiteY21242" fmla="*/ 2973007 h 4885973"/>
              <a:gd name="connsiteX21243" fmla="*/ 5272100 w 6085020"/>
              <a:gd name="connsiteY21243" fmla="*/ 2973007 h 4885973"/>
              <a:gd name="connsiteX21244" fmla="*/ 5266585 w 6085020"/>
              <a:gd name="connsiteY21244" fmla="*/ 2966368 h 4885973"/>
              <a:gd name="connsiteX21245" fmla="*/ 5269627 w 6085020"/>
              <a:gd name="connsiteY21245" fmla="*/ 2965231 h 4885973"/>
              <a:gd name="connsiteX21246" fmla="*/ 5267916 w 6085020"/>
              <a:gd name="connsiteY21246" fmla="*/ 2954799 h 4885973"/>
              <a:gd name="connsiteX21247" fmla="*/ 5265254 w 6085020"/>
              <a:gd name="connsiteY21247" fmla="*/ 2954799 h 4885973"/>
              <a:gd name="connsiteX21248" fmla="*/ 5262592 w 6085020"/>
              <a:gd name="connsiteY21248" fmla="*/ 2954799 h 4885973"/>
              <a:gd name="connsiteX21249" fmla="*/ 5263542 w 6085020"/>
              <a:gd name="connsiteY21249" fmla="*/ 2956885 h 4885973"/>
              <a:gd name="connsiteX21250" fmla="*/ 5264683 w 6085020"/>
              <a:gd name="connsiteY21250" fmla="*/ 2963524 h 4885973"/>
              <a:gd name="connsiteX21251" fmla="*/ 5264683 w 6085020"/>
              <a:gd name="connsiteY21251" fmla="*/ 2965420 h 4885973"/>
              <a:gd name="connsiteX21252" fmla="*/ 5258788 w 6085020"/>
              <a:gd name="connsiteY21252" fmla="*/ 2960489 h 4885973"/>
              <a:gd name="connsiteX21253" fmla="*/ 5246999 w 6085020"/>
              <a:gd name="connsiteY21253" fmla="*/ 2952523 h 4885973"/>
              <a:gd name="connsiteX21254" fmla="*/ 5246999 w 6085020"/>
              <a:gd name="connsiteY21254" fmla="*/ 2953661 h 4885973"/>
              <a:gd name="connsiteX21255" fmla="*/ 5235138 w 6085020"/>
              <a:gd name="connsiteY21255" fmla="*/ 2951954 h 4885973"/>
              <a:gd name="connsiteX21256" fmla="*/ 5313934 w 6085020"/>
              <a:gd name="connsiteY21256" fmla="*/ 2951954 h 4885973"/>
              <a:gd name="connsiteX21257" fmla="*/ 5313934 w 6085020"/>
              <a:gd name="connsiteY21257" fmla="*/ 2951954 h 4885973"/>
              <a:gd name="connsiteX21258" fmla="*/ 3097656 w 6085020"/>
              <a:gd name="connsiteY21258" fmla="*/ 2951575 h 4885973"/>
              <a:gd name="connsiteX21259" fmla="*/ 3097656 w 6085020"/>
              <a:gd name="connsiteY21259" fmla="*/ 2951764 h 4885973"/>
              <a:gd name="connsiteX21260" fmla="*/ 3097731 w 6085020"/>
              <a:gd name="connsiteY21260" fmla="*/ 2951765 h 4885973"/>
              <a:gd name="connsiteX21261" fmla="*/ 3101566 w 6085020"/>
              <a:gd name="connsiteY21261" fmla="*/ 2961524 h 4885973"/>
              <a:gd name="connsiteX21262" fmla="*/ 3118573 w 6085020"/>
              <a:gd name="connsiteY21262" fmla="*/ 2956696 h 4885973"/>
              <a:gd name="connsiteX21263" fmla="*/ 3105844 w 6085020"/>
              <a:gd name="connsiteY21263" fmla="*/ 2951868 h 4885973"/>
              <a:gd name="connsiteX21264" fmla="*/ 3097731 w 6085020"/>
              <a:gd name="connsiteY21264" fmla="*/ 2951765 h 4885973"/>
              <a:gd name="connsiteX21265" fmla="*/ 5517212 w 6085020"/>
              <a:gd name="connsiteY21265" fmla="*/ 2949299 h 4885973"/>
              <a:gd name="connsiteX21266" fmla="*/ 5518353 w 6085020"/>
              <a:gd name="connsiteY21266" fmla="*/ 2951764 h 4885973"/>
              <a:gd name="connsiteX21267" fmla="*/ 5517783 w 6085020"/>
              <a:gd name="connsiteY21267" fmla="*/ 2951764 h 4885973"/>
              <a:gd name="connsiteX21268" fmla="*/ 5517916 w 6085020"/>
              <a:gd name="connsiteY21268" fmla="*/ 2953092 h 4885973"/>
              <a:gd name="connsiteX21269" fmla="*/ 5517783 w 6085020"/>
              <a:gd name="connsiteY21269" fmla="*/ 2953092 h 4885973"/>
              <a:gd name="connsiteX21270" fmla="*/ 5518163 w 6085020"/>
              <a:gd name="connsiteY21270" fmla="*/ 2955558 h 4885973"/>
              <a:gd name="connsiteX21271" fmla="*/ 5517916 w 6085020"/>
              <a:gd name="connsiteY21271" fmla="*/ 2953092 h 4885973"/>
              <a:gd name="connsiteX21272" fmla="*/ 5518923 w 6085020"/>
              <a:gd name="connsiteY21272" fmla="*/ 2953092 h 4885973"/>
              <a:gd name="connsiteX21273" fmla="*/ 5518923 w 6085020"/>
              <a:gd name="connsiteY21273" fmla="*/ 2951764 h 4885973"/>
              <a:gd name="connsiteX21274" fmla="*/ 5518353 w 6085020"/>
              <a:gd name="connsiteY21274" fmla="*/ 2951764 h 4885973"/>
              <a:gd name="connsiteX21275" fmla="*/ 5517783 w 6085020"/>
              <a:gd name="connsiteY21275" fmla="*/ 2949299 h 4885973"/>
              <a:gd name="connsiteX21276" fmla="*/ 3874999 w 6085020"/>
              <a:gd name="connsiteY21276" fmla="*/ 2948763 h 4885973"/>
              <a:gd name="connsiteX21277" fmla="*/ 3866840 w 6085020"/>
              <a:gd name="connsiteY21277" fmla="*/ 2952144 h 4885973"/>
              <a:gd name="connsiteX21278" fmla="*/ 3861706 w 6085020"/>
              <a:gd name="connsiteY21278" fmla="*/ 2967696 h 4885973"/>
              <a:gd name="connsiteX21279" fmla="*/ 3851417 w 6085020"/>
              <a:gd name="connsiteY21279" fmla="*/ 2957610 h 4885973"/>
              <a:gd name="connsiteX21280" fmla="*/ 3851247 w 6085020"/>
              <a:gd name="connsiteY21280" fmla="*/ 2957265 h 4885973"/>
              <a:gd name="connsiteX21281" fmla="*/ 3850677 w 6085020"/>
              <a:gd name="connsiteY21281" fmla="*/ 2956885 h 4885973"/>
              <a:gd name="connsiteX21282" fmla="*/ 3851417 w 6085020"/>
              <a:gd name="connsiteY21282" fmla="*/ 2957610 h 4885973"/>
              <a:gd name="connsiteX21283" fmla="*/ 3857285 w 6085020"/>
              <a:gd name="connsiteY21283" fmla="*/ 2969546 h 4885973"/>
              <a:gd name="connsiteX21284" fmla="*/ 3872165 w 6085020"/>
              <a:gd name="connsiteY21284" fmla="*/ 2973007 h 4885973"/>
              <a:gd name="connsiteX21285" fmla="*/ 3874999 w 6085020"/>
              <a:gd name="connsiteY21285" fmla="*/ 2948763 h 4885973"/>
              <a:gd name="connsiteX21286" fmla="*/ 1721871 w 6085020"/>
              <a:gd name="connsiteY21286" fmla="*/ 2948350 h 4885973"/>
              <a:gd name="connsiteX21287" fmla="*/ 1721871 w 6085020"/>
              <a:gd name="connsiteY21287" fmla="*/ 2948350 h 4885973"/>
              <a:gd name="connsiteX21288" fmla="*/ 5426317 w 6085020"/>
              <a:gd name="connsiteY21288" fmla="*/ 2948161 h 4885973"/>
              <a:gd name="connsiteX21289" fmla="*/ 5425176 w 6085020"/>
              <a:gd name="connsiteY21289" fmla="*/ 2948919 h 4885973"/>
              <a:gd name="connsiteX21290" fmla="*/ 5426317 w 6085020"/>
              <a:gd name="connsiteY21290" fmla="*/ 2949868 h 4885973"/>
              <a:gd name="connsiteX21291" fmla="*/ 5428028 w 6085020"/>
              <a:gd name="connsiteY21291" fmla="*/ 2949868 h 4885973"/>
              <a:gd name="connsiteX21292" fmla="*/ 5428028 w 6085020"/>
              <a:gd name="connsiteY21292" fmla="*/ 2948161 h 4885973"/>
              <a:gd name="connsiteX21293" fmla="*/ 5426317 w 6085020"/>
              <a:gd name="connsiteY21293" fmla="*/ 2948161 h 4885973"/>
              <a:gd name="connsiteX21294" fmla="*/ 5432402 w 6085020"/>
              <a:gd name="connsiteY21294" fmla="*/ 2947971 h 4885973"/>
              <a:gd name="connsiteX21295" fmla="*/ 5430120 w 6085020"/>
              <a:gd name="connsiteY21295" fmla="*/ 2948919 h 4885973"/>
              <a:gd name="connsiteX21296" fmla="*/ 5432212 w 6085020"/>
              <a:gd name="connsiteY21296" fmla="*/ 2954040 h 4885973"/>
              <a:gd name="connsiteX21297" fmla="*/ 5433923 w 6085020"/>
              <a:gd name="connsiteY21297" fmla="*/ 2951575 h 4885973"/>
              <a:gd name="connsiteX21298" fmla="*/ 5435254 w 6085020"/>
              <a:gd name="connsiteY21298" fmla="*/ 2947971 h 4885973"/>
              <a:gd name="connsiteX21299" fmla="*/ 5432402 w 6085020"/>
              <a:gd name="connsiteY21299" fmla="*/ 2947971 h 4885973"/>
              <a:gd name="connsiteX21300" fmla="*/ 5274572 w 6085020"/>
              <a:gd name="connsiteY21300" fmla="*/ 2947971 h 4885973"/>
              <a:gd name="connsiteX21301" fmla="*/ 5278755 w 6085020"/>
              <a:gd name="connsiteY21301" fmla="*/ 2950247 h 4885973"/>
              <a:gd name="connsiteX21302" fmla="*/ 5269247 w 6085020"/>
              <a:gd name="connsiteY21302" fmla="*/ 2954230 h 4885973"/>
              <a:gd name="connsiteX21303" fmla="*/ 5272100 w 6085020"/>
              <a:gd name="connsiteY21303" fmla="*/ 2957265 h 4885973"/>
              <a:gd name="connsiteX21304" fmla="*/ 5274952 w 6085020"/>
              <a:gd name="connsiteY21304" fmla="*/ 2960299 h 4885973"/>
              <a:gd name="connsiteX21305" fmla="*/ 5276283 w 6085020"/>
              <a:gd name="connsiteY21305" fmla="*/ 2958023 h 4885973"/>
              <a:gd name="connsiteX21306" fmla="*/ 5283319 w 6085020"/>
              <a:gd name="connsiteY21306" fmla="*/ 2974524 h 4885973"/>
              <a:gd name="connsiteX21307" fmla="*/ 5285981 w 6085020"/>
              <a:gd name="connsiteY21307" fmla="*/ 2967507 h 4885973"/>
              <a:gd name="connsiteX21308" fmla="*/ 5288834 w 6085020"/>
              <a:gd name="connsiteY21308" fmla="*/ 2960489 h 4885973"/>
              <a:gd name="connsiteX21309" fmla="*/ 5281798 w 6085020"/>
              <a:gd name="connsiteY21309" fmla="*/ 2957834 h 4885973"/>
              <a:gd name="connsiteX21310" fmla="*/ 5277234 w 6085020"/>
              <a:gd name="connsiteY21310" fmla="*/ 2955937 h 4885973"/>
              <a:gd name="connsiteX21311" fmla="*/ 5278755 w 6085020"/>
              <a:gd name="connsiteY21311" fmla="*/ 2953092 h 4885973"/>
              <a:gd name="connsiteX21312" fmla="*/ 5282558 w 6085020"/>
              <a:gd name="connsiteY21312" fmla="*/ 2954799 h 4885973"/>
              <a:gd name="connsiteX21313" fmla="*/ 5286552 w 6085020"/>
              <a:gd name="connsiteY21313" fmla="*/ 2956316 h 4885973"/>
              <a:gd name="connsiteX21314" fmla="*/ 5286552 w 6085020"/>
              <a:gd name="connsiteY21314" fmla="*/ 2954420 h 4885973"/>
              <a:gd name="connsiteX21315" fmla="*/ 5286552 w 6085020"/>
              <a:gd name="connsiteY21315" fmla="*/ 2952523 h 4885973"/>
              <a:gd name="connsiteX21316" fmla="*/ 5279326 w 6085020"/>
              <a:gd name="connsiteY21316" fmla="*/ 2949109 h 4885973"/>
              <a:gd name="connsiteX21317" fmla="*/ 5274572 w 6085020"/>
              <a:gd name="connsiteY21317" fmla="*/ 2947971 h 4885973"/>
              <a:gd name="connsiteX21318" fmla="*/ 1742978 w 6085020"/>
              <a:gd name="connsiteY21318" fmla="*/ 2947971 h 4885973"/>
              <a:gd name="connsiteX21319" fmla="*/ 1732519 w 6085020"/>
              <a:gd name="connsiteY21319" fmla="*/ 2968645 h 4885973"/>
              <a:gd name="connsiteX21320" fmla="*/ 1742978 w 6085020"/>
              <a:gd name="connsiteY21320" fmla="*/ 2947971 h 4885973"/>
              <a:gd name="connsiteX21321" fmla="*/ 1429219 w 6085020"/>
              <a:gd name="connsiteY21321" fmla="*/ 2947971 h 4885973"/>
              <a:gd name="connsiteX21322" fmla="*/ 1429219 w 6085020"/>
              <a:gd name="connsiteY21322" fmla="*/ 2948919 h 4885973"/>
              <a:gd name="connsiteX21323" fmla="*/ 1424085 w 6085020"/>
              <a:gd name="connsiteY21323" fmla="*/ 2954040 h 4885973"/>
              <a:gd name="connsiteX21324" fmla="*/ 1424085 w 6085020"/>
              <a:gd name="connsiteY21324" fmla="*/ 2964472 h 4885973"/>
              <a:gd name="connsiteX21325" fmla="*/ 1429219 w 6085020"/>
              <a:gd name="connsiteY21325" fmla="*/ 2947971 h 4885973"/>
              <a:gd name="connsiteX21326" fmla="*/ 701869 w 6085020"/>
              <a:gd name="connsiteY21326" fmla="*/ 2947971 h 4885973"/>
              <a:gd name="connsiteX21327" fmla="*/ 701869 w 6085020"/>
              <a:gd name="connsiteY21327" fmla="*/ 2947971 h 4885973"/>
              <a:gd name="connsiteX21328" fmla="*/ 2399804 w 6085020"/>
              <a:gd name="connsiteY21328" fmla="*/ 2947473 h 4885973"/>
              <a:gd name="connsiteX21329" fmla="*/ 2400731 w 6085020"/>
              <a:gd name="connsiteY21329" fmla="*/ 2961627 h 4885973"/>
              <a:gd name="connsiteX21330" fmla="*/ 2399804 w 6085020"/>
              <a:gd name="connsiteY21330" fmla="*/ 2947473 h 4885973"/>
              <a:gd name="connsiteX21331" fmla="*/ 435840 w 6085020"/>
              <a:gd name="connsiteY21331" fmla="*/ 2947402 h 4885973"/>
              <a:gd name="connsiteX21332" fmla="*/ 425381 w 6085020"/>
              <a:gd name="connsiteY21332" fmla="*/ 2958782 h 4885973"/>
              <a:gd name="connsiteX21333" fmla="*/ 425381 w 6085020"/>
              <a:gd name="connsiteY21333" fmla="*/ 2957644 h 4885973"/>
              <a:gd name="connsiteX21334" fmla="*/ 435840 w 6085020"/>
              <a:gd name="connsiteY21334" fmla="*/ 2947402 h 4885973"/>
              <a:gd name="connsiteX21335" fmla="*/ 5473096 w 6085020"/>
              <a:gd name="connsiteY21335" fmla="*/ 2947023 h 4885973"/>
              <a:gd name="connsiteX21336" fmla="*/ 5475187 w 6085020"/>
              <a:gd name="connsiteY21336" fmla="*/ 2951954 h 4885973"/>
              <a:gd name="connsiteX21337" fmla="*/ 5472144 w 6085020"/>
              <a:gd name="connsiteY21337" fmla="*/ 2951954 h 4885973"/>
              <a:gd name="connsiteX21338" fmla="*/ 5469102 w 6085020"/>
              <a:gd name="connsiteY21338" fmla="*/ 2951954 h 4885973"/>
              <a:gd name="connsiteX21339" fmla="*/ 5472525 w 6085020"/>
              <a:gd name="connsiteY21339" fmla="*/ 2959920 h 4885973"/>
              <a:gd name="connsiteX21340" fmla="*/ 5474427 w 6085020"/>
              <a:gd name="connsiteY21340" fmla="*/ 2956316 h 4885973"/>
              <a:gd name="connsiteX21341" fmla="*/ 5479370 w 6085020"/>
              <a:gd name="connsiteY21341" fmla="*/ 2950247 h 4885973"/>
              <a:gd name="connsiteX21342" fmla="*/ 5482413 w 6085020"/>
              <a:gd name="connsiteY21342" fmla="*/ 2947592 h 4885973"/>
              <a:gd name="connsiteX21343" fmla="*/ 5477659 w 6085020"/>
              <a:gd name="connsiteY21343" fmla="*/ 2947023 h 4885973"/>
              <a:gd name="connsiteX21344" fmla="*/ 3835464 w 6085020"/>
              <a:gd name="connsiteY21344" fmla="*/ 2946833 h 4885973"/>
              <a:gd name="connsiteX21345" fmla="*/ 3845923 w 6085020"/>
              <a:gd name="connsiteY21345" fmla="*/ 2957265 h 4885973"/>
              <a:gd name="connsiteX21346" fmla="*/ 3840789 w 6085020"/>
              <a:gd name="connsiteY21346" fmla="*/ 2952144 h 4885973"/>
              <a:gd name="connsiteX21347" fmla="*/ 3851247 w 6085020"/>
              <a:gd name="connsiteY21347" fmla="*/ 2946833 h 4885973"/>
              <a:gd name="connsiteX21348" fmla="*/ 5204213 w 6085020"/>
              <a:gd name="connsiteY21348" fmla="*/ 2945885 h 4885973"/>
              <a:gd name="connsiteX21349" fmla="*/ 5205545 w 6085020"/>
              <a:gd name="connsiteY21349" fmla="*/ 2947212 h 4885973"/>
              <a:gd name="connsiteX21350" fmla="*/ 5203833 w 6085020"/>
              <a:gd name="connsiteY21350" fmla="*/ 2947212 h 4885973"/>
              <a:gd name="connsiteX21351" fmla="*/ 5203833 w 6085020"/>
              <a:gd name="connsiteY21351" fmla="*/ 2948730 h 4885973"/>
              <a:gd name="connsiteX21352" fmla="*/ 5205545 w 6085020"/>
              <a:gd name="connsiteY21352" fmla="*/ 2948730 h 4885973"/>
              <a:gd name="connsiteX21353" fmla="*/ 5206305 w 6085020"/>
              <a:gd name="connsiteY21353" fmla="*/ 2946643 h 4885973"/>
              <a:gd name="connsiteX21354" fmla="*/ 5204213 w 6085020"/>
              <a:gd name="connsiteY21354" fmla="*/ 2945885 h 4885973"/>
              <a:gd name="connsiteX21355" fmla="*/ 842874 w 6085020"/>
              <a:gd name="connsiteY21355" fmla="*/ 2943532 h 4885973"/>
              <a:gd name="connsiteX21356" fmla="*/ 847339 w 6085020"/>
              <a:gd name="connsiteY21356" fmla="*/ 2952333 h 4885973"/>
              <a:gd name="connsiteX21357" fmla="*/ 842874 w 6085020"/>
              <a:gd name="connsiteY21357" fmla="*/ 2943532 h 4885973"/>
              <a:gd name="connsiteX21358" fmla="*/ 1884074 w 6085020"/>
              <a:gd name="connsiteY21358" fmla="*/ 2943229 h 4885973"/>
              <a:gd name="connsiteX21359" fmla="*/ 1884074 w 6085020"/>
              <a:gd name="connsiteY21359" fmla="*/ 2953661 h 4885973"/>
              <a:gd name="connsiteX21360" fmla="*/ 1894533 w 6085020"/>
              <a:gd name="connsiteY21360" fmla="*/ 2953661 h 4885973"/>
              <a:gd name="connsiteX21361" fmla="*/ 1894533 w 6085020"/>
              <a:gd name="connsiteY21361" fmla="*/ 2943229 h 4885973"/>
              <a:gd name="connsiteX21362" fmla="*/ 3379468 w 6085020"/>
              <a:gd name="connsiteY21362" fmla="*/ 2942850 h 4885973"/>
              <a:gd name="connsiteX21363" fmla="*/ 3379468 w 6085020"/>
              <a:gd name="connsiteY21363" fmla="*/ 2953282 h 4885973"/>
              <a:gd name="connsiteX21364" fmla="*/ 3389927 w 6085020"/>
              <a:gd name="connsiteY21364" fmla="*/ 2953282 h 4885973"/>
              <a:gd name="connsiteX21365" fmla="*/ 3389927 w 6085020"/>
              <a:gd name="connsiteY21365" fmla="*/ 2942850 h 4885973"/>
              <a:gd name="connsiteX21366" fmla="*/ 2134701 w 6085020"/>
              <a:gd name="connsiteY21366" fmla="*/ 2942850 h 4885973"/>
              <a:gd name="connsiteX21367" fmla="*/ 2134701 w 6085020"/>
              <a:gd name="connsiteY21367" fmla="*/ 2942850 h 4885973"/>
              <a:gd name="connsiteX21368" fmla="*/ 2045209 w 6085020"/>
              <a:gd name="connsiteY21368" fmla="*/ 2942486 h 4885973"/>
              <a:gd name="connsiteX21369" fmla="*/ 2040573 w 6085020"/>
              <a:gd name="connsiteY21369" fmla="*/ 2948540 h 4885973"/>
              <a:gd name="connsiteX21370" fmla="*/ 2045898 w 6085020"/>
              <a:gd name="connsiteY21370" fmla="*/ 2958782 h 4885973"/>
              <a:gd name="connsiteX21371" fmla="*/ 2061871 w 6085020"/>
              <a:gd name="connsiteY21371" fmla="*/ 2953092 h 4885973"/>
              <a:gd name="connsiteX21372" fmla="*/ 2061491 w 6085020"/>
              <a:gd name="connsiteY21372" fmla="*/ 2953661 h 4885973"/>
              <a:gd name="connsiteX21373" fmla="*/ 2066815 w 6085020"/>
              <a:gd name="connsiteY21373" fmla="*/ 2964093 h 4885973"/>
              <a:gd name="connsiteX21374" fmla="*/ 2066815 w 6085020"/>
              <a:gd name="connsiteY21374" fmla="*/ 2948540 h 4885973"/>
              <a:gd name="connsiteX21375" fmla="*/ 2045209 w 6085020"/>
              <a:gd name="connsiteY21375" fmla="*/ 2942486 h 4885973"/>
              <a:gd name="connsiteX21376" fmla="*/ 2229970 w 6085020"/>
              <a:gd name="connsiteY21376" fmla="*/ 2942281 h 4885973"/>
              <a:gd name="connsiteX21377" fmla="*/ 2229970 w 6085020"/>
              <a:gd name="connsiteY21377" fmla="*/ 2942281 h 4885973"/>
              <a:gd name="connsiteX21378" fmla="*/ 5428028 w 6085020"/>
              <a:gd name="connsiteY21378" fmla="*/ 2942091 h 4885973"/>
              <a:gd name="connsiteX21379" fmla="*/ 5428436 w 6085020"/>
              <a:gd name="connsiteY21379" fmla="*/ 2943040 h 4885973"/>
              <a:gd name="connsiteX21380" fmla="*/ 5427458 w 6085020"/>
              <a:gd name="connsiteY21380" fmla="*/ 2943040 h 4885973"/>
              <a:gd name="connsiteX21381" fmla="*/ 5427458 w 6085020"/>
              <a:gd name="connsiteY21381" fmla="*/ 2944747 h 4885973"/>
              <a:gd name="connsiteX21382" fmla="*/ 5429169 w 6085020"/>
              <a:gd name="connsiteY21382" fmla="*/ 2944747 h 4885973"/>
              <a:gd name="connsiteX21383" fmla="*/ 5428436 w 6085020"/>
              <a:gd name="connsiteY21383" fmla="*/ 2943040 h 4885973"/>
              <a:gd name="connsiteX21384" fmla="*/ 5429169 w 6085020"/>
              <a:gd name="connsiteY21384" fmla="*/ 2943040 h 4885973"/>
              <a:gd name="connsiteX21385" fmla="*/ 1150829 w 6085020"/>
              <a:gd name="connsiteY21385" fmla="*/ 2941333 h 4885973"/>
              <a:gd name="connsiteX21386" fmla="*/ 1149689 w 6085020"/>
              <a:gd name="connsiteY21386" fmla="*/ 2942660 h 4885973"/>
              <a:gd name="connsiteX21387" fmla="*/ 1150829 w 6085020"/>
              <a:gd name="connsiteY21387" fmla="*/ 2942091 h 4885973"/>
              <a:gd name="connsiteX21388" fmla="*/ 1150829 w 6085020"/>
              <a:gd name="connsiteY21388" fmla="*/ 2943229 h 4885973"/>
              <a:gd name="connsiteX21389" fmla="*/ 1151970 w 6085020"/>
              <a:gd name="connsiteY21389" fmla="*/ 2941333 h 4885973"/>
              <a:gd name="connsiteX21390" fmla="*/ 312808 w 6085020"/>
              <a:gd name="connsiteY21390" fmla="*/ 2940953 h 4885973"/>
              <a:gd name="connsiteX21391" fmla="*/ 298356 w 6085020"/>
              <a:gd name="connsiteY21391" fmla="*/ 2955558 h 4885973"/>
              <a:gd name="connsiteX21392" fmla="*/ 283714 w 6085020"/>
              <a:gd name="connsiteY21392" fmla="*/ 2969972 h 4885973"/>
              <a:gd name="connsiteX21393" fmla="*/ 330493 w 6085020"/>
              <a:gd name="connsiteY21393" fmla="*/ 2987801 h 4885973"/>
              <a:gd name="connsiteX21394" fmla="*/ 377271 w 6085020"/>
              <a:gd name="connsiteY21394" fmla="*/ 3005629 h 4885973"/>
              <a:gd name="connsiteX21395" fmla="*/ 345135 w 6085020"/>
              <a:gd name="connsiteY21395" fmla="*/ 2973196 h 4885973"/>
              <a:gd name="connsiteX21396" fmla="*/ 5476898 w 6085020"/>
              <a:gd name="connsiteY21396" fmla="*/ 2940384 h 4885973"/>
              <a:gd name="connsiteX21397" fmla="*/ 5476898 w 6085020"/>
              <a:gd name="connsiteY21397" fmla="*/ 2942091 h 4885973"/>
              <a:gd name="connsiteX21398" fmla="*/ 5478478 w 6085020"/>
              <a:gd name="connsiteY21398" fmla="*/ 2942091 h 4885973"/>
              <a:gd name="connsiteX21399" fmla="*/ 5478420 w 6085020"/>
              <a:gd name="connsiteY21399" fmla="*/ 2942850 h 4885973"/>
              <a:gd name="connsiteX21400" fmla="*/ 5478610 w 6085020"/>
              <a:gd name="connsiteY21400" fmla="*/ 2942091 h 4885973"/>
              <a:gd name="connsiteX21401" fmla="*/ 5478478 w 6085020"/>
              <a:gd name="connsiteY21401" fmla="*/ 2942091 h 4885973"/>
              <a:gd name="connsiteX21402" fmla="*/ 5478610 w 6085020"/>
              <a:gd name="connsiteY21402" fmla="*/ 2940384 h 4885973"/>
              <a:gd name="connsiteX21403" fmla="*/ 5476898 w 6085020"/>
              <a:gd name="connsiteY21403" fmla="*/ 2940384 h 4885973"/>
              <a:gd name="connsiteX21404" fmla="*/ 2327990 w 6085020"/>
              <a:gd name="connsiteY21404" fmla="*/ 2940322 h 4885973"/>
              <a:gd name="connsiteX21405" fmla="*/ 2333605 w 6085020"/>
              <a:gd name="connsiteY21405" fmla="*/ 2943229 h 4885973"/>
              <a:gd name="connsiteX21406" fmla="*/ 2327990 w 6085020"/>
              <a:gd name="connsiteY21406" fmla="*/ 2940322 h 4885973"/>
              <a:gd name="connsiteX21407" fmla="*/ 5445142 w 6085020"/>
              <a:gd name="connsiteY21407" fmla="*/ 2939815 h 4885973"/>
              <a:gd name="connsiteX21408" fmla="*/ 5438867 w 6085020"/>
              <a:gd name="connsiteY21408" fmla="*/ 2942471 h 4885973"/>
              <a:gd name="connsiteX21409" fmla="*/ 5441529 w 6085020"/>
              <a:gd name="connsiteY21409" fmla="*/ 2945126 h 4885973"/>
              <a:gd name="connsiteX21410" fmla="*/ 5445142 w 6085020"/>
              <a:gd name="connsiteY21410" fmla="*/ 2947013 h 4885973"/>
              <a:gd name="connsiteX21411" fmla="*/ 5445142 w 6085020"/>
              <a:gd name="connsiteY21411" fmla="*/ 2947592 h 4885973"/>
              <a:gd name="connsiteX21412" fmla="*/ 5445523 w 6085020"/>
              <a:gd name="connsiteY21412" fmla="*/ 2947212 h 4885973"/>
              <a:gd name="connsiteX21413" fmla="*/ 5445142 w 6085020"/>
              <a:gd name="connsiteY21413" fmla="*/ 2947013 h 4885973"/>
              <a:gd name="connsiteX21414" fmla="*/ 5445142 w 6085020"/>
              <a:gd name="connsiteY21414" fmla="*/ 2943609 h 4885973"/>
              <a:gd name="connsiteX21415" fmla="*/ 5149277 w 6085020"/>
              <a:gd name="connsiteY21415" fmla="*/ 2939758 h 4885973"/>
              <a:gd name="connsiteX21416" fmla="*/ 5148878 w 6085020"/>
              <a:gd name="connsiteY21416" fmla="*/ 2940953 h 4885973"/>
              <a:gd name="connsiteX21417" fmla="*/ 5149448 w 6085020"/>
              <a:gd name="connsiteY21417" fmla="*/ 2941522 h 4885973"/>
              <a:gd name="connsiteX21418" fmla="*/ 5151065 w 6085020"/>
              <a:gd name="connsiteY21418" fmla="*/ 2941617 h 4885973"/>
              <a:gd name="connsiteX21419" fmla="*/ 5151160 w 6085020"/>
              <a:gd name="connsiteY21419" fmla="*/ 2941522 h 4885973"/>
              <a:gd name="connsiteX21420" fmla="*/ 5151160 w 6085020"/>
              <a:gd name="connsiteY21420" fmla="*/ 2939815 h 4885973"/>
              <a:gd name="connsiteX21421" fmla="*/ 5149277 w 6085020"/>
              <a:gd name="connsiteY21421" fmla="*/ 2939758 h 4885973"/>
              <a:gd name="connsiteX21422" fmla="*/ 5494393 w 6085020"/>
              <a:gd name="connsiteY21422" fmla="*/ 2937919 h 4885973"/>
              <a:gd name="connsiteX21423" fmla="*/ 5497436 w 6085020"/>
              <a:gd name="connsiteY21423" fmla="*/ 2940953 h 4885973"/>
              <a:gd name="connsiteX21424" fmla="*/ 5500288 w 6085020"/>
              <a:gd name="connsiteY21424" fmla="*/ 2943988 h 4885973"/>
              <a:gd name="connsiteX21425" fmla="*/ 5501809 w 6085020"/>
              <a:gd name="connsiteY21425" fmla="*/ 2941712 h 4885973"/>
              <a:gd name="connsiteX21426" fmla="*/ 5503330 w 6085020"/>
              <a:gd name="connsiteY21426" fmla="*/ 2939626 h 4885973"/>
              <a:gd name="connsiteX21427" fmla="*/ 5506183 w 6085020"/>
              <a:gd name="connsiteY21427" fmla="*/ 2946074 h 4885973"/>
              <a:gd name="connsiteX21428" fmla="*/ 5521395 w 6085020"/>
              <a:gd name="connsiteY21428" fmla="*/ 2946074 h 4885973"/>
              <a:gd name="connsiteX21429" fmla="*/ 5515881 w 6085020"/>
              <a:gd name="connsiteY21429" fmla="*/ 2944557 h 4885973"/>
              <a:gd name="connsiteX21430" fmla="*/ 5510176 w 6085020"/>
              <a:gd name="connsiteY21430" fmla="*/ 2943229 h 4885973"/>
              <a:gd name="connsiteX21431" fmla="*/ 5510176 w 6085020"/>
              <a:gd name="connsiteY21431" fmla="*/ 2938488 h 4885973"/>
              <a:gd name="connsiteX21432" fmla="*/ 5507514 w 6085020"/>
              <a:gd name="connsiteY21432" fmla="*/ 2938488 h 4885973"/>
              <a:gd name="connsiteX21433" fmla="*/ 5499717 w 6085020"/>
              <a:gd name="connsiteY21433" fmla="*/ 2938488 h 4885973"/>
              <a:gd name="connsiteX21434" fmla="*/ 259365 w 6085020"/>
              <a:gd name="connsiteY21434" fmla="*/ 2937762 h 4885973"/>
              <a:gd name="connsiteX21435" fmla="*/ 257092 w 6085020"/>
              <a:gd name="connsiteY21435" fmla="*/ 2939815 h 4885973"/>
              <a:gd name="connsiteX21436" fmla="*/ 259365 w 6085020"/>
              <a:gd name="connsiteY21436" fmla="*/ 2937762 h 4885973"/>
              <a:gd name="connsiteX21437" fmla="*/ 3405710 w 6085020"/>
              <a:gd name="connsiteY21437" fmla="*/ 2937540 h 4885973"/>
              <a:gd name="connsiteX21438" fmla="*/ 3405710 w 6085020"/>
              <a:gd name="connsiteY21438" fmla="*/ 2937540 h 4885973"/>
              <a:gd name="connsiteX21439" fmla="*/ 759296 w 6085020"/>
              <a:gd name="connsiteY21439" fmla="*/ 2937540 h 4885973"/>
              <a:gd name="connsiteX21440" fmla="*/ 759296 w 6085020"/>
              <a:gd name="connsiteY21440" fmla="*/ 2937540 h 4885973"/>
              <a:gd name="connsiteX21441" fmla="*/ 1910316 w 6085020"/>
              <a:gd name="connsiteY21441" fmla="*/ 2937350 h 4885973"/>
              <a:gd name="connsiteX21442" fmla="*/ 1910316 w 6085020"/>
              <a:gd name="connsiteY21442" fmla="*/ 2937350 h 4885973"/>
              <a:gd name="connsiteX21443" fmla="*/ 665549 w 6085020"/>
              <a:gd name="connsiteY21443" fmla="*/ 2937350 h 4885973"/>
              <a:gd name="connsiteX21444" fmla="*/ 665549 w 6085020"/>
              <a:gd name="connsiteY21444" fmla="*/ 2937350 h 4885973"/>
              <a:gd name="connsiteX21445" fmla="*/ 1816569 w 6085020"/>
              <a:gd name="connsiteY21445" fmla="*/ 2936971 h 4885973"/>
              <a:gd name="connsiteX21446" fmla="*/ 1826647 w 6085020"/>
              <a:gd name="connsiteY21446" fmla="*/ 2958782 h 4885973"/>
              <a:gd name="connsiteX21447" fmla="*/ 1827027 w 6085020"/>
              <a:gd name="connsiteY21447" fmla="*/ 2957834 h 4885973"/>
              <a:gd name="connsiteX21448" fmla="*/ 1816569 w 6085020"/>
              <a:gd name="connsiteY21448" fmla="*/ 2936971 h 4885973"/>
              <a:gd name="connsiteX21449" fmla="*/ 5458834 w 6085020"/>
              <a:gd name="connsiteY21449" fmla="*/ 2936022 h 4885973"/>
              <a:gd name="connsiteX21450" fmla="*/ 5462256 w 6085020"/>
              <a:gd name="connsiteY21450" fmla="*/ 2941333 h 4885973"/>
              <a:gd name="connsiteX21451" fmla="*/ 5463207 w 6085020"/>
              <a:gd name="connsiteY21451" fmla="*/ 2939057 h 4885973"/>
              <a:gd name="connsiteX21452" fmla="*/ 5463207 w 6085020"/>
              <a:gd name="connsiteY21452" fmla="*/ 2936971 h 4885973"/>
              <a:gd name="connsiteX21453" fmla="*/ 5461116 w 6085020"/>
              <a:gd name="connsiteY21453" fmla="*/ 2936971 h 4885973"/>
              <a:gd name="connsiteX21454" fmla="*/ 5429359 w 6085020"/>
              <a:gd name="connsiteY21454" fmla="*/ 2935643 h 4885973"/>
              <a:gd name="connsiteX21455" fmla="*/ 5428218 w 6085020"/>
              <a:gd name="connsiteY21455" fmla="*/ 2936402 h 4885973"/>
              <a:gd name="connsiteX21456" fmla="*/ 5429359 w 6085020"/>
              <a:gd name="connsiteY21456" fmla="*/ 2937350 h 4885973"/>
              <a:gd name="connsiteX21457" fmla="*/ 5431070 w 6085020"/>
              <a:gd name="connsiteY21457" fmla="*/ 2937350 h 4885973"/>
              <a:gd name="connsiteX21458" fmla="*/ 5431070 w 6085020"/>
              <a:gd name="connsiteY21458" fmla="*/ 2935643 h 4885973"/>
              <a:gd name="connsiteX21459" fmla="*/ 5429359 w 6085020"/>
              <a:gd name="connsiteY21459" fmla="*/ 2935643 h 4885973"/>
              <a:gd name="connsiteX21460" fmla="*/ 5153252 w 6085020"/>
              <a:gd name="connsiteY21460" fmla="*/ 2935074 h 4885973"/>
              <a:gd name="connsiteX21461" fmla="*/ 5156674 w 6085020"/>
              <a:gd name="connsiteY21461" fmla="*/ 2945505 h 4885973"/>
              <a:gd name="connsiteX21462" fmla="*/ 5148118 w 6085020"/>
              <a:gd name="connsiteY21462" fmla="*/ 2957644 h 4885973"/>
              <a:gd name="connsiteX21463" fmla="*/ 5139751 w 6085020"/>
              <a:gd name="connsiteY21463" fmla="*/ 2969783 h 4885973"/>
              <a:gd name="connsiteX21464" fmla="*/ 5131193 w 6085020"/>
              <a:gd name="connsiteY21464" fmla="*/ 2966179 h 4885973"/>
              <a:gd name="connsiteX21465" fmla="*/ 5124728 w 6085020"/>
              <a:gd name="connsiteY21465" fmla="*/ 2962765 h 4885973"/>
              <a:gd name="connsiteX21466" fmla="*/ 5131573 w 6085020"/>
              <a:gd name="connsiteY21466" fmla="*/ 2956885 h 4885973"/>
              <a:gd name="connsiteX21467" fmla="*/ 5128721 w 6085020"/>
              <a:gd name="connsiteY21467" fmla="*/ 2956885 h 4885973"/>
              <a:gd name="connsiteX21468" fmla="*/ 5130433 w 6085020"/>
              <a:gd name="connsiteY21468" fmla="*/ 2955178 h 4885973"/>
              <a:gd name="connsiteX21469" fmla="*/ 5138229 w 6085020"/>
              <a:gd name="connsiteY21469" fmla="*/ 2947971 h 4885973"/>
              <a:gd name="connsiteX21470" fmla="*/ 5136898 w 6085020"/>
              <a:gd name="connsiteY21470" fmla="*/ 2944747 h 4885973"/>
              <a:gd name="connsiteX21471" fmla="*/ 2850784 w 6085020"/>
              <a:gd name="connsiteY21471" fmla="*/ 2934884 h 4885973"/>
              <a:gd name="connsiteX21472" fmla="*/ 2840944 w 6085020"/>
              <a:gd name="connsiteY21472" fmla="*/ 2947971 h 4885973"/>
              <a:gd name="connsiteX21473" fmla="*/ 2841324 w 6085020"/>
              <a:gd name="connsiteY21473" fmla="*/ 2949109 h 4885973"/>
              <a:gd name="connsiteX21474" fmla="*/ 2852353 w 6085020"/>
              <a:gd name="connsiteY21474" fmla="*/ 2949109 h 4885973"/>
              <a:gd name="connsiteX21475" fmla="*/ 2850784 w 6085020"/>
              <a:gd name="connsiteY21475" fmla="*/ 2934884 h 4885973"/>
              <a:gd name="connsiteX21476" fmla="*/ 5370411 w 6085020"/>
              <a:gd name="connsiteY21476" fmla="*/ 2934694 h 4885973"/>
              <a:gd name="connsiteX21477" fmla="*/ 5375545 w 6085020"/>
              <a:gd name="connsiteY21477" fmla="*/ 2938867 h 4885973"/>
              <a:gd name="connsiteX21478" fmla="*/ 5380869 w 6085020"/>
              <a:gd name="connsiteY21478" fmla="*/ 2943229 h 4885973"/>
              <a:gd name="connsiteX21479" fmla="*/ 5382390 w 6085020"/>
              <a:gd name="connsiteY21479" fmla="*/ 2939057 h 4885973"/>
              <a:gd name="connsiteX21480" fmla="*/ 5376306 w 6085020"/>
              <a:gd name="connsiteY21480" fmla="*/ 2936781 h 4885973"/>
              <a:gd name="connsiteX21481" fmla="*/ 5444191 w 6085020"/>
              <a:gd name="connsiteY21481" fmla="*/ 2933936 h 4885973"/>
              <a:gd name="connsiteX21482" fmla="*/ 5442670 w 6085020"/>
              <a:gd name="connsiteY21482" fmla="*/ 2934505 h 4885973"/>
              <a:gd name="connsiteX21483" fmla="*/ 5443050 w 6085020"/>
              <a:gd name="connsiteY21483" fmla="*/ 2935453 h 4885973"/>
              <a:gd name="connsiteX21484" fmla="*/ 5442879 w 6085020"/>
              <a:gd name="connsiteY21484" fmla="*/ 2937331 h 4885973"/>
              <a:gd name="connsiteX21485" fmla="*/ 5444762 w 6085020"/>
              <a:gd name="connsiteY21485" fmla="*/ 2937483 h 4885973"/>
              <a:gd name="connsiteX21486" fmla="*/ 5444933 w 6085020"/>
              <a:gd name="connsiteY21486" fmla="*/ 2935624 h 4885973"/>
              <a:gd name="connsiteX21487" fmla="*/ 5444762 w 6085020"/>
              <a:gd name="connsiteY21487" fmla="*/ 2935453 h 4885973"/>
              <a:gd name="connsiteX21488" fmla="*/ 5444191 w 6085020"/>
              <a:gd name="connsiteY21488" fmla="*/ 2933936 h 4885973"/>
              <a:gd name="connsiteX21489" fmla="*/ 5492682 w 6085020"/>
              <a:gd name="connsiteY21489" fmla="*/ 2933746 h 4885973"/>
              <a:gd name="connsiteX21490" fmla="*/ 5491160 w 6085020"/>
              <a:gd name="connsiteY21490" fmla="*/ 2933944 h 4885973"/>
              <a:gd name="connsiteX21491" fmla="*/ 5491160 w 6085020"/>
              <a:gd name="connsiteY21491" fmla="*/ 2933936 h 4885973"/>
              <a:gd name="connsiteX21492" fmla="*/ 5491159 w 6085020"/>
              <a:gd name="connsiteY21492" fmla="*/ 2933945 h 4885973"/>
              <a:gd name="connsiteX21493" fmla="*/ 5490495 w 6085020"/>
              <a:gd name="connsiteY21493" fmla="*/ 2934031 h 4885973"/>
              <a:gd name="connsiteX21494" fmla="*/ 5490780 w 6085020"/>
              <a:gd name="connsiteY21494" fmla="*/ 2936212 h 4885973"/>
              <a:gd name="connsiteX21495" fmla="*/ 5491159 w 6085020"/>
              <a:gd name="connsiteY21495" fmla="*/ 2933945 h 4885973"/>
              <a:gd name="connsiteX21496" fmla="*/ 5491160 w 6085020"/>
              <a:gd name="connsiteY21496" fmla="*/ 2933944 h 4885973"/>
              <a:gd name="connsiteX21497" fmla="*/ 5491160 w 6085020"/>
              <a:gd name="connsiteY21497" fmla="*/ 2935643 h 4885973"/>
              <a:gd name="connsiteX21498" fmla="*/ 5492682 w 6085020"/>
              <a:gd name="connsiteY21498" fmla="*/ 2935643 h 4885973"/>
              <a:gd name="connsiteX21499" fmla="*/ 5492682 w 6085020"/>
              <a:gd name="connsiteY21499" fmla="*/ 2933746 h 4885973"/>
              <a:gd name="connsiteX21500" fmla="*/ 828514 w 6085020"/>
              <a:gd name="connsiteY21500" fmla="*/ 2932987 h 4885973"/>
              <a:gd name="connsiteX21501" fmla="*/ 828514 w 6085020"/>
              <a:gd name="connsiteY21501" fmla="*/ 2943419 h 4885973"/>
              <a:gd name="connsiteX21502" fmla="*/ 838972 w 6085020"/>
              <a:gd name="connsiteY21502" fmla="*/ 2943419 h 4885973"/>
              <a:gd name="connsiteX21503" fmla="*/ 838972 w 6085020"/>
              <a:gd name="connsiteY21503" fmla="*/ 2932987 h 4885973"/>
              <a:gd name="connsiteX21504" fmla="*/ 2654305 w 6085020"/>
              <a:gd name="connsiteY21504" fmla="*/ 2932703 h 4885973"/>
              <a:gd name="connsiteX21505" fmla="*/ 2641849 w 6085020"/>
              <a:gd name="connsiteY21505" fmla="*/ 2949488 h 4885973"/>
              <a:gd name="connsiteX21506" fmla="*/ 2662767 w 6085020"/>
              <a:gd name="connsiteY21506" fmla="*/ 2949488 h 4885973"/>
              <a:gd name="connsiteX21507" fmla="*/ 2654305 w 6085020"/>
              <a:gd name="connsiteY21507" fmla="*/ 2932703 h 4885973"/>
              <a:gd name="connsiteX21508" fmla="*/ 2565787 w 6085020"/>
              <a:gd name="connsiteY21508" fmla="*/ 2932608 h 4885973"/>
              <a:gd name="connsiteX21509" fmla="*/ 2565787 w 6085020"/>
              <a:gd name="connsiteY21509" fmla="*/ 2932608 h 4885973"/>
              <a:gd name="connsiteX21510" fmla="*/ 590817 w 6085020"/>
              <a:gd name="connsiteY21510" fmla="*/ 2932229 h 4885973"/>
              <a:gd name="connsiteX21511" fmla="*/ 590817 w 6085020"/>
              <a:gd name="connsiteY21511" fmla="*/ 2942660 h 4885973"/>
              <a:gd name="connsiteX21512" fmla="*/ 601276 w 6085020"/>
              <a:gd name="connsiteY21512" fmla="*/ 2942660 h 4885973"/>
              <a:gd name="connsiteX21513" fmla="*/ 601276 w 6085020"/>
              <a:gd name="connsiteY21513" fmla="*/ 2932229 h 4885973"/>
              <a:gd name="connsiteX21514" fmla="*/ 363009 w 6085020"/>
              <a:gd name="connsiteY21514" fmla="*/ 2932229 h 4885973"/>
              <a:gd name="connsiteX21515" fmla="*/ 363009 w 6085020"/>
              <a:gd name="connsiteY21515" fmla="*/ 2932229 h 4885973"/>
              <a:gd name="connsiteX21516" fmla="*/ 2532509 w 6085020"/>
              <a:gd name="connsiteY21516" fmla="*/ 2932039 h 4885973"/>
              <a:gd name="connsiteX21517" fmla="*/ 2527185 w 6085020"/>
              <a:gd name="connsiteY21517" fmla="*/ 2952902 h 4885973"/>
              <a:gd name="connsiteX21518" fmla="*/ 2532509 w 6085020"/>
              <a:gd name="connsiteY21518" fmla="*/ 2932229 h 4885973"/>
              <a:gd name="connsiteX21519" fmla="*/ 5449516 w 6085020"/>
              <a:gd name="connsiteY21519" fmla="*/ 2931850 h 4885973"/>
              <a:gd name="connsiteX21520" fmla="*/ 5451798 w 6085020"/>
              <a:gd name="connsiteY21520" fmla="*/ 2936402 h 4885973"/>
              <a:gd name="connsiteX21521" fmla="*/ 5453699 w 6085020"/>
              <a:gd name="connsiteY21521" fmla="*/ 2940005 h 4885973"/>
              <a:gd name="connsiteX21522" fmla="*/ 5453699 w 6085020"/>
              <a:gd name="connsiteY21522" fmla="*/ 2932798 h 4885973"/>
              <a:gd name="connsiteX21523" fmla="*/ 5451608 w 6085020"/>
              <a:gd name="connsiteY21523" fmla="*/ 2932798 h 4885973"/>
              <a:gd name="connsiteX21524" fmla="*/ 744274 w 6085020"/>
              <a:gd name="connsiteY21524" fmla="*/ 2931850 h 4885973"/>
              <a:gd name="connsiteX21525" fmla="*/ 734412 w 6085020"/>
              <a:gd name="connsiteY21525" fmla="*/ 2934289 h 4885973"/>
              <a:gd name="connsiteX21526" fmla="*/ 728961 w 6085020"/>
              <a:gd name="connsiteY21526" fmla="*/ 2942251 h 4885973"/>
              <a:gd name="connsiteX21527" fmla="*/ 728681 w 6085020"/>
              <a:gd name="connsiteY21527" fmla="*/ 2942281 h 4885973"/>
              <a:gd name="connsiteX21528" fmla="*/ 728681 w 6085020"/>
              <a:gd name="connsiteY21528" fmla="*/ 2942660 h 4885973"/>
              <a:gd name="connsiteX21529" fmla="*/ 728961 w 6085020"/>
              <a:gd name="connsiteY21529" fmla="*/ 2942251 h 4885973"/>
              <a:gd name="connsiteX21530" fmla="*/ 740828 w 6085020"/>
              <a:gd name="connsiteY21530" fmla="*/ 2940977 h 4885973"/>
              <a:gd name="connsiteX21531" fmla="*/ 744274 w 6085020"/>
              <a:gd name="connsiteY21531" fmla="*/ 2931850 h 4885973"/>
              <a:gd name="connsiteX21532" fmla="*/ 3369009 w 6085020"/>
              <a:gd name="connsiteY21532" fmla="*/ 2931470 h 4885973"/>
              <a:gd name="connsiteX21533" fmla="*/ 3369009 w 6085020"/>
              <a:gd name="connsiteY21533" fmla="*/ 2931470 h 4885973"/>
              <a:gd name="connsiteX21534" fmla="*/ 2024600 w 6085020"/>
              <a:gd name="connsiteY21534" fmla="*/ 2931470 h 4885973"/>
              <a:gd name="connsiteX21535" fmla="*/ 2024600 w 6085020"/>
              <a:gd name="connsiteY21535" fmla="*/ 2931470 h 4885973"/>
              <a:gd name="connsiteX21536" fmla="*/ 5519510 w 6085020"/>
              <a:gd name="connsiteY21536" fmla="*/ 2930557 h 4885973"/>
              <a:gd name="connsiteX21537" fmla="*/ 5519565 w 6085020"/>
              <a:gd name="connsiteY21537" fmla="*/ 2930681 h 4885973"/>
              <a:gd name="connsiteX21538" fmla="*/ 5519626 w 6085020"/>
              <a:gd name="connsiteY21538" fmla="*/ 2931470 h 4885973"/>
              <a:gd name="connsiteX21539" fmla="*/ 5519494 w 6085020"/>
              <a:gd name="connsiteY21539" fmla="*/ 2931470 h 4885973"/>
              <a:gd name="connsiteX21540" fmla="*/ 5519494 w 6085020"/>
              <a:gd name="connsiteY21540" fmla="*/ 2930563 h 4885973"/>
              <a:gd name="connsiteX21541" fmla="*/ 5555814 w 6085020"/>
              <a:gd name="connsiteY21541" fmla="*/ 2930522 h 4885973"/>
              <a:gd name="connsiteX21542" fmla="*/ 5556004 w 6085020"/>
              <a:gd name="connsiteY21542" fmla="*/ 2931660 h 4885973"/>
              <a:gd name="connsiteX21543" fmla="*/ 5556955 w 6085020"/>
              <a:gd name="connsiteY21543" fmla="*/ 2931660 h 4885973"/>
              <a:gd name="connsiteX21544" fmla="*/ 5556955 w 6085020"/>
              <a:gd name="connsiteY21544" fmla="*/ 2930522 h 4885973"/>
              <a:gd name="connsiteX21545" fmla="*/ 5519550 w 6085020"/>
              <a:gd name="connsiteY21545" fmla="*/ 2930496 h 4885973"/>
              <a:gd name="connsiteX21546" fmla="*/ 5519554 w 6085020"/>
              <a:gd name="connsiteY21546" fmla="*/ 2930539 h 4885973"/>
              <a:gd name="connsiteX21547" fmla="*/ 5519510 w 6085020"/>
              <a:gd name="connsiteY21547" fmla="*/ 2930557 h 4885973"/>
              <a:gd name="connsiteX21548" fmla="*/ 5519494 w 6085020"/>
              <a:gd name="connsiteY21548" fmla="*/ 2930522 h 4885973"/>
              <a:gd name="connsiteX21549" fmla="*/ 5505824 w 6085020"/>
              <a:gd name="connsiteY21549" fmla="*/ 2930413 h 4885973"/>
              <a:gd name="connsiteX21550" fmla="*/ 5505919 w 6085020"/>
              <a:gd name="connsiteY21550" fmla="*/ 2931660 h 4885973"/>
              <a:gd name="connsiteX21551" fmla="*/ 5505803 w 6085020"/>
              <a:gd name="connsiteY21551" fmla="*/ 2931660 h 4885973"/>
              <a:gd name="connsiteX21552" fmla="*/ 5505803 w 6085020"/>
              <a:gd name="connsiteY21552" fmla="*/ 2930419 h 4885973"/>
              <a:gd name="connsiteX21553" fmla="*/ 2932415 w 6085020"/>
              <a:gd name="connsiteY21553" fmla="*/ 2930296 h 4885973"/>
              <a:gd name="connsiteX21554" fmla="*/ 2933360 w 6085020"/>
              <a:gd name="connsiteY21554" fmla="*/ 2931091 h 4885973"/>
              <a:gd name="connsiteX21555" fmla="*/ 2932599 w 6085020"/>
              <a:gd name="connsiteY21555" fmla="*/ 2931091 h 4885973"/>
              <a:gd name="connsiteX21556" fmla="*/ 3238229 w 6085020"/>
              <a:gd name="connsiteY21556" fmla="*/ 2930214 h 4885973"/>
              <a:gd name="connsiteX21557" fmla="*/ 3237991 w 6085020"/>
              <a:gd name="connsiteY21557" fmla="*/ 2946833 h 4885973"/>
              <a:gd name="connsiteX21558" fmla="*/ 3236660 w 6085020"/>
              <a:gd name="connsiteY21558" fmla="*/ 2945695 h 4885973"/>
              <a:gd name="connsiteX21559" fmla="*/ 3233618 w 6085020"/>
              <a:gd name="connsiteY21559" fmla="*/ 2940953 h 4885973"/>
              <a:gd name="connsiteX21560" fmla="*/ 3233618 w 6085020"/>
              <a:gd name="connsiteY21560" fmla="*/ 2931660 h 4885973"/>
              <a:gd name="connsiteX21561" fmla="*/ 3238229 w 6085020"/>
              <a:gd name="connsiteY21561" fmla="*/ 2930214 h 4885973"/>
              <a:gd name="connsiteX21562" fmla="*/ 5392469 w 6085020"/>
              <a:gd name="connsiteY21562" fmla="*/ 2930143 h 4885973"/>
              <a:gd name="connsiteX21563" fmla="*/ 5392507 w 6085020"/>
              <a:gd name="connsiteY21563" fmla="*/ 2930237 h 4885973"/>
              <a:gd name="connsiteX21564" fmla="*/ 5392126 w 6085020"/>
              <a:gd name="connsiteY21564" fmla="*/ 2931169 h 4885973"/>
              <a:gd name="connsiteX21565" fmla="*/ 5521015 w 6085020"/>
              <a:gd name="connsiteY21565" fmla="*/ 2929953 h 4885973"/>
              <a:gd name="connsiteX21566" fmla="*/ 5521015 w 6085020"/>
              <a:gd name="connsiteY21566" fmla="*/ 2931470 h 4885973"/>
              <a:gd name="connsiteX21567" fmla="*/ 5519916 w 6085020"/>
              <a:gd name="connsiteY21567" fmla="*/ 2931470 h 4885973"/>
              <a:gd name="connsiteX21568" fmla="*/ 5519565 w 6085020"/>
              <a:gd name="connsiteY21568" fmla="*/ 2930681 h 4885973"/>
              <a:gd name="connsiteX21569" fmla="*/ 5519554 w 6085020"/>
              <a:gd name="connsiteY21569" fmla="*/ 2930539 h 4885973"/>
              <a:gd name="connsiteX21570" fmla="*/ 5507514 w 6085020"/>
              <a:gd name="connsiteY21570" fmla="*/ 2929953 h 4885973"/>
              <a:gd name="connsiteX21571" fmla="*/ 5505824 w 6085020"/>
              <a:gd name="connsiteY21571" fmla="*/ 2930413 h 4885973"/>
              <a:gd name="connsiteX21572" fmla="*/ 5505803 w 6085020"/>
              <a:gd name="connsiteY21572" fmla="*/ 2930143 h 4885973"/>
              <a:gd name="connsiteX21573" fmla="*/ 5505803 w 6085020"/>
              <a:gd name="connsiteY21573" fmla="*/ 2930419 h 4885973"/>
              <a:gd name="connsiteX21574" fmla="*/ 5505422 w 6085020"/>
              <a:gd name="connsiteY21574" fmla="*/ 2930522 h 4885973"/>
              <a:gd name="connsiteX21575" fmla="*/ 5505992 w 6085020"/>
              <a:gd name="connsiteY21575" fmla="*/ 2932608 h 4885973"/>
              <a:gd name="connsiteX21576" fmla="*/ 5505919 w 6085020"/>
              <a:gd name="connsiteY21576" fmla="*/ 2931660 h 4885973"/>
              <a:gd name="connsiteX21577" fmla="*/ 5507514 w 6085020"/>
              <a:gd name="connsiteY21577" fmla="*/ 2931660 h 4885973"/>
              <a:gd name="connsiteX21578" fmla="*/ 5507609 w 6085020"/>
              <a:gd name="connsiteY21578" fmla="*/ 2930048 h 4885973"/>
              <a:gd name="connsiteX21579" fmla="*/ 5507514 w 6085020"/>
              <a:gd name="connsiteY21579" fmla="*/ 2929953 h 4885973"/>
              <a:gd name="connsiteX21580" fmla="*/ 5431261 w 6085020"/>
              <a:gd name="connsiteY21580" fmla="*/ 2928815 h 4885973"/>
              <a:gd name="connsiteX21581" fmla="*/ 5429359 w 6085020"/>
              <a:gd name="connsiteY21581" fmla="*/ 2929004 h 4885973"/>
              <a:gd name="connsiteX21582" fmla="*/ 5430500 w 6085020"/>
              <a:gd name="connsiteY21582" fmla="*/ 2929953 h 4885973"/>
              <a:gd name="connsiteX21583" fmla="*/ 5429911 w 6085020"/>
              <a:gd name="connsiteY21583" fmla="*/ 2931736 h 4885973"/>
              <a:gd name="connsiteX21584" fmla="*/ 5431451 w 6085020"/>
              <a:gd name="connsiteY21584" fmla="*/ 2932418 h 4885973"/>
              <a:gd name="connsiteX21585" fmla="*/ 5431546 w 6085020"/>
              <a:gd name="connsiteY21585" fmla="*/ 2930806 h 4885973"/>
              <a:gd name="connsiteX21586" fmla="*/ 5431451 w 6085020"/>
              <a:gd name="connsiteY21586" fmla="*/ 2930712 h 4885973"/>
              <a:gd name="connsiteX21587" fmla="*/ 5431261 w 6085020"/>
              <a:gd name="connsiteY21587" fmla="*/ 2928815 h 4885973"/>
              <a:gd name="connsiteX21588" fmla="*/ 5557715 w 6085020"/>
              <a:gd name="connsiteY21588" fmla="*/ 2927677 h 4885973"/>
              <a:gd name="connsiteX21589" fmla="*/ 5558285 w 6085020"/>
              <a:gd name="connsiteY21589" fmla="*/ 2928815 h 4885973"/>
              <a:gd name="connsiteX21590" fmla="*/ 5559426 w 6085020"/>
              <a:gd name="connsiteY21590" fmla="*/ 2928815 h 4885973"/>
              <a:gd name="connsiteX21591" fmla="*/ 5559426 w 6085020"/>
              <a:gd name="connsiteY21591" fmla="*/ 2927677 h 4885973"/>
              <a:gd name="connsiteX21592" fmla="*/ 2824781 w 6085020"/>
              <a:gd name="connsiteY21592" fmla="*/ 2927677 h 4885973"/>
              <a:gd name="connsiteX21593" fmla="*/ 2817174 w 6085020"/>
              <a:gd name="connsiteY21593" fmla="*/ 2943419 h 4885973"/>
              <a:gd name="connsiteX21594" fmla="*/ 2815082 w 6085020"/>
              <a:gd name="connsiteY21594" fmla="*/ 2947971 h 4885973"/>
              <a:gd name="connsiteX21595" fmla="*/ 2815082 w 6085020"/>
              <a:gd name="connsiteY21595" fmla="*/ 2943799 h 4885973"/>
              <a:gd name="connsiteX21596" fmla="*/ 2809568 w 6085020"/>
              <a:gd name="connsiteY21596" fmla="*/ 2959351 h 4885973"/>
              <a:gd name="connsiteX21597" fmla="*/ 2825351 w 6085020"/>
              <a:gd name="connsiteY21597" fmla="*/ 2966748 h 4885973"/>
              <a:gd name="connsiteX21598" fmla="*/ 2841324 w 6085020"/>
              <a:gd name="connsiteY21598" fmla="*/ 2974335 h 4885973"/>
              <a:gd name="connsiteX21599" fmla="*/ 5221327 w 6085020"/>
              <a:gd name="connsiteY21599" fmla="*/ 2927487 h 4885973"/>
              <a:gd name="connsiteX21600" fmla="*/ 5222279 w 6085020"/>
              <a:gd name="connsiteY21600" fmla="*/ 2928815 h 4885973"/>
              <a:gd name="connsiteX21601" fmla="*/ 5220662 w 6085020"/>
              <a:gd name="connsiteY21601" fmla="*/ 2928720 h 4885973"/>
              <a:gd name="connsiteX21602" fmla="*/ 5220567 w 6085020"/>
              <a:gd name="connsiteY21602" fmla="*/ 2928815 h 4885973"/>
              <a:gd name="connsiteX21603" fmla="*/ 5220567 w 6085020"/>
              <a:gd name="connsiteY21603" fmla="*/ 2930332 h 4885973"/>
              <a:gd name="connsiteX21604" fmla="*/ 5222088 w 6085020"/>
              <a:gd name="connsiteY21604" fmla="*/ 2930332 h 4885973"/>
              <a:gd name="connsiteX21605" fmla="*/ 5223134 w 6085020"/>
              <a:gd name="connsiteY21605" fmla="*/ 2928530 h 4885973"/>
              <a:gd name="connsiteX21606" fmla="*/ 5221327 w 6085020"/>
              <a:gd name="connsiteY21606" fmla="*/ 2927487 h 4885973"/>
              <a:gd name="connsiteX21607" fmla="*/ 404274 w 6085020"/>
              <a:gd name="connsiteY21607" fmla="*/ 2927108 h 4885973"/>
              <a:gd name="connsiteX21608" fmla="*/ 391153 w 6085020"/>
              <a:gd name="connsiteY21608" fmla="*/ 2940195 h 4885973"/>
              <a:gd name="connsiteX21609" fmla="*/ 404274 w 6085020"/>
              <a:gd name="connsiteY21609" fmla="*/ 2953282 h 4885973"/>
              <a:gd name="connsiteX21610" fmla="*/ 417020 w 6085020"/>
              <a:gd name="connsiteY21610" fmla="*/ 2939835 h 4885973"/>
              <a:gd name="connsiteX21611" fmla="*/ 416947 w 6085020"/>
              <a:gd name="connsiteY21611" fmla="*/ 2939118 h 4885973"/>
              <a:gd name="connsiteX21612" fmla="*/ 417394 w 6085020"/>
              <a:gd name="connsiteY21612" fmla="*/ 2940195 h 4885973"/>
              <a:gd name="connsiteX21613" fmla="*/ 416824 w 6085020"/>
              <a:gd name="connsiteY21613" fmla="*/ 2937919 h 4885973"/>
              <a:gd name="connsiteX21614" fmla="*/ 416947 w 6085020"/>
              <a:gd name="connsiteY21614" fmla="*/ 2939118 h 4885973"/>
              <a:gd name="connsiteX21615" fmla="*/ 413552 w 6085020"/>
              <a:gd name="connsiteY21615" fmla="*/ 2930942 h 4885973"/>
              <a:gd name="connsiteX21616" fmla="*/ 404274 w 6085020"/>
              <a:gd name="connsiteY21616" fmla="*/ 2927108 h 4885973"/>
              <a:gd name="connsiteX21617" fmla="*/ 5398174 w 6085020"/>
              <a:gd name="connsiteY21617" fmla="*/ 2926918 h 4885973"/>
              <a:gd name="connsiteX21618" fmla="*/ 5392089 w 6085020"/>
              <a:gd name="connsiteY21618" fmla="*/ 2929384 h 4885973"/>
              <a:gd name="connsiteX21619" fmla="*/ 5387335 w 6085020"/>
              <a:gd name="connsiteY21619" fmla="*/ 2928056 h 4885973"/>
              <a:gd name="connsiteX21620" fmla="*/ 5385205 w 6085020"/>
              <a:gd name="connsiteY21620" fmla="*/ 2933272 h 4885973"/>
              <a:gd name="connsiteX21621" fmla="*/ 5385243 w 6085020"/>
              <a:gd name="connsiteY21621" fmla="*/ 2933367 h 4885973"/>
              <a:gd name="connsiteX21622" fmla="*/ 5390377 w 6085020"/>
              <a:gd name="connsiteY21622" fmla="*/ 2935453 h 4885973"/>
              <a:gd name="connsiteX21623" fmla="*/ 5392126 w 6085020"/>
              <a:gd name="connsiteY21623" fmla="*/ 2931169 h 4885973"/>
              <a:gd name="connsiteX21624" fmla="*/ 5392089 w 6085020"/>
              <a:gd name="connsiteY21624" fmla="*/ 2931281 h 4885973"/>
              <a:gd name="connsiteX21625" fmla="*/ 5393039 w 6085020"/>
              <a:gd name="connsiteY21625" fmla="*/ 2931281 h 4885973"/>
              <a:gd name="connsiteX21626" fmla="*/ 5394941 w 6085020"/>
              <a:gd name="connsiteY21626" fmla="*/ 2931281 h 4885973"/>
              <a:gd name="connsiteX21627" fmla="*/ 5397223 w 6085020"/>
              <a:gd name="connsiteY21627" fmla="*/ 2931281 h 4885973"/>
              <a:gd name="connsiteX21628" fmla="*/ 5397223 w 6085020"/>
              <a:gd name="connsiteY21628" fmla="*/ 2929004 h 4885973"/>
              <a:gd name="connsiteX21629" fmla="*/ 701869 w 6085020"/>
              <a:gd name="connsiteY21629" fmla="*/ 2926918 h 4885973"/>
              <a:gd name="connsiteX21630" fmla="*/ 701869 w 6085020"/>
              <a:gd name="connsiteY21630" fmla="*/ 2926918 h 4885973"/>
              <a:gd name="connsiteX21631" fmla="*/ 5338845 w 6085020"/>
              <a:gd name="connsiteY21631" fmla="*/ 2926728 h 4885973"/>
              <a:gd name="connsiteX21632" fmla="*/ 5352726 w 6085020"/>
              <a:gd name="connsiteY21632" fmla="*/ 2946833 h 4885973"/>
              <a:gd name="connsiteX21633" fmla="*/ 5366608 w 6085020"/>
              <a:gd name="connsiteY21633" fmla="*/ 2967127 h 4885973"/>
              <a:gd name="connsiteX21634" fmla="*/ 5361854 w 6085020"/>
              <a:gd name="connsiteY21634" fmla="*/ 2978697 h 4885973"/>
              <a:gd name="connsiteX21635" fmla="*/ 5357290 w 6085020"/>
              <a:gd name="connsiteY21635" fmla="*/ 2990456 h 4885973"/>
              <a:gd name="connsiteX21636" fmla="*/ 5371932 w 6085020"/>
              <a:gd name="connsiteY21636" fmla="*/ 2990456 h 4885973"/>
              <a:gd name="connsiteX21637" fmla="*/ 5373263 w 6085020"/>
              <a:gd name="connsiteY21637" fmla="*/ 2990456 h 4885973"/>
              <a:gd name="connsiteX21638" fmla="*/ 5383151 w 6085020"/>
              <a:gd name="connsiteY21638" fmla="*/ 2990456 h 4885973"/>
              <a:gd name="connsiteX21639" fmla="*/ 5386574 w 6085020"/>
              <a:gd name="connsiteY21639" fmla="*/ 2990456 h 4885973"/>
              <a:gd name="connsiteX21640" fmla="*/ 5388285 w 6085020"/>
              <a:gd name="connsiteY21640" fmla="*/ 2985904 h 4885973"/>
              <a:gd name="connsiteX21641" fmla="*/ 5389807 w 6085020"/>
              <a:gd name="connsiteY21641" fmla="*/ 2985904 h 4885973"/>
              <a:gd name="connsiteX21642" fmla="*/ 5389807 w 6085020"/>
              <a:gd name="connsiteY21642" fmla="*/ 2984387 h 4885973"/>
              <a:gd name="connsiteX21643" fmla="*/ 5388666 w 6085020"/>
              <a:gd name="connsiteY21643" fmla="*/ 2982490 h 4885973"/>
              <a:gd name="connsiteX21644" fmla="*/ 5389616 w 6085020"/>
              <a:gd name="connsiteY21644" fmla="*/ 2982490 h 4885973"/>
              <a:gd name="connsiteX21645" fmla="*/ 5392089 w 6085020"/>
              <a:gd name="connsiteY21645" fmla="*/ 2976231 h 4885973"/>
              <a:gd name="connsiteX21646" fmla="*/ 5375925 w 6085020"/>
              <a:gd name="connsiteY21646" fmla="*/ 2983059 h 4885973"/>
              <a:gd name="connsiteX21647" fmla="*/ 5374023 w 6085020"/>
              <a:gd name="connsiteY21647" fmla="*/ 2975852 h 4885973"/>
              <a:gd name="connsiteX21648" fmla="*/ 5369650 w 6085020"/>
              <a:gd name="connsiteY21648" fmla="*/ 2956885 h 4885973"/>
              <a:gd name="connsiteX21649" fmla="*/ 5362424 w 6085020"/>
              <a:gd name="connsiteY21649" fmla="*/ 2930332 h 4885973"/>
              <a:gd name="connsiteX21650" fmla="*/ 5350634 w 6085020"/>
              <a:gd name="connsiteY21650" fmla="*/ 2928435 h 4885973"/>
              <a:gd name="connsiteX21651" fmla="*/ 5490590 w 6085020"/>
              <a:gd name="connsiteY21651" fmla="*/ 2926539 h 4885973"/>
              <a:gd name="connsiteX21652" fmla="*/ 5490590 w 6085020"/>
              <a:gd name="connsiteY21652" fmla="*/ 2928056 h 4885973"/>
              <a:gd name="connsiteX21653" fmla="*/ 5491858 w 6085020"/>
              <a:gd name="connsiteY21653" fmla="*/ 2928056 h 4885973"/>
              <a:gd name="connsiteX21654" fmla="*/ 5491731 w 6085020"/>
              <a:gd name="connsiteY21654" fmla="*/ 2928815 h 4885973"/>
              <a:gd name="connsiteX21655" fmla="*/ 5492301 w 6085020"/>
              <a:gd name="connsiteY21655" fmla="*/ 2928056 h 4885973"/>
              <a:gd name="connsiteX21656" fmla="*/ 5491858 w 6085020"/>
              <a:gd name="connsiteY21656" fmla="*/ 2928056 h 4885973"/>
              <a:gd name="connsiteX21657" fmla="*/ 5492111 w 6085020"/>
              <a:gd name="connsiteY21657" fmla="*/ 2926539 h 4885973"/>
              <a:gd name="connsiteX21658" fmla="*/ 5490590 w 6085020"/>
              <a:gd name="connsiteY21658" fmla="*/ 2926539 h 4885973"/>
              <a:gd name="connsiteX21659" fmla="*/ 5359191 w 6085020"/>
              <a:gd name="connsiteY21659" fmla="*/ 2926539 h 4885973"/>
              <a:gd name="connsiteX21660" fmla="*/ 5357670 w 6085020"/>
              <a:gd name="connsiteY21660" fmla="*/ 2927677 h 4885973"/>
              <a:gd name="connsiteX21661" fmla="*/ 5358431 w 6085020"/>
              <a:gd name="connsiteY21661" fmla="*/ 2927487 h 4885973"/>
              <a:gd name="connsiteX21662" fmla="*/ 5360066 w 6085020"/>
              <a:gd name="connsiteY21662" fmla="*/ 2928417 h 4885973"/>
              <a:gd name="connsiteX21663" fmla="*/ 5360998 w 6085020"/>
              <a:gd name="connsiteY21663" fmla="*/ 2926785 h 4885973"/>
              <a:gd name="connsiteX21664" fmla="*/ 5360903 w 6085020"/>
              <a:gd name="connsiteY21664" fmla="*/ 2926539 h 4885973"/>
              <a:gd name="connsiteX21665" fmla="*/ 5359191 w 6085020"/>
              <a:gd name="connsiteY21665" fmla="*/ 2926539 h 4885973"/>
              <a:gd name="connsiteX21666" fmla="*/ 1147977 w 6085020"/>
              <a:gd name="connsiteY21666" fmla="*/ 2926349 h 4885973"/>
              <a:gd name="connsiteX21667" fmla="*/ 1145505 w 6085020"/>
              <a:gd name="connsiteY21667" fmla="*/ 2932039 h 4885973"/>
              <a:gd name="connsiteX21668" fmla="*/ 1152161 w 6085020"/>
              <a:gd name="connsiteY21668" fmla="*/ 2932229 h 4885973"/>
              <a:gd name="connsiteX21669" fmla="*/ 1147977 w 6085020"/>
              <a:gd name="connsiteY21669" fmla="*/ 2926349 h 4885973"/>
              <a:gd name="connsiteX21670" fmla="*/ 5509796 w 6085020"/>
              <a:gd name="connsiteY21670" fmla="*/ 2925970 h 4885973"/>
              <a:gd name="connsiteX21671" fmla="*/ 5510937 w 6085020"/>
              <a:gd name="connsiteY21671" fmla="*/ 2928056 h 4885973"/>
              <a:gd name="connsiteX21672" fmla="*/ 5513138 w 6085020"/>
              <a:gd name="connsiteY21672" fmla="*/ 2928865 h 4885973"/>
              <a:gd name="connsiteX21673" fmla="*/ 5513029 w 6085020"/>
              <a:gd name="connsiteY21673" fmla="*/ 2929574 h 4885973"/>
              <a:gd name="connsiteX21674" fmla="*/ 5514550 w 6085020"/>
              <a:gd name="connsiteY21674" fmla="*/ 2929384 h 4885973"/>
              <a:gd name="connsiteX21675" fmla="*/ 5513138 w 6085020"/>
              <a:gd name="connsiteY21675" fmla="*/ 2928865 h 4885973"/>
              <a:gd name="connsiteX21676" fmla="*/ 5513409 w 6085020"/>
              <a:gd name="connsiteY21676" fmla="*/ 2927108 h 4885973"/>
              <a:gd name="connsiteX21677" fmla="*/ 5509796 w 6085020"/>
              <a:gd name="connsiteY21677" fmla="*/ 2925970 h 4885973"/>
              <a:gd name="connsiteX21678" fmla="*/ 5439437 w 6085020"/>
              <a:gd name="connsiteY21678" fmla="*/ 2925591 h 4885973"/>
              <a:gd name="connsiteX21679" fmla="*/ 5432972 w 6085020"/>
              <a:gd name="connsiteY21679" fmla="*/ 2928246 h 4885973"/>
              <a:gd name="connsiteX21680" fmla="*/ 5432972 w 6085020"/>
              <a:gd name="connsiteY21680" fmla="*/ 2932798 h 4885973"/>
              <a:gd name="connsiteX21681" fmla="*/ 5434494 w 6085020"/>
              <a:gd name="connsiteY21681" fmla="*/ 2937729 h 4885973"/>
              <a:gd name="connsiteX21682" fmla="*/ 5439437 w 6085020"/>
              <a:gd name="connsiteY21682" fmla="*/ 2934315 h 4885973"/>
              <a:gd name="connsiteX21683" fmla="*/ 5439057 w 6085020"/>
              <a:gd name="connsiteY21683" fmla="*/ 2935263 h 4885973"/>
              <a:gd name="connsiteX21684" fmla="*/ 5442290 w 6085020"/>
              <a:gd name="connsiteY21684" fmla="*/ 2932039 h 4885973"/>
              <a:gd name="connsiteX21685" fmla="*/ 5252323 w 6085020"/>
              <a:gd name="connsiteY21685" fmla="*/ 2925591 h 4885973"/>
              <a:gd name="connsiteX21686" fmla="*/ 5252323 w 6085020"/>
              <a:gd name="connsiteY21686" fmla="*/ 2925591 h 4885973"/>
              <a:gd name="connsiteX21687" fmla="*/ 5565131 w 6085020"/>
              <a:gd name="connsiteY21687" fmla="*/ 2923504 h 4885973"/>
              <a:gd name="connsiteX21688" fmla="*/ 5565322 w 6085020"/>
              <a:gd name="connsiteY21688" fmla="*/ 2925211 h 4885973"/>
              <a:gd name="connsiteX21689" fmla="*/ 5566843 w 6085020"/>
              <a:gd name="connsiteY21689" fmla="*/ 2925211 h 4885973"/>
              <a:gd name="connsiteX21690" fmla="*/ 5566843 w 6085020"/>
              <a:gd name="connsiteY21690" fmla="*/ 2923504 h 4885973"/>
              <a:gd name="connsiteX21691" fmla="*/ 5565131 w 6085020"/>
              <a:gd name="connsiteY21691" fmla="*/ 2923504 h 4885973"/>
              <a:gd name="connsiteX21692" fmla="*/ 1465919 w 6085020"/>
              <a:gd name="connsiteY21692" fmla="*/ 2923125 h 4885973"/>
              <a:gd name="connsiteX21693" fmla="*/ 1465919 w 6085020"/>
              <a:gd name="connsiteY21693" fmla="*/ 2933556 h 4885973"/>
              <a:gd name="connsiteX21694" fmla="*/ 1471434 w 6085020"/>
              <a:gd name="connsiteY21694" fmla="*/ 2933556 h 4885973"/>
              <a:gd name="connsiteX21695" fmla="*/ 1476188 w 6085020"/>
              <a:gd name="connsiteY21695" fmla="*/ 2928815 h 4885973"/>
              <a:gd name="connsiteX21696" fmla="*/ 1476188 w 6085020"/>
              <a:gd name="connsiteY21696" fmla="*/ 2923125 h 4885973"/>
              <a:gd name="connsiteX21697" fmla="*/ 2349769 w 6085020"/>
              <a:gd name="connsiteY21697" fmla="*/ 2922746 h 4885973"/>
              <a:gd name="connsiteX21698" fmla="*/ 2349769 w 6085020"/>
              <a:gd name="connsiteY21698" fmla="*/ 2922746 h 4885973"/>
              <a:gd name="connsiteX21699" fmla="*/ 1445002 w 6085020"/>
              <a:gd name="connsiteY21699" fmla="*/ 2922746 h 4885973"/>
              <a:gd name="connsiteX21700" fmla="*/ 1445002 w 6085020"/>
              <a:gd name="connsiteY21700" fmla="*/ 2922746 h 4885973"/>
              <a:gd name="connsiteX21701" fmla="*/ 2275988 w 6085020"/>
              <a:gd name="connsiteY21701" fmla="*/ 2922556 h 4885973"/>
              <a:gd name="connsiteX21702" fmla="*/ 2275988 w 6085020"/>
              <a:gd name="connsiteY21702" fmla="*/ 2932987 h 4885973"/>
              <a:gd name="connsiteX21703" fmla="*/ 2286446 w 6085020"/>
              <a:gd name="connsiteY21703" fmla="*/ 2932987 h 4885973"/>
              <a:gd name="connsiteX21704" fmla="*/ 2286446 w 6085020"/>
              <a:gd name="connsiteY21704" fmla="*/ 2922556 h 4885973"/>
              <a:gd name="connsiteX21705" fmla="*/ 5517402 w 6085020"/>
              <a:gd name="connsiteY21705" fmla="*/ 2922366 h 4885973"/>
              <a:gd name="connsiteX21706" fmla="*/ 5520064 w 6085020"/>
              <a:gd name="connsiteY21706" fmla="*/ 2928625 h 4885973"/>
              <a:gd name="connsiteX21707" fmla="*/ 5520064 w 6085020"/>
              <a:gd name="connsiteY21707" fmla="*/ 2926349 h 4885973"/>
              <a:gd name="connsiteX21708" fmla="*/ 5521776 w 6085020"/>
              <a:gd name="connsiteY21708" fmla="*/ 2923315 h 4885973"/>
              <a:gd name="connsiteX21709" fmla="*/ 5519494 w 6085020"/>
              <a:gd name="connsiteY21709" fmla="*/ 2923315 h 4885973"/>
              <a:gd name="connsiteX21710" fmla="*/ 1884074 w 6085020"/>
              <a:gd name="connsiteY21710" fmla="*/ 2922366 h 4885973"/>
              <a:gd name="connsiteX21711" fmla="*/ 1884074 w 6085020"/>
              <a:gd name="connsiteY21711" fmla="*/ 2922366 h 4885973"/>
              <a:gd name="connsiteX21712" fmla="*/ 2741872 w 6085020"/>
              <a:gd name="connsiteY21712" fmla="*/ 2922177 h 4885973"/>
              <a:gd name="connsiteX21713" fmla="*/ 2741872 w 6085020"/>
              <a:gd name="connsiteY21713" fmla="*/ 2922177 h 4885973"/>
              <a:gd name="connsiteX21714" fmla="*/ 1931233 w 6085020"/>
              <a:gd name="connsiteY21714" fmla="*/ 2921797 h 4885973"/>
              <a:gd name="connsiteX21715" fmla="*/ 1931233 w 6085020"/>
              <a:gd name="connsiteY21715" fmla="*/ 2921797 h 4885973"/>
              <a:gd name="connsiteX21716" fmla="*/ 1344790 w 6085020"/>
              <a:gd name="connsiteY21716" fmla="*/ 2921797 h 4885973"/>
              <a:gd name="connsiteX21717" fmla="*/ 1344790 w 6085020"/>
              <a:gd name="connsiteY21717" fmla="*/ 2921797 h 4885973"/>
              <a:gd name="connsiteX21718" fmla="*/ 3429381 w 6085020"/>
              <a:gd name="connsiteY21718" fmla="*/ 2921534 h 4885973"/>
              <a:gd name="connsiteX21719" fmla="*/ 3431761 w 6085020"/>
              <a:gd name="connsiteY21719" fmla="*/ 2937350 h 4885973"/>
              <a:gd name="connsiteX21720" fmla="*/ 3431761 w 6085020"/>
              <a:gd name="connsiteY21720" fmla="*/ 2938298 h 4885973"/>
              <a:gd name="connsiteX21721" fmla="*/ 3437086 w 6085020"/>
              <a:gd name="connsiteY21721" fmla="*/ 2922746 h 4885973"/>
              <a:gd name="connsiteX21722" fmla="*/ 3429381 w 6085020"/>
              <a:gd name="connsiteY21722" fmla="*/ 2921534 h 4885973"/>
              <a:gd name="connsiteX21723" fmla="*/ 5513770 w 6085020"/>
              <a:gd name="connsiteY21723" fmla="*/ 2921247 h 4885973"/>
              <a:gd name="connsiteX21724" fmla="*/ 5513599 w 6085020"/>
              <a:gd name="connsiteY21724" fmla="*/ 2921418 h 4885973"/>
              <a:gd name="connsiteX21725" fmla="*/ 5513599 w 6085020"/>
              <a:gd name="connsiteY21725" fmla="*/ 2923125 h 4885973"/>
              <a:gd name="connsiteX21726" fmla="*/ 5515482 w 6085020"/>
              <a:gd name="connsiteY21726" fmla="*/ 2923296 h 4885973"/>
              <a:gd name="connsiteX21727" fmla="*/ 5515634 w 6085020"/>
              <a:gd name="connsiteY21727" fmla="*/ 2921418 h 4885973"/>
              <a:gd name="connsiteX21728" fmla="*/ 5513770 w 6085020"/>
              <a:gd name="connsiteY21728" fmla="*/ 2921247 h 4885973"/>
              <a:gd name="connsiteX21729" fmla="*/ 273255 w 6085020"/>
              <a:gd name="connsiteY21729" fmla="*/ 2921228 h 4885973"/>
              <a:gd name="connsiteX21730" fmla="*/ 273255 w 6085020"/>
              <a:gd name="connsiteY21730" fmla="*/ 2921228 h 4885973"/>
              <a:gd name="connsiteX21731" fmla="*/ 2953517 w 6085020"/>
              <a:gd name="connsiteY21731" fmla="*/ 2921038 h 4885973"/>
              <a:gd name="connsiteX21732" fmla="*/ 2946671 w 6085020"/>
              <a:gd name="connsiteY21732" fmla="*/ 2941712 h 4885973"/>
              <a:gd name="connsiteX21733" fmla="*/ 2946671 w 6085020"/>
              <a:gd name="connsiteY21733" fmla="*/ 2922746 h 4885973"/>
              <a:gd name="connsiteX21734" fmla="*/ 2948192 w 6085020"/>
              <a:gd name="connsiteY21734" fmla="*/ 2925591 h 4885973"/>
              <a:gd name="connsiteX21735" fmla="*/ 549363 w 6085020"/>
              <a:gd name="connsiteY21735" fmla="*/ 2921038 h 4885973"/>
              <a:gd name="connsiteX21736" fmla="*/ 545750 w 6085020"/>
              <a:gd name="connsiteY21736" fmla="*/ 2923884 h 4885973"/>
              <a:gd name="connsiteX21737" fmla="*/ 546511 w 6085020"/>
              <a:gd name="connsiteY21737" fmla="*/ 2923884 h 4885973"/>
              <a:gd name="connsiteX21738" fmla="*/ 549363 w 6085020"/>
              <a:gd name="connsiteY21738" fmla="*/ 2921038 h 4885973"/>
              <a:gd name="connsiteX21739" fmla="*/ 5419471 w 6085020"/>
              <a:gd name="connsiteY21739" fmla="*/ 2920849 h 4885973"/>
              <a:gd name="connsiteX21740" fmla="*/ 5426317 w 6085020"/>
              <a:gd name="connsiteY21740" fmla="*/ 2935832 h 4885973"/>
              <a:gd name="connsiteX21741" fmla="*/ 5426317 w 6085020"/>
              <a:gd name="connsiteY21741" fmla="*/ 2931281 h 4885973"/>
              <a:gd name="connsiteX21742" fmla="*/ 5423275 w 6085020"/>
              <a:gd name="connsiteY21742" fmla="*/ 2924263 h 4885973"/>
              <a:gd name="connsiteX21743" fmla="*/ 5469407 w 6085020"/>
              <a:gd name="connsiteY21743" fmla="*/ 2920697 h 4885973"/>
              <a:gd name="connsiteX21744" fmla="*/ 5468722 w 6085020"/>
              <a:gd name="connsiteY21744" fmla="*/ 2921038 h 4885973"/>
              <a:gd name="connsiteX21745" fmla="*/ 5468722 w 6085020"/>
              <a:gd name="connsiteY21745" fmla="*/ 2922746 h 4885973"/>
              <a:gd name="connsiteX21746" fmla="*/ 5467676 w 6085020"/>
              <a:gd name="connsiteY21746" fmla="*/ 2924737 h 4885973"/>
              <a:gd name="connsiteX21747" fmla="*/ 5469673 w 6085020"/>
              <a:gd name="connsiteY21747" fmla="*/ 2925780 h 4885973"/>
              <a:gd name="connsiteX21748" fmla="*/ 5469863 w 6085020"/>
              <a:gd name="connsiteY21748" fmla="*/ 2923315 h 4885973"/>
              <a:gd name="connsiteX21749" fmla="*/ 5470947 w 6085020"/>
              <a:gd name="connsiteY21749" fmla="*/ 2921778 h 4885973"/>
              <a:gd name="connsiteX21750" fmla="*/ 5469407 w 6085020"/>
              <a:gd name="connsiteY21750" fmla="*/ 2920697 h 4885973"/>
              <a:gd name="connsiteX21751" fmla="*/ 5200791 w 6085020"/>
              <a:gd name="connsiteY21751" fmla="*/ 2920659 h 4885973"/>
              <a:gd name="connsiteX21752" fmla="*/ 5200620 w 6085020"/>
              <a:gd name="connsiteY21752" fmla="*/ 2922537 h 4885973"/>
              <a:gd name="connsiteX21753" fmla="*/ 5202502 w 6085020"/>
              <a:gd name="connsiteY21753" fmla="*/ 2922689 h 4885973"/>
              <a:gd name="connsiteX21754" fmla="*/ 5202673 w 6085020"/>
              <a:gd name="connsiteY21754" fmla="*/ 2920830 h 4885973"/>
              <a:gd name="connsiteX21755" fmla="*/ 5202502 w 6085020"/>
              <a:gd name="connsiteY21755" fmla="*/ 2920659 h 4885973"/>
              <a:gd name="connsiteX21756" fmla="*/ 5200791 w 6085020"/>
              <a:gd name="connsiteY21756" fmla="*/ 2920659 h 4885973"/>
              <a:gd name="connsiteX21757" fmla="*/ 3814547 w 6085020"/>
              <a:gd name="connsiteY21757" fmla="*/ 2920469 h 4885973"/>
              <a:gd name="connsiteX21758" fmla="*/ 3813977 w 6085020"/>
              <a:gd name="connsiteY21758" fmla="*/ 2920849 h 4885973"/>
              <a:gd name="connsiteX21759" fmla="*/ 3814388 w 6085020"/>
              <a:gd name="connsiteY21759" fmla="*/ 2921183 h 4885973"/>
              <a:gd name="connsiteX21760" fmla="*/ 3811505 w 6085020"/>
              <a:gd name="connsiteY21760" fmla="*/ 2934102 h 4885973"/>
              <a:gd name="connsiteX21761" fmla="*/ 3819872 w 6085020"/>
              <a:gd name="connsiteY21761" fmla="*/ 2941333 h 4885973"/>
              <a:gd name="connsiteX21762" fmla="*/ 3823770 w 6085020"/>
              <a:gd name="connsiteY21762" fmla="*/ 2928815 h 4885973"/>
              <a:gd name="connsiteX21763" fmla="*/ 3814388 w 6085020"/>
              <a:gd name="connsiteY21763" fmla="*/ 2921183 h 4885973"/>
              <a:gd name="connsiteX21764" fmla="*/ 3730498 w 6085020"/>
              <a:gd name="connsiteY21764" fmla="*/ 2920469 h 4885973"/>
              <a:gd name="connsiteX21765" fmla="*/ 3730498 w 6085020"/>
              <a:gd name="connsiteY21765" fmla="*/ 2920469 h 4885973"/>
              <a:gd name="connsiteX21766" fmla="*/ 5378873 w 6085020"/>
              <a:gd name="connsiteY21766" fmla="*/ 2918857 h 4885973"/>
              <a:gd name="connsiteX21767" fmla="*/ 5378777 w 6085020"/>
              <a:gd name="connsiteY21767" fmla="*/ 2918952 h 4885973"/>
              <a:gd name="connsiteX21768" fmla="*/ 5378777 w 6085020"/>
              <a:gd name="connsiteY21768" fmla="*/ 2920469 h 4885973"/>
              <a:gd name="connsiteX21769" fmla="*/ 5380489 w 6085020"/>
              <a:gd name="connsiteY21769" fmla="*/ 2919738 h 4885973"/>
              <a:gd name="connsiteX21770" fmla="*/ 5380489 w 6085020"/>
              <a:gd name="connsiteY21770" fmla="*/ 2920659 h 4885973"/>
              <a:gd name="connsiteX21771" fmla="*/ 5381440 w 6085020"/>
              <a:gd name="connsiteY21771" fmla="*/ 2919332 h 4885973"/>
              <a:gd name="connsiteX21772" fmla="*/ 5380489 w 6085020"/>
              <a:gd name="connsiteY21772" fmla="*/ 2919738 h 4885973"/>
              <a:gd name="connsiteX21773" fmla="*/ 5380489 w 6085020"/>
              <a:gd name="connsiteY21773" fmla="*/ 2918952 h 4885973"/>
              <a:gd name="connsiteX21774" fmla="*/ 5378873 w 6085020"/>
              <a:gd name="connsiteY21774" fmla="*/ 2918857 h 4885973"/>
              <a:gd name="connsiteX21775" fmla="*/ 5226652 w 6085020"/>
              <a:gd name="connsiteY21775" fmla="*/ 2918004 h 4885973"/>
              <a:gd name="connsiteX21776" fmla="*/ 5226367 w 6085020"/>
              <a:gd name="connsiteY21776" fmla="*/ 2919578 h 4885973"/>
              <a:gd name="connsiteX21777" fmla="*/ 5226462 w 6085020"/>
              <a:gd name="connsiteY21777" fmla="*/ 2919711 h 4885973"/>
              <a:gd name="connsiteX21778" fmla="*/ 5226842 w 6085020"/>
              <a:gd name="connsiteY21778" fmla="*/ 2919711 h 4885973"/>
              <a:gd name="connsiteX21779" fmla="*/ 5228364 w 6085020"/>
              <a:gd name="connsiteY21779" fmla="*/ 2919711 h 4885973"/>
              <a:gd name="connsiteX21780" fmla="*/ 5228364 w 6085020"/>
              <a:gd name="connsiteY21780" fmla="*/ 2918004 h 4885973"/>
              <a:gd name="connsiteX21781" fmla="*/ 5226652 w 6085020"/>
              <a:gd name="connsiteY21781" fmla="*/ 2918004 h 4885973"/>
              <a:gd name="connsiteX21782" fmla="*/ 2302039 w 6085020"/>
              <a:gd name="connsiteY21782" fmla="*/ 2917625 h 4885973"/>
              <a:gd name="connsiteX21783" fmla="*/ 2302039 w 6085020"/>
              <a:gd name="connsiteY21783" fmla="*/ 2933367 h 4885973"/>
              <a:gd name="connsiteX21784" fmla="*/ 2317632 w 6085020"/>
              <a:gd name="connsiteY21784" fmla="*/ 2933367 h 4885973"/>
              <a:gd name="connsiteX21785" fmla="*/ 2302039 w 6085020"/>
              <a:gd name="connsiteY21785" fmla="*/ 2917625 h 4885973"/>
              <a:gd name="connsiteX21786" fmla="*/ 2414042 w 6085020"/>
              <a:gd name="connsiteY21786" fmla="*/ 2917245 h 4885973"/>
              <a:gd name="connsiteX21787" fmla="*/ 2414042 w 6085020"/>
              <a:gd name="connsiteY21787" fmla="*/ 2917245 h 4885973"/>
              <a:gd name="connsiteX21788" fmla="*/ 299117 w 6085020"/>
              <a:gd name="connsiteY21788" fmla="*/ 2917245 h 4885973"/>
              <a:gd name="connsiteX21789" fmla="*/ 299117 w 6085020"/>
              <a:gd name="connsiteY21789" fmla="*/ 2917245 h 4885973"/>
              <a:gd name="connsiteX21790" fmla="*/ 2171592 w 6085020"/>
              <a:gd name="connsiteY21790" fmla="*/ 2916487 h 4885973"/>
              <a:gd name="connsiteX21791" fmla="*/ 2171592 w 6085020"/>
              <a:gd name="connsiteY21791" fmla="*/ 2916487 h 4885973"/>
              <a:gd name="connsiteX21792" fmla="*/ 5505803 w 6085020"/>
              <a:gd name="connsiteY21792" fmla="*/ 2916297 h 4885973"/>
              <a:gd name="connsiteX21793" fmla="*/ 5505422 w 6085020"/>
              <a:gd name="connsiteY21793" fmla="*/ 2918763 h 4885973"/>
              <a:gd name="connsiteX21794" fmla="*/ 5505803 w 6085020"/>
              <a:gd name="connsiteY21794" fmla="*/ 2918655 h 4885973"/>
              <a:gd name="connsiteX21795" fmla="*/ 5505803 w 6085020"/>
              <a:gd name="connsiteY21795" fmla="*/ 2919142 h 4885973"/>
              <a:gd name="connsiteX21796" fmla="*/ 5506943 w 6085020"/>
              <a:gd name="connsiteY21796" fmla="*/ 2921607 h 4885973"/>
              <a:gd name="connsiteX21797" fmla="*/ 5511697 w 6085020"/>
              <a:gd name="connsiteY21797" fmla="*/ 2919521 h 4885973"/>
              <a:gd name="connsiteX21798" fmla="*/ 5509416 w 6085020"/>
              <a:gd name="connsiteY21798" fmla="*/ 2917625 h 4885973"/>
              <a:gd name="connsiteX21799" fmla="*/ 5505803 w 6085020"/>
              <a:gd name="connsiteY21799" fmla="*/ 2918655 h 4885973"/>
              <a:gd name="connsiteX21800" fmla="*/ 5422323 w 6085020"/>
              <a:gd name="connsiteY21800" fmla="*/ 2916297 h 4885973"/>
              <a:gd name="connsiteX21801" fmla="*/ 5418710 w 6085020"/>
              <a:gd name="connsiteY21801" fmla="*/ 2918194 h 4885973"/>
              <a:gd name="connsiteX21802" fmla="*/ 5414147 w 6085020"/>
              <a:gd name="connsiteY21802" fmla="*/ 2920280 h 4885973"/>
              <a:gd name="connsiteX21803" fmla="*/ 5421373 w 6085020"/>
              <a:gd name="connsiteY21803" fmla="*/ 2920280 h 4885973"/>
              <a:gd name="connsiteX21804" fmla="*/ 5422323 w 6085020"/>
              <a:gd name="connsiteY21804" fmla="*/ 2918383 h 4885973"/>
              <a:gd name="connsiteX21805" fmla="*/ 3076738 w 6085020"/>
              <a:gd name="connsiteY21805" fmla="*/ 2915159 h 4885973"/>
              <a:gd name="connsiteX21806" fmla="*/ 3073886 w 6085020"/>
              <a:gd name="connsiteY21806" fmla="*/ 2918763 h 4885973"/>
              <a:gd name="connsiteX21807" fmla="*/ 3073886 w 6085020"/>
              <a:gd name="connsiteY21807" fmla="*/ 2918573 h 4885973"/>
              <a:gd name="connsiteX21808" fmla="*/ 3061145 w 6085020"/>
              <a:gd name="connsiteY21808" fmla="*/ 2941143 h 4885973"/>
              <a:gd name="connsiteX21809" fmla="*/ 3074837 w 6085020"/>
              <a:gd name="connsiteY21809" fmla="*/ 2938298 h 4885973"/>
              <a:gd name="connsiteX21810" fmla="*/ 3078640 w 6085020"/>
              <a:gd name="connsiteY21810" fmla="*/ 2929194 h 4885973"/>
              <a:gd name="connsiteX21811" fmla="*/ 3076738 w 6085020"/>
              <a:gd name="connsiteY21811" fmla="*/ 2915159 h 4885973"/>
              <a:gd name="connsiteX21812" fmla="*/ 558515 w 6085020"/>
              <a:gd name="connsiteY21812" fmla="*/ 2914827 h 4885973"/>
              <a:gd name="connsiteX21813" fmla="*/ 556019 w 6085020"/>
              <a:gd name="connsiteY21813" fmla="*/ 2916487 h 4885973"/>
              <a:gd name="connsiteX21814" fmla="*/ 555258 w 6085020"/>
              <a:gd name="connsiteY21814" fmla="*/ 2916487 h 4885973"/>
              <a:gd name="connsiteX21815" fmla="*/ 551455 w 6085020"/>
              <a:gd name="connsiteY21815" fmla="*/ 2920849 h 4885973"/>
              <a:gd name="connsiteX21816" fmla="*/ 558515 w 6085020"/>
              <a:gd name="connsiteY21816" fmla="*/ 2914827 h 4885973"/>
              <a:gd name="connsiteX21817" fmla="*/ 285568 w 6085020"/>
              <a:gd name="connsiteY21817" fmla="*/ 2914827 h 4885973"/>
              <a:gd name="connsiteX21818" fmla="*/ 284475 w 6085020"/>
              <a:gd name="connsiteY21818" fmla="*/ 2915918 h 4885973"/>
              <a:gd name="connsiteX21819" fmla="*/ 284475 w 6085020"/>
              <a:gd name="connsiteY21819" fmla="*/ 2919142 h 4885973"/>
              <a:gd name="connsiteX21820" fmla="*/ 285235 w 6085020"/>
              <a:gd name="connsiteY21820" fmla="*/ 2919711 h 4885973"/>
              <a:gd name="connsiteX21821" fmla="*/ 285568 w 6085020"/>
              <a:gd name="connsiteY21821" fmla="*/ 2914827 h 4885973"/>
              <a:gd name="connsiteX21822" fmla="*/ 5219711 w 6085020"/>
              <a:gd name="connsiteY21822" fmla="*/ 2914495 h 4885973"/>
              <a:gd name="connsiteX21823" fmla="*/ 5219616 w 6085020"/>
              <a:gd name="connsiteY21823" fmla="*/ 2914590 h 4885973"/>
              <a:gd name="connsiteX21824" fmla="*/ 5218666 w 6085020"/>
              <a:gd name="connsiteY21824" fmla="*/ 2914779 h 4885973"/>
              <a:gd name="connsiteX21825" fmla="*/ 5219616 w 6085020"/>
              <a:gd name="connsiteY21825" fmla="*/ 2916107 h 4885973"/>
              <a:gd name="connsiteX21826" fmla="*/ 5221233 w 6085020"/>
              <a:gd name="connsiteY21826" fmla="*/ 2916202 h 4885973"/>
              <a:gd name="connsiteX21827" fmla="*/ 5221327 w 6085020"/>
              <a:gd name="connsiteY21827" fmla="*/ 2916107 h 4885973"/>
              <a:gd name="connsiteX21828" fmla="*/ 5221327 w 6085020"/>
              <a:gd name="connsiteY21828" fmla="*/ 2914590 h 4885973"/>
              <a:gd name="connsiteX21829" fmla="*/ 5219711 w 6085020"/>
              <a:gd name="connsiteY21829" fmla="*/ 2914495 h 4885973"/>
              <a:gd name="connsiteX21830" fmla="*/ 5334281 w 6085020"/>
              <a:gd name="connsiteY21830" fmla="*/ 2914400 h 4885973"/>
              <a:gd name="connsiteX21831" fmla="*/ 5337134 w 6085020"/>
              <a:gd name="connsiteY21831" fmla="*/ 2920659 h 4885973"/>
              <a:gd name="connsiteX21832" fmla="*/ 5338845 w 6085020"/>
              <a:gd name="connsiteY21832" fmla="*/ 2917435 h 4885973"/>
              <a:gd name="connsiteX21833" fmla="*/ 5338845 w 6085020"/>
              <a:gd name="connsiteY21833" fmla="*/ 2915349 h 4885973"/>
              <a:gd name="connsiteX21834" fmla="*/ 5336563 w 6085020"/>
              <a:gd name="connsiteY21834" fmla="*/ 2914400 h 4885973"/>
              <a:gd name="connsiteX21835" fmla="*/ 1656576 w 6085020"/>
              <a:gd name="connsiteY21835" fmla="*/ 2914282 h 4885973"/>
              <a:gd name="connsiteX21836" fmla="*/ 1644477 w 6085020"/>
              <a:gd name="connsiteY21836" fmla="*/ 2931281 h 4885973"/>
              <a:gd name="connsiteX21837" fmla="*/ 1665394 w 6085020"/>
              <a:gd name="connsiteY21837" fmla="*/ 2931281 h 4885973"/>
              <a:gd name="connsiteX21838" fmla="*/ 1656576 w 6085020"/>
              <a:gd name="connsiteY21838" fmla="*/ 2914282 h 4885973"/>
              <a:gd name="connsiteX21839" fmla="*/ 5461876 w 6085020"/>
              <a:gd name="connsiteY21839" fmla="*/ 2912314 h 4885973"/>
              <a:gd name="connsiteX21840" fmla="*/ 5462827 w 6085020"/>
              <a:gd name="connsiteY21840" fmla="*/ 2918383 h 4885973"/>
              <a:gd name="connsiteX21841" fmla="*/ 5462827 w 6085020"/>
              <a:gd name="connsiteY21841" fmla="*/ 2924642 h 4885973"/>
              <a:gd name="connsiteX21842" fmla="*/ 5464348 w 6085020"/>
              <a:gd name="connsiteY21842" fmla="*/ 2921038 h 4885973"/>
              <a:gd name="connsiteX21843" fmla="*/ 5465679 w 6085020"/>
              <a:gd name="connsiteY21843" fmla="*/ 2917625 h 4885973"/>
              <a:gd name="connsiteX21844" fmla="*/ 5320209 w 6085020"/>
              <a:gd name="connsiteY21844" fmla="*/ 2912124 h 4885973"/>
              <a:gd name="connsiteX21845" fmla="*/ 5320780 w 6085020"/>
              <a:gd name="connsiteY21845" fmla="*/ 2912883 h 4885973"/>
              <a:gd name="connsiteX21846" fmla="*/ 5320019 w 6085020"/>
              <a:gd name="connsiteY21846" fmla="*/ 2914021 h 4885973"/>
              <a:gd name="connsiteX21847" fmla="*/ 5321730 w 6085020"/>
              <a:gd name="connsiteY21847" fmla="*/ 2914021 h 4885973"/>
              <a:gd name="connsiteX21848" fmla="*/ 5321730 w 6085020"/>
              <a:gd name="connsiteY21848" fmla="*/ 2912124 h 4885973"/>
              <a:gd name="connsiteX21849" fmla="*/ 5320209 w 6085020"/>
              <a:gd name="connsiteY21849" fmla="*/ 2912124 h 4885973"/>
              <a:gd name="connsiteX21850" fmla="*/ 2405104 w 6085020"/>
              <a:gd name="connsiteY21850" fmla="*/ 2912124 h 4885973"/>
              <a:gd name="connsiteX21851" fmla="*/ 2398068 w 6085020"/>
              <a:gd name="connsiteY21851" fmla="*/ 2931091 h 4885973"/>
              <a:gd name="connsiteX21852" fmla="*/ 2406055 w 6085020"/>
              <a:gd name="connsiteY21852" fmla="*/ 2914021 h 4885973"/>
              <a:gd name="connsiteX21853" fmla="*/ 1894533 w 6085020"/>
              <a:gd name="connsiteY21853" fmla="*/ 2911745 h 4885973"/>
              <a:gd name="connsiteX21854" fmla="*/ 1892061 w 6085020"/>
              <a:gd name="connsiteY21854" fmla="*/ 2933177 h 4885973"/>
              <a:gd name="connsiteX21855" fmla="*/ 1923056 w 6085020"/>
              <a:gd name="connsiteY21855" fmla="*/ 2911745 h 4885973"/>
              <a:gd name="connsiteX21856" fmla="*/ 1894533 w 6085020"/>
              <a:gd name="connsiteY21856" fmla="*/ 2911745 h 4885973"/>
              <a:gd name="connsiteX21857" fmla="*/ 5360333 w 6085020"/>
              <a:gd name="connsiteY21857" fmla="*/ 2911176 h 4885973"/>
              <a:gd name="connsiteX21858" fmla="*/ 5354057 w 6085020"/>
              <a:gd name="connsiteY21858" fmla="*/ 2913831 h 4885973"/>
              <a:gd name="connsiteX21859" fmla="*/ 5358431 w 6085020"/>
              <a:gd name="connsiteY21859" fmla="*/ 2915728 h 4885973"/>
              <a:gd name="connsiteX21860" fmla="*/ 5359382 w 6085020"/>
              <a:gd name="connsiteY21860" fmla="*/ 2913452 h 4885973"/>
              <a:gd name="connsiteX21861" fmla="*/ 5564180 w 6085020"/>
              <a:gd name="connsiteY21861" fmla="*/ 2910986 h 4885973"/>
              <a:gd name="connsiteX21862" fmla="*/ 5581865 w 6085020"/>
              <a:gd name="connsiteY21862" fmla="*/ 2952713 h 4885973"/>
              <a:gd name="connsiteX21863" fmla="*/ 5575780 w 6085020"/>
              <a:gd name="connsiteY21863" fmla="*/ 2949868 h 4885973"/>
              <a:gd name="connsiteX21864" fmla="*/ 5568174 w 6085020"/>
              <a:gd name="connsiteY21864" fmla="*/ 2949868 h 4885973"/>
              <a:gd name="connsiteX21865" fmla="*/ 5555814 w 6085020"/>
              <a:gd name="connsiteY21865" fmla="*/ 2949868 h 4885973"/>
              <a:gd name="connsiteX21866" fmla="*/ 5552581 w 6085020"/>
              <a:gd name="connsiteY21866" fmla="*/ 2932987 h 4885973"/>
              <a:gd name="connsiteX21867" fmla="*/ 5550109 w 6085020"/>
              <a:gd name="connsiteY21867" fmla="*/ 2916487 h 4885973"/>
              <a:gd name="connsiteX21868" fmla="*/ 5559237 w 6085020"/>
              <a:gd name="connsiteY21868" fmla="*/ 2912314 h 4885973"/>
              <a:gd name="connsiteX21869" fmla="*/ 5560378 w 6085020"/>
              <a:gd name="connsiteY21869" fmla="*/ 2912314 h 4885973"/>
              <a:gd name="connsiteX21870" fmla="*/ 5558666 w 6085020"/>
              <a:gd name="connsiteY21870" fmla="*/ 2916676 h 4885973"/>
              <a:gd name="connsiteX21871" fmla="*/ 5557145 w 6085020"/>
              <a:gd name="connsiteY21871" fmla="*/ 2921418 h 4885973"/>
              <a:gd name="connsiteX21872" fmla="*/ 5559617 w 6085020"/>
              <a:gd name="connsiteY21872" fmla="*/ 2921418 h 4885973"/>
              <a:gd name="connsiteX21873" fmla="*/ 5561899 w 6085020"/>
              <a:gd name="connsiteY21873" fmla="*/ 2916297 h 4885973"/>
              <a:gd name="connsiteX21874" fmla="*/ 5561899 w 6085020"/>
              <a:gd name="connsiteY21874" fmla="*/ 2912693 h 4885973"/>
              <a:gd name="connsiteX21875" fmla="*/ 1832922 w 6085020"/>
              <a:gd name="connsiteY21875" fmla="*/ 2910986 h 4885973"/>
              <a:gd name="connsiteX21876" fmla="*/ 1832922 w 6085020"/>
              <a:gd name="connsiteY21876" fmla="*/ 2921418 h 4885973"/>
              <a:gd name="connsiteX21877" fmla="*/ 1843381 w 6085020"/>
              <a:gd name="connsiteY21877" fmla="*/ 2921418 h 4885973"/>
              <a:gd name="connsiteX21878" fmla="*/ 1843381 w 6085020"/>
              <a:gd name="connsiteY21878" fmla="*/ 2910986 h 4885973"/>
              <a:gd name="connsiteX21879" fmla="*/ 5508084 w 6085020"/>
              <a:gd name="connsiteY21879" fmla="*/ 2910417 h 4885973"/>
              <a:gd name="connsiteX21880" fmla="*/ 5508027 w 6085020"/>
              <a:gd name="connsiteY21880" fmla="*/ 2912295 h 4885973"/>
              <a:gd name="connsiteX21881" fmla="*/ 5509225 w 6085020"/>
              <a:gd name="connsiteY21881" fmla="*/ 2912693 h 4885973"/>
              <a:gd name="connsiteX21882" fmla="*/ 5509796 w 6085020"/>
              <a:gd name="connsiteY21882" fmla="*/ 2911935 h 4885973"/>
              <a:gd name="connsiteX21883" fmla="*/ 5509796 w 6085020"/>
              <a:gd name="connsiteY21883" fmla="*/ 2910417 h 4885973"/>
              <a:gd name="connsiteX21884" fmla="*/ 5508084 w 6085020"/>
              <a:gd name="connsiteY21884" fmla="*/ 2910417 h 4885973"/>
              <a:gd name="connsiteX21885" fmla="*/ 5281928 w 6085020"/>
              <a:gd name="connsiteY21885" fmla="*/ 2910364 h 4885973"/>
              <a:gd name="connsiteX21886" fmla="*/ 5288453 w 6085020"/>
              <a:gd name="connsiteY21886" fmla="*/ 2936022 h 4885973"/>
              <a:gd name="connsiteX21887" fmla="*/ 5289024 w 6085020"/>
              <a:gd name="connsiteY21887" fmla="*/ 2937160 h 4885973"/>
              <a:gd name="connsiteX21888" fmla="*/ 5294348 w 6085020"/>
              <a:gd name="connsiteY21888" fmla="*/ 2911176 h 4885973"/>
              <a:gd name="connsiteX21889" fmla="*/ 5281928 w 6085020"/>
              <a:gd name="connsiteY21889" fmla="*/ 2910364 h 4885973"/>
              <a:gd name="connsiteX21890" fmla="*/ 1865523 w 6085020"/>
              <a:gd name="connsiteY21890" fmla="*/ 2909753 h 4885973"/>
              <a:gd name="connsiteX21891" fmla="*/ 1858403 w 6085020"/>
              <a:gd name="connsiteY21891" fmla="*/ 2918763 h 4885973"/>
              <a:gd name="connsiteX21892" fmla="*/ 1868291 w 6085020"/>
              <a:gd name="connsiteY21892" fmla="*/ 2926539 h 4885973"/>
              <a:gd name="connsiteX21893" fmla="*/ 1876126 w 6085020"/>
              <a:gd name="connsiteY21893" fmla="*/ 2916999 h 4885973"/>
              <a:gd name="connsiteX21894" fmla="*/ 1876088 w 6085020"/>
              <a:gd name="connsiteY21894" fmla="*/ 2916676 h 4885973"/>
              <a:gd name="connsiteX21895" fmla="*/ 1865523 w 6085020"/>
              <a:gd name="connsiteY21895" fmla="*/ 2909753 h 4885973"/>
              <a:gd name="connsiteX21896" fmla="*/ 5426507 w 6085020"/>
              <a:gd name="connsiteY21896" fmla="*/ 2909090 h 4885973"/>
              <a:gd name="connsiteX21897" fmla="*/ 5426507 w 6085020"/>
              <a:gd name="connsiteY21897" fmla="*/ 2913831 h 4885973"/>
              <a:gd name="connsiteX21898" fmla="*/ 5426507 w 6085020"/>
              <a:gd name="connsiteY21898" fmla="*/ 2918573 h 4885973"/>
              <a:gd name="connsiteX21899" fmla="*/ 5432402 w 6085020"/>
              <a:gd name="connsiteY21899" fmla="*/ 2920469 h 4885973"/>
              <a:gd name="connsiteX21900" fmla="*/ 5436776 w 6085020"/>
              <a:gd name="connsiteY21900" fmla="*/ 2921987 h 4885973"/>
              <a:gd name="connsiteX21901" fmla="*/ 5434684 w 6085020"/>
              <a:gd name="connsiteY21901" fmla="*/ 2917245 h 4885973"/>
              <a:gd name="connsiteX21902" fmla="*/ 5432022 w 6085020"/>
              <a:gd name="connsiteY21902" fmla="*/ 2910607 h 4885973"/>
              <a:gd name="connsiteX21903" fmla="*/ 5428979 w 6085020"/>
              <a:gd name="connsiteY21903" fmla="*/ 2909090 h 4885973"/>
              <a:gd name="connsiteX21904" fmla="*/ 5394370 w 6085020"/>
              <a:gd name="connsiteY21904" fmla="*/ 2908900 h 4885973"/>
              <a:gd name="connsiteX21905" fmla="*/ 5394370 w 6085020"/>
              <a:gd name="connsiteY21905" fmla="*/ 2909279 h 4885973"/>
              <a:gd name="connsiteX21906" fmla="*/ 5394181 w 6085020"/>
              <a:gd name="connsiteY21906" fmla="*/ 2910607 h 4885973"/>
              <a:gd name="connsiteX21907" fmla="*/ 5395892 w 6085020"/>
              <a:gd name="connsiteY21907" fmla="*/ 2910607 h 4885973"/>
              <a:gd name="connsiteX21908" fmla="*/ 5395892 w 6085020"/>
              <a:gd name="connsiteY21908" fmla="*/ 2908900 h 4885973"/>
              <a:gd name="connsiteX21909" fmla="*/ 5394370 w 6085020"/>
              <a:gd name="connsiteY21909" fmla="*/ 2908900 h 4885973"/>
              <a:gd name="connsiteX21910" fmla="*/ 5213417 w 6085020"/>
              <a:gd name="connsiteY21910" fmla="*/ 2908672 h 4885973"/>
              <a:gd name="connsiteX21911" fmla="*/ 5213341 w 6085020"/>
              <a:gd name="connsiteY21911" fmla="*/ 2908710 h 4885973"/>
              <a:gd name="connsiteX21912" fmla="*/ 5214672 w 6085020"/>
              <a:gd name="connsiteY21912" fmla="*/ 2910038 h 4885973"/>
              <a:gd name="connsiteX21913" fmla="*/ 5216555 w 6085020"/>
              <a:gd name="connsiteY21913" fmla="*/ 2910057 h 4885973"/>
              <a:gd name="connsiteX21914" fmla="*/ 5216954 w 6085020"/>
              <a:gd name="connsiteY21914" fmla="*/ 2909090 h 4885973"/>
              <a:gd name="connsiteX21915" fmla="*/ 5215243 w 6085020"/>
              <a:gd name="connsiteY21915" fmla="*/ 2909090 h 4885973"/>
              <a:gd name="connsiteX21916" fmla="*/ 5213417 w 6085020"/>
              <a:gd name="connsiteY21916" fmla="*/ 2908672 h 4885973"/>
              <a:gd name="connsiteX21917" fmla="*/ 5457363 w 6085020"/>
              <a:gd name="connsiteY21917" fmla="*/ 2907696 h 4885973"/>
              <a:gd name="connsiteX21918" fmla="*/ 5457465 w 6085020"/>
              <a:gd name="connsiteY21918" fmla="*/ 2908710 h 4885973"/>
              <a:gd name="connsiteX21919" fmla="*/ 5457445 w 6085020"/>
              <a:gd name="connsiteY21919" fmla="*/ 2908710 h 4885973"/>
              <a:gd name="connsiteX21920" fmla="*/ 5457312 w 6085020"/>
              <a:gd name="connsiteY21920" fmla="*/ 2907842 h 4885973"/>
              <a:gd name="connsiteX21921" fmla="*/ 5457312 w 6085020"/>
              <a:gd name="connsiteY21921" fmla="*/ 2907717 h 4885973"/>
              <a:gd name="connsiteX21922" fmla="*/ 5298912 w 6085020"/>
              <a:gd name="connsiteY21922" fmla="*/ 2907572 h 4885973"/>
              <a:gd name="connsiteX21923" fmla="*/ 5299292 w 6085020"/>
              <a:gd name="connsiteY21923" fmla="*/ 2908141 h 4885973"/>
              <a:gd name="connsiteX21924" fmla="*/ 5299102 w 6085020"/>
              <a:gd name="connsiteY21924" fmla="*/ 2909279 h 4885973"/>
              <a:gd name="connsiteX21925" fmla="*/ 5300813 w 6085020"/>
              <a:gd name="connsiteY21925" fmla="*/ 2909279 h 4885973"/>
              <a:gd name="connsiteX21926" fmla="*/ 5300813 w 6085020"/>
              <a:gd name="connsiteY21926" fmla="*/ 2907572 h 4885973"/>
              <a:gd name="connsiteX21927" fmla="*/ 5298912 w 6085020"/>
              <a:gd name="connsiteY21927" fmla="*/ 2907572 h 4885973"/>
              <a:gd name="connsiteX21928" fmla="*/ 5472715 w 6085020"/>
              <a:gd name="connsiteY21928" fmla="*/ 2907383 h 4885973"/>
              <a:gd name="connsiteX21929" fmla="*/ 5475377 w 6085020"/>
              <a:gd name="connsiteY21929" fmla="*/ 2913642 h 4885973"/>
              <a:gd name="connsiteX21930" fmla="*/ 5476328 w 6085020"/>
              <a:gd name="connsiteY21930" fmla="*/ 2911366 h 4885973"/>
              <a:gd name="connsiteX21931" fmla="*/ 5476328 w 6085020"/>
              <a:gd name="connsiteY21931" fmla="*/ 2909090 h 4885973"/>
              <a:gd name="connsiteX21932" fmla="*/ 5474236 w 6085020"/>
              <a:gd name="connsiteY21932" fmla="*/ 2909090 h 4885973"/>
              <a:gd name="connsiteX21933" fmla="*/ 5434494 w 6085020"/>
              <a:gd name="connsiteY21933" fmla="*/ 2907383 h 4885973"/>
              <a:gd name="connsiteX21934" fmla="*/ 5437156 w 6085020"/>
              <a:gd name="connsiteY21934" fmla="*/ 2913642 h 4885973"/>
              <a:gd name="connsiteX21935" fmla="*/ 5438107 w 6085020"/>
              <a:gd name="connsiteY21935" fmla="*/ 2911366 h 4885973"/>
              <a:gd name="connsiteX21936" fmla="*/ 5438107 w 6085020"/>
              <a:gd name="connsiteY21936" fmla="*/ 2909090 h 4885973"/>
              <a:gd name="connsiteX21937" fmla="*/ 5436015 w 6085020"/>
              <a:gd name="connsiteY21937" fmla="*/ 2909090 h 4885973"/>
              <a:gd name="connsiteX21938" fmla="*/ 5459024 w 6085020"/>
              <a:gd name="connsiteY21938" fmla="*/ 2907003 h 4885973"/>
              <a:gd name="connsiteX21939" fmla="*/ 5457363 w 6085020"/>
              <a:gd name="connsiteY21939" fmla="*/ 2907696 h 4885973"/>
              <a:gd name="connsiteX21940" fmla="*/ 5457312 w 6085020"/>
              <a:gd name="connsiteY21940" fmla="*/ 2907193 h 4885973"/>
              <a:gd name="connsiteX21941" fmla="*/ 5457312 w 6085020"/>
              <a:gd name="connsiteY21941" fmla="*/ 2907717 h 4885973"/>
              <a:gd name="connsiteX21942" fmla="*/ 5457294 w 6085020"/>
              <a:gd name="connsiteY21942" fmla="*/ 2907724 h 4885973"/>
              <a:gd name="connsiteX21943" fmla="*/ 5457312 w 6085020"/>
              <a:gd name="connsiteY21943" fmla="*/ 2907842 h 4885973"/>
              <a:gd name="connsiteX21944" fmla="*/ 5457312 w 6085020"/>
              <a:gd name="connsiteY21944" fmla="*/ 2908710 h 4885973"/>
              <a:gd name="connsiteX21945" fmla="*/ 5457445 w 6085020"/>
              <a:gd name="connsiteY21945" fmla="*/ 2908710 h 4885973"/>
              <a:gd name="connsiteX21946" fmla="*/ 5457503 w 6085020"/>
              <a:gd name="connsiteY21946" fmla="*/ 2909090 h 4885973"/>
              <a:gd name="connsiteX21947" fmla="*/ 5457465 w 6085020"/>
              <a:gd name="connsiteY21947" fmla="*/ 2908710 h 4885973"/>
              <a:gd name="connsiteX21948" fmla="*/ 5459024 w 6085020"/>
              <a:gd name="connsiteY21948" fmla="*/ 2908710 h 4885973"/>
              <a:gd name="connsiteX21949" fmla="*/ 5459024 w 6085020"/>
              <a:gd name="connsiteY21949" fmla="*/ 2907003 h 4885973"/>
              <a:gd name="connsiteX21950" fmla="*/ 5364896 w 6085020"/>
              <a:gd name="connsiteY21950" fmla="*/ 2906814 h 4885973"/>
              <a:gd name="connsiteX21951" fmla="*/ 5367558 w 6085020"/>
              <a:gd name="connsiteY21951" fmla="*/ 2913262 h 4885973"/>
              <a:gd name="connsiteX21952" fmla="*/ 5367558 w 6085020"/>
              <a:gd name="connsiteY21952" fmla="*/ 2910986 h 4885973"/>
              <a:gd name="connsiteX21953" fmla="*/ 5368509 w 6085020"/>
              <a:gd name="connsiteY21953" fmla="*/ 2908710 h 4885973"/>
              <a:gd name="connsiteX21954" fmla="*/ 5366227 w 6085020"/>
              <a:gd name="connsiteY21954" fmla="*/ 2908710 h 4885973"/>
              <a:gd name="connsiteX21955" fmla="*/ 5488878 w 6085020"/>
              <a:gd name="connsiteY21955" fmla="*/ 2906624 h 4885973"/>
              <a:gd name="connsiteX21956" fmla="*/ 5486597 w 6085020"/>
              <a:gd name="connsiteY21956" fmla="*/ 2907572 h 4885973"/>
              <a:gd name="connsiteX21957" fmla="*/ 5483744 w 6085020"/>
              <a:gd name="connsiteY21957" fmla="*/ 2911555 h 4885973"/>
              <a:gd name="connsiteX21958" fmla="*/ 5483744 w 6085020"/>
              <a:gd name="connsiteY21958" fmla="*/ 2914590 h 4885973"/>
              <a:gd name="connsiteX21959" fmla="*/ 5486216 w 6085020"/>
              <a:gd name="connsiteY21959" fmla="*/ 2913642 h 4885973"/>
              <a:gd name="connsiteX21960" fmla="*/ 5489069 w 6085020"/>
              <a:gd name="connsiteY21960" fmla="*/ 2909659 h 4885973"/>
              <a:gd name="connsiteX21961" fmla="*/ 3144815 w 6085020"/>
              <a:gd name="connsiteY21961" fmla="*/ 2906434 h 4885973"/>
              <a:gd name="connsiteX21962" fmla="*/ 3144815 w 6085020"/>
              <a:gd name="connsiteY21962" fmla="*/ 2906434 h 4885973"/>
              <a:gd name="connsiteX21963" fmla="*/ 149728 w 6085020"/>
              <a:gd name="connsiteY21963" fmla="*/ 2906351 h 4885973"/>
              <a:gd name="connsiteX21964" fmla="*/ 143568 w 6085020"/>
              <a:gd name="connsiteY21964" fmla="*/ 2911366 h 4885973"/>
              <a:gd name="connsiteX21965" fmla="*/ 159351 w 6085020"/>
              <a:gd name="connsiteY21965" fmla="*/ 2942660 h 4885973"/>
              <a:gd name="connsiteX21966" fmla="*/ 174374 w 6085020"/>
              <a:gd name="connsiteY21966" fmla="*/ 2916487 h 4885973"/>
              <a:gd name="connsiteX21967" fmla="*/ 174944 w 6085020"/>
              <a:gd name="connsiteY21967" fmla="*/ 2916487 h 4885973"/>
              <a:gd name="connsiteX21968" fmla="*/ 149728 w 6085020"/>
              <a:gd name="connsiteY21968" fmla="*/ 2906351 h 4885973"/>
              <a:gd name="connsiteX21969" fmla="*/ 5303475 w 6085020"/>
              <a:gd name="connsiteY21969" fmla="*/ 2906055 h 4885973"/>
              <a:gd name="connsiteX21970" fmla="*/ 5303475 w 6085020"/>
              <a:gd name="connsiteY21970" fmla="*/ 2906055 h 4885973"/>
              <a:gd name="connsiteX21971" fmla="*/ 1455651 w 6085020"/>
              <a:gd name="connsiteY21971" fmla="*/ 2906055 h 4885973"/>
              <a:gd name="connsiteX21972" fmla="*/ 1455651 w 6085020"/>
              <a:gd name="connsiteY21972" fmla="*/ 2906055 h 4885973"/>
              <a:gd name="connsiteX21973" fmla="*/ 585493 w 6085020"/>
              <a:gd name="connsiteY21973" fmla="*/ 2906055 h 4885973"/>
              <a:gd name="connsiteX21974" fmla="*/ 585493 w 6085020"/>
              <a:gd name="connsiteY21974" fmla="*/ 2906055 h 4885973"/>
              <a:gd name="connsiteX21975" fmla="*/ 5511887 w 6085020"/>
              <a:gd name="connsiteY21975" fmla="*/ 2905865 h 4885973"/>
              <a:gd name="connsiteX21976" fmla="*/ 5511887 w 6085020"/>
              <a:gd name="connsiteY21976" fmla="*/ 2907572 h 4885973"/>
              <a:gd name="connsiteX21977" fmla="*/ 5513428 w 6085020"/>
              <a:gd name="connsiteY21977" fmla="*/ 2908653 h 4885973"/>
              <a:gd name="connsiteX21978" fmla="*/ 5514511 w 6085020"/>
              <a:gd name="connsiteY21978" fmla="*/ 2907117 h 4885973"/>
              <a:gd name="connsiteX21979" fmla="*/ 5514170 w 6085020"/>
              <a:gd name="connsiteY21979" fmla="*/ 2906434 h 4885973"/>
              <a:gd name="connsiteX21980" fmla="*/ 5513409 w 6085020"/>
              <a:gd name="connsiteY21980" fmla="*/ 2905865 h 4885973"/>
              <a:gd name="connsiteX21981" fmla="*/ 5511887 w 6085020"/>
              <a:gd name="connsiteY21981" fmla="*/ 2905865 h 4885973"/>
              <a:gd name="connsiteX21982" fmla="*/ 890695 w 6085020"/>
              <a:gd name="connsiteY21982" fmla="*/ 2905676 h 4885973"/>
              <a:gd name="connsiteX21983" fmla="*/ 890695 w 6085020"/>
              <a:gd name="connsiteY21983" fmla="*/ 2905676 h 4885973"/>
              <a:gd name="connsiteX21984" fmla="*/ 2922141 w 6085020"/>
              <a:gd name="connsiteY21984" fmla="*/ 2905486 h 4885973"/>
              <a:gd name="connsiteX21985" fmla="*/ 2929224 w 6085020"/>
              <a:gd name="connsiteY21985" fmla="*/ 2916510 h 4885973"/>
              <a:gd name="connsiteX21986" fmla="*/ 2932415 w 6085020"/>
              <a:gd name="connsiteY21986" fmla="*/ 2930296 h 4885973"/>
              <a:gd name="connsiteX21987" fmla="*/ 2923472 w 6085020"/>
              <a:gd name="connsiteY21987" fmla="*/ 2922769 h 4885973"/>
              <a:gd name="connsiteX21988" fmla="*/ 2922141 w 6085020"/>
              <a:gd name="connsiteY21988" fmla="*/ 2905486 h 4885973"/>
              <a:gd name="connsiteX21989" fmla="*/ 5463588 w 6085020"/>
              <a:gd name="connsiteY21989" fmla="*/ 2904727 h 4885973"/>
              <a:gd name="connsiteX21990" fmla="*/ 5463588 w 6085020"/>
              <a:gd name="connsiteY21990" fmla="*/ 2906245 h 4885973"/>
              <a:gd name="connsiteX21991" fmla="*/ 5464919 w 6085020"/>
              <a:gd name="connsiteY21991" fmla="*/ 2908331 h 4885973"/>
              <a:gd name="connsiteX21992" fmla="*/ 5465299 w 6085020"/>
              <a:gd name="connsiteY21992" fmla="*/ 2906434 h 4885973"/>
              <a:gd name="connsiteX21993" fmla="*/ 5465299 w 6085020"/>
              <a:gd name="connsiteY21993" fmla="*/ 2904727 h 4885973"/>
              <a:gd name="connsiteX21994" fmla="*/ 5463588 w 6085020"/>
              <a:gd name="connsiteY21994" fmla="*/ 2904727 h 4885973"/>
              <a:gd name="connsiteX21995" fmla="*/ 516466 w 6085020"/>
              <a:gd name="connsiteY21995" fmla="*/ 2904538 h 4885973"/>
              <a:gd name="connsiteX21996" fmla="*/ 525974 w 6085020"/>
              <a:gd name="connsiteY21996" fmla="*/ 2920849 h 4885973"/>
              <a:gd name="connsiteX21997" fmla="*/ 525974 w 6085020"/>
              <a:gd name="connsiteY21997" fmla="*/ 2921228 h 4885973"/>
              <a:gd name="connsiteX21998" fmla="*/ 528446 w 6085020"/>
              <a:gd name="connsiteY21998" fmla="*/ 2907003 h 4885973"/>
              <a:gd name="connsiteX21999" fmla="*/ 516466 w 6085020"/>
              <a:gd name="connsiteY21999" fmla="*/ 2904538 h 4885973"/>
              <a:gd name="connsiteX22000" fmla="*/ 5281132 w 6085020"/>
              <a:gd name="connsiteY22000" fmla="*/ 2904064 h 4885973"/>
              <a:gd name="connsiteX22001" fmla="*/ 5281037 w 6085020"/>
              <a:gd name="connsiteY22001" fmla="*/ 2904158 h 4885973"/>
              <a:gd name="connsiteX22002" fmla="*/ 5281227 w 6085020"/>
              <a:gd name="connsiteY22002" fmla="*/ 2904727 h 4885973"/>
              <a:gd name="connsiteX22003" fmla="*/ 5281227 w 6085020"/>
              <a:gd name="connsiteY22003" fmla="*/ 2905865 h 4885973"/>
              <a:gd name="connsiteX22004" fmla="*/ 5282748 w 6085020"/>
              <a:gd name="connsiteY22004" fmla="*/ 2905865 h 4885973"/>
              <a:gd name="connsiteX22005" fmla="*/ 5282748 w 6085020"/>
              <a:gd name="connsiteY22005" fmla="*/ 2904158 h 4885973"/>
              <a:gd name="connsiteX22006" fmla="*/ 5281132 w 6085020"/>
              <a:gd name="connsiteY22006" fmla="*/ 2904064 h 4885973"/>
              <a:gd name="connsiteX22007" fmla="*/ 5321921 w 6085020"/>
              <a:gd name="connsiteY22007" fmla="*/ 2903969 h 4885973"/>
              <a:gd name="connsiteX22008" fmla="*/ 5321921 w 6085020"/>
              <a:gd name="connsiteY22008" fmla="*/ 2905676 h 4885973"/>
              <a:gd name="connsiteX22009" fmla="*/ 5323727 w 6085020"/>
              <a:gd name="connsiteY22009" fmla="*/ 2906339 h 4885973"/>
              <a:gd name="connsiteX22010" fmla="*/ 5324393 w 6085020"/>
              <a:gd name="connsiteY22010" fmla="*/ 2904538 h 4885973"/>
              <a:gd name="connsiteX22011" fmla="*/ 5323442 w 6085020"/>
              <a:gd name="connsiteY22011" fmla="*/ 2905676 h 4885973"/>
              <a:gd name="connsiteX22012" fmla="*/ 5323442 w 6085020"/>
              <a:gd name="connsiteY22012" fmla="*/ 2903969 h 4885973"/>
              <a:gd name="connsiteX22013" fmla="*/ 5321921 w 6085020"/>
              <a:gd name="connsiteY22013" fmla="*/ 2903969 h 4885973"/>
              <a:gd name="connsiteX22014" fmla="*/ 5402167 w 6085020"/>
              <a:gd name="connsiteY22014" fmla="*/ 2902831 h 4885973"/>
              <a:gd name="connsiteX22015" fmla="*/ 5400512 w 6085020"/>
              <a:gd name="connsiteY22015" fmla="*/ 2903722 h 4885973"/>
              <a:gd name="connsiteX22016" fmla="*/ 5400455 w 6085020"/>
              <a:gd name="connsiteY22016" fmla="*/ 2903969 h 4885973"/>
              <a:gd name="connsiteX22017" fmla="*/ 5401406 w 6085020"/>
              <a:gd name="connsiteY22017" fmla="*/ 2903969 h 4885973"/>
              <a:gd name="connsiteX22018" fmla="*/ 5403289 w 6085020"/>
              <a:gd name="connsiteY22018" fmla="*/ 2904026 h 4885973"/>
              <a:gd name="connsiteX22019" fmla="*/ 5403688 w 6085020"/>
              <a:gd name="connsiteY22019" fmla="*/ 2902831 h 4885973"/>
              <a:gd name="connsiteX22020" fmla="*/ 5402167 w 6085020"/>
              <a:gd name="connsiteY22020" fmla="*/ 2902831 h 4885973"/>
              <a:gd name="connsiteX22021" fmla="*/ 5473856 w 6085020"/>
              <a:gd name="connsiteY22021" fmla="*/ 2902641 h 4885973"/>
              <a:gd name="connsiteX22022" fmla="*/ 5473856 w 6085020"/>
              <a:gd name="connsiteY22022" fmla="*/ 2904348 h 4885973"/>
              <a:gd name="connsiteX22023" fmla="*/ 5473476 w 6085020"/>
              <a:gd name="connsiteY22023" fmla="*/ 2906245 h 4885973"/>
              <a:gd name="connsiteX22024" fmla="*/ 5475377 w 6085020"/>
              <a:gd name="connsiteY22024" fmla="*/ 2906624 h 4885973"/>
              <a:gd name="connsiteX22025" fmla="*/ 5475568 w 6085020"/>
              <a:gd name="connsiteY22025" fmla="*/ 2904158 h 4885973"/>
              <a:gd name="connsiteX22026" fmla="*/ 5475568 w 6085020"/>
              <a:gd name="connsiteY22026" fmla="*/ 2902641 h 4885973"/>
              <a:gd name="connsiteX22027" fmla="*/ 5473856 w 6085020"/>
              <a:gd name="connsiteY22027" fmla="*/ 2902641 h 4885973"/>
              <a:gd name="connsiteX22028" fmla="*/ 96029 w 6085020"/>
              <a:gd name="connsiteY22028" fmla="*/ 2901503 h 4885973"/>
              <a:gd name="connsiteX22029" fmla="*/ 65239 w 6085020"/>
              <a:gd name="connsiteY22029" fmla="*/ 2921190 h 4885973"/>
              <a:gd name="connsiteX22030" fmla="*/ 64653 w 6085020"/>
              <a:gd name="connsiteY22030" fmla="*/ 2927487 h 4885973"/>
              <a:gd name="connsiteX22031" fmla="*/ 96029 w 6085020"/>
              <a:gd name="connsiteY22031" fmla="*/ 2901882 h 4885973"/>
              <a:gd name="connsiteX22032" fmla="*/ 2705362 w 6085020"/>
              <a:gd name="connsiteY22032" fmla="*/ 2900934 h 4885973"/>
              <a:gd name="connsiteX22033" fmla="*/ 2705362 w 6085020"/>
              <a:gd name="connsiteY22033" fmla="*/ 2900934 h 4885973"/>
              <a:gd name="connsiteX22034" fmla="*/ 3158126 w 6085020"/>
              <a:gd name="connsiteY22034" fmla="*/ 2900744 h 4885973"/>
              <a:gd name="connsiteX22035" fmla="*/ 3158126 w 6085020"/>
              <a:gd name="connsiteY22035" fmla="*/ 2901882 h 4885973"/>
              <a:gd name="connsiteX22036" fmla="*/ 3160407 w 6085020"/>
              <a:gd name="connsiteY22036" fmla="*/ 2904727 h 4885973"/>
              <a:gd name="connsiteX22037" fmla="*/ 3161548 w 6085020"/>
              <a:gd name="connsiteY22037" fmla="*/ 2906434 h 4885973"/>
              <a:gd name="connsiteX22038" fmla="*/ 3158126 w 6085020"/>
              <a:gd name="connsiteY22038" fmla="*/ 2900744 h 4885973"/>
              <a:gd name="connsiteX22039" fmla="*/ 5277062 w 6085020"/>
              <a:gd name="connsiteY22039" fmla="*/ 2900498 h 4885973"/>
              <a:gd name="connsiteX22040" fmla="*/ 5276663 w 6085020"/>
              <a:gd name="connsiteY22040" fmla="*/ 2901693 h 4885973"/>
              <a:gd name="connsiteX22041" fmla="*/ 5277424 w 6085020"/>
              <a:gd name="connsiteY22041" fmla="*/ 2902262 h 4885973"/>
              <a:gd name="connsiteX22042" fmla="*/ 5278945 w 6085020"/>
              <a:gd name="connsiteY22042" fmla="*/ 2902262 h 4885973"/>
              <a:gd name="connsiteX22043" fmla="*/ 5278945 w 6085020"/>
              <a:gd name="connsiteY22043" fmla="*/ 2900555 h 4885973"/>
              <a:gd name="connsiteX22044" fmla="*/ 5277062 w 6085020"/>
              <a:gd name="connsiteY22044" fmla="*/ 2900498 h 4885973"/>
              <a:gd name="connsiteX22045" fmla="*/ 5341678 w 6085020"/>
              <a:gd name="connsiteY22045" fmla="*/ 2899625 h 4885973"/>
              <a:gd name="connsiteX22046" fmla="*/ 5340936 w 6085020"/>
              <a:gd name="connsiteY22046" fmla="*/ 2900365 h 4885973"/>
              <a:gd name="connsiteX22047" fmla="*/ 5341412 w 6085020"/>
              <a:gd name="connsiteY22047" fmla="*/ 2902356 h 4885973"/>
              <a:gd name="connsiteX22048" fmla="*/ 5343408 w 6085020"/>
              <a:gd name="connsiteY22048" fmla="*/ 2901882 h 4885973"/>
              <a:gd name="connsiteX22049" fmla="*/ 5343408 w 6085020"/>
              <a:gd name="connsiteY22049" fmla="*/ 2900365 h 4885973"/>
              <a:gd name="connsiteX22050" fmla="*/ 5341678 w 6085020"/>
              <a:gd name="connsiteY22050" fmla="*/ 2899625 h 4885973"/>
              <a:gd name="connsiteX22051" fmla="*/ 5406369 w 6085020"/>
              <a:gd name="connsiteY22051" fmla="*/ 2899587 h 4885973"/>
              <a:gd name="connsiteX22052" fmla="*/ 5405780 w 6085020"/>
              <a:gd name="connsiteY22052" fmla="*/ 2900175 h 4885973"/>
              <a:gd name="connsiteX22053" fmla="*/ 5406921 w 6085020"/>
              <a:gd name="connsiteY22053" fmla="*/ 2900175 h 4885973"/>
              <a:gd name="connsiteX22054" fmla="*/ 5406921 w 6085020"/>
              <a:gd name="connsiteY22054" fmla="*/ 2901882 h 4885973"/>
              <a:gd name="connsiteX22055" fmla="*/ 5408442 w 6085020"/>
              <a:gd name="connsiteY22055" fmla="*/ 2901882 h 4885973"/>
              <a:gd name="connsiteX22056" fmla="*/ 5408442 w 6085020"/>
              <a:gd name="connsiteY22056" fmla="*/ 2900175 h 4885973"/>
              <a:gd name="connsiteX22057" fmla="*/ 5406369 w 6085020"/>
              <a:gd name="connsiteY22057" fmla="*/ 2899587 h 4885973"/>
              <a:gd name="connsiteX22058" fmla="*/ 2390272 w 6085020"/>
              <a:gd name="connsiteY22058" fmla="*/ 2899037 h 4885973"/>
              <a:gd name="connsiteX22059" fmla="*/ 2369355 w 6085020"/>
              <a:gd name="connsiteY22059" fmla="*/ 2914590 h 4885973"/>
              <a:gd name="connsiteX22060" fmla="*/ 2391223 w 6085020"/>
              <a:gd name="connsiteY22060" fmla="*/ 2901882 h 4885973"/>
              <a:gd name="connsiteX22061" fmla="*/ 5488878 w 6085020"/>
              <a:gd name="connsiteY22061" fmla="*/ 2898658 h 4885973"/>
              <a:gd name="connsiteX22062" fmla="*/ 5488684 w 6085020"/>
              <a:gd name="connsiteY22062" fmla="*/ 2899693 h 4885973"/>
              <a:gd name="connsiteX22063" fmla="*/ 5487928 w 6085020"/>
              <a:gd name="connsiteY22063" fmla="*/ 2899986 h 4885973"/>
              <a:gd name="connsiteX22064" fmla="*/ 5485633 w 6085020"/>
              <a:gd name="connsiteY22064" fmla="*/ 2899986 h 4885973"/>
              <a:gd name="connsiteX22065" fmla="*/ 5466915 w 6085020"/>
              <a:gd name="connsiteY22065" fmla="*/ 2898374 h 4885973"/>
              <a:gd name="connsiteX22066" fmla="*/ 5466820 w 6085020"/>
              <a:gd name="connsiteY22066" fmla="*/ 2898468 h 4885973"/>
              <a:gd name="connsiteX22067" fmla="*/ 5466208 w 6085020"/>
              <a:gd name="connsiteY22067" fmla="*/ 2898813 h 4885973"/>
              <a:gd name="connsiteX22068" fmla="*/ 5466060 w 6085020"/>
              <a:gd name="connsiteY22068" fmla="*/ 2898468 h 4885973"/>
              <a:gd name="connsiteX22069" fmla="*/ 5466035 w 6085020"/>
              <a:gd name="connsiteY22069" fmla="*/ 2898910 h 4885973"/>
              <a:gd name="connsiteX22070" fmla="*/ 5464633 w 6085020"/>
              <a:gd name="connsiteY22070" fmla="*/ 2899701 h 4885973"/>
              <a:gd name="connsiteX22071" fmla="*/ 5465870 w 6085020"/>
              <a:gd name="connsiteY22071" fmla="*/ 2901882 h 4885973"/>
              <a:gd name="connsiteX22072" fmla="*/ 5466035 w 6085020"/>
              <a:gd name="connsiteY22072" fmla="*/ 2898910 h 4885973"/>
              <a:gd name="connsiteX22073" fmla="*/ 5466208 w 6085020"/>
              <a:gd name="connsiteY22073" fmla="*/ 2898813 h 4885973"/>
              <a:gd name="connsiteX22074" fmla="*/ 5466801 w 6085020"/>
              <a:gd name="connsiteY22074" fmla="*/ 2900194 h 4885973"/>
              <a:gd name="connsiteX22075" fmla="*/ 5468531 w 6085020"/>
              <a:gd name="connsiteY22075" fmla="*/ 2899455 h 4885973"/>
              <a:gd name="connsiteX22076" fmla="*/ 5468531 w 6085020"/>
              <a:gd name="connsiteY22076" fmla="*/ 2898468 h 4885973"/>
              <a:gd name="connsiteX22077" fmla="*/ 5466915 w 6085020"/>
              <a:gd name="connsiteY22077" fmla="*/ 2898374 h 4885973"/>
              <a:gd name="connsiteX22078" fmla="*/ 5392545 w 6085020"/>
              <a:gd name="connsiteY22078" fmla="*/ 2898298 h 4885973"/>
              <a:gd name="connsiteX22079" fmla="*/ 5391613 w 6085020"/>
              <a:gd name="connsiteY22079" fmla="*/ 2899929 h 4885973"/>
              <a:gd name="connsiteX22080" fmla="*/ 5391708 w 6085020"/>
              <a:gd name="connsiteY22080" fmla="*/ 2900175 h 4885973"/>
              <a:gd name="connsiteX22081" fmla="*/ 5393325 w 6085020"/>
              <a:gd name="connsiteY22081" fmla="*/ 2901218 h 4885973"/>
              <a:gd name="connsiteX22082" fmla="*/ 5394181 w 6085020"/>
              <a:gd name="connsiteY22082" fmla="*/ 2899898 h 4885973"/>
              <a:gd name="connsiteX22083" fmla="*/ 5394181 w 6085020"/>
              <a:gd name="connsiteY22083" fmla="*/ 2900934 h 4885973"/>
              <a:gd name="connsiteX22084" fmla="*/ 5394370 w 6085020"/>
              <a:gd name="connsiteY22084" fmla="*/ 2899606 h 4885973"/>
              <a:gd name="connsiteX22085" fmla="*/ 5394181 w 6085020"/>
              <a:gd name="connsiteY22085" fmla="*/ 2899898 h 4885973"/>
              <a:gd name="connsiteX22086" fmla="*/ 5394181 w 6085020"/>
              <a:gd name="connsiteY22086" fmla="*/ 2899227 h 4885973"/>
              <a:gd name="connsiteX22087" fmla="*/ 5392545 w 6085020"/>
              <a:gd name="connsiteY22087" fmla="*/ 2898298 h 4885973"/>
              <a:gd name="connsiteX22088" fmla="*/ 5497245 w 6085020"/>
              <a:gd name="connsiteY22088" fmla="*/ 2898279 h 4885973"/>
              <a:gd name="connsiteX22089" fmla="*/ 5497524 w 6085020"/>
              <a:gd name="connsiteY22089" fmla="*/ 2898279 h 4885973"/>
              <a:gd name="connsiteX22090" fmla="*/ 5498577 w 6085020"/>
              <a:gd name="connsiteY22090" fmla="*/ 2899037 h 4885973"/>
              <a:gd name="connsiteX22091" fmla="*/ 5498672 w 6085020"/>
              <a:gd name="connsiteY22091" fmla="*/ 2899265 h 4885973"/>
              <a:gd name="connsiteX22092" fmla="*/ 5497735 w 6085020"/>
              <a:gd name="connsiteY22092" fmla="*/ 2901361 h 4885973"/>
              <a:gd name="connsiteX22093" fmla="*/ 5497245 w 6085020"/>
              <a:gd name="connsiteY22093" fmla="*/ 2899986 h 4885973"/>
              <a:gd name="connsiteX22094" fmla="*/ 5497245 w 6085020"/>
              <a:gd name="connsiteY22094" fmla="*/ 2898279 h 4885973"/>
              <a:gd name="connsiteX22095" fmla="*/ 5399695 w 6085020"/>
              <a:gd name="connsiteY22095" fmla="*/ 2898279 h 4885973"/>
              <a:gd name="connsiteX22096" fmla="*/ 5399524 w 6085020"/>
              <a:gd name="connsiteY22096" fmla="*/ 2900156 h 4885973"/>
              <a:gd name="connsiteX22097" fmla="*/ 5401406 w 6085020"/>
              <a:gd name="connsiteY22097" fmla="*/ 2900308 h 4885973"/>
              <a:gd name="connsiteX22098" fmla="*/ 5401577 w 6085020"/>
              <a:gd name="connsiteY22098" fmla="*/ 2898449 h 4885973"/>
              <a:gd name="connsiteX22099" fmla="*/ 5401406 w 6085020"/>
              <a:gd name="connsiteY22099" fmla="*/ 2898279 h 4885973"/>
              <a:gd name="connsiteX22100" fmla="*/ 5399695 w 6085020"/>
              <a:gd name="connsiteY22100" fmla="*/ 2898279 h 4885973"/>
              <a:gd name="connsiteX22101" fmla="*/ 611545 w 6085020"/>
              <a:gd name="connsiteY22101" fmla="*/ 2897689 h 4885973"/>
              <a:gd name="connsiteX22102" fmla="*/ 613256 w 6085020"/>
              <a:gd name="connsiteY22102" fmla="*/ 2899796 h 4885973"/>
              <a:gd name="connsiteX22103" fmla="*/ 611545 w 6085020"/>
              <a:gd name="connsiteY22103" fmla="*/ 2897689 h 4885973"/>
              <a:gd name="connsiteX22104" fmla="*/ 5382581 w 6085020"/>
              <a:gd name="connsiteY22104" fmla="*/ 2897520 h 4885973"/>
              <a:gd name="connsiteX22105" fmla="*/ 5385243 w 6085020"/>
              <a:gd name="connsiteY22105" fmla="*/ 2903779 h 4885973"/>
              <a:gd name="connsiteX22106" fmla="*/ 5386194 w 6085020"/>
              <a:gd name="connsiteY22106" fmla="*/ 2901503 h 4885973"/>
              <a:gd name="connsiteX22107" fmla="*/ 5387144 w 6085020"/>
              <a:gd name="connsiteY22107" fmla="*/ 2899417 h 4885973"/>
              <a:gd name="connsiteX22108" fmla="*/ 5384862 w 6085020"/>
              <a:gd name="connsiteY22108" fmla="*/ 2897520 h 4885973"/>
              <a:gd name="connsiteX22109" fmla="*/ 5461306 w 6085020"/>
              <a:gd name="connsiteY22109" fmla="*/ 2896951 h 4885973"/>
              <a:gd name="connsiteX22110" fmla="*/ 5459784 w 6085020"/>
              <a:gd name="connsiteY22110" fmla="*/ 2900934 h 4885973"/>
              <a:gd name="connsiteX22111" fmla="*/ 5459784 w 6085020"/>
              <a:gd name="connsiteY22111" fmla="*/ 2904348 h 4885973"/>
              <a:gd name="connsiteX22112" fmla="*/ 5461686 w 6085020"/>
              <a:gd name="connsiteY22112" fmla="*/ 2901503 h 4885973"/>
              <a:gd name="connsiteX22113" fmla="*/ 5462637 w 6085020"/>
              <a:gd name="connsiteY22113" fmla="*/ 2899417 h 4885973"/>
              <a:gd name="connsiteX22114" fmla="*/ 5462827 w 6085020"/>
              <a:gd name="connsiteY22114" fmla="*/ 2896951 h 4885973"/>
              <a:gd name="connsiteX22115" fmla="*/ 5461306 w 6085020"/>
              <a:gd name="connsiteY22115" fmla="*/ 2896951 h 4885973"/>
              <a:gd name="connsiteX22116" fmla="*/ 5436205 w 6085020"/>
              <a:gd name="connsiteY22116" fmla="*/ 2896951 h 4885973"/>
              <a:gd name="connsiteX22117" fmla="*/ 5436205 w 6085020"/>
              <a:gd name="connsiteY22117" fmla="*/ 2898658 h 4885973"/>
              <a:gd name="connsiteX22118" fmla="*/ 5438088 w 6085020"/>
              <a:gd name="connsiteY22118" fmla="*/ 2898715 h 4885973"/>
              <a:gd name="connsiteX22119" fmla="*/ 5438487 w 6085020"/>
              <a:gd name="connsiteY22119" fmla="*/ 2897520 h 4885973"/>
              <a:gd name="connsiteX22120" fmla="*/ 5437726 w 6085020"/>
              <a:gd name="connsiteY22120" fmla="*/ 2898468 h 4885973"/>
              <a:gd name="connsiteX22121" fmla="*/ 5437726 w 6085020"/>
              <a:gd name="connsiteY22121" fmla="*/ 2896951 h 4885973"/>
              <a:gd name="connsiteX22122" fmla="*/ 5436205 w 6085020"/>
              <a:gd name="connsiteY22122" fmla="*/ 2896951 h 4885973"/>
              <a:gd name="connsiteX22123" fmla="*/ 5430500 w 6085020"/>
              <a:gd name="connsiteY22123" fmla="*/ 2895054 h 4885973"/>
              <a:gd name="connsiteX22124" fmla="*/ 5424035 w 6085020"/>
              <a:gd name="connsiteY22124" fmla="*/ 2898658 h 4885973"/>
              <a:gd name="connsiteX22125" fmla="*/ 5426317 w 6085020"/>
              <a:gd name="connsiteY22125" fmla="*/ 2899606 h 4885973"/>
              <a:gd name="connsiteX22126" fmla="*/ 5428599 w 6085020"/>
              <a:gd name="connsiteY22126" fmla="*/ 2899606 h 4885973"/>
              <a:gd name="connsiteX22127" fmla="*/ 5429549 w 6085020"/>
              <a:gd name="connsiteY22127" fmla="*/ 2897330 h 4885973"/>
              <a:gd name="connsiteX22128" fmla="*/ 1205214 w 6085020"/>
              <a:gd name="connsiteY22128" fmla="*/ 2895054 h 4885973"/>
              <a:gd name="connsiteX22129" fmla="*/ 1159957 w 6085020"/>
              <a:gd name="connsiteY22129" fmla="*/ 2911745 h 4885973"/>
              <a:gd name="connsiteX22130" fmla="*/ 1205214 w 6085020"/>
              <a:gd name="connsiteY22130" fmla="*/ 2895054 h 4885973"/>
              <a:gd name="connsiteX22131" fmla="*/ 3264613 w 6085020"/>
              <a:gd name="connsiteY22131" fmla="*/ 2894675 h 4885973"/>
              <a:gd name="connsiteX22132" fmla="*/ 3264613 w 6085020"/>
              <a:gd name="connsiteY22132" fmla="*/ 2894675 h 4885973"/>
              <a:gd name="connsiteX22133" fmla="*/ 1617166 w 6085020"/>
              <a:gd name="connsiteY22133" fmla="*/ 2894581 h 4885973"/>
              <a:gd name="connsiteX22134" fmla="*/ 1602642 w 6085020"/>
              <a:gd name="connsiteY22134" fmla="*/ 2894865 h 4885973"/>
              <a:gd name="connsiteX22135" fmla="*/ 1617474 w 6085020"/>
              <a:gd name="connsiteY22135" fmla="*/ 2906055 h 4885973"/>
              <a:gd name="connsiteX22136" fmla="*/ 1618425 w 6085020"/>
              <a:gd name="connsiteY22136" fmla="*/ 2905107 h 4885973"/>
              <a:gd name="connsiteX22137" fmla="*/ 1617166 w 6085020"/>
              <a:gd name="connsiteY22137" fmla="*/ 2894581 h 4885973"/>
              <a:gd name="connsiteX22138" fmla="*/ 5413576 w 6085020"/>
              <a:gd name="connsiteY22138" fmla="*/ 2894485 h 4885973"/>
              <a:gd name="connsiteX22139" fmla="*/ 5417760 w 6085020"/>
              <a:gd name="connsiteY22139" fmla="*/ 2903400 h 4885973"/>
              <a:gd name="connsiteX22140" fmla="*/ 5417760 w 6085020"/>
              <a:gd name="connsiteY22140" fmla="*/ 2896192 h 4885973"/>
              <a:gd name="connsiteX22141" fmla="*/ 5415668 w 6085020"/>
              <a:gd name="connsiteY22141" fmla="*/ 2896192 h 4885973"/>
              <a:gd name="connsiteX22142" fmla="*/ 189676 w 6085020"/>
              <a:gd name="connsiteY22142" fmla="*/ 2894234 h 4885973"/>
              <a:gd name="connsiteX22143" fmla="*/ 195291 w 6085020"/>
              <a:gd name="connsiteY22143" fmla="*/ 2897141 h 4885973"/>
              <a:gd name="connsiteX22144" fmla="*/ 189676 w 6085020"/>
              <a:gd name="connsiteY22144" fmla="*/ 2894234 h 4885973"/>
              <a:gd name="connsiteX22145" fmla="*/ 5441510 w 6085020"/>
              <a:gd name="connsiteY22145" fmla="*/ 2893784 h 4885973"/>
              <a:gd name="connsiteX22146" fmla="*/ 5440426 w 6085020"/>
              <a:gd name="connsiteY22146" fmla="*/ 2895320 h 4885973"/>
              <a:gd name="connsiteX22147" fmla="*/ 5440769 w 6085020"/>
              <a:gd name="connsiteY22147" fmla="*/ 2896003 h 4885973"/>
              <a:gd name="connsiteX22148" fmla="*/ 5442480 w 6085020"/>
              <a:gd name="connsiteY22148" fmla="*/ 2896003 h 4885973"/>
              <a:gd name="connsiteX22149" fmla="*/ 5443659 w 6085020"/>
              <a:gd name="connsiteY22149" fmla="*/ 2894542 h 4885973"/>
              <a:gd name="connsiteX22150" fmla="*/ 5443431 w 6085020"/>
              <a:gd name="connsiteY22150" fmla="*/ 2893916 h 4885973"/>
              <a:gd name="connsiteX22151" fmla="*/ 5443050 w 6085020"/>
              <a:gd name="connsiteY22151" fmla="*/ 2894865 h 4885973"/>
              <a:gd name="connsiteX22152" fmla="*/ 5441510 w 6085020"/>
              <a:gd name="connsiteY22152" fmla="*/ 2893784 h 4885973"/>
              <a:gd name="connsiteX22153" fmla="*/ 5447424 w 6085020"/>
              <a:gd name="connsiteY22153" fmla="*/ 2893537 h 4885973"/>
              <a:gd name="connsiteX22154" fmla="*/ 5447044 w 6085020"/>
              <a:gd name="connsiteY22154" fmla="*/ 2893916 h 4885973"/>
              <a:gd name="connsiteX22155" fmla="*/ 5447044 w 6085020"/>
              <a:gd name="connsiteY22155" fmla="*/ 2895623 h 4885973"/>
              <a:gd name="connsiteX22156" fmla="*/ 5448756 w 6085020"/>
              <a:gd name="connsiteY22156" fmla="*/ 2895623 h 4885973"/>
              <a:gd name="connsiteX22157" fmla="*/ 5448756 w 6085020"/>
              <a:gd name="connsiteY22157" fmla="*/ 2893916 h 4885973"/>
              <a:gd name="connsiteX22158" fmla="*/ 5447424 w 6085020"/>
              <a:gd name="connsiteY22158" fmla="*/ 2893537 h 4885973"/>
              <a:gd name="connsiteX22159" fmla="*/ 1395895 w 6085020"/>
              <a:gd name="connsiteY22159" fmla="*/ 2893187 h 4885973"/>
              <a:gd name="connsiteX22160" fmla="*/ 1403168 w 6085020"/>
              <a:gd name="connsiteY22160" fmla="*/ 2901882 h 4885973"/>
              <a:gd name="connsiteX22161" fmla="*/ 1395895 w 6085020"/>
              <a:gd name="connsiteY22161" fmla="*/ 2893187 h 4885973"/>
              <a:gd name="connsiteX22162" fmla="*/ 756162 w 6085020"/>
              <a:gd name="connsiteY22162" fmla="*/ 2893081 h 4885973"/>
              <a:gd name="connsiteX22163" fmla="*/ 760628 w 6085020"/>
              <a:gd name="connsiteY22163" fmla="*/ 2901882 h 4885973"/>
              <a:gd name="connsiteX22164" fmla="*/ 756162 w 6085020"/>
              <a:gd name="connsiteY22164" fmla="*/ 2893081 h 4885973"/>
              <a:gd name="connsiteX22165" fmla="*/ 5455221 w 6085020"/>
              <a:gd name="connsiteY22165" fmla="*/ 2892589 h 4885973"/>
              <a:gd name="connsiteX22166" fmla="*/ 5455221 w 6085020"/>
              <a:gd name="connsiteY22166" fmla="*/ 2902451 h 4885973"/>
              <a:gd name="connsiteX22167" fmla="*/ 5459024 w 6085020"/>
              <a:gd name="connsiteY22167" fmla="*/ 2892589 h 4885973"/>
              <a:gd name="connsiteX22168" fmla="*/ 5457122 w 6085020"/>
              <a:gd name="connsiteY22168" fmla="*/ 2892589 h 4885973"/>
              <a:gd name="connsiteX22169" fmla="*/ 3843831 w 6085020"/>
              <a:gd name="connsiteY22169" fmla="*/ 2892589 h 4885973"/>
              <a:gd name="connsiteX22170" fmla="*/ 3843831 w 6085020"/>
              <a:gd name="connsiteY22170" fmla="*/ 2897330 h 4885973"/>
              <a:gd name="connsiteX22171" fmla="*/ 3848585 w 6085020"/>
              <a:gd name="connsiteY22171" fmla="*/ 2897330 h 4885973"/>
              <a:gd name="connsiteX22172" fmla="*/ 3848585 w 6085020"/>
              <a:gd name="connsiteY22172" fmla="*/ 2892589 h 4885973"/>
              <a:gd name="connsiteX22173" fmla="*/ 2191139 w 6085020"/>
              <a:gd name="connsiteY22173" fmla="*/ 2892319 h 4885973"/>
              <a:gd name="connsiteX22174" fmla="*/ 2202397 w 6085020"/>
              <a:gd name="connsiteY22174" fmla="*/ 2895813 h 4885973"/>
              <a:gd name="connsiteX22175" fmla="*/ 2191139 w 6085020"/>
              <a:gd name="connsiteY22175" fmla="*/ 2892319 h 4885973"/>
              <a:gd name="connsiteX22176" fmla="*/ 1429219 w 6085020"/>
              <a:gd name="connsiteY22176" fmla="*/ 2891451 h 4885973"/>
              <a:gd name="connsiteX22177" fmla="*/ 1429219 w 6085020"/>
              <a:gd name="connsiteY22177" fmla="*/ 2911366 h 4885973"/>
              <a:gd name="connsiteX22178" fmla="*/ 1429219 w 6085020"/>
              <a:gd name="connsiteY22178" fmla="*/ 2912314 h 4885973"/>
              <a:gd name="connsiteX22179" fmla="*/ 1429219 w 6085020"/>
              <a:gd name="connsiteY22179" fmla="*/ 2891451 h 4885973"/>
              <a:gd name="connsiteX22180" fmla="*/ 5537654 w 6085020"/>
              <a:gd name="connsiteY22180" fmla="*/ 2891166 h 4885973"/>
              <a:gd name="connsiteX22181" fmla="*/ 5539270 w 6085020"/>
              <a:gd name="connsiteY22181" fmla="*/ 2891261 h 4885973"/>
              <a:gd name="connsiteX22182" fmla="*/ 5539270 w 6085020"/>
              <a:gd name="connsiteY22182" fmla="*/ 2892778 h 4885973"/>
              <a:gd name="connsiteX22183" fmla="*/ 5537558 w 6085020"/>
              <a:gd name="connsiteY22183" fmla="*/ 2892778 h 4885973"/>
              <a:gd name="connsiteX22184" fmla="*/ 5537558 w 6085020"/>
              <a:gd name="connsiteY22184" fmla="*/ 2891261 h 4885973"/>
              <a:gd name="connsiteX22185" fmla="*/ 5537654 w 6085020"/>
              <a:gd name="connsiteY22185" fmla="*/ 2891166 h 4885973"/>
              <a:gd name="connsiteX22186" fmla="*/ 2581380 w 6085020"/>
              <a:gd name="connsiteY22186" fmla="*/ 2890882 h 4885973"/>
              <a:gd name="connsiteX22187" fmla="*/ 2581380 w 6085020"/>
              <a:gd name="connsiteY22187" fmla="*/ 2890882 h 4885973"/>
              <a:gd name="connsiteX22188" fmla="*/ 2600395 w 6085020"/>
              <a:gd name="connsiteY22188" fmla="*/ 2890502 h 4885973"/>
              <a:gd name="connsiteX22189" fmla="*/ 2600015 w 6085020"/>
              <a:gd name="connsiteY22189" fmla="*/ 2892589 h 4885973"/>
              <a:gd name="connsiteX22190" fmla="*/ 2600015 w 6085020"/>
              <a:gd name="connsiteY22190" fmla="*/ 2913452 h 4885973"/>
              <a:gd name="connsiteX22191" fmla="*/ 2600395 w 6085020"/>
              <a:gd name="connsiteY22191" fmla="*/ 2890502 h 4885973"/>
              <a:gd name="connsiteX22192" fmla="*/ 1287933 w 6085020"/>
              <a:gd name="connsiteY22192" fmla="*/ 2890502 h 4885973"/>
              <a:gd name="connsiteX22193" fmla="*/ 1287933 w 6085020"/>
              <a:gd name="connsiteY22193" fmla="*/ 2890502 h 4885973"/>
              <a:gd name="connsiteX22194" fmla="*/ 1151400 w 6085020"/>
              <a:gd name="connsiteY22194" fmla="*/ 2890502 h 4885973"/>
              <a:gd name="connsiteX22195" fmla="*/ 1146076 w 6085020"/>
              <a:gd name="connsiteY22195" fmla="*/ 2906055 h 4885973"/>
              <a:gd name="connsiteX22196" fmla="*/ 1152161 w 6085020"/>
              <a:gd name="connsiteY22196" fmla="*/ 2890502 h 4885973"/>
              <a:gd name="connsiteX22197" fmla="*/ 1575450 w 6085020"/>
              <a:gd name="connsiteY22197" fmla="*/ 2890123 h 4885973"/>
              <a:gd name="connsiteX22198" fmla="*/ 1570316 w 6085020"/>
              <a:gd name="connsiteY22198" fmla="*/ 2895434 h 4885973"/>
              <a:gd name="connsiteX22199" fmla="*/ 1570316 w 6085020"/>
              <a:gd name="connsiteY22199" fmla="*/ 2905676 h 4885973"/>
              <a:gd name="connsiteX22200" fmla="*/ 1575450 w 6085020"/>
              <a:gd name="connsiteY22200" fmla="*/ 2890123 h 4885973"/>
              <a:gd name="connsiteX22201" fmla="*/ 1314174 w 6085020"/>
              <a:gd name="connsiteY22201" fmla="*/ 2890123 h 4885973"/>
              <a:gd name="connsiteX22202" fmla="*/ 1298581 w 6085020"/>
              <a:gd name="connsiteY22202" fmla="*/ 2905676 h 4885973"/>
              <a:gd name="connsiteX22203" fmla="*/ 1314174 w 6085020"/>
              <a:gd name="connsiteY22203" fmla="*/ 2890502 h 4885973"/>
              <a:gd name="connsiteX22204" fmla="*/ 5353296 w 6085020"/>
              <a:gd name="connsiteY22204" fmla="*/ 2889554 h 4885973"/>
              <a:gd name="connsiteX22205" fmla="*/ 5351015 w 6085020"/>
              <a:gd name="connsiteY22205" fmla="*/ 2890502 h 4885973"/>
              <a:gd name="connsiteX22206" fmla="*/ 5353107 w 6085020"/>
              <a:gd name="connsiteY22206" fmla="*/ 2895434 h 4885973"/>
              <a:gd name="connsiteX22207" fmla="*/ 5354818 w 6085020"/>
              <a:gd name="connsiteY22207" fmla="*/ 2892968 h 4885973"/>
              <a:gd name="connsiteX22208" fmla="*/ 5356149 w 6085020"/>
              <a:gd name="connsiteY22208" fmla="*/ 2889554 h 4885973"/>
              <a:gd name="connsiteX22209" fmla="*/ 5353296 w 6085020"/>
              <a:gd name="connsiteY22209" fmla="*/ 2889554 h 4885973"/>
              <a:gd name="connsiteX22210" fmla="*/ 5277424 w 6085020"/>
              <a:gd name="connsiteY22210" fmla="*/ 2889175 h 4885973"/>
              <a:gd name="connsiteX22211" fmla="*/ 5277424 w 6085020"/>
              <a:gd name="connsiteY22211" fmla="*/ 2889744 h 4885973"/>
              <a:gd name="connsiteX22212" fmla="*/ 5277424 w 6085020"/>
              <a:gd name="connsiteY22212" fmla="*/ 2890882 h 4885973"/>
              <a:gd name="connsiteX22213" fmla="*/ 5279135 w 6085020"/>
              <a:gd name="connsiteY22213" fmla="*/ 2890882 h 4885973"/>
              <a:gd name="connsiteX22214" fmla="*/ 5279135 w 6085020"/>
              <a:gd name="connsiteY22214" fmla="*/ 2889175 h 4885973"/>
              <a:gd name="connsiteX22215" fmla="*/ 5277424 w 6085020"/>
              <a:gd name="connsiteY22215" fmla="*/ 2889175 h 4885973"/>
              <a:gd name="connsiteX22216" fmla="*/ 3134356 w 6085020"/>
              <a:gd name="connsiteY22216" fmla="*/ 2889175 h 4885973"/>
              <a:gd name="connsiteX22217" fmla="*/ 3134356 w 6085020"/>
              <a:gd name="connsiteY22217" fmla="*/ 2890692 h 4885973"/>
              <a:gd name="connsiteX22218" fmla="*/ 3134356 w 6085020"/>
              <a:gd name="connsiteY22218" fmla="*/ 2932418 h 4885973"/>
              <a:gd name="connsiteX22219" fmla="*/ 3134356 w 6085020"/>
              <a:gd name="connsiteY22219" fmla="*/ 2889175 h 4885973"/>
              <a:gd name="connsiteX22220" fmla="*/ 1788806 w 6085020"/>
              <a:gd name="connsiteY22220" fmla="*/ 2888985 h 4885973"/>
              <a:gd name="connsiteX22221" fmla="*/ 1756316 w 6085020"/>
              <a:gd name="connsiteY22221" fmla="*/ 2925499 h 4885973"/>
              <a:gd name="connsiteX22222" fmla="*/ 1762714 w 6085020"/>
              <a:gd name="connsiteY22222" fmla="*/ 2939984 h 4885973"/>
              <a:gd name="connsiteX22223" fmla="*/ 1762754 w 6085020"/>
              <a:gd name="connsiteY22223" fmla="*/ 2941143 h 4885973"/>
              <a:gd name="connsiteX22224" fmla="*/ 1763895 w 6085020"/>
              <a:gd name="connsiteY22224" fmla="*/ 2942660 h 4885973"/>
              <a:gd name="connsiteX22225" fmla="*/ 1762714 w 6085020"/>
              <a:gd name="connsiteY22225" fmla="*/ 2939984 h 4885973"/>
              <a:gd name="connsiteX22226" fmla="*/ 1762184 w 6085020"/>
              <a:gd name="connsiteY22226" fmla="*/ 2924926 h 4885973"/>
              <a:gd name="connsiteX22227" fmla="*/ 1767889 w 6085020"/>
              <a:gd name="connsiteY22227" fmla="*/ 2914969 h 4885973"/>
              <a:gd name="connsiteX22228" fmla="*/ 1778347 w 6085020"/>
              <a:gd name="connsiteY22228" fmla="*/ 2930712 h 4885973"/>
              <a:gd name="connsiteX22229" fmla="*/ 1788806 w 6085020"/>
              <a:gd name="connsiteY22229" fmla="*/ 2888985 h 4885973"/>
              <a:gd name="connsiteX22230" fmla="*/ 1707134 w 6085020"/>
              <a:gd name="connsiteY22230" fmla="*/ 2888795 h 4885973"/>
              <a:gd name="connsiteX22231" fmla="*/ 1706278 w 6085020"/>
              <a:gd name="connsiteY22231" fmla="*/ 2901313 h 4885973"/>
              <a:gd name="connsiteX22232" fmla="*/ 1707134 w 6085020"/>
              <a:gd name="connsiteY22232" fmla="*/ 2888795 h 4885973"/>
              <a:gd name="connsiteX22233" fmla="*/ 5469292 w 6085020"/>
              <a:gd name="connsiteY22233" fmla="*/ 2888416 h 4885973"/>
              <a:gd name="connsiteX22234" fmla="*/ 5467201 w 6085020"/>
              <a:gd name="connsiteY22234" fmla="*/ 2893630 h 4885973"/>
              <a:gd name="connsiteX22235" fmla="*/ 5467201 w 6085020"/>
              <a:gd name="connsiteY22235" fmla="*/ 2891641 h 4885973"/>
              <a:gd name="connsiteX22236" fmla="*/ 5467010 w 6085020"/>
              <a:gd name="connsiteY22236" fmla="*/ 2894106 h 4885973"/>
              <a:gd name="connsiteX22237" fmla="*/ 5467201 w 6085020"/>
              <a:gd name="connsiteY22237" fmla="*/ 2893630 h 4885973"/>
              <a:gd name="connsiteX22238" fmla="*/ 5467201 w 6085020"/>
              <a:gd name="connsiteY22238" fmla="*/ 2895054 h 4885973"/>
              <a:gd name="connsiteX22239" fmla="*/ 5469102 w 6085020"/>
              <a:gd name="connsiteY22239" fmla="*/ 2892209 h 4885973"/>
              <a:gd name="connsiteX22240" fmla="*/ 5470814 w 6085020"/>
              <a:gd name="connsiteY22240" fmla="*/ 2888416 h 4885973"/>
              <a:gd name="connsiteX22241" fmla="*/ 5469292 w 6085020"/>
              <a:gd name="connsiteY22241" fmla="*/ 2888416 h 4885973"/>
              <a:gd name="connsiteX22242" fmla="*/ 5419471 w 6085020"/>
              <a:gd name="connsiteY22242" fmla="*/ 2886330 h 4885973"/>
              <a:gd name="connsiteX22243" fmla="*/ 5418710 w 6085020"/>
              <a:gd name="connsiteY22243" fmla="*/ 2887278 h 4885973"/>
              <a:gd name="connsiteX22244" fmla="*/ 5418710 w 6085020"/>
              <a:gd name="connsiteY22244" fmla="*/ 2888795 h 4885973"/>
              <a:gd name="connsiteX22245" fmla="*/ 5420441 w 6085020"/>
              <a:gd name="connsiteY22245" fmla="*/ 2889535 h 4885973"/>
              <a:gd name="connsiteX22246" fmla="*/ 5421183 w 6085020"/>
              <a:gd name="connsiteY22246" fmla="*/ 2888795 h 4885973"/>
              <a:gd name="connsiteX22247" fmla="*/ 5421563 w 6085020"/>
              <a:gd name="connsiteY22247" fmla="*/ 2886709 h 4885973"/>
              <a:gd name="connsiteX22248" fmla="*/ 5419471 w 6085020"/>
              <a:gd name="connsiteY22248" fmla="*/ 2886330 h 4885973"/>
              <a:gd name="connsiteX22249" fmla="*/ 2804814 w 6085020"/>
              <a:gd name="connsiteY22249" fmla="*/ 2886330 h 4885973"/>
              <a:gd name="connsiteX22250" fmla="*/ 2809568 w 6085020"/>
              <a:gd name="connsiteY22250" fmla="*/ 2932229 h 4885973"/>
              <a:gd name="connsiteX22251" fmla="*/ 2809948 w 6085020"/>
              <a:gd name="connsiteY22251" fmla="*/ 2933367 h 4885973"/>
              <a:gd name="connsiteX22252" fmla="*/ 2804814 w 6085020"/>
              <a:gd name="connsiteY22252" fmla="*/ 2886330 h 4885973"/>
              <a:gd name="connsiteX22253" fmla="*/ 5409393 w 6085020"/>
              <a:gd name="connsiteY22253" fmla="*/ 2885761 h 4885973"/>
              <a:gd name="connsiteX22254" fmla="*/ 5409203 w 6085020"/>
              <a:gd name="connsiteY22254" fmla="*/ 2885951 h 4885973"/>
              <a:gd name="connsiteX22255" fmla="*/ 5407682 w 6085020"/>
              <a:gd name="connsiteY22255" fmla="*/ 2889744 h 4885973"/>
              <a:gd name="connsiteX22256" fmla="*/ 5407682 w 6085020"/>
              <a:gd name="connsiteY22256" fmla="*/ 2893158 h 4885973"/>
              <a:gd name="connsiteX22257" fmla="*/ 5409013 w 6085020"/>
              <a:gd name="connsiteY22257" fmla="*/ 2889933 h 4885973"/>
              <a:gd name="connsiteX22258" fmla="*/ 5410724 w 6085020"/>
              <a:gd name="connsiteY22258" fmla="*/ 2885951 h 4885973"/>
              <a:gd name="connsiteX22259" fmla="*/ 5409393 w 6085020"/>
              <a:gd name="connsiteY22259" fmla="*/ 2885761 h 4885973"/>
              <a:gd name="connsiteX22260" fmla="*/ 2901794 w 6085020"/>
              <a:gd name="connsiteY22260" fmla="*/ 2885761 h 4885973"/>
              <a:gd name="connsiteX22261" fmla="*/ 2894188 w 6085020"/>
              <a:gd name="connsiteY22261" fmla="*/ 2888606 h 4885973"/>
              <a:gd name="connsiteX22262" fmla="*/ 2899892 w 6085020"/>
              <a:gd name="connsiteY22262" fmla="*/ 2904538 h 4885973"/>
              <a:gd name="connsiteX22263" fmla="*/ 2902745 w 6085020"/>
              <a:gd name="connsiteY22263" fmla="*/ 2900744 h 4885973"/>
              <a:gd name="connsiteX22264" fmla="*/ 2903886 w 6085020"/>
              <a:gd name="connsiteY22264" fmla="*/ 2891451 h 4885973"/>
              <a:gd name="connsiteX22265" fmla="*/ 5351775 w 6085020"/>
              <a:gd name="connsiteY22265" fmla="*/ 2885002 h 4885973"/>
              <a:gd name="connsiteX22266" fmla="*/ 5351775 w 6085020"/>
              <a:gd name="connsiteY22266" fmla="*/ 2886709 h 4885973"/>
              <a:gd name="connsiteX22267" fmla="*/ 5352726 w 6085020"/>
              <a:gd name="connsiteY22267" fmla="*/ 2886709 h 4885973"/>
              <a:gd name="connsiteX22268" fmla="*/ 5353487 w 6085020"/>
              <a:gd name="connsiteY22268" fmla="*/ 2886519 h 4885973"/>
              <a:gd name="connsiteX22269" fmla="*/ 5353487 w 6085020"/>
              <a:gd name="connsiteY22269" fmla="*/ 2885002 h 4885973"/>
              <a:gd name="connsiteX22270" fmla="*/ 5351775 w 6085020"/>
              <a:gd name="connsiteY22270" fmla="*/ 2885002 h 4885973"/>
              <a:gd name="connsiteX22271" fmla="*/ 1911077 w 6085020"/>
              <a:gd name="connsiteY22271" fmla="*/ 2884813 h 4885973"/>
              <a:gd name="connsiteX22272" fmla="*/ 1911077 w 6085020"/>
              <a:gd name="connsiteY22272" fmla="*/ 2884813 h 4885973"/>
              <a:gd name="connsiteX22273" fmla="*/ 420057 w 6085020"/>
              <a:gd name="connsiteY22273" fmla="*/ 2884623 h 4885973"/>
              <a:gd name="connsiteX22274" fmla="*/ 420057 w 6085020"/>
              <a:gd name="connsiteY22274" fmla="*/ 2895244 h 4885973"/>
              <a:gd name="connsiteX22275" fmla="*/ 430515 w 6085020"/>
              <a:gd name="connsiteY22275" fmla="*/ 2895244 h 4885973"/>
              <a:gd name="connsiteX22276" fmla="*/ 430515 w 6085020"/>
              <a:gd name="connsiteY22276" fmla="*/ 2884623 h 4885973"/>
              <a:gd name="connsiteX22277" fmla="*/ 3363875 w 6085020"/>
              <a:gd name="connsiteY22277" fmla="*/ 2884433 h 4885973"/>
              <a:gd name="connsiteX22278" fmla="*/ 3369009 w 6085020"/>
              <a:gd name="connsiteY22278" fmla="*/ 2906055 h 4885973"/>
              <a:gd name="connsiteX22279" fmla="*/ 3369009 w 6085020"/>
              <a:gd name="connsiteY22279" fmla="*/ 2905296 h 4885973"/>
              <a:gd name="connsiteX22280" fmla="*/ 3363875 w 6085020"/>
              <a:gd name="connsiteY22280" fmla="*/ 2884433 h 4885973"/>
              <a:gd name="connsiteX22281" fmla="*/ 1518022 w 6085020"/>
              <a:gd name="connsiteY22281" fmla="*/ 2884244 h 4885973"/>
              <a:gd name="connsiteX22282" fmla="*/ 1486837 w 6085020"/>
              <a:gd name="connsiteY22282" fmla="*/ 2910417 h 4885973"/>
              <a:gd name="connsiteX22283" fmla="*/ 1471054 w 6085020"/>
              <a:gd name="connsiteY22283" fmla="*/ 2889554 h 4885973"/>
              <a:gd name="connsiteX22284" fmla="*/ 1476188 w 6085020"/>
              <a:gd name="connsiteY22284" fmla="*/ 2915538 h 4885973"/>
              <a:gd name="connsiteX22285" fmla="*/ 1512888 w 6085020"/>
              <a:gd name="connsiteY22285" fmla="*/ 2921797 h 4885973"/>
              <a:gd name="connsiteX22286" fmla="*/ 1512888 w 6085020"/>
              <a:gd name="connsiteY22286" fmla="*/ 2920849 h 4885973"/>
              <a:gd name="connsiteX22287" fmla="*/ 1518022 w 6085020"/>
              <a:gd name="connsiteY22287" fmla="*/ 2884244 h 4885973"/>
              <a:gd name="connsiteX22288" fmla="*/ 3082063 w 6085020"/>
              <a:gd name="connsiteY22288" fmla="*/ 2883864 h 4885973"/>
              <a:gd name="connsiteX22289" fmla="*/ 3082063 w 6085020"/>
              <a:gd name="connsiteY22289" fmla="*/ 2883864 h 4885973"/>
              <a:gd name="connsiteX22290" fmla="*/ 5446093 w 6085020"/>
              <a:gd name="connsiteY22290" fmla="*/ 2883295 h 4885973"/>
              <a:gd name="connsiteX22291" fmla="*/ 5442861 w 6085020"/>
              <a:gd name="connsiteY22291" fmla="*/ 2887468 h 4885973"/>
              <a:gd name="connsiteX22292" fmla="*/ 5440389 w 6085020"/>
              <a:gd name="connsiteY22292" fmla="*/ 2891261 h 4885973"/>
              <a:gd name="connsiteX22293" fmla="*/ 5448565 w 6085020"/>
              <a:gd name="connsiteY22293" fmla="*/ 2887847 h 4885973"/>
              <a:gd name="connsiteX22294" fmla="*/ 5447615 w 6085020"/>
              <a:gd name="connsiteY22294" fmla="*/ 2885382 h 4885973"/>
              <a:gd name="connsiteX22295" fmla="*/ 5446093 w 6085020"/>
              <a:gd name="connsiteY22295" fmla="*/ 2883295 h 4885973"/>
              <a:gd name="connsiteX22296" fmla="*/ 5246239 w 6085020"/>
              <a:gd name="connsiteY22296" fmla="*/ 2883105 h 4885973"/>
              <a:gd name="connsiteX22297" fmla="*/ 5246239 w 6085020"/>
              <a:gd name="connsiteY22297" fmla="*/ 2889025 h 4885973"/>
              <a:gd name="connsiteX22298" fmla="*/ 5244957 w 6085020"/>
              <a:gd name="connsiteY22298" fmla="*/ 2885571 h 4885973"/>
              <a:gd name="connsiteX22299" fmla="*/ 5326484 w 6085020"/>
              <a:gd name="connsiteY22299" fmla="*/ 2882347 h 4885973"/>
              <a:gd name="connsiteX22300" fmla="*/ 5326484 w 6085020"/>
              <a:gd name="connsiteY22300" fmla="*/ 2884054 h 4885973"/>
              <a:gd name="connsiteX22301" fmla="*/ 5328196 w 6085020"/>
              <a:gd name="connsiteY22301" fmla="*/ 2883266 h 4885973"/>
              <a:gd name="connsiteX22302" fmla="*/ 5328196 w 6085020"/>
              <a:gd name="connsiteY22302" fmla="*/ 2884054 h 4885973"/>
              <a:gd name="connsiteX22303" fmla="*/ 5328956 w 6085020"/>
              <a:gd name="connsiteY22303" fmla="*/ 2882916 h 4885973"/>
              <a:gd name="connsiteX22304" fmla="*/ 5328196 w 6085020"/>
              <a:gd name="connsiteY22304" fmla="*/ 2883266 h 4885973"/>
              <a:gd name="connsiteX22305" fmla="*/ 5328196 w 6085020"/>
              <a:gd name="connsiteY22305" fmla="*/ 2882347 h 4885973"/>
              <a:gd name="connsiteX22306" fmla="*/ 5326484 w 6085020"/>
              <a:gd name="connsiteY22306" fmla="*/ 2882347 h 4885973"/>
              <a:gd name="connsiteX22307" fmla="*/ 2092867 w 6085020"/>
              <a:gd name="connsiteY22307" fmla="*/ 2880640 h 4885973"/>
              <a:gd name="connsiteX22308" fmla="*/ 2092867 w 6085020"/>
              <a:gd name="connsiteY22308" fmla="*/ 2880640 h 4885973"/>
              <a:gd name="connsiteX22309" fmla="*/ 1884074 w 6085020"/>
              <a:gd name="connsiteY22309" fmla="*/ 2880640 h 4885973"/>
              <a:gd name="connsiteX22310" fmla="*/ 1884074 w 6085020"/>
              <a:gd name="connsiteY22310" fmla="*/ 2880640 h 4885973"/>
              <a:gd name="connsiteX22311" fmla="*/ 2496380 w 6085020"/>
              <a:gd name="connsiteY22311" fmla="*/ 2880260 h 4885973"/>
              <a:gd name="connsiteX22312" fmla="*/ 2470328 w 6085020"/>
              <a:gd name="connsiteY22312" fmla="*/ 2896003 h 4885973"/>
              <a:gd name="connsiteX22313" fmla="*/ 2495809 w 6085020"/>
              <a:gd name="connsiteY22313" fmla="*/ 2916487 h 4885973"/>
              <a:gd name="connsiteX22314" fmla="*/ 2496380 w 6085020"/>
              <a:gd name="connsiteY22314" fmla="*/ 2916676 h 4885973"/>
              <a:gd name="connsiteX22315" fmla="*/ 2496380 w 6085020"/>
              <a:gd name="connsiteY22315" fmla="*/ 2880260 h 4885973"/>
              <a:gd name="connsiteX22316" fmla="*/ 1952151 w 6085020"/>
              <a:gd name="connsiteY22316" fmla="*/ 2880071 h 4885973"/>
              <a:gd name="connsiteX22317" fmla="*/ 1925909 w 6085020"/>
              <a:gd name="connsiteY22317" fmla="*/ 2895813 h 4885973"/>
              <a:gd name="connsiteX22318" fmla="*/ 1936368 w 6085020"/>
              <a:gd name="connsiteY22318" fmla="*/ 2906055 h 4885973"/>
              <a:gd name="connsiteX22319" fmla="*/ 1952151 w 6085020"/>
              <a:gd name="connsiteY22319" fmla="*/ 2880071 h 4885973"/>
              <a:gd name="connsiteX22320" fmla="*/ 550124 w 6085020"/>
              <a:gd name="connsiteY22320" fmla="*/ 2880071 h 4885973"/>
              <a:gd name="connsiteX22321" fmla="*/ 554688 w 6085020"/>
              <a:gd name="connsiteY22321" fmla="*/ 2887278 h 4885973"/>
              <a:gd name="connsiteX22322" fmla="*/ 556209 w 6085020"/>
              <a:gd name="connsiteY22322" fmla="*/ 2897520 h 4885973"/>
              <a:gd name="connsiteX22323" fmla="*/ 561723 w 6085020"/>
              <a:gd name="connsiteY22323" fmla="*/ 2880829 h 4885973"/>
              <a:gd name="connsiteX22324" fmla="*/ 560963 w 6085020"/>
              <a:gd name="connsiteY22324" fmla="*/ 2880829 h 4885973"/>
              <a:gd name="connsiteX22325" fmla="*/ 554878 w 6085020"/>
              <a:gd name="connsiteY22325" fmla="*/ 2887088 h 4885973"/>
              <a:gd name="connsiteX22326" fmla="*/ 550124 w 6085020"/>
              <a:gd name="connsiteY22326" fmla="*/ 2880071 h 4885973"/>
              <a:gd name="connsiteX22327" fmla="*/ 5514359 w 6085020"/>
              <a:gd name="connsiteY22327" fmla="*/ 2879881 h 4885973"/>
              <a:gd name="connsiteX22328" fmla="*/ 5514359 w 6085020"/>
              <a:gd name="connsiteY22328" fmla="*/ 2881588 h 4885973"/>
              <a:gd name="connsiteX22329" fmla="*/ 5514112 w 6085020"/>
              <a:gd name="connsiteY22329" fmla="*/ 2883447 h 4885973"/>
              <a:gd name="connsiteX22330" fmla="*/ 5515691 w 6085020"/>
              <a:gd name="connsiteY22330" fmla="*/ 2883864 h 4885973"/>
              <a:gd name="connsiteX22331" fmla="*/ 5516071 w 6085020"/>
              <a:gd name="connsiteY22331" fmla="*/ 2881398 h 4885973"/>
              <a:gd name="connsiteX22332" fmla="*/ 5516071 w 6085020"/>
              <a:gd name="connsiteY22332" fmla="*/ 2879881 h 4885973"/>
              <a:gd name="connsiteX22333" fmla="*/ 5514359 w 6085020"/>
              <a:gd name="connsiteY22333" fmla="*/ 2879881 h 4885973"/>
              <a:gd name="connsiteX22334" fmla="*/ 5475757 w 6085020"/>
              <a:gd name="connsiteY22334" fmla="*/ 2878743 h 4885973"/>
              <a:gd name="connsiteX22335" fmla="*/ 5471955 w 6085020"/>
              <a:gd name="connsiteY22335" fmla="*/ 2879881 h 4885973"/>
              <a:gd name="connsiteX22336" fmla="*/ 5477089 w 6085020"/>
              <a:gd name="connsiteY22336" fmla="*/ 2881967 h 4885973"/>
              <a:gd name="connsiteX22337" fmla="*/ 5481843 w 6085020"/>
              <a:gd name="connsiteY22337" fmla="*/ 2883485 h 4885973"/>
              <a:gd name="connsiteX22338" fmla="*/ 5480892 w 6085020"/>
              <a:gd name="connsiteY22338" fmla="*/ 2881019 h 4885973"/>
              <a:gd name="connsiteX22339" fmla="*/ 5475377 w 6085020"/>
              <a:gd name="connsiteY22339" fmla="*/ 2880640 h 4885973"/>
              <a:gd name="connsiteX22340" fmla="*/ 343613 w 6085020"/>
              <a:gd name="connsiteY22340" fmla="*/ 2878174 h 4885973"/>
              <a:gd name="connsiteX22341" fmla="*/ 324598 w 6085020"/>
              <a:gd name="connsiteY22341" fmla="*/ 2880260 h 4885973"/>
              <a:gd name="connsiteX22342" fmla="*/ 347987 w 6085020"/>
              <a:gd name="connsiteY22342" fmla="*/ 2899227 h 4885973"/>
              <a:gd name="connsiteX22343" fmla="*/ 372137 w 6085020"/>
              <a:gd name="connsiteY22343" fmla="*/ 2916866 h 4885973"/>
              <a:gd name="connsiteX22344" fmla="*/ 388300 w 6085020"/>
              <a:gd name="connsiteY22344" fmla="*/ 2896572 h 4885973"/>
              <a:gd name="connsiteX22345" fmla="*/ 374989 w 6085020"/>
              <a:gd name="connsiteY22345" fmla="*/ 2886140 h 4885973"/>
              <a:gd name="connsiteX22346" fmla="*/ 343613 w 6085020"/>
              <a:gd name="connsiteY22346" fmla="*/ 2878174 h 4885973"/>
              <a:gd name="connsiteX22347" fmla="*/ 5302334 w 6085020"/>
              <a:gd name="connsiteY22347" fmla="*/ 2877795 h 4885973"/>
              <a:gd name="connsiteX22348" fmla="*/ 5304997 w 6085020"/>
              <a:gd name="connsiteY22348" fmla="*/ 2884054 h 4885973"/>
              <a:gd name="connsiteX22349" fmla="*/ 5305948 w 6085020"/>
              <a:gd name="connsiteY22349" fmla="*/ 2881778 h 4885973"/>
              <a:gd name="connsiteX22350" fmla="*/ 5305948 w 6085020"/>
              <a:gd name="connsiteY22350" fmla="*/ 2879692 h 4885973"/>
              <a:gd name="connsiteX22351" fmla="*/ 282573 w 6085020"/>
              <a:gd name="connsiteY22351" fmla="*/ 2877795 h 4885973"/>
              <a:gd name="connsiteX22352" fmla="*/ 281098 w 6085020"/>
              <a:gd name="connsiteY22352" fmla="*/ 2884498 h 4885973"/>
              <a:gd name="connsiteX22353" fmla="*/ 280101 w 6085020"/>
              <a:gd name="connsiteY22353" fmla="*/ 2885002 h 4885973"/>
              <a:gd name="connsiteX22354" fmla="*/ 280862 w 6085020"/>
              <a:gd name="connsiteY22354" fmla="*/ 2885571 h 4885973"/>
              <a:gd name="connsiteX22355" fmla="*/ 281098 w 6085020"/>
              <a:gd name="connsiteY22355" fmla="*/ 2884498 h 4885973"/>
              <a:gd name="connsiteX22356" fmla="*/ 285259 w 6085020"/>
              <a:gd name="connsiteY22356" fmla="*/ 2882394 h 4885973"/>
              <a:gd name="connsiteX22357" fmla="*/ 282573 w 6085020"/>
              <a:gd name="connsiteY22357" fmla="*/ 2877795 h 4885973"/>
              <a:gd name="connsiteX22358" fmla="*/ 5390568 w 6085020"/>
              <a:gd name="connsiteY22358" fmla="*/ 2877416 h 4885973"/>
              <a:gd name="connsiteX22359" fmla="*/ 5393420 w 6085020"/>
              <a:gd name="connsiteY22359" fmla="*/ 2883674 h 4885973"/>
              <a:gd name="connsiteX22360" fmla="*/ 5394370 w 6085020"/>
              <a:gd name="connsiteY22360" fmla="*/ 2881398 h 4885973"/>
              <a:gd name="connsiteX22361" fmla="*/ 5395131 w 6085020"/>
              <a:gd name="connsiteY22361" fmla="*/ 2878364 h 4885973"/>
              <a:gd name="connsiteX22362" fmla="*/ 5393039 w 6085020"/>
              <a:gd name="connsiteY22362" fmla="*/ 2877416 h 4885973"/>
              <a:gd name="connsiteX22363" fmla="*/ 5324317 w 6085020"/>
              <a:gd name="connsiteY22363" fmla="*/ 2877017 h 4885973"/>
              <a:gd name="connsiteX22364" fmla="*/ 5323632 w 6085020"/>
              <a:gd name="connsiteY22364" fmla="*/ 2878554 h 4885973"/>
              <a:gd name="connsiteX22365" fmla="*/ 5325343 w 6085020"/>
              <a:gd name="connsiteY22365" fmla="*/ 2880071 h 4885973"/>
              <a:gd name="connsiteX22366" fmla="*/ 5326104 w 6085020"/>
              <a:gd name="connsiteY22366" fmla="*/ 2879218 h 4885973"/>
              <a:gd name="connsiteX22367" fmla="*/ 5326104 w 6085020"/>
              <a:gd name="connsiteY22367" fmla="*/ 2879312 h 4885973"/>
              <a:gd name="connsiteX22368" fmla="*/ 5326865 w 6085020"/>
              <a:gd name="connsiteY22368" fmla="*/ 2878364 h 4885973"/>
              <a:gd name="connsiteX22369" fmla="*/ 5326104 w 6085020"/>
              <a:gd name="connsiteY22369" fmla="*/ 2879218 h 4885973"/>
              <a:gd name="connsiteX22370" fmla="*/ 5326104 w 6085020"/>
              <a:gd name="connsiteY22370" fmla="*/ 2877605 h 4885973"/>
              <a:gd name="connsiteX22371" fmla="*/ 5324317 w 6085020"/>
              <a:gd name="connsiteY22371" fmla="*/ 2877017 h 4885973"/>
              <a:gd name="connsiteX22372" fmla="*/ 5342268 w 6085020"/>
              <a:gd name="connsiteY22372" fmla="*/ 2876657 h 4885973"/>
              <a:gd name="connsiteX22373" fmla="*/ 5330288 w 6085020"/>
              <a:gd name="connsiteY22373" fmla="*/ 2894296 h 4885973"/>
              <a:gd name="connsiteX22374" fmla="*/ 5331428 w 6085020"/>
              <a:gd name="connsiteY22374" fmla="*/ 2895623 h 4885973"/>
              <a:gd name="connsiteX22375" fmla="*/ 5349113 w 6085020"/>
              <a:gd name="connsiteY22375" fmla="*/ 2885761 h 4885973"/>
              <a:gd name="connsiteX22376" fmla="*/ 5352346 w 6085020"/>
              <a:gd name="connsiteY22376" fmla="*/ 2880260 h 4885973"/>
              <a:gd name="connsiteX22377" fmla="*/ 5349113 w 6085020"/>
              <a:gd name="connsiteY22377" fmla="*/ 2880260 h 4885973"/>
              <a:gd name="connsiteX22378" fmla="*/ 5347021 w 6085020"/>
              <a:gd name="connsiteY22378" fmla="*/ 2879312 h 4885973"/>
              <a:gd name="connsiteX22379" fmla="*/ 5342268 w 6085020"/>
              <a:gd name="connsiteY22379" fmla="*/ 2876657 h 4885973"/>
              <a:gd name="connsiteX22380" fmla="*/ 969800 w 6085020"/>
              <a:gd name="connsiteY22380" fmla="*/ 2876088 h 4885973"/>
              <a:gd name="connsiteX22381" fmla="*/ 965046 w 6085020"/>
              <a:gd name="connsiteY22381" fmla="*/ 2885951 h 4885973"/>
              <a:gd name="connsiteX22382" fmla="*/ 974764 w 6085020"/>
              <a:gd name="connsiteY22382" fmla="*/ 2897838 h 4885973"/>
              <a:gd name="connsiteX22383" fmla="*/ 975124 w 6085020"/>
              <a:gd name="connsiteY22383" fmla="*/ 2899417 h 4885973"/>
              <a:gd name="connsiteX22384" fmla="*/ 975124 w 6085020"/>
              <a:gd name="connsiteY22384" fmla="*/ 2898279 h 4885973"/>
              <a:gd name="connsiteX22385" fmla="*/ 974764 w 6085020"/>
              <a:gd name="connsiteY22385" fmla="*/ 2897838 h 4885973"/>
              <a:gd name="connsiteX22386" fmla="*/ 2218751 w 6085020"/>
              <a:gd name="connsiteY22386" fmla="*/ 2875898 h 4885973"/>
              <a:gd name="connsiteX22387" fmla="*/ 2218751 w 6085020"/>
              <a:gd name="connsiteY22387" fmla="*/ 2886330 h 4885973"/>
              <a:gd name="connsiteX22388" fmla="*/ 2229209 w 6085020"/>
              <a:gd name="connsiteY22388" fmla="*/ 2886330 h 4885973"/>
              <a:gd name="connsiteX22389" fmla="*/ 2229209 w 6085020"/>
              <a:gd name="connsiteY22389" fmla="*/ 2875898 h 4885973"/>
              <a:gd name="connsiteX22390" fmla="*/ 2349769 w 6085020"/>
              <a:gd name="connsiteY22390" fmla="*/ 2875708 h 4885973"/>
              <a:gd name="connsiteX22391" fmla="*/ 2349769 w 6085020"/>
              <a:gd name="connsiteY22391" fmla="*/ 2875708 h 4885973"/>
              <a:gd name="connsiteX22392" fmla="*/ 1826647 w 6085020"/>
              <a:gd name="connsiteY22392" fmla="*/ 2875519 h 4885973"/>
              <a:gd name="connsiteX22393" fmla="*/ 1821323 w 6085020"/>
              <a:gd name="connsiteY22393" fmla="*/ 2880829 h 4885973"/>
              <a:gd name="connsiteX22394" fmla="*/ 1821323 w 6085020"/>
              <a:gd name="connsiteY22394" fmla="*/ 2888037 h 4885973"/>
              <a:gd name="connsiteX22395" fmla="*/ 1808772 w 6085020"/>
              <a:gd name="connsiteY22395" fmla="*/ 2892589 h 4885973"/>
              <a:gd name="connsiteX22396" fmla="*/ 1808772 w 6085020"/>
              <a:gd name="connsiteY22396" fmla="*/ 2893347 h 4885973"/>
              <a:gd name="connsiteX22397" fmla="*/ 1832542 w 6085020"/>
              <a:gd name="connsiteY22397" fmla="*/ 2905296 h 4885973"/>
              <a:gd name="connsiteX22398" fmla="*/ 1831021 w 6085020"/>
              <a:gd name="connsiteY22398" fmla="*/ 2889744 h 4885973"/>
              <a:gd name="connsiteX22399" fmla="*/ 1826647 w 6085020"/>
              <a:gd name="connsiteY22399" fmla="*/ 2875519 h 4885973"/>
              <a:gd name="connsiteX22400" fmla="*/ 2376581 w 6085020"/>
              <a:gd name="connsiteY22400" fmla="*/ 2874760 h 4885973"/>
              <a:gd name="connsiteX22401" fmla="*/ 2368024 w 6085020"/>
              <a:gd name="connsiteY22401" fmla="*/ 2878364 h 4885973"/>
              <a:gd name="connsiteX22402" fmla="*/ 2367073 w 6085020"/>
              <a:gd name="connsiteY22402" fmla="*/ 2877036 h 4885973"/>
              <a:gd name="connsiteX22403" fmla="*/ 2381335 w 6085020"/>
              <a:gd name="connsiteY22403" fmla="*/ 2893727 h 4885973"/>
              <a:gd name="connsiteX22404" fmla="*/ 2376581 w 6085020"/>
              <a:gd name="connsiteY22404" fmla="*/ 2874760 h 4885973"/>
              <a:gd name="connsiteX22405" fmla="*/ 122651 w 6085020"/>
              <a:gd name="connsiteY22405" fmla="*/ 2874760 h 4885973"/>
              <a:gd name="connsiteX22406" fmla="*/ 133110 w 6085020"/>
              <a:gd name="connsiteY22406" fmla="*/ 2911366 h 4885973"/>
              <a:gd name="connsiteX22407" fmla="*/ 122651 w 6085020"/>
              <a:gd name="connsiteY22407" fmla="*/ 2874760 h 4885973"/>
              <a:gd name="connsiteX22408" fmla="*/ 3825006 w 6085020"/>
              <a:gd name="connsiteY22408" fmla="*/ 2873433 h 4885973"/>
              <a:gd name="connsiteX22409" fmla="*/ 3824435 w 6085020"/>
              <a:gd name="connsiteY22409" fmla="*/ 2873622 h 4885973"/>
              <a:gd name="connsiteX22410" fmla="*/ 3825392 w 6085020"/>
              <a:gd name="connsiteY22410" fmla="*/ 2874007 h 4885973"/>
              <a:gd name="connsiteX22411" fmla="*/ 3835464 w 6085020"/>
              <a:gd name="connsiteY22411" fmla="*/ 2888985 h 4885973"/>
              <a:gd name="connsiteX22412" fmla="*/ 3833800 w 6085020"/>
              <a:gd name="connsiteY22412" fmla="*/ 2877392 h 4885973"/>
              <a:gd name="connsiteX22413" fmla="*/ 3825392 w 6085020"/>
              <a:gd name="connsiteY22413" fmla="*/ 2874007 h 4885973"/>
              <a:gd name="connsiteX22414" fmla="*/ 5292827 w 6085020"/>
              <a:gd name="connsiteY22414" fmla="*/ 2873243 h 4885973"/>
              <a:gd name="connsiteX22415" fmla="*/ 5287312 w 6085020"/>
              <a:gd name="connsiteY22415" fmla="*/ 2876846 h 4885973"/>
              <a:gd name="connsiteX22416" fmla="*/ 5289594 w 6085020"/>
              <a:gd name="connsiteY22416" fmla="*/ 2876846 h 4885973"/>
              <a:gd name="connsiteX22417" fmla="*/ 5291876 w 6085020"/>
              <a:gd name="connsiteY22417" fmla="*/ 2877795 h 4885973"/>
              <a:gd name="connsiteX22418" fmla="*/ 5291876 w 6085020"/>
              <a:gd name="connsiteY22418" fmla="*/ 2875519 h 4885973"/>
              <a:gd name="connsiteX22419" fmla="*/ 5492111 w 6085020"/>
              <a:gd name="connsiteY22419" fmla="*/ 2873053 h 4885973"/>
              <a:gd name="connsiteX22420" fmla="*/ 5493823 w 6085020"/>
              <a:gd name="connsiteY22420" fmla="*/ 2873053 h 4885973"/>
              <a:gd name="connsiteX22421" fmla="*/ 5495914 w 6085020"/>
              <a:gd name="connsiteY22421" fmla="*/ 2879692 h 4885973"/>
              <a:gd name="connsiteX22422" fmla="*/ 5498767 w 6085020"/>
              <a:gd name="connsiteY22422" fmla="*/ 2888226 h 4885973"/>
              <a:gd name="connsiteX22423" fmla="*/ 5495534 w 6085020"/>
              <a:gd name="connsiteY22423" fmla="*/ 2888226 h 4885973"/>
              <a:gd name="connsiteX22424" fmla="*/ 5493632 w 6085020"/>
              <a:gd name="connsiteY22424" fmla="*/ 2888226 h 4885973"/>
              <a:gd name="connsiteX22425" fmla="*/ 5492111 w 6085020"/>
              <a:gd name="connsiteY22425" fmla="*/ 2884623 h 4885973"/>
              <a:gd name="connsiteX22426" fmla="*/ 5492111 w 6085020"/>
              <a:gd name="connsiteY22426" fmla="*/ 2880640 h 4885973"/>
              <a:gd name="connsiteX22427" fmla="*/ 5489639 w 6085020"/>
              <a:gd name="connsiteY22427" fmla="*/ 2878174 h 4885973"/>
              <a:gd name="connsiteX22428" fmla="*/ 5420802 w 6085020"/>
              <a:gd name="connsiteY22428" fmla="*/ 2873053 h 4885973"/>
              <a:gd name="connsiteX22429" fmla="*/ 5420802 w 6085020"/>
              <a:gd name="connsiteY22429" fmla="*/ 2882916 h 4885973"/>
              <a:gd name="connsiteX22430" fmla="*/ 5422514 w 6085020"/>
              <a:gd name="connsiteY22430" fmla="*/ 2878743 h 4885973"/>
              <a:gd name="connsiteX22431" fmla="*/ 5424605 w 6085020"/>
              <a:gd name="connsiteY22431" fmla="*/ 2874001 h 4885973"/>
              <a:gd name="connsiteX22432" fmla="*/ 5422704 w 6085020"/>
              <a:gd name="connsiteY22432" fmla="*/ 2874001 h 4885973"/>
              <a:gd name="connsiteX22433" fmla="*/ 5405209 w 6085020"/>
              <a:gd name="connsiteY22433" fmla="*/ 2872674 h 4885973"/>
              <a:gd name="connsiteX22434" fmla="*/ 5402928 w 6085020"/>
              <a:gd name="connsiteY22434" fmla="*/ 2873812 h 4885973"/>
              <a:gd name="connsiteX22435" fmla="*/ 5399885 w 6085020"/>
              <a:gd name="connsiteY22435" fmla="*/ 2874381 h 4885973"/>
              <a:gd name="connsiteX22436" fmla="*/ 5400455 w 6085020"/>
              <a:gd name="connsiteY22436" fmla="*/ 2877416 h 4885973"/>
              <a:gd name="connsiteX22437" fmla="*/ 5401406 w 6085020"/>
              <a:gd name="connsiteY22437" fmla="*/ 2877416 h 4885973"/>
              <a:gd name="connsiteX22438" fmla="*/ 5405400 w 6085020"/>
              <a:gd name="connsiteY22438" fmla="*/ 2880071 h 4885973"/>
              <a:gd name="connsiteX22439" fmla="*/ 5408252 w 6085020"/>
              <a:gd name="connsiteY22439" fmla="*/ 2880071 h 4885973"/>
              <a:gd name="connsiteX22440" fmla="*/ 5361283 w 6085020"/>
              <a:gd name="connsiteY22440" fmla="*/ 2871726 h 4885973"/>
              <a:gd name="connsiteX22441" fmla="*/ 5354628 w 6085020"/>
              <a:gd name="connsiteY22441" fmla="*/ 2874570 h 4885973"/>
              <a:gd name="connsiteX22442" fmla="*/ 5357480 w 6085020"/>
              <a:gd name="connsiteY22442" fmla="*/ 2877605 h 4885973"/>
              <a:gd name="connsiteX22443" fmla="*/ 5361093 w 6085020"/>
              <a:gd name="connsiteY22443" fmla="*/ 2880450 h 4885973"/>
              <a:gd name="connsiteX22444" fmla="*/ 5361283 w 6085020"/>
              <a:gd name="connsiteY22444" fmla="*/ 2880260 h 4885973"/>
              <a:gd name="connsiteX22445" fmla="*/ 5361283 w 6085020"/>
              <a:gd name="connsiteY22445" fmla="*/ 2875898 h 4885973"/>
              <a:gd name="connsiteX22446" fmla="*/ 1921176 w 6085020"/>
              <a:gd name="connsiteY22446" fmla="*/ 2871568 h 4885973"/>
              <a:gd name="connsiteX22447" fmla="*/ 1925909 w 6085020"/>
              <a:gd name="connsiteY22447" fmla="*/ 2875329 h 4885973"/>
              <a:gd name="connsiteX22448" fmla="*/ 1921176 w 6085020"/>
              <a:gd name="connsiteY22448" fmla="*/ 2871568 h 4885973"/>
              <a:gd name="connsiteX22449" fmla="*/ 5294538 w 6085020"/>
              <a:gd name="connsiteY22449" fmla="*/ 2870777 h 4885973"/>
              <a:gd name="connsiteX22450" fmla="*/ 5294728 w 6085020"/>
              <a:gd name="connsiteY22450" fmla="*/ 2871346 h 4885973"/>
              <a:gd name="connsiteX22451" fmla="*/ 5294538 w 6085020"/>
              <a:gd name="connsiteY22451" fmla="*/ 2872484 h 4885973"/>
              <a:gd name="connsiteX22452" fmla="*/ 5296155 w 6085020"/>
              <a:gd name="connsiteY22452" fmla="*/ 2872579 h 4885973"/>
              <a:gd name="connsiteX22453" fmla="*/ 5296249 w 6085020"/>
              <a:gd name="connsiteY22453" fmla="*/ 2872484 h 4885973"/>
              <a:gd name="connsiteX22454" fmla="*/ 5296249 w 6085020"/>
              <a:gd name="connsiteY22454" fmla="*/ 2870777 h 4885973"/>
              <a:gd name="connsiteX22455" fmla="*/ 5294538 w 6085020"/>
              <a:gd name="connsiteY22455" fmla="*/ 2870777 h 4885973"/>
              <a:gd name="connsiteX22456" fmla="*/ 2751570 w 6085020"/>
              <a:gd name="connsiteY22456" fmla="*/ 2870777 h 4885973"/>
              <a:gd name="connsiteX22457" fmla="*/ 2751570 w 6085020"/>
              <a:gd name="connsiteY22457" fmla="*/ 2870777 h 4885973"/>
              <a:gd name="connsiteX22458" fmla="*/ 923022 w 6085020"/>
              <a:gd name="connsiteY22458" fmla="*/ 2870398 h 4885973"/>
              <a:gd name="connsiteX22459" fmla="*/ 923022 w 6085020"/>
              <a:gd name="connsiteY22459" fmla="*/ 2870398 h 4885973"/>
              <a:gd name="connsiteX22460" fmla="*/ 5468342 w 6085020"/>
              <a:gd name="connsiteY22460" fmla="*/ 2870208 h 4885973"/>
              <a:gd name="connsiteX22461" fmla="*/ 5470814 w 6085020"/>
              <a:gd name="connsiteY22461" fmla="*/ 2870208 h 4885973"/>
              <a:gd name="connsiteX22462" fmla="*/ 5471074 w 6085020"/>
              <a:gd name="connsiteY22462" fmla="*/ 2870208 h 4885973"/>
              <a:gd name="connsiteX22463" fmla="*/ 5468630 w 6085020"/>
              <a:gd name="connsiteY22463" fmla="*/ 2870914 h 4885973"/>
              <a:gd name="connsiteX22464" fmla="*/ 1293067 w 6085020"/>
              <a:gd name="connsiteY22464" fmla="*/ 2869829 h 4885973"/>
              <a:gd name="connsiteX22465" fmla="*/ 1293067 w 6085020"/>
              <a:gd name="connsiteY22465" fmla="*/ 2869829 h 4885973"/>
              <a:gd name="connsiteX22466" fmla="*/ 2328471 w 6085020"/>
              <a:gd name="connsiteY22466" fmla="*/ 2869639 h 4885973"/>
              <a:gd name="connsiteX22467" fmla="*/ 2328449 w 6085020"/>
              <a:gd name="connsiteY22467" fmla="*/ 2870026 h 4885973"/>
              <a:gd name="connsiteX22468" fmla="*/ 2320339 w 6085020"/>
              <a:gd name="connsiteY22468" fmla="*/ 2872482 h 4885973"/>
              <a:gd name="connsiteX22469" fmla="*/ 2318012 w 6085020"/>
              <a:gd name="connsiteY22469" fmla="*/ 2896192 h 4885973"/>
              <a:gd name="connsiteX22470" fmla="*/ 2327987 w 6085020"/>
              <a:gd name="connsiteY22470" fmla="*/ 2878189 h 4885973"/>
              <a:gd name="connsiteX22471" fmla="*/ 2328449 w 6085020"/>
              <a:gd name="connsiteY22471" fmla="*/ 2870026 h 4885973"/>
              <a:gd name="connsiteX22472" fmla="*/ 2328471 w 6085020"/>
              <a:gd name="connsiteY22472" fmla="*/ 2870019 h 4885973"/>
              <a:gd name="connsiteX22473" fmla="*/ 2532153 w 6085020"/>
              <a:gd name="connsiteY22473" fmla="*/ 2869212 h 4885973"/>
              <a:gd name="connsiteX22474" fmla="*/ 2527185 w 6085020"/>
              <a:gd name="connsiteY22474" fmla="*/ 2880071 h 4885973"/>
              <a:gd name="connsiteX22475" fmla="*/ 2527185 w 6085020"/>
              <a:gd name="connsiteY22475" fmla="*/ 2879881 h 4885973"/>
              <a:gd name="connsiteX22476" fmla="*/ 2548102 w 6085020"/>
              <a:gd name="connsiteY22476" fmla="*/ 2869449 h 4885973"/>
              <a:gd name="connsiteX22477" fmla="*/ 2532153 w 6085020"/>
              <a:gd name="connsiteY22477" fmla="*/ 2869212 h 4885973"/>
              <a:gd name="connsiteX22478" fmla="*/ 5385814 w 6085020"/>
              <a:gd name="connsiteY22478" fmla="*/ 2868311 h 4885973"/>
              <a:gd name="connsiteX22479" fmla="*/ 5384102 w 6085020"/>
              <a:gd name="connsiteY22479" fmla="*/ 2872295 h 4885973"/>
              <a:gd name="connsiteX22480" fmla="*/ 5384102 w 6085020"/>
              <a:gd name="connsiteY22480" fmla="*/ 2874381 h 4885973"/>
              <a:gd name="connsiteX22481" fmla="*/ 5377447 w 6085020"/>
              <a:gd name="connsiteY22481" fmla="*/ 2871915 h 4885973"/>
              <a:gd name="connsiteX22482" fmla="*/ 5377447 w 6085020"/>
              <a:gd name="connsiteY22482" fmla="*/ 2871726 h 4885973"/>
              <a:gd name="connsiteX22483" fmla="*/ 5376306 w 6085020"/>
              <a:gd name="connsiteY22483" fmla="*/ 2871726 h 4885973"/>
              <a:gd name="connsiteX22484" fmla="*/ 5373453 w 6085020"/>
              <a:gd name="connsiteY22484" fmla="*/ 2878743 h 4885973"/>
              <a:gd name="connsiteX22485" fmla="*/ 5370601 w 6085020"/>
              <a:gd name="connsiteY22485" fmla="*/ 2885571 h 4885973"/>
              <a:gd name="connsiteX22486" fmla="*/ 5374404 w 6085020"/>
              <a:gd name="connsiteY22486" fmla="*/ 2884054 h 4885973"/>
              <a:gd name="connsiteX22487" fmla="*/ 5374404 w 6085020"/>
              <a:gd name="connsiteY22487" fmla="*/ 2892209 h 4885973"/>
              <a:gd name="connsiteX22488" fmla="*/ 5377256 w 6085020"/>
              <a:gd name="connsiteY22488" fmla="*/ 2892209 h 4885973"/>
              <a:gd name="connsiteX22489" fmla="*/ 5380109 w 6085020"/>
              <a:gd name="connsiteY22489" fmla="*/ 2892209 h 4885973"/>
              <a:gd name="connsiteX22490" fmla="*/ 5378777 w 6085020"/>
              <a:gd name="connsiteY22490" fmla="*/ 2889175 h 4885973"/>
              <a:gd name="connsiteX22491" fmla="*/ 5378777 w 6085020"/>
              <a:gd name="connsiteY22491" fmla="*/ 2881778 h 4885973"/>
              <a:gd name="connsiteX22492" fmla="*/ 5390948 w 6085020"/>
              <a:gd name="connsiteY22492" fmla="*/ 2876467 h 4885973"/>
              <a:gd name="connsiteX22493" fmla="*/ 5384482 w 6085020"/>
              <a:gd name="connsiteY22493" fmla="*/ 2873812 h 4885973"/>
              <a:gd name="connsiteX22494" fmla="*/ 5385623 w 6085020"/>
              <a:gd name="connsiteY22494" fmla="*/ 2872105 h 4885973"/>
              <a:gd name="connsiteX22495" fmla="*/ 5387144 w 6085020"/>
              <a:gd name="connsiteY22495" fmla="*/ 2868311 h 4885973"/>
              <a:gd name="connsiteX22496" fmla="*/ 5385814 w 6085020"/>
              <a:gd name="connsiteY22496" fmla="*/ 2868311 h 4885973"/>
              <a:gd name="connsiteX22497" fmla="*/ 5478420 w 6085020"/>
              <a:gd name="connsiteY22497" fmla="*/ 2867932 h 4885973"/>
              <a:gd name="connsiteX22498" fmla="*/ 5480131 w 6085020"/>
              <a:gd name="connsiteY22498" fmla="*/ 2867932 h 4885973"/>
              <a:gd name="connsiteX22499" fmla="*/ 5480131 w 6085020"/>
              <a:gd name="connsiteY22499" fmla="*/ 2869576 h 4885973"/>
              <a:gd name="connsiteX22500" fmla="*/ 5479751 w 6085020"/>
              <a:gd name="connsiteY22500" fmla="*/ 2868691 h 4885973"/>
              <a:gd name="connsiteX22501" fmla="*/ 5478420 w 6085020"/>
              <a:gd name="connsiteY22501" fmla="*/ 2868691 h 4885973"/>
              <a:gd name="connsiteX22502" fmla="*/ 745130 w 6085020"/>
              <a:gd name="connsiteY22502" fmla="*/ 2867174 h 4885973"/>
              <a:gd name="connsiteX22503" fmla="*/ 744274 w 6085020"/>
              <a:gd name="connsiteY22503" fmla="*/ 2879692 h 4885973"/>
              <a:gd name="connsiteX22504" fmla="*/ 745130 w 6085020"/>
              <a:gd name="connsiteY22504" fmla="*/ 2867174 h 4885973"/>
              <a:gd name="connsiteX22505" fmla="*/ 729442 w 6085020"/>
              <a:gd name="connsiteY22505" fmla="*/ 2866984 h 4885973"/>
              <a:gd name="connsiteX22506" fmla="*/ 727160 w 6085020"/>
              <a:gd name="connsiteY22506" fmla="*/ 2870777 h 4885973"/>
              <a:gd name="connsiteX22507" fmla="*/ 724498 w 6085020"/>
              <a:gd name="connsiteY22507" fmla="*/ 2876846 h 4885973"/>
              <a:gd name="connsiteX22508" fmla="*/ 727921 w 6085020"/>
              <a:gd name="connsiteY22508" fmla="*/ 2870777 h 4885973"/>
              <a:gd name="connsiteX22509" fmla="*/ 727921 w 6085020"/>
              <a:gd name="connsiteY22509" fmla="*/ 2869639 h 4885973"/>
              <a:gd name="connsiteX22510" fmla="*/ 2960743 w 6085020"/>
              <a:gd name="connsiteY22510" fmla="*/ 2866036 h 4885973"/>
              <a:gd name="connsiteX22511" fmla="*/ 2960743 w 6085020"/>
              <a:gd name="connsiteY22511" fmla="*/ 2879881 h 4885973"/>
              <a:gd name="connsiteX22512" fmla="*/ 2959412 w 6085020"/>
              <a:gd name="connsiteY22512" fmla="*/ 2879881 h 4885973"/>
              <a:gd name="connsiteX22513" fmla="*/ 2960743 w 6085020"/>
              <a:gd name="connsiteY22513" fmla="*/ 2866036 h 4885973"/>
              <a:gd name="connsiteX22514" fmla="*/ 5399695 w 6085020"/>
              <a:gd name="connsiteY22514" fmla="*/ 2865087 h 4885973"/>
              <a:gd name="connsiteX22515" fmla="*/ 5399695 w 6085020"/>
              <a:gd name="connsiteY22515" fmla="*/ 2866794 h 4885973"/>
              <a:gd name="connsiteX22516" fmla="*/ 5401406 w 6085020"/>
              <a:gd name="connsiteY22516" fmla="*/ 2866794 h 4885973"/>
              <a:gd name="connsiteX22517" fmla="*/ 5400551 w 6085020"/>
              <a:gd name="connsiteY22517" fmla="*/ 2865125 h 4885973"/>
              <a:gd name="connsiteX22518" fmla="*/ 5400455 w 6085020"/>
              <a:gd name="connsiteY22518" fmla="*/ 2865087 h 4885973"/>
              <a:gd name="connsiteX22519" fmla="*/ 5366037 w 6085020"/>
              <a:gd name="connsiteY22519" fmla="*/ 2864898 h 4885973"/>
              <a:gd name="connsiteX22520" fmla="*/ 5364896 w 6085020"/>
              <a:gd name="connsiteY22520" fmla="*/ 2867553 h 4885973"/>
              <a:gd name="connsiteX22521" fmla="*/ 5369460 w 6085020"/>
              <a:gd name="connsiteY22521" fmla="*/ 2871726 h 4885973"/>
              <a:gd name="connsiteX22522" fmla="*/ 5373263 w 6085020"/>
              <a:gd name="connsiteY22522" fmla="*/ 2875139 h 4885973"/>
              <a:gd name="connsiteX22523" fmla="*/ 5370601 w 6085020"/>
              <a:gd name="connsiteY22523" fmla="*/ 2870019 h 4885973"/>
              <a:gd name="connsiteX22524" fmla="*/ 5367939 w 6085020"/>
              <a:gd name="connsiteY22524" fmla="*/ 2864898 h 4885973"/>
              <a:gd name="connsiteX22525" fmla="*/ 1548257 w 6085020"/>
              <a:gd name="connsiteY22525" fmla="*/ 2864898 h 4885973"/>
              <a:gd name="connsiteX22526" fmla="*/ 1559857 w 6085020"/>
              <a:gd name="connsiteY22526" fmla="*/ 2874381 h 4885973"/>
              <a:gd name="connsiteX22527" fmla="*/ 831904 w 6085020"/>
              <a:gd name="connsiteY22527" fmla="*/ 2864311 h 4885973"/>
              <a:gd name="connsiteX22528" fmla="*/ 838402 w 6085020"/>
              <a:gd name="connsiteY22528" fmla="*/ 2890502 h 4885973"/>
              <a:gd name="connsiteX22529" fmla="*/ 838972 w 6085020"/>
              <a:gd name="connsiteY22529" fmla="*/ 2891261 h 4885973"/>
              <a:gd name="connsiteX22530" fmla="*/ 844106 w 6085020"/>
              <a:gd name="connsiteY22530" fmla="*/ 2865087 h 4885973"/>
              <a:gd name="connsiteX22531" fmla="*/ 831904 w 6085020"/>
              <a:gd name="connsiteY22531" fmla="*/ 2864311 h 4885973"/>
              <a:gd name="connsiteX22532" fmla="*/ 5330097 w 6085020"/>
              <a:gd name="connsiteY22532" fmla="*/ 2863949 h 4885973"/>
              <a:gd name="connsiteX22533" fmla="*/ 5325154 w 6085020"/>
              <a:gd name="connsiteY22533" fmla="*/ 2866036 h 4885973"/>
              <a:gd name="connsiteX22534" fmla="*/ 5327626 w 6085020"/>
              <a:gd name="connsiteY22534" fmla="*/ 2867742 h 4885973"/>
              <a:gd name="connsiteX22535" fmla="*/ 5331048 w 6085020"/>
              <a:gd name="connsiteY22535" fmla="*/ 2869070 h 4885973"/>
              <a:gd name="connsiteX22536" fmla="*/ 5331048 w 6085020"/>
              <a:gd name="connsiteY22536" fmla="*/ 2866225 h 4885973"/>
              <a:gd name="connsiteX22537" fmla="*/ 2825161 w 6085020"/>
              <a:gd name="connsiteY22537" fmla="*/ 2863949 h 4885973"/>
              <a:gd name="connsiteX22538" fmla="*/ 2825161 w 6085020"/>
              <a:gd name="connsiteY22538" fmla="*/ 2884813 h 4885973"/>
              <a:gd name="connsiteX22539" fmla="*/ 2825161 w 6085020"/>
              <a:gd name="connsiteY22539" fmla="*/ 2863949 h 4885973"/>
              <a:gd name="connsiteX22540" fmla="*/ 1497295 w 6085020"/>
              <a:gd name="connsiteY22540" fmla="*/ 2863949 h 4885973"/>
              <a:gd name="connsiteX22541" fmla="*/ 1497295 w 6085020"/>
              <a:gd name="connsiteY22541" fmla="*/ 2874381 h 4885973"/>
              <a:gd name="connsiteX22542" fmla="*/ 1507564 w 6085020"/>
              <a:gd name="connsiteY22542" fmla="*/ 2876657 h 4885973"/>
              <a:gd name="connsiteX22543" fmla="*/ 1507564 w 6085020"/>
              <a:gd name="connsiteY22543" fmla="*/ 2863949 h 4885973"/>
              <a:gd name="connsiteX22544" fmla="*/ 5424035 w 6085020"/>
              <a:gd name="connsiteY22544" fmla="*/ 2863570 h 4885973"/>
              <a:gd name="connsiteX22545" fmla="*/ 5426697 w 6085020"/>
              <a:gd name="connsiteY22545" fmla="*/ 2879881 h 4885973"/>
              <a:gd name="connsiteX22546" fmla="*/ 5427838 w 6085020"/>
              <a:gd name="connsiteY22546" fmla="*/ 2883864 h 4885973"/>
              <a:gd name="connsiteX22547" fmla="*/ 5430310 w 6085020"/>
              <a:gd name="connsiteY22547" fmla="*/ 2882916 h 4885973"/>
              <a:gd name="connsiteX22548" fmla="*/ 5439818 w 6085020"/>
              <a:gd name="connsiteY22548" fmla="*/ 2884244 h 4885973"/>
              <a:gd name="connsiteX22549" fmla="*/ 5439818 w 6085020"/>
              <a:gd name="connsiteY22549" fmla="*/ 2878174 h 4885973"/>
              <a:gd name="connsiteX22550" fmla="*/ 5440769 w 6085020"/>
              <a:gd name="connsiteY22550" fmla="*/ 2876088 h 4885973"/>
              <a:gd name="connsiteX22551" fmla="*/ 5440769 w 6085020"/>
              <a:gd name="connsiteY22551" fmla="*/ 2873812 h 4885973"/>
              <a:gd name="connsiteX22552" fmla="*/ 5438677 w 6085020"/>
              <a:gd name="connsiteY22552" fmla="*/ 2872864 h 4885973"/>
              <a:gd name="connsiteX22553" fmla="*/ 5436395 w 6085020"/>
              <a:gd name="connsiteY22553" fmla="*/ 2872864 h 4885973"/>
              <a:gd name="connsiteX22554" fmla="*/ 5436395 w 6085020"/>
              <a:gd name="connsiteY22554" fmla="*/ 2874001 h 4885973"/>
              <a:gd name="connsiteX22555" fmla="*/ 5424415 w 6085020"/>
              <a:gd name="connsiteY22555" fmla="*/ 2863949 h 4885973"/>
              <a:gd name="connsiteX22556" fmla="*/ 5525959 w 6085020"/>
              <a:gd name="connsiteY22556" fmla="*/ 2863286 h 4885973"/>
              <a:gd name="connsiteX22557" fmla="*/ 5532234 w 6085020"/>
              <a:gd name="connsiteY22557" fmla="*/ 2877985 h 4885973"/>
              <a:gd name="connsiteX22558" fmla="*/ 5526029 w 6085020"/>
              <a:gd name="connsiteY22558" fmla="*/ 2876974 h 4885973"/>
              <a:gd name="connsiteX22559" fmla="*/ 5525959 w 6085020"/>
              <a:gd name="connsiteY22559" fmla="*/ 2876467 h 4885973"/>
              <a:gd name="connsiteX22560" fmla="*/ 3746091 w 6085020"/>
              <a:gd name="connsiteY22560" fmla="*/ 2863191 h 4885973"/>
              <a:gd name="connsiteX22561" fmla="*/ 3740766 w 6085020"/>
              <a:gd name="connsiteY22561" fmla="*/ 2894296 h 4885973"/>
              <a:gd name="connsiteX22562" fmla="*/ 3746091 w 6085020"/>
              <a:gd name="connsiteY22562" fmla="*/ 2863191 h 4885973"/>
              <a:gd name="connsiteX22563" fmla="*/ 5387905 w 6085020"/>
              <a:gd name="connsiteY22563" fmla="*/ 2862242 h 4885973"/>
              <a:gd name="connsiteX22564" fmla="*/ 5387905 w 6085020"/>
              <a:gd name="connsiteY22564" fmla="*/ 2863949 h 4885973"/>
              <a:gd name="connsiteX22565" fmla="*/ 5389521 w 6085020"/>
              <a:gd name="connsiteY22565" fmla="*/ 2864234 h 4885973"/>
              <a:gd name="connsiteX22566" fmla="*/ 5389639 w 6085020"/>
              <a:gd name="connsiteY22566" fmla="*/ 2863571 h 4885973"/>
              <a:gd name="connsiteX22567" fmla="*/ 5389616 w 6085020"/>
              <a:gd name="connsiteY22567" fmla="*/ 2863949 h 4885973"/>
              <a:gd name="connsiteX22568" fmla="*/ 5389807 w 6085020"/>
              <a:gd name="connsiteY22568" fmla="*/ 2862621 h 4885973"/>
              <a:gd name="connsiteX22569" fmla="*/ 5389639 w 6085020"/>
              <a:gd name="connsiteY22569" fmla="*/ 2863571 h 4885973"/>
              <a:gd name="connsiteX22570" fmla="*/ 5389712 w 6085020"/>
              <a:gd name="connsiteY22570" fmla="*/ 2862337 h 4885973"/>
              <a:gd name="connsiteX22571" fmla="*/ 5389616 w 6085020"/>
              <a:gd name="connsiteY22571" fmla="*/ 2862242 h 4885973"/>
              <a:gd name="connsiteX22572" fmla="*/ 5387905 w 6085020"/>
              <a:gd name="connsiteY22572" fmla="*/ 2862242 h 4885973"/>
              <a:gd name="connsiteX22573" fmla="*/ 5379728 w 6085020"/>
              <a:gd name="connsiteY22573" fmla="*/ 2862242 h 4885973"/>
              <a:gd name="connsiteX22574" fmla="*/ 5379139 w 6085020"/>
              <a:gd name="connsiteY22574" fmla="*/ 2864025 h 4885973"/>
              <a:gd name="connsiteX22575" fmla="*/ 5380679 w 6085020"/>
              <a:gd name="connsiteY22575" fmla="*/ 2864708 h 4885973"/>
              <a:gd name="connsiteX22576" fmla="*/ 5381440 w 6085020"/>
              <a:gd name="connsiteY22576" fmla="*/ 2863949 h 4885973"/>
              <a:gd name="connsiteX22577" fmla="*/ 5381440 w 6085020"/>
              <a:gd name="connsiteY22577" fmla="*/ 2862242 h 4885973"/>
              <a:gd name="connsiteX22578" fmla="*/ 5379728 w 6085020"/>
              <a:gd name="connsiteY22578" fmla="*/ 2862242 h 4885973"/>
              <a:gd name="connsiteX22579" fmla="*/ 5432402 w 6085020"/>
              <a:gd name="connsiteY22579" fmla="*/ 2861863 h 4885973"/>
              <a:gd name="connsiteX22580" fmla="*/ 5432402 w 6085020"/>
              <a:gd name="connsiteY22580" fmla="*/ 2863570 h 4885973"/>
              <a:gd name="connsiteX22581" fmla="*/ 5434494 w 6085020"/>
              <a:gd name="connsiteY22581" fmla="*/ 2863949 h 4885973"/>
              <a:gd name="connsiteX22582" fmla="*/ 5434113 w 6085020"/>
              <a:gd name="connsiteY22582" fmla="*/ 2863570 h 4885973"/>
              <a:gd name="connsiteX22583" fmla="*/ 5434113 w 6085020"/>
              <a:gd name="connsiteY22583" fmla="*/ 2861863 h 4885973"/>
              <a:gd name="connsiteX22584" fmla="*/ 5432402 w 6085020"/>
              <a:gd name="connsiteY22584" fmla="*/ 2861863 h 4885973"/>
              <a:gd name="connsiteX22585" fmla="*/ 2443525 w 6085020"/>
              <a:gd name="connsiteY22585" fmla="*/ 2861718 h 4885973"/>
              <a:gd name="connsiteX22586" fmla="*/ 2449221 w 6085020"/>
              <a:gd name="connsiteY22586" fmla="*/ 2864518 h 4885973"/>
              <a:gd name="connsiteX22587" fmla="*/ 2443525 w 6085020"/>
              <a:gd name="connsiteY22587" fmla="*/ 2861718 h 4885973"/>
              <a:gd name="connsiteX22588" fmla="*/ 947831 w 6085020"/>
              <a:gd name="connsiteY22588" fmla="*/ 2861149 h 4885973"/>
              <a:gd name="connsiteX22589" fmla="*/ 953447 w 6085020"/>
              <a:gd name="connsiteY22589" fmla="*/ 2863949 h 4885973"/>
              <a:gd name="connsiteX22590" fmla="*/ 947831 w 6085020"/>
              <a:gd name="connsiteY22590" fmla="*/ 2861149 h 4885973"/>
              <a:gd name="connsiteX22591" fmla="*/ 5414147 w 6085020"/>
              <a:gd name="connsiteY22591" fmla="*/ 2860535 h 4885973"/>
              <a:gd name="connsiteX22592" fmla="*/ 5414693 w 6085020"/>
              <a:gd name="connsiteY22592" fmla="*/ 2861858 h 4885973"/>
              <a:gd name="connsiteX22593" fmla="*/ 5413386 w 6085020"/>
              <a:gd name="connsiteY22593" fmla="*/ 2864139 h 4885973"/>
              <a:gd name="connsiteX22594" fmla="*/ 5413386 w 6085020"/>
              <a:gd name="connsiteY22594" fmla="*/ 2869449 h 4885973"/>
              <a:gd name="connsiteX22595" fmla="*/ 5416619 w 6085020"/>
              <a:gd name="connsiteY22595" fmla="*/ 2871726 h 4885973"/>
              <a:gd name="connsiteX22596" fmla="*/ 5418521 w 6085020"/>
              <a:gd name="connsiteY22596" fmla="*/ 2871726 h 4885973"/>
              <a:gd name="connsiteX22597" fmla="*/ 5416809 w 6085020"/>
              <a:gd name="connsiteY22597" fmla="*/ 2866984 h 4885973"/>
              <a:gd name="connsiteX22598" fmla="*/ 5414693 w 6085020"/>
              <a:gd name="connsiteY22598" fmla="*/ 2861858 h 4885973"/>
              <a:gd name="connsiteX22599" fmla="*/ 5414908 w 6085020"/>
              <a:gd name="connsiteY22599" fmla="*/ 2861483 h 4885973"/>
              <a:gd name="connsiteX22600" fmla="*/ 2773438 w 6085020"/>
              <a:gd name="connsiteY22600" fmla="*/ 2860346 h 4885973"/>
              <a:gd name="connsiteX22601" fmla="*/ 2773438 w 6085020"/>
              <a:gd name="connsiteY22601" fmla="*/ 2860346 h 4885973"/>
              <a:gd name="connsiteX22602" fmla="*/ 1873616 w 6085020"/>
              <a:gd name="connsiteY22602" fmla="*/ 2859777 h 4885973"/>
              <a:gd name="connsiteX22603" fmla="*/ 1889399 w 6085020"/>
              <a:gd name="connsiteY22603" fmla="*/ 2859777 h 4885973"/>
              <a:gd name="connsiteX22604" fmla="*/ 1161859 w 6085020"/>
              <a:gd name="connsiteY22604" fmla="*/ 2859587 h 4885973"/>
              <a:gd name="connsiteX22605" fmla="*/ 1161859 w 6085020"/>
              <a:gd name="connsiteY22605" fmla="*/ 2870019 h 4885973"/>
              <a:gd name="connsiteX22606" fmla="*/ 1172317 w 6085020"/>
              <a:gd name="connsiteY22606" fmla="*/ 2870019 h 4885973"/>
              <a:gd name="connsiteX22607" fmla="*/ 1172317 w 6085020"/>
              <a:gd name="connsiteY22607" fmla="*/ 2859587 h 4885973"/>
              <a:gd name="connsiteX22608" fmla="*/ 5314695 w 6085020"/>
              <a:gd name="connsiteY22608" fmla="*/ 2859397 h 4885973"/>
              <a:gd name="connsiteX22609" fmla="*/ 5312413 w 6085020"/>
              <a:gd name="connsiteY22609" fmla="*/ 2860535 h 4885973"/>
              <a:gd name="connsiteX22610" fmla="*/ 5307469 w 6085020"/>
              <a:gd name="connsiteY22610" fmla="*/ 2865277 h 4885973"/>
              <a:gd name="connsiteX22611" fmla="*/ 5304997 w 6085020"/>
              <a:gd name="connsiteY22611" fmla="*/ 2869070 h 4885973"/>
              <a:gd name="connsiteX22612" fmla="*/ 5307279 w 6085020"/>
              <a:gd name="connsiteY22612" fmla="*/ 2868122 h 4885973"/>
              <a:gd name="connsiteX22613" fmla="*/ 5312222 w 6085020"/>
              <a:gd name="connsiteY22613" fmla="*/ 2863191 h 4885973"/>
              <a:gd name="connsiteX22614" fmla="*/ 3379468 w 6085020"/>
              <a:gd name="connsiteY22614" fmla="*/ 2859208 h 4885973"/>
              <a:gd name="connsiteX22615" fmla="*/ 3379468 w 6085020"/>
              <a:gd name="connsiteY22615" fmla="*/ 2859397 h 4885973"/>
              <a:gd name="connsiteX22616" fmla="*/ 3374334 w 6085020"/>
              <a:gd name="connsiteY22616" fmla="*/ 2874950 h 4885973"/>
              <a:gd name="connsiteX22617" fmla="*/ 3379468 w 6085020"/>
              <a:gd name="connsiteY22617" fmla="*/ 2859208 h 4885973"/>
              <a:gd name="connsiteX22618" fmla="*/ 2647554 w 6085020"/>
              <a:gd name="connsiteY22618" fmla="*/ 2859208 h 4885973"/>
              <a:gd name="connsiteX22619" fmla="*/ 2647554 w 6085020"/>
              <a:gd name="connsiteY22619" fmla="*/ 2859208 h 4885973"/>
              <a:gd name="connsiteX22620" fmla="*/ 1800596 w 6085020"/>
              <a:gd name="connsiteY22620" fmla="*/ 2859208 h 4885973"/>
              <a:gd name="connsiteX22621" fmla="*/ 1800596 w 6085020"/>
              <a:gd name="connsiteY22621" fmla="*/ 2859208 h 4885973"/>
              <a:gd name="connsiteX22622" fmla="*/ 1241725 w 6085020"/>
              <a:gd name="connsiteY22622" fmla="*/ 2859208 h 4885973"/>
              <a:gd name="connsiteX22623" fmla="*/ 1241725 w 6085020"/>
              <a:gd name="connsiteY22623" fmla="*/ 2859208 h 4885973"/>
              <a:gd name="connsiteX22624" fmla="*/ 1528671 w 6085020"/>
              <a:gd name="connsiteY22624" fmla="*/ 2855794 h 4885973"/>
              <a:gd name="connsiteX22625" fmla="*/ 1528671 w 6085020"/>
              <a:gd name="connsiteY22625" fmla="*/ 2855794 h 4885973"/>
              <a:gd name="connsiteX22626" fmla="*/ 5309751 w 6085020"/>
              <a:gd name="connsiteY22626" fmla="*/ 2855604 h 4885973"/>
              <a:gd name="connsiteX22627" fmla="*/ 5310511 w 6085020"/>
              <a:gd name="connsiteY22627" fmla="*/ 2856173 h 4885973"/>
              <a:gd name="connsiteX22628" fmla="*/ 5309751 w 6085020"/>
              <a:gd name="connsiteY22628" fmla="*/ 2857311 h 4885973"/>
              <a:gd name="connsiteX22629" fmla="*/ 5311462 w 6085020"/>
              <a:gd name="connsiteY22629" fmla="*/ 2857311 h 4885973"/>
              <a:gd name="connsiteX22630" fmla="*/ 5311462 w 6085020"/>
              <a:gd name="connsiteY22630" fmla="*/ 2855604 h 4885973"/>
              <a:gd name="connsiteX22631" fmla="*/ 5309751 w 6085020"/>
              <a:gd name="connsiteY22631" fmla="*/ 2855604 h 4885973"/>
              <a:gd name="connsiteX22632" fmla="*/ 5405114 w 6085020"/>
              <a:gd name="connsiteY22632" fmla="*/ 2855319 h 4885973"/>
              <a:gd name="connsiteX22633" fmla="*/ 5403878 w 6085020"/>
              <a:gd name="connsiteY22633" fmla="*/ 2856742 h 4885973"/>
              <a:gd name="connsiteX22634" fmla="*/ 5405019 w 6085020"/>
              <a:gd name="connsiteY22634" fmla="*/ 2856742 h 4885973"/>
              <a:gd name="connsiteX22635" fmla="*/ 5405019 w 6085020"/>
              <a:gd name="connsiteY22635" fmla="*/ 2858259 h 4885973"/>
              <a:gd name="connsiteX22636" fmla="*/ 5406350 w 6085020"/>
              <a:gd name="connsiteY22636" fmla="*/ 2858449 h 4885973"/>
              <a:gd name="connsiteX22637" fmla="*/ 5406541 w 6085020"/>
              <a:gd name="connsiteY22637" fmla="*/ 2858259 h 4885973"/>
              <a:gd name="connsiteX22638" fmla="*/ 5406541 w 6085020"/>
              <a:gd name="connsiteY22638" fmla="*/ 2856552 h 4885973"/>
              <a:gd name="connsiteX22639" fmla="*/ 5405114 w 6085020"/>
              <a:gd name="connsiteY22639" fmla="*/ 2855319 h 4885973"/>
              <a:gd name="connsiteX22640" fmla="*/ 5320780 w 6085020"/>
              <a:gd name="connsiteY22640" fmla="*/ 2854656 h 4885973"/>
              <a:gd name="connsiteX22641" fmla="*/ 5320019 w 6085020"/>
              <a:gd name="connsiteY22641" fmla="*/ 2854845 h 4885973"/>
              <a:gd name="connsiteX22642" fmla="*/ 5318498 w 6085020"/>
              <a:gd name="connsiteY22642" fmla="*/ 2854845 h 4885973"/>
              <a:gd name="connsiteX22643" fmla="*/ 5318498 w 6085020"/>
              <a:gd name="connsiteY22643" fmla="*/ 2856552 h 4885973"/>
              <a:gd name="connsiteX22644" fmla="*/ 5320209 w 6085020"/>
              <a:gd name="connsiteY22644" fmla="*/ 2856552 h 4885973"/>
              <a:gd name="connsiteX22645" fmla="*/ 5321065 w 6085020"/>
              <a:gd name="connsiteY22645" fmla="*/ 2855187 h 4885973"/>
              <a:gd name="connsiteX22646" fmla="*/ 5320780 w 6085020"/>
              <a:gd name="connsiteY22646" fmla="*/ 2854656 h 4885973"/>
              <a:gd name="connsiteX22647" fmla="*/ 1575640 w 6085020"/>
              <a:gd name="connsiteY22647" fmla="*/ 2853897 h 4885973"/>
              <a:gd name="connsiteX22648" fmla="*/ 1576142 w 6085020"/>
              <a:gd name="connsiteY22648" fmla="*/ 2854165 h 4885973"/>
              <a:gd name="connsiteX22649" fmla="*/ 1571266 w 6085020"/>
              <a:gd name="connsiteY22649" fmla="*/ 2859208 h 4885973"/>
              <a:gd name="connsiteX22650" fmla="*/ 1571266 w 6085020"/>
              <a:gd name="connsiteY22650" fmla="*/ 2869639 h 4885973"/>
              <a:gd name="connsiteX22651" fmla="*/ 1580893 w 6085020"/>
              <a:gd name="connsiteY22651" fmla="*/ 2856703 h 4885973"/>
              <a:gd name="connsiteX22652" fmla="*/ 1576142 w 6085020"/>
              <a:gd name="connsiteY22652" fmla="*/ 2854165 h 4885973"/>
              <a:gd name="connsiteX22653" fmla="*/ 1576401 w 6085020"/>
              <a:gd name="connsiteY22653" fmla="*/ 2853897 h 4885973"/>
              <a:gd name="connsiteX22654" fmla="*/ 342282 w 6085020"/>
              <a:gd name="connsiteY22654" fmla="*/ 2853897 h 4885973"/>
              <a:gd name="connsiteX22655" fmla="*/ 342282 w 6085020"/>
              <a:gd name="connsiteY22655" fmla="*/ 2853897 h 4885973"/>
              <a:gd name="connsiteX22656" fmla="*/ 5340176 w 6085020"/>
              <a:gd name="connsiteY22656" fmla="*/ 2853707 h 4885973"/>
              <a:gd name="connsiteX22657" fmla="*/ 5334851 w 6085020"/>
              <a:gd name="connsiteY22657" fmla="*/ 2857121 h 4885973"/>
              <a:gd name="connsiteX22658" fmla="*/ 5336943 w 6085020"/>
              <a:gd name="connsiteY22658" fmla="*/ 2858070 h 4885973"/>
              <a:gd name="connsiteX22659" fmla="*/ 5339225 w 6085020"/>
              <a:gd name="connsiteY22659" fmla="*/ 2858070 h 4885973"/>
              <a:gd name="connsiteX22660" fmla="*/ 5340176 w 6085020"/>
              <a:gd name="connsiteY22660" fmla="*/ 2855794 h 4885973"/>
              <a:gd name="connsiteX22661" fmla="*/ 5425936 w 6085020"/>
              <a:gd name="connsiteY22661" fmla="*/ 2853518 h 4885973"/>
              <a:gd name="connsiteX22662" fmla="*/ 5425936 w 6085020"/>
              <a:gd name="connsiteY22662" fmla="*/ 2855224 h 4885973"/>
              <a:gd name="connsiteX22663" fmla="*/ 5427819 w 6085020"/>
              <a:gd name="connsiteY22663" fmla="*/ 2855035 h 4885973"/>
              <a:gd name="connsiteX22664" fmla="*/ 5428028 w 6085020"/>
              <a:gd name="connsiteY22664" fmla="*/ 2854656 h 4885973"/>
              <a:gd name="connsiteX22665" fmla="*/ 5427648 w 6085020"/>
              <a:gd name="connsiteY22665" fmla="*/ 2855035 h 4885973"/>
              <a:gd name="connsiteX22666" fmla="*/ 5427648 w 6085020"/>
              <a:gd name="connsiteY22666" fmla="*/ 2853518 h 4885973"/>
              <a:gd name="connsiteX22667" fmla="*/ 5425936 w 6085020"/>
              <a:gd name="connsiteY22667" fmla="*/ 2853518 h 4885973"/>
              <a:gd name="connsiteX22668" fmla="*/ 5417760 w 6085020"/>
              <a:gd name="connsiteY22668" fmla="*/ 2853518 h 4885973"/>
              <a:gd name="connsiteX22669" fmla="*/ 5417189 w 6085020"/>
              <a:gd name="connsiteY22669" fmla="*/ 2854466 h 4885973"/>
              <a:gd name="connsiteX22670" fmla="*/ 5415744 w 6085020"/>
              <a:gd name="connsiteY22670" fmla="*/ 2857937 h 4885973"/>
              <a:gd name="connsiteX22671" fmla="*/ 5419224 w 6085020"/>
              <a:gd name="connsiteY22671" fmla="*/ 2859378 h 4885973"/>
              <a:gd name="connsiteX22672" fmla="*/ 5420669 w 6085020"/>
              <a:gd name="connsiteY22672" fmla="*/ 2855907 h 4885973"/>
              <a:gd name="connsiteX22673" fmla="*/ 5420612 w 6085020"/>
              <a:gd name="connsiteY22673" fmla="*/ 2855794 h 4885973"/>
              <a:gd name="connsiteX22674" fmla="*/ 5417760 w 6085020"/>
              <a:gd name="connsiteY22674" fmla="*/ 2853518 h 4885973"/>
              <a:gd name="connsiteX22675" fmla="*/ 1838247 w 6085020"/>
              <a:gd name="connsiteY22675" fmla="*/ 2853518 h 4885973"/>
              <a:gd name="connsiteX22676" fmla="*/ 1838247 w 6085020"/>
              <a:gd name="connsiteY22676" fmla="*/ 2863949 h 4885973"/>
              <a:gd name="connsiteX22677" fmla="*/ 1848705 w 6085020"/>
              <a:gd name="connsiteY22677" fmla="*/ 2863949 h 4885973"/>
              <a:gd name="connsiteX22678" fmla="*/ 1848705 w 6085020"/>
              <a:gd name="connsiteY22678" fmla="*/ 2853518 h 4885973"/>
              <a:gd name="connsiteX22679" fmla="*/ 3176190 w 6085020"/>
              <a:gd name="connsiteY22679" fmla="*/ 2853138 h 4885973"/>
              <a:gd name="connsiteX22680" fmla="*/ 3173148 w 6085020"/>
              <a:gd name="connsiteY22680" fmla="*/ 2854845 h 4885973"/>
              <a:gd name="connsiteX22681" fmla="*/ 3174099 w 6085020"/>
              <a:gd name="connsiteY22681" fmla="*/ 2855414 h 4885973"/>
              <a:gd name="connsiteX22682" fmla="*/ 3174099 w 6085020"/>
              <a:gd name="connsiteY22682" fmla="*/ 2861104 h 4885973"/>
              <a:gd name="connsiteX22683" fmla="*/ 3176190 w 6085020"/>
              <a:gd name="connsiteY22683" fmla="*/ 2853138 h 4885973"/>
              <a:gd name="connsiteX22684" fmla="*/ 2887342 w 6085020"/>
              <a:gd name="connsiteY22684" fmla="*/ 2852949 h 4885973"/>
              <a:gd name="connsiteX22685" fmla="*/ 2881257 w 6085020"/>
              <a:gd name="connsiteY22685" fmla="*/ 2855414 h 4885973"/>
              <a:gd name="connsiteX22686" fmla="*/ 2886772 w 6085020"/>
              <a:gd name="connsiteY22686" fmla="*/ 2870967 h 4885973"/>
              <a:gd name="connsiteX22687" fmla="*/ 2890195 w 6085020"/>
              <a:gd name="connsiteY22687" fmla="*/ 2869639 h 4885973"/>
              <a:gd name="connsiteX22688" fmla="*/ 2893807 w 6085020"/>
              <a:gd name="connsiteY22688" fmla="*/ 2861483 h 4885973"/>
              <a:gd name="connsiteX22689" fmla="*/ 2893807 w 6085020"/>
              <a:gd name="connsiteY22689" fmla="*/ 2852949 h 4885973"/>
              <a:gd name="connsiteX22690" fmla="*/ 2887342 w 6085020"/>
              <a:gd name="connsiteY22690" fmla="*/ 2852949 h 4885973"/>
              <a:gd name="connsiteX22691" fmla="*/ 3160407 w 6085020"/>
              <a:gd name="connsiteY22691" fmla="*/ 2852380 h 4885973"/>
              <a:gd name="connsiteX22692" fmla="*/ 3160407 w 6085020"/>
              <a:gd name="connsiteY22692" fmla="*/ 2852380 h 4885973"/>
              <a:gd name="connsiteX22693" fmla="*/ 5354628 w 6085020"/>
              <a:gd name="connsiteY22693" fmla="*/ 2852190 h 4885973"/>
              <a:gd name="connsiteX22694" fmla="*/ 5349683 w 6085020"/>
              <a:gd name="connsiteY22694" fmla="*/ 2857121 h 4885973"/>
              <a:gd name="connsiteX22695" fmla="*/ 5348733 w 6085020"/>
              <a:gd name="connsiteY22695" fmla="*/ 2860725 h 4885973"/>
              <a:gd name="connsiteX22696" fmla="*/ 5351395 w 6085020"/>
              <a:gd name="connsiteY22696" fmla="*/ 2866605 h 4885973"/>
              <a:gd name="connsiteX22697" fmla="*/ 5354248 w 6085020"/>
              <a:gd name="connsiteY22697" fmla="*/ 2872484 h 4885973"/>
              <a:gd name="connsiteX22698" fmla="*/ 5354248 w 6085020"/>
              <a:gd name="connsiteY22698" fmla="*/ 2861483 h 4885973"/>
              <a:gd name="connsiteX22699" fmla="*/ 5357670 w 6085020"/>
              <a:gd name="connsiteY22699" fmla="*/ 2868311 h 4885973"/>
              <a:gd name="connsiteX22700" fmla="*/ 5358621 w 6085020"/>
              <a:gd name="connsiteY22700" fmla="*/ 2860915 h 4885973"/>
              <a:gd name="connsiteX22701" fmla="*/ 5358621 w 6085020"/>
              <a:gd name="connsiteY22701" fmla="*/ 2852190 h 4885973"/>
              <a:gd name="connsiteX22702" fmla="*/ 5354628 w 6085020"/>
              <a:gd name="connsiteY22702" fmla="*/ 2852190 h 4885973"/>
              <a:gd name="connsiteX22703" fmla="*/ 5304236 w 6085020"/>
              <a:gd name="connsiteY22703" fmla="*/ 2852190 h 4885973"/>
              <a:gd name="connsiteX22704" fmla="*/ 5303666 w 6085020"/>
              <a:gd name="connsiteY22704" fmla="*/ 2853518 h 4885973"/>
              <a:gd name="connsiteX22705" fmla="*/ 5303475 w 6085020"/>
              <a:gd name="connsiteY22705" fmla="*/ 2854656 h 4885973"/>
              <a:gd name="connsiteX22706" fmla="*/ 5305187 w 6085020"/>
              <a:gd name="connsiteY22706" fmla="*/ 2854656 h 4885973"/>
              <a:gd name="connsiteX22707" fmla="*/ 5305776 w 6085020"/>
              <a:gd name="connsiteY22707" fmla="*/ 2852873 h 4885973"/>
              <a:gd name="connsiteX22708" fmla="*/ 5304236 w 6085020"/>
              <a:gd name="connsiteY22708" fmla="*/ 2852190 h 4885973"/>
              <a:gd name="connsiteX22709" fmla="*/ 5438677 w 6085020"/>
              <a:gd name="connsiteY22709" fmla="*/ 2849914 h 4885973"/>
              <a:gd name="connsiteX22710" fmla="*/ 5438677 w 6085020"/>
              <a:gd name="connsiteY22710" fmla="*/ 2858828 h 4885973"/>
              <a:gd name="connsiteX22711" fmla="*/ 5440578 w 6085020"/>
              <a:gd name="connsiteY22711" fmla="*/ 2856173 h 4885973"/>
              <a:gd name="connsiteX22712" fmla="*/ 5442480 w 6085020"/>
              <a:gd name="connsiteY22712" fmla="*/ 2853518 h 4885973"/>
              <a:gd name="connsiteX22713" fmla="*/ 5443431 w 6085020"/>
              <a:gd name="connsiteY22713" fmla="*/ 2859587 h 4885973"/>
              <a:gd name="connsiteX22714" fmla="*/ 5444382 w 6085020"/>
              <a:gd name="connsiteY22714" fmla="*/ 2865846 h 4885973"/>
              <a:gd name="connsiteX22715" fmla="*/ 5444382 w 6085020"/>
              <a:gd name="connsiteY22715" fmla="*/ 2859208 h 4885973"/>
              <a:gd name="connsiteX22716" fmla="*/ 5444382 w 6085020"/>
              <a:gd name="connsiteY22716" fmla="*/ 2852759 h 4885973"/>
              <a:gd name="connsiteX22717" fmla="*/ 5440959 w 6085020"/>
              <a:gd name="connsiteY22717" fmla="*/ 2851242 h 4885973"/>
              <a:gd name="connsiteX22718" fmla="*/ 1455461 w 6085020"/>
              <a:gd name="connsiteY22718" fmla="*/ 2849724 h 4885973"/>
              <a:gd name="connsiteX22719" fmla="*/ 1439678 w 6085020"/>
              <a:gd name="connsiteY22719" fmla="*/ 2869639 h 4885973"/>
              <a:gd name="connsiteX22720" fmla="*/ 1439678 w 6085020"/>
              <a:gd name="connsiteY22720" fmla="*/ 2870588 h 4885973"/>
              <a:gd name="connsiteX22721" fmla="*/ 1455461 w 6085020"/>
              <a:gd name="connsiteY22721" fmla="*/ 2865277 h 4885973"/>
              <a:gd name="connsiteX22722" fmla="*/ 1680226 w 6085020"/>
              <a:gd name="connsiteY22722" fmla="*/ 2848966 h 4885973"/>
              <a:gd name="connsiteX22723" fmla="*/ 1669768 w 6085020"/>
              <a:gd name="connsiteY22723" fmla="*/ 2853897 h 4885973"/>
              <a:gd name="connsiteX22724" fmla="*/ 1669768 w 6085020"/>
              <a:gd name="connsiteY22724" fmla="*/ 2854087 h 4885973"/>
              <a:gd name="connsiteX22725" fmla="*/ 1680226 w 6085020"/>
              <a:gd name="connsiteY22725" fmla="*/ 2864518 h 4885973"/>
              <a:gd name="connsiteX22726" fmla="*/ 1680226 w 6085020"/>
              <a:gd name="connsiteY22726" fmla="*/ 2848966 h 4885973"/>
              <a:gd name="connsiteX22727" fmla="*/ 5402928 w 6085020"/>
              <a:gd name="connsiteY22727" fmla="*/ 2848397 h 4885973"/>
              <a:gd name="connsiteX22728" fmla="*/ 5405400 w 6085020"/>
              <a:gd name="connsiteY22728" fmla="*/ 2854656 h 4885973"/>
              <a:gd name="connsiteX22729" fmla="*/ 5406350 w 6085020"/>
              <a:gd name="connsiteY22729" fmla="*/ 2852380 h 4885973"/>
              <a:gd name="connsiteX22730" fmla="*/ 5407301 w 6085020"/>
              <a:gd name="connsiteY22730" fmla="*/ 2850104 h 4885973"/>
              <a:gd name="connsiteX22731" fmla="*/ 5405019 w 6085020"/>
              <a:gd name="connsiteY22731" fmla="*/ 2849155 h 4885973"/>
              <a:gd name="connsiteX22732" fmla="*/ 5461496 w 6085020"/>
              <a:gd name="connsiteY22732" fmla="*/ 2848207 h 4885973"/>
              <a:gd name="connsiteX22733" fmla="*/ 5469483 w 6085020"/>
              <a:gd name="connsiteY22733" fmla="*/ 2849155 h 4885973"/>
              <a:gd name="connsiteX22734" fmla="*/ 5469483 w 6085020"/>
              <a:gd name="connsiteY22734" fmla="*/ 2850483 h 4885973"/>
              <a:gd name="connsiteX22735" fmla="*/ 5469863 w 6085020"/>
              <a:gd name="connsiteY22735" fmla="*/ 2851431 h 4885973"/>
              <a:gd name="connsiteX22736" fmla="*/ 5478039 w 6085020"/>
              <a:gd name="connsiteY22736" fmla="*/ 2852380 h 4885973"/>
              <a:gd name="connsiteX22737" fmla="*/ 5472335 w 6085020"/>
              <a:gd name="connsiteY22737" fmla="*/ 2852380 h 4885973"/>
              <a:gd name="connsiteX22738" fmla="*/ 5467201 w 6085020"/>
              <a:gd name="connsiteY22738" fmla="*/ 2852380 h 4885973"/>
              <a:gd name="connsiteX22739" fmla="*/ 5461496 w 6085020"/>
              <a:gd name="connsiteY22739" fmla="*/ 2852380 h 4885973"/>
              <a:gd name="connsiteX22740" fmla="*/ 5461496 w 6085020"/>
              <a:gd name="connsiteY22740" fmla="*/ 2848207 h 4885973"/>
              <a:gd name="connsiteX22741" fmla="*/ 5425746 w 6085020"/>
              <a:gd name="connsiteY22741" fmla="*/ 2845931 h 4885973"/>
              <a:gd name="connsiteX22742" fmla="*/ 5425176 w 6085020"/>
              <a:gd name="connsiteY22742" fmla="*/ 2846879 h 4885973"/>
              <a:gd name="connsiteX22743" fmla="*/ 5423464 w 6085020"/>
              <a:gd name="connsiteY22743" fmla="*/ 2846879 h 4885973"/>
              <a:gd name="connsiteX22744" fmla="*/ 5423464 w 6085020"/>
              <a:gd name="connsiteY22744" fmla="*/ 2848586 h 4885973"/>
              <a:gd name="connsiteX22745" fmla="*/ 5425176 w 6085020"/>
              <a:gd name="connsiteY22745" fmla="*/ 2848586 h 4885973"/>
              <a:gd name="connsiteX22746" fmla="*/ 5425746 w 6085020"/>
              <a:gd name="connsiteY22746" fmla="*/ 2845931 h 4885973"/>
              <a:gd name="connsiteX22747" fmla="*/ 1998828 w 6085020"/>
              <a:gd name="connsiteY22747" fmla="*/ 2845110 h 4885973"/>
              <a:gd name="connsiteX22748" fmla="*/ 2004444 w 6085020"/>
              <a:gd name="connsiteY22748" fmla="*/ 2848017 h 4885973"/>
              <a:gd name="connsiteX22749" fmla="*/ 1998828 w 6085020"/>
              <a:gd name="connsiteY22749" fmla="*/ 2845110 h 4885973"/>
              <a:gd name="connsiteX22750" fmla="*/ 2841324 w 6085020"/>
              <a:gd name="connsiteY22750" fmla="*/ 2844793 h 4885973"/>
              <a:gd name="connsiteX22751" fmla="*/ 2841324 w 6085020"/>
              <a:gd name="connsiteY22751" fmla="*/ 2844793 h 4885973"/>
              <a:gd name="connsiteX22752" fmla="*/ 5441529 w 6085020"/>
              <a:gd name="connsiteY22752" fmla="*/ 2844034 h 4885973"/>
              <a:gd name="connsiteX22753" fmla="*/ 5441529 w 6085020"/>
              <a:gd name="connsiteY22753" fmla="*/ 2845741 h 4885973"/>
              <a:gd name="connsiteX22754" fmla="*/ 5443241 w 6085020"/>
              <a:gd name="connsiteY22754" fmla="*/ 2845121 h 4885973"/>
              <a:gd name="connsiteX22755" fmla="*/ 5443241 w 6085020"/>
              <a:gd name="connsiteY22755" fmla="*/ 2845741 h 4885973"/>
              <a:gd name="connsiteX22756" fmla="*/ 5443621 w 6085020"/>
              <a:gd name="connsiteY22756" fmla="*/ 2844983 h 4885973"/>
              <a:gd name="connsiteX22757" fmla="*/ 5443241 w 6085020"/>
              <a:gd name="connsiteY22757" fmla="*/ 2845121 h 4885973"/>
              <a:gd name="connsiteX22758" fmla="*/ 5443241 w 6085020"/>
              <a:gd name="connsiteY22758" fmla="*/ 2844034 h 4885973"/>
              <a:gd name="connsiteX22759" fmla="*/ 5441529 w 6085020"/>
              <a:gd name="connsiteY22759" fmla="*/ 2844034 h 4885973"/>
              <a:gd name="connsiteX22760" fmla="*/ 3395822 w 6085020"/>
              <a:gd name="connsiteY22760" fmla="*/ 2843845 h 4885973"/>
              <a:gd name="connsiteX22761" fmla="*/ 3395822 w 6085020"/>
              <a:gd name="connsiteY22761" fmla="*/ 2843845 h 4885973"/>
              <a:gd name="connsiteX22762" fmla="*/ 2911283 w 6085020"/>
              <a:gd name="connsiteY22762" fmla="*/ 2843788 h 4885973"/>
              <a:gd name="connsiteX22763" fmla="*/ 2911112 w 6085020"/>
              <a:gd name="connsiteY22763" fmla="*/ 2843845 h 4885973"/>
              <a:gd name="connsiteX22764" fmla="*/ 2909172 w 6085020"/>
              <a:gd name="connsiteY22764" fmla="*/ 2846083 h 4885973"/>
              <a:gd name="connsiteX22765" fmla="*/ 2909400 w 6085020"/>
              <a:gd name="connsiteY22765" fmla="*/ 2846879 h 4885973"/>
              <a:gd name="connsiteX22766" fmla="*/ 2909781 w 6085020"/>
              <a:gd name="connsiteY22766" fmla="*/ 2846500 h 4885973"/>
              <a:gd name="connsiteX22767" fmla="*/ 2912443 w 6085020"/>
              <a:gd name="connsiteY22767" fmla="*/ 2847638 h 4885973"/>
              <a:gd name="connsiteX22768" fmla="*/ 2913603 w 6085020"/>
              <a:gd name="connsiteY22768" fmla="*/ 2845210 h 4885973"/>
              <a:gd name="connsiteX22769" fmla="*/ 2913584 w 6085020"/>
              <a:gd name="connsiteY22769" fmla="*/ 2845172 h 4885973"/>
              <a:gd name="connsiteX22770" fmla="*/ 2911283 w 6085020"/>
              <a:gd name="connsiteY22770" fmla="*/ 2843788 h 4885973"/>
              <a:gd name="connsiteX22771" fmla="*/ 5389506 w 6085020"/>
              <a:gd name="connsiteY22771" fmla="*/ 2843712 h 4885973"/>
              <a:gd name="connsiteX22772" fmla="*/ 5392089 w 6085020"/>
              <a:gd name="connsiteY22772" fmla="*/ 2845552 h 4885973"/>
              <a:gd name="connsiteX22773" fmla="*/ 5394751 w 6085020"/>
              <a:gd name="connsiteY22773" fmla="*/ 2847448 h 4885973"/>
              <a:gd name="connsiteX22774" fmla="*/ 5392279 w 6085020"/>
              <a:gd name="connsiteY22774" fmla="*/ 2849914 h 4885973"/>
              <a:gd name="connsiteX22775" fmla="*/ 5389997 w 6085020"/>
              <a:gd name="connsiteY22775" fmla="*/ 2844793 h 4885973"/>
              <a:gd name="connsiteX22776" fmla="*/ 5387236 w 6085020"/>
              <a:gd name="connsiteY22776" fmla="*/ 2845927 h 4885973"/>
              <a:gd name="connsiteX22777" fmla="*/ 5387287 w 6085020"/>
              <a:gd name="connsiteY22777" fmla="*/ 2845662 h 4885973"/>
              <a:gd name="connsiteX22778" fmla="*/ 5389427 w 6085020"/>
              <a:gd name="connsiteY22778" fmla="*/ 2843655 h 4885973"/>
              <a:gd name="connsiteX22779" fmla="*/ 5389570 w 6085020"/>
              <a:gd name="connsiteY22779" fmla="*/ 2843655 h 4885973"/>
              <a:gd name="connsiteX22780" fmla="*/ 5389506 w 6085020"/>
              <a:gd name="connsiteY22780" fmla="*/ 2843712 h 4885973"/>
              <a:gd name="connsiteX22781" fmla="*/ 1360573 w 6085020"/>
              <a:gd name="connsiteY22781" fmla="*/ 2843655 h 4885973"/>
              <a:gd name="connsiteX22782" fmla="*/ 1340416 w 6085020"/>
              <a:gd name="connsiteY22782" fmla="*/ 2863949 h 4885973"/>
              <a:gd name="connsiteX22783" fmla="*/ 1339845 w 6085020"/>
              <a:gd name="connsiteY22783" fmla="*/ 2864329 h 4885973"/>
              <a:gd name="connsiteX22784" fmla="*/ 1360573 w 6085020"/>
              <a:gd name="connsiteY22784" fmla="*/ 2843655 h 4885973"/>
              <a:gd name="connsiteX22785" fmla="*/ 283524 w 6085020"/>
              <a:gd name="connsiteY22785" fmla="*/ 2843655 h 4885973"/>
              <a:gd name="connsiteX22786" fmla="*/ 293983 w 6085020"/>
              <a:gd name="connsiteY22786" fmla="*/ 2859208 h 4885973"/>
              <a:gd name="connsiteX22787" fmla="*/ 285235 w 6085020"/>
              <a:gd name="connsiteY22787" fmla="*/ 2843655 h 4885973"/>
              <a:gd name="connsiteX22788" fmla="*/ 5418330 w 6085020"/>
              <a:gd name="connsiteY22788" fmla="*/ 2843276 h 4885973"/>
              <a:gd name="connsiteX22789" fmla="*/ 5418330 w 6085020"/>
              <a:gd name="connsiteY22789" fmla="*/ 2844983 h 4885973"/>
              <a:gd name="connsiteX22790" fmla="*/ 5420156 w 6085020"/>
              <a:gd name="connsiteY22790" fmla="*/ 2845438 h 4885973"/>
              <a:gd name="connsiteX22791" fmla="*/ 5420612 w 6085020"/>
              <a:gd name="connsiteY22791" fmla="*/ 2844983 h 4885973"/>
              <a:gd name="connsiteX22792" fmla="*/ 5420042 w 6085020"/>
              <a:gd name="connsiteY22792" fmla="*/ 2844983 h 4885973"/>
              <a:gd name="connsiteX22793" fmla="*/ 5420042 w 6085020"/>
              <a:gd name="connsiteY22793" fmla="*/ 2843276 h 4885973"/>
              <a:gd name="connsiteX22794" fmla="*/ 5418330 w 6085020"/>
              <a:gd name="connsiteY22794" fmla="*/ 2843276 h 4885973"/>
              <a:gd name="connsiteX22795" fmla="*/ 1538940 w 6085020"/>
              <a:gd name="connsiteY22795" fmla="*/ 2843276 h 4885973"/>
              <a:gd name="connsiteX22796" fmla="*/ 1538940 w 6085020"/>
              <a:gd name="connsiteY22796" fmla="*/ 2853707 h 4885973"/>
              <a:gd name="connsiteX22797" fmla="*/ 1549398 w 6085020"/>
              <a:gd name="connsiteY22797" fmla="*/ 2853707 h 4885973"/>
              <a:gd name="connsiteX22798" fmla="*/ 1549398 w 6085020"/>
              <a:gd name="connsiteY22798" fmla="*/ 2843276 h 4885973"/>
              <a:gd name="connsiteX22799" fmla="*/ 796567 w 6085020"/>
              <a:gd name="connsiteY22799" fmla="*/ 2842327 h 4885973"/>
              <a:gd name="connsiteX22800" fmla="*/ 801321 w 6085020"/>
              <a:gd name="connsiteY22800" fmla="*/ 2901882 h 4885973"/>
              <a:gd name="connsiteX22801" fmla="*/ 809308 w 6085020"/>
              <a:gd name="connsiteY22801" fmla="*/ 2844983 h 4885973"/>
              <a:gd name="connsiteX22802" fmla="*/ 808547 w 6085020"/>
              <a:gd name="connsiteY22802" fmla="*/ 2844603 h 4885973"/>
              <a:gd name="connsiteX22803" fmla="*/ 796567 w 6085020"/>
              <a:gd name="connsiteY22803" fmla="*/ 2842327 h 4885973"/>
              <a:gd name="connsiteX22804" fmla="*/ 5523252 w 6085020"/>
              <a:gd name="connsiteY22804" fmla="*/ 2840094 h 4885973"/>
              <a:gd name="connsiteX22805" fmla="*/ 5530143 w 6085020"/>
              <a:gd name="connsiteY22805" fmla="*/ 2842138 h 4885973"/>
              <a:gd name="connsiteX22806" fmla="*/ 5527290 w 6085020"/>
              <a:gd name="connsiteY22806" fmla="*/ 2849155 h 4885973"/>
              <a:gd name="connsiteX22807" fmla="*/ 5526740 w 6085020"/>
              <a:gd name="connsiteY22807" fmla="*/ 2850507 h 4885973"/>
              <a:gd name="connsiteX22808" fmla="*/ 5526339 w 6085020"/>
              <a:gd name="connsiteY22808" fmla="*/ 2849535 h 4885973"/>
              <a:gd name="connsiteX22809" fmla="*/ 5526339 w 6085020"/>
              <a:gd name="connsiteY22809" fmla="*/ 2850862 h 4885973"/>
              <a:gd name="connsiteX22810" fmla="*/ 5525141 w 6085020"/>
              <a:gd name="connsiteY22810" fmla="*/ 2850464 h 4885973"/>
              <a:gd name="connsiteX22811" fmla="*/ 5525198 w 6085020"/>
              <a:gd name="connsiteY22811" fmla="*/ 2848586 h 4885973"/>
              <a:gd name="connsiteX22812" fmla="*/ 5526530 w 6085020"/>
              <a:gd name="connsiteY22812" fmla="*/ 2848586 h 4885973"/>
              <a:gd name="connsiteX22813" fmla="*/ 5525198 w 6085020"/>
              <a:gd name="connsiteY22813" fmla="*/ 2845172 h 4885973"/>
              <a:gd name="connsiteX22814" fmla="*/ 5522346 w 6085020"/>
              <a:gd name="connsiteY22814" fmla="*/ 2845172 h 4885973"/>
              <a:gd name="connsiteX22815" fmla="*/ 5524248 w 6085020"/>
              <a:gd name="connsiteY22815" fmla="*/ 2842517 h 4885973"/>
              <a:gd name="connsiteX22816" fmla="*/ 2197073 w 6085020"/>
              <a:gd name="connsiteY22816" fmla="*/ 2838913 h 4885973"/>
              <a:gd name="connsiteX22817" fmla="*/ 2197073 w 6085020"/>
              <a:gd name="connsiteY22817" fmla="*/ 2838913 h 4885973"/>
              <a:gd name="connsiteX22818" fmla="*/ 1863157 w 6085020"/>
              <a:gd name="connsiteY22818" fmla="*/ 2838913 h 4885973"/>
              <a:gd name="connsiteX22819" fmla="*/ 1873541 w 6085020"/>
              <a:gd name="connsiteY22819" fmla="*/ 2853789 h 4885973"/>
              <a:gd name="connsiteX22820" fmla="*/ 1873616 w 6085020"/>
              <a:gd name="connsiteY22820" fmla="*/ 2854466 h 4885973"/>
              <a:gd name="connsiteX22821" fmla="*/ 1873616 w 6085020"/>
              <a:gd name="connsiteY22821" fmla="*/ 2853897 h 4885973"/>
              <a:gd name="connsiteX22822" fmla="*/ 1873541 w 6085020"/>
              <a:gd name="connsiteY22822" fmla="*/ 2853789 h 4885973"/>
              <a:gd name="connsiteX22823" fmla="*/ 1872309 w 6085020"/>
              <a:gd name="connsiteY22823" fmla="*/ 2842707 h 4885973"/>
              <a:gd name="connsiteX22824" fmla="*/ 1863157 w 6085020"/>
              <a:gd name="connsiteY22824" fmla="*/ 2838913 h 4885973"/>
              <a:gd name="connsiteX22825" fmla="*/ 3051923 w 6085020"/>
              <a:gd name="connsiteY22825" fmla="*/ 2838420 h 4885973"/>
              <a:gd name="connsiteX22826" fmla="*/ 3051638 w 6085020"/>
              <a:gd name="connsiteY22826" fmla="*/ 2838534 h 4885973"/>
              <a:gd name="connsiteX22827" fmla="*/ 3050478 w 6085020"/>
              <a:gd name="connsiteY22827" fmla="*/ 2840962 h 4885973"/>
              <a:gd name="connsiteX22828" fmla="*/ 3050497 w 6085020"/>
              <a:gd name="connsiteY22828" fmla="*/ 2841000 h 4885973"/>
              <a:gd name="connsiteX22829" fmla="*/ 3053140 w 6085020"/>
              <a:gd name="connsiteY22829" fmla="*/ 2842327 h 4885973"/>
              <a:gd name="connsiteX22830" fmla="*/ 3053159 w 6085020"/>
              <a:gd name="connsiteY22830" fmla="*/ 2842327 h 4885973"/>
              <a:gd name="connsiteX22831" fmla="*/ 3054300 w 6085020"/>
              <a:gd name="connsiteY22831" fmla="*/ 2839672 h 4885973"/>
              <a:gd name="connsiteX22832" fmla="*/ 3051923 w 6085020"/>
              <a:gd name="connsiteY22832" fmla="*/ 2838420 h 4885973"/>
              <a:gd name="connsiteX22833" fmla="*/ 1659309 w 6085020"/>
              <a:gd name="connsiteY22833" fmla="*/ 2838344 h 4885973"/>
              <a:gd name="connsiteX22834" fmla="*/ 1659309 w 6085020"/>
              <a:gd name="connsiteY22834" fmla="*/ 2838344 h 4885973"/>
              <a:gd name="connsiteX22835" fmla="*/ 580359 w 6085020"/>
              <a:gd name="connsiteY22835" fmla="*/ 2838344 h 4885973"/>
              <a:gd name="connsiteX22836" fmla="*/ 580359 w 6085020"/>
              <a:gd name="connsiteY22836" fmla="*/ 2848776 h 4885973"/>
              <a:gd name="connsiteX22837" fmla="*/ 590817 w 6085020"/>
              <a:gd name="connsiteY22837" fmla="*/ 2848776 h 4885973"/>
              <a:gd name="connsiteX22838" fmla="*/ 590817 w 6085020"/>
              <a:gd name="connsiteY22838" fmla="*/ 2838344 h 4885973"/>
              <a:gd name="connsiteX22839" fmla="*/ 478435 w 6085020"/>
              <a:gd name="connsiteY22839" fmla="*/ 2838344 h 4885973"/>
              <a:gd name="connsiteX22840" fmla="*/ 478435 w 6085020"/>
              <a:gd name="connsiteY22840" fmla="*/ 2838344 h 4885973"/>
              <a:gd name="connsiteX22841" fmla="*/ 1559857 w 6085020"/>
              <a:gd name="connsiteY22841" fmla="*/ 2837965 h 4885973"/>
              <a:gd name="connsiteX22842" fmla="*/ 1559857 w 6085020"/>
              <a:gd name="connsiteY22842" fmla="*/ 2837965 h 4885973"/>
              <a:gd name="connsiteX22843" fmla="*/ 5510366 w 6085020"/>
              <a:gd name="connsiteY22843" fmla="*/ 2836258 h 4885973"/>
              <a:gd name="connsiteX22844" fmla="*/ 5511127 w 6085020"/>
              <a:gd name="connsiteY22844" fmla="*/ 2837396 h 4885973"/>
              <a:gd name="connsiteX22845" fmla="*/ 5510366 w 6085020"/>
              <a:gd name="connsiteY22845" fmla="*/ 2837775 h 4885973"/>
              <a:gd name="connsiteX22846" fmla="*/ 5511982 w 6085020"/>
              <a:gd name="connsiteY22846" fmla="*/ 2837870 h 4885973"/>
              <a:gd name="connsiteX22847" fmla="*/ 5512077 w 6085020"/>
              <a:gd name="connsiteY22847" fmla="*/ 2837775 h 4885973"/>
              <a:gd name="connsiteX22848" fmla="*/ 5512077 w 6085020"/>
              <a:gd name="connsiteY22848" fmla="*/ 2836258 h 4885973"/>
              <a:gd name="connsiteX22849" fmla="*/ 5510366 w 6085020"/>
              <a:gd name="connsiteY22849" fmla="*/ 2836258 h 4885973"/>
              <a:gd name="connsiteX22850" fmla="*/ 3035305 w 6085020"/>
              <a:gd name="connsiteY22850" fmla="*/ 2834204 h 4885973"/>
              <a:gd name="connsiteX22851" fmla="*/ 3040038 w 6085020"/>
              <a:gd name="connsiteY22851" fmla="*/ 2837965 h 4885973"/>
              <a:gd name="connsiteX22852" fmla="*/ 3035305 w 6085020"/>
              <a:gd name="connsiteY22852" fmla="*/ 2834204 h 4885973"/>
              <a:gd name="connsiteX22853" fmla="*/ 2281312 w 6085020"/>
              <a:gd name="connsiteY22853" fmla="*/ 2833792 h 4885973"/>
              <a:gd name="connsiteX22854" fmla="*/ 2281312 w 6085020"/>
              <a:gd name="connsiteY22854" fmla="*/ 2833792 h 4885973"/>
              <a:gd name="connsiteX22855" fmla="*/ 1967743 w 6085020"/>
              <a:gd name="connsiteY22855" fmla="*/ 2833224 h 4885973"/>
              <a:gd name="connsiteX22856" fmla="*/ 1962609 w 6085020"/>
              <a:gd name="connsiteY22856" fmla="*/ 2838534 h 4885973"/>
              <a:gd name="connsiteX22857" fmla="*/ 1962609 w 6085020"/>
              <a:gd name="connsiteY22857" fmla="*/ 2848966 h 4885973"/>
              <a:gd name="connsiteX22858" fmla="*/ 1967743 w 6085020"/>
              <a:gd name="connsiteY22858" fmla="*/ 2833224 h 4885973"/>
              <a:gd name="connsiteX22859" fmla="*/ 2024600 w 6085020"/>
              <a:gd name="connsiteY22859" fmla="*/ 2832275 h 4885973"/>
              <a:gd name="connsiteX22860" fmla="*/ 2024600 w 6085020"/>
              <a:gd name="connsiteY22860" fmla="*/ 2832275 h 4885973"/>
              <a:gd name="connsiteX22861" fmla="*/ 5334851 w 6085020"/>
              <a:gd name="connsiteY22861" fmla="*/ 2832086 h 4885973"/>
              <a:gd name="connsiteX22862" fmla="*/ 5333710 w 6085020"/>
              <a:gd name="connsiteY22862" fmla="*/ 2832465 h 4885973"/>
              <a:gd name="connsiteX22863" fmla="*/ 5334851 w 6085020"/>
              <a:gd name="connsiteY22863" fmla="*/ 2833792 h 4885973"/>
              <a:gd name="connsiteX22864" fmla="*/ 5336563 w 6085020"/>
              <a:gd name="connsiteY22864" fmla="*/ 2833792 h 4885973"/>
              <a:gd name="connsiteX22865" fmla="*/ 5336563 w 6085020"/>
              <a:gd name="connsiteY22865" fmla="*/ 2832086 h 4885973"/>
              <a:gd name="connsiteX22866" fmla="*/ 5334851 w 6085020"/>
              <a:gd name="connsiteY22866" fmla="*/ 2832086 h 4885973"/>
              <a:gd name="connsiteX22867" fmla="*/ 3788495 w 6085020"/>
              <a:gd name="connsiteY22867" fmla="*/ 2831706 h 4885973"/>
              <a:gd name="connsiteX22868" fmla="*/ 3798384 w 6085020"/>
              <a:gd name="connsiteY22868" fmla="*/ 2852569 h 4885973"/>
              <a:gd name="connsiteX22869" fmla="*/ 3798954 w 6085020"/>
              <a:gd name="connsiteY22869" fmla="*/ 2852569 h 4885973"/>
              <a:gd name="connsiteX22870" fmla="*/ 3798954 w 6085020"/>
              <a:gd name="connsiteY22870" fmla="*/ 2831706 h 4885973"/>
              <a:gd name="connsiteX22871" fmla="*/ 5382866 w 6085020"/>
              <a:gd name="connsiteY22871" fmla="*/ 2830284 h 4885973"/>
              <a:gd name="connsiteX22872" fmla="*/ 5382771 w 6085020"/>
              <a:gd name="connsiteY22872" fmla="*/ 2830378 h 4885973"/>
              <a:gd name="connsiteX22873" fmla="*/ 5383151 w 6085020"/>
              <a:gd name="connsiteY22873" fmla="*/ 2830758 h 4885973"/>
              <a:gd name="connsiteX22874" fmla="*/ 5382961 w 6085020"/>
              <a:gd name="connsiteY22874" fmla="*/ 2832086 h 4885973"/>
              <a:gd name="connsiteX22875" fmla="*/ 5384482 w 6085020"/>
              <a:gd name="connsiteY22875" fmla="*/ 2832086 h 4885973"/>
              <a:gd name="connsiteX22876" fmla="*/ 5384482 w 6085020"/>
              <a:gd name="connsiteY22876" fmla="*/ 2830378 h 4885973"/>
              <a:gd name="connsiteX22877" fmla="*/ 5382866 w 6085020"/>
              <a:gd name="connsiteY22877" fmla="*/ 2830284 h 4885973"/>
              <a:gd name="connsiteX22878" fmla="*/ 1763584 w 6085020"/>
              <a:gd name="connsiteY22878" fmla="*/ 2830245 h 4885973"/>
              <a:gd name="connsiteX22879" fmla="*/ 1755065 w 6085020"/>
              <a:gd name="connsiteY22879" fmla="*/ 2837045 h 4885973"/>
              <a:gd name="connsiteX22880" fmla="*/ 1752296 w 6085020"/>
              <a:gd name="connsiteY22880" fmla="*/ 2836827 h 4885973"/>
              <a:gd name="connsiteX22881" fmla="*/ 1753437 w 6085020"/>
              <a:gd name="connsiteY22881" fmla="*/ 2838344 h 4885973"/>
              <a:gd name="connsiteX22882" fmla="*/ 1755065 w 6085020"/>
              <a:gd name="connsiteY22882" fmla="*/ 2837045 h 4885973"/>
              <a:gd name="connsiteX22883" fmla="*/ 1761846 w 6085020"/>
              <a:gd name="connsiteY22883" fmla="*/ 2837580 h 4885973"/>
              <a:gd name="connsiteX22884" fmla="*/ 1767889 w 6085020"/>
              <a:gd name="connsiteY22884" fmla="*/ 2862811 h 4885973"/>
              <a:gd name="connsiteX22885" fmla="*/ 1763584 w 6085020"/>
              <a:gd name="connsiteY22885" fmla="*/ 2830245 h 4885973"/>
              <a:gd name="connsiteX22886" fmla="*/ 5356149 w 6085020"/>
              <a:gd name="connsiteY22886" fmla="*/ 2830189 h 4885973"/>
              <a:gd name="connsiteX22887" fmla="*/ 5362424 w 6085020"/>
              <a:gd name="connsiteY22887" fmla="*/ 2836637 h 4885973"/>
              <a:gd name="connsiteX22888" fmla="*/ 5360903 w 6085020"/>
              <a:gd name="connsiteY22888" fmla="*/ 2838913 h 4885973"/>
              <a:gd name="connsiteX22889" fmla="*/ 5360070 w 6085020"/>
              <a:gd name="connsiteY22889" fmla="*/ 2840020 h 4885973"/>
              <a:gd name="connsiteX22890" fmla="*/ 5359572 w 6085020"/>
              <a:gd name="connsiteY22890" fmla="*/ 2840241 h 4885973"/>
              <a:gd name="connsiteX22891" fmla="*/ 5359741 w 6085020"/>
              <a:gd name="connsiteY22891" fmla="*/ 2840458 h 4885973"/>
              <a:gd name="connsiteX22892" fmla="*/ 5359191 w 6085020"/>
              <a:gd name="connsiteY22892" fmla="*/ 2841189 h 4885973"/>
              <a:gd name="connsiteX22893" fmla="*/ 5362424 w 6085020"/>
              <a:gd name="connsiteY22893" fmla="*/ 2848776 h 4885973"/>
              <a:gd name="connsiteX22894" fmla="*/ 5365657 w 6085020"/>
              <a:gd name="connsiteY22894" fmla="*/ 2856173 h 4885973"/>
              <a:gd name="connsiteX22895" fmla="*/ 5365657 w 6085020"/>
              <a:gd name="connsiteY22895" fmla="*/ 2852190 h 4885973"/>
              <a:gd name="connsiteX22896" fmla="*/ 5365657 w 6085020"/>
              <a:gd name="connsiteY22896" fmla="*/ 2848017 h 4885973"/>
              <a:gd name="connsiteX22897" fmla="*/ 5359741 w 6085020"/>
              <a:gd name="connsiteY22897" fmla="*/ 2840458 h 4885973"/>
              <a:gd name="connsiteX22898" fmla="*/ 5360070 w 6085020"/>
              <a:gd name="connsiteY22898" fmla="*/ 2840020 h 4885973"/>
              <a:gd name="connsiteX22899" fmla="*/ 5364706 w 6085020"/>
              <a:gd name="connsiteY22899" fmla="*/ 2837965 h 4885973"/>
              <a:gd name="connsiteX22900" fmla="*/ 5361854 w 6085020"/>
              <a:gd name="connsiteY22900" fmla="*/ 2831137 h 4885973"/>
              <a:gd name="connsiteX22901" fmla="*/ 5358431 w 6085020"/>
              <a:gd name="connsiteY22901" fmla="*/ 2831137 h 4885973"/>
              <a:gd name="connsiteX22902" fmla="*/ 5325154 w 6085020"/>
              <a:gd name="connsiteY22902" fmla="*/ 2829999 h 4885973"/>
              <a:gd name="connsiteX22903" fmla="*/ 5323632 w 6085020"/>
              <a:gd name="connsiteY22903" fmla="*/ 2836258 h 4885973"/>
              <a:gd name="connsiteX22904" fmla="*/ 5323632 w 6085020"/>
              <a:gd name="connsiteY22904" fmla="*/ 2842138 h 4885973"/>
              <a:gd name="connsiteX22905" fmla="*/ 5319068 w 6085020"/>
              <a:gd name="connsiteY22905" fmla="*/ 2842138 h 4885973"/>
              <a:gd name="connsiteX22906" fmla="*/ 5316976 w 6085020"/>
              <a:gd name="connsiteY22906" fmla="*/ 2848966 h 4885973"/>
              <a:gd name="connsiteX22907" fmla="*/ 5313744 w 6085020"/>
              <a:gd name="connsiteY22907" fmla="*/ 2854845 h 4885973"/>
              <a:gd name="connsiteX22908" fmla="*/ 5319448 w 6085020"/>
              <a:gd name="connsiteY22908" fmla="*/ 2850483 h 4885973"/>
              <a:gd name="connsiteX22909" fmla="*/ 5324963 w 6085020"/>
              <a:gd name="connsiteY22909" fmla="*/ 2846310 h 4885973"/>
              <a:gd name="connsiteX22910" fmla="*/ 5324963 w 6085020"/>
              <a:gd name="connsiteY22910" fmla="*/ 2850104 h 4885973"/>
              <a:gd name="connsiteX22911" fmla="*/ 5324963 w 6085020"/>
              <a:gd name="connsiteY22911" fmla="*/ 2853897 h 4885973"/>
              <a:gd name="connsiteX22912" fmla="*/ 5330097 w 6085020"/>
              <a:gd name="connsiteY22912" fmla="*/ 2843845 h 4885973"/>
              <a:gd name="connsiteX22913" fmla="*/ 5328196 w 6085020"/>
              <a:gd name="connsiteY22913" fmla="*/ 2841758 h 4885973"/>
              <a:gd name="connsiteX22914" fmla="*/ 5326104 w 6085020"/>
              <a:gd name="connsiteY22914" fmla="*/ 2839483 h 4885973"/>
              <a:gd name="connsiteX22915" fmla="*/ 5326104 w 6085020"/>
              <a:gd name="connsiteY22915" fmla="*/ 2834361 h 4885973"/>
              <a:gd name="connsiteX22916" fmla="*/ 5325154 w 6085020"/>
              <a:gd name="connsiteY22916" fmla="*/ 2829999 h 4885973"/>
              <a:gd name="connsiteX22917" fmla="*/ 2602297 w 6085020"/>
              <a:gd name="connsiteY22917" fmla="*/ 2829051 h 4885973"/>
              <a:gd name="connsiteX22918" fmla="*/ 2602297 w 6085020"/>
              <a:gd name="connsiteY22918" fmla="*/ 2829051 h 4885973"/>
              <a:gd name="connsiteX22919" fmla="*/ 1408302 w 6085020"/>
              <a:gd name="connsiteY22919" fmla="*/ 2828861 h 4885973"/>
              <a:gd name="connsiteX22920" fmla="*/ 1403168 w 6085020"/>
              <a:gd name="connsiteY22920" fmla="*/ 2839293 h 4885973"/>
              <a:gd name="connsiteX22921" fmla="*/ 1413626 w 6085020"/>
              <a:gd name="connsiteY22921" fmla="*/ 2844603 h 4885973"/>
              <a:gd name="connsiteX22922" fmla="*/ 1415837 w 6085020"/>
              <a:gd name="connsiteY22922" fmla="*/ 2838107 h 4885973"/>
              <a:gd name="connsiteX22923" fmla="*/ 1418335 w 6085020"/>
              <a:gd name="connsiteY22923" fmla="*/ 2833773 h 4885973"/>
              <a:gd name="connsiteX22924" fmla="*/ 1418761 w 6085020"/>
              <a:gd name="connsiteY22924" fmla="*/ 2833982 h 4885973"/>
              <a:gd name="connsiteX22925" fmla="*/ 1418761 w 6085020"/>
              <a:gd name="connsiteY22925" fmla="*/ 2833034 h 4885973"/>
              <a:gd name="connsiteX22926" fmla="*/ 1418335 w 6085020"/>
              <a:gd name="connsiteY22926" fmla="*/ 2833773 h 4885973"/>
              <a:gd name="connsiteX22927" fmla="*/ 179508 w 6085020"/>
              <a:gd name="connsiteY22927" fmla="*/ 2828292 h 4885973"/>
              <a:gd name="connsiteX22928" fmla="*/ 179508 w 6085020"/>
              <a:gd name="connsiteY22928" fmla="*/ 2830378 h 4885973"/>
              <a:gd name="connsiteX22929" fmla="*/ 178177 w 6085020"/>
              <a:gd name="connsiteY22929" fmla="*/ 2830378 h 4885973"/>
              <a:gd name="connsiteX22930" fmla="*/ 180459 w 6085020"/>
              <a:gd name="connsiteY22930" fmla="*/ 2837586 h 4885973"/>
              <a:gd name="connsiteX22931" fmla="*/ 188636 w 6085020"/>
              <a:gd name="connsiteY22931" fmla="*/ 2847638 h 4885973"/>
              <a:gd name="connsiteX22932" fmla="*/ 181029 w 6085020"/>
              <a:gd name="connsiteY22932" fmla="*/ 2859397 h 4885973"/>
              <a:gd name="connsiteX22933" fmla="*/ 194150 w 6085020"/>
              <a:gd name="connsiteY22933" fmla="*/ 2872484 h 4885973"/>
              <a:gd name="connsiteX22934" fmla="*/ 206891 w 6085020"/>
              <a:gd name="connsiteY22934" fmla="*/ 2861104 h 4885973"/>
              <a:gd name="connsiteX22935" fmla="*/ 235604 w 6085020"/>
              <a:gd name="connsiteY22935" fmla="*/ 2852190 h 4885973"/>
              <a:gd name="connsiteX22936" fmla="*/ 235604 w 6085020"/>
              <a:gd name="connsiteY22936" fmla="*/ 2838344 h 4885973"/>
              <a:gd name="connsiteX22937" fmla="*/ 207651 w 6085020"/>
              <a:gd name="connsiteY22937" fmla="*/ 2858639 h 4885973"/>
              <a:gd name="connsiteX22938" fmla="*/ 200806 w 6085020"/>
              <a:gd name="connsiteY22938" fmla="*/ 2848776 h 4885973"/>
              <a:gd name="connsiteX22939" fmla="*/ 195291 w 6085020"/>
              <a:gd name="connsiteY22939" fmla="*/ 2828292 h 4885973"/>
              <a:gd name="connsiteX22940" fmla="*/ 173613 w 6085020"/>
              <a:gd name="connsiteY22940" fmla="*/ 2828292 h 4885973"/>
              <a:gd name="connsiteX22941" fmla="*/ 159542 w 6085020"/>
              <a:gd name="connsiteY22941" fmla="*/ 2837965 h 4885973"/>
              <a:gd name="connsiteX22942" fmla="*/ 171141 w 6085020"/>
              <a:gd name="connsiteY22942" fmla="*/ 2837965 h 4885973"/>
              <a:gd name="connsiteX22943" fmla="*/ 173613 w 6085020"/>
              <a:gd name="connsiteY22943" fmla="*/ 2828292 h 4885973"/>
              <a:gd name="connsiteX22944" fmla="*/ 5474427 w 6085020"/>
              <a:gd name="connsiteY22944" fmla="*/ 2828102 h 4885973"/>
              <a:gd name="connsiteX22945" fmla="*/ 5472525 w 6085020"/>
              <a:gd name="connsiteY22945" fmla="*/ 2832844 h 4885973"/>
              <a:gd name="connsiteX22946" fmla="*/ 5472525 w 6085020"/>
              <a:gd name="connsiteY22946" fmla="*/ 2835689 h 4885973"/>
              <a:gd name="connsiteX22947" fmla="*/ 5469863 w 6085020"/>
              <a:gd name="connsiteY22947" fmla="*/ 2833603 h 4885973"/>
              <a:gd name="connsiteX22948" fmla="*/ 5463968 w 6085020"/>
              <a:gd name="connsiteY22948" fmla="*/ 2830568 h 4885973"/>
              <a:gd name="connsiteX22949" fmla="*/ 5462637 w 6085020"/>
              <a:gd name="connsiteY22949" fmla="*/ 2830568 h 4885973"/>
              <a:gd name="connsiteX22950" fmla="*/ 5466440 w 6085020"/>
              <a:gd name="connsiteY22950" fmla="*/ 2835689 h 4885973"/>
              <a:gd name="connsiteX22951" fmla="*/ 5469102 w 6085020"/>
              <a:gd name="connsiteY22951" fmla="*/ 2839103 h 4885973"/>
              <a:gd name="connsiteX22952" fmla="*/ 5467771 w 6085020"/>
              <a:gd name="connsiteY22952" fmla="*/ 2840241 h 4885973"/>
              <a:gd name="connsiteX22953" fmla="*/ 5465299 w 6085020"/>
              <a:gd name="connsiteY22953" fmla="*/ 2842327 h 4885973"/>
              <a:gd name="connsiteX22954" fmla="*/ 5463588 w 6085020"/>
              <a:gd name="connsiteY22954" fmla="*/ 2842327 h 4885973"/>
              <a:gd name="connsiteX22955" fmla="*/ 5463588 w 6085020"/>
              <a:gd name="connsiteY22955" fmla="*/ 2844034 h 4885973"/>
              <a:gd name="connsiteX22956" fmla="*/ 5464729 w 6085020"/>
              <a:gd name="connsiteY22956" fmla="*/ 2844034 h 4885973"/>
              <a:gd name="connsiteX22957" fmla="*/ 5461116 w 6085020"/>
              <a:gd name="connsiteY22957" fmla="*/ 2847259 h 4885973"/>
              <a:gd name="connsiteX22958" fmla="*/ 5461116 w 6085020"/>
              <a:gd name="connsiteY22958" fmla="*/ 2847448 h 4885973"/>
              <a:gd name="connsiteX22959" fmla="*/ 5453890 w 6085020"/>
              <a:gd name="connsiteY22959" fmla="*/ 2845741 h 4885973"/>
              <a:gd name="connsiteX22960" fmla="*/ 5451037 w 6085020"/>
              <a:gd name="connsiteY22960" fmla="*/ 2842226 h 4885973"/>
              <a:gd name="connsiteX22961" fmla="*/ 5451037 w 6085020"/>
              <a:gd name="connsiteY22961" fmla="*/ 2841758 h 4885973"/>
              <a:gd name="connsiteX22962" fmla="*/ 5451037 w 6085020"/>
              <a:gd name="connsiteY22962" fmla="*/ 2841415 h 4885973"/>
              <a:gd name="connsiteX22963" fmla="*/ 5454650 w 6085020"/>
              <a:gd name="connsiteY22963" fmla="*/ 2838155 h 4885973"/>
              <a:gd name="connsiteX22964" fmla="*/ 5458834 w 6085020"/>
              <a:gd name="connsiteY22964" fmla="*/ 2834551 h 4885973"/>
              <a:gd name="connsiteX22965" fmla="*/ 5457883 w 6085020"/>
              <a:gd name="connsiteY22965" fmla="*/ 2832465 h 4885973"/>
              <a:gd name="connsiteX22966" fmla="*/ 5455601 w 6085020"/>
              <a:gd name="connsiteY22966" fmla="*/ 2830947 h 4885973"/>
              <a:gd name="connsiteX22967" fmla="*/ 5454460 w 6085020"/>
              <a:gd name="connsiteY22967" fmla="*/ 2829430 h 4885973"/>
              <a:gd name="connsiteX22968" fmla="*/ 5459784 w 6085020"/>
              <a:gd name="connsiteY22968" fmla="*/ 2829430 h 4885973"/>
              <a:gd name="connsiteX22969" fmla="*/ 1992844 w 6085020"/>
              <a:gd name="connsiteY22969" fmla="*/ 2828102 h 4885973"/>
              <a:gd name="connsiteX22970" fmla="*/ 1990942 w 6085020"/>
              <a:gd name="connsiteY22970" fmla="*/ 2829999 h 4885973"/>
              <a:gd name="connsiteX22971" fmla="*/ 1992844 w 6085020"/>
              <a:gd name="connsiteY22971" fmla="*/ 2831896 h 4885973"/>
              <a:gd name="connsiteX22972" fmla="*/ 1994746 w 6085020"/>
              <a:gd name="connsiteY22972" fmla="*/ 2829999 h 4885973"/>
              <a:gd name="connsiteX22973" fmla="*/ 1992844 w 6085020"/>
              <a:gd name="connsiteY22973" fmla="*/ 2828102 h 4885973"/>
              <a:gd name="connsiteX22974" fmla="*/ 1000415 w 6085020"/>
              <a:gd name="connsiteY22974" fmla="*/ 2827913 h 4885973"/>
              <a:gd name="connsiteX22975" fmla="*/ 1000415 w 6085020"/>
              <a:gd name="connsiteY22975" fmla="*/ 2829051 h 4885973"/>
              <a:gd name="connsiteX22976" fmla="*/ 1000415 w 6085020"/>
              <a:gd name="connsiteY22976" fmla="*/ 2834361 h 4885973"/>
              <a:gd name="connsiteX22977" fmla="*/ 1003648 w 6085020"/>
              <a:gd name="connsiteY22977" fmla="*/ 2838344 h 4885973"/>
              <a:gd name="connsiteX22978" fmla="*/ 1000415 w 6085020"/>
              <a:gd name="connsiteY22978" fmla="*/ 2827913 h 4885973"/>
              <a:gd name="connsiteX22979" fmla="*/ 2246323 w 6085020"/>
              <a:gd name="connsiteY22979" fmla="*/ 2827533 h 4885973"/>
              <a:gd name="connsiteX22980" fmla="*/ 2246323 w 6085020"/>
              <a:gd name="connsiteY22980" fmla="*/ 2843276 h 4885973"/>
              <a:gd name="connsiteX22981" fmla="*/ 2255261 w 6085020"/>
              <a:gd name="connsiteY22981" fmla="*/ 2827913 h 4885973"/>
              <a:gd name="connsiteX22982" fmla="*/ 2256782 w 6085020"/>
              <a:gd name="connsiteY22982" fmla="*/ 2827533 h 4885973"/>
              <a:gd name="connsiteX22983" fmla="*/ 5517592 w 6085020"/>
              <a:gd name="connsiteY22983" fmla="*/ 2826016 h 4885973"/>
              <a:gd name="connsiteX22984" fmla="*/ 5520064 w 6085020"/>
              <a:gd name="connsiteY22984" fmla="*/ 2826016 h 4885973"/>
              <a:gd name="connsiteX22985" fmla="*/ 5520064 w 6085020"/>
              <a:gd name="connsiteY22985" fmla="*/ 2829809 h 4885973"/>
              <a:gd name="connsiteX22986" fmla="*/ 5519555 w 6085020"/>
              <a:gd name="connsiteY22986" fmla="*/ 2831101 h 4885973"/>
              <a:gd name="connsiteX22987" fmla="*/ 5517550 w 6085020"/>
              <a:gd name="connsiteY22987" fmla="*/ 2826224 h 4885973"/>
              <a:gd name="connsiteX22988" fmla="*/ 3175620 w 6085020"/>
              <a:gd name="connsiteY22988" fmla="*/ 2826016 h 4885973"/>
              <a:gd name="connsiteX22989" fmla="*/ 3175620 w 6085020"/>
              <a:gd name="connsiteY22989" fmla="*/ 2826016 h 4885973"/>
              <a:gd name="connsiteX22990" fmla="*/ 5395511 w 6085020"/>
              <a:gd name="connsiteY22990" fmla="*/ 2825258 h 4885973"/>
              <a:gd name="connsiteX22991" fmla="*/ 5389997 w 6085020"/>
              <a:gd name="connsiteY22991" fmla="*/ 2827723 h 4885973"/>
              <a:gd name="connsiteX22992" fmla="*/ 5392089 w 6085020"/>
              <a:gd name="connsiteY22992" fmla="*/ 2827723 h 4885973"/>
              <a:gd name="connsiteX22993" fmla="*/ 5394181 w 6085020"/>
              <a:gd name="connsiteY22993" fmla="*/ 2827723 h 4885973"/>
              <a:gd name="connsiteX22994" fmla="*/ 5391708 w 6085020"/>
              <a:gd name="connsiteY22994" fmla="*/ 2832844 h 4885973"/>
              <a:gd name="connsiteX22995" fmla="*/ 5389997 w 6085020"/>
              <a:gd name="connsiteY22995" fmla="*/ 2836068 h 4885973"/>
              <a:gd name="connsiteX22996" fmla="*/ 5385623 w 6085020"/>
              <a:gd name="connsiteY22996" fmla="*/ 2834741 h 4885973"/>
              <a:gd name="connsiteX22997" fmla="*/ 5387525 w 6085020"/>
              <a:gd name="connsiteY22997" fmla="*/ 2844414 h 4885973"/>
              <a:gd name="connsiteX22998" fmla="*/ 5387287 w 6085020"/>
              <a:gd name="connsiteY22998" fmla="*/ 2845662 h 4885973"/>
              <a:gd name="connsiteX22999" fmla="*/ 5386764 w 6085020"/>
              <a:gd name="connsiteY22999" fmla="*/ 2846121 h 4885973"/>
              <a:gd name="connsiteX23000" fmla="*/ 5387236 w 6085020"/>
              <a:gd name="connsiteY23000" fmla="*/ 2845927 h 4885973"/>
              <a:gd name="connsiteX23001" fmla="*/ 5386764 w 6085020"/>
              <a:gd name="connsiteY23001" fmla="*/ 2848397 h 4885973"/>
              <a:gd name="connsiteX23002" fmla="*/ 5382771 w 6085020"/>
              <a:gd name="connsiteY23002" fmla="*/ 2850862 h 4885973"/>
              <a:gd name="connsiteX23003" fmla="*/ 5382771 w 6085020"/>
              <a:gd name="connsiteY23003" fmla="*/ 2847638 h 4885973"/>
              <a:gd name="connsiteX23004" fmla="*/ 5382771 w 6085020"/>
              <a:gd name="connsiteY23004" fmla="*/ 2840620 h 4885973"/>
              <a:gd name="connsiteX23005" fmla="*/ 5378968 w 6085020"/>
              <a:gd name="connsiteY23005" fmla="*/ 2839293 h 4885973"/>
              <a:gd name="connsiteX23006" fmla="*/ 5378968 w 6085020"/>
              <a:gd name="connsiteY23006" fmla="*/ 2844603 h 4885973"/>
              <a:gd name="connsiteX23007" fmla="*/ 5378968 w 6085020"/>
              <a:gd name="connsiteY23007" fmla="*/ 2849914 h 4885973"/>
              <a:gd name="connsiteX23008" fmla="*/ 5374975 w 6085020"/>
              <a:gd name="connsiteY23008" fmla="*/ 2849914 h 4885973"/>
              <a:gd name="connsiteX23009" fmla="*/ 5374955 w 6085020"/>
              <a:gd name="connsiteY23009" fmla="*/ 2843750 h 4885973"/>
              <a:gd name="connsiteX23010" fmla="*/ 5372502 w 6085020"/>
              <a:gd name="connsiteY23010" fmla="*/ 2842517 h 4885973"/>
              <a:gd name="connsiteX23011" fmla="*/ 5370030 w 6085020"/>
              <a:gd name="connsiteY23011" fmla="*/ 2836827 h 4885973"/>
              <a:gd name="connsiteX23012" fmla="*/ 5367748 w 6085020"/>
              <a:gd name="connsiteY23012" fmla="*/ 2836827 h 4885973"/>
              <a:gd name="connsiteX23013" fmla="*/ 5366417 w 6085020"/>
              <a:gd name="connsiteY23013" fmla="*/ 2840051 h 4885973"/>
              <a:gd name="connsiteX23014" fmla="*/ 5370221 w 6085020"/>
              <a:gd name="connsiteY23014" fmla="*/ 2842707 h 4885973"/>
              <a:gd name="connsiteX23015" fmla="*/ 5370221 w 6085020"/>
              <a:gd name="connsiteY23015" fmla="*/ 2849155 h 4885973"/>
              <a:gd name="connsiteX23016" fmla="*/ 5370221 w 6085020"/>
              <a:gd name="connsiteY23016" fmla="*/ 2850483 h 4885973"/>
              <a:gd name="connsiteX23017" fmla="*/ 5370221 w 6085020"/>
              <a:gd name="connsiteY23017" fmla="*/ 2851431 h 4885973"/>
              <a:gd name="connsiteX23018" fmla="*/ 5374975 w 6085020"/>
              <a:gd name="connsiteY23018" fmla="*/ 2853707 h 4885973"/>
              <a:gd name="connsiteX23019" fmla="*/ 5377066 w 6085020"/>
              <a:gd name="connsiteY23019" fmla="*/ 2853707 h 4885973"/>
              <a:gd name="connsiteX23020" fmla="*/ 5387715 w 6085020"/>
              <a:gd name="connsiteY23020" fmla="*/ 2858259 h 4885973"/>
              <a:gd name="connsiteX23021" fmla="*/ 5397033 w 6085020"/>
              <a:gd name="connsiteY23021" fmla="*/ 2859777 h 4885973"/>
              <a:gd name="connsiteX23022" fmla="*/ 5393039 w 6085020"/>
              <a:gd name="connsiteY23022" fmla="*/ 2850293 h 4885973"/>
              <a:gd name="connsiteX23023" fmla="*/ 5396462 w 6085020"/>
              <a:gd name="connsiteY23023" fmla="*/ 2846500 h 4885973"/>
              <a:gd name="connsiteX23024" fmla="*/ 5396462 w 6085020"/>
              <a:gd name="connsiteY23024" fmla="*/ 2843655 h 4885973"/>
              <a:gd name="connsiteX23025" fmla="*/ 5392849 w 6085020"/>
              <a:gd name="connsiteY23025" fmla="*/ 2843655 h 4885973"/>
              <a:gd name="connsiteX23026" fmla="*/ 5389570 w 6085020"/>
              <a:gd name="connsiteY23026" fmla="*/ 2843655 h 4885973"/>
              <a:gd name="connsiteX23027" fmla="*/ 5390164 w 6085020"/>
              <a:gd name="connsiteY23027" fmla="*/ 2843134 h 4885973"/>
              <a:gd name="connsiteX23028" fmla="*/ 5389427 w 6085020"/>
              <a:gd name="connsiteY23028" fmla="*/ 2838155 h 4885973"/>
              <a:gd name="connsiteX23029" fmla="*/ 5390568 w 6085020"/>
              <a:gd name="connsiteY23029" fmla="*/ 2836827 h 4885973"/>
              <a:gd name="connsiteX23030" fmla="*/ 5392849 w 6085020"/>
              <a:gd name="connsiteY23030" fmla="*/ 2834172 h 4885973"/>
              <a:gd name="connsiteX23031" fmla="*/ 5394561 w 6085020"/>
              <a:gd name="connsiteY23031" fmla="*/ 2838155 h 4885973"/>
              <a:gd name="connsiteX23032" fmla="*/ 5396652 w 6085020"/>
              <a:gd name="connsiteY23032" fmla="*/ 2841000 h 4885973"/>
              <a:gd name="connsiteX23033" fmla="*/ 5396652 w 6085020"/>
              <a:gd name="connsiteY23033" fmla="*/ 2832465 h 4885973"/>
              <a:gd name="connsiteX23034" fmla="*/ 5357670 w 6085020"/>
              <a:gd name="connsiteY23034" fmla="*/ 2823930 h 4885973"/>
              <a:gd name="connsiteX23035" fmla="*/ 5357480 w 6085020"/>
              <a:gd name="connsiteY23035" fmla="*/ 2825258 h 4885973"/>
              <a:gd name="connsiteX23036" fmla="*/ 5357670 w 6085020"/>
              <a:gd name="connsiteY23036" fmla="*/ 2825447 h 4885973"/>
              <a:gd name="connsiteX23037" fmla="*/ 5356149 w 6085020"/>
              <a:gd name="connsiteY23037" fmla="*/ 2827913 h 4885973"/>
              <a:gd name="connsiteX23038" fmla="*/ 5357670 w 6085020"/>
              <a:gd name="connsiteY23038" fmla="*/ 2827913 h 4885973"/>
              <a:gd name="connsiteX23039" fmla="*/ 5359191 w 6085020"/>
              <a:gd name="connsiteY23039" fmla="*/ 2827913 h 4885973"/>
              <a:gd name="connsiteX23040" fmla="*/ 5359191 w 6085020"/>
              <a:gd name="connsiteY23040" fmla="*/ 2826585 h 4885973"/>
              <a:gd name="connsiteX23041" fmla="*/ 5359191 w 6085020"/>
              <a:gd name="connsiteY23041" fmla="*/ 2824878 h 4885973"/>
              <a:gd name="connsiteX23042" fmla="*/ 5359191 w 6085020"/>
              <a:gd name="connsiteY23042" fmla="*/ 2823930 h 4885973"/>
              <a:gd name="connsiteX23043" fmla="*/ 5357670 w 6085020"/>
              <a:gd name="connsiteY23043" fmla="*/ 2823930 h 4885973"/>
              <a:gd name="connsiteX23044" fmla="*/ 5336943 w 6085020"/>
              <a:gd name="connsiteY23044" fmla="*/ 2823550 h 4885973"/>
              <a:gd name="connsiteX23045" fmla="*/ 5335422 w 6085020"/>
              <a:gd name="connsiteY23045" fmla="*/ 2827344 h 4885973"/>
              <a:gd name="connsiteX23046" fmla="*/ 5334851 w 6085020"/>
              <a:gd name="connsiteY23046" fmla="*/ 2830189 h 4885973"/>
              <a:gd name="connsiteX23047" fmla="*/ 5336943 w 6085020"/>
              <a:gd name="connsiteY23047" fmla="*/ 2827533 h 4885973"/>
              <a:gd name="connsiteX23048" fmla="*/ 5338464 w 6085020"/>
              <a:gd name="connsiteY23048" fmla="*/ 2823550 h 4885973"/>
              <a:gd name="connsiteX23049" fmla="*/ 5336943 w 6085020"/>
              <a:gd name="connsiteY23049" fmla="*/ 2823550 h 4885973"/>
              <a:gd name="connsiteX23050" fmla="*/ 1884074 w 6085020"/>
              <a:gd name="connsiteY23050" fmla="*/ 2823171 h 4885973"/>
              <a:gd name="connsiteX23051" fmla="*/ 1884074 w 6085020"/>
              <a:gd name="connsiteY23051" fmla="*/ 2833603 h 4885973"/>
              <a:gd name="connsiteX23052" fmla="*/ 1894533 w 6085020"/>
              <a:gd name="connsiteY23052" fmla="*/ 2833603 h 4885973"/>
              <a:gd name="connsiteX23053" fmla="*/ 1894533 w 6085020"/>
              <a:gd name="connsiteY23053" fmla="*/ 2823171 h 4885973"/>
              <a:gd name="connsiteX23054" fmla="*/ 1256747 w 6085020"/>
              <a:gd name="connsiteY23054" fmla="*/ 2822223 h 4885973"/>
              <a:gd name="connsiteX23055" fmla="*/ 1256747 w 6085020"/>
              <a:gd name="connsiteY23055" fmla="*/ 2832655 h 4885973"/>
              <a:gd name="connsiteX23056" fmla="*/ 1267205 w 6085020"/>
              <a:gd name="connsiteY23056" fmla="*/ 2832655 h 4885973"/>
              <a:gd name="connsiteX23057" fmla="*/ 1267205 w 6085020"/>
              <a:gd name="connsiteY23057" fmla="*/ 2822223 h 4885973"/>
              <a:gd name="connsiteX23058" fmla="*/ 5423845 w 6085020"/>
              <a:gd name="connsiteY23058" fmla="*/ 2821843 h 4885973"/>
              <a:gd name="connsiteX23059" fmla="*/ 5423845 w 6085020"/>
              <a:gd name="connsiteY23059" fmla="*/ 2822360 h 4885973"/>
              <a:gd name="connsiteX23060" fmla="*/ 5422970 w 6085020"/>
              <a:gd name="connsiteY23060" fmla="*/ 2821863 h 4885973"/>
              <a:gd name="connsiteX23061" fmla="*/ 5422038 w 6085020"/>
              <a:gd name="connsiteY23061" fmla="*/ 2823494 h 4885973"/>
              <a:gd name="connsiteX23062" fmla="*/ 5422134 w 6085020"/>
              <a:gd name="connsiteY23062" fmla="*/ 2823740 h 4885973"/>
              <a:gd name="connsiteX23063" fmla="*/ 5423845 w 6085020"/>
              <a:gd name="connsiteY23063" fmla="*/ 2823740 h 4885973"/>
              <a:gd name="connsiteX23064" fmla="*/ 5423845 w 6085020"/>
              <a:gd name="connsiteY23064" fmla="*/ 2822360 h 4885973"/>
              <a:gd name="connsiteX23065" fmla="*/ 5424605 w 6085020"/>
              <a:gd name="connsiteY23065" fmla="*/ 2822792 h 4885973"/>
              <a:gd name="connsiteX23066" fmla="*/ 5430500 w 6085020"/>
              <a:gd name="connsiteY23066" fmla="*/ 2821085 h 4885973"/>
              <a:gd name="connsiteX23067" fmla="*/ 5430500 w 6085020"/>
              <a:gd name="connsiteY23067" fmla="*/ 2822792 h 4885973"/>
              <a:gd name="connsiteX23068" fmla="*/ 5431070 w 6085020"/>
              <a:gd name="connsiteY23068" fmla="*/ 2822792 h 4885973"/>
              <a:gd name="connsiteX23069" fmla="*/ 5432212 w 6085020"/>
              <a:gd name="connsiteY23069" fmla="*/ 2822792 h 4885973"/>
              <a:gd name="connsiteX23070" fmla="*/ 5432212 w 6085020"/>
              <a:gd name="connsiteY23070" fmla="*/ 2821085 h 4885973"/>
              <a:gd name="connsiteX23071" fmla="*/ 5430500 w 6085020"/>
              <a:gd name="connsiteY23071" fmla="*/ 2821085 h 4885973"/>
              <a:gd name="connsiteX23072" fmla="*/ 5374975 w 6085020"/>
              <a:gd name="connsiteY23072" fmla="*/ 2820326 h 4885973"/>
              <a:gd name="connsiteX23073" fmla="*/ 5373834 w 6085020"/>
              <a:gd name="connsiteY23073" fmla="*/ 2822223 h 4885973"/>
              <a:gd name="connsiteX23074" fmla="*/ 5373643 w 6085020"/>
              <a:gd name="connsiteY23074" fmla="*/ 2823550 h 4885973"/>
              <a:gd name="connsiteX23075" fmla="*/ 5376876 w 6085020"/>
              <a:gd name="connsiteY23075" fmla="*/ 2824878 h 4885973"/>
              <a:gd name="connsiteX23076" fmla="*/ 5378207 w 6085020"/>
              <a:gd name="connsiteY23076" fmla="*/ 2821654 h 4885973"/>
              <a:gd name="connsiteX23077" fmla="*/ 5374975 w 6085020"/>
              <a:gd name="connsiteY23077" fmla="*/ 2820326 h 4885973"/>
              <a:gd name="connsiteX23078" fmla="*/ 564005 w 6085020"/>
              <a:gd name="connsiteY23078" fmla="*/ 2818809 h 4885973"/>
              <a:gd name="connsiteX23079" fmla="*/ 566477 w 6085020"/>
              <a:gd name="connsiteY23079" fmla="*/ 2828292 h 4885973"/>
              <a:gd name="connsiteX23080" fmla="*/ 564005 w 6085020"/>
              <a:gd name="connsiteY23080" fmla="*/ 2818809 h 4885973"/>
              <a:gd name="connsiteX23081" fmla="*/ 2002732 w 6085020"/>
              <a:gd name="connsiteY23081" fmla="*/ 2817861 h 4885973"/>
              <a:gd name="connsiteX23082" fmla="*/ 2004063 w 6085020"/>
              <a:gd name="connsiteY23082" fmla="*/ 2828102 h 4885973"/>
              <a:gd name="connsiteX23083" fmla="*/ 2008627 w 6085020"/>
              <a:gd name="connsiteY23083" fmla="*/ 2822412 h 4885973"/>
              <a:gd name="connsiteX23084" fmla="*/ 2005775 w 6085020"/>
              <a:gd name="connsiteY23084" fmla="*/ 2820137 h 4885973"/>
              <a:gd name="connsiteX23085" fmla="*/ 5408727 w 6085020"/>
              <a:gd name="connsiteY23085" fmla="*/ 2817633 h 4885973"/>
              <a:gd name="connsiteX23086" fmla="*/ 5408632 w 6085020"/>
              <a:gd name="connsiteY23086" fmla="*/ 2817671 h 4885973"/>
              <a:gd name="connsiteX23087" fmla="*/ 5406160 w 6085020"/>
              <a:gd name="connsiteY23087" fmla="*/ 2821843 h 4885973"/>
              <a:gd name="connsiteX23088" fmla="*/ 5407301 w 6085020"/>
              <a:gd name="connsiteY23088" fmla="*/ 2821843 h 4885973"/>
              <a:gd name="connsiteX23089" fmla="*/ 5412055 w 6085020"/>
              <a:gd name="connsiteY23089" fmla="*/ 2824119 h 4885973"/>
              <a:gd name="connsiteX23090" fmla="*/ 5413956 w 6085020"/>
              <a:gd name="connsiteY23090" fmla="*/ 2828861 h 4885973"/>
              <a:gd name="connsiteX23091" fmla="*/ 5414908 w 6085020"/>
              <a:gd name="connsiteY23091" fmla="*/ 2826585 h 4885973"/>
              <a:gd name="connsiteX23092" fmla="*/ 5414908 w 6085020"/>
              <a:gd name="connsiteY23092" fmla="*/ 2824309 h 4885973"/>
              <a:gd name="connsiteX23093" fmla="*/ 5412626 w 6085020"/>
              <a:gd name="connsiteY23093" fmla="*/ 2824309 h 4885973"/>
              <a:gd name="connsiteX23094" fmla="*/ 5413956 w 6085020"/>
              <a:gd name="connsiteY23094" fmla="*/ 2819757 h 4885973"/>
              <a:gd name="connsiteX23095" fmla="*/ 5408727 w 6085020"/>
              <a:gd name="connsiteY23095" fmla="*/ 2817633 h 4885973"/>
              <a:gd name="connsiteX23096" fmla="*/ 5412626 w 6085020"/>
              <a:gd name="connsiteY23096" fmla="*/ 2817481 h 4885973"/>
              <a:gd name="connsiteX23097" fmla="*/ 5416809 w 6085020"/>
              <a:gd name="connsiteY23097" fmla="*/ 2819378 h 4885973"/>
              <a:gd name="connsiteX23098" fmla="*/ 5420992 w 6085020"/>
              <a:gd name="connsiteY23098" fmla="*/ 2820895 h 4885973"/>
              <a:gd name="connsiteX23099" fmla="*/ 5420992 w 6085020"/>
              <a:gd name="connsiteY23099" fmla="*/ 2819188 h 4885973"/>
              <a:gd name="connsiteX23100" fmla="*/ 5422514 w 6085020"/>
              <a:gd name="connsiteY23100" fmla="*/ 2817481 h 4885973"/>
              <a:gd name="connsiteX23101" fmla="*/ 2710496 w 6085020"/>
              <a:gd name="connsiteY23101" fmla="*/ 2817481 h 4885973"/>
              <a:gd name="connsiteX23102" fmla="*/ 2710496 w 6085020"/>
              <a:gd name="connsiteY23102" fmla="*/ 2817481 h 4885973"/>
              <a:gd name="connsiteX23103" fmla="*/ 2486301 w 6085020"/>
              <a:gd name="connsiteY23103" fmla="*/ 2817481 h 4885973"/>
              <a:gd name="connsiteX23104" fmla="*/ 2486301 w 6085020"/>
              <a:gd name="connsiteY23104" fmla="*/ 2843655 h 4885973"/>
              <a:gd name="connsiteX23105" fmla="*/ 2486301 w 6085020"/>
              <a:gd name="connsiteY23105" fmla="*/ 2817481 h 4885973"/>
              <a:gd name="connsiteX23106" fmla="*/ 2191938 w 6085020"/>
              <a:gd name="connsiteY23106" fmla="*/ 2817481 h 4885973"/>
              <a:gd name="connsiteX23107" fmla="*/ 2191938 w 6085020"/>
              <a:gd name="connsiteY23107" fmla="*/ 2817481 h 4885973"/>
              <a:gd name="connsiteX23108" fmla="*/ 1439678 w 6085020"/>
              <a:gd name="connsiteY23108" fmla="*/ 2817481 h 4885973"/>
              <a:gd name="connsiteX23109" fmla="*/ 1439652 w 6085020"/>
              <a:gd name="connsiteY23109" fmla="*/ 2818431 h 4885973"/>
              <a:gd name="connsiteX23110" fmla="*/ 1429885 w 6085020"/>
              <a:gd name="connsiteY23110" fmla="*/ 2818714 h 4885973"/>
              <a:gd name="connsiteX23111" fmla="*/ 1424085 w 6085020"/>
              <a:gd name="connsiteY23111" fmla="*/ 2823550 h 4885973"/>
              <a:gd name="connsiteX23112" fmla="*/ 1439435 w 6085020"/>
              <a:gd name="connsiteY23112" fmla="*/ 2826137 h 4885973"/>
              <a:gd name="connsiteX23113" fmla="*/ 1439652 w 6085020"/>
              <a:gd name="connsiteY23113" fmla="*/ 2818431 h 4885973"/>
              <a:gd name="connsiteX23114" fmla="*/ 1439678 w 6085020"/>
              <a:gd name="connsiteY23114" fmla="*/ 2818430 h 4885973"/>
              <a:gd name="connsiteX23115" fmla="*/ 1287933 w 6085020"/>
              <a:gd name="connsiteY23115" fmla="*/ 2817481 h 4885973"/>
              <a:gd name="connsiteX23116" fmla="*/ 1282608 w 6085020"/>
              <a:gd name="connsiteY23116" fmla="*/ 2822602 h 4885973"/>
              <a:gd name="connsiteX23117" fmla="*/ 1282608 w 6085020"/>
              <a:gd name="connsiteY23117" fmla="*/ 2833034 h 4885973"/>
              <a:gd name="connsiteX23118" fmla="*/ 1288123 w 6085020"/>
              <a:gd name="connsiteY23118" fmla="*/ 2817481 h 4885973"/>
              <a:gd name="connsiteX23119" fmla="*/ 519509 w 6085020"/>
              <a:gd name="connsiteY23119" fmla="*/ 2817481 h 4885973"/>
              <a:gd name="connsiteX23120" fmla="*/ 519509 w 6085020"/>
              <a:gd name="connsiteY23120" fmla="*/ 2817481 h 4885973"/>
              <a:gd name="connsiteX23121" fmla="*/ 5395511 w 6085020"/>
              <a:gd name="connsiteY23121" fmla="*/ 2816153 h 4885973"/>
              <a:gd name="connsiteX23122" fmla="*/ 5395892 w 6085020"/>
              <a:gd name="connsiteY23122" fmla="*/ 2818430 h 4885973"/>
              <a:gd name="connsiteX23123" fmla="*/ 5396842 w 6085020"/>
              <a:gd name="connsiteY23123" fmla="*/ 2818430 h 4885973"/>
              <a:gd name="connsiteX23124" fmla="*/ 5400455 w 6085020"/>
              <a:gd name="connsiteY23124" fmla="*/ 2819757 h 4885973"/>
              <a:gd name="connsiteX23125" fmla="*/ 5399124 w 6085020"/>
              <a:gd name="connsiteY23125" fmla="*/ 2817481 h 4885973"/>
              <a:gd name="connsiteX23126" fmla="*/ 5395511 w 6085020"/>
              <a:gd name="connsiteY23126" fmla="*/ 2816153 h 4885973"/>
              <a:gd name="connsiteX23127" fmla="*/ 126761 w 6085020"/>
              <a:gd name="connsiteY23127" fmla="*/ 2816008 h 4885973"/>
              <a:gd name="connsiteX23128" fmla="*/ 123792 w 6085020"/>
              <a:gd name="connsiteY23128" fmla="*/ 2818809 h 4885973"/>
              <a:gd name="connsiteX23129" fmla="*/ 126761 w 6085020"/>
              <a:gd name="connsiteY23129" fmla="*/ 2816008 h 4885973"/>
              <a:gd name="connsiteX23130" fmla="*/ 5380504 w 6085020"/>
              <a:gd name="connsiteY23130" fmla="*/ 2815666 h 4885973"/>
              <a:gd name="connsiteX23131" fmla="*/ 5382201 w 6085020"/>
              <a:gd name="connsiteY23131" fmla="*/ 2816343 h 4885973"/>
              <a:gd name="connsiteX23132" fmla="*/ 5380028 w 6085020"/>
              <a:gd name="connsiteY23132" fmla="*/ 2817297 h 4885973"/>
              <a:gd name="connsiteX23133" fmla="*/ 224694 w 6085020"/>
              <a:gd name="connsiteY23133" fmla="*/ 2815395 h 4885973"/>
              <a:gd name="connsiteX23134" fmla="*/ 225906 w 6085020"/>
              <a:gd name="connsiteY23134" fmla="*/ 2827913 h 4885973"/>
              <a:gd name="connsiteX23135" fmla="*/ 224694 w 6085020"/>
              <a:gd name="connsiteY23135" fmla="*/ 2815395 h 4885973"/>
              <a:gd name="connsiteX23136" fmla="*/ 2298807 w 6085020"/>
              <a:gd name="connsiteY23136" fmla="*/ 2815015 h 4885973"/>
              <a:gd name="connsiteX23137" fmla="*/ 2296939 w 6085020"/>
              <a:gd name="connsiteY23137" fmla="*/ 2818105 h 4885973"/>
              <a:gd name="connsiteX23138" fmla="*/ 2297095 w 6085020"/>
              <a:gd name="connsiteY23138" fmla="*/ 2817481 h 4885973"/>
              <a:gd name="connsiteX23139" fmla="*/ 2293031 w 6085020"/>
              <a:gd name="connsiteY23139" fmla="*/ 2824570 h 4885973"/>
              <a:gd name="connsiteX23140" fmla="*/ 2296939 w 6085020"/>
              <a:gd name="connsiteY23140" fmla="*/ 2818105 h 4885973"/>
              <a:gd name="connsiteX23141" fmla="*/ 2296905 w 6085020"/>
              <a:gd name="connsiteY23141" fmla="*/ 2818240 h 4885973"/>
              <a:gd name="connsiteX23142" fmla="*/ 1026847 w 6085020"/>
              <a:gd name="connsiteY23142" fmla="*/ 2813119 h 4885973"/>
              <a:gd name="connsiteX23143" fmla="*/ 1029890 w 6085020"/>
              <a:gd name="connsiteY23143" fmla="*/ 2821464 h 4885973"/>
              <a:gd name="connsiteX23144" fmla="*/ 1034453 w 6085020"/>
              <a:gd name="connsiteY23144" fmla="*/ 2817481 h 4885973"/>
              <a:gd name="connsiteX23145" fmla="*/ 1035404 w 6085020"/>
              <a:gd name="connsiteY23145" fmla="*/ 2816153 h 4885973"/>
              <a:gd name="connsiteX23146" fmla="*/ 1031221 w 6085020"/>
              <a:gd name="connsiteY23146" fmla="*/ 2814826 h 4885973"/>
              <a:gd name="connsiteX23147" fmla="*/ 2134701 w 6085020"/>
              <a:gd name="connsiteY23147" fmla="*/ 2812550 h 4885973"/>
              <a:gd name="connsiteX23148" fmla="*/ 2134701 w 6085020"/>
              <a:gd name="connsiteY23148" fmla="*/ 2812550 h 4885973"/>
              <a:gd name="connsiteX23149" fmla="*/ 2512543 w 6085020"/>
              <a:gd name="connsiteY23149" fmla="*/ 2812360 h 4885973"/>
              <a:gd name="connsiteX23150" fmla="*/ 2512543 w 6085020"/>
              <a:gd name="connsiteY23150" fmla="*/ 2812360 h 4885973"/>
              <a:gd name="connsiteX23151" fmla="*/ 1272340 w 6085020"/>
              <a:gd name="connsiteY23151" fmla="*/ 2811981 h 4885973"/>
              <a:gd name="connsiteX23152" fmla="*/ 1272340 w 6085020"/>
              <a:gd name="connsiteY23152" fmla="*/ 2811981 h 4885973"/>
              <a:gd name="connsiteX23153" fmla="*/ 1321828 w 6085020"/>
              <a:gd name="connsiteY23153" fmla="*/ 2811862 h 4885973"/>
              <a:gd name="connsiteX23154" fmla="*/ 1329957 w 6085020"/>
              <a:gd name="connsiteY23154" fmla="*/ 2828292 h 4885973"/>
              <a:gd name="connsiteX23155" fmla="*/ 1321828 w 6085020"/>
              <a:gd name="connsiteY23155" fmla="*/ 2811862 h 4885973"/>
              <a:gd name="connsiteX23156" fmla="*/ 2040954 w 6085020"/>
              <a:gd name="connsiteY23156" fmla="*/ 2811791 h 4885973"/>
              <a:gd name="connsiteX23157" fmla="*/ 2040954 w 6085020"/>
              <a:gd name="connsiteY23157" fmla="*/ 2811791 h 4885973"/>
              <a:gd name="connsiteX23158" fmla="*/ 1999290 w 6085020"/>
              <a:gd name="connsiteY23158" fmla="*/ 2811620 h 4885973"/>
              <a:gd name="connsiteX23159" fmla="*/ 1997598 w 6085020"/>
              <a:gd name="connsiteY23159" fmla="*/ 2813688 h 4885973"/>
              <a:gd name="connsiteX23160" fmla="*/ 1999271 w 6085020"/>
              <a:gd name="connsiteY23160" fmla="*/ 2815433 h 4885973"/>
              <a:gd name="connsiteX23161" fmla="*/ 1999690 w 6085020"/>
              <a:gd name="connsiteY23161" fmla="*/ 2815395 h 4885973"/>
              <a:gd name="connsiteX23162" fmla="*/ 2001382 w 6085020"/>
              <a:gd name="connsiteY23162" fmla="*/ 2813309 h 4885973"/>
              <a:gd name="connsiteX23163" fmla="*/ 1999290 w 6085020"/>
              <a:gd name="connsiteY23163" fmla="*/ 2811620 h 4885973"/>
              <a:gd name="connsiteX23164" fmla="*/ 3248830 w 6085020"/>
              <a:gd name="connsiteY23164" fmla="*/ 2811222 h 4885973"/>
              <a:gd name="connsiteX23165" fmla="*/ 3248972 w 6085020"/>
              <a:gd name="connsiteY23165" fmla="*/ 2811222 h 4885973"/>
              <a:gd name="connsiteX23166" fmla="*/ 3249151 w 6085020"/>
              <a:gd name="connsiteY23166" fmla="*/ 2811542 h 4885973"/>
              <a:gd name="connsiteX23167" fmla="*/ 3248830 w 6085020"/>
              <a:gd name="connsiteY23167" fmla="*/ 2811222 h 4885973"/>
              <a:gd name="connsiteX23168" fmla="*/ 3232667 w 6085020"/>
              <a:gd name="connsiteY23168" fmla="*/ 2811222 h 4885973"/>
              <a:gd name="connsiteX23169" fmla="*/ 3232667 w 6085020"/>
              <a:gd name="connsiteY23169" fmla="*/ 2811222 h 4885973"/>
              <a:gd name="connsiteX23170" fmla="*/ 106488 w 6085020"/>
              <a:gd name="connsiteY23170" fmla="*/ 2807619 h 4885973"/>
              <a:gd name="connsiteX23171" fmla="*/ 101163 w 6085020"/>
              <a:gd name="connsiteY23171" fmla="*/ 2833034 h 4885973"/>
              <a:gd name="connsiteX23172" fmla="*/ 101163 w 6085020"/>
              <a:gd name="connsiteY23172" fmla="*/ 2833603 h 4885973"/>
              <a:gd name="connsiteX23173" fmla="*/ 122081 w 6085020"/>
              <a:gd name="connsiteY23173" fmla="*/ 2833603 h 4885973"/>
              <a:gd name="connsiteX23174" fmla="*/ 106488 w 6085020"/>
              <a:gd name="connsiteY23174" fmla="*/ 2807619 h 4885973"/>
              <a:gd name="connsiteX23175" fmla="*/ 3246739 w 6085020"/>
              <a:gd name="connsiteY23175" fmla="*/ 2807239 h 4885973"/>
              <a:gd name="connsiteX23176" fmla="*/ 3249021 w 6085020"/>
              <a:gd name="connsiteY23176" fmla="*/ 2811222 h 4885973"/>
              <a:gd name="connsiteX23177" fmla="*/ 3248972 w 6085020"/>
              <a:gd name="connsiteY23177" fmla="*/ 2811222 h 4885973"/>
              <a:gd name="connsiteX23178" fmla="*/ 5505319 w 6085020"/>
              <a:gd name="connsiteY23178" fmla="*/ 2807228 h 4885973"/>
              <a:gd name="connsiteX23179" fmla="*/ 5505803 w 6085020"/>
              <a:gd name="connsiteY23179" fmla="*/ 2807429 h 4885973"/>
              <a:gd name="connsiteX23180" fmla="*/ 5505803 w 6085020"/>
              <a:gd name="connsiteY23180" fmla="*/ 2807938 h 4885973"/>
              <a:gd name="connsiteX23181" fmla="*/ 1722061 w 6085020"/>
              <a:gd name="connsiteY23181" fmla="*/ 2807050 h 4885973"/>
              <a:gd name="connsiteX23182" fmla="*/ 1742978 w 6085020"/>
              <a:gd name="connsiteY23182" fmla="*/ 2827913 h 4885973"/>
              <a:gd name="connsiteX23183" fmla="*/ 1748112 w 6085020"/>
              <a:gd name="connsiteY23183" fmla="*/ 2807050 h 4885973"/>
              <a:gd name="connsiteX23184" fmla="*/ 1722061 w 6085020"/>
              <a:gd name="connsiteY23184" fmla="*/ 2807050 h 4885973"/>
              <a:gd name="connsiteX23185" fmla="*/ 3730498 w 6085020"/>
              <a:gd name="connsiteY23185" fmla="*/ 2805722 h 4885973"/>
              <a:gd name="connsiteX23186" fmla="*/ 3730498 w 6085020"/>
              <a:gd name="connsiteY23186" fmla="*/ 2805722 h 4885973"/>
              <a:gd name="connsiteX23187" fmla="*/ 2318414 w 6085020"/>
              <a:gd name="connsiteY23187" fmla="*/ 2804047 h 4885973"/>
              <a:gd name="connsiteX23188" fmla="*/ 2323147 w 6085020"/>
              <a:gd name="connsiteY23188" fmla="*/ 2807808 h 4885973"/>
              <a:gd name="connsiteX23189" fmla="*/ 2318414 w 6085020"/>
              <a:gd name="connsiteY23189" fmla="*/ 2804047 h 4885973"/>
              <a:gd name="connsiteX23190" fmla="*/ 5416238 w 6085020"/>
              <a:gd name="connsiteY23190" fmla="*/ 2803636 h 4885973"/>
              <a:gd name="connsiteX23191" fmla="*/ 5408252 w 6085020"/>
              <a:gd name="connsiteY23191" fmla="*/ 2807050 h 4885973"/>
              <a:gd name="connsiteX23192" fmla="*/ 5408252 w 6085020"/>
              <a:gd name="connsiteY23192" fmla="*/ 2809705 h 4885973"/>
              <a:gd name="connsiteX23193" fmla="*/ 5407301 w 6085020"/>
              <a:gd name="connsiteY23193" fmla="*/ 2813878 h 4885973"/>
              <a:gd name="connsiteX23194" fmla="*/ 5416049 w 6085020"/>
              <a:gd name="connsiteY23194" fmla="*/ 2813878 h 4885973"/>
              <a:gd name="connsiteX23195" fmla="*/ 5424796 w 6085020"/>
              <a:gd name="connsiteY23195" fmla="*/ 2813878 h 4885973"/>
              <a:gd name="connsiteX23196" fmla="*/ 5427077 w 6085020"/>
              <a:gd name="connsiteY23196" fmla="*/ 2819378 h 4885973"/>
              <a:gd name="connsiteX23197" fmla="*/ 5428789 w 6085020"/>
              <a:gd name="connsiteY23197" fmla="*/ 2815205 h 4885973"/>
              <a:gd name="connsiteX23198" fmla="*/ 5422514 w 6085020"/>
              <a:gd name="connsiteY23198" fmla="*/ 2809325 h 4885973"/>
              <a:gd name="connsiteX23199" fmla="*/ 5373263 w 6085020"/>
              <a:gd name="connsiteY23199" fmla="*/ 2803256 h 4885973"/>
              <a:gd name="connsiteX23200" fmla="*/ 5373932 w 6085020"/>
              <a:gd name="connsiteY23200" fmla="*/ 2803534 h 4885973"/>
              <a:gd name="connsiteX23201" fmla="*/ 5373474 w 6085020"/>
              <a:gd name="connsiteY23201" fmla="*/ 2803734 h 4885973"/>
              <a:gd name="connsiteX23202" fmla="*/ 5421343 w 6085020"/>
              <a:gd name="connsiteY23202" fmla="*/ 2802982 h 4885973"/>
              <a:gd name="connsiteX23203" fmla="*/ 5422864 w 6085020"/>
              <a:gd name="connsiteY23203" fmla="*/ 2803221 h 4885973"/>
              <a:gd name="connsiteX23204" fmla="*/ 5423036 w 6085020"/>
              <a:gd name="connsiteY23204" fmla="*/ 2803400 h 4885973"/>
              <a:gd name="connsiteX23205" fmla="*/ 5422927 w 6085020"/>
              <a:gd name="connsiteY23205" fmla="*/ 2803727 h 4885973"/>
              <a:gd name="connsiteX23206" fmla="*/ 5422704 w 6085020"/>
              <a:gd name="connsiteY23206" fmla="*/ 2803636 h 4885973"/>
              <a:gd name="connsiteX23207" fmla="*/ 5421373 w 6085020"/>
              <a:gd name="connsiteY23207" fmla="*/ 2803636 h 4885973"/>
              <a:gd name="connsiteX23208" fmla="*/ 2532509 w 6085020"/>
              <a:gd name="connsiteY23208" fmla="*/ 2802687 h 4885973"/>
              <a:gd name="connsiteX23209" fmla="*/ 2532509 w 6085020"/>
              <a:gd name="connsiteY23209" fmla="*/ 2802687 h 4885973"/>
              <a:gd name="connsiteX23210" fmla="*/ 1978582 w 6085020"/>
              <a:gd name="connsiteY23210" fmla="*/ 2802308 h 4885973"/>
              <a:gd name="connsiteX23211" fmla="*/ 1978582 w 6085020"/>
              <a:gd name="connsiteY23211" fmla="*/ 2802308 h 4885973"/>
              <a:gd name="connsiteX23212" fmla="*/ 1937128 w 6085020"/>
              <a:gd name="connsiteY23212" fmla="*/ 2801360 h 4885973"/>
              <a:gd name="connsiteX23213" fmla="*/ 1916211 w 6085020"/>
              <a:gd name="connsiteY23213" fmla="*/ 2827533 h 4885973"/>
              <a:gd name="connsiteX23214" fmla="*/ 1936368 w 6085020"/>
              <a:gd name="connsiteY23214" fmla="*/ 2801739 h 4885973"/>
              <a:gd name="connsiteX23215" fmla="*/ 3825006 w 6085020"/>
              <a:gd name="connsiteY23215" fmla="*/ 2800980 h 4885973"/>
              <a:gd name="connsiteX23216" fmla="*/ 3825006 w 6085020"/>
              <a:gd name="connsiteY23216" fmla="*/ 2816533 h 4885973"/>
              <a:gd name="connsiteX23217" fmla="*/ 3840789 w 6085020"/>
              <a:gd name="connsiteY23217" fmla="*/ 2811222 h 4885973"/>
              <a:gd name="connsiteX23218" fmla="*/ 3825006 w 6085020"/>
              <a:gd name="connsiteY23218" fmla="*/ 2800980 h 4885973"/>
              <a:gd name="connsiteX23219" fmla="*/ 5455791 w 6085020"/>
              <a:gd name="connsiteY23219" fmla="*/ 2800601 h 4885973"/>
              <a:gd name="connsiteX23220" fmla="*/ 5457503 w 6085020"/>
              <a:gd name="connsiteY23220" fmla="*/ 2802118 h 4885973"/>
              <a:gd name="connsiteX23221" fmla="*/ 5457503 w 6085020"/>
              <a:gd name="connsiteY23221" fmla="*/ 2800601 h 4885973"/>
              <a:gd name="connsiteX23222" fmla="*/ 5455791 w 6085020"/>
              <a:gd name="connsiteY23222" fmla="*/ 2800601 h 4885973"/>
              <a:gd name="connsiteX23223" fmla="*/ 1593515 w 6085020"/>
              <a:gd name="connsiteY23223" fmla="*/ 2800601 h 4885973"/>
              <a:gd name="connsiteX23224" fmla="*/ 1593705 w 6085020"/>
              <a:gd name="connsiteY23224" fmla="*/ 2800980 h 4885973"/>
              <a:gd name="connsiteX23225" fmla="*/ 1593631 w 6085020"/>
              <a:gd name="connsiteY23225" fmla="*/ 2800950 h 4885973"/>
              <a:gd name="connsiteX23226" fmla="*/ 321175 w 6085020"/>
              <a:gd name="connsiteY23226" fmla="*/ 2797566 h 4885973"/>
              <a:gd name="connsiteX23227" fmla="*/ 326119 w 6085020"/>
              <a:gd name="connsiteY23227" fmla="*/ 2817481 h 4885973"/>
              <a:gd name="connsiteX23228" fmla="*/ 326499 w 6085020"/>
              <a:gd name="connsiteY23228" fmla="*/ 2818430 h 4885973"/>
              <a:gd name="connsiteX23229" fmla="*/ 336768 w 6085020"/>
              <a:gd name="connsiteY23229" fmla="*/ 2797566 h 4885973"/>
              <a:gd name="connsiteX23230" fmla="*/ 1884074 w 6085020"/>
              <a:gd name="connsiteY23230" fmla="*/ 2797187 h 4885973"/>
              <a:gd name="connsiteX23231" fmla="*/ 1884074 w 6085020"/>
              <a:gd name="connsiteY23231" fmla="*/ 2797187 h 4885973"/>
              <a:gd name="connsiteX23232" fmla="*/ 2574344 w 6085020"/>
              <a:gd name="connsiteY23232" fmla="*/ 2796618 h 4885973"/>
              <a:gd name="connsiteX23233" fmla="*/ 2575840 w 6085020"/>
              <a:gd name="connsiteY23233" fmla="*/ 2797387 h 4885973"/>
              <a:gd name="connsiteX23234" fmla="*/ 2570921 w 6085020"/>
              <a:gd name="connsiteY23234" fmla="*/ 2802118 h 4885973"/>
              <a:gd name="connsiteX23235" fmla="*/ 2570921 w 6085020"/>
              <a:gd name="connsiteY23235" fmla="*/ 2812740 h 4885973"/>
              <a:gd name="connsiteX23236" fmla="*/ 2579612 w 6085020"/>
              <a:gd name="connsiteY23236" fmla="*/ 2799324 h 4885973"/>
              <a:gd name="connsiteX23237" fmla="*/ 2575840 w 6085020"/>
              <a:gd name="connsiteY23237" fmla="*/ 2797387 h 4885973"/>
              <a:gd name="connsiteX23238" fmla="*/ 2576245 w 6085020"/>
              <a:gd name="connsiteY23238" fmla="*/ 2796997 h 4885973"/>
              <a:gd name="connsiteX23239" fmla="*/ 2460250 w 6085020"/>
              <a:gd name="connsiteY23239" fmla="*/ 2796618 h 4885973"/>
              <a:gd name="connsiteX23240" fmla="*/ 2460250 w 6085020"/>
              <a:gd name="connsiteY23240" fmla="*/ 2796618 h 4885973"/>
              <a:gd name="connsiteX23241" fmla="*/ 5482033 w 6085020"/>
              <a:gd name="connsiteY23241" fmla="*/ 2796049 h 4885973"/>
              <a:gd name="connsiteX23242" fmla="*/ 5482603 w 6085020"/>
              <a:gd name="connsiteY23242" fmla="*/ 2796808 h 4885973"/>
              <a:gd name="connsiteX23243" fmla="*/ 5481463 w 6085020"/>
              <a:gd name="connsiteY23243" fmla="*/ 2797187 h 4885973"/>
              <a:gd name="connsiteX23244" fmla="*/ 5483003 w 6085020"/>
              <a:gd name="connsiteY23244" fmla="*/ 2798268 h 4885973"/>
              <a:gd name="connsiteX23245" fmla="*/ 5484087 w 6085020"/>
              <a:gd name="connsiteY23245" fmla="*/ 2796732 h 4885973"/>
              <a:gd name="connsiteX23246" fmla="*/ 5483744 w 6085020"/>
              <a:gd name="connsiteY23246" fmla="*/ 2796049 h 4885973"/>
              <a:gd name="connsiteX23247" fmla="*/ 5482033 w 6085020"/>
              <a:gd name="connsiteY23247" fmla="*/ 2796049 h 4885973"/>
              <a:gd name="connsiteX23248" fmla="*/ 394005 w 6085020"/>
              <a:gd name="connsiteY23248" fmla="*/ 2796049 h 4885973"/>
              <a:gd name="connsiteX23249" fmla="*/ 394005 w 6085020"/>
              <a:gd name="connsiteY23249" fmla="*/ 2796049 h 4885973"/>
              <a:gd name="connsiteX23250" fmla="*/ 247204 w 6085020"/>
              <a:gd name="connsiteY23250" fmla="*/ 2794532 h 4885973"/>
              <a:gd name="connsiteX23251" fmla="*/ 234083 w 6085020"/>
              <a:gd name="connsiteY23251" fmla="*/ 2807619 h 4885973"/>
              <a:gd name="connsiteX23252" fmla="*/ 246822 w 6085020"/>
              <a:gd name="connsiteY23252" fmla="*/ 2820706 h 4885973"/>
              <a:gd name="connsiteX23253" fmla="*/ 247204 w 6085020"/>
              <a:gd name="connsiteY23253" fmla="*/ 2820706 h 4885973"/>
              <a:gd name="connsiteX23254" fmla="*/ 260325 w 6085020"/>
              <a:gd name="connsiteY23254" fmla="*/ 2807619 h 4885973"/>
              <a:gd name="connsiteX23255" fmla="*/ 247204 w 6085020"/>
              <a:gd name="connsiteY23255" fmla="*/ 2794532 h 4885973"/>
              <a:gd name="connsiteX23256" fmla="*/ 5433163 w 6085020"/>
              <a:gd name="connsiteY23256" fmla="*/ 2792635 h 4885973"/>
              <a:gd name="connsiteX23257" fmla="*/ 5437916 w 6085020"/>
              <a:gd name="connsiteY23257" fmla="*/ 2803825 h 4885973"/>
              <a:gd name="connsiteX23258" fmla="*/ 5436966 w 6085020"/>
              <a:gd name="connsiteY23258" fmla="*/ 2803825 h 4885973"/>
              <a:gd name="connsiteX23259" fmla="*/ 5437916 w 6085020"/>
              <a:gd name="connsiteY23259" fmla="*/ 2804963 h 4885973"/>
              <a:gd name="connsiteX23260" fmla="*/ 5427251 w 6085020"/>
              <a:gd name="connsiteY23260" fmla="*/ 2800636 h 4885973"/>
              <a:gd name="connsiteX23261" fmla="*/ 5430881 w 6085020"/>
              <a:gd name="connsiteY23261" fmla="*/ 2799084 h 4885973"/>
              <a:gd name="connsiteX23262" fmla="*/ 5434303 w 6085020"/>
              <a:gd name="connsiteY23262" fmla="*/ 2797566 h 4885973"/>
              <a:gd name="connsiteX23263" fmla="*/ 5432574 w 6085020"/>
              <a:gd name="connsiteY23263" fmla="*/ 2793542 h 4885973"/>
              <a:gd name="connsiteX23264" fmla="*/ 1533805 w 6085020"/>
              <a:gd name="connsiteY23264" fmla="*/ 2791497 h 4885973"/>
              <a:gd name="connsiteX23265" fmla="*/ 1533635 w 6085020"/>
              <a:gd name="connsiteY23265" fmla="*/ 2793464 h 4885973"/>
              <a:gd name="connsiteX23266" fmla="*/ 1524440 w 6085020"/>
              <a:gd name="connsiteY23266" fmla="*/ 2797258 h 4885973"/>
              <a:gd name="connsiteX23267" fmla="*/ 1523347 w 6085020"/>
              <a:gd name="connsiteY23267" fmla="*/ 2808946 h 4885973"/>
              <a:gd name="connsiteX23268" fmla="*/ 1497295 w 6085020"/>
              <a:gd name="connsiteY23268" fmla="*/ 2824499 h 4885973"/>
              <a:gd name="connsiteX23269" fmla="*/ 1532139 w 6085020"/>
              <a:gd name="connsiteY23269" fmla="*/ 2810790 h 4885973"/>
              <a:gd name="connsiteX23270" fmla="*/ 1533635 w 6085020"/>
              <a:gd name="connsiteY23270" fmla="*/ 2793464 h 4885973"/>
              <a:gd name="connsiteX23271" fmla="*/ 1533805 w 6085020"/>
              <a:gd name="connsiteY23271" fmla="*/ 2793394 h 4885973"/>
              <a:gd name="connsiteX23272" fmla="*/ 5387947 w 6085020"/>
              <a:gd name="connsiteY23272" fmla="*/ 2790169 h 4885973"/>
              <a:gd name="connsiteX23273" fmla="*/ 5388285 w 6085020"/>
              <a:gd name="connsiteY23273" fmla="*/ 2790169 h 4885973"/>
              <a:gd name="connsiteX23274" fmla="*/ 5388285 w 6085020"/>
              <a:gd name="connsiteY23274" fmla="*/ 2791876 h 4885973"/>
              <a:gd name="connsiteX23275" fmla="*/ 5387765 w 6085020"/>
              <a:gd name="connsiteY23275" fmla="*/ 2790791 h 4885973"/>
              <a:gd name="connsiteX23276" fmla="*/ 1350735 w 6085020"/>
              <a:gd name="connsiteY23276" fmla="*/ 2790119 h 4885973"/>
              <a:gd name="connsiteX23277" fmla="*/ 1335852 w 6085020"/>
              <a:gd name="connsiteY23277" fmla="*/ 2796618 h 4885973"/>
              <a:gd name="connsiteX23278" fmla="*/ 1388145 w 6085020"/>
              <a:gd name="connsiteY23278" fmla="*/ 2833034 h 4885973"/>
              <a:gd name="connsiteX23279" fmla="*/ 1350735 w 6085020"/>
              <a:gd name="connsiteY23279" fmla="*/ 2790119 h 4885973"/>
              <a:gd name="connsiteX23280" fmla="*/ 1597698 w 6085020"/>
              <a:gd name="connsiteY23280" fmla="*/ 2789980 h 4885973"/>
              <a:gd name="connsiteX23281" fmla="*/ 1595797 w 6085020"/>
              <a:gd name="connsiteY23281" fmla="*/ 2792256 h 4885973"/>
              <a:gd name="connsiteX23282" fmla="*/ 1591993 w 6085020"/>
              <a:gd name="connsiteY23282" fmla="*/ 2792256 h 4885973"/>
              <a:gd name="connsiteX23283" fmla="*/ 1590995 w 6085020"/>
              <a:gd name="connsiteY23283" fmla="*/ 2799890 h 4885973"/>
              <a:gd name="connsiteX23284" fmla="*/ 1593631 w 6085020"/>
              <a:gd name="connsiteY23284" fmla="*/ 2800950 h 4885973"/>
              <a:gd name="connsiteX23285" fmla="*/ 1599029 w 6085020"/>
              <a:gd name="connsiteY23285" fmla="*/ 2817291 h 4885973"/>
              <a:gd name="connsiteX23286" fmla="*/ 1597318 w 6085020"/>
              <a:gd name="connsiteY23286" fmla="*/ 2817291 h 4885973"/>
              <a:gd name="connsiteX23287" fmla="*/ 1612911 w 6085020"/>
              <a:gd name="connsiteY23287" fmla="*/ 2832844 h 4885973"/>
              <a:gd name="connsiteX23288" fmla="*/ 1604734 w 6085020"/>
              <a:gd name="connsiteY23288" fmla="*/ 2817861 h 4885973"/>
              <a:gd name="connsiteX23289" fmla="*/ 1597698 w 6085020"/>
              <a:gd name="connsiteY23289" fmla="*/ 2789980 h 4885973"/>
              <a:gd name="connsiteX23290" fmla="*/ 5452178 w 6085020"/>
              <a:gd name="connsiteY23290" fmla="*/ 2789221 h 4885973"/>
              <a:gd name="connsiteX23291" fmla="*/ 5448945 w 6085020"/>
              <a:gd name="connsiteY23291" fmla="*/ 2792445 h 4885973"/>
              <a:gd name="connsiteX23292" fmla="*/ 5450657 w 6085020"/>
              <a:gd name="connsiteY23292" fmla="*/ 2792445 h 4885973"/>
              <a:gd name="connsiteX23293" fmla="*/ 5452178 w 6085020"/>
              <a:gd name="connsiteY23293" fmla="*/ 2792445 h 4885973"/>
              <a:gd name="connsiteX23294" fmla="*/ 5452178 w 6085020"/>
              <a:gd name="connsiteY23294" fmla="*/ 2790738 h 4885973"/>
              <a:gd name="connsiteX23295" fmla="*/ 5388666 w 6085020"/>
              <a:gd name="connsiteY23295" fmla="*/ 2787704 h 4885973"/>
              <a:gd name="connsiteX23296" fmla="*/ 5388666 w 6085020"/>
              <a:gd name="connsiteY23296" fmla="*/ 2788652 h 4885973"/>
              <a:gd name="connsiteX23297" fmla="*/ 5388666 w 6085020"/>
              <a:gd name="connsiteY23297" fmla="*/ 2790169 h 4885973"/>
              <a:gd name="connsiteX23298" fmla="*/ 5388285 w 6085020"/>
              <a:gd name="connsiteY23298" fmla="*/ 2790169 h 4885973"/>
              <a:gd name="connsiteX23299" fmla="*/ 5388285 w 6085020"/>
              <a:gd name="connsiteY23299" fmla="*/ 2789009 h 4885973"/>
              <a:gd name="connsiteX23300" fmla="*/ 5387144 w 6085020"/>
              <a:gd name="connsiteY23300" fmla="*/ 2787135 h 4885973"/>
              <a:gd name="connsiteX23301" fmla="*/ 5388285 w 6085020"/>
              <a:gd name="connsiteY23301" fmla="*/ 2787135 h 4885973"/>
              <a:gd name="connsiteX23302" fmla="*/ 5388285 w 6085020"/>
              <a:gd name="connsiteY23302" fmla="*/ 2789009 h 4885973"/>
              <a:gd name="connsiteX23303" fmla="*/ 5387947 w 6085020"/>
              <a:gd name="connsiteY23303" fmla="*/ 2790169 h 4885973"/>
              <a:gd name="connsiteX23304" fmla="*/ 5387467 w 6085020"/>
              <a:gd name="connsiteY23304" fmla="*/ 2790169 h 4885973"/>
              <a:gd name="connsiteX23305" fmla="*/ 5387315 w 6085020"/>
              <a:gd name="connsiteY23305" fmla="*/ 2789853 h 4885973"/>
              <a:gd name="connsiteX23306" fmla="*/ 5483174 w 6085020"/>
              <a:gd name="connsiteY23306" fmla="*/ 2786376 h 4885973"/>
              <a:gd name="connsiteX23307" fmla="*/ 5484068 w 6085020"/>
              <a:gd name="connsiteY23307" fmla="*/ 2788026 h 4885973"/>
              <a:gd name="connsiteX23308" fmla="*/ 5484315 w 6085020"/>
              <a:gd name="connsiteY23308" fmla="*/ 2788083 h 4885973"/>
              <a:gd name="connsiteX23309" fmla="*/ 5484885 w 6085020"/>
              <a:gd name="connsiteY23309" fmla="*/ 2788083 h 4885973"/>
              <a:gd name="connsiteX23310" fmla="*/ 5484885 w 6085020"/>
              <a:gd name="connsiteY23310" fmla="*/ 2786376 h 4885973"/>
              <a:gd name="connsiteX23311" fmla="*/ 5483174 w 6085020"/>
              <a:gd name="connsiteY23311" fmla="*/ 2786376 h 4885973"/>
              <a:gd name="connsiteX23312" fmla="*/ 1502239 w 6085020"/>
              <a:gd name="connsiteY23312" fmla="*/ 2786186 h 4885973"/>
              <a:gd name="connsiteX23313" fmla="*/ 1502239 w 6085020"/>
              <a:gd name="connsiteY23313" fmla="*/ 2786186 h 4885973"/>
              <a:gd name="connsiteX23314" fmla="*/ 137864 w 6085020"/>
              <a:gd name="connsiteY23314" fmla="*/ 2786186 h 4885973"/>
              <a:gd name="connsiteX23315" fmla="*/ 137864 w 6085020"/>
              <a:gd name="connsiteY23315" fmla="*/ 2796618 h 4885973"/>
              <a:gd name="connsiteX23316" fmla="*/ 148132 w 6085020"/>
              <a:gd name="connsiteY23316" fmla="*/ 2796618 h 4885973"/>
              <a:gd name="connsiteX23317" fmla="*/ 148132 w 6085020"/>
              <a:gd name="connsiteY23317" fmla="*/ 2786186 h 4885973"/>
              <a:gd name="connsiteX23318" fmla="*/ 161824 w 6085020"/>
              <a:gd name="connsiteY23318" fmla="*/ 2785428 h 4885973"/>
              <a:gd name="connsiteX23319" fmla="*/ 159542 w 6085020"/>
              <a:gd name="connsiteY23319" fmla="*/ 2795101 h 4885973"/>
              <a:gd name="connsiteX23320" fmla="*/ 161824 w 6085020"/>
              <a:gd name="connsiteY23320" fmla="*/ 2785428 h 4885973"/>
              <a:gd name="connsiteX23321" fmla="*/ 3067801 w 6085020"/>
              <a:gd name="connsiteY23321" fmla="*/ 2784669 h 4885973"/>
              <a:gd name="connsiteX23322" fmla="*/ 3055821 w 6085020"/>
              <a:gd name="connsiteY23322" fmla="*/ 2800980 h 4885973"/>
              <a:gd name="connsiteX23323" fmla="*/ 3071604 w 6085020"/>
              <a:gd name="connsiteY23323" fmla="*/ 2792313 h 4885973"/>
              <a:gd name="connsiteX23324" fmla="*/ 3071604 w 6085020"/>
              <a:gd name="connsiteY23324" fmla="*/ 2785238 h 4885973"/>
              <a:gd name="connsiteX23325" fmla="*/ 3071604 w 6085020"/>
              <a:gd name="connsiteY23325" fmla="*/ 2784669 h 4885973"/>
              <a:gd name="connsiteX23326" fmla="*/ 1995544 w 6085020"/>
              <a:gd name="connsiteY23326" fmla="*/ 2784252 h 4885973"/>
              <a:gd name="connsiteX23327" fmla="*/ 1995316 w 6085020"/>
              <a:gd name="connsiteY23327" fmla="*/ 2784290 h 4885973"/>
              <a:gd name="connsiteX23328" fmla="*/ 1993605 w 6085020"/>
              <a:gd name="connsiteY23328" fmla="*/ 2786376 h 4885973"/>
              <a:gd name="connsiteX23329" fmla="*/ 1995658 w 6085020"/>
              <a:gd name="connsiteY23329" fmla="*/ 2788121 h 4885973"/>
              <a:gd name="connsiteX23330" fmla="*/ 1995887 w 6085020"/>
              <a:gd name="connsiteY23330" fmla="*/ 2788083 h 4885973"/>
              <a:gd name="connsiteX23331" fmla="*/ 1998549 w 6085020"/>
              <a:gd name="connsiteY23331" fmla="*/ 2787723 h 4885973"/>
              <a:gd name="connsiteX23332" fmla="*/ 1998929 w 6085020"/>
              <a:gd name="connsiteY23332" fmla="*/ 2786755 h 4885973"/>
              <a:gd name="connsiteX23333" fmla="*/ 1997598 w 6085020"/>
              <a:gd name="connsiteY23333" fmla="*/ 2785997 h 4885973"/>
              <a:gd name="connsiteX23334" fmla="*/ 1995544 w 6085020"/>
              <a:gd name="connsiteY23334" fmla="*/ 2784252 h 4885973"/>
              <a:gd name="connsiteX23335" fmla="*/ 5473666 w 6085020"/>
              <a:gd name="connsiteY23335" fmla="*/ 2783152 h 4885973"/>
              <a:gd name="connsiteX23336" fmla="*/ 5475187 w 6085020"/>
              <a:gd name="connsiteY23336" fmla="*/ 2783152 h 4885973"/>
              <a:gd name="connsiteX23337" fmla="*/ 5475187 w 6085020"/>
              <a:gd name="connsiteY23337" fmla="*/ 2783613 h 4885973"/>
              <a:gd name="connsiteX23338" fmla="*/ 5474978 w 6085020"/>
              <a:gd name="connsiteY23338" fmla="*/ 2784119 h 4885973"/>
              <a:gd name="connsiteX23339" fmla="*/ 5473096 w 6085020"/>
              <a:gd name="connsiteY23339" fmla="*/ 2784100 h 4885973"/>
              <a:gd name="connsiteX23340" fmla="*/ 5474236 w 6085020"/>
              <a:gd name="connsiteY23340" fmla="*/ 2783721 h 4885973"/>
              <a:gd name="connsiteX23341" fmla="*/ 5473666 w 6085020"/>
              <a:gd name="connsiteY23341" fmla="*/ 2783152 h 4885973"/>
              <a:gd name="connsiteX23342" fmla="*/ 5458834 w 6085020"/>
              <a:gd name="connsiteY23342" fmla="*/ 2782772 h 4885973"/>
              <a:gd name="connsiteX23343" fmla="*/ 5458834 w 6085020"/>
              <a:gd name="connsiteY23343" fmla="*/ 2783152 h 4885973"/>
              <a:gd name="connsiteX23344" fmla="*/ 5457693 w 6085020"/>
              <a:gd name="connsiteY23344" fmla="*/ 2783152 h 4885973"/>
              <a:gd name="connsiteX23345" fmla="*/ 2008437 w 6085020"/>
              <a:gd name="connsiteY23345" fmla="*/ 2782772 h 4885973"/>
              <a:gd name="connsiteX23346" fmla="*/ 2006688 w 6085020"/>
              <a:gd name="connsiteY23346" fmla="*/ 2784821 h 4885973"/>
              <a:gd name="connsiteX23347" fmla="*/ 2006726 w 6085020"/>
              <a:gd name="connsiteY23347" fmla="*/ 2785048 h 4885973"/>
              <a:gd name="connsiteX23348" fmla="*/ 2006878 w 6085020"/>
              <a:gd name="connsiteY23348" fmla="*/ 2787723 h 4885973"/>
              <a:gd name="connsiteX23349" fmla="*/ 2008817 w 6085020"/>
              <a:gd name="connsiteY23349" fmla="*/ 2788083 h 4885973"/>
              <a:gd name="connsiteX23350" fmla="*/ 2008817 w 6085020"/>
              <a:gd name="connsiteY23350" fmla="*/ 2786755 h 4885973"/>
              <a:gd name="connsiteX23351" fmla="*/ 2010567 w 6085020"/>
              <a:gd name="connsiteY23351" fmla="*/ 2784707 h 4885973"/>
              <a:gd name="connsiteX23352" fmla="*/ 2010529 w 6085020"/>
              <a:gd name="connsiteY23352" fmla="*/ 2784479 h 4885973"/>
              <a:gd name="connsiteX23353" fmla="*/ 2008437 w 6085020"/>
              <a:gd name="connsiteY23353" fmla="*/ 2782772 h 4885973"/>
              <a:gd name="connsiteX23354" fmla="*/ 5457693 w 6085020"/>
              <a:gd name="connsiteY23354" fmla="*/ 2782014 h 4885973"/>
              <a:gd name="connsiteX23355" fmla="*/ 5458834 w 6085020"/>
              <a:gd name="connsiteY23355" fmla="*/ 2782014 h 4885973"/>
              <a:gd name="connsiteX23356" fmla="*/ 5458834 w 6085020"/>
              <a:gd name="connsiteY23356" fmla="*/ 2782772 h 4885973"/>
              <a:gd name="connsiteX23357" fmla="*/ 5448945 w 6085020"/>
              <a:gd name="connsiteY23357" fmla="*/ 2782014 h 4885973"/>
              <a:gd name="connsiteX23358" fmla="*/ 5450086 w 6085020"/>
              <a:gd name="connsiteY23358" fmla="*/ 2782772 h 4885973"/>
              <a:gd name="connsiteX23359" fmla="*/ 5448945 w 6085020"/>
              <a:gd name="connsiteY23359" fmla="*/ 2783152 h 4885973"/>
              <a:gd name="connsiteX23360" fmla="*/ 1465919 w 6085020"/>
              <a:gd name="connsiteY23360" fmla="*/ 2781824 h 4885973"/>
              <a:gd name="connsiteX23361" fmla="*/ 1465919 w 6085020"/>
              <a:gd name="connsiteY23361" fmla="*/ 2781824 h 4885973"/>
              <a:gd name="connsiteX23362" fmla="*/ 1622609 w 6085020"/>
              <a:gd name="connsiteY23362" fmla="*/ 2780876 h 4885973"/>
              <a:gd name="connsiteX23363" fmla="*/ 1622609 w 6085020"/>
              <a:gd name="connsiteY23363" fmla="*/ 2807050 h 4885973"/>
              <a:gd name="connsiteX23364" fmla="*/ 1622609 w 6085020"/>
              <a:gd name="connsiteY23364" fmla="*/ 2780876 h 4885973"/>
              <a:gd name="connsiteX23365" fmla="*/ 268121 w 6085020"/>
              <a:gd name="connsiteY23365" fmla="*/ 2780307 h 4885973"/>
              <a:gd name="connsiteX23366" fmla="*/ 289419 w 6085020"/>
              <a:gd name="connsiteY23366" fmla="*/ 2786186 h 4885973"/>
              <a:gd name="connsiteX23367" fmla="*/ 289038 w 6085020"/>
              <a:gd name="connsiteY23367" fmla="*/ 2785617 h 4885973"/>
              <a:gd name="connsiteX23368" fmla="*/ 268121 w 6085020"/>
              <a:gd name="connsiteY23368" fmla="*/ 2780307 h 4885973"/>
              <a:gd name="connsiteX23369" fmla="*/ 2644417 w 6085020"/>
              <a:gd name="connsiteY23369" fmla="*/ 2780212 h 4885973"/>
              <a:gd name="connsiteX23370" fmla="*/ 2638046 w 6085020"/>
              <a:gd name="connsiteY23370" fmla="*/ 2791497 h 4885973"/>
              <a:gd name="connsiteX23371" fmla="*/ 2631771 w 6085020"/>
              <a:gd name="connsiteY23371" fmla="*/ 2796618 h 4885973"/>
              <a:gd name="connsiteX23372" fmla="*/ 2652689 w 6085020"/>
              <a:gd name="connsiteY23372" fmla="*/ 2796618 h 4885973"/>
              <a:gd name="connsiteX23373" fmla="*/ 2655731 w 6085020"/>
              <a:gd name="connsiteY23373" fmla="*/ 2786566 h 4885973"/>
              <a:gd name="connsiteX23374" fmla="*/ 2644417 w 6085020"/>
              <a:gd name="connsiteY23374" fmla="*/ 2780212 h 4885973"/>
              <a:gd name="connsiteX23375" fmla="*/ 189016 w 6085020"/>
              <a:gd name="connsiteY23375" fmla="*/ 2779928 h 4885973"/>
              <a:gd name="connsiteX23376" fmla="*/ 190157 w 6085020"/>
              <a:gd name="connsiteY23376" fmla="*/ 2779928 h 4885973"/>
              <a:gd name="connsiteX23377" fmla="*/ 1110294 w 6085020"/>
              <a:gd name="connsiteY23377" fmla="*/ 2777725 h 4885973"/>
              <a:gd name="connsiteX23378" fmla="*/ 1118503 w 6085020"/>
              <a:gd name="connsiteY23378" fmla="*/ 2785807 h 4885973"/>
              <a:gd name="connsiteX23379" fmla="*/ 1119834 w 6085020"/>
              <a:gd name="connsiteY23379" fmla="*/ 2785238 h 4885973"/>
              <a:gd name="connsiteX23380" fmla="*/ 1118503 w 6085020"/>
              <a:gd name="connsiteY23380" fmla="*/ 2783910 h 4885973"/>
              <a:gd name="connsiteX23381" fmla="*/ 1116411 w 6085020"/>
              <a:gd name="connsiteY23381" fmla="*/ 2780686 h 4885973"/>
              <a:gd name="connsiteX23382" fmla="*/ 1110294 w 6085020"/>
              <a:gd name="connsiteY23382" fmla="*/ 2777725 h 4885973"/>
              <a:gd name="connsiteX23383" fmla="*/ 1826647 w 6085020"/>
              <a:gd name="connsiteY23383" fmla="*/ 2776703 h 4885973"/>
              <a:gd name="connsiteX23384" fmla="*/ 1826647 w 6085020"/>
              <a:gd name="connsiteY23384" fmla="*/ 2776703 h 4885973"/>
              <a:gd name="connsiteX23385" fmla="*/ 676388 w 6085020"/>
              <a:gd name="connsiteY23385" fmla="*/ 2776513 h 4885973"/>
              <a:gd name="connsiteX23386" fmla="*/ 676388 w 6085020"/>
              <a:gd name="connsiteY23386" fmla="*/ 2776513 h 4885973"/>
              <a:gd name="connsiteX23387" fmla="*/ 1779678 w 6085020"/>
              <a:gd name="connsiteY23387" fmla="*/ 2775755 h 4885973"/>
              <a:gd name="connsiteX23388" fmla="*/ 1758571 w 6085020"/>
              <a:gd name="connsiteY23388" fmla="*/ 2796618 h 4885973"/>
              <a:gd name="connsiteX23389" fmla="*/ 1758761 w 6085020"/>
              <a:gd name="connsiteY23389" fmla="*/ 2796618 h 4885973"/>
              <a:gd name="connsiteX23390" fmla="*/ 1779678 w 6085020"/>
              <a:gd name="connsiteY23390" fmla="*/ 2796618 h 4885973"/>
              <a:gd name="connsiteX23391" fmla="*/ 1659309 w 6085020"/>
              <a:gd name="connsiteY23391" fmla="*/ 2775755 h 4885973"/>
              <a:gd name="connsiteX23392" fmla="*/ 1653985 w 6085020"/>
              <a:gd name="connsiteY23392" fmla="*/ 2780876 h 4885973"/>
              <a:gd name="connsiteX23393" fmla="*/ 1653985 w 6085020"/>
              <a:gd name="connsiteY23393" fmla="*/ 2791497 h 4885973"/>
              <a:gd name="connsiteX23394" fmla="*/ 1659309 w 6085020"/>
              <a:gd name="connsiteY23394" fmla="*/ 2775755 h 4885973"/>
              <a:gd name="connsiteX23395" fmla="*/ 575034 w 6085020"/>
              <a:gd name="connsiteY23395" fmla="*/ 2775755 h 4885973"/>
              <a:gd name="connsiteX23396" fmla="*/ 575034 w 6085020"/>
              <a:gd name="connsiteY23396" fmla="*/ 2786186 h 4885973"/>
              <a:gd name="connsiteX23397" fmla="*/ 585493 w 6085020"/>
              <a:gd name="connsiteY23397" fmla="*/ 2786186 h 4885973"/>
              <a:gd name="connsiteX23398" fmla="*/ 585493 w 6085020"/>
              <a:gd name="connsiteY23398" fmla="*/ 2775755 h 4885973"/>
              <a:gd name="connsiteX23399" fmla="*/ 1942453 w 6085020"/>
              <a:gd name="connsiteY23399" fmla="*/ 2775375 h 4885973"/>
              <a:gd name="connsiteX23400" fmla="*/ 1942453 w 6085020"/>
              <a:gd name="connsiteY23400" fmla="*/ 2775375 h 4885973"/>
              <a:gd name="connsiteX23401" fmla="*/ 3783171 w 6085020"/>
              <a:gd name="connsiteY23401" fmla="*/ 2774427 h 4885973"/>
              <a:gd name="connsiteX23402" fmla="*/ 3783171 w 6085020"/>
              <a:gd name="connsiteY23402" fmla="*/ 2774427 h 4885973"/>
              <a:gd name="connsiteX23403" fmla="*/ 1519069 w 6085020"/>
              <a:gd name="connsiteY23403" fmla="*/ 2773668 h 4885973"/>
              <a:gd name="connsiteX23404" fmla="*/ 1518212 w 6085020"/>
              <a:gd name="connsiteY23404" fmla="*/ 2786186 h 4885973"/>
              <a:gd name="connsiteX23405" fmla="*/ 1519069 w 6085020"/>
              <a:gd name="connsiteY23405" fmla="*/ 2773668 h 4885973"/>
              <a:gd name="connsiteX23406" fmla="*/ 5457693 w 6085020"/>
              <a:gd name="connsiteY23406" fmla="*/ 2771961 h 4885973"/>
              <a:gd name="connsiteX23407" fmla="*/ 5455601 w 6085020"/>
              <a:gd name="connsiteY23407" fmla="*/ 2777272 h 4885973"/>
              <a:gd name="connsiteX23408" fmla="*/ 5454650 w 6085020"/>
              <a:gd name="connsiteY23408" fmla="*/ 2777082 h 4885973"/>
              <a:gd name="connsiteX23409" fmla="*/ 1199129 w 6085020"/>
              <a:gd name="connsiteY23409" fmla="*/ 2771392 h 4885973"/>
              <a:gd name="connsiteX23410" fmla="*/ 1199129 w 6085020"/>
              <a:gd name="connsiteY23410" fmla="*/ 2771392 h 4885973"/>
              <a:gd name="connsiteX23411" fmla="*/ 2005128 w 6085020"/>
              <a:gd name="connsiteY23411" fmla="*/ 2771241 h 4885973"/>
              <a:gd name="connsiteX23412" fmla="*/ 2001572 w 6085020"/>
              <a:gd name="connsiteY23412" fmla="*/ 2775622 h 4885973"/>
              <a:gd name="connsiteX23413" fmla="*/ 2001591 w 6085020"/>
              <a:gd name="connsiteY23413" fmla="*/ 2775755 h 4885973"/>
              <a:gd name="connsiteX23414" fmla="*/ 2004938 w 6085020"/>
              <a:gd name="connsiteY23414" fmla="*/ 2779946 h 4885973"/>
              <a:gd name="connsiteX23415" fmla="*/ 2005965 w 6085020"/>
              <a:gd name="connsiteY23415" fmla="*/ 2779928 h 4885973"/>
              <a:gd name="connsiteX23416" fmla="*/ 2005965 w 6085020"/>
              <a:gd name="connsiteY23416" fmla="*/ 2779169 h 4885973"/>
              <a:gd name="connsiteX23417" fmla="*/ 2009521 w 6085020"/>
              <a:gd name="connsiteY23417" fmla="*/ 2774787 h 4885973"/>
              <a:gd name="connsiteX23418" fmla="*/ 2005128 w 6085020"/>
              <a:gd name="connsiteY23418" fmla="*/ 2771241 h 4885973"/>
              <a:gd name="connsiteX23419" fmla="*/ 1960180 w 6085020"/>
              <a:gd name="connsiteY23419" fmla="*/ 2770829 h 4885973"/>
              <a:gd name="connsiteX23420" fmla="*/ 1952151 w 6085020"/>
              <a:gd name="connsiteY23420" fmla="*/ 2771013 h 4885973"/>
              <a:gd name="connsiteX23421" fmla="*/ 1962609 w 6085020"/>
              <a:gd name="connsiteY23421" fmla="*/ 2791497 h 4885973"/>
              <a:gd name="connsiteX23422" fmla="*/ 1962609 w 6085020"/>
              <a:gd name="connsiteY23422" fmla="*/ 2792066 h 4885973"/>
              <a:gd name="connsiteX23423" fmla="*/ 1973068 w 6085020"/>
              <a:gd name="connsiteY23423" fmla="*/ 2781445 h 4885973"/>
              <a:gd name="connsiteX23424" fmla="*/ 1960180 w 6085020"/>
              <a:gd name="connsiteY23424" fmla="*/ 2770829 h 4885973"/>
              <a:gd name="connsiteX23425" fmla="*/ 1900618 w 6085020"/>
              <a:gd name="connsiteY23425" fmla="*/ 2770065 h 4885973"/>
              <a:gd name="connsiteX23426" fmla="*/ 1894533 w 6085020"/>
              <a:gd name="connsiteY23426" fmla="*/ 2775755 h 4885973"/>
              <a:gd name="connsiteX23427" fmla="*/ 1895294 w 6085020"/>
              <a:gd name="connsiteY23427" fmla="*/ 2775375 h 4885973"/>
              <a:gd name="connsiteX23428" fmla="*/ 1895294 w 6085020"/>
              <a:gd name="connsiteY23428" fmla="*/ 2785807 h 4885973"/>
              <a:gd name="connsiteX23429" fmla="*/ 1900618 w 6085020"/>
              <a:gd name="connsiteY23429" fmla="*/ 2770065 h 4885973"/>
              <a:gd name="connsiteX23430" fmla="*/ 560392 w 6085020"/>
              <a:gd name="connsiteY23430" fmla="*/ 2768737 h 4885973"/>
              <a:gd name="connsiteX23431" fmla="*/ 547272 w 6085020"/>
              <a:gd name="connsiteY23431" fmla="*/ 2781824 h 4885973"/>
              <a:gd name="connsiteX23432" fmla="*/ 560392 w 6085020"/>
              <a:gd name="connsiteY23432" fmla="*/ 2794911 h 4885973"/>
              <a:gd name="connsiteX23433" fmla="*/ 573513 w 6085020"/>
              <a:gd name="connsiteY23433" fmla="*/ 2781824 h 4885973"/>
              <a:gd name="connsiteX23434" fmla="*/ 560392 w 6085020"/>
              <a:gd name="connsiteY23434" fmla="*/ 2768737 h 4885973"/>
              <a:gd name="connsiteX23435" fmla="*/ 5426697 w 6085020"/>
              <a:gd name="connsiteY23435" fmla="*/ 2767789 h 4885973"/>
              <a:gd name="connsiteX23436" fmla="*/ 5428028 w 6085020"/>
              <a:gd name="connsiteY23436" fmla="*/ 2767789 h 4885973"/>
              <a:gd name="connsiteX23437" fmla="*/ 5424035 w 6085020"/>
              <a:gd name="connsiteY23437" fmla="*/ 2773669 h 4885973"/>
              <a:gd name="connsiteX23438" fmla="*/ 5425556 w 6085020"/>
              <a:gd name="connsiteY23438" fmla="*/ 2771203 h 4885973"/>
              <a:gd name="connsiteX23439" fmla="*/ 5421183 w 6085020"/>
              <a:gd name="connsiteY23439" fmla="*/ 2772910 h 4885973"/>
              <a:gd name="connsiteX23440" fmla="*/ 5413006 w 6085020"/>
              <a:gd name="connsiteY23440" fmla="*/ 2772910 h 4885973"/>
              <a:gd name="connsiteX23441" fmla="*/ 5410343 w 6085020"/>
              <a:gd name="connsiteY23441" fmla="*/ 2773858 h 4885973"/>
              <a:gd name="connsiteX23442" fmla="*/ 5410343 w 6085020"/>
              <a:gd name="connsiteY23442" fmla="*/ 2777841 h 4885973"/>
              <a:gd name="connsiteX23443" fmla="*/ 5408822 w 6085020"/>
              <a:gd name="connsiteY23443" fmla="*/ 2777841 h 4885973"/>
              <a:gd name="connsiteX23444" fmla="*/ 5408822 w 6085020"/>
              <a:gd name="connsiteY23444" fmla="*/ 2779358 h 4885973"/>
              <a:gd name="connsiteX23445" fmla="*/ 5388666 w 6085020"/>
              <a:gd name="connsiteY23445" fmla="*/ 2787704 h 4885973"/>
              <a:gd name="connsiteX23446" fmla="*/ 5388666 w 6085020"/>
              <a:gd name="connsiteY23446" fmla="*/ 2787135 h 4885973"/>
              <a:gd name="connsiteX23447" fmla="*/ 5388285 w 6085020"/>
              <a:gd name="connsiteY23447" fmla="*/ 2787135 h 4885973"/>
              <a:gd name="connsiteX23448" fmla="*/ 5388285 w 6085020"/>
              <a:gd name="connsiteY23448" fmla="*/ 2786376 h 4885973"/>
              <a:gd name="connsiteX23449" fmla="*/ 5390187 w 6085020"/>
              <a:gd name="connsiteY23449" fmla="*/ 2784669 h 4885973"/>
              <a:gd name="connsiteX23450" fmla="*/ 5390187 w 6085020"/>
              <a:gd name="connsiteY23450" fmla="*/ 2781255 h 4885973"/>
              <a:gd name="connsiteX23451" fmla="*/ 5394751 w 6085020"/>
              <a:gd name="connsiteY23451" fmla="*/ 2778220 h 4885973"/>
              <a:gd name="connsiteX23452" fmla="*/ 5423084 w 6085020"/>
              <a:gd name="connsiteY23452" fmla="*/ 2768168 h 4885973"/>
              <a:gd name="connsiteX23453" fmla="*/ 5420042 w 6085020"/>
              <a:gd name="connsiteY23453" fmla="*/ 2769496 h 4885973"/>
              <a:gd name="connsiteX23454" fmla="*/ 5424986 w 6085020"/>
              <a:gd name="connsiteY23454" fmla="*/ 2769496 h 4885973"/>
              <a:gd name="connsiteX23455" fmla="*/ 5426697 w 6085020"/>
              <a:gd name="connsiteY23455" fmla="*/ 2769496 h 4885973"/>
              <a:gd name="connsiteX23456" fmla="*/ 5426792 w 6085020"/>
              <a:gd name="connsiteY23456" fmla="*/ 2767884 h 4885973"/>
              <a:gd name="connsiteX23457" fmla="*/ 5426697 w 6085020"/>
              <a:gd name="connsiteY23457" fmla="*/ 2767789 h 4885973"/>
              <a:gd name="connsiteX23458" fmla="*/ 384117 w 6085020"/>
              <a:gd name="connsiteY23458" fmla="*/ 2767599 h 4885973"/>
              <a:gd name="connsiteX23459" fmla="*/ 383546 w 6085020"/>
              <a:gd name="connsiteY23459" fmla="*/ 2791497 h 4885973"/>
              <a:gd name="connsiteX23460" fmla="*/ 384117 w 6085020"/>
              <a:gd name="connsiteY23460" fmla="*/ 2793773 h 4885973"/>
              <a:gd name="connsiteX23461" fmla="*/ 384117 w 6085020"/>
              <a:gd name="connsiteY23461" fmla="*/ 2767599 h 4885973"/>
              <a:gd name="connsiteX23462" fmla="*/ 5470623 w 6085020"/>
              <a:gd name="connsiteY23462" fmla="*/ 2767220 h 4885973"/>
              <a:gd name="connsiteX23463" fmla="*/ 5478420 w 6085020"/>
              <a:gd name="connsiteY23463" fmla="*/ 2770444 h 4885973"/>
              <a:gd name="connsiteX23464" fmla="*/ 5479941 w 6085020"/>
              <a:gd name="connsiteY23464" fmla="*/ 2774048 h 4885973"/>
              <a:gd name="connsiteX23465" fmla="*/ 5474617 w 6085020"/>
              <a:gd name="connsiteY23465" fmla="*/ 2774996 h 4885973"/>
              <a:gd name="connsiteX23466" fmla="*/ 5470623 w 6085020"/>
              <a:gd name="connsiteY23466" fmla="*/ 2774996 h 4885973"/>
              <a:gd name="connsiteX23467" fmla="*/ 5468912 w 6085020"/>
              <a:gd name="connsiteY23467" fmla="*/ 2774996 h 4885973"/>
              <a:gd name="connsiteX23468" fmla="*/ 5468170 w 6085020"/>
              <a:gd name="connsiteY23468" fmla="*/ 2775736 h 4885973"/>
              <a:gd name="connsiteX23469" fmla="*/ 5468912 w 6085020"/>
              <a:gd name="connsiteY23469" fmla="*/ 2777462 h 4885973"/>
              <a:gd name="connsiteX23470" fmla="*/ 5468912 w 6085020"/>
              <a:gd name="connsiteY23470" fmla="*/ 2780307 h 4885973"/>
              <a:gd name="connsiteX23471" fmla="*/ 5466820 w 6085020"/>
              <a:gd name="connsiteY23471" fmla="*/ 2780307 h 4885973"/>
              <a:gd name="connsiteX23472" fmla="*/ 5464729 w 6085020"/>
              <a:gd name="connsiteY23472" fmla="*/ 2780307 h 4885973"/>
              <a:gd name="connsiteX23473" fmla="*/ 5464729 w 6085020"/>
              <a:gd name="connsiteY23473" fmla="*/ 2774807 h 4885973"/>
              <a:gd name="connsiteX23474" fmla="*/ 5473666 w 6085020"/>
              <a:gd name="connsiteY23474" fmla="*/ 2770065 h 4885973"/>
              <a:gd name="connsiteX23475" fmla="*/ 5469483 w 6085020"/>
              <a:gd name="connsiteY23475" fmla="*/ 2768358 h 4885973"/>
              <a:gd name="connsiteX23476" fmla="*/ 5470623 w 6085020"/>
              <a:gd name="connsiteY23476" fmla="*/ 2767220 h 4885973"/>
              <a:gd name="connsiteX23477" fmla="*/ 3384793 w 6085020"/>
              <a:gd name="connsiteY23477" fmla="*/ 2765323 h 4885973"/>
              <a:gd name="connsiteX23478" fmla="*/ 3384719 w 6085020"/>
              <a:gd name="connsiteY23478" fmla="*/ 2765511 h 4885973"/>
              <a:gd name="connsiteX23479" fmla="*/ 3376765 w 6085020"/>
              <a:gd name="connsiteY23479" fmla="*/ 2765329 h 4885973"/>
              <a:gd name="connsiteX23480" fmla="*/ 3363875 w 6085020"/>
              <a:gd name="connsiteY23480" fmla="*/ 2775944 h 4885973"/>
              <a:gd name="connsiteX23481" fmla="*/ 3381417 w 6085020"/>
              <a:gd name="connsiteY23481" fmla="*/ 2773944 h 4885973"/>
              <a:gd name="connsiteX23482" fmla="*/ 3384719 w 6085020"/>
              <a:gd name="connsiteY23482" fmla="*/ 2765511 h 4885973"/>
              <a:gd name="connsiteX23483" fmla="*/ 3384793 w 6085020"/>
              <a:gd name="connsiteY23483" fmla="*/ 2765513 h 4885973"/>
              <a:gd name="connsiteX23484" fmla="*/ 5455791 w 6085020"/>
              <a:gd name="connsiteY23484" fmla="*/ 2764944 h 4885973"/>
              <a:gd name="connsiteX23485" fmla="*/ 5457503 w 6085020"/>
              <a:gd name="connsiteY23485" fmla="*/ 2769116 h 4885973"/>
              <a:gd name="connsiteX23486" fmla="*/ 5455030 w 6085020"/>
              <a:gd name="connsiteY23486" fmla="*/ 2769116 h 4885973"/>
              <a:gd name="connsiteX23487" fmla="*/ 5452749 w 6085020"/>
              <a:gd name="connsiteY23487" fmla="*/ 2769116 h 4885973"/>
              <a:gd name="connsiteX23488" fmla="*/ 5452558 w 6085020"/>
              <a:gd name="connsiteY23488" fmla="*/ 2767410 h 4885973"/>
              <a:gd name="connsiteX23489" fmla="*/ 5454080 w 6085020"/>
              <a:gd name="connsiteY23489" fmla="*/ 2765892 h 4885973"/>
              <a:gd name="connsiteX23490" fmla="*/ 637976 w 6085020"/>
              <a:gd name="connsiteY23490" fmla="*/ 2764185 h 4885973"/>
              <a:gd name="connsiteX23491" fmla="*/ 618961 w 6085020"/>
              <a:gd name="connsiteY23491" fmla="*/ 2818999 h 4885973"/>
              <a:gd name="connsiteX23492" fmla="*/ 656992 w 6085020"/>
              <a:gd name="connsiteY23492" fmla="*/ 2788083 h 4885973"/>
              <a:gd name="connsiteX23493" fmla="*/ 637976 w 6085020"/>
              <a:gd name="connsiteY23493" fmla="*/ 2764185 h 4885973"/>
              <a:gd name="connsiteX23494" fmla="*/ 2477982 w 6085020"/>
              <a:gd name="connsiteY23494" fmla="*/ 2763095 h 4885973"/>
              <a:gd name="connsiteX23495" fmla="*/ 2470708 w 6085020"/>
              <a:gd name="connsiteY23495" fmla="*/ 2775755 h 4885973"/>
              <a:gd name="connsiteX23496" fmla="*/ 2477982 w 6085020"/>
              <a:gd name="connsiteY23496" fmla="*/ 2763095 h 4885973"/>
              <a:gd name="connsiteX23497" fmla="*/ 2621512 w 6085020"/>
              <a:gd name="connsiteY23497" fmla="*/ 2762985 h 4885973"/>
              <a:gd name="connsiteX23498" fmla="*/ 2627208 w 6085020"/>
              <a:gd name="connsiteY23498" fmla="*/ 2765892 h 4885973"/>
              <a:gd name="connsiteX23499" fmla="*/ 2621512 w 6085020"/>
              <a:gd name="connsiteY23499" fmla="*/ 2762985 h 4885973"/>
              <a:gd name="connsiteX23500" fmla="*/ 5462447 w 6085020"/>
              <a:gd name="connsiteY23500" fmla="*/ 2762289 h 4885973"/>
              <a:gd name="connsiteX23501" fmla="*/ 5467961 w 6085020"/>
              <a:gd name="connsiteY23501" fmla="*/ 2763616 h 4885973"/>
              <a:gd name="connsiteX23502" fmla="*/ 5468912 w 6085020"/>
              <a:gd name="connsiteY23502" fmla="*/ 2765703 h 4885973"/>
              <a:gd name="connsiteX23503" fmla="*/ 5467961 w 6085020"/>
              <a:gd name="connsiteY23503" fmla="*/ 2765703 h 4885973"/>
              <a:gd name="connsiteX23504" fmla="*/ 5465870 w 6085020"/>
              <a:gd name="connsiteY23504" fmla="*/ 2765703 h 4885973"/>
              <a:gd name="connsiteX23505" fmla="*/ 5464729 w 6085020"/>
              <a:gd name="connsiteY23505" fmla="*/ 2765703 h 4885973"/>
              <a:gd name="connsiteX23506" fmla="*/ 5464158 w 6085020"/>
              <a:gd name="connsiteY23506" fmla="*/ 2766272 h 4885973"/>
              <a:gd name="connsiteX23507" fmla="*/ 5464729 w 6085020"/>
              <a:gd name="connsiteY23507" fmla="*/ 2763237 h 4885973"/>
              <a:gd name="connsiteX23508" fmla="*/ 5462447 w 6085020"/>
              <a:gd name="connsiteY23508" fmla="*/ 2763237 h 4885973"/>
              <a:gd name="connsiteX23509" fmla="*/ 488703 w 6085020"/>
              <a:gd name="connsiteY23509" fmla="*/ 2761720 h 4885973"/>
              <a:gd name="connsiteX23510" fmla="*/ 518938 w 6085020"/>
              <a:gd name="connsiteY23510" fmla="*/ 2778410 h 4885973"/>
              <a:gd name="connsiteX23511" fmla="*/ 519699 w 6085020"/>
              <a:gd name="connsiteY23511" fmla="*/ 2778410 h 4885973"/>
              <a:gd name="connsiteX23512" fmla="*/ 488703 w 6085020"/>
              <a:gd name="connsiteY23512" fmla="*/ 2761720 h 4885973"/>
              <a:gd name="connsiteX23513" fmla="*/ 2595261 w 6085020"/>
              <a:gd name="connsiteY23513" fmla="*/ 2760202 h 4885973"/>
              <a:gd name="connsiteX23514" fmla="*/ 2595888 w 6085020"/>
              <a:gd name="connsiteY23514" fmla="*/ 2760802 h 4885973"/>
              <a:gd name="connsiteX23515" fmla="*/ 2587869 w 6085020"/>
              <a:gd name="connsiteY23515" fmla="*/ 2764233 h 4885973"/>
              <a:gd name="connsiteX23516" fmla="*/ 2580619 w 6085020"/>
              <a:gd name="connsiteY23516" fmla="*/ 2776134 h 4885973"/>
              <a:gd name="connsiteX23517" fmla="*/ 2600622 w 6085020"/>
              <a:gd name="connsiteY23517" fmla="*/ 2765332 h 4885973"/>
              <a:gd name="connsiteX23518" fmla="*/ 2595888 w 6085020"/>
              <a:gd name="connsiteY23518" fmla="*/ 2760802 h 4885973"/>
              <a:gd name="connsiteX23519" fmla="*/ 2596402 w 6085020"/>
              <a:gd name="connsiteY23519" fmla="*/ 2760582 h 4885973"/>
              <a:gd name="connsiteX23520" fmla="*/ 2291961 w 6085020"/>
              <a:gd name="connsiteY23520" fmla="*/ 2760202 h 4885973"/>
              <a:gd name="connsiteX23521" fmla="*/ 2291771 w 6085020"/>
              <a:gd name="connsiteY23521" fmla="*/ 2760961 h 4885973"/>
              <a:gd name="connsiteX23522" fmla="*/ 2286446 w 6085020"/>
              <a:gd name="connsiteY23522" fmla="*/ 2776513 h 4885973"/>
              <a:gd name="connsiteX23523" fmla="*/ 2291961 w 6085020"/>
              <a:gd name="connsiteY23523" fmla="*/ 2760202 h 4885973"/>
              <a:gd name="connsiteX23524" fmla="*/ 1409062 w 6085020"/>
              <a:gd name="connsiteY23524" fmla="*/ 2760202 h 4885973"/>
              <a:gd name="connsiteX23525" fmla="*/ 1383011 w 6085020"/>
              <a:gd name="connsiteY23525" fmla="*/ 2775755 h 4885973"/>
              <a:gd name="connsiteX23526" fmla="*/ 1424085 w 6085020"/>
              <a:gd name="connsiteY23526" fmla="*/ 2780876 h 4885973"/>
              <a:gd name="connsiteX23527" fmla="*/ 1424846 w 6085020"/>
              <a:gd name="connsiteY23527" fmla="*/ 2780876 h 4885973"/>
              <a:gd name="connsiteX23528" fmla="*/ 1409062 w 6085020"/>
              <a:gd name="connsiteY23528" fmla="*/ 2760202 h 4885973"/>
              <a:gd name="connsiteX23529" fmla="*/ 1591043 w 6085020"/>
              <a:gd name="connsiteY23529" fmla="*/ 2759823 h 4885973"/>
              <a:gd name="connsiteX23530" fmla="*/ 1591043 w 6085020"/>
              <a:gd name="connsiteY23530" fmla="*/ 2759823 h 4885973"/>
              <a:gd name="connsiteX23531" fmla="*/ 2488596 w 6085020"/>
              <a:gd name="connsiteY23531" fmla="*/ 2759485 h 4885973"/>
              <a:gd name="connsiteX23532" fmla="*/ 2491055 w 6085020"/>
              <a:gd name="connsiteY23532" fmla="*/ 2775755 h 4885973"/>
              <a:gd name="connsiteX23533" fmla="*/ 2491626 w 6085020"/>
              <a:gd name="connsiteY23533" fmla="*/ 2775755 h 4885973"/>
              <a:gd name="connsiteX23534" fmla="*/ 2496760 w 6085020"/>
              <a:gd name="connsiteY23534" fmla="*/ 2760202 h 4885973"/>
              <a:gd name="connsiteX23535" fmla="*/ 2488596 w 6085020"/>
              <a:gd name="connsiteY23535" fmla="*/ 2759485 h 4885973"/>
              <a:gd name="connsiteX23536" fmla="*/ 2894188 w 6085020"/>
              <a:gd name="connsiteY23536" fmla="*/ 2759444 h 4885973"/>
              <a:gd name="connsiteX23537" fmla="*/ 2894188 w 6085020"/>
              <a:gd name="connsiteY23537" fmla="*/ 2759444 h 4885973"/>
              <a:gd name="connsiteX23538" fmla="*/ 3264613 w 6085020"/>
              <a:gd name="connsiteY23538" fmla="*/ 2759064 h 4885973"/>
              <a:gd name="connsiteX23539" fmla="*/ 3264613 w 6085020"/>
              <a:gd name="connsiteY23539" fmla="*/ 2759064 h 4885973"/>
              <a:gd name="connsiteX23540" fmla="*/ 3247689 w 6085020"/>
              <a:gd name="connsiteY23540" fmla="*/ 2759064 h 4885973"/>
              <a:gd name="connsiteX23541" fmla="*/ 3247689 w 6085020"/>
              <a:gd name="connsiteY23541" fmla="*/ 2759064 h 4885973"/>
              <a:gd name="connsiteX23542" fmla="*/ 1215863 w 6085020"/>
              <a:gd name="connsiteY23542" fmla="*/ 2759064 h 4885973"/>
              <a:gd name="connsiteX23543" fmla="*/ 1215863 w 6085020"/>
              <a:gd name="connsiteY23543" fmla="*/ 2759064 h 4885973"/>
              <a:gd name="connsiteX23544" fmla="*/ 2450932 w 6085020"/>
              <a:gd name="connsiteY23544" fmla="*/ 2757167 h 4885973"/>
              <a:gd name="connsiteX23545" fmla="*/ 2446749 w 6085020"/>
              <a:gd name="connsiteY23545" fmla="*/ 2764564 h 4885973"/>
              <a:gd name="connsiteX23546" fmla="*/ 2449221 w 6085020"/>
              <a:gd name="connsiteY23546" fmla="*/ 2760392 h 4885973"/>
              <a:gd name="connsiteX23547" fmla="*/ 1973828 w 6085020"/>
              <a:gd name="connsiteY23547" fmla="*/ 2755840 h 4885973"/>
              <a:gd name="connsiteX23548" fmla="*/ 1973828 w 6085020"/>
              <a:gd name="connsiteY23548" fmla="*/ 2762099 h 4885973"/>
              <a:gd name="connsiteX23549" fmla="*/ 1973828 w 6085020"/>
              <a:gd name="connsiteY23549" fmla="*/ 2768168 h 4885973"/>
              <a:gd name="connsiteX23550" fmla="*/ 1979913 w 6085020"/>
              <a:gd name="connsiteY23550" fmla="*/ 2765133 h 4885973"/>
              <a:gd name="connsiteX23551" fmla="*/ 1984667 w 6085020"/>
              <a:gd name="connsiteY23551" fmla="*/ 2762478 h 4885973"/>
              <a:gd name="connsiteX23552" fmla="*/ 1982956 w 6085020"/>
              <a:gd name="connsiteY23552" fmla="*/ 2758875 h 4885973"/>
              <a:gd name="connsiteX23553" fmla="*/ 1977632 w 6085020"/>
              <a:gd name="connsiteY23553" fmla="*/ 2755840 h 4885973"/>
              <a:gd name="connsiteX23554" fmla="*/ 1308850 w 6085020"/>
              <a:gd name="connsiteY23554" fmla="*/ 2755081 h 4885973"/>
              <a:gd name="connsiteX23555" fmla="*/ 1293067 w 6085020"/>
              <a:gd name="connsiteY23555" fmla="*/ 2775944 h 4885973"/>
              <a:gd name="connsiteX23556" fmla="*/ 1319499 w 6085020"/>
              <a:gd name="connsiteY23556" fmla="*/ 2780876 h 4885973"/>
              <a:gd name="connsiteX23557" fmla="*/ 1319308 w 6085020"/>
              <a:gd name="connsiteY23557" fmla="*/ 2781066 h 4885973"/>
              <a:gd name="connsiteX23558" fmla="*/ 1308850 w 6085020"/>
              <a:gd name="connsiteY23558" fmla="*/ 2755081 h 4885973"/>
              <a:gd name="connsiteX23559" fmla="*/ 1334331 w 6085020"/>
              <a:gd name="connsiteY23559" fmla="*/ 2754892 h 4885973"/>
              <a:gd name="connsiteX23560" fmla="*/ 1336845 w 6085020"/>
              <a:gd name="connsiteY23560" fmla="*/ 2780523 h 4885973"/>
              <a:gd name="connsiteX23561" fmla="*/ 1344783 w 6085020"/>
              <a:gd name="connsiteY23561" fmla="*/ 2780845 h 4885973"/>
              <a:gd name="connsiteX23562" fmla="*/ 1344790 w 6085020"/>
              <a:gd name="connsiteY23562" fmla="*/ 2780876 h 4885973"/>
              <a:gd name="connsiteX23563" fmla="*/ 1345550 w 6085020"/>
              <a:gd name="connsiteY23563" fmla="*/ 2780876 h 4885973"/>
              <a:gd name="connsiteX23564" fmla="*/ 1344783 w 6085020"/>
              <a:gd name="connsiteY23564" fmla="*/ 2780845 h 4885973"/>
              <a:gd name="connsiteX23565" fmla="*/ 1341415 w 6085020"/>
              <a:gd name="connsiteY23565" fmla="*/ 2766106 h 4885973"/>
              <a:gd name="connsiteX23566" fmla="*/ 1334331 w 6085020"/>
              <a:gd name="connsiteY23566" fmla="*/ 2754892 h 4885973"/>
              <a:gd name="connsiteX23567" fmla="*/ 111622 w 6085020"/>
              <a:gd name="connsiteY23567" fmla="*/ 2754892 h 4885973"/>
              <a:gd name="connsiteX23568" fmla="*/ 111622 w 6085020"/>
              <a:gd name="connsiteY23568" fmla="*/ 2754892 h 4885973"/>
              <a:gd name="connsiteX23569" fmla="*/ 1439678 w 6085020"/>
              <a:gd name="connsiteY23569" fmla="*/ 2754323 h 4885973"/>
              <a:gd name="connsiteX23570" fmla="*/ 1439678 w 6085020"/>
              <a:gd name="connsiteY23570" fmla="*/ 2754323 h 4885973"/>
              <a:gd name="connsiteX23571" fmla="*/ 2791883 w 6085020"/>
              <a:gd name="connsiteY23571" fmla="*/ 2752474 h 4885973"/>
              <a:gd name="connsiteX23572" fmla="*/ 2778572 w 6085020"/>
              <a:gd name="connsiteY23572" fmla="*/ 2761151 h 4885973"/>
              <a:gd name="connsiteX23573" fmla="*/ 2794355 w 6085020"/>
              <a:gd name="connsiteY23573" fmla="*/ 2771392 h 4885973"/>
              <a:gd name="connsiteX23574" fmla="*/ 2799109 w 6085020"/>
              <a:gd name="connsiteY23574" fmla="*/ 2765323 h 4885973"/>
              <a:gd name="connsiteX23575" fmla="*/ 2799490 w 6085020"/>
              <a:gd name="connsiteY23575" fmla="*/ 2766272 h 4885973"/>
              <a:gd name="connsiteX23576" fmla="*/ 2791883 w 6085020"/>
              <a:gd name="connsiteY23576" fmla="*/ 2752474 h 4885973"/>
              <a:gd name="connsiteX23577" fmla="*/ 216208 w 6085020"/>
              <a:gd name="connsiteY23577" fmla="*/ 2750150 h 4885973"/>
              <a:gd name="connsiteX23578" fmla="*/ 216208 w 6085020"/>
              <a:gd name="connsiteY23578" fmla="*/ 2750150 h 4885973"/>
              <a:gd name="connsiteX23579" fmla="*/ 2161323 w 6085020"/>
              <a:gd name="connsiteY23579" fmla="*/ 2749581 h 4885973"/>
              <a:gd name="connsiteX23580" fmla="*/ 2161323 w 6085020"/>
              <a:gd name="connsiteY23580" fmla="*/ 2749581 h 4885973"/>
              <a:gd name="connsiteX23581" fmla="*/ 1508134 w 6085020"/>
              <a:gd name="connsiteY23581" fmla="*/ 2748253 h 4885973"/>
              <a:gd name="connsiteX23582" fmla="*/ 1497676 w 6085020"/>
              <a:gd name="connsiteY23582" fmla="*/ 2753564 h 4885973"/>
              <a:gd name="connsiteX23583" fmla="*/ 1481893 w 6085020"/>
              <a:gd name="connsiteY23583" fmla="*/ 2774427 h 4885973"/>
              <a:gd name="connsiteX23584" fmla="*/ 1507754 w 6085020"/>
              <a:gd name="connsiteY23584" fmla="*/ 2750150 h 4885973"/>
              <a:gd name="connsiteX23585" fmla="*/ 317598 w 6085020"/>
              <a:gd name="connsiteY23585" fmla="*/ 2746478 h 4885973"/>
              <a:gd name="connsiteX23586" fmla="*/ 314710 w 6085020"/>
              <a:gd name="connsiteY23586" fmla="*/ 2760961 h 4885973"/>
              <a:gd name="connsiteX23587" fmla="*/ 317598 w 6085020"/>
              <a:gd name="connsiteY23587" fmla="*/ 2746478 h 4885973"/>
              <a:gd name="connsiteX23588" fmla="*/ 3313151 w 6085020"/>
              <a:gd name="connsiteY23588" fmla="*/ 2745337 h 4885973"/>
              <a:gd name="connsiteX23589" fmla="*/ 3301124 w 6085020"/>
              <a:gd name="connsiteY23589" fmla="*/ 2760202 h 4885973"/>
              <a:gd name="connsiteX23590" fmla="*/ 3301694 w 6085020"/>
              <a:gd name="connsiteY23590" fmla="*/ 2759633 h 4885973"/>
              <a:gd name="connsiteX23591" fmla="*/ 3322611 w 6085020"/>
              <a:gd name="connsiteY23591" fmla="*/ 2764754 h 4885973"/>
              <a:gd name="connsiteX23592" fmla="*/ 3313151 w 6085020"/>
              <a:gd name="connsiteY23592" fmla="*/ 2745337 h 4885973"/>
              <a:gd name="connsiteX23593" fmla="*/ 2229970 w 6085020"/>
              <a:gd name="connsiteY23593" fmla="*/ 2744460 h 4885973"/>
              <a:gd name="connsiteX23594" fmla="*/ 2213426 w 6085020"/>
              <a:gd name="connsiteY23594" fmla="*/ 2760202 h 4885973"/>
              <a:gd name="connsiteX23595" fmla="*/ 2214187 w 6085020"/>
              <a:gd name="connsiteY23595" fmla="*/ 2760202 h 4885973"/>
              <a:gd name="connsiteX23596" fmla="*/ 2229970 w 6085020"/>
              <a:gd name="connsiteY23596" fmla="*/ 2744460 h 4885973"/>
              <a:gd name="connsiteX23597" fmla="*/ 3433687 w 6085020"/>
              <a:gd name="connsiteY23597" fmla="*/ 2743275 h 4885973"/>
              <a:gd name="connsiteX23598" fmla="*/ 3437466 w 6085020"/>
              <a:gd name="connsiteY23598" fmla="*/ 2760202 h 4885973"/>
              <a:gd name="connsiteX23599" fmla="*/ 3433687 w 6085020"/>
              <a:gd name="connsiteY23599" fmla="*/ 2743275 h 4885973"/>
              <a:gd name="connsiteX23600" fmla="*/ 3730498 w 6085020"/>
              <a:gd name="connsiteY23600" fmla="*/ 2743132 h 4885973"/>
              <a:gd name="connsiteX23601" fmla="*/ 3730498 w 6085020"/>
              <a:gd name="connsiteY23601" fmla="*/ 2743132 h 4885973"/>
              <a:gd name="connsiteX23602" fmla="*/ 351600 w 6085020"/>
              <a:gd name="connsiteY23602" fmla="*/ 2742943 h 4885973"/>
              <a:gd name="connsiteX23603" fmla="*/ 338479 w 6085020"/>
              <a:gd name="connsiteY23603" fmla="*/ 2756030 h 4885973"/>
              <a:gd name="connsiteX23604" fmla="*/ 351600 w 6085020"/>
              <a:gd name="connsiteY23604" fmla="*/ 2769116 h 4885973"/>
              <a:gd name="connsiteX23605" fmla="*/ 364721 w 6085020"/>
              <a:gd name="connsiteY23605" fmla="*/ 2756030 h 4885973"/>
              <a:gd name="connsiteX23606" fmla="*/ 351600 w 6085020"/>
              <a:gd name="connsiteY23606" fmla="*/ 2742943 h 4885973"/>
              <a:gd name="connsiteX23607" fmla="*/ 1856502 w 6085020"/>
              <a:gd name="connsiteY23607" fmla="*/ 2742753 h 4885973"/>
              <a:gd name="connsiteX23608" fmla="*/ 1851938 w 6085020"/>
              <a:gd name="connsiteY23608" fmla="*/ 2748633 h 4885973"/>
              <a:gd name="connsiteX23609" fmla="*/ 1843761 w 6085020"/>
              <a:gd name="connsiteY23609" fmla="*/ 2744080 h 4885973"/>
              <a:gd name="connsiteX23610" fmla="*/ 1843761 w 6085020"/>
              <a:gd name="connsiteY23610" fmla="*/ 2758116 h 4885973"/>
              <a:gd name="connsiteX23611" fmla="*/ 1835394 w 6085020"/>
              <a:gd name="connsiteY23611" fmla="*/ 2769116 h 4885973"/>
              <a:gd name="connsiteX23612" fmla="*/ 1848515 w 6085020"/>
              <a:gd name="connsiteY23612" fmla="*/ 2779358 h 4885973"/>
              <a:gd name="connsiteX23613" fmla="*/ 1861826 w 6085020"/>
              <a:gd name="connsiteY23613" fmla="*/ 2789600 h 4885973"/>
              <a:gd name="connsiteX23614" fmla="*/ 1861826 w 6085020"/>
              <a:gd name="connsiteY23614" fmla="*/ 2785807 h 4885973"/>
              <a:gd name="connsiteX23615" fmla="*/ 1870003 w 6085020"/>
              <a:gd name="connsiteY23615" fmla="*/ 2791118 h 4885973"/>
              <a:gd name="connsiteX23616" fmla="*/ 1885596 w 6085020"/>
              <a:gd name="connsiteY23616" fmla="*/ 2754512 h 4885973"/>
              <a:gd name="connsiteX23617" fmla="*/ 1864694 w 6085020"/>
              <a:gd name="connsiteY23617" fmla="*/ 2771392 h 4885973"/>
              <a:gd name="connsiteX23618" fmla="*/ 1859924 w 6085020"/>
              <a:gd name="connsiteY23618" fmla="*/ 2770254 h 4885973"/>
              <a:gd name="connsiteX23619" fmla="*/ 1613009 w 6085020"/>
              <a:gd name="connsiteY23619" fmla="*/ 2741348 h 4885973"/>
              <a:gd name="connsiteX23620" fmla="*/ 1617474 w 6085020"/>
              <a:gd name="connsiteY23620" fmla="*/ 2750150 h 4885973"/>
              <a:gd name="connsiteX23621" fmla="*/ 1613009 w 6085020"/>
              <a:gd name="connsiteY23621" fmla="*/ 2741348 h 4885973"/>
              <a:gd name="connsiteX23622" fmla="*/ 2954461 w 6085020"/>
              <a:gd name="connsiteY23622" fmla="*/ 2741008 h 4885973"/>
              <a:gd name="connsiteX23623" fmla="*/ 2954277 w 6085020"/>
              <a:gd name="connsiteY23623" fmla="*/ 2741425 h 4885973"/>
              <a:gd name="connsiteX23624" fmla="*/ 2954277 w 6085020"/>
              <a:gd name="connsiteY23624" fmla="*/ 2741046 h 4885973"/>
              <a:gd name="connsiteX23625" fmla="*/ 1988661 w 6085020"/>
              <a:gd name="connsiteY23625" fmla="*/ 2740477 h 4885973"/>
              <a:gd name="connsiteX23626" fmla="*/ 1988693 w 6085020"/>
              <a:gd name="connsiteY23626" fmla="*/ 2740491 h 4885973"/>
              <a:gd name="connsiteX23627" fmla="*/ 1988661 w 6085020"/>
              <a:gd name="connsiteY23627" fmla="*/ 2740573 h 4885973"/>
              <a:gd name="connsiteX23628" fmla="*/ 1816188 w 6085020"/>
              <a:gd name="connsiteY23628" fmla="*/ 2740098 h 4885973"/>
              <a:gd name="connsiteX23629" fmla="*/ 1821323 w 6085020"/>
              <a:gd name="connsiteY23629" fmla="*/ 2765323 h 4885973"/>
              <a:gd name="connsiteX23630" fmla="*/ 1821323 w 6085020"/>
              <a:gd name="connsiteY23630" fmla="*/ 2766272 h 4885973"/>
              <a:gd name="connsiteX23631" fmla="*/ 1816188 w 6085020"/>
              <a:gd name="connsiteY23631" fmla="*/ 2740098 h 4885973"/>
              <a:gd name="connsiteX23632" fmla="*/ 915415 w 6085020"/>
              <a:gd name="connsiteY23632" fmla="*/ 2740098 h 4885973"/>
              <a:gd name="connsiteX23633" fmla="*/ 893927 w 6085020"/>
              <a:gd name="connsiteY23633" fmla="*/ 2742374 h 4885973"/>
              <a:gd name="connsiteX23634" fmla="*/ 896400 w 6085020"/>
              <a:gd name="connsiteY23634" fmla="*/ 2754323 h 4885973"/>
              <a:gd name="connsiteX23635" fmla="*/ 916366 w 6085020"/>
              <a:gd name="connsiteY23635" fmla="*/ 2740287 h 4885973"/>
              <a:gd name="connsiteX23636" fmla="*/ 1722061 w 6085020"/>
              <a:gd name="connsiteY23636" fmla="*/ 2739149 h 4885973"/>
              <a:gd name="connsiteX23637" fmla="*/ 1721871 w 6085020"/>
              <a:gd name="connsiteY23637" fmla="*/ 2739529 h 4885973"/>
              <a:gd name="connsiteX23638" fmla="*/ 1706088 w 6085020"/>
              <a:gd name="connsiteY23638" fmla="*/ 2760582 h 4885973"/>
              <a:gd name="connsiteX23639" fmla="*/ 1722061 w 6085020"/>
              <a:gd name="connsiteY23639" fmla="*/ 2739149 h 4885973"/>
              <a:gd name="connsiteX23640" fmla="*/ 1360382 w 6085020"/>
              <a:gd name="connsiteY23640" fmla="*/ 2739149 h 4885973"/>
              <a:gd name="connsiteX23641" fmla="*/ 1360739 w 6085020"/>
              <a:gd name="connsiteY23641" fmla="*/ 2765442 h 4885973"/>
              <a:gd name="connsiteX23642" fmla="*/ 1376033 w 6085020"/>
              <a:gd name="connsiteY23642" fmla="*/ 2785041 h 4885973"/>
              <a:gd name="connsiteX23643" fmla="*/ 1376165 w 6085020"/>
              <a:gd name="connsiteY23643" fmla="*/ 2786186 h 4885973"/>
              <a:gd name="connsiteX23644" fmla="*/ 1376926 w 6085020"/>
              <a:gd name="connsiteY23644" fmla="*/ 2786186 h 4885973"/>
              <a:gd name="connsiteX23645" fmla="*/ 1376033 w 6085020"/>
              <a:gd name="connsiteY23645" fmla="*/ 2785041 h 4885973"/>
              <a:gd name="connsiteX23646" fmla="*/ 1372909 w 6085020"/>
              <a:gd name="connsiteY23646" fmla="*/ 2758045 h 4885973"/>
              <a:gd name="connsiteX23647" fmla="*/ 1360382 w 6085020"/>
              <a:gd name="connsiteY23647" fmla="*/ 2739149 h 4885973"/>
              <a:gd name="connsiteX23648" fmla="*/ 1314174 w 6085020"/>
              <a:gd name="connsiteY23648" fmla="*/ 2739149 h 4885973"/>
              <a:gd name="connsiteX23649" fmla="*/ 1314174 w 6085020"/>
              <a:gd name="connsiteY23649" fmla="*/ 2739149 h 4885973"/>
              <a:gd name="connsiteX23650" fmla="*/ 2015663 w 6085020"/>
              <a:gd name="connsiteY23650" fmla="*/ 2738391 h 4885973"/>
              <a:gd name="connsiteX23651" fmla="*/ 2014142 w 6085020"/>
              <a:gd name="connsiteY23651" fmla="*/ 2754133 h 4885973"/>
              <a:gd name="connsiteX23652" fmla="*/ 2024600 w 6085020"/>
              <a:gd name="connsiteY23652" fmla="*/ 2738391 h 4885973"/>
              <a:gd name="connsiteX23653" fmla="*/ 85832 w 6085020"/>
              <a:gd name="connsiteY23653" fmla="*/ 2735996 h 4885973"/>
              <a:gd name="connsiteX23654" fmla="*/ 83669 w 6085020"/>
              <a:gd name="connsiteY23654" fmla="*/ 2751288 h 4885973"/>
              <a:gd name="connsiteX23655" fmla="*/ 80627 w 6085020"/>
              <a:gd name="connsiteY23655" fmla="*/ 2781255 h 4885973"/>
              <a:gd name="connsiteX23656" fmla="*/ 68076 w 6085020"/>
              <a:gd name="connsiteY23656" fmla="*/ 2770444 h 4885973"/>
              <a:gd name="connsiteX23657" fmla="*/ 85571 w 6085020"/>
              <a:gd name="connsiteY23657" fmla="*/ 2817481 h 4885973"/>
              <a:gd name="connsiteX23658" fmla="*/ 85571 w 6085020"/>
              <a:gd name="connsiteY23658" fmla="*/ 2818050 h 4885973"/>
              <a:gd name="connsiteX23659" fmla="*/ 106488 w 6085020"/>
              <a:gd name="connsiteY23659" fmla="*/ 2786755 h 4885973"/>
              <a:gd name="connsiteX23660" fmla="*/ 90705 w 6085020"/>
              <a:gd name="connsiteY23660" fmla="*/ 2797187 h 4885973"/>
              <a:gd name="connsiteX23661" fmla="*/ 85571 w 6085020"/>
              <a:gd name="connsiteY23661" fmla="*/ 2792066 h 4885973"/>
              <a:gd name="connsiteX23662" fmla="*/ 87282 w 6085020"/>
              <a:gd name="connsiteY23662" fmla="*/ 2787893 h 4885973"/>
              <a:gd name="connsiteX23663" fmla="*/ 87282 w 6085020"/>
              <a:gd name="connsiteY23663" fmla="*/ 2785048 h 4885973"/>
              <a:gd name="connsiteX23664" fmla="*/ 94318 w 6085020"/>
              <a:gd name="connsiteY23664" fmla="*/ 2775755 h 4885973"/>
              <a:gd name="connsiteX23665" fmla="*/ 89944 w 6085020"/>
              <a:gd name="connsiteY23665" fmla="*/ 2777272 h 4885973"/>
              <a:gd name="connsiteX23666" fmla="*/ 95839 w 6085020"/>
              <a:gd name="connsiteY23666" fmla="*/ 2752047 h 4885973"/>
              <a:gd name="connsiteX23667" fmla="*/ 90134 w 6085020"/>
              <a:gd name="connsiteY23667" fmla="*/ 2748443 h 4885973"/>
              <a:gd name="connsiteX23668" fmla="*/ 85832 w 6085020"/>
              <a:gd name="connsiteY23668" fmla="*/ 2735996 h 4885973"/>
              <a:gd name="connsiteX23669" fmla="*/ 3406762 w 6085020"/>
              <a:gd name="connsiteY23669" fmla="*/ 2735469 h 4885973"/>
              <a:gd name="connsiteX23670" fmla="*/ 3411414 w 6085020"/>
              <a:gd name="connsiteY23670" fmla="*/ 2739149 h 4885973"/>
              <a:gd name="connsiteX23671" fmla="*/ 3406762 w 6085020"/>
              <a:gd name="connsiteY23671" fmla="*/ 2735469 h 4885973"/>
              <a:gd name="connsiteX23672" fmla="*/ 2809948 w 6085020"/>
              <a:gd name="connsiteY23672" fmla="*/ 2735166 h 4885973"/>
              <a:gd name="connsiteX23673" fmla="*/ 2809948 w 6085020"/>
              <a:gd name="connsiteY23673" fmla="*/ 2735166 h 4885973"/>
              <a:gd name="connsiteX23674" fmla="*/ 1900618 w 6085020"/>
              <a:gd name="connsiteY23674" fmla="*/ 2735166 h 4885973"/>
              <a:gd name="connsiteX23675" fmla="*/ 1900618 w 6085020"/>
              <a:gd name="connsiteY23675" fmla="*/ 2735166 h 4885973"/>
              <a:gd name="connsiteX23676" fmla="*/ 2449791 w 6085020"/>
              <a:gd name="connsiteY23676" fmla="*/ 2734597 h 4885973"/>
              <a:gd name="connsiteX23677" fmla="*/ 2434008 w 6085020"/>
              <a:gd name="connsiteY23677" fmla="*/ 2750150 h 4885973"/>
              <a:gd name="connsiteX23678" fmla="*/ 2449791 w 6085020"/>
              <a:gd name="connsiteY23678" fmla="*/ 2734597 h 4885973"/>
              <a:gd name="connsiteX23679" fmla="*/ 1984287 w 6085020"/>
              <a:gd name="connsiteY23679" fmla="*/ 2733649 h 4885973"/>
              <a:gd name="connsiteX23680" fmla="*/ 1988209 w 6085020"/>
              <a:gd name="connsiteY23680" fmla="*/ 2741757 h 4885973"/>
              <a:gd name="connsiteX23681" fmla="*/ 1988661 w 6085020"/>
              <a:gd name="connsiteY23681" fmla="*/ 2740573 h 4885973"/>
              <a:gd name="connsiteX23682" fmla="*/ 1988661 w 6085020"/>
              <a:gd name="connsiteY23682" fmla="*/ 2744460 h 4885973"/>
              <a:gd name="connsiteX23683" fmla="*/ 1993224 w 6085020"/>
              <a:gd name="connsiteY23683" fmla="*/ 2750150 h 4885973"/>
              <a:gd name="connsiteX23684" fmla="*/ 1997598 w 6085020"/>
              <a:gd name="connsiteY23684" fmla="*/ 2752236 h 4885973"/>
              <a:gd name="connsiteX23685" fmla="*/ 1997598 w 6085020"/>
              <a:gd name="connsiteY23685" fmla="*/ 2748253 h 4885973"/>
              <a:gd name="connsiteX23686" fmla="*/ 1992844 w 6085020"/>
              <a:gd name="connsiteY23686" fmla="*/ 2742374 h 4885973"/>
              <a:gd name="connsiteX23687" fmla="*/ 1988693 w 6085020"/>
              <a:gd name="connsiteY23687" fmla="*/ 2740491 h 4885973"/>
              <a:gd name="connsiteX23688" fmla="*/ 1990144 w 6085020"/>
              <a:gd name="connsiteY23688" fmla="*/ 2736690 h 4885973"/>
              <a:gd name="connsiteX23689" fmla="*/ 1984287 w 6085020"/>
              <a:gd name="connsiteY23689" fmla="*/ 2733649 h 4885973"/>
              <a:gd name="connsiteX23690" fmla="*/ 728681 w 6085020"/>
              <a:gd name="connsiteY23690" fmla="*/ 2733649 h 4885973"/>
              <a:gd name="connsiteX23691" fmla="*/ 728681 w 6085020"/>
              <a:gd name="connsiteY23691" fmla="*/ 2733649 h 4885973"/>
              <a:gd name="connsiteX23692" fmla="*/ 2674082 w 6085020"/>
              <a:gd name="connsiteY23692" fmla="*/ 2733459 h 4885973"/>
              <a:gd name="connsiteX23693" fmla="*/ 2673226 w 6085020"/>
              <a:gd name="connsiteY23693" fmla="*/ 2745977 h 4885973"/>
              <a:gd name="connsiteX23694" fmla="*/ 2674082 w 6085020"/>
              <a:gd name="connsiteY23694" fmla="*/ 2733459 h 4885973"/>
              <a:gd name="connsiteX23695" fmla="*/ 3112298 w 6085020"/>
              <a:gd name="connsiteY23695" fmla="*/ 2733459 h 4885973"/>
              <a:gd name="connsiteX23696" fmla="*/ 3108114 w 6085020"/>
              <a:gd name="connsiteY23696" fmla="*/ 2748253 h 4885973"/>
              <a:gd name="connsiteX23697" fmla="*/ 3120855 w 6085020"/>
              <a:gd name="connsiteY23697" fmla="*/ 2738580 h 4885973"/>
              <a:gd name="connsiteX23698" fmla="*/ 3112298 w 6085020"/>
              <a:gd name="connsiteY23698" fmla="*/ 2733649 h 4885973"/>
              <a:gd name="connsiteX23699" fmla="*/ 3264613 w 6085020"/>
              <a:gd name="connsiteY23699" fmla="*/ 2733080 h 4885973"/>
              <a:gd name="connsiteX23700" fmla="*/ 3264613 w 6085020"/>
              <a:gd name="connsiteY23700" fmla="*/ 2733080 h 4885973"/>
              <a:gd name="connsiteX23701" fmla="*/ 1467581 w 6085020"/>
              <a:gd name="connsiteY23701" fmla="*/ 2730377 h 4885973"/>
              <a:gd name="connsiteX23702" fmla="*/ 1460595 w 6085020"/>
              <a:gd name="connsiteY23702" fmla="*/ 2734028 h 4885973"/>
              <a:gd name="connsiteX23703" fmla="*/ 1460785 w 6085020"/>
              <a:gd name="connsiteY23703" fmla="*/ 2734028 h 4885973"/>
              <a:gd name="connsiteX23704" fmla="*/ 1476378 w 6085020"/>
              <a:gd name="connsiteY23704" fmla="*/ 2749581 h 4885973"/>
              <a:gd name="connsiteX23705" fmla="*/ 1467581 w 6085020"/>
              <a:gd name="connsiteY23705" fmla="*/ 2730377 h 4885973"/>
              <a:gd name="connsiteX23706" fmla="*/ 2092867 w 6085020"/>
              <a:gd name="connsiteY23706" fmla="*/ 2728907 h 4885973"/>
              <a:gd name="connsiteX23707" fmla="*/ 2092867 w 6085020"/>
              <a:gd name="connsiteY23707" fmla="*/ 2728907 h 4885973"/>
              <a:gd name="connsiteX23708" fmla="*/ 1249783 w 6085020"/>
              <a:gd name="connsiteY23708" fmla="*/ 2725730 h 4885973"/>
              <a:gd name="connsiteX23709" fmla="*/ 1244955 w 6085020"/>
              <a:gd name="connsiteY23709" fmla="*/ 2726021 h 4885973"/>
              <a:gd name="connsiteX23710" fmla="*/ 1241152 w 6085020"/>
              <a:gd name="connsiteY23710" fmla="*/ 2733652 h 4885973"/>
              <a:gd name="connsiteX23711" fmla="*/ 1240964 w 6085020"/>
              <a:gd name="connsiteY23711" fmla="*/ 2733649 h 4885973"/>
              <a:gd name="connsiteX23712" fmla="*/ 1240964 w 6085020"/>
              <a:gd name="connsiteY23712" fmla="*/ 2734028 h 4885973"/>
              <a:gd name="connsiteX23713" fmla="*/ 1241152 w 6085020"/>
              <a:gd name="connsiteY23713" fmla="*/ 2733652 h 4885973"/>
              <a:gd name="connsiteX23714" fmla="*/ 1247843 w 6085020"/>
              <a:gd name="connsiteY23714" fmla="*/ 2733756 h 4885973"/>
              <a:gd name="connsiteX23715" fmla="*/ 1261881 w 6085020"/>
              <a:gd name="connsiteY23715" fmla="*/ 2733649 h 4885973"/>
              <a:gd name="connsiteX23716" fmla="*/ 1249783 w 6085020"/>
              <a:gd name="connsiteY23716" fmla="*/ 2725730 h 4885973"/>
              <a:gd name="connsiteX23717" fmla="*/ 2966067 w 6085020"/>
              <a:gd name="connsiteY23717" fmla="*/ 2725114 h 4885973"/>
              <a:gd name="connsiteX23718" fmla="*/ 2964356 w 6085020"/>
              <a:gd name="connsiteY23718" fmla="*/ 2738960 h 4885973"/>
              <a:gd name="connsiteX23719" fmla="*/ 2954461 w 6085020"/>
              <a:gd name="connsiteY23719" fmla="*/ 2741008 h 4885973"/>
              <a:gd name="connsiteX23720" fmla="*/ 2958532 w 6085020"/>
              <a:gd name="connsiteY23720" fmla="*/ 2731776 h 4885973"/>
              <a:gd name="connsiteX23721" fmla="*/ 2966067 w 6085020"/>
              <a:gd name="connsiteY23721" fmla="*/ 2725114 h 4885973"/>
              <a:gd name="connsiteX23722" fmla="*/ 2278270 w 6085020"/>
              <a:gd name="connsiteY23722" fmla="*/ 2723407 h 4885973"/>
              <a:gd name="connsiteX23723" fmla="*/ 2278080 w 6085020"/>
              <a:gd name="connsiteY23723" fmla="*/ 2724166 h 4885973"/>
              <a:gd name="connsiteX23724" fmla="*/ 2276330 w 6085020"/>
              <a:gd name="connsiteY23724" fmla="*/ 2725835 h 4885973"/>
              <a:gd name="connsiteX23725" fmla="*/ 2276368 w 6085020"/>
              <a:gd name="connsiteY23725" fmla="*/ 2726252 h 4885973"/>
              <a:gd name="connsiteX23726" fmla="*/ 2278270 w 6085020"/>
              <a:gd name="connsiteY23726" fmla="*/ 2728149 h 4885973"/>
              <a:gd name="connsiteX23727" fmla="*/ 2280171 w 6085020"/>
              <a:gd name="connsiteY23727" fmla="*/ 2726252 h 4885973"/>
              <a:gd name="connsiteX23728" fmla="*/ 2280647 w 6085020"/>
              <a:gd name="connsiteY23728" fmla="*/ 2723881 h 4885973"/>
              <a:gd name="connsiteX23729" fmla="*/ 2278270 w 6085020"/>
              <a:gd name="connsiteY23729" fmla="*/ 2723407 h 4885973"/>
              <a:gd name="connsiteX23730" fmla="*/ 3380039 w 6085020"/>
              <a:gd name="connsiteY23730" fmla="*/ 2723028 h 4885973"/>
              <a:gd name="connsiteX23731" fmla="*/ 3374334 w 6085020"/>
              <a:gd name="connsiteY23731" fmla="*/ 2750150 h 4885973"/>
              <a:gd name="connsiteX23732" fmla="*/ 3374904 w 6085020"/>
              <a:gd name="connsiteY23732" fmla="*/ 2749012 h 4885973"/>
              <a:gd name="connsiteX23733" fmla="*/ 3380039 w 6085020"/>
              <a:gd name="connsiteY23733" fmla="*/ 2723028 h 4885973"/>
              <a:gd name="connsiteX23734" fmla="*/ 3683339 w 6085020"/>
              <a:gd name="connsiteY23734" fmla="*/ 2722838 h 4885973"/>
              <a:gd name="connsiteX23735" fmla="*/ 3683339 w 6085020"/>
              <a:gd name="connsiteY23735" fmla="*/ 2722838 h 4885973"/>
              <a:gd name="connsiteX23736" fmla="*/ 3342958 w 6085020"/>
              <a:gd name="connsiteY23736" fmla="*/ 2722838 h 4885973"/>
              <a:gd name="connsiteX23737" fmla="*/ 3342958 w 6085020"/>
              <a:gd name="connsiteY23737" fmla="*/ 2743701 h 4885973"/>
              <a:gd name="connsiteX23738" fmla="*/ 3342958 w 6085020"/>
              <a:gd name="connsiteY23738" fmla="*/ 2723597 h 4885973"/>
              <a:gd name="connsiteX23739" fmla="*/ 1350114 w 6085020"/>
              <a:gd name="connsiteY23739" fmla="*/ 2722506 h 4885973"/>
              <a:gd name="connsiteX23740" fmla="*/ 1350114 w 6085020"/>
              <a:gd name="connsiteY23740" fmla="*/ 2739149 h 4885973"/>
              <a:gd name="connsiteX23741" fmla="*/ 1350114 w 6085020"/>
              <a:gd name="connsiteY23741" fmla="*/ 2722506 h 4885973"/>
              <a:gd name="connsiteX23742" fmla="*/ 2269903 w 6085020"/>
              <a:gd name="connsiteY23742" fmla="*/ 2721321 h 4885973"/>
              <a:gd name="connsiteX23743" fmla="*/ 2268191 w 6085020"/>
              <a:gd name="connsiteY23743" fmla="*/ 2722648 h 4885973"/>
              <a:gd name="connsiteX23744" fmla="*/ 2268191 w 6085020"/>
              <a:gd name="connsiteY23744" fmla="*/ 2723028 h 4885973"/>
              <a:gd name="connsiteX23745" fmla="*/ 2270815 w 6085020"/>
              <a:gd name="connsiteY23745" fmla="*/ 2724393 h 4885973"/>
              <a:gd name="connsiteX23746" fmla="*/ 2272185 w 6085020"/>
              <a:gd name="connsiteY23746" fmla="*/ 2723028 h 4885973"/>
              <a:gd name="connsiteX23747" fmla="*/ 2269903 w 6085020"/>
              <a:gd name="connsiteY23747" fmla="*/ 2721321 h 4885973"/>
              <a:gd name="connsiteX23748" fmla="*/ 1410097 w 6085020"/>
              <a:gd name="connsiteY23748" fmla="*/ 2721019 h 4885973"/>
              <a:gd name="connsiteX23749" fmla="*/ 1382821 w 6085020"/>
              <a:gd name="connsiteY23749" fmla="*/ 2725873 h 4885973"/>
              <a:gd name="connsiteX23750" fmla="*/ 1382060 w 6085020"/>
              <a:gd name="connsiteY23750" fmla="*/ 2725873 h 4885973"/>
              <a:gd name="connsiteX23751" fmla="*/ 1420092 w 6085020"/>
              <a:gd name="connsiteY23751" fmla="*/ 2723597 h 4885973"/>
              <a:gd name="connsiteX23752" fmla="*/ 1410097 w 6085020"/>
              <a:gd name="connsiteY23752" fmla="*/ 2721019 h 4885973"/>
              <a:gd name="connsiteX23753" fmla="*/ 1936938 w 6085020"/>
              <a:gd name="connsiteY23753" fmla="*/ 2720942 h 4885973"/>
              <a:gd name="connsiteX23754" fmla="*/ 1929332 w 6085020"/>
              <a:gd name="connsiteY23754" fmla="*/ 2721890 h 4885973"/>
              <a:gd name="connsiteX23755" fmla="*/ 1930663 w 6085020"/>
              <a:gd name="connsiteY23755" fmla="*/ 2733459 h 4885973"/>
              <a:gd name="connsiteX23756" fmla="*/ 1916971 w 6085020"/>
              <a:gd name="connsiteY23756" fmla="*/ 2744080 h 4885973"/>
              <a:gd name="connsiteX23757" fmla="*/ 1946826 w 6085020"/>
              <a:gd name="connsiteY23757" fmla="*/ 2750150 h 4885973"/>
              <a:gd name="connsiteX23758" fmla="*/ 1947587 w 6085020"/>
              <a:gd name="connsiteY23758" fmla="*/ 2749202 h 4885973"/>
              <a:gd name="connsiteX23759" fmla="*/ 1931994 w 6085020"/>
              <a:gd name="connsiteY23759" fmla="*/ 2749202 h 4885973"/>
              <a:gd name="connsiteX23760" fmla="*/ 1937128 w 6085020"/>
              <a:gd name="connsiteY23760" fmla="*/ 2733649 h 4885973"/>
              <a:gd name="connsiteX23761" fmla="*/ 1935036 w 6085020"/>
              <a:gd name="connsiteY23761" fmla="*/ 2733649 h 4885973"/>
              <a:gd name="connsiteX23762" fmla="*/ 1936938 w 6085020"/>
              <a:gd name="connsiteY23762" fmla="*/ 2726631 h 4885973"/>
              <a:gd name="connsiteX23763" fmla="*/ 911612 w 6085020"/>
              <a:gd name="connsiteY23763" fmla="*/ 2720752 h 4885973"/>
              <a:gd name="connsiteX23764" fmla="*/ 903269 w 6085020"/>
              <a:gd name="connsiteY23764" fmla="*/ 2723620 h 4885973"/>
              <a:gd name="connsiteX23765" fmla="*/ 900156 w 6085020"/>
              <a:gd name="connsiteY23765" fmla="*/ 2730095 h 4885973"/>
              <a:gd name="connsiteX23766" fmla="*/ 899632 w 6085020"/>
              <a:gd name="connsiteY23766" fmla="*/ 2730235 h 4885973"/>
              <a:gd name="connsiteX23767" fmla="*/ 899632 w 6085020"/>
              <a:gd name="connsiteY23767" fmla="*/ 2731183 h 4885973"/>
              <a:gd name="connsiteX23768" fmla="*/ 900156 w 6085020"/>
              <a:gd name="connsiteY23768" fmla="*/ 2730095 h 4885973"/>
              <a:gd name="connsiteX23769" fmla="*/ 908047 w 6085020"/>
              <a:gd name="connsiteY23769" fmla="*/ 2727983 h 4885973"/>
              <a:gd name="connsiteX23770" fmla="*/ 911612 w 6085020"/>
              <a:gd name="connsiteY23770" fmla="*/ 2720752 h 4885973"/>
              <a:gd name="connsiteX23771" fmla="*/ 1634969 w 6085020"/>
              <a:gd name="connsiteY23771" fmla="*/ 2720372 h 4885973"/>
              <a:gd name="connsiteX23772" fmla="*/ 1633067 w 6085020"/>
              <a:gd name="connsiteY23772" fmla="*/ 2723597 h 4885973"/>
              <a:gd name="connsiteX23773" fmla="*/ 1635349 w 6085020"/>
              <a:gd name="connsiteY23773" fmla="*/ 2720372 h 4885973"/>
              <a:gd name="connsiteX23774" fmla="*/ 1769811 w 6085020"/>
              <a:gd name="connsiteY23774" fmla="*/ 2719836 h 4885973"/>
              <a:gd name="connsiteX23775" fmla="*/ 1774544 w 6085020"/>
              <a:gd name="connsiteY23775" fmla="*/ 2723597 h 4885973"/>
              <a:gd name="connsiteX23776" fmla="*/ 1769811 w 6085020"/>
              <a:gd name="connsiteY23776" fmla="*/ 2719836 h 4885973"/>
              <a:gd name="connsiteX23777" fmla="*/ 1884074 w 6085020"/>
              <a:gd name="connsiteY23777" fmla="*/ 2719045 h 4885973"/>
              <a:gd name="connsiteX23778" fmla="*/ 1894533 w 6085020"/>
              <a:gd name="connsiteY23778" fmla="*/ 2750150 h 4885973"/>
              <a:gd name="connsiteX23779" fmla="*/ 1884074 w 6085020"/>
              <a:gd name="connsiteY23779" fmla="*/ 2719045 h 4885973"/>
              <a:gd name="connsiteX23780" fmla="*/ 1758761 w 6085020"/>
              <a:gd name="connsiteY23780" fmla="*/ 2718476 h 4885973"/>
              <a:gd name="connsiteX23781" fmla="*/ 1758761 w 6085020"/>
              <a:gd name="connsiteY23781" fmla="*/ 2718476 h 4885973"/>
              <a:gd name="connsiteX23782" fmla="*/ 1481322 w 6085020"/>
              <a:gd name="connsiteY23782" fmla="*/ 2718476 h 4885973"/>
              <a:gd name="connsiteX23783" fmla="*/ 1481322 w 6085020"/>
              <a:gd name="connsiteY23783" fmla="*/ 2718476 h 4885973"/>
              <a:gd name="connsiteX23784" fmla="*/ 278200 w 6085020"/>
              <a:gd name="connsiteY23784" fmla="*/ 2718286 h 4885973"/>
              <a:gd name="connsiteX23785" fmla="*/ 278200 w 6085020"/>
              <a:gd name="connsiteY23785" fmla="*/ 2728718 h 4885973"/>
              <a:gd name="connsiteX23786" fmla="*/ 288658 w 6085020"/>
              <a:gd name="connsiteY23786" fmla="*/ 2728718 h 4885973"/>
              <a:gd name="connsiteX23787" fmla="*/ 288658 w 6085020"/>
              <a:gd name="connsiteY23787" fmla="*/ 2718286 h 4885973"/>
              <a:gd name="connsiteX23788" fmla="*/ 3169695 w 6085020"/>
              <a:gd name="connsiteY23788" fmla="*/ 2716947 h 4885973"/>
              <a:gd name="connsiteX23789" fmla="*/ 3165732 w 6085020"/>
              <a:gd name="connsiteY23789" fmla="*/ 2722269 h 4885973"/>
              <a:gd name="connsiteX23790" fmla="*/ 3165922 w 6085020"/>
              <a:gd name="connsiteY23790" fmla="*/ 2722838 h 4885973"/>
              <a:gd name="connsiteX23791" fmla="*/ 3181515 w 6085020"/>
              <a:gd name="connsiteY23791" fmla="*/ 2733270 h 4885973"/>
              <a:gd name="connsiteX23792" fmla="*/ 3169695 w 6085020"/>
              <a:gd name="connsiteY23792" fmla="*/ 2716947 h 4885973"/>
              <a:gd name="connsiteX23793" fmla="*/ 84239 w 6085020"/>
              <a:gd name="connsiteY23793" fmla="*/ 2716579 h 4885973"/>
              <a:gd name="connsiteX23794" fmla="*/ 76253 w 6085020"/>
              <a:gd name="connsiteY23794" fmla="*/ 2721321 h 4885973"/>
              <a:gd name="connsiteX23795" fmla="*/ 80246 w 6085020"/>
              <a:gd name="connsiteY23795" fmla="*/ 2719045 h 4885973"/>
              <a:gd name="connsiteX23796" fmla="*/ 429945 w 6085020"/>
              <a:gd name="connsiteY23796" fmla="*/ 2716010 h 4885973"/>
              <a:gd name="connsiteX23797" fmla="*/ 420666 w 6085020"/>
              <a:gd name="connsiteY23797" fmla="*/ 2719844 h 4885973"/>
              <a:gd name="connsiteX23798" fmla="*/ 416860 w 6085020"/>
              <a:gd name="connsiteY23798" fmla="*/ 2728997 h 4885973"/>
              <a:gd name="connsiteX23799" fmla="*/ 416824 w 6085020"/>
              <a:gd name="connsiteY23799" fmla="*/ 2728907 h 4885973"/>
              <a:gd name="connsiteX23800" fmla="*/ 416824 w 6085020"/>
              <a:gd name="connsiteY23800" fmla="*/ 2729083 h 4885973"/>
              <a:gd name="connsiteX23801" fmla="*/ 416818 w 6085020"/>
              <a:gd name="connsiteY23801" fmla="*/ 2729097 h 4885973"/>
              <a:gd name="connsiteX23802" fmla="*/ 416824 w 6085020"/>
              <a:gd name="connsiteY23802" fmla="*/ 2729476 h 4885973"/>
              <a:gd name="connsiteX23803" fmla="*/ 416824 w 6085020"/>
              <a:gd name="connsiteY23803" fmla="*/ 2729083 h 4885973"/>
              <a:gd name="connsiteX23804" fmla="*/ 416860 w 6085020"/>
              <a:gd name="connsiteY23804" fmla="*/ 2728997 h 4885973"/>
              <a:gd name="connsiteX23805" fmla="*/ 420533 w 6085020"/>
              <a:gd name="connsiteY23805" fmla="*/ 2738213 h 4885973"/>
              <a:gd name="connsiteX23806" fmla="*/ 429753 w 6085020"/>
              <a:gd name="connsiteY23806" fmla="*/ 2742184 h 4885973"/>
              <a:gd name="connsiteX23807" fmla="*/ 443064 w 6085020"/>
              <a:gd name="connsiteY23807" fmla="*/ 2729287 h 4885973"/>
              <a:gd name="connsiteX23808" fmla="*/ 430133 w 6085020"/>
              <a:gd name="connsiteY23808" fmla="*/ 2716010 h 4885973"/>
              <a:gd name="connsiteX23809" fmla="*/ 429945 w 6085020"/>
              <a:gd name="connsiteY23809" fmla="*/ 2716010 h 4885973"/>
              <a:gd name="connsiteX23810" fmla="*/ 3364660 w 6085020"/>
              <a:gd name="connsiteY23810" fmla="*/ 2715512 h 4885973"/>
              <a:gd name="connsiteX23811" fmla="*/ 3363875 w 6085020"/>
              <a:gd name="connsiteY23811" fmla="*/ 2727959 h 4885973"/>
              <a:gd name="connsiteX23812" fmla="*/ 3364660 w 6085020"/>
              <a:gd name="connsiteY23812" fmla="*/ 2715512 h 4885973"/>
              <a:gd name="connsiteX23813" fmla="*/ 3224814 w 6085020"/>
              <a:gd name="connsiteY23813" fmla="*/ 2714170 h 4885973"/>
              <a:gd name="connsiteX23814" fmla="*/ 3226962 w 6085020"/>
              <a:gd name="connsiteY23814" fmla="*/ 2714303 h 4885973"/>
              <a:gd name="connsiteX23815" fmla="*/ 3226962 w 6085020"/>
              <a:gd name="connsiteY23815" fmla="*/ 2716389 h 4885973"/>
              <a:gd name="connsiteX23816" fmla="*/ 3224680 w 6085020"/>
              <a:gd name="connsiteY23816" fmla="*/ 2716389 h 4885973"/>
              <a:gd name="connsiteX23817" fmla="*/ 3224680 w 6085020"/>
              <a:gd name="connsiteY23817" fmla="*/ 2714303 h 4885973"/>
              <a:gd name="connsiteX23818" fmla="*/ 3224814 w 6085020"/>
              <a:gd name="connsiteY23818" fmla="*/ 2714170 h 4885973"/>
              <a:gd name="connsiteX23819" fmla="*/ 2260585 w 6085020"/>
              <a:gd name="connsiteY23819" fmla="*/ 2713545 h 4885973"/>
              <a:gd name="connsiteX23820" fmla="*/ 2260585 w 6085020"/>
              <a:gd name="connsiteY23820" fmla="*/ 2713545 h 4885973"/>
              <a:gd name="connsiteX23821" fmla="*/ 2481167 w 6085020"/>
              <a:gd name="connsiteY23821" fmla="*/ 2713165 h 4885973"/>
              <a:gd name="connsiteX23822" fmla="*/ 2481167 w 6085020"/>
              <a:gd name="connsiteY23822" fmla="*/ 2713165 h 4885973"/>
              <a:gd name="connsiteX23823" fmla="*/ 2088493 w 6085020"/>
              <a:gd name="connsiteY23823" fmla="*/ 2713165 h 4885973"/>
              <a:gd name="connsiteX23824" fmla="*/ 2088493 w 6085020"/>
              <a:gd name="connsiteY23824" fmla="*/ 2713165 h 4885973"/>
              <a:gd name="connsiteX23825" fmla="*/ 1314174 w 6085020"/>
              <a:gd name="connsiteY23825" fmla="*/ 2713165 h 4885973"/>
              <a:gd name="connsiteX23826" fmla="*/ 1314174 w 6085020"/>
              <a:gd name="connsiteY23826" fmla="*/ 2713165 h 4885973"/>
              <a:gd name="connsiteX23827" fmla="*/ 236365 w 6085020"/>
              <a:gd name="connsiteY23827" fmla="*/ 2713165 h 4885973"/>
              <a:gd name="connsiteX23828" fmla="*/ 236365 w 6085020"/>
              <a:gd name="connsiteY23828" fmla="*/ 2734028 h 4885973"/>
              <a:gd name="connsiteX23829" fmla="*/ 247204 w 6085020"/>
              <a:gd name="connsiteY23829" fmla="*/ 2734028 h 4885973"/>
              <a:gd name="connsiteX23830" fmla="*/ 252718 w 6085020"/>
              <a:gd name="connsiteY23830" fmla="*/ 2723597 h 4885973"/>
              <a:gd name="connsiteX23831" fmla="*/ 251958 w 6085020"/>
              <a:gd name="connsiteY23831" fmla="*/ 2723597 h 4885973"/>
              <a:gd name="connsiteX23832" fmla="*/ 236365 w 6085020"/>
              <a:gd name="connsiteY23832" fmla="*/ 2713165 h 4885973"/>
              <a:gd name="connsiteX23833" fmla="*/ 1911077 w 6085020"/>
              <a:gd name="connsiteY23833" fmla="*/ 2712786 h 4885973"/>
              <a:gd name="connsiteX23834" fmla="*/ 1911077 w 6085020"/>
              <a:gd name="connsiteY23834" fmla="*/ 2712786 h 4885973"/>
              <a:gd name="connsiteX23835" fmla="*/ 267741 w 6085020"/>
              <a:gd name="connsiteY23835" fmla="*/ 2712596 h 4885973"/>
              <a:gd name="connsiteX23836" fmla="*/ 262417 w 6085020"/>
              <a:gd name="connsiteY23836" fmla="*/ 2733459 h 4885973"/>
              <a:gd name="connsiteX23837" fmla="*/ 268502 w 6085020"/>
              <a:gd name="connsiteY23837" fmla="*/ 2713165 h 4885973"/>
              <a:gd name="connsiteX23838" fmla="*/ 474656 w 6085020"/>
              <a:gd name="connsiteY23838" fmla="*/ 2712004 h 4885973"/>
              <a:gd name="connsiteX23839" fmla="*/ 478435 w 6085020"/>
              <a:gd name="connsiteY23839" fmla="*/ 2728718 h 4885973"/>
              <a:gd name="connsiteX23840" fmla="*/ 474656 w 6085020"/>
              <a:gd name="connsiteY23840" fmla="*/ 2712004 h 4885973"/>
              <a:gd name="connsiteX23841" fmla="*/ 92242 w 6085020"/>
              <a:gd name="connsiteY23841" fmla="*/ 2709470 h 4885973"/>
              <a:gd name="connsiteX23842" fmla="*/ 88043 w 6085020"/>
              <a:gd name="connsiteY23842" fmla="*/ 2712217 h 4885973"/>
              <a:gd name="connsiteX23843" fmla="*/ 92242 w 6085020"/>
              <a:gd name="connsiteY23843" fmla="*/ 2709470 h 4885973"/>
              <a:gd name="connsiteX23844" fmla="*/ 1826647 w 6085020"/>
              <a:gd name="connsiteY23844" fmla="*/ 2708993 h 4885973"/>
              <a:gd name="connsiteX23845" fmla="*/ 1826647 w 6085020"/>
              <a:gd name="connsiteY23845" fmla="*/ 2708993 h 4885973"/>
              <a:gd name="connsiteX23846" fmla="*/ 2778572 w 6085020"/>
              <a:gd name="connsiteY23846" fmla="*/ 2708613 h 4885973"/>
              <a:gd name="connsiteX23847" fmla="*/ 2778572 w 6085020"/>
              <a:gd name="connsiteY23847" fmla="*/ 2708613 h 4885973"/>
              <a:gd name="connsiteX23848" fmla="*/ 2549053 w 6085020"/>
              <a:gd name="connsiteY23848" fmla="*/ 2708044 h 4885973"/>
              <a:gd name="connsiteX23849" fmla="*/ 2558561 w 6085020"/>
              <a:gd name="connsiteY23849" fmla="*/ 2723597 h 4885973"/>
              <a:gd name="connsiteX23850" fmla="*/ 2559512 w 6085020"/>
              <a:gd name="connsiteY23850" fmla="*/ 2723597 h 4885973"/>
              <a:gd name="connsiteX23851" fmla="*/ 2549053 w 6085020"/>
              <a:gd name="connsiteY23851" fmla="*/ 2708044 h 4885973"/>
              <a:gd name="connsiteX23852" fmla="*/ 2496760 w 6085020"/>
              <a:gd name="connsiteY23852" fmla="*/ 2708044 h 4885973"/>
              <a:gd name="connsiteX23853" fmla="*/ 2516726 w 6085020"/>
              <a:gd name="connsiteY23853" fmla="*/ 2744460 h 4885973"/>
              <a:gd name="connsiteX23854" fmla="*/ 2517677 w 6085020"/>
              <a:gd name="connsiteY23854" fmla="*/ 2744460 h 4885973"/>
              <a:gd name="connsiteX23855" fmla="*/ 2528136 w 6085020"/>
              <a:gd name="connsiteY23855" fmla="*/ 2728718 h 4885973"/>
              <a:gd name="connsiteX23856" fmla="*/ 2496760 w 6085020"/>
              <a:gd name="connsiteY23856" fmla="*/ 2708044 h 4885973"/>
              <a:gd name="connsiteX23857" fmla="*/ 701869 w 6085020"/>
              <a:gd name="connsiteY23857" fmla="*/ 2708044 h 4885973"/>
              <a:gd name="connsiteX23858" fmla="*/ 701869 w 6085020"/>
              <a:gd name="connsiteY23858" fmla="*/ 2708044 h 4885973"/>
              <a:gd name="connsiteX23859" fmla="*/ 3270736 w 6085020"/>
              <a:gd name="connsiteY23859" fmla="*/ 2707779 h 4885973"/>
              <a:gd name="connsiteX23860" fmla="*/ 3272790 w 6085020"/>
              <a:gd name="connsiteY23860" fmla="*/ 2708424 h 4885973"/>
              <a:gd name="connsiteX23861" fmla="*/ 3272600 w 6085020"/>
              <a:gd name="connsiteY23861" fmla="*/ 2710320 h 4885973"/>
              <a:gd name="connsiteX23862" fmla="*/ 3270508 w 6085020"/>
              <a:gd name="connsiteY23862" fmla="*/ 2710320 h 4885973"/>
              <a:gd name="connsiteX23863" fmla="*/ 3270090 w 6085020"/>
              <a:gd name="connsiteY23863" fmla="*/ 2709808 h 4885973"/>
              <a:gd name="connsiteX23864" fmla="*/ 3270736 w 6085020"/>
              <a:gd name="connsiteY23864" fmla="*/ 2707779 h 4885973"/>
              <a:gd name="connsiteX23865" fmla="*/ 3683339 w 6085020"/>
              <a:gd name="connsiteY23865" fmla="*/ 2707286 h 4885973"/>
              <a:gd name="connsiteX23866" fmla="*/ 3683339 w 6085020"/>
              <a:gd name="connsiteY23866" fmla="*/ 2707286 h 4885973"/>
              <a:gd name="connsiteX23867" fmla="*/ 2414042 w 6085020"/>
              <a:gd name="connsiteY23867" fmla="*/ 2703492 h 4885973"/>
              <a:gd name="connsiteX23868" fmla="*/ 2414042 w 6085020"/>
              <a:gd name="connsiteY23868" fmla="*/ 2713924 h 4885973"/>
              <a:gd name="connsiteX23869" fmla="*/ 2424500 w 6085020"/>
              <a:gd name="connsiteY23869" fmla="*/ 2713924 h 4885973"/>
              <a:gd name="connsiteX23870" fmla="*/ 2424500 w 6085020"/>
              <a:gd name="connsiteY23870" fmla="*/ 2703492 h 4885973"/>
              <a:gd name="connsiteX23871" fmla="*/ 2312688 w 6085020"/>
              <a:gd name="connsiteY23871" fmla="*/ 2703492 h 4885973"/>
              <a:gd name="connsiteX23872" fmla="*/ 2312688 w 6085020"/>
              <a:gd name="connsiteY23872" fmla="*/ 2703492 h 4885973"/>
              <a:gd name="connsiteX23873" fmla="*/ 3395822 w 6085020"/>
              <a:gd name="connsiteY23873" fmla="*/ 2702923 h 4885973"/>
              <a:gd name="connsiteX23874" fmla="*/ 3395822 w 6085020"/>
              <a:gd name="connsiteY23874" fmla="*/ 2702923 h 4885973"/>
              <a:gd name="connsiteX23875" fmla="*/ 2181480 w 6085020"/>
              <a:gd name="connsiteY23875" fmla="*/ 2702734 h 4885973"/>
              <a:gd name="connsiteX23876" fmla="*/ 2182710 w 6085020"/>
              <a:gd name="connsiteY23876" fmla="*/ 2731112 h 4885973"/>
              <a:gd name="connsiteX23877" fmla="*/ 2191828 w 6085020"/>
              <a:gd name="connsiteY23877" fmla="*/ 2733774 h 4885973"/>
              <a:gd name="connsiteX23878" fmla="*/ 2191938 w 6085020"/>
              <a:gd name="connsiteY23878" fmla="*/ 2734028 h 4885973"/>
              <a:gd name="connsiteX23879" fmla="*/ 2192699 w 6085020"/>
              <a:gd name="connsiteY23879" fmla="*/ 2734028 h 4885973"/>
              <a:gd name="connsiteX23880" fmla="*/ 2191828 w 6085020"/>
              <a:gd name="connsiteY23880" fmla="*/ 2733774 h 4885973"/>
              <a:gd name="connsiteX23881" fmla="*/ 2184713 w 6085020"/>
              <a:gd name="connsiteY23881" fmla="*/ 2717385 h 4885973"/>
              <a:gd name="connsiteX23882" fmla="*/ 2181480 w 6085020"/>
              <a:gd name="connsiteY23882" fmla="*/ 2702734 h 4885973"/>
              <a:gd name="connsiteX23883" fmla="*/ 1800405 w 6085020"/>
              <a:gd name="connsiteY23883" fmla="*/ 2702734 h 4885973"/>
              <a:gd name="connsiteX23884" fmla="*/ 1800556 w 6085020"/>
              <a:gd name="connsiteY23884" fmla="*/ 2702819 h 4885973"/>
              <a:gd name="connsiteX23885" fmla="*/ 1795177 w 6085020"/>
              <a:gd name="connsiteY23885" fmla="*/ 2714090 h 4885973"/>
              <a:gd name="connsiteX23886" fmla="*/ 1800596 w 6085020"/>
              <a:gd name="connsiteY23886" fmla="*/ 2723597 h 4885973"/>
              <a:gd name="connsiteX23887" fmla="*/ 1806372 w 6085020"/>
              <a:gd name="connsiteY23887" fmla="*/ 2706074 h 4885973"/>
              <a:gd name="connsiteX23888" fmla="*/ 1800556 w 6085020"/>
              <a:gd name="connsiteY23888" fmla="*/ 2702819 h 4885973"/>
              <a:gd name="connsiteX23889" fmla="*/ 1800596 w 6085020"/>
              <a:gd name="connsiteY23889" fmla="*/ 2702734 h 4885973"/>
              <a:gd name="connsiteX23890" fmla="*/ 817675 w 6085020"/>
              <a:gd name="connsiteY23890" fmla="*/ 2702734 h 4885973"/>
              <a:gd name="connsiteX23891" fmla="*/ 817675 w 6085020"/>
              <a:gd name="connsiteY23891" fmla="*/ 2702734 h 4885973"/>
              <a:gd name="connsiteX23892" fmla="*/ 184832 w 6085020"/>
              <a:gd name="connsiteY23892" fmla="*/ 2702734 h 4885973"/>
              <a:gd name="connsiteX23893" fmla="*/ 174374 w 6085020"/>
              <a:gd name="connsiteY23893" fmla="*/ 2713165 h 4885973"/>
              <a:gd name="connsiteX23894" fmla="*/ 158781 w 6085020"/>
              <a:gd name="connsiteY23894" fmla="*/ 2708044 h 4885973"/>
              <a:gd name="connsiteX23895" fmla="*/ 184832 w 6085020"/>
              <a:gd name="connsiteY23895" fmla="*/ 2702734 h 4885973"/>
              <a:gd name="connsiteX23896" fmla="*/ 1857260 w 6085020"/>
              <a:gd name="connsiteY23896" fmla="*/ 2702496 h 4885973"/>
              <a:gd name="connsiteX23897" fmla="*/ 1853079 w 6085020"/>
              <a:gd name="connsiteY23897" fmla="*/ 2708044 h 4885973"/>
              <a:gd name="connsiteX23898" fmla="*/ 1863537 w 6085020"/>
              <a:gd name="connsiteY23898" fmla="*/ 2734028 h 4885973"/>
              <a:gd name="connsiteX23899" fmla="*/ 1879320 w 6085020"/>
              <a:gd name="connsiteY23899" fmla="*/ 2708044 h 4885973"/>
              <a:gd name="connsiteX23900" fmla="*/ 1857260 w 6085020"/>
              <a:gd name="connsiteY23900" fmla="*/ 2702496 h 4885973"/>
              <a:gd name="connsiteX23901" fmla="*/ 1968504 w 6085020"/>
              <a:gd name="connsiteY23901" fmla="*/ 2702354 h 4885973"/>
              <a:gd name="connsiteX23902" fmla="*/ 1967743 w 6085020"/>
              <a:gd name="connsiteY23902" fmla="*/ 2734028 h 4885973"/>
              <a:gd name="connsiteX23903" fmla="*/ 1968504 w 6085020"/>
              <a:gd name="connsiteY23903" fmla="*/ 2733649 h 4885973"/>
              <a:gd name="connsiteX23904" fmla="*/ 1968504 w 6085020"/>
              <a:gd name="connsiteY23904" fmla="*/ 2702354 h 4885973"/>
              <a:gd name="connsiteX23905" fmla="*/ 2067005 w 6085020"/>
              <a:gd name="connsiteY23905" fmla="*/ 2697613 h 4885973"/>
              <a:gd name="connsiteX23906" fmla="*/ 2067005 w 6085020"/>
              <a:gd name="connsiteY23906" fmla="*/ 2697613 h 4885973"/>
              <a:gd name="connsiteX23907" fmla="*/ 122081 w 6085020"/>
              <a:gd name="connsiteY23907" fmla="*/ 2697613 h 4885973"/>
              <a:gd name="connsiteX23908" fmla="*/ 122081 w 6085020"/>
              <a:gd name="connsiteY23908" fmla="*/ 2697613 h 4885973"/>
              <a:gd name="connsiteX23909" fmla="*/ 2516726 w 6085020"/>
              <a:gd name="connsiteY23909" fmla="*/ 2697423 h 4885973"/>
              <a:gd name="connsiteX23910" fmla="*/ 2516726 w 6085020"/>
              <a:gd name="connsiteY23910" fmla="*/ 2697423 h 4885973"/>
              <a:gd name="connsiteX23911" fmla="*/ 893960 w 6085020"/>
              <a:gd name="connsiteY23911" fmla="*/ 2693606 h 4885973"/>
              <a:gd name="connsiteX23912" fmla="*/ 901153 w 6085020"/>
              <a:gd name="connsiteY23912" fmla="*/ 2702354 h 4885973"/>
              <a:gd name="connsiteX23913" fmla="*/ 893960 w 6085020"/>
              <a:gd name="connsiteY23913" fmla="*/ 2693606 h 4885973"/>
              <a:gd name="connsiteX23914" fmla="*/ 770156 w 6085020"/>
              <a:gd name="connsiteY23914" fmla="*/ 2693366 h 4885973"/>
              <a:gd name="connsiteX23915" fmla="*/ 774889 w 6085020"/>
              <a:gd name="connsiteY23915" fmla="*/ 2697233 h 4885973"/>
              <a:gd name="connsiteX23916" fmla="*/ 770156 w 6085020"/>
              <a:gd name="connsiteY23916" fmla="*/ 2693366 h 4885973"/>
              <a:gd name="connsiteX23917" fmla="*/ 314710 w 6085020"/>
              <a:gd name="connsiteY23917" fmla="*/ 2693061 h 4885973"/>
              <a:gd name="connsiteX23918" fmla="*/ 314710 w 6085020"/>
              <a:gd name="connsiteY23918" fmla="*/ 2693061 h 4885973"/>
              <a:gd name="connsiteX23919" fmla="*/ 1695819 w 6085020"/>
              <a:gd name="connsiteY23919" fmla="*/ 2692681 h 4885973"/>
              <a:gd name="connsiteX23920" fmla="*/ 1695819 w 6085020"/>
              <a:gd name="connsiteY23920" fmla="*/ 2692681 h 4885973"/>
              <a:gd name="connsiteX23921" fmla="*/ 1218525 w 6085020"/>
              <a:gd name="connsiteY23921" fmla="*/ 2691733 h 4885973"/>
              <a:gd name="connsiteX23922" fmla="*/ 1212630 w 6085020"/>
              <a:gd name="connsiteY23922" fmla="*/ 2693819 h 4885973"/>
              <a:gd name="connsiteX23923" fmla="*/ 1201221 w 6085020"/>
              <a:gd name="connsiteY23923" fmla="*/ 2696475 h 4885973"/>
              <a:gd name="connsiteX23924" fmla="*/ 1204834 w 6085020"/>
              <a:gd name="connsiteY23924" fmla="*/ 2703492 h 4885973"/>
              <a:gd name="connsiteX23925" fmla="*/ 1220047 w 6085020"/>
              <a:gd name="connsiteY23925" fmla="*/ 2693250 h 4885973"/>
              <a:gd name="connsiteX23926" fmla="*/ 1218525 w 6085020"/>
              <a:gd name="connsiteY23926" fmla="*/ 2691733 h 4885973"/>
              <a:gd name="connsiteX23927" fmla="*/ 3672880 w 6085020"/>
              <a:gd name="connsiteY23927" fmla="*/ 2691543 h 4885973"/>
              <a:gd name="connsiteX23928" fmla="*/ 3672880 w 6085020"/>
              <a:gd name="connsiteY23928" fmla="*/ 2691543 h 4885973"/>
              <a:gd name="connsiteX23929" fmla="*/ 3076738 w 6085020"/>
              <a:gd name="connsiteY23929" fmla="*/ 2690974 h 4885973"/>
              <a:gd name="connsiteX23930" fmla="*/ 3076738 w 6085020"/>
              <a:gd name="connsiteY23930" fmla="*/ 2690974 h 4885973"/>
              <a:gd name="connsiteX23931" fmla="*/ 1507754 w 6085020"/>
              <a:gd name="connsiteY23931" fmla="*/ 2687560 h 4885973"/>
              <a:gd name="connsiteX23932" fmla="*/ 1507754 w 6085020"/>
              <a:gd name="connsiteY23932" fmla="*/ 2687560 h 4885973"/>
              <a:gd name="connsiteX23933" fmla="*/ 1863537 w 6085020"/>
              <a:gd name="connsiteY23933" fmla="*/ 2687181 h 4885973"/>
              <a:gd name="connsiteX23934" fmla="*/ 1863537 w 6085020"/>
              <a:gd name="connsiteY23934" fmla="*/ 2687181 h 4885973"/>
              <a:gd name="connsiteX23935" fmla="*/ 1491781 w 6085020"/>
              <a:gd name="connsiteY23935" fmla="*/ 2687181 h 4885973"/>
              <a:gd name="connsiteX23936" fmla="*/ 1491781 w 6085020"/>
              <a:gd name="connsiteY23936" fmla="*/ 2687181 h 4885973"/>
              <a:gd name="connsiteX23937" fmla="*/ 1429219 w 6085020"/>
              <a:gd name="connsiteY23937" fmla="*/ 2686612 h 4885973"/>
              <a:gd name="connsiteX23938" fmla="*/ 1429219 w 6085020"/>
              <a:gd name="connsiteY23938" fmla="*/ 2686612 h 4885973"/>
              <a:gd name="connsiteX23939" fmla="*/ 1572978 w 6085020"/>
              <a:gd name="connsiteY23939" fmla="*/ 2685095 h 4885973"/>
              <a:gd name="connsiteX23940" fmla="*/ 1557385 w 6085020"/>
              <a:gd name="connsiteY23940" fmla="*/ 2723028 h 4885973"/>
              <a:gd name="connsiteX23941" fmla="*/ 1554533 w 6085020"/>
              <a:gd name="connsiteY23941" fmla="*/ 2734408 h 4885973"/>
              <a:gd name="connsiteX23942" fmla="*/ 1570506 w 6085020"/>
              <a:gd name="connsiteY23942" fmla="*/ 2708044 h 4885973"/>
              <a:gd name="connsiteX23943" fmla="*/ 1570316 w 6085020"/>
              <a:gd name="connsiteY23943" fmla="*/ 2707665 h 4885973"/>
              <a:gd name="connsiteX23944" fmla="*/ 1560237 w 6085020"/>
              <a:gd name="connsiteY23944" fmla="*/ 2719614 h 4885973"/>
              <a:gd name="connsiteX23945" fmla="*/ 1572978 w 6085020"/>
              <a:gd name="connsiteY23945" fmla="*/ 2685095 h 4885973"/>
              <a:gd name="connsiteX23946" fmla="*/ 1714924 w 6085020"/>
              <a:gd name="connsiteY23946" fmla="*/ 2684997 h 4885973"/>
              <a:gd name="connsiteX23947" fmla="*/ 1711602 w 6085020"/>
              <a:gd name="connsiteY23947" fmla="*/ 2697613 h 4885973"/>
              <a:gd name="connsiteX23948" fmla="*/ 1737654 w 6085020"/>
              <a:gd name="connsiteY23948" fmla="*/ 2697613 h 4885973"/>
              <a:gd name="connsiteX23949" fmla="*/ 1714924 w 6085020"/>
              <a:gd name="connsiteY23949" fmla="*/ 2684997 h 4885973"/>
              <a:gd name="connsiteX23950" fmla="*/ 1955383 w 6085020"/>
              <a:gd name="connsiteY23950" fmla="*/ 2683388 h 4885973"/>
              <a:gd name="connsiteX23951" fmla="*/ 1952721 w 6085020"/>
              <a:gd name="connsiteY23951" fmla="*/ 2683767 h 4885973"/>
              <a:gd name="connsiteX23952" fmla="*/ 1953482 w 6085020"/>
              <a:gd name="connsiteY23952" fmla="*/ 2684336 h 4885973"/>
              <a:gd name="connsiteX23953" fmla="*/ 1951732 w 6085020"/>
              <a:gd name="connsiteY23953" fmla="*/ 2686005 h 4885973"/>
              <a:gd name="connsiteX23954" fmla="*/ 1951770 w 6085020"/>
              <a:gd name="connsiteY23954" fmla="*/ 2686422 h 4885973"/>
              <a:gd name="connsiteX23955" fmla="*/ 1954052 w 6085020"/>
              <a:gd name="connsiteY23955" fmla="*/ 2688319 h 4885973"/>
              <a:gd name="connsiteX23956" fmla="*/ 1955763 w 6085020"/>
              <a:gd name="connsiteY23956" fmla="*/ 2686043 h 4885973"/>
              <a:gd name="connsiteX23957" fmla="*/ 1955383 w 6085020"/>
              <a:gd name="connsiteY23957" fmla="*/ 2683388 h 4885973"/>
              <a:gd name="connsiteX23958" fmla="*/ 153457 w 6085020"/>
              <a:gd name="connsiteY23958" fmla="*/ 2682819 h 4885973"/>
              <a:gd name="connsiteX23959" fmla="*/ 153457 w 6085020"/>
              <a:gd name="connsiteY23959" fmla="*/ 2682819 h 4885973"/>
              <a:gd name="connsiteX23960" fmla="*/ 2128388 w 6085020"/>
              <a:gd name="connsiteY23960" fmla="*/ 2681529 h 4885973"/>
              <a:gd name="connsiteX23961" fmla="*/ 2125764 w 6085020"/>
              <a:gd name="connsiteY23961" fmla="*/ 2682894 h 4885973"/>
              <a:gd name="connsiteX23962" fmla="*/ 2125764 w 6085020"/>
              <a:gd name="connsiteY23962" fmla="*/ 2684146 h 4885973"/>
              <a:gd name="connsiteX23963" fmla="*/ 2128388 w 6085020"/>
              <a:gd name="connsiteY23963" fmla="*/ 2685512 h 4885973"/>
              <a:gd name="connsiteX23964" fmla="*/ 2129757 w 6085020"/>
              <a:gd name="connsiteY23964" fmla="*/ 2684146 h 4885973"/>
              <a:gd name="connsiteX23965" fmla="*/ 2128388 w 6085020"/>
              <a:gd name="connsiteY23965" fmla="*/ 2681529 h 4885973"/>
              <a:gd name="connsiteX23966" fmla="*/ 3024445 w 6085020"/>
              <a:gd name="connsiteY23966" fmla="*/ 2681491 h 4885973"/>
              <a:gd name="connsiteX23967" fmla="*/ 3024445 w 6085020"/>
              <a:gd name="connsiteY23967" fmla="*/ 2681491 h 4885973"/>
              <a:gd name="connsiteX23968" fmla="*/ 3280422 w 6085020"/>
              <a:gd name="connsiteY23968" fmla="*/ 2681332 h 4885973"/>
              <a:gd name="connsiteX23969" fmla="*/ 3280424 w 6085020"/>
              <a:gd name="connsiteY23969" fmla="*/ 2681382 h 4885973"/>
              <a:gd name="connsiteX23970" fmla="*/ 3278305 w 6085020"/>
              <a:gd name="connsiteY23970" fmla="*/ 2684146 h 4885973"/>
              <a:gd name="connsiteX23971" fmla="*/ 2296053 w 6085020"/>
              <a:gd name="connsiteY23971" fmla="*/ 2678922 h 4885973"/>
              <a:gd name="connsiteX23972" fmla="*/ 2307364 w 6085020"/>
              <a:gd name="connsiteY23972" fmla="*/ 2682629 h 4885973"/>
              <a:gd name="connsiteX23973" fmla="*/ 2296053 w 6085020"/>
              <a:gd name="connsiteY23973" fmla="*/ 2678922 h 4885973"/>
              <a:gd name="connsiteX23974" fmla="*/ 3119164 w 6085020"/>
              <a:gd name="connsiteY23974" fmla="*/ 2678299 h 4885973"/>
              <a:gd name="connsiteX23975" fmla="*/ 3123897 w 6085020"/>
              <a:gd name="connsiteY23975" fmla="*/ 2682060 h 4885973"/>
              <a:gd name="connsiteX23976" fmla="*/ 3119164 w 6085020"/>
              <a:gd name="connsiteY23976" fmla="*/ 2678299 h 4885973"/>
              <a:gd name="connsiteX23977" fmla="*/ 3209278 w 6085020"/>
              <a:gd name="connsiteY23977" fmla="*/ 2678267 h 4885973"/>
              <a:gd name="connsiteX23978" fmla="*/ 3213841 w 6085020"/>
              <a:gd name="connsiteY23978" fmla="*/ 2682250 h 4885973"/>
              <a:gd name="connsiteX23979" fmla="*/ 3225251 w 6085020"/>
              <a:gd name="connsiteY23979" fmla="*/ 2694009 h 4885973"/>
              <a:gd name="connsiteX23980" fmla="*/ 3232097 w 6085020"/>
              <a:gd name="connsiteY23980" fmla="*/ 2701785 h 4885973"/>
              <a:gd name="connsiteX23981" fmla="*/ 3233237 w 6085020"/>
              <a:gd name="connsiteY23981" fmla="*/ 2694388 h 4885973"/>
              <a:gd name="connsiteX23982" fmla="*/ 3235710 w 6085020"/>
              <a:gd name="connsiteY23982" fmla="*/ 2685664 h 4885973"/>
              <a:gd name="connsiteX23983" fmla="*/ 3237421 w 6085020"/>
              <a:gd name="connsiteY23983" fmla="*/ 2684336 h 4885973"/>
              <a:gd name="connsiteX23984" fmla="*/ 3248450 w 6085020"/>
              <a:gd name="connsiteY23984" fmla="*/ 2697802 h 4885973"/>
              <a:gd name="connsiteX23985" fmla="*/ 3245217 w 6085020"/>
              <a:gd name="connsiteY23985" fmla="*/ 2704630 h 4885973"/>
              <a:gd name="connsiteX23986" fmla="*/ 3239132 w 6085020"/>
              <a:gd name="connsiteY23986" fmla="*/ 2712786 h 4885973"/>
              <a:gd name="connsiteX23987" fmla="*/ 3236280 w 6085020"/>
              <a:gd name="connsiteY23987" fmla="*/ 2714114 h 4885973"/>
              <a:gd name="connsiteX23988" fmla="*/ 3233427 w 6085020"/>
              <a:gd name="connsiteY23988" fmla="*/ 2710889 h 4885973"/>
              <a:gd name="connsiteX23989" fmla="*/ 3232667 w 6085020"/>
              <a:gd name="connsiteY23989" fmla="*/ 2710889 h 4885973"/>
              <a:gd name="connsiteX23990" fmla="*/ 3224110 w 6085020"/>
              <a:gd name="connsiteY23990" fmla="*/ 2705389 h 4885973"/>
              <a:gd name="connsiteX23991" fmla="*/ 3217645 w 6085020"/>
              <a:gd name="connsiteY23991" fmla="*/ 2702923 h 4885973"/>
              <a:gd name="connsiteX23992" fmla="*/ 3199960 w 6085020"/>
              <a:gd name="connsiteY23992" fmla="*/ 2683957 h 4885973"/>
              <a:gd name="connsiteX23993" fmla="*/ 3201481 w 6085020"/>
              <a:gd name="connsiteY23993" fmla="*/ 2682250 h 4885973"/>
              <a:gd name="connsiteX23994" fmla="*/ 3206235 w 6085020"/>
              <a:gd name="connsiteY23994" fmla="*/ 2679405 h 4885973"/>
              <a:gd name="connsiteX23995" fmla="*/ 2882778 w 6085020"/>
              <a:gd name="connsiteY23995" fmla="*/ 2677698 h 4885973"/>
              <a:gd name="connsiteX23996" fmla="*/ 2882778 w 6085020"/>
              <a:gd name="connsiteY23996" fmla="*/ 2688129 h 4885973"/>
              <a:gd name="connsiteX23997" fmla="*/ 2888103 w 6085020"/>
              <a:gd name="connsiteY23997" fmla="*/ 2693250 h 4885973"/>
              <a:gd name="connsiteX23998" fmla="*/ 2903696 w 6085020"/>
              <a:gd name="connsiteY23998" fmla="*/ 2693250 h 4885973"/>
              <a:gd name="connsiteX23999" fmla="*/ 2882778 w 6085020"/>
              <a:gd name="connsiteY23999" fmla="*/ 2677698 h 4885973"/>
              <a:gd name="connsiteX24000" fmla="*/ 1816188 w 6085020"/>
              <a:gd name="connsiteY24000" fmla="*/ 2677698 h 4885973"/>
              <a:gd name="connsiteX24001" fmla="*/ 1810864 w 6085020"/>
              <a:gd name="connsiteY24001" fmla="*/ 2681870 h 4885973"/>
              <a:gd name="connsiteX24002" fmla="*/ 1810864 w 6085020"/>
              <a:gd name="connsiteY24002" fmla="*/ 2682819 h 4885973"/>
              <a:gd name="connsiteX24003" fmla="*/ 1810864 w 6085020"/>
              <a:gd name="connsiteY24003" fmla="*/ 2693250 h 4885973"/>
              <a:gd name="connsiteX24004" fmla="*/ 1816188 w 6085020"/>
              <a:gd name="connsiteY24004" fmla="*/ 2677698 h 4885973"/>
              <a:gd name="connsiteX24005" fmla="*/ 2419366 w 6085020"/>
              <a:gd name="connsiteY24005" fmla="*/ 2677508 h 4885973"/>
              <a:gd name="connsiteX24006" fmla="*/ 2419366 w 6085020"/>
              <a:gd name="connsiteY24006" fmla="*/ 2677508 h 4885973"/>
              <a:gd name="connsiteX24007" fmla="*/ 184832 w 6085020"/>
              <a:gd name="connsiteY24007" fmla="*/ 2676181 h 4885973"/>
              <a:gd name="connsiteX24008" fmla="*/ 184832 w 6085020"/>
              <a:gd name="connsiteY24008" fmla="*/ 2676181 h 4885973"/>
              <a:gd name="connsiteX24009" fmla="*/ 858178 w 6085020"/>
              <a:gd name="connsiteY24009" fmla="*/ 2675991 h 4885973"/>
              <a:gd name="connsiteX24010" fmla="*/ 858178 w 6085020"/>
              <a:gd name="connsiteY24010" fmla="*/ 2675991 h 4885973"/>
              <a:gd name="connsiteX24011" fmla="*/ 2224355 w 6085020"/>
              <a:gd name="connsiteY24011" fmla="*/ 2673842 h 4885973"/>
              <a:gd name="connsiteX24012" fmla="*/ 2229970 w 6085020"/>
              <a:gd name="connsiteY24012" fmla="*/ 2676749 h 4885973"/>
              <a:gd name="connsiteX24013" fmla="*/ 2224355 w 6085020"/>
              <a:gd name="connsiteY24013" fmla="*/ 2673842 h 4885973"/>
              <a:gd name="connsiteX24014" fmla="*/ 2279791 w 6085020"/>
              <a:gd name="connsiteY24014" fmla="*/ 2672577 h 4885973"/>
              <a:gd name="connsiteX24015" fmla="*/ 2278041 w 6085020"/>
              <a:gd name="connsiteY24015" fmla="*/ 2674625 h 4885973"/>
              <a:gd name="connsiteX24016" fmla="*/ 2278080 w 6085020"/>
              <a:gd name="connsiteY24016" fmla="*/ 2674853 h 4885973"/>
              <a:gd name="connsiteX24017" fmla="*/ 2280152 w 6085020"/>
              <a:gd name="connsiteY24017" fmla="*/ 2676560 h 4885973"/>
              <a:gd name="connsiteX24018" fmla="*/ 2280171 w 6085020"/>
              <a:gd name="connsiteY24018" fmla="*/ 2676560 h 4885973"/>
              <a:gd name="connsiteX24019" fmla="*/ 2281921 w 6085020"/>
              <a:gd name="connsiteY24019" fmla="*/ 2674511 h 4885973"/>
              <a:gd name="connsiteX24020" fmla="*/ 2281883 w 6085020"/>
              <a:gd name="connsiteY24020" fmla="*/ 2674284 h 4885973"/>
              <a:gd name="connsiteX24021" fmla="*/ 2279791 w 6085020"/>
              <a:gd name="connsiteY24021" fmla="*/ 2672577 h 4885973"/>
              <a:gd name="connsiteX24022" fmla="*/ 1837106 w 6085020"/>
              <a:gd name="connsiteY24022" fmla="*/ 2672387 h 4885973"/>
              <a:gd name="connsiteX24023" fmla="*/ 1837106 w 6085020"/>
              <a:gd name="connsiteY24023" fmla="*/ 2672387 h 4885973"/>
              <a:gd name="connsiteX24024" fmla="*/ 2451681 w 6085020"/>
              <a:gd name="connsiteY24024" fmla="*/ 2671154 h 4885973"/>
              <a:gd name="connsiteX24025" fmla="*/ 2443516 w 6085020"/>
              <a:gd name="connsiteY24025" fmla="*/ 2671439 h 4885973"/>
              <a:gd name="connsiteX24026" fmla="*/ 2443896 w 6085020"/>
              <a:gd name="connsiteY24026" fmla="*/ 2671628 h 4885973"/>
              <a:gd name="connsiteX24027" fmla="*/ 2454355 w 6085020"/>
              <a:gd name="connsiteY24027" fmla="*/ 2692492 h 4885973"/>
              <a:gd name="connsiteX24028" fmla="*/ 2451681 w 6085020"/>
              <a:gd name="connsiteY24028" fmla="*/ 2671154 h 4885973"/>
              <a:gd name="connsiteX24029" fmla="*/ 2256782 w 6085020"/>
              <a:gd name="connsiteY24029" fmla="*/ 2671059 h 4885973"/>
              <a:gd name="connsiteX24030" fmla="*/ 2241189 w 6085020"/>
              <a:gd name="connsiteY24030" fmla="*/ 2691922 h 4885973"/>
              <a:gd name="connsiteX24031" fmla="*/ 2255261 w 6085020"/>
              <a:gd name="connsiteY24031" fmla="*/ 2671439 h 4885973"/>
              <a:gd name="connsiteX24032" fmla="*/ 3667556 w 6085020"/>
              <a:gd name="connsiteY24032" fmla="*/ 2670680 h 4885973"/>
              <a:gd name="connsiteX24033" fmla="*/ 3667556 w 6085020"/>
              <a:gd name="connsiteY24033" fmla="*/ 2670680 h 4885973"/>
              <a:gd name="connsiteX24034" fmla="*/ 2269960 w 6085020"/>
              <a:gd name="connsiteY24034" fmla="*/ 2669504 h 4885973"/>
              <a:gd name="connsiteX24035" fmla="*/ 2269713 w 6085020"/>
              <a:gd name="connsiteY24035" fmla="*/ 2669542 h 4885973"/>
              <a:gd name="connsiteX24036" fmla="*/ 2266252 w 6085020"/>
              <a:gd name="connsiteY24036" fmla="*/ 2673658 h 4885973"/>
              <a:gd name="connsiteX24037" fmla="*/ 2266290 w 6085020"/>
              <a:gd name="connsiteY24037" fmla="*/ 2673904 h 4885973"/>
              <a:gd name="connsiteX24038" fmla="*/ 2270663 w 6085020"/>
              <a:gd name="connsiteY24038" fmla="*/ 2676939 h 4885973"/>
              <a:gd name="connsiteX24039" fmla="*/ 2270663 w 6085020"/>
              <a:gd name="connsiteY24039" fmla="*/ 2677318 h 4885973"/>
              <a:gd name="connsiteX24040" fmla="*/ 2274086 w 6085020"/>
              <a:gd name="connsiteY24040" fmla="*/ 2672956 h 4885973"/>
              <a:gd name="connsiteX24041" fmla="*/ 2269960 w 6085020"/>
              <a:gd name="connsiteY24041" fmla="*/ 2669504 h 4885973"/>
              <a:gd name="connsiteX24042" fmla="*/ 1915724 w 6085020"/>
              <a:gd name="connsiteY24042" fmla="*/ 2667797 h 4885973"/>
              <a:gd name="connsiteX24043" fmla="*/ 1905752 w 6085020"/>
              <a:gd name="connsiteY24043" fmla="*/ 2672008 h 4885973"/>
              <a:gd name="connsiteX24044" fmla="*/ 1920585 w 6085020"/>
              <a:gd name="connsiteY24044" fmla="*/ 2697613 h 4885973"/>
              <a:gd name="connsiteX24045" fmla="*/ 1921535 w 6085020"/>
              <a:gd name="connsiteY24045" fmla="*/ 2697233 h 4885973"/>
              <a:gd name="connsiteX24046" fmla="*/ 1924768 w 6085020"/>
              <a:gd name="connsiteY24046" fmla="*/ 2691543 h 4885973"/>
              <a:gd name="connsiteX24047" fmla="*/ 1926099 w 6085020"/>
              <a:gd name="connsiteY24047" fmla="*/ 2702544 h 4885973"/>
              <a:gd name="connsiteX24048" fmla="*/ 1929522 w 6085020"/>
              <a:gd name="connsiteY24048" fmla="*/ 2702544 h 4885973"/>
              <a:gd name="connsiteX24049" fmla="*/ 1934656 w 6085020"/>
              <a:gd name="connsiteY24049" fmla="*/ 2695716 h 4885973"/>
              <a:gd name="connsiteX24050" fmla="*/ 1936177 w 6085020"/>
              <a:gd name="connsiteY24050" fmla="*/ 2687560 h 4885973"/>
              <a:gd name="connsiteX24051" fmla="*/ 1930092 w 6085020"/>
              <a:gd name="connsiteY24051" fmla="*/ 2687560 h 4885973"/>
              <a:gd name="connsiteX24052" fmla="*/ 1926099 w 6085020"/>
              <a:gd name="connsiteY24052" fmla="*/ 2687560 h 4885973"/>
              <a:gd name="connsiteX24053" fmla="*/ 1915724 w 6085020"/>
              <a:gd name="connsiteY24053" fmla="*/ 2667797 h 4885973"/>
              <a:gd name="connsiteX24054" fmla="*/ 2830865 w 6085020"/>
              <a:gd name="connsiteY24054" fmla="*/ 2667266 h 4885973"/>
              <a:gd name="connsiteX24055" fmla="*/ 2830865 w 6085020"/>
              <a:gd name="connsiteY24055" fmla="*/ 2667266 h 4885973"/>
              <a:gd name="connsiteX24056" fmla="*/ 1879320 w 6085020"/>
              <a:gd name="connsiteY24056" fmla="*/ 2666128 h 4885973"/>
              <a:gd name="connsiteX24057" fmla="*/ 1879320 w 6085020"/>
              <a:gd name="connsiteY24057" fmla="*/ 2666128 h 4885973"/>
              <a:gd name="connsiteX24058" fmla="*/ 507529 w 6085020"/>
              <a:gd name="connsiteY24058" fmla="*/ 2664042 h 4885973"/>
              <a:gd name="connsiteX24059" fmla="*/ 494408 w 6085020"/>
              <a:gd name="connsiteY24059" fmla="*/ 2677129 h 4885973"/>
              <a:gd name="connsiteX24060" fmla="*/ 507529 w 6085020"/>
              <a:gd name="connsiteY24060" fmla="*/ 2690216 h 4885973"/>
              <a:gd name="connsiteX24061" fmla="*/ 520650 w 6085020"/>
              <a:gd name="connsiteY24061" fmla="*/ 2677129 h 4885973"/>
              <a:gd name="connsiteX24062" fmla="*/ 508289 w 6085020"/>
              <a:gd name="connsiteY24062" fmla="*/ 2664421 h 4885973"/>
              <a:gd name="connsiteX24063" fmla="*/ 331824 w 6085020"/>
              <a:gd name="connsiteY24063" fmla="*/ 2661956 h 4885973"/>
              <a:gd name="connsiteX24064" fmla="*/ 342282 w 6085020"/>
              <a:gd name="connsiteY24064" fmla="*/ 2693250 h 4885973"/>
              <a:gd name="connsiteX24065" fmla="*/ 331824 w 6085020"/>
              <a:gd name="connsiteY24065" fmla="*/ 2661956 h 4885973"/>
              <a:gd name="connsiteX24066" fmla="*/ 844106 w 6085020"/>
              <a:gd name="connsiteY24066" fmla="*/ 2661766 h 4885973"/>
              <a:gd name="connsiteX24067" fmla="*/ 843536 w 6085020"/>
              <a:gd name="connsiteY24067" fmla="*/ 2681870 h 4885973"/>
              <a:gd name="connsiteX24068" fmla="*/ 844106 w 6085020"/>
              <a:gd name="connsiteY24068" fmla="*/ 2682629 h 4885973"/>
              <a:gd name="connsiteX24069" fmla="*/ 844106 w 6085020"/>
              <a:gd name="connsiteY24069" fmla="*/ 2661766 h 4885973"/>
              <a:gd name="connsiteX24070" fmla="*/ 1351445 w 6085020"/>
              <a:gd name="connsiteY24070" fmla="*/ 2661576 h 4885973"/>
              <a:gd name="connsiteX24071" fmla="*/ 1351445 w 6085020"/>
              <a:gd name="connsiteY24071" fmla="*/ 2661576 h 4885973"/>
              <a:gd name="connsiteX24072" fmla="*/ 1151210 w 6085020"/>
              <a:gd name="connsiteY24072" fmla="*/ 2661007 h 4885973"/>
              <a:gd name="connsiteX24073" fmla="*/ 1151210 w 6085020"/>
              <a:gd name="connsiteY24073" fmla="*/ 2670111 h 4885973"/>
              <a:gd name="connsiteX24074" fmla="*/ 1156724 w 6085020"/>
              <a:gd name="connsiteY24074" fmla="*/ 2670111 h 4885973"/>
              <a:gd name="connsiteX24075" fmla="*/ 1156534 w 6085020"/>
              <a:gd name="connsiteY24075" fmla="*/ 2661007 h 4885973"/>
              <a:gd name="connsiteX24076" fmla="*/ 195291 w 6085020"/>
              <a:gd name="connsiteY24076" fmla="*/ 2660438 h 4885973"/>
              <a:gd name="connsiteX24077" fmla="*/ 195291 w 6085020"/>
              <a:gd name="connsiteY24077" fmla="*/ 2660438 h 4885973"/>
              <a:gd name="connsiteX24078" fmla="*/ 1968504 w 6085020"/>
              <a:gd name="connsiteY24078" fmla="*/ 2659300 h 4885973"/>
              <a:gd name="connsiteX24079" fmla="*/ 1967743 w 6085020"/>
              <a:gd name="connsiteY24079" fmla="*/ 2659679 h 4885973"/>
              <a:gd name="connsiteX24080" fmla="*/ 1968779 w 6085020"/>
              <a:gd name="connsiteY24080" fmla="*/ 2659679 h 4885973"/>
              <a:gd name="connsiteX24081" fmla="*/ 1973448 w 6085020"/>
              <a:gd name="connsiteY24081" fmla="*/ 2666128 h 4885973"/>
              <a:gd name="connsiteX24082" fmla="*/ 1978392 w 6085020"/>
              <a:gd name="connsiteY24082" fmla="*/ 2672577 h 4885973"/>
              <a:gd name="connsiteX24083" fmla="*/ 1981815 w 6085020"/>
              <a:gd name="connsiteY24083" fmla="*/ 2669922 h 4885973"/>
              <a:gd name="connsiteX24084" fmla="*/ 1984857 w 6085020"/>
              <a:gd name="connsiteY24084" fmla="*/ 2664042 h 4885973"/>
              <a:gd name="connsiteX24085" fmla="*/ 1976300 w 6085020"/>
              <a:gd name="connsiteY24085" fmla="*/ 2659679 h 4885973"/>
              <a:gd name="connsiteX24086" fmla="*/ 1968779 w 6085020"/>
              <a:gd name="connsiteY24086" fmla="*/ 2659679 h 4885973"/>
              <a:gd name="connsiteX24087" fmla="*/ 2419366 w 6085020"/>
              <a:gd name="connsiteY24087" fmla="*/ 2656455 h 4885973"/>
              <a:gd name="connsiteX24088" fmla="*/ 2419366 w 6085020"/>
              <a:gd name="connsiteY24088" fmla="*/ 2656455 h 4885973"/>
              <a:gd name="connsiteX24089" fmla="*/ 3165732 w 6085020"/>
              <a:gd name="connsiteY24089" fmla="*/ 2655317 h 4885973"/>
              <a:gd name="connsiteX24090" fmla="*/ 3165732 w 6085020"/>
              <a:gd name="connsiteY24090" fmla="*/ 2655317 h 4885973"/>
              <a:gd name="connsiteX24091" fmla="*/ 1811244 w 6085020"/>
              <a:gd name="connsiteY24091" fmla="*/ 2655317 h 4885973"/>
              <a:gd name="connsiteX24092" fmla="*/ 1794511 w 6085020"/>
              <a:gd name="connsiteY24092" fmla="*/ 2674284 h 4885973"/>
              <a:gd name="connsiteX24093" fmla="*/ 1811244 w 6085020"/>
              <a:gd name="connsiteY24093" fmla="*/ 2655317 h 4885973"/>
              <a:gd name="connsiteX24094" fmla="*/ 1659309 w 6085020"/>
              <a:gd name="connsiteY24094" fmla="*/ 2655317 h 4885973"/>
              <a:gd name="connsiteX24095" fmla="*/ 1659309 w 6085020"/>
              <a:gd name="connsiteY24095" fmla="*/ 2681491 h 4885973"/>
              <a:gd name="connsiteX24096" fmla="*/ 1659309 w 6085020"/>
              <a:gd name="connsiteY24096" fmla="*/ 2655317 h 4885973"/>
              <a:gd name="connsiteX24097" fmla="*/ 1251422 w 6085020"/>
              <a:gd name="connsiteY24097" fmla="*/ 2655317 h 4885973"/>
              <a:gd name="connsiteX24098" fmla="*/ 1251422 w 6085020"/>
              <a:gd name="connsiteY24098" fmla="*/ 2671059 h 4885973"/>
              <a:gd name="connsiteX24099" fmla="*/ 1261881 w 6085020"/>
              <a:gd name="connsiteY24099" fmla="*/ 2655317 h 4885973"/>
              <a:gd name="connsiteX24100" fmla="*/ 744274 w 6085020"/>
              <a:gd name="connsiteY24100" fmla="*/ 2655317 h 4885973"/>
              <a:gd name="connsiteX24101" fmla="*/ 744274 w 6085020"/>
              <a:gd name="connsiteY24101" fmla="*/ 2655317 h 4885973"/>
              <a:gd name="connsiteX24102" fmla="*/ 3113439 w 6085020"/>
              <a:gd name="connsiteY24102" fmla="*/ 2654369 h 4885973"/>
              <a:gd name="connsiteX24103" fmla="*/ 3113439 w 6085020"/>
              <a:gd name="connsiteY24103" fmla="*/ 2654369 h 4885973"/>
              <a:gd name="connsiteX24104" fmla="*/ 256688 w 6085020"/>
              <a:gd name="connsiteY24104" fmla="*/ 2651477 h 4885973"/>
              <a:gd name="connsiteX24105" fmla="*/ 237316 w 6085020"/>
              <a:gd name="connsiteY24105" fmla="*/ 2652093 h 4885973"/>
              <a:gd name="connsiteX24106" fmla="*/ 264128 w 6085020"/>
              <a:gd name="connsiteY24106" fmla="*/ 2668784 h 4885973"/>
              <a:gd name="connsiteX24107" fmla="*/ 263367 w 6085020"/>
              <a:gd name="connsiteY24107" fmla="*/ 2668784 h 4885973"/>
              <a:gd name="connsiteX24108" fmla="*/ 256688 w 6085020"/>
              <a:gd name="connsiteY24108" fmla="*/ 2651477 h 4885973"/>
              <a:gd name="connsiteX24109" fmla="*/ 2862812 w 6085020"/>
              <a:gd name="connsiteY24109" fmla="*/ 2650576 h 4885973"/>
              <a:gd name="connsiteX24110" fmla="*/ 2862812 w 6085020"/>
              <a:gd name="connsiteY24110" fmla="*/ 2650576 h 4885973"/>
              <a:gd name="connsiteX24111" fmla="*/ 2835619 w 6085020"/>
              <a:gd name="connsiteY24111" fmla="*/ 2650576 h 4885973"/>
              <a:gd name="connsiteX24112" fmla="*/ 2836000 w 6085020"/>
              <a:gd name="connsiteY24112" fmla="*/ 2651713 h 4885973"/>
              <a:gd name="connsiteX24113" fmla="*/ 2856917 w 6085020"/>
              <a:gd name="connsiteY24113" fmla="*/ 2683008 h 4885973"/>
              <a:gd name="connsiteX24114" fmla="*/ 2835619 w 6085020"/>
              <a:gd name="connsiteY24114" fmla="*/ 2650576 h 4885973"/>
              <a:gd name="connsiteX24115" fmla="*/ 1449946 w 6085020"/>
              <a:gd name="connsiteY24115" fmla="*/ 2650576 h 4885973"/>
              <a:gd name="connsiteX24116" fmla="*/ 1449946 w 6085020"/>
              <a:gd name="connsiteY24116" fmla="*/ 2650576 h 4885973"/>
              <a:gd name="connsiteX24117" fmla="*/ 1580774 w 6085020"/>
              <a:gd name="connsiteY24117" fmla="*/ 2650196 h 4885973"/>
              <a:gd name="connsiteX24118" fmla="*/ 1580774 w 6085020"/>
              <a:gd name="connsiteY24118" fmla="*/ 2650196 h 4885973"/>
              <a:gd name="connsiteX24119" fmla="*/ 3214983 w 6085020"/>
              <a:gd name="connsiteY24119" fmla="*/ 2649058 h 4885973"/>
              <a:gd name="connsiteX24120" fmla="*/ 3217074 w 6085020"/>
              <a:gd name="connsiteY24120" fmla="*/ 2649058 h 4885973"/>
              <a:gd name="connsiteX24121" fmla="*/ 3217264 w 6085020"/>
              <a:gd name="connsiteY24121" fmla="*/ 2649248 h 4885973"/>
              <a:gd name="connsiteX24122" fmla="*/ 3217112 w 6085020"/>
              <a:gd name="connsiteY24122" fmla="*/ 2650879 h 4885973"/>
              <a:gd name="connsiteX24123" fmla="*/ 3214983 w 6085020"/>
              <a:gd name="connsiteY24123" fmla="*/ 2651145 h 4885973"/>
              <a:gd name="connsiteX24124" fmla="*/ 3214754 w 6085020"/>
              <a:gd name="connsiteY24124" fmla="*/ 2650917 h 4885973"/>
              <a:gd name="connsiteX24125" fmla="*/ 3214983 w 6085020"/>
              <a:gd name="connsiteY24125" fmla="*/ 2649058 h 4885973"/>
              <a:gd name="connsiteX24126" fmla="*/ 1116245 w 6085020"/>
              <a:gd name="connsiteY24126" fmla="*/ 2647043 h 4885973"/>
              <a:gd name="connsiteX24127" fmla="*/ 1111657 w 6085020"/>
              <a:gd name="connsiteY24127" fmla="*/ 2660438 h 4885973"/>
              <a:gd name="connsiteX24128" fmla="*/ 1125919 w 6085020"/>
              <a:gd name="connsiteY24128" fmla="*/ 2650576 h 4885973"/>
              <a:gd name="connsiteX24129" fmla="*/ 1127250 w 6085020"/>
              <a:gd name="connsiteY24129" fmla="*/ 2650007 h 4885973"/>
              <a:gd name="connsiteX24130" fmla="*/ 1116245 w 6085020"/>
              <a:gd name="connsiteY24130" fmla="*/ 2647043 h 4885973"/>
              <a:gd name="connsiteX24131" fmla="*/ 267741 w 6085020"/>
              <a:gd name="connsiteY24131" fmla="*/ 2646213 h 4885973"/>
              <a:gd name="connsiteX24132" fmla="*/ 267741 w 6085020"/>
              <a:gd name="connsiteY24132" fmla="*/ 2646213 h 4885973"/>
              <a:gd name="connsiteX24133" fmla="*/ 1414387 w 6085020"/>
              <a:gd name="connsiteY24133" fmla="*/ 2645454 h 4885973"/>
              <a:gd name="connsiteX24134" fmla="*/ 1414387 w 6085020"/>
              <a:gd name="connsiteY24134" fmla="*/ 2645454 h 4885973"/>
              <a:gd name="connsiteX24135" fmla="*/ 163915 w 6085020"/>
              <a:gd name="connsiteY24135" fmla="*/ 2645075 h 4885973"/>
              <a:gd name="connsiteX24136" fmla="*/ 163915 w 6085020"/>
              <a:gd name="connsiteY24136" fmla="*/ 2655317 h 4885973"/>
              <a:gd name="connsiteX24137" fmla="*/ 174374 w 6085020"/>
              <a:gd name="connsiteY24137" fmla="*/ 2655317 h 4885973"/>
              <a:gd name="connsiteX24138" fmla="*/ 174374 w 6085020"/>
              <a:gd name="connsiteY24138" fmla="*/ 2645075 h 4885973"/>
              <a:gd name="connsiteX24139" fmla="*/ 142998 w 6085020"/>
              <a:gd name="connsiteY24139" fmla="*/ 2644886 h 4885973"/>
              <a:gd name="connsiteX24140" fmla="*/ 142998 w 6085020"/>
              <a:gd name="connsiteY24140" fmla="*/ 2644886 h 4885973"/>
              <a:gd name="connsiteX24141" fmla="*/ 3817545 w 6085020"/>
              <a:gd name="connsiteY24141" fmla="*/ 2643840 h 4885973"/>
              <a:gd name="connsiteX24142" fmla="*/ 3809413 w 6085020"/>
              <a:gd name="connsiteY24142" fmla="*/ 2644127 h 4885973"/>
              <a:gd name="connsiteX24143" fmla="*/ 3819301 w 6085020"/>
              <a:gd name="connsiteY24143" fmla="*/ 2664990 h 4885973"/>
              <a:gd name="connsiteX24144" fmla="*/ 3819872 w 6085020"/>
              <a:gd name="connsiteY24144" fmla="*/ 2664990 h 4885973"/>
              <a:gd name="connsiteX24145" fmla="*/ 3817545 w 6085020"/>
              <a:gd name="connsiteY24145" fmla="*/ 2643840 h 4885973"/>
              <a:gd name="connsiteX24146" fmla="*/ 2270399 w 6085020"/>
              <a:gd name="connsiteY24146" fmla="*/ 2643306 h 4885973"/>
              <a:gd name="connsiteX24147" fmla="*/ 2275988 w 6085020"/>
              <a:gd name="connsiteY24147" fmla="*/ 2646213 h 4885973"/>
              <a:gd name="connsiteX24148" fmla="*/ 2270399 w 6085020"/>
              <a:gd name="connsiteY24148" fmla="*/ 2643306 h 4885973"/>
              <a:gd name="connsiteX24149" fmla="*/ 93747 w 6085020"/>
              <a:gd name="connsiteY24149" fmla="*/ 2642230 h 4885973"/>
              <a:gd name="connsiteX24150" fmla="*/ 92797 w 6085020"/>
              <a:gd name="connsiteY24150" fmla="*/ 2642610 h 4885973"/>
              <a:gd name="connsiteX24151" fmla="*/ 92784 w 6085020"/>
              <a:gd name="connsiteY24151" fmla="*/ 2642745 h 4885973"/>
              <a:gd name="connsiteX24152" fmla="*/ 79058 w 6085020"/>
              <a:gd name="connsiteY24152" fmla="*/ 2650078 h 4885973"/>
              <a:gd name="connsiteX24153" fmla="*/ 77204 w 6085020"/>
              <a:gd name="connsiteY24153" fmla="*/ 2673146 h 4885973"/>
              <a:gd name="connsiteX24154" fmla="*/ 90997 w 6085020"/>
              <a:gd name="connsiteY24154" fmla="*/ 2660922 h 4885973"/>
              <a:gd name="connsiteX24155" fmla="*/ 92784 w 6085020"/>
              <a:gd name="connsiteY24155" fmla="*/ 2642745 h 4885973"/>
              <a:gd name="connsiteX24156" fmla="*/ 2072710 w 6085020"/>
              <a:gd name="connsiteY24156" fmla="*/ 2640144 h 4885973"/>
              <a:gd name="connsiteX24157" fmla="*/ 2072710 w 6085020"/>
              <a:gd name="connsiteY24157" fmla="*/ 2655317 h 4885973"/>
              <a:gd name="connsiteX24158" fmla="*/ 2088113 w 6085020"/>
              <a:gd name="connsiteY24158" fmla="*/ 2650576 h 4885973"/>
              <a:gd name="connsiteX24159" fmla="*/ 2088493 w 6085020"/>
              <a:gd name="connsiteY24159" fmla="*/ 2650576 h 4885973"/>
              <a:gd name="connsiteX24160" fmla="*/ 2072710 w 6085020"/>
              <a:gd name="connsiteY24160" fmla="*/ 2640144 h 4885973"/>
              <a:gd name="connsiteX24161" fmla="*/ 70738 w 6085020"/>
              <a:gd name="connsiteY24161" fmla="*/ 2639764 h 4885973"/>
              <a:gd name="connsiteX24162" fmla="*/ 70738 w 6085020"/>
              <a:gd name="connsiteY24162" fmla="*/ 2639764 h 4885973"/>
              <a:gd name="connsiteX24163" fmla="*/ 3790679 w 6085020"/>
              <a:gd name="connsiteY24163" fmla="*/ 2637901 h 4885973"/>
              <a:gd name="connsiteX24164" fmla="*/ 3793059 w 6085020"/>
              <a:gd name="connsiteY24164" fmla="*/ 2655317 h 4885973"/>
              <a:gd name="connsiteX24165" fmla="*/ 3793059 w 6085020"/>
              <a:gd name="connsiteY24165" fmla="*/ 2653989 h 4885973"/>
              <a:gd name="connsiteX24166" fmla="*/ 3798384 w 6085020"/>
              <a:gd name="connsiteY24166" fmla="*/ 2638247 h 4885973"/>
              <a:gd name="connsiteX24167" fmla="*/ 3790679 w 6085020"/>
              <a:gd name="connsiteY24167" fmla="*/ 2637901 h 4885973"/>
              <a:gd name="connsiteX24168" fmla="*/ 1099867 w 6085020"/>
              <a:gd name="connsiteY24168" fmla="*/ 2637299 h 4885973"/>
              <a:gd name="connsiteX24169" fmla="*/ 1097586 w 6085020"/>
              <a:gd name="connsiteY24169" fmla="*/ 2640334 h 4885973"/>
              <a:gd name="connsiteX24170" fmla="*/ 1099867 w 6085020"/>
              <a:gd name="connsiteY24170" fmla="*/ 2640334 h 4885973"/>
              <a:gd name="connsiteX24171" fmla="*/ 1099867 w 6085020"/>
              <a:gd name="connsiteY24171" fmla="*/ 2637299 h 4885973"/>
              <a:gd name="connsiteX24172" fmla="*/ 1842240 w 6085020"/>
              <a:gd name="connsiteY24172" fmla="*/ 2635023 h 4885973"/>
              <a:gd name="connsiteX24173" fmla="*/ 1842106 w 6085020"/>
              <a:gd name="connsiteY24173" fmla="*/ 2636001 h 4885973"/>
              <a:gd name="connsiteX24174" fmla="*/ 1833814 w 6085020"/>
              <a:gd name="connsiteY24174" fmla="*/ 2637871 h 4885973"/>
              <a:gd name="connsiteX24175" fmla="*/ 1826647 w 6085020"/>
              <a:gd name="connsiteY24175" fmla="*/ 2661956 h 4885973"/>
              <a:gd name="connsiteX24176" fmla="*/ 1839720 w 6085020"/>
              <a:gd name="connsiteY24176" fmla="*/ 2653397 h 4885973"/>
              <a:gd name="connsiteX24177" fmla="*/ 1842106 w 6085020"/>
              <a:gd name="connsiteY24177" fmla="*/ 2636001 h 4885973"/>
              <a:gd name="connsiteX24178" fmla="*/ 1842240 w 6085020"/>
              <a:gd name="connsiteY24178" fmla="*/ 2635971 h 4885973"/>
              <a:gd name="connsiteX24179" fmla="*/ 896019 w 6085020"/>
              <a:gd name="connsiteY24179" fmla="*/ 2635023 h 4885973"/>
              <a:gd name="connsiteX24180" fmla="*/ 896019 w 6085020"/>
              <a:gd name="connsiteY24180" fmla="*/ 2635402 h 4885973"/>
              <a:gd name="connsiteX24181" fmla="*/ 911612 w 6085020"/>
              <a:gd name="connsiteY24181" fmla="*/ 2661387 h 4885973"/>
              <a:gd name="connsiteX24182" fmla="*/ 896019 w 6085020"/>
              <a:gd name="connsiteY24182" fmla="*/ 2635023 h 4885973"/>
              <a:gd name="connsiteX24183" fmla="*/ 288658 w 6085020"/>
              <a:gd name="connsiteY24183" fmla="*/ 2635023 h 4885973"/>
              <a:gd name="connsiteX24184" fmla="*/ 278200 w 6085020"/>
              <a:gd name="connsiteY24184" fmla="*/ 2640144 h 4885973"/>
              <a:gd name="connsiteX24185" fmla="*/ 288658 w 6085020"/>
              <a:gd name="connsiteY24185" fmla="*/ 2666128 h 4885973"/>
              <a:gd name="connsiteX24186" fmla="*/ 289419 w 6085020"/>
              <a:gd name="connsiteY24186" fmla="*/ 2635023 h 4885973"/>
              <a:gd name="connsiteX24187" fmla="*/ 3688663 w 6085020"/>
              <a:gd name="connsiteY24187" fmla="*/ 2634264 h 4885973"/>
              <a:gd name="connsiteX24188" fmla="*/ 3683339 w 6085020"/>
              <a:gd name="connsiteY24188" fmla="*/ 2655317 h 4885973"/>
              <a:gd name="connsiteX24189" fmla="*/ 3683339 w 6085020"/>
              <a:gd name="connsiteY24189" fmla="*/ 2655128 h 4885973"/>
              <a:gd name="connsiteX24190" fmla="*/ 3688663 w 6085020"/>
              <a:gd name="connsiteY24190" fmla="*/ 2634264 h 4885973"/>
              <a:gd name="connsiteX24191" fmla="*/ 373658 w 6085020"/>
              <a:gd name="connsiteY24191" fmla="*/ 2631988 h 4885973"/>
              <a:gd name="connsiteX24192" fmla="*/ 373658 w 6085020"/>
              <a:gd name="connsiteY24192" fmla="*/ 2631988 h 4885973"/>
              <a:gd name="connsiteX24193" fmla="*/ 1507754 w 6085020"/>
              <a:gd name="connsiteY24193" fmla="*/ 2630661 h 4885973"/>
              <a:gd name="connsiteX24194" fmla="*/ 1507754 w 6085020"/>
              <a:gd name="connsiteY24194" fmla="*/ 2630661 h 4885973"/>
              <a:gd name="connsiteX24195" fmla="*/ 2684445 w 6085020"/>
              <a:gd name="connsiteY24195" fmla="*/ 2630471 h 4885973"/>
              <a:gd name="connsiteX24196" fmla="*/ 2684445 w 6085020"/>
              <a:gd name="connsiteY24196" fmla="*/ 2633695 h 4885973"/>
              <a:gd name="connsiteX24197" fmla="*/ 2666950 w 6085020"/>
              <a:gd name="connsiteY24197" fmla="*/ 2637678 h 4885973"/>
              <a:gd name="connsiteX24198" fmla="*/ 2664098 w 6085020"/>
              <a:gd name="connsiteY24198" fmla="*/ 2635782 h 4885973"/>
              <a:gd name="connsiteX24199" fmla="*/ 2659724 w 6085020"/>
              <a:gd name="connsiteY24199" fmla="*/ 2640903 h 4885973"/>
              <a:gd name="connsiteX24200" fmla="*/ 2649836 w 6085020"/>
              <a:gd name="connsiteY24200" fmla="*/ 2648110 h 4885973"/>
              <a:gd name="connsiteX24201" fmla="*/ 2736928 w 6085020"/>
              <a:gd name="connsiteY24201" fmla="*/ 2633126 h 4885973"/>
              <a:gd name="connsiteX24202" fmla="*/ 2688438 w 6085020"/>
              <a:gd name="connsiteY24202" fmla="*/ 2633126 h 4885973"/>
              <a:gd name="connsiteX24203" fmla="*/ 2684445 w 6085020"/>
              <a:gd name="connsiteY24203" fmla="*/ 2630471 h 4885973"/>
              <a:gd name="connsiteX24204" fmla="*/ 1816188 w 6085020"/>
              <a:gd name="connsiteY24204" fmla="*/ 2630471 h 4885973"/>
              <a:gd name="connsiteX24205" fmla="*/ 1816188 w 6085020"/>
              <a:gd name="connsiteY24205" fmla="*/ 2640903 h 4885973"/>
              <a:gd name="connsiteX24206" fmla="*/ 1826647 w 6085020"/>
              <a:gd name="connsiteY24206" fmla="*/ 2640903 h 4885973"/>
              <a:gd name="connsiteX24207" fmla="*/ 1826647 w 6085020"/>
              <a:gd name="connsiteY24207" fmla="*/ 2630471 h 4885973"/>
              <a:gd name="connsiteX24208" fmla="*/ 2470708 w 6085020"/>
              <a:gd name="connsiteY24208" fmla="*/ 2629712 h 4885973"/>
              <a:gd name="connsiteX24209" fmla="*/ 2470708 w 6085020"/>
              <a:gd name="connsiteY24209" fmla="*/ 2629712 h 4885973"/>
              <a:gd name="connsiteX24210" fmla="*/ 859319 w 6085020"/>
              <a:gd name="connsiteY24210" fmla="*/ 2629712 h 4885973"/>
              <a:gd name="connsiteX24211" fmla="*/ 859889 w 6085020"/>
              <a:gd name="connsiteY24211" fmla="*/ 2630471 h 4885973"/>
              <a:gd name="connsiteX24212" fmla="*/ 870348 w 6085020"/>
              <a:gd name="connsiteY24212" fmla="*/ 2651334 h 4885973"/>
              <a:gd name="connsiteX24213" fmla="*/ 859319 w 6085020"/>
              <a:gd name="connsiteY24213" fmla="*/ 2629712 h 4885973"/>
              <a:gd name="connsiteX24214" fmla="*/ 3045172 w 6085020"/>
              <a:gd name="connsiteY24214" fmla="*/ 2629333 h 4885973"/>
              <a:gd name="connsiteX24215" fmla="*/ 3045172 w 6085020"/>
              <a:gd name="connsiteY24215" fmla="*/ 2629333 h 4885973"/>
              <a:gd name="connsiteX24216" fmla="*/ 1775495 w 6085020"/>
              <a:gd name="connsiteY24216" fmla="*/ 2629333 h 4885973"/>
              <a:gd name="connsiteX24217" fmla="*/ 1770170 w 6085020"/>
              <a:gd name="connsiteY24217" fmla="*/ 2650196 h 4885973"/>
              <a:gd name="connsiteX24218" fmla="*/ 1754577 w 6085020"/>
              <a:gd name="connsiteY24218" fmla="*/ 2634644 h 4885973"/>
              <a:gd name="connsiteX24219" fmla="*/ 1777026 w 6085020"/>
              <a:gd name="connsiteY24219" fmla="*/ 2665123 h 4885973"/>
              <a:gd name="connsiteX24220" fmla="*/ 1796412 w 6085020"/>
              <a:gd name="connsiteY24220" fmla="*/ 2660628 h 4885973"/>
              <a:gd name="connsiteX24221" fmla="*/ 1810864 w 6085020"/>
              <a:gd name="connsiteY24221" fmla="*/ 2645454 h 4885973"/>
              <a:gd name="connsiteX24222" fmla="*/ 1812005 w 6085020"/>
              <a:gd name="connsiteY24222" fmla="*/ 2645075 h 4885973"/>
              <a:gd name="connsiteX24223" fmla="*/ 1780629 w 6085020"/>
              <a:gd name="connsiteY24223" fmla="*/ 2645075 h 4885973"/>
              <a:gd name="connsiteX24224" fmla="*/ 1775495 w 6085020"/>
              <a:gd name="connsiteY24224" fmla="*/ 2629333 h 4885973"/>
              <a:gd name="connsiteX24225" fmla="*/ 1677184 w 6085020"/>
              <a:gd name="connsiteY24225" fmla="*/ 2628954 h 4885973"/>
              <a:gd name="connsiteX24226" fmla="*/ 1680226 w 6085020"/>
              <a:gd name="connsiteY24226" fmla="*/ 2635023 h 4885973"/>
              <a:gd name="connsiteX24227" fmla="*/ 1682128 w 6085020"/>
              <a:gd name="connsiteY24227" fmla="*/ 2638816 h 4885973"/>
              <a:gd name="connsiteX24228" fmla="*/ 1878179 w 6085020"/>
              <a:gd name="connsiteY24228" fmla="*/ 2625919 h 4885973"/>
              <a:gd name="connsiteX24229" fmla="*/ 1851558 w 6085020"/>
              <a:gd name="connsiteY24229" fmla="*/ 2642610 h 4885973"/>
              <a:gd name="connsiteX24230" fmla="*/ 1851938 w 6085020"/>
              <a:gd name="connsiteY24230" fmla="*/ 2642610 h 4885973"/>
              <a:gd name="connsiteX24231" fmla="*/ 1878179 w 6085020"/>
              <a:gd name="connsiteY24231" fmla="*/ 2625919 h 4885973"/>
              <a:gd name="connsiteX24232" fmla="*/ 2396381 w 6085020"/>
              <a:gd name="connsiteY24232" fmla="*/ 2625730 h 4885973"/>
              <a:gd name="connsiteX24233" fmla="*/ 2395597 w 6085020"/>
              <a:gd name="connsiteY24233" fmla="*/ 2638247 h 4885973"/>
              <a:gd name="connsiteX24234" fmla="*/ 2396381 w 6085020"/>
              <a:gd name="connsiteY24234" fmla="*/ 2625730 h 4885973"/>
              <a:gd name="connsiteX24235" fmla="*/ 1098346 w 6085020"/>
              <a:gd name="connsiteY24235" fmla="*/ 2624971 h 4885973"/>
              <a:gd name="connsiteX24236" fmla="*/ 1101008 w 6085020"/>
              <a:gd name="connsiteY24236" fmla="*/ 2636351 h 4885973"/>
              <a:gd name="connsiteX24237" fmla="*/ 1105002 w 6085020"/>
              <a:gd name="connsiteY24237" fmla="*/ 2624971 h 4885973"/>
              <a:gd name="connsiteX24238" fmla="*/ 1571266 w 6085020"/>
              <a:gd name="connsiteY24238" fmla="*/ 2624591 h 4885973"/>
              <a:gd name="connsiteX24239" fmla="*/ 1571266 w 6085020"/>
              <a:gd name="connsiteY24239" fmla="*/ 2624591 h 4885973"/>
              <a:gd name="connsiteX24240" fmla="*/ 2254934 w 6085020"/>
              <a:gd name="connsiteY24240" fmla="*/ 2623981 h 4885973"/>
              <a:gd name="connsiteX24241" fmla="*/ 2217229 w 6085020"/>
              <a:gd name="connsiteY24241" fmla="*/ 2646972 h 4885973"/>
              <a:gd name="connsiteX24242" fmla="*/ 2268191 w 6085020"/>
              <a:gd name="connsiteY24242" fmla="*/ 2625919 h 4885973"/>
              <a:gd name="connsiteX24243" fmla="*/ 2269713 w 6085020"/>
              <a:gd name="connsiteY24243" fmla="*/ 2625540 h 4885973"/>
              <a:gd name="connsiteX24244" fmla="*/ 2254934 w 6085020"/>
              <a:gd name="connsiteY24244" fmla="*/ 2623981 h 4885973"/>
              <a:gd name="connsiteX24245" fmla="*/ 1210919 w 6085020"/>
              <a:gd name="connsiteY24245" fmla="*/ 2623833 h 4885973"/>
              <a:gd name="connsiteX24246" fmla="*/ 1198369 w 6085020"/>
              <a:gd name="connsiteY24246" fmla="*/ 2628764 h 4885973"/>
              <a:gd name="connsiteX24247" fmla="*/ 1194946 w 6085020"/>
              <a:gd name="connsiteY24247" fmla="*/ 2635971 h 4885973"/>
              <a:gd name="connsiteX24248" fmla="*/ 1210539 w 6085020"/>
              <a:gd name="connsiteY24248" fmla="*/ 2641092 h 4885973"/>
              <a:gd name="connsiteX24249" fmla="*/ 1215863 w 6085020"/>
              <a:gd name="connsiteY24249" fmla="*/ 2651524 h 4885973"/>
              <a:gd name="connsiteX24250" fmla="*/ 1210919 w 6085020"/>
              <a:gd name="connsiteY24250" fmla="*/ 2623833 h 4885973"/>
              <a:gd name="connsiteX24251" fmla="*/ 3258142 w 6085020"/>
              <a:gd name="connsiteY24251" fmla="*/ 2623433 h 4885973"/>
              <a:gd name="connsiteX24252" fmla="*/ 3269748 w 6085020"/>
              <a:gd name="connsiteY24252" fmla="*/ 2639195 h 4885973"/>
              <a:gd name="connsiteX24253" fmla="*/ 3254155 w 6085020"/>
              <a:gd name="connsiteY24253" fmla="*/ 2628764 h 4885973"/>
              <a:gd name="connsiteX24254" fmla="*/ 3258142 w 6085020"/>
              <a:gd name="connsiteY24254" fmla="*/ 2623433 h 4885973"/>
              <a:gd name="connsiteX24255" fmla="*/ 680001 w 6085020"/>
              <a:gd name="connsiteY24255" fmla="*/ 2622434 h 4885973"/>
              <a:gd name="connsiteX24256" fmla="*/ 681142 w 6085020"/>
              <a:gd name="connsiteY24256" fmla="*/ 2635023 h 4885973"/>
              <a:gd name="connsiteX24257" fmla="*/ 680001 w 6085020"/>
              <a:gd name="connsiteY24257" fmla="*/ 2622434 h 4885973"/>
              <a:gd name="connsiteX24258" fmla="*/ 975568 w 6085020"/>
              <a:gd name="connsiteY24258" fmla="*/ 2620362 h 4885973"/>
              <a:gd name="connsiteX24259" fmla="*/ 974934 w 6085020"/>
              <a:gd name="connsiteY24259" fmla="*/ 2620419 h 4885973"/>
              <a:gd name="connsiteX24260" fmla="*/ 974934 w 6085020"/>
              <a:gd name="connsiteY24260" fmla="*/ 2627247 h 4885973"/>
              <a:gd name="connsiteX24261" fmla="*/ 980449 w 6085020"/>
              <a:gd name="connsiteY24261" fmla="*/ 2624971 h 4885973"/>
              <a:gd name="connsiteX24262" fmla="*/ 975568 w 6085020"/>
              <a:gd name="connsiteY24262" fmla="*/ 2620362 h 4885973"/>
              <a:gd name="connsiteX24263" fmla="*/ 1210729 w 6085020"/>
              <a:gd name="connsiteY24263" fmla="*/ 2620229 h 4885973"/>
              <a:gd name="connsiteX24264" fmla="*/ 1202172 w 6085020"/>
              <a:gd name="connsiteY24264" fmla="*/ 2621367 h 4885973"/>
              <a:gd name="connsiteX24265" fmla="*/ 1210729 w 6085020"/>
              <a:gd name="connsiteY24265" fmla="*/ 2622695 h 4885973"/>
              <a:gd name="connsiteX24266" fmla="*/ 1210729 w 6085020"/>
              <a:gd name="connsiteY24266" fmla="*/ 2620229 h 4885973"/>
              <a:gd name="connsiteX24267" fmla="*/ 2324858 w 6085020"/>
              <a:gd name="connsiteY24267" fmla="*/ 2620039 h 4885973"/>
              <a:gd name="connsiteX24268" fmla="*/ 2324797 w 6085020"/>
              <a:gd name="connsiteY24268" fmla="*/ 2620713 h 4885973"/>
              <a:gd name="connsiteX24269" fmla="*/ 2324668 w 6085020"/>
              <a:gd name="connsiteY24269" fmla="*/ 2620798 h 4885973"/>
              <a:gd name="connsiteX24270" fmla="*/ 953447 w 6085020"/>
              <a:gd name="connsiteY24270" fmla="*/ 2619660 h 4885973"/>
              <a:gd name="connsiteX24271" fmla="*/ 951735 w 6085020"/>
              <a:gd name="connsiteY24271" fmla="*/ 2622505 h 4885973"/>
              <a:gd name="connsiteX24272" fmla="*/ 953637 w 6085020"/>
              <a:gd name="connsiteY24272" fmla="*/ 2620039 h 4885973"/>
              <a:gd name="connsiteX24273" fmla="*/ 1403928 w 6085020"/>
              <a:gd name="connsiteY24273" fmla="*/ 2619281 h 4885973"/>
              <a:gd name="connsiteX24274" fmla="*/ 1388145 w 6085020"/>
              <a:gd name="connsiteY24274" fmla="*/ 2650576 h 4885973"/>
              <a:gd name="connsiteX24275" fmla="*/ 1403928 w 6085020"/>
              <a:gd name="connsiteY24275" fmla="*/ 2619281 h 4885973"/>
              <a:gd name="connsiteX24276" fmla="*/ 1618425 w 6085020"/>
              <a:gd name="connsiteY24276" fmla="*/ 2618143 h 4885973"/>
              <a:gd name="connsiteX24277" fmla="*/ 1618425 w 6085020"/>
              <a:gd name="connsiteY24277" fmla="*/ 2618143 h 4885973"/>
              <a:gd name="connsiteX24278" fmla="*/ 3798384 w 6085020"/>
              <a:gd name="connsiteY24278" fmla="*/ 2617384 h 4885973"/>
              <a:gd name="connsiteX24279" fmla="*/ 3798384 w 6085020"/>
              <a:gd name="connsiteY24279" fmla="*/ 2617384 h 4885973"/>
              <a:gd name="connsiteX24280" fmla="*/ 1927448 w 6085020"/>
              <a:gd name="connsiteY24280" fmla="*/ 2616065 h 4885973"/>
              <a:gd name="connsiteX24281" fmla="*/ 1937128 w 6085020"/>
              <a:gd name="connsiteY24281" fmla="*/ 2620039 h 4885973"/>
              <a:gd name="connsiteX24282" fmla="*/ 1927448 w 6085020"/>
              <a:gd name="connsiteY24282" fmla="*/ 2616065 h 4885973"/>
              <a:gd name="connsiteX24283" fmla="*/ 3239513 w 6085020"/>
              <a:gd name="connsiteY24283" fmla="*/ 2616056 h 4885973"/>
              <a:gd name="connsiteX24284" fmla="*/ 3246358 w 6085020"/>
              <a:gd name="connsiteY24284" fmla="*/ 2618332 h 4885973"/>
              <a:gd name="connsiteX24285" fmla="*/ 3242745 w 6085020"/>
              <a:gd name="connsiteY24285" fmla="*/ 2621367 h 4885973"/>
              <a:gd name="connsiteX24286" fmla="*/ 3238372 w 6085020"/>
              <a:gd name="connsiteY24286" fmla="*/ 2623264 h 4885973"/>
              <a:gd name="connsiteX24287" fmla="*/ 3238372 w 6085020"/>
              <a:gd name="connsiteY24287" fmla="*/ 2619091 h 4885973"/>
              <a:gd name="connsiteX24288" fmla="*/ 2490675 w 6085020"/>
              <a:gd name="connsiteY24288" fmla="*/ 2615108 h 4885973"/>
              <a:gd name="connsiteX24289" fmla="*/ 2490599 w 6085020"/>
              <a:gd name="connsiteY24289" fmla="*/ 2631742 h 4885973"/>
              <a:gd name="connsiteX24290" fmla="*/ 2501044 w 6085020"/>
              <a:gd name="connsiteY24290" fmla="*/ 2634995 h 4885973"/>
              <a:gd name="connsiteX24291" fmla="*/ 2501133 w 6085020"/>
              <a:gd name="connsiteY24291" fmla="*/ 2635971 h 4885973"/>
              <a:gd name="connsiteX24292" fmla="*/ 2501133 w 6085020"/>
              <a:gd name="connsiteY24292" fmla="*/ 2635023 h 4885973"/>
              <a:gd name="connsiteX24293" fmla="*/ 2501044 w 6085020"/>
              <a:gd name="connsiteY24293" fmla="*/ 2634995 h 4885973"/>
              <a:gd name="connsiteX24294" fmla="*/ 2499827 w 6085020"/>
              <a:gd name="connsiteY24294" fmla="*/ 2621770 h 4885973"/>
              <a:gd name="connsiteX24295" fmla="*/ 2490675 w 6085020"/>
              <a:gd name="connsiteY24295" fmla="*/ 2615108 h 4885973"/>
              <a:gd name="connsiteX24296" fmla="*/ 177773 w 6085020"/>
              <a:gd name="connsiteY24296" fmla="*/ 2614824 h 4885973"/>
              <a:gd name="connsiteX24297" fmla="*/ 169240 w 6085020"/>
              <a:gd name="connsiteY24297" fmla="*/ 2624591 h 4885973"/>
              <a:gd name="connsiteX24298" fmla="*/ 190157 w 6085020"/>
              <a:gd name="connsiteY24298" fmla="*/ 2619281 h 4885973"/>
              <a:gd name="connsiteX24299" fmla="*/ 177773 w 6085020"/>
              <a:gd name="connsiteY24299" fmla="*/ 2614824 h 4885973"/>
              <a:gd name="connsiteX24300" fmla="*/ 3139490 w 6085020"/>
              <a:gd name="connsiteY24300" fmla="*/ 2614349 h 4885973"/>
              <a:gd name="connsiteX24301" fmla="*/ 3139490 w 6085020"/>
              <a:gd name="connsiteY24301" fmla="*/ 2614349 h 4885973"/>
              <a:gd name="connsiteX24302" fmla="*/ 101163 w 6085020"/>
              <a:gd name="connsiteY24302" fmla="*/ 2614160 h 4885973"/>
              <a:gd name="connsiteX24303" fmla="*/ 101163 w 6085020"/>
              <a:gd name="connsiteY24303" fmla="*/ 2614160 h 4885973"/>
              <a:gd name="connsiteX24304" fmla="*/ 3699122 w 6085020"/>
              <a:gd name="connsiteY24304" fmla="*/ 2613401 h 4885973"/>
              <a:gd name="connsiteX24305" fmla="*/ 3699122 w 6085020"/>
              <a:gd name="connsiteY24305" fmla="*/ 2613401 h 4885973"/>
              <a:gd name="connsiteX24306" fmla="*/ 33277 w 6085020"/>
              <a:gd name="connsiteY24306" fmla="*/ 2613401 h 4885973"/>
              <a:gd name="connsiteX24307" fmla="*/ 33277 w 6085020"/>
              <a:gd name="connsiteY24307" fmla="*/ 2613401 h 4885973"/>
              <a:gd name="connsiteX24308" fmla="*/ 220962 w 6085020"/>
              <a:gd name="connsiteY24308" fmla="*/ 2613022 h 4885973"/>
              <a:gd name="connsiteX24309" fmla="*/ 207841 w 6085020"/>
              <a:gd name="connsiteY24309" fmla="*/ 2626109 h 4885973"/>
              <a:gd name="connsiteX24310" fmla="*/ 220962 w 6085020"/>
              <a:gd name="connsiteY24310" fmla="*/ 2639195 h 4885973"/>
              <a:gd name="connsiteX24311" fmla="*/ 234083 w 6085020"/>
              <a:gd name="connsiteY24311" fmla="*/ 2626109 h 4885973"/>
              <a:gd name="connsiteX24312" fmla="*/ 220962 w 6085020"/>
              <a:gd name="connsiteY24312" fmla="*/ 2613022 h 4885973"/>
              <a:gd name="connsiteX24313" fmla="*/ 933480 w 6085020"/>
              <a:gd name="connsiteY24313" fmla="*/ 2612453 h 4885973"/>
              <a:gd name="connsiteX24314" fmla="*/ 929297 w 6085020"/>
              <a:gd name="connsiteY24314" fmla="*/ 2614160 h 4885973"/>
              <a:gd name="connsiteX24315" fmla="*/ 931769 w 6085020"/>
              <a:gd name="connsiteY24315" fmla="*/ 2614160 h 4885973"/>
              <a:gd name="connsiteX24316" fmla="*/ 933480 w 6085020"/>
              <a:gd name="connsiteY24316" fmla="*/ 2614918 h 4885973"/>
              <a:gd name="connsiteX24317" fmla="*/ 933480 w 6085020"/>
              <a:gd name="connsiteY24317" fmla="*/ 2612453 h 4885973"/>
              <a:gd name="connsiteX24318" fmla="*/ 144543 w 6085020"/>
              <a:gd name="connsiteY24318" fmla="*/ 2612358 h 4885973"/>
              <a:gd name="connsiteX24319" fmla="*/ 148322 w 6085020"/>
              <a:gd name="connsiteY24319" fmla="*/ 2629143 h 4885973"/>
              <a:gd name="connsiteX24320" fmla="*/ 144543 w 6085020"/>
              <a:gd name="connsiteY24320" fmla="*/ 2612358 h 4885973"/>
              <a:gd name="connsiteX24321" fmla="*/ 236056 w 6085020"/>
              <a:gd name="connsiteY24321" fmla="*/ 2612121 h 4885973"/>
              <a:gd name="connsiteX24322" fmla="*/ 236365 w 6085020"/>
              <a:gd name="connsiteY24322" fmla="*/ 2615487 h 4885973"/>
              <a:gd name="connsiteX24323" fmla="*/ 238837 w 6085020"/>
              <a:gd name="connsiteY24323" fmla="*/ 2620608 h 4885973"/>
              <a:gd name="connsiteX24324" fmla="*/ 239598 w 6085020"/>
              <a:gd name="connsiteY24324" fmla="*/ 2619281 h 4885973"/>
              <a:gd name="connsiteX24325" fmla="*/ 236056 w 6085020"/>
              <a:gd name="connsiteY24325" fmla="*/ 2612121 h 4885973"/>
              <a:gd name="connsiteX24326" fmla="*/ 1637180 w 6085020"/>
              <a:gd name="connsiteY24326" fmla="*/ 2612002 h 4885973"/>
              <a:gd name="connsiteX24327" fmla="*/ 1638392 w 6085020"/>
              <a:gd name="connsiteY24327" fmla="*/ 2624591 h 4885973"/>
              <a:gd name="connsiteX24328" fmla="*/ 1637180 w 6085020"/>
              <a:gd name="connsiteY24328" fmla="*/ 2612002 h 4885973"/>
              <a:gd name="connsiteX24329" fmla="*/ 465884 w 6085020"/>
              <a:gd name="connsiteY24329" fmla="*/ 2609229 h 4885973"/>
              <a:gd name="connsiteX24330" fmla="*/ 458849 w 6085020"/>
              <a:gd name="connsiteY24330" fmla="*/ 2633126 h 4885973"/>
              <a:gd name="connsiteX24331" fmla="*/ 430325 w 6085020"/>
              <a:gd name="connsiteY24331" fmla="*/ 2656835 h 4885973"/>
              <a:gd name="connsiteX24332" fmla="*/ 494408 w 6085020"/>
              <a:gd name="connsiteY24332" fmla="*/ 2637868 h 4885973"/>
              <a:gd name="connsiteX24333" fmla="*/ 494408 w 6085020"/>
              <a:gd name="connsiteY24333" fmla="*/ 2621177 h 4885973"/>
              <a:gd name="connsiteX24334" fmla="*/ 470638 w 6085020"/>
              <a:gd name="connsiteY24334" fmla="*/ 2609229 h 4885973"/>
              <a:gd name="connsiteX24335" fmla="*/ 3400386 w 6085020"/>
              <a:gd name="connsiteY24335" fmla="*/ 2609039 h 4885973"/>
              <a:gd name="connsiteX24336" fmla="*/ 3400386 w 6085020"/>
              <a:gd name="connsiteY24336" fmla="*/ 2609039 h 4885973"/>
              <a:gd name="connsiteX24337" fmla="*/ 1810864 w 6085020"/>
              <a:gd name="connsiteY24337" fmla="*/ 2608849 h 4885973"/>
              <a:gd name="connsiteX24338" fmla="*/ 1810864 w 6085020"/>
              <a:gd name="connsiteY24338" fmla="*/ 2609798 h 4885973"/>
              <a:gd name="connsiteX24339" fmla="*/ 1805730 w 6085020"/>
              <a:gd name="connsiteY24339" fmla="*/ 2615108 h 4885973"/>
              <a:gd name="connsiteX24340" fmla="*/ 1805730 w 6085020"/>
              <a:gd name="connsiteY24340" fmla="*/ 2625540 h 4885973"/>
              <a:gd name="connsiteX24341" fmla="*/ 1810864 w 6085020"/>
              <a:gd name="connsiteY24341" fmla="*/ 2608849 h 4885973"/>
              <a:gd name="connsiteX24342" fmla="*/ 1050236 w 6085020"/>
              <a:gd name="connsiteY24342" fmla="*/ 2607142 h 4885973"/>
              <a:gd name="connsiteX24343" fmla="*/ 1046814 w 6085020"/>
              <a:gd name="connsiteY24343" fmla="*/ 2612642 h 4885973"/>
              <a:gd name="connsiteX24344" fmla="*/ 1046814 w 6085020"/>
              <a:gd name="connsiteY24344" fmla="*/ 2613780 h 4885973"/>
              <a:gd name="connsiteX24345" fmla="*/ 1048715 w 6085020"/>
              <a:gd name="connsiteY24345" fmla="*/ 2610746 h 4885973"/>
              <a:gd name="connsiteX24346" fmla="*/ 1050427 w 6085020"/>
              <a:gd name="connsiteY24346" fmla="*/ 2617953 h 4885973"/>
              <a:gd name="connsiteX24347" fmla="*/ 1058033 w 6085020"/>
              <a:gd name="connsiteY24347" fmla="*/ 2624591 h 4885973"/>
              <a:gd name="connsiteX24348" fmla="*/ 1058033 w 6085020"/>
              <a:gd name="connsiteY24348" fmla="*/ 2624212 h 4885973"/>
              <a:gd name="connsiteX24349" fmla="*/ 1063167 w 6085020"/>
              <a:gd name="connsiteY24349" fmla="*/ 2608470 h 4885973"/>
              <a:gd name="connsiteX24350" fmla="*/ 1050236 w 6085020"/>
              <a:gd name="connsiteY24350" fmla="*/ 2607142 h 4885973"/>
              <a:gd name="connsiteX24351" fmla="*/ 948122 w 6085020"/>
              <a:gd name="connsiteY24351" fmla="*/ 2604866 h 4885973"/>
              <a:gd name="connsiteX24352" fmla="*/ 938614 w 6085020"/>
              <a:gd name="connsiteY24352" fmla="*/ 2609039 h 4885973"/>
              <a:gd name="connsiteX24353" fmla="*/ 938614 w 6085020"/>
              <a:gd name="connsiteY24353" fmla="*/ 2610177 h 4885973"/>
              <a:gd name="connsiteX24354" fmla="*/ 948312 w 6085020"/>
              <a:gd name="connsiteY24354" fmla="*/ 2618143 h 4885973"/>
              <a:gd name="connsiteX24355" fmla="*/ 954207 w 6085020"/>
              <a:gd name="connsiteY24355" fmla="*/ 2616815 h 4885973"/>
              <a:gd name="connsiteX24356" fmla="*/ 954207 w 6085020"/>
              <a:gd name="connsiteY24356" fmla="*/ 2615298 h 4885973"/>
              <a:gd name="connsiteX24357" fmla="*/ 951925 w 6085020"/>
              <a:gd name="connsiteY24357" fmla="*/ 2613401 h 4885973"/>
              <a:gd name="connsiteX24358" fmla="*/ 946601 w 6085020"/>
              <a:gd name="connsiteY24358" fmla="*/ 2609798 h 4885973"/>
              <a:gd name="connsiteX24359" fmla="*/ 952496 w 6085020"/>
              <a:gd name="connsiteY24359" fmla="*/ 2611694 h 4885973"/>
              <a:gd name="connsiteX24360" fmla="*/ 948122 w 6085020"/>
              <a:gd name="connsiteY24360" fmla="*/ 2604866 h 4885973"/>
              <a:gd name="connsiteX24361" fmla="*/ 2296905 w 6085020"/>
              <a:gd name="connsiteY24361" fmla="*/ 2604487 h 4885973"/>
              <a:gd name="connsiteX24362" fmla="*/ 2296905 w 6085020"/>
              <a:gd name="connsiteY24362" fmla="*/ 2604487 h 4885973"/>
              <a:gd name="connsiteX24363" fmla="*/ 1507754 w 6085020"/>
              <a:gd name="connsiteY24363" fmla="*/ 2603728 h 4885973"/>
              <a:gd name="connsiteX24364" fmla="*/ 1507754 w 6085020"/>
              <a:gd name="connsiteY24364" fmla="*/ 2604677 h 4885973"/>
              <a:gd name="connsiteX24365" fmla="*/ 1502430 w 6085020"/>
              <a:gd name="connsiteY24365" fmla="*/ 2620229 h 4885973"/>
              <a:gd name="connsiteX24366" fmla="*/ 1507754 w 6085020"/>
              <a:gd name="connsiteY24366" fmla="*/ 2603728 h 4885973"/>
              <a:gd name="connsiteX24367" fmla="*/ 1481322 w 6085020"/>
              <a:gd name="connsiteY24367" fmla="*/ 2603728 h 4885973"/>
              <a:gd name="connsiteX24368" fmla="*/ 1481322 w 6085020"/>
              <a:gd name="connsiteY24368" fmla="*/ 2603728 h 4885973"/>
              <a:gd name="connsiteX24369" fmla="*/ 760628 w 6085020"/>
              <a:gd name="connsiteY24369" fmla="*/ 2603728 h 4885973"/>
              <a:gd name="connsiteX24370" fmla="*/ 760556 w 6085020"/>
              <a:gd name="connsiteY24370" fmla="*/ 2604677 h 4885973"/>
              <a:gd name="connsiteX24371" fmla="*/ 744844 w 6085020"/>
              <a:gd name="connsiteY24371" fmla="*/ 2604677 h 4885973"/>
              <a:gd name="connsiteX24372" fmla="*/ 759980 w 6085020"/>
              <a:gd name="connsiteY24372" fmla="*/ 2612278 h 4885973"/>
              <a:gd name="connsiteX24373" fmla="*/ 760556 w 6085020"/>
              <a:gd name="connsiteY24373" fmla="*/ 2604677 h 4885973"/>
              <a:gd name="connsiteX24374" fmla="*/ 760628 w 6085020"/>
              <a:gd name="connsiteY24374" fmla="*/ 2604677 h 4885973"/>
              <a:gd name="connsiteX24375" fmla="*/ 320795 w 6085020"/>
              <a:gd name="connsiteY24375" fmla="*/ 2603728 h 4885973"/>
              <a:gd name="connsiteX24376" fmla="*/ 321383 w 6085020"/>
              <a:gd name="connsiteY24376" fmla="*/ 2603831 h 4885973"/>
              <a:gd name="connsiteX24377" fmla="*/ 322762 w 6085020"/>
              <a:gd name="connsiteY24377" fmla="*/ 2611786 h 4885973"/>
              <a:gd name="connsiteX24378" fmla="*/ 342282 w 6085020"/>
              <a:gd name="connsiteY24378" fmla="*/ 2614160 h 4885973"/>
              <a:gd name="connsiteX24379" fmla="*/ 334391 w 6085020"/>
              <a:gd name="connsiteY24379" fmla="*/ 2606099 h 4885973"/>
              <a:gd name="connsiteX24380" fmla="*/ 321383 w 6085020"/>
              <a:gd name="connsiteY24380" fmla="*/ 2603831 h 4885973"/>
              <a:gd name="connsiteX24381" fmla="*/ 321365 w 6085020"/>
              <a:gd name="connsiteY24381" fmla="*/ 2603728 h 4885973"/>
              <a:gd name="connsiteX24382" fmla="*/ 518748 w 6085020"/>
              <a:gd name="connsiteY24382" fmla="*/ 2603349 h 4885973"/>
              <a:gd name="connsiteX24383" fmla="*/ 518748 w 6085020"/>
              <a:gd name="connsiteY24383" fmla="*/ 2603349 h 4885973"/>
              <a:gd name="connsiteX24384" fmla="*/ 404464 w 6085020"/>
              <a:gd name="connsiteY24384" fmla="*/ 2603159 h 4885973"/>
              <a:gd name="connsiteX24385" fmla="*/ 404464 w 6085020"/>
              <a:gd name="connsiteY24385" fmla="*/ 2603159 h 4885973"/>
              <a:gd name="connsiteX24386" fmla="*/ 1930853 w 6085020"/>
              <a:gd name="connsiteY24386" fmla="*/ 2602590 h 4885973"/>
              <a:gd name="connsiteX24387" fmla="*/ 1902139 w 6085020"/>
              <a:gd name="connsiteY24387" fmla="*/ 2620229 h 4885973"/>
              <a:gd name="connsiteX24388" fmla="*/ 1900618 w 6085020"/>
              <a:gd name="connsiteY24388" fmla="*/ 2620229 h 4885973"/>
              <a:gd name="connsiteX24389" fmla="*/ 1904231 w 6085020"/>
              <a:gd name="connsiteY24389" fmla="*/ 2620798 h 4885973"/>
              <a:gd name="connsiteX24390" fmla="*/ 1904992 w 6085020"/>
              <a:gd name="connsiteY24390" fmla="*/ 2621367 h 4885973"/>
              <a:gd name="connsiteX24391" fmla="*/ 1930853 w 6085020"/>
              <a:gd name="connsiteY24391" fmla="*/ 2614539 h 4885973"/>
              <a:gd name="connsiteX24392" fmla="*/ 3719849 w 6085020"/>
              <a:gd name="connsiteY24392" fmla="*/ 2602401 h 4885973"/>
              <a:gd name="connsiteX24393" fmla="*/ 3719849 w 6085020"/>
              <a:gd name="connsiteY24393" fmla="*/ 2602401 h 4885973"/>
              <a:gd name="connsiteX24394" fmla="*/ 2229209 w 6085020"/>
              <a:gd name="connsiteY24394" fmla="*/ 2599176 h 4885973"/>
              <a:gd name="connsiteX24395" fmla="*/ 2229209 w 6085020"/>
              <a:gd name="connsiteY24395" fmla="*/ 2599176 h 4885973"/>
              <a:gd name="connsiteX24396" fmla="*/ 927205 w 6085020"/>
              <a:gd name="connsiteY24396" fmla="*/ 2598987 h 4885973"/>
              <a:gd name="connsiteX24397" fmla="*/ 927205 w 6085020"/>
              <a:gd name="connsiteY24397" fmla="*/ 2603349 h 4885973"/>
              <a:gd name="connsiteX24398" fmla="*/ 928726 w 6085020"/>
              <a:gd name="connsiteY24398" fmla="*/ 2604297 h 4885973"/>
              <a:gd name="connsiteX24399" fmla="*/ 928726 w 6085020"/>
              <a:gd name="connsiteY24399" fmla="*/ 2604866 h 4885973"/>
              <a:gd name="connsiteX24400" fmla="*/ 927205 w 6085020"/>
              <a:gd name="connsiteY24400" fmla="*/ 2604866 h 4885973"/>
              <a:gd name="connsiteX24401" fmla="*/ 927205 w 6085020"/>
              <a:gd name="connsiteY24401" fmla="*/ 2606573 h 4885973"/>
              <a:gd name="connsiteX24402" fmla="*/ 929107 w 6085020"/>
              <a:gd name="connsiteY24402" fmla="*/ 2606573 h 4885973"/>
              <a:gd name="connsiteX24403" fmla="*/ 937283 w 6085020"/>
              <a:gd name="connsiteY24403" fmla="*/ 2600504 h 4885973"/>
              <a:gd name="connsiteX24404" fmla="*/ 2213426 w 6085020"/>
              <a:gd name="connsiteY24404" fmla="*/ 2598418 h 4885973"/>
              <a:gd name="connsiteX24405" fmla="*/ 2213426 w 6085020"/>
              <a:gd name="connsiteY24405" fmla="*/ 2598418 h 4885973"/>
              <a:gd name="connsiteX24406" fmla="*/ 2746246 w 6085020"/>
              <a:gd name="connsiteY24406" fmla="*/ 2594434 h 4885973"/>
              <a:gd name="connsiteX24407" fmla="*/ 2736357 w 6085020"/>
              <a:gd name="connsiteY24407" fmla="*/ 2608849 h 4885973"/>
              <a:gd name="connsiteX24408" fmla="*/ 2735787 w 6085020"/>
              <a:gd name="connsiteY24408" fmla="*/ 2609987 h 4885973"/>
              <a:gd name="connsiteX24409" fmla="*/ 2746246 w 6085020"/>
              <a:gd name="connsiteY24409" fmla="*/ 2594434 h 4885973"/>
              <a:gd name="connsiteX24410" fmla="*/ 1020382 w 6085020"/>
              <a:gd name="connsiteY24410" fmla="*/ 2594055 h 4885973"/>
              <a:gd name="connsiteX24411" fmla="*/ 1020382 w 6085020"/>
              <a:gd name="connsiteY24411" fmla="*/ 2594055 h 4885973"/>
              <a:gd name="connsiteX24412" fmla="*/ 1001007 w 6085020"/>
              <a:gd name="connsiteY24412" fmla="*/ 2590647 h 4885973"/>
              <a:gd name="connsiteX24413" fmla="*/ 1005740 w 6085020"/>
              <a:gd name="connsiteY24413" fmla="*/ 2594434 h 4885973"/>
              <a:gd name="connsiteX24414" fmla="*/ 1001007 w 6085020"/>
              <a:gd name="connsiteY24414" fmla="*/ 2590647 h 4885973"/>
              <a:gd name="connsiteX24415" fmla="*/ 3072745 w 6085020"/>
              <a:gd name="connsiteY24415" fmla="*/ 2590641 h 4885973"/>
              <a:gd name="connsiteX24416" fmla="*/ 3070083 w 6085020"/>
              <a:gd name="connsiteY24416" fmla="*/ 2594245 h 4885973"/>
              <a:gd name="connsiteX24417" fmla="*/ 3067421 w 6085020"/>
              <a:gd name="connsiteY24417" fmla="*/ 2604866 h 4885973"/>
              <a:gd name="connsiteX24418" fmla="*/ 3067421 w 6085020"/>
              <a:gd name="connsiteY24418" fmla="*/ 2609039 h 4885973"/>
              <a:gd name="connsiteX24419" fmla="*/ 3067421 w 6085020"/>
              <a:gd name="connsiteY24419" fmla="*/ 2613591 h 4885973"/>
              <a:gd name="connsiteX24420" fmla="*/ 3072745 w 6085020"/>
              <a:gd name="connsiteY24420" fmla="*/ 2590641 h 4885973"/>
              <a:gd name="connsiteX24421" fmla="*/ 141477 w 6085020"/>
              <a:gd name="connsiteY24421" fmla="*/ 2589883 h 4885973"/>
              <a:gd name="connsiteX24422" fmla="*/ 142998 w 6085020"/>
              <a:gd name="connsiteY24422" fmla="*/ 2593676 h 4885973"/>
              <a:gd name="connsiteX24423" fmla="*/ 142998 w 6085020"/>
              <a:gd name="connsiteY24423" fmla="*/ 2592728 h 4885973"/>
              <a:gd name="connsiteX24424" fmla="*/ 2145540 w 6085020"/>
              <a:gd name="connsiteY24424" fmla="*/ 2589693 h 4885973"/>
              <a:gd name="connsiteX24425" fmla="*/ 2116256 w 6085020"/>
              <a:gd name="connsiteY24425" fmla="*/ 2599935 h 4885973"/>
              <a:gd name="connsiteX24426" fmla="*/ 2128046 w 6085020"/>
              <a:gd name="connsiteY24426" fmla="*/ 2620608 h 4885973"/>
              <a:gd name="connsiteX24427" fmla="*/ 2128046 w 6085020"/>
              <a:gd name="connsiteY24427" fmla="*/ 2608849 h 4885973"/>
              <a:gd name="connsiteX24428" fmla="*/ 2175205 w 6085020"/>
              <a:gd name="connsiteY24428" fmla="*/ 2609229 h 4885973"/>
              <a:gd name="connsiteX24429" fmla="*/ 2180529 w 6085020"/>
              <a:gd name="connsiteY24429" fmla="*/ 2598607 h 4885973"/>
              <a:gd name="connsiteX24430" fmla="*/ 2180529 w 6085020"/>
              <a:gd name="connsiteY24430" fmla="*/ 2597659 h 4885973"/>
              <a:gd name="connsiteX24431" fmla="*/ 2179388 w 6085020"/>
              <a:gd name="connsiteY24431" fmla="*/ 2597659 h 4885973"/>
              <a:gd name="connsiteX24432" fmla="*/ 2178247 w 6085020"/>
              <a:gd name="connsiteY24432" fmla="*/ 2597659 h 4885973"/>
              <a:gd name="connsiteX24433" fmla="*/ 2145540 w 6085020"/>
              <a:gd name="connsiteY24433" fmla="*/ 2589693 h 4885973"/>
              <a:gd name="connsiteX24434" fmla="*/ 1742788 w 6085020"/>
              <a:gd name="connsiteY24434" fmla="*/ 2588555 h 4885973"/>
              <a:gd name="connsiteX24435" fmla="*/ 1735752 w 6085020"/>
              <a:gd name="connsiteY24435" fmla="*/ 2612453 h 4885973"/>
              <a:gd name="connsiteX24436" fmla="*/ 1754007 w 6085020"/>
              <a:gd name="connsiteY24436" fmla="*/ 2595004 h 4885973"/>
              <a:gd name="connsiteX24437" fmla="*/ 1752296 w 6085020"/>
              <a:gd name="connsiteY24437" fmla="*/ 2593486 h 4885973"/>
              <a:gd name="connsiteX24438" fmla="*/ 1742788 w 6085020"/>
              <a:gd name="connsiteY24438" fmla="*/ 2588555 h 4885973"/>
              <a:gd name="connsiteX24439" fmla="*/ 1785573 w 6085020"/>
              <a:gd name="connsiteY24439" fmla="*/ 2588365 h 4885973"/>
              <a:gd name="connsiteX24440" fmla="*/ 1785573 w 6085020"/>
              <a:gd name="connsiteY24440" fmla="*/ 2588365 h 4885973"/>
              <a:gd name="connsiteX24441" fmla="*/ 1439678 w 6085020"/>
              <a:gd name="connsiteY24441" fmla="*/ 2587417 h 4885973"/>
              <a:gd name="connsiteX24442" fmla="*/ 1439678 w 6085020"/>
              <a:gd name="connsiteY24442" fmla="*/ 2587417 h 4885973"/>
              <a:gd name="connsiteX24443" fmla="*/ 2501324 w 6085020"/>
              <a:gd name="connsiteY24443" fmla="*/ 2587227 h 4885973"/>
              <a:gd name="connsiteX24444" fmla="*/ 2501324 w 6085020"/>
              <a:gd name="connsiteY24444" fmla="*/ 2596521 h 4885973"/>
              <a:gd name="connsiteX24445" fmla="*/ 2496760 w 6085020"/>
              <a:gd name="connsiteY24445" fmla="*/ 2603728 h 4885973"/>
              <a:gd name="connsiteX24446" fmla="*/ 2539355 w 6085020"/>
              <a:gd name="connsiteY24446" fmla="*/ 2592538 h 4885973"/>
              <a:gd name="connsiteX24447" fmla="*/ 2539355 w 6085020"/>
              <a:gd name="connsiteY24447" fmla="*/ 2592348 h 4885973"/>
              <a:gd name="connsiteX24448" fmla="*/ 2511782 w 6085020"/>
              <a:gd name="connsiteY24448" fmla="*/ 2592348 h 4885973"/>
              <a:gd name="connsiteX24449" fmla="*/ 2511782 w 6085020"/>
              <a:gd name="connsiteY24449" fmla="*/ 2587227 h 4885973"/>
              <a:gd name="connsiteX24450" fmla="*/ 3746091 w 6085020"/>
              <a:gd name="connsiteY24450" fmla="*/ 2586658 h 4885973"/>
              <a:gd name="connsiteX24451" fmla="*/ 3746091 w 6085020"/>
              <a:gd name="connsiteY24451" fmla="*/ 2586658 h 4885973"/>
              <a:gd name="connsiteX24452" fmla="*/ 2432523 w 6085020"/>
              <a:gd name="connsiteY24452" fmla="*/ 2586514 h 4885973"/>
              <a:gd name="connsiteX24453" fmla="*/ 2423169 w 6085020"/>
              <a:gd name="connsiteY24453" fmla="*/ 2593486 h 4885973"/>
              <a:gd name="connsiteX24454" fmla="*/ 2448840 w 6085020"/>
              <a:gd name="connsiteY24454" fmla="*/ 2608849 h 4885973"/>
              <a:gd name="connsiteX24455" fmla="*/ 2449411 w 6085020"/>
              <a:gd name="connsiteY24455" fmla="*/ 2609039 h 4885973"/>
              <a:gd name="connsiteX24456" fmla="*/ 2444086 w 6085020"/>
              <a:gd name="connsiteY24456" fmla="*/ 2588176 h 4885973"/>
              <a:gd name="connsiteX24457" fmla="*/ 2432523 w 6085020"/>
              <a:gd name="connsiteY24457" fmla="*/ 2586514 h 4885973"/>
              <a:gd name="connsiteX24458" fmla="*/ 596712 w 6085020"/>
              <a:gd name="connsiteY24458" fmla="*/ 2585331 h 4885973"/>
              <a:gd name="connsiteX24459" fmla="*/ 608502 w 6085020"/>
              <a:gd name="connsiteY24459" fmla="*/ 2604487 h 4885973"/>
              <a:gd name="connsiteX24460" fmla="*/ 613256 w 6085020"/>
              <a:gd name="connsiteY24460" fmla="*/ 2599745 h 4885973"/>
              <a:gd name="connsiteX24461" fmla="*/ 596712 w 6085020"/>
              <a:gd name="connsiteY24461" fmla="*/ 2585331 h 4885973"/>
              <a:gd name="connsiteX24462" fmla="*/ 1564445 w 6085020"/>
              <a:gd name="connsiteY24462" fmla="*/ 2585260 h 4885973"/>
              <a:gd name="connsiteX24463" fmla="*/ 1554723 w 6085020"/>
              <a:gd name="connsiteY24463" fmla="*/ 2598418 h 4885973"/>
              <a:gd name="connsiteX24464" fmla="*/ 1565181 w 6085020"/>
              <a:gd name="connsiteY24464" fmla="*/ 2598418 h 4885973"/>
              <a:gd name="connsiteX24465" fmla="*/ 1564445 w 6085020"/>
              <a:gd name="connsiteY24465" fmla="*/ 2585260 h 4885973"/>
              <a:gd name="connsiteX24466" fmla="*/ 1959662 w 6085020"/>
              <a:gd name="connsiteY24466" fmla="*/ 2583600 h 4885973"/>
              <a:gd name="connsiteX24467" fmla="*/ 1949869 w 6085020"/>
              <a:gd name="connsiteY24467" fmla="*/ 2605056 h 4885973"/>
              <a:gd name="connsiteX24468" fmla="*/ 1977632 w 6085020"/>
              <a:gd name="connsiteY24468" fmla="*/ 2595004 h 4885973"/>
              <a:gd name="connsiteX24469" fmla="*/ 1978582 w 6085020"/>
              <a:gd name="connsiteY24469" fmla="*/ 2595573 h 4885973"/>
              <a:gd name="connsiteX24470" fmla="*/ 1959662 w 6085020"/>
              <a:gd name="connsiteY24470" fmla="*/ 2583600 h 4885973"/>
              <a:gd name="connsiteX24471" fmla="*/ 1523347 w 6085020"/>
              <a:gd name="connsiteY24471" fmla="*/ 2582865 h 4885973"/>
              <a:gd name="connsiteX24472" fmla="*/ 1523347 w 6085020"/>
              <a:gd name="connsiteY24472" fmla="*/ 2582871 h 4885973"/>
              <a:gd name="connsiteX24473" fmla="*/ 1513744 w 6085020"/>
              <a:gd name="connsiteY24473" fmla="*/ 2583150 h 4885973"/>
              <a:gd name="connsiteX24474" fmla="*/ 1507944 w 6085020"/>
              <a:gd name="connsiteY24474" fmla="*/ 2587986 h 4885973"/>
              <a:gd name="connsiteX24475" fmla="*/ 1523107 w 6085020"/>
              <a:gd name="connsiteY24475" fmla="*/ 2591400 h 4885973"/>
              <a:gd name="connsiteX24476" fmla="*/ 1523347 w 6085020"/>
              <a:gd name="connsiteY24476" fmla="*/ 2582871 h 4885973"/>
              <a:gd name="connsiteX24477" fmla="*/ 1523537 w 6085020"/>
              <a:gd name="connsiteY24477" fmla="*/ 2582865 h 4885973"/>
              <a:gd name="connsiteX24478" fmla="*/ 2548102 w 6085020"/>
              <a:gd name="connsiteY24478" fmla="*/ 2582675 h 4885973"/>
              <a:gd name="connsiteX24479" fmla="*/ 2548102 w 6085020"/>
              <a:gd name="connsiteY24479" fmla="*/ 2582675 h 4885973"/>
              <a:gd name="connsiteX24480" fmla="*/ 1197988 w 6085020"/>
              <a:gd name="connsiteY24480" fmla="*/ 2580589 h 4885973"/>
              <a:gd name="connsiteX24481" fmla="*/ 1193234 w 6085020"/>
              <a:gd name="connsiteY24481" fmla="*/ 2602021 h 4885973"/>
              <a:gd name="connsiteX24482" fmla="*/ 1255035 w 6085020"/>
              <a:gd name="connsiteY24482" fmla="*/ 2609229 h 4885973"/>
              <a:gd name="connsiteX24483" fmla="*/ 1197988 w 6085020"/>
              <a:gd name="connsiteY24483" fmla="*/ 2580589 h 4885973"/>
              <a:gd name="connsiteX24484" fmla="*/ 59139 w 6085020"/>
              <a:gd name="connsiteY24484" fmla="*/ 2579949 h 4885973"/>
              <a:gd name="connsiteX24485" fmla="*/ 60280 w 6085020"/>
              <a:gd name="connsiteY24485" fmla="*/ 2592538 h 4885973"/>
              <a:gd name="connsiteX24486" fmla="*/ 59139 w 6085020"/>
              <a:gd name="connsiteY24486" fmla="*/ 2579949 h 4885973"/>
              <a:gd name="connsiteX24487" fmla="*/ 2846648 w 6085020"/>
              <a:gd name="connsiteY24487" fmla="*/ 2578692 h 4885973"/>
              <a:gd name="connsiteX24488" fmla="*/ 2846648 w 6085020"/>
              <a:gd name="connsiteY24488" fmla="*/ 2578692 h 4885973"/>
              <a:gd name="connsiteX24489" fmla="*/ 640258 w 6085020"/>
              <a:gd name="connsiteY24489" fmla="*/ 2578503 h 4885973"/>
              <a:gd name="connsiteX24490" fmla="*/ 647484 w 6085020"/>
              <a:gd name="connsiteY24490" fmla="*/ 2590072 h 4885973"/>
              <a:gd name="connsiteX24491" fmla="*/ 647484 w 6085020"/>
              <a:gd name="connsiteY24491" fmla="*/ 2578503 h 4885973"/>
              <a:gd name="connsiteX24492" fmla="*/ 3129032 w 6085020"/>
              <a:gd name="connsiteY24492" fmla="*/ 2577744 h 4885973"/>
              <a:gd name="connsiteX24493" fmla="*/ 3129032 w 6085020"/>
              <a:gd name="connsiteY24493" fmla="*/ 2577744 h 4885973"/>
              <a:gd name="connsiteX24494" fmla="*/ 1669768 w 6085020"/>
              <a:gd name="connsiteY24494" fmla="*/ 2577554 h 4885973"/>
              <a:gd name="connsiteX24495" fmla="*/ 1669768 w 6085020"/>
              <a:gd name="connsiteY24495" fmla="*/ 2587986 h 4885973"/>
              <a:gd name="connsiteX24496" fmla="*/ 1680226 w 6085020"/>
              <a:gd name="connsiteY24496" fmla="*/ 2587986 h 4885973"/>
              <a:gd name="connsiteX24497" fmla="*/ 1680226 w 6085020"/>
              <a:gd name="connsiteY24497" fmla="*/ 2577554 h 4885973"/>
              <a:gd name="connsiteX24498" fmla="*/ 2723237 w 6085020"/>
              <a:gd name="connsiteY24498" fmla="*/ 2577365 h 4885973"/>
              <a:gd name="connsiteX24499" fmla="*/ 2723237 w 6085020"/>
              <a:gd name="connsiteY24499" fmla="*/ 2577365 h 4885973"/>
              <a:gd name="connsiteX24500" fmla="*/ 163387 w 6085020"/>
              <a:gd name="connsiteY24500" fmla="*/ 2576811 h 4885973"/>
              <a:gd name="connsiteX24501" fmla="*/ 158781 w 6085020"/>
              <a:gd name="connsiteY24501" fmla="*/ 2582865 h 4885973"/>
              <a:gd name="connsiteX24502" fmla="*/ 163915 w 6085020"/>
              <a:gd name="connsiteY24502" fmla="*/ 2598418 h 4885973"/>
              <a:gd name="connsiteX24503" fmla="*/ 184832 w 6085020"/>
              <a:gd name="connsiteY24503" fmla="*/ 2582865 h 4885973"/>
              <a:gd name="connsiteX24504" fmla="*/ 163387 w 6085020"/>
              <a:gd name="connsiteY24504" fmla="*/ 2576811 h 4885973"/>
              <a:gd name="connsiteX24505" fmla="*/ 2675840 w 6085020"/>
              <a:gd name="connsiteY24505" fmla="*/ 2573026 h 4885973"/>
              <a:gd name="connsiteX24506" fmla="*/ 2641849 w 6085020"/>
              <a:gd name="connsiteY24506" fmla="*/ 2575468 h 4885973"/>
              <a:gd name="connsiteX24507" fmla="*/ 2644512 w 6085020"/>
              <a:gd name="connsiteY24507" fmla="*/ 2582486 h 4885973"/>
              <a:gd name="connsiteX24508" fmla="*/ 2637096 w 6085020"/>
              <a:gd name="connsiteY24508" fmla="*/ 2582486 h 4885973"/>
              <a:gd name="connsiteX24509" fmla="*/ 2637096 w 6085020"/>
              <a:gd name="connsiteY24509" fmla="*/ 2592917 h 4885973"/>
              <a:gd name="connsiteX24510" fmla="*/ 2646603 w 6085020"/>
              <a:gd name="connsiteY24510" fmla="*/ 2592917 h 4885973"/>
              <a:gd name="connsiteX24511" fmla="*/ 2646603 w 6085020"/>
              <a:gd name="connsiteY24511" fmla="*/ 2594624 h 4885973"/>
              <a:gd name="connsiteX24512" fmla="*/ 2629870 w 6085020"/>
              <a:gd name="connsiteY24512" fmla="*/ 2601642 h 4885973"/>
              <a:gd name="connsiteX24513" fmla="*/ 2696425 w 6085020"/>
              <a:gd name="connsiteY24513" fmla="*/ 2597280 h 4885973"/>
              <a:gd name="connsiteX24514" fmla="*/ 2696425 w 6085020"/>
              <a:gd name="connsiteY24514" fmla="*/ 2596900 h 4885973"/>
              <a:gd name="connsiteX24515" fmla="*/ 2675840 w 6085020"/>
              <a:gd name="connsiteY24515" fmla="*/ 2573026 h 4885973"/>
              <a:gd name="connsiteX24516" fmla="*/ 575034 w 6085020"/>
              <a:gd name="connsiteY24516" fmla="*/ 2572813 h 4885973"/>
              <a:gd name="connsiteX24517" fmla="*/ 575034 w 6085020"/>
              <a:gd name="connsiteY24517" fmla="*/ 2583244 h 4885973"/>
              <a:gd name="connsiteX24518" fmla="*/ 585493 w 6085020"/>
              <a:gd name="connsiteY24518" fmla="*/ 2583244 h 4885973"/>
              <a:gd name="connsiteX24519" fmla="*/ 585493 w 6085020"/>
              <a:gd name="connsiteY24519" fmla="*/ 2572813 h 4885973"/>
              <a:gd name="connsiteX24520" fmla="*/ 1717497 w 6085020"/>
              <a:gd name="connsiteY24520" fmla="*/ 2569019 h 4885973"/>
              <a:gd name="connsiteX24521" fmla="*/ 1709891 w 6085020"/>
              <a:gd name="connsiteY24521" fmla="*/ 2578123 h 4885973"/>
              <a:gd name="connsiteX24522" fmla="*/ 1718258 w 6085020"/>
              <a:gd name="connsiteY24522" fmla="*/ 2594814 h 4885973"/>
              <a:gd name="connsiteX24523" fmla="*/ 1723772 w 6085020"/>
              <a:gd name="connsiteY24523" fmla="*/ 2584951 h 4885973"/>
              <a:gd name="connsiteX24524" fmla="*/ 1726244 w 6085020"/>
              <a:gd name="connsiteY24524" fmla="*/ 2582106 h 4885973"/>
              <a:gd name="connsiteX24525" fmla="*/ 1737654 w 6085020"/>
              <a:gd name="connsiteY24525" fmla="*/ 2572433 h 4885973"/>
              <a:gd name="connsiteX24526" fmla="*/ 1725484 w 6085020"/>
              <a:gd name="connsiteY24526" fmla="*/ 2572433 h 4885973"/>
              <a:gd name="connsiteX24527" fmla="*/ 1717497 w 6085020"/>
              <a:gd name="connsiteY24527" fmla="*/ 2569019 h 4885973"/>
              <a:gd name="connsiteX24528" fmla="*/ 2373925 w 6085020"/>
              <a:gd name="connsiteY24528" fmla="*/ 2568940 h 4885973"/>
              <a:gd name="connsiteX24529" fmla="*/ 2374679 w 6085020"/>
              <a:gd name="connsiteY24529" fmla="*/ 2571106 h 4885973"/>
              <a:gd name="connsiteX24530" fmla="*/ 2380194 w 6085020"/>
              <a:gd name="connsiteY24530" fmla="*/ 2583055 h 4885973"/>
              <a:gd name="connsiteX24531" fmla="*/ 2381145 w 6085020"/>
              <a:gd name="connsiteY24531" fmla="*/ 2584382 h 4885973"/>
              <a:gd name="connsiteX24532" fmla="*/ 2373925 w 6085020"/>
              <a:gd name="connsiteY24532" fmla="*/ 2568940 h 4885973"/>
              <a:gd name="connsiteX24533" fmla="*/ 1486055 w 6085020"/>
              <a:gd name="connsiteY24533" fmla="*/ 2568646 h 4885973"/>
              <a:gd name="connsiteX24534" fmla="*/ 1481322 w 6085020"/>
              <a:gd name="connsiteY24534" fmla="*/ 2572433 h 4885973"/>
              <a:gd name="connsiteX24535" fmla="*/ 1486055 w 6085020"/>
              <a:gd name="connsiteY24535" fmla="*/ 2568646 h 4885973"/>
              <a:gd name="connsiteX24536" fmla="*/ 1763895 w 6085020"/>
              <a:gd name="connsiteY24536" fmla="*/ 2568071 h 4885973"/>
              <a:gd name="connsiteX24537" fmla="*/ 1763895 w 6085020"/>
              <a:gd name="connsiteY24537" fmla="*/ 2568071 h 4885973"/>
              <a:gd name="connsiteX24538" fmla="*/ 2061681 w 6085020"/>
              <a:gd name="connsiteY24538" fmla="*/ 2567123 h 4885973"/>
              <a:gd name="connsiteX24539" fmla="*/ 2065390 w 6085020"/>
              <a:gd name="connsiteY24539" fmla="*/ 2581964 h 4885973"/>
              <a:gd name="connsiteX24540" fmla="*/ 2077422 w 6085020"/>
              <a:gd name="connsiteY24540" fmla="*/ 2587872 h 4885973"/>
              <a:gd name="connsiteX24541" fmla="*/ 2077464 w 6085020"/>
              <a:gd name="connsiteY24541" fmla="*/ 2587986 h 4885973"/>
              <a:gd name="connsiteX24542" fmla="*/ 2077654 w 6085020"/>
              <a:gd name="connsiteY24542" fmla="*/ 2587986 h 4885973"/>
              <a:gd name="connsiteX24543" fmla="*/ 2077422 w 6085020"/>
              <a:gd name="connsiteY24543" fmla="*/ 2587872 h 4885973"/>
              <a:gd name="connsiteX24544" fmla="*/ 2072425 w 6085020"/>
              <a:gd name="connsiteY24544" fmla="*/ 2574354 h 4885973"/>
              <a:gd name="connsiteX24545" fmla="*/ 2061681 w 6085020"/>
              <a:gd name="connsiteY24545" fmla="*/ 2567123 h 4885973"/>
              <a:gd name="connsiteX24546" fmla="*/ 1858023 w 6085020"/>
              <a:gd name="connsiteY24546" fmla="*/ 2567123 h 4885973"/>
              <a:gd name="connsiteX24547" fmla="*/ 1858403 w 6085020"/>
              <a:gd name="connsiteY24547" fmla="*/ 2567376 h 4885973"/>
              <a:gd name="connsiteX24548" fmla="*/ 1858403 w 6085020"/>
              <a:gd name="connsiteY24548" fmla="*/ 2582865 h 4885973"/>
              <a:gd name="connsiteX24549" fmla="*/ 1872404 w 6085020"/>
              <a:gd name="connsiteY24549" fmla="*/ 2576701 h 4885973"/>
              <a:gd name="connsiteX24550" fmla="*/ 1858403 w 6085020"/>
              <a:gd name="connsiteY24550" fmla="*/ 2567376 h 4885973"/>
              <a:gd name="connsiteX24551" fmla="*/ 1858403 w 6085020"/>
              <a:gd name="connsiteY24551" fmla="*/ 2567123 h 4885973"/>
              <a:gd name="connsiteX24552" fmla="*/ 1403928 w 6085020"/>
              <a:gd name="connsiteY24552" fmla="*/ 2567123 h 4885973"/>
              <a:gd name="connsiteX24553" fmla="*/ 1403928 w 6085020"/>
              <a:gd name="connsiteY24553" fmla="*/ 2577554 h 4885973"/>
              <a:gd name="connsiteX24554" fmla="*/ 1414387 w 6085020"/>
              <a:gd name="connsiteY24554" fmla="*/ 2577554 h 4885973"/>
              <a:gd name="connsiteX24555" fmla="*/ 1414387 w 6085020"/>
              <a:gd name="connsiteY24555" fmla="*/ 2567123 h 4885973"/>
              <a:gd name="connsiteX24556" fmla="*/ 272875 w 6085020"/>
              <a:gd name="connsiteY24556" fmla="*/ 2567123 h 4885973"/>
              <a:gd name="connsiteX24557" fmla="*/ 293983 w 6085020"/>
              <a:gd name="connsiteY24557" fmla="*/ 2608849 h 4885973"/>
              <a:gd name="connsiteX24558" fmla="*/ 304251 w 6085020"/>
              <a:gd name="connsiteY24558" fmla="*/ 2582865 h 4885973"/>
              <a:gd name="connsiteX24559" fmla="*/ 272875 w 6085020"/>
              <a:gd name="connsiteY24559" fmla="*/ 2567123 h 4885973"/>
              <a:gd name="connsiteX24560" fmla="*/ 795807 w 6085020"/>
              <a:gd name="connsiteY24560" fmla="*/ 2566743 h 4885973"/>
              <a:gd name="connsiteX24561" fmla="*/ 795807 w 6085020"/>
              <a:gd name="connsiteY24561" fmla="*/ 2566743 h 4885973"/>
              <a:gd name="connsiteX24562" fmla="*/ 3312152 w 6085020"/>
              <a:gd name="connsiteY24562" fmla="*/ 2566554 h 4885973"/>
              <a:gd name="connsiteX24563" fmla="*/ 3312152 w 6085020"/>
              <a:gd name="connsiteY24563" fmla="*/ 2566554 h 4885973"/>
              <a:gd name="connsiteX24564" fmla="*/ 669162 w 6085020"/>
              <a:gd name="connsiteY24564" fmla="*/ 2566364 h 4885973"/>
              <a:gd name="connsiteX24565" fmla="*/ 681142 w 6085020"/>
              <a:gd name="connsiteY24565" fmla="*/ 2578313 h 4885973"/>
              <a:gd name="connsiteX24566" fmla="*/ 681142 w 6085020"/>
              <a:gd name="connsiteY24566" fmla="*/ 2573571 h 4885973"/>
              <a:gd name="connsiteX24567" fmla="*/ 678670 w 6085020"/>
              <a:gd name="connsiteY24567" fmla="*/ 2571106 h 4885973"/>
              <a:gd name="connsiteX24568" fmla="*/ 669162 w 6085020"/>
              <a:gd name="connsiteY24568" fmla="*/ 2566364 h 4885973"/>
              <a:gd name="connsiteX24569" fmla="*/ 367161 w 6085020"/>
              <a:gd name="connsiteY24569" fmla="*/ 2563715 h 4885973"/>
              <a:gd name="connsiteX24570" fmla="*/ 363200 w 6085020"/>
              <a:gd name="connsiteY24570" fmla="*/ 2569019 h 4885973"/>
              <a:gd name="connsiteX24571" fmla="*/ 369214 w 6085020"/>
              <a:gd name="connsiteY24571" fmla="*/ 2573856 h 4885973"/>
              <a:gd name="connsiteX24572" fmla="*/ 378050 w 6085020"/>
              <a:gd name="connsiteY24572" fmla="*/ 2577484 h 4885973"/>
              <a:gd name="connsiteX24573" fmla="*/ 378793 w 6085020"/>
              <a:gd name="connsiteY24573" fmla="*/ 2579451 h 4885973"/>
              <a:gd name="connsiteX24574" fmla="*/ 378222 w 6085020"/>
              <a:gd name="connsiteY24574" fmla="*/ 2577554 h 4885973"/>
              <a:gd name="connsiteX24575" fmla="*/ 378050 w 6085020"/>
              <a:gd name="connsiteY24575" fmla="*/ 2577484 h 4885973"/>
              <a:gd name="connsiteX24576" fmla="*/ 373492 w 6085020"/>
              <a:gd name="connsiteY24576" fmla="*/ 2565416 h 4885973"/>
              <a:gd name="connsiteX24577" fmla="*/ 367161 w 6085020"/>
              <a:gd name="connsiteY24577" fmla="*/ 2563715 h 4885973"/>
              <a:gd name="connsiteX24578" fmla="*/ 1194946 w 6085020"/>
              <a:gd name="connsiteY24578" fmla="*/ 2562950 h 4885973"/>
              <a:gd name="connsiteX24579" fmla="*/ 1194946 w 6085020"/>
              <a:gd name="connsiteY24579" fmla="*/ 2562950 h 4885973"/>
              <a:gd name="connsiteX24580" fmla="*/ 2161323 w 6085020"/>
              <a:gd name="connsiteY24580" fmla="*/ 2562002 h 4885973"/>
              <a:gd name="connsiteX24581" fmla="*/ 2160563 w 6085020"/>
              <a:gd name="connsiteY24581" fmla="*/ 2562571 h 4885973"/>
              <a:gd name="connsiteX24582" fmla="*/ 2170831 w 6085020"/>
              <a:gd name="connsiteY24582" fmla="*/ 2583434 h 4885973"/>
              <a:gd name="connsiteX24583" fmla="*/ 2161323 w 6085020"/>
              <a:gd name="connsiteY24583" fmla="*/ 2562002 h 4885973"/>
              <a:gd name="connsiteX24584" fmla="*/ 38691 w 6085020"/>
              <a:gd name="connsiteY24584" fmla="*/ 2560427 h 4885973"/>
              <a:gd name="connsiteX24585" fmla="*/ 38031 w 6085020"/>
              <a:gd name="connsiteY24585" fmla="*/ 2560484 h 4885973"/>
              <a:gd name="connsiteX24586" fmla="*/ 25101 w 6085020"/>
              <a:gd name="connsiteY24586" fmla="*/ 2573382 h 4885973"/>
              <a:gd name="connsiteX24587" fmla="*/ 38031 w 6085020"/>
              <a:gd name="connsiteY24587" fmla="*/ 2586279 h 4885973"/>
              <a:gd name="connsiteX24588" fmla="*/ 51342 w 6085020"/>
              <a:gd name="connsiteY24588" fmla="*/ 2573382 h 4885973"/>
              <a:gd name="connsiteX24589" fmla="*/ 52293 w 6085020"/>
              <a:gd name="connsiteY24589" fmla="*/ 2572623 h 4885973"/>
              <a:gd name="connsiteX24590" fmla="*/ 38691 w 6085020"/>
              <a:gd name="connsiteY24590" fmla="*/ 2560427 h 4885973"/>
              <a:gd name="connsiteX24591" fmla="*/ 1496624 w 6085020"/>
              <a:gd name="connsiteY24591" fmla="*/ 2559095 h 4885973"/>
              <a:gd name="connsiteX24592" fmla="*/ 1502239 w 6085020"/>
              <a:gd name="connsiteY24592" fmla="*/ 2562002 h 4885973"/>
              <a:gd name="connsiteX24593" fmla="*/ 1496624 w 6085020"/>
              <a:gd name="connsiteY24593" fmla="*/ 2559095 h 4885973"/>
              <a:gd name="connsiteX24594" fmla="*/ 710997 w 6085020"/>
              <a:gd name="connsiteY24594" fmla="*/ 2558967 h 4885973"/>
              <a:gd name="connsiteX24595" fmla="*/ 703961 w 6085020"/>
              <a:gd name="connsiteY24595" fmla="*/ 2577934 h 4885973"/>
              <a:gd name="connsiteX24596" fmla="*/ 718793 w 6085020"/>
              <a:gd name="connsiteY24596" fmla="*/ 2561622 h 4885973"/>
              <a:gd name="connsiteX24597" fmla="*/ 718223 w 6085020"/>
              <a:gd name="connsiteY24597" fmla="*/ 2561433 h 4885973"/>
              <a:gd name="connsiteX24598" fmla="*/ 710997 w 6085020"/>
              <a:gd name="connsiteY24598" fmla="*/ 2558967 h 4885973"/>
              <a:gd name="connsiteX24599" fmla="*/ 2694523 w 6085020"/>
              <a:gd name="connsiteY24599" fmla="*/ 2557071 h 4885973"/>
              <a:gd name="connsiteX24600" fmla="*/ 2694523 w 6085020"/>
              <a:gd name="connsiteY24600" fmla="*/ 2557071 h 4885973"/>
              <a:gd name="connsiteX24601" fmla="*/ 1884455 w 6085020"/>
              <a:gd name="connsiteY24601" fmla="*/ 2556691 h 4885973"/>
              <a:gd name="connsiteX24602" fmla="*/ 1884455 w 6085020"/>
              <a:gd name="connsiteY24602" fmla="*/ 2556691 h 4885973"/>
              <a:gd name="connsiteX24603" fmla="*/ 1643526 w 6085020"/>
              <a:gd name="connsiteY24603" fmla="*/ 2556691 h 4885973"/>
              <a:gd name="connsiteX24604" fmla="*/ 1659309 w 6085020"/>
              <a:gd name="connsiteY24604" fmla="*/ 2577554 h 4885973"/>
              <a:gd name="connsiteX24605" fmla="*/ 1643526 w 6085020"/>
              <a:gd name="connsiteY24605" fmla="*/ 2556691 h 4885973"/>
              <a:gd name="connsiteX24606" fmla="*/ 321365 w 6085020"/>
              <a:gd name="connsiteY24606" fmla="*/ 2556691 h 4885973"/>
              <a:gd name="connsiteX24607" fmla="*/ 321365 w 6085020"/>
              <a:gd name="connsiteY24607" fmla="*/ 2556691 h 4885973"/>
              <a:gd name="connsiteX24608" fmla="*/ 3113439 w 6085020"/>
              <a:gd name="connsiteY24608" fmla="*/ 2556312 h 4885973"/>
              <a:gd name="connsiteX24609" fmla="*/ 3100508 w 6085020"/>
              <a:gd name="connsiteY24609" fmla="*/ 2570916 h 4885973"/>
              <a:gd name="connsiteX24610" fmla="*/ 3100508 w 6085020"/>
              <a:gd name="connsiteY24610" fmla="*/ 2571864 h 4885973"/>
              <a:gd name="connsiteX24611" fmla="*/ 3103170 w 6085020"/>
              <a:gd name="connsiteY24611" fmla="*/ 2577554 h 4885973"/>
              <a:gd name="connsiteX24612" fmla="*/ 3118573 w 6085020"/>
              <a:gd name="connsiteY24612" fmla="*/ 2587606 h 4885973"/>
              <a:gd name="connsiteX24613" fmla="*/ 3113439 w 6085020"/>
              <a:gd name="connsiteY24613" fmla="*/ 2556312 h 4885973"/>
              <a:gd name="connsiteX24614" fmla="*/ 3751415 w 6085020"/>
              <a:gd name="connsiteY24614" fmla="*/ 2555363 h 4885973"/>
              <a:gd name="connsiteX24615" fmla="*/ 3751415 w 6085020"/>
              <a:gd name="connsiteY24615" fmla="*/ 2555363 h 4885973"/>
              <a:gd name="connsiteX24616" fmla="*/ 3166683 w 6085020"/>
              <a:gd name="connsiteY24616" fmla="*/ 2553277 h 4885973"/>
              <a:gd name="connsiteX24617" fmla="*/ 3175620 w 6085020"/>
              <a:gd name="connsiteY24617" fmla="*/ 2560484 h 4885973"/>
              <a:gd name="connsiteX24618" fmla="*/ 3176190 w 6085020"/>
              <a:gd name="connsiteY24618" fmla="*/ 2560484 h 4885973"/>
              <a:gd name="connsiteX24619" fmla="*/ 3176190 w 6085020"/>
              <a:gd name="connsiteY24619" fmla="*/ 2553277 h 4885973"/>
              <a:gd name="connsiteX24620" fmla="*/ 3166683 w 6085020"/>
              <a:gd name="connsiteY24620" fmla="*/ 2553277 h 4885973"/>
              <a:gd name="connsiteX24621" fmla="*/ 1921535 w 6085020"/>
              <a:gd name="connsiteY24621" fmla="*/ 2552708 h 4885973"/>
              <a:gd name="connsiteX24622" fmla="*/ 1904992 w 6085020"/>
              <a:gd name="connsiteY24622" fmla="*/ 2562002 h 4885973"/>
              <a:gd name="connsiteX24623" fmla="*/ 1905752 w 6085020"/>
              <a:gd name="connsiteY24623" fmla="*/ 2563140 h 4885973"/>
              <a:gd name="connsiteX24624" fmla="*/ 1921535 w 6085020"/>
              <a:gd name="connsiteY24624" fmla="*/ 2568261 h 4885973"/>
              <a:gd name="connsiteX24625" fmla="*/ 1921535 w 6085020"/>
              <a:gd name="connsiteY24625" fmla="*/ 2552708 h 4885973"/>
              <a:gd name="connsiteX24626" fmla="*/ 2522051 w 6085020"/>
              <a:gd name="connsiteY24626" fmla="*/ 2552519 h 4885973"/>
              <a:gd name="connsiteX24627" fmla="*/ 2522051 w 6085020"/>
              <a:gd name="connsiteY24627" fmla="*/ 2552519 h 4885973"/>
              <a:gd name="connsiteX24628" fmla="*/ 1215863 w 6085020"/>
              <a:gd name="connsiteY24628" fmla="*/ 2552519 h 4885973"/>
              <a:gd name="connsiteX24629" fmla="*/ 1215863 w 6085020"/>
              <a:gd name="connsiteY24629" fmla="*/ 2562950 h 4885973"/>
              <a:gd name="connsiteX24630" fmla="*/ 1226322 w 6085020"/>
              <a:gd name="connsiteY24630" fmla="*/ 2562950 h 4885973"/>
              <a:gd name="connsiteX24631" fmla="*/ 1226322 w 6085020"/>
              <a:gd name="connsiteY24631" fmla="*/ 2552519 h 4885973"/>
              <a:gd name="connsiteX24632" fmla="*/ 2191938 w 6085020"/>
              <a:gd name="connsiteY24632" fmla="*/ 2552139 h 4885973"/>
              <a:gd name="connsiteX24633" fmla="*/ 2181480 w 6085020"/>
              <a:gd name="connsiteY24633" fmla="*/ 2557260 h 4885973"/>
              <a:gd name="connsiteX24634" fmla="*/ 2197073 w 6085020"/>
              <a:gd name="connsiteY24634" fmla="*/ 2583434 h 4885973"/>
              <a:gd name="connsiteX24635" fmla="*/ 2203158 w 6085020"/>
              <a:gd name="connsiteY24635" fmla="*/ 2567123 h 4885973"/>
              <a:gd name="connsiteX24636" fmla="*/ 2202397 w 6085020"/>
              <a:gd name="connsiteY24636" fmla="*/ 2567692 h 4885973"/>
              <a:gd name="connsiteX24637" fmla="*/ 2191938 w 6085020"/>
              <a:gd name="connsiteY24637" fmla="*/ 2557260 h 4885973"/>
              <a:gd name="connsiteX24638" fmla="*/ 2191938 w 6085020"/>
              <a:gd name="connsiteY24638" fmla="*/ 2552139 h 4885973"/>
              <a:gd name="connsiteX24639" fmla="*/ 2277699 w 6085020"/>
              <a:gd name="connsiteY24639" fmla="*/ 2551191 h 4885973"/>
              <a:gd name="connsiteX24640" fmla="*/ 2276178 w 6085020"/>
              <a:gd name="connsiteY24640" fmla="*/ 2551570 h 4885973"/>
              <a:gd name="connsiteX24641" fmla="*/ 2276807 w 6085020"/>
              <a:gd name="connsiteY24641" fmla="*/ 2552453 h 4885973"/>
              <a:gd name="connsiteX24642" fmla="*/ 2266433 w 6085020"/>
              <a:gd name="connsiteY24642" fmla="*/ 2567123 h 4885973"/>
              <a:gd name="connsiteX24643" fmla="*/ 2267431 w 6085020"/>
              <a:gd name="connsiteY24643" fmla="*/ 2582486 h 4885973"/>
              <a:gd name="connsiteX24644" fmla="*/ 2281817 w 6085020"/>
              <a:gd name="connsiteY24644" fmla="*/ 2559495 h 4885973"/>
              <a:gd name="connsiteX24645" fmla="*/ 2276807 w 6085020"/>
              <a:gd name="connsiteY24645" fmla="*/ 2552453 h 4885973"/>
              <a:gd name="connsiteX24646" fmla="*/ 195291 w 6085020"/>
              <a:gd name="connsiteY24646" fmla="*/ 2551001 h 4885973"/>
              <a:gd name="connsiteX24647" fmla="*/ 190157 w 6085020"/>
              <a:gd name="connsiteY24647" fmla="*/ 2576985 h 4885973"/>
              <a:gd name="connsiteX24648" fmla="*/ 195291 w 6085020"/>
              <a:gd name="connsiteY24648" fmla="*/ 2551570 h 4885973"/>
              <a:gd name="connsiteX24649" fmla="*/ 3015701 w 6085020"/>
              <a:gd name="connsiteY24649" fmla="*/ 2548719 h 4885973"/>
              <a:gd name="connsiteX24650" fmla="*/ 3015888 w 6085020"/>
              <a:gd name="connsiteY24650" fmla="*/ 2548725 h 4885973"/>
              <a:gd name="connsiteX24651" fmla="*/ 3015698 w 6085020"/>
              <a:gd name="connsiteY24651" fmla="*/ 2548725 h 4885973"/>
              <a:gd name="connsiteX24652" fmla="*/ 251958 w 6085020"/>
              <a:gd name="connsiteY24652" fmla="*/ 2547587 h 4885973"/>
              <a:gd name="connsiteX24653" fmla="*/ 251958 w 6085020"/>
              <a:gd name="connsiteY24653" fmla="*/ 2547587 h 4885973"/>
              <a:gd name="connsiteX24654" fmla="*/ 2501133 w 6085020"/>
              <a:gd name="connsiteY24654" fmla="*/ 2547208 h 4885973"/>
              <a:gd name="connsiteX24655" fmla="*/ 2501133 w 6085020"/>
              <a:gd name="connsiteY24655" fmla="*/ 2557640 h 4885973"/>
              <a:gd name="connsiteX24656" fmla="*/ 2469758 w 6085020"/>
              <a:gd name="connsiteY24656" fmla="*/ 2572433 h 4885973"/>
              <a:gd name="connsiteX24657" fmla="*/ 2469758 w 6085020"/>
              <a:gd name="connsiteY24657" fmla="*/ 2573382 h 4885973"/>
              <a:gd name="connsiteX24658" fmla="*/ 2495809 w 6085020"/>
              <a:gd name="connsiteY24658" fmla="*/ 2573382 h 4885973"/>
              <a:gd name="connsiteX24659" fmla="*/ 2501133 w 6085020"/>
              <a:gd name="connsiteY24659" fmla="*/ 2547208 h 4885973"/>
              <a:gd name="connsiteX24660" fmla="*/ 1695629 w 6085020"/>
              <a:gd name="connsiteY24660" fmla="*/ 2547208 h 4885973"/>
              <a:gd name="connsiteX24661" fmla="*/ 1695629 w 6085020"/>
              <a:gd name="connsiteY24661" fmla="*/ 2547208 h 4885973"/>
              <a:gd name="connsiteX24662" fmla="*/ 1846614 w 6085020"/>
              <a:gd name="connsiteY24662" fmla="*/ 2546307 h 4885973"/>
              <a:gd name="connsiteX24663" fmla="*/ 1848325 w 6085020"/>
              <a:gd name="connsiteY24663" fmla="*/ 2562381 h 4885973"/>
              <a:gd name="connsiteX24664" fmla="*/ 1846614 w 6085020"/>
              <a:gd name="connsiteY24664" fmla="*/ 2546307 h 4885973"/>
              <a:gd name="connsiteX24665" fmla="*/ 3453249 w 6085020"/>
              <a:gd name="connsiteY24665" fmla="*/ 2546260 h 4885973"/>
              <a:gd name="connsiteX24666" fmla="*/ 3453249 w 6085020"/>
              <a:gd name="connsiteY24666" fmla="*/ 2546260 h 4885973"/>
              <a:gd name="connsiteX24667" fmla="*/ 2999725 w 6085020"/>
              <a:gd name="connsiteY24667" fmla="*/ 2546260 h 4885973"/>
              <a:gd name="connsiteX24668" fmla="*/ 3001817 w 6085020"/>
              <a:gd name="connsiteY24668" fmla="*/ 2546260 h 4885973"/>
              <a:gd name="connsiteX24669" fmla="*/ 3002007 w 6085020"/>
              <a:gd name="connsiteY24669" fmla="*/ 2546260 h 4885973"/>
              <a:gd name="connsiteX24670" fmla="*/ 3001817 w 6085020"/>
              <a:gd name="connsiteY24670" fmla="*/ 2548535 h 4885973"/>
              <a:gd name="connsiteX24671" fmla="*/ 2999725 w 6085020"/>
              <a:gd name="connsiteY24671" fmla="*/ 2548535 h 4885973"/>
              <a:gd name="connsiteX24672" fmla="*/ 2999592 w 6085020"/>
              <a:gd name="connsiteY24672" fmla="*/ 2548403 h 4885973"/>
              <a:gd name="connsiteX24673" fmla="*/ 2999725 w 6085020"/>
              <a:gd name="connsiteY24673" fmla="*/ 2546260 h 4885973"/>
              <a:gd name="connsiteX24674" fmla="*/ 3011705 w 6085020"/>
              <a:gd name="connsiteY24674" fmla="*/ 2545880 h 4885973"/>
              <a:gd name="connsiteX24675" fmla="*/ 3017219 w 6085020"/>
              <a:gd name="connsiteY24675" fmla="*/ 2545880 h 4885973"/>
              <a:gd name="connsiteX24676" fmla="*/ 3015701 w 6085020"/>
              <a:gd name="connsiteY24676" fmla="*/ 2548719 h 4885973"/>
              <a:gd name="connsiteX24677" fmla="*/ 3010184 w 6085020"/>
              <a:gd name="connsiteY24677" fmla="*/ 2548535 h 4885973"/>
              <a:gd name="connsiteX24678" fmla="*/ 3006761 w 6085020"/>
              <a:gd name="connsiteY24678" fmla="*/ 2547397 h 4885973"/>
              <a:gd name="connsiteX24679" fmla="*/ 1606826 w 6085020"/>
              <a:gd name="connsiteY24679" fmla="*/ 2545880 h 4885973"/>
              <a:gd name="connsiteX24680" fmla="*/ 1585908 w 6085020"/>
              <a:gd name="connsiteY24680" fmla="*/ 2572054 h 4885973"/>
              <a:gd name="connsiteX24681" fmla="*/ 1607016 w 6085020"/>
              <a:gd name="connsiteY24681" fmla="*/ 2587986 h 4885973"/>
              <a:gd name="connsiteX24682" fmla="*/ 1606826 w 6085020"/>
              <a:gd name="connsiteY24682" fmla="*/ 2587606 h 4885973"/>
              <a:gd name="connsiteX24683" fmla="*/ 1606826 w 6085020"/>
              <a:gd name="connsiteY24683" fmla="*/ 2545880 h 4885973"/>
              <a:gd name="connsiteX24684" fmla="*/ 1419521 w 6085020"/>
              <a:gd name="connsiteY24684" fmla="*/ 2545880 h 4885973"/>
              <a:gd name="connsiteX24685" fmla="*/ 1419521 w 6085020"/>
              <a:gd name="connsiteY24685" fmla="*/ 2545880 h 4885973"/>
              <a:gd name="connsiteX24686" fmla="*/ 3306828 w 6085020"/>
              <a:gd name="connsiteY24686" fmla="*/ 2545691 h 4885973"/>
              <a:gd name="connsiteX24687" fmla="*/ 3306828 w 6085020"/>
              <a:gd name="connsiteY24687" fmla="*/ 2545691 h 4885973"/>
              <a:gd name="connsiteX24688" fmla="*/ 2109030 w 6085020"/>
              <a:gd name="connsiteY24688" fmla="*/ 2545691 h 4885973"/>
              <a:gd name="connsiteX24689" fmla="*/ 2109030 w 6085020"/>
              <a:gd name="connsiteY24689" fmla="*/ 2545691 h 4885973"/>
              <a:gd name="connsiteX24690" fmla="*/ 1942453 w 6085020"/>
              <a:gd name="connsiteY24690" fmla="*/ 2541707 h 4885973"/>
              <a:gd name="connsiteX24691" fmla="*/ 1942453 w 6085020"/>
              <a:gd name="connsiteY24691" fmla="*/ 2541707 h 4885973"/>
              <a:gd name="connsiteX24692" fmla="*/ 1806490 w 6085020"/>
              <a:gd name="connsiteY24692" fmla="*/ 2541518 h 4885973"/>
              <a:gd name="connsiteX24693" fmla="*/ 1816949 w 6085020"/>
              <a:gd name="connsiteY24693" fmla="*/ 2557071 h 4885973"/>
              <a:gd name="connsiteX24694" fmla="*/ 1806490 w 6085020"/>
              <a:gd name="connsiteY24694" fmla="*/ 2541518 h 4885973"/>
              <a:gd name="connsiteX24695" fmla="*/ 1711412 w 6085020"/>
              <a:gd name="connsiteY24695" fmla="*/ 2541518 h 4885973"/>
              <a:gd name="connsiteX24696" fmla="*/ 1711412 w 6085020"/>
              <a:gd name="connsiteY24696" fmla="*/ 2541518 h 4885973"/>
              <a:gd name="connsiteX24697" fmla="*/ 1680226 w 6085020"/>
              <a:gd name="connsiteY24697" fmla="*/ 2541518 h 4885973"/>
              <a:gd name="connsiteX24698" fmla="*/ 1680226 w 6085020"/>
              <a:gd name="connsiteY24698" fmla="*/ 2541518 h 4885973"/>
              <a:gd name="connsiteX24699" fmla="*/ 2355878 w 6085020"/>
              <a:gd name="connsiteY24699" fmla="*/ 2540759 h 4885973"/>
              <a:gd name="connsiteX24700" fmla="*/ 2355093 w 6085020"/>
              <a:gd name="connsiteY24700" fmla="*/ 2553277 h 4885973"/>
              <a:gd name="connsiteX24701" fmla="*/ 2355878 w 6085020"/>
              <a:gd name="connsiteY24701" fmla="*/ 2540759 h 4885973"/>
              <a:gd name="connsiteX24702" fmla="*/ 3113439 w 6085020"/>
              <a:gd name="connsiteY24702" fmla="*/ 2540759 h 4885973"/>
              <a:gd name="connsiteX24703" fmla="*/ 3113439 w 6085020"/>
              <a:gd name="connsiteY24703" fmla="*/ 2540759 h 4885973"/>
              <a:gd name="connsiteX24704" fmla="*/ 2046278 w 6085020"/>
              <a:gd name="connsiteY24704" fmla="*/ 2540569 h 4885973"/>
              <a:gd name="connsiteX24705" fmla="*/ 2046278 w 6085020"/>
              <a:gd name="connsiteY24705" fmla="*/ 2540569 h 4885973"/>
              <a:gd name="connsiteX24706" fmla="*/ 2091726 w 6085020"/>
              <a:gd name="connsiteY24706" fmla="*/ 2540190 h 4885973"/>
              <a:gd name="connsiteX24707" fmla="*/ 2091688 w 6085020"/>
              <a:gd name="connsiteY24707" fmla="*/ 2540290 h 4885973"/>
              <a:gd name="connsiteX24708" fmla="*/ 2066293 w 6085020"/>
              <a:gd name="connsiteY24708" fmla="*/ 2544434 h 4885973"/>
              <a:gd name="connsiteX24709" fmla="*/ 2051983 w 6085020"/>
              <a:gd name="connsiteY24709" fmla="*/ 2561622 h 4885973"/>
              <a:gd name="connsiteX24710" fmla="*/ 2087468 w 6085020"/>
              <a:gd name="connsiteY24710" fmla="*/ 2551220 h 4885973"/>
              <a:gd name="connsiteX24711" fmla="*/ 2091688 w 6085020"/>
              <a:gd name="connsiteY24711" fmla="*/ 2540290 h 4885973"/>
              <a:gd name="connsiteX24712" fmla="*/ 2092296 w 6085020"/>
              <a:gd name="connsiteY24712" fmla="*/ 2540190 h 4885973"/>
              <a:gd name="connsiteX24713" fmla="*/ 325478 w 6085020"/>
              <a:gd name="connsiteY24713" fmla="*/ 2538981 h 4885973"/>
              <a:gd name="connsiteX24714" fmla="*/ 326690 w 6085020"/>
              <a:gd name="connsiteY24714" fmla="*/ 2551570 h 4885973"/>
              <a:gd name="connsiteX24715" fmla="*/ 325478 w 6085020"/>
              <a:gd name="connsiteY24715" fmla="*/ 2538981 h 4885973"/>
              <a:gd name="connsiteX24716" fmla="*/ 2928986 w 6085020"/>
              <a:gd name="connsiteY24716" fmla="*/ 2537345 h 4885973"/>
              <a:gd name="connsiteX24717" fmla="*/ 2932599 w 6085020"/>
              <a:gd name="connsiteY24717" fmla="*/ 2539242 h 4885973"/>
              <a:gd name="connsiteX24718" fmla="*/ 2933170 w 6085020"/>
              <a:gd name="connsiteY24718" fmla="*/ 2539242 h 4885973"/>
              <a:gd name="connsiteX24719" fmla="*/ 2933170 w 6085020"/>
              <a:gd name="connsiteY24719" fmla="*/ 2540759 h 4885973"/>
              <a:gd name="connsiteX24720" fmla="*/ 2931649 w 6085020"/>
              <a:gd name="connsiteY24720" fmla="*/ 2540759 h 4885973"/>
              <a:gd name="connsiteX24721" fmla="*/ 236365 w 6085020"/>
              <a:gd name="connsiteY24721" fmla="*/ 2537156 h 4885973"/>
              <a:gd name="connsiteX24722" fmla="*/ 236365 w 6085020"/>
              <a:gd name="connsiteY24722" fmla="*/ 2537156 h 4885973"/>
              <a:gd name="connsiteX24723" fmla="*/ 3245407 w 6085020"/>
              <a:gd name="connsiteY24723" fmla="*/ 2536966 h 4885973"/>
              <a:gd name="connsiteX24724" fmla="*/ 3258148 w 6085020"/>
              <a:gd name="connsiteY24724" fmla="*/ 2542276 h 4885973"/>
              <a:gd name="connsiteX24725" fmla="*/ 3253204 w 6085020"/>
              <a:gd name="connsiteY24725" fmla="*/ 2546260 h 4885973"/>
              <a:gd name="connsiteX24726" fmla="*/ 3262522 w 6085020"/>
              <a:gd name="connsiteY24726" fmla="*/ 2557450 h 4885973"/>
              <a:gd name="connsiteX24727" fmla="*/ 3271649 w 6085020"/>
              <a:gd name="connsiteY24727" fmla="*/ 2570726 h 4885973"/>
              <a:gd name="connsiteX24728" fmla="*/ 3266895 w 6085020"/>
              <a:gd name="connsiteY24728" fmla="*/ 2576416 h 4885973"/>
              <a:gd name="connsiteX24729" fmla="*/ 3262141 w 6085020"/>
              <a:gd name="connsiteY24729" fmla="*/ 2580210 h 4885973"/>
              <a:gd name="connsiteX24730" fmla="*/ 3248070 w 6085020"/>
              <a:gd name="connsiteY24730" fmla="*/ 2568640 h 4885973"/>
              <a:gd name="connsiteX24731" fmla="*/ 3243506 w 6085020"/>
              <a:gd name="connsiteY24731" fmla="*/ 2555363 h 4885973"/>
              <a:gd name="connsiteX24732" fmla="*/ 3239132 w 6085020"/>
              <a:gd name="connsiteY24732" fmla="*/ 2542087 h 4885973"/>
              <a:gd name="connsiteX24733" fmla="*/ 1727005 w 6085020"/>
              <a:gd name="connsiteY24733" fmla="*/ 2536776 h 4885973"/>
              <a:gd name="connsiteX24734" fmla="*/ 1727005 w 6085020"/>
              <a:gd name="connsiteY24734" fmla="*/ 2536776 h 4885973"/>
              <a:gd name="connsiteX24735" fmla="*/ 137864 w 6085020"/>
              <a:gd name="connsiteY24735" fmla="*/ 2535828 h 4885973"/>
              <a:gd name="connsiteX24736" fmla="*/ 111622 w 6085020"/>
              <a:gd name="connsiteY24736" fmla="*/ 2562002 h 4885973"/>
              <a:gd name="connsiteX24737" fmla="*/ 137864 w 6085020"/>
              <a:gd name="connsiteY24737" fmla="*/ 2535828 h 4885973"/>
              <a:gd name="connsiteX24738" fmla="*/ 2964736 w 6085020"/>
              <a:gd name="connsiteY24738" fmla="*/ 2535638 h 4885973"/>
              <a:gd name="connsiteX24739" fmla="*/ 2965170 w 6085020"/>
              <a:gd name="connsiteY24739" fmla="*/ 2535882 h 4885973"/>
              <a:gd name="connsiteX24740" fmla="*/ 2964736 w 6085020"/>
              <a:gd name="connsiteY24740" fmla="*/ 2536018 h 4885973"/>
              <a:gd name="connsiteX24741" fmla="*/ 3719849 w 6085020"/>
              <a:gd name="connsiteY24741" fmla="*/ 2534500 h 4885973"/>
              <a:gd name="connsiteX24742" fmla="*/ 3719849 w 6085020"/>
              <a:gd name="connsiteY24742" fmla="*/ 2534500 h 4885973"/>
              <a:gd name="connsiteX24743" fmla="*/ 3418997 w 6085020"/>
              <a:gd name="connsiteY24743" fmla="*/ 2533884 h 4885973"/>
              <a:gd name="connsiteX24744" fmla="*/ 3415408 w 6085020"/>
              <a:gd name="connsiteY24744" fmla="*/ 2541518 h 4885973"/>
              <a:gd name="connsiteX24745" fmla="*/ 3416549 w 6085020"/>
              <a:gd name="connsiteY24745" fmla="*/ 2541707 h 4885973"/>
              <a:gd name="connsiteX24746" fmla="*/ 3421493 w 6085020"/>
              <a:gd name="connsiteY24746" fmla="*/ 2539432 h 4885973"/>
              <a:gd name="connsiteX24747" fmla="*/ 3423584 w 6085020"/>
              <a:gd name="connsiteY24747" fmla="*/ 2541897 h 4885973"/>
              <a:gd name="connsiteX24748" fmla="*/ 3418997 w 6085020"/>
              <a:gd name="connsiteY24748" fmla="*/ 2533884 h 4885973"/>
              <a:gd name="connsiteX24749" fmla="*/ 2971823 w 6085020"/>
              <a:gd name="connsiteY24749" fmla="*/ 2533801 h 4885973"/>
              <a:gd name="connsiteX24750" fmla="*/ 2964736 w 6085020"/>
              <a:gd name="connsiteY24750" fmla="*/ 2556312 h 4885973"/>
              <a:gd name="connsiteX24751" fmla="*/ 2970619 w 6085020"/>
              <a:gd name="connsiteY24751" fmla="*/ 2538949 h 4885973"/>
              <a:gd name="connsiteX24752" fmla="*/ 2965170 w 6085020"/>
              <a:gd name="connsiteY24752" fmla="*/ 2535882 h 4885973"/>
              <a:gd name="connsiteX24753" fmla="*/ 3398309 w 6085020"/>
              <a:gd name="connsiteY24753" fmla="*/ 2532634 h 4885973"/>
              <a:gd name="connsiteX24754" fmla="*/ 3395822 w 6085020"/>
              <a:gd name="connsiteY24754" fmla="*/ 2536018 h 4885973"/>
              <a:gd name="connsiteX24755" fmla="*/ 3400386 w 6085020"/>
              <a:gd name="connsiteY24755" fmla="*/ 2546260 h 4885973"/>
              <a:gd name="connsiteX24756" fmla="*/ 3400956 w 6085020"/>
              <a:gd name="connsiteY24756" fmla="*/ 2546449 h 4885973"/>
              <a:gd name="connsiteX24757" fmla="*/ 3398309 w 6085020"/>
              <a:gd name="connsiteY24757" fmla="*/ 2532634 h 4885973"/>
              <a:gd name="connsiteX24758" fmla="*/ 1042060 w 6085020"/>
              <a:gd name="connsiteY24758" fmla="*/ 2531655 h 4885973"/>
              <a:gd name="connsiteX24759" fmla="*/ 1042060 w 6085020"/>
              <a:gd name="connsiteY24759" fmla="*/ 2541518 h 4885973"/>
              <a:gd name="connsiteX24760" fmla="*/ 1044151 w 6085020"/>
              <a:gd name="connsiteY24760" fmla="*/ 2541518 h 4885973"/>
              <a:gd name="connsiteX24761" fmla="*/ 1045863 w 6085020"/>
              <a:gd name="connsiteY24761" fmla="*/ 2541518 h 4885973"/>
              <a:gd name="connsiteX24762" fmla="*/ 1052518 w 6085020"/>
              <a:gd name="connsiteY24762" fmla="*/ 2539811 h 4885973"/>
              <a:gd name="connsiteX24763" fmla="*/ 1052518 w 6085020"/>
              <a:gd name="connsiteY24763" fmla="*/ 2531655 h 4885973"/>
              <a:gd name="connsiteX24764" fmla="*/ 2129757 w 6085020"/>
              <a:gd name="connsiteY24764" fmla="*/ 2530707 h 4885973"/>
              <a:gd name="connsiteX24765" fmla="*/ 2119108 w 6085020"/>
              <a:gd name="connsiteY24765" fmla="*/ 2535828 h 4885973"/>
              <a:gd name="connsiteX24766" fmla="*/ 2134891 w 6085020"/>
              <a:gd name="connsiteY24766" fmla="*/ 2556691 h 4885973"/>
              <a:gd name="connsiteX24767" fmla="*/ 2129757 w 6085020"/>
              <a:gd name="connsiteY24767" fmla="*/ 2535828 h 4885973"/>
              <a:gd name="connsiteX24768" fmla="*/ 2129757 w 6085020"/>
              <a:gd name="connsiteY24768" fmla="*/ 2530707 h 4885973"/>
              <a:gd name="connsiteX24769" fmla="*/ 342282 w 6085020"/>
              <a:gd name="connsiteY24769" fmla="*/ 2530707 h 4885973"/>
              <a:gd name="connsiteX24770" fmla="*/ 342282 w 6085020"/>
              <a:gd name="connsiteY24770" fmla="*/ 2530707 h 4885973"/>
              <a:gd name="connsiteX24771" fmla="*/ 3029580 w 6085020"/>
              <a:gd name="connsiteY24771" fmla="*/ 2530328 h 4885973"/>
              <a:gd name="connsiteX24772" fmla="*/ 3031164 w 6085020"/>
              <a:gd name="connsiteY24772" fmla="*/ 2531147 h 4885973"/>
              <a:gd name="connsiteX24773" fmla="*/ 3029672 w 6085020"/>
              <a:gd name="connsiteY24773" fmla="*/ 2538232 h 4885973"/>
              <a:gd name="connsiteX24774" fmla="*/ 55145 w 6085020"/>
              <a:gd name="connsiteY24774" fmla="*/ 2529948 h 4885973"/>
              <a:gd name="connsiteX24775" fmla="*/ 55145 w 6085020"/>
              <a:gd name="connsiteY24775" fmla="*/ 2529948 h 4885973"/>
              <a:gd name="connsiteX24776" fmla="*/ 3012318 w 6085020"/>
              <a:gd name="connsiteY24776" fmla="*/ 2529643 h 4885973"/>
              <a:gd name="connsiteX24777" fmla="*/ 3012465 w 6085020"/>
              <a:gd name="connsiteY24777" fmla="*/ 2529759 h 4885973"/>
              <a:gd name="connsiteX24778" fmla="*/ 3012275 w 6085020"/>
              <a:gd name="connsiteY24778" fmla="*/ 2529759 h 4885973"/>
              <a:gd name="connsiteX24779" fmla="*/ 29760 w 6085020"/>
              <a:gd name="connsiteY24779" fmla="*/ 2526842 h 4885973"/>
              <a:gd name="connsiteX24780" fmla="*/ 23610 w 6085020"/>
              <a:gd name="connsiteY24780" fmla="*/ 2530267 h 4885973"/>
              <a:gd name="connsiteX24781" fmla="*/ 22819 w 6085020"/>
              <a:gd name="connsiteY24781" fmla="*/ 2529948 h 4885973"/>
              <a:gd name="connsiteX24782" fmla="*/ 22819 w 6085020"/>
              <a:gd name="connsiteY24782" fmla="*/ 2530707 h 4885973"/>
              <a:gd name="connsiteX24783" fmla="*/ 23610 w 6085020"/>
              <a:gd name="connsiteY24783" fmla="*/ 2530267 h 4885973"/>
              <a:gd name="connsiteX24784" fmla="*/ 31472 w 6085020"/>
              <a:gd name="connsiteY24784" fmla="*/ 2533433 h 4885973"/>
              <a:gd name="connsiteX24785" fmla="*/ 38412 w 6085020"/>
              <a:gd name="connsiteY24785" fmla="*/ 2529948 h 4885973"/>
              <a:gd name="connsiteX24786" fmla="*/ 29760 w 6085020"/>
              <a:gd name="connsiteY24786" fmla="*/ 2526842 h 4885973"/>
              <a:gd name="connsiteX24787" fmla="*/ 1916211 w 6085020"/>
              <a:gd name="connsiteY24787" fmla="*/ 2526534 h 4885973"/>
              <a:gd name="connsiteX24788" fmla="*/ 1925909 w 6085020"/>
              <a:gd name="connsiteY24788" fmla="*/ 2546260 h 4885973"/>
              <a:gd name="connsiteX24789" fmla="*/ 1926670 w 6085020"/>
              <a:gd name="connsiteY24789" fmla="*/ 2547397 h 4885973"/>
              <a:gd name="connsiteX24790" fmla="*/ 1916211 w 6085020"/>
              <a:gd name="connsiteY24790" fmla="*/ 2526534 h 4885973"/>
              <a:gd name="connsiteX24791" fmla="*/ 2532509 w 6085020"/>
              <a:gd name="connsiteY24791" fmla="*/ 2526345 h 4885973"/>
              <a:gd name="connsiteX24792" fmla="*/ 2532509 w 6085020"/>
              <a:gd name="connsiteY24792" fmla="*/ 2526345 h 4885973"/>
              <a:gd name="connsiteX24793" fmla="*/ 854565 w 6085020"/>
              <a:gd name="connsiteY24793" fmla="*/ 2526155 h 4885973"/>
              <a:gd name="connsiteX24794" fmla="*/ 848860 w 6085020"/>
              <a:gd name="connsiteY24794" fmla="*/ 2546260 h 4885973"/>
              <a:gd name="connsiteX24795" fmla="*/ 849431 w 6085020"/>
              <a:gd name="connsiteY24795" fmla="*/ 2547018 h 4885973"/>
              <a:gd name="connsiteX24796" fmla="*/ 854565 w 6085020"/>
              <a:gd name="connsiteY24796" fmla="*/ 2526155 h 4885973"/>
              <a:gd name="connsiteX24797" fmla="*/ 2554377 w 6085020"/>
              <a:gd name="connsiteY24797" fmla="*/ 2520275 h 4885973"/>
              <a:gd name="connsiteX24798" fmla="*/ 2554377 w 6085020"/>
              <a:gd name="connsiteY24798" fmla="*/ 2520275 h 4885973"/>
              <a:gd name="connsiteX24799" fmla="*/ 1664443 w 6085020"/>
              <a:gd name="connsiteY24799" fmla="*/ 2520275 h 4885973"/>
              <a:gd name="connsiteX24800" fmla="*/ 1664443 w 6085020"/>
              <a:gd name="connsiteY24800" fmla="*/ 2530707 h 4885973"/>
              <a:gd name="connsiteX24801" fmla="*/ 1674902 w 6085020"/>
              <a:gd name="connsiteY24801" fmla="*/ 2530707 h 4885973"/>
              <a:gd name="connsiteX24802" fmla="*/ 1674902 w 6085020"/>
              <a:gd name="connsiteY24802" fmla="*/ 2520275 h 4885973"/>
              <a:gd name="connsiteX24803" fmla="*/ 2318797 w 6085020"/>
              <a:gd name="connsiteY24803" fmla="*/ 2520228 h 4885973"/>
              <a:gd name="connsiteX24804" fmla="*/ 2277509 w 6085020"/>
              <a:gd name="connsiteY24804" fmla="*/ 2540949 h 4885973"/>
              <a:gd name="connsiteX24805" fmla="*/ 2287017 w 6085020"/>
              <a:gd name="connsiteY24805" fmla="*/ 2581348 h 4885973"/>
              <a:gd name="connsiteX24806" fmla="*/ 2303560 w 6085020"/>
              <a:gd name="connsiteY24806" fmla="*/ 2569399 h 4885973"/>
              <a:gd name="connsiteX24807" fmla="*/ 2322576 w 6085020"/>
              <a:gd name="connsiteY24807" fmla="*/ 2645265 h 4885973"/>
              <a:gd name="connsiteX24808" fmla="*/ 2324797 w 6085020"/>
              <a:gd name="connsiteY24808" fmla="*/ 2620713 h 4885973"/>
              <a:gd name="connsiteX24809" fmla="*/ 2333605 w 6085020"/>
              <a:gd name="connsiteY24809" fmla="*/ 2614918 h 4885973"/>
              <a:gd name="connsiteX24810" fmla="*/ 2323337 w 6085020"/>
              <a:gd name="connsiteY24810" fmla="*/ 2611315 h 4885973"/>
              <a:gd name="connsiteX24811" fmla="*/ 2346536 w 6085020"/>
              <a:gd name="connsiteY24811" fmla="*/ 2552708 h 4885973"/>
              <a:gd name="connsiteX24812" fmla="*/ 2318797 w 6085020"/>
              <a:gd name="connsiteY24812" fmla="*/ 2520228 h 4885973"/>
              <a:gd name="connsiteX24813" fmla="*/ 3730498 w 6085020"/>
              <a:gd name="connsiteY24813" fmla="*/ 2518948 h 4885973"/>
              <a:gd name="connsiteX24814" fmla="*/ 3730498 w 6085020"/>
              <a:gd name="connsiteY24814" fmla="*/ 2518948 h 4885973"/>
              <a:gd name="connsiteX24815" fmla="*/ 3160788 w 6085020"/>
              <a:gd name="connsiteY24815" fmla="*/ 2518758 h 4885973"/>
              <a:gd name="connsiteX24816" fmla="*/ 3160027 w 6085020"/>
              <a:gd name="connsiteY24816" fmla="*/ 2522551 h 4885973"/>
              <a:gd name="connsiteX24817" fmla="*/ 3160407 w 6085020"/>
              <a:gd name="connsiteY24817" fmla="*/ 2522931 h 4885973"/>
              <a:gd name="connsiteX24818" fmla="*/ 3165542 w 6085020"/>
              <a:gd name="connsiteY24818" fmla="*/ 2526345 h 4885973"/>
              <a:gd name="connsiteX24819" fmla="*/ 3160788 w 6085020"/>
              <a:gd name="connsiteY24819" fmla="*/ 2518758 h 4885973"/>
              <a:gd name="connsiteX24820" fmla="*/ 1095874 w 6085020"/>
              <a:gd name="connsiteY24820" fmla="*/ 2518758 h 4885973"/>
              <a:gd name="connsiteX24821" fmla="*/ 1092641 w 6085020"/>
              <a:gd name="connsiteY24821" fmla="*/ 2522551 h 4885973"/>
              <a:gd name="connsiteX24822" fmla="*/ 1087127 w 6085020"/>
              <a:gd name="connsiteY24822" fmla="*/ 2528621 h 4885973"/>
              <a:gd name="connsiteX24823" fmla="*/ 1093022 w 6085020"/>
              <a:gd name="connsiteY24823" fmla="*/ 2529569 h 4885973"/>
              <a:gd name="connsiteX24824" fmla="*/ 1095874 w 6085020"/>
              <a:gd name="connsiteY24824" fmla="*/ 2530707 h 4885973"/>
              <a:gd name="connsiteX24825" fmla="*/ 127521 w 6085020"/>
              <a:gd name="connsiteY24825" fmla="*/ 2517368 h 4885973"/>
              <a:gd name="connsiteX24826" fmla="*/ 133110 w 6085020"/>
              <a:gd name="connsiteY24826" fmla="*/ 2520275 h 4885973"/>
              <a:gd name="connsiteX24827" fmla="*/ 127521 w 6085020"/>
              <a:gd name="connsiteY24827" fmla="*/ 2517368 h 4885973"/>
              <a:gd name="connsiteX24828" fmla="*/ 1240203 w 6085020"/>
              <a:gd name="connsiteY24828" fmla="*/ 2515344 h 4885973"/>
              <a:gd name="connsiteX24829" fmla="*/ 1240203 w 6085020"/>
              <a:gd name="connsiteY24829" fmla="*/ 2525776 h 4885973"/>
              <a:gd name="connsiteX24830" fmla="*/ 1250662 w 6085020"/>
              <a:gd name="connsiteY24830" fmla="*/ 2525776 h 4885973"/>
              <a:gd name="connsiteX24831" fmla="*/ 1250662 w 6085020"/>
              <a:gd name="connsiteY24831" fmla="*/ 2515344 h 4885973"/>
              <a:gd name="connsiteX24832" fmla="*/ 1580964 w 6085020"/>
              <a:gd name="connsiteY24832" fmla="*/ 2514965 h 4885973"/>
              <a:gd name="connsiteX24833" fmla="*/ 1580964 w 6085020"/>
              <a:gd name="connsiteY24833" fmla="*/ 2514965 h 4885973"/>
              <a:gd name="connsiteX24834" fmla="*/ 2642420 w 6085020"/>
              <a:gd name="connsiteY24834" fmla="*/ 2514585 h 4885973"/>
              <a:gd name="connsiteX24835" fmla="*/ 2637476 w 6085020"/>
              <a:gd name="connsiteY24835" fmla="*/ 2517620 h 4885973"/>
              <a:gd name="connsiteX24836" fmla="*/ 2637476 w 6085020"/>
              <a:gd name="connsiteY24836" fmla="*/ 2519896 h 4885973"/>
              <a:gd name="connsiteX24837" fmla="*/ 2635955 w 6085020"/>
              <a:gd name="connsiteY24837" fmla="*/ 2526914 h 4885973"/>
              <a:gd name="connsiteX24838" fmla="*/ 2635955 w 6085020"/>
              <a:gd name="connsiteY24838" fmla="*/ 2527862 h 4885973"/>
              <a:gd name="connsiteX24839" fmla="*/ 2632532 w 6085020"/>
              <a:gd name="connsiteY24839" fmla="*/ 2534500 h 4885973"/>
              <a:gd name="connsiteX24840" fmla="*/ 2641089 w 6085020"/>
              <a:gd name="connsiteY24840" fmla="*/ 2522551 h 4885973"/>
              <a:gd name="connsiteX24841" fmla="*/ 2645462 w 6085020"/>
              <a:gd name="connsiteY24841" fmla="*/ 2519517 h 4885973"/>
              <a:gd name="connsiteX24842" fmla="*/ 2642420 w 6085020"/>
              <a:gd name="connsiteY24842" fmla="*/ 2514585 h 4885973"/>
              <a:gd name="connsiteX24843" fmla="*/ 1419521 w 6085020"/>
              <a:gd name="connsiteY24843" fmla="*/ 2514585 h 4885973"/>
              <a:gd name="connsiteX24844" fmla="*/ 1419521 w 6085020"/>
              <a:gd name="connsiteY24844" fmla="*/ 2514585 h 4885973"/>
              <a:gd name="connsiteX24845" fmla="*/ 3746091 w 6085020"/>
              <a:gd name="connsiteY24845" fmla="*/ 2513637 h 4885973"/>
              <a:gd name="connsiteX24846" fmla="*/ 3746091 w 6085020"/>
              <a:gd name="connsiteY24846" fmla="*/ 2513637 h 4885973"/>
              <a:gd name="connsiteX24847" fmla="*/ 3093282 w 6085020"/>
              <a:gd name="connsiteY24847" fmla="*/ 2512499 h 4885973"/>
              <a:gd name="connsiteX24848" fmla="*/ 3092521 w 6085020"/>
              <a:gd name="connsiteY24848" fmla="*/ 2513637 h 4885973"/>
              <a:gd name="connsiteX24849" fmla="*/ 3093282 w 6085020"/>
              <a:gd name="connsiteY24849" fmla="*/ 2513937 h 4885973"/>
              <a:gd name="connsiteX24850" fmla="*/ 3093282 w 6085020"/>
              <a:gd name="connsiteY24850" fmla="*/ 2516482 h 4885973"/>
              <a:gd name="connsiteX24851" fmla="*/ 3099747 w 6085020"/>
              <a:gd name="connsiteY24851" fmla="*/ 2516482 h 4885973"/>
              <a:gd name="connsiteX24852" fmla="*/ 3093282 w 6085020"/>
              <a:gd name="connsiteY24852" fmla="*/ 2513937 h 4885973"/>
              <a:gd name="connsiteX24853" fmla="*/ 185398 w 6085020"/>
              <a:gd name="connsiteY24853" fmla="*/ 2510635 h 4885973"/>
              <a:gd name="connsiteX24854" fmla="*/ 190157 w 6085020"/>
              <a:gd name="connsiteY24854" fmla="*/ 2514396 h 4885973"/>
              <a:gd name="connsiteX24855" fmla="*/ 185398 w 6085020"/>
              <a:gd name="connsiteY24855" fmla="*/ 2510635 h 4885973"/>
              <a:gd name="connsiteX24856" fmla="*/ 1832542 w 6085020"/>
              <a:gd name="connsiteY24856" fmla="*/ 2510223 h 4885973"/>
              <a:gd name="connsiteX24857" fmla="*/ 1832542 w 6085020"/>
              <a:gd name="connsiteY24857" fmla="*/ 2510223 h 4885973"/>
              <a:gd name="connsiteX24858" fmla="*/ 1785573 w 6085020"/>
              <a:gd name="connsiteY24858" fmla="*/ 2510223 h 4885973"/>
              <a:gd name="connsiteX24859" fmla="*/ 1785573 w 6085020"/>
              <a:gd name="connsiteY24859" fmla="*/ 2520655 h 4885973"/>
              <a:gd name="connsiteX24860" fmla="*/ 1796032 w 6085020"/>
              <a:gd name="connsiteY24860" fmla="*/ 2520655 h 4885973"/>
              <a:gd name="connsiteX24861" fmla="*/ 1796032 w 6085020"/>
              <a:gd name="connsiteY24861" fmla="*/ 2510223 h 4885973"/>
              <a:gd name="connsiteX24862" fmla="*/ 1701904 w 6085020"/>
              <a:gd name="connsiteY24862" fmla="*/ 2510223 h 4885973"/>
              <a:gd name="connsiteX24863" fmla="*/ 1722061 w 6085020"/>
              <a:gd name="connsiteY24863" fmla="*/ 2525396 h 4885973"/>
              <a:gd name="connsiteX24864" fmla="*/ 1722821 w 6085020"/>
              <a:gd name="connsiteY24864" fmla="*/ 2525776 h 4885973"/>
              <a:gd name="connsiteX24865" fmla="*/ 1701904 w 6085020"/>
              <a:gd name="connsiteY24865" fmla="*/ 2510223 h 4885973"/>
              <a:gd name="connsiteX24866" fmla="*/ 1156534 w 6085020"/>
              <a:gd name="connsiteY24866" fmla="*/ 2510223 h 4885973"/>
              <a:gd name="connsiteX24867" fmla="*/ 1160465 w 6085020"/>
              <a:gd name="connsiteY24867" fmla="*/ 2540522 h 4885973"/>
              <a:gd name="connsiteX24868" fmla="*/ 1167151 w 6085020"/>
              <a:gd name="connsiteY24868" fmla="*/ 2545786 h 4885973"/>
              <a:gd name="connsiteX24869" fmla="*/ 1166993 w 6085020"/>
              <a:gd name="connsiteY24869" fmla="*/ 2546639 h 4885973"/>
              <a:gd name="connsiteX24870" fmla="*/ 1167753 w 6085020"/>
              <a:gd name="connsiteY24870" fmla="*/ 2546260 h 4885973"/>
              <a:gd name="connsiteX24871" fmla="*/ 1167151 w 6085020"/>
              <a:gd name="connsiteY24871" fmla="*/ 2545786 h 4885973"/>
              <a:gd name="connsiteX24872" fmla="*/ 1170963 w 6085020"/>
              <a:gd name="connsiteY24872" fmla="*/ 2525231 h 4885973"/>
              <a:gd name="connsiteX24873" fmla="*/ 1156534 w 6085020"/>
              <a:gd name="connsiteY24873" fmla="*/ 2510223 h 4885973"/>
              <a:gd name="connsiteX24874" fmla="*/ 1933721 w 6085020"/>
              <a:gd name="connsiteY24874" fmla="*/ 2510116 h 4885973"/>
              <a:gd name="connsiteX24875" fmla="*/ 1936368 w 6085020"/>
              <a:gd name="connsiteY24875" fmla="*/ 2530707 h 4885973"/>
              <a:gd name="connsiteX24876" fmla="*/ 1937128 w 6085020"/>
              <a:gd name="connsiteY24876" fmla="*/ 2531466 h 4885973"/>
              <a:gd name="connsiteX24877" fmla="*/ 1942453 w 6085020"/>
              <a:gd name="connsiteY24877" fmla="*/ 2510602 h 4885973"/>
              <a:gd name="connsiteX24878" fmla="*/ 1933721 w 6085020"/>
              <a:gd name="connsiteY24878" fmla="*/ 2510116 h 4885973"/>
              <a:gd name="connsiteX24879" fmla="*/ 1465471 w 6085020"/>
              <a:gd name="connsiteY24879" fmla="*/ 2510013 h 4885973"/>
              <a:gd name="connsiteX24880" fmla="*/ 1455651 w 6085020"/>
              <a:gd name="connsiteY24880" fmla="*/ 2514965 h 4885973"/>
              <a:gd name="connsiteX24881" fmla="*/ 1481512 w 6085020"/>
              <a:gd name="connsiteY24881" fmla="*/ 2541518 h 4885973"/>
              <a:gd name="connsiteX24882" fmla="*/ 1481702 w 6085020"/>
              <a:gd name="connsiteY24882" fmla="*/ 2541138 h 4885973"/>
              <a:gd name="connsiteX24883" fmla="*/ 1465471 w 6085020"/>
              <a:gd name="connsiteY24883" fmla="*/ 2510013 h 4885973"/>
              <a:gd name="connsiteX24884" fmla="*/ 2072330 w 6085020"/>
              <a:gd name="connsiteY24884" fmla="*/ 2509844 h 4885973"/>
              <a:gd name="connsiteX24885" fmla="*/ 2067195 w 6085020"/>
              <a:gd name="connsiteY24885" fmla="*/ 2525396 h 4885973"/>
              <a:gd name="connsiteX24886" fmla="*/ 2072330 w 6085020"/>
              <a:gd name="connsiteY24886" fmla="*/ 2509844 h 4885973"/>
              <a:gd name="connsiteX24887" fmla="*/ 3646829 w 6085020"/>
              <a:gd name="connsiteY24887" fmla="*/ 2509275 h 4885973"/>
              <a:gd name="connsiteX24888" fmla="*/ 3646829 w 6085020"/>
              <a:gd name="connsiteY24888" fmla="*/ 2509275 h 4885973"/>
              <a:gd name="connsiteX24889" fmla="*/ 3333070 w 6085020"/>
              <a:gd name="connsiteY24889" fmla="*/ 2509275 h 4885973"/>
              <a:gd name="connsiteX24890" fmla="*/ 3322041 w 6085020"/>
              <a:gd name="connsiteY24890" fmla="*/ 2530707 h 4885973"/>
              <a:gd name="connsiteX24891" fmla="*/ 3322611 w 6085020"/>
              <a:gd name="connsiteY24891" fmla="*/ 2530138 h 4885973"/>
              <a:gd name="connsiteX24892" fmla="*/ 3333070 w 6085020"/>
              <a:gd name="connsiteY24892" fmla="*/ 2509275 h 4885973"/>
              <a:gd name="connsiteX24893" fmla="*/ 3476908 w 6085020"/>
              <a:gd name="connsiteY24893" fmla="*/ 2508816 h 4885973"/>
              <a:gd name="connsiteX24894" fmla="*/ 3468461 w 6085020"/>
              <a:gd name="connsiteY24894" fmla="*/ 2514965 h 4885973"/>
              <a:gd name="connsiteX24895" fmla="*/ 3468688 w 6085020"/>
              <a:gd name="connsiteY24895" fmla="*/ 2514965 h 4885973"/>
              <a:gd name="connsiteX24896" fmla="*/ 3463137 w 6085020"/>
              <a:gd name="connsiteY24896" fmla="*/ 2519137 h 4885973"/>
              <a:gd name="connsiteX24897" fmla="*/ 3469032 w 6085020"/>
              <a:gd name="connsiteY24897" fmla="*/ 2514965 h 4885973"/>
              <a:gd name="connsiteX24898" fmla="*/ 3468688 w 6085020"/>
              <a:gd name="connsiteY24898" fmla="*/ 2514965 h 4885973"/>
              <a:gd name="connsiteX24899" fmla="*/ 3474713 w 6085020"/>
              <a:gd name="connsiteY24899" fmla="*/ 2510437 h 4885973"/>
              <a:gd name="connsiteX24900" fmla="*/ 3476908 w 6085020"/>
              <a:gd name="connsiteY24900" fmla="*/ 2508816 h 4885973"/>
              <a:gd name="connsiteX24901" fmla="*/ 690460 w 6085020"/>
              <a:gd name="connsiteY24901" fmla="*/ 2508137 h 4885973"/>
              <a:gd name="connsiteX24902" fmla="*/ 677339 w 6085020"/>
              <a:gd name="connsiteY24902" fmla="*/ 2521224 h 4885973"/>
              <a:gd name="connsiteX24903" fmla="*/ 690460 w 6085020"/>
              <a:gd name="connsiteY24903" fmla="*/ 2534310 h 4885973"/>
              <a:gd name="connsiteX24904" fmla="*/ 703580 w 6085020"/>
              <a:gd name="connsiteY24904" fmla="*/ 2521224 h 4885973"/>
              <a:gd name="connsiteX24905" fmla="*/ 690460 w 6085020"/>
              <a:gd name="connsiteY24905" fmla="*/ 2508137 h 4885973"/>
              <a:gd name="connsiteX24906" fmla="*/ 2589271 w 6085020"/>
              <a:gd name="connsiteY24906" fmla="*/ 2507473 h 4885973"/>
              <a:gd name="connsiteX24907" fmla="*/ 2586704 w 6085020"/>
              <a:gd name="connsiteY24907" fmla="*/ 2509085 h 4885973"/>
              <a:gd name="connsiteX24908" fmla="*/ 2586134 w 6085020"/>
              <a:gd name="connsiteY24908" fmla="*/ 2510413 h 4885973"/>
              <a:gd name="connsiteX24909" fmla="*/ 2588225 w 6085020"/>
              <a:gd name="connsiteY24909" fmla="*/ 2511551 h 4885973"/>
              <a:gd name="connsiteX24910" fmla="*/ 2590888 w 6085020"/>
              <a:gd name="connsiteY24910" fmla="*/ 2510033 h 4885973"/>
              <a:gd name="connsiteX24911" fmla="*/ 2589271 w 6085020"/>
              <a:gd name="connsiteY24911" fmla="*/ 2507473 h 4885973"/>
              <a:gd name="connsiteX24912" fmla="*/ 3047303 w 6085020"/>
              <a:gd name="connsiteY24912" fmla="*/ 2506919 h 4885973"/>
              <a:gd name="connsiteX24913" fmla="*/ 3063427 w 6085020"/>
              <a:gd name="connsiteY24913" fmla="*/ 2517241 h 4885973"/>
              <a:gd name="connsiteX24914" fmla="*/ 3063237 w 6085020"/>
              <a:gd name="connsiteY24914" fmla="*/ 2518189 h 4885973"/>
              <a:gd name="connsiteX24915" fmla="*/ 3067040 w 6085020"/>
              <a:gd name="connsiteY24915" fmla="*/ 2517051 h 4885973"/>
              <a:gd name="connsiteX24916" fmla="*/ 3060955 w 6085020"/>
              <a:gd name="connsiteY24916" fmla="*/ 2510033 h 4885973"/>
              <a:gd name="connsiteX24917" fmla="*/ 3055631 w 6085020"/>
              <a:gd name="connsiteY24917" fmla="*/ 2510033 h 4885973"/>
              <a:gd name="connsiteX24918" fmla="*/ 3047303 w 6085020"/>
              <a:gd name="connsiteY24918" fmla="*/ 2506919 h 4885973"/>
              <a:gd name="connsiteX24919" fmla="*/ 445157 w 6085020"/>
              <a:gd name="connsiteY24919" fmla="*/ 2506809 h 4885973"/>
              <a:gd name="connsiteX24920" fmla="*/ 444206 w 6085020"/>
              <a:gd name="connsiteY24920" fmla="*/ 2506999 h 4885973"/>
              <a:gd name="connsiteX24921" fmla="*/ 448960 w 6085020"/>
              <a:gd name="connsiteY24921" fmla="*/ 2518948 h 4885973"/>
              <a:gd name="connsiteX24922" fmla="*/ 451242 w 6085020"/>
              <a:gd name="connsiteY24922" fmla="*/ 2509275 h 4885973"/>
              <a:gd name="connsiteX24923" fmla="*/ 445157 w 6085020"/>
              <a:gd name="connsiteY24923" fmla="*/ 2506809 h 4885973"/>
              <a:gd name="connsiteX24924" fmla="*/ 236365 w 6085020"/>
              <a:gd name="connsiteY24924" fmla="*/ 2505861 h 4885973"/>
              <a:gd name="connsiteX24925" fmla="*/ 238219 w 6085020"/>
              <a:gd name="connsiteY24925" fmla="*/ 2516482 h 4885973"/>
              <a:gd name="connsiteX24926" fmla="*/ 245450 w 6085020"/>
              <a:gd name="connsiteY24926" fmla="*/ 2519535 h 4885973"/>
              <a:gd name="connsiteX24927" fmla="*/ 246824 w 6085020"/>
              <a:gd name="connsiteY24927" fmla="*/ 2521603 h 4885973"/>
              <a:gd name="connsiteX24928" fmla="*/ 247204 w 6085020"/>
              <a:gd name="connsiteY24928" fmla="*/ 2520275 h 4885973"/>
              <a:gd name="connsiteX24929" fmla="*/ 245450 w 6085020"/>
              <a:gd name="connsiteY24929" fmla="*/ 2519535 h 4885973"/>
              <a:gd name="connsiteX24930" fmla="*/ 1853079 w 6085020"/>
              <a:gd name="connsiteY24930" fmla="*/ 2504533 h 4885973"/>
              <a:gd name="connsiteX24931" fmla="*/ 1853079 w 6085020"/>
              <a:gd name="connsiteY24931" fmla="*/ 2514965 h 4885973"/>
              <a:gd name="connsiteX24932" fmla="*/ 1863537 w 6085020"/>
              <a:gd name="connsiteY24932" fmla="*/ 2514965 h 4885973"/>
              <a:gd name="connsiteX24933" fmla="*/ 1863537 w 6085020"/>
              <a:gd name="connsiteY24933" fmla="*/ 2504533 h 4885973"/>
              <a:gd name="connsiteX24934" fmla="*/ 1267205 w 6085020"/>
              <a:gd name="connsiteY24934" fmla="*/ 2504154 h 4885973"/>
              <a:gd name="connsiteX24935" fmla="*/ 1256747 w 6085020"/>
              <a:gd name="connsiteY24935" fmla="*/ 2535448 h 4885973"/>
              <a:gd name="connsiteX24936" fmla="*/ 1267205 w 6085020"/>
              <a:gd name="connsiteY24936" fmla="*/ 2504533 h 4885973"/>
              <a:gd name="connsiteX24937" fmla="*/ 17494 w 6085020"/>
              <a:gd name="connsiteY24937" fmla="*/ 2503774 h 4885973"/>
              <a:gd name="connsiteX24938" fmla="*/ 17494 w 6085020"/>
              <a:gd name="connsiteY24938" fmla="*/ 2503774 h 4885973"/>
              <a:gd name="connsiteX24939" fmla="*/ 2390843 w 6085020"/>
              <a:gd name="connsiteY24939" fmla="*/ 2503016 h 4885973"/>
              <a:gd name="connsiteX24940" fmla="*/ 2390843 w 6085020"/>
              <a:gd name="connsiteY24940" fmla="*/ 2503016 h 4885973"/>
              <a:gd name="connsiteX24941" fmla="*/ 2270589 w 6085020"/>
              <a:gd name="connsiteY24941" fmla="*/ 2502465 h 4885973"/>
              <a:gd name="connsiteX24942" fmla="*/ 2276178 w 6085020"/>
              <a:gd name="connsiteY24942" fmla="*/ 2505292 h 4885973"/>
              <a:gd name="connsiteX24943" fmla="*/ 2270589 w 6085020"/>
              <a:gd name="connsiteY24943" fmla="*/ 2502465 h 4885973"/>
              <a:gd name="connsiteX24944" fmla="*/ 2166648 w 6085020"/>
              <a:gd name="connsiteY24944" fmla="*/ 2502447 h 4885973"/>
              <a:gd name="connsiteX24945" fmla="*/ 2165126 w 6085020"/>
              <a:gd name="connsiteY24945" fmla="*/ 2505102 h 4885973"/>
              <a:gd name="connsiteX24946" fmla="*/ 2165126 w 6085020"/>
              <a:gd name="connsiteY24946" fmla="*/ 2505207 h 4885973"/>
              <a:gd name="connsiteX24947" fmla="*/ 2164556 w 6085020"/>
              <a:gd name="connsiteY24947" fmla="*/ 2506240 h 4885973"/>
              <a:gd name="connsiteX24948" fmla="*/ 2161513 w 6085020"/>
              <a:gd name="connsiteY24948" fmla="*/ 2512310 h 4885973"/>
              <a:gd name="connsiteX24949" fmla="*/ 2165126 w 6085020"/>
              <a:gd name="connsiteY24949" fmla="*/ 2506240 h 4885973"/>
              <a:gd name="connsiteX24950" fmla="*/ 2165126 w 6085020"/>
              <a:gd name="connsiteY24950" fmla="*/ 2505207 h 4885973"/>
              <a:gd name="connsiteX24951" fmla="*/ 3011514 w 6085020"/>
              <a:gd name="connsiteY24951" fmla="*/ 2500171 h 4885973"/>
              <a:gd name="connsiteX24952" fmla="*/ 3014177 w 6085020"/>
              <a:gd name="connsiteY24952" fmla="*/ 2524638 h 4885973"/>
              <a:gd name="connsiteX24953" fmla="*/ 3012318 w 6085020"/>
              <a:gd name="connsiteY24953" fmla="*/ 2529643 h 4885973"/>
              <a:gd name="connsiteX24954" fmla="*/ 3001436 w 6085020"/>
              <a:gd name="connsiteY24954" fmla="*/ 2521034 h 4885973"/>
              <a:gd name="connsiteX24955" fmla="*/ 2998774 w 6085020"/>
              <a:gd name="connsiteY24955" fmla="*/ 2515344 h 4885973"/>
              <a:gd name="connsiteX24956" fmla="*/ 3011514 w 6085020"/>
              <a:gd name="connsiteY24956" fmla="*/ 2500171 h 4885973"/>
              <a:gd name="connsiteX24957" fmla="*/ 2663147 w 6085020"/>
              <a:gd name="connsiteY24957" fmla="*/ 2499792 h 4885973"/>
              <a:gd name="connsiteX24958" fmla="*/ 2663147 w 6085020"/>
              <a:gd name="connsiteY24958" fmla="*/ 2499792 h 4885973"/>
              <a:gd name="connsiteX24959" fmla="*/ 2593360 w 6085020"/>
              <a:gd name="connsiteY24959" fmla="*/ 2499412 h 4885973"/>
              <a:gd name="connsiteX24960" fmla="*/ 2595261 w 6085020"/>
              <a:gd name="connsiteY24960" fmla="*/ 2500550 h 4885973"/>
              <a:gd name="connsiteX24961" fmla="*/ 2592865 w 6085020"/>
              <a:gd name="connsiteY24961" fmla="*/ 2501764 h 4885973"/>
              <a:gd name="connsiteX24962" fmla="*/ 2592789 w 6085020"/>
              <a:gd name="connsiteY24962" fmla="*/ 2502067 h 4885973"/>
              <a:gd name="connsiteX24963" fmla="*/ 2594006 w 6085020"/>
              <a:gd name="connsiteY24963" fmla="*/ 2504457 h 4885973"/>
              <a:gd name="connsiteX24964" fmla="*/ 2594310 w 6085020"/>
              <a:gd name="connsiteY24964" fmla="*/ 2504533 h 4885973"/>
              <a:gd name="connsiteX24965" fmla="*/ 2596782 w 6085020"/>
              <a:gd name="connsiteY24965" fmla="*/ 2503016 h 4885973"/>
              <a:gd name="connsiteX24966" fmla="*/ 2596878 w 6085020"/>
              <a:gd name="connsiteY24966" fmla="*/ 2499507 h 4885973"/>
              <a:gd name="connsiteX24967" fmla="*/ 2593360 w 6085020"/>
              <a:gd name="connsiteY24967" fmla="*/ 2499412 h 4885973"/>
              <a:gd name="connsiteX24968" fmla="*/ 278960 w 6085020"/>
              <a:gd name="connsiteY24968" fmla="*/ 2499412 h 4885973"/>
              <a:gd name="connsiteX24969" fmla="*/ 278200 w 6085020"/>
              <a:gd name="connsiteY24969" fmla="*/ 2500740 h 4885973"/>
              <a:gd name="connsiteX24970" fmla="*/ 262417 w 6085020"/>
              <a:gd name="connsiteY24970" fmla="*/ 2521603 h 4885973"/>
              <a:gd name="connsiteX24971" fmla="*/ 278960 w 6085020"/>
              <a:gd name="connsiteY24971" fmla="*/ 2499412 h 4885973"/>
              <a:gd name="connsiteX24972" fmla="*/ 686392 w 6085020"/>
              <a:gd name="connsiteY24972" fmla="*/ 2497264 h 4885973"/>
              <a:gd name="connsiteX24973" fmla="*/ 691981 w 6085020"/>
              <a:gd name="connsiteY24973" fmla="*/ 2500171 h 4885973"/>
              <a:gd name="connsiteX24974" fmla="*/ 686392 w 6085020"/>
              <a:gd name="connsiteY24974" fmla="*/ 2497264 h 4885973"/>
              <a:gd name="connsiteX24975" fmla="*/ 549340 w 6085020"/>
              <a:gd name="connsiteY24975" fmla="*/ 2496544 h 4885973"/>
              <a:gd name="connsiteX24976" fmla="*/ 547462 w 6085020"/>
              <a:gd name="connsiteY24976" fmla="*/ 2511551 h 4885973"/>
              <a:gd name="connsiteX24977" fmla="*/ 566477 w 6085020"/>
              <a:gd name="connsiteY24977" fmla="*/ 2509085 h 4885973"/>
              <a:gd name="connsiteX24978" fmla="*/ 566477 w 6085020"/>
              <a:gd name="connsiteY24978" fmla="*/ 2497326 h 4885973"/>
              <a:gd name="connsiteX24979" fmla="*/ 549340 w 6085020"/>
              <a:gd name="connsiteY24979" fmla="*/ 2496544 h 4885973"/>
              <a:gd name="connsiteX24980" fmla="*/ 1769029 w 6085020"/>
              <a:gd name="connsiteY24980" fmla="*/ 2495050 h 4885973"/>
              <a:gd name="connsiteX24981" fmla="*/ 1748112 w 6085020"/>
              <a:gd name="connsiteY24981" fmla="*/ 2530707 h 4885973"/>
              <a:gd name="connsiteX24982" fmla="*/ 1748112 w 6085020"/>
              <a:gd name="connsiteY24982" fmla="*/ 2531655 h 4885973"/>
              <a:gd name="connsiteX24983" fmla="*/ 1769029 w 6085020"/>
              <a:gd name="connsiteY24983" fmla="*/ 2495050 h 4885973"/>
              <a:gd name="connsiteX24984" fmla="*/ 2616749 w 6085020"/>
              <a:gd name="connsiteY24984" fmla="*/ 2494670 h 4885973"/>
              <a:gd name="connsiteX24985" fmla="*/ 2616749 w 6085020"/>
              <a:gd name="connsiteY24985" fmla="*/ 2494670 h 4885973"/>
              <a:gd name="connsiteX24986" fmla="*/ 72453 w 6085020"/>
              <a:gd name="connsiteY24986" fmla="*/ 2494081 h 4885973"/>
              <a:gd name="connsiteX24987" fmla="*/ 76063 w 6085020"/>
              <a:gd name="connsiteY24987" fmla="*/ 2514965 h 4885973"/>
              <a:gd name="connsiteX24988" fmla="*/ 81197 w 6085020"/>
              <a:gd name="connsiteY24988" fmla="*/ 2494102 h 4885973"/>
              <a:gd name="connsiteX24989" fmla="*/ 72453 w 6085020"/>
              <a:gd name="connsiteY24989" fmla="*/ 2494081 h 4885973"/>
              <a:gd name="connsiteX24990" fmla="*/ 1989421 w 6085020"/>
              <a:gd name="connsiteY24990" fmla="*/ 2493722 h 4885973"/>
              <a:gd name="connsiteX24991" fmla="*/ 1988661 w 6085020"/>
              <a:gd name="connsiteY24991" fmla="*/ 2494102 h 4885973"/>
              <a:gd name="connsiteX24992" fmla="*/ 1988657 w 6085020"/>
              <a:gd name="connsiteY24992" fmla="*/ 2494111 h 4885973"/>
              <a:gd name="connsiteX24993" fmla="*/ 1975612 w 6085020"/>
              <a:gd name="connsiteY24993" fmla="*/ 2500740 h 4885973"/>
              <a:gd name="connsiteX24994" fmla="*/ 1963370 w 6085020"/>
              <a:gd name="connsiteY24994" fmla="*/ 2509464 h 4885973"/>
              <a:gd name="connsiteX24995" fmla="*/ 1979866 w 6085020"/>
              <a:gd name="connsiteY24995" fmla="*/ 2511883 h 4885973"/>
              <a:gd name="connsiteX24996" fmla="*/ 1988657 w 6085020"/>
              <a:gd name="connsiteY24996" fmla="*/ 2494111 h 4885973"/>
              <a:gd name="connsiteX24997" fmla="*/ 2094341 w 6085020"/>
              <a:gd name="connsiteY24997" fmla="*/ 2493177 h 4885973"/>
              <a:gd name="connsiteX24998" fmla="*/ 2098191 w 6085020"/>
              <a:gd name="connsiteY24998" fmla="*/ 2510033 h 4885973"/>
              <a:gd name="connsiteX24999" fmla="*/ 2094341 w 6085020"/>
              <a:gd name="connsiteY24999" fmla="*/ 2493177 h 4885973"/>
              <a:gd name="connsiteX25000" fmla="*/ 2182240 w 6085020"/>
              <a:gd name="connsiteY25000" fmla="*/ 2493153 h 4885973"/>
              <a:gd name="connsiteX25001" fmla="*/ 2182240 w 6085020"/>
              <a:gd name="connsiteY25001" fmla="*/ 2493153 h 4885973"/>
              <a:gd name="connsiteX25002" fmla="*/ 1050807 w 6085020"/>
              <a:gd name="connsiteY25002" fmla="*/ 2489170 h 4885973"/>
              <a:gd name="connsiteX25003" fmla="*/ 1051655 w 6085020"/>
              <a:gd name="connsiteY25003" fmla="*/ 2489170 h 4885973"/>
              <a:gd name="connsiteX25004" fmla="*/ 1053279 w 6085020"/>
              <a:gd name="connsiteY25004" fmla="*/ 2491636 h 4885973"/>
              <a:gd name="connsiteX25005" fmla="*/ 1053344 w 6085020"/>
              <a:gd name="connsiteY25005" fmla="*/ 2491939 h 4885973"/>
              <a:gd name="connsiteX25006" fmla="*/ 1051568 w 6085020"/>
              <a:gd name="connsiteY25006" fmla="*/ 2494291 h 4885973"/>
              <a:gd name="connsiteX25007" fmla="*/ 1050697 w 6085020"/>
              <a:gd name="connsiteY25007" fmla="*/ 2494481 h 4885973"/>
              <a:gd name="connsiteX25008" fmla="*/ 1048375 w 6085020"/>
              <a:gd name="connsiteY25008" fmla="*/ 2492243 h 4885973"/>
              <a:gd name="connsiteX25009" fmla="*/ 1050617 w 6085020"/>
              <a:gd name="connsiteY25009" fmla="*/ 2489929 h 4885973"/>
              <a:gd name="connsiteX25010" fmla="*/ 2800060 w 6085020"/>
              <a:gd name="connsiteY25010" fmla="*/ 2488980 h 4885973"/>
              <a:gd name="connsiteX25011" fmla="*/ 2800060 w 6085020"/>
              <a:gd name="connsiteY25011" fmla="*/ 2492584 h 4885973"/>
              <a:gd name="connsiteX25012" fmla="*/ 2766783 w 6085020"/>
              <a:gd name="connsiteY25012" fmla="*/ 2504343 h 4885973"/>
              <a:gd name="connsiteX25013" fmla="*/ 2845318 w 6085020"/>
              <a:gd name="connsiteY25013" fmla="*/ 2494860 h 4885973"/>
              <a:gd name="connsiteX25014" fmla="*/ 2805004 w 6085020"/>
              <a:gd name="connsiteY25014" fmla="*/ 2492964 h 4885973"/>
              <a:gd name="connsiteX25015" fmla="*/ 2805955 w 6085020"/>
              <a:gd name="connsiteY25015" fmla="*/ 2492964 h 4885973"/>
              <a:gd name="connsiteX25016" fmla="*/ 2800060 w 6085020"/>
              <a:gd name="connsiteY25016" fmla="*/ 2488980 h 4885973"/>
              <a:gd name="connsiteX25017" fmla="*/ 1597318 w 6085020"/>
              <a:gd name="connsiteY25017" fmla="*/ 2488980 h 4885973"/>
              <a:gd name="connsiteX25018" fmla="*/ 1597318 w 6085020"/>
              <a:gd name="connsiteY25018" fmla="*/ 2488980 h 4885973"/>
              <a:gd name="connsiteX25019" fmla="*/ 2976336 w 6085020"/>
              <a:gd name="connsiteY25019" fmla="*/ 2488791 h 4885973"/>
              <a:gd name="connsiteX25020" fmla="*/ 2983752 w 6085020"/>
              <a:gd name="connsiteY25020" fmla="*/ 2488791 h 4885973"/>
              <a:gd name="connsiteX25021" fmla="*/ 2980329 w 6085020"/>
              <a:gd name="connsiteY25021" fmla="*/ 2491636 h 4885973"/>
              <a:gd name="connsiteX25022" fmla="*/ 2969490 w 6085020"/>
              <a:gd name="connsiteY25022" fmla="*/ 2494481 h 4885973"/>
              <a:gd name="connsiteX25023" fmla="*/ 2962074 w 6085020"/>
              <a:gd name="connsiteY25023" fmla="*/ 2494481 h 4885973"/>
              <a:gd name="connsiteX25024" fmla="*/ 2965497 w 6085020"/>
              <a:gd name="connsiteY25024" fmla="*/ 2491826 h 4885973"/>
              <a:gd name="connsiteX25025" fmla="*/ 2976336 w 6085020"/>
              <a:gd name="connsiteY25025" fmla="*/ 2488791 h 4885973"/>
              <a:gd name="connsiteX25026" fmla="*/ 785348 w 6085020"/>
              <a:gd name="connsiteY25026" fmla="*/ 2488601 h 4885973"/>
              <a:gd name="connsiteX25027" fmla="*/ 785348 w 6085020"/>
              <a:gd name="connsiteY25027" fmla="*/ 2488601 h 4885973"/>
              <a:gd name="connsiteX25028" fmla="*/ 1460595 w 6085020"/>
              <a:gd name="connsiteY25028" fmla="*/ 2488411 h 4885973"/>
              <a:gd name="connsiteX25029" fmla="*/ 1460595 w 6085020"/>
              <a:gd name="connsiteY25029" fmla="*/ 2503964 h 4885973"/>
              <a:gd name="connsiteX25030" fmla="*/ 1460595 w 6085020"/>
              <a:gd name="connsiteY25030" fmla="*/ 2488980 h 4885973"/>
              <a:gd name="connsiteX25031" fmla="*/ 2270450 w 6085020"/>
              <a:gd name="connsiteY25031" fmla="*/ 2488349 h 4885973"/>
              <a:gd name="connsiteX25032" fmla="*/ 2234724 w 6085020"/>
              <a:gd name="connsiteY25032" fmla="*/ 2498085 h 4885973"/>
              <a:gd name="connsiteX25033" fmla="*/ 2232442 w 6085020"/>
              <a:gd name="connsiteY25033" fmla="*/ 2507568 h 4885973"/>
              <a:gd name="connsiteX25034" fmla="*/ 2254192 w 6085020"/>
              <a:gd name="connsiteY25034" fmla="*/ 2505505 h 4885973"/>
              <a:gd name="connsiteX25035" fmla="*/ 2274956 w 6085020"/>
              <a:gd name="connsiteY25035" fmla="*/ 2499678 h 4885973"/>
              <a:gd name="connsiteX25036" fmla="*/ 2275227 w 6085020"/>
              <a:gd name="connsiteY25036" fmla="*/ 2500360 h 4885973"/>
              <a:gd name="connsiteX25037" fmla="*/ 2275227 w 6085020"/>
              <a:gd name="connsiteY25037" fmla="*/ 2499602 h 4885973"/>
              <a:gd name="connsiteX25038" fmla="*/ 2274956 w 6085020"/>
              <a:gd name="connsiteY25038" fmla="*/ 2499678 h 4885973"/>
              <a:gd name="connsiteX25039" fmla="*/ 7036 w 6085020"/>
              <a:gd name="connsiteY25039" fmla="*/ 2488222 h 4885973"/>
              <a:gd name="connsiteX25040" fmla="*/ 7036 w 6085020"/>
              <a:gd name="connsiteY25040" fmla="*/ 2498654 h 4885973"/>
              <a:gd name="connsiteX25041" fmla="*/ 17494 w 6085020"/>
              <a:gd name="connsiteY25041" fmla="*/ 2498654 h 4885973"/>
              <a:gd name="connsiteX25042" fmla="*/ 17494 w 6085020"/>
              <a:gd name="connsiteY25042" fmla="*/ 2488222 h 4885973"/>
              <a:gd name="connsiteX25043" fmla="*/ 43736 w 6085020"/>
              <a:gd name="connsiteY25043" fmla="*/ 2488032 h 4885973"/>
              <a:gd name="connsiteX25044" fmla="*/ 43736 w 6085020"/>
              <a:gd name="connsiteY25044" fmla="*/ 2488032 h 4885973"/>
              <a:gd name="connsiteX25045" fmla="*/ 1091310 w 6085020"/>
              <a:gd name="connsiteY25045" fmla="*/ 2487463 h 4885973"/>
              <a:gd name="connsiteX25046" fmla="*/ 1094353 w 6085020"/>
              <a:gd name="connsiteY25046" fmla="*/ 2498085 h 4885973"/>
              <a:gd name="connsiteX25047" fmla="*/ 1095684 w 6085020"/>
              <a:gd name="connsiteY25047" fmla="*/ 2506051 h 4885973"/>
              <a:gd name="connsiteX25048" fmla="*/ 1095684 w 6085020"/>
              <a:gd name="connsiteY25048" fmla="*/ 2499792 h 4885973"/>
              <a:gd name="connsiteX25049" fmla="*/ 1099867 w 6085020"/>
              <a:gd name="connsiteY25049" fmla="*/ 2499792 h 4885973"/>
              <a:gd name="connsiteX25050" fmla="*/ 1099867 w 6085020"/>
              <a:gd name="connsiteY25050" fmla="*/ 2489360 h 4885973"/>
              <a:gd name="connsiteX25051" fmla="*/ 1095684 w 6085020"/>
              <a:gd name="connsiteY25051" fmla="*/ 2489360 h 4885973"/>
              <a:gd name="connsiteX25052" fmla="*/ 2891335 w 6085020"/>
              <a:gd name="connsiteY25052" fmla="*/ 2486263 h 4885973"/>
              <a:gd name="connsiteX25053" fmla="*/ 2891335 w 6085020"/>
              <a:gd name="connsiteY25053" fmla="*/ 2489170 h 4885973"/>
              <a:gd name="connsiteX25054" fmla="*/ 2887912 w 6085020"/>
              <a:gd name="connsiteY25054" fmla="*/ 2489170 h 4885973"/>
              <a:gd name="connsiteX25055" fmla="*/ 2887912 w 6085020"/>
              <a:gd name="connsiteY25055" fmla="*/ 2488731 h 4885973"/>
              <a:gd name="connsiteX25056" fmla="*/ 2453975 w 6085020"/>
              <a:gd name="connsiteY25056" fmla="*/ 2484618 h 4885973"/>
              <a:gd name="connsiteX25057" fmla="*/ 2469758 w 6085020"/>
              <a:gd name="connsiteY25057" fmla="*/ 2500360 h 4885973"/>
              <a:gd name="connsiteX25058" fmla="*/ 2453975 w 6085020"/>
              <a:gd name="connsiteY25058" fmla="*/ 2484618 h 4885973"/>
              <a:gd name="connsiteX25059" fmla="*/ 1748112 w 6085020"/>
              <a:gd name="connsiteY25059" fmla="*/ 2484618 h 4885973"/>
              <a:gd name="connsiteX25060" fmla="*/ 1748112 w 6085020"/>
              <a:gd name="connsiteY25060" fmla="*/ 2484618 h 4885973"/>
              <a:gd name="connsiteX25061" fmla="*/ 1816188 w 6085020"/>
              <a:gd name="connsiteY25061" fmla="*/ 2484429 h 4885973"/>
              <a:gd name="connsiteX25062" fmla="*/ 1816188 w 6085020"/>
              <a:gd name="connsiteY25062" fmla="*/ 2494860 h 4885973"/>
              <a:gd name="connsiteX25063" fmla="*/ 1826647 w 6085020"/>
              <a:gd name="connsiteY25063" fmla="*/ 2494860 h 4885973"/>
              <a:gd name="connsiteX25064" fmla="*/ 1826647 w 6085020"/>
              <a:gd name="connsiteY25064" fmla="*/ 2484429 h 4885973"/>
              <a:gd name="connsiteX25065" fmla="*/ 1509626 w 6085020"/>
              <a:gd name="connsiteY25065" fmla="*/ 2484052 h 4885973"/>
              <a:gd name="connsiteX25066" fmla="*/ 1502239 w 6085020"/>
              <a:gd name="connsiteY25066" fmla="*/ 2488980 h 4885973"/>
              <a:gd name="connsiteX25067" fmla="*/ 1523157 w 6085020"/>
              <a:gd name="connsiteY25067" fmla="*/ 2509844 h 4885973"/>
              <a:gd name="connsiteX25068" fmla="*/ 1509626 w 6085020"/>
              <a:gd name="connsiteY25068" fmla="*/ 2484052 h 4885973"/>
              <a:gd name="connsiteX25069" fmla="*/ 3113439 w 6085020"/>
              <a:gd name="connsiteY25069" fmla="*/ 2483860 h 4885973"/>
              <a:gd name="connsiteX25070" fmla="*/ 3113439 w 6085020"/>
              <a:gd name="connsiteY25070" fmla="*/ 2483860 h 4885973"/>
              <a:gd name="connsiteX25071" fmla="*/ 1286462 w 6085020"/>
              <a:gd name="connsiteY25071" fmla="*/ 2483048 h 4885973"/>
              <a:gd name="connsiteX25072" fmla="*/ 1277664 w 6085020"/>
              <a:gd name="connsiteY25072" fmla="*/ 2488222 h 4885973"/>
              <a:gd name="connsiteX25073" fmla="*/ 1286462 w 6085020"/>
              <a:gd name="connsiteY25073" fmla="*/ 2483048 h 4885973"/>
              <a:gd name="connsiteX25074" fmla="*/ 2773438 w 6085020"/>
              <a:gd name="connsiteY25074" fmla="*/ 2479497 h 4885973"/>
              <a:gd name="connsiteX25075" fmla="*/ 2773438 w 6085020"/>
              <a:gd name="connsiteY25075" fmla="*/ 2479497 h 4885973"/>
              <a:gd name="connsiteX25076" fmla="*/ 2896279 w 6085020"/>
              <a:gd name="connsiteY25076" fmla="*/ 2478549 h 4885973"/>
              <a:gd name="connsiteX25077" fmla="*/ 2897991 w 6085020"/>
              <a:gd name="connsiteY25077" fmla="*/ 2482721 h 4885973"/>
              <a:gd name="connsiteX25078" fmla="*/ 2898371 w 6085020"/>
              <a:gd name="connsiteY25078" fmla="*/ 2478549 h 4885973"/>
              <a:gd name="connsiteX25079" fmla="*/ 2704982 w 6085020"/>
              <a:gd name="connsiteY25079" fmla="*/ 2478549 h 4885973"/>
              <a:gd name="connsiteX25080" fmla="*/ 2704982 w 6085020"/>
              <a:gd name="connsiteY25080" fmla="*/ 2478928 h 4885973"/>
              <a:gd name="connsiteX25081" fmla="*/ 2678930 w 6085020"/>
              <a:gd name="connsiteY25081" fmla="*/ 2484049 h 4885973"/>
              <a:gd name="connsiteX25082" fmla="*/ 2704982 w 6085020"/>
              <a:gd name="connsiteY25082" fmla="*/ 2478549 h 4885973"/>
              <a:gd name="connsiteX25083" fmla="*/ 1632877 w 6085020"/>
              <a:gd name="connsiteY25083" fmla="*/ 2478359 h 4885973"/>
              <a:gd name="connsiteX25084" fmla="*/ 1632877 w 6085020"/>
              <a:gd name="connsiteY25084" fmla="*/ 2478359 h 4885973"/>
              <a:gd name="connsiteX25085" fmla="*/ 2008817 w 6085020"/>
              <a:gd name="connsiteY25085" fmla="*/ 2477790 h 4885973"/>
              <a:gd name="connsiteX25086" fmla="*/ 2008817 w 6085020"/>
              <a:gd name="connsiteY25086" fmla="*/ 2477790 h 4885973"/>
              <a:gd name="connsiteX25087" fmla="*/ 3004098 w 6085020"/>
              <a:gd name="connsiteY25087" fmla="*/ 2477411 h 4885973"/>
              <a:gd name="connsiteX25088" fmla="*/ 3010944 w 6085020"/>
              <a:gd name="connsiteY25088" fmla="*/ 2477411 h 4885973"/>
              <a:gd name="connsiteX25089" fmla="*/ 3014177 w 6085020"/>
              <a:gd name="connsiteY25089" fmla="*/ 2479497 h 4885973"/>
              <a:gd name="connsiteX25090" fmla="*/ 3011895 w 6085020"/>
              <a:gd name="connsiteY25090" fmla="*/ 2481204 h 4885973"/>
              <a:gd name="connsiteX25091" fmla="*/ 3012085 w 6085020"/>
              <a:gd name="connsiteY25091" fmla="*/ 2481204 h 4885973"/>
              <a:gd name="connsiteX25092" fmla="*/ 3005049 w 6085020"/>
              <a:gd name="connsiteY25092" fmla="*/ 2481394 h 4885973"/>
              <a:gd name="connsiteX25093" fmla="*/ 3000676 w 6085020"/>
              <a:gd name="connsiteY25093" fmla="*/ 2478928 h 4885973"/>
              <a:gd name="connsiteX25094" fmla="*/ 3098416 w 6085020"/>
              <a:gd name="connsiteY25094" fmla="*/ 2476083 h 4885973"/>
              <a:gd name="connsiteX25095" fmla="*/ 3098416 w 6085020"/>
              <a:gd name="connsiteY25095" fmla="*/ 2476083 h 4885973"/>
              <a:gd name="connsiteX25096" fmla="*/ 1201221 w 6085020"/>
              <a:gd name="connsiteY25096" fmla="*/ 2474566 h 4885973"/>
              <a:gd name="connsiteX25097" fmla="*/ 1183727 w 6085020"/>
              <a:gd name="connsiteY25097" fmla="*/ 2492015 h 4885973"/>
              <a:gd name="connsiteX25098" fmla="*/ 1166232 w 6085020"/>
              <a:gd name="connsiteY25098" fmla="*/ 2509275 h 4885973"/>
              <a:gd name="connsiteX25099" fmla="*/ 1236020 w 6085020"/>
              <a:gd name="connsiteY25099" fmla="*/ 2509275 h 4885973"/>
              <a:gd name="connsiteX25100" fmla="*/ 1218525 w 6085020"/>
              <a:gd name="connsiteY25100" fmla="*/ 2492015 h 4885973"/>
              <a:gd name="connsiteX25101" fmla="*/ 248856 w 6085020"/>
              <a:gd name="connsiteY25101" fmla="*/ 2474335 h 4885973"/>
              <a:gd name="connsiteX25102" fmla="*/ 242450 w 6085020"/>
              <a:gd name="connsiteY25102" fmla="*/ 2478549 h 4885973"/>
              <a:gd name="connsiteX25103" fmla="*/ 241689 w 6085020"/>
              <a:gd name="connsiteY25103" fmla="*/ 2479877 h 4885973"/>
              <a:gd name="connsiteX25104" fmla="*/ 251958 w 6085020"/>
              <a:gd name="connsiteY25104" fmla="*/ 2500740 h 4885973"/>
              <a:gd name="connsiteX25105" fmla="*/ 248856 w 6085020"/>
              <a:gd name="connsiteY25105" fmla="*/ 2474335 h 4885973"/>
              <a:gd name="connsiteX25106" fmla="*/ 1727005 w 6085020"/>
              <a:gd name="connsiteY25106" fmla="*/ 2474187 h 4885973"/>
              <a:gd name="connsiteX25107" fmla="*/ 1727005 w 6085020"/>
              <a:gd name="connsiteY25107" fmla="*/ 2474187 h 4885973"/>
              <a:gd name="connsiteX25108" fmla="*/ 2428874 w 6085020"/>
              <a:gd name="connsiteY25108" fmla="*/ 2473238 h 4885973"/>
              <a:gd name="connsiteX25109" fmla="*/ 2428874 w 6085020"/>
              <a:gd name="connsiteY25109" fmla="*/ 2473238 h 4885973"/>
              <a:gd name="connsiteX25110" fmla="*/ 1309040 w 6085020"/>
              <a:gd name="connsiteY25110" fmla="*/ 2473238 h 4885973"/>
              <a:gd name="connsiteX25111" fmla="*/ 1309040 w 6085020"/>
              <a:gd name="connsiteY25111" fmla="*/ 2473238 h 4885973"/>
              <a:gd name="connsiteX25112" fmla="*/ 321365 w 6085020"/>
              <a:gd name="connsiteY25112" fmla="*/ 2473238 h 4885973"/>
              <a:gd name="connsiteX25113" fmla="*/ 321365 w 6085020"/>
              <a:gd name="connsiteY25113" fmla="*/ 2473238 h 4885973"/>
              <a:gd name="connsiteX25114" fmla="*/ 158781 w 6085020"/>
              <a:gd name="connsiteY25114" fmla="*/ 2473238 h 4885973"/>
              <a:gd name="connsiteX25115" fmla="*/ 158781 w 6085020"/>
              <a:gd name="connsiteY25115" fmla="*/ 2474187 h 4885973"/>
              <a:gd name="connsiteX25116" fmla="*/ 148322 w 6085020"/>
              <a:gd name="connsiteY25116" fmla="*/ 2489929 h 4885973"/>
              <a:gd name="connsiteX25117" fmla="*/ 158781 w 6085020"/>
              <a:gd name="connsiteY25117" fmla="*/ 2473238 h 4885973"/>
              <a:gd name="connsiteX25118" fmla="*/ 3651963 w 6085020"/>
              <a:gd name="connsiteY25118" fmla="*/ 2471911 h 4885973"/>
              <a:gd name="connsiteX25119" fmla="*/ 3651963 w 6085020"/>
              <a:gd name="connsiteY25119" fmla="*/ 2472669 h 4885973"/>
              <a:gd name="connsiteX25120" fmla="*/ 3651963 w 6085020"/>
              <a:gd name="connsiteY25120" fmla="*/ 2488411 h 4885973"/>
              <a:gd name="connsiteX25121" fmla="*/ 3651963 w 6085020"/>
              <a:gd name="connsiteY25121" fmla="*/ 2471911 h 4885973"/>
              <a:gd name="connsiteX25122" fmla="*/ 683677 w 6085020"/>
              <a:gd name="connsiteY25122" fmla="*/ 2470426 h 4885973"/>
              <a:gd name="connsiteX25123" fmla="*/ 615728 w 6085020"/>
              <a:gd name="connsiteY25123" fmla="*/ 2487843 h 4885973"/>
              <a:gd name="connsiteX25124" fmla="*/ 574084 w 6085020"/>
              <a:gd name="connsiteY25124" fmla="*/ 2500171 h 4885973"/>
              <a:gd name="connsiteX25125" fmla="*/ 571041 w 6085020"/>
              <a:gd name="connsiteY25125" fmla="*/ 2500171 h 4885973"/>
              <a:gd name="connsiteX25126" fmla="*/ 576746 w 6085020"/>
              <a:gd name="connsiteY25126" fmla="*/ 2504533 h 4885973"/>
              <a:gd name="connsiteX25127" fmla="*/ 704531 w 6085020"/>
              <a:gd name="connsiteY25127" fmla="*/ 2471152 h 4885973"/>
              <a:gd name="connsiteX25128" fmla="*/ 703771 w 6085020"/>
              <a:gd name="connsiteY25128" fmla="*/ 2471152 h 4885973"/>
              <a:gd name="connsiteX25129" fmla="*/ 683677 w 6085020"/>
              <a:gd name="connsiteY25129" fmla="*/ 2470426 h 4885973"/>
              <a:gd name="connsiteX25130" fmla="*/ 1016389 w 6085020"/>
              <a:gd name="connsiteY25130" fmla="*/ 2469255 h 4885973"/>
              <a:gd name="connsiteX25131" fmla="*/ 1021333 w 6085020"/>
              <a:gd name="connsiteY25131" fmla="*/ 2470962 h 4885973"/>
              <a:gd name="connsiteX25132" fmla="*/ 1021523 w 6085020"/>
              <a:gd name="connsiteY25132" fmla="*/ 2470962 h 4885973"/>
              <a:gd name="connsiteX25133" fmla="*/ 1027227 w 6085020"/>
              <a:gd name="connsiteY25133" fmla="*/ 2476652 h 4885973"/>
              <a:gd name="connsiteX25134" fmla="*/ 1023805 w 6085020"/>
              <a:gd name="connsiteY25134" fmla="*/ 2481773 h 4885973"/>
              <a:gd name="connsiteX25135" fmla="*/ 1019431 w 6085020"/>
              <a:gd name="connsiteY25135" fmla="*/ 2482721 h 4885973"/>
              <a:gd name="connsiteX25136" fmla="*/ 2794355 w 6085020"/>
              <a:gd name="connsiteY25136" fmla="*/ 2469066 h 4885973"/>
              <a:gd name="connsiteX25137" fmla="*/ 2794355 w 6085020"/>
              <a:gd name="connsiteY25137" fmla="*/ 2469066 h 4885973"/>
              <a:gd name="connsiteX25138" fmla="*/ 2865474 w 6085020"/>
              <a:gd name="connsiteY25138" fmla="*/ 2465652 h 4885973"/>
              <a:gd name="connsiteX25139" fmla="*/ 2865391 w 6085020"/>
              <a:gd name="connsiteY25139" fmla="*/ 2466410 h 4885973"/>
              <a:gd name="connsiteX25140" fmla="*/ 2859199 w 6085020"/>
              <a:gd name="connsiteY25140" fmla="*/ 2466410 h 4885973"/>
              <a:gd name="connsiteX25141" fmla="*/ 2863953 w 6085020"/>
              <a:gd name="connsiteY25141" fmla="*/ 2478170 h 4885973"/>
              <a:gd name="connsiteX25142" fmla="*/ 2864714 w 6085020"/>
              <a:gd name="connsiteY25142" fmla="*/ 2472551 h 4885973"/>
              <a:gd name="connsiteX25143" fmla="*/ 2865391 w 6085020"/>
              <a:gd name="connsiteY25143" fmla="*/ 2466410 h 4885973"/>
              <a:gd name="connsiteX25144" fmla="*/ 2866425 w 6085020"/>
              <a:gd name="connsiteY25144" fmla="*/ 2466410 h 4885973"/>
              <a:gd name="connsiteX25145" fmla="*/ 419766 w 6085020"/>
              <a:gd name="connsiteY25145" fmla="*/ 2464641 h 4885973"/>
              <a:gd name="connsiteX25146" fmla="*/ 425381 w 6085020"/>
              <a:gd name="connsiteY25146" fmla="*/ 2467548 h 4885973"/>
              <a:gd name="connsiteX25147" fmla="*/ 419766 w 6085020"/>
              <a:gd name="connsiteY25147" fmla="*/ 2464641 h 4885973"/>
              <a:gd name="connsiteX25148" fmla="*/ 2459299 w 6085020"/>
              <a:gd name="connsiteY25148" fmla="*/ 2462617 h 4885973"/>
              <a:gd name="connsiteX25149" fmla="*/ 2459299 w 6085020"/>
              <a:gd name="connsiteY25149" fmla="*/ 2462617 h 4885973"/>
              <a:gd name="connsiteX25150" fmla="*/ 1282798 w 6085020"/>
              <a:gd name="connsiteY25150" fmla="*/ 2462427 h 4885973"/>
              <a:gd name="connsiteX25151" fmla="*/ 1256747 w 6085020"/>
              <a:gd name="connsiteY25151" fmla="*/ 2467738 h 4885973"/>
              <a:gd name="connsiteX25152" fmla="*/ 1282798 w 6085020"/>
              <a:gd name="connsiteY25152" fmla="*/ 2462807 h 4885973"/>
              <a:gd name="connsiteX25153" fmla="*/ 958201 w 6085020"/>
              <a:gd name="connsiteY25153" fmla="*/ 2462238 h 4885973"/>
              <a:gd name="connsiteX25154" fmla="*/ 958201 w 6085020"/>
              <a:gd name="connsiteY25154" fmla="*/ 2462238 h 4885973"/>
              <a:gd name="connsiteX25155" fmla="*/ 2360988 w 6085020"/>
              <a:gd name="connsiteY25155" fmla="*/ 2461479 h 4885973"/>
              <a:gd name="connsiteX25156" fmla="*/ 2360363 w 6085020"/>
              <a:gd name="connsiteY25156" fmla="*/ 2462715 h 4885973"/>
              <a:gd name="connsiteX25157" fmla="*/ 2335507 w 6085020"/>
              <a:gd name="connsiteY25157" fmla="*/ 2469824 h 4885973"/>
              <a:gd name="connsiteX25158" fmla="*/ 2334176 w 6085020"/>
              <a:gd name="connsiteY25158" fmla="*/ 2469824 h 4885973"/>
              <a:gd name="connsiteX25159" fmla="*/ 2334176 w 6085020"/>
              <a:gd name="connsiteY25159" fmla="*/ 2471911 h 4885973"/>
              <a:gd name="connsiteX25160" fmla="*/ 2330753 w 6085020"/>
              <a:gd name="connsiteY25160" fmla="*/ 2482342 h 4885973"/>
              <a:gd name="connsiteX25161" fmla="*/ 2333986 w 6085020"/>
              <a:gd name="connsiteY25161" fmla="*/ 2482342 h 4885973"/>
              <a:gd name="connsiteX25162" fmla="*/ 2339881 w 6085020"/>
              <a:gd name="connsiteY25162" fmla="*/ 2481015 h 4885973"/>
              <a:gd name="connsiteX25163" fmla="*/ 2354357 w 6085020"/>
              <a:gd name="connsiteY25163" fmla="*/ 2474590 h 4885973"/>
              <a:gd name="connsiteX25164" fmla="*/ 2360363 w 6085020"/>
              <a:gd name="connsiteY25164" fmla="*/ 2462715 h 4885973"/>
              <a:gd name="connsiteX25165" fmla="*/ 2361368 w 6085020"/>
              <a:gd name="connsiteY25165" fmla="*/ 2462427 h 4885973"/>
              <a:gd name="connsiteX25166" fmla="*/ 745035 w 6085020"/>
              <a:gd name="connsiteY25166" fmla="*/ 2460803 h 4885973"/>
              <a:gd name="connsiteX25167" fmla="*/ 745035 w 6085020"/>
              <a:gd name="connsiteY25167" fmla="*/ 2460910 h 4885973"/>
              <a:gd name="connsiteX25168" fmla="*/ 744654 w 6085020"/>
              <a:gd name="connsiteY25168" fmla="*/ 2460910 h 4885973"/>
              <a:gd name="connsiteX25169" fmla="*/ 256718 w 6085020"/>
              <a:gd name="connsiteY25169" fmla="*/ 2460373 h 4885973"/>
              <a:gd name="connsiteX25170" fmla="*/ 251958 w 6085020"/>
              <a:gd name="connsiteY25170" fmla="*/ 2464134 h 4885973"/>
              <a:gd name="connsiteX25171" fmla="*/ 256718 w 6085020"/>
              <a:gd name="connsiteY25171" fmla="*/ 2460373 h 4885973"/>
              <a:gd name="connsiteX25172" fmla="*/ 2716011 w 6085020"/>
              <a:gd name="connsiteY25172" fmla="*/ 2459203 h 4885973"/>
              <a:gd name="connsiteX25173" fmla="*/ 2731223 w 6085020"/>
              <a:gd name="connsiteY25173" fmla="*/ 2478549 h 4885973"/>
              <a:gd name="connsiteX25174" fmla="*/ 2731794 w 6085020"/>
              <a:gd name="connsiteY25174" fmla="*/ 2480066 h 4885973"/>
              <a:gd name="connsiteX25175" fmla="*/ 2716011 w 6085020"/>
              <a:gd name="connsiteY25175" fmla="*/ 2459203 h 4885973"/>
              <a:gd name="connsiteX25176" fmla="*/ 1926670 w 6085020"/>
              <a:gd name="connsiteY25176" fmla="*/ 2458824 h 4885973"/>
              <a:gd name="connsiteX25177" fmla="*/ 1915450 w 6085020"/>
              <a:gd name="connsiteY25177" fmla="*/ 2494102 h 4885973"/>
              <a:gd name="connsiteX25178" fmla="*/ 1916211 w 6085020"/>
              <a:gd name="connsiteY25178" fmla="*/ 2495239 h 4885973"/>
              <a:gd name="connsiteX25179" fmla="*/ 1926670 w 6085020"/>
              <a:gd name="connsiteY25179" fmla="*/ 2458824 h 4885973"/>
              <a:gd name="connsiteX25180" fmla="*/ 1716546 w 6085020"/>
              <a:gd name="connsiteY25180" fmla="*/ 2458634 h 4885973"/>
              <a:gd name="connsiteX25181" fmla="*/ 1716546 w 6085020"/>
              <a:gd name="connsiteY25181" fmla="*/ 2469066 h 4885973"/>
              <a:gd name="connsiteX25182" fmla="*/ 1727005 w 6085020"/>
              <a:gd name="connsiteY25182" fmla="*/ 2469066 h 4885973"/>
              <a:gd name="connsiteX25183" fmla="*/ 1727005 w 6085020"/>
              <a:gd name="connsiteY25183" fmla="*/ 2458634 h 4885973"/>
              <a:gd name="connsiteX25184" fmla="*/ 1711412 w 6085020"/>
              <a:gd name="connsiteY25184" fmla="*/ 2458634 h 4885973"/>
              <a:gd name="connsiteX25185" fmla="*/ 1711412 w 6085020"/>
              <a:gd name="connsiteY25185" fmla="*/ 2484618 h 4885973"/>
              <a:gd name="connsiteX25186" fmla="*/ 3627837 w 6085020"/>
              <a:gd name="connsiteY25186" fmla="*/ 2457899 h 4885973"/>
              <a:gd name="connsiteX25187" fmla="*/ 3621728 w 6085020"/>
              <a:gd name="connsiteY25187" fmla="*/ 2463186 h 4885973"/>
              <a:gd name="connsiteX25188" fmla="*/ 3621728 w 6085020"/>
              <a:gd name="connsiteY25188" fmla="*/ 2463945 h 4885973"/>
              <a:gd name="connsiteX25189" fmla="*/ 3620397 w 6085020"/>
              <a:gd name="connsiteY25189" fmla="*/ 2463945 h 4885973"/>
              <a:gd name="connsiteX25190" fmla="*/ 3617773 w 6085020"/>
              <a:gd name="connsiteY25190" fmla="*/ 2470697 h 4885973"/>
              <a:gd name="connsiteX25191" fmla="*/ 3623629 w 6085020"/>
              <a:gd name="connsiteY25191" fmla="*/ 2473618 h 4885973"/>
              <a:gd name="connsiteX25192" fmla="*/ 3624961 w 6085020"/>
              <a:gd name="connsiteY25192" fmla="*/ 2472480 h 4885973"/>
              <a:gd name="connsiteX25193" fmla="*/ 3636370 w 6085020"/>
              <a:gd name="connsiteY25193" fmla="*/ 2462427 h 4885973"/>
              <a:gd name="connsiteX25194" fmla="*/ 3627837 w 6085020"/>
              <a:gd name="connsiteY25194" fmla="*/ 2457899 h 4885973"/>
              <a:gd name="connsiteX25195" fmla="*/ 2542968 w 6085020"/>
              <a:gd name="connsiteY25195" fmla="*/ 2457686 h 4885973"/>
              <a:gd name="connsiteX25196" fmla="*/ 2542855 w 6085020"/>
              <a:gd name="connsiteY25196" fmla="*/ 2458682 h 4885973"/>
              <a:gd name="connsiteX25197" fmla="*/ 2531940 w 6085020"/>
              <a:gd name="connsiteY25197" fmla="*/ 2463281 h 4885973"/>
              <a:gd name="connsiteX25198" fmla="*/ 2527185 w 6085020"/>
              <a:gd name="connsiteY25198" fmla="*/ 2474187 h 4885973"/>
              <a:gd name="connsiteX25199" fmla="*/ 2541352 w 6085020"/>
              <a:gd name="connsiteY25199" fmla="*/ 2471840 h 4885973"/>
              <a:gd name="connsiteX25200" fmla="*/ 2542855 w 6085020"/>
              <a:gd name="connsiteY25200" fmla="*/ 2458682 h 4885973"/>
              <a:gd name="connsiteX25201" fmla="*/ 2542968 w 6085020"/>
              <a:gd name="connsiteY25201" fmla="*/ 2458634 h 4885973"/>
              <a:gd name="connsiteX25202" fmla="*/ 2129757 w 6085020"/>
              <a:gd name="connsiteY25202" fmla="*/ 2457686 h 4885973"/>
              <a:gd name="connsiteX25203" fmla="*/ 2119108 w 6085020"/>
              <a:gd name="connsiteY25203" fmla="*/ 2478549 h 4885973"/>
              <a:gd name="connsiteX25204" fmla="*/ 2129757 w 6085020"/>
              <a:gd name="connsiteY25204" fmla="*/ 2457686 h 4885973"/>
              <a:gd name="connsiteX25205" fmla="*/ 1225561 w 6085020"/>
              <a:gd name="connsiteY25205" fmla="*/ 2457686 h 4885973"/>
              <a:gd name="connsiteX25206" fmla="*/ 1225561 w 6085020"/>
              <a:gd name="connsiteY25206" fmla="*/ 2457686 h 4885973"/>
              <a:gd name="connsiteX25207" fmla="*/ 1401656 w 6085020"/>
              <a:gd name="connsiteY25207" fmla="*/ 2456442 h 4885973"/>
              <a:gd name="connsiteX25208" fmla="*/ 1392709 w 6085020"/>
              <a:gd name="connsiteY25208" fmla="*/ 2457686 h 4885973"/>
              <a:gd name="connsiteX25209" fmla="*/ 1391948 w 6085020"/>
              <a:gd name="connsiteY25209" fmla="*/ 2457686 h 4885973"/>
              <a:gd name="connsiteX25210" fmla="*/ 1397083 w 6085020"/>
              <a:gd name="connsiteY25210" fmla="*/ 2488980 h 4885973"/>
              <a:gd name="connsiteX25211" fmla="*/ 1401656 w 6085020"/>
              <a:gd name="connsiteY25211" fmla="*/ 2456442 h 4885973"/>
              <a:gd name="connsiteX25212" fmla="*/ 3264994 w 6085020"/>
              <a:gd name="connsiteY25212" fmla="*/ 2456358 h 4885973"/>
              <a:gd name="connsiteX25213" fmla="*/ 3264994 w 6085020"/>
              <a:gd name="connsiteY25213" fmla="*/ 2466031 h 4885973"/>
              <a:gd name="connsiteX25214" fmla="*/ 3264423 w 6085020"/>
              <a:gd name="connsiteY25214" fmla="*/ 2457306 h 4885973"/>
              <a:gd name="connsiteX25215" fmla="*/ 2388180 w 6085020"/>
              <a:gd name="connsiteY25215" fmla="*/ 2454841 h 4885973"/>
              <a:gd name="connsiteX25216" fmla="*/ 2399209 w 6085020"/>
              <a:gd name="connsiteY25216" fmla="*/ 2460341 h 4885973"/>
              <a:gd name="connsiteX25217" fmla="*/ 2390843 w 6085020"/>
              <a:gd name="connsiteY25217" fmla="*/ 2456168 h 4885973"/>
              <a:gd name="connsiteX25218" fmla="*/ 1544264 w 6085020"/>
              <a:gd name="connsiteY25218" fmla="*/ 2454272 h 4885973"/>
              <a:gd name="connsiteX25219" fmla="*/ 1544264 w 6085020"/>
              <a:gd name="connsiteY25219" fmla="*/ 2454272 h 4885973"/>
              <a:gd name="connsiteX25220" fmla="*/ 2863002 w 6085020"/>
              <a:gd name="connsiteY25220" fmla="*/ 2453513 h 4885973"/>
              <a:gd name="connsiteX25221" fmla="*/ 2840944 w 6085020"/>
              <a:gd name="connsiteY25221" fmla="*/ 2462807 h 4885973"/>
              <a:gd name="connsiteX25222" fmla="*/ 2842085 w 6085020"/>
              <a:gd name="connsiteY25222" fmla="*/ 2463945 h 4885973"/>
              <a:gd name="connsiteX25223" fmla="*/ 2863002 w 6085020"/>
              <a:gd name="connsiteY25223" fmla="*/ 2453513 h 4885973"/>
              <a:gd name="connsiteX25224" fmla="*/ 1768459 w 6085020"/>
              <a:gd name="connsiteY25224" fmla="*/ 2452755 h 4885973"/>
              <a:gd name="connsiteX25225" fmla="*/ 1769790 w 6085020"/>
              <a:gd name="connsiteY25225" fmla="*/ 2468497 h 4885973"/>
              <a:gd name="connsiteX25226" fmla="*/ 1780249 w 6085020"/>
              <a:gd name="connsiteY25226" fmla="*/ 2452755 h 4885973"/>
              <a:gd name="connsiteX25227" fmla="*/ 1376165 w 6085020"/>
              <a:gd name="connsiteY25227" fmla="*/ 2452375 h 4885973"/>
              <a:gd name="connsiteX25228" fmla="*/ 1376165 w 6085020"/>
              <a:gd name="connsiteY25228" fmla="*/ 2452375 h 4885973"/>
              <a:gd name="connsiteX25229" fmla="*/ 1146076 w 6085020"/>
              <a:gd name="connsiteY25229" fmla="*/ 2452375 h 4885973"/>
              <a:gd name="connsiteX25230" fmla="*/ 1146076 w 6085020"/>
              <a:gd name="connsiteY25230" fmla="*/ 2452375 h 4885973"/>
              <a:gd name="connsiteX25231" fmla="*/ 1879891 w 6085020"/>
              <a:gd name="connsiteY25231" fmla="*/ 2451996 h 4885973"/>
              <a:gd name="connsiteX25232" fmla="*/ 1879891 w 6085020"/>
              <a:gd name="connsiteY25232" fmla="*/ 2451996 h 4885973"/>
              <a:gd name="connsiteX25233" fmla="*/ 1005930 w 6085020"/>
              <a:gd name="connsiteY25233" fmla="*/ 2450478 h 4885973"/>
              <a:gd name="connsiteX25234" fmla="*/ 1005930 w 6085020"/>
              <a:gd name="connsiteY25234" fmla="*/ 2474187 h 4885973"/>
              <a:gd name="connsiteX25235" fmla="*/ 1005930 w 6085020"/>
              <a:gd name="connsiteY25235" fmla="*/ 2476652 h 4885973"/>
              <a:gd name="connsiteX25236" fmla="*/ 1007831 w 6085020"/>
              <a:gd name="connsiteY25236" fmla="*/ 2473618 h 4885973"/>
              <a:gd name="connsiteX25237" fmla="*/ 1010494 w 6085020"/>
              <a:gd name="connsiteY25237" fmla="*/ 2485187 h 4885973"/>
              <a:gd name="connsiteX25238" fmla="*/ 1007831 w 6085020"/>
              <a:gd name="connsiteY25238" fmla="*/ 2484618 h 4885973"/>
              <a:gd name="connsiteX25239" fmla="*/ 1007831 w 6085020"/>
              <a:gd name="connsiteY25239" fmla="*/ 2489170 h 4885973"/>
              <a:gd name="connsiteX25240" fmla="*/ 1009353 w 6085020"/>
              <a:gd name="connsiteY25240" fmla="*/ 2487843 h 4885973"/>
              <a:gd name="connsiteX25241" fmla="*/ 1012015 w 6085020"/>
              <a:gd name="connsiteY25241" fmla="*/ 2489549 h 4885973"/>
              <a:gd name="connsiteX25242" fmla="*/ 1010304 w 6085020"/>
              <a:gd name="connsiteY25242" fmla="*/ 2492205 h 4885973"/>
              <a:gd name="connsiteX25243" fmla="*/ 1007831 w 6085020"/>
              <a:gd name="connsiteY25243" fmla="*/ 2491257 h 4885973"/>
              <a:gd name="connsiteX25244" fmla="*/ 1007831 w 6085020"/>
              <a:gd name="connsiteY25244" fmla="*/ 2493153 h 4885973"/>
              <a:gd name="connsiteX25245" fmla="*/ 995281 w 6085020"/>
              <a:gd name="connsiteY25245" fmla="*/ 2495998 h 4885973"/>
              <a:gd name="connsiteX25246" fmla="*/ 993570 w 6085020"/>
              <a:gd name="connsiteY25246" fmla="*/ 2498654 h 4885973"/>
              <a:gd name="connsiteX25247" fmla="*/ 990972 w 6085020"/>
              <a:gd name="connsiteY25247" fmla="*/ 2497250 h 4885973"/>
              <a:gd name="connsiteX25248" fmla="*/ 990908 w 6085020"/>
              <a:gd name="connsiteY25248" fmla="*/ 2496946 h 4885973"/>
              <a:gd name="connsiteX25249" fmla="*/ 987485 w 6085020"/>
              <a:gd name="connsiteY25249" fmla="*/ 2496946 h 4885973"/>
              <a:gd name="connsiteX25250" fmla="*/ 979118 w 6085020"/>
              <a:gd name="connsiteY25250" fmla="*/ 2491636 h 4885973"/>
              <a:gd name="connsiteX25251" fmla="*/ 974934 w 6085020"/>
              <a:gd name="connsiteY25251" fmla="*/ 2488980 h 4885973"/>
              <a:gd name="connsiteX25252" fmla="*/ 978547 w 6085020"/>
              <a:gd name="connsiteY25252" fmla="*/ 2495998 h 4885973"/>
              <a:gd name="connsiteX25253" fmla="*/ 983111 w 6085020"/>
              <a:gd name="connsiteY25253" fmla="*/ 2504533 h 4885973"/>
              <a:gd name="connsiteX25254" fmla="*/ 981590 w 6085020"/>
              <a:gd name="connsiteY25254" fmla="*/ 2504533 h 4885973"/>
              <a:gd name="connsiteX25255" fmla="*/ 982731 w 6085020"/>
              <a:gd name="connsiteY25255" fmla="*/ 2507947 h 4885973"/>
              <a:gd name="connsiteX25256" fmla="*/ 987865 w 6085020"/>
              <a:gd name="connsiteY25256" fmla="*/ 2507947 h 4885973"/>
              <a:gd name="connsiteX25257" fmla="*/ 1019621 w 6085020"/>
              <a:gd name="connsiteY25257" fmla="*/ 2512878 h 4885973"/>
              <a:gd name="connsiteX25258" fmla="*/ 1017720 w 6085020"/>
              <a:gd name="connsiteY25258" fmla="*/ 2504913 h 4885973"/>
              <a:gd name="connsiteX25259" fmla="*/ 1014677 w 6085020"/>
              <a:gd name="connsiteY25259" fmla="*/ 2501878 h 4885973"/>
              <a:gd name="connsiteX25260" fmla="*/ 1021333 w 6085020"/>
              <a:gd name="connsiteY25260" fmla="*/ 2500171 h 4885973"/>
              <a:gd name="connsiteX25261" fmla="*/ 1028559 w 6085020"/>
              <a:gd name="connsiteY25261" fmla="*/ 2500171 h 4885973"/>
              <a:gd name="connsiteX25262" fmla="*/ 1025706 w 6085020"/>
              <a:gd name="connsiteY25262" fmla="*/ 2505482 h 4885973"/>
              <a:gd name="connsiteX25263" fmla="*/ 1027608 w 6085020"/>
              <a:gd name="connsiteY25263" fmla="*/ 2513827 h 4885973"/>
              <a:gd name="connsiteX25264" fmla="*/ 1043391 w 6085020"/>
              <a:gd name="connsiteY25264" fmla="*/ 2518568 h 4885973"/>
              <a:gd name="connsiteX25265" fmla="*/ 1044722 w 6085020"/>
              <a:gd name="connsiteY25265" fmla="*/ 2516861 h 4885973"/>
              <a:gd name="connsiteX25266" fmla="*/ 1047540 w 6085020"/>
              <a:gd name="connsiteY25266" fmla="*/ 2518436 h 4885973"/>
              <a:gd name="connsiteX25267" fmla="*/ 1047574 w 6085020"/>
              <a:gd name="connsiteY25267" fmla="*/ 2518568 h 4885973"/>
              <a:gd name="connsiteX25268" fmla="*/ 1047574 w 6085020"/>
              <a:gd name="connsiteY25268" fmla="*/ 2519896 h 4885973"/>
              <a:gd name="connsiteX25269" fmla="*/ 1055751 w 6085020"/>
              <a:gd name="connsiteY25269" fmla="*/ 2522741 h 4885973"/>
              <a:gd name="connsiteX25270" fmla="*/ 1079330 w 6085020"/>
              <a:gd name="connsiteY25270" fmla="*/ 2533173 h 4885973"/>
              <a:gd name="connsiteX25271" fmla="*/ 1080471 w 6085020"/>
              <a:gd name="connsiteY25271" fmla="*/ 2528810 h 4885973"/>
              <a:gd name="connsiteX25272" fmla="*/ 1082943 w 6085020"/>
              <a:gd name="connsiteY25272" fmla="*/ 2519327 h 4885973"/>
              <a:gd name="connsiteX25273" fmla="*/ 1090360 w 6085020"/>
              <a:gd name="connsiteY25273" fmla="*/ 2517620 h 4885973"/>
              <a:gd name="connsiteX25274" fmla="*/ 1095684 w 6085020"/>
              <a:gd name="connsiteY25274" fmla="*/ 2516482 h 4885973"/>
              <a:gd name="connsiteX25275" fmla="*/ 1095684 w 6085020"/>
              <a:gd name="connsiteY25275" fmla="*/ 2507378 h 4885973"/>
              <a:gd name="connsiteX25276" fmla="*/ 1090740 w 6085020"/>
              <a:gd name="connsiteY25276" fmla="*/ 2508326 h 4885973"/>
              <a:gd name="connsiteX25277" fmla="*/ 1082943 w 6085020"/>
              <a:gd name="connsiteY25277" fmla="*/ 2506809 h 4885973"/>
              <a:gd name="connsiteX25278" fmla="*/ 1082943 w 6085020"/>
              <a:gd name="connsiteY25278" fmla="*/ 2490118 h 4885973"/>
              <a:gd name="connsiteX25279" fmla="*/ 1083894 w 6085020"/>
              <a:gd name="connsiteY25279" fmla="*/ 2484618 h 4885973"/>
              <a:gd name="connsiteX25280" fmla="*/ 1043771 w 6085020"/>
              <a:gd name="connsiteY25280" fmla="*/ 2473997 h 4885973"/>
              <a:gd name="connsiteX25281" fmla="*/ 1040158 w 6085020"/>
              <a:gd name="connsiteY25281" fmla="*/ 2473049 h 4885973"/>
              <a:gd name="connsiteX25282" fmla="*/ 1034644 w 6085020"/>
              <a:gd name="connsiteY25282" fmla="*/ 2476842 h 4885973"/>
              <a:gd name="connsiteX25283" fmla="*/ 1029319 w 6085020"/>
              <a:gd name="connsiteY25283" fmla="*/ 2480446 h 4885973"/>
              <a:gd name="connsiteX25284" fmla="*/ 1027418 w 6085020"/>
              <a:gd name="connsiteY25284" fmla="*/ 2470393 h 4885973"/>
              <a:gd name="connsiteX25285" fmla="*/ 1027418 w 6085020"/>
              <a:gd name="connsiteY25285" fmla="*/ 2469445 h 4885973"/>
              <a:gd name="connsiteX25286" fmla="*/ 1010113 w 6085020"/>
              <a:gd name="connsiteY25286" fmla="*/ 2464893 h 4885973"/>
              <a:gd name="connsiteX25287" fmla="*/ 1021333 w 6085020"/>
              <a:gd name="connsiteY25287" fmla="*/ 2453513 h 4885973"/>
              <a:gd name="connsiteX25288" fmla="*/ 1005930 w 6085020"/>
              <a:gd name="connsiteY25288" fmla="*/ 2450478 h 4885973"/>
              <a:gd name="connsiteX25289" fmla="*/ 1785119 w 6085020"/>
              <a:gd name="connsiteY25289" fmla="*/ 2449928 h 4885973"/>
              <a:gd name="connsiteX25290" fmla="*/ 1790707 w 6085020"/>
              <a:gd name="connsiteY25290" fmla="*/ 2452755 h 4885973"/>
              <a:gd name="connsiteX25291" fmla="*/ 1785119 w 6085020"/>
              <a:gd name="connsiteY25291" fmla="*/ 2449928 h 4885973"/>
              <a:gd name="connsiteX25292" fmla="*/ 2804814 w 6085020"/>
              <a:gd name="connsiteY25292" fmla="*/ 2448202 h 4885973"/>
              <a:gd name="connsiteX25293" fmla="*/ 2804814 w 6085020"/>
              <a:gd name="connsiteY25293" fmla="*/ 2448202 h 4885973"/>
              <a:gd name="connsiteX25294" fmla="*/ 127405 w 6085020"/>
              <a:gd name="connsiteY25294" fmla="*/ 2447254 h 4885973"/>
              <a:gd name="connsiteX25295" fmla="*/ 137864 w 6085020"/>
              <a:gd name="connsiteY25295" fmla="*/ 2473238 h 4885973"/>
              <a:gd name="connsiteX25296" fmla="*/ 127405 w 6085020"/>
              <a:gd name="connsiteY25296" fmla="*/ 2447254 h 4885973"/>
              <a:gd name="connsiteX25297" fmla="*/ 3258528 w 6085020"/>
              <a:gd name="connsiteY25297" fmla="*/ 2446875 h 4885973"/>
              <a:gd name="connsiteX25298" fmla="*/ 3258338 w 6085020"/>
              <a:gd name="connsiteY25298" fmla="*/ 2447823 h 4885973"/>
              <a:gd name="connsiteX25299" fmla="*/ 3263282 w 6085020"/>
              <a:gd name="connsiteY25299" fmla="*/ 2451427 h 4885973"/>
              <a:gd name="connsiteX25300" fmla="*/ 3257197 w 6085020"/>
              <a:gd name="connsiteY25300" fmla="*/ 2451427 h 4885973"/>
              <a:gd name="connsiteX25301" fmla="*/ 3258528 w 6085020"/>
              <a:gd name="connsiteY25301" fmla="*/ 2446875 h 4885973"/>
              <a:gd name="connsiteX25302" fmla="*/ 2631771 w 6085020"/>
              <a:gd name="connsiteY25302" fmla="*/ 2446685 h 4885973"/>
              <a:gd name="connsiteX25303" fmla="*/ 2642230 w 6085020"/>
              <a:gd name="connsiteY25303" fmla="*/ 2462238 h 4885973"/>
              <a:gd name="connsiteX25304" fmla="*/ 2631771 w 6085020"/>
              <a:gd name="connsiteY25304" fmla="*/ 2446685 h 4885973"/>
              <a:gd name="connsiteX25305" fmla="*/ 1439678 w 6085020"/>
              <a:gd name="connsiteY25305" fmla="*/ 2446685 h 4885973"/>
              <a:gd name="connsiteX25306" fmla="*/ 1439678 w 6085020"/>
              <a:gd name="connsiteY25306" fmla="*/ 2446685 h 4885973"/>
              <a:gd name="connsiteX25307" fmla="*/ 1350114 w 6085020"/>
              <a:gd name="connsiteY25307" fmla="*/ 2446685 h 4885973"/>
              <a:gd name="connsiteX25308" fmla="*/ 1354868 w 6085020"/>
              <a:gd name="connsiteY25308" fmla="*/ 2449530 h 4885973"/>
              <a:gd name="connsiteX25309" fmla="*/ 1358481 w 6085020"/>
              <a:gd name="connsiteY25309" fmla="*/ 2451427 h 4885973"/>
              <a:gd name="connsiteX25310" fmla="*/ 1355438 w 6085020"/>
              <a:gd name="connsiteY25310" fmla="*/ 2449151 h 4885973"/>
              <a:gd name="connsiteX25311" fmla="*/ 1820868 w 6085020"/>
              <a:gd name="connsiteY25311" fmla="*/ 2445195 h 4885973"/>
              <a:gd name="connsiteX25312" fmla="*/ 1816188 w 6085020"/>
              <a:gd name="connsiteY25312" fmla="*/ 2462238 h 4885973"/>
              <a:gd name="connsiteX25313" fmla="*/ 1831781 w 6085020"/>
              <a:gd name="connsiteY25313" fmla="*/ 2462807 h 4885973"/>
              <a:gd name="connsiteX25314" fmla="*/ 1831781 w 6085020"/>
              <a:gd name="connsiteY25314" fmla="*/ 2446685 h 4885973"/>
              <a:gd name="connsiteX25315" fmla="*/ 1820868 w 6085020"/>
              <a:gd name="connsiteY25315" fmla="*/ 2445195 h 4885973"/>
              <a:gd name="connsiteX25316" fmla="*/ 2441234 w 6085020"/>
              <a:gd name="connsiteY25316" fmla="*/ 2444955 h 4885973"/>
              <a:gd name="connsiteX25317" fmla="*/ 2434008 w 6085020"/>
              <a:gd name="connsiteY25317" fmla="*/ 2462807 h 4885973"/>
              <a:gd name="connsiteX25318" fmla="*/ 2444467 w 6085020"/>
              <a:gd name="connsiteY25318" fmla="*/ 2462807 h 4885973"/>
              <a:gd name="connsiteX25319" fmla="*/ 2441234 w 6085020"/>
              <a:gd name="connsiteY25319" fmla="*/ 2444955 h 4885973"/>
              <a:gd name="connsiteX25320" fmla="*/ 869397 w 6085020"/>
              <a:gd name="connsiteY25320" fmla="*/ 2444409 h 4885973"/>
              <a:gd name="connsiteX25321" fmla="*/ 870538 w 6085020"/>
              <a:gd name="connsiteY25321" fmla="*/ 2444409 h 4885973"/>
              <a:gd name="connsiteX25322" fmla="*/ 869397 w 6085020"/>
              <a:gd name="connsiteY25322" fmla="*/ 2445547 h 4885973"/>
              <a:gd name="connsiteX25323" fmla="*/ 3070823 w 6085020"/>
              <a:gd name="connsiteY25323" fmla="*/ 2443114 h 4885973"/>
              <a:gd name="connsiteX25324" fmla="*/ 3066090 w 6085020"/>
              <a:gd name="connsiteY25324" fmla="*/ 2446875 h 4885973"/>
              <a:gd name="connsiteX25325" fmla="*/ 3070823 w 6085020"/>
              <a:gd name="connsiteY25325" fmla="*/ 2443114 h 4885973"/>
              <a:gd name="connsiteX25326" fmla="*/ 639688 w 6085020"/>
              <a:gd name="connsiteY25326" fmla="*/ 2442702 h 4885973"/>
              <a:gd name="connsiteX25327" fmla="*/ 639688 w 6085020"/>
              <a:gd name="connsiteY25327" fmla="*/ 2442702 h 4885973"/>
              <a:gd name="connsiteX25328" fmla="*/ 3458573 w 6085020"/>
              <a:gd name="connsiteY25328" fmla="*/ 2441943 h 4885973"/>
              <a:gd name="connsiteX25329" fmla="*/ 3458573 w 6085020"/>
              <a:gd name="connsiteY25329" fmla="*/ 2441943 h 4885973"/>
              <a:gd name="connsiteX25330" fmla="*/ 90705 w 6085020"/>
              <a:gd name="connsiteY25330" fmla="*/ 2441943 h 4885973"/>
              <a:gd name="connsiteX25331" fmla="*/ 80246 w 6085020"/>
              <a:gd name="connsiteY25331" fmla="*/ 2457686 h 4885973"/>
              <a:gd name="connsiteX25332" fmla="*/ 96029 w 6085020"/>
              <a:gd name="connsiteY25332" fmla="*/ 2468117 h 4885973"/>
              <a:gd name="connsiteX25333" fmla="*/ 90705 w 6085020"/>
              <a:gd name="connsiteY25333" fmla="*/ 2441943 h 4885973"/>
              <a:gd name="connsiteX25334" fmla="*/ 1454127 w 6085020"/>
              <a:gd name="connsiteY25334" fmla="*/ 2441567 h 4885973"/>
              <a:gd name="connsiteX25335" fmla="*/ 1450136 w 6085020"/>
              <a:gd name="connsiteY25335" fmla="*/ 2446685 h 4885973"/>
              <a:gd name="connsiteX25336" fmla="*/ 1465919 w 6085020"/>
              <a:gd name="connsiteY25336" fmla="*/ 2457117 h 4885973"/>
              <a:gd name="connsiteX25337" fmla="*/ 1454127 w 6085020"/>
              <a:gd name="connsiteY25337" fmla="*/ 2441567 h 4885973"/>
              <a:gd name="connsiteX25338" fmla="*/ 205560 w 6085020"/>
              <a:gd name="connsiteY25338" fmla="*/ 2440806 h 4885973"/>
              <a:gd name="connsiteX25339" fmla="*/ 205560 w 6085020"/>
              <a:gd name="connsiteY25339" fmla="*/ 2440806 h 4885973"/>
              <a:gd name="connsiteX25340" fmla="*/ 3501929 w 6085020"/>
              <a:gd name="connsiteY25340" fmla="*/ 2440426 h 4885973"/>
              <a:gd name="connsiteX25341" fmla="*/ 3504021 w 6085020"/>
              <a:gd name="connsiteY25341" fmla="*/ 2440426 h 4885973"/>
              <a:gd name="connsiteX25342" fmla="*/ 3504021 w 6085020"/>
              <a:gd name="connsiteY25342" fmla="*/ 2442512 h 4885973"/>
              <a:gd name="connsiteX25343" fmla="*/ 3501929 w 6085020"/>
              <a:gd name="connsiteY25343" fmla="*/ 2442512 h 4885973"/>
              <a:gd name="connsiteX25344" fmla="*/ 3501739 w 6085020"/>
              <a:gd name="connsiteY25344" fmla="*/ 2442512 h 4885973"/>
              <a:gd name="connsiteX25345" fmla="*/ 3501530 w 6085020"/>
              <a:gd name="connsiteY25345" fmla="*/ 2442266 h 4885973"/>
              <a:gd name="connsiteX25346" fmla="*/ 3501929 w 6085020"/>
              <a:gd name="connsiteY25346" fmla="*/ 2440426 h 4885973"/>
              <a:gd name="connsiteX25347" fmla="*/ 1212440 w 6085020"/>
              <a:gd name="connsiteY25347" fmla="*/ 2440237 h 4885973"/>
              <a:gd name="connsiteX25348" fmla="*/ 1209208 w 6085020"/>
              <a:gd name="connsiteY25348" fmla="*/ 2441754 h 4885973"/>
              <a:gd name="connsiteX25349" fmla="*/ 1215103 w 6085020"/>
              <a:gd name="connsiteY25349" fmla="*/ 2445737 h 4885973"/>
              <a:gd name="connsiteX25350" fmla="*/ 1215103 w 6085020"/>
              <a:gd name="connsiteY25350" fmla="*/ 2440237 h 4885973"/>
              <a:gd name="connsiteX25351" fmla="*/ 2170430 w 6085020"/>
              <a:gd name="connsiteY25351" fmla="*/ 2438752 h 4885973"/>
              <a:gd name="connsiteX25352" fmla="*/ 2165697 w 6085020"/>
              <a:gd name="connsiteY25352" fmla="*/ 2442512 h 4885973"/>
              <a:gd name="connsiteX25353" fmla="*/ 2170430 w 6085020"/>
              <a:gd name="connsiteY25353" fmla="*/ 2438752 h 4885973"/>
              <a:gd name="connsiteX25354" fmla="*/ 3345240 w 6085020"/>
              <a:gd name="connsiteY25354" fmla="*/ 2438530 h 4885973"/>
              <a:gd name="connsiteX25355" fmla="*/ 3337634 w 6085020"/>
              <a:gd name="connsiteY25355" fmla="*/ 2457686 h 4885973"/>
              <a:gd name="connsiteX25356" fmla="*/ 3338204 w 6085020"/>
              <a:gd name="connsiteY25356" fmla="*/ 2457117 h 4885973"/>
              <a:gd name="connsiteX25357" fmla="*/ 3357220 w 6085020"/>
              <a:gd name="connsiteY25357" fmla="*/ 2441754 h 4885973"/>
              <a:gd name="connsiteX25358" fmla="*/ 3352846 w 6085020"/>
              <a:gd name="connsiteY25358" fmla="*/ 2441754 h 4885973"/>
              <a:gd name="connsiteX25359" fmla="*/ 3346191 w 6085020"/>
              <a:gd name="connsiteY25359" fmla="*/ 2439478 h 4885973"/>
              <a:gd name="connsiteX25360" fmla="*/ 2751570 w 6085020"/>
              <a:gd name="connsiteY25360" fmla="*/ 2437960 h 4885973"/>
              <a:gd name="connsiteX25361" fmla="*/ 2734189 w 6085020"/>
              <a:gd name="connsiteY25361" fmla="*/ 2459165 h 4885973"/>
              <a:gd name="connsiteX25362" fmla="*/ 2746588 w 6085020"/>
              <a:gd name="connsiteY25362" fmla="*/ 2462741 h 4885973"/>
              <a:gd name="connsiteX25363" fmla="*/ 2746246 w 6085020"/>
              <a:gd name="connsiteY25363" fmla="*/ 2463945 h 4885973"/>
              <a:gd name="connsiteX25364" fmla="*/ 2746816 w 6085020"/>
              <a:gd name="connsiteY25364" fmla="*/ 2462807 h 4885973"/>
              <a:gd name="connsiteX25365" fmla="*/ 2746588 w 6085020"/>
              <a:gd name="connsiteY25365" fmla="*/ 2462741 h 4885973"/>
              <a:gd name="connsiteX25366" fmla="*/ 2749693 w 6085020"/>
              <a:gd name="connsiteY25366" fmla="*/ 2451807 h 4885973"/>
              <a:gd name="connsiteX25367" fmla="*/ 2751570 w 6085020"/>
              <a:gd name="connsiteY25367" fmla="*/ 2437960 h 4885973"/>
              <a:gd name="connsiteX25368" fmla="*/ 2607621 w 6085020"/>
              <a:gd name="connsiteY25368" fmla="*/ 2437960 h 4885973"/>
              <a:gd name="connsiteX25369" fmla="*/ 2607621 w 6085020"/>
              <a:gd name="connsiteY25369" fmla="*/ 2437960 h 4885973"/>
              <a:gd name="connsiteX25370" fmla="*/ 1764656 w 6085020"/>
              <a:gd name="connsiteY25370" fmla="*/ 2437202 h 4885973"/>
              <a:gd name="connsiteX25371" fmla="*/ 1764656 w 6085020"/>
              <a:gd name="connsiteY25371" fmla="*/ 2437202 h 4885973"/>
              <a:gd name="connsiteX25372" fmla="*/ 2554377 w 6085020"/>
              <a:gd name="connsiteY25372" fmla="*/ 2436822 h 4885973"/>
              <a:gd name="connsiteX25373" fmla="*/ 2554377 w 6085020"/>
              <a:gd name="connsiteY25373" fmla="*/ 2436822 h 4885973"/>
              <a:gd name="connsiteX25374" fmla="*/ 2307554 w 6085020"/>
              <a:gd name="connsiteY25374" fmla="*/ 2436822 h 4885973"/>
              <a:gd name="connsiteX25375" fmla="*/ 2307554 w 6085020"/>
              <a:gd name="connsiteY25375" fmla="*/ 2436822 h 4885973"/>
              <a:gd name="connsiteX25376" fmla="*/ 1963370 w 6085020"/>
              <a:gd name="connsiteY25376" fmla="*/ 2436822 h 4885973"/>
              <a:gd name="connsiteX25377" fmla="*/ 1963370 w 6085020"/>
              <a:gd name="connsiteY25377" fmla="*/ 2436822 h 4885973"/>
              <a:gd name="connsiteX25378" fmla="*/ 1674902 w 6085020"/>
              <a:gd name="connsiteY25378" fmla="*/ 2436822 h 4885973"/>
              <a:gd name="connsiteX25379" fmla="*/ 1674902 w 6085020"/>
              <a:gd name="connsiteY25379" fmla="*/ 2437202 h 4885973"/>
              <a:gd name="connsiteX25380" fmla="*/ 1685360 w 6085020"/>
              <a:gd name="connsiteY25380" fmla="*/ 2463186 h 4885973"/>
              <a:gd name="connsiteX25381" fmla="*/ 1674902 w 6085020"/>
              <a:gd name="connsiteY25381" fmla="*/ 2436822 h 4885973"/>
              <a:gd name="connsiteX25382" fmla="*/ 1523537 w 6085020"/>
              <a:gd name="connsiteY25382" fmla="*/ 2436822 h 4885973"/>
              <a:gd name="connsiteX25383" fmla="*/ 1523537 w 6085020"/>
              <a:gd name="connsiteY25383" fmla="*/ 2436822 h 4885973"/>
              <a:gd name="connsiteX25384" fmla="*/ 169240 w 6085020"/>
              <a:gd name="connsiteY25384" fmla="*/ 2436822 h 4885973"/>
              <a:gd name="connsiteX25385" fmla="*/ 169240 w 6085020"/>
              <a:gd name="connsiteY25385" fmla="*/ 2436822 h 4885973"/>
              <a:gd name="connsiteX25386" fmla="*/ 3142729 w 6085020"/>
              <a:gd name="connsiteY25386" fmla="*/ 2436298 h 4885973"/>
              <a:gd name="connsiteX25387" fmla="*/ 3139490 w 6085020"/>
              <a:gd name="connsiteY25387" fmla="*/ 2440616 h 4885973"/>
              <a:gd name="connsiteX25388" fmla="*/ 3139490 w 6085020"/>
              <a:gd name="connsiteY25388" fmla="*/ 2442133 h 4885973"/>
              <a:gd name="connsiteX25389" fmla="*/ 3149949 w 6085020"/>
              <a:gd name="connsiteY25389" fmla="*/ 2457875 h 4885973"/>
              <a:gd name="connsiteX25390" fmla="*/ 3142729 w 6085020"/>
              <a:gd name="connsiteY25390" fmla="*/ 2436298 h 4885973"/>
              <a:gd name="connsiteX25391" fmla="*/ 3306828 w 6085020"/>
              <a:gd name="connsiteY25391" fmla="*/ 2436253 h 4885973"/>
              <a:gd name="connsiteX25392" fmla="*/ 3306828 w 6085020"/>
              <a:gd name="connsiteY25392" fmla="*/ 2436253 h 4885973"/>
              <a:gd name="connsiteX25393" fmla="*/ 1895484 w 6085020"/>
              <a:gd name="connsiteY25393" fmla="*/ 2436253 h 4885973"/>
              <a:gd name="connsiteX25394" fmla="*/ 1885025 w 6085020"/>
              <a:gd name="connsiteY25394" fmla="*/ 2436822 h 4885973"/>
              <a:gd name="connsiteX25395" fmla="*/ 1885025 w 6085020"/>
              <a:gd name="connsiteY25395" fmla="*/ 2446685 h 4885973"/>
              <a:gd name="connsiteX25396" fmla="*/ 1895484 w 6085020"/>
              <a:gd name="connsiteY25396" fmla="*/ 2446685 h 4885973"/>
              <a:gd name="connsiteX25397" fmla="*/ 3510867 w 6085020"/>
              <a:gd name="connsiteY25397" fmla="*/ 2435305 h 4885973"/>
              <a:gd name="connsiteX25398" fmla="*/ 3514099 w 6085020"/>
              <a:gd name="connsiteY25398" fmla="*/ 2435874 h 4885973"/>
              <a:gd name="connsiteX25399" fmla="*/ 3516951 w 6085020"/>
              <a:gd name="connsiteY25399" fmla="*/ 2435874 h 4885973"/>
              <a:gd name="connsiteX25400" fmla="*/ 3510867 w 6085020"/>
              <a:gd name="connsiteY25400" fmla="*/ 2440995 h 4885973"/>
              <a:gd name="connsiteX25401" fmla="*/ 451242 w 6085020"/>
              <a:gd name="connsiteY25401" fmla="*/ 2433219 h 4885973"/>
              <a:gd name="connsiteX25402" fmla="*/ 449578 w 6085020"/>
              <a:gd name="connsiteY25402" fmla="*/ 2444694 h 4885973"/>
              <a:gd name="connsiteX25403" fmla="*/ 452051 w 6085020"/>
              <a:gd name="connsiteY25403" fmla="*/ 2456080 h 4885973"/>
              <a:gd name="connsiteX25404" fmla="*/ 451242 w 6085020"/>
              <a:gd name="connsiteY25404" fmla="*/ 2456927 h 4885973"/>
              <a:gd name="connsiteX25405" fmla="*/ 452193 w 6085020"/>
              <a:gd name="connsiteY25405" fmla="*/ 2456737 h 4885973"/>
              <a:gd name="connsiteX25406" fmla="*/ 452051 w 6085020"/>
              <a:gd name="connsiteY25406" fmla="*/ 2456080 h 4885973"/>
              <a:gd name="connsiteX25407" fmla="*/ 458207 w 6085020"/>
              <a:gd name="connsiteY25407" fmla="*/ 2449625 h 4885973"/>
              <a:gd name="connsiteX25408" fmla="*/ 458468 w 6085020"/>
              <a:gd name="connsiteY25408" fmla="*/ 2435495 h 4885973"/>
              <a:gd name="connsiteX25409" fmla="*/ 451242 w 6085020"/>
              <a:gd name="connsiteY25409" fmla="*/ 2433219 h 4885973"/>
              <a:gd name="connsiteX25410" fmla="*/ 2275727 w 6085020"/>
              <a:gd name="connsiteY25410" fmla="*/ 2432730 h 4885973"/>
              <a:gd name="connsiteX25411" fmla="*/ 2271044 w 6085020"/>
              <a:gd name="connsiteY25411" fmla="*/ 2437581 h 4885973"/>
              <a:gd name="connsiteX25412" fmla="*/ 2280377 w 6085020"/>
              <a:gd name="connsiteY25412" fmla="*/ 2458865 h 4885973"/>
              <a:gd name="connsiteX25413" fmla="*/ 2286280 w 6085020"/>
              <a:gd name="connsiteY25413" fmla="*/ 2452746 h 4885973"/>
              <a:gd name="connsiteX25414" fmla="*/ 2286637 w 6085020"/>
              <a:gd name="connsiteY25414" fmla="*/ 2453134 h 4885973"/>
              <a:gd name="connsiteX25415" fmla="*/ 2286637 w 6085020"/>
              <a:gd name="connsiteY25415" fmla="*/ 2452375 h 4885973"/>
              <a:gd name="connsiteX25416" fmla="*/ 2286280 w 6085020"/>
              <a:gd name="connsiteY25416" fmla="*/ 2452746 h 4885973"/>
              <a:gd name="connsiteX25417" fmla="*/ 2282168 w 6085020"/>
              <a:gd name="connsiteY25417" fmla="*/ 2448277 h 4885973"/>
              <a:gd name="connsiteX25418" fmla="*/ 2275727 w 6085020"/>
              <a:gd name="connsiteY25418" fmla="*/ 2432730 h 4885973"/>
              <a:gd name="connsiteX25419" fmla="*/ 906858 w 6085020"/>
              <a:gd name="connsiteY25419" fmla="*/ 2432460 h 4885973"/>
              <a:gd name="connsiteX25420" fmla="*/ 863883 w 6085020"/>
              <a:gd name="connsiteY25420" fmla="*/ 2442512 h 4885973"/>
              <a:gd name="connsiteX25421" fmla="*/ 863883 w 6085020"/>
              <a:gd name="connsiteY25421" fmla="*/ 2443081 h 4885973"/>
              <a:gd name="connsiteX25422" fmla="*/ 863883 w 6085020"/>
              <a:gd name="connsiteY25422" fmla="*/ 2446685 h 4885973"/>
              <a:gd name="connsiteX25423" fmla="*/ 906858 w 6085020"/>
              <a:gd name="connsiteY25423" fmla="*/ 2432460 h 4885973"/>
              <a:gd name="connsiteX25424" fmla="*/ 278200 w 6085020"/>
              <a:gd name="connsiteY25424" fmla="*/ 2432271 h 4885973"/>
              <a:gd name="connsiteX25425" fmla="*/ 268502 w 6085020"/>
              <a:gd name="connsiteY25425" fmla="*/ 2457686 h 4885973"/>
              <a:gd name="connsiteX25426" fmla="*/ 267741 w 6085020"/>
              <a:gd name="connsiteY25426" fmla="*/ 2458444 h 4885973"/>
              <a:gd name="connsiteX25427" fmla="*/ 278200 w 6085020"/>
              <a:gd name="connsiteY25427" fmla="*/ 2432271 h 4885973"/>
              <a:gd name="connsiteX25428" fmla="*/ 2663147 w 6085020"/>
              <a:gd name="connsiteY25428" fmla="*/ 2431891 h 4885973"/>
              <a:gd name="connsiteX25429" fmla="*/ 2663147 w 6085020"/>
              <a:gd name="connsiteY25429" fmla="*/ 2431891 h 4885973"/>
              <a:gd name="connsiteX25430" fmla="*/ 1256747 w 6085020"/>
              <a:gd name="connsiteY25430" fmla="*/ 2431132 h 4885973"/>
              <a:gd name="connsiteX25431" fmla="*/ 1256747 w 6085020"/>
              <a:gd name="connsiteY25431" fmla="*/ 2431132 h 4885973"/>
              <a:gd name="connsiteX25432" fmla="*/ 3369580 w 6085020"/>
              <a:gd name="connsiteY25432" fmla="*/ 2430943 h 4885973"/>
              <a:gd name="connsiteX25433" fmla="*/ 3369580 w 6085020"/>
              <a:gd name="connsiteY25433" fmla="*/ 2430943 h 4885973"/>
              <a:gd name="connsiteX25434" fmla="*/ 696093 w 6085020"/>
              <a:gd name="connsiteY25434" fmla="*/ 2429877 h 4885973"/>
              <a:gd name="connsiteX25435" fmla="*/ 697305 w 6085020"/>
              <a:gd name="connsiteY25435" fmla="*/ 2442323 h 4885973"/>
              <a:gd name="connsiteX25436" fmla="*/ 696093 w 6085020"/>
              <a:gd name="connsiteY25436" fmla="*/ 2429877 h 4885973"/>
              <a:gd name="connsiteX25437" fmla="*/ 1937128 w 6085020"/>
              <a:gd name="connsiteY25437" fmla="*/ 2427529 h 4885973"/>
              <a:gd name="connsiteX25438" fmla="*/ 1925909 w 6085020"/>
              <a:gd name="connsiteY25438" fmla="*/ 2446685 h 4885973"/>
              <a:gd name="connsiteX25439" fmla="*/ 1926670 w 6085020"/>
              <a:gd name="connsiteY25439" fmla="*/ 2448392 h 4885973"/>
              <a:gd name="connsiteX25440" fmla="*/ 1937128 w 6085020"/>
              <a:gd name="connsiteY25440" fmla="*/ 2427529 h 4885973"/>
              <a:gd name="connsiteX25441" fmla="*/ 660605 w 6085020"/>
              <a:gd name="connsiteY25441" fmla="*/ 2427150 h 4885973"/>
              <a:gd name="connsiteX25442" fmla="*/ 660605 w 6085020"/>
              <a:gd name="connsiteY25442" fmla="*/ 2427150 h 4885973"/>
              <a:gd name="connsiteX25443" fmla="*/ 2067005 w 6085020"/>
              <a:gd name="connsiteY25443" fmla="*/ 2426960 h 4885973"/>
              <a:gd name="connsiteX25444" fmla="*/ 2067386 w 6085020"/>
              <a:gd name="connsiteY25444" fmla="*/ 2430563 h 4885973"/>
              <a:gd name="connsiteX25445" fmla="*/ 2067195 w 6085020"/>
              <a:gd name="connsiteY25445" fmla="*/ 2430563 h 4885973"/>
              <a:gd name="connsiteX25446" fmla="*/ 2060920 w 6085020"/>
              <a:gd name="connsiteY25446" fmla="*/ 2430563 h 4885973"/>
              <a:gd name="connsiteX25447" fmla="*/ 2072710 w 6085020"/>
              <a:gd name="connsiteY25447" fmla="*/ 2442512 h 4885973"/>
              <a:gd name="connsiteX25448" fmla="*/ 2077464 w 6085020"/>
              <a:gd name="connsiteY25448" fmla="*/ 2442512 h 4885973"/>
              <a:gd name="connsiteX25449" fmla="*/ 2067005 w 6085020"/>
              <a:gd name="connsiteY25449" fmla="*/ 2426960 h 4885973"/>
              <a:gd name="connsiteX25450" fmla="*/ 2867946 w 6085020"/>
              <a:gd name="connsiteY25450" fmla="*/ 2426391 h 4885973"/>
              <a:gd name="connsiteX25451" fmla="*/ 2867946 w 6085020"/>
              <a:gd name="connsiteY25451" fmla="*/ 2436822 h 4885973"/>
              <a:gd name="connsiteX25452" fmla="*/ 2878405 w 6085020"/>
              <a:gd name="connsiteY25452" fmla="*/ 2436822 h 4885973"/>
              <a:gd name="connsiteX25453" fmla="*/ 2878405 w 6085020"/>
              <a:gd name="connsiteY25453" fmla="*/ 2426391 h 4885973"/>
              <a:gd name="connsiteX25454" fmla="*/ 2364601 w 6085020"/>
              <a:gd name="connsiteY25454" fmla="*/ 2426391 h 4885973"/>
              <a:gd name="connsiteX25455" fmla="*/ 2360988 w 6085020"/>
              <a:gd name="connsiteY25455" fmla="*/ 2431702 h 4885973"/>
              <a:gd name="connsiteX25456" fmla="*/ 2322957 w 6085020"/>
              <a:gd name="connsiteY25456" fmla="*/ 2442512 h 4885973"/>
              <a:gd name="connsiteX25457" fmla="*/ 2395977 w 6085020"/>
              <a:gd name="connsiteY25457" fmla="*/ 2449720 h 4885973"/>
              <a:gd name="connsiteX25458" fmla="*/ 2370496 w 6085020"/>
              <a:gd name="connsiteY25458" fmla="*/ 2433978 h 4885973"/>
              <a:gd name="connsiteX25459" fmla="*/ 2364601 w 6085020"/>
              <a:gd name="connsiteY25459" fmla="*/ 2426391 h 4885973"/>
              <a:gd name="connsiteX25460" fmla="*/ 3045743 w 6085020"/>
              <a:gd name="connsiteY25460" fmla="*/ 2425632 h 4885973"/>
              <a:gd name="connsiteX25461" fmla="*/ 3036996 w 6085020"/>
              <a:gd name="connsiteY25461" fmla="*/ 2433219 h 4885973"/>
              <a:gd name="connsiteX25462" fmla="*/ 3037566 w 6085020"/>
              <a:gd name="connsiteY25462" fmla="*/ 2428098 h 4885973"/>
              <a:gd name="connsiteX25463" fmla="*/ 3500028 w 6085020"/>
              <a:gd name="connsiteY25463" fmla="*/ 2425253 h 4885973"/>
              <a:gd name="connsiteX25464" fmla="*/ 3502119 w 6085020"/>
              <a:gd name="connsiteY25464" fmla="*/ 2425253 h 4885973"/>
              <a:gd name="connsiteX25465" fmla="*/ 3503260 w 6085020"/>
              <a:gd name="connsiteY25465" fmla="*/ 2425632 h 4885973"/>
              <a:gd name="connsiteX25466" fmla="*/ 3503393 w 6085020"/>
              <a:gd name="connsiteY25466" fmla="*/ 2426144 h 4885973"/>
              <a:gd name="connsiteX25467" fmla="*/ 3502119 w 6085020"/>
              <a:gd name="connsiteY25467" fmla="*/ 2427529 h 4885973"/>
              <a:gd name="connsiteX25468" fmla="*/ 3500028 w 6085020"/>
              <a:gd name="connsiteY25468" fmla="*/ 2427529 h 4885973"/>
              <a:gd name="connsiteX25469" fmla="*/ 3500028 w 6085020"/>
              <a:gd name="connsiteY25469" fmla="*/ 2425253 h 4885973"/>
              <a:gd name="connsiteX25470" fmla="*/ 1215103 w 6085020"/>
              <a:gd name="connsiteY25470" fmla="*/ 2424305 h 4885973"/>
              <a:gd name="connsiteX25471" fmla="*/ 1213962 w 6085020"/>
              <a:gd name="connsiteY25471" fmla="*/ 2426012 h 4885973"/>
              <a:gd name="connsiteX25472" fmla="*/ 1215863 w 6085020"/>
              <a:gd name="connsiteY25472" fmla="*/ 2426770 h 4885973"/>
              <a:gd name="connsiteX25473" fmla="*/ 1220237 w 6085020"/>
              <a:gd name="connsiteY25473" fmla="*/ 2426770 h 4885973"/>
              <a:gd name="connsiteX25474" fmla="*/ 1215103 w 6085020"/>
              <a:gd name="connsiteY25474" fmla="*/ 2424305 h 4885973"/>
              <a:gd name="connsiteX25475" fmla="*/ 40967 w 6085020"/>
              <a:gd name="connsiteY25475" fmla="*/ 2423789 h 4885973"/>
              <a:gd name="connsiteX25476" fmla="*/ 18826 w 6085020"/>
              <a:gd name="connsiteY25476" fmla="*/ 2432271 h 4885973"/>
              <a:gd name="connsiteX25477" fmla="*/ 9508 w 6085020"/>
              <a:gd name="connsiteY25477" fmla="*/ 2465652 h 4885973"/>
              <a:gd name="connsiteX25478" fmla="*/ 28524 w 6085020"/>
              <a:gd name="connsiteY25478" fmla="*/ 2482152 h 4885973"/>
              <a:gd name="connsiteX25479" fmla="*/ 21298 w 6085020"/>
              <a:gd name="connsiteY25479" fmla="*/ 2465652 h 4885973"/>
              <a:gd name="connsiteX25480" fmla="*/ 42215 w 6085020"/>
              <a:gd name="connsiteY25480" fmla="*/ 2443650 h 4885973"/>
              <a:gd name="connsiteX25481" fmla="*/ 43546 w 6085020"/>
              <a:gd name="connsiteY25481" fmla="*/ 2441375 h 4885973"/>
              <a:gd name="connsiteX25482" fmla="*/ 47539 w 6085020"/>
              <a:gd name="connsiteY25482" fmla="*/ 2427529 h 4885973"/>
              <a:gd name="connsiteX25483" fmla="*/ 40967 w 6085020"/>
              <a:gd name="connsiteY25483" fmla="*/ 2423789 h 4885973"/>
              <a:gd name="connsiteX25484" fmla="*/ 1021713 w 6085020"/>
              <a:gd name="connsiteY25484" fmla="*/ 2423356 h 4885973"/>
              <a:gd name="connsiteX25485" fmla="*/ 1024375 w 6085020"/>
              <a:gd name="connsiteY25485" fmla="*/ 2424874 h 4885973"/>
              <a:gd name="connsiteX25486" fmla="*/ 1024409 w 6085020"/>
              <a:gd name="connsiteY25486" fmla="*/ 2425006 h 4885973"/>
              <a:gd name="connsiteX25487" fmla="*/ 1022664 w 6085020"/>
              <a:gd name="connsiteY25487" fmla="*/ 2427719 h 4885973"/>
              <a:gd name="connsiteX25488" fmla="*/ 1021793 w 6085020"/>
              <a:gd name="connsiteY25488" fmla="*/ 2427908 h 4885973"/>
              <a:gd name="connsiteX25489" fmla="*/ 1019471 w 6085020"/>
              <a:gd name="connsiteY25489" fmla="*/ 2425670 h 4885973"/>
              <a:gd name="connsiteX25490" fmla="*/ 1021713 w 6085020"/>
              <a:gd name="connsiteY25490" fmla="*/ 2423356 h 4885973"/>
              <a:gd name="connsiteX25491" fmla="*/ 3648659 w 6085020"/>
              <a:gd name="connsiteY25491" fmla="*/ 2422882 h 4885973"/>
              <a:gd name="connsiteX25492" fmla="*/ 3635039 w 6085020"/>
              <a:gd name="connsiteY25492" fmla="*/ 2423925 h 4885973"/>
              <a:gd name="connsiteX25493" fmla="*/ 3635039 w 6085020"/>
              <a:gd name="connsiteY25493" fmla="*/ 2424684 h 4885973"/>
              <a:gd name="connsiteX25494" fmla="*/ 3620016 w 6085020"/>
              <a:gd name="connsiteY25494" fmla="*/ 2440047 h 4885973"/>
              <a:gd name="connsiteX25495" fmla="*/ 3641124 w 6085020"/>
              <a:gd name="connsiteY25495" fmla="*/ 2443271 h 4885973"/>
              <a:gd name="connsiteX25496" fmla="*/ 3656146 w 6085020"/>
              <a:gd name="connsiteY25496" fmla="*/ 2428098 h 4885973"/>
              <a:gd name="connsiteX25497" fmla="*/ 3648659 w 6085020"/>
              <a:gd name="connsiteY25497" fmla="*/ 2422882 h 4885973"/>
              <a:gd name="connsiteX25498" fmla="*/ 3713954 w 6085020"/>
              <a:gd name="connsiteY25498" fmla="*/ 2421839 h 4885973"/>
              <a:gd name="connsiteX25499" fmla="*/ 3709580 w 6085020"/>
              <a:gd name="connsiteY25499" fmla="*/ 2428098 h 4885973"/>
              <a:gd name="connsiteX25500" fmla="*/ 3708249 w 6085020"/>
              <a:gd name="connsiteY25500" fmla="*/ 2436443 h 4885973"/>
              <a:gd name="connsiteX25501" fmla="*/ 3706538 w 6085020"/>
              <a:gd name="connsiteY25501" fmla="*/ 2436443 h 4885973"/>
              <a:gd name="connsiteX25502" fmla="*/ 3706538 w 6085020"/>
              <a:gd name="connsiteY25502" fmla="*/ 2437012 h 4885973"/>
              <a:gd name="connsiteX25503" fmla="*/ 3703495 w 6085020"/>
              <a:gd name="connsiteY25503" fmla="*/ 2449909 h 4885973"/>
              <a:gd name="connsiteX25504" fmla="*/ 3712243 w 6085020"/>
              <a:gd name="connsiteY25504" fmla="*/ 2439478 h 4885973"/>
              <a:gd name="connsiteX25505" fmla="*/ 3719659 w 6085020"/>
              <a:gd name="connsiteY25505" fmla="*/ 2424684 h 4885973"/>
              <a:gd name="connsiteX25506" fmla="*/ 3713954 w 6085020"/>
              <a:gd name="connsiteY25506" fmla="*/ 2421839 h 4885973"/>
              <a:gd name="connsiteX25507" fmla="*/ 3518473 w 6085020"/>
              <a:gd name="connsiteY25507" fmla="*/ 2421649 h 4885973"/>
              <a:gd name="connsiteX25508" fmla="*/ 3525318 w 6085020"/>
              <a:gd name="connsiteY25508" fmla="*/ 2422787 h 4885973"/>
              <a:gd name="connsiteX25509" fmla="*/ 3533875 w 6085020"/>
              <a:gd name="connsiteY25509" fmla="*/ 2427529 h 4885973"/>
              <a:gd name="connsiteX25510" fmla="*/ 3536538 w 6085020"/>
              <a:gd name="connsiteY25510" fmla="*/ 2430374 h 4885973"/>
              <a:gd name="connsiteX25511" fmla="*/ 3527220 w 6085020"/>
              <a:gd name="connsiteY25511" fmla="*/ 2433978 h 4885973"/>
              <a:gd name="connsiteX25512" fmla="*/ 3519234 w 6085020"/>
              <a:gd name="connsiteY25512" fmla="*/ 2436633 h 4885973"/>
              <a:gd name="connsiteX25513" fmla="*/ 3518473 w 6085020"/>
              <a:gd name="connsiteY25513" fmla="*/ 2429994 h 4885973"/>
              <a:gd name="connsiteX25514" fmla="*/ 3518473 w 6085020"/>
              <a:gd name="connsiteY25514" fmla="*/ 2421649 h 4885973"/>
              <a:gd name="connsiteX25515" fmla="*/ 2209053 w 6085020"/>
              <a:gd name="connsiteY25515" fmla="*/ 2421080 h 4885973"/>
              <a:gd name="connsiteX25516" fmla="*/ 2209053 w 6085020"/>
              <a:gd name="connsiteY25516" fmla="*/ 2421080 h 4885973"/>
              <a:gd name="connsiteX25517" fmla="*/ 1354297 w 6085020"/>
              <a:gd name="connsiteY25517" fmla="*/ 2421080 h 4885973"/>
              <a:gd name="connsiteX25518" fmla="*/ 1354752 w 6085020"/>
              <a:gd name="connsiteY25518" fmla="*/ 2421833 h 4885973"/>
              <a:gd name="connsiteX25519" fmla="*/ 1352396 w 6085020"/>
              <a:gd name="connsiteY25519" fmla="*/ 2433219 h 4885973"/>
              <a:gd name="connsiteX25520" fmla="*/ 1358695 w 6085020"/>
              <a:gd name="connsiteY25520" fmla="*/ 2428359 h 4885973"/>
              <a:gd name="connsiteX25521" fmla="*/ 1354752 w 6085020"/>
              <a:gd name="connsiteY25521" fmla="*/ 2421833 h 4885973"/>
              <a:gd name="connsiteX25522" fmla="*/ 1354868 w 6085020"/>
              <a:gd name="connsiteY25522" fmla="*/ 2421270 h 4885973"/>
              <a:gd name="connsiteX25523" fmla="*/ 1199319 w 6085020"/>
              <a:gd name="connsiteY25523" fmla="*/ 2420322 h 4885973"/>
              <a:gd name="connsiteX25524" fmla="*/ 1204644 w 6085020"/>
              <a:gd name="connsiteY25524" fmla="*/ 2426201 h 4885973"/>
              <a:gd name="connsiteX25525" fmla="*/ 1206355 w 6085020"/>
              <a:gd name="connsiteY25525" fmla="*/ 2421649 h 4885973"/>
              <a:gd name="connsiteX25526" fmla="*/ 1203123 w 6085020"/>
              <a:gd name="connsiteY25526" fmla="*/ 2421649 h 4885973"/>
              <a:gd name="connsiteX25527" fmla="*/ 3123787 w 6085020"/>
              <a:gd name="connsiteY25527" fmla="*/ 2419999 h 4885973"/>
              <a:gd name="connsiteX25528" fmla="*/ 3118573 w 6085020"/>
              <a:gd name="connsiteY25528" fmla="*/ 2421270 h 4885973"/>
              <a:gd name="connsiteX25529" fmla="*/ 3118573 w 6085020"/>
              <a:gd name="connsiteY25529" fmla="*/ 2451047 h 4885973"/>
              <a:gd name="connsiteX25530" fmla="*/ 3118573 w 6085020"/>
              <a:gd name="connsiteY25530" fmla="*/ 2452565 h 4885973"/>
              <a:gd name="connsiteX25531" fmla="*/ 3123787 w 6085020"/>
              <a:gd name="connsiteY25531" fmla="*/ 2419999 h 4885973"/>
              <a:gd name="connsiteX25532" fmla="*/ 795046 w 6085020"/>
              <a:gd name="connsiteY25532" fmla="*/ 2417856 h 4885973"/>
              <a:gd name="connsiteX25533" fmla="*/ 788010 w 6085020"/>
              <a:gd name="connsiteY25533" fmla="*/ 2451237 h 4885973"/>
              <a:gd name="connsiteX25534" fmla="*/ 780214 w 6085020"/>
              <a:gd name="connsiteY25534" fmla="*/ 2452755 h 4885973"/>
              <a:gd name="connsiteX25535" fmla="*/ 780214 w 6085020"/>
              <a:gd name="connsiteY25535" fmla="*/ 2446496 h 4885973"/>
              <a:gd name="connsiteX25536" fmla="*/ 768804 w 6085020"/>
              <a:gd name="connsiteY25536" fmla="*/ 2454082 h 4885973"/>
              <a:gd name="connsiteX25537" fmla="*/ 745035 w 6085020"/>
              <a:gd name="connsiteY25537" fmla="*/ 2460803 h 4885973"/>
              <a:gd name="connsiteX25538" fmla="*/ 745035 w 6085020"/>
              <a:gd name="connsiteY25538" fmla="*/ 2457686 h 4885973"/>
              <a:gd name="connsiteX25539" fmla="*/ 729442 w 6085020"/>
              <a:gd name="connsiteY25539" fmla="*/ 2468117 h 4885973"/>
              <a:gd name="connsiteX25540" fmla="*/ 741612 w 6085020"/>
              <a:gd name="connsiteY25540" fmla="*/ 2465652 h 4885973"/>
              <a:gd name="connsiteX25541" fmla="*/ 847529 w 6085020"/>
              <a:gd name="connsiteY25541" fmla="*/ 2439478 h 4885973"/>
              <a:gd name="connsiteX25542" fmla="*/ 799990 w 6085020"/>
              <a:gd name="connsiteY25542" fmla="*/ 2441754 h 4885973"/>
              <a:gd name="connsiteX25543" fmla="*/ 795046 w 6085020"/>
              <a:gd name="connsiteY25543" fmla="*/ 2417856 h 4885973"/>
              <a:gd name="connsiteX25544" fmla="*/ 2591838 w 6085020"/>
              <a:gd name="connsiteY25544" fmla="*/ 2417097 h 4885973"/>
              <a:gd name="connsiteX25545" fmla="*/ 2600395 w 6085020"/>
              <a:gd name="connsiteY25545" fmla="*/ 2431512 h 4885973"/>
              <a:gd name="connsiteX25546" fmla="*/ 2602297 w 6085020"/>
              <a:gd name="connsiteY25546" fmla="*/ 2432650 h 4885973"/>
              <a:gd name="connsiteX25547" fmla="*/ 2591838 w 6085020"/>
              <a:gd name="connsiteY25547" fmla="*/ 2417097 h 4885973"/>
              <a:gd name="connsiteX25548" fmla="*/ 1089409 w 6085020"/>
              <a:gd name="connsiteY25548" fmla="*/ 2416339 h 4885973"/>
              <a:gd name="connsiteX25549" fmla="*/ 1089409 w 6085020"/>
              <a:gd name="connsiteY25549" fmla="*/ 2416339 h 4885973"/>
              <a:gd name="connsiteX25550" fmla="*/ 354643 w 6085020"/>
              <a:gd name="connsiteY25550" fmla="*/ 2416339 h 4885973"/>
              <a:gd name="connsiteX25551" fmla="*/ 354863 w 6085020"/>
              <a:gd name="connsiteY25551" fmla="*/ 2416793 h 4885973"/>
              <a:gd name="connsiteX25552" fmla="*/ 346229 w 6085020"/>
              <a:gd name="connsiteY25552" fmla="*/ 2427980 h 4885973"/>
              <a:gd name="connsiteX25553" fmla="*/ 355213 w 6085020"/>
              <a:gd name="connsiteY25553" fmla="*/ 2437771 h 4885973"/>
              <a:gd name="connsiteX25554" fmla="*/ 359563 w 6085020"/>
              <a:gd name="connsiteY25554" fmla="*/ 2426486 h 4885973"/>
              <a:gd name="connsiteX25555" fmla="*/ 354863 w 6085020"/>
              <a:gd name="connsiteY25555" fmla="*/ 2416793 h 4885973"/>
              <a:gd name="connsiteX25556" fmla="*/ 355213 w 6085020"/>
              <a:gd name="connsiteY25556" fmla="*/ 2416339 h 4885973"/>
              <a:gd name="connsiteX25557" fmla="*/ 3469032 w 6085020"/>
              <a:gd name="connsiteY25557" fmla="*/ 2415959 h 4885973"/>
              <a:gd name="connsiteX25558" fmla="*/ 3469032 w 6085020"/>
              <a:gd name="connsiteY25558" fmla="*/ 2415959 h 4885973"/>
              <a:gd name="connsiteX25559" fmla="*/ 116946 w 6085020"/>
              <a:gd name="connsiteY25559" fmla="*/ 2415959 h 4885973"/>
              <a:gd name="connsiteX25560" fmla="*/ 116946 w 6085020"/>
              <a:gd name="connsiteY25560" fmla="*/ 2415959 h 4885973"/>
              <a:gd name="connsiteX25561" fmla="*/ 2400900 w 6085020"/>
              <a:gd name="connsiteY25561" fmla="*/ 2415802 h 4885973"/>
              <a:gd name="connsiteX25562" fmla="*/ 2396167 w 6085020"/>
              <a:gd name="connsiteY25562" fmla="*/ 2419563 h 4885973"/>
              <a:gd name="connsiteX25563" fmla="*/ 2400900 w 6085020"/>
              <a:gd name="connsiteY25563" fmla="*/ 2415802 h 4885973"/>
              <a:gd name="connsiteX25564" fmla="*/ 2852543 w 6085020"/>
              <a:gd name="connsiteY25564" fmla="*/ 2415770 h 4885973"/>
              <a:gd name="connsiteX25565" fmla="*/ 2854635 w 6085020"/>
              <a:gd name="connsiteY25565" fmla="*/ 2415770 h 4885973"/>
              <a:gd name="connsiteX25566" fmla="*/ 2855053 w 6085020"/>
              <a:gd name="connsiteY25566" fmla="*/ 2416282 h 4885973"/>
              <a:gd name="connsiteX25567" fmla="*/ 2854407 w 6085020"/>
              <a:gd name="connsiteY25567" fmla="*/ 2418311 h 4885973"/>
              <a:gd name="connsiteX25568" fmla="*/ 2852353 w 6085020"/>
              <a:gd name="connsiteY25568" fmla="*/ 2417666 h 4885973"/>
              <a:gd name="connsiteX25569" fmla="*/ 2852543 w 6085020"/>
              <a:gd name="connsiteY25569" fmla="*/ 2415770 h 4885973"/>
              <a:gd name="connsiteX25570" fmla="*/ 3508014 w 6085020"/>
              <a:gd name="connsiteY25570" fmla="*/ 2413873 h 4885973"/>
              <a:gd name="connsiteX25571" fmla="*/ 3510867 w 6085020"/>
              <a:gd name="connsiteY25571" fmla="*/ 2413873 h 4885973"/>
              <a:gd name="connsiteX25572" fmla="*/ 3514289 w 6085020"/>
              <a:gd name="connsiteY25572" fmla="*/ 2414442 h 4885973"/>
              <a:gd name="connsiteX25573" fmla="*/ 3508014 w 6085020"/>
              <a:gd name="connsiteY25573" fmla="*/ 2419563 h 4885973"/>
              <a:gd name="connsiteX25574" fmla="*/ 1528671 w 6085020"/>
              <a:gd name="connsiteY25574" fmla="*/ 2412545 h 4885973"/>
              <a:gd name="connsiteX25575" fmla="*/ 1528671 w 6085020"/>
              <a:gd name="connsiteY25575" fmla="*/ 2422977 h 4885973"/>
              <a:gd name="connsiteX25576" fmla="*/ 1539130 w 6085020"/>
              <a:gd name="connsiteY25576" fmla="*/ 2422977 h 4885973"/>
              <a:gd name="connsiteX25577" fmla="*/ 1539130 w 6085020"/>
              <a:gd name="connsiteY25577" fmla="*/ 2412545 h 4885973"/>
              <a:gd name="connsiteX25578" fmla="*/ 1014297 w 6085020"/>
              <a:gd name="connsiteY25578" fmla="*/ 2412545 h 4885973"/>
              <a:gd name="connsiteX25579" fmla="*/ 1016959 w 6085020"/>
              <a:gd name="connsiteY25579" fmla="*/ 2414252 h 4885973"/>
              <a:gd name="connsiteX25580" fmla="*/ 1015248 w 6085020"/>
              <a:gd name="connsiteY25580" fmla="*/ 2416908 h 4885973"/>
              <a:gd name="connsiteX25581" fmla="*/ 1012585 w 6085020"/>
              <a:gd name="connsiteY25581" fmla="*/ 2415201 h 4885973"/>
              <a:gd name="connsiteX25582" fmla="*/ 1014297 w 6085020"/>
              <a:gd name="connsiteY25582" fmla="*/ 2412545 h 4885973"/>
              <a:gd name="connsiteX25583" fmla="*/ 1706869 w 6085020"/>
              <a:gd name="connsiteY25583" fmla="*/ 2412009 h 4885973"/>
              <a:gd name="connsiteX25584" fmla="*/ 1711602 w 6085020"/>
              <a:gd name="connsiteY25584" fmla="*/ 2415770 h 4885973"/>
              <a:gd name="connsiteX25585" fmla="*/ 1706869 w 6085020"/>
              <a:gd name="connsiteY25585" fmla="*/ 2412009 h 4885973"/>
              <a:gd name="connsiteX25586" fmla="*/ 1764656 w 6085020"/>
              <a:gd name="connsiteY25586" fmla="*/ 2411028 h 4885973"/>
              <a:gd name="connsiteX25587" fmla="*/ 1764656 w 6085020"/>
              <a:gd name="connsiteY25587" fmla="*/ 2411028 h 4885973"/>
              <a:gd name="connsiteX25588" fmla="*/ 3139490 w 6085020"/>
              <a:gd name="connsiteY25588" fmla="*/ 2410838 h 4885973"/>
              <a:gd name="connsiteX25589" fmla="*/ 3139490 w 6085020"/>
              <a:gd name="connsiteY25589" fmla="*/ 2410838 h 4885973"/>
              <a:gd name="connsiteX25590" fmla="*/ 1409062 w 6085020"/>
              <a:gd name="connsiteY25590" fmla="*/ 2410269 h 4885973"/>
              <a:gd name="connsiteX25591" fmla="*/ 1393113 w 6085020"/>
              <a:gd name="connsiteY25591" fmla="*/ 2418781 h 4885973"/>
              <a:gd name="connsiteX25592" fmla="*/ 1388263 w 6085020"/>
              <a:gd name="connsiteY25592" fmla="*/ 2436395 h 4885973"/>
              <a:gd name="connsiteX25593" fmla="*/ 1388145 w 6085020"/>
              <a:gd name="connsiteY25593" fmla="*/ 2436443 h 4885973"/>
              <a:gd name="connsiteX25594" fmla="*/ 1388145 w 6085020"/>
              <a:gd name="connsiteY25594" fmla="*/ 2436822 h 4885973"/>
              <a:gd name="connsiteX25595" fmla="*/ 1388263 w 6085020"/>
              <a:gd name="connsiteY25595" fmla="*/ 2436395 h 4885973"/>
              <a:gd name="connsiteX25596" fmla="*/ 1404594 w 6085020"/>
              <a:gd name="connsiteY25596" fmla="*/ 2429757 h 4885973"/>
              <a:gd name="connsiteX25597" fmla="*/ 1409062 w 6085020"/>
              <a:gd name="connsiteY25597" fmla="*/ 2410269 h 4885973"/>
              <a:gd name="connsiteX25598" fmla="*/ 1215103 w 6085020"/>
              <a:gd name="connsiteY25598" fmla="*/ 2409700 h 4885973"/>
              <a:gd name="connsiteX25599" fmla="*/ 1202362 w 6085020"/>
              <a:gd name="connsiteY25599" fmla="*/ 2413494 h 4885973"/>
              <a:gd name="connsiteX25600" fmla="*/ 1207306 w 6085020"/>
              <a:gd name="connsiteY25600" fmla="*/ 2415390 h 4885973"/>
              <a:gd name="connsiteX25601" fmla="*/ 1211489 w 6085020"/>
              <a:gd name="connsiteY25601" fmla="*/ 2415390 h 4885973"/>
              <a:gd name="connsiteX25602" fmla="*/ 1215103 w 6085020"/>
              <a:gd name="connsiteY25602" fmla="*/ 2409700 h 4885973"/>
              <a:gd name="connsiteX25603" fmla="*/ 2749241 w 6085020"/>
              <a:gd name="connsiteY25603" fmla="*/ 2409368 h 4885973"/>
              <a:gd name="connsiteX25604" fmla="*/ 2732174 w 6085020"/>
              <a:gd name="connsiteY25604" fmla="*/ 2418615 h 4885973"/>
              <a:gd name="connsiteX25605" fmla="*/ 2731604 w 6085020"/>
              <a:gd name="connsiteY25605" fmla="*/ 2418615 h 4885973"/>
              <a:gd name="connsiteX25606" fmla="*/ 2762599 w 6085020"/>
              <a:gd name="connsiteY25606" fmla="*/ 2418615 h 4885973"/>
              <a:gd name="connsiteX25607" fmla="*/ 2749241 w 6085020"/>
              <a:gd name="connsiteY25607" fmla="*/ 2409368 h 4885973"/>
              <a:gd name="connsiteX25608" fmla="*/ 737809 w 6085020"/>
              <a:gd name="connsiteY25608" fmla="*/ 2408752 h 4885973"/>
              <a:gd name="connsiteX25609" fmla="*/ 728301 w 6085020"/>
              <a:gd name="connsiteY25609" fmla="*/ 2418235 h 4885973"/>
              <a:gd name="connsiteX25610" fmla="*/ 737809 w 6085020"/>
              <a:gd name="connsiteY25610" fmla="*/ 2418235 h 4885973"/>
              <a:gd name="connsiteX25611" fmla="*/ 3400584 w 6085020"/>
              <a:gd name="connsiteY25611" fmla="*/ 2407849 h 4885973"/>
              <a:gd name="connsiteX25612" fmla="*/ 3406280 w 6085020"/>
              <a:gd name="connsiteY25612" fmla="*/ 2410649 h 4885973"/>
              <a:gd name="connsiteX25613" fmla="*/ 3400584 w 6085020"/>
              <a:gd name="connsiteY25613" fmla="*/ 2407849 h 4885973"/>
              <a:gd name="connsiteX25614" fmla="*/ 2858438 w 6085020"/>
              <a:gd name="connsiteY25614" fmla="*/ 2406097 h 4885973"/>
              <a:gd name="connsiteX25615" fmla="*/ 2854445 w 6085020"/>
              <a:gd name="connsiteY25615" fmla="*/ 2411597 h 4885973"/>
              <a:gd name="connsiteX25616" fmla="*/ 2851973 w 6085020"/>
              <a:gd name="connsiteY25616" fmla="*/ 2415390 h 4885973"/>
              <a:gd name="connsiteX25617" fmla="*/ 2856537 w 6085020"/>
              <a:gd name="connsiteY25617" fmla="*/ 2421080 h 4885973"/>
              <a:gd name="connsiteX25618" fmla="*/ 2857678 w 6085020"/>
              <a:gd name="connsiteY25618" fmla="*/ 2422218 h 4885973"/>
              <a:gd name="connsiteX25619" fmla="*/ 2863002 w 6085020"/>
              <a:gd name="connsiteY25619" fmla="*/ 2408183 h 4885973"/>
              <a:gd name="connsiteX25620" fmla="*/ 2860530 w 6085020"/>
              <a:gd name="connsiteY25620" fmla="*/ 2406097 h 4885973"/>
              <a:gd name="connsiteX25621" fmla="*/ 2858438 w 6085020"/>
              <a:gd name="connsiteY25621" fmla="*/ 2406097 h 4885973"/>
              <a:gd name="connsiteX25622" fmla="*/ 2815653 w 6085020"/>
              <a:gd name="connsiteY25622" fmla="*/ 2405528 h 4885973"/>
              <a:gd name="connsiteX25623" fmla="*/ 2815653 w 6085020"/>
              <a:gd name="connsiteY25623" fmla="*/ 2405528 h 4885973"/>
              <a:gd name="connsiteX25624" fmla="*/ 289419 w 6085020"/>
              <a:gd name="connsiteY25624" fmla="*/ 2405528 h 4885973"/>
              <a:gd name="connsiteX25625" fmla="*/ 288658 w 6085020"/>
              <a:gd name="connsiteY25625" fmla="*/ 2406855 h 4885973"/>
              <a:gd name="connsiteX25626" fmla="*/ 299117 w 6085020"/>
              <a:gd name="connsiteY25626" fmla="*/ 2443271 h 4885973"/>
              <a:gd name="connsiteX25627" fmla="*/ 289419 w 6085020"/>
              <a:gd name="connsiteY25627" fmla="*/ 2405528 h 4885973"/>
              <a:gd name="connsiteX25628" fmla="*/ 1613342 w 6085020"/>
              <a:gd name="connsiteY25628" fmla="*/ 2404402 h 4885973"/>
              <a:gd name="connsiteX25629" fmla="*/ 1612150 w 6085020"/>
              <a:gd name="connsiteY25629" fmla="*/ 2405528 h 4885973"/>
              <a:gd name="connsiteX25630" fmla="*/ 1613101 w 6085020"/>
              <a:gd name="connsiteY25630" fmla="*/ 2404579 h 4885973"/>
              <a:gd name="connsiteX25631" fmla="*/ 1592184 w 6085020"/>
              <a:gd name="connsiteY25631" fmla="*/ 2435874 h 4885973"/>
              <a:gd name="connsiteX25632" fmla="*/ 1607967 w 6085020"/>
              <a:gd name="connsiteY25632" fmla="*/ 2435874 h 4885973"/>
              <a:gd name="connsiteX25633" fmla="*/ 1613342 w 6085020"/>
              <a:gd name="connsiteY25633" fmla="*/ 2404402 h 4885973"/>
              <a:gd name="connsiteX25634" fmla="*/ 3101116 w 6085020"/>
              <a:gd name="connsiteY25634" fmla="*/ 2404352 h 4885973"/>
              <a:gd name="connsiteX25635" fmla="*/ 3100698 w 6085020"/>
              <a:gd name="connsiteY25635" fmla="*/ 2404390 h 4885973"/>
              <a:gd name="connsiteX25636" fmla="*/ 3100508 w 6085020"/>
              <a:gd name="connsiteY25636" fmla="*/ 2405338 h 4885973"/>
              <a:gd name="connsiteX25637" fmla="*/ 3105642 w 6085020"/>
              <a:gd name="connsiteY25637" fmla="*/ 2408562 h 4885973"/>
              <a:gd name="connsiteX25638" fmla="*/ 3101116 w 6085020"/>
              <a:gd name="connsiteY25638" fmla="*/ 2404352 h 4885973"/>
              <a:gd name="connsiteX25639" fmla="*/ 3643026 w 6085020"/>
              <a:gd name="connsiteY25639" fmla="*/ 2404010 h 4885973"/>
              <a:gd name="connsiteX25640" fmla="*/ 3637511 w 6085020"/>
              <a:gd name="connsiteY25640" fmla="*/ 2407045 h 4885973"/>
              <a:gd name="connsiteX25641" fmla="*/ 3641314 w 6085020"/>
              <a:gd name="connsiteY25641" fmla="*/ 2404959 h 4885973"/>
              <a:gd name="connsiteX25642" fmla="*/ 3186459 w 6085020"/>
              <a:gd name="connsiteY25642" fmla="*/ 2403821 h 4885973"/>
              <a:gd name="connsiteX25643" fmla="*/ 3186649 w 6085020"/>
              <a:gd name="connsiteY25643" fmla="*/ 2404390 h 4885973"/>
              <a:gd name="connsiteX25644" fmla="*/ 3219927 w 6085020"/>
              <a:gd name="connsiteY25644" fmla="*/ 2411597 h 4885973"/>
              <a:gd name="connsiteX25645" fmla="*/ 3186459 w 6085020"/>
              <a:gd name="connsiteY25645" fmla="*/ 2403821 h 4885973"/>
              <a:gd name="connsiteX25646" fmla="*/ 1926188 w 6085020"/>
              <a:gd name="connsiteY25646" fmla="*/ 2402905 h 4885973"/>
              <a:gd name="connsiteX25647" fmla="*/ 1921535 w 6085020"/>
              <a:gd name="connsiteY25647" fmla="*/ 2406666 h 4885973"/>
              <a:gd name="connsiteX25648" fmla="*/ 1926188 w 6085020"/>
              <a:gd name="connsiteY25648" fmla="*/ 2402905 h 4885973"/>
              <a:gd name="connsiteX25649" fmla="*/ 2652317 w 6085020"/>
              <a:gd name="connsiteY25649" fmla="*/ 2402621 h 4885973"/>
              <a:gd name="connsiteX25650" fmla="*/ 2658013 w 6085020"/>
              <a:gd name="connsiteY25650" fmla="*/ 2405528 h 4885973"/>
              <a:gd name="connsiteX25651" fmla="*/ 2652317 w 6085020"/>
              <a:gd name="connsiteY25651" fmla="*/ 2402621 h 4885973"/>
              <a:gd name="connsiteX25652" fmla="*/ 1037116 w 6085020"/>
              <a:gd name="connsiteY25652" fmla="*/ 2401165 h 4885973"/>
              <a:gd name="connsiteX25653" fmla="*/ 1042630 w 6085020"/>
              <a:gd name="connsiteY25653" fmla="*/ 2404390 h 4885973"/>
              <a:gd name="connsiteX25654" fmla="*/ 1039838 w 6085020"/>
              <a:gd name="connsiteY25654" fmla="*/ 2408876 h 4885973"/>
              <a:gd name="connsiteX25655" fmla="*/ 1038452 w 6085020"/>
              <a:gd name="connsiteY25655" fmla="*/ 2409406 h 4885973"/>
              <a:gd name="connsiteX25656" fmla="*/ 1033883 w 6085020"/>
              <a:gd name="connsiteY25656" fmla="*/ 2406476 h 4885973"/>
              <a:gd name="connsiteX25657" fmla="*/ 1033868 w 6085020"/>
              <a:gd name="connsiteY25657" fmla="*/ 2406419 h 4885973"/>
              <a:gd name="connsiteX25658" fmla="*/ 1037116 w 6085020"/>
              <a:gd name="connsiteY25658" fmla="*/ 2401165 h 4885973"/>
              <a:gd name="connsiteX25659" fmla="*/ 645012 w 6085020"/>
              <a:gd name="connsiteY25659" fmla="*/ 2400976 h 4885973"/>
              <a:gd name="connsiteX25660" fmla="*/ 645012 w 6085020"/>
              <a:gd name="connsiteY25660" fmla="*/ 2400976 h 4885973"/>
              <a:gd name="connsiteX25661" fmla="*/ 838402 w 6085020"/>
              <a:gd name="connsiteY25661" fmla="*/ 2400786 h 4885973"/>
              <a:gd name="connsiteX25662" fmla="*/ 838402 w 6085020"/>
              <a:gd name="connsiteY25662" fmla="*/ 2400786 h 4885973"/>
              <a:gd name="connsiteX25663" fmla="*/ 1225561 w 6085020"/>
              <a:gd name="connsiteY25663" fmla="*/ 2400217 h 4885973"/>
              <a:gd name="connsiteX25664" fmla="*/ 1225561 w 6085020"/>
              <a:gd name="connsiteY25664" fmla="*/ 2400217 h 4885973"/>
              <a:gd name="connsiteX25665" fmla="*/ 2129947 w 6085020"/>
              <a:gd name="connsiteY25665" fmla="*/ 2399648 h 4885973"/>
              <a:gd name="connsiteX25666" fmla="*/ 2119298 w 6085020"/>
              <a:gd name="connsiteY25666" fmla="*/ 2415959 h 4885973"/>
              <a:gd name="connsiteX25667" fmla="*/ 2119298 w 6085020"/>
              <a:gd name="connsiteY25667" fmla="*/ 2415390 h 4885973"/>
              <a:gd name="connsiteX25668" fmla="*/ 2129947 w 6085020"/>
              <a:gd name="connsiteY25668" fmla="*/ 2399648 h 4885973"/>
              <a:gd name="connsiteX25669" fmla="*/ 2917387 w 6085020"/>
              <a:gd name="connsiteY25669" fmla="*/ 2399269 h 4885973"/>
              <a:gd name="connsiteX25670" fmla="*/ 2903886 w 6085020"/>
              <a:gd name="connsiteY25670" fmla="*/ 2409700 h 4885973"/>
              <a:gd name="connsiteX25671" fmla="*/ 2893427 w 6085020"/>
              <a:gd name="connsiteY25671" fmla="*/ 2415770 h 4885973"/>
              <a:gd name="connsiteX25672" fmla="*/ 2893427 w 6085020"/>
              <a:gd name="connsiteY25672" fmla="*/ 2414821 h 4885973"/>
              <a:gd name="connsiteX25673" fmla="*/ 2882969 w 6085020"/>
              <a:gd name="connsiteY25673" fmla="*/ 2414821 h 4885973"/>
              <a:gd name="connsiteX25674" fmla="*/ 2882969 w 6085020"/>
              <a:gd name="connsiteY25674" fmla="*/ 2425253 h 4885973"/>
              <a:gd name="connsiteX25675" fmla="*/ 2888863 w 6085020"/>
              <a:gd name="connsiteY25675" fmla="*/ 2425253 h 4885973"/>
              <a:gd name="connsiteX25676" fmla="*/ 2881447 w 6085020"/>
              <a:gd name="connsiteY25676" fmla="*/ 2451047 h 4885973"/>
              <a:gd name="connsiteX25677" fmla="*/ 2885631 w 6085020"/>
              <a:gd name="connsiteY25677" fmla="*/ 2451047 h 4885973"/>
              <a:gd name="connsiteX25678" fmla="*/ 2908830 w 6085020"/>
              <a:gd name="connsiteY25678" fmla="*/ 2419753 h 4885973"/>
              <a:gd name="connsiteX25679" fmla="*/ 2914344 w 6085020"/>
              <a:gd name="connsiteY25679" fmla="*/ 2419753 h 4885973"/>
              <a:gd name="connsiteX25680" fmla="*/ 2914344 w 6085020"/>
              <a:gd name="connsiteY25680" fmla="*/ 2411218 h 4885973"/>
              <a:gd name="connsiteX25681" fmla="*/ 2917767 w 6085020"/>
              <a:gd name="connsiteY25681" fmla="*/ 2407614 h 4885973"/>
              <a:gd name="connsiteX25682" fmla="*/ 2918338 w 6085020"/>
              <a:gd name="connsiteY25682" fmla="*/ 2402683 h 4885973"/>
              <a:gd name="connsiteX25683" fmla="*/ 3309977 w 6085020"/>
              <a:gd name="connsiteY25683" fmla="*/ 2398650 h 4885973"/>
              <a:gd name="connsiteX25684" fmla="*/ 3311582 w 6085020"/>
              <a:gd name="connsiteY25684" fmla="*/ 2415959 h 4885973"/>
              <a:gd name="connsiteX25685" fmla="*/ 3312152 w 6085020"/>
              <a:gd name="connsiteY25685" fmla="*/ 2415390 h 4885973"/>
              <a:gd name="connsiteX25686" fmla="*/ 3312152 w 6085020"/>
              <a:gd name="connsiteY25686" fmla="*/ 2404390 h 4885973"/>
              <a:gd name="connsiteX25687" fmla="*/ 3309977 w 6085020"/>
              <a:gd name="connsiteY25687" fmla="*/ 2398650 h 4885973"/>
              <a:gd name="connsiteX25688" fmla="*/ 946720 w 6085020"/>
              <a:gd name="connsiteY25688" fmla="*/ 2397633 h 4885973"/>
              <a:gd name="connsiteX25689" fmla="*/ 947932 w 6085020"/>
              <a:gd name="connsiteY25689" fmla="*/ 2410080 h 4885973"/>
              <a:gd name="connsiteX25690" fmla="*/ 946720 w 6085020"/>
              <a:gd name="connsiteY25690" fmla="*/ 2397633 h 4885973"/>
              <a:gd name="connsiteX25691" fmla="*/ 2560462 w 6085020"/>
              <a:gd name="connsiteY25691" fmla="*/ 2395475 h 4885973"/>
              <a:gd name="connsiteX25692" fmla="*/ 2560462 w 6085020"/>
              <a:gd name="connsiteY25692" fmla="*/ 2403441 h 4885973"/>
              <a:gd name="connsiteX25693" fmla="*/ 2548673 w 6085020"/>
              <a:gd name="connsiteY25693" fmla="*/ 2411976 h 4885973"/>
              <a:gd name="connsiteX25694" fmla="*/ 2608599 w 6085020"/>
              <a:gd name="connsiteY25694" fmla="*/ 2409923 h 4885973"/>
              <a:gd name="connsiteX25695" fmla="*/ 2622037 w 6085020"/>
              <a:gd name="connsiteY25695" fmla="*/ 2400092 h 4885973"/>
              <a:gd name="connsiteX25696" fmla="*/ 2624545 w 6085020"/>
              <a:gd name="connsiteY25696" fmla="*/ 2400027 h 4885973"/>
              <a:gd name="connsiteX25697" fmla="*/ 2622644 w 6085020"/>
              <a:gd name="connsiteY25697" fmla="*/ 2399648 h 4885973"/>
              <a:gd name="connsiteX25698" fmla="*/ 2622037 w 6085020"/>
              <a:gd name="connsiteY25698" fmla="*/ 2400092 h 4885973"/>
              <a:gd name="connsiteX25699" fmla="*/ 2566167 w 6085020"/>
              <a:gd name="connsiteY25699" fmla="*/ 2401545 h 4885973"/>
              <a:gd name="connsiteX25700" fmla="*/ 2560462 w 6085020"/>
              <a:gd name="connsiteY25700" fmla="*/ 2395475 h 4885973"/>
              <a:gd name="connsiteX25701" fmla="*/ 3098226 w 6085020"/>
              <a:gd name="connsiteY25701" fmla="*/ 2395286 h 4885973"/>
              <a:gd name="connsiteX25702" fmla="*/ 3073315 w 6085020"/>
              <a:gd name="connsiteY25702" fmla="*/ 2403631 h 4885973"/>
              <a:gd name="connsiteX25703" fmla="*/ 3073125 w 6085020"/>
              <a:gd name="connsiteY25703" fmla="*/ 2404579 h 4885973"/>
              <a:gd name="connsiteX25704" fmla="*/ 3077879 w 6085020"/>
              <a:gd name="connsiteY25704" fmla="*/ 2400786 h 4885973"/>
              <a:gd name="connsiteX25705" fmla="*/ 3088528 w 6085020"/>
              <a:gd name="connsiteY25705" fmla="*/ 2406286 h 4885973"/>
              <a:gd name="connsiteX25706" fmla="*/ 3098226 w 6085020"/>
              <a:gd name="connsiteY25706" fmla="*/ 2395286 h 4885973"/>
              <a:gd name="connsiteX25707" fmla="*/ 2343684 w 6085020"/>
              <a:gd name="connsiteY25707" fmla="*/ 2395096 h 4885973"/>
              <a:gd name="connsiteX25708" fmla="*/ 2343684 w 6085020"/>
              <a:gd name="connsiteY25708" fmla="*/ 2395096 h 4885973"/>
              <a:gd name="connsiteX25709" fmla="*/ 399139 w 6085020"/>
              <a:gd name="connsiteY25709" fmla="*/ 2394527 h 4885973"/>
              <a:gd name="connsiteX25710" fmla="*/ 399139 w 6085020"/>
              <a:gd name="connsiteY25710" fmla="*/ 2394527 h 4885973"/>
              <a:gd name="connsiteX25711" fmla="*/ 3550419 w 6085020"/>
              <a:gd name="connsiteY25711" fmla="*/ 2392441 h 4885973"/>
              <a:gd name="connsiteX25712" fmla="*/ 3553272 w 6085020"/>
              <a:gd name="connsiteY25712" fmla="*/ 2392441 h 4885973"/>
              <a:gd name="connsiteX25713" fmla="*/ 3555934 w 6085020"/>
              <a:gd name="connsiteY25713" fmla="*/ 2392441 h 4885973"/>
              <a:gd name="connsiteX25714" fmla="*/ 3550419 w 6085020"/>
              <a:gd name="connsiteY25714" fmla="*/ 2397941 h 4885973"/>
              <a:gd name="connsiteX25715" fmla="*/ 118848 w 6085020"/>
              <a:gd name="connsiteY25715" fmla="*/ 2390165 h 4885973"/>
              <a:gd name="connsiteX25716" fmla="*/ 96029 w 6085020"/>
              <a:gd name="connsiteY25716" fmla="*/ 2398131 h 4885973"/>
              <a:gd name="connsiteX25717" fmla="*/ 90515 w 6085020"/>
              <a:gd name="connsiteY25717" fmla="*/ 2395096 h 4885973"/>
              <a:gd name="connsiteX25718" fmla="*/ 95078 w 6085020"/>
              <a:gd name="connsiteY25718" fmla="*/ 2403062 h 4885973"/>
              <a:gd name="connsiteX25719" fmla="*/ 95078 w 6085020"/>
              <a:gd name="connsiteY25719" fmla="*/ 2406855 h 4885973"/>
              <a:gd name="connsiteX25720" fmla="*/ 118848 w 6085020"/>
              <a:gd name="connsiteY25720" fmla="*/ 2390165 h 4885973"/>
              <a:gd name="connsiteX25721" fmla="*/ 493267 w 6085020"/>
              <a:gd name="connsiteY25721" fmla="*/ 2389785 h 4885973"/>
              <a:gd name="connsiteX25722" fmla="*/ 493267 w 6085020"/>
              <a:gd name="connsiteY25722" fmla="*/ 2405528 h 4885973"/>
              <a:gd name="connsiteX25723" fmla="*/ 503726 w 6085020"/>
              <a:gd name="connsiteY25723" fmla="*/ 2389785 h 4885973"/>
              <a:gd name="connsiteX25724" fmla="*/ 1267205 w 6085020"/>
              <a:gd name="connsiteY25724" fmla="*/ 2389406 h 4885973"/>
              <a:gd name="connsiteX25725" fmla="*/ 1272340 w 6085020"/>
              <a:gd name="connsiteY25725" fmla="*/ 2410269 h 4885973"/>
              <a:gd name="connsiteX25726" fmla="*/ 1267205 w 6085020"/>
              <a:gd name="connsiteY25726" fmla="*/ 2389785 h 4885973"/>
              <a:gd name="connsiteX25727" fmla="*/ 3026917 w 6085020"/>
              <a:gd name="connsiteY25727" fmla="*/ 2388458 h 4885973"/>
              <a:gd name="connsiteX25728" fmla="*/ 3032432 w 6085020"/>
              <a:gd name="connsiteY25728" fmla="*/ 2394717 h 4885973"/>
              <a:gd name="connsiteX25729" fmla="*/ 3038137 w 6085020"/>
              <a:gd name="connsiteY25729" fmla="*/ 2400976 h 4885973"/>
              <a:gd name="connsiteX25730" fmla="*/ 3022924 w 6085020"/>
              <a:gd name="connsiteY25730" fmla="*/ 2413494 h 4885973"/>
              <a:gd name="connsiteX25731" fmla="*/ 3007901 w 6085020"/>
              <a:gd name="connsiteY25731" fmla="*/ 2416149 h 4885973"/>
              <a:gd name="connsiteX25732" fmla="*/ 2992879 w 6085020"/>
              <a:gd name="connsiteY25732" fmla="*/ 2418615 h 4885973"/>
              <a:gd name="connsiteX25733" fmla="*/ 3004289 w 6085020"/>
              <a:gd name="connsiteY25733" fmla="*/ 2408752 h 4885973"/>
              <a:gd name="connsiteX25734" fmla="*/ 3016972 w 6085020"/>
              <a:gd name="connsiteY25734" fmla="*/ 2397508 h 4885973"/>
              <a:gd name="connsiteX25735" fmla="*/ 3017029 w 6085020"/>
              <a:gd name="connsiteY25735" fmla="*/ 2397562 h 4885973"/>
              <a:gd name="connsiteX25736" fmla="*/ 3017050 w 6085020"/>
              <a:gd name="connsiteY25736" fmla="*/ 2397439 h 4885973"/>
              <a:gd name="connsiteX25737" fmla="*/ 3021403 w 6085020"/>
              <a:gd name="connsiteY25737" fmla="*/ 2393579 h 4885973"/>
              <a:gd name="connsiteX25738" fmla="*/ 3037946 w 6085020"/>
              <a:gd name="connsiteY25738" fmla="*/ 2386561 h 4885973"/>
              <a:gd name="connsiteX25739" fmla="*/ 3038224 w 6085020"/>
              <a:gd name="connsiteY25739" fmla="*/ 2386922 h 4885973"/>
              <a:gd name="connsiteX25740" fmla="*/ 3037946 w 6085020"/>
              <a:gd name="connsiteY25740" fmla="*/ 2387320 h 4885973"/>
              <a:gd name="connsiteX25741" fmla="*/ 1523157 w 6085020"/>
              <a:gd name="connsiteY25741" fmla="*/ 2385423 h 4885973"/>
              <a:gd name="connsiteX25742" fmla="*/ 1523312 w 6085020"/>
              <a:gd name="connsiteY25742" fmla="*/ 2385701 h 4885973"/>
              <a:gd name="connsiteX25743" fmla="*/ 1513839 w 6085020"/>
              <a:gd name="connsiteY25743" fmla="*/ 2397372 h 4885973"/>
              <a:gd name="connsiteX25744" fmla="*/ 1508134 w 6085020"/>
              <a:gd name="connsiteY25744" fmla="*/ 2410649 h 4885973"/>
              <a:gd name="connsiteX25745" fmla="*/ 1517642 w 6085020"/>
              <a:gd name="connsiteY25745" fmla="*/ 2404200 h 4885973"/>
              <a:gd name="connsiteX25746" fmla="*/ 1528291 w 6085020"/>
              <a:gd name="connsiteY25746" fmla="*/ 2406855 h 4885973"/>
              <a:gd name="connsiteX25747" fmla="*/ 1527864 w 6085020"/>
              <a:gd name="connsiteY25747" fmla="*/ 2393864 h 4885973"/>
              <a:gd name="connsiteX25748" fmla="*/ 1523312 w 6085020"/>
              <a:gd name="connsiteY25748" fmla="*/ 2385701 h 4885973"/>
              <a:gd name="connsiteX25749" fmla="*/ 1523537 w 6085020"/>
              <a:gd name="connsiteY25749" fmla="*/ 2385423 h 4885973"/>
              <a:gd name="connsiteX25750" fmla="*/ 283524 w 6085020"/>
              <a:gd name="connsiteY25750" fmla="*/ 2385423 h 4885973"/>
              <a:gd name="connsiteX25751" fmla="*/ 283524 w 6085020"/>
              <a:gd name="connsiteY25751" fmla="*/ 2385423 h 4885973"/>
              <a:gd name="connsiteX25752" fmla="*/ 1832542 w 6085020"/>
              <a:gd name="connsiteY25752" fmla="*/ 2385044 h 4885973"/>
              <a:gd name="connsiteX25753" fmla="*/ 1832542 w 6085020"/>
              <a:gd name="connsiteY25753" fmla="*/ 2395475 h 4885973"/>
              <a:gd name="connsiteX25754" fmla="*/ 1843000 w 6085020"/>
              <a:gd name="connsiteY25754" fmla="*/ 2395475 h 4885973"/>
              <a:gd name="connsiteX25755" fmla="*/ 1843000 w 6085020"/>
              <a:gd name="connsiteY25755" fmla="*/ 2385044 h 4885973"/>
              <a:gd name="connsiteX25756" fmla="*/ 2647554 w 6085020"/>
              <a:gd name="connsiteY25756" fmla="*/ 2384665 h 4885973"/>
              <a:gd name="connsiteX25757" fmla="*/ 2647554 w 6085020"/>
              <a:gd name="connsiteY25757" fmla="*/ 2395096 h 4885973"/>
              <a:gd name="connsiteX25758" fmla="*/ 2658013 w 6085020"/>
              <a:gd name="connsiteY25758" fmla="*/ 2395096 h 4885973"/>
              <a:gd name="connsiteX25759" fmla="*/ 2658013 w 6085020"/>
              <a:gd name="connsiteY25759" fmla="*/ 2384665 h 4885973"/>
              <a:gd name="connsiteX25760" fmla="*/ 926825 w 6085020"/>
              <a:gd name="connsiteY25760" fmla="*/ 2384095 h 4885973"/>
              <a:gd name="connsiteX25761" fmla="*/ 926825 w 6085020"/>
              <a:gd name="connsiteY25761" fmla="*/ 2394527 h 4885973"/>
              <a:gd name="connsiteX25762" fmla="*/ 937283 w 6085020"/>
              <a:gd name="connsiteY25762" fmla="*/ 2394527 h 4885973"/>
              <a:gd name="connsiteX25763" fmla="*/ 937283 w 6085020"/>
              <a:gd name="connsiteY25763" fmla="*/ 2384095 h 4885973"/>
              <a:gd name="connsiteX25764" fmla="*/ 70738 w 6085020"/>
              <a:gd name="connsiteY25764" fmla="*/ 2383906 h 4885973"/>
              <a:gd name="connsiteX25765" fmla="*/ 55145 w 6085020"/>
              <a:gd name="connsiteY25765" fmla="*/ 2399458 h 4885973"/>
              <a:gd name="connsiteX25766" fmla="*/ 69788 w 6085020"/>
              <a:gd name="connsiteY25766" fmla="*/ 2384665 h 4885973"/>
              <a:gd name="connsiteX25767" fmla="*/ 3041105 w 6085020"/>
              <a:gd name="connsiteY25767" fmla="*/ 2382801 h 4885973"/>
              <a:gd name="connsiteX25768" fmla="*/ 3048405 w 6085020"/>
              <a:gd name="connsiteY25768" fmla="*/ 2401924 h 4885973"/>
              <a:gd name="connsiteX25769" fmla="*/ 3043533 w 6085020"/>
              <a:gd name="connsiteY25769" fmla="*/ 2393816 h 4885973"/>
              <a:gd name="connsiteX25770" fmla="*/ 3038224 w 6085020"/>
              <a:gd name="connsiteY25770" fmla="*/ 2386922 h 4885973"/>
              <a:gd name="connsiteX25771" fmla="*/ 448960 w 6085020"/>
              <a:gd name="connsiteY25771" fmla="*/ 2380681 h 4885973"/>
              <a:gd name="connsiteX25772" fmla="*/ 454072 w 6085020"/>
              <a:gd name="connsiteY25772" fmla="*/ 2388838 h 4885973"/>
              <a:gd name="connsiteX25773" fmla="*/ 453714 w 6085020"/>
              <a:gd name="connsiteY25773" fmla="*/ 2390354 h 4885973"/>
              <a:gd name="connsiteX25774" fmla="*/ 454665 w 6085020"/>
              <a:gd name="connsiteY25774" fmla="*/ 2389785 h 4885973"/>
              <a:gd name="connsiteX25775" fmla="*/ 454072 w 6085020"/>
              <a:gd name="connsiteY25775" fmla="*/ 2388838 h 4885973"/>
              <a:gd name="connsiteX25776" fmla="*/ 455996 w 6085020"/>
              <a:gd name="connsiteY25776" fmla="*/ 2380681 h 4885973"/>
              <a:gd name="connsiteX25777" fmla="*/ 2897230 w 6085020"/>
              <a:gd name="connsiteY25777" fmla="*/ 2380302 h 4885973"/>
              <a:gd name="connsiteX25778" fmla="*/ 2892286 w 6085020"/>
              <a:gd name="connsiteY25778" fmla="*/ 2383716 h 4885973"/>
              <a:gd name="connsiteX25779" fmla="*/ 2890575 w 6085020"/>
              <a:gd name="connsiteY25779" fmla="*/ 2385044 h 4885973"/>
              <a:gd name="connsiteX25780" fmla="*/ 2903696 w 6085020"/>
              <a:gd name="connsiteY25780" fmla="*/ 2380302 h 4885973"/>
              <a:gd name="connsiteX25781" fmla="*/ 2449791 w 6085020"/>
              <a:gd name="connsiteY25781" fmla="*/ 2379354 h 4885973"/>
              <a:gd name="connsiteX25782" fmla="*/ 2434008 w 6085020"/>
              <a:gd name="connsiteY25782" fmla="*/ 2395096 h 4885973"/>
              <a:gd name="connsiteX25783" fmla="*/ 2428874 w 6085020"/>
              <a:gd name="connsiteY25783" fmla="*/ 2395096 h 4885973"/>
              <a:gd name="connsiteX25784" fmla="*/ 2453975 w 6085020"/>
              <a:gd name="connsiteY25784" fmla="*/ 2410649 h 4885973"/>
              <a:gd name="connsiteX25785" fmla="*/ 2454925 w 6085020"/>
              <a:gd name="connsiteY25785" fmla="*/ 2410649 h 4885973"/>
              <a:gd name="connsiteX25786" fmla="*/ 2449791 w 6085020"/>
              <a:gd name="connsiteY25786" fmla="*/ 2379354 h 4885973"/>
              <a:gd name="connsiteX25787" fmla="*/ 1586099 w 6085020"/>
              <a:gd name="connsiteY25787" fmla="*/ 2379354 h 4885973"/>
              <a:gd name="connsiteX25788" fmla="*/ 1596557 w 6085020"/>
              <a:gd name="connsiteY25788" fmla="*/ 2395096 h 4885973"/>
              <a:gd name="connsiteX25789" fmla="*/ 1586099 w 6085020"/>
              <a:gd name="connsiteY25789" fmla="*/ 2379354 h 4885973"/>
              <a:gd name="connsiteX25790" fmla="*/ 1340416 w 6085020"/>
              <a:gd name="connsiteY25790" fmla="*/ 2379354 h 4885973"/>
              <a:gd name="connsiteX25791" fmla="*/ 1340986 w 6085020"/>
              <a:gd name="connsiteY25791" fmla="*/ 2380112 h 4885973"/>
              <a:gd name="connsiteX25792" fmla="*/ 1346121 w 6085020"/>
              <a:gd name="connsiteY25792" fmla="*/ 2411407 h 4885973"/>
              <a:gd name="connsiteX25793" fmla="*/ 1340416 w 6085020"/>
              <a:gd name="connsiteY25793" fmla="*/ 2379354 h 4885973"/>
              <a:gd name="connsiteX25794" fmla="*/ 3083299 w 6085020"/>
              <a:gd name="connsiteY25794" fmla="*/ 2377932 h 4885973"/>
              <a:gd name="connsiteX25795" fmla="*/ 3087007 w 6085020"/>
              <a:gd name="connsiteY25795" fmla="*/ 2394717 h 4885973"/>
              <a:gd name="connsiteX25796" fmla="*/ 3083299 w 6085020"/>
              <a:gd name="connsiteY25796" fmla="*/ 2377932 h 4885973"/>
              <a:gd name="connsiteX25797" fmla="*/ 373658 w 6085020"/>
              <a:gd name="connsiteY25797" fmla="*/ 2376509 h 4885973"/>
              <a:gd name="connsiteX25798" fmla="*/ 373658 w 6085020"/>
              <a:gd name="connsiteY25798" fmla="*/ 2386940 h 4885973"/>
              <a:gd name="connsiteX25799" fmla="*/ 384117 w 6085020"/>
              <a:gd name="connsiteY25799" fmla="*/ 2386940 h 4885973"/>
              <a:gd name="connsiteX25800" fmla="*/ 384117 w 6085020"/>
              <a:gd name="connsiteY25800" fmla="*/ 2376509 h 4885973"/>
              <a:gd name="connsiteX25801" fmla="*/ 174882 w 6085020"/>
              <a:gd name="connsiteY25801" fmla="*/ 2375593 h 4885973"/>
              <a:gd name="connsiteX25802" fmla="*/ 179508 w 6085020"/>
              <a:gd name="connsiteY25802" fmla="*/ 2379354 h 4885973"/>
              <a:gd name="connsiteX25803" fmla="*/ 174882 w 6085020"/>
              <a:gd name="connsiteY25803" fmla="*/ 2375593 h 4885973"/>
              <a:gd name="connsiteX25804" fmla="*/ 3059624 w 6085020"/>
              <a:gd name="connsiteY25804" fmla="*/ 2375561 h 4885973"/>
              <a:gd name="connsiteX25805" fmla="*/ 3061811 w 6085020"/>
              <a:gd name="connsiteY25805" fmla="*/ 2375845 h 4885973"/>
              <a:gd name="connsiteX25806" fmla="*/ 3061526 w 6085020"/>
              <a:gd name="connsiteY25806" fmla="*/ 2378026 h 4885973"/>
              <a:gd name="connsiteX25807" fmla="*/ 3059624 w 6085020"/>
              <a:gd name="connsiteY25807" fmla="*/ 2377837 h 4885973"/>
              <a:gd name="connsiteX25808" fmla="*/ 3059491 w 6085020"/>
              <a:gd name="connsiteY25808" fmla="*/ 2377704 h 4885973"/>
              <a:gd name="connsiteX25809" fmla="*/ 3059624 w 6085020"/>
              <a:gd name="connsiteY25809" fmla="*/ 2375561 h 4885973"/>
              <a:gd name="connsiteX25810" fmla="*/ 272875 w 6085020"/>
              <a:gd name="connsiteY25810" fmla="*/ 2374992 h 4885973"/>
              <a:gd name="connsiteX25811" fmla="*/ 272875 w 6085020"/>
              <a:gd name="connsiteY25811" fmla="*/ 2374992 h 4885973"/>
              <a:gd name="connsiteX25812" fmla="*/ 1968504 w 6085020"/>
              <a:gd name="connsiteY25812" fmla="*/ 2374233 h 4885973"/>
              <a:gd name="connsiteX25813" fmla="*/ 1968504 w 6085020"/>
              <a:gd name="connsiteY25813" fmla="*/ 2384665 h 4885973"/>
              <a:gd name="connsiteX25814" fmla="*/ 1977632 w 6085020"/>
              <a:gd name="connsiteY25814" fmla="*/ 2384665 h 4885973"/>
              <a:gd name="connsiteX25815" fmla="*/ 1977632 w 6085020"/>
              <a:gd name="connsiteY25815" fmla="*/ 2374233 h 4885973"/>
              <a:gd name="connsiteX25816" fmla="*/ 1445192 w 6085020"/>
              <a:gd name="connsiteY25816" fmla="*/ 2374233 h 4885973"/>
              <a:gd name="connsiteX25817" fmla="*/ 1445192 w 6085020"/>
              <a:gd name="connsiteY25817" fmla="*/ 2374233 h 4885973"/>
              <a:gd name="connsiteX25818" fmla="*/ 2682543 w 6085020"/>
              <a:gd name="connsiteY25818" fmla="*/ 2372905 h 4885973"/>
              <a:gd name="connsiteX25819" fmla="*/ 2681212 w 6085020"/>
              <a:gd name="connsiteY25819" fmla="*/ 2374423 h 4885973"/>
              <a:gd name="connsiteX25820" fmla="*/ 2680261 w 6085020"/>
              <a:gd name="connsiteY25820" fmla="*/ 2374802 h 4885973"/>
              <a:gd name="connsiteX25821" fmla="*/ 2681478 w 6085020"/>
              <a:gd name="connsiteY25821" fmla="*/ 2377192 h 4885973"/>
              <a:gd name="connsiteX25822" fmla="*/ 2681783 w 6085020"/>
              <a:gd name="connsiteY25822" fmla="*/ 2377267 h 4885973"/>
              <a:gd name="connsiteX25823" fmla="*/ 2683874 w 6085020"/>
              <a:gd name="connsiteY25823" fmla="*/ 2376130 h 4885973"/>
              <a:gd name="connsiteX25824" fmla="*/ 2683874 w 6085020"/>
              <a:gd name="connsiteY25824" fmla="*/ 2374612 h 4885973"/>
              <a:gd name="connsiteX25825" fmla="*/ 2682543 w 6085020"/>
              <a:gd name="connsiteY25825" fmla="*/ 2372905 h 4885973"/>
              <a:gd name="connsiteX25826" fmla="*/ 873391 w 6085020"/>
              <a:gd name="connsiteY25826" fmla="*/ 2371578 h 4885973"/>
              <a:gd name="connsiteX25827" fmla="*/ 871109 w 6085020"/>
              <a:gd name="connsiteY25827" fmla="*/ 2392441 h 4885973"/>
              <a:gd name="connsiteX25828" fmla="*/ 871109 w 6085020"/>
              <a:gd name="connsiteY25828" fmla="*/ 2393010 h 4885973"/>
              <a:gd name="connsiteX25829" fmla="*/ 880617 w 6085020"/>
              <a:gd name="connsiteY25829" fmla="*/ 2371578 h 4885973"/>
              <a:gd name="connsiteX25830" fmla="*/ 1931994 w 6085020"/>
              <a:gd name="connsiteY25830" fmla="*/ 2370060 h 4885973"/>
              <a:gd name="connsiteX25831" fmla="*/ 1931994 w 6085020"/>
              <a:gd name="connsiteY25831" fmla="*/ 2370060 h 4885973"/>
              <a:gd name="connsiteX25832" fmla="*/ 2553427 w 6085020"/>
              <a:gd name="connsiteY25832" fmla="*/ 2369871 h 4885973"/>
              <a:gd name="connsiteX25833" fmla="*/ 2527185 w 6085020"/>
              <a:gd name="connsiteY25833" fmla="*/ 2385613 h 4885973"/>
              <a:gd name="connsiteX25834" fmla="*/ 2549300 w 6085020"/>
              <a:gd name="connsiteY25834" fmla="*/ 2383266 h 4885973"/>
              <a:gd name="connsiteX25835" fmla="*/ 2558175 w 6085020"/>
              <a:gd name="connsiteY25835" fmla="*/ 2379517 h 4885973"/>
              <a:gd name="connsiteX25836" fmla="*/ 2558561 w 6085020"/>
              <a:gd name="connsiteY25836" fmla="*/ 2380302 h 4885973"/>
              <a:gd name="connsiteX25837" fmla="*/ 2558561 w 6085020"/>
              <a:gd name="connsiteY25837" fmla="*/ 2379354 h 4885973"/>
              <a:gd name="connsiteX25838" fmla="*/ 2558175 w 6085020"/>
              <a:gd name="connsiteY25838" fmla="*/ 2379517 h 4885973"/>
              <a:gd name="connsiteX25839" fmla="*/ 1048253 w 6085020"/>
              <a:gd name="connsiteY25839" fmla="*/ 2369744 h 4885973"/>
              <a:gd name="connsiteX25840" fmla="*/ 1051843 w 6085020"/>
              <a:gd name="connsiteY25840" fmla="*/ 2374052 h 4885973"/>
              <a:gd name="connsiteX25841" fmla="*/ 1050177 w 6085020"/>
              <a:gd name="connsiteY25841" fmla="*/ 2373925 h 4885973"/>
              <a:gd name="connsiteX25842" fmla="*/ 3542623 w 6085020"/>
              <a:gd name="connsiteY25842" fmla="*/ 2369681 h 4885973"/>
              <a:gd name="connsiteX25843" fmla="*/ 3549088 w 6085020"/>
              <a:gd name="connsiteY25843" fmla="*/ 2369681 h 4885973"/>
              <a:gd name="connsiteX25844" fmla="*/ 3549088 w 6085020"/>
              <a:gd name="connsiteY25844" fmla="*/ 2377647 h 4885973"/>
              <a:gd name="connsiteX25845" fmla="*/ 3549088 w 6085020"/>
              <a:gd name="connsiteY25845" fmla="*/ 2378216 h 4885973"/>
              <a:gd name="connsiteX25846" fmla="*/ 3547205 w 6085020"/>
              <a:gd name="connsiteY25846" fmla="*/ 2381801 h 4885973"/>
              <a:gd name="connsiteX25847" fmla="*/ 3538059 w 6085020"/>
              <a:gd name="connsiteY25847" fmla="*/ 2381630 h 4885973"/>
              <a:gd name="connsiteX25848" fmla="*/ 3538059 w 6085020"/>
              <a:gd name="connsiteY25848" fmla="*/ 2371388 h 4885973"/>
              <a:gd name="connsiteX25849" fmla="*/ 3542623 w 6085020"/>
              <a:gd name="connsiteY25849" fmla="*/ 2369681 h 4885973"/>
              <a:gd name="connsiteX25850" fmla="*/ 2103706 w 6085020"/>
              <a:gd name="connsiteY25850" fmla="*/ 2368922 h 4885973"/>
              <a:gd name="connsiteX25851" fmla="*/ 2103325 w 6085020"/>
              <a:gd name="connsiteY25851" fmla="*/ 2369112 h 4885973"/>
              <a:gd name="connsiteX25852" fmla="*/ 2092867 w 6085020"/>
              <a:gd name="connsiteY25852" fmla="*/ 2369112 h 4885973"/>
              <a:gd name="connsiteX25853" fmla="*/ 2098191 w 6085020"/>
              <a:gd name="connsiteY25853" fmla="*/ 2400407 h 4885973"/>
              <a:gd name="connsiteX25854" fmla="*/ 2103706 w 6085020"/>
              <a:gd name="connsiteY25854" fmla="*/ 2368922 h 4885973"/>
              <a:gd name="connsiteX25855" fmla="*/ 2077654 w 6085020"/>
              <a:gd name="connsiteY25855" fmla="*/ 2368922 h 4885973"/>
              <a:gd name="connsiteX25856" fmla="*/ 2056737 w 6085020"/>
              <a:gd name="connsiteY25856" fmla="*/ 2374233 h 4885973"/>
              <a:gd name="connsiteX25857" fmla="*/ 2072330 w 6085020"/>
              <a:gd name="connsiteY25857" fmla="*/ 2384665 h 4885973"/>
              <a:gd name="connsiteX25858" fmla="*/ 2077654 w 6085020"/>
              <a:gd name="connsiteY25858" fmla="*/ 2379354 h 4885973"/>
              <a:gd name="connsiteX25859" fmla="*/ 1737654 w 6085020"/>
              <a:gd name="connsiteY25859" fmla="*/ 2368922 h 4885973"/>
              <a:gd name="connsiteX25860" fmla="*/ 1737654 w 6085020"/>
              <a:gd name="connsiteY25860" fmla="*/ 2368922 h 4885973"/>
              <a:gd name="connsiteX25861" fmla="*/ 3588641 w 6085020"/>
              <a:gd name="connsiteY25861" fmla="*/ 2368543 h 4885973"/>
              <a:gd name="connsiteX25862" fmla="*/ 3588641 w 6085020"/>
              <a:gd name="connsiteY25862" fmla="*/ 2368543 h 4885973"/>
              <a:gd name="connsiteX25863" fmla="*/ 3699122 w 6085020"/>
              <a:gd name="connsiteY25863" fmla="*/ 2368353 h 4885973"/>
              <a:gd name="connsiteX25864" fmla="*/ 3699122 w 6085020"/>
              <a:gd name="connsiteY25864" fmla="*/ 2368353 h 4885973"/>
              <a:gd name="connsiteX25865" fmla="*/ 3374904 w 6085020"/>
              <a:gd name="connsiteY25865" fmla="*/ 2368353 h 4885973"/>
              <a:gd name="connsiteX25866" fmla="*/ 3358551 w 6085020"/>
              <a:gd name="connsiteY25866" fmla="*/ 2389785 h 4885973"/>
              <a:gd name="connsiteX25867" fmla="*/ 3359121 w 6085020"/>
              <a:gd name="connsiteY25867" fmla="*/ 2389217 h 4885973"/>
              <a:gd name="connsiteX25868" fmla="*/ 3374904 w 6085020"/>
              <a:gd name="connsiteY25868" fmla="*/ 2368353 h 4885973"/>
              <a:gd name="connsiteX25869" fmla="*/ 2145540 w 6085020"/>
              <a:gd name="connsiteY25869" fmla="*/ 2368353 h 4885973"/>
              <a:gd name="connsiteX25870" fmla="*/ 2145540 w 6085020"/>
              <a:gd name="connsiteY25870" fmla="*/ 2400217 h 4885973"/>
              <a:gd name="connsiteX25871" fmla="*/ 2145540 w 6085020"/>
              <a:gd name="connsiteY25871" fmla="*/ 2399648 h 4885973"/>
              <a:gd name="connsiteX25872" fmla="*/ 2145540 w 6085020"/>
              <a:gd name="connsiteY25872" fmla="*/ 2368353 h 4885973"/>
              <a:gd name="connsiteX25873" fmla="*/ 3022243 w 6085020"/>
              <a:gd name="connsiteY25873" fmla="*/ 2365583 h 4885973"/>
              <a:gd name="connsiteX25874" fmla="*/ 3018767 w 6085020"/>
              <a:gd name="connsiteY25874" fmla="*/ 2387187 h 4885973"/>
              <a:gd name="connsiteX25875" fmla="*/ 3017050 w 6085020"/>
              <a:gd name="connsiteY25875" fmla="*/ 2397439 h 4885973"/>
              <a:gd name="connsiteX25876" fmla="*/ 3016972 w 6085020"/>
              <a:gd name="connsiteY25876" fmla="*/ 2397508 h 4885973"/>
              <a:gd name="connsiteX25877" fmla="*/ 3011200 w 6085020"/>
              <a:gd name="connsiteY25877" fmla="*/ 2391961 h 4885973"/>
              <a:gd name="connsiteX25878" fmla="*/ 3017029 w 6085020"/>
              <a:gd name="connsiteY25878" fmla="*/ 2366836 h 4885973"/>
              <a:gd name="connsiteX25879" fmla="*/ 3022243 w 6085020"/>
              <a:gd name="connsiteY25879" fmla="*/ 2365583 h 4885973"/>
              <a:gd name="connsiteX25880" fmla="*/ 1574879 w 6085020"/>
              <a:gd name="connsiteY25880" fmla="*/ 2364181 h 4885973"/>
              <a:gd name="connsiteX25881" fmla="*/ 1574879 w 6085020"/>
              <a:gd name="connsiteY25881" fmla="*/ 2364181 h 4885973"/>
              <a:gd name="connsiteX25882" fmla="*/ 90705 w 6085020"/>
              <a:gd name="connsiteY25882" fmla="*/ 2363801 h 4885973"/>
              <a:gd name="connsiteX25883" fmla="*/ 90705 w 6085020"/>
              <a:gd name="connsiteY25883" fmla="*/ 2363801 h 4885973"/>
              <a:gd name="connsiteX25884" fmla="*/ 3013416 w 6085020"/>
              <a:gd name="connsiteY25884" fmla="*/ 2362474 h 4885973"/>
              <a:gd name="connsiteX25885" fmla="*/ 3013606 w 6085020"/>
              <a:gd name="connsiteY25885" fmla="*/ 2362474 h 4885973"/>
              <a:gd name="connsiteX25886" fmla="*/ 3015508 w 6085020"/>
              <a:gd name="connsiteY25886" fmla="*/ 2362474 h 4885973"/>
              <a:gd name="connsiteX25887" fmla="*/ 3015508 w 6085020"/>
              <a:gd name="connsiteY25887" fmla="*/ 2364560 h 4885973"/>
              <a:gd name="connsiteX25888" fmla="*/ 3015280 w 6085020"/>
              <a:gd name="connsiteY25888" fmla="*/ 2364788 h 4885973"/>
              <a:gd name="connsiteX25889" fmla="*/ 3013416 w 6085020"/>
              <a:gd name="connsiteY25889" fmla="*/ 2364560 h 4885973"/>
              <a:gd name="connsiteX25890" fmla="*/ 3013416 w 6085020"/>
              <a:gd name="connsiteY25890" fmla="*/ 2362474 h 4885973"/>
              <a:gd name="connsiteX25891" fmla="*/ 1665204 w 6085020"/>
              <a:gd name="connsiteY25891" fmla="*/ 2362094 h 4885973"/>
              <a:gd name="connsiteX25892" fmla="*/ 1665204 w 6085020"/>
              <a:gd name="connsiteY25892" fmla="*/ 2382958 h 4885973"/>
              <a:gd name="connsiteX25893" fmla="*/ 1664443 w 6085020"/>
              <a:gd name="connsiteY25893" fmla="*/ 2363801 h 4885973"/>
              <a:gd name="connsiteX25894" fmla="*/ 701299 w 6085020"/>
              <a:gd name="connsiteY25894" fmla="*/ 2362023 h 4885973"/>
              <a:gd name="connsiteX25895" fmla="*/ 702440 w 6085020"/>
              <a:gd name="connsiteY25895" fmla="*/ 2374612 h 4885973"/>
              <a:gd name="connsiteX25896" fmla="*/ 701299 w 6085020"/>
              <a:gd name="connsiteY25896" fmla="*/ 2362023 h 4885973"/>
              <a:gd name="connsiteX25897" fmla="*/ 3200911 w 6085020"/>
              <a:gd name="connsiteY25897" fmla="*/ 2361525 h 4885973"/>
              <a:gd name="connsiteX25898" fmla="*/ 3181705 w 6085020"/>
              <a:gd name="connsiteY25898" fmla="*/ 2368164 h 4885973"/>
              <a:gd name="connsiteX25899" fmla="*/ 3181895 w 6085020"/>
              <a:gd name="connsiteY25899" fmla="*/ 2368733 h 4885973"/>
              <a:gd name="connsiteX25900" fmla="*/ 3200911 w 6085020"/>
              <a:gd name="connsiteY25900" fmla="*/ 2361525 h 4885973"/>
              <a:gd name="connsiteX25901" fmla="*/ 1309040 w 6085020"/>
              <a:gd name="connsiteY25901" fmla="*/ 2361525 h 4885973"/>
              <a:gd name="connsiteX25902" fmla="*/ 1313794 w 6085020"/>
              <a:gd name="connsiteY25902" fmla="*/ 2380492 h 4885973"/>
              <a:gd name="connsiteX25903" fmla="*/ 1309040 w 6085020"/>
              <a:gd name="connsiteY25903" fmla="*/ 2361525 h 4885973"/>
              <a:gd name="connsiteX25904" fmla="*/ 2271044 w 6085020"/>
              <a:gd name="connsiteY25904" fmla="*/ 2359249 h 4885973"/>
              <a:gd name="connsiteX25905" fmla="*/ 2277295 w 6085020"/>
              <a:gd name="connsiteY25905" fmla="*/ 2375869 h 4885973"/>
              <a:gd name="connsiteX25906" fmla="*/ 2290798 w 6085020"/>
              <a:gd name="connsiteY25906" fmla="*/ 2383967 h 4885973"/>
              <a:gd name="connsiteX25907" fmla="*/ 2291961 w 6085020"/>
              <a:gd name="connsiteY25907" fmla="*/ 2385423 h 4885973"/>
              <a:gd name="connsiteX25908" fmla="*/ 2291961 w 6085020"/>
              <a:gd name="connsiteY25908" fmla="*/ 2384665 h 4885973"/>
              <a:gd name="connsiteX25909" fmla="*/ 2290798 w 6085020"/>
              <a:gd name="connsiteY25909" fmla="*/ 2383967 h 4885973"/>
              <a:gd name="connsiteX25910" fmla="*/ 272875 w 6085020"/>
              <a:gd name="connsiteY25910" fmla="*/ 2359249 h 4885973"/>
              <a:gd name="connsiteX25911" fmla="*/ 272875 w 6085020"/>
              <a:gd name="connsiteY25911" fmla="*/ 2359249 h 4885973"/>
              <a:gd name="connsiteX25912" fmla="*/ 2176155 w 6085020"/>
              <a:gd name="connsiteY25912" fmla="*/ 2359060 h 4885973"/>
              <a:gd name="connsiteX25913" fmla="*/ 2165697 w 6085020"/>
              <a:gd name="connsiteY25913" fmla="*/ 2390354 h 4885973"/>
              <a:gd name="connsiteX25914" fmla="*/ 2177864 w 6085020"/>
              <a:gd name="connsiteY25914" fmla="*/ 2385047 h 4885973"/>
              <a:gd name="connsiteX25915" fmla="*/ 2186488 w 6085020"/>
              <a:gd name="connsiteY25915" fmla="*/ 2384679 h 4885973"/>
              <a:gd name="connsiteX25916" fmla="*/ 2186614 w 6085020"/>
              <a:gd name="connsiteY25916" fmla="*/ 2385234 h 4885973"/>
              <a:gd name="connsiteX25917" fmla="*/ 2186804 w 6085020"/>
              <a:gd name="connsiteY25917" fmla="*/ 2384665 h 4885973"/>
              <a:gd name="connsiteX25918" fmla="*/ 2186488 w 6085020"/>
              <a:gd name="connsiteY25918" fmla="*/ 2384679 h 4885973"/>
              <a:gd name="connsiteX25919" fmla="*/ 2183239 w 6085020"/>
              <a:gd name="connsiteY25919" fmla="*/ 2370369 h 4885973"/>
              <a:gd name="connsiteX25920" fmla="*/ 2176155 w 6085020"/>
              <a:gd name="connsiteY25920" fmla="*/ 2359060 h 4885973"/>
              <a:gd name="connsiteX25921" fmla="*/ 1868862 w 6085020"/>
              <a:gd name="connsiteY25921" fmla="*/ 2358491 h 4885973"/>
              <a:gd name="connsiteX25922" fmla="*/ 1868862 w 6085020"/>
              <a:gd name="connsiteY25922" fmla="*/ 2358491 h 4885973"/>
              <a:gd name="connsiteX25923" fmla="*/ 1094543 w 6085020"/>
              <a:gd name="connsiteY25923" fmla="*/ 2358491 h 4885973"/>
              <a:gd name="connsiteX25924" fmla="*/ 1094543 w 6085020"/>
              <a:gd name="connsiteY25924" fmla="*/ 2359439 h 4885973"/>
              <a:gd name="connsiteX25925" fmla="*/ 1105002 w 6085020"/>
              <a:gd name="connsiteY25925" fmla="*/ 2375181 h 4885973"/>
              <a:gd name="connsiteX25926" fmla="*/ 1094543 w 6085020"/>
              <a:gd name="connsiteY25926" fmla="*/ 2358491 h 4885973"/>
              <a:gd name="connsiteX25927" fmla="*/ 2496451 w 6085020"/>
              <a:gd name="connsiteY25927" fmla="*/ 2358254 h 4885973"/>
              <a:gd name="connsiteX25928" fmla="*/ 2495809 w 6085020"/>
              <a:gd name="connsiteY25928" fmla="*/ 2379164 h 4885973"/>
              <a:gd name="connsiteX25929" fmla="*/ 2496451 w 6085020"/>
              <a:gd name="connsiteY25929" fmla="*/ 2358254 h 4885973"/>
              <a:gd name="connsiteX25930" fmla="*/ 3048595 w 6085020"/>
              <a:gd name="connsiteY25930" fmla="*/ 2356784 h 4885973"/>
              <a:gd name="connsiteX25931" fmla="*/ 3050687 w 6085020"/>
              <a:gd name="connsiteY25931" fmla="*/ 2356784 h 4885973"/>
              <a:gd name="connsiteX25932" fmla="*/ 3050877 w 6085020"/>
              <a:gd name="connsiteY25932" fmla="*/ 2356973 h 4885973"/>
              <a:gd name="connsiteX25933" fmla="*/ 3050725 w 6085020"/>
              <a:gd name="connsiteY25933" fmla="*/ 2358605 h 4885973"/>
              <a:gd name="connsiteX25934" fmla="*/ 3048595 w 6085020"/>
              <a:gd name="connsiteY25934" fmla="*/ 2358870 h 4885973"/>
              <a:gd name="connsiteX25935" fmla="*/ 3048595 w 6085020"/>
              <a:gd name="connsiteY25935" fmla="*/ 2356784 h 4885973"/>
              <a:gd name="connsiteX25936" fmla="*/ 2291961 w 6085020"/>
              <a:gd name="connsiteY25936" fmla="*/ 2354128 h 4885973"/>
              <a:gd name="connsiteX25937" fmla="*/ 2291961 w 6085020"/>
              <a:gd name="connsiteY25937" fmla="*/ 2354128 h 4885973"/>
              <a:gd name="connsiteX25938" fmla="*/ 1303525 w 6085020"/>
              <a:gd name="connsiteY25938" fmla="*/ 2353370 h 4885973"/>
              <a:gd name="connsiteX25939" fmla="*/ 1303525 w 6085020"/>
              <a:gd name="connsiteY25939" fmla="*/ 2353370 h 4885973"/>
              <a:gd name="connsiteX25940" fmla="*/ 133110 w 6085020"/>
              <a:gd name="connsiteY25940" fmla="*/ 2348059 h 4885973"/>
              <a:gd name="connsiteX25941" fmla="*/ 133110 w 6085020"/>
              <a:gd name="connsiteY25941" fmla="*/ 2348059 h 4885973"/>
              <a:gd name="connsiteX25942" fmla="*/ 889744 w 6085020"/>
              <a:gd name="connsiteY25942" fmla="*/ 2347869 h 4885973"/>
              <a:gd name="connsiteX25943" fmla="*/ 879285 w 6085020"/>
              <a:gd name="connsiteY25943" fmla="*/ 2363612 h 4885973"/>
              <a:gd name="connsiteX25944" fmla="*/ 895068 w 6085020"/>
              <a:gd name="connsiteY25944" fmla="*/ 2368620 h 4885973"/>
              <a:gd name="connsiteX25945" fmla="*/ 895068 w 6085020"/>
              <a:gd name="connsiteY25945" fmla="*/ 2368733 h 4885973"/>
              <a:gd name="connsiteX25946" fmla="*/ 896019 w 6085020"/>
              <a:gd name="connsiteY25946" fmla="*/ 2368922 h 4885973"/>
              <a:gd name="connsiteX25947" fmla="*/ 895068 w 6085020"/>
              <a:gd name="connsiteY25947" fmla="*/ 2368620 h 4885973"/>
              <a:gd name="connsiteX25948" fmla="*/ 895045 w 6085020"/>
              <a:gd name="connsiteY25948" fmla="*/ 2356096 h 4885973"/>
              <a:gd name="connsiteX25949" fmla="*/ 889744 w 6085020"/>
              <a:gd name="connsiteY25949" fmla="*/ 2347869 h 4885973"/>
              <a:gd name="connsiteX25950" fmla="*/ 3625911 w 6085020"/>
              <a:gd name="connsiteY25950" fmla="*/ 2347490 h 4885973"/>
              <a:gd name="connsiteX25951" fmla="*/ 3629905 w 6085020"/>
              <a:gd name="connsiteY25951" fmla="*/ 2355266 h 4885973"/>
              <a:gd name="connsiteX25952" fmla="*/ 3628193 w 6085020"/>
              <a:gd name="connsiteY25952" fmla="*/ 2348059 h 4885973"/>
              <a:gd name="connsiteX25953" fmla="*/ 3628193 w 6085020"/>
              <a:gd name="connsiteY25953" fmla="*/ 2348818 h 4885973"/>
              <a:gd name="connsiteX25954" fmla="*/ 2695498 w 6085020"/>
              <a:gd name="connsiteY25954" fmla="*/ 2347395 h 4885973"/>
              <a:gd name="connsiteX25955" fmla="*/ 2699277 w 6085020"/>
              <a:gd name="connsiteY25955" fmla="*/ 2364181 h 4885973"/>
              <a:gd name="connsiteX25956" fmla="*/ 2695498 w 6085020"/>
              <a:gd name="connsiteY25956" fmla="*/ 2347395 h 4885973"/>
              <a:gd name="connsiteX25957" fmla="*/ 1114700 w 6085020"/>
              <a:gd name="connsiteY25957" fmla="*/ 2343317 h 4885973"/>
              <a:gd name="connsiteX25958" fmla="*/ 1114700 w 6085020"/>
              <a:gd name="connsiteY25958" fmla="*/ 2343317 h 4885973"/>
              <a:gd name="connsiteX25959" fmla="*/ 1633067 w 6085020"/>
              <a:gd name="connsiteY25959" fmla="*/ 2342938 h 4885973"/>
              <a:gd name="connsiteX25960" fmla="*/ 1643526 w 6085020"/>
              <a:gd name="connsiteY25960" fmla="*/ 2363801 h 4885973"/>
              <a:gd name="connsiteX25961" fmla="*/ 1633067 w 6085020"/>
              <a:gd name="connsiteY25961" fmla="*/ 2342938 h 4885973"/>
              <a:gd name="connsiteX25962" fmla="*/ 1612150 w 6085020"/>
              <a:gd name="connsiteY25962" fmla="*/ 2342938 h 4885973"/>
              <a:gd name="connsiteX25963" fmla="*/ 1612150 w 6085020"/>
              <a:gd name="connsiteY25963" fmla="*/ 2342938 h 4885973"/>
              <a:gd name="connsiteX25964" fmla="*/ 1397083 w 6085020"/>
              <a:gd name="connsiteY25964" fmla="*/ 2342938 h 4885973"/>
              <a:gd name="connsiteX25965" fmla="*/ 1408302 w 6085020"/>
              <a:gd name="connsiteY25965" fmla="*/ 2363801 h 4885973"/>
              <a:gd name="connsiteX25966" fmla="*/ 1407541 w 6085020"/>
              <a:gd name="connsiteY25966" fmla="*/ 2363801 h 4885973"/>
              <a:gd name="connsiteX25967" fmla="*/ 1397083 w 6085020"/>
              <a:gd name="connsiteY25967" fmla="*/ 2342938 h 4885973"/>
              <a:gd name="connsiteX25968" fmla="*/ 1277664 w 6085020"/>
              <a:gd name="connsiteY25968" fmla="*/ 2342559 h 4885973"/>
              <a:gd name="connsiteX25969" fmla="*/ 1267776 w 6085020"/>
              <a:gd name="connsiteY25969" fmla="*/ 2343460 h 4885973"/>
              <a:gd name="connsiteX25970" fmla="*/ 1262185 w 6085020"/>
              <a:gd name="connsiteY25970" fmla="*/ 2347822 h 4885973"/>
              <a:gd name="connsiteX25971" fmla="*/ 1261881 w 6085020"/>
              <a:gd name="connsiteY25971" fmla="*/ 2347680 h 4885973"/>
              <a:gd name="connsiteX25972" fmla="*/ 1261881 w 6085020"/>
              <a:gd name="connsiteY25972" fmla="*/ 2348059 h 4885973"/>
              <a:gd name="connsiteX25973" fmla="*/ 1262185 w 6085020"/>
              <a:gd name="connsiteY25973" fmla="*/ 2347822 h 4885973"/>
              <a:gd name="connsiteX25974" fmla="*/ 1272839 w 6085020"/>
              <a:gd name="connsiteY25974" fmla="*/ 2352801 h 4885973"/>
              <a:gd name="connsiteX25975" fmla="*/ 1277664 w 6085020"/>
              <a:gd name="connsiteY25975" fmla="*/ 2342559 h 4885973"/>
              <a:gd name="connsiteX25976" fmla="*/ 203424 w 6085020"/>
              <a:gd name="connsiteY25976" fmla="*/ 2341513 h 4885973"/>
              <a:gd name="connsiteX25977" fmla="*/ 195291 w 6085020"/>
              <a:gd name="connsiteY25977" fmla="*/ 2341800 h 4885973"/>
              <a:gd name="connsiteX25978" fmla="*/ 205750 w 6085020"/>
              <a:gd name="connsiteY25978" fmla="*/ 2363801 h 4885973"/>
              <a:gd name="connsiteX25979" fmla="*/ 205750 w 6085020"/>
              <a:gd name="connsiteY25979" fmla="*/ 2362663 h 4885973"/>
              <a:gd name="connsiteX25980" fmla="*/ 203424 w 6085020"/>
              <a:gd name="connsiteY25980" fmla="*/ 2341513 h 4885973"/>
              <a:gd name="connsiteX25981" fmla="*/ 220582 w 6085020"/>
              <a:gd name="connsiteY25981" fmla="*/ 2339145 h 4885973"/>
              <a:gd name="connsiteX25982" fmla="*/ 227594 w 6085020"/>
              <a:gd name="connsiteY25982" fmla="*/ 2355101 h 4885973"/>
              <a:gd name="connsiteX25983" fmla="*/ 241008 w 6085020"/>
              <a:gd name="connsiteY25983" fmla="*/ 2362957 h 4885973"/>
              <a:gd name="connsiteX25984" fmla="*/ 241689 w 6085020"/>
              <a:gd name="connsiteY25984" fmla="*/ 2365129 h 4885973"/>
              <a:gd name="connsiteX25985" fmla="*/ 242450 w 6085020"/>
              <a:gd name="connsiteY25985" fmla="*/ 2363801 h 4885973"/>
              <a:gd name="connsiteX25986" fmla="*/ 241008 w 6085020"/>
              <a:gd name="connsiteY25986" fmla="*/ 2362957 h 4885973"/>
              <a:gd name="connsiteX25987" fmla="*/ 236056 w 6085020"/>
              <a:gd name="connsiteY25987" fmla="*/ 2347158 h 4885973"/>
              <a:gd name="connsiteX25988" fmla="*/ 220582 w 6085020"/>
              <a:gd name="connsiteY25988" fmla="*/ 2339145 h 4885973"/>
              <a:gd name="connsiteX25989" fmla="*/ 314710 w 6085020"/>
              <a:gd name="connsiteY25989" fmla="*/ 2338576 h 4885973"/>
              <a:gd name="connsiteX25990" fmla="*/ 314710 w 6085020"/>
              <a:gd name="connsiteY25990" fmla="*/ 2338576 h 4885973"/>
              <a:gd name="connsiteX25991" fmla="*/ 3411414 w 6085020"/>
              <a:gd name="connsiteY25991" fmla="*/ 2337817 h 4885973"/>
              <a:gd name="connsiteX25992" fmla="*/ 3411414 w 6085020"/>
              <a:gd name="connsiteY25992" fmla="*/ 2337817 h 4885973"/>
              <a:gd name="connsiteX25993" fmla="*/ 2756704 w 6085020"/>
              <a:gd name="connsiteY25993" fmla="*/ 2337817 h 4885973"/>
              <a:gd name="connsiteX25994" fmla="*/ 2756704 w 6085020"/>
              <a:gd name="connsiteY25994" fmla="*/ 2337817 h 4885973"/>
              <a:gd name="connsiteX25995" fmla="*/ 2077654 w 6085020"/>
              <a:gd name="connsiteY25995" fmla="*/ 2337817 h 4885973"/>
              <a:gd name="connsiteX25996" fmla="*/ 2082788 w 6085020"/>
              <a:gd name="connsiteY25996" fmla="*/ 2358491 h 4885973"/>
              <a:gd name="connsiteX25997" fmla="*/ 2077654 w 6085020"/>
              <a:gd name="connsiteY25997" fmla="*/ 2337817 h 4885973"/>
              <a:gd name="connsiteX25998" fmla="*/ 1481322 w 6085020"/>
              <a:gd name="connsiteY25998" fmla="*/ 2337817 h 4885973"/>
              <a:gd name="connsiteX25999" fmla="*/ 1481322 w 6085020"/>
              <a:gd name="connsiteY25999" fmla="*/ 2337817 h 4885973"/>
              <a:gd name="connsiteX26000" fmla="*/ 1360382 w 6085020"/>
              <a:gd name="connsiteY26000" fmla="*/ 2337817 h 4885973"/>
              <a:gd name="connsiteX26001" fmla="*/ 1360382 w 6085020"/>
              <a:gd name="connsiteY26001" fmla="*/ 2337817 h 4885973"/>
              <a:gd name="connsiteX26002" fmla="*/ 1293067 w 6085020"/>
              <a:gd name="connsiteY26002" fmla="*/ 2337817 h 4885973"/>
              <a:gd name="connsiteX26003" fmla="*/ 1293067 w 6085020"/>
              <a:gd name="connsiteY26003" fmla="*/ 2348059 h 4885973"/>
              <a:gd name="connsiteX26004" fmla="*/ 1303525 w 6085020"/>
              <a:gd name="connsiteY26004" fmla="*/ 2348059 h 4885973"/>
              <a:gd name="connsiteX26005" fmla="*/ 1303525 w 6085020"/>
              <a:gd name="connsiteY26005" fmla="*/ 2337817 h 4885973"/>
              <a:gd name="connsiteX26006" fmla="*/ 493267 w 6085020"/>
              <a:gd name="connsiteY26006" fmla="*/ 2337817 h 4885973"/>
              <a:gd name="connsiteX26007" fmla="*/ 493267 w 6085020"/>
              <a:gd name="connsiteY26007" fmla="*/ 2337817 h 4885973"/>
              <a:gd name="connsiteX26008" fmla="*/ 2024600 w 6085020"/>
              <a:gd name="connsiteY26008" fmla="*/ 2337058 h 4885973"/>
              <a:gd name="connsiteX26009" fmla="*/ 2024600 w 6085020"/>
              <a:gd name="connsiteY26009" fmla="*/ 2337058 h 4885973"/>
              <a:gd name="connsiteX26010" fmla="*/ 3714715 w 6085020"/>
              <a:gd name="connsiteY26010" fmla="*/ 2336869 h 4885973"/>
              <a:gd name="connsiteX26011" fmla="*/ 3714715 w 6085020"/>
              <a:gd name="connsiteY26011" fmla="*/ 2336869 h 4885973"/>
              <a:gd name="connsiteX26012" fmla="*/ 421863 w 6085020"/>
              <a:gd name="connsiteY26012" fmla="*/ 2333407 h 4885973"/>
              <a:gd name="connsiteX26013" fmla="*/ 414922 w 6085020"/>
              <a:gd name="connsiteY26013" fmla="*/ 2337248 h 4885973"/>
              <a:gd name="connsiteX26014" fmla="*/ 430515 w 6085020"/>
              <a:gd name="connsiteY26014" fmla="*/ 2337817 h 4885973"/>
              <a:gd name="connsiteX26015" fmla="*/ 430515 w 6085020"/>
              <a:gd name="connsiteY26015" fmla="*/ 2337248 h 4885973"/>
              <a:gd name="connsiteX26016" fmla="*/ 421863 w 6085020"/>
              <a:gd name="connsiteY26016" fmla="*/ 2333407 h 4885973"/>
              <a:gd name="connsiteX26017" fmla="*/ 1926670 w 6085020"/>
              <a:gd name="connsiteY26017" fmla="*/ 2333076 h 4885973"/>
              <a:gd name="connsiteX26018" fmla="*/ 1915450 w 6085020"/>
              <a:gd name="connsiteY26018" fmla="*/ 2363801 h 4885973"/>
              <a:gd name="connsiteX26019" fmla="*/ 1916211 w 6085020"/>
              <a:gd name="connsiteY26019" fmla="*/ 2364370 h 4885973"/>
              <a:gd name="connsiteX26020" fmla="*/ 1942453 w 6085020"/>
              <a:gd name="connsiteY26020" fmla="*/ 2353939 h 4885973"/>
              <a:gd name="connsiteX26021" fmla="*/ 1926670 w 6085020"/>
              <a:gd name="connsiteY26021" fmla="*/ 2333076 h 4885973"/>
              <a:gd name="connsiteX26022" fmla="*/ 2145540 w 6085020"/>
              <a:gd name="connsiteY26022" fmla="*/ 2332886 h 4885973"/>
              <a:gd name="connsiteX26023" fmla="*/ 2144780 w 6085020"/>
              <a:gd name="connsiteY26023" fmla="*/ 2333076 h 4885973"/>
              <a:gd name="connsiteX26024" fmla="*/ 2150104 w 6085020"/>
              <a:gd name="connsiteY26024" fmla="*/ 2364370 h 4885973"/>
              <a:gd name="connsiteX26025" fmla="*/ 2145540 w 6085020"/>
              <a:gd name="connsiteY26025" fmla="*/ 2332886 h 4885973"/>
              <a:gd name="connsiteX26026" fmla="*/ 519509 w 6085020"/>
              <a:gd name="connsiteY26026" fmla="*/ 2332886 h 4885973"/>
              <a:gd name="connsiteX26027" fmla="*/ 519509 w 6085020"/>
              <a:gd name="connsiteY26027" fmla="*/ 2343317 h 4885973"/>
              <a:gd name="connsiteX26028" fmla="*/ 529967 w 6085020"/>
              <a:gd name="connsiteY26028" fmla="*/ 2342938 h 4885973"/>
              <a:gd name="connsiteX26029" fmla="*/ 529967 w 6085020"/>
              <a:gd name="connsiteY26029" fmla="*/ 2332886 h 4885973"/>
              <a:gd name="connsiteX26030" fmla="*/ 142998 w 6085020"/>
              <a:gd name="connsiteY26030" fmla="*/ 2332507 h 4885973"/>
              <a:gd name="connsiteX26031" fmla="*/ 158781 w 6085020"/>
              <a:gd name="connsiteY26031" fmla="*/ 2353370 h 4885973"/>
              <a:gd name="connsiteX26032" fmla="*/ 158781 w 6085020"/>
              <a:gd name="connsiteY26032" fmla="*/ 2337817 h 4885973"/>
              <a:gd name="connsiteX26033" fmla="*/ 142998 w 6085020"/>
              <a:gd name="connsiteY26033" fmla="*/ 2332507 h 4885973"/>
              <a:gd name="connsiteX26034" fmla="*/ 1911458 w 6085020"/>
              <a:gd name="connsiteY26034" fmla="*/ 2332459 h 4885973"/>
              <a:gd name="connsiteX26035" fmla="*/ 1905752 w 6085020"/>
              <a:gd name="connsiteY26035" fmla="*/ 2348249 h 4885973"/>
              <a:gd name="connsiteX26036" fmla="*/ 1911458 w 6085020"/>
              <a:gd name="connsiteY26036" fmla="*/ 2332459 h 4885973"/>
              <a:gd name="connsiteX26037" fmla="*/ 1701143 w 6085020"/>
              <a:gd name="connsiteY26037" fmla="*/ 2332317 h 4885973"/>
              <a:gd name="connsiteX26038" fmla="*/ 1701143 w 6085020"/>
              <a:gd name="connsiteY26038" fmla="*/ 2342748 h 4885973"/>
              <a:gd name="connsiteX26039" fmla="*/ 1711602 w 6085020"/>
              <a:gd name="connsiteY26039" fmla="*/ 2347869 h 4885973"/>
              <a:gd name="connsiteX26040" fmla="*/ 1716736 w 6085020"/>
              <a:gd name="connsiteY26040" fmla="*/ 2332886 h 4885973"/>
              <a:gd name="connsiteX26041" fmla="*/ 1716736 w 6085020"/>
              <a:gd name="connsiteY26041" fmla="*/ 2332317 h 4885973"/>
              <a:gd name="connsiteX26042" fmla="*/ 1815718 w 6085020"/>
              <a:gd name="connsiteY26042" fmla="*/ 2332229 h 4885973"/>
              <a:gd name="connsiteX26043" fmla="*/ 1795271 w 6085020"/>
              <a:gd name="connsiteY26043" fmla="*/ 2338576 h 4885973"/>
              <a:gd name="connsiteX26044" fmla="*/ 1795271 w 6085020"/>
              <a:gd name="connsiteY26044" fmla="*/ 2353370 h 4885973"/>
              <a:gd name="connsiteX26045" fmla="*/ 1795271 w 6085020"/>
              <a:gd name="connsiteY26045" fmla="*/ 2354128 h 4885973"/>
              <a:gd name="connsiteX26046" fmla="*/ 1837106 w 6085020"/>
              <a:gd name="connsiteY26046" fmla="*/ 2348818 h 4885973"/>
              <a:gd name="connsiteX26047" fmla="*/ 1837106 w 6085020"/>
              <a:gd name="connsiteY26047" fmla="*/ 2364560 h 4885973"/>
              <a:gd name="connsiteX26048" fmla="*/ 1837106 w 6085020"/>
              <a:gd name="connsiteY26048" fmla="*/ 2348818 h 4885973"/>
              <a:gd name="connsiteX26049" fmla="*/ 1837106 w 6085020"/>
              <a:gd name="connsiteY26049" fmla="*/ 2333265 h 4885973"/>
              <a:gd name="connsiteX26050" fmla="*/ 1815718 w 6085020"/>
              <a:gd name="connsiteY26050" fmla="*/ 2332229 h 4885973"/>
              <a:gd name="connsiteX26051" fmla="*/ 2945530 w 6085020"/>
              <a:gd name="connsiteY26051" fmla="*/ 2331558 h 4885973"/>
              <a:gd name="connsiteX26052" fmla="*/ 2945530 w 6085020"/>
              <a:gd name="connsiteY26052" fmla="*/ 2341990 h 4885973"/>
              <a:gd name="connsiteX26053" fmla="*/ 2955989 w 6085020"/>
              <a:gd name="connsiteY26053" fmla="*/ 2341990 h 4885973"/>
              <a:gd name="connsiteX26054" fmla="*/ 2955989 w 6085020"/>
              <a:gd name="connsiteY26054" fmla="*/ 2331558 h 4885973"/>
              <a:gd name="connsiteX26055" fmla="*/ 3636750 w 6085020"/>
              <a:gd name="connsiteY26055" fmla="*/ 2328334 h 4885973"/>
              <a:gd name="connsiteX26056" fmla="*/ 3637891 w 6085020"/>
              <a:gd name="connsiteY26056" fmla="*/ 2330610 h 4885973"/>
              <a:gd name="connsiteX26057" fmla="*/ 3638082 w 6085020"/>
              <a:gd name="connsiteY26057" fmla="*/ 2329851 h 4885973"/>
              <a:gd name="connsiteX26058" fmla="*/ 3636750 w 6085020"/>
              <a:gd name="connsiteY26058" fmla="*/ 2328334 h 4885973"/>
              <a:gd name="connsiteX26059" fmla="*/ 367193 w 6085020"/>
              <a:gd name="connsiteY26059" fmla="*/ 2328144 h 4885973"/>
              <a:gd name="connsiteX26060" fmla="*/ 354643 w 6085020"/>
              <a:gd name="connsiteY26060" fmla="*/ 2335351 h 4885973"/>
              <a:gd name="connsiteX26061" fmla="*/ 355213 w 6085020"/>
              <a:gd name="connsiteY26061" fmla="*/ 2335351 h 4885973"/>
              <a:gd name="connsiteX26062" fmla="*/ 367193 w 6085020"/>
              <a:gd name="connsiteY26062" fmla="*/ 2328144 h 4885973"/>
              <a:gd name="connsiteX26063" fmla="*/ 17494 w 6085020"/>
              <a:gd name="connsiteY26063" fmla="*/ 2327575 h 4885973"/>
              <a:gd name="connsiteX26064" fmla="*/ 17494 w 6085020"/>
              <a:gd name="connsiteY26064" fmla="*/ 2374612 h 4885973"/>
              <a:gd name="connsiteX26065" fmla="*/ 12360 w 6085020"/>
              <a:gd name="connsiteY26065" fmla="*/ 2332886 h 4885973"/>
              <a:gd name="connsiteX26066" fmla="*/ 17494 w 6085020"/>
              <a:gd name="connsiteY26066" fmla="*/ 2327575 h 4885973"/>
              <a:gd name="connsiteX26067" fmla="*/ 728681 w 6085020"/>
              <a:gd name="connsiteY26067" fmla="*/ 2326817 h 4885973"/>
              <a:gd name="connsiteX26068" fmla="*/ 728681 w 6085020"/>
              <a:gd name="connsiteY26068" fmla="*/ 2326817 h 4885973"/>
              <a:gd name="connsiteX26069" fmla="*/ 3416549 w 6085020"/>
              <a:gd name="connsiteY26069" fmla="*/ 2326627 h 4885973"/>
              <a:gd name="connsiteX26070" fmla="*/ 3421683 w 6085020"/>
              <a:gd name="connsiteY26070" fmla="*/ 2326627 h 4885973"/>
              <a:gd name="connsiteX26071" fmla="*/ 3635039 w 6085020"/>
              <a:gd name="connsiteY26071" fmla="*/ 2324540 h 4885973"/>
              <a:gd name="connsiteX26072" fmla="*/ 3636750 w 6085020"/>
              <a:gd name="connsiteY26072" fmla="*/ 2328144 h 4885973"/>
              <a:gd name="connsiteX26073" fmla="*/ 3636750 w 6085020"/>
              <a:gd name="connsiteY26073" fmla="*/ 2326627 h 4885973"/>
              <a:gd name="connsiteX26074" fmla="*/ 1240203 w 6085020"/>
              <a:gd name="connsiteY26074" fmla="*/ 2322454 h 4885973"/>
              <a:gd name="connsiteX26075" fmla="*/ 1240203 w 6085020"/>
              <a:gd name="connsiteY26075" fmla="*/ 2322454 h 4885973"/>
              <a:gd name="connsiteX26076" fmla="*/ 1130483 w 6085020"/>
              <a:gd name="connsiteY26076" fmla="*/ 2322454 h 4885973"/>
              <a:gd name="connsiteX26077" fmla="*/ 1130483 w 6085020"/>
              <a:gd name="connsiteY26077" fmla="*/ 2332886 h 4885973"/>
              <a:gd name="connsiteX26078" fmla="*/ 1140941 w 6085020"/>
              <a:gd name="connsiteY26078" fmla="*/ 2332886 h 4885973"/>
              <a:gd name="connsiteX26079" fmla="*/ 1140941 w 6085020"/>
              <a:gd name="connsiteY26079" fmla="*/ 2322454 h 4885973"/>
              <a:gd name="connsiteX26080" fmla="*/ 2563885 w 6085020"/>
              <a:gd name="connsiteY26080" fmla="*/ 2322075 h 4885973"/>
              <a:gd name="connsiteX26081" fmla="*/ 2563885 w 6085020"/>
              <a:gd name="connsiteY26081" fmla="*/ 2322075 h 4885973"/>
              <a:gd name="connsiteX26082" fmla="*/ 391082 w 6085020"/>
              <a:gd name="connsiteY26082" fmla="*/ 2321601 h 4885973"/>
              <a:gd name="connsiteX26083" fmla="*/ 385638 w 6085020"/>
              <a:gd name="connsiteY26083" fmla="*/ 2332886 h 4885973"/>
              <a:gd name="connsiteX26084" fmla="*/ 402883 w 6085020"/>
              <a:gd name="connsiteY26084" fmla="*/ 2328694 h 4885973"/>
              <a:gd name="connsiteX26085" fmla="*/ 404654 w 6085020"/>
              <a:gd name="connsiteY26085" fmla="*/ 2323403 h 4885973"/>
              <a:gd name="connsiteX26086" fmla="*/ 391082 w 6085020"/>
              <a:gd name="connsiteY26086" fmla="*/ 2321601 h 4885973"/>
              <a:gd name="connsiteX26087" fmla="*/ 760057 w 6085020"/>
              <a:gd name="connsiteY26087" fmla="*/ 2321506 h 4885973"/>
              <a:gd name="connsiteX26088" fmla="*/ 760057 w 6085020"/>
              <a:gd name="connsiteY26088" fmla="*/ 2321506 h 4885973"/>
              <a:gd name="connsiteX26089" fmla="*/ 2270589 w 6085020"/>
              <a:gd name="connsiteY26089" fmla="*/ 2319927 h 4885973"/>
              <a:gd name="connsiteX26090" fmla="*/ 2276178 w 6085020"/>
              <a:gd name="connsiteY26090" fmla="*/ 2322834 h 4885973"/>
              <a:gd name="connsiteX26091" fmla="*/ 2270589 w 6085020"/>
              <a:gd name="connsiteY26091" fmla="*/ 2319927 h 4885973"/>
              <a:gd name="connsiteX26092" fmla="*/ 936190 w 6085020"/>
              <a:gd name="connsiteY26092" fmla="*/ 2319681 h 4885973"/>
              <a:gd name="connsiteX26093" fmla="*/ 927381 w 6085020"/>
              <a:gd name="connsiteY26093" fmla="*/ 2322029 h 4885973"/>
              <a:gd name="connsiteX26094" fmla="*/ 926825 w 6085020"/>
              <a:gd name="connsiteY26094" fmla="*/ 2321506 h 4885973"/>
              <a:gd name="connsiteX26095" fmla="*/ 927205 w 6085020"/>
              <a:gd name="connsiteY26095" fmla="*/ 2322075 h 4885973"/>
              <a:gd name="connsiteX26096" fmla="*/ 927381 w 6085020"/>
              <a:gd name="connsiteY26096" fmla="*/ 2322029 h 4885973"/>
              <a:gd name="connsiteX26097" fmla="*/ 933504 w 6085020"/>
              <a:gd name="connsiteY26097" fmla="*/ 2327789 h 4885973"/>
              <a:gd name="connsiteX26098" fmla="*/ 942608 w 6085020"/>
              <a:gd name="connsiteY26098" fmla="*/ 2331937 h 4885973"/>
              <a:gd name="connsiteX26099" fmla="*/ 936190 w 6085020"/>
              <a:gd name="connsiteY26099" fmla="*/ 2319681 h 4885973"/>
              <a:gd name="connsiteX26100" fmla="*/ 91849 w 6085020"/>
              <a:gd name="connsiteY26100" fmla="*/ 2319121 h 4885973"/>
              <a:gd name="connsiteX26101" fmla="*/ 69788 w 6085020"/>
              <a:gd name="connsiteY26101" fmla="*/ 2342938 h 4885973"/>
              <a:gd name="connsiteX26102" fmla="*/ 64653 w 6085020"/>
              <a:gd name="connsiteY26102" fmla="*/ 2342938 h 4885973"/>
              <a:gd name="connsiteX26103" fmla="*/ 85571 w 6085020"/>
              <a:gd name="connsiteY26103" fmla="*/ 2353370 h 4885973"/>
              <a:gd name="connsiteX26104" fmla="*/ 101163 w 6085020"/>
              <a:gd name="connsiteY26104" fmla="*/ 2322075 h 4885973"/>
              <a:gd name="connsiteX26105" fmla="*/ 91849 w 6085020"/>
              <a:gd name="connsiteY26105" fmla="*/ 2319121 h 4885973"/>
              <a:gd name="connsiteX26106" fmla="*/ 2600395 w 6085020"/>
              <a:gd name="connsiteY26106" fmla="*/ 2316764 h 4885973"/>
              <a:gd name="connsiteX26107" fmla="*/ 2600395 w 6085020"/>
              <a:gd name="connsiteY26107" fmla="*/ 2316764 h 4885973"/>
              <a:gd name="connsiteX26108" fmla="*/ 2501133 w 6085020"/>
              <a:gd name="connsiteY26108" fmla="*/ 2316575 h 4885973"/>
              <a:gd name="connsiteX26109" fmla="*/ 2495809 w 6085020"/>
              <a:gd name="connsiteY26109" fmla="*/ 2337817 h 4885973"/>
              <a:gd name="connsiteX26110" fmla="*/ 2495809 w 6085020"/>
              <a:gd name="connsiteY26110" fmla="*/ 2337627 h 4885973"/>
              <a:gd name="connsiteX26111" fmla="*/ 2501133 w 6085020"/>
              <a:gd name="connsiteY26111" fmla="*/ 2316575 h 4885973"/>
              <a:gd name="connsiteX26112" fmla="*/ 1058033 w 6085020"/>
              <a:gd name="connsiteY26112" fmla="*/ 2312781 h 4885973"/>
              <a:gd name="connsiteX26113" fmla="*/ 1058033 w 6085020"/>
              <a:gd name="connsiteY26113" fmla="*/ 2312781 h 4885973"/>
              <a:gd name="connsiteX26114" fmla="*/ 1346121 w 6085020"/>
              <a:gd name="connsiteY26114" fmla="*/ 2312212 h 4885973"/>
              <a:gd name="connsiteX26115" fmla="*/ 1346121 w 6085020"/>
              <a:gd name="connsiteY26115" fmla="*/ 2312212 h 4885973"/>
              <a:gd name="connsiteX26116" fmla="*/ 2725329 w 6085020"/>
              <a:gd name="connsiteY26116" fmla="*/ 2311643 h 4885973"/>
              <a:gd name="connsiteX26117" fmla="*/ 2714870 w 6085020"/>
              <a:gd name="connsiteY26117" fmla="*/ 2358491 h 4885973"/>
              <a:gd name="connsiteX26118" fmla="*/ 2736357 w 6085020"/>
              <a:gd name="connsiteY26118" fmla="*/ 2353370 h 4885973"/>
              <a:gd name="connsiteX26119" fmla="*/ 2735787 w 6085020"/>
              <a:gd name="connsiteY26119" fmla="*/ 2353370 h 4885973"/>
              <a:gd name="connsiteX26120" fmla="*/ 2725329 w 6085020"/>
              <a:gd name="connsiteY26120" fmla="*/ 2311643 h 4885973"/>
              <a:gd name="connsiteX26121" fmla="*/ 1161859 w 6085020"/>
              <a:gd name="connsiteY26121" fmla="*/ 2311643 h 4885973"/>
              <a:gd name="connsiteX26122" fmla="*/ 1161859 w 6085020"/>
              <a:gd name="connsiteY26122" fmla="*/ 2311643 h 4885973"/>
              <a:gd name="connsiteX26123" fmla="*/ 3099557 w 6085020"/>
              <a:gd name="connsiteY26123" fmla="*/ 2309557 h 4885973"/>
              <a:gd name="connsiteX26124" fmla="*/ 3092521 w 6085020"/>
              <a:gd name="connsiteY26124" fmla="*/ 2317713 h 4885973"/>
              <a:gd name="connsiteX26125" fmla="*/ 3089289 w 6085020"/>
              <a:gd name="connsiteY26125" fmla="*/ 2317713 h 4885973"/>
              <a:gd name="connsiteX26126" fmla="*/ 3088908 w 6085020"/>
              <a:gd name="connsiteY26126" fmla="*/ 2317713 h 4885973"/>
              <a:gd name="connsiteX26127" fmla="*/ 3080542 w 6085020"/>
              <a:gd name="connsiteY26127" fmla="*/ 2316575 h 4885973"/>
              <a:gd name="connsiteX26128" fmla="*/ 3099557 w 6085020"/>
              <a:gd name="connsiteY26128" fmla="*/ 2309557 h 4885973"/>
              <a:gd name="connsiteX26129" fmla="*/ 288658 w 6085020"/>
              <a:gd name="connsiteY26129" fmla="*/ 2307660 h 4885973"/>
              <a:gd name="connsiteX26130" fmla="*/ 288658 w 6085020"/>
              <a:gd name="connsiteY26130" fmla="*/ 2307660 h 4885973"/>
              <a:gd name="connsiteX26131" fmla="*/ 1759331 w 6085020"/>
              <a:gd name="connsiteY26131" fmla="*/ 2306712 h 4885973"/>
              <a:gd name="connsiteX26132" fmla="*/ 1771660 w 6085020"/>
              <a:gd name="connsiteY26132" fmla="*/ 2316874 h 4885973"/>
              <a:gd name="connsiteX26133" fmla="*/ 1774335 w 6085020"/>
              <a:gd name="connsiteY26133" fmla="*/ 2311681 h 4885973"/>
              <a:gd name="connsiteX26134" fmla="*/ 1775114 w 6085020"/>
              <a:gd name="connsiteY26134" fmla="*/ 2312023 h 4885973"/>
              <a:gd name="connsiteX26135" fmla="*/ 1774354 w 6085020"/>
              <a:gd name="connsiteY26135" fmla="*/ 2311643 h 4885973"/>
              <a:gd name="connsiteX26136" fmla="*/ 1774335 w 6085020"/>
              <a:gd name="connsiteY26136" fmla="*/ 2311681 h 4885973"/>
              <a:gd name="connsiteX26137" fmla="*/ 1767937 w 6085020"/>
              <a:gd name="connsiteY26137" fmla="*/ 2308870 h 4885973"/>
              <a:gd name="connsiteX26138" fmla="*/ 1759331 w 6085020"/>
              <a:gd name="connsiteY26138" fmla="*/ 2306712 h 4885973"/>
              <a:gd name="connsiteX26139" fmla="*/ 3421683 w 6085020"/>
              <a:gd name="connsiteY26139" fmla="*/ 2306333 h 4885973"/>
              <a:gd name="connsiteX26140" fmla="*/ 3421683 w 6085020"/>
              <a:gd name="connsiteY26140" fmla="*/ 2316764 h 4885973"/>
              <a:gd name="connsiteX26141" fmla="*/ 3432142 w 6085020"/>
              <a:gd name="connsiteY26141" fmla="*/ 2316764 h 4885973"/>
              <a:gd name="connsiteX26142" fmla="*/ 3432142 w 6085020"/>
              <a:gd name="connsiteY26142" fmla="*/ 2306333 h 4885973"/>
              <a:gd name="connsiteX26143" fmla="*/ 471399 w 6085020"/>
              <a:gd name="connsiteY26143" fmla="*/ 2306333 h 4885973"/>
              <a:gd name="connsiteX26144" fmla="*/ 471399 w 6085020"/>
              <a:gd name="connsiteY26144" fmla="*/ 2306333 h 4885973"/>
              <a:gd name="connsiteX26145" fmla="*/ 1623559 w 6085020"/>
              <a:gd name="connsiteY26145" fmla="*/ 2305195 h 4885973"/>
              <a:gd name="connsiteX26146" fmla="*/ 1623559 w 6085020"/>
              <a:gd name="connsiteY26146" fmla="*/ 2305195 h 4885973"/>
              <a:gd name="connsiteX26147" fmla="*/ 2028403 w 6085020"/>
              <a:gd name="connsiteY26147" fmla="*/ 2304815 h 4885973"/>
              <a:gd name="connsiteX26148" fmla="*/ 2028403 w 6085020"/>
              <a:gd name="connsiteY26148" fmla="*/ 2304815 h 4885973"/>
              <a:gd name="connsiteX26149" fmla="*/ 202042 w 6085020"/>
              <a:gd name="connsiteY26149" fmla="*/ 2304081 h 4885973"/>
              <a:gd name="connsiteX26150" fmla="*/ 205750 w 6085020"/>
              <a:gd name="connsiteY26150" fmla="*/ 2320937 h 4885973"/>
              <a:gd name="connsiteX26151" fmla="*/ 202042 w 6085020"/>
              <a:gd name="connsiteY26151" fmla="*/ 2304081 h 4885973"/>
              <a:gd name="connsiteX26152" fmla="*/ 1250116 w 6085020"/>
              <a:gd name="connsiteY26152" fmla="*/ 2303749 h 4885973"/>
              <a:gd name="connsiteX26153" fmla="*/ 1245528 w 6085020"/>
              <a:gd name="connsiteY26153" fmla="*/ 2317144 h 4885973"/>
              <a:gd name="connsiteX26154" fmla="*/ 1261881 w 6085020"/>
              <a:gd name="connsiteY26154" fmla="*/ 2306333 h 4885973"/>
              <a:gd name="connsiteX26155" fmla="*/ 1261120 w 6085020"/>
              <a:gd name="connsiteY26155" fmla="*/ 2306712 h 4885973"/>
              <a:gd name="connsiteX26156" fmla="*/ 1250116 w 6085020"/>
              <a:gd name="connsiteY26156" fmla="*/ 2303749 h 4885973"/>
              <a:gd name="connsiteX26157" fmla="*/ 1962889 w 6085020"/>
              <a:gd name="connsiteY26157" fmla="*/ 2303533 h 4885973"/>
              <a:gd name="connsiteX26158" fmla="*/ 1968504 w 6085020"/>
              <a:gd name="connsiteY26158" fmla="*/ 2306333 h 4885973"/>
              <a:gd name="connsiteX26159" fmla="*/ 1962889 w 6085020"/>
              <a:gd name="connsiteY26159" fmla="*/ 2303533 h 4885973"/>
              <a:gd name="connsiteX26160" fmla="*/ 3175049 w 6085020"/>
              <a:gd name="connsiteY26160" fmla="*/ 2302160 h 4885973"/>
              <a:gd name="connsiteX26161" fmla="*/ 3170866 w 6085020"/>
              <a:gd name="connsiteY26161" fmla="*/ 2303677 h 4885973"/>
              <a:gd name="connsiteX26162" fmla="*/ 3169535 w 6085020"/>
              <a:gd name="connsiteY26162" fmla="*/ 2311643 h 4885973"/>
              <a:gd name="connsiteX26163" fmla="*/ 3165972 w 6085020"/>
              <a:gd name="connsiteY26163" fmla="*/ 2324176 h 4885973"/>
              <a:gd name="connsiteX26164" fmla="*/ 3165922 w 6085020"/>
              <a:gd name="connsiteY26164" fmla="*/ 2324161 h 4885973"/>
              <a:gd name="connsiteX26165" fmla="*/ 3165922 w 6085020"/>
              <a:gd name="connsiteY26165" fmla="*/ 2324351 h 4885973"/>
              <a:gd name="connsiteX26166" fmla="*/ 3165972 w 6085020"/>
              <a:gd name="connsiteY26166" fmla="*/ 2324176 h 4885973"/>
              <a:gd name="connsiteX26167" fmla="*/ 3170866 w 6085020"/>
              <a:gd name="connsiteY26167" fmla="*/ 2325679 h 4885973"/>
              <a:gd name="connsiteX26168" fmla="*/ 3176571 w 6085020"/>
              <a:gd name="connsiteY26168" fmla="*/ 2306712 h 4885973"/>
              <a:gd name="connsiteX26169" fmla="*/ 3175049 w 6085020"/>
              <a:gd name="connsiteY26169" fmla="*/ 2302160 h 4885973"/>
              <a:gd name="connsiteX26170" fmla="*/ 1826647 w 6085020"/>
              <a:gd name="connsiteY26170" fmla="*/ 2301970 h 4885973"/>
              <a:gd name="connsiteX26171" fmla="*/ 1826647 w 6085020"/>
              <a:gd name="connsiteY26171" fmla="*/ 2301970 h 4885973"/>
              <a:gd name="connsiteX26172" fmla="*/ 2532509 w 6085020"/>
              <a:gd name="connsiteY26172" fmla="*/ 2301212 h 4885973"/>
              <a:gd name="connsiteX26173" fmla="*/ 2532509 w 6085020"/>
              <a:gd name="connsiteY26173" fmla="*/ 2301212 h 4885973"/>
              <a:gd name="connsiteX26174" fmla="*/ 2553427 w 6085020"/>
              <a:gd name="connsiteY26174" fmla="*/ 2301022 h 4885973"/>
              <a:gd name="connsiteX26175" fmla="*/ 2553427 w 6085020"/>
              <a:gd name="connsiteY26175" fmla="*/ 2301022 h 4885973"/>
              <a:gd name="connsiteX26176" fmla="*/ 3160407 w 6085020"/>
              <a:gd name="connsiteY26176" fmla="*/ 2299694 h 4885973"/>
              <a:gd name="connsiteX26177" fmla="*/ 3160407 w 6085020"/>
              <a:gd name="connsiteY26177" fmla="*/ 2301401 h 4885973"/>
              <a:gd name="connsiteX26178" fmla="*/ 3162879 w 6085020"/>
              <a:gd name="connsiteY26178" fmla="*/ 2301401 h 4885973"/>
              <a:gd name="connsiteX26179" fmla="*/ 770415 w 6085020"/>
              <a:gd name="connsiteY26179" fmla="*/ 2297925 h 4885973"/>
              <a:gd name="connsiteX26180" fmla="*/ 776030 w 6085020"/>
              <a:gd name="connsiteY26180" fmla="*/ 2300832 h 4885973"/>
              <a:gd name="connsiteX26181" fmla="*/ 770415 w 6085020"/>
              <a:gd name="connsiteY26181" fmla="*/ 2297925 h 4885973"/>
              <a:gd name="connsiteX26182" fmla="*/ 1890159 w 6085020"/>
              <a:gd name="connsiteY26182" fmla="*/ 2296470 h 4885973"/>
              <a:gd name="connsiteX26183" fmla="*/ 1890159 w 6085020"/>
              <a:gd name="connsiteY26183" fmla="*/ 2296470 h 4885973"/>
              <a:gd name="connsiteX26184" fmla="*/ 1543503 w 6085020"/>
              <a:gd name="connsiteY26184" fmla="*/ 2296280 h 4885973"/>
              <a:gd name="connsiteX26185" fmla="*/ 1559286 w 6085020"/>
              <a:gd name="connsiteY26185" fmla="*/ 2332886 h 4885973"/>
              <a:gd name="connsiteX26186" fmla="*/ 1559286 w 6085020"/>
              <a:gd name="connsiteY26186" fmla="*/ 2301591 h 4885973"/>
              <a:gd name="connsiteX26187" fmla="*/ 1543503 w 6085020"/>
              <a:gd name="connsiteY26187" fmla="*/ 2296280 h 4885973"/>
              <a:gd name="connsiteX26188" fmla="*/ 2160943 w 6085020"/>
              <a:gd name="connsiteY26188" fmla="*/ 2295901 h 4885973"/>
              <a:gd name="connsiteX26189" fmla="*/ 2160943 w 6085020"/>
              <a:gd name="connsiteY26189" fmla="*/ 2295901 h 4885973"/>
              <a:gd name="connsiteX26190" fmla="*/ 3667556 w 6085020"/>
              <a:gd name="connsiteY26190" fmla="*/ 2294953 h 4885973"/>
              <a:gd name="connsiteX26191" fmla="*/ 3667556 w 6085020"/>
              <a:gd name="connsiteY26191" fmla="*/ 2305764 h 4885973"/>
              <a:gd name="connsiteX26192" fmla="*/ 3678204 w 6085020"/>
              <a:gd name="connsiteY26192" fmla="*/ 2305764 h 4885973"/>
              <a:gd name="connsiteX26193" fmla="*/ 3678204 w 6085020"/>
              <a:gd name="connsiteY26193" fmla="*/ 2294953 h 4885973"/>
              <a:gd name="connsiteX26194" fmla="*/ 884420 w 6085020"/>
              <a:gd name="connsiteY26194" fmla="*/ 2294763 h 4885973"/>
              <a:gd name="connsiteX26195" fmla="*/ 889744 w 6085020"/>
              <a:gd name="connsiteY26195" fmla="*/ 2310505 h 4885973"/>
              <a:gd name="connsiteX26196" fmla="*/ 901153 w 6085020"/>
              <a:gd name="connsiteY26196" fmla="*/ 2295901 h 4885973"/>
              <a:gd name="connsiteX26197" fmla="*/ 900203 w 6085020"/>
              <a:gd name="connsiteY26197" fmla="*/ 2294763 h 4885973"/>
              <a:gd name="connsiteX26198" fmla="*/ 2450267 w 6085020"/>
              <a:gd name="connsiteY26198" fmla="*/ 2294669 h 4885973"/>
              <a:gd name="connsiteX26199" fmla="*/ 2453975 w 6085020"/>
              <a:gd name="connsiteY26199" fmla="*/ 2311454 h 4885973"/>
              <a:gd name="connsiteX26200" fmla="*/ 2450267 w 6085020"/>
              <a:gd name="connsiteY26200" fmla="*/ 2294669 h 4885973"/>
              <a:gd name="connsiteX26201" fmla="*/ 2187755 w 6085020"/>
              <a:gd name="connsiteY26201" fmla="*/ 2290401 h 4885973"/>
              <a:gd name="connsiteX26202" fmla="*/ 2171592 w 6085020"/>
              <a:gd name="connsiteY26202" fmla="*/ 2306333 h 4885973"/>
              <a:gd name="connsiteX26203" fmla="*/ 2171972 w 6085020"/>
              <a:gd name="connsiteY26203" fmla="*/ 2305953 h 4885973"/>
              <a:gd name="connsiteX26204" fmla="*/ 2187755 w 6085020"/>
              <a:gd name="connsiteY26204" fmla="*/ 2290401 h 4885973"/>
              <a:gd name="connsiteX26205" fmla="*/ 22819 w 6085020"/>
              <a:gd name="connsiteY26205" fmla="*/ 2289832 h 4885973"/>
              <a:gd name="connsiteX26206" fmla="*/ 22819 w 6085020"/>
              <a:gd name="connsiteY26206" fmla="*/ 2305384 h 4885973"/>
              <a:gd name="connsiteX26207" fmla="*/ 33277 w 6085020"/>
              <a:gd name="connsiteY26207" fmla="*/ 2290780 h 4885973"/>
              <a:gd name="connsiteX26208" fmla="*/ 33277 w 6085020"/>
              <a:gd name="connsiteY26208" fmla="*/ 2289832 h 4885973"/>
              <a:gd name="connsiteX26209" fmla="*/ 2647100 w 6085020"/>
              <a:gd name="connsiteY26209" fmla="*/ 2287873 h 4885973"/>
              <a:gd name="connsiteX26210" fmla="*/ 2652689 w 6085020"/>
              <a:gd name="connsiteY26210" fmla="*/ 2290780 h 4885973"/>
              <a:gd name="connsiteX26211" fmla="*/ 2647100 w 6085020"/>
              <a:gd name="connsiteY26211" fmla="*/ 2287873 h 4885973"/>
              <a:gd name="connsiteX26212" fmla="*/ 1210370 w 6085020"/>
              <a:gd name="connsiteY26212" fmla="*/ 2286260 h 4885973"/>
              <a:gd name="connsiteX26213" fmla="*/ 1215103 w 6085020"/>
              <a:gd name="connsiteY26213" fmla="*/ 2290021 h 4885973"/>
              <a:gd name="connsiteX26214" fmla="*/ 1210370 w 6085020"/>
              <a:gd name="connsiteY26214" fmla="*/ 2286260 h 4885973"/>
              <a:gd name="connsiteX26215" fmla="*/ 2239288 w 6085020"/>
              <a:gd name="connsiteY26215" fmla="*/ 2286038 h 4885973"/>
              <a:gd name="connsiteX26216" fmla="*/ 2239288 w 6085020"/>
              <a:gd name="connsiteY26216" fmla="*/ 2296470 h 4885973"/>
              <a:gd name="connsiteX26217" fmla="*/ 2249746 w 6085020"/>
              <a:gd name="connsiteY26217" fmla="*/ 2296470 h 4885973"/>
              <a:gd name="connsiteX26218" fmla="*/ 2249746 w 6085020"/>
              <a:gd name="connsiteY26218" fmla="*/ 2286038 h 4885973"/>
              <a:gd name="connsiteX26219" fmla="*/ 1414387 w 6085020"/>
              <a:gd name="connsiteY26219" fmla="*/ 2285469 h 4885973"/>
              <a:gd name="connsiteX26220" fmla="*/ 1414387 w 6085020"/>
              <a:gd name="connsiteY26220" fmla="*/ 2285469 h 4885973"/>
              <a:gd name="connsiteX26221" fmla="*/ 608502 w 6085020"/>
              <a:gd name="connsiteY26221" fmla="*/ 2285469 h 4885973"/>
              <a:gd name="connsiteX26222" fmla="*/ 608502 w 6085020"/>
              <a:gd name="connsiteY26222" fmla="*/ 2285469 h 4885973"/>
              <a:gd name="connsiteX26223" fmla="*/ 2460820 w 6085020"/>
              <a:gd name="connsiteY26223" fmla="*/ 2285090 h 4885973"/>
              <a:gd name="connsiteX26224" fmla="*/ 2460820 w 6085020"/>
              <a:gd name="connsiteY26224" fmla="*/ 2285280 h 4885973"/>
              <a:gd name="connsiteX26225" fmla="*/ 2460987 w 6085020"/>
              <a:gd name="connsiteY26225" fmla="*/ 2285280 h 4885973"/>
              <a:gd name="connsiteX26226" fmla="*/ 2471272 w 6085020"/>
              <a:gd name="connsiteY26226" fmla="*/ 2296994 h 4885973"/>
              <a:gd name="connsiteX26227" fmla="*/ 2487100 w 6085020"/>
              <a:gd name="connsiteY26227" fmla="*/ 2298044 h 4885973"/>
              <a:gd name="connsiteX26228" fmla="*/ 2489534 w 6085020"/>
              <a:gd name="connsiteY26228" fmla="*/ 2297039 h 4885973"/>
              <a:gd name="connsiteX26229" fmla="*/ 2478101 w 6085020"/>
              <a:gd name="connsiteY26229" fmla="*/ 2285256 h 4885973"/>
              <a:gd name="connsiteX26230" fmla="*/ 2460987 w 6085020"/>
              <a:gd name="connsiteY26230" fmla="*/ 2285280 h 4885973"/>
              <a:gd name="connsiteX26231" fmla="*/ 3211940 w 6085020"/>
              <a:gd name="connsiteY26231" fmla="*/ 2284521 h 4885973"/>
              <a:gd name="connsiteX26232" fmla="*/ 3218405 w 6085020"/>
              <a:gd name="connsiteY26232" fmla="*/ 2290021 h 4885973"/>
              <a:gd name="connsiteX26233" fmla="*/ 3217454 w 6085020"/>
              <a:gd name="connsiteY26233" fmla="*/ 2285595 h 4885973"/>
              <a:gd name="connsiteX26234" fmla="*/ 3217454 w 6085020"/>
              <a:gd name="connsiteY26234" fmla="*/ 2285280 h 4885973"/>
              <a:gd name="connsiteX26235" fmla="*/ 3217264 w 6085020"/>
              <a:gd name="connsiteY26235" fmla="*/ 2284711 h 4885973"/>
              <a:gd name="connsiteX26236" fmla="*/ 3217454 w 6085020"/>
              <a:gd name="connsiteY26236" fmla="*/ 2285595 h 4885973"/>
              <a:gd name="connsiteX26237" fmla="*/ 3217454 w 6085020"/>
              <a:gd name="connsiteY26237" fmla="*/ 2286418 h 4885973"/>
              <a:gd name="connsiteX26238" fmla="*/ 3211940 w 6085020"/>
              <a:gd name="connsiteY26238" fmla="*/ 2284521 h 4885973"/>
              <a:gd name="connsiteX26239" fmla="*/ 2380764 w 6085020"/>
              <a:gd name="connsiteY26239" fmla="*/ 2284142 h 4885973"/>
              <a:gd name="connsiteX26240" fmla="*/ 2380764 w 6085020"/>
              <a:gd name="connsiteY26240" fmla="*/ 2284142 h 4885973"/>
              <a:gd name="connsiteX26241" fmla="*/ 2271044 w 6085020"/>
              <a:gd name="connsiteY26241" fmla="*/ 2281107 h 4885973"/>
              <a:gd name="connsiteX26242" fmla="*/ 2281341 w 6085020"/>
              <a:gd name="connsiteY26242" fmla="*/ 2295160 h 4885973"/>
              <a:gd name="connsiteX26243" fmla="*/ 2281502 w 6085020"/>
              <a:gd name="connsiteY26243" fmla="*/ 2296660 h 4885973"/>
              <a:gd name="connsiteX26244" fmla="*/ 2281883 w 6085020"/>
              <a:gd name="connsiteY26244" fmla="*/ 2295901 h 4885973"/>
              <a:gd name="connsiteX26245" fmla="*/ 2281341 w 6085020"/>
              <a:gd name="connsiteY26245" fmla="*/ 2295160 h 4885973"/>
              <a:gd name="connsiteX26246" fmla="*/ 2280195 w 6085020"/>
              <a:gd name="connsiteY26246" fmla="*/ 2284545 h 4885973"/>
              <a:gd name="connsiteX26247" fmla="*/ 2271044 w 6085020"/>
              <a:gd name="connsiteY26247" fmla="*/ 2281107 h 4885973"/>
              <a:gd name="connsiteX26248" fmla="*/ 1711602 w 6085020"/>
              <a:gd name="connsiteY26248" fmla="*/ 2280159 h 4885973"/>
              <a:gd name="connsiteX26249" fmla="*/ 1711602 w 6085020"/>
              <a:gd name="connsiteY26249" fmla="*/ 2280159 h 4885973"/>
              <a:gd name="connsiteX26250" fmla="*/ 1632877 w 6085020"/>
              <a:gd name="connsiteY26250" fmla="*/ 2280159 h 4885973"/>
              <a:gd name="connsiteX26251" fmla="*/ 1632877 w 6085020"/>
              <a:gd name="connsiteY26251" fmla="*/ 2280159 h 4885973"/>
              <a:gd name="connsiteX26252" fmla="*/ 2940016 w 6085020"/>
              <a:gd name="connsiteY26252" fmla="*/ 2278452 h 4885973"/>
              <a:gd name="connsiteX26253" fmla="*/ 2940663 w 6085020"/>
              <a:gd name="connsiteY26253" fmla="*/ 2279990 h 4885973"/>
              <a:gd name="connsiteX26254" fmla="*/ 2940206 w 6085020"/>
              <a:gd name="connsiteY26254" fmla="*/ 2280349 h 4885973"/>
              <a:gd name="connsiteX26255" fmla="*/ 2940016 w 6085020"/>
              <a:gd name="connsiteY26255" fmla="*/ 2280349 h 4885973"/>
              <a:gd name="connsiteX26256" fmla="*/ 215448 w 6085020"/>
              <a:gd name="connsiteY26256" fmla="*/ 2277314 h 4885973"/>
              <a:gd name="connsiteX26257" fmla="*/ 215448 w 6085020"/>
              <a:gd name="connsiteY26257" fmla="*/ 2277314 h 4885973"/>
              <a:gd name="connsiteX26258" fmla="*/ 3117052 w 6085020"/>
              <a:gd name="connsiteY26258" fmla="*/ 2276935 h 4885973"/>
              <a:gd name="connsiteX26259" fmla="*/ 3117711 w 6085020"/>
              <a:gd name="connsiteY26259" fmla="*/ 2277395 h 4885973"/>
              <a:gd name="connsiteX26260" fmla="*/ 3117144 w 6085020"/>
              <a:gd name="connsiteY26260" fmla="*/ 2278480 h 4885973"/>
              <a:gd name="connsiteX26261" fmla="*/ 3117052 w 6085020"/>
              <a:gd name="connsiteY26261" fmla="*/ 2278452 h 4885973"/>
              <a:gd name="connsiteX26262" fmla="*/ 2286637 w 6085020"/>
              <a:gd name="connsiteY26262" fmla="*/ 2275796 h 4885973"/>
              <a:gd name="connsiteX26263" fmla="*/ 2286637 w 6085020"/>
              <a:gd name="connsiteY26263" fmla="*/ 2286228 h 4885973"/>
              <a:gd name="connsiteX26264" fmla="*/ 2297095 w 6085020"/>
              <a:gd name="connsiteY26264" fmla="*/ 2286228 h 4885973"/>
              <a:gd name="connsiteX26265" fmla="*/ 2297095 w 6085020"/>
              <a:gd name="connsiteY26265" fmla="*/ 2275986 h 4885973"/>
              <a:gd name="connsiteX26266" fmla="*/ 3625911 w 6085020"/>
              <a:gd name="connsiteY26266" fmla="*/ 2274469 h 4885973"/>
              <a:gd name="connsiteX26267" fmla="*/ 3625911 w 6085020"/>
              <a:gd name="connsiteY26267" fmla="*/ 2274469 h 4885973"/>
              <a:gd name="connsiteX26268" fmla="*/ 2008817 w 6085020"/>
              <a:gd name="connsiteY26268" fmla="*/ 2274279 h 4885973"/>
              <a:gd name="connsiteX26269" fmla="*/ 2008817 w 6085020"/>
              <a:gd name="connsiteY26269" fmla="*/ 2274279 h 4885973"/>
              <a:gd name="connsiteX26270" fmla="*/ 2618555 w 6085020"/>
              <a:gd name="connsiteY26270" fmla="*/ 2273995 h 4885973"/>
              <a:gd name="connsiteX26271" fmla="*/ 2622263 w 6085020"/>
              <a:gd name="connsiteY26271" fmla="*/ 2290780 h 4885973"/>
              <a:gd name="connsiteX26272" fmla="*/ 2618555 w 6085020"/>
              <a:gd name="connsiteY26272" fmla="*/ 2273995 h 4885973"/>
              <a:gd name="connsiteX26273" fmla="*/ 635840 w 6085020"/>
              <a:gd name="connsiteY26273" fmla="*/ 2273479 h 4885973"/>
              <a:gd name="connsiteX26274" fmla="*/ 633032 w 6085020"/>
              <a:gd name="connsiteY26274" fmla="*/ 2275986 h 4885973"/>
              <a:gd name="connsiteX26275" fmla="*/ 635840 w 6085020"/>
              <a:gd name="connsiteY26275" fmla="*/ 2273479 h 4885973"/>
              <a:gd name="connsiteX26276" fmla="*/ 65224 w 6085020"/>
              <a:gd name="connsiteY26276" fmla="*/ 2273141 h 4885973"/>
              <a:gd name="connsiteX26277" fmla="*/ 51342 w 6085020"/>
              <a:gd name="connsiteY26277" fmla="*/ 2285432 h 4885973"/>
              <a:gd name="connsiteX26278" fmla="*/ 51342 w 6085020"/>
              <a:gd name="connsiteY26278" fmla="*/ 2286987 h 4885973"/>
              <a:gd name="connsiteX26279" fmla="*/ 52293 w 6085020"/>
              <a:gd name="connsiteY26279" fmla="*/ 2286228 h 4885973"/>
              <a:gd name="connsiteX26280" fmla="*/ 65415 w 6085020"/>
              <a:gd name="connsiteY26280" fmla="*/ 2299315 h 4885973"/>
              <a:gd name="connsiteX26281" fmla="*/ 78535 w 6085020"/>
              <a:gd name="connsiteY26281" fmla="*/ 2286228 h 4885973"/>
              <a:gd name="connsiteX26282" fmla="*/ 65413 w 6085020"/>
              <a:gd name="connsiteY26282" fmla="*/ 2273141 h 4885973"/>
              <a:gd name="connsiteX26283" fmla="*/ 65224 w 6085020"/>
              <a:gd name="connsiteY26283" fmla="*/ 2273141 h 4885973"/>
              <a:gd name="connsiteX26284" fmla="*/ 518178 w 6085020"/>
              <a:gd name="connsiteY26284" fmla="*/ 2270676 h 4885973"/>
              <a:gd name="connsiteX26285" fmla="*/ 522931 w 6085020"/>
              <a:gd name="connsiteY26285" fmla="*/ 2282624 h 4885973"/>
              <a:gd name="connsiteX26286" fmla="*/ 529967 w 6085020"/>
              <a:gd name="connsiteY26286" fmla="*/ 2272951 h 4885973"/>
              <a:gd name="connsiteX26287" fmla="*/ 518938 w 6085020"/>
              <a:gd name="connsiteY26287" fmla="*/ 2271055 h 4885973"/>
              <a:gd name="connsiteX26288" fmla="*/ 2990407 w 6085020"/>
              <a:gd name="connsiteY26288" fmla="*/ 2270296 h 4885973"/>
              <a:gd name="connsiteX26289" fmla="*/ 2991708 w 6085020"/>
              <a:gd name="connsiteY26289" fmla="*/ 2273262 h 4885973"/>
              <a:gd name="connsiteX26290" fmla="*/ 2991168 w 6085020"/>
              <a:gd name="connsiteY26290" fmla="*/ 2273710 h 4885973"/>
              <a:gd name="connsiteX26291" fmla="*/ 2989778 w 6085020"/>
              <a:gd name="connsiteY26291" fmla="*/ 2275310 h 4885973"/>
              <a:gd name="connsiteX26292" fmla="*/ 2988506 w 6085020"/>
              <a:gd name="connsiteY26292" fmla="*/ 2274659 h 4885973"/>
              <a:gd name="connsiteX26293" fmla="*/ 2990407 w 6085020"/>
              <a:gd name="connsiteY26293" fmla="*/ 2270296 h 4885973"/>
              <a:gd name="connsiteX26294" fmla="*/ 2082788 w 6085020"/>
              <a:gd name="connsiteY26294" fmla="*/ 2269917 h 4885973"/>
              <a:gd name="connsiteX26295" fmla="*/ 2082788 w 6085020"/>
              <a:gd name="connsiteY26295" fmla="*/ 2295332 h 4885973"/>
              <a:gd name="connsiteX26296" fmla="*/ 2082788 w 6085020"/>
              <a:gd name="connsiteY26296" fmla="*/ 2269917 h 4885973"/>
              <a:gd name="connsiteX26297" fmla="*/ 3296370 w 6085020"/>
              <a:gd name="connsiteY26297" fmla="*/ 2269727 h 4885973"/>
              <a:gd name="connsiteX26298" fmla="*/ 3280777 w 6085020"/>
              <a:gd name="connsiteY26298" fmla="*/ 2284331 h 4885973"/>
              <a:gd name="connsiteX26299" fmla="*/ 3280777 w 6085020"/>
              <a:gd name="connsiteY26299" fmla="*/ 2285469 h 4885973"/>
              <a:gd name="connsiteX26300" fmla="*/ 3296370 w 6085020"/>
              <a:gd name="connsiteY26300" fmla="*/ 2269727 h 4885973"/>
              <a:gd name="connsiteX26301" fmla="*/ 1622419 w 6085020"/>
              <a:gd name="connsiteY26301" fmla="*/ 2269727 h 4885973"/>
              <a:gd name="connsiteX26302" fmla="*/ 1622419 w 6085020"/>
              <a:gd name="connsiteY26302" fmla="*/ 2269727 h 4885973"/>
              <a:gd name="connsiteX26303" fmla="*/ 2187755 w 6085020"/>
              <a:gd name="connsiteY26303" fmla="*/ 2269538 h 4885973"/>
              <a:gd name="connsiteX26304" fmla="*/ 2187755 w 6085020"/>
              <a:gd name="connsiteY26304" fmla="*/ 2269538 h 4885973"/>
              <a:gd name="connsiteX26305" fmla="*/ 2230065 w 6085020"/>
              <a:gd name="connsiteY26305" fmla="*/ 2268589 h 4885973"/>
              <a:gd name="connsiteX26306" fmla="*/ 2229209 w 6085020"/>
              <a:gd name="connsiteY26306" fmla="*/ 2281107 h 4885973"/>
              <a:gd name="connsiteX26307" fmla="*/ 2230065 w 6085020"/>
              <a:gd name="connsiteY26307" fmla="*/ 2268589 h 4885973"/>
              <a:gd name="connsiteX26308" fmla="*/ 3001314 w 6085020"/>
              <a:gd name="connsiteY26308" fmla="*/ 2266732 h 4885973"/>
              <a:gd name="connsiteX26309" fmla="*/ 3000992 w 6085020"/>
              <a:gd name="connsiteY26309" fmla="*/ 2267553 h 4885973"/>
              <a:gd name="connsiteX26310" fmla="*/ 3000676 w 6085020"/>
              <a:gd name="connsiteY26310" fmla="*/ 2267262 h 4885973"/>
              <a:gd name="connsiteX26311" fmla="*/ 3444808 w 6085020"/>
              <a:gd name="connsiteY26311" fmla="*/ 2265789 h 4885973"/>
              <a:gd name="connsiteX26312" fmla="*/ 3441840 w 6085020"/>
              <a:gd name="connsiteY26312" fmla="*/ 2268589 h 4885973"/>
              <a:gd name="connsiteX26313" fmla="*/ 3444808 w 6085020"/>
              <a:gd name="connsiteY26313" fmla="*/ 2265789 h 4885973"/>
              <a:gd name="connsiteX26314" fmla="*/ 3144624 w 6085020"/>
              <a:gd name="connsiteY26314" fmla="*/ 2265555 h 4885973"/>
              <a:gd name="connsiteX26315" fmla="*/ 3144624 w 6085020"/>
              <a:gd name="connsiteY26315" fmla="*/ 2271055 h 4885973"/>
              <a:gd name="connsiteX26316" fmla="*/ 3143103 w 6085020"/>
              <a:gd name="connsiteY26316" fmla="*/ 2274469 h 4885973"/>
              <a:gd name="connsiteX26317" fmla="*/ 3139680 w 6085020"/>
              <a:gd name="connsiteY26317" fmla="*/ 2281676 h 4885973"/>
              <a:gd name="connsiteX26318" fmla="*/ 3139490 w 6085020"/>
              <a:gd name="connsiteY26318" fmla="*/ 2283193 h 4885973"/>
              <a:gd name="connsiteX26319" fmla="*/ 3144624 w 6085020"/>
              <a:gd name="connsiteY26319" fmla="*/ 2285849 h 4885973"/>
              <a:gd name="connsiteX26320" fmla="*/ 3149188 w 6085020"/>
              <a:gd name="connsiteY26320" fmla="*/ 2276555 h 4885973"/>
              <a:gd name="connsiteX26321" fmla="*/ 3147096 w 6085020"/>
              <a:gd name="connsiteY26321" fmla="*/ 2265555 h 4885973"/>
              <a:gd name="connsiteX26322" fmla="*/ 1837106 w 6085020"/>
              <a:gd name="connsiteY26322" fmla="*/ 2265365 h 4885973"/>
              <a:gd name="connsiteX26323" fmla="*/ 1837106 w 6085020"/>
              <a:gd name="connsiteY26323" fmla="*/ 2275986 h 4885973"/>
              <a:gd name="connsiteX26324" fmla="*/ 1847564 w 6085020"/>
              <a:gd name="connsiteY26324" fmla="*/ 2275796 h 4885973"/>
              <a:gd name="connsiteX26325" fmla="*/ 1847564 w 6085020"/>
              <a:gd name="connsiteY26325" fmla="*/ 2265365 h 4885973"/>
              <a:gd name="connsiteX26326" fmla="*/ 859889 w 6085020"/>
              <a:gd name="connsiteY26326" fmla="*/ 2265365 h 4885973"/>
              <a:gd name="connsiteX26327" fmla="*/ 859889 w 6085020"/>
              <a:gd name="connsiteY26327" fmla="*/ 2265365 h 4885973"/>
              <a:gd name="connsiteX26328" fmla="*/ 3007711 w 6085020"/>
              <a:gd name="connsiteY26328" fmla="*/ 2264606 h 4885973"/>
              <a:gd name="connsiteX26329" fmla="*/ 3005049 w 6085020"/>
              <a:gd name="connsiteY26329" fmla="*/ 2267831 h 4885973"/>
              <a:gd name="connsiteX26330" fmla="*/ 3008852 w 6085020"/>
              <a:gd name="connsiteY26330" fmla="*/ 2266503 h 4885973"/>
              <a:gd name="connsiteX26331" fmla="*/ 2610854 w 6085020"/>
              <a:gd name="connsiteY26331" fmla="*/ 2264606 h 4885973"/>
              <a:gd name="connsiteX26332" fmla="*/ 2610854 w 6085020"/>
              <a:gd name="connsiteY26332" fmla="*/ 2264606 h 4885973"/>
              <a:gd name="connsiteX26333" fmla="*/ 1481322 w 6085020"/>
              <a:gd name="connsiteY26333" fmla="*/ 2264606 h 4885973"/>
              <a:gd name="connsiteX26334" fmla="*/ 1481322 w 6085020"/>
              <a:gd name="connsiteY26334" fmla="*/ 2275986 h 4885973"/>
              <a:gd name="connsiteX26335" fmla="*/ 1491781 w 6085020"/>
              <a:gd name="connsiteY26335" fmla="*/ 2275038 h 4885973"/>
              <a:gd name="connsiteX26336" fmla="*/ 1491781 w 6085020"/>
              <a:gd name="connsiteY26336" fmla="*/ 2264606 h 4885973"/>
              <a:gd name="connsiteX26337" fmla="*/ 325929 w 6085020"/>
              <a:gd name="connsiteY26337" fmla="*/ 2264606 h 4885973"/>
              <a:gd name="connsiteX26338" fmla="*/ 319844 w 6085020"/>
              <a:gd name="connsiteY26338" fmla="*/ 2269917 h 4885973"/>
              <a:gd name="connsiteX26339" fmla="*/ 304441 w 6085020"/>
              <a:gd name="connsiteY26339" fmla="*/ 2266313 h 4885973"/>
              <a:gd name="connsiteX26340" fmla="*/ 323267 w 6085020"/>
              <a:gd name="connsiteY26340" fmla="*/ 2272572 h 4885973"/>
              <a:gd name="connsiteX26341" fmla="*/ 325929 w 6085020"/>
              <a:gd name="connsiteY26341" fmla="*/ 2264606 h 4885973"/>
              <a:gd name="connsiteX26342" fmla="*/ 2501133 w 6085020"/>
              <a:gd name="connsiteY26342" fmla="*/ 2264417 h 4885973"/>
              <a:gd name="connsiteX26343" fmla="*/ 2501133 w 6085020"/>
              <a:gd name="connsiteY26343" fmla="*/ 2264417 h 4885973"/>
              <a:gd name="connsiteX26344" fmla="*/ 419676 w 6085020"/>
              <a:gd name="connsiteY26344" fmla="*/ 2264037 h 4885973"/>
              <a:gd name="connsiteX26345" fmla="*/ 419676 w 6085020"/>
              <a:gd name="connsiteY26345" fmla="*/ 2264037 h 4885973"/>
              <a:gd name="connsiteX26346" fmla="*/ 1384342 w 6085020"/>
              <a:gd name="connsiteY26346" fmla="*/ 2263848 h 4885973"/>
              <a:gd name="connsiteX26347" fmla="*/ 1387472 w 6085020"/>
              <a:gd name="connsiteY26347" fmla="*/ 2279628 h 4885973"/>
              <a:gd name="connsiteX26348" fmla="*/ 1389096 w 6085020"/>
              <a:gd name="connsiteY26348" fmla="*/ 2280538 h 4885973"/>
              <a:gd name="connsiteX26349" fmla="*/ 1385103 w 6085020"/>
              <a:gd name="connsiteY26349" fmla="*/ 2263848 h 4885973"/>
              <a:gd name="connsiteX26350" fmla="*/ 1944354 w 6085020"/>
              <a:gd name="connsiteY26350" fmla="*/ 2263279 h 4885973"/>
              <a:gd name="connsiteX26351" fmla="*/ 1950249 w 6085020"/>
              <a:gd name="connsiteY26351" fmla="*/ 2266882 h 4885973"/>
              <a:gd name="connsiteX26352" fmla="*/ 1947587 w 6085020"/>
              <a:gd name="connsiteY26352" fmla="*/ 2265175 h 4885973"/>
              <a:gd name="connsiteX26353" fmla="*/ 257668 w 6085020"/>
              <a:gd name="connsiteY26353" fmla="*/ 2261439 h 4885973"/>
              <a:gd name="connsiteX26354" fmla="*/ 242070 w 6085020"/>
              <a:gd name="connsiteY26354" fmla="*/ 2267072 h 4885973"/>
              <a:gd name="connsiteX26355" fmla="*/ 246824 w 6085020"/>
              <a:gd name="connsiteY26355" fmla="*/ 2286038 h 4885973"/>
              <a:gd name="connsiteX26356" fmla="*/ 227808 w 6085020"/>
              <a:gd name="connsiteY26356" fmla="*/ 2290780 h 4885973"/>
              <a:gd name="connsiteX26357" fmla="*/ 227808 w 6085020"/>
              <a:gd name="connsiteY26357" fmla="*/ 2302729 h 4885973"/>
              <a:gd name="connsiteX26358" fmla="*/ 236175 w 6085020"/>
              <a:gd name="connsiteY26358" fmla="*/ 2310316 h 4885973"/>
              <a:gd name="connsiteX26359" fmla="*/ 236175 w 6085020"/>
              <a:gd name="connsiteY26359" fmla="*/ 2312402 h 4885973"/>
              <a:gd name="connsiteX26360" fmla="*/ 238457 w 6085020"/>
              <a:gd name="connsiteY26360" fmla="*/ 2312402 h 4885973"/>
              <a:gd name="connsiteX26361" fmla="*/ 298927 w 6085020"/>
              <a:gd name="connsiteY26361" fmla="*/ 2303298 h 4885973"/>
              <a:gd name="connsiteX26362" fmla="*/ 278580 w 6085020"/>
              <a:gd name="connsiteY26362" fmla="*/ 2283004 h 4885973"/>
              <a:gd name="connsiteX26363" fmla="*/ 277819 w 6085020"/>
              <a:gd name="connsiteY26363" fmla="*/ 2283763 h 4885973"/>
              <a:gd name="connsiteX26364" fmla="*/ 257668 w 6085020"/>
              <a:gd name="connsiteY26364" fmla="*/ 2261439 h 4885973"/>
              <a:gd name="connsiteX26365" fmla="*/ 119276 w 6085020"/>
              <a:gd name="connsiteY26365" fmla="*/ 2259556 h 4885973"/>
              <a:gd name="connsiteX26366" fmla="*/ 127405 w 6085020"/>
              <a:gd name="connsiteY26366" fmla="*/ 2275986 h 4885973"/>
              <a:gd name="connsiteX26367" fmla="*/ 119276 w 6085020"/>
              <a:gd name="connsiteY26367" fmla="*/ 2259556 h 4885973"/>
              <a:gd name="connsiteX26368" fmla="*/ 2359276 w 6085020"/>
              <a:gd name="connsiteY26368" fmla="*/ 2259485 h 4885973"/>
              <a:gd name="connsiteX26369" fmla="*/ 2333776 w 6085020"/>
              <a:gd name="connsiteY26369" fmla="*/ 2283724 h 4885973"/>
              <a:gd name="connsiteX26370" fmla="*/ 2333796 w 6085020"/>
              <a:gd name="connsiteY26370" fmla="*/ 2285400 h 4885973"/>
              <a:gd name="connsiteX26371" fmla="*/ 2333225 w 6085020"/>
              <a:gd name="connsiteY26371" fmla="*/ 2285469 h 4885973"/>
              <a:gd name="connsiteX26372" fmla="*/ 2333796 w 6085020"/>
              <a:gd name="connsiteY26372" fmla="*/ 2285469 h 4885973"/>
              <a:gd name="connsiteX26373" fmla="*/ 2333796 w 6085020"/>
              <a:gd name="connsiteY26373" fmla="*/ 2285400 h 4885973"/>
              <a:gd name="connsiteX26374" fmla="*/ 2341334 w 6085020"/>
              <a:gd name="connsiteY26374" fmla="*/ 2284480 h 4885973"/>
              <a:gd name="connsiteX26375" fmla="*/ 2359276 w 6085020"/>
              <a:gd name="connsiteY26375" fmla="*/ 2275038 h 4885973"/>
              <a:gd name="connsiteX26376" fmla="*/ 90705 w 6085020"/>
              <a:gd name="connsiteY26376" fmla="*/ 2259485 h 4885973"/>
              <a:gd name="connsiteX26377" fmla="*/ 85690 w 6085020"/>
              <a:gd name="connsiteY26377" fmla="*/ 2267594 h 4885973"/>
              <a:gd name="connsiteX26378" fmla="*/ 80794 w 6085020"/>
              <a:gd name="connsiteY26378" fmla="*/ 2275142 h 4885973"/>
              <a:gd name="connsiteX26379" fmla="*/ 80246 w 6085020"/>
              <a:gd name="connsiteY26379" fmla="*/ 2275038 h 4885973"/>
              <a:gd name="connsiteX26380" fmla="*/ 80246 w 6085020"/>
              <a:gd name="connsiteY26380" fmla="*/ 2275986 h 4885973"/>
              <a:gd name="connsiteX26381" fmla="*/ 80794 w 6085020"/>
              <a:gd name="connsiteY26381" fmla="*/ 2275142 h 4885973"/>
              <a:gd name="connsiteX26382" fmla="*/ 90417 w 6085020"/>
              <a:gd name="connsiteY26382" fmla="*/ 2276962 h 4885973"/>
              <a:gd name="connsiteX26383" fmla="*/ 111622 w 6085020"/>
              <a:gd name="connsiteY26383" fmla="*/ 2285469 h 4885973"/>
              <a:gd name="connsiteX26384" fmla="*/ 90705 w 6085020"/>
              <a:gd name="connsiteY26384" fmla="*/ 2259485 h 4885973"/>
              <a:gd name="connsiteX26385" fmla="*/ 3609558 w 6085020"/>
              <a:gd name="connsiteY26385" fmla="*/ 2258916 h 4885973"/>
              <a:gd name="connsiteX26386" fmla="*/ 3604424 w 6085020"/>
              <a:gd name="connsiteY26386" fmla="*/ 2269158 h 4885973"/>
              <a:gd name="connsiteX26387" fmla="*/ 3599670 w 6085020"/>
              <a:gd name="connsiteY26387" fmla="*/ 2279021 h 4885973"/>
              <a:gd name="connsiteX26388" fmla="*/ 3599099 w 6085020"/>
              <a:gd name="connsiteY26388" fmla="*/ 2279779 h 4885973"/>
              <a:gd name="connsiteX26389" fmla="*/ 3606135 w 6085020"/>
              <a:gd name="connsiteY26389" fmla="*/ 2275227 h 4885973"/>
              <a:gd name="connsiteX26390" fmla="*/ 3609558 w 6085020"/>
              <a:gd name="connsiteY26390" fmla="*/ 2258916 h 4885973"/>
              <a:gd name="connsiteX26391" fmla="*/ 3221828 w 6085020"/>
              <a:gd name="connsiteY26391" fmla="*/ 2258727 h 4885973"/>
              <a:gd name="connsiteX26392" fmla="*/ 3213841 w 6085020"/>
              <a:gd name="connsiteY26392" fmla="*/ 2261382 h 4885973"/>
              <a:gd name="connsiteX26393" fmla="*/ 3208897 w 6085020"/>
              <a:gd name="connsiteY26393" fmla="*/ 2271245 h 4885973"/>
              <a:gd name="connsiteX26394" fmla="*/ 3209087 w 6085020"/>
              <a:gd name="connsiteY26394" fmla="*/ 2271814 h 4885973"/>
              <a:gd name="connsiteX26395" fmla="*/ 3216884 w 6085020"/>
              <a:gd name="connsiteY26395" fmla="*/ 2282055 h 4885973"/>
              <a:gd name="connsiteX26396" fmla="*/ 3216884 w 6085020"/>
              <a:gd name="connsiteY26396" fmla="*/ 2284521 h 4885973"/>
              <a:gd name="connsiteX26397" fmla="*/ 3222779 w 6085020"/>
              <a:gd name="connsiteY26397" fmla="*/ 2258727 h 4885973"/>
              <a:gd name="connsiteX26398" fmla="*/ 2619528 w 6085020"/>
              <a:gd name="connsiteY26398" fmla="*/ 2258665 h 4885973"/>
              <a:gd name="connsiteX26399" fmla="*/ 2616559 w 6085020"/>
              <a:gd name="connsiteY26399" fmla="*/ 2261572 h 4885973"/>
              <a:gd name="connsiteX26400" fmla="*/ 2619528 w 6085020"/>
              <a:gd name="connsiteY26400" fmla="*/ 2258665 h 4885973"/>
              <a:gd name="connsiteX26401" fmla="*/ 2532055 w 6085020"/>
              <a:gd name="connsiteY26401" fmla="*/ 2256578 h 4885973"/>
              <a:gd name="connsiteX26402" fmla="*/ 2537644 w 6085020"/>
              <a:gd name="connsiteY26402" fmla="*/ 2259485 h 4885973"/>
              <a:gd name="connsiteX26403" fmla="*/ 2532055 w 6085020"/>
              <a:gd name="connsiteY26403" fmla="*/ 2256578 h 4885973"/>
              <a:gd name="connsiteX26404" fmla="*/ 1094543 w 6085020"/>
              <a:gd name="connsiteY26404" fmla="*/ 2255313 h 4885973"/>
              <a:gd name="connsiteX26405" fmla="*/ 1094543 w 6085020"/>
              <a:gd name="connsiteY26405" fmla="*/ 2255313 h 4885973"/>
              <a:gd name="connsiteX26406" fmla="*/ 3019912 w 6085020"/>
              <a:gd name="connsiteY26406" fmla="*/ 2254643 h 4885973"/>
              <a:gd name="connsiteX26407" fmla="*/ 3020452 w 6085020"/>
              <a:gd name="connsiteY26407" fmla="*/ 2254744 h 4885973"/>
              <a:gd name="connsiteX26408" fmla="*/ 3019881 w 6085020"/>
              <a:gd name="connsiteY26408" fmla="*/ 2254744 h 4885973"/>
              <a:gd name="connsiteX26409" fmla="*/ 2139835 w 6085020"/>
              <a:gd name="connsiteY26409" fmla="*/ 2254364 h 4885973"/>
              <a:gd name="connsiteX26410" fmla="*/ 2134701 w 6085020"/>
              <a:gd name="connsiteY26410" fmla="*/ 2280349 h 4885973"/>
              <a:gd name="connsiteX26411" fmla="*/ 2140216 w 6085020"/>
              <a:gd name="connsiteY26411" fmla="*/ 2254364 h 4885973"/>
              <a:gd name="connsiteX26412" fmla="*/ 1544264 w 6085020"/>
              <a:gd name="connsiteY26412" fmla="*/ 2250950 h 4885973"/>
              <a:gd name="connsiteX26413" fmla="*/ 1539130 w 6085020"/>
              <a:gd name="connsiteY26413" fmla="*/ 2256261 h 4885973"/>
              <a:gd name="connsiteX26414" fmla="*/ 1539130 w 6085020"/>
              <a:gd name="connsiteY26414" fmla="*/ 2266503 h 4885973"/>
              <a:gd name="connsiteX26415" fmla="*/ 1544264 w 6085020"/>
              <a:gd name="connsiteY26415" fmla="*/ 2250950 h 4885973"/>
              <a:gd name="connsiteX26416" fmla="*/ 3093126 w 6085020"/>
              <a:gd name="connsiteY26416" fmla="*/ 2249570 h 4885973"/>
              <a:gd name="connsiteX26417" fmla="*/ 3094423 w 6085020"/>
              <a:gd name="connsiteY26417" fmla="*/ 2249812 h 4885973"/>
              <a:gd name="connsiteX26418" fmla="*/ 3093092 w 6085020"/>
              <a:gd name="connsiteY26418" fmla="*/ 2249812 h 4885973"/>
              <a:gd name="connsiteX26419" fmla="*/ 278960 w 6085020"/>
              <a:gd name="connsiteY26419" fmla="*/ 2249054 h 4885973"/>
              <a:gd name="connsiteX26420" fmla="*/ 299877 w 6085020"/>
              <a:gd name="connsiteY26420" fmla="*/ 2280349 h 4885973"/>
              <a:gd name="connsiteX26421" fmla="*/ 278960 w 6085020"/>
              <a:gd name="connsiteY26421" fmla="*/ 2249054 h 4885973"/>
              <a:gd name="connsiteX26422" fmla="*/ 727921 w 6085020"/>
              <a:gd name="connsiteY26422" fmla="*/ 2248674 h 4885973"/>
              <a:gd name="connsiteX26423" fmla="*/ 727921 w 6085020"/>
              <a:gd name="connsiteY26423" fmla="*/ 2264227 h 4885973"/>
              <a:gd name="connsiteX26424" fmla="*/ 738379 w 6085020"/>
              <a:gd name="connsiteY26424" fmla="*/ 2248674 h 4885973"/>
              <a:gd name="connsiteX26425" fmla="*/ 137864 w 6085020"/>
              <a:gd name="connsiteY26425" fmla="*/ 2248485 h 4885973"/>
              <a:gd name="connsiteX26426" fmla="*/ 137864 w 6085020"/>
              <a:gd name="connsiteY26426" fmla="*/ 2248485 h 4885973"/>
              <a:gd name="connsiteX26427" fmla="*/ 3059054 w 6085020"/>
              <a:gd name="connsiteY26427" fmla="*/ 2248105 h 4885973"/>
              <a:gd name="connsiteX26428" fmla="*/ 3060385 w 6085020"/>
              <a:gd name="connsiteY26428" fmla="*/ 2248105 h 4885973"/>
              <a:gd name="connsiteX26429" fmla="*/ 3074837 w 6085020"/>
              <a:gd name="connsiteY26429" fmla="*/ 2248105 h 4885973"/>
              <a:gd name="connsiteX26430" fmla="*/ 3069702 w 6085020"/>
              <a:gd name="connsiteY26430" fmla="*/ 2273710 h 4885973"/>
              <a:gd name="connsiteX26431" fmla="*/ 3069322 w 6085020"/>
              <a:gd name="connsiteY26431" fmla="*/ 2274469 h 4885973"/>
              <a:gd name="connsiteX26432" fmla="*/ 3059054 w 6085020"/>
              <a:gd name="connsiteY26432" fmla="*/ 2248105 h 4885973"/>
              <a:gd name="connsiteX26433" fmla="*/ 1050997 w 6085020"/>
              <a:gd name="connsiteY26433" fmla="*/ 2247726 h 4885973"/>
              <a:gd name="connsiteX26434" fmla="*/ 988816 w 6085020"/>
              <a:gd name="connsiteY26434" fmla="*/ 2301212 h 4885973"/>
              <a:gd name="connsiteX26435" fmla="*/ 963525 w 6085020"/>
              <a:gd name="connsiteY26435" fmla="*/ 2325109 h 4885973"/>
              <a:gd name="connsiteX26436" fmla="*/ 958961 w 6085020"/>
              <a:gd name="connsiteY26436" fmla="*/ 2322075 h 4885973"/>
              <a:gd name="connsiteX26437" fmla="*/ 957250 w 6085020"/>
              <a:gd name="connsiteY26437" fmla="*/ 2331558 h 4885973"/>
              <a:gd name="connsiteX26438" fmla="*/ 958961 w 6085020"/>
              <a:gd name="connsiteY26438" fmla="*/ 2339524 h 4885973"/>
              <a:gd name="connsiteX26439" fmla="*/ 991668 w 6085020"/>
              <a:gd name="connsiteY26439" fmla="*/ 2322834 h 4885973"/>
              <a:gd name="connsiteX26440" fmla="*/ 991668 w 6085020"/>
              <a:gd name="connsiteY26440" fmla="*/ 2341800 h 4885973"/>
              <a:gd name="connsiteX26441" fmla="*/ 985203 w 6085020"/>
              <a:gd name="connsiteY26441" fmla="*/ 2363801 h 4885973"/>
              <a:gd name="connsiteX26442" fmla="*/ 991668 w 6085020"/>
              <a:gd name="connsiteY26442" fmla="*/ 2360956 h 4885973"/>
              <a:gd name="connsiteX26443" fmla="*/ 991668 w 6085020"/>
              <a:gd name="connsiteY26443" fmla="*/ 2393389 h 4885973"/>
              <a:gd name="connsiteX26444" fmla="*/ 954778 w 6085020"/>
              <a:gd name="connsiteY26444" fmla="*/ 2418615 h 4885973"/>
              <a:gd name="connsiteX26445" fmla="*/ 921500 w 6085020"/>
              <a:gd name="connsiteY26445" fmla="*/ 2435305 h 4885973"/>
              <a:gd name="connsiteX26446" fmla="*/ 953066 w 6085020"/>
              <a:gd name="connsiteY26446" fmla="*/ 2430374 h 4885973"/>
              <a:gd name="connsiteX26447" fmla="*/ 950594 w 6085020"/>
              <a:gd name="connsiteY26447" fmla="*/ 2422977 h 4885973"/>
              <a:gd name="connsiteX26448" fmla="*/ 976456 w 6085020"/>
              <a:gd name="connsiteY26448" fmla="*/ 2430943 h 4885973"/>
              <a:gd name="connsiteX26449" fmla="*/ 977597 w 6085020"/>
              <a:gd name="connsiteY26449" fmla="*/ 2430943 h 4885973"/>
              <a:gd name="connsiteX26450" fmla="*/ 990908 w 6085020"/>
              <a:gd name="connsiteY26450" fmla="*/ 2415201 h 4885973"/>
              <a:gd name="connsiteX26451" fmla="*/ 990908 w 6085020"/>
              <a:gd name="connsiteY26451" fmla="*/ 2418425 h 4885973"/>
              <a:gd name="connsiteX26452" fmla="*/ 1003648 w 6085020"/>
              <a:gd name="connsiteY26452" fmla="*/ 2415390 h 4885973"/>
              <a:gd name="connsiteX26453" fmla="*/ 1003022 w 6085020"/>
              <a:gd name="connsiteY26453" fmla="*/ 2417264 h 4885973"/>
              <a:gd name="connsiteX26454" fmla="*/ 1002887 w 6085020"/>
              <a:gd name="connsiteY26454" fmla="*/ 2417477 h 4885973"/>
              <a:gd name="connsiteX26455" fmla="*/ 1002941 w 6085020"/>
              <a:gd name="connsiteY26455" fmla="*/ 2417508 h 4885973"/>
              <a:gd name="connsiteX26456" fmla="*/ 1001937 w 6085020"/>
              <a:gd name="connsiteY26456" fmla="*/ 2420511 h 4885973"/>
              <a:gd name="connsiteX26457" fmla="*/ 996930 w 6085020"/>
              <a:gd name="connsiteY26457" fmla="*/ 2425506 h 4885973"/>
              <a:gd name="connsiteX26458" fmla="*/ 995530 w 6085020"/>
              <a:gd name="connsiteY26458" fmla="*/ 2426037 h 4885973"/>
              <a:gd name="connsiteX26459" fmla="*/ 991098 w 6085020"/>
              <a:gd name="connsiteY26459" fmla="*/ 2422977 h 4885973"/>
              <a:gd name="connsiteX26460" fmla="*/ 991098 w 6085020"/>
              <a:gd name="connsiteY26460" fmla="*/ 2427719 h 4885973"/>
              <a:gd name="connsiteX26461" fmla="*/ 995530 w 6085020"/>
              <a:gd name="connsiteY26461" fmla="*/ 2426037 h 4885973"/>
              <a:gd name="connsiteX26462" fmla="*/ 996042 w 6085020"/>
              <a:gd name="connsiteY26462" fmla="*/ 2426391 h 4885973"/>
              <a:gd name="connsiteX26463" fmla="*/ 996930 w 6085020"/>
              <a:gd name="connsiteY26463" fmla="*/ 2425506 h 4885973"/>
              <a:gd name="connsiteX26464" fmla="*/ 1008592 w 6085020"/>
              <a:gd name="connsiteY26464" fmla="*/ 2421080 h 4885973"/>
              <a:gd name="connsiteX26465" fmla="*/ 1006500 w 6085020"/>
              <a:gd name="connsiteY26465" fmla="*/ 2419563 h 4885973"/>
              <a:gd name="connsiteX26466" fmla="*/ 1002941 w 6085020"/>
              <a:gd name="connsiteY26466" fmla="*/ 2417508 h 4885973"/>
              <a:gd name="connsiteX26467" fmla="*/ 1003022 w 6085020"/>
              <a:gd name="connsiteY26467" fmla="*/ 2417264 h 4885973"/>
              <a:gd name="connsiteX26468" fmla="*/ 1005169 w 6085020"/>
              <a:gd name="connsiteY26468" fmla="*/ 2413873 h 4885973"/>
              <a:gd name="connsiteX26469" fmla="*/ 1007261 w 6085020"/>
              <a:gd name="connsiteY26469" fmla="*/ 2410269 h 4885973"/>
              <a:gd name="connsiteX26470" fmla="*/ 1009733 w 6085020"/>
              <a:gd name="connsiteY26470" fmla="*/ 2420701 h 4885973"/>
              <a:gd name="connsiteX26471" fmla="*/ 1010874 w 6085020"/>
              <a:gd name="connsiteY26471" fmla="*/ 2420701 h 4885973"/>
              <a:gd name="connsiteX26472" fmla="*/ 1013346 w 6085020"/>
              <a:gd name="connsiteY26472" fmla="*/ 2420701 h 4885973"/>
              <a:gd name="connsiteX26473" fmla="*/ 1014677 w 6085020"/>
              <a:gd name="connsiteY26473" fmla="*/ 2419373 h 4885973"/>
              <a:gd name="connsiteX26474" fmla="*/ 1014677 w 6085020"/>
              <a:gd name="connsiteY26474" fmla="*/ 2421839 h 4885973"/>
              <a:gd name="connsiteX26475" fmla="*/ 1026657 w 6085020"/>
              <a:gd name="connsiteY26475" fmla="*/ 2430374 h 4885973"/>
              <a:gd name="connsiteX26476" fmla="*/ 1020762 w 6085020"/>
              <a:gd name="connsiteY26476" fmla="*/ 2416149 h 4885973"/>
              <a:gd name="connsiteX26477" fmla="*/ 1031221 w 6085020"/>
              <a:gd name="connsiteY26477" fmla="*/ 2412166 h 4885973"/>
              <a:gd name="connsiteX26478" fmla="*/ 1038452 w 6085020"/>
              <a:gd name="connsiteY26478" fmla="*/ 2409406 h 4885973"/>
              <a:gd name="connsiteX26479" fmla="*/ 1039207 w 6085020"/>
              <a:gd name="connsiteY26479" fmla="*/ 2409890 h 4885973"/>
              <a:gd name="connsiteX26480" fmla="*/ 1039838 w 6085020"/>
              <a:gd name="connsiteY26480" fmla="*/ 2408876 h 4885973"/>
              <a:gd name="connsiteX26481" fmla="*/ 1070964 w 6085020"/>
              <a:gd name="connsiteY26481" fmla="*/ 2396993 h 4885973"/>
              <a:gd name="connsiteX26482" fmla="*/ 1051843 w 6085020"/>
              <a:gd name="connsiteY26482" fmla="*/ 2374052 h 4885973"/>
              <a:gd name="connsiteX26483" fmla="*/ 1059174 w 6085020"/>
              <a:gd name="connsiteY26483" fmla="*/ 2374612 h 4885973"/>
              <a:gd name="connsiteX26484" fmla="*/ 1056702 w 6085020"/>
              <a:gd name="connsiteY26484" fmla="*/ 2356784 h 4885973"/>
              <a:gd name="connsiteX26485" fmla="*/ 1056702 w 6085020"/>
              <a:gd name="connsiteY26485" fmla="*/ 2357922 h 4885973"/>
              <a:gd name="connsiteX26486" fmla="*/ 1047242 w 6085020"/>
              <a:gd name="connsiteY26486" fmla="*/ 2367547 h 4885973"/>
              <a:gd name="connsiteX26487" fmla="*/ 1048253 w 6085020"/>
              <a:gd name="connsiteY26487" fmla="*/ 2369744 h 4885973"/>
              <a:gd name="connsiteX26488" fmla="*/ 1044722 w 6085020"/>
              <a:gd name="connsiteY26488" fmla="*/ 2365508 h 4885973"/>
              <a:gd name="connsiteX26489" fmla="*/ 1018670 w 6085020"/>
              <a:gd name="connsiteY26489" fmla="*/ 2334024 h 4885973"/>
              <a:gd name="connsiteX26490" fmla="*/ 1048905 w 6085020"/>
              <a:gd name="connsiteY26490" fmla="*/ 2303867 h 4885973"/>
              <a:gd name="connsiteX26491" fmla="*/ 1079140 w 6085020"/>
              <a:gd name="connsiteY26491" fmla="*/ 2273710 h 4885973"/>
              <a:gd name="connsiteX26492" fmla="*/ 1065069 w 6085020"/>
              <a:gd name="connsiteY26492" fmla="*/ 2261761 h 4885973"/>
              <a:gd name="connsiteX26493" fmla="*/ 1344790 w 6085020"/>
              <a:gd name="connsiteY26493" fmla="*/ 2247157 h 4885973"/>
              <a:gd name="connsiteX26494" fmla="*/ 1345395 w 6085020"/>
              <a:gd name="connsiteY26494" fmla="*/ 2247654 h 4885973"/>
              <a:gd name="connsiteX26495" fmla="*/ 1347191 w 6085020"/>
              <a:gd name="connsiteY26495" fmla="*/ 2263350 h 4885973"/>
              <a:gd name="connsiteX26496" fmla="*/ 1357150 w 6085020"/>
              <a:gd name="connsiteY26496" fmla="*/ 2271245 h 4885973"/>
              <a:gd name="connsiteX26497" fmla="*/ 1354607 w 6085020"/>
              <a:gd name="connsiteY26497" fmla="*/ 2255218 h 4885973"/>
              <a:gd name="connsiteX26498" fmla="*/ 1345395 w 6085020"/>
              <a:gd name="connsiteY26498" fmla="*/ 2247654 h 4885973"/>
              <a:gd name="connsiteX26499" fmla="*/ 1345360 w 6085020"/>
              <a:gd name="connsiteY26499" fmla="*/ 2247347 h 4885973"/>
              <a:gd name="connsiteX26500" fmla="*/ 3022354 w 6085020"/>
              <a:gd name="connsiteY26500" fmla="*/ 2246778 h 4885973"/>
              <a:gd name="connsiteX26501" fmla="*/ 3019912 w 6085020"/>
              <a:gd name="connsiteY26501" fmla="*/ 2254643 h 4885973"/>
              <a:gd name="connsiteX26502" fmla="*/ 3017409 w 6085020"/>
              <a:gd name="connsiteY26502" fmla="*/ 2254175 h 4885973"/>
              <a:gd name="connsiteX26503" fmla="*/ 3016459 w 6085020"/>
              <a:gd name="connsiteY26503" fmla="*/ 2251140 h 4885973"/>
              <a:gd name="connsiteX26504" fmla="*/ 3019501 w 6085020"/>
              <a:gd name="connsiteY26504" fmla="*/ 2248864 h 4885973"/>
              <a:gd name="connsiteX26505" fmla="*/ 436820 w 6085020"/>
              <a:gd name="connsiteY26505" fmla="*/ 2246411 h 4885973"/>
              <a:gd name="connsiteX26506" fmla="*/ 435269 w 6085020"/>
              <a:gd name="connsiteY26506" fmla="*/ 2271055 h 4885973"/>
              <a:gd name="connsiteX26507" fmla="*/ 436820 w 6085020"/>
              <a:gd name="connsiteY26507" fmla="*/ 2246411 h 4885973"/>
              <a:gd name="connsiteX26508" fmla="*/ 3688182 w 6085020"/>
              <a:gd name="connsiteY26508" fmla="*/ 2245468 h 4885973"/>
              <a:gd name="connsiteX26509" fmla="*/ 3693797 w 6085020"/>
              <a:gd name="connsiteY26509" fmla="*/ 2248295 h 4885973"/>
              <a:gd name="connsiteX26510" fmla="*/ 3688182 w 6085020"/>
              <a:gd name="connsiteY26510" fmla="*/ 2245468 h 4885973"/>
              <a:gd name="connsiteX26511" fmla="*/ 2563125 w 6085020"/>
              <a:gd name="connsiteY26511" fmla="*/ 2244881 h 4885973"/>
              <a:gd name="connsiteX26512" fmla="*/ 2556089 w 6085020"/>
              <a:gd name="connsiteY26512" fmla="*/ 2256640 h 4885973"/>
              <a:gd name="connsiteX26513" fmla="*/ 2559702 w 6085020"/>
              <a:gd name="connsiteY26513" fmla="*/ 2256640 h 4885973"/>
              <a:gd name="connsiteX26514" fmla="*/ 2553427 w 6085020"/>
              <a:gd name="connsiteY26514" fmla="*/ 2280918 h 4885973"/>
              <a:gd name="connsiteX26515" fmla="*/ 2569020 w 6085020"/>
              <a:gd name="connsiteY26515" fmla="*/ 2249054 h 4885973"/>
              <a:gd name="connsiteX26516" fmla="*/ 2564646 w 6085020"/>
              <a:gd name="connsiteY26516" fmla="*/ 2250192 h 4885973"/>
              <a:gd name="connsiteX26517" fmla="*/ 2563125 w 6085020"/>
              <a:gd name="connsiteY26517" fmla="*/ 2244881 h 4885973"/>
              <a:gd name="connsiteX26518" fmla="*/ 3184367 w 6085020"/>
              <a:gd name="connsiteY26518" fmla="*/ 2243743 h 4885973"/>
              <a:gd name="connsiteX26519" fmla="*/ 3184557 w 6085020"/>
              <a:gd name="connsiteY26519" fmla="*/ 2244312 h 4885973"/>
              <a:gd name="connsiteX26520" fmla="*/ 3190833 w 6085020"/>
              <a:gd name="connsiteY26520" fmla="*/ 2255313 h 4885973"/>
              <a:gd name="connsiteX26521" fmla="*/ 3186839 w 6085020"/>
              <a:gd name="connsiteY26521" fmla="*/ 2248295 h 4885973"/>
              <a:gd name="connsiteX26522" fmla="*/ 3184367 w 6085020"/>
              <a:gd name="connsiteY26522" fmla="*/ 2243743 h 4885973"/>
              <a:gd name="connsiteX26523" fmla="*/ 174374 w 6085020"/>
              <a:gd name="connsiteY26523" fmla="*/ 2243743 h 4885973"/>
              <a:gd name="connsiteX26524" fmla="*/ 174374 w 6085020"/>
              <a:gd name="connsiteY26524" fmla="*/ 2259485 h 4885973"/>
              <a:gd name="connsiteX26525" fmla="*/ 184832 w 6085020"/>
              <a:gd name="connsiteY26525" fmla="*/ 2243743 h 4885973"/>
              <a:gd name="connsiteX26526" fmla="*/ 2731223 w 6085020"/>
              <a:gd name="connsiteY26526" fmla="*/ 2243553 h 4885973"/>
              <a:gd name="connsiteX26527" fmla="*/ 2732935 w 6085020"/>
              <a:gd name="connsiteY26527" fmla="*/ 2264037 h 4885973"/>
              <a:gd name="connsiteX26528" fmla="*/ 2740731 w 6085020"/>
              <a:gd name="connsiteY26528" fmla="*/ 2257589 h 4885973"/>
              <a:gd name="connsiteX26529" fmla="*/ 2731223 w 6085020"/>
              <a:gd name="connsiteY26529" fmla="*/ 2243743 h 4885973"/>
              <a:gd name="connsiteX26530" fmla="*/ 905337 w 6085020"/>
              <a:gd name="connsiteY26530" fmla="*/ 2243553 h 4885973"/>
              <a:gd name="connsiteX26531" fmla="*/ 900203 w 6085020"/>
              <a:gd name="connsiteY26531" fmla="*/ 2269727 h 4885973"/>
              <a:gd name="connsiteX26532" fmla="*/ 906288 w 6085020"/>
              <a:gd name="connsiteY26532" fmla="*/ 2243743 h 4885973"/>
              <a:gd name="connsiteX26533" fmla="*/ 3021593 w 6085020"/>
              <a:gd name="connsiteY26533" fmla="*/ 2239381 h 4885973"/>
              <a:gd name="connsiteX26534" fmla="*/ 3022163 w 6085020"/>
              <a:gd name="connsiteY26534" fmla="*/ 2240329 h 4885973"/>
              <a:gd name="connsiteX26535" fmla="*/ 3021593 w 6085020"/>
              <a:gd name="connsiteY26535" fmla="*/ 2240329 h 4885973"/>
              <a:gd name="connsiteX26536" fmla="*/ 3072935 w 6085020"/>
              <a:gd name="connsiteY26536" fmla="*/ 2239001 h 4885973"/>
              <a:gd name="connsiteX26537" fmla="*/ 3077119 w 6085020"/>
              <a:gd name="connsiteY26537" fmla="*/ 2243933 h 4885973"/>
              <a:gd name="connsiteX26538" fmla="*/ 3074837 w 6085020"/>
              <a:gd name="connsiteY26538" fmla="*/ 2245829 h 4885973"/>
              <a:gd name="connsiteX26539" fmla="*/ 3071604 w 6085020"/>
              <a:gd name="connsiteY26539" fmla="*/ 2245829 h 4885973"/>
              <a:gd name="connsiteX26540" fmla="*/ 3071604 w 6085020"/>
              <a:gd name="connsiteY26540" fmla="*/ 2241467 h 4885973"/>
              <a:gd name="connsiteX26541" fmla="*/ 2511592 w 6085020"/>
              <a:gd name="connsiteY26541" fmla="*/ 2238622 h 4885973"/>
              <a:gd name="connsiteX26542" fmla="*/ 2522051 w 6085020"/>
              <a:gd name="connsiteY26542" fmla="*/ 2259485 h 4885973"/>
              <a:gd name="connsiteX26543" fmla="*/ 2527185 w 6085020"/>
              <a:gd name="connsiteY26543" fmla="*/ 2238622 h 4885973"/>
              <a:gd name="connsiteX26544" fmla="*/ 3593965 w 6085020"/>
              <a:gd name="connsiteY26544" fmla="*/ 2238053 h 4885973"/>
              <a:gd name="connsiteX26545" fmla="*/ 3588641 w 6085020"/>
              <a:gd name="connsiteY26545" fmla="*/ 2243174 h 4885973"/>
              <a:gd name="connsiteX26546" fmla="*/ 3588641 w 6085020"/>
              <a:gd name="connsiteY26546" fmla="*/ 2253606 h 4885973"/>
              <a:gd name="connsiteX26547" fmla="*/ 3597521 w 6085020"/>
              <a:gd name="connsiteY26547" fmla="*/ 2253454 h 4885973"/>
              <a:gd name="connsiteX26548" fmla="*/ 3599099 w 6085020"/>
              <a:gd name="connsiteY26548" fmla="*/ 2250571 h 4885973"/>
              <a:gd name="connsiteX26549" fmla="*/ 3595486 w 6085020"/>
              <a:gd name="connsiteY26549" fmla="*/ 2238243 h 4885973"/>
              <a:gd name="connsiteX26550" fmla="*/ 3593965 w 6085020"/>
              <a:gd name="connsiteY26550" fmla="*/ 2238053 h 4885973"/>
              <a:gd name="connsiteX26551" fmla="*/ 3094043 w 6085020"/>
              <a:gd name="connsiteY26551" fmla="*/ 2238053 h 4885973"/>
              <a:gd name="connsiteX26552" fmla="*/ 3094043 w 6085020"/>
              <a:gd name="connsiteY26552" fmla="*/ 2242984 h 4885973"/>
              <a:gd name="connsiteX26553" fmla="*/ 3093126 w 6085020"/>
              <a:gd name="connsiteY26553" fmla="*/ 2249570 h 4885973"/>
              <a:gd name="connsiteX26554" fmla="*/ 3091381 w 6085020"/>
              <a:gd name="connsiteY26554" fmla="*/ 2249243 h 4885973"/>
              <a:gd name="connsiteX26555" fmla="*/ 3091381 w 6085020"/>
              <a:gd name="connsiteY26555" fmla="*/ 2242605 h 4885973"/>
              <a:gd name="connsiteX26556" fmla="*/ 33277 w 6085020"/>
              <a:gd name="connsiteY26556" fmla="*/ 2238053 h 4885973"/>
              <a:gd name="connsiteX26557" fmla="*/ 33277 w 6085020"/>
              <a:gd name="connsiteY26557" fmla="*/ 2248485 h 4885973"/>
              <a:gd name="connsiteX26558" fmla="*/ 43736 w 6085020"/>
              <a:gd name="connsiteY26558" fmla="*/ 2248105 h 4885973"/>
              <a:gd name="connsiteX26559" fmla="*/ 43736 w 6085020"/>
              <a:gd name="connsiteY26559" fmla="*/ 2238053 h 4885973"/>
              <a:gd name="connsiteX26560" fmla="*/ 889744 w 6085020"/>
              <a:gd name="connsiteY26560" fmla="*/ 2237863 h 4885973"/>
              <a:gd name="connsiteX26561" fmla="*/ 889744 w 6085020"/>
              <a:gd name="connsiteY26561" fmla="*/ 2237863 h 4885973"/>
              <a:gd name="connsiteX26562" fmla="*/ 1952911 w 6085020"/>
              <a:gd name="connsiteY26562" fmla="*/ 2233311 h 4885973"/>
              <a:gd name="connsiteX26563" fmla="*/ 1968504 w 6085020"/>
              <a:gd name="connsiteY26563" fmla="*/ 2249054 h 4885973"/>
              <a:gd name="connsiteX26564" fmla="*/ 1968504 w 6085020"/>
              <a:gd name="connsiteY26564" fmla="*/ 2233311 h 4885973"/>
              <a:gd name="connsiteX26565" fmla="*/ 476723 w 6085020"/>
              <a:gd name="connsiteY26565" fmla="*/ 2233311 h 4885973"/>
              <a:gd name="connsiteX26566" fmla="*/ 476723 w 6085020"/>
              <a:gd name="connsiteY26566" fmla="*/ 2243743 h 4885973"/>
              <a:gd name="connsiteX26567" fmla="*/ 487182 w 6085020"/>
              <a:gd name="connsiteY26567" fmla="*/ 2243743 h 4885973"/>
              <a:gd name="connsiteX26568" fmla="*/ 487182 w 6085020"/>
              <a:gd name="connsiteY26568" fmla="*/ 2233311 h 4885973"/>
              <a:gd name="connsiteX26569" fmla="*/ 1675662 w 6085020"/>
              <a:gd name="connsiteY26569" fmla="*/ 2231794 h 4885973"/>
              <a:gd name="connsiteX26570" fmla="*/ 1675662 w 6085020"/>
              <a:gd name="connsiteY26570" fmla="*/ 2231794 h 4885973"/>
              <a:gd name="connsiteX26571" fmla="*/ 3647589 w 6085020"/>
              <a:gd name="connsiteY26571" fmla="*/ 2231415 h 4885973"/>
              <a:gd name="connsiteX26572" fmla="*/ 3643406 w 6085020"/>
              <a:gd name="connsiteY26572" fmla="*/ 2239381 h 4885973"/>
              <a:gd name="connsiteX26573" fmla="*/ 3642265 w 6085020"/>
              <a:gd name="connsiteY26573" fmla="*/ 2258347 h 4885973"/>
              <a:gd name="connsiteX26574" fmla="*/ 3645688 w 6085020"/>
              <a:gd name="connsiteY26574" fmla="*/ 2268210 h 4885973"/>
              <a:gd name="connsiteX26575" fmla="*/ 3653294 w 6085020"/>
              <a:gd name="connsiteY26575" fmla="*/ 2253226 h 4885973"/>
              <a:gd name="connsiteX26576" fmla="*/ 3660900 w 6085020"/>
              <a:gd name="connsiteY26576" fmla="*/ 2238053 h 4885973"/>
              <a:gd name="connsiteX26577" fmla="*/ 2364221 w 6085020"/>
              <a:gd name="connsiteY26577" fmla="*/ 2231415 h 4885973"/>
              <a:gd name="connsiteX26578" fmla="*/ 2364221 w 6085020"/>
              <a:gd name="connsiteY26578" fmla="*/ 2231415 h 4885973"/>
              <a:gd name="connsiteX26579" fmla="*/ 3016078 w 6085020"/>
              <a:gd name="connsiteY26579" fmla="*/ 2231035 h 4885973"/>
              <a:gd name="connsiteX26580" fmla="*/ 3016649 w 6085020"/>
              <a:gd name="connsiteY26580" fmla="*/ 2231035 h 4885973"/>
              <a:gd name="connsiteX26581" fmla="*/ 3018170 w 6085020"/>
              <a:gd name="connsiteY26581" fmla="*/ 2231225 h 4885973"/>
              <a:gd name="connsiteX26582" fmla="*/ 3018170 w 6085020"/>
              <a:gd name="connsiteY26582" fmla="*/ 2233311 h 4885973"/>
              <a:gd name="connsiteX26583" fmla="*/ 3016078 w 6085020"/>
              <a:gd name="connsiteY26583" fmla="*/ 2233311 h 4885973"/>
              <a:gd name="connsiteX26584" fmla="*/ 3016078 w 6085020"/>
              <a:gd name="connsiteY26584" fmla="*/ 2231035 h 4885973"/>
              <a:gd name="connsiteX26585" fmla="*/ 1363758 w 6085020"/>
              <a:gd name="connsiteY26585" fmla="*/ 2229927 h 4885973"/>
              <a:gd name="connsiteX26586" fmla="*/ 1371031 w 6085020"/>
              <a:gd name="connsiteY26586" fmla="*/ 2238622 h 4885973"/>
              <a:gd name="connsiteX26587" fmla="*/ 1363758 w 6085020"/>
              <a:gd name="connsiteY26587" fmla="*/ 2229927 h 4885973"/>
              <a:gd name="connsiteX26588" fmla="*/ 2249746 w 6085020"/>
              <a:gd name="connsiteY26588" fmla="*/ 2228760 h 4885973"/>
              <a:gd name="connsiteX26589" fmla="*/ 2249746 w 6085020"/>
              <a:gd name="connsiteY26589" fmla="*/ 2228760 h 4885973"/>
              <a:gd name="connsiteX26590" fmla="*/ 3234667 w 6085020"/>
              <a:gd name="connsiteY26590" fmla="*/ 2228688 h 4885973"/>
              <a:gd name="connsiteX26591" fmla="*/ 3244267 w 6085020"/>
              <a:gd name="connsiteY26591" fmla="*/ 2232742 h 4885973"/>
              <a:gd name="connsiteX26592" fmla="*/ 3234667 w 6085020"/>
              <a:gd name="connsiteY26592" fmla="*/ 2228688 h 4885973"/>
              <a:gd name="connsiteX26593" fmla="*/ 2683494 w 6085020"/>
              <a:gd name="connsiteY26593" fmla="*/ 2228191 h 4885973"/>
              <a:gd name="connsiteX26594" fmla="*/ 2683494 w 6085020"/>
              <a:gd name="connsiteY26594" fmla="*/ 2238053 h 4885973"/>
              <a:gd name="connsiteX26595" fmla="*/ 2693953 w 6085020"/>
              <a:gd name="connsiteY26595" fmla="*/ 2238053 h 4885973"/>
              <a:gd name="connsiteX26596" fmla="*/ 2693953 w 6085020"/>
              <a:gd name="connsiteY26596" fmla="*/ 2228191 h 4885973"/>
              <a:gd name="connsiteX26597" fmla="*/ 2652689 w 6085020"/>
              <a:gd name="connsiteY26597" fmla="*/ 2228191 h 4885973"/>
              <a:gd name="connsiteX26598" fmla="*/ 2652689 w 6085020"/>
              <a:gd name="connsiteY26598" fmla="*/ 2228191 h 4885973"/>
              <a:gd name="connsiteX26599" fmla="*/ 357875 w 6085020"/>
              <a:gd name="connsiteY26599" fmla="*/ 2228191 h 4885973"/>
              <a:gd name="connsiteX26600" fmla="*/ 357875 w 6085020"/>
              <a:gd name="connsiteY26600" fmla="*/ 2228191 h 4885973"/>
              <a:gd name="connsiteX26601" fmla="*/ 263177 w 6085020"/>
              <a:gd name="connsiteY26601" fmla="*/ 2228191 h 4885973"/>
              <a:gd name="connsiteX26602" fmla="*/ 249252 w 6085020"/>
              <a:gd name="connsiteY26602" fmla="*/ 2234582 h 4885973"/>
              <a:gd name="connsiteX26603" fmla="*/ 255656 w 6085020"/>
              <a:gd name="connsiteY26603" fmla="*/ 2248466 h 4885973"/>
              <a:gd name="connsiteX26604" fmla="*/ 258043 w 6085020"/>
              <a:gd name="connsiteY26604" fmla="*/ 2249054 h 4885973"/>
              <a:gd name="connsiteX26605" fmla="*/ 263177 w 6085020"/>
              <a:gd name="connsiteY26605" fmla="*/ 2228191 h 4885973"/>
              <a:gd name="connsiteX26606" fmla="*/ 80246 w 6085020"/>
              <a:gd name="connsiteY26606" fmla="*/ 2228191 h 4885973"/>
              <a:gd name="connsiteX26607" fmla="*/ 64653 w 6085020"/>
              <a:gd name="connsiteY26607" fmla="*/ 2269917 h 4885973"/>
              <a:gd name="connsiteX26608" fmla="*/ 80246 w 6085020"/>
              <a:gd name="connsiteY26608" fmla="*/ 2228191 h 4885973"/>
              <a:gd name="connsiteX26609" fmla="*/ 2764501 w 6085020"/>
              <a:gd name="connsiteY26609" fmla="*/ 2228001 h 4885973"/>
              <a:gd name="connsiteX26610" fmla="*/ 2763930 w 6085020"/>
              <a:gd name="connsiteY26610" fmla="*/ 2229139 h 4885973"/>
              <a:gd name="connsiteX26611" fmla="*/ 2755183 w 6085020"/>
              <a:gd name="connsiteY26611" fmla="*/ 2231605 h 4885973"/>
              <a:gd name="connsiteX26612" fmla="*/ 2747006 w 6085020"/>
              <a:gd name="connsiteY26612" fmla="*/ 2234070 h 4885973"/>
              <a:gd name="connsiteX26613" fmla="*/ 2748527 w 6085020"/>
              <a:gd name="connsiteY26613" fmla="*/ 2238243 h 4885973"/>
              <a:gd name="connsiteX26614" fmla="*/ 2753281 w 6085020"/>
              <a:gd name="connsiteY26614" fmla="*/ 2243364 h 4885973"/>
              <a:gd name="connsiteX26615" fmla="*/ 2760507 w 6085020"/>
              <a:gd name="connsiteY26615" fmla="*/ 2236725 h 4885973"/>
              <a:gd name="connsiteX26616" fmla="*/ 2764501 w 6085020"/>
              <a:gd name="connsiteY26616" fmla="*/ 2228001 h 4885973"/>
              <a:gd name="connsiteX26617" fmla="*/ 1591233 w 6085020"/>
              <a:gd name="connsiteY26617" fmla="*/ 2228001 h 4885973"/>
              <a:gd name="connsiteX26618" fmla="*/ 1591233 w 6085020"/>
              <a:gd name="connsiteY26618" fmla="*/ 2228001 h 4885973"/>
              <a:gd name="connsiteX26619" fmla="*/ 2155999 w 6085020"/>
              <a:gd name="connsiteY26619" fmla="*/ 2227621 h 4885973"/>
              <a:gd name="connsiteX26620" fmla="*/ 2155999 w 6085020"/>
              <a:gd name="connsiteY26620" fmla="*/ 2228191 h 4885973"/>
              <a:gd name="connsiteX26621" fmla="*/ 2156072 w 6085020"/>
              <a:gd name="connsiteY26621" fmla="*/ 2228295 h 4885973"/>
              <a:gd name="connsiteX26622" fmla="*/ 2157307 w 6085020"/>
              <a:gd name="connsiteY26622" fmla="*/ 2239736 h 4885973"/>
              <a:gd name="connsiteX26623" fmla="*/ 2166457 w 6085020"/>
              <a:gd name="connsiteY26623" fmla="*/ 2243174 h 4885973"/>
              <a:gd name="connsiteX26624" fmla="*/ 2156072 w 6085020"/>
              <a:gd name="connsiteY26624" fmla="*/ 2228295 h 4885973"/>
              <a:gd name="connsiteX26625" fmla="*/ 2773628 w 6085020"/>
              <a:gd name="connsiteY26625" fmla="*/ 2224397 h 4885973"/>
              <a:gd name="connsiteX26626" fmla="*/ 2772868 w 6085020"/>
              <a:gd name="connsiteY26626" fmla="*/ 2231415 h 4885973"/>
              <a:gd name="connsiteX26627" fmla="*/ 2773438 w 6085020"/>
              <a:gd name="connsiteY26627" fmla="*/ 2232932 h 4885973"/>
              <a:gd name="connsiteX26628" fmla="*/ 2779523 w 6085020"/>
              <a:gd name="connsiteY26628" fmla="*/ 2228001 h 4885973"/>
              <a:gd name="connsiteX26629" fmla="*/ 2773628 w 6085020"/>
              <a:gd name="connsiteY26629" fmla="*/ 2224397 h 4885973"/>
              <a:gd name="connsiteX26630" fmla="*/ 1073626 w 6085020"/>
              <a:gd name="connsiteY26630" fmla="*/ 2223828 h 4885973"/>
              <a:gd name="connsiteX26631" fmla="*/ 1073626 w 6085020"/>
              <a:gd name="connsiteY26631" fmla="*/ 2223828 h 4885973"/>
              <a:gd name="connsiteX26632" fmla="*/ 791813 w 6085020"/>
              <a:gd name="connsiteY26632" fmla="*/ 2222880 h 4885973"/>
              <a:gd name="connsiteX26633" fmla="*/ 780974 w 6085020"/>
              <a:gd name="connsiteY26633" fmla="*/ 2249054 h 4885973"/>
              <a:gd name="connsiteX26634" fmla="*/ 781355 w 6085020"/>
              <a:gd name="connsiteY26634" fmla="*/ 2249054 h 4885973"/>
              <a:gd name="connsiteX26635" fmla="*/ 791813 w 6085020"/>
              <a:gd name="connsiteY26635" fmla="*/ 2222880 h 4885973"/>
              <a:gd name="connsiteX26636" fmla="*/ 1632877 w 6085020"/>
              <a:gd name="connsiteY26636" fmla="*/ 2222690 h 4885973"/>
              <a:gd name="connsiteX26637" fmla="*/ 1617474 w 6085020"/>
              <a:gd name="connsiteY26637" fmla="*/ 2238053 h 4885973"/>
              <a:gd name="connsiteX26638" fmla="*/ 1617284 w 6085020"/>
              <a:gd name="connsiteY26638" fmla="*/ 2238432 h 4885973"/>
              <a:gd name="connsiteX26639" fmla="*/ 1632877 w 6085020"/>
              <a:gd name="connsiteY26639" fmla="*/ 2238432 h 4885973"/>
              <a:gd name="connsiteX26640" fmla="*/ 879285 w 6085020"/>
              <a:gd name="connsiteY26640" fmla="*/ 2222311 h 4885973"/>
              <a:gd name="connsiteX26641" fmla="*/ 879285 w 6085020"/>
              <a:gd name="connsiteY26641" fmla="*/ 2232742 h 4885973"/>
              <a:gd name="connsiteX26642" fmla="*/ 889744 w 6085020"/>
              <a:gd name="connsiteY26642" fmla="*/ 2232742 h 4885973"/>
              <a:gd name="connsiteX26643" fmla="*/ 889744 w 6085020"/>
              <a:gd name="connsiteY26643" fmla="*/ 2222311 h 4885973"/>
              <a:gd name="connsiteX26644" fmla="*/ 906668 w 6085020"/>
              <a:gd name="connsiteY26644" fmla="*/ 2221932 h 4885973"/>
              <a:gd name="connsiteX26645" fmla="*/ 906668 w 6085020"/>
              <a:gd name="connsiteY26645" fmla="*/ 2221932 h 4885973"/>
              <a:gd name="connsiteX26646" fmla="*/ 2866805 w 6085020"/>
              <a:gd name="connsiteY26646" fmla="*/ 2220983 h 4885973"/>
              <a:gd name="connsiteX26647" fmla="*/ 2864904 w 6085020"/>
              <a:gd name="connsiteY26647" fmla="*/ 2221932 h 4885973"/>
              <a:gd name="connsiteX26648" fmla="*/ 2866235 w 6085020"/>
              <a:gd name="connsiteY26648" fmla="*/ 2222501 h 4885973"/>
              <a:gd name="connsiteX26649" fmla="*/ 2868707 w 6085020"/>
              <a:gd name="connsiteY26649" fmla="*/ 2224207 h 4885973"/>
              <a:gd name="connsiteX26650" fmla="*/ 2866805 w 6085020"/>
              <a:gd name="connsiteY26650" fmla="*/ 2220983 h 4885973"/>
              <a:gd name="connsiteX26651" fmla="*/ 2626067 w 6085020"/>
              <a:gd name="connsiteY26651" fmla="*/ 2220414 h 4885973"/>
              <a:gd name="connsiteX26652" fmla="*/ 2627208 w 6085020"/>
              <a:gd name="connsiteY26652" fmla="*/ 2220983 h 4885973"/>
              <a:gd name="connsiteX26653" fmla="*/ 2624811 w 6085020"/>
              <a:gd name="connsiteY26653" fmla="*/ 2222197 h 4885973"/>
              <a:gd name="connsiteX26654" fmla="*/ 2624735 w 6085020"/>
              <a:gd name="connsiteY26654" fmla="*/ 2222501 h 4885973"/>
              <a:gd name="connsiteX26655" fmla="*/ 2626257 w 6085020"/>
              <a:gd name="connsiteY26655" fmla="*/ 2224966 h 4885973"/>
              <a:gd name="connsiteX26656" fmla="*/ 2628729 w 6085020"/>
              <a:gd name="connsiteY26656" fmla="*/ 2223449 h 4885973"/>
              <a:gd name="connsiteX26657" fmla="*/ 2628158 w 6085020"/>
              <a:gd name="connsiteY26657" fmla="*/ 2220547 h 4885973"/>
              <a:gd name="connsiteX26658" fmla="*/ 2626067 w 6085020"/>
              <a:gd name="connsiteY26658" fmla="*/ 2220414 h 4885973"/>
              <a:gd name="connsiteX26659" fmla="*/ 2464143 w 6085020"/>
              <a:gd name="connsiteY26659" fmla="*/ 2219890 h 4885973"/>
              <a:gd name="connsiteX26660" fmla="*/ 2469758 w 6085020"/>
              <a:gd name="connsiteY26660" fmla="*/ 2222690 h 4885973"/>
              <a:gd name="connsiteX26661" fmla="*/ 2464143 w 6085020"/>
              <a:gd name="connsiteY26661" fmla="*/ 2219890 h 4885973"/>
              <a:gd name="connsiteX26662" fmla="*/ 2523952 w 6085020"/>
              <a:gd name="connsiteY26662" fmla="*/ 2219466 h 4885973"/>
              <a:gd name="connsiteX26663" fmla="*/ 2517297 w 6085020"/>
              <a:gd name="connsiteY26663" fmla="*/ 2231035 h 4885973"/>
              <a:gd name="connsiteX26664" fmla="*/ 2522051 w 6085020"/>
              <a:gd name="connsiteY26664" fmla="*/ 2222880 h 4885973"/>
              <a:gd name="connsiteX26665" fmla="*/ 2523952 w 6085020"/>
              <a:gd name="connsiteY26665" fmla="*/ 2219466 h 4885973"/>
              <a:gd name="connsiteX26666" fmla="*/ 136901 w 6085020"/>
              <a:gd name="connsiteY26666" fmla="*/ 2219170 h 4885973"/>
              <a:gd name="connsiteX26667" fmla="*/ 132539 w 6085020"/>
              <a:gd name="connsiteY26667" fmla="*/ 2222311 h 4885973"/>
              <a:gd name="connsiteX26668" fmla="*/ 142998 w 6085020"/>
              <a:gd name="connsiteY26668" fmla="*/ 2238053 h 4885973"/>
              <a:gd name="connsiteX26669" fmla="*/ 136901 w 6085020"/>
              <a:gd name="connsiteY26669" fmla="*/ 2219170 h 4885973"/>
              <a:gd name="connsiteX26670" fmla="*/ 2671324 w 6085020"/>
              <a:gd name="connsiteY26670" fmla="*/ 2218328 h 4885973"/>
              <a:gd name="connsiteX26671" fmla="*/ 2663908 w 6085020"/>
              <a:gd name="connsiteY26671" fmla="*/ 2220793 h 4885973"/>
              <a:gd name="connsiteX26672" fmla="*/ 2660485 w 6085020"/>
              <a:gd name="connsiteY26672" fmla="*/ 2224207 h 4885973"/>
              <a:gd name="connsiteX26673" fmla="*/ 2664478 w 6085020"/>
              <a:gd name="connsiteY26673" fmla="*/ 2224207 h 4885973"/>
              <a:gd name="connsiteX26674" fmla="*/ 2671894 w 6085020"/>
              <a:gd name="connsiteY26674" fmla="*/ 2221742 h 4885973"/>
              <a:gd name="connsiteX26675" fmla="*/ 2675317 w 6085020"/>
              <a:gd name="connsiteY26675" fmla="*/ 2218328 h 4885973"/>
              <a:gd name="connsiteX26676" fmla="*/ 2637096 w 6085020"/>
              <a:gd name="connsiteY26676" fmla="*/ 2218138 h 4885973"/>
              <a:gd name="connsiteX26677" fmla="*/ 2631962 w 6085020"/>
              <a:gd name="connsiteY26677" fmla="*/ 2221173 h 4885973"/>
              <a:gd name="connsiteX26678" fmla="*/ 2635194 w 6085020"/>
              <a:gd name="connsiteY26678" fmla="*/ 2226104 h 4885973"/>
              <a:gd name="connsiteX26679" fmla="*/ 2640138 w 6085020"/>
              <a:gd name="connsiteY26679" fmla="*/ 2223638 h 4885973"/>
              <a:gd name="connsiteX26680" fmla="*/ 2640138 w 6085020"/>
              <a:gd name="connsiteY26680" fmla="*/ 2223069 h 4885973"/>
              <a:gd name="connsiteX26681" fmla="*/ 2637096 w 6085020"/>
              <a:gd name="connsiteY26681" fmla="*/ 2218138 h 4885973"/>
              <a:gd name="connsiteX26682" fmla="*/ 1288123 w 6085020"/>
              <a:gd name="connsiteY26682" fmla="*/ 2217759 h 4885973"/>
              <a:gd name="connsiteX26683" fmla="*/ 1303716 w 6085020"/>
              <a:gd name="connsiteY26683" fmla="*/ 2222880 h 4885973"/>
              <a:gd name="connsiteX26684" fmla="*/ 1288123 w 6085020"/>
              <a:gd name="connsiteY26684" fmla="*/ 2217759 h 4885973"/>
              <a:gd name="connsiteX26685" fmla="*/ 2595903 w 6085020"/>
              <a:gd name="connsiteY26685" fmla="*/ 2217641 h 4885973"/>
              <a:gd name="connsiteX26686" fmla="*/ 2595261 w 6085020"/>
              <a:gd name="connsiteY26686" fmla="*/ 2238622 h 4885973"/>
              <a:gd name="connsiteX26687" fmla="*/ 2595903 w 6085020"/>
              <a:gd name="connsiteY26687" fmla="*/ 2217641 h 4885973"/>
              <a:gd name="connsiteX26688" fmla="*/ 1194185 w 6085020"/>
              <a:gd name="connsiteY26688" fmla="*/ 2217569 h 4885973"/>
              <a:gd name="connsiteX26689" fmla="*/ 1194185 w 6085020"/>
              <a:gd name="connsiteY26689" fmla="*/ 2217569 h 4885973"/>
              <a:gd name="connsiteX26690" fmla="*/ 2281883 w 6085020"/>
              <a:gd name="connsiteY26690" fmla="*/ 2212448 h 4885973"/>
              <a:gd name="connsiteX26691" fmla="*/ 2281502 w 6085020"/>
              <a:gd name="connsiteY26691" fmla="*/ 2213207 h 4885973"/>
              <a:gd name="connsiteX26692" fmla="*/ 2265910 w 6085020"/>
              <a:gd name="connsiteY26692" fmla="*/ 2234070 h 4885973"/>
              <a:gd name="connsiteX26693" fmla="*/ 2281883 w 6085020"/>
              <a:gd name="connsiteY26693" fmla="*/ 2212448 h 4885973"/>
              <a:gd name="connsiteX26694" fmla="*/ 3275642 w 6085020"/>
              <a:gd name="connsiteY26694" fmla="*/ 2212259 h 4885973"/>
              <a:gd name="connsiteX26695" fmla="*/ 3270128 w 6085020"/>
              <a:gd name="connsiteY26695" fmla="*/ 2224207 h 4885973"/>
              <a:gd name="connsiteX26696" fmla="*/ 3267466 w 6085020"/>
              <a:gd name="connsiteY26696" fmla="*/ 2230087 h 4885973"/>
              <a:gd name="connsiteX26697" fmla="*/ 3275452 w 6085020"/>
              <a:gd name="connsiteY26697" fmla="*/ 2268589 h 4885973"/>
              <a:gd name="connsiteX26698" fmla="*/ 3275642 w 6085020"/>
              <a:gd name="connsiteY26698" fmla="*/ 2269158 h 4885973"/>
              <a:gd name="connsiteX26699" fmla="*/ 3275642 w 6085020"/>
              <a:gd name="connsiteY26699" fmla="*/ 2212259 h 4885973"/>
              <a:gd name="connsiteX26700" fmla="*/ 1395838 w 6085020"/>
              <a:gd name="connsiteY26700" fmla="*/ 2211681 h 4885973"/>
              <a:gd name="connsiteX26701" fmla="*/ 1397843 w 6085020"/>
              <a:gd name="connsiteY26701" fmla="*/ 2228191 h 4885973"/>
              <a:gd name="connsiteX26702" fmla="*/ 1398604 w 6085020"/>
              <a:gd name="connsiteY26702" fmla="*/ 2227811 h 4885973"/>
              <a:gd name="connsiteX26703" fmla="*/ 1403928 w 6085020"/>
              <a:gd name="connsiteY26703" fmla="*/ 2212069 h 4885973"/>
              <a:gd name="connsiteX26704" fmla="*/ 1395838 w 6085020"/>
              <a:gd name="connsiteY26704" fmla="*/ 2211681 h 4885973"/>
              <a:gd name="connsiteX26705" fmla="*/ 2630060 w 6085020"/>
              <a:gd name="connsiteY26705" fmla="*/ 2209034 h 4885973"/>
              <a:gd name="connsiteX26706" fmla="*/ 2627664 w 6085020"/>
              <a:gd name="connsiteY26706" fmla="*/ 2210248 h 4885973"/>
              <a:gd name="connsiteX26707" fmla="*/ 2627588 w 6085020"/>
              <a:gd name="connsiteY26707" fmla="*/ 2210552 h 4885973"/>
              <a:gd name="connsiteX26708" fmla="*/ 2627968 w 6085020"/>
              <a:gd name="connsiteY26708" fmla="*/ 2212448 h 4885973"/>
              <a:gd name="connsiteX26709" fmla="*/ 2629109 w 6085020"/>
              <a:gd name="connsiteY26709" fmla="*/ 2213017 h 4885973"/>
              <a:gd name="connsiteX26710" fmla="*/ 2631885 w 6085020"/>
              <a:gd name="connsiteY26710" fmla="*/ 2211993 h 4885973"/>
              <a:gd name="connsiteX26711" fmla="*/ 2630839 w 6085020"/>
              <a:gd name="connsiteY26711" fmla="*/ 2209224 h 4885973"/>
              <a:gd name="connsiteX26712" fmla="*/ 2630060 w 6085020"/>
              <a:gd name="connsiteY26712" fmla="*/ 2209034 h 4885973"/>
              <a:gd name="connsiteX26713" fmla="*/ 1094543 w 6085020"/>
              <a:gd name="connsiteY26713" fmla="*/ 2208276 h 4885973"/>
              <a:gd name="connsiteX26714" fmla="*/ 1094543 w 6085020"/>
              <a:gd name="connsiteY26714" fmla="*/ 2208276 h 4885973"/>
              <a:gd name="connsiteX26715" fmla="*/ 94128 w 6085020"/>
              <a:gd name="connsiteY26715" fmla="*/ 2208276 h 4885973"/>
              <a:gd name="connsiteX26716" fmla="*/ 97360 w 6085020"/>
              <a:gd name="connsiteY26716" fmla="*/ 2212574 h 4885973"/>
              <a:gd name="connsiteX26717" fmla="*/ 97360 w 6085020"/>
              <a:gd name="connsiteY26717" fmla="*/ 2213586 h 4885973"/>
              <a:gd name="connsiteX26718" fmla="*/ 96790 w 6085020"/>
              <a:gd name="connsiteY26718" fmla="*/ 2213586 h 4885973"/>
              <a:gd name="connsiteX26719" fmla="*/ 98121 w 6085020"/>
              <a:gd name="connsiteY26719" fmla="*/ 2213586 h 4885973"/>
              <a:gd name="connsiteX26720" fmla="*/ 97360 w 6085020"/>
              <a:gd name="connsiteY26720" fmla="*/ 2212574 h 4885973"/>
              <a:gd name="connsiteX26721" fmla="*/ 97360 w 6085020"/>
              <a:gd name="connsiteY26721" fmla="*/ 2212448 h 4885973"/>
              <a:gd name="connsiteX26722" fmla="*/ 1319499 w 6085020"/>
              <a:gd name="connsiteY26722" fmla="*/ 2207707 h 4885973"/>
              <a:gd name="connsiteX26723" fmla="*/ 1319499 w 6085020"/>
              <a:gd name="connsiteY26723" fmla="*/ 2207707 h 4885973"/>
              <a:gd name="connsiteX26724" fmla="*/ 3397723 w 6085020"/>
              <a:gd name="connsiteY26724" fmla="*/ 2206948 h 4885973"/>
              <a:gd name="connsiteX26725" fmla="*/ 3407421 w 6085020"/>
              <a:gd name="connsiteY26725" fmla="*/ 2215199 h 4885973"/>
              <a:gd name="connsiteX26726" fmla="*/ 3403506 w 6085020"/>
              <a:gd name="connsiteY26726" fmla="*/ 2225692 h 4885973"/>
              <a:gd name="connsiteX26727" fmla="*/ 3402355 w 6085020"/>
              <a:gd name="connsiteY26727" fmla="*/ 2226917 h 4885973"/>
              <a:gd name="connsiteX26728" fmla="*/ 3397842 w 6085020"/>
              <a:gd name="connsiteY26728" fmla="*/ 2219466 h 4885973"/>
              <a:gd name="connsiteX26729" fmla="*/ 3397723 w 6085020"/>
              <a:gd name="connsiteY26729" fmla="*/ 2206948 h 4885973"/>
              <a:gd name="connsiteX26730" fmla="*/ 3625911 w 6085020"/>
              <a:gd name="connsiteY26730" fmla="*/ 2206758 h 4885973"/>
              <a:gd name="connsiteX26731" fmla="*/ 3625911 w 6085020"/>
              <a:gd name="connsiteY26731" fmla="*/ 2206758 h 4885973"/>
              <a:gd name="connsiteX26732" fmla="*/ 3526459 w 6085020"/>
              <a:gd name="connsiteY26732" fmla="*/ 2206758 h 4885973"/>
              <a:gd name="connsiteX26733" fmla="*/ 3526459 w 6085020"/>
              <a:gd name="connsiteY26733" fmla="*/ 2206758 h 4885973"/>
              <a:gd name="connsiteX26734" fmla="*/ 3121806 w 6085020"/>
              <a:gd name="connsiteY26734" fmla="*/ 2206569 h 4885973"/>
              <a:gd name="connsiteX26735" fmla="*/ 3121806 w 6085020"/>
              <a:gd name="connsiteY26735" fmla="*/ 2217759 h 4885973"/>
              <a:gd name="connsiteX26736" fmla="*/ 3119904 w 6085020"/>
              <a:gd name="connsiteY26736" fmla="*/ 2217759 h 4885973"/>
              <a:gd name="connsiteX26737" fmla="*/ 3119904 w 6085020"/>
              <a:gd name="connsiteY26737" fmla="*/ 2220983 h 4885973"/>
              <a:gd name="connsiteX26738" fmla="*/ 3116291 w 6085020"/>
              <a:gd name="connsiteY26738" fmla="*/ 2238053 h 4885973"/>
              <a:gd name="connsiteX26739" fmla="*/ 3111176 w 6085020"/>
              <a:gd name="connsiteY26739" fmla="*/ 2233767 h 4885973"/>
              <a:gd name="connsiteX26740" fmla="*/ 3113819 w 6085020"/>
              <a:gd name="connsiteY26740" fmla="*/ 2209224 h 4885973"/>
              <a:gd name="connsiteX26741" fmla="*/ 3121806 w 6085020"/>
              <a:gd name="connsiteY26741" fmla="*/ 2206569 h 4885973"/>
              <a:gd name="connsiteX26742" fmla="*/ 2956996 w 6085020"/>
              <a:gd name="connsiteY26742" fmla="*/ 2204482 h 4885973"/>
              <a:gd name="connsiteX26743" fmla="*/ 2957700 w 6085020"/>
              <a:gd name="connsiteY26743" fmla="*/ 2204482 h 4885973"/>
              <a:gd name="connsiteX26744" fmla="*/ 2957011 w 6085020"/>
              <a:gd name="connsiteY26744" fmla="*/ 2204553 h 4885973"/>
              <a:gd name="connsiteX26745" fmla="*/ 1528671 w 6085020"/>
              <a:gd name="connsiteY26745" fmla="*/ 2204103 h 4885973"/>
              <a:gd name="connsiteX26746" fmla="*/ 1530998 w 6085020"/>
              <a:gd name="connsiteY26746" fmla="*/ 2223200 h 4885973"/>
              <a:gd name="connsiteX26747" fmla="*/ 1538955 w 6085020"/>
              <a:gd name="connsiteY26747" fmla="*/ 2222887 h 4885973"/>
              <a:gd name="connsiteX26748" fmla="*/ 1539130 w 6085020"/>
              <a:gd name="connsiteY26748" fmla="*/ 2224777 h 4885973"/>
              <a:gd name="connsiteX26749" fmla="*/ 1539130 w 6085020"/>
              <a:gd name="connsiteY26749" fmla="*/ 2222880 h 4885973"/>
              <a:gd name="connsiteX26750" fmla="*/ 1538955 w 6085020"/>
              <a:gd name="connsiteY26750" fmla="*/ 2222887 h 4885973"/>
              <a:gd name="connsiteX26751" fmla="*/ 1537823 w 6085020"/>
              <a:gd name="connsiteY26751" fmla="*/ 2210670 h 4885973"/>
              <a:gd name="connsiteX26752" fmla="*/ 1528671 w 6085020"/>
              <a:gd name="connsiteY26752" fmla="*/ 2204103 h 4885973"/>
              <a:gd name="connsiteX26753" fmla="*/ 1019512 w 6085020"/>
              <a:gd name="connsiteY26753" fmla="*/ 2202690 h 4885973"/>
              <a:gd name="connsiteX26754" fmla="*/ 1009163 w 6085020"/>
              <a:gd name="connsiteY26754" fmla="*/ 2213776 h 4885973"/>
              <a:gd name="connsiteX26755" fmla="*/ 1008212 w 6085020"/>
              <a:gd name="connsiteY26755" fmla="*/ 2213586 h 4885973"/>
              <a:gd name="connsiteX26756" fmla="*/ 1060505 w 6085020"/>
              <a:gd name="connsiteY26756" fmla="*/ 2204103 h 4885973"/>
              <a:gd name="connsiteX26757" fmla="*/ 1019512 w 6085020"/>
              <a:gd name="connsiteY26757" fmla="*/ 2202690 h 4885973"/>
              <a:gd name="connsiteX26758" fmla="*/ 875863 w 6085020"/>
              <a:gd name="connsiteY26758" fmla="*/ 2202586 h 4885973"/>
              <a:gd name="connsiteX26759" fmla="*/ 873391 w 6085020"/>
              <a:gd name="connsiteY26759" fmla="*/ 2219087 h 4885973"/>
              <a:gd name="connsiteX26760" fmla="*/ 883089 w 6085020"/>
              <a:gd name="connsiteY26760" fmla="*/ 2216810 h 4885973"/>
              <a:gd name="connsiteX26761" fmla="*/ 875863 w 6085020"/>
              <a:gd name="connsiteY26761" fmla="*/ 2202586 h 4885973"/>
              <a:gd name="connsiteX26762" fmla="*/ 2743964 w 6085020"/>
              <a:gd name="connsiteY26762" fmla="*/ 2202206 h 4885973"/>
              <a:gd name="connsiteX26763" fmla="*/ 2741568 w 6085020"/>
              <a:gd name="connsiteY26763" fmla="*/ 2203420 h 4885973"/>
              <a:gd name="connsiteX26764" fmla="*/ 2741492 w 6085020"/>
              <a:gd name="connsiteY26764" fmla="*/ 2203724 h 4885973"/>
              <a:gd name="connsiteX26765" fmla="*/ 2743013 w 6085020"/>
              <a:gd name="connsiteY26765" fmla="*/ 2206189 h 4885973"/>
              <a:gd name="connsiteX26766" fmla="*/ 2745485 w 6085020"/>
              <a:gd name="connsiteY26766" fmla="*/ 2204672 h 4885973"/>
              <a:gd name="connsiteX26767" fmla="*/ 2744534 w 6085020"/>
              <a:gd name="connsiteY26767" fmla="*/ 2202206 h 4885973"/>
              <a:gd name="connsiteX26768" fmla="*/ 2244422 w 6085020"/>
              <a:gd name="connsiteY26768" fmla="*/ 2202206 h 4885973"/>
              <a:gd name="connsiteX26769" fmla="*/ 2244422 w 6085020"/>
              <a:gd name="connsiteY26769" fmla="*/ 2202206 h 4885973"/>
              <a:gd name="connsiteX26770" fmla="*/ 1742978 w 6085020"/>
              <a:gd name="connsiteY26770" fmla="*/ 2202206 h 4885973"/>
              <a:gd name="connsiteX26771" fmla="*/ 1742978 w 6085020"/>
              <a:gd name="connsiteY26771" fmla="*/ 2202206 h 4885973"/>
              <a:gd name="connsiteX26772" fmla="*/ 2584612 w 6085020"/>
              <a:gd name="connsiteY26772" fmla="*/ 2202017 h 4885973"/>
              <a:gd name="connsiteX26773" fmla="*/ 2588606 w 6085020"/>
              <a:gd name="connsiteY26773" fmla="*/ 2208655 h 4885973"/>
              <a:gd name="connsiteX26774" fmla="*/ 2592028 w 6085020"/>
              <a:gd name="connsiteY26774" fmla="*/ 2206569 h 4885973"/>
              <a:gd name="connsiteX26775" fmla="*/ 2595261 w 6085020"/>
              <a:gd name="connsiteY26775" fmla="*/ 2204672 h 4885973"/>
              <a:gd name="connsiteX26776" fmla="*/ 2501133 w 6085020"/>
              <a:gd name="connsiteY26776" fmla="*/ 2202017 h 4885973"/>
              <a:gd name="connsiteX26777" fmla="*/ 2501133 w 6085020"/>
              <a:gd name="connsiteY26777" fmla="*/ 2202017 h 4885973"/>
              <a:gd name="connsiteX26778" fmla="*/ 738379 w 6085020"/>
              <a:gd name="connsiteY26778" fmla="*/ 2201827 h 4885973"/>
              <a:gd name="connsiteX26779" fmla="*/ 738379 w 6085020"/>
              <a:gd name="connsiteY26779" fmla="*/ 2201827 h 4885973"/>
              <a:gd name="connsiteX26780" fmla="*/ 3081112 w 6085020"/>
              <a:gd name="connsiteY26780" fmla="*/ 2201448 h 4885973"/>
              <a:gd name="connsiteX26781" fmla="*/ 3082823 w 6085020"/>
              <a:gd name="connsiteY26781" fmla="*/ 2207517 h 4885973"/>
              <a:gd name="connsiteX26782" fmla="*/ 3075598 w 6085020"/>
              <a:gd name="connsiteY26782" fmla="*/ 2221742 h 4885973"/>
              <a:gd name="connsiteX26783" fmla="*/ 3083584 w 6085020"/>
              <a:gd name="connsiteY26783" fmla="*/ 2226294 h 4885973"/>
              <a:gd name="connsiteX26784" fmla="*/ 3080351 w 6085020"/>
              <a:gd name="connsiteY26784" fmla="*/ 2230466 h 4885973"/>
              <a:gd name="connsiteX26785" fmla="*/ 3075788 w 6085020"/>
              <a:gd name="connsiteY26785" fmla="*/ 2234639 h 4885973"/>
              <a:gd name="connsiteX26786" fmla="*/ 3074647 w 6085020"/>
              <a:gd name="connsiteY26786" fmla="*/ 2219087 h 4885973"/>
              <a:gd name="connsiteX26787" fmla="*/ 3074647 w 6085020"/>
              <a:gd name="connsiteY26787" fmla="*/ 2216431 h 4885973"/>
              <a:gd name="connsiteX26788" fmla="*/ 3078450 w 6085020"/>
              <a:gd name="connsiteY26788" fmla="*/ 2212259 h 4885973"/>
              <a:gd name="connsiteX26789" fmla="*/ 3078640 w 6085020"/>
              <a:gd name="connsiteY26789" fmla="*/ 2212259 h 4885973"/>
              <a:gd name="connsiteX26790" fmla="*/ 3081112 w 6085020"/>
              <a:gd name="connsiteY26790" fmla="*/ 2201448 h 4885973"/>
              <a:gd name="connsiteX26791" fmla="*/ 2600966 w 6085020"/>
              <a:gd name="connsiteY26791" fmla="*/ 2201448 h 4885973"/>
              <a:gd name="connsiteX26792" fmla="*/ 2598464 w 6085020"/>
              <a:gd name="connsiteY26792" fmla="*/ 2203053 h 4885973"/>
              <a:gd name="connsiteX26793" fmla="*/ 2598304 w 6085020"/>
              <a:gd name="connsiteY26793" fmla="*/ 2202775 h 4885973"/>
              <a:gd name="connsiteX26794" fmla="*/ 2598304 w 6085020"/>
              <a:gd name="connsiteY26794" fmla="*/ 2203155 h 4885973"/>
              <a:gd name="connsiteX26795" fmla="*/ 2598464 w 6085020"/>
              <a:gd name="connsiteY26795" fmla="*/ 2203053 h 4885973"/>
              <a:gd name="connsiteX26796" fmla="*/ 2599825 w 6085020"/>
              <a:gd name="connsiteY26796" fmla="*/ 2205431 h 4885973"/>
              <a:gd name="connsiteX26797" fmla="*/ 2602487 w 6085020"/>
              <a:gd name="connsiteY26797" fmla="*/ 2203913 h 4885973"/>
              <a:gd name="connsiteX26798" fmla="*/ 2600966 w 6085020"/>
              <a:gd name="connsiteY26798" fmla="*/ 2201448 h 4885973"/>
              <a:gd name="connsiteX26799" fmla="*/ 2014142 w 6085020"/>
              <a:gd name="connsiteY26799" fmla="*/ 2201448 h 4885973"/>
              <a:gd name="connsiteX26800" fmla="*/ 2014142 w 6085020"/>
              <a:gd name="connsiteY26800" fmla="*/ 2201448 h 4885973"/>
              <a:gd name="connsiteX26801" fmla="*/ 1998359 w 6085020"/>
              <a:gd name="connsiteY26801" fmla="*/ 2201448 h 4885973"/>
              <a:gd name="connsiteX26802" fmla="*/ 1998359 w 6085020"/>
              <a:gd name="connsiteY26802" fmla="*/ 2211690 h 4885973"/>
              <a:gd name="connsiteX26803" fmla="*/ 2008817 w 6085020"/>
              <a:gd name="connsiteY26803" fmla="*/ 2211690 h 4885973"/>
              <a:gd name="connsiteX26804" fmla="*/ 2008817 w 6085020"/>
              <a:gd name="connsiteY26804" fmla="*/ 2201448 h 4885973"/>
              <a:gd name="connsiteX26805" fmla="*/ 977216 w 6085020"/>
              <a:gd name="connsiteY26805" fmla="*/ 2201448 h 4885973"/>
              <a:gd name="connsiteX26806" fmla="*/ 962954 w 6085020"/>
              <a:gd name="connsiteY26806" fmla="*/ 2215673 h 4885973"/>
              <a:gd name="connsiteX26807" fmla="*/ 965426 w 6085020"/>
              <a:gd name="connsiteY26807" fmla="*/ 2220414 h 4885973"/>
              <a:gd name="connsiteX26808" fmla="*/ 981970 w 6085020"/>
              <a:gd name="connsiteY26808" fmla="*/ 2215673 h 4885973"/>
              <a:gd name="connsiteX26809" fmla="*/ 978167 w 6085020"/>
              <a:gd name="connsiteY26809" fmla="*/ 2202017 h 4885973"/>
              <a:gd name="connsiteX26810" fmla="*/ 3756169 w 6085020"/>
              <a:gd name="connsiteY26810" fmla="*/ 2201258 h 4885973"/>
              <a:gd name="connsiteX26811" fmla="*/ 3766628 w 6085020"/>
              <a:gd name="connsiteY26811" fmla="*/ 2201258 h 4885973"/>
              <a:gd name="connsiteX26812" fmla="*/ 3766628 w 6085020"/>
              <a:gd name="connsiteY26812" fmla="*/ 2211690 h 4885973"/>
              <a:gd name="connsiteX26813" fmla="*/ 3756169 w 6085020"/>
              <a:gd name="connsiteY26813" fmla="*/ 2211690 h 4885973"/>
              <a:gd name="connsiteX26814" fmla="*/ 3148998 w 6085020"/>
              <a:gd name="connsiteY26814" fmla="*/ 2200879 h 4885973"/>
              <a:gd name="connsiteX26815" fmla="*/ 3145956 w 6085020"/>
              <a:gd name="connsiteY26815" fmla="*/ 2206379 h 4885973"/>
              <a:gd name="connsiteX26816" fmla="*/ 3145956 w 6085020"/>
              <a:gd name="connsiteY26816" fmla="*/ 2206189 h 4885973"/>
              <a:gd name="connsiteX26817" fmla="*/ 3144624 w 6085020"/>
              <a:gd name="connsiteY26817" fmla="*/ 2204293 h 4885973"/>
              <a:gd name="connsiteX26818" fmla="*/ 3145765 w 6085020"/>
              <a:gd name="connsiteY26818" fmla="*/ 2202396 h 4885973"/>
              <a:gd name="connsiteX26819" fmla="*/ 3148998 w 6085020"/>
              <a:gd name="connsiteY26819" fmla="*/ 2200879 h 4885973"/>
              <a:gd name="connsiteX26820" fmla="*/ 3427007 w 6085020"/>
              <a:gd name="connsiteY26820" fmla="*/ 2200689 h 4885973"/>
              <a:gd name="connsiteX26821" fmla="*/ 3435754 w 6085020"/>
              <a:gd name="connsiteY26821" fmla="*/ 2230277 h 4885973"/>
              <a:gd name="connsiteX26822" fmla="*/ 3437466 w 6085020"/>
              <a:gd name="connsiteY26822" fmla="*/ 2230277 h 4885973"/>
              <a:gd name="connsiteX26823" fmla="*/ 3441079 w 6085020"/>
              <a:gd name="connsiteY26823" fmla="*/ 2242415 h 4885973"/>
              <a:gd name="connsiteX26824" fmla="*/ 3439367 w 6085020"/>
              <a:gd name="connsiteY26824" fmla="*/ 2242415 h 4885973"/>
              <a:gd name="connsiteX26825" fmla="*/ 3456862 w 6085020"/>
              <a:gd name="connsiteY26825" fmla="*/ 2301591 h 4885973"/>
              <a:gd name="connsiteX26826" fmla="*/ 3456862 w 6085020"/>
              <a:gd name="connsiteY26826" fmla="*/ 2307281 h 4885973"/>
              <a:gd name="connsiteX26827" fmla="*/ 3458193 w 6085020"/>
              <a:gd name="connsiteY26827" fmla="*/ 2307281 h 4885973"/>
              <a:gd name="connsiteX26828" fmla="*/ 3482343 w 6085020"/>
              <a:gd name="connsiteY26828" fmla="*/ 2388648 h 4885973"/>
              <a:gd name="connsiteX26829" fmla="*/ 3483294 w 6085020"/>
              <a:gd name="connsiteY26829" fmla="*/ 2386940 h 4885973"/>
              <a:gd name="connsiteX26830" fmla="*/ 3485766 w 6085020"/>
              <a:gd name="connsiteY26830" fmla="*/ 2394717 h 4885973"/>
              <a:gd name="connsiteX26831" fmla="*/ 3484625 w 6085020"/>
              <a:gd name="connsiteY26831" fmla="*/ 2396803 h 4885973"/>
              <a:gd name="connsiteX26832" fmla="*/ 3487287 w 6085020"/>
              <a:gd name="connsiteY26832" fmla="*/ 2405338 h 4885973"/>
              <a:gd name="connsiteX26833" fmla="*/ 3489189 w 6085020"/>
              <a:gd name="connsiteY26833" fmla="*/ 2411787 h 4885973"/>
              <a:gd name="connsiteX26834" fmla="*/ 3495844 w 6085020"/>
              <a:gd name="connsiteY26834" fmla="*/ 2434736 h 4885973"/>
              <a:gd name="connsiteX26835" fmla="*/ 3495844 w 6085020"/>
              <a:gd name="connsiteY26835" fmla="*/ 2435874 h 4885973"/>
              <a:gd name="connsiteX26836" fmla="*/ 3506493 w 6085020"/>
              <a:gd name="connsiteY26836" fmla="*/ 2472100 h 4885973"/>
              <a:gd name="connsiteX26837" fmla="*/ 3508394 w 6085020"/>
              <a:gd name="connsiteY26837" fmla="*/ 2472100 h 4885973"/>
              <a:gd name="connsiteX26838" fmla="*/ 3516761 w 6085020"/>
              <a:gd name="connsiteY26838" fmla="*/ 2474945 h 4885973"/>
              <a:gd name="connsiteX26839" fmla="*/ 3518473 w 6085020"/>
              <a:gd name="connsiteY26839" fmla="*/ 2477221 h 4885973"/>
              <a:gd name="connsiteX26840" fmla="*/ 3511627 w 6085020"/>
              <a:gd name="connsiteY26840" fmla="*/ 2483101 h 4885973"/>
              <a:gd name="connsiteX26841" fmla="*/ 3504781 w 6085020"/>
              <a:gd name="connsiteY26841" fmla="*/ 2488980 h 4885973"/>
              <a:gd name="connsiteX26842" fmla="*/ 3503450 w 6085020"/>
              <a:gd name="connsiteY26842" fmla="*/ 2487463 h 4885973"/>
              <a:gd name="connsiteX26843" fmla="*/ 3502119 w 6085020"/>
              <a:gd name="connsiteY26843" fmla="*/ 2479687 h 4885973"/>
              <a:gd name="connsiteX26844" fmla="*/ 3503450 w 6085020"/>
              <a:gd name="connsiteY26844" fmla="*/ 2492015 h 4885973"/>
              <a:gd name="connsiteX26845" fmla="*/ 3511437 w 6085020"/>
              <a:gd name="connsiteY26845" fmla="*/ 2488980 h 4885973"/>
              <a:gd name="connsiteX26846" fmla="*/ 3523417 w 6085020"/>
              <a:gd name="connsiteY26846" fmla="*/ 2529190 h 4885973"/>
              <a:gd name="connsiteX26847" fmla="*/ 3513909 w 6085020"/>
              <a:gd name="connsiteY26847" fmla="*/ 2544173 h 4885973"/>
              <a:gd name="connsiteX26848" fmla="*/ 3527791 w 6085020"/>
              <a:gd name="connsiteY26848" fmla="*/ 2544173 h 4885973"/>
              <a:gd name="connsiteX26849" fmla="*/ 3530833 w 6085020"/>
              <a:gd name="connsiteY26849" fmla="*/ 2554605 h 4885973"/>
              <a:gd name="connsiteX26850" fmla="*/ 3508394 w 6085020"/>
              <a:gd name="connsiteY26850" fmla="*/ 2613591 h 4885973"/>
              <a:gd name="connsiteX26851" fmla="*/ 3498316 w 6085020"/>
              <a:gd name="connsiteY26851" fmla="*/ 2606952 h 4885973"/>
              <a:gd name="connsiteX26852" fmla="*/ 3498316 w 6085020"/>
              <a:gd name="connsiteY26852" fmla="*/ 2627816 h 4885973"/>
              <a:gd name="connsiteX26853" fmla="*/ 3503831 w 6085020"/>
              <a:gd name="connsiteY26853" fmla="*/ 2627816 h 4885973"/>
              <a:gd name="connsiteX26854" fmla="*/ 3481773 w 6085020"/>
              <a:gd name="connsiteY26854" fmla="*/ 2769116 h 4885973"/>
              <a:gd name="connsiteX26855" fmla="*/ 3467511 w 6085020"/>
              <a:gd name="connsiteY26855" fmla="*/ 2773479 h 4885973"/>
              <a:gd name="connsiteX26856" fmla="*/ 3481773 w 6085020"/>
              <a:gd name="connsiteY26856" fmla="*/ 2771582 h 4885973"/>
              <a:gd name="connsiteX26857" fmla="*/ 3484054 w 6085020"/>
              <a:gd name="connsiteY26857" fmla="*/ 2840241 h 4885973"/>
              <a:gd name="connsiteX26858" fmla="*/ 3478730 w 6085020"/>
              <a:gd name="connsiteY26858" fmla="*/ 2838344 h 4885973"/>
              <a:gd name="connsiteX26859" fmla="*/ 3486336 w 6085020"/>
              <a:gd name="connsiteY26859" fmla="*/ 2857311 h 4885973"/>
              <a:gd name="connsiteX26860" fmla="*/ 3488048 w 6085020"/>
              <a:gd name="connsiteY26860" fmla="*/ 2870019 h 4885973"/>
              <a:gd name="connsiteX26861" fmla="*/ 3595676 w 6085020"/>
              <a:gd name="connsiteY26861" fmla="*/ 3471448 h 4885973"/>
              <a:gd name="connsiteX26862" fmla="*/ 3525508 w 6085020"/>
              <a:gd name="connsiteY26862" fmla="*/ 3489087 h 4885973"/>
              <a:gd name="connsiteX26863" fmla="*/ 3468461 w 6085020"/>
              <a:gd name="connsiteY26863" fmla="*/ 3502743 h 4885973"/>
              <a:gd name="connsiteX26864" fmla="*/ 3467321 w 6085020"/>
              <a:gd name="connsiteY26864" fmla="*/ 3502743 h 4885973"/>
              <a:gd name="connsiteX26865" fmla="*/ 3462947 w 6085020"/>
              <a:gd name="connsiteY26865" fmla="*/ 3503881 h 4885973"/>
              <a:gd name="connsiteX26866" fmla="*/ 3454770 w 6085020"/>
              <a:gd name="connsiteY26866" fmla="*/ 3505588 h 4885973"/>
              <a:gd name="connsiteX26867" fmla="*/ 3426627 w 6085020"/>
              <a:gd name="connsiteY26867" fmla="*/ 3511670 h 4885973"/>
              <a:gd name="connsiteX26868" fmla="*/ 3426627 w 6085020"/>
              <a:gd name="connsiteY26868" fmla="*/ 3501605 h 4885973"/>
              <a:gd name="connsiteX26869" fmla="*/ 3415978 w 6085020"/>
              <a:gd name="connsiteY26869" fmla="*/ 3501605 h 4885973"/>
              <a:gd name="connsiteX26870" fmla="*/ 3415978 w 6085020"/>
              <a:gd name="connsiteY26870" fmla="*/ 3512036 h 4885973"/>
              <a:gd name="connsiteX26871" fmla="*/ 3424932 w 6085020"/>
              <a:gd name="connsiteY26871" fmla="*/ 3512036 h 4885973"/>
              <a:gd name="connsiteX26872" fmla="*/ 3397723 w 6085020"/>
              <a:gd name="connsiteY26872" fmla="*/ 3517916 h 4885973"/>
              <a:gd name="connsiteX26873" fmla="*/ 3389166 w 6085020"/>
              <a:gd name="connsiteY26873" fmla="*/ 3532900 h 4885973"/>
              <a:gd name="connsiteX26874" fmla="*/ 3384983 w 6085020"/>
              <a:gd name="connsiteY26874" fmla="*/ 3532900 h 4885973"/>
              <a:gd name="connsiteX26875" fmla="*/ 3380989 w 6085020"/>
              <a:gd name="connsiteY26875" fmla="*/ 3520951 h 4885973"/>
              <a:gd name="connsiteX26876" fmla="*/ 3317477 w 6085020"/>
              <a:gd name="connsiteY26876" fmla="*/ 3533279 h 4885973"/>
              <a:gd name="connsiteX26877" fmla="*/ 3317477 w 6085020"/>
              <a:gd name="connsiteY26877" fmla="*/ 3516209 h 4885973"/>
              <a:gd name="connsiteX26878" fmla="*/ 3327745 w 6085020"/>
              <a:gd name="connsiteY26878" fmla="*/ 3504450 h 4885973"/>
              <a:gd name="connsiteX26879" fmla="*/ 3319569 w 6085020"/>
              <a:gd name="connsiteY26879" fmla="*/ 3496104 h 4885973"/>
              <a:gd name="connsiteX26880" fmla="*/ 3316146 w 6085020"/>
              <a:gd name="connsiteY26880" fmla="*/ 3488707 h 4885973"/>
              <a:gd name="connsiteX26881" fmla="*/ 3316146 w 6085020"/>
              <a:gd name="connsiteY26881" fmla="*/ 3482828 h 4885973"/>
              <a:gd name="connsiteX26882" fmla="*/ 3306638 w 6085020"/>
              <a:gd name="connsiteY26882" fmla="*/ 3486432 h 4885973"/>
              <a:gd name="connsiteX26883" fmla="*/ 3291425 w 6085020"/>
              <a:gd name="connsiteY26883" fmla="*/ 3476189 h 4885973"/>
              <a:gd name="connsiteX26884" fmla="*/ 3292757 w 6085020"/>
              <a:gd name="connsiteY26884" fmla="*/ 3462344 h 4885973"/>
              <a:gd name="connsiteX26885" fmla="*/ 3282678 w 6085020"/>
              <a:gd name="connsiteY26885" fmla="*/ 3465758 h 4885973"/>
              <a:gd name="connsiteX26886" fmla="*/ 3282678 w 6085020"/>
              <a:gd name="connsiteY26886" fmla="*/ 3442998 h 4885973"/>
              <a:gd name="connsiteX26887" fmla="*/ 3260810 w 6085020"/>
              <a:gd name="connsiteY26887" fmla="*/ 3438446 h 4885973"/>
              <a:gd name="connsiteX26888" fmla="*/ 3260810 w 6085020"/>
              <a:gd name="connsiteY26888" fmla="*/ 3451912 h 4885973"/>
              <a:gd name="connsiteX26889" fmla="*/ 3259099 w 6085020"/>
              <a:gd name="connsiteY26889" fmla="*/ 3451912 h 4885973"/>
              <a:gd name="connsiteX26890" fmla="*/ 3257387 w 6085020"/>
              <a:gd name="connsiteY26890" fmla="*/ 3415686 h 4885973"/>
              <a:gd name="connsiteX26891" fmla="*/ 3276403 w 6085020"/>
              <a:gd name="connsiteY26891" fmla="*/ 3415686 h 4885973"/>
              <a:gd name="connsiteX26892" fmla="*/ 3260810 w 6085020"/>
              <a:gd name="connsiteY26892" fmla="*/ 3405254 h 4885973"/>
              <a:gd name="connsiteX26893" fmla="*/ 3257007 w 6085020"/>
              <a:gd name="connsiteY26893" fmla="*/ 3408479 h 4885973"/>
              <a:gd name="connsiteX26894" fmla="*/ 3255676 w 6085020"/>
              <a:gd name="connsiteY26894" fmla="*/ 3376994 h 4885973"/>
              <a:gd name="connsiteX26895" fmla="*/ 3258718 w 6085020"/>
              <a:gd name="connsiteY26895" fmla="*/ 3368839 h 4885973"/>
              <a:gd name="connsiteX26896" fmla="*/ 3311772 w 6085020"/>
              <a:gd name="connsiteY26896" fmla="*/ 3399185 h 4885973"/>
              <a:gd name="connsiteX26897" fmla="*/ 3309681 w 6085020"/>
              <a:gd name="connsiteY26897" fmla="*/ 3356890 h 4885973"/>
              <a:gd name="connsiteX26898" fmla="*/ 3309681 w 6085020"/>
              <a:gd name="connsiteY26898" fmla="*/ 3348734 h 4885973"/>
              <a:gd name="connsiteX26899" fmla="*/ 3307208 w 6085020"/>
              <a:gd name="connsiteY26899" fmla="*/ 3298473 h 4885973"/>
              <a:gd name="connsiteX26900" fmla="*/ 3313294 w 6085020"/>
              <a:gd name="connsiteY26900" fmla="*/ 3300938 h 4885973"/>
              <a:gd name="connsiteX26901" fmla="*/ 3307969 w 6085020"/>
              <a:gd name="connsiteY26901" fmla="*/ 3280075 h 4885973"/>
              <a:gd name="connsiteX26902" fmla="*/ 3306448 w 6085020"/>
              <a:gd name="connsiteY26902" fmla="*/ 3280075 h 4885973"/>
              <a:gd name="connsiteX26903" fmla="*/ 3306448 w 6085020"/>
              <a:gd name="connsiteY26903" fmla="*/ 3263954 h 4885973"/>
              <a:gd name="connsiteX26904" fmla="*/ 3306448 w 6085020"/>
              <a:gd name="connsiteY26904" fmla="*/ 3251626 h 4885973"/>
              <a:gd name="connsiteX26905" fmla="*/ 3305307 w 6085020"/>
              <a:gd name="connsiteY26905" fmla="*/ 3225262 h 4885973"/>
              <a:gd name="connsiteX26906" fmla="*/ 3309300 w 6085020"/>
              <a:gd name="connsiteY26906" fmla="*/ 3212744 h 4885973"/>
              <a:gd name="connsiteX26907" fmla="*/ 3304736 w 6085020"/>
              <a:gd name="connsiteY26907" fmla="*/ 3212744 h 4885973"/>
              <a:gd name="connsiteX26908" fmla="*/ 3302645 w 6085020"/>
              <a:gd name="connsiteY26908" fmla="*/ 3168173 h 4885973"/>
              <a:gd name="connsiteX26909" fmla="*/ 3314625 w 6085020"/>
              <a:gd name="connsiteY26909" fmla="*/ 3171207 h 4885973"/>
              <a:gd name="connsiteX26910" fmla="*/ 3314625 w 6085020"/>
              <a:gd name="connsiteY26910" fmla="*/ 3139913 h 4885973"/>
              <a:gd name="connsiteX26911" fmla="*/ 3301504 w 6085020"/>
              <a:gd name="connsiteY26911" fmla="*/ 3141620 h 4885973"/>
              <a:gd name="connsiteX26912" fmla="*/ 3299222 w 6085020"/>
              <a:gd name="connsiteY26912" fmla="*/ 3094393 h 4885973"/>
              <a:gd name="connsiteX26913" fmla="*/ 3304166 w 6085020"/>
              <a:gd name="connsiteY26913" fmla="*/ 3113359 h 4885973"/>
              <a:gd name="connsiteX26914" fmla="*/ 3304166 w 6085020"/>
              <a:gd name="connsiteY26914" fmla="*/ 3118670 h 4885973"/>
              <a:gd name="connsiteX26915" fmla="*/ 3299032 w 6085020"/>
              <a:gd name="connsiteY26915" fmla="*/ 3087375 h 4885973"/>
              <a:gd name="connsiteX26916" fmla="*/ 3296021 w 6085020"/>
              <a:gd name="connsiteY26916" fmla="*/ 3022366 h 4885973"/>
              <a:gd name="connsiteX26917" fmla="*/ 3299768 w 6085020"/>
              <a:gd name="connsiteY26917" fmla="*/ 3027014 h 4885973"/>
              <a:gd name="connsiteX26918" fmla="*/ 3301694 w 6085020"/>
              <a:gd name="connsiteY26918" fmla="*/ 3025165 h 4885973"/>
              <a:gd name="connsiteX26919" fmla="*/ 3296020 w 6085020"/>
              <a:gd name="connsiteY26919" fmla="*/ 3022349 h 4885973"/>
              <a:gd name="connsiteX26920" fmla="*/ 3295799 w 6085020"/>
              <a:gd name="connsiteY26920" fmla="*/ 3017578 h 4885973"/>
              <a:gd name="connsiteX26921" fmla="*/ 3288573 w 6085020"/>
              <a:gd name="connsiteY26921" fmla="*/ 3018527 h 4885973"/>
              <a:gd name="connsiteX26922" fmla="*/ 3295419 w 6085020"/>
              <a:gd name="connsiteY26922" fmla="*/ 3009233 h 4885973"/>
              <a:gd name="connsiteX26923" fmla="*/ 3289904 w 6085020"/>
              <a:gd name="connsiteY26923" fmla="*/ 2891641 h 4885973"/>
              <a:gd name="connsiteX26924" fmla="*/ 3288573 w 6085020"/>
              <a:gd name="connsiteY26924" fmla="*/ 2893347 h 4885973"/>
              <a:gd name="connsiteX26925" fmla="*/ 3289524 w 6085020"/>
              <a:gd name="connsiteY26925" fmla="*/ 2881209 h 4885973"/>
              <a:gd name="connsiteX26926" fmla="*/ 3287052 w 6085020"/>
              <a:gd name="connsiteY26926" fmla="*/ 2828102 h 4885973"/>
              <a:gd name="connsiteX26927" fmla="*/ 3278114 w 6085020"/>
              <a:gd name="connsiteY26927" fmla="*/ 2830758 h 4885973"/>
              <a:gd name="connsiteX26928" fmla="*/ 3283249 w 6085020"/>
              <a:gd name="connsiteY26928" fmla="*/ 2799463 h 4885973"/>
              <a:gd name="connsiteX26929" fmla="*/ 3285911 w 6085020"/>
              <a:gd name="connsiteY26929" fmla="*/ 2802498 h 4885973"/>
              <a:gd name="connsiteX26930" fmla="*/ 3280424 w 6085020"/>
              <a:gd name="connsiteY26930" fmla="*/ 2681382 h 4885973"/>
              <a:gd name="connsiteX26931" fmla="*/ 3280777 w 6085020"/>
              <a:gd name="connsiteY26931" fmla="*/ 2680922 h 4885973"/>
              <a:gd name="connsiteX26932" fmla="*/ 3284390 w 6085020"/>
              <a:gd name="connsiteY26932" fmla="*/ 2676181 h 4885973"/>
              <a:gd name="connsiteX26933" fmla="*/ 3280587 w 6085020"/>
              <a:gd name="connsiteY26933" fmla="*/ 2681112 h 4885973"/>
              <a:gd name="connsiteX26934" fmla="*/ 3280422 w 6085020"/>
              <a:gd name="connsiteY26934" fmla="*/ 2681332 h 4885973"/>
              <a:gd name="connsiteX26935" fmla="*/ 3277164 w 6085020"/>
              <a:gd name="connsiteY26935" fmla="*/ 2609418 h 4885973"/>
              <a:gd name="connsiteX26936" fmla="*/ 3277164 w 6085020"/>
              <a:gd name="connsiteY26936" fmla="*/ 2593865 h 4885973"/>
              <a:gd name="connsiteX26937" fmla="*/ 3270698 w 6085020"/>
              <a:gd name="connsiteY26937" fmla="*/ 2598418 h 4885973"/>
              <a:gd name="connsiteX26938" fmla="*/ 3264043 w 6085020"/>
              <a:gd name="connsiteY26938" fmla="*/ 2602401 h 4885973"/>
              <a:gd name="connsiteX26939" fmla="*/ 3266135 w 6085020"/>
              <a:gd name="connsiteY26939" fmla="*/ 2592728 h 4885973"/>
              <a:gd name="connsiteX26940" fmla="*/ 3268797 w 6085020"/>
              <a:gd name="connsiteY26940" fmla="*/ 2583434 h 4885973"/>
              <a:gd name="connsiteX26941" fmla="*/ 3274882 w 6085020"/>
              <a:gd name="connsiteY26941" fmla="*/ 2590831 h 4885973"/>
              <a:gd name="connsiteX26942" fmla="*/ 3286291 w 6085020"/>
              <a:gd name="connsiteY26942" fmla="*/ 2490498 h 4885973"/>
              <a:gd name="connsiteX26943" fmla="*/ 3289144 w 6085020"/>
              <a:gd name="connsiteY26943" fmla="*/ 2487084 h 4885973"/>
              <a:gd name="connsiteX26944" fmla="*/ 3287242 w 6085020"/>
              <a:gd name="connsiteY26944" fmla="*/ 2485377 h 4885973"/>
              <a:gd name="connsiteX26945" fmla="*/ 3290285 w 6085020"/>
              <a:gd name="connsiteY26945" fmla="*/ 2468497 h 4885973"/>
              <a:gd name="connsiteX26946" fmla="*/ 3285531 w 6085020"/>
              <a:gd name="connsiteY26946" fmla="*/ 2461100 h 4885973"/>
              <a:gd name="connsiteX26947" fmla="*/ 3289334 w 6085020"/>
              <a:gd name="connsiteY26947" fmla="*/ 2462238 h 4885973"/>
              <a:gd name="connsiteX26948" fmla="*/ 3289334 w 6085020"/>
              <a:gd name="connsiteY26948" fmla="*/ 2459582 h 4885973"/>
              <a:gd name="connsiteX26949" fmla="*/ 3292376 w 6085020"/>
              <a:gd name="connsiteY26949" fmla="*/ 2459582 h 4885973"/>
              <a:gd name="connsiteX26950" fmla="*/ 3305878 w 6085020"/>
              <a:gd name="connsiteY26950" fmla="*/ 2406476 h 4885973"/>
              <a:gd name="connsiteX26951" fmla="*/ 3301314 w 6085020"/>
              <a:gd name="connsiteY26951" fmla="*/ 2393389 h 4885973"/>
              <a:gd name="connsiteX26952" fmla="*/ 3308730 w 6085020"/>
              <a:gd name="connsiteY26952" fmla="*/ 2393389 h 4885973"/>
              <a:gd name="connsiteX26953" fmla="*/ 3310251 w 6085020"/>
              <a:gd name="connsiteY26953" fmla="*/ 2388268 h 4885973"/>
              <a:gd name="connsiteX26954" fmla="*/ 3304375 w 6085020"/>
              <a:gd name="connsiteY26954" fmla="*/ 2380947 h 4885973"/>
              <a:gd name="connsiteX26955" fmla="*/ 3305687 w 6085020"/>
              <a:gd name="connsiteY26955" fmla="*/ 2377647 h 4885973"/>
              <a:gd name="connsiteX26956" fmla="*/ 3313484 w 6085020"/>
              <a:gd name="connsiteY26956" fmla="*/ 2377647 h 4885973"/>
              <a:gd name="connsiteX26957" fmla="*/ 3349043 w 6085020"/>
              <a:gd name="connsiteY26957" fmla="*/ 2288125 h 4885973"/>
              <a:gd name="connsiteX26958" fmla="*/ 3366157 w 6085020"/>
              <a:gd name="connsiteY26958" fmla="*/ 2267262 h 4885973"/>
              <a:gd name="connsiteX26959" fmla="*/ 3372432 w 6085020"/>
              <a:gd name="connsiteY26959" fmla="*/ 2260244 h 4885973"/>
              <a:gd name="connsiteX26960" fmla="*/ 3385553 w 6085020"/>
              <a:gd name="connsiteY26960" fmla="*/ 2245260 h 4885973"/>
              <a:gd name="connsiteX26961" fmla="*/ 3387455 w 6085020"/>
              <a:gd name="connsiteY26961" fmla="*/ 2243364 h 4885973"/>
              <a:gd name="connsiteX26962" fmla="*/ 3389736 w 6085020"/>
              <a:gd name="connsiteY26962" fmla="*/ 2238432 h 4885973"/>
              <a:gd name="connsiteX26963" fmla="*/ 3391448 w 6085020"/>
              <a:gd name="connsiteY26963" fmla="*/ 2235967 h 4885973"/>
              <a:gd name="connsiteX26964" fmla="*/ 3392779 w 6085020"/>
              <a:gd name="connsiteY26964" fmla="*/ 2237105 h 4885973"/>
              <a:gd name="connsiteX26965" fmla="*/ 3402355 w 6085020"/>
              <a:gd name="connsiteY26965" fmla="*/ 2226917 h 4885973"/>
              <a:gd name="connsiteX26966" fmla="*/ 3402667 w 6085020"/>
              <a:gd name="connsiteY26966" fmla="*/ 2227432 h 4885973"/>
              <a:gd name="connsiteX26967" fmla="*/ 3402857 w 6085020"/>
              <a:gd name="connsiteY26967" fmla="*/ 2227432 h 4885973"/>
              <a:gd name="connsiteX26968" fmla="*/ 3403506 w 6085020"/>
              <a:gd name="connsiteY26968" fmla="*/ 2225692 h 4885973"/>
              <a:gd name="connsiteX26969" fmla="*/ 3418450 w 6085020"/>
              <a:gd name="connsiteY26969" fmla="*/ 2209793 h 4885973"/>
              <a:gd name="connsiteX26970" fmla="*/ 1675662 w 6085020"/>
              <a:gd name="connsiteY26970" fmla="*/ 2200499 h 4885973"/>
              <a:gd name="connsiteX26971" fmla="*/ 1675662 w 6085020"/>
              <a:gd name="connsiteY26971" fmla="*/ 2200499 h 4885973"/>
              <a:gd name="connsiteX26972" fmla="*/ 633962 w 6085020"/>
              <a:gd name="connsiteY26972" fmla="*/ 2198529 h 4885973"/>
              <a:gd name="connsiteX26973" fmla="*/ 629229 w 6085020"/>
              <a:gd name="connsiteY26973" fmla="*/ 2202396 h 4885973"/>
              <a:gd name="connsiteX26974" fmla="*/ 633962 w 6085020"/>
              <a:gd name="connsiteY26974" fmla="*/ 2198529 h 4885973"/>
              <a:gd name="connsiteX26975" fmla="*/ 2799490 w 6085020"/>
              <a:gd name="connsiteY26975" fmla="*/ 2197844 h 4885973"/>
              <a:gd name="connsiteX26976" fmla="*/ 2799490 w 6085020"/>
              <a:gd name="connsiteY26976" fmla="*/ 2197844 h 4885973"/>
              <a:gd name="connsiteX26977" fmla="*/ 1109565 w 6085020"/>
              <a:gd name="connsiteY26977" fmla="*/ 2197275 h 4885973"/>
              <a:gd name="connsiteX26978" fmla="*/ 1109565 w 6085020"/>
              <a:gd name="connsiteY26978" fmla="*/ 2197275 h 4885973"/>
              <a:gd name="connsiteX26979" fmla="*/ 1941692 w 6085020"/>
              <a:gd name="connsiteY26979" fmla="*/ 2196896 h 4885973"/>
              <a:gd name="connsiteX26980" fmla="*/ 1941540 w 6085020"/>
              <a:gd name="connsiteY26980" fmla="*/ 2197569 h 4885973"/>
              <a:gd name="connsiteX26981" fmla="*/ 1934749 w 6085020"/>
              <a:gd name="connsiteY26981" fmla="*/ 2196937 h 4885973"/>
              <a:gd name="connsiteX26982" fmla="*/ 1937128 w 6085020"/>
              <a:gd name="connsiteY26982" fmla="*/ 2213207 h 4885973"/>
              <a:gd name="connsiteX26983" fmla="*/ 1939767 w 6085020"/>
              <a:gd name="connsiteY26983" fmla="*/ 2205407 h 4885973"/>
              <a:gd name="connsiteX26984" fmla="*/ 1941540 w 6085020"/>
              <a:gd name="connsiteY26984" fmla="*/ 2197569 h 4885973"/>
              <a:gd name="connsiteX26985" fmla="*/ 1942453 w 6085020"/>
              <a:gd name="connsiteY26985" fmla="*/ 2197654 h 4885973"/>
              <a:gd name="connsiteX26986" fmla="*/ 926254 w 6085020"/>
              <a:gd name="connsiteY26986" fmla="*/ 2196896 h 4885973"/>
              <a:gd name="connsiteX26987" fmla="*/ 923022 w 6085020"/>
              <a:gd name="connsiteY26987" fmla="*/ 2202206 h 4885973"/>
              <a:gd name="connsiteX26988" fmla="*/ 922071 w 6085020"/>
              <a:gd name="connsiteY26988" fmla="*/ 2202017 h 4885973"/>
              <a:gd name="connsiteX26989" fmla="*/ 920169 w 6085020"/>
              <a:gd name="connsiteY26989" fmla="*/ 2202017 h 4885973"/>
              <a:gd name="connsiteX26990" fmla="*/ 920169 w 6085020"/>
              <a:gd name="connsiteY26990" fmla="*/ 2220983 h 4885973"/>
              <a:gd name="connsiteX26991" fmla="*/ 929247 w 6085020"/>
              <a:gd name="connsiteY26991" fmla="*/ 2205146 h 4885973"/>
              <a:gd name="connsiteX26992" fmla="*/ 929107 w 6085020"/>
              <a:gd name="connsiteY26992" fmla="*/ 2204672 h 4885973"/>
              <a:gd name="connsiteX26993" fmla="*/ 926254 w 6085020"/>
              <a:gd name="connsiteY26993" fmla="*/ 2196896 h 4885973"/>
              <a:gd name="connsiteX26994" fmla="*/ 326690 w 6085020"/>
              <a:gd name="connsiteY26994" fmla="*/ 2196896 h 4885973"/>
              <a:gd name="connsiteX26995" fmla="*/ 326690 w 6085020"/>
              <a:gd name="connsiteY26995" fmla="*/ 2196896 h 4885973"/>
              <a:gd name="connsiteX26996" fmla="*/ 268502 w 6085020"/>
              <a:gd name="connsiteY26996" fmla="*/ 2196896 h 4885973"/>
              <a:gd name="connsiteX26997" fmla="*/ 252718 w 6085020"/>
              <a:gd name="connsiteY26997" fmla="*/ 2202206 h 4885973"/>
              <a:gd name="connsiteX26998" fmla="*/ 268502 w 6085020"/>
              <a:gd name="connsiteY26998" fmla="*/ 2196896 h 4885973"/>
              <a:gd name="connsiteX26999" fmla="*/ 1711602 w 6085020"/>
              <a:gd name="connsiteY26999" fmla="*/ 2196706 h 4885973"/>
              <a:gd name="connsiteX27000" fmla="*/ 1706278 w 6085020"/>
              <a:gd name="connsiteY27000" fmla="*/ 2217759 h 4885973"/>
              <a:gd name="connsiteX27001" fmla="*/ 1706278 w 6085020"/>
              <a:gd name="connsiteY27001" fmla="*/ 2217569 h 4885973"/>
              <a:gd name="connsiteX27002" fmla="*/ 1711602 w 6085020"/>
              <a:gd name="connsiteY27002" fmla="*/ 2196706 h 4885973"/>
              <a:gd name="connsiteX27003" fmla="*/ 1611960 w 6085020"/>
              <a:gd name="connsiteY27003" fmla="*/ 2196706 h 4885973"/>
              <a:gd name="connsiteX27004" fmla="*/ 1609773 w 6085020"/>
              <a:gd name="connsiteY27004" fmla="*/ 2207517 h 4885973"/>
              <a:gd name="connsiteX27005" fmla="*/ 1607094 w 6085020"/>
              <a:gd name="connsiteY27005" fmla="*/ 2217469 h 4885973"/>
              <a:gd name="connsiteX27006" fmla="*/ 1606826 w 6085020"/>
              <a:gd name="connsiteY27006" fmla="*/ 2217569 h 4885973"/>
              <a:gd name="connsiteX27007" fmla="*/ 1607016 w 6085020"/>
              <a:gd name="connsiteY27007" fmla="*/ 2217759 h 4885973"/>
              <a:gd name="connsiteX27008" fmla="*/ 1607094 w 6085020"/>
              <a:gd name="connsiteY27008" fmla="*/ 2217469 h 4885973"/>
              <a:gd name="connsiteX27009" fmla="*/ 1616352 w 6085020"/>
              <a:gd name="connsiteY27009" fmla="*/ 2214019 h 4885973"/>
              <a:gd name="connsiteX27010" fmla="*/ 1627743 w 6085020"/>
              <a:gd name="connsiteY27010" fmla="*/ 2202017 h 4885973"/>
              <a:gd name="connsiteX27011" fmla="*/ 1611960 w 6085020"/>
              <a:gd name="connsiteY27011" fmla="*/ 2196706 h 4885973"/>
              <a:gd name="connsiteX27012" fmla="*/ 3316336 w 6085020"/>
              <a:gd name="connsiteY27012" fmla="*/ 2196327 h 4885973"/>
              <a:gd name="connsiteX27013" fmla="*/ 3316336 w 6085020"/>
              <a:gd name="connsiteY27013" fmla="*/ 2212069 h 4885973"/>
              <a:gd name="connsiteX27014" fmla="*/ 3324771 w 6085020"/>
              <a:gd name="connsiteY27014" fmla="*/ 2208807 h 4885973"/>
              <a:gd name="connsiteX27015" fmla="*/ 3324703 w 6085020"/>
              <a:gd name="connsiteY27015" fmla="*/ 2209224 h 4885973"/>
              <a:gd name="connsiteX27016" fmla="*/ 3325654 w 6085020"/>
              <a:gd name="connsiteY27016" fmla="*/ 2208465 h 4885973"/>
              <a:gd name="connsiteX27017" fmla="*/ 3324771 w 6085020"/>
              <a:gd name="connsiteY27017" fmla="*/ 2208807 h 4885973"/>
              <a:gd name="connsiteX27018" fmla="*/ 3326795 w 6085020"/>
              <a:gd name="connsiteY27018" fmla="*/ 2196327 h 4885973"/>
              <a:gd name="connsiteX27019" fmla="*/ 2701737 w 6085020"/>
              <a:gd name="connsiteY27019" fmla="*/ 2196259 h 4885973"/>
              <a:gd name="connsiteX27020" fmla="*/ 2699277 w 6085020"/>
              <a:gd name="connsiteY27020" fmla="*/ 2202206 h 4885973"/>
              <a:gd name="connsiteX27021" fmla="*/ 2700228 w 6085020"/>
              <a:gd name="connsiteY27021" fmla="*/ 2212448 h 4885973"/>
              <a:gd name="connsiteX27022" fmla="*/ 2699277 w 6085020"/>
              <a:gd name="connsiteY27022" fmla="*/ 2212448 h 4885973"/>
              <a:gd name="connsiteX27023" fmla="*/ 2701737 w 6085020"/>
              <a:gd name="connsiteY27023" fmla="*/ 2196259 h 4885973"/>
              <a:gd name="connsiteX27024" fmla="*/ 3081302 w 6085020"/>
              <a:gd name="connsiteY27024" fmla="*/ 2194999 h 4885973"/>
              <a:gd name="connsiteX27025" fmla="*/ 3082633 w 6085020"/>
              <a:gd name="connsiteY27025" fmla="*/ 2196706 h 4885973"/>
              <a:gd name="connsiteX27026" fmla="*/ 3081112 w 6085020"/>
              <a:gd name="connsiteY27026" fmla="*/ 2196706 h 4885973"/>
              <a:gd name="connsiteX27027" fmla="*/ 2541827 w 6085020"/>
              <a:gd name="connsiteY27027" fmla="*/ 2194809 h 4885973"/>
              <a:gd name="connsiteX27028" fmla="*/ 2534601 w 6085020"/>
              <a:gd name="connsiteY27028" fmla="*/ 2211500 h 4885973"/>
              <a:gd name="connsiteX27029" fmla="*/ 2544109 w 6085020"/>
              <a:gd name="connsiteY27029" fmla="*/ 2213776 h 4885973"/>
              <a:gd name="connsiteX27030" fmla="*/ 2541827 w 6085020"/>
              <a:gd name="connsiteY27030" fmla="*/ 2194809 h 4885973"/>
              <a:gd name="connsiteX27031" fmla="*/ 722986 w 6085020"/>
              <a:gd name="connsiteY27031" fmla="*/ 2193689 h 4885973"/>
              <a:gd name="connsiteX27032" fmla="*/ 728681 w 6085020"/>
              <a:gd name="connsiteY27032" fmla="*/ 2196516 h 4885973"/>
              <a:gd name="connsiteX27033" fmla="*/ 722986 w 6085020"/>
              <a:gd name="connsiteY27033" fmla="*/ 2193689 h 4885973"/>
              <a:gd name="connsiteX27034" fmla="*/ 3159837 w 6085020"/>
              <a:gd name="connsiteY27034" fmla="*/ 2193482 h 4885973"/>
              <a:gd name="connsiteX27035" fmla="*/ 3158506 w 6085020"/>
              <a:gd name="connsiteY27035" fmla="*/ 2196327 h 4885973"/>
              <a:gd name="connsiteX27036" fmla="*/ 3154893 w 6085020"/>
              <a:gd name="connsiteY27036" fmla="*/ 2198034 h 4885973"/>
              <a:gd name="connsiteX27037" fmla="*/ 3158316 w 6085020"/>
              <a:gd name="connsiteY27037" fmla="*/ 2195758 h 4885973"/>
              <a:gd name="connsiteX27038" fmla="*/ 2655161 w 6085020"/>
              <a:gd name="connsiteY27038" fmla="*/ 2193102 h 4885973"/>
              <a:gd name="connsiteX27039" fmla="*/ 2656111 w 6085020"/>
              <a:gd name="connsiteY27039" fmla="*/ 2200120 h 4885973"/>
              <a:gd name="connsiteX27040" fmla="*/ 2656111 w 6085020"/>
              <a:gd name="connsiteY27040" fmla="*/ 2207138 h 4885973"/>
              <a:gd name="connsiteX27041" fmla="*/ 2661816 w 6085020"/>
              <a:gd name="connsiteY27041" fmla="*/ 2206758 h 4885973"/>
              <a:gd name="connsiteX27042" fmla="*/ 2666760 w 6085020"/>
              <a:gd name="connsiteY27042" fmla="*/ 2202586 h 4885973"/>
              <a:gd name="connsiteX27043" fmla="*/ 2666760 w 6085020"/>
              <a:gd name="connsiteY27043" fmla="*/ 2198603 h 4885973"/>
              <a:gd name="connsiteX27044" fmla="*/ 2661055 w 6085020"/>
              <a:gd name="connsiteY27044" fmla="*/ 2195947 h 4885973"/>
              <a:gd name="connsiteX27045" fmla="*/ 3034334 w 6085020"/>
              <a:gd name="connsiteY27045" fmla="*/ 2192533 h 4885973"/>
              <a:gd name="connsiteX27046" fmla="*/ 3036425 w 6085020"/>
              <a:gd name="connsiteY27046" fmla="*/ 2192533 h 4885973"/>
              <a:gd name="connsiteX27047" fmla="*/ 3036425 w 6085020"/>
              <a:gd name="connsiteY27047" fmla="*/ 2194620 h 4885973"/>
              <a:gd name="connsiteX27048" fmla="*/ 3036197 w 6085020"/>
              <a:gd name="connsiteY27048" fmla="*/ 2194847 h 4885973"/>
              <a:gd name="connsiteX27049" fmla="*/ 3034334 w 6085020"/>
              <a:gd name="connsiteY27049" fmla="*/ 2194620 h 4885973"/>
              <a:gd name="connsiteX27050" fmla="*/ 3034524 w 6085020"/>
              <a:gd name="connsiteY27050" fmla="*/ 2194620 h 4885973"/>
              <a:gd name="connsiteX27051" fmla="*/ 3034276 w 6085020"/>
              <a:gd name="connsiteY27051" fmla="*/ 2194411 h 4885973"/>
              <a:gd name="connsiteX27052" fmla="*/ 3034334 w 6085020"/>
              <a:gd name="connsiteY27052" fmla="*/ 2192533 h 4885973"/>
              <a:gd name="connsiteX27053" fmla="*/ 2140026 w 6085020"/>
              <a:gd name="connsiteY27053" fmla="*/ 2191585 h 4885973"/>
              <a:gd name="connsiteX27054" fmla="*/ 2098381 w 6085020"/>
              <a:gd name="connsiteY27054" fmla="*/ 2212448 h 4885973"/>
              <a:gd name="connsiteX27055" fmla="*/ 2119116 w 6085020"/>
              <a:gd name="connsiteY27055" fmla="*/ 2217713 h 4885973"/>
              <a:gd name="connsiteX27056" fmla="*/ 2119108 w 6085020"/>
              <a:gd name="connsiteY27056" fmla="*/ 2217759 h 4885973"/>
              <a:gd name="connsiteX27057" fmla="*/ 2119298 w 6085020"/>
              <a:gd name="connsiteY27057" fmla="*/ 2217759 h 4885973"/>
              <a:gd name="connsiteX27058" fmla="*/ 2119116 w 6085020"/>
              <a:gd name="connsiteY27058" fmla="*/ 2217713 h 4885973"/>
              <a:gd name="connsiteX27059" fmla="*/ 2120665 w 6085020"/>
              <a:gd name="connsiteY27059" fmla="*/ 2207748 h 4885973"/>
              <a:gd name="connsiteX27060" fmla="*/ 2140026 w 6085020"/>
              <a:gd name="connsiteY27060" fmla="*/ 2191585 h 4885973"/>
              <a:gd name="connsiteX27061" fmla="*/ 1643906 w 6085020"/>
              <a:gd name="connsiteY27061" fmla="*/ 2191395 h 4885973"/>
              <a:gd name="connsiteX27062" fmla="*/ 1643906 w 6085020"/>
              <a:gd name="connsiteY27062" fmla="*/ 2191395 h 4885973"/>
              <a:gd name="connsiteX27063" fmla="*/ 1659309 w 6085020"/>
              <a:gd name="connsiteY27063" fmla="*/ 2191206 h 4885973"/>
              <a:gd name="connsiteX27064" fmla="*/ 1659309 w 6085020"/>
              <a:gd name="connsiteY27064" fmla="*/ 2191206 h 4885973"/>
              <a:gd name="connsiteX27065" fmla="*/ 807406 w 6085020"/>
              <a:gd name="connsiteY27065" fmla="*/ 2191206 h 4885973"/>
              <a:gd name="connsiteX27066" fmla="*/ 807406 w 6085020"/>
              <a:gd name="connsiteY27066" fmla="*/ 2191206 h 4885973"/>
              <a:gd name="connsiteX27067" fmla="*/ 958201 w 6085020"/>
              <a:gd name="connsiteY27067" fmla="*/ 2191016 h 4885973"/>
              <a:gd name="connsiteX27068" fmla="*/ 958201 w 6085020"/>
              <a:gd name="connsiteY27068" fmla="*/ 2191016 h 4885973"/>
              <a:gd name="connsiteX27069" fmla="*/ 2338549 w 6085020"/>
              <a:gd name="connsiteY27069" fmla="*/ 2190826 h 4885973"/>
              <a:gd name="connsiteX27070" fmla="*/ 2322576 w 6085020"/>
              <a:gd name="connsiteY27070" fmla="*/ 2196019 h 4885973"/>
              <a:gd name="connsiteX27071" fmla="*/ 2318276 w 6085020"/>
              <a:gd name="connsiteY27071" fmla="*/ 2211501 h 4885973"/>
              <a:gd name="connsiteX27072" fmla="*/ 2317632 w 6085020"/>
              <a:gd name="connsiteY27072" fmla="*/ 2211690 h 4885973"/>
              <a:gd name="connsiteX27073" fmla="*/ 2318012 w 6085020"/>
              <a:gd name="connsiteY27073" fmla="*/ 2212448 h 4885973"/>
              <a:gd name="connsiteX27074" fmla="*/ 2318276 w 6085020"/>
              <a:gd name="connsiteY27074" fmla="*/ 2211501 h 4885973"/>
              <a:gd name="connsiteX27075" fmla="*/ 2331592 w 6085020"/>
              <a:gd name="connsiteY27075" fmla="*/ 2207577 h 4885973"/>
              <a:gd name="connsiteX27076" fmla="*/ 2338549 w 6085020"/>
              <a:gd name="connsiteY27076" fmla="*/ 2194828 h 4885973"/>
              <a:gd name="connsiteX27077" fmla="*/ 2338549 w 6085020"/>
              <a:gd name="connsiteY27077" fmla="*/ 2190826 h 4885973"/>
              <a:gd name="connsiteX27078" fmla="*/ 3346761 w 6085020"/>
              <a:gd name="connsiteY27078" fmla="*/ 2190257 h 4885973"/>
              <a:gd name="connsiteX27079" fmla="*/ 3344289 w 6085020"/>
              <a:gd name="connsiteY27079" fmla="*/ 2191206 h 4885973"/>
              <a:gd name="connsiteX27080" fmla="*/ 3345240 w 6085020"/>
              <a:gd name="connsiteY27080" fmla="*/ 2193671 h 4885973"/>
              <a:gd name="connsiteX27081" fmla="*/ 3345240 w 6085020"/>
              <a:gd name="connsiteY27081" fmla="*/ 2191016 h 4885973"/>
              <a:gd name="connsiteX27082" fmla="*/ 2586894 w 6085020"/>
              <a:gd name="connsiteY27082" fmla="*/ 2189499 h 4885973"/>
              <a:gd name="connsiteX27083" fmla="*/ 2586134 w 6085020"/>
              <a:gd name="connsiteY27083" fmla="*/ 2189878 h 4885973"/>
              <a:gd name="connsiteX27084" fmla="*/ 2586192 w 6085020"/>
              <a:gd name="connsiteY27084" fmla="*/ 2189931 h 4885973"/>
              <a:gd name="connsiteX27085" fmla="*/ 2584422 w 6085020"/>
              <a:gd name="connsiteY27085" fmla="*/ 2191016 h 4885973"/>
              <a:gd name="connsiteX27086" fmla="*/ 2585639 w 6085020"/>
              <a:gd name="connsiteY27086" fmla="*/ 2193406 h 4885973"/>
              <a:gd name="connsiteX27087" fmla="*/ 2585944 w 6085020"/>
              <a:gd name="connsiteY27087" fmla="*/ 2193482 h 4885973"/>
              <a:gd name="connsiteX27088" fmla="*/ 2588415 w 6085020"/>
              <a:gd name="connsiteY27088" fmla="*/ 2191964 h 4885973"/>
              <a:gd name="connsiteX27089" fmla="*/ 2586192 w 6085020"/>
              <a:gd name="connsiteY27089" fmla="*/ 2189931 h 4885973"/>
              <a:gd name="connsiteX27090" fmla="*/ 3347692 w 6085020"/>
              <a:gd name="connsiteY27090" fmla="*/ 2188244 h 4885973"/>
              <a:gd name="connsiteX27091" fmla="*/ 3347712 w 6085020"/>
              <a:gd name="connsiteY27091" fmla="*/ 2188361 h 4885973"/>
              <a:gd name="connsiteX27092" fmla="*/ 3347638 w 6085020"/>
              <a:gd name="connsiteY27092" fmla="*/ 2188312 h 4885973"/>
              <a:gd name="connsiteX27093" fmla="*/ 859129 w 6085020"/>
              <a:gd name="connsiteY27093" fmla="*/ 2187602 h 4885973"/>
              <a:gd name="connsiteX27094" fmla="*/ 859141 w 6085020"/>
              <a:gd name="connsiteY27094" fmla="*/ 2188123 h 4885973"/>
              <a:gd name="connsiteX27095" fmla="*/ 849550 w 6085020"/>
              <a:gd name="connsiteY27095" fmla="*/ 2216076 h 4885973"/>
              <a:gd name="connsiteX27096" fmla="*/ 842775 w 6085020"/>
              <a:gd name="connsiteY27096" fmla="*/ 2242415 h 4885973"/>
              <a:gd name="connsiteX27097" fmla="*/ 859795 w 6085020"/>
              <a:gd name="connsiteY27097" fmla="*/ 2218281 h 4885973"/>
              <a:gd name="connsiteX27098" fmla="*/ 859141 w 6085020"/>
              <a:gd name="connsiteY27098" fmla="*/ 2188123 h 4885973"/>
              <a:gd name="connsiteX27099" fmla="*/ 859319 w 6085020"/>
              <a:gd name="connsiteY27099" fmla="*/ 2187602 h 4885973"/>
              <a:gd name="connsiteX27100" fmla="*/ 3241414 w 6085020"/>
              <a:gd name="connsiteY27100" fmla="*/ 2187223 h 4885973"/>
              <a:gd name="connsiteX27101" fmla="*/ 3238181 w 6085020"/>
              <a:gd name="connsiteY27101" fmla="*/ 2188550 h 4885973"/>
              <a:gd name="connsiteX27102" fmla="*/ 3241414 w 6085020"/>
              <a:gd name="connsiteY27102" fmla="*/ 2193671 h 4885973"/>
              <a:gd name="connsiteX27103" fmla="*/ 3240083 w 6085020"/>
              <a:gd name="connsiteY27103" fmla="*/ 2193671 h 4885973"/>
              <a:gd name="connsiteX27104" fmla="*/ 3235900 w 6085020"/>
              <a:gd name="connsiteY27104" fmla="*/ 2194809 h 4885973"/>
              <a:gd name="connsiteX27105" fmla="*/ 3234949 w 6085020"/>
              <a:gd name="connsiteY27105" fmla="*/ 2192913 h 4885973"/>
              <a:gd name="connsiteX27106" fmla="*/ 3237231 w 6085020"/>
              <a:gd name="connsiteY27106" fmla="*/ 2192913 h 4885973"/>
              <a:gd name="connsiteX27107" fmla="*/ 3233998 w 6085020"/>
              <a:gd name="connsiteY27107" fmla="*/ 2192533 h 4885973"/>
              <a:gd name="connsiteX27108" fmla="*/ 3241414 w 6085020"/>
              <a:gd name="connsiteY27108" fmla="*/ 2187223 h 4885973"/>
              <a:gd name="connsiteX27109" fmla="*/ 1863537 w 6085020"/>
              <a:gd name="connsiteY27109" fmla="*/ 2186464 h 4885973"/>
              <a:gd name="connsiteX27110" fmla="*/ 1863537 w 6085020"/>
              <a:gd name="connsiteY27110" fmla="*/ 2186464 h 4885973"/>
              <a:gd name="connsiteX27111" fmla="*/ 3115911 w 6085020"/>
              <a:gd name="connsiteY27111" fmla="*/ 2185136 h 4885973"/>
              <a:gd name="connsiteX27112" fmla="*/ 3120475 w 6085020"/>
              <a:gd name="connsiteY27112" fmla="*/ 2185136 h 4885973"/>
              <a:gd name="connsiteX27113" fmla="*/ 3122566 w 6085020"/>
              <a:gd name="connsiteY27113" fmla="*/ 2187223 h 4885973"/>
              <a:gd name="connsiteX27114" fmla="*/ 3118002 w 6085020"/>
              <a:gd name="connsiteY27114" fmla="*/ 2187223 h 4885973"/>
              <a:gd name="connsiteX27115" fmla="*/ 3115911 w 6085020"/>
              <a:gd name="connsiteY27115" fmla="*/ 2185136 h 4885973"/>
              <a:gd name="connsiteX27116" fmla="*/ 846008 w 6085020"/>
              <a:gd name="connsiteY27116" fmla="*/ 2185136 h 4885973"/>
              <a:gd name="connsiteX27117" fmla="*/ 843536 w 6085020"/>
              <a:gd name="connsiteY27117" fmla="*/ 2187033 h 4885973"/>
              <a:gd name="connsiteX27118" fmla="*/ 841444 w 6085020"/>
              <a:gd name="connsiteY27118" fmla="*/ 2188740 h 4885973"/>
              <a:gd name="connsiteX27119" fmla="*/ 3347142 w 6085020"/>
              <a:gd name="connsiteY27119" fmla="*/ 2184947 h 4885973"/>
              <a:gd name="connsiteX27120" fmla="*/ 3347142 w 6085020"/>
              <a:gd name="connsiteY27120" fmla="*/ 2187981 h 4885973"/>
              <a:gd name="connsiteX27121" fmla="*/ 3347638 w 6085020"/>
              <a:gd name="connsiteY27121" fmla="*/ 2188312 h 4885973"/>
              <a:gd name="connsiteX27122" fmla="*/ 3347142 w 6085020"/>
              <a:gd name="connsiteY27122" fmla="*/ 2188930 h 4885973"/>
              <a:gd name="connsiteX27123" fmla="*/ 3347142 w 6085020"/>
              <a:gd name="connsiteY27123" fmla="*/ 2190257 h 4885973"/>
              <a:gd name="connsiteX27124" fmla="*/ 3347142 w 6085020"/>
              <a:gd name="connsiteY27124" fmla="*/ 2192723 h 4885973"/>
              <a:gd name="connsiteX27125" fmla="*/ 3348472 w 6085020"/>
              <a:gd name="connsiteY27125" fmla="*/ 2192723 h 4885973"/>
              <a:gd name="connsiteX27126" fmla="*/ 3349613 w 6085020"/>
              <a:gd name="connsiteY27126" fmla="*/ 2186274 h 4885973"/>
              <a:gd name="connsiteX27127" fmla="*/ 3348663 w 6085020"/>
              <a:gd name="connsiteY27127" fmla="*/ 2187033 h 4885973"/>
              <a:gd name="connsiteX27128" fmla="*/ 3347692 w 6085020"/>
              <a:gd name="connsiteY27128" fmla="*/ 2188244 h 4885973"/>
              <a:gd name="connsiteX27129" fmla="*/ 3245978 w 6085020"/>
              <a:gd name="connsiteY27129" fmla="*/ 2184567 h 4885973"/>
              <a:gd name="connsiteX27130" fmla="*/ 3245788 w 6085020"/>
              <a:gd name="connsiteY27130" fmla="*/ 2185895 h 4885973"/>
              <a:gd name="connsiteX27131" fmla="*/ 3247309 w 6085020"/>
              <a:gd name="connsiteY27131" fmla="*/ 2184567 h 4885973"/>
              <a:gd name="connsiteX27132" fmla="*/ 2642230 w 6085020"/>
              <a:gd name="connsiteY27132" fmla="*/ 2181153 h 4885973"/>
              <a:gd name="connsiteX27133" fmla="*/ 2631771 w 6085020"/>
              <a:gd name="connsiteY27133" fmla="*/ 2207327 h 4885973"/>
              <a:gd name="connsiteX27134" fmla="*/ 2643181 w 6085020"/>
              <a:gd name="connsiteY27134" fmla="*/ 2181153 h 4885973"/>
              <a:gd name="connsiteX27135" fmla="*/ 662388 w 6085020"/>
              <a:gd name="connsiteY27135" fmla="*/ 2181008 h 4885973"/>
              <a:gd name="connsiteX27136" fmla="*/ 657182 w 6085020"/>
              <a:gd name="connsiteY27136" fmla="*/ 2182860 h 4885973"/>
              <a:gd name="connsiteX27137" fmla="*/ 661936 w 6085020"/>
              <a:gd name="connsiteY27137" fmla="*/ 2220793 h 4885973"/>
              <a:gd name="connsiteX27138" fmla="*/ 676198 w 6085020"/>
              <a:gd name="connsiteY27138" fmla="*/ 2204103 h 4885973"/>
              <a:gd name="connsiteX27139" fmla="*/ 666500 w 6085020"/>
              <a:gd name="connsiteY27139" fmla="*/ 2197275 h 4885973"/>
              <a:gd name="connsiteX27140" fmla="*/ 666690 w 6085020"/>
              <a:gd name="connsiteY27140" fmla="*/ 2197275 h 4885973"/>
              <a:gd name="connsiteX27141" fmla="*/ 673726 w 6085020"/>
              <a:gd name="connsiteY27141" fmla="*/ 2192344 h 4885973"/>
              <a:gd name="connsiteX27142" fmla="*/ 662388 w 6085020"/>
              <a:gd name="connsiteY27142" fmla="*/ 2181008 h 4885973"/>
              <a:gd name="connsiteX27143" fmla="*/ 1256747 w 6085020"/>
              <a:gd name="connsiteY27143" fmla="*/ 2180774 h 4885973"/>
              <a:gd name="connsiteX27144" fmla="*/ 1256747 w 6085020"/>
              <a:gd name="connsiteY27144" fmla="*/ 2180774 h 4885973"/>
              <a:gd name="connsiteX27145" fmla="*/ 3342197 w 6085020"/>
              <a:gd name="connsiteY27145" fmla="*/ 2180584 h 4885973"/>
              <a:gd name="connsiteX27146" fmla="*/ 3343148 w 6085020"/>
              <a:gd name="connsiteY27146" fmla="*/ 2181153 h 4885973"/>
              <a:gd name="connsiteX27147" fmla="*/ 3342197 w 6085020"/>
              <a:gd name="connsiteY27147" fmla="*/ 2181912 h 4885973"/>
              <a:gd name="connsiteX27148" fmla="*/ 3342197 w 6085020"/>
              <a:gd name="connsiteY27148" fmla="*/ 2183050 h 4885973"/>
              <a:gd name="connsiteX27149" fmla="*/ 3344479 w 6085020"/>
              <a:gd name="connsiteY27149" fmla="*/ 2181912 h 4885973"/>
              <a:gd name="connsiteX27150" fmla="*/ 3342197 w 6085020"/>
              <a:gd name="connsiteY27150" fmla="*/ 2180584 h 4885973"/>
              <a:gd name="connsiteX27151" fmla="*/ 879285 w 6085020"/>
              <a:gd name="connsiteY27151" fmla="*/ 2180584 h 4885973"/>
              <a:gd name="connsiteX27152" fmla="*/ 879285 w 6085020"/>
              <a:gd name="connsiteY27152" fmla="*/ 2180584 h 4885973"/>
              <a:gd name="connsiteX27153" fmla="*/ 3346571 w 6085020"/>
              <a:gd name="connsiteY27153" fmla="*/ 2177739 h 4885973"/>
              <a:gd name="connsiteX27154" fmla="*/ 3345430 w 6085020"/>
              <a:gd name="connsiteY27154" fmla="*/ 2179257 h 4885973"/>
              <a:gd name="connsiteX27155" fmla="*/ 3345430 w 6085020"/>
              <a:gd name="connsiteY27155" fmla="*/ 2179446 h 4885973"/>
              <a:gd name="connsiteX27156" fmla="*/ 3348441 w 6085020"/>
              <a:gd name="connsiteY27156" fmla="*/ 2180621 h 4885973"/>
              <a:gd name="connsiteX27157" fmla="*/ 3349233 w 6085020"/>
              <a:gd name="connsiteY27157" fmla="*/ 2181842 h 4885973"/>
              <a:gd name="connsiteX27158" fmla="*/ 3349233 w 6085020"/>
              <a:gd name="connsiteY27158" fmla="*/ 2184188 h 4885973"/>
              <a:gd name="connsiteX27159" fmla="*/ 3350755 w 6085020"/>
              <a:gd name="connsiteY27159" fmla="*/ 2184188 h 4885973"/>
              <a:gd name="connsiteX27160" fmla="*/ 3349233 w 6085020"/>
              <a:gd name="connsiteY27160" fmla="*/ 2181842 h 4885973"/>
              <a:gd name="connsiteX27161" fmla="*/ 3349233 w 6085020"/>
              <a:gd name="connsiteY27161" fmla="*/ 2181533 h 4885973"/>
              <a:gd name="connsiteX27162" fmla="*/ 3349804 w 6085020"/>
              <a:gd name="connsiteY27162" fmla="*/ 2181153 h 4885973"/>
              <a:gd name="connsiteX27163" fmla="*/ 3348441 w 6085020"/>
              <a:gd name="connsiteY27163" fmla="*/ 2180621 h 4885973"/>
              <a:gd name="connsiteX27164" fmla="*/ 266066 w 6085020"/>
              <a:gd name="connsiteY27164" fmla="*/ 2177209 h 4885973"/>
              <a:gd name="connsiteX27165" fmla="*/ 263177 w 6085020"/>
              <a:gd name="connsiteY27165" fmla="*/ 2191585 h 4885973"/>
              <a:gd name="connsiteX27166" fmla="*/ 266066 w 6085020"/>
              <a:gd name="connsiteY27166" fmla="*/ 2177209 h 4885973"/>
              <a:gd name="connsiteX27167" fmla="*/ 691981 w 6085020"/>
              <a:gd name="connsiteY27167" fmla="*/ 2176791 h 4885973"/>
              <a:gd name="connsiteX27168" fmla="*/ 691981 w 6085020"/>
              <a:gd name="connsiteY27168" fmla="*/ 2176791 h 4885973"/>
              <a:gd name="connsiteX27169" fmla="*/ 707764 w 6085020"/>
              <a:gd name="connsiteY27169" fmla="*/ 2176412 h 4885973"/>
              <a:gd name="connsiteX27170" fmla="*/ 707764 w 6085020"/>
              <a:gd name="connsiteY27170" fmla="*/ 2176412 h 4885973"/>
              <a:gd name="connsiteX27171" fmla="*/ 2579478 w 6085020"/>
              <a:gd name="connsiteY27171" fmla="*/ 2176033 h 4885973"/>
              <a:gd name="connsiteX27172" fmla="*/ 2579478 w 6085020"/>
              <a:gd name="connsiteY27172" fmla="*/ 2176033 h 4885973"/>
              <a:gd name="connsiteX27173" fmla="*/ 1455841 w 6085020"/>
              <a:gd name="connsiteY27173" fmla="*/ 2175653 h 4885973"/>
              <a:gd name="connsiteX27174" fmla="*/ 1455841 w 6085020"/>
              <a:gd name="connsiteY27174" fmla="*/ 2187602 h 4885973"/>
              <a:gd name="connsiteX27175" fmla="*/ 1474857 w 6085020"/>
              <a:gd name="connsiteY27175" fmla="*/ 2182860 h 4885973"/>
              <a:gd name="connsiteX27176" fmla="*/ 1456602 w 6085020"/>
              <a:gd name="connsiteY27176" fmla="*/ 2175653 h 4885973"/>
              <a:gd name="connsiteX27177" fmla="*/ 2488194 w 6085020"/>
              <a:gd name="connsiteY27177" fmla="*/ 2175236 h 4885973"/>
              <a:gd name="connsiteX27178" fmla="*/ 2491055 w 6085020"/>
              <a:gd name="connsiteY27178" fmla="*/ 2191585 h 4885973"/>
              <a:gd name="connsiteX27179" fmla="*/ 2490675 w 6085020"/>
              <a:gd name="connsiteY27179" fmla="*/ 2191395 h 4885973"/>
              <a:gd name="connsiteX27180" fmla="*/ 2495809 w 6085020"/>
              <a:gd name="connsiteY27180" fmla="*/ 2175843 h 4885973"/>
              <a:gd name="connsiteX27181" fmla="*/ 2488194 w 6085020"/>
              <a:gd name="connsiteY27181" fmla="*/ 2175236 h 4885973"/>
              <a:gd name="connsiteX27182" fmla="*/ 3118002 w 6085020"/>
              <a:gd name="connsiteY27182" fmla="*/ 2174705 h 4885973"/>
              <a:gd name="connsiteX27183" fmla="*/ 3120094 w 6085020"/>
              <a:gd name="connsiteY27183" fmla="*/ 2174705 h 4885973"/>
              <a:gd name="connsiteX27184" fmla="*/ 3120151 w 6085020"/>
              <a:gd name="connsiteY27184" fmla="*/ 2174762 h 4885973"/>
              <a:gd name="connsiteX27185" fmla="*/ 3120094 w 6085020"/>
              <a:gd name="connsiteY27185" fmla="*/ 2176905 h 4885973"/>
              <a:gd name="connsiteX27186" fmla="*/ 3117945 w 6085020"/>
              <a:gd name="connsiteY27186" fmla="*/ 2176848 h 4885973"/>
              <a:gd name="connsiteX27187" fmla="*/ 3118002 w 6085020"/>
              <a:gd name="connsiteY27187" fmla="*/ 2174705 h 4885973"/>
              <a:gd name="connsiteX27188" fmla="*/ 2961693 w 6085020"/>
              <a:gd name="connsiteY27188" fmla="*/ 2173188 h 4885973"/>
              <a:gd name="connsiteX27189" fmla="*/ 2961693 w 6085020"/>
              <a:gd name="connsiteY27189" fmla="*/ 2183998 h 4885973"/>
              <a:gd name="connsiteX27190" fmla="*/ 2958841 w 6085020"/>
              <a:gd name="connsiteY27190" fmla="*/ 2188740 h 4885973"/>
              <a:gd name="connsiteX27191" fmla="*/ 2960172 w 6085020"/>
              <a:gd name="connsiteY27191" fmla="*/ 2192723 h 4885973"/>
              <a:gd name="connsiteX27192" fmla="*/ 2956749 w 6085020"/>
              <a:gd name="connsiteY27192" fmla="*/ 2203344 h 4885973"/>
              <a:gd name="connsiteX27193" fmla="*/ 2956996 w 6085020"/>
              <a:gd name="connsiteY27193" fmla="*/ 2204482 h 4885973"/>
              <a:gd name="connsiteX27194" fmla="*/ 2956559 w 6085020"/>
              <a:gd name="connsiteY27194" fmla="*/ 2204482 h 4885973"/>
              <a:gd name="connsiteX27195" fmla="*/ 2956559 w 6085020"/>
              <a:gd name="connsiteY27195" fmla="*/ 2210931 h 4885973"/>
              <a:gd name="connsiteX27196" fmla="*/ 2957890 w 6085020"/>
              <a:gd name="connsiteY27196" fmla="*/ 2215293 h 4885973"/>
              <a:gd name="connsiteX27197" fmla="*/ 2956940 w 6085020"/>
              <a:gd name="connsiteY27197" fmla="*/ 2215293 h 4885973"/>
              <a:gd name="connsiteX27198" fmla="*/ 2952376 w 6085020"/>
              <a:gd name="connsiteY27198" fmla="*/ 2235967 h 4885973"/>
              <a:gd name="connsiteX27199" fmla="*/ 2952376 w 6085020"/>
              <a:gd name="connsiteY27199" fmla="*/ 2245829 h 4885973"/>
              <a:gd name="connsiteX27200" fmla="*/ 2950664 w 6085020"/>
              <a:gd name="connsiteY27200" fmla="*/ 2245829 h 4885973"/>
              <a:gd name="connsiteX27201" fmla="*/ 2943438 w 6085020"/>
              <a:gd name="connsiteY27201" fmla="*/ 2214535 h 4885973"/>
              <a:gd name="connsiteX27202" fmla="*/ 2947812 w 6085020"/>
              <a:gd name="connsiteY27202" fmla="*/ 2206948 h 4885973"/>
              <a:gd name="connsiteX27203" fmla="*/ 2945340 w 6085020"/>
              <a:gd name="connsiteY27203" fmla="*/ 2209603 h 4885973"/>
              <a:gd name="connsiteX27204" fmla="*/ 2947051 w 6085020"/>
              <a:gd name="connsiteY27204" fmla="*/ 2209603 h 4885973"/>
              <a:gd name="connsiteX27205" fmla="*/ 2947051 w 6085020"/>
              <a:gd name="connsiteY27205" fmla="*/ 2211690 h 4885973"/>
              <a:gd name="connsiteX27206" fmla="*/ 2944960 w 6085020"/>
              <a:gd name="connsiteY27206" fmla="*/ 2211690 h 4885973"/>
              <a:gd name="connsiteX27207" fmla="*/ 2944960 w 6085020"/>
              <a:gd name="connsiteY27207" fmla="*/ 2210172 h 4885973"/>
              <a:gd name="connsiteX27208" fmla="*/ 2943438 w 6085020"/>
              <a:gd name="connsiteY27208" fmla="*/ 2213396 h 4885973"/>
              <a:gd name="connsiteX27209" fmla="*/ 2943438 w 6085020"/>
              <a:gd name="connsiteY27209" fmla="*/ 2214535 h 4885973"/>
              <a:gd name="connsiteX27210" fmla="*/ 2943438 w 6085020"/>
              <a:gd name="connsiteY27210" fmla="*/ 2230087 h 4885973"/>
              <a:gd name="connsiteX27211" fmla="*/ 2944960 w 6085020"/>
              <a:gd name="connsiteY27211" fmla="*/ 2247726 h 4885973"/>
              <a:gd name="connsiteX27212" fmla="*/ 2947432 w 6085020"/>
              <a:gd name="connsiteY27212" fmla="*/ 2243364 h 4885973"/>
              <a:gd name="connsiteX27213" fmla="*/ 2955038 w 6085020"/>
              <a:gd name="connsiteY27213" fmla="*/ 2252468 h 4885973"/>
              <a:gd name="connsiteX27214" fmla="*/ 2952756 w 6085020"/>
              <a:gd name="connsiteY27214" fmla="*/ 2251140 h 4885973"/>
              <a:gd name="connsiteX27215" fmla="*/ 2952756 w 6085020"/>
              <a:gd name="connsiteY27215" fmla="*/ 2252468 h 4885973"/>
              <a:gd name="connsiteX27216" fmla="*/ 2954277 w 6085020"/>
              <a:gd name="connsiteY27216" fmla="*/ 2257399 h 4885973"/>
              <a:gd name="connsiteX27217" fmla="*/ 2951045 w 6085020"/>
              <a:gd name="connsiteY27217" fmla="*/ 2254933 h 4885973"/>
              <a:gd name="connsiteX27218" fmla="*/ 2949143 w 6085020"/>
              <a:gd name="connsiteY27218" fmla="*/ 2254933 h 4885973"/>
              <a:gd name="connsiteX27219" fmla="*/ 2947622 w 6085020"/>
              <a:gd name="connsiteY27219" fmla="*/ 2261382 h 4885973"/>
              <a:gd name="connsiteX27220" fmla="*/ 2946481 w 6085020"/>
              <a:gd name="connsiteY27220" fmla="*/ 2261382 h 4885973"/>
              <a:gd name="connsiteX27221" fmla="*/ 2946481 w 6085020"/>
              <a:gd name="connsiteY27221" fmla="*/ 2263279 h 4885973"/>
              <a:gd name="connsiteX27222" fmla="*/ 2947622 w 6085020"/>
              <a:gd name="connsiteY27222" fmla="*/ 2266124 h 4885973"/>
              <a:gd name="connsiteX27223" fmla="*/ 2938114 w 6085020"/>
              <a:gd name="connsiteY27223" fmla="*/ 2266124 h 4885973"/>
              <a:gd name="connsiteX27224" fmla="*/ 2936593 w 6085020"/>
              <a:gd name="connsiteY27224" fmla="*/ 2269348 h 4885973"/>
              <a:gd name="connsiteX27225" fmla="*/ 2934121 w 6085020"/>
              <a:gd name="connsiteY27225" fmla="*/ 2270865 h 4885973"/>
              <a:gd name="connsiteX27226" fmla="*/ 2927846 w 6085020"/>
              <a:gd name="connsiteY27226" fmla="*/ 2258727 h 4885973"/>
              <a:gd name="connsiteX27227" fmla="*/ 2929176 w 6085020"/>
              <a:gd name="connsiteY27227" fmla="*/ 2272951 h 4885973"/>
              <a:gd name="connsiteX27228" fmla="*/ 2930888 w 6085020"/>
              <a:gd name="connsiteY27228" fmla="*/ 2279590 h 4885973"/>
              <a:gd name="connsiteX27229" fmla="*/ 2922711 w 6085020"/>
              <a:gd name="connsiteY27229" fmla="*/ 2279590 h 4885973"/>
              <a:gd name="connsiteX27230" fmla="*/ 2917957 w 6085020"/>
              <a:gd name="connsiteY27230" fmla="*/ 2262141 h 4885973"/>
              <a:gd name="connsiteX27231" fmla="*/ 2917957 w 6085020"/>
              <a:gd name="connsiteY27231" fmla="*/ 2240329 h 4885973"/>
              <a:gd name="connsiteX27232" fmla="*/ 2915866 w 6085020"/>
              <a:gd name="connsiteY27232" fmla="*/ 2237674 h 4885973"/>
              <a:gd name="connsiteX27233" fmla="*/ 2914344 w 6085020"/>
              <a:gd name="connsiteY27233" fmla="*/ 2242605 h 4885973"/>
              <a:gd name="connsiteX27234" fmla="*/ 2908069 w 6085020"/>
              <a:gd name="connsiteY27234" fmla="*/ 2261572 h 4885973"/>
              <a:gd name="connsiteX27235" fmla="*/ 2909210 w 6085020"/>
              <a:gd name="connsiteY27235" fmla="*/ 2264227 h 4885973"/>
              <a:gd name="connsiteX27236" fmla="*/ 2908069 w 6085020"/>
              <a:gd name="connsiteY27236" fmla="*/ 2267451 h 4885973"/>
              <a:gd name="connsiteX27237" fmla="*/ 2911872 w 6085020"/>
              <a:gd name="connsiteY27237" fmla="*/ 2274279 h 4885973"/>
              <a:gd name="connsiteX27238" fmla="*/ 2913394 w 6085020"/>
              <a:gd name="connsiteY27238" fmla="*/ 2282245 h 4885973"/>
              <a:gd name="connsiteX27239" fmla="*/ 2917957 w 6085020"/>
              <a:gd name="connsiteY27239" fmla="*/ 2290021 h 4885973"/>
              <a:gd name="connsiteX27240" fmla="*/ 2920619 w 6085020"/>
              <a:gd name="connsiteY27240" fmla="*/ 2284900 h 4885973"/>
              <a:gd name="connsiteX27241" fmla="*/ 2923472 w 6085020"/>
              <a:gd name="connsiteY27241" fmla="*/ 2286228 h 4885973"/>
              <a:gd name="connsiteX27242" fmla="*/ 2933740 w 6085020"/>
              <a:gd name="connsiteY27242" fmla="*/ 2280918 h 4885973"/>
              <a:gd name="connsiteX27243" fmla="*/ 2935832 w 6085020"/>
              <a:gd name="connsiteY27243" fmla="*/ 2283573 h 4885973"/>
              <a:gd name="connsiteX27244" fmla="*/ 2937543 w 6085020"/>
              <a:gd name="connsiteY27244" fmla="*/ 2280349 h 4885973"/>
              <a:gd name="connsiteX27245" fmla="*/ 2940016 w 6085020"/>
              <a:gd name="connsiteY27245" fmla="*/ 2280349 h 4885973"/>
              <a:gd name="connsiteX27246" fmla="*/ 2940016 w 6085020"/>
              <a:gd name="connsiteY27246" fmla="*/ 2285090 h 4885973"/>
              <a:gd name="connsiteX27247" fmla="*/ 2941347 w 6085020"/>
              <a:gd name="connsiteY27247" fmla="*/ 2285090 h 4885973"/>
              <a:gd name="connsiteX27248" fmla="*/ 2942488 w 6085020"/>
              <a:gd name="connsiteY27248" fmla="*/ 2285280 h 4885973"/>
              <a:gd name="connsiteX27249" fmla="*/ 2942488 w 6085020"/>
              <a:gd name="connsiteY27249" fmla="*/ 2284331 h 4885973"/>
              <a:gd name="connsiteX27250" fmla="*/ 2940663 w 6085020"/>
              <a:gd name="connsiteY27250" fmla="*/ 2279990 h 4885973"/>
              <a:gd name="connsiteX27251" fmla="*/ 2943819 w 6085020"/>
              <a:gd name="connsiteY27251" fmla="*/ 2277504 h 4885973"/>
              <a:gd name="connsiteX27252" fmla="*/ 2945910 w 6085020"/>
              <a:gd name="connsiteY27252" fmla="*/ 2280728 h 4885973"/>
              <a:gd name="connsiteX27253" fmla="*/ 2945910 w 6085020"/>
              <a:gd name="connsiteY27253" fmla="*/ 2278641 h 4885973"/>
              <a:gd name="connsiteX27254" fmla="*/ 2951045 w 6085020"/>
              <a:gd name="connsiteY27254" fmla="*/ 2284331 h 4885973"/>
              <a:gd name="connsiteX27255" fmla="*/ 2952186 w 6085020"/>
              <a:gd name="connsiteY27255" fmla="*/ 2273521 h 4885973"/>
              <a:gd name="connsiteX27256" fmla="*/ 2954658 w 6085020"/>
              <a:gd name="connsiteY27256" fmla="*/ 2275227 h 4885973"/>
              <a:gd name="connsiteX27257" fmla="*/ 2952186 w 6085020"/>
              <a:gd name="connsiteY27257" fmla="*/ 2270486 h 4885973"/>
              <a:gd name="connsiteX27258" fmla="*/ 2953897 w 6085020"/>
              <a:gd name="connsiteY27258" fmla="*/ 2269158 h 4885973"/>
              <a:gd name="connsiteX27259" fmla="*/ 2953897 w 6085020"/>
              <a:gd name="connsiteY27259" fmla="*/ 2272572 h 4885973"/>
              <a:gd name="connsiteX27260" fmla="*/ 2955608 w 6085020"/>
              <a:gd name="connsiteY27260" fmla="*/ 2272572 h 4885973"/>
              <a:gd name="connsiteX27261" fmla="*/ 2955608 w 6085020"/>
              <a:gd name="connsiteY27261" fmla="*/ 2268400 h 4885973"/>
              <a:gd name="connsiteX27262" fmla="*/ 2958271 w 6085020"/>
              <a:gd name="connsiteY27262" fmla="*/ 2271055 h 4885973"/>
              <a:gd name="connsiteX27263" fmla="*/ 2958271 w 6085020"/>
              <a:gd name="connsiteY27263" fmla="*/ 2267451 h 4885973"/>
              <a:gd name="connsiteX27264" fmla="*/ 2960553 w 6085020"/>
              <a:gd name="connsiteY27264" fmla="*/ 2261382 h 4885973"/>
              <a:gd name="connsiteX27265" fmla="*/ 2962644 w 6085020"/>
              <a:gd name="connsiteY27265" fmla="*/ 2257209 h 4885973"/>
              <a:gd name="connsiteX27266" fmla="*/ 2962644 w 6085020"/>
              <a:gd name="connsiteY27266" fmla="*/ 2231225 h 4885973"/>
              <a:gd name="connsiteX27267" fmla="*/ 2964166 w 6085020"/>
              <a:gd name="connsiteY27267" fmla="*/ 2231225 h 4885973"/>
              <a:gd name="connsiteX27268" fmla="*/ 2964166 w 6085020"/>
              <a:gd name="connsiteY27268" fmla="*/ 2225725 h 4885973"/>
              <a:gd name="connsiteX27269" fmla="*/ 2963215 w 6085020"/>
              <a:gd name="connsiteY27269" fmla="*/ 2222311 h 4885973"/>
              <a:gd name="connsiteX27270" fmla="*/ 2964546 w 6085020"/>
              <a:gd name="connsiteY27270" fmla="*/ 2222311 h 4885973"/>
              <a:gd name="connsiteX27271" fmla="*/ 2964546 w 6085020"/>
              <a:gd name="connsiteY27271" fmla="*/ 2219655 h 4885973"/>
              <a:gd name="connsiteX27272" fmla="*/ 2966637 w 6085020"/>
              <a:gd name="connsiteY27272" fmla="*/ 2216810 h 4885973"/>
              <a:gd name="connsiteX27273" fmla="*/ 2966637 w 6085020"/>
              <a:gd name="connsiteY27273" fmla="*/ 2212448 h 4885973"/>
              <a:gd name="connsiteX27274" fmla="*/ 2966637 w 6085020"/>
              <a:gd name="connsiteY27274" fmla="*/ 2197275 h 4885973"/>
              <a:gd name="connsiteX27275" fmla="*/ 2968539 w 6085020"/>
              <a:gd name="connsiteY27275" fmla="*/ 2198223 h 4885973"/>
              <a:gd name="connsiteX27276" fmla="*/ 2967898 w 6085020"/>
              <a:gd name="connsiteY27276" fmla="*/ 2193885 h 4885973"/>
              <a:gd name="connsiteX27277" fmla="*/ 2968462 w 6085020"/>
              <a:gd name="connsiteY27277" fmla="*/ 2190192 h 4885973"/>
              <a:gd name="connsiteX27278" fmla="*/ 2970821 w 6085020"/>
              <a:gd name="connsiteY27278" fmla="*/ 2194999 h 4885973"/>
              <a:gd name="connsiteX27279" fmla="*/ 2968539 w 6085020"/>
              <a:gd name="connsiteY27279" fmla="*/ 2189688 h 4885973"/>
              <a:gd name="connsiteX27280" fmla="*/ 2968462 w 6085020"/>
              <a:gd name="connsiteY27280" fmla="*/ 2190192 h 4885973"/>
              <a:gd name="connsiteX27281" fmla="*/ 2966447 w 6085020"/>
              <a:gd name="connsiteY27281" fmla="*/ 2186085 h 4885973"/>
              <a:gd name="connsiteX27282" fmla="*/ 2967018 w 6085020"/>
              <a:gd name="connsiteY27282" fmla="*/ 2185136 h 4885973"/>
              <a:gd name="connsiteX27283" fmla="*/ 2965306 w 6085020"/>
              <a:gd name="connsiteY27283" fmla="*/ 2185136 h 4885973"/>
              <a:gd name="connsiteX27284" fmla="*/ 2966447 w 6085020"/>
              <a:gd name="connsiteY27284" fmla="*/ 2179446 h 4885973"/>
              <a:gd name="connsiteX27285" fmla="*/ 2965306 w 6085020"/>
              <a:gd name="connsiteY27285" fmla="*/ 2178119 h 4885973"/>
              <a:gd name="connsiteX27286" fmla="*/ 2965306 w 6085020"/>
              <a:gd name="connsiteY27286" fmla="*/ 2174705 h 4885973"/>
              <a:gd name="connsiteX27287" fmla="*/ 2963215 w 6085020"/>
              <a:gd name="connsiteY27287" fmla="*/ 2178119 h 4885973"/>
              <a:gd name="connsiteX27288" fmla="*/ 2963215 w 6085020"/>
              <a:gd name="connsiteY27288" fmla="*/ 2175084 h 4885973"/>
              <a:gd name="connsiteX27289" fmla="*/ 1695338 w 6085020"/>
              <a:gd name="connsiteY27289" fmla="*/ 2172651 h 4885973"/>
              <a:gd name="connsiteX27290" fmla="*/ 1690685 w 6085020"/>
              <a:gd name="connsiteY27290" fmla="*/ 2176412 h 4885973"/>
              <a:gd name="connsiteX27291" fmla="*/ 1695338 w 6085020"/>
              <a:gd name="connsiteY27291" fmla="*/ 2172651 h 4885973"/>
              <a:gd name="connsiteX27292" fmla="*/ 3089859 w 6085020"/>
              <a:gd name="connsiteY27292" fmla="*/ 2172619 h 4885973"/>
              <a:gd name="connsiteX27293" fmla="*/ 3091951 w 6085020"/>
              <a:gd name="connsiteY27293" fmla="*/ 2175084 h 4885973"/>
              <a:gd name="connsiteX27294" fmla="*/ 3091951 w 6085020"/>
              <a:gd name="connsiteY27294" fmla="*/ 2178498 h 4885973"/>
              <a:gd name="connsiteX27295" fmla="*/ 3089859 w 6085020"/>
              <a:gd name="connsiteY27295" fmla="*/ 2178308 h 4885973"/>
              <a:gd name="connsiteX27296" fmla="*/ 3344839 w 6085020"/>
              <a:gd name="connsiteY27296" fmla="*/ 2172542 h 4885973"/>
              <a:gd name="connsiteX27297" fmla="*/ 3345240 w 6085020"/>
              <a:gd name="connsiteY27297" fmla="*/ 2172808 h 4885973"/>
              <a:gd name="connsiteX27298" fmla="*/ 3344740 w 6085020"/>
              <a:gd name="connsiteY27298" fmla="*/ 2172697 h 4885973"/>
              <a:gd name="connsiteX27299" fmla="*/ 3420732 w 6085020"/>
              <a:gd name="connsiteY27299" fmla="*/ 2172049 h 4885973"/>
              <a:gd name="connsiteX27300" fmla="*/ 3422063 w 6085020"/>
              <a:gd name="connsiteY27300" fmla="*/ 2176222 h 4885973"/>
              <a:gd name="connsiteX27301" fmla="*/ 3418640 w 6085020"/>
              <a:gd name="connsiteY27301" fmla="*/ 2176222 h 4885973"/>
              <a:gd name="connsiteX27302" fmla="*/ 3420732 w 6085020"/>
              <a:gd name="connsiteY27302" fmla="*/ 2172049 h 4885973"/>
              <a:gd name="connsiteX27303" fmla="*/ 2736738 w 6085020"/>
              <a:gd name="connsiteY27303" fmla="*/ 2170911 h 4885973"/>
              <a:gd name="connsiteX27304" fmla="*/ 2735787 w 6085020"/>
              <a:gd name="connsiteY27304" fmla="*/ 2174325 h 4885973"/>
              <a:gd name="connsiteX27305" fmla="*/ 2740731 w 6085020"/>
              <a:gd name="connsiteY27305" fmla="*/ 2181912 h 4885973"/>
              <a:gd name="connsiteX27306" fmla="*/ 2748147 w 6085020"/>
              <a:gd name="connsiteY27306" fmla="*/ 2186274 h 4885973"/>
              <a:gd name="connsiteX27307" fmla="*/ 2751190 w 6085020"/>
              <a:gd name="connsiteY27307" fmla="*/ 2180584 h 4885973"/>
              <a:gd name="connsiteX27308" fmla="*/ 2752711 w 6085020"/>
              <a:gd name="connsiteY27308" fmla="*/ 2174705 h 4885973"/>
              <a:gd name="connsiteX27309" fmla="*/ 2067119 w 6085020"/>
              <a:gd name="connsiteY27309" fmla="*/ 2170782 h 4885973"/>
              <a:gd name="connsiteX27310" fmla="*/ 2061871 w 6085020"/>
              <a:gd name="connsiteY27310" fmla="*/ 2176033 h 4885973"/>
              <a:gd name="connsiteX27311" fmla="*/ 2077654 w 6085020"/>
              <a:gd name="connsiteY27311" fmla="*/ 2191585 h 4885973"/>
              <a:gd name="connsiteX27312" fmla="*/ 2067119 w 6085020"/>
              <a:gd name="connsiteY27312" fmla="*/ 2170782 h 4885973"/>
              <a:gd name="connsiteX27313" fmla="*/ 3346001 w 6085020"/>
              <a:gd name="connsiteY27313" fmla="*/ 2170722 h 4885973"/>
              <a:gd name="connsiteX27314" fmla="*/ 3344839 w 6085020"/>
              <a:gd name="connsiteY27314" fmla="*/ 2172542 h 4885973"/>
              <a:gd name="connsiteX27315" fmla="*/ 3344669 w 6085020"/>
              <a:gd name="connsiteY27315" fmla="*/ 2172429 h 4885973"/>
              <a:gd name="connsiteX27316" fmla="*/ 3343528 w 6085020"/>
              <a:gd name="connsiteY27316" fmla="*/ 2172429 h 4885973"/>
              <a:gd name="connsiteX27317" fmla="*/ 3342197 w 6085020"/>
              <a:gd name="connsiteY27317" fmla="*/ 2172429 h 4885973"/>
              <a:gd name="connsiteX27318" fmla="*/ 3342197 w 6085020"/>
              <a:gd name="connsiteY27318" fmla="*/ 2173756 h 4885973"/>
              <a:gd name="connsiteX27319" fmla="*/ 3343528 w 6085020"/>
              <a:gd name="connsiteY27319" fmla="*/ 2173756 h 4885973"/>
              <a:gd name="connsiteX27320" fmla="*/ 3343528 w 6085020"/>
              <a:gd name="connsiteY27320" fmla="*/ 2172429 h 4885973"/>
              <a:gd name="connsiteX27321" fmla="*/ 3344740 w 6085020"/>
              <a:gd name="connsiteY27321" fmla="*/ 2172697 h 4885973"/>
              <a:gd name="connsiteX27322" fmla="*/ 3344669 w 6085020"/>
              <a:gd name="connsiteY27322" fmla="*/ 2172808 h 4885973"/>
              <a:gd name="connsiteX27323" fmla="*/ 3345240 w 6085020"/>
              <a:gd name="connsiteY27323" fmla="*/ 2172808 h 4885973"/>
              <a:gd name="connsiteX27324" fmla="*/ 3347712 w 6085020"/>
              <a:gd name="connsiteY27324" fmla="*/ 2172808 h 4885973"/>
              <a:gd name="connsiteX27325" fmla="*/ 3349233 w 6085020"/>
              <a:gd name="connsiteY27325" fmla="*/ 2170722 h 4885973"/>
              <a:gd name="connsiteX27326" fmla="*/ 3347902 w 6085020"/>
              <a:gd name="connsiteY27326" fmla="*/ 2170722 h 4885973"/>
              <a:gd name="connsiteX27327" fmla="*/ 3346001 w 6085020"/>
              <a:gd name="connsiteY27327" fmla="*/ 2170722 h 4885973"/>
              <a:gd name="connsiteX27328" fmla="*/ 1895294 w 6085020"/>
              <a:gd name="connsiteY27328" fmla="*/ 2170532 h 4885973"/>
              <a:gd name="connsiteX27329" fmla="*/ 1895294 w 6085020"/>
              <a:gd name="connsiteY27329" fmla="*/ 2170532 h 4885973"/>
              <a:gd name="connsiteX27330" fmla="*/ 429564 w 6085020"/>
              <a:gd name="connsiteY27330" fmla="*/ 2169015 h 4885973"/>
              <a:gd name="connsiteX27331" fmla="*/ 416444 w 6085020"/>
              <a:gd name="connsiteY27331" fmla="*/ 2182102 h 4885973"/>
              <a:gd name="connsiteX27332" fmla="*/ 428975 w 6085020"/>
              <a:gd name="connsiteY27332" fmla="*/ 2195758 h 4885973"/>
              <a:gd name="connsiteX27333" fmla="*/ 429945 w 6085020"/>
              <a:gd name="connsiteY27333" fmla="*/ 2195758 h 4885973"/>
              <a:gd name="connsiteX27334" fmla="*/ 429564 w 6085020"/>
              <a:gd name="connsiteY27334" fmla="*/ 2195189 h 4885973"/>
              <a:gd name="connsiteX27335" fmla="*/ 442685 w 6085020"/>
              <a:gd name="connsiteY27335" fmla="*/ 2182102 h 4885973"/>
              <a:gd name="connsiteX27336" fmla="*/ 429564 w 6085020"/>
              <a:gd name="connsiteY27336" fmla="*/ 2169015 h 4885973"/>
              <a:gd name="connsiteX27337" fmla="*/ 3672509 w 6085020"/>
              <a:gd name="connsiteY27337" fmla="*/ 2167246 h 4885973"/>
              <a:gd name="connsiteX27338" fmla="*/ 3678204 w 6085020"/>
              <a:gd name="connsiteY27338" fmla="*/ 2170153 h 4885973"/>
              <a:gd name="connsiteX27339" fmla="*/ 3672509 w 6085020"/>
              <a:gd name="connsiteY27339" fmla="*/ 2167246 h 4885973"/>
              <a:gd name="connsiteX27340" fmla="*/ 1727005 w 6085020"/>
              <a:gd name="connsiteY27340" fmla="*/ 2166549 h 4885973"/>
              <a:gd name="connsiteX27341" fmla="*/ 1727005 w 6085020"/>
              <a:gd name="connsiteY27341" fmla="*/ 2166549 h 4885973"/>
              <a:gd name="connsiteX27342" fmla="*/ 1946826 w 6085020"/>
              <a:gd name="connsiteY27342" fmla="*/ 2166360 h 4885973"/>
              <a:gd name="connsiteX27343" fmla="*/ 1946826 w 6085020"/>
              <a:gd name="connsiteY27343" fmla="*/ 2166360 h 4885973"/>
              <a:gd name="connsiteX27344" fmla="*/ 1826077 w 6085020"/>
              <a:gd name="connsiteY27344" fmla="*/ 2165980 h 4885973"/>
              <a:gd name="connsiteX27345" fmla="*/ 1826077 w 6085020"/>
              <a:gd name="connsiteY27345" fmla="*/ 2165980 h 4885973"/>
              <a:gd name="connsiteX27346" fmla="*/ 54195 w 6085020"/>
              <a:gd name="connsiteY27346" fmla="*/ 2165601 h 4885973"/>
              <a:gd name="connsiteX27347" fmla="*/ 27953 w 6085020"/>
              <a:gd name="connsiteY27347" fmla="*/ 2176033 h 4885973"/>
              <a:gd name="connsiteX27348" fmla="*/ 43736 w 6085020"/>
              <a:gd name="connsiteY27348" fmla="*/ 2186464 h 4885973"/>
              <a:gd name="connsiteX27349" fmla="*/ 54195 w 6085020"/>
              <a:gd name="connsiteY27349" fmla="*/ 2165601 h 4885973"/>
              <a:gd name="connsiteX27350" fmla="*/ 3342958 w 6085020"/>
              <a:gd name="connsiteY27350" fmla="*/ 2165032 h 4885973"/>
              <a:gd name="connsiteX27351" fmla="*/ 3342958 w 6085020"/>
              <a:gd name="connsiteY27351" fmla="*/ 2166360 h 4885973"/>
              <a:gd name="connsiteX27352" fmla="*/ 3343740 w 6085020"/>
              <a:gd name="connsiteY27352" fmla="*/ 2166360 h 4885973"/>
              <a:gd name="connsiteX27353" fmla="*/ 3344479 w 6085020"/>
              <a:gd name="connsiteY27353" fmla="*/ 2169015 h 4885973"/>
              <a:gd name="connsiteX27354" fmla="*/ 3346761 w 6085020"/>
              <a:gd name="connsiteY27354" fmla="*/ 2167877 h 4885973"/>
              <a:gd name="connsiteX27355" fmla="*/ 3345430 w 6085020"/>
              <a:gd name="connsiteY27355" fmla="*/ 2167877 h 4885973"/>
              <a:gd name="connsiteX27356" fmla="*/ 3344289 w 6085020"/>
              <a:gd name="connsiteY27356" fmla="*/ 2166360 h 4885973"/>
              <a:gd name="connsiteX27357" fmla="*/ 3343740 w 6085020"/>
              <a:gd name="connsiteY27357" fmla="*/ 2166360 h 4885973"/>
              <a:gd name="connsiteX27358" fmla="*/ 3343647 w 6085020"/>
              <a:gd name="connsiteY27358" fmla="*/ 2166028 h 4885973"/>
              <a:gd name="connsiteX27359" fmla="*/ 3342958 w 6085020"/>
              <a:gd name="connsiteY27359" fmla="*/ 2165032 h 4885973"/>
              <a:gd name="connsiteX27360" fmla="*/ 1428078 w 6085020"/>
              <a:gd name="connsiteY27360" fmla="*/ 2164463 h 4885973"/>
              <a:gd name="connsiteX27361" fmla="*/ 1451848 w 6085020"/>
              <a:gd name="connsiteY27361" fmla="*/ 2181153 h 4885973"/>
              <a:gd name="connsiteX27362" fmla="*/ 1428078 w 6085020"/>
              <a:gd name="connsiteY27362" fmla="*/ 2164463 h 4885973"/>
              <a:gd name="connsiteX27363" fmla="*/ 2700228 w 6085020"/>
              <a:gd name="connsiteY27363" fmla="*/ 2162187 h 4885973"/>
              <a:gd name="connsiteX27364" fmla="*/ 2701749 w 6085020"/>
              <a:gd name="connsiteY27364" fmla="*/ 2166739 h 4885973"/>
              <a:gd name="connsiteX27365" fmla="*/ 2708975 w 6085020"/>
              <a:gd name="connsiteY27365" fmla="*/ 2172619 h 4885973"/>
              <a:gd name="connsiteX27366" fmla="*/ 2714680 w 6085020"/>
              <a:gd name="connsiteY27366" fmla="*/ 2174136 h 4885973"/>
              <a:gd name="connsiteX27367" fmla="*/ 2716581 w 6085020"/>
              <a:gd name="connsiteY27367" fmla="*/ 2166170 h 4885973"/>
              <a:gd name="connsiteX27368" fmla="*/ 1727956 w 6085020"/>
              <a:gd name="connsiteY27368" fmla="*/ 2162187 h 4885973"/>
              <a:gd name="connsiteX27369" fmla="*/ 1742217 w 6085020"/>
              <a:gd name="connsiteY27369" fmla="*/ 2181153 h 4885973"/>
              <a:gd name="connsiteX27370" fmla="*/ 1737654 w 6085020"/>
              <a:gd name="connsiteY27370" fmla="*/ 2182860 h 4885973"/>
              <a:gd name="connsiteX27371" fmla="*/ 1737654 w 6085020"/>
              <a:gd name="connsiteY27371" fmla="*/ 2193292 h 4885973"/>
              <a:gd name="connsiteX27372" fmla="*/ 1748873 w 6085020"/>
              <a:gd name="connsiteY27372" fmla="*/ 2187981 h 4885973"/>
              <a:gd name="connsiteX27373" fmla="*/ 1842240 w 6085020"/>
              <a:gd name="connsiteY27373" fmla="*/ 2235967 h 4885973"/>
              <a:gd name="connsiteX27374" fmla="*/ 1846994 w 6085020"/>
              <a:gd name="connsiteY27374" fmla="*/ 2235967 h 4885973"/>
              <a:gd name="connsiteX27375" fmla="*/ 1858403 w 6085020"/>
              <a:gd name="connsiteY27375" fmla="*/ 2238053 h 4885973"/>
              <a:gd name="connsiteX27376" fmla="*/ 1863157 w 6085020"/>
              <a:gd name="connsiteY27376" fmla="*/ 2234260 h 4885973"/>
              <a:gd name="connsiteX27377" fmla="*/ 1859924 w 6085020"/>
              <a:gd name="connsiteY27377" fmla="*/ 2236725 h 4885973"/>
              <a:gd name="connsiteX27378" fmla="*/ 1727956 w 6085020"/>
              <a:gd name="connsiteY27378" fmla="*/ 2162187 h 4885973"/>
              <a:gd name="connsiteX27379" fmla="*/ 1504141 w 6085020"/>
              <a:gd name="connsiteY27379" fmla="*/ 2162187 h 4885973"/>
              <a:gd name="connsiteX27380" fmla="*/ 1504141 w 6085020"/>
              <a:gd name="connsiteY27380" fmla="*/ 2171670 h 4885973"/>
              <a:gd name="connsiteX27381" fmla="*/ 1504141 w 6085020"/>
              <a:gd name="connsiteY27381" fmla="*/ 2162187 h 4885973"/>
              <a:gd name="connsiteX27382" fmla="*/ 2815082 w 6085020"/>
              <a:gd name="connsiteY27382" fmla="*/ 2161238 h 4885973"/>
              <a:gd name="connsiteX27383" fmla="*/ 2815082 w 6085020"/>
              <a:gd name="connsiteY27383" fmla="*/ 2161238 h 4885973"/>
              <a:gd name="connsiteX27384" fmla="*/ 2523762 w 6085020"/>
              <a:gd name="connsiteY27384" fmla="*/ 2161238 h 4885973"/>
              <a:gd name="connsiteX27385" fmla="*/ 2518057 w 6085020"/>
              <a:gd name="connsiteY27385" fmla="*/ 2190068 h 4885973"/>
              <a:gd name="connsiteX27386" fmla="*/ 2519008 w 6085020"/>
              <a:gd name="connsiteY27386" fmla="*/ 2189878 h 4885973"/>
              <a:gd name="connsiteX27387" fmla="*/ 2523762 w 6085020"/>
              <a:gd name="connsiteY27387" fmla="*/ 2161238 h 4885973"/>
              <a:gd name="connsiteX27388" fmla="*/ 3341817 w 6085020"/>
              <a:gd name="connsiteY27388" fmla="*/ 2161049 h 4885973"/>
              <a:gd name="connsiteX27389" fmla="*/ 3341817 w 6085020"/>
              <a:gd name="connsiteY27389" fmla="*/ 2163515 h 4885973"/>
              <a:gd name="connsiteX27390" fmla="*/ 3344669 w 6085020"/>
              <a:gd name="connsiteY27390" fmla="*/ 2162377 h 4885973"/>
              <a:gd name="connsiteX27391" fmla="*/ 3346191 w 6085020"/>
              <a:gd name="connsiteY27391" fmla="*/ 2163515 h 4885973"/>
              <a:gd name="connsiteX27392" fmla="*/ 3347332 w 6085020"/>
              <a:gd name="connsiteY27392" fmla="*/ 2163515 h 4885973"/>
              <a:gd name="connsiteX27393" fmla="*/ 3343148 w 6085020"/>
              <a:gd name="connsiteY27393" fmla="*/ 2161049 h 4885973"/>
              <a:gd name="connsiteX27394" fmla="*/ 2150865 w 6085020"/>
              <a:gd name="connsiteY27394" fmla="*/ 2159721 h 4885973"/>
              <a:gd name="connsiteX27395" fmla="*/ 2166457 w 6085020"/>
              <a:gd name="connsiteY27395" fmla="*/ 2186464 h 4885973"/>
              <a:gd name="connsiteX27396" fmla="*/ 2166457 w 6085020"/>
              <a:gd name="connsiteY27396" fmla="*/ 2185895 h 4885973"/>
              <a:gd name="connsiteX27397" fmla="*/ 2150865 w 6085020"/>
              <a:gd name="connsiteY27397" fmla="*/ 2159721 h 4885973"/>
              <a:gd name="connsiteX27398" fmla="*/ 2351626 w 6085020"/>
              <a:gd name="connsiteY27398" fmla="*/ 2156429 h 4885973"/>
              <a:gd name="connsiteX27399" fmla="*/ 2348818 w 6085020"/>
              <a:gd name="connsiteY27399" fmla="*/ 2170911 h 4885973"/>
              <a:gd name="connsiteX27400" fmla="*/ 2351626 w 6085020"/>
              <a:gd name="connsiteY27400" fmla="*/ 2156429 h 4885973"/>
              <a:gd name="connsiteX27401" fmla="*/ 623524 w 6085020"/>
              <a:gd name="connsiteY27401" fmla="*/ 2155928 h 4885973"/>
              <a:gd name="connsiteX27402" fmla="*/ 623524 w 6085020"/>
              <a:gd name="connsiteY27402" fmla="*/ 2156687 h 4885973"/>
              <a:gd name="connsiteX27403" fmla="*/ 623424 w 6085020"/>
              <a:gd name="connsiteY27403" fmla="*/ 2155947 h 4885973"/>
              <a:gd name="connsiteX27404" fmla="*/ 3094993 w 6085020"/>
              <a:gd name="connsiteY27404" fmla="*/ 2155549 h 4885973"/>
              <a:gd name="connsiteX27405" fmla="*/ 3094233 w 6085020"/>
              <a:gd name="connsiteY27405" fmla="*/ 2158666 h 4885973"/>
              <a:gd name="connsiteX27406" fmla="*/ 3093282 w 6085020"/>
              <a:gd name="connsiteY27406" fmla="*/ 2162566 h 4885973"/>
              <a:gd name="connsiteX27407" fmla="*/ 3089669 w 6085020"/>
              <a:gd name="connsiteY27407" fmla="*/ 2169584 h 4885973"/>
              <a:gd name="connsiteX27408" fmla="*/ 3087768 w 6085020"/>
              <a:gd name="connsiteY27408" fmla="*/ 2166739 h 4885973"/>
              <a:gd name="connsiteX27409" fmla="*/ 3087768 w 6085020"/>
              <a:gd name="connsiteY27409" fmla="*/ 2163325 h 4885973"/>
              <a:gd name="connsiteX27410" fmla="*/ 3090049 w 6085020"/>
              <a:gd name="connsiteY27410" fmla="*/ 2162187 h 4885973"/>
              <a:gd name="connsiteX27411" fmla="*/ 3090049 w 6085020"/>
              <a:gd name="connsiteY27411" fmla="*/ 2158963 h 4885973"/>
              <a:gd name="connsiteX27412" fmla="*/ 3090810 w 6085020"/>
              <a:gd name="connsiteY27412" fmla="*/ 2158773 h 4885973"/>
              <a:gd name="connsiteX27413" fmla="*/ 3094233 w 6085020"/>
              <a:gd name="connsiteY27413" fmla="*/ 2156135 h 4885973"/>
              <a:gd name="connsiteX27414" fmla="*/ 1874567 w 6085020"/>
              <a:gd name="connsiteY27414" fmla="*/ 2155169 h 4885973"/>
              <a:gd name="connsiteX27415" fmla="*/ 1868482 w 6085020"/>
              <a:gd name="connsiteY27415" fmla="*/ 2176033 h 4885973"/>
              <a:gd name="connsiteX27416" fmla="*/ 1869432 w 6085020"/>
              <a:gd name="connsiteY27416" fmla="*/ 2176033 h 4885973"/>
              <a:gd name="connsiteX27417" fmla="*/ 1883357 w 6085020"/>
              <a:gd name="connsiteY27417" fmla="*/ 2169641 h 4885973"/>
              <a:gd name="connsiteX27418" fmla="*/ 1876953 w 6085020"/>
              <a:gd name="connsiteY27418" fmla="*/ 2155757 h 4885973"/>
              <a:gd name="connsiteX27419" fmla="*/ 1874567 w 6085020"/>
              <a:gd name="connsiteY27419" fmla="*/ 2155169 h 4885973"/>
              <a:gd name="connsiteX27420" fmla="*/ 2474892 w 6085020"/>
              <a:gd name="connsiteY27420" fmla="*/ 2154980 h 4885973"/>
              <a:gd name="connsiteX27421" fmla="*/ 2474892 w 6085020"/>
              <a:gd name="connsiteY27421" fmla="*/ 2154980 h 4885973"/>
              <a:gd name="connsiteX27422" fmla="*/ 1079330 w 6085020"/>
              <a:gd name="connsiteY27422" fmla="*/ 2154790 h 4885973"/>
              <a:gd name="connsiteX27423" fmla="*/ 1094923 w 6085020"/>
              <a:gd name="connsiteY27423" fmla="*/ 2154790 h 4885973"/>
              <a:gd name="connsiteX27424" fmla="*/ 33087 w 6085020"/>
              <a:gd name="connsiteY27424" fmla="*/ 2154790 h 4885973"/>
              <a:gd name="connsiteX27425" fmla="*/ 33087 w 6085020"/>
              <a:gd name="connsiteY27425" fmla="*/ 2154790 h 4885973"/>
              <a:gd name="connsiteX27426" fmla="*/ 889744 w 6085020"/>
              <a:gd name="connsiteY27426" fmla="*/ 2154411 h 4885973"/>
              <a:gd name="connsiteX27427" fmla="*/ 889744 w 6085020"/>
              <a:gd name="connsiteY27427" fmla="*/ 2154411 h 4885973"/>
              <a:gd name="connsiteX27428" fmla="*/ 206701 w 6085020"/>
              <a:gd name="connsiteY27428" fmla="*/ 2153083 h 4885973"/>
              <a:gd name="connsiteX27429" fmla="*/ 205750 w 6085020"/>
              <a:gd name="connsiteY27429" fmla="*/ 2157635 h 4885973"/>
              <a:gd name="connsiteX27430" fmla="*/ 206130 w 6085020"/>
              <a:gd name="connsiteY27430" fmla="*/ 2158773 h 4885973"/>
              <a:gd name="connsiteX27431" fmla="*/ 206701 w 6085020"/>
              <a:gd name="connsiteY27431" fmla="*/ 2153083 h 4885973"/>
              <a:gd name="connsiteX27432" fmla="*/ 3099177 w 6085020"/>
              <a:gd name="connsiteY27432" fmla="*/ 2152324 h 4885973"/>
              <a:gd name="connsiteX27433" fmla="*/ 3099443 w 6085020"/>
              <a:gd name="connsiteY27433" fmla="*/ 2152476 h 4885973"/>
              <a:gd name="connsiteX27434" fmla="*/ 3100508 w 6085020"/>
              <a:gd name="connsiteY27434" fmla="*/ 2158014 h 4885973"/>
              <a:gd name="connsiteX27435" fmla="*/ 3098036 w 6085020"/>
              <a:gd name="connsiteY27435" fmla="*/ 2160480 h 4885973"/>
              <a:gd name="connsiteX27436" fmla="*/ 3346761 w 6085020"/>
              <a:gd name="connsiteY27436" fmla="*/ 2152135 h 4885973"/>
              <a:gd name="connsiteX27437" fmla="*/ 3345620 w 6085020"/>
              <a:gd name="connsiteY27437" fmla="*/ 2155359 h 4885973"/>
              <a:gd name="connsiteX27438" fmla="*/ 3347332 w 6085020"/>
              <a:gd name="connsiteY27438" fmla="*/ 2155359 h 4885973"/>
              <a:gd name="connsiteX27439" fmla="*/ 3348092 w 6085020"/>
              <a:gd name="connsiteY27439" fmla="*/ 2152135 h 4885973"/>
              <a:gd name="connsiteX27440" fmla="*/ 1682508 w 6085020"/>
              <a:gd name="connsiteY27440" fmla="*/ 2151566 h 4885973"/>
              <a:gd name="connsiteX27441" fmla="*/ 1684790 w 6085020"/>
              <a:gd name="connsiteY27441" fmla="*/ 2163515 h 4885973"/>
              <a:gd name="connsiteX27442" fmla="*/ 1682698 w 6085020"/>
              <a:gd name="connsiteY27442" fmla="*/ 2151945 h 4885973"/>
              <a:gd name="connsiteX27443" fmla="*/ 3776631 w 6085020"/>
              <a:gd name="connsiteY27443" fmla="*/ 2151394 h 4885973"/>
              <a:gd name="connsiteX27444" fmla="*/ 3782220 w 6085020"/>
              <a:gd name="connsiteY27444" fmla="*/ 2154221 h 4885973"/>
              <a:gd name="connsiteX27445" fmla="*/ 3776631 w 6085020"/>
              <a:gd name="connsiteY27445" fmla="*/ 2151394 h 4885973"/>
              <a:gd name="connsiteX27446" fmla="*/ 3295609 w 6085020"/>
              <a:gd name="connsiteY27446" fmla="*/ 2151376 h 4885973"/>
              <a:gd name="connsiteX27447" fmla="*/ 3290665 w 6085020"/>
              <a:gd name="connsiteY27447" fmla="*/ 2155169 h 4885973"/>
              <a:gd name="connsiteX27448" fmla="*/ 3295843 w 6085020"/>
              <a:gd name="connsiteY27448" fmla="*/ 2163433 h 4885973"/>
              <a:gd name="connsiteX27449" fmla="*/ 3295609 w 6085020"/>
              <a:gd name="connsiteY27449" fmla="*/ 2163894 h 4885973"/>
              <a:gd name="connsiteX27450" fmla="*/ 3296370 w 6085020"/>
              <a:gd name="connsiteY27450" fmla="*/ 2164273 h 4885973"/>
              <a:gd name="connsiteX27451" fmla="*/ 3295843 w 6085020"/>
              <a:gd name="connsiteY27451" fmla="*/ 2163433 h 4885973"/>
              <a:gd name="connsiteX27452" fmla="*/ 3300957 w 6085020"/>
              <a:gd name="connsiteY27452" fmla="*/ 2153368 h 4885973"/>
              <a:gd name="connsiteX27453" fmla="*/ 3295609 w 6085020"/>
              <a:gd name="connsiteY27453" fmla="*/ 2151376 h 4885973"/>
              <a:gd name="connsiteX27454" fmla="*/ 1397677 w 6085020"/>
              <a:gd name="connsiteY27454" fmla="*/ 2151139 h 4885973"/>
              <a:gd name="connsiteX27455" fmla="*/ 1398604 w 6085020"/>
              <a:gd name="connsiteY27455" fmla="*/ 2165222 h 4885973"/>
              <a:gd name="connsiteX27456" fmla="*/ 1397677 w 6085020"/>
              <a:gd name="connsiteY27456" fmla="*/ 2151139 h 4885973"/>
              <a:gd name="connsiteX27457" fmla="*/ 1695819 w 6085020"/>
              <a:gd name="connsiteY27457" fmla="*/ 2149669 h 4885973"/>
              <a:gd name="connsiteX27458" fmla="*/ 1695819 w 6085020"/>
              <a:gd name="connsiteY27458" fmla="*/ 2149859 h 4885973"/>
              <a:gd name="connsiteX27459" fmla="*/ 1695844 w 6085020"/>
              <a:gd name="connsiteY27459" fmla="*/ 2149895 h 4885973"/>
              <a:gd name="connsiteX27460" fmla="*/ 1697127 w 6085020"/>
              <a:gd name="connsiteY27460" fmla="*/ 2161879 h 4885973"/>
              <a:gd name="connsiteX27461" fmla="*/ 1706278 w 6085020"/>
              <a:gd name="connsiteY27461" fmla="*/ 2165411 h 4885973"/>
              <a:gd name="connsiteX27462" fmla="*/ 1695844 w 6085020"/>
              <a:gd name="connsiteY27462" fmla="*/ 2149895 h 4885973"/>
              <a:gd name="connsiteX27463" fmla="*/ 2589937 w 6085020"/>
              <a:gd name="connsiteY27463" fmla="*/ 2149479 h 4885973"/>
              <a:gd name="connsiteX27464" fmla="*/ 2589937 w 6085020"/>
              <a:gd name="connsiteY27464" fmla="*/ 2149479 h 4885973"/>
              <a:gd name="connsiteX27465" fmla="*/ 2311357 w 6085020"/>
              <a:gd name="connsiteY27465" fmla="*/ 2149479 h 4885973"/>
              <a:gd name="connsiteX27466" fmla="*/ 2318012 w 6085020"/>
              <a:gd name="connsiteY27466" fmla="*/ 2155169 h 4885973"/>
              <a:gd name="connsiteX27467" fmla="*/ 2320675 w 6085020"/>
              <a:gd name="connsiteY27467" fmla="*/ 2157445 h 4885973"/>
              <a:gd name="connsiteX27468" fmla="*/ 2317632 w 6085020"/>
              <a:gd name="connsiteY27468" fmla="*/ 2154790 h 4885973"/>
              <a:gd name="connsiteX27469" fmla="*/ 588084 w 6085020"/>
              <a:gd name="connsiteY27469" fmla="*/ 2146871 h 4885973"/>
              <a:gd name="connsiteX27470" fmla="*/ 580929 w 6085020"/>
              <a:gd name="connsiteY27470" fmla="*/ 2151945 h 4885973"/>
              <a:gd name="connsiteX27471" fmla="*/ 597473 w 6085020"/>
              <a:gd name="connsiteY27471" fmla="*/ 2149479 h 4885973"/>
              <a:gd name="connsiteX27472" fmla="*/ 597663 w 6085020"/>
              <a:gd name="connsiteY27472" fmla="*/ 2149479 h 4885973"/>
              <a:gd name="connsiteX27473" fmla="*/ 588084 w 6085020"/>
              <a:gd name="connsiteY27473" fmla="*/ 2146871 h 4885973"/>
              <a:gd name="connsiteX27474" fmla="*/ 3124658 w 6085020"/>
              <a:gd name="connsiteY27474" fmla="*/ 2146634 h 4885973"/>
              <a:gd name="connsiteX27475" fmla="*/ 3120284 w 6085020"/>
              <a:gd name="connsiteY27475" fmla="*/ 2150617 h 4885973"/>
              <a:gd name="connsiteX27476" fmla="*/ 3115911 w 6085020"/>
              <a:gd name="connsiteY27476" fmla="*/ 2154411 h 4885973"/>
              <a:gd name="connsiteX27477" fmla="*/ 3115911 w 6085020"/>
              <a:gd name="connsiteY27477" fmla="*/ 2151755 h 4885973"/>
              <a:gd name="connsiteX27478" fmla="*/ 3116481 w 6085020"/>
              <a:gd name="connsiteY27478" fmla="*/ 2149290 h 4885973"/>
              <a:gd name="connsiteX27479" fmla="*/ 1204053 w 6085020"/>
              <a:gd name="connsiteY27479" fmla="*/ 2145989 h 4885973"/>
              <a:gd name="connsiteX27480" fmla="*/ 1199319 w 6085020"/>
              <a:gd name="connsiteY27480" fmla="*/ 2149669 h 4885973"/>
              <a:gd name="connsiteX27481" fmla="*/ 1204053 w 6085020"/>
              <a:gd name="connsiteY27481" fmla="*/ 2145989 h 4885973"/>
              <a:gd name="connsiteX27482" fmla="*/ 2503300 w 6085020"/>
              <a:gd name="connsiteY27482" fmla="*/ 2144717 h 4885973"/>
              <a:gd name="connsiteX27483" fmla="*/ 2506268 w 6085020"/>
              <a:gd name="connsiteY27483" fmla="*/ 2165601 h 4885973"/>
              <a:gd name="connsiteX27484" fmla="*/ 2511592 w 6085020"/>
              <a:gd name="connsiteY27484" fmla="*/ 2144738 h 4885973"/>
              <a:gd name="connsiteX27485" fmla="*/ 2503300 w 6085020"/>
              <a:gd name="connsiteY27485" fmla="*/ 2144717 h 4885973"/>
              <a:gd name="connsiteX27486" fmla="*/ 2485350 w 6085020"/>
              <a:gd name="connsiteY27486" fmla="*/ 2144548 h 4885973"/>
              <a:gd name="connsiteX27487" fmla="*/ 2485350 w 6085020"/>
              <a:gd name="connsiteY27487" fmla="*/ 2144548 h 4885973"/>
              <a:gd name="connsiteX27488" fmla="*/ 1596557 w 6085020"/>
              <a:gd name="connsiteY27488" fmla="*/ 2144548 h 4885973"/>
              <a:gd name="connsiteX27489" fmla="*/ 1596557 w 6085020"/>
              <a:gd name="connsiteY27489" fmla="*/ 2144548 h 4885973"/>
              <a:gd name="connsiteX27490" fmla="*/ 2859769 w 6085020"/>
              <a:gd name="connsiteY27490" fmla="*/ 2144358 h 4885973"/>
              <a:gd name="connsiteX27491" fmla="*/ 2852353 w 6085020"/>
              <a:gd name="connsiteY27491" fmla="*/ 2149290 h 4885973"/>
              <a:gd name="connsiteX27492" fmla="*/ 2850832 w 6085020"/>
              <a:gd name="connsiteY27492" fmla="*/ 2153652 h 4885973"/>
              <a:gd name="connsiteX27493" fmla="*/ 2854635 w 6085020"/>
              <a:gd name="connsiteY27493" fmla="*/ 2153652 h 4885973"/>
              <a:gd name="connsiteX27494" fmla="*/ 2850642 w 6085020"/>
              <a:gd name="connsiteY27494" fmla="*/ 2175653 h 4885973"/>
              <a:gd name="connsiteX27495" fmla="*/ 2847219 w 6085020"/>
              <a:gd name="connsiteY27495" fmla="*/ 2175653 h 4885973"/>
              <a:gd name="connsiteX27496" fmla="*/ 2852734 w 6085020"/>
              <a:gd name="connsiteY27496" fmla="*/ 2181722 h 4885973"/>
              <a:gd name="connsiteX27497" fmla="*/ 2848550 w 6085020"/>
              <a:gd name="connsiteY27497" fmla="*/ 2192913 h 4885973"/>
              <a:gd name="connsiteX27498" fmla="*/ 2846458 w 6085020"/>
              <a:gd name="connsiteY27498" fmla="*/ 2192913 h 4885973"/>
              <a:gd name="connsiteX27499" fmla="*/ 2845318 w 6085020"/>
              <a:gd name="connsiteY27499" fmla="*/ 2198223 h 4885973"/>
              <a:gd name="connsiteX27500" fmla="*/ 2850832 w 6085020"/>
              <a:gd name="connsiteY27500" fmla="*/ 2196706 h 4885973"/>
              <a:gd name="connsiteX27501" fmla="*/ 2844937 w 6085020"/>
              <a:gd name="connsiteY27501" fmla="*/ 2225535 h 4885973"/>
              <a:gd name="connsiteX27502" fmla="*/ 2838662 w 6085020"/>
              <a:gd name="connsiteY27502" fmla="*/ 2217759 h 4885973"/>
              <a:gd name="connsiteX27503" fmla="*/ 2831246 w 6085020"/>
              <a:gd name="connsiteY27503" fmla="*/ 2202965 h 4885973"/>
              <a:gd name="connsiteX27504" fmla="*/ 2829154 w 6085020"/>
              <a:gd name="connsiteY27504" fmla="*/ 2196706 h 4885973"/>
              <a:gd name="connsiteX27505" fmla="*/ 2830295 w 6085020"/>
              <a:gd name="connsiteY27505" fmla="*/ 2213586 h 4885973"/>
              <a:gd name="connsiteX27506" fmla="*/ 2826112 w 6085020"/>
              <a:gd name="connsiteY27506" fmla="*/ 2210741 h 4885973"/>
              <a:gd name="connsiteX27507" fmla="*/ 2826112 w 6085020"/>
              <a:gd name="connsiteY27507" fmla="*/ 2214155 h 4885973"/>
              <a:gd name="connsiteX27508" fmla="*/ 2824837 w 6085020"/>
              <a:gd name="connsiteY27508" fmla="*/ 2215540 h 4885973"/>
              <a:gd name="connsiteX27509" fmla="*/ 2824020 w 6085020"/>
              <a:gd name="connsiteY27509" fmla="*/ 2215293 h 4885973"/>
              <a:gd name="connsiteX27510" fmla="*/ 2824020 w 6085020"/>
              <a:gd name="connsiteY27510" fmla="*/ 2220035 h 4885973"/>
              <a:gd name="connsiteX27511" fmla="*/ 2824020 w 6085020"/>
              <a:gd name="connsiteY27511" fmla="*/ 2223449 h 4885973"/>
              <a:gd name="connsiteX27512" fmla="*/ 2843035 w 6085020"/>
              <a:gd name="connsiteY27512" fmla="*/ 2263279 h 4885973"/>
              <a:gd name="connsiteX27513" fmla="*/ 2841324 w 6085020"/>
              <a:gd name="connsiteY27513" fmla="*/ 2273141 h 4885973"/>
              <a:gd name="connsiteX27514" fmla="*/ 2848740 w 6085020"/>
              <a:gd name="connsiteY27514" fmla="*/ 2282245 h 4885973"/>
              <a:gd name="connsiteX27515" fmla="*/ 2850642 w 6085020"/>
              <a:gd name="connsiteY27515" fmla="*/ 2277124 h 4885973"/>
              <a:gd name="connsiteX27516" fmla="*/ 2850642 w 6085020"/>
              <a:gd name="connsiteY27516" fmla="*/ 2282624 h 4885973"/>
              <a:gd name="connsiteX27517" fmla="*/ 2857107 w 6085020"/>
              <a:gd name="connsiteY27517" fmla="*/ 2279969 h 4885973"/>
              <a:gd name="connsiteX27518" fmla="*/ 2854635 w 6085020"/>
              <a:gd name="connsiteY27518" fmla="*/ 2290401 h 4885973"/>
              <a:gd name="connsiteX27519" fmla="*/ 2864523 w 6085020"/>
              <a:gd name="connsiteY27519" fmla="*/ 2302539 h 4885973"/>
              <a:gd name="connsiteX27520" fmla="*/ 2872510 w 6085020"/>
              <a:gd name="connsiteY27520" fmla="*/ 2270296 h 4885973"/>
              <a:gd name="connsiteX27521" fmla="*/ 2875172 w 6085020"/>
              <a:gd name="connsiteY27521" fmla="*/ 2267641 h 4885973"/>
              <a:gd name="connsiteX27522" fmla="*/ 2879926 w 6085020"/>
              <a:gd name="connsiteY27522" fmla="*/ 2257020 h 4885973"/>
              <a:gd name="connsiteX27523" fmla="*/ 2879926 w 6085020"/>
              <a:gd name="connsiteY27523" fmla="*/ 2258347 h 4885973"/>
              <a:gd name="connsiteX27524" fmla="*/ 2882778 w 6085020"/>
              <a:gd name="connsiteY27524" fmla="*/ 2263468 h 4885973"/>
              <a:gd name="connsiteX27525" fmla="*/ 2883919 w 6085020"/>
              <a:gd name="connsiteY27525" fmla="*/ 2261951 h 4885973"/>
              <a:gd name="connsiteX27526" fmla="*/ 2883919 w 6085020"/>
              <a:gd name="connsiteY27526" fmla="*/ 2285090 h 4885973"/>
              <a:gd name="connsiteX27527" fmla="*/ 2889624 w 6085020"/>
              <a:gd name="connsiteY27527" fmla="*/ 2279779 h 4885973"/>
              <a:gd name="connsiteX27528" fmla="*/ 2896850 w 6085020"/>
              <a:gd name="connsiteY27528" fmla="*/ 2234070 h 4885973"/>
              <a:gd name="connsiteX27529" fmla="*/ 2901604 w 6085020"/>
              <a:gd name="connsiteY27529" fmla="*/ 2234070 h 4885973"/>
              <a:gd name="connsiteX27530" fmla="*/ 2903315 w 6085020"/>
              <a:gd name="connsiteY27530" fmla="*/ 2224207 h 4885973"/>
              <a:gd name="connsiteX27531" fmla="*/ 2905027 w 6085020"/>
              <a:gd name="connsiteY27531" fmla="*/ 2230656 h 4885973"/>
              <a:gd name="connsiteX27532" fmla="*/ 2909400 w 6085020"/>
              <a:gd name="connsiteY27532" fmla="*/ 2227052 h 4885973"/>
              <a:gd name="connsiteX27533" fmla="*/ 2911302 w 6085020"/>
              <a:gd name="connsiteY27533" fmla="*/ 2214535 h 4885973"/>
              <a:gd name="connsiteX27534" fmla="*/ 2917387 w 6085020"/>
              <a:gd name="connsiteY27534" fmla="*/ 2201637 h 4885973"/>
              <a:gd name="connsiteX27535" fmla="*/ 2927275 w 6085020"/>
              <a:gd name="connsiteY27535" fmla="*/ 2166739 h 4885973"/>
              <a:gd name="connsiteX27536" fmla="*/ 2927275 w 6085020"/>
              <a:gd name="connsiteY27536" fmla="*/ 2162566 h 4885973"/>
              <a:gd name="connsiteX27537" fmla="*/ 2929253 w 6085020"/>
              <a:gd name="connsiteY27537" fmla="*/ 2158754 h 4885973"/>
              <a:gd name="connsiteX27538" fmla="*/ 2928606 w 6085020"/>
              <a:gd name="connsiteY27538" fmla="*/ 2157635 h 4885973"/>
              <a:gd name="connsiteX27539" fmla="*/ 2924042 w 6085020"/>
              <a:gd name="connsiteY27539" fmla="*/ 2163325 h 4885973"/>
              <a:gd name="connsiteX27540" fmla="*/ 2922141 w 6085020"/>
              <a:gd name="connsiteY27540" fmla="*/ 2158773 h 4885973"/>
              <a:gd name="connsiteX27541" fmla="*/ 2914915 w 6085020"/>
              <a:gd name="connsiteY27541" fmla="*/ 2170722 h 4885973"/>
              <a:gd name="connsiteX27542" fmla="*/ 2902174 w 6085020"/>
              <a:gd name="connsiteY27542" fmla="*/ 2215862 h 4885973"/>
              <a:gd name="connsiteX27543" fmla="*/ 2899892 w 6085020"/>
              <a:gd name="connsiteY27543" fmla="*/ 2212448 h 4885973"/>
              <a:gd name="connsiteX27544" fmla="*/ 2897040 w 6085020"/>
              <a:gd name="connsiteY27544" fmla="*/ 2217759 h 4885973"/>
              <a:gd name="connsiteX27545" fmla="*/ 2894948 w 6085020"/>
              <a:gd name="connsiteY27545" fmla="*/ 2214535 h 4885973"/>
              <a:gd name="connsiteX27546" fmla="*/ 2897801 w 6085020"/>
              <a:gd name="connsiteY27546" fmla="*/ 2223259 h 4885973"/>
              <a:gd name="connsiteX27547" fmla="*/ 2890955 w 6085020"/>
              <a:gd name="connsiteY27547" fmla="*/ 2220224 h 4885973"/>
              <a:gd name="connsiteX27548" fmla="*/ 2897801 w 6085020"/>
              <a:gd name="connsiteY27548" fmla="*/ 2193292 h 4885973"/>
              <a:gd name="connsiteX27549" fmla="*/ 2895329 w 6085020"/>
              <a:gd name="connsiteY27549" fmla="*/ 2193292 h 4885973"/>
              <a:gd name="connsiteX27550" fmla="*/ 2895329 w 6085020"/>
              <a:gd name="connsiteY27550" fmla="*/ 2172998 h 4885973"/>
              <a:gd name="connsiteX27551" fmla="*/ 2885631 w 6085020"/>
              <a:gd name="connsiteY27551" fmla="*/ 2216431 h 4885973"/>
              <a:gd name="connsiteX27552" fmla="*/ 2882588 w 6085020"/>
              <a:gd name="connsiteY27552" fmla="*/ 2231605 h 4885973"/>
              <a:gd name="connsiteX27553" fmla="*/ 2884870 w 6085020"/>
              <a:gd name="connsiteY27553" fmla="*/ 2220604 h 4885973"/>
              <a:gd name="connsiteX27554" fmla="*/ 2881447 w 6085020"/>
              <a:gd name="connsiteY27554" fmla="*/ 2213017 h 4885973"/>
              <a:gd name="connsiteX27555" fmla="*/ 2875362 w 6085020"/>
              <a:gd name="connsiteY27555" fmla="*/ 2224018 h 4885973"/>
              <a:gd name="connsiteX27556" fmla="*/ 2872129 w 6085020"/>
              <a:gd name="connsiteY27556" fmla="*/ 2231415 h 4885973"/>
              <a:gd name="connsiteX27557" fmla="*/ 2869848 w 6085020"/>
              <a:gd name="connsiteY27557" fmla="*/ 2224966 h 4885973"/>
              <a:gd name="connsiteX27558" fmla="*/ 2867756 w 6085020"/>
              <a:gd name="connsiteY27558" fmla="*/ 2228380 h 4885973"/>
              <a:gd name="connsiteX27559" fmla="*/ 2866045 w 6085020"/>
              <a:gd name="connsiteY27559" fmla="*/ 2226104 h 4885973"/>
              <a:gd name="connsiteX27560" fmla="*/ 2860340 w 6085020"/>
              <a:gd name="connsiteY27560" fmla="*/ 2246209 h 4885973"/>
              <a:gd name="connsiteX27561" fmla="*/ 2859199 w 6085020"/>
              <a:gd name="connsiteY27561" fmla="*/ 2239570 h 4885973"/>
              <a:gd name="connsiteX27562" fmla="*/ 2860910 w 6085020"/>
              <a:gd name="connsiteY27562" fmla="*/ 2220604 h 4885973"/>
              <a:gd name="connsiteX27563" fmla="*/ 2863192 w 6085020"/>
              <a:gd name="connsiteY27563" fmla="*/ 2212069 h 4885973"/>
              <a:gd name="connsiteX27564" fmla="*/ 2861481 w 6085020"/>
              <a:gd name="connsiteY27564" fmla="*/ 2208465 h 4885973"/>
              <a:gd name="connsiteX27565" fmla="*/ 2863002 w 6085020"/>
              <a:gd name="connsiteY27565" fmla="*/ 2207327 h 4885973"/>
              <a:gd name="connsiteX27566" fmla="*/ 2863953 w 6085020"/>
              <a:gd name="connsiteY27566" fmla="*/ 2191206 h 4885973"/>
              <a:gd name="connsiteX27567" fmla="*/ 2859389 w 6085020"/>
              <a:gd name="connsiteY27567" fmla="*/ 2167877 h 4885973"/>
              <a:gd name="connsiteX27568" fmla="*/ 2858248 w 6085020"/>
              <a:gd name="connsiteY27568" fmla="*/ 2169394 h 4885973"/>
              <a:gd name="connsiteX27569" fmla="*/ 2859769 w 6085020"/>
              <a:gd name="connsiteY27569" fmla="*/ 2144358 h 4885973"/>
              <a:gd name="connsiteX27570" fmla="*/ 3092521 w 6085020"/>
              <a:gd name="connsiteY27570" fmla="*/ 2143031 h 4885973"/>
              <a:gd name="connsiteX27571" fmla="*/ 3094423 w 6085020"/>
              <a:gd name="connsiteY27571" fmla="*/ 2145496 h 4885973"/>
              <a:gd name="connsiteX27572" fmla="*/ 3096135 w 6085020"/>
              <a:gd name="connsiteY27572" fmla="*/ 2149859 h 4885973"/>
              <a:gd name="connsiteX27573" fmla="*/ 3091951 w 6085020"/>
              <a:gd name="connsiteY27573" fmla="*/ 2147014 h 4885973"/>
              <a:gd name="connsiteX27574" fmla="*/ 3091571 w 6085020"/>
              <a:gd name="connsiteY27574" fmla="*/ 2147772 h 4885973"/>
              <a:gd name="connsiteX27575" fmla="*/ 3092521 w 6085020"/>
              <a:gd name="connsiteY27575" fmla="*/ 2143031 h 4885973"/>
              <a:gd name="connsiteX27576" fmla="*/ 2379813 w 6085020"/>
              <a:gd name="connsiteY27576" fmla="*/ 2142841 h 4885973"/>
              <a:gd name="connsiteX27577" fmla="*/ 2380764 w 6085020"/>
              <a:gd name="connsiteY27577" fmla="*/ 2181153 h 4885973"/>
              <a:gd name="connsiteX27578" fmla="*/ 2379813 w 6085020"/>
              <a:gd name="connsiteY27578" fmla="*/ 2179257 h 4885973"/>
              <a:gd name="connsiteX27579" fmla="*/ 2379813 w 6085020"/>
              <a:gd name="connsiteY27579" fmla="*/ 2142841 h 4885973"/>
              <a:gd name="connsiteX27580" fmla="*/ 1039207 w 6085020"/>
              <a:gd name="connsiteY27580" fmla="*/ 2141893 h 4885973"/>
              <a:gd name="connsiteX27581" fmla="*/ 1012966 w 6085020"/>
              <a:gd name="connsiteY27581" fmla="*/ 2172808 h 4885973"/>
              <a:gd name="connsiteX27582" fmla="*/ 1025706 w 6085020"/>
              <a:gd name="connsiteY27582" fmla="*/ 2156687 h 4885973"/>
              <a:gd name="connsiteX27583" fmla="*/ 1024755 w 6085020"/>
              <a:gd name="connsiteY27583" fmla="*/ 2156118 h 4885973"/>
              <a:gd name="connsiteX27584" fmla="*/ 1039207 w 6085020"/>
              <a:gd name="connsiteY27584" fmla="*/ 2158583 h 4885973"/>
              <a:gd name="connsiteX27585" fmla="*/ 1039207 w 6085020"/>
              <a:gd name="connsiteY27585" fmla="*/ 2141893 h 4885973"/>
              <a:gd name="connsiteX27586" fmla="*/ 645012 w 6085020"/>
              <a:gd name="connsiteY27586" fmla="*/ 2140186 h 4885973"/>
              <a:gd name="connsiteX27587" fmla="*/ 645012 w 6085020"/>
              <a:gd name="connsiteY27587" fmla="*/ 2140186 h 4885973"/>
              <a:gd name="connsiteX27588" fmla="*/ 3162062 w 6085020"/>
              <a:gd name="connsiteY27588" fmla="*/ 2139579 h 4885973"/>
              <a:gd name="connsiteX27589" fmla="*/ 3164096 w 6085020"/>
              <a:gd name="connsiteY27589" fmla="*/ 2140224 h 4885973"/>
              <a:gd name="connsiteX27590" fmla="*/ 3163450 w 6085020"/>
              <a:gd name="connsiteY27590" fmla="*/ 2142272 h 4885973"/>
              <a:gd name="connsiteX27591" fmla="*/ 3163450 w 6085020"/>
              <a:gd name="connsiteY27591" fmla="*/ 2143220 h 4885973"/>
              <a:gd name="connsiteX27592" fmla="*/ 3163355 w 6085020"/>
              <a:gd name="connsiteY27592" fmla="*/ 2143239 h 4885973"/>
              <a:gd name="connsiteX27593" fmla="*/ 3161548 w 6085020"/>
              <a:gd name="connsiteY27593" fmla="*/ 2142082 h 4885973"/>
              <a:gd name="connsiteX27594" fmla="*/ 3161548 w 6085020"/>
              <a:gd name="connsiteY27594" fmla="*/ 2139996 h 4885973"/>
              <a:gd name="connsiteX27595" fmla="*/ 3162062 w 6085020"/>
              <a:gd name="connsiteY27595" fmla="*/ 2139579 h 4885973"/>
              <a:gd name="connsiteX27596" fmla="*/ 1816188 w 6085020"/>
              <a:gd name="connsiteY27596" fmla="*/ 2139427 h 4885973"/>
              <a:gd name="connsiteX27597" fmla="*/ 1816188 w 6085020"/>
              <a:gd name="connsiteY27597" fmla="*/ 2165601 h 4885973"/>
              <a:gd name="connsiteX27598" fmla="*/ 1816188 w 6085020"/>
              <a:gd name="connsiteY27598" fmla="*/ 2165222 h 4885973"/>
              <a:gd name="connsiteX27599" fmla="*/ 625996 w 6085020"/>
              <a:gd name="connsiteY27599" fmla="*/ 2139237 h 4885973"/>
              <a:gd name="connsiteX27600" fmla="*/ 622194 w 6085020"/>
              <a:gd name="connsiteY27600" fmla="*/ 2146895 h 4885973"/>
              <a:gd name="connsiteX27601" fmla="*/ 623424 w 6085020"/>
              <a:gd name="connsiteY27601" fmla="*/ 2155947 h 4885973"/>
              <a:gd name="connsiteX27602" fmla="*/ 615538 w 6085020"/>
              <a:gd name="connsiteY27602" fmla="*/ 2157445 h 4885973"/>
              <a:gd name="connsiteX27603" fmla="*/ 606981 w 6085020"/>
              <a:gd name="connsiteY27603" fmla="*/ 2158394 h 4885973"/>
              <a:gd name="connsiteX27604" fmla="*/ 604509 w 6085020"/>
              <a:gd name="connsiteY27604" fmla="*/ 2165411 h 4885973"/>
              <a:gd name="connsiteX27605" fmla="*/ 628278 w 6085020"/>
              <a:gd name="connsiteY27605" fmla="*/ 2163135 h 4885973"/>
              <a:gd name="connsiteX27606" fmla="*/ 633032 w 6085020"/>
              <a:gd name="connsiteY27606" fmla="*/ 2170153 h 4885973"/>
              <a:gd name="connsiteX27607" fmla="*/ 633032 w 6085020"/>
              <a:gd name="connsiteY27607" fmla="*/ 2139237 h 4885973"/>
              <a:gd name="connsiteX27608" fmla="*/ 3083964 w 6085020"/>
              <a:gd name="connsiteY27608" fmla="*/ 2137910 h 4885973"/>
              <a:gd name="connsiteX27609" fmla="*/ 3081682 w 6085020"/>
              <a:gd name="connsiteY27609" fmla="*/ 2145686 h 4885973"/>
              <a:gd name="connsiteX27610" fmla="*/ 3081682 w 6085020"/>
              <a:gd name="connsiteY27610" fmla="*/ 2143220 h 4885973"/>
              <a:gd name="connsiteX27611" fmla="*/ 3081492 w 6085020"/>
              <a:gd name="connsiteY27611" fmla="*/ 2143220 h 4885973"/>
              <a:gd name="connsiteX27612" fmla="*/ 3082823 w 6085020"/>
              <a:gd name="connsiteY27612" fmla="*/ 2140186 h 4885973"/>
              <a:gd name="connsiteX27613" fmla="*/ 1417810 w 6085020"/>
              <a:gd name="connsiteY27613" fmla="*/ 2137530 h 4885973"/>
              <a:gd name="connsiteX27614" fmla="*/ 1422564 w 6085020"/>
              <a:gd name="connsiteY27614" fmla="*/ 2151945 h 4885973"/>
              <a:gd name="connsiteX27615" fmla="*/ 1418570 w 6085020"/>
              <a:gd name="connsiteY27615" fmla="*/ 2137530 h 4885973"/>
              <a:gd name="connsiteX27616" fmla="*/ 261703 w 6085020"/>
              <a:gd name="connsiteY27616" fmla="*/ 2137175 h 4885973"/>
              <a:gd name="connsiteX27617" fmla="*/ 252718 w 6085020"/>
              <a:gd name="connsiteY27617" fmla="*/ 2139427 h 4885973"/>
              <a:gd name="connsiteX27618" fmla="*/ 252338 w 6085020"/>
              <a:gd name="connsiteY27618" fmla="*/ 2139427 h 4885973"/>
              <a:gd name="connsiteX27619" fmla="*/ 268121 w 6085020"/>
              <a:gd name="connsiteY27619" fmla="*/ 2149859 h 4885973"/>
              <a:gd name="connsiteX27620" fmla="*/ 261703 w 6085020"/>
              <a:gd name="connsiteY27620" fmla="*/ 2137175 h 4885973"/>
              <a:gd name="connsiteX27621" fmla="*/ 2882873 w 6085020"/>
              <a:gd name="connsiteY27621" fmla="*/ 2137080 h 4885973"/>
              <a:gd name="connsiteX27622" fmla="*/ 2877454 w 6085020"/>
              <a:gd name="connsiteY27622" fmla="*/ 2145686 h 4885973"/>
              <a:gd name="connsiteX27623" fmla="*/ 2878405 w 6085020"/>
              <a:gd name="connsiteY27623" fmla="*/ 2146634 h 4885973"/>
              <a:gd name="connsiteX27624" fmla="*/ 2889434 w 6085020"/>
              <a:gd name="connsiteY27624" fmla="*/ 2137720 h 4885973"/>
              <a:gd name="connsiteX27625" fmla="*/ 2882873 w 6085020"/>
              <a:gd name="connsiteY27625" fmla="*/ 2137080 h 4885973"/>
              <a:gd name="connsiteX27626" fmla="*/ 3736202 w 6085020"/>
              <a:gd name="connsiteY27626" fmla="*/ 2136582 h 4885973"/>
              <a:gd name="connsiteX27627" fmla="*/ 3749513 w 6085020"/>
              <a:gd name="connsiteY27627" fmla="*/ 2143220 h 4885973"/>
              <a:gd name="connsiteX27628" fmla="*/ 3741907 w 6085020"/>
              <a:gd name="connsiteY27628" fmla="*/ 2158394 h 4885973"/>
              <a:gd name="connsiteX27629" fmla="*/ 3736583 w 6085020"/>
              <a:gd name="connsiteY27629" fmla="*/ 2168635 h 4885973"/>
              <a:gd name="connsiteX27630" fmla="*/ 3730878 w 6085020"/>
              <a:gd name="connsiteY27630" fmla="*/ 2148531 h 4885973"/>
              <a:gd name="connsiteX27631" fmla="*/ 3732019 w 6085020"/>
              <a:gd name="connsiteY27631" fmla="*/ 2145117 h 4885973"/>
              <a:gd name="connsiteX27632" fmla="*/ 3109826 w 6085020"/>
              <a:gd name="connsiteY27632" fmla="*/ 2136203 h 4885973"/>
              <a:gd name="connsiteX27633" fmla="*/ 3111157 w 6085020"/>
              <a:gd name="connsiteY27633" fmla="*/ 2137720 h 4885973"/>
              <a:gd name="connsiteX27634" fmla="*/ 3105262 w 6085020"/>
              <a:gd name="connsiteY27634" fmla="*/ 2141893 h 4885973"/>
              <a:gd name="connsiteX27635" fmla="*/ 3100888 w 6085020"/>
              <a:gd name="connsiteY27635" fmla="*/ 2145117 h 4885973"/>
              <a:gd name="connsiteX27636" fmla="*/ 3100888 w 6085020"/>
              <a:gd name="connsiteY27636" fmla="*/ 2139806 h 4885973"/>
              <a:gd name="connsiteX27637" fmla="*/ 3102790 w 6085020"/>
              <a:gd name="connsiteY27637" fmla="*/ 2137910 h 4885973"/>
              <a:gd name="connsiteX27638" fmla="*/ 3102980 w 6085020"/>
              <a:gd name="connsiteY27638" fmla="*/ 2137910 h 4885973"/>
              <a:gd name="connsiteX27639" fmla="*/ 3109826 w 6085020"/>
              <a:gd name="connsiteY27639" fmla="*/ 2136203 h 4885973"/>
              <a:gd name="connsiteX27640" fmla="*/ 3814547 w 6085020"/>
              <a:gd name="connsiteY27640" fmla="*/ 2135254 h 4885973"/>
              <a:gd name="connsiteX27641" fmla="*/ 3814547 w 6085020"/>
              <a:gd name="connsiteY27641" fmla="*/ 2135254 h 4885973"/>
              <a:gd name="connsiteX27642" fmla="*/ 2166077 w 6085020"/>
              <a:gd name="connsiteY27642" fmla="*/ 2134306 h 4885973"/>
              <a:gd name="connsiteX27643" fmla="*/ 2166077 w 6085020"/>
              <a:gd name="connsiteY27643" fmla="*/ 2134306 h 4885973"/>
              <a:gd name="connsiteX27644" fmla="*/ 2663147 w 6085020"/>
              <a:gd name="connsiteY27644" fmla="*/ 2134116 h 4885973"/>
              <a:gd name="connsiteX27645" fmla="*/ 2663147 w 6085020"/>
              <a:gd name="connsiteY27645" fmla="*/ 2134116 h 4885973"/>
              <a:gd name="connsiteX27646" fmla="*/ 1622609 w 6085020"/>
              <a:gd name="connsiteY27646" fmla="*/ 2134116 h 4885973"/>
              <a:gd name="connsiteX27647" fmla="*/ 1619472 w 6085020"/>
              <a:gd name="connsiteY27647" fmla="*/ 2151945 h 4885973"/>
              <a:gd name="connsiteX27648" fmla="*/ 1617495 w 6085020"/>
              <a:gd name="connsiteY27648" fmla="*/ 2170716 h 4885973"/>
              <a:gd name="connsiteX27649" fmla="*/ 1617474 w 6085020"/>
              <a:gd name="connsiteY27649" fmla="*/ 2170722 h 4885973"/>
              <a:gd name="connsiteX27650" fmla="*/ 1617474 w 6085020"/>
              <a:gd name="connsiteY27650" fmla="*/ 2170911 h 4885973"/>
              <a:gd name="connsiteX27651" fmla="*/ 1617495 w 6085020"/>
              <a:gd name="connsiteY27651" fmla="*/ 2170716 h 4885973"/>
              <a:gd name="connsiteX27652" fmla="*/ 1626647 w 6085020"/>
              <a:gd name="connsiteY27652" fmla="*/ 2167830 h 4885973"/>
              <a:gd name="connsiteX27653" fmla="*/ 1622609 w 6085020"/>
              <a:gd name="connsiteY27653" fmla="*/ 2134116 h 4885973"/>
              <a:gd name="connsiteX27654" fmla="*/ 1879891 w 6085020"/>
              <a:gd name="connsiteY27654" fmla="*/ 2133927 h 4885973"/>
              <a:gd name="connsiteX27655" fmla="*/ 1879891 w 6085020"/>
              <a:gd name="connsiteY27655" fmla="*/ 2133927 h 4885973"/>
              <a:gd name="connsiteX27656" fmla="*/ 3625911 w 6085020"/>
              <a:gd name="connsiteY27656" fmla="*/ 2133737 h 4885973"/>
              <a:gd name="connsiteX27657" fmla="*/ 3625911 w 6085020"/>
              <a:gd name="connsiteY27657" fmla="*/ 2133737 h 4885973"/>
              <a:gd name="connsiteX27658" fmla="*/ 43736 w 6085020"/>
              <a:gd name="connsiteY27658" fmla="*/ 2133358 h 4885973"/>
              <a:gd name="connsiteX27659" fmla="*/ 54195 w 6085020"/>
              <a:gd name="connsiteY27659" fmla="*/ 2155169 h 4885973"/>
              <a:gd name="connsiteX27660" fmla="*/ 54195 w 6085020"/>
              <a:gd name="connsiteY27660" fmla="*/ 2154221 h 4885973"/>
              <a:gd name="connsiteX27661" fmla="*/ 43736 w 6085020"/>
              <a:gd name="connsiteY27661" fmla="*/ 2133358 h 4885973"/>
              <a:gd name="connsiteX27662" fmla="*/ 3121977 w 6085020"/>
              <a:gd name="connsiteY27662" fmla="*/ 2133187 h 4885973"/>
              <a:gd name="connsiteX27663" fmla="*/ 3123707 w 6085020"/>
              <a:gd name="connsiteY27663" fmla="*/ 2133927 h 4885973"/>
              <a:gd name="connsiteX27664" fmla="*/ 3123707 w 6085020"/>
              <a:gd name="connsiteY27664" fmla="*/ 2136013 h 4885973"/>
              <a:gd name="connsiteX27665" fmla="*/ 3121615 w 6085020"/>
              <a:gd name="connsiteY27665" fmla="*/ 2136013 h 4885973"/>
              <a:gd name="connsiteX27666" fmla="*/ 3121615 w 6085020"/>
              <a:gd name="connsiteY27666" fmla="*/ 2133927 h 4885973"/>
              <a:gd name="connsiteX27667" fmla="*/ 3121235 w 6085020"/>
              <a:gd name="connsiteY27667" fmla="*/ 2133927 h 4885973"/>
              <a:gd name="connsiteX27668" fmla="*/ 3121977 w 6085020"/>
              <a:gd name="connsiteY27668" fmla="*/ 2133187 h 4885973"/>
              <a:gd name="connsiteX27669" fmla="*/ 2799490 w 6085020"/>
              <a:gd name="connsiteY27669" fmla="*/ 2129944 h 4885973"/>
              <a:gd name="connsiteX27670" fmla="*/ 2788651 w 6085020"/>
              <a:gd name="connsiteY27670" fmla="*/ 2145307 h 4885973"/>
              <a:gd name="connsiteX27671" fmla="*/ 2789031 w 6085020"/>
              <a:gd name="connsiteY27671" fmla="*/ 2146255 h 4885973"/>
              <a:gd name="connsiteX27672" fmla="*/ 2793975 w 6085020"/>
              <a:gd name="connsiteY27672" fmla="*/ 2147772 h 4885973"/>
              <a:gd name="connsiteX27673" fmla="*/ 2800821 w 6085020"/>
              <a:gd name="connsiteY27673" fmla="*/ 2140375 h 4885973"/>
              <a:gd name="connsiteX27674" fmla="*/ 2804814 w 6085020"/>
              <a:gd name="connsiteY27674" fmla="*/ 2140375 h 4885973"/>
              <a:gd name="connsiteX27675" fmla="*/ 2804814 w 6085020"/>
              <a:gd name="connsiteY27675" fmla="*/ 2129944 h 4885973"/>
              <a:gd name="connsiteX27676" fmla="*/ 632652 w 6085020"/>
              <a:gd name="connsiteY27676" fmla="*/ 2129564 h 4885973"/>
              <a:gd name="connsiteX27677" fmla="*/ 636265 w 6085020"/>
              <a:gd name="connsiteY27677" fmla="*/ 2137530 h 4885973"/>
              <a:gd name="connsiteX27678" fmla="*/ 634554 w 6085020"/>
              <a:gd name="connsiteY27678" fmla="*/ 2133547 h 4885973"/>
              <a:gd name="connsiteX27679" fmla="*/ 2108650 w 6085020"/>
              <a:gd name="connsiteY27679" fmla="*/ 2129185 h 4885973"/>
              <a:gd name="connsiteX27680" fmla="*/ 2108650 w 6085020"/>
              <a:gd name="connsiteY27680" fmla="*/ 2129185 h 4885973"/>
              <a:gd name="connsiteX27681" fmla="*/ 1439868 w 6085020"/>
              <a:gd name="connsiteY27681" fmla="*/ 2129185 h 4885973"/>
              <a:gd name="connsiteX27682" fmla="*/ 1439868 w 6085020"/>
              <a:gd name="connsiteY27682" fmla="*/ 2129185 h 4885973"/>
              <a:gd name="connsiteX27683" fmla="*/ 1716736 w 6085020"/>
              <a:gd name="connsiteY27683" fmla="*/ 2128995 h 4885973"/>
              <a:gd name="connsiteX27684" fmla="*/ 1716736 w 6085020"/>
              <a:gd name="connsiteY27684" fmla="*/ 2155169 h 4885973"/>
              <a:gd name="connsiteX27685" fmla="*/ 1716736 w 6085020"/>
              <a:gd name="connsiteY27685" fmla="*/ 2154980 h 4885973"/>
              <a:gd name="connsiteX27686" fmla="*/ 1716736 w 6085020"/>
              <a:gd name="connsiteY27686" fmla="*/ 2128995 h 4885973"/>
              <a:gd name="connsiteX27687" fmla="*/ 1900618 w 6085020"/>
              <a:gd name="connsiteY27687" fmla="*/ 2128806 h 4885973"/>
              <a:gd name="connsiteX27688" fmla="*/ 1910316 w 6085020"/>
              <a:gd name="connsiteY27688" fmla="*/ 2144738 h 4885973"/>
              <a:gd name="connsiteX27689" fmla="*/ 1911077 w 6085020"/>
              <a:gd name="connsiteY27689" fmla="*/ 2144358 h 4885973"/>
              <a:gd name="connsiteX27690" fmla="*/ 1900618 w 6085020"/>
              <a:gd name="connsiteY27690" fmla="*/ 2128806 h 4885973"/>
              <a:gd name="connsiteX27691" fmla="*/ 1140941 w 6085020"/>
              <a:gd name="connsiteY27691" fmla="*/ 2128616 h 4885973"/>
              <a:gd name="connsiteX27692" fmla="*/ 1140941 w 6085020"/>
              <a:gd name="connsiteY27692" fmla="*/ 2144169 h 4885973"/>
              <a:gd name="connsiteX27693" fmla="*/ 1152161 w 6085020"/>
              <a:gd name="connsiteY27693" fmla="*/ 2129185 h 4885973"/>
              <a:gd name="connsiteX27694" fmla="*/ 1153302 w 6085020"/>
              <a:gd name="connsiteY27694" fmla="*/ 2128616 h 4885973"/>
              <a:gd name="connsiteX27695" fmla="*/ 3060765 w 6085020"/>
              <a:gd name="connsiteY27695" fmla="*/ 2127478 h 4885973"/>
              <a:gd name="connsiteX27696" fmla="*/ 3057723 w 6085020"/>
              <a:gd name="connsiteY27696" fmla="*/ 2134116 h 4885973"/>
              <a:gd name="connsiteX27697" fmla="*/ 3057723 w 6085020"/>
              <a:gd name="connsiteY27697" fmla="*/ 2133981 h 4885973"/>
              <a:gd name="connsiteX27698" fmla="*/ 1533815 w 6085020"/>
              <a:gd name="connsiteY27698" fmla="*/ 2126657 h 4885973"/>
              <a:gd name="connsiteX27699" fmla="*/ 1539510 w 6085020"/>
              <a:gd name="connsiteY27699" fmla="*/ 2129564 h 4885973"/>
              <a:gd name="connsiteX27700" fmla="*/ 1533815 w 6085020"/>
              <a:gd name="connsiteY27700" fmla="*/ 2126657 h 4885973"/>
              <a:gd name="connsiteX27701" fmla="*/ 2448386 w 6085020"/>
              <a:gd name="connsiteY27701" fmla="*/ 2126088 h 4885973"/>
              <a:gd name="connsiteX27702" fmla="*/ 2453975 w 6085020"/>
              <a:gd name="connsiteY27702" fmla="*/ 2128995 h 4885973"/>
              <a:gd name="connsiteX27703" fmla="*/ 2448386 w 6085020"/>
              <a:gd name="connsiteY27703" fmla="*/ 2126088 h 4885973"/>
              <a:gd name="connsiteX27704" fmla="*/ 2527185 w 6085020"/>
              <a:gd name="connsiteY27704" fmla="*/ 2124254 h 4885973"/>
              <a:gd name="connsiteX27705" fmla="*/ 2542968 w 6085020"/>
              <a:gd name="connsiteY27705" fmla="*/ 2139806 h 4885973"/>
              <a:gd name="connsiteX27706" fmla="*/ 2542968 w 6085020"/>
              <a:gd name="connsiteY27706" fmla="*/ 2124254 h 4885973"/>
              <a:gd name="connsiteX27707" fmla="*/ 2129567 w 6085020"/>
              <a:gd name="connsiteY27707" fmla="*/ 2123875 h 4885973"/>
              <a:gd name="connsiteX27708" fmla="*/ 2130779 w 6085020"/>
              <a:gd name="connsiteY27708" fmla="*/ 2145520 h 4885973"/>
              <a:gd name="connsiteX27709" fmla="*/ 2145019 w 6085020"/>
              <a:gd name="connsiteY27709" fmla="*/ 2164892 h 4885973"/>
              <a:gd name="connsiteX27710" fmla="*/ 2145160 w 6085020"/>
              <a:gd name="connsiteY27710" fmla="*/ 2165601 h 4885973"/>
              <a:gd name="connsiteX27711" fmla="*/ 2145540 w 6085020"/>
              <a:gd name="connsiteY27711" fmla="*/ 2165601 h 4885973"/>
              <a:gd name="connsiteX27712" fmla="*/ 2145019 w 6085020"/>
              <a:gd name="connsiteY27712" fmla="*/ 2164892 h 4885973"/>
              <a:gd name="connsiteX27713" fmla="*/ 2140359 w 6085020"/>
              <a:gd name="connsiteY27713" fmla="*/ 2141466 h 4885973"/>
              <a:gd name="connsiteX27714" fmla="*/ 2129567 w 6085020"/>
              <a:gd name="connsiteY27714" fmla="*/ 2123875 h 4885973"/>
              <a:gd name="connsiteX27715" fmla="*/ 1936368 w 6085020"/>
              <a:gd name="connsiteY27715" fmla="*/ 2123875 h 4885973"/>
              <a:gd name="connsiteX27716" fmla="*/ 1915450 w 6085020"/>
              <a:gd name="connsiteY27716" fmla="*/ 2139427 h 4885973"/>
              <a:gd name="connsiteX27717" fmla="*/ 1920775 w 6085020"/>
              <a:gd name="connsiteY27717" fmla="*/ 2149859 h 4885973"/>
              <a:gd name="connsiteX27718" fmla="*/ 1936368 w 6085020"/>
              <a:gd name="connsiteY27718" fmla="*/ 2123875 h 4885973"/>
              <a:gd name="connsiteX27719" fmla="*/ 3151850 w 6085020"/>
              <a:gd name="connsiteY27719" fmla="*/ 2123495 h 4885973"/>
              <a:gd name="connsiteX27720" fmla="*/ 3151850 w 6085020"/>
              <a:gd name="connsiteY27720" fmla="*/ 2129564 h 4885973"/>
              <a:gd name="connsiteX27721" fmla="*/ 3153182 w 6085020"/>
              <a:gd name="connsiteY27721" fmla="*/ 2128995 h 4885973"/>
              <a:gd name="connsiteX27722" fmla="*/ 3150211 w 6085020"/>
              <a:gd name="connsiteY27722" fmla="*/ 2134428 h 4885973"/>
              <a:gd name="connsiteX27723" fmla="*/ 3149511 w 6085020"/>
              <a:gd name="connsiteY27723" fmla="*/ 2134874 h 4885973"/>
              <a:gd name="connsiteX27724" fmla="*/ 3147286 w 6085020"/>
              <a:gd name="connsiteY27724" fmla="*/ 2131461 h 4885973"/>
              <a:gd name="connsiteX27725" fmla="*/ 3149188 w 6085020"/>
              <a:gd name="connsiteY27725" fmla="*/ 2125581 h 4885973"/>
              <a:gd name="connsiteX27726" fmla="*/ 3083014 w 6085020"/>
              <a:gd name="connsiteY27726" fmla="*/ 2121219 h 4885973"/>
              <a:gd name="connsiteX27727" fmla="*/ 3083014 w 6085020"/>
              <a:gd name="connsiteY27727" fmla="*/ 2127478 h 4885973"/>
              <a:gd name="connsiteX27728" fmla="*/ 3084345 w 6085020"/>
              <a:gd name="connsiteY27728" fmla="*/ 2127478 h 4885973"/>
              <a:gd name="connsiteX27729" fmla="*/ 3082823 w 6085020"/>
              <a:gd name="connsiteY27729" fmla="*/ 2132978 h 4885973"/>
              <a:gd name="connsiteX27730" fmla="*/ 3081873 w 6085020"/>
              <a:gd name="connsiteY27730" fmla="*/ 2131840 h 4885973"/>
              <a:gd name="connsiteX27731" fmla="*/ 463888 w 6085020"/>
              <a:gd name="connsiteY27731" fmla="*/ 2120816 h 4885973"/>
              <a:gd name="connsiteX27732" fmla="*/ 456377 w 6085020"/>
              <a:gd name="connsiteY27732" fmla="*/ 2125771 h 4885973"/>
              <a:gd name="connsiteX27733" fmla="*/ 489654 w 6085020"/>
              <a:gd name="connsiteY27733" fmla="*/ 2147203 h 4885973"/>
              <a:gd name="connsiteX27734" fmla="*/ 475392 w 6085020"/>
              <a:gd name="connsiteY27734" fmla="*/ 2120840 h 4885973"/>
              <a:gd name="connsiteX27735" fmla="*/ 463888 w 6085020"/>
              <a:gd name="connsiteY27735" fmla="*/ 2120816 h 4885973"/>
              <a:gd name="connsiteX27736" fmla="*/ 3171817 w 6085020"/>
              <a:gd name="connsiteY27736" fmla="*/ 2120650 h 4885973"/>
              <a:gd name="connsiteX27737" fmla="*/ 3170486 w 6085020"/>
              <a:gd name="connsiteY27737" fmla="*/ 2131082 h 4885973"/>
              <a:gd name="connsiteX27738" fmla="*/ 3168204 w 6085020"/>
              <a:gd name="connsiteY27738" fmla="*/ 2129564 h 4885973"/>
              <a:gd name="connsiteX27739" fmla="*/ 3168204 w 6085020"/>
              <a:gd name="connsiteY27739" fmla="*/ 2133737 h 4885973"/>
              <a:gd name="connsiteX27740" fmla="*/ 3141202 w 6085020"/>
              <a:gd name="connsiteY27740" fmla="*/ 2166739 h 4885973"/>
              <a:gd name="connsiteX27741" fmla="*/ 3125419 w 6085020"/>
              <a:gd name="connsiteY27741" fmla="*/ 2146255 h 4885973"/>
              <a:gd name="connsiteX27742" fmla="*/ 3137589 w 6085020"/>
              <a:gd name="connsiteY27742" fmla="*/ 2142841 h 4885973"/>
              <a:gd name="connsiteX27743" fmla="*/ 3137018 w 6085020"/>
              <a:gd name="connsiteY27743" fmla="*/ 2142841 h 4885973"/>
              <a:gd name="connsiteX27744" fmla="*/ 3149511 w 6085020"/>
              <a:gd name="connsiteY27744" fmla="*/ 2134874 h 4885973"/>
              <a:gd name="connsiteX27745" fmla="*/ 3149759 w 6085020"/>
              <a:gd name="connsiteY27745" fmla="*/ 2135254 h 4885973"/>
              <a:gd name="connsiteX27746" fmla="*/ 3150211 w 6085020"/>
              <a:gd name="connsiteY27746" fmla="*/ 2134428 h 4885973"/>
              <a:gd name="connsiteX27747" fmla="*/ 3062667 w 6085020"/>
              <a:gd name="connsiteY27747" fmla="*/ 2120271 h 4885973"/>
              <a:gd name="connsiteX27748" fmla="*/ 3065519 w 6085020"/>
              <a:gd name="connsiteY27748" fmla="*/ 2124064 h 4885973"/>
              <a:gd name="connsiteX27749" fmla="*/ 3060955 w 6085020"/>
              <a:gd name="connsiteY27749" fmla="*/ 2128995 h 4885973"/>
              <a:gd name="connsiteX27750" fmla="*/ 3060955 w 6085020"/>
              <a:gd name="connsiteY27750" fmla="*/ 2127857 h 4885973"/>
              <a:gd name="connsiteX27751" fmla="*/ 3061526 w 6085020"/>
              <a:gd name="connsiteY27751" fmla="*/ 2127668 h 4885973"/>
              <a:gd name="connsiteX27752" fmla="*/ 3062667 w 6085020"/>
              <a:gd name="connsiteY27752" fmla="*/ 2125392 h 4885973"/>
              <a:gd name="connsiteX27753" fmla="*/ 3062667 w 6085020"/>
              <a:gd name="connsiteY27753" fmla="*/ 2120271 h 4885973"/>
              <a:gd name="connsiteX27754" fmla="*/ 859319 w 6085020"/>
              <a:gd name="connsiteY27754" fmla="*/ 2119322 h 4885973"/>
              <a:gd name="connsiteX27755" fmla="*/ 859319 w 6085020"/>
              <a:gd name="connsiteY27755" fmla="*/ 2119322 h 4885973"/>
              <a:gd name="connsiteX27756" fmla="*/ 102304 w 6085020"/>
              <a:gd name="connsiteY27756" fmla="*/ 2118943 h 4885973"/>
              <a:gd name="connsiteX27757" fmla="*/ 92226 w 6085020"/>
              <a:gd name="connsiteY27757" fmla="*/ 2121409 h 4885973"/>
              <a:gd name="connsiteX27758" fmla="*/ 92226 w 6085020"/>
              <a:gd name="connsiteY27758" fmla="*/ 2121219 h 4885973"/>
              <a:gd name="connsiteX27759" fmla="*/ 85951 w 6085020"/>
              <a:gd name="connsiteY27759" fmla="*/ 2144169 h 4885973"/>
              <a:gd name="connsiteX27760" fmla="*/ 92797 w 6085020"/>
              <a:gd name="connsiteY27760" fmla="*/ 2145496 h 4885973"/>
              <a:gd name="connsiteX27761" fmla="*/ 100593 w 6085020"/>
              <a:gd name="connsiteY27761" fmla="*/ 2174136 h 4885973"/>
              <a:gd name="connsiteX27762" fmla="*/ 100593 w 6085020"/>
              <a:gd name="connsiteY27762" fmla="*/ 2184757 h 4885973"/>
              <a:gd name="connsiteX27763" fmla="*/ 104016 w 6085020"/>
              <a:gd name="connsiteY27763" fmla="*/ 2183429 h 4885973"/>
              <a:gd name="connsiteX27764" fmla="*/ 121130 w 6085020"/>
              <a:gd name="connsiteY27764" fmla="*/ 2230466 h 4885973"/>
              <a:gd name="connsiteX27765" fmla="*/ 137674 w 6085020"/>
              <a:gd name="connsiteY27765" fmla="*/ 2187602 h 4885973"/>
              <a:gd name="connsiteX27766" fmla="*/ 146231 w 6085020"/>
              <a:gd name="connsiteY27766" fmla="*/ 2164842 h 4885973"/>
              <a:gd name="connsiteX27767" fmla="*/ 148893 w 6085020"/>
              <a:gd name="connsiteY27767" fmla="*/ 2159721 h 4885973"/>
              <a:gd name="connsiteX27768" fmla="*/ 154598 w 6085020"/>
              <a:gd name="connsiteY27768" fmla="*/ 2144738 h 4885973"/>
              <a:gd name="connsiteX27769" fmla="*/ 127976 w 6085020"/>
              <a:gd name="connsiteY27769" fmla="*/ 2128237 h 4885973"/>
              <a:gd name="connsiteX27770" fmla="*/ 102304 w 6085020"/>
              <a:gd name="connsiteY27770" fmla="*/ 2118943 h 4885973"/>
              <a:gd name="connsiteX27771" fmla="*/ 2735787 w 6085020"/>
              <a:gd name="connsiteY27771" fmla="*/ 2118753 h 4885973"/>
              <a:gd name="connsiteX27772" fmla="*/ 2735787 w 6085020"/>
              <a:gd name="connsiteY27772" fmla="*/ 2129185 h 4885973"/>
              <a:gd name="connsiteX27773" fmla="*/ 2746246 w 6085020"/>
              <a:gd name="connsiteY27773" fmla="*/ 2129185 h 4885973"/>
              <a:gd name="connsiteX27774" fmla="*/ 2746246 w 6085020"/>
              <a:gd name="connsiteY27774" fmla="*/ 2118753 h 4885973"/>
              <a:gd name="connsiteX27775" fmla="*/ 2434008 w 6085020"/>
              <a:gd name="connsiteY27775" fmla="*/ 2118753 h 4885973"/>
              <a:gd name="connsiteX27776" fmla="*/ 2434008 w 6085020"/>
              <a:gd name="connsiteY27776" fmla="*/ 2118753 h 4885973"/>
              <a:gd name="connsiteX27777" fmla="*/ 2312308 w 6085020"/>
              <a:gd name="connsiteY27777" fmla="*/ 2118753 h 4885973"/>
              <a:gd name="connsiteX27778" fmla="*/ 2312308 w 6085020"/>
              <a:gd name="connsiteY27778" fmla="*/ 2139427 h 4885973"/>
              <a:gd name="connsiteX27779" fmla="*/ 2343684 w 6085020"/>
              <a:gd name="connsiteY27779" fmla="*/ 2149859 h 4885973"/>
              <a:gd name="connsiteX27780" fmla="*/ 2344254 w 6085020"/>
              <a:gd name="connsiteY27780" fmla="*/ 2134306 h 4885973"/>
              <a:gd name="connsiteX27781" fmla="*/ 2343684 w 6085020"/>
              <a:gd name="connsiteY27781" fmla="*/ 2134306 h 4885973"/>
              <a:gd name="connsiteX27782" fmla="*/ 2312308 w 6085020"/>
              <a:gd name="connsiteY27782" fmla="*/ 2118753 h 4885973"/>
              <a:gd name="connsiteX27783" fmla="*/ 926254 w 6085020"/>
              <a:gd name="connsiteY27783" fmla="*/ 2118564 h 4885973"/>
              <a:gd name="connsiteX27784" fmla="*/ 926254 w 6085020"/>
              <a:gd name="connsiteY27784" fmla="*/ 2118564 h 4885973"/>
              <a:gd name="connsiteX27785" fmla="*/ 516466 w 6085020"/>
              <a:gd name="connsiteY27785" fmla="*/ 2117616 h 4885973"/>
              <a:gd name="connsiteX27786" fmla="*/ 521600 w 6085020"/>
              <a:gd name="connsiteY27786" fmla="*/ 2128426 h 4885973"/>
              <a:gd name="connsiteX27787" fmla="*/ 521600 w 6085020"/>
              <a:gd name="connsiteY27787" fmla="*/ 2129754 h 4885973"/>
              <a:gd name="connsiteX27788" fmla="*/ 524643 w 6085020"/>
              <a:gd name="connsiteY27788" fmla="*/ 2137910 h 4885973"/>
              <a:gd name="connsiteX27789" fmla="*/ 535292 w 6085020"/>
              <a:gd name="connsiteY27789" fmla="*/ 2148910 h 4885973"/>
              <a:gd name="connsiteX27790" fmla="*/ 535292 w 6085020"/>
              <a:gd name="connsiteY27790" fmla="*/ 2142651 h 4885973"/>
              <a:gd name="connsiteX27791" fmla="*/ 547462 w 6085020"/>
              <a:gd name="connsiteY27791" fmla="*/ 2130702 h 4885973"/>
              <a:gd name="connsiteX27792" fmla="*/ 534341 w 6085020"/>
              <a:gd name="connsiteY27792" fmla="*/ 2117616 h 4885973"/>
              <a:gd name="connsiteX27793" fmla="*/ 529397 w 6085020"/>
              <a:gd name="connsiteY27793" fmla="*/ 2117616 h 4885973"/>
              <a:gd name="connsiteX27794" fmla="*/ 516466 w 6085020"/>
              <a:gd name="connsiteY27794" fmla="*/ 2117616 h 4885973"/>
              <a:gd name="connsiteX27795" fmla="*/ 3265184 w 6085020"/>
              <a:gd name="connsiteY27795" fmla="*/ 2117426 h 4885973"/>
              <a:gd name="connsiteX27796" fmla="*/ 3270508 w 6085020"/>
              <a:gd name="connsiteY27796" fmla="*/ 2138289 h 4885973"/>
              <a:gd name="connsiteX27797" fmla="*/ 3275642 w 6085020"/>
              <a:gd name="connsiteY27797" fmla="*/ 2122547 h 4885973"/>
              <a:gd name="connsiteX27798" fmla="*/ 3280777 w 6085020"/>
              <a:gd name="connsiteY27798" fmla="*/ 2117426 h 4885973"/>
              <a:gd name="connsiteX27799" fmla="*/ 1010779 w 6085020"/>
              <a:gd name="connsiteY27799" fmla="*/ 2116406 h 4885973"/>
              <a:gd name="connsiteX27800" fmla="*/ 1009923 w 6085020"/>
              <a:gd name="connsiteY27800" fmla="*/ 2128995 h 4885973"/>
              <a:gd name="connsiteX27801" fmla="*/ 1010779 w 6085020"/>
              <a:gd name="connsiteY27801" fmla="*/ 2116406 h 4885973"/>
              <a:gd name="connsiteX27802" fmla="*/ 2239288 w 6085020"/>
              <a:gd name="connsiteY27802" fmla="*/ 2113443 h 4885973"/>
              <a:gd name="connsiteX27803" fmla="*/ 2239288 w 6085020"/>
              <a:gd name="connsiteY27803" fmla="*/ 2113443 h 4885973"/>
              <a:gd name="connsiteX27804" fmla="*/ 1041299 w 6085020"/>
              <a:gd name="connsiteY27804" fmla="*/ 2113253 h 4885973"/>
              <a:gd name="connsiteX27805" fmla="*/ 1030840 w 6085020"/>
              <a:gd name="connsiteY27805" fmla="*/ 2134116 h 4885973"/>
              <a:gd name="connsiteX27806" fmla="*/ 1046623 w 6085020"/>
              <a:gd name="connsiteY27806" fmla="*/ 2149669 h 4885973"/>
              <a:gd name="connsiteX27807" fmla="*/ 1042250 w 6085020"/>
              <a:gd name="connsiteY27807" fmla="*/ 2113443 h 4885973"/>
              <a:gd name="connsiteX27808" fmla="*/ 1256747 w 6085020"/>
              <a:gd name="connsiteY27808" fmla="*/ 2113064 h 4885973"/>
              <a:gd name="connsiteX27809" fmla="*/ 1256747 w 6085020"/>
              <a:gd name="connsiteY27809" fmla="*/ 2113064 h 4885973"/>
              <a:gd name="connsiteX27810" fmla="*/ 3369009 w 6085020"/>
              <a:gd name="connsiteY27810" fmla="*/ 2111736 h 4885973"/>
              <a:gd name="connsiteX27811" fmla="*/ 3378184 w 6085020"/>
              <a:gd name="connsiteY27811" fmla="*/ 2129897 h 4885973"/>
              <a:gd name="connsiteX27812" fmla="*/ 3389705 w 6085020"/>
              <a:gd name="connsiteY27812" fmla="*/ 2142363 h 4885973"/>
              <a:gd name="connsiteX27813" fmla="*/ 3389927 w 6085020"/>
              <a:gd name="connsiteY27813" fmla="*/ 2143031 h 4885973"/>
              <a:gd name="connsiteX27814" fmla="*/ 3390497 w 6085020"/>
              <a:gd name="connsiteY27814" fmla="*/ 2143220 h 4885973"/>
              <a:gd name="connsiteX27815" fmla="*/ 3389705 w 6085020"/>
              <a:gd name="connsiteY27815" fmla="*/ 2142363 h 4885973"/>
              <a:gd name="connsiteX27816" fmla="*/ 3383775 w 6085020"/>
              <a:gd name="connsiteY27816" fmla="*/ 2124517 h 4885973"/>
              <a:gd name="connsiteX27817" fmla="*/ 3369009 w 6085020"/>
              <a:gd name="connsiteY27817" fmla="*/ 2111736 h 4885973"/>
              <a:gd name="connsiteX27818" fmla="*/ 3141962 w 6085020"/>
              <a:gd name="connsiteY27818" fmla="*/ 2110598 h 4885973"/>
              <a:gd name="connsiteX27819" fmla="*/ 3147667 w 6085020"/>
              <a:gd name="connsiteY27819" fmla="*/ 2116288 h 4885973"/>
              <a:gd name="connsiteX27820" fmla="*/ 3144815 w 6085020"/>
              <a:gd name="connsiteY27820" fmla="*/ 2116288 h 4885973"/>
              <a:gd name="connsiteX27821" fmla="*/ 3141962 w 6085020"/>
              <a:gd name="connsiteY27821" fmla="*/ 2116288 h 4885973"/>
              <a:gd name="connsiteX27822" fmla="*/ 3087387 w 6085020"/>
              <a:gd name="connsiteY27822" fmla="*/ 2110408 h 4885973"/>
              <a:gd name="connsiteX27823" fmla="*/ 3089099 w 6085020"/>
              <a:gd name="connsiteY27823" fmla="*/ 2112494 h 4885973"/>
              <a:gd name="connsiteX27824" fmla="*/ 3089099 w 6085020"/>
              <a:gd name="connsiteY27824" fmla="*/ 2117616 h 4885973"/>
              <a:gd name="connsiteX27825" fmla="*/ 3086627 w 6085020"/>
              <a:gd name="connsiteY27825" fmla="*/ 2117616 h 4885973"/>
              <a:gd name="connsiteX27826" fmla="*/ 3086627 w 6085020"/>
              <a:gd name="connsiteY27826" fmla="*/ 2113253 h 4885973"/>
              <a:gd name="connsiteX27827" fmla="*/ 54765 w 6085020"/>
              <a:gd name="connsiteY27827" fmla="*/ 2109080 h 4885973"/>
              <a:gd name="connsiteX27828" fmla="*/ 54385 w 6085020"/>
              <a:gd name="connsiteY27828" fmla="*/ 2109270 h 4885973"/>
              <a:gd name="connsiteX27829" fmla="*/ 66365 w 6085020"/>
              <a:gd name="connsiteY27829" fmla="*/ 2123495 h 4885973"/>
              <a:gd name="connsiteX27830" fmla="*/ 54765 w 6085020"/>
              <a:gd name="connsiteY27830" fmla="*/ 2109080 h 4885973"/>
              <a:gd name="connsiteX27831" fmla="*/ 1445192 w 6085020"/>
              <a:gd name="connsiteY27831" fmla="*/ 2108322 h 4885973"/>
              <a:gd name="connsiteX27832" fmla="*/ 1445192 w 6085020"/>
              <a:gd name="connsiteY27832" fmla="*/ 2108322 h 4885973"/>
              <a:gd name="connsiteX27833" fmla="*/ 2491055 w 6085020"/>
              <a:gd name="connsiteY27833" fmla="*/ 2108132 h 4885973"/>
              <a:gd name="connsiteX27834" fmla="*/ 2491055 w 6085020"/>
              <a:gd name="connsiteY27834" fmla="*/ 2118564 h 4885973"/>
              <a:gd name="connsiteX27835" fmla="*/ 2501133 w 6085020"/>
              <a:gd name="connsiteY27835" fmla="*/ 2118564 h 4885973"/>
              <a:gd name="connsiteX27836" fmla="*/ 2501133 w 6085020"/>
              <a:gd name="connsiteY27836" fmla="*/ 2108132 h 4885973"/>
              <a:gd name="connsiteX27837" fmla="*/ 22629 w 6085020"/>
              <a:gd name="connsiteY27837" fmla="*/ 2107943 h 4885973"/>
              <a:gd name="connsiteX27838" fmla="*/ 22629 w 6085020"/>
              <a:gd name="connsiteY27838" fmla="*/ 2107943 h 4885973"/>
              <a:gd name="connsiteX27839" fmla="*/ 1570506 w 6085020"/>
              <a:gd name="connsiteY27839" fmla="*/ 2107753 h 4885973"/>
              <a:gd name="connsiteX27840" fmla="*/ 1570506 w 6085020"/>
              <a:gd name="connsiteY27840" fmla="*/ 2133737 h 4885973"/>
              <a:gd name="connsiteX27841" fmla="*/ 1570506 w 6085020"/>
              <a:gd name="connsiteY27841" fmla="*/ 2108322 h 4885973"/>
              <a:gd name="connsiteX27842" fmla="*/ 3055251 w 6085020"/>
              <a:gd name="connsiteY27842" fmla="*/ 2104718 h 4885973"/>
              <a:gd name="connsiteX27843" fmla="*/ 3054110 w 6085020"/>
              <a:gd name="connsiteY27843" fmla="*/ 2105287 h 4885973"/>
              <a:gd name="connsiteX27844" fmla="*/ 3054043 w 6085020"/>
              <a:gd name="connsiteY27844" fmla="*/ 2105622 h 4885973"/>
              <a:gd name="connsiteX27845" fmla="*/ 3053729 w 6085020"/>
              <a:gd name="connsiteY27845" fmla="*/ 2105856 h 4885973"/>
              <a:gd name="connsiteX27846" fmla="*/ 3046884 w 6085020"/>
              <a:gd name="connsiteY27846" fmla="*/ 2110408 h 4885973"/>
              <a:gd name="connsiteX27847" fmla="*/ 3052850 w 6085020"/>
              <a:gd name="connsiteY27847" fmla="*/ 2111546 h 4885973"/>
              <a:gd name="connsiteX27848" fmla="*/ 3054043 w 6085020"/>
              <a:gd name="connsiteY27848" fmla="*/ 2105622 h 4885973"/>
              <a:gd name="connsiteX27849" fmla="*/ 3348282 w 6085020"/>
              <a:gd name="connsiteY27849" fmla="*/ 2103960 h 4885973"/>
              <a:gd name="connsiteX27850" fmla="*/ 3348282 w 6085020"/>
              <a:gd name="connsiteY27850" fmla="*/ 2105287 h 4885973"/>
              <a:gd name="connsiteX27851" fmla="*/ 3349613 w 6085020"/>
              <a:gd name="connsiteY27851" fmla="*/ 2103960 h 4885973"/>
              <a:gd name="connsiteX27852" fmla="*/ 1340986 w 6085020"/>
              <a:gd name="connsiteY27852" fmla="*/ 2103580 h 4885973"/>
              <a:gd name="connsiteX27853" fmla="*/ 1340986 w 6085020"/>
              <a:gd name="connsiteY27853" fmla="*/ 2103580 h 4885973"/>
              <a:gd name="connsiteX27854" fmla="*/ 1412866 w 6085020"/>
              <a:gd name="connsiteY27854" fmla="*/ 2103011 h 4885973"/>
              <a:gd name="connsiteX27855" fmla="*/ 1412866 w 6085020"/>
              <a:gd name="connsiteY27855" fmla="*/ 2103011 h 4885973"/>
              <a:gd name="connsiteX27856" fmla="*/ 76063 w 6085020"/>
              <a:gd name="connsiteY27856" fmla="*/ 2103011 h 4885973"/>
              <a:gd name="connsiteX27857" fmla="*/ 76063 w 6085020"/>
              <a:gd name="connsiteY27857" fmla="*/ 2103011 h 4885973"/>
              <a:gd name="connsiteX27858" fmla="*/ 1761409 w 6085020"/>
              <a:gd name="connsiteY27858" fmla="*/ 2102297 h 4885973"/>
              <a:gd name="connsiteX27859" fmla="*/ 1763895 w 6085020"/>
              <a:gd name="connsiteY27859" fmla="*/ 2118753 h 4885973"/>
              <a:gd name="connsiteX27860" fmla="*/ 1769029 w 6085020"/>
              <a:gd name="connsiteY27860" fmla="*/ 2103011 h 4885973"/>
              <a:gd name="connsiteX27861" fmla="*/ 1761409 w 6085020"/>
              <a:gd name="connsiteY27861" fmla="*/ 2102297 h 4885973"/>
              <a:gd name="connsiteX27862" fmla="*/ 3221067 w 6085020"/>
              <a:gd name="connsiteY27862" fmla="*/ 2100925 h 4885973"/>
              <a:gd name="connsiteX27863" fmla="*/ 3221067 w 6085020"/>
              <a:gd name="connsiteY27863" fmla="*/ 2105098 h 4885973"/>
              <a:gd name="connsiteX27864" fmla="*/ 3223920 w 6085020"/>
              <a:gd name="connsiteY27864" fmla="*/ 2113822 h 4885973"/>
              <a:gd name="connsiteX27865" fmla="*/ 3221638 w 6085020"/>
              <a:gd name="connsiteY27865" fmla="*/ 2113822 h 4885973"/>
              <a:gd name="connsiteX27866" fmla="*/ 3221638 w 6085020"/>
              <a:gd name="connsiteY27866" fmla="*/ 2122167 h 4885973"/>
              <a:gd name="connsiteX27867" fmla="*/ 3216504 w 6085020"/>
              <a:gd name="connsiteY27867" fmla="*/ 2121219 h 4885973"/>
              <a:gd name="connsiteX27868" fmla="*/ 3216504 w 6085020"/>
              <a:gd name="connsiteY27868" fmla="*/ 2115908 h 4885973"/>
              <a:gd name="connsiteX27869" fmla="*/ 3216504 w 6085020"/>
              <a:gd name="connsiteY27869" fmla="*/ 2107184 h 4885973"/>
              <a:gd name="connsiteX27870" fmla="*/ 1227273 w 6085020"/>
              <a:gd name="connsiteY27870" fmla="*/ 2099977 h 4885973"/>
              <a:gd name="connsiteX27871" fmla="*/ 1227434 w 6085020"/>
              <a:gd name="connsiteY27871" fmla="*/ 2112305 h 4885973"/>
              <a:gd name="connsiteX27872" fmla="*/ 1236699 w 6085020"/>
              <a:gd name="connsiteY27872" fmla="*/ 2113696 h 4885973"/>
              <a:gd name="connsiteX27873" fmla="*/ 1236780 w 6085020"/>
              <a:gd name="connsiteY27873" fmla="*/ 2114202 h 4885973"/>
              <a:gd name="connsiteX27874" fmla="*/ 1237541 w 6085020"/>
              <a:gd name="connsiteY27874" fmla="*/ 2113822 h 4885973"/>
              <a:gd name="connsiteX27875" fmla="*/ 1236699 w 6085020"/>
              <a:gd name="connsiteY27875" fmla="*/ 2113696 h 4885973"/>
              <a:gd name="connsiteX27876" fmla="*/ 1234498 w 6085020"/>
              <a:gd name="connsiteY27876" fmla="*/ 2099977 h 4885973"/>
              <a:gd name="connsiteX27877" fmla="*/ 3099953 w 6085020"/>
              <a:gd name="connsiteY27877" fmla="*/ 2099112 h 4885973"/>
              <a:gd name="connsiteX27878" fmla="*/ 3099557 w 6085020"/>
              <a:gd name="connsiteY27878" fmla="*/ 2105287 h 4885973"/>
              <a:gd name="connsiteX27879" fmla="*/ 3096895 w 6085020"/>
              <a:gd name="connsiteY27879" fmla="*/ 2105287 h 4885973"/>
              <a:gd name="connsiteX27880" fmla="*/ 3098036 w 6085020"/>
              <a:gd name="connsiteY27880" fmla="*/ 2102822 h 4885973"/>
              <a:gd name="connsiteX27881" fmla="*/ 3096515 w 6085020"/>
              <a:gd name="connsiteY27881" fmla="*/ 2101684 h 4885973"/>
              <a:gd name="connsiteX27882" fmla="*/ 676388 w 6085020"/>
              <a:gd name="connsiteY27882" fmla="*/ 2098649 h 4885973"/>
              <a:gd name="connsiteX27883" fmla="*/ 676388 w 6085020"/>
              <a:gd name="connsiteY27883" fmla="*/ 2109080 h 4885973"/>
              <a:gd name="connsiteX27884" fmla="*/ 686847 w 6085020"/>
              <a:gd name="connsiteY27884" fmla="*/ 2109080 h 4885973"/>
              <a:gd name="connsiteX27885" fmla="*/ 686847 w 6085020"/>
              <a:gd name="connsiteY27885" fmla="*/ 2098649 h 4885973"/>
              <a:gd name="connsiteX27886" fmla="*/ 1852699 w 6085020"/>
              <a:gd name="connsiteY27886" fmla="*/ 2097890 h 4885973"/>
              <a:gd name="connsiteX27887" fmla="*/ 1853219 w 6085020"/>
              <a:gd name="connsiteY27887" fmla="*/ 2098098 h 4885973"/>
              <a:gd name="connsiteX27888" fmla="*/ 1863537 w 6085020"/>
              <a:gd name="connsiteY27888" fmla="*/ 2113443 h 4885973"/>
              <a:gd name="connsiteX27889" fmla="*/ 1862183 w 6085020"/>
              <a:gd name="connsiteY27889" fmla="*/ 2101684 h 4885973"/>
              <a:gd name="connsiteX27890" fmla="*/ 1853219 w 6085020"/>
              <a:gd name="connsiteY27890" fmla="*/ 2098098 h 4885973"/>
              <a:gd name="connsiteX27891" fmla="*/ 1853079 w 6085020"/>
              <a:gd name="connsiteY27891" fmla="*/ 2097890 h 4885973"/>
              <a:gd name="connsiteX27892" fmla="*/ 1057082 w 6085020"/>
              <a:gd name="connsiteY27892" fmla="*/ 2097701 h 4885973"/>
              <a:gd name="connsiteX27893" fmla="*/ 1057082 w 6085020"/>
              <a:gd name="connsiteY27893" fmla="*/ 2097701 h 4885973"/>
              <a:gd name="connsiteX27894" fmla="*/ 2595261 w 6085020"/>
              <a:gd name="connsiteY27894" fmla="*/ 2097511 h 4885973"/>
              <a:gd name="connsiteX27895" fmla="*/ 2595261 w 6085020"/>
              <a:gd name="connsiteY27895" fmla="*/ 2097511 h 4885973"/>
              <a:gd name="connsiteX27896" fmla="*/ 3586314 w 6085020"/>
              <a:gd name="connsiteY27896" fmla="*/ 2097034 h 4885973"/>
              <a:gd name="connsiteX27897" fmla="*/ 3578182 w 6085020"/>
              <a:gd name="connsiteY27897" fmla="*/ 2097321 h 4885973"/>
              <a:gd name="connsiteX27898" fmla="*/ 3579917 w 6085020"/>
              <a:gd name="connsiteY27898" fmla="*/ 2111001 h 4885973"/>
              <a:gd name="connsiteX27899" fmla="*/ 3588660 w 6085020"/>
              <a:gd name="connsiteY27899" fmla="*/ 2117045 h 4885973"/>
              <a:gd name="connsiteX27900" fmla="*/ 3588641 w 6085020"/>
              <a:gd name="connsiteY27900" fmla="*/ 2118184 h 4885973"/>
              <a:gd name="connsiteX27901" fmla="*/ 3589211 w 6085020"/>
              <a:gd name="connsiteY27901" fmla="*/ 2117426 h 4885973"/>
              <a:gd name="connsiteX27902" fmla="*/ 3588660 w 6085020"/>
              <a:gd name="connsiteY27902" fmla="*/ 2117045 h 4885973"/>
              <a:gd name="connsiteX27903" fmla="*/ 3588902 w 6085020"/>
              <a:gd name="connsiteY27903" fmla="*/ 2102277 h 4885973"/>
              <a:gd name="connsiteX27904" fmla="*/ 3586314 w 6085020"/>
              <a:gd name="connsiteY27904" fmla="*/ 2097034 h 4885973"/>
              <a:gd name="connsiteX27905" fmla="*/ 3100128 w 6085020"/>
              <a:gd name="connsiteY27905" fmla="*/ 2096373 h 4885973"/>
              <a:gd name="connsiteX27906" fmla="*/ 3100128 w 6085020"/>
              <a:gd name="connsiteY27906" fmla="*/ 2098981 h 4885973"/>
              <a:gd name="connsiteX27907" fmla="*/ 3099953 w 6085020"/>
              <a:gd name="connsiteY27907" fmla="*/ 2099112 h 4885973"/>
              <a:gd name="connsiteX27908" fmla="*/ 3405710 w 6085020"/>
              <a:gd name="connsiteY27908" fmla="*/ 2096183 h 4885973"/>
              <a:gd name="connsiteX27909" fmla="*/ 3390388 w 6085020"/>
              <a:gd name="connsiteY27909" fmla="*/ 2108159 h 4885973"/>
              <a:gd name="connsiteX27910" fmla="*/ 3395261 w 6085020"/>
              <a:gd name="connsiteY27910" fmla="*/ 2111707 h 4885973"/>
              <a:gd name="connsiteX27911" fmla="*/ 3395251 w 6085020"/>
              <a:gd name="connsiteY27911" fmla="*/ 2111736 h 4885973"/>
              <a:gd name="connsiteX27912" fmla="*/ 3395822 w 6085020"/>
              <a:gd name="connsiteY27912" fmla="*/ 2112115 h 4885973"/>
              <a:gd name="connsiteX27913" fmla="*/ 3395261 w 6085020"/>
              <a:gd name="connsiteY27913" fmla="*/ 2111707 h 4885973"/>
              <a:gd name="connsiteX27914" fmla="*/ 3398555 w 6085020"/>
              <a:gd name="connsiteY27914" fmla="*/ 2102111 h 4885973"/>
              <a:gd name="connsiteX27915" fmla="*/ 3405710 w 6085020"/>
              <a:gd name="connsiteY27915" fmla="*/ 2096183 h 4885973"/>
              <a:gd name="connsiteX27916" fmla="*/ 3348663 w 6085020"/>
              <a:gd name="connsiteY27916" fmla="*/ 2096183 h 4885973"/>
              <a:gd name="connsiteX27917" fmla="*/ 3344859 w 6085020"/>
              <a:gd name="connsiteY27917" fmla="*/ 2097511 h 4885973"/>
              <a:gd name="connsiteX27918" fmla="*/ 3344859 w 6085020"/>
              <a:gd name="connsiteY27918" fmla="*/ 2099977 h 4885973"/>
              <a:gd name="connsiteX27919" fmla="*/ 3346951 w 6085020"/>
              <a:gd name="connsiteY27919" fmla="*/ 2098839 h 4885973"/>
              <a:gd name="connsiteX27920" fmla="*/ 3346951 w 6085020"/>
              <a:gd name="connsiteY27920" fmla="*/ 2101115 h 4885973"/>
              <a:gd name="connsiteX27921" fmla="*/ 3349994 w 6085020"/>
              <a:gd name="connsiteY27921" fmla="*/ 2096183 h 4885973"/>
              <a:gd name="connsiteX27922" fmla="*/ 2948192 w 6085020"/>
              <a:gd name="connsiteY27922" fmla="*/ 2094666 h 4885973"/>
              <a:gd name="connsiteX27923" fmla="*/ 2948192 w 6085020"/>
              <a:gd name="connsiteY27923" fmla="*/ 2096942 h 4885973"/>
              <a:gd name="connsiteX27924" fmla="*/ 2947051 w 6085020"/>
              <a:gd name="connsiteY27924" fmla="*/ 2096942 h 4885973"/>
              <a:gd name="connsiteX27925" fmla="*/ 2945720 w 6085020"/>
              <a:gd name="connsiteY27925" fmla="*/ 2095425 h 4885973"/>
              <a:gd name="connsiteX27926" fmla="*/ 2945720 w 6085020"/>
              <a:gd name="connsiteY27926" fmla="*/ 2097511 h 4885973"/>
              <a:gd name="connsiteX27927" fmla="*/ 2942678 w 6085020"/>
              <a:gd name="connsiteY27927" fmla="*/ 2097511 h 4885973"/>
              <a:gd name="connsiteX27928" fmla="*/ 2942678 w 6085020"/>
              <a:gd name="connsiteY27928" fmla="*/ 2099977 h 4885973"/>
              <a:gd name="connsiteX27929" fmla="*/ 2941156 w 6085020"/>
              <a:gd name="connsiteY27929" fmla="*/ 2099977 h 4885973"/>
              <a:gd name="connsiteX27930" fmla="*/ 2944960 w 6085020"/>
              <a:gd name="connsiteY27930" fmla="*/ 2105287 h 4885973"/>
              <a:gd name="connsiteX27931" fmla="*/ 2943438 w 6085020"/>
              <a:gd name="connsiteY27931" fmla="*/ 2107184 h 4885973"/>
              <a:gd name="connsiteX27932" fmla="*/ 2945150 w 6085020"/>
              <a:gd name="connsiteY27932" fmla="*/ 2108701 h 4885973"/>
              <a:gd name="connsiteX27933" fmla="*/ 2943629 w 6085020"/>
              <a:gd name="connsiteY27933" fmla="*/ 2111925 h 4885973"/>
              <a:gd name="connsiteX27934" fmla="*/ 2941347 w 6085020"/>
              <a:gd name="connsiteY27934" fmla="*/ 2111925 h 4885973"/>
              <a:gd name="connsiteX27935" fmla="*/ 2939635 w 6085020"/>
              <a:gd name="connsiteY27935" fmla="*/ 2119702 h 4885973"/>
              <a:gd name="connsiteX27936" fmla="*/ 2938114 w 6085020"/>
              <a:gd name="connsiteY27936" fmla="*/ 2125202 h 4885973"/>
              <a:gd name="connsiteX27937" fmla="*/ 2936213 w 6085020"/>
              <a:gd name="connsiteY27937" fmla="*/ 2133358 h 4885973"/>
              <a:gd name="connsiteX27938" fmla="*/ 2933550 w 6085020"/>
              <a:gd name="connsiteY27938" fmla="*/ 2133358 h 4885973"/>
              <a:gd name="connsiteX27939" fmla="*/ 2934501 w 6085020"/>
              <a:gd name="connsiteY27939" fmla="*/ 2142841 h 4885973"/>
              <a:gd name="connsiteX27940" fmla="*/ 2930888 w 6085020"/>
              <a:gd name="connsiteY27940" fmla="*/ 2142841 h 4885973"/>
              <a:gd name="connsiteX27941" fmla="*/ 2930888 w 6085020"/>
              <a:gd name="connsiteY27941" fmla="*/ 2145496 h 4885973"/>
              <a:gd name="connsiteX27942" fmla="*/ 2932599 w 6085020"/>
              <a:gd name="connsiteY27942" fmla="*/ 2147583 h 4885973"/>
              <a:gd name="connsiteX27943" fmla="*/ 2930127 w 6085020"/>
              <a:gd name="connsiteY27943" fmla="*/ 2149669 h 4885973"/>
              <a:gd name="connsiteX27944" fmla="*/ 2931268 w 6085020"/>
              <a:gd name="connsiteY27944" fmla="*/ 2154221 h 4885973"/>
              <a:gd name="connsiteX27945" fmla="*/ 2929557 w 6085020"/>
              <a:gd name="connsiteY27945" fmla="*/ 2154221 h 4885973"/>
              <a:gd name="connsiteX27946" fmla="*/ 2930508 w 6085020"/>
              <a:gd name="connsiteY27946" fmla="*/ 2156687 h 4885973"/>
              <a:gd name="connsiteX27947" fmla="*/ 2932409 w 6085020"/>
              <a:gd name="connsiteY27947" fmla="*/ 2150238 h 4885973"/>
              <a:gd name="connsiteX27948" fmla="*/ 2935452 w 6085020"/>
              <a:gd name="connsiteY27948" fmla="*/ 2147772 h 4885973"/>
              <a:gd name="connsiteX27949" fmla="*/ 2938304 w 6085020"/>
              <a:gd name="connsiteY27949" fmla="*/ 2135634 h 4885973"/>
              <a:gd name="connsiteX27950" fmla="*/ 2949713 w 6085020"/>
              <a:gd name="connsiteY27950" fmla="*/ 2101873 h 4885973"/>
              <a:gd name="connsiteX27951" fmla="*/ 2948383 w 6085020"/>
              <a:gd name="connsiteY27951" fmla="*/ 2103011 h 4885973"/>
              <a:gd name="connsiteX27952" fmla="*/ 2947242 w 6085020"/>
              <a:gd name="connsiteY27952" fmla="*/ 2099597 h 4885973"/>
              <a:gd name="connsiteX27953" fmla="*/ 2949143 w 6085020"/>
              <a:gd name="connsiteY27953" fmla="*/ 2101684 h 4885973"/>
              <a:gd name="connsiteX27954" fmla="*/ 2950284 w 6085020"/>
              <a:gd name="connsiteY27954" fmla="*/ 2101684 h 4885973"/>
              <a:gd name="connsiteX27955" fmla="*/ 2949143 w 6085020"/>
              <a:gd name="connsiteY27955" fmla="*/ 2096563 h 4885973"/>
              <a:gd name="connsiteX27956" fmla="*/ 2950474 w 6085020"/>
              <a:gd name="connsiteY27956" fmla="*/ 2097132 h 4885973"/>
              <a:gd name="connsiteX27957" fmla="*/ 2948192 w 6085020"/>
              <a:gd name="connsiteY27957" fmla="*/ 2094666 h 4885973"/>
              <a:gd name="connsiteX27958" fmla="*/ 2883729 w 6085020"/>
              <a:gd name="connsiteY27958" fmla="*/ 2093528 h 4885973"/>
              <a:gd name="connsiteX27959" fmla="*/ 2883729 w 6085020"/>
              <a:gd name="connsiteY27959" fmla="*/ 2103960 h 4885973"/>
              <a:gd name="connsiteX27960" fmla="*/ 2894188 w 6085020"/>
              <a:gd name="connsiteY27960" fmla="*/ 2103960 h 4885973"/>
              <a:gd name="connsiteX27961" fmla="*/ 2894188 w 6085020"/>
              <a:gd name="connsiteY27961" fmla="*/ 2093528 h 4885973"/>
              <a:gd name="connsiteX27962" fmla="*/ 1085225 w 6085020"/>
              <a:gd name="connsiteY27962" fmla="*/ 2093338 h 4885973"/>
              <a:gd name="connsiteX27963" fmla="*/ 1073436 w 6085020"/>
              <a:gd name="connsiteY27963" fmla="*/ 2102822 h 4885973"/>
              <a:gd name="connsiteX27964" fmla="*/ 1085225 w 6085020"/>
              <a:gd name="connsiteY27964" fmla="*/ 2105287 h 4885973"/>
              <a:gd name="connsiteX27965" fmla="*/ 2852734 w 6085020"/>
              <a:gd name="connsiteY27965" fmla="*/ 2093149 h 4885973"/>
              <a:gd name="connsiteX27966" fmla="*/ 2872320 w 6085020"/>
              <a:gd name="connsiteY27966" fmla="*/ 2134306 h 4885973"/>
              <a:gd name="connsiteX27967" fmla="*/ 2873651 w 6085020"/>
              <a:gd name="connsiteY27967" fmla="*/ 2134875 h 4885973"/>
              <a:gd name="connsiteX27968" fmla="*/ 2884109 w 6085020"/>
              <a:gd name="connsiteY27968" fmla="*/ 2108891 h 4885973"/>
              <a:gd name="connsiteX27969" fmla="*/ 2852734 w 6085020"/>
              <a:gd name="connsiteY27969" fmla="*/ 2093149 h 4885973"/>
              <a:gd name="connsiteX27970" fmla="*/ 1120024 w 6085020"/>
              <a:gd name="connsiteY27970" fmla="*/ 2092959 h 4885973"/>
              <a:gd name="connsiteX27971" fmla="*/ 1120024 w 6085020"/>
              <a:gd name="connsiteY27971" fmla="*/ 2092959 h 4885973"/>
              <a:gd name="connsiteX27972" fmla="*/ 3270128 w 6085020"/>
              <a:gd name="connsiteY27972" fmla="*/ 2092580 h 4885973"/>
              <a:gd name="connsiteX27973" fmla="*/ 3270128 w 6085020"/>
              <a:gd name="connsiteY27973" fmla="*/ 2092580 h 4885973"/>
              <a:gd name="connsiteX27974" fmla="*/ 2563885 w 6085020"/>
              <a:gd name="connsiteY27974" fmla="*/ 2092580 h 4885973"/>
              <a:gd name="connsiteX27975" fmla="*/ 2563885 w 6085020"/>
              <a:gd name="connsiteY27975" fmla="*/ 2092580 h 4885973"/>
              <a:gd name="connsiteX27976" fmla="*/ 2281883 w 6085020"/>
              <a:gd name="connsiteY27976" fmla="*/ 2092580 h 4885973"/>
              <a:gd name="connsiteX27977" fmla="*/ 2281502 w 6085020"/>
              <a:gd name="connsiteY27977" fmla="*/ 2093338 h 4885973"/>
              <a:gd name="connsiteX27978" fmla="*/ 2276178 w 6085020"/>
              <a:gd name="connsiteY27978" fmla="*/ 2109080 h 4885973"/>
              <a:gd name="connsiteX27979" fmla="*/ 2281883 w 6085020"/>
              <a:gd name="connsiteY27979" fmla="*/ 2092580 h 4885973"/>
              <a:gd name="connsiteX27980" fmla="*/ 1958045 w 6085020"/>
              <a:gd name="connsiteY27980" fmla="*/ 2092580 h 4885973"/>
              <a:gd name="connsiteX27981" fmla="*/ 1958045 w 6085020"/>
              <a:gd name="connsiteY27981" fmla="*/ 2092580 h 4885973"/>
              <a:gd name="connsiteX27982" fmla="*/ 179508 w 6085020"/>
              <a:gd name="connsiteY27982" fmla="*/ 2092580 h 4885973"/>
              <a:gd name="connsiteX27983" fmla="*/ 165582 w 6085020"/>
              <a:gd name="connsiteY27983" fmla="*/ 2098971 h 4885973"/>
              <a:gd name="connsiteX27984" fmla="*/ 171987 w 6085020"/>
              <a:gd name="connsiteY27984" fmla="*/ 2112855 h 4885973"/>
              <a:gd name="connsiteX27985" fmla="*/ 174374 w 6085020"/>
              <a:gd name="connsiteY27985" fmla="*/ 2113443 h 4885973"/>
              <a:gd name="connsiteX27986" fmla="*/ 179508 w 6085020"/>
              <a:gd name="connsiteY27986" fmla="*/ 2092580 h 4885973"/>
              <a:gd name="connsiteX27987" fmla="*/ 2187755 w 6085020"/>
              <a:gd name="connsiteY27987" fmla="*/ 2092200 h 4885973"/>
              <a:gd name="connsiteX27988" fmla="*/ 2187755 w 6085020"/>
              <a:gd name="connsiteY27988" fmla="*/ 2092200 h 4885973"/>
              <a:gd name="connsiteX27989" fmla="*/ 2171972 w 6085020"/>
              <a:gd name="connsiteY27989" fmla="*/ 2092200 h 4885973"/>
              <a:gd name="connsiteX27990" fmla="*/ 2166457 w 6085020"/>
              <a:gd name="connsiteY27990" fmla="*/ 2113443 h 4885973"/>
              <a:gd name="connsiteX27991" fmla="*/ 2166838 w 6085020"/>
              <a:gd name="connsiteY27991" fmla="*/ 2113064 h 4885973"/>
              <a:gd name="connsiteX27992" fmla="*/ 2171972 w 6085020"/>
              <a:gd name="connsiteY27992" fmla="*/ 2092200 h 4885973"/>
              <a:gd name="connsiteX27993" fmla="*/ 2093247 w 6085020"/>
              <a:gd name="connsiteY27993" fmla="*/ 2092011 h 4885973"/>
              <a:gd name="connsiteX27994" fmla="*/ 2093247 w 6085020"/>
              <a:gd name="connsiteY27994" fmla="*/ 2092011 h 4885973"/>
              <a:gd name="connsiteX27995" fmla="*/ 1400125 w 6085020"/>
              <a:gd name="connsiteY27995" fmla="*/ 2092011 h 4885973"/>
              <a:gd name="connsiteX27996" fmla="*/ 1399364 w 6085020"/>
              <a:gd name="connsiteY27996" fmla="*/ 2092390 h 4885973"/>
              <a:gd name="connsiteX27997" fmla="*/ 1407351 w 6085020"/>
              <a:gd name="connsiteY27997" fmla="*/ 2106236 h 4885973"/>
              <a:gd name="connsiteX27998" fmla="*/ 1400125 w 6085020"/>
              <a:gd name="connsiteY27998" fmla="*/ 2092011 h 4885973"/>
              <a:gd name="connsiteX27999" fmla="*/ 461701 w 6085020"/>
              <a:gd name="connsiteY27999" fmla="*/ 2092011 h 4885973"/>
              <a:gd name="connsiteX28000" fmla="*/ 461701 w 6085020"/>
              <a:gd name="connsiteY28000" fmla="*/ 2092011 h 4885973"/>
              <a:gd name="connsiteX28001" fmla="*/ 793240 w 6085020"/>
              <a:gd name="connsiteY28001" fmla="*/ 2091963 h 4885973"/>
              <a:gd name="connsiteX28002" fmla="*/ 796947 w 6085020"/>
              <a:gd name="connsiteY28002" fmla="*/ 2108891 h 4885973"/>
              <a:gd name="connsiteX28003" fmla="*/ 793240 w 6085020"/>
              <a:gd name="connsiteY28003" fmla="*/ 2091963 h 4885973"/>
              <a:gd name="connsiteX28004" fmla="*/ 586824 w 6085020"/>
              <a:gd name="connsiteY28004" fmla="*/ 2091631 h 4885973"/>
              <a:gd name="connsiteX28005" fmla="*/ 573705 w 6085020"/>
              <a:gd name="connsiteY28005" fmla="*/ 2104339 h 4885973"/>
              <a:gd name="connsiteX28006" fmla="*/ 573703 w 6085020"/>
              <a:gd name="connsiteY28006" fmla="*/ 2104529 h 4885973"/>
              <a:gd name="connsiteX28007" fmla="*/ 586632 w 6085020"/>
              <a:gd name="connsiteY28007" fmla="*/ 2117805 h 4885973"/>
              <a:gd name="connsiteX28008" fmla="*/ 599943 w 6085020"/>
              <a:gd name="connsiteY28008" fmla="*/ 2104908 h 4885973"/>
              <a:gd name="connsiteX28009" fmla="*/ 587012 w 6085020"/>
              <a:gd name="connsiteY28009" fmla="*/ 2091631 h 4885973"/>
              <a:gd name="connsiteX28010" fmla="*/ 586824 w 6085020"/>
              <a:gd name="connsiteY28010" fmla="*/ 2091631 h 4885973"/>
              <a:gd name="connsiteX28011" fmla="*/ 3451081 w 6085020"/>
              <a:gd name="connsiteY28011" fmla="*/ 2090304 h 4885973"/>
              <a:gd name="connsiteX28012" fmla="*/ 3451537 w 6085020"/>
              <a:gd name="connsiteY28012" fmla="*/ 2090304 h 4885973"/>
              <a:gd name="connsiteX28013" fmla="*/ 3451537 w 6085020"/>
              <a:gd name="connsiteY28013" fmla="*/ 2094097 h 4885973"/>
              <a:gd name="connsiteX28014" fmla="*/ 3450796 w 6085020"/>
              <a:gd name="connsiteY28014" fmla="*/ 2094652 h 4885973"/>
              <a:gd name="connsiteX28015" fmla="*/ 3450587 w 6085020"/>
              <a:gd name="connsiteY28015" fmla="*/ 2094476 h 4885973"/>
              <a:gd name="connsiteX28016" fmla="*/ 3449256 w 6085020"/>
              <a:gd name="connsiteY28016" fmla="*/ 2092200 h 4885973"/>
              <a:gd name="connsiteX28017" fmla="*/ 3449256 w 6085020"/>
              <a:gd name="connsiteY28017" fmla="*/ 2092011 h 4885973"/>
              <a:gd name="connsiteX28018" fmla="*/ 891455 w 6085020"/>
              <a:gd name="connsiteY28018" fmla="*/ 2090114 h 4885973"/>
              <a:gd name="connsiteX28019" fmla="*/ 900393 w 6085020"/>
              <a:gd name="connsiteY28019" fmla="*/ 2093907 h 4885973"/>
              <a:gd name="connsiteX28020" fmla="*/ 896400 w 6085020"/>
              <a:gd name="connsiteY28020" fmla="*/ 2092200 h 4885973"/>
              <a:gd name="connsiteX28021" fmla="*/ 3452298 w 6085020"/>
              <a:gd name="connsiteY28021" fmla="*/ 2089166 h 4885973"/>
              <a:gd name="connsiteX28022" fmla="*/ 3451081 w 6085020"/>
              <a:gd name="connsiteY28022" fmla="*/ 2090304 h 4885973"/>
              <a:gd name="connsiteX28023" fmla="*/ 3450207 w 6085020"/>
              <a:gd name="connsiteY28023" fmla="*/ 2090304 h 4885973"/>
              <a:gd name="connsiteX28024" fmla="*/ 3452298 w 6085020"/>
              <a:gd name="connsiteY28024" fmla="*/ 2089166 h 4885973"/>
              <a:gd name="connsiteX28025" fmla="*/ 3145765 w 6085020"/>
              <a:gd name="connsiteY28025" fmla="*/ 2086321 h 4885973"/>
              <a:gd name="connsiteX28026" fmla="*/ 3145307 w 6085020"/>
              <a:gd name="connsiteY28026" fmla="*/ 2087630 h 4885973"/>
              <a:gd name="connsiteX28027" fmla="*/ 3141202 w 6085020"/>
              <a:gd name="connsiteY28027" fmla="*/ 2091442 h 4885973"/>
              <a:gd name="connsiteX28028" fmla="*/ 3130172 w 6085020"/>
              <a:gd name="connsiteY28028" fmla="*/ 2101494 h 4885973"/>
              <a:gd name="connsiteX28029" fmla="*/ 3131503 w 6085020"/>
              <a:gd name="connsiteY28029" fmla="*/ 2104908 h 4885973"/>
              <a:gd name="connsiteX28030" fmla="*/ 3132835 w 6085020"/>
              <a:gd name="connsiteY28030" fmla="*/ 2108511 h 4885973"/>
              <a:gd name="connsiteX28031" fmla="*/ 3137589 w 6085020"/>
              <a:gd name="connsiteY28031" fmla="*/ 2103960 h 4885973"/>
              <a:gd name="connsiteX28032" fmla="*/ 3137589 w 6085020"/>
              <a:gd name="connsiteY28032" fmla="*/ 2100166 h 4885973"/>
              <a:gd name="connsiteX28033" fmla="*/ 3139110 w 6085020"/>
              <a:gd name="connsiteY28033" fmla="*/ 2102063 h 4885973"/>
              <a:gd name="connsiteX28034" fmla="*/ 3140251 w 6085020"/>
              <a:gd name="connsiteY28034" fmla="*/ 2102063 h 4885973"/>
              <a:gd name="connsiteX28035" fmla="*/ 3145307 w 6085020"/>
              <a:gd name="connsiteY28035" fmla="*/ 2087630 h 4885973"/>
              <a:gd name="connsiteX28036" fmla="*/ 3146716 w 6085020"/>
              <a:gd name="connsiteY28036" fmla="*/ 2086321 h 4885973"/>
              <a:gd name="connsiteX28037" fmla="*/ 1204362 w 6085020"/>
              <a:gd name="connsiteY28037" fmla="*/ 2083319 h 4885973"/>
              <a:gd name="connsiteX28038" fmla="*/ 1201982 w 6085020"/>
              <a:gd name="connsiteY28038" fmla="*/ 2085372 h 4885973"/>
              <a:gd name="connsiteX28039" fmla="*/ 1204362 w 6085020"/>
              <a:gd name="connsiteY28039" fmla="*/ 2083319 h 4885973"/>
              <a:gd name="connsiteX28040" fmla="*/ 3856001 w 6085020"/>
              <a:gd name="connsiteY28040" fmla="*/ 2083096 h 4885973"/>
              <a:gd name="connsiteX28041" fmla="*/ 3856001 w 6085020"/>
              <a:gd name="connsiteY28041" fmla="*/ 2093528 h 4885973"/>
              <a:gd name="connsiteX28042" fmla="*/ 3866460 w 6085020"/>
              <a:gd name="connsiteY28042" fmla="*/ 2093528 h 4885973"/>
              <a:gd name="connsiteX28043" fmla="*/ 3866460 w 6085020"/>
              <a:gd name="connsiteY28043" fmla="*/ 2083096 h 4885973"/>
              <a:gd name="connsiteX28044" fmla="*/ 2783897 w 6085020"/>
              <a:gd name="connsiteY28044" fmla="*/ 2083096 h 4885973"/>
              <a:gd name="connsiteX28045" fmla="*/ 2783897 w 6085020"/>
              <a:gd name="connsiteY28045" fmla="*/ 2083096 h 4885973"/>
              <a:gd name="connsiteX28046" fmla="*/ 48870 w 6085020"/>
              <a:gd name="connsiteY28046" fmla="*/ 2082148 h 4885973"/>
              <a:gd name="connsiteX28047" fmla="*/ 43736 w 6085020"/>
              <a:gd name="connsiteY28047" fmla="*/ 2113443 h 4885973"/>
              <a:gd name="connsiteX28048" fmla="*/ 59329 w 6085020"/>
              <a:gd name="connsiteY28048" fmla="*/ 2108322 h 4885973"/>
              <a:gd name="connsiteX28049" fmla="*/ 59329 w 6085020"/>
              <a:gd name="connsiteY28049" fmla="*/ 2107374 h 4885973"/>
              <a:gd name="connsiteX28050" fmla="*/ 48870 w 6085020"/>
              <a:gd name="connsiteY28050" fmla="*/ 2082148 h 4885973"/>
              <a:gd name="connsiteX28051" fmla="*/ 1596557 w 6085020"/>
              <a:gd name="connsiteY28051" fmla="*/ 2081958 h 4885973"/>
              <a:gd name="connsiteX28052" fmla="*/ 1596557 w 6085020"/>
              <a:gd name="connsiteY28052" fmla="*/ 2081958 h 4885973"/>
              <a:gd name="connsiteX28053" fmla="*/ 3379468 w 6085020"/>
              <a:gd name="connsiteY28053" fmla="*/ 2080441 h 4885973"/>
              <a:gd name="connsiteX28054" fmla="*/ 3366900 w 6085020"/>
              <a:gd name="connsiteY28054" fmla="*/ 2095004 h 4885973"/>
              <a:gd name="connsiteX28055" fmla="*/ 3364815 w 6085020"/>
              <a:gd name="connsiteY28055" fmla="*/ 2100679 h 4885973"/>
              <a:gd name="connsiteX28056" fmla="*/ 3363875 w 6085020"/>
              <a:gd name="connsiteY28056" fmla="*/ 2101304 h 4885973"/>
              <a:gd name="connsiteX28057" fmla="*/ 3364446 w 6085020"/>
              <a:gd name="connsiteY28057" fmla="*/ 2101684 h 4885973"/>
              <a:gd name="connsiteX28058" fmla="*/ 3364815 w 6085020"/>
              <a:gd name="connsiteY28058" fmla="*/ 2100679 h 4885973"/>
              <a:gd name="connsiteX28059" fmla="*/ 3395251 w 6085020"/>
              <a:gd name="connsiteY28059" fmla="*/ 2080441 h 4885973"/>
              <a:gd name="connsiteX28060" fmla="*/ 2053314 w 6085020"/>
              <a:gd name="connsiteY28060" fmla="*/ 2080062 h 4885973"/>
              <a:gd name="connsiteX28061" fmla="*/ 2036010 w 6085020"/>
              <a:gd name="connsiteY28061" fmla="*/ 2097321 h 4885973"/>
              <a:gd name="connsiteX28062" fmla="*/ 2018896 w 6085020"/>
              <a:gd name="connsiteY28062" fmla="*/ 2114581 h 4885973"/>
              <a:gd name="connsiteX28063" fmla="*/ 1996647 w 6085020"/>
              <a:gd name="connsiteY28063" fmla="*/ 2098459 h 4885973"/>
              <a:gd name="connsiteX28064" fmla="*/ 1974589 w 6085020"/>
              <a:gd name="connsiteY28064" fmla="*/ 2083476 h 4885973"/>
              <a:gd name="connsiteX28065" fmla="*/ 1971737 w 6085020"/>
              <a:gd name="connsiteY28065" fmla="*/ 2097890 h 4885973"/>
              <a:gd name="connsiteX28066" fmla="*/ 1967743 w 6085020"/>
              <a:gd name="connsiteY28066" fmla="*/ 2097890 h 4885973"/>
              <a:gd name="connsiteX28067" fmla="*/ 1967743 w 6085020"/>
              <a:gd name="connsiteY28067" fmla="*/ 2113443 h 4885973"/>
              <a:gd name="connsiteX28068" fmla="*/ 1962799 w 6085020"/>
              <a:gd name="connsiteY28068" fmla="*/ 2136961 h 4885973"/>
              <a:gd name="connsiteX28069" fmla="*/ 1958236 w 6085020"/>
              <a:gd name="connsiteY28069" fmla="*/ 2172239 h 4885973"/>
              <a:gd name="connsiteX28070" fmla="*/ 1956524 w 6085020"/>
              <a:gd name="connsiteY28070" fmla="*/ 2181153 h 4885973"/>
              <a:gd name="connsiteX28071" fmla="*/ 1958616 w 6085020"/>
              <a:gd name="connsiteY28071" fmla="*/ 2181153 h 4885973"/>
              <a:gd name="connsiteX28072" fmla="*/ 1962799 w 6085020"/>
              <a:gd name="connsiteY28072" fmla="*/ 2193102 h 4885973"/>
              <a:gd name="connsiteX28073" fmla="*/ 2033728 w 6085020"/>
              <a:gd name="connsiteY28073" fmla="*/ 2164842 h 4885973"/>
              <a:gd name="connsiteX28074" fmla="*/ 2093817 w 6085020"/>
              <a:gd name="connsiteY28074" fmla="*/ 2133737 h 4885973"/>
              <a:gd name="connsiteX28075" fmla="*/ 2073280 w 6085020"/>
              <a:gd name="connsiteY28075" fmla="*/ 2106615 h 4885973"/>
              <a:gd name="connsiteX28076" fmla="*/ 2067576 w 6085020"/>
              <a:gd name="connsiteY28076" fmla="*/ 2099028 h 4885973"/>
              <a:gd name="connsiteX28077" fmla="*/ 3086627 w 6085020"/>
              <a:gd name="connsiteY28077" fmla="*/ 2079682 h 4885973"/>
              <a:gd name="connsiteX28078" fmla="*/ 3085105 w 6085020"/>
              <a:gd name="connsiteY28078" fmla="*/ 2081579 h 4885973"/>
              <a:gd name="connsiteX28079" fmla="*/ 3086246 w 6085020"/>
              <a:gd name="connsiteY28079" fmla="*/ 2081579 h 4885973"/>
              <a:gd name="connsiteX28080" fmla="*/ 3087197 w 6085020"/>
              <a:gd name="connsiteY28080" fmla="*/ 2079872 h 4885973"/>
              <a:gd name="connsiteX28081" fmla="*/ 3892511 w 6085020"/>
              <a:gd name="connsiteY28081" fmla="*/ 2078924 h 4885973"/>
              <a:gd name="connsiteX28082" fmla="*/ 3890420 w 6085020"/>
              <a:gd name="connsiteY28082" fmla="*/ 2080820 h 4885973"/>
              <a:gd name="connsiteX28083" fmla="*/ 3890420 w 6085020"/>
              <a:gd name="connsiteY28083" fmla="*/ 2082148 h 4885973"/>
              <a:gd name="connsiteX28084" fmla="*/ 3891941 w 6085020"/>
              <a:gd name="connsiteY28084" fmla="*/ 2082148 h 4885973"/>
              <a:gd name="connsiteX28085" fmla="*/ 3893462 w 6085020"/>
              <a:gd name="connsiteY28085" fmla="*/ 2082148 h 4885973"/>
              <a:gd name="connsiteX28086" fmla="*/ 3894413 w 6085020"/>
              <a:gd name="connsiteY28086" fmla="*/ 2081010 h 4885973"/>
              <a:gd name="connsiteX28087" fmla="*/ 3893462 w 6085020"/>
              <a:gd name="connsiteY28087" fmla="*/ 2079872 h 4885973"/>
              <a:gd name="connsiteX28088" fmla="*/ 3894223 w 6085020"/>
              <a:gd name="connsiteY28088" fmla="*/ 2080062 h 4885973"/>
              <a:gd name="connsiteX28089" fmla="*/ 3894223 w 6085020"/>
              <a:gd name="connsiteY28089" fmla="*/ 2078924 h 4885973"/>
              <a:gd name="connsiteX28090" fmla="*/ 1308449 w 6085020"/>
              <a:gd name="connsiteY28090" fmla="*/ 2078387 h 4885973"/>
              <a:gd name="connsiteX28091" fmla="*/ 1303716 w 6085020"/>
              <a:gd name="connsiteY28091" fmla="*/ 2082148 h 4885973"/>
              <a:gd name="connsiteX28092" fmla="*/ 1308449 w 6085020"/>
              <a:gd name="connsiteY28092" fmla="*/ 2078387 h 4885973"/>
              <a:gd name="connsiteX28093" fmla="*/ 3139300 w 6085020"/>
              <a:gd name="connsiteY28093" fmla="*/ 2076079 h 4885973"/>
              <a:gd name="connsiteX28094" fmla="*/ 3140935 w 6085020"/>
              <a:gd name="connsiteY28094" fmla="*/ 2076230 h 4885973"/>
              <a:gd name="connsiteX28095" fmla="*/ 3141202 w 6085020"/>
              <a:gd name="connsiteY28095" fmla="*/ 2078355 h 4885973"/>
              <a:gd name="connsiteX28096" fmla="*/ 3139110 w 6085020"/>
              <a:gd name="connsiteY28096" fmla="*/ 2078355 h 4885973"/>
              <a:gd name="connsiteX28097" fmla="*/ 3139110 w 6085020"/>
              <a:gd name="connsiteY28097" fmla="*/ 2076268 h 4885973"/>
              <a:gd name="connsiteX28098" fmla="*/ 3447925 w 6085020"/>
              <a:gd name="connsiteY28098" fmla="*/ 2075699 h 4885973"/>
              <a:gd name="connsiteX28099" fmla="*/ 3447925 w 6085020"/>
              <a:gd name="connsiteY28099" fmla="*/ 2076079 h 4885973"/>
              <a:gd name="connsiteX28100" fmla="*/ 3447925 w 6085020"/>
              <a:gd name="connsiteY28100" fmla="*/ 2077596 h 4885973"/>
              <a:gd name="connsiteX28101" fmla="*/ 3447906 w 6085020"/>
              <a:gd name="connsiteY28101" fmla="*/ 2077577 h 4885973"/>
              <a:gd name="connsiteX28102" fmla="*/ 3447925 w 6085020"/>
              <a:gd name="connsiteY28102" fmla="*/ 2075699 h 4885973"/>
              <a:gd name="connsiteX28103" fmla="*/ 1184642 w 6085020"/>
              <a:gd name="connsiteY28103" fmla="*/ 2075626 h 4885973"/>
              <a:gd name="connsiteX28104" fmla="*/ 1187530 w 6085020"/>
              <a:gd name="connsiteY28104" fmla="*/ 2082907 h 4885973"/>
              <a:gd name="connsiteX28105" fmla="*/ 1188861 w 6085020"/>
              <a:gd name="connsiteY28105" fmla="*/ 2082338 h 4885973"/>
              <a:gd name="connsiteX28106" fmla="*/ 1188861 w 6085020"/>
              <a:gd name="connsiteY28106" fmla="*/ 2077596 h 4885973"/>
              <a:gd name="connsiteX28107" fmla="*/ 1184642 w 6085020"/>
              <a:gd name="connsiteY28107" fmla="*/ 2075626 h 4885973"/>
              <a:gd name="connsiteX28108" fmla="*/ 3760932 w 6085020"/>
              <a:gd name="connsiteY28108" fmla="*/ 2073172 h 4885973"/>
              <a:gd name="connsiteX28109" fmla="*/ 3766628 w 6085020"/>
              <a:gd name="connsiteY28109" fmla="*/ 2076079 h 4885973"/>
              <a:gd name="connsiteX28110" fmla="*/ 3760932 w 6085020"/>
              <a:gd name="connsiteY28110" fmla="*/ 2073172 h 4885973"/>
              <a:gd name="connsiteX28111" fmla="*/ 3448305 w 6085020"/>
              <a:gd name="connsiteY28111" fmla="*/ 2072854 h 4885973"/>
              <a:gd name="connsiteX28112" fmla="*/ 3448305 w 6085020"/>
              <a:gd name="connsiteY28112" fmla="*/ 2074561 h 4885973"/>
              <a:gd name="connsiteX28113" fmla="*/ 3449232 w 6085020"/>
              <a:gd name="connsiteY28113" fmla="*/ 2074561 h 4885973"/>
              <a:gd name="connsiteX28114" fmla="*/ 3450777 w 6085020"/>
              <a:gd name="connsiteY28114" fmla="*/ 2077406 h 4885973"/>
              <a:gd name="connsiteX28115" fmla="*/ 3448495 w 6085020"/>
              <a:gd name="connsiteY28115" fmla="*/ 2077406 h 4885973"/>
              <a:gd name="connsiteX28116" fmla="*/ 3448495 w 6085020"/>
              <a:gd name="connsiteY28116" fmla="*/ 2075130 h 4885973"/>
              <a:gd name="connsiteX28117" fmla="*/ 3446816 w 6085020"/>
              <a:gd name="connsiteY28117" fmla="*/ 2075336 h 4885973"/>
              <a:gd name="connsiteX28118" fmla="*/ 3446403 w 6085020"/>
              <a:gd name="connsiteY28118" fmla="*/ 2074699 h 4885973"/>
              <a:gd name="connsiteX28119" fmla="*/ 3446403 w 6085020"/>
              <a:gd name="connsiteY28119" fmla="*/ 2073234 h 4885973"/>
              <a:gd name="connsiteX28120" fmla="*/ 3445453 w 6085020"/>
              <a:gd name="connsiteY28120" fmla="*/ 2073234 h 4885973"/>
              <a:gd name="connsiteX28121" fmla="*/ 3446403 w 6085020"/>
              <a:gd name="connsiteY28121" fmla="*/ 2074699 h 4885973"/>
              <a:gd name="connsiteX28122" fmla="*/ 3446403 w 6085020"/>
              <a:gd name="connsiteY28122" fmla="*/ 2075130 h 4885973"/>
              <a:gd name="connsiteX28123" fmla="*/ 3446631 w 6085020"/>
              <a:gd name="connsiteY28123" fmla="*/ 2075358 h 4885973"/>
              <a:gd name="connsiteX28124" fmla="*/ 3446816 w 6085020"/>
              <a:gd name="connsiteY28124" fmla="*/ 2075336 h 4885973"/>
              <a:gd name="connsiteX28125" fmla="*/ 3447544 w 6085020"/>
              <a:gd name="connsiteY28125" fmla="*/ 2076458 h 4885973"/>
              <a:gd name="connsiteX28126" fmla="*/ 3447544 w 6085020"/>
              <a:gd name="connsiteY28126" fmla="*/ 2080820 h 4885973"/>
              <a:gd name="connsiteX28127" fmla="*/ 3449256 w 6085020"/>
              <a:gd name="connsiteY28127" fmla="*/ 2083665 h 4885973"/>
              <a:gd name="connsiteX28128" fmla="*/ 3446974 w 6085020"/>
              <a:gd name="connsiteY28128" fmla="*/ 2083665 h 4885973"/>
              <a:gd name="connsiteX28129" fmla="*/ 3448875 w 6085020"/>
              <a:gd name="connsiteY28129" fmla="*/ 2086131 h 4885973"/>
              <a:gd name="connsiteX28130" fmla="*/ 3447964 w 6085020"/>
              <a:gd name="connsiteY28130" fmla="*/ 2086910 h 4885973"/>
              <a:gd name="connsiteX28131" fmla="*/ 3447544 w 6085020"/>
              <a:gd name="connsiteY28131" fmla="*/ 2086700 h 4885973"/>
              <a:gd name="connsiteX28132" fmla="*/ 3447544 w 6085020"/>
              <a:gd name="connsiteY28132" fmla="*/ 2087269 h 4885973"/>
              <a:gd name="connsiteX28133" fmla="*/ 3447964 w 6085020"/>
              <a:gd name="connsiteY28133" fmla="*/ 2086910 h 4885973"/>
              <a:gd name="connsiteX28134" fmla="*/ 3449826 w 6085020"/>
              <a:gd name="connsiteY28134" fmla="*/ 2087838 h 4885973"/>
              <a:gd name="connsiteX28135" fmla="*/ 3447734 w 6085020"/>
              <a:gd name="connsiteY28135" fmla="*/ 2090683 h 4885973"/>
              <a:gd name="connsiteX28136" fmla="*/ 3448685 w 6085020"/>
              <a:gd name="connsiteY28136" fmla="*/ 2090683 h 4885973"/>
              <a:gd name="connsiteX28137" fmla="*/ 3448685 w 6085020"/>
              <a:gd name="connsiteY28137" fmla="*/ 2095804 h 4885973"/>
              <a:gd name="connsiteX28138" fmla="*/ 3449541 w 6085020"/>
              <a:gd name="connsiteY28138" fmla="*/ 2095591 h 4885973"/>
              <a:gd name="connsiteX28139" fmla="*/ 3450796 w 6085020"/>
              <a:gd name="connsiteY28139" fmla="*/ 2094652 h 4885973"/>
              <a:gd name="connsiteX28140" fmla="*/ 3454200 w 6085020"/>
              <a:gd name="connsiteY28140" fmla="*/ 2097511 h 4885973"/>
              <a:gd name="connsiteX28141" fmla="*/ 3451537 w 6085020"/>
              <a:gd name="connsiteY28141" fmla="*/ 2077217 h 4885973"/>
              <a:gd name="connsiteX28142" fmla="*/ 3450587 w 6085020"/>
              <a:gd name="connsiteY28142" fmla="*/ 2074561 h 4885973"/>
              <a:gd name="connsiteX28143" fmla="*/ 3449232 w 6085020"/>
              <a:gd name="connsiteY28143" fmla="*/ 2074561 h 4885973"/>
              <a:gd name="connsiteX28144" fmla="*/ 520079 w 6085020"/>
              <a:gd name="connsiteY28144" fmla="*/ 2071716 h 4885973"/>
              <a:gd name="connsiteX28145" fmla="*/ 520079 w 6085020"/>
              <a:gd name="connsiteY28145" fmla="*/ 2071716 h 4885973"/>
              <a:gd name="connsiteX28146" fmla="*/ 3478350 w 6085020"/>
              <a:gd name="connsiteY28146" fmla="*/ 2071337 h 4885973"/>
              <a:gd name="connsiteX28147" fmla="*/ 3469793 w 6085020"/>
              <a:gd name="connsiteY28147" fmla="*/ 2080631 h 4885973"/>
              <a:gd name="connsiteX28148" fmla="*/ 3448115 w 6085020"/>
              <a:gd name="connsiteY28148" fmla="*/ 2104149 h 4885973"/>
              <a:gd name="connsiteX28149" fmla="*/ 3447164 w 6085020"/>
              <a:gd name="connsiteY28149" fmla="*/ 2098649 h 4885973"/>
              <a:gd name="connsiteX28150" fmla="*/ 3445833 w 6085020"/>
              <a:gd name="connsiteY28150" fmla="*/ 2099787 h 4885973"/>
              <a:gd name="connsiteX28151" fmla="*/ 3446974 w 6085020"/>
              <a:gd name="connsiteY28151" fmla="*/ 2101304 h 4885973"/>
              <a:gd name="connsiteX28152" fmla="*/ 3445262 w 6085020"/>
              <a:gd name="connsiteY28152" fmla="*/ 2101304 h 4885973"/>
              <a:gd name="connsiteX28153" fmla="*/ 3445262 w 6085020"/>
              <a:gd name="connsiteY28153" fmla="*/ 2106994 h 4885973"/>
              <a:gd name="connsiteX28154" fmla="*/ 3446784 w 6085020"/>
              <a:gd name="connsiteY28154" fmla="*/ 2105098 h 4885973"/>
              <a:gd name="connsiteX28155" fmla="*/ 3446784 w 6085020"/>
              <a:gd name="connsiteY28155" fmla="*/ 2106425 h 4885973"/>
              <a:gd name="connsiteX28156" fmla="*/ 3444882 w 6085020"/>
              <a:gd name="connsiteY28156" fmla="*/ 2108511 h 4885973"/>
              <a:gd name="connsiteX28157" fmla="*/ 3443551 w 6085020"/>
              <a:gd name="connsiteY28157" fmla="*/ 2106615 h 4885973"/>
              <a:gd name="connsiteX28158" fmla="*/ 3443551 w 6085020"/>
              <a:gd name="connsiteY28158" fmla="*/ 2107753 h 4885973"/>
              <a:gd name="connsiteX28159" fmla="*/ 3441840 w 6085020"/>
              <a:gd name="connsiteY28159" fmla="*/ 2110219 h 4885973"/>
              <a:gd name="connsiteX28160" fmla="*/ 3439558 w 6085020"/>
              <a:gd name="connsiteY28160" fmla="*/ 2115150 h 4885973"/>
              <a:gd name="connsiteX28161" fmla="*/ 3437846 w 6085020"/>
              <a:gd name="connsiteY28161" fmla="*/ 2117236 h 4885973"/>
              <a:gd name="connsiteX28162" fmla="*/ 3424726 w 6085020"/>
              <a:gd name="connsiteY28162" fmla="*/ 2132220 h 4885973"/>
              <a:gd name="connsiteX28163" fmla="*/ 3418450 w 6085020"/>
              <a:gd name="connsiteY28163" fmla="*/ 2139427 h 4885973"/>
              <a:gd name="connsiteX28164" fmla="*/ 3392209 w 6085020"/>
              <a:gd name="connsiteY28164" fmla="*/ 2171860 h 4885973"/>
              <a:gd name="connsiteX28165" fmla="*/ 3380989 w 6085020"/>
              <a:gd name="connsiteY28165" fmla="*/ 2165032 h 4885973"/>
              <a:gd name="connsiteX28166" fmla="*/ 3386504 w 6085020"/>
              <a:gd name="connsiteY28166" fmla="*/ 2179257 h 4885973"/>
              <a:gd name="connsiteX28167" fmla="*/ 3277164 w 6085020"/>
              <a:gd name="connsiteY28167" fmla="*/ 2352232 h 4885973"/>
              <a:gd name="connsiteX28168" fmla="*/ 3283819 w 6085020"/>
              <a:gd name="connsiteY28168" fmla="*/ 2359060 h 4885973"/>
              <a:gd name="connsiteX28169" fmla="*/ 3289334 w 6085020"/>
              <a:gd name="connsiteY28169" fmla="*/ 2365508 h 4885973"/>
              <a:gd name="connsiteX28170" fmla="*/ 3283439 w 6085020"/>
              <a:gd name="connsiteY28170" fmla="*/ 2370250 h 4885973"/>
              <a:gd name="connsiteX28171" fmla="*/ 3275642 w 6085020"/>
              <a:gd name="connsiteY28171" fmla="*/ 2367784 h 4885973"/>
              <a:gd name="connsiteX28172" fmla="*/ 3270508 w 6085020"/>
              <a:gd name="connsiteY28172" fmla="*/ 2365888 h 4885973"/>
              <a:gd name="connsiteX28173" fmla="*/ 3226772 w 6085020"/>
              <a:gd name="connsiteY28173" fmla="*/ 2473618 h 4885973"/>
              <a:gd name="connsiteX28174" fmla="*/ 3218976 w 6085020"/>
              <a:gd name="connsiteY28174" fmla="*/ 2473618 h 4885973"/>
              <a:gd name="connsiteX28175" fmla="*/ 3220231 w 6085020"/>
              <a:gd name="connsiteY28175" fmla="*/ 2482930 h 4885973"/>
              <a:gd name="connsiteX28176" fmla="*/ 3223540 w 6085020"/>
              <a:gd name="connsiteY28176" fmla="*/ 2484239 h 4885973"/>
              <a:gd name="connsiteX28177" fmla="*/ 3222018 w 6085020"/>
              <a:gd name="connsiteY28177" fmla="*/ 2488791 h 4885973"/>
              <a:gd name="connsiteX28178" fmla="*/ 3213651 w 6085020"/>
              <a:gd name="connsiteY28178" fmla="*/ 2488791 h 4885973"/>
              <a:gd name="connsiteX28179" fmla="*/ 3218215 w 6085020"/>
              <a:gd name="connsiteY28179" fmla="*/ 2501878 h 4885973"/>
              <a:gd name="connsiteX28180" fmla="*/ 3204714 w 6085020"/>
              <a:gd name="connsiteY28180" fmla="*/ 2554984 h 4885973"/>
              <a:gd name="connsiteX28181" fmla="*/ 3201671 w 6085020"/>
              <a:gd name="connsiteY28181" fmla="*/ 2554984 h 4885973"/>
              <a:gd name="connsiteX28182" fmla="*/ 3201671 w 6085020"/>
              <a:gd name="connsiteY28182" fmla="*/ 2557640 h 4885973"/>
              <a:gd name="connsiteX28183" fmla="*/ 3197868 w 6085020"/>
              <a:gd name="connsiteY28183" fmla="*/ 2556501 h 4885973"/>
              <a:gd name="connsiteX28184" fmla="*/ 3197868 w 6085020"/>
              <a:gd name="connsiteY28184" fmla="*/ 2557640 h 4885973"/>
              <a:gd name="connsiteX28185" fmla="*/ 3197868 w 6085020"/>
              <a:gd name="connsiteY28185" fmla="*/ 2563519 h 4885973"/>
              <a:gd name="connsiteX28186" fmla="*/ 3203383 w 6085020"/>
              <a:gd name="connsiteY28186" fmla="*/ 2563519 h 4885973"/>
              <a:gd name="connsiteX28187" fmla="*/ 3187220 w 6085020"/>
              <a:gd name="connsiteY28187" fmla="*/ 2705009 h 4885973"/>
              <a:gd name="connsiteX28188" fmla="*/ 3193304 w 6085020"/>
              <a:gd name="connsiteY28188" fmla="*/ 2837775 h 4885973"/>
              <a:gd name="connsiteX28189" fmla="*/ 3193304 w 6085020"/>
              <a:gd name="connsiteY28189" fmla="*/ 2839103 h 4885973"/>
              <a:gd name="connsiteX28190" fmla="*/ 3195967 w 6085020"/>
              <a:gd name="connsiteY28190" fmla="*/ 2897330 h 4885973"/>
              <a:gd name="connsiteX28191" fmla="*/ 3193304 w 6085020"/>
              <a:gd name="connsiteY28191" fmla="*/ 2894296 h 4885973"/>
              <a:gd name="connsiteX28192" fmla="*/ 3188170 w 6085020"/>
              <a:gd name="connsiteY28192" fmla="*/ 2925591 h 4885973"/>
              <a:gd name="connsiteX28193" fmla="*/ 3197108 w 6085020"/>
              <a:gd name="connsiteY28193" fmla="*/ 2922935 h 4885973"/>
              <a:gd name="connsiteX28194" fmla="*/ 3199199 w 6085020"/>
              <a:gd name="connsiteY28194" fmla="*/ 2966937 h 4885973"/>
              <a:gd name="connsiteX28195" fmla="*/ 3199199 w 6085020"/>
              <a:gd name="connsiteY28195" fmla="*/ 2976042 h 4885973"/>
              <a:gd name="connsiteX28196" fmla="*/ 3199199 w 6085020"/>
              <a:gd name="connsiteY28196" fmla="*/ 2988180 h 4885973"/>
              <a:gd name="connsiteX28197" fmla="*/ 3200530 w 6085020"/>
              <a:gd name="connsiteY28197" fmla="*/ 2986473 h 4885973"/>
              <a:gd name="connsiteX28198" fmla="*/ 3202622 w 6085020"/>
              <a:gd name="connsiteY28198" fmla="*/ 3029907 h 4885973"/>
              <a:gd name="connsiteX28199" fmla="*/ 3202622 w 6085020"/>
              <a:gd name="connsiteY28199" fmla="*/ 3037683 h 4885973"/>
              <a:gd name="connsiteX28200" fmla="*/ 3203953 w 6085020"/>
              <a:gd name="connsiteY28200" fmla="*/ 3067840 h 4885973"/>
              <a:gd name="connsiteX28201" fmla="*/ 3203953 w 6085020"/>
              <a:gd name="connsiteY28201" fmla="*/ 3072581 h 4885973"/>
              <a:gd name="connsiteX28202" fmla="*/ 3205475 w 6085020"/>
              <a:gd name="connsiteY28202" fmla="*/ 3104445 h 4885973"/>
              <a:gd name="connsiteX28203" fmla="*/ 3198629 w 6085020"/>
              <a:gd name="connsiteY28203" fmla="*/ 3113739 h 4885973"/>
              <a:gd name="connsiteX28204" fmla="*/ 3205855 w 6085020"/>
              <a:gd name="connsiteY28204" fmla="*/ 3112790 h 4885973"/>
              <a:gd name="connsiteX28205" fmla="*/ 3216504 w 6085020"/>
              <a:gd name="connsiteY28205" fmla="*/ 3346648 h 4885973"/>
              <a:gd name="connsiteX28206" fmla="*/ 3216504 w 6085020"/>
              <a:gd name="connsiteY28206" fmla="*/ 3358976 h 4885973"/>
              <a:gd name="connsiteX28207" fmla="*/ 3218976 w 6085020"/>
              <a:gd name="connsiteY28207" fmla="*/ 3413979 h 4885973"/>
              <a:gd name="connsiteX28208" fmla="*/ 3220497 w 6085020"/>
              <a:gd name="connsiteY28208" fmla="*/ 3445653 h 4885973"/>
              <a:gd name="connsiteX28209" fmla="*/ 3220497 w 6085020"/>
              <a:gd name="connsiteY28209" fmla="*/ 3452102 h 4885973"/>
              <a:gd name="connsiteX28210" fmla="*/ 3222208 w 6085020"/>
              <a:gd name="connsiteY28210" fmla="*/ 3488518 h 4885973"/>
              <a:gd name="connsiteX28211" fmla="*/ 3222208 w 6085020"/>
              <a:gd name="connsiteY28211" fmla="*/ 3494587 h 4885973"/>
              <a:gd name="connsiteX28212" fmla="*/ 3198439 w 6085020"/>
              <a:gd name="connsiteY28212" fmla="*/ 3481121 h 4885973"/>
              <a:gd name="connsiteX28213" fmla="*/ 3191783 w 6085020"/>
              <a:gd name="connsiteY28213" fmla="*/ 3477138 h 4885973"/>
              <a:gd name="connsiteX28214" fmla="*/ 3168964 w 6085020"/>
              <a:gd name="connsiteY28214" fmla="*/ 3464240 h 4885973"/>
              <a:gd name="connsiteX28215" fmla="*/ 3166112 w 6085020"/>
              <a:gd name="connsiteY28215" fmla="*/ 3472396 h 4885973"/>
              <a:gd name="connsiteX28216" fmla="*/ 3155653 w 6085020"/>
              <a:gd name="connsiteY28216" fmla="*/ 3489276 h 4885973"/>
              <a:gd name="connsiteX28217" fmla="*/ 3161439 w 6085020"/>
              <a:gd name="connsiteY28217" fmla="*/ 3483506 h 4885973"/>
              <a:gd name="connsiteX28218" fmla="*/ 3156985 w 6085020"/>
              <a:gd name="connsiteY28218" fmla="*/ 3495725 h 4885973"/>
              <a:gd name="connsiteX28219" fmla="*/ 3147477 w 6085020"/>
              <a:gd name="connsiteY28219" fmla="*/ 3521330 h 4885973"/>
              <a:gd name="connsiteX28220" fmla="*/ 3144815 w 6085020"/>
              <a:gd name="connsiteY28220" fmla="*/ 3520002 h 4885973"/>
              <a:gd name="connsiteX28221" fmla="*/ 3144815 w 6085020"/>
              <a:gd name="connsiteY28221" fmla="*/ 3545987 h 4885973"/>
              <a:gd name="connsiteX28222" fmla="*/ 3150139 w 6085020"/>
              <a:gd name="connsiteY28222" fmla="*/ 3528916 h 4885973"/>
              <a:gd name="connsiteX28223" fmla="*/ 3160598 w 6085020"/>
              <a:gd name="connsiteY28223" fmla="*/ 3531192 h 4885973"/>
              <a:gd name="connsiteX28224" fmla="*/ 3155273 w 6085020"/>
              <a:gd name="connsiteY28224" fmla="*/ 3535555 h 4885973"/>
              <a:gd name="connsiteX28225" fmla="*/ 3170866 w 6085020"/>
              <a:gd name="connsiteY28225" fmla="*/ 3545987 h 4885973"/>
              <a:gd name="connsiteX28226" fmla="*/ 3170866 w 6085020"/>
              <a:gd name="connsiteY28226" fmla="*/ 3533469 h 4885973"/>
              <a:gd name="connsiteX28227" fmla="*/ 3192734 w 6085020"/>
              <a:gd name="connsiteY28227" fmla="*/ 3538020 h 4885973"/>
              <a:gd name="connsiteX28228" fmla="*/ 3192734 w 6085020"/>
              <a:gd name="connsiteY28228" fmla="*/ 3564574 h 4885973"/>
              <a:gd name="connsiteX28229" fmla="*/ 3192734 w 6085020"/>
              <a:gd name="connsiteY28229" fmla="*/ 3586764 h 4885973"/>
              <a:gd name="connsiteX28230" fmla="*/ 3192734 w 6085020"/>
              <a:gd name="connsiteY28230" fmla="*/ 3590937 h 4885973"/>
              <a:gd name="connsiteX28231" fmla="*/ 3226962 w 6085020"/>
              <a:gd name="connsiteY28231" fmla="*/ 3577850 h 4885973"/>
              <a:gd name="connsiteX28232" fmla="*/ 3229434 w 6085020"/>
              <a:gd name="connsiteY28232" fmla="*/ 3632284 h 4885973"/>
              <a:gd name="connsiteX28233" fmla="*/ 3234188 w 6085020"/>
              <a:gd name="connsiteY28233" fmla="*/ 3637405 h 4885973"/>
              <a:gd name="connsiteX28234" fmla="*/ 3240654 w 6085020"/>
              <a:gd name="connsiteY28234" fmla="*/ 3637405 h 4885973"/>
              <a:gd name="connsiteX28235" fmla="*/ 3243316 w 6085020"/>
              <a:gd name="connsiteY28235" fmla="*/ 3637405 h 4885973"/>
              <a:gd name="connsiteX28236" fmla="*/ 3247880 w 6085020"/>
              <a:gd name="connsiteY28236" fmla="*/ 3640440 h 4885973"/>
              <a:gd name="connsiteX28237" fmla="*/ 3255866 w 6085020"/>
              <a:gd name="connsiteY28237" fmla="*/ 3636078 h 4885973"/>
              <a:gd name="connsiteX28238" fmla="*/ 3254915 w 6085020"/>
              <a:gd name="connsiteY28238" fmla="*/ 3636078 h 4885973"/>
              <a:gd name="connsiteX28239" fmla="*/ 3281728 w 6085020"/>
              <a:gd name="connsiteY28239" fmla="*/ 3631905 h 4885973"/>
              <a:gd name="connsiteX28240" fmla="*/ 3297130 w 6085020"/>
              <a:gd name="connsiteY28240" fmla="*/ 3629629 h 4885973"/>
              <a:gd name="connsiteX28241" fmla="*/ 3342388 w 6085020"/>
              <a:gd name="connsiteY28241" fmla="*/ 3622611 h 4885973"/>
              <a:gd name="connsiteX28242" fmla="*/ 3339345 w 6085020"/>
              <a:gd name="connsiteY28242" fmla="*/ 3647647 h 4885973"/>
              <a:gd name="connsiteX28243" fmla="*/ 3342197 w 6085020"/>
              <a:gd name="connsiteY28243" fmla="*/ 3659596 h 4885973"/>
              <a:gd name="connsiteX28244" fmla="*/ 3344859 w 6085020"/>
              <a:gd name="connsiteY28244" fmla="*/ 3667752 h 4885973"/>
              <a:gd name="connsiteX28245" fmla="*/ 3355623 w 6085020"/>
              <a:gd name="connsiteY28245" fmla="*/ 3624811 h 4885973"/>
              <a:gd name="connsiteX28246" fmla="*/ 3352846 w 6085020"/>
              <a:gd name="connsiteY28246" fmla="*/ 3620904 h 4885973"/>
              <a:gd name="connsiteX28247" fmla="*/ 3482723 w 6085020"/>
              <a:gd name="connsiteY28247" fmla="*/ 3596248 h 4885973"/>
              <a:gd name="connsiteX28248" fmla="*/ 3490444 w 6085020"/>
              <a:gd name="connsiteY28248" fmla="*/ 3610074 h 4885973"/>
              <a:gd name="connsiteX28249" fmla="*/ 3491280 w 6085020"/>
              <a:gd name="connsiteY28249" fmla="*/ 3610283 h 4885973"/>
              <a:gd name="connsiteX28250" fmla="*/ 3497822 w 6085020"/>
              <a:gd name="connsiteY28250" fmla="*/ 3593251 h 4885973"/>
              <a:gd name="connsiteX28251" fmla="*/ 3499457 w 6085020"/>
              <a:gd name="connsiteY28251" fmla="*/ 3592644 h 4885973"/>
              <a:gd name="connsiteX28252" fmla="*/ 3556504 w 6085020"/>
              <a:gd name="connsiteY28252" fmla="*/ 3580126 h 4885973"/>
              <a:gd name="connsiteX28253" fmla="*/ 3564681 w 6085020"/>
              <a:gd name="connsiteY28253" fmla="*/ 3578230 h 4885973"/>
              <a:gd name="connsiteX28254" fmla="*/ 3569245 w 6085020"/>
              <a:gd name="connsiteY28254" fmla="*/ 3578230 h 4885973"/>
              <a:gd name="connsiteX28255" fmla="*/ 3570386 w 6085020"/>
              <a:gd name="connsiteY28255" fmla="*/ 3578230 h 4885973"/>
              <a:gd name="connsiteX28256" fmla="*/ 3627433 w 6085020"/>
              <a:gd name="connsiteY28256" fmla="*/ 3564384 h 4885973"/>
              <a:gd name="connsiteX28257" fmla="*/ 3632433 w 6085020"/>
              <a:gd name="connsiteY28257" fmla="*/ 3563006 h 4885973"/>
              <a:gd name="connsiteX28258" fmla="*/ 3638174 w 6085020"/>
              <a:gd name="connsiteY28258" fmla="*/ 3577281 h 4885973"/>
              <a:gd name="connsiteX28259" fmla="*/ 3643468 w 6085020"/>
              <a:gd name="connsiteY28259" fmla="*/ 3571947 h 4885973"/>
              <a:gd name="connsiteX28260" fmla="*/ 3633047 w 6085020"/>
              <a:gd name="connsiteY28260" fmla="*/ 3562837 h 4885973"/>
              <a:gd name="connsiteX28261" fmla="*/ 3787953 w 6085020"/>
              <a:gd name="connsiteY28261" fmla="*/ 3520129 h 4885973"/>
              <a:gd name="connsiteX28262" fmla="*/ 3791301 w 6085020"/>
              <a:gd name="connsiteY28262" fmla="*/ 3535081 h 4885973"/>
              <a:gd name="connsiteX28263" fmla="*/ 3798384 w 6085020"/>
              <a:gd name="connsiteY28263" fmla="*/ 3546745 h 4885973"/>
              <a:gd name="connsiteX28264" fmla="*/ 3798384 w 6085020"/>
              <a:gd name="connsiteY28264" fmla="*/ 3545987 h 4885973"/>
              <a:gd name="connsiteX28265" fmla="*/ 3803518 w 6085020"/>
              <a:gd name="connsiteY28265" fmla="*/ 3525313 h 4885973"/>
              <a:gd name="connsiteX28266" fmla="*/ 3793089 w 6085020"/>
              <a:gd name="connsiteY28266" fmla="*/ 3521819 h 4885973"/>
              <a:gd name="connsiteX28267" fmla="*/ 3788140 w 6085020"/>
              <a:gd name="connsiteY28267" fmla="*/ 3520078 h 4885973"/>
              <a:gd name="connsiteX28268" fmla="*/ 3890230 w 6085020"/>
              <a:gd name="connsiteY28268" fmla="*/ 3491932 h 4885973"/>
              <a:gd name="connsiteX28269" fmla="*/ 3834704 w 6085020"/>
              <a:gd name="connsiteY28269" fmla="*/ 3300749 h 4885973"/>
              <a:gd name="connsiteX28270" fmla="*/ 3840599 w 6085020"/>
              <a:gd name="connsiteY28270" fmla="*/ 3293731 h 4885973"/>
              <a:gd name="connsiteX28271" fmla="*/ 3834513 w 6085020"/>
              <a:gd name="connsiteY28271" fmla="*/ 3299611 h 4885973"/>
              <a:gd name="connsiteX28272" fmla="*/ 3809793 w 6085020"/>
              <a:gd name="connsiteY28272" fmla="*/ 3214641 h 4885973"/>
              <a:gd name="connsiteX28273" fmla="*/ 3809793 w 6085020"/>
              <a:gd name="connsiteY28273" fmla="*/ 3212934 h 4885973"/>
              <a:gd name="connsiteX28274" fmla="*/ 3794010 w 6085020"/>
              <a:gd name="connsiteY28274" fmla="*/ 3158120 h 4885973"/>
              <a:gd name="connsiteX28275" fmla="*/ 3798954 w 6085020"/>
              <a:gd name="connsiteY28275" fmla="*/ 3154706 h 4885973"/>
              <a:gd name="connsiteX28276" fmla="*/ 3791348 w 6085020"/>
              <a:gd name="connsiteY28276" fmla="*/ 3148827 h 4885973"/>
              <a:gd name="connsiteX28277" fmla="*/ 3786214 w 6085020"/>
              <a:gd name="connsiteY28277" fmla="*/ 3131567 h 4885973"/>
              <a:gd name="connsiteX28278" fmla="*/ 3794010 w 6085020"/>
              <a:gd name="connsiteY28278" fmla="*/ 3121705 h 4885973"/>
              <a:gd name="connsiteX28279" fmla="*/ 3784122 w 6085020"/>
              <a:gd name="connsiteY28279" fmla="*/ 3124170 h 4885973"/>
              <a:gd name="connsiteX28280" fmla="*/ 3753126 w 6085020"/>
              <a:gd name="connsiteY28280" fmla="*/ 3017199 h 4885973"/>
              <a:gd name="connsiteX28281" fmla="*/ 3755979 w 6085020"/>
              <a:gd name="connsiteY28281" fmla="*/ 3015302 h 4885973"/>
              <a:gd name="connsiteX28282" fmla="*/ 3768149 w 6085020"/>
              <a:gd name="connsiteY28282" fmla="*/ 3007147 h 4885973"/>
              <a:gd name="connsiteX28283" fmla="*/ 3760352 w 6085020"/>
              <a:gd name="connsiteY28283" fmla="*/ 3009233 h 4885973"/>
              <a:gd name="connsiteX28284" fmla="*/ 3757500 w 6085020"/>
              <a:gd name="connsiteY28284" fmla="*/ 3001646 h 4885973"/>
              <a:gd name="connsiteX28285" fmla="*/ 3748943 w 6085020"/>
              <a:gd name="connsiteY28285" fmla="*/ 3002974 h 4885973"/>
              <a:gd name="connsiteX28286" fmla="*/ 3708059 w 6085020"/>
              <a:gd name="connsiteY28286" fmla="*/ 2863949 h 4885973"/>
              <a:gd name="connsiteX28287" fmla="*/ 3706918 w 6085020"/>
              <a:gd name="connsiteY28287" fmla="*/ 2863949 h 4885973"/>
              <a:gd name="connsiteX28288" fmla="*/ 3582746 w 6085020"/>
              <a:gd name="connsiteY28288" fmla="*/ 2435684 h 4885973"/>
              <a:gd name="connsiteX28289" fmla="*/ 3536918 w 6085020"/>
              <a:gd name="connsiteY28289" fmla="*/ 2270676 h 4885973"/>
              <a:gd name="connsiteX28290" fmla="*/ 3536918 w 6085020"/>
              <a:gd name="connsiteY28290" fmla="*/ 2258158 h 4885973"/>
              <a:gd name="connsiteX28291" fmla="*/ 3533875 w 6085020"/>
              <a:gd name="connsiteY28291" fmla="*/ 2262520 h 4885973"/>
              <a:gd name="connsiteX28292" fmla="*/ 3490710 w 6085020"/>
              <a:gd name="connsiteY28292" fmla="*/ 2113633 h 4885973"/>
              <a:gd name="connsiteX28293" fmla="*/ 3505352 w 6085020"/>
              <a:gd name="connsiteY28293" fmla="*/ 2113633 h 4885973"/>
              <a:gd name="connsiteX28294" fmla="*/ 3502880 w 6085020"/>
              <a:gd name="connsiteY28294" fmla="*/ 2099408 h 4885973"/>
              <a:gd name="connsiteX28295" fmla="*/ 3487097 w 6085020"/>
              <a:gd name="connsiteY28295" fmla="*/ 2101494 h 4885973"/>
              <a:gd name="connsiteX28296" fmla="*/ 3163830 w 6085020"/>
              <a:gd name="connsiteY28296" fmla="*/ 2071147 h 4885973"/>
              <a:gd name="connsiteX28297" fmla="*/ 3157365 w 6085020"/>
              <a:gd name="connsiteY28297" fmla="*/ 2076268 h 4885973"/>
              <a:gd name="connsiteX28298" fmla="*/ 3152231 w 6085020"/>
              <a:gd name="connsiteY28298" fmla="*/ 2081389 h 4885973"/>
              <a:gd name="connsiteX28299" fmla="*/ 3154322 w 6085020"/>
              <a:gd name="connsiteY28299" fmla="*/ 2087648 h 4885973"/>
              <a:gd name="connsiteX28300" fmla="*/ 3163830 w 6085020"/>
              <a:gd name="connsiteY28300" fmla="*/ 2078544 h 4885973"/>
              <a:gd name="connsiteX28301" fmla="*/ 896400 w 6085020"/>
              <a:gd name="connsiteY28301" fmla="*/ 2071147 h 4885973"/>
              <a:gd name="connsiteX28302" fmla="*/ 896400 w 6085020"/>
              <a:gd name="connsiteY28302" fmla="*/ 2071147 h 4885973"/>
              <a:gd name="connsiteX28303" fmla="*/ 162014 w 6085020"/>
              <a:gd name="connsiteY28303" fmla="*/ 2070389 h 4885973"/>
              <a:gd name="connsiteX28304" fmla="*/ 142998 w 6085020"/>
              <a:gd name="connsiteY28304" fmla="*/ 2082338 h 4885973"/>
              <a:gd name="connsiteX28305" fmla="*/ 157260 w 6085020"/>
              <a:gd name="connsiteY28305" fmla="*/ 2084614 h 4885973"/>
              <a:gd name="connsiteX28306" fmla="*/ 161824 w 6085020"/>
              <a:gd name="connsiteY28306" fmla="*/ 2070958 h 4885973"/>
              <a:gd name="connsiteX28307" fmla="*/ 3520870 w 6085020"/>
              <a:gd name="connsiteY28307" fmla="*/ 2068320 h 4885973"/>
              <a:gd name="connsiteX28308" fmla="*/ 3526459 w 6085020"/>
              <a:gd name="connsiteY28308" fmla="*/ 2071147 h 4885973"/>
              <a:gd name="connsiteX28309" fmla="*/ 3520870 w 6085020"/>
              <a:gd name="connsiteY28309" fmla="*/ 2068320 h 4885973"/>
              <a:gd name="connsiteX28310" fmla="*/ 2841684 w 6085020"/>
              <a:gd name="connsiteY28310" fmla="*/ 2068145 h 4885973"/>
              <a:gd name="connsiteX28311" fmla="*/ 2836951 w 6085020"/>
              <a:gd name="connsiteY28311" fmla="*/ 2071906 h 4885973"/>
              <a:gd name="connsiteX28312" fmla="*/ 2841684 w 6085020"/>
              <a:gd name="connsiteY28312" fmla="*/ 2068145 h 4885973"/>
              <a:gd name="connsiteX28313" fmla="*/ 1987425 w 6085020"/>
              <a:gd name="connsiteY28313" fmla="*/ 2068113 h 4885973"/>
              <a:gd name="connsiteX28314" fmla="*/ 1986569 w 6085020"/>
              <a:gd name="connsiteY28314" fmla="*/ 2080631 h 4885973"/>
              <a:gd name="connsiteX28315" fmla="*/ 1987425 w 6085020"/>
              <a:gd name="connsiteY28315" fmla="*/ 2068113 h 4885973"/>
              <a:gd name="connsiteX28316" fmla="*/ 2746837 w 6085020"/>
              <a:gd name="connsiteY28316" fmla="*/ 2067956 h 4885973"/>
              <a:gd name="connsiteX28317" fmla="*/ 2751570 w 6085020"/>
              <a:gd name="connsiteY28317" fmla="*/ 2071716 h 4885973"/>
              <a:gd name="connsiteX28318" fmla="*/ 2746837 w 6085020"/>
              <a:gd name="connsiteY28318" fmla="*/ 2067956 h 4885973"/>
              <a:gd name="connsiteX28319" fmla="*/ 3306068 w 6085020"/>
              <a:gd name="connsiteY28319" fmla="*/ 2066026 h 4885973"/>
              <a:gd name="connsiteX28320" fmla="*/ 3306068 w 6085020"/>
              <a:gd name="connsiteY28320" fmla="*/ 2081579 h 4885973"/>
              <a:gd name="connsiteX28321" fmla="*/ 3321660 w 6085020"/>
              <a:gd name="connsiteY28321" fmla="*/ 2081579 h 4885973"/>
              <a:gd name="connsiteX28322" fmla="*/ 3321660 w 6085020"/>
              <a:gd name="connsiteY28322" fmla="*/ 2080441 h 4885973"/>
              <a:gd name="connsiteX28323" fmla="*/ 3316906 w 6085020"/>
              <a:gd name="connsiteY28323" fmla="*/ 2068302 h 4885973"/>
              <a:gd name="connsiteX28324" fmla="*/ 3306068 w 6085020"/>
              <a:gd name="connsiteY28324" fmla="*/ 2066026 h 4885973"/>
              <a:gd name="connsiteX28325" fmla="*/ 3416168 w 6085020"/>
              <a:gd name="connsiteY28325" fmla="*/ 2064888 h 4885973"/>
              <a:gd name="connsiteX28326" fmla="*/ 3416168 w 6085020"/>
              <a:gd name="connsiteY28326" fmla="*/ 2090873 h 4885973"/>
              <a:gd name="connsiteX28327" fmla="*/ 3426627 w 6085020"/>
              <a:gd name="connsiteY28327" fmla="*/ 2090873 h 4885973"/>
              <a:gd name="connsiteX28328" fmla="*/ 3416168 w 6085020"/>
              <a:gd name="connsiteY28328" fmla="*/ 2064888 h 4885973"/>
              <a:gd name="connsiteX28329" fmla="*/ 3358361 w 6085020"/>
              <a:gd name="connsiteY28329" fmla="*/ 2064888 h 4885973"/>
              <a:gd name="connsiteX28330" fmla="*/ 3347332 w 6085020"/>
              <a:gd name="connsiteY28330" fmla="*/ 2093528 h 4885973"/>
              <a:gd name="connsiteX28331" fmla="*/ 3353987 w 6085020"/>
              <a:gd name="connsiteY28331" fmla="*/ 2096563 h 4885973"/>
              <a:gd name="connsiteX28332" fmla="*/ 3353417 w 6085020"/>
              <a:gd name="connsiteY28332" fmla="*/ 2096183 h 4885973"/>
              <a:gd name="connsiteX28333" fmla="*/ 3353417 w 6085020"/>
              <a:gd name="connsiteY28333" fmla="*/ 2095235 h 4885973"/>
              <a:gd name="connsiteX28334" fmla="*/ 3358361 w 6085020"/>
              <a:gd name="connsiteY28334" fmla="*/ 2064888 h 4885973"/>
              <a:gd name="connsiteX28335" fmla="*/ 430705 w 6085020"/>
              <a:gd name="connsiteY28335" fmla="*/ 2064888 h 4885973"/>
              <a:gd name="connsiteX28336" fmla="*/ 422719 w 6085020"/>
              <a:gd name="connsiteY28336" fmla="*/ 2067354 h 4885973"/>
              <a:gd name="connsiteX28337" fmla="*/ 420057 w 6085020"/>
              <a:gd name="connsiteY28337" fmla="*/ 2066026 h 4885973"/>
              <a:gd name="connsiteX28338" fmla="*/ 420057 w 6085020"/>
              <a:gd name="connsiteY28338" fmla="*/ 2070768 h 4885973"/>
              <a:gd name="connsiteX28339" fmla="*/ 417584 w 6085020"/>
              <a:gd name="connsiteY28339" fmla="*/ 2077975 h 4885973"/>
              <a:gd name="connsiteX28340" fmla="*/ 430705 w 6085020"/>
              <a:gd name="connsiteY28340" fmla="*/ 2091062 h 4885973"/>
              <a:gd name="connsiteX28341" fmla="*/ 443826 w 6085020"/>
              <a:gd name="connsiteY28341" fmla="*/ 2077975 h 4885973"/>
              <a:gd name="connsiteX28342" fmla="*/ 430705 w 6085020"/>
              <a:gd name="connsiteY28342" fmla="*/ 2064888 h 4885973"/>
              <a:gd name="connsiteX28343" fmla="*/ 229235 w 6085020"/>
              <a:gd name="connsiteY28343" fmla="*/ 2063822 h 4885973"/>
              <a:gd name="connsiteX28344" fmla="*/ 220226 w 6085020"/>
              <a:gd name="connsiteY28344" fmla="*/ 2068525 h 4885973"/>
              <a:gd name="connsiteX28345" fmla="*/ 221188 w 6085020"/>
              <a:gd name="connsiteY28345" fmla="*/ 2075680 h 4885973"/>
              <a:gd name="connsiteX28346" fmla="*/ 221152 w 6085020"/>
              <a:gd name="connsiteY28346" fmla="*/ 2075699 h 4885973"/>
              <a:gd name="connsiteX28347" fmla="*/ 221343 w 6085020"/>
              <a:gd name="connsiteY28347" fmla="*/ 2076837 h 4885973"/>
              <a:gd name="connsiteX28348" fmla="*/ 221188 w 6085020"/>
              <a:gd name="connsiteY28348" fmla="*/ 2075680 h 4885973"/>
              <a:gd name="connsiteX28349" fmla="*/ 228783 w 6085020"/>
              <a:gd name="connsiteY28349" fmla="*/ 2071654 h 4885973"/>
              <a:gd name="connsiteX28350" fmla="*/ 242260 w 6085020"/>
              <a:gd name="connsiteY28350" fmla="*/ 2101873 h 4885973"/>
              <a:gd name="connsiteX28351" fmla="*/ 252528 w 6085020"/>
              <a:gd name="connsiteY28351" fmla="*/ 2070578 h 4885973"/>
              <a:gd name="connsiteX28352" fmla="*/ 229235 w 6085020"/>
              <a:gd name="connsiteY28352" fmla="*/ 2063822 h 4885973"/>
              <a:gd name="connsiteX28353" fmla="*/ 2108650 w 6085020"/>
              <a:gd name="connsiteY28353" fmla="*/ 2061285 h 4885973"/>
              <a:gd name="connsiteX28354" fmla="*/ 2108650 w 6085020"/>
              <a:gd name="connsiteY28354" fmla="*/ 2061285 h 4885973"/>
              <a:gd name="connsiteX28355" fmla="*/ 3237611 w 6085020"/>
              <a:gd name="connsiteY28355" fmla="*/ 2060147 h 4885973"/>
              <a:gd name="connsiteX28356" fmla="*/ 3237611 w 6085020"/>
              <a:gd name="connsiteY28356" fmla="*/ 2063371 h 4885973"/>
              <a:gd name="connsiteX28357" fmla="*/ 3236280 w 6085020"/>
              <a:gd name="connsiteY28357" fmla="*/ 2063371 h 4885973"/>
              <a:gd name="connsiteX28358" fmla="*/ 3232287 w 6085020"/>
              <a:gd name="connsiteY28358" fmla="*/ 2068302 h 4885973"/>
              <a:gd name="connsiteX28359" fmla="*/ 3232287 w 6085020"/>
              <a:gd name="connsiteY28359" fmla="*/ 2066406 h 4885973"/>
              <a:gd name="connsiteX28360" fmla="*/ 3230956 w 6085020"/>
              <a:gd name="connsiteY28360" fmla="*/ 2070389 h 4885973"/>
              <a:gd name="connsiteX28361" fmla="*/ 3228674 w 6085020"/>
              <a:gd name="connsiteY28361" fmla="*/ 2070389 h 4885973"/>
              <a:gd name="connsiteX28362" fmla="*/ 3222779 w 6085020"/>
              <a:gd name="connsiteY28362" fmla="*/ 2077596 h 4885973"/>
              <a:gd name="connsiteX28363" fmla="*/ 3222779 w 6085020"/>
              <a:gd name="connsiteY28363" fmla="*/ 2073044 h 4885973"/>
              <a:gd name="connsiteX28364" fmla="*/ 3222779 w 6085020"/>
              <a:gd name="connsiteY28364" fmla="*/ 2068682 h 4885973"/>
              <a:gd name="connsiteX28365" fmla="*/ 3231716 w 6085020"/>
              <a:gd name="connsiteY28365" fmla="*/ 2063371 h 4885973"/>
              <a:gd name="connsiteX28366" fmla="*/ 3231716 w 6085020"/>
              <a:gd name="connsiteY28366" fmla="*/ 2065647 h 4885973"/>
              <a:gd name="connsiteX28367" fmla="*/ 3234378 w 6085020"/>
              <a:gd name="connsiteY28367" fmla="*/ 2062043 h 4885973"/>
              <a:gd name="connsiteX28368" fmla="*/ 1631285 w 6085020"/>
              <a:gd name="connsiteY28368" fmla="*/ 2059649 h 4885973"/>
              <a:gd name="connsiteX28369" fmla="*/ 1633067 w 6085020"/>
              <a:gd name="connsiteY28369" fmla="*/ 2076648 h 4885973"/>
              <a:gd name="connsiteX28370" fmla="*/ 1631285 w 6085020"/>
              <a:gd name="connsiteY28370" fmla="*/ 2059649 h 4885973"/>
              <a:gd name="connsiteX28371" fmla="*/ 2228258 w 6085020"/>
              <a:gd name="connsiteY28371" fmla="*/ 2059388 h 4885973"/>
              <a:gd name="connsiteX28372" fmla="*/ 2217800 w 6085020"/>
              <a:gd name="connsiteY28372" fmla="*/ 2080251 h 4885973"/>
              <a:gd name="connsiteX28373" fmla="*/ 2229209 w 6085020"/>
              <a:gd name="connsiteY28373" fmla="*/ 2061285 h 4885973"/>
              <a:gd name="connsiteX28374" fmla="*/ 310146 w 6085020"/>
              <a:gd name="connsiteY28374" fmla="*/ 2059009 h 4885973"/>
              <a:gd name="connsiteX28375" fmla="*/ 283334 w 6085020"/>
              <a:gd name="connsiteY28375" fmla="*/ 2066216 h 4885973"/>
              <a:gd name="connsiteX28376" fmla="*/ 309385 w 6085020"/>
              <a:gd name="connsiteY28376" fmla="*/ 2080441 h 4885973"/>
              <a:gd name="connsiteX28377" fmla="*/ 314329 w 6085020"/>
              <a:gd name="connsiteY28377" fmla="*/ 2063750 h 4885973"/>
              <a:gd name="connsiteX28378" fmla="*/ 315470 w 6085020"/>
              <a:gd name="connsiteY28378" fmla="*/ 2061285 h 4885973"/>
              <a:gd name="connsiteX28379" fmla="*/ 310146 w 6085020"/>
              <a:gd name="connsiteY28379" fmla="*/ 2059009 h 4885973"/>
              <a:gd name="connsiteX28380" fmla="*/ 3846303 w 6085020"/>
              <a:gd name="connsiteY28380" fmla="*/ 2057871 h 4885973"/>
              <a:gd name="connsiteX28381" fmla="*/ 3846303 w 6085020"/>
              <a:gd name="connsiteY28381" fmla="*/ 2059009 h 4885973"/>
              <a:gd name="connsiteX28382" fmla="*/ 3846303 w 6085020"/>
              <a:gd name="connsiteY28382" fmla="*/ 2060905 h 4885973"/>
              <a:gd name="connsiteX28383" fmla="*/ 3849156 w 6085020"/>
              <a:gd name="connsiteY28383" fmla="*/ 2060336 h 4885973"/>
              <a:gd name="connsiteX28384" fmla="*/ 3849156 w 6085020"/>
              <a:gd name="connsiteY28384" fmla="*/ 2059198 h 4885973"/>
              <a:gd name="connsiteX28385" fmla="*/ 3847444 w 6085020"/>
              <a:gd name="connsiteY28385" fmla="*/ 2057871 h 4885973"/>
              <a:gd name="connsiteX28386" fmla="*/ 2705552 w 6085020"/>
              <a:gd name="connsiteY28386" fmla="*/ 2056543 h 4885973"/>
              <a:gd name="connsiteX28387" fmla="*/ 2690530 w 6085020"/>
              <a:gd name="connsiteY28387" fmla="*/ 2065647 h 4885973"/>
              <a:gd name="connsiteX28388" fmla="*/ 2674937 w 6085020"/>
              <a:gd name="connsiteY28388" fmla="*/ 2075699 h 4885973"/>
              <a:gd name="connsiteX28389" fmla="*/ 2686726 w 6085020"/>
              <a:gd name="connsiteY28389" fmla="*/ 2078544 h 4885973"/>
              <a:gd name="connsiteX28390" fmla="*/ 2684064 w 6085020"/>
              <a:gd name="connsiteY28390" fmla="*/ 2081958 h 4885973"/>
              <a:gd name="connsiteX28391" fmla="*/ 2687487 w 6085020"/>
              <a:gd name="connsiteY28391" fmla="*/ 2077596 h 4885973"/>
              <a:gd name="connsiteX28392" fmla="*/ 2723807 w 6085020"/>
              <a:gd name="connsiteY28392" fmla="*/ 2086321 h 4885973"/>
              <a:gd name="connsiteX28393" fmla="*/ 2714680 w 6085020"/>
              <a:gd name="connsiteY28393" fmla="*/ 2071337 h 4885973"/>
              <a:gd name="connsiteX28394" fmla="*/ 2428874 w 6085020"/>
              <a:gd name="connsiteY28394" fmla="*/ 2056164 h 4885973"/>
              <a:gd name="connsiteX28395" fmla="*/ 2428874 w 6085020"/>
              <a:gd name="connsiteY28395" fmla="*/ 2067354 h 4885973"/>
              <a:gd name="connsiteX28396" fmla="*/ 2439332 w 6085020"/>
              <a:gd name="connsiteY28396" fmla="*/ 2066595 h 4885973"/>
              <a:gd name="connsiteX28397" fmla="*/ 2439332 w 6085020"/>
              <a:gd name="connsiteY28397" fmla="*/ 2056164 h 4885973"/>
              <a:gd name="connsiteX28398" fmla="*/ 38031 w 6085020"/>
              <a:gd name="connsiteY28398" fmla="*/ 2056164 h 4885973"/>
              <a:gd name="connsiteX28399" fmla="*/ 38031 w 6085020"/>
              <a:gd name="connsiteY28399" fmla="*/ 2056164 h 4885973"/>
              <a:gd name="connsiteX28400" fmla="*/ 2720765 w 6085020"/>
              <a:gd name="connsiteY28400" fmla="*/ 2055974 h 4885973"/>
              <a:gd name="connsiteX28401" fmla="*/ 2720765 w 6085020"/>
              <a:gd name="connsiteY28401" fmla="*/ 2067354 h 4885973"/>
              <a:gd name="connsiteX28402" fmla="*/ 2731223 w 6085020"/>
              <a:gd name="connsiteY28402" fmla="*/ 2066216 h 4885973"/>
              <a:gd name="connsiteX28403" fmla="*/ 2731223 w 6085020"/>
              <a:gd name="connsiteY28403" fmla="*/ 2055974 h 4885973"/>
              <a:gd name="connsiteX28404" fmla="*/ 1659309 w 6085020"/>
              <a:gd name="connsiteY28404" fmla="*/ 2055784 h 4885973"/>
              <a:gd name="connsiteX28405" fmla="*/ 1659309 w 6085020"/>
              <a:gd name="connsiteY28405" fmla="*/ 2055784 h 4885973"/>
              <a:gd name="connsiteX28406" fmla="*/ 3347902 w 6085020"/>
              <a:gd name="connsiteY28406" fmla="*/ 2054836 h 4885973"/>
              <a:gd name="connsiteX28407" fmla="*/ 3347902 w 6085020"/>
              <a:gd name="connsiteY28407" fmla="*/ 2054836 h 4885973"/>
              <a:gd name="connsiteX28408" fmla="*/ 1411344 w 6085020"/>
              <a:gd name="connsiteY28408" fmla="*/ 2049525 h 4885973"/>
              <a:gd name="connsiteX28409" fmla="*/ 1412243 w 6085020"/>
              <a:gd name="connsiteY28409" fmla="*/ 2049960 h 4885973"/>
              <a:gd name="connsiteX28410" fmla="*/ 1414387 w 6085020"/>
              <a:gd name="connsiteY28410" fmla="*/ 2056733 h 4885973"/>
              <a:gd name="connsiteX28411" fmla="*/ 1416146 w 6085020"/>
              <a:gd name="connsiteY28411" fmla="*/ 2051849 h 4885973"/>
              <a:gd name="connsiteX28412" fmla="*/ 1412243 w 6085020"/>
              <a:gd name="connsiteY28412" fmla="*/ 2049960 h 4885973"/>
              <a:gd name="connsiteX28413" fmla="*/ 1412105 w 6085020"/>
              <a:gd name="connsiteY28413" fmla="*/ 2049525 h 4885973"/>
              <a:gd name="connsiteX28414" fmla="*/ 1012419 w 6085020"/>
              <a:gd name="connsiteY28414" fmla="*/ 2047748 h 4885973"/>
              <a:gd name="connsiteX28415" fmla="*/ 1004409 w 6085020"/>
              <a:gd name="connsiteY28415" fmla="*/ 2056733 h 4885973"/>
              <a:gd name="connsiteX28416" fmla="*/ 1003458 w 6085020"/>
              <a:gd name="connsiteY28416" fmla="*/ 2056543 h 4885973"/>
              <a:gd name="connsiteX28417" fmla="*/ 1017720 w 6085020"/>
              <a:gd name="connsiteY28417" fmla="*/ 2058819 h 4885973"/>
              <a:gd name="connsiteX28418" fmla="*/ 1012419 w 6085020"/>
              <a:gd name="connsiteY28418" fmla="*/ 2047748 h 4885973"/>
              <a:gd name="connsiteX28419" fmla="*/ 1439678 w 6085020"/>
              <a:gd name="connsiteY28419" fmla="*/ 2046111 h 4885973"/>
              <a:gd name="connsiteX28420" fmla="*/ 1439678 w 6085020"/>
              <a:gd name="connsiteY28420" fmla="*/ 2056733 h 4885973"/>
              <a:gd name="connsiteX28421" fmla="*/ 1450136 w 6085020"/>
              <a:gd name="connsiteY28421" fmla="*/ 2056733 h 4885973"/>
              <a:gd name="connsiteX28422" fmla="*/ 1450136 w 6085020"/>
              <a:gd name="connsiteY28422" fmla="*/ 2046111 h 4885973"/>
              <a:gd name="connsiteX28423" fmla="*/ 1240203 w 6085020"/>
              <a:gd name="connsiteY28423" fmla="*/ 2046111 h 4885973"/>
              <a:gd name="connsiteX28424" fmla="*/ 1240203 w 6085020"/>
              <a:gd name="connsiteY28424" fmla="*/ 2046111 h 4885973"/>
              <a:gd name="connsiteX28425" fmla="*/ 2735787 w 6085020"/>
              <a:gd name="connsiteY28425" fmla="*/ 2045732 h 4885973"/>
              <a:gd name="connsiteX28426" fmla="*/ 2735787 w 6085020"/>
              <a:gd name="connsiteY28426" fmla="*/ 2045732 h 4885973"/>
              <a:gd name="connsiteX28427" fmla="*/ 3546426 w 6085020"/>
              <a:gd name="connsiteY28427" fmla="*/ 2045163 h 4885973"/>
              <a:gd name="connsiteX28428" fmla="*/ 3546426 w 6085020"/>
              <a:gd name="connsiteY28428" fmla="*/ 2045163 h 4885973"/>
              <a:gd name="connsiteX28429" fmla="*/ 2235580 w 6085020"/>
              <a:gd name="connsiteY28429" fmla="*/ 2044500 h 4885973"/>
              <a:gd name="connsiteX28430" fmla="*/ 2239288 w 6085020"/>
              <a:gd name="connsiteY28430" fmla="*/ 2061285 h 4885973"/>
              <a:gd name="connsiteX28431" fmla="*/ 2235580 w 6085020"/>
              <a:gd name="connsiteY28431" fmla="*/ 2044500 h 4885973"/>
              <a:gd name="connsiteX28432" fmla="*/ 477484 w 6085020"/>
              <a:gd name="connsiteY28432" fmla="*/ 2039853 h 4885973"/>
              <a:gd name="connsiteX28433" fmla="*/ 467642 w 6085020"/>
              <a:gd name="connsiteY28433" fmla="*/ 2042466 h 4885973"/>
              <a:gd name="connsiteX28434" fmla="*/ 462327 w 6085020"/>
              <a:gd name="connsiteY28434" fmla="*/ 2050217 h 4885973"/>
              <a:gd name="connsiteX28435" fmla="*/ 461701 w 6085020"/>
              <a:gd name="connsiteY28435" fmla="*/ 2050284 h 4885973"/>
              <a:gd name="connsiteX28436" fmla="*/ 461891 w 6085020"/>
              <a:gd name="connsiteY28436" fmla="*/ 2050853 h 4885973"/>
              <a:gd name="connsiteX28437" fmla="*/ 462327 w 6085020"/>
              <a:gd name="connsiteY28437" fmla="*/ 2050217 h 4885973"/>
              <a:gd name="connsiteX28438" fmla="*/ 473872 w 6085020"/>
              <a:gd name="connsiteY28438" fmla="*/ 2048980 h 4885973"/>
              <a:gd name="connsiteX28439" fmla="*/ 477484 w 6085020"/>
              <a:gd name="connsiteY28439" fmla="*/ 2039853 h 4885973"/>
              <a:gd name="connsiteX28440" fmla="*/ 2481180 w 6085020"/>
              <a:gd name="connsiteY28440" fmla="*/ 2039676 h 4885973"/>
              <a:gd name="connsiteX28441" fmla="*/ 2481737 w 6085020"/>
              <a:gd name="connsiteY28441" fmla="*/ 2040232 h 4885973"/>
              <a:gd name="connsiteX28442" fmla="*/ 2480787 w 6085020"/>
              <a:gd name="connsiteY28442" fmla="*/ 2040232 h 4885973"/>
              <a:gd name="connsiteX28443" fmla="*/ 3714524 w 6085020"/>
              <a:gd name="connsiteY28443" fmla="*/ 2038904 h 4885973"/>
              <a:gd name="connsiteX28444" fmla="*/ 3714524 w 6085020"/>
              <a:gd name="connsiteY28444" fmla="*/ 2038904 h 4885973"/>
              <a:gd name="connsiteX28445" fmla="*/ 2374679 w 6085020"/>
              <a:gd name="connsiteY28445" fmla="*/ 2038525 h 4885973"/>
              <a:gd name="connsiteX28446" fmla="*/ 2374679 w 6085020"/>
              <a:gd name="connsiteY28446" fmla="*/ 2038525 h 4885973"/>
              <a:gd name="connsiteX28447" fmla="*/ 3883954 w 6085020"/>
              <a:gd name="connsiteY28447" fmla="*/ 2037577 h 4885973"/>
              <a:gd name="connsiteX28448" fmla="*/ 3884098 w 6085020"/>
              <a:gd name="connsiteY28448" fmla="*/ 2038618 h 4885973"/>
              <a:gd name="connsiteX28449" fmla="*/ 3880127 w 6085020"/>
              <a:gd name="connsiteY28449" fmla="*/ 2044096 h 4885973"/>
              <a:gd name="connsiteX28450" fmla="*/ 3875397 w 6085020"/>
              <a:gd name="connsiteY28450" fmla="*/ 2049715 h 4885973"/>
              <a:gd name="connsiteX28451" fmla="*/ 3885166 w 6085020"/>
              <a:gd name="connsiteY28451" fmla="*/ 2046349 h 4885973"/>
              <a:gd name="connsiteX28452" fmla="*/ 3884098 w 6085020"/>
              <a:gd name="connsiteY28452" fmla="*/ 2038618 h 4885973"/>
              <a:gd name="connsiteX28453" fmla="*/ 3884715 w 6085020"/>
              <a:gd name="connsiteY28453" fmla="*/ 2037766 h 4885973"/>
              <a:gd name="connsiteX28454" fmla="*/ 843536 w 6085020"/>
              <a:gd name="connsiteY28454" fmla="*/ 2035870 h 4885973"/>
              <a:gd name="connsiteX28455" fmla="*/ 843536 w 6085020"/>
              <a:gd name="connsiteY28455" fmla="*/ 2035870 h 4885973"/>
              <a:gd name="connsiteX28456" fmla="*/ 3352163 w 6085020"/>
              <a:gd name="connsiteY28456" fmla="*/ 2035523 h 4885973"/>
              <a:gd name="connsiteX28457" fmla="*/ 3342768 w 6085020"/>
              <a:gd name="connsiteY28457" fmla="*/ 2039094 h 4885973"/>
              <a:gd name="connsiteX28458" fmla="*/ 3390497 w 6085020"/>
              <a:gd name="connsiteY28458" fmla="*/ 2059957 h 4885973"/>
              <a:gd name="connsiteX28459" fmla="*/ 3389736 w 6085020"/>
              <a:gd name="connsiteY28459" fmla="*/ 2059957 h 4885973"/>
              <a:gd name="connsiteX28460" fmla="*/ 3379278 w 6085020"/>
              <a:gd name="connsiteY28460" fmla="*/ 2044405 h 4885973"/>
              <a:gd name="connsiteX28461" fmla="*/ 3352163 w 6085020"/>
              <a:gd name="connsiteY28461" fmla="*/ 2035523 h 4885973"/>
              <a:gd name="connsiteX28462" fmla="*/ 247204 w 6085020"/>
              <a:gd name="connsiteY28462" fmla="*/ 2035301 h 4885973"/>
              <a:gd name="connsiteX28463" fmla="*/ 247204 w 6085020"/>
              <a:gd name="connsiteY28463" fmla="*/ 2050853 h 4885973"/>
              <a:gd name="connsiteX28464" fmla="*/ 247204 w 6085020"/>
              <a:gd name="connsiteY28464" fmla="*/ 2035301 h 4885973"/>
              <a:gd name="connsiteX28465" fmla="*/ 3840979 w 6085020"/>
              <a:gd name="connsiteY28465" fmla="*/ 2034921 h 4885973"/>
              <a:gd name="connsiteX28466" fmla="*/ 3840979 w 6085020"/>
              <a:gd name="connsiteY28466" fmla="*/ 2037577 h 4885973"/>
              <a:gd name="connsiteX28467" fmla="*/ 3840979 w 6085020"/>
              <a:gd name="connsiteY28467" fmla="*/ 2040232 h 4885973"/>
              <a:gd name="connsiteX28468" fmla="*/ 3850867 w 6085020"/>
              <a:gd name="connsiteY28468" fmla="*/ 2044784 h 4885973"/>
              <a:gd name="connsiteX28469" fmla="*/ 3849346 w 6085020"/>
              <a:gd name="connsiteY28469" fmla="*/ 2043267 h 4885973"/>
              <a:gd name="connsiteX28470" fmla="*/ 3845733 w 6085020"/>
              <a:gd name="connsiteY28470" fmla="*/ 2040422 h 4885973"/>
              <a:gd name="connsiteX28471" fmla="*/ 3842500 w 6085020"/>
              <a:gd name="connsiteY28471" fmla="*/ 2037008 h 4885973"/>
              <a:gd name="connsiteX28472" fmla="*/ 2161703 w 6085020"/>
              <a:gd name="connsiteY28472" fmla="*/ 2034921 h 4885973"/>
              <a:gd name="connsiteX28473" fmla="*/ 2161703 w 6085020"/>
              <a:gd name="connsiteY28473" fmla="*/ 2034921 h 4885973"/>
              <a:gd name="connsiteX28474" fmla="*/ 498591 w 6085020"/>
              <a:gd name="connsiteY28474" fmla="*/ 2034732 h 4885973"/>
              <a:gd name="connsiteX28475" fmla="*/ 498591 w 6085020"/>
              <a:gd name="connsiteY28475" fmla="*/ 2034732 h 4885973"/>
              <a:gd name="connsiteX28476" fmla="*/ 425381 w 6085020"/>
              <a:gd name="connsiteY28476" fmla="*/ 2034732 h 4885973"/>
              <a:gd name="connsiteX28477" fmla="*/ 425381 w 6085020"/>
              <a:gd name="connsiteY28477" fmla="*/ 2044974 h 4885973"/>
              <a:gd name="connsiteX28478" fmla="*/ 435840 w 6085020"/>
              <a:gd name="connsiteY28478" fmla="*/ 2044974 h 4885973"/>
              <a:gd name="connsiteX28479" fmla="*/ 435840 w 6085020"/>
              <a:gd name="connsiteY28479" fmla="*/ 2034732 h 4885973"/>
              <a:gd name="connsiteX28480" fmla="*/ 2441805 w 6085020"/>
              <a:gd name="connsiteY28480" fmla="*/ 2032835 h 4885973"/>
              <a:gd name="connsiteX28481" fmla="*/ 2442185 w 6085020"/>
              <a:gd name="connsiteY28481" fmla="*/ 2033025 h 4885973"/>
              <a:gd name="connsiteX28482" fmla="*/ 2439903 w 6085020"/>
              <a:gd name="connsiteY28482" fmla="*/ 2040232 h 4885973"/>
              <a:gd name="connsiteX28483" fmla="*/ 2454165 w 6085020"/>
              <a:gd name="connsiteY28483" fmla="*/ 2037766 h 4885973"/>
              <a:gd name="connsiteX28484" fmla="*/ 2441805 w 6085020"/>
              <a:gd name="connsiteY28484" fmla="*/ 2032835 h 4885973"/>
              <a:gd name="connsiteX28485" fmla="*/ 2081053 w 6085020"/>
              <a:gd name="connsiteY28485" fmla="*/ 2031437 h 4885973"/>
              <a:gd name="connsiteX28486" fmla="*/ 2056737 w 6085020"/>
              <a:gd name="connsiteY28486" fmla="*/ 2040422 h 4885973"/>
              <a:gd name="connsiteX28487" fmla="*/ 2057117 w 6085020"/>
              <a:gd name="connsiteY28487" fmla="*/ 2040611 h 4885973"/>
              <a:gd name="connsiteX28488" fmla="*/ 2098952 w 6085020"/>
              <a:gd name="connsiteY28488" fmla="*/ 2051043 h 4885973"/>
              <a:gd name="connsiteX28489" fmla="*/ 2081053 w 6085020"/>
              <a:gd name="connsiteY28489" fmla="*/ 2031437 h 4885973"/>
              <a:gd name="connsiteX28490" fmla="*/ 2726279 w 6085020"/>
              <a:gd name="connsiteY28490" fmla="*/ 2029990 h 4885973"/>
              <a:gd name="connsiteX28491" fmla="*/ 2726279 w 6085020"/>
              <a:gd name="connsiteY28491" fmla="*/ 2029990 h 4885973"/>
              <a:gd name="connsiteX28492" fmla="*/ 1963370 w 6085020"/>
              <a:gd name="connsiteY28492" fmla="*/ 2029990 h 4885973"/>
              <a:gd name="connsiteX28493" fmla="*/ 1967743 w 6085020"/>
              <a:gd name="connsiteY28493" fmla="*/ 2056164 h 4885973"/>
              <a:gd name="connsiteX28494" fmla="*/ 1968504 w 6085020"/>
              <a:gd name="connsiteY28494" fmla="*/ 2056164 h 4885973"/>
              <a:gd name="connsiteX28495" fmla="*/ 1963370 w 6085020"/>
              <a:gd name="connsiteY28495" fmla="*/ 2029990 h 4885973"/>
              <a:gd name="connsiteX28496" fmla="*/ 1036165 w 6085020"/>
              <a:gd name="connsiteY28496" fmla="*/ 2029800 h 4885973"/>
              <a:gd name="connsiteX28497" fmla="*/ 1038685 w 6085020"/>
              <a:gd name="connsiteY28497" fmla="*/ 2040035 h 4885973"/>
              <a:gd name="connsiteX28498" fmla="*/ 1046138 w 6085020"/>
              <a:gd name="connsiteY28498" fmla="*/ 2044812 h 4885973"/>
              <a:gd name="connsiteX28499" fmla="*/ 1046623 w 6085020"/>
              <a:gd name="connsiteY28499" fmla="*/ 2045542 h 4885973"/>
              <a:gd name="connsiteX28500" fmla="*/ 1047574 w 6085020"/>
              <a:gd name="connsiteY28500" fmla="*/ 2045732 h 4885973"/>
              <a:gd name="connsiteX28501" fmla="*/ 1046138 w 6085020"/>
              <a:gd name="connsiteY28501" fmla="*/ 2044812 h 4885973"/>
              <a:gd name="connsiteX28502" fmla="*/ 3782030 w 6085020"/>
              <a:gd name="connsiteY28502" fmla="*/ 2029421 h 4885973"/>
              <a:gd name="connsiteX28503" fmla="*/ 3782030 w 6085020"/>
              <a:gd name="connsiteY28503" fmla="*/ 2029990 h 4885973"/>
              <a:gd name="connsiteX28504" fmla="*/ 3776896 w 6085020"/>
              <a:gd name="connsiteY28504" fmla="*/ 2035301 h 4885973"/>
              <a:gd name="connsiteX28505" fmla="*/ 3776896 w 6085020"/>
              <a:gd name="connsiteY28505" fmla="*/ 2045732 h 4885973"/>
              <a:gd name="connsiteX28506" fmla="*/ 3782030 w 6085020"/>
              <a:gd name="connsiteY28506" fmla="*/ 2029421 h 4885973"/>
              <a:gd name="connsiteX28507" fmla="*/ 190157 w 6085020"/>
              <a:gd name="connsiteY28507" fmla="*/ 2029421 h 4885973"/>
              <a:gd name="connsiteX28508" fmla="*/ 190157 w 6085020"/>
              <a:gd name="connsiteY28508" fmla="*/ 2029421 h 4885973"/>
              <a:gd name="connsiteX28509" fmla="*/ 3484625 w 6085020"/>
              <a:gd name="connsiteY28509" fmla="*/ 2028852 h 4885973"/>
              <a:gd name="connsiteX28510" fmla="*/ 3469032 w 6085020"/>
              <a:gd name="connsiteY28510" fmla="*/ 2044405 h 4885973"/>
              <a:gd name="connsiteX28511" fmla="*/ 3469032 w 6085020"/>
              <a:gd name="connsiteY28511" fmla="*/ 2044594 h 4885973"/>
              <a:gd name="connsiteX28512" fmla="*/ 3484625 w 6085020"/>
              <a:gd name="connsiteY28512" fmla="*/ 2028852 h 4885973"/>
              <a:gd name="connsiteX28513" fmla="*/ 879285 w 6085020"/>
              <a:gd name="connsiteY28513" fmla="*/ 2028852 h 4885973"/>
              <a:gd name="connsiteX28514" fmla="*/ 879285 w 6085020"/>
              <a:gd name="connsiteY28514" fmla="*/ 2028852 h 4885973"/>
              <a:gd name="connsiteX28515" fmla="*/ 205750 w 6085020"/>
              <a:gd name="connsiteY28515" fmla="*/ 2028852 h 4885973"/>
              <a:gd name="connsiteX28516" fmla="*/ 205750 w 6085020"/>
              <a:gd name="connsiteY28516" fmla="*/ 2028852 h 4885973"/>
              <a:gd name="connsiteX28517" fmla="*/ 754543 w 6085020"/>
              <a:gd name="connsiteY28517" fmla="*/ 2028093 h 4885973"/>
              <a:gd name="connsiteX28518" fmla="*/ 755248 w 6085020"/>
              <a:gd name="connsiteY28518" fmla="*/ 2028652 h 4885973"/>
              <a:gd name="connsiteX28519" fmla="*/ 757395 w 6085020"/>
              <a:gd name="connsiteY28519" fmla="*/ 2037577 h 4885973"/>
              <a:gd name="connsiteX28520" fmla="*/ 759891 w 6085020"/>
              <a:gd name="connsiteY28520" fmla="*/ 2032337 h 4885973"/>
              <a:gd name="connsiteX28521" fmla="*/ 755248 w 6085020"/>
              <a:gd name="connsiteY28521" fmla="*/ 2028652 h 4885973"/>
              <a:gd name="connsiteX28522" fmla="*/ 755113 w 6085020"/>
              <a:gd name="connsiteY28522" fmla="*/ 2028093 h 4885973"/>
              <a:gd name="connsiteX28523" fmla="*/ 2549642 w 6085020"/>
              <a:gd name="connsiteY28523" fmla="*/ 2026917 h 4885973"/>
              <a:gd name="connsiteX28524" fmla="*/ 2538366 w 6085020"/>
              <a:gd name="connsiteY28524" fmla="*/ 2033726 h 4885973"/>
              <a:gd name="connsiteX28525" fmla="*/ 2545212 w 6085020"/>
              <a:gd name="connsiteY28525" fmla="*/ 2044955 h 4885973"/>
              <a:gd name="connsiteX28526" fmla="*/ 2545250 w 6085020"/>
              <a:gd name="connsiteY28526" fmla="*/ 2044974 h 4885973"/>
              <a:gd name="connsiteX28527" fmla="*/ 2556469 w 6085020"/>
              <a:gd name="connsiteY28527" fmla="*/ 2038146 h 4885973"/>
              <a:gd name="connsiteX28528" fmla="*/ 2549642 w 6085020"/>
              <a:gd name="connsiteY28528" fmla="*/ 2026917 h 4885973"/>
              <a:gd name="connsiteX28529" fmla="*/ 3238181 w 6085020"/>
              <a:gd name="connsiteY28529" fmla="*/ 2025628 h 4885973"/>
              <a:gd name="connsiteX28530" fmla="*/ 3235329 w 6085020"/>
              <a:gd name="connsiteY28530" fmla="*/ 2037197 h 4885973"/>
              <a:gd name="connsiteX28531" fmla="*/ 3235329 w 6085020"/>
              <a:gd name="connsiteY28531" fmla="*/ 2037008 h 4885973"/>
              <a:gd name="connsiteX28532" fmla="*/ 3235139 w 6085020"/>
              <a:gd name="connsiteY28532" fmla="*/ 2039473 h 4885973"/>
              <a:gd name="connsiteX28533" fmla="*/ 3231716 w 6085020"/>
              <a:gd name="connsiteY28533" fmla="*/ 2034163 h 4885973"/>
              <a:gd name="connsiteX28534" fmla="*/ 3230575 w 6085020"/>
              <a:gd name="connsiteY28534" fmla="*/ 2032266 h 4885973"/>
              <a:gd name="connsiteX28535" fmla="*/ 2465194 w 6085020"/>
              <a:gd name="connsiteY28535" fmla="*/ 2023731 h 4885973"/>
              <a:gd name="connsiteX28536" fmla="*/ 2456446 w 6085020"/>
              <a:gd name="connsiteY28536" fmla="*/ 2061664 h 4885973"/>
              <a:gd name="connsiteX28537" fmla="*/ 2454545 w 6085020"/>
              <a:gd name="connsiteY28537" fmla="*/ 2099597 h 4885973"/>
              <a:gd name="connsiteX28538" fmla="*/ 2478125 w 6085020"/>
              <a:gd name="connsiteY28538" fmla="*/ 2077027 h 4885973"/>
              <a:gd name="connsiteX28539" fmla="*/ 2488013 w 6085020"/>
              <a:gd name="connsiteY28539" fmla="*/ 2062802 h 4885973"/>
              <a:gd name="connsiteX28540" fmla="*/ 2494668 w 6085020"/>
              <a:gd name="connsiteY28540" fmla="*/ 2053129 h 4885973"/>
              <a:gd name="connsiteX28541" fmla="*/ 2486682 w 6085020"/>
              <a:gd name="connsiteY28541" fmla="*/ 2044974 h 4885973"/>
              <a:gd name="connsiteX28542" fmla="*/ 2496760 w 6085020"/>
              <a:gd name="connsiteY28542" fmla="*/ 2035111 h 4885973"/>
              <a:gd name="connsiteX28543" fmla="*/ 2486563 w 6085020"/>
              <a:gd name="connsiteY28543" fmla="*/ 2032053 h 4885973"/>
              <a:gd name="connsiteX28544" fmla="*/ 2481180 w 6085020"/>
              <a:gd name="connsiteY28544" fmla="*/ 2039676 h 4885973"/>
              <a:gd name="connsiteX28545" fmla="*/ 2480026 w 6085020"/>
              <a:gd name="connsiteY28545" fmla="*/ 2038525 h 4885973"/>
              <a:gd name="connsiteX28546" fmla="*/ 3971046 w 6085020"/>
              <a:gd name="connsiteY28546" fmla="*/ 2019748 h 4885973"/>
              <a:gd name="connsiteX28547" fmla="*/ 3971046 w 6085020"/>
              <a:gd name="connsiteY28547" fmla="*/ 2019748 h 4885973"/>
              <a:gd name="connsiteX28548" fmla="*/ 2754642 w 6085020"/>
              <a:gd name="connsiteY28548" fmla="*/ 2019069 h 4885973"/>
              <a:gd name="connsiteX28549" fmla="*/ 2746246 w 6085020"/>
              <a:gd name="connsiteY28549" fmla="*/ 2020696 h 4885973"/>
              <a:gd name="connsiteX28550" fmla="*/ 2754642 w 6085020"/>
              <a:gd name="connsiteY28550" fmla="*/ 2019069 h 4885973"/>
              <a:gd name="connsiteX28551" fmla="*/ 1874567 w 6085020"/>
              <a:gd name="connsiteY28551" fmla="*/ 2018610 h 4885973"/>
              <a:gd name="connsiteX28552" fmla="*/ 1874567 w 6085020"/>
              <a:gd name="connsiteY28552" fmla="*/ 2018610 h 4885973"/>
              <a:gd name="connsiteX28553" fmla="*/ 350459 w 6085020"/>
              <a:gd name="connsiteY28553" fmla="*/ 2018610 h 4885973"/>
              <a:gd name="connsiteX28554" fmla="*/ 354643 w 6085020"/>
              <a:gd name="connsiteY28554" fmla="*/ 2025628 h 4885973"/>
              <a:gd name="connsiteX28555" fmla="*/ 355213 w 6085020"/>
              <a:gd name="connsiteY28555" fmla="*/ 2025628 h 4885973"/>
              <a:gd name="connsiteX28556" fmla="*/ 350459 w 6085020"/>
              <a:gd name="connsiteY28556" fmla="*/ 2018610 h 4885973"/>
              <a:gd name="connsiteX28557" fmla="*/ 3421303 w 6085020"/>
              <a:gd name="connsiteY28557" fmla="*/ 2017851 h 4885973"/>
              <a:gd name="connsiteX28558" fmla="*/ 3421303 w 6085020"/>
              <a:gd name="connsiteY28558" fmla="*/ 2017851 h 4885973"/>
              <a:gd name="connsiteX28559" fmla="*/ 3314435 w 6085020"/>
              <a:gd name="connsiteY28559" fmla="*/ 2017472 h 4885973"/>
              <a:gd name="connsiteX28560" fmla="*/ 3314435 w 6085020"/>
              <a:gd name="connsiteY28560" fmla="*/ 2023352 h 4885973"/>
              <a:gd name="connsiteX28561" fmla="*/ 3314435 w 6085020"/>
              <a:gd name="connsiteY28561" fmla="*/ 2024490 h 4885973"/>
              <a:gd name="connsiteX28562" fmla="*/ 3314453 w 6085020"/>
              <a:gd name="connsiteY28562" fmla="*/ 2026364 h 4885973"/>
              <a:gd name="connsiteX28563" fmla="*/ 3314435 w 6085020"/>
              <a:gd name="connsiteY28563" fmla="*/ 2026386 h 4885973"/>
              <a:gd name="connsiteX28564" fmla="*/ 3314453 w 6085020"/>
              <a:gd name="connsiteY28564" fmla="*/ 2026367 h 4885973"/>
              <a:gd name="connsiteX28565" fmla="*/ 3314453 w 6085020"/>
              <a:gd name="connsiteY28565" fmla="*/ 2026364 h 4885973"/>
              <a:gd name="connsiteX28566" fmla="*/ 3317928 w 6085020"/>
              <a:gd name="connsiteY28566" fmla="*/ 2022000 h 4885973"/>
              <a:gd name="connsiteX28567" fmla="*/ 3314435 w 6085020"/>
              <a:gd name="connsiteY28567" fmla="*/ 2017472 h 4885973"/>
              <a:gd name="connsiteX28568" fmla="*/ 3395156 w 6085020"/>
              <a:gd name="connsiteY28568" fmla="*/ 2014817 h 4885973"/>
              <a:gd name="connsiteX28569" fmla="*/ 3386504 w 6085020"/>
              <a:gd name="connsiteY28569" fmla="*/ 2017662 h 4885973"/>
              <a:gd name="connsiteX28570" fmla="*/ 3391258 w 6085020"/>
              <a:gd name="connsiteY28570" fmla="*/ 2039094 h 4885973"/>
              <a:gd name="connsiteX28571" fmla="*/ 3398864 w 6085020"/>
              <a:gd name="connsiteY28571" fmla="*/ 2027524 h 4885973"/>
              <a:gd name="connsiteX28572" fmla="*/ 3410083 w 6085020"/>
              <a:gd name="connsiteY28572" fmla="*/ 2020317 h 4885973"/>
              <a:gd name="connsiteX28573" fmla="*/ 3409513 w 6085020"/>
              <a:gd name="connsiteY28573" fmla="*/ 2019938 h 4885973"/>
              <a:gd name="connsiteX28574" fmla="*/ 3405520 w 6085020"/>
              <a:gd name="connsiteY28574" fmla="*/ 2017662 h 4885973"/>
              <a:gd name="connsiteX28575" fmla="*/ 3395156 w 6085020"/>
              <a:gd name="connsiteY28575" fmla="*/ 2014817 h 4885973"/>
              <a:gd name="connsiteX28576" fmla="*/ 38031 w 6085020"/>
              <a:gd name="connsiteY28576" fmla="*/ 2014437 h 4885973"/>
              <a:gd name="connsiteX28577" fmla="*/ 38031 w 6085020"/>
              <a:gd name="connsiteY28577" fmla="*/ 2014437 h 4885973"/>
              <a:gd name="connsiteX28578" fmla="*/ 101163 w 6085020"/>
              <a:gd name="connsiteY28578" fmla="*/ 2014248 h 4885973"/>
              <a:gd name="connsiteX28579" fmla="*/ 106488 w 6085020"/>
              <a:gd name="connsiteY28579" fmla="*/ 2035301 h 4885973"/>
              <a:gd name="connsiteX28580" fmla="*/ 106488 w 6085020"/>
              <a:gd name="connsiteY28580" fmla="*/ 2035111 h 4885973"/>
              <a:gd name="connsiteX28581" fmla="*/ 101163 w 6085020"/>
              <a:gd name="connsiteY28581" fmla="*/ 2014248 h 4885973"/>
              <a:gd name="connsiteX28582" fmla="*/ 69788 w 6085020"/>
              <a:gd name="connsiteY28582" fmla="*/ 2014248 h 4885973"/>
              <a:gd name="connsiteX28583" fmla="*/ 75112 w 6085020"/>
              <a:gd name="connsiteY28583" fmla="*/ 2071147 h 4885973"/>
              <a:gd name="connsiteX28584" fmla="*/ 96029 w 6085020"/>
              <a:gd name="connsiteY28584" fmla="*/ 2060716 h 4885973"/>
              <a:gd name="connsiteX28585" fmla="*/ 69788 w 6085020"/>
              <a:gd name="connsiteY28585" fmla="*/ 2014437 h 4885973"/>
              <a:gd name="connsiteX28586" fmla="*/ 776030 w 6085020"/>
              <a:gd name="connsiteY28586" fmla="*/ 2014058 h 4885973"/>
              <a:gd name="connsiteX28587" fmla="*/ 776030 w 6085020"/>
              <a:gd name="connsiteY28587" fmla="*/ 2014058 h 4885973"/>
              <a:gd name="connsiteX28588" fmla="*/ 3834323 w 6085020"/>
              <a:gd name="connsiteY28588" fmla="*/ 2013868 h 4885973"/>
              <a:gd name="connsiteX28589" fmla="*/ 3833182 w 6085020"/>
              <a:gd name="connsiteY28589" fmla="*/ 2015386 h 4885973"/>
              <a:gd name="connsiteX28590" fmla="*/ 3833182 w 6085020"/>
              <a:gd name="connsiteY28590" fmla="*/ 2016713 h 4885973"/>
              <a:gd name="connsiteX28591" fmla="*/ 3836225 w 6085020"/>
              <a:gd name="connsiteY28591" fmla="*/ 2016713 h 4885973"/>
              <a:gd name="connsiteX28592" fmla="*/ 3840599 w 6085020"/>
              <a:gd name="connsiteY28592" fmla="*/ 2022972 h 4885973"/>
              <a:gd name="connsiteX28593" fmla="*/ 3845733 w 6085020"/>
              <a:gd name="connsiteY28593" fmla="*/ 2030749 h 4885973"/>
              <a:gd name="connsiteX28594" fmla="*/ 3850487 w 6085020"/>
              <a:gd name="connsiteY28594" fmla="*/ 2035490 h 4885973"/>
              <a:gd name="connsiteX28595" fmla="*/ 3854563 w 6085020"/>
              <a:gd name="connsiteY28595" fmla="*/ 2038496 h 4885973"/>
              <a:gd name="connsiteX28596" fmla="*/ 3854860 w 6085020"/>
              <a:gd name="connsiteY28596" fmla="*/ 2041560 h 4885973"/>
              <a:gd name="connsiteX28597" fmla="*/ 3854860 w 6085020"/>
              <a:gd name="connsiteY28597" fmla="*/ 2038715 h 4885973"/>
              <a:gd name="connsiteX28598" fmla="*/ 3854563 w 6085020"/>
              <a:gd name="connsiteY28598" fmla="*/ 2038496 h 4885973"/>
              <a:gd name="connsiteX28599" fmla="*/ 3854290 w 6085020"/>
              <a:gd name="connsiteY28599" fmla="*/ 2035680 h 4885973"/>
              <a:gd name="connsiteX28600" fmla="*/ 3855050 w 6085020"/>
              <a:gd name="connsiteY28600" fmla="*/ 2036628 h 4885973"/>
              <a:gd name="connsiteX28601" fmla="*/ 3855050 w 6085020"/>
              <a:gd name="connsiteY28601" fmla="*/ 2033594 h 4885973"/>
              <a:gd name="connsiteX28602" fmla="*/ 3851818 w 6085020"/>
              <a:gd name="connsiteY28602" fmla="*/ 2032076 h 4885973"/>
              <a:gd name="connsiteX28603" fmla="*/ 3848585 w 6085020"/>
              <a:gd name="connsiteY28603" fmla="*/ 2030369 h 4885973"/>
              <a:gd name="connsiteX28604" fmla="*/ 3844212 w 6085020"/>
              <a:gd name="connsiteY28604" fmla="*/ 2025059 h 4885973"/>
              <a:gd name="connsiteX28605" fmla="*/ 3838887 w 6085020"/>
              <a:gd name="connsiteY28605" fmla="*/ 2017282 h 4885973"/>
              <a:gd name="connsiteX28606" fmla="*/ 3838887 w 6085020"/>
              <a:gd name="connsiteY28606" fmla="*/ 2014817 h 4885973"/>
              <a:gd name="connsiteX28607" fmla="*/ 3836986 w 6085020"/>
              <a:gd name="connsiteY28607" fmla="*/ 2013868 h 4885973"/>
              <a:gd name="connsiteX28608" fmla="*/ 3834323 w 6085020"/>
              <a:gd name="connsiteY28608" fmla="*/ 2013868 h 4885973"/>
              <a:gd name="connsiteX28609" fmla="*/ 2470518 w 6085020"/>
              <a:gd name="connsiteY28609" fmla="*/ 2013868 h 4885973"/>
              <a:gd name="connsiteX28610" fmla="*/ 2470518 w 6085020"/>
              <a:gd name="connsiteY28610" fmla="*/ 2013868 h 4885973"/>
              <a:gd name="connsiteX28611" fmla="*/ 267741 w 6085020"/>
              <a:gd name="connsiteY28611" fmla="*/ 2013868 h 4885973"/>
              <a:gd name="connsiteX28612" fmla="*/ 257282 w 6085020"/>
              <a:gd name="connsiteY28612" fmla="*/ 2015765 h 4885973"/>
              <a:gd name="connsiteX28613" fmla="*/ 257282 w 6085020"/>
              <a:gd name="connsiteY28613" fmla="*/ 2029421 h 4885973"/>
              <a:gd name="connsiteX28614" fmla="*/ 267741 w 6085020"/>
              <a:gd name="connsiteY28614" fmla="*/ 2013868 h 4885973"/>
              <a:gd name="connsiteX28615" fmla="*/ 1296752 w 6085020"/>
              <a:gd name="connsiteY28615" fmla="*/ 2013205 h 4885973"/>
              <a:gd name="connsiteX28616" fmla="*/ 1290595 w 6085020"/>
              <a:gd name="connsiteY28616" fmla="*/ 2018041 h 4885973"/>
              <a:gd name="connsiteX28617" fmla="*/ 1287552 w 6085020"/>
              <a:gd name="connsiteY28617" fmla="*/ 2020886 h 4885973"/>
              <a:gd name="connsiteX28618" fmla="*/ 1289834 w 6085020"/>
              <a:gd name="connsiteY28618" fmla="*/ 2022972 h 4885973"/>
              <a:gd name="connsiteX28619" fmla="*/ 1293067 w 6085020"/>
              <a:gd name="connsiteY28619" fmla="*/ 2029421 h 4885973"/>
              <a:gd name="connsiteX28620" fmla="*/ 1296752 w 6085020"/>
              <a:gd name="connsiteY28620" fmla="*/ 2013205 h 4885973"/>
              <a:gd name="connsiteX28621" fmla="*/ 1836535 w 6085020"/>
              <a:gd name="connsiteY28621" fmla="*/ 2009506 h 4885973"/>
              <a:gd name="connsiteX28622" fmla="*/ 1836535 w 6085020"/>
              <a:gd name="connsiteY28622" fmla="*/ 2009506 h 4885973"/>
              <a:gd name="connsiteX28623" fmla="*/ 1544644 w 6085020"/>
              <a:gd name="connsiteY28623" fmla="*/ 2009506 h 4885973"/>
              <a:gd name="connsiteX28624" fmla="*/ 1554723 w 6085020"/>
              <a:gd name="connsiteY28624" fmla="*/ 2035301 h 4885973"/>
              <a:gd name="connsiteX28625" fmla="*/ 1555103 w 6085020"/>
              <a:gd name="connsiteY28625" fmla="*/ 2035680 h 4885973"/>
              <a:gd name="connsiteX28626" fmla="*/ 1544644 w 6085020"/>
              <a:gd name="connsiteY28626" fmla="*/ 2009506 h 4885973"/>
              <a:gd name="connsiteX28627" fmla="*/ 2134701 w 6085020"/>
              <a:gd name="connsiteY28627" fmla="*/ 2009127 h 4885973"/>
              <a:gd name="connsiteX28628" fmla="*/ 2134701 w 6085020"/>
              <a:gd name="connsiteY28628" fmla="*/ 2009127 h 4885973"/>
              <a:gd name="connsiteX28629" fmla="*/ 278960 w 6085020"/>
              <a:gd name="connsiteY28629" fmla="*/ 2009127 h 4885973"/>
              <a:gd name="connsiteX28630" fmla="*/ 273636 w 6085020"/>
              <a:gd name="connsiteY28630" fmla="*/ 2029990 h 4885973"/>
              <a:gd name="connsiteX28631" fmla="*/ 278960 w 6085020"/>
              <a:gd name="connsiteY28631" fmla="*/ 2009127 h 4885973"/>
              <a:gd name="connsiteX28632" fmla="*/ 2595261 w 6085020"/>
              <a:gd name="connsiteY28632" fmla="*/ 2008747 h 4885973"/>
              <a:gd name="connsiteX28633" fmla="*/ 2584802 w 6085020"/>
              <a:gd name="connsiteY28633" fmla="*/ 2034921 h 4885973"/>
              <a:gd name="connsiteX28634" fmla="*/ 2595261 w 6085020"/>
              <a:gd name="connsiteY28634" fmla="*/ 2009127 h 4885973"/>
              <a:gd name="connsiteX28635" fmla="*/ 2151245 w 6085020"/>
              <a:gd name="connsiteY28635" fmla="*/ 2008747 h 4885973"/>
              <a:gd name="connsiteX28636" fmla="*/ 2151245 w 6085020"/>
              <a:gd name="connsiteY28636" fmla="*/ 2008747 h 4885973"/>
              <a:gd name="connsiteX28637" fmla="*/ 1810864 w 6085020"/>
              <a:gd name="connsiteY28637" fmla="*/ 2008747 h 4885973"/>
              <a:gd name="connsiteX28638" fmla="*/ 1810864 w 6085020"/>
              <a:gd name="connsiteY28638" fmla="*/ 2008747 h 4885973"/>
              <a:gd name="connsiteX28639" fmla="*/ 3815878 w 6085020"/>
              <a:gd name="connsiteY28639" fmla="*/ 2008558 h 4885973"/>
              <a:gd name="connsiteX28640" fmla="*/ 3817209 w 6085020"/>
              <a:gd name="connsiteY28640" fmla="*/ 2012920 h 4885973"/>
              <a:gd name="connsiteX28641" fmla="*/ 3818540 w 6085020"/>
              <a:gd name="connsiteY28641" fmla="*/ 2017282 h 4885973"/>
              <a:gd name="connsiteX28642" fmla="*/ 3820062 w 6085020"/>
              <a:gd name="connsiteY28642" fmla="*/ 2017282 h 4885973"/>
              <a:gd name="connsiteX28643" fmla="*/ 3821583 w 6085020"/>
              <a:gd name="connsiteY28643" fmla="*/ 2017282 h 4885973"/>
              <a:gd name="connsiteX28644" fmla="*/ 3821583 w 6085020"/>
              <a:gd name="connsiteY28644" fmla="*/ 2022214 h 4885973"/>
              <a:gd name="connsiteX28645" fmla="*/ 3822153 w 6085020"/>
              <a:gd name="connsiteY28645" fmla="*/ 2022214 h 4885973"/>
              <a:gd name="connsiteX28646" fmla="*/ 3824435 w 6085020"/>
              <a:gd name="connsiteY28646" fmla="*/ 2024300 h 4885973"/>
              <a:gd name="connsiteX28647" fmla="*/ 3821583 w 6085020"/>
              <a:gd name="connsiteY28647" fmla="*/ 2015955 h 4885973"/>
              <a:gd name="connsiteX28648" fmla="*/ 3819491 w 6085020"/>
              <a:gd name="connsiteY28648" fmla="*/ 2015955 h 4885973"/>
              <a:gd name="connsiteX28649" fmla="*/ 3817589 w 6085020"/>
              <a:gd name="connsiteY28649" fmla="*/ 2012161 h 4885973"/>
              <a:gd name="connsiteX28650" fmla="*/ 2579478 w 6085020"/>
              <a:gd name="connsiteY28650" fmla="*/ 2008558 h 4885973"/>
              <a:gd name="connsiteX28651" fmla="*/ 2577767 w 6085020"/>
              <a:gd name="connsiteY28651" fmla="*/ 2017638 h 4885973"/>
              <a:gd name="connsiteX28652" fmla="*/ 2574575 w 6085020"/>
              <a:gd name="connsiteY28652" fmla="*/ 2024383 h 4885973"/>
              <a:gd name="connsiteX28653" fmla="*/ 2574344 w 6085020"/>
              <a:gd name="connsiteY28653" fmla="*/ 2024300 h 4885973"/>
              <a:gd name="connsiteX28654" fmla="*/ 2574344 w 6085020"/>
              <a:gd name="connsiteY28654" fmla="*/ 2024869 h 4885973"/>
              <a:gd name="connsiteX28655" fmla="*/ 2574575 w 6085020"/>
              <a:gd name="connsiteY28655" fmla="*/ 2024383 h 4885973"/>
              <a:gd name="connsiteX28656" fmla="*/ 2581618 w 6085020"/>
              <a:gd name="connsiteY28656" fmla="*/ 2026908 h 4885973"/>
              <a:gd name="connsiteX28657" fmla="*/ 2579478 w 6085020"/>
              <a:gd name="connsiteY28657" fmla="*/ 2008558 h 4885973"/>
              <a:gd name="connsiteX28658" fmla="*/ 3883003 w 6085020"/>
              <a:gd name="connsiteY28658" fmla="*/ 2007420 h 4885973"/>
              <a:gd name="connsiteX28659" fmla="*/ 3886046 w 6085020"/>
              <a:gd name="connsiteY28659" fmla="*/ 2008558 h 4885973"/>
              <a:gd name="connsiteX28660" fmla="*/ 3886046 w 6085020"/>
              <a:gd name="connsiteY28660" fmla="*/ 2007420 h 4885973"/>
              <a:gd name="connsiteX28661" fmla="*/ 1696770 w 6085020"/>
              <a:gd name="connsiteY28661" fmla="*/ 2006282 h 4885973"/>
              <a:gd name="connsiteX28662" fmla="*/ 1684410 w 6085020"/>
              <a:gd name="connsiteY28662" fmla="*/ 2040801 h 4885973"/>
              <a:gd name="connsiteX28663" fmla="*/ 1690685 w 6085020"/>
              <a:gd name="connsiteY28663" fmla="*/ 2041749 h 4885973"/>
              <a:gd name="connsiteX28664" fmla="*/ 1690495 w 6085020"/>
              <a:gd name="connsiteY28664" fmla="*/ 2041370 h 4885973"/>
              <a:gd name="connsiteX28665" fmla="*/ 1705958 w 6085020"/>
              <a:gd name="connsiteY28665" fmla="*/ 2019426 h 4885973"/>
              <a:gd name="connsiteX28666" fmla="*/ 1696770 w 6085020"/>
              <a:gd name="connsiteY28666" fmla="*/ 2006282 h 4885973"/>
              <a:gd name="connsiteX28667" fmla="*/ 1073626 w 6085020"/>
              <a:gd name="connsiteY28667" fmla="*/ 2004954 h 4885973"/>
              <a:gd name="connsiteX28668" fmla="*/ 1073626 w 6085020"/>
              <a:gd name="connsiteY28668" fmla="*/ 2004954 h 4885973"/>
              <a:gd name="connsiteX28669" fmla="*/ 2938114 w 6085020"/>
              <a:gd name="connsiteY28669" fmla="*/ 2004764 h 4885973"/>
              <a:gd name="connsiteX28670" fmla="*/ 2926895 w 6085020"/>
              <a:gd name="connsiteY28670" fmla="*/ 2011592 h 4885973"/>
              <a:gd name="connsiteX28671" fmla="*/ 2932980 w 6085020"/>
              <a:gd name="connsiteY28671" fmla="*/ 2022783 h 4885973"/>
              <a:gd name="connsiteX28672" fmla="*/ 2933930 w 6085020"/>
              <a:gd name="connsiteY28672" fmla="*/ 2023731 h 4885973"/>
              <a:gd name="connsiteX28673" fmla="*/ 2945530 w 6085020"/>
              <a:gd name="connsiteY28673" fmla="*/ 2016334 h 4885973"/>
              <a:gd name="connsiteX28674" fmla="*/ 2938114 w 6085020"/>
              <a:gd name="connsiteY28674" fmla="*/ 2004764 h 4885973"/>
              <a:gd name="connsiteX28675" fmla="*/ 1706278 w 6085020"/>
              <a:gd name="connsiteY28675" fmla="*/ 2004006 h 4885973"/>
              <a:gd name="connsiteX28676" fmla="*/ 1706088 w 6085020"/>
              <a:gd name="connsiteY28676" fmla="*/ 2004954 h 4885973"/>
              <a:gd name="connsiteX28677" fmla="*/ 1727005 w 6085020"/>
              <a:gd name="connsiteY28677" fmla="*/ 2015386 h 4885973"/>
              <a:gd name="connsiteX28678" fmla="*/ 1706278 w 6085020"/>
              <a:gd name="connsiteY28678" fmla="*/ 2004006 h 4885973"/>
              <a:gd name="connsiteX28679" fmla="*/ 1591233 w 6085020"/>
              <a:gd name="connsiteY28679" fmla="*/ 2003816 h 4885973"/>
              <a:gd name="connsiteX28680" fmla="*/ 1591233 w 6085020"/>
              <a:gd name="connsiteY28680" fmla="*/ 2003816 h 4885973"/>
              <a:gd name="connsiteX28681" fmla="*/ 3869693 w 6085020"/>
              <a:gd name="connsiteY28681" fmla="*/ 2003247 h 4885973"/>
              <a:gd name="connsiteX28682" fmla="*/ 3869693 w 6085020"/>
              <a:gd name="connsiteY28682" fmla="*/ 2006471 h 4885973"/>
              <a:gd name="connsiteX28683" fmla="*/ 3871784 w 6085020"/>
              <a:gd name="connsiteY28683" fmla="*/ 2004385 h 4885973"/>
              <a:gd name="connsiteX28684" fmla="*/ 1058580 w 6085020"/>
              <a:gd name="connsiteY28684" fmla="*/ 2002584 h 4885973"/>
              <a:gd name="connsiteX28685" fmla="*/ 1062216 w 6085020"/>
              <a:gd name="connsiteY28685" fmla="*/ 2019369 h 4885973"/>
              <a:gd name="connsiteX28686" fmla="*/ 1058580 w 6085020"/>
              <a:gd name="connsiteY28686" fmla="*/ 2002584 h 4885973"/>
              <a:gd name="connsiteX28687" fmla="*/ 3228674 w 6085020"/>
              <a:gd name="connsiteY28687" fmla="*/ 2002488 h 4885973"/>
              <a:gd name="connsiteX28688" fmla="*/ 3228674 w 6085020"/>
              <a:gd name="connsiteY28688" fmla="*/ 2002678 h 4885973"/>
              <a:gd name="connsiteX28689" fmla="*/ 3230575 w 6085020"/>
              <a:gd name="connsiteY28689" fmla="*/ 2010075 h 4885973"/>
              <a:gd name="connsiteX28690" fmla="*/ 3228674 w 6085020"/>
              <a:gd name="connsiteY28690" fmla="*/ 2002488 h 4885973"/>
              <a:gd name="connsiteX28691" fmla="*/ 3200150 w 6085020"/>
              <a:gd name="connsiteY28691" fmla="*/ 2001730 h 4885973"/>
              <a:gd name="connsiteX28692" fmla="*/ 3202812 w 6085020"/>
              <a:gd name="connsiteY28692" fmla="*/ 2003626 h 4885973"/>
              <a:gd name="connsiteX28693" fmla="*/ 3207947 w 6085020"/>
              <a:gd name="connsiteY28693" fmla="*/ 2007420 h 4885973"/>
              <a:gd name="connsiteX28694" fmla="*/ 3200530 w 6085020"/>
              <a:gd name="connsiteY28694" fmla="*/ 2007420 h 4885973"/>
              <a:gd name="connsiteX28695" fmla="*/ 3200530 w 6085020"/>
              <a:gd name="connsiteY28695" fmla="*/ 2007230 h 4885973"/>
              <a:gd name="connsiteX28696" fmla="*/ 3200150 w 6085020"/>
              <a:gd name="connsiteY28696" fmla="*/ 2002678 h 4885973"/>
              <a:gd name="connsiteX28697" fmla="*/ 3200150 w 6085020"/>
              <a:gd name="connsiteY28697" fmla="*/ 2001730 h 4885973"/>
              <a:gd name="connsiteX28698" fmla="*/ 3817399 w 6085020"/>
              <a:gd name="connsiteY28698" fmla="*/ 2001540 h 4885973"/>
              <a:gd name="connsiteX28699" fmla="*/ 3817399 w 6085020"/>
              <a:gd name="connsiteY28699" fmla="*/ 2002488 h 4885973"/>
              <a:gd name="connsiteX28700" fmla="*/ 3817209 w 6085020"/>
              <a:gd name="connsiteY28700" fmla="*/ 2003816 h 4885973"/>
              <a:gd name="connsiteX28701" fmla="*/ 3817399 w 6085020"/>
              <a:gd name="connsiteY28701" fmla="*/ 2004006 h 4885973"/>
              <a:gd name="connsiteX28702" fmla="*/ 3818921 w 6085020"/>
              <a:gd name="connsiteY28702" fmla="*/ 2004006 h 4885973"/>
              <a:gd name="connsiteX28703" fmla="*/ 3818921 w 6085020"/>
              <a:gd name="connsiteY28703" fmla="*/ 2002299 h 4885973"/>
              <a:gd name="connsiteX28704" fmla="*/ 3817399 w 6085020"/>
              <a:gd name="connsiteY28704" fmla="*/ 2001540 h 4885973"/>
              <a:gd name="connsiteX28705" fmla="*/ 1935036 w 6085020"/>
              <a:gd name="connsiteY28705" fmla="*/ 2001540 h 4885973"/>
              <a:gd name="connsiteX28706" fmla="*/ 1936220 w 6085020"/>
              <a:gd name="connsiteY28706" fmla="*/ 2003596 h 4885973"/>
              <a:gd name="connsiteX28707" fmla="*/ 1936748 w 6085020"/>
              <a:gd name="connsiteY28707" fmla="*/ 2004575 h 4885973"/>
              <a:gd name="connsiteX28708" fmla="*/ 1940741 w 6085020"/>
              <a:gd name="connsiteY28708" fmla="*/ 2011451 h 4885973"/>
              <a:gd name="connsiteX28709" fmla="*/ 1936220 w 6085020"/>
              <a:gd name="connsiteY28709" fmla="*/ 2003596 h 4885973"/>
              <a:gd name="connsiteX28710" fmla="*/ 1935417 w 6085020"/>
              <a:gd name="connsiteY28710" fmla="*/ 2002109 h 4885973"/>
              <a:gd name="connsiteX28711" fmla="*/ 1124778 w 6085020"/>
              <a:gd name="connsiteY28711" fmla="*/ 2001350 h 4885973"/>
              <a:gd name="connsiteX28712" fmla="*/ 1124778 w 6085020"/>
              <a:gd name="connsiteY28712" fmla="*/ 2008368 h 4885973"/>
              <a:gd name="connsiteX28713" fmla="*/ 1190002 w 6085020"/>
              <a:gd name="connsiteY28713" fmla="*/ 2018610 h 4885973"/>
              <a:gd name="connsiteX28714" fmla="*/ 1191333 w 6085020"/>
              <a:gd name="connsiteY28714" fmla="*/ 2018041 h 4885973"/>
              <a:gd name="connsiteX28715" fmla="*/ 1124778 w 6085020"/>
              <a:gd name="connsiteY28715" fmla="*/ 2001350 h 4885973"/>
              <a:gd name="connsiteX28716" fmla="*/ 482238 w 6085020"/>
              <a:gd name="connsiteY28716" fmla="*/ 1999454 h 4885973"/>
              <a:gd name="connsiteX28717" fmla="*/ 482238 w 6085020"/>
              <a:gd name="connsiteY28717" fmla="*/ 2008937 h 4885973"/>
              <a:gd name="connsiteX28718" fmla="*/ 489274 w 6085020"/>
              <a:gd name="connsiteY28718" fmla="*/ 1999454 h 4885973"/>
              <a:gd name="connsiteX28719" fmla="*/ 3250351 w 6085020"/>
              <a:gd name="connsiteY28719" fmla="*/ 1998695 h 4885973"/>
              <a:gd name="connsiteX28720" fmla="*/ 3251683 w 6085020"/>
              <a:gd name="connsiteY28720" fmla="*/ 2002488 h 4885973"/>
              <a:gd name="connsiteX28721" fmla="*/ 3250351 w 6085020"/>
              <a:gd name="connsiteY28721" fmla="*/ 1998695 h 4885973"/>
              <a:gd name="connsiteX28722" fmla="*/ 2684064 w 6085020"/>
              <a:gd name="connsiteY28722" fmla="*/ 1998695 h 4885973"/>
              <a:gd name="connsiteX28723" fmla="*/ 2684064 w 6085020"/>
              <a:gd name="connsiteY28723" fmla="*/ 2024679 h 4885973"/>
              <a:gd name="connsiteX28724" fmla="*/ 2704982 w 6085020"/>
              <a:gd name="connsiteY28724" fmla="*/ 2019369 h 4885973"/>
              <a:gd name="connsiteX28725" fmla="*/ 2684064 w 6085020"/>
              <a:gd name="connsiteY28725" fmla="*/ 1998695 h 4885973"/>
              <a:gd name="connsiteX28726" fmla="*/ 2181860 w 6085020"/>
              <a:gd name="connsiteY28726" fmla="*/ 1998316 h 4885973"/>
              <a:gd name="connsiteX28727" fmla="*/ 2181860 w 6085020"/>
              <a:gd name="connsiteY28727" fmla="*/ 1998316 h 4885973"/>
              <a:gd name="connsiteX28728" fmla="*/ 111622 w 6085020"/>
              <a:gd name="connsiteY28728" fmla="*/ 1998316 h 4885973"/>
              <a:gd name="connsiteX28729" fmla="*/ 111622 w 6085020"/>
              <a:gd name="connsiteY28729" fmla="*/ 1998695 h 4885973"/>
              <a:gd name="connsiteX28730" fmla="*/ 111817 w 6085020"/>
              <a:gd name="connsiteY28730" fmla="*/ 1998833 h 4885973"/>
              <a:gd name="connsiteX28731" fmla="*/ 116947 w 6085020"/>
              <a:gd name="connsiteY28731" fmla="*/ 2012423 h 4885973"/>
              <a:gd name="connsiteX28732" fmla="*/ 127405 w 6085020"/>
              <a:gd name="connsiteY28732" fmla="*/ 2008747 h 4885973"/>
              <a:gd name="connsiteX28733" fmla="*/ 119229 w 6085020"/>
              <a:gd name="connsiteY28733" fmla="*/ 2004077 h 4885973"/>
              <a:gd name="connsiteX28734" fmla="*/ 111817 w 6085020"/>
              <a:gd name="connsiteY28734" fmla="*/ 1998833 h 4885973"/>
              <a:gd name="connsiteX28735" fmla="*/ 3515430 w 6085020"/>
              <a:gd name="connsiteY28735" fmla="*/ 1998126 h 4885973"/>
              <a:gd name="connsiteX28736" fmla="*/ 3510296 w 6085020"/>
              <a:gd name="connsiteY28736" fmla="*/ 2013489 h 4885973"/>
              <a:gd name="connsiteX28737" fmla="*/ 3504781 w 6085020"/>
              <a:gd name="connsiteY28737" fmla="*/ 2011592 h 4885973"/>
              <a:gd name="connsiteX28738" fmla="*/ 3512007 w 6085020"/>
              <a:gd name="connsiteY28738" fmla="*/ 2014058 h 4885973"/>
              <a:gd name="connsiteX28739" fmla="*/ 3511247 w 6085020"/>
              <a:gd name="connsiteY28739" fmla="*/ 2013868 h 4885973"/>
              <a:gd name="connsiteX28740" fmla="*/ 3525889 w 6085020"/>
              <a:gd name="connsiteY28740" fmla="*/ 2013868 h 4885973"/>
              <a:gd name="connsiteX28741" fmla="*/ 3525889 w 6085020"/>
              <a:gd name="connsiteY28741" fmla="*/ 2003437 h 4885973"/>
              <a:gd name="connsiteX28742" fmla="*/ 3515430 w 6085020"/>
              <a:gd name="connsiteY28742" fmla="*/ 1998126 h 4885973"/>
              <a:gd name="connsiteX28743" fmla="*/ 3786404 w 6085020"/>
              <a:gd name="connsiteY28743" fmla="*/ 1997178 h 4885973"/>
              <a:gd name="connsiteX28744" fmla="*/ 3769860 w 6085020"/>
              <a:gd name="connsiteY28744" fmla="*/ 2006661 h 4885973"/>
              <a:gd name="connsiteX28745" fmla="*/ 3784293 w 6085020"/>
              <a:gd name="connsiteY28745" fmla="*/ 2004992 h 4885973"/>
              <a:gd name="connsiteX28746" fmla="*/ 3786404 w 6085020"/>
              <a:gd name="connsiteY28746" fmla="*/ 1997178 h 4885973"/>
              <a:gd name="connsiteX28747" fmla="*/ 1337563 w 6085020"/>
              <a:gd name="connsiteY28747" fmla="*/ 1997178 h 4885973"/>
              <a:gd name="connsiteX28748" fmla="*/ 1337183 w 6085020"/>
              <a:gd name="connsiteY28748" fmla="*/ 1997557 h 4885973"/>
              <a:gd name="connsiteX28749" fmla="*/ 1388525 w 6085020"/>
              <a:gd name="connsiteY28749" fmla="*/ 2072285 h 4885973"/>
              <a:gd name="connsiteX28750" fmla="*/ 1388145 w 6085020"/>
              <a:gd name="connsiteY28750" fmla="*/ 2072285 h 4885973"/>
              <a:gd name="connsiteX28751" fmla="*/ 1388145 w 6085020"/>
              <a:gd name="connsiteY28751" fmla="*/ 2082717 h 4885973"/>
              <a:gd name="connsiteX28752" fmla="*/ 1393470 w 6085020"/>
              <a:gd name="connsiteY28752" fmla="*/ 2088028 h 4885973"/>
              <a:gd name="connsiteX28753" fmla="*/ 1398604 w 6085020"/>
              <a:gd name="connsiteY28753" fmla="*/ 2082717 h 4885973"/>
              <a:gd name="connsiteX28754" fmla="*/ 1403928 w 6085020"/>
              <a:gd name="connsiteY28754" fmla="*/ 2093149 h 4885973"/>
              <a:gd name="connsiteX28755" fmla="*/ 1390237 w 6085020"/>
              <a:gd name="connsiteY28755" fmla="*/ 2072475 h 4885973"/>
              <a:gd name="connsiteX28756" fmla="*/ 1337563 w 6085020"/>
              <a:gd name="connsiteY28756" fmla="*/ 1997178 h 4885973"/>
              <a:gd name="connsiteX28757" fmla="*/ 1292886 w 6085020"/>
              <a:gd name="connsiteY28757" fmla="*/ 1996248 h 4885973"/>
              <a:gd name="connsiteX28758" fmla="*/ 1298581 w 6085020"/>
              <a:gd name="connsiteY28758" fmla="*/ 1999075 h 4885973"/>
              <a:gd name="connsiteX28759" fmla="*/ 1292886 w 6085020"/>
              <a:gd name="connsiteY28759" fmla="*/ 1996248 h 4885973"/>
              <a:gd name="connsiteX28760" fmla="*/ 3352276 w 6085020"/>
              <a:gd name="connsiteY28760" fmla="*/ 1996229 h 4885973"/>
              <a:gd name="connsiteX28761" fmla="*/ 3359502 w 6085020"/>
              <a:gd name="connsiteY28761" fmla="*/ 1998126 h 4885973"/>
              <a:gd name="connsiteX28762" fmla="*/ 3358171 w 6085020"/>
              <a:gd name="connsiteY28762" fmla="*/ 1998695 h 4885973"/>
              <a:gd name="connsiteX28763" fmla="*/ 3356269 w 6085020"/>
              <a:gd name="connsiteY28763" fmla="*/ 1996229 h 4885973"/>
              <a:gd name="connsiteX28764" fmla="*/ 3264804 w 6085020"/>
              <a:gd name="connsiteY28764" fmla="*/ 1996040 h 4885973"/>
              <a:gd name="connsiteX28765" fmla="*/ 3264613 w 6085020"/>
              <a:gd name="connsiteY28765" fmla="*/ 2000781 h 4885973"/>
              <a:gd name="connsiteX28766" fmla="*/ 3264804 w 6085020"/>
              <a:gd name="connsiteY28766" fmla="*/ 2000781 h 4885973"/>
              <a:gd name="connsiteX28767" fmla="*/ 3265944 w 6085020"/>
              <a:gd name="connsiteY28767" fmla="*/ 2000781 h 4885973"/>
              <a:gd name="connsiteX28768" fmla="*/ 3265944 w 6085020"/>
              <a:gd name="connsiteY28768" fmla="*/ 1997557 h 4885973"/>
              <a:gd name="connsiteX28769" fmla="*/ 3249971 w 6085020"/>
              <a:gd name="connsiteY28769" fmla="*/ 1995092 h 4885973"/>
              <a:gd name="connsiteX28770" fmla="*/ 3249971 w 6085020"/>
              <a:gd name="connsiteY28770" fmla="*/ 1997557 h 4885973"/>
              <a:gd name="connsiteX28771" fmla="*/ 3251683 w 6085020"/>
              <a:gd name="connsiteY28771" fmla="*/ 1995092 h 4885973"/>
              <a:gd name="connsiteX28772" fmla="*/ 3249971 w 6085020"/>
              <a:gd name="connsiteY28772" fmla="*/ 1995092 h 4885973"/>
              <a:gd name="connsiteX28773" fmla="*/ 3869883 w 6085020"/>
              <a:gd name="connsiteY28773" fmla="*/ 1994523 h 4885973"/>
              <a:gd name="connsiteX28774" fmla="*/ 3866270 w 6085020"/>
              <a:gd name="connsiteY28774" fmla="*/ 1995850 h 4885973"/>
              <a:gd name="connsiteX28775" fmla="*/ 3866270 w 6085020"/>
              <a:gd name="connsiteY28775" fmla="*/ 2001350 h 4885973"/>
              <a:gd name="connsiteX28776" fmla="*/ 3867981 w 6085020"/>
              <a:gd name="connsiteY28776" fmla="*/ 2001350 h 4885973"/>
              <a:gd name="connsiteX28777" fmla="*/ 3869122 w 6085020"/>
              <a:gd name="connsiteY28777" fmla="*/ 2001350 h 4885973"/>
              <a:gd name="connsiteX28778" fmla="*/ 3869883 w 6085020"/>
              <a:gd name="connsiteY28778" fmla="*/ 2002299 h 4885973"/>
              <a:gd name="connsiteX28779" fmla="*/ 3869883 w 6085020"/>
              <a:gd name="connsiteY28779" fmla="*/ 1998126 h 4885973"/>
              <a:gd name="connsiteX28780" fmla="*/ 3228674 w 6085020"/>
              <a:gd name="connsiteY28780" fmla="*/ 1994523 h 4885973"/>
              <a:gd name="connsiteX28781" fmla="*/ 3230385 w 6085020"/>
              <a:gd name="connsiteY28781" fmla="*/ 2002488 h 4885973"/>
              <a:gd name="connsiteX28782" fmla="*/ 3228674 w 6085020"/>
              <a:gd name="connsiteY28782" fmla="*/ 1994523 h 4885973"/>
              <a:gd name="connsiteX28783" fmla="*/ 278960 w 6085020"/>
              <a:gd name="connsiteY28783" fmla="*/ 1993574 h 4885973"/>
              <a:gd name="connsiteX28784" fmla="*/ 278960 w 6085020"/>
              <a:gd name="connsiteY28784" fmla="*/ 2004006 h 4885973"/>
              <a:gd name="connsiteX28785" fmla="*/ 289419 w 6085020"/>
              <a:gd name="connsiteY28785" fmla="*/ 2004006 h 4885973"/>
              <a:gd name="connsiteX28786" fmla="*/ 289419 w 6085020"/>
              <a:gd name="connsiteY28786" fmla="*/ 1993574 h 4885973"/>
              <a:gd name="connsiteX28787" fmla="*/ 544277 w 6085020"/>
              <a:gd name="connsiteY28787" fmla="*/ 1993385 h 4885973"/>
              <a:gd name="connsiteX28788" fmla="*/ 540806 w 6085020"/>
              <a:gd name="connsiteY28788" fmla="*/ 1999454 h 4885973"/>
              <a:gd name="connsiteX28789" fmla="*/ 549744 w 6085020"/>
              <a:gd name="connsiteY28789" fmla="*/ 1994712 h 4885973"/>
              <a:gd name="connsiteX28790" fmla="*/ 550314 w 6085020"/>
              <a:gd name="connsiteY28790" fmla="*/ 1994712 h 4885973"/>
              <a:gd name="connsiteX28791" fmla="*/ 544277 w 6085020"/>
              <a:gd name="connsiteY28791" fmla="*/ 1993385 h 4885973"/>
              <a:gd name="connsiteX28792" fmla="*/ 3918753 w 6085020"/>
              <a:gd name="connsiteY28792" fmla="*/ 1992816 h 4885973"/>
              <a:gd name="connsiteX28793" fmla="*/ 3918753 w 6085020"/>
              <a:gd name="connsiteY28793" fmla="*/ 1992816 h 4885973"/>
              <a:gd name="connsiteX28794" fmla="*/ 428136 w 6085020"/>
              <a:gd name="connsiteY28794" fmla="*/ 1992511 h 4885973"/>
              <a:gd name="connsiteX28795" fmla="*/ 430515 w 6085020"/>
              <a:gd name="connsiteY28795" fmla="*/ 2009127 h 4885973"/>
              <a:gd name="connsiteX28796" fmla="*/ 430515 w 6085020"/>
              <a:gd name="connsiteY28796" fmla="*/ 2008558 h 4885973"/>
              <a:gd name="connsiteX28797" fmla="*/ 435840 w 6085020"/>
              <a:gd name="connsiteY28797" fmla="*/ 1993005 h 4885973"/>
              <a:gd name="connsiteX28798" fmla="*/ 428136 w 6085020"/>
              <a:gd name="connsiteY28798" fmla="*/ 1992511 h 4885973"/>
              <a:gd name="connsiteX28799" fmla="*/ 2579858 w 6085020"/>
              <a:gd name="connsiteY28799" fmla="*/ 1991488 h 4885973"/>
              <a:gd name="connsiteX28800" fmla="*/ 2579591 w 6085020"/>
              <a:gd name="connsiteY28800" fmla="*/ 1992253 h 4885973"/>
              <a:gd name="connsiteX28801" fmla="*/ 2564361 w 6085020"/>
              <a:gd name="connsiteY28801" fmla="*/ 1992579 h 4885973"/>
              <a:gd name="connsiteX28802" fmla="*/ 2560843 w 6085020"/>
              <a:gd name="connsiteY28802" fmla="*/ 1999454 h 4885973"/>
              <a:gd name="connsiteX28803" fmla="*/ 2577690 w 6085020"/>
              <a:gd name="connsiteY28803" fmla="*/ 1997694 h 4885973"/>
              <a:gd name="connsiteX28804" fmla="*/ 2579591 w 6085020"/>
              <a:gd name="connsiteY28804" fmla="*/ 1992253 h 4885973"/>
              <a:gd name="connsiteX28805" fmla="*/ 2579858 w 6085020"/>
              <a:gd name="connsiteY28805" fmla="*/ 1992247 h 4885973"/>
              <a:gd name="connsiteX28806" fmla="*/ 3298842 w 6085020"/>
              <a:gd name="connsiteY28806" fmla="*/ 1991298 h 4885973"/>
              <a:gd name="connsiteX28807" fmla="*/ 3298842 w 6085020"/>
              <a:gd name="connsiteY28807" fmla="*/ 1996229 h 4885973"/>
              <a:gd name="connsiteX28808" fmla="*/ 3304736 w 6085020"/>
              <a:gd name="connsiteY28808" fmla="*/ 2000212 h 4885973"/>
              <a:gd name="connsiteX28809" fmla="*/ 3308159 w 6085020"/>
              <a:gd name="connsiteY28809" fmla="*/ 1996419 h 4885973"/>
              <a:gd name="connsiteX28810" fmla="*/ 3308159 w 6085020"/>
              <a:gd name="connsiteY28810" fmla="*/ 1994523 h 4885973"/>
              <a:gd name="connsiteX28811" fmla="*/ 3303405 w 6085020"/>
              <a:gd name="connsiteY28811" fmla="*/ 1992816 h 4885973"/>
              <a:gd name="connsiteX28812" fmla="*/ 3184747 w 6085020"/>
              <a:gd name="connsiteY28812" fmla="*/ 1990919 h 4885973"/>
              <a:gd name="connsiteX28813" fmla="*/ 3179043 w 6085020"/>
              <a:gd name="connsiteY28813" fmla="*/ 1995471 h 4885973"/>
              <a:gd name="connsiteX28814" fmla="*/ 3176951 w 6085020"/>
              <a:gd name="connsiteY28814" fmla="*/ 2004195 h 4885973"/>
              <a:gd name="connsiteX28815" fmla="*/ 3175620 w 6085020"/>
              <a:gd name="connsiteY28815" fmla="*/ 2010454 h 4885973"/>
              <a:gd name="connsiteX28816" fmla="*/ 3177522 w 6085020"/>
              <a:gd name="connsiteY28816" fmla="*/ 2006471 h 4885973"/>
              <a:gd name="connsiteX28817" fmla="*/ 3184747 w 6085020"/>
              <a:gd name="connsiteY28817" fmla="*/ 1991867 h 4885973"/>
              <a:gd name="connsiteX28818" fmla="*/ 3822153 w 6085020"/>
              <a:gd name="connsiteY28818" fmla="*/ 1990539 h 4885973"/>
              <a:gd name="connsiteX28819" fmla="*/ 3820062 w 6085020"/>
              <a:gd name="connsiteY28819" fmla="*/ 1993005 h 4885973"/>
              <a:gd name="connsiteX28820" fmla="*/ 3820062 w 6085020"/>
              <a:gd name="connsiteY28820" fmla="*/ 1994902 h 4885973"/>
              <a:gd name="connsiteX28821" fmla="*/ 3822534 w 6085020"/>
              <a:gd name="connsiteY28821" fmla="*/ 1994902 h 4885973"/>
              <a:gd name="connsiteX28822" fmla="*/ 3824435 w 6085020"/>
              <a:gd name="connsiteY28822" fmla="*/ 1991867 h 4885973"/>
              <a:gd name="connsiteX28823" fmla="*/ 3832802 w 6085020"/>
              <a:gd name="connsiteY28823" fmla="*/ 2005523 h 4885973"/>
              <a:gd name="connsiteX28824" fmla="*/ 3834894 w 6085020"/>
              <a:gd name="connsiteY28824" fmla="*/ 2005523 h 4885973"/>
              <a:gd name="connsiteX28825" fmla="*/ 3832992 w 6085020"/>
              <a:gd name="connsiteY28825" fmla="*/ 2001920 h 4885973"/>
              <a:gd name="connsiteX28826" fmla="*/ 3828809 w 6085020"/>
              <a:gd name="connsiteY28826" fmla="*/ 1994523 h 4885973"/>
              <a:gd name="connsiteX28827" fmla="*/ 3826717 w 6085020"/>
              <a:gd name="connsiteY28827" fmla="*/ 1990539 h 4885973"/>
              <a:gd name="connsiteX28828" fmla="*/ 3825006 w 6085020"/>
              <a:gd name="connsiteY28828" fmla="*/ 1990539 h 4885973"/>
              <a:gd name="connsiteX28829" fmla="*/ 3822153 w 6085020"/>
              <a:gd name="connsiteY28829" fmla="*/ 1990539 h 4885973"/>
              <a:gd name="connsiteX28830" fmla="*/ 3843641 w 6085020"/>
              <a:gd name="connsiteY28830" fmla="*/ 1989970 h 4885973"/>
              <a:gd name="connsiteX28831" fmla="*/ 3843071 w 6085020"/>
              <a:gd name="connsiteY28831" fmla="*/ 1990539 h 4885973"/>
              <a:gd name="connsiteX28832" fmla="*/ 3844500 w 6085020"/>
              <a:gd name="connsiteY28832" fmla="*/ 1991318 h 4885973"/>
              <a:gd name="connsiteX28833" fmla="*/ 3844972 w 6085020"/>
              <a:gd name="connsiteY28833" fmla="*/ 1992057 h 4885973"/>
              <a:gd name="connsiteX28834" fmla="*/ 3846493 w 6085020"/>
              <a:gd name="connsiteY28834" fmla="*/ 1994143 h 4885973"/>
              <a:gd name="connsiteX28835" fmla="*/ 3846493 w 6085020"/>
              <a:gd name="connsiteY28835" fmla="*/ 1993195 h 4885973"/>
              <a:gd name="connsiteX28836" fmla="*/ 3845162 w 6085020"/>
              <a:gd name="connsiteY28836" fmla="*/ 1991678 h 4885973"/>
              <a:gd name="connsiteX28837" fmla="*/ 3844500 w 6085020"/>
              <a:gd name="connsiteY28837" fmla="*/ 1991318 h 4885973"/>
              <a:gd name="connsiteX28838" fmla="*/ 2804814 w 6085020"/>
              <a:gd name="connsiteY28838" fmla="*/ 1989212 h 4885973"/>
              <a:gd name="connsiteX28839" fmla="*/ 2804814 w 6085020"/>
              <a:gd name="connsiteY28839" fmla="*/ 1999643 h 4885973"/>
              <a:gd name="connsiteX28840" fmla="*/ 2815082 w 6085020"/>
              <a:gd name="connsiteY28840" fmla="*/ 1999643 h 4885973"/>
              <a:gd name="connsiteX28841" fmla="*/ 2815082 w 6085020"/>
              <a:gd name="connsiteY28841" fmla="*/ 1989212 h 4885973"/>
              <a:gd name="connsiteX28842" fmla="*/ 743323 w 6085020"/>
              <a:gd name="connsiteY28842" fmla="*/ 1988833 h 4885973"/>
              <a:gd name="connsiteX28843" fmla="*/ 743323 w 6085020"/>
              <a:gd name="connsiteY28843" fmla="*/ 1988833 h 4885973"/>
              <a:gd name="connsiteX28844" fmla="*/ 399139 w 6085020"/>
              <a:gd name="connsiteY28844" fmla="*/ 1988643 h 4885973"/>
              <a:gd name="connsiteX28845" fmla="*/ 399139 w 6085020"/>
              <a:gd name="connsiteY28845" fmla="*/ 2000971 h 4885973"/>
              <a:gd name="connsiteX28846" fmla="*/ 395146 w 6085020"/>
              <a:gd name="connsiteY28846" fmla="*/ 1999833 h 4885973"/>
              <a:gd name="connsiteX28847" fmla="*/ 399900 w 6085020"/>
              <a:gd name="connsiteY28847" fmla="*/ 2016524 h 4885973"/>
              <a:gd name="connsiteX28848" fmla="*/ 402182 w 6085020"/>
              <a:gd name="connsiteY28848" fmla="*/ 2010265 h 4885973"/>
              <a:gd name="connsiteX28849" fmla="*/ 404464 w 6085020"/>
              <a:gd name="connsiteY28849" fmla="*/ 2029421 h 4885973"/>
              <a:gd name="connsiteX28850" fmla="*/ 418345 w 6085020"/>
              <a:gd name="connsiteY28850" fmla="*/ 2010454 h 4885973"/>
              <a:gd name="connsiteX28851" fmla="*/ 421388 w 6085020"/>
              <a:gd name="connsiteY28851" fmla="*/ 2011782 h 4885973"/>
              <a:gd name="connsiteX28852" fmla="*/ 418916 w 6085020"/>
              <a:gd name="connsiteY28852" fmla="*/ 1999833 h 4885973"/>
              <a:gd name="connsiteX28853" fmla="*/ 416824 w 6085020"/>
              <a:gd name="connsiteY28853" fmla="*/ 2005523 h 4885973"/>
              <a:gd name="connsiteX28854" fmla="*/ 399139 w 6085020"/>
              <a:gd name="connsiteY28854" fmla="*/ 1988643 h 4885973"/>
              <a:gd name="connsiteX28855" fmla="*/ 2427923 w 6085020"/>
              <a:gd name="connsiteY28855" fmla="*/ 1988264 h 4885973"/>
              <a:gd name="connsiteX28856" fmla="*/ 2428946 w 6085020"/>
              <a:gd name="connsiteY28856" fmla="*/ 1988926 h 4885973"/>
              <a:gd name="connsiteX28857" fmla="*/ 2430182 w 6085020"/>
              <a:gd name="connsiteY28857" fmla="*/ 2000402 h 4885973"/>
              <a:gd name="connsiteX28858" fmla="*/ 2439332 w 6085020"/>
              <a:gd name="connsiteY28858" fmla="*/ 2004006 h 4885973"/>
              <a:gd name="connsiteX28859" fmla="*/ 2436680 w 6085020"/>
              <a:gd name="connsiteY28859" fmla="*/ 1993930 h 4885973"/>
              <a:gd name="connsiteX28860" fmla="*/ 2428946 w 6085020"/>
              <a:gd name="connsiteY28860" fmla="*/ 1988926 h 4885973"/>
              <a:gd name="connsiteX28861" fmla="*/ 2428874 w 6085020"/>
              <a:gd name="connsiteY28861" fmla="*/ 1988264 h 4885973"/>
              <a:gd name="connsiteX28862" fmla="*/ 1774354 w 6085020"/>
              <a:gd name="connsiteY28862" fmla="*/ 1988264 h 4885973"/>
              <a:gd name="connsiteX28863" fmla="*/ 1774354 w 6085020"/>
              <a:gd name="connsiteY28863" fmla="*/ 1988264 h 4885973"/>
              <a:gd name="connsiteX28864" fmla="*/ 1507754 w 6085020"/>
              <a:gd name="connsiteY28864" fmla="*/ 1988264 h 4885973"/>
              <a:gd name="connsiteX28865" fmla="*/ 1508784 w 6085020"/>
              <a:gd name="connsiteY28865" fmla="*/ 1988953 h 4885973"/>
              <a:gd name="connsiteX28866" fmla="*/ 1518973 w 6085020"/>
              <a:gd name="connsiteY28866" fmla="*/ 2004575 h 4885973"/>
              <a:gd name="connsiteX28867" fmla="*/ 1516612 w 6085020"/>
              <a:gd name="connsiteY28867" fmla="*/ 1994193 h 4885973"/>
              <a:gd name="connsiteX28868" fmla="*/ 1508784 w 6085020"/>
              <a:gd name="connsiteY28868" fmla="*/ 1988953 h 4885973"/>
              <a:gd name="connsiteX28869" fmla="*/ 1508705 w 6085020"/>
              <a:gd name="connsiteY28869" fmla="*/ 1988833 h 4885973"/>
              <a:gd name="connsiteX28870" fmla="*/ 1795271 w 6085020"/>
              <a:gd name="connsiteY28870" fmla="*/ 1987884 h 4885973"/>
              <a:gd name="connsiteX28871" fmla="*/ 1795271 w 6085020"/>
              <a:gd name="connsiteY28871" fmla="*/ 1987884 h 4885973"/>
              <a:gd name="connsiteX28872" fmla="*/ 141096 w 6085020"/>
              <a:gd name="connsiteY28872" fmla="*/ 1987315 h 4885973"/>
              <a:gd name="connsiteX28873" fmla="*/ 129687 w 6085020"/>
              <a:gd name="connsiteY28873" fmla="*/ 1998885 h 4885973"/>
              <a:gd name="connsiteX28874" fmla="*/ 159922 w 6085020"/>
              <a:gd name="connsiteY28874" fmla="*/ 2029042 h 4885973"/>
              <a:gd name="connsiteX28875" fmla="*/ 167528 w 6085020"/>
              <a:gd name="connsiteY28875" fmla="*/ 2033783 h 4885973"/>
              <a:gd name="connsiteX28876" fmla="*/ 158781 w 6085020"/>
              <a:gd name="connsiteY28876" fmla="*/ 2045732 h 4885973"/>
              <a:gd name="connsiteX28877" fmla="*/ 174374 w 6085020"/>
              <a:gd name="connsiteY28877" fmla="*/ 2045732 h 4885973"/>
              <a:gd name="connsiteX28878" fmla="*/ 174374 w 6085020"/>
              <a:gd name="connsiteY28878" fmla="*/ 2037577 h 4885973"/>
              <a:gd name="connsiteX28879" fmla="*/ 190157 w 6085020"/>
              <a:gd name="connsiteY28879" fmla="*/ 2048388 h 4885973"/>
              <a:gd name="connsiteX28880" fmla="*/ 171141 w 6085020"/>
              <a:gd name="connsiteY28880" fmla="*/ 2018420 h 4885973"/>
              <a:gd name="connsiteX28881" fmla="*/ 161443 w 6085020"/>
              <a:gd name="connsiteY28881" fmla="*/ 2004954 h 4885973"/>
              <a:gd name="connsiteX28882" fmla="*/ 169049 w 6085020"/>
              <a:gd name="connsiteY28882" fmla="*/ 2004954 h 4885973"/>
              <a:gd name="connsiteX28883" fmla="*/ 169049 w 6085020"/>
              <a:gd name="connsiteY28883" fmla="*/ 1994523 h 4885973"/>
              <a:gd name="connsiteX28884" fmla="*/ 158781 w 6085020"/>
              <a:gd name="connsiteY28884" fmla="*/ 1994523 h 4885973"/>
              <a:gd name="connsiteX28885" fmla="*/ 158781 w 6085020"/>
              <a:gd name="connsiteY28885" fmla="*/ 2001350 h 4885973"/>
              <a:gd name="connsiteX28886" fmla="*/ 141096 w 6085020"/>
              <a:gd name="connsiteY28886" fmla="*/ 1987315 h 4885973"/>
              <a:gd name="connsiteX28887" fmla="*/ 3264233 w 6085020"/>
              <a:gd name="connsiteY28887" fmla="*/ 1985419 h 4885973"/>
              <a:gd name="connsiteX28888" fmla="*/ 3265374 w 6085020"/>
              <a:gd name="connsiteY28888" fmla="*/ 1988833 h 4885973"/>
              <a:gd name="connsiteX28889" fmla="*/ 3264891 w 6085020"/>
              <a:gd name="connsiteY28889" fmla="*/ 1988448 h 4885973"/>
              <a:gd name="connsiteX28890" fmla="*/ 3264804 w 6085020"/>
              <a:gd name="connsiteY28890" fmla="*/ 1988074 h 4885973"/>
              <a:gd name="connsiteX28891" fmla="*/ 3264423 w 6085020"/>
              <a:gd name="connsiteY28891" fmla="*/ 1988074 h 4885973"/>
              <a:gd name="connsiteX28892" fmla="*/ 3264891 w 6085020"/>
              <a:gd name="connsiteY28892" fmla="*/ 1988448 h 4885973"/>
              <a:gd name="connsiteX28893" fmla="*/ 3266705 w 6085020"/>
              <a:gd name="connsiteY28893" fmla="*/ 1996229 h 4885973"/>
              <a:gd name="connsiteX28894" fmla="*/ 3266705 w 6085020"/>
              <a:gd name="connsiteY28894" fmla="*/ 1991678 h 4885973"/>
              <a:gd name="connsiteX28895" fmla="*/ 3266705 w 6085020"/>
              <a:gd name="connsiteY28895" fmla="*/ 1985419 h 4885973"/>
              <a:gd name="connsiteX28896" fmla="*/ 3264233 w 6085020"/>
              <a:gd name="connsiteY28896" fmla="*/ 1985419 h 4885973"/>
              <a:gd name="connsiteX28897" fmla="*/ 1261049 w 6085020"/>
              <a:gd name="connsiteY28897" fmla="*/ 1985253 h 4885973"/>
              <a:gd name="connsiteX28898" fmla="*/ 1256879 w 6085020"/>
              <a:gd name="connsiteY28898" fmla="*/ 1998285 h 4885973"/>
              <a:gd name="connsiteX28899" fmla="*/ 1256747 w 6085020"/>
              <a:gd name="connsiteY28899" fmla="*/ 1998316 h 4885973"/>
              <a:gd name="connsiteX28900" fmla="*/ 1256747 w 6085020"/>
              <a:gd name="connsiteY28900" fmla="*/ 1998695 h 4885973"/>
              <a:gd name="connsiteX28901" fmla="*/ 1256879 w 6085020"/>
              <a:gd name="connsiteY28901" fmla="*/ 1998285 h 4885973"/>
              <a:gd name="connsiteX28902" fmla="*/ 1266507 w 6085020"/>
              <a:gd name="connsiteY28902" fmla="*/ 1996023 h 4885973"/>
              <a:gd name="connsiteX28903" fmla="*/ 1272340 w 6085020"/>
              <a:gd name="connsiteY28903" fmla="*/ 1987884 h 4885973"/>
              <a:gd name="connsiteX28904" fmla="*/ 1261049 w 6085020"/>
              <a:gd name="connsiteY28904" fmla="*/ 1985253 h 4885973"/>
              <a:gd name="connsiteX28905" fmla="*/ 3210799 w 6085020"/>
              <a:gd name="connsiteY28905" fmla="*/ 1984660 h 4885973"/>
              <a:gd name="connsiteX28906" fmla="*/ 3210799 w 6085020"/>
              <a:gd name="connsiteY28906" fmla="*/ 1989591 h 4885973"/>
              <a:gd name="connsiteX28907" fmla="*/ 3218215 w 6085020"/>
              <a:gd name="connsiteY28907" fmla="*/ 1988453 h 4885973"/>
              <a:gd name="connsiteX28908" fmla="*/ 3221067 w 6085020"/>
              <a:gd name="connsiteY28908" fmla="*/ 1989970 h 4885973"/>
              <a:gd name="connsiteX28909" fmla="*/ 3216694 w 6085020"/>
              <a:gd name="connsiteY28909" fmla="*/ 1984660 h 4885973"/>
              <a:gd name="connsiteX28910" fmla="*/ 3213651 w 6085020"/>
              <a:gd name="connsiteY28910" fmla="*/ 1984660 h 4885973"/>
              <a:gd name="connsiteX28911" fmla="*/ 3811505 w 6085020"/>
              <a:gd name="connsiteY28911" fmla="*/ 1984470 h 4885973"/>
              <a:gd name="connsiteX28912" fmla="*/ 3807511 w 6085020"/>
              <a:gd name="connsiteY28912" fmla="*/ 1986557 h 4885973"/>
              <a:gd name="connsiteX28913" fmla="*/ 3810554 w 6085020"/>
              <a:gd name="connsiteY28913" fmla="*/ 1988074 h 4885973"/>
              <a:gd name="connsiteX28914" fmla="*/ 3813786 w 6085020"/>
              <a:gd name="connsiteY28914" fmla="*/ 1988074 h 4885973"/>
              <a:gd name="connsiteX28915" fmla="*/ 3812836 w 6085020"/>
              <a:gd name="connsiteY28915" fmla="*/ 1985988 h 4885973"/>
              <a:gd name="connsiteX28916" fmla="*/ 2752140 w 6085020"/>
              <a:gd name="connsiteY28916" fmla="*/ 1983143 h 4885973"/>
              <a:gd name="connsiteX28917" fmla="*/ 2752521 w 6085020"/>
              <a:gd name="connsiteY28917" fmla="*/ 1984091 h 4885973"/>
              <a:gd name="connsiteX28918" fmla="*/ 2768114 w 6085020"/>
              <a:gd name="connsiteY28918" fmla="*/ 2004954 h 4885973"/>
              <a:gd name="connsiteX28919" fmla="*/ 2752140 w 6085020"/>
              <a:gd name="connsiteY28919" fmla="*/ 1983143 h 4885973"/>
              <a:gd name="connsiteX28920" fmla="*/ 598043 w 6085020"/>
              <a:gd name="connsiteY28920" fmla="*/ 1983143 h 4885973"/>
              <a:gd name="connsiteX28921" fmla="*/ 598043 w 6085020"/>
              <a:gd name="connsiteY28921" fmla="*/ 1993574 h 4885973"/>
              <a:gd name="connsiteX28922" fmla="*/ 608502 w 6085020"/>
              <a:gd name="connsiteY28922" fmla="*/ 1993574 h 4885973"/>
              <a:gd name="connsiteX28923" fmla="*/ 608502 w 6085020"/>
              <a:gd name="connsiteY28923" fmla="*/ 1983143 h 4885973"/>
              <a:gd name="connsiteX28924" fmla="*/ 2763740 w 6085020"/>
              <a:gd name="connsiteY28924" fmla="*/ 1982005 h 4885973"/>
              <a:gd name="connsiteX28925" fmla="*/ 2766022 w 6085020"/>
              <a:gd name="connsiteY28925" fmla="*/ 1989022 h 4885973"/>
              <a:gd name="connsiteX28926" fmla="*/ 2770776 w 6085020"/>
              <a:gd name="connsiteY28926" fmla="*/ 1982005 h 4885973"/>
              <a:gd name="connsiteX28927" fmla="*/ 2663147 w 6085020"/>
              <a:gd name="connsiteY28927" fmla="*/ 1982005 h 4885973"/>
              <a:gd name="connsiteX28928" fmla="*/ 2632152 w 6085020"/>
              <a:gd name="connsiteY28928" fmla="*/ 1991488 h 4885973"/>
              <a:gd name="connsiteX28929" fmla="*/ 2665619 w 6085020"/>
              <a:gd name="connsiteY28929" fmla="*/ 1996419 h 4885973"/>
              <a:gd name="connsiteX28930" fmla="*/ 2663147 w 6085020"/>
              <a:gd name="connsiteY28930" fmla="*/ 1982005 h 4885973"/>
              <a:gd name="connsiteX28931" fmla="*/ 934431 w 6085020"/>
              <a:gd name="connsiteY28931" fmla="*/ 1980298 h 4885973"/>
              <a:gd name="connsiteX28932" fmla="*/ 929677 w 6085020"/>
              <a:gd name="connsiteY28932" fmla="*/ 1999264 h 4885973"/>
              <a:gd name="connsiteX28933" fmla="*/ 984442 w 6085020"/>
              <a:gd name="connsiteY28933" fmla="*/ 2042129 h 4885973"/>
              <a:gd name="connsiteX28934" fmla="*/ 996232 w 6085020"/>
              <a:gd name="connsiteY28934" fmla="*/ 2008747 h 4885973"/>
              <a:gd name="connsiteX28935" fmla="*/ 965426 w 6085020"/>
              <a:gd name="connsiteY28935" fmla="*/ 2008747 h 4885973"/>
              <a:gd name="connsiteX28936" fmla="*/ 962384 w 6085020"/>
              <a:gd name="connsiteY28936" fmla="*/ 2000781 h 4885973"/>
              <a:gd name="connsiteX28937" fmla="*/ 957630 w 6085020"/>
              <a:gd name="connsiteY28937" fmla="*/ 1993384 h 4885973"/>
              <a:gd name="connsiteX28938" fmla="*/ 935382 w 6085020"/>
              <a:gd name="connsiteY28938" fmla="*/ 1980487 h 4885973"/>
              <a:gd name="connsiteX28939" fmla="*/ 3352085 w 6085020"/>
              <a:gd name="connsiteY28939" fmla="*/ 1980108 h 4885973"/>
              <a:gd name="connsiteX28940" fmla="*/ 3352085 w 6085020"/>
              <a:gd name="connsiteY28940" fmla="*/ 1983522 h 4885973"/>
              <a:gd name="connsiteX28941" fmla="*/ 3353417 w 6085020"/>
              <a:gd name="connsiteY28941" fmla="*/ 1982953 h 4885973"/>
              <a:gd name="connsiteX28942" fmla="*/ 3352085 w 6085020"/>
              <a:gd name="connsiteY28942" fmla="*/ 1980108 h 4885973"/>
              <a:gd name="connsiteX28943" fmla="*/ 4038172 w 6085020"/>
              <a:gd name="connsiteY28943" fmla="*/ 1978022 h 4885973"/>
              <a:gd name="connsiteX28944" fmla="*/ 4038172 w 6085020"/>
              <a:gd name="connsiteY28944" fmla="*/ 1980677 h 4885973"/>
              <a:gd name="connsiteX28945" fmla="*/ 4039502 w 6085020"/>
              <a:gd name="connsiteY28945" fmla="*/ 1980677 h 4885973"/>
              <a:gd name="connsiteX28946" fmla="*/ 4040834 w 6085020"/>
              <a:gd name="connsiteY28946" fmla="*/ 1980677 h 4885973"/>
              <a:gd name="connsiteX28947" fmla="*/ 4040834 w 6085020"/>
              <a:gd name="connsiteY28947" fmla="*/ 1979349 h 4885973"/>
              <a:gd name="connsiteX28948" fmla="*/ 4041024 w 6085020"/>
              <a:gd name="connsiteY28948" fmla="*/ 1978022 h 4885973"/>
              <a:gd name="connsiteX28949" fmla="*/ 4039502 w 6085020"/>
              <a:gd name="connsiteY28949" fmla="*/ 1978022 h 4885973"/>
              <a:gd name="connsiteX28950" fmla="*/ 3268226 w 6085020"/>
              <a:gd name="connsiteY28950" fmla="*/ 1977642 h 4885973"/>
              <a:gd name="connsiteX28951" fmla="*/ 3268607 w 6085020"/>
              <a:gd name="connsiteY28951" fmla="*/ 1982384 h 4885973"/>
              <a:gd name="connsiteX28952" fmla="*/ 3268607 w 6085020"/>
              <a:gd name="connsiteY28952" fmla="*/ 1977642 h 4885973"/>
              <a:gd name="connsiteX28953" fmla="*/ 2611805 w 6085020"/>
              <a:gd name="connsiteY28953" fmla="*/ 1977073 h 4885973"/>
              <a:gd name="connsiteX28954" fmla="*/ 2611805 w 6085020"/>
              <a:gd name="connsiteY28954" fmla="*/ 1977073 h 4885973"/>
              <a:gd name="connsiteX28955" fmla="*/ 4016874 w 6085020"/>
              <a:gd name="connsiteY28955" fmla="*/ 1975366 h 4885973"/>
              <a:gd name="connsiteX28956" fmla="*/ 4016874 w 6085020"/>
              <a:gd name="connsiteY28956" fmla="*/ 1976694 h 4885973"/>
              <a:gd name="connsiteX28957" fmla="*/ 4019156 w 6085020"/>
              <a:gd name="connsiteY28957" fmla="*/ 1978211 h 4885973"/>
              <a:gd name="connsiteX28958" fmla="*/ 4022388 w 6085020"/>
              <a:gd name="connsiteY28958" fmla="*/ 1980298 h 4885973"/>
              <a:gd name="connsiteX28959" fmla="*/ 4023529 w 6085020"/>
              <a:gd name="connsiteY28959" fmla="*/ 1981815 h 4885973"/>
              <a:gd name="connsiteX28960" fmla="*/ 4023529 w 6085020"/>
              <a:gd name="connsiteY28960" fmla="*/ 1976694 h 4885973"/>
              <a:gd name="connsiteX28961" fmla="*/ 4023339 w 6085020"/>
              <a:gd name="connsiteY28961" fmla="*/ 1975366 h 4885973"/>
              <a:gd name="connsiteX28962" fmla="*/ 4020677 w 6085020"/>
              <a:gd name="connsiteY28962" fmla="*/ 1975366 h 4885973"/>
              <a:gd name="connsiteX28963" fmla="*/ 4016874 w 6085020"/>
              <a:gd name="connsiteY28963" fmla="*/ 1975366 h 4885973"/>
              <a:gd name="connsiteX28964" fmla="*/ 952306 w 6085020"/>
              <a:gd name="connsiteY28964" fmla="*/ 1975366 h 4885973"/>
              <a:gd name="connsiteX28965" fmla="*/ 951925 w 6085020"/>
              <a:gd name="connsiteY28965" fmla="*/ 1975746 h 4885973"/>
              <a:gd name="connsiteX28966" fmla="*/ 954151 w 6085020"/>
              <a:gd name="connsiteY28966" fmla="*/ 1976127 h 4885973"/>
              <a:gd name="connsiteX28967" fmla="*/ 990720 w 6085020"/>
              <a:gd name="connsiteY28967" fmla="*/ 1991208 h 4885973"/>
              <a:gd name="connsiteX28968" fmla="*/ 1032172 w 6085020"/>
              <a:gd name="connsiteY28968" fmla="*/ 1994333 h 4885973"/>
              <a:gd name="connsiteX28969" fmla="*/ 1032172 w 6085020"/>
              <a:gd name="connsiteY28969" fmla="*/ 1998695 h 4885973"/>
              <a:gd name="connsiteX28970" fmla="*/ 1042630 w 6085020"/>
              <a:gd name="connsiteY28970" fmla="*/ 1998695 h 4885973"/>
              <a:gd name="connsiteX28971" fmla="*/ 1042630 w 6085020"/>
              <a:gd name="connsiteY28971" fmla="*/ 1991488 h 4885973"/>
              <a:gd name="connsiteX28972" fmla="*/ 1042630 w 6085020"/>
              <a:gd name="connsiteY28972" fmla="*/ 1990350 h 4885973"/>
              <a:gd name="connsiteX28973" fmla="*/ 1037306 w 6085020"/>
              <a:gd name="connsiteY28973" fmla="*/ 1990350 h 4885973"/>
              <a:gd name="connsiteX28974" fmla="*/ 954151 w 6085020"/>
              <a:gd name="connsiteY28974" fmla="*/ 1976127 h 4885973"/>
              <a:gd name="connsiteX28975" fmla="*/ 373658 w 6085020"/>
              <a:gd name="connsiteY28975" fmla="*/ 1974987 h 4885973"/>
              <a:gd name="connsiteX28976" fmla="*/ 373658 w 6085020"/>
              <a:gd name="connsiteY28976" fmla="*/ 1974987 h 4885973"/>
              <a:gd name="connsiteX28977" fmla="*/ 1760045 w 6085020"/>
              <a:gd name="connsiteY28977" fmla="*/ 1973944 h 4885973"/>
              <a:gd name="connsiteX28978" fmla="*/ 1753437 w 6085020"/>
              <a:gd name="connsiteY28978" fmla="*/ 1988264 h 4885973"/>
              <a:gd name="connsiteX28979" fmla="*/ 1774354 w 6085020"/>
              <a:gd name="connsiteY28979" fmla="*/ 1977832 h 4885973"/>
              <a:gd name="connsiteX28980" fmla="*/ 1760045 w 6085020"/>
              <a:gd name="connsiteY28980" fmla="*/ 1973944 h 4885973"/>
              <a:gd name="connsiteX28981" fmla="*/ 2936970 w 6085020"/>
              <a:gd name="connsiteY28981" fmla="*/ 1973843 h 4885973"/>
              <a:gd name="connsiteX28982" fmla="*/ 2929937 w 6085020"/>
              <a:gd name="connsiteY28982" fmla="*/ 1987125 h 4885973"/>
              <a:gd name="connsiteX28983" fmla="*/ 2936970 w 6085020"/>
              <a:gd name="connsiteY28983" fmla="*/ 1973843 h 4885973"/>
              <a:gd name="connsiteX28984" fmla="*/ 39081 w 6085020"/>
              <a:gd name="connsiteY28984" fmla="*/ 1973479 h 4885973"/>
              <a:gd name="connsiteX28985" fmla="*/ 48680 w 6085020"/>
              <a:gd name="connsiteY28985" fmla="*/ 1977453 h 4885973"/>
              <a:gd name="connsiteX28986" fmla="*/ 39081 w 6085020"/>
              <a:gd name="connsiteY28986" fmla="*/ 1973479 h 4885973"/>
              <a:gd name="connsiteX28987" fmla="*/ 3886236 w 6085020"/>
              <a:gd name="connsiteY28987" fmla="*/ 1973090 h 4885973"/>
              <a:gd name="connsiteX28988" fmla="*/ 3879390 w 6085020"/>
              <a:gd name="connsiteY28988" fmla="*/ 1975366 h 4885973"/>
              <a:gd name="connsiteX28989" fmla="*/ 3879390 w 6085020"/>
              <a:gd name="connsiteY28989" fmla="*/ 1978211 h 4885973"/>
              <a:gd name="connsiteX28990" fmla="*/ 3882623 w 6085020"/>
              <a:gd name="connsiteY28990" fmla="*/ 1978211 h 4885973"/>
              <a:gd name="connsiteX28991" fmla="*/ 3891751 w 6085020"/>
              <a:gd name="connsiteY28991" fmla="*/ 1982953 h 4885973"/>
              <a:gd name="connsiteX28992" fmla="*/ 3891751 w 6085020"/>
              <a:gd name="connsiteY28992" fmla="*/ 1987315 h 4885973"/>
              <a:gd name="connsiteX28993" fmla="*/ 3891751 w 6085020"/>
              <a:gd name="connsiteY28993" fmla="*/ 1991678 h 4885973"/>
              <a:gd name="connsiteX28994" fmla="*/ 3894983 w 6085020"/>
              <a:gd name="connsiteY28994" fmla="*/ 1995281 h 4885973"/>
              <a:gd name="connsiteX28995" fmla="*/ 3898216 w 6085020"/>
              <a:gd name="connsiteY28995" fmla="*/ 1999075 h 4885973"/>
              <a:gd name="connsiteX28996" fmla="*/ 3898216 w 6085020"/>
              <a:gd name="connsiteY28996" fmla="*/ 2002488 h 4885973"/>
              <a:gd name="connsiteX28997" fmla="*/ 3897265 w 6085020"/>
              <a:gd name="connsiteY28997" fmla="*/ 2006092 h 4885973"/>
              <a:gd name="connsiteX28998" fmla="*/ 3899547 w 6085020"/>
              <a:gd name="connsiteY28998" fmla="*/ 2006092 h 4885973"/>
              <a:gd name="connsiteX28999" fmla="*/ 3900498 w 6085020"/>
              <a:gd name="connsiteY28999" fmla="*/ 2004954 h 4885973"/>
              <a:gd name="connsiteX29000" fmla="*/ 3900498 w 6085020"/>
              <a:gd name="connsiteY29000" fmla="*/ 2003816 h 4885973"/>
              <a:gd name="connsiteX29001" fmla="*/ 3898977 w 6085020"/>
              <a:gd name="connsiteY29001" fmla="*/ 1999264 h 4885973"/>
              <a:gd name="connsiteX29002" fmla="*/ 3900498 w 6085020"/>
              <a:gd name="connsiteY29002" fmla="*/ 1997936 h 4885973"/>
              <a:gd name="connsiteX29003" fmla="*/ 3902400 w 6085020"/>
              <a:gd name="connsiteY29003" fmla="*/ 1997367 h 4885973"/>
              <a:gd name="connsiteX29004" fmla="*/ 3900308 w 6085020"/>
              <a:gd name="connsiteY29004" fmla="*/ 1993384 h 4885973"/>
              <a:gd name="connsiteX29005" fmla="*/ 3897075 w 6085020"/>
              <a:gd name="connsiteY29005" fmla="*/ 1988453 h 4885973"/>
              <a:gd name="connsiteX29006" fmla="*/ 3894603 w 6085020"/>
              <a:gd name="connsiteY29006" fmla="*/ 1982384 h 4885973"/>
              <a:gd name="connsiteX29007" fmla="*/ 3893272 w 6085020"/>
              <a:gd name="connsiteY29007" fmla="*/ 1977263 h 4885973"/>
              <a:gd name="connsiteX29008" fmla="*/ 3889089 w 6085020"/>
              <a:gd name="connsiteY29008" fmla="*/ 1977263 h 4885973"/>
              <a:gd name="connsiteX29009" fmla="*/ 3887567 w 6085020"/>
              <a:gd name="connsiteY29009" fmla="*/ 1975177 h 4885973"/>
              <a:gd name="connsiteX29010" fmla="*/ 3982836 w 6085020"/>
              <a:gd name="connsiteY29010" fmla="*/ 1972711 h 4885973"/>
              <a:gd name="connsiteX29011" fmla="*/ 3981695 w 6085020"/>
              <a:gd name="connsiteY29011" fmla="*/ 1974228 h 4885973"/>
              <a:gd name="connsiteX29012" fmla="*/ 3989491 w 6085020"/>
              <a:gd name="connsiteY29012" fmla="*/ 1975746 h 4885973"/>
              <a:gd name="connsiteX29013" fmla="*/ 3996908 w 6085020"/>
              <a:gd name="connsiteY29013" fmla="*/ 1975746 h 4885973"/>
              <a:gd name="connsiteX29014" fmla="*/ 3996908 w 6085020"/>
              <a:gd name="connsiteY29014" fmla="*/ 1978591 h 4885973"/>
              <a:gd name="connsiteX29015" fmla="*/ 3998999 w 6085020"/>
              <a:gd name="connsiteY29015" fmla="*/ 1978591 h 4885973"/>
              <a:gd name="connsiteX29016" fmla="*/ 4003183 w 6085020"/>
              <a:gd name="connsiteY29016" fmla="*/ 1978591 h 4885973"/>
              <a:gd name="connsiteX29017" fmla="*/ 4005084 w 6085020"/>
              <a:gd name="connsiteY29017" fmla="*/ 1978591 h 4885973"/>
              <a:gd name="connsiteX29018" fmla="*/ 4007556 w 6085020"/>
              <a:gd name="connsiteY29018" fmla="*/ 1981246 h 4885973"/>
              <a:gd name="connsiteX29019" fmla="*/ 4010789 w 6085020"/>
              <a:gd name="connsiteY29019" fmla="*/ 1981625 h 4885973"/>
              <a:gd name="connsiteX29020" fmla="*/ 4009458 w 6085020"/>
              <a:gd name="connsiteY29020" fmla="*/ 1977263 h 4885973"/>
              <a:gd name="connsiteX29021" fmla="*/ 4008127 w 6085020"/>
              <a:gd name="connsiteY29021" fmla="*/ 1972711 h 4885973"/>
              <a:gd name="connsiteX29022" fmla="*/ 4002422 w 6085020"/>
              <a:gd name="connsiteY29022" fmla="*/ 1972711 h 4885973"/>
              <a:gd name="connsiteX29023" fmla="*/ 3994816 w 6085020"/>
              <a:gd name="connsiteY29023" fmla="*/ 1972711 h 4885973"/>
              <a:gd name="connsiteX29024" fmla="*/ 3988731 w 6085020"/>
              <a:gd name="connsiteY29024" fmla="*/ 1972711 h 4885973"/>
              <a:gd name="connsiteX29025" fmla="*/ 3982836 w 6085020"/>
              <a:gd name="connsiteY29025" fmla="*/ 1972711 h 4885973"/>
              <a:gd name="connsiteX29026" fmla="*/ 96029 w 6085020"/>
              <a:gd name="connsiteY29026" fmla="*/ 1972521 h 4885973"/>
              <a:gd name="connsiteX29027" fmla="*/ 80246 w 6085020"/>
              <a:gd name="connsiteY29027" fmla="*/ 2003816 h 4885973"/>
              <a:gd name="connsiteX29028" fmla="*/ 96029 w 6085020"/>
              <a:gd name="connsiteY29028" fmla="*/ 1972521 h 4885973"/>
              <a:gd name="connsiteX29029" fmla="*/ 3807511 w 6085020"/>
              <a:gd name="connsiteY29029" fmla="*/ 1971573 h 4885973"/>
              <a:gd name="connsiteX29030" fmla="*/ 3807511 w 6085020"/>
              <a:gd name="connsiteY29030" fmla="*/ 1972521 h 4885973"/>
              <a:gd name="connsiteX29031" fmla="*/ 3807511 w 6085020"/>
              <a:gd name="connsiteY29031" fmla="*/ 1973090 h 4885973"/>
              <a:gd name="connsiteX29032" fmla="*/ 3809032 w 6085020"/>
              <a:gd name="connsiteY29032" fmla="*/ 1973090 h 4885973"/>
              <a:gd name="connsiteX29033" fmla="*/ 3809223 w 6085020"/>
              <a:gd name="connsiteY29033" fmla="*/ 1971763 h 4885973"/>
              <a:gd name="connsiteX29034" fmla="*/ 3809032 w 6085020"/>
              <a:gd name="connsiteY29034" fmla="*/ 1971573 h 4885973"/>
              <a:gd name="connsiteX29035" fmla="*/ 3807511 w 6085020"/>
              <a:gd name="connsiteY29035" fmla="*/ 1971573 h 4885973"/>
              <a:gd name="connsiteX29036" fmla="*/ 1956566 w 6085020"/>
              <a:gd name="connsiteY29036" fmla="*/ 1970990 h 4885973"/>
              <a:gd name="connsiteX29037" fmla="*/ 1967743 w 6085020"/>
              <a:gd name="connsiteY29037" fmla="*/ 1978591 h 4885973"/>
              <a:gd name="connsiteX29038" fmla="*/ 1956566 w 6085020"/>
              <a:gd name="connsiteY29038" fmla="*/ 1970990 h 4885973"/>
              <a:gd name="connsiteX29039" fmla="*/ 1539510 w 6085020"/>
              <a:gd name="connsiteY29039" fmla="*/ 1967780 h 4885973"/>
              <a:gd name="connsiteX29040" fmla="*/ 1539510 w 6085020"/>
              <a:gd name="connsiteY29040" fmla="*/ 1967780 h 4885973"/>
              <a:gd name="connsiteX29041" fmla="*/ 1931614 w 6085020"/>
              <a:gd name="connsiteY29041" fmla="*/ 1967400 h 4885973"/>
              <a:gd name="connsiteX29042" fmla="*/ 1920585 w 6085020"/>
              <a:gd name="connsiteY29042" fmla="*/ 1983143 h 4885973"/>
              <a:gd name="connsiteX29043" fmla="*/ 1921155 w 6085020"/>
              <a:gd name="connsiteY29043" fmla="*/ 1983143 h 4885973"/>
              <a:gd name="connsiteX29044" fmla="*/ 1931614 w 6085020"/>
              <a:gd name="connsiteY29044" fmla="*/ 1967400 h 4885973"/>
              <a:gd name="connsiteX29045" fmla="*/ 482238 w 6085020"/>
              <a:gd name="connsiteY29045" fmla="*/ 1967400 h 4885973"/>
              <a:gd name="connsiteX29046" fmla="*/ 482238 w 6085020"/>
              <a:gd name="connsiteY29046" fmla="*/ 1967400 h 4885973"/>
              <a:gd name="connsiteX29047" fmla="*/ 273255 w 6085020"/>
              <a:gd name="connsiteY29047" fmla="*/ 1967400 h 4885973"/>
              <a:gd name="connsiteX29048" fmla="*/ 258043 w 6085020"/>
              <a:gd name="connsiteY29048" fmla="*/ 1972521 h 4885973"/>
              <a:gd name="connsiteX29049" fmla="*/ 257663 w 6085020"/>
              <a:gd name="connsiteY29049" fmla="*/ 1972711 h 4885973"/>
              <a:gd name="connsiteX29050" fmla="*/ 273255 w 6085020"/>
              <a:gd name="connsiteY29050" fmla="*/ 1967400 h 4885973"/>
              <a:gd name="connsiteX29051" fmla="*/ 3977321 w 6085020"/>
              <a:gd name="connsiteY29051" fmla="*/ 1967211 h 4885973"/>
              <a:gd name="connsiteX29052" fmla="*/ 3977455 w 6085020"/>
              <a:gd name="connsiteY29052" fmla="*/ 1967362 h 4885973"/>
              <a:gd name="connsiteX29053" fmla="*/ 3977450 w 6085020"/>
              <a:gd name="connsiteY29053" fmla="*/ 1967394 h 4885973"/>
              <a:gd name="connsiteX29054" fmla="*/ 3976199 w 6085020"/>
              <a:gd name="connsiteY29054" fmla="*/ 1967381 h 4885973"/>
              <a:gd name="connsiteX29055" fmla="*/ 3976180 w 6085020"/>
              <a:gd name="connsiteY29055" fmla="*/ 1967400 h 4885973"/>
              <a:gd name="connsiteX29056" fmla="*/ 3975039 w 6085020"/>
              <a:gd name="connsiteY29056" fmla="*/ 1969487 h 4885973"/>
              <a:gd name="connsiteX29057" fmla="*/ 3977131 w 6085020"/>
              <a:gd name="connsiteY29057" fmla="*/ 1969487 h 4885973"/>
              <a:gd name="connsiteX29058" fmla="*/ 3977450 w 6085020"/>
              <a:gd name="connsiteY29058" fmla="*/ 1967394 h 4885973"/>
              <a:gd name="connsiteX29059" fmla="*/ 3978082 w 6085020"/>
              <a:gd name="connsiteY29059" fmla="*/ 1967400 h 4885973"/>
              <a:gd name="connsiteX29060" fmla="*/ 4024861 w 6085020"/>
              <a:gd name="connsiteY29060" fmla="*/ 1967021 h 4885973"/>
              <a:gd name="connsiteX29061" fmla="*/ 4024861 w 6085020"/>
              <a:gd name="connsiteY29061" fmla="*/ 1967377 h 4885973"/>
              <a:gd name="connsiteX29062" fmla="*/ 4022769 w 6085020"/>
              <a:gd name="connsiteY29062" fmla="*/ 1968159 h 4885973"/>
              <a:gd name="connsiteX29063" fmla="*/ 4023720 w 6085020"/>
              <a:gd name="connsiteY29063" fmla="*/ 1968159 h 4885973"/>
              <a:gd name="connsiteX29064" fmla="*/ 4024861 w 6085020"/>
              <a:gd name="connsiteY29064" fmla="*/ 1968159 h 4885973"/>
              <a:gd name="connsiteX29065" fmla="*/ 4024861 w 6085020"/>
              <a:gd name="connsiteY29065" fmla="*/ 1967377 h 4885973"/>
              <a:gd name="connsiteX29066" fmla="*/ 4025811 w 6085020"/>
              <a:gd name="connsiteY29066" fmla="*/ 1967021 h 4885973"/>
              <a:gd name="connsiteX29067" fmla="*/ 1261881 w 6085020"/>
              <a:gd name="connsiteY29067" fmla="*/ 1967021 h 4885973"/>
              <a:gd name="connsiteX29068" fmla="*/ 1261881 w 6085020"/>
              <a:gd name="connsiteY29068" fmla="*/ 1967021 h 4885973"/>
              <a:gd name="connsiteX29069" fmla="*/ 1340416 w 6085020"/>
              <a:gd name="connsiteY29069" fmla="*/ 1966831 h 4885973"/>
              <a:gd name="connsiteX29070" fmla="*/ 1335091 w 6085020"/>
              <a:gd name="connsiteY29070" fmla="*/ 1972142 h 4885973"/>
              <a:gd name="connsiteX29071" fmla="*/ 1335091 w 6085020"/>
              <a:gd name="connsiteY29071" fmla="*/ 1982574 h 4885973"/>
              <a:gd name="connsiteX29072" fmla="*/ 1340416 w 6085020"/>
              <a:gd name="connsiteY29072" fmla="*/ 1967400 h 4885973"/>
              <a:gd name="connsiteX29073" fmla="*/ 1864108 w 6085020"/>
              <a:gd name="connsiteY29073" fmla="*/ 1966452 h 4885973"/>
              <a:gd name="connsiteX29074" fmla="*/ 1858023 w 6085020"/>
              <a:gd name="connsiteY29074" fmla="*/ 1983143 h 4885973"/>
              <a:gd name="connsiteX29075" fmla="*/ 1858974 w 6085020"/>
              <a:gd name="connsiteY29075" fmla="*/ 1982194 h 4885973"/>
              <a:gd name="connsiteX29076" fmla="*/ 1864108 w 6085020"/>
              <a:gd name="connsiteY29076" fmla="*/ 1966452 h 4885973"/>
              <a:gd name="connsiteX29077" fmla="*/ 299117 w 6085020"/>
              <a:gd name="connsiteY29077" fmla="*/ 1963607 h 4885973"/>
              <a:gd name="connsiteX29078" fmla="*/ 289419 w 6085020"/>
              <a:gd name="connsiteY29078" fmla="*/ 1988264 h 4885973"/>
              <a:gd name="connsiteX29079" fmla="*/ 288658 w 6085020"/>
              <a:gd name="connsiteY29079" fmla="*/ 1989591 h 4885973"/>
              <a:gd name="connsiteX29080" fmla="*/ 299117 w 6085020"/>
              <a:gd name="connsiteY29080" fmla="*/ 1963607 h 4885973"/>
              <a:gd name="connsiteX29081" fmla="*/ 3830710 w 6085020"/>
              <a:gd name="connsiteY29081" fmla="*/ 1963417 h 4885973"/>
              <a:gd name="connsiteX29082" fmla="*/ 3827478 w 6085020"/>
              <a:gd name="connsiteY29082" fmla="*/ 1965124 h 4885973"/>
              <a:gd name="connsiteX29083" fmla="*/ 3829759 w 6085020"/>
              <a:gd name="connsiteY29083" fmla="*/ 1967400 h 4885973"/>
              <a:gd name="connsiteX29084" fmla="*/ 3834894 w 6085020"/>
              <a:gd name="connsiteY29084" fmla="*/ 1971194 h 4885973"/>
              <a:gd name="connsiteX29085" fmla="*/ 3837746 w 6085020"/>
              <a:gd name="connsiteY29085" fmla="*/ 1972521 h 4885973"/>
              <a:gd name="connsiteX29086" fmla="*/ 3837746 w 6085020"/>
              <a:gd name="connsiteY29086" fmla="*/ 1975556 h 4885973"/>
              <a:gd name="connsiteX29087" fmla="*/ 3837746 w 6085020"/>
              <a:gd name="connsiteY29087" fmla="*/ 1978401 h 4885973"/>
              <a:gd name="connsiteX29088" fmla="*/ 3842310 w 6085020"/>
              <a:gd name="connsiteY29088" fmla="*/ 1977073 h 4885973"/>
              <a:gd name="connsiteX29089" fmla="*/ 3842310 w 6085020"/>
              <a:gd name="connsiteY29089" fmla="*/ 1975746 h 4885973"/>
              <a:gd name="connsiteX29090" fmla="*/ 3838697 w 6085020"/>
              <a:gd name="connsiteY29090" fmla="*/ 1971004 h 4885973"/>
              <a:gd name="connsiteX29091" fmla="*/ 3835655 w 6085020"/>
              <a:gd name="connsiteY29091" fmla="*/ 1967590 h 4885973"/>
              <a:gd name="connsiteX29092" fmla="*/ 3833372 w 6085020"/>
              <a:gd name="connsiteY29092" fmla="*/ 1967590 h 4885973"/>
              <a:gd name="connsiteX29093" fmla="*/ 3198629 w 6085020"/>
              <a:gd name="connsiteY29093" fmla="*/ 1962659 h 4885973"/>
              <a:gd name="connsiteX29094" fmla="*/ 3199199 w 6085020"/>
              <a:gd name="connsiteY29094" fmla="*/ 1970435 h 4885973"/>
              <a:gd name="connsiteX29095" fmla="*/ 3199960 w 6085020"/>
              <a:gd name="connsiteY29095" fmla="*/ 1969676 h 4885973"/>
              <a:gd name="connsiteX29096" fmla="*/ 3198629 w 6085020"/>
              <a:gd name="connsiteY29096" fmla="*/ 1962659 h 4885973"/>
              <a:gd name="connsiteX29097" fmla="*/ 2773058 w 6085020"/>
              <a:gd name="connsiteY29097" fmla="*/ 1962279 h 4885973"/>
              <a:gd name="connsiteX29098" fmla="*/ 2773438 w 6085020"/>
              <a:gd name="connsiteY29098" fmla="*/ 1963228 h 4885973"/>
              <a:gd name="connsiteX29099" fmla="*/ 2768114 w 6085020"/>
              <a:gd name="connsiteY29099" fmla="*/ 1968349 h 4885973"/>
              <a:gd name="connsiteX29100" fmla="*/ 2768114 w 6085020"/>
              <a:gd name="connsiteY29100" fmla="*/ 1978780 h 4885973"/>
              <a:gd name="connsiteX29101" fmla="*/ 2773058 w 6085020"/>
              <a:gd name="connsiteY29101" fmla="*/ 1962279 h 4885973"/>
              <a:gd name="connsiteX29102" fmla="*/ 3354177 w 6085020"/>
              <a:gd name="connsiteY29102" fmla="*/ 1962090 h 4885973"/>
              <a:gd name="connsiteX29103" fmla="*/ 3352846 w 6085020"/>
              <a:gd name="connsiteY29103" fmla="*/ 1962659 h 4885973"/>
              <a:gd name="connsiteX29104" fmla="*/ 3352846 w 6085020"/>
              <a:gd name="connsiteY29104" fmla="*/ 1966642 h 4885973"/>
              <a:gd name="connsiteX29105" fmla="*/ 3354177 w 6085020"/>
              <a:gd name="connsiteY29105" fmla="*/ 1962090 h 4885973"/>
              <a:gd name="connsiteX29106" fmla="*/ 1643336 w 6085020"/>
              <a:gd name="connsiteY29106" fmla="*/ 1962090 h 4885973"/>
              <a:gd name="connsiteX29107" fmla="*/ 1643336 w 6085020"/>
              <a:gd name="connsiteY29107" fmla="*/ 1962090 h 4885973"/>
              <a:gd name="connsiteX29108" fmla="*/ 990337 w 6085020"/>
              <a:gd name="connsiteY29108" fmla="*/ 1961900 h 4885973"/>
              <a:gd name="connsiteX29109" fmla="*/ 990337 w 6085020"/>
              <a:gd name="connsiteY29109" fmla="*/ 1961900 h 4885973"/>
              <a:gd name="connsiteX29110" fmla="*/ 3568294 w 6085020"/>
              <a:gd name="connsiteY29110" fmla="*/ 1961710 h 4885973"/>
              <a:gd name="connsiteX29111" fmla="*/ 3585087 w 6085020"/>
              <a:gd name="connsiteY29111" fmla="*/ 1991183 h 4885973"/>
              <a:gd name="connsiteX29112" fmla="*/ 3593434 w 6085020"/>
              <a:gd name="connsiteY29112" fmla="*/ 1987190 h 4885973"/>
              <a:gd name="connsiteX29113" fmla="*/ 3594536 w 6085020"/>
              <a:gd name="connsiteY29113" fmla="*/ 1987695 h 4885973"/>
              <a:gd name="connsiteX29114" fmla="*/ 3593965 w 6085020"/>
              <a:gd name="connsiteY29114" fmla="*/ 1986936 h 4885973"/>
              <a:gd name="connsiteX29115" fmla="*/ 3593434 w 6085020"/>
              <a:gd name="connsiteY29115" fmla="*/ 1987190 h 4885973"/>
              <a:gd name="connsiteX29116" fmla="*/ 3585435 w 6085020"/>
              <a:gd name="connsiteY29116" fmla="*/ 1983528 h 4885973"/>
              <a:gd name="connsiteX29117" fmla="*/ 3568294 w 6085020"/>
              <a:gd name="connsiteY29117" fmla="*/ 1961710 h 4885973"/>
              <a:gd name="connsiteX29118" fmla="*/ 420057 w 6085020"/>
              <a:gd name="connsiteY29118" fmla="*/ 1961710 h 4885973"/>
              <a:gd name="connsiteX29119" fmla="*/ 420057 w 6085020"/>
              <a:gd name="connsiteY29119" fmla="*/ 1961710 h 4885973"/>
              <a:gd name="connsiteX29120" fmla="*/ 1885025 w 6085020"/>
              <a:gd name="connsiteY29120" fmla="*/ 1961331 h 4885973"/>
              <a:gd name="connsiteX29121" fmla="*/ 1885786 w 6085020"/>
              <a:gd name="connsiteY29121" fmla="*/ 1961900 h 4885973"/>
              <a:gd name="connsiteX29122" fmla="*/ 1888068 w 6085020"/>
              <a:gd name="connsiteY29122" fmla="*/ 1969107 h 4885973"/>
              <a:gd name="connsiteX29123" fmla="*/ 1885025 w 6085020"/>
              <a:gd name="connsiteY29123" fmla="*/ 1961331 h 4885973"/>
              <a:gd name="connsiteX29124" fmla="*/ 229710 w 6085020"/>
              <a:gd name="connsiteY29124" fmla="*/ 1960003 h 4885973"/>
              <a:gd name="connsiteX29125" fmla="*/ 229329 w 6085020"/>
              <a:gd name="connsiteY29125" fmla="*/ 1960572 h 4885973"/>
              <a:gd name="connsiteX29126" fmla="*/ 227998 w 6085020"/>
              <a:gd name="connsiteY29126" fmla="*/ 1962659 h 4885973"/>
              <a:gd name="connsiteX29127" fmla="*/ 1518709 w 6085020"/>
              <a:gd name="connsiteY29127" fmla="*/ 1959941 h 4885973"/>
              <a:gd name="connsiteX29128" fmla="*/ 1524298 w 6085020"/>
              <a:gd name="connsiteY29128" fmla="*/ 1962848 h 4885973"/>
              <a:gd name="connsiteX29129" fmla="*/ 1518709 w 6085020"/>
              <a:gd name="connsiteY29129" fmla="*/ 1959941 h 4885973"/>
              <a:gd name="connsiteX29130" fmla="*/ 3870833 w 6085020"/>
              <a:gd name="connsiteY29130" fmla="*/ 1958296 h 4885973"/>
              <a:gd name="connsiteX29131" fmla="*/ 3866460 w 6085020"/>
              <a:gd name="connsiteY29131" fmla="*/ 1959814 h 4885973"/>
              <a:gd name="connsiteX29132" fmla="*/ 3868932 w 6085020"/>
              <a:gd name="connsiteY29132" fmla="*/ 1961900 h 4885973"/>
              <a:gd name="connsiteX29133" fmla="*/ 3871404 w 6085020"/>
              <a:gd name="connsiteY29133" fmla="*/ 1963986 h 4885973"/>
              <a:gd name="connsiteX29134" fmla="*/ 3873686 w 6085020"/>
              <a:gd name="connsiteY29134" fmla="*/ 1961900 h 4885973"/>
              <a:gd name="connsiteX29135" fmla="*/ 3875587 w 6085020"/>
              <a:gd name="connsiteY29135" fmla="*/ 1958296 h 4885973"/>
              <a:gd name="connsiteX29136" fmla="*/ 3870833 w 6085020"/>
              <a:gd name="connsiteY29136" fmla="*/ 1958296 h 4885973"/>
              <a:gd name="connsiteX29137" fmla="*/ 3813216 w 6085020"/>
              <a:gd name="connsiteY29137" fmla="*/ 1958107 h 4885973"/>
              <a:gd name="connsiteX29138" fmla="*/ 3814927 w 6085020"/>
              <a:gd name="connsiteY29138" fmla="*/ 1962848 h 4885973"/>
              <a:gd name="connsiteX29139" fmla="*/ 3816639 w 6085020"/>
              <a:gd name="connsiteY29139" fmla="*/ 1967400 h 4885973"/>
              <a:gd name="connsiteX29140" fmla="*/ 3817780 w 6085020"/>
              <a:gd name="connsiteY29140" fmla="*/ 1967400 h 4885973"/>
              <a:gd name="connsiteX29141" fmla="*/ 3818921 w 6085020"/>
              <a:gd name="connsiteY29141" fmla="*/ 1967400 h 4885973"/>
              <a:gd name="connsiteX29142" fmla="*/ 3818921 w 6085020"/>
              <a:gd name="connsiteY29142" fmla="*/ 1963797 h 4885973"/>
              <a:gd name="connsiteX29143" fmla="*/ 3818921 w 6085020"/>
              <a:gd name="connsiteY29143" fmla="*/ 1960003 h 4885973"/>
              <a:gd name="connsiteX29144" fmla="*/ 3814927 w 6085020"/>
              <a:gd name="connsiteY29144" fmla="*/ 1960003 h 4885973"/>
              <a:gd name="connsiteX29145" fmla="*/ 2078034 w 6085020"/>
              <a:gd name="connsiteY29145" fmla="*/ 1957158 h 4885973"/>
              <a:gd name="connsiteX29146" fmla="*/ 2090550 w 6085020"/>
              <a:gd name="connsiteY29146" fmla="*/ 1967587 h 4885973"/>
              <a:gd name="connsiteX29147" fmla="*/ 2093238 w 6085020"/>
              <a:gd name="connsiteY29147" fmla="*/ 1962298 h 4885973"/>
              <a:gd name="connsiteX29148" fmla="*/ 2093627 w 6085020"/>
              <a:gd name="connsiteY29148" fmla="*/ 1962469 h 4885973"/>
              <a:gd name="connsiteX29149" fmla="*/ 2093247 w 6085020"/>
              <a:gd name="connsiteY29149" fmla="*/ 1962279 h 4885973"/>
              <a:gd name="connsiteX29150" fmla="*/ 2093238 w 6085020"/>
              <a:gd name="connsiteY29150" fmla="*/ 1962298 h 4885973"/>
              <a:gd name="connsiteX29151" fmla="*/ 2086473 w 6085020"/>
              <a:gd name="connsiteY29151" fmla="*/ 1959316 h 4885973"/>
              <a:gd name="connsiteX29152" fmla="*/ 2078034 w 6085020"/>
              <a:gd name="connsiteY29152" fmla="*/ 1957158 h 4885973"/>
              <a:gd name="connsiteX29153" fmla="*/ 3959827 w 6085020"/>
              <a:gd name="connsiteY29153" fmla="*/ 1956969 h 4885973"/>
              <a:gd name="connsiteX29154" fmla="*/ 3960570 w 6085020"/>
              <a:gd name="connsiteY29154" fmla="*/ 1958237 h 4885973"/>
              <a:gd name="connsiteX29155" fmla="*/ 3960480 w 6085020"/>
              <a:gd name="connsiteY29155" fmla="*/ 1964019 h 4885973"/>
              <a:gd name="connsiteX29156" fmla="*/ 3960587 w 6085020"/>
              <a:gd name="connsiteY29156" fmla="*/ 1978022 h 4885973"/>
              <a:gd name="connsiteX29157" fmla="*/ 3965413 w 6085020"/>
              <a:gd name="connsiteY29157" fmla="*/ 1966500 h 4885973"/>
              <a:gd name="connsiteX29158" fmla="*/ 3960570 w 6085020"/>
              <a:gd name="connsiteY29158" fmla="*/ 1958237 h 4885973"/>
              <a:gd name="connsiteX29159" fmla="*/ 3960587 w 6085020"/>
              <a:gd name="connsiteY29159" fmla="*/ 1957158 h 4885973"/>
              <a:gd name="connsiteX29160" fmla="*/ 2057117 w 6085020"/>
              <a:gd name="connsiteY29160" fmla="*/ 1956589 h 4885973"/>
              <a:gd name="connsiteX29161" fmla="*/ 2057117 w 6085020"/>
              <a:gd name="connsiteY29161" fmla="*/ 1956589 h 4885973"/>
              <a:gd name="connsiteX29162" fmla="*/ 132539 w 6085020"/>
              <a:gd name="connsiteY29162" fmla="*/ 1956589 h 4885973"/>
              <a:gd name="connsiteX29163" fmla="*/ 132539 w 6085020"/>
              <a:gd name="connsiteY29163" fmla="*/ 1956589 h 4885973"/>
              <a:gd name="connsiteX29164" fmla="*/ 1313984 w 6085020"/>
              <a:gd name="connsiteY29164" fmla="*/ 1955262 h 4885973"/>
              <a:gd name="connsiteX29165" fmla="*/ 1316076 w 6085020"/>
              <a:gd name="connsiteY29165" fmla="*/ 1959055 h 4885973"/>
              <a:gd name="connsiteX29166" fmla="*/ 1317217 w 6085020"/>
              <a:gd name="connsiteY29166" fmla="*/ 1960762 h 4885973"/>
              <a:gd name="connsiteX29167" fmla="*/ 1313984 w 6085020"/>
              <a:gd name="connsiteY29167" fmla="*/ 1955262 h 4885973"/>
              <a:gd name="connsiteX29168" fmla="*/ 3196917 w 6085020"/>
              <a:gd name="connsiteY29168" fmla="*/ 1953175 h 4885973"/>
              <a:gd name="connsiteX29169" fmla="*/ 3197868 w 6085020"/>
              <a:gd name="connsiteY29169" fmla="*/ 1962848 h 4885973"/>
              <a:gd name="connsiteX29170" fmla="*/ 3198629 w 6085020"/>
              <a:gd name="connsiteY29170" fmla="*/ 1962090 h 4885973"/>
              <a:gd name="connsiteX29171" fmla="*/ 3196917 w 6085020"/>
              <a:gd name="connsiteY29171" fmla="*/ 1953175 h 4885973"/>
              <a:gd name="connsiteX29172" fmla="*/ 4059849 w 6085020"/>
              <a:gd name="connsiteY29172" fmla="*/ 1952796 h 4885973"/>
              <a:gd name="connsiteX29173" fmla="*/ 4056046 w 6085020"/>
              <a:gd name="connsiteY29173" fmla="*/ 1954124 h 4885973"/>
              <a:gd name="connsiteX29174" fmla="*/ 4056046 w 6085020"/>
              <a:gd name="connsiteY29174" fmla="*/ 1955262 h 4885973"/>
              <a:gd name="connsiteX29175" fmla="*/ 4059089 w 6085020"/>
              <a:gd name="connsiteY29175" fmla="*/ 1956779 h 4885973"/>
              <a:gd name="connsiteX29176" fmla="*/ 4062585 w 6085020"/>
              <a:gd name="connsiteY29176" fmla="*/ 1955451 h 4885973"/>
              <a:gd name="connsiteX29177" fmla="*/ 4064033 w 6085020"/>
              <a:gd name="connsiteY29177" fmla="*/ 1955451 h 4885973"/>
              <a:gd name="connsiteX29178" fmla="*/ 4063082 w 6085020"/>
              <a:gd name="connsiteY29178" fmla="*/ 1955262 h 4885973"/>
              <a:gd name="connsiteX29179" fmla="*/ 4062585 w 6085020"/>
              <a:gd name="connsiteY29179" fmla="*/ 1955451 h 4885973"/>
              <a:gd name="connsiteX29180" fmla="*/ 4062322 w 6085020"/>
              <a:gd name="connsiteY29180" fmla="*/ 1955451 h 4885973"/>
              <a:gd name="connsiteX29181" fmla="*/ 4059849 w 6085020"/>
              <a:gd name="connsiteY29181" fmla="*/ 1955451 h 4885973"/>
              <a:gd name="connsiteX29182" fmla="*/ 4059849 w 6085020"/>
              <a:gd name="connsiteY29182" fmla="*/ 1954124 h 4885973"/>
              <a:gd name="connsiteX29183" fmla="*/ 2783897 w 6085020"/>
              <a:gd name="connsiteY29183" fmla="*/ 1952796 h 4885973"/>
              <a:gd name="connsiteX29184" fmla="*/ 2783897 w 6085020"/>
              <a:gd name="connsiteY29184" fmla="*/ 1952796 h 4885973"/>
              <a:gd name="connsiteX29185" fmla="*/ 737039 w 6085020"/>
              <a:gd name="connsiteY29185" fmla="*/ 1952423 h 4885973"/>
              <a:gd name="connsiteX29186" fmla="*/ 733815 w 6085020"/>
              <a:gd name="connsiteY29186" fmla="*/ 1956969 h 4885973"/>
              <a:gd name="connsiteX29187" fmla="*/ 732865 w 6085020"/>
              <a:gd name="connsiteY29187" fmla="*/ 1957538 h 4885973"/>
              <a:gd name="connsiteX29188" fmla="*/ 743323 w 6085020"/>
              <a:gd name="connsiteY29188" fmla="*/ 1973280 h 4885973"/>
              <a:gd name="connsiteX29189" fmla="*/ 737039 w 6085020"/>
              <a:gd name="connsiteY29189" fmla="*/ 1952423 h 4885973"/>
              <a:gd name="connsiteX29190" fmla="*/ 1826077 w 6085020"/>
              <a:gd name="connsiteY29190" fmla="*/ 1952227 h 4885973"/>
              <a:gd name="connsiteX29191" fmla="*/ 1826077 w 6085020"/>
              <a:gd name="connsiteY29191" fmla="*/ 1952227 h 4885973"/>
              <a:gd name="connsiteX29192" fmla="*/ 2276178 w 6085020"/>
              <a:gd name="connsiteY29192" fmla="*/ 1951848 h 4885973"/>
              <a:gd name="connsiteX29193" fmla="*/ 2276178 w 6085020"/>
              <a:gd name="connsiteY29193" fmla="*/ 1952606 h 4885973"/>
              <a:gd name="connsiteX29194" fmla="*/ 2276178 w 6085020"/>
              <a:gd name="connsiteY29194" fmla="*/ 1978591 h 4885973"/>
              <a:gd name="connsiteX29195" fmla="*/ 2276178 w 6085020"/>
              <a:gd name="connsiteY29195" fmla="*/ 1951848 h 4885973"/>
              <a:gd name="connsiteX29196" fmla="*/ 2715440 w 6085020"/>
              <a:gd name="connsiteY29196" fmla="*/ 1951658 h 4885973"/>
              <a:gd name="connsiteX29197" fmla="*/ 2715440 w 6085020"/>
              <a:gd name="connsiteY29197" fmla="*/ 1951658 h 4885973"/>
              <a:gd name="connsiteX29198" fmla="*/ 953827 w 6085020"/>
              <a:gd name="connsiteY29198" fmla="*/ 1951468 h 4885973"/>
              <a:gd name="connsiteX29199" fmla="*/ 953827 w 6085020"/>
              <a:gd name="connsiteY29199" fmla="*/ 1951468 h 4885973"/>
              <a:gd name="connsiteX29200" fmla="*/ 243211 w 6085020"/>
              <a:gd name="connsiteY29200" fmla="*/ 1951089 h 4885973"/>
              <a:gd name="connsiteX29201" fmla="*/ 243211 w 6085020"/>
              <a:gd name="connsiteY29201" fmla="*/ 1951089 h 4885973"/>
              <a:gd name="connsiteX29202" fmla="*/ 348344 w 6085020"/>
              <a:gd name="connsiteY29202" fmla="*/ 1950971 h 4885973"/>
              <a:gd name="connsiteX29203" fmla="*/ 347417 w 6085020"/>
              <a:gd name="connsiteY29203" fmla="*/ 1967400 h 4885973"/>
              <a:gd name="connsiteX29204" fmla="*/ 348344 w 6085020"/>
              <a:gd name="connsiteY29204" fmla="*/ 1950971 h 4885973"/>
              <a:gd name="connsiteX29205" fmla="*/ 384117 w 6085020"/>
              <a:gd name="connsiteY29205" fmla="*/ 1948813 h 4885973"/>
              <a:gd name="connsiteX29206" fmla="*/ 384117 w 6085020"/>
              <a:gd name="connsiteY29206" fmla="*/ 1948813 h 4885973"/>
              <a:gd name="connsiteX29207" fmla="*/ 3588641 w 6085020"/>
              <a:gd name="connsiteY29207" fmla="*/ 1948434 h 4885973"/>
              <a:gd name="connsiteX29208" fmla="*/ 3589782 w 6085020"/>
              <a:gd name="connsiteY29208" fmla="*/ 1948434 h 4885973"/>
              <a:gd name="connsiteX29209" fmla="*/ 3589656 w 6085020"/>
              <a:gd name="connsiteY29209" fmla="*/ 1948671 h 4885973"/>
              <a:gd name="connsiteX29210" fmla="*/ 1491300 w 6085020"/>
              <a:gd name="connsiteY29210" fmla="*/ 1948061 h 4885973"/>
              <a:gd name="connsiteX29211" fmla="*/ 1486647 w 6085020"/>
              <a:gd name="connsiteY29211" fmla="*/ 1951848 h 4885973"/>
              <a:gd name="connsiteX29212" fmla="*/ 1491300 w 6085020"/>
              <a:gd name="connsiteY29212" fmla="*/ 1948061 h 4885973"/>
              <a:gd name="connsiteX29213" fmla="*/ 3411795 w 6085020"/>
              <a:gd name="connsiteY29213" fmla="*/ 1947296 h 4885973"/>
              <a:gd name="connsiteX29214" fmla="*/ 3411795 w 6085020"/>
              <a:gd name="connsiteY29214" fmla="*/ 1950520 h 4885973"/>
              <a:gd name="connsiteX29215" fmla="*/ 3411795 w 6085020"/>
              <a:gd name="connsiteY29215" fmla="*/ 1951848 h 4885973"/>
              <a:gd name="connsiteX29216" fmla="*/ 3414267 w 6085020"/>
              <a:gd name="connsiteY29216" fmla="*/ 1954124 h 4885973"/>
              <a:gd name="connsiteX29217" fmla="*/ 3414267 w 6085020"/>
              <a:gd name="connsiteY29217" fmla="*/ 1952417 h 4885973"/>
              <a:gd name="connsiteX29218" fmla="*/ 3415598 w 6085020"/>
              <a:gd name="connsiteY29218" fmla="*/ 1952417 h 4885973"/>
              <a:gd name="connsiteX29219" fmla="*/ 3414267 w 6085020"/>
              <a:gd name="connsiteY29219" fmla="*/ 1950899 h 4885973"/>
              <a:gd name="connsiteX29220" fmla="*/ 3417309 w 6085020"/>
              <a:gd name="connsiteY29220" fmla="*/ 1950899 h 4885973"/>
              <a:gd name="connsiteX29221" fmla="*/ 3417119 w 6085020"/>
              <a:gd name="connsiteY29221" fmla="*/ 1949951 h 4885973"/>
              <a:gd name="connsiteX29222" fmla="*/ 3416168 w 6085020"/>
              <a:gd name="connsiteY29222" fmla="*/ 1950710 h 4885973"/>
              <a:gd name="connsiteX29223" fmla="*/ 3414267 w 6085020"/>
              <a:gd name="connsiteY29223" fmla="*/ 1948434 h 4885973"/>
              <a:gd name="connsiteX29224" fmla="*/ 3414267 w 6085020"/>
              <a:gd name="connsiteY29224" fmla="*/ 1950141 h 4885973"/>
              <a:gd name="connsiteX29225" fmla="*/ 3411795 w 6085020"/>
              <a:gd name="connsiteY29225" fmla="*/ 1947296 h 4885973"/>
              <a:gd name="connsiteX29226" fmla="*/ 2414042 w 6085020"/>
              <a:gd name="connsiteY29226" fmla="*/ 1947296 h 4885973"/>
              <a:gd name="connsiteX29227" fmla="*/ 2414042 w 6085020"/>
              <a:gd name="connsiteY29227" fmla="*/ 1947296 h 4885973"/>
              <a:gd name="connsiteX29228" fmla="*/ 4029424 w 6085020"/>
              <a:gd name="connsiteY29228" fmla="*/ 1947106 h 4885973"/>
              <a:gd name="connsiteX29229" fmla="*/ 4029424 w 6085020"/>
              <a:gd name="connsiteY29229" fmla="*/ 1948623 h 4885973"/>
              <a:gd name="connsiteX29230" fmla="*/ 4031136 w 6085020"/>
              <a:gd name="connsiteY29230" fmla="*/ 1950141 h 4885973"/>
              <a:gd name="connsiteX29231" fmla="*/ 4032657 w 6085020"/>
              <a:gd name="connsiteY29231" fmla="*/ 1950141 h 4885973"/>
              <a:gd name="connsiteX29232" fmla="*/ 4032657 w 6085020"/>
              <a:gd name="connsiteY29232" fmla="*/ 1951848 h 4885973"/>
              <a:gd name="connsiteX29233" fmla="*/ 4032657 w 6085020"/>
              <a:gd name="connsiteY29233" fmla="*/ 1953365 h 4885973"/>
              <a:gd name="connsiteX29234" fmla="*/ 4033798 w 6085020"/>
              <a:gd name="connsiteY29234" fmla="*/ 1951468 h 4885973"/>
              <a:gd name="connsiteX29235" fmla="*/ 4033418 w 6085020"/>
              <a:gd name="connsiteY29235" fmla="*/ 1950330 h 4885973"/>
              <a:gd name="connsiteX29236" fmla="*/ 4032086 w 6085020"/>
              <a:gd name="connsiteY29236" fmla="*/ 1948813 h 4885973"/>
              <a:gd name="connsiteX29237" fmla="*/ 4030755 w 6085020"/>
              <a:gd name="connsiteY29237" fmla="*/ 1947106 h 4885973"/>
              <a:gd name="connsiteX29238" fmla="*/ 2898371 w 6085020"/>
              <a:gd name="connsiteY29238" fmla="*/ 1946537 h 4885973"/>
              <a:gd name="connsiteX29239" fmla="*/ 2897921 w 6085020"/>
              <a:gd name="connsiteY29239" fmla="*/ 1947519 h 4885973"/>
              <a:gd name="connsiteX29240" fmla="*/ 2886653 w 6085020"/>
              <a:gd name="connsiteY29240" fmla="*/ 1947794 h 4885973"/>
              <a:gd name="connsiteX29241" fmla="*/ 2878405 w 6085020"/>
              <a:gd name="connsiteY29241" fmla="*/ 1952796 h 4885973"/>
              <a:gd name="connsiteX29242" fmla="*/ 2895011 w 6085020"/>
              <a:gd name="connsiteY29242" fmla="*/ 1953863 h 4885973"/>
              <a:gd name="connsiteX29243" fmla="*/ 2897921 w 6085020"/>
              <a:gd name="connsiteY29243" fmla="*/ 1947519 h 4885973"/>
              <a:gd name="connsiteX29244" fmla="*/ 2899322 w 6085020"/>
              <a:gd name="connsiteY29244" fmla="*/ 1947485 h 4885973"/>
              <a:gd name="connsiteX29245" fmla="*/ 1189241 w 6085020"/>
              <a:gd name="connsiteY29245" fmla="*/ 1946537 h 4885973"/>
              <a:gd name="connsiteX29246" fmla="*/ 1186959 w 6085020"/>
              <a:gd name="connsiteY29246" fmla="*/ 1947865 h 4885973"/>
              <a:gd name="connsiteX29247" fmla="*/ 1157105 w 6085020"/>
              <a:gd name="connsiteY29247" fmla="*/ 1952037 h 4885973"/>
              <a:gd name="connsiteX29248" fmla="*/ 1157295 w 6085020"/>
              <a:gd name="connsiteY29248" fmla="*/ 1952037 h 4885973"/>
              <a:gd name="connsiteX29249" fmla="*/ 1157295 w 6085020"/>
              <a:gd name="connsiteY29249" fmla="*/ 1963797 h 4885973"/>
              <a:gd name="connsiteX29250" fmla="*/ 1192284 w 6085020"/>
              <a:gd name="connsiteY29250" fmla="*/ 1954313 h 4885973"/>
              <a:gd name="connsiteX29251" fmla="*/ 1189241 w 6085020"/>
              <a:gd name="connsiteY29251" fmla="*/ 1946537 h 4885973"/>
              <a:gd name="connsiteX29252" fmla="*/ 3170106 w 6085020"/>
              <a:gd name="connsiteY29252" fmla="*/ 1943313 h 4885973"/>
              <a:gd name="connsiteX29253" fmla="*/ 3168014 w 6085020"/>
              <a:gd name="connsiteY29253" fmla="*/ 1950330 h 4885973"/>
              <a:gd name="connsiteX29254" fmla="*/ 3170106 w 6085020"/>
              <a:gd name="connsiteY29254" fmla="*/ 1943503 h 4885973"/>
              <a:gd name="connsiteX29255" fmla="*/ 3326985 w 6085020"/>
              <a:gd name="connsiteY29255" fmla="*/ 1942365 h 4885973"/>
              <a:gd name="connsiteX29256" fmla="*/ 3328696 w 6085020"/>
              <a:gd name="connsiteY29256" fmla="*/ 1945968 h 4885973"/>
              <a:gd name="connsiteX29257" fmla="*/ 3328696 w 6085020"/>
              <a:gd name="connsiteY29257" fmla="*/ 1945209 h 4885973"/>
              <a:gd name="connsiteX29258" fmla="*/ 3326985 w 6085020"/>
              <a:gd name="connsiteY29258" fmla="*/ 1942365 h 4885973"/>
              <a:gd name="connsiteX29259" fmla="*/ 415240 w 6085020"/>
              <a:gd name="connsiteY29259" fmla="*/ 1942207 h 4885973"/>
              <a:gd name="connsiteX29260" fmla="*/ 419866 w 6085020"/>
              <a:gd name="connsiteY29260" fmla="*/ 1945968 h 4885973"/>
              <a:gd name="connsiteX29261" fmla="*/ 415240 w 6085020"/>
              <a:gd name="connsiteY29261" fmla="*/ 1942207 h 4885973"/>
              <a:gd name="connsiteX29262" fmla="*/ 3165161 w 6085020"/>
              <a:gd name="connsiteY29262" fmla="*/ 1941795 h 4885973"/>
              <a:gd name="connsiteX29263" fmla="*/ 3165161 w 6085020"/>
              <a:gd name="connsiteY29263" fmla="*/ 1946537 h 4885973"/>
              <a:gd name="connsiteX29264" fmla="*/ 3167063 w 6085020"/>
              <a:gd name="connsiteY29264" fmla="*/ 1941985 h 4885973"/>
              <a:gd name="connsiteX29265" fmla="*/ 3167063 w 6085020"/>
              <a:gd name="connsiteY29265" fmla="*/ 1941795 h 4885973"/>
              <a:gd name="connsiteX29266" fmla="*/ 3165161 w 6085020"/>
              <a:gd name="connsiteY29266" fmla="*/ 1941795 h 4885973"/>
              <a:gd name="connsiteX29267" fmla="*/ 1381490 w 6085020"/>
              <a:gd name="connsiteY29267" fmla="*/ 1941795 h 4885973"/>
              <a:gd name="connsiteX29268" fmla="*/ 1384218 w 6085020"/>
              <a:gd name="connsiteY29268" fmla="*/ 1951502 h 4885973"/>
              <a:gd name="connsiteX29269" fmla="*/ 1391848 w 6085020"/>
              <a:gd name="connsiteY29269" fmla="*/ 1956414 h 4885973"/>
              <a:gd name="connsiteX29270" fmla="*/ 1391948 w 6085020"/>
              <a:gd name="connsiteY29270" fmla="*/ 1957348 h 4885973"/>
              <a:gd name="connsiteX29271" fmla="*/ 1392709 w 6085020"/>
              <a:gd name="connsiteY29271" fmla="*/ 1956969 h 4885973"/>
              <a:gd name="connsiteX29272" fmla="*/ 1391848 w 6085020"/>
              <a:gd name="connsiteY29272" fmla="*/ 1956414 h 4885973"/>
              <a:gd name="connsiteX29273" fmla="*/ 1390641 w 6085020"/>
              <a:gd name="connsiteY29273" fmla="*/ 1945233 h 4885973"/>
              <a:gd name="connsiteX29274" fmla="*/ 1381490 w 6085020"/>
              <a:gd name="connsiteY29274" fmla="*/ 1941795 h 4885973"/>
              <a:gd name="connsiteX29275" fmla="*/ 2705362 w 6085020"/>
              <a:gd name="connsiteY29275" fmla="*/ 1941416 h 4885973"/>
              <a:gd name="connsiteX29276" fmla="*/ 2689389 w 6085020"/>
              <a:gd name="connsiteY29276" fmla="*/ 1956969 h 4885973"/>
              <a:gd name="connsiteX29277" fmla="*/ 2689769 w 6085020"/>
              <a:gd name="connsiteY29277" fmla="*/ 1956969 h 4885973"/>
              <a:gd name="connsiteX29278" fmla="*/ 2705362 w 6085020"/>
              <a:gd name="connsiteY29278" fmla="*/ 1941416 h 4885973"/>
              <a:gd name="connsiteX29279" fmla="*/ 3531784 w 6085020"/>
              <a:gd name="connsiteY29279" fmla="*/ 1941226 h 4885973"/>
              <a:gd name="connsiteX29280" fmla="*/ 3531784 w 6085020"/>
              <a:gd name="connsiteY29280" fmla="*/ 1941226 h 4885973"/>
              <a:gd name="connsiteX29281" fmla="*/ 3495084 w 6085020"/>
              <a:gd name="connsiteY29281" fmla="*/ 1941226 h 4885973"/>
              <a:gd name="connsiteX29282" fmla="*/ 3495084 w 6085020"/>
              <a:gd name="connsiteY29282" fmla="*/ 1941226 h 4885973"/>
              <a:gd name="connsiteX29283" fmla="*/ 4090084 w 6085020"/>
              <a:gd name="connsiteY29283" fmla="*/ 1941037 h 4885973"/>
              <a:gd name="connsiteX29284" fmla="*/ 4092176 w 6085020"/>
              <a:gd name="connsiteY29284" fmla="*/ 1945778 h 4885973"/>
              <a:gd name="connsiteX29285" fmla="*/ 4095409 w 6085020"/>
              <a:gd name="connsiteY29285" fmla="*/ 1944451 h 4885973"/>
              <a:gd name="connsiteX29286" fmla="*/ 4094268 w 6085020"/>
              <a:gd name="connsiteY29286" fmla="*/ 1941037 h 4885973"/>
              <a:gd name="connsiteX29287" fmla="*/ 4092176 w 6085020"/>
              <a:gd name="connsiteY29287" fmla="*/ 1941037 h 4885973"/>
              <a:gd name="connsiteX29288" fmla="*/ 1810864 w 6085020"/>
              <a:gd name="connsiteY29288" fmla="*/ 1941037 h 4885973"/>
              <a:gd name="connsiteX29289" fmla="*/ 1810864 w 6085020"/>
              <a:gd name="connsiteY29289" fmla="*/ 1941037 h 4885973"/>
              <a:gd name="connsiteX29290" fmla="*/ 3409893 w 6085020"/>
              <a:gd name="connsiteY29290" fmla="*/ 1940847 h 4885973"/>
              <a:gd name="connsiteX29291" fmla="*/ 3413023 w 6085020"/>
              <a:gd name="connsiteY29291" fmla="*/ 1941998 h 4885973"/>
              <a:gd name="connsiteX29292" fmla="*/ 3414077 w 6085020"/>
              <a:gd name="connsiteY29292" fmla="*/ 1942554 h 4885973"/>
              <a:gd name="connsiteX29293" fmla="*/ 3413506 w 6085020"/>
              <a:gd name="connsiteY29293" fmla="*/ 1942175 h 4885973"/>
              <a:gd name="connsiteX29294" fmla="*/ 3413023 w 6085020"/>
              <a:gd name="connsiteY29294" fmla="*/ 1941998 h 4885973"/>
              <a:gd name="connsiteX29295" fmla="*/ 3410844 w 6085020"/>
              <a:gd name="connsiteY29295" fmla="*/ 1940847 h 4885973"/>
              <a:gd name="connsiteX29296" fmla="*/ 3409893 w 6085020"/>
              <a:gd name="connsiteY29296" fmla="*/ 1940847 h 4885973"/>
              <a:gd name="connsiteX29297" fmla="*/ 2637212 w 6085020"/>
              <a:gd name="connsiteY29297" fmla="*/ 1938319 h 4885973"/>
              <a:gd name="connsiteX29298" fmla="*/ 2642800 w 6085020"/>
              <a:gd name="connsiteY29298" fmla="*/ 1941226 h 4885973"/>
              <a:gd name="connsiteX29299" fmla="*/ 2637212 w 6085020"/>
              <a:gd name="connsiteY29299" fmla="*/ 1938319 h 4885973"/>
              <a:gd name="connsiteX29300" fmla="*/ 3589401 w 6085020"/>
              <a:gd name="connsiteY29300" fmla="*/ 1937433 h 4885973"/>
              <a:gd name="connsiteX29301" fmla="*/ 3590922 w 6085020"/>
              <a:gd name="connsiteY29301" fmla="*/ 1939253 h 4885973"/>
              <a:gd name="connsiteX29302" fmla="*/ 3590922 w 6085020"/>
              <a:gd name="connsiteY29302" fmla="*/ 1939488 h 4885973"/>
              <a:gd name="connsiteX29303" fmla="*/ 3589021 w 6085020"/>
              <a:gd name="connsiteY29303" fmla="*/ 1938381 h 4885973"/>
              <a:gd name="connsiteX29304" fmla="*/ 3586549 w 6085020"/>
              <a:gd name="connsiteY29304" fmla="*/ 1938381 h 4885973"/>
              <a:gd name="connsiteX29305" fmla="*/ 3586549 w 6085020"/>
              <a:gd name="connsiteY29305" fmla="*/ 1944071 h 4885973"/>
              <a:gd name="connsiteX29306" fmla="*/ 3589810 w 6085020"/>
              <a:gd name="connsiteY29306" fmla="*/ 1945441 h 4885973"/>
              <a:gd name="connsiteX29307" fmla="*/ 3590162 w 6085020"/>
              <a:gd name="connsiteY29307" fmla="*/ 1946295 h 4885973"/>
              <a:gd name="connsiteX29308" fmla="*/ 3590162 w 6085020"/>
              <a:gd name="connsiteY29308" fmla="*/ 1947865 h 4885973"/>
              <a:gd name="connsiteX29309" fmla="*/ 3589021 w 6085020"/>
              <a:gd name="connsiteY29309" fmla="*/ 1946348 h 4885973"/>
              <a:gd name="connsiteX29310" fmla="*/ 3588070 w 6085020"/>
              <a:gd name="connsiteY29310" fmla="*/ 1949003 h 4885973"/>
              <a:gd name="connsiteX29311" fmla="*/ 3588070 w 6085020"/>
              <a:gd name="connsiteY29311" fmla="*/ 1951658 h 4885973"/>
              <a:gd name="connsiteX29312" fmla="*/ 3589656 w 6085020"/>
              <a:gd name="connsiteY29312" fmla="*/ 1948671 h 4885973"/>
              <a:gd name="connsiteX29313" fmla="*/ 3590471 w 6085020"/>
              <a:gd name="connsiteY29313" fmla="*/ 1948861 h 4885973"/>
              <a:gd name="connsiteX29314" fmla="*/ 3590732 w 6085020"/>
              <a:gd name="connsiteY29314" fmla="*/ 1949572 h 4885973"/>
              <a:gd name="connsiteX29315" fmla="*/ 3590732 w 6085020"/>
              <a:gd name="connsiteY29315" fmla="*/ 1950330 h 4885973"/>
              <a:gd name="connsiteX29316" fmla="*/ 3590732 w 6085020"/>
              <a:gd name="connsiteY29316" fmla="*/ 1947675 h 4885973"/>
              <a:gd name="connsiteX29317" fmla="*/ 3590162 w 6085020"/>
              <a:gd name="connsiteY29317" fmla="*/ 1946295 h 4885973"/>
              <a:gd name="connsiteX29318" fmla="*/ 3590162 w 6085020"/>
              <a:gd name="connsiteY29318" fmla="*/ 1945589 h 4885973"/>
              <a:gd name="connsiteX29319" fmla="*/ 3589810 w 6085020"/>
              <a:gd name="connsiteY29319" fmla="*/ 1945441 h 4885973"/>
              <a:gd name="connsiteX29320" fmla="*/ 3589401 w 6085020"/>
              <a:gd name="connsiteY29320" fmla="*/ 1944451 h 4885973"/>
              <a:gd name="connsiteX29321" fmla="*/ 3590162 w 6085020"/>
              <a:gd name="connsiteY29321" fmla="*/ 1943882 h 4885973"/>
              <a:gd name="connsiteX29322" fmla="*/ 3590922 w 6085020"/>
              <a:gd name="connsiteY29322" fmla="*/ 1943313 h 4885973"/>
              <a:gd name="connsiteX29323" fmla="*/ 3590922 w 6085020"/>
              <a:gd name="connsiteY29323" fmla="*/ 1939488 h 4885973"/>
              <a:gd name="connsiteX29324" fmla="*/ 3591303 w 6085020"/>
              <a:gd name="connsiteY29324" fmla="*/ 1939709 h 4885973"/>
              <a:gd name="connsiteX29325" fmla="*/ 3590922 w 6085020"/>
              <a:gd name="connsiteY29325" fmla="*/ 1939253 h 4885973"/>
              <a:gd name="connsiteX29326" fmla="*/ 3590922 w 6085020"/>
              <a:gd name="connsiteY29326" fmla="*/ 1938571 h 4885973"/>
              <a:gd name="connsiteX29327" fmla="*/ 3590922 w 6085020"/>
              <a:gd name="connsiteY29327" fmla="*/ 1937433 h 4885973"/>
              <a:gd name="connsiteX29328" fmla="*/ 3589401 w 6085020"/>
              <a:gd name="connsiteY29328" fmla="*/ 1937433 h 4885973"/>
              <a:gd name="connsiteX29329" fmla="*/ 1266255 w 6085020"/>
              <a:gd name="connsiteY29329" fmla="*/ 1937244 h 4885973"/>
              <a:gd name="connsiteX29330" fmla="*/ 1266255 w 6085020"/>
              <a:gd name="connsiteY29330" fmla="*/ 1953555 h 4885973"/>
              <a:gd name="connsiteX29331" fmla="*/ 1266255 w 6085020"/>
              <a:gd name="connsiteY29331" fmla="*/ 1953744 h 4885973"/>
              <a:gd name="connsiteX29332" fmla="*/ 1266255 w 6085020"/>
              <a:gd name="connsiteY29332" fmla="*/ 1937244 h 4885973"/>
              <a:gd name="connsiteX29333" fmla="*/ 592719 w 6085020"/>
              <a:gd name="connsiteY29333" fmla="*/ 1937054 h 4885973"/>
              <a:gd name="connsiteX29334" fmla="*/ 592719 w 6085020"/>
              <a:gd name="connsiteY29334" fmla="*/ 1937054 h 4885973"/>
              <a:gd name="connsiteX29335" fmla="*/ 535672 w 6085020"/>
              <a:gd name="connsiteY29335" fmla="*/ 1936106 h 4885973"/>
              <a:gd name="connsiteX29336" fmla="*/ 535672 w 6085020"/>
              <a:gd name="connsiteY29336" fmla="*/ 1936106 h 4885973"/>
              <a:gd name="connsiteX29337" fmla="*/ 691220 w 6085020"/>
              <a:gd name="connsiteY29337" fmla="*/ 1935347 h 4885973"/>
              <a:gd name="connsiteX29338" fmla="*/ 677909 w 6085020"/>
              <a:gd name="connsiteY29338" fmla="*/ 1948244 h 4885973"/>
              <a:gd name="connsiteX29339" fmla="*/ 678099 w 6085020"/>
              <a:gd name="connsiteY29339" fmla="*/ 1948244 h 4885973"/>
              <a:gd name="connsiteX29340" fmla="*/ 691028 w 6085020"/>
              <a:gd name="connsiteY29340" fmla="*/ 1961521 h 4885973"/>
              <a:gd name="connsiteX29341" fmla="*/ 704339 w 6085020"/>
              <a:gd name="connsiteY29341" fmla="*/ 1948623 h 4885973"/>
              <a:gd name="connsiteX29342" fmla="*/ 691409 w 6085020"/>
              <a:gd name="connsiteY29342" fmla="*/ 1935347 h 4885973"/>
              <a:gd name="connsiteX29343" fmla="*/ 691220 w 6085020"/>
              <a:gd name="connsiteY29343" fmla="*/ 1935347 h 4885973"/>
              <a:gd name="connsiteX29344" fmla="*/ 1887307 w 6085020"/>
              <a:gd name="connsiteY29344" fmla="*/ 1935157 h 4885973"/>
              <a:gd name="connsiteX29345" fmla="*/ 1885025 w 6085020"/>
              <a:gd name="connsiteY29345" fmla="*/ 1951848 h 4885973"/>
              <a:gd name="connsiteX29346" fmla="*/ 1904041 w 6085020"/>
              <a:gd name="connsiteY29346" fmla="*/ 1956589 h 4885973"/>
              <a:gd name="connsiteX29347" fmla="*/ 1887307 w 6085020"/>
              <a:gd name="connsiteY29347" fmla="*/ 1935157 h 4885973"/>
              <a:gd name="connsiteX29348" fmla="*/ 1237351 w 6085020"/>
              <a:gd name="connsiteY29348" fmla="*/ 1932881 h 4885973"/>
              <a:gd name="connsiteX29349" fmla="*/ 1237351 w 6085020"/>
              <a:gd name="connsiteY29349" fmla="*/ 1951848 h 4885973"/>
              <a:gd name="connsiteX29350" fmla="*/ 1237541 w 6085020"/>
              <a:gd name="connsiteY29350" fmla="*/ 1932881 h 4885973"/>
              <a:gd name="connsiteX29351" fmla="*/ 1826077 w 6085020"/>
              <a:gd name="connsiteY29351" fmla="*/ 1931364 h 4885973"/>
              <a:gd name="connsiteX29352" fmla="*/ 1826077 w 6085020"/>
              <a:gd name="connsiteY29352" fmla="*/ 1931364 h 4885973"/>
              <a:gd name="connsiteX29353" fmla="*/ 3549682 w 6085020"/>
              <a:gd name="connsiteY29353" fmla="*/ 1928471 h 4885973"/>
              <a:gd name="connsiteX29354" fmla="*/ 3541672 w 6085020"/>
              <a:gd name="connsiteY29354" fmla="*/ 1945968 h 4885973"/>
              <a:gd name="connsiteX29355" fmla="*/ 3557265 w 6085020"/>
              <a:gd name="connsiteY29355" fmla="*/ 1945968 h 4885973"/>
              <a:gd name="connsiteX29356" fmla="*/ 3549682 w 6085020"/>
              <a:gd name="connsiteY29356" fmla="*/ 1928471 h 4885973"/>
              <a:gd name="connsiteX29357" fmla="*/ 4075442 w 6085020"/>
              <a:gd name="connsiteY29357" fmla="*/ 1926622 h 4885973"/>
              <a:gd name="connsiteX29358" fmla="*/ 4069547 w 6085020"/>
              <a:gd name="connsiteY29358" fmla="*/ 1928898 h 4885973"/>
              <a:gd name="connsiteX29359" fmla="*/ 4063652 w 6085020"/>
              <a:gd name="connsiteY29359" fmla="*/ 1931174 h 4885973"/>
              <a:gd name="connsiteX29360" fmla="*/ 4065364 w 6085020"/>
              <a:gd name="connsiteY29360" fmla="*/ 1931174 h 4885973"/>
              <a:gd name="connsiteX29361" fmla="*/ 4072780 w 6085020"/>
              <a:gd name="connsiteY29361" fmla="*/ 1931174 h 4885973"/>
              <a:gd name="connsiteX29362" fmla="*/ 4074111 w 6085020"/>
              <a:gd name="connsiteY29362" fmla="*/ 1928709 h 4885973"/>
              <a:gd name="connsiteX29363" fmla="*/ 2847219 w 6085020"/>
              <a:gd name="connsiteY29363" fmla="*/ 1926622 h 4885973"/>
              <a:gd name="connsiteX29364" fmla="*/ 2847219 w 6085020"/>
              <a:gd name="connsiteY29364" fmla="*/ 1926622 h 4885973"/>
              <a:gd name="connsiteX29365" fmla="*/ 2957320 w 6085020"/>
              <a:gd name="connsiteY29365" fmla="*/ 1926243 h 4885973"/>
              <a:gd name="connsiteX29366" fmla="*/ 2957320 w 6085020"/>
              <a:gd name="connsiteY29366" fmla="*/ 1926243 h 4885973"/>
              <a:gd name="connsiteX29367" fmla="*/ 722596 w 6085020"/>
              <a:gd name="connsiteY29367" fmla="*/ 1925674 h 4885973"/>
              <a:gd name="connsiteX29368" fmla="*/ 722596 w 6085020"/>
              <a:gd name="connsiteY29368" fmla="*/ 1925674 h 4885973"/>
              <a:gd name="connsiteX29369" fmla="*/ 111622 w 6085020"/>
              <a:gd name="connsiteY29369" fmla="*/ 1925295 h 4885973"/>
              <a:gd name="connsiteX29370" fmla="*/ 111622 w 6085020"/>
              <a:gd name="connsiteY29370" fmla="*/ 1925295 h 4885973"/>
              <a:gd name="connsiteX29371" fmla="*/ 1780249 w 6085020"/>
              <a:gd name="connsiteY29371" fmla="*/ 1923208 h 4885973"/>
              <a:gd name="connsiteX29372" fmla="*/ 1746971 w 6085020"/>
              <a:gd name="connsiteY29372" fmla="*/ 1944640 h 4885973"/>
              <a:gd name="connsiteX29373" fmla="*/ 1754007 w 6085020"/>
              <a:gd name="connsiteY29373" fmla="*/ 1959055 h 4885973"/>
              <a:gd name="connsiteX29374" fmla="*/ 1780249 w 6085020"/>
              <a:gd name="connsiteY29374" fmla="*/ 1923208 h 4885973"/>
              <a:gd name="connsiteX29375" fmla="*/ 565996 w 6085020"/>
              <a:gd name="connsiteY29375" fmla="*/ 1921913 h 4885973"/>
              <a:gd name="connsiteX29376" fmla="*/ 561343 w 6085020"/>
              <a:gd name="connsiteY29376" fmla="*/ 1925674 h 4885973"/>
              <a:gd name="connsiteX29377" fmla="*/ 565996 w 6085020"/>
              <a:gd name="connsiteY29377" fmla="*/ 1921913 h 4885973"/>
              <a:gd name="connsiteX29378" fmla="*/ 3118594 w 6085020"/>
              <a:gd name="connsiteY29378" fmla="*/ 1921723 h 4885973"/>
              <a:gd name="connsiteX29379" fmla="*/ 3123327 w 6085020"/>
              <a:gd name="connsiteY29379" fmla="*/ 1925484 h 4885973"/>
              <a:gd name="connsiteX29380" fmla="*/ 3118594 w 6085020"/>
              <a:gd name="connsiteY29380" fmla="*/ 1921723 h 4885973"/>
              <a:gd name="connsiteX29381" fmla="*/ 3180754 w 6085020"/>
              <a:gd name="connsiteY29381" fmla="*/ 1920932 h 4885973"/>
              <a:gd name="connsiteX29382" fmla="*/ 3182085 w 6085020"/>
              <a:gd name="connsiteY29382" fmla="*/ 1920932 h 4885973"/>
              <a:gd name="connsiteX29383" fmla="*/ 4024100 w 6085020"/>
              <a:gd name="connsiteY29383" fmla="*/ 1920743 h 4885973"/>
              <a:gd name="connsiteX29384" fmla="*/ 4025548 w 6085020"/>
              <a:gd name="connsiteY29384" fmla="*/ 1928329 h 4885973"/>
              <a:gd name="connsiteX29385" fmla="*/ 4025510 w 6085020"/>
              <a:gd name="connsiteY29385" fmla="*/ 1928329 h 4885973"/>
              <a:gd name="connsiteX29386" fmla="*/ 4024290 w 6085020"/>
              <a:gd name="connsiteY29386" fmla="*/ 1924157 h 4885973"/>
              <a:gd name="connsiteX29387" fmla="*/ 4021628 w 6085020"/>
              <a:gd name="connsiteY29387" fmla="*/ 1925864 h 4885973"/>
              <a:gd name="connsiteX29388" fmla="*/ 4018966 w 6085020"/>
              <a:gd name="connsiteY29388" fmla="*/ 1927381 h 4885973"/>
              <a:gd name="connsiteX29389" fmla="*/ 4018015 w 6085020"/>
              <a:gd name="connsiteY29389" fmla="*/ 1926243 h 4885973"/>
              <a:gd name="connsiteX29390" fmla="*/ 4017064 w 6085020"/>
              <a:gd name="connsiteY29390" fmla="*/ 1924915 h 4885973"/>
              <a:gd name="connsiteX29391" fmla="*/ 4017064 w 6085020"/>
              <a:gd name="connsiteY29391" fmla="*/ 1926622 h 4885973"/>
              <a:gd name="connsiteX29392" fmla="*/ 4017064 w 6085020"/>
              <a:gd name="connsiteY29392" fmla="*/ 1928329 h 4885973"/>
              <a:gd name="connsiteX29393" fmla="*/ 4020677 w 6085020"/>
              <a:gd name="connsiteY29393" fmla="*/ 1928329 h 4885973"/>
              <a:gd name="connsiteX29394" fmla="*/ 4025431 w 6085020"/>
              <a:gd name="connsiteY29394" fmla="*/ 1928329 h 4885973"/>
              <a:gd name="connsiteX29395" fmla="*/ 4025510 w 6085020"/>
              <a:gd name="connsiteY29395" fmla="*/ 1928329 h 4885973"/>
              <a:gd name="connsiteX29396" fmla="*/ 4025621 w 6085020"/>
              <a:gd name="connsiteY29396" fmla="*/ 1928709 h 4885973"/>
              <a:gd name="connsiteX29397" fmla="*/ 4025548 w 6085020"/>
              <a:gd name="connsiteY29397" fmla="*/ 1928329 h 4885973"/>
              <a:gd name="connsiteX29398" fmla="*/ 4026762 w 6085020"/>
              <a:gd name="connsiteY29398" fmla="*/ 1928329 h 4885973"/>
              <a:gd name="connsiteX29399" fmla="*/ 4038362 w 6085020"/>
              <a:gd name="connsiteY29399" fmla="*/ 1946537 h 4885973"/>
              <a:gd name="connsiteX29400" fmla="*/ 4039883 w 6085020"/>
              <a:gd name="connsiteY29400" fmla="*/ 1946727 h 4885973"/>
              <a:gd name="connsiteX29401" fmla="*/ 4024100 w 6085020"/>
              <a:gd name="connsiteY29401" fmla="*/ 1920743 h 4885973"/>
              <a:gd name="connsiteX29402" fmla="*/ 85380 w 6085020"/>
              <a:gd name="connsiteY29402" fmla="*/ 1920174 h 4885973"/>
              <a:gd name="connsiteX29403" fmla="*/ 85380 w 6085020"/>
              <a:gd name="connsiteY29403" fmla="*/ 1920174 h 4885973"/>
              <a:gd name="connsiteX29404" fmla="*/ 3586549 w 6085020"/>
              <a:gd name="connsiteY29404" fmla="*/ 1919984 h 4885973"/>
              <a:gd name="connsiteX29405" fmla="*/ 3586359 w 6085020"/>
              <a:gd name="connsiteY29405" fmla="*/ 1922450 h 4885973"/>
              <a:gd name="connsiteX29406" fmla="*/ 3586549 w 6085020"/>
              <a:gd name="connsiteY29406" fmla="*/ 1922829 h 4885973"/>
              <a:gd name="connsiteX29407" fmla="*/ 3586549 w 6085020"/>
              <a:gd name="connsiteY29407" fmla="*/ 1919984 h 4885973"/>
              <a:gd name="connsiteX29408" fmla="*/ 4058518 w 6085020"/>
              <a:gd name="connsiteY29408" fmla="*/ 1918087 h 4885973"/>
              <a:gd name="connsiteX29409" fmla="*/ 4057320 w 6085020"/>
              <a:gd name="connsiteY29409" fmla="*/ 1920193 h 4885973"/>
              <a:gd name="connsiteX29410" fmla="*/ 4059431 w 6085020"/>
              <a:gd name="connsiteY29410" fmla="*/ 1921369 h 4885973"/>
              <a:gd name="connsiteX29411" fmla="*/ 4060629 w 6085020"/>
              <a:gd name="connsiteY29411" fmla="*/ 1919282 h 4885973"/>
              <a:gd name="connsiteX29412" fmla="*/ 4060610 w 6085020"/>
              <a:gd name="connsiteY29412" fmla="*/ 1919225 h 4885973"/>
              <a:gd name="connsiteX29413" fmla="*/ 4058518 w 6085020"/>
              <a:gd name="connsiteY29413" fmla="*/ 1918087 h 4885973"/>
              <a:gd name="connsiteX29414" fmla="*/ 3921282 w 6085020"/>
              <a:gd name="connsiteY29414" fmla="*/ 1915982 h 4885973"/>
              <a:gd name="connsiteX29415" fmla="*/ 3921225 w 6085020"/>
              <a:gd name="connsiteY29415" fmla="*/ 1916001 h 4885973"/>
              <a:gd name="connsiteX29416" fmla="*/ 3919894 w 6085020"/>
              <a:gd name="connsiteY29416" fmla="*/ 1918087 h 4885973"/>
              <a:gd name="connsiteX29417" fmla="*/ 3920084 w 6085020"/>
              <a:gd name="connsiteY29417" fmla="*/ 1918087 h 4885973"/>
              <a:gd name="connsiteX29418" fmla="*/ 3922195 w 6085020"/>
              <a:gd name="connsiteY29418" fmla="*/ 1919282 h 4885973"/>
              <a:gd name="connsiteX29419" fmla="*/ 3923374 w 6085020"/>
              <a:gd name="connsiteY29419" fmla="*/ 1917177 h 4885973"/>
              <a:gd name="connsiteX29420" fmla="*/ 3921282 w 6085020"/>
              <a:gd name="connsiteY29420" fmla="*/ 1915982 h 4885973"/>
              <a:gd name="connsiteX29421" fmla="*/ 2631771 w 6085020"/>
              <a:gd name="connsiteY29421" fmla="*/ 1915622 h 4885973"/>
              <a:gd name="connsiteX29422" fmla="*/ 2631771 w 6085020"/>
              <a:gd name="connsiteY29422" fmla="*/ 1915622 h 4885973"/>
              <a:gd name="connsiteX29423" fmla="*/ 1140941 w 6085020"/>
              <a:gd name="connsiteY29423" fmla="*/ 1915622 h 4885973"/>
              <a:gd name="connsiteX29424" fmla="*/ 1140941 w 6085020"/>
              <a:gd name="connsiteY29424" fmla="*/ 1915622 h 4885973"/>
              <a:gd name="connsiteX29425" fmla="*/ 304251 w 6085020"/>
              <a:gd name="connsiteY29425" fmla="*/ 1915622 h 4885973"/>
              <a:gd name="connsiteX29426" fmla="*/ 304251 w 6085020"/>
              <a:gd name="connsiteY29426" fmla="*/ 1915622 h 4885973"/>
              <a:gd name="connsiteX29427" fmla="*/ 2214567 w 6085020"/>
              <a:gd name="connsiteY29427" fmla="*/ 1913968 h 4885973"/>
              <a:gd name="connsiteX29428" fmla="*/ 2203918 w 6085020"/>
              <a:gd name="connsiteY29428" fmla="*/ 1915242 h 4885973"/>
              <a:gd name="connsiteX29429" fmla="*/ 2224836 w 6085020"/>
              <a:gd name="connsiteY29429" fmla="*/ 1930985 h 4885973"/>
              <a:gd name="connsiteX29430" fmla="*/ 2214567 w 6085020"/>
              <a:gd name="connsiteY29430" fmla="*/ 1913968 h 4885973"/>
              <a:gd name="connsiteX29431" fmla="*/ 1385103 w 6085020"/>
              <a:gd name="connsiteY29431" fmla="*/ 1913156 h 4885973"/>
              <a:gd name="connsiteX29432" fmla="*/ 1385103 w 6085020"/>
              <a:gd name="connsiteY29432" fmla="*/ 1927381 h 4885973"/>
              <a:gd name="connsiteX29433" fmla="*/ 1392329 w 6085020"/>
              <a:gd name="connsiteY29433" fmla="*/ 1913725 h 4885973"/>
              <a:gd name="connsiteX29434" fmla="*/ 1392329 w 6085020"/>
              <a:gd name="connsiteY29434" fmla="*/ 1913156 h 4885973"/>
              <a:gd name="connsiteX29435" fmla="*/ 3240464 w 6085020"/>
              <a:gd name="connsiteY29435" fmla="*/ 1912397 h 4885973"/>
              <a:gd name="connsiteX29436" fmla="*/ 3241985 w 6085020"/>
              <a:gd name="connsiteY29436" fmla="*/ 1916570 h 4885973"/>
              <a:gd name="connsiteX29437" fmla="*/ 3238562 w 6085020"/>
              <a:gd name="connsiteY29437" fmla="*/ 1934019 h 4885973"/>
              <a:gd name="connsiteX29438" fmla="*/ 3238562 w 6085020"/>
              <a:gd name="connsiteY29438" fmla="*/ 1945778 h 4885973"/>
              <a:gd name="connsiteX29439" fmla="*/ 3237231 w 6085020"/>
              <a:gd name="connsiteY29439" fmla="*/ 1954124 h 4885973"/>
              <a:gd name="connsiteX29440" fmla="*/ 3238752 w 6085020"/>
              <a:gd name="connsiteY29440" fmla="*/ 1954124 h 4885973"/>
              <a:gd name="connsiteX29441" fmla="*/ 3238752 w 6085020"/>
              <a:gd name="connsiteY29441" fmla="*/ 1980677 h 4885973"/>
              <a:gd name="connsiteX29442" fmla="*/ 3238752 w 6085020"/>
              <a:gd name="connsiteY29442" fmla="*/ 1985419 h 4885973"/>
              <a:gd name="connsiteX29443" fmla="*/ 3237397 w 6085020"/>
              <a:gd name="connsiteY29443" fmla="*/ 1990991 h 4885973"/>
              <a:gd name="connsiteX29444" fmla="*/ 3235683 w 6085020"/>
              <a:gd name="connsiteY29444" fmla="*/ 1994075 h 4885973"/>
              <a:gd name="connsiteX29445" fmla="*/ 3235329 w 6085020"/>
              <a:gd name="connsiteY29445" fmla="*/ 1992057 h 4885973"/>
              <a:gd name="connsiteX29446" fmla="*/ 3235329 w 6085020"/>
              <a:gd name="connsiteY29446" fmla="*/ 1994712 h 4885973"/>
              <a:gd name="connsiteX29447" fmla="*/ 3235683 w 6085020"/>
              <a:gd name="connsiteY29447" fmla="*/ 1994075 h 4885973"/>
              <a:gd name="connsiteX29448" fmla="*/ 3236660 w 6085020"/>
              <a:gd name="connsiteY29448" fmla="*/ 1999643 h 4885973"/>
              <a:gd name="connsiteX29449" fmla="*/ 3235329 w 6085020"/>
              <a:gd name="connsiteY29449" fmla="*/ 1999643 h 4885973"/>
              <a:gd name="connsiteX29450" fmla="*/ 3235329 w 6085020"/>
              <a:gd name="connsiteY29450" fmla="*/ 2007040 h 4885973"/>
              <a:gd name="connsiteX29451" fmla="*/ 3233998 w 6085020"/>
              <a:gd name="connsiteY29451" fmla="*/ 2009316 h 4885973"/>
              <a:gd name="connsiteX29452" fmla="*/ 3236090 w 6085020"/>
              <a:gd name="connsiteY29452" fmla="*/ 2023352 h 4885973"/>
              <a:gd name="connsiteX29453" fmla="*/ 3234188 w 6085020"/>
              <a:gd name="connsiteY29453" fmla="*/ 2024300 h 4885973"/>
              <a:gd name="connsiteX29454" fmla="*/ 3219736 w 6085020"/>
              <a:gd name="connsiteY29454" fmla="*/ 2033025 h 4885973"/>
              <a:gd name="connsiteX29455" fmla="*/ 3219736 w 6085020"/>
              <a:gd name="connsiteY29455" fmla="*/ 2025059 h 4885973"/>
              <a:gd name="connsiteX29456" fmla="*/ 3217645 w 6085020"/>
              <a:gd name="connsiteY29456" fmla="*/ 2009696 h 4885973"/>
              <a:gd name="connsiteX29457" fmla="*/ 3214792 w 6085020"/>
              <a:gd name="connsiteY29457" fmla="*/ 2021076 h 4885973"/>
              <a:gd name="connsiteX29458" fmla="*/ 3213081 w 6085020"/>
              <a:gd name="connsiteY29458" fmla="*/ 2037197 h 4885973"/>
              <a:gd name="connsiteX29459" fmla="*/ 3206616 w 6085020"/>
              <a:gd name="connsiteY29459" fmla="*/ 2041370 h 4885973"/>
              <a:gd name="connsiteX29460" fmla="*/ 3205665 w 6085020"/>
              <a:gd name="connsiteY29460" fmla="*/ 2041370 h 4885973"/>
              <a:gd name="connsiteX29461" fmla="*/ 3205665 w 6085020"/>
              <a:gd name="connsiteY29461" fmla="*/ 2035490 h 4885973"/>
              <a:gd name="connsiteX29462" fmla="*/ 3202812 w 6085020"/>
              <a:gd name="connsiteY29462" fmla="*/ 2037197 h 4885973"/>
              <a:gd name="connsiteX29463" fmla="*/ 3202812 w 6085020"/>
              <a:gd name="connsiteY29463" fmla="*/ 2043456 h 4885973"/>
              <a:gd name="connsiteX29464" fmla="*/ 3199009 w 6085020"/>
              <a:gd name="connsiteY29464" fmla="*/ 2016334 h 4885973"/>
              <a:gd name="connsiteX29465" fmla="*/ 3201671 w 6085020"/>
              <a:gd name="connsiteY29465" fmla="*/ 2015006 h 4885973"/>
              <a:gd name="connsiteX29466" fmla="*/ 3211940 w 6085020"/>
              <a:gd name="connsiteY29466" fmla="*/ 2007609 h 4885973"/>
              <a:gd name="connsiteX29467" fmla="*/ 3211940 w 6085020"/>
              <a:gd name="connsiteY29467" fmla="*/ 2005333 h 4885973"/>
              <a:gd name="connsiteX29468" fmla="*/ 3214032 w 6085020"/>
              <a:gd name="connsiteY29468" fmla="*/ 2005333 h 4885973"/>
              <a:gd name="connsiteX29469" fmla="*/ 3214032 w 6085020"/>
              <a:gd name="connsiteY29469" fmla="*/ 2006471 h 4885973"/>
              <a:gd name="connsiteX29470" fmla="*/ 3222969 w 6085020"/>
              <a:gd name="connsiteY29470" fmla="*/ 2000212 h 4885973"/>
              <a:gd name="connsiteX29471" fmla="*/ 3225631 w 6085020"/>
              <a:gd name="connsiteY29471" fmla="*/ 1998316 h 4885973"/>
              <a:gd name="connsiteX29472" fmla="*/ 3223920 w 6085020"/>
              <a:gd name="connsiteY29472" fmla="*/ 1996229 h 4885973"/>
              <a:gd name="connsiteX29473" fmla="*/ 3223920 w 6085020"/>
              <a:gd name="connsiteY29473" fmla="*/ 1994333 h 4885973"/>
              <a:gd name="connsiteX29474" fmla="*/ 3225821 w 6085020"/>
              <a:gd name="connsiteY29474" fmla="*/ 1979539 h 4885973"/>
              <a:gd name="connsiteX29475" fmla="*/ 3228006 w 6085020"/>
              <a:gd name="connsiteY29475" fmla="*/ 1989279 h 4885973"/>
              <a:gd name="connsiteX29476" fmla="*/ 3227913 w 6085020"/>
              <a:gd name="connsiteY29476" fmla="*/ 1989402 h 4885973"/>
              <a:gd name="connsiteX29477" fmla="*/ 3229054 w 6085020"/>
              <a:gd name="connsiteY29477" fmla="*/ 1993953 h 4885973"/>
              <a:gd name="connsiteX29478" fmla="*/ 3228006 w 6085020"/>
              <a:gd name="connsiteY29478" fmla="*/ 1989279 h 4885973"/>
              <a:gd name="connsiteX29479" fmla="*/ 3229054 w 6085020"/>
              <a:gd name="connsiteY29479" fmla="*/ 1987884 h 4885973"/>
              <a:gd name="connsiteX29480" fmla="*/ 3227533 w 6085020"/>
              <a:gd name="connsiteY29480" fmla="*/ 1982953 h 4885973"/>
              <a:gd name="connsiteX29481" fmla="*/ 3227533 w 6085020"/>
              <a:gd name="connsiteY29481" fmla="*/ 1978780 h 4885973"/>
              <a:gd name="connsiteX29482" fmla="*/ 3229434 w 6085020"/>
              <a:gd name="connsiteY29482" fmla="*/ 1953365 h 4885973"/>
              <a:gd name="connsiteX29483" fmla="*/ 3230765 w 6085020"/>
              <a:gd name="connsiteY29483" fmla="*/ 1942365 h 4885973"/>
              <a:gd name="connsiteX29484" fmla="*/ 3231907 w 6085020"/>
              <a:gd name="connsiteY29484" fmla="*/ 1942365 h 4885973"/>
              <a:gd name="connsiteX29485" fmla="*/ 3240464 w 6085020"/>
              <a:gd name="connsiteY29485" fmla="*/ 1919984 h 4885973"/>
              <a:gd name="connsiteX29486" fmla="*/ 3240464 w 6085020"/>
              <a:gd name="connsiteY29486" fmla="*/ 1912397 h 4885973"/>
              <a:gd name="connsiteX29487" fmla="*/ 4089894 w 6085020"/>
              <a:gd name="connsiteY29487" fmla="*/ 1911639 h 4885973"/>
              <a:gd name="connsiteX29488" fmla="*/ 4088867 w 6085020"/>
              <a:gd name="connsiteY29488" fmla="*/ 1913516 h 4885973"/>
              <a:gd name="connsiteX29489" fmla="*/ 4088943 w 6085020"/>
              <a:gd name="connsiteY29489" fmla="*/ 1913725 h 4885973"/>
              <a:gd name="connsiteX29490" fmla="*/ 4090655 w 6085020"/>
              <a:gd name="connsiteY29490" fmla="*/ 1914863 h 4885973"/>
              <a:gd name="connsiteX29491" fmla="*/ 4088183 w 6085020"/>
              <a:gd name="connsiteY29491" fmla="*/ 1916191 h 4885973"/>
              <a:gd name="connsiteX29492" fmla="*/ 4089514 w 6085020"/>
              <a:gd name="connsiteY29492" fmla="*/ 1920363 h 4885973"/>
              <a:gd name="connsiteX29493" fmla="*/ 4093507 w 6085020"/>
              <a:gd name="connsiteY29493" fmla="*/ 1922450 h 4885973"/>
              <a:gd name="connsiteX29494" fmla="*/ 4093697 w 6085020"/>
              <a:gd name="connsiteY29494" fmla="*/ 1922511 h 4885973"/>
              <a:gd name="connsiteX29495" fmla="*/ 4093697 w 6085020"/>
              <a:gd name="connsiteY29495" fmla="*/ 1922829 h 4885973"/>
              <a:gd name="connsiteX29496" fmla="*/ 4095599 w 6085020"/>
              <a:gd name="connsiteY29496" fmla="*/ 1924157 h 4885973"/>
              <a:gd name="connsiteX29497" fmla="*/ 4097691 w 6085020"/>
              <a:gd name="connsiteY29497" fmla="*/ 1925484 h 4885973"/>
              <a:gd name="connsiteX29498" fmla="*/ 4098832 w 6085020"/>
              <a:gd name="connsiteY29498" fmla="*/ 1924157 h 4885973"/>
              <a:gd name="connsiteX29499" fmla="*/ 4093697 w 6085020"/>
              <a:gd name="connsiteY29499" fmla="*/ 1922511 h 4885973"/>
              <a:gd name="connsiteX29500" fmla="*/ 4093697 w 6085020"/>
              <a:gd name="connsiteY29500" fmla="*/ 1918467 h 4885973"/>
              <a:gd name="connsiteX29501" fmla="*/ 4093697 w 6085020"/>
              <a:gd name="connsiteY29501" fmla="*/ 1914104 h 4885973"/>
              <a:gd name="connsiteX29502" fmla="*/ 4091986 w 6085020"/>
              <a:gd name="connsiteY29502" fmla="*/ 1914104 h 4885973"/>
              <a:gd name="connsiteX29503" fmla="*/ 4091986 w 6085020"/>
              <a:gd name="connsiteY29503" fmla="*/ 1912777 h 4885973"/>
              <a:gd name="connsiteX29504" fmla="*/ 4089894 w 6085020"/>
              <a:gd name="connsiteY29504" fmla="*/ 1911639 h 4885973"/>
              <a:gd name="connsiteX29505" fmla="*/ 158615 w 6085020"/>
              <a:gd name="connsiteY29505" fmla="*/ 1911639 h 4885973"/>
              <a:gd name="connsiteX29506" fmla="*/ 146094 w 6085020"/>
              <a:gd name="connsiteY29506" fmla="*/ 1913150 h 4885973"/>
              <a:gd name="connsiteX29507" fmla="*/ 146040 w 6085020"/>
              <a:gd name="connsiteY29507" fmla="*/ 1912966 h 4885973"/>
              <a:gd name="connsiteX29508" fmla="*/ 146040 w 6085020"/>
              <a:gd name="connsiteY29508" fmla="*/ 1913156 h 4885973"/>
              <a:gd name="connsiteX29509" fmla="*/ 146094 w 6085020"/>
              <a:gd name="connsiteY29509" fmla="*/ 1913150 h 4885973"/>
              <a:gd name="connsiteX29510" fmla="*/ 148322 w 6085020"/>
              <a:gd name="connsiteY29510" fmla="*/ 1920838 h 4885973"/>
              <a:gd name="connsiteX29511" fmla="*/ 158591 w 6085020"/>
              <a:gd name="connsiteY29511" fmla="*/ 1936106 h 4885973"/>
              <a:gd name="connsiteX29512" fmla="*/ 203468 w 6085020"/>
              <a:gd name="connsiteY29512" fmla="*/ 1987125 h 4885973"/>
              <a:gd name="connsiteX29513" fmla="*/ 195291 w 6085020"/>
              <a:gd name="connsiteY29513" fmla="*/ 1987125 h 4885973"/>
              <a:gd name="connsiteX29514" fmla="*/ 195291 w 6085020"/>
              <a:gd name="connsiteY29514" fmla="*/ 1997557 h 4885973"/>
              <a:gd name="connsiteX29515" fmla="*/ 205750 w 6085020"/>
              <a:gd name="connsiteY29515" fmla="*/ 1997557 h 4885973"/>
              <a:gd name="connsiteX29516" fmla="*/ 205750 w 6085020"/>
              <a:gd name="connsiteY29516" fmla="*/ 1988453 h 4885973"/>
              <a:gd name="connsiteX29517" fmla="*/ 264318 w 6085020"/>
              <a:gd name="connsiteY29517" fmla="*/ 2048577 h 4885973"/>
              <a:gd name="connsiteX29518" fmla="*/ 258043 w 6085020"/>
              <a:gd name="connsiteY29518" fmla="*/ 2044594 h 4885973"/>
              <a:gd name="connsiteX29519" fmla="*/ 268502 w 6085020"/>
              <a:gd name="connsiteY29519" fmla="*/ 2060147 h 4885973"/>
              <a:gd name="connsiteX29520" fmla="*/ 265839 w 6085020"/>
              <a:gd name="connsiteY29520" fmla="*/ 2050094 h 4885973"/>
              <a:gd name="connsiteX29521" fmla="*/ 267170 w 6085020"/>
              <a:gd name="connsiteY29521" fmla="*/ 2051422 h 4885973"/>
              <a:gd name="connsiteX29522" fmla="*/ 237506 w 6085020"/>
              <a:gd name="connsiteY29522" fmla="*/ 1994523 h 4885973"/>
              <a:gd name="connsiteX29523" fmla="*/ 180459 w 6085020"/>
              <a:gd name="connsiteY29523" fmla="*/ 1920363 h 4885973"/>
              <a:gd name="connsiteX29524" fmla="*/ 158615 w 6085020"/>
              <a:gd name="connsiteY29524" fmla="*/ 1911639 h 4885973"/>
              <a:gd name="connsiteX29525" fmla="*/ 289419 w 6085020"/>
              <a:gd name="connsiteY29525" fmla="*/ 1910121 h 4885973"/>
              <a:gd name="connsiteX29526" fmla="*/ 288658 w 6085020"/>
              <a:gd name="connsiteY29526" fmla="*/ 1911449 h 4885973"/>
              <a:gd name="connsiteX29527" fmla="*/ 272875 w 6085020"/>
              <a:gd name="connsiteY29527" fmla="*/ 1932312 h 4885973"/>
              <a:gd name="connsiteX29528" fmla="*/ 288658 w 6085020"/>
              <a:gd name="connsiteY29528" fmla="*/ 1937433 h 4885973"/>
              <a:gd name="connsiteX29529" fmla="*/ 289909 w 6085020"/>
              <a:gd name="connsiteY29529" fmla="*/ 1910633 h 4885973"/>
              <a:gd name="connsiteX29530" fmla="*/ 289419 w 6085020"/>
              <a:gd name="connsiteY29530" fmla="*/ 1910121 h 4885973"/>
              <a:gd name="connsiteX29531" fmla="*/ 3922746 w 6085020"/>
              <a:gd name="connsiteY29531" fmla="*/ 1909173 h 4885973"/>
              <a:gd name="connsiteX29532" fmla="*/ 3921681 w 6085020"/>
              <a:gd name="connsiteY29532" fmla="*/ 1910728 h 4885973"/>
              <a:gd name="connsiteX29533" fmla="*/ 3921796 w 6085020"/>
              <a:gd name="connsiteY29533" fmla="*/ 1911070 h 4885973"/>
              <a:gd name="connsiteX29534" fmla="*/ 3923887 w 6085020"/>
              <a:gd name="connsiteY29534" fmla="*/ 1912208 h 4885973"/>
              <a:gd name="connsiteX29535" fmla="*/ 3924077 w 6085020"/>
              <a:gd name="connsiteY29535" fmla="*/ 1909932 h 4885973"/>
              <a:gd name="connsiteX29536" fmla="*/ 3924838 w 6085020"/>
              <a:gd name="connsiteY29536" fmla="*/ 1909173 h 4885973"/>
              <a:gd name="connsiteX29537" fmla="*/ 3922746 w 6085020"/>
              <a:gd name="connsiteY29537" fmla="*/ 1909173 h 4885973"/>
              <a:gd name="connsiteX29538" fmla="*/ 1473526 w 6085020"/>
              <a:gd name="connsiteY29538" fmla="*/ 1909173 h 4885973"/>
              <a:gd name="connsiteX29539" fmla="*/ 1460405 w 6085020"/>
              <a:gd name="connsiteY29539" fmla="*/ 1922260 h 4885973"/>
              <a:gd name="connsiteX29540" fmla="*/ 1473526 w 6085020"/>
              <a:gd name="connsiteY29540" fmla="*/ 1935347 h 4885973"/>
              <a:gd name="connsiteX29541" fmla="*/ 1487384 w 6085020"/>
              <a:gd name="connsiteY29541" fmla="*/ 1923038 h 4885973"/>
              <a:gd name="connsiteX29542" fmla="*/ 1487407 w 6085020"/>
              <a:gd name="connsiteY29542" fmla="*/ 1922260 h 4885973"/>
              <a:gd name="connsiteX29543" fmla="*/ 1486647 w 6085020"/>
              <a:gd name="connsiteY29543" fmla="*/ 1922260 h 4885973"/>
              <a:gd name="connsiteX29544" fmla="*/ 1473526 w 6085020"/>
              <a:gd name="connsiteY29544" fmla="*/ 1909173 h 4885973"/>
              <a:gd name="connsiteX29545" fmla="*/ 99173 w 6085020"/>
              <a:gd name="connsiteY29545" fmla="*/ 1908684 h 4885973"/>
              <a:gd name="connsiteX29546" fmla="*/ 93077 w 6085020"/>
              <a:gd name="connsiteY29546" fmla="*/ 1913504 h 4885973"/>
              <a:gd name="connsiteX29547" fmla="*/ 92606 w 6085020"/>
              <a:gd name="connsiteY29547" fmla="*/ 1913346 h 4885973"/>
              <a:gd name="connsiteX29548" fmla="*/ 92797 w 6085020"/>
              <a:gd name="connsiteY29548" fmla="*/ 1913725 h 4885973"/>
              <a:gd name="connsiteX29549" fmla="*/ 93077 w 6085020"/>
              <a:gd name="connsiteY29549" fmla="*/ 1913504 h 4885973"/>
              <a:gd name="connsiteX29550" fmla="*/ 114094 w 6085020"/>
              <a:gd name="connsiteY29550" fmla="*/ 1920553 h 4885973"/>
              <a:gd name="connsiteX29551" fmla="*/ 99173 w 6085020"/>
              <a:gd name="connsiteY29551" fmla="*/ 1908684 h 4885973"/>
              <a:gd name="connsiteX29552" fmla="*/ 3272220 w 6085020"/>
              <a:gd name="connsiteY29552" fmla="*/ 1908225 h 4885973"/>
              <a:gd name="connsiteX29553" fmla="*/ 3272220 w 6085020"/>
              <a:gd name="connsiteY29553" fmla="*/ 1915242 h 4885973"/>
              <a:gd name="connsiteX29554" fmla="*/ 3272410 w 6085020"/>
              <a:gd name="connsiteY29554" fmla="*/ 1913915 h 4885973"/>
              <a:gd name="connsiteX29555" fmla="*/ 3272220 w 6085020"/>
              <a:gd name="connsiteY29555" fmla="*/ 1908225 h 4885973"/>
              <a:gd name="connsiteX29556" fmla="*/ 3586169 w 6085020"/>
              <a:gd name="connsiteY29556" fmla="*/ 1907656 h 4885973"/>
              <a:gd name="connsiteX29557" fmla="*/ 3584838 w 6085020"/>
              <a:gd name="connsiteY29557" fmla="*/ 1909552 h 4885973"/>
              <a:gd name="connsiteX29558" fmla="*/ 3574759 w 6085020"/>
              <a:gd name="connsiteY29558" fmla="*/ 1909173 h 4885973"/>
              <a:gd name="connsiteX29559" fmla="*/ 3574759 w 6085020"/>
              <a:gd name="connsiteY29559" fmla="*/ 1924726 h 4885973"/>
              <a:gd name="connsiteX29560" fmla="*/ 3585218 w 6085020"/>
              <a:gd name="connsiteY29560" fmla="*/ 1910311 h 4885973"/>
              <a:gd name="connsiteX29561" fmla="*/ 3586169 w 6085020"/>
              <a:gd name="connsiteY29561" fmla="*/ 1910311 h 4885973"/>
              <a:gd name="connsiteX29562" fmla="*/ 3586169 w 6085020"/>
              <a:gd name="connsiteY29562" fmla="*/ 1907656 h 4885973"/>
              <a:gd name="connsiteX29563" fmla="*/ 3831661 w 6085020"/>
              <a:gd name="connsiteY29563" fmla="*/ 1907466 h 4885973"/>
              <a:gd name="connsiteX29564" fmla="*/ 3831661 w 6085020"/>
              <a:gd name="connsiteY29564" fmla="*/ 1912208 h 4885973"/>
              <a:gd name="connsiteX29565" fmla="*/ 3836605 w 6085020"/>
              <a:gd name="connsiteY29565" fmla="*/ 1912208 h 4885973"/>
              <a:gd name="connsiteX29566" fmla="*/ 3836605 w 6085020"/>
              <a:gd name="connsiteY29566" fmla="*/ 1907466 h 4885973"/>
              <a:gd name="connsiteX29567" fmla="*/ 1680533 w 6085020"/>
              <a:gd name="connsiteY29567" fmla="*/ 1906456 h 4885973"/>
              <a:gd name="connsiteX29568" fmla="*/ 1686121 w 6085020"/>
              <a:gd name="connsiteY29568" fmla="*/ 1909363 h 4885973"/>
              <a:gd name="connsiteX29569" fmla="*/ 1680533 w 6085020"/>
              <a:gd name="connsiteY29569" fmla="*/ 1906456 h 4885973"/>
              <a:gd name="connsiteX29570" fmla="*/ 3684670 w 6085020"/>
              <a:gd name="connsiteY29570" fmla="*/ 1905569 h 4885973"/>
              <a:gd name="connsiteX29571" fmla="*/ 3685621 w 6085020"/>
              <a:gd name="connsiteY29571" fmla="*/ 1905569 h 4885973"/>
              <a:gd name="connsiteX29572" fmla="*/ 3685621 w 6085020"/>
              <a:gd name="connsiteY29572" fmla="*/ 1907276 h 4885973"/>
              <a:gd name="connsiteX29573" fmla="*/ 3685964 w 6085020"/>
              <a:gd name="connsiteY29573" fmla="*/ 1907466 h 4885973"/>
              <a:gd name="connsiteX29574" fmla="*/ 3684670 w 6085020"/>
              <a:gd name="connsiteY29574" fmla="*/ 1907466 h 4885973"/>
              <a:gd name="connsiteX29575" fmla="*/ 3684670 w 6085020"/>
              <a:gd name="connsiteY29575" fmla="*/ 1905569 h 4885973"/>
              <a:gd name="connsiteX29576" fmla="*/ 1420615 w 6085020"/>
              <a:gd name="connsiteY29576" fmla="*/ 1904858 h 4885973"/>
              <a:gd name="connsiteX29577" fmla="*/ 1409633 w 6085020"/>
              <a:gd name="connsiteY29577" fmla="*/ 1908794 h 4885973"/>
              <a:gd name="connsiteX29578" fmla="*/ 1409633 w 6085020"/>
              <a:gd name="connsiteY29578" fmla="*/ 1923019 h 4885973"/>
              <a:gd name="connsiteX29579" fmla="*/ 1435114 w 6085020"/>
              <a:gd name="connsiteY29579" fmla="*/ 1925674 h 4885973"/>
              <a:gd name="connsiteX29580" fmla="*/ 1435875 w 6085020"/>
              <a:gd name="connsiteY29580" fmla="*/ 1925295 h 4885973"/>
              <a:gd name="connsiteX29581" fmla="*/ 1435875 w 6085020"/>
              <a:gd name="connsiteY29581" fmla="*/ 1906328 h 4885973"/>
              <a:gd name="connsiteX29582" fmla="*/ 1420615 w 6085020"/>
              <a:gd name="connsiteY29582" fmla="*/ 1904858 h 4885973"/>
              <a:gd name="connsiteX29583" fmla="*/ 2036770 w 6085020"/>
              <a:gd name="connsiteY29583" fmla="*/ 1904621 h 4885973"/>
              <a:gd name="connsiteX29584" fmla="*/ 2020037 w 6085020"/>
              <a:gd name="connsiteY29584" fmla="*/ 1920553 h 4885973"/>
              <a:gd name="connsiteX29585" fmla="*/ 2020987 w 6085020"/>
              <a:gd name="connsiteY29585" fmla="*/ 1920363 h 4885973"/>
              <a:gd name="connsiteX29586" fmla="*/ 2036770 w 6085020"/>
              <a:gd name="connsiteY29586" fmla="*/ 1904621 h 4885973"/>
              <a:gd name="connsiteX29587" fmla="*/ 400400 w 6085020"/>
              <a:gd name="connsiteY29587" fmla="*/ 1904174 h 4885973"/>
              <a:gd name="connsiteX29588" fmla="*/ 395370 w 6085020"/>
              <a:gd name="connsiteY29588" fmla="*/ 1906418 h 4885973"/>
              <a:gd name="connsiteX29589" fmla="*/ 395146 w 6085020"/>
              <a:gd name="connsiteY29589" fmla="*/ 1905949 h 4885973"/>
              <a:gd name="connsiteX29590" fmla="*/ 395146 w 6085020"/>
              <a:gd name="connsiteY29590" fmla="*/ 1906518 h 4885973"/>
              <a:gd name="connsiteX29591" fmla="*/ 395370 w 6085020"/>
              <a:gd name="connsiteY29591" fmla="*/ 1906418 h 4885973"/>
              <a:gd name="connsiteX29592" fmla="*/ 400955 w 6085020"/>
              <a:gd name="connsiteY29592" fmla="*/ 1918147 h 4885973"/>
              <a:gd name="connsiteX29593" fmla="*/ 413707 w 6085020"/>
              <a:gd name="connsiteY29593" fmla="*/ 1922677 h 4885973"/>
              <a:gd name="connsiteX29594" fmla="*/ 414162 w 6085020"/>
              <a:gd name="connsiteY29594" fmla="*/ 1922639 h 4885973"/>
              <a:gd name="connsiteX29595" fmla="*/ 416444 w 6085020"/>
              <a:gd name="connsiteY29595" fmla="*/ 1908414 h 4885973"/>
              <a:gd name="connsiteX29596" fmla="*/ 400400 w 6085020"/>
              <a:gd name="connsiteY29596" fmla="*/ 1904174 h 4885973"/>
              <a:gd name="connsiteX29597" fmla="*/ 3583293 w 6085020"/>
              <a:gd name="connsiteY29597" fmla="*/ 1903996 h 4885973"/>
              <a:gd name="connsiteX29598" fmla="*/ 3583316 w 6085020"/>
              <a:gd name="connsiteY29598" fmla="*/ 1904014 h 4885973"/>
              <a:gd name="connsiteX29599" fmla="*/ 3583316 w 6085020"/>
              <a:gd name="connsiteY29599" fmla="*/ 1904052 h 4885973"/>
              <a:gd name="connsiteX29600" fmla="*/ 3051257 w 6085020"/>
              <a:gd name="connsiteY29600" fmla="*/ 1903862 h 4885973"/>
              <a:gd name="connsiteX29601" fmla="*/ 3051257 w 6085020"/>
              <a:gd name="connsiteY29601" fmla="*/ 1903862 h 4885973"/>
              <a:gd name="connsiteX29602" fmla="*/ 1339037 w 6085020"/>
              <a:gd name="connsiteY29602" fmla="*/ 1902834 h 4885973"/>
              <a:gd name="connsiteX29603" fmla="*/ 1336042 w 6085020"/>
              <a:gd name="connsiteY29603" fmla="*/ 1918277 h 4885973"/>
              <a:gd name="connsiteX29604" fmla="*/ 1332810 w 6085020"/>
              <a:gd name="connsiteY29604" fmla="*/ 1930416 h 4885973"/>
              <a:gd name="connsiteX29605" fmla="*/ 1354297 w 6085020"/>
              <a:gd name="connsiteY29605" fmla="*/ 1927950 h 4885973"/>
              <a:gd name="connsiteX29606" fmla="*/ 1351825 w 6085020"/>
              <a:gd name="connsiteY29606" fmla="*/ 1916001 h 4885973"/>
              <a:gd name="connsiteX29607" fmla="*/ 1341367 w 6085020"/>
              <a:gd name="connsiteY29607" fmla="*/ 1916001 h 4885973"/>
              <a:gd name="connsiteX29608" fmla="*/ 1345550 w 6085020"/>
              <a:gd name="connsiteY29608" fmla="*/ 1904052 h 4885973"/>
              <a:gd name="connsiteX29609" fmla="*/ 1339037 w 6085020"/>
              <a:gd name="connsiteY29609" fmla="*/ 1902834 h 4885973"/>
              <a:gd name="connsiteX29610" fmla="*/ 3686191 w 6085020"/>
              <a:gd name="connsiteY29610" fmla="*/ 1902345 h 4885973"/>
              <a:gd name="connsiteX29611" fmla="*/ 3691706 w 6085020"/>
              <a:gd name="connsiteY29611" fmla="*/ 1902345 h 4885973"/>
              <a:gd name="connsiteX29612" fmla="*/ 3691706 w 6085020"/>
              <a:gd name="connsiteY29612" fmla="*/ 1908983 h 4885973"/>
              <a:gd name="connsiteX29613" fmla="*/ 3688473 w 6085020"/>
              <a:gd name="connsiteY29613" fmla="*/ 1908983 h 4885973"/>
              <a:gd name="connsiteX29614" fmla="*/ 3688473 w 6085020"/>
              <a:gd name="connsiteY29614" fmla="*/ 1906499 h 4885973"/>
              <a:gd name="connsiteX29615" fmla="*/ 3688758 w 6085020"/>
              <a:gd name="connsiteY29615" fmla="*/ 1906067 h 4885973"/>
              <a:gd name="connsiteX29616" fmla="*/ 3688473 w 6085020"/>
              <a:gd name="connsiteY29616" fmla="*/ 1905759 h 4885973"/>
              <a:gd name="connsiteX29617" fmla="*/ 3688473 w 6085020"/>
              <a:gd name="connsiteY29617" fmla="*/ 1906499 h 4885973"/>
              <a:gd name="connsiteX29618" fmla="*/ 3687332 w 6085020"/>
              <a:gd name="connsiteY29618" fmla="*/ 1908225 h 4885973"/>
              <a:gd name="connsiteX29619" fmla="*/ 3685964 w 6085020"/>
              <a:gd name="connsiteY29619" fmla="*/ 1907466 h 4885973"/>
              <a:gd name="connsiteX29620" fmla="*/ 3686191 w 6085020"/>
              <a:gd name="connsiteY29620" fmla="*/ 1907466 h 4885973"/>
              <a:gd name="connsiteX29621" fmla="*/ 3686096 w 6085020"/>
              <a:gd name="connsiteY29621" fmla="*/ 1905854 h 4885973"/>
              <a:gd name="connsiteX29622" fmla="*/ 3686191 w 6085020"/>
              <a:gd name="connsiteY29622" fmla="*/ 1905759 h 4885973"/>
              <a:gd name="connsiteX29623" fmla="*/ 3685811 w 6085020"/>
              <a:gd name="connsiteY29623" fmla="*/ 1905569 h 4885973"/>
              <a:gd name="connsiteX29624" fmla="*/ 3685621 w 6085020"/>
              <a:gd name="connsiteY29624" fmla="*/ 1905569 h 4885973"/>
              <a:gd name="connsiteX29625" fmla="*/ 3685621 w 6085020"/>
              <a:gd name="connsiteY29625" fmla="*/ 1903293 h 4885973"/>
              <a:gd name="connsiteX29626" fmla="*/ 3686191 w 6085020"/>
              <a:gd name="connsiteY29626" fmla="*/ 1902345 h 4885973"/>
              <a:gd name="connsiteX29627" fmla="*/ 4128306 w 6085020"/>
              <a:gd name="connsiteY29627" fmla="*/ 1902155 h 4885973"/>
              <a:gd name="connsiteX29628" fmla="*/ 4128306 w 6085020"/>
              <a:gd name="connsiteY29628" fmla="*/ 1904242 h 4885973"/>
              <a:gd name="connsiteX29629" fmla="*/ 4129865 w 6085020"/>
              <a:gd name="connsiteY29629" fmla="*/ 1905304 h 4885973"/>
              <a:gd name="connsiteX29630" fmla="*/ 4130207 w 6085020"/>
              <a:gd name="connsiteY29630" fmla="*/ 1905190 h 4885973"/>
              <a:gd name="connsiteX29631" fmla="*/ 4130531 w 6085020"/>
              <a:gd name="connsiteY29631" fmla="*/ 1903066 h 4885973"/>
              <a:gd name="connsiteX29632" fmla="*/ 4130398 w 6085020"/>
              <a:gd name="connsiteY29632" fmla="*/ 1902914 h 4885973"/>
              <a:gd name="connsiteX29633" fmla="*/ 4130398 w 6085020"/>
              <a:gd name="connsiteY29633" fmla="*/ 1903293 h 4885973"/>
              <a:gd name="connsiteX29634" fmla="*/ 4128306 w 6085020"/>
              <a:gd name="connsiteY29634" fmla="*/ 1902155 h 4885973"/>
              <a:gd name="connsiteX29635" fmla="*/ 3635466 w 6085020"/>
              <a:gd name="connsiteY29635" fmla="*/ 1901918 h 4885973"/>
              <a:gd name="connsiteX29636" fmla="*/ 3630475 w 6085020"/>
              <a:gd name="connsiteY29636" fmla="*/ 1907276 h 4885973"/>
              <a:gd name="connsiteX29637" fmla="*/ 3630285 w 6085020"/>
              <a:gd name="connsiteY29637" fmla="*/ 1908225 h 4885973"/>
              <a:gd name="connsiteX29638" fmla="*/ 3634469 w 6085020"/>
              <a:gd name="connsiteY29638" fmla="*/ 1918656 h 4885973"/>
              <a:gd name="connsiteX29639" fmla="*/ 3636180 w 6085020"/>
              <a:gd name="connsiteY29639" fmla="*/ 1920174 h 4885973"/>
              <a:gd name="connsiteX29640" fmla="*/ 3635466 w 6085020"/>
              <a:gd name="connsiteY29640" fmla="*/ 1901918 h 4885973"/>
              <a:gd name="connsiteX29641" fmla="*/ 3585598 w 6085020"/>
              <a:gd name="connsiteY29641" fmla="*/ 1901017 h 4885973"/>
              <a:gd name="connsiteX29642" fmla="*/ 3585598 w 6085020"/>
              <a:gd name="connsiteY29642" fmla="*/ 1902914 h 4885973"/>
              <a:gd name="connsiteX29643" fmla="*/ 3584077 w 6085020"/>
              <a:gd name="connsiteY29643" fmla="*/ 1904242 h 4885973"/>
              <a:gd name="connsiteX29644" fmla="*/ 3586458 w 6085020"/>
              <a:gd name="connsiteY29644" fmla="*/ 1904790 h 4885973"/>
              <a:gd name="connsiteX29645" fmla="*/ 3586549 w 6085020"/>
              <a:gd name="connsiteY29645" fmla="*/ 1905190 h 4885973"/>
              <a:gd name="connsiteX29646" fmla="*/ 3586549 w 6085020"/>
              <a:gd name="connsiteY29646" fmla="*/ 1904811 h 4885973"/>
              <a:gd name="connsiteX29647" fmla="*/ 3586458 w 6085020"/>
              <a:gd name="connsiteY29647" fmla="*/ 1904790 h 4885973"/>
              <a:gd name="connsiteX29648" fmla="*/ 1863537 w 6085020"/>
              <a:gd name="connsiteY29648" fmla="*/ 1900069 h 4885973"/>
              <a:gd name="connsiteX29649" fmla="*/ 1863537 w 6085020"/>
              <a:gd name="connsiteY29649" fmla="*/ 1915622 h 4885973"/>
              <a:gd name="connsiteX29650" fmla="*/ 1863537 w 6085020"/>
              <a:gd name="connsiteY29650" fmla="*/ 1936106 h 4885973"/>
              <a:gd name="connsiteX29651" fmla="*/ 1884455 w 6085020"/>
              <a:gd name="connsiteY29651" fmla="*/ 1936106 h 4885973"/>
              <a:gd name="connsiteX29652" fmla="*/ 1863537 w 6085020"/>
              <a:gd name="connsiteY29652" fmla="*/ 1915622 h 4885973"/>
              <a:gd name="connsiteX29653" fmla="*/ 1863537 w 6085020"/>
              <a:gd name="connsiteY29653" fmla="*/ 1900069 h 4885973"/>
              <a:gd name="connsiteX29654" fmla="*/ 3879771 w 6085020"/>
              <a:gd name="connsiteY29654" fmla="*/ 1899690 h 4885973"/>
              <a:gd name="connsiteX29655" fmla="*/ 3890230 w 6085020"/>
              <a:gd name="connsiteY29655" fmla="*/ 1914294 h 4885973"/>
              <a:gd name="connsiteX29656" fmla="*/ 3900688 w 6085020"/>
              <a:gd name="connsiteY29656" fmla="*/ 1928709 h 4885973"/>
              <a:gd name="connsiteX29657" fmla="*/ 3890610 w 6085020"/>
              <a:gd name="connsiteY29657" fmla="*/ 1936675 h 4885973"/>
              <a:gd name="connsiteX29658" fmla="*/ 3871594 w 6085020"/>
              <a:gd name="connsiteY29658" fmla="*/ 1929278 h 4885973"/>
              <a:gd name="connsiteX29659" fmla="*/ 3874066 w 6085020"/>
              <a:gd name="connsiteY29659" fmla="*/ 1922070 h 4885973"/>
              <a:gd name="connsiteX29660" fmla="*/ 3859804 w 6085020"/>
              <a:gd name="connsiteY29660" fmla="*/ 1924536 h 4885973"/>
              <a:gd name="connsiteX29661" fmla="*/ 3885856 w 6085020"/>
              <a:gd name="connsiteY29661" fmla="*/ 1940847 h 4885973"/>
              <a:gd name="connsiteX29662" fmla="*/ 3881482 w 6085020"/>
              <a:gd name="connsiteY29662" fmla="*/ 1944261 h 4885973"/>
              <a:gd name="connsiteX29663" fmla="*/ 3888518 w 6085020"/>
              <a:gd name="connsiteY29663" fmla="*/ 1948244 h 4885973"/>
              <a:gd name="connsiteX29664" fmla="*/ 3895554 w 6085020"/>
              <a:gd name="connsiteY29664" fmla="*/ 1952037 h 4885973"/>
              <a:gd name="connsiteX29665" fmla="*/ 3905632 w 6085020"/>
              <a:gd name="connsiteY29665" fmla="*/ 1939899 h 4885973"/>
              <a:gd name="connsiteX29666" fmla="*/ 3914760 w 6085020"/>
              <a:gd name="connsiteY29666" fmla="*/ 1927950 h 4885973"/>
              <a:gd name="connsiteX29667" fmla="*/ 3897265 w 6085020"/>
              <a:gd name="connsiteY29667" fmla="*/ 1913915 h 4885973"/>
              <a:gd name="connsiteX29668" fmla="*/ 1459834 w 6085020"/>
              <a:gd name="connsiteY29668" fmla="*/ 1899690 h 4885973"/>
              <a:gd name="connsiteX29669" fmla="*/ 1459834 w 6085020"/>
              <a:gd name="connsiteY29669" fmla="*/ 1899690 h 4885973"/>
              <a:gd name="connsiteX29670" fmla="*/ 142998 w 6085020"/>
              <a:gd name="connsiteY29670" fmla="*/ 1899690 h 4885973"/>
              <a:gd name="connsiteX29671" fmla="*/ 142998 w 6085020"/>
              <a:gd name="connsiteY29671" fmla="*/ 1899690 h 4885973"/>
              <a:gd name="connsiteX29672" fmla="*/ 3112868 w 6085020"/>
              <a:gd name="connsiteY29672" fmla="*/ 1899500 h 4885973"/>
              <a:gd name="connsiteX29673" fmla="*/ 3112868 w 6085020"/>
              <a:gd name="connsiteY29673" fmla="*/ 1899500 h 4885973"/>
              <a:gd name="connsiteX29674" fmla="*/ 54005 w 6085020"/>
              <a:gd name="connsiteY29674" fmla="*/ 1899310 h 4885973"/>
              <a:gd name="connsiteX29675" fmla="*/ 54005 w 6085020"/>
              <a:gd name="connsiteY29675" fmla="*/ 1899310 h 4885973"/>
              <a:gd name="connsiteX29676" fmla="*/ 2998964 w 6085020"/>
              <a:gd name="connsiteY29676" fmla="*/ 1898741 h 4885973"/>
              <a:gd name="connsiteX29677" fmla="*/ 2998964 w 6085020"/>
              <a:gd name="connsiteY29677" fmla="*/ 1898741 h 4885973"/>
              <a:gd name="connsiteX29678" fmla="*/ 3855241 w 6085020"/>
              <a:gd name="connsiteY29678" fmla="*/ 1898552 h 4885973"/>
              <a:gd name="connsiteX29679" fmla="*/ 3855241 w 6085020"/>
              <a:gd name="connsiteY29679" fmla="*/ 1899500 h 4885973"/>
              <a:gd name="connsiteX29680" fmla="*/ 3857332 w 6085020"/>
              <a:gd name="connsiteY29680" fmla="*/ 1900638 h 4885973"/>
              <a:gd name="connsiteX29681" fmla="*/ 3858473 w 6085020"/>
              <a:gd name="connsiteY29681" fmla="*/ 1898552 h 4885973"/>
              <a:gd name="connsiteX29682" fmla="*/ 3856382 w 6085020"/>
              <a:gd name="connsiteY29682" fmla="*/ 1898552 h 4885973"/>
              <a:gd name="connsiteX29683" fmla="*/ 3855241 w 6085020"/>
              <a:gd name="connsiteY29683" fmla="*/ 1898552 h 4885973"/>
              <a:gd name="connsiteX29684" fmla="*/ 79296 w 6085020"/>
              <a:gd name="connsiteY29684" fmla="*/ 1897912 h 4885973"/>
              <a:gd name="connsiteX29685" fmla="*/ 71499 w 6085020"/>
              <a:gd name="connsiteY29685" fmla="*/ 1899500 h 4885973"/>
              <a:gd name="connsiteX29686" fmla="*/ 71309 w 6085020"/>
              <a:gd name="connsiteY29686" fmla="*/ 1899121 h 4885973"/>
              <a:gd name="connsiteX29687" fmla="*/ 83099 w 6085020"/>
              <a:gd name="connsiteY29687" fmla="*/ 1903862 h 4885973"/>
              <a:gd name="connsiteX29688" fmla="*/ 79296 w 6085020"/>
              <a:gd name="connsiteY29688" fmla="*/ 1897912 h 4885973"/>
              <a:gd name="connsiteX29689" fmla="*/ 3586929 w 6085020"/>
              <a:gd name="connsiteY29689" fmla="*/ 1896655 h 4885973"/>
              <a:gd name="connsiteX29690" fmla="*/ 3586904 w 6085020"/>
              <a:gd name="connsiteY29690" fmla="*/ 1897793 h 4885973"/>
              <a:gd name="connsiteX29691" fmla="*/ 3585598 w 6085020"/>
              <a:gd name="connsiteY29691" fmla="*/ 1897793 h 4885973"/>
              <a:gd name="connsiteX29692" fmla="*/ 3582175 w 6085020"/>
              <a:gd name="connsiteY29692" fmla="*/ 1901207 h 4885973"/>
              <a:gd name="connsiteX29693" fmla="*/ 3583293 w 6085020"/>
              <a:gd name="connsiteY29693" fmla="*/ 1903996 h 4885973"/>
              <a:gd name="connsiteX29694" fmla="*/ 3583126 w 6085020"/>
              <a:gd name="connsiteY29694" fmla="*/ 1903862 h 4885973"/>
              <a:gd name="connsiteX29695" fmla="*/ 3582175 w 6085020"/>
              <a:gd name="connsiteY29695" fmla="*/ 1906328 h 4885973"/>
              <a:gd name="connsiteX29696" fmla="*/ 3582175 w 6085020"/>
              <a:gd name="connsiteY29696" fmla="*/ 1906707 h 4885973"/>
              <a:gd name="connsiteX29697" fmla="*/ 3583506 w 6085020"/>
              <a:gd name="connsiteY29697" fmla="*/ 1906707 h 4885973"/>
              <a:gd name="connsiteX29698" fmla="*/ 3585028 w 6085020"/>
              <a:gd name="connsiteY29698" fmla="*/ 1905380 h 4885973"/>
              <a:gd name="connsiteX29699" fmla="*/ 3583316 w 6085020"/>
              <a:gd name="connsiteY29699" fmla="*/ 1904014 h 4885973"/>
              <a:gd name="connsiteX29700" fmla="*/ 3583316 w 6085020"/>
              <a:gd name="connsiteY29700" fmla="*/ 1901017 h 4885973"/>
              <a:gd name="connsiteX29701" fmla="*/ 3585218 w 6085020"/>
              <a:gd name="connsiteY29701" fmla="*/ 1901017 h 4885973"/>
              <a:gd name="connsiteX29702" fmla="*/ 3586858 w 6085020"/>
              <a:gd name="connsiteY29702" fmla="*/ 1899903 h 4885973"/>
              <a:gd name="connsiteX29703" fmla="*/ 3586904 w 6085020"/>
              <a:gd name="connsiteY29703" fmla="*/ 1897793 h 4885973"/>
              <a:gd name="connsiteX29704" fmla="*/ 3586929 w 6085020"/>
              <a:gd name="connsiteY29704" fmla="*/ 1897793 h 4885973"/>
              <a:gd name="connsiteX29705" fmla="*/ 1843000 w 6085020"/>
              <a:gd name="connsiteY29705" fmla="*/ 1896655 h 4885973"/>
              <a:gd name="connsiteX29706" fmla="*/ 1847564 w 6085020"/>
              <a:gd name="connsiteY29706" fmla="*/ 1900069 h 4885973"/>
              <a:gd name="connsiteX29707" fmla="*/ 1848895 w 6085020"/>
              <a:gd name="connsiteY29707" fmla="*/ 1900069 h 4885973"/>
              <a:gd name="connsiteX29708" fmla="*/ 513424 w 6085020"/>
              <a:gd name="connsiteY29708" fmla="*/ 1896655 h 4885973"/>
              <a:gd name="connsiteX29709" fmla="*/ 510952 w 6085020"/>
              <a:gd name="connsiteY29709" fmla="*/ 1906138 h 4885973"/>
              <a:gd name="connsiteX29710" fmla="*/ 520459 w 6085020"/>
              <a:gd name="connsiteY29710" fmla="*/ 1899121 h 4885973"/>
              <a:gd name="connsiteX29711" fmla="*/ 513424 w 6085020"/>
              <a:gd name="connsiteY29711" fmla="*/ 1896655 h 4885973"/>
              <a:gd name="connsiteX29712" fmla="*/ 1973448 w 6085020"/>
              <a:gd name="connsiteY29712" fmla="*/ 1894948 h 4885973"/>
              <a:gd name="connsiteX29713" fmla="*/ 1973448 w 6085020"/>
              <a:gd name="connsiteY29713" fmla="*/ 1894948 h 4885973"/>
              <a:gd name="connsiteX29714" fmla="*/ 299117 w 6085020"/>
              <a:gd name="connsiteY29714" fmla="*/ 1894758 h 4885973"/>
              <a:gd name="connsiteX29715" fmla="*/ 299117 w 6085020"/>
              <a:gd name="connsiteY29715" fmla="*/ 1894758 h 4885973"/>
              <a:gd name="connsiteX29716" fmla="*/ 3352085 w 6085020"/>
              <a:gd name="connsiteY29716" fmla="*/ 1894569 h 4885973"/>
              <a:gd name="connsiteX29717" fmla="*/ 3352085 w 6085020"/>
              <a:gd name="connsiteY29717" fmla="*/ 1902155 h 4885973"/>
              <a:gd name="connsiteX29718" fmla="*/ 3353417 w 6085020"/>
              <a:gd name="connsiteY29718" fmla="*/ 1901586 h 4885973"/>
              <a:gd name="connsiteX29719" fmla="*/ 3352085 w 6085020"/>
              <a:gd name="connsiteY29719" fmla="*/ 1894569 h 4885973"/>
              <a:gd name="connsiteX29720" fmla="*/ 166577 w 6085020"/>
              <a:gd name="connsiteY29720" fmla="*/ 1894000 h 4885973"/>
              <a:gd name="connsiteX29721" fmla="*/ 147562 w 6085020"/>
              <a:gd name="connsiteY29721" fmla="*/ 1910501 h 4885973"/>
              <a:gd name="connsiteX29722" fmla="*/ 166577 w 6085020"/>
              <a:gd name="connsiteY29722" fmla="*/ 1894758 h 4885973"/>
              <a:gd name="connsiteX29723" fmla="*/ 3934536 w 6085020"/>
              <a:gd name="connsiteY29723" fmla="*/ 1893620 h 4885973"/>
              <a:gd name="connsiteX29724" fmla="*/ 3933775 w 6085020"/>
              <a:gd name="connsiteY29724" fmla="*/ 1894379 h 4885973"/>
              <a:gd name="connsiteX29725" fmla="*/ 3934169 w 6085020"/>
              <a:gd name="connsiteY29725" fmla="*/ 1894502 h 4885973"/>
              <a:gd name="connsiteX29726" fmla="*/ 3930828 w 6085020"/>
              <a:gd name="connsiteY29726" fmla="*/ 1902535 h 4885973"/>
              <a:gd name="connsiteX29727" fmla="*/ 3939670 w 6085020"/>
              <a:gd name="connsiteY29727" fmla="*/ 1898931 h 4885973"/>
              <a:gd name="connsiteX29728" fmla="*/ 3939991 w 6085020"/>
              <a:gd name="connsiteY29728" fmla="*/ 1896318 h 4885973"/>
              <a:gd name="connsiteX29729" fmla="*/ 3934169 w 6085020"/>
              <a:gd name="connsiteY29729" fmla="*/ 1894502 h 4885973"/>
              <a:gd name="connsiteX29730" fmla="*/ 2012050 w 6085020"/>
              <a:gd name="connsiteY29730" fmla="*/ 1892482 h 4885973"/>
              <a:gd name="connsiteX29731" fmla="*/ 2012050 w 6085020"/>
              <a:gd name="connsiteY29731" fmla="*/ 1892482 h 4885973"/>
              <a:gd name="connsiteX29732" fmla="*/ 1000415 w 6085020"/>
              <a:gd name="connsiteY29732" fmla="*/ 1890207 h 4885973"/>
              <a:gd name="connsiteX29733" fmla="*/ 984823 w 6085020"/>
              <a:gd name="connsiteY29733" fmla="*/ 1904811 h 4885973"/>
              <a:gd name="connsiteX29734" fmla="*/ 984823 w 6085020"/>
              <a:gd name="connsiteY29734" fmla="*/ 1905759 h 4885973"/>
              <a:gd name="connsiteX29735" fmla="*/ 1000415 w 6085020"/>
              <a:gd name="connsiteY29735" fmla="*/ 1890207 h 4885973"/>
              <a:gd name="connsiteX29736" fmla="*/ 2684064 w 6085020"/>
              <a:gd name="connsiteY29736" fmla="*/ 1889448 h 4885973"/>
              <a:gd name="connsiteX29737" fmla="*/ 2678930 w 6085020"/>
              <a:gd name="connsiteY29737" fmla="*/ 1904811 h 4885973"/>
              <a:gd name="connsiteX29738" fmla="*/ 2678930 w 6085020"/>
              <a:gd name="connsiteY29738" fmla="*/ 1905000 h 4885973"/>
              <a:gd name="connsiteX29739" fmla="*/ 2684064 w 6085020"/>
              <a:gd name="connsiteY29739" fmla="*/ 1889448 h 4885973"/>
              <a:gd name="connsiteX29740" fmla="*/ 4001661 w 6085020"/>
              <a:gd name="connsiteY29740" fmla="*/ 1889068 h 4885973"/>
              <a:gd name="connsiteX29741" fmla="*/ 4001661 w 6085020"/>
              <a:gd name="connsiteY29741" fmla="*/ 1889068 h 4885973"/>
              <a:gd name="connsiteX29742" fmla="*/ 3561068 w 6085020"/>
              <a:gd name="connsiteY29742" fmla="*/ 1888689 h 4885973"/>
              <a:gd name="connsiteX29743" fmla="*/ 3560830 w 6085020"/>
              <a:gd name="connsiteY29743" fmla="*/ 1889448 h 4885973"/>
              <a:gd name="connsiteX29744" fmla="*/ 3560788 w 6085020"/>
              <a:gd name="connsiteY29744" fmla="*/ 1889583 h 4885973"/>
              <a:gd name="connsiteX29745" fmla="*/ 3559737 w 6085020"/>
              <a:gd name="connsiteY29745" fmla="*/ 1891155 h 4885973"/>
              <a:gd name="connsiteX29746" fmla="*/ 3558406 w 6085020"/>
              <a:gd name="connsiteY29746" fmla="*/ 1889637 h 4885973"/>
              <a:gd name="connsiteX29747" fmla="*/ 3558406 w 6085020"/>
              <a:gd name="connsiteY29747" fmla="*/ 1891724 h 4885973"/>
              <a:gd name="connsiteX29748" fmla="*/ 3560117 w 6085020"/>
              <a:gd name="connsiteY29748" fmla="*/ 1891724 h 4885973"/>
              <a:gd name="connsiteX29749" fmla="*/ 3560788 w 6085020"/>
              <a:gd name="connsiteY29749" fmla="*/ 1889583 h 4885973"/>
              <a:gd name="connsiteX29750" fmla="*/ 3560878 w 6085020"/>
              <a:gd name="connsiteY29750" fmla="*/ 1889448 h 4885973"/>
              <a:gd name="connsiteX29751" fmla="*/ 3272220 w 6085020"/>
              <a:gd name="connsiteY29751" fmla="*/ 1886982 h 4885973"/>
              <a:gd name="connsiteX29752" fmla="*/ 3272220 w 6085020"/>
              <a:gd name="connsiteY29752" fmla="*/ 1890017 h 4885973"/>
              <a:gd name="connsiteX29753" fmla="*/ 3273171 w 6085020"/>
              <a:gd name="connsiteY29753" fmla="*/ 1888689 h 4885973"/>
              <a:gd name="connsiteX29754" fmla="*/ 3272220 w 6085020"/>
              <a:gd name="connsiteY29754" fmla="*/ 1886982 h 4885973"/>
              <a:gd name="connsiteX29755" fmla="*/ 2271044 w 6085020"/>
              <a:gd name="connsiteY29755" fmla="*/ 1884706 h 4885973"/>
              <a:gd name="connsiteX29756" fmla="*/ 2272328 w 6085020"/>
              <a:gd name="connsiteY29756" fmla="*/ 1895896 h 4885973"/>
              <a:gd name="connsiteX29757" fmla="*/ 2280682 w 6085020"/>
              <a:gd name="connsiteY29757" fmla="*/ 1899213 h 4885973"/>
              <a:gd name="connsiteX29758" fmla="*/ 2281502 w 6085020"/>
              <a:gd name="connsiteY29758" fmla="*/ 1900448 h 4885973"/>
              <a:gd name="connsiteX29759" fmla="*/ 2281883 w 6085020"/>
              <a:gd name="connsiteY29759" fmla="*/ 1899690 h 4885973"/>
              <a:gd name="connsiteX29760" fmla="*/ 2280682 w 6085020"/>
              <a:gd name="connsiteY29760" fmla="*/ 1899213 h 4885973"/>
              <a:gd name="connsiteX29761" fmla="*/ 4040453 w 6085020"/>
              <a:gd name="connsiteY29761" fmla="*/ 1884327 h 4885973"/>
              <a:gd name="connsiteX29762" fmla="*/ 4041594 w 6085020"/>
              <a:gd name="connsiteY29762" fmla="*/ 1885275 h 4885973"/>
              <a:gd name="connsiteX29763" fmla="*/ 4041404 w 6085020"/>
              <a:gd name="connsiteY29763" fmla="*/ 1885275 h 4885973"/>
              <a:gd name="connsiteX29764" fmla="*/ 4042925 w 6085020"/>
              <a:gd name="connsiteY29764" fmla="*/ 1885465 h 4885973"/>
              <a:gd name="connsiteX29765" fmla="*/ 4042925 w 6085020"/>
              <a:gd name="connsiteY29765" fmla="*/ 1885275 h 4885973"/>
              <a:gd name="connsiteX29766" fmla="*/ 4042925 w 6085020"/>
              <a:gd name="connsiteY29766" fmla="*/ 1884327 h 4885973"/>
              <a:gd name="connsiteX29767" fmla="*/ 3680358 w 6085020"/>
              <a:gd name="connsiteY29767" fmla="*/ 1883758 h 4885973"/>
              <a:gd name="connsiteX29768" fmla="*/ 3681057 w 6085020"/>
              <a:gd name="connsiteY29768" fmla="*/ 1883758 h 4885973"/>
              <a:gd name="connsiteX29769" fmla="*/ 3681057 w 6085020"/>
              <a:gd name="connsiteY29769" fmla="*/ 1886006 h 4885973"/>
              <a:gd name="connsiteX29770" fmla="*/ 3680296 w 6085020"/>
              <a:gd name="connsiteY29770" fmla="*/ 1885844 h 4885973"/>
              <a:gd name="connsiteX29771" fmla="*/ 3441840 w 6085020"/>
              <a:gd name="connsiteY29771" fmla="*/ 1883379 h 4885973"/>
              <a:gd name="connsiteX29772" fmla="*/ 3441840 w 6085020"/>
              <a:gd name="connsiteY29772" fmla="*/ 1883379 h 4885973"/>
              <a:gd name="connsiteX29773" fmla="*/ 2595261 w 6085020"/>
              <a:gd name="connsiteY29773" fmla="*/ 1883379 h 4885973"/>
              <a:gd name="connsiteX29774" fmla="*/ 2595261 w 6085020"/>
              <a:gd name="connsiteY29774" fmla="*/ 1904811 h 4885973"/>
              <a:gd name="connsiteX29775" fmla="*/ 2595261 w 6085020"/>
              <a:gd name="connsiteY29775" fmla="*/ 1904242 h 4885973"/>
              <a:gd name="connsiteX29776" fmla="*/ 2595261 w 6085020"/>
              <a:gd name="connsiteY29776" fmla="*/ 1883379 h 4885973"/>
              <a:gd name="connsiteX29777" fmla="*/ 2380764 w 6085020"/>
              <a:gd name="connsiteY29777" fmla="*/ 1883379 h 4885973"/>
              <a:gd name="connsiteX29778" fmla="*/ 2380764 w 6085020"/>
              <a:gd name="connsiteY29778" fmla="*/ 1899121 h 4885973"/>
              <a:gd name="connsiteX29779" fmla="*/ 2396547 w 6085020"/>
              <a:gd name="connsiteY29779" fmla="*/ 1893810 h 4885973"/>
              <a:gd name="connsiteX29780" fmla="*/ 2380764 w 6085020"/>
              <a:gd name="connsiteY29780" fmla="*/ 1883379 h 4885973"/>
              <a:gd name="connsiteX29781" fmla="*/ 3681057 w 6085020"/>
              <a:gd name="connsiteY29781" fmla="*/ 1883265 h 4885973"/>
              <a:gd name="connsiteX29782" fmla="*/ 3681437 w 6085020"/>
              <a:gd name="connsiteY29782" fmla="*/ 1883568 h 4885973"/>
              <a:gd name="connsiteX29783" fmla="*/ 3681437 w 6085020"/>
              <a:gd name="connsiteY29783" fmla="*/ 1883426 h 4885973"/>
              <a:gd name="connsiteX29784" fmla="*/ 3681627 w 6085020"/>
              <a:gd name="connsiteY29784" fmla="*/ 1883568 h 4885973"/>
              <a:gd name="connsiteX29785" fmla="*/ 3681750 w 6085020"/>
              <a:gd name="connsiteY29785" fmla="*/ 1883758 h 4885973"/>
              <a:gd name="connsiteX29786" fmla="*/ 3681057 w 6085020"/>
              <a:gd name="connsiteY29786" fmla="*/ 1883758 h 4885973"/>
              <a:gd name="connsiteX29787" fmla="*/ 3680391 w 6085020"/>
              <a:gd name="connsiteY29787" fmla="*/ 1882644 h 4885973"/>
              <a:gd name="connsiteX29788" fmla="*/ 3681057 w 6085020"/>
              <a:gd name="connsiteY29788" fmla="*/ 1883142 h 4885973"/>
              <a:gd name="connsiteX29789" fmla="*/ 3681057 w 6085020"/>
              <a:gd name="connsiteY29789" fmla="*/ 1883265 h 4885973"/>
              <a:gd name="connsiteX29790" fmla="*/ 3680389 w 6085020"/>
              <a:gd name="connsiteY29790" fmla="*/ 1882732 h 4885973"/>
              <a:gd name="connsiteX29791" fmla="*/ 1697150 w 6085020"/>
              <a:gd name="connsiteY29791" fmla="*/ 1881292 h 4885973"/>
              <a:gd name="connsiteX29792" fmla="*/ 1695629 w 6085020"/>
              <a:gd name="connsiteY29792" fmla="*/ 1884137 h 4885973"/>
              <a:gd name="connsiteX29793" fmla="*/ 1695819 w 6085020"/>
              <a:gd name="connsiteY29793" fmla="*/ 1884327 h 4885973"/>
              <a:gd name="connsiteX29794" fmla="*/ 1697150 w 6085020"/>
              <a:gd name="connsiteY29794" fmla="*/ 1881292 h 4885973"/>
              <a:gd name="connsiteX29795" fmla="*/ 3681057 w 6085020"/>
              <a:gd name="connsiteY29795" fmla="*/ 1880154 h 4885973"/>
              <a:gd name="connsiteX29796" fmla="*/ 3679536 w 6085020"/>
              <a:gd name="connsiteY29796" fmla="*/ 1882051 h 4885973"/>
              <a:gd name="connsiteX29797" fmla="*/ 3680389 w 6085020"/>
              <a:gd name="connsiteY29797" fmla="*/ 1882732 h 4885973"/>
              <a:gd name="connsiteX29798" fmla="*/ 3680358 w 6085020"/>
              <a:gd name="connsiteY29798" fmla="*/ 1883758 h 4885973"/>
              <a:gd name="connsiteX29799" fmla="*/ 3680296 w 6085020"/>
              <a:gd name="connsiteY29799" fmla="*/ 1883758 h 4885973"/>
              <a:gd name="connsiteX29800" fmla="*/ 3680296 w 6085020"/>
              <a:gd name="connsiteY29800" fmla="*/ 1885844 h 4885973"/>
              <a:gd name="connsiteX29801" fmla="*/ 3680296 w 6085020"/>
              <a:gd name="connsiteY29801" fmla="*/ 1886793 h 4885973"/>
              <a:gd name="connsiteX29802" fmla="*/ 3681057 w 6085020"/>
              <a:gd name="connsiteY29802" fmla="*/ 1887362 h 4885973"/>
              <a:gd name="connsiteX29803" fmla="*/ 3681057 w 6085020"/>
              <a:gd name="connsiteY29803" fmla="*/ 1886006 h 4885973"/>
              <a:gd name="connsiteX29804" fmla="*/ 3682079 w 6085020"/>
              <a:gd name="connsiteY29804" fmla="*/ 1886224 h 4885973"/>
              <a:gd name="connsiteX29805" fmla="*/ 3683719 w 6085020"/>
              <a:gd name="connsiteY29805" fmla="*/ 1887172 h 4885973"/>
              <a:gd name="connsiteX29806" fmla="*/ 3683719 w 6085020"/>
              <a:gd name="connsiteY29806" fmla="*/ 1886793 h 4885973"/>
              <a:gd name="connsiteX29807" fmla="*/ 3681750 w 6085020"/>
              <a:gd name="connsiteY29807" fmla="*/ 1883758 h 4885973"/>
              <a:gd name="connsiteX29808" fmla="*/ 3682578 w 6085020"/>
              <a:gd name="connsiteY29808" fmla="*/ 1883758 h 4885973"/>
              <a:gd name="connsiteX29809" fmla="*/ 3681437 w 6085020"/>
              <a:gd name="connsiteY29809" fmla="*/ 1881482 h 4885973"/>
              <a:gd name="connsiteX29810" fmla="*/ 3681437 w 6085020"/>
              <a:gd name="connsiteY29810" fmla="*/ 1883426 h 4885973"/>
              <a:gd name="connsiteX29811" fmla="*/ 3681057 w 6085020"/>
              <a:gd name="connsiteY29811" fmla="*/ 1883142 h 4885973"/>
              <a:gd name="connsiteX29812" fmla="*/ 2904646 w 6085020"/>
              <a:gd name="connsiteY29812" fmla="*/ 1879775 h 4885973"/>
              <a:gd name="connsiteX29813" fmla="*/ 2904646 w 6085020"/>
              <a:gd name="connsiteY29813" fmla="*/ 1879775 h 4885973"/>
              <a:gd name="connsiteX29814" fmla="*/ 3887377 w 6085020"/>
              <a:gd name="connsiteY29814" fmla="*/ 1879395 h 4885973"/>
              <a:gd name="connsiteX29815" fmla="*/ 3879200 w 6085020"/>
              <a:gd name="connsiteY29815" fmla="*/ 1882051 h 4885973"/>
              <a:gd name="connsiteX29816" fmla="*/ 3882053 w 6085020"/>
              <a:gd name="connsiteY29816" fmla="*/ 1883568 h 4885973"/>
              <a:gd name="connsiteX29817" fmla="*/ 3884715 w 6085020"/>
              <a:gd name="connsiteY29817" fmla="*/ 1884896 h 4885973"/>
              <a:gd name="connsiteX29818" fmla="*/ 3886046 w 6085020"/>
              <a:gd name="connsiteY29818" fmla="*/ 1882051 h 4885973"/>
              <a:gd name="connsiteX29819" fmla="*/ 4023339 w 6085020"/>
              <a:gd name="connsiteY29819" fmla="*/ 1879016 h 4885973"/>
              <a:gd name="connsiteX29820" fmla="*/ 4023339 w 6085020"/>
              <a:gd name="connsiteY29820" fmla="*/ 1879016 h 4885973"/>
              <a:gd name="connsiteX29821" fmla="*/ 755113 w 6085020"/>
              <a:gd name="connsiteY29821" fmla="*/ 1878826 h 4885973"/>
              <a:gd name="connsiteX29822" fmla="*/ 755113 w 6085020"/>
              <a:gd name="connsiteY29822" fmla="*/ 1878826 h 4885973"/>
              <a:gd name="connsiteX29823" fmla="*/ 723357 w 6085020"/>
              <a:gd name="connsiteY29823" fmla="*/ 1878826 h 4885973"/>
              <a:gd name="connsiteX29824" fmla="*/ 724688 w 6085020"/>
              <a:gd name="connsiteY29824" fmla="*/ 1888310 h 4885973"/>
              <a:gd name="connsiteX29825" fmla="*/ 733055 w 6085020"/>
              <a:gd name="connsiteY29825" fmla="*/ 1894758 h 4885973"/>
              <a:gd name="connsiteX29826" fmla="*/ 733055 w 6085020"/>
              <a:gd name="connsiteY29826" fmla="*/ 1882809 h 4885973"/>
              <a:gd name="connsiteX29827" fmla="*/ 728871 w 6085020"/>
              <a:gd name="connsiteY29827" fmla="*/ 1885275 h 4885973"/>
              <a:gd name="connsiteX29828" fmla="*/ 723357 w 6085020"/>
              <a:gd name="connsiteY29828" fmla="*/ 1878826 h 4885973"/>
              <a:gd name="connsiteX29829" fmla="*/ 148322 w 6085020"/>
              <a:gd name="connsiteY29829" fmla="*/ 1878826 h 4885973"/>
              <a:gd name="connsiteX29830" fmla="*/ 148322 w 6085020"/>
              <a:gd name="connsiteY29830" fmla="*/ 1882809 h 4885973"/>
              <a:gd name="connsiteX29831" fmla="*/ 140526 w 6085020"/>
              <a:gd name="connsiteY29831" fmla="*/ 1882809 h 4885973"/>
              <a:gd name="connsiteX29832" fmla="*/ 148322 w 6085020"/>
              <a:gd name="connsiteY29832" fmla="*/ 1894379 h 4885973"/>
              <a:gd name="connsiteX29833" fmla="*/ 150034 w 6085020"/>
              <a:gd name="connsiteY29833" fmla="*/ 1894379 h 4885973"/>
              <a:gd name="connsiteX29834" fmla="*/ 163915 w 6085020"/>
              <a:gd name="connsiteY29834" fmla="*/ 1894379 h 4885973"/>
              <a:gd name="connsiteX29835" fmla="*/ 148322 w 6085020"/>
              <a:gd name="connsiteY29835" fmla="*/ 1878826 h 4885973"/>
              <a:gd name="connsiteX29836" fmla="*/ 3724793 w 6085020"/>
              <a:gd name="connsiteY29836" fmla="*/ 1878637 h 4885973"/>
              <a:gd name="connsiteX29837" fmla="*/ 3726885 w 6085020"/>
              <a:gd name="connsiteY29837" fmla="*/ 1878637 h 4885973"/>
              <a:gd name="connsiteX29838" fmla="*/ 3732970 w 6085020"/>
              <a:gd name="connsiteY29838" fmla="*/ 1884327 h 4885973"/>
              <a:gd name="connsiteX29839" fmla="*/ 3722701 w 6085020"/>
              <a:gd name="connsiteY29839" fmla="*/ 1883568 h 4885973"/>
              <a:gd name="connsiteX29840" fmla="*/ 3722701 w 6085020"/>
              <a:gd name="connsiteY29840" fmla="*/ 1880534 h 4885973"/>
              <a:gd name="connsiteX29841" fmla="*/ 3724793 w 6085020"/>
              <a:gd name="connsiteY29841" fmla="*/ 1878637 h 4885973"/>
              <a:gd name="connsiteX29842" fmla="*/ 4112903 w 6085020"/>
              <a:gd name="connsiteY29842" fmla="*/ 1876551 h 4885973"/>
              <a:gd name="connsiteX29843" fmla="*/ 4112903 w 6085020"/>
              <a:gd name="connsiteY29843" fmla="*/ 1878637 h 4885973"/>
              <a:gd name="connsiteX29844" fmla="*/ 4114786 w 6085020"/>
              <a:gd name="connsiteY29844" fmla="*/ 1878656 h 4885973"/>
              <a:gd name="connsiteX29845" fmla="*/ 4114805 w 6085020"/>
              <a:gd name="connsiteY29845" fmla="*/ 1878637 h 4885973"/>
              <a:gd name="connsiteX29846" fmla="*/ 4114995 w 6085020"/>
              <a:gd name="connsiteY29846" fmla="*/ 1877689 h 4885973"/>
              <a:gd name="connsiteX29847" fmla="*/ 4112903 w 6085020"/>
              <a:gd name="connsiteY29847" fmla="*/ 1876551 h 4885973"/>
              <a:gd name="connsiteX29848" fmla="*/ 3352085 w 6085020"/>
              <a:gd name="connsiteY29848" fmla="*/ 1875792 h 4885973"/>
              <a:gd name="connsiteX29849" fmla="*/ 3352085 w 6085020"/>
              <a:gd name="connsiteY29849" fmla="*/ 1884896 h 4885973"/>
              <a:gd name="connsiteX29850" fmla="*/ 3350564 w 6085020"/>
              <a:gd name="connsiteY29850" fmla="*/ 1884896 h 4885973"/>
              <a:gd name="connsiteX29851" fmla="*/ 3350564 w 6085020"/>
              <a:gd name="connsiteY29851" fmla="*/ 1892672 h 4885973"/>
              <a:gd name="connsiteX29852" fmla="*/ 3352085 w 6085020"/>
              <a:gd name="connsiteY29852" fmla="*/ 1884896 h 4885973"/>
              <a:gd name="connsiteX29853" fmla="*/ 3353607 w 6085020"/>
              <a:gd name="connsiteY29853" fmla="*/ 1884327 h 4885973"/>
              <a:gd name="connsiteX29854" fmla="*/ 3352085 w 6085020"/>
              <a:gd name="connsiteY29854" fmla="*/ 1875792 h 4885973"/>
              <a:gd name="connsiteX29855" fmla="*/ 4173653 w 6085020"/>
              <a:gd name="connsiteY29855" fmla="*/ 1875351 h 4885973"/>
              <a:gd name="connsiteX29856" fmla="*/ 4179268 w 6085020"/>
              <a:gd name="connsiteY29856" fmla="*/ 1878258 h 4885973"/>
              <a:gd name="connsiteX29857" fmla="*/ 4173653 w 6085020"/>
              <a:gd name="connsiteY29857" fmla="*/ 1875351 h 4885973"/>
              <a:gd name="connsiteX29858" fmla="*/ 3676683 w 6085020"/>
              <a:gd name="connsiteY29858" fmla="*/ 1875223 h 4885973"/>
              <a:gd name="connsiteX29859" fmla="*/ 3676683 w 6085020"/>
              <a:gd name="connsiteY29859" fmla="*/ 1878068 h 4885973"/>
              <a:gd name="connsiteX29860" fmla="*/ 3678171 w 6085020"/>
              <a:gd name="connsiteY29860" fmla="*/ 1877697 h 4885973"/>
              <a:gd name="connsiteX29861" fmla="*/ 3678204 w 6085020"/>
              <a:gd name="connsiteY29861" fmla="*/ 1878258 h 4885973"/>
              <a:gd name="connsiteX29862" fmla="*/ 3678204 w 6085020"/>
              <a:gd name="connsiteY29862" fmla="*/ 1877878 h 4885973"/>
              <a:gd name="connsiteX29863" fmla="*/ 3678204 w 6085020"/>
              <a:gd name="connsiteY29863" fmla="*/ 1877689 h 4885973"/>
              <a:gd name="connsiteX29864" fmla="*/ 3678171 w 6085020"/>
              <a:gd name="connsiteY29864" fmla="*/ 1877697 h 4885973"/>
              <a:gd name="connsiteX29865" fmla="*/ 3678110 w 6085020"/>
              <a:gd name="connsiteY29865" fmla="*/ 1876651 h 4885973"/>
              <a:gd name="connsiteX29866" fmla="*/ 3678204 w 6085020"/>
              <a:gd name="connsiteY29866" fmla="*/ 1876551 h 4885973"/>
              <a:gd name="connsiteX29867" fmla="*/ 3678204 w 6085020"/>
              <a:gd name="connsiteY29867" fmla="*/ 1875223 h 4885973"/>
              <a:gd name="connsiteX29868" fmla="*/ 3676683 w 6085020"/>
              <a:gd name="connsiteY29868" fmla="*/ 1875223 h 4885973"/>
              <a:gd name="connsiteX29869" fmla="*/ 535101 w 6085020"/>
              <a:gd name="connsiteY29869" fmla="*/ 1873516 h 4885973"/>
              <a:gd name="connsiteX29870" fmla="*/ 535040 w 6085020"/>
              <a:gd name="connsiteY29870" fmla="*/ 1873669 h 4885973"/>
              <a:gd name="connsiteX29871" fmla="*/ 525947 w 6085020"/>
              <a:gd name="connsiteY29871" fmla="*/ 1875862 h 4885973"/>
              <a:gd name="connsiteX29872" fmla="*/ 520079 w 6085020"/>
              <a:gd name="connsiteY29872" fmla="*/ 1883948 h 4885973"/>
              <a:gd name="connsiteX29873" fmla="*/ 531370 w 6085020"/>
              <a:gd name="connsiteY29873" fmla="*/ 1882786 h 4885973"/>
              <a:gd name="connsiteX29874" fmla="*/ 535040 w 6085020"/>
              <a:gd name="connsiteY29874" fmla="*/ 1873669 h 4885973"/>
              <a:gd name="connsiteX29875" fmla="*/ 535672 w 6085020"/>
              <a:gd name="connsiteY29875" fmla="*/ 1873516 h 4885973"/>
              <a:gd name="connsiteX29876" fmla="*/ 2689389 w 6085020"/>
              <a:gd name="connsiteY29876" fmla="*/ 1873326 h 4885973"/>
              <a:gd name="connsiteX29877" fmla="*/ 2689389 w 6085020"/>
              <a:gd name="connsiteY29877" fmla="*/ 1873326 h 4885973"/>
              <a:gd name="connsiteX29878" fmla="*/ 1403928 w 6085020"/>
              <a:gd name="connsiteY29878" fmla="*/ 1873137 h 4885973"/>
              <a:gd name="connsiteX29879" fmla="*/ 1403928 w 6085020"/>
              <a:gd name="connsiteY29879" fmla="*/ 1873137 h 4885973"/>
              <a:gd name="connsiteX29880" fmla="*/ 283486 w 6085020"/>
              <a:gd name="connsiteY29880" fmla="*/ 1871350 h 4885973"/>
              <a:gd name="connsiteX29881" fmla="*/ 209173 w 6085020"/>
              <a:gd name="connsiteY29881" fmla="*/ 1885085 h 4885973"/>
              <a:gd name="connsiteX29882" fmla="*/ 261466 w 6085020"/>
              <a:gd name="connsiteY29882" fmla="*/ 1899500 h 4885973"/>
              <a:gd name="connsiteX29883" fmla="*/ 261466 w 6085020"/>
              <a:gd name="connsiteY29883" fmla="*/ 1908983 h 4885973"/>
              <a:gd name="connsiteX29884" fmla="*/ 273446 w 6085020"/>
              <a:gd name="connsiteY29884" fmla="*/ 1904242 h 4885973"/>
              <a:gd name="connsiteX29885" fmla="*/ 273446 w 6085020"/>
              <a:gd name="connsiteY29885" fmla="*/ 1892293 h 4885973"/>
              <a:gd name="connsiteX29886" fmla="*/ 304251 w 6085020"/>
              <a:gd name="connsiteY29886" fmla="*/ 1880344 h 4885973"/>
              <a:gd name="connsiteX29887" fmla="*/ 283486 w 6085020"/>
              <a:gd name="connsiteY29887" fmla="*/ 1871350 h 4885973"/>
              <a:gd name="connsiteX29888" fmla="*/ 2600395 w 6085020"/>
              <a:gd name="connsiteY29888" fmla="*/ 1868395 h 4885973"/>
              <a:gd name="connsiteX29889" fmla="*/ 2610854 w 6085020"/>
              <a:gd name="connsiteY29889" fmla="*/ 1889258 h 4885973"/>
              <a:gd name="connsiteX29890" fmla="*/ 2600395 w 6085020"/>
              <a:gd name="connsiteY29890" fmla="*/ 1868395 h 4885973"/>
              <a:gd name="connsiteX29891" fmla="*/ 854375 w 6085020"/>
              <a:gd name="connsiteY29891" fmla="*/ 1868395 h 4885973"/>
              <a:gd name="connsiteX29892" fmla="*/ 854375 w 6085020"/>
              <a:gd name="connsiteY29892" fmla="*/ 1868964 h 4885973"/>
              <a:gd name="connsiteX29893" fmla="*/ 847339 w 6085020"/>
              <a:gd name="connsiteY29893" fmla="*/ 1885654 h 4885973"/>
              <a:gd name="connsiteX29894" fmla="*/ 856847 w 6085020"/>
              <a:gd name="connsiteY29894" fmla="*/ 1885654 h 4885973"/>
              <a:gd name="connsiteX29895" fmla="*/ 854375 w 6085020"/>
              <a:gd name="connsiteY29895" fmla="*/ 1868395 h 4885973"/>
              <a:gd name="connsiteX29896" fmla="*/ 2113404 w 6085020"/>
              <a:gd name="connsiteY29896" fmla="*/ 1868205 h 4885973"/>
              <a:gd name="connsiteX29897" fmla="*/ 2118335 w 6085020"/>
              <a:gd name="connsiteY29897" fmla="*/ 1870573 h 4885973"/>
              <a:gd name="connsiteX29898" fmla="*/ 2122151 w 6085020"/>
              <a:gd name="connsiteY29898" fmla="*/ 1872568 h 4885973"/>
              <a:gd name="connsiteX29899" fmla="*/ 2118538 w 6085020"/>
              <a:gd name="connsiteY29899" fmla="*/ 1870671 h 4885973"/>
              <a:gd name="connsiteX29900" fmla="*/ 2118335 w 6085020"/>
              <a:gd name="connsiteY29900" fmla="*/ 1870573 h 4885973"/>
              <a:gd name="connsiteX29901" fmla="*/ 2118158 w 6085020"/>
              <a:gd name="connsiteY29901" fmla="*/ 1870481 h 4885973"/>
              <a:gd name="connsiteX29902" fmla="*/ 3940051 w 6085020"/>
              <a:gd name="connsiteY29902" fmla="*/ 1868016 h 4885973"/>
              <a:gd name="connsiteX29903" fmla="*/ 3937769 w 6085020"/>
              <a:gd name="connsiteY29903" fmla="*/ 1868774 h 4885973"/>
              <a:gd name="connsiteX29904" fmla="*/ 3938529 w 6085020"/>
              <a:gd name="connsiteY29904" fmla="*/ 1871050 h 4885973"/>
              <a:gd name="connsiteX29905" fmla="*/ 3939100 w 6085020"/>
              <a:gd name="connsiteY29905" fmla="*/ 1871050 h 4885973"/>
              <a:gd name="connsiteX29906" fmla="*/ 3940982 w 6085020"/>
              <a:gd name="connsiteY29906" fmla="*/ 1871069 h 4885973"/>
              <a:gd name="connsiteX29907" fmla="*/ 3941001 w 6085020"/>
              <a:gd name="connsiteY29907" fmla="*/ 1871050 h 4885973"/>
              <a:gd name="connsiteX29908" fmla="*/ 3942161 w 6085020"/>
              <a:gd name="connsiteY29908" fmla="*/ 1869247 h 4885973"/>
              <a:gd name="connsiteX29909" fmla="*/ 3942142 w 6085020"/>
              <a:gd name="connsiteY29909" fmla="*/ 1869154 h 4885973"/>
              <a:gd name="connsiteX29910" fmla="*/ 3940051 w 6085020"/>
              <a:gd name="connsiteY29910" fmla="*/ 1868016 h 4885973"/>
              <a:gd name="connsiteX29911" fmla="*/ 404464 w 6085020"/>
              <a:gd name="connsiteY29911" fmla="*/ 1867826 h 4885973"/>
              <a:gd name="connsiteX29912" fmla="*/ 404830 w 6085020"/>
              <a:gd name="connsiteY29912" fmla="*/ 1868063 h 4885973"/>
              <a:gd name="connsiteX29913" fmla="*/ 404654 w 6085020"/>
              <a:gd name="connsiteY29913" fmla="*/ 1868395 h 4885973"/>
              <a:gd name="connsiteX29914" fmla="*/ 3376616 w 6085020"/>
              <a:gd name="connsiteY29914" fmla="*/ 1867636 h 4885973"/>
              <a:gd name="connsiteX29915" fmla="*/ 3376616 w 6085020"/>
              <a:gd name="connsiteY29915" fmla="*/ 1870671 h 4885973"/>
              <a:gd name="connsiteX29916" fmla="*/ 3378517 w 6085020"/>
              <a:gd name="connsiteY29916" fmla="*/ 1870102 h 4885973"/>
              <a:gd name="connsiteX29917" fmla="*/ 3376616 w 6085020"/>
              <a:gd name="connsiteY29917" fmla="*/ 1867636 h 4885973"/>
              <a:gd name="connsiteX29918" fmla="*/ 3426817 w 6085020"/>
              <a:gd name="connsiteY29918" fmla="*/ 1867519 h 4885973"/>
              <a:gd name="connsiteX29919" fmla="*/ 3428966 w 6085020"/>
              <a:gd name="connsiteY29919" fmla="*/ 1867578 h 4885973"/>
              <a:gd name="connsiteX29920" fmla="*/ 3428909 w 6085020"/>
              <a:gd name="connsiteY29920" fmla="*/ 1869723 h 4885973"/>
              <a:gd name="connsiteX29921" fmla="*/ 3426817 w 6085020"/>
              <a:gd name="connsiteY29921" fmla="*/ 1869723 h 4885973"/>
              <a:gd name="connsiteX29922" fmla="*/ 3426760 w 6085020"/>
              <a:gd name="connsiteY29922" fmla="*/ 1869664 h 4885973"/>
              <a:gd name="connsiteX29923" fmla="*/ 3426817 w 6085020"/>
              <a:gd name="connsiteY29923" fmla="*/ 1867519 h 4885973"/>
              <a:gd name="connsiteX29924" fmla="*/ 3207756 w 6085020"/>
              <a:gd name="connsiteY29924" fmla="*/ 1867257 h 4885973"/>
              <a:gd name="connsiteX29925" fmla="*/ 3197298 w 6085020"/>
              <a:gd name="connsiteY29925" fmla="*/ 1882809 h 4885973"/>
              <a:gd name="connsiteX29926" fmla="*/ 3206996 w 6085020"/>
              <a:gd name="connsiteY29926" fmla="*/ 1868395 h 4885973"/>
              <a:gd name="connsiteX29927" fmla="*/ 3536918 w 6085020"/>
              <a:gd name="connsiteY29927" fmla="*/ 1867067 h 4885973"/>
              <a:gd name="connsiteX29928" fmla="*/ 3536918 w 6085020"/>
              <a:gd name="connsiteY29928" fmla="*/ 1868205 h 4885973"/>
              <a:gd name="connsiteX29929" fmla="*/ 3536918 w 6085020"/>
              <a:gd name="connsiteY29929" fmla="*/ 1872568 h 4885973"/>
              <a:gd name="connsiteX29930" fmla="*/ 3538820 w 6085020"/>
              <a:gd name="connsiteY29930" fmla="*/ 1872568 h 4885973"/>
              <a:gd name="connsiteX29931" fmla="*/ 3539048 w 6085020"/>
              <a:gd name="connsiteY29931" fmla="*/ 1874432 h 4885973"/>
              <a:gd name="connsiteX29932" fmla="*/ 3538820 w 6085020"/>
              <a:gd name="connsiteY29932" fmla="*/ 1874654 h 4885973"/>
              <a:gd name="connsiteX29933" fmla="*/ 3537108 w 6085020"/>
              <a:gd name="connsiteY29933" fmla="*/ 1874654 h 4885973"/>
              <a:gd name="connsiteX29934" fmla="*/ 3531404 w 6085020"/>
              <a:gd name="connsiteY29934" fmla="*/ 1899500 h 4885973"/>
              <a:gd name="connsiteX29935" fmla="*/ 3536918 w 6085020"/>
              <a:gd name="connsiteY29935" fmla="*/ 1867067 h 4885973"/>
              <a:gd name="connsiteX29936" fmla="*/ 3675733 w 6085020"/>
              <a:gd name="connsiteY29936" fmla="*/ 1864791 h 4885973"/>
              <a:gd name="connsiteX29937" fmla="*/ 3675733 w 6085020"/>
              <a:gd name="connsiteY29937" fmla="*/ 1867257 h 4885973"/>
              <a:gd name="connsiteX29938" fmla="*/ 3677064 w 6085020"/>
              <a:gd name="connsiteY29938" fmla="*/ 1866309 h 4885973"/>
              <a:gd name="connsiteX29939" fmla="*/ 3677064 w 6085020"/>
              <a:gd name="connsiteY29939" fmla="*/ 1868585 h 4885973"/>
              <a:gd name="connsiteX29940" fmla="*/ 3678204 w 6085020"/>
              <a:gd name="connsiteY29940" fmla="*/ 1866498 h 4885973"/>
              <a:gd name="connsiteX29941" fmla="*/ 3675733 w 6085020"/>
              <a:gd name="connsiteY29941" fmla="*/ 1864791 h 4885973"/>
              <a:gd name="connsiteX29942" fmla="*/ 3096515 w 6085020"/>
              <a:gd name="connsiteY29942" fmla="*/ 1862895 h 4885973"/>
              <a:gd name="connsiteX29943" fmla="*/ 3096515 w 6085020"/>
              <a:gd name="connsiteY29943" fmla="*/ 1883758 h 4885973"/>
              <a:gd name="connsiteX29944" fmla="*/ 3097085 w 6085020"/>
              <a:gd name="connsiteY29944" fmla="*/ 1863084 h 4885973"/>
              <a:gd name="connsiteX29945" fmla="*/ 212215 w 6085020"/>
              <a:gd name="connsiteY29945" fmla="*/ 1862326 h 4885973"/>
              <a:gd name="connsiteX29946" fmla="*/ 212215 w 6085020"/>
              <a:gd name="connsiteY29946" fmla="*/ 1862326 h 4885973"/>
              <a:gd name="connsiteX29947" fmla="*/ 3947749 w 6085020"/>
              <a:gd name="connsiteY29947" fmla="*/ 1861719 h 4885973"/>
              <a:gd name="connsiteX29948" fmla="*/ 3950129 w 6085020"/>
              <a:gd name="connsiteY29948" fmla="*/ 1878068 h 4885973"/>
              <a:gd name="connsiteX29949" fmla="*/ 3955263 w 6085020"/>
              <a:gd name="connsiteY29949" fmla="*/ 1863084 h 4885973"/>
              <a:gd name="connsiteX29950" fmla="*/ 3955453 w 6085020"/>
              <a:gd name="connsiteY29950" fmla="*/ 1862326 h 4885973"/>
              <a:gd name="connsiteX29951" fmla="*/ 3947749 w 6085020"/>
              <a:gd name="connsiteY29951" fmla="*/ 1861719 h 4885973"/>
              <a:gd name="connsiteX29952" fmla="*/ 559251 w 6085020"/>
              <a:gd name="connsiteY29952" fmla="*/ 1861377 h 4885973"/>
              <a:gd name="connsiteX29953" fmla="*/ 557160 w 6085020"/>
              <a:gd name="connsiteY29953" fmla="*/ 1870102 h 4885973"/>
              <a:gd name="connsiteX29954" fmla="*/ 556019 w 6085020"/>
              <a:gd name="connsiteY29954" fmla="*/ 1868395 h 4885973"/>
              <a:gd name="connsiteX29955" fmla="*/ 559061 w 6085020"/>
              <a:gd name="connsiteY29955" fmla="*/ 1873137 h 4885973"/>
              <a:gd name="connsiteX29956" fmla="*/ 564005 w 6085020"/>
              <a:gd name="connsiteY29956" fmla="*/ 1875602 h 4885973"/>
              <a:gd name="connsiteX29957" fmla="*/ 566477 w 6085020"/>
              <a:gd name="connsiteY29957" fmla="*/ 1863653 h 4885973"/>
              <a:gd name="connsiteX29958" fmla="*/ 559251 w 6085020"/>
              <a:gd name="connsiteY29958" fmla="*/ 1861377 h 4885973"/>
              <a:gd name="connsiteX29959" fmla="*/ 948714 w 6085020"/>
              <a:gd name="connsiteY29959" fmla="*/ 1860272 h 4885973"/>
              <a:gd name="connsiteX29960" fmla="*/ 953447 w 6085020"/>
              <a:gd name="connsiteY29960" fmla="*/ 1864033 h 4885973"/>
              <a:gd name="connsiteX29961" fmla="*/ 948714 w 6085020"/>
              <a:gd name="connsiteY29961" fmla="*/ 1860272 h 4885973"/>
              <a:gd name="connsiteX29962" fmla="*/ 2669232 w 6085020"/>
              <a:gd name="connsiteY29962" fmla="*/ 1857963 h 4885973"/>
              <a:gd name="connsiteX29963" fmla="*/ 2637096 w 6085020"/>
              <a:gd name="connsiteY29963" fmla="*/ 1863084 h 4885973"/>
              <a:gd name="connsiteX29964" fmla="*/ 2637856 w 6085020"/>
              <a:gd name="connsiteY29964" fmla="*/ 1863084 h 4885973"/>
              <a:gd name="connsiteX29965" fmla="*/ 2658774 w 6085020"/>
              <a:gd name="connsiteY29965" fmla="*/ 1894379 h 4885973"/>
              <a:gd name="connsiteX29966" fmla="*/ 2669232 w 6085020"/>
              <a:gd name="connsiteY29966" fmla="*/ 1857963 h 4885973"/>
              <a:gd name="connsiteX29967" fmla="*/ 410430 w 6085020"/>
              <a:gd name="connsiteY29967" fmla="*/ 1857513 h 4885973"/>
              <a:gd name="connsiteX29968" fmla="*/ 405014 w 6085020"/>
              <a:gd name="connsiteY29968" fmla="*/ 1867718 h 4885973"/>
              <a:gd name="connsiteX29969" fmla="*/ 404464 w 6085020"/>
              <a:gd name="connsiteY29969" fmla="*/ 1867826 h 4885973"/>
              <a:gd name="connsiteX29970" fmla="*/ 410107 w 6085020"/>
              <a:gd name="connsiteY29970" fmla="*/ 1871480 h 4885973"/>
              <a:gd name="connsiteX29971" fmla="*/ 404830 w 6085020"/>
              <a:gd name="connsiteY29971" fmla="*/ 1868063 h 4885973"/>
              <a:gd name="connsiteX29972" fmla="*/ 405014 w 6085020"/>
              <a:gd name="connsiteY29972" fmla="*/ 1867718 h 4885973"/>
              <a:gd name="connsiteX29973" fmla="*/ 416063 w 6085020"/>
              <a:gd name="connsiteY29973" fmla="*/ 1865550 h 4885973"/>
              <a:gd name="connsiteX29974" fmla="*/ 410430 w 6085020"/>
              <a:gd name="connsiteY29974" fmla="*/ 1857513 h 4885973"/>
              <a:gd name="connsiteX29975" fmla="*/ 3218215 w 6085020"/>
              <a:gd name="connsiteY29975" fmla="*/ 1856825 h 4885973"/>
              <a:gd name="connsiteX29976" fmla="*/ 3214032 w 6085020"/>
              <a:gd name="connsiteY29976" fmla="*/ 1869723 h 4885973"/>
              <a:gd name="connsiteX29977" fmla="*/ 3222018 w 6085020"/>
              <a:gd name="connsiteY29977" fmla="*/ 1863084 h 4885973"/>
              <a:gd name="connsiteX29978" fmla="*/ 3218215 w 6085020"/>
              <a:gd name="connsiteY29978" fmla="*/ 1856825 h 4885973"/>
              <a:gd name="connsiteX29979" fmla="*/ 3876919 w 6085020"/>
              <a:gd name="connsiteY29979" fmla="*/ 1856636 h 4885973"/>
              <a:gd name="connsiteX29980" fmla="*/ 3879010 w 6085020"/>
              <a:gd name="connsiteY29980" fmla="*/ 1856636 h 4885973"/>
              <a:gd name="connsiteX29981" fmla="*/ 3878292 w 6085020"/>
              <a:gd name="connsiteY29981" fmla="*/ 1857949 h 4885973"/>
              <a:gd name="connsiteX29982" fmla="*/ 3877044 w 6085020"/>
              <a:gd name="connsiteY29982" fmla="*/ 1858722 h 4885973"/>
              <a:gd name="connsiteX29983" fmla="*/ 3875778 w 6085020"/>
              <a:gd name="connsiteY29983" fmla="*/ 1858722 h 4885973"/>
              <a:gd name="connsiteX29984" fmla="*/ 3876919 w 6085020"/>
              <a:gd name="connsiteY29984" fmla="*/ 1856636 h 4885973"/>
              <a:gd name="connsiteX29985" fmla="*/ 4177176 w 6085020"/>
              <a:gd name="connsiteY29985" fmla="*/ 1856256 h 4885973"/>
              <a:gd name="connsiteX29986" fmla="*/ 4176225 w 6085020"/>
              <a:gd name="connsiteY29986" fmla="*/ 1858343 h 4885973"/>
              <a:gd name="connsiteX29987" fmla="*/ 4176701 w 6085020"/>
              <a:gd name="connsiteY29987" fmla="*/ 1861283 h 4885973"/>
              <a:gd name="connsiteX29988" fmla="*/ 4179648 w 6085020"/>
              <a:gd name="connsiteY29988" fmla="*/ 1860808 h 4885973"/>
              <a:gd name="connsiteX29989" fmla="*/ 4179268 w 6085020"/>
              <a:gd name="connsiteY29989" fmla="*/ 1859291 h 4885973"/>
              <a:gd name="connsiteX29990" fmla="*/ 4179287 w 6085020"/>
              <a:gd name="connsiteY29990" fmla="*/ 1857413 h 4885973"/>
              <a:gd name="connsiteX29991" fmla="*/ 4179268 w 6085020"/>
              <a:gd name="connsiteY29991" fmla="*/ 1857394 h 4885973"/>
              <a:gd name="connsiteX29992" fmla="*/ 4177176 w 6085020"/>
              <a:gd name="connsiteY29992" fmla="*/ 1856256 h 4885973"/>
              <a:gd name="connsiteX29993" fmla="*/ 4207411 w 6085020"/>
              <a:gd name="connsiteY29993" fmla="*/ 1855687 h 4885973"/>
              <a:gd name="connsiteX29994" fmla="*/ 4201707 w 6085020"/>
              <a:gd name="connsiteY29994" fmla="*/ 1860429 h 4885973"/>
              <a:gd name="connsiteX29995" fmla="*/ 4198474 w 6085020"/>
              <a:gd name="connsiteY29995" fmla="*/ 1864602 h 4885973"/>
              <a:gd name="connsiteX29996" fmla="*/ 4201516 w 6085020"/>
              <a:gd name="connsiteY29996" fmla="*/ 1864602 h 4885973"/>
              <a:gd name="connsiteX29997" fmla="*/ 4204749 w 6085020"/>
              <a:gd name="connsiteY29997" fmla="*/ 1864602 h 4885973"/>
              <a:gd name="connsiteX29998" fmla="*/ 4207221 w 6085020"/>
              <a:gd name="connsiteY29998" fmla="*/ 1859101 h 4885973"/>
              <a:gd name="connsiteX29999" fmla="*/ 4209883 w 6085020"/>
              <a:gd name="connsiteY29999" fmla="*/ 1855687 h 4885973"/>
              <a:gd name="connsiteX30000" fmla="*/ 3577612 w 6085020"/>
              <a:gd name="connsiteY30000" fmla="*/ 1855687 h 4885973"/>
              <a:gd name="connsiteX30001" fmla="*/ 3579133 w 6085020"/>
              <a:gd name="connsiteY30001" fmla="*/ 1859291 h 4885973"/>
              <a:gd name="connsiteX30002" fmla="*/ 3577802 w 6085020"/>
              <a:gd name="connsiteY30002" fmla="*/ 1856067 h 4885973"/>
              <a:gd name="connsiteX30003" fmla="*/ 380570 w 6085020"/>
              <a:gd name="connsiteY30003" fmla="*/ 1855178 h 4885973"/>
              <a:gd name="connsiteX30004" fmla="*/ 304251 w 6085020"/>
              <a:gd name="connsiteY30004" fmla="*/ 1870861 h 4885973"/>
              <a:gd name="connsiteX30005" fmla="*/ 320985 w 6085020"/>
              <a:gd name="connsiteY30005" fmla="*/ 1892293 h 4885973"/>
              <a:gd name="connsiteX30006" fmla="*/ 328211 w 6085020"/>
              <a:gd name="connsiteY30006" fmla="*/ 1889827 h 4885973"/>
              <a:gd name="connsiteX30007" fmla="*/ 325739 w 6085020"/>
              <a:gd name="connsiteY30007" fmla="*/ 1878068 h 4885973"/>
              <a:gd name="connsiteX30008" fmla="*/ 332775 w 6085020"/>
              <a:gd name="connsiteY30008" fmla="*/ 1875602 h 4885973"/>
              <a:gd name="connsiteX30009" fmla="*/ 338099 w 6085020"/>
              <a:gd name="connsiteY30009" fmla="*/ 1880534 h 4885973"/>
              <a:gd name="connsiteX30010" fmla="*/ 338099 w 6085020"/>
              <a:gd name="connsiteY30010" fmla="*/ 1891155 h 4885973"/>
              <a:gd name="connsiteX30011" fmla="*/ 336007 w 6085020"/>
              <a:gd name="connsiteY30011" fmla="*/ 1889258 h 4885973"/>
              <a:gd name="connsiteX30012" fmla="*/ 338099 w 6085020"/>
              <a:gd name="connsiteY30012" fmla="*/ 1901586 h 4885973"/>
              <a:gd name="connsiteX30013" fmla="*/ 338099 w 6085020"/>
              <a:gd name="connsiteY30013" fmla="*/ 1944071 h 4885973"/>
              <a:gd name="connsiteX30014" fmla="*/ 355593 w 6085020"/>
              <a:gd name="connsiteY30014" fmla="*/ 1926622 h 4885973"/>
              <a:gd name="connsiteX30015" fmla="*/ 365101 w 6085020"/>
              <a:gd name="connsiteY30015" fmla="*/ 1917139 h 4885973"/>
              <a:gd name="connsiteX30016" fmla="*/ 361488 w 6085020"/>
              <a:gd name="connsiteY30016" fmla="*/ 1925674 h 4885973"/>
              <a:gd name="connsiteX30017" fmla="*/ 378032 w 6085020"/>
              <a:gd name="connsiteY30017" fmla="*/ 1925674 h 4885973"/>
              <a:gd name="connsiteX30018" fmla="*/ 382786 w 6085020"/>
              <a:gd name="connsiteY30018" fmla="*/ 1894758 h 4885973"/>
              <a:gd name="connsiteX30019" fmla="*/ 361488 w 6085020"/>
              <a:gd name="connsiteY30019" fmla="*/ 1892293 h 4885973"/>
              <a:gd name="connsiteX30020" fmla="*/ 361488 w 6085020"/>
              <a:gd name="connsiteY30020" fmla="*/ 1897793 h 4885973"/>
              <a:gd name="connsiteX30021" fmla="*/ 355593 w 6085020"/>
              <a:gd name="connsiteY30021" fmla="*/ 1891913 h 4885973"/>
              <a:gd name="connsiteX30022" fmla="*/ 348748 w 6085020"/>
              <a:gd name="connsiteY30022" fmla="*/ 1885085 h 4885973"/>
              <a:gd name="connsiteX30023" fmla="*/ 351980 w 6085020"/>
              <a:gd name="connsiteY30023" fmla="*/ 1885085 h 4885973"/>
              <a:gd name="connsiteX30024" fmla="*/ 392294 w 6085020"/>
              <a:gd name="connsiteY30024" fmla="*/ 1866119 h 4885973"/>
              <a:gd name="connsiteX30025" fmla="*/ 380570 w 6085020"/>
              <a:gd name="connsiteY30025" fmla="*/ 1855178 h 4885973"/>
              <a:gd name="connsiteX30026" fmla="*/ 2327925 w 6085020"/>
              <a:gd name="connsiteY30026" fmla="*/ 1855024 h 4885973"/>
              <a:gd name="connsiteX30027" fmla="*/ 2323337 w 6085020"/>
              <a:gd name="connsiteY30027" fmla="*/ 1868395 h 4885973"/>
              <a:gd name="connsiteX30028" fmla="*/ 2338930 w 6085020"/>
              <a:gd name="connsiteY30028" fmla="*/ 1858722 h 4885973"/>
              <a:gd name="connsiteX30029" fmla="*/ 2327925 w 6085020"/>
              <a:gd name="connsiteY30029" fmla="*/ 1855024 h 4885973"/>
              <a:gd name="connsiteX30030" fmla="*/ 936502 w 6085020"/>
              <a:gd name="connsiteY30030" fmla="*/ 1854935 h 4885973"/>
              <a:gd name="connsiteX30031" fmla="*/ 931769 w 6085020"/>
              <a:gd name="connsiteY30031" fmla="*/ 1858722 h 4885973"/>
              <a:gd name="connsiteX30032" fmla="*/ 936502 w 6085020"/>
              <a:gd name="connsiteY30032" fmla="*/ 1854935 h 4885973"/>
              <a:gd name="connsiteX30033" fmla="*/ 3673641 w 6085020"/>
              <a:gd name="connsiteY30033" fmla="*/ 1854549 h 4885973"/>
              <a:gd name="connsiteX30034" fmla="*/ 3673831 w 6085020"/>
              <a:gd name="connsiteY30034" fmla="*/ 1854549 h 4885973"/>
              <a:gd name="connsiteX30035" fmla="*/ 3673831 w 6085020"/>
              <a:gd name="connsiteY30035" fmla="*/ 1855371 h 4885973"/>
              <a:gd name="connsiteX30036" fmla="*/ 3673742 w 6085020"/>
              <a:gd name="connsiteY30036" fmla="*/ 1855877 h 4885973"/>
              <a:gd name="connsiteX30037" fmla="*/ 3673641 w 6085020"/>
              <a:gd name="connsiteY30037" fmla="*/ 1855877 h 4885973"/>
              <a:gd name="connsiteX30038" fmla="*/ 3673641 w 6085020"/>
              <a:gd name="connsiteY30038" fmla="*/ 1855308 h 4885973"/>
              <a:gd name="connsiteX30039" fmla="*/ 435459 w 6085020"/>
              <a:gd name="connsiteY30039" fmla="*/ 1853601 h 4885973"/>
              <a:gd name="connsiteX30040" fmla="*/ 434081 w 6085020"/>
              <a:gd name="connsiteY30040" fmla="*/ 1858177 h 4885973"/>
              <a:gd name="connsiteX30041" fmla="*/ 428665 w 6085020"/>
              <a:gd name="connsiteY30041" fmla="*/ 1856702 h 4885973"/>
              <a:gd name="connsiteX30042" fmla="*/ 428233 w 6085020"/>
              <a:gd name="connsiteY30042" fmla="*/ 1856067 h 4885973"/>
              <a:gd name="connsiteX30043" fmla="*/ 428423 w 6085020"/>
              <a:gd name="connsiteY30043" fmla="*/ 1856636 h 4885973"/>
              <a:gd name="connsiteX30044" fmla="*/ 428665 w 6085020"/>
              <a:gd name="connsiteY30044" fmla="*/ 1856702 h 4885973"/>
              <a:gd name="connsiteX30045" fmla="*/ 431585 w 6085020"/>
              <a:gd name="connsiteY30045" fmla="*/ 1860998 h 4885973"/>
              <a:gd name="connsiteX30046" fmla="*/ 440213 w 6085020"/>
              <a:gd name="connsiteY30046" fmla="*/ 1860808 h 4885973"/>
              <a:gd name="connsiteX30047" fmla="*/ 435459 w 6085020"/>
              <a:gd name="connsiteY30047" fmla="*/ 1853601 h 4885973"/>
              <a:gd name="connsiteX30048" fmla="*/ 2031446 w 6085020"/>
              <a:gd name="connsiteY30048" fmla="*/ 1853411 h 4885973"/>
              <a:gd name="connsiteX30049" fmla="*/ 2031446 w 6085020"/>
              <a:gd name="connsiteY30049" fmla="*/ 1853411 h 4885973"/>
              <a:gd name="connsiteX30050" fmla="*/ 3673641 w 6085020"/>
              <a:gd name="connsiteY30050" fmla="*/ 1853222 h 4885973"/>
              <a:gd name="connsiteX30051" fmla="*/ 3673641 w 6085020"/>
              <a:gd name="connsiteY30051" fmla="*/ 1854549 h 4885973"/>
              <a:gd name="connsiteX30052" fmla="*/ 3670408 w 6085020"/>
              <a:gd name="connsiteY30052" fmla="*/ 1854549 h 4885973"/>
              <a:gd name="connsiteX30053" fmla="*/ 3671929 w 6085020"/>
              <a:gd name="connsiteY30053" fmla="*/ 1855877 h 4885973"/>
              <a:gd name="connsiteX30054" fmla="*/ 3671929 w 6085020"/>
              <a:gd name="connsiteY30054" fmla="*/ 1854739 h 4885973"/>
              <a:gd name="connsiteX30055" fmla="*/ 3673641 w 6085020"/>
              <a:gd name="connsiteY30055" fmla="*/ 1860050 h 4885973"/>
              <a:gd name="connsiteX30056" fmla="*/ 3672690 w 6085020"/>
              <a:gd name="connsiteY30056" fmla="*/ 1861946 h 4885973"/>
              <a:gd name="connsiteX30057" fmla="*/ 3675542 w 6085020"/>
              <a:gd name="connsiteY30057" fmla="*/ 1863843 h 4885973"/>
              <a:gd name="connsiteX30058" fmla="*/ 3677064 w 6085020"/>
              <a:gd name="connsiteY30058" fmla="*/ 1863843 h 4885973"/>
              <a:gd name="connsiteX30059" fmla="*/ 3674401 w 6085020"/>
              <a:gd name="connsiteY30059" fmla="*/ 1857584 h 4885973"/>
              <a:gd name="connsiteX30060" fmla="*/ 3674401 w 6085020"/>
              <a:gd name="connsiteY30060" fmla="*/ 1861377 h 4885973"/>
              <a:gd name="connsiteX30061" fmla="*/ 3672880 w 6085020"/>
              <a:gd name="connsiteY30061" fmla="*/ 1855877 h 4885973"/>
              <a:gd name="connsiteX30062" fmla="*/ 3673641 w 6085020"/>
              <a:gd name="connsiteY30062" fmla="*/ 1855877 h 4885973"/>
              <a:gd name="connsiteX30063" fmla="*/ 3673641 w 6085020"/>
              <a:gd name="connsiteY30063" fmla="*/ 1856446 h 4885973"/>
              <a:gd name="connsiteX30064" fmla="*/ 3673742 w 6085020"/>
              <a:gd name="connsiteY30064" fmla="*/ 1855877 h 4885973"/>
              <a:gd name="connsiteX30065" fmla="*/ 3673831 w 6085020"/>
              <a:gd name="connsiteY30065" fmla="*/ 1855877 h 4885973"/>
              <a:gd name="connsiteX30066" fmla="*/ 3673831 w 6085020"/>
              <a:gd name="connsiteY30066" fmla="*/ 1855371 h 4885973"/>
              <a:gd name="connsiteX30067" fmla="*/ 3674211 w 6085020"/>
              <a:gd name="connsiteY30067" fmla="*/ 1853222 h 4885973"/>
              <a:gd name="connsiteX30068" fmla="*/ 247596 w 6085020"/>
              <a:gd name="connsiteY30068" fmla="*/ 1853201 h 4885973"/>
              <a:gd name="connsiteX30069" fmla="*/ 247782 w 6085020"/>
              <a:gd name="connsiteY30069" fmla="*/ 1853237 h 4885973"/>
              <a:gd name="connsiteX30070" fmla="*/ 247774 w 6085020"/>
              <a:gd name="connsiteY30070" fmla="*/ 1853411 h 4885973"/>
              <a:gd name="connsiteX30071" fmla="*/ 4040263 w 6085020"/>
              <a:gd name="connsiteY30071" fmla="*/ 1853032 h 4885973"/>
              <a:gd name="connsiteX30072" fmla="*/ 4037791 w 6085020"/>
              <a:gd name="connsiteY30072" fmla="*/ 1855877 h 4885973"/>
              <a:gd name="connsiteX30073" fmla="*/ 4035319 w 6085020"/>
              <a:gd name="connsiteY30073" fmla="*/ 1858912 h 4885973"/>
              <a:gd name="connsiteX30074" fmla="*/ 4037601 w 6085020"/>
              <a:gd name="connsiteY30074" fmla="*/ 1861188 h 4885973"/>
              <a:gd name="connsiteX30075" fmla="*/ 4041785 w 6085020"/>
              <a:gd name="connsiteY30075" fmla="*/ 1863084 h 4885973"/>
              <a:gd name="connsiteX30076" fmla="*/ 4041785 w 6085020"/>
              <a:gd name="connsiteY30076" fmla="*/ 1857774 h 4885973"/>
              <a:gd name="connsiteX30077" fmla="*/ 4204179 w 6085020"/>
              <a:gd name="connsiteY30077" fmla="*/ 1852653 h 4885973"/>
              <a:gd name="connsiteX30078" fmla="*/ 4205129 w 6085020"/>
              <a:gd name="connsiteY30078" fmla="*/ 1853601 h 4885973"/>
              <a:gd name="connsiteX30079" fmla="*/ 4204179 w 6085020"/>
              <a:gd name="connsiteY30079" fmla="*/ 1855687 h 4885973"/>
              <a:gd name="connsiteX30080" fmla="*/ 4206270 w 6085020"/>
              <a:gd name="connsiteY30080" fmla="*/ 1855687 h 4885973"/>
              <a:gd name="connsiteX30081" fmla="*/ 4206289 w 6085020"/>
              <a:gd name="connsiteY30081" fmla="*/ 1853810 h 4885973"/>
              <a:gd name="connsiteX30082" fmla="*/ 4206270 w 6085020"/>
              <a:gd name="connsiteY30082" fmla="*/ 1853791 h 4885973"/>
              <a:gd name="connsiteX30083" fmla="*/ 4204179 w 6085020"/>
              <a:gd name="connsiteY30083" fmla="*/ 1852653 h 4885973"/>
              <a:gd name="connsiteX30084" fmla="*/ 2124243 w 6085020"/>
              <a:gd name="connsiteY30084" fmla="*/ 1852653 h 4885973"/>
              <a:gd name="connsiteX30085" fmla="*/ 2124243 w 6085020"/>
              <a:gd name="connsiteY30085" fmla="*/ 1852653 h 4885973"/>
              <a:gd name="connsiteX30086" fmla="*/ 1905372 w 6085020"/>
              <a:gd name="connsiteY30086" fmla="*/ 1852653 h 4885973"/>
              <a:gd name="connsiteX30087" fmla="*/ 1905372 w 6085020"/>
              <a:gd name="connsiteY30087" fmla="*/ 1863084 h 4885973"/>
              <a:gd name="connsiteX30088" fmla="*/ 1915831 w 6085020"/>
              <a:gd name="connsiteY30088" fmla="*/ 1863084 h 4885973"/>
              <a:gd name="connsiteX30089" fmla="*/ 1915831 w 6085020"/>
              <a:gd name="connsiteY30089" fmla="*/ 1852653 h 4885973"/>
              <a:gd name="connsiteX30090" fmla="*/ 1816188 w 6085020"/>
              <a:gd name="connsiteY30090" fmla="*/ 1852273 h 4885973"/>
              <a:gd name="connsiteX30091" fmla="*/ 1813146 w 6085020"/>
              <a:gd name="connsiteY30091" fmla="*/ 1860998 h 4885973"/>
              <a:gd name="connsiteX30092" fmla="*/ 1799264 w 6085020"/>
              <a:gd name="connsiteY30092" fmla="*/ 1863274 h 4885973"/>
              <a:gd name="connsiteX30093" fmla="*/ 1811244 w 6085020"/>
              <a:gd name="connsiteY30093" fmla="*/ 1879965 h 4885973"/>
              <a:gd name="connsiteX30094" fmla="*/ 1815238 w 6085020"/>
              <a:gd name="connsiteY30094" fmla="*/ 1871809 h 4885973"/>
              <a:gd name="connsiteX30095" fmla="*/ 1826647 w 6085020"/>
              <a:gd name="connsiteY30095" fmla="*/ 1878826 h 4885973"/>
              <a:gd name="connsiteX30096" fmla="*/ 1826647 w 6085020"/>
              <a:gd name="connsiteY30096" fmla="*/ 1878447 h 4885973"/>
              <a:gd name="connsiteX30097" fmla="*/ 1816188 w 6085020"/>
              <a:gd name="connsiteY30097" fmla="*/ 1852273 h 4885973"/>
              <a:gd name="connsiteX30098" fmla="*/ 3350564 w 6085020"/>
              <a:gd name="connsiteY30098" fmla="*/ 1851135 h 4885973"/>
              <a:gd name="connsiteX30099" fmla="*/ 3350564 w 6085020"/>
              <a:gd name="connsiteY30099" fmla="*/ 1855877 h 4885973"/>
              <a:gd name="connsiteX30100" fmla="*/ 3351705 w 6085020"/>
              <a:gd name="connsiteY30100" fmla="*/ 1855877 h 4885973"/>
              <a:gd name="connsiteX30101" fmla="*/ 3350564 w 6085020"/>
              <a:gd name="connsiteY30101" fmla="*/ 1851135 h 4885973"/>
              <a:gd name="connsiteX30102" fmla="*/ 4008317 w 6085020"/>
              <a:gd name="connsiteY30102" fmla="*/ 1850566 h 4885973"/>
              <a:gd name="connsiteX30103" fmla="*/ 4008317 w 6085020"/>
              <a:gd name="connsiteY30103" fmla="*/ 1853222 h 4885973"/>
              <a:gd name="connsiteX30104" fmla="*/ 4019346 w 6085020"/>
              <a:gd name="connsiteY30104" fmla="*/ 1857394 h 4885973"/>
              <a:gd name="connsiteX30105" fmla="*/ 4020107 w 6085020"/>
              <a:gd name="connsiteY30105" fmla="*/ 1857584 h 4885973"/>
              <a:gd name="connsiteX30106" fmla="*/ 4030945 w 6085020"/>
              <a:gd name="connsiteY30106" fmla="*/ 1859101 h 4885973"/>
              <a:gd name="connsiteX30107" fmla="*/ 4030945 w 6085020"/>
              <a:gd name="connsiteY30107" fmla="*/ 1857015 h 4885973"/>
              <a:gd name="connsiteX30108" fmla="*/ 4019346 w 6085020"/>
              <a:gd name="connsiteY30108" fmla="*/ 1852653 h 4885973"/>
              <a:gd name="connsiteX30109" fmla="*/ 3575330 w 6085020"/>
              <a:gd name="connsiteY30109" fmla="*/ 1849997 h 4885973"/>
              <a:gd name="connsiteX30110" fmla="*/ 3577041 w 6085020"/>
              <a:gd name="connsiteY30110" fmla="*/ 1855308 h 4885973"/>
              <a:gd name="connsiteX30111" fmla="*/ 3576661 w 6085020"/>
              <a:gd name="connsiteY30111" fmla="*/ 1851515 h 4885973"/>
              <a:gd name="connsiteX30112" fmla="*/ 3577802 w 6085020"/>
              <a:gd name="connsiteY30112" fmla="*/ 1851894 h 4885973"/>
              <a:gd name="connsiteX30113" fmla="*/ 3577802 w 6085020"/>
              <a:gd name="connsiteY30113" fmla="*/ 1849997 h 4885973"/>
              <a:gd name="connsiteX30114" fmla="*/ 3575330 w 6085020"/>
              <a:gd name="connsiteY30114" fmla="*/ 1849997 h 4885973"/>
              <a:gd name="connsiteX30115" fmla="*/ 1591803 w 6085020"/>
              <a:gd name="connsiteY30115" fmla="*/ 1848290 h 4885973"/>
              <a:gd name="connsiteX30116" fmla="*/ 1591803 w 6085020"/>
              <a:gd name="connsiteY30116" fmla="*/ 1917708 h 4885973"/>
              <a:gd name="connsiteX30117" fmla="*/ 1609298 w 6085020"/>
              <a:gd name="connsiteY30117" fmla="*/ 1900448 h 4885973"/>
              <a:gd name="connsiteX30118" fmla="*/ 1624891 w 6085020"/>
              <a:gd name="connsiteY30118" fmla="*/ 1884896 h 4885973"/>
              <a:gd name="connsiteX30119" fmla="*/ 1626792 w 6085020"/>
              <a:gd name="connsiteY30119" fmla="*/ 1882999 h 4885973"/>
              <a:gd name="connsiteX30120" fmla="*/ 1259029 w 6085020"/>
              <a:gd name="connsiteY30120" fmla="*/ 1847342 h 4885973"/>
              <a:gd name="connsiteX30121" fmla="*/ 1263783 w 6085020"/>
              <a:gd name="connsiteY30121" fmla="*/ 1883948 h 4885973"/>
              <a:gd name="connsiteX30122" fmla="*/ 1252752 w 6085020"/>
              <a:gd name="connsiteY30122" fmla="*/ 1898495 h 4885973"/>
              <a:gd name="connsiteX30123" fmla="*/ 1267339 w 6085020"/>
              <a:gd name="connsiteY30123" fmla="*/ 1909495 h 4885973"/>
              <a:gd name="connsiteX30124" fmla="*/ 1276904 w 6085020"/>
              <a:gd name="connsiteY30124" fmla="*/ 1902914 h 4885973"/>
              <a:gd name="connsiteX30125" fmla="*/ 1287552 w 6085020"/>
              <a:gd name="connsiteY30125" fmla="*/ 1937623 h 4885973"/>
              <a:gd name="connsiteX30126" fmla="*/ 1287552 w 6085020"/>
              <a:gd name="connsiteY30126" fmla="*/ 1938002 h 4885973"/>
              <a:gd name="connsiteX30127" fmla="*/ 1316076 w 6085020"/>
              <a:gd name="connsiteY30127" fmla="*/ 1938002 h 4885973"/>
              <a:gd name="connsiteX30128" fmla="*/ 1259029 w 6085020"/>
              <a:gd name="connsiteY30128" fmla="*/ 1847342 h 4885973"/>
              <a:gd name="connsiteX30129" fmla="*/ 3350564 w 6085020"/>
              <a:gd name="connsiteY30129" fmla="*/ 1845445 h 4885973"/>
              <a:gd name="connsiteX30130" fmla="*/ 3350564 w 6085020"/>
              <a:gd name="connsiteY30130" fmla="*/ 1849428 h 4885973"/>
              <a:gd name="connsiteX30131" fmla="*/ 3351895 w 6085020"/>
              <a:gd name="connsiteY30131" fmla="*/ 1849428 h 4885973"/>
              <a:gd name="connsiteX30132" fmla="*/ 3350564 w 6085020"/>
              <a:gd name="connsiteY30132" fmla="*/ 1845445 h 4885973"/>
              <a:gd name="connsiteX30133" fmla="*/ 3576066 w 6085020"/>
              <a:gd name="connsiteY30133" fmla="*/ 1845161 h 4885973"/>
              <a:gd name="connsiteX30134" fmla="*/ 3575710 w 6085020"/>
              <a:gd name="connsiteY30134" fmla="*/ 1847342 h 4885973"/>
              <a:gd name="connsiteX30135" fmla="*/ 3578372 w 6085020"/>
              <a:gd name="connsiteY30135" fmla="*/ 1847342 h 4885973"/>
              <a:gd name="connsiteX30136" fmla="*/ 3578372 w 6085020"/>
              <a:gd name="connsiteY30136" fmla="*/ 1848480 h 4885973"/>
              <a:gd name="connsiteX30137" fmla="*/ 3577041 w 6085020"/>
              <a:gd name="connsiteY30137" fmla="*/ 1848859 h 4885973"/>
              <a:gd name="connsiteX30138" fmla="*/ 3578372 w 6085020"/>
              <a:gd name="connsiteY30138" fmla="*/ 1848859 h 4885973"/>
              <a:gd name="connsiteX30139" fmla="*/ 3578372 w 6085020"/>
              <a:gd name="connsiteY30139" fmla="*/ 1848480 h 4885973"/>
              <a:gd name="connsiteX30140" fmla="*/ 3579513 w 6085020"/>
              <a:gd name="connsiteY30140" fmla="*/ 1848859 h 4885973"/>
              <a:gd name="connsiteX30141" fmla="*/ 3577802 w 6085020"/>
              <a:gd name="connsiteY30141" fmla="*/ 1845256 h 4885973"/>
              <a:gd name="connsiteX30142" fmla="*/ 3576851 w 6085020"/>
              <a:gd name="connsiteY30142" fmla="*/ 1847152 h 4885973"/>
              <a:gd name="connsiteX30143" fmla="*/ 3576851 w 6085020"/>
              <a:gd name="connsiteY30143" fmla="*/ 1845825 h 4885973"/>
              <a:gd name="connsiteX30144" fmla="*/ 3576066 w 6085020"/>
              <a:gd name="connsiteY30144" fmla="*/ 1845161 h 4885973"/>
              <a:gd name="connsiteX30145" fmla="*/ 3668887 w 6085020"/>
              <a:gd name="connsiteY30145" fmla="*/ 1844118 h 4885973"/>
              <a:gd name="connsiteX30146" fmla="*/ 3669175 w 6085020"/>
              <a:gd name="connsiteY30146" fmla="*/ 1844118 h 4885973"/>
              <a:gd name="connsiteX30147" fmla="*/ 3670028 w 6085020"/>
              <a:gd name="connsiteY30147" fmla="*/ 1845766 h 4885973"/>
              <a:gd name="connsiteX30148" fmla="*/ 3670028 w 6085020"/>
              <a:gd name="connsiteY30148" fmla="*/ 1846583 h 4885973"/>
              <a:gd name="connsiteX30149" fmla="*/ 3668887 w 6085020"/>
              <a:gd name="connsiteY30149" fmla="*/ 1844118 h 4885973"/>
              <a:gd name="connsiteX30150" fmla="*/ 3669077 w 6085020"/>
              <a:gd name="connsiteY30150" fmla="*/ 1843928 h 4885973"/>
              <a:gd name="connsiteX30151" fmla="*/ 3666985 w 6085020"/>
              <a:gd name="connsiteY30151" fmla="*/ 1845825 h 4885973"/>
              <a:gd name="connsiteX30152" fmla="*/ 3666985 w 6085020"/>
              <a:gd name="connsiteY30152" fmla="*/ 1847342 h 4885973"/>
              <a:gd name="connsiteX30153" fmla="*/ 3670598 w 6085020"/>
              <a:gd name="connsiteY30153" fmla="*/ 1849444 h 4885973"/>
              <a:gd name="connsiteX30154" fmla="*/ 3670598 w 6085020"/>
              <a:gd name="connsiteY30154" fmla="*/ 1849997 h 4885973"/>
              <a:gd name="connsiteX30155" fmla="*/ 3669267 w 6085020"/>
              <a:gd name="connsiteY30155" fmla="*/ 1849997 h 4885973"/>
              <a:gd name="connsiteX30156" fmla="*/ 3669267 w 6085020"/>
              <a:gd name="connsiteY30156" fmla="*/ 1850756 h 4885973"/>
              <a:gd name="connsiteX30157" fmla="*/ 3669267 w 6085020"/>
              <a:gd name="connsiteY30157" fmla="*/ 1854549 h 4885973"/>
              <a:gd name="connsiteX30158" fmla="*/ 3669267 w 6085020"/>
              <a:gd name="connsiteY30158" fmla="*/ 1855498 h 4885973"/>
              <a:gd name="connsiteX30159" fmla="*/ 3670979 w 6085020"/>
              <a:gd name="connsiteY30159" fmla="*/ 1853032 h 4885973"/>
              <a:gd name="connsiteX30160" fmla="*/ 3669267 w 6085020"/>
              <a:gd name="connsiteY30160" fmla="*/ 1850756 h 4885973"/>
              <a:gd name="connsiteX30161" fmla="*/ 3670598 w 6085020"/>
              <a:gd name="connsiteY30161" fmla="*/ 1850756 h 4885973"/>
              <a:gd name="connsiteX30162" fmla="*/ 3670598 w 6085020"/>
              <a:gd name="connsiteY30162" fmla="*/ 1849997 h 4885973"/>
              <a:gd name="connsiteX30163" fmla="*/ 3670979 w 6085020"/>
              <a:gd name="connsiteY30163" fmla="*/ 1849997 h 4885973"/>
              <a:gd name="connsiteX30164" fmla="*/ 3671549 w 6085020"/>
              <a:gd name="connsiteY30164" fmla="*/ 1849997 h 4885973"/>
              <a:gd name="connsiteX30165" fmla="*/ 3670598 w 6085020"/>
              <a:gd name="connsiteY30165" fmla="*/ 1849444 h 4885973"/>
              <a:gd name="connsiteX30166" fmla="*/ 3670598 w 6085020"/>
              <a:gd name="connsiteY30166" fmla="*/ 1846867 h 4885973"/>
              <a:gd name="connsiteX30167" fmla="*/ 3672120 w 6085020"/>
              <a:gd name="connsiteY30167" fmla="*/ 1849808 h 4885973"/>
              <a:gd name="connsiteX30168" fmla="*/ 3670598 w 6085020"/>
              <a:gd name="connsiteY30168" fmla="*/ 1846394 h 4885973"/>
              <a:gd name="connsiteX30169" fmla="*/ 3670598 w 6085020"/>
              <a:gd name="connsiteY30169" fmla="*/ 1846867 h 4885973"/>
              <a:gd name="connsiteX30170" fmla="*/ 3670028 w 6085020"/>
              <a:gd name="connsiteY30170" fmla="*/ 1845766 h 4885973"/>
              <a:gd name="connsiteX30171" fmla="*/ 3670028 w 6085020"/>
              <a:gd name="connsiteY30171" fmla="*/ 1844118 h 4885973"/>
              <a:gd name="connsiteX30172" fmla="*/ 3669175 w 6085020"/>
              <a:gd name="connsiteY30172" fmla="*/ 1844118 h 4885973"/>
              <a:gd name="connsiteX30173" fmla="*/ 3839838 w 6085020"/>
              <a:gd name="connsiteY30173" fmla="*/ 1843549 h 4885973"/>
              <a:gd name="connsiteX30174" fmla="*/ 3842500 w 6085020"/>
              <a:gd name="connsiteY30174" fmla="*/ 1851704 h 4885973"/>
              <a:gd name="connsiteX30175" fmla="*/ 3837176 w 6085020"/>
              <a:gd name="connsiteY30175" fmla="*/ 1848859 h 4885973"/>
              <a:gd name="connsiteX30176" fmla="*/ 3835655 w 6085020"/>
              <a:gd name="connsiteY30176" fmla="*/ 1843169 h 4885973"/>
              <a:gd name="connsiteX30177" fmla="*/ 3816639 w 6085020"/>
              <a:gd name="connsiteY30177" fmla="*/ 1850187 h 4885973"/>
              <a:gd name="connsiteX30178" fmla="*/ 3835655 w 6085020"/>
              <a:gd name="connsiteY30178" fmla="*/ 1843169 h 4885973"/>
              <a:gd name="connsiteX30179" fmla="*/ 3861706 w 6085020"/>
              <a:gd name="connsiteY30179" fmla="*/ 1842221 h 4885973"/>
              <a:gd name="connsiteX30180" fmla="*/ 3866460 w 6085020"/>
              <a:gd name="connsiteY30180" fmla="*/ 1842221 h 4885973"/>
              <a:gd name="connsiteX30181" fmla="*/ 3866460 w 6085020"/>
              <a:gd name="connsiteY30181" fmla="*/ 1846963 h 4885973"/>
              <a:gd name="connsiteX30182" fmla="*/ 3861706 w 6085020"/>
              <a:gd name="connsiteY30182" fmla="*/ 1846963 h 4885973"/>
              <a:gd name="connsiteX30183" fmla="*/ 1863537 w 6085020"/>
              <a:gd name="connsiteY30183" fmla="*/ 1842221 h 4885973"/>
              <a:gd name="connsiteX30184" fmla="*/ 1863537 w 6085020"/>
              <a:gd name="connsiteY30184" fmla="*/ 1842221 h 4885973"/>
              <a:gd name="connsiteX30185" fmla="*/ 603178 w 6085020"/>
              <a:gd name="connsiteY30185" fmla="*/ 1842221 h 4885973"/>
              <a:gd name="connsiteX30186" fmla="*/ 603178 w 6085020"/>
              <a:gd name="connsiteY30186" fmla="*/ 1842221 h 4885973"/>
              <a:gd name="connsiteX30187" fmla="*/ 59139 w 6085020"/>
              <a:gd name="connsiteY30187" fmla="*/ 1841842 h 4885973"/>
              <a:gd name="connsiteX30188" fmla="*/ 80246 w 6085020"/>
              <a:gd name="connsiteY30188" fmla="*/ 1847532 h 4885973"/>
              <a:gd name="connsiteX30189" fmla="*/ 80056 w 6085020"/>
              <a:gd name="connsiteY30189" fmla="*/ 1847152 h 4885973"/>
              <a:gd name="connsiteX30190" fmla="*/ 59139 w 6085020"/>
              <a:gd name="connsiteY30190" fmla="*/ 1841842 h 4885973"/>
              <a:gd name="connsiteX30191" fmla="*/ 3039863 w 6085020"/>
              <a:gd name="connsiteY30191" fmla="*/ 1841812 h 4885973"/>
              <a:gd name="connsiteX30192" fmla="*/ 3040799 w 6085020"/>
              <a:gd name="connsiteY30192" fmla="*/ 1857015 h 4885973"/>
              <a:gd name="connsiteX30193" fmla="*/ 3044792 w 6085020"/>
              <a:gd name="connsiteY30193" fmla="*/ 1847532 h 4885973"/>
              <a:gd name="connsiteX30194" fmla="*/ 3045933 w 6085020"/>
              <a:gd name="connsiteY30194" fmla="*/ 1846583 h 4885973"/>
              <a:gd name="connsiteX30195" fmla="*/ 3039863 w 6085020"/>
              <a:gd name="connsiteY30195" fmla="*/ 1841812 h 4885973"/>
              <a:gd name="connsiteX30196" fmla="*/ 4002422 w 6085020"/>
              <a:gd name="connsiteY30196" fmla="*/ 1841083 h 4885973"/>
              <a:gd name="connsiteX30197" fmla="*/ 4000901 w 6085020"/>
              <a:gd name="connsiteY30197" fmla="*/ 1846773 h 4885973"/>
              <a:gd name="connsiteX30198" fmla="*/ 4000901 w 6085020"/>
              <a:gd name="connsiteY30198" fmla="*/ 1852273 h 4885973"/>
              <a:gd name="connsiteX30199" fmla="*/ 4003373 w 6085020"/>
              <a:gd name="connsiteY30199" fmla="*/ 1849428 h 4885973"/>
              <a:gd name="connsiteX30200" fmla="*/ 4004514 w 6085020"/>
              <a:gd name="connsiteY30200" fmla="*/ 1843738 h 4885973"/>
              <a:gd name="connsiteX30201" fmla="*/ 4004514 w 6085020"/>
              <a:gd name="connsiteY30201" fmla="*/ 1843549 h 4885973"/>
              <a:gd name="connsiteX30202" fmla="*/ 4002422 w 6085020"/>
              <a:gd name="connsiteY30202" fmla="*/ 1841083 h 4885973"/>
              <a:gd name="connsiteX30203" fmla="*/ 196432 w 6085020"/>
              <a:gd name="connsiteY30203" fmla="*/ 1841083 h 4885973"/>
              <a:gd name="connsiteX30204" fmla="*/ 196432 w 6085020"/>
              <a:gd name="connsiteY30204" fmla="*/ 1851515 h 4885973"/>
              <a:gd name="connsiteX30205" fmla="*/ 206891 w 6085020"/>
              <a:gd name="connsiteY30205" fmla="*/ 1851515 h 4885973"/>
              <a:gd name="connsiteX30206" fmla="*/ 206891 w 6085020"/>
              <a:gd name="connsiteY30206" fmla="*/ 1841083 h 4885973"/>
              <a:gd name="connsiteX30207" fmla="*/ 4192864 w 6085020"/>
              <a:gd name="connsiteY30207" fmla="*/ 1840871 h 4885973"/>
              <a:gd name="connsiteX30208" fmla="*/ 4192769 w 6085020"/>
              <a:gd name="connsiteY30208" fmla="*/ 1840893 h 4885973"/>
              <a:gd name="connsiteX30209" fmla="*/ 4191628 w 6085020"/>
              <a:gd name="connsiteY30209" fmla="*/ 1842980 h 4885973"/>
              <a:gd name="connsiteX30210" fmla="*/ 4193720 w 6085020"/>
              <a:gd name="connsiteY30210" fmla="*/ 1842980 h 4885973"/>
              <a:gd name="connsiteX30211" fmla="*/ 4195336 w 6085020"/>
              <a:gd name="connsiteY30211" fmla="*/ 1843951 h 4885973"/>
              <a:gd name="connsiteX30212" fmla="*/ 4196002 w 6085020"/>
              <a:gd name="connsiteY30212" fmla="*/ 1843549 h 4885973"/>
              <a:gd name="connsiteX30213" fmla="*/ 4194671 w 6085020"/>
              <a:gd name="connsiteY30213" fmla="*/ 1842031 h 4885973"/>
              <a:gd name="connsiteX30214" fmla="*/ 4192864 w 6085020"/>
              <a:gd name="connsiteY30214" fmla="*/ 1840871 h 4885973"/>
              <a:gd name="connsiteX30215" fmla="*/ 3669267 w 6085020"/>
              <a:gd name="connsiteY30215" fmla="*/ 1840324 h 4885973"/>
              <a:gd name="connsiteX30216" fmla="*/ 3670028 w 6085020"/>
              <a:gd name="connsiteY30216" fmla="*/ 1843549 h 4885973"/>
              <a:gd name="connsiteX30217" fmla="*/ 3671549 w 6085020"/>
              <a:gd name="connsiteY30217" fmla="*/ 1844687 h 4885973"/>
              <a:gd name="connsiteX30218" fmla="*/ 3669267 w 6085020"/>
              <a:gd name="connsiteY30218" fmla="*/ 1840324 h 4885973"/>
              <a:gd name="connsiteX30219" fmla="*/ 3578943 w 6085020"/>
              <a:gd name="connsiteY30219" fmla="*/ 1840135 h 4885973"/>
              <a:gd name="connsiteX30220" fmla="*/ 3580274 w 6085020"/>
              <a:gd name="connsiteY30220" fmla="*/ 1844687 h 4885973"/>
              <a:gd name="connsiteX30221" fmla="*/ 3582365 w 6085020"/>
              <a:gd name="connsiteY30221" fmla="*/ 1842980 h 4885973"/>
              <a:gd name="connsiteX30222" fmla="*/ 3580464 w 6085020"/>
              <a:gd name="connsiteY30222" fmla="*/ 1841652 h 4885973"/>
              <a:gd name="connsiteX30223" fmla="*/ 3578943 w 6085020"/>
              <a:gd name="connsiteY30223" fmla="*/ 1840135 h 4885973"/>
              <a:gd name="connsiteX30224" fmla="*/ 4229850 w 6085020"/>
              <a:gd name="connsiteY30224" fmla="*/ 1839945 h 4885973"/>
              <a:gd name="connsiteX30225" fmla="*/ 4228690 w 6085020"/>
              <a:gd name="connsiteY30225" fmla="*/ 1841749 h 4885973"/>
              <a:gd name="connsiteX30226" fmla="*/ 4228709 w 6085020"/>
              <a:gd name="connsiteY30226" fmla="*/ 1841842 h 4885973"/>
              <a:gd name="connsiteX30227" fmla="*/ 4229755 w 6085020"/>
              <a:gd name="connsiteY30227" fmla="*/ 1844015 h 4885973"/>
              <a:gd name="connsiteX30228" fmla="*/ 4231942 w 6085020"/>
              <a:gd name="connsiteY30228" fmla="*/ 1842965 h 4885973"/>
              <a:gd name="connsiteX30229" fmla="*/ 4231942 w 6085020"/>
              <a:gd name="connsiteY30229" fmla="*/ 1841842 h 4885973"/>
              <a:gd name="connsiteX30230" fmla="*/ 4231942 w 6085020"/>
              <a:gd name="connsiteY30230" fmla="*/ 1839945 h 4885973"/>
              <a:gd name="connsiteX30231" fmla="*/ 4229850 w 6085020"/>
              <a:gd name="connsiteY30231" fmla="*/ 1839945 h 4885973"/>
              <a:gd name="connsiteX30232" fmla="*/ 1130028 w 6085020"/>
              <a:gd name="connsiteY30232" fmla="*/ 1839800 h 4885973"/>
              <a:gd name="connsiteX30233" fmla="*/ 1135617 w 6085020"/>
              <a:gd name="connsiteY30233" fmla="*/ 1842600 h 4885973"/>
              <a:gd name="connsiteX30234" fmla="*/ 1130028 w 6085020"/>
              <a:gd name="connsiteY30234" fmla="*/ 1839800 h 4885973"/>
              <a:gd name="connsiteX30235" fmla="*/ 3590542 w 6085020"/>
              <a:gd name="connsiteY30235" fmla="*/ 1839755 h 4885973"/>
              <a:gd name="connsiteX30236" fmla="*/ 3588566 w 6085020"/>
              <a:gd name="connsiteY30236" fmla="*/ 1841842 h 4885973"/>
              <a:gd name="connsiteX30237" fmla="*/ 3585408 w 6085020"/>
              <a:gd name="connsiteY30237" fmla="*/ 1843359 h 4885973"/>
              <a:gd name="connsiteX30238" fmla="*/ 3581415 w 6085020"/>
              <a:gd name="connsiteY30238" fmla="*/ 1845445 h 4885973"/>
              <a:gd name="connsiteX30239" fmla="*/ 3584077 w 6085020"/>
              <a:gd name="connsiteY30239" fmla="*/ 1846583 h 4885973"/>
              <a:gd name="connsiteX30240" fmla="*/ 3588566 w 6085020"/>
              <a:gd name="connsiteY30240" fmla="*/ 1841842 h 4885973"/>
              <a:gd name="connsiteX30241" fmla="*/ 3590542 w 6085020"/>
              <a:gd name="connsiteY30241" fmla="*/ 1840893 h 4885973"/>
              <a:gd name="connsiteX30242" fmla="*/ 3479300 w 6085020"/>
              <a:gd name="connsiteY30242" fmla="*/ 1839376 h 4885973"/>
              <a:gd name="connsiteX30243" fmla="*/ 3473215 w 6085020"/>
              <a:gd name="connsiteY30243" fmla="*/ 1845256 h 4885973"/>
              <a:gd name="connsiteX30244" fmla="*/ 3468842 w 6085020"/>
              <a:gd name="connsiteY30244" fmla="*/ 1842600 h 4885973"/>
              <a:gd name="connsiteX30245" fmla="*/ 3474166 w 6085020"/>
              <a:gd name="connsiteY30245" fmla="*/ 1851325 h 4885973"/>
              <a:gd name="connsiteX30246" fmla="*/ 3474166 w 6085020"/>
              <a:gd name="connsiteY30246" fmla="*/ 1851515 h 4885973"/>
              <a:gd name="connsiteX30247" fmla="*/ 3479300 w 6085020"/>
              <a:gd name="connsiteY30247" fmla="*/ 1839376 h 4885973"/>
              <a:gd name="connsiteX30248" fmla="*/ 1830730 w 6085020"/>
              <a:gd name="connsiteY30248" fmla="*/ 1838840 h 4885973"/>
              <a:gd name="connsiteX30249" fmla="*/ 1826077 w 6085020"/>
              <a:gd name="connsiteY30249" fmla="*/ 1842600 h 4885973"/>
              <a:gd name="connsiteX30250" fmla="*/ 1830730 w 6085020"/>
              <a:gd name="connsiteY30250" fmla="*/ 1838840 h 4885973"/>
              <a:gd name="connsiteX30251" fmla="*/ 3576114 w 6085020"/>
              <a:gd name="connsiteY30251" fmla="*/ 1838807 h 4885973"/>
              <a:gd name="connsiteX30252" fmla="*/ 3574569 w 6085020"/>
              <a:gd name="connsiteY30252" fmla="*/ 1838997 h 4885973"/>
              <a:gd name="connsiteX30253" fmla="*/ 3574949 w 6085020"/>
              <a:gd name="connsiteY30253" fmla="*/ 1840704 h 4885973"/>
              <a:gd name="connsiteX30254" fmla="*/ 3575710 w 6085020"/>
              <a:gd name="connsiteY30254" fmla="*/ 1841462 h 4885973"/>
              <a:gd name="connsiteX30255" fmla="*/ 3575139 w 6085020"/>
              <a:gd name="connsiteY30255" fmla="*/ 1841462 h 4885973"/>
              <a:gd name="connsiteX30256" fmla="*/ 3577612 w 6085020"/>
              <a:gd name="connsiteY30256" fmla="*/ 1843738 h 4885973"/>
              <a:gd name="connsiteX30257" fmla="*/ 3575900 w 6085020"/>
              <a:gd name="connsiteY30257" fmla="*/ 1841462 h 4885973"/>
              <a:gd name="connsiteX30258" fmla="*/ 3577231 w 6085020"/>
              <a:gd name="connsiteY30258" fmla="*/ 1841462 h 4885973"/>
              <a:gd name="connsiteX30259" fmla="*/ 3576114 w 6085020"/>
              <a:gd name="connsiteY30259" fmla="*/ 1838807 h 4885973"/>
              <a:gd name="connsiteX30260" fmla="*/ 357305 w 6085020"/>
              <a:gd name="connsiteY30260" fmla="*/ 1837859 h 4885973"/>
              <a:gd name="connsiteX30261" fmla="*/ 357305 w 6085020"/>
              <a:gd name="connsiteY30261" fmla="*/ 1837859 h 4885973"/>
              <a:gd name="connsiteX30262" fmla="*/ 268692 w 6085020"/>
              <a:gd name="connsiteY30262" fmla="*/ 1837859 h 4885973"/>
              <a:gd name="connsiteX30263" fmla="*/ 268692 w 6085020"/>
              <a:gd name="connsiteY30263" fmla="*/ 1837859 h 4885973"/>
              <a:gd name="connsiteX30264" fmla="*/ 3347712 w 6085020"/>
              <a:gd name="connsiteY30264" fmla="*/ 1837479 h 4885973"/>
              <a:gd name="connsiteX30265" fmla="*/ 3348853 w 6085020"/>
              <a:gd name="connsiteY30265" fmla="*/ 1842600 h 4885973"/>
              <a:gd name="connsiteX30266" fmla="*/ 3350755 w 6085020"/>
              <a:gd name="connsiteY30266" fmla="*/ 1842031 h 4885973"/>
              <a:gd name="connsiteX30267" fmla="*/ 3347712 w 6085020"/>
              <a:gd name="connsiteY30267" fmla="*/ 1837479 h 4885973"/>
              <a:gd name="connsiteX30268" fmla="*/ 3149378 w 6085020"/>
              <a:gd name="connsiteY30268" fmla="*/ 1836910 h 4885973"/>
              <a:gd name="connsiteX30269" fmla="*/ 3133785 w 6085020"/>
              <a:gd name="connsiteY30269" fmla="*/ 1847342 h 4885973"/>
              <a:gd name="connsiteX30270" fmla="*/ 3149378 w 6085020"/>
              <a:gd name="connsiteY30270" fmla="*/ 1837100 h 4885973"/>
              <a:gd name="connsiteX30271" fmla="*/ 3999542 w 6085020"/>
              <a:gd name="connsiteY30271" fmla="*/ 1836634 h 4885973"/>
              <a:gd name="connsiteX30272" fmla="*/ 3999394 w 6085020"/>
              <a:gd name="connsiteY30272" fmla="*/ 1837384 h 4885973"/>
              <a:gd name="connsiteX30273" fmla="*/ 3999189 w 6085020"/>
              <a:gd name="connsiteY30273" fmla="*/ 1837479 h 4885973"/>
              <a:gd name="connsiteX30274" fmla="*/ 4191058 w 6085020"/>
              <a:gd name="connsiteY30274" fmla="*/ 1835014 h 4885973"/>
              <a:gd name="connsiteX30275" fmla="*/ 4183451 w 6085020"/>
              <a:gd name="connsiteY30275" fmla="*/ 1839755 h 4885973"/>
              <a:gd name="connsiteX30276" fmla="*/ 4188776 w 6085020"/>
              <a:gd name="connsiteY30276" fmla="*/ 1842600 h 4885973"/>
              <a:gd name="connsiteX30277" fmla="*/ 4014972 w 6085020"/>
              <a:gd name="connsiteY30277" fmla="*/ 1833686 h 4885973"/>
              <a:gd name="connsiteX30278" fmla="*/ 4006605 w 6085020"/>
              <a:gd name="connsiteY30278" fmla="*/ 1840514 h 4885973"/>
              <a:gd name="connsiteX30279" fmla="*/ 4009078 w 6085020"/>
              <a:gd name="connsiteY30279" fmla="*/ 1844497 h 4885973"/>
              <a:gd name="connsiteX30280" fmla="*/ 4014402 w 6085020"/>
              <a:gd name="connsiteY30280" fmla="*/ 1848290 h 4885973"/>
              <a:gd name="connsiteX30281" fmla="*/ 4017445 w 6085020"/>
              <a:gd name="connsiteY30281" fmla="*/ 1848290 h 4885973"/>
              <a:gd name="connsiteX30282" fmla="*/ 4016113 w 6085020"/>
              <a:gd name="connsiteY30282" fmla="*/ 1840893 h 4885973"/>
              <a:gd name="connsiteX30283" fmla="*/ 3440128 w 6085020"/>
              <a:gd name="connsiteY30283" fmla="*/ 1833496 h 4885973"/>
              <a:gd name="connsiteX30284" fmla="*/ 3443551 w 6085020"/>
              <a:gd name="connsiteY30284" fmla="*/ 1836721 h 4885973"/>
              <a:gd name="connsiteX30285" fmla="*/ 3431571 w 6085020"/>
              <a:gd name="connsiteY30285" fmla="*/ 1854549 h 4885973"/>
              <a:gd name="connsiteX30286" fmla="*/ 3423394 w 6085020"/>
              <a:gd name="connsiteY30286" fmla="*/ 1863653 h 4885973"/>
              <a:gd name="connsiteX30287" fmla="*/ 3415218 w 6085020"/>
              <a:gd name="connsiteY30287" fmla="*/ 1872947 h 4885973"/>
              <a:gd name="connsiteX30288" fmla="*/ 3418450 w 6085020"/>
              <a:gd name="connsiteY30288" fmla="*/ 1874085 h 4885973"/>
              <a:gd name="connsiteX30289" fmla="*/ 3421873 w 6085020"/>
              <a:gd name="connsiteY30289" fmla="*/ 1875223 h 4885973"/>
              <a:gd name="connsiteX30290" fmla="*/ 3416929 w 6085020"/>
              <a:gd name="connsiteY30290" fmla="*/ 1879206 h 4885973"/>
              <a:gd name="connsiteX30291" fmla="*/ 3419781 w 6085020"/>
              <a:gd name="connsiteY30291" fmla="*/ 1880723 h 4885973"/>
              <a:gd name="connsiteX30292" fmla="*/ 3425866 w 6085020"/>
              <a:gd name="connsiteY30292" fmla="*/ 1875033 h 4885973"/>
              <a:gd name="connsiteX30293" fmla="*/ 3431000 w 6085020"/>
              <a:gd name="connsiteY30293" fmla="*/ 1878258 h 4885973"/>
              <a:gd name="connsiteX30294" fmla="*/ 3431000 w 6085020"/>
              <a:gd name="connsiteY30294" fmla="*/ 1875033 h 4885973"/>
              <a:gd name="connsiteX30295" fmla="*/ 3429137 w 6085020"/>
              <a:gd name="connsiteY30295" fmla="*/ 1875255 h 4885973"/>
              <a:gd name="connsiteX30296" fmla="*/ 3428909 w 6085020"/>
              <a:gd name="connsiteY30296" fmla="*/ 1875033 h 4885973"/>
              <a:gd name="connsiteX30297" fmla="*/ 3428643 w 6085020"/>
              <a:gd name="connsiteY30297" fmla="*/ 1872905 h 4885973"/>
              <a:gd name="connsiteX30298" fmla="*/ 3430772 w 6085020"/>
              <a:gd name="connsiteY30298" fmla="*/ 1872632 h 4885973"/>
              <a:gd name="connsiteX30299" fmla="*/ 3431191 w 6085020"/>
              <a:gd name="connsiteY30299" fmla="*/ 1873137 h 4885973"/>
              <a:gd name="connsiteX30300" fmla="*/ 3431191 w 6085020"/>
              <a:gd name="connsiteY30300" fmla="*/ 1870481 h 4885973"/>
              <a:gd name="connsiteX30301" fmla="*/ 3429479 w 6085020"/>
              <a:gd name="connsiteY30301" fmla="*/ 1870481 h 4885973"/>
              <a:gd name="connsiteX30302" fmla="*/ 3429346 w 6085020"/>
              <a:gd name="connsiteY30302" fmla="*/ 1868340 h 4885973"/>
              <a:gd name="connsiteX30303" fmla="*/ 3429479 w 6085020"/>
              <a:gd name="connsiteY30303" fmla="*/ 1868205 h 4885973"/>
              <a:gd name="connsiteX30304" fmla="*/ 3431571 w 6085020"/>
              <a:gd name="connsiteY30304" fmla="*/ 1868205 h 4885973"/>
              <a:gd name="connsiteX30305" fmla="*/ 3433853 w 6085020"/>
              <a:gd name="connsiteY30305" fmla="*/ 1866309 h 4885973"/>
              <a:gd name="connsiteX30306" fmla="*/ 3450967 w 6085020"/>
              <a:gd name="connsiteY30306" fmla="*/ 1851325 h 4885973"/>
              <a:gd name="connsiteX30307" fmla="*/ 3464401 w 6085020"/>
              <a:gd name="connsiteY30307" fmla="*/ 1841628 h 4885973"/>
              <a:gd name="connsiteX30308" fmla="*/ 3464468 w 6085020"/>
              <a:gd name="connsiteY30308" fmla="*/ 1841652 h 4885973"/>
              <a:gd name="connsiteX30309" fmla="*/ 3465419 w 6085020"/>
              <a:gd name="connsiteY30309" fmla="*/ 1840893 h 4885973"/>
              <a:gd name="connsiteX30310" fmla="*/ 3464401 w 6085020"/>
              <a:gd name="connsiteY30310" fmla="*/ 1841628 h 4885973"/>
              <a:gd name="connsiteX30311" fmla="*/ 3443551 w 6085020"/>
              <a:gd name="connsiteY30311" fmla="*/ 1834065 h 4885973"/>
              <a:gd name="connsiteX30312" fmla="*/ 3443551 w 6085020"/>
              <a:gd name="connsiteY30312" fmla="*/ 1835393 h 4885973"/>
              <a:gd name="connsiteX30313" fmla="*/ 3441840 w 6085020"/>
              <a:gd name="connsiteY30313" fmla="*/ 1833496 h 4885973"/>
              <a:gd name="connsiteX30314" fmla="*/ 587395 w 6085020"/>
              <a:gd name="connsiteY30314" fmla="*/ 1832738 h 4885973"/>
              <a:gd name="connsiteX30315" fmla="*/ 587395 w 6085020"/>
              <a:gd name="connsiteY30315" fmla="*/ 1832738 h 4885973"/>
              <a:gd name="connsiteX30316" fmla="*/ 3955263 w 6085020"/>
              <a:gd name="connsiteY30316" fmla="*/ 1831790 h 4885973"/>
              <a:gd name="connsiteX30317" fmla="*/ 3955263 w 6085020"/>
              <a:gd name="connsiteY30317" fmla="*/ 1831790 h 4885973"/>
              <a:gd name="connsiteX30318" fmla="*/ 1763895 w 6085020"/>
              <a:gd name="connsiteY30318" fmla="*/ 1831790 h 4885973"/>
              <a:gd name="connsiteX30319" fmla="*/ 1763895 w 6085020"/>
              <a:gd name="connsiteY30319" fmla="*/ 1842221 h 4885973"/>
              <a:gd name="connsiteX30320" fmla="*/ 1774354 w 6085020"/>
              <a:gd name="connsiteY30320" fmla="*/ 1842221 h 4885973"/>
              <a:gd name="connsiteX30321" fmla="*/ 1774354 w 6085020"/>
              <a:gd name="connsiteY30321" fmla="*/ 1831790 h 4885973"/>
              <a:gd name="connsiteX30322" fmla="*/ 325168 w 6085020"/>
              <a:gd name="connsiteY30322" fmla="*/ 1831031 h 4885973"/>
              <a:gd name="connsiteX30323" fmla="*/ 312047 w 6085020"/>
              <a:gd name="connsiteY30323" fmla="*/ 1844118 h 4885973"/>
              <a:gd name="connsiteX30324" fmla="*/ 312047 w 6085020"/>
              <a:gd name="connsiteY30324" fmla="*/ 1848101 h 4885973"/>
              <a:gd name="connsiteX30325" fmla="*/ 278960 w 6085020"/>
              <a:gd name="connsiteY30325" fmla="*/ 1852653 h 4885973"/>
              <a:gd name="connsiteX30326" fmla="*/ 278580 w 6085020"/>
              <a:gd name="connsiteY30326" fmla="*/ 1852653 h 4885973"/>
              <a:gd name="connsiteX30327" fmla="*/ 304631 w 6085020"/>
              <a:gd name="connsiteY30327" fmla="*/ 1863084 h 4885973"/>
              <a:gd name="connsiteX30328" fmla="*/ 317752 w 6085020"/>
              <a:gd name="connsiteY30328" fmla="*/ 1854549 h 4885973"/>
              <a:gd name="connsiteX30329" fmla="*/ 325168 w 6085020"/>
              <a:gd name="connsiteY30329" fmla="*/ 1857205 h 4885973"/>
              <a:gd name="connsiteX30330" fmla="*/ 338289 w 6085020"/>
              <a:gd name="connsiteY30330" fmla="*/ 1844118 h 4885973"/>
              <a:gd name="connsiteX30331" fmla="*/ 325168 w 6085020"/>
              <a:gd name="connsiteY30331" fmla="*/ 1831031 h 4885973"/>
              <a:gd name="connsiteX30332" fmla="*/ 904196 w 6085020"/>
              <a:gd name="connsiteY30332" fmla="*/ 1830272 h 4885973"/>
              <a:gd name="connsiteX30333" fmla="*/ 903626 w 6085020"/>
              <a:gd name="connsiteY30333" fmla="*/ 1831031 h 4885973"/>
              <a:gd name="connsiteX30334" fmla="*/ 905147 w 6085020"/>
              <a:gd name="connsiteY30334" fmla="*/ 1835014 h 4885973"/>
              <a:gd name="connsiteX30335" fmla="*/ 906858 w 6085020"/>
              <a:gd name="connsiteY30335" fmla="*/ 1832169 h 4885973"/>
              <a:gd name="connsiteX30336" fmla="*/ 904196 w 6085020"/>
              <a:gd name="connsiteY30336" fmla="*/ 1830272 h 4885973"/>
              <a:gd name="connsiteX30337" fmla="*/ 3732970 w 6085020"/>
              <a:gd name="connsiteY30337" fmla="*/ 1829703 h 4885973"/>
              <a:gd name="connsiteX30338" fmla="*/ 3735251 w 6085020"/>
              <a:gd name="connsiteY30338" fmla="*/ 1831410 h 4885973"/>
              <a:gd name="connsiteX30339" fmla="*/ 3738294 w 6085020"/>
              <a:gd name="connsiteY30339" fmla="*/ 1833496 h 4885973"/>
              <a:gd name="connsiteX30340" fmla="*/ 3738294 w 6085020"/>
              <a:gd name="connsiteY30340" fmla="*/ 1832548 h 4885973"/>
              <a:gd name="connsiteX30341" fmla="*/ 3736393 w 6085020"/>
              <a:gd name="connsiteY30341" fmla="*/ 1831031 h 4885973"/>
              <a:gd name="connsiteX30342" fmla="*/ 3732970 w 6085020"/>
              <a:gd name="connsiteY30342" fmla="*/ 1829703 h 4885973"/>
              <a:gd name="connsiteX30343" fmla="*/ 4026762 w 6085020"/>
              <a:gd name="connsiteY30343" fmla="*/ 1829324 h 4885973"/>
              <a:gd name="connsiteX30344" fmla="*/ 4024480 w 6085020"/>
              <a:gd name="connsiteY30344" fmla="*/ 1832169 h 4885973"/>
              <a:gd name="connsiteX30345" fmla="*/ 4022198 w 6085020"/>
              <a:gd name="connsiteY30345" fmla="*/ 1834824 h 4885973"/>
              <a:gd name="connsiteX30346" fmla="*/ 4026572 w 6085020"/>
              <a:gd name="connsiteY30346" fmla="*/ 1847911 h 4885973"/>
              <a:gd name="connsiteX30347" fmla="*/ 4027523 w 6085020"/>
              <a:gd name="connsiteY30347" fmla="*/ 1845635 h 4885973"/>
              <a:gd name="connsiteX30348" fmla="*/ 4027713 w 6085020"/>
              <a:gd name="connsiteY30348" fmla="*/ 1836531 h 4885973"/>
              <a:gd name="connsiteX30349" fmla="*/ 4027713 w 6085020"/>
              <a:gd name="connsiteY30349" fmla="*/ 1836341 h 4885973"/>
              <a:gd name="connsiteX30350" fmla="*/ 2479625 w 6085020"/>
              <a:gd name="connsiteY30350" fmla="*/ 1828029 h 4885973"/>
              <a:gd name="connsiteX30351" fmla="*/ 2474892 w 6085020"/>
              <a:gd name="connsiteY30351" fmla="*/ 1831790 h 4885973"/>
              <a:gd name="connsiteX30352" fmla="*/ 2479625 w 6085020"/>
              <a:gd name="connsiteY30352" fmla="*/ 1828029 h 4885973"/>
              <a:gd name="connsiteX30353" fmla="*/ 535482 w 6085020"/>
              <a:gd name="connsiteY30353" fmla="*/ 1827996 h 4885973"/>
              <a:gd name="connsiteX30354" fmla="*/ 534341 w 6085020"/>
              <a:gd name="connsiteY30354" fmla="*/ 1829134 h 4885973"/>
              <a:gd name="connsiteX30355" fmla="*/ 467786 w 6085020"/>
              <a:gd name="connsiteY30355" fmla="*/ 1831410 h 4885973"/>
              <a:gd name="connsiteX30356" fmla="*/ 577316 w 6085020"/>
              <a:gd name="connsiteY30356" fmla="*/ 1852842 h 4885973"/>
              <a:gd name="connsiteX30357" fmla="*/ 560582 w 6085020"/>
              <a:gd name="connsiteY30357" fmla="*/ 1829134 h 4885973"/>
              <a:gd name="connsiteX30358" fmla="*/ 541567 w 6085020"/>
              <a:gd name="connsiteY30358" fmla="*/ 1843359 h 4885973"/>
              <a:gd name="connsiteX30359" fmla="*/ 535482 w 6085020"/>
              <a:gd name="connsiteY30359" fmla="*/ 1827996 h 4885973"/>
              <a:gd name="connsiteX30360" fmla="*/ 2920429 w 6085020"/>
              <a:gd name="connsiteY30360" fmla="*/ 1827617 h 4885973"/>
              <a:gd name="connsiteX30361" fmla="*/ 2922559 w 6085020"/>
              <a:gd name="connsiteY30361" fmla="*/ 1844922 h 4885973"/>
              <a:gd name="connsiteX30362" fmla="*/ 2929937 w 6085020"/>
              <a:gd name="connsiteY30362" fmla="*/ 1847532 h 4885973"/>
              <a:gd name="connsiteX30363" fmla="*/ 2930888 w 6085020"/>
              <a:gd name="connsiteY30363" fmla="*/ 1848480 h 4885973"/>
              <a:gd name="connsiteX30364" fmla="*/ 2920429 w 6085020"/>
              <a:gd name="connsiteY30364" fmla="*/ 1827617 h 4885973"/>
              <a:gd name="connsiteX30365" fmla="*/ 1412105 w 6085020"/>
              <a:gd name="connsiteY30365" fmla="*/ 1827617 h 4885973"/>
              <a:gd name="connsiteX30366" fmla="*/ 1411344 w 6085020"/>
              <a:gd name="connsiteY30366" fmla="*/ 1827996 h 4885973"/>
              <a:gd name="connsiteX30367" fmla="*/ 1412105 w 6085020"/>
              <a:gd name="connsiteY30367" fmla="*/ 1828490 h 4885973"/>
              <a:gd name="connsiteX30368" fmla="*/ 1412105 w 6085020"/>
              <a:gd name="connsiteY30368" fmla="*/ 1834824 h 4885973"/>
              <a:gd name="connsiteX30369" fmla="*/ 1416716 w 6085020"/>
              <a:gd name="connsiteY30369" fmla="*/ 1831482 h 4885973"/>
              <a:gd name="connsiteX30370" fmla="*/ 1412105 w 6085020"/>
              <a:gd name="connsiteY30370" fmla="*/ 1828490 h 4885973"/>
              <a:gd name="connsiteX30371" fmla="*/ 4038362 w 6085020"/>
              <a:gd name="connsiteY30371" fmla="*/ 1826668 h 4885973"/>
              <a:gd name="connsiteX30372" fmla="*/ 4039483 w 6085020"/>
              <a:gd name="connsiteY30372" fmla="*/ 1827243 h 4885973"/>
              <a:gd name="connsiteX30373" fmla="*/ 4034559 w 6085020"/>
              <a:gd name="connsiteY30373" fmla="*/ 1831979 h 4885973"/>
              <a:gd name="connsiteX30374" fmla="*/ 4034559 w 6085020"/>
              <a:gd name="connsiteY30374" fmla="*/ 1842411 h 4885973"/>
              <a:gd name="connsiteX30375" fmla="*/ 4043624 w 6085020"/>
              <a:gd name="connsiteY30375" fmla="*/ 1829368 h 4885973"/>
              <a:gd name="connsiteX30376" fmla="*/ 4039483 w 6085020"/>
              <a:gd name="connsiteY30376" fmla="*/ 1827243 h 4885973"/>
              <a:gd name="connsiteX30377" fmla="*/ 4039883 w 6085020"/>
              <a:gd name="connsiteY30377" fmla="*/ 1826858 h 4885973"/>
              <a:gd name="connsiteX30378" fmla="*/ 1963370 w 6085020"/>
              <a:gd name="connsiteY30378" fmla="*/ 1826668 h 4885973"/>
              <a:gd name="connsiteX30379" fmla="*/ 1963370 w 6085020"/>
              <a:gd name="connsiteY30379" fmla="*/ 1826668 h 4885973"/>
              <a:gd name="connsiteX30380" fmla="*/ 258043 w 6085020"/>
              <a:gd name="connsiteY30380" fmla="*/ 1826668 h 4885973"/>
              <a:gd name="connsiteX30381" fmla="*/ 257997 w 6085020"/>
              <a:gd name="connsiteY30381" fmla="*/ 1827448 h 4885973"/>
              <a:gd name="connsiteX30382" fmla="*/ 248336 w 6085020"/>
              <a:gd name="connsiteY30382" fmla="*/ 1828287 h 4885973"/>
              <a:gd name="connsiteX30383" fmla="*/ 242162 w 6085020"/>
              <a:gd name="connsiteY30383" fmla="*/ 1846791 h 4885973"/>
              <a:gd name="connsiteX30384" fmla="*/ 247596 w 6085020"/>
              <a:gd name="connsiteY30384" fmla="*/ 1853201 h 4885973"/>
              <a:gd name="connsiteX30385" fmla="*/ 237316 w 6085020"/>
              <a:gd name="connsiteY30385" fmla="*/ 1851183 h 4885973"/>
              <a:gd name="connsiteX30386" fmla="*/ 219061 w 6085020"/>
              <a:gd name="connsiteY30386" fmla="*/ 1858722 h 4885973"/>
              <a:gd name="connsiteX30387" fmla="*/ 264128 w 6085020"/>
              <a:gd name="connsiteY30387" fmla="*/ 1856446 h 4885973"/>
              <a:gd name="connsiteX30388" fmla="*/ 247782 w 6085020"/>
              <a:gd name="connsiteY30388" fmla="*/ 1853237 h 4885973"/>
              <a:gd name="connsiteX30389" fmla="*/ 248176 w 6085020"/>
              <a:gd name="connsiteY30389" fmla="*/ 1844432 h 4885973"/>
              <a:gd name="connsiteX30390" fmla="*/ 257535 w 6085020"/>
              <a:gd name="connsiteY30390" fmla="*/ 1835221 h 4885973"/>
              <a:gd name="connsiteX30391" fmla="*/ 257997 w 6085020"/>
              <a:gd name="connsiteY30391" fmla="*/ 1827448 h 4885973"/>
              <a:gd name="connsiteX30392" fmla="*/ 258233 w 6085020"/>
              <a:gd name="connsiteY30392" fmla="*/ 1827427 h 4885973"/>
              <a:gd name="connsiteX30393" fmla="*/ 4001661 w 6085020"/>
              <a:gd name="connsiteY30393" fmla="*/ 1825910 h 4885973"/>
              <a:gd name="connsiteX30394" fmla="*/ 3986068 w 6085020"/>
              <a:gd name="connsiteY30394" fmla="*/ 1852653 h 4885973"/>
              <a:gd name="connsiteX30395" fmla="*/ 3986068 w 6085020"/>
              <a:gd name="connsiteY30395" fmla="*/ 1851894 h 4885973"/>
              <a:gd name="connsiteX30396" fmla="*/ 3996527 w 6085020"/>
              <a:gd name="connsiteY30396" fmla="*/ 1851894 h 4885973"/>
              <a:gd name="connsiteX30397" fmla="*/ 3999394 w 6085020"/>
              <a:gd name="connsiteY30397" fmla="*/ 1837384 h 4885973"/>
              <a:gd name="connsiteX30398" fmla="*/ 4002042 w 6085020"/>
              <a:gd name="connsiteY30398" fmla="*/ 1836152 h 4885973"/>
              <a:gd name="connsiteX30399" fmla="*/ 4003943 w 6085020"/>
              <a:gd name="connsiteY30399" fmla="*/ 1831600 h 4885973"/>
              <a:gd name="connsiteX30400" fmla="*/ 4001091 w 6085020"/>
              <a:gd name="connsiteY30400" fmla="*/ 1833117 h 4885973"/>
              <a:gd name="connsiteX30401" fmla="*/ 4001091 w 6085020"/>
              <a:gd name="connsiteY30401" fmla="*/ 1832927 h 4885973"/>
              <a:gd name="connsiteX30402" fmla="*/ 3999542 w 6085020"/>
              <a:gd name="connsiteY30402" fmla="*/ 1836634 h 4885973"/>
              <a:gd name="connsiteX30403" fmla="*/ 4018585 w 6085020"/>
              <a:gd name="connsiteY30403" fmla="*/ 1825341 h 4885973"/>
              <a:gd name="connsiteX30404" fmla="*/ 4012120 w 6085020"/>
              <a:gd name="connsiteY30404" fmla="*/ 1827427 h 4885973"/>
              <a:gd name="connsiteX30405" fmla="*/ 4014972 w 6085020"/>
              <a:gd name="connsiteY30405" fmla="*/ 1829893 h 4885973"/>
              <a:gd name="connsiteX30406" fmla="*/ 4019726 w 6085020"/>
              <a:gd name="connsiteY30406" fmla="*/ 1832169 h 4885973"/>
              <a:gd name="connsiteX30407" fmla="*/ 4019726 w 6085020"/>
              <a:gd name="connsiteY30407" fmla="*/ 1831979 h 4885973"/>
              <a:gd name="connsiteX30408" fmla="*/ 4019726 w 6085020"/>
              <a:gd name="connsiteY30408" fmla="*/ 1828376 h 4885973"/>
              <a:gd name="connsiteX30409" fmla="*/ 3411605 w 6085020"/>
              <a:gd name="connsiteY30409" fmla="*/ 1824962 h 4885973"/>
              <a:gd name="connsiteX30410" fmla="*/ 3410083 w 6085020"/>
              <a:gd name="connsiteY30410" fmla="*/ 1829513 h 4885973"/>
              <a:gd name="connsiteX30411" fmla="*/ 3413126 w 6085020"/>
              <a:gd name="connsiteY30411" fmla="*/ 1827048 h 4885973"/>
              <a:gd name="connsiteX30412" fmla="*/ 3416359 w 6085020"/>
              <a:gd name="connsiteY30412" fmla="*/ 1831221 h 4885973"/>
              <a:gd name="connsiteX30413" fmla="*/ 3420352 w 6085020"/>
              <a:gd name="connsiteY30413" fmla="*/ 1839566 h 4885973"/>
              <a:gd name="connsiteX30414" fmla="*/ 3422253 w 6085020"/>
              <a:gd name="connsiteY30414" fmla="*/ 1833686 h 4885973"/>
              <a:gd name="connsiteX30415" fmla="*/ 3423775 w 6085020"/>
              <a:gd name="connsiteY30415" fmla="*/ 1838618 h 4885973"/>
              <a:gd name="connsiteX30416" fmla="*/ 3425486 w 6085020"/>
              <a:gd name="connsiteY30416" fmla="*/ 1843738 h 4885973"/>
              <a:gd name="connsiteX30417" fmla="*/ 3428909 w 6085020"/>
              <a:gd name="connsiteY30417" fmla="*/ 1843738 h 4885973"/>
              <a:gd name="connsiteX30418" fmla="*/ 3431761 w 6085020"/>
              <a:gd name="connsiteY30418" fmla="*/ 1843738 h 4885973"/>
              <a:gd name="connsiteX30419" fmla="*/ 3433092 w 6085020"/>
              <a:gd name="connsiteY30419" fmla="*/ 1841462 h 4885973"/>
              <a:gd name="connsiteX30420" fmla="*/ 3429670 w 6085020"/>
              <a:gd name="connsiteY30420" fmla="*/ 1837290 h 4885973"/>
              <a:gd name="connsiteX30421" fmla="*/ 3427806 w 6085020"/>
              <a:gd name="connsiteY30421" fmla="*/ 1837512 h 4885973"/>
              <a:gd name="connsiteX30422" fmla="*/ 3427578 w 6085020"/>
              <a:gd name="connsiteY30422" fmla="*/ 1837290 h 4885973"/>
              <a:gd name="connsiteX30423" fmla="*/ 3427578 w 6085020"/>
              <a:gd name="connsiteY30423" fmla="*/ 1835204 h 4885973"/>
              <a:gd name="connsiteX30424" fmla="*/ 3422063 w 6085020"/>
              <a:gd name="connsiteY30424" fmla="*/ 1828376 h 4885973"/>
              <a:gd name="connsiteX30425" fmla="*/ 3688093 w 6085020"/>
              <a:gd name="connsiteY30425" fmla="*/ 1824393 h 4885973"/>
              <a:gd name="connsiteX30426" fmla="*/ 3682388 w 6085020"/>
              <a:gd name="connsiteY30426" fmla="*/ 1851325 h 4885973"/>
              <a:gd name="connsiteX30427" fmla="*/ 3689044 w 6085020"/>
              <a:gd name="connsiteY30427" fmla="*/ 1858722 h 4885973"/>
              <a:gd name="connsiteX30428" fmla="*/ 3693797 w 6085020"/>
              <a:gd name="connsiteY30428" fmla="*/ 1856636 h 4885973"/>
              <a:gd name="connsiteX30429" fmla="*/ 3693797 w 6085020"/>
              <a:gd name="connsiteY30429" fmla="*/ 1856256 h 4885973"/>
              <a:gd name="connsiteX30430" fmla="*/ 3689614 w 6085020"/>
              <a:gd name="connsiteY30430" fmla="*/ 1853980 h 4885973"/>
              <a:gd name="connsiteX30431" fmla="*/ 3688093 w 6085020"/>
              <a:gd name="connsiteY30431" fmla="*/ 1843359 h 4885973"/>
              <a:gd name="connsiteX30432" fmla="*/ 3688093 w 6085020"/>
              <a:gd name="connsiteY30432" fmla="*/ 1824393 h 4885973"/>
              <a:gd name="connsiteX30433" fmla="*/ 3660710 w 6085020"/>
              <a:gd name="connsiteY30433" fmla="*/ 1823444 h 4885973"/>
              <a:gd name="connsiteX30434" fmla="*/ 3660710 w 6085020"/>
              <a:gd name="connsiteY30434" fmla="*/ 1825341 h 4885973"/>
              <a:gd name="connsiteX30435" fmla="*/ 3662612 w 6085020"/>
              <a:gd name="connsiteY30435" fmla="*/ 1824319 h 4885973"/>
              <a:gd name="connsiteX30436" fmla="*/ 3662612 w 6085020"/>
              <a:gd name="connsiteY30436" fmla="*/ 1825341 h 4885973"/>
              <a:gd name="connsiteX30437" fmla="*/ 3663372 w 6085020"/>
              <a:gd name="connsiteY30437" fmla="*/ 1824393 h 4885973"/>
              <a:gd name="connsiteX30438" fmla="*/ 3663182 w 6085020"/>
              <a:gd name="connsiteY30438" fmla="*/ 1824013 h 4885973"/>
              <a:gd name="connsiteX30439" fmla="*/ 3662612 w 6085020"/>
              <a:gd name="connsiteY30439" fmla="*/ 1824319 h 4885973"/>
              <a:gd name="connsiteX30440" fmla="*/ 3662612 w 6085020"/>
              <a:gd name="connsiteY30440" fmla="*/ 1823444 h 4885973"/>
              <a:gd name="connsiteX30441" fmla="*/ 3660710 w 6085020"/>
              <a:gd name="connsiteY30441" fmla="*/ 1823444 h 4885973"/>
              <a:gd name="connsiteX30442" fmla="*/ 4161013 w 6085020"/>
              <a:gd name="connsiteY30442" fmla="*/ 1821168 h 4885973"/>
              <a:gd name="connsiteX30443" fmla="*/ 4158731 w 6085020"/>
              <a:gd name="connsiteY30443" fmla="*/ 1825531 h 4885973"/>
              <a:gd name="connsiteX30444" fmla="*/ 4156639 w 6085020"/>
              <a:gd name="connsiteY30444" fmla="*/ 1829893 h 4885973"/>
              <a:gd name="connsiteX30445" fmla="*/ 4147892 w 6085020"/>
              <a:gd name="connsiteY30445" fmla="*/ 1829893 h 4885973"/>
              <a:gd name="connsiteX30446" fmla="*/ 4152076 w 6085020"/>
              <a:gd name="connsiteY30446" fmla="*/ 1837290 h 4885973"/>
              <a:gd name="connsiteX30447" fmla="*/ 4159492 w 6085020"/>
              <a:gd name="connsiteY30447" fmla="*/ 1845445 h 4885973"/>
              <a:gd name="connsiteX30448" fmla="*/ 4162724 w 6085020"/>
              <a:gd name="connsiteY30448" fmla="*/ 1845445 h 4885973"/>
              <a:gd name="connsiteX30449" fmla="*/ 4160252 w 6085020"/>
              <a:gd name="connsiteY30449" fmla="*/ 1838428 h 4885973"/>
              <a:gd name="connsiteX30450" fmla="*/ 4167478 w 6085020"/>
              <a:gd name="connsiteY30450" fmla="*/ 1841462 h 4885973"/>
              <a:gd name="connsiteX30451" fmla="*/ 4174704 w 6085020"/>
              <a:gd name="connsiteY30451" fmla="*/ 1844687 h 4885973"/>
              <a:gd name="connsiteX30452" fmla="*/ 4170521 w 6085020"/>
              <a:gd name="connsiteY30452" fmla="*/ 1832548 h 4885973"/>
              <a:gd name="connsiteX30453" fmla="*/ 4162724 w 6085020"/>
              <a:gd name="connsiteY30453" fmla="*/ 1835014 h 4885973"/>
              <a:gd name="connsiteX30454" fmla="*/ 4154928 w 6085020"/>
              <a:gd name="connsiteY30454" fmla="*/ 1837669 h 4885973"/>
              <a:gd name="connsiteX30455" fmla="*/ 4159492 w 6085020"/>
              <a:gd name="connsiteY30455" fmla="*/ 1832548 h 4885973"/>
              <a:gd name="connsiteX30456" fmla="*/ 4163865 w 6085020"/>
              <a:gd name="connsiteY30456" fmla="*/ 1827427 h 4885973"/>
              <a:gd name="connsiteX30457" fmla="*/ 4173944 w 6085020"/>
              <a:gd name="connsiteY30457" fmla="*/ 1827427 h 4885973"/>
              <a:gd name="connsiteX30458" fmla="*/ 4172803 w 6085020"/>
              <a:gd name="connsiteY30458" fmla="*/ 1824393 h 4885973"/>
              <a:gd name="connsiteX30459" fmla="*/ 4166337 w 6085020"/>
              <a:gd name="connsiteY30459" fmla="*/ 1821168 h 4885973"/>
              <a:gd name="connsiteX30460" fmla="*/ 2177296 w 6085020"/>
              <a:gd name="connsiteY30460" fmla="*/ 1820979 h 4885973"/>
              <a:gd name="connsiteX30461" fmla="*/ 2156379 w 6085020"/>
              <a:gd name="connsiteY30461" fmla="*/ 1862705 h 4885973"/>
              <a:gd name="connsiteX30462" fmla="*/ 2192699 w 6085020"/>
              <a:gd name="connsiteY30462" fmla="*/ 1831790 h 4885973"/>
              <a:gd name="connsiteX30463" fmla="*/ 2193079 w 6085020"/>
              <a:gd name="connsiteY30463" fmla="*/ 1831410 h 4885973"/>
              <a:gd name="connsiteX30464" fmla="*/ 2177296 w 6085020"/>
              <a:gd name="connsiteY30464" fmla="*/ 1820979 h 4885973"/>
              <a:gd name="connsiteX30465" fmla="*/ 2741682 w 6085020"/>
              <a:gd name="connsiteY30465" fmla="*/ 1820789 h 4885973"/>
              <a:gd name="connsiteX30466" fmla="*/ 2736928 w 6085020"/>
              <a:gd name="connsiteY30466" fmla="*/ 1839755 h 4885973"/>
              <a:gd name="connsiteX30467" fmla="*/ 2741682 w 6085020"/>
              <a:gd name="connsiteY30467" fmla="*/ 1820789 h 4885973"/>
              <a:gd name="connsiteX30468" fmla="*/ 3271649 w 6085020"/>
              <a:gd name="connsiteY30468" fmla="*/ 1820220 h 4885973"/>
              <a:gd name="connsiteX30469" fmla="*/ 3252634 w 6085020"/>
              <a:gd name="connsiteY30469" fmla="*/ 1836721 h 4885973"/>
              <a:gd name="connsiteX30470" fmla="*/ 3254915 w 6085020"/>
              <a:gd name="connsiteY30470" fmla="*/ 1851135 h 4885973"/>
              <a:gd name="connsiteX30471" fmla="*/ 3251302 w 6085020"/>
              <a:gd name="connsiteY30471" fmla="*/ 1849239 h 4885973"/>
              <a:gd name="connsiteX30472" fmla="*/ 3249971 w 6085020"/>
              <a:gd name="connsiteY30472" fmla="*/ 1846014 h 4885973"/>
              <a:gd name="connsiteX30473" fmla="*/ 3251683 w 6085020"/>
              <a:gd name="connsiteY30473" fmla="*/ 1855687 h 4885973"/>
              <a:gd name="connsiteX30474" fmla="*/ 3253584 w 6085020"/>
              <a:gd name="connsiteY30474" fmla="*/ 1876551 h 4885973"/>
              <a:gd name="connsiteX30475" fmla="*/ 3252634 w 6085020"/>
              <a:gd name="connsiteY30475" fmla="*/ 1893431 h 4885973"/>
              <a:gd name="connsiteX30476" fmla="*/ 3252634 w 6085020"/>
              <a:gd name="connsiteY30476" fmla="*/ 1898362 h 4885973"/>
              <a:gd name="connsiteX30477" fmla="*/ 3251493 w 6085020"/>
              <a:gd name="connsiteY30477" fmla="*/ 1900069 h 4885973"/>
              <a:gd name="connsiteX30478" fmla="*/ 3252634 w 6085020"/>
              <a:gd name="connsiteY30478" fmla="*/ 1915622 h 4885973"/>
              <a:gd name="connsiteX30479" fmla="*/ 3260430 w 6085020"/>
              <a:gd name="connsiteY30479" fmla="*/ 1877689 h 4885973"/>
              <a:gd name="connsiteX30480" fmla="*/ 3260430 w 6085020"/>
              <a:gd name="connsiteY30480" fmla="*/ 1872568 h 4885973"/>
              <a:gd name="connsiteX30481" fmla="*/ 3263092 w 6085020"/>
              <a:gd name="connsiteY30481" fmla="*/ 1875223 h 4885973"/>
              <a:gd name="connsiteX30482" fmla="*/ 3264994 w 6085020"/>
              <a:gd name="connsiteY30482" fmla="*/ 1870671 h 4885973"/>
              <a:gd name="connsiteX30483" fmla="*/ 3267085 w 6085020"/>
              <a:gd name="connsiteY30483" fmla="*/ 1886034 h 4885973"/>
              <a:gd name="connsiteX30484" fmla="*/ 3267085 w 6085020"/>
              <a:gd name="connsiteY30484" fmla="*/ 1884896 h 4885973"/>
              <a:gd name="connsiteX30485" fmla="*/ 3268417 w 6085020"/>
              <a:gd name="connsiteY30485" fmla="*/ 1903862 h 4885973"/>
              <a:gd name="connsiteX30486" fmla="*/ 3271079 w 6085020"/>
              <a:gd name="connsiteY30486" fmla="*/ 1884896 h 4885973"/>
              <a:gd name="connsiteX30487" fmla="*/ 3271079 w 6085020"/>
              <a:gd name="connsiteY30487" fmla="*/ 1875982 h 4885973"/>
              <a:gd name="connsiteX30488" fmla="*/ 3271079 w 6085020"/>
              <a:gd name="connsiteY30488" fmla="*/ 1875033 h 4885973"/>
              <a:gd name="connsiteX30489" fmla="*/ 3273361 w 6085020"/>
              <a:gd name="connsiteY30489" fmla="*/ 1875033 h 4885973"/>
              <a:gd name="connsiteX30490" fmla="*/ 3271459 w 6085020"/>
              <a:gd name="connsiteY30490" fmla="*/ 1870481 h 4885973"/>
              <a:gd name="connsiteX30491" fmla="*/ 3273171 w 6085020"/>
              <a:gd name="connsiteY30491" fmla="*/ 1870481 h 4885973"/>
              <a:gd name="connsiteX30492" fmla="*/ 3273171 w 6085020"/>
              <a:gd name="connsiteY30492" fmla="*/ 1862515 h 4885973"/>
              <a:gd name="connsiteX30493" fmla="*/ 3271649 w 6085020"/>
              <a:gd name="connsiteY30493" fmla="*/ 1820220 h 4885973"/>
              <a:gd name="connsiteX30494" fmla="*/ 559748 w 6085020"/>
              <a:gd name="connsiteY30494" fmla="*/ 1819669 h 4885973"/>
              <a:gd name="connsiteX30495" fmla="*/ 565336 w 6085020"/>
              <a:gd name="connsiteY30495" fmla="*/ 1822496 h 4885973"/>
              <a:gd name="connsiteX30496" fmla="*/ 559748 w 6085020"/>
              <a:gd name="connsiteY30496" fmla="*/ 1819669 h 4885973"/>
              <a:gd name="connsiteX30497" fmla="*/ 3584838 w 6085020"/>
              <a:gd name="connsiteY30497" fmla="*/ 1819651 h 4885973"/>
              <a:gd name="connsiteX30498" fmla="*/ 3584838 w 6085020"/>
              <a:gd name="connsiteY30498" fmla="*/ 1827996 h 4885973"/>
              <a:gd name="connsiteX30499" fmla="*/ 3584838 w 6085020"/>
              <a:gd name="connsiteY30499" fmla="*/ 1828755 h 4885973"/>
              <a:gd name="connsiteX30500" fmla="*/ 3583887 w 6085020"/>
              <a:gd name="connsiteY30500" fmla="*/ 1831600 h 4885973"/>
              <a:gd name="connsiteX30501" fmla="*/ 3581795 w 6085020"/>
              <a:gd name="connsiteY30501" fmla="*/ 1835393 h 4885973"/>
              <a:gd name="connsiteX30502" fmla="*/ 3583887 w 6085020"/>
              <a:gd name="connsiteY30502" fmla="*/ 1835393 h 4885973"/>
              <a:gd name="connsiteX30503" fmla="*/ 3590542 w 6085020"/>
              <a:gd name="connsiteY30503" fmla="*/ 1835393 h 4885973"/>
              <a:gd name="connsiteX30504" fmla="*/ 3593965 w 6085020"/>
              <a:gd name="connsiteY30504" fmla="*/ 1835393 h 4885973"/>
              <a:gd name="connsiteX30505" fmla="*/ 3589059 w 6085020"/>
              <a:gd name="connsiteY30505" fmla="*/ 1821189 h 4885973"/>
              <a:gd name="connsiteX30506" fmla="*/ 3589021 w 6085020"/>
              <a:gd name="connsiteY30506" fmla="*/ 1821168 h 4885973"/>
              <a:gd name="connsiteX30507" fmla="*/ 3584838 w 6085020"/>
              <a:gd name="connsiteY30507" fmla="*/ 1819651 h 4885973"/>
              <a:gd name="connsiteX30508" fmla="*/ 2154332 w 6085020"/>
              <a:gd name="connsiteY30508" fmla="*/ 1819494 h 4885973"/>
              <a:gd name="connsiteX30509" fmla="*/ 2145160 w 6085020"/>
              <a:gd name="connsiteY30509" fmla="*/ 1831790 h 4885973"/>
              <a:gd name="connsiteX30510" fmla="*/ 2154332 w 6085020"/>
              <a:gd name="connsiteY30510" fmla="*/ 1819494 h 4885973"/>
              <a:gd name="connsiteX30511" fmla="*/ 580739 w 6085020"/>
              <a:gd name="connsiteY30511" fmla="*/ 1818513 h 4885973"/>
              <a:gd name="connsiteX30512" fmla="*/ 580739 w 6085020"/>
              <a:gd name="connsiteY30512" fmla="*/ 1819461 h 4885973"/>
              <a:gd name="connsiteX30513" fmla="*/ 578457 w 6085020"/>
              <a:gd name="connsiteY30513" fmla="*/ 1828945 h 4885973"/>
              <a:gd name="connsiteX30514" fmla="*/ 590247 w 6085020"/>
              <a:gd name="connsiteY30514" fmla="*/ 1831221 h 4885973"/>
              <a:gd name="connsiteX30515" fmla="*/ 580739 w 6085020"/>
              <a:gd name="connsiteY30515" fmla="*/ 1818513 h 4885973"/>
              <a:gd name="connsiteX30516" fmla="*/ 2281883 w 6085020"/>
              <a:gd name="connsiteY30516" fmla="*/ 1816237 h 4885973"/>
              <a:gd name="connsiteX30517" fmla="*/ 2281502 w 6085020"/>
              <a:gd name="connsiteY30517" fmla="*/ 1816996 h 4885973"/>
              <a:gd name="connsiteX30518" fmla="*/ 2265910 w 6085020"/>
              <a:gd name="connsiteY30518" fmla="*/ 1832548 h 4885973"/>
              <a:gd name="connsiteX30519" fmla="*/ 2281883 w 6085020"/>
              <a:gd name="connsiteY30519" fmla="*/ 1816237 h 4885973"/>
              <a:gd name="connsiteX30520" fmla="*/ 1314174 w 6085020"/>
              <a:gd name="connsiteY30520" fmla="*/ 1816237 h 4885973"/>
              <a:gd name="connsiteX30521" fmla="*/ 1314174 w 6085020"/>
              <a:gd name="connsiteY30521" fmla="*/ 1816237 h 4885973"/>
              <a:gd name="connsiteX30522" fmla="*/ 299117 w 6085020"/>
              <a:gd name="connsiteY30522" fmla="*/ 1816237 h 4885973"/>
              <a:gd name="connsiteX30523" fmla="*/ 304251 w 6085020"/>
              <a:gd name="connsiteY30523" fmla="*/ 1837100 h 4885973"/>
              <a:gd name="connsiteX30524" fmla="*/ 299117 w 6085020"/>
              <a:gd name="connsiteY30524" fmla="*/ 1816237 h 4885973"/>
              <a:gd name="connsiteX30525" fmla="*/ 1283877 w 6085020"/>
              <a:gd name="connsiteY30525" fmla="*/ 1815775 h 4885973"/>
              <a:gd name="connsiteX30526" fmla="*/ 1278044 w 6085020"/>
              <a:gd name="connsiteY30526" fmla="*/ 1825531 h 4885973"/>
              <a:gd name="connsiteX30527" fmla="*/ 1278044 w 6085020"/>
              <a:gd name="connsiteY30527" fmla="*/ 1825910 h 4885973"/>
              <a:gd name="connsiteX30528" fmla="*/ 1297060 w 6085020"/>
              <a:gd name="connsiteY30528" fmla="*/ 1837859 h 4885973"/>
              <a:gd name="connsiteX30529" fmla="*/ 1283877 w 6085020"/>
              <a:gd name="connsiteY30529" fmla="*/ 1815775 h 4885973"/>
              <a:gd name="connsiteX30530" fmla="*/ 342282 w 6085020"/>
              <a:gd name="connsiteY30530" fmla="*/ 1814151 h 4885973"/>
              <a:gd name="connsiteX30531" fmla="*/ 352171 w 6085020"/>
              <a:gd name="connsiteY30531" fmla="*/ 1816427 h 4885973"/>
              <a:gd name="connsiteX30532" fmla="*/ 353311 w 6085020"/>
              <a:gd name="connsiteY30532" fmla="*/ 1816427 h 4885973"/>
              <a:gd name="connsiteX30533" fmla="*/ 4006282 w 6085020"/>
              <a:gd name="connsiteY30533" fmla="*/ 1812428 h 4885973"/>
              <a:gd name="connsiteX30534" fmla="*/ 4006225 w 6085020"/>
              <a:gd name="connsiteY30534" fmla="*/ 1812444 h 4885973"/>
              <a:gd name="connsiteX30535" fmla="*/ 4005158 w 6085020"/>
              <a:gd name="connsiteY30535" fmla="*/ 1814572 h 4885973"/>
              <a:gd name="connsiteX30536" fmla="*/ 4005084 w 6085020"/>
              <a:gd name="connsiteY30536" fmla="*/ 1814530 h 4885973"/>
              <a:gd name="connsiteX30537" fmla="*/ 4005084 w 6085020"/>
              <a:gd name="connsiteY30537" fmla="*/ 1814720 h 4885973"/>
              <a:gd name="connsiteX30538" fmla="*/ 4005158 w 6085020"/>
              <a:gd name="connsiteY30538" fmla="*/ 1814572 h 4885973"/>
              <a:gd name="connsiteX30539" fmla="*/ 4007195 w 6085020"/>
              <a:gd name="connsiteY30539" fmla="*/ 1815719 h 4885973"/>
              <a:gd name="connsiteX30540" fmla="*/ 4008374 w 6085020"/>
              <a:gd name="connsiteY30540" fmla="*/ 1813618 h 4885973"/>
              <a:gd name="connsiteX30541" fmla="*/ 4006282 w 6085020"/>
              <a:gd name="connsiteY30541" fmla="*/ 1812428 h 4885973"/>
              <a:gd name="connsiteX30542" fmla="*/ 3663372 w 6085020"/>
              <a:gd name="connsiteY30542" fmla="*/ 1811495 h 4885973"/>
              <a:gd name="connsiteX30543" fmla="*/ 3662612 w 6085020"/>
              <a:gd name="connsiteY30543" fmla="*/ 1812444 h 4885973"/>
              <a:gd name="connsiteX30544" fmla="*/ 3659379 w 6085020"/>
              <a:gd name="connsiteY30544" fmla="*/ 1814530 h 4885973"/>
              <a:gd name="connsiteX30545" fmla="*/ 3659379 w 6085020"/>
              <a:gd name="connsiteY30545" fmla="*/ 1816237 h 4885973"/>
              <a:gd name="connsiteX30546" fmla="*/ 3661661 w 6085020"/>
              <a:gd name="connsiteY30546" fmla="*/ 1816237 h 4885973"/>
              <a:gd name="connsiteX30547" fmla="*/ 3660710 w 6085020"/>
              <a:gd name="connsiteY30547" fmla="*/ 1815099 h 4885973"/>
              <a:gd name="connsiteX30548" fmla="*/ 3661851 w 6085020"/>
              <a:gd name="connsiteY30548" fmla="*/ 1813582 h 4885973"/>
              <a:gd name="connsiteX30549" fmla="*/ 3661851 w 6085020"/>
              <a:gd name="connsiteY30549" fmla="*/ 1815668 h 4885973"/>
              <a:gd name="connsiteX30550" fmla="*/ 3663372 w 6085020"/>
              <a:gd name="connsiteY30550" fmla="*/ 1811495 h 4885973"/>
              <a:gd name="connsiteX30551" fmla="*/ 644061 w 6085020"/>
              <a:gd name="connsiteY30551" fmla="*/ 1811306 h 4885973"/>
              <a:gd name="connsiteX30552" fmla="*/ 646343 w 6085020"/>
              <a:gd name="connsiteY30552" fmla="*/ 1813582 h 4885973"/>
              <a:gd name="connsiteX30553" fmla="*/ 640258 w 6085020"/>
              <a:gd name="connsiteY30553" fmla="*/ 1816047 h 4885973"/>
              <a:gd name="connsiteX30554" fmla="*/ 644061 w 6085020"/>
              <a:gd name="connsiteY30554" fmla="*/ 1811306 h 4885973"/>
              <a:gd name="connsiteX30555" fmla="*/ 4151030 w 6085020"/>
              <a:gd name="connsiteY30555" fmla="*/ 1811021 h 4885973"/>
              <a:gd name="connsiteX30556" fmla="*/ 4149794 w 6085020"/>
              <a:gd name="connsiteY30556" fmla="*/ 1812823 h 4885973"/>
              <a:gd name="connsiteX30557" fmla="*/ 4149794 w 6085020"/>
              <a:gd name="connsiteY30557" fmla="*/ 1814340 h 4885973"/>
              <a:gd name="connsiteX30558" fmla="*/ 4151885 w 6085020"/>
              <a:gd name="connsiteY30558" fmla="*/ 1814340 h 4885973"/>
              <a:gd name="connsiteX30559" fmla="*/ 4152836 w 6085020"/>
              <a:gd name="connsiteY30559" fmla="*/ 1812254 h 4885973"/>
              <a:gd name="connsiteX30560" fmla="*/ 4151030 w 6085020"/>
              <a:gd name="connsiteY30560" fmla="*/ 1811021 h 4885973"/>
              <a:gd name="connsiteX30561" fmla="*/ 160921 w 6085020"/>
              <a:gd name="connsiteY30561" fmla="*/ 1810666 h 4885973"/>
              <a:gd name="connsiteX30562" fmla="*/ 163915 w 6085020"/>
              <a:gd name="connsiteY30562" fmla="*/ 1831790 h 4885973"/>
              <a:gd name="connsiteX30563" fmla="*/ 163915 w 6085020"/>
              <a:gd name="connsiteY30563" fmla="*/ 1831979 h 4885973"/>
              <a:gd name="connsiteX30564" fmla="*/ 169240 w 6085020"/>
              <a:gd name="connsiteY30564" fmla="*/ 1811116 h 4885973"/>
              <a:gd name="connsiteX30565" fmla="*/ 160921 w 6085020"/>
              <a:gd name="connsiteY30565" fmla="*/ 1810666 h 4885973"/>
              <a:gd name="connsiteX30566" fmla="*/ 4165577 w 6085020"/>
              <a:gd name="connsiteY30566" fmla="*/ 1810547 h 4885973"/>
              <a:gd name="connsiteX30567" fmla="*/ 4164436 w 6085020"/>
              <a:gd name="connsiteY30567" fmla="*/ 1812823 h 4885973"/>
              <a:gd name="connsiteX30568" fmla="*/ 4166717 w 6085020"/>
              <a:gd name="connsiteY30568" fmla="*/ 1813771 h 4885973"/>
              <a:gd name="connsiteX30569" fmla="*/ 4168809 w 6085020"/>
              <a:gd name="connsiteY30569" fmla="*/ 1813771 h 4885973"/>
              <a:gd name="connsiteX30570" fmla="*/ 4169950 w 6085020"/>
              <a:gd name="connsiteY30570" fmla="*/ 1811685 h 4885973"/>
              <a:gd name="connsiteX30571" fmla="*/ 4167858 w 6085020"/>
              <a:gd name="connsiteY30571" fmla="*/ 1811685 h 4885973"/>
              <a:gd name="connsiteX30572" fmla="*/ 4165577 w 6085020"/>
              <a:gd name="connsiteY30572" fmla="*/ 1810547 h 4885973"/>
              <a:gd name="connsiteX30573" fmla="*/ 440974 w 6085020"/>
              <a:gd name="connsiteY30573" fmla="*/ 1810357 h 4885973"/>
              <a:gd name="connsiteX30574" fmla="*/ 440974 w 6085020"/>
              <a:gd name="connsiteY30574" fmla="*/ 1810357 h 4885973"/>
              <a:gd name="connsiteX30575" fmla="*/ 3659759 w 6085020"/>
              <a:gd name="connsiteY30575" fmla="*/ 1807892 h 4885973"/>
              <a:gd name="connsiteX30576" fmla="*/ 3659094 w 6085020"/>
              <a:gd name="connsiteY30576" fmla="*/ 1808840 h 4885973"/>
              <a:gd name="connsiteX30577" fmla="*/ 3658999 w 6085020"/>
              <a:gd name="connsiteY30577" fmla="*/ 1808840 h 4885973"/>
              <a:gd name="connsiteX30578" fmla="*/ 3382320 w 6085020"/>
              <a:gd name="connsiteY30578" fmla="*/ 1807512 h 4885973"/>
              <a:gd name="connsiteX30579" fmla="*/ 3384793 w 6085020"/>
              <a:gd name="connsiteY30579" fmla="*/ 1886034 h 4885973"/>
              <a:gd name="connsiteX30580" fmla="*/ 3382701 w 6085020"/>
              <a:gd name="connsiteY30580" fmla="*/ 1888879 h 4885973"/>
              <a:gd name="connsiteX30581" fmla="*/ 3384222 w 6085020"/>
              <a:gd name="connsiteY30581" fmla="*/ 1897414 h 4885973"/>
              <a:gd name="connsiteX30582" fmla="*/ 3384008 w 6085020"/>
              <a:gd name="connsiteY30582" fmla="*/ 1905593 h 4885973"/>
              <a:gd name="connsiteX30583" fmla="*/ 3385455 w 6085020"/>
              <a:gd name="connsiteY30583" fmla="*/ 1909758 h 4885973"/>
              <a:gd name="connsiteX30584" fmla="*/ 3386021 w 6085020"/>
              <a:gd name="connsiteY30584" fmla="*/ 1914153 h 4885973"/>
              <a:gd name="connsiteX30585" fmla="*/ 3385173 w 6085020"/>
              <a:gd name="connsiteY30585" fmla="*/ 1916570 h 4885973"/>
              <a:gd name="connsiteX30586" fmla="*/ 3386504 w 6085020"/>
              <a:gd name="connsiteY30586" fmla="*/ 1917898 h 4885973"/>
              <a:gd name="connsiteX30587" fmla="*/ 3386021 w 6085020"/>
              <a:gd name="connsiteY30587" fmla="*/ 1914153 h 4885973"/>
              <a:gd name="connsiteX30588" fmla="*/ 3386504 w 6085020"/>
              <a:gd name="connsiteY30588" fmla="*/ 1912777 h 4885973"/>
              <a:gd name="connsiteX30589" fmla="*/ 3385455 w 6085020"/>
              <a:gd name="connsiteY30589" fmla="*/ 1909758 h 4885973"/>
              <a:gd name="connsiteX30590" fmla="*/ 3384793 w 6085020"/>
              <a:gd name="connsiteY30590" fmla="*/ 1904621 h 4885973"/>
              <a:gd name="connsiteX30591" fmla="*/ 3385933 w 6085020"/>
              <a:gd name="connsiteY30591" fmla="*/ 1903104 h 4885973"/>
              <a:gd name="connsiteX30592" fmla="*/ 3385933 w 6085020"/>
              <a:gd name="connsiteY30592" fmla="*/ 1854549 h 4885973"/>
              <a:gd name="connsiteX30593" fmla="*/ 3384602 w 6085020"/>
              <a:gd name="connsiteY30593" fmla="*/ 1851515 h 4885973"/>
              <a:gd name="connsiteX30594" fmla="*/ 3384602 w 6085020"/>
              <a:gd name="connsiteY30594" fmla="*/ 1840324 h 4885973"/>
              <a:gd name="connsiteX30595" fmla="*/ 3382320 w 6085020"/>
              <a:gd name="connsiteY30595" fmla="*/ 1807512 h 4885973"/>
              <a:gd name="connsiteX30596" fmla="*/ 494408 w 6085020"/>
              <a:gd name="connsiteY30596" fmla="*/ 1806564 h 4885973"/>
              <a:gd name="connsiteX30597" fmla="*/ 480336 w 6085020"/>
              <a:gd name="connsiteY30597" fmla="*/ 1816047 h 4885973"/>
              <a:gd name="connsiteX30598" fmla="*/ 494408 w 6085020"/>
              <a:gd name="connsiteY30598" fmla="*/ 1806564 h 4885973"/>
              <a:gd name="connsiteX30599" fmla="*/ 2799109 w 6085020"/>
              <a:gd name="connsiteY30599" fmla="*/ 1805805 h 4885973"/>
              <a:gd name="connsiteX30600" fmla="*/ 2799026 w 6085020"/>
              <a:gd name="connsiteY30600" fmla="*/ 1806754 h 4885973"/>
              <a:gd name="connsiteX30601" fmla="*/ 2789031 w 6085020"/>
              <a:gd name="connsiteY30601" fmla="*/ 1806754 h 4885973"/>
              <a:gd name="connsiteX30602" fmla="*/ 2789031 w 6085020"/>
              <a:gd name="connsiteY30602" fmla="*/ 1820789 h 4885973"/>
              <a:gd name="connsiteX30603" fmla="*/ 2798063 w 6085020"/>
              <a:gd name="connsiteY30603" fmla="*/ 1817707 h 4885973"/>
              <a:gd name="connsiteX30604" fmla="*/ 2799026 w 6085020"/>
              <a:gd name="connsiteY30604" fmla="*/ 1806754 h 4885973"/>
              <a:gd name="connsiteX30605" fmla="*/ 2799490 w 6085020"/>
              <a:gd name="connsiteY30605" fmla="*/ 1806754 h 4885973"/>
              <a:gd name="connsiteX30606" fmla="*/ 3636180 w 6085020"/>
              <a:gd name="connsiteY30606" fmla="*/ 1805426 h 4885973"/>
              <a:gd name="connsiteX30607" fmla="*/ 3646639 w 6085020"/>
              <a:gd name="connsiteY30607" fmla="*/ 1820979 h 4885973"/>
              <a:gd name="connsiteX30608" fmla="*/ 3646829 w 6085020"/>
              <a:gd name="connsiteY30608" fmla="*/ 1820789 h 4885973"/>
              <a:gd name="connsiteX30609" fmla="*/ 3636180 w 6085020"/>
              <a:gd name="connsiteY30609" fmla="*/ 1805426 h 4885973"/>
              <a:gd name="connsiteX30610" fmla="*/ 2654923 w 6085020"/>
              <a:gd name="connsiteY30610" fmla="*/ 1805307 h 4885973"/>
              <a:gd name="connsiteX30611" fmla="*/ 2653662 w 6085020"/>
              <a:gd name="connsiteY30611" fmla="*/ 1815855 h 4885973"/>
              <a:gd name="connsiteX30612" fmla="*/ 2653639 w 6085020"/>
              <a:gd name="connsiteY30612" fmla="*/ 1815858 h 4885973"/>
              <a:gd name="connsiteX30613" fmla="*/ 2653639 w 6085020"/>
              <a:gd name="connsiteY30613" fmla="*/ 1816047 h 4885973"/>
              <a:gd name="connsiteX30614" fmla="*/ 2653662 w 6085020"/>
              <a:gd name="connsiteY30614" fmla="*/ 1815855 h 4885973"/>
              <a:gd name="connsiteX30615" fmla="*/ 2663266 w 6085020"/>
              <a:gd name="connsiteY30615" fmla="*/ 1814673 h 4885973"/>
              <a:gd name="connsiteX30616" fmla="*/ 2665619 w 6085020"/>
              <a:gd name="connsiteY30616" fmla="*/ 1806374 h 4885973"/>
              <a:gd name="connsiteX30617" fmla="*/ 2654923 w 6085020"/>
              <a:gd name="connsiteY30617" fmla="*/ 1805307 h 4885973"/>
              <a:gd name="connsiteX30618" fmla="*/ 2983181 w 6085020"/>
              <a:gd name="connsiteY30618" fmla="*/ 1804857 h 4885973"/>
              <a:gd name="connsiteX30619" fmla="*/ 2983181 w 6085020"/>
              <a:gd name="connsiteY30619" fmla="*/ 1815289 h 4885973"/>
              <a:gd name="connsiteX30620" fmla="*/ 3004098 w 6085020"/>
              <a:gd name="connsiteY30620" fmla="*/ 1815289 h 4885973"/>
              <a:gd name="connsiteX30621" fmla="*/ 3004098 w 6085020"/>
              <a:gd name="connsiteY30621" fmla="*/ 1804857 h 4885973"/>
              <a:gd name="connsiteX30622" fmla="*/ 3659759 w 6085020"/>
              <a:gd name="connsiteY30622" fmla="*/ 1804667 h 4885973"/>
              <a:gd name="connsiteX30623" fmla="*/ 3657097 w 6085020"/>
              <a:gd name="connsiteY30623" fmla="*/ 1807323 h 4885973"/>
              <a:gd name="connsiteX30624" fmla="*/ 3657097 w 6085020"/>
              <a:gd name="connsiteY30624" fmla="*/ 1811685 h 4885973"/>
              <a:gd name="connsiteX30625" fmla="*/ 3659094 w 6085020"/>
              <a:gd name="connsiteY30625" fmla="*/ 1808840 h 4885973"/>
              <a:gd name="connsiteX30626" fmla="*/ 3660900 w 6085020"/>
              <a:gd name="connsiteY30626" fmla="*/ 1808840 h 4885973"/>
              <a:gd name="connsiteX30627" fmla="*/ 3660900 w 6085020"/>
              <a:gd name="connsiteY30627" fmla="*/ 1804667 h 4885973"/>
              <a:gd name="connsiteX30628" fmla="*/ 3659759 w 6085020"/>
              <a:gd name="connsiteY30628" fmla="*/ 1804667 h 4885973"/>
              <a:gd name="connsiteX30629" fmla="*/ 860411 w 6085020"/>
              <a:gd name="connsiteY30629" fmla="*/ 1803144 h 4885973"/>
              <a:gd name="connsiteX30630" fmla="*/ 863122 w 6085020"/>
              <a:gd name="connsiteY30630" fmla="*/ 1804098 h 4885973"/>
              <a:gd name="connsiteX30631" fmla="*/ 861791 w 6085020"/>
              <a:gd name="connsiteY30631" fmla="*/ 1806374 h 4885973"/>
              <a:gd name="connsiteX30632" fmla="*/ 860840 w 6085020"/>
              <a:gd name="connsiteY30632" fmla="*/ 1804857 h 4885973"/>
              <a:gd name="connsiteX30633" fmla="*/ 3979603 w 6085020"/>
              <a:gd name="connsiteY30633" fmla="*/ 1802581 h 4885973"/>
              <a:gd name="connsiteX30634" fmla="*/ 3977892 w 6085020"/>
              <a:gd name="connsiteY30634" fmla="*/ 1805047 h 4885973"/>
              <a:gd name="connsiteX30635" fmla="*/ 3976371 w 6085020"/>
              <a:gd name="connsiteY30635" fmla="*/ 1807512 h 4885973"/>
              <a:gd name="connsiteX30636" fmla="*/ 3981124 w 6085020"/>
              <a:gd name="connsiteY30636" fmla="*/ 1805995 h 4885973"/>
              <a:gd name="connsiteX30637" fmla="*/ 3982455 w 6085020"/>
              <a:gd name="connsiteY30637" fmla="*/ 1807702 h 4885973"/>
              <a:gd name="connsiteX30638" fmla="*/ 3984737 w 6085020"/>
              <a:gd name="connsiteY30638" fmla="*/ 1811875 h 4885973"/>
              <a:gd name="connsiteX30639" fmla="*/ 3985688 w 6085020"/>
              <a:gd name="connsiteY30639" fmla="*/ 1814340 h 4885973"/>
              <a:gd name="connsiteX30640" fmla="*/ 3985688 w 6085020"/>
              <a:gd name="connsiteY30640" fmla="*/ 1812064 h 4885973"/>
              <a:gd name="connsiteX30641" fmla="*/ 3985688 w 6085020"/>
              <a:gd name="connsiteY30641" fmla="*/ 1809788 h 4885973"/>
              <a:gd name="connsiteX30642" fmla="*/ 3983597 w 6085020"/>
              <a:gd name="connsiteY30642" fmla="*/ 1806374 h 4885973"/>
              <a:gd name="connsiteX30643" fmla="*/ 3980744 w 6085020"/>
              <a:gd name="connsiteY30643" fmla="*/ 1802581 h 4885973"/>
              <a:gd name="connsiteX30644" fmla="*/ 860223 w 6085020"/>
              <a:gd name="connsiteY30644" fmla="*/ 1802391 h 4885973"/>
              <a:gd name="connsiteX30645" fmla="*/ 860411 w 6085020"/>
              <a:gd name="connsiteY30645" fmla="*/ 1803144 h 4885973"/>
              <a:gd name="connsiteX30646" fmla="*/ 859889 w 6085020"/>
              <a:gd name="connsiteY30646" fmla="*/ 1802960 h 4885973"/>
              <a:gd name="connsiteX30647" fmla="*/ 1586099 w 6085020"/>
              <a:gd name="connsiteY30647" fmla="*/ 1800495 h 4885973"/>
              <a:gd name="connsiteX30648" fmla="*/ 1586099 w 6085020"/>
              <a:gd name="connsiteY30648" fmla="*/ 1800495 h 4885973"/>
              <a:gd name="connsiteX30649" fmla="*/ 2684064 w 6085020"/>
              <a:gd name="connsiteY30649" fmla="*/ 1800305 h 4885973"/>
              <a:gd name="connsiteX30650" fmla="*/ 2689389 w 6085020"/>
              <a:gd name="connsiteY30650" fmla="*/ 1821168 h 4885973"/>
              <a:gd name="connsiteX30651" fmla="*/ 2684064 w 6085020"/>
              <a:gd name="connsiteY30651" fmla="*/ 1800495 h 4885973"/>
              <a:gd name="connsiteX30652" fmla="*/ 3045933 w 6085020"/>
              <a:gd name="connsiteY30652" fmla="*/ 1799546 h 4885973"/>
              <a:gd name="connsiteX30653" fmla="*/ 3045933 w 6085020"/>
              <a:gd name="connsiteY30653" fmla="*/ 1799546 h 4885973"/>
              <a:gd name="connsiteX30654" fmla="*/ 3396582 w 6085020"/>
              <a:gd name="connsiteY30654" fmla="*/ 1797270 h 4885973"/>
              <a:gd name="connsiteX30655" fmla="*/ 3399244 w 6085020"/>
              <a:gd name="connsiteY30655" fmla="*/ 1837290 h 4885973"/>
              <a:gd name="connsiteX30656" fmla="*/ 3400195 w 6085020"/>
              <a:gd name="connsiteY30656" fmla="*/ 1840135 h 4885973"/>
              <a:gd name="connsiteX30657" fmla="*/ 3398864 w 6085020"/>
              <a:gd name="connsiteY30657" fmla="*/ 1841273 h 4885973"/>
              <a:gd name="connsiteX30658" fmla="*/ 3398864 w 6085020"/>
              <a:gd name="connsiteY30658" fmla="*/ 1858912 h 4885973"/>
              <a:gd name="connsiteX30659" fmla="*/ 3401907 w 6085020"/>
              <a:gd name="connsiteY30659" fmla="*/ 1873516 h 4885973"/>
              <a:gd name="connsiteX30660" fmla="*/ 3404949 w 6085020"/>
              <a:gd name="connsiteY30660" fmla="*/ 1892482 h 4885973"/>
              <a:gd name="connsiteX30661" fmla="*/ 3407231 w 6085020"/>
              <a:gd name="connsiteY30661" fmla="*/ 1903483 h 4885973"/>
              <a:gd name="connsiteX30662" fmla="*/ 3407231 w 6085020"/>
              <a:gd name="connsiteY30662" fmla="*/ 1907466 h 4885973"/>
              <a:gd name="connsiteX30663" fmla="*/ 3407231 w 6085020"/>
              <a:gd name="connsiteY30663" fmla="*/ 1915811 h 4885973"/>
              <a:gd name="connsiteX30664" fmla="*/ 3408752 w 6085020"/>
              <a:gd name="connsiteY30664" fmla="*/ 1925105 h 4885973"/>
              <a:gd name="connsiteX30665" fmla="*/ 3407231 w 6085020"/>
              <a:gd name="connsiteY30665" fmla="*/ 1926243 h 4885973"/>
              <a:gd name="connsiteX30666" fmla="*/ 3409893 w 6085020"/>
              <a:gd name="connsiteY30666" fmla="*/ 1933830 h 4885973"/>
              <a:gd name="connsiteX30667" fmla="*/ 3409893 w 6085020"/>
              <a:gd name="connsiteY30667" fmla="*/ 1935157 h 4885973"/>
              <a:gd name="connsiteX30668" fmla="*/ 3410443 w 6085020"/>
              <a:gd name="connsiteY30668" fmla="*/ 1938628 h 4885973"/>
              <a:gd name="connsiteX30669" fmla="*/ 3409893 w 6085020"/>
              <a:gd name="connsiteY30669" fmla="*/ 1938381 h 4885973"/>
              <a:gd name="connsiteX30670" fmla="*/ 3410464 w 6085020"/>
              <a:gd name="connsiteY30670" fmla="*/ 1938761 h 4885973"/>
              <a:gd name="connsiteX30671" fmla="*/ 3410443 w 6085020"/>
              <a:gd name="connsiteY30671" fmla="*/ 1938628 h 4885973"/>
              <a:gd name="connsiteX30672" fmla="*/ 3413696 w 6085020"/>
              <a:gd name="connsiteY30672" fmla="*/ 1940089 h 4885973"/>
              <a:gd name="connsiteX30673" fmla="*/ 3415218 w 6085020"/>
              <a:gd name="connsiteY30673" fmla="*/ 1942554 h 4885973"/>
              <a:gd name="connsiteX30674" fmla="*/ 3413506 w 6085020"/>
              <a:gd name="connsiteY30674" fmla="*/ 1945778 h 4885973"/>
              <a:gd name="connsiteX30675" fmla="*/ 3416739 w 6085020"/>
              <a:gd name="connsiteY30675" fmla="*/ 1944451 h 4885973"/>
              <a:gd name="connsiteX30676" fmla="*/ 3416739 w 6085020"/>
              <a:gd name="connsiteY30676" fmla="*/ 1943313 h 4885973"/>
              <a:gd name="connsiteX30677" fmla="*/ 3414647 w 6085020"/>
              <a:gd name="connsiteY30677" fmla="*/ 1940847 h 4885973"/>
              <a:gd name="connsiteX30678" fmla="*/ 3416168 w 6085020"/>
              <a:gd name="connsiteY30678" fmla="*/ 1938951 h 4885973"/>
              <a:gd name="connsiteX30679" fmla="*/ 3413886 w 6085020"/>
              <a:gd name="connsiteY30679" fmla="*/ 1935347 h 4885973"/>
              <a:gd name="connsiteX30680" fmla="*/ 3413886 w 6085020"/>
              <a:gd name="connsiteY30680" fmla="*/ 1928329 h 4885973"/>
              <a:gd name="connsiteX30681" fmla="*/ 3411224 w 6085020"/>
              <a:gd name="connsiteY30681" fmla="*/ 1928329 h 4885973"/>
              <a:gd name="connsiteX30682" fmla="*/ 3411224 w 6085020"/>
              <a:gd name="connsiteY30682" fmla="*/ 1925105 h 4885973"/>
              <a:gd name="connsiteX30683" fmla="*/ 3412936 w 6085020"/>
              <a:gd name="connsiteY30683" fmla="*/ 1925105 h 4885973"/>
              <a:gd name="connsiteX30684" fmla="*/ 3414457 w 6085020"/>
              <a:gd name="connsiteY30684" fmla="*/ 1923777 h 4885973"/>
              <a:gd name="connsiteX30685" fmla="*/ 3414457 w 6085020"/>
              <a:gd name="connsiteY30685" fmla="*/ 1922070 h 4885973"/>
              <a:gd name="connsiteX30686" fmla="*/ 3412556 w 6085020"/>
              <a:gd name="connsiteY30686" fmla="*/ 1910880 h 4885973"/>
              <a:gd name="connsiteX30687" fmla="*/ 3413506 w 6085020"/>
              <a:gd name="connsiteY30687" fmla="*/ 1910880 h 4885973"/>
              <a:gd name="connsiteX30688" fmla="*/ 3411795 w 6085020"/>
              <a:gd name="connsiteY30688" fmla="*/ 1908035 h 4885973"/>
              <a:gd name="connsiteX30689" fmla="*/ 3410844 w 6085020"/>
              <a:gd name="connsiteY30689" fmla="*/ 1897034 h 4885973"/>
              <a:gd name="connsiteX30690" fmla="*/ 3410844 w 6085020"/>
              <a:gd name="connsiteY30690" fmla="*/ 1884896 h 4885973"/>
              <a:gd name="connsiteX30691" fmla="*/ 3405329 w 6085020"/>
              <a:gd name="connsiteY30691" fmla="*/ 1851515 h 4885973"/>
              <a:gd name="connsiteX30692" fmla="*/ 3403428 w 6085020"/>
              <a:gd name="connsiteY30692" fmla="*/ 1831410 h 4885973"/>
              <a:gd name="connsiteX30693" fmla="*/ 3404379 w 6085020"/>
              <a:gd name="connsiteY30693" fmla="*/ 1831410 h 4885973"/>
              <a:gd name="connsiteX30694" fmla="*/ 3404379 w 6085020"/>
              <a:gd name="connsiteY30694" fmla="*/ 1829893 h 4885973"/>
              <a:gd name="connsiteX30695" fmla="*/ 3400766 w 6085020"/>
              <a:gd name="connsiteY30695" fmla="*/ 1809219 h 4885973"/>
              <a:gd name="connsiteX30696" fmla="*/ 3396582 w 6085020"/>
              <a:gd name="connsiteY30696" fmla="*/ 1797270 h 4885973"/>
              <a:gd name="connsiteX30697" fmla="*/ 1028939 w 6085020"/>
              <a:gd name="connsiteY30697" fmla="*/ 1797081 h 4885973"/>
              <a:gd name="connsiteX30698" fmla="*/ 1026847 w 6085020"/>
              <a:gd name="connsiteY30698" fmla="*/ 1800495 h 4885973"/>
              <a:gd name="connsiteX30699" fmla="*/ 1028939 w 6085020"/>
              <a:gd name="connsiteY30699" fmla="*/ 1797081 h 4885973"/>
              <a:gd name="connsiteX30700" fmla="*/ 3800665 w 6085020"/>
              <a:gd name="connsiteY30700" fmla="*/ 1796322 h 4885973"/>
              <a:gd name="connsiteX30701" fmla="*/ 3804088 w 6085020"/>
              <a:gd name="connsiteY30701" fmla="*/ 1796322 h 4885973"/>
              <a:gd name="connsiteX30702" fmla="*/ 3804088 w 6085020"/>
              <a:gd name="connsiteY30702" fmla="*/ 1805236 h 4885973"/>
              <a:gd name="connsiteX30703" fmla="*/ 3805039 w 6085020"/>
              <a:gd name="connsiteY30703" fmla="*/ 1816237 h 4885973"/>
              <a:gd name="connsiteX30704" fmla="*/ 3800475 w 6085020"/>
              <a:gd name="connsiteY30704" fmla="*/ 1806754 h 4885973"/>
              <a:gd name="connsiteX30705" fmla="*/ 3797623 w 6085020"/>
              <a:gd name="connsiteY30705" fmla="*/ 1798408 h 4885973"/>
              <a:gd name="connsiteX30706" fmla="*/ 4116706 w 6085020"/>
              <a:gd name="connsiteY30706" fmla="*/ 1795753 h 4885973"/>
              <a:gd name="connsiteX30707" fmla="*/ 4116706 w 6085020"/>
              <a:gd name="connsiteY30707" fmla="*/ 1795753 h 4885973"/>
              <a:gd name="connsiteX30708" fmla="*/ 2025361 w 6085020"/>
              <a:gd name="connsiteY30708" fmla="*/ 1795374 h 4885973"/>
              <a:gd name="connsiteX30709" fmla="*/ 2025349 w 6085020"/>
              <a:gd name="connsiteY30709" fmla="*/ 1795816 h 4885973"/>
              <a:gd name="connsiteX30710" fmla="*/ 2016424 w 6085020"/>
              <a:gd name="connsiteY30710" fmla="*/ 1796393 h 4885973"/>
              <a:gd name="connsiteX30711" fmla="*/ 2010529 w 6085020"/>
              <a:gd name="connsiteY30711" fmla="*/ 1800874 h 4885973"/>
              <a:gd name="connsiteX30712" fmla="*/ 2025130 w 6085020"/>
              <a:gd name="connsiteY30712" fmla="*/ 1803915 h 4885973"/>
              <a:gd name="connsiteX30713" fmla="*/ 2025349 w 6085020"/>
              <a:gd name="connsiteY30713" fmla="*/ 1795816 h 4885973"/>
              <a:gd name="connsiteX30714" fmla="*/ 2026312 w 6085020"/>
              <a:gd name="connsiteY30714" fmla="*/ 1795753 h 4885973"/>
              <a:gd name="connsiteX30715" fmla="*/ 1799835 w 6085020"/>
              <a:gd name="connsiteY30715" fmla="*/ 1795374 h 4885973"/>
              <a:gd name="connsiteX30716" fmla="*/ 1794036 w 6085020"/>
              <a:gd name="connsiteY30716" fmla="*/ 1801870 h 4885973"/>
              <a:gd name="connsiteX30717" fmla="*/ 1789970 w 6085020"/>
              <a:gd name="connsiteY30717" fmla="*/ 1810876 h 4885973"/>
              <a:gd name="connsiteX30718" fmla="*/ 1789376 w 6085020"/>
              <a:gd name="connsiteY30718" fmla="*/ 1810926 h 4885973"/>
              <a:gd name="connsiteX30719" fmla="*/ 1789947 w 6085020"/>
              <a:gd name="connsiteY30719" fmla="*/ 1810926 h 4885973"/>
              <a:gd name="connsiteX30720" fmla="*/ 1789970 w 6085020"/>
              <a:gd name="connsiteY30720" fmla="*/ 1810876 h 4885973"/>
              <a:gd name="connsiteX30721" fmla="*/ 1796920 w 6085020"/>
              <a:gd name="connsiteY30721" fmla="*/ 1810283 h 4885973"/>
              <a:gd name="connsiteX30722" fmla="*/ 1799835 w 6085020"/>
              <a:gd name="connsiteY30722" fmla="*/ 1795374 h 4885973"/>
              <a:gd name="connsiteX30723" fmla="*/ 3554793 w 6085020"/>
              <a:gd name="connsiteY30723" fmla="*/ 1794805 h 4885973"/>
              <a:gd name="connsiteX30724" fmla="*/ 3554793 w 6085020"/>
              <a:gd name="connsiteY30724" fmla="*/ 1797460 h 4885973"/>
              <a:gd name="connsiteX30725" fmla="*/ 3552701 w 6085020"/>
              <a:gd name="connsiteY30725" fmla="*/ 1798598 h 4885973"/>
              <a:gd name="connsiteX30726" fmla="*/ 3554222 w 6085020"/>
              <a:gd name="connsiteY30726" fmla="*/ 1799736 h 4885973"/>
              <a:gd name="connsiteX30727" fmla="*/ 3556504 w 6085020"/>
              <a:gd name="connsiteY30727" fmla="*/ 1799736 h 4885973"/>
              <a:gd name="connsiteX30728" fmla="*/ 3556504 w 6085020"/>
              <a:gd name="connsiteY30728" fmla="*/ 1801064 h 4885973"/>
              <a:gd name="connsiteX30729" fmla="*/ 3559737 w 6085020"/>
              <a:gd name="connsiteY30729" fmla="*/ 1801064 h 4885973"/>
              <a:gd name="connsiteX30730" fmla="*/ 3561829 w 6085020"/>
              <a:gd name="connsiteY30730" fmla="*/ 1798977 h 4885973"/>
              <a:gd name="connsiteX30731" fmla="*/ 3560878 w 6085020"/>
              <a:gd name="connsiteY30731" fmla="*/ 1799736 h 4885973"/>
              <a:gd name="connsiteX30732" fmla="*/ 3554793 w 6085020"/>
              <a:gd name="connsiteY30732" fmla="*/ 1794805 h 4885973"/>
              <a:gd name="connsiteX30733" fmla="*/ 904386 w 6085020"/>
              <a:gd name="connsiteY30733" fmla="*/ 1794615 h 4885973"/>
              <a:gd name="connsiteX30734" fmla="*/ 903626 w 6085020"/>
              <a:gd name="connsiteY30734" fmla="*/ 1795374 h 4885973"/>
              <a:gd name="connsiteX30735" fmla="*/ 906098 w 6085020"/>
              <a:gd name="connsiteY30735" fmla="*/ 1802581 h 4885973"/>
              <a:gd name="connsiteX30736" fmla="*/ 904386 w 6085020"/>
              <a:gd name="connsiteY30736" fmla="*/ 1794615 h 4885973"/>
              <a:gd name="connsiteX30737" fmla="*/ 3520882 w 6085020"/>
              <a:gd name="connsiteY30737" fmla="*/ 1794425 h 4885973"/>
              <a:gd name="connsiteX30738" fmla="*/ 3520934 w 6085020"/>
              <a:gd name="connsiteY30738" fmla="*/ 1794425 h 4885973"/>
              <a:gd name="connsiteX30739" fmla="*/ 3520870 w 6085020"/>
              <a:gd name="connsiteY30739" fmla="*/ 1795503 h 4885973"/>
              <a:gd name="connsiteX30740" fmla="*/ 3520374 w 6085020"/>
              <a:gd name="connsiteY30740" fmla="*/ 1795943 h 4885973"/>
              <a:gd name="connsiteX30741" fmla="*/ 3520945 w 6085020"/>
              <a:gd name="connsiteY30741" fmla="*/ 1794236 h 4885973"/>
              <a:gd name="connsiteX30742" fmla="*/ 3520882 w 6085020"/>
              <a:gd name="connsiteY30742" fmla="*/ 1794425 h 4885973"/>
              <a:gd name="connsiteX30743" fmla="*/ 3518092 w 6085020"/>
              <a:gd name="connsiteY30743" fmla="*/ 1794425 h 4885973"/>
              <a:gd name="connsiteX30744" fmla="*/ 3509345 w 6085020"/>
              <a:gd name="connsiteY30744" fmla="*/ 1794425 h 4885973"/>
              <a:gd name="connsiteX30745" fmla="*/ 3506113 w 6085020"/>
              <a:gd name="connsiteY30745" fmla="*/ 1796891 h 4885973"/>
              <a:gd name="connsiteX30746" fmla="*/ 3509535 w 6085020"/>
              <a:gd name="connsiteY30746" fmla="*/ 1804288 h 4885973"/>
              <a:gd name="connsiteX30747" fmla="*/ 3514480 w 6085020"/>
              <a:gd name="connsiteY30747" fmla="*/ 1800115 h 4885973"/>
              <a:gd name="connsiteX30748" fmla="*/ 3514480 w 6085020"/>
              <a:gd name="connsiteY30748" fmla="*/ 1801443 h 4885973"/>
              <a:gd name="connsiteX30749" fmla="*/ 3518092 w 6085020"/>
              <a:gd name="connsiteY30749" fmla="*/ 1809599 h 4885973"/>
              <a:gd name="connsiteX30750" fmla="*/ 3523227 w 6085020"/>
              <a:gd name="connsiteY30750" fmla="*/ 1826289 h 4885973"/>
              <a:gd name="connsiteX30751" fmla="*/ 3535207 w 6085020"/>
              <a:gd name="connsiteY30751" fmla="*/ 1826289 h 4885973"/>
              <a:gd name="connsiteX30752" fmla="*/ 3526650 w 6085020"/>
              <a:gd name="connsiteY30752" fmla="*/ 1810926 h 4885973"/>
              <a:gd name="connsiteX30753" fmla="*/ 3530643 w 6085020"/>
              <a:gd name="connsiteY30753" fmla="*/ 1810926 h 4885973"/>
              <a:gd name="connsiteX30754" fmla="*/ 3520755 w 6085020"/>
              <a:gd name="connsiteY30754" fmla="*/ 1797460 h 4885973"/>
              <a:gd name="connsiteX30755" fmla="*/ 3520870 w 6085020"/>
              <a:gd name="connsiteY30755" fmla="*/ 1795503 h 4885973"/>
              <a:gd name="connsiteX30756" fmla="*/ 3522086 w 6085020"/>
              <a:gd name="connsiteY30756" fmla="*/ 1794425 h 4885973"/>
              <a:gd name="connsiteX30757" fmla="*/ 3520934 w 6085020"/>
              <a:gd name="connsiteY30757" fmla="*/ 1794425 h 4885973"/>
              <a:gd name="connsiteX30758" fmla="*/ 3207756 w 6085020"/>
              <a:gd name="connsiteY30758" fmla="*/ 1794236 h 4885973"/>
              <a:gd name="connsiteX30759" fmla="*/ 3212130 w 6085020"/>
              <a:gd name="connsiteY30759" fmla="*/ 1816237 h 4885973"/>
              <a:gd name="connsiteX30760" fmla="*/ 3212891 w 6085020"/>
              <a:gd name="connsiteY30760" fmla="*/ 1815099 h 4885973"/>
              <a:gd name="connsiteX30761" fmla="*/ 3207756 w 6085020"/>
              <a:gd name="connsiteY30761" fmla="*/ 1794236 h 4885973"/>
              <a:gd name="connsiteX30762" fmla="*/ 4296614 w 6085020"/>
              <a:gd name="connsiteY30762" fmla="*/ 1793269 h 4885973"/>
              <a:gd name="connsiteX30763" fmla="*/ 4296595 w 6085020"/>
              <a:gd name="connsiteY30763" fmla="*/ 1793287 h 4885973"/>
              <a:gd name="connsiteX30764" fmla="*/ 4295454 w 6085020"/>
              <a:gd name="connsiteY30764" fmla="*/ 1795374 h 4885973"/>
              <a:gd name="connsiteX30765" fmla="*/ 4297546 w 6085020"/>
              <a:gd name="connsiteY30765" fmla="*/ 1795374 h 4885973"/>
              <a:gd name="connsiteX30766" fmla="*/ 4299637 w 6085020"/>
              <a:gd name="connsiteY30766" fmla="*/ 1795374 h 4885973"/>
              <a:gd name="connsiteX30767" fmla="*/ 4298496 w 6085020"/>
              <a:gd name="connsiteY30767" fmla="*/ 1793287 h 4885973"/>
              <a:gd name="connsiteX30768" fmla="*/ 4296614 w 6085020"/>
              <a:gd name="connsiteY30768" fmla="*/ 1793269 h 4885973"/>
              <a:gd name="connsiteX30769" fmla="*/ 3656907 w 6085020"/>
              <a:gd name="connsiteY30769" fmla="*/ 1791580 h 4885973"/>
              <a:gd name="connsiteX30770" fmla="*/ 3656907 w 6085020"/>
              <a:gd name="connsiteY30770" fmla="*/ 1793098 h 4885973"/>
              <a:gd name="connsiteX30771" fmla="*/ 3658397 w 6085020"/>
              <a:gd name="connsiteY30771" fmla="*/ 1793758 h 4885973"/>
              <a:gd name="connsiteX30772" fmla="*/ 3658322 w 6085020"/>
              <a:gd name="connsiteY30772" fmla="*/ 1794226 h 4885973"/>
              <a:gd name="connsiteX30773" fmla="*/ 3657858 w 6085020"/>
              <a:gd name="connsiteY30773" fmla="*/ 1794805 h 4885973"/>
              <a:gd name="connsiteX30774" fmla="*/ 3656527 w 6085020"/>
              <a:gd name="connsiteY30774" fmla="*/ 1794805 h 4885973"/>
              <a:gd name="connsiteX30775" fmla="*/ 3658048 w 6085020"/>
              <a:gd name="connsiteY30775" fmla="*/ 1795943 h 4885973"/>
              <a:gd name="connsiteX30776" fmla="*/ 3658322 w 6085020"/>
              <a:gd name="connsiteY30776" fmla="*/ 1794226 h 4885973"/>
              <a:gd name="connsiteX30777" fmla="*/ 3658618 w 6085020"/>
              <a:gd name="connsiteY30777" fmla="*/ 1793856 h 4885973"/>
              <a:gd name="connsiteX30778" fmla="*/ 3658397 w 6085020"/>
              <a:gd name="connsiteY30778" fmla="*/ 1793758 h 4885973"/>
              <a:gd name="connsiteX30779" fmla="*/ 3658476 w 6085020"/>
              <a:gd name="connsiteY30779" fmla="*/ 1793264 h 4885973"/>
              <a:gd name="connsiteX30780" fmla="*/ 3656907 w 6085020"/>
              <a:gd name="connsiteY30780" fmla="*/ 1791580 h 4885973"/>
              <a:gd name="connsiteX30781" fmla="*/ 4122202 w 6085020"/>
              <a:gd name="connsiteY30781" fmla="*/ 1791529 h 4885973"/>
              <a:gd name="connsiteX30782" fmla="*/ 4121023 w 6085020"/>
              <a:gd name="connsiteY30782" fmla="*/ 1793631 h 4885973"/>
              <a:gd name="connsiteX30783" fmla="*/ 4123115 w 6085020"/>
              <a:gd name="connsiteY30783" fmla="*/ 1794820 h 4885973"/>
              <a:gd name="connsiteX30784" fmla="*/ 4123172 w 6085020"/>
              <a:gd name="connsiteY30784" fmla="*/ 1794805 h 4885973"/>
              <a:gd name="connsiteX30785" fmla="*/ 4124202 w 6085020"/>
              <a:gd name="connsiteY30785" fmla="*/ 1792655 h 4885973"/>
              <a:gd name="connsiteX30786" fmla="*/ 4124313 w 6085020"/>
              <a:gd name="connsiteY30786" fmla="*/ 1792718 h 4885973"/>
              <a:gd name="connsiteX30787" fmla="*/ 4124313 w 6085020"/>
              <a:gd name="connsiteY30787" fmla="*/ 1792423 h 4885973"/>
              <a:gd name="connsiteX30788" fmla="*/ 4124332 w 6085020"/>
              <a:gd name="connsiteY30788" fmla="*/ 1792383 h 4885973"/>
              <a:gd name="connsiteX30789" fmla="*/ 4124313 w 6085020"/>
              <a:gd name="connsiteY30789" fmla="*/ 1792339 h 4885973"/>
              <a:gd name="connsiteX30790" fmla="*/ 4124313 w 6085020"/>
              <a:gd name="connsiteY30790" fmla="*/ 1792423 h 4885973"/>
              <a:gd name="connsiteX30791" fmla="*/ 4124202 w 6085020"/>
              <a:gd name="connsiteY30791" fmla="*/ 1792655 h 4885973"/>
              <a:gd name="connsiteX30792" fmla="*/ 840113 w 6085020"/>
              <a:gd name="connsiteY30792" fmla="*/ 1790442 h 4885973"/>
              <a:gd name="connsiteX30793" fmla="*/ 838402 w 6085020"/>
              <a:gd name="connsiteY30793" fmla="*/ 1793287 h 4885973"/>
              <a:gd name="connsiteX30794" fmla="*/ 841825 w 6085020"/>
              <a:gd name="connsiteY30794" fmla="*/ 1791580 h 4885973"/>
              <a:gd name="connsiteX30795" fmla="*/ 841825 w 6085020"/>
              <a:gd name="connsiteY30795" fmla="*/ 1791201 h 4885973"/>
              <a:gd name="connsiteX30796" fmla="*/ 840113 w 6085020"/>
              <a:gd name="connsiteY30796" fmla="*/ 1791391 h 4885973"/>
              <a:gd name="connsiteX30797" fmla="*/ 487562 w 6085020"/>
              <a:gd name="connsiteY30797" fmla="*/ 1790063 h 4885973"/>
              <a:gd name="connsiteX30798" fmla="*/ 487562 w 6085020"/>
              <a:gd name="connsiteY30798" fmla="*/ 1790063 h 4885973"/>
              <a:gd name="connsiteX30799" fmla="*/ 190157 w 6085020"/>
              <a:gd name="connsiteY30799" fmla="*/ 1790063 h 4885973"/>
              <a:gd name="connsiteX30800" fmla="*/ 190157 w 6085020"/>
              <a:gd name="connsiteY30800" fmla="*/ 1790063 h 4885973"/>
              <a:gd name="connsiteX30801" fmla="*/ 3655006 w 6085020"/>
              <a:gd name="connsiteY30801" fmla="*/ 1789494 h 4885973"/>
              <a:gd name="connsiteX30802" fmla="*/ 3654031 w 6085020"/>
              <a:gd name="connsiteY30802" fmla="*/ 1790111 h 4885973"/>
              <a:gd name="connsiteX30803" fmla="*/ 3654040 w 6085020"/>
              <a:gd name="connsiteY30803" fmla="*/ 1790442 h 4885973"/>
              <a:gd name="connsiteX30804" fmla="*/ 3653104 w 6085020"/>
              <a:gd name="connsiteY30804" fmla="*/ 1790442 h 4885973"/>
              <a:gd name="connsiteX30805" fmla="*/ 3653104 w 6085020"/>
              <a:gd name="connsiteY30805" fmla="*/ 1793477 h 4885973"/>
              <a:gd name="connsiteX30806" fmla="*/ 3654055 w 6085020"/>
              <a:gd name="connsiteY30806" fmla="*/ 1791011 h 4885973"/>
              <a:gd name="connsiteX30807" fmla="*/ 3654040 w 6085020"/>
              <a:gd name="connsiteY30807" fmla="*/ 1790442 h 4885973"/>
              <a:gd name="connsiteX30808" fmla="*/ 3654815 w 6085020"/>
              <a:gd name="connsiteY30808" fmla="*/ 1790442 h 4885973"/>
              <a:gd name="connsiteX30809" fmla="*/ 635124 w 6085020"/>
              <a:gd name="connsiteY30809" fmla="*/ 1789494 h 4885973"/>
              <a:gd name="connsiteX30810" fmla="*/ 633413 w 6085020"/>
              <a:gd name="connsiteY30810" fmla="*/ 1791391 h 4885973"/>
              <a:gd name="connsiteX30811" fmla="*/ 628849 w 6085020"/>
              <a:gd name="connsiteY30811" fmla="*/ 1789684 h 4885973"/>
              <a:gd name="connsiteX30812" fmla="*/ 630370 w 6085020"/>
              <a:gd name="connsiteY30812" fmla="*/ 1799357 h 4885973"/>
              <a:gd name="connsiteX30813" fmla="*/ 637786 w 6085020"/>
              <a:gd name="connsiteY30813" fmla="*/ 1820789 h 4885973"/>
              <a:gd name="connsiteX30814" fmla="*/ 630750 w 6085020"/>
              <a:gd name="connsiteY30814" fmla="*/ 1827996 h 4885973"/>
              <a:gd name="connsiteX30815" fmla="*/ 621243 w 6085020"/>
              <a:gd name="connsiteY30815" fmla="*/ 1820789 h 4885973"/>
              <a:gd name="connsiteX30816" fmla="*/ 602227 w 6085020"/>
              <a:gd name="connsiteY30816" fmla="*/ 1835204 h 4885973"/>
              <a:gd name="connsiteX30817" fmla="*/ 678290 w 6085020"/>
              <a:gd name="connsiteY30817" fmla="*/ 1829703 h 4885973"/>
              <a:gd name="connsiteX30818" fmla="*/ 691601 w 6085020"/>
              <a:gd name="connsiteY30818" fmla="*/ 1842221 h 4885973"/>
              <a:gd name="connsiteX30819" fmla="*/ 686086 w 6085020"/>
              <a:gd name="connsiteY30819" fmla="*/ 1826858 h 4885973"/>
              <a:gd name="connsiteX30820" fmla="*/ 715941 w 6085020"/>
              <a:gd name="connsiteY30820" fmla="*/ 1823254 h 4885973"/>
              <a:gd name="connsiteX30821" fmla="*/ 711187 w 6085020"/>
              <a:gd name="connsiteY30821" fmla="*/ 1808840 h 4885973"/>
              <a:gd name="connsiteX30822" fmla="*/ 670873 w 6085020"/>
              <a:gd name="connsiteY30822" fmla="*/ 1808840 h 4885973"/>
              <a:gd name="connsiteX30823" fmla="*/ 649766 w 6085020"/>
              <a:gd name="connsiteY30823" fmla="*/ 1789873 h 4885973"/>
              <a:gd name="connsiteX30824" fmla="*/ 668782 w 6085020"/>
              <a:gd name="connsiteY30824" fmla="*/ 1808840 h 4885973"/>
              <a:gd name="connsiteX30825" fmla="*/ 645963 w 6085020"/>
              <a:gd name="connsiteY30825" fmla="*/ 1812633 h 4885973"/>
              <a:gd name="connsiteX30826" fmla="*/ 644061 w 6085020"/>
              <a:gd name="connsiteY30826" fmla="*/ 1810168 h 4885973"/>
              <a:gd name="connsiteX30827" fmla="*/ 635124 w 6085020"/>
              <a:gd name="connsiteY30827" fmla="*/ 1789494 h 4885973"/>
              <a:gd name="connsiteX30828" fmla="*/ 263843 w 6085020"/>
              <a:gd name="connsiteY30828" fmla="*/ 1788901 h 4885973"/>
              <a:gd name="connsiteX30829" fmla="*/ 268692 w 6085020"/>
              <a:gd name="connsiteY30829" fmla="*/ 1809599 h 4885973"/>
              <a:gd name="connsiteX30830" fmla="*/ 263843 w 6085020"/>
              <a:gd name="connsiteY30830" fmla="*/ 1788901 h 4885973"/>
              <a:gd name="connsiteX30831" fmla="*/ 4283284 w 6085020"/>
              <a:gd name="connsiteY30831" fmla="*/ 1788735 h 4885973"/>
              <a:gd name="connsiteX30832" fmla="*/ 4281953 w 6085020"/>
              <a:gd name="connsiteY30832" fmla="*/ 1791391 h 4885973"/>
              <a:gd name="connsiteX30833" fmla="*/ 4280622 w 6085020"/>
              <a:gd name="connsiteY30833" fmla="*/ 1794236 h 4885973"/>
              <a:gd name="connsiteX30834" fmla="*/ 4283284 w 6085020"/>
              <a:gd name="connsiteY30834" fmla="*/ 1795563 h 4885973"/>
              <a:gd name="connsiteX30835" fmla="*/ 4286136 w 6085020"/>
              <a:gd name="connsiteY30835" fmla="*/ 1796891 h 4885973"/>
              <a:gd name="connsiteX30836" fmla="*/ 728587 w 6085020"/>
              <a:gd name="connsiteY30836" fmla="*/ 1788333 h 4885973"/>
              <a:gd name="connsiteX30837" fmla="*/ 734956 w 6085020"/>
              <a:gd name="connsiteY30837" fmla="*/ 1788546 h 4885973"/>
              <a:gd name="connsiteX30838" fmla="*/ 734956 w 6085020"/>
              <a:gd name="connsiteY30838" fmla="*/ 1791391 h 4885973"/>
              <a:gd name="connsiteX30839" fmla="*/ 737238 w 6085020"/>
              <a:gd name="connsiteY30839" fmla="*/ 1788735 h 4885973"/>
              <a:gd name="connsiteX30840" fmla="*/ 746556 w 6085020"/>
              <a:gd name="connsiteY30840" fmla="*/ 1791201 h 4885973"/>
              <a:gd name="connsiteX30841" fmla="*/ 747697 w 6085020"/>
              <a:gd name="connsiteY30841" fmla="*/ 1791201 h 4885973"/>
              <a:gd name="connsiteX30842" fmla="*/ 747697 w 6085020"/>
              <a:gd name="connsiteY30842" fmla="*/ 1794236 h 4885973"/>
              <a:gd name="connsiteX30843" fmla="*/ 755303 w 6085020"/>
              <a:gd name="connsiteY30843" fmla="*/ 1800305 h 4885973"/>
              <a:gd name="connsiteX30844" fmla="*/ 753972 w 6085020"/>
              <a:gd name="connsiteY30844" fmla="*/ 1801822 h 4885973"/>
              <a:gd name="connsiteX30845" fmla="*/ 758726 w 6085020"/>
              <a:gd name="connsiteY30845" fmla="*/ 1805047 h 4885973"/>
              <a:gd name="connsiteX30846" fmla="*/ 758726 w 6085020"/>
              <a:gd name="connsiteY30846" fmla="*/ 1809219 h 4885973"/>
              <a:gd name="connsiteX30847" fmla="*/ 723357 w 6085020"/>
              <a:gd name="connsiteY30847" fmla="*/ 1790253 h 4885973"/>
              <a:gd name="connsiteX30848" fmla="*/ 728587 w 6085020"/>
              <a:gd name="connsiteY30848" fmla="*/ 1788333 h 4885973"/>
              <a:gd name="connsiteX30849" fmla="*/ 3721638 w 6085020"/>
              <a:gd name="connsiteY30849" fmla="*/ 1787879 h 4885973"/>
              <a:gd name="connsiteX30850" fmla="*/ 3714715 w 6085020"/>
              <a:gd name="connsiteY30850" fmla="*/ 1792529 h 4885973"/>
              <a:gd name="connsiteX30851" fmla="*/ 3751415 w 6085020"/>
              <a:gd name="connsiteY30851" fmla="*/ 1794046 h 4885973"/>
              <a:gd name="connsiteX30852" fmla="*/ 3751415 w 6085020"/>
              <a:gd name="connsiteY30852" fmla="*/ 1793098 h 4885973"/>
              <a:gd name="connsiteX30853" fmla="*/ 3745330 w 6085020"/>
              <a:gd name="connsiteY30853" fmla="*/ 1797081 h 4885973"/>
              <a:gd name="connsiteX30854" fmla="*/ 3740196 w 6085020"/>
              <a:gd name="connsiteY30854" fmla="*/ 1797081 h 4885973"/>
              <a:gd name="connsiteX30855" fmla="*/ 3721638 w 6085020"/>
              <a:gd name="connsiteY30855" fmla="*/ 1787879 h 4885973"/>
              <a:gd name="connsiteX30856" fmla="*/ 1923817 w 6085020"/>
              <a:gd name="connsiteY30856" fmla="*/ 1787597 h 4885973"/>
              <a:gd name="connsiteX30857" fmla="*/ 1920585 w 6085020"/>
              <a:gd name="connsiteY30857" fmla="*/ 1810926 h 4885973"/>
              <a:gd name="connsiteX30858" fmla="*/ 1918683 w 6085020"/>
              <a:gd name="connsiteY30858" fmla="*/ 1808461 h 4885973"/>
              <a:gd name="connsiteX30859" fmla="*/ 1923817 w 6085020"/>
              <a:gd name="connsiteY30859" fmla="*/ 1787597 h 4885973"/>
              <a:gd name="connsiteX30860" fmla="*/ 4126710 w 6085020"/>
              <a:gd name="connsiteY30860" fmla="*/ 1786667 h 4885973"/>
              <a:gd name="connsiteX30861" fmla="*/ 4132299 w 6085020"/>
              <a:gd name="connsiteY30861" fmla="*/ 1789494 h 4885973"/>
              <a:gd name="connsiteX30862" fmla="*/ 4126710 w 6085020"/>
              <a:gd name="connsiteY30862" fmla="*/ 1786667 h 4885973"/>
              <a:gd name="connsiteX30863" fmla="*/ 2031446 w 6085020"/>
              <a:gd name="connsiteY30863" fmla="*/ 1786080 h 4885973"/>
              <a:gd name="connsiteX30864" fmla="*/ 2031446 w 6085020"/>
              <a:gd name="connsiteY30864" fmla="*/ 1796512 h 4885973"/>
              <a:gd name="connsiteX30865" fmla="*/ 2041905 w 6085020"/>
              <a:gd name="connsiteY30865" fmla="*/ 1796512 h 4885973"/>
              <a:gd name="connsiteX30866" fmla="*/ 2041905 w 6085020"/>
              <a:gd name="connsiteY30866" fmla="*/ 1786080 h 4885973"/>
              <a:gd name="connsiteX30867" fmla="*/ 2291961 w 6085020"/>
              <a:gd name="connsiteY30867" fmla="*/ 1785132 h 4885973"/>
              <a:gd name="connsiteX30868" fmla="*/ 2291961 w 6085020"/>
              <a:gd name="connsiteY30868" fmla="*/ 1785132 h 4885973"/>
              <a:gd name="connsiteX30869" fmla="*/ 2113784 w 6085020"/>
              <a:gd name="connsiteY30869" fmla="*/ 1784942 h 4885973"/>
              <a:gd name="connsiteX30870" fmla="*/ 2113784 w 6085020"/>
              <a:gd name="connsiteY30870" fmla="*/ 1795374 h 4885973"/>
              <a:gd name="connsiteX30871" fmla="*/ 2124243 w 6085020"/>
              <a:gd name="connsiteY30871" fmla="*/ 1795374 h 4885973"/>
              <a:gd name="connsiteX30872" fmla="*/ 2124243 w 6085020"/>
              <a:gd name="connsiteY30872" fmla="*/ 1784942 h 4885973"/>
              <a:gd name="connsiteX30873" fmla="*/ 4038362 w 6085020"/>
              <a:gd name="connsiteY30873" fmla="*/ 1784752 h 4885973"/>
              <a:gd name="connsiteX30874" fmla="*/ 4014854 w 6085020"/>
              <a:gd name="connsiteY30874" fmla="*/ 1793074 h 4885973"/>
              <a:gd name="connsiteX30875" fmla="*/ 4012365 w 6085020"/>
              <a:gd name="connsiteY30875" fmla="*/ 1805529 h 4885973"/>
              <a:gd name="connsiteX30876" fmla="*/ 4012120 w 6085020"/>
              <a:gd name="connsiteY30876" fmla="*/ 1805616 h 4885973"/>
              <a:gd name="connsiteX30877" fmla="*/ 4012310 w 6085020"/>
              <a:gd name="connsiteY30877" fmla="*/ 1805805 h 4885973"/>
              <a:gd name="connsiteX30878" fmla="*/ 4012365 w 6085020"/>
              <a:gd name="connsiteY30878" fmla="*/ 1805529 h 4885973"/>
              <a:gd name="connsiteX30879" fmla="*/ 4029519 w 6085020"/>
              <a:gd name="connsiteY30879" fmla="*/ 1799452 h 4885973"/>
              <a:gd name="connsiteX30880" fmla="*/ 4038362 w 6085020"/>
              <a:gd name="connsiteY30880" fmla="*/ 1784752 h 4885973"/>
              <a:gd name="connsiteX30881" fmla="*/ 3569815 w 6085020"/>
              <a:gd name="connsiteY30881" fmla="*/ 1784373 h 4885973"/>
              <a:gd name="connsiteX30882" fmla="*/ 3570005 w 6085020"/>
              <a:gd name="connsiteY30882" fmla="*/ 1786080 h 4885973"/>
              <a:gd name="connsiteX30883" fmla="*/ 3570005 w 6085020"/>
              <a:gd name="connsiteY30883" fmla="*/ 1786839 h 4885973"/>
              <a:gd name="connsiteX30884" fmla="*/ 3571336 w 6085020"/>
              <a:gd name="connsiteY30884" fmla="*/ 1789873 h 4885973"/>
              <a:gd name="connsiteX30885" fmla="*/ 3571336 w 6085020"/>
              <a:gd name="connsiteY30885" fmla="*/ 1787028 h 4885973"/>
              <a:gd name="connsiteX30886" fmla="*/ 3571336 w 6085020"/>
              <a:gd name="connsiteY30886" fmla="*/ 1785511 h 4885973"/>
              <a:gd name="connsiteX30887" fmla="*/ 3569815 w 6085020"/>
              <a:gd name="connsiteY30887" fmla="*/ 1784373 h 4885973"/>
              <a:gd name="connsiteX30888" fmla="*/ 3651393 w 6085020"/>
              <a:gd name="connsiteY30888" fmla="*/ 1782287 h 4885973"/>
              <a:gd name="connsiteX30889" fmla="*/ 3653484 w 6085020"/>
              <a:gd name="connsiteY30889" fmla="*/ 1783614 h 4885973"/>
              <a:gd name="connsiteX30890" fmla="*/ 3653484 w 6085020"/>
              <a:gd name="connsiteY30890" fmla="*/ 1785891 h 4885973"/>
              <a:gd name="connsiteX30891" fmla="*/ 3654815 w 6085020"/>
              <a:gd name="connsiteY30891" fmla="*/ 1784804 h 4885973"/>
              <a:gd name="connsiteX30892" fmla="*/ 3654815 w 6085020"/>
              <a:gd name="connsiteY30892" fmla="*/ 1785132 h 4885973"/>
              <a:gd name="connsiteX30893" fmla="*/ 3655576 w 6085020"/>
              <a:gd name="connsiteY30893" fmla="*/ 1784183 h 4885973"/>
              <a:gd name="connsiteX30894" fmla="*/ 3654815 w 6085020"/>
              <a:gd name="connsiteY30894" fmla="*/ 1784804 h 4885973"/>
              <a:gd name="connsiteX30895" fmla="*/ 3654815 w 6085020"/>
              <a:gd name="connsiteY30895" fmla="*/ 1783804 h 4885973"/>
              <a:gd name="connsiteX30896" fmla="*/ 3651393 w 6085020"/>
              <a:gd name="connsiteY30896" fmla="*/ 1782287 h 4885973"/>
              <a:gd name="connsiteX30897" fmla="*/ 4265751 w 6085020"/>
              <a:gd name="connsiteY30897" fmla="*/ 1781979 h 4885973"/>
              <a:gd name="connsiteX30898" fmla="*/ 4265409 w 6085020"/>
              <a:gd name="connsiteY30898" fmla="*/ 1782097 h 4885973"/>
              <a:gd name="connsiteX30899" fmla="*/ 4264268 w 6085020"/>
              <a:gd name="connsiteY30899" fmla="*/ 1783804 h 4885973"/>
              <a:gd name="connsiteX30900" fmla="*/ 4251623 w 6085020"/>
              <a:gd name="connsiteY30900" fmla="*/ 1790351 h 4885973"/>
              <a:gd name="connsiteX30901" fmla="*/ 4251147 w 6085020"/>
              <a:gd name="connsiteY30901" fmla="*/ 1793287 h 4885973"/>
              <a:gd name="connsiteX30902" fmla="*/ 4273586 w 6085020"/>
              <a:gd name="connsiteY30902" fmla="*/ 1790063 h 4885973"/>
              <a:gd name="connsiteX30903" fmla="*/ 4272445 w 6085020"/>
              <a:gd name="connsiteY30903" fmla="*/ 1787977 h 4885973"/>
              <a:gd name="connsiteX30904" fmla="*/ 4267311 w 6085020"/>
              <a:gd name="connsiteY30904" fmla="*/ 1784752 h 4885973"/>
              <a:gd name="connsiteX30905" fmla="*/ 4267311 w 6085020"/>
              <a:gd name="connsiteY30905" fmla="*/ 1783046 h 4885973"/>
              <a:gd name="connsiteX30906" fmla="*/ 4265751 w 6085020"/>
              <a:gd name="connsiteY30906" fmla="*/ 1781979 h 4885973"/>
              <a:gd name="connsiteX30907" fmla="*/ 4278530 w 6085020"/>
              <a:gd name="connsiteY30907" fmla="*/ 1781149 h 4885973"/>
              <a:gd name="connsiteX30908" fmla="*/ 4270353 w 6085020"/>
              <a:gd name="connsiteY30908" fmla="*/ 1783994 h 4885973"/>
              <a:gd name="connsiteX30909" fmla="*/ 4273016 w 6085020"/>
              <a:gd name="connsiteY30909" fmla="*/ 1785321 h 4885973"/>
              <a:gd name="connsiteX30910" fmla="*/ 4275868 w 6085020"/>
              <a:gd name="connsiteY30910" fmla="*/ 1786649 h 4885973"/>
              <a:gd name="connsiteX30911" fmla="*/ 4277199 w 6085020"/>
              <a:gd name="connsiteY30911" fmla="*/ 1783994 h 4885973"/>
              <a:gd name="connsiteX30912" fmla="*/ 4299618 w 6085020"/>
              <a:gd name="connsiteY30912" fmla="*/ 1780908 h 4885973"/>
              <a:gd name="connsiteX30913" fmla="*/ 4298439 w 6085020"/>
              <a:gd name="connsiteY30913" fmla="*/ 1783009 h 4885973"/>
              <a:gd name="connsiteX30914" fmla="*/ 4300531 w 6085020"/>
              <a:gd name="connsiteY30914" fmla="*/ 1784199 h 4885973"/>
              <a:gd name="connsiteX30915" fmla="*/ 4300588 w 6085020"/>
              <a:gd name="connsiteY30915" fmla="*/ 1784183 h 4885973"/>
              <a:gd name="connsiteX30916" fmla="*/ 4302870 w 6085020"/>
              <a:gd name="connsiteY30916" fmla="*/ 1784183 h 4885973"/>
              <a:gd name="connsiteX30917" fmla="*/ 4301729 w 6085020"/>
              <a:gd name="connsiteY30917" fmla="*/ 1782097 h 4885973"/>
              <a:gd name="connsiteX30918" fmla="*/ 4299618 w 6085020"/>
              <a:gd name="connsiteY30918" fmla="*/ 1780908 h 4885973"/>
              <a:gd name="connsiteX30919" fmla="*/ 2939942 w 6085020"/>
              <a:gd name="connsiteY30919" fmla="*/ 1780897 h 4885973"/>
              <a:gd name="connsiteX30920" fmla="*/ 2945530 w 6085020"/>
              <a:gd name="connsiteY30920" fmla="*/ 1783804 h 4885973"/>
              <a:gd name="connsiteX30921" fmla="*/ 2939942 w 6085020"/>
              <a:gd name="connsiteY30921" fmla="*/ 1780897 h 4885973"/>
              <a:gd name="connsiteX30922" fmla="*/ 1497224 w 6085020"/>
              <a:gd name="connsiteY30922" fmla="*/ 1779679 h 4885973"/>
              <a:gd name="connsiteX30923" fmla="*/ 1475617 w 6085020"/>
              <a:gd name="connsiteY30923" fmla="*/ 1780390 h 4885973"/>
              <a:gd name="connsiteX30924" fmla="*/ 1366087 w 6085020"/>
              <a:gd name="connsiteY30924" fmla="*/ 1801822 h 4885973"/>
              <a:gd name="connsiteX30925" fmla="*/ 1516121 w 6085020"/>
              <a:gd name="connsiteY30925" fmla="*/ 1799357 h 4885973"/>
              <a:gd name="connsiteX30926" fmla="*/ 1516121 w 6085020"/>
              <a:gd name="connsiteY30926" fmla="*/ 1780390 h 4885973"/>
              <a:gd name="connsiteX30927" fmla="*/ 1497224 w 6085020"/>
              <a:gd name="connsiteY30927" fmla="*/ 1779679 h 4885973"/>
              <a:gd name="connsiteX30928" fmla="*/ 2434008 w 6085020"/>
              <a:gd name="connsiteY30928" fmla="*/ 1779632 h 4885973"/>
              <a:gd name="connsiteX30929" fmla="*/ 2434008 w 6085020"/>
              <a:gd name="connsiteY30929" fmla="*/ 1779632 h 4885973"/>
              <a:gd name="connsiteX30930" fmla="*/ 2359276 w 6085020"/>
              <a:gd name="connsiteY30930" fmla="*/ 1779632 h 4885973"/>
              <a:gd name="connsiteX30931" fmla="*/ 2359276 w 6085020"/>
              <a:gd name="connsiteY30931" fmla="*/ 1779632 h 4885973"/>
              <a:gd name="connsiteX30932" fmla="*/ 513424 w 6085020"/>
              <a:gd name="connsiteY30932" fmla="*/ 1779632 h 4885973"/>
              <a:gd name="connsiteX30933" fmla="*/ 523882 w 6085020"/>
              <a:gd name="connsiteY30933" fmla="*/ 1800495 h 4885973"/>
              <a:gd name="connsiteX30934" fmla="*/ 513424 w 6085020"/>
              <a:gd name="connsiteY30934" fmla="*/ 1779632 h 4885973"/>
              <a:gd name="connsiteX30935" fmla="*/ 2532509 w 6085020"/>
              <a:gd name="connsiteY30935" fmla="*/ 1779442 h 4885973"/>
              <a:gd name="connsiteX30936" fmla="*/ 2532509 w 6085020"/>
              <a:gd name="connsiteY30936" fmla="*/ 1779442 h 4885973"/>
              <a:gd name="connsiteX30937" fmla="*/ 1042250 w 6085020"/>
              <a:gd name="connsiteY30937" fmla="*/ 1779063 h 4885973"/>
              <a:gd name="connsiteX30938" fmla="*/ 1042250 w 6085020"/>
              <a:gd name="connsiteY30938" fmla="*/ 1779632 h 4885973"/>
              <a:gd name="connsiteX30939" fmla="*/ 1042323 w 6085020"/>
              <a:gd name="connsiteY30939" fmla="*/ 1779738 h 4885973"/>
              <a:gd name="connsiteX30940" fmla="*/ 1043558 w 6085020"/>
              <a:gd name="connsiteY30940" fmla="*/ 1791201 h 4885973"/>
              <a:gd name="connsiteX30941" fmla="*/ 1052709 w 6085020"/>
              <a:gd name="connsiteY30941" fmla="*/ 1794805 h 4885973"/>
              <a:gd name="connsiteX30942" fmla="*/ 1042323 w 6085020"/>
              <a:gd name="connsiteY30942" fmla="*/ 1779738 h 4885973"/>
              <a:gd name="connsiteX30943" fmla="*/ 777171 w 6085020"/>
              <a:gd name="connsiteY30943" fmla="*/ 1776976 h 4885973"/>
              <a:gd name="connsiteX30944" fmla="*/ 777742 w 6085020"/>
              <a:gd name="connsiteY30944" fmla="*/ 1777261 h 4885973"/>
              <a:gd name="connsiteX30945" fmla="*/ 777742 w 6085020"/>
              <a:gd name="connsiteY30945" fmla="*/ 1777735 h 4885973"/>
              <a:gd name="connsiteX30946" fmla="*/ 749789 w 6085020"/>
              <a:gd name="connsiteY30946" fmla="*/ 1776976 h 4885973"/>
              <a:gd name="connsiteX30947" fmla="*/ 753402 w 6085020"/>
              <a:gd name="connsiteY30947" fmla="*/ 1776976 h 4885973"/>
              <a:gd name="connsiteX30948" fmla="*/ 751120 w 6085020"/>
              <a:gd name="connsiteY30948" fmla="*/ 1784752 h 4885973"/>
              <a:gd name="connsiteX30949" fmla="*/ 747507 w 6085020"/>
              <a:gd name="connsiteY30949" fmla="*/ 1779442 h 4885973"/>
              <a:gd name="connsiteX30950" fmla="*/ 752070 w 6085020"/>
              <a:gd name="connsiteY30950" fmla="*/ 1778304 h 4885973"/>
              <a:gd name="connsiteX30951" fmla="*/ 749789 w 6085020"/>
              <a:gd name="connsiteY30951" fmla="*/ 1776976 h 4885973"/>
              <a:gd name="connsiteX30952" fmla="*/ 4080957 w 6085020"/>
              <a:gd name="connsiteY30952" fmla="*/ 1775838 h 4885973"/>
              <a:gd name="connsiteX30953" fmla="*/ 4077572 w 6085020"/>
              <a:gd name="connsiteY30953" fmla="*/ 1781634 h 4885973"/>
              <a:gd name="connsiteX30954" fmla="*/ 4077724 w 6085020"/>
              <a:gd name="connsiteY30954" fmla="*/ 1782097 h 4885973"/>
              <a:gd name="connsiteX30955" fmla="*/ 4083239 w 6085020"/>
              <a:gd name="connsiteY30955" fmla="*/ 1785132 h 4885973"/>
              <a:gd name="connsiteX30956" fmla="*/ 4084189 w 6085020"/>
              <a:gd name="connsiteY30956" fmla="*/ 1785321 h 4885973"/>
              <a:gd name="connsiteX30957" fmla="*/ 4087327 w 6085020"/>
              <a:gd name="connsiteY30957" fmla="*/ 1778968 h 4885973"/>
              <a:gd name="connsiteX30958" fmla="*/ 4080957 w 6085020"/>
              <a:gd name="connsiteY30958" fmla="*/ 1775838 h 4885973"/>
              <a:gd name="connsiteX30959" fmla="*/ 1968504 w 6085020"/>
              <a:gd name="connsiteY30959" fmla="*/ 1774510 h 4885973"/>
              <a:gd name="connsiteX30960" fmla="*/ 1968504 w 6085020"/>
              <a:gd name="connsiteY30960" fmla="*/ 1774510 h 4885973"/>
              <a:gd name="connsiteX30961" fmla="*/ 774129 w 6085020"/>
              <a:gd name="connsiteY30961" fmla="*/ 1774321 h 4885973"/>
              <a:gd name="connsiteX30962" fmla="*/ 774951 w 6085020"/>
              <a:gd name="connsiteY30962" fmla="*/ 1774321 h 4885973"/>
              <a:gd name="connsiteX30963" fmla="*/ 774330 w 6085020"/>
              <a:gd name="connsiteY30963" fmla="*/ 1776008 h 4885973"/>
              <a:gd name="connsiteX30964" fmla="*/ 774129 w 6085020"/>
              <a:gd name="connsiteY30964" fmla="*/ 1775838 h 4885973"/>
              <a:gd name="connsiteX30965" fmla="*/ 774129 w 6085020"/>
              <a:gd name="connsiteY30965" fmla="*/ 1774321 h 4885973"/>
              <a:gd name="connsiteX30966" fmla="*/ 4223996 w 6085020"/>
              <a:gd name="connsiteY30966" fmla="*/ 1774226 h 4885973"/>
              <a:gd name="connsiteX30967" fmla="*/ 4226617 w 6085020"/>
              <a:gd name="connsiteY30967" fmla="*/ 1788735 h 4885973"/>
              <a:gd name="connsiteX30968" fmla="*/ 4231751 w 6085020"/>
              <a:gd name="connsiteY30968" fmla="*/ 1779632 h 4885973"/>
              <a:gd name="connsiteX30969" fmla="*/ 4230420 w 6085020"/>
              <a:gd name="connsiteY30969" fmla="*/ 1778114 h 4885973"/>
              <a:gd name="connsiteX30970" fmla="*/ 4231181 w 6085020"/>
              <a:gd name="connsiteY30970" fmla="*/ 1776028 h 4885973"/>
              <a:gd name="connsiteX30971" fmla="*/ 4229089 w 6085020"/>
              <a:gd name="connsiteY30971" fmla="*/ 1775269 h 4885973"/>
              <a:gd name="connsiteX30972" fmla="*/ 4223996 w 6085020"/>
              <a:gd name="connsiteY30972" fmla="*/ 1774226 h 4885973"/>
              <a:gd name="connsiteX30973" fmla="*/ 2631771 w 6085020"/>
              <a:gd name="connsiteY30973" fmla="*/ 1774131 h 4885973"/>
              <a:gd name="connsiteX30974" fmla="*/ 2631771 w 6085020"/>
              <a:gd name="connsiteY30974" fmla="*/ 1774131 h 4885973"/>
              <a:gd name="connsiteX30975" fmla="*/ 3652343 w 6085020"/>
              <a:gd name="connsiteY30975" fmla="*/ 1773562 h 4885973"/>
              <a:gd name="connsiteX30976" fmla="*/ 3652343 w 6085020"/>
              <a:gd name="connsiteY30976" fmla="*/ 1773941 h 4885973"/>
              <a:gd name="connsiteX30977" fmla="*/ 3651909 w 6085020"/>
              <a:gd name="connsiteY30977" fmla="*/ 1773941 h 4885973"/>
              <a:gd name="connsiteX30978" fmla="*/ 1152921 w 6085020"/>
              <a:gd name="connsiteY30978" fmla="*/ 1773183 h 4885973"/>
              <a:gd name="connsiteX30979" fmla="*/ 1149498 w 6085020"/>
              <a:gd name="connsiteY30979" fmla="*/ 1779063 h 4885973"/>
              <a:gd name="connsiteX30980" fmla="*/ 1152161 w 6085020"/>
              <a:gd name="connsiteY30980" fmla="*/ 1774510 h 4885973"/>
              <a:gd name="connsiteX30981" fmla="*/ 3945375 w 6085020"/>
              <a:gd name="connsiteY30981" fmla="*/ 1772993 h 4885973"/>
              <a:gd name="connsiteX30982" fmla="*/ 3945375 w 6085020"/>
              <a:gd name="connsiteY30982" fmla="*/ 1773183 h 4885973"/>
              <a:gd name="connsiteX30983" fmla="*/ 3951840 w 6085020"/>
              <a:gd name="connsiteY30983" fmla="*/ 1776218 h 4885973"/>
              <a:gd name="connsiteX30984" fmla="*/ 3951878 w 6085020"/>
              <a:gd name="connsiteY30984" fmla="*/ 1776309 h 4885973"/>
              <a:gd name="connsiteX30985" fmla="*/ 3948608 w 6085020"/>
              <a:gd name="connsiteY30985" fmla="*/ 1782477 h 4885973"/>
              <a:gd name="connsiteX30986" fmla="*/ 3942142 w 6085020"/>
              <a:gd name="connsiteY30986" fmla="*/ 1779442 h 4885973"/>
              <a:gd name="connsiteX30987" fmla="*/ 3945375 w 6085020"/>
              <a:gd name="connsiteY30987" fmla="*/ 1772993 h 4885973"/>
              <a:gd name="connsiteX30988" fmla="*/ 4303631 w 6085020"/>
              <a:gd name="connsiteY30988" fmla="*/ 1772804 h 4885973"/>
              <a:gd name="connsiteX30989" fmla="*/ 4303631 w 6085020"/>
              <a:gd name="connsiteY30989" fmla="*/ 1774890 h 4885973"/>
              <a:gd name="connsiteX30990" fmla="*/ 4305722 w 6085020"/>
              <a:gd name="connsiteY30990" fmla="*/ 1776028 h 4885973"/>
              <a:gd name="connsiteX30991" fmla="*/ 4306863 w 6085020"/>
              <a:gd name="connsiteY30991" fmla="*/ 1776028 h 4885973"/>
              <a:gd name="connsiteX30992" fmla="*/ 4305722 w 6085020"/>
              <a:gd name="connsiteY30992" fmla="*/ 1773941 h 4885973"/>
              <a:gd name="connsiteX30993" fmla="*/ 4303631 w 6085020"/>
              <a:gd name="connsiteY30993" fmla="*/ 1772804 h 4885973"/>
              <a:gd name="connsiteX30994" fmla="*/ 442685 w 6085020"/>
              <a:gd name="connsiteY30994" fmla="*/ 1771096 h 4885973"/>
              <a:gd name="connsiteX30995" fmla="*/ 407696 w 6085020"/>
              <a:gd name="connsiteY30995" fmla="*/ 1805805 h 4885973"/>
              <a:gd name="connsiteX30996" fmla="*/ 421197 w 6085020"/>
              <a:gd name="connsiteY30996" fmla="*/ 1805805 h 4885973"/>
              <a:gd name="connsiteX30997" fmla="*/ 430135 w 6085020"/>
              <a:gd name="connsiteY30997" fmla="*/ 1805805 h 4885973"/>
              <a:gd name="connsiteX30998" fmla="*/ 477484 w 6085020"/>
              <a:gd name="connsiteY30998" fmla="*/ 1805805 h 4885973"/>
              <a:gd name="connsiteX30999" fmla="*/ 459990 w 6085020"/>
              <a:gd name="connsiteY30999" fmla="*/ 1788546 h 4885973"/>
              <a:gd name="connsiteX31000" fmla="*/ 3525223 w 6085020"/>
              <a:gd name="connsiteY31000" fmla="*/ 1771002 h 4885973"/>
              <a:gd name="connsiteX31001" fmla="*/ 3527410 w 6085020"/>
              <a:gd name="connsiteY31001" fmla="*/ 1771286 h 4885973"/>
              <a:gd name="connsiteX31002" fmla="*/ 3527410 w 6085020"/>
              <a:gd name="connsiteY31002" fmla="*/ 1773373 h 4885973"/>
              <a:gd name="connsiteX31003" fmla="*/ 3527182 w 6085020"/>
              <a:gd name="connsiteY31003" fmla="*/ 1773594 h 4885973"/>
              <a:gd name="connsiteX31004" fmla="*/ 3525318 w 6085020"/>
              <a:gd name="connsiteY31004" fmla="*/ 1773373 h 4885973"/>
              <a:gd name="connsiteX31005" fmla="*/ 3524938 w 6085020"/>
              <a:gd name="connsiteY31005" fmla="*/ 1773183 h 4885973"/>
              <a:gd name="connsiteX31006" fmla="*/ 3525223 w 6085020"/>
              <a:gd name="connsiteY31006" fmla="*/ 1771002 h 4885973"/>
              <a:gd name="connsiteX31007" fmla="*/ 2163653 w 6085020"/>
              <a:gd name="connsiteY31007" fmla="*/ 1770551 h 4885973"/>
              <a:gd name="connsiteX31008" fmla="*/ 2151528 w 6085020"/>
              <a:gd name="connsiteY31008" fmla="*/ 1774305 h 4885973"/>
              <a:gd name="connsiteX31009" fmla="*/ 2151245 w 6085020"/>
              <a:gd name="connsiteY31009" fmla="*/ 1774131 h 4885973"/>
              <a:gd name="connsiteX31010" fmla="*/ 2150865 w 6085020"/>
              <a:gd name="connsiteY31010" fmla="*/ 1774510 h 4885973"/>
              <a:gd name="connsiteX31011" fmla="*/ 2151528 w 6085020"/>
              <a:gd name="connsiteY31011" fmla="*/ 1774305 h 4885973"/>
              <a:gd name="connsiteX31012" fmla="*/ 2159256 w 6085020"/>
              <a:gd name="connsiteY31012" fmla="*/ 1779063 h 4885973"/>
              <a:gd name="connsiteX31013" fmla="*/ 2166838 w 6085020"/>
              <a:gd name="connsiteY31013" fmla="*/ 1784563 h 4885973"/>
              <a:gd name="connsiteX31014" fmla="*/ 2177296 w 6085020"/>
              <a:gd name="connsiteY31014" fmla="*/ 1774131 h 4885973"/>
              <a:gd name="connsiteX31015" fmla="*/ 2163653 w 6085020"/>
              <a:gd name="connsiteY31015" fmla="*/ 1770551 h 4885973"/>
              <a:gd name="connsiteX31016" fmla="*/ 2281502 w 6085020"/>
              <a:gd name="connsiteY31016" fmla="*/ 1769959 h 4885973"/>
              <a:gd name="connsiteX31017" fmla="*/ 2281502 w 6085020"/>
              <a:gd name="connsiteY31017" fmla="*/ 1769959 h 4885973"/>
              <a:gd name="connsiteX31018" fmla="*/ 3967433 w 6085020"/>
              <a:gd name="connsiteY31018" fmla="*/ 1769390 h 4885973"/>
              <a:gd name="connsiteX31019" fmla="*/ 3970476 w 6085020"/>
              <a:gd name="connsiteY31019" fmla="*/ 1771096 h 4885973"/>
              <a:gd name="connsiteX31020" fmla="*/ 3970476 w 6085020"/>
              <a:gd name="connsiteY31020" fmla="*/ 1776787 h 4885973"/>
              <a:gd name="connsiteX31021" fmla="*/ 3970476 w 6085020"/>
              <a:gd name="connsiteY31021" fmla="*/ 1778493 h 4885973"/>
              <a:gd name="connsiteX31022" fmla="*/ 3967433 w 6085020"/>
              <a:gd name="connsiteY31022" fmla="*/ 1772424 h 4885973"/>
              <a:gd name="connsiteX31023" fmla="*/ 3967433 w 6085020"/>
              <a:gd name="connsiteY31023" fmla="*/ 1769390 h 4885973"/>
              <a:gd name="connsiteX31024" fmla="*/ 2234343 w 6085020"/>
              <a:gd name="connsiteY31024" fmla="*/ 1769200 h 4885973"/>
              <a:gd name="connsiteX31025" fmla="*/ 2233963 w 6085020"/>
              <a:gd name="connsiteY31025" fmla="*/ 1769769 h 4885973"/>
              <a:gd name="connsiteX31026" fmla="*/ 2233963 w 6085020"/>
              <a:gd name="connsiteY31026" fmla="*/ 1801064 h 4885973"/>
              <a:gd name="connsiteX31027" fmla="*/ 2234343 w 6085020"/>
              <a:gd name="connsiteY31027" fmla="*/ 1769200 h 4885973"/>
              <a:gd name="connsiteX31028" fmla="*/ 1529052 w 6085020"/>
              <a:gd name="connsiteY31028" fmla="*/ 1769200 h 4885973"/>
              <a:gd name="connsiteX31029" fmla="*/ 1529052 w 6085020"/>
              <a:gd name="connsiteY31029" fmla="*/ 1769200 h 4885973"/>
              <a:gd name="connsiteX31030" fmla="*/ 1388145 w 6085020"/>
              <a:gd name="connsiteY31030" fmla="*/ 1768441 h 4885973"/>
              <a:gd name="connsiteX31031" fmla="*/ 1394611 w 6085020"/>
              <a:gd name="connsiteY31031" fmla="*/ 1777924 h 4885973"/>
              <a:gd name="connsiteX31032" fmla="*/ 1394611 w 6085020"/>
              <a:gd name="connsiteY31032" fmla="*/ 1768441 h 4885973"/>
              <a:gd name="connsiteX31033" fmla="*/ 1030840 w 6085020"/>
              <a:gd name="connsiteY31033" fmla="*/ 1768441 h 4885973"/>
              <a:gd name="connsiteX31034" fmla="*/ 1035404 w 6085020"/>
              <a:gd name="connsiteY31034" fmla="*/ 1780390 h 4885973"/>
              <a:gd name="connsiteX31035" fmla="*/ 1035594 w 6085020"/>
              <a:gd name="connsiteY31035" fmla="*/ 1780390 h 4885973"/>
              <a:gd name="connsiteX31036" fmla="*/ 1030840 w 6085020"/>
              <a:gd name="connsiteY31036" fmla="*/ 1768441 h 4885973"/>
              <a:gd name="connsiteX31037" fmla="*/ 3019881 w 6085020"/>
              <a:gd name="connsiteY31037" fmla="*/ 1768252 h 4885973"/>
              <a:gd name="connsiteX31038" fmla="*/ 3019881 w 6085020"/>
              <a:gd name="connsiteY31038" fmla="*/ 1768252 h 4885973"/>
              <a:gd name="connsiteX31039" fmla="*/ 3652533 w 6085020"/>
              <a:gd name="connsiteY31039" fmla="*/ 1768062 h 4885973"/>
              <a:gd name="connsiteX31040" fmla="*/ 3652533 w 6085020"/>
              <a:gd name="connsiteY31040" fmla="*/ 1770338 h 4885973"/>
              <a:gd name="connsiteX31041" fmla="*/ 3652533 w 6085020"/>
              <a:gd name="connsiteY31041" fmla="*/ 1772235 h 4885973"/>
              <a:gd name="connsiteX31042" fmla="*/ 3650755 w 6085020"/>
              <a:gd name="connsiteY31042" fmla="*/ 1771008 h 4885973"/>
              <a:gd name="connsiteX31043" fmla="*/ 3650061 w 6085020"/>
              <a:gd name="connsiteY31043" fmla="*/ 1769227 h 4885973"/>
              <a:gd name="connsiteX31044" fmla="*/ 3650061 w 6085020"/>
              <a:gd name="connsiteY31044" fmla="*/ 1768252 h 4885973"/>
              <a:gd name="connsiteX31045" fmla="*/ 3649681 w 6085020"/>
              <a:gd name="connsiteY31045" fmla="*/ 1768252 h 4885973"/>
              <a:gd name="connsiteX31046" fmla="*/ 3650061 w 6085020"/>
              <a:gd name="connsiteY31046" fmla="*/ 1769227 h 4885973"/>
              <a:gd name="connsiteX31047" fmla="*/ 3650061 w 6085020"/>
              <a:gd name="connsiteY31047" fmla="*/ 1770528 h 4885973"/>
              <a:gd name="connsiteX31048" fmla="*/ 3650755 w 6085020"/>
              <a:gd name="connsiteY31048" fmla="*/ 1771008 h 4885973"/>
              <a:gd name="connsiteX31049" fmla="*/ 3651012 w 6085020"/>
              <a:gd name="connsiteY31049" fmla="*/ 1771666 h 4885973"/>
              <a:gd name="connsiteX31050" fmla="*/ 3650632 w 6085020"/>
              <a:gd name="connsiteY31050" fmla="*/ 1772614 h 4885973"/>
              <a:gd name="connsiteX31051" fmla="*/ 3651773 w 6085020"/>
              <a:gd name="connsiteY31051" fmla="*/ 1772614 h 4885973"/>
              <a:gd name="connsiteX31052" fmla="*/ 3651773 w 6085020"/>
              <a:gd name="connsiteY31052" fmla="*/ 1773941 h 4885973"/>
              <a:gd name="connsiteX31053" fmla="*/ 3651909 w 6085020"/>
              <a:gd name="connsiteY31053" fmla="*/ 1773941 h 4885973"/>
              <a:gd name="connsiteX31054" fmla="*/ 3650822 w 6085020"/>
              <a:gd name="connsiteY31054" fmla="*/ 1774890 h 4885973"/>
              <a:gd name="connsiteX31055" fmla="*/ 3652343 w 6085020"/>
              <a:gd name="connsiteY31055" fmla="*/ 1775058 h 4885973"/>
              <a:gd name="connsiteX31056" fmla="*/ 3652343 w 6085020"/>
              <a:gd name="connsiteY31056" fmla="*/ 1776028 h 4885973"/>
              <a:gd name="connsiteX31057" fmla="*/ 3652533 w 6085020"/>
              <a:gd name="connsiteY31057" fmla="*/ 1775079 h 4885973"/>
              <a:gd name="connsiteX31058" fmla="*/ 3652343 w 6085020"/>
              <a:gd name="connsiteY31058" fmla="*/ 1775058 h 4885973"/>
              <a:gd name="connsiteX31059" fmla="*/ 3652343 w 6085020"/>
              <a:gd name="connsiteY31059" fmla="*/ 1773941 h 4885973"/>
              <a:gd name="connsiteX31060" fmla="*/ 3654055 w 6085020"/>
              <a:gd name="connsiteY31060" fmla="*/ 1773941 h 4885973"/>
              <a:gd name="connsiteX31061" fmla="*/ 3652533 w 6085020"/>
              <a:gd name="connsiteY31061" fmla="*/ 1772235 h 4885973"/>
              <a:gd name="connsiteX31062" fmla="*/ 3652533 w 6085020"/>
              <a:gd name="connsiteY31062" fmla="*/ 1768062 h 4885973"/>
              <a:gd name="connsiteX31063" fmla="*/ 3679155 w 6085020"/>
              <a:gd name="connsiteY31063" fmla="*/ 1767872 h 4885973"/>
              <a:gd name="connsiteX31064" fmla="*/ 3679155 w 6085020"/>
              <a:gd name="connsiteY31064" fmla="*/ 1767872 h 4885973"/>
              <a:gd name="connsiteX31065" fmla="*/ 4264325 w 6085020"/>
              <a:gd name="connsiteY31065" fmla="*/ 1767804 h 4885973"/>
              <a:gd name="connsiteX31066" fmla="*/ 4263698 w 6085020"/>
              <a:gd name="connsiteY31066" fmla="*/ 1769200 h 4885973"/>
              <a:gd name="connsiteX31067" fmla="*/ 4263698 w 6085020"/>
              <a:gd name="connsiteY31067" fmla="*/ 1770148 h 4885973"/>
              <a:gd name="connsiteX31068" fmla="*/ 4265789 w 6085020"/>
              <a:gd name="connsiteY31068" fmla="*/ 1770148 h 4885973"/>
              <a:gd name="connsiteX31069" fmla="*/ 4266740 w 6085020"/>
              <a:gd name="connsiteY31069" fmla="*/ 1768062 h 4885973"/>
              <a:gd name="connsiteX31070" fmla="*/ 4264325 w 6085020"/>
              <a:gd name="connsiteY31070" fmla="*/ 1767804 h 4885973"/>
              <a:gd name="connsiteX31071" fmla="*/ 4291460 w 6085020"/>
              <a:gd name="connsiteY31071" fmla="*/ 1767683 h 4885973"/>
              <a:gd name="connsiteX31072" fmla="*/ 4290320 w 6085020"/>
              <a:gd name="connsiteY31072" fmla="*/ 1769769 h 4885973"/>
              <a:gd name="connsiteX31073" fmla="*/ 4292411 w 6085020"/>
              <a:gd name="connsiteY31073" fmla="*/ 1769769 h 4885973"/>
              <a:gd name="connsiteX31074" fmla="*/ 4294693 w 6085020"/>
              <a:gd name="connsiteY31074" fmla="*/ 1769769 h 4885973"/>
              <a:gd name="connsiteX31075" fmla="*/ 4293552 w 6085020"/>
              <a:gd name="connsiteY31075" fmla="*/ 1767683 h 4885973"/>
              <a:gd name="connsiteX31076" fmla="*/ 4291460 w 6085020"/>
              <a:gd name="connsiteY31076" fmla="*/ 1767683 h 4885973"/>
              <a:gd name="connsiteX31077" fmla="*/ 3699122 w 6085020"/>
              <a:gd name="connsiteY31077" fmla="*/ 1767493 h 4885973"/>
              <a:gd name="connsiteX31078" fmla="*/ 3699122 w 6085020"/>
              <a:gd name="connsiteY31078" fmla="*/ 1767493 h 4885973"/>
              <a:gd name="connsiteX31079" fmla="*/ 208436 w 6085020"/>
              <a:gd name="connsiteY31079" fmla="*/ 1767327 h 4885973"/>
              <a:gd name="connsiteX31080" fmla="*/ 212215 w 6085020"/>
              <a:gd name="connsiteY31080" fmla="*/ 1784183 h 4885973"/>
              <a:gd name="connsiteX31081" fmla="*/ 208436 w 6085020"/>
              <a:gd name="connsiteY31081" fmla="*/ 1767327 h 4885973"/>
              <a:gd name="connsiteX31082" fmla="*/ 4318653 w 6085020"/>
              <a:gd name="connsiteY31082" fmla="*/ 1766355 h 4885973"/>
              <a:gd name="connsiteX31083" fmla="*/ 4317512 w 6085020"/>
              <a:gd name="connsiteY31083" fmla="*/ 1768441 h 4885973"/>
              <a:gd name="connsiteX31084" fmla="*/ 4319813 w 6085020"/>
              <a:gd name="connsiteY31084" fmla="*/ 1769208 h 4885973"/>
              <a:gd name="connsiteX31085" fmla="*/ 4320745 w 6085020"/>
              <a:gd name="connsiteY31085" fmla="*/ 1767493 h 4885973"/>
              <a:gd name="connsiteX31086" fmla="*/ 4318653 w 6085020"/>
              <a:gd name="connsiteY31086" fmla="*/ 1766355 h 4885973"/>
              <a:gd name="connsiteX31087" fmla="*/ 4034939 w 6085020"/>
              <a:gd name="connsiteY31087" fmla="*/ 1765596 h 4885973"/>
              <a:gd name="connsiteX31088" fmla="*/ 4033988 w 6085020"/>
              <a:gd name="connsiteY31088" fmla="*/ 1767683 h 4885973"/>
              <a:gd name="connsiteX31089" fmla="*/ 4035795 w 6085020"/>
              <a:gd name="connsiteY31089" fmla="*/ 1768843 h 4885973"/>
              <a:gd name="connsiteX31090" fmla="*/ 4035890 w 6085020"/>
              <a:gd name="connsiteY31090" fmla="*/ 1768821 h 4885973"/>
              <a:gd name="connsiteX31091" fmla="*/ 4037031 w 6085020"/>
              <a:gd name="connsiteY31091" fmla="*/ 1766734 h 4885973"/>
              <a:gd name="connsiteX31092" fmla="*/ 4034939 w 6085020"/>
              <a:gd name="connsiteY31092" fmla="*/ 1765596 h 4885973"/>
              <a:gd name="connsiteX31093" fmla="*/ 3646448 w 6085020"/>
              <a:gd name="connsiteY31093" fmla="*/ 1765407 h 4885973"/>
              <a:gd name="connsiteX31094" fmla="*/ 3648160 w 6085020"/>
              <a:gd name="connsiteY31094" fmla="*/ 1768992 h 4885973"/>
              <a:gd name="connsiteX31095" fmla="*/ 3648160 w 6085020"/>
              <a:gd name="connsiteY31095" fmla="*/ 1770338 h 4885973"/>
              <a:gd name="connsiteX31096" fmla="*/ 3648350 w 6085020"/>
              <a:gd name="connsiteY31096" fmla="*/ 1769390 h 4885973"/>
              <a:gd name="connsiteX31097" fmla="*/ 3648160 w 6085020"/>
              <a:gd name="connsiteY31097" fmla="*/ 1768992 h 4885973"/>
              <a:gd name="connsiteX31098" fmla="*/ 3648160 w 6085020"/>
              <a:gd name="connsiteY31098" fmla="*/ 1768441 h 4885973"/>
              <a:gd name="connsiteX31099" fmla="*/ 3646448 w 6085020"/>
              <a:gd name="connsiteY31099" fmla="*/ 1765407 h 4885973"/>
              <a:gd name="connsiteX31100" fmla="*/ 1753627 w 6085020"/>
              <a:gd name="connsiteY31100" fmla="*/ 1764079 h 4885973"/>
              <a:gd name="connsiteX31101" fmla="*/ 1750014 w 6085020"/>
              <a:gd name="connsiteY31101" fmla="*/ 1773183 h 4885973"/>
              <a:gd name="connsiteX31102" fmla="*/ 1752486 w 6085020"/>
              <a:gd name="connsiteY31102" fmla="*/ 1808840 h 4885973"/>
              <a:gd name="connsiteX31103" fmla="*/ 1767318 w 6085020"/>
              <a:gd name="connsiteY31103" fmla="*/ 1807702 h 4885973"/>
              <a:gd name="connsiteX31104" fmla="*/ 1764656 w 6085020"/>
              <a:gd name="connsiteY31104" fmla="*/ 1810926 h 4885973"/>
              <a:gd name="connsiteX31105" fmla="*/ 1785573 w 6085020"/>
              <a:gd name="connsiteY31105" fmla="*/ 1810926 h 4885973"/>
              <a:gd name="connsiteX31106" fmla="*/ 1780439 w 6085020"/>
              <a:gd name="connsiteY31106" fmla="*/ 1808461 h 4885973"/>
              <a:gd name="connsiteX31107" fmla="*/ 1799455 w 6085020"/>
              <a:gd name="connsiteY31107" fmla="*/ 1782666 h 4885973"/>
              <a:gd name="connsiteX31108" fmla="*/ 1797173 w 6085020"/>
              <a:gd name="connsiteY31108" fmla="*/ 1768441 h 4885973"/>
              <a:gd name="connsiteX31109" fmla="*/ 1768459 w 6085020"/>
              <a:gd name="connsiteY31109" fmla="*/ 1765976 h 4885973"/>
              <a:gd name="connsiteX31110" fmla="*/ 1761423 w 6085020"/>
              <a:gd name="connsiteY31110" fmla="*/ 1780390 h 4885973"/>
              <a:gd name="connsiteX31111" fmla="*/ 1755528 w 6085020"/>
              <a:gd name="connsiteY31111" fmla="*/ 1772993 h 4885973"/>
              <a:gd name="connsiteX31112" fmla="*/ 1753627 w 6085020"/>
              <a:gd name="connsiteY31112" fmla="*/ 1764079 h 4885973"/>
              <a:gd name="connsiteX31113" fmla="*/ 4052814 w 6085020"/>
              <a:gd name="connsiteY31113" fmla="*/ 1763700 h 4885973"/>
              <a:gd name="connsiteX31114" fmla="*/ 4051863 w 6085020"/>
              <a:gd name="connsiteY31114" fmla="*/ 1765786 h 4885973"/>
              <a:gd name="connsiteX31115" fmla="*/ 4053955 w 6085020"/>
              <a:gd name="connsiteY31115" fmla="*/ 1766924 h 4885973"/>
              <a:gd name="connsiteX31116" fmla="*/ 4054335 w 6085020"/>
              <a:gd name="connsiteY31116" fmla="*/ 1764540 h 4885973"/>
              <a:gd name="connsiteX31117" fmla="*/ 4054248 w 6085020"/>
              <a:gd name="connsiteY31117" fmla="*/ 1764481 h 4885973"/>
              <a:gd name="connsiteX31118" fmla="*/ 4054905 w 6085020"/>
              <a:gd name="connsiteY31118" fmla="*/ 1764838 h 4885973"/>
              <a:gd name="connsiteX31119" fmla="*/ 4053384 w 6085020"/>
              <a:gd name="connsiteY31119" fmla="*/ 1763889 h 4885973"/>
              <a:gd name="connsiteX31120" fmla="*/ 4054248 w 6085020"/>
              <a:gd name="connsiteY31120" fmla="*/ 1764481 h 4885973"/>
              <a:gd name="connsiteX31121" fmla="*/ 746176 w 6085020"/>
              <a:gd name="connsiteY31121" fmla="*/ 1763320 h 4885973"/>
              <a:gd name="connsiteX31122" fmla="*/ 746622 w 6085020"/>
              <a:gd name="connsiteY31122" fmla="*/ 1765099 h 4885973"/>
              <a:gd name="connsiteX31123" fmla="*/ 745415 w 6085020"/>
              <a:gd name="connsiteY31123" fmla="*/ 1765786 h 4885973"/>
              <a:gd name="connsiteX31124" fmla="*/ 745415 w 6085020"/>
              <a:gd name="connsiteY31124" fmla="*/ 1763626 h 4885973"/>
              <a:gd name="connsiteX31125" fmla="*/ 2601941 w 6085020"/>
              <a:gd name="connsiteY31125" fmla="*/ 1762277 h 4885973"/>
              <a:gd name="connsiteX31126" fmla="*/ 2605720 w 6085020"/>
              <a:gd name="connsiteY31126" fmla="*/ 1779063 h 4885973"/>
              <a:gd name="connsiteX31127" fmla="*/ 2601941 w 6085020"/>
              <a:gd name="connsiteY31127" fmla="*/ 1762277 h 4885973"/>
              <a:gd name="connsiteX31128" fmla="*/ 221343 w 6085020"/>
              <a:gd name="connsiteY31128" fmla="*/ 1760475 h 4885973"/>
              <a:gd name="connsiteX31129" fmla="*/ 220820 w 6085020"/>
              <a:gd name="connsiteY31129" fmla="*/ 1773340 h 4885973"/>
              <a:gd name="connsiteX31130" fmla="*/ 230850 w 6085020"/>
              <a:gd name="connsiteY31130" fmla="*/ 1775649 h 4885973"/>
              <a:gd name="connsiteX31131" fmla="*/ 230850 w 6085020"/>
              <a:gd name="connsiteY31131" fmla="*/ 1774890 h 4885973"/>
              <a:gd name="connsiteX31132" fmla="*/ 221343 w 6085020"/>
              <a:gd name="connsiteY31132" fmla="*/ 1760475 h 4885973"/>
              <a:gd name="connsiteX31133" fmla="*/ 1978582 w 6085020"/>
              <a:gd name="connsiteY31133" fmla="*/ 1759337 h 4885973"/>
              <a:gd name="connsiteX31134" fmla="*/ 1978582 w 6085020"/>
              <a:gd name="connsiteY31134" fmla="*/ 1759337 h 4885973"/>
              <a:gd name="connsiteX31135" fmla="*/ 3086056 w 6085020"/>
              <a:gd name="connsiteY31135" fmla="*/ 1758768 h 4885973"/>
              <a:gd name="connsiteX31136" fmla="*/ 3086056 w 6085020"/>
              <a:gd name="connsiteY31136" fmla="*/ 1769200 h 4885973"/>
              <a:gd name="connsiteX31137" fmla="*/ 3090239 w 6085020"/>
              <a:gd name="connsiteY31137" fmla="*/ 1769200 h 4885973"/>
              <a:gd name="connsiteX31138" fmla="*/ 3090239 w 6085020"/>
              <a:gd name="connsiteY31138" fmla="*/ 1761613 h 4885973"/>
              <a:gd name="connsiteX31139" fmla="*/ 3090068 w 6085020"/>
              <a:gd name="connsiteY31139" fmla="*/ 1759474 h 4885973"/>
              <a:gd name="connsiteX31140" fmla="*/ 3091000 w 6085020"/>
              <a:gd name="connsiteY31140" fmla="*/ 1758958 h 4885973"/>
              <a:gd name="connsiteX31141" fmla="*/ 3090430 w 6085020"/>
              <a:gd name="connsiteY31141" fmla="*/ 1758768 h 4885973"/>
              <a:gd name="connsiteX31142" fmla="*/ 710046 w 6085020"/>
              <a:gd name="connsiteY31142" fmla="*/ 1757099 h 4885973"/>
              <a:gd name="connsiteX31143" fmla="*/ 710046 w 6085020"/>
              <a:gd name="connsiteY31143" fmla="*/ 1759527 h 4885973"/>
              <a:gd name="connsiteX31144" fmla="*/ 708905 w 6085020"/>
              <a:gd name="connsiteY31144" fmla="*/ 1759527 h 4885973"/>
              <a:gd name="connsiteX31145" fmla="*/ 710046 w 6085020"/>
              <a:gd name="connsiteY31145" fmla="*/ 1756113 h 4885973"/>
              <a:gd name="connsiteX31146" fmla="*/ 710510 w 6085020"/>
              <a:gd name="connsiteY31146" fmla="*/ 1756113 h 4885973"/>
              <a:gd name="connsiteX31147" fmla="*/ 710046 w 6085020"/>
              <a:gd name="connsiteY31147" fmla="*/ 1757099 h 4885973"/>
              <a:gd name="connsiteX31148" fmla="*/ 221052 w 6085020"/>
              <a:gd name="connsiteY31148" fmla="*/ 1755210 h 4885973"/>
              <a:gd name="connsiteX31149" fmla="*/ 226667 w 6085020"/>
              <a:gd name="connsiteY31149" fmla="*/ 1758010 h 4885973"/>
              <a:gd name="connsiteX31150" fmla="*/ 221052 w 6085020"/>
              <a:gd name="connsiteY31150" fmla="*/ 1755210 h 4885973"/>
              <a:gd name="connsiteX31151" fmla="*/ 373088 w 6085020"/>
              <a:gd name="connsiteY31151" fmla="*/ 1754406 h 4885973"/>
              <a:gd name="connsiteX31152" fmla="*/ 373088 w 6085020"/>
              <a:gd name="connsiteY31152" fmla="*/ 1754406 h 4885973"/>
              <a:gd name="connsiteX31153" fmla="*/ 1225561 w 6085020"/>
              <a:gd name="connsiteY31153" fmla="*/ 1754216 h 4885973"/>
              <a:gd name="connsiteX31154" fmla="*/ 1233637 w 6085020"/>
              <a:gd name="connsiteY31154" fmla="*/ 1810174 h 4885973"/>
              <a:gd name="connsiteX31155" fmla="*/ 1244553 w 6085020"/>
              <a:gd name="connsiteY31155" fmla="*/ 1820585 h 4885973"/>
              <a:gd name="connsiteX31156" fmla="*/ 1244577 w 6085020"/>
              <a:gd name="connsiteY31156" fmla="*/ 1820789 h 4885973"/>
              <a:gd name="connsiteX31157" fmla="*/ 1244767 w 6085020"/>
              <a:gd name="connsiteY31157" fmla="*/ 1820789 h 4885973"/>
              <a:gd name="connsiteX31158" fmla="*/ 1244553 w 6085020"/>
              <a:gd name="connsiteY31158" fmla="*/ 1820585 h 4885973"/>
              <a:gd name="connsiteX31159" fmla="*/ 1240631 w 6085020"/>
              <a:gd name="connsiteY31159" fmla="*/ 1787432 h 4885973"/>
              <a:gd name="connsiteX31160" fmla="*/ 1225561 w 6085020"/>
              <a:gd name="connsiteY31160" fmla="*/ 1754216 h 4885973"/>
              <a:gd name="connsiteX31161" fmla="*/ 4057568 w 6085020"/>
              <a:gd name="connsiteY31161" fmla="*/ 1754027 h 4885973"/>
              <a:gd name="connsiteX31162" fmla="*/ 4056236 w 6085020"/>
              <a:gd name="connsiteY31162" fmla="*/ 1756872 h 4885973"/>
              <a:gd name="connsiteX31163" fmla="*/ 4054905 w 6085020"/>
              <a:gd name="connsiteY31163" fmla="*/ 1759527 h 4885973"/>
              <a:gd name="connsiteX31164" fmla="*/ 4060420 w 6085020"/>
              <a:gd name="connsiteY31164" fmla="*/ 1762182 h 4885973"/>
              <a:gd name="connsiteX31165" fmla="*/ 4372106 w 6085020"/>
              <a:gd name="connsiteY31165" fmla="*/ 1752111 h 4885973"/>
              <a:gd name="connsiteX31166" fmla="*/ 4372087 w 6085020"/>
              <a:gd name="connsiteY31166" fmla="*/ 1752130 h 4885973"/>
              <a:gd name="connsiteX31167" fmla="*/ 4370946 w 6085020"/>
              <a:gd name="connsiteY31167" fmla="*/ 1754216 h 4885973"/>
              <a:gd name="connsiteX31168" fmla="*/ 4373038 w 6085020"/>
              <a:gd name="connsiteY31168" fmla="*/ 1754216 h 4885973"/>
              <a:gd name="connsiteX31169" fmla="*/ 4374559 w 6085020"/>
              <a:gd name="connsiteY31169" fmla="*/ 1753458 h 4885973"/>
              <a:gd name="connsiteX31170" fmla="*/ 4373989 w 6085020"/>
              <a:gd name="connsiteY31170" fmla="*/ 1752130 h 4885973"/>
              <a:gd name="connsiteX31171" fmla="*/ 4372106 w 6085020"/>
              <a:gd name="connsiteY31171" fmla="*/ 1752111 h 4885973"/>
              <a:gd name="connsiteX31172" fmla="*/ 560202 w 6085020"/>
              <a:gd name="connsiteY31172" fmla="*/ 1751182 h 4885973"/>
              <a:gd name="connsiteX31173" fmla="*/ 560202 w 6085020"/>
              <a:gd name="connsiteY31173" fmla="*/ 1759906 h 4885973"/>
              <a:gd name="connsiteX31174" fmla="*/ 560851 w 6085020"/>
              <a:gd name="connsiteY31174" fmla="*/ 1759259 h 4885973"/>
              <a:gd name="connsiteX31175" fmla="*/ 561129 w 6085020"/>
              <a:gd name="connsiteY31175" fmla="*/ 1762728 h 4885973"/>
              <a:gd name="connsiteX31176" fmla="*/ 561343 w 6085020"/>
              <a:gd name="connsiteY31176" fmla="*/ 1758768 h 4885973"/>
              <a:gd name="connsiteX31177" fmla="*/ 560851 w 6085020"/>
              <a:gd name="connsiteY31177" fmla="*/ 1759259 h 4885973"/>
              <a:gd name="connsiteX31178" fmla="*/ 4020107 w 6085020"/>
              <a:gd name="connsiteY31178" fmla="*/ 1749854 h 4885973"/>
              <a:gd name="connsiteX31179" fmla="*/ 4018205 w 6085020"/>
              <a:gd name="connsiteY31179" fmla="*/ 1754216 h 4885973"/>
              <a:gd name="connsiteX31180" fmla="*/ 4018205 w 6085020"/>
              <a:gd name="connsiteY31180" fmla="*/ 1754406 h 4885973"/>
              <a:gd name="connsiteX31181" fmla="*/ 4015353 w 6085020"/>
              <a:gd name="connsiteY31181" fmla="*/ 1755544 h 4885973"/>
              <a:gd name="connsiteX31182" fmla="*/ 4017254 w 6085020"/>
              <a:gd name="connsiteY31182" fmla="*/ 1751182 h 4885973"/>
              <a:gd name="connsiteX31183" fmla="*/ 4020107 w 6085020"/>
              <a:gd name="connsiteY31183" fmla="*/ 1749854 h 4885973"/>
              <a:gd name="connsiteX31184" fmla="*/ 2281883 w 6085020"/>
              <a:gd name="connsiteY31184" fmla="*/ 1748337 h 4885973"/>
              <a:gd name="connsiteX31185" fmla="*/ 2281502 w 6085020"/>
              <a:gd name="connsiteY31185" fmla="*/ 1749095 h 4885973"/>
              <a:gd name="connsiteX31186" fmla="*/ 2276178 w 6085020"/>
              <a:gd name="connsiteY31186" fmla="*/ 1769959 h 4885973"/>
              <a:gd name="connsiteX31187" fmla="*/ 2281883 w 6085020"/>
              <a:gd name="connsiteY31187" fmla="*/ 1748337 h 4885973"/>
              <a:gd name="connsiteX31188" fmla="*/ 1083894 w 6085020"/>
              <a:gd name="connsiteY31188" fmla="*/ 1748337 h 4885973"/>
              <a:gd name="connsiteX31189" fmla="*/ 1083894 w 6085020"/>
              <a:gd name="connsiteY31189" fmla="*/ 1748337 h 4885973"/>
              <a:gd name="connsiteX31190" fmla="*/ 461891 w 6085020"/>
              <a:gd name="connsiteY31190" fmla="*/ 1748337 h 4885973"/>
              <a:gd name="connsiteX31191" fmla="*/ 461511 w 6085020"/>
              <a:gd name="connsiteY31191" fmla="*/ 1748906 h 4885973"/>
              <a:gd name="connsiteX31192" fmla="*/ 471969 w 6085020"/>
              <a:gd name="connsiteY31192" fmla="*/ 1775079 h 4885973"/>
              <a:gd name="connsiteX31193" fmla="*/ 461891 w 6085020"/>
              <a:gd name="connsiteY31193" fmla="*/ 1748337 h 4885973"/>
              <a:gd name="connsiteX31194" fmla="*/ 425001 w 6085020"/>
              <a:gd name="connsiteY31194" fmla="*/ 1748337 h 4885973"/>
              <a:gd name="connsiteX31195" fmla="*/ 425001 w 6085020"/>
              <a:gd name="connsiteY31195" fmla="*/ 1748337 h 4885973"/>
              <a:gd name="connsiteX31196" fmla="*/ 2704982 w 6085020"/>
              <a:gd name="connsiteY31196" fmla="*/ 1748147 h 4885973"/>
              <a:gd name="connsiteX31197" fmla="*/ 2704982 w 6085020"/>
              <a:gd name="connsiteY31197" fmla="*/ 1758579 h 4885973"/>
              <a:gd name="connsiteX31198" fmla="*/ 2715440 w 6085020"/>
              <a:gd name="connsiteY31198" fmla="*/ 1758579 h 4885973"/>
              <a:gd name="connsiteX31199" fmla="*/ 2715440 w 6085020"/>
              <a:gd name="connsiteY31199" fmla="*/ 1748147 h 4885973"/>
              <a:gd name="connsiteX31200" fmla="*/ 3555934 w 6085020"/>
              <a:gd name="connsiteY31200" fmla="*/ 1747957 h 4885973"/>
              <a:gd name="connsiteX31201" fmla="*/ 3557075 w 6085020"/>
              <a:gd name="connsiteY31201" fmla="*/ 1747957 h 4885973"/>
              <a:gd name="connsiteX31202" fmla="*/ 3558596 w 6085020"/>
              <a:gd name="connsiteY31202" fmla="*/ 1749664 h 4885973"/>
              <a:gd name="connsiteX31203" fmla="*/ 3557455 w 6085020"/>
              <a:gd name="connsiteY31203" fmla="*/ 1749664 h 4885973"/>
              <a:gd name="connsiteX31204" fmla="*/ 2595261 w 6085020"/>
              <a:gd name="connsiteY31204" fmla="*/ 1747957 h 4885973"/>
              <a:gd name="connsiteX31205" fmla="*/ 2585373 w 6085020"/>
              <a:gd name="connsiteY31205" fmla="*/ 1749024 h 4885973"/>
              <a:gd name="connsiteX31206" fmla="*/ 2579782 w 6085020"/>
              <a:gd name="connsiteY31206" fmla="*/ 1753409 h 4885973"/>
              <a:gd name="connsiteX31207" fmla="*/ 2579478 w 6085020"/>
              <a:gd name="connsiteY31207" fmla="*/ 1753268 h 4885973"/>
              <a:gd name="connsiteX31208" fmla="*/ 2579478 w 6085020"/>
              <a:gd name="connsiteY31208" fmla="*/ 1753647 h 4885973"/>
              <a:gd name="connsiteX31209" fmla="*/ 2579782 w 6085020"/>
              <a:gd name="connsiteY31209" fmla="*/ 1753409 h 4885973"/>
              <a:gd name="connsiteX31210" fmla="*/ 2590436 w 6085020"/>
              <a:gd name="connsiteY31210" fmla="*/ 1758365 h 4885973"/>
              <a:gd name="connsiteX31211" fmla="*/ 2595261 w 6085020"/>
              <a:gd name="connsiteY31211" fmla="*/ 1747957 h 4885973"/>
              <a:gd name="connsiteX31212" fmla="*/ 1837106 w 6085020"/>
              <a:gd name="connsiteY31212" fmla="*/ 1747957 h 4885973"/>
              <a:gd name="connsiteX31213" fmla="*/ 1821323 w 6085020"/>
              <a:gd name="connsiteY31213" fmla="*/ 1753268 h 4885973"/>
              <a:gd name="connsiteX31214" fmla="*/ 1823985 w 6085020"/>
              <a:gd name="connsiteY31214" fmla="*/ 1754785 h 4885973"/>
              <a:gd name="connsiteX31215" fmla="*/ 1815998 w 6085020"/>
              <a:gd name="connsiteY31215" fmla="*/ 1772804 h 4885973"/>
              <a:gd name="connsiteX31216" fmla="*/ 1835014 w 6085020"/>
              <a:gd name="connsiteY31216" fmla="*/ 1772804 h 4885973"/>
              <a:gd name="connsiteX31217" fmla="*/ 1833683 w 6085020"/>
              <a:gd name="connsiteY31217" fmla="*/ 1758579 h 4885973"/>
              <a:gd name="connsiteX31218" fmla="*/ 1833683 w 6085020"/>
              <a:gd name="connsiteY31218" fmla="*/ 1758199 h 4885973"/>
              <a:gd name="connsiteX31219" fmla="*/ 1837106 w 6085020"/>
              <a:gd name="connsiteY31219" fmla="*/ 1747957 h 4885973"/>
              <a:gd name="connsiteX31220" fmla="*/ 4300778 w 6085020"/>
              <a:gd name="connsiteY31220" fmla="*/ 1747199 h 4885973"/>
              <a:gd name="connsiteX31221" fmla="*/ 4299637 w 6085020"/>
              <a:gd name="connsiteY31221" fmla="*/ 1749285 h 4885973"/>
              <a:gd name="connsiteX31222" fmla="*/ 4300683 w 6085020"/>
              <a:gd name="connsiteY31222" fmla="*/ 1752414 h 4885973"/>
              <a:gd name="connsiteX31223" fmla="*/ 4303821 w 6085020"/>
              <a:gd name="connsiteY31223" fmla="*/ 1751371 h 4885973"/>
              <a:gd name="connsiteX31224" fmla="*/ 4302680 w 6085020"/>
              <a:gd name="connsiteY31224" fmla="*/ 1749285 h 4885973"/>
              <a:gd name="connsiteX31225" fmla="*/ 4302680 w 6085020"/>
              <a:gd name="connsiteY31225" fmla="*/ 1747199 h 4885973"/>
              <a:gd name="connsiteX31226" fmla="*/ 4300778 w 6085020"/>
              <a:gd name="connsiteY31226" fmla="*/ 1747199 h 4885973"/>
              <a:gd name="connsiteX31227" fmla="*/ 4173753 w 6085020"/>
              <a:gd name="connsiteY31227" fmla="*/ 1746819 h 4885973"/>
              <a:gd name="connsiteX31228" fmla="*/ 4173753 w 6085020"/>
              <a:gd name="connsiteY31228" fmla="*/ 1763889 h 4885973"/>
              <a:gd name="connsiteX31229" fmla="*/ 4173753 w 6085020"/>
              <a:gd name="connsiteY31229" fmla="*/ 1765786 h 4885973"/>
              <a:gd name="connsiteX31230" fmla="*/ 4175655 w 6085020"/>
              <a:gd name="connsiteY31230" fmla="*/ 1766734 h 4885973"/>
              <a:gd name="connsiteX31231" fmla="*/ 4176796 w 6085020"/>
              <a:gd name="connsiteY31231" fmla="*/ 1764648 h 4885973"/>
              <a:gd name="connsiteX31232" fmla="*/ 4190867 w 6085020"/>
              <a:gd name="connsiteY31232" fmla="*/ 1754406 h 4885973"/>
              <a:gd name="connsiteX31233" fmla="*/ 4195051 w 6085020"/>
              <a:gd name="connsiteY31233" fmla="*/ 1753647 h 4885973"/>
              <a:gd name="connsiteX31234" fmla="*/ 4194671 w 6085020"/>
              <a:gd name="connsiteY31234" fmla="*/ 1752130 h 4885973"/>
              <a:gd name="connsiteX31235" fmla="*/ 4173753 w 6085020"/>
              <a:gd name="connsiteY31235" fmla="*/ 1746819 h 4885973"/>
              <a:gd name="connsiteX31236" fmla="*/ 4138764 w 6085020"/>
              <a:gd name="connsiteY31236" fmla="*/ 1746440 h 4885973"/>
              <a:gd name="connsiteX31237" fmla="*/ 4160062 w 6085020"/>
              <a:gd name="connsiteY31237" fmla="*/ 1773183 h 4885973"/>
              <a:gd name="connsiteX31238" fmla="*/ 4160062 w 6085020"/>
              <a:gd name="connsiteY31238" fmla="*/ 1772614 h 4885973"/>
              <a:gd name="connsiteX31239" fmla="*/ 4156069 w 6085020"/>
              <a:gd name="connsiteY31239" fmla="*/ 1761613 h 4885973"/>
              <a:gd name="connsiteX31240" fmla="*/ 4153217 w 6085020"/>
              <a:gd name="connsiteY31240" fmla="*/ 1753078 h 4885973"/>
              <a:gd name="connsiteX31241" fmla="*/ 4152076 w 6085020"/>
              <a:gd name="connsiteY31241" fmla="*/ 1754406 h 4885973"/>
              <a:gd name="connsiteX31242" fmla="*/ 4148272 w 6085020"/>
              <a:gd name="connsiteY31242" fmla="*/ 1746440 h 4885973"/>
              <a:gd name="connsiteX31243" fmla="*/ 570661 w 6085020"/>
              <a:gd name="connsiteY31243" fmla="*/ 1744354 h 4885973"/>
              <a:gd name="connsiteX31244" fmla="*/ 570661 w 6085020"/>
              <a:gd name="connsiteY31244" fmla="*/ 1744354 h 4885973"/>
              <a:gd name="connsiteX31245" fmla="*/ 3195396 w 6085020"/>
              <a:gd name="connsiteY31245" fmla="*/ 1743785 h 4885973"/>
              <a:gd name="connsiteX31246" fmla="*/ 3197868 w 6085020"/>
              <a:gd name="connsiteY31246" fmla="*/ 1745302 h 4885973"/>
              <a:gd name="connsiteX31247" fmla="*/ 3202432 w 6085020"/>
              <a:gd name="connsiteY31247" fmla="*/ 1749285 h 4885973"/>
              <a:gd name="connsiteX31248" fmla="*/ 3202812 w 6085020"/>
              <a:gd name="connsiteY31248" fmla="*/ 1750802 h 4885973"/>
              <a:gd name="connsiteX31249" fmla="*/ 3208327 w 6085020"/>
              <a:gd name="connsiteY31249" fmla="*/ 1750802 h 4885973"/>
              <a:gd name="connsiteX31250" fmla="*/ 3196727 w 6085020"/>
              <a:gd name="connsiteY31250" fmla="*/ 1743785 h 4885973"/>
              <a:gd name="connsiteX31251" fmla="*/ 2684064 w 6085020"/>
              <a:gd name="connsiteY31251" fmla="*/ 1743405 h 4885973"/>
              <a:gd name="connsiteX31252" fmla="*/ 2684064 w 6085020"/>
              <a:gd name="connsiteY31252" fmla="*/ 1743405 h 4885973"/>
              <a:gd name="connsiteX31253" fmla="*/ 3641694 w 6085020"/>
              <a:gd name="connsiteY31253" fmla="*/ 1743216 h 4885973"/>
              <a:gd name="connsiteX31254" fmla="*/ 3642836 w 6085020"/>
              <a:gd name="connsiteY31254" fmla="*/ 1750423 h 4885973"/>
              <a:gd name="connsiteX31255" fmla="*/ 3642836 w 6085020"/>
              <a:gd name="connsiteY31255" fmla="*/ 1751561 h 4885973"/>
              <a:gd name="connsiteX31256" fmla="*/ 3643786 w 6085020"/>
              <a:gd name="connsiteY31256" fmla="*/ 1749664 h 4885973"/>
              <a:gd name="connsiteX31257" fmla="*/ 3643786 w 6085020"/>
              <a:gd name="connsiteY31257" fmla="*/ 1751371 h 4885973"/>
              <a:gd name="connsiteX31258" fmla="*/ 3645117 w 6085020"/>
              <a:gd name="connsiteY31258" fmla="*/ 1755923 h 4885973"/>
              <a:gd name="connsiteX31259" fmla="*/ 3644166 w 6085020"/>
              <a:gd name="connsiteY31259" fmla="*/ 1758579 h 4885973"/>
              <a:gd name="connsiteX31260" fmla="*/ 3645688 w 6085020"/>
              <a:gd name="connsiteY31260" fmla="*/ 1758579 h 4885973"/>
              <a:gd name="connsiteX31261" fmla="*/ 3646829 w 6085020"/>
              <a:gd name="connsiteY31261" fmla="*/ 1760855 h 4885973"/>
              <a:gd name="connsiteX31262" fmla="*/ 3646829 w 6085020"/>
              <a:gd name="connsiteY31262" fmla="*/ 1762372 h 4885973"/>
              <a:gd name="connsiteX31263" fmla="*/ 3648540 w 6085020"/>
              <a:gd name="connsiteY31263" fmla="*/ 1760855 h 4885973"/>
              <a:gd name="connsiteX31264" fmla="*/ 3651012 w 6085020"/>
              <a:gd name="connsiteY31264" fmla="*/ 1763889 h 4885973"/>
              <a:gd name="connsiteX31265" fmla="*/ 3652533 w 6085020"/>
              <a:gd name="connsiteY31265" fmla="*/ 1762562 h 4885973"/>
              <a:gd name="connsiteX31266" fmla="*/ 3651393 w 6085020"/>
              <a:gd name="connsiteY31266" fmla="*/ 1761234 h 4885973"/>
              <a:gd name="connsiteX31267" fmla="*/ 3650061 w 6085020"/>
              <a:gd name="connsiteY31267" fmla="*/ 1761234 h 4885973"/>
              <a:gd name="connsiteX31268" fmla="*/ 3648160 w 6085020"/>
              <a:gd name="connsiteY31268" fmla="*/ 1759717 h 4885973"/>
              <a:gd name="connsiteX31269" fmla="*/ 3648160 w 6085020"/>
              <a:gd name="connsiteY31269" fmla="*/ 1758389 h 4885973"/>
              <a:gd name="connsiteX31270" fmla="*/ 3650822 w 6085020"/>
              <a:gd name="connsiteY31270" fmla="*/ 1758389 h 4885973"/>
              <a:gd name="connsiteX31271" fmla="*/ 3650822 w 6085020"/>
              <a:gd name="connsiteY31271" fmla="*/ 1754596 h 4885973"/>
              <a:gd name="connsiteX31272" fmla="*/ 3649110 w 6085020"/>
              <a:gd name="connsiteY31272" fmla="*/ 1754596 h 4885973"/>
              <a:gd name="connsiteX31273" fmla="*/ 3649110 w 6085020"/>
              <a:gd name="connsiteY31273" fmla="*/ 1752130 h 4885973"/>
              <a:gd name="connsiteX31274" fmla="*/ 3650061 w 6085020"/>
              <a:gd name="connsiteY31274" fmla="*/ 1753837 h 4885973"/>
              <a:gd name="connsiteX31275" fmla="*/ 3650061 w 6085020"/>
              <a:gd name="connsiteY31275" fmla="*/ 1747388 h 4885973"/>
              <a:gd name="connsiteX31276" fmla="*/ 3646829 w 6085020"/>
              <a:gd name="connsiteY31276" fmla="*/ 1743216 h 4885973"/>
              <a:gd name="connsiteX31277" fmla="*/ 3645498 w 6085020"/>
              <a:gd name="connsiteY31277" fmla="*/ 1743216 h 4885973"/>
              <a:gd name="connsiteX31278" fmla="*/ 3641694 w 6085020"/>
              <a:gd name="connsiteY31278" fmla="*/ 1743216 h 4885973"/>
              <a:gd name="connsiteX31279" fmla="*/ 242450 w 6085020"/>
              <a:gd name="connsiteY31279" fmla="*/ 1743216 h 4885973"/>
              <a:gd name="connsiteX31280" fmla="*/ 242640 w 6085020"/>
              <a:gd name="connsiteY31280" fmla="*/ 1743974 h 4885973"/>
              <a:gd name="connsiteX31281" fmla="*/ 258233 w 6085020"/>
              <a:gd name="connsiteY31281" fmla="*/ 1785701 h 4885973"/>
              <a:gd name="connsiteX31282" fmla="*/ 242450 w 6085020"/>
              <a:gd name="connsiteY31282" fmla="*/ 1743216 h 4885973"/>
              <a:gd name="connsiteX31283" fmla="*/ 4307453 w 6085020"/>
              <a:gd name="connsiteY31283" fmla="*/ 1743053 h 4885973"/>
              <a:gd name="connsiteX31284" fmla="*/ 4304962 w 6085020"/>
              <a:gd name="connsiteY31284" fmla="*/ 1748337 h 4885973"/>
              <a:gd name="connsiteX31285" fmla="*/ 4311427 w 6085020"/>
              <a:gd name="connsiteY31285" fmla="*/ 1751561 h 4885973"/>
              <a:gd name="connsiteX31286" fmla="*/ 4314660 w 6085020"/>
              <a:gd name="connsiteY31286" fmla="*/ 1747388 h 4885973"/>
              <a:gd name="connsiteX31287" fmla="*/ 4316181 w 6085020"/>
              <a:gd name="connsiteY31287" fmla="*/ 1747388 h 4885973"/>
              <a:gd name="connsiteX31288" fmla="*/ 4316637 w 6085020"/>
              <a:gd name="connsiteY31288" fmla="*/ 1745016 h 4885973"/>
              <a:gd name="connsiteX31289" fmla="*/ 4316561 w 6085020"/>
              <a:gd name="connsiteY31289" fmla="*/ 1744923 h 4885973"/>
              <a:gd name="connsiteX31290" fmla="*/ 4314470 w 6085020"/>
              <a:gd name="connsiteY31290" fmla="*/ 1744923 h 4885973"/>
              <a:gd name="connsiteX31291" fmla="*/ 4307453 w 6085020"/>
              <a:gd name="connsiteY31291" fmla="*/ 1743053 h 4885973"/>
              <a:gd name="connsiteX31292" fmla="*/ 3557835 w 6085020"/>
              <a:gd name="connsiteY31292" fmla="*/ 1742647 h 4885973"/>
              <a:gd name="connsiteX31293" fmla="*/ 3555934 w 6085020"/>
              <a:gd name="connsiteY31293" fmla="*/ 1746061 h 4885973"/>
              <a:gd name="connsiteX31294" fmla="*/ 3555934 w 6085020"/>
              <a:gd name="connsiteY31294" fmla="*/ 1743216 h 4885973"/>
              <a:gd name="connsiteX31295" fmla="*/ 3557835 w 6085020"/>
              <a:gd name="connsiteY31295" fmla="*/ 1742647 h 4885973"/>
              <a:gd name="connsiteX31296" fmla="*/ 344564 w 6085020"/>
              <a:gd name="connsiteY31296" fmla="*/ 1742267 h 4885973"/>
              <a:gd name="connsiteX31297" fmla="*/ 354072 w 6085020"/>
              <a:gd name="connsiteY31297" fmla="*/ 1749475 h 4885973"/>
              <a:gd name="connsiteX31298" fmla="*/ 345135 w 6085020"/>
              <a:gd name="connsiteY31298" fmla="*/ 1742267 h 4885973"/>
              <a:gd name="connsiteX31299" fmla="*/ 4187254 w 6085020"/>
              <a:gd name="connsiteY31299" fmla="*/ 1741698 h 4885973"/>
              <a:gd name="connsiteX31300" fmla="*/ 4184783 w 6085020"/>
              <a:gd name="connsiteY31300" fmla="*/ 1743216 h 4885973"/>
              <a:gd name="connsiteX31301" fmla="*/ 4185733 w 6085020"/>
              <a:gd name="connsiteY31301" fmla="*/ 1744164 h 4885973"/>
              <a:gd name="connsiteX31302" fmla="*/ 4185733 w 6085020"/>
              <a:gd name="connsiteY31302" fmla="*/ 1746250 h 4885973"/>
              <a:gd name="connsiteX31303" fmla="*/ 4187616 w 6085020"/>
              <a:gd name="connsiteY31303" fmla="*/ 1746269 h 4885973"/>
              <a:gd name="connsiteX31304" fmla="*/ 4187635 w 6085020"/>
              <a:gd name="connsiteY31304" fmla="*/ 1746250 h 4885973"/>
              <a:gd name="connsiteX31305" fmla="*/ 4188776 w 6085020"/>
              <a:gd name="connsiteY31305" fmla="*/ 1744164 h 4885973"/>
              <a:gd name="connsiteX31306" fmla="*/ 4187254 w 6085020"/>
              <a:gd name="connsiteY31306" fmla="*/ 1741698 h 4885973"/>
              <a:gd name="connsiteX31307" fmla="*/ 3648730 w 6085020"/>
              <a:gd name="connsiteY31307" fmla="*/ 1741509 h 4885973"/>
              <a:gd name="connsiteX31308" fmla="*/ 3649110 w 6085020"/>
              <a:gd name="connsiteY31308" fmla="*/ 1741917 h 4885973"/>
              <a:gd name="connsiteX31309" fmla="*/ 3649110 w 6085020"/>
              <a:gd name="connsiteY31309" fmla="*/ 1742457 h 4885973"/>
              <a:gd name="connsiteX31310" fmla="*/ 3649110 w 6085020"/>
              <a:gd name="connsiteY31310" fmla="*/ 1744164 h 4885973"/>
              <a:gd name="connsiteX31311" fmla="*/ 3651202 w 6085020"/>
              <a:gd name="connsiteY31311" fmla="*/ 1744164 h 4885973"/>
              <a:gd name="connsiteX31312" fmla="*/ 3649110 w 6085020"/>
              <a:gd name="connsiteY31312" fmla="*/ 1741917 h 4885973"/>
              <a:gd name="connsiteX31313" fmla="*/ 3649110 w 6085020"/>
              <a:gd name="connsiteY31313" fmla="*/ 1741509 h 4885973"/>
              <a:gd name="connsiteX31314" fmla="*/ 4282903 w 6085020"/>
              <a:gd name="connsiteY31314" fmla="*/ 1741129 h 4885973"/>
              <a:gd name="connsiteX31315" fmla="*/ 4277769 w 6085020"/>
              <a:gd name="connsiteY31315" fmla="*/ 1761993 h 4885973"/>
              <a:gd name="connsiteX31316" fmla="*/ 4284044 w 6085020"/>
              <a:gd name="connsiteY31316" fmla="*/ 1743216 h 4885973"/>
              <a:gd name="connsiteX31317" fmla="*/ 3776135 w 6085020"/>
              <a:gd name="connsiteY31317" fmla="*/ 1740371 h 4885973"/>
              <a:gd name="connsiteX31318" fmla="*/ 3784122 w 6085020"/>
              <a:gd name="connsiteY31318" fmla="*/ 1747768 h 4885973"/>
              <a:gd name="connsiteX31319" fmla="*/ 3784312 w 6085020"/>
              <a:gd name="connsiteY31319" fmla="*/ 1746250 h 4885973"/>
              <a:gd name="connsiteX31320" fmla="*/ 3778227 w 6085020"/>
              <a:gd name="connsiteY31320" fmla="*/ 1740371 h 4885973"/>
              <a:gd name="connsiteX31321" fmla="*/ 2783897 w 6085020"/>
              <a:gd name="connsiteY31321" fmla="*/ 1738853 h 4885973"/>
              <a:gd name="connsiteX31322" fmla="*/ 2783897 w 6085020"/>
              <a:gd name="connsiteY31322" fmla="*/ 1738853 h 4885973"/>
              <a:gd name="connsiteX31323" fmla="*/ 2556089 w 6085020"/>
              <a:gd name="connsiteY31323" fmla="*/ 1737336 h 4885973"/>
              <a:gd name="connsiteX31324" fmla="*/ 2560843 w 6085020"/>
              <a:gd name="connsiteY31324" fmla="*/ 1839755 h 4885973"/>
              <a:gd name="connsiteX31325" fmla="*/ 2556089 w 6085020"/>
              <a:gd name="connsiteY31325" fmla="*/ 1737336 h 4885973"/>
              <a:gd name="connsiteX31326" fmla="*/ 882328 w 6085020"/>
              <a:gd name="connsiteY31326" fmla="*/ 1735819 h 4885973"/>
              <a:gd name="connsiteX31327" fmla="*/ 884610 w 6085020"/>
              <a:gd name="connsiteY31327" fmla="*/ 1750233 h 4885973"/>
              <a:gd name="connsiteX31328" fmla="*/ 896590 w 6085020"/>
              <a:gd name="connsiteY31328" fmla="*/ 1754975 h 4885973"/>
              <a:gd name="connsiteX31329" fmla="*/ 889364 w 6085020"/>
              <a:gd name="connsiteY31329" fmla="*/ 1766734 h 4885973"/>
              <a:gd name="connsiteX31330" fmla="*/ 932043 w 6085020"/>
              <a:gd name="connsiteY31330" fmla="*/ 1773029 h 4885973"/>
              <a:gd name="connsiteX31331" fmla="*/ 943347 w 6085020"/>
              <a:gd name="connsiteY31331" fmla="*/ 1775335 h 4885973"/>
              <a:gd name="connsiteX31332" fmla="*/ 944129 w 6085020"/>
              <a:gd name="connsiteY31332" fmla="*/ 1776407 h 4885973"/>
              <a:gd name="connsiteX31333" fmla="*/ 944890 w 6085020"/>
              <a:gd name="connsiteY31333" fmla="*/ 1775649 h 4885973"/>
              <a:gd name="connsiteX31334" fmla="*/ 943347 w 6085020"/>
              <a:gd name="connsiteY31334" fmla="*/ 1775335 h 4885973"/>
              <a:gd name="connsiteX31335" fmla="*/ 933323 w 6085020"/>
              <a:gd name="connsiteY31335" fmla="*/ 1761584 h 4885973"/>
              <a:gd name="connsiteX31336" fmla="*/ 882328 w 6085020"/>
              <a:gd name="connsiteY31336" fmla="*/ 1735819 h 4885973"/>
              <a:gd name="connsiteX31337" fmla="*/ 1590942 w 6085020"/>
              <a:gd name="connsiteY31337" fmla="*/ 1735484 h 4885973"/>
              <a:gd name="connsiteX31338" fmla="*/ 1596557 w 6085020"/>
              <a:gd name="connsiteY31338" fmla="*/ 1738284 h 4885973"/>
              <a:gd name="connsiteX31339" fmla="*/ 1590942 w 6085020"/>
              <a:gd name="connsiteY31339" fmla="*/ 1735484 h 4885973"/>
              <a:gd name="connsiteX31340" fmla="*/ 3568484 w 6085020"/>
              <a:gd name="connsiteY31340" fmla="*/ 1734112 h 4885973"/>
              <a:gd name="connsiteX31341" fmla="*/ 3573618 w 6085020"/>
              <a:gd name="connsiteY31341" fmla="*/ 1740371 h 4885973"/>
              <a:gd name="connsiteX31342" fmla="*/ 3570766 w 6085020"/>
              <a:gd name="connsiteY31342" fmla="*/ 1740371 h 4885973"/>
              <a:gd name="connsiteX31343" fmla="*/ 3568674 w 6085020"/>
              <a:gd name="connsiteY31343" fmla="*/ 1740371 h 4885973"/>
              <a:gd name="connsiteX31344" fmla="*/ 3568674 w 6085020"/>
              <a:gd name="connsiteY31344" fmla="*/ 1739233 h 4885973"/>
              <a:gd name="connsiteX31345" fmla="*/ 3568674 w 6085020"/>
              <a:gd name="connsiteY31345" fmla="*/ 1737905 h 4885973"/>
              <a:gd name="connsiteX31346" fmla="*/ 4238597 w 6085020"/>
              <a:gd name="connsiteY31346" fmla="*/ 1733733 h 4885973"/>
              <a:gd name="connsiteX31347" fmla="*/ 4230420 w 6085020"/>
              <a:gd name="connsiteY31347" fmla="*/ 1736388 h 4885973"/>
              <a:gd name="connsiteX31348" fmla="*/ 4235745 w 6085020"/>
              <a:gd name="connsiteY31348" fmla="*/ 1739043 h 4885973"/>
              <a:gd name="connsiteX31349" fmla="*/ 4237266 w 6085020"/>
              <a:gd name="connsiteY31349" fmla="*/ 1736388 h 4885973"/>
              <a:gd name="connsiteX31350" fmla="*/ 1256747 w 6085020"/>
              <a:gd name="connsiteY31350" fmla="*/ 1733163 h 4885973"/>
              <a:gd name="connsiteX31351" fmla="*/ 1261881 w 6085020"/>
              <a:gd name="connsiteY31351" fmla="*/ 1758768 h 4885973"/>
              <a:gd name="connsiteX31352" fmla="*/ 1261881 w 6085020"/>
              <a:gd name="connsiteY31352" fmla="*/ 1759148 h 4885973"/>
              <a:gd name="connsiteX31353" fmla="*/ 1256747 w 6085020"/>
              <a:gd name="connsiteY31353" fmla="*/ 1733163 h 4885973"/>
              <a:gd name="connsiteX31354" fmla="*/ 2987365 w 6085020"/>
              <a:gd name="connsiteY31354" fmla="*/ 1732784 h 4885973"/>
              <a:gd name="connsiteX31355" fmla="*/ 2987365 w 6085020"/>
              <a:gd name="connsiteY31355" fmla="*/ 1732974 h 4885973"/>
              <a:gd name="connsiteX31356" fmla="*/ 2997823 w 6085020"/>
              <a:gd name="connsiteY31356" fmla="*/ 1748526 h 4885973"/>
              <a:gd name="connsiteX31357" fmla="*/ 2987365 w 6085020"/>
              <a:gd name="connsiteY31357" fmla="*/ 1732784 h 4885973"/>
              <a:gd name="connsiteX31358" fmla="*/ 2244802 w 6085020"/>
              <a:gd name="connsiteY31358" fmla="*/ 1732784 h 4885973"/>
              <a:gd name="connsiteX31359" fmla="*/ 2244422 w 6085020"/>
              <a:gd name="connsiteY31359" fmla="*/ 1733353 h 4885973"/>
              <a:gd name="connsiteX31360" fmla="*/ 2239288 w 6085020"/>
              <a:gd name="connsiteY31360" fmla="*/ 1754216 h 4885973"/>
              <a:gd name="connsiteX31361" fmla="*/ 2244802 w 6085020"/>
              <a:gd name="connsiteY31361" fmla="*/ 1732784 h 4885973"/>
              <a:gd name="connsiteX31362" fmla="*/ 1812505 w 6085020"/>
              <a:gd name="connsiteY31362" fmla="*/ 1732689 h 4885973"/>
              <a:gd name="connsiteX31363" fmla="*/ 1805159 w 6085020"/>
              <a:gd name="connsiteY31363" fmla="*/ 1754027 h 4885973"/>
              <a:gd name="connsiteX31364" fmla="*/ 1812505 w 6085020"/>
              <a:gd name="connsiteY31364" fmla="*/ 1732689 h 4885973"/>
              <a:gd name="connsiteX31365" fmla="*/ 4199045 w 6085020"/>
              <a:gd name="connsiteY31365" fmla="*/ 1731267 h 4885973"/>
              <a:gd name="connsiteX31366" fmla="*/ 4199045 w 6085020"/>
              <a:gd name="connsiteY31366" fmla="*/ 1731267 h 4885973"/>
              <a:gd name="connsiteX31367" fmla="*/ 3116862 w 6085020"/>
              <a:gd name="connsiteY31367" fmla="*/ 1730887 h 4885973"/>
              <a:gd name="connsiteX31368" fmla="*/ 3116481 w 6085020"/>
              <a:gd name="connsiteY31368" fmla="*/ 1731836 h 4885973"/>
              <a:gd name="connsiteX31369" fmla="*/ 3117242 w 6085020"/>
              <a:gd name="connsiteY31369" fmla="*/ 1730887 h 4885973"/>
              <a:gd name="connsiteX31370" fmla="*/ 3983026 w 6085020"/>
              <a:gd name="connsiteY31370" fmla="*/ 1728422 h 4885973"/>
              <a:gd name="connsiteX31371" fmla="*/ 3983026 w 6085020"/>
              <a:gd name="connsiteY31371" fmla="*/ 1728422 h 4885973"/>
              <a:gd name="connsiteX31372" fmla="*/ 1897195 w 6085020"/>
              <a:gd name="connsiteY31372" fmla="*/ 1727853 h 4885973"/>
              <a:gd name="connsiteX31373" fmla="*/ 1901949 w 6085020"/>
              <a:gd name="connsiteY31373" fmla="*/ 1739802 h 4885973"/>
              <a:gd name="connsiteX31374" fmla="*/ 1904231 w 6085020"/>
              <a:gd name="connsiteY31374" fmla="*/ 1730319 h 4885973"/>
              <a:gd name="connsiteX31375" fmla="*/ 1899287 w 6085020"/>
              <a:gd name="connsiteY31375" fmla="*/ 1730319 h 4885973"/>
              <a:gd name="connsiteX31376" fmla="*/ 3997877 w 6085020"/>
              <a:gd name="connsiteY31376" fmla="*/ 1727834 h 4885973"/>
              <a:gd name="connsiteX31377" fmla="*/ 3999760 w 6085020"/>
              <a:gd name="connsiteY31377" fmla="*/ 1727853 h 4885973"/>
              <a:gd name="connsiteX31378" fmla="*/ 3998809 w 6085020"/>
              <a:gd name="connsiteY31378" fmla="*/ 1729939 h 4885973"/>
              <a:gd name="connsiteX31379" fmla="*/ 3996717 w 6085020"/>
              <a:gd name="connsiteY31379" fmla="*/ 1729939 h 4885973"/>
              <a:gd name="connsiteX31380" fmla="*/ 3996717 w 6085020"/>
              <a:gd name="connsiteY31380" fmla="*/ 1731267 h 4885973"/>
              <a:gd name="connsiteX31381" fmla="*/ 3995576 w 6085020"/>
              <a:gd name="connsiteY31381" fmla="*/ 1728991 h 4885973"/>
              <a:gd name="connsiteX31382" fmla="*/ 3997858 w 6085020"/>
              <a:gd name="connsiteY31382" fmla="*/ 1727853 h 4885973"/>
              <a:gd name="connsiteX31383" fmla="*/ 3997877 w 6085020"/>
              <a:gd name="connsiteY31383" fmla="*/ 1727834 h 4885973"/>
              <a:gd name="connsiteX31384" fmla="*/ 445918 w 6085020"/>
              <a:gd name="connsiteY31384" fmla="*/ 1727474 h 4885973"/>
              <a:gd name="connsiteX31385" fmla="*/ 440593 w 6085020"/>
              <a:gd name="connsiteY31385" fmla="*/ 1732784 h 4885973"/>
              <a:gd name="connsiteX31386" fmla="*/ 456377 w 6085020"/>
              <a:gd name="connsiteY31386" fmla="*/ 1758768 h 4885973"/>
              <a:gd name="connsiteX31387" fmla="*/ 456377 w 6085020"/>
              <a:gd name="connsiteY31387" fmla="*/ 1727474 h 4885973"/>
              <a:gd name="connsiteX31388" fmla="*/ 3118383 w 6085020"/>
              <a:gd name="connsiteY31388" fmla="*/ 1727094 h 4885973"/>
              <a:gd name="connsiteX31389" fmla="*/ 3118383 w 6085020"/>
              <a:gd name="connsiteY31389" fmla="*/ 1729370 h 4885973"/>
              <a:gd name="connsiteX31390" fmla="*/ 3120665 w 6085020"/>
              <a:gd name="connsiteY31390" fmla="*/ 1727094 h 4885973"/>
              <a:gd name="connsiteX31391" fmla="*/ 3118383 w 6085020"/>
              <a:gd name="connsiteY31391" fmla="*/ 1727094 h 4885973"/>
              <a:gd name="connsiteX31392" fmla="*/ 733815 w 6085020"/>
              <a:gd name="connsiteY31392" fmla="*/ 1726905 h 4885973"/>
              <a:gd name="connsiteX31393" fmla="*/ 733815 w 6085020"/>
              <a:gd name="connsiteY31393" fmla="*/ 1726905 h 4885973"/>
              <a:gd name="connsiteX31394" fmla="*/ 4403843 w 6085020"/>
              <a:gd name="connsiteY31394" fmla="*/ 1725008 h 4885973"/>
              <a:gd name="connsiteX31395" fmla="*/ 4402702 w 6085020"/>
              <a:gd name="connsiteY31395" fmla="*/ 1727094 h 4885973"/>
              <a:gd name="connsiteX31396" fmla="*/ 4404794 w 6085020"/>
              <a:gd name="connsiteY31396" fmla="*/ 1727094 h 4885973"/>
              <a:gd name="connsiteX31397" fmla="*/ 4406505 w 6085020"/>
              <a:gd name="connsiteY31397" fmla="*/ 1725956 h 4885973"/>
              <a:gd name="connsiteX31398" fmla="*/ 4405935 w 6085020"/>
              <a:gd name="connsiteY31398" fmla="*/ 1726146 h 4885973"/>
              <a:gd name="connsiteX31399" fmla="*/ 4403843 w 6085020"/>
              <a:gd name="connsiteY31399" fmla="*/ 1725008 h 4885973"/>
              <a:gd name="connsiteX31400" fmla="*/ 1887307 w 6085020"/>
              <a:gd name="connsiteY31400" fmla="*/ 1725008 h 4885973"/>
              <a:gd name="connsiteX31401" fmla="*/ 1887307 w 6085020"/>
              <a:gd name="connsiteY31401" fmla="*/ 1725008 h 4885973"/>
              <a:gd name="connsiteX31402" fmla="*/ 3547947 w 6085020"/>
              <a:gd name="connsiteY31402" fmla="*/ 1723111 h 4885973"/>
              <a:gd name="connsiteX31403" fmla="*/ 3549658 w 6085020"/>
              <a:gd name="connsiteY31403" fmla="*/ 1723111 h 4885973"/>
              <a:gd name="connsiteX31404" fmla="*/ 3549658 w 6085020"/>
              <a:gd name="connsiteY31404" fmla="*/ 1725766 h 4885973"/>
              <a:gd name="connsiteX31405" fmla="*/ 3552891 w 6085020"/>
              <a:gd name="connsiteY31405" fmla="*/ 1724439 h 4885973"/>
              <a:gd name="connsiteX31406" fmla="*/ 3551940 w 6085020"/>
              <a:gd name="connsiteY31406" fmla="*/ 1733733 h 4885973"/>
              <a:gd name="connsiteX31407" fmla="*/ 3554793 w 6085020"/>
              <a:gd name="connsiteY31407" fmla="*/ 1735060 h 4885973"/>
              <a:gd name="connsiteX31408" fmla="*/ 3554793 w 6085020"/>
              <a:gd name="connsiteY31408" fmla="*/ 1738095 h 4885973"/>
              <a:gd name="connsiteX31409" fmla="*/ 3554032 w 6085020"/>
              <a:gd name="connsiteY31409" fmla="*/ 1738095 h 4885973"/>
              <a:gd name="connsiteX31410" fmla="*/ 3555553 w 6085020"/>
              <a:gd name="connsiteY31410" fmla="*/ 1740371 h 4885973"/>
              <a:gd name="connsiteX31411" fmla="*/ 3551370 w 6085020"/>
              <a:gd name="connsiteY31411" fmla="*/ 1741888 h 4885973"/>
              <a:gd name="connsiteX31412" fmla="*/ 3545475 w 6085020"/>
              <a:gd name="connsiteY31412" fmla="*/ 1744164 h 4885973"/>
              <a:gd name="connsiteX31413" fmla="*/ 3548137 w 6085020"/>
              <a:gd name="connsiteY31413" fmla="*/ 1752130 h 4885973"/>
              <a:gd name="connsiteX31414" fmla="*/ 3550799 w 6085020"/>
              <a:gd name="connsiteY31414" fmla="*/ 1760096 h 4885973"/>
              <a:gd name="connsiteX31415" fmla="*/ 3547377 w 6085020"/>
              <a:gd name="connsiteY31415" fmla="*/ 1762941 h 4885973"/>
              <a:gd name="connsiteX31416" fmla="*/ 3544715 w 6085020"/>
              <a:gd name="connsiteY31416" fmla="*/ 1752320 h 4885973"/>
              <a:gd name="connsiteX31417" fmla="*/ 3546045 w 6085020"/>
              <a:gd name="connsiteY31417" fmla="*/ 1752320 h 4885973"/>
              <a:gd name="connsiteX31418" fmla="*/ 3541292 w 6085020"/>
              <a:gd name="connsiteY31418" fmla="*/ 1729939 h 4885973"/>
              <a:gd name="connsiteX31419" fmla="*/ 3547947 w 6085020"/>
              <a:gd name="connsiteY31419" fmla="*/ 1723111 h 4885973"/>
              <a:gd name="connsiteX31420" fmla="*/ 4009096 w 6085020"/>
              <a:gd name="connsiteY31420" fmla="*/ 1723092 h 4885973"/>
              <a:gd name="connsiteX31421" fmla="*/ 4010979 w 6085020"/>
              <a:gd name="connsiteY31421" fmla="*/ 1723111 h 4885973"/>
              <a:gd name="connsiteX31422" fmla="*/ 4012025 w 6085020"/>
              <a:gd name="connsiteY31422" fmla="*/ 1725103 h 4885973"/>
              <a:gd name="connsiteX31423" fmla="*/ 4010028 w 6085020"/>
              <a:gd name="connsiteY31423" fmla="*/ 1726146 h 4885973"/>
              <a:gd name="connsiteX31424" fmla="*/ 4007937 w 6085020"/>
              <a:gd name="connsiteY31424" fmla="*/ 1725008 h 4885973"/>
              <a:gd name="connsiteX31425" fmla="*/ 4007918 w 6085020"/>
              <a:gd name="connsiteY31425" fmla="*/ 1724915 h 4885973"/>
              <a:gd name="connsiteX31426" fmla="*/ 4009078 w 6085020"/>
              <a:gd name="connsiteY31426" fmla="*/ 1723111 h 4885973"/>
              <a:gd name="connsiteX31427" fmla="*/ 4009096 w 6085020"/>
              <a:gd name="connsiteY31427" fmla="*/ 1723092 h 4885973"/>
              <a:gd name="connsiteX31428" fmla="*/ 2831816 w 6085020"/>
              <a:gd name="connsiteY31428" fmla="*/ 1722921 h 4885973"/>
              <a:gd name="connsiteX31429" fmla="*/ 2831816 w 6085020"/>
              <a:gd name="connsiteY31429" fmla="*/ 1722921 h 4885973"/>
              <a:gd name="connsiteX31430" fmla="*/ 3310441 w 6085020"/>
              <a:gd name="connsiteY31430" fmla="*/ 1722352 h 4885973"/>
              <a:gd name="connsiteX31431" fmla="*/ 3310441 w 6085020"/>
              <a:gd name="connsiteY31431" fmla="*/ 1725577 h 4885973"/>
              <a:gd name="connsiteX31432" fmla="*/ 3312152 w 6085020"/>
              <a:gd name="connsiteY31432" fmla="*/ 1730698 h 4885973"/>
              <a:gd name="connsiteX31433" fmla="*/ 3308540 w 6085020"/>
              <a:gd name="connsiteY31433" fmla="*/ 1732594 h 4885973"/>
              <a:gd name="connsiteX31434" fmla="*/ 3316469 w 6085020"/>
              <a:gd name="connsiteY31434" fmla="*/ 1728634 h 4885973"/>
              <a:gd name="connsiteX31435" fmla="*/ 3316716 w 6085020"/>
              <a:gd name="connsiteY31435" fmla="*/ 1727663 h 4885973"/>
              <a:gd name="connsiteX31436" fmla="*/ 3313484 w 6085020"/>
              <a:gd name="connsiteY31436" fmla="*/ 1725008 h 4885973"/>
              <a:gd name="connsiteX31437" fmla="*/ 2181860 w 6085020"/>
              <a:gd name="connsiteY31437" fmla="*/ 1722352 h 4885973"/>
              <a:gd name="connsiteX31438" fmla="*/ 2177867 w 6085020"/>
              <a:gd name="connsiteY31438" fmla="*/ 1741485 h 4885973"/>
              <a:gd name="connsiteX31439" fmla="*/ 2171643 w 6085020"/>
              <a:gd name="connsiteY31439" fmla="*/ 1758630 h 4885973"/>
              <a:gd name="connsiteX31440" fmla="*/ 2171211 w 6085020"/>
              <a:gd name="connsiteY31440" fmla="*/ 1758768 h 4885973"/>
              <a:gd name="connsiteX31441" fmla="*/ 2171592 w 6085020"/>
              <a:gd name="connsiteY31441" fmla="*/ 1758768 h 4885973"/>
              <a:gd name="connsiteX31442" fmla="*/ 2171643 w 6085020"/>
              <a:gd name="connsiteY31442" fmla="*/ 1758630 h 4885973"/>
              <a:gd name="connsiteX31443" fmla="*/ 2183625 w 6085020"/>
              <a:gd name="connsiteY31443" fmla="*/ 1754786 h 4885973"/>
              <a:gd name="connsiteX31444" fmla="*/ 2181860 w 6085020"/>
              <a:gd name="connsiteY31444" fmla="*/ 1722352 h 4885973"/>
              <a:gd name="connsiteX31445" fmla="*/ 3314054 w 6085020"/>
              <a:gd name="connsiteY31445" fmla="*/ 1720646 h 4885973"/>
              <a:gd name="connsiteX31446" fmla="*/ 3315956 w 6085020"/>
              <a:gd name="connsiteY31446" fmla="*/ 1723680 h 4885973"/>
              <a:gd name="connsiteX31447" fmla="*/ 3317667 w 6085020"/>
              <a:gd name="connsiteY31447" fmla="*/ 1723680 h 4885973"/>
              <a:gd name="connsiteX31448" fmla="*/ 3317667 w 6085020"/>
              <a:gd name="connsiteY31448" fmla="*/ 1722352 h 4885973"/>
              <a:gd name="connsiteX31449" fmla="*/ 3637511 w 6085020"/>
              <a:gd name="connsiteY31449" fmla="*/ 1720077 h 4885973"/>
              <a:gd name="connsiteX31450" fmla="*/ 3637321 w 6085020"/>
              <a:gd name="connsiteY31450" fmla="*/ 1721025 h 4885973"/>
              <a:gd name="connsiteX31451" fmla="*/ 3639983 w 6085020"/>
              <a:gd name="connsiteY31451" fmla="*/ 1724439 h 4885973"/>
              <a:gd name="connsiteX31452" fmla="*/ 3637701 w 6085020"/>
              <a:gd name="connsiteY31452" fmla="*/ 1720077 h 4885973"/>
              <a:gd name="connsiteX31453" fmla="*/ 1847184 w 6085020"/>
              <a:gd name="connsiteY31453" fmla="*/ 1717801 h 4885973"/>
              <a:gd name="connsiteX31454" fmla="*/ 1847184 w 6085020"/>
              <a:gd name="connsiteY31454" fmla="*/ 1717801 h 4885973"/>
              <a:gd name="connsiteX31455" fmla="*/ 357305 w 6085020"/>
              <a:gd name="connsiteY31455" fmla="*/ 1717801 h 4885973"/>
              <a:gd name="connsiteX31456" fmla="*/ 357305 w 6085020"/>
              <a:gd name="connsiteY31456" fmla="*/ 1717801 h 4885973"/>
              <a:gd name="connsiteX31457" fmla="*/ 3634469 w 6085020"/>
              <a:gd name="connsiteY31457" fmla="*/ 1717611 h 4885973"/>
              <a:gd name="connsiteX31458" fmla="*/ 3635419 w 6085020"/>
              <a:gd name="connsiteY31458" fmla="*/ 1719318 h 4885973"/>
              <a:gd name="connsiteX31459" fmla="*/ 3636750 w 6085020"/>
              <a:gd name="connsiteY31459" fmla="*/ 1719318 h 4885973"/>
              <a:gd name="connsiteX31460" fmla="*/ 3634659 w 6085020"/>
              <a:gd name="connsiteY31460" fmla="*/ 1717611 h 4885973"/>
              <a:gd name="connsiteX31461" fmla="*/ 289038 w 6085020"/>
              <a:gd name="connsiteY31461" fmla="*/ 1717042 h 4885973"/>
              <a:gd name="connsiteX31462" fmla="*/ 289038 w 6085020"/>
              <a:gd name="connsiteY31462" fmla="*/ 1717042 h 4885973"/>
              <a:gd name="connsiteX31463" fmla="*/ 4225286 w 6085020"/>
              <a:gd name="connsiteY31463" fmla="*/ 1715524 h 4885973"/>
              <a:gd name="connsiteX31464" fmla="*/ 4225286 w 6085020"/>
              <a:gd name="connsiteY31464" fmla="*/ 1725956 h 4885973"/>
              <a:gd name="connsiteX31465" fmla="*/ 4235555 w 6085020"/>
              <a:gd name="connsiteY31465" fmla="*/ 1725956 h 4885973"/>
              <a:gd name="connsiteX31466" fmla="*/ 4235555 w 6085020"/>
              <a:gd name="connsiteY31466" fmla="*/ 1715524 h 4885973"/>
              <a:gd name="connsiteX31467" fmla="*/ 4001471 w 6085020"/>
              <a:gd name="connsiteY31467" fmla="*/ 1715524 h 4885973"/>
              <a:gd name="connsiteX31468" fmla="*/ 4003183 w 6085020"/>
              <a:gd name="connsiteY31468" fmla="*/ 1720456 h 4885973"/>
              <a:gd name="connsiteX31469" fmla="*/ 4004324 w 6085020"/>
              <a:gd name="connsiteY31469" fmla="*/ 1723680 h 4885973"/>
              <a:gd name="connsiteX31470" fmla="*/ 3998048 w 6085020"/>
              <a:gd name="connsiteY31470" fmla="*/ 1722542 h 4885973"/>
              <a:gd name="connsiteX31471" fmla="*/ 3991963 w 6085020"/>
              <a:gd name="connsiteY31471" fmla="*/ 1722542 h 4885973"/>
              <a:gd name="connsiteX31472" fmla="*/ 3990822 w 6085020"/>
              <a:gd name="connsiteY31472" fmla="*/ 1724818 h 4885973"/>
              <a:gd name="connsiteX31473" fmla="*/ 3989491 w 6085020"/>
              <a:gd name="connsiteY31473" fmla="*/ 1727284 h 4885973"/>
              <a:gd name="connsiteX31474" fmla="*/ 3983216 w 6085020"/>
              <a:gd name="connsiteY31474" fmla="*/ 1727284 h 4885973"/>
              <a:gd name="connsiteX31475" fmla="*/ 3976941 w 6085020"/>
              <a:gd name="connsiteY31475" fmla="*/ 1727284 h 4885973"/>
              <a:gd name="connsiteX31476" fmla="*/ 3952221 w 6085020"/>
              <a:gd name="connsiteY31476" fmla="*/ 1736198 h 4885973"/>
              <a:gd name="connsiteX31477" fmla="*/ 3927500 w 6085020"/>
              <a:gd name="connsiteY31477" fmla="*/ 1744923 h 4885973"/>
              <a:gd name="connsiteX31478" fmla="*/ 3924267 w 6085020"/>
              <a:gd name="connsiteY31478" fmla="*/ 1735250 h 4885973"/>
              <a:gd name="connsiteX31479" fmla="*/ 3932064 w 6085020"/>
              <a:gd name="connsiteY31479" fmla="*/ 1739043 h 4885973"/>
              <a:gd name="connsiteX31480" fmla="*/ 3939290 w 6085020"/>
              <a:gd name="connsiteY31480" fmla="*/ 1733922 h 4885973"/>
              <a:gd name="connsiteX31481" fmla="*/ 3939290 w 6085020"/>
              <a:gd name="connsiteY31481" fmla="*/ 1734870 h 4885973"/>
              <a:gd name="connsiteX31482" fmla="*/ 3953171 w 6085020"/>
              <a:gd name="connsiteY31482" fmla="*/ 1725577 h 4885973"/>
              <a:gd name="connsiteX31483" fmla="*/ 3980554 w 6085020"/>
              <a:gd name="connsiteY31483" fmla="*/ 1719887 h 4885973"/>
              <a:gd name="connsiteX31484" fmla="*/ 3994816 w 6085020"/>
              <a:gd name="connsiteY31484" fmla="*/ 1716852 h 4885973"/>
              <a:gd name="connsiteX31485" fmla="*/ 3636560 w 6085020"/>
              <a:gd name="connsiteY31485" fmla="*/ 1714956 h 4885973"/>
              <a:gd name="connsiteX31486" fmla="*/ 3636560 w 6085020"/>
              <a:gd name="connsiteY31486" fmla="*/ 1716663 h 4885973"/>
              <a:gd name="connsiteX31487" fmla="*/ 3637905 w 6085020"/>
              <a:gd name="connsiteY31487" fmla="*/ 1716663 h 4885973"/>
              <a:gd name="connsiteX31488" fmla="*/ 3638652 w 6085020"/>
              <a:gd name="connsiteY31488" fmla="*/ 1717611 h 4885973"/>
              <a:gd name="connsiteX31489" fmla="*/ 3638842 w 6085020"/>
              <a:gd name="connsiteY31489" fmla="*/ 1716663 h 4885973"/>
              <a:gd name="connsiteX31490" fmla="*/ 3637905 w 6085020"/>
              <a:gd name="connsiteY31490" fmla="*/ 1716663 h 4885973"/>
              <a:gd name="connsiteX31491" fmla="*/ 3148237 w 6085020"/>
              <a:gd name="connsiteY31491" fmla="*/ 1713628 h 4885973"/>
              <a:gd name="connsiteX31492" fmla="*/ 3136067 w 6085020"/>
              <a:gd name="connsiteY31492" fmla="*/ 1719887 h 4885973"/>
              <a:gd name="connsiteX31493" fmla="*/ 3136067 w 6085020"/>
              <a:gd name="connsiteY31493" fmla="*/ 1720835 h 4885973"/>
              <a:gd name="connsiteX31494" fmla="*/ 3148237 w 6085020"/>
              <a:gd name="connsiteY31494" fmla="*/ 1713628 h 4885973"/>
              <a:gd name="connsiteX31495" fmla="*/ 1036308 w 6085020"/>
              <a:gd name="connsiteY31495" fmla="*/ 1713462 h 4885973"/>
              <a:gd name="connsiteX31496" fmla="*/ 1037306 w 6085020"/>
              <a:gd name="connsiteY31496" fmla="*/ 1727474 h 4885973"/>
              <a:gd name="connsiteX31497" fmla="*/ 1036308 w 6085020"/>
              <a:gd name="connsiteY31497" fmla="*/ 1713462 h 4885973"/>
              <a:gd name="connsiteX31498" fmla="*/ 4144469 w 6085020"/>
              <a:gd name="connsiteY31498" fmla="*/ 1712869 h 4885973"/>
              <a:gd name="connsiteX31499" fmla="*/ 4144469 w 6085020"/>
              <a:gd name="connsiteY31499" fmla="*/ 1712869 h 4885973"/>
              <a:gd name="connsiteX31500" fmla="*/ 1893963 w 6085020"/>
              <a:gd name="connsiteY31500" fmla="*/ 1712869 h 4885973"/>
              <a:gd name="connsiteX31501" fmla="*/ 1893963 w 6085020"/>
              <a:gd name="connsiteY31501" fmla="*/ 1712869 h 4885973"/>
              <a:gd name="connsiteX31502" fmla="*/ 4350662 w 6085020"/>
              <a:gd name="connsiteY31502" fmla="*/ 1712330 h 4885973"/>
              <a:gd name="connsiteX31503" fmla="*/ 4335767 w 6085020"/>
              <a:gd name="connsiteY31503" fmla="*/ 1726146 h 4885973"/>
              <a:gd name="connsiteX31504" fmla="*/ 4336718 w 6085020"/>
              <a:gd name="connsiteY31504" fmla="*/ 1724060 h 4885973"/>
              <a:gd name="connsiteX31505" fmla="*/ 4348888 w 6085020"/>
              <a:gd name="connsiteY31505" fmla="*/ 1726525 h 4885973"/>
              <a:gd name="connsiteX31506" fmla="*/ 4348831 w 6085020"/>
              <a:gd name="connsiteY31506" fmla="*/ 1728670 h 4885973"/>
              <a:gd name="connsiteX31507" fmla="*/ 4350599 w 6085020"/>
              <a:gd name="connsiteY31507" fmla="*/ 1728991 h 4885973"/>
              <a:gd name="connsiteX31508" fmla="*/ 4351550 w 6085020"/>
              <a:gd name="connsiteY31508" fmla="*/ 1727853 h 4885973"/>
              <a:gd name="connsiteX31509" fmla="*/ 4357255 w 6085020"/>
              <a:gd name="connsiteY31509" fmla="*/ 1722352 h 4885973"/>
              <a:gd name="connsiteX31510" fmla="*/ 4356684 w 6085020"/>
              <a:gd name="connsiteY31510" fmla="*/ 1721025 h 4885973"/>
              <a:gd name="connsiteX31511" fmla="*/ 4350662 w 6085020"/>
              <a:gd name="connsiteY31511" fmla="*/ 1712330 h 4885973"/>
              <a:gd name="connsiteX31512" fmla="*/ 4367714 w 6085020"/>
              <a:gd name="connsiteY31512" fmla="*/ 1712300 h 4885973"/>
              <a:gd name="connsiteX31513" fmla="*/ 4362960 w 6085020"/>
              <a:gd name="connsiteY31513" fmla="*/ 1714007 h 4885973"/>
              <a:gd name="connsiteX31514" fmla="*/ 4369995 w 6085020"/>
              <a:gd name="connsiteY31514" fmla="*/ 1714007 h 4885973"/>
              <a:gd name="connsiteX31515" fmla="*/ 4377031 w 6085020"/>
              <a:gd name="connsiteY31515" fmla="*/ 1714007 h 4885973"/>
              <a:gd name="connsiteX31516" fmla="*/ 4372467 w 6085020"/>
              <a:gd name="connsiteY31516" fmla="*/ 1715714 h 4885973"/>
              <a:gd name="connsiteX31517" fmla="*/ 4367904 w 6085020"/>
              <a:gd name="connsiteY31517" fmla="*/ 1717421 h 4885973"/>
              <a:gd name="connsiteX31518" fmla="*/ 4364481 w 6085020"/>
              <a:gd name="connsiteY31518" fmla="*/ 1731456 h 4885973"/>
              <a:gd name="connsiteX31519" fmla="*/ 4361058 w 6085020"/>
              <a:gd name="connsiteY31519" fmla="*/ 1745302 h 4885973"/>
              <a:gd name="connsiteX31520" fmla="*/ 4369615 w 6085020"/>
              <a:gd name="connsiteY31520" fmla="*/ 1728991 h 4885973"/>
              <a:gd name="connsiteX31521" fmla="*/ 4378172 w 6085020"/>
              <a:gd name="connsiteY31521" fmla="*/ 1714197 h 4885973"/>
              <a:gd name="connsiteX31522" fmla="*/ 4375320 w 6085020"/>
              <a:gd name="connsiteY31522" fmla="*/ 1712300 h 4885973"/>
              <a:gd name="connsiteX31523" fmla="*/ 4367714 w 6085020"/>
              <a:gd name="connsiteY31523" fmla="*/ 1712300 h 4885973"/>
              <a:gd name="connsiteX31524" fmla="*/ 2459679 w 6085020"/>
              <a:gd name="connsiteY31524" fmla="*/ 1712111 h 4885973"/>
              <a:gd name="connsiteX31525" fmla="*/ 2459679 w 6085020"/>
              <a:gd name="connsiteY31525" fmla="*/ 1712111 h 4885973"/>
              <a:gd name="connsiteX31526" fmla="*/ 2108650 w 6085020"/>
              <a:gd name="connsiteY31526" fmla="*/ 1711921 h 4885973"/>
              <a:gd name="connsiteX31527" fmla="*/ 2106962 w 6085020"/>
              <a:gd name="connsiteY31527" fmla="*/ 1730769 h 4885973"/>
              <a:gd name="connsiteX31528" fmla="*/ 2103729 w 6085020"/>
              <a:gd name="connsiteY31528" fmla="*/ 1748214 h 4885973"/>
              <a:gd name="connsiteX31529" fmla="*/ 2103325 w 6085020"/>
              <a:gd name="connsiteY31529" fmla="*/ 1748337 h 4885973"/>
              <a:gd name="connsiteX31530" fmla="*/ 2103706 w 6085020"/>
              <a:gd name="connsiteY31530" fmla="*/ 1748337 h 4885973"/>
              <a:gd name="connsiteX31531" fmla="*/ 2103729 w 6085020"/>
              <a:gd name="connsiteY31531" fmla="*/ 1748214 h 4885973"/>
              <a:gd name="connsiteX31532" fmla="*/ 2112501 w 6085020"/>
              <a:gd name="connsiteY31532" fmla="*/ 1745527 h 4885973"/>
              <a:gd name="connsiteX31533" fmla="*/ 2108650 w 6085020"/>
              <a:gd name="connsiteY31533" fmla="*/ 1711921 h 4885973"/>
              <a:gd name="connsiteX31534" fmla="*/ 2977477 w 6085020"/>
              <a:gd name="connsiteY31534" fmla="*/ 1710973 h 4885973"/>
              <a:gd name="connsiteX31535" fmla="*/ 2977477 w 6085020"/>
              <a:gd name="connsiteY31535" fmla="*/ 1721404 h 4885973"/>
              <a:gd name="connsiteX31536" fmla="*/ 2987935 w 6085020"/>
              <a:gd name="connsiteY31536" fmla="*/ 1721404 h 4885973"/>
              <a:gd name="connsiteX31537" fmla="*/ 2987935 w 6085020"/>
              <a:gd name="connsiteY31537" fmla="*/ 1710973 h 4885973"/>
              <a:gd name="connsiteX31538" fmla="*/ 3633328 w 6085020"/>
              <a:gd name="connsiteY31538" fmla="*/ 1709835 h 4885973"/>
              <a:gd name="connsiteX31539" fmla="*/ 3634654 w 6085020"/>
              <a:gd name="connsiteY31539" fmla="*/ 1712857 h 4885973"/>
              <a:gd name="connsiteX31540" fmla="*/ 3634635 w 6085020"/>
              <a:gd name="connsiteY31540" fmla="*/ 1712877 h 4885973"/>
              <a:gd name="connsiteX31541" fmla="*/ 3634088 w 6085020"/>
              <a:gd name="connsiteY31541" fmla="*/ 1713059 h 4885973"/>
              <a:gd name="connsiteX31542" fmla="*/ 3634469 w 6085020"/>
              <a:gd name="connsiteY31542" fmla="*/ 1713059 h 4885973"/>
              <a:gd name="connsiteX31543" fmla="*/ 3634635 w 6085020"/>
              <a:gd name="connsiteY31543" fmla="*/ 1712877 h 4885973"/>
              <a:gd name="connsiteX31544" fmla="*/ 3634659 w 6085020"/>
              <a:gd name="connsiteY31544" fmla="*/ 1712869 h 4885973"/>
              <a:gd name="connsiteX31545" fmla="*/ 3634654 w 6085020"/>
              <a:gd name="connsiteY31545" fmla="*/ 1712857 h 4885973"/>
              <a:gd name="connsiteX31546" fmla="*/ 3636370 w 6085020"/>
              <a:gd name="connsiteY31546" fmla="*/ 1710973 h 4885973"/>
              <a:gd name="connsiteX31547" fmla="*/ 3636370 w 6085020"/>
              <a:gd name="connsiteY31547" fmla="*/ 1709835 h 4885973"/>
              <a:gd name="connsiteX31548" fmla="*/ 3633328 w 6085020"/>
              <a:gd name="connsiteY31548" fmla="*/ 1709835 h 4885973"/>
              <a:gd name="connsiteX31549" fmla="*/ 3353036 w 6085020"/>
              <a:gd name="connsiteY31549" fmla="*/ 1708886 h 4885973"/>
              <a:gd name="connsiteX31550" fmla="*/ 3356269 w 6085020"/>
              <a:gd name="connsiteY31550" fmla="*/ 1714387 h 4885973"/>
              <a:gd name="connsiteX31551" fmla="*/ 3357600 w 6085020"/>
              <a:gd name="connsiteY31551" fmla="*/ 1713818 h 4885973"/>
              <a:gd name="connsiteX31552" fmla="*/ 3353036 w 6085020"/>
              <a:gd name="connsiteY31552" fmla="*/ 1708886 h 4885973"/>
              <a:gd name="connsiteX31553" fmla="*/ 480907 w 6085020"/>
              <a:gd name="connsiteY31553" fmla="*/ 1708886 h 4885973"/>
              <a:gd name="connsiteX31554" fmla="*/ 483189 w 6085020"/>
              <a:gd name="connsiteY31554" fmla="*/ 1720835 h 4885973"/>
              <a:gd name="connsiteX31555" fmla="*/ 492696 w 6085020"/>
              <a:gd name="connsiteY31555" fmla="*/ 1713628 h 4885973"/>
              <a:gd name="connsiteX31556" fmla="*/ 480907 w 6085020"/>
              <a:gd name="connsiteY31556" fmla="*/ 1708886 h 4885973"/>
              <a:gd name="connsiteX31557" fmla="*/ 202164 w 6085020"/>
              <a:gd name="connsiteY31557" fmla="*/ 1707870 h 4885973"/>
              <a:gd name="connsiteX31558" fmla="*/ 194530 w 6085020"/>
              <a:gd name="connsiteY31558" fmla="*/ 1711921 h 4885973"/>
              <a:gd name="connsiteX31559" fmla="*/ 215448 w 6085020"/>
              <a:gd name="connsiteY31559" fmla="*/ 1732784 h 4885973"/>
              <a:gd name="connsiteX31560" fmla="*/ 215448 w 6085020"/>
              <a:gd name="connsiteY31560" fmla="*/ 1737905 h 4885973"/>
              <a:gd name="connsiteX31561" fmla="*/ 231991 w 6085020"/>
              <a:gd name="connsiteY31561" fmla="*/ 1722352 h 4885973"/>
              <a:gd name="connsiteX31562" fmla="*/ 231231 w 6085020"/>
              <a:gd name="connsiteY31562" fmla="*/ 1722352 h 4885973"/>
              <a:gd name="connsiteX31563" fmla="*/ 202164 w 6085020"/>
              <a:gd name="connsiteY31563" fmla="*/ 1707870 h 4885973"/>
              <a:gd name="connsiteX31564" fmla="*/ 3912478 w 6085020"/>
              <a:gd name="connsiteY31564" fmla="*/ 1706990 h 4885973"/>
              <a:gd name="connsiteX31565" fmla="*/ 3912478 w 6085020"/>
              <a:gd name="connsiteY31565" fmla="*/ 1711731 h 4885973"/>
              <a:gd name="connsiteX31566" fmla="*/ 3917232 w 6085020"/>
              <a:gd name="connsiteY31566" fmla="*/ 1711731 h 4885973"/>
              <a:gd name="connsiteX31567" fmla="*/ 3917232 w 6085020"/>
              <a:gd name="connsiteY31567" fmla="*/ 1706990 h 4885973"/>
              <a:gd name="connsiteX31568" fmla="*/ 2905978 w 6085020"/>
              <a:gd name="connsiteY31568" fmla="*/ 1706990 h 4885973"/>
              <a:gd name="connsiteX31569" fmla="*/ 2905506 w 6085020"/>
              <a:gd name="connsiteY31569" fmla="*/ 1708093 h 4885973"/>
              <a:gd name="connsiteX31570" fmla="*/ 2887912 w 6085020"/>
              <a:gd name="connsiteY31570" fmla="*/ 1717042 h 4885973"/>
              <a:gd name="connsiteX31571" fmla="*/ 2897611 w 6085020"/>
              <a:gd name="connsiteY31571" fmla="*/ 1726525 h 4885973"/>
              <a:gd name="connsiteX31572" fmla="*/ 2905506 w 6085020"/>
              <a:gd name="connsiteY31572" fmla="*/ 1708093 h 4885973"/>
              <a:gd name="connsiteX31573" fmla="*/ 2906928 w 6085020"/>
              <a:gd name="connsiteY31573" fmla="*/ 1707369 h 4885973"/>
              <a:gd name="connsiteX31574" fmla="*/ 404464 w 6085020"/>
              <a:gd name="connsiteY31574" fmla="*/ 1706990 h 4885973"/>
              <a:gd name="connsiteX31575" fmla="*/ 414922 w 6085020"/>
              <a:gd name="connsiteY31575" fmla="*/ 1722732 h 4885973"/>
              <a:gd name="connsiteX31576" fmla="*/ 404464 w 6085020"/>
              <a:gd name="connsiteY31576" fmla="*/ 1706990 h 4885973"/>
              <a:gd name="connsiteX31577" fmla="*/ 560582 w 6085020"/>
              <a:gd name="connsiteY31577" fmla="*/ 1706610 h 4885973"/>
              <a:gd name="connsiteX31578" fmla="*/ 558110 w 6085020"/>
              <a:gd name="connsiteY31578" fmla="*/ 1711542 h 4885973"/>
              <a:gd name="connsiteX31579" fmla="*/ 553737 w 6085020"/>
              <a:gd name="connsiteY31579" fmla="*/ 1711542 h 4885973"/>
              <a:gd name="connsiteX31580" fmla="*/ 534151 w 6085020"/>
              <a:gd name="connsiteY31580" fmla="*/ 1730698 h 4885973"/>
              <a:gd name="connsiteX31581" fmla="*/ 534151 w 6085020"/>
              <a:gd name="connsiteY31581" fmla="*/ 1730319 h 4885973"/>
              <a:gd name="connsiteX31582" fmla="*/ 530728 w 6085020"/>
              <a:gd name="connsiteY31582" fmla="*/ 1737146 h 4885973"/>
              <a:gd name="connsiteX31583" fmla="*/ 537954 w 6085020"/>
              <a:gd name="connsiteY31583" fmla="*/ 1741888 h 4885973"/>
              <a:gd name="connsiteX31584" fmla="*/ 539665 w 6085020"/>
              <a:gd name="connsiteY31584" fmla="*/ 1741888 h 4885973"/>
              <a:gd name="connsiteX31585" fmla="*/ 563435 w 6085020"/>
              <a:gd name="connsiteY31585" fmla="*/ 1730508 h 4885973"/>
              <a:gd name="connsiteX31586" fmla="*/ 571802 w 6085020"/>
              <a:gd name="connsiteY31586" fmla="*/ 1733353 h 4885973"/>
              <a:gd name="connsiteX31587" fmla="*/ 569520 w 6085020"/>
              <a:gd name="connsiteY31587" fmla="*/ 1723870 h 4885973"/>
              <a:gd name="connsiteX31588" fmla="*/ 570471 w 6085020"/>
              <a:gd name="connsiteY31588" fmla="*/ 1708886 h 4885973"/>
              <a:gd name="connsiteX31589" fmla="*/ 563625 w 6085020"/>
              <a:gd name="connsiteY31589" fmla="*/ 1709835 h 4885973"/>
              <a:gd name="connsiteX31590" fmla="*/ 560582 w 6085020"/>
              <a:gd name="connsiteY31590" fmla="*/ 1706610 h 4885973"/>
              <a:gd name="connsiteX31591" fmla="*/ 2631771 w 6085020"/>
              <a:gd name="connsiteY31591" fmla="*/ 1706231 h 4885973"/>
              <a:gd name="connsiteX31592" fmla="*/ 2631771 w 6085020"/>
              <a:gd name="connsiteY31592" fmla="*/ 1706231 h 4885973"/>
              <a:gd name="connsiteX31593" fmla="*/ 4366953 w 6085020"/>
              <a:gd name="connsiteY31593" fmla="*/ 1706041 h 4885973"/>
              <a:gd name="connsiteX31594" fmla="*/ 4366354 w 6085020"/>
              <a:gd name="connsiteY31594" fmla="*/ 1708128 h 4885973"/>
              <a:gd name="connsiteX31595" fmla="*/ 4365812 w 6085020"/>
              <a:gd name="connsiteY31595" fmla="*/ 1708128 h 4885973"/>
              <a:gd name="connsiteX31596" fmla="*/ 4366382 w 6085020"/>
              <a:gd name="connsiteY31596" fmla="*/ 1708507 h 4885973"/>
              <a:gd name="connsiteX31597" fmla="*/ 4366287 w 6085020"/>
              <a:gd name="connsiteY31597" fmla="*/ 1708363 h 4885973"/>
              <a:gd name="connsiteX31598" fmla="*/ 4366354 w 6085020"/>
              <a:gd name="connsiteY31598" fmla="*/ 1708128 h 4885973"/>
              <a:gd name="connsiteX31599" fmla="*/ 4367904 w 6085020"/>
              <a:gd name="connsiteY31599" fmla="*/ 1708128 h 4885973"/>
              <a:gd name="connsiteX31600" fmla="*/ 4369045 w 6085020"/>
              <a:gd name="connsiteY31600" fmla="*/ 1706041 h 4885973"/>
              <a:gd name="connsiteX31601" fmla="*/ 4366953 w 6085020"/>
              <a:gd name="connsiteY31601" fmla="*/ 1706041 h 4885973"/>
              <a:gd name="connsiteX31602" fmla="*/ 4054923 w 6085020"/>
              <a:gd name="connsiteY31602" fmla="*/ 1705970 h 4885973"/>
              <a:gd name="connsiteX31603" fmla="*/ 4061561 w 6085020"/>
              <a:gd name="connsiteY31603" fmla="*/ 1714576 h 4885973"/>
              <a:gd name="connsiteX31604" fmla="*/ 4060039 w 6085020"/>
              <a:gd name="connsiteY31604" fmla="*/ 1716283 h 4885973"/>
              <a:gd name="connsiteX31605" fmla="*/ 4056046 w 6085020"/>
              <a:gd name="connsiteY31605" fmla="*/ 1718749 h 4885973"/>
              <a:gd name="connsiteX31606" fmla="*/ 4056046 w 6085020"/>
              <a:gd name="connsiteY31606" fmla="*/ 1718559 h 4885973"/>
              <a:gd name="connsiteX31607" fmla="*/ 4054923 w 6085020"/>
              <a:gd name="connsiteY31607" fmla="*/ 1705970 h 4885973"/>
              <a:gd name="connsiteX31608" fmla="*/ 3030340 w 6085020"/>
              <a:gd name="connsiteY31608" fmla="*/ 1705662 h 4885973"/>
              <a:gd name="connsiteX31609" fmla="*/ 3030340 w 6085020"/>
              <a:gd name="connsiteY31609" fmla="*/ 1705662 h 4885973"/>
              <a:gd name="connsiteX31610" fmla="*/ 570661 w 6085020"/>
              <a:gd name="connsiteY31610" fmla="*/ 1705283 h 4885973"/>
              <a:gd name="connsiteX31611" fmla="*/ 569330 w 6085020"/>
              <a:gd name="connsiteY31611" fmla="*/ 1707748 h 4885973"/>
              <a:gd name="connsiteX31612" fmla="*/ 620672 w 6085020"/>
              <a:gd name="connsiteY31612" fmla="*/ 1737526 h 4885973"/>
              <a:gd name="connsiteX31613" fmla="*/ 622764 w 6085020"/>
              <a:gd name="connsiteY31613" fmla="*/ 1738853 h 4885973"/>
              <a:gd name="connsiteX31614" fmla="*/ 650717 w 6085020"/>
              <a:gd name="connsiteY31614" fmla="*/ 1755165 h 4885973"/>
              <a:gd name="connsiteX31615" fmla="*/ 690269 w 6085020"/>
              <a:gd name="connsiteY31615" fmla="*/ 1776597 h 4885973"/>
              <a:gd name="connsiteX31616" fmla="*/ 700538 w 6085020"/>
              <a:gd name="connsiteY31616" fmla="*/ 1782666 h 4885973"/>
              <a:gd name="connsiteX31617" fmla="*/ 701869 w 6085020"/>
              <a:gd name="connsiteY31617" fmla="*/ 1782666 h 4885973"/>
              <a:gd name="connsiteX31618" fmla="*/ 709665 w 6085020"/>
              <a:gd name="connsiteY31618" fmla="*/ 1787028 h 4885973"/>
              <a:gd name="connsiteX31619" fmla="*/ 752831 w 6085020"/>
              <a:gd name="connsiteY31619" fmla="*/ 1810737 h 4885973"/>
              <a:gd name="connsiteX31620" fmla="*/ 738950 w 6085020"/>
              <a:gd name="connsiteY31620" fmla="*/ 1817944 h 4885973"/>
              <a:gd name="connsiteX31621" fmla="*/ 757965 w 6085020"/>
              <a:gd name="connsiteY31621" fmla="*/ 1813392 h 4885973"/>
              <a:gd name="connsiteX31622" fmla="*/ 793144 w 6085020"/>
              <a:gd name="connsiteY31622" fmla="*/ 1831221 h 4885973"/>
              <a:gd name="connsiteX31623" fmla="*/ 803603 w 6085020"/>
              <a:gd name="connsiteY31623" fmla="*/ 1838049 h 4885973"/>
              <a:gd name="connsiteX31624" fmla="*/ 803603 w 6085020"/>
              <a:gd name="connsiteY31624" fmla="*/ 1842600 h 4885973"/>
              <a:gd name="connsiteX31625" fmla="*/ 806645 w 6085020"/>
              <a:gd name="connsiteY31625" fmla="*/ 1842600 h 4885973"/>
              <a:gd name="connsiteX31626" fmla="*/ 814252 w 6085020"/>
              <a:gd name="connsiteY31626" fmla="*/ 1842600 h 4885973"/>
              <a:gd name="connsiteX31627" fmla="*/ 825851 w 6085020"/>
              <a:gd name="connsiteY31627" fmla="*/ 1847721 h 4885973"/>
              <a:gd name="connsiteX31628" fmla="*/ 881187 w 6085020"/>
              <a:gd name="connsiteY31628" fmla="*/ 1880723 h 4885973"/>
              <a:gd name="connsiteX31629" fmla="*/ 887272 w 6085020"/>
              <a:gd name="connsiteY31629" fmla="*/ 1884137 h 4885973"/>
              <a:gd name="connsiteX31630" fmla="*/ 911232 w 6085020"/>
              <a:gd name="connsiteY31630" fmla="*/ 1898172 h 4885973"/>
              <a:gd name="connsiteX31631" fmla="*/ 925684 w 6085020"/>
              <a:gd name="connsiteY31631" fmla="*/ 1905190 h 4885973"/>
              <a:gd name="connsiteX31632" fmla="*/ 935762 w 6085020"/>
              <a:gd name="connsiteY31632" fmla="*/ 1910121 h 4885973"/>
              <a:gd name="connsiteX31633" fmla="*/ 935762 w 6085020"/>
              <a:gd name="connsiteY31633" fmla="*/ 1913535 h 4885973"/>
              <a:gd name="connsiteX31634" fmla="*/ 938424 w 6085020"/>
              <a:gd name="connsiteY31634" fmla="*/ 1913535 h 4885973"/>
              <a:gd name="connsiteX31635" fmla="*/ 938424 w 6085020"/>
              <a:gd name="connsiteY31635" fmla="*/ 1915622 h 4885973"/>
              <a:gd name="connsiteX31636" fmla="*/ 938424 w 6085020"/>
              <a:gd name="connsiteY31636" fmla="*/ 1917329 h 4885973"/>
              <a:gd name="connsiteX31637" fmla="*/ 942227 w 6085020"/>
              <a:gd name="connsiteY31637" fmla="*/ 1923208 h 4885973"/>
              <a:gd name="connsiteX31638" fmla="*/ 958581 w 6085020"/>
              <a:gd name="connsiteY31638" fmla="*/ 1926622 h 4885973"/>
              <a:gd name="connsiteX31639" fmla="*/ 960292 w 6085020"/>
              <a:gd name="connsiteY31639" fmla="*/ 1926622 h 4885973"/>
              <a:gd name="connsiteX31640" fmla="*/ 959341 w 6085020"/>
              <a:gd name="connsiteY31640" fmla="*/ 1928329 h 4885973"/>
              <a:gd name="connsiteX31641" fmla="*/ 962574 w 6085020"/>
              <a:gd name="connsiteY31641" fmla="*/ 1928329 h 4885973"/>
              <a:gd name="connsiteX31642" fmla="*/ 968469 w 6085020"/>
              <a:gd name="connsiteY31642" fmla="*/ 1934209 h 4885973"/>
              <a:gd name="connsiteX31643" fmla="*/ 969800 w 6085020"/>
              <a:gd name="connsiteY31643" fmla="*/ 1931933 h 4885973"/>
              <a:gd name="connsiteX31644" fmla="*/ 972462 w 6085020"/>
              <a:gd name="connsiteY31644" fmla="*/ 1936485 h 4885973"/>
              <a:gd name="connsiteX31645" fmla="*/ 972462 w 6085020"/>
              <a:gd name="connsiteY31645" fmla="*/ 1934778 h 4885973"/>
              <a:gd name="connsiteX31646" fmla="*/ 991478 w 6085020"/>
              <a:gd name="connsiteY31646" fmla="*/ 1948244 h 4885973"/>
              <a:gd name="connsiteX31647" fmla="*/ 990147 w 6085020"/>
              <a:gd name="connsiteY31647" fmla="*/ 1950520 h 4885973"/>
              <a:gd name="connsiteX31648" fmla="*/ 1001937 w 6085020"/>
              <a:gd name="connsiteY31648" fmla="*/ 1956589 h 4885973"/>
              <a:gd name="connsiteX31649" fmla="*/ 1006120 w 6085020"/>
              <a:gd name="connsiteY31649" fmla="*/ 1959814 h 4885973"/>
              <a:gd name="connsiteX31650" fmla="*/ 1009353 w 6085020"/>
              <a:gd name="connsiteY31650" fmla="*/ 1959814 h 4885973"/>
              <a:gd name="connsiteX31651" fmla="*/ 1009353 w 6085020"/>
              <a:gd name="connsiteY31651" fmla="*/ 1962659 h 4885973"/>
              <a:gd name="connsiteX31652" fmla="*/ 1014107 w 6085020"/>
              <a:gd name="connsiteY31652" fmla="*/ 1962659 h 4885973"/>
              <a:gd name="connsiteX31653" fmla="*/ 1012585 w 6085020"/>
              <a:gd name="connsiteY31653" fmla="*/ 1965504 h 4885973"/>
              <a:gd name="connsiteX31654" fmla="*/ 1014677 w 6085020"/>
              <a:gd name="connsiteY31654" fmla="*/ 1968349 h 4885973"/>
              <a:gd name="connsiteX31655" fmla="*/ 1015818 w 6085020"/>
              <a:gd name="connsiteY31655" fmla="*/ 1968349 h 4885973"/>
              <a:gd name="connsiteX31656" fmla="*/ 1016959 w 6085020"/>
              <a:gd name="connsiteY31656" fmla="*/ 1965314 h 4885973"/>
              <a:gd name="connsiteX31657" fmla="*/ 1019241 w 6085020"/>
              <a:gd name="connsiteY31657" fmla="*/ 1967969 h 4885973"/>
              <a:gd name="connsiteX31658" fmla="*/ 1017720 w 6085020"/>
              <a:gd name="connsiteY31658" fmla="*/ 1966452 h 4885973"/>
              <a:gd name="connsiteX31659" fmla="*/ 1017720 w 6085020"/>
              <a:gd name="connsiteY31659" fmla="*/ 1969107 h 4885973"/>
              <a:gd name="connsiteX31660" fmla="*/ 1020001 w 6085020"/>
              <a:gd name="connsiteY31660" fmla="*/ 1970435 h 4885973"/>
              <a:gd name="connsiteX31661" fmla="*/ 1022283 w 6085020"/>
              <a:gd name="connsiteY31661" fmla="*/ 1971763 h 4885973"/>
              <a:gd name="connsiteX31662" fmla="*/ 1025136 w 6085020"/>
              <a:gd name="connsiteY31662" fmla="*/ 1973470 h 4885973"/>
              <a:gd name="connsiteX31663" fmla="*/ 1025136 w 6085020"/>
              <a:gd name="connsiteY31663" fmla="*/ 1970814 h 4885973"/>
              <a:gd name="connsiteX31664" fmla="*/ 1021333 w 6085020"/>
              <a:gd name="connsiteY31664" fmla="*/ 1967021 h 4885973"/>
              <a:gd name="connsiteX31665" fmla="*/ 1027227 w 6085020"/>
              <a:gd name="connsiteY31665" fmla="*/ 1972711 h 4885973"/>
              <a:gd name="connsiteX31666" fmla="*/ 1024946 w 6085020"/>
              <a:gd name="connsiteY31666" fmla="*/ 1972711 h 4885973"/>
              <a:gd name="connsiteX31667" fmla="*/ 1085225 w 6085020"/>
              <a:gd name="connsiteY31667" fmla="*/ 2007799 h 4885973"/>
              <a:gd name="connsiteX31668" fmla="*/ 1097966 w 6085020"/>
              <a:gd name="connsiteY31668" fmla="*/ 1986177 h 4885973"/>
              <a:gd name="connsiteX31669" fmla="*/ 759487 w 6085020"/>
              <a:gd name="connsiteY31669" fmla="*/ 1807702 h 4885973"/>
              <a:gd name="connsiteX31670" fmla="*/ 765572 w 6085020"/>
              <a:gd name="connsiteY31670" fmla="*/ 1803719 h 4885973"/>
              <a:gd name="connsiteX31671" fmla="*/ 810829 w 6085020"/>
              <a:gd name="connsiteY31671" fmla="*/ 1806564 h 4885973"/>
              <a:gd name="connsiteX31672" fmla="*/ 812731 w 6085020"/>
              <a:gd name="connsiteY31672" fmla="*/ 1806564 h 4885973"/>
              <a:gd name="connsiteX31673" fmla="*/ 825091 w 6085020"/>
              <a:gd name="connsiteY31673" fmla="*/ 1806564 h 4885973"/>
              <a:gd name="connsiteX31674" fmla="*/ 808547 w 6085020"/>
              <a:gd name="connsiteY31674" fmla="*/ 1827996 h 4885973"/>
              <a:gd name="connsiteX31675" fmla="*/ 852283 w 6085020"/>
              <a:gd name="connsiteY31675" fmla="*/ 1823634 h 4885973"/>
              <a:gd name="connsiteX31676" fmla="*/ 854185 w 6085020"/>
              <a:gd name="connsiteY31676" fmla="*/ 1825341 h 4885973"/>
              <a:gd name="connsiteX31677" fmla="*/ 856086 w 6085020"/>
              <a:gd name="connsiteY31677" fmla="*/ 1823444 h 4885973"/>
              <a:gd name="connsiteX31678" fmla="*/ 856086 w 6085020"/>
              <a:gd name="connsiteY31678" fmla="*/ 1826858 h 4885973"/>
              <a:gd name="connsiteX31679" fmla="*/ 857798 w 6085020"/>
              <a:gd name="connsiteY31679" fmla="*/ 1827996 h 4885973"/>
              <a:gd name="connsiteX31680" fmla="*/ 860270 w 6085020"/>
              <a:gd name="connsiteY31680" fmla="*/ 1826289 h 4885973"/>
              <a:gd name="connsiteX31681" fmla="*/ 860270 w 6085020"/>
              <a:gd name="connsiteY31681" fmla="*/ 1823824 h 4885973"/>
              <a:gd name="connsiteX31682" fmla="*/ 864263 w 6085020"/>
              <a:gd name="connsiteY31682" fmla="*/ 1823824 h 4885973"/>
              <a:gd name="connsiteX31683" fmla="*/ 869968 w 6085020"/>
              <a:gd name="connsiteY31683" fmla="*/ 1828565 h 4885973"/>
              <a:gd name="connsiteX31684" fmla="*/ 875077 w 6085020"/>
              <a:gd name="connsiteY31684" fmla="*/ 1828541 h 4885973"/>
              <a:gd name="connsiteX31685" fmla="*/ 875102 w 6085020"/>
              <a:gd name="connsiteY31685" fmla="*/ 1828565 h 4885973"/>
              <a:gd name="connsiteX31686" fmla="*/ 876623 w 6085020"/>
              <a:gd name="connsiteY31686" fmla="*/ 1825720 h 4885973"/>
              <a:gd name="connsiteX31687" fmla="*/ 873200 w 6085020"/>
              <a:gd name="connsiteY31687" fmla="*/ 1819841 h 4885973"/>
              <a:gd name="connsiteX31688" fmla="*/ 873200 w 6085020"/>
              <a:gd name="connsiteY31688" fmla="*/ 1815668 h 4885973"/>
              <a:gd name="connsiteX31689" fmla="*/ 869397 w 6085020"/>
              <a:gd name="connsiteY31689" fmla="*/ 1812823 h 4885973"/>
              <a:gd name="connsiteX31690" fmla="*/ 869397 w 6085020"/>
              <a:gd name="connsiteY31690" fmla="*/ 1816427 h 4885973"/>
              <a:gd name="connsiteX31691" fmla="*/ 862171 w 6085020"/>
              <a:gd name="connsiteY31691" fmla="*/ 1810737 h 4885973"/>
              <a:gd name="connsiteX31692" fmla="*/ 862171 w 6085020"/>
              <a:gd name="connsiteY31692" fmla="*/ 1809409 h 4885973"/>
              <a:gd name="connsiteX31693" fmla="*/ 863883 w 6085020"/>
              <a:gd name="connsiteY31693" fmla="*/ 1807702 h 4885973"/>
              <a:gd name="connsiteX31694" fmla="*/ 863883 w 6085020"/>
              <a:gd name="connsiteY31694" fmla="*/ 1809978 h 4885973"/>
              <a:gd name="connsiteX31695" fmla="*/ 866545 w 6085020"/>
              <a:gd name="connsiteY31695" fmla="*/ 1809978 h 4885973"/>
              <a:gd name="connsiteX31696" fmla="*/ 866545 w 6085020"/>
              <a:gd name="connsiteY31696" fmla="*/ 1808461 h 4885973"/>
              <a:gd name="connsiteX31697" fmla="*/ 868066 w 6085020"/>
              <a:gd name="connsiteY31697" fmla="*/ 1808461 h 4885973"/>
              <a:gd name="connsiteX31698" fmla="*/ 868066 w 6085020"/>
              <a:gd name="connsiteY31698" fmla="*/ 1809978 h 4885973"/>
              <a:gd name="connsiteX31699" fmla="*/ 869968 w 6085020"/>
              <a:gd name="connsiteY31699" fmla="*/ 1809978 h 4885973"/>
              <a:gd name="connsiteX31700" fmla="*/ 872059 w 6085020"/>
              <a:gd name="connsiteY31700" fmla="*/ 1805047 h 4885973"/>
              <a:gd name="connsiteX31701" fmla="*/ 866735 w 6085020"/>
              <a:gd name="connsiteY31701" fmla="*/ 1805047 h 4885973"/>
              <a:gd name="connsiteX31702" fmla="*/ 866735 w 6085020"/>
              <a:gd name="connsiteY31702" fmla="*/ 1803150 h 4885973"/>
              <a:gd name="connsiteX31703" fmla="*/ 863693 w 6085020"/>
              <a:gd name="connsiteY31703" fmla="*/ 1804478 h 4885973"/>
              <a:gd name="connsiteX31704" fmla="*/ 861221 w 6085020"/>
              <a:gd name="connsiteY31704" fmla="*/ 1800684 h 4885973"/>
              <a:gd name="connsiteX31705" fmla="*/ 860223 w 6085020"/>
              <a:gd name="connsiteY31705" fmla="*/ 1802391 h 4885973"/>
              <a:gd name="connsiteX31706" fmla="*/ 860080 w 6085020"/>
              <a:gd name="connsiteY31706" fmla="*/ 1801822 h 4885973"/>
              <a:gd name="connsiteX31707" fmla="*/ 860080 w 6085020"/>
              <a:gd name="connsiteY31707" fmla="*/ 1800115 h 4885973"/>
              <a:gd name="connsiteX31708" fmla="*/ 858558 w 6085020"/>
              <a:gd name="connsiteY31708" fmla="*/ 1800115 h 4885973"/>
              <a:gd name="connsiteX31709" fmla="*/ 850572 w 6085020"/>
              <a:gd name="connsiteY31709" fmla="*/ 1796512 h 4885973"/>
              <a:gd name="connsiteX31710" fmla="*/ 841634 w 6085020"/>
              <a:gd name="connsiteY31710" fmla="*/ 1796512 h 4885973"/>
              <a:gd name="connsiteX31711" fmla="*/ 841634 w 6085020"/>
              <a:gd name="connsiteY31711" fmla="*/ 1794805 h 4885973"/>
              <a:gd name="connsiteX31712" fmla="*/ 834408 w 6085020"/>
              <a:gd name="connsiteY31712" fmla="*/ 1794805 h 4885973"/>
              <a:gd name="connsiteX31713" fmla="*/ 834408 w 6085020"/>
              <a:gd name="connsiteY31713" fmla="*/ 1793667 h 4885973"/>
              <a:gd name="connsiteX31714" fmla="*/ 838021 w 6085020"/>
              <a:gd name="connsiteY31714" fmla="*/ 1791960 h 4885973"/>
              <a:gd name="connsiteX31715" fmla="*/ 852854 w 6085020"/>
              <a:gd name="connsiteY31715" fmla="*/ 1769769 h 4885973"/>
              <a:gd name="connsiteX31716" fmla="*/ 783636 w 6085020"/>
              <a:gd name="connsiteY31716" fmla="*/ 1789115 h 4885973"/>
              <a:gd name="connsiteX31717" fmla="*/ 784207 w 6085020"/>
              <a:gd name="connsiteY31717" fmla="*/ 1789873 h 4885973"/>
              <a:gd name="connsiteX31718" fmla="*/ 783256 w 6085020"/>
              <a:gd name="connsiteY31718" fmla="*/ 1789873 h 4885973"/>
              <a:gd name="connsiteX31719" fmla="*/ 778883 w 6085020"/>
              <a:gd name="connsiteY31719" fmla="*/ 1792149 h 4885973"/>
              <a:gd name="connsiteX31720" fmla="*/ 776981 w 6085020"/>
              <a:gd name="connsiteY31720" fmla="*/ 1786270 h 4885973"/>
              <a:gd name="connsiteX31721" fmla="*/ 773368 w 6085020"/>
              <a:gd name="connsiteY31721" fmla="*/ 1789684 h 4885973"/>
              <a:gd name="connsiteX31722" fmla="*/ 773368 w 6085020"/>
              <a:gd name="connsiteY31722" fmla="*/ 1783614 h 4885973"/>
              <a:gd name="connsiteX31723" fmla="*/ 769565 w 6085020"/>
              <a:gd name="connsiteY31723" fmla="*/ 1786080 h 4885973"/>
              <a:gd name="connsiteX31724" fmla="*/ 763480 w 6085020"/>
              <a:gd name="connsiteY31724" fmla="*/ 1784752 h 4885973"/>
              <a:gd name="connsiteX31725" fmla="*/ 759487 w 6085020"/>
              <a:gd name="connsiteY31725" fmla="*/ 1790063 h 4885973"/>
              <a:gd name="connsiteX31726" fmla="*/ 759487 w 6085020"/>
              <a:gd name="connsiteY31726" fmla="*/ 1787787 h 4885973"/>
              <a:gd name="connsiteX31727" fmla="*/ 763290 w 6085020"/>
              <a:gd name="connsiteY31727" fmla="*/ 1780011 h 4885973"/>
              <a:gd name="connsiteX31728" fmla="*/ 770325 w 6085020"/>
              <a:gd name="connsiteY31728" fmla="*/ 1777166 h 4885973"/>
              <a:gd name="connsiteX31729" fmla="*/ 768804 w 6085020"/>
              <a:gd name="connsiteY31729" fmla="*/ 1782477 h 4885973"/>
              <a:gd name="connsiteX31730" fmla="*/ 772227 w 6085020"/>
              <a:gd name="connsiteY31730" fmla="*/ 1776787 h 4885973"/>
              <a:gd name="connsiteX31731" fmla="*/ 772227 w 6085020"/>
              <a:gd name="connsiteY31731" fmla="*/ 1782097 h 4885973"/>
              <a:gd name="connsiteX31732" fmla="*/ 776601 w 6085020"/>
              <a:gd name="connsiteY31732" fmla="*/ 1780011 h 4885973"/>
              <a:gd name="connsiteX31733" fmla="*/ 774319 w 6085020"/>
              <a:gd name="connsiteY31733" fmla="*/ 1780011 h 4885973"/>
              <a:gd name="connsiteX31734" fmla="*/ 774200 w 6085020"/>
              <a:gd name="connsiteY31734" fmla="*/ 1776360 h 4885973"/>
              <a:gd name="connsiteX31735" fmla="*/ 774330 w 6085020"/>
              <a:gd name="connsiteY31735" fmla="*/ 1776008 h 4885973"/>
              <a:gd name="connsiteX31736" fmla="*/ 776601 w 6085020"/>
              <a:gd name="connsiteY31736" fmla="*/ 1777924 h 4885973"/>
              <a:gd name="connsiteX31737" fmla="*/ 778692 w 6085020"/>
              <a:gd name="connsiteY31737" fmla="*/ 1782287 h 4885973"/>
              <a:gd name="connsiteX31738" fmla="*/ 779833 w 6085020"/>
              <a:gd name="connsiteY31738" fmla="*/ 1779063 h 4885973"/>
              <a:gd name="connsiteX31739" fmla="*/ 781355 w 6085020"/>
              <a:gd name="connsiteY31739" fmla="*/ 1779063 h 4885973"/>
              <a:gd name="connsiteX31740" fmla="*/ 777742 w 6085020"/>
              <a:gd name="connsiteY31740" fmla="*/ 1777261 h 4885973"/>
              <a:gd name="connsiteX31741" fmla="*/ 777742 w 6085020"/>
              <a:gd name="connsiteY31741" fmla="*/ 1774321 h 4885973"/>
              <a:gd name="connsiteX31742" fmla="*/ 774951 w 6085020"/>
              <a:gd name="connsiteY31742" fmla="*/ 1774321 h 4885973"/>
              <a:gd name="connsiteX31743" fmla="*/ 775650 w 6085020"/>
              <a:gd name="connsiteY31743" fmla="*/ 1772424 h 4885973"/>
              <a:gd name="connsiteX31744" fmla="*/ 772988 w 6085020"/>
              <a:gd name="connsiteY31744" fmla="*/ 1770148 h 4885973"/>
              <a:gd name="connsiteX31745" fmla="*/ 768234 w 6085020"/>
              <a:gd name="connsiteY31745" fmla="*/ 1772045 h 4885973"/>
              <a:gd name="connsiteX31746" fmla="*/ 765001 w 6085020"/>
              <a:gd name="connsiteY31746" fmla="*/ 1767114 h 4885973"/>
              <a:gd name="connsiteX31747" fmla="*/ 760628 w 6085020"/>
              <a:gd name="connsiteY31747" fmla="*/ 1770528 h 4885973"/>
              <a:gd name="connsiteX31748" fmla="*/ 759487 w 6085020"/>
              <a:gd name="connsiteY31748" fmla="*/ 1764648 h 4885973"/>
              <a:gd name="connsiteX31749" fmla="*/ 754923 w 6085020"/>
              <a:gd name="connsiteY31749" fmla="*/ 1765786 h 4885973"/>
              <a:gd name="connsiteX31750" fmla="*/ 754923 w 6085020"/>
              <a:gd name="connsiteY31750" fmla="*/ 1771476 h 4885973"/>
              <a:gd name="connsiteX31751" fmla="*/ 753972 w 6085020"/>
              <a:gd name="connsiteY31751" fmla="*/ 1767872 h 4885973"/>
              <a:gd name="connsiteX31752" fmla="*/ 753972 w 6085020"/>
              <a:gd name="connsiteY31752" fmla="*/ 1768631 h 4885973"/>
              <a:gd name="connsiteX31753" fmla="*/ 751310 w 6085020"/>
              <a:gd name="connsiteY31753" fmla="*/ 1768631 h 4885973"/>
              <a:gd name="connsiteX31754" fmla="*/ 747887 w 6085020"/>
              <a:gd name="connsiteY31754" fmla="*/ 1773373 h 4885973"/>
              <a:gd name="connsiteX31755" fmla="*/ 744274 w 6085020"/>
              <a:gd name="connsiteY31755" fmla="*/ 1771476 h 4885973"/>
              <a:gd name="connsiteX31756" fmla="*/ 747507 w 6085020"/>
              <a:gd name="connsiteY31756" fmla="*/ 1768631 h 4885973"/>
              <a:gd name="connsiteX31757" fmla="*/ 746622 w 6085020"/>
              <a:gd name="connsiteY31757" fmla="*/ 1765099 h 4885973"/>
              <a:gd name="connsiteX31758" fmla="*/ 748077 w 6085020"/>
              <a:gd name="connsiteY31758" fmla="*/ 1764269 h 4885973"/>
              <a:gd name="connsiteX31759" fmla="*/ 746556 w 6085020"/>
              <a:gd name="connsiteY31759" fmla="*/ 1763889 h 4885973"/>
              <a:gd name="connsiteX31760" fmla="*/ 746556 w 6085020"/>
              <a:gd name="connsiteY31760" fmla="*/ 1761803 h 4885973"/>
              <a:gd name="connsiteX31761" fmla="*/ 745415 w 6085020"/>
              <a:gd name="connsiteY31761" fmla="*/ 1761803 h 4885973"/>
              <a:gd name="connsiteX31762" fmla="*/ 745415 w 6085020"/>
              <a:gd name="connsiteY31762" fmla="*/ 1763626 h 4885973"/>
              <a:gd name="connsiteX31763" fmla="*/ 743348 w 6085020"/>
              <a:gd name="connsiteY31763" fmla="*/ 1764458 h 4885973"/>
              <a:gd name="connsiteX31764" fmla="*/ 744084 w 6085020"/>
              <a:gd name="connsiteY31764" fmla="*/ 1766734 h 4885973"/>
              <a:gd name="connsiteX31765" fmla="*/ 740281 w 6085020"/>
              <a:gd name="connsiteY31765" fmla="*/ 1766734 h 4885973"/>
              <a:gd name="connsiteX31766" fmla="*/ 738379 w 6085020"/>
              <a:gd name="connsiteY31766" fmla="*/ 1771096 h 4885973"/>
              <a:gd name="connsiteX31767" fmla="*/ 738379 w 6085020"/>
              <a:gd name="connsiteY31767" fmla="*/ 1765976 h 4885973"/>
              <a:gd name="connsiteX31768" fmla="*/ 732674 w 6085020"/>
              <a:gd name="connsiteY31768" fmla="*/ 1769010 h 4885973"/>
              <a:gd name="connsiteX31769" fmla="*/ 734386 w 6085020"/>
              <a:gd name="connsiteY31769" fmla="*/ 1766165 h 4885973"/>
              <a:gd name="connsiteX31770" fmla="*/ 729252 w 6085020"/>
              <a:gd name="connsiteY31770" fmla="*/ 1764648 h 4885973"/>
              <a:gd name="connsiteX31771" fmla="*/ 732104 w 6085020"/>
              <a:gd name="connsiteY31771" fmla="*/ 1759527 h 4885973"/>
              <a:gd name="connsiteX31772" fmla="*/ 723547 w 6085020"/>
              <a:gd name="connsiteY31772" fmla="*/ 1759527 h 4885973"/>
              <a:gd name="connsiteX31773" fmla="*/ 721265 w 6085020"/>
              <a:gd name="connsiteY31773" fmla="*/ 1763510 h 4885973"/>
              <a:gd name="connsiteX31774" fmla="*/ 719934 w 6085020"/>
              <a:gd name="connsiteY31774" fmla="*/ 1758010 h 4885973"/>
              <a:gd name="connsiteX31775" fmla="*/ 714610 w 6085020"/>
              <a:gd name="connsiteY31775" fmla="*/ 1756492 h 4885973"/>
              <a:gd name="connsiteX31776" fmla="*/ 712328 w 6085020"/>
              <a:gd name="connsiteY31776" fmla="*/ 1756492 h 4885973"/>
              <a:gd name="connsiteX31777" fmla="*/ 712328 w 6085020"/>
              <a:gd name="connsiteY31777" fmla="*/ 1754785 h 4885973"/>
              <a:gd name="connsiteX31778" fmla="*/ 710997 w 6085020"/>
              <a:gd name="connsiteY31778" fmla="*/ 1756113 h 4885973"/>
              <a:gd name="connsiteX31779" fmla="*/ 710510 w 6085020"/>
              <a:gd name="connsiteY31779" fmla="*/ 1756113 h 4885973"/>
              <a:gd name="connsiteX31780" fmla="*/ 711757 w 6085020"/>
              <a:gd name="connsiteY31780" fmla="*/ 1753458 h 4885973"/>
              <a:gd name="connsiteX31781" fmla="*/ 708144 w 6085020"/>
              <a:gd name="connsiteY31781" fmla="*/ 1753458 h 4885973"/>
              <a:gd name="connsiteX31782" fmla="*/ 708144 w 6085020"/>
              <a:gd name="connsiteY31782" fmla="*/ 1755354 h 4885973"/>
              <a:gd name="connsiteX31783" fmla="*/ 700918 w 6085020"/>
              <a:gd name="connsiteY31783" fmla="*/ 1751940 h 4885973"/>
              <a:gd name="connsiteX31784" fmla="*/ 684945 w 6085020"/>
              <a:gd name="connsiteY31784" fmla="*/ 1750233 h 4885973"/>
              <a:gd name="connsiteX31785" fmla="*/ 673536 w 6085020"/>
              <a:gd name="connsiteY31785" fmla="*/ 1756682 h 4885973"/>
              <a:gd name="connsiteX31786" fmla="*/ 675818 w 6085020"/>
              <a:gd name="connsiteY31786" fmla="*/ 1750233 h 4885973"/>
              <a:gd name="connsiteX31787" fmla="*/ 672965 w 6085020"/>
              <a:gd name="connsiteY31787" fmla="*/ 1752509 h 4885973"/>
              <a:gd name="connsiteX31788" fmla="*/ 671824 w 6085020"/>
              <a:gd name="connsiteY31788" fmla="*/ 1747957 h 4885973"/>
              <a:gd name="connsiteX31789" fmla="*/ 659084 w 6085020"/>
              <a:gd name="connsiteY31789" fmla="*/ 1746630 h 4885973"/>
              <a:gd name="connsiteX31790" fmla="*/ 656422 w 6085020"/>
              <a:gd name="connsiteY31790" fmla="*/ 1744164 h 4885973"/>
              <a:gd name="connsiteX31791" fmla="*/ 664218 w 6085020"/>
              <a:gd name="connsiteY31791" fmla="*/ 1739422 h 4885973"/>
              <a:gd name="connsiteX31792" fmla="*/ 661175 w 6085020"/>
              <a:gd name="connsiteY31792" fmla="*/ 1734681 h 4885973"/>
              <a:gd name="connsiteX31793" fmla="*/ 658323 w 6085020"/>
              <a:gd name="connsiteY31793" fmla="*/ 1729939 h 4885973"/>
              <a:gd name="connsiteX31794" fmla="*/ 654710 w 6085020"/>
              <a:gd name="connsiteY31794" fmla="*/ 1744733 h 4885973"/>
              <a:gd name="connsiteX31795" fmla="*/ 648435 w 6085020"/>
              <a:gd name="connsiteY31795" fmla="*/ 1741698 h 4885973"/>
              <a:gd name="connsiteX31796" fmla="*/ 642160 w 6085020"/>
              <a:gd name="connsiteY31796" fmla="*/ 1745681 h 4885973"/>
              <a:gd name="connsiteX31797" fmla="*/ 625806 w 6085020"/>
              <a:gd name="connsiteY31797" fmla="*/ 1736767 h 4885973"/>
              <a:gd name="connsiteX31798" fmla="*/ 621433 w 6085020"/>
              <a:gd name="connsiteY31798" fmla="*/ 1728801 h 4885973"/>
              <a:gd name="connsiteX31799" fmla="*/ 621433 w 6085020"/>
              <a:gd name="connsiteY31799" fmla="*/ 1734301 h 4885973"/>
              <a:gd name="connsiteX31800" fmla="*/ 600896 w 6085020"/>
              <a:gd name="connsiteY31800" fmla="*/ 1722732 h 4885973"/>
              <a:gd name="connsiteX31801" fmla="*/ 607171 w 6085020"/>
              <a:gd name="connsiteY31801" fmla="*/ 1722732 h 4885973"/>
              <a:gd name="connsiteX31802" fmla="*/ 601086 w 6085020"/>
              <a:gd name="connsiteY31802" fmla="*/ 1718559 h 4885973"/>
              <a:gd name="connsiteX31803" fmla="*/ 601086 w 6085020"/>
              <a:gd name="connsiteY31803" fmla="*/ 1715904 h 4885973"/>
              <a:gd name="connsiteX31804" fmla="*/ 590247 w 6085020"/>
              <a:gd name="connsiteY31804" fmla="*/ 1713438 h 4885973"/>
              <a:gd name="connsiteX31805" fmla="*/ 574464 w 6085020"/>
              <a:gd name="connsiteY31805" fmla="*/ 1706421 h 4885973"/>
              <a:gd name="connsiteX31806" fmla="*/ 574464 w 6085020"/>
              <a:gd name="connsiteY31806" fmla="*/ 1709266 h 4885973"/>
              <a:gd name="connsiteX31807" fmla="*/ 570661 w 6085020"/>
              <a:gd name="connsiteY31807" fmla="*/ 1705283 h 4885973"/>
              <a:gd name="connsiteX31808" fmla="*/ 2916436 w 6085020"/>
              <a:gd name="connsiteY31808" fmla="*/ 1705093 h 4885973"/>
              <a:gd name="connsiteX31809" fmla="*/ 2913013 w 6085020"/>
              <a:gd name="connsiteY31809" fmla="*/ 1720835 h 4885973"/>
              <a:gd name="connsiteX31810" fmla="*/ 2913964 w 6085020"/>
              <a:gd name="connsiteY31810" fmla="*/ 1721783 h 4885973"/>
              <a:gd name="connsiteX31811" fmla="*/ 2916436 w 6085020"/>
              <a:gd name="connsiteY31811" fmla="*/ 1705093 h 4885973"/>
              <a:gd name="connsiteX31812" fmla="*/ 3890420 w 6085020"/>
              <a:gd name="connsiteY31812" fmla="*/ 1704524 h 4885973"/>
              <a:gd name="connsiteX31813" fmla="*/ 3887567 w 6085020"/>
              <a:gd name="connsiteY31813" fmla="*/ 1710024 h 4885973"/>
              <a:gd name="connsiteX31814" fmla="*/ 3893082 w 6085020"/>
              <a:gd name="connsiteY31814" fmla="*/ 1712869 h 4885973"/>
              <a:gd name="connsiteX31815" fmla="*/ 3886046 w 6085020"/>
              <a:gd name="connsiteY31815" fmla="*/ 1704524 h 4885973"/>
              <a:gd name="connsiteX31816" fmla="*/ 3867030 w 6085020"/>
              <a:gd name="connsiteY31816" fmla="*/ 1711542 h 4885973"/>
              <a:gd name="connsiteX31817" fmla="*/ 3886046 w 6085020"/>
              <a:gd name="connsiteY31817" fmla="*/ 1706990 h 4885973"/>
              <a:gd name="connsiteX31818" fmla="*/ 4331964 w 6085020"/>
              <a:gd name="connsiteY31818" fmla="*/ 1703955 h 4885973"/>
              <a:gd name="connsiteX31819" fmla="*/ 4331292 w 6085020"/>
              <a:gd name="connsiteY31819" fmla="*/ 1705352 h 4885973"/>
              <a:gd name="connsiteX31820" fmla="*/ 4331013 w 6085020"/>
              <a:gd name="connsiteY31820" fmla="*/ 1705093 h 4885973"/>
              <a:gd name="connsiteX31821" fmla="*/ 4331168 w 6085020"/>
              <a:gd name="connsiteY31821" fmla="*/ 1705609 h 4885973"/>
              <a:gd name="connsiteX31822" fmla="*/ 4330918 w 6085020"/>
              <a:gd name="connsiteY31822" fmla="*/ 1706130 h 4885973"/>
              <a:gd name="connsiteX31823" fmla="*/ 4331584 w 6085020"/>
              <a:gd name="connsiteY31823" fmla="*/ 1706990 h 4885973"/>
              <a:gd name="connsiteX31824" fmla="*/ 4331168 w 6085020"/>
              <a:gd name="connsiteY31824" fmla="*/ 1705609 h 4885973"/>
              <a:gd name="connsiteX31825" fmla="*/ 4331292 w 6085020"/>
              <a:gd name="connsiteY31825" fmla="*/ 1705352 h 4885973"/>
              <a:gd name="connsiteX31826" fmla="*/ 4332782 w 6085020"/>
              <a:gd name="connsiteY31826" fmla="*/ 1706732 h 4885973"/>
              <a:gd name="connsiteX31827" fmla="*/ 4334436 w 6085020"/>
              <a:gd name="connsiteY31827" fmla="*/ 1704960 h 4885973"/>
              <a:gd name="connsiteX31828" fmla="*/ 4334056 w 6085020"/>
              <a:gd name="connsiteY31828" fmla="*/ 1703955 h 4885973"/>
              <a:gd name="connsiteX31829" fmla="*/ 4331964 w 6085020"/>
              <a:gd name="connsiteY31829" fmla="*/ 1703955 h 4885973"/>
              <a:gd name="connsiteX31830" fmla="*/ 378222 w 6085020"/>
              <a:gd name="connsiteY31830" fmla="*/ 1702248 h 4885973"/>
              <a:gd name="connsiteX31831" fmla="*/ 378222 w 6085020"/>
              <a:gd name="connsiteY31831" fmla="*/ 1717801 h 4885973"/>
              <a:gd name="connsiteX31832" fmla="*/ 388681 w 6085020"/>
              <a:gd name="connsiteY31832" fmla="*/ 1702248 h 4885973"/>
              <a:gd name="connsiteX31833" fmla="*/ 2863192 w 6085020"/>
              <a:gd name="connsiteY31833" fmla="*/ 1701679 h 4885973"/>
              <a:gd name="connsiteX31834" fmla="*/ 2863192 w 6085020"/>
              <a:gd name="connsiteY31834" fmla="*/ 1701679 h 4885973"/>
              <a:gd name="connsiteX31835" fmla="*/ 4371897 w 6085020"/>
              <a:gd name="connsiteY31835" fmla="*/ 1700920 h 4885973"/>
              <a:gd name="connsiteX31836" fmla="*/ 4376271 w 6085020"/>
              <a:gd name="connsiteY31836" fmla="*/ 1703196 h 4885973"/>
              <a:gd name="connsiteX31837" fmla="*/ 4381785 w 6085020"/>
              <a:gd name="connsiteY31837" fmla="*/ 1703386 h 4885973"/>
              <a:gd name="connsiteX31838" fmla="*/ 4381215 w 6085020"/>
              <a:gd name="connsiteY31838" fmla="*/ 1703007 h 4885973"/>
              <a:gd name="connsiteX31839" fmla="*/ 4376841 w 6085020"/>
              <a:gd name="connsiteY31839" fmla="*/ 1700920 h 4885973"/>
              <a:gd name="connsiteX31840" fmla="*/ 4371897 w 6085020"/>
              <a:gd name="connsiteY31840" fmla="*/ 1700920 h 4885973"/>
              <a:gd name="connsiteX31841" fmla="*/ 743323 w 6085020"/>
              <a:gd name="connsiteY31841" fmla="*/ 1700920 h 4885973"/>
              <a:gd name="connsiteX31842" fmla="*/ 744654 w 6085020"/>
              <a:gd name="connsiteY31842" fmla="*/ 1702248 h 4885973"/>
              <a:gd name="connsiteX31843" fmla="*/ 731345 w 6085020"/>
              <a:gd name="connsiteY31843" fmla="*/ 1715145 h 4885973"/>
              <a:gd name="connsiteX31844" fmla="*/ 744276 w 6085020"/>
              <a:gd name="connsiteY31844" fmla="*/ 1728420 h 4885973"/>
              <a:gd name="connsiteX31845" fmla="*/ 757585 w 6085020"/>
              <a:gd name="connsiteY31845" fmla="*/ 1715523 h 4885973"/>
              <a:gd name="connsiteX31846" fmla="*/ 757585 w 6085020"/>
              <a:gd name="connsiteY31846" fmla="*/ 1715145 h 4885973"/>
              <a:gd name="connsiteX31847" fmla="*/ 745713 w 6085020"/>
              <a:gd name="connsiteY31847" fmla="*/ 1700920 h 4885973"/>
              <a:gd name="connsiteX31848" fmla="*/ 743323 w 6085020"/>
              <a:gd name="connsiteY31848" fmla="*/ 1700920 h 4885973"/>
              <a:gd name="connsiteX31849" fmla="*/ 712898 w 6085020"/>
              <a:gd name="connsiteY31849" fmla="*/ 1700920 h 4885973"/>
              <a:gd name="connsiteX31850" fmla="*/ 698446 w 6085020"/>
              <a:gd name="connsiteY31850" fmla="*/ 1702651 h 4885973"/>
              <a:gd name="connsiteX31851" fmla="*/ 692282 w 6085020"/>
              <a:gd name="connsiteY31851" fmla="*/ 1711491 h 4885973"/>
              <a:gd name="connsiteX31852" fmla="*/ 691981 w 6085020"/>
              <a:gd name="connsiteY31852" fmla="*/ 1711352 h 4885973"/>
              <a:gd name="connsiteX31853" fmla="*/ 691981 w 6085020"/>
              <a:gd name="connsiteY31853" fmla="*/ 1711921 h 4885973"/>
              <a:gd name="connsiteX31854" fmla="*/ 692282 w 6085020"/>
              <a:gd name="connsiteY31854" fmla="*/ 1711491 h 4885973"/>
              <a:gd name="connsiteX31855" fmla="*/ 700200 w 6085020"/>
              <a:gd name="connsiteY31855" fmla="*/ 1715140 h 4885973"/>
              <a:gd name="connsiteX31856" fmla="*/ 718223 w 6085020"/>
              <a:gd name="connsiteY31856" fmla="*/ 1716473 h 4885973"/>
              <a:gd name="connsiteX31857" fmla="*/ 712898 w 6085020"/>
              <a:gd name="connsiteY31857" fmla="*/ 1700920 h 4885973"/>
              <a:gd name="connsiteX31858" fmla="*/ 3113439 w 6085020"/>
              <a:gd name="connsiteY31858" fmla="*/ 1700541 h 4885973"/>
              <a:gd name="connsiteX31859" fmla="*/ 3113439 w 6085020"/>
              <a:gd name="connsiteY31859" fmla="*/ 1700541 h 4885973"/>
              <a:gd name="connsiteX31860" fmla="*/ 157070 w 6085020"/>
              <a:gd name="connsiteY31860" fmla="*/ 1699403 h 4885973"/>
              <a:gd name="connsiteX31861" fmla="*/ 154788 w 6085020"/>
              <a:gd name="connsiteY31861" fmla="*/ 1708886 h 4885973"/>
              <a:gd name="connsiteX31862" fmla="*/ 157070 w 6085020"/>
              <a:gd name="connsiteY31862" fmla="*/ 1699403 h 4885973"/>
              <a:gd name="connsiteX31863" fmla="*/ 1359138 w 6085020"/>
              <a:gd name="connsiteY31863" fmla="*/ 1698419 h 4885973"/>
              <a:gd name="connsiteX31864" fmla="*/ 1361143 w 6085020"/>
              <a:gd name="connsiteY31864" fmla="*/ 1706421 h 4885973"/>
              <a:gd name="connsiteX31865" fmla="*/ 1359138 w 6085020"/>
              <a:gd name="connsiteY31865" fmla="*/ 1698419 h 4885973"/>
              <a:gd name="connsiteX31866" fmla="*/ 3980744 w 6085020"/>
              <a:gd name="connsiteY31866" fmla="*/ 1696558 h 4885973"/>
              <a:gd name="connsiteX31867" fmla="*/ 3987970 w 6085020"/>
              <a:gd name="connsiteY31867" fmla="*/ 1696558 h 4885973"/>
              <a:gd name="connsiteX31868" fmla="*/ 3987970 w 6085020"/>
              <a:gd name="connsiteY31868" fmla="*/ 1703576 h 4885973"/>
              <a:gd name="connsiteX31869" fmla="*/ 3987970 w 6085020"/>
              <a:gd name="connsiteY31869" fmla="*/ 1704903 h 4885973"/>
              <a:gd name="connsiteX31870" fmla="*/ 3980744 w 6085020"/>
              <a:gd name="connsiteY31870" fmla="*/ 1696558 h 4885973"/>
              <a:gd name="connsiteX31871" fmla="*/ 1548828 w 6085020"/>
              <a:gd name="connsiteY31871" fmla="*/ 1696558 h 4885973"/>
              <a:gd name="connsiteX31872" fmla="*/ 1548828 w 6085020"/>
              <a:gd name="connsiteY31872" fmla="*/ 1706990 h 4885973"/>
              <a:gd name="connsiteX31873" fmla="*/ 1559286 w 6085020"/>
              <a:gd name="connsiteY31873" fmla="*/ 1706990 h 4885973"/>
              <a:gd name="connsiteX31874" fmla="*/ 1559286 w 6085020"/>
              <a:gd name="connsiteY31874" fmla="*/ 1696558 h 4885973"/>
              <a:gd name="connsiteX31875" fmla="*/ 3144054 w 6085020"/>
              <a:gd name="connsiteY31875" fmla="*/ 1696368 h 4885973"/>
              <a:gd name="connsiteX31876" fmla="*/ 3123137 w 6085020"/>
              <a:gd name="connsiteY31876" fmla="*/ 1701679 h 4885973"/>
              <a:gd name="connsiteX31877" fmla="*/ 3132645 w 6085020"/>
              <a:gd name="connsiteY31877" fmla="*/ 1719318 h 4885973"/>
              <a:gd name="connsiteX31878" fmla="*/ 3131313 w 6085020"/>
              <a:gd name="connsiteY31878" fmla="*/ 1716852 h 4885973"/>
              <a:gd name="connsiteX31879" fmla="*/ 3130363 w 6085020"/>
              <a:gd name="connsiteY31879" fmla="*/ 1711542 h 4885973"/>
              <a:gd name="connsiteX31880" fmla="*/ 3130363 w 6085020"/>
              <a:gd name="connsiteY31880" fmla="*/ 1711352 h 4885973"/>
              <a:gd name="connsiteX31881" fmla="*/ 3134736 w 6085020"/>
              <a:gd name="connsiteY31881" fmla="*/ 1712490 h 4885973"/>
              <a:gd name="connsiteX31882" fmla="*/ 3141772 w 6085020"/>
              <a:gd name="connsiteY31882" fmla="*/ 1708697 h 4885973"/>
              <a:gd name="connsiteX31883" fmla="*/ 3141772 w 6085020"/>
              <a:gd name="connsiteY31883" fmla="*/ 1703576 h 4885973"/>
              <a:gd name="connsiteX31884" fmla="*/ 3145005 w 6085020"/>
              <a:gd name="connsiteY31884" fmla="*/ 1699403 h 4885973"/>
              <a:gd name="connsiteX31885" fmla="*/ 3146336 w 6085020"/>
              <a:gd name="connsiteY31885" fmla="*/ 1699403 h 4885973"/>
              <a:gd name="connsiteX31886" fmla="*/ 3144054 w 6085020"/>
              <a:gd name="connsiteY31886" fmla="*/ 1696368 h 4885973"/>
              <a:gd name="connsiteX31887" fmla="*/ 2736357 w 6085020"/>
              <a:gd name="connsiteY31887" fmla="*/ 1696179 h 4885973"/>
              <a:gd name="connsiteX31888" fmla="*/ 2736809 w 6085020"/>
              <a:gd name="connsiteY31888" fmla="*/ 1696360 h 4885973"/>
              <a:gd name="connsiteX31889" fmla="*/ 2740482 w 6085020"/>
              <a:gd name="connsiteY31889" fmla="*/ 1705736 h 4885973"/>
              <a:gd name="connsiteX31890" fmla="*/ 2741872 w 6085020"/>
              <a:gd name="connsiteY31890" fmla="*/ 1727474 h 4885973"/>
              <a:gd name="connsiteX31891" fmla="*/ 2747434 w 6085020"/>
              <a:gd name="connsiteY31891" fmla="*/ 1700615 h 4885973"/>
              <a:gd name="connsiteX31892" fmla="*/ 2736809 w 6085020"/>
              <a:gd name="connsiteY31892" fmla="*/ 1696360 h 4885973"/>
              <a:gd name="connsiteX31893" fmla="*/ 2736738 w 6085020"/>
              <a:gd name="connsiteY31893" fmla="*/ 1696179 h 4885973"/>
              <a:gd name="connsiteX31894" fmla="*/ 2965877 w 6085020"/>
              <a:gd name="connsiteY31894" fmla="*/ 1695989 h 4885973"/>
              <a:gd name="connsiteX31895" fmla="*/ 2965306 w 6085020"/>
              <a:gd name="connsiteY31895" fmla="*/ 1696937 h 4885973"/>
              <a:gd name="connsiteX31896" fmla="*/ 2966686 w 6085020"/>
              <a:gd name="connsiteY31896" fmla="*/ 1697541 h 4885973"/>
              <a:gd name="connsiteX31897" fmla="*/ 2970821 w 6085020"/>
              <a:gd name="connsiteY31897" fmla="*/ 1705472 h 4885973"/>
              <a:gd name="connsiteX31898" fmla="*/ 2970346 w 6085020"/>
              <a:gd name="connsiteY31898" fmla="*/ 1699142 h 4885973"/>
              <a:gd name="connsiteX31899" fmla="*/ 2966686 w 6085020"/>
              <a:gd name="connsiteY31899" fmla="*/ 1697541 h 4885973"/>
              <a:gd name="connsiteX31900" fmla="*/ 2156379 w 6085020"/>
              <a:gd name="connsiteY31900" fmla="*/ 1695799 h 4885973"/>
              <a:gd name="connsiteX31901" fmla="*/ 2151245 w 6085020"/>
              <a:gd name="connsiteY31901" fmla="*/ 1716663 h 4885973"/>
              <a:gd name="connsiteX31902" fmla="*/ 2171592 w 6085020"/>
              <a:gd name="connsiteY31902" fmla="*/ 1701489 h 4885973"/>
              <a:gd name="connsiteX31903" fmla="*/ 2171972 w 6085020"/>
              <a:gd name="connsiteY31903" fmla="*/ 1701110 h 4885973"/>
              <a:gd name="connsiteX31904" fmla="*/ 2156379 w 6085020"/>
              <a:gd name="connsiteY31904" fmla="*/ 1695799 h 4885973"/>
              <a:gd name="connsiteX31905" fmla="*/ 4386026 w 6085020"/>
              <a:gd name="connsiteY31905" fmla="*/ 1693455 h 4885973"/>
              <a:gd name="connsiteX31906" fmla="*/ 4385398 w 6085020"/>
              <a:gd name="connsiteY31906" fmla="*/ 1694851 h 4885973"/>
              <a:gd name="connsiteX31907" fmla="*/ 4387490 w 6085020"/>
              <a:gd name="connsiteY31907" fmla="*/ 1695799 h 4885973"/>
              <a:gd name="connsiteX31908" fmla="*/ 4389011 w 6085020"/>
              <a:gd name="connsiteY31908" fmla="*/ 1694092 h 4885973"/>
              <a:gd name="connsiteX31909" fmla="*/ 4388441 w 6085020"/>
              <a:gd name="connsiteY31909" fmla="*/ 1693713 h 4885973"/>
              <a:gd name="connsiteX31910" fmla="*/ 4386026 w 6085020"/>
              <a:gd name="connsiteY31910" fmla="*/ 1693455 h 4885973"/>
              <a:gd name="connsiteX31911" fmla="*/ 3419021 w 6085020"/>
              <a:gd name="connsiteY31911" fmla="*/ 1692954 h 4885973"/>
              <a:gd name="connsiteX31912" fmla="*/ 3406851 w 6085020"/>
              <a:gd name="connsiteY31912" fmla="*/ 1703955 h 4885973"/>
              <a:gd name="connsiteX31913" fmla="*/ 3406851 w 6085020"/>
              <a:gd name="connsiteY31913" fmla="*/ 1706990 h 4885973"/>
              <a:gd name="connsiteX31914" fmla="*/ 3409323 w 6085020"/>
              <a:gd name="connsiteY31914" fmla="*/ 1706041 h 4885973"/>
              <a:gd name="connsiteX31915" fmla="*/ 3409323 w 6085020"/>
              <a:gd name="connsiteY31915" fmla="*/ 1712490 h 4885973"/>
              <a:gd name="connsiteX31916" fmla="*/ 3407231 w 6085020"/>
              <a:gd name="connsiteY31916" fmla="*/ 1716473 h 4885973"/>
              <a:gd name="connsiteX31917" fmla="*/ 3407802 w 6085020"/>
              <a:gd name="connsiteY31917" fmla="*/ 1718369 h 4885973"/>
              <a:gd name="connsiteX31918" fmla="*/ 3410844 w 6085020"/>
              <a:gd name="connsiteY31918" fmla="*/ 1718369 h 4885973"/>
              <a:gd name="connsiteX31919" fmla="*/ 3410844 w 6085020"/>
              <a:gd name="connsiteY31919" fmla="*/ 1728801 h 4885973"/>
              <a:gd name="connsiteX31920" fmla="*/ 3412175 w 6085020"/>
              <a:gd name="connsiteY31920" fmla="*/ 1738853 h 4885973"/>
              <a:gd name="connsiteX31921" fmla="*/ 3414647 w 6085020"/>
              <a:gd name="connsiteY31921" fmla="*/ 1740940 h 4885973"/>
              <a:gd name="connsiteX31922" fmla="*/ 3413126 w 6085020"/>
              <a:gd name="connsiteY31922" fmla="*/ 1743595 h 4885973"/>
              <a:gd name="connsiteX31923" fmla="*/ 3418260 w 6085020"/>
              <a:gd name="connsiteY31923" fmla="*/ 1765596 h 4885973"/>
              <a:gd name="connsiteX31924" fmla="*/ 3418260 w 6085020"/>
              <a:gd name="connsiteY31924" fmla="*/ 1768252 h 4885973"/>
              <a:gd name="connsiteX31925" fmla="*/ 3423965 w 6085020"/>
              <a:gd name="connsiteY31925" fmla="*/ 1778873 h 4885973"/>
              <a:gd name="connsiteX31926" fmla="*/ 3420162 w 6085020"/>
              <a:gd name="connsiteY31926" fmla="*/ 1723301 h 4885973"/>
              <a:gd name="connsiteX31927" fmla="*/ 3422824 w 6085020"/>
              <a:gd name="connsiteY31927" fmla="*/ 1730319 h 4885973"/>
              <a:gd name="connsiteX31928" fmla="*/ 3422824 w 6085020"/>
              <a:gd name="connsiteY31928" fmla="*/ 1722542 h 4885973"/>
              <a:gd name="connsiteX31929" fmla="*/ 3422824 w 6085020"/>
              <a:gd name="connsiteY31929" fmla="*/ 1719318 h 4885973"/>
              <a:gd name="connsiteX31930" fmla="*/ 3419021 w 6085020"/>
              <a:gd name="connsiteY31930" fmla="*/ 1692954 h 4885973"/>
              <a:gd name="connsiteX31931" fmla="*/ 675934 w 6085020"/>
              <a:gd name="connsiteY31931" fmla="*/ 1692810 h 4885973"/>
              <a:gd name="connsiteX31932" fmla="*/ 681522 w 6085020"/>
              <a:gd name="connsiteY31932" fmla="*/ 1695610 h 4885973"/>
              <a:gd name="connsiteX31933" fmla="*/ 675934 w 6085020"/>
              <a:gd name="connsiteY31933" fmla="*/ 1692810 h 4885973"/>
              <a:gd name="connsiteX31934" fmla="*/ 861937 w 6085020"/>
              <a:gd name="connsiteY31934" fmla="*/ 1692154 h 4885973"/>
              <a:gd name="connsiteX31935" fmla="*/ 859129 w 6085020"/>
              <a:gd name="connsiteY31935" fmla="*/ 1694661 h 4885973"/>
              <a:gd name="connsiteX31936" fmla="*/ 861937 w 6085020"/>
              <a:gd name="connsiteY31936" fmla="*/ 1692154 h 4885973"/>
              <a:gd name="connsiteX31937" fmla="*/ 592719 w 6085020"/>
              <a:gd name="connsiteY31937" fmla="*/ 1691816 h 4885973"/>
              <a:gd name="connsiteX31938" fmla="*/ 595046 w 6085020"/>
              <a:gd name="connsiteY31938" fmla="*/ 1712140 h 4885973"/>
              <a:gd name="connsiteX31939" fmla="*/ 603109 w 6085020"/>
              <a:gd name="connsiteY31939" fmla="*/ 1711923 h 4885973"/>
              <a:gd name="connsiteX31940" fmla="*/ 603178 w 6085020"/>
              <a:gd name="connsiteY31940" fmla="*/ 1712680 h 4885973"/>
              <a:gd name="connsiteX31941" fmla="*/ 603178 w 6085020"/>
              <a:gd name="connsiteY31941" fmla="*/ 1711921 h 4885973"/>
              <a:gd name="connsiteX31942" fmla="*/ 603109 w 6085020"/>
              <a:gd name="connsiteY31942" fmla="*/ 1711923 h 4885973"/>
              <a:gd name="connsiteX31943" fmla="*/ 601871 w 6085020"/>
              <a:gd name="connsiteY31943" fmla="*/ 1698479 h 4885973"/>
              <a:gd name="connsiteX31944" fmla="*/ 592719 w 6085020"/>
              <a:gd name="connsiteY31944" fmla="*/ 1691816 h 4885973"/>
              <a:gd name="connsiteX31945" fmla="*/ 357305 w 6085020"/>
              <a:gd name="connsiteY31945" fmla="*/ 1691816 h 4885973"/>
              <a:gd name="connsiteX31946" fmla="*/ 357305 w 6085020"/>
              <a:gd name="connsiteY31946" fmla="*/ 1691816 h 4885973"/>
              <a:gd name="connsiteX31947" fmla="*/ 3667556 w 6085020"/>
              <a:gd name="connsiteY31947" fmla="*/ 1689730 h 4885973"/>
              <a:gd name="connsiteX31948" fmla="*/ 3666795 w 6085020"/>
              <a:gd name="connsiteY31948" fmla="*/ 1690678 h 4885973"/>
              <a:gd name="connsiteX31949" fmla="*/ 3677444 w 6085020"/>
              <a:gd name="connsiteY31949" fmla="*/ 1706421 h 4885973"/>
              <a:gd name="connsiteX31950" fmla="*/ 3667556 w 6085020"/>
              <a:gd name="connsiteY31950" fmla="*/ 1689730 h 4885973"/>
              <a:gd name="connsiteX31951" fmla="*/ 3778227 w 6085020"/>
              <a:gd name="connsiteY31951" fmla="*/ 1688213 h 4885973"/>
              <a:gd name="connsiteX31952" fmla="*/ 3772903 w 6085020"/>
              <a:gd name="connsiteY31952" fmla="*/ 1693334 h 4885973"/>
              <a:gd name="connsiteX31953" fmla="*/ 3772903 w 6085020"/>
              <a:gd name="connsiteY31953" fmla="*/ 1703955 h 4885973"/>
              <a:gd name="connsiteX31954" fmla="*/ 3777466 w 6085020"/>
              <a:gd name="connsiteY31954" fmla="*/ 1689730 h 4885973"/>
              <a:gd name="connsiteX31955" fmla="*/ 1537609 w 6085020"/>
              <a:gd name="connsiteY31955" fmla="*/ 1688023 h 4885973"/>
              <a:gd name="connsiteX31956" fmla="*/ 1499577 w 6085020"/>
              <a:gd name="connsiteY31956" fmla="*/ 1695230 h 4885973"/>
              <a:gd name="connsiteX31957" fmla="*/ 1532664 w 6085020"/>
              <a:gd name="connsiteY31957" fmla="*/ 1711352 h 4885973"/>
              <a:gd name="connsiteX31958" fmla="*/ 1532855 w 6085020"/>
              <a:gd name="connsiteY31958" fmla="*/ 1711921 h 4885973"/>
              <a:gd name="connsiteX31959" fmla="*/ 1537609 w 6085020"/>
              <a:gd name="connsiteY31959" fmla="*/ 1688023 h 4885973"/>
              <a:gd name="connsiteX31960" fmla="*/ 159161 w 6085020"/>
              <a:gd name="connsiteY31960" fmla="*/ 1688023 h 4885973"/>
              <a:gd name="connsiteX31961" fmla="*/ 157830 w 6085020"/>
              <a:gd name="connsiteY31961" fmla="*/ 1694472 h 4885973"/>
              <a:gd name="connsiteX31962" fmla="*/ 159161 w 6085020"/>
              <a:gd name="connsiteY31962" fmla="*/ 1688023 h 4885973"/>
              <a:gd name="connsiteX31963" fmla="*/ 4404512 w 6085020"/>
              <a:gd name="connsiteY31963" fmla="*/ 1687193 h 4885973"/>
              <a:gd name="connsiteX31964" fmla="*/ 4414112 w 6085020"/>
              <a:gd name="connsiteY31964" fmla="*/ 1691247 h 4885973"/>
              <a:gd name="connsiteX31965" fmla="*/ 4404512 w 6085020"/>
              <a:gd name="connsiteY31965" fmla="*/ 1687193 h 4885973"/>
              <a:gd name="connsiteX31966" fmla="*/ 4180409 w 6085020"/>
              <a:gd name="connsiteY31966" fmla="*/ 1686885 h 4885973"/>
              <a:gd name="connsiteX31967" fmla="*/ 4180409 w 6085020"/>
              <a:gd name="connsiteY31967" fmla="*/ 1697127 h 4885973"/>
              <a:gd name="connsiteX31968" fmla="*/ 4190867 w 6085020"/>
              <a:gd name="connsiteY31968" fmla="*/ 1697127 h 4885973"/>
              <a:gd name="connsiteX31969" fmla="*/ 4190867 w 6085020"/>
              <a:gd name="connsiteY31969" fmla="*/ 1686885 h 4885973"/>
              <a:gd name="connsiteX31970" fmla="*/ 2915105 w 6085020"/>
              <a:gd name="connsiteY31970" fmla="*/ 1686695 h 4885973"/>
              <a:gd name="connsiteX31971" fmla="*/ 2915105 w 6085020"/>
              <a:gd name="connsiteY31971" fmla="*/ 1686695 h 4885973"/>
              <a:gd name="connsiteX31972" fmla="*/ 2414042 w 6085020"/>
              <a:gd name="connsiteY31972" fmla="*/ 1686506 h 4885973"/>
              <a:gd name="connsiteX31973" fmla="*/ 2414042 w 6085020"/>
              <a:gd name="connsiteY31973" fmla="*/ 1686506 h 4885973"/>
              <a:gd name="connsiteX31974" fmla="*/ 1868672 w 6085020"/>
              <a:gd name="connsiteY31974" fmla="*/ 1685937 h 4885973"/>
              <a:gd name="connsiteX31975" fmla="*/ 1868291 w 6085020"/>
              <a:gd name="connsiteY31975" fmla="*/ 1693713 h 4885973"/>
              <a:gd name="connsiteX31976" fmla="*/ 1868672 w 6085020"/>
              <a:gd name="connsiteY31976" fmla="*/ 1693713 h 4885973"/>
              <a:gd name="connsiteX31977" fmla="*/ 1868672 w 6085020"/>
              <a:gd name="connsiteY31977" fmla="*/ 1685937 h 4885973"/>
              <a:gd name="connsiteX31978" fmla="*/ 1485125 w 6085020"/>
              <a:gd name="connsiteY31978" fmla="*/ 1684988 h 4885973"/>
              <a:gd name="connsiteX31979" fmla="*/ 1375595 w 6085020"/>
              <a:gd name="connsiteY31979" fmla="*/ 1696937 h 4885973"/>
              <a:gd name="connsiteX31980" fmla="*/ 1385103 w 6085020"/>
              <a:gd name="connsiteY31980" fmla="*/ 1715904 h 4885973"/>
              <a:gd name="connsiteX31981" fmla="*/ 1356579 w 6085020"/>
              <a:gd name="connsiteY31981" fmla="*/ 1718180 h 4885973"/>
              <a:gd name="connsiteX31982" fmla="*/ 1344790 w 6085020"/>
              <a:gd name="connsiteY31982" fmla="*/ 1730129 h 4885973"/>
              <a:gd name="connsiteX31983" fmla="*/ 1370841 w 6085020"/>
              <a:gd name="connsiteY31983" fmla="*/ 1737336 h 4885973"/>
              <a:gd name="connsiteX31984" fmla="*/ 1366087 w 6085020"/>
              <a:gd name="connsiteY31984" fmla="*/ 1749285 h 4885973"/>
              <a:gd name="connsiteX31985" fmla="*/ 1297060 w 6085020"/>
              <a:gd name="connsiteY31985" fmla="*/ 1742078 h 4885973"/>
              <a:gd name="connsiteX31986" fmla="*/ 1293827 w 6085020"/>
              <a:gd name="connsiteY31986" fmla="*/ 1753837 h 4885973"/>
              <a:gd name="connsiteX31987" fmla="*/ 1294968 w 6085020"/>
              <a:gd name="connsiteY31987" fmla="*/ 1761424 h 4885973"/>
              <a:gd name="connsiteX31988" fmla="*/ 1369130 w 6085020"/>
              <a:gd name="connsiteY31988" fmla="*/ 1777924 h 4885973"/>
              <a:gd name="connsiteX31989" fmla="*/ 1385673 w 6085020"/>
              <a:gd name="connsiteY31989" fmla="*/ 1732784 h 4885973"/>
              <a:gd name="connsiteX31990" fmla="*/ 1475617 w 6085020"/>
              <a:gd name="connsiteY31990" fmla="*/ 1708886 h 4885973"/>
              <a:gd name="connsiteX31991" fmla="*/ 1473145 w 6085020"/>
              <a:gd name="connsiteY31991" fmla="*/ 1694661 h 4885973"/>
              <a:gd name="connsiteX31992" fmla="*/ 1485125 w 6085020"/>
              <a:gd name="connsiteY31992" fmla="*/ 1684988 h 4885973"/>
              <a:gd name="connsiteX31993" fmla="*/ 2787819 w 6085020"/>
              <a:gd name="connsiteY31993" fmla="*/ 1684681 h 4885973"/>
              <a:gd name="connsiteX31994" fmla="*/ 2789031 w 6085020"/>
              <a:gd name="connsiteY31994" fmla="*/ 1697127 h 4885973"/>
              <a:gd name="connsiteX31995" fmla="*/ 2787819 w 6085020"/>
              <a:gd name="connsiteY31995" fmla="*/ 1684681 h 4885973"/>
              <a:gd name="connsiteX31996" fmla="*/ 3733160 w 6085020"/>
              <a:gd name="connsiteY31996" fmla="*/ 1684419 h 4885973"/>
              <a:gd name="connsiteX31997" fmla="*/ 3732987 w 6085020"/>
              <a:gd name="connsiteY31997" fmla="*/ 1684799 h 4885973"/>
              <a:gd name="connsiteX31998" fmla="*/ 3732209 w 6085020"/>
              <a:gd name="connsiteY31998" fmla="*/ 1684799 h 4885973"/>
              <a:gd name="connsiteX31999" fmla="*/ 3732209 w 6085020"/>
              <a:gd name="connsiteY31999" fmla="*/ 1686506 h 4885973"/>
              <a:gd name="connsiteX32000" fmla="*/ 3732987 w 6085020"/>
              <a:gd name="connsiteY32000" fmla="*/ 1684799 h 4885973"/>
              <a:gd name="connsiteX32001" fmla="*/ 3733540 w 6085020"/>
              <a:gd name="connsiteY32001" fmla="*/ 1684799 h 4885973"/>
              <a:gd name="connsiteX32002" fmla="*/ 4474772 w 6085020"/>
              <a:gd name="connsiteY32002" fmla="*/ 1683850 h 4885973"/>
              <a:gd name="connsiteX32003" fmla="*/ 4469257 w 6085020"/>
              <a:gd name="connsiteY32003" fmla="*/ 1687075 h 4885973"/>
              <a:gd name="connsiteX32004" fmla="*/ 4463933 w 6085020"/>
              <a:gd name="connsiteY32004" fmla="*/ 1690109 h 4885973"/>
              <a:gd name="connsiteX32005" fmla="*/ 4472490 w 6085020"/>
              <a:gd name="connsiteY32005" fmla="*/ 1691816 h 4885973"/>
              <a:gd name="connsiteX32006" fmla="*/ 4481571 w 6085020"/>
              <a:gd name="connsiteY32006" fmla="*/ 1691468 h 4885973"/>
              <a:gd name="connsiteX32007" fmla="*/ 4481808 w 6085020"/>
              <a:gd name="connsiteY32007" fmla="*/ 1691816 h 4885973"/>
              <a:gd name="connsiteX32008" fmla="*/ 4482378 w 6085020"/>
              <a:gd name="connsiteY32008" fmla="*/ 1691437 h 4885973"/>
              <a:gd name="connsiteX32009" fmla="*/ 4481571 w 6085020"/>
              <a:gd name="connsiteY32009" fmla="*/ 1691468 h 4885973"/>
              <a:gd name="connsiteX32010" fmla="*/ 4478575 w 6085020"/>
              <a:gd name="connsiteY32010" fmla="*/ 1687075 h 4885973"/>
              <a:gd name="connsiteX32011" fmla="*/ 3741527 w 6085020"/>
              <a:gd name="connsiteY32011" fmla="*/ 1683471 h 4885973"/>
              <a:gd name="connsiteX32012" fmla="*/ 3741527 w 6085020"/>
              <a:gd name="connsiteY32012" fmla="*/ 1693903 h 4885973"/>
              <a:gd name="connsiteX32013" fmla="*/ 3752176 w 6085020"/>
              <a:gd name="connsiteY32013" fmla="*/ 1693903 h 4885973"/>
              <a:gd name="connsiteX32014" fmla="*/ 3752176 w 6085020"/>
              <a:gd name="connsiteY32014" fmla="*/ 1683471 h 4885973"/>
              <a:gd name="connsiteX32015" fmla="*/ 2176164 w 6085020"/>
              <a:gd name="connsiteY32015" fmla="*/ 1682947 h 4885973"/>
              <a:gd name="connsiteX32016" fmla="*/ 2181860 w 6085020"/>
              <a:gd name="connsiteY32016" fmla="*/ 1685747 h 4885973"/>
              <a:gd name="connsiteX32017" fmla="*/ 2176164 w 6085020"/>
              <a:gd name="connsiteY32017" fmla="*/ 1682947 h 4885973"/>
              <a:gd name="connsiteX32018" fmla="*/ 3737534 w 6085020"/>
              <a:gd name="connsiteY32018" fmla="*/ 1682902 h 4885973"/>
              <a:gd name="connsiteX32019" fmla="*/ 3737534 w 6085020"/>
              <a:gd name="connsiteY32019" fmla="*/ 1689161 h 4885973"/>
              <a:gd name="connsiteX32020" fmla="*/ 3738865 w 6085020"/>
              <a:gd name="connsiteY32020" fmla="*/ 1689161 h 4885973"/>
              <a:gd name="connsiteX32021" fmla="*/ 3740196 w 6085020"/>
              <a:gd name="connsiteY32021" fmla="*/ 1689161 h 4885973"/>
              <a:gd name="connsiteX32022" fmla="*/ 3738294 w 6085020"/>
              <a:gd name="connsiteY32022" fmla="*/ 1683661 h 4885973"/>
              <a:gd name="connsiteX32023" fmla="*/ 3623059 w 6085020"/>
              <a:gd name="connsiteY32023" fmla="*/ 1682333 h 4885973"/>
              <a:gd name="connsiteX32024" fmla="*/ 3627623 w 6085020"/>
              <a:gd name="connsiteY32024" fmla="*/ 1685937 h 4885973"/>
              <a:gd name="connsiteX32025" fmla="*/ 3627623 w 6085020"/>
              <a:gd name="connsiteY32025" fmla="*/ 1688023 h 4885973"/>
              <a:gd name="connsiteX32026" fmla="*/ 3623059 w 6085020"/>
              <a:gd name="connsiteY32026" fmla="*/ 1688023 h 4885973"/>
              <a:gd name="connsiteX32027" fmla="*/ 3623059 w 6085020"/>
              <a:gd name="connsiteY32027" fmla="*/ 1685178 h 4885973"/>
              <a:gd name="connsiteX32028" fmla="*/ 2549704 w 6085020"/>
              <a:gd name="connsiteY32028" fmla="*/ 1681601 h 4885973"/>
              <a:gd name="connsiteX32029" fmla="*/ 2529087 w 6085020"/>
              <a:gd name="connsiteY32029" fmla="*/ 1696937 h 4885973"/>
              <a:gd name="connsiteX32030" fmla="*/ 2533840 w 6085020"/>
              <a:gd name="connsiteY32030" fmla="*/ 1777924 h 4885973"/>
              <a:gd name="connsiteX32031" fmla="*/ 2545820 w 6085020"/>
              <a:gd name="connsiteY32031" fmla="*/ 1713628 h 4885973"/>
              <a:gd name="connsiteX32032" fmla="*/ 2552856 w 6085020"/>
              <a:gd name="connsiteY32032" fmla="*/ 1727853 h 4885973"/>
              <a:gd name="connsiteX32033" fmla="*/ 2557800 w 6085020"/>
              <a:gd name="connsiteY32033" fmla="*/ 1684988 h 4885973"/>
              <a:gd name="connsiteX32034" fmla="*/ 2549704 w 6085020"/>
              <a:gd name="connsiteY32034" fmla="*/ 1681601 h 4885973"/>
              <a:gd name="connsiteX32035" fmla="*/ 2861861 w 6085020"/>
              <a:gd name="connsiteY32035" fmla="*/ 1680626 h 4885973"/>
              <a:gd name="connsiteX32036" fmla="*/ 2860698 w 6085020"/>
              <a:gd name="connsiteY32036" fmla="*/ 1683184 h 4885973"/>
              <a:gd name="connsiteX32037" fmla="*/ 2835619 w 6085020"/>
              <a:gd name="connsiteY32037" fmla="*/ 1706990 h 4885973"/>
              <a:gd name="connsiteX32038" fmla="*/ 2853653 w 6085020"/>
              <a:gd name="connsiteY32038" fmla="*/ 1698670 h 4885973"/>
              <a:gd name="connsiteX32039" fmla="*/ 2860698 w 6085020"/>
              <a:gd name="connsiteY32039" fmla="*/ 1683184 h 4885973"/>
              <a:gd name="connsiteX32040" fmla="*/ 2863192 w 6085020"/>
              <a:gd name="connsiteY32040" fmla="*/ 1680816 h 4885973"/>
              <a:gd name="connsiteX32041" fmla="*/ 775650 w 6085020"/>
              <a:gd name="connsiteY32041" fmla="*/ 1680626 h 4885973"/>
              <a:gd name="connsiteX32042" fmla="*/ 775648 w 6085020"/>
              <a:gd name="connsiteY32042" fmla="*/ 1680816 h 4885973"/>
              <a:gd name="connsiteX32043" fmla="*/ 765857 w 6085020"/>
              <a:gd name="connsiteY32043" fmla="*/ 1681456 h 4885973"/>
              <a:gd name="connsiteX32044" fmla="*/ 760057 w 6085020"/>
              <a:gd name="connsiteY32044" fmla="*/ 1685937 h 4885973"/>
              <a:gd name="connsiteX32045" fmla="*/ 775567 w 6085020"/>
              <a:gd name="connsiteY32045" fmla="*/ 1689164 h 4885973"/>
              <a:gd name="connsiteX32046" fmla="*/ 775648 w 6085020"/>
              <a:gd name="connsiteY32046" fmla="*/ 1680816 h 4885973"/>
              <a:gd name="connsiteX32047" fmla="*/ 775650 w 6085020"/>
              <a:gd name="connsiteY32047" fmla="*/ 1680816 h 4885973"/>
              <a:gd name="connsiteX32048" fmla="*/ 342282 w 6085020"/>
              <a:gd name="connsiteY32048" fmla="*/ 1680626 h 4885973"/>
              <a:gd name="connsiteX32049" fmla="*/ 342282 w 6085020"/>
              <a:gd name="connsiteY32049" fmla="*/ 1680626 h 4885973"/>
              <a:gd name="connsiteX32050" fmla="*/ 2967018 w 6085020"/>
              <a:gd name="connsiteY32050" fmla="*/ 1679678 h 4885973"/>
              <a:gd name="connsiteX32051" fmla="*/ 2967018 w 6085020"/>
              <a:gd name="connsiteY32051" fmla="*/ 1679678 h 4885973"/>
              <a:gd name="connsiteX32052" fmla="*/ 3689044 w 6085020"/>
              <a:gd name="connsiteY32052" fmla="*/ 1678540 h 4885973"/>
              <a:gd name="connsiteX32053" fmla="*/ 3687522 w 6085020"/>
              <a:gd name="connsiteY32053" fmla="*/ 1679867 h 4885973"/>
              <a:gd name="connsiteX32054" fmla="*/ 3687522 w 6085020"/>
              <a:gd name="connsiteY32054" fmla="*/ 1681764 h 4885973"/>
              <a:gd name="connsiteX32055" fmla="*/ 3687522 w 6085020"/>
              <a:gd name="connsiteY32055" fmla="*/ 1682902 h 4885973"/>
              <a:gd name="connsiteX32056" fmla="*/ 3691135 w 6085020"/>
              <a:gd name="connsiteY32056" fmla="*/ 1681574 h 4885973"/>
              <a:gd name="connsiteX32057" fmla="*/ 4066505 w 6085020"/>
              <a:gd name="connsiteY32057" fmla="*/ 1678350 h 4885973"/>
              <a:gd name="connsiteX32058" fmla="*/ 4066505 w 6085020"/>
              <a:gd name="connsiteY32058" fmla="*/ 1679298 h 4885973"/>
              <a:gd name="connsiteX32059" fmla="*/ 4071259 w 6085020"/>
              <a:gd name="connsiteY32059" fmla="*/ 1687644 h 4885973"/>
              <a:gd name="connsiteX32060" fmla="*/ 4066505 w 6085020"/>
              <a:gd name="connsiteY32060" fmla="*/ 1678350 h 4885973"/>
              <a:gd name="connsiteX32061" fmla="*/ 2452216 w 6085020"/>
              <a:gd name="connsiteY32061" fmla="*/ 1677710 h 4885973"/>
              <a:gd name="connsiteX32062" fmla="*/ 2454355 w 6085020"/>
              <a:gd name="connsiteY32062" fmla="*/ 1706800 h 4885973"/>
              <a:gd name="connsiteX32063" fmla="*/ 2452216 w 6085020"/>
              <a:gd name="connsiteY32063" fmla="*/ 1677710 h 4885973"/>
              <a:gd name="connsiteX32064" fmla="*/ 3612410 w 6085020"/>
              <a:gd name="connsiteY32064" fmla="*/ 1677022 h 4885973"/>
              <a:gd name="connsiteX32065" fmla="*/ 3616784 w 6085020"/>
              <a:gd name="connsiteY32065" fmla="*/ 1677402 h 4885973"/>
              <a:gd name="connsiteX32066" fmla="*/ 3616403 w 6085020"/>
              <a:gd name="connsiteY32066" fmla="*/ 1681764 h 4885973"/>
              <a:gd name="connsiteX32067" fmla="*/ 3612030 w 6085020"/>
              <a:gd name="connsiteY32067" fmla="*/ 1681764 h 4885973"/>
              <a:gd name="connsiteX32068" fmla="*/ 3612030 w 6085020"/>
              <a:gd name="connsiteY32068" fmla="*/ 1677591 h 4885973"/>
              <a:gd name="connsiteX32069" fmla="*/ 645202 w 6085020"/>
              <a:gd name="connsiteY32069" fmla="*/ 1676074 h 4885973"/>
              <a:gd name="connsiteX32070" fmla="*/ 645202 w 6085020"/>
              <a:gd name="connsiteY32070" fmla="*/ 1691816 h 4885973"/>
              <a:gd name="connsiteX32071" fmla="*/ 655661 w 6085020"/>
              <a:gd name="connsiteY32071" fmla="*/ 1676074 h 4885973"/>
              <a:gd name="connsiteX32072" fmla="*/ 2122534 w 6085020"/>
              <a:gd name="connsiteY32072" fmla="*/ 1676050 h 4885973"/>
              <a:gd name="connsiteX32073" fmla="*/ 2119298 w 6085020"/>
              <a:gd name="connsiteY32073" fmla="*/ 1680626 h 4885973"/>
              <a:gd name="connsiteX32074" fmla="*/ 2118918 w 6085020"/>
              <a:gd name="connsiteY32074" fmla="*/ 1681195 h 4885973"/>
              <a:gd name="connsiteX32075" fmla="*/ 2129567 w 6085020"/>
              <a:gd name="connsiteY32075" fmla="*/ 1696748 h 4885973"/>
              <a:gd name="connsiteX32076" fmla="*/ 2122534 w 6085020"/>
              <a:gd name="connsiteY32076" fmla="*/ 1676050 h 4885973"/>
              <a:gd name="connsiteX32077" fmla="*/ 1559286 w 6085020"/>
              <a:gd name="connsiteY32077" fmla="*/ 1675695 h 4885973"/>
              <a:gd name="connsiteX32078" fmla="*/ 1559286 w 6085020"/>
              <a:gd name="connsiteY32078" fmla="*/ 1675695 h 4885973"/>
              <a:gd name="connsiteX32079" fmla="*/ 545560 w 6085020"/>
              <a:gd name="connsiteY32079" fmla="*/ 1674936 h 4885973"/>
              <a:gd name="connsiteX32080" fmla="*/ 543849 w 6085020"/>
              <a:gd name="connsiteY32080" fmla="*/ 1689208 h 4885973"/>
              <a:gd name="connsiteX32081" fmla="*/ 540547 w 6085020"/>
              <a:gd name="connsiteY32081" fmla="*/ 1701055 h 4885973"/>
              <a:gd name="connsiteX32082" fmla="*/ 540426 w 6085020"/>
              <a:gd name="connsiteY32082" fmla="*/ 1701110 h 4885973"/>
              <a:gd name="connsiteX32083" fmla="*/ 540426 w 6085020"/>
              <a:gd name="connsiteY32083" fmla="*/ 1701489 h 4885973"/>
              <a:gd name="connsiteX32084" fmla="*/ 540547 w 6085020"/>
              <a:gd name="connsiteY32084" fmla="*/ 1701055 h 4885973"/>
              <a:gd name="connsiteX32085" fmla="*/ 549438 w 6085020"/>
              <a:gd name="connsiteY32085" fmla="*/ 1696994 h 4885973"/>
              <a:gd name="connsiteX32086" fmla="*/ 545560 w 6085020"/>
              <a:gd name="connsiteY32086" fmla="*/ 1674936 h 4885973"/>
              <a:gd name="connsiteX32087" fmla="*/ 194911 w 6085020"/>
              <a:gd name="connsiteY32087" fmla="*/ 1674936 h 4885973"/>
              <a:gd name="connsiteX32088" fmla="*/ 181790 w 6085020"/>
              <a:gd name="connsiteY32088" fmla="*/ 1688023 h 4885973"/>
              <a:gd name="connsiteX32089" fmla="*/ 194911 w 6085020"/>
              <a:gd name="connsiteY32089" fmla="*/ 1701110 h 4885973"/>
              <a:gd name="connsiteX32090" fmla="*/ 208032 w 6085020"/>
              <a:gd name="connsiteY32090" fmla="*/ 1688023 h 4885973"/>
              <a:gd name="connsiteX32091" fmla="*/ 194911 w 6085020"/>
              <a:gd name="connsiteY32091" fmla="*/ 1674936 h 4885973"/>
              <a:gd name="connsiteX32092" fmla="*/ 3578182 w 6085020"/>
              <a:gd name="connsiteY32092" fmla="*/ 1671902 h 4885973"/>
              <a:gd name="connsiteX32093" fmla="*/ 3576828 w 6085020"/>
              <a:gd name="connsiteY32093" fmla="*/ 1675955 h 4885973"/>
              <a:gd name="connsiteX32094" fmla="*/ 3574379 w 6085020"/>
              <a:gd name="connsiteY32094" fmla="*/ 1679109 h 4885973"/>
              <a:gd name="connsiteX32095" fmla="*/ 3574914 w 6085020"/>
              <a:gd name="connsiteY32095" fmla="*/ 1679332 h 4885973"/>
              <a:gd name="connsiteX32096" fmla="*/ 3572287 w 6085020"/>
              <a:gd name="connsiteY32096" fmla="*/ 1683661 h 4885973"/>
              <a:gd name="connsiteX32097" fmla="*/ 3569435 w 6085020"/>
              <a:gd name="connsiteY32097" fmla="*/ 1685937 h 4885973"/>
              <a:gd name="connsiteX32098" fmla="*/ 3568294 w 6085020"/>
              <a:gd name="connsiteY32098" fmla="*/ 1684799 h 4885973"/>
              <a:gd name="connsiteX32099" fmla="*/ 3568294 w 6085020"/>
              <a:gd name="connsiteY32099" fmla="*/ 1690109 h 4885973"/>
              <a:gd name="connsiteX32100" fmla="*/ 3576661 w 6085020"/>
              <a:gd name="connsiteY32100" fmla="*/ 1695230 h 4885973"/>
              <a:gd name="connsiteX32101" fmla="*/ 3582365 w 6085020"/>
              <a:gd name="connsiteY32101" fmla="*/ 1695230 h 4885973"/>
              <a:gd name="connsiteX32102" fmla="*/ 3585788 w 6085020"/>
              <a:gd name="connsiteY32102" fmla="*/ 1696368 h 4885973"/>
              <a:gd name="connsiteX32103" fmla="*/ 3582175 w 6085020"/>
              <a:gd name="connsiteY32103" fmla="*/ 1699403 h 4885973"/>
              <a:gd name="connsiteX32104" fmla="*/ 3586169 w 6085020"/>
              <a:gd name="connsiteY32104" fmla="*/ 1700920 h 4885973"/>
              <a:gd name="connsiteX32105" fmla="*/ 3589782 w 6085020"/>
              <a:gd name="connsiteY32105" fmla="*/ 1708886 h 4885973"/>
              <a:gd name="connsiteX32106" fmla="*/ 3591113 w 6085020"/>
              <a:gd name="connsiteY32106" fmla="*/ 1711921 h 4885973"/>
              <a:gd name="connsiteX32107" fmla="*/ 3592063 w 6085020"/>
              <a:gd name="connsiteY32107" fmla="*/ 1709076 h 4885973"/>
              <a:gd name="connsiteX32108" fmla="*/ 3593965 w 6085020"/>
              <a:gd name="connsiteY32108" fmla="*/ 1709076 h 4885973"/>
              <a:gd name="connsiteX32109" fmla="*/ 3594193 w 6085020"/>
              <a:gd name="connsiteY32109" fmla="*/ 1710940 h 4885973"/>
              <a:gd name="connsiteX32110" fmla="*/ 3593965 w 6085020"/>
              <a:gd name="connsiteY32110" fmla="*/ 1711162 h 4885973"/>
              <a:gd name="connsiteX32111" fmla="*/ 3592634 w 6085020"/>
              <a:gd name="connsiteY32111" fmla="*/ 1711162 h 4885973"/>
              <a:gd name="connsiteX32112" fmla="*/ 3593965 w 6085020"/>
              <a:gd name="connsiteY32112" fmla="*/ 1714197 h 4885973"/>
              <a:gd name="connsiteX32113" fmla="*/ 3586359 w 6085020"/>
              <a:gd name="connsiteY32113" fmla="*/ 1709455 h 4885973"/>
              <a:gd name="connsiteX32114" fmla="*/ 3581225 w 6085020"/>
              <a:gd name="connsiteY32114" fmla="*/ 1713628 h 4885973"/>
              <a:gd name="connsiteX32115" fmla="*/ 3581225 w 6085020"/>
              <a:gd name="connsiteY32115" fmla="*/ 1707938 h 4885973"/>
              <a:gd name="connsiteX32116" fmla="*/ 3581225 w 6085020"/>
              <a:gd name="connsiteY32116" fmla="*/ 1706421 h 4885973"/>
              <a:gd name="connsiteX32117" fmla="*/ 3574759 w 6085020"/>
              <a:gd name="connsiteY32117" fmla="*/ 1702438 h 4885973"/>
              <a:gd name="connsiteX32118" fmla="*/ 3566392 w 6085020"/>
              <a:gd name="connsiteY32118" fmla="*/ 1705093 h 4885973"/>
              <a:gd name="connsiteX32119" fmla="*/ 3560498 w 6085020"/>
              <a:gd name="connsiteY32119" fmla="*/ 1706990 h 4885973"/>
              <a:gd name="connsiteX32120" fmla="*/ 3560498 w 6085020"/>
              <a:gd name="connsiteY32120" fmla="*/ 1702248 h 4885973"/>
              <a:gd name="connsiteX32121" fmla="*/ 3560498 w 6085020"/>
              <a:gd name="connsiteY32121" fmla="*/ 1696558 h 4885973"/>
              <a:gd name="connsiteX32122" fmla="*/ 3555173 w 6085020"/>
              <a:gd name="connsiteY32122" fmla="*/ 1677591 h 4885973"/>
              <a:gd name="connsiteX32123" fmla="*/ 3560688 w 6085020"/>
              <a:gd name="connsiteY32123" fmla="*/ 1677591 h 4885973"/>
              <a:gd name="connsiteX32124" fmla="*/ 3568104 w 6085020"/>
              <a:gd name="connsiteY32124" fmla="*/ 1677591 h 4885973"/>
              <a:gd name="connsiteX32125" fmla="*/ 3568104 w 6085020"/>
              <a:gd name="connsiteY32125" fmla="*/ 1680247 h 4885973"/>
              <a:gd name="connsiteX32126" fmla="*/ 2108650 w 6085020"/>
              <a:gd name="connsiteY32126" fmla="*/ 1670763 h 4885973"/>
              <a:gd name="connsiteX32127" fmla="*/ 2108650 w 6085020"/>
              <a:gd name="connsiteY32127" fmla="*/ 1670763 h 4885973"/>
              <a:gd name="connsiteX32128" fmla="*/ 1508705 w 6085020"/>
              <a:gd name="connsiteY32128" fmla="*/ 1670763 h 4885973"/>
              <a:gd name="connsiteX32129" fmla="*/ 1508705 w 6085020"/>
              <a:gd name="connsiteY32129" fmla="*/ 1670763 h 4885973"/>
              <a:gd name="connsiteX32130" fmla="*/ 1125158 w 6085020"/>
              <a:gd name="connsiteY32130" fmla="*/ 1670574 h 4885973"/>
              <a:gd name="connsiteX32131" fmla="*/ 1125158 w 6085020"/>
              <a:gd name="connsiteY32131" fmla="*/ 1670574 h 4885973"/>
              <a:gd name="connsiteX32132" fmla="*/ 430135 w 6085020"/>
              <a:gd name="connsiteY32132" fmla="*/ 1670194 h 4885973"/>
              <a:gd name="connsiteX32133" fmla="*/ 430135 w 6085020"/>
              <a:gd name="connsiteY32133" fmla="*/ 1670194 h 4885973"/>
              <a:gd name="connsiteX32134" fmla="*/ 2663147 w 6085020"/>
              <a:gd name="connsiteY32134" fmla="*/ 1670005 h 4885973"/>
              <a:gd name="connsiteX32135" fmla="*/ 2663147 w 6085020"/>
              <a:gd name="connsiteY32135" fmla="*/ 1670005 h 4885973"/>
              <a:gd name="connsiteX32136" fmla="*/ 2600395 w 6085020"/>
              <a:gd name="connsiteY32136" fmla="*/ 1669815 h 4885973"/>
              <a:gd name="connsiteX32137" fmla="*/ 2584802 w 6085020"/>
              <a:gd name="connsiteY32137" fmla="*/ 1696179 h 4885973"/>
              <a:gd name="connsiteX32138" fmla="*/ 2584802 w 6085020"/>
              <a:gd name="connsiteY32138" fmla="*/ 1695799 h 4885973"/>
              <a:gd name="connsiteX32139" fmla="*/ 2600395 w 6085020"/>
              <a:gd name="connsiteY32139" fmla="*/ 1669815 h 4885973"/>
              <a:gd name="connsiteX32140" fmla="*/ 450672 w 6085020"/>
              <a:gd name="connsiteY32140" fmla="*/ 1669625 h 4885973"/>
              <a:gd name="connsiteX32141" fmla="*/ 450672 w 6085020"/>
              <a:gd name="connsiteY32141" fmla="*/ 1669625 h 4885973"/>
              <a:gd name="connsiteX32142" fmla="*/ 3001130 w 6085020"/>
              <a:gd name="connsiteY32142" fmla="*/ 1669226 h 4885973"/>
              <a:gd name="connsiteX32143" fmla="*/ 3004098 w 6085020"/>
              <a:gd name="connsiteY32143" fmla="*/ 1690109 h 4885973"/>
              <a:gd name="connsiteX32144" fmla="*/ 3008282 w 6085020"/>
              <a:gd name="connsiteY32144" fmla="*/ 1670194 h 4885973"/>
              <a:gd name="connsiteX32145" fmla="*/ 3009423 w 6085020"/>
              <a:gd name="connsiteY32145" fmla="*/ 1669246 h 4885973"/>
              <a:gd name="connsiteX32146" fmla="*/ 3001130 w 6085020"/>
              <a:gd name="connsiteY32146" fmla="*/ 1669226 h 4885973"/>
              <a:gd name="connsiteX32147" fmla="*/ 4103395 w 6085020"/>
              <a:gd name="connsiteY32147" fmla="*/ 1669056 h 4885973"/>
              <a:gd name="connsiteX32148" fmla="*/ 4103395 w 6085020"/>
              <a:gd name="connsiteY32148" fmla="*/ 1669056 h 4885973"/>
              <a:gd name="connsiteX32149" fmla="*/ 3766628 w 6085020"/>
              <a:gd name="connsiteY32149" fmla="*/ 1668867 h 4885973"/>
              <a:gd name="connsiteX32150" fmla="*/ 3765275 w 6085020"/>
              <a:gd name="connsiteY32150" fmla="*/ 1671901 h 4885973"/>
              <a:gd name="connsiteX32151" fmla="*/ 3765106 w 6085020"/>
              <a:gd name="connsiteY32151" fmla="*/ 1672091 h 4885973"/>
              <a:gd name="connsiteX32152" fmla="*/ 3765106 w 6085020"/>
              <a:gd name="connsiteY32152" fmla="*/ 1672281 h 4885973"/>
              <a:gd name="connsiteX32153" fmla="*/ 3765275 w 6085020"/>
              <a:gd name="connsiteY32153" fmla="*/ 1671901 h 4885973"/>
              <a:gd name="connsiteX32154" fmla="*/ 3766628 w 6085020"/>
              <a:gd name="connsiteY32154" fmla="*/ 1670384 h 4885973"/>
              <a:gd name="connsiteX32155" fmla="*/ 4287467 w 6085020"/>
              <a:gd name="connsiteY32155" fmla="*/ 1668108 h 4885973"/>
              <a:gd name="connsiteX32156" fmla="*/ 4287467 w 6085020"/>
              <a:gd name="connsiteY32156" fmla="*/ 1677591 h 4885973"/>
              <a:gd name="connsiteX32157" fmla="*/ 4280622 w 6085020"/>
              <a:gd name="connsiteY32157" fmla="*/ 1677591 h 4885973"/>
              <a:gd name="connsiteX32158" fmla="*/ 4284235 w 6085020"/>
              <a:gd name="connsiteY32158" fmla="*/ 1681385 h 4885973"/>
              <a:gd name="connsiteX32159" fmla="*/ 4285186 w 6085020"/>
              <a:gd name="connsiteY32159" fmla="*/ 1681385 h 4885973"/>
              <a:gd name="connsiteX32160" fmla="*/ 4282523 w 6085020"/>
              <a:gd name="connsiteY32160" fmla="*/ 1685937 h 4885973"/>
              <a:gd name="connsiteX32161" fmla="*/ 4281382 w 6085020"/>
              <a:gd name="connsiteY32161" fmla="*/ 1682523 h 4885973"/>
              <a:gd name="connsiteX32162" fmla="*/ 4280051 w 6085020"/>
              <a:gd name="connsiteY32162" fmla="*/ 1685368 h 4885973"/>
              <a:gd name="connsiteX32163" fmla="*/ 4279671 w 6085020"/>
              <a:gd name="connsiteY32163" fmla="*/ 1688971 h 4885973"/>
              <a:gd name="connsiteX32164" fmla="*/ 4282333 w 6085020"/>
              <a:gd name="connsiteY32164" fmla="*/ 1690299 h 4885973"/>
              <a:gd name="connsiteX32165" fmla="*/ 4282333 w 6085020"/>
              <a:gd name="connsiteY32165" fmla="*/ 1694092 h 4885973"/>
              <a:gd name="connsiteX32166" fmla="*/ 4297926 w 6085020"/>
              <a:gd name="connsiteY32166" fmla="*/ 1704524 h 4885973"/>
              <a:gd name="connsiteX32167" fmla="*/ 4287467 w 6085020"/>
              <a:gd name="connsiteY32167" fmla="*/ 1668108 h 4885973"/>
              <a:gd name="connsiteX32168" fmla="*/ 4282143 w 6085020"/>
              <a:gd name="connsiteY32168" fmla="*/ 1667919 h 4885973"/>
              <a:gd name="connsiteX32169" fmla="*/ 4280432 w 6085020"/>
              <a:gd name="connsiteY32169" fmla="*/ 1669815 h 4885973"/>
              <a:gd name="connsiteX32170" fmla="*/ 4282333 w 6085020"/>
              <a:gd name="connsiteY32170" fmla="*/ 1671522 h 4885973"/>
              <a:gd name="connsiteX32171" fmla="*/ 4281192 w 6085020"/>
              <a:gd name="connsiteY32171" fmla="*/ 1670005 h 4885973"/>
              <a:gd name="connsiteX32172" fmla="*/ 4283284 w 6085020"/>
              <a:gd name="connsiteY32172" fmla="*/ 1671143 h 4885973"/>
              <a:gd name="connsiteX32173" fmla="*/ 4284235 w 6085020"/>
              <a:gd name="connsiteY32173" fmla="*/ 1669056 h 4885973"/>
              <a:gd name="connsiteX32174" fmla="*/ 4282143 w 6085020"/>
              <a:gd name="connsiteY32174" fmla="*/ 1667919 h 4885973"/>
              <a:gd name="connsiteX32175" fmla="*/ 750930 w 6085020"/>
              <a:gd name="connsiteY32175" fmla="*/ 1666401 h 4885973"/>
              <a:gd name="connsiteX32176" fmla="*/ 750930 w 6085020"/>
              <a:gd name="connsiteY32176" fmla="*/ 1666401 h 4885973"/>
              <a:gd name="connsiteX32177" fmla="*/ 3539390 w 6085020"/>
              <a:gd name="connsiteY32177" fmla="*/ 1666022 h 4885973"/>
              <a:gd name="connsiteX32178" fmla="*/ 3546236 w 6085020"/>
              <a:gd name="connsiteY32178" fmla="*/ 1666022 h 4885973"/>
              <a:gd name="connsiteX32179" fmla="*/ 3546236 w 6085020"/>
              <a:gd name="connsiteY32179" fmla="*/ 1673419 h 4885973"/>
              <a:gd name="connsiteX32180" fmla="*/ 3543954 w 6085020"/>
              <a:gd name="connsiteY32180" fmla="*/ 1677212 h 4885973"/>
              <a:gd name="connsiteX32181" fmla="*/ 3541672 w 6085020"/>
              <a:gd name="connsiteY32181" fmla="*/ 1672470 h 4885973"/>
              <a:gd name="connsiteX32182" fmla="*/ 3541672 w 6085020"/>
              <a:gd name="connsiteY32182" fmla="*/ 1676074 h 4885973"/>
              <a:gd name="connsiteX32183" fmla="*/ 3539390 w 6085020"/>
              <a:gd name="connsiteY32183" fmla="*/ 1676074 h 4885973"/>
              <a:gd name="connsiteX32184" fmla="*/ 3539390 w 6085020"/>
              <a:gd name="connsiteY32184" fmla="*/ 1671522 h 4885973"/>
              <a:gd name="connsiteX32185" fmla="*/ 1810293 w 6085020"/>
              <a:gd name="connsiteY32185" fmla="*/ 1665453 h 4885973"/>
              <a:gd name="connsiteX32186" fmla="*/ 1810293 w 6085020"/>
              <a:gd name="connsiteY32186" fmla="*/ 1665453 h 4885973"/>
              <a:gd name="connsiteX32187" fmla="*/ 3367869 w 6085020"/>
              <a:gd name="connsiteY32187" fmla="*/ 1665074 h 4885973"/>
              <a:gd name="connsiteX32188" fmla="*/ 3367869 w 6085020"/>
              <a:gd name="connsiteY32188" fmla="*/ 1670005 h 4885973"/>
              <a:gd name="connsiteX32189" fmla="*/ 3370721 w 6085020"/>
              <a:gd name="connsiteY32189" fmla="*/ 1666211 h 4885973"/>
              <a:gd name="connsiteX32190" fmla="*/ 3369009 w 6085020"/>
              <a:gd name="connsiteY32190" fmla="*/ 1665074 h 4885973"/>
              <a:gd name="connsiteX32191" fmla="*/ 1763325 w 6085020"/>
              <a:gd name="connsiteY32191" fmla="*/ 1664884 h 4885973"/>
              <a:gd name="connsiteX32192" fmla="*/ 1763325 w 6085020"/>
              <a:gd name="connsiteY32192" fmla="*/ 1675315 h 4885973"/>
              <a:gd name="connsiteX32193" fmla="*/ 1773783 w 6085020"/>
              <a:gd name="connsiteY32193" fmla="*/ 1675315 h 4885973"/>
              <a:gd name="connsiteX32194" fmla="*/ 1773783 w 6085020"/>
              <a:gd name="connsiteY32194" fmla="*/ 1664884 h 4885973"/>
              <a:gd name="connsiteX32195" fmla="*/ 3559927 w 6085020"/>
              <a:gd name="connsiteY32195" fmla="*/ 1662987 h 4885973"/>
              <a:gd name="connsiteX32196" fmla="*/ 3562019 w 6085020"/>
              <a:gd name="connsiteY32196" fmla="*/ 1665453 h 4885973"/>
              <a:gd name="connsiteX32197" fmla="*/ 3571527 w 6085020"/>
              <a:gd name="connsiteY32197" fmla="*/ 1669246 h 4885973"/>
              <a:gd name="connsiteX32198" fmla="*/ 3578943 w 6085020"/>
              <a:gd name="connsiteY32198" fmla="*/ 1670194 h 4885973"/>
              <a:gd name="connsiteX32199" fmla="*/ 3576661 w 6085020"/>
              <a:gd name="connsiteY32199" fmla="*/ 1671902 h 4885973"/>
              <a:gd name="connsiteX32200" fmla="*/ 3567914 w 6085020"/>
              <a:gd name="connsiteY32200" fmla="*/ 1673798 h 4885973"/>
              <a:gd name="connsiteX32201" fmla="*/ 3561258 w 6085020"/>
              <a:gd name="connsiteY32201" fmla="*/ 1673798 h 4885973"/>
              <a:gd name="connsiteX32202" fmla="*/ 3561258 w 6085020"/>
              <a:gd name="connsiteY32202" fmla="*/ 1670763 h 4885973"/>
              <a:gd name="connsiteX32203" fmla="*/ 3561258 w 6085020"/>
              <a:gd name="connsiteY32203" fmla="*/ 1667729 h 4885973"/>
              <a:gd name="connsiteX32204" fmla="*/ 3555934 w 6085020"/>
              <a:gd name="connsiteY32204" fmla="*/ 1667729 h 4885973"/>
              <a:gd name="connsiteX32205" fmla="*/ 3552891 w 6085020"/>
              <a:gd name="connsiteY32205" fmla="*/ 1669056 h 4885973"/>
              <a:gd name="connsiteX32206" fmla="*/ 3551750 w 6085020"/>
              <a:gd name="connsiteY32206" fmla="*/ 1665453 h 4885973"/>
              <a:gd name="connsiteX32207" fmla="*/ 3553272 w 6085020"/>
              <a:gd name="connsiteY32207" fmla="*/ 1665453 h 4885973"/>
              <a:gd name="connsiteX32208" fmla="*/ 4515466 w 6085020"/>
              <a:gd name="connsiteY32208" fmla="*/ 1662229 h 4885973"/>
              <a:gd name="connsiteX32209" fmla="*/ 4512613 w 6085020"/>
              <a:gd name="connsiteY32209" fmla="*/ 1667729 h 4885973"/>
              <a:gd name="connsiteX32210" fmla="*/ 4515466 w 6085020"/>
              <a:gd name="connsiteY32210" fmla="*/ 1669056 h 4885973"/>
              <a:gd name="connsiteX32211" fmla="*/ 4518128 w 6085020"/>
              <a:gd name="connsiteY32211" fmla="*/ 1670384 h 4885973"/>
              <a:gd name="connsiteX32212" fmla="*/ 1873705 w 6085020"/>
              <a:gd name="connsiteY32212" fmla="*/ 1662167 h 4885973"/>
              <a:gd name="connsiteX32213" fmla="*/ 1879320 w 6085020"/>
              <a:gd name="connsiteY32213" fmla="*/ 1665074 h 4885973"/>
              <a:gd name="connsiteX32214" fmla="*/ 1873705 w 6085020"/>
              <a:gd name="connsiteY32214" fmla="*/ 1662167 h 4885973"/>
              <a:gd name="connsiteX32215" fmla="*/ 3835655 w 6085020"/>
              <a:gd name="connsiteY32215" fmla="*/ 1662039 h 4885973"/>
              <a:gd name="connsiteX32216" fmla="*/ 3835655 w 6085020"/>
              <a:gd name="connsiteY32216" fmla="*/ 1662039 h 4885973"/>
              <a:gd name="connsiteX32217" fmla="*/ 3536346 w 6085020"/>
              <a:gd name="connsiteY32217" fmla="*/ 1661574 h 4885973"/>
              <a:gd name="connsiteX32218" fmla="*/ 3536419 w 6085020"/>
              <a:gd name="connsiteY32218" fmla="*/ 1661731 h 4885973"/>
              <a:gd name="connsiteX32219" fmla="*/ 3539390 w 6085020"/>
              <a:gd name="connsiteY32219" fmla="*/ 1665832 h 4885973"/>
              <a:gd name="connsiteX32220" fmla="*/ 3539390 w 6085020"/>
              <a:gd name="connsiteY32220" fmla="*/ 1666022 h 4885973"/>
              <a:gd name="connsiteX32221" fmla="*/ 3539200 w 6085020"/>
              <a:gd name="connsiteY32221" fmla="*/ 1666022 h 4885973"/>
              <a:gd name="connsiteX32222" fmla="*/ 3535207 w 6085020"/>
              <a:gd name="connsiteY32222" fmla="*/ 1662418 h 4885973"/>
              <a:gd name="connsiteX32223" fmla="*/ 1423324 w 6085020"/>
              <a:gd name="connsiteY32223" fmla="*/ 1661280 h 4885973"/>
              <a:gd name="connsiteX32224" fmla="*/ 1424235 w 6085020"/>
              <a:gd name="connsiteY32224" fmla="*/ 1662915 h 4885973"/>
              <a:gd name="connsiteX32225" fmla="*/ 1423943 w 6085020"/>
              <a:gd name="connsiteY32225" fmla="*/ 1669270 h 4885973"/>
              <a:gd name="connsiteX32226" fmla="*/ 1429029 w 6085020"/>
              <a:gd name="connsiteY32226" fmla="*/ 1671522 h 4885973"/>
              <a:gd name="connsiteX32227" fmla="*/ 1424235 w 6085020"/>
              <a:gd name="connsiteY32227" fmla="*/ 1662915 h 4885973"/>
              <a:gd name="connsiteX32228" fmla="*/ 1424275 w 6085020"/>
              <a:gd name="connsiteY32228" fmla="*/ 1662039 h 4885973"/>
              <a:gd name="connsiteX32229" fmla="*/ 475464 w 6085020"/>
              <a:gd name="connsiteY32229" fmla="*/ 1660664 h 4885973"/>
              <a:gd name="connsiteX32230" fmla="*/ 477674 w 6085020"/>
              <a:gd name="connsiteY32230" fmla="*/ 1680436 h 4885973"/>
              <a:gd name="connsiteX32231" fmla="*/ 475464 w 6085020"/>
              <a:gd name="connsiteY32231" fmla="*/ 1660664 h 4885973"/>
              <a:gd name="connsiteX32232" fmla="*/ 2047229 w 6085020"/>
              <a:gd name="connsiteY32232" fmla="*/ 1660522 h 4885973"/>
              <a:gd name="connsiteX32233" fmla="*/ 2047229 w 6085020"/>
              <a:gd name="connsiteY32233" fmla="*/ 1660522 h 4885973"/>
              <a:gd name="connsiteX32234" fmla="*/ 231231 w 6085020"/>
              <a:gd name="connsiteY32234" fmla="*/ 1659763 h 4885973"/>
              <a:gd name="connsiteX32235" fmla="*/ 241689 w 6085020"/>
              <a:gd name="connsiteY32235" fmla="*/ 1675315 h 4885973"/>
              <a:gd name="connsiteX32236" fmla="*/ 231991 w 6085020"/>
              <a:gd name="connsiteY32236" fmla="*/ 1659763 h 4885973"/>
              <a:gd name="connsiteX32237" fmla="*/ 788390 w 6085020"/>
              <a:gd name="connsiteY32237" fmla="*/ 1659573 h 4885973"/>
              <a:gd name="connsiteX32238" fmla="*/ 823569 w 6085020"/>
              <a:gd name="connsiteY32238" fmla="*/ 1713628 h 4885973"/>
              <a:gd name="connsiteX32239" fmla="*/ 824140 w 6085020"/>
              <a:gd name="connsiteY32239" fmla="*/ 1714387 h 4885973"/>
              <a:gd name="connsiteX32240" fmla="*/ 788390 w 6085020"/>
              <a:gd name="connsiteY32240" fmla="*/ 1659573 h 4885973"/>
              <a:gd name="connsiteX32241" fmla="*/ 2070999 w 6085020"/>
              <a:gd name="connsiteY32241" fmla="*/ 1657677 h 4885973"/>
              <a:gd name="connsiteX32242" fmla="*/ 2081267 w 6085020"/>
              <a:gd name="connsiteY32242" fmla="*/ 1680436 h 4885973"/>
              <a:gd name="connsiteX32243" fmla="*/ 2083169 w 6085020"/>
              <a:gd name="connsiteY32243" fmla="*/ 1702627 h 4885973"/>
              <a:gd name="connsiteX32244" fmla="*/ 2097050 w 6085020"/>
              <a:gd name="connsiteY32244" fmla="*/ 1683661 h 4885973"/>
              <a:gd name="connsiteX32245" fmla="*/ 2101405 w 6085020"/>
              <a:gd name="connsiteY32245" fmla="*/ 1680262 h 4885973"/>
              <a:gd name="connsiteX32246" fmla="*/ 2101804 w 6085020"/>
              <a:gd name="connsiteY32246" fmla="*/ 1681385 h 4885973"/>
              <a:gd name="connsiteX32247" fmla="*/ 2101424 w 6085020"/>
              <a:gd name="connsiteY32247" fmla="*/ 1680247 h 4885973"/>
              <a:gd name="connsiteX32248" fmla="*/ 2101405 w 6085020"/>
              <a:gd name="connsiteY32248" fmla="*/ 1680262 h 4885973"/>
              <a:gd name="connsiteX32249" fmla="*/ 2093390 w 6085020"/>
              <a:gd name="connsiteY32249" fmla="*/ 1657724 h 4885973"/>
              <a:gd name="connsiteX32250" fmla="*/ 2070999 w 6085020"/>
              <a:gd name="connsiteY32250" fmla="*/ 1657677 h 4885973"/>
              <a:gd name="connsiteX32251" fmla="*/ 4476103 w 6085020"/>
              <a:gd name="connsiteY32251" fmla="*/ 1656918 h 4885973"/>
              <a:gd name="connsiteX32252" fmla="*/ 4474582 w 6085020"/>
              <a:gd name="connsiteY32252" fmla="*/ 1662608 h 4885973"/>
              <a:gd name="connsiteX32253" fmla="*/ 4474582 w 6085020"/>
              <a:gd name="connsiteY32253" fmla="*/ 1664315 h 4885973"/>
              <a:gd name="connsiteX32254" fmla="*/ 4482378 w 6085020"/>
              <a:gd name="connsiteY32254" fmla="*/ 1687644 h 4885973"/>
              <a:gd name="connsiteX32255" fmla="*/ 4486562 w 6085020"/>
              <a:gd name="connsiteY32255" fmla="*/ 1679109 h 4885973"/>
              <a:gd name="connsiteX32256" fmla="*/ 4491506 w 6085020"/>
              <a:gd name="connsiteY32256" fmla="*/ 1671143 h 4885973"/>
              <a:gd name="connsiteX32257" fmla="*/ 4480476 w 6085020"/>
              <a:gd name="connsiteY32257" fmla="*/ 1665643 h 4885973"/>
              <a:gd name="connsiteX32258" fmla="*/ 4483329 w 6085020"/>
              <a:gd name="connsiteY32258" fmla="*/ 1656918 h 4885973"/>
              <a:gd name="connsiteX32259" fmla="*/ 3848015 w 6085020"/>
              <a:gd name="connsiteY32259" fmla="*/ 1656918 h 4885973"/>
              <a:gd name="connsiteX32260" fmla="*/ 3851818 w 6085020"/>
              <a:gd name="connsiteY32260" fmla="*/ 1668488 h 4885973"/>
              <a:gd name="connsiteX32261" fmla="*/ 3856382 w 6085020"/>
              <a:gd name="connsiteY32261" fmla="*/ 1678161 h 4885973"/>
              <a:gd name="connsiteX32262" fmla="*/ 3854670 w 6085020"/>
              <a:gd name="connsiteY32262" fmla="*/ 1667350 h 4885973"/>
              <a:gd name="connsiteX32263" fmla="*/ 3855431 w 6085020"/>
              <a:gd name="connsiteY32263" fmla="*/ 1665832 h 4885973"/>
              <a:gd name="connsiteX32264" fmla="*/ 3855431 w 6085020"/>
              <a:gd name="connsiteY32264" fmla="*/ 1656918 h 4885973"/>
              <a:gd name="connsiteX32265" fmla="*/ 3851818 w 6085020"/>
              <a:gd name="connsiteY32265" fmla="*/ 1656918 h 4885973"/>
              <a:gd name="connsiteX32266" fmla="*/ 4528586 w 6085020"/>
              <a:gd name="connsiteY32266" fmla="*/ 1656539 h 4885973"/>
              <a:gd name="connsiteX32267" fmla="*/ 4527559 w 6085020"/>
              <a:gd name="connsiteY32267" fmla="*/ 1658424 h 4885973"/>
              <a:gd name="connsiteX32268" fmla="*/ 4527636 w 6085020"/>
              <a:gd name="connsiteY32268" fmla="*/ 1658625 h 4885973"/>
              <a:gd name="connsiteX32269" fmla="*/ 4529518 w 6085020"/>
              <a:gd name="connsiteY32269" fmla="*/ 1658644 h 4885973"/>
              <a:gd name="connsiteX32270" fmla="*/ 4529537 w 6085020"/>
              <a:gd name="connsiteY32270" fmla="*/ 1658625 h 4885973"/>
              <a:gd name="connsiteX32271" fmla="*/ 4530678 w 6085020"/>
              <a:gd name="connsiteY32271" fmla="*/ 1657297 h 4885973"/>
              <a:gd name="connsiteX32272" fmla="*/ 4530678 w 6085020"/>
              <a:gd name="connsiteY32272" fmla="*/ 1656539 h 4885973"/>
              <a:gd name="connsiteX32273" fmla="*/ 4528586 w 6085020"/>
              <a:gd name="connsiteY32273" fmla="*/ 1656539 h 4885973"/>
              <a:gd name="connsiteX32274" fmla="*/ 1044865 w 6085020"/>
              <a:gd name="connsiteY32274" fmla="*/ 1656136 h 4885973"/>
              <a:gd name="connsiteX32275" fmla="*/ 1040348 w 6085020"/>
              <a:gd name="connsiteY32275" fmla="*/ 1658815 h 4885973"/>
              <a:gd name="connsiteX32276" fmla="*/ 1042440 w 6085020"/>
              <a:gd name="connsiteY32276" fmla="*/ 1661280 h 4885973"/>
              <a:gd name="connsiteX32277" fmla="*/ 1042630 w 6085020"/>
              <a:gd name="connsiteY32277" fmla="*/ 1661280 h 4885973"/>
              <a:gd name="connsiteX32278" fmla="*/ 1047384 w 6085020"/>
              <a:gd name="connsiteY32278" fmla="*/ 1661280 h 4885973"/>
              <a:gd name="connsiteX32279" fmla="*/ 1044865 w 6085020"/>
              <a:gd name="connsiteY32279" fmla="*/ 1656136 h 4885973"/>
              <a:gd name="connsiteX32280" fmla="*/ 730012 w 6085020"/>
              <a:gd name="connsiteY32280" fmla="*/ 1655780 h 4885973"/>
              <a:gd name="connsiteX32281" fmla="*/ 730012 w 6085020"/>
              <a:gd name="connsiteY32281" fmla="*/ 1655780 h 4885973"/>
              <a:gd name="connsiteX32282" fmla="*/ 1727195 w 6085020"/>
              <a:gd name="connsiteY32282" fmla="*/ 1654452 h 4885973"/>
              <a:gd name="connsiteX32283" fmla="*/ 1732519 w 6085020"/>
              <a:gd name="connsiteY32283" fmla="*/ 1696179 h 4885973"/>
              <a:gd name="connsiteX32284" fmla="*/ 1727195 w 6085020"/>
              <a:gd name="connsiteY32284" fmla="*/ 1654452 h 4885973"/>
              <a:gd name="connsiteX32285" fmla="*/ 3592063 w 6085020"/>
              <a:gd name="connsiteY32285" fmla="*/ 1654263 h 4885973"/>
              <a:gd name="connsiteX32286" fmla="*/ 3595867 w 6085020"/>
              <a:gd name="connsiteY32286" fmla="*/ 1659004 h 4885973"/>
              <a:gd name="connsiteX32287" fmla="*/ 3597958 w 6085020"/>
              <a:gd name="connsiteY32287" fmla="*/ 1661849 h 4885973"/>
              <a:gd name="connsiteX32288" fmla="*/ 3598719 w 6085020"/>
              <a:gd name="connsiteY32288" fmla="*/ 1662229 h 4885973"/>
              <a:gd name="connsiteX32289" fmla="*/ 3602712 w 6085020"/>
              <a:gd name="connsiteY32289" fmla="*/ 1662229 h 4885973"/>
              <a:gd name="connsiteX32290" fmla="*/ 3598719 w 6085020"/>
              <a:gd name="connsiteY32290" fmla="*/ 1663746 h 4885973"/>
              <a:gd name="connsiteX32291" fmla="*/ 3597198 w 6085020"/>
              <a:gd name="connsiteY32291" fmla="*/ 1663746 h 4885973"/>
              <a:gd name="connsiteX32292" fmla="*/ 3595296 w 6085020"/>
              <a:gd name="connsiteY32292" fmla="*/ 1663746 h 4885973"/>
              <a:gd name="connsiteX32293" fmla="*/ 3585408 w 6085020"/>
              <a:gd name="connsiteY32293" fmla="*/ 1669056 h 4885973"/>
              <a:gd name="connsiteX32294" fmla="*/ 3589211 w 6085020"/>
              <a:gd name="connsiteY32294" fmla="*/ 1671712 h 4885973"/>
              <a:gd name="connsiteX32295" fmla="*/ 3593585 w 6085020"/>
              <a:gd name="connsiteY32295" fmla="*/ 1674747 h 4885973"/>
              <a:gd name="connsiteX32296" fmla="*/ 3588070 w 6085020"/>
              <a:gd name="connsiteY32296" fmla="*/ 1678350 h 4885973"/>
              <a:gd name="connsiteX32297" fmla="*/ 3578943 w 6085020"/>
              <a:gd name="connsiteY32297" fmla="*/ 1681005 h 4885973"/>
              <a:gd name="connsiteX32298" fmla="*/ 3574914 w 6085020"/>
              <a:gd name="connsiteY32298" fmla="*/ 1679332 h 4885973"/>
              <a:gd name="connsiteX32299" fmla="*/ 3576661 w 6085020"/>
              <a:gd name="connsiteY32299" fmla="*/ 1676453 h 4885973"/>
              <a:gd name="connsiteX32300" fmla="*/ 3576828 w 6085020"/>
              <a:gd name="connsiteY32300" fmla="*/ 1675955 h 4885973"/>
              <a:gd name="connsiteX32301" fmla="*/ 3578943 w 6085020"/>
              <a:gd name="connsiteY32301" fmla="*/ 1673229 h 4885973"/>
              <a:gd name="connsiteX32302" fmla="*/ 3581605 w 6085020"/>
              <a:gd name="connsiteY32302" fmla="*/ 1670953 h 4885973"/>
              <a:gd name="connsiteX32303" fmla="*/ 3577041 w 6085020"/>
              <a:gd name="connsiteY32303" fmla="*/ 1665453 h 4885973"/>
              <a:gd name="connsiteX32304" fmla="*/ 3580084 w 6085020"/>
              <a:gd name="connsiteY32304" fmla="*/ 1665453 h 4885973"/>
              <a:gd name="connsiteX32305" fmla="*/ 3581645 w 6085020"/>
              <a:gd name="connsiteY32305" fmla="*/ 1664155 h 4885973"/>
              <a:gd name="connsiteX32306" fmla="*/ 3585788 w 6085020"/>
              <a:gd name="connsiteY32306" fmla="*/ 1662987 h 4885973"/>
              <a:gd name="connsiteX32307" fmla="*/ 3587119 w 6085020"/>
              <a:gd name="connsiteY32307" fmla="*/ 1662987 h 4885973"/>
              <a:gd name="connsiteX32308" fmla="*/ 3670028 w 6085020"/>
              <a:gd name="connsiteY32308" fmla="*/ 1653694 h 4885973"/>
              <a:gd name="connsiteX32309" fmla="*/ 3672310 w 6085020"/>
              <a:gd name="connsiteY32309" fmla="*/ 1655401 h 4885973"/>
              <a:gd name="connsiteX32310" fmla="*/ 3680867 w 6085020"/>
              <a:gd name="connsiteY32310" fmla="*/ 1663556 h 4885973"/>
              <a:gd name="connsiteX32311" fmla="*/ 3680772 w 6085020"/>
              <a:gd name="connsiteY32311" fmla="*/ 1663742 h 4885973"/>
              <a:gd name="connsiteX32312" fmla="*/ 3672880 w 6085020"/>
              <a:gd name="connsiteY32312" fmla="*/ 1666401 h 4885973"/>
              <a:gd name="connsiteX32313" fmla="*/ 3670788 w 6085020"/>
              <a:gd name="connsiteY32313" fmla="*/ 1662418 h 4885973"/>
              <a:gd name="connsiteX32314" fmla="*/ 3670788 w 6085020"/>
              <a:gd name="connsiteY32314" fmla="*/ 1655401 h 4885973"/>
              <a:gd name="connsiteX32315" fmla="*/ 4298496 w 6085020"/>
              <a:gd name="connsiteY32315" fmla="*/ 1652935 h 4885973"/>
              <a:gd name="connsiteX32316" fmla="*/ 4298496 w 6085020"/>
              <a:gd name="connsiteY32316" fmla="*/ 1652935 h 4885973"/>
              <a:gd name="connsiteX32317" fmla="*/ 2218751 w 6085020"/>
              <a:gd name="connsiteY32317" fmla="*/ 1650090 h 4885973"/>
              <a:gd name="connsiteX32318" fmla="*/ 2229209 w 6085020"/>
              <a:gd name="connsiteY32318" fmla="*/ 1670953 h 4885973"/>
              <a:gd name="connsiteX32319" fmla="*/ 2218751 w 6085020"/>
              <a:gd name="connsiteY32319" fmla="*/ 1650090 h 4885973"/>
              <a:gd name="connsiteX32320" fmla="*/ 1607016 w 6085020"/>
              <a:gd name="connsiteY32320" fmla="*/ 1650090 h 4885973"/>
              <a:gd name="connsiteX32321" fmla="*/ 1596557 w 6085020"/>
              <a:gd name="connsiteY32321" fmla="*/ 1665832 h 4885973"/>
              <a:gd name="connsiteX32322" fmla="*/ 1607016 w 6085020"/>
              <a:gd name="connsiteY32322" fmla="*/ 1650090 h 4885973"/>
              <a:gd name="connsiteX32323" fmla="*/ 760628 w 6085020"/>
              <a:gd name="connsiteY32323" fmla="*/ 1650090 h 4885973"/>
              <a:gd name="connsiteX32324" fmla="*/ 760628 w 6085020"/>
              <a:gd name="connsiteY32324" fmla="*/ 1650090 h 4885973"/>
              <a:gd name="connsiteX32325" fmla="*/ 409598 w 6085020"/>
              <a:gd name="connsiteY32325" fmla="*/ 1650090 h 4885973"/>
              <a:gd name="connsiteX32326" fmla="*/ 409598 w 6085020"/>
              <a:gd name="connsiteY32326" fmla="*/ 1650090 h 4885973"/>
              <a:gd name="connsiteX32327" fmla="*/ 399329 w 6085020"/>
              <a:gd name="connsiteY32327" fmla="*/ 1650090 h 4885973"/>
              <a:gd name="connsiteX32328" fmla="*/ 399329 w 6085020"/>
              <a:gd name="connsiteY32328" fmla="*/ 1650090 h 4885973"/>
              <a:gd name="connsiteX32329" fmla="*/ 378222 w 6085020"/>
              <a:gd name="connsiteY32329" fmla="*/ 1650090 h 4885973"/>
              <a:gd name="connsiteX32330" fmla="*/ 378222 w 6085020"/>
              <a:gd name="connsiteY32330" fmla="*/ 1660522 h 4885973"/>
              <a:gd name="connsiteX32331" fmla="*/ 388681 w 6085020"/>
              <a:gd name="connsiteY32331" fmla="*/ 1660522 h 4885973"/>
              <a:gd name="connsiteX32332" fmla="*/ 388681 w 6085020"/>
              <a:gd name="connsiteY32332" fmla="*/ 1650090 h 4885973"/>
              <a:gd name="connsiteX32333" fmla="*/ 371376 w 6085020"/>
              <a:gd name="connsiteY32333" fmla="*/ 1650090 h 4885973"/>
              <a:gd name="connsiteX32334" fmla="*/ 368904 w 6085020"/>
              <a:gd name="connsiteY32334" fmla="*/ 1654832 h 4885973"/>
              <a:gd name="connsiteX32335" fmla="*/ 373658 w 6085020"/>
              <a:gd name="connsiteY32335" fmla="*/ 1657297 h 4885973"/>
              <a:gd name="connsiteX32336" fmla="*/ 376130 w 6085020"/>
              <a:gd name="connsiteY32336" fmla="*/ 1652556 h 4885973"/>
              <a:gd name="connsiteX32337" fmla="*/ 371376 w 6085020"/>
              <a:gd name="connsiteY32337" fmla="*/ 1650090 h 4885973"/>
              <a:gd name="connsiteX32338" fmla="*/ 4166646 w 6085020"/>
              <a:gd name="connsiteY32338" fmla="*/ 1649355 h 4885973"/>
              <a:gd name="connsiteX32339" fmla="*/ 4171281 w 6085020"/>
              <a:gd name="connsiteY32339" fmla="*/ 1653883 h 4885973"/>
              <a:gd name="connsiteX32340" fmla="*/ 4171281 w 6085020"/>
              <a:gd name="connsiteY32340" fmla="*/ 1654073 h 4885973"/>
              <a:gd name="connsiteX32341" fmla="*/ 4166646 w 6085020"/>
              <a:gd name="connsiteY32341" fmla="*/ 1649355 h 4885973"/>
              <a:gd name="connsiteX32342" fmla="*/ 2631771 w 6085020"/>
              <a:gd name="connsiteY32342" fmla="*/ 1649331 h 4885973"/>
              <a:gd name="connsiteX32343" fmla="*/ 2631771 w 6085020"/>
              <a:gd name="connsiteY32343" fmla="*/ 1649331 h 4885973"/>
              <a:gd name="connsiteX32344" fmla="*/ 1630784 w 6085020"/>
              <a:gd name="connsiteY32344" fmla="*/ 1648574 h 4885973"/>
              <a:gd name="connsiteX32345" fmla="*/ 1617665 w 6085020"/>
              <a:gd name="connsiteY32345" fmla="*/ 1661661 h 4885973"/>
              <a:gd name="connsiteX32346" fmla="*/ 1630787 w 6085020"/>
              <a:gd name="connsiteY32346" fmla="*/ 1674748 h 4885973"/>
              <a:gd name="connsiteX32347" fmla="*/ 1630976 w 6085020"/>
              <a:gd name="connsiteY32347" fmla="*/ 1674747 h 4885973"/>
              <a:gd name="connsiteX32348" fmla="*/ 1644096 w 6085020"/>
              <a:gd name="connsiteY32348" fmla="*/ 1661849 h 4885973"/>
              <a:gd name="connsiteX32349" fmla="*/ 1643906 w 6085020"/>
              <a:gd name="connsiteY32349" fmla="*/ 1661660 h 4885973"/>
              <a:gd name="connsiteX32350" fmla="*/ 1630784 w 6085020"/>
              <a:gd name="connsiteY32350" fmla="*/ 1648574 h 4885973"/>
              <a:gd name="connsiteX32351" fmla="*/ 3546236 w 6085020"/>
              <a:gd name="connsiteY32351" fmla="*/ 1648383 h 4885973"/>
              <a:gd name="connsiteX32352" fmla="*/ 3546236 w 6085020"/>
              <a:gd name="connsiteY32352" fmla="*/ 1652176 h 4885973"/>
              <a:gd name="connsiteX32353" fmla="*/ 3547377 w 6085020"/>
              <a:gd name="connsiteY32353" fmla="*/ 1650659 h 4885973"/>
              <a:gd name="connsiteX32354" fmla="*/ 3546236 w 6085020"/>
              <a:gd name="connsiteY32354" fmla="*/ 1648383 h 4885973"/>
              <a:gd name="connsiteX32355" fmla="*/ 4356684 w 6085020"/>
              <a:gd name="connsiteY32355" fmla="*/ 1648004 h 4885973"/>
              <a:gd name="connsiteX32356" fmla="*/ 4356684 w 6085020"/>
              <a:gd name="connsiteY32356" fmla="*/ 1648004 h 4885973"/>
              <a:gd name="connsiteX32357" fmla="*/ 4240689 w 6085020"/>
              <a:gd name="connsiteY32357" fmla="*/ 1647814 h 4885973"/>
              <a:gd name="connsiteX32358" fmla="*/ 4246013 w 6085020"/>
              <a:gd name="connsiteY32358" fmla="*/ 1668677 h 4885973"/>
              <a:gd name="connsiteX32359" fmla="*/ 4251528 w 6085020"/>
              <a:gd name="connsiteY32359" fmla="*/ 1656159 h 4885973"/>
              <a:gd name="connsiteX32360" fmla="*/ 4250387 w 6085020"/>
              <a:gd name="connsiteY32360" fmla="*/ 1654073 h 4885973"/>
              <a:gd name="connsiteX32361" fmla="*/ 4250387 w 6085020"/>
              <a:gd name="connsiteY32361" fmla="*/ 1651987 h 4885973"/>
              <a:gd name="connsiteX32362" fmla="*/ 4248504 w 6085020"/>
              <a:gd name="connsiteY32362" fmla="*/ 1651968 h 4885973"/>
              <a:gd name="connsiteX32363" fmla="*/ 4248485 w 6085020"/>
              <a:gd name="connsiteY32363" fmla="*/ 1651987 h 4885973"/>
              <a:gd name="connsiteX32364" fmla="*/ 4240689 w 6085020"/>
              <a:gd name="connsiteY32364" fmla="*/ 1647814 h 4885973"/>
              <a:gd name="connsiteX32365" fmla="*/ 1396132 w 6085020"/>
              <a:gd name="connsiteY32365" fmla="*/ 1647814 h 4885973"/>
              <a:gd name="connsiteX32366" fmla="*/ 1382977 w 6085020"/>
              <a:gd name="connsiteY32366" fmla="*/ 1660867 h 4885973"/>
              <a:gd name="connsiteX32367" fmla="*/ 1383011 w 6085020"/>
              <a:gd name="connsiteY32367" fmla="*/ 1661849 h 4885973"/>
              <a:gd name="connsiteX32368" fmla="*/ 1383011 w 6085020"/>
              <a:gd name="connsiteY32368" fmla="*/ 1661660 h 4885973"/>
              <a:gd name="connsiteX32369" fmla="*/ 1392709 w 6085020"/>
              <a:gd name="connsiteY32369" fmla="*/ 1673988 h 4885973"/>
              <a:gd name="connsiteX32370" fmla="*/ 1394801 w 6085020"/>
              <a:gd name="connsiteY32370" fmla="*/ 1673988 h 4885973"/>
              <a:gd name="connsiteX32371" fmla="*/ 1396132 w 6085020"/>
              <a:gd name="connsiteY32371" fmla="*/ 1673988 h 4885973"/>
              <a:gd name="connsiteX32372" fmla="*/ 1409253 w 6085020"/>
              <a:gd name="connsiteY32372" fmla="*/ 1660901 h 4885973"/>
              <a:gd name="connsiteX32373" fmla="*/ 1396132 w 6085020"/>
              <a:gd name="connsiteY32373" fmla="*/ 1647814 h 4885973"/>
              <a:gd name="connsiteX32374" fmla="*/ 2340428 w 6085020"/>
              <a:gd name="connsiteY32374" fmla="*/ 1647648 h 4885973"/>
              <a:gd name="connsiteX32375" fmla="*/ 2338359 w 6085020"/>
              <a:gd name="connsiteY32375" fmla="*/ 1670194 h 4885973"/>
              <a:gd name="connsiteX32376" fmla="*/ 2340428 w 6085020"/>
              <a:gd name="connsiteY32376" fmla="*/ 1647648 h 4885973"/>
              <a:gd name="connsiteX32377" fmla="*/ 4534026 w 6085020"/>
              <a:gd name="connsiteY32377" fmla="*/ 1645666 h 4885973"/>
              <a:gd name="connsiteX32378" fmla="*/ 4539615 w 6085020"/>
              <a:gd name="connsiteY32378" fmla="*/ 1648573 h 4885973"/>
              <a:gd name="connsiteX32379" fmla="*/ 4534026 w 6085020"/>
              <a:gd name="connsiteY32379" fmla="*/ 1645666 h 4885973"/>
              <a:gd name="connsiteX32380" fmla="*/ 353811 w 6085020"/>
              <a:gd name="connsiteY32380" fmla="*/ 1644329 h 4885973"/>
              <a:gd name="connsiteX32381" fmla="*/ 349318 w 6085020"/>
              <a:gd name="connsiteY32381" fmla="*/ 1647055 h 4885973"/>
              <a:gd name="connsiteX32382" fmla="*/ 358826 w 6085020"/>
              <a:gd name="connsiteY32382" fmla="*/ 1654073 h 4885973"/>
              <a:gd name="connsiteX32383" fmla="*/ 361298 w 6085020"/>
              <a:gd name="connsiteY32383" fmla="*/ 1644590 h 4885973"/>
              <a:gd name="connsiteX32384" fmla="*/ 353811 w 6085020"/>
              <a:gd name="connsiteY32384" fmla="*/ 1644329 h 4885973"/>
              <a:gd name="connsiteX32385" fmla="*/ 430135 w 6085020"/>
              <a:gd name="connsiteY32385" fmla="*/ 1644021 h 4885973"/>
              <a:gd name="connsiteX32386" fmla="*/ 430135 w 6085020"/>
              <a:gd name="connsiteY32386" fmla="*/ 1644021 h 4885973"/>
              <a:gd name="connsiteX32387" fmla="*/ 4445488 w 6085020"/>
              <a:gd name="connsiteY32387" fmla="*/ 1643831 h 4885973"/>
              <a:gd name="connsiteX32388" fmla="*/ 4445488 w 6085020"/>
              <a:gd name="connsiteY32388" fmla="*/ 1643831 h 4885973"/>
              <a:gd name="connsiteX32389" fmla="*/ 4066695 w 6085020"/>
              <a:gd name="connsiteY32389" fmla="*/ 1642314 h 4885973"/>
              <a:gd name="connsiteX32390" fmla="*/ 4066695 w 6085020"/>
              <a:gd name="connsiteY32390" fmla="*/ 1642314 h 4885973"/>
              <a:gd name="connsiteX32391" fmla="*/ 3670028 w 6085020"/>
              <a:gd name="connsiteY32391" fmla="*/ 1640607 h 4885973"/>
              <a:gd name="connsiteX32392" fmla="*/ 3674211 w 6085020"/>
              <a:gd name="connsiteY32392" fmla="*/ 1641745 h 4885973"/>
              <a:gd name="connsiteX32393" fmla="*/ 3677634 w 6085020"/>
              <a:gd name="connsiteY32393" fmla="*/ 1642883 h 4885973"/>
              <a:gd name="connsiteX32394" fmla="*/ 3673831 w 6085020"/>
              <a:gd name="connsiteY32394" fmla="*/ 1645917 h 4885973"/>
              <a:gd name="connsiteX32395" fmla="*/ 3668887 w 6085020"/>
              <a:gd name="connsiteY32395" fmla="*/ 1647814 h 4885973"/>
              <a:gd name="connsiteX32396" fmla="*/ 3668887 w 6085020"/>
              <a:gd name="connsiteY32396" fmla="*/ 1643641 h 4885973"/>
              <a:gd name="connsiteX32397" fmla="*/ 4368854 w 6085020"/>
              <a:gd name="connsiteY32397" fmla="*/ 1639469 h 4885973"/>
              <a:gd name="connsiteX32398" fmla="*/ 4369045 w 6085020"/>
              <a:gd name="connsiteY32398" fmla="*/ 1644210 h 4885973"/>
              <a:gd name="connsiteX32399" fmla="*/ 4373608 w 6085020"/>
              <a:gd name="connsiteY32399" fmla="*/ 1644210 h 4885973"/>
              <a:gd name="connsiteX32400" fmla="*/ 4373608 w 6085020"/>
              <a:gd name="connsiteY32400" fmla="*/ 1639469 h 4885973"/>
              <a:gd name="connsiteX32401" fmla="*/ 195291 w 6085020"/>
              <a:gd name="connsiteY32401" fmla="*/ 1639089 h 4885973"/>
              <a:gd name="connsiteX32402" fmla="*/ 174374 w 6085020"/>
              <a:gd name="connsiteY32402" fmla="*/ 1654452 h 4885973"/>
              <a:gd name="connsiteX32403" fmla="*/ 174374 w 6085020"/>
              <a:gd name="connsiteY32403" fmla="*/ 1654642 h 4885973"/>
              <a:gd name="connsiteX32404" fmla="*/ 195291 w 6085020"/>
              <a:gd name="connsiteY32404" fmla="*/ 1659952 h 4885973"/>
              <a:gd name="connsiteX32405" fmla="*/ 3159837 w 6085020"/>
              <a:gd name="connsiteY32405" fmla="*/ 1638710 h 4885973"/>
              <a:gd name="connsiteX32406" fmla="*/ 3157745 w 6085020"/>
              <a:gd name="connsiteY32406" fmla="*/ 1640227 h 4885973"/>
              <a:gd name="connsiteX32407" fmla="*/ 3157745 w 6085020"/>
              <a:gd name="connsiteY32407" fmla="*/ 1642314 h 4885973"/>
              <a:gd name="connsiteX32408" fmla="*/ 3156224 w 6085020"/>
              <a:gd name="connsiteY32408" fmla="*/ 1642314 h 4885973"/>
              <a:gd name="connsiteX32409" fmla="*/ 3159837 w 6085020"/>
              <a:gd name="connsiteY32409" fmla="*/ 1638900 h 4885973"/>
              <a:gd name="connsiteX32410" fmla="*/ 2537644 w 6085020"/>
              <a:gd name="connsiteY32410" fmla="*/ 1637951 h 4885973"/>
              <a:gd name="connsiteX32411" fmla="*/ 2542968 w 6085020"/>
              <a:gd name="connsiteY32411" fmla="*/ 1665074 h 4885973"/>
              <a:gd name="connsiteX32412" fmla="*/ 2542968 w 6085020"/>
              <a:gd name="connsiteY32412" fmla="*/ 1664125 h 4885973"/>
              <a:gd name="connsiteX32413" fmla="*/ 2537644 w 6085020"/>
              <a:gd name="connsiteY32413" fmla="*/ 1637951 h 4885973"/>
              <a:gd name="connsiteX32414" fmla="*/ 956869 w 6085020"/>
              <a:gd name="connsiteY32414" fmla="*/ 1637382 h 4885973"/>
              <a:gd name="connsiteX32415" fmla="*/ 956869 w 6085020"/>
              <a:gd name="connsiteY32415" fmla="*/ 1638331 h 4885973"/>
              <a:gd name="connsiteX32416" fmla="*/ 937854 w 6085020"/>
              <a:gd name="connsiteY32416" fmla="*/ 1648004 h 4885973"/>
              <a:gd name="connsiteX32417" fmla="*/ 942608 w 6085020"/>
              <a:gd name="connsiteY32417" fmla="*/ 1655021 h 4885973"/>
              <a:gd name="connsiteX32418" fmla="*/ 956869 w 6085020"/>
              <a:gd name="connsiteY32418" fmla="*/ 1637382 h 4885973"/>
              <a:gd name="connsiteX32419" fmla="*/ 901914 w 6085020"/>
              <a:gd name="connsiteY32419" fmla="*/ 1637382 h 4885973"/>
              <a:gd name="connsiteX32420" fmla="*/ 908950 w 6085020"/>
              <a:gd name="connsiteY32420" fmla="*/ 1651797 h 4885973"/>
              <a:gd name="connsiteX32421" fmla="*/ 902104 w 6085020"/>
              <a:gd name="connsiteY32421" fmla="*/ 1637382 h 4885973"/>
              <a:gd name="connsiteX32422" fmla="*/ 3488048 w 6085020"/>
              <a:gd name="connsiteY32422" fmla="*/ 1636244 h 4885973"/>
              <a:gd name="connsiteX32423" fmla="*/ 3486813 w 6085020"/>
              <a:gd name="connsiteY32423" fmla="*/ 1639137 h 4885973"/>
              <a:gd name="connsiteX32424" fmla="*/ 3479681 w 6085020"/>
              <a:gd name="connsiteY32424" fmla="*/ 1643072 h 4885973"/>
              <a:gd name="connsiteX32425" fmla="*/ 3486075 w 6085020"/>
              <a:gd name="connsiteY32425" fmla="*/ 1640868 h 4885973"/>
              <a:gd name="connsiteX32426" fmla="*/ 3486813 w 6085020"/>
              <a:gd name="connsiteY32426" fmla="*/ 1639137 h 4885973"/>
              <a:gd name="connsiteX32427" fmla="*/ 3488618 w 6085020"/>
              <a:gd name="connsiteY32427" fmla="*/ 1638141 h 4885973"/>
              <a:gd name="connsiteX32428" fmla="*/ 4270353 w 6085020"/>
              <a:gd name="connsiteY32428" fmla="*/ 1635675 h 4885973"/>
              <a:gd name="connsiteX32429" fmla="*/ 4264649 w 6085020"/>
              <a:gd name="connsiteY32429" fmla="*/ 1637382 h 4885973"/>
              <a:gd name="connsiteX32430" fmla="*/ 4266550 w 6085020"/>
              <a:gd name="connsiteY32430" fmla="*/ 1638520 h 4885973"/>
              <a:gd name="connsiteX32431" fmla="*/ 4268452 w 6085020"/>
              <a:gd name="connsiteY32431" fmla="*/ 1639469 h 4885973"/>
              <a:gd name="connsiteX32432" fmla="*/ 3996147 w 6085020"/>
              <a:gd name="connsiteY32432" fmla="*/ 1635296 h 4885973"/>
              <a:gd name="connsiteX32433" fmla="*/ 3992762 w 6085020"/>
              <a:gd name="connsiteY32433" fmla="*/ 1641092 h 4885973"/>
              <a:gd name="connsiteX32434" fmla="*/ 3992914 w 6085020"/>
              <a:gd name="connsiteY32434" fmla="*/ 1641555 h 4885973"/>
              <a:gd name="connsiteX32435" fmla="*/ 3999380 w 6085020"/>
              <a:gd name="connsiteY32435" fmla="*/ 1644779 h 4885973"/>
              <a:gd name="connsiteX32436" fmla="*/ 4002522 w 6085020"/>
              <a:gd name="connsiteY32436" fmla="*/ 1638289 h 4885973"/>
              <a:gd name="connsiteX32437" fmla="*/ 4002612 w 6085020"/>
              <a:gd name="connsiteY32437" fmla="*/ 1638331 h 4885973"/>
              <a:gd name="connsiteX32438" fmla="*/ 4002422 w 6085020"/>
              <a:gd name="connsiteY32438" fmla="*/ 1637951 h 4885973"/>
              <a:gd name="connsiteX32439" fmla="*/ 4002536 w 6085020"/>
              <a:gd name="connsiteY32439" fmla="*/ 1638260 h 4885973"/>
              <a:gd name="connsiteX32440" fmla="*/ 4002522 w 6085020"/>
              <a:gd name="connsiteY32440" fmla="*/ 1638289 h 4885973"/>
              <a:gd name="connsiteX32441" fmla="*/ 518178 w 6085020"/>
              <a:gd name="connsiteY32441" fmla="*/ 1634917 h 4885973"/>
              <a:gd name="connsiteX32442" fmla="*/ 511689 w 6085020"/>
              <a:gd name="connsiteY32442" fmla="*/ 1639991 h 4885973"/>
              <a:gd name="connsiteX32443" fmla="*/ 515854 w 6085020"/>
              <a:gd name="connsiteY32443" fmla="*/ 1646149 h 4885973"/>
              <a:gd name="connsiteX32444" fmla="*/ 515705 w 6085020"/>
              <a:gd name="connsiteY32444" fmla="*/ 1646866 h 4885973"/>
              <a:gd name="connsiteX32445" fmla="*/ 516466 w 6085020"/>
              <a:gd name="connsiteY32445" fmla="*/ 1647055 h 4885973"/>
              <a:gd name="connsiteX32446" fmla="*/ 515854 w 6085020"/>
              <a:gd name="connsiteY32446" fmla="*/ 1646149 h 4885973"/>
              <a:gd name="connsiteX32447" fmla="*/ 1752866 w 6085020"/>
              <a:gd name="connsiteY32447" fmla="*/ 1633779 h 4885973"/>
              <a:gd name="connsiteX32448" fmla="*/ 1752866 w 6085020"/>
              <a:gd name="connsiteY32448" fmla="*/ 1644021 h 4885973"/>
              <a:gd name="connsiteX32449" fmla="*/ 1763325 w 6085020"/>
              <a:gd name="connsiteY32449" fmla="*/ 1644021 h 4885973"/>
              <a:gd name="connsiteX32450" fmla="*/ 1763325 w 6085020"/>
              <a:gd name="connsiteY32450" fmla="*/ 1633779 h 4885973"/>
              <a:gd name="connsiteX32451" fmla="*/ 1883504 w 6085020"/>
              <a:gd name="connsiteY32451" fmla="*/ 1633589 h 4885973"/>
              <a:gd name="connsiteX32452" fmla="*/ 1883504 w 6085020"/>
              <a:gd name="connsiteY32452" fmla="*/ 1633589 h 4885973"/>
              <a:gd name="connsiteX32453" fmla="*/ 722596 w 6085020"/>
              <a:gd name="connsiteY32453" fmla="*/ 1633589 h 4885973"/>
              <a:gd name="connsiteX32454" fmla="*/ 722596 w 6085020"/>
              <a:gd name="connsiteY32454" fmla="*/ 1633589 h 4885973"/>
              <a:gd name="connsiteX32455" fmla="*/ 2720765 w 6085020"/>
              <a:gd name="connsiteY32455" fmla="*/ 1633399 h 4885973"/>
              <a:gd name="connsiteX32456" fmla="*/ 2720765 w 6085020"/>
              <a:gd name="connsiteY32456" fmla="*/ 1633399 h 4885973"/>
              <a:gd name="connsiteX32457" fmla="*/ 4020867 w 6085020"/>
              <a:gd name="connsiteY32457" fmla="*/ 1633210 h 4885973"/>
              <a:gd name="connsiteX32458" fmla="*/ 4020915 w 6085020"/>
              <a:gd name="connsiteY32458" fmla="*/ 1633589 h 4885973"/>
              <a:gd name="connsiteX32459" fmla="*/ 4018775 w 6085020"/>
              <a:gd name="connsiteY32459" fmla="*/ 1633589 h 4885973"/>
              <a:gd name="connsiteX32460" fmla="*/ 4018775 w 6085020"/>
              <a:gd name="connsiteY32460" fmla="*/ 1636624 h 4885973"/>
              <a:gd name="connsiteX32461" fmla="*/ 4021889 w 6085020"/>
              <a:gd name="connsiteY32461" fmla="*/ 1641247 h 4885973"/>
              <a:gd name="connsiteX32462" fmla="*/ 4020915 w 6085020"/>
              <a:gd name="connsiteY32462" fmla="*/ 1633589 h 4885973"/>
              <a:gd name="connsiteX32463" fmla="*/ 4021628 w 6085020"/>
              <a:gd name="connsiteY32463" fmla="*/ 1633589 h 4885973"/>
              <a:gd name="connsiteX32464" fmla="*/ 4359537 w 6085020"/>
              <a:gd name="connsiteY32464" fmla="*/ 1632261 h 4885973"/>
              <a:gd name="connsiteX32465" fmla="*/ 4344477 w 6085020"/>
              <a:gd name="connsiteY32465" fmla="*/ 1637033 h 4885973"/>
              <a:gd name="connsiteX32466" fmla="*/ 4342803 w 6085020"/>
              <a:gd name="connsiteY32466" fmla="*/ 1637003 h 4885973"/>
              <a:gd name="connsiteX32467" fmla="*/ 4343374 w 6085020"/>
              <a:gd name="connsiteY32467" fmla="*/ 1637382 h 4885973"/>
              <a:gd name="connsiteX32468" fmla="*/ 4344477 w 6085020"/>
              <a:gd name="connsiteY32468" fmla="*/ 1637033 h 4885973"/>
              <a:gd name="connsiteX32469" fmla="*/ 4353523 w 6085020"/>
              <a:gd name="connsiteY32469" fmla="*/ 1637193 h 4885973"/>
              <a:gd name="connsiteX32470" fmla="*/ 4359537 w 6085020"/>
              <a:gd name="connsiteY32470" fmla="*/ 1632261 h 4885973"/>
              <a:gd name="connsiteX32471" fmla="*/ 3738104 w 6085020"/>
              <a:gd name="connsiteY32471" fmla="*/ 1632261 h 4885973"/>
              <a:gd name="connsiteX32472" fmla="*/ 3732970 w 6085020"/>
              <a:gd name="connsiteY32472" fmla="*/ 1634727 h 4885973"/>
              <a:gd name="connsiteX32473" fmla="*/ 3733540 w 6085020"/>
              <a:gd name="connsiteY32473" fmla="*/ 1635486 h 4885973"/>
              <a:gd name="connsiteX32474" fmla="*/ 975885 w 6085020"/>
              <a:gd name="connsiteY32474" fmla="*/ 1631313 h 4885973"/>
              <a:gd name="connsiteX32475" fmla="*/ 968659 w 6085020"/>
              <a:gd name="connsiteY32475" fmla="*/ 1635106 h 4885973"/>
              <a:gd name="connsiteX32476" fmla="*/ 968659 w 6085020"/>
              <a:gd name="connsiteY32476" fmla="*/ 1636055 h 4885973"/>
              <a:gd name="connsiteX32477" fmla="*/ 975885 w 6085020"/>
              <a:gd name="connsiteY32477" fmla="*/ 1631313 h 4885973"/>
              <a:gd name="connsiteX32478" fmla="*/ 3807036 w 6085020"/>
              <a:gd name="connsiteY32478" fmla="*/ 1631290 h 4885973"/>
              <a:gd name="connsiteX32479" fmla="*/ 3806941 w 6085020"/>
              <a:gd name="connsiteY32479" fmla="*/ 1631313 h 4885973"/>
              <a:gd name="connsiteX32480" fmla="*/ 3805800 w 6085020"/>
              <a:gd name="connsiteY32480" fmla="*/ 1633399 h 4885973"/>
              <a:gd name="connsiteX32481" fmla="*/ 3807892 w 6085020"/>
              <a:gd name="connsiteY32481" fmla="*/ 1634537 h 4885973"/>
              <a:gd name="connsiteX32482" fmla="*/ 3808082 w 6085020"/>
              <a:gd name="connsiteY32482" fmla="*/ 1633968 h 4885973"/>
              <a:gd name="connsiteX32483" fmla="*/ 3808842 w 6085020"/>
              <a:gd name="connsiteY32483" fmla="*/ 1632451 h 4885973"/>
              <a:gd name="connsiteX32484" fmla="*/ 3807036 w 6085020"/>
              <a:gd name="connsiteY32484" fmla="*/ 1631290 h 4885973"/>
              <a:gd name="connsiteX32485" fmla="*/ 266220 w 6085020"/>
              <a:gd name="connsiteY32485" fmla="*/ 1631123 h 4885973"/>
              <a:gd name="connsiteX32486" fmla="*/ 261466 w 6085020"/>
              <a:gd name="connsiteY32486" fmla="*/ 1642883 h 4885973"/>
              <a:gd name="connsiteX32487" fmla="*/ 270974 w 6085020"/>
              <a:gd name="connsiteY32487" fmla="*/ 1642883 h 4885973"/>
              <a:gd name="connsiteX32488" fmla="*/ 266220 w 6085020"/>
              <a:gd name="connsiteY32488" fmla="*/ 1631123 h 4885973"/>
              <a:gd name="connsiteX32489" fmla="*/ 2574154 w 6085020"/>
              <a:gd name="connsiteY32489" fmla="*/ 1630554 h 4885973"/>
              <a:gd name="connsiteX32490" fmla="*/ 2546581 w 6085020"/>
              <a:gd name="connsiteY32490" fmla="*/ 1637382 h 4885973"/>
              <a:gd name="connsiteX32491" fmla="*/ 2545630 w 6085020"/>
              <a:gd name="connsiteY32491" fmla="*/ 1637572 h 4885973"/>
              <a:gd name="connsiteX32492" fmla="*/ 2574154 w 6085020"/>
              <a:gd name="connsiteY32492" fmla="*/ 1630554 h 4885973"/>
              <a:gd name="connsiteX32493" fmla="*/ 4341852 w 6085020"/>
              <a:gd name="connsiteY32493" fmla="*/ 1629227 h 4885973"/>
              <a:gd name="connsiteX32494" fmla="*/ 4340901 w 6085020"/>
              <a:gd name="connsiteY32494" fmla="*/ 1631313 h 4885973"/>
              <a:gd name="connsiteX32495" fmla="*/ 4342099 w 6085020"/>
              <a:gd name="connsiteY32495" fmla="*/ 1632766 h 4885973"/>
              <a:gd name="connsiteX32496" fmla="*/ 4342803 w 6085020"/>
              <a:gd name="connsiteY32496" fmla="*/ 1632641 h 4885973"/>
              <a:gd name="connsiteX32497" fmla="*/ 4342803 w 6085020"/>
              <a:gd name="connsiteY32497" fmla="*/ 1632261 h 4885973"/>
              <a:gd name="connsiteX32498" fmla="*/ 4343963 w 6085020"/>
              <a:gd name="connsiteY32498" fmla="*/ 1630458 h 4885973"/>
              <a:gd name="connsiteX32499" fmla="*/ 4343944 w 6085020"/>
              <a:gd name="connsiteY32499" fmla="*/ 1630365 h 4885973"/>
              <a:gd name="connsiteX32500" fmla="*/ 4341852 w 6085020"/>
              <a:gd name="connsiteY32500" fmla="*/ 1629227 h 4885973"/>
              <a:gd name="connsiteX32501" fmla="*/ 2047229 w 6085020"/>
              <a:gd name="connsiteY32501" fmla="*/ 1629227 h 4885973"/>
              <a:gd name="connsiteX32502" fmla="*/ 2047229 w 6085020"/>
              <a:gd name="connsiteY32502" fmla="*/ 1629227 h 4885973"/>
              <a:gd name="connsiteX32503" fmla="*/ 399329 w 6085020"/>
              <a:gd name="connsiteY32503" fmla="*/ 1629227 h 4885973"/>
              <a:gd name="connsiteX32504" fmla="*/ 399329 w 6085020"/>
              <a:gd name="connsiteY32504" fmla="*/ 1629227 h 4885973"/>
              <a:gd name="connsiteX32505" fmla="*/ 3040418 w 6085020"/>
              <a:gd name="connsiteY32505" fmla="*/ 1629037 h 4885973"/>
              <a:gd name="connsiteX32506" fmla="*/ 3034334 w 6085020"/>
              <a:gd name="connsiteY32506" fmla="*/ 1638900 h 4885973"/>
              <a:gd name="connsiteX32507" fmla="*/ 3035094 w 6085020"/>
              <a:gd name="connsiteY32507" fmla="*/ 1639469 h 4885973"/>
              <a:gd name="connsiteX32508" fmla="*/ 3045553 w 6085020"/>
              <a:gd name="connsiteY32508" fmla="*/ 1644590 h 4885973"/>
              <a:gd name="connsiteX32509" fmla="*/ 3050877 w 6085020"/>
              <a:gd name="connsiteY32509" fmla="*/ 1634158 h 4885973"/>
              <a:gd name="connsiteX32510" fmla="*/ 3040418 w 6085020"/>
              <a:gd name="connsiteY32510" fmla="*/ 1629037 h 4885973"/>
              <a:gd name="connsiteX32511" fmla="*/ 2312308 w 6085020"/>
              <a:gd name="connsiteY32511" fmla="*/ 1628468 h 4885973"/>
              <a:gd name="connsiteX32512" fmla="*/ 2307361 w 6085020"/>
              <a:gd name="connsiteY32512" fmla="*/ 1650366 h 4885973"/>
              <a:gd name="connsiteX32513" fmla="*/ 2312471 w 6085020"/>
              <a:gd name="connsiteY32513" fmla="*/ 1654150 h 4885973"/>
              <a:gd name="connsiteX32514" fmla="*/ 2312308 w 6085020"/>
              <a:gd name="connsiteY32514" fmla="*/ 1654452 h 4885973"/>
              <a:gd name="connsiteX32515" fmla="*/ 2312878 w 6085020"/>
              <a:gd name="connsiteY32515" fmla="*/ 1654452 h 4885973"/>
              <a:gd name="connsiteX32516" fmla="*/ 2312471 w 6085020"/>
              <a:gd name="connsiteY32516" fmla="*/ 1654150 h 4885973"/>
              <a:gd name="connsiteX32517" fmla="*/ 2315172 w 6085020"/>
              <a:gd name="connsiteY32517" fmla="*/ 1649118 h 4885973"/>
              <a:gd name="connsiteX32518" fmla="*/ 2327901 w 6085020"/>
              <a:gd name="connsiteY32518" fmla="*/ 1654452 h 4885973"/>
              <a:gd name="connsiteX32519" fmla="*/ 2312308 w 6085020"/>
              <a:gd name="connsiteY32519" fmla="*/ 1628468 h 4885973"/>
              <a:gd name="connsiteX32520" fmla="*/ 1659309 w 6085020"/>
              <a:gd name="connsiteY32520" fmla="*/ 1628089 h 4885973"/>
              <a:gd name="connsiteX32521" fmla="*/ 1659309 w 6085020"/>
              <a:gd name="connsiteY32521" fmla="*/ 1628089 h 4885973"/>
              <a:gd name="connsiteX32522" fmla="*/ 362629 w 6085020"/>
              <a:gd name="connsiteY32522" fmla="*/ 1627899 h 4885973"/>
              <a:gd name="connsiteX32523" fmla="*/ 362629 w 6085020"/>
              <a:gd name="connsiteY32523" fmla="*/ 1643452 h 4885973"/>
              <a:gd name="connsiteX32524" fmla="*/ 373088 w 6085020"/>
              <a:gd name="connsiteY32524" fmla="*/ 1627899 h 4885973"/>
              <a:gd name="connsiteX32525" fmla="*/ 4141046 w 6085020"/>
              <a:gd name="connsiteY32525" fmla="*/ 1626382 h 4885973"/>
              <a:gd name="connsiteX32526" fmla="*/ 4147512 w 6085020"/>
              <a:gd name="connsiteY32526" fmla="*/ 1629606 h 4885973"/>
              <a:gd name="connsiteX32527" fmla="*/ 4147512 w 6085020"/>
              <a:gd name="connsiteY32527" fmla="*/ 1628658 h 4885973"/>
              <a:gd name="connsiteX32528" fmla="*/ 4147854 w 6085020"/>
              <a:gd name="connsiteY32528" fmla="*/ 1629564 h 4885973"/>
              <a:gd name="connsiteX32529" fmla="*/ 4144279 w 6085020"/>
              <a:gd name="connsiteY32529" fmla="*/ 1635865 h 4885973"/>
              <a:gd name="connsiteX32530" fmla="*/ 4137814 w 6085020"/>
              <a:gd name="connsiteY32530" fmla="*/ 1632641 h 4885973"/>
              <a:gd name="connsiteX32531" fmla="*/ 4141046 w 6085020"/>
              <a:gd name="connsiteY32531" fmla="*/ 1626382 h 4885973"/>
              <a:gd name="connsiteX32532" fmla="*/ 4066315 w 6085020"/>
              <a:gd name="connsiteY32532" fmla="*/ 1625433 h 4885973"/>
              <a:gd name="connsiteX32533" fmla="*/ 4062702 w 6085020"/>
              <a:gd name="connsiteY32533" fmla="*/ 1628468 h 4885973"/>
              <a:gd name="connsiteX32534" fmla="*/ 4067456 w 6085020"/>
              <a:gd name="connsiteY32534" fmla="*/ 1629227 h 4885973"/>
              <a:gd name="connsiteX32535" fmla="*/ 4066315 w 6085020"/>
              <a:gd name="connsiteY32535" fmla="*/ 1625433 h 4885973"/>
              <a:gd name="connsiteX32536" fmla="*/ 1040158 w 6085020"/>
              <a:gd name="connsiteY32536" fmla="*/ 1625433 h 4885973"/>
              <a:gd name="connsiteX32537" fmla="*/ 1047194 w 6085020"/>
              <a:gd name="connsiteY32537" fmla="*/ 1637382 h 4885973"/>
              <a:gd name="connsiteX32538" fmla="*/ 1047194 w 6085020"/>
              <a:gd name="connsiteY32538" fmla="*/ 1625433 h 4885973"/>
              <a:gd name="connsiteX32539" fmla="*/ 3697030 w 6085020"/>
              <a:gd name="connsiteY32539" fmla="*/ 1625054 h 4885973"/>
              <a:gd name="connsiteX32540" fmla="*/ 3697030 w 6085020"/>
              <a:gd name="connsiteY32540" fmla="*/ 1628468 h 4885973"/>
              <a:gd name="connsiteX32541" fmla="*/ 3697030 w 6085020"/>
              <a:gd name="connsiteY32541" fmla="*/ 1632830 h 4885973"/>
              <a:gd name="connsiteX32542" fmla="*/ 3696840 w 6085020"/>
              <a:gd name="connsiteY32542" fmla="*/ 1631123 h 4885973"/>
              <a:gd name="connsiteX32543" fmla="*/ 3692657 w 6085020"/>
              <a:gd name="connsiteY32543" fmla="*/ 1632451 h 4885973"/>
              <a:gd name="connsiteX32544" fmla="*/ 3689424 w 6085020"/>
              <a:gd name="connsiteY32544" fmla="*/ 1631313 h 4885973"/>
              <a:gd name="connsiteX32545" fmla="*/ 1848426 w 6085020"/>
              <a:gd name="connsiteY32545" fmla="*/ 1624707 h 4885973"/>
              <a:gd name="connsiteX32546" fmla="*/ 1853079 w 6085020"/>
              <a:gd name="connsiteY32546" fmla="*/ 1628468 h 4885973"/>
              <a:gd name="connsiteX32547" fmla="*/ 1848426 w 6085020"/>
              <a:gd name="connsiteY32547" fmla="*/ 1624707 h 4885973"/>
              <a:gd name="connsiteX32548" fmla="*/ 2408907 w 6085020"/>
              <a:gd name="connsiteY32548" fmla="*/ 1623916 h 4885973"/>
              <a:gd name="connsiteX32549" fmla="*/ 2408907 w 6085020"/>
              <a:gd name="connsiteY32549" fmla="*/ 1623916 h 4885973"/>
              <a:gd name="connsiteX32550" fmla="*/ 2193079 w 6085020"/>
              <a:gd name="connsiteY32550" fmla="*/ 1622778 h 4885973"/>
              <a:gd name="connsiteX32551" fmla="*/ 2193079 w 6085020"/>
              <a:gd name="connsiteY32551" fmla="*/ 1622778 h 4885973"/>
              <a:gd name="connsiteX32552" fmla="*/ 2268952 w 6085020"/>
              <a:gd name="connsiteY32552" fmla="*/ 1622209 h 4885973"/>
              <a:gd name="connsiteX32553" fmla="*/ 2265529 w 6085020"/>
              <a:gd name="connsiteY32553" fmla="*/ 1624295 h 4885973"/>
              <a:gd name="connsiteX32554" fmla="*/ 2267431 w 6085020"/>
              <a:gd name="connsiteY32554" fmla="*/ 1627848 h 4885973"/>
              <a:gd name="connsiteX32555" fmla="*/ 2267621 w 6085020"/>
              <a:gd name="connsiteY32555" fmla="*/ 1627899 h 4885973"/>
              <a:gd name="connsiteX32556" fmla="*/ 2271089 w 6085020"/>
              <a:gd name="connsiteY32556" fmla="*/ 1625550 h 4885973"/>
              <a:gd name="connsiteX32557" fmla="*/ 2271234 w 6085020"/>
              <a:gd name="connsiteY32557" fmla="*/ 1625813 h 4885973"/>
              <a:gd name="connsiteX32558" fmla="*/ 2271234 w 6085020"/>
              <a:gd name="connsiteY32558" fmla="*/ 1625054 h 4885973"/>
              <a:gd name="connsiteX32559" fmla="*/ 2271177 w 6085020"/>
              <a:gd name="connsiteY32559" fmla="*/ 1625490 h 4885973"/>
              <a:gd name="connsiteX32560" fmla="*/ 2271089 w 6085020"/>
              <a:gd name="connsiteY32560" fmla="*/ 1625550 h 4885973"/>
              <a:gd name="connsiteX32561" fmla="*/ 2269294 w 6085020"/>
              <a:gd name="connsiteY32561" fmla="*/ 1622285 h 4885973"/>
              <a:gd name="connsiteX32562" fmla="*/ 2268952 w 6085020"/>
              <a:gd name="connsiteY32562" fmla="*/ 1622209 h 4885973"/>
              <a:gd name="connsiteX32563" fmla="*/ 4072780 w 6085020"/>
              <a:gd name="connsiteY32563" fmla="*/ 1621450 h 4885973"/>
              <a:gd name="connsiteX32564" fmla="*/ 4078675 w 6085020"/>
              <a:gd name="connsiteY32564" fmla="*/ 1625433 h 4885973"/>
              <a:gd name="connsiteX32565" fmla="*/ 4079930 w 6085020"/>
              <a:gd name="connsiteY32565" fmla="*/ 1624692 h 4885973"/>
              <a:gd name="connsiteX32566" fmla="*/ 4083239 w 6085020"/>
              <a:gd name="connsiteY32566" fmla="*/ 1626192 h 4885973"/>
              <a:gd name="connsiteX32567" fmla="*/ 4082975 w 6085020"/>
              <a:gd name="connsiteY32567" fmla="*/ 1622892 h 4885973"/>
              <a:gd name="connsiteX32568" fmla="*/ 4083809 w 6085020"/>
              <a:gd name="connsiteY32568" fmla="*/ 1622399 h 4885973"/>
              <a:gd name="connsiteX32569" fmla="*/ 4082859 w 6085020"/>
              <a:gd name="connsiteY32569" fmla="*/ 1621450 h 4885973"/>
              <a:gd name="connsiteX32570" fmla="*/ 4082975 w 6085020"/>
              <a:gd name="connsiteY32570" fmla="*/ 1622892 h 4885973"/>
              <a:gd name="connsiteX32571" fmla="*/ 4079930 w 6085020"/>
              <a:gd name="connsiteY32571" fmla="*/ 1624692 h 4885973"/>
              <a:gd name="connsiteX32572" fmla="*/ 1059174 w 6085020"/>
              <a:gd name="connsiteY32572" fmla="*/ 1620123 h 4885973"/>
              <a:gd name="connsiteX32573" fmla="*/ 1066210 w 6085020"/>
              <a:gd name="connsiteY32573" fmla="*/ 1642124 h 4885973"/>
              <a:gd name="connsiteX32574" fmla="*/ 1066210 w 6085020"/>
              <a:gd name="connsiteY32574" fmla="*/ 1641555 h 4885973"/>
              <a:gd name="connsiteX32575" fmla="*/ 1066210 w 6085020"/>
              <a:gd name="connsiteY32575" fmla="*/ 1622589 h 4885973"/>
              <a:gd name="connsiteX32576" fmla="*/ 1059174 w 6085020"/>
              <a:gd name="connsiteY32576" fmla="*/ 1620123 h 4885973"/>
              <a:gd name="connsiteX32577" fmla="*/ 1023401 w 6085020"/>
              <a:gd name="connsiteY32577" fmla="*/ 1619388 h 4885973"/>
              <a:gd name="connsiteX32578" fmla="*/ 1021142 w 6085020"/>
              <a:gd name="connsiteY32578" fmla="*/ 1627899 h 4885973"/>
              <a:gd name="connsiteX32579" fmla="*/ 1030650 w 6085020"/>
              <a:gd name="connsiteY32579" fmla="*/ 1620692 h 4885973"/>
              <a:gd name="connsiteX32580" fmla="*/ 1023401 w 6085020"/>
              <a:gd name="connsiteY32580" fmla="*/ 1619388 h 4885973"/>
              <a:gd name="connsiteX32581" fmla="*/ 1542362 w 6085020"/>
              <a:gd name="connsiteY32581" fmla="*/ 1618795 h 4885973"/>
              <a:gd name="connsiteX32582" fmla="*/ 1482843 w 6085020"/>
              <a:gd name="connsiteY32582" fmla="*/ 1647435 h 4885973"/>
              <a:gd name="connsiteX32583" fmla="*/ 1466300 w 6085020"/>
              <a:gd name="connsiteY32583" fmla="*/ 1637762 h 4885973"/>
              <a:gd name="connsiteX32584" fmla="*/ 1437586 w 6085020"/>
              <a:gd name="connsiteY32584" fmla="*/ 1656539 h 4885973"/>
              <a:gd name="connsiteX32585" fmla="*/ 1437776 w 6085020"/>
              <a:gd name="connsiteY32585" fmla="*/ 1656539 h 4885973"/>
              <a:gd name="connsiteX32586" fmla="*/ 1462687 w 6085020"/>
              <a:gd name="connsiteY32586" fmla="*/ 1670194 h 4885973"/>
              <a:gd name="connsiteX32587" fmla="*/ 1471244 w 6085020"/>
              <a:gd name="connsiteY32587" fmla="*/ 1680626 h 4885973"/>
              <a:gd name="connsiteX32588" fmla="*/ 1475617 w 6085020"/>
              <a:gd name="connsiteY32588" fmla="*/ 1671333 h 4885973"/>
              <a:gd name="connsiteX32589" fmla="*/ 1545595 w 6085020"/>
              <a:gd name="connsiteY32589" fmla="*/ 1651228 h 4885973"/>
              <a:gd name="connsiteX32590" fmla="*/ 1549779 w 6085020"/>
              <a:gd name="connsiteY32590" fmla="*/ 1654452 h 4885973"/>
              <a:gd name="connsiteX32591" fmla="*/ 1550729 w 6085020"/>
              <a:gd name="connsiteY32591" fmla="*/ 1649711 h 4885973"/>
              <a:gd name="connsiteX32592" fmla="*/ 1580584 w 6085020"/>
              <a:gd name="connsiteY32592" fmla="*/ 1647055 h 4885973"/>
              <a:gd name="connsiteX32593" fmla="*/ 1575830 w 6085020"/>
              <a:gd name="connsiteY32593" fmla="*/ 1628089 h 4885973"/>
              <a:gd name="connsiteX32594" fmla="*/ 1553962 w 6085020"/>
              <a:gd name="connsiteY32594" fmla="*/ 1630175 h 4885973"/>
              <a:gd name="connsiteX32595" fmla="*/ 1549779 w 6085020"/>
              <a:gd name="connsiteY32595" fmla="*/ 1623347 h 4885973"/>
              <a:gd name="connsiteX32596" fmla="*/ 1544644 w 6085020"/>
              <a:gd name="connsiteY32596" fmla="*/ 1623347 h 4885973"/>
              <a:gd name="connsiteX32597" fmla="*/ 409598 w 6085020"/>
              <a:gd name="connsiteY32597" fmla="*/ 1618795 h 4885973"/>
              <a:gd name="connsiteX32598" fmla="*/ 409598 w 6085020"/>
              <a:gd name="connsiteY32598" fmla="*/ 1618795 h 4885973"/>
              <a:gd name="connsiteX32599" fmla="*/ 1952531 w 6085020"/>
              <a:gd name="connsiteY32599" fmla="*/ 1618605 h 4885973"/>
              <a:gd name="connsiteX32600" fmla="*/ 1952531 w 6085020"/>
              <a:gd name="connsiteY32600" fmla="*/ 1629037 h 4885973"/>
              <a:gd name="connsiteX32601" fmla="*/ 1962990 w 6085020"/>
              <a:gd name="connsiteY32601" fmla="*/ 1629037 h 4885973"/>
              <a:gd name="connsiteX32602" fmla="*/ 1962990 w 6085020"/>
              <a:gd name="connsiteY32602" fmla="*/ 1618605 h 4885973"/>
              <a:gd name="connsiteX32603" fmla="*/ 440974 w 6085020"/>
              <a:gd name="connsiteY32603" fmla="*/ 1618036 h 4885973"/>
              <a:gd name="connsiteX32604" fmla="*/ 446298 w 6085020"/>
              <a:gd name="connsiteY32604" fmla="*/ 1638900 h 4885973"/>
              <a:gd name="connsiteX32605" fmla="*/ 440974 w 6085020"/>
              <a:gd name="connsiteY32605" fmla="*/ 1618036 h 4885973"/>
              <a:gd name="connsiteX32606" fmla="*/ 2360798 w 6085020"/>
              <a:gd name="connsiteY32606" fmla="*/ 1617278 h 4885973"/>
              <a:gd name="connsiteX32607" fmla="*/ 2364601 w 6085020"/>
              <a:gd name="connsiteY32607" fmla="*/ 1623157 h 4885973"/>
              <a:gd name="connsiteX32608" fmla="*/ 2364619 w 6085020"/>
              <a:gd name="connsiteY32608" fmla="*/ 1623178 h 4885973"/>
              <a:gd name="connsiteX32609" fmla="*/ 2366693 w 6085020"/>
              <a:gd name="connsiteY32609" fmla="*/ 1626382 h 4885973"/>
              <a:gd name="connsiteX32610" fmla="*/ 2367263 w 6085020"/>
              <a:gd name="connsiteY32610" fmla="*/ 1626382 h 4885973"/>
              <a:gd name="connsiteX32611" fmla="*/ 2364619 w 6085020"/>
              <a:gd name="connsiteY32611" fmla="*/ 1623178 h 4885973"/>
              <a:gd name="connsiteX32612" fmla="*/ 4525544 w 6085020"/>
              <a:gd name="connsiteY32612" fmla="*/ 1615571 h 4885973"/>
              <a:gd name="connsiteX32613" fmla="*/ 4524593 w 6085020"/>
              <a:gd name="connsiteY32613" fmla="*/ 1617657 h 4885973"/>
              <a:gd name="connsiteX32614" fmla="*/ 4526399 w 6085020"/>
              <a:gd name="connsiteY32614" fmla="*/ 1618818 h 4885973"/>
              <a:gd name="connsiteX32615" fmla="*/ 4526494 w 6085020"/>
              <a:gd name="connsiteY32615" fmla="*/ 1618795 h 4885973"/>
              <a:gd name="connsiteX32616" fmla="*/ 4527636 w 6085020"/>
              <a:gd name="connsiteY32616" fmla="*/ 1617467 h 4885973"/>
              <a:gd name="connsiteX32617" fmla="*/ 4527636 w 6085020"/>
              <a:gd name="connsiteY32617" fmla="*/ 1616709 h 4885973"/>
              <a:gd name="connsiteX32618" fmla="*/ 4525544 w 6085020"/>
              <a:gd name="connsiteY32618" fmla="*/ 1615571 h 4885973"/>
              <a:gd name="connsiteX32619" fmla="*/ 529587 w 6085020"/>
              <a:gd name="connsiteY32619" fmla="*/ 1613295 h 4885973"/>
              <a:gd name="connsiteX32620" fmla="*/ 477674 w 6085020"/>
              <a:gd name="connsiteY32620" fmla="*/ 1638900 h 4885973"/>
              <a:gd name="connsiteX32621" fmla="*/ 477294 w 6085020"/>
              <a:gd name="connsiteY32621" fmla="*/ 1639469 h 4885973"/>
              <a:gd name="connsiteX32622" fmla="*/ 492887 w 6085020"/>
              <a:gd name="connsiteY32622" fmla="*/ 1670763 h 4885973"/>
              <a:gd name="connsiteX32623" fmla="*/ 506388 w 6085020"/>
              <a:gd name="connsiteY32623" fmla="*/ 1663936 h 4885973"/>
              <a:gd name="connsiteX32624" fmla="*/ 507529 w 6085020"/>
              <a:gd name="connsiteY32624" fmla="*/ 1691627 h 4885973"/>
              <a:gd name="connsiteX32625" fmla="*/ 503345 w 6085020"/>
              <a:gd name="connsiteY32625" fmla="*/ 1722921 h 4885973"/>
              <a:gd name="connsiteX32626" fmla="*/ 513043 w 6085020"/>
              <a:gd name="connsiteY32626" fmla="*/ 1673419 h 4885973"/>
              <a:gd name="connsiteX32627" fmla="*/ 508099 w 6085020"/>
              <a:gd name="connsiteY32627" fmla="*/ 1661470 h 4885973"/>
              <a:gd name="connsiteX32628" fmla="*/ 503345 w 6085020"/>
              <a:gd name="connsiteY32628" fmla="*/ 1639469 h 4885973"/>
              <a:gd name="connsiteX32629" fmla="*/ 529587 w 6085020"/>
              <a:gd name="connsiteY32629" fmla="*/ 1613295 h 4885973"/>
              <a:gd name="connsiteX32630" fmla="*/ 2062251 w 6085020"/>
              <a:gd name="connsiteY32630" fmla="*/ 1612347 h 4885973"/>
              <a:gd name="connsiteX32631" fmla="*/ 2062251 w 6085020"/>
              <a:gd name="connsiteY32631" fmla="*/ 1612347 h 4885973"/>
              <a:gd name="connsiteX32632" fmla="*/ 4071639 w 6085020"/>
              <a:gd name="connsiteY32632" fmla="*/ 1612157 h 4885973"/>
              <a:gd name="connsiteX32633" fmla="*/ 4068787 w 6085020"/>
              <a:gd name="connsiteY32633" fmla="*/ 1613484 h 4885973"/>
              <a:gd name="connsiteX32634" fmla="*/ 4066695 w 6085020"/>
              <a:gd name="connsiteY32634" fmla="*/ 1618036 h 4885973"/>
              <a:gd name="connsiteX32635" fmla="*/ 4069357 w 6085020"/>
              <a:gd name="connsiteY32635" fmla="*/ 1615571 h 4885973"/>
              <a:gd name="connsiteX32636" fmla="*/ 4069738 w 6085020"/>
              <a:gd name="connsiteY32636" fmla="*/ 1616519 h 4885973"/>
              <a:gd name="connsiteX32637" fmla="*/ 4071639 w 6085020"/>
              <a:gd name="connsiteY32637" fmla="*/ 1612157 h 4885973"/>
              <a:gd name="connsiteX32638" fmla="*/ 2380764 w 6085020"/>
              <a:gd name="connsiteY32638" fmla="*/ 1612157 h 4885973"/>
              <a:gd name="connsiteX32639" fmla="*/ 2386089 w 6085020"/>
              <a:gd name="connsiteY32639" fmla="*/ 1633020 h 4885973"/>
              <a:gd name="connsiteX32640" fmla="*/ 2380764 w 6085020"/>
              <a:gd name="connsiteY32640" fmla="*/ 1612157 h 4885973"/>
              <a:gd name="connsiteX32641" fmla="*/ 995900 w 6085020"/>
              <a:gd name="connsiteY32641" fmla="*/ 1612086 h 4885973"/>
              <a:gd name="connsiteX32642" fmla="*/ 994901 w 6085020"/>
              <a:gd name="connsiteY32642" fmla="*/ 1624106 h 4885973"/>
              <a:gd name="connsiteX32643" fmla="*/ 1009163 w 6085020"/>
              <a:gd name="connsiteY32643" fmla="*/ 1612157 h 4885973"/>
              <a:gd name="connsiteX32644" fmla="*/ 995900 w 6085020"/>
              <a:gd name="connsiteY32644" fmla="*/ 1612086 h 4885973"/>
              <a:gd name="connsiteX32645" fmla="*/ 785918 w 6085020"/>
              <a:gd name="connsiteY32645" fmla="*/ 1611967 h 4885973"/>
              <a:gd name="connsiteX32646" fmla="*/ 785918 w 6085020"/>
              <a:gd name="connsiteY32646" fmla="*/ 1621450 h 4885973"/>
              <a:gd name="connsiteX32647" fmla="*/ 795426 w 6085020"/>
              <a:gd name="connsiteY32647" fmla="*/ 1621450 h 4885973"/>
              <a:gd name="connsiteX32648" fmla="*/ 785918 w 6085020"/>
              <a:gd name="connsiteY32648" fmla="*/ 1611967 h 4885973"/>
              <a:gd name="connsiteX32649" fmla="*/ 1204644 w 6085020"/>
              <a:gd name="connsiteY32649" fmla="*/ 1611208 h 4885973"/>
              <a:gd name="connsiteX32650" fmla="*/ 1204644 w 6085020"/>
              <a:gd name="connsiteY32650" fmla="*/ 1621640 h 4885973"/>
              <a:gd name="connsiteX32651" fmla="*/ 1215103 w 6085020"/>
              <a:gd name="connsiteY32651" fmla="*/ 1621640 h 4885973"/>
              <a:gd name="connsiteX32652" fmla="*/ 1215103 w 6085020"/>
              <a:gd name="connsiteY32652" fmla="*/ 1612157 h 4885973"/>
              <a:gd name="connsiteX32653" fmla="*/ 287137 w 6085020"/>
              <a:gd name="connsiteY32653" fmla="*/ 1609691 h 4885973"/>
              <a:gd name="connsiteX32654" fmla="*/ 287137 w 6085020"/>
              <a:gd name="connsiteY32654" fmla="*/ 1625244 h 4885973"/>
              <a:gd name="connsiteX32655" fmla="*/ 278960 w 6085020"/>
              <a:gd name="connsiteY32655" fmla="*/ 1644210 h 4885973"/>
              <a:gd name="connsiteX32656" fmla="*/ 287517 w 6085020"/>
              <a:gd name="connsiteY32656" fmla="*/ 1640227 h 4885973"/>
              <a:gd name="connsiteX32657" fmla="*/ 309575 w 6085020"/>
              <a:gd name="connsiteY32657" fmla="*/ 1697127 h 4885973"/>
              <a:gd name="connsiteX32658" fmla="*/ 312428 w 6085020"/>
              <a:gd name="connsiteY32658" fmla="*/ 1701869 h 4885973"/>
              <a:gd name="connsiteX32659" fmla="*/ 337719 w 6085020"/>
              <a:gd name="connsiteY32659" fmla="*/ 1740940 h 4885973"/>
              <a:gd name="connsiteX32660" fmla="*/ 337719 w 6085020"/>
              <a:gd name="connsiteY32660" fmla="*/ 1713818 h 4885973"/>
              <a:gd name="connsiteX32661" fmla="*/ 312428 w 6085020"/>
              <a:gd name="connsiteY32661" fmla="*/ 1648762 h 4885973"/>
              <a:gd name="connsiteX32662" fmla="*/ 309195 w 6085020"/>
              <a:gd name="connsiteY32662" fmla="*/ 1644021 h 4885973"/>
              <a:gd name="connsiteX32663" fmla="*/ 311857 w 6085020"/>
              <a:gd name="connsiteY32663" fmla="*/ 1637382 h 4885973"/>
              <a:gd name="connsiteX32664" fmla="*/ 303871 w 6085020"/>
              <a:gd name="connsiteY32664" fmla="*/ 1635675 h 4885973"/>
              <a:gd name="connsiteX32665" fmla="*/ 296645 w 6085020"/>
              <a:gd name="connsiteY32665" fmla="*/ 1624485 h 4885973"/>
              <a:gd name="connsiteX32666" fmla="*/ 299877 w 6085020"/>
              <a:gd name="connsiteY32666" fmla="*/ 1618036 h 4885973"/>
              <a:gd name="connsiteX32667" fmla="*/ 293792 w 6085020"/>
              <a:gd name="connsiteY32667" fmla="*/ 1620123 h 4885973"/>
              <a:gd name="connsiteX32668" fmla="*/ 2276960 w 6085020"/>
              <a:gd name="connsiteY32668" fmla="*/ 1609289 h 4885973"/>
              <a:gd name="connsiteX32669" fmla="*/ 2271044 w 6085020"/>
              <a:gd name="connsiteY32669" fmla="*/ 1612916 h 4885973"/>
              <a:gd name="connsiteX32670" fmla="*/ 2290059 w 6085020"/>
              <a:gd name="connsiteY32670" fmla="*/ 1628089 h 4885973"/>
              <a:gd name="connsiteX32671" fmla="*/ 2286066 w 6085020"/>
              <a:gd name="connsiteY32671" fmla="*/ 1633968 h 4885973"/>
              <a:gd name="connsiteX32672" fmla="*/ 2280552 w 6085020"/>
              <a:gd name="connsiteY32672" fmla="*/ 1642124 h 4885973"/>
              <a:gd name="connsiteX32673" fmla="*/ 2289299 w 6085020"/>
              <a:gd name="connsiteY32673" fmla="*/ 1650849 h 4885973"/>
              <a:gd name="connsiteX32674" fmla="*/ 2294813 w 6085020"/>
              <a:gd name="connsiteY32674" fmla="*/ 1645348 h 4885973"/>
              <a:gd name="connsiteX32675" fmla="*/ 2299567 w 6085020"/>
              <a:gd name="connsiteY32675" fmla="*/ 1640038 h 4885973"/>
              <a:gd name="connsiteX32676" fmla="*/ 2295384 w 6085020"/>
              <a:gd name="connsiteY32676" fmla="*/ 1633020 h 4885973"/>
              <a:gd name="connsiteX32677" fmla="*/ 2292151 w 6085020"/>
              <a:gd name="connsiteY32677" fmla="*/ 1627899 h 4885973"/>
              <a:gd name="connsiteX32678" fmla="*/ 2297095 w 6085020"/>
              <a:gd name="connsiteY32678" fmla="*/ 1612916 h 4885973"/>
              <a:gd name="connsiteX32679" fmla="*/ 2276960 w 6085020"/>
              <a:gd name="connsiteY32679" fmla="*/ 1609289 h 4885973"/>
              <a:gd name="connsiteX32680" fmla="*/ 2678930 w 6085020"/>
              <a:gd name="connsiteY32680" fmla="*/ 1607605 h 4885973"/>
              <a:gd name="connsiteX32681" fmla="*/ 2678930 w 6085020"/>
              <a:gd name="connsiteY32681" fmla="*/ 1607794 h 4885973"/>
              <a:gd name="connsiteX32682" fmla="*/ 2689389 w 6085020"/>
              <a:gd name="connsiteY32682" fmla="*/ 1623347 h 4885973"/>
              <a:gd name="connsiteX32683" fmla="*/ 2678930 w 6085020"/>
              <a:gd name="connsiteY32683" fmla="*/ 1607605 h 4885973"/>
              <a:gd name="connsiteX32684" fmla="*/ 2622073 w 6085020"/>
              <a:gd name="connsiteY32684" fmla="*/ 1607605 h 4885973"/>
              <a:gd name="connsiteX32685" fmla="*/ 2622073 w 6085020"/>
              <a:gd name="connsiteY32685" fmla="*/ 1607605 h 4885973"/>
              <a:gd name="connsiteX32686" fmla="*/ 236365 w 6085020"/>
              <a:gd name="connsiteY32686" fmla="*/ 1607605 h 4885973"/>
              <a:gd name="connsiteX32687" fmla="*/ 236365 w 6085020"/>
              <a:gd name="connsiteY32687" fmla="*/ 1627709 h 4885973"/>
              <a:gd name="connsiteX32688" fmla="*/ 234083 w 6085020"/>
              <a:gd name="connsiteY32688" fmla="*/ 1635865 h 4885973"/>
              <a:gd name="connsiteX32689" fmla="*/ 233323 w 6085020"/>
              <a:gd name="connsiteY32689" fmla="*/ 1635865 h 4885973"/>
              <a:gd name="connsiteX32690" fmla="*/ 242640 w 6085020"/>
              <a:gd name="connsiteY32690" fmla="*/ 1648004 h 4885973"/>
              <a:gd name="connsiteX32691" fmla="*/ 258613 w 6085020"/>
              <a:gd name="connsiteY32691" fmla="*/ 1661280 h 4885973"/>
              <a:gd name="connsiteX32692" fmla="*/ 250246 w 6085020"/>
              <a:gd name="connsiteY32692" fmla="*/ 1648004 h 4885973"/>
              <a:gd name="connsiteX32693" fmla="*/ 253479 w 6085020"/>
              <a:gd name="connsiteY32693" fmla="*/ 1646486 h 4885973"/>
              <a:gd name="connsiteX32694" fmla="*/ 262417 w 6085020"/>
              <a:gd name="connsiteY32694" fmla="*/ 1654452 h 4885973"/>
              <a:gd name="connsiteX32695" fmla="*/ 257663 w 6085020"/>
              <a:gd name="connsiteY32695" fmla="*/ 1642124 h 4885973"/>
              <a:gd name="connsiteX32696" fmla="*/ 259374 w 6085020"/>
              <a:gd name="connsiteY32696" fmla="*/ 1635865 h 4885973"/>
              <a:gd name="connsiteX32697" fmla="*/ 248155 w 6085020"/>
              <a:gd name="connsiteY32697" fmla="*/ 1623157 h 4885973"/>
              <a:gd name="connsiteX32698" fmla="*/ 257282 w 6085020"/>
              <a:gd name="connsiteY32698" fmla="*/ 1612726 h 4885973"/>
              <a:gd name="connsiteX32699" fmla="*/ 236365 w 6085020"/>
              <a:gd name="connsiteY32699" fmla="*/ 1607605 h 4885973"/>
              <a:gd name="connsiteX32700" fmla="*/ 4529822 w 6085020"/>
              <a:gd name="connsiteY32700" fmla="*/ 1607392 h 4885973"/>
              <a:gd name="connsiteX32701" fmla="*/ 4529727 w 6085020"/>
              <a:gd name="connsiteY32701" fmla="*/ 1607415 h 4885973"/>
              <a:gd name="connsiteX32702" fmla="*/ 4528586 w 6085020"/>
              <a:gd name="connsiteY32702" fmla="*/ 1609502 h 4885973"/>
              <a:gd name="connsiteX32703" fmla="*/ 4530678 w 6085020"/>
              <a:gd name="connsiteY32703" fmla="*/ 1609502 h 4885973"/>
              <a:gd name="connsiteX32704" fmla="*/ 4531629 w 6085020"/>
              <a:gd name="connsiteY32704" fmla="*/ 1609312 h 4885973"/>
              <a:gd name="connsiteX32705" fmla="*/ 4531629 w 6085020"/>
              <a:gd name="connsiteY32705" fmla="*/ 1608553 h 4885973"/>
              <a:gd name="connsiteX32706" fmla="*/ 4529822 w 6085020"/>
              <a:gd name="connsiteY32706" fmla="*/ 1607392 h 4885973"/>
              <a:gd name="connsiteX32707" fmla="*/ 4519554 w 6085020"/>
              <a:gd name="connsiteY32707" fmla="*/ 1607392 h 4885973"/>
              <a:gd name="connsiteX32708" fmla="*/ 4519459 w 6085020"/>
              <a:gd name="connsiteY32708" fmla="*/ 1607415 h 4885973"/>
              <a:gd name="connsiteX32709" fmla="*/ 4518318 w 6085020"/>
              <a:gd name="connsiteY32709" fmla="*/ 1609502 h 4885973"/>
              <a:gd name="connsiteX32710" fmla="*/ 4520410 w 6085020"/>
              <a:gd name="connsiteY32710" fmla="*/ 1609502 h 4885973"/>
              <a:gd name="connsiteX32711" fmla="*/ 4521360 w 6085020"/>
              <a:gd name="connsiteY32711" fmla="*/ 1609312 h 4885973"/>
              <a:gd name="connsiteX32712" fmla="*/ 4521360 w 6085020"/>
              <a:gd name="connsiteY32712" fmla="*/ 1608553 h 4885973"/>
              <a:gd name="connsiteX32713" fmla="*/ 4519554 w 6085020"/>
              <a:gd name="connsiteY32713" fmla="*/ 1607392 h 4885973"/>
              <a:gd name="connsiteX32714" fmla="*/ 2652689 w 6085020"/>
              <a:gd name="connsiteY32714" fmla="*/ 1607226 h 4885973"/>
              <a:gd name="connsiteX32715" fmla="*/ 2652689 w 6085020"/>
              <a:gd name="connsiteY32715" fmla="*/ 1607226 h 4885973"/>
              <a:gd name="connsiteX32716" fmla="*/ 2584802 w 6085020"/>
              <a:gd name="connsiteY32716" fmla="*/ 1607226 h 4885973"/>
              <a:gd name="connsiteX32717" fmla="*/ 2589937 w 6085020"/>
              <a:gd name="connsiteY32717" fmla="*/ 1628089 h 4885973"/>
              <a:gd name="connsiteX32718" fmla="*/ 2594120 w 6085020"/>
              <a:gd name="connsiteY32718" fmla="*/ 1627520 h 4885973"/>
              <a:gd name="connsiteX32719" fmla="*/ 2594120 w 6085020"/>
              <a:gd name="connsiteY32719" fmla="*/ 1620123 h 4885973"/>
              <a:gd name="connsiteX32720" fmla="*/ 2587750 w 6085020"/>
              <a:gd name="connsiteY32720" fmla="*/ 1607703 h 4885973"/>
              <a:gd name="connsiteX32721" fmla="*/ 2584802 w 6085020"/>
              <a:gd name="connsiteY32721" fmla="*/ 1607226 h 4885973"/>
              <a:gd name="connsiteX32722" fmla="*/ 2308847 w 6085020"/>
              <a:gd name="connsiteY32722" fmla="*/ 1606734 h 4885973"/>
              <a:gd name="connsiteX32723" fmla="*/ 2305652 w 6085020"/>
              <a:gd name="connsiteY32723" fmla="*/ 1608743 h 4885973"/>
              <a:gd name="connsiteX32724" fmla="*/ 2307592 w 6085020"/>
              <a:gd name="connsiteY32724" fmla="*/ 1612271 h 4885973"/>
              <a:gd name="connsiteX32725" fmla="*/ 2307934 w 6085020"/>
              <a:gd name="connsiteY32725" fmla="*/ 1612347 h 4885973"/>
              <a:gd name="connsiteX32726" fmla="*/ 2311547 w 6085020"/>
              <a:gd name="connsiteY32726" fmla="*/ 1610071 h 4885973"/>
              <a:gd name="connsiteX32727" fmla="*/ 2308847 w 6085020"/>
              <a:gd name="connsiteY32727" fmla="*/ 1606734 h 4885973"/>
              <a:gd name="connsiteX32728" fmla="*/ 3788686 w 6085020"/>
              <a:gd name="connsiteY32728" fmla="*/ 1604760 h 4885973"/>
              <a:gd name="connsiteX32729" fmla="*/ 3788686 w 6085020"/>
              <a:gd name="connsiteY32729" fmla="*/ 1615192 h 4885973"/>
              <a:gd name="connsiteX32730" fmla="*/ 3795912 w 6085020"/>
              <a:gd name="connsiteY32730" fmla="*/ 1615192 h 4885973"/>
              <a:gd name="connsiteX32731" fmla="*/ 3799144 w 6085020"/>
              <a:gd name="connsiteY32731" fmla="*/ 1613295 h 4885973"/>
              <a:gd name="connsiteX32732" fmla="*/ 3799144 w 6085020"/>
              <a:gd name="connsiteY32732" fmla="*/ 1604760 h 4885973"/>
              <a:gd name="connsiteX32733" fmla="*/ 4387606 w 6085020"/>
              <a:gd name="connsiteY32733" fmla="*/ 1604399 h 4885973"/>
              <a:gd name="connsiteX32734" fmla="*/ 4393195 w 6085020"/>
              <a:gd name="connsiteY32734" fmla="*/ 1607226 h 4885973"/>
              <a:gd name="connsiteX32735" fmla="*/ 4387606 w 6085020"/>
              <a:gd name="connsiteY32735" fmla="*/ 1604399 h 4885973"/>
              <a:gd name="connsiteX32736" fmla="*/ 1711412 w 6085020"/>
              <a:gd name="connsiteY32736" fmla="*/ 1604380 h 4885973"/>
              <a:gd name="connsiteX32737" fmla="*/ 1711412 w 6085020"/>
              <a:gd name="connsiteY32737" fmla="*/ 1604380 h 4885973"/>
              <a:gd name="connsiteX32738" fmla="*/ 4235174 w 6085020"/>
              <a:gd name="connsiteY32738" fmla="*/ 1604191 h 4885973"/>
              <a:gd name="connsiteX32739" fmla="*/ 4238217 w 6085020"/>
              <a:gd name="connsiteY32739" fmla="*/ 1606657 h 4885973"/>
              <a:gd name="connsiteX32740" fmla="*/ 4241259 w 6085020"/>
              <a:gd name="connsiteY32740" fmla="*/ 1609122 h 4885973"/>
              <a:gd name="connsiteX32741" fmla="*/ 4241259 w 6085020"/>
              <a:gd name="connsiteY32741" fmla="*/ 1614812 h 4885973"/>
              <a:gd name="connsiteX32742" fmla="*/ 4238597 w 6085020"/>
              <a:gd name="connsiteY32742" fmla="*/ 1618036 h 4885973"/>
              <a:gd name="connsiteX32743" fmla="*/ 4238026 w 6085020"/>
              <a:gd name="connsiteY32743" fmla="*/ 1618036 h 4885973"/>
              <a:gd name="connsiteX32744" fmla="*/ 4238026 w 6085020"/>
              <a:gd name="connsiteY32744" fmla="*/ 1622968 h 4885973"/>
              <a:gd name="connsiteX32745" fmla="*/ 4238026 w 6085020"/>
              <a:gd name="connsiteY32745" fmla="*/ 1625623 h 4885973"/>
              <a:gd name="connsiteX32746" fmla="*/ 4239358 w 6085020"/>
              <a:gd name="connsiteY32746" fmla="*/ 1629606 h 4885973"/>
              <a:gd name="connsiteX32747" fmla="*/ 4220342 w 6085020"/>
              <a:gd name="connsiteY32747" fmla="*/ 1637951 h 4885973"/>
              <a:gd name="connsiteX32748" fmla="*/ 4236125 w 6085020"/>
              <a:gd name="connsiteY32748" fmla="*/ 1623726 h 4885973"/>
              <a:gd name="connsiteX32749" fmla="*/ 4231181 w 6085020"/>
              <a:gd name="connsiteY32749" fmla="*/ 1623726 h 4885973"/>
              <a:gd name="connsiteX32750" fmla="*/ 4221673 w 6085020"/>
              <a:gd name="connsiteY32750" fmla="*/ 1625813 h 4885973"/>
              <a:gd name="connsiteX32751" fmla="*/ 4216919 w 6085020"/>
              <a:gd name="connsiteY32751" fmla="*/ 1626951 h 4885973"/>
              <a:gd name="connsiteX32752" fmla="*/ 4216919 w 6085020"/>
              <a:gd name="connsiteY32752" fmla="*/ 1625813 h 4885973"/>
              <a:gd name="connsiteX32753" fmla="*/ 4215778 w 6085020"/>
              <a:gd name="connsiteY32753" fmla="*/ 1622399 h 4885973"/>
              <a:gd name="connsiteX32754" fmla="*/ 4215778 w 6085020"/>
              <a:gd name="connsiteY32754" fmla="*/ 1613484 h 4885973"/>
              <a:gd name="connsiteX32755" fmla="*/ 4218060 w 6085020"/>
              <a:gd name="connsiteY32755" fmla="*/ 1608933 h 4885973"/>
              <a:gd name="connsiteX32756" fmla="*/ 4226047 w 6085020"/>
              <a:gd name="connsiteY32756" fmla="*/ 1607036 h 4885973"/>
              <a:gd name="connsiteX32757" fmla="*/ 1909746 w 6085020"/>
              <a:gd name="connsiteY32757" fmla="*/ 1603432 h 4885973"/>
              <a:gd name="connsiteX32758" fmla="*/ 1909746 w 6085020"/>
              <a:gd name="connsiteY32758" fmla="*/ 1603432 h 4885973"/>
              <a:gd name="connsiteX32759" fmla="*/ 200425 w 6085020"/>
              <a:gd name="connsiteY32759" fmla="*/ 1602674 h 4885973"/>
              <a:gd name="connsiteX32760" fmla="*/ 200425 w 6085020"/>
              <a:gd name="connsiteY32760" fmla="*/ 1602674 h 4885973"/>
              <a:gd name="connsiteX32761" fmla="*/ 3118573 w 6085020"/>
              <a:gd name="connsiteY32761" fmla="*/ 1602484 h 4885973"/>
              <a:gd name="connsiteX32762" fmla="*/ 3118573 w 6085020"/>
              <a:gd name="connsiteY32762" fmla="*/ 1602484 h 4885973"/>
              <a:gd name="connsiteX32763" fmla="*/ 3091951 w 6085020"/>
              <a:gd name="connsiteY32763" fmla="*/ 1601725 h 4885973"/>
              <a:gd name="connsiteX32764" fmla="*/ 3091951 w 6085020"/>
              <a:gd name="connsiteY32764" fmla="*/ 1602484 h 4885973"/>
              <a:gd name="connsiteX32765" fmla="*/ 3092048 w 6085020"/>
              <a:gd name="connsiteY32765" fmla="*/ 1602621 h 4885973"/>
              <a:gd name="connsiteX32766" fmla="*/ 3093258 w 6085020"/>
              <a:gd name="connsiteY32766" fmla="*/ 1613840 h 4885973"/>
              <a:gd name="connsiteX32767" fmla="*/ 3102409 w 6085020"/>
              <a:gd name="connsiteY32767" fmla="*/ 1617278 h 4885973"/>
              <a:gd name="connsiteX32768" fmla="*/ 3092048 w 6085020"/>
              <a:gd name="connsiteY32768" fmla="*/ 1602621 h 4885973"/>
              <a:gd name="connsiteX32769" fmla="*/ 3840028 w 6085020"/>
              <a:gd name="connsiteY32769" fmla="*/ 1601156 h 4885973"/>
              <a:gd name="connsiteX32770" fmla="*/ 3841406 w 6085020"/>
              <a:gd name="connsiteY32770" fmla="*/ 1602359 h 4885973"/>
              <a:gd name="connsiteX32771" fmla="*/ 3841169 w 6085020"/>
              <a:gd name="connsiteY32771" fmla="*/ 1602674 h 4885973"/>
              <a:gd name="connsiteX32772" fmla="*/ 3841549 w 6085020"/>
              <a:gd name="connsiteY32772" fmla="*/ 1602484 h 4885973"/>
              <a:gd name="connsiteX32773" fmla="*/ 3841406 w 6085020"/>
              <a:gd name="connsiteY32773" fmla="*/ 1602359 h 4885973"/>
              <a:gd name="connsiteX32774" fmla="*/ 3842310 w 6085020"/>
              <a:gd name="connsiteY32774" fmla="*/ 1601156 h 4885973"/>
              <a:gd name="connsiteX32775" fmla="*/ 3840028 w 6085020"/>
              <a:gd name="connsiteY32775" fmla="*/ 1601156 h 4885973"/>
              <a:gd name="connsiteX32776" fmla="*/ 4627183 w 6085020"/>
              <a:gd name="connsiteY32776" fmla="*/ 1598224 h 4885973"/>
              <a:gd name="connsiteX32777" fmla="*/ 4624996 w 6085020"/>
              <a:gd name="connsiteY32777" fmla="*/ 1599275 h 4885973"/>
              <a:gd name="connsiteX32778" fmla="*/ 4624996 w 6085020"/>
              <a:gd name="connsiteY32778" fmla="*/ 1600398 h 4885973"/>
              <a:gd name="connsiteX32779" fmla="*/ 4627088 w 6085020"/>
              <a:gd name="connsiteY32779" fmla="*/ 1600398 h 4885973"/>
              <a:gd name="connsiteX32780" fmla="*/ 4628228 w 6085020"/>
              <a:gd name="connsiteY32780" fmla="*/ 1601156 h 4885973"/>
              <a:gd name="connsiteX32781" fmla="*/ 4628228 w 6085020"/>
              <a:gd name="connsiteY32781" fmla="*/ 1600398 h 4885973"/>
              <a:gd name="connsiteX32782" fmla="*/ 4627183 w 6085020"/>
              <a:gd name="connsiteY32782" fmla="*/ 1598224 h 4885973"/>
              <a:gd name="connsiteX32783" fmla="*/ 3572858 w 6085020"/>
              <a:gd name="connsiteY32783" fmla="*/ 1597173 h 4885973"/>
              <a:gd name="connsiteX32784" fmla="*/ 3572858 w 6085020"/>
              <a:gd name="connsiteY32784" fmla="*/ 1600967 h 4885973"/>
              <a:gd name="connsiteX32785" fmla="*/ 3577612 w 6085020"/>
              <a:gd name="connsiteY32785" fmla="*/ 1597173 h 4885973"/>
              <a:gd name="connsiteX32786" fmla="*/ 2982040 w 6085020"/>
              <a:gd name="connsiteY32786" fmla="*/ 1597173 h 4885973"/>
              <a:gd name="connsiteX32787" fmla="*/ 2982040 w 6085020"/>
              <a:gd name="connsiteY32787" fmla="*/ 1597363 h 4885973"/>
              <a:gd name="connsiteX32788" fmla="*/ 2992499 w 6085020"/>
              <a:gd name="connsiteY32788" fmla="*/ 1612916 h 4885973"/>
              <a:gd name="connsiteX32789" fmla="*/ 2982040 w 6085020"/>
              <a:gd name="connsiteY32789" fmla="*/ 1597173 h 4885973"/>
              <a:gd name="connsiteX32790" fmla="*/ 2134701 w 6085020"/>
              <a:gd name="connsiteY32790" fmla="*/ 1597173 h 4885973"/>
              <a:gd name="connsiteX32791" fmla="*/ 2134701 w 6085020"/>
              <a:gd name="connsiteY32791" fmla="*/ 1607605 h 4885973"/>
              <a:gd name="connsiteX32792" fmla="*/ 2145160 w 6085020"/>
              <a:gd name="connsiteY32792" fmla="*/ 1607605 h 4885973"/>
              <a:gd name="connsiteX32793" fmla="*/ 2145160 w 6085020"/>
              <a:gd name="connsiteY32793" fmla="*/ 1597173 h 4885973"/>
              <a:gd name="connsiteX32794" fmla="*/ 1512888 w 6085020"/>
              <a:gd name="connsiteY32794" fmla="*/ 1597173 h 4885973"/>
              <a:gd name="connsiteX32795" fmla="*/ 1512966 w 6085020"/>
              <a:gd name="connsiteY32795" fmla="*/ 1597310 h 4885973"/>
              <a:gd name="connsiteX32796" fmla="*/ 1506067 w 6085020"/>
              <a:gd name="connsiteY32796" fmla="*/ 1605732 h 4885973"/>
              <a:gd name="connsiteX32797" fmla="*/ 1497485 w 6085020"/>
              <a:gd name="connsiteY32797" fmla="*/ 1612726 h 4885973"/>
              <a:gd name="connsiteX32798" fmla="*/ 1515830 w 6085020"/>
              <a:gd name="connsiteY32798" fmla="*/ 1602377 h 4885973"/>
              <a:gd name="connsiteX32799" fmla="*/ 1512966 w 6085020"/>
              <a:gd name="connsiteY32799" fmla="*/ 1597310 h 4885973"/>
              <a:gd name="connsiteX32800" fmla="*/ 1513078 w 6085020"/>
              <a:gd name="connsiteY32800" fmla="*/ 1597173 h 4885973"/>
              <a:gd name="connsiteX32801" fmla="*/ 4461271 w 6085020"/>
              <a:gd name="connsiteY32801" fmla="*/ 1596984 h 4885973"/>
              <a:gd name="connsiteX32802" fmla="*/ 4461271 w 6085020"/>
              <a:gd name="connsiteY32802" fmla="*/ 1596984 h 4885973"/>
              <a:gd name="connsiteX32803" fmla="*/ 3715285 w 6085020"/>
              <a:gd name="connsiteY32803" fmla="*/ 1596984 h 4885973"/>
              <a:gd name="connsiteX32804" fmla="*/ 3717986 w 6085020"/>
              <a:gd name="connsiteY32804" fmla="*/ 1602371 h 4885973"/>
              <a:gd name="connsiteX32805" fmla="*/ 3717947 w 6085020"/>
              <a:gd name="connsiteY32805" fmla="*/ 1604001 h 4885973"/>
              <a:gd name="connsiteX32806" fmla="*/ 3718708 w 6085020"/>
              <a:gd name="connsiteY32806" fmla="*/ 1603812 h 4885973"/>
              <a:gd name="connsiteX32807" fmla="*/ 3717986 w 6085020"/>
              <a:gd name="connsiteY32807" fmla="*/ 1602371 h 4885973"/>
              <a:gd name="connsiteX32808" fmla="*/ 3718042 w 6085020"/>
              <a:gd name="connsiteY32808" fmla="*/ 1599995 h 4885973"/>
              <a:gd name="connsiteX32809" fmla="*/ 3715285 w 6085020"/>
              <a:gd name="connsiteY32809" fmla="*/ 1596984 h 4885973"/>
              <a:gd name="connsiteX32810" fmla="*/ 1632877 w 6085020"/>
              <a:gd name="connsiteY32810" fmla="*/ 1596984 h 4885973"/>
              <a:gd name="connsiteX32811" fmla="*/ 1632877 w 6085020"/>
              <a:gd name="connsiteY32811" fmla="*/ 1617847 h 4885973"/>
              <a:gd name="connsiteX32812" fmla="*/ 1633067 w 6085020"/>
              <a:gd name="connsiteY32812" fmla="*/ 1597173 h 4885973"/>
              <a:gd name="connsiteX32813" fmla="*/ 3305497 w 6085020"/>
              <a:gd name="connsiteY32813" fmla="*/ 1596794 h 4885973"/>
              <a:gd name="connsiteX32814" fmla="*/ 3305497 w 6085020"/>
              <a:gd name="connsiteY32814" fmla="*/ 1596794 h 4885973"/>
              <a:gd name="connsiteX32815" fmla="*/ 644703 w 6085020"/>
              <a:gd name="connsiteY32815" fmla="*/ 1596723 h 4885973"/>
              <a:gd name="connsiteX32816" fmla="*/ 638626 w 6085020"/>
              <a:gd name="connsiteY32816" fmla="*/ 1598952 h 4885973"/>
              <a:gd name="connsiteX32817" fmla="*/ 637786 w 6085020"/>
              <a:gd name="connsiteY32817" fmla="*/ 1598691 h 4885973"/>
              <a:gd name="connsiteX32818" fmla="*/ 637786 w 6085020"/>
              <a:gd name="connsiteY32818" fmla="*/ 1599260 h 4885973"/>
              <a:gd name="connsiteX32819" fmla="*/ 638626 w 6085020"/>
              <a:gd name="connsiteY32819" fmla="*/ 1598952 h 4885973"/>
              <a:gd name="connsiteX32820" fmla="*/ 643349 w 6085020"/>
              <a:gd name="connsiteY32820" fmla="*/ 1600422 h 4885973"/>
              <a:gd name="connsiteX32821" fmla="*/ 647484 w 6085020"/>
              <a:gd name="connsiteY32821" fmla="*/ 1603432 h 4885973"/>
              <a:gd name="connsiteX32822" fmla="*/ 644703 w 6085020"/>
              <a:gd name="connsiteY32822" fmla="*/ 1596723 h 4885973"/>
              <a:gd name="connsiteX32823" fmla="*/ 4570991 w 6085020"/>
              <a:gd name="connsiteY32823" fmla="*/ 1596415 h 4885973"/>
              <a:gd name="connsiteX32824" fmla="*/ 4570991 w 6085020"/>
              <a:gd name="connsiteY32824" fmla="*/ 1596415 h 4885973"/>
              <a:gd name="connsiteX32825" fmla="*/ 3600430 w 6085020"/>
              <a:gd name="connsiteY32825" fmla="*/ 1596415 h 4885973"/>
              <a:gd name="connsiteX32826" fmla="*/ 3606135 w 6085020"/>
              <a:gd name="connsiteY32826" fmla="*/ 1619933 h 4885973"/>
              <a:gd name="connsiteX32827" fmla="*/ 3609368 w 6085020"/>
              <a:gd name="connsiteY32827" fmla="*/ 1628278 h 4885973"/>
              <a:gd name="connsiteX32828" fmla="*/ 3614882 w 6085020"/>
              <a:gd name="connsiteY32828" fmla="*/ 1650659 h 4885973"/>
              <a:gd name="connsiteX32829" fmla="*/ 3611840 w 6085020"/>
              <a:gd name="connsiteY32829" fmla="*/ 1656728 h 4885973"/>
              <a:gd name="connsiteX32830" fmla="*/ 3615643 w 6085020"/>
              <a:gd name="connsiteY32830" fmla="*/ 1661849 h 4885973"/>
              <a:gd name="connsiteX32831" fmla="*/ 3619446 w 6085020"/>
              <a:gd name="connsiteY32831" fmla="*/ 1666970 h 4885973"/>
              <a:gd name="connsiteX32832" fmla="*/ 3614502 w 6085020"/>
              <a:gd name="connsiteY32832" fmla="*/ 1663366 h 4885973"/>
              <a:gd name="connsiteX32833" fmla="*/ 3605945 w 6085020"/>
              <a:gd name="connsiteY32833" fmla="*/ 1659952 h 4885973"/>
              <a:gd name="connsiteX32834" fmla="*/ 3602332 w 6085020"/>
              <a:gd name="connsiteY32834" fmla="*/ 1659952 h 4885973"/>
              <a:gd name="connsiteX32835" fmla="*/ 3600621 w 6085020"/>
              <a:gd name="connsiteY32835" fmla="*/ 1655590 h 4885973"/>
              <a:gd name="connsiteX32836" fmla="*/ 3598909 w 6085020"/>
              <a:gd name="connsiteY32836" fmla="*/ 1659194 h 4885973"/>
              <a:gd name="connsiteX32837" fmla="*/ 3598909 w 6085020"/>
              <a:gd name="connsiteY32837" fmla="*/ 1652745 h 4885973"/>
              <a:gd name="connsiteX32838" fmla="*/ 3597008 w 6085020"/>
              <a:gd name="connsiteY32838" fmla="*/ 1648193 h 4885973"/>
              <a:gd name="connsiteX32839" fmla="*/ 3598339 w 6085020"/>
              <a:gd name="connsiteY32839" fmla="*/ 1647055 h 4885973"/>
              <a:gd name="connsiteX32840" fmla="*/ 3579323 w 6085020"/>
              <a:gd name="connsiteY32840" fmla="*/ 1659763 h 4885973"/>
              <a:gd name="connsiteX32841" fmla="*/ 3582365 w 6085020"/>
              <a:gd name="connsiteY32841" fmla="*/ 1663556 h 4885973"/>
              <a:gd name="connsiteX32842" fmla="*/ 3581645 w 6085020"/>
              <a:gd name="connsiteY32842" fmla="*/ 1664155 h 4885973"/>
              <a:gd name="connsiteX32843" fmla="*/ 3577041 w 6085020"/>
              <a:gd name="connsiteY32843" fmla="*/ 1665453 h 4885973"/>
              <a:gd name="connsiteX32844" fmla="*/ 3576851 w 6085020"/>
              <a:gd name="connsiteY32844" fmla="*/ 1665453 h 4885973"/>
              <a:gd name="connsiteX32845" fmla="*/ 3576851 w 6085020"/>
              <a:gd name="connsiteY32845" fmla="*/ 1661091 h 4885973"/>
              <a:gd name="connsiteX32846" fmla="*/ 3576851 w 6085020"/>
              <a:gd name="connsiteY32846" fmla="*/ 1660142 h 4885973"/>
              <a:gd name="connsiteX32847" fmla="*/ 3575139 w 6085020"/>
              <a:gd name="connsiteY32847" fmla="*/ 1661091 h 4885973"/>
              <a:gd name="connsiteX32848" fmla="*/ 3575139 w 6085020"/>
              <a:gd name="connsiteY32848" fmla="*/ 1664694 h 4885973"/>
              <a:gd name="connsiteX32849" fmla="*/ 3565251 w 6085020"/>
              <a:gd name="connsiteY32849" fmla="*/ 1658625 h 4885973"/>
              <a:gd name="connsiteX32850" fmla="*/ 3561448 w 6085020"/>
              <a:gd name="connsiteY32850" fmla="*/ 1656349 h 4885973"/>
              <a:gd name="connsiteX32851" fmla="*/ 3553081 w 6085020"/>
              <a:gd name="connsiteY32851" fmla="*/ 1651038 h 4885973"/>
              <a:gd name="connsiteX32852" fmla="*/ 3545855 w 6085020"/>
              <a:gd name="connsiteY32852" fmla="*/ 1656159 h 4885973"/>
              <a:gd name="connsiteX32853" fmla="*/ 3545855 w 6085020"/>
              <a:gd name="connsiteY32853" fmla="*/ 1653694 h 4885973"/>
              <a:gd name="connsiteX32854" fmla="*/ 3543574 w 6085020"/>
              <a:gd name="connsiteY32854" fmla="*/ 1656918 h 4885973"/>
              <a:gd name="connsiteX32855" fmla="*/ 3542623 w 6085020"/>
              <a:gd name="connsiteY32855" fmla="*/ 1656918 h 4885973"/>
              <a:gd name="connsiteX32856" fmla="*/ 3536346 w 6085020"/>
              <a:gd name="connsiteY32856" fmla="*/ 1661574 h 4885973"/>
              <a:gd name="connsiteX32857" fmla="*/ 3534446 w 6085020"/>
              <a:gd name="connsiteY32857" fmla="*/ 1657487 h 4885973"/>
              <a:gd name="connsiteX32858" fmla="*/ 3539010 w 6085020"/>
              <a:gd name="connsiteY32858" fmla="*/ 1679488 h 4885973"/>
              <a:gd name="connsiteX32859" fmla="*/ 3530833 w 6085020"/>
              <a:gd name="connsiteY32859" fmla="*/ 1669625 h 4885973"/>
              <a:gd name="connsiteX32860" fmla="*/ 3528931 w 6085020"/>
              <a:gd name="connsiteY32860" fmla="*/ 1662608 h 4885973"/>
              <a:gd name="connsiteX32861" fmla="*/ 3525889 w 6085020"/>
              <a:gd name="connsiteY32861" fmla="*/ 1655970 h 4885973"/>
              <a:gd name="connsiteX32862" fmla="*/ 3523417 w 6085020"/>
              <a:gd name="connsiteY32862" fmla="*/ 1650090 h 4885973"/>
              <a:gd name="connsiteX32863" fmla="*/ 3520374 w 6085020"/>
              <a:gd name="connsiteY32863" fmla="*/ 1645728 h 4885973"/>
              <a:gd name="connsiteX32864" fmla="*/ 3517332 w 6085020"/>
              <a:gd name="connsiteY32864" fmla="*/ 1635296 h 4885973"/>
              <a:gd name="connsiteX32865" fmla="*/ 3517332 w 6085020"/>
              <a:gd name="connsiteY32865" fmla="*/ 1630175 h 4885973"/>
              <a:gd name="connsiteX32866" fmla="*/ 3515240 w 6085020"/>
              <a:gd name="connsiteY32866" fmla="*/ 1628278 h 4885973"/>
              <a:gd name="connsiteX32867" fmla="*/ 3511057 w 6085020"/>
              <a:gd name="connsiteY32867" fmla="*/ 1607036 h 4885973"/>
              <a:gd name="connsiteX32868" fmla="*/ 3497175 w 6085020"/>
              <a:gd name="connsiteY32868" fmla="*/ 1619527 h 4885973"/>
              <a:gd name="connsiteX32869" fmla="*/ 3497175 w 6085020"/>
              <a:gd name="connsiteY32869" fmla="*/ 1618985 h 4885973"/>
              <a:gd name="connsiteX32870" fmla="*/ 3496321 w 6085020"/>
              <a:gd name="connsiteY32870" fmla="*/ 1620296 h 4885973"/>
              <a:gd name="connsiteX32871" fmla="*/ 3493562 w 6085020"/>
              <a:gd name="connsiteY32871" fmla="*/ 1622778 h 4885973"/>
              <a:gd name="connsiteX32872" fmla="*/ 3494703 w 6085020"/>
              <a:gd name="connsiteY32872" fmla="*/ 1622778 h 4885973"/>
              <a:gd name="connsiteX32873" fmla="*/ 3496321 w 6085020"/>
              <a:gd name="connsiteY32873" fmla="*/ 1620296 h 4885973"/>
              <a:gd name="connsiteX32874" fmla="*/ 3497175 w 6085020"/>
              <a:gd name="connsiteY32874" fmla="*/ 1619527 h 4885973"/>
              <a:gd name="connsiteX32875" fmla="*/ 3497175 w 6085020"/>
              <a:gd name="connsiteY32875" fmla="*/ 1625813 h 4885973"/>
              <a:gd name="connsiteX32876" fmla="*/ 3494893 w 6085020"/>
              <a:gd name="connsiteY32876" fmla="*/ 1624485 h 4885973"/>
              <a:gd name="connsiteX32877" fmla="*/ 3494893 w 6085020"/>
              <a:gd name="connsiteY32877" fmla="*/ 1630934 h 4885973"/>
              <a:gd name="connsiteX32878" fmla="*/ 3498887 w 6085020"/>
              <a:gd name="connsiteY32878" fmla="*/ 1632641 h 4885973"/>
              <a:gd name="connsiteX32879" fmla="*/ 3482914 w 6085020"/>
              <a:gd name="connsiteY32879" fmla="*/ 1657866 h 4885973"/>
              <a:gd name="connsiteX32880" fmla="*/ 3484435 w 6085020"/>
              <a:gd name="connsiteY32880" fmla="*/ 1662039 h 4885973"/>
              <a:gd name="connsiteX32881" fmla="*/ 3488238 w 6085020"/>
              <a:gd name="connsiteY32881" fmla="*/ 1654073 h 4885973"/>
              <a:gd name="connsiteX32882" fmla="*/ 3491090 w 6085020"/>
              <a:gd name="connsiteY32882" fmla="*/ 1652935 h 4885973"/>
              <a:gd name="connsiteX32883" fmla="*/ 3492992 w 6085020"/>
              <a:gd name="connsiteY32883" fmla="*/ 1654452 h 4885973"/>
              <a:gd name="connsiteX32884" fmla="*/ 3487287 w 6085020"/>
              <a:gd name="connsiteY32884" fmla="*/ 1664125 h 4885973"/>
              <a:gd name="connsiteX32885" fmla="*/ 3472265 w 6085020"/>
              <a:gd name="connsiteY32885" fmla="*/ 1686126 h 4885973"/>
              <a:gd name="connsiteX32886" fmla="*/ 3465609 w 6085020"/>
              <a:gd name="connsiteY32886" fmla="*/ 1698265 h 4885973"/>
              <a:gd name="connsiteX32887" fmla="*/ 3466940 w 6085020"/>
              <a:gd name="connsiteY32887" fmla="*/ 1702058 h 4885973"/>
              <a:gd name="connsiteX32888" fmla="*/ 3470363 w 6085020"/>
              <a:gd name="connsiteY32888" fmla="*/ 1698075 h 4885973"/>
              <a:gd name="connsiteX32889" fmla="*/ 3488238 w 6085020"/>
              <a:gd name="connsiteY32889" fmla="*/ 1674936 h 4885973"/>
              <a:gd name="connsiteX32890" fmla="*/ 3500028 w 6085020"/>
              <a:gd name="connsiteY32890" fmla="*/ 1661660 h 4885973"/>
              <a:gd name="connsiteX32891" fmla="*/ 3502690 w 6085020"/>
              <a:gd name="connsiteY32891" fmla="*/ 1667919 h 4885973"/>
              <a:gd name="connsiteX32892" fmla="*/ 3495084 w 6085020"/>
              <a:gd name="connsiteY32892" fmla="*/ 1680247 h 4885973"/>
              <a:gd name="connsiteX32893" fmla="*/ 3497365 w 6085020"/>
              <a:gd name="connsiteY32893" fmla="*/ 1681574 h 4885973"/>
              <a:gd name="connsiteX32894" fmla="*/ 3493182 w 6085020"/>
              <a:gd name="connsiteY32894" fmla="*/ 1689161 h 4885973"/>
              <a:gd name="connsiteX32895" fmla="*/ 3494893 w 6085020"/>
              <a:gd name="connsiteY32895" fmla="*/ 1691437 h 4885973"/>
              <a:gd name="connsiteX32896" fmla="*/ 3480441 w 6085020"/>
              <a:gd name="connsiteY32896" fmla="*/ 1711921 h 4885973"/>
              <a:gd name="connsiteX32897" fmla="*/ 3476448 w 6085020"/>
              <a:gd name="connsiteY32897" fmla="*/ 1717421 h 4885973"/>
              <a:gd name="connsiteX32898" fmla="*/ 3481012 w 6085020"/>
              <a:gd name="connsiteY32898" fmla="*/ 1711921 h 4885973"/>
              <a:gd name="connsiteX32899" fmla="*/ 3493372 w 6085020"/>
              <a:gd name="connsiteY32899" fmla="*/ 1700731 h 4885973"/>
              <a:gd name="connsiteX32900" fmla="*/ 3503450 w 6085020"/>
              <a:gd name="connsiteY32900" fmla="*/ 1691247 h 4885973"/>
              <a:gd name="connsiteX32901" fmla="*/ 3505162 w 6085020"/>
              <a:gd name="connsiteY32901" fmla="*/ 1691247 h 4885973"/>
              <a:gd name="connsiteX32902" fmla="*/ 3499837 w 6085020"/>
              <a:gd name="connsiteY32902" fmla="*/ 1699213 h 4885973"/>
              <a:gd name="connsiteX32903" fmla="*/ 3495654 w 6085020"/>
              <a:gd name="connsiteY32903" fmla="*/ 1707559 h 4885973"/>
              <a:gd name="connsiteX32904" fmla="*/ 3492992 w 6085020"/>
              <a:gd name="connsiteY32904" fmla="*/ 1714576 h 4885973"/>
              <a:gd name="connsiteX32905" fmla="*/ 3481582 w 6085020"/>
              <a:gd name="connsiteY32905" fmla="*/ 1729939 h 4885973"/>
              <a:gd name="connsiteX32906" fmla="*/ 3478920 w 6085020"/>
              <a:gd name="connsiteY32906" fmla="*/ 1737146 h 4885973"/>
              <a:gd name="connsiteX32907" fmla="*/ 3483484 w 6085020"/>
              <a:gd name="connsiteY32907" fmla="*/ 1730698 h 4885973"/>
              <a:gd name="connsiteX32908" fmla="*/ 3492801 w 6085020"/>
              <a:gd name="connsiteY32908" fmla="*/ 1720266 h 4885973"/>
              <a:gd name="connsiteX32909" fmla="*/ 3498697 w 6085020"/>
              <a:gd name="connsiteY32909" fmla="*/ 1715524 h 4885973"/>
              <a:gd name="connsiteX32910" fmla="*/ 3500978 w 6085020"/>
              <a:gd name="connsiteY32910" fmla="*/ 1715524 h 4885973"/>
              <a:gd name="connsiteX32911" fmla="*/ 3498887 w 6085020"/>
              <a:gd name="connsiteY32911" fmla="*/ 1718938 h 4885973"/>
              <a:gd name="connsiteX32912" fmla="*/ 3494323 w 6085020"/>
              <a:gd name="connsiteY32912" fmla="*/ 1723870 h 4885973"/>
              <a:gd name="connsiteX32913" fmla="*/ 3496224 w 6085020"/>
              <a:gd name="connsiteY32913" fmla="*/ 1725577 h 4885973"/>
              <a:gd name="connsiteX32914" fmla="*/ 3497365 w 6085020"/>
              <a:gd name="connsiteY32914" fmla="*/ 1723301 h 4885973"/>
              <a:gd name="connsiteX32915" fmla="*/ 3499647 w 6085020"/>
              <a:gd name="connsiteY32915" fmla="*/ 1724439 h 4885973"/>
              <a:gd name="connsiteX32916" fmla="*/ 3500712 w 6085020"/>
              <a:gd name="connsiteY32916" fmla="*/ 1721689 h 4885973"/>
              <a:gd name="connsiteX32917" fmla="*/ 3500978 w 6085020"/>
              <a:gd name="connsiteY32917" fmla="*/ 1721594 h 4885973"/>
              <a:gd name="connsiteX32918" fmla="*/ 3498506 w 6085020"/>
              <a:gd name="connsiteY32918" fmla="*/ 1728991 h 4885973"/>
              <a:gd name="connsiteX32919" fmla="*/ 3498506 w 6085020"/>
              <a:gd name="connsiteY32919" fmla="*/ 1732215 h 4885973"/>
              <a:gd name="connsiteX32920" fmla="*/ 3490330 w 6085020"/>
              <a:gd name="connsiteY32920" fmla="*/ 1744733 h 4885973"/>
              <a:gd name="connsiteX32921" fmla="*/ 3482533 w 6085020"/>
              <a:gd name="connsiteY32921" fmla="*/ 1757441 h 4885973"/>
              <a:gd name="connsiteX32922" fmla="*/ 3477589 w 6085020"/>
              <a:gd name="connsiteY32922" fmla="*/ 1762751 h 4885973"/>
              <a:gd name="connsiteX32923" fmla="*/ 3476068 w 6085020"/>
              <a:gd name="connsiteY32923" fmla="*/ 1769959 h 4885973"/>
              <a:gd name="connsiteX32924" fmla="*/ 3501168 w 6085020"/>
              <a:gd name="connsiteY32924" fmla="*/ 1742836 h 4885973"/>
              <a:gd name="connsiteX32925" fmla="*/ 3501168 w 6085020"/>
              <a:gd name="connsiteY32925" fmla="*/ 1743974 h 4885973"/>
              <a:gd name="connsiteX32926" fmla="*/ 3490139 w 6085020"/>
              <a:gd name="connsiteY32926" fmla="*/ 1761044 h 4885973"/>
              <a:gd name="connsiteX32927" fmla="*/ 3502690 w 6085020"/>
              <a:gd name="connsiteY32927" fmla="*/ 1752509 h 4885973"/>
              <a:gd name="connsiteX32928" fmla="*/ 3504021 w 6085020"/>
              <a:gd name="connsiteY32928" fmla="*/ 1755734 h 4885973"/>
              <a:gd name="connsiteX32929" fmla="*/ 3511627 w 6085020"/>
              <a:gd name="connsiteY32929" fmla="*/ 1750802 h 4885973"/>
              <a:gd name="connsiteX32930" fmla="*/ 3523797 w 6085020"/>
              <a:gd name="connsiteY32930" fmla="*/ 1737905 h 4885973"/>
              <a:gd name="connsiteX32931" fmla="*/ 3524748 w 6085020"/>
              <a:gd name="connsiteY32931" fmla="*/ 1737905 h 4885973"/>
              <a:gd name="connsiteX32932" fmla="*/ 3518473 w 6085020"/>
              <a:gd name="connsiteY32932" fmla="*/ 1749854 h 4885973"/>
              <a:gd name="connsiteX32933" fmla="*/ 3521135 w 6085020"/>
              <a:gd name="connsiteY32933" fmla="*/ 1753078 h 4885973"/>
              <a:gd name="connsiteX32934" fmla="*/ 3525508 w 6085020"/>
              <a:gd name="connsiteY32934" fmla="*/ 1750044 h 4885973"/>
              <a:gd name="connsiteX32935" fmla="*/ 3524178 w 6085020"/>
              <a:gd name="connsiteY32935" fmla="*/ 1756682 h 4885973"/>
              <a:gd name="connsiteX32936" fmla="*/ 3531213 w 6085020"/>
              <a:gd name="connsiteY32936" fmla="*/ 1750423 h 4885973"/>
              <a:gd name="connsiteX32937" fmla="*/ 3528931 w 6085020"/>
              <a:gd name="connsiteY32937" fmla="*/ 1759527 h 4885973"/>
              <a:gd name="connsiteX32938" fmla="*/ 3523797 w 6085020"/>
              <a:gd name="connsiteY32938" fmla="*/ 1765027 h 4885973"/>
              <a:gd name="connsiteX32939" fmla="*/ 3521135 w 6085020"/>
              <a:gd name="connsiteY32939" fmla="*/ 1767114 h 4885973"/>
              <a:gd name="connsiteX32940" fmla="*/ 3525318 w 6085020"/>
              <a:gd name="connsiteY32940" fmla="*/ 1776407 h 4885973"/>
              <a:gd name="connsiteX32941" fmla="*/ 3527410 w 6085020"/>
              <a:gd name="connsiteY32941" fmla="*/ 1785132 h 4885973"/>
              <a:gd name="connsiteX32942" fmla="*/ 3537869 w 6085020"/>
              <a:gd name="connsiteY32942" fmla="*/ 1776976 h 4885973"/>
              <a:gd name="connsiteX32943" fmla="*/ 3539770 w 6085020"/>
              <a:gd name="connsiteY32943" fmla="*/ 1781338 h 4885973"/>
              <a:gd name="connsiteX32944" fmla="*/ 3541292 w 6085020"/>
              <a:gd name="connsiteY32944" fmla="*/ 1788546 h 4885973"/>
              <a:gd name="connsiteX32945" fmla="*/ 3541292 w 6085020"/>
              <a:gd name="connsiteY32945" fmla="*/ 1779442 h 4885973"/>
              <a:gd name="connsiteX32946" fmla="*/ 3542242 w 6085020"/>
              <a:gd name="connsiteY32946" fmla="*/ 1779442 h 4885973"/>
              <a:gd name="connsiteX32947" fmla="*/ 3542242 w 6085020"/>
              <a:gd name="connsiteY32947" fmla="*/ 1773941 h 4885973"/>
              <a:gd name="connsiteX32948" fmla="*/ 3547186 w 6085020"/>
              <a:gd name="connsiteY32948" fmla="*/ 1770148 h 4885973"/>
              <a:gd name="connsiteX32949" fmla="*/ 3549468 w 6085020"/>
              <a:gd name="connsiteY32949" fmla="*/ 1777545 h 4885973"/>
              <a:gd name="connsiteX32950" fmla="*/ 3549468 w 6085020"/>
              <a:gd name="connsiteY32950" fmla="*/ 1776028 h 4885973"/>
              <a:gd name="connsiteX32951" fmla="*/ 3551370 w 6085020"/>
              <a:gd name="connsiteY32951" fmla="*/ 1776028 h 4885973"/>
              <a:gd name="connsiteX32952" fmla="*/ 3548708 w 6085020"/>
              <a:gd name="connsiteY32952" fmla="*/ 1767872 h 4885973"/>
              <a:gd name="connsiteX32953" fmla="*/ 3553272 w 6085020"/>
              <a:gd name="connsiteY32953" fmla="*/ 1764458 h 4885973"/>
              <a:gd name="connsiteX32954" fmla="*/ 3559356 w 6085020"/>
              <a:gd name="connsiteY32954" fmla="*/ 1759717 h 4885973"/>
              <a:gd name="connsiteX32955" fmla="*/ 3562589 w 6085020"/>
              <a:gd name="connsiteY32955" fmla="*/ 1776787 h 4885973"/>
              <a:gd name="connsiteX32956" fmla="*/ 3564491 w 6085020"/>
              <a:gd name="connsiteY32956" fmla="*/ 1776787 h 4885973"/>
              <a:gd name="connsiteX32957" fmla="*/ 3564491 w 6085020"/>
              <a:gd name="connsiteY32957" fmla="*/ 1769010 h 4885973"/>
              <a:gd name="connsiteX32958" fmla="*/ 3567343 w 6085020"/>
              <a:gd name="connsiteY32958" fmla="*/ 1770338 h 4885973"/>
              <a:gd name="connsiteX32959" fmla="*/ 3567343 w 6085020"/>
              <a:gd name="connsiteY32959" fmla="*/ 1772614 h 4885973"/>
              <a:gd name="connsiteX32960" fmla="*/ 3565822 w 6085020"/>
              <a:gd name="connsiteY32960" fmla="*/ 1770717 h 4885973"/>
              <a:gd name="connsiteX32961" fmla="*/ 3567533 w 6085020"/>
              <a:gd name="connsiteY32961" fmla="*/ 1777355 h 4885973"/>
              <a:gd name="connsiteX32962" fmla="*/ 3570005 w 6085020"/>
              <a:gd name="connsiteY32962" fmla="*/ 1777355 h 4885973"/>
              <a:gd name="connsiteX32963" fmla="*/ 3569055 w 6085020"/>
              <a:gd name="connsiteY32963" fmla="*/ 1771855 h 4885973"/>
              <a:gd name="connsiteX32964" fmla="*/ 3570576 w 6085020"/>
              <a:gd name="connsiteY32964" fmla="*/ 1774890 h 4885973"/>
              <a:gd name="connsiteX32965" fmla="*/ 3570576 w 6085020"/>
              <a:gd name="connsiteY32965" fmla="*/ 1765407 h 4885973"/>
              <a:gd name="connsiteX32966" fmla="*/ 3568864 w 6085020"/>
              <a:gd name="connsiteY32966" fmla="*/ 1755734 h 4885973"/>
              <a:gd name="connsiteX32967" fmla="*/ 3567533 w 6085020"/>
              <a:gd name="connsiteY32967" fmla="*/ 1753837 h 4885973"/>
              <a:gd name="connsiteX32968" fmla="*/ 3571336 w 6085020"/>
              <a:gd name="connsiteY32968" fmla="*/ 1750992 h 4885973"/>
              <a:gd name="connsiteX32969" fmla="*/ 3573999 w 6085020"/>
              <a:gd name="connsiteY32969" fmla="*/ 1753078 h 4885973"/>
              <a:gd name="connsiteX32970" fmla="*/ 3585979 w 6085020"/>
              <a:gd name="connsiteY32970" fmla="*/ 1760475 h 4885973"/>
              <a:gd name="connsiteX32971" fmla="*/ 3616594 w 6085020"/>
              <a:gd name="connsiteY32971" fmla="*/ 1760475 h 4885973"/>
              <a:gd name="connsiteX32972" fmla="*/ 3595296 w 6085020"/>
              <a:gd name="connsiteY32972" fmla="*/ 1760475 h 4885973"/>
              <a:gd name="connsiteX32973" fmla="*/ 3582936 w 6085020"/>
              <a:gd name="connsiteY32973" fmla="*/ 1744354 h 4885973"/>
              <a:gd name="connsiteX32974" fmla="*/ 3582746 w 6085020"/>
              <a:gd name="connsiteY32974" fmla="*/ 1744354 h 4885973"/>
              <a:gd name="connsiteX32975" fmla="*/ 3633518 w 6085020"/>
              <a:gd name="connsiteY32975" fmla="*/ 1708128 h 4885973"/>
              <a:gd name="connsiteX32976" fmla="*/ 3633518 w 6085020"/>
              <a:gd name="connsiteY32976" fmla="*/ 1708886 h 4885973"/>
              <a:gd name="connsiteX32977" fmla="*/ 3635800 w 6085020"/>
              <a:gd name="connsiteY32977" fmla="*/ 1707559 h 4885973"/>
              <a:gd name="connsiteX32978" fmla="*/ 3637321 w 6085020"/>
              <a:gd name="connsiteY32978" fmla="*/ 1706421 h 4885973"/>
              <a:gd name="connsiteX32979" fmla="*/ 3638462 w 6085020"/>
              <a:gd name="connsiteY32979" fmla="*/ 1706421 h 4885973"/>
              <a:gd name="connsiteX32980" fmla="*/ 3646639 w 6085020"/>
              <a:gd name="connsiteY32980" fmla="*/ 1700351 h 4885973"/>
              <a:gd name="connsiteX32981" fmla="*/ 3717757 w 6085020"/>
              <a:gd name="connsiteY32981" fmla="*/ 1649331 h 4885973"/>
              <a:gd name="connsiteX32982" fmla="*/ 3695509 w 6085020"/>
              <a:gd name="connsiteY32982" fmla="*/ 1622399 h 4885973"/>
              <a:gd name="connsiteX32983" fmla="*/ 3692657 w 6085020"/>
              <a:gd name="connsiteY32983" fmla="*/ 1624675 h 4885973"/>
              <a:gd name="connsiteX32984" fmla="*/ 3688853 w 6085020"/>
              <a:gd name="connsiteY32984" fmla="*/ 1619933 h 4885973"/>
              <a:gd name="connsiteX32985" fmla="*/ 3678014 w 6085020"/>
              <a:gd name="connsiteY32985" fmla="*/ 1617657 h 4885973"/>
              <a:gd name="connsiteX32986" fmla="*/ 3675923 w 6085020"/>
              <a:gd name="connsiteY32986" fmla="*/ 1617657 h 4885973"/>
              <a:gd name="connsiteX32987" fmla="*/ 3675923 w 6085020"/>
              <a:gd name="connsiteY32987" fmla="*/ 1618795 h 4885973"/>
              <a:gd name="connsiteX32988" fmla="*/ 3670788 w 6085020"/>
              <a:gd name="connsiteY32988" fmla="*/ 1618795 h 4885973"/>
              <a:gd name="connsiteX32989" fmla="*/ 3665654 w 6085020"/>
              <a:gd name="connsiteY32989" fmla="*/ 1618795 h 4885973"/>
              <a:gd name="connsiteX32990" fmla="*/ 3668887 w 6085020"/>
              <a:gd name="connsiteY32990" fmla="*/ 1615950 h 4885973"/>
              <a:gd name="connsiteX32991" fmla="*/ 3670028 w 6085020"/>
              <a:gd name="connsiteY32991" fmla="*/ 1615950 h 4885973"/>
              <a:gd name="connsiteX32992" fmla="*/ 3662992 w 6085020"/>
              <a:gd name="connsiteY32992" fmla="*/ 1614433 h 4885973"/>
              <a:gd name="connsiteX32993" fmla="*/ 3652914 w 6085020"/>
              <a:gd name="connsiteY32993" fmla="*/ 1618605 h 4885973"/>
              <a:gd name="connsiteX32994" fmla="*/ 3650822 w 6085020"/>
              <a:gd name="connsiteY32994" fmla="*/ 1623157 h 4885973"/>
              <a:gd name="connsiteX32995" fmla="*/ 3643596 w 6085020"/>
              <a:gd name="connsiteY32995" fmla="*/ 1638141 h 4885973"/>
              <a:gd name="connsiteX32996" fmla="*/ 3649110 w 6085020"/>
              <a:gd name="connsiteY32996" fmla="*/ 1644779 h 4885973"/>
              <a:gd name="connsiteX32997" fmla="*/ 3653864 w 6085020"/>
              <a:gd name="connsiteY32997" fmla="*/ 1640986 h 4885973"/>
              <a:gd name="connsiteX32998" fmla="*/ 3649301 w 6085020"/>
              <a:gd name="connsiteY32998" fmla="*/ 1635486 h 4885973"/>
              <a:gd name="connsiteX32999" fmla="*/ 3652153 w 6085020"/>
              <a:gd name="connsiteY32999" fmla="*/ 1635486 h 4885973"/>
              <a:gd name="connsiteX33000" fmla="*/ 3655006 w 6085020"/>
              <a:gd name="connsiteY33000" fmla="*/ 1635486 h 4885973"/>
              <a:gd name="connsiteX33001" fmla="*/ 3656717 w 6085020"/>
              <a:gd name="connsiteY33001" fmla="*/ 1644021 h 4885973"/>
              <a:gd name="connsiteX33002" fmla="*/ 3656717 w 6085020"/>
              <a:gd name="connsiteY33002" fmla="*/ 1653694 h 4885973"/>
              <a:gd name="connsiteX33003" fmla="*/ 3654815 w 6085020"/>
              <a:gd name="connsiteY33003" fmla="*/ 1655211 h 4885973"/>
              <a:gd name="connsiteX33004" fmla="*/ 3649491 w 6085020"/>
              <a:gd name="connsiteY33004" fmla="*/ 1650469 h 4885973"/>
              <a:gd name="connsiteX33005" fmla="*/ 3649491 w 6085020"/>
              <a:gd name="connsiteY33005" fmla="*/ 1655401 h 4885973"/>
              <a:gd name="connsiteX33006" fmla="*/ 3639032 w 6085020"/>
              <a:gd name="connsiteY33006" fmla="*/ 1655401 h 4885973"/>
              <a:gd name="connsiteX33007" fmla="*/ 3639032 w 6085020"/>
              <a:gd name="connsiteY33007" fmla="*/ 1645159 h 4885973"/>
              <a:gd name="connsiteX33008" fmla="*/ 3643216 w 6085020"/>
              <a:gd name="connsiteY33008" fmla="*/ 1645159 h 4885973"/>
              <a:gd name="connsiteX33009" fmla="*/ 3636370 w 6085020"/>
              <a:gd name="connsiteY33009" fmla="*/ 1639089 h 4885973"/>
              <a:gd name="connsiteX33010" fmla="*/ 3624390 w 6085020"/>
              <a:gd name="connsiteY33010" fmla="*/ 1648762 h 4885973"/>
              <a:gd name="connsiteX33011" fmla="*/ 3623059 w 6085020"/>
              <a:gd name="connsiteY33011" fmla="*/ 1644210 h 4885973"/>
              <a:gd name="connsiteX33012" fmla="*/ 3620397 w 6085020"/>
              <a:gd name="connsiteY33012" fmla="*/ 1640417 h 4885973"/>
              <a:gd name="connsiteX33013" fmla="*/ 3619256 w 6085020"/>
              <a:gd name="connsiteY33013" fmla="*/ 1642124 h 4885973"/>
              <a:gd name="connsiteX33014" fmla="*/ 3612410 w 6085020"/>
              <a:gd name="connsiteY33014" fmla="*/ 1621071 h 4885973"/>
              <a:gd name="connsiteX33015" fmla="*/ 3610319 w 6085020"/>
              <a:gd name="connsiteY33015" fmla="*/ 1618605 h 4885973"/>
              <a:gd name="connsiteX33016" fmla="*/ 3610319 w 6085020"/>
              <a:gd name="connsiteY33016" fmla="*/ 1615381 h 4885973"/>
              <a:gd name="connsiteX33017" fmla="*/ 3602142 w 6085020"/>
              <a:gd name="connsiteY33017" fmla="*/ 1596415 h 4885973"/>
              <a:gd name="connsiteX33018" fmla="*/ 3600430 w 6085020"/>
              <a:gd name="connsiteY33018" fmla="*/ 1596415 h 4885973"/>
              <a:gd name="connsiteX33019" fmla="*/ 1768709 w 6085020"/>
              <a:gd name="connsiteY33019" fmla="*/ 1595653 h 4885973"/>
              <a:gd name="connsiteX33020" fmla="*/ 1758761 w 6085020"/>
              <a:gd name="connsiteY33020" fmla="*/ 1601725 h 4885973"/>
              <a:gd name="connsiteX33021" fmla="*/ 1759522 w 6085020"/>
              <a:gd name="connsiteY33021" fmla="*/ 1601725 h 4885973"/>
              <a:gd name="connsiteX33022" fmla="*/ 1795081 w 6085020"/>
              <a:gd name="connsiteY33022" fmla="*/ 1623537 h 4885973"/>
              <a:gd name="connsiteX33023" fmla="*/ 1817329 w 6085020"/>
              <a:gd name="connsiteY33023" fmla="*/ 1630175 h 4885973"/>
              <a:gd name="connsiteX33024" fmla="*/ 1826837 w 6085020"/>
              <a:gd name="connsiteY33024" fmla="*/ 1603812 h 4885973"/>
              <a:gd name="connsiteX33025" fmla="*/ 1825696 w 6085020"/>
              <a:gd name="connsiteY33025" fmla="*/ 1603812 h 4885973"/>
              <a:gd name="connsiteX33026" fmla="*/ 1825696 w 6085020"/>
              <a:gd name="connsiteY33026" fmla="*/ 1602294 h 4885973"/>
              <a:gd name="connsiteX33027" fmla="*/ 1815238 w 6085020"/>
              <a:gd name="connsiteY33027" fmla="*/ 1602294 h 4885973"/>
              <a:gd name="connsiteX33028" fmla="*/ 1768709 w 6085020"/>
              <a:gd name="connsiteY33028" fmla="*/ 1595653 h 4885973"/>
              <a:gd name="connsiteX33029" fmla="*/ 518674 w 6085020"/>
              <a:gd name="connsiteY33029" fmla="*/ 1594915 h 4885973"/>
              <a:gd name="connsiteX33030" fmla="*/ 524263 w 6085020"/>
              <a:gd name="connsiteY33030" fmla="*/ 1597742 h 4885973"/>
              <a:gd name="connsiteX33031" fmla="*/ 518674 w 6085020"/>
              <a:gd name="connsiteY33031" fmla="*/ 1594915 h 4885973"/>
              <a:gd name="connsiteX33032" fmla="*/ 1996647 w 6085020"/>
              <a:gd name="connsiteY33032" fmla="*/ 1594518 h 4885973"/>
              <a:gd name="connsiteX33033" fmla="*/ 2027453 w 6085020"/>
              <a:gd name="connsiteY33033" fmla="*/ 1599260 h 4885973"/>
              <a:gd name="connsiteX33034" fmla="*/ 1996647 w 6085020"/>
              <a:gd name="connsiteY33034" fmla="*/ 1594518 h 4885973"/>
              <a:gd name="connsiteX33035" fmla="*/ 3730498 w 6085020"/>
              <a:gd name="connsiteY33035" fmla="*/ 1593949 h 4885973"/>
              <a:gd name="connsiteX33036" fmla="*/ 3729737 w 6085020"/>
              <a:gd name="connsiteY33036" fmla="*/ 1594897 h 4885973"/>
              <a:gd name="connsiteX33037" fmla="*/ 3732209 w 6085020"/>
              <a:gd name="connsiteY33037" fmla="*/ 1598122 h 4885973"/>
              <a:gd name="connsiteX33038" fmla="*/ 3732209 w 6085020"/>
              <a:gd name="connsiteY33038" fmla="*/ 1596794 h 4885973"/>
              <a:gd name="connsiteX33039" fmla="*/ 3730498 w 6085020"/>
              <a:gd name="connsiteY33039" fmla="*/ 1593949 h 4885973"/>
              <a:gd name="connsiteX33040" fmla="*/ 420268 w 6085020"/>
              <a:gd name="connsiteY33040" fmla="*/ 1593412 h 4885973"/>
              <a:gd name="connsiteX33041" fmla="*/ 425001 w 6085020"/>
              <a:gd name="connsiteY33041" fmla="*/ 1597173 h 4885973"/>
              <a:gd name="connsiteX33042" fmla="*/ 420268 w 6085020"/>
              <a:gd name="connsiteY33042" fmla="*/ 1593412 h 4885973"/>
              <a:gd name="connsiteX33043" fmla="*/ 4632317 w 6085020"/>
              <a:gd name="connsiteY33043" fmla="*/ 1593103 h 4885973"/>
              <a:gd name="connsiteX33044" fmla="*/ 4630130 w 6085020"/>
              <a:gd name="connsiteY33044" fmla="*/ 1594154 h 4885973"/>
              <a:gd name="connsiteX33045" fmla="*/ 4630130 w 6085020"/>
              <a:gd name="connsiteY33045" fmla="*/ 1595277 h 4885973"/>
              <a:gd name="connsiteX33046" fmla="*/ 4632317 w 6085020"/>
              <a:gd name="connsiteY33046" fmla="*/ 1596327 h 4885973"/>
              <a:gd name="connsiteX33047" fmla="*/ 4633363 w 6085020"/>
              <a:gd name="connsiteY33047" fmla="*/ 1595277 h 4885973"/>
              <a:gd name="connsiteX33048" fmla="*/ 4632317 w 6085020"/>
              <a:gd name="connsiteY33048" fmla="*/ 1593103 h 4885973"/>
              <a:gd name="connsiteX33049" fmla="*/ 4521931 w 6085020"/>
              <a:gd name="connsiteY33049" fmla="*/ 1592621 h 4885973"/>
              <a:gd name="connsiteX33050" fmla="*/ 4520410 w 6085020"/>
              <a:gd name="connsiteY33050" fmla="*/ 1594139 h 4885973"/>
              <a:gd name="connsiteX33051" fmla="*/ 4522501 w 6085020"/>
              <a:gd name="connsiteY33051" fmla="*/ 1595277 h 4885973"/>
              <a:gd name="connsiteX33052" fmla="*/ 4523452 w 6085020"/>
              <a:gd name="connsiteY33052" fmla="*/ 1594897 h 4885973"/>
              <a:gd name="connsiteX33053" fmla="*/ 4523452 w 6085020"/>
              <a:gd name="connsiteY33053" fmla="*/ 1594139 h 4885973"/>
              <a:gd name="connsiteX33054" fmla="*/ 4521931 w 6085020"/>
              <a:gd name="connsiteY33054" fmla="*/ 1592621 h 4885973"/>
              <a:gd name="connsiteX33055" fmla="*/ 2046278 w 6085020"/>
              <a:gd name="connsiteY33055" fmla="*/ 1591863 h 4885973"/>
              <a:gd name="connsiteX33056" fmla="*/ 2046218 w 6085020"/>
              <a:gd name="connsiteY33056" fmla="*/ 1592621 h 4885973"/>
              <a:gd name="connsiteX33057" fmla="*/ 2036770 w 6085020"/>
              <a:gd name="connsiteY33057" fmla="*/ 1592621 h 4885973"/>
              <a:gd name="connsiteX33058" fmla="*/ 2036770 w 6085020"/>
              <a:gd name="connsiteY33058" fmla="*/ 1608364 h 4885973"/>
              <a:gd name="connsiteX33059" fmla="*/ 2045304 w 6085020"/>
              <a:gd name="connsiteY33059" fmla="*/ 1604097 h 4885973"/>
              <a:gd name="connsiteX33060" fmla="*/ 2046218 w 6085020"/>
              <a:gd name="connsiteY33060" fmla="*/ 1592621 h 4885973"/>
              <a:gd name="connsiteX33061" fmla="*/ 2047229 w 6085020"/>
              <a:gd name="connsiteY33061" fmla="*/ 1592621 h 4885973"/>
              <a:gd name="connsiteX33062" fmla="*/ 3620777 w 6085020"/>
              <a:gd name="connsiteY33062" fmla="*/ 1591104 h 4885973"/>
              <a:gd name="connsiteX33063" fmla="*/ 3619256 w 6085020"/>
              <a:gd name="connsiteY33063" fmla="*/ 1597173 h 4885973"/>
              <a:gd name="connsiteX33064" fmla="*/ 3620016 w 6085020"/>
              <a:gd name="connsiteY33064" fmla="*/ 1596415 h 4885973"/>
              <a:gd name="connsiteX33065" fmla="*/ 3626672 w 6085020"/>
              <a:gd name="connsiteY33065" fmla="*/ 1599260 h 4885973"/>
              <a:gd name="connsiteX33066" fmla="*/ 3620777 w 6085020"/>
              <a:gd name="connsiteY33066" fmla="*/ 1591104 h 4885973"/>
              <a:gd name="connsiteX33067" fmla="*/ 4034368 w 6085020"/>
              <a:gd name="connsiteY33067" fmla="*/ 1590914 h 4885973"/>
              <a:gd name="connsiteX33068" fmla="*/ 4034368 w 6085020"/>
              <a:gd name="connsiteY33068" fmla="*/ 1590914 h 4885973"/>
              <a:gd name="connsiteX33069" fmla="*/ 833267 w 6085020"/>
              <a:gd name="connsiteY33069" fmla="*/ 1590914 h 4885973"/>
              <a:gd name="connsiteX33070" fmla="*/ 833267 w 6085020"/>
              <a:gd name="connsiteY33070" fmla="*/ 1590914 h 4885973"/>
              <a:gd name="connsiteX33071" fmla="*/ 4049010 w 6085020"/>
              <a:gd name="connsiteY33071" fmla="*/ 1589776 h 4885973"/>
              <a:gd name="connsiteX33072" fmla="*/ 4049010 w 6085020"/>
              <a:gd name="connsiteY33072" fmla="*/ 1591863 h 4885973"/>
              <a:gd name="connsiteX33073" fmla="*/ 4051102 w 6085020"/>
              <a:gd name="connsiteY33073" fmla="*/ 1591863 h 4885973"/>
              <a:gd name="connsiteX33074" fmla="*/ 4050342 w 6085020"/>
              <a:gd name="connsiteY33074" fmla="*/ 1591104 h 4885973"/>
              <a:gd name="connsiteX33075" fmla="*/ 4051102 w 6085020"/>
              <a:gd name="connsiteY33075" fmla="*/ 1590914 h 4885973"/>
              <a:gd name="connsiteX33076" fmla="*/ 4049010 w 6085020"/>
              <a:gd name="connsiteY33076" fmla="*/ 1589776 h 4885973"/>
              <a:gd name="connsiteX33077" fmla="*/ 896019 w 6085020"/>
              <a:gd name="connsiteY33077" fmla="*/ 1586742 h 4885973"/>
              <a:gd name="connsiteX33078" fmla="*/ 896019 w 6085020"/>
              <a:gd name="connsiteY33078" fmla="*/ 1598122 h 4885973"/>
              <a:gd name="connsiteX33079" fmla="*/ 878715 w 6085020"/>
              <a:gd name="connsiteY33079" fmla="*/ 1599260 h 4885973"/>
              <a:gd name="connsiteX33080" fmla="*/ 880617 w 6085020"/>
              <a:gd name="connsiteY33080" fmla="*/ 1613674 h 4885973"/>
              <a:gd name="connsiteX33081" fmla="*/ 899632 w 6085020"/>
              <a:gd name="connsiteY33081" fmla="*/ 1606467 h 4885973"/>
              <a:gd name="connsiteX33082" fmla="*/ 899632 w 6085020"/>
              <a:gd name="connsiteY33082" fmla="*/ 1599449 h 4885973"/>
              <a:gd name="connsiteX33083" fmla="*/ 900071 w 6085020"/>
              <a:gd name="connsiteY33083" fmla="*/ 1588997 h 4885973"/>
              <a:gd name="connsiteX33084" fmla="*/ 896019 w 6085020"/>
              <a:gd name="connsiteY33084" fmla="*/ 1586742 h 4885973"/>
              <a:gd name="connsiteX33085" fmla="*/ 4199235 w 6085020"/>
              <a:gd name="connsiteY33085" fmla="*/ 1586552 h 4885973"/>
              <a:gd name="connsiteX33086" fmla="*/ 4207982 w 6085020"/>
              <a:gd name="connsiteY33086" fmla="*/ 1589966 h 4885973"/>
              <a:gd name="connsiteX33087" fmla="*/ 4207982 w 6085020"/>
              <a:gd name="connsiteY33087" fmla="*/ 1591294 h 4885973"/>
              <a:gd name="connsiteX33088" fmla="*/ 4192199 w 6085020"/>
              <a:gd name="connsiteY33088" fmla="*/ 1589966 h 4885973"/>
              <a:gd name="connsiteX33089" fmla="*/ 4199235 w 6085020"/>
              <a:gd name="connsiteY33089" fmla="*/ 1586552 h 4885973"/>
              <a:gd name="connsiteX33090" fmla="*/ 3159837 w 6085020"/>
              <a:gd name="connsiteY33090" fmla="*/ 1586552 h 4885973"/>
              <a:gd name="connsiteX33091" fmla="*/ 3159837 w 6085020"/>
              <a:gd name="connsiteY33091" fmla="*/ 1596984 h 4885973"/>
              <a:gd name="connsiteX33092" fmla="*/ 3168204 w 6085020"/>
              <a:gd name="connsiteY33092" fmla="*/ 1596984 h 4885973"/>
              <a:gd name="connsiteX33093" fmla="*/ 3169915 w 6085020"/>
              <a:gd name="connsiteY33093" fmla="*/ 1588638 h 4885973"/>
              <a:gd name="connsiteX33094" fmla="*/ 3169915 w 6085020"/>
              <a:gd name="connsiteY33094" fmla="*/ 1586552 h 4885973"/>
              <a:gd name="connsiteX33095" fmla="*/ 3737724 w 6085020"/>
              <a:gd name="connsiteY33095" fmla="*/ 1585983 h 4885973"/>
              <a:gd name="connsiteX33096" fmla="*/ 3732970 w 6085020"/>
              <a:gd name="connsiteY33096" fmla="*/ 1588449 h 4885973"/>
              <a:gd name="connsiteX33097" fmla="*/ 3730688 w 6085020"/>
              <a:gd name="connsiteY33097" fmla="*/ 1589587 h 4885973"/>
              <a:gd name="connsiteX33098" fmla="*/ 3736583 w 6085020"/>
              <a:gd name="connsiteY33098" fmla="*/ 1594328 h 4885973"/>
              <a:gd name="connsiteX33099" fmla="*/ 3741337 w 6085020"/>
              <a:gd name="connsiteY33099" fmla="*/ 1590345 h 4885973"/>
              <a:gd name="connsiteX33100" fmla="*/ 401421 w 6085020"/>
              <a:gd name="connsiteY33100" fmla="*/ 1585793 h 4885973"/>
              <a:gd name="connsiteX33101" fmla="*/ 400604 w 6085020"/>
              <a:gd name="connsiteY33101" fmla="*/ 1587573 h 4885973"/>
              <a:gd name="connsiteX33102" fmla="*/ 400280 w 6085020"/>
              <a:gd name="connsiteY33102" fmla="*/ 1587121 h 4885973"/>
              <a:gd name="connsiteX33103" fmla="*/ 400280 w 6085020"/>
              <a:gd name="connsiteY33103" fmla="*/ 1588276 h 4885973"/>
              <a:gd name="connsiteX33104" fmla="*/ 399329 w 6085020"/>
              <a:gd name="connsiteY33104" fmla="*/ 1590345 h 4885973"/>
              <a:gd name="connsiteX33105" fmla="*/ 400280 w 6085020"/>
              <a:gd name="connsiteY33105" fmla="*/ 1591294 h 4885973"/>
              <a:gd name="connsiteX33106" fmla="*/ 400280 w 6085020"/>
              <a:gd name="connsiteY33106" fmla="*/ 1588276 h 4885973"/>
              <a:gd name="connsiteX33107" fmla="*/ 400604 w 6085020"/>
              <a:gd name="connsiteY33107" fmla="*/ 1587573 h 4885973"/>
              <a:gd name="connsiteX33108" fmla="*/ 401231 w 6085020"/>
              <a:gd name="connsiteY33108" fmla="*/ 1588449 h 4885973"/>
              <a:gd name="connsiteX33109" fmla="*/ 403323 w 6085020"/>
              <a:gd name="connsiteY33109" fmla="*/ 1585793 h 4885973"/>
              <a:gd name="connsiteX33110" fmla="*/ 401421 w 6085020"/>
              <a:gd name="connsiteY33110" fmla="*/ 1585793 h 4885973"/>
              <a:gd name="connsiteX33111" fmla="*/ 4463362 w 6085020"/>
              <a:gd name="connsiteY33111" fmla="*/ 1585414 h 4885973"/>
              <a:gd name="connsiteX33112" fmla="*/ 4462412 w 6085020"/>
              <a:gd name="connsiteY33112" fmla="*/ 1587500 h 4885973"/>
              <a:gd name="connsiteX33113" fmla="*/ 4464503 w 6085020"/>
              <a:gd name="connsiteY33113" fmla="*/ 1588638 h 4885973"/>
              <a:gd name="connsiteX33114" fmla="*/ 4465454 w 6085020"/>
              <a:gd name="connsiteY33114" fmla="*/ 1586552 h 4885973"/>
              <a:gd name="connsiteX33115" fmla="*/ 4463933 w 6085020"/>
              <a:gd name="connsiteY33115" fmla="*/ 1585604 h 4885973"/>
              <a:gd name="connsiteX33116" fmla="*/ 2345015 w 6085020"/>
              <a:gd name="connsiteY33116" fmla="*/ 1583897 h 4885973"/>
              <a:gd name="connsiteX33117" fmla="*/ 2343684 w 6085020"/>
              <a:gd name="connsiteY33117" fmla="*/ 1586742 h 4885973"/>
              <a:gd name="connsiteX33118" fmla="*/ 2345585 w 6085020"/>
              <a:gd name="connsiteY33118" fmla="*/ 1583897 h 4885973"/>
              <a:gd name="connsiteX33119" fmla="*/ 4060420 w 6085020"/>
              <a:gd name="connsiteY33119" fmla="*/ 1583707 h 4885973"/>
              <a:gd name="connsiteX33120" fmla="*/ 4060420 w 6085020"/>
              <a:gd name="connsiteY33120" fmla="*/ 1585793 h 4885973"/>
              <a:gd name="connsiteX33121" fmla="*/ 4062512 w 6085020"/>
              <a:gd name="connsiteY33121" fmla="*/ 1586931 h 4885973"/>
              <a:gd name="connsiteX33122" fmla="*/ 4062778 w 6085020"/>
              <a:gd name="connsiteY33122" fmla="*/ 1584532 h 4885973"/>
              <a:gd name="connsiteX33123" fmla="*/ 4061561 w 6085020"/>
              <a:gd name="connsiteY33123" fmla="*/ 1583897 h 4885973"/>
              <a:gd name="connsiteX33124" fmla="*/ 4062512 w 6085020"/>
              <a:gd name="connsiteY33124" fmla="*/ 1584845 h 4885973"/>
              <a:gd name="connsiteX33125" fmla="*/ 4060420 w 6085020"/>
              <a:gd name="connsiteY33125" fmla="*/ 1583707 h 4885973"/>
              <a:gd name="connsiteX33126" fmla="*/ 2300877 w 6085020"/>
              <a:gd name="connsiteY33126" fmla="*/ 1583171 h 4885973"/>
              <a:gd name="connsiteX33127" fmla="*/ 2296144 w 6085020"/>
              <a:gd name="connsiteY33127" fmla="*/ 1586931 h 4885973"/>
              <a:gd name="connsiteX33128" fmla="*/ 2300877 w 6085020"/>
              <a:gd name="connsiteY33128" fmla="*/ 1583171 h 4885973"/>
              <a:gd name="connsiteX33129" fmla="*/ 2228829 w 6085020"/>
              <a:gd name="connsiteY33129" fmla="*/ 1582190 h 4885973"/>
              <a:gd name="connsiteX33130" fmla="*/ 2228829 w 6085020"/>
              <a:gd name="connsiteY33130" fmla="*/ 1582190 h 4885973"/>
              <a:gd name="connsiteX33131" fmla="*/ 3712908 w 6085020"/>
              <a:gd name="connsiteY33131" fmla="*/ 1581526 h 4885973"/>
              <a:gd name="connsiteX33132" fmla="*/ 3713354 w 6085020"/>
              <a:gd name="connsiteY33132" fmla="*/ 1582148 h 4885973"/>
              <a:gd name="connsiteX33133" fmla="*/ 3713463 w 6085020"/>
              <a:gd name="connsiteY33133" fmla="*/ 1582638 h 4885973"/>
              <a:gd name="connsiteX33134" fmla="*/ 3712623 w 6085020"/>
              <a:gd name="connsiteY33134" fmla="*/ 1581621 h 4885973"/>
              <a:gd name="connsiteX33135" fmla="*/ 3316716 w 6085020"/>
              <a:gd name="connsiteY33135" fmla="*/ 1581241 h 4885973"/>
              <a:gd name="connsiteX33136" fmla="*/ 3316716 w 6085020"/>
              <a:gd name="connsiteY33136" fmla="*/ 1581241 h 4885973"/>
              <a:gd name="connsiteX33137" fmla="*/ 4409738 w 6085020"/>
              <a:gd name="connsiteY33137" fmla="*/ 1580862 h 4885973"/>
              <a:gd name="connsiteX33138" fmla="*/ 4406467 w 6085020"/>
              <a:gd name="connsiteY33138" fmla="*/ 1587030 h 4885973"/>
              <a:gd name="connsiteX33139" fmla="*/ 4406505 w 6085020"/>
              <a:gd name="connsiteY33139" fmla="*/ 1587121 h 4885973"/>
              <a:gd name="connsiteX33140" fmla="*/ 4413351 w 6085020"/>
              <a:gd name="connsiteY33140" fmla="*/ 1589528 h 4885973"/>
              <a:gd name="connsiteX33141" fmla="*/ 4416204 w 6085020"/>
              <a:gd name="connsiteY33141" fmla="*/ 1584086 h 4885973"/>
              <a:gd name="connsiteX33142" fmla="*/ 4409738 w 6085020"/>
              <a:gd name="connsiteY33142" fmla="*/ 1580862 h 4885973"/>
              <a:gd name="connsiteX33143" fmla="*/ 4338810 w 6085020"/>
              <a:gd name="connsiteY33143" fmla="*/ 1580483 h 4885973"/>
              <a:gd name="connsiteX33144" fmla="*/ 4330823 w 6085020"/>
              <a:gd name="connsiteY33144" fmla="*/ 1596225 h 4885973"/>
              <a:gd name="connsiteX33145" fmla="*/ 4328921 w 6085020"/>
              <a:gd name="connsiteY33145" fmla="*/ 1600208 h 4885973"/>
              <a:gd name="connsiteX33146" fmla="*/ 4354403 w 6085020"/>
              <a:gd name="connsiteY33146" fmla="*/ 1587690 h 4885973"/>
              <a:gd name="connsiteX33147" fmla="*/ 3711482 w 6085020"/>
              <a:gd name="connsiteY33147" fmla="*/ 1579534 h 4885973"/>
              <a:gd name="connsiteX33148" fmla="*/ 3713954 w 6085020"/>
              <a:gd name="connsiteY33148" fmla="*/ 1584845 h 4885973"/>
              <a:gd name="connsiteX33149" fmla="*/ 3713463 w 6085020"/>
              <a:gd name="connsiteY33149" fmla="*/ 1582638 h 4885973"/>
              <a:gd name="connsiteX33150" fmla="*/ 3715285 w 6085020"/>
              <a:gd name="connsiteY33150" fmla="*/ 1584845 h 4885973"/>
              <a:gd name="connsiteX33151" fmla="*/ 3713354 w 6085020"/>
              <a:gd name="connsiteY33151" fmla="*/ 1582148 h 4885973"/>
              <a:gd name="connsiteX33152" fmla="*/ 3713194 w 6085020"/>
              <a:gd name="connsiteY33152" fmla="*/ 1581431 h 4885973"/>
              <a:gd name="connsiteX33153" fmla="*/ 3712908 w 6085020"/>
              <a:gd name="connsiteY33153" fmla="*/ 1581526 h 4885973"/>
              <a:gd name="connsiteX33154" fmla="*/ 3433663 w 6085020"/>
              <a:gd name="connsiteY33154" fmla="*/ 1579155 h 4885973"/>
              <a:gd name="connsiteX33155" fmla="*/ 3436705 w 6085020"/>
              <a:gd name="connsiteY33155" fmla="*/ 1580672 h 4885973"/>
              <a:gd name="connsiteX33156" fmla="*/ 3443741 w 6085020"/>
              <a:gd name="connsiteY33156" fmla="*/ 1580672 h 4885973"/>
              <a:gd name="connsiteX33157" fmla="*/ 3433663 w 6085020"/>
              <a:gd name="connsiteY33157" fmla="*/ 1579155 h 4885973"/>
              <a:gd name="connsiteX33158" fmla="*/ 4052814 w 6085020"/>
              <a:gd name="connsiteY33158" fmla="*/ 1578965 h 4885973"/>
              <a:gd name="connsiteX33159" fmla="*/ 4045968 w 6085020"/>
              <a:gd name="connsiteY33159" fmla="*/ 1580483 h 4885973"/>
              <a:gd name="connsiteX33160" fmla="*/ 4031706 w 6085020"/>
              <a:gd name="connsiteY33160" fmla="*/ 1583328 h 4885973"/>
              <a:gd name="connsiteX33161" fmla="*/ 4004324 w 6085020"/>
              <a:gd name="connsiteY33161" fmla="*/ 1589207 h 4885973"/>
              <a:gd name="connsiteX33162" fmla="*/ 3990632 w 6085020"/>
              <a:gd name="connsiteY33162" fmla="*/ 1595656 h 4885973"/>
              <a:gd name="connsiteX33163" fmla="*/ 3983216 w 6085020"/>
              <a:gd name="connsiteY33163" fmla="*/ 1600777 h 4885973"/>
              <a:gd name="connsiteX33164" fmla="*/ 3979413 w 6085020"/>
              <a:gd name="connsiteY33164" fmla="*/ 1598880 h 4885973"/>
              <a:gd name="connsiteX33165" fmla="*/ 3975610 w 6085020"/>
              <a:gd name="connsiteY33165" fmla="*/ 1596984 h 4885973"/>
              <a:gd name="connsiteX33166" fmla="*/ 3978843 w 6085020"/>
              <a:gd name="connsiteY33166" fmla="*/ 1606846 h 4885973"/>
              <a:gd name="connsiteX33167" fmla="*/ 4003563 w 6085020"/>
              <a:gd name="connsiteY33167" fmla="*/ 1597932 h 4885973"/>
              <a:gd name="connsiteX33168" fmla="*/ 4028283 w 6085020"/>
              <a:gd name="connsiteY33168" fmla="*/ 1589018 h 4885973"/>
              <a:gd name="connsiteX33169" fmla="*/ 4029615 w 6085020"/>
              <a:gd name="connsiteY33169" fmla="*/ 1589018 h 4885973"/>
              <a:gd name="connsiteX33170" fmla="*/ 4034559 w 6085020"/>
              <a:gd name="connsiteY33170" fmla="*/ 1589018 h 4885973"/>
              <a:gd name="connsiteX33171" fmla="*/ 4040834 w 6085020"/>
              <a:gd name="connsiteY33171" fmla="*/ 1589018 h 4885973"/>
              <a:gd name="connsiteX33172" fmla="*/ 4041975 w 6085020"/>
              <a:gd name="connsiteY33172" fmla="*/ 1586552 h 4885973"/>
              <a:gd name="connsiteX33173" fmla="*/ 4043306 w 6085020"/>
              <a:gd name="connsiteY33173" fmla="*/ 1584276 h 4885973"/>
              <a:gd name="connsiteX33174" fmla="*/ 4049391 w 6085020"/>
              <a:gd name="connsiteY33174" fmla="*/ 1584276 h 4885973"/>
              <a:gd name="connsiteX33175" fmla="*/ 4055666 w 6085020"/>
              <a:gd name="connsiteY33175" fmla="*/ 1587311 h 4885973"/>
              <a:gd name="connsiteX33176" fmla="*/ 4054525 w 6085020"/>
              <a:gd name="connsiteY33176" fmla="*/ 1584086 h 4885973"/>
              <a:gd name="connsiteX33177" fmla="*/ 4565667 w 6085020"/>
              <a:gd name="connsiteY33177" fmla="*/ 1578396 h 4885973"/>
              <a:gd name="connsiteX33178" fmla="*/ 4561483 w 6085020"/>
              <a:gd name="connsiteY33178" fmla="*/ 1581810 h 4885973"/>
              <a:gd name="connsiteX33179" fmla="*/ 4557300 w 6085020"/>
              <a:gd name="connsiteY33179" fmla="*/ 1585224 h 4885973"/>
              <a:gd name="connsiteX33180" fmla="*/ 4560152 w 6085020"/>
              <a:gd name="connsiteY33180" fmla="*/ 1586931 h 4885973"/>
              <a:gd name="connsiteX33181" fmla="*/ 4538474 w 6085020"/>
              <a:gd name="connsiteY33181" fmla="*/ 1594139 h 4885973"/>
              <a:gd name="connsiteX33182" fmla="*/ 4547031 w 6085020"/>
              <a:gd name="connsiteY33182" fmla="*/ 1598311 h 4885973"/>
              <a:gd name="connsiteX33183" fmla="*/ 4555589 w 6085020"/>
              <a:gd name="connsiteY33183" fmla="*/ 1602674 h 4885973"/>
              <a:gd name="connsiteX33184" fmla="*/ 4559962 w 6085020"/>
              <a:gd name="connsiteY33184" fmla="*/ 1594139 h 4885973"/>
              <a:gd name="connsiteX33185" fmla="*/ 4562814 w 6085020"/>
              <a:gd name="connsiteY33185" fmla="*/ 1588449 h 4885973"/>
              <a:gd name="connsiteX33186" fmla="*/ 4566047 w 6085020"/>
              <a:gd name="connsiteY33186" fmla="*/ 1590535 h 4885973"/>
              <a:gd name="connsiteX33187" fmla="*/ 4563575 w 6085020"/>
              <a:gd name="connsiteY33187" fmla="*/ 1595277 h 4885973"/>
              <a:gd name="connsiteX33188" fmla="*/ 4561293 w 6085020"/>
              <a:gd name="connsiteY33188" fmla="*/ 1600018 h 4885973"/>
              <a:gd name="connsiteX33189" fmla="*/ 4563385 w 6085020"/>
              <a:gd name="connsiteY33189" fmla="*/ 1601156 h 4885973"/>
              <a:gd name="connsiteX33190" fmla="*/ 4565667 w 6085020"/>
              <a:gd name="connsiteY33190" fmla="*/ 1602294 h 4885973"/>
              <a:gd name="connsiteX33191" fmla="*/ 4570991 w 6085020"/>
              <a:gd name="connsiteY33191" fmla="*/ 1593380 h 4885973"/>
              <a:gd name="connsiteX33192" fmla="*/ 4572893 w 6085020"/>
              <a:gd name="connsiteY33192" fmla="*/ 1587690 h 4885973"/>
              <a:gd name="connsiteX33193" fmla="*/ 4569660 w 6085020"/>
              <a:gd name="connsiteY33193" fmla="*/ 1590914 h 4885973"/>
              <a:gd name="connsiteX33194" fmla="*/ 2532509 w 6085020"/>
              <a:gd name="connsiteY33194" fmla="*/ 1578396 h 4885973"/>
              <a:gd name="connsiteX33195" fmla="*/ 2537644 w 6085020"/>
              <a:gd name="connsiteY33195" fmla="*/ 1580672 h 4885973"/>
              <a:gd name="connsiteX33196" fmla="*/ 2541827 w 6085020"/>
              <a:gd name="connsiteY33196" fmla="*/ 1582379 h 4885973"/>
              <a:gd name="connsiteX33197" fmla="*/ 3709771 w 6085020"/>
              <a:gd name="connsiteY33197" fmla="*/ 1577638 h 4885973"/>
              <a:gd name="connsiteX33198" fmla="*/ 3712004 w 6085020"/>
              <a:gd name="connsiteY33198" fmla="*/ 1579162 h 4885973"/>
              <a:gd name="connsiteX33199" fmla="*/ 3712623 w 6085020"/>
              <a:gd name="connsiteY33199" fmla="*/ 1580293 h 4885973"/>
              <a:gd name="connsiteX33200" fmla="*/ 3713384 w 6085020"/>
              <a:gd name="connsiteY33200" fmla="*/ 1580103 h 4885973"/>
              <a:gd name="connsiteX33201" fmla="*/ 3712004 w 6085020"/>
              <a:gd name="connsiteY33201" fmla="*/ 1579162 h 4885973"/>
              <a:gd name="connsiteX33202" fmla="*/ 3711625 w 6085020"/>
              <a:gd name="connsiteY33202" fmla="*/ 1578468 h 4885973"/>
              <a:gd name="connsiteX33203" fmla="*/ 3709771 w 6085020"/>
              <a:gd name="connsiteY33203" fmla="*/ 1577638 h 4885973"/>
              <a:gd name="connsiteX33204" fmla="*/ 4209123 w 6085020"/>
              <a:gd name="connsiteY33204" fmla="*/ 1577069 h 4885973"/>
              <a:gd name="connsiteX33205" fmla="*/ 4211215 w 6085020"/>
              <a:gd name="connsiteY33205" fmla="*/ 1578207 h 4885973"/>
              <a:gd name="connsiteX33206" fmla="*/ 4211215 w 6085020"/>
              <a:gd name="connsiteY33206" fmla="*/ 1577258 h 4885973"/>
              <a:gd name="connsiteX33207" fmla="*/ 4212641 w 6085020"/>
              <a:gd name="connsiteY33207" fmla="*/ 1578681 h 4885973"/>
              <a:gd name="connsiteX33208" fmla="*/ 4211215 w 6085020"/>
              <a:gd name="connsiteY33208" fmla="*/ 1580103 h 4885973"/>
              <a:gd name="connsiteX33209" fmla="*/ 4209123 w 6085020"/>
              <a:gd name="connsiteY33209" fmla="*/ 1579155 h 4885973"/>
              <a:gd name="connsiteX33210" fmla="*/ 4209123 w 6085020"/>
              <a:gd name="connsiteY33210" fmla="*/ 1577069 h 4885973"/>
              <a:gd name="connsiteX33211" fmla="*/ 2434959 w 6085020"/>
              <a:gd name="connsiteY33211" fmla="*/ 1577069 h 4885973"/>
              <a:gd name="connsiteX33212" fmla="*/ 2414042 w 6085020"/>
              <a:gd name="connsiteY33212" fmla="*/ 1592621 h 4885973"/>
              <a:gd name="connsiteX33213" fmla="*/ 2438382 w 6085020"/>
              <a:gd name="connsiteY33213" fmla="*/ 1597173 h 4885973"/>
              <a:gd name="connsiteX33214" fmla="*/ 2440283 w 6085020"/>
              <a:gd name="connsiteY33214" fmla="*/ 1597932 h 4885973"/>
              <a:gd name="connsiteX33215" fmla="*/ 2434959 w 6085020"/>
              <a:gd name="connsiteY33215" fmla="*/ 1582379 h 4885973"/>
              <a:gd name="connsiteX33216" fmla="*/ 2434959 w 6085020"/>
              <a:gd name="connsiteY33216" fmla="*/ 1577069 h 4885973"/>
              <a:gd name="connsiteX33217" fmla="*/ 184832 w 6085020"/>
              <a:gd name="connsiteY33217" fmla="*/ 1576500 h 4885973"/>
              <a:gd name="connsiteX33218" fmla="*/ 184832 w 6085020"/>
              <a:gd name="connsiteY33218" fmla="*/ 1576500 h 4885973"/>
              <a:gd name="connsiteX33219" fmla="*/ 1285270 w 6085020"/>
              <a:gd name="connsiteY33219" fmla="*/ 1575551 h 4885973"/>
              <a:gd name="connsiteX33220" fmla="*/ 1285270 w 6085020"/>
              <a:gd name="connsiteY33220" fmla="*/ 1575931 h 4885973"/>
              <a:gd name="connsiteX33221" fmla="*/ 1285270 w 6085020"/>
              <a:gd name="connsiteY33221" fmla="*/ 1582948 h 4885973"/>
              <a:gd name="connsiteX33222" fmla="*/ 1285270 w 6085020"/>
              <a:gd name="connsiteY33222" fmla="*/ 1575551 h 4885973"/>
              <a:gd name="connsiteX33223" fmla="*/ 4493027 w 6085020"/>
              <a:gd name="connsiteY33223" fmla="*/ 1574603 h 4885973"/>
              <a:gd name="connsiteX33224" fmla="*/ 4490403 w 6085020"/>
              <a:gd name="connsiteY33224" fmla="*/ 1581357 h 4885973"/>
              <a:gd name="connsiteX33225" fmla="*/ 4496260 w 6085020"/>
              <a:gd name="connsiteY33225" fmla="*/ 1584276 h 4885973"/>
              <a:gd name="connsiteX33226" fmla="*/ 4500291 w 6085020"/>
              <a:gd name="connsiteY33226" fmla="*/ 1578254 h 4885973"/>
              <a:gd name="connsiteX33227" fmla="*/ 4500063 w 6085020"/>
              <a:gd name="connsiteY33227" fmla="*/ 1577448 h 4885973"/>
              <a:gd name="connsiteX33228" fmla="*/ 4499492 w 6085020"/>
              <a:gd name="connsiteY33228" fmla="*/ 1577827 h 4885973"/>
              <a:gd name="connsiteX33229" fmla="*/ 4493027 w 6085020"/>
              <a:gd name="connsiteY33229" fmla="*/ 1574603 h 4885973"/>
              <a:gd name="connsiteX33230" fmla="*/ 2604508 w 6085020"/>
              <a:gd name="connsiteY33230" fmla="*/ 1573275 h 4885973"/>
              <a:gd name="connsiteX33231" fmla="*/ 2605720 w 6085020"/>
              <a:gd name="connsiteY33231" fmla="*/ 1585793 h 4885973"/>
              <a:gd name="connsiteX33232" fmla="*/ 2604508 w 6085020"/>
              <a:gd name="connsiteY33232" fmla="*/ 1573275 h 4885973"/>
              <a:gd name="connsiteX33233" fmla="*/ 3709390 w 6085020"/>
              <a:gd name="connsiteY33233" fmla="*/ 1573275 h 4885973"/>
              <a:gd name="connsiteX33234" fmla="*/ 3710531 w 6085020"/>
              <a:gd name="connsiteY33234" fmla="*/ 1574413 h 4885973"/>
              <a:gd name="connsiteX33235" fmla="*/ 3714524 w 6085020"/>
              <a:gd name="connsiteY33235" fmla="*/ 1578017 h 4885973"/>
              <a:gd name="connsiteX33236" fmla="*/ 3712623 w 6085020"/>
              <a:gd name="connsiteY33236" fmla="*/ 1573275 h 4885973"/>
              <a:gd name="connsiteX33237" fmla="*/ 842585 w 6085020"/>
              <a:gd name="connsiteY33237" fmla="*/ 1573086 h 4885973"/>
              <a:gd name="connsiteX33238" fmla="*/ 871109 w 6085020"/>
              <a:gd name="connsiteY33238" fmla="*/ 1608933 h 4885973"/>
              <a:gd name="connsiteX33239" fmla="*/ 842585 w 6085020"/>
              <a:gd name="connsiteY33239" fmla="*/ 1573086 h 4885973"/>
              <a:gd name="connsiteX33240" fmla="*/ 2494342 w 6085020"/>
              <a:gd name="connsiteY33240" fmla="*/ 1572944 h 4885973"/>
              <a:gd name="connsiteX33241" fmla="*/ 2480597 w 6085020"/>
              <a:gd name="connsiteY33241" fmla="*/ 1581052 h 4885973"/>
              <a:gd name="connsiteX33242" fmla="*/ 2494342 w 6085020"/>
              <a:gd name="connsiteY33242" fmla="*/ 1572944 h 4885973"/>
              <a:gd name="connsiteX33243" fmla="*/ 3340328 w 6085020"/>
              <a:gd name="connsiteY33243" fmla="*/ 1572386 h 4885973"/>
              <a:gd name="connsiteX33244" fmla="*/ 3347522 w 6085020"/>
              <a:gd name="connsiteY33244" fmla="*/ 1581241 h 4885973"/>
              <a:gd name="connsiteX33245" fmla="*/ 3340328 w 6085020"/>
              <a:gd name="connsiteY33245" fmla="*/ 1572386 h 4885973"/>
              <a:gd name="connsiteX33246" fmla="*/ 1560237 w 6085020"/>
              <a:gd name="connsiteY33246" fmla="*/ 1571758 h 4885973"/>
              <a:gd name="connsiteX33247" fmla="*/ 1556054 w 6085020"/>
              <a:gd name="connsiteY33247" fmla="*/ 1581052 h 4885973"/>
              <a:gd name="connsiteX33248" fmla="*/ 1556244 w 6085020"/>
              <a:gd name="connsiteY33248" fmla="*/ 1581052 h 4885973"/>
              <a:gd name="connsiteX33249" fmla="*/ 1535327 w 6085020"/>
              <a:gd name="connsiteY33249" fmla="*/ 1600018 h 4885973"/>
              <a:gd name="connsiteX33250" fmla="*/ 1561758 w 6085020"/>
              <a:gd name="connsiteY33250" fmla="*/ 1584276 h 4885973"/>
              <a:gd name="connsiteX33251" fmla="*/ 1560237 w 6085020"/>
              <a:gd name="connsiteY33251" fmla="*/ 1571758 h 4885973"/>
              <a:gd name="connsiteX33252" fmla="*/ 2831816 w 6085020"/>
              <a:gd name="connsiteY33252" fmla="*/ 1571189 h 4885973"/>
              <a:gd name="connsiteX33253" fmla="*/ 2831816 w 6085020"/>
              <a:gd name="connsiteY33253" fmla="*/ 1571189 h 4885973"/>
              <a:gd name="connsiteX33254" fmla="*/ 507782 w 6085020"/>
              <a:gd name="connsiteY33254" fmla="*/ 1571022 h 4885973"/>
              <a:gd name="connsiteX33255" fmla="*/ 495210 w 6085020"/>
              <a:gd name="connsiteY33255" fmla="*/ 1584634 h 4885973"/>
              <a:gd name="connsiteX33256" fmla="*/ 496500 w 6085020"/>
              <a:gd name="connsiteY33256" fmla="*/ 1589776 h 4885973"/>
              <a:gd name="connsiteX33257" fmla="*/ 489844 w 6085020"/>
              <a:gd name="connsiteY33257" fmla="*/ 1587311 h 4885973"/>
              <a:gd name="connsiteX33258" fmla="*/ 477484 w 6085020"/>
              <a:gd name="connsiteY33258" fmla="*/ 1582759 h 4885973"/>
              <a:gd name="connsiteX33259" fmla="*/ 471779 w 6085020"/>
              <a:gd name="connsiteY33259" fmla="*/ 1591104 h 4885973"/>
              <a:gd name="connsiteX33260" fmla="*/ 464363 w 6085020"/>
              <a:gd name="connsiteY33260" fmla="*/ 1607036 h 4885973"/>
              <a:gd name="connsiteX33261" fmla="*/ 462462 w 6085020"/>
              <a:gd name="connsiteY33261" fmla="*/ 1614622 h 4885973"/>
              <a:gd name="connsiteX33262" fmla="*/ 485661 w 6085020"/>
              <a:gd name="connsiteY33262" fmla="*/ 1614622 h 4885973"/>
              <a:gd name="connsiteX33263" fmla="*/ 517987 w 6085020"/>
              <a:gd name="connsiteY33263" fmla="*/ 1613295 h 4885973"/>
              <a:gd name="connsiteX33264" fmla="*/ 527305 w 6085020"/>
              <a:gd name="connsiteY33264" fmla="*/ 1613295 h 4885973"/>
              <a:gd name="connsiteX33265" fmla="*/ 514755 w 6085020"/>
              <a:gd name="connsiteY33265" fmla="*/ 1601915 h 4885973"/>
              <a:gd name="connsiteX33266" fmla="*/ 508860 w 6085020"/>
              <a:gd name="connsiteY33266" fmla="*/ 1597173 h 4885973"/>
              <a:gd name="connsiteX33267" fmla="*/ 521431 w 6085020"/>
              <a:gd name="connsiteY33267" fmla="*/ 1583559 h 4885973"/>
              <a:gd name="connsiteX33268" fmla="*/ 507782 w 6085020"/>
              <a:gd name="connsiteY33268" fmla="*/ 1571022 h 4885973"/>
              <a:gd name="connsiteX33269" fmla="*/ 2323337 w 6085020"/>
              <a:gd name="connsiteY33269" fmla="*/ 1570999 h 4885973"/>
              <a:gd name="connsiteX33270" fmla="*/ 2323337 w 6085020"/>
              <a:gd name="connsiteY33270" fmla="*/ 1570999 h 4885973"/>
              <a:gd name="connsiteX33271" fmla="*/ 707003 w 6085020"/>
              <a:gd name="connsiteY33271" fmla="*/ 1570999 h 4885973"/>
              <a:gd name="connsiteX33272" fmla="*/ 686086 w 6085020"/>
              <a:gd name="connsiteY33272" fmla="*/ 1602484 h 4885973"/>
              <a:gd name="connsiteX33273" fmla="*/ 722596 w 6085020"/>
              <a:gd name="connsiteY33273" fmla="*/ 1597173 h 4885973"/>
              <a:gd name="connsiteX33274" fmla="*/ 707764 w 6085020"/>
              <a:gd name="connsiteY33274" fmla="*/ 1570999 h 4885973"/>
              <a:gd name="connsiteX33275" fmla="*/ 4269783 w 6085020"/>
              <a:gd name="connsiteY33275" fmla="*/ 1570241 h 4885973"/>
              <a:gd name="connsiteX33276" fmla="*/ 4270013 w 6085020"/>
              <a:gd name="connsiteY33276" fmla="*/ 1571139 h 4885973"/>
              <a:gd name="connsiteX33277" fmla="*/ 4269783 w 6085020"/>
              <a:gd name="connsiteY33277" fmla="*/ 1571568 h 4885973"/>
              <a:gd name="connsiteX33278" fmla="*/ 3680106 w 6085020"/>
              <a:gd name="connsiteY33278" fmla="*/ 1570241 h 4885973"/>
              <a:gd name="connsiteX33279" fmla="*/ 3682388 w 6085020"/>
              <a:gd name="connsiteY33279" fmla="*/ 1575362 h 4885973"/>
              <a:gd name="connsiteX33280" fmla="*/ 3682578 w 6085020"/>
              <a:gd name="connsiteY33280" fmla="*/ 1575172 h 4885973"/>
              <a:gd name="connsiteX33281" fmla="*/ 3680486 w 6085020"/>
              <a:gd name="connsiteY33281" fmla="*/ 1573275 h 4885973"/>
              <a:gd name="connsiteX33282" fmla="*/ 3681817 w 6085020"/>
              <a:gd name="connsiteY33282" fmla="*/ 1573275 h 4885973"/>
              <a:gd name="connsiteX33283" fmla="*/ 3680106 w 6085020"/>
              <a:gd name="connsiteY33283" fmla="*/ 1570241 h 4885973"/>
              <a:gd name="connsiteX33284" fmla="*/ 2176424 w 6085020"/>
              <a:gd name="connsiteY33284" fmla="*/ 1570031 h 4885973"/>
              <a:gd name="connsiteX33285" fmla="*/ 2148773 w 6085020"/>
              <a:gd name="connsiteY33285" fmla="*/ 1570810 h 4885973"/>
              <a:gd name="connsiteX33286" fmla="*/ 2151055 w 6085020"/>
              <a:gd name="connsiteY33286" fmla="*/ 1589776 h 4885973"/>
              <a:gd name="connsiteX33287" fmla="*/ 2165317 w 6085020"/>
              <a:gd name="connsiteY33287" fmla="*/ 1585035 h 4885973"/>
              <a:gd name="connsiteX33288" fmla="*/ 2174824 w 6085020"/>
              <a:gd name="connsiteY33288" fmla="*/ 1604001 h 4885973"/>
              <a:gd name="connsiteX33289" fmla="*/ 2198784 w 6085020"/>
              <a:gd name="connsiteY33289" fmla="*/ 1606467 h 4885973"/>
              <a:gd name="connsiteX33290" fmla="*/ 2201066 w 6085020"/>
              <a:gd name="connsiteY33290" fmla="*/ 1582569 h 4885973"/>
              <a:gd name="connsiteX33291" fmla="*/ 2176424 w 6085020"/>
              <a:gd name="connsiteY33291" fmla="*/ 1570031 h 4885973"/>
              <a:gd name="connsiteX33292" fmla="*/ 2965877 w 6085020"/>
              <a:gd name="connsiteY33292" fmla="*/ 1569861 h 4885973"/>
              <a:gd name="connsiteX33293" fmla="*/ 2982040 w 6085020"/>
              <a:gd name="connsiteY33293" fmla="*/ 1587500 h 4885973"/>
              <a:gd name="connsiteX33294" fmla="*/ 2982611 w 6085020"/>
              <a:gd name="connsiteY33294" fmla="*/ 1586552 h 4885973"/>
              <a:gd name="connsiteX33295" fmla="*/ 2965877 w 6085020"/>
              <a:gd name="connsiteY33295" fmla="*/ 1569861 h 4885973"/>
              <a:gd name="connsiteX33296" fmla="*/ 583401 w 6085020"/>
              <a:gd name="connsiteY33296" fmla="*/ 1569482 h 4885973"/>
              <a:gd name="connsiteX33297" fmla="*/ 579788 w 6085020"/>
              <a:gd name="connsiteY33297" fmla="*/ 1585414 h 4885973"/>
              <a:gd name="connsiteX33298" fmla="*/ 589296 w 6085020"/>
              <a:gd name="connsiteY33298" fmla="*/ 1579534 h 4885973"/>
              <a:gd name="connsiteX33299" fmla="*/ 586444 w 6085020"/>
              <a:gd name="connsiteY33299" fmla="*/ 1574224 h 4885973"/>
              <a:gd name="connsiteX33300" fmla="*/ 3804088 w 6085020"/>
              <a:gd name="connsiteY33300" fmla="*/ 1568913 h 4885973"/>
              <a:gd name="connsiteX33301" fmla="*/ 3806370 w 6085020"/>
              <a:gd name="connsiteY33301" fmla="*/ 1568913 h 4885973"/>
              <a:gd name="connsiteX33302" fmla="*/ 3806370 w 6085020"/>
              <a:gd name="connsiteY33302" fmla="*/ 1571189 h 4885973"/>
              <a:gd name="connsiteX33303" fmla="*/ 3805229 w 6085020"/>
              <a:gd name="connsiteY33303" fmla="*/ 1571189 h 4885973"/>
              <a:gd name="connsiteX33304" fmla="*/ 3804621 w 6085020"/>
              <a:gd name="connsiteY33304" fmla="*/ 1570990 h 4885973"/>
              <a:gd name="connsiteX33305" fmla="*/ 3804088 w 6085020"/>
              <a:gd name="connsiteY33305" fmla="*/ 1568913 h 4885973"/>
              <a:gd name="connsiteX33306" fmla="*/ 4676718 w 6085020"/>
              <a:gd name="connsiteY33306" fmla="*/ 1568534 h 4885973"/>
              <a:gd name="connsiteX33307" fmla="*/ 4690600 w 6085020"/>
              <a:gd name="connsiteY33307" fmla="*/ 1572706 h 4885973"/>
              <a:gd name="connsiteX33308" fmla="*/ 4683184 w 6085020"/>
              <a:gd name="connsiteY33308" fmla="*/ 1577258 h 4885973"/>
              <a:gd name="connsiteX33309" fmla="*/ 4680712 w 6085020"/>
              <a:gd name="connsiteY33309" fmla="*/ 1573655 h 4885973"/>
              <a:gd name="connsiteX33310" fmla="*/ 4673866 w 6085020"/>
              <a:gd name="connsiteY33310" fmla="*/ 1568534 h 4885973"/>
              <a:gd name="connsiteX33311" fmla="*/ 4676528 w 6085020"/>
              <a:gd name="connsiteY33311" fmla="*/ 1568534 h 4885973"/>
              <a:gd name="connsiteX33312" fmla="*/ 4676148 w 6085020"/>
              <a:gd name="connsiteY33312" fmla="*/ 1569672 h 4885973"/>
              <a:gd name="connsiteX33313" fmla="*/ 4676148 w 6085020"/>
              <a:gd name="connsiteY33313" fmla="*/ 1581052 h 4885973"/>
              <a:gd name="connsiteX33314" fmla="*/ 4677859 w 6085020"/>
              <a:gd name="connsiteY33314" fmla="*/ 1581052 h 4885973"/>
              <a:gd name="connsiteX33315" fmla="*/ 4666830 w 6085020"/>
              <a:gd name="connsiteY33315" fmla="*/ 1587500 h 4885973"/>
              <a:gd name="connsiteX33316" fmla="*/ 4659604 w 6085020"/>
              <a:gd name="connsiteY33316" fmla="*/ 1573275 h 4885973"/>
              <a:gd name="connsiteX33317" fmla="*/ 4106696 w 6085020"/>
              <a:gd name="connsiteY33317" fmla="*/ 1567275 h 4885973"/>
              <a:gd name="connsiteX33318" fmla="*/ 4107579 w 6085020"/>
              <a:gd name="connsiteY33318" fmla="*/ 1580103 h 4885973"/>
              <a:gd name="connsiteX33319" fmla="*/ 4111382 w 6085020"/>
              <a:gd name="connsiteY33319" fmla="*/ 1577638 h 4885973"/>
              <a:gd name="connsiteX33320" fmla="*/ 4112071 w 6085020"/>
              <a:gd name="connsiteY33320" fmla="*/ 1574548 h 4885973"/>
              <a:gd name="connsiteX33321" fmla="*/ 4113093 w 6085020"/>
              <a:gd name="connsiteY33321" fmla="*/ 1575931 h 4885973"/>
              <a:gd name="connsiteX33322" fmla="*/ 4112143 w 6085020"/>
              <a:gd name="connsiteY33322" fmla="*/ 1574224 h 4885973"/>
              <a:gd name="connsiteX33323" fmla="*/ 4112071 w 6085020"/>
              <a:gd name="connsiteY33323" fmla="*/ 1574548 h 4885973"/>
              <a:gd name="connsiteX33324" fmla="*/ 608312 w 6085020"/>
              <a:gd name="connsiteY33324" fmla="*/ 1566258 h 4885973"/>
              <a:gd name="connsiteX33325" fmla="*/ 608312 w 6085020"/>
              <a:gd name="connsiteY33325" fmla="*/ 1566258 h 4885973"/>
              <a:gd name="connsiteX33326" fmla="*/ 3362734 w 6085020"/>
              <a:gd name="connsiteY33326" fmla="*/ 1565878 h 4885973"/>
              <a:gd name="connsiteX33327" fmla="*/ 3362734 w 6085020"/>
              <a:gd name="connsiteY33327" fmla="*/ 1565878 h 4885973"/>
              <a:gd name="connsiteX33328" fmla="*/ 2852353 w 6085020"/>
              <a:gd name="connsiteY33328" fmla="*/ 1565878 h 4885973"/>
              <a:gd name="connsiteX33329" fmla="*/ 2852353 w 6085020"/>
              <a:gd name="connsiteY33329" fmla="*/ 1565878 h 4885973"/>
              <a:gd name="connsiteX33330" fmla="*/ 1445192 w 6085020"/>
              <a:gd name="connsiteY33330" fmla="*/ 1565878 h 4885973"/>
              <a:gd name="connsiteX33331" fmla="*/ 1445192 w 6085020"/>
              <a:gd name="connsiteY33331" fmla="*/ 1565878 h 4885973"/>
              <a:gd name="connsiteX33332" fmla="*/ 1240964 w 6085020"/>
              <a:gd name="connsiteY33332" fmla="*/ 1565878 h 4885973"/>
              <a:gd name="connsiteX33333" fmla="*/ 1241128 w 6085020"/>
              <a:gd name="connsiteY33333" fmla="*/ 1565996 h 4885973"/>
              <a:gd name="connsiteX33334" fmla="*/ 1238730 w 6085020"/>
              <a:gd name="connsiteY33334" fmla="*/ 1576524 h 4885973"/>
              <a:gd name="connsiteX33335" fmla="*/ 1236020 w 6085020"/>
              <a:gd name="connsiteY33335" fmla="*/ 1586742 h 4885973"/>
              <a:gd name="connsiteX33336" fmla="*/ 1246129 w 6085020"/>
              <a:gd name="connsiteY33336" fmla="*/ 1569592 h 4885973"/>
              <a:gd name="connsiteX33337" fmla="*/ 1241128 w 6085020"/>
              <a:gd name="connsiteY33337" fmla="*/ 1565996 h 4885973"/>
              <a:gd name="connsiteX33338" fmla="*/ 1241154 w 6085020"/>
              <a:gd name="connsiteY33338" fmla="*/ 1565878 h 4885973"/>
              <a:gd name="connsiteX33339" fmla="*/ 2296715 w 6085020"/>
              <a:gd name="connsiteY33339" fmla="*/ 1565309 h 4885973"/>
              <a:gd name="connsiteX33340" fmla="*/ 2291961 w 6085020"/>
              <a:gd name="connsiteY33340" fmla="*/ 1568344 h 4885973"/>
              <a:gd name="connsiteX33341" fmla="*/ 2287207 w 6085020"/>
              <a:gd name="connsiteY33341" fmla="*/ 1571189 h 4885973"/>
              <a:gd name="connsiteX33342" fmla="*/ 2302610 w 6085020"/>
              <a:gd name="connsiteY33342" fmla="*/ 1574982 h 4885973"/>
              <a:gd name="connsiteX33343" fmla="*/ 2299757 w 6085020"/>
              <a:gd name="connsiteY33343" fmla="*/ 1570051 h 4885973"/>
              <a:gd name="connsiteX33344" fmla="*/ 2390843 w 6085020"/>
              <a:gd name="connsiteY33344" fmla="*/ 1565120 h 4885973"/>
              <a:gd name="connsiteX33345" fmla="*/ 2388965 w 6085020"/>
              <a:gd name="connsiteY33345" fmla="*/ 1581431 h 4885973"/>
              <a:gd name="connsiteX33346" fmla="*/ 2386246 w 6085020"/>
              <a:gd name="connsiteY33346" fmla="*/ 1596314 h 4885973"/>
              <a:gd name="connsiteX33347" fmla="*/ 2385708 w 6085020"/>
              <a:gd name="connsiteY33347" fmla="*/ 1596415 h 4885973"/>
              <a:gd name="connsiteX33348" fmla="*/ 2386089 w 6085020"/>
              <a:gd name="connsiteY33348" fmla="*/ 1597173 h 4885973"/>
              <a:gd name="connsiteX33349" fmla="*/ 2386246 w 6085020"/>
              <a:gd name="connsiteY33349" fmla="*/ 1596314 h 4885973"/>
              <a:gd name="connsiteX33350" fmla="*/ 2400443 w 6085020"/>
              <a:gd name="connsiteY33350" fmla="*/ 1593632 h 4885973"/>
              <a:gd name="connsiteX33351" fmla="*/ 2390843 w 6085020"/>
              <a:gd name="connsiteY33351" fmla="*/ 1565120 h 4885973"/>
              <a:gd name="connsiteX33352" fmla="*/ 4281002 w 6085020"/>
              <a:gd name="connsiteY33352" fmla="*/ 1564740 h 4885973"/>
              <a:gd name="connsiteX33353" fmla="*/ 4281002 w 6085020"/>
              <a:gd name="connsiteY33353" fmla="*/ 1567965 h 4885973"/>
              <a:gd name="connsiteX33354" fmla="*/ 4276628 w 6085020"/>
              <a:gd name="connsiteY33354" fmla="*/ 1577448 h 4885973"/>
              <a:gd name="connsiteX33355" fmla="*/ 4276628 w 6085020"/>
              <a:gd name="connsiteY33355" fmla="*/ 1579534 h 4885973"/>
              <a:gd name="connsiteX33356" fmla="*/ 4274917 w 6085020"/>
              <a:gd name="connsiteY33356" fmla="*/ 1579534 h 4885973"/>
              <a:gd name="connsiteX33357" fmla="*/ 4274917 w 6085020"/>
              <a:gd name="connsiteY33357" fmla="*/ 1576879 h 4885973"/>
              <a:gd name="connsiteX33358" fmla="*/ 4271874 w 6085020"/>
              <a:gd name="connsiteY33358" fmla="*/ 1578396 h 4885973"/>
              <a:gd name="connsiteX33359" fmla="*/ 4270013 w 6085020"/>
              <a:gd name="connsiteY33359" fmla="*/ 1571139 h 4885973"/>
              <a:gd name="connsiteX33360" fmla="*/ 4273324 w 6085020"/>
              <a:gd name="connsiteY33360" fmla="*/ 1564954 h 4885973"/>
              <a:gd name="connsiteX33361" fmla="*/ 4281002 w 6085020"/>
              <a:gd name="connsiteY33361" fmla="*/ 1564740 h 4885973"/>
              <a:gd name="connsiteX33362" fmla="*/ 4235935 w 6085020"/>
              <a:gd name="connsiteY33362" fmla="*/ 1563792 h 4885973"/>
              <a:gd name="connsiteX33363" fmla="*/ 4238026 w 6085020"/>
              <a:gd name="connsiteY33363" fmla="*/ 1563792 h 4885973"/>
              <a:gd name="connsiteX33364" fmla="*/ 4238026 w 6085020"/>
              <a:gd name="connsiteY33364" fmla="*/ 1565689 h 4885973"/>
              <a:gd name="connsiteX33365" fmla="*/ 4238026 w 6085020"/>
              <a:gd name="connsiteY33365" fmla="*/ 1566812 h 4885973"/>
              <a:gd name="connsiteX33366" fmla="*/ 4235840 w 6085020"/>
              <a:gd name="connsiteY33366" fmla="*/ 1567862 h 4885973"/>
              <a:gd name="connsiteX33367" fmla="*/ 4234794 w 6085020"/>
              <a:gd name="connsiteY33367" fmla="*/ 1565689 h 4885973"/>
              <a:gd name="connsiteX33368" fmla="*/ 4234775 w 6085020"/>
              <a:gd name="connsiteY33368" fmla="*/ 1565596 h 4885973"/>
              <a:gd name="connsiteX33369" fmla="*/ 4235935 w 6085020"/>
              <a:gd name="connsiteY33369" fmla="*/ 1563792 h 4885973"/>
              <a:gd name="connsiteX33370" fmla="*/ 3182846 w 6085020"/>
              <a:gd name="connsiteY33370" fmla="*/ 1563034 h 4885973"/>
              <a:gd name="connsiteX33371" fmla="*/ 3181705 w 6085020"/>
              <a:gd name="connsiteY33371" fmla="*/ 1570241 h 4885973"/>
              <a:gd name="connsiteX33372" fmla="*/ 3182846 w 6085020"/>
              <a:gd name="connsiteY33372" fmla="*/ 1571758 h 4885973"/>
              <a:gd name="connsiteX33373" fmla="*/ 3692466 w 6085020"/>
              <a:gd name="connsiteY33373" fmla="*/ 1562654 h 4885973"/>
              <a:gd name="connsiteX33374" fmla="*/ 3692466 w 6085020"/>
              <a:gd name="connsiteY33374" fmla="*/ 1562844 h 4885973"/>
              <a:gd name="connsiteX33375" fmla="*/ 3692559 w 6085020"/>
              <a:gd name="connsiteY33375" fmla="*/ 1562850 h 4885973"/>
              <a:gd name="connsiteX33376" fmla="*/ 3694178 w 6085020"/>
              <a:gd name="connsiteY33376" fmla="*/ 1566258 h 4885973"/>
              <a:gd name="connsiteX33377" fmla="*/ 3694083 w 6085020"/>
              <a:gd name="connsiteY33377" fmla="*/ 1564651 h 4885973"/>
              <a:gd name="connsiteX33378" fmla="*/ 3694178 w 6085020"/>
              <a:gd name="connsiteY33378" fmla="*/ 1564551 h 4885973"/>
              <a:gd name="connsiteX33379" fmla="*/ 3695699 w 6085020"/>
              <a:gd name="connsiteY33379" fmla="*/ 1566447 h 4885973"/>
              <a:gd name="connsiteX33380" fmla="*/ 3695699 w 6085020"/>
              <a:gd name="connsiteY33380" fmla="*/ 1563034 h 4885973"/>
              <a:gd name="connsiteX33381" fmla="*/ 3692559 w 6085020"/>
              <a:gd name="connsiteY33381" fmla="*/ 1562850 h 4885973"/>
              <a:gd name="connsiteX33382" fmla="*/ 573323 w 6085020"/>
              <a:gd name="connsiteY33382" fmla="*/ 1561706 h 4885973"/>
              <a:gd name="connsiteX33383" fmla="*/ 570471 w 6085020"/>
              <a:gd name="connsiteY33383" fmla="*/ 1574224 h 4885973"/>
              <a:gd name="connsiteX33384" fmla="*/ 560773 w 6085020"/>
              <a:gd name="connsiteY33384" fmla="*/ 1569861 h 4885973"/>
              <a:gd name="connsiteX33385" fmla="*/ 547433 w 6085020"/>
              <a:gd name="connsiteY33385" fmla="*/ 1582338 h 4885973"/>
              <a:gd name="connsiteX33386" fmla="*/ 547462 w 6085020"/>
              <a:gd name="connsiteY33386" fmla="*/ 1583707 h 4885973"/>
              <a:gd name="connsiteX33387" fmla="*/ 547462 w 6085020"/>
              <a:gd name="connsiteY33387" fmla="*/ 1583328 h 4885973"/>
              <a:gd name="connsiteX33388" fmla="*/ 560200 w 6085020"/>
              <a:gd name="connsiteY33388" fmla="*/ 1596413 h 4885973"/>
              <a:gd name="connsiteX33389" fmla="*/ 560392 w 6085020"/>
              <a:gd name="connsiteY33389" fmla="*/ 1596415 h 4885973"/>
              <a:gd name="connsiteX33390" fmla="*/ 573513 w 6085020"/>
              <a:gd name="connsiteY33390" fmla="*/ 1583328 h 4885973"/>
              <a:gd name="connsiteX33391" fmla="*/ 570851 w 6085020"/>
              <a:gd name="connsiteY33391" fmla="*/ 1575741 h 4885973"/>
              <a:gd name="connsiteX33392" fmla="*/ 574274 w 6085020"/>
              <a:gd name="connsiteY33392" fmla="*/ 1574224 h 4885973"/>
              <a:gd name="connsiteX33393" fmla="*/ 579218 w 6085020"/>
              <a:gd name="connsiteY33393" fmla="*/ 1571189 h 4885973"/>
              <a:gd name="connsiteX33394" fmla="*/ 576175 w 6085020"/>
              <a:gd name="connsiteY33394" fmla="*/ 1566447 h 4885973"/>
              <a:gd name="connsiteX33395" fmla="*/ 4300398 w 6085020"/>
              <a:gd name="connsiteY33395" fmla="*/ 1561326 h 4885973"/>
              <a:gd name="connsiteX33396" fmla="*/ 4306863 w 6085020"/>
              <a:gd name="connsiteY33396" fmla="*/ 1564361 h 4885973"/>
              <a:gd name="connsiteX33397" fmla="*/ 4306863 w 6085020"/>
              <a:gd name="connsiteY33397" fmla="*/ 1566068 h 4885973"/>
              <a:gd name="connsiteX33398" fmla="*/ 4304201 w 6085020"/>
              <a:gd name="connsiteY33398" fmla="*/ 1564551 h 4885973"/>
              <a:gd name="connsiteX33399" fmla="*/ 4304201 w 6085020"/>
              <a:gd name="connsiteY33399" fmla="*/ 1570620 h 4885973"/>
              <a:gd name="connsiteX33400" fmla="*/ 4298306 w 6085020"/>
              <a:gd name="connsiteY33400" fmla="*/ 1567585 h 4885973"/>
              <a:gd name="connsiteX33401" fmla="*/ 4298306 w 6085020"/>
              <a:gd name="connsiteY33401" fmla="*/ 1565499 h 4885973"/>
              <a:gd name="connsiteX33402" fmla="*/ 4299637 w 6085020"/>
              <a:gd name="connsiteY33402" fmla="*/ 1562654 h 4885973"/>
              <a:gd name="connsiteX33403" fmla="*/ 4299637 w 6085020"/>
              <a:gd name="connsiteY33403" fmla="*/ 1563982 h 4885973"/>
              <a:gd name="connsiteX33404" fmla="*/ 4300398 w 6085020"/>
              <a:gd name="connsiteY33404" fmla="*/ 1561326 h 4885973"/>
              <a:gd name="connsiteX33405" fmla="*/ 3788305 w 6085020"/>
              <a:gd name="connsiteY33405" fmla="*/ 1561326 h 4885973"/>
              <a:gd name="connsiteX33406" fmla="*/ 3793630 w 6085020"/>
              <a:gd name="connsiteY33406" fmla="*/ 1573465 h 4885973"/>
              <a:gd name="connsiteX33407" fmla="*/ 3793630 w 6085020"/>
              <a:gd name="connsiteY33407" fmla="*/ 1567965 h 4885973"/>
              <a:gd name="connsiteX33408" fmla="*/ 3794581 w 6085020"/>
              <a:gd name="connsiteY33408" fmla="*/ 1563982 h 4885973"/>
              <a:gd name="connsiteX33409" fmla="*/ 3794581 w 6085020"/>
              <a:gd name="connsiteY33409" fmla="*/ 1563034 h 4885973"/>
              <a:gd name="connsiteX33410" fmla="*/ 3797813 w 6085020"/>
              <a:gd name="connsiteY33410" fmla="*/ 1570430 h 4885973"/>
              <a:gd name="connsiteX33411" fmla="*/ 3797813 w 6085020"/>
              <a:gd name="connsiteY33411" fmla="*/ 1575931 h 4885973"/>
              <a:gd name="connsiteX33412" fmla="*/ 3788495 w 6085020"/>
              <a:gd name="connsiteY33412" fmla="*/ 1574034 h 4885973"/>
              <a:gd name="connsiteX33413" fmla="*/ 3779938 w 6085020"/>
              <a:gd name="connsiteY33413" fmla="*/ 1571379 h 4885973"/>
              <a:gd name="connsiteX33414" fmla="*/ 3778988 w 6085020"/>
              <a:gd name="connsiteY33414" fmla="*/ 1564361 h 4885973"/>
              <a:gd name="connsiteX33415" fmla="*/ 3783551 w 6085020"/>
              <a:gd name="connsiteY33415" fmla="*/ 1562844 h 4885973"/>
              <a:gd name="connsiteX33416" fmla="*/ 153457 w 6085020"/>
              <a:gd name="connsiteY33416" fmla="*/ 1560758 h 4885973"/>
              <a:gd name="connsiteX33417" fmla="*/ 153457 w 6085020"/>
              <a:gd name="connsiteY33417" fmla="*/ 1560758 h 4885973"/>
              <a:gd name="connsiteX33418" fmla="*/ 3766247 w 6085020"/>
              <a:gd name="connsiteY33418" fmla="*/ 1560568 h 4885973"/>
              <a:gd name="connsiteX33419" fmla="*/ 3771191 w 6085020"/>
              <a:gd name="connsiteY33419" fmla="*/ 1562654 h 4885973"/>
              <a:gd name="connsiteX33420" fmla="*/ 3771191 w 6085020"/>
              <a:gd name="connsiteY33420" fmla="*/ 1566637 h 4885973"/>
              <a:gd name="connsiteX33421" fmla="*/ 3768719 w 6085020"/>
              <a:gd name="connsiteY33421" fmla="*/ 1568723 h 4885973"/>
              <a:gd name="connsiteX33422" fmla="*/ 3762634 w 6085020"/>
              <a:gd name="connsiteY33422" fmla="*/ 1561326 h 4885973"/>
              <a:gd name="connsiteX33423" fmla="*/ 3766247 w 6085020"/>
              <a:gd name="connsiteY33423" fmla="*/ 1561326 h 4885973"/>
              <a:gd name="connsiteX33424" fmla="*/ 3182085 w 6085020"/>
              <a:gd name="connsiteY33424" fmla="*/ 1560568 h 4885973"/>
              <a:gd name="connsiteX33425" fmla="*/ 3181325 w 6085020"/>
              <a:gd name="connsiteY33425" fmla="*/ 1560758 h 4885973"/>
              <a:gd name="connsiteX33426" fmla="*/ 3186839 w 6085020"/>
              <a:gd name="connsiteY33426" fmla="*/ 1567017 h 4885973"/>
              <a:gd name="connsiteX33427" fmla="*/ 431086 w 6085020"/>
              <a:gd name="connsiteY33427" fmla="*/ 1560378 h 4885973"/>
              <a:gd name="connsiteX33428" fmla="*/ 427853 w 6085020"/>
              <a:gd name="connsiteY33428" fmla="*/ 1563034 h 4885973"/>
              <a:gd name="connsiteX33429" fmla="*/ 427853 w 6085020"/>
              <a:gd name="connsiteY33429" fmla="*/ 1564930 h 4885973"/>
              <a:gd name="connsiteX33430" fmla="*/ 428994 w 6085020"/>
              <a:gd name="connsiteY33430" fmla="*/ 1563982 h 4885973"/>
              <a:gd name="connsiteX33431" fmla="*/ 431466 w 6085020"/>
              <a:gd name="connsiteY33431" fmla="*/ 1560378 h 4885973"/>
              <a:gd name="connsiteX33432" fmla="*/ 2579478 w 6085020"/>
              <a:gd name="connsiteY33432" fmla="*/ 1560189 h 4885973"/>
              <a:gd name="connsiteX33433" fmla="*/ 2579478 w 6085020"/>
              <a:gd name="connsiteY33433" fmla="*/ 1560568 h 4885973"/>
              <a:gd name="connsiteX33434" fmla="*/ 2579516 w 6085020"/>
              <a:gd name="connsiteY33434" fmla="*/ 1560594 h 4885973"/>
              <a:gd name="connsiteX33435" fmla="*/ 2580786 w 6085020"/>
              <a:gd name="connsiteY33435" fmla="*/ 1574413 h 4885973"/>
              <a:gd name="connsiteX33436" fmla="*/ 2589937 w 6085020"/>
              <a:gd name="connsiteY33436" fmla="*/ 1581241 h 4885973"/>
              <a:gd name="connsiteX33437" fmla="*/ 2588701 w 6085020"/>
              <a:gd name="connsiteY33437" fmla="*/ 1567064 h 4885973"/>
              <a:gd name="connsiteX33438" fmla="*/ 2579516 w 6085020"/>
              <a:gd name="connsiteY33438" fmla="*/ 1560594 h 4885973"/>
              <a:gd name="connsiteX33439" fmla="*/ 3677064 w 6085020"/>
              <a:gd name="connsiteY33439" fmla="*/ 1559430 h 4885973"/>
              <a:gd name="connsiteX33440" fmla="*/ 3677064 w 6085020"/>
              <a:gd name="connsiteY33440" fmla="*/ 1562464 h 4885973"/>
              <a:gd name="connsiteX33441" fmla="*/ 3678395 w 6085020"/>
              <a:gd name="connsiteY33441" fmla="*/ 1561326 h 4885973"/>
              <a:gd name="connsiteX33442" fmla="*/ 3735251 w 6085020"/>
              <a:gd name="connsiteY33442" fmla="*/ 1559050 h 4885973"/>
              <a:gd name="connsiteX33443" fmla="*/ 3736393 w 6085020"/>
              <a:gd name="connsiteY33443" fmla="*/ 1560417 h 4885973"/>
              <a:gd name="connsiteX33444" fmla="*/ 3736393 w 6085020"/>
              <a:gd name="connsiteY33444" fmla="*/ 1561326 h 4885973"/>
              <a:gd name="connsiteX33445" fmla="*/ 3734761 w 6085020"/>
              <a:gd name="connsiteY33445" fmla="*/ 1559220 h 4885973"/>
              <a:gd name="connsiteX33446" fmla="*/ 1986569 w 6085020"/>
              <a:gd name="connsiteY33446" fmla="*/ 1559050 h 4885973"/>
              <a:gd name="connsiteX33447" fmla="*/ 1960517 w 6085020"/>
              <a:gd name="connsiteY33447" fmla="*/ 1569482 h 4885973"/>
              <a:gd name="connsiteX33448" fmla="*/ 1988661 w 6085020"/>
              <a:gd name="connsiteY33448" fmla="*/ 1560568 h 4885973"/>
              <a:gd name="connsiteX33449" fmla="*/ 4031326 w 6085020"/>
              <a:gd name="connsiteY33449" fmla="*/ 1558671 h 4885973"/>
              <a:gd name="connsiteX33450" fmla="*/ 4038362 w 6085020"/>
              <a:gd name="connsiteY33450" fmla="*/ 1565499 h 4885973"/>
              <a:gd name="connsiteX33451" fmla="*/ 4039312 w 6085020"/>
              <a:gd name="connsiteY33451" fmla="*/ 1565878 h 4885973"/>
              <a:gd name="connsiteX33452" fmla="*/ 4039312 w 6085020"/>
              <a:gd name="connsiteY33452" fmla="*/ 1558671 h 4885973"/>
              <a:gd name="connsiteX33453" fmla="*/ 3751605 w 6085020"/>
              <a:gd name="connsiteY33453" fmla="*/ 1558671 h 4885973"/>
              <a:gd name="connsiteX33454" fmla="*/ 3757310 w 6085020"/>
              <a:gd name="connsiteY33454" fmla="*/ 1558671 h 4885973"/>
              <a:gd name="connsiteX33455" fmla="*/ 3760733 w 6085020"/>
              <a:gd name="connsiteY33455" fmla="*/ 1559809 h 4885973"/>
              <a:gd name="connsiteX33456" fmla="*/ 3758451 w 6085020"/>
              <a:gd name="connsiteY33456" fmla="*/ 1561706 h 4885973"/>
              <a:gd name="connsiteX33457" fmla="*/ 3752746 w 6085020"/>
              <a:gd name="connsiteY33457" fmla="*/ 1561706 h 4885973"/>
              <a:gd name="connsiteX33458" fmla="*/ 3749323 w 6085020"/>
              <a:gd name="connsiteY33458" fmla="*/ 1560568 h 4885973"/>
              <a:gd name="connsiteX33459" fmla="*/ 4465644 w 6085020"/>
              <a:gd name="connsiteY33459" fmla="*/ 1558481 h 4885973"/>
              <a:gd name="connsiteX33460" fmla="*/ 4461841 w 6085020"/>
              <a:gd name="connsiteY33460" fmla="*/ 1559999 h 4885973"/>
              <a:gd name="connsiteX33461" fmla="*/ 4456897 w 6085020"/>
              <a:gd name="connsiteY33461" fmla="*/ 1562085 h 4885973"/>
              <a:gd name="connsiteX33462" fmla="*/ 4456897 w 6085020"/>
              <a:gd name="connsiteY33462" fmla="*/ 1563982 h 4885973"/>
              <a:gd name="connsiteX33463" fmla="*/ 4462222 w 6085020"/>
              <a:gd name="connsiteY33463" fmla="*/ 1566637 h 4885973"/>
              <a:gd name="connsiteX33464" fmla="*/ 4468687 w 6085020"/>
              <a:gd name="connsiteY33464" fmla="*/ 1566637 h 4885973"/>
              <a:gd name="connsiteX33465" fmla="*/ 4463362 w 6085020"/>
              <a:gd name="connsiteY33465" fmla="*/ 1564930 h 4885973"/>
              <a:gd name="connsiteX33466" fmla="*/ 4458609 w 6085020"/>
              <a:gd name="connsiteY33466" fmla="*/ 1563603 h 4885973"/>
              <a:gd name="connsiteX33467" fmla="*/ 4461841 w 6085020"/>
              <a:gd name="connsiteY33467" fmla="*/ 1561137 h 4885973"/>
              <a:gd name="connsiteX33468" fmla="*/ 3791918 w 6085020"/>
              <a:gd name="connsiteY33468" fmla="*/ 1557154 h 4885973"/>
              <a:gd name="connsiteX33469" fmla="*/ 3794010 w 6085020"/>
              <a:gd name="connsiteY33469" fmla="*/ 1557154 h 4885973"/>
              <a:gd name="connsiteX33470" fmla="*/ 3794200 w 6085020"/>
              <a:gd name="connsiteY33470" fmla="*/ 1557344 h 4885973"/>
              <a:gd name="connsiteX33471" fmla="*/ 3794619 w 6085020"/>
              <a:gd name="connsiteY33471" fmla="*/ 1557848 h 4885973"/>
              <a:gd name="connsiteX33472" fmla="*/ 3793972 w 6085020"/>
              <a:gd name="connsiteY33472" fmla="*/ 1559893 h 4885973"/>
              <a:gd name="connsiteX33473" fmla="*/ 3791918 w 6085020"/>
              <a:gd name="connsiteY33473" fmla="*/ 1559240 h 4885973"/>
              <a:gd name="connsiteX33474" fmla="*/ 3791918 w 6085020"/>
              <a:gd name="connsiteY33474" fmla="*/ 1557154 h 4885973"/>
              <a:gd name="connsiteX33475" fmla="*/ 548826 w 6085020"/>
              <a:gd name="connsiteY33475" fmla="*/ 1556804 h 4885973"/>
              <a:gd name="connsiteX33476" fmla="*/ 556019 w 6085020"/>
              <a:gd name="connsiteY33476" fmla="*/ 1565499 h 4885973"/>
              <a:gd name="connsiteX33477" fmla="*/ 548826 w 6085020"/>
              <a:gd name="connsiteY33477" fmla="*/ 1556804 h 4885973"/>
              <a:gd name="connsiteX33478" fmla="*/ 4488083 w 6085020"/>
              <a:gd name="connsiteY33478" fmla="*/ 1556775 h 4885973"/>
              <a:gd name="connsiteX33479" fmla="*/ 4486942 w 6085020"/>
              <a:gd name="connsiteY33479" fmla="*/ 1558861 h 4885973"/>
              <a:gd name="connsiteX33480" fmla="*/ 4489129 w 6085020"/>
              <a:gd name="connsiteY33480" fmla="*/ 1559912 h 4885973"/>
              <a:gd name="connsiteX33481" fmla="*/ 4490175 w 6085020"/>
              <a:gd name="connsiteY33481" fmla="*/ 1558861 h 4885973"/>
              <a:gd name="connsiteX33482" fmla="*/ 4488653 w 6085020"/>
              <a:gd name="connsiteY33482" fmla="*/ 1556964 h 4885973"/>
              <a:gd name="connsiteX33483" fmla="*/ 4424570 w 6085020"/>
              <a:gd name="connsiteY33483" fmla="*/ 1556775 h 4885973"/>
              <a:gd name="connsiteX33484" fmla="*/ 4423239 w 6085020"/>
              <a:gd name="connsiteY33484" fmla="*/ 1559430 h 4885973"/>
              <a:gd name="connsiteX33485" fmla="*/ 4421908 w 6085020"/>
              <a:gd name="connsiteY33485" fmla="*/ 1562085 h 4885973"/>
              <a:gd name="connsiteX33486" fmla="*/ 4424570 w 6085020"/>
              <a:gd name="connsiteY33486" fmla="*/ 1563413 h 4885973"/>
              <a:gd name="connsiteX33487" fmla="*/ 4427423 w 6085020"/>
              <a:gd name="connsiteY33487" fmla="*/ 1564930 h 4885973"/>
              <a:gd name="connsiteX33488" fmla="*/ 2233963 w 6085020"/>
              <a:gd name="connsiteY33488" fmla="*/ 1556016 h 4885973"/>
              <a:gd name="connsiteX33489" fmla="*/ 2233963 w 6085020"/>
              <a:gd name="connsiteY33489" fmla="*/ 1556016 h 4885973"/>
              <a:gd name="connsiteX33490" fmla="*/ 463864 w 6085020"/>
              <a:gd name="connsiteY33490" fmla="*/ 1555376 h 4885973"/>
              <a:gd name="connsiteX33491" fmla="*/ 460130 w 6085020"/>
              <a:gd name="connsiteY33491" fmla="*/ 1560216 h 4885973"/>
              <a:gd name="connsiteX33492" fmla="*/ 458658 w 6085020"/>
              <a:gd name="connsiteY33492" fmla="*/ 1560568 h 4885973"/>
              <a:gd name="connsiteX33493" fmla="*/ 459419 w 6085020"/>
              <a:gd name="connsiteY33493" fmla="*/ 1561137 h 4885973"/>
              <a:gd name="connsiteX33494" fmla="*/ 460130 w 6085020"/>
              <a:gd name="connsiteY33494" fmla="*/ 1560216 h 4885973"/>
              <a:gd name="connsiteX33495" fmla="*/ 468166 w 6085020"/>
              <a:gd name="connsiteY33495" fmla="*/ 1558292 h 4885973"/>
              <a:gd name="connsiteX33496" fmla="*/ 463864 w 6085020"/>
              <a:gd name="connsiteY33496" fmla="*/ 1555376 h 4885973"/>
              <a:gd name="connsiteX33497" fmla="*/ 3102409 w 6085020"/>
              <a:gd name="connsiteY33497" fmla="*/ 1555257 h 4885973"/>
              <a:gd name="connsiteX33498" fmla="*/ 3102409 w 6085020"/>
              <a:gd name="connsiteY33498" fmla="*/ 1555257 h 4885973"/>
              <a:gd name="connsiteX33499" fmla="*/ 565527 w 6085020"/>
              <a:gd name="connsiteY33499" fmla="*/ 1555257 h 4885973"/>
              <a:gd name="connsiteX33500" fmla="*/ 562009 w 6085020"/>
              <a:gd name="connsiteY33500" fmla="*/ 1557438 h 4885973"/>
              <a:gd name="connsiteX33501" fmla="*/ 564195 w 6085020"/>
              <a:gd name="connsiteY33501" fmla="*/ 1560947 h 4885973"/>
              <a:gd name="connsiteX33502" fmla="*/ 567808 w 6085020"/>
              <a:gd name="connsiteY33502" fmla="*/ 1558861 h 4885973"/>
              <a:gd name="connsiteX33503" fmla="*/ 565527 w 6085020"/>
              <a:gd name="connsiteY33503" fmla="*/ 1555257 h 4885973"/>
              <a:gd name="connsiteX33504" fmla="*/ 3691516 w 6085020"/>
              <a:gd name="connsiteY33504" fmla="*/ 1551843 h 4885973"/>
              <a:gd name="connsiteX33505" fmla="*/ 3689424 w 6085020"/>
              <a:gd name="connsiteY33505" fmla="*/ 1552981 h 4885973"/>
              <a:gd name="connsiteX33506" fmla="*/ 3689424 w 6085020"/>
              <a:gd name="connsiteY33506" fmla="*/ 1556395 h 4885973"/>
              <a:gd name="connsiteX33507" fmla="*/ 3691516 w 6085020"/>
              <a:gd name="connsiteY33507" fmla="*/ 1552033 h 4885973"/>
              <a:gd name="connsiteX33508" fmla="*/ 4493978 w 6085020"/>
              <a:gd name="connsiteY33508" fmla="*/ 1551085 h 4885973"/>
              <a:gd name="connsiteX33509" fmla="*/ 4492456 w 6085020"/>
              <a:gd name="connsiteY33509" fmla="*/ 1554878 h 4885973"/>
              <a:gd name="connsiteX33510" fmla="*/ 4496450 w 6085020"/>
              <a:gd name="connsiteY33510" fmla="*/ 1558481 h 4885973"/>
              <a:gd name="connsiteX33511" fmla="*/ 4499492 w 6085020"/>
              <a:gd name="connsiteY33511" fmla="*/ 1559999 h 4885973"/>
              <a:gd name="connsiteX33512" fmla="*/ 4496640 w 6085020"/>
              <a:gd name="connsiteY33512" fmla="*/ 1551085 h 4885973"/>
              <a:gd name="connsiteX33513" fmla="*/ 1862777 w 6085020"/>
              <a:gd name="connsiteY33513" fmla="*/ 1550895 h 4885973"/>
              <a:gd name="connsiteX33514" fmla="*/ 1852699 w 6085020"/>
              <a:gd name="connsiteY33514" fmla="*/ 1565878 h 4885973"/>
              <a:gd name="connsiteX33515" fmla="*/ 1852318 w 6085020"/>
              <a:gd name="connsiteY33515" fmla="*/ 1566637 h 4885973"/>
              <a:gd name="connsiteX33516" fmla="*/ 1862777 w 6085020"/>
              <a:gd name="connsiteY33516" fmla="*/ 1550895 h 4885973"/>
              <a:gd name="connsiteX33517" fmla="*/ 4446438 w 6085020"/>
              <a:gd name="connsiteY33517" fmla="*/ 1550705 h 4885973"/>
              <a:gd name="connsiteX33518" fmla="*/ 4449671 w 6085020"/>
              <a:gd name="connsiteY33518" fmla="*/ 1560758 h 4885973"/>
              <a:gd name="connsiteX33519" fmla="*/ 4452143 w 6085020"/>
              <a:gd name="connsiteY33519" fmla="*/ 1557723 h 4885973"/>
              <a:gd name="connsiteX33520" fmla="*/ 4454805 w 6085020"/>
              <a:gd name="connsiteY33520" fmla="*/ 1552981 h 4885973"/>
              <a:gd name="connsiteX33521" fmla="*/ 4454235 w 6085020"/>
              <a:gd name="connsiteY33521" fmla="*/ 1552792 h 4885973"/>
              <a:gd name="connsiteX33522" fmla="*/ 4450052 w 6085020"/>
              <a:gd name="connsiteY33522" fmla="*/ 1550705 h 4885973"/>
              <a:gd name="connsiteX33523" fmla="*/ 1506661 w 6085020"/>
              <a:gd name="connsiteY33523" fmla="*/ 1550374 h 4885973"/>
              <a:gd name="connsiteX33524" fmla="*/ 1456602 w 6085020"/>
              <a:gd name="connsiteY33524" fmla="*/ 1561137 h 4885973"/>
              <a:gd name="connsiteX33525" fmla="*/ 1461356 w 6085020"/>
              <a:gd name="connsiteY33525" fmla="*/ 1580103 h 4885973"/>
              <a:gd name="connsiteX33526" fmla="*/ 1520875 w 6085020"/>
              <a:gd name="connsiteY33526" fmla="*/ 1584845 h 4885973"/>
              <a:gd name="connsiteX33527" fmla="*/ 1556434 w 6085020"/>
              <a:gd name="connsiteY33527" fmla="*/ 1572896 h 4885973"/>
              <a:gd name="connsiteX33528" fmla="*/ 1556434 w 6085020"/>
              <a:gd name="connsiteY33528" fmla="*/ 1558671 h 4885973"/>
              <a:gd name="connsiteX33529" fmla="*/ 1506661 w 6085020"/>
              <a:gd name="connsiteY33529" fmla="*/ 1550374 h 4885973"/>
              <a:gd name="connsiteX33530" fmla="*/ 2616178 w 6085020"/>
              <a:gd name="connsiteY33530" fmla="*/ 1550136 h 4885973"/>
              <a:gd name="connsiteX33531" fmla="*/ 2616178 w 6085020"/>
              <a:gd name="connsiteY33531" fmla="*/ 1550136 h 4885973"/>
              <a:gd name="connsiteX33532" fmla="*/ 2548102 w 6085020"/>
              <a:gd name="connsiteY33532" fmla="*/ 1550136 h 4885973"/>
              <a:gd name="connsiteX33533" fmla="*/ 2548102 w 6085020"/>
              <a:gd name="connsiteY33533" fmla="*/ 1550136 h 4885973"/>
              <a:gd name="connsiteX33534" fmla="*/ 4600846 w 6085020"/>
              <a:gd name="connsiteY33534" fmla="*/ 1549567 h 4885973"/>
              <a:gd name="connsiteX33535" fmla="*/ 4608832 w 6085020"/>
              <a:gd name="connsiteY33535" fmla="*/ 1569672 h 4885973"/>
              <a:gd name="connsiteX33536" fmla="*/ 4616819 w 6085020"/>
              <a:gd name="connsiteY33536" fmla="*/ 1589966 h 4885973"/>
              <a:gd name="connsiteX33537" fmla="*/ 4645723 w 6085020"/>
              <a:gd name="connsiteY33537" fmla="*/ 1589966 h 4885973"/>
              <a:gd name="connsiteX33538" fmla="*/ 4643441 w 6085020"/>
              <a:gd name="connsiteY33538" fmla="*/ 1586742 h 4885973"/>
              <a:gd name="connsiteX33539" fmla="*/ 4643441 w 6085020"/>
              <a:gd name="connsiteY33539" fmla="*/ 1585414 h 4885973"/>
              <a:gd name="connsiteX33540" fmla="*/ 4641349 w 6085020"/>
              <a:gd name="connsiteY33540" fmla="*/ 1584276 h 4885973"/>
              <a:gd name="connsiteX33541" fmla="*/ 4632222 w 6085020"/>
              <a:gd name="connsiteY33541" fmla="*/ 1571758 h 4885973"/>
              <a:gd name="connsiteX33542" fmla="*/ 4619101 w 6085020"/>
              <a:gd name="connsiteY33542" fmla="*/ 1553930 h 4885973"/>
              <a:gd name="connsiteX33543" fmla="*/ 4619481 w 6085020"/>
              <a:gd name="connsiteY33543" fmla="*/ 1553930 h 4885973"/>
              <a:gd name="connsiteX33544" fmla="*/ 4610924 w 6085020"/>
              <a:gd name="connsiteY33544" fmla="*/ 1551843 h 4885973"/>
              <a:gd name="connsiteX33545" fmla="*/ 1104241 w 6085020"/>
              <a:gd name="connsiteY33545" fmla="*/ 1549378 h 4885973"/>
              <a:gd name="connsiteX33546" fmla="*/ 1099677 w 6085020"/>
              <a:gd name="connsiteY33546" fmla="*/ 1580293 h 4885973"/>
              <a:gd name="connsiteX33547" fmla="*/ 1201792 w 6085020"/>
              <a:gd name="connsiteY33547" fmla="*/ 1556395 h 4885973"/>
              <a:gd name="connsiteX33548" fmla="*/ 1180568 w 6085020"/>
              <a:gd name="connsiteY33548" fmla="*/ 1557328 h 4885973"/>
              <a:gd name="connsiteX33549" fmla="*/ 1178022 w 6085020"/>
              <a:gd name="connsiteY33549" fmla="*/ 1561137 h 4885973"/>
              <a:gd name="connsiteX33550" fmla="*/ 1104241 w 6085020"/>
              <a:gd name="connsiteY33550" fmla="*/ 1549378 h 4885973"/>
              <a:gd name="connsiteX33551" fmla="*/ 3688853 w 6085020"/>
              <a:gd name="connsiteY33551" fmla="*/ 1548619 h 4885973"/>
              <a:gd name="connsiteX33552" fmla="*/ 3688853 w 6085020"/>
              <a:gd name="connsiteY33552" fmla="*/ 1550705 h 4885973"/>
              <a:gd name="connsiteX33553" fmla="*/ 3689994 w 6085020"/>
              <a:gd name="connsiteY33553" fmla="*/ 1550705 h 4885973"/>
              <a:gd name="connsiteX33554" fmla="*/ 3689994 w 6085020"/>
              <a:gd name="connsiteY33554" fmla="*/ 1549432 h 4885973"/>
              <a:gd name="connsiteX33555" fmla="*/ 3691516 w 6085020"/>
              <a:gd name="connsiteY33555" fmla="*/ 1550516 h 4885973"/>
              <a:gd name="connsiteX33556" fmla="*/ 3692276 w 6085020"/>
              <a:gd name="connsiteY33556" fmla="*/ 1550705 h 4885973"/>
              <a:gd name="connsiteX33557" fmla="*/ 3689994 w 6085020"/>
              <a:gd name="connsiteY33557" fmla="*/ 1549378 h 4885973"/>
              <a:gd name="connsiteX33558" fmla="*/ 3689994 w 6085020"/>
              <a:gd name="connsiteY33558" fmla="*/ 1549432 h 4885973"/>
              <a:gd name="connsiteX33559" fmla="*/ 3773796 w 6085020"/>
              <a:gd name="connsiteY33559" fmla="*/ 1548198 h 4885973"/>
              <a:gd name="connsiteX33560" fmla="*/ 3775831 w 6085020"/>
              <a:gd name="connsiteY33560" fmla="*/ 1548850 h 4885973"/>
              <a:gd name="connsiteX33561" fmla="*/ 3775185 w 6085020"/>
              <a:gd name="connsiteY33561" fmla="*/ 1550895 h 4885973"/>
              <a:gd name="connsiteX33562" fmla="*/ 3773093 w 6085020"/>
              <a:gd name="connsiteY33562" fmla="*/ 1550895 h 4885973"/>
              <a:gd name="connsiteX33563" fmla="*/ 3772712 w 6085020"/>
              <a:gd name="connsiteY33563" fmla="*/ 1550895 h 4885973"/>
              <a:gd name="connsiteX33564" fmla="*/ 3773283 w 6085020"/>
              <a:gd name="connsiteY33564" fmla="*/ 1548619 h 4885973"/>
              <a:gd name="connsiteX33565" fmla="*/ 3773796 w 6085020"/>
              <a:gd name="connsiteY33565" fmla="*/ 1548198 h 4885973"/>
              <a:gd name="connsiteX33566" fmla="*/ 810829 w 6085020"/>
              <a:gd name="connsiteY33566" fmla="*/ 1547102 h 4885973"/>
              <a:gd name="connsiteX33567" fmla="*/ 780594 w 6085020"/>
              <a:gd name="connsiteY33567" fmla="*/ 1577827 h 4885973"/>
              <a:gd name="connsiteX33568" fmla="*/ 782115 w 6085020"/>
              <a:gd name="connsiteY33568" fmla="*/ 1578207 h 4885973"/>
              <a:gd name="connsiteX33569" fmla="*/ 807977 w 6085020"/>
              <a:gd name="connsiteY33569" fmla="*/ 1578207 h 4885973"/>
              <a:gd name="connsiteX33570" fmla="*/ 812731 w 6085020"/>
              <a:gd name="connsiteY33570" fmla="*/ 1572517 h 4885973"/>
              <a:gd name="connsiteX33571" fmla="*/ 810829 w 6085020"/>
              <a:gd name="connsiteY33571" fmla="*/ 1547102 h 4885973"/>
              <a:gd name="connsiteX33572" fmla="*/ 4022769 w 6085020"/>
              <a:gd name="connsiteY33572" fmla="*/ 1546912 h 4885973"/>
              <a:gd name="connsiteX33573" fmla="*/ 4021438 w 6085020"/>
              <a:gd name="connsiteY33573" fmla="*/ 1549567 h 4885973"/>
              <a:gd name="connsiteX33574" fmla="*/ 4019916 w 6085020"/>
              <a:gd name="connsiteY33574" fmla="*/ 1552412 h 4885973"/>
              <a:gd name="connsiteX33575" fmla="*/ 4022769 w 6085020"/>
              <a:gd name="connsiteY33575" fmla="*/ 1553740 h 4885973"/>
              <a:gd name="connsiteX33576" fmla="*/ 4025431 w 6085020"/>
              <a:gd name="connsiteY33576" fmla="*/ 1555067 h 4885973"/>
              <a:gd name="connsiteX33577" fmla="*/ 4488140 w 6085020"/>
              <a:gd name="connsiteY33577" fmla="*/ 1546517 h 4885973"/>
              <a:gd name="connsiteX33578" fmla="*/ 4488083 w 6085020"/>
              <a:gd name="connsiteY33578" fmla="*/ 1546533 h 4885973"/>
              <a:gd name="connsiteX33579" fmla="*/ 4487702 w 6085020"/>
              <a:gd name="connsiteY33579" fmla="*/ 1548809 h 4885973"/>
              <a:gd name="connsiteX33580" fmla="*/ 4486942 w 6085020"/>
              <a:gd name="connsiteY33580" fmla="*/ 1548619 h 4885973"/>
              <a:gd name="connsiteX33581" fmla="*/ 4489053 w 6085020"/>
              <a:gd name="connsiteY33581" fmla="*/ 1549808 h 4885973"/>
              <a:gd name="connsiteX33582" fmla="*/ 4490232 w 6085020"/>
              <a:gd name="connsiteY33582" fmla="*/ 1547707 h 4885973"/>
              <a:gd name="connsiteX33583" fmla="*/ 4488140 w 6085020"/>
              <a:gd name="connsiteY33583" fmla="*/ 1546517 h 4885973"/>
              <a:gd name="connsiteX33584" fmla="*/ 572203 w 6085020"/>
              <a:gd name="connsiteY33584" fmla="*/ 1546375 h 4885973"/>
              <a:gd name="connsiteX33585" fmla="*/ 576936 w 6085020"/>
              <a:gd name="connsiteY33585" fmla="*/ 1550136 h 4885973"/>
              <a:gd name="connsiteX33586" fmla="*/ 572203 w 6085020"/>
              <a:gd name="connsiteY33586" fmla="*/ 1546375 h 4885973"/>
              <a:gd name="connsiteX33587" fmla="*/ 3884905 w 6085020"/>
              <a:gd name="connsiteY33587" fmla="*/ 1546343 h 4885973"/>
              <a:gd name="connsiteX33588" fmla="*/ 3884905 w 6085020"/>
              <a:gd name="connsiteY33588" fmla="*/ 1547860 h 4885973"/>
              <a:gd name="connsiteX33589" fmla="*/ 3886353 w 6085020"/>
              <a:gd name="connsiteY33589" fmla="*/ 1549376 h 4885973"/>
              <a:gd name="connsiteX33590" fmla="*/ 3886807 w 6085020"/>
              <a:gd name="connsiteY33590" fmla="*/ 1550326 h 4885973"/>
              <a:gd name="connsiteX33591" fmla="*/ 3886355 w 6085020"/>
              <a:gd name="connsiteY33591" fmla="*/ 1549378 h 4885973"/>
              <a:gd name="connsiteX33592" fmla="*/ 3886353 w 6085020"/>
              <a:gd name="connsiteY33592" fmla="*/ 1549376 h 4885973"/>
              <a:gd name="connsiteX33593" fmla="*/ 750930 w 6085020"/>
              <a:gd name="connsiteY33593" fmla="*/ 1546343 h 4885973"/>
              <a:gd name="connsiteX33594" fmla="*/ 750930 w 6085020"/>
              <a:gd name="connsiteY33594" fmla="*/ 1546343 h 4885973"/>
              <a:gd name="connsiteX33595" fmla="*/ 3636940 w 6085020"/>
              <a:gd name="connsiteY33595" fmla="*/ 1545774 h 4885973"/>
              <a:gd name="connsiteX33596" fmla="*/ 3637891 w 6085020"/>
              <a:gd name="connsiteY33596" fmla="*/ 1546912 h 4885973"/>
              <a:gd name="connsiteX33597" fmla="*/ 3639222 w 6085020"/>
              <a:gd name="connsiteY33597" fmla="*/ 1545774 h 4885973"/>
              <a:gd name="connsiteX33598" fmla="*/ 3638462 w 6085020"/>
              <a:gd name="connsiteY33598" fmla="*/ 1545774 h 4885973"/>
              <a:gd name="connsiteX33599" fmla="*/ 760628 w 6085020"/>
              <a:gd name="connsiteY33599" fmla="*/ 1545774 h 4885973"/>
              <a:gd name="connsiteX33600" fmla="*/ 760628 w 6085020"/>
              <a:gd name="connsiteY33600" fmla="*/ 1545774 h 4885973"/>
              <a:gd name="connsiteX33601" fmla="*/ 1826077 w 6085020"/>
              <a:gd name="connsiteY33601" fmla="*/ 1545395 h 4885973"/>
              <a:gd name="connsiteX33602" fmla="*/ 1826077 w 6085020"/>
              <a:gd name="connsiteY33602" fmla="*/ 1555826 h 4885973"/>
              <a:gd name="connsiteX33603" fmla="*/ 1836535 w 6085020"/>
              <a:gd name="connsiteY33603" fmla="*/ 1555826 h 4885973"/>
              <a:gd name="connsiteX33604" fmla="*/ 1836535 w 6085020"/>
              <a:gd name="connsiteY33604" fmla="*/ 1545395 h 4885973"/>
              <a:gd name="connsiteX33605" fmla="*/ 4385968 w 6085020"/>
              <a:gd name="connsiteY33605" fmla="*/ 1545015 h 4885973"/>
              <a:gd name="connsiteX33606" fmla="*/ 4391824 w 6085020"/>
              <a:gd name="connsiteY33606" fmla="*/ 1548509 h 4885973"/>
              <a:gd name="connsiteX33607" fmla="*/ 4389936 w 6085020"/>
              <a:gd name="connsiteY33607" fmla="*/ 1553361 h 4885973"/>
              <a:gd name="connsiteX33608" fmla="*/ 4389201 w 6085020"/>
              <a:gd name="connsiteY33608" fmla="*/ 1553361 h 4885973"/>
              <a:gd name="connsiteX33609" fmla="*/ 4385991 w 6085020"/>
              <a:gd name="connsiteY33609" fmla="*/ 1553031 h 4885973"/>
              <a:gd name="connsiteX33610" fmla="*/ 3687142 w 6085020"/>
              <a:gd name="connsiteY33610" fmla="*/ 1545015 h 4885973"/>
              <a:gd name="connsiteX33611" fmla="*/ 3687142 w 6085020"/>
              <a:gd name="connsiteY33611" fmla="*/ 1546912 h 4885973"/>
              <a:gd name="connsiteX33612" fmla="*/ 3690184 w 6085020"/>
              <a:gd name="connsiteY33612" fmla="*/ 1545205 h 4885973"/>
              <a:gd name="connsiteX33613" fmla="*/ 3689424 w 6085020"/>
              <a:gd name="connsiteY33613" fmla="*/ 1545015 h 4885973"/>
              <a:gd name="connsiteX33614" fmla="*/ 3687142 w 6085020"/>
              <a:gd name="connsiteY33614" fmla="*/ 1545015 h 4885973"/>
              <a:gd name="connsiteX33615" fmla="*/ 435459 w 6085020"/>
              <a:gd name="connsiteY33615" fmla="*/ 1545015 h 4885973"/>
              <a:gd name="connsiteX33616" fmla="*/ 435459 w 6085020"/>
              <a:gd name="connsiteY33616" fmla="*/ 1545015 h 4885973"/>
              <a:gd name="connsiteX33617" fmla="*/ 2710116 w 6085020"/>
              <a:gd name="connsiteY33617" fmla="*/ 1544826 h 4885973"/>
              <a:gd name="connsiteX33618" fmla="*/ 2710116 w 6085020"/>
              <a:gd name="connsiteY33618" fmla="*/ 1544826 h 4885973"/>
              <a:gd name="connsiteX33619" fmla="*/ 2145920 w 6085020"/>
              <a:gd name="connsiteY33619" fmla="*/ 1544636 h 4885973"/>
              <a:gd name="connsiteX33620" fmla="*/ 2145540 w 6085020"/>
              <a:gd name="connsiteY33620" fmla="*/ 1560568 h 4885973"/>
              <a:gd name="connsiteX33621" fmla="*/ 2145920 w 6085020"/>
              <a:gd name="connsiteY33621" fmla="*/ 1560189 h 4885973"/>
              <a:gd name="connsiteX33622" fmla="*/ 2145920 w 6085020"/>
              <a:gd name="connsiteY33622" fmla="*/ 1544636 h 4885973"/>
              <a:gd name="connsiteX33623" fmla="*/ 289419 w 6085020"/>
              <a:gd name="connsiteY33623" fmla="*/ 1544446 h 4885973"/>
              <a:gd name="connsiteX33624" fmla="*/ 279531 w 6085020"/>
              <a:gd name="connsiteY33624" fmla="*/ 1546912 h 4885973"/>
              <a:gd name="connsiteX33625" fmla="*/ 261701 w 6085020"/>
              <a:gd name="connsiteY33625" fmla="*/ 1549507 h 4885973"/>
              <a:gd name="connsiteX33626" fmla="*/ 259184 w 6085020"/>
              <a:gd name="connsiteY33626" fmla="*/ 1557533 h 4885973"/>
              <a:gd name="connsiteX33627" fmla="*/ 259374 w 6085020"/>
              <a:gd name="connsiteY33627" fmla="*/ 1557723 h 4885973"/>
              <a:gd name="connsiteX33628" fmla="*/ 259374 w 6085020"/>
              <a:gd name="connsiteY33628" fmla="*/ 1560189 h 4885973"/>
              <a:gd name="connsiteX33629" fmla="*/ 278390 w 6085020"/>
              <a:gd name="connsiteY33629" fmla="*/ 1577827 h 4885973"/>
              <a:gd name="connsiteX33630" fmla="*/ 283334 w 6085020"/>
              <a:gd name="connsiteY33630" fmla="*/ 1591863 h 4885973"/>
              <a:gd name="connsiteX33631" fmla="*/ 298927 w 6085020"/>
              <a:gd name="connsiteY33631" fmla="*/ 1586742 h 4885973"/>
              <a:gd name="connsiteX33632" fmla="*/ 293792 w 6085020"/>
              <a:gd name="connsiteY33632" fmla="*/ 1565878 h 4885973"/>
              <a:gd name="connsiteX33633" fmla="*/ 285045 w 6085020"/>
              <a:gd name="connsiteY33633" fmla="*/ 1565878 h 4885973"/>
              <a:gd name="connsiteX33634" fmla="*/ 289419 w 6085020"/>
              <a:gd name="connsiteY33634" fmla="*/ 1544446 h 4885973"/>
              <a:gd name="connsiteX33635" fmla="*/ 4589508 w 6085020"/>
              <a:gd name="connsiteY33635" fmla="*/ 1543735 h 4885973"/>
              <a:gd name="connsiteX33636" fmla="*/ 4597423 w 6085020"/>
              <a:gd name="connsiteY33636" fmla="*/ 1559620 h 4885973"/>
              <a:gd name="connsiteX33637" fmla="*/ 4597423 w 6085020"/>
              <a:gd name="connsiteY33637" fmla="*/ 1557154 h 4885973"/>
              <a:gd name="connsiteX33638" fmla="*/ 4599477 w 6085020"/>
              <a:gd name="connsiteY33638" fmla="*/ 1555889 h 4885973"/>
              <a:gd name="connsiteX33639" fmla="*/ 4599515 w 6085020"/>
              <a:gd name="connsiteY33639" fmla="*/ 1555257 h 4885973"/>
              <a:gd name="connsiteX33640" fmla="*/ 4597423 w 6085020"/>
              <a:gd name="connsiteY33640" fmla="*/ 1554309 h 4885973"/>
              <a:gd name="connsiteX33641" fmla="*/ 4589508 w 6085020"/>
              <a:gd name="connsiteY33641" fmla="*/ 1543735 h 4885973"/>
              <a:gd name="connsiteX33642" fmla="*/ 4471539 w 6085020"/>
              <a:gd name="connsiteY33642" fmla="*/ 1543119 h 4885973"/>
              <a:gd name="connsiteX33643" fmla="*/ 4468497 w 6085020"/>
              <a:gd name="connsiteY33643" fmla="*/ 1544636 h 4885973"/>
              <a:gd name="connsiteX33644" fmla="*/ 4467313 w 6085020"/>
              <a:gd name="connsiteY33644" fmla="*/ 1548685 h 4885973"/>
              <a:gd name="connsiteX33645" fmla="*/ 4466595 w 6085020"/>
              <a:gd name="connsiteY33645" fmla="*/ 1548998 h 4885973"/>
              <a:gd name="connsiteX33646" fmla="*/ 4467166 w 6085020"/>
              <a:gd name="connsiteY33646" fmla="*/ 1549188 h 4885973"/>
              <a:gd name="connsiteX33647" fmla="*/ 4467313 w 6085020"/>
              <a:gd name="connsiteY33647" fmla="*/ 1548685 h 4885973"/>
              <a:gd name="connsiteX33648" fmla="*/ 4469638 w 6085020"/>
              <a:gd name="connsiteY33648" fmla="*/ 1547671 h 4885973"/>
              <a:gd name="connsiteX33649" fmla="*/ 4471539 w 6085020"/>
              <a:gd name="connsiteY33649" fmla="*/ 1543119 h 4885973"/>
              <a:gd name="connsiteX33650" fmla="*/ 853704 w 6085020"/>
              <a:gd name="connsiteY33650" fmla="*/ 1542188 h 4885973"/>
              <a:gd name="connsiteX33651" fmla="*/ 859319 w 6085020"/>
              <a:gd name="connsiteY33651" fmla="*/ 1545015 h 4885973"/>
              <a:gd name="connsiteX33652" fmla="*/ 853704 w 6085020"/>
              <a:gd name="connsiteY33652" fmla="*/ 1542188 h 4885973"/>
              <a:gd name="connsiteX33653" fmla="*/ 4342423 w 6085020"/>
              <a:gd name="connsiteY33653" fmla="*/ 1540618 h 4885973"/>
              <a:gd name="connsiteX33654" fmla="*/ 4342039 w 6085020"/>
              <a:gd name="connsiteY33654" fmla="*/ 1541474 h 4885973"/>
              <a:gd name="connsiteX33655" fmla="*/ 4341616 w 6085020"/>
              <a:gd name="connsiteY33655" fmla="*/ 1541292 h 4885973"/>
              <a:gd name="connsiteX33656" fmla="*/ 304251 w 6085020"/>
              <a:gd name="connsiteY33656" fmla="*/ 1539894 h 4885973"/>
              <a:gd name="connsiteX33657" fmla="*/ 304251 w 6085020"/>
              <a:gd name="connsiteY33657" fmla="*/ 1565878 h 4885973"/>
              <a:gd name="connsiteX33658" fmla="*/ 304251 w 6085020"/>
              <a:gd name="connsiteY33658" fmla="*/ 1539894 h 4885973"/>
              <a:gd name="connsiteX33659" fmla="*/ 3822153 w 6085020"/>
              <a:gd name="connsiteY33659" fmla="*/ 1539705 h 4885973"/>
              <a:gd name="connsiteX33660" fmla="*/ 3825386 w 6085020"/>
              <a:gd name="connsiteY33660" fmla="*/ 1543877 h 4885973"/>
              <a:gd name="connsiteX33661" fmla="*/ 3828619 w 6085020"/>
              <a:gd name="connsiteY33661" fmla="*/ 1547860 h 4885973"/>
              <a:gd name="connsiteX33662" fmla="*/ 3823294 w 6085020"/>
              <a:gd name="connsiteY33662" fmla="*/ 1546343 h 4885973"/>
              <a:gd name="connsiteX33663" fmla="*/ 3817970 w 6085020"/>
              <a:gd name="connsiteY33663" fmla="*/ 1544826 h 4885973"/>
              <a:gd name="connsiteX33664" fmla="*/ 3819111 w 6085020"/>
              <a:gd name="connsiteY33664" fmla="*/ 1548809 h 4885973"/>
              <a:gd name="connsiteX33665" fmla="*/ 3818160 w 6085020"/>
              <a:gd name="connsiteY33665" fmla="*/ 1554499 h 4885973"/>
              <a:gd name="connsiteX33666" fmla="*/ 3816068 w 6085020"/>
              <a:gd name="connsiteY33666" fmla="*/ 1556206 h 4885973"/>
              <a:gd name="connsiteX33667" fmla="*/ 3811314 w 6085020"/>
              <a:gd name="connsiteY33667" fmla="*/ 1550326 h 4885973"/>
              <a:gd name="connsiteX33668" fmla="*/ 3807701 w 6085020"/>
              <a:gd name="connsiteY33668" fmla="*/ 1543498 h 4885973"/>
              <a:gd name="connsiteX33669" fmla="*/ 3815688 w 6085020"/>
              <a:gd name="connsiteY33669" fmla="*/ 1541032 h 4885973"/>
              <a:gd name="connsiteX33670" fmla="*/ 4116896 w 6085020"/>
              <a:gd name="connsiteY33670" fmla="*/ 1539325 h 4885973"/>
              <a:gd name="connsiteX33671" fmla="*/ 4117820 w 6085020"/>
              <a:gd name="connsiteY33671" fmla="*/ 1541015 h 4885973"/>
              <a:gd name="connsiteX33672" fmla="*/ 4117586 w 6085020"/>
              <a:gd name="connsiteY33672" fmla="*/ 1547434 h 4885973"/>
              <a:gd name="connsiteX33673" fmla="*/ 4122601 w 6085020"/>
              <a:gd name="connsiteY33673" fmla="*/ 1549757 h 4885973"/>
              <a:gd name="connsiteX33674" fmla="*/ 4117820 w 6085020"/>
              <a:gd name="connsiteY33674" fmla="*/ 1541015 h 4885973"/>
              <a:gd name="connsiteX33675" fmla="*/ 4117847 w 6085020"/>
              <a:gd name="connsiteY33675" fmla="*/ 1540274 h 4885973"/>
              <a:gd name="connsiteX33676" fmla="*/ 1616334 w 6085020"/>
              <a:gd name="connsiteY33676" fmla="*/ 1537429 h 4885973"/>
              <a:gd name="connsiteX33677" fmla="*/ 1616904 w 6085020"/>
              <a:gd name="connsiteY33677" fmla="*/ 1537429 h 4885973"/>
              <a:gd name="connsiteX33678" fmla="*/ 1614052 w 6085020"/>
              <a:gd name="connsiteY33678" fmla="*/ 1540463 h 4885973"/>
              <a:gd name="connsiteX33679" fmla="*/ 1616334 w 6085020"/>
              <a:gd name="connsiteY33679" fmla="*/ 1537429 h 4885973"/>
              <a:gd name="connsiteX33680" fmla="*/ 4463895 w 6085020"/>
              <a:gd name="connsiteY33680" fmla="*/ 1536363 h 4885973"/>
              <a:gd name="connsiteX33681" fmla="*/ 4465454 w 6085020"/>
              <a:gd name="connsiteY33681" fmla="*/ 1537429 h 4885973"/>
              <a:gd name="connsiteX33682" fmla="*/ 4465454 w 6085020"/>
              <a:gd name="connsiteY33682" fmla="*/ 1537899 h 4885973"/>
              <a:gd name="connsiteX33683" fmla="*/ 4463043 w 6085020"/>
              <a:gd name="connsiteY33683" fmla="*/ 1539003 h 4885973"/>
              <a:gd name="connsiteX33684" fmla="*/ 4462716 w 6085020"/>
              <a:gd name="connsiteY33684" fmla="*/ 1538745 h 4885973"/>
              <a:gd name="connsiteX33685" fmla="*/ 4463552 w 6085020"/>
              <a:gd name="connsiteY33685" fmla="*/ 1536480 h 4885973"/>
              <a:gd name="connsiteX33686" fmla="*/ 4463895 w 6085020"/>
              <a:gd name="connsiteY33686" fmla="*/ 1536363 h 4885973"/>
              <a:gd name="connsiteX33687" fmla="*/ 1303716 w 6085020"/>
              <a:gd name="connsiteY33687" fmla="*/ 1534963 h 4885973"/>
              <a:gd name="connsiteX33688" fmla="*/ 1288123 w 6085020"/>
              <a:gd name="connsiteY33688" fmla="*/ 1550516 h 4885973"/>
              <a:gd name="connsiteX33689" fmla="*/ 1303716 w 6085020"/>
              <a:gd name="connsiteY33689" fmla="*/ 1550516 h 4885973"/>
              <a:gd name="connsiteX33690" fmla="*/ 3002957 w 6085020"/>
              <a:gd name="connsiteY33690" fmla="*/ 1534584 h 4885973"/>
              <a:gd name="connsiteX33691" fmla="*/ 3002909 w 6085020"/>
              <a:gd name="connsiteY33691" fmla="*/ 1534787 h 4885973"/>
              <a:gd name="connsiteX33692" fmla="*/ 2990526 w 6085020"/>
              <a:gd name="connsiteY33692" fmla="*/ 1538282 h 4885973"/>
              <a:gd name="connsiteX33693" fmla="*/ 2987365 w 6085020"/>
              <a:gd name="connsiteY33693" fmla="*/ 1550326 h 4885973"/>
              <a:gd name="connsiteX33694" fmla="*/ 3000010 w 6085020"/>
              <a:gd name="connsiteY33694" fmla="*/ 1547078 h 4885973"/>
              <a:gd name="connsiteX33695" fmla="*/ 3002909 w 6085020"/>
              <a:gd name="connsiteY33695" fmla="*/ 1534787 h 4885973"/>
              <a:gd name="connsiteX33696" fmla="*/ 3002957 w 6085020"/>
              <a:gd name="connsiteY33696" fmla="*/ 1534773 h 4885973"/>
              <a:gd name="connsiteX33697" fmla="*/ 4438072 w 6085020"/>
              <a:gd name="connsiteY33697" fmla="*/ 1534204 h 4885973"/>
              <a:gd name="connsiteX33698" fmla="*/ 4440163 w 6085020"/>
              <a:gd name="connsiteY33698" fmla="*/ 1534204 h 4885973"/>
              <a:gd name="connsiteX33699" fmla="*/ 4439022 w 6085020"/>
              <a:gd name="connsiteY33699" fmla="*/ 1536291 h 4885973"/>
              <a:gd name="connsiteX33700" fmla="*/ 4437121 w 6085020"/>
              <a:gd name="connsiteY33700" fmla="*/ 1536291 h 4885973"/>
              <a:gd name="connsiteX33701" fmla="*/ 4437045 w 6085020"/>
              <a:gd name="connsiteY33701" fmla="*/ 1536090 h 4885973"/>
              <a:gd name="connsiteX33702" fmla="*/ 4438072 w 6085020"/>
              <a:gd name="connsiteY33702" fmla="*/ 1534204 h 4885973"/>
              <a:gd name="connsiteX33703" fmla="*/ 3687522 w 6085020"/>
              <a:gd name="connsiteY33703" fmla="*/ 1533635 h 4885973"/>
              <a:gd name="connsiteX33704" fmla="*/ 3686001 w 6085020"/>
              <a:gd name="connsiteY33704" fmla="*/ 1536291 h 4885973"/>
              <a:gd name="connsiteX33705" fmla="*/ 3688283 w 6085020"/>
              <a:gd name="connsiteY33705" fmla="*/ 1537429 h 4885973"/>
              <a:gd name="connsiteX33706" fmla="*/ 3689044 w 6085020"/>
              <a:gd name="connsiteY33706" fmla="*/ 1533825 h 4885973"/>
              <a:gd name="connsiteX33707" fmla="*/ 4617580 w 6085020"/>
              <a:gd name="connsiteY33707" fmla="*/ 1532877 h 4885973"/>
              <a:gd name="connsiteX33708" fmla="*/ 4617580 w 6085020"/>
              <a:gd name="connsiteY33708" fmla="*/ 1544257 h 4885973"/>
              <a:gd name="connsiteX33709" fmla="*/ 4620812 w 6085020"/>
              <a:gd name="connsiteY33709" fmla="*/ 1553930 h 4885973"/>
              <a:gd name="connsiteX33710" fmla="*/ 4638687 w 6085020"/>
              <a:gd name="connsiteY33710" fmla="*/ 1553930 h 4885973"/>
              <a:gd name="connsiteX33711" fmla="*/ 4658844 w 6085020"/>
              <a:gd name="connsiteY33711" fmla="*/ 1555257 h 4885973"/>
              <a:gd name="connsiteX33712" fmla="*/ 4639828 w 6085020"/>
              <a:gd name="connsiteY33712" fmla="*/ 1543498 h 4885973"/>
              <a:gd name="connsiteX33713" fmla="*/ 4617580 w 6085020"/>
              <a:gd name="connsiteY33713" fmla="*/ 1532877 h 4885973"/>
              <a:gd name="connsiteX33714" fmla="*/ 4367714 w 6085020"/>
              <a:gd name="connsiteY33714" fmla="*/ 1531359 h 4885973"/>
              <a:gd name="connsiteX33715" fmla="*/ 4365051 w 6085020"/>
              <a:gd name="connsiteY33715" fmla="*/ 1536670 h 4885973"/>
              <a:gd name="connsiteX33716" fmla="*/ 4362199 w 6085020"/>
              <a:gd name="connsiteY33716" fmla="*/ 1535342 h 4885973"/>
              <a:gd name="connsiteX33717" fmla="*/ 4359537 w 6085020"/>
              <a:gd name="connsiteY33717" fmla="*/ 1534015 h 4885973"/>
              <a:gd name="connsiteX33718" fmla="*/ 3684860 w 6085020"/>
              <a:gd name="connsiteY33718" fmla="*/ 1530980 h 4885973"/>
              <a:gd name="connsiteX33719" fmla="*/ 3685407 w 6085020"/>
              <a:gd name="connsiteY33719" fmla="*/ 1532261 h 4885973"/>
              <a:gd name="connsiteX33720" fmla="*/ 3685532 w 6085020"/>
              <a:gd name="connsiteY33720" fmla="*/ 1532570 h 4885973"/>
              <a:gd name="connsiteX33721" fmla="*/ 3685240 w 6085020"/>
              <a:gd name="connsiteY33721" fmla="*/ 1532497 h 4885973"/>
              <a:gd name="connsiteX33722" fmla="*/ 3683719 w 6085020"/>
              <a:gd name="connsiteY33722" fmla="*/ 1531359 h 4885973"/>
              <a:gd name="connsiteX33723" fmla="*/ 3685811 w 6085020"/>
              <a:gd name="connsiteY33723" fmla="*/ 1533256 h 4885973"/>
              <a:gd name="connsiteX33724" fmla="*/ 3685532 w 6085020"/>
              <a:gd name="connsiteY33724" fmla="*/ 1532570 h 4885973"/>
              <a:gd name="connsiteX33725" fmla="*/ 3686001 w 6085020"/>
              <a:gd name="connsiteY33725" fmla="*/ 1532687 h 4885973"/>
              <a:gd name="connsiteX33726" fmla="*/ 3684860 w 6085020"/>
              <a:gd name="connsiteY33726" fmla="*/ 1530980 h 4885973"/>
              <a:gd name="connsiteX33727" fmla="*/ 4702580 w 6085020"/>
              <a:gd name="connsiteY33727" fmla="*/ 1530601 h 4885973"/>
              <a:gd name="connsiteX33728" fmla="*/ 4694213 w 6085020"/>
              <a:gd name="connsiteY33728" fmla="*/ 1533446 h 4885973"/>
              <a:gd name="connsiteX33729" fmla="*/ 4697065 w 6085020"/>
              <a:gd name="connsiteY33729" fmla="*/ 1534773 h 4885973"/>
              <a:gd name="connsiteX33730" fmla="*/ 4699727 w 6085020"/>
              <a:gd name="connsiteY33730" fmla="*/ 1536101 h 4885973"/>
              <a:gd name="connsiteX33731" fmla="*/ 4701059 w 6085020"/>
              <a:gd name="connsiteY33731" fmla="*/ 1533446 h 4885973"/>
              <a:gd name="connsiteX33732" fmla="*/ 2799490 w 6085020"/>
              <a:gd name="connsiteY33732" fmla="*/ 1530411 h 4885973"/>
              <a:gd name="connsiteX33733" fmla="*/ 2788651 w 6085020"/>
              <a:gd name="connsiteY33733" fmla="*/ 1550136 h 4885973"/>
              <a:gd name="connsiteX33734" fmla="*/ 2789031 w 6085020"/>
              <a:gd name="connsiteY33734" fmla="*/ 1551085 h 4885973"/>
              <a:gd name="connsiteX33735" fmla="*/ 2799490 w 6085020"/>
              <a:gd name="connsiteY33735" fmla="*/ 1530411 h 4885973"/>
              <a:gd name="connsiteX33736" fmla="*/ 1743929 w 6085020"/>
              <a:gd name="connsiteY33736" fmla="*/ 1529842 h 4885973"/>
              <a:gd name="connsiteX33737" fmla="*/ 1743929 w 6085020"/>
              <a:gd name="connsiteY33737" fmla="*/ 1529842 h 4885973"/>
              <a:gd name="connsiteX33738" fmla="*/ 554572 w 6085020"/>
              <a:gd name="connsiteY33738" fmla="*/ 1529673 h 4885973"/>
              <a:gd name="connsiteX33739" fmla="*/ 550884 w 6085020"/>
              <a:gd name="connsiteY33739" fmla="*/ 1534204 h 4885973"/>
              <a:gd name="connsiteX33740" fmla="*/ 545560 w 6085020"/>
              <a:gd name="connsiteY33740" fmla="*/ 1545015 h 4885973"/>
              <a:gd name="connsiteX33741" fmla="*/ 545560 w 6085020"/>
              <a:gd name="connsiteY33741" fmla="*/ 1544636 h 4885973"/>
              <a:gd name="connsiteX33742" fmla="*/ 554572 w 6085020"/>
              <a:gd name="connsiteY33742" fmla="*/ 1529673 h 4885973"/>
              <a:gd name="connsiteX33743" fmla="*/ 1784242 w 6085020"/>
              <a:gd name="connsiteY33743" fmla="*/ 1529463 h 4885973"/>
              <a:gd name="connsiteX33744" fmla="*/ 1768459 w 6085020"/>
              <a:gd name="connsiteY33744" fmla="*/ 1539894 h 4885973"/>
              <a:gd name="connsiteX33745" fmla="*/ 1784242 w 6085020"/>
              <a:gd name="connsiteY33745" fmla="*/ 1529463 h 4885973"/>
              <a:gd name="connsiteX33746" fmla="*/ 3016459 w 6085020"/>
              <a:gd name="connsiteY33746" fmla="*/ 1529273 h 4885973"/>
              <a:gd name="connsiteX33747" fmla="*/ 3015318 w 6085020"/>
              <a:gd name="connsiteY33747" fmla="*/ 1534963 h 4885973"/>
              <a:gd name="connsiteX33748" fmla="*/ 3016459 w 6085020"/>
              <a:gd name="connsiteY33748" fmla="*/ 1534015 h 4885973"/>
              <a:gd name="connsiteX33749" fmla="*/ 3037946 w 6085020"/>
              <a:gd name="connsiteY33749" fmla="*/ 1534015 h 4885973"/>
              <a:gd name="connsiteX33750" fmla="*/ 3016459 w 6085020"/>
              <a:gd name="connsiteY33750" fmla="*/ 1529273 h 4885973"/>
              <a:gd name="connsiteX33751" fmla="*/ 4154547 w 6085020"/>
              <a:gd name="connsiteY33751" fmla="*/ 1528894 h 4885973"/>
              <a:gd name="connsiteX33752" fmla="*/ 4154547 w 6085020"/>
              <a:gd name="connsiteY33752" fmla="*/ 1528894 h 4885973"/>
              <a:gd name="connsiteX33753" fmla="*/ 3406280 w 6085020"/>
              <a:gd name="connsiteY33753" fmla="*/ 1528894 h 4885973"/>
              <a:gd name="connsiteX33754" fmla="*/ 3407992 w 6085020"/>
              <a:gd name="connsiteY33754" fmla="*/ 1538946 h 4885973"/>
              <a:gd name="connsiteX33755" fmla="*/ 3407802 w 6085020"/>
              <a:gd name="connsiteY33755" fmla="*/ 1538187 h 4885973"/>
              <a:gd name="connsiteX33756" fmla="*/ 3407802 w 6085020"/>
              <a:gd name="connsiteY33756" fmla="*/ 1535911 h 4885973"/>
              <a:gd name="connsiteX33757" fmla="*/ 3409323 w 6085020"/>
              <a:gd name="connsiteY33757" fmla="*/ 1535911 h 4885973"/>
              <a:gd name="connsiteX33758" fmla="*/ 3409323 w 6085020"/>
              <a:gd name="connsiteY33758" fmla="*/ 1532308 h 4885973"/>
              <a:gd name="connsiteX33759" fmla="*/ 3411795 w 6085020"/>
              <a:gd name="connsiteY33759" fmla="*/ 1534773 h 4885973"/>
              <a:gd name="connsiteX33760" fmla="*/ 3406280 w 6085020"/>
              <a:gd name="connsiteY33760" fmla="*/ 1528894 h 4885973"/>
              <a:gd name="connsiteX33761" fmla="*/ 2380764 w 6085020"/>
              <a:gd name="connsiteY33761" fmla="*/ 1528894 h 4885973"/>
              <a:gd name="connsiteX33762" fmla="*/ 2380764 w 6085020"/>
              <a:gd name="connsiteY33762" fmla="*/ 1528894 h 4885973"/>
              <a:gd name="connsiteX33763" fmla="*/ 681522 w 6085020"/>
              <a:gd name="connsiteY33763" fmla="*/ 1528894 h 4885973"/>
              <a:gd name="connsiteX33764" fmla="*/ 681522 w 6085020"/>
              <a:gd name="connsiteY33764" fmla="*/ 1528894 h 4885973"/>
              <a:gd name="connsiteX33765" fmla="*/ 4612255 w 6085020"/>
              <a:gd name="connsiteY33765" fmla="*/ 1528704 h 4885973"/>
              <a:gd name="connsiteX33766" fmla="*/ 4611297 w 6085020"/>
              <a:gd name="connsiteY33766" fmla="*/ 1530790 h 4885973"/>
              <a:gd name="connsiteX33767" fmla="*/ 4611114 w 6085020"/>
              <a:gd name="connsiteY33767" fmla="*/ 1530790 h 4885973"/>
              <a:gd name="connsiteX33768" fmla="*/ 4611685 w 6085020"/>
              <a:gd name="connsiteY33768" fmla="*/ 1531549 h 4885973"/>
              <a:gd name="connsiteX33769" fmla="*/ 4611247 w 6085020"/>
              <a:gd name="connsiteY33769" fmla="*/ 1530900 h 4885973"/>
              <a:gd name="connsiteX33770" fmla="*/ 4611297 w 6085020"/>
              <a:gd name="connsiteY33770" fmla="*/ 1530790 h 4885973"/>
              <a:gd name="connsiteX33771" fmla="*/ 4613206 w 6085020"/>
              <a:gd name="connsiteY33771" fmla="*/ 1530790 h 4885973"/>
              <a:gd name="connsiteX33772" fmla="*/ 4614347 w 6085020"/>
              <a:gd name="connsiteY33772" fmla="*/ 1528704 h 4885973"/>
              <a:gd name="connsiteX33773" fmla="*/ 4612255 w 6085020"/>
              <a:gd name="connsiteY33773" fmla="*/ 1528704 h 4885973"/>
              <a:gd name="connsiteX33774" fmla="*/ 2617129 w 6085020"/>
              <a:gd name="connsiteY33774" fmla="*/ 1528704 h 4885973"/>
              <a:gd name="connsiteX33775" fmla="*/ 2606671 w 6085020"/>
              <a:gd name="connsiteY33775" fmla="*/ 1533825 h 4885973"/>
              <a:gd name="connsiteX33776" fmla="*/ 2616178 w 6085020"/>
              <a:gd name="connsiteY33776" fmla="*/ 1545015 h 4885973"/>
              <a:gd name="connsiteX33777" fmla="*/ 2617129 w 6085020"/>
              <a:gd name="connsiteY33777" fmla="*/ 1544257 h 4885973"/>
              <a:gd name="connsiteX33778" fmla="*/ 2617129 w 6085020"/>
              <a:gd name="connsiteY33778" fmla="*/ 1528704 h 4885973"/>
              <a:gd name="connsiteX33779" fmla="*/ 3849156 w 6085020"/>
              <a:gd name="connsiteY33779" fmla="*/ 1528135 h 4885973"/>
              <a:gd name="connsiteX33780" fmla="*/ 3846874 w 6085020"/>
              <a:gd name="connsiteY33780" fmla="*/ 1532118 h 4885973"/>
              <a:gd name="connsiteX33781" fmla="*/ 3839077 w 6085020"/>
              <a:gd name="connsiteY33781" fmla="*/ 1540084 h 4885973"/>
              <a:gd name="connsiteX33782" fmla="*/ 3833563 w 6085020"/>
              <a:gd name="connsiteY33782" fmla="*/ 1544067 h 4885973"/>
              <a:gd name="connsiteX33783" fmla="*/ 3831281 w 6085020"/>
              <a:gd name="connsiteY33783" fmla="*/ 1541222 h 4885973"/>
              <a:gd name="connsiteX33784" fmla="*/ 3829759 w 6085020"/>
              <a:gd name="connsiteY33784" fmla="*/ 1535911 h 4885973"/>
              <a:gd name="connsiteX33785" fmla="*/ 3830140 w 6085020"/>
              <a:gd name="connsiteY33785" fmla="*/ 1536291 h 4885973"/>
              <a:gd name="connsiteX33786" fmla="*/ 3840028 w 6085020"/>
              <a:gd name="connsiteY33786" fmla="*/ 1530790 h 4885973"/>
              <a:gd name="connsiteX33787" fmla="*/ 3361783 w 6085020"/>
              <a:gd name="connsiteY33787" fmla="*/ 1527945 h 4885973"/>
              <a:gd name="connsiteX33788" fmla="*/ 3364065 w 6085020"/>
              <a:gd name="connsiteY33788" fmla="*/ 1534963 h 4885973"/>
              <a:gd name="connsiteX33789" fmla="*/ 3362925 w 6085020"/>
              <a:gd name="connsiteY33789" fmla="*/ 1527945 h 4885973"/>
              <a:gd name="connsiteX33790" fmla="*/ 3301789 w 6085020"/>
              <a:gd name="connsiteY33790" fmla="*/ 1527851 h 4885973"/>
              <a:gd name="connsiteX33791" fmla="*/ 3305497 w 6085020"/>
              <a:gd name="connsiteY33791" fmla="*/ 1544636 h 4885973"/>
              <a:gd name="connsiteX33792" fmla="*/ 3301789 w 6085020"/>
              <a:gd name="connsiteY33792" fmla="*/ 1527851 h 4885973"/>
              <a:gd name="connsiteX33793" fmla="*/ 4354022 w 6085020"/>
              <a:gd name="connsiteY33793" fmla="*/ 1527756 h 4885973"/>
              <a:gd name="connsiteX33794" fmla="*/ 4350790 w 6085020"/>
              <a:gd name="connsiteY33794" fmla="*/ 1533635 h 4885973"/>
              <a:gd name="connsiteX33795" fmla="*/ 4342423 w 6085020"/>
              <a:gd name="connsiteY33795" fmla="*/ 1540618 h 4885973"/>
              <a:gd name="connsiteX33796" fmla="*/ 4344704 w 6085020"/>
              <a:gd name="connsiteY33796" fmla="*/ 1535532 h 4885973"/>
              <a:gd name="connsiteX33797" fmla="*/ 4354022 w 6085020"/>
              <a:gd name="connsiteY33797" fmla="*/ 1527756 h 4885973"/>
              <a:gd name="connsiteX33798" fmla="*/ 4274917 w 6085020"/>
              <a:gd name="connsiteY33798" fmla="*/ 1527566 h 4885973"/>
              <a:gd name="connsiteX33799" fmla="*/ 4277009 w 6085020"/>
              <a:gd name="connsiteY33799" fmla="*/ 1527566 h 4885973"/>
              <a:gd name="connsiteX33800" fmla="*/ 4277009 w 6085020"/>
              <a:gd name="connsiteY33800" fmla="*/ 1528894 h 4885973"/>
              <a:gd name="connsiteX33801" fmla="*/ 4275868 w 6085020"/>
              <a:gd name="connsiteY33801" fmla="*/ 1530601 h 4885973"/>
              <a:gd name="connsiteX33802" fmla="*/ 4273776 w 6085020"/>
              <a:gd name="connsiteY33802" fmla="*/ 1529463 h 4885973"/>
              <a:gd name="connsiteX33803" fmla="*/ 4273757 w 6085020"/>
              <a:gd name="connsiteY33803" fmla="*/ 1529370 h 4885973"/>
              <a:gd name="connsiteX33804" fmla="*/ 4274917 w 6085020"/>
              <a:gd name="connsiteY33804" fmla="*/ 1527566 h 4885973"/>
              <a:gd name="connsiteX33805" fmla="*/ 4512233 w 6085020"/>
              <a:gd name="connsiteY33805" fmla="*/ 1526618 h 4885973"/>
              <a:gd name="connsiteX33806" fmla="*/ 4510331 w 6085020"/>
              <a:gd name="connsiteY33806" fmla="*/ 1528514 h 4885973"/>
              <a:gd name="connsiteX33807" fmla="*/ 4512233 w 6085020"/>
              <a:gd name="connsiteY33807" fmla="*/ 1530411 h 4885973"/>
              <a:gd name="connsiteX33808" fmla="*/ 4512233 w 6085020"/>
              <a:gd name="connsiteY33808" fmla="*/ 1529652 h 4885973"/>
              <a:gd name="connsiteX33809" fmla="*/ 4514324 w 6085020"/>
              <a:gd name="connsiteY33809" fmla="*/ 1529652 h 4885973"/>
              <a:gd name="connsiteX33810" fmla="*/ 4514343 w 6085020"/>
              <a:gd name="connsiteY33810" fmla="*/ 1527775 h 4885973"/>
              <a:gd name="connsiteX33811" fmla="*/ 4514324 w 6085020"/>
              <a:gd name="connsiteY33811" fmla="*/ 1527756 h 4885973"/>
              <a:gd name="connsiteX33812" fmla="*/ 4512233 w 6085020"/>
              <a:gd name="connsiteY33812" fmla="*/ 1526618 h 4885973"/>
              <a:gd name="connsiteX33813" fmla="*/ 3890458 w 6085020"/>
              <a:gd name="connsiteY33813" fmla="*/ 1526016 h 4885973"/>
              <a:gd name="connsiteX33814" fmla="*/ 3892321 w 6085020"/>
              <a:gd name="connsiteY33814" fmla="*/ 1526238 h 4885973"/>
              <a:gd name="connsiteX33815" fmla="*/ 3892702 w 6085020"/>
              <a:gd name="connsiteY33815" fmla="*/ 1526428 h 4885973"/>
              <a:gd name="connsiteX33816" fmla="*/ 3892416 w 6085020"/>
              <a:gd name="connsiteY33816" fmla="*/ 1528609 h 4885973"/>
              <a:gd name="connsiteX33817" fmla="*/ 3890230 w 6085020"/>
              <a:gd name="connsiteY33817" fmla="*/ 1528325 h 4885973"/>
              <a:gd name="connsiteX33818" fmla="*/ 3890230 w 6085020"/>
              <a:gd name="connsiteY33818" fmla="*/ 1526238 h 4885973"/>
              <a:gd name="connsiteX33819" fmla="*/ 3890458 w 6085020"/>
              <a:gd name="connsiteY33819" fmla="*/ 1526016 h 4885973"/>
              <a:gd name="connsiteX33820" fmla="*/ 2491055 w 6085020"/>
              <a:gd name="connsiteY33820" fmla="*/ 1524152 h 4885973"/>
              <a:gd name="connsiteX33821" fmla="*/ 2491055 w 6085020"/>
              <a:gd name="connsiteY33821" fmla="*/ 1524152 h 4885973"/>
              <a:gd name="connsiteX33822" fmla="*/ 288658 w 6085020"/>
              <a:gd name="connsiteY33822" fmla="*/ 1524152 h 4885973"/>
              <a:gd name="connsiteX33823" fmla="*/ 288658 w 6085020"/>
              <a:gd name="connsiteY33823" fmla="*/ 1524152 h 4885973"/>
              <a:gd name="connsiteX33824" fmla="*/ 257282 w 6085020"/>
              <a:gd name="connsiteY33824" fmla="*/ 1524152 h 4885973"/>
              <a:gd name="connsiteX33825" fmla="*/ 257282 w 6085020"/>
              <a:gd name="connsiteY33825" fmla="*/ 1524152 h 4885973"/>
              <a:gd name="connsiteX33826" fmla="*/ 4478955 w 6085020"/>
              <a:gd name="connsiteY33826" fmla="*/ 1523773 h 4885973"/>
              <a:gd name="connsiteX33827" fmla="*/ 4480857 w 6085020"/>
              <a:gd name="connsiteY33827" fmla="*/ 1523773 h 4885973"/>
              <a:gd name="connsiteX33828" fmla="*/ 4480933 w 6085020"/>
              <a:gd name="connsiteY33828" fmla="*/ 1523974 h 4885973"/>
              <a:gd name="connsiteX33829" fmla="*/ 4479906 w 6085020"/>
              <a:gd name="connsiteY33829" fmla="*/ 1525859 h 4885973"/>
              <a:gd name="connsiteX33830" fmla="*/ 4477814 w 6085020"/>
              <a:gd name="connsiteY33830" fmla="*/ 1525859 h 4885973"/>
              <a:gd name="connsiteX33831" fmla="*/ 4478005 w 6085020"/>
              <a:gd name="connsiteY33831" fmla="*/ 1526997 h 4885973"/>
              <a:gd name="connsiteX33832" fmla="*/ 4477073 w 6085020"/>
              <a:gd name="connsiteY33832" fmla="*/ 1525282 h 4885973"/>
              <a:gd name="connsiteX33833" fmla="*/ 4478955 w 6085020"/>
              <a:gd name="connsiteY33833" fmla="*/ 1523773 h 4885973"/>
              <a:gd name="connsiteX33834" fmla="*/ 4648195 w 6085020"/>
              <a:gd name="connsiteY33834" fmla="*/ 1523583 h 4885973"/>
              <a:gd name="connsiteX33835" fmla="*/ 4647054 w 6085020"/>
              <a:gd name="connsiteY33835" fmla="*/ 1525669 h 4885973"/>
              <a:gd name="connsiteX33836" fmla="*/ 4649146 w 6085020"/>
              <a:gd name="connsiteY33836" fmla="*/ 1525669 h 4885973"/>
              <a:gd name="connsiteX33837" fmla="*/ 4650287 w 6085020"/>
              <a:gd name="connsiteY33837" fmla="*/ 1523583 h 4885973"/>
              <a:gd name="connsiteX33838" fmla="*/ 4648765 w 6085020"/>
              <a:gd name="connsiteY33838" fmla="*/ 1524342 h 4885973"/>
              <a:gd name="connsiteX33839" fmla="*/ 2997443 w 6085020"/>
              <a:gd name="connsiteY33839" fmla="*/ 1523583 h 4885973"/>
              <a:gd name="connsiteX33840" fmla="*/ 3001056 w 6085020"/>
              <a:gd name="connsiteY33840" fmla="*/ 1525669 h 4885973"/>
              <a:gd name="connsiteX33841" fmla="*/ 3003338 w 6085020"/>
              <a:gd name="connsiteY33841" fmla="*/ 1526807 h 4885973"/>
              <a:gd name="connsiteX33842" fmla="*/ 3955453 w 6085020"/>
              <a:gd name="connsiteY33842" fmla="*/ 1523204 h 4885973"/>
              <a:gd name="connsiteX33843" fmla="*/ 3955453 w 6085020"/>
              <a:gd name="connsiteY33843" fmla="*/ 1523204 h 4885973"/>
              <a:gd name="connsiteX33844" fmla="*/ 4673277 w 6085020"/>
              <a:gd name="connsiteY33844" fmla="*/ 1523152 h 4885973"/>
              <a:gd name="connsiteX33845" fmla="*/ 4672098 w 6085020"/>
              <a:gd name="connsiteY33845" fmla="*/ 1525254 h 4885973"/>
              <a:gd name="connsiteX33846" fmla="*/ 4674189 w 6085020"/>
              <a:gd name="connsiteY33846" fmla="*/ 1526443 h 4885973"/>
              <a:gd name="connsiteX33847" fmla="*/ 4674246 w 6085020"/>
              <a:gd name="connsiteY33847" fmla="*/ 1526428 h 4885973"/>
              <a:gd name="connsiteX33848" fmla="*/ 4674437 w 6085020"/>
              <a:gd name="connsiteY33848" fmla="*/ 1524342 h 4885973"/>
              <a:gd name="connsiteX33849" fmla="*/ 4675387 w 6085020"/>
              <a:gd name="connsiteY33849" fmla="*/ 1524342 h 4885973"/>
              <a:gd name="connsiteX33850" fmla="*/ 4673277 w 6085020"/>
              <a:gd name="connsiteY33850" fmla="*/ 1523152 h 4885973"/>
              <a:gd name="connsiteX33851" fmla="*/ 4517557 w 6085020"/>
              <a:gd name="connsiteY33851" fmla="*/ 1522824 h 4885973"/>
              <a:gd name="connsiteX33852" fmla="*/ 4517557 w 6085020"/>
              <a:gd name="connsiteY33852" fmla="*/ 1540843 h 4885973"/>
              <a:gd name="connsiteX33853" fmla="*/ 4521360 w 6085020"/>
              <a:gd name="connsiteY33853" fmla="*/ 1572327 h 4885973"/>
              <a:gd name="connsiteX33854" fmla="*/ 4523262 w 6085020"/>
              <a:gd name="connsiteY33854" fmla="*/ 1578207 h 4885973"/>
              <a:gd name="connsiteX33855" fmla="*/ 4517557 w 6085020"/>
              <a:gd name="connsiteY33855" fmla="*/ 1585224 h 4885973"/>
              <a:gd name="connsiteX33856" fmla="*/ 4519535 w 6085020"/>
              <a:gd name="connsiteY33856" fmla="*/ 1591916 h 4885973"/>
              <a:gd name="connsiteX33857" fmla="*/ 4520980 w 6085020"/>
              <a:gd name="connsiteY33857" fmla="*/ 1592432 h 4885973"/>
              <a:gd name="connsiteX33858" fmla="*/ 4522691 w 6085020"/>
              <a:gd name="connsiteY33858" fmla="*/ 1589207 h 4885973"/>
              <a:gd name="connsiteX33859" fmla="*/ 4525353 w 6085020"/>
              <a:gd name="connsiteY33859" fmla="*/ 1590345 h 4885973"/>
              <a:gd name="connsiteX33860" fmla="*/ 4526304 w 6085020"/>
              <a:gd name="connsiteY33860" fmla="*/ 1588449 h 4885973"/>
              <a:gd name="connsiteX33861" fmla="*/ 4524973 w 6085020"/>
              <a:gd name="connsiteY33861" fmla="*/ 1588449 h 4885973"/>
              <a:gd name="connsiteX33862" fmla="*/ 4532199 w 6085020"/>
              <a:gd name="connsiteY33862" fmla="*/ 1582759 h 4885973"/>
              <a:gd name="connsiteX33863" fmla="*/ 4531629 w 6085020"/>
              <a:gd name="connsiteY33863" fmla="*/ 1582000 h 4885973"/>
              <a:gd name="connsiteX33864" fmla="*/ 4535622 w 6085020"/>
              <a:gd name="connsiteY33864" fmla="*/ 1580483 h 4885973"/>
              <a:gd name="connsiteX33865" fmla="*/ 4536763 w 6085020"/>
              <a:gd name="connsiteY33865" fmla="*/ 1580483 h 4885973"/>
              <a:gd name="connsiteX33866" fmla="*/ 4539235 w 6085020"/>
              <a:gd name="connsiteY33866" fmla="*/ 1581810 h 4885973"/>
              <a:gd name="connsiteX33867" fmla="*/ 4540566 w 6085020"/>
              <a:gd name="connsiteY33867" fmla="*/ 1578965 h 4885973"/>
              <a:gd name="connsiteX33868" fmla="*/ 4549313 w 6085020"/>
              <a:gd name="connsiteY33868" fmla="*/ 1572706 h 4885973"/>
              <a:gd name="connsiteX33869" fmla="*/ 4550454 w 6085020"/>
              <a:gd name="connsiteY33869" fmla="*/ 1576500 h 4885973"/>
              <a:gd name="connsiteX33870" fmla="*/ 4557110 w 6085020"/>
              <a:gd name="connsiteY33870" fmla="*/ 1576500 h 4885973"/>
              <a:gd name="connsiteX33871" fmla="*/ 4563955 w 6085020"/>
              <a:gd name="connsiteY33871" fmla="*/ 1576500 h 4885973"/>
              <a:gd name="connsiteX33872" fmla="*/ 4563955 w 6085020"/>
              <a:gd name="connsiteY33872" fmla="*/ 1573275 h 4885973"/>
              <a:gd name="connsiteX33873" fmla="*/ 4563955 w 6085020"/>
              <a:gd name="connsiteY33873" fmla="*/ 1569861 h 4885973"/>
              <a:gd name="connsiteX33874" fmla="*/ 4560913 w 6085020"/>
              <a:gd name="connsiteY33874" fmla="*/ 1570810 h 4885973"/>
              <a:gd name="connsiteX33875" fmla="*/ 4552546 w 6085020"/>
              <a:gd name="connsiteY33875" fmla="*/ 1570810 h 4885973"/>
              <a:gd name="connsiteX33876" fmla="*/ 4550074 w 6085020"/>
              <a:gd name="connsiteY33876" fmla="*/ 1570810 h 4885973"/>
              <a:gd name="connsiteX33877" fmla="*/ 4556920 w 6085020"/>
              <a:gd name="connsiteY33877" fmla="*/ 1563603 h 4885973"/>
              <a:gd name="connsiteX33878" fmla="*/ 4568329 w 6085020"/>
              <a:gd name="connsiteY33878" fmla="*/ 1549757 h 4885973"/>
              <a:gd name="connsiteX33879" fmla="*/ 4544750 w 6085020"/>
              <a:gd name="connsiteY33879" fmla="*/ 1536291 h 4885973"/>
              <a:gd name="connsiteX33880" fmla="*/ 4557490 w 6085020"/>
              <a:gd name="connsiteY33880" fmla="*/ 1522255 h 4885973"/>
              <a:gd name="connsiteX33881" fmla="*/ 4552546 w 6085020"/>
              <a:gd name="connsiteY33881" fmla="*/ 1526049 h 4885973"/>
              <a:gd name="connsiteX33882" fmla="*/ 4552261 w 6085020"/>
              <a:gd name="connsiteY33882" fmla="*/ 1522919 h 4885973"/>
              <a:gd name="connsiteX33883" fmla="*/ 4549123 w 6085020"/>
              <a:gd name="connsiteY33883" fmla="*/ 1523204 h 4885973"/>
              <a:gd name="connsiteX33884" fmla="*/ 4549313 w 6085020"/>
              <a:gd name="connsiteY33884" fmla="*/ 1523583 h 4885973"/>
              <a:gd name="connsiteX33885" fmla="*/ 4549313 w 6085020"/>
              <a:gd name="connsiteY33885" fmla="*/ 1525669 h 4885973"/>
              <a:gd name="connsiteX33886" fmla="*/ 4551405 w 6085020"/>
              <a:gd name="connsiteY33886" fmla="*/ 1526807 h 4885973"/>
              <a:gd name="connsiteX33887" fmla="*/ 4556463 w 6085020"/>
              <a:gd name="connsiteY33887" fmla="*/ 1540101 h 4885973"/>
              <a:gd name="connsiteX33888" fmla="*/ 4569774 w 6085020"/>
              <a:gd name="connsiteY33888" fmla="*/ 1535065 h 4885973"/>
              <a:gd name="connsiteX33889" fmla="*/ 4570421 w 6085020"/>
              <a:gd name="connsiteY33889" fmla="*/ 1528704 h 4885973"/>
              <a:gd name="connsiteX33890" fmla="*/ 4557490 w 6085020"/>
              <a:gd name="connsiteY33890" fmla="*/ 1522255 h 4885973"/>
              <a:gd name="connsiteX33891" fmla="*/ 4416394 w 6085020"/>
              <a:gd name="connsiteY33891" fmla="*/ 1521876 h 4885973"/>
              <a:gd name="connsiteX33892" fmla="*/ 4415062 w 6085020"/>
              <a:gd name="connsiteY33892" fmla="*/ 1524531 h 4885973"/>
              <a:gd name="connsiteX33893" fmla="*/ 4413731 w 6085020"/>
              <a:gd name="connsiteY33893" fmla="*/ 1527376 h 4885973"/>
              <a:gd name="connsiteX33894" fmla="*/ 4416394 w 6085020"/>
              <a:gd name="connsiteY33894" fmla="*/ 1528704 h 4885973"/>
              <a:gd name="connsiteX33895" fmla="*/ 4419056 w 6085020"/>
              <a:gd name="connsiteY33895" fmla="*/ 1530032 h 4885973"/>
              <a:gd name="connsiteX33896" fmla="*/ 2401682 w 6085020"/>
              <a:gd name="connsiteY33896" fmla="*/ 1520738 h 4885973"/>
              <a:gd name="connsiteX33897" fmla="*/ 2401682 w 6085020"/>
              <a:gd name="connsiteY33897" fmla="*/ 1520738 h 4885973"/>
              <a:gd name="connsiteX33898" fmla="*/ 4303631 w 6085020"/>
              <a:gd name="connsiteY33898" fmla="*/ 1520548 h 4885973"/>
              <a:gd name="connsiteX33899" fmla="*/ 4305722 w 6085020"/>
              <a:gd name="connsiteY33899" fmla="*/ 1521497 h 4885973"/>
              <a:gd name="connsiteX33900" fmla="*/ 4305722 w 6085020"/>
              <a:gd name="connsiteY33900" fmla="*/ 1522824 h 4885973"/>
              <a:gd name="connsiteX33901" fmla="*/ 4305532 w 6085020"/>
              <a:gd name="connsiteY33901" fmla="*/ 1523583 h 4885973"/>
              <a:gd name="connsiteX33902" fmla="*/ 4305437 w 6085020"/>
              <a:gd name="connsiteY33902" fmla="*/ 1523606 h 4885973"/>
              <a:gd name="connsiteX33903" fmla="*/ 4303631 w 6085020"/>
              <a:gd name="connsiteY33903" fmla="*/ 1522445 h 4885973"/>
              <a:gd name="connsiteX33904" fmla="*/ 4303612 w 6085020"/>
              <a:gd name="connsiteY33904" fmla="*/ 1522426 h 4885973"/>
              <a:gd name="connsiteX33905" fmla="*/ 4303631 w 6085020"/>
              <a:gd name="connsiteY33905" fmla="*/ 1520548 h 4885973"/>
              <a:gd name="connsiteX33906" fmla="*/ 4692692 w 6085020"/>
              <a:gd name="connsiteY33906" fmla="*/ 1520169 h 4885973"/>
              <a:gd name="connsiteX33907" fmla="*/ 4692692 w 6085020"/>
              <a:gd name="connsiteY33907" fmla="*/ 1522255 h 4885973"/>
              <a:gd name="connsiteX33908" fmla="*/ 4692882 w 6085020"/>
              <a:gd name="connsiteY33908" fmla="*/ 1523393 h 4885973"/>
              <a:gd name="connsiteX33909" fmla="*/ 4693832 w 6085020"/>
              <a:gd name="connsiteY33909" fmla="*/ 1523393 h 4885973"/>
              <a:gd name="connsiteX33910" fmla="*/ 4694783 w 6085020"/>
              <a:gd name="connsiteY33910" fmla="*/ 1521307 h 4885973"/>
              <a:gd name="connsiteX33911" fmla="*/ 4692692 w 6085020"/>
              <a:gd name="connsiteY33911" fmla="*/ 1520169 h 4885973"/>
              <a:gd name="connsiteX33912" fmla="*/ 2305842 w 6085020"/>
              <a:gd name="connsiteY33912" fmla="*/ 1519790 h 4885973"/>
              <a:gd name="connsiteX33913" fmla="*/ 2302096 w 6085020"/>
              <a:gd name="connsiteY33913" fmla="*/ 1521258 h 4885973"/>
              <a:gd name="connsiteX33914" fmla="*/ 2301849 w 6085020"/>
              <a:gd name="connsiteY33914" fmla="*/ 1522445 h 4885973"/>
              <a:gd name="connsiteX33915" fmla="*/ 2302229 w 6085020"/>
              <a:gd name="connsiteY33915" fmla="*/ 1522066 h 4885973"/>
              <a:gd name="connsiteX33916" fmla="*/ 2304587 w 6085020"/>
              <a:gd name="connsiteY33916" fmla="*/ 1525330 h 4885973"/>
              <a:gd name="connsiteX33917" fmla="*/ 2307858 w 6085020"/>
              <a:gd name="connsiteY33917" fmla="*/ 1522976 h 4885973"/>
              <a:gd name="connsiteX33918" fmla="*/ 2305842 w 6085020"/>
              <a:gd name="connsiteY33918" fmla="*/ 1519790 h 4885973"/>
              <a:gd name="connsiteX33919" fmla="*/ 1384342 w 6085020"/>
              <a:gd name="connsiteY33919" fmla="*/ 1519790 h 4885973"/>
              <a:gd name="connsiteX33920" fmla="*/ 1394611 w 6085020"/>
              <a:gd name="connsiteY33920" fmla="*/ 1549378 h 4885973"/>
              <a:gd name="connsiteX33921" fmla="*/ 1396132 w 6085020"/>
              <a:gd name="connsiteY33921" fmla="*/ 1550895 h 4885973"/>
              <a:gd name="connsiteX33922" fmla="*/ 1393850 w 6085020"/>
              <a:gd name="connsiteY33922" fmla="*/ 1519790 h 4885973"/>
              <a:gd name="connsiteX33923" fmla="*/ 4619481 w 6085020"/>
              <a:gd name="connsiteY33923" fmla="*/ 1519410 h 4885973"/>
              <a:gd name="connsiteX33924" fmla="*/ 4617294 w 6085020"/>
              <a:gd name="connsiteY33924" fmla="*/ 1520461 h 4885973"/>
              <a:gd name="connsiteX33925" fmla="*/ 4618359 w 6085020"/>
              <a:gd name="connsiteY33925" fmla="*/ 1522635 h 4885973"/>
              <a:gd name="connsiteX33926" fmla="*/ 4619481 w 6085020"/>
              <a:gd name="connsiteY33926" fmla="*/ 1522635 h 4885973"/>
              <a:gd name="connsiteX33927" fmla="*/ 4620432 w 6085020"/>
              <a:gd name="connsiteY33927" fmla="*/ 1520548 h 4885973"/>
              <a:gd name="connsiteX33928" fmla="*/ 4620812 w 6085020"/>
              <a:gd name="connsiteY33928" fmla="*/ 1520169 h 4885973"/>
              <a:gd name="connsiteX33929" fmla="*/ 1811625 w 6085020"/>
              <a:gd name="connsiteY33929" fmla="*/ 1519031 h 4885973"/>
              <a:gd name="connsiteX33930" fmla="*/ 1800405 w 6085020"/>
              <a:gd name="connsiteY33930" fmla="*/ 1539894 h 4885973"/>
              <a:gd name="connsiteX33931" fmla="*/ 1801166 w 6085020"/>
              <a:gd name="connsiteY33931" fmla="*/ 1539894 h 4885973"/>
              <a:gd name="connsiteX33932" fmla="*/ 1811625 w 6085020"/>
              <a:gd name="connsiteY33932" fmla="*/ 1519031 h 4885973"/>
              <a:gd name="connsiteX33933" fmla="*/ 843536 w 6085020"/>
              <a:gd name="connsiteY33933" fmla="*/ 1519031 h 4885973"/>
              <a:gd name="connsiteX33934" fmla="*/ 843536 w 6085020"/>
              <a:gd name="connsiteY33934" fmla="*/ 1519031 h 4885973"/>
              <a:gd name="connsiteX33935" fmla="*/ 2179198 w 6085020"/>
              <a:gd name="connsiteY33935" fmla="*/ 1518652 h 4885973"/>
              <a:gd name="connsiteX33936" fmla="*/ 2167750 w 6085020"/>
              <a:gd name="connsiteY33936" fmla="*/ 1533216 h 4885973"/>
              <a:gd name="connsiteX33937" fmla="*/ 2179198 w 6085020"/>
              <a:gd name="connsiteY33937" fmla="*/ 1544636 h 4885973"/>
              <a:gd name="connsiteX33938" fmla="*/ 2193802 w 6085020"/>
              <a:gd name="connsiteY33938" fmla="*/ 1533216 h 4885973"/>
              <a:gd name="connsiteX33939" fmla="*/ 2182354 w 6085020"/>
              <a:gd name="connsiteY33939" fmla="*/ 1518652 h 4885973"/>
              <a:gd name="connsiteX33940" fmla="*/ 2179198 w 6085020"/>
              <a:gd name="connsiteY33940" fmla="*/ 1518652 h 4885973"/>
              <a:gd name="connsiteX33941" fmla="*/ 497641 w 6085020"/>
              <a:gd name="connsiteY33941" fmla="*/ 1518652 h 4885973"/>
              <a:gd name="connsiteX33942" fmla="*/ 512663 w 6085020"/>
              <a:gd name="connsiteY33942" fmla="*/ 1534773 h 4885973"/>
              <a:gd name="connsiteX33943" fmla="*/ 531679 w 6085020"/>
              <a:gd name="connsiteY33943" fmla="*/ 1546533 h 4885973"/>
              <a:gd name="connsiteX33944" fmla="*/ 518178 w 6085020"/>
              <a:gd name="connsiteY33944" fmla="*/ 1531359 h 4885973"/>
              <a:gd name="connsiteX33945" fmla="*/ 517797 w 6085020"/>
              <a:gd name="connsiteY33945" fmla="*/ 1531928 h 4885973"/>
              <a:gd name="connsiteX33946" fmla="*/ 517474 w 6085020"/>
              <a:gd name="connsiteY33946" fmla="*/ 1521472 h 4885973"/>
              <a:gd name="connsiteX33947" fmla="*/ 513804 w 6085020"/>
              <a:gd name="connsiteY33947" fmla="*/ 1519600 h 4885973"/>
              <a:gd name="connsiteX33948" fmla="*/ 512853 w 6085020"/>
              <a:gd name="connsiteY33948" fmla="*/ 1527945 h 4885973"/>
              <a:gd name="connsiteX33949" fmla="*/ 497641 w 6085020"/>
              <a:gd name="connsiteY33949" fmla="*/ 1518652 h 4885973"/>
              <a:gd name="connsiteX33950" fmla="*/ 4601987 w 6085020"/>
              <a:gd name="connsiteY33950" fmla="*/ 1518462 h 4885973"/>
              <a:gd name="connsiteX33951" fmla="*/ 4600960 w 6085020"/>
              <a:gd name="connsiteY33951" fmla="*/ 1520342 h 4885973"/>
              <a:gd name="connsiteX33952" fmla="*/ 4601288 w 6085020"/>
              <a:gd name="connsiteY33952" fmla="*/ 1520721 h 4885973"/>
              <a:gd name="connsiteX33953" fmla="*/ 4601036 w 6085020"/>
              <a:gd name="connsiteY33953" fmla="*/ 1520548 h 4885973"/>
              <a:gd name="connsiteX33954" fmla="*/ 4601797 w 6085020"/>
              <a:gd name="connsiteY33954" fmla="*/ 1521307 h 4885973"/>
              <a:gd name="connsiteX33955" fmla="*/ 4601288 w 6085020"/>
              <a:gd name="connsiteY33955" fmla="*/ 1520721 h 4885973"/>
              <a:gd name="connsiteX33956" fmla="*/ 4602595 w 6085020"/>
              <a:gd name="connsiteY33956" fmla="*/ 1521614 h 4885973"/>
              <a:gd name="connsiteX33957" fmla="*/ 4602938 w 6085020"/>
              <a:gd name="connsiteY33957" fmla="*/ 1521497 h 4885973"/>
              <a:gd name="connsiteX33958" fmla="*/ 4604078 w 6085020"/>
              <a:gd name="connsiteY33958" fmla="*/ 1519410 h 4885973"/>
              <a:gd name="connsiteX33959" fmla="*/ 4601987 w 6085020"/>
              <a:gd name="connsiteY33959" fmla="*/ 1518462 h 4885973"/>
              <a:gd name="connsiteX33960" fmla="*/ 3903160 w 6085020"/>
              <a:gd name="connsiteY33960" fmla="*/ 1518462 h 4885973"/>
              <a:gd name="connsiteX33961" fmla="*/ 3902970 w 6085020"/>
              <a:gd name="connsiteY33961" fmla="*/ 1520359 h 4885973"/>
              <a:gd name="connsiteX33962" fmla="*/ 3900878 w 6085020"/>
              <a:gd name="connsiteY33962" fmla="*/ 1520359 h 4885973"/>
              <a:gd name="connsiteX33963" fmla="*/ 3901030 w 6085020"/>
              <a:gd name="connsiteY33963" fmla="*/ 1518735 h 4885973"/>
              <a:gd name="connsiteX33964" fmla="*/ 3903160 w 6085020"/>
              <a:gd name="connsiteY33964" fmla="*/ 1518462 h 4885973"/>
              <a:gd name="connsiteX33965" fmla="*/ 4557490 w 6085020"/>
              <a:gd name="connsiteY33965" fmla="*/ 1517514 h 4885973"/>
              <a:gd name="connsiteX33966" fmla="*/ 4556349 w 6085020"/>
              <a:gd name="connsiteY33966" fmla="*/ 1519221 h 4885973"/>
              <a:gd name="connsiteX33967" fmla="*/ 4556539 w 6085020"/>
              <a:gd name="connsiteY33967" fmla="*/ 1519600 h 4885973"/>
              <a:gd name="connsiteX33968" fmla="*/ 4558631 w 6085020"/>
              <a:gd name="connsiteY33968" fmla="*/ 1520548 h 4885973"/>
              <a:gd name="connsiteX33969" fmla="*/ 4558897 w 6085020"/>
              <a:gd name="connsiteY33969" fmla="*/ 1518149 h 4885973"/>
              <a:gd name="connsiteX33970" fmla="*/ 4557490 w 6085020"/>
              <a:gd name="connsiteY33970" fmla="*/ 1517514 h 4885973"/>
              <a:gd name="connsiteX33971" fmla="*/ 368501 w 6085020"/>
              <a:gd name="connsiteY33971" fmla="*/ 1516779 h 4885973"/>
              <a:gd name="connsiteX33972" fmla="*/ 366052 w 6085020"/>
              <a:gd name="connsiteY33972" fmla="*/ 1518462 h 4885973"/>
              <a:gd name="connsiteX33973" fmla="*/ 366052 w 6085020"/>
              <a:gd name="connsiteY33973" fmla="*/ 1519221 h 4885973"/>
              <a:gd name="connsiteX33974" fmla="*/ 371376 w 6085020"/>
              <a:gd name="connsiteY33974" fmla="*/ 1519221 h 4885973"/>
              <a:gd name="connsiteX33975" fmla="*/ 368501 w 6085020"/>
              <a:gd name="connsiteY33975" fmla="*/ 1516779 h 4885973"/>
              <a:gd name="connsiteX33976" fmla="*/ 3039964 w 6085020"/>
              <a:gd name="connsiteY33976" fmla="*/ 1516693 h 4885973"/>
              <a:gd name="connsiteX33977" fmla="*/ 3045553 w 6085020"/>
              <a:gd name="connsiteY33977" fmla="*/ 1519600 h 4885973"/>
              <a:gd name="connsiteX33978" fmla="*/ 3039964 w 6085020"/>
              <a:gd name="connsiteY33978" fmla="*/ 1516693 h 4885973"/>
              <a:gd name="connsiteX33979" fmla="*/ 1972043 w 6085020"/>
              <a:gd name="connsiteY33979" fmla="*/ 1516124 h 4885973"/>
              <a:gd name="connsiteX33980" fmla="*/ 1977632 w 6085020"/>
              <a:gd name="connsiteY33980" fmla="*/ 1519031 h 4885973"/>
              <a:gd name="connsiteX33981" fmla="*/ 1972043 w 6085020"/>
              <a:gd name="connsiteY33981" fmla="*/ 1516124 h 4885973"/>
              <a:gd name="connsiteX33982" fmla="*/ 4486181 w 6085020"/>
              <a:gd name="connsiteY33982" fmla="*/ 1515807 h 4885973"/>
              <a:gd name="connsiteX33983" fmla="*/ 4487702 w 6085020"/>
              <a:gd name="connsiteY33983" fmla="*/ 1517324 h 4885973"/>
              <a:gd name="connsiteX33984" fmla="*/ 4488273 w 6085020"/>
              <a:gd name="connsiteY33984" fmla="*/ 1517703 h 4885973"/>
              <a:gd name="connsiteX33985" fmla="*/ 4486181 w 6085020"/>
              <a:gd name="connsiteY33985" fmla="*/ 1517703 h 4885973"/>
              <a:gd name="connsiteX33986" fmla="*/ 3681247 w 6085020"/>
              <a:gd name="connsiteY33986" fmla="*/ 1515617 h 4885973"/>
              <a:gd name="connsiteX33987" fmla="*/ 3682578 w 6085020"/>
              <a:gd name="connsiteY33987" fmla="*/ 1519979 h 4885973"/>
              <a:gd name="connsiteX33988" fmla="*/ 3683339 w 6085020"/>
              <a:gd name="connsiteY33988" fmla="*/ 1520169 h 4885973"/>
              <a:gd name="connsiteX33989" fmla="*/ 3681247 w 6085020"/>
              <a:gd name="connsiteY33989" fmla="*/ 1515617 h 4885973"/>
              <a:gd name="connsiteX33990" fmla="*/ 3808462 w 6085020"/>
              <a:gd name="connsiteY33990" fmla="*/ 1515427 h 4885973"/>
              <a:gd name="connsiteX33991" fmla="*/ 3810744 w 6085020"/>
              <a:gd name="connsiteY33991" fmla="*/ 1515427 h 4885973"/>
              <a:gd name="connsiteX33992" fmla="*/ 3811695 w 6085020"/>
              <a:gd name="connsiteY33992" fmla="*/ 1515427 h 4885973"/>
              <a:gd name="connsiteX33993" fmla="*/ 3811790 w 6085020"/>
              <a:gd name="connsiteY33993" fmla="*/ 1515759 h 4885973"/>
              <a:gd name="connsiteX33994" fmla="*/ 3810554 w 6085020"/>
              <a:gd name="connsiteY33994" fmla="*/ 1517514 h 4885973"/>
              <a:gd name="connsiteX33995" fmla="*/ 3808462 w 6085020"/>
              <a:gd name="connsiteY33995" fmla="*/ 1517514 h 4885973"/>
              <a:gd name="connsiteX33996" fmla="*/ 3808462 w 6085020"/>
              <a:gd name="connsiteY33996" fmla="*/ 1515427 h 4885973"/>
              <a:gd name="connsiteX33997" fmla="*/ 4707714 w 6085020"/>
              <a:gd name="connsiteY33997" fmla="*/ 1515238 h 4885973"/>
              <a:gd name="connsiteX33998" fmla="*/ 4699347 w 6085020"/>
              <a:gd name="connsiteY33998" fmla="*/ 1518083 h 4885973"/>
              <a:gd name="connsiteX33999" fmla="*/ 4702199 w 6085020"/>
              <a:gd name="connsiteY33999" fmla="*/ 1519410 h 4885973"/>
              <a:gd name="connsiteX34000" fmla="*/ 4704862 w 6085020"/>
              <a:gd name="connsiteY34000" fmla="*/ 1520738 h 4885973"/>
              <a:gd name="connsiteX34001" fmla="*/ 4706383 w 6085020"/>
              <a:gd name="connsiteY34001" fmla="*/ 1518083 h 4885973"/>
              <a:gd name="connsiteX34002" fmla="*/ 4529784 w 6085020"/>
              <a:gd name="connsiteY34002" fmla="*/ 1515223 h 4885973"/>
              <a:gd name="connsiteX34003" fmla="*/ 4529727 w 6085020"/>
              <a:gd name="connsiteY34003" fmla="*/ 1515238 h 4885973"/>
              <a:gd name="connsiteX34004" fmla="*/ 4528586 w 6085020"/>
              <a:gd name="connsiteY34004" fmla="*/ 1517324 h 4885973"/>
              <a:gd name="connsiteX34005" fmla="*/ 4530697 w 6085020"/>
              <a:gd name="connsiteY34005" fmla="*/ 1518513 h 4885973"/>
              <a:gd name="connsiteX34006" fmla="*/ 4531876 w 6085020"/>
              <a:gd name="connsiteY34006" fmla="*/ 1516412 h 4885973"/>
              <a:gd name="connsiteX34007" fmla="*/ 4529784 w 6085020"/>
              <a:gd name="connsiteY34007" fmla="*/ 1515223 h 4885973"/>
              <a:gd name="connsiteX34008" fmla="*/ 4514134 w 6085020"/>
              <a:gd name="connsiteY34008" fmla="*/ 1515048 h 4885973"/>
              <a:gd name="connsiteX34009" fmla="*/ 4511282 w 6085020"/>
              <a:gd name="connsiteY34009" fmla="*/ 1516376 h 4885973"/>
              <a:gd name="connsiteX34010" fmla="*/ 4509190 w 6085020"/>
              <a:gd name="connsiteY34010" fmla="*/ 1520738 h 4885973"/>
              <a:gd name="connsiteX34011" fmla="*/ 4512233 w 6085020"/>
              <a:gd name="connsiteY34011" fmla="*/ 1520169 h 4885973"/>
              <a:gd name="connsiteX34012" fmla="*/ 4512233 w 6085020"/>
              <a:gd name="connsiteY34012" fmla="*/ 1519410 h 4885973"/>
              <a:gd name="connsiteX34013" fmla="*/ 4514134 w 6085020"/>
              <a:gd name="connsiteY34013" fmla="*/ 1515048 h 4885973"/>
              <a:gd name="connsiteX34014" fmla="*/ 3853149 w 6085020"/>
              <a:gd name="connsiteY34014" fmla="*/ 1514669 h 4885973"/>
              <a:gd name="connsiteX34015" fmla="*/ 3853149 w 6085020"/>
              <a:gd name="connsiteY34015" fmla="*/ 1519031 h 4885973"/>
              <a:gd name="connsiteX34016" fmla="*/ 3853149 w 6085020"/>
              <a:gd name="connsiteY34016" fmla="*/ 1522255 h 4885973"/>
              <a:gd name="connsiteX34017" fmla="*/ 3848775 w 6085020"/>
              <a:gd name="connsiteY34017" fmla="*/ 1520548 h 4885973"/>
              <a:gd name="connsiteX34018" fmla="*/ 3844972 w 6085020"/>
              <a:gd name="connsiteY34018" fmla="*/ 1518462 h 4885973"/>
              <a:gd name="connsiteX34019" fmla="*/ 3848205 w 6085020"/>
              <a:gd name="connsiteY34019" fmla="*/ 1515807 h 4885973"/>
              <a:gd name="connsiteX34020" fmla="*/ 3853149 w 6085020"/>
              <a:gd name="connsiteY34020" fmla="*/ 1514669 h 4885973"/>
              <a:gd name="connsiteX34021" fmla="*/ 2134701 w 6085020"/>
              <a:gd name="connsiteY34021" fmla="*/ 1514289 h 4885973"/>
              <a:gd name="connsiteX34022" fmla="*/ 2134701 w 6085020"/>
              <a:gd name="connsiteY34022" fmla="*/ 1514289 h 4885973"/>
              <a:gd name="connsiteX34023" fmla="*/ 1780249 w 6085020"/>
              <a:gd name="connsiteY34023" fmla="*/ 1514100 h 4885973"/>
              <a:gd name="connsiteX34024" fmla="*/ 1780249 w 6085020"/>
              <a:gd name="connsiteY34024" fmla="*/ 1524531 h 4885973"/>
              <a:gd name="connsiteX34025" fmla="*/ 1790707 w 6085020"/>
              <a:gd name="connsiteY34025" fmla="*/ 1524531 h 4885973"/>
              <a:gd name="connsiteX34026" fmla="*/ 1790707 w 6085020"/>
              <a:gd name="connsiteY34026" fmla="*/ 1514100 h 4885973"/>
              <a:gd name="connsiteX34027" fmla="*/ 2857488 w 6085020"/>
              <a:gd name="connsiteY34027" fmla="*/ 1513720 h 4885973"/>
              <a:gd name="connsiteX34028" fmla="*/ 2857488 w 6085020"/>
              <a:gd name="connsiteY34028" fmla="*/ 1513720 h 4885973"/>
              <a:gd name="connsiteX34029" fmla="*/ 4627658 w 6085020"/>
              <a:gd name="connsiteY34029" fmla="*/ 1513341 h 4885973"/>
              <a:gd name="connsiteX34030" fmla="*/ 4626517 w 6085020"/>
              <a:gd name="connsiteY34030" fmla="*/ 1515427 h 4885973"/>
              <a:gd name="connsiteX34031" fmla="*/ 4628609 w 6085020"/>
              <a:gd name="connsiteY34031" fmla="*/ 1515427 h 4885973"/>
              <a:gd name="connsiteX34032" fmla="*/ 4629750 w 6085020"/>
              <a:gd name="connsiteY34032" fmla="*/ 1513341 h 4885973"/>
              <a:gd name="connsiteX34033" fmla="*/ 4628228 w 6085020"/>
              <a:gd name="connsiteY34033" fmla="*/ 1514100 h 4885973"/>
              <a:gd name="connsiteX34034" fmla="*/ 4481617 w 6085020"/>
              <a:gd name="connsiteY34034" fmla="*/ 1512962 h 4885973"/>
              <a:gd name="connsiteX34035" fmla="*/ 4478955 w 6085020"/>
              <a:gd name="connsiteY34035" fmla="*/ 1518272 h 4885973"/>
              <a:gd name="connsiteX34036" fmla="*/ 4476103 w 6085020"/>
              <a:gd name="connsiteY34036" fmla="*/ 1516945 h 4885973"/>
              <a:gd name="connsiteX34037" fmla="*/ 4473441 w 6085020"/>
              <a:gd name="connsiteY34037" fmla="*/ 1515617 h 4885973"/>
              <a:gd name="connsiteX34038" fmla="*/ 2532509 w 6085020"/>
              <a:gd name="connsiteY34038" fmla="*/ 1512772 h 4885973"/>
              <a:gd name="connsiteX34039" fmla="*/ 2532509 w 6085020"/>
              <a:gd name="connsiteY34039" fmla="*/ 1512772 h 4885973"/>
              <a:gd name="connsiteX34040" fmla="*/ 4766473 w 6085020"/>
              <a:gd name="connsiteY34040" fmla="*/ 1512013 h 4885973"/>
              <a:gd name="connsiteX34041" fmla="*/ 4764381 w 6085020"/>
              <a:gd name="connsiteY34041" fmla="*/ 1516186 h 4885973"/>
              <a:gd name="connsiteX34042" fmla="*/ 4768659 w 6085020"/>
              <a:gd name="connsiteY34042" fmla="*/ 1517777 h 4885973"/>
              <a:gd name="connsiteX34043" fmla="*/ 4770466 w 6085020"/>
              <a:gd name="connsiteY34043" fmla="*/ 1514100 h 4885973"/>
              <a:gd name="connsiteX34044" fmla="*/ 4766473 w 6085020"/>
              <a:gd name="connsiteY34044" fmla="*/ 1512491 h 4885973"/>
              <a:gd name="connsiteX34045" fmla="*/ 4766282 w 6085020"/>
              <a:gd name="connsiteY34045" fmla="*/ 1512582 h 4885973"/>
              <a:gd name="connsiteX34046" fmla="*/ 4409548 w 6085020"/>
              <a:gd name="connsiteY34046" fmla="*/ 1511824 h 4885973"/>
              <a:gd name="connsiteX34047" fmla="*/ 4411640 w 6085020"/>
              <a:gd name="connsiteY34047" fmla="*/ 1511824 h 4885973"/>
              <a:gd name="connsiteX34048" fmla="*/ 4412495 w 6085020"/>
              <a:gd name="connsiteY34048" fmla="*/ 1513815 h 4885973"/>
              <a:gd name="connsiteX34049" fmla="*/ 4410499 w 6085020"/>
              <a:gd name="connsiteY34049" fmla="*/ 1514669 h 4885973"/>
              <a:gd name="connsiteX34050" fmla="*/ 4410062 w 6085020"/>
              <a:gd name="connsiteY34050" fmla="*/ 1514815 h 4885973"/>
              <a:gd name="connsiteX34051" fmla="*/ 4408312 w 6085020"/>
              <a:gd name="connsiteY34051" fmla="*/ 1513574 h 4885973"/>
              <a:gd name="connsiteX34052" fmla="*/ 4409548 w 6085020"/>
              <a:gd name="connsiteY34052" fmla="*/ 1511824 h 4885973"/>
              <a:gd name="connsiteX34053" fmla="*/ 4455756 w 6085020"/>
              <a:gd name="connsiteY34053" fmla="*/ 1511445 h 4885973"/>
              <a:gd name="connsiteX34054" fmla="*/ 4461575 w 6085020"/>
              <a:gd name="connsiteY34054" fmla="*/ 1514261 h 4885973"/>
              <a:gd name="connsiteX34055" fmla="*/ 4458989 w 6085020"/>
              <a:gd name="connsiteY34055" fmla="*/ 1520738 h 4885973"/>
              <a:gd name="connsiteX34056" fmla="*/ 4452523 w 6085020"/>
              <a:gd name="connsiteY34056" fmla="*/ 1517703 h 4885973"/>
              <a:gd name="connsiteX34057" fmla="*/ 4452143 w 6085020"/>
              <a:gd name="connsiteY34057" fmla="*/ 1518652 h 4885973"/>
              <a:gd name="connsiteX34058" fmla="*/ 4451458 w 6085020"/>
              <a:gd name="connsiteY34058" fmla="*/ 1516600 h 4885973"/>
              <a:gd name="connsiteX34059" fmla="*/ 4455756 w 6085020"/>
              <a:gd name="connsiteY34059" fmla="*/ 1511445 h 4885973"/>
              <a:gd name="connsiteX34060" fmla="*/ 282763 w 6085020"/>
              <a:gd name="connsiteY34060" fmla="*/ 1510876 h 4885973"/>
              <a:gd name="connsiteX34061" fmla="*/ 283714 w 6085020"/>
              <a:gd name="connsiteY34061" fmla="*/ 1513341 h 4885973"/>
              <a:gd name="connsiteX34062" fmla="*/ 282953 w 6085020"/>
              <a:gd name="connsiteY34062" fmla="*/ 1513341 h 4885973"/>
              <a:gd name="connsiteX34063" fmla="*/ 286186 w 6085020"/>
              <a:gd name="connsiteY34063" fmla="*/ 1514479 h 4885973"/>
              <a:gd name="connsiteX34064" fmla="*/ 286186 w 6085020"/>
              <a:gd name="connsiteY34064" fmla="*/ 1510876 h 4885973"/>
              <a:gd name="connsiteX34065" fmla="*/ 282763 w 6085020"/>
              <a:gd name="connsiteY34065" fmla="*/ 1510876 h 4885973"/>
              <a:gd name="connsiteX34066" fmla="*/ 3829607 w 6085020"/>
              <a:gd name="connsiteY34066" fmla="*/ 1510843 h 4885973"/>
              <a:gd name="connsiteX34067" fmla="*/ 3831471 w 6085020"/>
              <a:gd name="connsiteY34067" fmla="*/ 1511065 h 4885973"/>
              <a:gd name="connsiteX34068" fmla="*/ 3832174 w 6085020"/>
              <a:gd name="connsiteY34068" fmla="*/ 1511873 h 4885973"/>
              <a:gd name="connsiteX34069" fmla="*/ 3831281 w 6085020"/>
              <a:gd name="connsiteY34069" fmla="*/ 1513531 h 4885973"/>
              <a:gd name="connsiteX34070" fmla="*/ 3829094 w 6085020"/>
              <a:gd name="connsiteY34070" fmla="*/ 1513246 h 4885973"/>
              <a:gd name="connsiteX34071" fmla="*/ 3829379 w 6085020"/>
              <a:gd name="connsiteY34071" fmla="*/ 1511065 h 4885973"/>
              <a:gd name="connsiteX34072" fmla="*/ 3829607 w 6085020"/>
              <a:gd name="connsiteY34072" fmla="*/ 1510843 h 4885973"/>
              <a:gd name="connsiteX34073" fmla="*/ 4217418 w 6085020"/>
              <a:gd name="connsiteY34073" fmla="*/ 1510402 h 4885973"/>
              <a:gd name="connsiteX34074" fmla="*/ 4222053 w 6085020"/>
              <a:gd name="connsiteY34074" fmla="*/ 1515238 h 4885973"/>
              <a:gd name="connsiteX34075" fmla="*/ 4222434 w 6085020"/>
              <a:gd name="connsiteY34075" fmla="*/ 1513151 h 4885973"/>
              <a:gd name="connsiteX34076" fmla="*/ 4222053 w 6085020"/>
              <a:gd name="connsiteY34076" fmla="*/ 1514100 h 4885973"/>
              <a:gd name="connsiteX34077" fmla="*/ 4217418 w 6085020"/>
              <a:gd name="connsiteY34077" fmla="*/ 1510402 h 4885973"/>
              <a:gd name="connsiteX34078" fmla="*/ 3677824 w 6085020"/>
              <a:gd name="connsiteY34078" fmla="*/ 1510306 h 4885973"/>
              <a:gd name="connsiteX34079" fmla="*/ 3678585 w 6085020"/>
              <a:gd name="connsiteY34079" fmla="*/ 1512393 h 4885973"/>
              <a:gd name="connsiteX34080" fmla="*/ 3678585 w 6085020"/>
              <a:gd name="connsiteY34080" fmla="*/ 1512013 h 4885973"/>
              <a:gd name="connsiteX34081" fmla="*/ 3680677 w 6085020"/>
              <a:gd name="connsiteY34081" fmla="*/ 1512962 h 4885973"/>
              <a:gd name="connsiteX34082" fmla="*/ 3677824 w 6085020"/>
              <a:gd name="connsiteY34082" fmla="*/ 1510306 h 4885973"/>
              <a:gd name="connsiteX34083" fmla="*/ 4489034 w 6085020"/>
              <a:gd name="connsiteY34083" fmla="*/ 1510117 h 4885973"/>
              <a:gd name="connsiteX34084" fmla="*/ 4493597 w 6085020"/>
              <a:gd name="connsiteY34084" fmla="*/ 1510117 h 4885973"/>
              <a:gd name="connsiteX34085" fmla="*/ 4493597 w 6085020"/>
              <a:gd name="connsiteY34085" fmla="*/ 1510876 h 4885973"/>
              <a:gd name="connsiteX34086" fmla="*/ 4505577 w 6085020"/>
              <a:gd name="connsiteY34086" fmla="*/ 1517324 h 4885973"/>
              <a:gd name="connsiteX34087" fmla="*/ 4506718 w 6085020"/>
              <a:gd name="connsiteY34087" fmla="*/ 1517324 h 4885973"/>
              <a:gd name="connsiteX34088" fmla="*/ 4503486 w 6085020"/>
              <a:gd name="connsiteY34088" fmla="*/ 1517893 h 4885973"/>
              <a:gd name="connsiteX34089" fmla="*/ 4501013 w 6085020"/>
              <a:gd name="connsiteY34089" fmla="*/ 1516565 h 4885973"/>
              <a:gd name="connsiteX34090" fmla="*/ 4721215 w 6085020"/>
              <a:gd name="connsiteY34090" fmla="*/ 1509927 h 4885973"/>
              <a:gd name="connsiteX34091" fmla="*/ 4711897 w 6085020"/>
              <a:gd name="connsiteY34091" fmla="*/ 1513151 h 4885973"/>
              <a:gd name="connsiteX34092" fmla="*/ 4711897 w 6085020"/>
              <a:gd name="connsiteY34092" fmla="*/ 1518462 h 4885973"/>
              <a:gd name="connsiteX34093" fmla="*/ 4713229 w 6085020"/>
              <a:gd name="connsiteY34093" fmla="*/ 1524342 h 4885973"/>
              <a:gd name="connsiteX34094" fmla="*/ 4718173 w 6085020"/>
              <a:gd name="connsiteY34094" fmla="*/ 1517324 h 4885973"/>
              <a:gd name="connsiteX34095" fmla="*/ 2947812 w 6085020"/>
              <a:gd name="connsiteY34095" fmla="*/ 1509358 h 4885973"/>
              <a:gd name="connsiteX34096" fmla="*/ 2961931 w 6085020"/>
              <a:gd name="connsiteY34096" fmla="*/ 1517253 h 4885973"/>
              <a:gd name="connsiteX34097" fmla="*/ 2981292 w 6085020"/>
              <a:gd name="connsiteY34097" fmla="*/ 1520609 h 4885973"/>
              <a:gd name="connsiteX34098" fmla="*/ 2983371 w 6085020"/>
              <a:gd name="connsiteY34098" fmla="*/ 1521307 h 4885973"/>
              <a:gd name="connsiteX34099" fmla="*/ 2982040 w 6085020"/>
              <a:gd name="connsiteY34099" fmla="*/ 1520738 h 4885973"/>
              <a:gd name="connsiteX34100" fmla="*/ 2981292 w 6085020"/>
              <a:gd name="connsiteY34100" fmla="*/ 1520609 h 4885973"/>
              <a:gd name="connsiteX34101" fmla="*/ 3415978 w 6085020"/>
              <a:gd name="connsiteY34101" fmla="*/ 1508789 h 4885973"/>
              <a:gd name="connsiteX34102" fmla="*/ 3415978 w 6085020"/>
              <a:gd name="connsiteY34102" fmla="*/ 1508789 h 4885973"/>
              <a:gd name="connsiteX34103" fmla="*/ 356544 w 6085020"/>
              <a:gd name="connsiteY34103" fmla="*/ 1508789 h 4885973"/>
              <a:gd name="connsiteX34104" fmla="*/ 349318 w 6085020"/>
              <a:gd name="connsiteY34104" fmla="*/ 1527756 h 4885973"/>
              <a:gd name="connsiteX34105" fmla="*/ 357115 w 6085020"/>
              <a:gd name="connsiteY34105" fmla="*/ 1508789 h 4885973"/>
              <a:gd name="connsiteX34106" fmla="*/ 691220 w 6085020"/>
              <a:gd name="connsiteY34106" fmla="*/ 1508599 h 4885973"/>
              <a:gd name="connsiteX34107" fmla="*/ 691220 w 6085020"/>
              <a:gd name="connsiteY34107" fmla="*/ 1508599 h 4885973"/>
              <a:gd name="connsiteX34108" fmla="*/ 362297 w 6085020"/>
              <a:gd name="connsiteY34108" fmla="*/ 1508268 h 4885973"/>
              <a:gd name="connsiteX34109" fmla="*/ 361298 w 6085020"/>
              <a:gd name="connsiteY34109" fmla="*/ 1508599 h 4885973"/>
              <a:gd name="connsiteX34110" fmla="*/ 363580 w 6085020"/>
              <a:gd name="connsiteY34110" fmla="*/ 1509927 h 4885973"/>
              <a:gd name="connsiteX34111" fmla="*/ 362297 w 6085020"/>
              <a:gd name="connsiteY34111" fmla="*/ 1508268 h 4885973"/>
              <a:gd name="connsiteX34112" fmla="*/ 4012310 w 6085020"/>
              <a:gd name="connsiteY34112" fmla="*/ 1508031 h 4885973"/>
              <a:gd name="connsiteX34113" fmla="*/ 4013071 w 6085020"/>
              <a:gd name="connsiteY34113" fmla="*/ 1508410 h 4885973"/>
              <a:gd name="connsiteX34114" fmla="*/ 4008127 w 6085020"/>
              <a:gd name="connsiteY34114" fmla="*/ 1508410 h 4885973"/>
              <a:gd name="connsiteX34115" fmla="*/ 4012500 w 6085020"/>
              <a:gd name="connsiteY34115" fmla="*/ 1510686 h 4885973"/>
              <a:gd name="connsiteX34116" fmla="*/ 4017445 w 6085020"/>
              <a:gd name="connsiteY34116" fmla="*/ 1509737 h 4885973"/>
              <a:gd name="connsiteX34117" fmla="*/ 4012310 w 6085020"/>
              <a:gd name="connsiteY34117" fmla="*/ 1508031 h 4885973"/>
              <a:gd name="connsiteX34118" fmla="*/ 3395061 w 6085020"/>
              <a:gd name="connsiteY34118" fmla="*/ 1507841 h 4885973"/>
              <a:gd name="connsiteX34119" fmla="*/ 3395061 w 6085020"/>
              <a:gd name="connsiteY34119" fmla="*/ 1523393 h 4885973"/>
              <a:gd name="connsiteX34120" fmla="*/ 3405520 w 6085020"/>
              <a:gd name="connsiteY34120" fmla="*/ 1507841 h 4885973"/>
              <a:gd name="connsiteX34121" fmla="*/ 3779748 w 6085020"/>
              <a:gd name="connsiteY34121" fmla="*/ 1507651 h 4885973"/>
              <a:gd name="connsiteX34122" fmla="*/ 3781935 w 6085020"/>
              <a:gd name="connsiteY34122" fmla="*/ 1507936 h 4885973"/>
              <a:gd name="connsiteX34123" fmla="*/ 3781650 w 6085020"/>
              <a:gd name="connsiteY34123" fmla="*/ 1510117 h 4885973"/>
              <a:gd name="connsiteX34124" fmla="*/ 3779938 w 6085020"/>
              <a:gd name="connsiteY34124" fmla="*/ 1510117 h 4885973"/>
              <a:gd name="connsiteX34125" fmla="*/ 3779121 w 6085020"/>
              <a:gd name="connsiteY34125" fmla="*/ 1509425 h 4885973"/>
              <a:gd name="connsiteX34126" fmla="*/ 3779748 w 6085020"/>
              <a:gd name="connsiteY34126" fmla="*/ 1507651 h 4885973"/>
              <a:gd name="connsiteX34127" fmla="*/ 4765522 w 6085020"/>
              <a:gd name="connsiteY34127" fmla="*/ 1507121 h 4885973"/>
              <a:gd name="connsiteX34128" fmla="*/ 4765522 w 6085020"/>
              <a:gd name="connsiteY34128" fmla="*/ 1507462 h 4885973"/>
              <a:gd name="connsiteX34129" fmla="*/ 4765446 w 6085020"/>
              <a:gd name="connsiteY34129" fmla="*/ 1507260 h 4885973"/>
              <a:gd name="connsiteX34130" fmla="*/ 4711422 w 6085020"/>
              <a:gd name="connsiteY34130" fmla="*/ 1506980 h 4885973"/>
              <a:gd name="connsiteX34131" fmla="*/ 4710376 w 6085020"/>
              <a:gd name="connsiteY34131" fmla="*/ 1508031 h 4885973"/>
              <a:gd name="connsiteX34132" fmla="*/ 4711384 w 6085020"/>
              <a:gd name="connsiteY34132" fmla="*/ 1509927 h 4885973"/>
              <a:gd name="connsiteX34133" fmla="*/ 4712278 w 6085020"/>
              <a:gd name="connsiteY34133" fmla="*/ 1509927 h 4885973"/>
              <a:gd name="connsiteX34134" fmla="*/ 4712468 w 6085020"/>
              <a:gd name="connsiteY34134" fmla="*/ 1509927 h 4885973"/>
              <a:gd name="connsiteX34135" fmla="*/ 4713628 w 6085020"/>
              <a:gd name="connsiteY34135" fmla="*/ 1508123 h 4885973"/>
              <a:gd name="connsiteX34136" fmla="*/ 4713609 w 6085020"/>
              <a:gd name="connsiteY34136" fmla="*/ 1508031 h 4885973"/>
              <a:gd name="connsiteX34137" fmla="*/ 4711422 w 6085020"/>
              <a:gd name="connsiteY34137" fmla="*/ 1506980 h 4885973"/>
              <a:gd name="connsiteX34138" fmla="*/ 759296 w 6085020"/>
              <a:gd name="connsiteY34138" fmla="*/ 1506513 h 4885973"/>
              <a:gd name="connsiteX34139" fmla="*/ 759444 w 6085020"/>
              <a:gd name="connsiteY34139" fmla="*/ 1507841 h 4885973"/>
              <a:gd name="connsiteX34140" fmla="*/ 747317 w 6085020"/>
              <a:gd name="connsiteY34140" fmla="*/ 1507841 h 4885973"/>
              <a:gd name="connsiteX34141" fmla="*/ 751477 w 6085020"/>
              <a:gd name="connsiteY34141" fmla="*/ 1516262 h 4885973"/>
              <a:gd name="connsiteX34142" fmla="*/ 759920 w 6085020"/>
              <a:gd name="connsiteY34142" fmla="*/ 1512112 h 4885973"/>
              <a:gd name="connsiteX34143" fmla="*/ 759444 w 6085020"/>
              <a:gd name="connsiteY34143" fmla="*/ 1507841 h 4885973"/>
              <a:gd name="connsiteX34144" fmla="*/ 760628 w 6085020"/>
              <a:gd name="connsiteY34144" fmla="*/ 1507841 h 4885973"/>
              <a:gd name="connsiteX34145" fmla="*/ 597562 w 6085020"/>
              <a:gd name="connsiteY34145" fmla="*/ 1506451 h 4885973"/>
              <a:gd name="connsiteX34146" fmla="*/ 603178 w 6085020"/>
              <a:gd name="connsiteY34146" fmla="*/ 1509358 h 4885973"/>
              <a:gd name="connsiteX34147" fmla="*/ 597562 w 6085020"/>
              <a:gd name="connsiteY34147" fmla="*/ 1506451 h 4885973"/>
              <a:gd name="connsiteX34148" fmla="*/ 345135 w 6085020"/>
              <a:gd name="connsiteY34148" fmla="*/ 1505375 h 4885973"/>
              <a:gd name="connsiteX34149" fmla="*/ 345043 w 6085020"/>
              <a:gd name="connsiteY34149" fmla="*/ 1505845 h 4885973"/>
              <a:gd name="connsiteX34150" fmla="*/ 342330 w 6085020"/>
              <a:gd name="connsiteY34150" fmla="*/ 1507770 h 4885973"/>
              <a:gd name="connsiteX34151" fmla="*/ 341522 w 6085020"/>
              <a:gd name="connsiteY34151" fmla="*/ 1511445 h 4885973"/>
              <a:gd name="connsiteX34152" fmla="*/ 344398 w 6085020"/>
              <a:gd name="connsiteY34152" fmla="*/ 1509121 h 4885973"/>
              <a:gd name="connsiteX34153" fmla="*/ 345043 w 6085020"/>
              <a:gd name="connsiteY34153" fmla="*/ 1505845 h 4885973"/>
              <a:gd name="connsiteX34154" fmla="*/ 345705 w 6085020"/>
              <a:gd name="connsiteY34154" fmla="*/ 1505375 h 4885973"/>
              <a:gd name="connsiteX34155" fmla="*/ 1542933 w 6085020"/>
              <a:gd name="connsiteY34155" fmla="*/ 1504427 h 4885973"/>
              <a:gd name="connsiteX34156" fmla="*/ 1508895 w 6085020"/>
              <a:gd name="connsiteY34156" fmla="*/ 1511255 h 4885973"/>
              <a:gd name="connsiteX34157" fmla="*/ 1509655 w 6085020"/>
              <a:gd name="connsiteY34157" fmla="*/ 1511255 h 4885973"/>
              <a:gd name="connsiteX34158" fmla="*/ 1504521 w 6085020"/>
              <a:gd name="connsiteY34158" fmla="*/ 1524531 h 4885973"/>
              <a:gd name="connsiteX34159" fmla="*/ 1503190 w 6085020"/>
              <a:gd name="connsiteY34159" fmla="*/ 1524531 h 4885973"/>
              <a:gd name="connsiteX34160" fmla="*/ 1506423 w 6085020"/>
              <a:gd name="connsiteY34160" fmla="*/ 1533446 h 4885973"/>
              <a:gd name="connsiteX34161" fmla="*/ 1542933 w 6085020"/>
              <a:gd name="connsiteY34161" fmla="*/ 1504427 h 4885973"/>
              <a:gd name="connsiteX34162" fmla="*/ 2440450 w 6085020"/>
              <a:gd name="connsiteY34162" fmla="*/ 1504285 h 4885973"/>
              <a:gd name="connsiteX34163" fmla="*/ 2424474 w 6085020"/>
              <a:gd name="connsiteY34163" fmla="*/ 1509619 h 4885973"/>
              <a:gd name="connsiteX34164" fmla="*/ 2417524 w 6085020"/>
              <a:gd name="connsiteY34164" fmla="*/ 1529293 h 4885973"/>
              <a:gd name="connsiteX34165" fmla="*/ 2416894 w 6085020"/>
              <a:gd name="connsiteY34165" fmla="*/ 1529463 h 4885973"/>
              <a:gd name="connsiteX34166" fmla="*/ 2417464 w 6085020"/>
              <a:gd name="connsiteY34166" fmla="*/ 1529463 h 4885973"/>
              <a:gd name="connsiteX34167" fmla="*/ 2417524 w 6085020"/>
              <a:gd name="connsiteY34167" fmla="*/ 1529293 h 4885973"/>
              <a:gd name="connsiteX34168" fmla="*/ 2433218 w 6085020"/>
              <a:gd name="connsiteY34168" fmla="*/ 1525062 h 4885973"/>
              <a:gd name="connsiteX34169" fmla="*/ 2463863 w 6085020"/>
              <a:gd name="connsiteY34169" fmla="*/ 1529463 h 4885973"/>
              <a:gd name="connsiteX34170" fmla="*/ 2440450 w 6085020"/>
              <a:gd name="connsiteY34170" fmla="*/ 1504285 h 4885973"/>
              <a:gd name="connsiteX34171" fmla="*/ 4673676 w 6085020"/>
              <a:gd name="connsiteY34171" fmla="*/ 1504237 h 4885973"/>
              <a:gd name="connsiteX34172" fmla="*/ 4678240 w 6085020"/>
              <a:gd name="connsiteY34172" fmla="*/ 1518272 h 4885973"/>
              <a:gd name="connsiteX34173" fmla="*/ 4676909 w 6085020"/>
              <a:gd name="connsiteY34173" fmla="*/ 1518272 h 4885973"/>
              <a:gd name="connsiteX34174" fmla="*/ 4673866 w 6085020"/>
              <a:gd name="connsiteY34174" fmla="*/ 1509168 h 4885973"/>
              <a:gd name="connsiteX34175" fmla="*/ 4663217 w 6085020"/>
              <a:gd name="connsiteY34175" fmla="*/ 1512582 h 4885973"/>
              <a:gd name="connsiteX34176" fmla="*/ 4672155 w 6085020"/>
              <a:gd name="connsiteY34176" fmla="*/ 1517134 h 4885973"/>
              <a:gd name="connsiteX34177" fmla="*/ 4679191 w 6085020"/>
              <a:gd name="connsiteY34177" fmla="*/ 1520738 h 4885973"/>
              <a:gd name="connsiteX34178" fmla="*/ 4680332 w 6085020"/>
              <a:gd name="connsiteY34178" fmla="*/ 1523962 h 4885973"/>
              <a:gd name="connsiteX34179" fmla="*/ 4677859 w 6085020"/>
              <a:gd name="connsiteY34179" fmla="*/ 1523962 h 4885973"/>
              <a:gd name="connsiteX34180" fmla="*/ 4680712 w 6085020"/>
              <a:gd name="connsiteY34180" fmla="*/ 1525480 h 4885973"/>
              <a:gd name="connsiteX34181" fmla="*/ 4681662 w 6085020"/>
              <a:gd name="connsiteY34181" fmla="*/ 1528514 h 4885973"/>
              <a:gd name="connsiteX34182" fmla="*/ 4681662 w 6085020"/>
              <a:gd name="connsiteY34182" fmla="*/ 1526618 h 4885973"/>
              <a:gd name="connsiteX34183" fmla="*/ 4682994 w 6085020"/>
              <a:gd name="connsiteY34183" fmla="*/ 1523962 h 4885973"/>
              <a:gd name="connsiteX34184" fmla="*/ 4684325 w 6085020"/>
              <a:gd name="connsiteY34184" fmla="*/ 1521117 h 4885973"/>
              <a:gd name="connsiteX34185" fmla="*/ 4684325 w 6085020"/>
              <a:gd name="connsiteY34185" fmla="*/ 1519979 h 4885973"/>
              <a:gd name="connsiteX34186" fmla="*/ 4690790 w 6085020"/>
              <a:gd name="connsiteY34186" fmla="*/ 1512772 h 4885973"/>
              <a:gd name="connsiteX34187" fmla="*/ 4682233 w 6085020"/>
              <a:gd name="connsiteY34187" fmla="*/ 1508599 h 4885973"/>
              <a:gd name="connsiteX34188" fmla="*/ 4558060 w 6085020"/>
              <a:gd name="connsiteY34188" fmla="*/ 1504237 h 4885973"/>
              <a:gd name="connsiteX34189" fmla="*/ 4558060 w 6085020"/>
              <a:gd name="connsiteY34189" fmla="*/ 1507272 h 4885973"/>
              <a:gd name="connsiteX34190" fmla="*/ 4556539 w 6085020"/>
              <a:gd name="connsiteY34190" fmla="*/ 1509737 h 4885973"/>
              <a:gd name="connsiteX34191" fmla="*/ 4561103 w 6085020"/>
              <a:gd name="connsiteY34191" fmla="*/ 1508220 h 4885973"/>
              <a:gd name="connsiteX34192" fmla="*/ 4565287 w 6085020"/>
              <a:gd name="connsiteY34192" fmla="*/ 1505944 h 4885973"/>
              <a:gd name="connsiteX34193" fmla="*/ 4561483 w 6085020"/>
              <a:gd name="connsiteY34193" fmla="*/ 1504237 h 4885973"/>
              <a:gd name="connsiteX34194" fmla="*/ 4522501 w 6085020"/>
              <a:gd name="connsiteY34194" fmla="*/ 1504048 h 4885973"/>
              <a:gd name="connsiteX34195" fmla="*/ 4521550 w 6085020"/>
              <a:gd name="connsiteY34195" fmla="*/ 1506134 h 4885973"/>
              <a:gd name="connsiteX34196" fmla="*/ 4522159 w 6085020"/>
              <a:gd name="connsiteY34196" fmla="*/ 1507909 h 4885973"/>
              <a:gd name="connsiteX34197" fmla="*/ 4523452 w 6085020"/>
              <a:gd name="connsiteY34197" fmla="*/ 1507841 h 4885973"/>
              <a:gd name="connsiteX34198" fmla="*/ 4523452 w 6085020"/>
              <a:gd name="connsiteY34198" fmla="*/ 1507082 h 4885973"/>
              <a:gd name="connsiteX34199" fmla="*/ 4524612 w 6085020"/>
              <a:gd name="connsiteY34199" fmla="*/ 1505278 h 4885973"/>
              <a:gd name="connsiteX34200" fmla="*/ 4524593 w 6085020"/>
              <a:gd name="connsiteY34200" fmla="*/ 1505186 h 4885973"/>
              <a:gd name="connsiteX34201" fmla="*/ 4522501 w 6085020"/>
              <a:gd name="connsiteY34201" fmla="*/ 1504048 h 4885973"/>
              <a:gd name="connsiteX34202" fmla="*/ 561533 w 6085020"/>
              <a:gd name="connsiteY34202" fmla="*/ 1504048 h 4885973"/>
              <a:gd name="connsiteX34203" fmla="*/ 561533 w 6085020"/>
              <a:gd name="connsiteY34203" fmla="*/ 1504048 h 4885973"/>
              <a:gd name="connsiteX34204" fmla="*/ 4799560 w 6085020"/>
              <a:gd name="connsiteY34204" fmla="*/ 1503858 h 4885973"/>
              <a:gd name="connsiteX34205" fmla="*/ 4800905 w 6085020"/>
              <a:gd name="connsiteY34205" fmla="*/ 1504395 h 4885973"/>
              <a:gd name="connsiteX34206" fmla="*/ 4799827 w 6085020"/>
              <a:gd name="connsiteY34206" fmla="*/ 1504656 h 4885973"/>
              <a:gd name="connsiteX34207" fmla="*/ 3029960 w 6085020"/>
              <a:gd name="connsiteY34207" fmla="*/ 1503858 h 4885973"/>
              <a:gd name="connsiteX34208" fmla="*/ 3029960 w 6085020"/>
              <a:gd name="connsiteY34208" fmla="*/ 1503858 h 4885973"/>
              <a:gd name="connsiteX34209" fmla="*/ 3864083 w 6085020"/>
              <a:gd name="connsiteY34209" fmla="*/ 1503763 h 4885973"/>
              <a:gd name="connsiteX34210" fmla="*/ 3866270 w 6085020"/>
              <a:gd name="connsiteY34210" fmla="*/ 1504048 h 4885973"/>
              <a:gd name="connsiteX34211" fmla="*/ 3866270 w 6085020"/>
              <a:gd name="connsiteY34211" fmla="*/ 1506134 h 4885973"/>
              <a:gd name="connsiteX34212" fmla="*/ 3866137 w 6085020"/>
              <a:gd name="connsiteY34212" fmla="*/ 1506268 h 4885973"/>
              <a:gd name="connsiteX34213" fmla="*/ 3863988 w 6085020"/>
              <a:gd name="connsiteY34213" fmla="*/ 1506134 h 4885973"/>
              <a:gd name="connsiteX34214" fmla="*/ 3863798 w 6085020"/>
              <a:gd name="connsiteY34214" fmla="*/ 1505944 h 4885973"/>
              <a:gd name="connsiteX34215" fmla="*/ 3864083 w 6085020"/>
              <a:gd name="connsiteY34215" fmla="*/ 1503763 h 4885973"/>
              <a:gd name="connsiteX34216" fmla="*/ 1826077 w 6085020"/>
              <a:gd name="connsiteY34216" fmla="*/ 1503668 h 4885973"/>
              <a:gd name="connsiteX34217" fmla="*/ 1826077 w 6085020"/>
              <a:gd name="connsiteY34217" fmla="*/ 1503668 h 4885973"/>
              <a:gd name="connsiteX34218" fmla="*/ 4804694 w 6085020"/>
              <a:gd name="connsiteY34218" fmla="*/ 1503478 h 4885973"/>
              <a:gd name="connsiteX34219" fmla="*/ 4806405 w 6085020"/>
              <a:gd name="connsiteY34219" fmla="*/ 1503478 h 4885973"/>
              <a:gd name="connsiteX34220" fmla="*/ 4803363 w 6085020"/>
              <a:gd name="connsiteY34220" fmla="*/ 1505375 h 4885973"/>
              <a:gd name="connsiteX34221" fmla="*/ 4800905 w 6085020"/>
              <a:gd name="connsiteY34221" fmla="*/ 1504395 h 4885973"/>
              <a:gd name="connsiteX34222" fmla="*/ 3212130 w 6085020"/>
              <a:gd name="connsiteY34222" fmla="*/ 1503478 h 4885973"/>
              <a:gd name="connsiteX34223" fmla="*/ 3212130 w 6085020"/>
              <a:gd name="connsiteY34223" fmla="*/ 1503478 h 4885973"/>
              <a:gd name="connsiteX34224" fmla="*/ 2929655 w 6085020"/>
              <a:gd name="connsiteY34224" fmla="*/ 1503322 h 4885973"/>
              <a:gd name="connsiteX34225" fmla="*/ 2927275 w 6085020"/>
              <a:gd name="connsiteY34225" fmla="*/ 1505375 h 4885973"/>
              <a:gd name="connsiteX34226" fmla="*/ 2929655 w 6085020"/>
              <a:gd name="connsiteY34226" fmla="*/ 1503322 h 4885973"/>
              <a:gd name="connsiteX34227" fmla="*/ 3357410 w 6085020"/>
              <a:gd name="connsiteY34227" fmla="*/ 1503289 h 4885973"/>
              <a:gd name="connsiteX34228" fmla="*/ 3342958 w 6085020"/>
              <a:gd name="connsiteY34228" fmla="*/ 1508599 h 4885973"/>
              <a:gd name="connsiteX34229" fmla="*/ 3341817 w 6085020"/>
              <a:gd name="connsiteY34229" fmla="*/ 1508599 h 4885973"/>
              <a:gd name="connsiteX34230" fmla="*/ 3357410 w 6085020"/>
              <a:gd name="connsiteY34230" fmla="*/ 1503289 h 4885973"/>
              <a:gd name="connsiteX34231" fmla="*/ 2155809 w 6085020"/>
              <a:gd name="connsiteY34231" fmla="*/ 1503289 h 4885973"/>
              <a:gd name="connsiteX34232" fmla="*/ 2171402 w 6085020"/>
              <a:gd name="connsiteY34232" fmla="*/ 1513720 h 4885973"/>
              <a:gd name="connsiteX34233" fmla="*/ 2166267 w 6085020"/>
              <a:gd name="connsiteY34233" fmla="*/ 1503289 h 4885973"/>
              <a:gd name="connsiteX34234" fmla="*/ 383166 w 6085020"/>
              <a:gd name="connsiteY34234" fmla="*/ 1503289 h 4885973"/>
              <a:gd name="connsiteX34235" fmla="*/ 383166 w 6085020"/>
              <a:gd name="connsiteY34235" fmla="*/ 1503289 h 4885973"/>
              <a:gd name="connsiteX34236" fmla="*/ 4637926 w 6085020"/>
              <a:gd name="connsiteY34236" fmla="*/ 1503099 h 4885973"/>
              <a:gd name="connsiteX34237" fmla="*/ 4636969 w 6085020"/>
              <a:gd name="connsiteY34237" fmla="*/ 1505186 h 4885973"/>
              <a:gd name="connsiteX34238" fmla="*/ 4636785 w 6085020"/>
              <a:gd name="connsiteY34238" fmla="*/ 1505186 h 4885973"/>
              <a:gd name="connsiteX34239" fmla="*/ 4637356 w 6085020"/>
              <a:gd name="connsiteY34239" fmla="*/ 1505944 h 4885973"/>
              <a:gd name="connsiteX34240" fmla="*/ 4636919 w 6085020"/>
              <a:gd name="connsiteY34240" fmla="*/ 1505295 h 4885973"/>
              <a:gd name="connsiteX34241" fmla="*/ 4636969 w 6085020"/>
              <a:gd name="connsiteY34241" fmla="*/ 1505186 h 4885973"/>
              <a:gd name="connsiteX34242" fmla="*/ 4638877 w 6085020"/>
              <a:gd name="connsiteY34242" fmla="*/ 1505186 h 4885973"/>
              <a:gd name="connsiteX34243" fmla="*/ 4640018 w 6085020"/>
              <a:gd name="connsiteY34243" fmla="*/ 1503099 h 4885973"/>
              <a:gd name="connsiteX34244" fmla="*/ 4637926 w 6085020"/>
              <a:gd name="connsiteY34244" fmla="*/ 1503099 h 4885973"/>
              <a:gd name="connsiteX34245" fmla="*/ 2309836 w 6085020"/>
              <a:gd name="connsiteY34245" fmla="*/ 1503099 h 4885973"/>
              <a:gd name="connsiteX34246" fmla="*/ 2306413 w 6085020"/>
              <a:gd name="connsiteY34246" fmla="*/ 1505186 h 4885973"/>
              <a:gd name="connsiteX34247" fmla="*/ 2308409 w 6085020"/>
              <a:gd name="connsiteY34247" fmla="*/ 1508986 h 4885973"/>
              <a:gd name="connsiteX34248" fmla="*/ 2312213 w 6085020"/>
              <a:gd name="connsiteY34248" fmla="*/ 1506993 h 4885973"/>
              <a:gd name="connsiteX34249" fmla="*/ 2310216 w 6085020"/>
              <a:gd name="connsiteY34249" fmla="*/ 1503192 h 4885973"/>
              <a:gd name="connsiteX34250" fmla="*/ 2309836 w 6085020"/>
              <a:gd name="connsiteY34250" fmla="*/ 1503099 h 4885973"/>
              <a:gd name="connsiteX34251" fmla="*/ 4767613 w 6085020"/>
              <a:gd name="connsiteY34251" fmla="*/ 1502909 h 4885973"/>
              <a:gd name="connsiteX34252" fmla="*/ 4765712 w 6085020"/>
              <a:gd name="connsiteY34252" fmla="*/ 1505944 h 4885973"/>
              <a:gd name="connsiteX34253" fmla="*/ 4766473 w 6085020"/>
              <a:gd name="connsiteY34253" fmla="*/ 1505375 h 4885973"/>
              <a:gd name="connsiteX34254" fmla="*/ 4765522 w 6085020"/>
              <a:gd name="connsiteY34254" fmla="*/ 1507121 h 4885973"/>
              <a:gd name="connsiteX34255" fmla="*/ 4765522 w 6085020"/>
              <a:gd name="connsiteY34255" fmla="*/ 1505375 h 4885973"/>
              <a:gd name="connsiteX34256" fmla="*/ 4763810 w 6085020"/>
              <a:gd name="connsiteY34256" fmla="*/ 1507272 h 4885973"/>
              <a:gd name="connsiteX34257" fmla="*/ 4762479 w 6085020"/>
              <a:gd name="connsiteY34257" fmla="*/ 1510306 h 4885973"/>
              <a:gd name="connsiteX34258" fmla="*/ 4764951 w 6085020"/>
              <a:gd name="connsiteY34258" fmla="*/ 1510306 h 4885973"/>
              <a:gd name="connsiteX34259" fmla="*/ 4767043 w 6085020"/>
              <a:gd name="connsiteY34259" fmla="*/ 1510306 h 4885973"/>
              <a:gd name="connsiteX34260" fmla="*/ 4767043 w 6085020"/>
              <a:gd name="connsiteY34260" fmla="*/ 1508031 h 4885973"/>
              <a:gd name="connsiteX34261" fmla="*/ 4767994 w 6085020"/>
              <a:gd name="connsiteY34261" fmla="*/ 1506892 h 4885973"/>
              <a:gd name="connsiteX34262" fmla="*/ 4769515 w 6085020"/>
              <a:gd name="connsiteY34262" fmla="*/ 1506892 h 4885973"/>
              <a:gd name="connsiteX34263" fmla="*/ 4770656 w 6085020"/>
              <a:gd name="connsiteY34263" fmla="*/ 1504806 h 4885973"/>
              <a:gd name="connsiteX34264" fmla="*/ 4767613 w 6085020"/>
              <a:gd name="connsiteY34264" fmla="*/ 1502909 h 4885973"/>
              <a:gd name="connsiteX34265" fmla="*/ 4602367 w 6085020"/>
              <a:gd name="connsiteY34265" fmla="*/ 1502530 h 4885973"/>
              <a:gd name="connsiteX34266" fmla="*/ 4602367 w 6085020"/>
              <a:gd name="connsiteY34266" fmla="*/ 1502530 h 4885973"/>
              <a:gd name="connsiteX34267" fmla="*/ 3870643 w 6085020"/>
              <a:gd name="connsiteY34267" fmla="*/ 1502530 h 4885973"/>
              <a:gd name="connsiteX34268" fmla="*/ 3872735 w 6085020"/>
              <a:gd name="connsiteY34268" fmla="*/ 1502530 h 4885973"/>
              <a:gd name="connsiteX34269" fmla="*/ 3872735 w 6085020"/>
              <a:gd name="connsiteY34269" fmla="*/ 1504617 h 4885973"/>
              <a:gd name="connsiteX34270" fmla="*/ 3872507 w 6085020"/>
              <a:gd name="connsiteY34270" fmla="*/ 1504838 h 4885973"/>
              <a:gd name="connsiteX34271" fmla="*/ 3870643 w 6085020"/>
              <a:gd name="connsiteY34271" fmla="*/ 1504617 h 4885973"/>
              <a:gd name="connsiteX34272" fmla="*/ 3872165 w 6085020"/>
              <a:gd name="connsiteY34272" fmla="*/ 1504617 h 4885973"/>
              <a:gd name="connsiteX34273" fmla="*/ 3871480 w 6085020"/>
              <a:gd name="connsiteY34273" fmla="*/ 1504508 h 4885973"/>
              <a:gd name="connsiteX34274" fmla="*/ 3870643 w 6085020"/>
              <a:gd name="connsiteY34274" fmla="*/ 1502530 h 4885973"/>
              <a:gd name="connsiteX34275" fmla="*/ 4117847 w 6085020"/>
              <a:gd name="connsiteY34275" fmla="*/ 1502341 h 4885973"/>
              <a:gd name="connsiteX34276" fmla="*/ 4117847 w 6085020"/>
              <a:gd name="connsiteY34276" fmla="*/ 1502341 h 4885973"/>
              <a:gd name="connsiteX34277" fmla="*/ 2564711 w 6085020"/>
              <a:gd name="connsiteY34277" fmla="*/ 1501778 h 4885973"/>
              <a:gd name="connsiteX34278" fmla="*/ 2558561 w 6085020"/>
              <a:gd name="connsiteY34278" fmla="*/ 1519221 h 4885973"/>
              <a:gd name="connsiteX34279" fmla="*/ 2564711 w 6085020"/>
              <a:gd name="connsiteY34279" fmla="*/ 1501778 h 4885973"/>
              <a:gd name="connsiteX34280" fmla="*/ 4433888 w 6085020"/>
              <a:gd name="connsiteY34280" fmla="*/ 1501582 h 4885973"/>
              <a:gd name="connsiteX34281" fmla="*/ 4435980 w 6085020"/>
              <a:gd name="connsiteY34281" fmla="*/ 1502720 h 4885973"/>
              <a:gd name="connsiteX34282" fmla="*/ 4436094 w 6085020"/>
              <a:gd name="connsiteY34282" fmla="*/ 1503071 h 4885973"/>
              <a:gd name="connsiteX34283" fmla="*/ 4435029 w 6085020"/>
              <a:gd name="connsiteY34283" fmla="*/ 1504617 h 4885973"/>
              <a:gd name="connsiteX34284" fmla="*/ 4432937 w 6085020"/>
              <a:gd name="connsiteY34284" fmla="*/ 1504617 h 4885973"/>
              <a:gd name="connsiteX34285" fmla="*/ 4432937 w 6085020"/>
              <a:gd name="connsiteY34285" fmla="*/ 1504806 h 4885973"/>
              <a:gd name="connsiteX34286" fmla="*/ 4432006 w 6085020"/>
              <a:gd name="connsiteY34286" fmla="*/ 1503092 h 4885973"/>
              <a:gd name="connsiteX34287" fmla="*/ 4433888 w 6085020"/>
              <a:gd name="connsiteY34287" fmla="*/ 1501582 h 4885973"/>
              <a:gd name="connsiteX34288" fmla="*/ 2407386 w 6085020"/>
              <a:gd name="connsiteY34288" fmla="*/ 1500444 h 4885973"/>
              <a:gd name="connsiteX34289" fmla="*/ 2404914 w 6085020"/>
              <a:gd name="connsiteY34289" fmla="*/ 1501772 h 4885973"/>
              <a:gd name="connsiteX34290" fmla="*/ 2401872 w 6085020"/>
              <a:gd name="connsiteY34290" fmla="*/ 1504617 h 4885973"/>
              <a:gd name="connsiteX34291" fmla="*/ 2403583 w 6085020"/>
              <a:gd name="connsiteY34291" fmla="*/ 1507272 h 4885973"/>
              <a:gd name="connsiteX34292" fmla="*/ 2405865 w 6085020"/>
              <a:gd name="connsiteY34292" fmla="*/ 1507272 h 4885973"/>
              <a:gd name="connsiteX34293" fmla="*/ 4014972 w 6085020"/>
              <a:gd name="connsiteY34293" fmla="*/ 1499495 h 4885973"/>
              <a:gd name="connsiteX34294" fmla="*/ 4006605 w 6085020"/>
              <a:gd name="connsiteY34294" fmla="*/ 1502151 h 4885973"/>
              <a:gd name="connsiteX34295" fmla="*/ 4009458 w 6085020"/>
              <a:gd name="connsiteY34295" fmla="*/ 1503478 h 4885973"/>
              <a:gd name="connsiteX34296" fmla="*/ 4012120 w 6085020"/>
              <a:gd name="connsiteY34296" fmla="*/ 1504806 h 4885973"/>
              <a:gd name="connsiteX34297" fmla="*/ 4013451 w 6085020"/>
              <a:gd name="connsiteY34297" fmla="*/ 1502151 h 4885973"/>
              <a:gd name="connsiteX34298" fmla="*/ 287327 w 6085020"/>
              <a:gd name="connsiteY34298" fmla="*/ 1499306 h 4885973"/>
              <a:gd name="connsiteX34299" fmla="*/ 303871 w 6085020"/>
              <a:gd name="connsiteY34299" fmla="*/ 1511255 h 4885973"/>
              <a:gd name="connsiteX34300" fmla="*/ 288088 w 6085020"/>
              <a:gd name="connsiteY34300" fmla="*/ 1499306 h 4885973"/>
              <a:gd name="connsiteX34301" fmla="*/ 4355353 w 6085020"/>
              <a:gd name="connsiteY34301" fmla="*/ 1498927 h 4885973"/>
              <a:gd name="connsiteX34302" fmla="*/ 4359727 w 6085020"/>
              <a:gd name="connsiteY34302" fmla="*/ 1506703 h 4885973"/>
              <a:gd name="connsiteX34303" fmla="*/ 4354593 w 6085020"/>
              <a:gd name="connsiteY34303" fmla="*/ 1505375 h 4885973"/>
              <a:gd name="connsiteX34304" fmla="*/ 4355353 w 6085020"/>
              <a:gd name="connsiteY34304" fmla="*/ 1498927 h 4885973"/>
              <a:gd name="connsiteX34305" fmla="*/ 4477814 w 6085020"/>
              <a:gd name="connsiteY34305" fmla="*/ 1498547 h 4885973"/>
              <a:gd name="connsiteX34306" fmla="*/ 4478232 w 6085020"/>
              <a:gd name="connsiteY34306" fmla="*/ 1498756 h 4885973"/>
              <a:gd name="connsiteX34307" fmla="*/ 4477814 w 6085020"/>
              <a:gd name="connsiteY34307" fmla="*/ 1499685 h 4885973"/>
              <a:gd name="connsiteX34308" fmla="*/ 3118573 w 6085020"/>
              <a:gd name="connsiteY34308" fmla="*/ 1498358 h 4885973"/>
              <a:gd name="connsiteX34309" fmla="*/ 3118573 w 6085020"/>
              <a:gd name="connsiteY34309" fmla="*/ 1498358 h 4885973"/>
              <a:gd name="connsiteX34310" fmla="*/ 2982040 w 6085020"/>
              <a:gd name="connsiteY34310" fmla="*/ 1498358 h 4885973"/>
              <a:gd name="connsiteX34311" fmla="*/ 2976906 w 6085020"/>
              <a:gd name="connsiteY34311" fmla="*/ 1503478 h 4885973"/>
              <a:gd name="connsiteX34312" fmla="*/ 2976906 w 6085020"/>
              <a:gd name="connsiteY34312" fmla="*/ 1513910 h 4885973"/>
              <a:gd name="connsiteX34313" fmla="*/ 2982040 w 6085020"/>
              <a:gd name="connsiteY34313" fmla="*/ 1498358 h 4885973"/>
              <a:gd name="connsiteX34314" fmla="*/ 1549588 w 6085020"/>
              <a:gd name="connsiteY34314" fmla="*/ 1498358 h 4885973"/>
              <a:gd name="connsiteX34315" fmla="*/ 1549588 w 6085020"/>
              <a:gd name="connsiteY34315" fmla="*/ 1498358 h 4885973"/>
              <a:gd name="connsiteX34316" fmla="*/ 3253584 w 6085020"/>
              <a:gd name="connsiteY34316" fmla="*/ 1498168 h 4885973"/>
              <a:gd name="connsiteX34317" fmla="*/ 3253584 w 6085020"/>
              <a:gd name="connsiteY34317" fmla="*/ 1498168 h 4885973"/>
              <a:gd name="connsiteX34318" fmla="*/ 3149378 w 6085020"/>
              <a:gd name="connsiteY34318" fmla="*/ 1497978 h 4885973"/>
              <a:gd name="connsiteX34319" fmla="*/ 3149378 w 6085020"/>
              <a:gd name="connsiteY34319" fmla="*/ 1497978 h 4885973"/>
              <a:gd name="connsiteX34320" fmla="*/ 3384793 w 6085020"/>
              <a:gd name="connsiteY34320" fmla="*/ 1497409 h 4885973"/>
              <a:gd name="connsiteX34321" fmla="*/ 3385316 w 6085020"/>
              <a:gd name="connsiteY34321" fmla="*/ 1504949 h 4885973"/>
              <a:gd name="connsiteX34322" fmla="*/ 3387640 w 6085020"/>
              <a:gd name="connsiteY34322" fmla="*/ 1507387 h 4885973"/>
              <a:gd name="connsiteX34323" fmla="*/ 3387074 w 6085020"/>
              <a:gd name="connsiteY34323" fmla="*/ 1509358 h 4885973"/>
              <a:gd name="connsiteX34324" fmla="*/ 3388976 w 6085020"/>
              <a:gd name="connsiteY34324" fmla="*/ 1508789 h 4885973"/>
              <a:gd name="connsiteX34325" fmla="*/ 3387640 w 6085020"/>
              <a:gd name="connsiteY34325" fmla="*/ 1507387 h 4885973"/>
              <a:gd name="connsiteX34326" fmla="*/ 3388667 w 6085020"/>
              <a:gd name="connsiteY34326" fmla="*/ 1503810 h 4885973"/>
              <a:gd name="connsiteX34327" fmla="*/ 3389546 w 6085020"/>
              <a:gd name="connsiteY34327" fmla="*/ 1497409 h 4885973"/>
              <a:gd name="connsiteX34328" fmla="*/ 336388 w 6085020"/>
              <a:gd name="connsiteY34328" fmla="*/ 1497220 h 4885973"/>
              <a:gd name="connsiteX34329" fmla="*/ 337719 w 6085020"/>
              <a:gd name="connsiteY34329" fmla="*/ 1500444 h 4885973"/>
              <a:gd name="connsiteX34330" fmla="*/ 338289 w 6085020"/>
              <a:gd name="connsiteY34330" fmla="*/ 1498358 h 4885973"/>
              <a:gd name="connsiteX34331" fmla="*/ 336388 w 6085020"/>
              <a:gd name="connsiteY34331" fmla="*/ 1497220 h 4885973"/>
              <a:gd name="connsiteX34332" fmla="*/ 4580518 w 6085020"/>
              <a:gd name="connsiteY34332" fmla="*/ 1495873 h 4885973"/>
              <a:gd name="connsiteX34333" fmla="*/ 4580499 w 6085020"/>
              <a:gd name="connsiteY34333" fmla="*/ 1495892 h 4885973"/>
              <a:gd name="connsiteX34334" fmla="*/ 4579339 w 6085020"/>
              <a:gd name="connsiteY34334" fmla="*/ 1497696 h 4885973"/>
              <a:gd name="connsiteX34335" fmla="*/ 4579358 w 6085020"/>
              <a:gd name="connsiteY34335" fmla="*/ 1497789 h 4885973"/>
              <a:gd name="connsiteX34336" fmla="*/ 4580784 w 6085020"/>
              <a:gd name="connsiteY34336" fmla="*/ 1499780 h 4885973"/>
              <a:gd name="connsiteX34337" fmla="*/ 4582781 w 6085020"/>
              <a:gd name="connsiteY34337" fmla="*/ 1498358 h 4885973"/>
              <a:gd name="connsiteX34338" fmla="*/ 4582781 w 6085020"/>
              <a:gd name="connsiteY34338" fmla="*/ 1496651 h 4885973"/>
              <a:gd name="connsiteX34339" fmla="*/ 4582401 w 6085020"/>
              <a:gd name="connsiteY34339" fmla="*/ 1495892 h 4885973"/>
              <a:gd name="connsiteX34340" fmla="*/ 4580518 w 6085020"/>
              <a:gd name="connsiteY34340" fmla="*/ 1495873 h 4885973"/>
              <a:gd name="connsiteX34341" fmla="*/ 288611 w 6085020"/>
              <a:gd name="connsiteY34341" fmla="*/ 1495655 h 4885973"/>
              <a:gd name="connsiteX34342" fmla="*/ 285235 w 6085020"/>
              <a:gd name="connsiteY34342" fmla="*/ 1496271 h 4885973"/>
              <a:gd name="connsiteX34343" fmla="*/ 291130 w 6085020"/>
              <a:gd name="connsiteY34343" fmla="*/ 1498168 h 4885973"/>
              <a:gd name="connsiteX34344" fmla="*/ 288611 w 6085020"/>
              <a:gd name="connsiteY34344" fmla="*/ 1495655 h 4885973"/>
              <a:gd name="connsiteX34345" fmla="*/ 3463707 w 6085020"/>
              <a:gd name="connsiteY34345" fmla="*/ 1495513 h 4885973"/>
              <a:gd name="connsiteX34346" fmla="*/ 3465229 w 6085020"/>
              <a:gd name="connsiteY34346" fmla="*/ 1511065 h 4885973"/>
              <a:gd name="connsiteX34347" fmla="*/ 3465229 w 6085020"/>
              <a:gd name="connsiteY34347" fmla="*/ 1506323 h 4885973"/>
              <a:gd name="connsiteX34348" fmla="*/ 3463517 w 6085020"/>
              <a:gd name="connsiteY34348" fmla="*/ 1496651 h 4885973"/>
              <a:gd name="connsiteX34349" fmla="*/ 3465039 w 6085020"/>
              <a:gd name="connsiteY34349" fmla="*/ 1496651 h 4885973"/>
              <a:gd name="connsiteX34350" fmla="*/ 3463707 w 6085020"/>
              <a:gd name="connsiteY34350" fmla="*/ 1495513 h 4885973"/>
              <a:gd name="connsiteX34351" fmla="*/ 4641920 w 6085020"/>
              <a:gd name="connsiteY34351" fmla="*/ 1494944 h 4885973"/>
              <a:gd name="connsiteX34352" fmla="*/ 4641653 w 6085020"/>
              <a:gd name="connsiteY34352" fmla="*/ 1497343 h 4885973"/>
              <a:gd name="connsiteX34353" fmla="*/ 4643061 w 6085020"/>
              <a:gd name="connsiteY34353" fmla="*/ 1497978 h 4885973"/>
              <a:gd name="connsiteX34354" fmla="*/ 4644011 w 6085020"/>
              <a:gd name="connsiteY34354" fmla="*/ 1495892 h 4885973"/>
              <a:gd name="connsiteX34355" fmla="*/ 4642490 w 6085020"/>
              <a:gd name="connsiteY34355" fmla="*/ 1495702 h 4885973"/>
              <a:gd name="connsiteX34356" fmla="*/ 4245157 w 6085020"/>
              <a:gd name="connsiteY34356" fmla="*/ 1494731 h 4885973"/>
              <a:gd name="connsiteX34357" fmla="*/ 4245062 w 6085020"/>
              <a:gd name="connsiteY34357" fmla="*/ 1494754 h 4885973"/>
              <a:gd name="connsiteX34358" fmla="*/ 4243921 w 6085020"/>
              <a:gd name="connsiteY34358" fmla="*/ 1496840 h 4885973"/>
              <a:gd name="connsiteX34359" fmla="*/ 4246013 w 6085020"/>
              <a:gd name="connsiteY34359" fmla="*/ 1496840 h 4885973"/>
              <a:gd name="connsiteX34360" fmla="*/ 4247477 w 6085020"/>
              <a:gd name="connsiteY34360" fmla="*/ 1495651 h 4885973"/>
              <a:gd name="connsiteX34361" fmla="*/ 4247344 w 6085020"/>
              <a:gd name="connsiteY34361" fmla="*/ 1494944 h 4885973"/>
              <a:gd name="connsiteX34362" fmla="*/ 4246964 w 6085020"/>
              <a:gd name="connsiteY34362" fmla="*/ 1495892 h 4885973"/>
              <a:gd name="connsiteX34363" fmla="*/ 4245157 w 6085020"/>
              <a:gd name="connsiteY34363" fmla="*/ 1494731 h 4885973"/>
              <a:gd name="connsiteX34364" fmla="*/ 535101 w 6085020"/>
              <a:gd name="connsiteY34364" fmla="*/ 1494564 h 4885973"/>
              <a:gd name="connsiteX34365" fmla="*/ 531869 w 6085020"/>
              <a:gd name="connsiteY34365" fmla="*/ 1497409 h 4885973"/>
              <a:gd name="connsiteX34366" fmla="*/ 535101 w 6085020"/>
              <a:gd name="connsiteY34366" fmla="*/ 1494944 h 4885973"/>
              <a:gd name="connsiteX34367" fmla="*/ 1580204 w 6085020"/>
              <a:gd name="connsiteY34367" fmla="*/ 1494375 h 4885973"/>
              <a:gd name="connsiteX34368" fmla="*/ 1582486 w 6085020"/>
              <a:gd name="connsiteY34368" fmla="*/ 1503858 h 4885973"/>
              <a:gd name="connsiteX34369" fmla="*/ 1582676 w 6085020"/>
              <a:gd name="connsiteY34369" fmla="*/ 1504048 h 4885973"/>
              <a:gd name="connsiteX34370" fmla="*/ 1580204 w 6085020"/>
              <a:gd name="connsiteY34370" fmla="*/ 1494375 h 4885973"/>
              <a:gd name="connsiteX34371" fmla="*/ 844867 w 6085020"/>
              <a:gd name="connsiteY34371" fmla="*/ 1494375 h 4885973"/>
              <a:gd name="connsiteX34372" fmla="*/ 852093 w 6085020"/>
              <a:gd name="connsiteY34372" fmla="*/ 1501582 h 4885973"/>
              <a:gd name="connsiteX34373" fmla="*/ 852093 w 6085020"/>
              <a:gd name="connsiteY34373" fmla="*/ 1494564 h 4885973"/>
              <a:gd name="connsiteX34374" fmla="*/ 4480286 w 6085020"/>
              <a:gd name="connsiteY34374" fmla="*/ 1494185 h 4885973"/>
              <a:gd name="connsiteX34375" fmla="*/ 4486181 w 6085020"/>
              <a:gd name="connsiteY34375" fmla="*/ 1496461 h 4885973"/>
              <a:gd name="connsiteX34376" fmla="*/ 4487702 w 6085020"/>
              <a:gd name="connsiteY34376" fmla="*/ 1496461 h 4885973"/>
              <a:gd name="connsiteX34377" fmla="*/ 4487702 w 6085020"/>
              <a:gd name="connsiteY34377" fmla="*/ 1498358 h 4885973"/>
              <a:gd name="connsiteX34378" fmla="*/ 4484280 w 6085020"/>
              <a:gd name="connsiteY34378" fmla="*/ 1501772 h 4885973"/>
              <a:gd name="connsiteX34379" fmla="*/ 4478232 w 6085020"/>
              <a:gd name="connsiteY34379" fmla="*/ 1498756 h 4885973"/>
              <a:gd name="connsiteX34380" fmla="*/ 4678810 w 6085020"/>
              <a:gd name="connsiteY34380" fmla="*/ 1493995 h 4885973"/>
              <a:gd name="connsiteX34381" fmla="*/ 4679761 w 6085020"/>
              <a:gd name="connsiteY34381" fmla="*/ 1496840 h 4885973"/>
              <a:gd name="connsiteX34382" fmla="*/ 4686416 w 6085020"/>
              <a:gd name="connsiteY34382" fmla="*/ 1499875 h 4885973"/>
              <a:gd name="connsiteX34383" fmla="*/ 4692882 w 6085020"/>
              <a:gd name="connsiteY34383" fmla="*/ 1499875 h 4885973"/>
              <a:gd name="connsiteX34384" fmla="*/ 4686226 w 6085020"/>
              <a:gd name="connsiteY34384" fmla="*/ 1496840 h 4885973"/>
              <a:gd name="connsiteX34385" fmla="*/ 4614347 w 6085020"/>
              <a:gd name="connsiteY34385" fmla="*/ 1493806 h 4885973"/>
              <a:gd name="connsiteX34386" fmla="*/ 4613673 w 6085020"/>
              <a:gd name="connsiteY34386" fmla="*/ 1496146 h 4885973"/>
              <a:gd name="connsiteX34387" fmla="*/ 4613206 w 6085020"/>
              <a:gd name="connsiteY34387" fmla="*/ 1495892 h 4885973"/>
              <a:gd name="connsiteX34388" fmla="*/ 4613777 w 6085020"/>
              <a:gd name="connsiteY34388" fmla="*/ 1496651 h 4885973"/>
              <a:gd name="connsiteX34389" fmla="*/ 4613605 w 6085020"/>
              <a:gd name="connsiteY34389" fmla="*/ 1496381 h 4885973"/>
              <a:gd name="connsiteX34390" fmla="*/ 4613673 w 6085020"/>
              <a:gd name="connsiteY34390" fmla="*/ 1496146 h 4885973"/>
              <a:gd name="connsiteX34391" fmla="*/ 4615298 w 6085020"/>
              <a:gd name="connsiteY34391" fmla="*/ 1497030 h 4885973"/>
              <a:gd name="connsiteX34392" fmla="*/ 4616058 w 6085020"/>
              <a:gd name="connsiteY34392" fmla="*/ 1494741 h 4885973"/>
              <a:gd name="connsiteX34393" fmla="*/ 4614347 w 6085020"/>
              <a:gd name="connsiteY34393" fmla="*/ 1493806 h 4885973"/>
              <a:gd name="connsiteX34394" fmla="*/ 4546375 w 6085020"/>
              <a:gd name="connsiteY34394" fmla="*/ 1493616 h 4885973"/>
              <a:gd name="connsiteX34395" fmla="*/ 4547792 w 6085020"/>
              <a:gd name="connsiteY34395" fmla="*/ 1493616 h 4885973"/>
              <a:gd name="connsiteX34396" fmla="*/ 4547577 w 6085020"/>
              <a:gd name="connsiteY34396" fmla="*/ 1494087 h 4885973"/>
              <a:gd name="connsiteX34397" fmla="*/ 4360963 w 6085020"/>
              <a:gd name="connsiteY34397" fmla="*/ 1493593 h 4885973"/>
              <a:gd name="connsiteX34398" fmla="*/ 4362769 w 6085020"/>
              <a:gd name="connsiteY34398" fmla="*/ 1494754 h 4885973"/>
              <a:gd name="connsiteX34399" fmla="*/ 4362884 w 6085020"/>
              <a:gd name="connsiteY34399" fmla="*/ 1495105 h 4885973"/>
              <a:gd name="connsiteX34400" fmla="*/ 4361819 w 6085020"/>
              <a:gd name="connsiteY34400" fmla="*/ 1496651 h 4885973"/>
              <a:gd name="connsiteX34401" fmla="*/ 4360107 w 6085020"/>
              <a:gd name="connsiteY34401" fmla="*/ 1496651 h 4885973"/>
              <a:gd name="connsiteX34402" fmla="*/ 4359727 w 6085020"/>
              <a:gd name="connsiteY34402" fmla="*/ 1495702 h 4885973"/>
              <a:gd name="connsiteX34403" fmla="*/ 4360868 w 6085020"/>
              <a:gd name="connsiteY34403" fmla="*/ 1493616 h 4885973"/>
              <a:gd name="connsiteX34404" fmla="*/ 4360963 w 6085020"/>
              <a:gd name="connsiteY34404" fmla="*/ 1493593 h 4885973"/>
              <a:gd name="connsiteX34405" fmla="*/ 3055251 w 6085020"/>
              <a:gd name="connsiteY34405" fmla="*/ 1493047 h 4885973"/>
              <a:gd name="connsiteX34406" fmla="*/ 3065709 w 6085020"/>
              <a:gd name="connsiteY34406" fmla="*/ 1513910 h 4885973"/>
              <a:gd name="connsiteX34407" fmla="*/ 3076168 w 6085020"/>
              <a:gd name="connsiteY34407" fmla="*/ 1498358 h 4885973"/>
              <a:gd name="connsiteX34408" fmla="*/ 3055251 w 6085020"/>
              <a:gd name="connsiteY34408" fmla="*/ 1493047 h 4885973"/>
              <a:gd name="connsiteX34409" fmla="*/ 681712 w 6085020"/>
              <a:gd name="connsiteY34409" fmla="*/ 1492668 h 4885973"/>
              <a:gd name="connsiteX34410" fmla="*/ 655090 w 6085020"/>
              <a:gd name="connsiteY34410" fmla="*/ 1493426 h 4885973"/>
              <a:gd name="connsiteX34411" fmla="*/ 612686 w 6085020"/>
              <a:gd name="connsiteY34411" fmla="*/ 1519410 h 4885973"/>
              <a:gd name="connsiteX34412" fmla="*/ 596522 w 6085020"/>
              <a:gd name="connsiteY34412" fmla="*/ 1545395 h 4885973"/>
              <a:gd name="connsiteX34413" fmla="*/ 622764 w 6085020"/>
              <a:gd name="connsiteY34413" fmla="*/ 1545395 h 4885973"/>
              <a:gd name="connsiteX34414" fmla="*/ 665549 w 6085020"/>
              <a:gd name="connsiteY34414" fmla="*/ 1518652 h 4885973"/>
              <a:gd name="connsiteX34415" fmla="*/ 4092176 w 6085020"/>
              <a:gd name="connsiteY34415" fmla="*/ 1492478 h 4885973"/>
              <a:gd name="connsiteX34416" fmla="*/ 4092176 w 6085020"/>
              <a:gd name="connsiteY34416" fmla="*/ 1502909 h 4885973"/>
              <a:gd name="connsiteX34417" fmla="*/ 4102635 w 6085020"/>
              <a:gd name="connsiteY34417" fmla="*/ 1502909 h 4885973"/>
              <a:gd name="connsiteX34418" fmla="*/ 4102635 w 6085020"/>
              <a:gd name="connsiteY34418" fmla="*/ 1492478 h 4885973"/>
              <a:gd name="connsiteX34419" fmla="*/ 390012 w 6085020"/>
              <a:gd name="connsiteY34419" fmla="*/ 1492288 h 4885973"/>
              <a:gd name="connsiteX34420" fmla="*/ 390012 w 6085020"/>
              <a:gd name="connsiteY34420" fmla="*/ 1547291 h 4885973"/>
              <a:gd name="connsiteX34421" fmla="*/ 416063 w 6085020"/>
              <a:gd name="connsiteY34421" fmla="*/ 1531359 h 4885973"/>
              <a:gd name="connsiteX34422" fmla="*/ 442305 w 6085020"/>
              <a:gd name="connsiteY34422" fmla="*/ 1503668 h 4885973"/>
              <a:gd name="connsiteX34423" fmla="*/ 416063 w 6085020"/>
              <a:gd name="connsiteY34423" fmla="*/ 1492288 h 4885973"/>
              <a:gd name="connsiteX34424" fmla="*/ 2935072 w 6085020"/>
              <a:gd name="connsiteY34424" fmla="*/ 1491719 h 4885973"/>
              <a:gd name="connsiteX34425" fmla="*/ 2935072 w 6085020"/>
              <a:gd name="connsiteY34425" fmla="*/ 1502151 h 4885973"/>
              <a:gd name="connsiteX34426" fmla="*/ 2945530 w 6085020"/>
              <a:gd name="connsiteY34426" fmla="*/ 1502151 h 4885973"/>
              <a:gd name="connsiteX34427" fmla="*/ 2945530 w 6085020"/>
              <a:gd name="connsiteY34427" fmla="*/ 1491719 h 4885973"/>
              <a:gd name="connsiteX34428" fmla="*/ 4465701 w 6085020"/>
              <a:gd name="connsiteY34428" fmla="*/ 1491531 h 4885973"/>
              <a:gd name="connsiteX34429" fmla="*/ 4467470 w 6085020"/>
              <a:gd name="connsiteY34429" fmla="*/ 1493172 h 4885973"/>
              <a:gd name="connsiteX34430" fmla="*/ 4465835 w 6085020"/>
              <a:gd name="connsiteY34430" fmla="*/ 1494944 h 4885973"/>
              <a:gd name="connsiteX34431" fmla="*/ 4465835 w 6085020"/>
              <a:gd name="connsiteY34431" fmla="*/ 1495702 h 4885973"/>
              <a:gd name="connsiteX34432" fmla="*/ 4464693 w 6085020"/>
              <a:gd name="connsiteY34432" fmla="*/ 1493995 h 4885973"/>
              <a:gd name="connsiteX34433" fmla="*/ 4464693 w 6085020"/>
              <a:gd name="connsiteY34433" fmla="*/ 1491909 h 4885973"/>
              <a:gd name="connsiteX34434" fmla="*/ 4465701 w 6085020"/>
              <a:gd name="connsiteY34434" fmla="*/ 1491531 h 4885973"/>
              <a:gd name="connsiteX34435" fmla="*/ 1068682 w 6085020"/>
              <a:gd name="connsiteY34435" fmla="*/ 1491530 h 4885973"/>
              <a:gd name="connsiteX34436" fmla="*/ 1066210 w 6085020"/>
              <a:gd name="connsiteY34436" fmla="*/ 1504048 h 4885973"/>
              <a:gd name="connsiteX34437" fmla="*/ 1066210 w 6085020"/>
              <a:gd name="connsiteY34437" fmla="*/ 1503478 h 4885973"/>
              <a:gd name="connsiteX34438" fmla="*/ 1068682 w 6085020"/>
              <a:gd name="connsiteY34438" fmla="*/ 1491530 h 4885973"/>
              <a:gd name="connsiteX34439" fmla="*/ 3775375 w 6085020"/>
              <a:gd name="connsiteY34439" fmla="*/ 1490961 h 4885973"/>
              <a:gd name="connsiteX34440" fmla="*/ 3771762 w 6085020"/>
              <a:gd name="connsiteY34440" fmla="*/ 1493806 h 4885973"/>
              <a:gd name="connsiteX34441" fmla="*/ 3770241 w 6085020"/>
              <a:gd name="connsiteY34441" fmla="*/ 1491909 h 4885973"/>
              <a:gd name="connsiteX34442" fmla="*/ 3776135 w 6085020"/>
              <a:gd name="connsiteY34442" fmla="*/ 1490961 h 4885973"/>
              <a:gd name="connsiteX34443" fmla="*/ 4352501 w 6085020"/>
              <a:gd name="connsiteY34443" fmla="*/ 1490581 h 4885973"/>
              <a:gd name="connsiteX34444" fmla="*/ 4354593 w 6085020"/>
              <a:gd name="connsiteY34444" fmla="*/ 1490581 h 4885973"/>
              <a:gd name="connsiteX34445" fmla="*/ 4354593 w 6085020"/>
              <a:gd name="connsiteY34445" fmla="*/ 1491530 h 4885973"/>
              <a:gd name="connsiteX34446" fmla="*/ 4354973 w 6085020"/>
              <a:gd name="connsiteY34446" fmla="*/ 1492535 h 4885973"/>
              <a:gd name="connsiteX34447" fmla="*/ 4353319 w 6085020"/>
              <a:gd name="connsiteY34447" fmla="*/ 1494306 h 4885973"/>
              <a:gd name="connsiteX34448" fmla="*/ 4351550 w 6085020"/>
              <a:gd name="connsiteY34448" fmla="*/ 1492668 h 4885973"/>
              <a:gd name="connsiteX34449" fmla="*/ 4351474 w 6085020"/>
              <a:gd name="connsiteY34449" fmla="*/ 1492467 h 4885973"/>
              <a:gd name="connsiteX34450" fmla="*/ 4352501 w 6085020"/>
              <a:gd name="connsiteY34450" fmla="*/ 1490581 h 4885973"/>
              <a:gd name="connsiteX34451" fmla="*/ 263938 w 6085020"/>
              <a:gd name="connsiteY34451" fmla="*/ 1490482 h 4885973"/>
              <a:gd name="connsiteX34452" fmla="*/ 264133 w 6085020"/>
              <a:gd name="connsiteY34452" fmla="*/ 1490724 h 4885973"/>
              <a:gd name="connsiteX34453" fmla="*/ 263938 w 6085020"/>
              <a:gd name="connsiteY34453" fmla="*/ 1490771 h 4885973"/>
              <a:gd name="connsiteX34454" fmla="*/ 2394646 w 6085020"/>
              <a:gd name="connsiteY34454" fmla="*/ 1489064 h 4885973"/>
              <a:gd name="connsiteX34455" fmla="*/ 2391033 w 6085020"/>
              <a:gd name="connsiteY34455" fmla="*/ 1504427 h 4885973"/>
              <a:gd name="connsiteX34456" fmla="*/ 2395787 w 6085020"/>
              <a:gd name="connsiteY34456" fmla="*/ 1501582 h 4885973"/>
              <a:gd name="connsiteX34457" fmla="*/ 2400540 w 6085020"/>
              <a:gd name="connsiteY34457" fmla="*/ 1498737 h 4885973"/>
              <a:gd name="connsiteX34458" fmla="*/ 2397688 w 6085020"/>
              <a:gd name="connsiteY34458" fmla="*/ 1493806 h 4885973"/>
              <a:gd name="connsiteX34459" fmla="*/ 262797 w 6085020"/>
              <a:gd name="connsiteY34459" fmla="*/ 1489064 h 4885973"/>
              <a:gd name="connsiteX34460" fmla="*/ 263938 w 6085020"/>
              <a:gd name="connsiteY34460" fmla="*/ 1489064 h 4885973"/>
              <a:gd name="connsiteX34461" fmla="*/ 263938 w 6085020"/>
              <a:gd name="connsiteY34461" fmla="*/ 1490482 h 4885973"/>
              <a:gd name="connsiteX34462" fmla="*/ 4428754 w 6085020"/>
              <a:gd name="connsiteY34462" fmla="*/ 1488685 h 4885973"/>
              <a:gd name="connsiteX34463" fmla="*/ 4430655 w 6085020"/>
              <a:gd name="connsiteY34463" fmla="*/ 1488685 h 4885973"/>
              <a:gd name="connsiteX34464" fmla="*/ 4430751 w 6085020"/>
              <a:gd name="connsiteY34464" fmla="*/ 1488910 h 4885973"/>
              <a:gd name="connsiteX34465" fmla="*/ 4429895 w 6085020"/>
              <a:gd name="connsiteY34465" fmla="*/ 1490581 h 4885973"/>
              <a:gd name="connsiteX34466" fmla="*/ 4427803 w 6085020"/>
              <a:gd name="connsiteY34466" fmla="*/ 1490581 h 4885973"/>
              <a:gd name="connsiteX34467" fmla="*/ 4427689 w 6085020"/>
              <a:gd name="connsiteY34467" fmla="*/ 1490230 h 4885973"/>
              <a:gd name="connsiteX34468" fmla="*/ 4428754 w 6085020"/>
              <a:gd name="connsiteY34468" fmla="*/ 1488685 h 4885973"/>
              <a:gd name="connsiteX34469" fmla="*/ 3442220 w 6085020"/>
              <a:gd name="connsiteY34469" fmla="*/ 1488305 h 4885973"/>
              <a:gd name="connsiteX34470" fmla="*/ 3442220 w 6085020"/>
              <a:gd name="connsiteY34470" fmla="*/ 1488305 h 4885973"/>
              <a:gd name="connsiteX34471" fmla="*/ 1958996 w 6085020"/>
              <a:gd name="connsiteY34471" fmla="*/ 1488305 h 4885973"/>
              <a:gd name="connsiteX34472" fmla="*/ 1958996 w 6085020"/>
              <a:gd name="connsiteY34472" fmla="*/ 1497789 h 4885973"/>
              <a:gd name="connsiteX34473" fmla="*/ 1973068 w 6085020"/>
              <a:gd name="connsiteY34473" fmla="*/ 1492099 h 4885973"/>
              <a:gd name="connsiteX34474" fmla="*/ 1970976 w 6085020"/>
              <a:gd name="connsiteY34474" fmla="*/ 1490581 h 4885973"/>
              <a:gd name="connsiteX34475" fmla="*/ 1958996 w 6085020"/>
              <a:gd name="connsiteY34475" fmla="*/ 1488305 h 4885973"/>
              <a:gd name="connsiteX34476" fmla="*/ 1857643 w 6085020"/>
              <a:gd name="connsiteY34476" fmla="*/ 1488305 h 4885973"/>
              <a:gd name="connsiteX34477" fmla="*/ 1856502 w 6085020"/>
              <a:gd name="connsiteY34477" fmla="*/ 1505565 h 4885973"/>
              <a:gd name="connsiteX34478" fmla="*/ 1873238 w 6085020"/>
              <a:gd name="connsiteY34478" fmla="*/ 1513540 h 4885973"/>
              <a:gd name="connsiteX34479" fmla="*/ 1873235 w 6085020"/>
              <a:gd name="connsiteY34479" fmla="*/ 1514479 h 4885973"/>
              <a:gd name="connsiteX34480" fmla="*/ 1873616 w 6085020"/>
              <a:gd name="connsiteY34480" fmla="*/ 1513720 h 4885973"/>
              <a:gd name="connsiteX34481" fmla="*/ 1873238 w 6085020"/>
              <a:gd name="connsiteY34481" fmla="*/ 1513540 h 4885973"/>
              <a:gd name="connsiteX34482" fmla="*/ 1873277 w 6085020"/>
              <a:gd name="connsiteY34482" fmla="*/ 1499963 h 4885973"/>
              <a:gd name="connsiteX34483" fmla="*/ 1863015 w 6085020"/>
              <a:gd name="connsiteY34483" fmla="*/ 1489669 h 4885973"/>
              <a:gd name="connsiteX34484" fmla="*/ 1857643 w 6085020"/>
              <a:gd name="connsiteY34484" fmla="*/ 1488305 h 4885973"/>
              <a:gd name="connsiteX34485" fmla="*/ 4700868 w 6085020"/>
              <a:gd name="connsiteY34485" fmla="*/ 1488116 h 4885973"/>
              <a:gd name="connsiteX34486" fmla="*/ 4697826 w 6085020"/>
              <a:gd name="connsiteY34486" fmla="*/ 1489443 h 4885973"/>
              <a:gd name="connsiteX34487" fmla="*/ 4695924 w 6085020"/>
              <a:gd name="connsiteY34487" fmla="*/ 1493995 h 4885973"/>
              <a:gd name="connsiteX34488" fmla="*/ 4698016 w 6085020"/>
              <a:gd name="connsiteY34488" fmla="*/ 1492668 h 4885973"/>
              <a:gd name="connsiteX34489" fmla="*/ 4698967 w 6085020"/>
              <a:gd name="connsiteY34489" fmla="*/ 1492668 h 4885973"/>
              <a:gd name="connsiteX34490" fmla="*/ 4700868 w 6085020"/>
              <a:gd name="connsiteY34490" fmla="*/ 1488116 h 4885973"/>
              <a:gd name="connsiteX34491" fmla="*/ 4482188 w 6085020"/>
              <a:gd name="connsiteY34491" fmla="*/ 1487926 h 4885973"/>
              <a:gd name="connsiteX34492" fmla="*/ 4477624 w 6085020"/>
              <a:gd name="connsiteY34492" fmla="*/ 1494564 h 4885973"/>
              <a:gd name="connsiteX34493" fmla="*/ 4471919 w 6085020"/>
              <a:gd name="connsiteY34493" fmla="*/ 1498358 h 4885973"/>
              <a:gd name="connsiteX34494" fmla="*/ 4476483 w 6085020"/>
              <a:gd name="connsiteY34494" fmla="*/ 1491719 h 4885973"/>
              <a:gd name="connsiteX34495" fmla="*/ 4482188 w 6085020"/>
              <a:gd name="connsiteY34495" fmla="*/ 1487926 h 4885973"/>
              <a:gd name="connsiteX34496" fmla="*/ 3840979 w 6085020"/>
              <a:gd name="connsiteY34496" fmla="*/ 1487926 h 4885973"/>
              <a:gd name="connsiteX34497" fmla="*/ 3842310 w 6085020"/>
              <a:gd name="connsiteY34497" fmla="*/ 1491719 h 4885973"/>
              <a:gd name="connsiteX34498" fmla="*/ 3843641 w 6085020"/>
              <a:gd name="connsiteY34498" fmla="*/ 1495513 h 4885973"/>
              <a:gd name="connsiteX34499" fmla="*/ 3837556 w 6085020"/>
              <a:gd name="connsiteY34499" fmla="*/ 1500634 h 4885973"/>
              <a:gd name="connsiteX34500" fmla="*/ 3833563 w 6085020"/>
              <a:gd name="connsiteY34500" fmla="*/ 1498358 h 4885973"/>
              <a:gd name="connsiteX34501" fmla="*/ 3829759 w 6085020"/>
              <a:gd name="connsiteY34501" fmla="*/ 1496082 h 4885973"/>
              <a:gd name="connsiteX34502" fmla="*/ 3835274 w 6085020"/>
              <a:gd name="connsiteY34502" fmla="*/ 1491909 h 4885973"/>
              <a:gd name="connsiteX34503" fmla="*/ 4671965 w 6085020"/>
              <a:gd name="connsiteY34503" fmla="*/ 1487547 h 4885973"/>
              <a:gd name="connsiteX34504" fmla="*/ 4671965 w 6085020"/>
              <a:gd name="connsiteY34504" fmla="*/ 1487547 h 4885973"/>
              <a:gd name="connsiteX34505" fmla="*/ 1794701 w 6085020"/>
              <a:gd name="connsiteY34505" fmla="*/ 1487547 h 4885973"/>
              <a:gd name="connsiteX34506" fmla="*/ 1788545 w 6085020"/>
              <a:gd name="connsiteY34506" fmla="*/ 1496793 h 4885973"/>
              <a:gd name="connsiteX34507" fmla="*/ 1784847 w 6085020"/>
              <a:gd name="connsiteY34507" fmla="*/ 1508494 h 4885973"/>
              <a:gd name="connsiteX34508" fmla="*/ 1784242 w 6085020"/>
              <a:gd name="connsiteY34508" fmla="*/ 1508599 h 4885973"/>
              <a:gd name="connsiteX34509" fmla="*/ 1784813 w 6085020"/>
              <a:gd name="connsiteY34509" fmla="*/ 1508599 h 4885973"/>
              <a:gd name="connsiteX34510" fmla="*/ 1784847 w 6085020"/>
              <a:gd name="connsiteY34510" fmla="*/ 1508494 h 4885973"/>
              <a:gd name="connsiteX34511" fmla="*/ 1791848 w 6085020"/>
              <a:gd name="connsiteY34511" fmla="*/ 1507272 h 4885973"/>
              <a:gd name="connsiteX34512" fmla="*/ 1793560 w 6085020"/>
              <a:gd name="connsiteY34512" fmla="*/ 1508599 h 4885973"/>
              <a:gd name="connsiteX34513" fmla="*/ 1797119 w 6085020"/>
              <a:gd name="connsiteY34513" fmla="*/ 1506709 h 4885973"/>
              <a:gd name="connsiteX34514" fmla="*/ 1797173 w 6085020"/>
              <a:gd name="connsiteY34514" fmla="*/ 1506513 h 4885973"/>
              <a:gd name="connsiteX34515" fmla="*/ 1795842 w 6085020"/>
              <a:gd name="connsiteY34515" fmla="*/ 1503478 h 4885973"/>
              <a:gd name="connsiteX34516" fmla="*/ 1794701 w 6085020"/>
              <a:gd name="connsiteY34516" fmla="*/ 1487547 h 4885973"/>
              <a:gd name="connsiteX34517" fmla="*/ 1758000 w 6085020"/>
              <a:gd name="connsiteY34517" fmla="*/ 1487547 h 4885973"/>
              <a:gd name="connsiteX34518" fmla="*/ 1768459 w 6085020"/>
              <a:gd name="connsiteY34518" fmla="*/ 1503289 h 4885973"/>
              <a:gd name="connsiteX34519" fmla="*/ 1758000 w 6085020"/>
              <a:gd name="connsiteY34519" fmla="*/ 1487547 h 4885973"/>
              <a:gd name="connsiteX34520" fmla="*/ 4753637 w 6085020"/>
              <a:gd name="connsiteY34520" fmla="*/ 1487452 h 4885973"/>
              <a:gd name="connsiteX34521" fmla="*/ 4750499 w 6085020"/>
              <a:gd name="connsiteY34521" fmla="*/ 1493806 h 4885973"/>
              <a:gd name="connsiteX34522" fmla="*/ 4756318 w 6085020"/>
              <a:gd name="connsiteY34522" fmla="*/ 1497178 h 4885973"/>
              <a:gd name="connsiteX34523" fmla="*/ 4756774 w 6085020"/>
              <a:gd name="connsiteY34523" fmla="*/ 1497030 h 4885973"/>
              <a:gd name="connsiteX34524" fmla="*/ 4759817 w 6085020"/>
              <a:gd name="connsiteY34524" fmla="*/ 1491150 h 4885973"/>
              <a:gd name="connsiteX34525" fmla="*/ 4760007 w 6085020"/>
              <a:gd name="connsiteY34525" fmla="*/ 1490581 h 4885973"/>
              <a:gd name="connsiteX34526" fmla="*/ 4753637 w 6085020"/>
              <a:gd name="connsiteY34526" fmla="*/ 1487452 h 4885973"/>
              <a:gd name="connsiteX34527" fmla="*/ 2783517 w 6085020"/>
              <a:gd name="connsiteY34527" fmla="*/ 1487357 h 4885973"/>
              <a:gd name="connsiteX34528" fmla="*/ 2783517 w 6085020"/>
              <a:gd name="connsiteY34528" fmla="*/ 1487357 h 4885973"/>
              <a:gd name="connsiteX34529" fmla="*/ 1680226 w 6085020"/>
              <a:gd name="connsiteY34529" fmla="*/ 1486788 h 4885973"/>
              <a:gd name="connsiteX34530" fmla="*/ 1661211 w 6085020"/>
              <a:gd name="connsiteY34530" fmla="*/ 1502341 h 4885973"/>
              <a:gd name="connsiteX34531" fmla="*/ 1594656 w 6085020"/>
              <a:gd name="connsiteY34531" fmla="*/ 1506513 h 4885973"/>
              <a:gd name="connsiteX34532" fmla="*/ 1593895 w 6085020"/>
              <a:gd name="connsiteY34532" fmla="*/ 1507462 h 4885973"/>
              <a:gd name="connsiteX34533" fmla="*/ 1605495 w 6085020"/>
              <a:gd name="connsiteY34533" fmla="*/ 1548809 h 4885973"/>
              <a:gd name="connsiteX34534" fmla="*/ 1599790 w 6085020"/>
              <a:gd name="connsiteY34534" fmla="*/ 1554309 h 4885973"/>
              <a:gd name="connsiteX34535" fmla="*/ 1582295 w 6085020"/>
              <a:gd name="connsiteY34535" fmla="*/ 1571568 h 4885973"/>
              <a:gd name="connsiteX34536" fmla="*/ 1638011 w 6085020"/>
              <a:gd name="connsiteY34536" fmla="*/ 1571568 h 4885973"/>
              <a:gd name="connsiteX34537" fmla="*/ 1652083 w 6085020"/>
              <a:gd name="connsiteY34537" fmla="*/ 1571568 h 4885973"/>
              <a:gd name="connsiteX34538" fmla="*/ 1635349 w 6085020"/>
              <a:gd name="connsiteY34538" fmla="*/ 1553361 h 4885973"/>
              <a:gd name="connsiteX34539" fmla="*/ 1619186 w 6085020"/>
              <a:gd name="connsiteY34539" fmla="*/ 1537239 h 4885973"/>
              <a:gd name="connsiteX34540" fmla="*/ 1635920 w 6085020"/>
              <a:gd name="connsiteY34540" fmla="*/ 1535911 h 4885973"/>
              <a:gd name="connsiteX34541" fmla="*/ 1643716 w 6085020"/>
              <a:gd name="connsiteY34541" fmla="*/ 1535911 h 4885973"/>
              <a:gd name="connsiteX34542" fmla="*/ 1654175 w 6085020"/>
              <a:gd name="connsiteY34542" fmla="*/ 1541412 h 4885973"/>
              <a:gd name="connsiteX34543" fmla="*/ 1675472 w 6085020"/>
              <a:gd name="connsiteY34543" fmla="*/ 1534204 h 4885973"/>
              <a:gd name="connsiteX34544" fmla="*/ 1682698 w 6085020"/>
              <a:gd name="connsiteY34544" fmla="*/ 1498547 h 4885973"/>
              <a:gd name="connsiteX34545" fmla="*/ 1670909 w 6085020"/>
              <a:gd name="connsiteY34545" fmla="*/ 1500634 h 4885973"/>
              <a:gd name="connsiteX34546" fmla="*/ 1680226 w 6085020"/>
              <a:gd name="connsiteY34546" fmla="*/ 1486788 h 4885973"/>
              <a:gd name="connsiteX34547" fmla="*/ 4466785 w 6085020"/>
              <a:gd name="connsiteY34547" fmla="*/ 1486598 h 4885973"/>
              <a:gd name="connsiteX34548" fmla="*/ 4468687 w 6085020"/>
              <a:gd name="connsiteY34548" fmla="*/ 1486598 h 4885973"/>
              <a:gd name="connsiteX34549" fmla="*/ 4468763 w 6085020"/>
              <a:gd name="connsiteY34549" fmla="*/ 1486799 h 4885973"/>
              <a:gd name="connsiteX34550" fmla="*/ 4467736 w 6085020"/>
              <a:gd name="connsiteY34550" fmla="*/ 1488685 h 4885973"/>
              <a:gd name="connsiteX34551" fmla="*/ 4465644 w 6085020"/>
              <a:gd name="connsiteY34551" fmla="*/ 1488685 h 4885973"/>
              <a:gd name="connsiteX34552" fmla="*/ 4466785 w 6085020"/>
              <a:gd name="connsiteY34552" fmla="*/ 1486598 h 4885973"/>
              <a:gd name="connsiteX34553" fmla="*/ 2264344 w 6085020"/>
              <a:gd name="connsiteY34553" fmla="*/ 1486412 h 4885973"/>
              <a:gd name="connsiteX34554" fmla="*/ 2255261 w 6085020"/>
              <a:gd name="connsiteY34554" fmla="*/ 1487547 h 4885973"/>
              <a:gd name="connsiteX34555" fmla="*/ 2254310 w 6085020"/>
              <a:gd name="connsiteY34555" fmla="*/ 1487926 h 4885973"/>
              <a:gd name="connsiteX34556" fmla="*/ 2275227 w 6085020"/>
              <a:gd name="connsiteY34556" fmla="*/ 1498547 h 4885973"/>
              <a:gd name="connsiteX34557" fmla="*/ 2264344 w 6085020"/>
              <a:gd name="connsiteY34557" fmla="*/ 1486412 h 4885973"/>
              <a:gd name="connsiteX34558" fmla="*/ 4615108 w 6085020"/>
              <a:gd name="connsiteY34558" fmla="*/ 1486409 h 4885973"/>
              <a:gd name="connsiteX34559" fmla="*/ 4615108 w 6085020"/>
              <a:gd name="connsiteY34559" fmla="*/ 1486788 h 4885973"/>
              <a:gd name="connsiteX34560" fmla="*/ 4615897 w 6085020"/>
              <a:gd name="connsiteY34560" fmla="*/ 1486788 h 4885973"/>
              <a:gd name="connsiteX34561" fmla="*/ 4620242 w 6085020"/>
              <a:gd name="connsiteY34561" fmla="*/ 1488874 h 4885973"/>
              <a:gd name="connsiteX34562" fmla="*/ 4625376 w 6085020"/>
              <a:gd name="connsiteY34562" fmla="*/ 1491530 h 4885973"/>
              <a:gd name="connsiteX34563" fmla="*/ 4626517 w 6085020"/>
              <a:gd name="connsiteY34563" fmla="*/ 1489064 h 4885973"/>
              <a:gd name="connsiteX34564" fmla="*/ 4627658 w 6085020"/>
              <a:gd name="connsiteY34564" fmla="*/ 1486788 h 4885973"/>
              <a:gd name="connsiteX34565" fmla="*/ 4615897 w 6085020"/>
              <a:gd name="connsiteY34565" fmla="*/ 1486788 h 4885973"/>
              <a:gd name="connsiteX34566" fmla="*/ 1923817 w 6085020"/>
              <a:gd name="connsiteY34566" fmla="*/ 1486029 h 4885973"/>
              <a:gd name="connsiteX34567" fmla="*/ 1923817 w 6085020"/>
              <a:gd name="connsiteY34567" fmla="*/ 1486029 h 4885973"/>
              <a:gd name="connsiteX34568" fmla="*/ 4192104 w 6085020"/>
              <a:gd name="connsiteY34568" fmla="*/ 1485432 h 4885973"/>
              <a:gd name="connsiteX34569" fmla="*/ 4192008 w 6085020"/>
              <a:gd name="connsiteY34569" fmla="*/ 1485460 h 4885973"/>
              <a:gd name="connsiteX34570" fmla="*/ 4188776 w 6085020"/>
              <a:gd name="connsiteY34570" fmla="*/ 1491909 h 4885973"/>
              <a:gd name="connsiteX34571" fmla="*/ 4194918 w 6085020"/>
              <a:gd name="connsiteY34571" fmla="*/ 1495241 h 4885973"/>
              <a:gd name="connsiteX34572" fmla="*/ 4195241 w 6085020"/>
              <a:gd name="connsiteY34572" fmla="*/ 1495133 h 4885973"/>
              <a:gd name="connsiteX34573" fmla="*/ 4198253 w 6085020"/>
              <a:gd name="connsiteY34573" fmla="*/ 1488669 h 4885973"/>
              <a:gd name="connsiteX34574" fmla="*/ 4198284 w 6085020"/>
              <a:gd name="connsiteY34574" fmla="*/ 1488685 h 4885973"/>
              <a:gd name="connsiteX34575" fmla="*/ 4198266 w 6085020"/>
              <a:gd name="connsiteY34575" fmla="*/ 1488640 h 4885973"/>
              <a:gd name="connsiteX34576" fmla="*/ 4198303 w 6085020"/>
              <a:gd name="connsiteY34576" fmla="*/ 1488561 h 4885973"/>
              <a:gd name="connsiteX34577" fmla="*/ 4197903 w 6085020"/>
              <a:gd name="connsiteY34577" fmla="*/ 1487736 h 4885973"/>
              <a:gd name="connsiteX34578" fmla="*/ 4198266 w 6085020"/>
              <a:gd name="connsiteY34578" fmla="*/ 1488640 h 4885973"/>
              <a:gd name="connsiteX34579" fmla="*/ 4198253 w 6085020"/>
              <a:gd name="connsiteY34579" fmla="*/ 1488669 h 4885973"/>
              <a:gd name="connsiteX34580" fmla="*/ 3350374 w 6085020"/>
              <a:gd name="connsiteY34580" fmla="*/ 1484891 h 4885973"/>
              <a:gd name="connsiteX34581" fmla="*/ 3347142 w 6085020"/>
              <a:gd name="connsiteY34581" fmla="*/ 1491150 h 4885973"/>
              <a:gd name="connsiteX34582" fmla="*/ 3353417 w 6085020"/>
              <a:gd name="connsiteY34582" fmla="*/ 1494375 h 4885973"/>
              <a:gd name="connsiteX34583" fmla="*/ 3356649 w 6085020"/>
              <a:gd name="connsiteY34583" fmla="*/ 1488116 h 4885973"/>
              <a:gd name="connsiteX34584" fmla="*/ 3350374 w 6085020"/>
              <a:gd name="connsiteY34584" fmla="*/ 1484891 h 4885973"/>
              <a:gd name="connsiteX34585" fmla="*/ 3832802 w 6085020"/>
              <a:gd name="connsiteY34585" fmla="*/ 1483943 h 4885973"/>
              <a:gd name="connsiteX34586" fmla="*/ 3832802 w 6085020"/>
              <a:gd name="connsiteY34586" fmla="*/ 1487547 h 4885973"/>
              <a:gd name="connsiteX34587" fmla="*/ 3831091 w 6085020"/>
              <a:gd name="connsiteY34587" fmla="*/ 1492857 h 4885973"/>
              <a:gd name="connsiteX34588" fmla="*/ 3832042 w 6085020"/>
              <a:gd name="connsiteY34588" fmla="*/ 1492857 h 4885973"/>
              <a:gd name="connsiteX34589" fmla="*/ 3831357 w 6085020"/>
              <a:gd name="connsiteY34589" fmla="*/ 1493388 h 4885973"/>
              <a:gd name="connsiteX34590" fmla="*/ 3827478 w 6085020"/>
              <a:gd name="connsiteY34590" fmla="*/ 1492288 h 4885973"/>
              <a:gd name="connsiteX34591" fmla="*/ 3825386 w 6085020"/>
              <a:gd name="connsiteY34591" fmla="*/ 1490012 h 4885973"/>
              <a:gd name="connsiteX34592" fmla="*/ 4813441 w 6085020"/>
              <a:gd name="connsiteY34592" fmla="*/ 1483184 h 4885973"/>
              <a:gd name="connsiteX34593" fmla="*/ 4813441 w 6085020"/>
              <a:gd name="connsiteY34593" fmla="*/ 1485271 h 4885973"/>
              <a:gd name="connsiteX34594" fmla="*/ 4815533 w 6085020"/>
              <a:gd name="connsiteY34594" fmla="*/ 1486409 h 4885973"/>
              <a:gd name="connsiteX34595" fmla="*/ 4814963 w 6085020"/>
              <a:gd name="connsiteY34595" fmla="*/ 1484512 h 4885973"/>
              <a:gd name="connsiteX34596" fmla="*/ 4815533 w 6085020"/>
              <a:gd name="connsiteY34596" fmla="*/ 1484322 h 4885973"/>
              <a:gd name="connsiteX34597" fmla="*/ 4813441 w 6085020"/>
              <a:gd name="connsiteY34597" fmla="*/ 1483184 h 4885973"/>
              <a:gd name="connsiteX34598" fmla="*/ 313188 w 6085020"/>
              <a:gd name="connsiteY34598" fmla="*/ 1483184 h 4885973"/>
              <a:gd name="connsiteX34599" fmla="*/ 313188 w 6085020"/>
              <a:gd name="connsiteY34599" fmla="*/ 1485840 h 4885973"/>
              <a:gd name="connsiteX34600" fmla="*/ 316992 w 6085020"/>
              <a:gd name="connsiteY34600" fmla="*/ 1485271 h 4885973"/>
              <a:gd name="connsiteX34601" fmla="*/ 316611 w 6085020"/>
              <a:gd name="connsiteY34601" fmla="*/ 1485271 h 4885973"/>
              <a:gd name="connsiteX34602" fmla="*/ 313188 w 6085020"/>
              <a:gd name="connsiteY34602" fmla="*/ 1483184 h 4885973"/>
              <a:gd name="connsiteX34603" fmla="*/ 4783016 w 6085020"/>
              <a:gd name="connsiteY34603" fmla="*/ 1482995 h 4885973"/>
              <a:gd name="connsiteX34604" fmla="*/ 4788531 w 6085020"/>
              <a:gd name="connsiteY34604" fmla="*/ 1489254 h 4885973"/>
              <a:gd name="connsiteX34605" fmla="*/ 4795186 w 6085020"/>
              <a:gd name="connsiteY34605" fmla="*/ 1492478 h 4885973"/>
              <a:gd name="connsiteX34606" fmla="*/ 4795757 w 6085020"/>
              <a:gd name="connsiteY34606" fmla="*/ 1491909 h 4885973"/>
              <a:gd name="connsiteX34607" fmla="*/ 4790242 w 6085020"/>
              <a:gd name="connsiteY34607" fmla="*/ 1485650 h 4885973"/>
              <a:gd name="connsiteX34608" fmla="*/ 4783016 w 6085020"/>
              <a:gd name="connsiteY34608" fmla="*/ 1482995 h 4885973"/>
              <a:gd name="connsiteX34609" fmla="*/ 4409928 w 6085020"/>
              <a:gd name="connsiteY34609" fmla="*/ 1482236 h 4885973"/>
              <a:gd name="connsiteX34610" fmla="*/ 4408027 w 6085020"/>
              <a:gd name="connsiteY34610" fmla="*/ 1486598 h 4885973"/>
              <a:gd name="connsiteX34611" fmla="*/ 4406315 w 6085020"/>
              <a:gd name="connsiteY34611" fmla="*/ 1486598 h 4885973"/>
              <a:gd name="connsiteX34612" fmla="*/ 4404984 w 6085020"/>
              <a:gd name="connsiteY34612" fmla="*/ 1487926 h 4885973"/>
              <a:gd name="connsiteX34613" fmla="*/ 4406886 w 6085020"/>
              <a:gd name="connsiteY34613" fmla="*/ 1483564 h 4885973"/>
              <a:gd name="connsiteX34614" fmla="*/ 4409928 w 6085020"/>
              <a:gd name="connsiteY34614" fmla="*/ 1482236 h 4885973"/>
              <a:gd name="connsiteX34615" fmla="*/ 266199 w 6085020"/>
              <a:gd name="connsiteY34615" fmla="*/ 1481344 h 4885973"/>
              <a:gd name="connsiteX34616" fmla="*/ 267266 w 6085020"/>
              <a:gd name="connsiteY34616" fmla="*/ 1482924 h 4885973"/>
              <a:gd name="connsiteX34617" fmla="*/ 268882 w 6085020"/>
              <a:gd name="connsiteY34617" fmla="*/ 1485460 h 4885973"/>
              <a:gd name="connsiteX34618" fmla="*/ 271734 w 6085020"/>
              <a:gd name="connsiteY34618" fmla="*/ 1483184 h 4885973"/>
              <a:gd name="connsiteX34619" fmla="*/ 272685 w 6085020"/>
              <a:gd name="connsiteY34619" fmla="*/ 1486788 h 4885973"/>
              <a:gd name="connsiteX34620" fmla="*/ 263938 w 6085020"/>
              <a:gd name="connsiteY34620" fmla="*/ 1488685 h 4885973"/>
              <a:gd name="connsiteX34621" fmla="*/ 263938 w 6085020"/>
              <a:gd name="connsiteY34621" fmla="*/ 1487357 h 4885973"/>
              <a:gd name="connsiteX34622" fmla="*/ 2360037 w 6085020"/>
              <a:gd name="connsiteY34622" fmla="*/ 1481288 h 4885973"/>
              <a:gd name="connsiteX34623" fmla="*/ 2351290 w 6085020"/>
              <a:gd name="connsiteY34623" fmla="*/ 1508220 h 4885973"/>
              <a:gd name="connsiteX34624" fmla="*/ 2331133 w 6085020"/>
              <a:gd name="connsiteY34624" fmla="*/ 1519031 h 4885973"/>
              <a:gd name="connsiteX34625" fmla="*/ 2331133 w 6085020"/>
              <a:gd name="connsiteY34625" fmla="*/ 1518272 h 4885973"/>
              <a:gd name="connsiteX34626" fmla="*/ 2328471 w 6085020"/>
              <a:gd name="connsiteY34626" fmla="*/ 1518272 h 4885973"/>
              <a:gd name="connsiteX34627" fmla="*/ 2232252 w 6085020"/>
              <a:gd name="connsiteY34627" fmla="*/ 1573844 h 4885973"/>
              <a:gd name="connsiteX34628" fmla="*/ 2277509 w 6085020"/>
              <a:gd name="connsiteY34628" fmla="*/ 1551085 h 4885973"/>
              <a:gd name="connsiteX34629" fmla="*/ 2280932 w 6085020"/>
              <a:gd name="connsiteY34629" fmla="*/ 1557533 h 4885973"/>
              <a:gd name="connsiteX34630" fmla="*/ 2283214 w 6085020"/>
              <a:gd name="connsiteY34630" fmla="*/ 1561137 h 4885973"/>
              <a:gd name="connsiteX34631" fmla="*/ 2285686 w 6085020"/>
              <a:gd name="connsiteY34631" fmla="*/ 1561137 h 4885973"/>
              <a:gd name="connsiteX34632" fmla="*/ 2297475 w 6085020"/>
              <a:gd name="connsiteY34632" fmla="*/ 1558861 h 4885973"/>
              <a:gd name="connsiteX34633" fmla="*/ 2287017 w 6085020"/>
              <a:gd name="connsiteY34633" fmla="*/ 1546533 h 4885973"/>
              <a:gd name="connsiteX34634" fmla="*/ 2330373 w 6085020"/>
              <a:gd name="connsiteY34634" fmla="*/ 1524721 h 4885973"/>
              <a:gd name="connsiteX34635" fmla="*/ 2344634 w 6085020"/>
              <a:gd name="connsiteY34635" fmla="*/ 1538187 h 4885973"/>
              <a:gd name="connsiteX34636" fmla="*/ 2352241 w 6085020"/>
              <a:gd name="connsiteY34636" fmla="*/ 1522824 h 4885973"/>
              <a:gd name="connsiteX34637" fmla="*/ 2353382 w 6085020"/>
              <a:gd name="connsiteY34637" fmla="*/ 1523773 h 4885973"/>
              <a:gd name="connsiteX34638" fmla="*/ 2357090 w 6085020"/>
              <a:gd name="connsiteY34638" fmla="*/ 1521592 h 4885973"/>
              <a:gd name="connsiteX34639" fmla="*/ 2354903 w 6085020"/>
              <a:gd name="connsiteY34639" fmla="*/ 1517893 h 4885973"/>
              <a:gd name="connsiteX34640" fmla="*/ 2347106 w 6085020"/>
              <a:gd name="connsiteY34640" fmla="*/ 1517893 h 4885973"/>
              <a:gd name="connsiteX34641" fmla="*/ 2368214 w 6085020"/>
              <a:gd name="connsiteY34641" fmla="*/ 1510117 h 4885973"/>
              <a:gd name="connsiteX34642" fmla="*/ 2365932 w 6085020"/>
              <a:gd name="connsiteY34642" fmla="*/ 1500634 h 4885973"/>
              <a:gd name="connsiteX34643" fmla="*/ 2361748 w 6085020"/>
              <a:gd name="connsiteY34643" fmla="*/ 1502720 h 4885973"/>
              <a:gd name="connsiteX34644" fmla="*/ 2360037 w 6085020"/>
              <a:gd name="connsiteY34644" fmla="*/ 1481288 h 4885973"/>
              <a:gd name="connsiteX34645" fmla="*/ 266220 w 6085020"/>
              <a:gd name="connsiteY34645" fmla="*/ 1481288 h 4885973"/>
              <a:gd name="connsiteX34646" fmla="*/ 266199 w 6085020"/>
              <a:gd name="connsiteY34646" fmla="*/ 1481344 h 4885973"/>
              <a:gd name="connsiteX34647" fmla="*/ 266171 w 6085020"/>
              <a:gd name="connsiteY34647" fmla="*/ 1481302 h 4885973"/>
              <a:gd name="connsiteX34648" fmla="*/ 4458989 w 6085020"/>
              <a:gd name="connsiteY34648" fmla="*/ 1481098 h 4885973"/>
              <a:gd name="connsiteX34649" fmla="*/ 4461271 w 6085020"/>
              <a:gd name="connsiteY34649" fmla="*/ 1487547 h 4885973"/>
              <a:gd name="connsiteX34650" fmla="*/ 4457087 w 6085020"/>
              <a:gd name="connsiteY34650" fmla="*/ 1490961 h 4885973"/>
              <a:gd name="connsiteX34651" fmla="*/ 4452904 w 6085020"/>
              <a:gd name="connsiteY34651" fmla="*/ 1494185 h 4885973"/>
              <a:gd name="connsiteX34652" fmla="*/ 4450622 w 6085020"/>
              <a:gd name="connsiteY34652" fmla="*/ 1493047 h 4885973"/>
              <a:gd name="connsiteX34653" fmla="*/ 4448530 w 6085020"/>
              <a:gd name="connsiteY34653" fmla="*/ 1492099 h 4885973"/>
              <a:gd name="connsiteX34654" fmla="*/ 4453665 w 6085020"/>
              <a:gd name="connsiteY34654" fmla="*/ 1486598 h 4885973"/>
              <a:gd name="connsiteX34655" fmla="*/ 4523661 w 6085020"/>
              <a:gd name="connsiteY34655" fmla="*/ 1480510 h 4885973"/>
              <a:gd name="connsiteX34656" fmla="*/ 4523642 w 6085020"/>
              <a:gd name="connsiteY34656" fmla="*/ 1480529 h 4885973"/>
              <a:gd name="connsiteX34657" fmla="*/ 4523532 w 6085020"/>
              <a:gd name="connsiteY34657" fmla="*/ 1481521 h 4885973"/>
              <a:gd name="connsiteX34658" fmla="*/ 4523452 w 6085020"/>
              <a:gd name="connsiteY34658" fmla="*/ 1481477 h 4885973"/>
              <a:gd name="connsiteX34659" fmla="*/ 4523452 w 6085020"/>
              <a:gd name="connsiteY34659" fmla="*/ 1482236 h 4885973"/>
              <a:gd name="connsiteX34660" fmla="*/ 4523532 w 6085020"/>
              <a:gd name="connsiteY34660" fmla="*/ 1481521 h 4885973"/>
              <a:gd name="connsiteX34661" fmla="*/ 4525544 w 6085020"/>
              <a:gd name="connsiteY34661" fmla="*/ 1482615 h 4885973"/>
              <a:gd name="connsiteX34662" fmla="*/ 4525544 w 6085020"/>
              <a:gd name="connsiteY34662" fmla="*/ 1480529 h 4885973"/>
              <a:gd name="connsiteX34663" fmla="*/ 4523661 w 6085020"/>
              <a:gd name="connsiteY34663" fmla="*/ 1480510 h 4885973"/>
              <a:gd name="connsiteX34664" fmla="*/ 2501918 w 6085020"/>
              <a:gd name="connsiteY34664" fmla="*/ 1480339 h 4885973"/>
              <a:gd name="connsiteX34665" fmla="*/ 2501133 w 6085020"/>
              <a:gd name="connsiteY34665" fmla="*/ 1492857 h 4885973"/>
              <a:gd name="connsiteX34666" fmla="*/ 2501918 w 6085020"/>
              <a:gd name="connsiteY34666" fmla="*/ 1480339 h 4885973"/>
              <a:gd name="connsiteX34667" fmla="*/ 877322 w 6085020"/>
              <a:gd name="connsiteY34667" fmla="*/ 1479394 h 4885973"/>
              <a:gd name="connsiteX34668" fmla="*/ 873391 w 6085020"/>
              <a:gd name="connsiteY34668" fmla="*/ 1489823 h 4885973"/>
              <a:gd name="connsiteX34669" fmla="*/ 877322 w 6085020"/>
              <a:gd name="connsiteY34669" fmla="*/ 1479394 h 4885973"/>
              <a:gd name="connsiteX34670" fmla="*/ 4680902 w 6085020"/>
              <a:gd name="connsiteY34670" fmla="*/ 1479012 h 4885973"/>
              <a:gd name="connsiteX34671" fmla="*/ 4678430 w 6085020"/>
              <a:gd name="connsiteY34671" fmla="*/ 1482046 h 4885973"/>
              <a:gd name="connsiteX34672" fmla="*/ 4675387 w 6085020"/>
              <a:gd name="connsiteY34672" fmla="*/ 1486598 h 4885973"/>
              <a:gd name="connsiteX34673" fmla="*/ 4676338 w 6085020"/>
              <a:gd name="connsiteY34673" fmla="*/ 1486598 h 4885973"/>
              <a:gd name="connsiteX34674" fmla="*/ 4679951 w 6085020"/>
              <a:gd name="connsiteY34674" fmla="*/ 1486598 h 4885973"/>
              <a:gd name="connsiteX34675" fmla="*/ 4682994 w 6085020"/>
              <a:gd name="connsiteY34675" fmla="*/ 1485650 h 4885973"/>
              <a:gd name="connsiteX34676" fmla="*/ 523882 w 6085020"/>
              <a:gd name="connsiteY34676" fmla="*/ 1479012 h 4885973"/>
              <a:gd name="connsiteX34677" fmla="*/ 527495 w 6085020"/>
              <a:gd name="connsiteY34677" fmla="*/ 1497978 h 4885973"/>
              <a:gd name="connsiteX34678" fmla="*/ 527495 w 6085020"/>
              <a:gd name="connsiteY34678" fmla="*/ 1499821 h 4885973"/>
              <a:gd name="connsiteX34679" fmla="*/ 527495 w 6085020"/>
              <a:gd name="connsiteY34679" fmla="*/ 1500064 h 4885973"/>
              <a:gd name="connsiteX34680" fmla="*/ 527373 w 6085020"/>
              <a:gd name="connsiteY34680" fmla="*/ 1499908 h 4885973"/>
              <a:gd name="connsiteX34681" fmla="*/ 526164 w 6085020"/>
              <a:gd name="connsiteY34681" fmla="*/ 1498358 h 4885973"/>
              <a:gd name="connsiteX34682" fmla="*/ 524453 w 6085020"/>
              <a:gd name="connsiteY34682" fmla="*/ 1501203 h 4885973"/>
              <a:gd name="connsiteX34683" fmla="*/ 505580 w 6085020"/>
              <a:gd name="connsiteY34683" fmla="*/ 1500492 h 4885973"/>
              <a:gd name="connsiteX34684" fmla="*/ 492837 w 6085020"/>
              <a:gd name="connsiteY34684" fmla="*/ 1515827 h 4885973"/>
              <a:gd name="connsiteX34685" fmla="*/ 491936 w 6085020"/>
              <a:gd name="connsiteY34685" fmla="*/ 1515807 h 4885973"/>
              <a:gd name="connsiteX34686" fmla="*/ 492696 w 6085020"/>
              <a:gd name="connsiteY34686" fmla="*/ 1515996 h 4885973"/>
              <a:gd name="connsiteX34687" fmla="*/ 492837 w 6085020"/>
              <a:gd name="connsiteY34687" fmla="*/ 1515827 h 4885973"/>
              <a:gd name="connsiteX34688" fmla="*/ 517464 w 6085020"/>
              <a:gd name="connsiteY34688" fmla="*/ 1516376 h 4885973"/>
              <a:gd name="connsiteX34689" fmla="*/ 532439 w 6085020"/>
              <a:gd name="connsiteY34689" fmla="*/ 1501582 h 4885973"/>
              <a:gd name="connsiteX34690" fmla="*/ 527876 w 6085020"/>
              <a:gd name="connsiteY34690" fmla="*/ 1501582 h 4885973"/>
              <a:gd name="connsiteX34691" fmla="*/ 530538 w 6085020"/>
              <a:gd name="connsiteY34691" fmla="*/ 1497978 h 4885973"/>
              <a:gd name="connsiteX34692" fmla="*/ 529397 w 6085020"/>
              <a:gd name="connsiteY34692" fmla="*/ 1497978 h 4885973"/>
              <a:gd name="connsiteX34693" fmla="*/ 523882 w 6085020"/>
              <a:gd name="connsiteY34693" fmla="*/ 1479012 h 4885973"/>
              <a:gd name="connsiteX34694" fmla="*/ 4480382 w 6085020"/>
              <a:gd name="connsiteY34694" fmla="*/ 1478989 h 4885973"/>
              <a:gd name="connsiteX34695" fmla="*/ 4482188 w 6085020"/>
              <a:gd name="connsiteY34695" fmla="*/ 1480150 h 4885973"/>
              <a:gd name="connsiteX34696" fmla="*/ 4482207 w 6085020"/>
              <a:gd name="connsiteY34696" fmla="*/ 1480169 h 4885973"/>
              <a:gd name="connsiteX34697" fmla="*/ 4482188 w 6085020"/>
              <a:gd name="connsiteY34697" fmla="*/ 1482046 h 4885973"/>
              <a:gd name="connsiteX34698" fmla="*/ 4480096 w 6085020"/>
              <a:gd name="connsiteY34698" fmla="*/ 1482046 h 4885973"/>
              <a:gd name="connsiteX34699" fmla="*/ 4480096 w 6085020"/>
              <a:gd name="connsiteY34699" fmla="*/ 1482615 h 4885973"/>
              <a:gd name="connsiteX34700" fmla="*/ 4478936 w 6085020"/>
              <a:gd name="connsiteY34700" fmla="*/ 1481333 h 4885973"/>
              <a:gd name="connsiteX34701" fmla="*/ 4480286 w 6085020"/>
              <a:gd name="connsiteY34701" fmla="*/ 1479012 h 4885973"/>
              <a:gd name="connsiteX34702" fmla="*/ 4480382 w 6085020"/>
              <a:gd name="connsiteY34702" fmla="*/ 1478989 h 4885973"/>
              <a:gd name="connsiteX34703" fmla="*/ 3864939 w 6085020"/>
              <a:gd name="connsiteY34703" fmla="*/ 1477684 h 4885973"/>
              <a:gd name="connsiteX34704" fmla="*/ 3868552 w 6085020"/>
              <a:gd name="connsiteY34704" fmla="*/ 1478063 h 4885973"/>
              <a:gd name="connsiteX34705" fmla="*/ 3871974 w 6085020"/>
              <a:gd name="connsiteY34705" fmla="*/ 1479201 h 4885973"/>
              <a:gd name="connsiteX34706" fmla="*/ 3866840 w 6085020"/>
              <a:gd name="connsiteY34706" fmla="*/ 1483374 h 4885973"/>
              <a:gd name="connsiteX34707" fmla="*/ 3864939 w 6085020"/>
              <a:gd name="connsiteY34707" fmla="*/ 1480908 h 4885973"/>
              <a:gd name="connsiteX34708" fmla="*/ 3864939 w 6085020"/>
              <a:gd name="connsiteY34708" fmla="*/ 1477684 h 4885973"/>
              <a:gd name="connsiteX34709" fmla="*/ 4622524 w 6085020"/>
              <a:gd name="connsiteY34709" fmla="*/ 1477494 h 4885973"/>
              <a:gd name="connsiteX34710" fmla="*/ 4621567 w 6085020"/>
              <a:gd name="connsiteY34710" fmla="*/ 1479581 h 4885973"/>
              <a:gd name="connsiteX34711" fmla="*/ 4621383 w 6085020"/>
              <a:gd name="connsiteY34711" fmla="*/ 1479581 h 4885973"/>
              <a:gd name="connsiteX34712" fmla="*/ 4621953 w 6085020"/>
              <a:gd name="connsiteY34712" fmla="*/ 1480339 h 4885973"/>
              <a:gd name="connsiteX34713" fmla="*/ 4621516 w 6085020"/>
              <a:gd name="connsiteY34713" fmla="*/ 1479691 h 4885973"/>
              <a:gd name="connsiteX34714" fmla="*/ 4621567 w 6085020"/>
              <a:gd name="connsiteY34714" fmla="*/ 1479581 h 4885973"/>
              <a:gd name="connsiteX34715" fmla="*/ 4623474 w 6085020"/>
              <a:gd name="connsiteY34715" fmla="*/ 1479581 h 4885973"/>
              <a:gd name="connsiteX34716" fmla="*/ 4624615 w 6085020"/>
              <a:gd name="connsiteY34716" fmla="*/ 1477494 h 4885973"/>
              <a:gd name="connsiteX34717" fmla="*/ 4622524 w 6085020"/>
              <a:gd name="connsiteY34717" fmla="*/ 1477494 h 4885973"/>
              <a:gd name="connsiteX34718" fmla="*/ 675627 w 6085020"/>
              <a:gd name="connsiteY34718" fmla="*/ 1477494 h 4885973"/>
              <a:gd name="connsiteX34719" fmla="*/ 675627 w 6085020"/>
              <a:gd name="connsiteY34719" fmla="*/ 1477494 h 4885973"/>
              <a:gd name="connsiteX34720" fmla="*/ 3118573 w 6085020"/>
              <a:gd name="connsiteY34720" fmla="*/ 1477305 h 4885973"/>
              <a:gd name="connsiteX34721" fmla="*/ 3118573 w 6085020"/>
              <a:gd name="connsiteY34721" fmla="*/ 1477305 h 4885973"/>
              <a:gd name="connsiteX34722" fmla="*/ 2574344 w 6085020"/>
              <a:gd name="connsiteY34722" fmla="*/ 1477115 h 4885973"/>
              <a:gd name="connsiteX34723" fmla="*/ 2574344 w 6085020"/>
              <a:gd name="connsiteY34723" fmla="*/ 1491340 h 4885973"/>
              <a:gd name="connsiteX34724" fmla="*/ 2589937 w 6085020"/>
              <a:gd name="connsiteY34724" fmla="*/ 1491340 h 4885973"/>
              <a:gd name="connsiteX34725" fmla="*/ 2574344 w 6085020"/>
              <a:gd name="connsiteY34725" fmla="*/ 1477115 h 4885973"/>
              <a:gd name="connsiteX34726" fmla="*/ 4510141 w 6085020"/>
              <a:gd name="connsiteY34726" fmla="*/ 1476356 h 4885973"/>
              <a:gd name="connsiteX34727" fmla="*/ 4504056 w 6085020"/>
              <a:gd name="connsiteY34727" fmla="*/ 1483564 h 4885973"/>
              <a:gd name="connsiteX34728" fmla="*/ 4503486 w 6085020"/>
              <a:gd name="connsiteY34728" fmla="*/ 1482805 h 4885973"/>
              <a:gd name="connsiteX34729" fmla="*/ 4500633 w 6085020"/>
              <a:gd name="connsiteY34729" fmla="*/ 1478443 h 4885973"/>
              <a:gd name="connsiteX34730" fmla="*/ 3875207 w 6085020"/>
              <a:gd name="connsiteY34730" fmla="*/ 1475977 h 4885973"/>
              <a:gd name="connsiteX34731" fmla="*/ 3879390 w 6085020"/>
              <a:gd name="connsiteY34731" fmla="*/ 1475977 h 4885973"/>
              <a:gd name="connsiteX34732" fmla="*/ 3879467 w 6085020"/>
              <a:gd name="connsiteY34732" fmla="*/ 1476049 h 4885973"/>
              <a:gd name="connsiteX34733" fmla="*/ 3879390 w 6085020"/>
              <a:gd name="connsiteY34733" fmla="*/ 1480339 h 4885973"/>
              <a:gd name="connsiteX34734" fmla="*/ 3880912 w 6085020"/>
              <a:gd name="connsiteY34734" fmla="*/ 1480339 h 4885973"/>
              <a:gd name="connsiteX34735" fmla="*/ 3879942 w 6085020"/>
              <a:gd name="connsiteY34735" fmla="*/ 1481297 h 4885973"/>
              <a:gd name="connsiteX34736" fmla="*/ 3875207 w 6085020"/>
              <a:gd name="connsiteY34736" fmla="*/ 1480339 h 4885973"/>
              <a:gd name="connsiteX34737" fmla="*/ 3875207 w 6085020"/>
              <a:gd name="connsiteY34737" fmla="*/ 1475977 h 4885973"/>
              <a:gd name="connsiteX34738" fmla="*/ 1961778 w 6085020"/>
              <a:gd name="connsiteY34738" fmla="*/ 1475669 h 4885973"/>
              <a:gd name="connsiteX34739" fmla="*/ 1962990 w 6085020"/>
              <a:gd name="connsiteY34739" fmla="*/ 1488116 h 4885973"/>
              <a:gd name="connsiteX34740" fmla="*/ 1961778 w 6085020"/>
              <a:gd name="connsiteY34740" fmla="*/ 1475669 h 4885973"/>
              <a:gd name="connsiteX34741" fmla="*/ 2961123 w 6085020"/>
              <a:gd name="connsiteY34741" fmla="*/ 1475598 h 4885973"/>
              <a:gd name="connsiteX34742" fmla="*/ 2961123 w 6085020"/>
              <a:gd name="connsiteY34742" fmla="*/ 1475598 h 4885973"/>
              <a:gd name="connsiteX34743" fmla="*/ 4348317 w 6085020"/>
              <a:gd name="connsiteY34743" fmla="*/ 1475408 h 4885973"/>
              <a:gd name="connsiteX34744" fmla="*/ 4349458 w 6085020"/>
              <a:gd name="connsiteY34744" fmla="*/ 1478632 h 4885973"/>
              <a:gd name="connsiteX34745" fmla="*/ 4347177 w 6085020"/>
              <a:gd name="connsiteY34745" fmla="*/ 1477494 h 4885973"/>
              <a:gd name="connsiteX34746" fmla="*/ 3860945 w 6085020"/>
              <a:gd name="connsiteY34746" fmla="*/ 1472942 h 4885973"/>
              <a:gd name="connsiteX34747" fmla="*/ 3863037 w 6085020"/>
              <a:gd name="connsiteY34747" fmla="*/ 1472942 h 4885973"/>
              <a:gd name="connsiteX34748" fmla="*/ 3863170 w 6085020"/>
              <a:gd name="connsiteY34748" fmla="*/ 1473077 h 4885973"/>
              <a:gd name="connsiteX34749" fmla="*/ 3863037 w 6085020"/>
              <a:gd name="connsiteY34749" fmla="*/ 1475218 h 4885973"/>
              <a:gd name="connsiteX34750" fmla="*/ 3860945 w 6085020"/>
              <a:gd name="connsiteY34750" fmla="*/ 1475218 h 4885973"/>
              <a:gd name="connsiteX34751" fmla="*/ 3860185 w 6085020"/>
              <a:gd name="connsiteY34751" fmla="*/ 1475218 h 4885973"/>
              <a:gd name="connsiteX34752" fmla="*/ 3860013 w 6085020"/>
              <a:gd name="connsiteY34752" fmla="*/ 1474877 h 4885973"/>
              <a:gd name="connsiteX34753" fmla="*/ 3860945 w 6085020"/>
              <a:gd name="connsiteY34753" fmla="*/ 1472942 h 4885973"/>
              <a:gd name="connsiteX34754" fmla="*/ 4818195 w 6085020"/>
              <a:gd name="connsiteY34754" fmla="*/ 1472753 h 4885973"/>
              <a:gd name="connsiteX34755" fmla="*/ 4812490 w 6085020"/>
              <a:gd name="connsiteY34755" fmla="*/ 1474649 h 4885973"/>
              <a:gd name="connsiteX34756" fmla="*/ 4814392 w 6085020"/>
              <a:gd name="connsiteY34756" fmla="*/ 1474649 h 4885973"/>
              <a:gd name="connsiteX34757" fmla="*/ 4816294 w 6085020"/>
              <a:gd name="connsiteY34757" fmla="*/ 1474649 h 4885973"/>
              <a:gd name="connsiteX34758" fmla="*/ 1288123 w 6085020"/>
              <a:gd name="connsiteY34758" fmla="*/ 1472373 h 4885973"/>
              <a:gd name="connsiteX34759" fmla="*/ 1288123 w 6085020"/>
              <a:gd name="connsiteY34759" fmla="*/ 1472373 h 4885973"/>
              <a:gd name="connsiteX34760" fmla="*/ 3416867 w 6085020"/>
              <a:gd name="connsiteY34760" fmla="*/ 1472353 h 4885973"/>
              <a:gd name="connsiteX34761" fmla="*/ 3410844 w 6085020"/>
              <a:gd name="connsiteY34761" fmla="*/ 1477305 h 4885973"/>
              <a:gd name="connsiteX34762" fmla="*/ 3415978 w 6085020"/>
              <a:gd name="connsiteY34762" fmla="*/ 1493047 h 4885973"/>
              <a:gd name="connsiteX34763" fmla="*/ 3421303 w 6085020"/>
              <a:gd name="connsiteY34763" fmla="*/ 1487736 h 4885973"/>
              <a:gd name="connsiteX34764" fmla="*/ 3426627 w 6085020"/>
              <a:gd name="connsiteY34764" fmla="*/ 1498358 h 4885973"/>
              <a:gd name="connsiteX34765" fmla="*/ 3416867 w 6085020"/>
              <a:gd name="connsiteY34765" fmla="*/ 1472353 h 4885973"/>
              <a:gd name="connsiteX34766" fmla="*/ 2313259 w 6085020"/>
              <a:gd name="connsiteY34766" fmla="*/ 1472184 h 4885973"/>
              <a:gd name="connsiteX34767" fmla="*/ 2313259 w 6085020"/>
              <a:gd name="connsiteY34767" fmla="*/ 1472184 h 4885973"/>
              <a:gd name="connsiteX34768" fmla="*/ 4801651 w 6085020"/>
              <a:gd name="connsiteY34768" fmla="*/ 1471994 h 4885973"/>
              <a:gd name="connsiteX34769" fmla="*/ 4801651 w 6085020"/>
              <a:gd name="connsiteY34769" fmla="*/ 1473511 h 4885973"/>
              <a:gd name="connsiteX34770" fmla="*/ 4802983 w 6085020"/>
              <a:gd name="connsiteY34770" fmla="*/ 1473511 h 4885973"/>
              <a:gd name="connsiteX34771" fmla="*/ 4802412 w 6085020"/>
              <a:gd name="connsiteY34771" fmla="*/ 1472184 h 4885973"/>
              <a:gd name="connsiteX34772" fmla="*/ 4802983 w 6085020"/>
              <a:gd name="connsiteY34772" fmla="*/ 1471994 h 4885973"/>
              <a:gd name="connsiteX34773" fmla="*/ 4801651 w 6085020"/>
              <a:gd name="connsiteY34773" fmla="*/ 1471994 h 4885973"/>
              <a:gd name="connsiteX34774" fmla="*/ 466455 w 6085020"/>
              <a:gd name="connsiteY34774" fmla="*/ 1471425 h 4885973"/>
              <a:gd name="connsiteX34775" fmla="*/ 466455 w 6085020"/>
              <a:gd name="connsiteY34775" fmla="*/ 1471425 h 4885973"/>
              <a:gd name="connsiteX34776" fmla="*/ 302730 w 6085020"/>
              <a:gd name="connsiteY34776" fmla="*/ 1471235 h 4885973"/>
              <a:gd name="connsiteX34777" fmla="*/ 302730 w 6085020"/>
              <a:gd name="connsiteY34777" fmla="*/ 1475598 h 4885973"/>
              <a:gd name="connsiteX34778" fmla="*/ 304441 w 6085020"/>
              <a:gd name="connsiteY34778" fmla="*/ 1476736 h 4885973"/>
              <a:gd name="connsiteX34779" fmla="*/ 304251 w 6085020"/>
              <a:gd name="connsiteY34779" fmla="*/ 1475029 h 4885973"/>
              <a:gd name="connsiteX34780" fmla="*/ 304251 w 6085020"/>
              <a:gd name="connsiteY34780" fmla="*/ 1471235 h 4885973"/>
              <a:gd name="connsiteX34781" fmla="*/ 302730 w 6085020"/>
              <a:gd name="connsiteY34781" fmla="*/ 1471235 h 4885973"/>
              <a:gd name="connsiteX34782" fmla="*/ 4445488 w 6085020"/>
              <a:gd name="connsiteY34782" fmla="*/ 1470477 h 4885973"/>
              <a:gd name="connsiteX34783" fmla="*/ 4444347 w 6085020"/>
              <a:gd name="connsiteY34783" fmla="*/ 1472563 h 4885973"/>
              <a:gd name="connsiteX34784" fmla="*/ 4444157 w 6085020"/>
              <a:gd name="connsiteY34784" fmla="*/ 1472563 h 4885973"/>
              <a:gd name="connsiteX34785" fmla="*/ 4442635 w 6085020"/>
              <a:gd name="connsiteY34785" fmla="*/ 1471994 h 4885973"/>
              <a:gd name="connsiteX34786" fmla="*/ 4445488 w 6085020"/>
              <a:gd name="connsiteY34786" fmla="*/ 1470477 h 4885973"/>
              <a:gd name="connsiteX34787" fmla="*/ 2746816 w 6085020"/>
              <a:gd name="connsiteY34787" fmla="*/ 1470097 h 4885973"/>
              <a:gd name="connsiteX34788" fmla="*/ 2746816 w 6085020"/>
              <a:gd name="connsiteY34788" fmla="*/ 1470097 h 4885973"/>
              <a:gd name="connsiteX34789" fmla="*/ 4841204 w 6085020"/>
              <a:gd name="connsiteY34789" fmla="*/ 1469908 h 4885973"/>
              <a:gd name="connsiteX34790" fmla="*/ 4841204 w 6085020"/>
              <a:gd name="connsiteY34790" fmla="*/ 1471172 h 4885973"/>
              <a:gd name="connsiteX34791" fmla="*/ 4839303 w 6085020"/>
              <a:gd name="connsiteY34791" fmla="*/ 1471804 h 4885973"/>
              <a:gd name="connsiteX34792" fmla="*/ 4841204 w 6085020"/>
              <a:gd name="connsiteY34792" fmla="*/ 1471615 h 4885973"/>
              <a:gd name="connsiteX34793" fmla="*/ 4841204 w 6085020"/>
              <a:gd name="connsiteY34793" fmla="*/ 1471172 h 4885973"/>
              <a:gd name="connsiteX34794" fmla="*/ 4845007 w 6085020"/>
              <a:gd name="connsiteY34794" fmla="*/ 1469908 h 4885973"/>
              <a:gd name="connsiteX34795" fmla="*/ 4843106 w 6085020"/>
              <a:gd name="connsiteY34795" fmla="*/ 1469908 h 4885973"/>
              <a:gd name="connsiteX34796" fmla="*/ 2087923 w 6085020"/>
              <a:gd name="connsiteY34796" fmla="*/ 1468580 h 4885973"/>
              <a:gd name="connsiteX34797" fmla="*/ 2087923 w 6085020"/>
              <a:gd name="connsiteY34797" fmla="*/ 1475218 h 4885973"/>
              <a:gd name="connsiteX34798" fmla="*/ 2079936 w 6085020"/>
              <a:gd name="connsiteY34798" fmla="*/ 1480150 h 4885973"/>
              <a:gd name="connsiteX34799" fmla="*/ 2078225 w 6085020"/>
              <a:gd name="connsiteY34799" fmla="*/ 1478822 h 4885973"/>
              <a:gd name="connsiteX34800" fmla="*/ 2061681 w 6085020"/>
              <a:gd name="connsiteY34800" fmla="*/ 1477115 h 4885973"/>
              <a:gd name="connsiteX34801" fmla="*/ 2063963 w 6085020"/>
              <a:gd name="connsiteY34801" fmla="*/ 1505754 h 4885973"/>
              <a:gd name="connsiteX34802" fmla="*/ 2113974 w 6085020"/>
              <a:gd name="connsiteY34802" fmla="*/ 1481857 h 4885973"/>
              <a:gd name="connsiteX34803" fmla="*/ 2093627 w 6085020"/>
              <a:gd name="connsiteY34803" fmla="*/ 1473132 h 4885973"/>
              <a:gd name="connsiteX34804" fmla="*/ 2093437 w 6085020"/>
              <a:gd name="connsiteY34804" fmla="*/ 1474839 h 4885973"/>
              <a:gd name="connsiteX34805" fmla="*/ 2087923 w 6085020"/>
              <a:gd name="connsiteY34805" fmla="*/ 1468580 h 4885973"/>
              <a:gd name="connsiteX34806" fmla="*/ 3144815 w 6085020"/>
              <a:gd name="connsiteY34806" fmla="*/ 1468390 h 4885973"/>
              <a:gd name="connsiteX34807" fmla="*/ 3144815 w 6085020"/>
              <a:gd name="connsiteY34807" fmla="*/ 1468390 h 4885973"/>
              <a:gd name="connsiteX34808" fmla="*/ 4510521 w 6085020"/>
              <a:gd name="connsiteY34808" fmla="*/ 1468201 h 4885973"/>
              <a:gd name="connsiteX34809" fmla="*/ 4513564 w 6085020"/>
              <a:gd name="connsiteY34809" fmla="*/ 1468959 h 4885973"/>
              <a:gd name="connsiteX34810" fmla="*/ 4517177 w 6085020"/>
              <a:gd name="connsiteY34810" fmla="*/ 1470666 h 4885973"/>
              <a:gd name="connsiteX34811" fmla="*/ 4516036 w 6085020"/>
              <a:gd name="connsiteY34811" fmla="*/ 1473511 h 4885973"/>
              <a:gd name="connsiteX34812" fmla="*/ 4515085 w 6085020"/>
              <a:gd name="connsiteY34812" fmla="*/ 1471615 h 4885973"/>
              <a:gd name="connsiteX34813" fmla="*/ 4512423 w 6085020"/>
              <a:gd name="connsiteY34813" fmla="*/ 1473891 h 4885973"/>
              <a:gd name="connsiteX34814" fmla="*/ 1675282 w 6085020"/>
              <a:gd name="connsiteY34814" fmla="*/ 1468201 h 4885973"/>
              <a:gd name="connsiteX34815" fmla="*/ 1674521 w 6085020"/>
              <a:gd name="connsiteY34815" fmla="*/ 1469149 h 4885973"/>
              <a:gd name="connsiteX34816" fmla="*/ 1671122 w 6085020"/>
              <a:gd name="connsiteY34816" fmla="*/ 1471313 h 4885973"/>
              <a:gd name="connsiteX34817" fmla="*/ 1671099 w 6085020"/>
              <a:gd name="connsiteY34817" fmla="*/ 1471425 h 4885973"/>
              <a:gd name="connsiteX34818" fmla="*/ 1673286 w 6085020"/>
              <a:gd name="connsiteY34818" fmla="*/ 1474934 h 4885973"/>
              <a:gd name="connsiteX34819" fmla="*/ 1676803 w 6085020"/>
              <a:gd name="connsiteY34819" fmla="*/ 1472753 h 4885973"/>
              <a:gd name="connsiteX34820" fmla="*/ 1676385 w 6085020"/>
              <a:gd name="connsiteY34820" fmla="*/ 1468751 h 4885973"/>
              <a:gd name="connsiteX34821" fmla="*/ 1675282 w 6085020"/>
              <a:gd name="connsiteY34821" fmla="*/ 1468201 h 4885973"/>
              <a:gd name="connsiteX34822" fmla="*/ 4330761 w 6085020"/>
              <a:gd name="connsiteY34822" fmla="*/ 1467821 h 4885973"/>
              <a:gd name="connsiteX34823" fmla="*/ 4331394 w 6085020"/>
              <a:gd name="connsiteY34823" fmla="*/ 1467821 h 4885973"/>
              <a:gd name="connsiteX34824" fmla="*/ 4331394 w 6085020"/>
              <a:gd name="connsiteY34824" fmla="*/ 1468201 h 4885973"/>
              <a:gd name="connsiteX34825" fmla="*/ 4330853 w 6085020"/>
              <a:gd name="connsiteY34825" fmla="*/ 1468093 h 4885973"/>
              <a:gd name="connsiteX34826" fmla="*/ 1627172 w 6085020"/>
              <a:gd name="connsiteY34826" fmla="*/ 1467821 h 4885973"/>
              <a:gd name="connsiteX34827" fmla="*/ 1627172 w 6085020"/>
              <a:gd name="connsiteY34827" fmla="*/ 1467821 h 4885973"/>
              <a:gd name="connsiteX34828" fmla="*/ 1478280 w 6085020"/>
              <a:gd name="connsiteY34828" fmla="*/ 1467821 h 4885973"/>
              <a:gd name="connsiteX34829" fmla="*/ 1475617 w 6085020"/>
              <a:gd name="connsiteY34829" fmla="*/ 1484891 h 4885973"/>
              <a:gd name="connsiteX34830" fmla="*/ 1475998 w 6085020"/>
              <a:gd name="connsiteY34830" fmla="*/ 1484322 h 4885973"/>
              <a:gd name="connsiteX34831" fmla="*/ 1504521 w 6085020"/>
              <a:gd name="connsiteY34831" fmla="*/ 1493995 h 4885973"/>
              <a:gd name="connsiteX34832" fmla="*/ 1511747 w 6085020"/>
              <a:gd name="connsiteY34832" fmla="*/ 1467821 h 4885973"/>
              <a:gd name="connsiteX34833" fmla="*/ 1478280 w 6085020"/>
              <a:gd name="connsiteY34833" fmla="*/ 1467821 h 4885973"/>
              <a:gd name="connsiteX34834" fmla="*/ 4850332 w 6085020"/>
              <a:gd name="connsiteY34834" fmla="*/ 1467632 h 4885973"/>
              <a:gd name="connsiteX34835" fmla="*/ 4848525 w 6085020"/>
              <a:gd name="connsiteY34835" fmla="*/ 1468106 h 4885973"/>
              <a:gd name="connsiteX34836" fmla="*/ 4849001 w 6085020"/>
              <a:gd name="connsiteY34836" fmla="*/ 1469908 h 4885973"/>
              <a:gd name="connsiteX34837" fmla="*/ 4850332 w 6085020"/>
              <a:gd name="connsiteY34837" fmla="*/ 1469908 h 4885973"/>
              <a:gd name="connsiteX34838" fmla="*/ 4851473 w 6085020"/>
              <a:gd name="connsiteY34838" fmla="*/ 1468770 h 4885973"/>
              <a:gd name="connsiteX34839" fmla="*/ 4850332 w 6085020"/>
              <a:gd name="connsiteY34839" fmla="*/ 1467632 h 4885973"/>
              <a:gd name="connsiteX34840" fmla="*/ 3437086 w 6085020"/>
              <a:gd name="connsiteY34840" fmla="*/ 1467632 h 4885973"/>
              <a:gd name="connsiteX34841" fmla="*/ 3437086 w 6085020"/>
              <a:gd name="connsiteY34841" fmla="*/ 1467632 h 4885973"/>
              <a:gd name="connsiteX34842" fmla="*/ 1847184 w 6085020"/>
              <a:gd name="connsiteY34842" fmla="*/ 1467632 h 4885973"/>
              <a:gd name="connsiteX34843" fmla="*/ 1847184 w 6085020"/>
              <a:gd name="connsiteY34843" fmla="*/ 1467632 h 4885973"/>
              <a:gd name="connsiteX34844" fmla="*/ 639688 w 6085020"/>
              <a:gd name="connsiteY34844" fmla="*/ 1467632 h 4885973"/>
              <a:gd name="connsiteX34845" fmla="*/ 639688 w 6085020"/>
              <a:gd name="connsiteY34845" fmla="*/ 1467632 h 4885973"/>
              <a:gd name="connsiteX34846" fmla="*/ 3230397 w 6085020"/>
              <a:gd name="connsiteY34846" fmla="*/ 1467487 h 4885973"/>
              <a:gd name="connsiteX34847" fmla="*/ 3237991 w 6085020"/>
              <a:gd name="connsiteY34847" fmla="*/ 1477115 h 4885973"/>
              <a:gd name="connsiteX34848" fmla="*/ 3230397 w 6085020"/>
              <a:gd name="connsiteY34848" fmla="*/ 1467487 h 4885973"/>
              <a:gd name="connsiteX34849" fmla="*/ 4488083 w 6085020"/>
              <a:gd name="connsiteY34849" fmla="*/ 1467252 h 4885973"/>
              <a:gd name="connsiteX34850" fmla="*/ 4492266 w 6085020"/>
              <a:gd name="connsiteY34850" fmla="*/ 1468959 h 4885973"/>
              <a:gd name="connsiteX34851" fmla="*/ 4496640 w 6085020"/>
              <a:gd name="connsiteY34851" fmla="*/ 1470666 h 4885973"/>
              <a:gd name="connsiteX34852" fmla="*/ 4490745 w 6085020"/>
              <a:gd name="connsiteY34852" fmla="*/ 1473322 h 4885973"/>
              <a:gd name="connsiteX34853" fmla="*/ 4489414 w 6085020"/>
              <a:gd name="connsiteY34853" fmla="*/ 1473322 h 4885973"/>
              <a:gd name="connsiteX34854" fmla="*/ 4488083 w 6085020"/>
              <a:gd name="connsiteY34854" fmla="*/ 1472184 h 4885973"/>
              <a:gd name="connsiteX34855" fmla="*/ 4486371 w 6085020"/>
              <a:gd name="connsiteY34855" fmla="*/ 1474270 h 4885973"/>
              <a:gd name="connsiteX34856" fmla="*/ 4484660 w 6085020"/>
              <a:gd name="connsiteY34856" fmla="*/ 1474270 h 4885973"/>
              <a:gd name="connsiteX34857" fmla="*/ 4486181 w 6085020"/>
              <a:gd name="connsiteY34857" fmla="*/ 1471046 h 4885973"/>
              <a:gd name="connsiteX34858" fmla="*/ 4285186 w 6085020"/>
              <a:gd name="connsiteY34858" fmla="*/ 1466873 h 4885973"/>
              <a:gd name="connsiteX34859" fmla="*/ 4276058 w 6085020"/>
              <a:gd name="connsiteY34859" fmla="*/ 1469908 h 4885973"/>
              <a:gd name="connsiteX34860" fmla="*/ 4266930 w 6085020"/>
              <a:gd name="connsiteY34860" fmla="*/ 1472942 h 4885973"/>
              <a:gd name="connsiteX34861" fmla="*/ 4264839 w 6085020"/>
              <a:gd name="connsiteY34861" fmla="*/ 1477494 h 4885973"/>
              <a:gd name="connsiteX34862" fmla="*/ 4264839 w 6085020"/>
              <a:gd name="connsiteY34862" fmla="*/ 1486788 h 4885973"/>
              <a:gd name="connsiteX34863" fmla="*/ 4265980 w 6085020"/>
              <a:gd name="connsiteY34863" fmla="*/ 1490012 h 4885973"/>
              <a:gd name="connsiteX34864" fmla="*/ 4265980 w 6085020"/>
              <a:gd name="connsiteY34864" fmla="*/ 1491340 h 4885973"/>
              <a:gd name="connsiteX34865" fmla="*/ 4270733 w 6085020"/>
              <a:gd name="connsiteY34865" fmla="*/ 1490012 h 4885973"/>
              <a:gd name="connsiteX34866" fmla="*/ 4280432 w 6085020"/>
              <a:gd name="connsiteY34866" fmla="*/ 1487926 h 4885973"/>
              <a:gd name="connsiteX34867" fmla="*/ 4285186 w 6085020"/>
              <a:gd name="connsiteY34867" fmla="*/ 1487926 h 4885973"/>
              <a:gd name="connsiteX34868" fmla="*/ 4277389 w 6085020"/>
              <a:gd name="connsiteY34868" fmla="*/ 1495133 h 4885973"/>
              <a:gd name="connsiteX34869" fmla="*/ 4269593 w 6085020"/>
              <a:gd name="connsiteY34869" fmla="*/ 1502341 h 4885973"/>
              <a:gd name="connsiteX34870" fmla="*/ 4292602 w 6085020"/>
              <a:gd name="connsiteY34870" fmla="*/ 1492668 h 4885973"/>
              <a:gd name="connsiteX34871" fmla="*/ 4295834 w 6085020"/>
              <a:gd name="connsiteY34871" fmla="*/ 1485650 h 4885973"/>
              <a:gd name="connsiteX34872" fmla="*/ 4299447 w 6085020"/>
              <a:gd name="connsiteY34872" fmla="*/ 1475977 h 4885973"/>
              <a:gd name="connsiteX34873" fmla="*/ 4293362 w 6085020"/>
              <a:gd name="connsiteY34873" fmla="*/ 1482236 h 4885973"/>
              <a:gd name="connsiteX34874" fmla="*/ 4287277 w 6085020"/>
              <a:gd name="connsiteY34874" fmla="*/ 1488495 h 4885973"/>
              <a:gd name="connsiteX34875" fmla="*/ 4288989 w 6085020"/>
              <a:gd name="connsiteY34875" fmla="*/ 1480908 h 4885973"/>
              <a:gd name="connsiteX34876" fmla="*/ 4291270 w 6085020"/>
              <a:gd name="connsiteY34876" fmla="*/ 1480908 h 4885973"/>
              <a:gd name="connsiteX34877" fmla="*/ 4291270 w 6085020"/>
              <a:gd name="connsiteY34877" fmla="*/ 1471994 h 4885973"/>
              <a:gd name="connsiteX34878" fmla="*/ 4288228 w 6085020"/>
              <a:gd name="connsiteY34878" fmla="*/ 1469528 h 4885973"/>
              <a:gd name="connsiteX34879" fmla="*/ 2804054 w 6085020"/>
              <a:gd name="connsiteY34879" fmla="*/ 1466873 h 4885973"/>
              <a:gd name="connsiteX34880" fmla="*/ 2804054 w 6085020"/>
              <a:gd name="connsiteY34880" fmla="*/ 1466873 h 4885973"/>
              <a:gd name="connsiteX34881" fmla="*/ 1695629 w 6085020"/>
              <a:gd name="connsiteY34881" fmla="*/ 1466683 h 4885973"/>
              <a:gd name="connsiteX34882" fmla="*/ 1695629 w 6085020"/>
              <a:gd name="connsiteY34882" fmla="*/ 1466683 h 4885973"/>
              <a:gd name="connsiteX34883" fmla="*/ 4122411 w 6085020"/>
              <a:gd name="connsiteY34883" fmla="*/ 1466304 h 4885973"/>
              <a:gd name="connsiteX34884" fmla="*/ 4115756 w 6085020"/>
              <a:gd name="connsiteY34884" fmla="*/ 1471235 h 4885973"/>
              <a:gd name="connsiteX34885" fmla="*/ 4115756 w 6085020"/>
              <a:gd name="connsiteY34885" fmla="*/ 1474080 h 4885973"/>
              <a:gd name="connsiteX34886" fmla="*/ 4118228 w 6085020"/>
              <a:gd name="connsiteY34886" fmla="*/ 1474080 h 4885973"/>
              <a:gd name="connsiteX34887" fmla="*/ 4118246 w 6085020"/>
              <a:gd name="connsiteY34887" fmla="*/ 1476546 h 4885973"/>
              <a:gd name="connsiteX34888" fmla="*/ 4117847 w 6085020"/>
              <a:gd name="connsiteY34888" fmla="*/ 1476546 h 4885973"/>
              <a:gd name="connsiteX34889" fmla="*/ 4118250 w 6085020"/>
              <a:gd name="connsiteY34889" fmla="*/ 1476998 h 4885973"/>
              <a:gd name="connsiteX34890" fmla="*/ 4118322 w 6085020"/>
              <a:gd name="connsiteY34890" fmla="*/ 1486812 h 4885973"/>
              <a:gd name="connsiteX34891" fmla="*/ 4122982 w 6085020"/>
              <a:gd name="connsiteY34891" fmla="*/ 1500254 h 4885973"/>
              <a:gd name="connsiteX34892" fmla="*/ 4139715 w 6085020"/>
              <a:gd name="connsiteY34892" fmla="*/ 1500254 h 4885973"/>
              <a:gd name="connsiteX34893" fmla="*/ 4147447 w 6085020"/>
              <a:gd name="connsiteY34893" fmla="*/ 1483037 h 4885973"/>
              <a:gd name="connsiteX34894" fmla="*/ 4148463 w 6085020"/>
              <a:gd name="connsiteY34894" fmla="*/ 1483374 h 4885973"/>
              <a:gd name="connsiteX34895" fmla="*/ 4147892 w 6085020"/>
              <a:gd name="connsiteY34895" fmla="*/ 1482046 h 4885973"/>
              <a:gd name="connsiteX34896" fmla="*/ 4147447 w 6085020"/>
              <a:gd name="connsiteY34896" fmla="*/ 1483037 h 4885973"/>
              <a:gd name="connsiteX34897" fmla="*/ 4134201 w 6085020"/>
              <a:gd name="connsiteY34897" fmla="*/ 1478632 h 4885973"/>
              <a:gd name="connsiteX34898" fmla="*/ 4131919 w 6085020"/>
              <a:gd name="connsiteY34898" fmla="*/ 1485840 h 4885973"/>
              <a:gd name="connsiteX34899" fmla="*/ 4123314 w 6085020"/>
              <a:gd name="connsiteY34899" fmla="*/ 1482687 h 4885973"/>
              <a:gd name="connsiteX34900" fmla="*/ 4118250 w 6085020"/>
              <a:gd name="connsiteY34900" fmla="*/ 1476998 h 4885973"/>
              <a:gd name="connsiteX34901" fmla="*/ 4118246 w 6085020"/>
              <a:gd name="connsiteY34901" fmla="*/ 1476546 h 4885973"/>
              <a:gd name="connsiteX34902" fmla="*/ 4121840 w 6085020"/>
              <a:gd name="connsiteY34902" fmla="*/ 1476546 h 4885973"/>
              <a:gd name="connsiteX34903" fmla="*/ 4128876 w 6085020"/>
              <a:gd name="connsiteY34903" fmla="*/ 1478253 h 4885973"/>
              <a:gd name="connsiteX34904" fmla="*/ 4128876 w 6085020"/>
              <a:gd name="connsiteY34904" fmla="*/ 1472942 h 4885973"/>
              <a:gd name="connsiteX34905" fmla="*/ 4128876 w 6085020"/>
              <a:gd name="connsiteY34905" fmla="*/ 1466304 h 4885973"/>
              <a:gd name="connsiteX34906" fmla="*/ 4122411 w 6085020"/>
              <a:gd name="connsiteY34906" fmla="*/ 1466304 h 4885973"/>
              <a:gd name="connsiteX34907" fmla="*/ 1108805 w 6085020"/>
              <a:gd name="connsiteY34907" fmla="*/ 1466304 h 4885973"/>
              <a:gd name="connsiteX34908" fmla="*/ 1095684 w 6085020"/>
              <a:gd name="connsiteY34908" fmla="*/ 1479391 h 4885973"/>
              <a:gd name="connsiteX34909" fmla="*/ 1108805 w 6085020"/>
              <a:gd name="connsiteY34909" fmla="*/ 1492478 h 4885973"/>
              <a:gd name="connsiteX34910" fmla="*/ 1121926 w 6085020"/>
              <a:gd name="connsiteY34910" fmla="*/ 1479391 h 4885973"/>
              <a:gd name="connsiteX34911" fmla="*/ 1108805 w 6085020"/>
              <a:gd name="connsiteY34911" fmla="*/ 1466304 h 4885973"/>
              <a:gd name="connsiteX34912" fmla="*/ 3864996 w 6085020"/>
              <a:gd name="connsiteY34912" fmla="*/ 1465297 h 4885973"/>
              <a:gd name="connsiteX34913" fmla="*/ 3867144 w 6085020"/>
              <a:gd name="connsiteY34913" fmla="*/ 1465356 h 4885973"/>
              <a:gd name="connsiteX34914" fmla="*/ 3867088 w 6085020"/>
              <a:gd name="connsiteY34914" fmla="*/ 1467501 h 4885973"/>
              <a:gd name="connsiteX34915" fmla="*/ 3864939 w 6085020"/>
              <a:gd name="connsiteY34915" fmla="*/ 1467442 h 4885973"/>
              <a:gd name="connsiteX34916" fmla="*/ 3865129 w 6085020"/>
              <a:gd name="connsiteY34916" fmla="*/ 1467442 h 4885973"/>
              <a:gd name="connsiteX34917" fmla="*/ 3864881 w 6085020"/>
              <a:gd name="connsiteY34917" fmla="*/ 1467232 h 4885973"/>
              <a:gd name="connsiteX34918" fmla="*/ 3864939 w 6085020"/>
              <a:gd name="connsiteY34918" fmla="*/ 1465356 h 4885973"/>
              <a:gd name="connsiteX34919" fmla="*/ 3864996 w 6085020"/>
              <a:gd name="connsiteY34919" fmla="*/ 1465297 h 4885973"/>
              <a:gd name="connsiteX34920" fmla="*/ 2379813 w 6085020"/>
              <a:gd name="connsiteY34920" fmla="*/ 1464976 h 4885973"/>
              <a:gd name="connsiteX34921" fmla="*/ 2385138 w 6085020"/>
              <a:gd name="connsiteY34921" fmla="*/ 1485650 h 4885973"/>
              <a:gd name="connsiteX34922" fmla="*/ 2380764 w 6085020"/>
              <a:gd name="connsiteY34922" fmla="*/ 1466873 h 4885973"/>
              <a:gd name="connsiteX34923" fmla="*/ 4638613 w 6085020"/>
              <a:gd name="connsiteY34923" fmla="*/ 1463207 h 4885973"/>
              <a:gd name="connsiteX34924" fmla="*/ 4644202 w 6085020"/>
              <a:gd name="connsiteY34924" fmla="*/ 1466114 h 4885973"/>
              <a:gd name="connsiteX34925" fmla="*/ 4638613 w 6085020"/>
              <a:gd name="connsiteY34925" fmla="*/ 1463207 h 4885973"/>
              <a:gd name="connsiteX34926" fmla="*/ 4756965 w 6085020"/>
              <a:gd name="connsiteY34926" fmla="*/ 1462890 h 4885973"/>
              <a:gd name="connsiteX34927" fmla="*/ 4756965 w 6085020"/>
              <a:gd name="connsiteY34927" fmla="*/ 1466494 h 4885973"/>
              <a:gd name="connsiteX34928" fmla="*/ 4756014 w 6085020"/>
              <a:gd name="connsiteY34928" fmla="*/ 1470097 h 4885973"/>
              <a:gd name="connsiteX34929" fmla="*/ 4763050 w 6085020"/>
              <a:gd name="connsiteY34929" fmla="*/ 1467821 h 4885973"/>
              <a:gd name="connsiteX34930" fmla="*/ 4762099 w 6085020"/>
              <a:gd name="connsiteY34930" fmla="*/ 1471425 h 4885973"/>
              <a:gd name="connsiteX34931" fmla="*/ 4762099 w 6085020"/>
              <a:gd name="connsiteY34931" fmla="*/ 1475218 h 4885973"/>
              <a:gd name="connsiteX34932" fmla="*/ 4767233 w 6085020"/>
              <a:gd name="connsiteY34932" fmla="*/ 1472563 h 4885973"/>
              <a:gd name="connsiteX34933" fmla="*/ 4774421 w 6085020"/>
              <a:gd name="connsiteY34933" fmla="*/ 1471601 h 4885973"/>
              <a:gd name="connsiteX34934" fmla="*/ 4775220 w 6085020"/>
              <a:gd name="connsiteY34934" fmla="*/ 1466873 h 4885973"/>
              <a:gd name="connsiteX34935" fmla="*/ 4774459 w 6085020"/>
              <a:gd name="connsiteY34935" fmla="*/ 1462890 h 4885973"/>
              <a:gd name="connsiteX34936" fmla="*/ 4771607 w 6085020"/>
              <a:gd name="connsiteY34936" fmla="*/ 1462890 h 4885973"/>
              <a:gd name="connsiteX34937" fmla="*/ 4767043 w 6085020"/>
              <a:gd name="connsiteY34937" fmla="*/ 1462890 h 4885973"/>
              <a:gd name="connsiteX34938" fmla="*/ 4765712 w 6085020"/>
              <a:gd name="connsiteY34938" fmla="*/ 1462890 h 4885973"/>
              <a:gd name="connsiteX34939" fmla="*/ 4701154 w 6085020"/>
              <a:gd name="connsiteY34939" fmla="*/ 1462867 h 4885973"/>
              <a:gd name="connsiteX34940" fmla="*/ 4701059 w 6085020"/>
              <a:gd name="connsiteY34940" fmla="*/ 1462890 h 4885973"/>
              <a:gd name="connsiteX34941" fmla="*/ 4698967 w 6085020"/>
              <a:gd name="connsiteY34941" fmla="*/ 1464576 h 4885973"/>
              <a:gd name="connsiteX34942" fmla="*/ 4698967 w 6085020"/>
              <a:gd name="connsiteY34942" fmla="*/ 1464976 h 4885973"/>
              <a:gd name="connsiteX34943" fmla="*/ 4699918 w 6085020"/>
              <a:gd name="connsiteY34943" fmla="*/ 1464976 h 4885973"/>
              <a:gd name="connsiteX34944" fmla="*/ 4702009 w 6085020"/>
              <a:gd name="connsiteY34944" fmla="*/ 1465925 h 4885973"/>
              <a:gd name="connsiteX34945" fmla="*/ 4703074 w 6085020"/>
              <a:gd name="connsiteY34945" fmla="*/ 1464379 h 4885973"/>
              <a:gd name="connsiteX34946" fmla="*/ 4702960 w 6085020"/>
              <a:gd name="connsiteY34946" fmla="*/ 1464028 h 4885973"/>
              <a:gd name="connsiteX34947" fmla="*/ 4701154 w 6085020"/>
              <a:gd name="connsiteY34947" fmla="*/ 1462867 h 4885973"/>
              <a:gd name="connsiteX34948" fmla="*/ 597853 w 6085020"/>
              <a:gd name="connsiteY34948" fmla="*/ 1462321 h 4885973"/>
              <a:gd name="connsiteX34949" fmla="*/ 597853 w 6085020"/>
              <a:gd name="connsiteY34949" fmla="*/ 1462321 h 4885973"/>
              <a:gd name="connsiteX34950" fmla="*/ 3096684 w 6085020"/>
              <a:gd name="connsiteY34950" fmla="*/ 1462247 h 4885973"/>
              <a:gd name="connsiteX34951" fmla="*/ 3091951 w 6085020"/>
              <a:gd name="connsiteY34951" fmla="*/ 1466114 h 4885973"/>
              <a:gd name="connsiteX34952" fmla="*/ 3096684 w 6085020"/>
              <a:gd name="connsiteY34952" fmla="*/ 1462247 h 4885973"/>
              <a:gd name="connsiteX34953" fmla="*/ 1873996 w 6085020"/>
              <a:gd name="connsiteY34953" fmla="*/ 1461562 h 4885973"/>
              <a:gd name="connsiteX34954" fmla="*/ 1873996 w 6085020"/>
              <a:gd name="connsiteY34954" fmla="*/ 1461562 h 4885973"/>
              <a:gd name="connsiteX34955" fmla="*/ 1827408 w 6085020"/>
              <a:gd name="connsiteY34955" fmla="*/ 1461562 h 4885973"/>
              <a:gd name="connsiteX34956" fmla="*/ 1806490 w 6085020"/>
              <a:gd name="connsiteY34956" fmla="*/ 1477115 h 4885973"/>
              <a:gd name="connsiteX34957" fmla="*/ 1822083 w 6085020"/>
              <a:gd name="connsiteY34957" fmla="*/ 1487547 h 4885973"/>
              <a:gd name="connsiteX34958" fmla="*/ 1827408 w 6085020"/>
              <a:gd name="connsiteY34958" fmla="*/ 1461562 h 4885973"/>
              <a:gd name="connsiteX34959" fmla="*/ 1737654 w 6085020"/>
              <a:gd name="connsiteY34959" fmla="*/ 1461562 h 4885973"/>
              <a:gd name="connsiteX34960" fmla="*/ 1737654 w 6085020"/>
              <a:gd name="connsiteY34960" fmla="*/ 1461562 h 4885973"/>
              <a:gd name="connsiteX34961" fmla="*/ 3860185 w 6085020"/>
              <a:gd name="connsiteY34961" fmla="*/ 1460993 h 4885973"/>
              <a:gd name="connsiteX34962" fmla="*/ 3863607 w 6085020"/>
              <a:gd name="connsiteY34962" fmla="*/ 1460993 h 4885973"/>
              <a:gd name="connsiteX34963" fmla="*/ 3866460 w 6085020"/>
              <a:gd name="connsiteY34963" fmla="*/ 1460993 h 4885973"/>
              <a:gd name="connsiteX34964" fmla="*/ 3860185 w 6085020"/>
              <a:gd name="connsiteY34964" fmla="*/ 1466114 h 4885973"/>
              <a:gd name="connsiteX34965" fmla="*/ 3860185 w 6085020"/>
              <a:gd name="connsiteY34965" fmla="*/ 1463269 h 4885973"/>
              <a:gd name="connsiteX34966" fmla="*/ 366242 w 6085020"/>
              <a:gd name="connsiteY34966" fmla="*/ 1460993 h 4885973"/>
              <a:gd name="connsiteX34967" fmla="*/ 363200 w 6085020"/>
              <a:gd name="connsiteY34967" fmla="*/ 1463838 h 4885973"/>
              <a:gd name="connsiteX34968" fmla="*/ 363770 w 6085020"/>
              <a:gd name="connsiteY34968" fmla="*/ 1465735 h 4885973"/>
              <a:gd name="connsiteX34969" fmla="*/ 363770 w 6085020"/>
              <a:gd name="connsiteY34969" fmla="*/ 1466494 h 4885973"/>
              <a:gd name="connsiteX34970" fmla="*/ 366242 w 6085020"/>
              <a:gd name="connsiteY34970" fmla="*/ 1460993 h 4885973"/>
              <a:gd name="connsiteX34971" fmla="*/ 4681282 w 6085020"/>
              <a:gd name="connsiteY34971" fmla="*/ 1460424 h 4885973"/>
              <a:gd name="connsiteX34972" fmla="*/ 4679191 w 6085020"/>
              <a:gd name="connsiteY34972" fmla="*/ 1463838 h 4885973"/>
              <a:gd name="connsiteX34973" fmla="*/ 4683945 w 6085020"/>
              <a:gd name="connsiteY34973" fmla="*/ 1470666 h 4885973"/>
              <a:gd name="connsiteX34974" fmla="*/ 4686987 w 6085020"/>
              <a:gd name="connsiteY34974" fmla="*/ 1474080 h 4885973"/>
              <a:gd name="connsiteX34975" fmla="*/ 4686987 w 6085020"/>
              <a:gd name="connsiteY34975" fmla="*/ 1475029 h 4885973"/>
              <a:gd name="connsiteX34976" fmla="*/ 4682043 w 6085020"/>
              <a:gd name="connsiteY34976" fmla="*/ 1480529 h 4885973"/>
              <a:gd name="connsiteX34977" fmla="*/ 4685846 w 6085020"/>
              <a:gd name="connsiteY34977" fmla="*/ 1480529 h 4885973"/>
              <a:gd name="connsiteX34978" fmla="*/ 4683945 w 6085020"/>
              <a:gd name="connsiteY34978" fmla="*/ 1488495 h 4885973"/>
              <a:gd name="connsiteX34979" fmla="*/ 4704291 w 6085020"/>
              <a:gd name="connsiteY34979" fmla="*/ 1481667 h 4885973"/>
              <a:gd name="connsiteX34980" fmla="*/ 4707524 w 6085020"/>
              <a:gd name="connsiteY34980" fmla="*/ 1471994 h 4885973"/>
              <a:gd name="connsiteX34981" fmla="*/ 4700108 w 6085020"/>
              <a:gd name="connsiteY34981" fmla="*/ 1471994 h 4885973"/>
              <a:gd name="connsiteX34982" fmla="*/ 4693262 w 6085020"/>
              <a:gd name="connsiteY34982" fmla="*/ 1465166 h 4885973"/>
              <a:gd name="connsiteX34983" fmla="*/ 4689459 w 6085020"/>
              <a:gd name="connsiteY34983" fmla="*/ 1469718 h 4885973"/>
              <a:gd name="connsiteX34984" fmla="*/ 4687367 w 6085020"/>
              <a:gd name="connsiteY34984" fmla="*/ 1469718 h 4885973"/>
              <a:gd name="connsiteX34985" fmla="*/ 4684325 w 6085020"/>
              <a:gd name="connsiteY34985" fmla="*/ 1460424 h 4885973"/>
              <a:gd name="connsiteX34986" fmla="*/ 267931 w 6085020"/>
              <a:gd name="connsiteY34986" fmla="*/ 1460424 h 4885973"/>
              <a:gd name="connsiteX34987" fmla="*/ 270783 w 6085020"/>
              <a:gd name="connsiteY34987" fmla="*/ 1465925 h 4885973"/>
              <a:gd name="connsiteX34988" fmla="*/ 274206 w 6085020"/>
              <a:gd name="connsiteY34988" fmla="*/ 1462511 h 4885973"/>
              <a:gd name="connsiteX34989" fmla="*/ 267931 w 6085020"/>
              <a:gd name="connsiteY34989" fmla="*/ 1460424 h 4885973"/>
              <a:gd name="connsiteX34990" fmla="*/ 4449899 w 6085020"/>
              <a:gd name="connsiteY34990" fmla="*/ 1460258 h 4885973"/>
              <a:gd name="connsiteX34991" fmla="*/ 4452523 w 6085020"/>
              <a:gd name="connsiteY34991" fmla="*/ 1460804 h 4885973"/>
              <a:gd name="connsiteX34992" fmla="*/ 4452523 w 6085020"/>
              <a:gd name="connsiteY34992" fmla="*/ 1461562 h 4885973"/>
              <a:gd name="connsiteX34993" fmla="*/ 4450622 w 6085020"/>
              <a:gd name="connsiteY34993" fmla="*/ 1462511 h 4885973"/>
              <a:gd name="connsiteX34994" fmla="*/ 4448530 w 6085020"/>
              <a:gd name="connsiteY34994" fmla="*/ 1462511 h 4885973"/>
              <a:gd name="connsiteX34995" fmla="*/ 4449671 w 6085020"/>
              <a:gd name="connsiteY34995" fmla="*/ 1460424 h 4885973"/>
              <a:gd name="connsiteX34996" fmla="*/ 4449899 w 6085020"/>
              <a:gd name="connsiteY34996" fmla="*/ 1460258 h 4885973"/>
              <a:gd name="connsiteX34997" fmla="*/ 4717412 w 6085020"/>
              <a:gd name="connsiteY34997" fmla="*/ 1460235 h 4885973"/>
              <a:gd name="connsiteX34998" fmla="*/ 4714293 w 6085020"/>
              <a:gd name="connsiteY34998" fmla="*/ 1466477 h 4885973"/>
              <a:gd name="connsiteX34999" fmla="*/ 4714369 w 6085020"/>
              <a:gd name="connsiteY34999" fmla="*/ 1466683 h 4885973"/>
              <a:gd name="connsiteX35000" fmla="*/ 4720645 w 6085020"/>
              <a:gd name="connsiteY35000" fmla="*/ 1469718 h 4885973"/>
              <a:gd name="connsiteX35001" fmla="*/ 4721596 w 6085020"/>
              <a:gd name="connsiteY35001" fmla="*/ 1469718 h 4885973"/>
              <a:gd name="connsiteX35002" fmla="*/ 4721596 w 6085020"/>
              <a:gd name="connsiteY35002" fmla="*/ 1471425 h 4885973"/>
              <a:gd name="connsiteX35003" fmla="*/ 4728061 w 6085020"/>
              <a:gd name="connsiteY35003" fmla="*/ 1474649 h 4885973"/>
              <a:gd name="connsiteX35004" fmla="*/ 4730913 w 6085020"/>
              <a:gd name="connsiteY35004" fmla="*/ 1468770 h 4885973"/>
              <a:gd name="connsiteX35005" fmla="*/ 4731103 w 6085020"/>
              <a:gd name="connsiteY35005" fmla="*/ 1468201 h 4885973"/>
              <a:gd name="connsiteX35006" fmla="*/ 4724923 w 6085020"/>
              <a:gd name="connsiteY35006" fmla="*/ 1464948 h 4885973"/>
              <a:gd name="connsiteX35007" fmla="*/ 4724828 w 6085020"/>
              <a:gd name="connsiteY35007" fmla="*/ 1464976 h 4885973"/>
              <a:gd name="connsiteX35008" fmla="*/ 4723877 w 6085020"/>
              <a:gd name="connsiteY35008" fmla="*/ 1464976 h 4885973"/>
              <a:gd name="connsiteX35009" fmla="*/ 4723877 w 6085020"/>
              <a:gd name="connsiteY35009" fmla="*/ 1463459 h 4885973"/>
              <a:gd name="connsiteX35010" fmla="*/ 4717412 w 6085020"/>
              <a:gd name="connsiteY35010" fmla="*/ 1460235 h 4885973"/>
              <a:gd name="connsiteX35011" fmla="*/ 4647054 w 6085020"/>
              <a:gd name="connsiteY35011" fmla="*/ 1460045 h 4885973"/>
              <a:gd name="connsiteX35012" fmla="*/ 4647054 w 6085020"/>
              <a:gd name="connsiteY35012" fmla="*/ 1462131 h 4885973"/>
              <a:gd name="connsiteX35013" fmla="*/ 4649146 w 6085020"/>
              <a:gd name="connsiteY35013" fmla="*/ 1462131 h 4885973"/>
              <a:gd name="connsiteX35014" fmla="*/ 4649716 w 6085020"/>
              <a:gd name="connsiteY35014" fmla="*/ 1460424 h 4885973"/>
              <a:gd name="connsiteX35015" fmla="*/ 4649146 w 6085020"/>
              <a:gd name="connsiteY35015" fmla="*/ 1460045 h 4885973"/>
              <a:gd name="connsiteX35016" fmla="*/ 4647054 w 6085020"/>
              <a:gd name="connsiteY35016" fmla="*/ 1460045 h 4885973"/>
              <a:gd name="connsiteX35017" fmla="*/ 932149 w 6085020"/>
              <a:gd name="connsiteY35017" fmla="*/ 1459855 h 4885973"/>
              <a:gd name="connsiteX35018" fmla="*/ 931769 w 6085020"/>
              <a:gd name="connsiteY35018" fmla="*/ 1463459 h 4885973"/>
              <a:gd name="connsiteX35019" fmla="*/ 932149 w 6085020"/>
              <a:gd name="connsiteY35019" fmla="*/ 1463459 h 4885973"/>
              <a:gd name="connsiteX35020" fmla="*/ 932149 w 6085020"/>
              <a:gd name="connsiteY35020" fmla="*/ 1459855 h 4885973"/>
              <a:gd name="connsiteX35021" fmla="*/ 4153335 w 6085020"/>
              <a:gd name="connsiteY35021" fmla="*/ 1459476 h 4885973"/>
              <a:gd name="connsiteX35022" fmla="*/ 4154547 w 6085020"/>
              <a:gd name="connsiteY35022" fmla="*/ 1471994 h 4885973"/>
              <a:gd name="connsiteX35023" fmla="*/ 4153335 w 6085020"/>
              <a:gd name="connsiteY35023" fmla="*/ 1459476 h 4885973"/>
              <a:gd name="connsiteX35024" fmla="*/ 926825 w 6085020"/>
              <a:gd name="connsiteY35024" fmla="*/ 1459286 h 4885973"/>
              <a:gd name="connsiteX35025" fmla="*/ 927015 w 6085020"/>
              <a:gd name="connsiteY35025" fmla="*/ 1461942 h 4885973"/>
              <a:gd name="connsiteX35026" fmla="*/ 926825 w 6085020"/>
              <a:gd name="connsiteY35026" fmla="*/ 1461942 h 4885973"/>
              <a:gd name="connsiteX35027" fmla="*/ 926825 w 6085020"/>
              <a:gd name="connsiteY35027" fmla="*/ 1464028 h 4885973"/>
              <a:gd name="connsiteX35028" fmla="*/ 928726 w 6085020"/>
              <a:gd name="connsiteY35028" fmla="*/ 1464028 h 4885973"/>
              <a:gd name="connsiteX35029" fmla="*/ 926825 w 6085020"/>
              <a:gd name="connsiteY35029" fmla="*/ 1459286 h 4885973"/>
              <a:gd name="connsiteX35030" fmla="*/ 1690495 w 6085020"/>
              <a:gd name="connsiteY35030" fmla="*/ 1458718 h 4885973"/>
              <a:gd name="connsiteX35031" fmla="*/ 1686882 w 6085020"/>
              <a:gd name="connsiteY35031" fmla="*/ 1460804 h 4885973"/>
              <a:gd name="connsiteX35032" fmla="*/ 1688823 w 6085020"/>
              <a:gd name="connsiteY35032" fmla="*/ 1464332 h 4885973"/>
              <a:gd name="connsiteX35033" fmla="*/ 1689164 w 6085020"/>
              <a:gd name="connsiteY35033" fmla="*/ 1464407 h 4885973"/>
              <a:gd name="connsiteX35034" fmla="*/ 1692586 w 6085020"/>
              <a:gd name="connsiteY35034" fmla="*/ 1462321 h 4885973"/>
              <a:gd name="connsiteX35035" fmla="*/ 1689734 w 6085020"/>
              <a:gd name="connsiteY35035" fmla="*/ 1460424 h 4885973"/>
              <a:gd name="connsiteX35036" fmla="*/ 1659309 w 6085020"/>
              <a:gd name="connsiteY35036" fmla="*/ 1458338 h 4885973"/>
              <a:gd name="connsiteX35037" fmla="*/ 1655696 w 6085020"/>
              <a:gd name="connsiteY35037" fmla="*/ 1460424 h 4885973"/>
              <a:gd name="connsiteX35038" fmla="*/ 1657978 w 6085020"/>
              <a:gd name="connsiteY35038" fmla="*/ 1464028 h 4885973"/>
              <a:gd name="connsiteX35039" fmla="*/ 1661496 w 6085020"/>
              <a:gd name="connsiteY35039" fmla="*/ 1461847 h 4885973"/>
              <a:gd name="connsiteX35040" fmla="*/ 1659309 w 6085020"/>
              <a:gd name="connsiteY35040" fmla="*/ 1458338 h 4885973"/>
              <a:gd name="connsiteX35041" fmla="*/ 482998 w 6085020"/>
              <a:gd name="connsiteY35041" fmla="*/ 1458338 h 4885973"/>
              <a:gd name="connsiteX35042" fmla="*/ 482998 w 6085020"/>
              <a:gd name="connsiteY35042" fmla="*/ 1463269 h 4885973"/>
              <a:gd name="connsiteX35043" fmla="*/ 486802 w 6085020"/>
              <a:gd name="connsiteY35043" fmla="*/ 1460424 h 4885973"/>
              <a:gd name="connsiteX35044" fmla="*/ 486802 w 6085020"/>
              <a:gd name="connsiteY35044" fmla="*/ 1463269 h 4885973"/>
              <a:gd name="connsiteX35045" fmla="*/ 486802 w 6085020"/>
              <a:gd name="connsiteY35045" fmla="*/ 1465735 h 4885973"/>
              <a:gd name="connsiteX35046" fmla="*/ 488703 w 6085020"/>
              <a:gd name="connsiteY35046" fmla="*/ 1465735 h 4885973"/>
              <a:gd name="connsiteX35047" fmla="*/ 490224 w 6085020"/>
              <a:gd name="connsiteY35047" fmla="*/ 1464407 h 4885973"/>
              <a:gd name="connsiteX35048" fmla="*/ 490224 w 6085020"/>
              <a:gd name="connsiteY35048" fmla="*/ 1466304 h 4885973"/>
              <a:gd name="connsiteX35049" fmla="*/ 490224 w 6085020"/>
              <a:gd name="connsiteY35049" fmla="*/ 1462511 h 4885973"/>
              <a:gd name="connsiteX35050" fmla="*/ 488513 w 6085020"/>
              <a:gd name="connsiteY35050" fmla="*/ 1463838 h 4885973"/>
              <a:gd name="connsiteX35051" fmla="*/ 488513 w 6085020"/>
              <a:gd name="connsiteY35051" fmla="*/ 1460993 h 4885973"/>
              <a:gd name="connsiteX35052" fmla="*/ 485280 w 6085020"/>
              <a:gd name="connsiteY35052" fmla="*/ 1458338 h 4885973"/>
              <a:gd name="connsiteX35053" fmla="*/ 482998 w 6085020"/>
              <a:gd name="connsiteY35053" fmla="*/ 1458338 h 4885973"/>
              <a:gd name="connsiteX35054" fmla="*/ 920740 w 6085020"/>
              <a:gd name="connsiteY35054" fmla="*/ 1457959 h 4885973"/>
              <a:gd name="connsiteX35055" fmla="*/ 917697 w 6085020"/>
              <a:gd name="connsiteY35055" fmla="*/ 1463080 h 4885973"/>
              <a:gd name="connsiteX35056" fmla="*/ 920740 w 6085020"/>
              <a:gd name="connsiteY35056" fmla="*/ 1464407 h 4885973"/>
              <a:gd name="connsiteX35057" fmla="*/ 920740 w 6085020"/>
              <a:gd name="connsiteY35057" fmla="*/ 1457959 h 4885973"/>
              <a:gd name="connsiteX35058" fmla="*/ 2041905 w 6085020"/>
              <a:gd name="connsiteY35058" fmla="*/ 1457200 h 4885973"/>
              <a:gd name="connsiteX35059" fmla="*/ 2051412 w 6085020"/>
              <a:gd name="connsiteY35059" fmla="*/ 1471994 h 4885973"/>
              <a:gd name="connsiteX35060" fmla="*/ 2052363 w 6085020"/>
              <a:gd name="connsiteY35060" fmla="*/ 1472753 h 4885973"/>
              <a:gd name="connsiteX35061" fmla="*/ 2041905 w 6085020"/>
              <a:gd name="connsiteY35061" fmla="*/ 1457200 h 4885973"/>
              <a:gd name="connsiteX35062" fmla="*/ 475202 w 6085020"/>
              <a:gd name="connsiteY35062" fmla="*/ 1456821 h 4885973"/>
              <a:gd name="connsiteX35063" fmla="*/ 474251 w 6085020"/>
              <a:gd name="connsiteY35063" fmla="*/ 1460424 h 4885973"/>
              <a:gd name="connsiteX35064" fmla="*/ 478245 w 6085020"/>
              <a:gd name="connsiteY35064" fmla="*/ 1458907 h 4885973"/>
              <a:gd name="connsiteX35065" fmla="*/ 477104 w 6085020"/>
              <a:gd name="connsiteY35065" fmla="*/ 1456821 h 4885973"/>
              <a:gd name="connsiteX35066" fmla="*/ 475202 w 6085020"/>
              <a:gd name="connsiteY35066" fmla="*/ 1456821 h 4885973"/>
              <a:gd name="connsiteX35067" fmla="*/ 4534101 w 6085020"/>
              <a:gd name="connsiteY35067" fmla="*/ 1456441 h 4885973"/>
              <a:gd name="connsiteX35068" fmla="*/ 4532580 w 6085020"/>
              <a:gd name="connsiteY35068" fmla="*/ 1459097 h 4885973"/>
              <a:gd name="connsiteX35069" fmla="*/ 4531248 w 6085020"/>
              <a:gd name="connsiteY35069" fmla="*/ 1461752 h 4885973"/>
              <a:gd name="connsiteX35070" fmla="*/ 4528586 w 6085020"/>
              <a:gd name="connsiteY35070" fmla="*/ 1460424 h 4885973"/>
              <a:gd name="connsiteX35071" fmla="*/ 4525924 w 6085020"/>
              <a:gd name="connsiteY35071" fmla="*/ 1459097 h 4885973"/>
              <a:gd name="connsiteX35072" fmla="*/ 4503296 w 6085020"/>
              <a:gd name="connsiteY35072" fmla="*/ 1456441 h 4885973"/>
              <a:gd name="connsiteX35073" fmla="*/ 4501774 w 6085020"/>
              <a:gd name="connsiteY35073" fmla="*/ 1459097 h 4885973"/>
              <a:gd name="connsiteX35074" fmla="*/ 4500443 w 6085020"/>
              <a:gd name="connsiteY35074" fmla="*/ 1461752 h 4885973"/>
              <a:gd name="connsiteX35075" fmla="*/ 4497781 w 6085020"/>
              <a:gd name="connsiteY35075" fmla="*/ 1460424 h 4885973"/>
              <a:gd name="connsiteX35076" fmla="*/ 4494929 w 6085020"/>
              <a:gd name="connsiteY35076" fmla="*/ 1459097 h 4885973"/>
              <a:gd name="connsiteX35077" fmla="*/ 3102409 w 6085020"/>
              <a:gd name="connsiteY35077" fmla="*/ 1456252 h 4885973"/>
              <a:gd name="connsiteX35078" fmla="*/ 3102409 w 6085020"/>
              <a:gd name="connsiteY35078" fmla="*/ 1466683 h 4885973"/>
              <a:gd name="connsiteX35079" fmla="*/ 3112868 w 6085020"/>
              <a:gd name="connsiteY35079" fmla="*/ 1466683 h 4885973"/>
              <a:gd name="connsiteX35080" fmla="*/ 3112868 w 6085020"/>
              <a:gd name="connsiteY35080" fmla="*/ 1456252 h 4885973"/>
              <a:gd name="connsiteX35081" fmla="*/ 4112143 w 6085020"/>
              <a:gd name="connsiteY35081" fmla="*/ 1455114 h 4885973"/>
              <a:gd name="connsiteX35082" fmla="*/ 4113093 w 6085020"/>
              <a:gd name="connsiteY35082" fmla="*/ 1456062 h 4885973"/>
              <a:gd name="connsiteX35083" fmla="*/ 4113093 w 6085020"/>
              <a:gd name="connsiteY35083" fmla="*/ 1458718 h 4885973"/>
              <a:gd name="connsiteX35084" fmla="*/ 4111211 w 6085020"/>
              <a:gd name="connsiteY35084" fmla="*/ 1458698 h 4885973"/>
              <a:gd name="connsiteX35085" fmla="*/ 4111192 w 6085020"/>
              <a:gd name="connsiteY35085" fmla="*/ 1458718 h 4885973"/>
              <a:gd name="connsiteX35086" fmla="*/ 4111192 w 6085020"/>
              <a:gd name="connsiteY35086" fmla="*/ 1460804 h 4885973"/>
              <a:gd name="connsiteX35087" fmla="*/ 4113283 w 6085020"/>
              <a:gd name="connsiteY35087" fmla="*/ 1460804 h 4885973"/>
              <a:gd name="connsiteX35088" fmla="*/ 4112143 w 6085020"/>
              <a:gd name="connsiteY35088" fmla="*/ 1455114 h 4885973"/>
              <a:gd name="connsiteX35089" fmla="*/ 4684667 w 6085020"/>
              <a:gd name="connsiteY35089" fmla="*/ 1454676 h 4885973"/>
              <a:gd name="connsiteX35090" fmla="*/ 4684515 w 6085020"/>
              <a:gd name="connsiteY35090" fmla="*/ 1454734 h 4885973"/>
              <a:gd name="connsiteX35091" fmla="*/ 4682556 w 6085020"/>
              <a:gd name="connsiteY35091" fmla="*/ 1455622 h 4885973"/>
              <a:gd name="connsiteX35092" fmla="*/ 4682613 w 6085020"/>
              <a:gd name="connsiteY35092" fmla="*/ 1456821 h 4885973"/>
              <a:gd name="connsiteX35093" fmla="*/ 4683564 w 6085020"/>
              <a:gd name="connsiteY35093" fmla="*/ 1456821 h 4885973"/>
              <a:gd name="connsiteX35094" fmla="*/ 4685713 w 6085020"/>
              <a:gd name="connsiteY35094" fmla="*/ 1457927 h 4885973"/>
              <a:gd name="connsiteX35095" fmla="*/ 4686816 w 6085020"/>
              <a:gd name="connsiteY35095" fmla="*/ 1455781 h 4885973"/>
              <a:gd name="connsiteX35096" fmla="*/ 4684667 w 6085020"/>
              <a:gd name="connsiteY35096" fmla="*/ 1454676 h 4885973"/>
              <a:gd name="connsiteX35097" fmla="*/ 4654104 w 6085020"/>
              <a:gd name="connsiteY35097" fmla="*/ 1454470 h 4885973"/>
              <a:gd name="connsiteX35098" fmla="*/ 4657455 w 6085020"/>
              <a:gd name="connsiteY35098" fmla="*/ 1455998 h 4885973"/>
              <a:gd name="connsiteX35099" fmla="*/ 4658844 w 6085020"/>
              <a:gd name="connsiteY35099" fmla="*/ 1456762 h 4885973"/>
              <a:gd name="connsiteX35100" fmla="*/ 4658844 w 6085020"/>
              <a:gd name="connsiteY35100" fmla="*/ 1460424 h 4885973"/>
              <a:gd name="connsiteX35101" fmla="*/ 4654541 w 6085020"/>
              <a:gd name="connsiteY35101" fmla="*/ 1458160 h 4885973"/>
              <a:gd name="connsiteX35102" fmla="*/ 4654090 w 6085020"/>
              <a:gd name="connsiteY35102" fmla="*/ 1454355 h 4885973"/>
              <a:gd name="connsiteX35103" fmla="*/ 4654104 w 6085020"/>
              <a:gd name="connsiteY35103" fmla="*/ 1454470 h 4885973"/>
              <a:gd name="connsiteX35104" fmla="*/ 4653968 w 6085020"/>
              <a:gd name="connsiteY35104" fmla="*/ 1454408 h 4885973"/>
              <a:gd name="connsiteX35105" fmla="*/ 4518888 w 6085020"/>
              <a:gd name="connsiteY35105" fmla="*/ 1454048 h 4885973"/>
              <a:gd name="connsiteX35106" fmla="*/ 4521037 w 6085020"/>
              <a:gd name="connsiteY35106" fmla="*/ 1454107 h 4885973"/>
              <a:gd name="connsiteX35107" fmla="*/ 4520980 w 6085020"/>
              <a:gd name="connsiteY35107" fmla="*/ 1456252 h 4885973"/>
              <a:gd name="connsiteX35108" fmla="*/ 4521170 w 6085020"/>
              <a:gd name="connsiteY35108" fmla="*/ 1457390 h 4885973"/>
              <a:gd name="connsiteX35109" fmla="*/ 4520999 w 6085020"/>
              <a:gd name="connsiteY35109" fmla="*/ 1457451 h 4885973"/>
              <a:gd name="connsiteX35110" fmla="*/ 4518888 w 6085020"/>
              <a:gd name="connsiteY35110" fmla="*/ 1456252 h 4885973"/>
              <a:gd name="connsiteX35111" fmla="*/ 4518831 w 6085020"/>
              <a:gd name="connsiteY35111" fmla="*/ 1456193 h 4885973"/>
              <a:gd name="connsiteX35112" fmla="*/ 4518888 w 6085020"/>
              <a:gd name="connsiteY35112" fmla="*/ 1454048 h 4885973"/>
              <a:gd name="connsiteX35113" fmla="*/ 2798919 w 6085020"/>
              <a:gd name="connsiteY35113" fmla="*/ 1453786 h 4885973"/>
              <a:gd name="connsiteX35114" fmla="*/ 2784467 w 6085020"/>
              <a:gd name="connsiteY35114" fmla="*/ 1465735 h 4885973"/>
              <a:gd name="connsiteX35115" fmla="*/ 2798919 w 6085020"/>
              <a:gd name="connsiteY35115" fmla="*/ 1453976 h 4885973"/>
              <a:gd name="connsiteX35116" fmla="*/ 2839732 w 6085020"/>
              <a:gd name="connsiteY35116" fmla="*/ 1453715 h 4885973"/>
              <a:gd name="connsiteX35117" fmla="*/ 2840944 w 6085020"/>
              <a:gd name="connsiteY35117" fmla="*/ 1466304 h 4885973"/>
              <a:gd name="connsiteX35118" fmla="*/ 2839732 w 6085020"/>
              <a:gd name="connsiteY35118" fmla="*/ 1453715 h 4885973"/>
              <a:gd name="connsiteX35119" fmla="*/ 4647257 w 6085020"/>
              <a:gd name="connsiteY35119" fmla="*/ 1453596 h 4885973"/>
              <a:gd name="connsiteX35120" fmla="*/ 4652188 w 6085020"/>
              <a:gd name="connsiteY35120" fmla="*/ 1453596 h 4885973"/>
              <a:gd name="connsiteX35121" fmla="*/ 4653968 w 6085020"/>
              <a:gd name="connsiteY35121" fmla="*/ 1454408 h 4885973"/>
              <a:gd name="connsiteX35122" fmla="*/ 4650463 w 6085020"/>
              <a:gd name="connsiteY35122" fmla="*/ 1455923 h 4885973"/>
              <a:gd name="connsiteX35123" fmla="*/ 4647456 w 6085020"/>
              <a:gd name="connsiteY35123" fmla="*/ 1454165 h 4885973"/>
              <a:gd name="connsiteX35124" fmla="*/ 377741 w 6085020"/>
              <a:gd name="connsiteY35124" fmla="*/ 1453333 h 4885973"/>
              <a:gd name="connsiteX35125" fmla="*/ 373088 w 6085020"/>
              <a:gd name="connsiteY35125" fmla="*/ 1457200 h 4885973"/>
              <a:gd name="connsiteX35126" fmla="*/ 377741 w 6085020"/>
              <a:gd name="connsiteY35126" fmla="*/ 1453333 h 4885973"/>
              <a:gd name="connsiteX35127" fmla="*/ 3394580 w 6085020"/>
              <a:gd name="connsiteY35127" fmla="*/ 1452776 h 4885973"/>
              <a:gd name="connsiteX35128" fmla="*/ 3400195 w 6085020"/>
              <a:gd name="connsiteY35128" fmla="*/ 1455683 h 4885973"/>
              <a:gd name="connsiteX35129" fmla="*/ 3394580 w 6085020"/>
              <a:gd name="connsiteY35129" fmla="*/ 1452776 h 4885973"/>
              <a:gd name="connsiteX35130" fmla="*/ 909901 w 6085020"/>
              <a:gd name="connsiteY35130" fmla="*/ 1452648 h 4885973"/>
              <a:gd name="connsiteX35131" fmla="*/ 906098 w 6085020"/>
              <a:gd name="connsiteY35131" fmla="*/ 1456441 h 4885973"/>
              <a:gd name="connsiteX35132" fmla="*/ 908808 w 6085020"/>
              <a:gd name="connsiteY35132" fmla="*/ 1457343 h 4885973"/>
              <a:gd name="connsiteX35133" fmla="*/ 908760 w 6085020"/>
              <a:gd name="connsiteY35133" fmla="*/ 1457390 h 4885973"/>
              <a:gd name="connsiteX35134" fmla="*/ 908950 w 6085020"/>
              <a:gd name="connsiteY35134" fmla="*/ 1457390 h 4885973"/>
              <a:gd name="connsiteX35135" fmla="*/ 908808 w 6085020"/>
              <a:gd name="connsiteY35135" fmla="*/ 1457343 h 4885973"/>
              <a:gd name="connsiteX35136" fmla="*/ 910661 w 6085020"/>
              <a:gd name="connsiteY35136" fmla="*/ 1455493 h 4885973"/>
              <a:gd name="connsiteX35137" fmla="*/ 912183 w 6085020"/>
              <a:gd name="connsiteY35137" fmla="*/ 1455493 h 4885973"/>
              <a:gd name="connsiteX35138" fmla="*/ 909901 w 6085020"/>
              <a:gd name="connsiteY35138" fmla="*/ 1452648 h 4885973"/>
              <a:gd name="connsiteX35139" fmla="*/ 4772367 w 6085020"/>
              <a:gd name="connsiteY35139" fmla="*/ 1452079 h 4885973"/>
              <a:gd name="connsiteX35140" fmla="*/ 4771417 w 6085020"/>
              <a:gd name="connsiteY35140" fmla="*/ 1454165 h 4885973"/>
              <a:gd name="connsiteX35141" fmla="*/ 4773508 w 6085020"/>
              <a:gd name="connsiteY35141" fmla="*/ 1455304 h 4885973"/>
              <a:gd name="connsiteX35142" fmla="*/ 4773889 w 6085020"/>
              <a:gd name="connsiteY35142" fmla="*/ 1453786 h 4885973"/>
              <a:gd name="connsiteX35143" fmla="*/ 4774459 w 6085020"/>
              <a:gd name="connsiteY35143" fmla="*/ 1453217 h 4885973"/>
              <a:gd name="connsiteX35144" fmla="*/ 4772367 w 6085020"/>
              <a:gd name="connsiteY35144" fmla="*/ 1452079 h 4885973"/>
              <a:gd name="connsiteX35145" fmla="*/ 1831211 w 6085020"/>
              <a:gd name="connsiteY35145" fmla="*/ 1451510 h 4885973"/>
              <a:gd name="connsiteX35146" fmla="*/ 1831211 w 6085020"/>
              <a:gd name="connsiteY35146" fmla="*/ 1451510 h 4885973"/>
              <a:gd name="connsiteX35147" fmla="*/ 1498056 w 6085020"/>
              <a:gd name="connsiteY35147" fmla="*/ 1451131 h 4885973"/>
              <a:gd name="connsiteX35148" fmla="*/ 1498056 w 6085020"/>
              <a:gd name="connsiteY35148" fmla="*/ 1451131 h 4885973"/>
              <a:gd name="connsiteX35149" fmla="*/ 4731293 w 6085020"/>
              <a:gd name="connsiteY35149" fmla="*/ 1450941 h 4885973"/>
              <a:gd name="connsiteX35150" fmla="*/ 4734716 w 6085020"/>
              <a:gd name="connsiteY35150" fmla="*/ 1453786 h 4885973"/>
              <a:gd name="connsiteX35151" fmla="*/ 4739470 w 6085020"/>
              <a:gd name="connsiteY35151" fmla="*/ 1456252 h 4885973"/>
              <a:gd name="connsiteX35152" fmla="*/ 4740041 w 6085020"/>
              <a:gd name="connsiteY35152" fmla="*/ 1454924 h 4885973"/>
              <a:gd name="connsiteX35153" fmla="*/ 4740231 w 6085020"/>
              <a:gd name="connsiteY35153" fmla="*/ 1454355 h 4885973"/>
              <a:gd name="connsiteX35154" fmla="*/ 4735667 w 6085020"/>
              <a:gd name="connsiteY35154" fmla="*/ 1452079 h 4885973"/>
              <a:gd name="connsiteX35155" fmla="*/ 1624320 w 6085020"/>
              <a:gd name="connsiteY35155" fmla="*/ 1450751 h 4885973"/>
              <a:gd name="connsiteX35156" fmla="*/ 1630025 w 6085020"/>
              <a:gd name="connsiteY35156" fmla="*/ 1466304 h 4885973"/>
              <a:gd name="connsiteX35157" fmla="*/ 1638202 w 6085020"/>
              <a:gd name="connsiteY35157" fmla="*/ 1479960 h 4885973"/>
              <a:gd name="connsiteX35158" fmla="*/ 1639533 w 6085020"/>
              <a:gd name="connsiteY35158" fmla="*/ 1473891 h 4885973"/>
              <a:gd name="connsiteX35159" fmla="*/ 1634018 w 6085020"/>
              <a:gd name="connsiteY35159" fmla="*/ 1458338 h 4885973"/>
              <a:gd name="connsiteX35160" fmla="*/ 1625081 w 6085020"/>
              <a:gd name="connsiteY35160" fmla="*/ 1450751 h 4885973"/>
              <a:gd name="connsiteX35161" fmla="*/ 339620 w 6085020"/>
              <a:gd name="connsiteY35161" fmla="*/ 1450562 h 4885973"/>
              <a:gd name="connsiteX35162" fmla="*/ 338289 w 6085020"/>
              <a:gd name="connsiteY35162" fmla="*/ 1454355 h 4885973"/>
              <a:gd name="connsiteX35163" fmla="*/ 339050 w 6085020"/>
              <a:gd name="connsiteY35163" fmla="*/ 1454355 h 4885973"/>
              <a:gd name="connsiteX35164" fmla="*/ 339620 w 6085020"/>
              <a:gd name="connsiteY35164" fmla="*/ 1450562 h 4885973"/>
              <a:gd name="connsiteX35165" fmla="*/ 479956 w 6085020"/>
              <a:gd name="connsiteY35165" fmla="*/ 1450372 h 4885973"/>
              <a:gd name="connsiteX35166" fmla="*/ 476153 w 6085020"/>
              <a:gd name="connsiteY35166" fmla="*/ 1454165 h 4885973"/>
              <a:gd name="connsiteX35167" fmla="*/ 476153 w 6085020"/>
              <a:gd name="connsiteY35167" fmla="*/ 1456062 h 4885973"/>
              <a:gd name="connsiteX35168" fmla="*/ 478625 w 6085020"/>
              <a:gd name="connsiteY35168" fmla="*/ 1456062 h 4885973"/>
              <a:gd name="connsiteX35169" fmla="*/ 481477 w 6085020"/>
              <a:gd name="connsiteY35169" fmla="*/ 1453786 h 4885973"/>
              <a:gd name="connsiteX35170" fmla="*/ 481477 w 6085020"/>
              <a:gd name="connsiteY35170" fmla="*/ 1453217 h 4885973"/>
              <a:gd name="connsiteX35171" fmla="*/ 478245 w 6085020"/>
              <a:gd name="connsiteY35171" fmla="*/ 1453217 h 4885973"/>
              <a:gd name="connsiteX35172" fmla="*/ 479956 w 6085020"/>
              <a:gd name="connsiteY35172" fmla="*/ 1450372 h 4885973"/>
              <a:gd name="connsiteX35173" fmla="*/ 4070308 w 6085020"/>
              <a:gd name="connsiteY35173" fmla="*/ 1449803 h 4885973"/>
              <a:gd name="connsiteX35174" fmla="*/ 4071259 w 6085020"/>
              <a:gd name="connsiteY35174" fmla="*/ 1450751 h 4885973"/>
              <a:gd name="connsiteX35175" fmla="*/ 4065935 w 6085020"/>
              <a:gd name="connsiteY35175" fmla="*/ 1456062 h 4885973"/>
              <a:gd name="connsiteX35176" fmla="*/ 4065935 w 6085020"/>
              <a:gd name="connsiteY35176" fmla="*/ 1466494 h 4885973"/>
              <a:gd name="connsiteX35177" fmla="*/ 4070308 w 6085020"/>
              <a:gd name="connsiteY35177" fmla="*/ 1449803 h 4885973"/>
              <a:gd name="connsiteX35178" fmla="*/ 458658 w 6085020"/>
              <a:gd name="connsiteY35178" fmla="*/ 1449234 h 4885973"/>
              <a:gd name="connsiteX35179" fmla="*/ 456567 w 6085020"/>
              <a:gd name="connsiteY35179" fmla="*/ 1451700 h 4885973"/>
              <a:gd name="connsiteX35180" fmla="*/ 457708 w 6085020"/>
              <a:gd name="connsiteY35180" fmla="*/ 1451700 h 4885973"/>
              <a:gd name="connsiteX35181" fmla="*/ 459419 w 6085020"/>
              <a:gd name="connsiteY35181" fmla="*/ 1454165 h 4885973"/>
              <a:gd name="connsiteX35182" fmla="*/ 459419 w 6085020"/>
              <a:gd name="connsiteY35182" fmla="*/ 1450941 h 4885973"/>
              <a:gd name="connsiteX35183" fmla="*/ 458658 w 6085020"/>
              <a:gd name="connsiteY35183" fmla="*/ 1450751 h 4885973"/>
              <a:gd name="connsiteX35184" fmla="*/ 458658 w 6085020"/>
              <a:gd name="connsiteY35184" fmla="*/ 1449234 h 4885973"/>
              <a:gd name="connsiteX35185" fmla="*/ 4696875 w 6085020"/>
              <a:gd name="connsiteY35185" fmla="*/ 1449045 h 4885973"/>
              <a:gd name="connsiteX35186" fmla="*/ 4695544 w 6085020"/>
              <a:gd name="connsiteY35186" fmla="*/ 1451890 h 4885973"/>
              <a:gd name="connsiteX35187" fmla="*/ 4695354 w 6085020"/>
              <a:gd name="connsiteY35187" fmla="*/ 1454545 h 4885973"/>
              <a:gd name="connsiteX35188" fmla="*/ 4698016 w 6085020"/>
              <a:gd name="connsiteY35188" fmla="*/ 1455873 h 4885973"/>
              <a:gd name="connsiteX35189" fmla="*/ 4700868 w 6085020"/>
              <a:gd name="connsiteY35189" fmla="*/ 1457200 h 4885973"/>
              <a:gd name="connsiteX35190" fmla="*/ 4117942 w 6085020"/>
              <a:gd name="connsiteY35190" fmla="*/ 1448752 h 4885973"/>
              <a:gd name="connsiteX35191" fmla="*/ 4116896 w 6085020"/>
              <a:gd name="connsiteY35191" fmla="*/ 1449803 h 4885973"/>
              <a:gd name="connsiteX35192" fmla="*/ 4118037 w 6085020"/>
              <a:gd name="connsiteY35192" fmla="*/ 1450751 h 4885973"/>
              <a:gd name="connsiteX35193" fmla="*/ 4118988 w 6085020"/>
              <a:gd name="connsiteY35193" fmla="*/ 1451700 h 4885973"/>
              <a:gd name="connsiteX35194" fmla="*/ 4120148 w 6085020"/>
              <a:gd name="connsiteY35194" fmla="*/ 1449896 h 4885973"/>
              <a:gd name="connsiteX35195" fmla="*/ 4120129 w 6085020"/>
              <a:gd name="connsiteY35195" fmla="*/ 1449803 h 4885973"/>
              <a:gd name="connsiteX35196" fmla="*/ 4117942 w 6085020"/>
              <a:gd name="connsiteY35196" fmla="*/ 1448752 h 4885973"/>
              <a:gd name="connsiteX35197" fmla="*/ 3470808 w 6085020"/>
              <a:gd name="connsiteY35197" fmla="*/ 1448704 h 4885973"/>
              <a:gd name="connsiteX35198" fmla="*/ 3468081 w 6085020"/>
              <a:gd name="connsiteY35198" fmla="*/ 1451131 h 4885973"/>
              <a:gd name="connsiteX35199" fmla="*/ 3470808 w 6085020"/>
              <a:gd name="connsiteY35199" fmla="*/ 1448704 h 4885973"/>
              <a:gd name="connsiteX35200" fmla="*/ 4861399 w 6085020"/>
              <a:gd name="connsiteY35200" fmla="*/ 1448096 h 4885973"/>
              <a:gd name="connsiteX35201" fmla="*/ 4861551 w 6085020"/>
              <a:gd name="connsiteY35201" fmla="*/ 1448096 h 4885973"/>
              <a:gd name="connsiteX35202" fmla="*/ 4861551 w 6085020"/>
              <a:gd name="connsiteY35202" fmla="*/ 1449045 h 4885973"/>
              <a:gd name="connsiteX35203" fmla="*/ 4860030 w 6085020"/>
              <a:gd name="connsiteY35203" fmla="*/ 1451131 h 4885973"/>
              <a:gd name="connsiteX35204" fmla="*/ 4857748 w 6085020"/>
              <a:gd name="connsiteY35204" fmla="*/ 1448096 h 4885973"/>
              <a:gd name="connsiteX35205" fmla="*/ 4859649 w 6085020"/>
              <a:gd name="connsiteY35205" fmla="*/ 1448096 h 4885973"/>
              <a:gd name="connsiteX35206" fmla="*/ 4859840 w 6085020"/>
              <a:gd name="connsiteY35206" fmla="*/ 1448096 h 4885973"/>
              <a:gd name="connsiteX35207" fmla="*/ 4859840 w 6085020"/>
              <a:gd name="connsiteY35207" fmla="*/ 1454734 h 4885973"/>
              <a:gd name="connsiteX35208" fmla="*/ 4857368 w 6085020"/>
              <a:gd name="connsiteY35208" fmla="*/ 1453596 h 4885973"/>
              <a:gd name="connsiteX35209" fmla="*/ 4855999 w 6085020"/>
              <a:gd name="connsiteY35209" fmla="*/ 1452852 h 4885973"/>
              <a:gd name="connsiteX35210" fmla="*/ 4856607 w 6085020"/>
              <a:gd name="connsiteY35210" fmla="*/ 1450182 h 4885973"/>
              <a:gd name="connsiteX35211" fmla="*/ 4857748 w 6085020"/>
              <a:gd name="connsiteY35211" fmla="*/ 1450182 h 4885973"/>
              <a:gd name="connsiteX35212" fmla="*/ 4850141 w 6085020"/>
              <a:gd name="connsiteY35212" fmla="*/ 1447906 h 4885973"/>
              <a:gd name="connsiteX35213" fmla="*/ 4852043 w 6085020"/>
              <a:gd name="connsiteY35213" fmla="*/ 1453596 h 4885973"/>
              <a:gd name="connsiteX35214" fmla="*/ 4853945 w 6085020"/>
              <a:gd name="connsiteY35214" fmla="*/ 1447906 h 4885973"/>
              <a:gd name="connsiteX35215" fmla="*/ 4852043 w 6085020"/>
              <a:gd name="connsiteY35215" fmla="*/ 1447906 h 4885973"/>
              <a:gd name="connsiteX35216" fmla="*/ 1544855 w 6085020"/>
              <a:gd name="connsiteY35216" fmla="*/ 1447560 h 4885973"/>
              <a:gd name="connsiteX35217" fmla="*/ 1549588 w 6085020"/>
              <a:gd name="connsiteY35217" fmla="*/ 1451320 h 4885973"/>
              <a:gd name="connsiteX35218" fmla="*/ 1544855 w 6085020"/>
              <a:gd name="connsiteY35218" fmla="*/ 1447560 h 4885973"/>
              <a:gd name="connsiteX35219" fmla="*/ 4249365 w 6085020"/>
              <a:gd name="connsiteY35219" fmla="*/ 1447266 h 4885973"/>
              <a:gd name="connsiteX35220" fmla="*/ 4242400 w 6085020"/>
              <a:gd name="connsiteY35220" fmla="*/ 1450751 h 4885973"/>
              <a:gd name="connsiteX35221" fmla="*/ 4251599 w 6085020"/>
              <a:gd name="connsiteY35221" fmla="*/ 1453692 h 4885973"/>
              <a:gd name="connsiteX35222" fmla="*/ 4257851 w 6085020"/>
              <a:gd name="connsiteY35222" fmla="*/ 1450620 h 4885973"/>
              <a:gd name="connsiteX35223" fmla="*/ 4258183 w 6085020"/>
              <a:gd name="connsiteY35223" fmla="*/ 1450751 h 4885973"/>
              <a:gd name="connsiteX35224" fmla="*/ 4259514 w 6085020"/>
              <a:gd name="connsiteY35224" fmla="*/ 1449803 h 4885973"/>
              <a:gd name="connsiteX35225" fmla="*/ 4257851 w 6085020"/>
              <a:gd name="connsiteY35225" fmla="*/ 1450620 h 4885973"/>
              <a:gd name="connsiteX35226" fmla="*/ 306723 w 6085020"/>
              <a:gd name="connsiteY35226" fmla="*/ 1447148 h 4885973"/>
              <a:gd name="connsiteX35227" fmla="*/ 304821 w 6085020"/>
              <a:gd name="connsiteY35227" fmla="*/ 1449045 h 4885973"/>
              <a:gd name="connsiteX35228" fmla="*/ 308625 w 6085020"/>
              <a:gd name="connsiteY35228" fmla="*/ 1449045 h 4885973"/>
              <a:gd name="connsiteX35229" fmla="*/ 306723 w 6085020"/>
              <a:gd name="connsiteY35229" fmla="*/ 1447148 h 4885973"/>
              <a:gd name="connsiteX35230" fmla="*/ 4083049 w 6085020"/>
              <a:gd name="connsiteY35230" fmla="*/ 1446579 h 4885973"/>
              <a:gd name="connsiteX35231" fmla="*/ 4083049 w 6085020"/>
              <a:gd name="connsiteY35231" fmla="*/ 1448665 h 4885973"/>
              <a:gd name="connsiteX35232" fmla="*/ 4085140 w 6085020"/>
              <a:gd name="connsiteY35232" fmla="*/ 1449803 h 4885973"/>
              <a:gd name="connsiteX35233" fmla="*/ 4085406 w 6085020"/>
              <a:gd name="connsiteY35233" fmla="*/ 1447404 h 4885973"/>
              <a:gd name="connsiteX35234" fmla="*/ 4084189 w 6085020"/>
              <a:gd name="connsiteY35234" fmla="*/ 1446769 h 4885973"/>
              <a:gd name="connsiteX35235" fmla="*/ 4085140 w 6085020"/>
              <a:gd name="connsiteY35235" fmla="*/ 1447717 h 4885973"/>
              <a:gd name="connsiteX35236" fmla="*/ 4083049 w 6085020"/>
              <a:gd name="connsiteY35236" fmla="*/ 1446579 h 4885973"/>
              <a:gd name="connsiteX35237" fmla="*/ 1754387 w 6085020"/>
              <a:gd name="connsiteY35237" fmla="*/ 1446389 h 4885973"/>
              <a:gd name="connsiteX35238" fmla="*/ 1754387 w 6085020"/>
              <a:gd name="connsiteY35238" fmla="*/ 1446389 h 4885973"/>
              <a:gd name="connsiteX35239" fmla="*/ 4493407 w 6085020"/>
              <a:gd name="connsiteY35239" fmla="*/ 1446200 h 4885973"/>
              <a:gd name="connsiteX35240" fmla="*/ 4493407 w 6085020"/>
              <a:gd name="connsiteY35240" fmla="*/ 1446389 h 4885973"/>
              <a:gd name="connsiteX35241" fmla="*/ 4494548 w 6085020"/>
              <a:gd name="connsiteY35241" fmla="*/ 1447148 h 4885973"/>
              <a:gd name="connsiteX35242" fmla="*/ 4494548 w 6085020"/>
              <a:gd name="connsiteY35242" fmla="*/ 1449234 h 4885973"/>
              <a:gd name="connsiteX35243" fmla="*/ 4493141 w 6085020"/>
              <a:gd name="connsiteY35243" fmla="*/ 1448599 h 4885973"/>
              <a:gd name="connsiteX35244" fmla="*/ 4493407 w 6085020"/>
              <a:gd name="connsiteY35244" fmla="*/ 1446200 h 4885973"/>
              <a:gd name="connsiteX35245" fmla="*/ 1429219 w 6085020"/>
              <a:gd name="connsiteY35245" fmla="*/ 1446010 h 4885973"/>
              <a:gd name="connsiteX35246" fmla="*/ 1429026 w 6085020"/>
              <a:gd name="connsiteY35246" fmla="*/ 1446763 h 4885973"/>
              <a:gd name="connsiteX35247" fmla="*/ 1417501 w 6085020"/>
              <a:gd name="connsiteY35247" fmla="*/ 1446698 h 4885973"/>
              <a:gd name="connsiteX35248" fmla="*/ 1409253 w 6085020"/>
              <a:gd name="connsiteY35248" fmla="*/ 1451890 h 4885973"/>
              <a:gd name="connsiteX35249" fmla="*/ 1425036 w 6085020"/>
              <a:gd name="connsiteY35249" fmla="*/ 1462321 h 4885973"/>
              <a:gd name="connsiteX35250" fmla="*/ 1429026 w 6085020"/>
              <a:gd name="connsiteY35250" fmla="*/ 1446763 h 4885973"/>
              <a:gd name="connsiteX35251" fmla="*/ 1430170 w 6085020"/>
              <a:gd name="connsiteY35251" fmla="*/ 1446769 h 4885973"/>
              <a:gd name="connsiteX35252" fmla="*/ 2861861 w 6085020"/>
              <a:gd name="connsiteY35252" fmla="*/ 1445441 h 4885973"/>
              <a:gd name="connsiteX35253" fmla="*/ 2861861 w 6085020"/>
              <a:gd name="connsiteY35253" fmla="*/ 1445441 h 4885973"/>
              <a:gd name="connsiteX35254" fmla="*/ 4666070 w 6085020"/>
              <a:gd name="connsiteY35254" fmla="*/ 1444493 h 4885973"/>
              <a:gd name="connsiteX35255" fmla="*/ 4668922 w 6085020"/>
              <a:gd name="connsiteY35255" fmla="*/ 1445631 h 4885973"/>
              <a:gd name="connsiteX35256" fmla="*/ 4667971 w 6085020"/>
              <a:gd name="connsiteY35256" fmla="*/ 1446769 h 4885973"/>
              <a:gd name="connsiteX35257" fmla="*/ 4667971 w 6085020"/>
              <a:gd name="connsiteY35257" fmla="*/ 1446389 h 4885973"/>
              <a:gd name="connsiteX35258" fmla="*/ 4666070 w 6085020"/>
              <a:gd name="connsiteY35258" fmla="*/ 1445820 h 4885973"/>
              <a:gd name="connsiteX35259" fmla="*/ 4666070 w 6085020"/>
              <a:gd name="connsiteY35259" fmla="*/ 1444493 h 4885973"/>
              <a:gd name="connsiteX35260" fmla="*/ 4838922 w 6085020"/>
              <a:gd name="connsiteY35260" fmla="*/ 1444303 h 4885973"/>
              <a:gd name="connsiteX35261" fmla="*/ 4838922 w 6085020"/>
              <a:gd name="connsiteY35261" fmla="*/ 1445631 h 4885973"/>
              <a:gd name="connsiteX35262" fmla="*/ 4840253 w 6085020"/>
              <a:gd name="connsiteY35262" fmla="*/ 1445631 h 4885973"/>
              <a:gd name="connsiteX35263" fmla="*/ 4841204 w 6085020"/>
              <a:gd name="connsiteY35263" fmla="*/ 1444493 h 4885973"/>
              <a:gd name="connsiteX35264" fmla="*/ 4840444 w 6085020"/>
              <a:gd name="connsiteY35264" fmla="*/ 1444303 h 4885973"/>
              <a:gd name="connsiteX35265" fmla="*/ 4838922 w 6085020"/>
              <a:gd name="connsiteY35265" fmla="*/ 1444303 h 4885973"/>
              <a:gd name="connsiteX35266" fmla="*/ 4735857 w 6085020"/>
              <a:gd name="connsiteY35266" fmla="*/ 1443544 h 4885973"/>
              <a:gd name="connsiteX35267" fmla="*/ 4734279 w 6085020"/>
              <a:gd name="connsiteY35267" fmla="*/ 1445367 h 4885973"/>
              <a:gd name="connsiteX35268" fmla="*/ 4734906 w 6085020"/>
              <a:gd name="connsiteY35268" fmla="*/ 1446579 h 4885973"/>
              <a:gd name="connsiteX35269" fmla="*/ 4736998 w 6085020"/>
              <a:gd name="connsiteY35269" fmla="*/ 1446579 h 4885973"/>
              <a:gd name="connsiteX35270" fmla="*/ 4737949 w 6085020"/>
              <a:gd name="connsiteY35270" fmla="*/ 1444682 h 4885973"/>
              <a:gd name="connsiteX35271" fmla="*/ 4735857 w 6085020"/>
              <a:gd name="connsiteY35271" fmla="*/ 1443544 h 4885973"/>
              <a:gd name="connsiteX35272" fmla="*/ 4852994 w 6085020"/>
              <a:gd name="connsiteY35272" fmla="*/ 1442217 h 4885973"/>
              <a:gd name="connsiteX35273" fmla="*/ 4854895 w 6085020"/>
              <a:gd name="connsiteY35273" fmla="*/ 1447906 h 4885973"/>
              <a:gd name="connsiteX35274" fmla="*/ 4856607 w 6085020"/>
              <a:gd name="connsiteY35274" fmla="*/ 1442217 h 4885973"/>
              <a:gd name="connsiteX35275" fmla="*/ 4854705 w 6085020"/>
              <a:gd name="connsiteY35275" fmla="*/ 1442217 h 4885973"/>
              <a:gd name="connsiteX35276" fmla="*/ 3233258 w 6085020"/>
              <a:gd name="connsiteY35276" fmla="*/ 1442143 h 4885973"/>
              <a:gd name="connsiteX35277" fmla="*/ 3237991 w 6085020"/>
              <a:gd name="connsiteY35277" fmla="*/ 1446010 h 4885973"/>
              <a:gd name="connsiteX35278" fmla="*/ 3233258 w 6085020"/>
              <a:gd name="connsiteY35278" fmla="*/ 1442143 h 4885973"/>
              <a:gd name="connsiteX35279" fmla="*/ 4534291 w 6085020"/>
              <a:gd name="connsiteY35279" fmla="*/ 1442027 h 4885973"/>
              <a:gd name="connsiteX35280" fmla="*/ 4535812 w 6085020"/>
              <a:gd name="connsiteY35280" fmla="*/ 1446010 h 4885973"/>
              <a:gd name="connsiteX35281" fmla="*/ 4535812 w 6085020"/>
              <a:gd name="connsiteY35281" fmla="*/ 1446200 h 4885973"/>
              <a:gd name="connsiteX35282" fmla="*/ 4536383 w 6085020"/>
              <a:gd name="connsiteY35282" fmla="*/ 1451131 h 4885973"/>
              <a:gd name="connsiteX35283" fmla="*/ 4534291 w 6085020"/>
              <a:gd name="connsiteY35283" fmla="*/ 1451131 h 4885973"/>
              <a:gd name="connsiteX35284" fmla="*/ 4859840 w 6085020"/>
              <a:gd name="connsiteY35284" fmla="*/ 1441458 h 4885973"/>
              <a:gd name="connsiteX35285" fmla="*/ 4861741 w 6085020"/>
              <a:gd name="connsiteY35285" fmla="*/ 1447337 h 4885973"/>
              <a:gd name="connsiteX35286" fmla="*/ 4861399 w 6085020"/>
              <a:gd name="connsiteY35286" fmla="*/ 1448096 h 4885973"/>
              <a:gd name="connsiteX35287" fmla="*/ 4859840 w 6085020"/>
              <a:gd name="connsiteY35287" fmla="*/ 1448096 h 4885973"/>
              <a:gd name="connsiteX35288" fmla="*/ 4788340 w 6085020"/>
              <a:gd name="connsiteY35288" fmla="*/ 1441458 h 4885973"/>
              <a:gd name="connsiteX35289" fmla="*/ 4787180 w 6085020"/>
              <a:gd name="connsiteY35289" fmla="*/ 1443262 h 4885973"/>
              <a:gd name="connsiteX35290" fmla="*/ 4787200 w 6085020"/>
              <a:gd name="connsiteY35290" fmla="*/ 1443355 h 4885973"/>
              <a:gd name="connsiteX35291" fmla="*/ 4789291 w 6085020"/>
              <a:gd name="connsiteY35291" fmla="*/ 1444493 h 4885973"/>
              <a:gd name="connsiteX35292" fmla="*/ 4791060 w 6085020"/>
              <a:gd name="connsiteY35292" fmla="*/ 1442854 h 4885973"/>
              <a:gd name="connsiteX35293" fmla="*/ 4790432 w 6085020"/>
              <a:gd name="connsiteY35293" fmla="*/ 1441458 h 4885973"/>
              <a:gd name="connsiteX35294" fmla="*/ 4788340 w 6085020"/>
              <a:gd name="connsiteY35294" fmla="*/ 1441458 h 4885973"/>
              <a:gd name="connsiteX35295" fmla="*/ 3437086 w 6085020"/>
              <a:gd name="connsiteY35295" fmla="*/ 1441458 h 4885973"/>
              <a:gd name="connsiteX35296" fmla="*/ 3437086 w 6085020"/>
              <a:gd name="connsiteY35296" fmla="*/ 1441458 h 4885973"/>
              <a:gd name="connsiteX35297" fmla="*/ 3071034 w 6085020"/>
              <a:gd name="connsiteY35297" fmla="*/ 1441458 h 4885973"/>
              <a:gd name="connsiteX35298" fmla="*/ 3071034 w 6085020"/>
              <a:gd name="connsiteY35298" fmla="*/ 1451890 h 4885973"/>
              <a:gd name="connsiteX35299" fmla="*/ 3081492 w 6085020"/>
              <a:gd name="connsiteY35299" fmla="*/ 1451890 h 4885973"/>
              <a:gd name="connsiteX35300" fmla="*/ 3081492 w 6085020"/>
              <a:gd name="connsiteY35300" fmla="*/ 1441458 h 4885973"/>
              <a:gd name="connsiteX35301" fmla="*/ 4419626 w 6085020"/>
              <a:gd name="connsiteY35301" fmla="*/ 1441268 h 4885973"/>
              <a:gd name="connsiteX35302" fmla="*/ 4421718 w 6085020"/>
              <a:gd name="connsiteY35302" fmla="*/ 1441268 h 4885973"/>
              <a:gd name="connsiteX35303" fmla="*/ 4420577 w 6085020"/>
              <a:gd name="connsiteY35303" fmla="*/ 1443355 h 4885973"/>
              <a:gd name="connsiteX35304" fmla="*/ 4419626 w 6085020"/>
              <a:gd name="connsiteY35304" fmla="*/ 1443355 h 4885973"/>
              <a:gd name="connsiteX35305" fmla="*/ 4419626 w 6085020"/>
              <a:gd name="connsiteY35305" fmla="*/ 1441268 h 4885973"/>
              <a:gd name="connsiteX35306" fmla="*/ 1438156 w 6085020"/>
              <a:gd name="connsiteY35306" fmla="*/ 1441268 h 4885973"/>
              <a:gd name="connsiteX35307" fmla="*/ 1434092 w 6085020"/>
              <a:gd name="connsiteY35307" fmla="*/ 1454521 h 4885973"/>
              <a:gd name="connsiteX35308" fmla="*/ 1437221 w 6085020"/>
              <a:gd name="connsiteY35308" fmla="*/ 1464732 h 4885973"/>
              <a:gd name="connsiteX35309" fmla="*/ 1435875 w 6085020"/>
              <a:gd name="connsiteY35309" fmla="*/ 1465166 h 4885973"/>
              <a:gd name="connsiteX35310" fmla="*/ 1437586 w 6085020"/>
              <a:gd name="connsiteY35310" fmla="*/ 1465925 h 4885973"/>
              <a:gd name="connsiteX35311" fmla="*/ 1437221 w 6085020"/>
              <a:gd name="connsiteY35311" fmla="*/ 1464732 h 4885973"/>
              <a:gd name="connsiteX35312" fmla="*/ 1446607 w 6085020"/>
              <a:gd name="connsiteY35312" fmla="*/ 1461699 h 4885973"/>
              <a:gd name="connsiteX35313" fmla="*/ 1438156 w 6085020"/>
              <a:gd name="connsiteY35313" fmla="*/ 1441268 h 4885973"/>
              <a:gd name="connsiteX35314" fmla="*/ 4657512 w 6085020"/>
              <a:gd name="connsiteY35314" fmla="*/ 1440889 h 4885973"/>
              <a:gd name="connsiteX35315" fmla="*/ 4660745 w 6085020"/>
              <a:gd name="connsiteY35315" fmla="*/ 1442406 h 4885973"/>
              <a:gd name="connsiteX35316" fmla="*/ 4657512 w 6085020"/>
              <a:gd name="connsiteY35316" fmla="*/ 1442406 h 4885973"/>
              <a:gd name="connsiteX35317" fmla="*/ 311477 w 6085020"/>
              <a:gd name="connsiteY35317" fmla="*/ 1440699 h 4885973"/>
              <a:gd name="connsiteX35318" fmla="*/ 307103 w 6085020"/>
              <a:gd name="connsiteY35318" fmla="*/ 1442975 h 4885973"/>
              <a:gd name="connsiteX35319" fmla="*/ 310526 w 6085020"/>
              <a:gd name="connsiteY35319" fmla="*/ 1446389 h 4885973"/>
              <a:gd name="connsiteX35320" fmla="*/ 317372 w 6085020"/>
              <a:gd name="connsiteY35320" fmla="*/ 1444113 h 4885973"/>
              <a:gd name="connsiteX35321" fmla="*/ 316611 w 6085020"/>
              <a:gd name="connsiteY35321" fmla="*/ 1444113 h 4885973"/>
              <a:gd name="connsiteX35322" fmla="*/ 313188 w 6085020"/>
              <a:gd name="connsiteY35322" fmla="*/ 1442027 h 4885973"/>
              <a:gd name="connsiteX35323" fmla="*/ 311477 w 6085020"/>
              <a:gd name="connsiteY35323" fmla="*/ 1444872 h 4885973"/>
              <a:gd name="connsiteX35324" fmla="*/ 311477 w 6085020"/>
              <a:gd name="connsiteY35324" fmla="*/ 1440699 h 4885973"/>
              <a:gd name="connsiteX35325" fmla="*/ 4389391 w 6085020"/>
              <a:gd name="connsiteY35325" fmla="*/ 1440510 h 4885973"/>
              <a:gd name="connsiteX35326" fmla="*/ 4404984 w 6085020"/>
              <a:gd name="connsiteY35326" fmla="*/ 1447906 h 4885973"/>
              <a:gd name="connsiteX35327" fmla="*/ 4379313 w 6085020"/>
              <a:gd name="connsiteY35327" fmla="*/ 1460424 h 4885973"/>
              <a:gd name="connsiteX35328" fmla="*/ 4381405 w 6085020"/>
              <a:gd name="connsiteY35328" fmla="*/ 1456441 h 4885973"/>
              <a:gd name="connsiteX35329" fmla="*/ 544799 w 6085020"/>
              <a:gd name="connsiteY35329" fmla="*/ 1440510 h 4885973"/>
              <a:gd name="connsiteX35330" fmla="*/ 546324 w 6085020"/>
              <a:gd name="connsiteY35330" fmla="*/ 1479104 h 4885973"/>
              <a:gd name="connsiteX35331" fmla="*/ 555259 w 6085020"/>
              <a:gd name="connsiteY35331" fmla="*/ 1482166 h 4885973"/>
              <a:gd name="connsiteX35332" fmla="*/ 555258 w 6085020"/>
              <a:gd name="connsiteY35332" fmla="*/ 1482236 h 4885973"/>
              <a:gd name="connsiteX35333" fmla="*/ 556019 w 6085020"/>
              <a:gd name="connsiteY35333" fmla="*/ 1482426 h 4885973"/>
              <a:gd name="connsiteX35334" fmla="*/ 555259 w 6085020"/>
              <a:gd name="connsiteY35334" fmla="*/ 1482166 h 4885973"/>
              <a:gd name="connsiteX35335" fmla="*/ 555591 w 6085020"/>
              <a:gd name="connsiteY35335" fmla="*/ 1455897 h 4885973"/>
              <a:gd name="connsiteX35336" fmla="*/ 544799 w 6085020"/>
              <a:gd name="connsiteY35336" fmla="*/ 1440510 h 4885973"/>
              <a:gd name="connsiteX35337" fmla="*/ 4745175 w 6085020"/>
              <a:gd name="connsiteY35337" fmla="*/ 1440130 h 4885973"/>
              <a:gd name="connsiteX35338" fmla="*/ 4741182 w 6085020"/>
              <a:gd name="connsiteY35338" fmla="*/ 1441458 h 4885973"/>
              <a:gd name="connsiteX35339" fmla="*/ 4744224 w 6085020"/>
              <a:gd name="connsiteY35339" fmla="*/ 1450562 h 4885973"/>
              <a:gd name="connsiteX35340" fmla="*/ 4746316 w 6085020"/>
              <a:gd name="connsiteY35340" fmla="*/ 1447337 h 4885973"/>
              <a:gd name="connsiteX35341" fmla="*/ 4749358 w 6085020"/>
              <a:gd name="connsiteY35341" fmla="*/ 1441458 h 4885973"/>
              <a:gd name="connsiteX35342" fmla="*/ 4749549 w 6085020"/>
              <a:gd name="connsiteY35342" fmla="*/ 1440130 h 4885973"/>
              <a:gd name="connsiteX35343" fmla="*/ 4745175 w 6085020"/>
              <a:gd name="connsiteY35343" fmla="*/ 1440130 h 4885973"/>
              <a:gd name="connsiteX35344" fmla="*/ 1593325 w 6085020"/>
              <a:gd name="connsiteY35344" fmla="*/ 1440130 h 4885973"/>
              <a:gd name="connsiteX35345" fmla="*/ 1585908 w 6085020"/>
              <a:gd name="connsiteY35345" fmla="*/ 1445251 h 4885973"/>
              <a:gd name="connsiteX35346" fmla="*/ 1591803 w 6085020"/>
              <a:gd name="connsiteY35346" fmla="*/ 1445251 h 4885973"/>
              <a:gd name="connsiteX35347" fmla="*/ 1599410 w 6085020"/>
              <a:gd name="connsiteY35347" fmla="*/ 1440320 h 4885973"/>
              <a:gd name="connsiteX35348" fmla="*/ 1599219 w 6085020"/>
              <a:gd name="connsiteY35348" fmla="*/ 1440130 h 4885973"/>
              <a:gd name="connsiteX35349" fmla="*/ 1593325 w 6085020"/>
              <a:gd name="connsiteY35349" fmla="*/ 1440130 h 4885973"/>
              <a:gd name="connsiteX35350" fmla="*/ 475749 w 6085020"/>
              <a:gd name="connsiteY35350" fmla="*/ 1439585 h 4885973"/>
              <a:gd name="connsiteX35351" fmla="*/ 466455 w 6085020"/>
              <a:gd name="connsiteY35351" fmla="*/ 1441458 h 4885973"/>
              <a:gd name="connsiteX35352" fmla="*/ 480907 w 6085020"/>
              <a:gd name="connsiteY35352" fmla="*/ 1446389 h 4885973"/>
              <a:gd name="connsiteX35353" fmla="*/ 475749 w 6085020"/>
              <a:gd name="connsiteY35353" fmla="*/ 1439585 h 4885973"/>
              <a:gd name="connsiteX35354" fmla="*/ 4707904 w 6085020"/>
              <a:gd name="connsiteY35354" fmla="*/ 1439372 h 4885973"/>
              <a:gd name="connsiteX35355" fmla="*/ 4702770 w 6085020"/>
              <a:gd name="connsiteY35355" fmla="*/ 1446769 h 4885973"/>
              <a:gd name="connsiteX35356" fmla="*/ 4701249 w 6085020"/>
              <a:gd name="connsiteY35356" fmla="*/ 1453786 h 4885973"/>
              <a:gd name="connsiteX35357" fmla="*/ 4706953 w 6085020"/>
              <a:gd name="connsiteY35357" fmla="*/ 1447717 h 4885973"/>
              <a:gd name="connsiteX35358" fmla="*/ 4703531 w 6085020"/>
              <a:gd name="connsiteY35358" fmla="*/ 1455493 h 4885973"/>
              <a:gd name="connsiteX35359" fmla="*/ 4704481 w 6085020"/>
              <a:gd name="connsiteY35359" fmla="*/ 1455493 h 4885973"/>
              <a:gd name="connsiteX35360" fmla="*/ 4706383 w 6085020"/>
              <a:gd name="connsiteY35360" fmla="*/ 1456821 h 4885973"/>
              <a:gd name="connsiteX35361" fmla="*/ 4709425 w 6085020"/>
              <a:gd name="connsiteY35361" fmla="*/ 1459286 h 4885973"/>
              <a:gd name="connsiteX35362" fmla="*/ 4711707 w 6085020"/>
              <a:gd name="connsiteY35362" fmla="*/ 1456631 h 4885973"/>
              <a:gd name="connsiteX35363" fmla="*/ 4711707 w 6085020"/>
              <a:gd name="connsiteY35363" fmla="*/ 1455493 h 4885973"/>
              <a:gd name="connsiteX35364" fmla="*/ 4718363 w 6085020"/>
              <a:gd name="connsiteY35364" fmla="*/ 1455493 h 4885973"/>
              <a:gd name="connsiteX35365" fmla="*/ 4718363 w 6085020"/>
              <a:gd name="connsiteY35365" fmla="*/ 1445062 h 4885973"/>
              <a:gd name="connsiteX35366" fmla="*/ 4716842 w 6085020"/>
              <a:gd name="connsiteY35366" fmla="*/ 1445062 h 4885973"/>
              <a:gd name="connsiteX35367" fmla="*/ 4714750 w 6085020"/>
              <a:gd name="connsiteY35367" fmla="*/ 1443923 h 4885973"/>
              <a:gd name="connsiteX35368" fmla="*/ 4711137 w 6085020"/>
              <a:gd name="connsiteY35368" fmla="*/ 1441079 h 4885973"/>
              <a:gd name="connsiteX35369" fmla="*/ 4711137 w 6085020"/>
              <a:gd name="connsiteY35369" fmla="*/ 1439372 h 4885973"/>
              <a:gd name="connsiteX35370" fmla="*/ 4707904 w 6085020"/>
              <a:gd name="connsiteY35370" fmla="*/ 1439372 h 4885973"/>
              <a:gd name="connsiteX35371" fmla="*/ 4814012 w 6085020"/>
              <a:gd name="connsiteY35371" fmla="*/ 1439182 h 4885973"/>
              <a:gd name="connsiteX35372" fmla="*/ 4817434 w 6085020"/>
              <a:gd name="connsiteY35372" fmla="*/ 1443355 h 4885973"/>
              <a:gd name="connsiteX35373" fmla="*/ 4821998 w 6085020"/>
              <a:gd name="connsiteY35373" fmla="*/ 1446958 h 4885973"/>
              <a:gd name="connsiteX35374" fmla="*/ 4821808 w 6085020"/>
              <a:gd name="connsiteY35374" fmla="*/ 1443165 h 4885973"/>
              <a:gd name="connsiteX35375" fmla="*/ 4822379 w 6085020"/>
              <a:gd name="connsiteY35375" fmla="*/ 1442975 h 4885973"/>
              <a:gd name="connsiteX35376" fmla="*/ 4817625 w 6085020"/>
              <a:gd name="connsiteY35376" fmla="*/ 1439182 h 4885973"/>
              <a:gd name="connsiteX35377" fmla="*/ 4842535 w 6085020"/>
              <a:gd name="connsiteY35377" fmla="*/ 1438992 h 4885973"/>
              <a:gd name="connsiteX35378" fmla="*/ 4841584 w 6085020"/>
              <a:gd name="connsiteY35378" fmla="*/ 1440889 h 4885973"/>
              <a:gd name="connsiteX35379" fmla="*/ 4843676 w 6085020"/>
              <a:gd name="connsiteY35379" fmla="*/ 1447337 h 4885973"/>
              <a:gd name="connsiteX35380" fmla="*/ 4846148 w 6085020"/>
              <a:gd name="connsiteY35380" fmla="*/ 1444493 h 4885973"/>
              <a:gd name="connsiteX35381" fmla="*/ 4847669 w 6085020"/>
              <a:gd name="connsiteY35381" fmla="*/ 1442217 h 4885973"/>
              <a:gd name="connsiteX35382" fmla="*/ 4849191 w 6085020"/>
              <a:gd name="connsiteY35382" fmla="*/ 1447148 h 4885973"/>
              <a:gd name="connsiteX35383" fmla="*/ 4849951 w 6085020"/>
              <a:gd name="connsiteY35383" fmla="*/ 1442217 h 4885973"/>
              <a:gd name="connsiteX35384" fmla="*/ 4848050 w 6085020"/>
              <a:gd name="connsiteY35384" fmla="*/ 1442217 h 4885973"/>
              <a:gd name="connsiteX35385" fmla="*/ 4847669 w 6085020"/>
              <a:gd name="connsiteY35385" fmla="*/ 1442217 h 4885973"/>
              <a:gd name="connsiteX35386" fmla="*/ 4846719 w 6085020"/>
              <a:gd name="connsiteY35386" fmla="*/ 1442217 h 4885973"/>
              <a:gd name="connsiteX35387" fmla="*/ 4846719 w 6085020"/>
              <a:gd name="connsiteY35387" fmla="*/ 1440699 h 4885973"/>
              <a:gd name="connsiteX35388" fmla="*/ 4845768 w 6085020"/>
              <a:gd name="connsiteY35388" fmla="*/ 1440699 h 4885973"/>
              <a:gd name="connsiteX35389" fmla="*/ 4390222 w 6085020"/>
              <a:gd name="connsiteY35389" fmla="*/ 1438953 h 4885973"/>
              <a:gd name="connsiteX35390" fmla="*/ 4390722 w 6085020"/>
              <a:gd name="connsiteY35390" fmla="*/ 1439751 h 4885973"/>
              <a:gd name="connsiteX35391" fmla="*/ 4388821 w 6085020"/>
              <a:gd name="connsiteY35391" fmla="*/ 1439751 h 4885973"/>
              <a:gd name="connsiteX35392" fmla="*/ 4443719 w 6085020"/>
              <a:gd name="connsiteY35392" fmla="*/ 1438918 h 4885973"/>
              <a:gd name="connsiteX35393" fmla="*/ 4446058 w 6085020"/>
              <a:gd name="connsiteY35393" fmla="*/ 1439561 h 4885973"/>
              <a:gd name="connsiteX35394" fmla="*/ 4445107 w 6085020"/>
              <a:gd name="connsiteY35394" fmla="*/ 1441268 h 4885973"/>
              <a:gd name="connsiteX35395" fmla="*/ 4443206 w 6085020"/>
              <a:gd name="connsiteY35395" fmla="*/ 1441268 h 4885973"/>
              <a:gd name="connsiteX35396" fmla="*/ 4443187 w 6085020"/>
              <a:gd name="connsiteY35396" fmla="*/ 1441249 h 4885973"/>
              <a:gd name="connsiteX35397" fmla="*/ 4443206 w 6085020"/>
              <a:gd name="connsiteY35397" fmla="*/ 1439372 h 4885973"/>
              <a:gd name="connsiteX35398" fmla="*/ 4443719 w 6085020"/>
              <a:gd name="connsiteY35398" fmla="*/ 1438918 h 4885973"/>
              <a:gd name="connsiteX35399" fmla="*/ 2746816 w 6085020"/>
              <a:gd name="connsiteY35399" fmla="*/ 1438803 h 4885973"/>
              <a:gd name="connsiteX35400" fmla="*/ 2725633 w 6085020"/>
              <a:gd name="connsiteY35400" fmla="*/ 1455319 h 4885973"/>
              <a:gd name="connsiteX35401" fmla="*/ 2725899 w 6085020"/>
              <a:gd name="connsiteY35401" fmla="*/ 1461562 h 4885973"/>
              <a:gd name="connsiteX35402" fmla="*/ 2725899 w 6085020"/>
              <a:gd name="connsiteY35402" fmla="*/ 1459666 h 4885973"/>
              <a:gd name="connsiteX35403" fmla="*/ 2746626 w 6085020"/>
              <a:gd name="connsiteY35403" fmla="*/ 1449803 h 4885973"/>
              <a:gd name="connsiteX35404" fmla="*/ 2748908 w 6085020"/>
              <a:gd name="connsiteY35404" fmla="*/ 1449803 h 4885973"/>
              <a:gd name="connsiteX35405" fmla="*/ 2748908 w 6085020"/>
              <a:gd name="connsiteY35405" fmla="*/ 1445062 h 4885973"/>
              <a:gd name="connsiteX35406" fmla="*/ 2746816 w 6085020"/>
              <a:gd name="connsiteY35406" fmla="*/ 1445062 h 4885973"/>
              <a:gd name="connsiteX35407" fmla="*/ 2746816 w 6085020"/>
              <a:gd name="connsiteY35407" fmla="*/ 1438803 h 4885973"/>
              <a:gd name="connsiteX35408" fmla="*/ 4389772 w 6085020"/>
              <a:gd name="connsiteY35408" fmla="*/ 1438234 h 4885973"/>
              <a:gd name="connsiteX35409" fmla="*/ 4391483 w 6085020"/>
              <a:gd name="connsiteY35409" fmla="*/ 1438234 h 4885973"/>
              <a:gd name="connsiteX35410" fmla="*/ 4390222 w 6085020"/>
              <a:gd name="connsiteY35410" fmla="*/ 1438953 h 4885973"/>
              <a:gd name="connsiteX35411" fmla="*/ 4835328 w 6085020"/>
              <a:gd name="connsiteY35411" fmla="*/ 1438025 h 4885973"/>
              <a:gd name="connsiteX35412" fmla="*/ 4834739 w 6085020"/>
              <a:gd name="connsiteY35412" fmla="*/ 1438613 h 4885973"/>
              <a:gd name="connsiteX35413" fmla="*/ 4836260 w 6085020"/>
              <a:gd name="connsiteY35413" fmla="*/ 1438613 h 4885973"/>
              <a:gd name="connsiteX35414" fmla="*/ 4836831 w 6085020"/>
              <a:gd name="connsiteY35414" fmla="*/ 1438803 h 4885973"/>
              <a:gd name="connsiteX35415" fmla="*/ 4836831 w 6085020"/>
              <a:gd name="connsiteY35415" fmla="*/ 1438613 h 4885973"/>
              <a:gd name="connsiteX35416" fmla="*/ 4835328 w 6085020"/>
              <a:gd name="connsiteY35416" fmla="*/ 1438025 h 4885973"/>
              <a:gd name="connsiteX35417" fmla="*/ 4849951 w 6085020"/>
              <a:gd name="connsiteY35417" fmla="*/ 1437285 h 4885973"/>
              <a:gd name="connsiteX35418" fmla="*/ 4850935 w 6085020"/>
              <a:gd name="connsiteY35418" fmla="*/ 1438613 h 4885973"/>
              <a:gd name="connsiteX35419" fmla="*/ 4849951 w 6085020"/>
              <a:gd name="connsiteY35419" fmla="*/ 1438613 h 4885973"/>
              <a:gd name="connsiteX35420" fmla="*/ 4851092 w 6085020"/>
              <a:gd name="connsiteY35420" fmla="*/ 1438803 h 4885973"/>
              <a:gd name="connsiteX35421" fmla="*/ 4851073 w 6085020"/>
              <a:gd name="connsiteY35421" fmla="*/ 1438799 h 4885973"/>
              <a:gd name="connsiteX35422" fmla="*/ 4850935 w 6085020"/>
              <a:gd name="connsiteY35422" fmla="*/ 1438613 h 4885973"/>
              <a:gd name="connsiteX35423" fmla="*/ 4851282 w 6085020"/>
              <a:gd name="connsiteY35423" fmla="*/ 1438613 h 4885973"/>
              <a:gd name="connsiteX35424" fmla="*/ 4851282 w 6085020"/>
              <a:gd name="connsiteY35424" fmla="*/ 1437285 h 4885973"/>
              <a:gd name="connsiteX35425" fmla="*/ 4849951 w 6085020"/>
              <a:gd name="connsiteY35425" fmla="*/ 1437285 h 4885973"/>
              <a:gd name="connsiteX35426" fmla="*/ 707003 w 6085020"/>
              <a:gd name="connsiteY35426" fmla="*/ 1436337 h 4885973"/>
              <a:gd name="connsiteX35427" fmla="*/ 707003 w 6085020"/>
              <a:gd name="connsiteY35427" fmla="*/ 1436337 h 4885973"/>
              <a:gd name="connsiteX35428" fmla="*/ 2302800 w 6085020"/>
              <a:gd name="connsiteY35428" fmla="*/ 1435768 h 4885973"/>
              <a:gd name="connsiteX35429" fmla="*/ 2302800 w 6085020"/>
              <a:gd name="connsiteY35429" fmla="*/ 1446200 h 4885973"/>
              <a:gd name="connsiteX35430" fmla="*/ 2313259 w 6085020"/>
              <a:gd name="connsiteY35430" fmla="*/ 1446200 h 4885973"/>
              <a:gd name="connsiteX35431" fmla="*/ 2313259 w 6085020"/>
              <a:gd name="connsiteY35431" fmla="*/ 1435768 h 4885973"/>
              <a:gd name="connsiteX35432" fmla="*/ 4261796 w 6085020"/>
              <a:gd name="connsiteY35432" fmla="*/ 1435578 h 4885973"/>
              <a:gd name="connsiteX35433" fmla="*/ 4261416 w 6085020"/>
              <a:gd name="connsiteY35433" fmla="*/ 1436906 h 4885973"/>
              <a:gd name="connsiteX35434" fmla="*/ 4259324 w 6085020"/>
              <a:gd name="connsiteY35434" fmla="*/ 1435768 h 4885973"/>
              <a:gd name="connsiteX35435" fmla="*/ 4259324 w 6085020"/>
              <a:gd name="connsiteY35435" fmla="*/ 1437854 h 4885973"/>
              <a:gd name="connsiteX35436" fmla="*/ 4261416 w 6085020"/>
              <a:gd name="connsiteY35436" fmla="*/ 1438992 h 4885973"/>
              <a:gd name="connsiteX35437" fmla="*/ 4262614 w 6085020"/>
              <a:gd name="connsiteY35437" fmla="*/ 1436585 h 4885973"/>
              <a:gd name="connsiteX35438" fmla="*/ 4261796 w 6085020"/>
              <a:gd name="connsiteY35438" fmla="*/ 1435578 h 4885973"/>
              <a:gd name="connsiteX35439" fmla="*/ 2950664 w 6085020"/>
              <a:gd name="connsiteY35439" fmla="*/ 1435578 h 4885973"/>
              <a:gd name="connsiteX35440" fmla="*/ 2950664 w 6085020"/>
              <a:gd name="connsiteY35440" fmla="*/ 1435578 h 4885973"/>
              <a:gd name="connsiteX35441" fmla="*/ 2113974 w 6085020"/>
              <a:gd name="connsiteY35441" fmla="*/ 1435578 h 4885973"/>
              <a:gd name="connsiteX35442" fmla="*/ 2108840 w 6085020"/>
              <a:gd name="connsiteY35442" fmla="*/ 1466873 h 4885973"/>
              <a:gd name="connsiteX35443" fmla="*/ 2140026 w 6085020"/>
              <a:gd name="connsiteY35443" fmla="*/ 1451131 h 4885973"/>
              <a:gd name="connsiteX35444" fmla="*/ 2113974 w 6085020"/>
              <a:gd name="connsiteY35444" fmla="*/ 1461562 h 4885973"/>
              <a:gd name="connsiteX35445" fmla="*/ 2114164 w 6085020"/>
              <a:gd name="connsiteY35445" fmla="*/ 1435578 h 4885973"/>
              <a:gd name="connsiteX35446" fmla="*/ 1664443 w 6085020"/>
              <a:gd name="connsiteY35446" fmla="*/ 1435578 h 4885973"/>
              <a:gd name="connsiteX35447" fmla="*/ 1663683 w 6085020"/>
              <a:gd name="connsiteY35447" fmla="*/ 1436527 h 4885973"/>
              <a:gd name="connsiteX35448" fmla="*/ 1674141 w 6085020"/>
              <a:gd name="connsiteY35448" fmla="*/ 1452079 h 4885973"/>
              <a:gd name="connsiteX35449" fmla="*/ 1664443 w 6085020"/>
              <a:gd name="connsiteY35449" fmla="*/ 1435578 h 4885973"/>
              <a:gd name="connsiteX35450" fmla="*/ 4753922 w 6085020"/>
              <a:gd name="connsiteY35450" fmla="*/ 1434630 h 4885973"/>
              <a:gd name="connsiteX35451" fmla="*/ 4752591 w 6085020"/>
              <a:gd name="connsiteY35451" fmla="*/ 1437475 h 4885973"/>
              <a:gd name="connsiteX35452" fmla="*/ 4750880 w 6085020"/>
              <a:gd name="connsiteY35452" fmla="*/ 1440130 h 4885973"/>
              <a:gd name="connsiteX35453" fmla="*/ 4753922 w 6085020"/>
              <a:gd name="connsiteY35453" fmla="*/ 1441458 h 4885973"/>
              <a:gd name="connsiteX35454" fmla="*/ 4756774 w 6085020"/>
              <a:gd name="connsiteY35454" fmla="*/ 1442975 h 4885973"/>
              <a:gd name="connsiteX35455" fmla="*/ 4725209 w 6085020"/>
              <a:gd name="connsiteY35455" fmla="*/ 1434440 h 4885973"/>
              <a:gd name="connsiteX35456" fmla="*/ 4716842 w 6085020"/>
              <a:gd name="connsiteY35456" fmla="*/ 1437096 h 4885973"/>
              <a:gd name="connsiteX35457" fmla="*/ 4719694 w 6085020"/>
              <a:gd name="connsiteY35457" fmla="*/ 1438613 h 4885973"/>
              <a:gd name="connsiteX35458" fmla="*/ 4722356 w 6085020"/>
              <a:gd name="connsiteY35458" fmla="*/ 1439941 h 4885973"/>
              <a:gd name="connsiteX35459" fmla="*/ 4723687 w 6085020"/>
              <a:gd name="connsiteY35459" fmla="*/ 1437096 h 4885973"/>
              <a:gd name="connsiteX35460" fmla="*/ 4511662 w 6085020"/>
              <a:gd name="connsiteY35460" fmla="*/ 1434440 h 4885973"/>
              <a:gd name="connsiteX35461" fmla="*/ 4516226 w 6085020"/>
              <a:gd name="connsiteY35461" fmla="*/ 1436716 h 4885973"/>
              <a:gd name="connsiteX35462" fmla="*/ 4514324 w 6085020"/>
              <a:gd name="connsiteY35462" fmla="*/ 1441458 h 4885973"/>
              <a:gd name="connsiteX35463" fmla="*/ 4516416 w 6085020"/>
              <a:gd name="connsiteY35463" fmla="*/ 1442975 h 4885973"/>
              <a:gd name="connsiteX35464" fmla="*/ 4514515 w 6085020"/>
              <a:gd name="connsiteY35464" fmla="*/ 1444113 h 4885973"/>
              <a:gd name="connsiteX35465" fmla="*/ 4511472 w 6085020"/>
              <a:gd name="connsiteY35465" fmla="*/ 1444113 h 4885973"/>
              <a:gd name="connsiteX35466" fmla="*/ 4500443 w 6085020"/>
              <a:gd name="connsiteY35466" fmla="*/ 1441648 h 4885973"/>
              <a:gd name="connsiteX35467" fmla="*/ 4500443 w 6085020"/>
              <a:gd name="connsiteY35467" fmla="*/ 1441458 h 4885973"/>
              <a:gd name="connsiteX35468" fmla="*/ 4504246 w 6085020"/>
              <a:gd name="connsiteY35468" fmla="*/ 1441458 h 4885973"/>
              <a:gd name="connsiteX35469" fmla="*/ 4510331 w 6085020"/>
              <a:gd name="connsiteY35469" fmla="*/ 1441458 h 4885973"/>
              <a:gd name="connsiteX35470" fmla="*/ 4508430 w 6085020"/>
              <a:gd name="connsiteY35470" fmla="*/ 1435578 h 4885973"/>
              <a:gd name="connsiteX35471" fmla="*/ 2846268 w 6085020"/>
              <a:gd name="connsiteY35471" fmla="*/ 1434440 h 4885973"/>
              <a:gd name="connsiteX35472" fmla="*/ 2846268 w 6085020"/>
              <a:gd name="connsiteY35472" fmla="*/ 1434440 h 4885973"/>
              <a:gd name="connsiteX35473" fmla="*/ 1066210 w 6085020"/>
              <a:gd name="connsiteY35473" fmla="*/ 1434440 h 4885973"/>
              <a:gd name="connsiteX35474" fmla="*/ 1068682 w 6085020"/>
              <a:gd name="connsiteY35474" fmla="*/ 1444493 h 4885973"/>
              <a:gd name="connsiteX35475" fmla="*/ 1068682 w 6085020"/>
              <a:gd name="connsiteY35475" fmla="*/ 1443923 h 4885973"/>
              <a:gd name="connsiteX35476" fmla="*/ 1066210 w 6085020"/>
              <a:gd name="connsiteY35476" fmla="*/ 1434440 h 4885973"/>
              <a:gd name="connsiteX35477" fmla="*/ 4863262 w 6085020"/>
              <a:gd name="connsiteY35477" fmla="*/ 1433302 h 4885973"/>
              <a:gd name="connsiteX35478" fmla="*/ 4865354 w 6085020"/>
              <a:gd name="connsiteY35478" fmla="*/ 1433302 h 4885973"/>
              <a:gd name="connsiteX35479" fmla="*/ 4865354 w 6085020"/>
              <a:gd name="connsiteY35479" fmla="*/ 1435389 h 4885973"/>
              <a:gd name="connsiteX35480" fmla="*/ 4863262 w 6085020"/>
              <a:gd name="connsiteY35480" fmla="*/ 1434251 h 4885973"/>
              <a:gd name="connsiteX35481" fmla="*/ 4863262 w 6085020"/>
              <a:gd name="connsiteY35481" fmla="*/ 1433302 h 4885973"/>
              <a:gd name="connsiteX35482" fmla="*/ 4852233 w 6085020"/>
              <a:gd name="connsiteY35482" fmla="*/ 1432923 h 4885973"/>
              <a:gd name="connsiteX35483" fmla="*/ 4854040 w 6085020"/>
              <a:gd name="connsiteY35483" fmla="*/ 1432923 h 4885973"/>
              <a:gd name="connsiteX35484" fmla="*/ 4853659 w 6085020"/>
              <a:gd name="connsiteY35484" fmla="*/ 1433682 h 4885973"/>
              <a:gd name="connsiteX35485" fmla="*/ 4854209 w 6085020"/>
              <a:gd name="connsiteY35485" fmla="*/ 1432587 h 4885973"/>
              <a:gd name="connsiteX35486" fmla="*/ 4854325 w 6085020"/>
              <a:gd name="connsiteY35486" fmla="*/ 1432923 h 4885973"/>
              <a:gd name="connsiteX35487" fmla="*/ 4854040 w 6085020"/>
              <a:gd name="connsiteY35487" fmla="*/ 1432923 h 4885973"/>
              <a:gd name="connsiteX35488" fmla="*/ 2458538 w 6085020"/>
              <a:gd name="connsiteY35488" fmla="*/ 1432544 h 4885973"/>
              <a:gd name="connsiteX35489" fmla="*/ 2458538 w 6085020"/>
              <a:gd name="connsiteY35489" fmla="*/ 1439751 h 4885973"/>
              <a:gd name="connsiteX35490" fmla="*/ 2458538 w 6085020"/>
              <a:gd name="connsiteY35490" fmla="*/ 1432544 h 4885973"/>
              <a:gd name="connsiteX35491" fmla="*/ 4579358 w 6085020"/>
              <a:gd name="connsiteY35491" fmla="*/ 1432164 h 4885973"/>
              <a:gd name="connsiteX35492" fmla="*/ 4583351 w 6085020"/>
              <a:gd name="connsiteY35492" fmla="*/ 1432544 h 4885973"/>
              <a:gd name="connsiteX35493" fmla="*/ 4583351 w 6085020"/>
              <a:gd name="connsiteY35493" fmla="*/ 1434061 h 4885973"/>
              <a:gd name="connsiteX35494" fmla="*/ 4590197 w 6085020"/>
              <a:gd name="connsiteY35494" fmla="*/ 1432164 h 4885973"/>
              <a:gd name="connsiteX35495" fmla="*/ 4584873 w 6085020"/>
              <a:gd name="connsiteY35495" fmla="*/ 1436716 h 4885973"/>
              <a:gd name="connsiteX35496" fmla="*/ 2480597 w 6085020"/>
              <a:gd name="connsiteY35496" fmla="*/ 1431975 h 4885973"/>
              <a:gd name="connsiteX35497" fmla="*/ 2479836 w 6085020"/>
              <a:gd name="connsiteY35497" fmla="*/ 1432544 h 4885973"/>
              <a:gd name="connsiteX35498" fmla="*/ 2480436 w 6085020"/>
              <a:gd name="connsiteY35498" fmla="*/ 1432646 h 4885973"/>
              <a:gd name="connsiteX35499" fmla="*/ 2478315 w 6085020"/>
              <a:gd name="connsiteY35499" fmla="*/ 1441458 h 4885973"/>
              <a:gd name="connsiteX35500" fmla="*/ 2485160 w 6085020"/>
              <a:gd name="connsiteY35500" fmla="*/ 1440032 h 4885973"/>
              <a:gd name="connsiteX35501" fmla="*/ 2483734 w 6085020"/>
              <a:gd name="connsiteY35501" fmla="*/ 1433204 h 4885973"/>
              <a:gd name="connsiteX35502" fmla="*/ 2480436 w 6085020"/>
              <a:gd name="connsiteY35502" fmla="*/ 1432646 h 4885973"/>
              <a:gd name="connsiteX35503" fmla="*/ 4595331 w 6085020"/>
              <a:gd name="connsiteY35503" fmla="*/ 1431785 h 4885973"/>
              <a:gd name="connsiteX35504" fmla="*/ 4597423 w 6085020"/>
              <a:gd name="connsiteY35504" fmla="*/ 1432733 h 4885973"/>
              <a:gd name="connsiteX35505" fmla="*/ 4596282 w 6085020"/>
              <a:gd name="connsiteY35505" fmla="*/ 1434820 h 4885973"/>
              <a:gd name="connsiteX35506" fmla="*/ 4594190 w 6085020"/>
              <a:gd name="connsiteY35506" fmla="*/ 1434820 h 4885973"/>
              <a:gd name="connsiteX35507" fmla="*/ 4594000 w 6085020"/>
              <a:gd name="connsiteY35507" fmla="*/ 1435389 h 4885973"/>
              <a:gd name="connsiteX35508" fmla="*/ 4592859 w 6085020"/>
              <a:gd name="connsiteY35508" fmla="*/ 1432923 h 4885973"/>
              <a:gd name="connsiteX35509" fmla="*/ 4595331 w 6085020"/>
              <a:gd name="connsiteY35509" fmla="*/ 1431785 h 4885973"/>
              <a:gd name="connsiteX35510" fmla="*/ 1102910 w 6085020"/>
              <a:gd name="connsiteY35510" fmla="*/ 1431785 h 4885973"/>
              <a:gd name="connsiteX35511" fmla="*/ 1095827 w 6085020"/>
              <a:gd name="connsiteY35511" fmla="*/ 1433326 h 4885973"/>
              <a:gd name="connsiteX35512" fmla="*/ 1091487 w 6085020"/>
              <a:gd name="connsiteY35512" fmla="*/ 1434617 h 4885973"/>
              <a:gd name="connsiteX35513" fmla="*/ 1091120 w 6085020"/>
              <a:gd name="connsiteY35513" fmla="*/ 1434251 h 4885973"/>
              <a:gd name="connsiteX35514" fmla="*/ 1090169 w 6085020"/>
              <a:gd name="connsiteY35514" fmla="*/ 1435009 h 4885973"/>
              <a:gd name="connsiteX35515" fmla="*/ 1091487 w 6085020"/>
              <a:gd name="connsiteY35515" fmla="*/ 1434617 h 4885973"/>
              <a:gd name="connsiteX35516" fmla="*/ 1100628 w 6085020"/>
              <a:gd name="connsiteY35516" fmla="*/ 1443734 h 4885973"/>
              <a:gd name="connsiteX35517" fmla="*/ 1102910 w 6085020"/>
              <a:gd name="connsiteY35517" fmla="*/ 1431785 h 4885973"/>
              <a:gd name="connsiteX35518" fmla="*/ 4855276 w 6085020"/>
              <a:gd name="connsiteY35518" fmla="*/ 1431595 h 4885973"/>
              <a:gd name="connsiteX35519" fmla="*/ 4856607 w 6085020"/>
              <a:gd name="connsiteY35519" fmla="*/ 1431595 h 4885973"/>
              <a:gd name="connsiteX35520" fmla="*/ 4858128 w 6085020"/>
              <a:gd name="connsiteY35520" fmla="*/ 1431785 h 4885973"/>
              <a:gd name="connsiteX35521" fmla="*/ 4858071 w 6085020"/>
              <a:gd name="connsiteY35521" fmla="*/ 1432500 h 4885973"/>
              <a:gd name="connsiteX35522" fmla="*/ 4856797 w 6085020"/>
              <a:gd name="connsiteY35522" fmla="*/ 1432923 h 4885973"/>
              <a:gd name="connsiteX35523" fmla="*/ 4855276 w 6085020"/>
              <a:gd name="connsiteY35523" fmla="*/ 1432923 h 4885973"/>
              <a:gd name="connsiteX35524" fmla="*/ 4855276 w 6085020"/>
              <a:gd name="connsiteY35524" fmla="*/ 1431595 h 4885973"/>
              <a:gd name="connsiteX35525" fmla="*/ 4806786 w 6085020"/>
              <a:gd name="connsiteY35525" fmla="*/ 1431595 h 4885973"/>
              <a:gd name="connsiteX35526" fmla="*/ 4803363 w 6085020"/>
              <a:gd name="connsiteY35526" fmla="*/ 1434440 h 4885973"/>
              <a:gd name="connsiteX35527" fmla="*/ 4800701 w 6085020"/>
              <a:gd name="connsiteY35527" fmla="*/ 1439751 h 4885973"/>
              <a:gd name="connsiteX35528" fmla="*/ 4806025 w 6085020"/>
              <a:gd name="connsiteY35528" fmla="*/ 1442406 h 4885973"/>
              <a:gd name="connsiteX35529" fmla="*/ 4810399 w 6085020"/>
              <a:gd name="connsiteY35529" fmla="*/ 1442596 h 4885973"/>
              <a:gd name="connsiteX35530" fmla="*/ 4437881 w 6085020"/>
              <a:gd name="connsiteY35530" fmla="*/ 1431406 h 4885973"/>
              <a:gd name="connsiteX35531" fmla="*/ 4437881 w 6085020"/>
              <a:gd name="connsiteY35531" fmla="*/ 1431406 h 4885973"/>
              <a:gd name="connsiteX35532" fmla="*/ 1721871 w 6085020"/>
              <a:gd name="connsiteY35532" fmla="*/ 1431216 h 4885973"/>
              <a:gd name="connsiteX35533" fmla="*/ 1721871 w 6085020"/>
              <a:gd name="connsiteY35533" fmla="*/ 1431216 h 4885973"/>
              <a:gd name="connsiteX35534" fmla="*/ 4799180 w 6085020"/>
              <a:gd name="connsiteY35534" fmla="*/ 1431026 h 4885973"/>
              <a:gd name="connsiteX35535" fmla="*/ 4798020 w 6085020"/>
              <a:gd name="connsiteY35535" fmla="*/ 1432830 h 4885973"/>
              <a:gd name="connsiteX35536" fmla="*/ 4798039 w 6085020"/>
              <a:gd name="connsiteY35536" fmla="*/ 1432923 h 4885973"/>
              <a:gd name="connsiteX35537" fmla="*/ 4799560 w 6085020"/>
              <a:gd name="connsiteY35537" fmla="*/ 1433302 h 4885973"/>
              <a:gd name="connsiteX35538" fmla="*/ 4800130 w 6085020"/>
              <a:gd name="connsiteY35538" fmla="*/ 1433113 h 4885973"/>
              <a:gd name="connsiteX35539" fmla="*/ 4801271 w 6085020"/>
              <a:gd name="connsiteY35539" fmla="*/ 1431026 h 4885973"/>
              <a:gd name="connsiteX35540" fmla="*/ 4799180 w 6085020"/>
              <a:gd name="connsiteY35540" fmla="*/ 1431026 h 4885973"/>
              <a:gd name="connsiteX35541" fmla="*/ 3352276 w 6085020"/>
              <a:gd name="connsiteY35541" fmla="*/ 1430268 h 4885973"/>
              <a:gd name="connsiteX35542" fmla="*/ 3352276 w 6085020"/>
              <a:gd name="connsiteY35542" fmla="*/ 1430268 h 4885973"/>
              <a:gd name="connsiteX35543" fmla="*/ 3056011 w 6085020"/>
              <a:gd name="connsiteY35543" fmla="*/ 1430268 h 4885973"/>
              <a:gd name="connsiteX35544" fmla="*/ 3029960 w 6085020"/>
              <a:gd name="connsiteY35544" fmla="*/ 1446010 h 4885973"/>
              <a:gd name="connsiteX35545" fmla="*/ 3055251 w 6085020"/>
              <a:gd name="connsiteY35545" fmla="*/ 1456441 h 4885973"/>
              <a:gd name="connsiteX35546" fmla="*/ 3056011 w 6085020"/>
              <a:gd name="connsiteY35546" fmla="*/ 1457010 h 4885973"/>
              <a:gd name="connsiteX35547" fmla="*/ 1487597 w 6085020"/>
              <a:gd name="connsiteY35547" fmla="*/ 1430268 h 4885973"/>
              <a:gd name="connsiteX35548" fmla="*/ 1487597 w 6085020"/>
              <a:gd name="connsiteY35548" fmla="*/ 1441458 h 4885973"/>
              <a:gd name="connsiteX35549" fmla="*/ 1496154 w 6085020"/>
              <a:gd name="connsiteY35549" fmla="*/ 1441458 h 4885973"/>
              <a:gd name="connsiteX35550" fmla="*/ 1498341 w 6085020"/>
              <a:gd name="connsiteY35550" fmla="*/ 1444967 h 4885973"/>
              <a:gd name="connsiteX35551" fmla="*/ 1501859 w 6085020"/>
              <a:gd name="connsiteY35551" fmla="*/ 1442786 h 4885973"/>
              <a:gd name="connsiteX35552" fmla="*/ 1500117 w 6085020"/>
              <a:gd name="connsiteY35552" fmla="*/ 1439457 h 4885973"/>
              <a:gd name="connsiteX35553" fmla="*/ 1499767 w 6085020"/>
              <a:gd name="connsiteY35553" fmla="*/ 1439372 h 4885973"/>
              <a:gd name="connsiteX35554" fmla="*/ 1497295 w 6085020"/>
              <a:gd name="connsiteY35554" fmla="*/ 1438803 h 4885973"/>
              <a:gd name="connsiteX35555" fmla="*/ 1498056 w 6085020"/>
              <a:gd name="connsiteY35555" fmla="*/ 1438803 h 4885973"/>
              <a:gd name="connsiteX35556" fmla="*/ 1498056 w 6085020"/>
              <a:gd name="connsiteY35556" fmla="*/ 1430268 h 4885973"/>
              <a:gd name="connsiteX35557" fmla="*/ 4110051 w 6085020"/>
              <a:gd name="connsiteY35557" fmla="*/ 1429699 h 4885973"/>
              <a:gd name="connsiteX35558" fmla="*/ 4108720 w 6085020"/>
              <a:gd name="connsiteY35558" fmla="*/ 1432544 h 4885973"/>
              <a:gd name="connsiteX35559" fmla="*/ 4107199 w 6085020"/>
              <a:gd name="connsiteY35559" fmla="*/ 1435199 h 4885973"/>
              <a:gd name="connsiteX35560" fmla="*/ 4110051 w 6085020"/>
              <a:gd name="connsiteY35560" fmla="*/ 1436527 h 4885973"/>
              <a:gd name="connsiteX35561" fmla="*/ 4112713 w 6085020"/>
              <a:gd name="connsiteY35561" fmla="*/ 1438044 h 4885973"/>
              <a:gd name="connsiteX35562" fmla="*/ 4852898 w 6085020"/>
              <a:gd name="connsiteY35562" fmla="*/ 1428798 h 4885973"/>
              <a:gd name="connsiteX35563" fmla="*/ 4855466 w 6085020"/>
              <a:gd name="connsiteY35563" fmla="*/ 1430078 h 4885973"/>
              <a:gd name="connsiteX35564" fmla="*/ 4854209 w 6085020"/>
              <a:gd name="connsiteY35564" fmla="*/ 1432587 h 4885973"/>
              <a:gd name="connsiteX35565" fmla="*/ 2494288 w 6085020"/>
              <a:gd name="connsiteY35565" fmla="*/ 1427802 h 4885973"/>
              <a:gd name="connsiteX35566" fmla="*/ 2494288 w 6085020"/>
              <a:gd name="connsiteY35566" fmla="*/ 1429319 h 4885973"/>
              <a:gd name="connsiteX35567" fmla="*/ 2489534 w 6085020"/>
              <a:gd name="connsiteY35567" fmla="*/ 1448286 h 4885973"/>
              <a:gd name="connsiteX35568" fmla="*/ 2537073 w 6085020"/>
              <a:gd name="connsiteY35568" fmla="*/ 1460045 h 4885973"/>
              <a:gd name="connsiteX35569" fmla="*/ 2494288 w 6085020"/>
              <a:gd name="connsiteY35569" fmla="*/ 1427802 h 4885973"/>
              <a:gd name="connsiteX35570" fmla="*/ 4787770 w 6085020"/>
              <a:gd name="connsiteY35570" fmla="*/ 1427612 h 4885973"/>
              <a:gd name="connsiteX35571" fmla="*/ 4784157 w 6085020"/>
              <a:gd name="connsiteY35571" fmla="*/ 1430457 h 4885973"/>
              <a:gd name="connsiteX35572" fmla="*/ 4780924 w 6085020"/>
              <a:gd name="connsiteY35572" fmla="*/ 1434251 h 4885973"/>
              <a:gd name="connsiteX35573" fmla="*/ 4785868 w 6085020"/>
              <a:gd name="connsiteY35573" fmla="*/ 1435389 h 4885973"/>
              <a:gd name="connsiteX35574" fmla="*/ 4790432 w 6085020"/>
              <a:gd name="connsiteY35574" fmla="*/ 1435578 h 4885973"/>
              <a:gd name="connsiteX35575" fmla="*/ 4850142 w 6085020"/>
              <a:gd name="connsiteY35575" fmla="*/ 1427423 h 4885973"/>
              <a:gd name="connsiteX35576" fmla="*/ 4852423 w 6085020"/>
              <a:gd name="connsiteY35576" fmla="*/ 1427423 h 4885973"/>
              <a:gd name="connsiteX35577" fmla="*/ 4852898 w 6085020"/>
              <a:gd name="connsiteY35577" fmla="*/ 1428798 h 4885973"/>
              <a:gd name="connsiteX35578" fmla="*/ 4849001 w 6085020"/>
              <a:gd name="connsiteY35578" fmla="*/ 1426854 h 4885973"/>
              <a:gd name="connsiteX35579" fmla="*/ 4850142 w 6085020"/>
              <a:gd name="connsiteY35579" fmla="*/ 1427423 h 4885973"/>
              <a:gd name="connsiteX35580" fmla="*/ 4848724 w 6085020"/>
              <a:gd name="connsiteY35580" fmla="*/ 1427423 h 4885973"/>
              <a:gd name="connsiteX35581" fmla="*/ 4810399 w 6085020"/>
              <a:gd name="connsiteY35581" fmla="*/ 1426854 h 4885973"/>
              <a:gd name="connsiteX35582" fmla="*/ 4809448 w 6085020"/>
              <a:gd name="connsiteY35582" fmla="*/ 1428940 h 4885973"/>
              <a:gd name="connsiteX35583" fmla="*/ 4811863 w 6085020"/>
              <a:gd name="connsiteY35583" fmla="*/ 1429185 h 4885973"/>
              <a:gd name="connsiteX35584" fmla="*/ 4811920 w 6085020"/>
              <a:gd name="connsiteY35584" fmla="*/ 1429130 h 4885973"/>
              <a:gd name="connsiteX35585" fmla="*/ 4812490 w 6085020"/>
              <a:gd name="connsiteY35585" fmla="*/ 1428940 h 4885973"/>
              <a:gd name="connsiteX35586" fmla="*/ 4812490 w 6085020"/>
              <a:gd name="connsiteY35586" fmla="*/ 1426854 h 4885973"/>
              <a:gd name="connsiteX35587" fmla="*/ 4810399 w 6085020"/>
              <a:gd name="connsiteY35587" fmla="*/ 1426854 h 4885973"/>
              <a:gd name="connsiteX35588" fmla="*/ 3339155 w 6085020"/>
              <a:gd name="connsiteY35588" fmla="*/ 1426854 h 4885973"/>
              <a:gd name="connsiteX35589" fmla="*/ 3336873 w 6085020"/>
              <a:gd name="connsiteY35589" fmla="*/ 1430647 h 4885973"/>
              <a:gd name="connsiteX35590" fmla="*/ 3333450 w 6085020"/>
              <a:gd name="connsiteY35590" fmla="*/ 1436716 h 4885973"/>
              <a:gd name="connsiteX35591" fmla="*/ 3333450 w 6085020"/>
              <a:gd name="connsiteY35591" fmla="*/ 1437475 h 4885973"/>
              <a:gd name="connsiteX35592" fmla="*/ 3337634 w 6085020"/>
              <a:gd name="connsiteY35592" fmla="*/ 1430647 h 4885973"/>
              <a:gd name="connsiteX35593" fmla="*/ 3337634 w 6085020"/>
              <a:gd name="connsiteY35593" fmla="*/ 1429509 h 4885973"/>
              <a:gd name="connsiteX35594" fmla="*/ 2238708 w 6085020"/>
              <a:gd name="connsiteY35594" fmla="*/ 1426371 h 4885973"/>
              <a:gd name="connsiteX35595" fmla="*/ 2250126 w 6085020"/>
              <a:gd name="connsiteY35595" fmla="*/ 1430078 h 4885973"/>
              <a:gd name="connsiteX35596" fmla="*/ 2238708 w 6085020"/>
              <a:gd name="connsiteY35596" fmla="*/ 1426371 h 4885973"/>
              <a:gd name="connsiteX35597" fmla="*/ 4615678 w 6085020"/>
              <a:gd name="connsiteY35597" fmla="*/ 1425905 h 4885973"/>
              <a:gd name="connsiteX35598" fmla="*/ 4618340 w 6085020"/>
              <a:gd name="connsiteY35598" fmla="*/ 1425905 h 4885973"/>
              <a:gd name="connsiteX35599" fmla="*/ 4618340 w 6085020"/>
              <a:gd name="connsiteY35599" fmla="*/ 1427233 h 4885973"/>
              <a:gd name="connsiteX35600" fmla="*/ 4615868 w 6085020"/>
              <a:gd name="connsiteY35600" fmla="*/ 1430078 h 4885973"/>
              <a:gd name="connsiteX35601" fmla="*/ 3484054 w 6085020"/>
              <a:gd name="connsiteY35601" fmla="*/ 1425147 h 4885973"/>
              <a:gd name="connsiteX35602" fmla="*/ 3484625 w 6085020"/>
              <a:gd name="connsiteY35602" fmla="*/ 1427043 h 4885973"/>
              <a:gd name="connsiteX35603" fmla="*/ 3489949 w 6085020"/>
              <a:gd name="connsiteY35603" fmla="*/ 1453027 h 4885973"/>
              <a:gd name="connsiteX35604" fmla="*/ 3484054 w 6085020"/>
              <a:gd name="connsiteY35604" fmla="*/ 1425147 h 4885973"/>
              <a:gd name="connsiteX35605" fmla="*/ 2412140 w 6085020"/>
              <a:gd name="connsiteY35605" fmla="*/ 1425147 h 4885973"/>
              <a:gd name="connsiteX35606" fmla="*/ 2412140 w 6085020"/>
              <a:gd name="connsiteY35606" fmla="*/ 1425905 h 4885973"/>
              <a:gd name="connsiteX35607" fmla="*/ 2407006 w 6085020"/>
              <a:gd name="connsiteY35607" fmla="*/ 1446769 h 4885973"/>
              <a:gd name="connsiteX35608" fmla="*/ 2412140 w 6085020"/>
              <a:gd name="connsiteY35608" fmla="*/ 1425147 h 4885973"/>
              <a:gd name="connsiteX35609" fmla="*/ 2067195 w 6085020"/>
              <a:gd name="connsiteY35609" fmla="*/ 1425147 h 4885973"/>
              <a:gd name="connsiteX35610" fmla="*/ 2067005 w 6085020"/>
              <a:gd name="connsiteY35610" fmla="*/ 1426285 h 4885973"/>
              <a:gd name="connsiteX35611" fmla="*/ 2082598 w 6085020"/>
              <a:gd name="connsiteY35611" fmla="*/ 1447148 h 4885973"/>
              <a:gd name="connsiteX35612" fmla="*/ 2067195 w 6085020"/>
              <a:gd name="connsiteY35612" fmla="*/ 1425147 h 4885973"/>
              <a:gd name="connsiteX35613" fmla="*/ 1863537 w 6085020"/>
              <a:gd name="connsiteY35613" fmla="*/ 1425147 h 4885973"/>
              <a:gd name="connsiteX35614" fmla="*/ 1868482 w 6085020"/>
              <a:gd name="connsiteY35614" fmla="*/ 1451131 h 4885973"/>
              <a:gd name="connsiteX35615" fmla="*/ 1868862 w 6085020"/>
              <a:gd name="connsiteY35615" fmla="*/ 1451131 h 4885973"/>
              <a:gd name="connsiteX35616" fmla="*/ 1863537 w 6085020"/>
              <a:gd name="connsiteY35616" fmla="*/ 1425147 h 4885973"/>
              <a:gd name="connsiteX35617" fmla="*/ 2801540 w 6085020"/>
              <a:gd name="connsiteY35617" fmla="*/ 1424963 h 4885973"/>
              <a:gd name="connsiteX35618" fmla="*/ 2798729 w 6085020"/>
              <a:gd name="connsiteY35618" fmla="*/ 1430268 h 4885973"/>
              <a:gd name="connsiteX35619" fmla="*/ 2809188 w 6085020"/>
              <a:gd name="connsiteY35619" fmla="*/ 1451131 h 4885973"/>
              <a:gd name="connsiteX35620" fmla="*/ 2814322 w 6085020"/>
              <a:gd name="connsiteY35620" fmla="*/ 1435578 h 4885973"/>
              <a:gd name="connsiteX35621" fmla="*/ 2801540 w 6085020"/>
              <a:gd name="connsiteY35621" fmla="*/ 1424963 h 4885973"/>
              <a:gd name="connsiteX35622" fmla="*/ 4331584 w 6085020"/>
              <a:gd name="connsiteY35622" fmla="*/ 1423819 h 4885973"/>
              <a:gd name="connsiteX35623" fmla="*/ 4330443 w 6085020"/>
              <a:gd name="connsiteY35623" fmla="*/ 1425147 h 4885973"/>
              <a:gd name="connsiteX35624" fmla="*/ 4319223 w 6085020"/>
              <a:gd name="connsiteY35624" fmla="*/ 1431026 h 4885973"/>
              <a:gd name="connsiteX35625" fmla="*/ 4323407 w 6085020"/>
              <a:gd name="connsiteY35625" fmla="*/ 1440510 h 4885973"/>
              <a:gd name="connsiteX35626" fmla="*/ 4325309 w 6085020"/>
              <a:gd name="connsiteY35626" fmla="*/ 1440510 h 4885973"/>
              <a:gd name="connsiteX35627" fmla="*/ 4325309 w 6085020"/>
              <a:gd name="connsiteY35627" fmla="*/ 1438234 h 4885973"/>
              <a:gd name="connsiteX35628" fmla="*/ 4329682 w 6085020"/>
              <a:gd name="connsiteY35628" fmla="*/ 1428561 h 4885973"/>
              <a:gd name="connsiteX35629" fmla="*/ 4331584 w 6085020"/>
              <a:gd name="connsiteY35629" fmla="*/ 1423819 h 4885973"/>
              <a:gd name="connsiteX35630" fmla="*/ 4285394 w 6085020"/>
              <a:gd name="connsiteY35630" fmla="*/ 1423553 h 4885973"/>
              <a:gd name="connsiteX35631" fmla="*/ 4285186 w 6085020"/>
              <a:gd name="connsiteY35631" fmla="*/ 1423629 h 4885973"/>
              <a:gd name="connsiteX35632" fmla="*/ 4285186 w 6085020"/>
              <a:gd name="connsiteY35632" fmla="*/ 1425526 h 4885973"/>
              <a:gd name="connsiteX35633" fmla="*/ 4286910 w 6085020"/>
              <a:gd name="connsiteY35633" fmla="*/ 1425383 h 4885973"/>
              <a:gd name="connsiteX35634" fmla="*/ 4286326 w 6085020"/>
              <a:gd name="connsiteY35634" fmla="*/ 1426664 h 4885973"/>
              <a:gd name="connsiteX35635" fmla="*/ 4287467 w 6085020"/>
              <a:gd name="connsiteY35635" fmla="*/ 1425336 h 4885973"/>
              <a:gd name="connsiteX35636" fmla="*/ 4286910 w 6085020"/>
              <a:gd name="connsiteY35636" fmla="*/ 1425383 h 4885973"/>
              <a:gd name="connsiteX35637" fmla="*/ 4287277 w 6085020"/>
              <a:gd name="connsiteY35637" fmla="*/ 1424578 h 4885973"/>
              <a:gd name="connsiteX35638" fmla="*/ 4285394 w 6085020"/>
              <a:gd name="connsiteY35638" fmla="*/ 1423553 h 4885973"/>
              <a:gd name="connsiteX35639" fmla="*/ 1120975 w 6085020"/>
              <a:gd name="connsiteY35639" fmla="*/ 1423060 h 4885973"/>
              <a:gd name="connsiteX35640" fmla="*/ 1113939 w 6085020"/>
              <a:gd name="connsiteY35640" fmla="*/ 1439751 h 4885973"/>
              <a:gd name="connsiteX35641" fmla="*/ 1128201 w 6085020"/>
              <a:gd name="connsiteY35641" fmla="*/ 1427802 h 4885973"/>
              <a:gd name="connsiteX35642" fmla="*/ 1120975 w 6085020"/>
              <a:gd name="connsiteY35642" fmla="*/ 1423060 h 4885973"/>
              <a:gd name="connsiteX35643" fmla="*/ 4770086 w 6085020"/>
              <a:gd name="connsiteY35643" fmla="*/ 1422491 h 4885973"/>
              <a:gd name="connsiteX35644" fmla="*/ 4768564 w 6085020"/>
              <a:gd name="connsiteY35644" fmla="*/ 1425147 h 4885973"/>
              <a:gd name="connsiteX35645" fmla="*/ 4767233 w 6085020"/>
              <a:gd name="connsiteY35645" fmla="*/ 1427992 h 4885973"/>
              <a:gd name="connsiteX35646" fmla="*/ 4769895 w 6085020"/>
              <a:gd name="connsiteY35646" fmla="*/ 1429319 h 4885973"/>
              <a:gd name="connsiteX35647" fmla="*/ 4772748 w 6085020"/>
              <a:gd name="connsiteY35647" fmla="*/ 1430647 h 4885973"/>
              <a:gd name="connsiteX35648" fmla="*/ 3468461 w 6085020"/>
              <a:gd name="connsiteY35648" fmla="*/ 1422491 h 4885973"/>
              <a:gd name="connsiteX35649" fmla="*/ 3468461 w 6085020"/>
              <a:gd name="connsiteY35649" fmla="*/ 1426095 h 4885973"/>
              <a:gd name="connsiteX35650" fmla="*/ 3452679 w 6085020"/>
              <a:gd name="connsiteY35650" fmla="*/ 1426095 h 4885973"/>
              <a:gd name="connsiteX35651" fmla="*/ 3468461 w 6085020"/>
              <a:gd name="connsiteY35651" fmla="*/ 1446958 h 4885973"/>
              <a:gd name="connsiteX35652" fmla="*/ 3472769 w 6085020"/>
              <a:gd name="connsiteY35652" fmla="*/ 1425833 h 4885973"/>
              <a:gd name="connsiteX35653" fmla="*/ 3473596 w 6085020"/>
              <a:gd name="connsiteY35653" fmla="*/ 1426474 h 4885973"/>
              <a:gd name="connsiteX35654" fmla="*/ 3473025 w 6085020"/>
              <a:gd name="connsiteY35654" fmla="*/ 1424578 h 4885973"/>
              <a:gd name="connsiteX35655" fmla="*/ 3472769 w 6085020"/>
              <a:gd name="connsiteY35655" fmla="*/ 1425833 h 4885973"/>
              <a:gd name="connsiteX35656" fmla="*/ 1493682 w 6085020"/>
              <a:gd name="connsiteY35656" fmla="*/ 1422491 h 4885973"/>
              <a:gd name="connsiteX35657" fmla="*/ 1498436 w 6085020"/>
              <a:gd name="connsiteY35657" fmla="*/ 1430078 h 4885973"/>
              <a:gd name="connsiteX35658" fmla="*/ 1507183 w 6085020"/>
              <a:gd name="connsiteY35658" fmla="*/ 1433302 h 4885973"/>
              <a:gd name="connsiteX35659" fmla="*/ 1502430 w 6085020"/>
              <a:gd name="connsiteY35659" fmla="*/ 1425716 h 4885973"/>
              <a:gd name="connsiteX35660" fmla="*/ 1493682 w 6085020"/>
              <a:gd name="connsiteY35660" fmla="*/ 1422491 h 4885973"/>
              <a:gd name="connsiteX35661" fmla="*/ 1468962 w 6085020"/>
              <a:gd name="connsiteY35661" fmla="*/ 1422491 h 4885973"/>
              <a:gd name="connsiteX35662" fmla="*/ 1459264 w 6085020"/>
              <a:gd name="connsiteY35662" fmla="*/ 1428371 h 4885973"/>
              <a:gd name="connsiteX35663" fmla="*/ 1474857 w 6085020"/>
              <a:gd name="connsiteY35663" fmla="*/ 1431975 h 4885973"/>
              <a:gd name="connsiteX35664" fmla="*/ 1471814 w 6085020"/>
              <a:gd name="connsiteY35664" fmla="*/ 1427233 h 4885973"/>
              <a:gd name="connsiteX35665" fmla="*/ 4350238 w 6085020"/>
              <a:gd name="connsiteY35665" fmla="*/ 1422038 h 4885973"/>
              <a:gd name="connsiteX35666" fmla="*/ 4350029 w 6085020"/>
              <a:gd name="connsiteY35666" fmla="*/ 1422112 h 4885973"/>
              <a:gd name="connsiteX35667" fmla="*/ 4348317 w 6085020"/>
              <a:gd name="connsiteY35667" fmla="*/ 1423440 h 4885973"/>
              <a:gd name="connsiteX35668" fmla="*/ 4346987 w 6085020"/>
              <a:gd name="connsiteY35668" fmla="*/ 1426474 h 4885973"/>
              <a:gd name="connsiteX35669" fmla="*/ 4346987 w 6085020"/>
              <a:gd name="connsiteY35669" fmla="*/ 1428371 h 4885973"/>
              <a:gd name="connsiteX35670" fmla="*/ 4353452 w 6085020"/>
              <a:gd name="connsiteY35670" fmla="*/ 1431595 h 4885973"/>
              <a:gd name="connsiteX35671" fmla="*/ 4359004 w 6085020"/>
              <a:gd name="connsiteY35671" fmla="*/ 1426520 h 4885973"/>
              <a:gd name="connsiteX35672" fmla="*/ 4358396 w 6085020"/>
              <a:gd name="connsiteY35672" fmla="*/ 1423819 h 4885973"/>
              <a:gd name="connsiteX35673" fmla="*/ 4356494 w 6085020"/>
              <a:gd name="connsiteY35673" fmla="*/ 1425147 h 4885973"/>
              <a:gd name="connsiteX35674" fmla="*/ 4350238 w 6085020"/>
              <a:gd name="connsiteY35674" fmla="*/ 1422038 h 4885973"/>
              <a:gd name="connsiteX35675" fmla="*/ 4662559 w 6085020"/>
              <a:gd name="connsiteY35675" fmla="*/ 1420958 h 4885973"/>
              <a:gd name="connsiteX35676" fmla="*/ 4663217 w 6085020"/>
              <a:gd name="connsiteY35676" fmla="*/ 1421922 h 4885973"/>
              <a:gd name="connsiteX35677" fmla="*/ 4658083 w 6085020"/>
              <a:gd name="connsiteY35677" fmla="*/ 1421922 h 4885973"/>
              <a:gd name="connsiteX35678" fmla="*/ 4657449 w 6085020"/>
              <a:gd name="connsiteY35678" fmla="*/ 1420974 h 4885973"/>
              <a:gd name="connsiteX35679" fmla="*/ 4662457 w 6085020"/>
              <a:gd name="connsiteY35679" fmla="*/ 1420974 h 4885973"/>
              <a:gd name="connsiteX35680" fmla="*/ 4008317 w 6085020"/>
              <a:gd name="connsiteY35680" fmla="*/ 1420215 h 4885973"/>
              <a:gd name="connsiteX35681" fmla="*/ 4009648 w 6085020"/>
              <a:gd name="connsiteY35681" fmla="*/ 1420215 h 4885973"/>
              <a:gd name="connsiteX35682" fmla="*/ 4007176 w 6085020"/>
              <a:gd name="connsiteY35682" fmla="*/ 1422112 h 4885973"/>
              <a:gd name="connsiteX35683" fmla="*/ 4007157 w 6085020"/>
              <a:gd name="connsiteY35683" fmla="*/ 1422019 h 4885973"/>
              <a:gd name="connsiteX35684" fmla="*/ 4008317 w 6085020"/>
              <a:gd name="connsiteY35684" fmla="*/ 1420215 h 4885973"/>
              <a:gd name="connsiteX35685" fmla="*/ 1826077 w 6085020"/>
              <a:gd name="connsiteY35685" fmla="*/ 1420215 h 4885973"/>
              <a:gd name="connsiteX35686" fmla="*/ 1826077 w 6085020"/>
              <a:gd name="connsiteY35686" fmla="*/ 1420215 h 4885973"/>
              <a:gd name="connsiteX35687" fmla="*/ 4101684 w 6085020"/>
              <a:gd name="connsiteY35687" fmla="*/ 1420026 h 4885973"/>
              <a:gd name="connsiteX35688" fmla="*/ 4100543 w 6085020"/>
              <a:gd name="connsiteY35688" fmla="*/ 1422112 h 4885973"/>
              <a:gd name="connsiteX35689" fmla="*/ 4101684 w 6085020"/>
              <a:gd name="connsiteY35689" fmla="*/ 1422491 h 4885973"/>
              <a:gd name="connsiteX35690" fmla="*/ 4102635 w 6085020"/>
              <a:gd name="connsiteY35690" fmla="*/ 1423060 h 4885973"/>
              <a:gd name="connsiteX35691" fmla="*/ 4103662 w 6085020"/>
              <a:gd name="connsiteY35691" fmla="*/ 1421175 h 4885973"/>
              <a:gd name="connsiteX35692" fmla="*/ 4103586 w 6085020"/>
              <a:gd name="connsiteY35692" fmla="*/ 1420974 h 4885973"/>
              <a:gd name="connsiteX35693" fmla="*/ 4101684 w 6085020"/>
              <a:gd name="connsiteY35693" fmla="*/ 1420026 h 4885973"/>
              <a:gd name="connsiteX35694" fmla="*/ 4617580 w 6085020"/>
              <a:gd name="connsiteY35694" fmla="*/ 1419077 h 4885973"/>
              <a:gd name="connsiteX35695" fmla="*/ 4618721 w 6085020"/>
              <a:gd name="connsiteY35695" fmla="*/ 1420405 h 4885973"/>
              <a:gd name="connsiteX35696" fmla="*/ 4617580 w 6085020"/>
              <a:gd name="connsiteY35696" fmla="*/ 1420405 h 4885973"/>
              <a:gd name="connsiteX35697" fmla="*/ 4617580 w 6085020"/>
              <a:gd name="connsiteY35697" fmla="*/ 1419077 h 4885973"/>
              <a:gd name="connsiteX35698" fmla="*/ 4812167 w 6085020"/>
              <a:gd name="connsiteY35698" fmla="*/ 1418872 h 4885973"/>
              <a:gd name="connsiteX35699" fmla="*/ 4812110 w 6085020"/>
              <a:gd name="connsiteY35699" fmla="*/ 1418888 h 4885973"/>
              <a:gd name="connsiteX35700" fmla="*/ 4810969 w 6085020"/>
              <a:gd name="connsiteY35700" fmla="*/ 1420974 h 4885973"/>
              <a:gd name="connsiteX35701" fmla="*/ 4813080 w 6085020"/>
              <a:gd name="connsiteY35701" fmla="*/ 1422163 h 4885973"/>
              <a:gd name="connsiteX35702" fmla="*/ 4814259 w 6085020"/>
              <a:gd name="connsiteY35702" fmla="*/ 1420062 h 4885973"/>
              <a:gd name="connsiteX35703" fmla="*/ 4812167 w 6085020"/>
              <a:gd name="connsiteY35703" fmla="*/ 1418872 h 4885973"/>
              <a:gd name="connsiteX35704" fmla="*/ 1450707 w 6085020"/>
              <a:gd name="connsiteY35704" fmla="*/ 1418698 h 4885973"/>
              <a:gd name="connsiteX35705" fmla="*/ 1445953 w 6085020"/>
              <a:gd name="connsiteY35705" fmla="*/ 1421733 h 4885973"/>
              <a:gd name="connsiteX35706" fmla="*/ 1441199 w 6085020"/>
              <a:gd name="connsiteY35706" fmla="*/ 1424578 h 4885973"/>
              <a:gd name="connsiteX35707" fmla="*/ 1456602 w 6085020"/>
              <a:gd name="connsiteY35707" fmla="*/ 1428371 h 4885973"/>
              <a:gd name="connsiteX35708" fmla="*/ 1453749 w 6085020"/>
              <a:gd name="connsiteY35708" fmla="*/ 1423440 h 4885973"/>
              <a:gd name="connsiteX35709" fmla="*/ 4130017 w 6085020"/>
              <a:gd name="connsiteY35709" fmla="*/ 1418319 h 4885973"/>
              <a:gd name="connsiteX35710" fmla="*/ 4129751 w 6085020"/>
              <a:gd name="connsiteY35710" fmla="*/ 1420718 h 4885973"/>
              <a:gd name="connsiteX35711" fmla="*/ 4131158 w 6085020"/>
              <a:gd name="connsiteY35711" fmla="*/ 1421353 h 4885973"/>
              <a:gd name="connsiteX35712" fmla="*/ 4132109 w 6085020"/>
              <a:gd name="connsiteY35712" fmla="*/ 1420405 h 4885973"/>
              <a:gd name="connsiteX35713" fmla="*/ 4132109 w 6085020"/>
              <a:gd name="connsiteY35713" fmla="*/ 1418319 h 4885973"/>
              <a:gd name="connsiteX35714" fmla="*/ 4130017 w 6085020"/>
              <a:gd name="connsiteY35714" fmla="*/ 1418319 h 4885973"/>
              <a:gd name="connsiteX35715" fmla="*/ 4739090 w 6085020"/>
              <a:gd name="connsiteY35715" fmla="*/ 1418129 h 4885973"/>
              <a:gd name="connsiteX35716" fmla="*/ 4741182 w 6085020"/>
              <a:gd name="connsiteY35716" fmla="*/ 1419267 h 4885973"/>
              <a:gd name="connsiteX35717" fmla="*/ 4741201 w 6085020"/>
              <a:gd name="connsiteY35717" fmla="*/ 1419286 h 4885973"/>
              <a:gd name="connsiteX35718" fmla="*/ 4741182 w 6085020"/>
              <a:gd name="connsiteY35718" fmla="*/ 1421164 h 4885973"/>
              <a:gd name="connsiteX35719" fmla="*/ 4739090 w 6085020"/>
              <a:gd name="connsiteY35719" fmla="*/ 1421164 h 4885973"/>
              <a:gd name="connsiteX35720" fmla="*/ 4739090 w 6085020"/>
              <a:gd name="connsiteY35720" fmla="*/ 1420974 h 4885973"/>
              <a:gd name="connsiteX35721" fmla="*/ 4738615 w 6085020"/>
              <a:gd name="connsiteY35721" fmla="*/ 1420496 h 4885973"/>
              <a:gd name="connsiteX35722" fmla="*/ 4739090 w 6085020"/>
              <a:gd name="connsiteY35722" fmla="*/ 1418129 h 4885973"/>
              <a:gd name="connsiteX35723" fmla="*/ 4009648 w 6085020"/>
              <a:gd name="connsiteY35723" fmla="*/ 1417750 h 4885973"/>
              <a:gd name="connsiteX35724" fmla="*/ 4010409 w 6085020"/>
              <a:gd name="connsiteY35724" fmla="*/ 1417750 h 4885973"/>
              <a:gd name="connsiteX35725" fmla="*/ 4012120 w 6085020"/>
              <a:gd name="connsiteY35725" fmla="*/ 1418319 h 4885973"/>
              <a:gd name="connsiteX35726" fmla="*/ 4009648 w 6085020"/>
              <a:gd name="connsiteY35726" fmla="*/ 1419836 h 4885973"/>
              <a:gd name="connsiteX35727" fmla="*/ 4009648 w 6085020"/>
              <a:gd name="connsiteY35727" fmla="*/ 1417750 h 4885973"/>
              <a:gd name="connsiteX35728" fmla="*/ 4139145 w 6085020"/>
              <a:gd name="connsiteY35728" fmla="*/ 1416991 h 4885973"/>
              <a:gd name="connsiteX35729" fmla="*/ 4134961 w 6085020"/>
              <a:gd name="connsiteY35729" fmla="*/ 1425147 h 4885973"/>
              <a:gd name="connsiteX35730" fmla="*/ 4141237 w 6085020"/>
              <a:gd name="connsiteY35730" fmla="*/ 1427612 h 4885973"/>
              <a:gd name="connsiteX35731" fmla="*/ 4147512 w 6085020"/>
              <a:gd name="connsiteY35731" fmla="*/ 1430078 h 4885973"/>
              <a:gd name="connsiteX35732" fmla="*/ 4149603 w 6085020"/>
              <a:gd name="connsiteY35732" fmla="*/ 1425905 h 4885973"/>
              <a:gd name="connsiteX35733" fmla="*/ 4151505 w 6085020"/>
              <a:gd name="connsiteY35733" fmla="*/ 1421922 h 4885973"/>
              <a:gd name="connsiteX35734" fmla="*/ 4145420 w 6085020"/>
              <a:gd name="connsiteY35734" fmla="*/ 1419457 h 4885973"/>
              <a:gd name="connsiteX35735" fmla="*/ 1614242 w 6085020"/>
              <a:gd name="connsiteY35735" fmla="*/ 1416991 h 4885973"/>
              <a:gd name="connsiteX35736" fmla="*/ 1613481 w 6085020"/>
              <a:gd name="connsiteY35736" fmla="*/ 1417939 h 4885973"/>
              <a:gd name="connsiteX35737" fmla="*/ 1609868 w 6085020"/>
              <a:gd name="connsiteY35737" fmla="*/ 1420215 h 4885973"/>
              <a:gd name="connsiteX35738" fmla="*/ 1611960 w 6085020"/>
              <a:gd name="connsiteY35738" fmla="*/ 1423819 h 4885973"/>
              <a:gd name="connsiteX35739" fmla="*/ 1615944 w 6085020"/>
              <a:gd name="connsiteY35739" fmla="*/ 1423187 h 4885973"/>
              <a:gd name="connsiteX35740" fmla="*/ 1616334 w 6085020"/>
              <a:gd name="connsiteY35740" fmla="*/ 1420595 h 4885973"/>
              <a:gd name="connsiteX35741" fmla="*/ 1614242 w 6085020"/>
              <a:gd name="connsiteY35741" fmla="*/ 1416991 h 4885973"/>
              <a:gd name="connsiteX35742" fmla="*/ 4573653 w 6085020"/>
              <a:gd name="connsiteY35742" fmla="*/ 1416801 h 4885973"/>
              <a:gd name="connsiteX35743" fmla="*/ 4580689 w 6085020"/>
              <a:gd name="connsiteY35743" fmla="*/ 1425336 h 4885973"/>
              <a:gd name="connsiteX35744" fmla="*/ 4577076 w 6085020"/>
              <a:gd name="connsiteY35744" fmla="*/ 1425336 h 4885973"/>
              <a:gd name="connsiteX35745" fmla="*/ 4573463 w 6085020"/>
              <a:gd name="connsiteY35745" fmla="*/ 1425336 h 4885973"/>
              <a:gd name="connsiteX35746" fmla="*/ 4573463 w 6085020"/>
              <a:gd name="connsiteY35746" fmla="*/ 1426664 h 4885973"/>
              <a:gd name="connsiteX35747" fmla="*/ 4572513 w 6085020"/>
              <a:gd name="connsiteY35747" fmla="*/ 1426664 h 4885973"/>
              <a:gd name="connsiteX35748" fmla="*/ 4572513 w 6085020"/>
              <a:gd name="connsiteY35748" fmla="*/ 1422112 h 4885973"/>
              <a:gd name="connsiteX35749" fmla="*/ 297025 w 6085020"/>
              <a:gd name="connsiteY35749" fmla="*/ 1416422 h 4885973"/>
              <a:gd name="connsiteX35750" fmla="*/ 292461 w 6085020"/>
              <a:gd name="connsiteY35750" fmla="*/ 1417750 h 4885973"/>
              <a:gd name="connsiteX35751" fmla="*/ 295314 w 6085020"/>
              <a:gd name="connsiteY35751" fmla="*/ 1419457 h 4885973"/>
              <a:gd name="connsiteX35752" fmla="*/ 297786 w 6085020"/>
              <a:gd name="connsiteY35752" fmla="*/ 1417181 h 4885973"/>
              <a:gd name="connsiteX35753" fmla="*/ 4689649 w 6085020"/>
              <a:gd name="connsiteY35753" fmla="*/ 1416232 h 4885973"/>
              <a:gd name="connsiteX35754" fmla="*/ 4691931 w 6085020"/>
              <a:gd name="connsiteY35754" fmla="*/ 1416232 h 4885973"/>
              <a:gd name="connsiteX35755" fmla="*/ 4691931 w 6085020"/>
              <a:gd name="connsiteY35755" fmla="*/ 1417939 h 4885973"/>
              <a:gd name="connsiteX35756" fmla="*/ 4689269 w 6085020"/>
              <a:gd name="connsiteY35756" fmla="*/ 1417939 h 4885973"/>
              <a:gd name="connsiteX35757" fmla="*/ 571041 w 6085020"/>
              <a:gd name="connsiteY35757" fmla="*/ 1415474 h 4885973"/>
              <a:gd name="connsiteX35758" fmla="*/ 566287 w 6085020"/>
              <a:gd name="connsiteY35758" fmla="*/ 1418319 h 4885973"/>
              <a:gd name="connsiteX35759" fmla="*/ 561533 w 6085020"/>
              <a:gd name="connsiteY35759" fmla="*/ 1421353 h 4885973"/>
              <a:gd name="connsiteX35760" fmla="*/ 576936 w 6085020"/>
              <a:gd name="connsiteY35760" fmla="*/ 1424957 h 4885973"/>
              <a:gd name="connsiteX35761" fmla="*/ 574084 w 6085020"/>
              <a:gd name="connsiteY35761" fmla="*/ 1420215 h 4885973"/>
              <a:gd name="connsiteX35762" fmla="*/ 4499112 w 6085020"/>
              <a:gd name="connsiteY35762" fmla="*/ 1415284 h 4885973"/>
              <a:gd name="connsiteX35763" fmla="*/ 4501394 w 6085020"/>
              <a:gd name="connsiteY35763" fmla="*/ 1420026 h 4885973"/>
              <a:gd name="connsiteX35764" fmla="*/ 4501394 w 6085020"/>
              <a:gd name="connsiteY35764" fmla="*/ 1421733 h 4885973"/>
              <a:gd name="connsiteX35765" fmla="*/ 4498922 w 6085020"/>
              <a:gd name="connsiteY35765" fmla="*/ 1415474 h 4885973"/>
              <a:gd name="connsiteX35766" fmla="*/ 1762564 w 6085020"/>
              <a:gd name="connsiteY35766" fmla="*/ 1414336 h 4885973"/>
              <a:gd name="connsiteX35767" fmla="*/ 1749443 w 6085020"/>
              <a:gd name="connsiteY35767" fmla="*/ 1427423 h 4885973"/>
              <a:gd name="connsiteX35768" fmla="*/ 1762564 w 6085020"/>
              <a:gd name="connsiteY35768" fmla="*/ 1440510 h 4885973"/>
              <a:gd name="connsiteX35769" fmla="*/ 1775685 w 6085020"/>
              <a:gd name="connsiteY35769" fmla="*/ 1427423 h 4885973"/>
              <a:gd name="connsiteX35770" fmla="*/ 1762564 w 6085020"/>
              <a:gd name="connsiteY35770" fmla="*/ 1414336 h 4885973"/>
              <a:gd name="connsiteX35771" fmla="*/ 4567568 w 6085020"/>
              <a:gd name="connsiteY35771" fmla="*/ 1414146 h 4885973"/>
              <a:gd name="connsiteX35772" fmla="*/ 4567568 w 6085020"/>
              <a:gd name="connsiteY35772" fmla="*/ 1416612 h 4885973"/>
              <a:gd name="connsiteX35773" fmla="*/ 4569660 w 6085020"/>
              <a:gd name="connsiteY35773" fmla="*/ 1416232 h 4885973"/>
              <a:gd name="connsiteX35774" fmla="*/ 4571371 w 6085020"/>
              <a:gd name="connsiteY35774" fmla="*/ 1421164 h 4885973"/>
              <a:gd name="connsiteX35775" fmla="*/ 4568900 w 6085020"/>
              <a:gd name="connsiteY35775" fmla="*/ 1420026 h 4885973"/>
              <a:gd name="connsiteX35776" fmla="*/ 4566237 w 6085020"/>
              <a:gd name="connsiteY35776" fmla="*/ 1417939 h 4885973"/>
              <a:gd name="connsiteX35777" fmla="*/ 4566237 w 6085020"/>
              <a:gd name="connsiteY35777" fmla="*/ 1416801 h 4885973"/>
              <a:gd name="connsiteX35778" fmla="*/ 2297095 w 6085020"/>
              <a:gd name="connsiteY35778" fmla="*/ 1414146 h 4885973"/>
              <a:gd name="connsiteX35779" fmla="*/ 2271044 w 6085020"/>
              <a:gd name="connsiteY35779" fmla="*/ 1435578 h 4885973"/>
              <a:gd name="connsiteX35780" fmla="*/ 2271044 w 6085020"/>
              <a:gd name="connsiteY35780" fmla="*/ 1435009 h 4885973"/>
              <a:gd name="connsiteX35781" fmla="*/ 2297095 w 6085020"/>
              <a:gd name="connsiteY35781" fmla="*/ 1414146 h 4885973"/>
              <a:gd name="connsiteX35782" fmla="*/ 3968574 w 6085020"/>
              <a:gd name="connsiteY35782" fmla="*/ 1412629 h 4885973"/>
              <a:gd name="connsiteX35783" fmla="*/ 3963440 w 6085020"/>
              <a:gd name="connsiteY35783" fmla="*/ 1427992 h 4885973"/>
              <a:gd name="connsiteX35784" fmla="*/ 3963440 w 6085020"/>
              <a:gd name="connsiteY35784" fmla="*/ 1417750 h 4885973"/>
              <a:gd name="connsiteX35785" fmla="*/ 3968574 w 6085020"/>
              <a:gd name="connsiteY35785" fmla="*/ 1412629 h 4885973"/>
              <a:gd name="connsiteX35786" fmla="*/ 4653139 w 6085020"/>
              <a:gd name="connsiteY35786" fmla="*/ 1411870 h 4885973"/>
              <a:gd name="connsiteX35787" fmla="*/ 4655801 w 6085020"/>
              <a:gd name="connsiteY35787" fmla="*/ 1418508 h 4885973"/>
              <a:gd name="connsiteX35788" fmla="*/ 4657449 w 6085020"/>
              <a:gd name="connsiteY35788" fmla="*/ 1420974 h 4885973"/>
              <a:gd name="connsiteX35789" fmla="*/ 4655801 w 6085020"/>
              <a:gd name="connsiteY35789" fmla="*/ 1420974 h 4885973"/>
              <a:gd name="connsiteX35790" fmla="*/ 4657512 w 6085020"/>
              <a:gd name="connsiteY35790" fmla="*/ 1421922 h 4885973"/>
              <a:gd name="connsiteX35791" fmla="*/ 4655041 w 6085020"/>
              <a:gd name="connsiteY35791" fmla="*/ 1421922 h 4885973"/>
              <a:gd name="connsiteX35792" fmla="*/ 4653900 w 6085020"/>
              <a:gd name="connsiteY35792" fmla="*/ 1421922 h 4885973"/>
              <a:gd name="connsiteX35793" fmla="*/ 4649336 w 6085020"/>
              <a:gd name="connsiteY35793" fmla="*/ 1417181 h 4885973"/>
              <a:gd name="connsiteX35794" fmla="*/ 4649336 w 6085020"/>
              <a:gd name="connsiteY35794" fmla="*/ 1414715 h 4885973"/>
              <a:gd name="connsiteX35795" fmla="*/ 4642680 w 6085020"/>
              <a:gd name="connsiteY35795" fmla="*/ 1414715 h 4885973"/>
              <a:gd name="connsiteX35796" fmla="*/ 4646864 w 6085020"/>
              <a:gd name="connsiteY35796" fmla="*/ 1413577 h 4885973"/>
              <a:gd name="connsiteX35797" fmla="*/ 2238723 w 6085020"/>
              <a:gd name="connsiteY35797" fmla="*/ 1411417 h 4885973"/>
              <a:gd name="connsiteX35798" fmla="*/ 2233963 w 6085020"/>
              <a:gd name="connsiteY35798" fmla="*/ 1415284 h 4885973"/>
              <a:gd name="connsiteX35799" fmla="*/ 2238723 w 6085020"/>
              <a:gd name="connsiteY35799" fmla="*/ 1411417 h 4885973"/>
              <a:gd name="connsiteX35800" fmla="*/ 3264423 w 6085020"/>
              <a:gd name="connsiteY35800" fmla="*/ 1410542 h 4885973"/>
              <a:gd name="connsiteX35801" fmla="*/ 3264423 w 6085020"/>
              <a:gd name="connsiteY35801" fmla="*/ 1410542 h 4885973"/>
              <a:gd name="connsiteX35802" fmla="*/ 2508930 w 6085020"/>
              <a:gd name="connsiteY35802" fmla="*/ 1410353 h 4885973"/>
              <a:gd name="connsiteX35803" fmla="*/ 2507409 w 6085020"/>
              <a:gd name="connsiteY35803" fmla="*/ 1416991 h 4885973"/>
              <a:gd name="connsiteX35804" fmla="*/ 2509310 w 6085020"/>
              <a:gd name="connsiteY35804" fmla="*/ 1416991 h 4885973"/>
              <a:gd name="connsiteX35805" fmla="*/ 2512923 w 6085020"/>
              <a:gd name="connsiteY35805" fmla="*/ 1416991 h 4885973"/>
              <a:gd name="connsiteX35806" fmla="*/ 2515205 w 6085020"/>
              <a:gd name="connsiteY35806" fmla="*/ 1414146 h 4885973"/>
              <a:gd name="connsiteX35807" fmla="*/ 2515205 w 6085020"/>
              <a:gd name="connsiteY35807" fmla="*/ 1412249 h 4885973"/>
              <a:gd name="connsiteX35808" fmla="*/ 1632010 w 6085020"/>
              <a:gd name="connsiteY35808" fmla="*/ 1410199 h 4885973"/>
              <a:gd name="connsiteX35809" fmla="*/ 1627933 w 6085020"/>
              <a:gd name="connsiteY35809" fmla="*/ 1414715 h 4885973"/>
              <a:gd name="connsiteX35810" fmla="*/ 1627172 w 6085020"/>
              <a:gd name="connsiteY35810" fmla="*/ 1415663 h 4885973"/>
              <a:gd name="connsiteX35811" fmla="*/ 1621848 w 6085020"/>
              <a:gd name="connsiteY35811" fmla="*/ 1426095 h 4885973"/>
              <a:gd name="connsiteX35812" fmla="*/ 1632010 w 6085020"/>
              <a:gd name="connsiteY35812" fmla="*/ 1410199 h 4885973"/>
              <a:gd name="connsiteX35813" fmla="*/ 4633933 w 6085020"/>
              <a:gd name="connsiteY35813" fmla="*/ 1410163 h 4885973"/>
              <a:gd name="connsiteX35814" fmla="*/ 4636025 w 6085020"/>
              <a:gd name="connsiteY35814" fmla="*/ 1411111 h 4885973"/>
              <a:gd name="connsiteX35815" fmla="*/ 4636025 w 6085020"/>
              <a:gd name="connsiteY35815" fmla="*/ 1412818 h 4885973"/>
              <a:gd name="connsiteX35816" fmla="*/ 4637926 w 6085020"/>
              <a:gd name="connsiteY35816" fmla="*/ 1419646 h 4885973"/>
              <a:gd name="connsiteX35817" fmla="*/ 4637926 w 6085020"/>
              <a:gd name="connsiteY35817" fmla="*/ 1421353 h 4885973"/>
              <a:gd name="connsiteX35818" fmla="*/ 4630130 w 6085020"/>
              <a:gd name="connsiteY35818" fmla="*/ 1427043 h 4885973"/>
              <a:gd name="connsiteX35819" fmla="*/ 4629179 w 6085020"/>
              <a:gd name="connsiteY35819" fmla="*/ 1427043 h 4885973"/>
              <a:gd name="connsiteX35820" fmla="*/ 4627658 w 6085020"/>
              <a:gd name="connsiteY35820" fmla="*/ 1427043 h 4885973"/>
              <a:gd name="connsiteX35821" fmla="*/ 4624806 w 6085020"/>
              <a:gd name="connsiteY35821" fmla="*/ 1425526 h 4885973"/>
              <a:gd name="connsiteX35822" fmla="*/ 4626327 w 6085020"/>
              <a:gd name="connsiteY35822" fmla="*/ 1422871 h 4885973"/>
              <a:gd name="connsiteX35823" fmla="*/ 4624996 w 6085020"/>
              <a:gd name="connsiteY35823" fmla="*/ 1422681 h 4885973"/>
              <a:gd name="connsiteX35824" fmla="*/ 4627278 w 6085020"/>
              <a:gd name="connsiteY35824" fmla="*/ 1417181 h 4885973"/>
              <a:gd name="connsiteX35825" fmla="*/ 4630320 w 6085020"/>
              <a:gd name="connsiteY35825" fmla="*/ 1415094 h 4885973"/>
              <a:gd name="connsiteX35826" fmla="*/ 4630320 w 6085020"/>
              <a:gd name="connsiteY35826" fmla="*/ 1412060 h 4885973"/>
              <a:gd name="connsiteX35827" fmla="*/ 4632982 w 6085020"/>
              <a:gd name="connsiteY35827" fmla="*/ 1412060 h 4885973"/>
              <a:gd name="connsiteX35828" fmla="*/ 4633933 w 6085020"/>
              <a:gd name="connsiteY35828" fmla="*/ 1410163 h 4885973"/>
              <a:gd name="connsiteX35829" fmla="*/ 3468461 w 6085020"/>
              <a:gd name="connsiteY35829" fmla="*/ 1410163 h 4885973"/>
              <a:gd name="connsiteX35830" fmla="*/ 3468461 w 6085020"/>
              <a:gd name="connsiteY35830" fmla="*/ 1419267 h 4885973"/>
              <a:gd name="connsiteX35831" fmla="*/ 3469412 w 6085020"/>
              <a:gd name="connsiteY35831" fmla="*/ 1417939 h 4885973"/>
              <a:gd name="connsiteX35832" fmla="*/ 3473025 w 6085020"/>
              <a:gd name="connsiteY35832" fmla="*/ 1414146 h 4885973"/>
              <a:gd name="connsiteX35833" fmla="*/ 3468461 w 6085020"/>
              <a:gd name="connsiteY35833" fmla="*/ 1410163 h 4885973"/>
              <a:gd name="connsiteX35834" fmla="*/ 1409253 w 6085020"/>
              <a:gd name="connsiteY35834" fmla="*/ 1409594 h 4885973"/>
              <a:gd name="connsiteX35835" fmla="*/ 1409253 w 6085020"/>
              <a:gd name="connsiteY35835" fmla="*/ 1409594 h 4885973"/>
              <a:gd name="connsiteX35836" fmla="*/ 440593 w 6085020"/>
              <a:gd name="connsiteY35836" fmla="*/ 1409404 h 4885973"/>
              <a:gd name="connsiteX35837" fmla="*/ 456377 w 6085020"/>
              <a:gd name="connsiteY35837" fmla="*/ 1414715 h 4885973"/>
              <a:gd name="connsiteX35838" fmla="*/ 440593 w 6085020"/>
              <a:gd name="connsiteY35838" fmla="*/ 1409404 h 4885973"/>
              <a:gd name="connsiteX35839" fmla="*/ 2809378 w 6085020"/>
              <a:gd name="connsiteY35839" fmla="*/ 1409215 h 4885973"/>
              <a:gd name="connsiteX35840" fmla="*/ 2819824 w 6085020"/>
              <a:gd name="connsiteY35840" fmla="*/ 1424843 h 4885973"/>
              <a:gd name="connsiteX35841" fmla="*/ 2819836 w 6085020"/>
              <a:gd name="connsiteY35841" fmla="*/ 1424957 h 4885973"/>
              <a:gd name="connsiteX35842" fmla="*/ 2820027 w 6085020"/>
              <a:gd name="connsiteY35842" fmla="*/ 1425147 h 4885973"/>
              <a:gd name="connsiteX35843" fmla="*/ 2819824 w 6085020"/>
              <a:gd name="connsiteY35843" fmla="*/ 1424843 h 4885973"/>
              <a:gd name="connsiteX35844" fmla="*/ 2818529 w 6085020"/>
              <a:gd name="connsiteY35844" fmla="*/ 1412748 h 4885973"/>
              <a:gd name="connsiteX35845" fmla="*/ 2809378 w 6085020"/>
              <a:gd name="connsiteY35845" fmla="*/ 1409215 h 4885973"/>
              <a:gd name="connsiteX35846" fmla="*/ 4237266 w 6085020"/>
              <a:gd name="connsiteY35846" fmla="*/ 1409025 h 4885973"/>
              <a:gd name="connsiteX35847" fmla="*/ 4237266 w 6085020"/>
              <a:gd name="connsiteY35847" fmla="*/ 1409025 h 4885973"/>
              <a:gd name="connsiteX35848" fmla="*/ 4606741 w 6085020"/>
              <a:gd name="connsiteY35848" fmla="*/ 1408835 h 4885973"/>
              <a:gd name="connsiteX35849" fmla="*/ 4607882 w 6085020"/>
              <a:gd name="connsiteY35849" fmla="*/ 1411491 h 4885973"/>
              <a:gd name="connsiteX35850" fmla="*/ 4610354 w 6085020"/>
              <a:gd name="connsiteY35850" fmla="*/ 1421922 h 4885973"/>
              <a:gd name="connsiteX35851" fmla="*/ 4598944 w 6085020"/>
              <a:gd name="connsiteY35851" fmla="*/ 1411301 h 4885973"/>
              <a:gd name="connsiteX35852" fmla="*/ 2270473 w 6085020"/>
              <a:gd name="connsiteY35852" fmla="*/ 1408835 h 4885973"/>
              <a:gd name="connsiteX35853" fmla="*/ 2279981 w 6085020"/>
              <a:gd name="connsiteY35853" fmla="*/ 1420595 h 4885973"/>
              <a:gd name="connsiteX35854" fmla="*/ 2279981 w 6085020"/>
              <a:gd name="connsiteY35854" fmla="*/ 1408835 h 4885973"/>
              <a:gd name="connsiteX35855" fmla="*/ 1476188 w 6085020"/>
              <a:gd name="connsiteY35855" fmla="*/ 1408646 h 4885973"/>
              <a:gd name="connsiteX35856" fmla="*/ 1471818 w 6085020"/>
              <a:gd name="connsiteY35856" fmla="*/ 1410723 h 4885973"/>
              <a:gd name="connsiteX35857" fmla="*/ 1471814 w 6085020"/>
              <a:gd name="connsiteY35857" fmla="*/ 1410732 h 4885973"/>
              <a:gd name="connsiteX35858" fmla="*/ 1472575 w 6085020"/>
              <a:gd name="connsiteY35858" fmla="*/ 1410732 h 4885973"/>
              <a:gd name="connsiteX35859" fmla="*/ 1474857 w 6085020"/>
              <a:gd name="connsiteY35859" fmla="*/ 1414336 h 4885973"/>
              <a:gd name="connsiteX35860" fmla="*/ 1476378 w 6085020"/>
              <a:gd name="connsiteY35860" fmla="*/ 1414336 h 4885973"/>
              <a:gd name="connsiteX35861" fmla="*/ 1477709 w 6085020"/>
              <a:gd name="connsiteY35861" fmla="*/ 1409784 h 4885973"/>
              <a:gd name="connsiteX35862" fmla="*/ 1476188 w 6085020"/>
              <a:gd name="connsiteY35862" fmla="*/ 1408646 h 4885973"/>
              <a:gd name="connsiteX35863" fmla="*/ 2856537 w 6085020"/>
              <a:gd name="connsiteY35863" fmla="*/ 1408266 h 4885973"/>
              <a:gd name="connsiteX35864" fmla="*/ 2856537 w 6085020"/>
              <a:gd name="connsiteY35864" fmla="*/ 1424009 h 4885973"/>
              <a:gd name="connsiteX35865" fmla="*/ 2866995 w 6085020"/>
              <a:gd name="connsiteY35865" fmla="*/ 1408266 h 4885973"/>
              <a:gd name="connsiteX35866" fmla="*/ 4849001 w 6085020"/>
              <a:gd name="connsiteY35866" fmla="*/ 1408077 h 4885973"/>
              <a:gd name="connsiteX35867" fmla="*/ 4850332 w 6085020"/>
              <a:gd name="connsiteY35867" fmla="*/ 1408077 h 4885973"/>
              <a:gd name="connsiteX35868" fmla="*/ 4850332 w 6085020"/>
              <a:gd name="connsiteY35868" fmla="*/ 1408266 h 4885973"/>
              <a:gd name="connsiteX35869" fmla="*/ 4850522 w 6085020"/>
              <a:gd name="connsiteY35869" fmla="*/ 1409404 h 4885973"/>
              <a:gd name="connsiteX35870" fmla="*/ 4849001 w 6085020"/>
              <a:gd name="connsiteY35870" fmla="*/ 1409404 h 4885973"/>
              <a:gd name="connsiteX35871" fmla="*/ 4849001 w 6085020"/>
              <a:gd name="connsiteY35871" fmla="*/ 1408077 h 4885973"/>
              <a:gd name="connsiteX35872" fmla="*/ 4199520 w 6085020"/>
              <a:gd name="connsiteY35872" fmla="*/ 1407785 h 4885973"/>
              <a:gd name="connsiteX35873" fmla="*/ 4198474 w 6085020"/>
              <a:gd name="connsiteY35873" fmla="*/ 1408835 h 4885973"/>
              <a:gd name="connsiteX35874" fmla="*/ 4200185 w 6085020"/>
              <a:gd name="connsiteY35874" fmla="*/ 1409973 h 4885973"/>
              <a:gd name="connsiteX35875" fmla="*/ 4200566 w 6085020"/>
              <a:gd name="connsiteY35875" fmla="*/ 1410922 h 4885973"/>
              <a:gd name="connsiteX35876" fmla="*/ 4201707 w 6085020"/>
              <a:gd name="connsiteY35876" fmla="*/ 1408835 h 4885973"/>
              <a:gd name="connsiteX35877" fmla="*/ 4199520 w 6085020"/>
              <a:gd name="connsiteY35877" fmla="*/ 1407785 h 4885973"/>
              <a:gd name="connsiteX35878" fmla="*/ 4579358 w 6085020"/>
              <a:gd name="connsiteY35878" fmla="*/ 1407697 h 4885973"/>
              <a:gd name="connsiteX35879" fmla="*/ 4580879 w 6085020"/>
              <a:gd name="connsiteY35879" fmla="*/ 1409594 h 4885973"/>
              <a:gd name="connsiteX35880" fmla="*/ 4576316 w 6085020"/>
              <a:gd name="connsiteY35880" fmla="*/ 1409594 h 4885973"/>
              <a:gd name="connsiteX35881" fmla="*/ 4565287 w 6085020"/>
              <a:gd name="connsiteY35881" fmla="*/ 1407697 h 4885973"/>
              <a:gd name="connsiteX35882" fmla="*/ 4569470 w 6085020"/>
              <a:gd name="connsiteY35882" fmla="*/ 1407697 h 4885973"/>
              <a:gd name="connsiteX35883" fmla="*/ 4573653 w 6085020"/>
              <a:gd name="connsiteY35883" fmla="*/ 1409404 h 4885973"/>
              <a:gd name="connsiteX35884" fmla="*/ 4567759 w 6085020"/>
              <a:gd name="connsiteY35884" fmla="*/ 1412060 h 4885973"/>
              <a:gd name="connsiteX35885" fmla="*/ 4565096 w 6085020"/>
              <a:gd name="connsiteY35885" fmla="*/ 1412060 h 4885973"/>
              <a:gd name="connsiteX35886" fmla="*/ 4562624 w 6085020"/>
              <a:gd name="connsiteY35886" fmla="*/ 1412060 h 4885973"/>
              <a:gd name="connsiteX35887" fmla="*/ 4562624 w 6085020"/>
              <a:gd name="connsiteY35887" fmla="*/ 1410732 h 4885973"/>
              <a:gd name="connsiteX35888" fmla="*/ 4563765 w 6085020"/>
              <a:gd name="connsiteY35888" fmla="*/ 1408835 h 4885973"/>
              <a:gd name="connsiteX35889" fmla="*/ 4834929 w 6085020"/>
              <a:gd name="connsiteY35889" fmla="*/ 1407318 h 4885973"/>
              <a:gd name="connsiteX35890" fmla="*/ 4836831 w 6085020"/>
              <a:gd name="connsiteY35890" fmla="*/ 1412060 h 4885973"/>
              <a:gd name="connsiteX35891" fmla="*/ 4838732 w 6085020"/>
              <a:gd name="connsiteY35891" fmla="*/ 1408266 h 4885973"/>
              <a:gd name="connsiteX35892" fmla="*/ 4836831 w 6085020"/>
              <a:gd name="connsiteY35892" fmla="*/ 1407318 h 4885973"/>
              <a:gd name="connsiteX35893" fmla="*/ 3455721 w 6085020"/>
              <a:gd name="connsiteY35893" fmla="*/ 1406370 h 4885973"/>
              <a:gd name="connsiteX35894" fmla="*/ 3455142 w 6085020"/>
              <a:gd name="connsiteY35894" fmla="*/ 1407128 h 4885973"/>
              <a:gd name="connsiteX35895" fmla="*/ 3451157 w 6085020"/>
              <a:gd name="connsiteY35895" fmla="*/ 1407128 h 4885973"/>
              <a:gd name="connsiteX35896" fmla="*/ 3451157 w 6085020"/>
              <a:gd name="connsiteY35896" fmla="*/ 1409404 h 4885973"/>
              <a:gd name="connsiteX35897" fmla="*/ 3451157 w 6085020"/>
              <a:gd name="connsiteY35897" fmla="*/ 1411680 h 4885973"/>
              <a:gd name="connsiteX35898" fmla="*/ 3444882 w 6085020"/>
              <a:gd name="connsiteY35898" fmla="*/ 1409973 h 4885973"/>
              <a:gd name="connsiteX35899" fmla="*/ 3444882 w 6085020"/>
              <a:gd name="connsiteY35899" fmla="*/ 1411870 h 4885973"/>
              <a:gd name="connsiteX35900" fmla="*/ 3451015 w 6085020"/>
              <a:gd name="connsiteY35900" fmla="*/ 1412534 h 4885973"/>
              <a:gd name="connsiteX35901" fmla="*/ 3455142 w 6085020"/>
              <a:gd name="connsiteY35901" fmla="*/ 1407128 h 4885973"/>
              <a:gd name="connsiteX35902" fmla="*/ 3455721 w 6085020"/>
              <a:gd name="connsiteY35902" fmla="*/ 1407128 h 4885973"/>
              <a:gd name="connsiteX35903" fmla="*/ 361298 w 6085020"/>
              <a:gd name="connsiteY35903" fmla="*/ 1406370 h 4885973"/>
              <a:gd name="connsiteX35904" fmla="*/ 366052 w 6085020"/>
              <a:gd name="connsiteY35904" fmla="*/ 1423060 h 4885973"/>
              <a:gd name="connsiteX35905" fmla="*/ 362563 w 6085020"/>
              <a:gd name="connsiteY35905" fmla="*/ 1407073 h 4885973"/>
              <a:gd name="connsiteX35906" fmla="*/ 361298 w 6085020"/>
              <a:gd name="connsiteY35906" fmla="*/ 1406370 h 4885973"/>
              <a:gd name="connsiteX35907" fmla="*/ 4495119 w 6085020"/>
              <a:gd name="connsiteY35907" fmla="*/ 1405990 h 4885973"/>
              <a:gd name="connsiteX35908" fmla="*/ 4496640 w 6085020"/>
              <a:gd name="connsiteY35908" fmla="*/ 1409784 h 4885973"/>
              <a:gd name="connsiteX35909" fmla="*/ 4495119 w 6085020"/>
              <a:gd name="connsiteY35909" fmla="*/ 1406180 h 4885973"/>
              <a:gd name="connsiteX35910" fmla="*/ 4760958 w 6085020"/>
              <a:gd name="connsiteY35910" fmla="*/ 1405611 h 4885973"/>
              <a:gd name="connsiteX35911" fmla="*/ 4762099 w 6085020"/>
              <a:gd name="connsiteY35911" fmla="*/ 1408835 h 4885973"/>
              <a:gd name="connsiteX35912" fmla="*/ 4766663 w 6085020"/>
              <a:gd name="connsiteY35912" fmla="*/ 1411680 h 4885973"/>
              <a:gd name="connsiteX35913" fmla="*/ 4766663 w 6085020"/>
              <a:gd name="connsiteY35913" fmla="*/ 1412629 h 4885973"/>
              <a:gd name="connsiteX35914" fmla="*/ 4770466 w 6085020"/>
              <a:gd name="connsiteY35914" fmla="*/ 1412629 h 4885973"/>
              <a:gd name="connsiteX35915" fmla="*/ 4769515 w 6085020"/>
              <a:gd name="connsiteY35915" fmla="*/ 1409594 h 4885973"/>
              <a:gd name="connsiteX35916" fmla="*/ 4764761 w 6085020"/>
              <a:gd name="connsiteY35916" fmla="*/ 1405611 h 4885973"/>
              <a:gd name="connsiteX35917" fmla="*/ 4683564 w 6085020"/>
              <a:gd name="connsiteY35917" fmla="*/ 1405611 h 4885973"/>
              <a:gd name="connsiteX35918" fmla="*/ 4685656 w 6085020"/>
              <a:gd name="connsiteY35918" fmla="*/ 1410542 h 4885973"/>
              <a:gd name="connsiteX35919" fmla="*/ 4688318 w 6085020"/>
              <a:gd name="connsiteY35919" fmla="*/ 1409594 h 4885973"/>
              <a:gd name="connsiteX35920" fmla="*/ 4685466 w 6085020"/>
              <a:gd name="connsiteY35920" fmla="*/ 1407128 h 4885973"/>
              <a:gd name="connsiteX35921" fmla="*/ 4843296 w 6085020"/>
              <a:gd name="connsiteY35921" fmla="*/ 1405232 h 4885973"/>
              <a:gd name="connsiteX35922" fmla="*/ 4843296 w 6085020"/>
              <a:gd name="connsiteY35922" fmla="*/ 1406560 h 4885973"/>
              <a:gd name="connsiteX35923" fmla="*/ 4844817 w 6085020"/>
              <a:gd name="connsiteY35923" fmla="*/ 1406560 h 4885973"/>
              <a:gd name="connsiteX35924" fmla="*/ 4844817 w 6085020"/>
              <a:gd name="connsiteY35924" fmla="*/ 1405421 h 4885973"/>
              <a:gd name="connsiteX35925" fmla="*/ 4844817 w 6085020"/>
              <a:gd name="connsiteY35925" fmla="*/ 1405232 h 4885973"/>
              <a:gd name="connsiteX35926" fmla="*/ 4843296 w 6085020"/>
              <a:gd name="connsiteY35926" fmla="*/ 1405232 h 4885973"/>
              <a:gd name="connsiteX35927" fmla="*/ 1379398 w 6085020"/>
              <a:gd name="connsiteY35927" fmla="*/ 1405232 h 4885973"/>
              <a:gd name="connsiteX35928" fmla="*/ 1376165 w 6085020"/>
              <a:gd name="connsiteY35928" fmla="*/ 1407318 h 4885973"/>
              <a:gd name="connsiteX35929" fmla="*/ 1380349 w 6085020"/>
              <a:gd name="connsiteY35929" fmla="*/ 1413956 h 4885973"/>
              <a:gd name="connsiteX35930" fmla="*/ 1381300 w 6085020"/>
              <a:gd name="connsiteY35930" fmla="*/ 1415474 h 4885973"/>
              <a:gd name="connsiteX35931" fmla="*/ 1387004 w 6085020"/>
              <a:gd name="connsiteY35931" fmla="*/ 1421164 h 4885973"/>
              <a:gd name="connsiteX35932" fmla="*/ 1384342 w 6085020"/>
              <a:gd name="connsiteY35932" fmla="*/ 1413577 h 4885973"/>
              <a:gd name="connsiteX35933" fmla="*/ 1379398 w 6085020"/>
              <a:gd name="connsiteY35933" fmla="*/ 1405232 h 4885973"/>
              <a:gd name="connsiteX35934" fmla="*/ 3515430 w 6085020"/>
              <a:gd name="connsiteY35934" fmla="*/ 1405042 h 4885973"/>
              <a:gd name="connsiteX35935" fmla="*/ 3515430 w 6085020"/>
              <a:gd name="connsiteY35935" fmla="*/ 1405042 h 4885973"/>
              <a:gd name="connsiteX35936" fmla="*/ 2427353 w 6085020"/>
              <a:gd name="connsiteY35936" fmla="*/ 1404283 h 4885973"/>
              <a:gd name="connsiteX35937" fmla="*/ 2427353 w 6085020"/>
              <a:gd name="connsiteY35937" fmla="*/ 1409594 h 4885973"/>
              <a:gd name="connsiteX35938" fmla="*/ 2425261 w 6085020"/>
              <a:gd name="connsiteY35938" fmla="*/ 1408266 h 4885973"/>
              <a:gd name="connsiteX35939" fmla="*/ 2425261 w 6085020"/>
              <a:gd name="connsiteY35939" fmla="*/ 1419077 h 4885973"/>
              <a:gd name="connsiteX35940" fmla="*/ 2430966 w 6085020"/>
              <a:gd name="connsiteY35940" fmla="*/ 1426285 h 4885973"/>
              <a:gd name="connsiteX35941" fmla="*/ 2435529 w 6085020"/>
              <a:gd name="connsiteY35941" fmla="*/ 1426285 h 4885973"/>
              <a:gd name="connsiteX35942" fmla="*/ 2439332 w 6085020"/>
              <a:gd name="connsiteY35942" fmla="*/ 1427992 h 4885973"/>
              <a:gd name="connsiteX35943" fmla="*/ 2434198 w 6085020"/>
              <a:gd name="connsiteY35943" fmla="*/ 1425147 h 4885973"/>
              <a:gd name="connsiteX35944" fmla="*/ 2429254 w 6085020"/>
              <a:gd name="connsiteY35944" fmla="*/ 1422302 h 4885973"/>
              <a:gd name="connsiteX35945" fmla="*/ 2429254 w 6085020"/>
              <a:gd name="connsiteY35945" fmla="*/ 1413956 h 4885973"/>
              <a:gd name="connsiteX35946" fmla="*/ 2427353 w 6085020"/>
              <a:gd name="connsiteY35946" fmla="*/ 1404283 h 4885973"/>
              <a:gd name="connsiteX35947" fmla="*/ 1492161 w 6085020"/>
              <a:gd name="connsiteY35947" fmla="*/ 1403714 h 4885973"/>
              <a:gd name="connsiteX35948" fmla="*/ 1487407 w 6085020"/>
              <a:gd name="connsiteY35948" fmla="*/ 1406749 h 4885973"/>
              <a:gd name="connsiteX35949" fmla="*/ 1482653 w 6085020"/>
              <a:gd name="connsiteY35949" fmla="*/ 1409594 h 4885973"/>
              <a:gd name="connsiteX35950" fmla="*/ 1498056 w 6085020"/>
              <a:gd name="connsiteY35950" fmla="*/ 1413198 h 4885973"/>
              <a:gd name="connsiteX35951" fmla="*/ 4814772 w 6085020"/>
              <a:gd name="connsiteY35951" fmla="*/ 1403525 h 4885973"/>
              <a:gd name="connsiteX35952" fmla="*/ 4819717 w 6085020"/>
              <a:gd name="connsiteY35952" fmla="*/ 1405990 h 4885973"/>
              <a:gd name="connsiteX35953" fmla="*/ 4824470 w 6085020"/>
              <a:gd name="connsiteY35953" fmla="*/ 1408456 h 4885973"/>
              <a:gd name="connsiteX35954" fmla="*/ 4825611 w 6085020"/>
              <a:gd name="connsiteY35954" fmla="*/ 1406370 h 4885973"/>
              <a:gd name="connsiteX35955" fmla="*/ 4826752 w 6085020"/>
              <a:gd name="connsiteY35955" fmla="*/ 1405042 h 4885973"/>
              <a:gd name="connsiteX35956" fmla="*/ 4823900 w 6085020"/>
              <a:gd name="connsiteY35956" fmla="*/ 1403525 h 4885973"/>
              <a:gd name="connsiteX35957" fmla="*/ 4818005 w 6085020"/>
              <a:gd name="connsiteY35957" fmla="*/ 1403525 h 4885973"/>
              <a:gd name="connsiteX35958" fmla="*/ 2030115 w 6085020"/>
              <a:gd name="connsiteY35958" fmla="*/ 1403525 h 4885973"/>
              <a:gd name="connsiteX35959" fmla="*/ 2029925 w 6085020"/>
              <a:gd name="connsiteY35959" fmla="*/ 1404852 h 4885973"/>
              <a:gd name="connsiteX35960" fmla="*/ 2067956 w 6085020"/>
              <a:gd name="connsiteY35960" fmla="*/ 1411870 h 4885973"/>
              <a:gd name="connsiteX35961" fmla="*/ 2067956 w 6085020"/>
              <a:gd name="connsiteY35961" fmla="*/ 1407128 h 4885973"/>
              <a:gd name="connsiteX35962" fmla="*/ 2030115 w 6085020"/>
              <a:gd name="connsiteY35962" fmla="*/ 1403525 h 4885973"/>
              <a:gd name="connsiteX35963" fmla="*/ 1810864 w 6085020"/>
              <a:gd name="connsiteY35963" fmla="*/ 1403525 h 4885973"/>
              <a:gd name="connsiteX35964" fmla="*/ 1810864 w 6085020"/>
              <a:gd name="connsiteY35964" fmla="*/ 1403525 h 4885973"/>
              <a:gd name="connsiteX35965" fmla="*/ 1711412 w 6085020"/>
              <a:gd name="connsiteY35965" fmla="*/ 1403525 h 4885973"/>
              <a:gd name="connsiteX35966" fmla="*/ 1711412 w 6085020"/>
              <a:gd name="connsiteY35966" fmla="*/ 1403525 h 4885973"/>
              <a:gd name="connsiteX35967" fmla="*/ 488133 w 6085020"/>
              <a:gd name="connsiteY35967" fmla="*/ 1403525 h 4885973"/>
              <a:gd name="connsiteX35968" fmla="*/ 488133 w 6085020"/>
              <a:gd name="connsiteY35968" fmla="*/ 1403525 h 4885973"/>
              <a:gd name="connsiteX35969" fmla="*/ 304251 w 6085020"/>
              <a:gd name="connsiteY35969" fmla="*/ 1403525 h 4885973"/>
              <a:gd name="connsiteX35970" fmla="*/ 309575 w 6085020"/>
              <a:gd name="connsiteY35970" fmla="*/ 1429509 h 4885973"/>
              <a:gd name="connsiteX35971" fmla="*/ 304251 w 6085020"/>
              <a:gd name="connsiteY35971" fmla="*/ 1403525 h 4885973"/>
              <a:gd name="connsiteX35972" fmla="*/ 2846268 w 6085020"/>
              <a:gd name="connsiteY35972" fmla="*/ 1403146 h 4885973"/>
              <a:gd name="connsiteX35973" fmla="*/ 2846268 w 6085020"/>
              <a:gd name="connsiteY35973" fmla="*/ 1403146 h 4885973"/>
              <a:gd name="connsiteX35974" fmla="*/ 4434078 w 6085020"/>
              <a:gd name="connsiteY35974" fmla="*/ 1402956 h 4885973"/>
              <a:gd name="connsiteX35975" fmla="*/ 4434078 w 6085020"/>
              <a:gd name="connsiteY35975" fmla="*/ 1402956 h 4885973"/>
              <a:gd name="connsiteX35976" fmla="*/ 2752140 w 6085020"/>
              <a:gd name="connsiteY35976" fmla="*/ 1402387 h 4885973"/>
              <a:gd name="connsiteX35977" fmla="*/ 2752140 w 6085020"/>
              <a:gd name="connsiteY35977" fmla="*/ 1402387 h 4885973"/>
              <a:gd name="connsiteX35978" fmla="*/ 4785678 w 6085020"/>
              <a:gd name="connsiteY35978" fmla="*/ 1401628 h 4885973"/>
              <a:gd name="connsiteX35979" fmla="*/ 4782065 w 6085020"/>
              <a:gd name="connsiteY35979" fmla="*/ 1405990 h 4885973"/>
              <a:gd name="connsiteX35980" fmla="*/ 4782065 w 6085020"/>
              <a:gd name="connsiteY35980" fmla="*/ 1406939 h 4885973"/>
              <a:gd name="connsiteX35981" fmla="*/ 4779783 w 6085020"/>
              <a:gd name="connsiteY35981" fmla="*/ 1409784 h 4885973"/>
              <a:gd name="connsiteX35982" fmla="*/ 4783206 w 6085020"/>
              <a:gd name="connsiteY35982" fmla="*/ 1408646 h 4885973"/>
              <a:gd name="connsiteX35983" fmla="*/ 4787580 w 6085020"/>
              <a:gd name="connsiteY35983" fmla="*/ 1408646 h 4885973"/>
              <a:gd name="connsiteX35984" fmla="*/ 4785298 w 6085020"/>
              <a:gd name="connsiteY35984" fmla="*/ 1407128 h 4885973"/>
              <a:gd name="connsiteX35985" fmla="*/ 4786629 w 6085020"/>
              <a:gd name="connsiteY35985" fmla="*/ 1407128 h 4885973"/>
              <a:gd name="connsiteX35986" fmla="*/ 4791953 w 6085020"/>
              <a:gd name="connsiteY35986" fmla="*/ 1403525 h 4885973"/>
              <a:gd name="connsiteX35987" fmla="*/ 4788531 w 6085020"/>
              <a:gd name="connsiteY35987" fmla="*/ 1401628 h 4885973"/>
              <a:gd name="connsiteX35988" fmla="*/ 4620812 w 6085020"/>
              <a:gd name="connsiteY35988" fmla="*/ 1401438 h 4885973"/>
              <a:gd name="connsiteX35989" fmla="*/ 4626137 w 6085020"/>
              <a:gd name="connsiteY35989" fmla="*/ 1408835 h 4885973"/>
              <a:gd name="connsiteX35990" fmla="*/ 4620812 w 6085020"/>
              <a:gd name="connsiteY35990" fmla="*/ 1405990 h 4885973"/>
              <a:gd name="connsiteX35991" fmla="*/ 4620812 w 6085020"/>
              <a:gd name="connsiteY35991" fmla="*/ 1401438 h 4885973"/>
              <a:gd name="connsiteX35992" fmla="*/ 4612065 w 6085020"/>
              <a:gd name="connsiteY35992" fmla="*/ 1401249 h 4885973"/>
              <a:gd name="connsiteX35993" fmla="*/ 4612445 w 6085020"/>
              <a:gd name="connsiteY35993" fmla="*/ 1401249 h 4885973"/>
              <a:gd name="connsiteX35994" fmla="*/ 4612065 w 6085020"/>
              <a:gd name="connsiteY35994" fmla="*/ 1402197 h 4885973"/>
              <a:gd name="connsiteX35995" fmla="*/ 1352015 w 6085020"/>
              <a:gd name="connsiteY35995" fmla="*/ 1400301 h 4885973"/>
              <a:gd name="connsiteX35996" fmla="*/ 1356579 w 6085020"/>
              <a:gd name="connsiteY35996" fmla="*/ 1407887 h 4885973"/>
              <a:gd name="connsiteX35997" fmla="*/ 1365326 w 6085020"/>
              <a:gd name="connsiteY35997" fmla="*/ 1411301 h 4885973"/>
              <a:gd name="connsiteX35998" fmla="*/ 1365326 w 6085020"/>
              <a:gd name="connsiteY35998" fmla="*/ 1411111 h 4885973"/>
              <a:gd name="connsiteX35999" fmla="*/ 1360573 w 6085020"/>
              <a:gd name="connsiteY35999" fmla="*/ 1403335 h 4885973"/>
              <a:gd name="connsiteX36000" fmla="*/ 1352015 w 6085020"/>
              <a:gd name="connsiteY36000" fmla="*/ 1400301 h 4885973"/>
              <a:gd name="connsiteX36001" fmla="*/ 1337754 w 6085020"/>
              <a:gd name="connsiteY36001" fmla="*/ 1400111 h 4885973"/>
              <a:gd name="connsiteX36002" fmla="*/ 1333758 w 6085020"/>
              <a:gd name="connsiteY36002" fmla="*/ 1400668 h 4885973"/>
              <a:gd name="connsiteX36003" fmla="*/ 1333190 w 6085020"/>
              <a:gd name="connsiteY36003" fmla="*/ 1402197 h 4885973"/>
              <a:gd name="connsiteX36004" fmla="*/ 1334141 w 6085020"/>
              <a:gd name="connsiteY36004" fmla="*/ 1402197 h 4885973"/>
              <a:gd name="connsiteX36005" fmla="*/ 1336082 w 6085020"/>
              <a:gd name="connsiteY36005" fmla="*/ 1405725 h 4885973"/>
              <a:gd name="connsiteX36006" fmla="*/ 1336423 w 6085020"/>
              <a:gd name="connsiteY36006" fmla="*/ 1405801 h 4885973"/>
              <a:gd name="connsiteX36007" fmla="*/ 1339940 w 6085020"/>
              <a:gd name="connsiteY36007" fmla="*/ 1403620 h 4885973"/>
              <a:gd name="connsiteX36008" fmla="*/ 1337754 w 6085020"/>
              <a:gd name="connsiteY36008" fmla="*/ 1400111 h 4885973"/>
              <a:gd name="connsiteX36009" fmla="*/ 4761695 w 6085020"/>
              <a:gd name="connsiteY36009" fmla="*/ 1399993 h 4885973"/>
              <a:gd name="connsiteX36010" fmla="*/ 4761590 w 6085020"/>
              <a:gd name="connsiteY36010" fmla="*/ 1400563 h 4885973"/>
              <a:gd name="connsiteX36011" fmla="*/ 4761338 w 6085020"/>
              <a:gd name="connsiteY36011" fmla="*/ 1400680 h 4885973"/>
              <a:gd name="connsiteX36012" fmla="*/ 2322957 w 6085020"/>
              <a:gd name="connsiteY36012" fmla="*/ 1398593 h 4885973"/>
              <a:gd name="connsiteX36013" fmla="*/ 2320675 w 6085020"/>
              <a:gd name="connsiteY36013" fmla="*/ 1408266 h 4885973"/>
              <a:gd name="connsiteX36014" fmla="*/ 2341972 w 6085020"/>
              <a:gd name="connsiteY36014" fmla="*/ 1403525 h 4885973"/>
              <a:gd name="connsiteX36015" fmla="*/ 2322957 w 6085020"/>
              <a:gd name="connsiteY36015" fmla="*/ 1398593 h 4885973"/>
              <a:gd name="connsiteX36016" fmla="*/ 3448115 w 6085020"/>
              <a:gd name="connsiteY36016" fmla="*/ 1398214 h 4885973"/>
              <a:gd name="connsiteX36017" fmla="*/ 3448115 w 6085020"/>
              <a:gd name="connsiteY36017" fmla="*/ 1398220 h 4885973"/>
              <a:gd name="connsiteX36018" fmla="*/ 3448112 w 6085020"/>
              <a:gd name="connsiteY36018" fmla="*/ 1398221 h 4885973"/>
              <a:gd name="connsiteX36019" fmla="*/ 4846719 w 6085020"/>
              <a:gd name="connsiteY36019" fmla="*/ 1396435 h 4885973"/>
              <a:gd name="connsiteX36020" fmla="*/ 4846719 w 6085020"/>
              <a:gd name="connsiteY36020" fmla="*/ 1396507 h 4885973"/>
              <a:gd name="connsiteX36021" fmla="*/ 4846695 w 6085020"/>
              <a:gd name="connsiteY36021" fmla="*/ 1396444 h 4885973"/>
              <a:gd name="connsiteX36022" fmla="*/ 4803307 w 6085020"/>
              <a:gd name="connsiteY36022" fmla="*/ 1396295 h 4885973"/>
              <a:gd name="connsiteX36023" fmla="*/ 4803363 w 6085020"/>
              <a:gd name="connsiteY36023" fmla="*/ 1396318 h 4885973"/>
              <a:gd name="connsiteX36024" fmla="*/ 4803199 w 6085020"/>
              <a:gd name="connsiteY36024" fmla="*/ 1396620 h 4885973"/>
              <a:gd name="connsiteX36025" fmla="*/ 4569850 w 6085020"/>
              <a:gd name="connsiteY36025" fmla="*/ 1396128 h 4885973"/>
              <a:gd name="connsiteX36026" fmla="*/ 4570421 w 6085020"/>
              <a:gd name="connsiteY36026" fmla="*/ 1396128 h 4885973"/>
              <a:gd name="connsiteX36027" fmla="*/ 4571371 w 6085020"/>
              <a:gd name="connsiteY36027" fmla="*/ 1397835 h 4885973"/>
              <a:gd name="connsiteX36028" fmla="*/ 4569660 w 6085020"/>
              <a:gd name="connsiteY36028" fmla="*/ 1398783 h 4885973"/>
              <a:gd name="connsiteX36029" fmla="*/ 4568329 w 6085020"/>
              <a:gd name="connsiteY36029" fmla="*/ 1398783 h 4885973"/>
              <a:gd name="connsiteX36030" fmla="*/ 3531784 w 6085020"/>
              <a:gd name="connsiteY36030" fmla="*/ 1395748 h 4885973"/>
              <a:gd name="connsiteX36031" fmla="*/ 3531784 w 6085020"/>
              <a:gd name="connsiteY36031" fmla="*/ 1395748 h 4885973"/>
              <a:gd name="connsiteX36032" fmla="*/ 3934346 w 6085020"/>
              <a:gd name="connsiteY36032" fmla="*/ 1394800 h 4885973"/>
              <a:gd name="connsiteX36033" fmla="*/ 3919704 w 6085020"/>
              <a:gd name="connsiteY36033" fmla="*/ 1402766 h 4885973"/>
              <a:gd name="connsiteX36034" fmla="*/ 3922746 w 6085020"/>
              <a:gd name="connsiteY36034" fmla="*/ 1408646 h 4885973"/>
              <a:gd name="connsiteX36035" fmla="*/ 3934346 w 6085020"/>
              <a:gd name="connsiteY36035" fmla="*/ 1394800 h 4885973"/>
              <a:gd name="connsiteX36036" fmla="*/ 1668275 w 6085020"/>
              <a:gd name="connsiteY36036" fmla="*/ 1394296 h 4885973"/>
              <a:gd name="connsiteX36037" fmla="*/ 1664489 w 6085020"/>
              <a:gd name="connsiteY36037" fmla="*/ 1396335 h 4885973"/>
              <a:gd name="connsiteX36038" fmla="*/ 1664443 w 6085020"/>
              <a:gd name="connsiteY36038" fmla="*/ 1396507 h 4885973"/>
              <a:gd name="connsiteX36039" fmla="*/ 1667296 w 6085020"/>
              <a:gd name="connsiteY36039" fmla="*/ 1399162 h 4885973"/>
              <a:gd name="connsiteX36040" fmla="*/ 1666535 w 6085020"/>
              <a:gd name="connsiteY36040" fmla="*/ 1400111 h 4885973"/>
              <a:gd name="connsiteX36041" fmla="*/ 1670321 w 6085020"/>
              <a:gd name="connsiteY36041" fmla="*/ 1398070 h 4885973"/>
              <a:gd name="connsiteX36042" fmla="*/ 1668275 w 6085020"/>
              <a:gd name="connsiteY36042" fmla="*/ 1394296 h 4885973"/>
              <a:gd name="connsiteX36043" fmla="*/ 4843486 w 6085020"/>
              <a:gd name="connsiteY36043" fmla="*/ 1394042 h 4885973"/>
              <a:gd name="connsiteX36044" fmla="*/ 4845768 w 6085020"/>
              <a:gd name="connsiteY36044" fmla="*/ 1394042 h 4885973"/>
              <a:gd name="connsiteX36045" fmla="*/ 4846695 w 6085020"/>
              <a:gd name="connsiteY36045" fmla="*/ 1396444 h 4885973"/>
              <a:gd name="connsiteX36046" fmla="*/ 4845958 w 6085020"/>
              <a:gd name="connsiteY36046" fmla="*/ 1396697 h 4885973"/>
              <a:gd name="connsiteX36047" fmla="*/ 4847669 w 6085020"/>
              <a:gd name="connsiteY36047" fmla="*/ 1400301 h 4885973"/>
              <a:gd name="connsiteX36048" fmla="*/ 4850141 w 6085020"/>
              <a:gd name="connsiteY36048" fmla="*/ 1406560 h 4885973"/>
              <a:gd name="connsiteX36049" fmla="*/ 4846170 w 6085020"/>
              <a:gd name="connsiteY36049" fmla="*/ 1404920 h 4885973"/>
              <a:gd name="connsiteX36050" fmla="*/ 4842535 w 6085020"/>
              <a:gd name="connsiteY36050" fmla="*/ 1394990 h 4885973"/>
              <a:gd name="connsiteX36051" fmla="*/ 4841965 w 6085020"/>
              <a:gd name="connsiteY36051" fmla="*/ 1395701 h 4885973"/>
              <a:gd name="connsiteX36052" fmla="*/ 4841965 w 6085020"/>
              <a:gd name="connsiteY36052" fmla="*/ 1395369 h 4885973"/>
              <a:gd name="connsiteX36053" fmla="*/ 4843486 w 6085020"/>
              <a:gd name="connsiteY36053" fmla="*/ 1394042 h 4885973"/>
              <a:gd name="connsiteX36054" fmla="*/ 4667039 w 6085020"/>
              <a:gd name="connsiteY36054" fmla="*/ 1394023 h 4885973"/>
              <a:gd name="connsiteX36055" fmla="*/ 4668922 w 6085020"/>
              <a:gd name="connsiteY36055" fmla="*/ 1394042 h 4885973"/>
              <a:gd name="connsiteX36056" fmla="*/ 4668352 w 6085020"/>
              <a:gd name="connsiteY36056" fmla="*/ 1395938 h 4885973"/>
              <a:gd name="connsiteX36057" fmla="*/ 4666070 w 6085020"/>
              <a:gd name="connsiteY36057" fmla="*/ 1395938 h 4885973"/>
              <a:gd name="connsiteX36058" fmla="*/ 4667020 w 6085020"/>
              <a:gd name="connsiteY36058" fmla="*/ 1394042 h 4885973"/>
              <a:gd name="connsiteX36059" fmla="*/ 4667039 w 6085020"/>
              <a:gd name="connsiteY36059" fmla="*/ 1394023 h 4885973"/>
              <a:gd name="connsiteX36060" fmla="*/ 2390652 w 6085020"/>
              <a:gd name="connsiteY36060" fmla="*/ 1393852 h 4885973"/>
              <a:gd name="connsiteX36061" fmla="*/ 2395977 w 6085020"/>
              <a:gd name="connsiteY36061" fmla="*/ 1414715 h 4885973"/>
              <a:gd name="connsiteX36062" fmla="*/ 2385518 w 6085020"/>
              <a:gd name="connsiteY36062" fmla="*/ 1430268 h 4885973"/>
              <a:gd name="connsiteX36063" fmla="*/ 2390652 w 6085020"/>
              <a:gd name="connsiteY36063" fmla="*/ 1393852 h 4885973"/>
              <a:gd name="connsiteX36064" fmla="*/ 874722 w 6085020"/>
              <a:gd name="connsiteY36064" fmla="*/ 1393852 h 4885973"/>
              <a:gd name="connsiteX36065" fmla="*/ 874722 w 6085020"/>
              <a:gd name="connsiteY36065" fmla="*/ 1393852 h 4885973"/>
              <a:gd name="connsiteX36066" fmla="*/ 4833978 w 6085020"/>
              <a:gd name="connsiteY36066" fmla="*/ 1393473 h 4885973"/>
              <a:gd name="connsiteX36067" fmla="*/ 4835499 w 6085020"/>
              <a:gd name="connsiteY36067" fmla="*/ 1393473 h 4885973"/>
              <a:gd name="connsiteX36068" fmla="*/ 4835499 w 6085020"/>
              <a:gd name="connsiteY36068" fmla="*/ 1394800 h 4885973"/>
              <a:gd name="connsiteX36069" fmla="*/ 4834168 w 6085020"/>
              <a:gd name="connsiteY36069" fmla="*/ 1394800 h 4885973"/>
              <a:gd name="connsiteX36070" fmla="*/ 4834168 w 6085020"/>
              <a:gd name="connsiteY36070" fmla="*/ 1394990 h 4885973"/>
              <a:gd name="connsiteX36071" fmla="*/ 4833978 w 6085020"/>
              <a:gd name="connsiteY36071" fmla="*/ 1393473 h 4885973"/>
              <a:gd name="connsiteX36072" fmla="*/ 2145920 w 6085020"/>
              <a:gd name="connsiteY36072" fmla="*/ 1393473 h 4885973"/>
              <a:gd name="connsiteX36073" fmla="*/ 2145920 w 6085020"/>
              <a:gd name="connsiteY36073" fmla="*/ 1393473 h 4885973"/>
              <a:gd name="connsiteX36074" fmla="*/ 3449066 w 6085020"/>
              <a:gd name="connsiteY36074" fmla="*/ 1393093 h 4885973"/>
              <a:gd name="connsiteX36075" fmla="*/ 3451157 w 6085020"/>
              <a:gd name="connsiteY36075" fmla="*/ 1393093 h 4885973"/>
              <a:gd name="connsiteX36076" fmla="*/ 3451157 w 6085020"/>
              <a:gd name="connsiteY36076" fmla="*/ 1395179 h 4885973"/>
              <a:gd name="connsiteX36077" fmla="*/ 3449066 w 6085020"/>
              <a:gd name="connsiteY36077" fmla="*/ 1395369 h 4885973"/>
              <a:gd name="connsiteX36078" fmla="*/ 3449066 w 6085020"/>
              <a:gd name="connsiteY36078" fmla="*/ 1393093 h 4885973"/>
              <a:gd name="connsiteX36079" fmla="*/ 1564801 w 6085020"/>
              <a:gd name="connsiteY36079" fmla="*/ 1393093 h 4885973"/>
              <a:gd name="connsiteX36080" fmla="*/ 1561188 w 6085020"/>
              <a:gd name="connsiteY36080" fmla="*/ 1395369 h 4885973"/>
              <a:gd name="connsiteX36081" fmla="*/ 1563896 w 6085020"/>
              <a:gd name="connsiteY36081" fmla="*/ 1398705 h 4885973"/>
              <a:gd name="connsiteX36082" fmla="*/ 1567083 w 6085020"/>
              <a:gd name="connsiteY36082" fmla="*/ 1396697 h 4885973"/>
              <a:gd name="connsiteX36083" fmla="*/ 1564801 w 6085020"/>
              <a:gd name="connsiteY36083" fmla="*/ 1393093 h 4885973"/>
              <a:gd name="connsiteX36084" fmla="*/ 4847669 w 6085020"/>
              <a:gd name="connsiteY36084" fmla="*/ 1392904 h 4885973"/>
              <a:gd name="connsiteX36085" fmla="*/ 4851473 w 6085020"/>
              <a:gd name="connsiteY36085" fmla="*/ 1394800 h 4885973"/>
              <a:gd name="connsiteX36086" fmla="*/ 4846719 w 6085020"/>
              <a:gd name="connsiteY36086" fmla="*/ 1396435 h 4885973"/>
              <a:gd name="connsiteX36087" fmla="*/ 4846719 w 6085020"/>
              <a:gd name="connsiteY36087" fmla="*/ 1394800 h 4885973"/>
              <a:gd name="connsiteX36088" fmla="*/ 4192579 w 6085020"/>
              <a:gd name="connsiteY36088" fmla="*/ 1392904 h 4885973"/>
              <a:gd name="connsiteX36089" fmla="*/ 4185924 w 6085020"/>
              <a:gd name="connsiteY36089" fmla="*/ 1395179 h 4885973"/>
              <a:gd name="connsiteX36090" fmla="*/ 4189346 w 6085020"/>
              <a:gd name="connsiteY36090" fmla="*/ 1397645 h 4885973"/>
              <a:gd name="connsiteX36091" fmla="*/ 4193530 w 6085020"/>
              <a:gd name="connsiteY36091" fmla="*/ 1399542 h 4885973"/>
              <a:gd name="connsiteX36092" fmla="*/ 4193530 w 6085020"/>
              <a:gd name="connsiteY36092" fmla="*/ 1395938 h 4885973"/>
              <a:gd name="connsiteX36093" fmla="*/ 4486657 w 6085020"/>
              <a:gd name="connsiteY36093" fmla="*/ 1392501 h 4885973"/>
              <a:gd name="connsiteX36094" fmla="*/ 4487793 w 6085020"/>
              <a:gd name="connsiteY36094" fmla="*/ 1393231 h 4885973"/>
              <a:gd name="connsiteX36095" fmla="*/ 4488719 w 6085020"/>
              <a:gd name="connsiteY36095" fmla="*/ 1396421 h 4885973"/>
              <a:gd name="connsiteX36096" fmla="*/ 4486562 w 6085020"/>
              <a:gd name="connsiteY36096" fmla="*/ 1395748 h 4885973"/>
              <a:gd name="connsiteX36097" fmla="*/ 4485440 w 6085020"/>
              <a:gd name="connsiteY36097" fmla="*/ 1395748 h 4885973"/>
              <a:gd name="connsiteX36098" fmla="*/ 4484375 w 6085020"/>
              <a:gd name="connsiteY36098" fmla="*/ 1393575 h 4885973"/>
              <a:gd name="connsiteX36099" fmla="*/ 4486562 w 6085020"/>
              <a:gd name="connsiteY36099" fmla="*/ 1392524 h 4885973"/>
              <a:gd name="connsiteX36100" fmla="*/ 4486657 w 6085020"/>
              <a:gd name="connsiteY36100" fmla="*/ 1392501 h 4885973"/>
              <a:gd name="connsiteX36101" fmla="*/ 1407161 w 6085020"/>
              <a:gd name="connsiteY36101" fmla="*/ 1392145 h 4885973"/>
              <a:gd name="connsiteX36102" fmla="*/ 1403548 w 6085020"/>
              <a:gd name="connsiteY36102" fmla="*/ 1394421 h 4885973"/>
              <a:gd name="connsiteX36103" fmla="*/ 1405830 w 6085020"/>
              <a:gd name="connsiteY36103" fmla="*/ 1398024 h 4885973"/>
              <a:gd name="connsiteX36104" fmla="*/ 1408112 w 6085020"/>
              <a:gd name="connsiteY36104" fmla="*/ 1395559 h 4885973"/>
              <a:gd name="connsiteX36105" fmla="*/ 1409253 w 6085020"/>
              <a:gd name="connsiteY36105" fmla="*/ 1395748 h 4885973"/>
              <a:gd name="connsiteX36106" fmla="*/ 1407357 w 6085020"/>
              <a:gd name="connsiteY36106" fmla="*/ 1392196 h 4885973"/>
              <a:gd name="connsiteX36107" fmla="*/ 1407161 w 6085020"/>
              <a:gd name="connsiteY36107" fmla="*/ 1392145 h 4885973"/>
              <a:gd name="connsiteX36108" fmla="*/ 3190639 w 6085020"/>
              <a:gd name="connsiteY36108" fmla="*/ 1392121 h 4885973"/>
              <a:gd name="connsiteX36109" fmla="*/ 3186839 w 6085020"/>
              <a:gd name="connsiteY36109" fmla="*/ 1393662 h 4885973"/>
              <a:gd name="connsiteX36110" fmla="*/ 3201671 w 6085020"/>
              <a:gd name="connsiteY36110" fmla="*/ 1419836 h 4885973"/>
              <a:gd name="connsiteX36111" fmla="*/ 3202432 w 6085020"/>
              <a:gd name="connsiteY36111" fmla="*/ 1419646 h 4885973"/>
              <a:gd name="connsiteX36112" fmla="*/ 3190639 w 6085020"/>
              <a:gd name="connsiteY36112" fmla="*/ 1392121 h 4885973"/>
              <a:gd name="connsiteX36113" fmla="*/ 1914399 w 6085020"/>
              <a:gd name="connsiteY36113" fmla="*/ 1391013 h 4885973"/>
              <a:gd name="connsiteX36114" fmla="*/ 1909746 w 6085020"/>
              <a:gd name="connsiteY36114" fmla="*/ 1394800 h 4885973"/>
              <a:gd name="connsiteX36115" fmla="*/ 1914399 w 6085020"/>
              <a:gd name="connsiteY36115" fmla="*/ 1391013 h 4885973"/>
              <a:gd name="connsiteX36116" fmla="*/ 1415386 w 6085020"/>
              <a:gd name="connsiteY36116" fmla="*/ 1390106 h 4885973"/>
              <a:gd name="connsiteX36117" fmla="*/ 1408302 w 6085020"/>
              <a:gd name="connsiteY36117" fmla="*/ 1393852 h 4885973"/>
              <a:gd name="connsiteX36118" fmla="*/ 1409253 w 6085020"/>
              <a:gd name="connsiteY36118" fmla="*/ 1394042 h 4885973"/>
              <a:gd name="connsiteX36119" fmla="*/ 1425036 w 6085020"/>
              <a:gd name="connsiteY36119" fmla="*/ 1394042 h 4885973"/>
              <a:gd name="connsiteX36120" fmla="*/ 1415386 w 6085020"/>
              <a:gd name="connsiteY36120" fmla="*/ 1390106 h 4885973"/>
              <a:gd name="connsiteX36121" fmla="*/ 4614157 w 6085020"/>
              <a:gd name="connsiteY36121" fmla="*/ 1390059 h 4885973"/>
              <a:gd name="connsiteX36122" fmla="*/ 4615108 w 6085020"/>
              <a:gd name="connsiteY36122" fmla="*/ 1390059 h 4885973"/>
              <a:gd name="connsiteX36123" fmla="*/ 4616248 w 6085020"/>
              <a:gd name="connsiteY36123" fmla="*/ 1391007 h 4885973"/>
              <a:gd name="connsiteX36124" fmla="*/ 4615298 w 6085020"/>
              <a:gd name="connsiteY36124" fmla="*/ 1393093 h 4885973"/>
              <a:gd name="connsiteX36125" fmla="*/ 4613891 w 6085020"/>
              <a:gd name="connsiteY36125" fmla="*/ 1392458 h 4885973"/>
              <a:gd name="connsiteX36126" fmla="*/ 4614157 w 6085020"/>
              <a:gd name="connsiteY36126" fmla="*/ 1390059 h 4885973"/>
              <a:gd name="connsiteX36127" fmla="*/ 2915981 w 6085020"/>
              <a:gd name="connsiteY36127" fmla="*/ 1389318 h 4885973"/>
              <a:gd name="connsiteX36128" fmla="*/ 2913013 w 6085020"/>
              <a:gd name="connsiteY36128" fmla="*/ 1392145 h 4885973"/>
              <a:gd name="connsiteX36129" fmla="*/ 2915981 w 6085020"/>
              <a:gd name="connsiteY36129" fmla="*/ 1389318 h 4885973"/>
              <a:gd name="connsiteX36130" fmla="*/ 518938 w 6085020"/>
              <a:gd name="connsiteY36130" fmla="*/ 1389300 h 4885973"/>
              <a:gd name="connsiteX36131" fmla="*/ 518938 w 6085020"/>
              <a:gd name="connsiteY36131" fmla="*/ 1389300 h 4885973"/>
              <a:gd name="connsiteX36132" fmla="*/ 4672915 w 6085020"/>
              <a:gd name="connsiteY36132" fmla="*/ 1389110 h 4885973"/>
              <a:gd name="connsiteX36133" fmla="*/ 4674056 w 6085020"/>
              <a:gd name="connsiteY36133" fmla="*/ 1389110 h 4885973"/>
              <a:gd name="connsiteX36134" fmla="*/ 4674170 w 6085020"/>
              <a:gd name="connsiteY36134" fmla="*/ 1389461 h 4885973"/>
              <a:gd name="connsiteX36135" fmla="*/ 4673105 w 6085020"/>
              <a:gd name="connsiteY36135" fmla="*/ 1391007 h 4885973"/>
              <a:gd name="connsiteX36136" fmla="*/ 4671774 w 6085020"/>
              <a:gd name="connsiteY36136" fmla="*/ 1391007 h 4885973"/>
              <a:gd name="connsiteX36137" fmla="*/ 4671755 w 6085020"/>
              <a:gd name="connsiteY36137" fmla="*/ 1390914 h 4885973"/>
              <a:gd name="connsiteX36138" fmla="*/ 4672915 w 6085020"/>
              <a:gd name="connsiteY36138" fmla="*/ 1389110 h 4885973"/>
              <a:gd name="connsiteX36139" fmla="*/ 4417154 w 6085020"/>
              <a:gd name="connsiteY36139" fmla="*/ 1388731 h 4885973"/>
              <a:gd name="connsiteX36140" fmla="*/ 4408978 w 6085020"/>
              <a:gd name="connsiteY36140" fmla="*/ 1391386 h 4885973"/>
              <a:gd name="connsiteX36141" fmla="*/ 4411640 w 6085020"/>
              <a:gd name="connsiteY36141" fmla="*/ 1392714 h 4885973"/>
              <a:gd name="connsiteX36142" fmla="*/ 4414492 w 6085020"/>
              <a:gd name="connsiteY36142" fmla="*/ 1394042 h 4885973"/>
              <a:gd name="connsiteX36143" fmla="*/ 2548102 w 6085020"/>
              <a:gd name="connsiteY36143" fmla="*/ 1388541 h 4885973"/>
              <a:gd name="connsiteX36144" fmla="*/ 2548102 w 6085020"/>
              <a:gd name="connsiteY36144" fmla="*/ 1388541 h 4885973"/>
              <a:gd name="connsiteX36145" fmla="*/ 1339465 w 6085020"/>
              <a:gd name="connsiteY36145" fmla="*/ 1388541 h 4885973"/>
              <a:gd name="connsiteX36146" fmla="*/ 1340373 w 6085020"/>
              <a:gd name="connsiteY36146" fmla="*/ 1388568 h 4885973"/>
              <a:gd name="connsiteX36147" fmla="*/ 1336898 w 6085020"/>
              <a:gd name="connsiteY36147" fmla="*/ 1390722 h 4885973"/>
              <a:gd name="connsiteX36148" fmla="*/ 1339085 w 6085020"/>
              <a:gd name="connsiteY36148" fmla="*/ 1394231 h 4885973"/>
              <a:gd name="connsiteX36149" fmla="*/ 1342620 w 6085020"/>
              <a:gd name="connsiteY36149" fmla="*/ 1392295 h 4885973"/>
              <a:gd name="connsiteX36150" fmla="*/ 1342698 w 6085020"/>
              <a:gd name="connsiteY36150" fmla="*/ 1391955 h 4885973"/>
              <a:gd name="connsiteX36151" fmla="*/ 1340515 w 6085020"/>
              <a:gd name="connsiteY36151" fmla="*/ 1388572 h 4885973"/>
              <a:gd name="connsiteX36152" fmla="*/ 1340373 w 6085020"/>
              <a:gd name="connsiteY36152" fmla="*/ 1388568 h 4885973"/>
              <a:gd name="connsiteX36153" fmla="*/ 1340416 w 6085020"/>
              <a:gd name="connsiteY36153" fmla="*/ 1388541 h 4885973"/>
              <a:gd name="connsiteX36154" fmla="*/ 1315361 w 6085020"/>
              <a:gd name="connsiteY36154" fmla="*/ 1388463 h 4885973"/>
              <a:gd name="connsiteX36155" fmla="*/ 1311478 w 6085020"/>
              <a:gd name="connsiteY36155" fmla="*/ 1390315 h 4885973"/>
              <a:gd name="connsiteX36156" fmla="*/ 1311322 w 6085020"/>
              <a:gd name="connsiteY36156" fmla="*/ 1391007 h 4885973"/>
              <a:gd name="connsiteX36157" fmla="*/ 1313491 w 6085020"/>
              <a:gd name="connsiteY36157" fmla="*/ 1394398 h 4885973"/>
              <a:gd name="connsiteX36158" fmla="*/ 1313604 w 6085020"/>
              <a:gd name="connsiteY36158" fmla="*/ 1394421 h 4885973"/>
              <a:gd name="connsiteX36159" fmla="*/ 1317165 w 6085020"/>
              <a:gd name="connsiteY36159" fmla="*/ 1392530 h 4885973"/>
              <a:gd name="connsiteX36160" fmla="*/ 1317217 w 6085020"/>
              <a:gd name="connsiteY36160" fmla="*/ 1392335 h 4885973"/>
              <a:gd name="connsiteX36161" fmla="*/ 1315361 w 6085020"/>
              <a:gd name="connsiteY36161" fmla="*/ 1388463 h 4885973"/>
              <a:gd name="connsiteX36162" fmla="*/ 4209123 w 6085020"/>
              <a:gd name="connsiteY36162" fmla="*/ 1387403 h 4885973"/>
              <a:gd name="connsiteX36163" fmla="*/ 4207963 w 6085020"/>
              <a:gd name="connsiteY36163" fmla="*/ 1389207 h 4885973"/>
              <a:gd name="connsiteX36164" fmla="*/ 4207982 w 6085020"/>
              <a:gd name="connsiteY36164" fmla="*/ 1389300 h 4885973"/>
              <a:gd name="connsiteX36165" fmla="*/ 4210169 w 6085020"/>
              <a:gd name="connsiteY36165" fmla="*/ 1390351 h 4885973"/>
              <a:gd name="connsiteX36166" fmla="*/ 4211215 w 6085020"/>
              <a:gd name="connsiteY36166" fmla="*/ 1389300 h 4885973"/>
              <a:gd name="connsiteX36167" fmla="*/ 4211215 w 6085020"/>
              <a:gd name="connsiteY36167" fmla="*/ 1388351 h 4885973"/>
              <a:gd name="connsiteX36168" fmla="*/ 4209123 w 6085020"/>
              <a:gd name="connsiteY36168" fmla="*/ 1387403 h 4885973"/>
              <a:gd name="connsiteX36169" fmla="*/ 2893998 w 6085020"/>
              <a:gd name="connsiteY36169" fmla="*/ 1387403 h 4885973"/>
              <a:gd name="connsiteX36170" fmla="*/ 2884889 w 6085020"/>
              <a:gd name="connsiteY36170" fmla="*/ 1405050 h 4885973"/>
              <a:gd name="connsiteX36171" fmla="*/ 2886772 w 6085020"/>
              <a:gd name="connsiteY36171" fmla="*/ 1408835 h 4885973"/>
              <a:gd name="connsiteX36172" fmla="*/ 2893998 w 6085020"/>
              <a:gd name="connsiteY36172" fmla="*/ 1387403 h 4885973"/>
              <a:gd name="connsiteX36173" fmla="*/ 1870503 w 6085020"/>
              <a:gd name="connsiteY36173" fmla="*/ 1387261 h 4885973"/>
              <a:gd name="connsiteX36174" fmla="*/ 1861446 w 6085020"/>
              <a:gd name="connsiteY36174" fmla="*/ 1392145 h 4885973"/>
              <a:gd name="connsiteX36175" fmla="*/ 1875327 w 6085020"/>
              <a:gd name="connsiteY36175" fmla="*/ 1396887 h 4885973"/>
              <a:gd name="connsiteX36176" fmla="*/ 1875707 w 6085020"/>
              <a:gd name="connsiteY36176" fmla="*/ 1396887 h 4885973"/>
              <a:gd name="connsiteX36177" fmla="*/ 1870503 w 6085020"/>
              <a:gd name="connsiteY36177" fmla="*/ 1387261 h 4885973"/>
              <a:gd name="connsiteX36178" fmla="*/ 4404604 w 6085020"/>
              <a:gd name="connsiteY36178" fmla="*/ 1386645 h 4885973"/>
              <a:gd name="connsiteX36179" fmla="*/ 4402702 w 6085020"/>
              <a:gd name="connsiteY36179" fmla="*/ 1388921 h 4885973"/>
              <a:gd name="connsiteX36180" fmla="*/ 4393385 w 6085020"/>
              <a:gd name="connsiteY36180" fmla="*/ 1396887 h 4885973"/>
              <a:gd name="connsiteX36181" fmla="*/ 4390152 w 6085020"/>
              <a:gd name="connsiteY36181" fmla="*/ 1402766 h 4885973"/>
              <a:gd name="connsiteX36182" fmla="*/ 4399470 w 6085020"/>
              <a:gd name="connsiteY36182" fmla="*/ 1394800 h 4885973"/>
              <a:gd name="connsiteX36183" fmla="*/ 4404604 w 6085020"/>
              <a:gd name="connsiteY36183" fmla="*/ 1386645 h 4885973"/>
              <a:gd name="connsiteX36184" fmla="*/ 4323502 w 6085020"/>
              <a:gd name="connsiteY36184" fmla="*/ 1386622 h 4885973"/>
              <a:gd name="connsiteX36185" fmla="*/ 4323407 w 6085020"/>
              <a:gd name="connsiteY36185" fmla="*/ 1386645 h 4885973"/>
              <a:gd name="connsiteX36186" fmla="*/ 4321886 w 6085020"/>
              <a:gd name="connsiteY36186" fmla="*/ 1388528 h 4885973"/>
              <a:gd name="connsiteX36187" fmla="*/ 4323787 w 6085020"/>
              <a:gd name="connsiteY36187" fmla="*/ 1390038 h 4885973"/>
              <a:gd name="connsiteX36188" fmla="*/ 4324358 w 6085020"/>
              <a:gd name="connsiteY36188" fmla="*/ 1389869 h 4885973"/>
              <a:gd name="connsiteX36189" fmla="*/ 4325309 w 6085020"/>
              <a:gd name="connsiteY36189" fmla="*/ 1389869 h 4885973"/>
              <a:gd name="connsiteX36190" fmla="*/ 4325309 w 6085020"/>
              <a:gd name="connsiteY36190" fmla="*/ 1387783 h 4885973"/>
              <a:gd name="connsiteX36191" fmla="*/ 4323502 w 6085020"/>
              <a:gd name="connsiteY36191" fmla="*/ 1386622 h 4885973"/>
              <a:gd name="connsiteX36192" fmla="*/ 929368 w 6085020"/>
              <a:gd name="connsiteY36192" fmla="*/ 1386550 h 4885973"/>
              <a:gd name="connsiteX36193" fmla="*/ 875863 w 6085020"/>
              <a:gd name="connsiteY36193" fmla="*/ 1411111 h 4885973"/>
              <a:gd name="connsiteX36194" fmla="*/ 965236 w 6085020"/>
              <a:gd name="connsiteY36194" fmla="*/ 1414715 h 4885973"/>
              <a:gd name="connsiteX36195" fmla="*/ 965236 w 6085020"/>
              <a:gd name="connsiteY36195" fmla="*/ 1433682 h 4885973"/>
              <a:gd name="connsiteX36196" fmla="*/ 963905 w 6085020"/>
              <a:gd name="connsiteY36196" fmla="*/ 1445062 h 4885973"/>
              <a:gd name="connsiteX36197" fmla="*/ 965236 w 6085020"/>
              <a:gd name="connsiteY36197" fmla="*/ 1445062 h 4885973"/>
              <a:gd name="connsiteX36198" fmla="*/ 965236 w 6085020"/>
              <a:gd name="connsiteY36198" fmla="*/ 1456821 h 4885973"/>
              <a:gd name="connsiteX36199" fmla="*/ 961623 w 6085020"/>
              <a:gd name="connsiteY36199" fmla="*/ 1454165 h 4885973"/>
              <a:gd name="connsiteX36200" fmla="*/ 913894 w 6085020"/>
              <a:gd name="connsiteY36200" fmla="*/ 1518462 h 4885973"/>
              <a:gd name="connsiteX36201" fmla="*/ 916366 w 6085020"/>
              <a:gd name="connsiteY36201" fmla="*/ 1573275 h 4885973"/>
              <a:gd name="connsiteX36202" fmla="*/ 951925 w 6085020"/>
              <a:gd name="connsiteY36202" fmla="*/ 1490012 h 4885973"/>
              <a:gd name="connsiteX36203" fmla="*/ 970941 w 6085020"/>
              <a:gd name="connsiteY36203" fmla="*/ 1469908 h 4885973"/>
              <a:gd name="connsiteX36204" fmla="*/ 982731 w 6085020"/>
              <a:gd name="connsiteY36204" fmla="*/ 1457959 h 4885973"/>
              <a:gd name="connsiteX36205" fmla="*/ 1000225 w 6085020"/>
              <a:gd name="connsiteY36205" fmla="*/ 1440699 h 4885973"/>
              <a:gd name="connsiteX36206" fmla="*/ 991668 w 6085020"/>
              <a:gd name="connsiteY36206" fmla="*/ 1432164 h 4885973"/>
              <a:gd name="connsiteX36207" fmla="*/ 1024946 w 6085020"/>
              <a:gd name="connsiteY36207" fmla="*/ 1443165 h 4885973"/>
              <a:gd name="connsiteX36208" fmla="*/ 1037116 w 6085020"/>
              <a:gd name="connsiteY36208" fmla="*/ 1444682 h 4885973"/>
              <a:gd name="connsiteX36209" fmla="*/ 977977 w 6085020"/>
              <a:gd name="connsiteY36209" fmla="*/ 1419267 h 4885973"/>
              <a:gd name="connsiteX36210" fmla="*/ 972462 w 6085020"/>
              <a:gd name="connsiteY36210" fmla="*/ 1413767 h 4885973"/>
              <a:gd name="connsiteX36211" fmla="*/ 929368 w 6085020"/>
              <a:gd name="connsiteY36211" fmla="*/ 1386550 h 4885973"/>
              <a:gd name="connsiteX36212" fmla="*/ 1382821 w 6085020"/>
              <a:gd name="connsiteY36212" fmla="*/ 1386455 h 4885973"/>
              <a:gd name="connsiteX36213" fmla="*/ 1384342 w 6085020"/>
              <a:gd name="connsiteY36213" fmla="*/ 1387972 h 4885973"/>
              <a:gd name="connsiteX36214" fmla="*/ 1380729 w 6085020"/>
              <a:gd name="connsiteY36214" fmla="*/ 1390248 h 4885973"/>
              <a:gd name="connsiteX36215" fmla="*/ 1382671 w 6085020"/>
              <a:gd name="connsiteY36215" fmla="*/ 1393776 h 4885973"/>
              <a:gd name="connsiteX36216" fmla="*/ 1383011 w 6085020"/>
              <a:gd name="connsiteY36216" fmla="*/ 1393852 h 4885973"/>
              <a:gd name="connsiteX36217" fmla="*/ 1386624 w 6085020"/>
              <a:gd name="connsiteY36217" fmla="*/ 1391576 h 4885973"/>
              <a:gd name="connsiteX36218" fmla="*/ 1386599 w 6085020"/>
              <a:gd name="connsiteY36218" fmla="*/ 1387016 h 4885973"/>
              <a:gd name="connsiteX36219" fmla="*/ 1382821 w 6085020"/>
              <a:gd name="connsiteY36219" fmla="*/ 1386455 h 4885973"/>
              <a:gd name="connsiteX36220" fmla="*/ 1327866 w 6085020"/>
              <a:gd name="connsiteY36220" fmla="*/ 1385696 h 4885973"/>
              <a:gd name="connsiteX36221" fmla="*/ 1324253 w 6085020"/>
              <a:gd name="connsiteY36221" fmla="*/ 1387972 h 4885973"/>
              <a:gd name="connsiteX36222" fmla="*/ 1326534 w 6085020"/>
              <a:gd name="connsiteY36222" fmla="*/ 1391576 h 4885973"/>
              <a:gd name="connsiteX36223" fmla="*/ 1330147 w 6085020"/>
              <a:gd name="connsiteY36223" fmla="*/ 1389300 h 4885973"/>
              <a:gd name="connsiteX36224" fmla="*/ 1327866 w 6085020"/>
              <a:gd name="connsiteY36224" fmla="*/ 1385696 h 4885973"/>
              <a:gd name="connsiteX36225" fmla="*/ 4802602 w 6085020"/>
              <a:gd name="connsiteY36225" fmla="*/ 1385317 h 4885973"/>
              <a:gd name="connsiteX36226" fmla="*/ 4802858 w 6085020"/>
              <a:gd name="connsiteY36226" fmla="*/ 1386082 h 4885973"/>
              <a:gd name="connsiteX36227" fmla="*/ 4802177 w 6085020"/>
              <a:gd name="connsiteY36227" fmla="*/ 1386265 h 4885973"/>
              <a:gd name="connsiteX36228" fmla="*/ 4800628 w 6085020"/>
              <a:gd name="connsiteY36228" fmla="*/ 1386265 h 4885973"/>
              <a:gd name="connsiteX36229" fmla="*/ 3456291 w 6085020"/>
              <a:gd name="connsiteY36229" fmla="*/ 1385317 h 4885973"/>
              <a:gd name="connsiteX36230" fmla="*/ 3430620 w 6085020"/>
              <a:gd name="connsiteY36230" fmla="*/ 1393852 h 4885973"/>
              <a:gd name="connsiteX36231" fmla="*/ 3439177 w 6085020"/>
              <a:gd name="connsiteY36231" fmla="*/ 1397645 h 4885973"/>
              <a:gd name="connsiteX36232" fmla="*/ 3442790 w 6085020"/>
              <a:gd name="connsiteY36232" fmla="*/ 1399542 h 4885973"/>
              <a:gd name="connsiteX36233" fmla="*/ 3443741 w 6085020"/>
              <a:gd name="connsiteY36233" fmla="*/ 1399542 h 4885973"/>
              <a:gd name="connsiteX36234" fmla="*/ 3448112 w 6085020"/>
              <a:gd name="connsiteY36234" fmla="*/ 1398221 h 4885973"/>
              <a:gd name="connsiteX36235" fmla="*/ 3447164 w 6085020"/>
              <a:gd name="connsiteY36235" fmla="*/ 1400301 h 4885973"/>
              <a:gd name="connsiteX36236" fmla="*/ 3448115 w 6085020"/>
              <a:gd name="connsiteY36236" fmla="*/ 1400301 h 4885973"/>
              <a:gd name="connsiteX36237" fmla="*/ 3448115 w 6085020"/>
              <a:gd name="connsiteY36237" fmla="*/ 1398220 h 4885973"/>
              <a:gd name="connsiteX36238" fmla="*/ 3450016 w 6085020"/>
              <a:gd name="connsiteY36238" fmla="*/ 1397645 h 4885973"/>
              <a:gd name="connsiteX36239" fmla="*/ 3451918 w 6085020"/>
              <a:gd name="connsiteY36239" fmla="*/ 1393852 h 4885973"/>
              <a:gd name="connsiteX36240" fmla="*/ 4806405 w 6085020"/>
              <a:gd name="connsiteY36240" fmla="*/ 1385127 h 4885973"/>
              <a:gd name="connsiteX36241" fmla="*/ 4807547 w 6085020"/>
              <a:gd name="connsiteY36241" fmla="*/ 1385127 h 4885973"/>
              <a:gd name="connsiteX36242" fmla="*/ 4806405 w 6085020"/>
              <a:gd name="connsiteY36242" fmla="*/ 1387214 h 4885973"/>
              <a:gd name="connsiteX36243" fmla="*/ 4805264 w 6085020"/>
              <a:gd name="connsiteY36243" fmla="*/ 1392904 h 4885973"/>
              <a:gd name="connsiteX36244" fmla="*/ 4804832 w 6085020"/>
              <a:gd name="connsiteY36244" fmla="*/ 1391734 h 4885973"/>
              <a:gd name="connsiteX36245" fmla="*/ 4805835 w 6085020"/>
              <a:gd name="connsiteY36245" fmla="*/ 1388731 h 4885973"/>
              <a:gd name="connsiteX36246" fmla="*/ 4804504 w 6085020"/>
              <a:gd name="connsiteY36246" fmla="*/ 1388731 h 4885973"/>
              <a:gd name="connsiteX36247" fmla="*/ 4805645 w 6085020"/>
              <a:gd name="connsiteY36247" fmla="*/ 1386265 h 4885973"/>
              <a:gd name="connsiteX36248" fmla="*/ 4802919 w 6085020"/>
              <a:gd name="connsiteY36248" fmla="*/ 1386265 h 4885973"/>
              <a:gd name="connsiteX36249" fmla="*/ 4802858 w 6085020"/>
              <a:gd name="connsiteY36249" fmla="*/ 1386082 h 4885973"/>
              <a:gd name="connsiteX36250" fmla="*/ 1425910 w 6085020"/>
              <a:gd name="connsiteY36250" fmla="*/ 1384708 h 4885973"/>
              <a:gd name="connsiteX36251" fmla="*/ 1422638 w 6085020"/>
              <a:gd name="connsiteY36251" fmla="*/ 1387062 h 4885973"/>
              <a:gd name="connsiteX36252" fmla="*/ 1424655 w 6085020"/>
              <a:gd name="connsiteY36252" fmla="*/ 1390248 h 4885973"/>
              <a:gd name="connsiteX36253" fmla="*/ 1428217 w 6085020"/>
              <a:gd name="connsiteY36253" fmla="*/ 1388357 h 4885973"/>
              <a:gd name="connsiteX36254" fmla="*/ 1428268 w 6085020"/>
              <a:gd name="connsiteY36254" fmla="*/ 1388162 h 4885973"/>
              <a:gd name="connsiteX36255" fmla="*/ 1428268 w 6085020"/>
              <a:gd name="connsiteY36255" fmla="*/ 1387972 h 4885973"/>
              <a:gd name="connsiteX36256" fmla="*/ 1425910 w 6085020"/>
              <a:gd name="connsiteY36256" fmla="*/ 1384708 h 4885973"/>
              <a:gd name="connsiteX36257" fmla="*/ 3888518 w 6085020"/>
              <a:gd name="connsiteY36257" fmla="*/ 1384558 h 4885973"/>
              <a:gd name="connsiteX36258" fmla="*/ 3888518 w 6085020"/>
              <a:gd name="connsiteY36258" fmla="*/ 1385507 h 4885973"/>
              <a:gd name="connsiteX36259" fmla="*/ 3886807 w 6085020"/>
              <a:gd name="connsiteY36259" fmla="*/ 1385507 h 4885973"/>
              <a:gd name="connsiteX36260" fmla="*/ 3888518 w 6085020"/>
              <a:gd name="connsiteY36260" fmla="*/ 1384558 h 4885973"/>
              <a:gd name="connsiteX36261" fmla="*/ 1612911 w 6085020"/>
              <a:gd name="connsiteY36261" fmla="*/ 1384558 h 4885973"/>
              <a:gd name="connsiteX36262" fmla="*/ 1610629 w 6085020"/>
              <a:gd name="connsiteY36262" fmla="*/ 1390059 h 4885973"/>
              <a:gd name="connsiteX36263" fmla="*/ 1606255 w 6085020"/>
              <a:gd name="connsiteY36263" fmla="*/ 1388541 h 4885973"/>
              <a:gd name="connsiteX36264" fmla="*/ 1608727 w 6085020"/>
              <a:gd name="connsiteY36264" fmla="*/ 1398024 h 4885973"/>
              <a:gd name="connsiteX36265" fmla="*/ 1608727 w 6085020"/>
              <a:gd name="connsiteY36265" fmla="*/ 1399542 h 4885973"/>
              <a:gd name="connsiteX36266" fmla="*/ 1613481 w 6085020"/>
              <a:gd name="connsiteY36266" fmla="*/ 1396697 h 4885973"/>
              <a:gd name="connsiteX36267" fmla="*/ 1618425 w 6085020"/>
              <a:gd name="connsiteY36267" fmla="*/ 1393662 h 4885973"/>
              <a:gd name="connsiteX36268" fmla="*/ 1616334 w 6085020"/>
              <a:gd name="connsiteY36268" fmla="*/ 1388921 h 4885973"/>
              <a:gd name="connsiteX36269" fmla="*/ 3510296 w 6085020"/>
              <a:gd name="connsiteY36269" fmla="*/ 1384179 h 4885973"/>
              <a:gd name="connsiteX36270" fmla="*/ 3510296 w 6085020"/>
              <a:gd name="connsiteY36270" fmla="*/ 1384179 h 4885973"/>
              <a:gd name="connsiteX36271" fmla="*/ 4168144 w 6085020"/>
              <a:gd name="connsiteY36271" fmla="*/ 1384156 h 4885973"/>
              <a:gd name="connsiteX36272" fmla="*/ 4168049 w 6085020"/>
              <a:gd name="connsiteY36272" fmla="*/ 1384179 h 4885973"/>
              <a:gd name="connsiteX36273" fmla="*/ 4166908 w 6085020"/>
              <a:gd name="connsiteY36273" fmla="*/ 1386265 h 4885973"/>
              <a:gd name="connsiteX36274" fmla="*/ 4169000 w 6085020"/>
              <a:gd name="connsiteY36274" fmla="*/ 1386265 h 4885973"/>
              <a:gd name="connsiteX36275" fmla="*/ 4169304 w 6085020"/>
              <a:gd name="connsiteY36275" fmla="*/ 1384902 h 4885973"/>
              <a:gd name="connsiteX36276" fmla="*/ 4169950 w 6085020"/>
              <a:gd name="connsiteY36276" fmla="*/ 1385317 h 4885973"/>
              <a:gd name="connsiteX36277" fmla="*/ 4169380 w 6085020"/>
              <a:gd name="connsiteY36277" fmla="*/ 1384558 h 4885973"/>
              <a:gd name="connsiteX36278" fmla="*/ 4169304 w 6085020"/>
              <a:gd name="connsiteY36278" fmla="*/ 1384902 h 4885973"/>
              <a:gd name="connsiteX36279" fmla="*/ 1350875 w 6085020"/>
              <a:gd name="connsiteY36279" fmla="*/ 1383989 h 4885973"/>
              <a:gd name="connsiteX36280" fmla="*/ 1350875 w 6085020"/>
              <a:gd name="connsiteY36280" fmla="*/ 1394421 h 4885973"/>
              <a:gd name="connsiteX36281" fmla="*/ 1361143 w 6085020"/>
              <a:gd name="connsiteY36281" fmla="*/ 1394421 h 4885973"/>
              <a:gd name="connsiteX36282" fmla="*/ 1361143 w 6085020"/>
              <a:gd name="connsiteY36282" fmla="*/ 1383989 h 4885973"/>
              <a:gd name="connsiteX36283" fmla="*/ 4531628 w 6085020"/>
              <a:gd name="connsiteY36283" fmla="*/ 1383431 h 4885973"/>
              <a:gd name="connsiteX36284" fmla="*/ 4531343 w 6085020"/>
              <a:gd name="connsiteY36284" fmla="*/ 1385981 h 4885973"/>
              <a:gd name="connsiteX36285" fmla="*/ 4528776 w 6085020"/>
              <a:gd name="connsiteY36285" fmla="*/ 1385696 h 4885973"/>
              <a:gd name="connsiteX36286" fmla="*/ 4527784 w 6085020"/>
              <a:gd name="connsiteY36286" fmla="*/ 1385156 h 4885973"/>
              <a:gd name="connsiteX36287" fmla="*/ 3352276 w 6085020"/>
              <a:gd name="connsiteY36287" fmla="*/ 1383420 h 4885973"/>
              <a:gd name="connsiteX36288" fmla="*/ 3352276 w 6085020"/>
              <a:gd name="connsiteY36288" fmla="*/ 1383420 h 4885973"/>
              <a:gd name="connsiteX36289" fmla="*/ 2176726 w 6085020"/>
              <a:gd name="connsiteY36289" fmla="*/ 1383420 h 4885973"/>
              <a:gd name="connsiteX36290" fmla="*/ 2176726 w 6085020"/>
              <a:gd name="connsiteY36290" fmla="*/ 1388921 h 4885973"/>
              <a:gd name="connsiteX36291" fmla="*/ 2166457 w 6085020"/>
              <a:gd name="connsiteY36291" fmla="*/ 1401438 h 4885973"/>
              <a:gd name="connsiteX36292" fmla="*/ 2166267 w 6085020"/>
              <a:gd name="connsiteY36292" fmla="*/ 1401438 h 4885973"/>
              <a:gd name="connsiteX36293" fmla="*/ 2178818 w 6085020"/>
              <a:gd name="connsiteY36293" fmla="*/ 1414336 h 4885973"/>
              <a:gd name="connsiteX36294" fmla="*/ 2179198 w 6085020"/>
              <a:gd name="connsiteY36294" fmla="*/ 1414336 h 4885973"/>
              <a:gd name="connsiteX36295" fmla="*/ 2192395 w 6085020"/>
              <a:gd name="connsiteY36295" fmla="*/ 1402091 h 4885973"/>
              <a:gd name="connsiteX36296" fmla="*/ 2187184 w 6085020"/>
              <a:gd name="connsiteY36296" fmla="*/ 1391386 h 4885973"/>
              <a:gd name="connsiteX36297" fmla="*/ 2187184 w 6085020"/>
              <a:gd name="connsiteY36297" fmla="*/ 1383420 h 4885973"/>
              <a:gd name="connsiteX36298" fmla="*/ 2528136 w 6085020"/>
              <a:gd name="connsiteY36298" fmla="*/ 1383231 h 4885973"/>
              <a:gd name="connsiteX36299" fmla="*/ 2527185 w 6085020"/>
              <a:gd name="connsiteY36299" fmla="*/ 1383420 h 4885973"/>
              <a:gd name="connsiteX36300" fmla="*/ 2528661 w 6085020"/>
              <a:gd name="connsiteY36300" fmla="*/ 1384011 h 4885973"/>
              <a:gd name="connsiteX36301" fmla="*/ 2538594 w 6085020"/>
              <a:gd name="connsiteY36301" fmla="*/ 1398783 h 4885973"/>
              <a:gd name="connsiteX36302" fmla="*/ 2536598 w 6085020"/>
              <a:gd name="connsiteY36302" fmla="*/ 1387190 h 4885973"/>
              <a:gd name="connsiteX36303" fmla="*/ 2528661 w 6085020"/>
              <a:gd name="connsiteY36303" fmla="*/ 1384011 h 4885973"/>
              <a:gd name="connsiteX36304" fmla="*/ 3473786 w 6085020"/>
              <a:gd name="connsiteY36304" fmla="*/ 1382851 h 4885973"/>
              <a:gd name="connsiteX36305" fmla="*/ 3473586 w 6085020"/>
              <a:gd name="connsiteY36305" fmla="*/ 1383610 h 4885973"/>
              <a:gd name="connsiteX36306" fmla="*/ 3471504 w 6085020"/>
              <a:gd name="connsiteY36306" fmla="*/ 1383610 h 4885973"/>
              <a:gd name="connsiteX36307" fmla="*/ 3467321 w 6085020"/>
              <a:gd name="connsiteY36307" fmla="*/ 1384748 h 4885973"/>
              <a:gd name="connsiteX36308" fmla="*/ 3471551 w 6085020"/>
              <a:gd name="connsiteY36308" fmla="*/ 1391339 h 4885973"/>
              <a:gd name="connsiteX36309" fmla="*/ 3473586 w 6085020"/>
              <a:gd name="connsiteY36309" fmla="*/ 1383610 h 4885973"/>
              <a:gd name="connsiteX36310" fmla="*/ 3473596 w 6085020"/>
              <a:gd name="connsiteY36310" fmla="*/ 1383610 h 4885973"/>
              <a:gd name="connsiteX36311" fmla="*/ 2693762 w 6085020"/>
              <a:gd name="connsiteY36311" fmla="*/ 1382662 h 4885973"/>
              <a:gd name="connsiteX36312" fmla="*/ 2693762 w 6085020"/>
              <a:gd name="connsiteY36312" fmla="*/ 1382662 h 4885973"/>
              <a:gd name="connsiteX36313" fmla="*/ 4689269 w 6085020"/>
              <a:gd name="connsiteY36313" fmla="*/ 1382282 h 4885973"/>
              <a:gd name="connsiteX36314" fmla="*/ 4687557 w 6085020"/>
              <a:gd name="connsiteY36314" fmla="*/ 1383989 h 4885973"/>
              <a:gd name="connsiteX36315" fmla="*/ 4689269 w 6085020"/>
              <a:gd name="connsiteY36315" fmla="*/ 1383989 h 4885973"/>
              <a:gd name="connsiteX36316" fmla="*/ 4354593 w 6085020"/>
              <a:gd name="connsiteY36316" fmla="*/ 1382282 h 4885973"/>
              <a:gd name="connsiteX36317" fmla="*/ 4353261 w 6085020"/>
              <a:gd name="connsiteY36317" fmla="*/ 1384558 h 4885973"/>
              <a:gd name="connsiteX36318" fmla="*/ 4354403 w 6085020"/>
              <a:gd name="connsiteY36318" fmla="*/ 1382472 h 4885973"/>
              <a:gd name="connsiteX36319" fmla="*/ 4352311 w 6085020"/>
              <a:gd name="connsiteY36319" fmla="*/ 1382472 h 4885973"/>
              <a:gd name="connsiteX36320" fmla="*/ 4351170 w 6085020"/>
              <a:gd name="connsiteY36320" fmla="*/ 1384558 h 4885973"/>
              <a:gd name="connsiteX36321" fmla="*/ 4354022 w 6085020"/>
              <a:gd name="connsiteY36321" fmla="*/ 1385127 h 4885973"/>
              <a:gd name="connsiteX36322" fmla="*/ 4354593 w 6085020"/>
              <a:gd name="connsiteY36322" fmla="*/ 1382282 h 4885973"/>
              <a:gd name="connsiteX36323" fmla="*/ 2866995 w 6085020"/>
              <a:gd name="connsiteY36323" fmla="*/ 1382282 h 4885973"/>
              <a:gd name="connsiteX36324" fmla="*/ 2866995 w 6085020"/>
              <a:gd name="connsiteY36324" fmla="*/ 1382282 h 4885973"/>
              <a:gd name="connsiteX36325" fmla="*/ 4726539 w 6085020"/>
              <a:gd name="connsiteY36325" fmla="*/ 1382093 h 4885973"/>
              <a:gd name="connsiteX36326" fmla="*/ 4726730 w 6085020"/>
              <a:gd name="connsiteY36326" fmla="*/ 1382093 h 4885973"/>
              <a:gd name="connsiteX36327" fmla="*/ 4726692 w 6085020"/>
              <a:gd name="connsiteY36327" fmla="*/ 1382169 h 4885973"/>
              <a:gd name="connsiteX36328" fmla="*/ 4197523 w 6085020"/>
              <a:gd name="connsiteY36328" fmla="*/ 1381144 h 4885973"/>
              <a:gd name="connsiteX36329" fmla="*/ 4196572 w 6085020"/>
              <a:gd name="connsiteY36329" fmla="*/ 1383231 h 4885973"/>
              <a:gd name="connsiteX36330" fmla="*/ 4198284 w 6085020"/>
              <a:gd name="connsiteY36330" fmla="*/ 1383231 h 4885973"/>
              <a:gd name="connsiteX36331" fmla="*/ 4198664 w 6085020"/>
              <a:gd name="connsiteY36331" fmla="*/ 1384179 h 4885973"/>
              <a:gd name="connsiteX36332" fmla="*/ 4199615 w 6085020"/>
              <a:gd name="connsiteY36332" fmla="*/ 1382282 h 4885973"/>
              <a:gd name="connsiteX36333" fmla="*/ 4197523 w 6085020"/>
              <a:gd name="connsiteY36333" fmla="*/ 1381144 h 4885973"/>
              <a:gd name="connsiteX36334" fmla="*/ 581069 w 6085020"/>
              <a:gd name="connsiteY36334" fmla="*/ 1380223 h 4885973"/>
              <a:gd name="connsiteX36335" fmla="*/ 589867 w 6085020"/>
              <a:gd name="connsiteY36335" fmla="*/ 1388731 h 4885973"/>
              <a:gd name="connsiteX36336" fmla="*/ 579979 w 6085020"/>
              <a:gd name="connsiteY36336" fmla="*/ 1398593 h 4885973"/>
              <a:gd name="connsiteX36337" fmla="*/ 564005 w 6085020"/>
              <a:gd name="connsiteY36337" fmla="*/ 1414336 h 4885973"/>
              <a:gd name="connsiteX36338" fmla="*/ 605460 w 6085020"/>
              <a:gd name="connsiteY36338" fmla="*/ 1412818 h 4885973"/>
              <a:gd name="connsiteX36339" fmla="*/ 609833 w 6085020"/>
              <a:gd name="connsiteY36339" fmla="*/ 1415663 h 4885973"/>
              <a:gd name="connsiteX36340" fmla="*/ 617249 w 6085020"/>
              <a:gd name="connsiteY36340" fmla="*/ 1420784 h 4885973"/>
              <a:gd name="connsiteX36341" fmla="*/ 621433 w 6085020"/>
              <a:gd name="connsiteY36341" fmla="*/ 1418129 h 4885973"/>
              <a:gd name="connsiteX36342" fmla="*/ 626377 w 6085020"/>
              <a:gd name="connsiteY36342" fmla="*/ 1411870 h 4885973"/>
              <a:gd name="connsiteX36343" fmla="*/ 664408 w 6085020"/>
              <a:gd name="connsiteY36343" fmla="*/ 1410353 h 4885973"/>
              <a:gd name="connsiteX36344" fmla="*/ 630180 w 6085020"/>
              <a:gd name="connsiteY36344" fmla="*/ 1396697 h 4885973"/>
              <a:gd name="connsiteX36345" fmla="*/ 595571 w 6085020"/>
              <a:gd name="connsiteY36345" fmla="*/ 1383041 h 4885973"/>
              <a:gd name="connsiteX36346" fmla="*/ 589867 w 6085020"/>
              <a:gd name="connsiteY36346" fmla="*/ 1388731 h 4885973"/>
              <a:gd name="connsiteX36347" fmla="*/ 586634 w 6085020"/>
              <a:gd name="connsiteY36347" fmla="*/ 1383420 h 4885973"/>
              <a:gd name="connsiteX36348" fmla="*/ 581069 w 6085020"/>
              <a:gd name="connsiteY36348" fmla="*/ 1380223 h 4885973"/>
              <a:gd name="connsiteX36349" fmla="*/ 4702199 w 6085020"/>
              <a:gd name="connsiteY36349" fmla="*/ 1380196 h 4885973"/>
              <a:gd name="connsiteX36350" fmla="*/ 4698967 w 6085020"/>
              <a:gd name="connsiteY36350" fmla="*/ 1381524 h 4885973"/>
              <a:gd name="connsiteX36351" fmla="*/ 4702199 w 6085020"/>
              <a:gd name="connsiteY36351" fmla="*/ 1381524 h 4885973"/>
              <a:gd name="connsiteX36352" fmla="*/ 2431281 w 6085020"/>
              <a:gd name="connsiteY36352" fmla="*/ 1380113 h 4885973"/>
              <a:gd name="connsiteX36353" fmla="*/ 2422028 w 6085020"/>
              <a:gd name="connsiteY36353" fmla="*/ 1388541 h 4885973"/>
              <a:gd name="connsiteX36354" fmla="*/ 2431281 w 6085020"/>
              <a:gd name="connsiteY36354" fmla="*/ 1380113 h 4885973"/>
              <a:gd name="connsiteX36355" fmla="*/ 4037791 w 6085020"/>
              <a:gd name="connsiteY36355" fmla="*/ 1379627 h 4885973"/>
              <a:gd name="connsiteX36356" fmla="*/ 4044066 w 6085020"/>
              <a:gd name="connsiteY36356" fmla="*/ 1382093 h 4885973"/>
              <a:gd name="connsiteX36357" fmla="*/ 4050342 w 6085020"/>
              <a:gd name="connsiteY36357" fmla="*/ 1384558 h 4885973"/>
              <a:gd name="connsiteX36358" fmla="*/ 4046538 w 6085020"/>
              <a:gd name="connsiteY36358" fmla="*/ 1387783 h 4885973"/>
              <a:gd name="connsiteX36359" fmla="*/ 4044447 w 6085020"/>
              <a:gd name="connsiteY36359" fmla="*/ 1391765 h 4885973"/>
              <a:gd name="connsiteX36360" fmla="*/ 4040073 w 6085020"/>
              <a:gd name="connsiteY36360" fmla="*/ 1390059 h 4885973"/>
              <a:gd name="connsiteX36361" fmla="*/ 4033798 w 6085020"/>
              <a:gd name="connsiteY36361" fmla="*/ 1387783 h 4885973"/>
              <a:gd name="connsiteX36362" fmla="*/ 4827323 w 6085020"/>
              <a:gd name="connsiteY36362" fmla="*/ 1379437 h 4885973"/>
              <a:gd name="connsiteX36363" fmla="*/ 4828274 w 6085020"/>
              <a:gd name="connsiteY36363" fmla="*/ 1379437 h 4885973"/>
              <a:gd name="connsiteX36364" fmla="*/ 4826942 w 6085020"/>
              <a:gd name="connsiteY36364" fmla="*/ 1382472 h 4885973"/>
              <a:gd name="connsiteX36365" fmla="*/ 4827133 w 6085020"/>
              <a:gd name="connsiteY36365" fmla="*/ 1380955 h 4885973"/>
              <a:gd name="connsiteX36366" fmla="*/ 4825421 w 6085020"/>
              <a:gd name="connsiteY36366" fmla="*/ 1380955 h 4885973"/>
              <a:gd name="connsiteX36367" fmla="*/ 4823520 w 6085020"/>
              <a:gd name="connsiteY36367" fmla="*/ 1380955 h 4885973"/>
              <a:gd name="connsiteX36368" fmla="*/ 561790 w 6085020"/>
              <a:gd name="connsiteY36368" fmla="*/ 1379096 h 4885973"/>
              <a:gd name="connsiteX36369" fmla="*/ 553125 w 6085020"/>
              <a:gd name="connsiteY36369" fmla="*/ 1386182 h 4885973"/>
              <a:gd name="connsiteX36370" fmla="*/ 551455 w 6085020"/>
              <a:gd name="connsiteY36370" fmla="*/ 1394421 h 4885973"/>
              <a:gd name="connsiteX36371" fmla="*/ 570908 w 6085020"/>
              <a:gd name="connsiteY36371" fmla="*/ 1390237 h 4885973"/>
              <a:gd name="connsiteX36372" fmla="*/ 572943 w 6085020"/>
              <a:gd name="connsiteY36372" fmla="*/ 1380196 h 4885973"/>
              <a:gd name="connsiteX36373" fmla="*/ 561790 w 6085020"/>
              <a:gd name="connsiteY36373" fmla="*/ 1379096 h 4885973"/>
              <a:gd name="connsiteX36374" fmla="*/ 2670373 w 6085020"/>
              <a:gd name="connsiteY36374" fmla="*/ 1379058 h 4885973"/>
              <a:gd name="connsiteX36375" fmla="*/ 2651357 w 6085020"/>
              <a:gd name="connsiteY36375" fmla="*/ 1391007 h 4885973"/>
              <a:gd name="connsiteX36376" fmla="*/ 2636905 w 6085020"/>
              <a:gd name="connsiteY36376" fmla="*/ 1438613 h 4885973"/>
              <a:gd name="connsiteX36377" fmla="*/ 2644132 w 6085020"/>
              <a:gd name="connsiteY36377" fmla="*/ 1436337 h 4885973"/>
              <a:gd name="connsiteX36378" fmla="*/ 2635575 w 6085020"/>
              <a:gd name="connsiteY36378" fmla="*/ 1449045 h 4885973"/>
              <a:gd name="connsiteX36379" fmla="*/ 2631771 w 6085020"/>
              <a:gd name="connsiteY36379" fmla="*/ 1442027 h 4885973"/>
              <a:gd name="connsiteX36380" fmla="*/ 2631771 w 6085020"/>
              <a:gd name="connsiteY36380" fmla="*/ 1454545 h 4885973"/>
              <a:gd name="connsiteX36381" fmla="*/ 2627588 w 6085020"/>
              <a:gd name="connsiteY36381" fmla="*/ 1502909 h 4885973"/>
              <a:gd name="connsiteX36382" fmla="*/ 2624165 w 6085020"/>
              <a:gd name="connsiteY36382" fmla="*/ 1517324 h 4885973"/>
              <a:gd name="connsiteX36383" fmla="*/ 2624165 w 6085020"/>
              <a:gd name="connsiteY36383" fmla="*/ 1530411 h 4885973"/>
              <a:gd name="connsiteX36384" fmla="*/ 2628158 w 6085020"/>
              <a:gd name="connsiteY36384" fmla="*/ 1525480 h 4885973"/>
              <a:gd name="connsiteX36385" fmla="*/ 2664669 w 6085020"/>
              <a:gd name="connsiteY36385" fmla="*/ 1544446 h 4885973"/>
              <a:gd name="connsiteX36386" fmla="*/ 2653069 w 6085020"/>
              <a:gd name="connsiteY36386" fmla="*/ 1537618 h 4885973"/>
              <a:gd name="connsiteX36387" fmla="*/ 2663147 w 6085020"/>
              <a:gd name="connsiteY36387" fmla="*/ 1539136 h 4885973"/>
              <a:gd name="connsiteX36388" fmla="*/ 2673416 w 6085020"/>
              <a:gd name="connsiteY36388" fmla="*/ 1540274 h 4885973"/>
              <a:gd name="connsiteX36389" fmla="*/ 2689959 w 6085020"/>
              <a:gd name="connsiteY36389" fmla="*/ 1541222 h 4885973"/>
              <a:gd name="connsiteX36390" fmla="*/ 2685586 w 6085020"/>
              <a:gd name="connsiteY36390" fmla="*/ 1554878 h 4885973"/>
              <a:gd name="connsiteX36391" fmla="*/ 2696805 w 6085020"/>
              <a:gd name="connsiteY36391" fmla="*/ 1541222 h 4885973"/>
              <a:gd name="connsiteX36392" fmla="*/ 2824971 w 6085020"/>
              <a:gd name="connsiteY36392" fmla="*/ 1517324 h 4885973"/>
              <a:gd name="connsiteX36393" fmla="*/ 2830485 w 6085020"/>
              <a:gd name="connsiteY36393" fmla="*/ 1529083 h 4885973"/>
              <a:gd name="connsiteX36394" fmla="*/ 2835619 w 6085020"/>
              <a:gd name="connsiteY36394" fmla="*/ 1514479 h 4885973"/>
              <a:gd name="connsiteX36395" fmla="*/ 2921630 w 6085020"/>
              <a:gd name="connsiteY36395" fmla="*/ 1499462 h 4885973"/>
              <a:gd name="connsiteX36396" fmla="*/ 2923662 w 6085020"/>
              <a:gd name="connsiteY36396" fmla="*/ 1500444 h 4885973"/>
              <a:gd name="connsiteX36397" fmla="*/ 2922521 w 6085020"/>
              <a:gd name="connsiteY36397" fmla="*/ 1499306 h 4885973"/>
              <a:gd name="connsiteX36398" fmla="*/ 2921630 w 6085020"/>
              <a:gd name="connsiteY36398" fmla="*/ 1499462 h 4885973"/>
              <a:gd name="connsiteX36399" fmla="*/ 2892714 w 6085020"/>
              <a:gd name="connsiteY36399" fmla="*/ 1485484 h 4885973"/>
              <a:gd name="connsiteX36400" fmla="*/ 2854635 w 6085020"/>
              <a:gd name="connsiteY36400" fmla="*/ 1481477 h 4885973"/>
              <a:gd name="connsiteX36401" fmla="*/ 2861861 w 6085020"/>
              <a:gd name="connsiteY36401" fmla="*/ 1493426 h 4885973"/>
              <a:gd name="connsiteX36402" fmla="*/ 2744154 w 6085020"/>
              <a:gd name="connsiteY36402" fmla="*/ 1523393 h 4885973"/>
              <a:gd name="connsiteX36403" fmla="*/ 2763170 w 6085020"/>
              <a:gd name="connsiteY36403" fmla="*/ 1494185 h 4885973"/>
              <a:gd name="connsiteX36404" fmla="*/ 2736928 w 6085020"/>
              <a:gd name="connsiteY36404" fmla="*/ 1523962 h 4885973"/>
              <a:gd name="connsiteX36405" fmla="*/ 2668091 w 6085020"/>
              <a:gd name="connsiteY36405" fmla="*/ 1532497 h 4885973"/>
              <a:gd name="connsiteX36406" fmla="*/ 2682163 w 6085020"/>
              <a:gd name="connsiteY36406" fmla="*/ 1522445 h 4885973"/>
              <a:gd name="connsiteX36407" fmla="*/ 2663147 w 6085020"/>
              <a:gd name="connsiteY36407" fmla="*/ 1494185 h 4885973"/>
              <a:gd name="connsiteX36408" fmla="*/ 2661246 w 6085020"/>
              <a:gd name="connsiteY36408" fmla="*/ 1534204 h 4885973"/>
              <a:gd name="connsiteX36409" fmla="*/ 2649836 w 6085020"/>
              <a:gd name="connsiteY36409" fmla="*/ 1537618 h 4885973"/>
              <a:gd name="connsiteX36410" fmla="*/ 2640138 w 6085020"/>
              <a:gd name="connsiteY36410" fmla="*/ 1521307 h 4885973"/>
              <a:gd name="connsiteX36411" fmla="*/ 2644132 w 6085020"/>
              <a:gd name="connsiteY36411" fmla="*/ 1524342 h 4885973"/>
              <a:gd name="connsiteX36412" fmla="*/ 2675127 w 6085020"/>
              <a:gd name="connsiteY36412" fmla="*/ 1469718 h 4885973"/>
              <a:gd name="connsiteX36413" fmla="*/ 2684064 w 6085020"/>
              <a:gd name="connsiteY36413" fmla="*/ 1474080 h 4885973"/>
              <a:gd name="connsiteX36414" fmla="*/ 2678930 w 6085020"/>
              <a:gd name="connsiteY36414" fmla="*/ 1478443 h 4885973"/>
              <a:gd name="connsiteX36415" fmla="*/ 2678930 w 6085020"/>
              <a:gd name="connsiteY36415" fmla="*/ 1488874 h 4885973"/>
              <a:gd name="connsiteX36416" fmla="*/ 2685205 w 6085020"/>
              <a:gd name="connsiteY36416" fmla="*/ 1473511 h 4885973"/>
              <a:gd name="connsiteX36417" fmla="*/ 2698897 w 6085020"/>
              <a:gd name="connsiteY36417" fmla="*/ 1400490 h 4885973"/>
              <a:gd name="connsiteX36418" fmla="*/ 2670373 w 6085020"/>
              <a:gd name="connsiteY36418" fmla="*/ 1379058 h 4885973"/>
              <a:gd name="connsiteX36419" fmla="*/ 2626637 w 6085020"/>
              <a:gd name="connsiteY36419" fmla="*/ 1378110 h 4885973"/>
              <a:gd name="connsiteX36420" fmla="*/ 2621313 w 6085020"/>
              <a:gd name="connsiteY36420" fmla="*/ 1383420 h 4885973"/>
              <a:gd name="connsiteX36421" fmla="*/ 2621313 w 6085020"/>
              <a:gd name="connsiteY36421" fmla="*/ 1393852 h 4885973"/>
              <a:gd name="connsiteX36422" fmla="*/ 2626637 w 6085020"/>
              <a:gd name="connsiteY36422" fmla="*/ 1378110 h 4885973"/>
              <a:gd name="connsiteX36423" fmla="*/ 388300 w 6085020"/>
              <a:gd name="connsiteY36423" fmla="*/ 1378110 h 4885973"/>
              <a:gd name="connsiteX36424" fmla="*/ 388300 w 6085020"/>
              <a:gd name="connsiteY36424" fmla="*/ 1378110 h 4885973"/>
              <a:gd name="connsiteX36425" fmla="*/ 4732054 w 6085020"/>
              <a:gd name="connsiteY36425" fmla="*/ 1377730 h 4885973"/>
              <a:gd name="connsiteX36426" fmla="*/ 4725779 w 6085020"/>
              <a:gd name="connsiteY36426" fmla="*/ 1386265 h 4885973"/>
              <a:gd name="connsiteX36427" fmla="*/ 4724067 w 6085020"/>
              <a:gd name="connsiteY36427" fmla="*/ 1386265 h 4885973"/>
              <a:gd name="connsiteX36428" fmla="*/ 4724067 w 6085020"/>
              <a:gd name="connsiteY36428" fmla="*/ 1383989 h 4885973"/>
              <a:gd name="connsiteX36429" fmla="*/ 4725779 w 6085020"/>
              <a:gd name="connsiteY36429" fmla="*/ 1383989 h 4885973"/>
              <a:gd name="connsiteX36430" fmla="*/ 4726692 w 6085020"/>
              <a:gd name="connsiteY36430" fmla="*/ 1382169 h 4885973"/>
              <a:gd name="connsiteX36431" fmla="*/ 4726920 w 6085020"/>
              <a:gd name="connsiteY36431" fmla="*/ 1382282 h 4885973"/>
              <a:gd name="connsiteX36432" fmla="*/ 4732054 w 6085020"/>
              <a:gd name="connsiteY36432" fmla="*/ 1377730 h 4885973"/>
              <a:gd name="connsiteX36433" fmla="*/ 3050116 w 6085020"/>
              <a:gd name="connsiteY36433" fmla="*/ 1377351 h 4885973"/>
              <a:gd name="connsiteX36434" fmla="*/ 3050116 w 6085020"/>
              <a:gd name="connsiteY36434" fmla="*/ 1393093 h 4885973"/>
              <a:gd name="connsiteX36435" fmla="*/ 3061526 w 6085020"/>
              <a:gd name="connsiteY36435" fmla="*/ 1378110 h 4885973"/>
              <a:gd name="connsiteX36436" fmla="*/ 3060575 w 6085020"/>
              <a:gd name="connsiteY36436" fmla="*/ 1377351 h 4885973"/>
              <a:gd name="connsiteX36437" fmla="*/ 4692692 w 6085020"/>
              <a:gd name="connsiteY36437" fmla="*/ 1376972 h 4885973"/>
              <a:gd name="connsiteX36438" fmla="*/ 4691113 w 6085020"/>
              <a:gd name="connsiteY36438" fmla="*/ 1378794 h 4885973"/>
              <a:gd name="connsiteX36439" fmla="*/ 4691741 w 6085020"/>
              <a:gd name="connsiteY36439" fmla="*/ 1380006 h 4885973"/>
              <a:gd name="connsiteX36440" fmla="*/ 4693623 w 6085020"/>
              <a:gd name="connsiteY36440" fmla="*/ 1380025 h 4885973"/>
              <a:gd name="connsiteX36441" fmla="*/ 4693642 w 6085020"/>
              <a:gd name="connsiteY36441" fmla="*/ 1380006 h 4885973"/>
              <a:gd name="connsiteX36442" fmla="*/ 4694802 w 6085020"/>
              <a:gd name="connsiteY36442" fmla="*/ 1378203 h 4885973"/>
              <a:gd name="connsiteX36443" fmla="*/ 4694783 w 6085020"/>
              <a:gd name="connsiteY36443" fmla="*/ 1378110 h 4885973"/>
              <a:gd name="connsiteX36444" fmla="*/ 4692692 w 6085020"/>
              <a:gd name="connsiteY36444" fmla="*/ 1376972 h 4885973"/>
              <a:gd name="connsiteX36445" fmla="*/ 2117831 w 6085020"/>
              <a:gd name="connsiteY36445" fmla="*/ 1376032 h 4885973"/>
              <a:gd name="connsiteX36446" fmla="*/ 2129757 w 6085020"/>
              <a:gd name="connsiteY36446" fmla="*/ 1383420 h 4885973"/>
              <a:gd name="connsiteX36447" fmla="*/ 2117831 w 6085020"/>
              <a:gd name="connsiteY36447" fmla="*/ 1376032 h 4885973"/>
              <a:gd name="connsiteX36448" fmla="*/ 1835014 w 6085020"/>
              <a:gd name="connsiteY36448" fmla="*/ 1376023 h 4885973"/>
              <a:gd name="connsiteX36449" fmla="*/ 1830260 w 6085020"/>
              <a:gd name="connsiteY36449" fmla="*/ 1378868 h 4885973"/>
              <a:gd name="connsiteX36450" fmla="*/ 1825506 w 6085020"/>
              <a:gd name="connsiteY36450" fmla="*/ 1381903 h 4885973"/>
              <a:gd name="connsiteX36451" fmla="*/ 1840909 w 6085020"/>
              <a:gd name="connsiteY36451" fmla="*/ 1385507 h 4885973"/>
              <a:gd name="connsiteX36452" fmla="*/ 1838056 w 6085020"/>
              <a:gd name="connsiteY36452" fmla="*/ 1380765 h 4885973"/>
              <a:gd name="connsiteX36453" fmla="*/ 2648363 w 6085020"/>
              <a:gd name="connsiteY36453" fmla="*/ 1375716 h 4885973"/>
              <a:gd name="connsiteX36454" fmla="*/ 2637096 w 6085020"/>
              <a:gd name="connsiteY36454" fmla="*/ 1394990 h 4885973"/>
              <a:gd name="connsiteX36455" fmla="*/ 2648363 w 6085020"/>
              <a:gd name="connsiteY36455" fmla="*/ 1375716 h 4885973"/>
              <a:gd name="connsiteX36456" fmla="*/ 601656 w 6085020"/>
              <a:gd name="connsiteY36456" fmla="*/ 1375265 h 4885973"/>
              <a:gd name="connsiteX36457" fmla="*/ 598043 w 6085020"/>
              <a:gd name="connsiteY36457" fmla="*/ 1377351 h 4885973"/>
              <a:gd name="connsiteX36458" fmla="*/ 600699 w 6085020"/>
              <a:gd name="connsiteY36458" fmla="*/ 1380720 h 4885973"/>
              <a:gd name="connsiteX36459" fmla="*/ 600325 w 6085020"/>
              <a:gd name="connsiteY36459" fmla="*/ 1380955 h 4885973"/>
              <a:gd name="connsiteX36460" fmla="*/ 601086 w 6085020"/>
              <a:gd name="connsiteY36460" fmla="*/ 1380955 h 4885973"/>
              <a:gd name="connsiteX36461" fmla="*/ 600869 w 6085020"/>
              <a:gd name="connsiteY36461" fmla="*/ 1380936 h 4885973"/>
              <a:gd name="connsiteX36462" fmla="*/ 600699 w 6085020"/>
              <a:gd name="connsiteY36462" fmla="*/ 1380720 h 4885973"/>
              <a:gd name="connsiteX36463" fmla="*/ 603938 w 6085020"/>
              <a:gd name="connsiteY36463" fmla="*/ 1378679 h 4885973"/>
              <a:gd name="connsiteX36464" fmla="*/ 601769 w 6085020"/>
              <a:gd name="connsiteY36464" fmla="*/ 1375287 h 4885973"/>
              <a:gd name="connsiteX36465" fmla="*/ 601656 w 6085020"/>
              <a:gd name="connsiteY36465" fmla="*/ 1375265 h 4885973"/>
              <a:gd name="connsiteX36466" fmla="*/ 4823520 w 6085020"/>
              <a:gd name="connsiteY36466" fmla="*/ 1375075 h 4885973"/>
              <a:gd name="connsiteX36467" fmla="*/ 4824109 w 6085020"/>
              <a:gd name="connsiteY36467" fmla="*/ 1376573 h 4885973"/>
              <a:gd name="connsiteX36468" fmla="*/ 4825611 w 6085020"/>
              <a:gd name="connsiteY36468" fmla="*/ 1375985 h 4885973"/>
              <a:gd name="connsiteX36469" fmla="*/ 4825611 w 6085020"/>
              <a:gd name="connsiteY36469" fmla="*/ 1375075 h 4885973"/>
              <a:gd name="connsiteX36470" fmla="*/ 4824280 w 6085020"/>
              <a:gd name="connsiteY36470" fmla="*/ 1375075 h 4885973"/>
              <a:gd name="connsiteX36471" fmla="*/ 2946386 w 6085020"/>
              <a:gd name="connsiteY36471" fmla="*/ 1374885 h 4885973"/>
              <a:gd name="connsiteX36472" fmla="*/ 2945530 w 6085020"/>
              <a:gd name="connsiteY36472" fmla="*/ 1387403 h 4885973"/>
              <a:gd name="connsiteX36473" fmla="*/ 2946386 w 6085020"/>
              <a:gd name="connsiteY36473" fmla="*/ 1374885 h 4885973"/>
              <a:gd name="connsiteX36474" fmla="*/ 2299187 w 6085020"/>
              <a:gd name="connsiteY36474" fmla="*/ 1374885 h 4885973"/>
              <a:gd name="connsiteX36475" fmla="*/ 2287397 w 6085020"/>
              <a:gd name="connsiteY36475" fmla="*/ 1396318 h 4885973"/>
              <a:gd name="connsiteX36476" fmla="*/ 2306413 w 6085020"/>
              <a:gd name="connsiteY36476" fmla="*/ 1417750 h 4885973"/>
              <a:gd name="connsiteX36477" fmla="*/ 2322957 w 6085020"/>
              <a:gd name="connsiteY36477" fmla="*/ 1422491 h 4885973"/>
              <a:gd name="connsiteX36478" fmla="*/ 2320675 w 6085020"/>
              <a:gd name="connsiteY36478" fmla="*/ 1393852 h 4885973"/>
              <a:gd name="connsiteX36479" fmla="*/ 2318773 w 6085020"/>
              <a:gd name="connsiteY36479" fmla="*/ 1393852 h 4885973"/>
              <a:gd name="connsiteX36480" fmla="*/ 2312878 w 6085020"/>
              <a:gd name="connsiteY36480" fmla="*/ 1388541 h 4885973"/>
              <a:gd name="connsiteX36481" fmla="*/ 2312878 w 6085020"/>
              <a:gd name="connsiteY36481" fmla="*/ 1389679 h 4885973"/>
              <a:gd name="connsiteX36482" fmla="*/ 2299187 w 6085020"/>
              <a:gd name="connsiteY36482" fmla="*/ 1374885 h 4885973"/>
              <a:gd name="connsiteX36483" fmla="*/ 4717222 w 6085020"/>
              <a:gd name="connsiteY36483" fmla="*/ 1374696 h 4885973"/>
              <a:gd name="connsiteX36484" fmla="*/ 4715130 w 6085020"/>
              <a:gd name="connsiteY36484" fmla="*/ 1379058 h 4885973"/>
              <a:gd name="connsiteX36485" fmla="*/ 4712278 w 6085020"/>
              <a:gd name="connsiteY36485" fmla="*/ 1380386 h 4885973"/>
              <a:gd name="connsiteX36486" fmla="*/ 4714179 w 6085020"/>
              <a:gd name="connsiteY36486" fmla="*/ 1376023 h 4885973"/>
              <a:gd name="connsiteX36487" fmla="*/ 4717222 w 6085020"/>
              <a:gd name="connsiteY36487" fmla="*/ 1374696 h 4885973"/>
              <a:gd name="connsiteX36488" fmla="*/ 2448080 w 6085020"/>
              <a:gd name="connsiteY36488" fmla="*/ 1374506 h 4885973"/>
              <a:gd name="connsiteX36489" fmla="*/ 2443706 w 6085020"/>
              <a:gd name="connsiteY36489" fmla="*/ 1377161 h 4885973"/>
              <a:gd name="connsiteX36490" fmla="*/ 2442375 w 6085020"/>
              <a:gd name="connsiteY36490" fmla="*/ 1379437 h 4885973"/>
              <a:gd name="connsiteX36491" fmla="*/ 2444467 w 6085020"/>
              <a:gd name="connsiteY36491" fmla="*/ 1379437 h 4885973"/>
              <a:gd name="connsiteX36492" fmla="*/ 2449411 w 6085020"/>
              <a:gd name="connsiteY36492" fmla="*/ 1377730 h 4885973"/>
              <a:gd name="connsiteX36493" fmla="*/ 2448840 w 6085020"/>
              <a:gd name="connsiteY36493" fmla="*/ 1377730 h 4885973"/>
              <a:gd name="connsiteX36494" fmla="*/ 2450932 w 6085020"/>
              <a:gd name="connsiteY36494" fmla="*/ 1374506 h 4885973"/>
              <a:gd name="connsiteX36495" fmla="*/ 4533340 w 6085020"/>
              <a:gd name="connsiteY36495" fmla="*/ 1373368 h 4885973"/>
              <a:gd name="connsiteX36496" fmla="*/ 4532389 w 6085020"/>
              <a:gd name="connsiteY36496" fmla="*/ 1375454 h 4885973"/>
              <a:gd name="connsiteX36497" fmla="*/ 4534158 w 6085020"/>
              <a:gd name="connsiteY36497" fmla="*/ 1377093 h 4885973"/>
              <a:gd name="connsiteX36498" fmla="*/ 4535812 w 6085020"/>
              <a:gd name="connsiteY36498" fmla="*/ 1375322 h 4885973"/>
              <a:gd name="connsiteX36499" fmla="*/ 4535432 w 6085020"/>
              <a:gd name="connsiteY36499" fmla="*/ 1374316 h 4885973"/>
              <a:gd name="connsiteX36500" fmla="*/ 4535432 w 6085020"/>
              <a:gd name="connsiteY36500" fmla="*/ 1373368 h 4885973"/>
              <a:gd name="connsiteX36501" fmla="*/ 4533340 w 6085020"/>
              <a:gd name="connsiteY36501" fmla="*/ 1373368 h 4885973"/>
              <a:gd name="connsiteX36502" fmla="*/ 4169950 w 6085020"/>
              <a:gd name="connsiteY36502" fmla="*/ 1373178 h 4885973"/>
              <a:gd name="connsiteX36503" fmla="*/ 4162724 w 6085020"/>
              <a:gd name="connsiteY36503" fmla="*/ 1375454 h 4885973"/>
              <a:gd name="connsiteX36504" fmla="*/ 4164055 w 6085020"/>
              <a:gd name="connsiteY36504" fmla="*/ 1375454 h 4885973"/>
              <a:gd name="connsiteX36505" fmla="*/ 4165387 w 6085020"/>
              <a:gd name="connsiteY36505" fmla="*/ 1375454 h 4885973"/>
              <a:gd name="connsiteX36506" fmla="*/ 4168239 w 6085020"/>
              <a:gd name="connsiteY36506" fmla="*/ 1376972 h 4885973"/>
              <a:gd name="connsiteX36507" fmla="*/ 4169570 w 6085020"/>
              <a:gd name="connsiteY36507" fmla="*/ 1374127 h 4885973"/>
              <a:gd name="connsiteX36508" fmla="*/ 4203988 w 6085020"/>
              <a:gd name="connsiteY36508" fmla="*/ 1372989 h 4885973"/>
              <a:gd name="connsiteX36509" fmla="*/ 4202828 w 6085020"/>
              <a:gd name="connsiteY36509" fmla="*/ 1374792 h 4885973"/>
              <a:gd name="connsiteX36510" fmla="*/ 4202848 w 6085020"/>
              <a:gd name="connsiteY36510" fmla="*/ 1374885 h 4885973"/>
              <a:gd name="connsiteX36511" fmla="*/ 4203893 w 6085020"/>
              <a:gd name="connsiteY36511" fmla="*/ 1377059 h 4885973"/>
              <a:gd name="connsiteX36512" fmla="*/ 4206080 w 6085020"/>
              <a:gd name="connsiteY36512" fmla="*/ 1376008 h 4885973"/>
              <a:gd name="connsiteX36513" fmla="*/ 4206080 w 6085020"/>
              <a:gd name="connsiteY36513" fmla="*/ 1374885 h 4885973"/>
              <a:gd name="connsiteX36514" fmla="*/ 4206080 w 6085020"/>
              <a:gd name="connsiteY36514" fmla="*/ 1372989 h 4885973"/>
              <a:gd name="connsiteX36515" fmla="*/ 4203988 w 6085020"/>
              <a:gd name="connsiteY36515" fmla="*/ 1372989 h 4885973"/>
              <a:gd name="connsiteX36516" fmla="*/ 968659 w 6085020"/>
              <a:gd name="connsiteY36516" fmla="*/ 1372989 h 4885973"/>
              <a:gd name="connsiteX36517" fmla="*/ 968994 w 6085020"/>
              <a:gd name="connsiteY36517" fmla="*/ 1373260 h 4885973"/>
              <a:gd name="connsiteX36518" fmla="*/ 963525 w 6085020"/>
              <a:gd name="connsiteY36518" fmla="*/ 1376735 h 4885973"/>
              <a:gd name="connsiteX36519" fmla="*/ 959912 w 6085020"/>
              <a:gd name="connsiteY36519" fmla="*/ 1382472 h 4885973"/>
              <a:gd name="connsiteX36520" fmla="*/ 971702 w 6085020"/>
              <a:gd name="connsiteY36520" fmla="*/ 1375454 h 4885973"/>
              <a:gd name="connsiteX36521" fmla="*/ 968994 w 6085020"/>
              <a:gd name="connsiteY36521" fmla="*/ 1373260 h 4885973"/>
              <a:gd name="connsiteX36522" fmla="*/ 969420 w 6085020"/>
              <a:gd name="connsiteY36522" fmla="*/ 1372989 h 4885973"/>
              <a:gd name="connsiteX36523" fmla="*/ 2705933 w 6085020"/>
              <a:gd name="connsiteY36523" fmla="*/ 1372230 h 4885973"/>
              <a:gd name="connsiteX36524" fmla="*/ 2708214 w 6085020"/>
              <a:gd name="connsiteY36524" fmla="*/ 1377730 h 4885973"/>
              <a:gd name="connsiteX36525" fmla="*/ 2704982 w 6085020"/>
              <a:gd name="connsiteY36525" fmla="*/ 1376213 h 4885973"/>
              <a:gd name="connsiteX36526" fmla="*/ 2715440 w 6085020"/>
              <a:gd name="connsiteY36526" fmla="*/ 1403525 h 4885973"/>
              <a:gd name="connsiteX36527" fmla="*/ 2714908 w 6085020"/>
              <a:gd name="connsiteY36527" fmla="*/ 1381000 h 4885973"/>
              <a:gd name="connsiteX36528" fmla="*/ 2710686 w 6085020"/>
              <a:gd name="connsiteY36528" fmla="*/ 1378110 h 4885973"/>
              <a:gd name="connsiteX36529" fmla="*/ 2705933 w 6085020"/>
              <a:gd name="connsiteY36529" fmla="*/ 1372230 h 4885973"/>
              <a:gd name="connsiteX36530" fmla="*/ 2321682 w 6085020"/>
              <a:gd name="connsiteY36530" fmla="*/ 1371332 h 4885973"/>
              <a:gd name="connsiteX36531" fmla="*/ 2318305 w 6085020"/>
              <a:gd name="connsiteY36531" fmla="*/ 1372857 h 4885973"/>
              <a:gd name="connsiteX36532" fmla="*/ 2318012 w 6085020"/>
              <a:gd name="connsiteY36532" fmla="*/ 1372420 h 4885973"/>
              <a:gd name="connsiteX36533" fmla="*/ 2318012 w 6085020"/>
              <a:gd name="connsiteY36533" fmla="*/ 1372989 h 4885973"/>
              <a:gd name="connsiteX36534" fmla="*/ 2318305 w 6085020"/>
              <a:gd name="connsiteY36534" fmla="*/ 1372857 h 4885973"/>
              <a:gd name="connsiteX36535" fmla="*/ 2322217 w 6085020"/>
              <a:gd name="connsiteY36535" fmla="*/ 1378694 h 4885973"/>
              <a:gd name="connsiteX36536" fmla="*/ 2333796 w 6085020"/>
              <a:gd name="connsiteY36536" fmla="*/ 1398404 h 4885973"/>
              <a:gd name="connsiteX36537" fmla="*/ 2321682 w 6085020"/>
              <a:gd name="connsiteY36537" fmla="*/ 1371332 h 4885973"/>
              <a:gd name="connsiteX36538" fmla="*/ 866355 w 6085020"/>
              <a:gd name="connsiteY36538" fmla="*/ 1370713 h 4885973"/>
              <a:gd name="connsiteX36539" fmla="*/ 880617 w 6085020"/>
              <a:gd name="connsiteY36539" fmla="*/ 1382472 h 4885973"/>
              <a:gd name="connsiteX36540" fmla="*/ 880617 w 6085020"/>
              <a:gd name="connsiteY36540" fmla="*/ 1370713 h 4885973"/>
              <a:gd name="connsiteX36541" fmla="*/ 866355 w 6085020"/>
              <a:gd name="connsiteY36541" fmla="*/ 1370713 h 4885973"/>
              <a:gd name="connsiteX36542" fmla="*/ 4528776 w 6085020"/>
              <a:gd name="connsiteY36542" fmla="*/ 1370523 h 4885973"/>
              <a:gd name="connsiteX36543" fmla="*/ 4520600 w 6085020"/>
              <a:gd name="connsiteY36543" fmla="*/ 1373368 h 4885973"/>
              <a:gd name="connsiteX36544" fmla="*/ 4523262 w 6085020"/>
              <a:gd name="connsiteY36544" fmla="*/ 1374696 h 4885973"/>
              <a:gd name="connsiteX36545" fmla="*/ 4526114 w 6085020"/>
              <a:gd name="connsiteY36545" fmla="*/ 1376023 h 4885973"/>
              <a:gd name="connsiteX36546" fmla="*/ 2920239 w 6085020"/>
              <a:gd name="connsiteY36546" fmla="*/ 1370523 h 4885973"/>
              <a:gd name="connsiteX36547" fmla="*/ 2917767 w 6085020"/>
              <a:gd name="connsiteY36547" fmla="*/ 1377541 h 4885973"/>
              <a:gd name="connsiteX36548" fmla="*/ 2920239 w 6085020"/>
              <a:gd name="connsiteY36548" fmla="*/ 1370713 h 4885973"/>
              <a:gd name="connsiteX36549" fmla="*/ 4179268 w 6085020"/>
              <a:gd name="connsiteY36549" fmla="*/ 1370144 h 4885973"/>
              <a:gd name="connsiteX36550" fmla="*/ 4171091 w 6085020"/>
              <a:gd name="connsiteY36550" fmla="*/ 1372799 h 4885973"/>
              <a:gd name="connsiteX36551" fmla="*/ 4173753 w 6085020"/>
              <a:gd name="connsiteY36551" fmla="*/ 1374127 h 4885973"/>
              <a:gd name="connsiteX36552" fmla="*/ 4176416 w 6085020"/>
              <a:gd name="connsiteY36552" fmla="*/ 1375454 h 4885973"/>
              <a:gd name="connsiteX36553" fmla="*/ 4177747 w 6085020"/>
              <a:gd name="connsiteY36553" fmla="*/ 1372799 h 4885973"/>
              <a:gd name="connsiteX36554" fmla="*/ 4845388 w 6085020"/>
              <a:gd name="connsiteY36554" fmla="*/ 1369006 h 4885973"/>
              <a:gd name="connsiteX36555" fmla="*/ 4849381 w 6085020"/>
              <a:gd name="connsiteY36555" fmla="*/ 1378868 h 4885973"/>
              <a:gd name="connsiteX36556" fmla="*/ 4842155 w 6085020"/>
              <a:gd name="connsiteY36556" fmla="*/ 1374696 h 4885973"/>
              <a:gd name="connsiteX36557" fmla="*/ 4460890 w 6085020"/>
              <a:gd name="connsiteY36557" fmla="*/ 1369006 h 4885973"/>
              <a:gd name="connsiteX36558" fmla="*/ 4461841 w 6085020"/>
              <a:gd name="connsiteY36558" fmla="*/ 1369006 h 4885973"/>
              <a:gd name="connsiteX36559" fmla="*/ 4461366 w 6085020"/>
              <a:gd name="connsiteY36559" fmla="*/ 1371566 h 4885973"/>
              <a:gd name="connsiteX36560" fmla="*/ 4460890 w 6085020"/>
              <a:gd name="connsiteY36560" fmla="*/ 1371478 h 4885973"/>
              <a:gd name="connsiteX36561" fmla="*/ 4503200 w 6085020"/>
              <a:gd name="connsiteY36561" fmla="*/ 1368788 h 4885973"/>
              <a:gd name="connsiteX36562" fmla="*/ 4503105 w 6085020"/>
              <a:gd name="connsiteY36562" fmla="*/ 1368816 h 4885973"/>
              <a:gd name="connsiteX36563" fmla="*/ 4499873 w 6085020"/>
              <a:gd name="connsiteY36563" fmla="*/ 1375265 h 4885973"/>
              <a:gd name="connsiteX36564" fmla="*/ 4506053 w 6085020"/>
              <a:gd name="connsiteY36564" fmla="*/ 1378517 h 4885973"/>
              <a:gd name="connsiteX36565" fmla="*/ 4506148 w 6085020"/>
              <a:gd name="connsiteY36565" fmla="*/ 1378489 h 4885973"/>
              <a:gd name="connsiteX36566" fmla="*/ 4512176 w 6085020"/>
              <a:gd name="connsiteY36566" fmla="*/ 1374457 h 4885973"/>
              <a:gd name="connsiteX36567" fmla="*/ 4512233 w 6085020"/>
              <a:gd name="connsiteY36567" fmla="*/ 1372799 h 4885973"/>
              <a:gd name="connsiteX36568" fmla="*/ 4509380 w 6085020"/>
              <a:gd name="connsiteY36568" fmla="*/ 1372040 h 4885973"/>
              <a:gd name="connsiteX36569" fmla="*/ 4503200 w 6085020"/>
              <a:gd name="connsiteY36569" fmla="*/ 1368788 h 4885973"/>
              <a:gd name="connsiteX36570" fmla="*/ 1775114 w 6085020"/>
              <a:gd name="connsiteY36570" fmla="*/ 1368057 h 4885973"/>
              <a:gd name="connsiteX36571" fmla="*/ 1775114 w 6085020"/>
              <a:gd name="connsiteY36571" fmla="*/ 1368057 h 4885973"/>
              <a:gd name="connsiteX36572" fmla="*/ 1591993 w 6085020"/>
              <a:gd name="connsiteY36572" fmla="*/ 1368057 h 4885973"/>
              <a:gd name="connsiteX36573" fmla="*/ 1582486 w 6085020"/>
              <a:gd name="connsiteY36573" fmla="*/ 1372799 h 4885973"/>
              <a:gd name="connsiteX36574" fmla="*/ 1580204 w 6085020"/>
              <a:gd name="connsiteY36574" fmla="*/ 1372799 h 4885973"/>
              <a:gd name="connsiteX36575" fmla="*/ 1589712 w 6085020"/>
              <a:gd name="connsiteY36575" fmla="*/ 1377541 h 4885973"/>
              <a:gd name="connsiteX36576" fmla="*/ 1592184 w 6085020"/>
              <a:gd name="connsiteY36576" fmla="*/ 1368247 h 4885973"/>
              <a:gd name="connsiteX36577" fmla="*/ 1350875 w 6085020"/>
              <a:gd name="connsiteY36577" fmla="*/ 1367868 h 4885973"/>
              <a:gd name="connsiteX36578" fmla="*/ 1347338 w 6085020"/>
              <a:gd name="connsiteY36578" fmla="*/ 1369804 h 4885973"/>
              <a:gd name="connsiteX36579" fmla="*/ 1347261 w 6085020"/>
              <a:gd name="connsiteY36579" fmla="*/ 1370144 h 4885973"/>
              <a:gd name="connsiteX36580" fmla="*/ 1349543 w 6085020"/>
              <a:gd name="connsiteY36580" fmla="*/ 1373747 h 4885973"/>
              <a:gd name="connsiteX36581" fmla="*/ 1352836 w 6085020"/>
              <a:gd name="connsiteY36581" fmla="*/ 1371246 h 4885973"/>
              <a:gd name="connsiteX36582" fmla="*/ 1352966 w 6085020"/>
              <a:gd name="connsiteY36582" fmla="*/ 1371471 h 4885973"/>
              <a:gd name="connsiteX36583" fmla="*/ 1352966 w 6085020"/>
              <a:gd name="connsiteY36583" fmla="*/ 1371147 h 4885973"/>
              <a:gd name="connsiteX36584" fmla="*/ 1352836 w 6085020"/>
              <a:gd name="connsiteY36584" fmla="*/ 1371246 h 4885973"/>
              <a:gd name="connsiteX36585" fmla="*/ 4710947 w 6085020"/>
              <a:gd name="connsiteY36585" fmla="*/ 1367851 h 4885973"/>
              <a:gd name="connsiteX36586" fmla="*/ 4710947 w 6085020"/>
              <a:gd name="connsiteY36586" fmla="*/ 1372420 h 4885973"/>
              <a:gd name="connsiteX36587" fmla="*/ 4709045 w 6085020"/>
              <a:gd name="connsiteY36587" fmla="*/ 1372420 h 4885973"/>
              <a:gd name="connsiteX36588" fmla="*/ 4707904 w 6085020"/>
              <a:gd name="connsiteY36588" fmla="*/ 1374506 h 4885973"/>
              <a:gd name="connsiteX36589" fmla="*/ 4710205 w 6085020"/>
              <a:gd name="connsiteY36589" fmla="*/ 1375242 h 4885973"/>
              <a:gd name="connsiteX36590" fmla="*/ 4710947 w 6085020"/>
              <a:gd name="connsiteY36590" fmla="*/ 1374506 h 4885973"/>
              <a:gd name="connsiteX36591" fmla="*/ 4710947 w 6085020"/>
              <a:gd name="connsiteY36591" fmla="*/ 1384558 h 4885973"/>
              <a:gd name="connsiteX36592" fmla="*/ 4719123 w 6085020"/>
              <a:gd name="connsiteY36592" fmla="*/ 1384558 h 4885973"/>
              <a:gd name="connsiteX36593" fmla="*/ 4719123 w 6085020"/>
              <a:gd name="connsiteY36593" fmla="*/ 1385696 h 4885973"/>
              <a:gd name="connsiteX36594" fmla="*/ 4710947 w 6085020"/>
              <a:gd name="connsiteY36594" fmla="*/ 1386834 h 4885973"/>
              <a:gd name="connsiteX36595" fmla="*/ 4698777 w 6085020"/>
              <a:gd name="connsiteY36595" fmla="*/ 1388351 h 4885973"/>
              <a:gd name="connsiteX36596" fmla="*/ 4695354 w 6085020"/>
              <a:gd name="connsiteY36596" fmla="*/ 1387024 h 4885973"/>
              <a:gd name="connsiteX36597" fmla="*/ 4691741 w 6085020"/>
              <a:gd name="connsiteY36597" fmla="*/ 1387024 h 4885973"/>
              <a:gd name="connsiteX36598" fmla="*/ 4691741 w 6085020"/>
              <a:gd name="connsiteY36598" fmla="*/ 1390059 h 4885973"/>
              <a:gd name="connsiteX36599" fmla="*/ 4684325 w 6085020"/>
              <a:gd name="connsiteY36599" fmla="*/ 1390059 h 4885973"/>
              <a:gd name="connsiteX36600" fmla="*/ 4684325 w 6085020"/>
              <a:gd name="connsiteY36600" fmla="*/ 1392335 h 4885973"/>
              <a:gd name="connsiteX36601" fmla="*/ 4678240 w 6085020"/>
              <a:gd name="connsiteY36601" fmla="*/ 1394990 h 4885973"/>
              <a:gd name="connsiteX36602" fmla="*/ 4682803 w 6085020"/>
              <a:gd name="connsiteY36602" fmla="*/ 1403335 h 4885973"/>
              <a:gd name="connsiteX36603" fmla="*/ 4687557 w 6085020"/>
              <a:gd name="connsiteY36603" fmla="*/ 1401818 h 4885973"/>
              <a:gd name="connsiteX36604" fmla="*/ 4690790 w 6085020"/>
              <a:gd name="connsiteY36604" fmla="*/ 1411301 h 4885973"/>
              <a:gd name="connsiteX36605" fmla="*/ 4689839 w 6085020"/>
              <a:gd name="connsiteY36605" fmla="*/ 1411301 h 4885973"/>
              <a:gd name="connsiteX36606" fmla="*/ 4686036 w 6085020"/>
              <a:gd name="connsiteY36606" fmla="*/ 1414146 h 4885973"/>
              <a:gd name="connsiteX36607" fmla="*/ 4682423 w 6085020"/>
              <a:gd name="connsiteY36607" fmla="*/ 1417181 h 4885973"/>
              <a:gd name="connsiteX36608" fmla="*/ 4682423 w 6085020"/>
              <a:gd name="connsiteY36608" fmla="*/ 1413956 h 4885973"/>
              <a:gd name="connsiteX36609" fmla="*/ 4682423 w 6085020"/>
              <a:gd name="connsiteY36609" fmla="*/ 1410542 h 4885973"/>
              <a:gd name="connsiteX36610" fmla="*/ 4676528 w 6085020"/>
              <a:gd name="connsiteY36610" fmla="*/ 1412249 h 4885973"/>
              <a:gd name="connsiteX36611" fmla="*/ 4674627 w 6085020"/>
              <a:gd name="connsiteY36611" fmla="*/ 1409404 h 4885973"/>
              <a:gd name="connsiteX36612" fmla="*/ 4672725 w 6085020"/>
              <a:gd name="connsiteY36612" fmla="*/ 1409404 h 4885973"/>
              <a:gd name="connsiteX36613" fmla="*/ 4674056 w 6085020"/>
              <a:gd name="connsiteY36613" fmla="*/ 1413387 h 4885973"/>
              <a:gd name="connsiteX36614" fmla="*/ 4665689 w 6085020"/>
              <a:gd name="connsiteY36614" fmla="*/ 1415663 h 4885973"/>
              <a:gd name="connsiteX36615" fmla="*/ 4674437 w 6085020"/>
              <a:gd name="connsiteY36615" fmla="*/ 1415663 h 4885973"/>
              <a:gd name="connsiteX36616" fmla="*/ 4675387 w 6085020"/>
              <a:gd name="connsiteY36616" fmla="*/ 1418888 h 4885973"/>
              <a:gd name="connsiteX36617" fmla="*/ 4662559 w 6085020"/>
              <a:gd name="connsiteY36617" fmla="*/ 1420958 h 4885973"/>
              <a:gd name="connsiteX36618" fmla="*/ 4659985 w 6085020"/>
              <a:gd name="connsiteY36618" fmla="*/ 1417181 h 4885973"/>
              <a:gd name="connsiteX36619" fmla="*/ 4666260 w 6085020"/>
              <a:gd name="connsiteY36619" fmla="*/ 1411301 h 4885973"/>
              <a:gd name="connsiteX36620" fmla="*/ 4672535 w 6085020"/>
              <a:gd name="connsiteY36620" fmla="*/ 1405611 h 4885973"/>
              <a:gd name="connsiteX36621" fmla="*/ 4669302 w 6085020"/>
              <a:gd name="connsiteY36621" fmla="*/ 1402576 h 4885973"/>
              <a:gd name="connsiteX36622" fmla="*/ 4668161 w 6085020"/>
              <a:gd name="connsiteY36622" fmla="*/ 1401438 h 4885973"/>
              <a:gd name="connsiteX36623" fmla="*/ 4674056 w 6085020"/>
              <a:gd name="connsiteY36623" fmla="*/ 1401438 h 4885973"/>
              <a:gd name="connsiteX36624" fmla="*/ 4671584 w 6085020"/>
              <a:gd name="connsiteY36624" fmla="*/ 1396887 h 4885973"/>
              <a:gd name="connsiteX36625" fmla="*/ 4679951 w 6085020"/>
              <a:gd name="connsiteY36625" fmla="*/ 1388351 h 4885973"/>
              <a:gd name="connsiteX36626" fmla="*/ 4686797 w 6085020"/>
              <a:gd name="connsiteY36626" fmla="*/ 1383989 h 4885973"/>
              <a:gd name="connsiteX36627" fmla="*/ 4683564 w 6085020"/>
              <a:gd name="connsiteY36627" fmla="*/ 1378110 h 4885973"/>
              <a:gd name="connsiteX36628" fmla="*/ 4691551 w 6085020"/>
              <a:gd name="connsiteY36628" fmla="*/ 1374885 h 4885973"/>
              <a:gd name="connsiteX36629" fmla="*/ 4215493 w 6085020"/>
              <a:gd name="connsiteY36629" fmla="*/ 1367845 h 4885973"/>
              <a:gd name="connsiteX36630" fmla="*/ 4215398 w 6085020"/>
              <a:gd name="connsiteY36630" fmla="*/ 1367868 h 4885973"/>
              <a:gd name="connsiteX36631" fmla="*/ 4214257 w 6085020"/>
              <a:gd name="connsiteY36631" fmla="*/ 1369954 h 4885973"/>
              <a:gd name="connsiteX36632" fmla="*/ 4215968 w 6085020"/>
              <a:gd name="connsiteY36632" fmla="*/ 1371661 h 4885973"/>
              <a:gd name="connsiteX36633" fmla="*/ 4217305 w 6085020"/>
              <a:gd name="connsiteY36633" fmla="*/ 1370328 h 4885973"/>
              <a:gd name="connsiteX36634" fmla="*/ 4217299 w 6085020"/>
              <a:gd name="connsiteY36634" fmla="*/ 1370902 h 4885973"/>
              <a:gd name="connsiteX36635" fmla="*/ 4217680 w 6085020"/>
              <a:gd name="connsiteY36635" fmla="*/ 1369954 h 4885973"/>
              <a:gd name="connsiteX36636" fmla="*/ 4217305 w 6085020"/>
              <a:gd name="connsiteY36636" fmla="*/ 1370328 h 4885973"/>
              <a:gd name="connsiteX36637" fmla="*/ 4217319 w 6085020"/>
              <a:gd name="connsiteY36637" fmla="*/ 1369025 h 4885973"/>
              <a:gd name="connsiteX36638" fmla="*/ 4217299 w 6085020"/>
              <a:gd name="connsiteY36638" fmla="*/ 1369006 h 4885973"/>
              <a:gd name="connsiteX36639" fmla="*/ 4215493 w 6085020"/>
              <a:gd name="connsiteY36639" fmla="*/ 1367845 h 4885973"/>
              <a:gd name="connsiteX36640" fmla="*/ 4750119 w 6085020"/>
              <a:gd name="connsiteY36640" fmla="*/ 1367299 h 4885973"/>
              <a:gd name="connsiteX36641" fmla="*/ 4752211 w 6085020"/>
              <a:gd name="connsiteY36641" fmla="*/ 1367299 h 4885973"/>
              <a:gd name="connsiteX36642" fmla="*/ 4751070 w 6085020"/>
              <a:gd name="connsiteY36642" fmla="*/ 1369385 h 4885973"/>
              <a:gd name="connsiteX36643" fmla="*/ 4751070 w 6085020"/>
              <a:gd name="connsiteY36643" fmla="*/ 1369006 h 4885973"/>
              <a:gd name="connsiteX36644" fmla="*/ 4748978 w 6085020"/>
              <a:gd name="connsiteY36644" fmla="*/ 1369195 h 4885973"/>
              <a:gd name="connsiteX36645" fmla="*/ 4748959 w 6085020"/>
              <a:gd name="connsiteY36645" fmla="*/ 1369102 h 4885973"/>
              <a:gd name="connsiteX36646" fmla="*/ 4750119 w 6085020"/>
              <a:gd name="connsiteY36646" fmla="*/ 1367299 h 4885973"/>
              <a:gd name="connsiteX36647" fmla="*/ 4712468 w 6085020"/>
              <a:gd name="connsiteY36647" fmla="*/ 1367299 h 4885973"/>
              <a:gd name="connsiteX36648" fmla="*/ 4714940 w 6085020"/>
              <a:gd name="connsiteY36648" fmla="*/ 1369006 h 4885973"/>
              <a:gd name="connsiteX36649" fmla="*/ 4713609 w 6085020"/>
              <a:gd name="connsiteY36649" fmla="*/ 1369006 h 4885973"/>
              <a:gd name="connsiteX36650" fmla="*/ 4711496 w 6085020"/>
              <a:gd name="connsiteY36650" fmla="*/ 1367652 h 4885973"/>
              <a:gd name="connsiteX36651" fmla="*/ 4710947 w 6085020"/>
              <a:gd name="connsiteY36651" fmla="*/ 1367299 h 4885973"/>
              <a:gd name="connsiteX36652" fmla="*/ 4711496 w 6085020"/>
              <a:gd name="connsiteY36652" fmla="*/ 1367652 h 4885973"/>
              <a:gd name="connsiteX36653" fmla="*/ 4710947 w 6085020"/>
              <a:gd name="connsiteY36653" fmla="*/ 1367851 h 4885973"/>
              <a:gd name="connsiteX36654" fmla="*/ 4536193 w 6085020"/>
              <a:gd name="connsiteY36654" fmla="*/ 1367299 h 4885973"/>
              <a:gd name="connsiteX36655" fmla="*/ 4542277 w 6085020"/>
              <a:gd name="connsiteY36655" fmla="*/ 1370523 h 4885973"/>
              <a:gd name="connsiteX36656" fmla="*/ 4548553 w 6085020"/>
              <a:gd name="connsiteY36656" fmla="*/ 1369006 h 4885973"/>
              <a:gd name="connsiteX36657" fmla="*/ 4545130 w 6085020"/>
              <a:gd name="connsiteY36657" fmla="*/ 1368247 h 4885973"/>
              <a:gd name="connsiteX36658" fmla="*/ 4540756 w 6085020"/>
              <a:gd name="connsiteY36658" fmla="*/ 1367299 h 4885973"/>
              <a:gd name="connsiteX36659" fmla="*/ 2280552 w 6085020"/>
              <a:gd name="connsiteY36659" fmla="*/ 1367299 h 4885973"/>
              <a:gd name="connsiteX36660" fmla="*/ 2276939 w 6085020"/>
              <a:gd name="connsiteY36660" fmla="*/ 1369575 h 4885973"/>
              <a:gd name="connsiteX36661" fmla="*/ 2279106 w 6085020"/>
              <a:gd name="connsiteY36661" fmla="*/ 1372966 h 4885973"/>
              <a:gd name="connsiteX36662" fmla="*/ 2279220 w 6085020"/>
              <a:gd name="connsiteY36662" fmla="*/ 1372989 h 4885973"/>
              <a:gd name="connsiteX36663" fmla="*/ 2282833 w 6085020"/>
              <a:gd name="connsiteY36663" fmla="*/ 1371471 h 4885973"/>
              <a:gd name="connsiteX36664" fmla="*/ 2282833 w 6085020"/>
              <a:gd name="connsiteY36664" fmla="*/ 1370902 h 4885973"/>
              <a:gd name="connsiteX36665" fmla="*/ 2280894 w 6085020"/>
              <a:gd name="connsiteY36665" fmla="*/ 1367375 h 4885973"/>
              <a:gd name="connsiteX36666" fmla="*/ 2280552 w 6085020"/>
              <a:gd name="connsiteY36666" fmla="*/ 1367299 h 4885973"/>
              <a:gd name="connsiteX36667" fmla="*/ 2731223 w 6085020"/>
              <a:gd name="connsiteY36667" fmla="*/ 1366919 h 4885973"/>
              <a:gd name="connsiteX36668" fmla="*/ 2731223 w 6085020"/>
              <a:gd name="connsiteY36668" fmla="*/ 1367678 h 4885973"/>
              <a:gd name="connsiteX36669" fmla="*/ 2741492 w 6085020"/>
              <a:gd name="connsiteY36669" fmla="*/ 1382662 h 4885973"/>
              <a:gd name="connsiteX36670" fmla="*/ 2731223 w 6085020"/>
              <a:gd name="connsiteY36670" fmla="*/ 1366919 h 4885973"/>
              <a:gd name="connsiteX36671" fmla="*/ 288658 w 6085020"/>
              <a:gd name="connsiteY36671" fmla="*/ 1366919 h 4885973"/>
              <a:gd name="connsiteX36672" fmla="*/ 299262 w 6085020"/>
              <a:gd name="connsiteY36672" fmla="*/ 1387355 h 4885973"/>
              <a:gd name="connsiteX36673" fmla="*/ 299117 w 6085020"/>
              <a:gd name="connsiteY36673" fmla="*/ 1387783 h 4885973"/>
              <a:gd name="connsiteX36674" fmla="*/ 299877 w 6085020"/>
              <a:gd name="connsiteY36674" fmla="*/ 1388541 h 4885973"/>
              <a:gd name="connsiteX36675" fmla="*/ 299262 w 6085020"/>
              <a:gd name="connsiteY36675" fmla="*/ 1387355 h 4885973"/>
              <a:gd name="connsiteX36676" fmla="*/ 300855 w 6085020"/>
              <a:gd name="connsiteY36676" fmla="*/ 1382632 h 4885973"/>
              <a:gd name="connsiteX36677" fmla="*/ 304251 w 6085020"/>
              <a:gd name="connsiteY36677" fmla="*/ 1372230 h 4885973"/>
              <a:gd name="connsiteX36678" fmla="*/ 288658 w 6085020"/>
              <a:gd name="connsiteY36678" fmla="*/ 1366919 h 4885973"/>
              <a:gd name="connsiteX36679" fmla="*/ 4236981 w 6085020"/>
              <a:gd name="connsiteY36679" fmla="*/ 1366897 h 4885973"/>
              <a:gd name="connsiteX36680" fmla="*/ 4236886 w 6085020"/>
              <a:gd name="connsiteY36680" fmla="*/ 1366919 h 4885973"/>
              <a:gd name="connsiteX36681" fmla="*/ 4236125 w 6085020"/>
              <a:gd name="connsiteY36681" fmla="*/ 1369006 h 4885973"/>
              <a:gd name="connsiteX36682" fmla="*/ 4235745 w 6085020"/>
              <a:gd name="connsiteY36682" fmla="*/ 1369954 h 4885973"/>
              <a:gd name="connsiteX36683" fmla="*/ 4237836 w 6085020"/>
              <a:gd name="connsiteY36683" fmla="*/ 1369954 h 4885973"/>
              <a:gd name="connsiteX36684" fmla="*/ 4238901 w 6085020"/>
              <a:gd name="connsiteY36684" fmla="*/ 1368408 h 4885973"/>
              <a:gd name="connsiteX36685" fmla="*/ 4238787 w 6085020"/>
              <a:gd name="connsiteY36685" fmla="*/ 1368057 h 4885973"/>
              <a:gd name="connsiteX36686" fmla="*/ 4236981 w 6085020"/>
              <a:gd name="connsiteY36686" fmla="*/ 1366897 h 4885973"/>
              <a:gd name="connsiteX36687" fmla="*/ 1222138 w 6085020"/>
              <a:gd name="connsiteY36687" fmla="*/ 1366730 h 4885973"/>
              <a:gd name="connsiteX36688" fmla="*/ 1218257 w 6085020"/>
              <a:gd name="connsiteY36688" fmla="*/ 1368581 h 4885973"/>
              <a:gd name="connsiteX36689" fmla="*/ 1220113 w 6085020"/>
              <a:gd name="connsiteY36689" fmla="*/ 1372454 h 4885973"/>
              <a:gd name="connsiteX36690" fmla="*/ 1220807 w 6085020"/>
              <a:gd name="connsiteY36690" fmla="*/ 1372609 h 4885973"/>
              <a:gd name="connsiteX36691" fmla="*/ 1224688 w 6085020"/>
              <a:gd name="connsiteY36691" fmla="*/ 1370758 h 4885973"/>
              <a:gd name="connsiteX36692" fmla="*/ 1222832 w 6085020"/>
              <a:gd name="connsiteY36692" fmla="*/ 1366885 h 4885973"/>
              <a:gd name="connsiteX36693" fmla="*/ 1222138 w 6085020"/>
              <a:gd name="connsiteY36693" fmla="*/ 1366730 h 4885973"/>
              <a:gd name="connsiteX36694" fmla="*/ 4253809 w 6085020"/>
              <a:gd name="connsiteY36694" fmla="*/ 1365992 h 4885973"/>
              <a:gd name="connsiteX36695" fmla="*/ 4253239 w 6085020"/>
              <a:gd name="connsiteY36695" fmla="*/ 1366161 h 4885973"/>
              <a:gd name="connsiteX36696" fmla="*/ 4252479 w 6085020"/>
              <a:gd name="connsiteY36696" fmla="*/ 1368450 h 4885973"/>
              <a:gd name="connsiteX36697" fmla="*/ 4254190 w 6085020"/>
              <a:gd name="connsiteY36697" fmla="*/ 1369385 h 4885973"/>
              <a:gd name="connsiteX36698" fmla="*/ 4255711 w 6085020"/>
              <a:gd name="connsiteY36698" fmla="*/ 1367502 h 4885973"/>
              <a:gd name="connsiteX36699" fmla="*/ 4253809 w 6085020"/>
              <a:gd name="connsiteY36699" fmla="*/ 1365992 h 4885973"/>
              <a:gd name="connsiteX36700" fmla="*/ 4727680 w 6085020"/>
              <a:gd name="connsiteY36700" fmla="*/ 1364833 h 4885973"/>
              <a:gd name="connsiteX36701" fmla="*/ 4729202 w 6085020"/>
              <a:gd name="connsiteY36701" fmla="*/ 1369195 h 4885973"/>
              <a:gd name="connsiteX36702" fmla="*/ 4721596 w 6085020"/>
              <a:gd name="connsiteY36702" fmla="*/ 1372230 h 4885973"/>
              <a:gd name="connsiteX36703" fmla="*/ 4718173 w 6085020"/>
              <a:gd name="connsiteY36703" fmla="*/ 1369385 h 4885973"/>
              <a:gd name="connsiteX36704" fmla="*/ 4718173 w 6085020"/>
              <a:gd name="connsiteY36704" fmla="*/ 1367109 h 4885973"/>
              <a:gd name="connsiteX36705" fmla="*/ 4725209 w 6085020"/>
              <a:gd name="connsiteY36705" fmla="*/ 1365592 h 4885973"/>
              <a:gd name="connsiteX36706" fmla="*/ 1447854 w 6085020"/>
              <a:gd name="connsiteY36706" fmla="*/ 1364833 h 4885973"/>
              <a:gd name="connsiteX36707" fmla="*/ 1444051 w 6085020"/>
              <a:gd name="connsiteY36707" fmla="*/ 1369954 h 4885973"/>
              <a:gd name="connsiteX36708" fmla="*/ 1442530 w 6085020"/>
              <a:gd name="connsiteY36708" fmla="*/ 1375834 h 4885973"/>
              <a:gd name="connsiteX36709" fmla="*/ 1454890 w 6085020"/>
              <a:gd name="connsiteY36709" fmla="*/ 1378679 h 4885973"/>
              <a:gd name="connsiteX36710" fmla="*/ 1452608 w 6085020"/>
              <a:gd name="connsiteY36710" fmla="*/ 1372040 h 4885973"/>
              <a:gd name="connsiteX36711" fmla="*/ 1447854 w 6085020"/>
              <a:gd name="connsiteY36711" fmla="*/ 1364833 h 4885973"/>
              <a:gd name="connsiteX36712" fmla="*/ 1335683 w 6085020"/>
              <a:gd name="connsiteY36712" fmla="*/ 1363917 h 4885973"/>
              <a:gd name="connsiteX36713" fmla="*/ 1340416 w 6085020"/>
              <a:gd name="connsiteY36713" fmla="*/ 1367678 h 4885973"/>
              <a:gd name="connsiteX36714" fmla="*/ 1335683 w 6085020"/>
              <a:gd name="connsiteY36714" fmla="*/ 1363917 h 4885973"/>
              <a:gd name="connsiteX36715" fmla="*/ 3288944 w 6085020"/>
              <a:gd name="connsiteY36715" fmla="*/ 1363592 h 4885973"/>
              <a:gd name="connsiteX36716" fmla="*/ 3300363 w 6085020"/>
              <a:gd name="connsiteY36716" fmla="*/ 1367299 h 4885973"/>
              <a:gd name="connsiteX36717" fmla="*/ 3288944 w 6085020"/>
              <a:gd name="connsiteY36717" fmla="*/ 1363592 h 4885973"/>
              <a:gd name="connsiteX36718" fmla="*/ 894878 w 6085020"/>
              <a:gd name="connsiteY36718" fmla="*/ 1363505 h 4885973"/>
              <a:gd name="connsiteX36719" fmla="*/ 894878 w 6085020"/>
              <a:gd name="connsiteY36719" fmla="*/ 1380196 h 4885973"/>
              <a:gd name="connsiteX36720" fmla="*/ 904386 w 6085020"/>
              <a:gd name="connsiteY36720" fmla="*/ 1363505 h 4885973"/>
              <a:gd name="connsiteX36721" fmla="*/ 4828274 w 6085020"/>
              <a:gd name="connsiteY36721" fmla="*/ 1363316 h 4885973"/>
              <a:gd name="connsiteX36722" fmla="*/ 4831696 w 6085020"/>
              <a:gd name="connsiteY36722" fmla="*/ 1365023 h 4885973"/>
              <a:gd name="connsiteX36723" fmla="*/ 4828464 w 6085020"/>
              <a:gd name="connsiteY36723" fmla="*/ 1363695 h 4885973"/>
              <a:gd name="connsiteX36724" fmla="*/ 1412866 w 6085020"/>
              <a:gd name="connsiteY36724" fmla="*/ 1363316 h 4885973"/>
              <a:gd name="connsiteX36725" fmla="*/ 1409253 w 6085020"/>
              <a:gd name="connsiteY36725" fmla="*/ 1365592 h 4885973"/>
              <a:gd name="connsiteX36726" fmla="*/ 1411535 w 6085020"/>
              <a:gd name="connsiteY36726" fmla="*/ 1369195 h 4885973"/>
              <a:gd name="connsiteX36727" fmla="*/ 1414879 w 6085020"/>
              <a:gd name="connsiteY36727" fmla="*/ 1366494 h 4885973"/>
              <a:gd name="connsiteX36728" fmla="*/ 1412866 w 6085020"/>
              <a:gd name="connsiteY36728" fmla="*/ 1363316 h 4885973"/>
              <a:gd name="connsiteX36729" fmla="*/ 842681 w 6085020"/>
              <a:gd name="connsiteY36729" fmla="*/ 1363102 h 4885973"/>
              <a:gd name="connsiteX36730" fmla="*/ 835518 w 6085020"/>
              <a:gd name="connsiteY36730" fmla="*/ 1363497 h 4885973"/>
              <a:gd name="connsiteX36731" fmla="*/ 835359 w 6085020"/>
              <a:gd name="connsiteY36731" fmla="*/ 1363316 h 4885973"/>
              <a:gd name="connsiteX36732" fmla="*/ 835359 w 6085020"/>
              <a:gd name="connsiteY36732" fmla="*/ 1363505 h 4885973"/>
              <a:gd name="connsiteX36733" fmla="*/ 835518 w 6085020"/>
              <a:gd name="connsiteY36733" fmla="*/ 1363497 h 4885973"/>
              <a:gd name="connsiteX36734" fmla="*/ 843688 w 6085020"/>
              <a:gd name="connsiteY36734" fmla="*/ 1372799 h 4885973"/>
              <a:gd name="connsiteX36735" fmla="*/ 844867 w 6085020"/>
              <a:gd name="connsiteY36735" fmla="*/ 1372799 h 4885973"/>
              <a:gd name="connsiteX36736" fmla="*/ 842681 w 6085020"/>
              <a:gd name="connsiteY36736" fmla="*/ 1363102 h 4885973"/>
              <a:gd name="connsiteX36737" fmla="*/ 4558116 w 6085020"/>
              <a:gd name="connsiteY36737" fmla="*/ 1363008 h 4885973"/>
              <a:gd name="connsiteX36738" fmla="*/ 4558631 w 6085020"/>
              <a:gd name="connsiteY36738" fmla="*/ 1363316 h 4885973"/>
              <a:gd name="connsiteX36739" fmla="*/ 4556322 w 6085020"/>
              <a:gd name="connsiteY36739" fmla="*/ 1364422 h 4885973"/>
              <a:gd name="connsiteX36740" fmla="*/ 4555589 w 6085020"/>
              <a:gd name="connsiteY36740" fmla="*/ 1364074 h 4885973"/>
              <a:gd name="connsiteX36741" fmla="*/ 2751659 w 6085020"/>
              <a:gd name="connsiteY36741" fmla="*/ 1362954 h 4885973"/>
              <a:gd name="connsiteX36742" fmla="*/ 2757275 w 6085020"/>
              <a:gd name="connsiteY36742" fmla="*/ 1365781 h 4885973"/>
              <a:gd name="connsiteX36743" fmla="*/ 2751659 w 6085020"/>
              <a:gd name="connsiteY36743" fmla="*/ 1362954 h 4885973"/>
              <a:gd name="connsiteX36744" fmla="*/ 690269 w 6085020"/>
              <a:gd name="connsiteY36744" fmla="*/ 1362747 h 4885973"/>
              <a:gd name="connsiteX36745" fmla="*/ 677909 w 6085020"/>
              <a:gd name="connsiteY36745" fmla="*/ 1375454 h 4885973"/>
              <a:gd name="connsiteX36746" fmla="*/ 677149 w 6085020"/>
              <a:gd name="connsiteY36746" fmla="*/ 1375834 h 4885973"/>
              <a:gd name="connsiteX36747" fmla="*/ 690269 w 6085020"/>
              <a:gd name="connsiteY36747" fmla="*/ 1388921 h 4885973"/>
              <a:gd name="connsiteX36748" fmla="*/ 703390 w 6085020"/>
              <a:gd name="connsiteY36748" fmla="*/ 1375834 h 4885973"/>
              <a:gd name="connsiteX36749" fmla="*/ 690269 w 6085020"/>
              <a:gd name="connsiteY36749" fmla="*/ 1362747 h 4885973"/>
              <a:gd name="connsiteX36750" fmla="*/ 975124 w 6085020"/>
              <a:gd name="connsiteY36750" fmla="*/ 1362557 h 4885973"/>
              <a:gd name="connsiteX36751" fmla="*/ 975124 w 6085020"/>
              <a:gd name="connsiteY36751" fmla="*/ 1362557 h 4885973"/>
              <a:gd name="connsiteX36752" fmla="*/ 741612 w 6085020"/>
              <a:gd name="connsiteY36752" fmla="*/ 1362367 h 4885973"/>
              <a:gd name="connsiteX36753" fmla="*/ 730202 w 6085020"/>
              <a:gd name="connsiteY36753" fmla="*/ 1388351 h 4885973"/>
              <a:gd name="connsiteX36754" fmla="*/ 730202 w 6085020"/>
              <a:gd name="connsiteY36754" fmla="*/ 1414336 h 4885973"/>
              <a:gd name="connsiteX36755" fmla="*/ 758155 w 6085020"/>
              <a:gd name="connsiteY36755" fmla="*/ 1414336 h 4885973"/>
              <a:gd name="connsiteX36756" fmla="*/ 754543 w 6085020"/>
              <a:gd name="connsiteY36756" fmla="*/ 1435009 h 4885973"/>
              <a:gd name="connsiteX36757" fmla="*/ 766522 w 6085020"/>
              <a:gd name="connsiteY36757" fmla="*/ 1414336 h 4885973"/>
              <a:gd name="connsiteX36758" fmla="*/ 785538 w 6085020"/>
              <a:gd name="connsiteY36758" fmla="*/ 1414336 h 4885973"/>
              <a:gd name="connsiteX36759" fmla="*/ 769375 w 6085020"/>
              <a:gd name="connsiteY36759" fmla="*/ 1388351 h 4885973"/>
              <a:gd name="connsiteX36760" fmla="*/ 741612 w 6085020"/>
              <a:gd name="connsiteY36760" fmla="*/ 1362367 h 4885973"/>
              <a:gd name="connsiteX36761" fmla="*/ 3645878 w 6085020"/>
              <a:gd name="connsiteY36761" fmla="*/ 1362178 h 4885973"/>
              <a:gd name="connsiteX36762" fmla="*/ 3649681 w 6085020"/>
              <a:gd name="connsiteY36762" fmla="*/ 1370333 h 4885973"/>
              <a:gd name="connsiteX36763" fmla="*/ 3649491 w 6085020"/>
              <a:gd name="connsiteY36763" fmla="*/ 1369954 h 4885973"/>
              <a:gd name="connsiteX36764" fmla="*/ 3651583 w 6085020"/>
              <a:gd name="connsiteY36764" fmla="*/ 1367678 h 4885973"/>
              <a:gd name="connsiteX36765" fmla="*/ 3647589 w 6085020"/>
              <a:gd name="connsiteY36765" fmla="*/ 1363316 h 4885973"/>
              <a:gd name="connsiteX36766" fmla="*/ 1953592 w 6085020"/>
              <a:gd name="connsiteY36766" fmla="*/ 1362006 h 4885973"/>
              <a:gd name="connsiteX36767" fmla="*/ 1948259 w 6085020"/>
              <a:gd name="connsiteY36767" fmla="*/ 1366477 h 4885973"/>
              <a:gd name="connsiteX36768" fmla="*/ 1944734 w 6085020"/>
              <a:gd name="connsiteY36768" fmla="*/ 1366161 h 4885973"/>
              <a:gd name="connsiteX36769" fmla="*/ 1946826 w 6085020"/>
              <a:gd name="connsiteY36769" fmla="*/ 1367678 h 4885973"/>
              <a:gd name="connsiteX36770" fmla="*/ 1948259 w 6085020"/>
              <a:gd name="connsiteY36770" fmla="*/ 1366477 h 4885973"/>
              <a:gd name="connsiteX36771" fmla="*/ 1953137 w 6085020"/>
              <a:gd name="connsiteY36771" fmla="*/ 1366914 h 4885973"/>
              <a:gd name="connsiteX36772" fmla="*/ 1965652 w 6085020"/>
              <a:gd name="connsiteY36772" fmla="*/ 1381903 h 4885973"/>
              <a:gd name="connsiteX36773" fmla="*/ 1953592 w 6085020"/>
              <a:gd name="connsiteY36773" fmla="*/ 1362006 h 4885973"/>
              <a:gd name="connsiteX36774" fmla="*/ 1831781 w 6085020"/>
              <a:gd name="connsiteY36774" fmla="*/ 1361988 h 4885973"/>
              <a:gd name="connsiteX36775" fmla="*/ 1836345 w 6085020"/>
              <a:gd name="connsiteY36775" fmla="*/ 1369575 h 4885973"/>
              <a:gd name="connsiteX36776" fmla="*/ 1845092 w 6085020"/>
              <a:gd name="connsiteY36776" fmla="*/ 1372609 h 4885973"/>
              <a:gd name="connsiteX36777" fmla="*/ 1840338 w 6085020"/>
              <a:gd name="connsiteY36777" fmla="*/ 1365023 h 4885973"/>
              <a:gd name="connsiteX36778" fmla="*/ 1832352 w 6085020"/>
              <a:gd name="connsiteY36778" fmla="*/ 1361988 h 4885973"/>
              <a:gd name="connsiteX36779" fmla="*/ 4749929 w 6085020"/>
              <a:gd name="connsiteY36779" fmla="*/ 1361040 h 4885973"/>
              <a:gd name="connsiteX36780" fmla="*/ 4749929 w 6085020"/>
              <a:gd name="connsiteY36780" fmla="*/ 1362367 h 4885973"/>
              <a:gd name="connsiteX36781" fmla="*/ 4748788 w 6085020"/>
              <a:gd name="connsiteY36781" fmla="*/ 1362367 h 4885973"/>
              <a:gd name="connsiteX36782" fmla="*/ 4482378 w 6085020"/>
              <a:gd name="connsiteY36782" fmla="*/ 1360850 h 4885973"/>
              <a:gd name="connsiteX36783" fmla="*/ 4482112 w 6085020"/>
              <a:gd name="connsiteY36783" fmla="*/ 1363249 h 4885973"/>
              <a:gd name="connsiteX36784" fmla="*/ 4483519 w 6085020"/>
              <a:gd name="connsiteY36784" fmla="*/ 1363885 h 4885973"/>
              <a:gd name="connsiteX36785" fmla="*/ 4486562 w 6085020"/>
              <a:gd name="connsiteY36785" fmla="*/ 1363885 h 4885973"/>
              <a:gd name="connsiteX36786" fmla="*/ 4486562 w 6085020"/>
              <a:gd name="connsiteY36786" fmla="*/ 1360850 h 4885973"/>
              <a:gd name="connsiteX36787" fmla="*/ 4484470 w 6085020"/>
              <a:gd name="connsiteY36787" fmla="*/ 1360850 h 4885973"/>
              <a:gd name="connsiteX36788" fmla="*/ 4482378 w 6085020"/>
              <a:gd name="connsiteY36788" fmla="*/ 1360850 h 4885973"/>
              <a:gd name="connsiteX36789" fmla="*/ 4841014 w 6085020"/>
              <a:gd name="connsiteY36789" fmla="*/ 1359333 h 4885973"/>
              <a:gd name="connsiteX36790" fmla="*/ 4841014 w 6085020"/>
              <a:gd name="connsiteY36790" fmla="*/ 1362747 h 4885973"/>
              <a:gd name="connsiteX36791" fmla="*/ 4839920 w 6085020"/>
              <a:gd name="connsiteY36791" fmla="*/ 1360020 h 4885973"/>
              <a:gd name="connsiteX36792" fmla="*/ 4826942 w 6085020"/>
              <a:gd name="connsiteY36792" fmla="*/ 1358953 h 4885973"/>
              <a:gd name="connsiteX36793" fmla="*/ 4828083 w 6085020"/>
              <a:gd name="connsiteY36793" fmla="*/ 1360281 h 4885973"/>
              <a:gd name="connsiteX36794" fmla="*/ 4826942 w 6085020"/>
              <a:gd name="connsiteY36794" fmla="*/ 1360281 h 4885973"/>
              <a:gd name="connsiteX36795" fmla="*/ 1540461 w 6085020"/>
              <a:gd name="connsiteY36795" fmla="*/ 1358574 h 4885973"/>
              <a:gd name="connsiteX36796" fmla="*/ 1540461 w 6085020"/>
              <a:gd name="connsiteY36796" fmla="*/ 1369385 h 4885973"/>
              <a:gd name="connsiteX36797" fmla="*/ 1536277 w 6085020"/>
              <a:gd name="connsiteY36797" fmla="*/ 1371851 h 4885973"/>
              <a:gd name="connsiteX36798" fmla="*/ 1543503 w 6085020"/>
              <a:gd name="connsiteY36798" fmla="*/ 1381713 h 4885973"/>
              <a:gd name="connsiteX36799" fmla="*/ 1550919 w 6085020"/>
              <a:gd name="connsiteY36799" fmla="*/ 1391386 h 4885973"/>
              <a:gd name="connsiteX36800" fmla="*/ 1564801 w 6085020"/>
              <a:gd name="connsiteY36800" fmla="*/ 1383041 h 4885973"/>
              <a:gd name="connsiteX36801" fmla="*/ 1557385 w 6085020"/>
              <a:gd name="connsiteY36801" fmla="*/ 1373178 h 4885973"/>
              <a:gd name="connsiteX36802" fmla="*/ 1549969 w 6085020"/>
              <a:gd name="connsiteY36802" fmla="*/ 1363505 h 4885973"/>
              <a:gd name="connsiteX36803" fmla="*/ 1542743 w 6085020"/>
              <a:gd name="connsiteY36803" fmla="*/ 1367868 h 4885973"/>
              <a:gd name="connsiteX36804" fmla="*/ 1540461 w 6085020"/>
              <a:gd name="connsiteY36804" fmla="*/ 1358574 h 4885973"/>
              <a:gd name="connsiteX36805" fmla="*/ 3160966 w 6085020"/>
              <a:gd name="connsiteY36805" fmla="*/ 1358477 h 4885973"/>
              <a:gd name="connsiteX36806" fmla="*/ 3154703 w 6085020"/>
              <a:gd name="connsiteY36806" fmla="*/ 1362557 h 4885973"/>
              <a:gd name="connsiteX36807" fmla="*/ 3154703 w 6085020"/>
              <a:gd name="connsiteY36807" fmla="*/ 1372989 h 4885973"/>
              <a:gd name="connsiteX36808" fmla="*/ 3175620 w 6085020"/>
              <a:gd name="connsiteY36808" fmla="*/ 1367678 h 4885973"/>
              <a:gd name="connsiteX36809" fmla="*/ 3160966 w 6085020"/>
              <a:gd name="connsiteY36809" fmla="*/ 1358477 h 4885973"/>
              <a:gd name="connsiteX36810" fmla="*/ 4403083 w 6085020"/>
              <a:gd name="connsiteY36810" fmla="*/ 1358195 h 4885973"/>
              <a:gd name="connsiteX36811" fmla="*/ 4403083 w 6085020"/>
              <a:gd name="connsiteY36811" fmla="*/ 1364833 h 4885973"/>
              <a:gd name="connsiteX36812" fmla="*/ 4408025 w 6085020"/>
              <a:gd name="connsiteY36812" fmla="*/ 1364087 h 4885973"/>
              <a:gd name="connsiteX36813" fmla="*/ 4407456 w 6085020"/>
              <a:gd name="connsiteY36813" fmla="*/ 1366161 h 4885973"/>
              <a:gd name="connsiteX36814" fmla="*/ 4409358 w 6085020"/>
              <a:gd name="connsiteY36814" fmla="*/ 1363885 h 4885973"/>
              <a:gd name="connsiteX36815" fmla="*/ 4408025 w 6085020"/>
              <a:gd name="connsiteY36815" fmla="*/ 1364087 h 4885973"/>
              <a:gd name="connsiteX36816" fmla="*/ 4408764 w 6085020"/>
              <a:gd name="connsiteY36816" fmla="*/ 1361396 h 4885973"/>
              <a:gd name="connsiteX36817" fmla="*/ 4403083 w 6085020"/>
              <a:gd name="connsiteY36817" fmla="*/ 1358195 h 4885973"/>
              <a:gd name="connsiteX36818" fmla="*/ 1925338 w 6085020"/>
              <a:gd name="connsiteY36818" fmla="*/ 1358195 h 4885973"/>
              <a:gd name="connsiteX36819" fmla="*/ 1930663 w 6085020"/>
              <a:gd name="connsiteY36819" fmla="*/ 1412818 h 4885973"/>
              <a:gd name="connsiteX36820" fmla="*/ 1946256 w 6085020"/>
              <a:gd name="connsiteY36820" fmla="*/ 1405232 h 4885973"/>
              <a:gd name="connsiteX36821" fmla="*/ 1941692 w 6085020"/>
              <a:gd name="connsiteY36821" fmla="*/ 1362557 h 4885973"/>
              <a:gd name="connsiteX36822" fmla="*/ 1941121 w 6085020"/>
              <a:gd name="connsiteY36822" fmla="*/ 1363505 h 4885973"/>
              <a:gd name="connsiteX36823" fmla="*/ 1925338 w 6085020"/>
              <a:gd name="connsiteY36823" fmla="*/ 1358195 h 4885973"/>
              <a:gd name="connsiteX36824" fmla="*/ 4205319 w 6085020"/>
              <a:gd name="connsiteY36824" fmla="*/ 1357436 h 4885973"/>
              <a:gd name="connsiteX36825" fmla="*/ 4205391 w 6085020"/>
              <a:gd name="connsiteY36825" fmla="*/ 1357436 h 4885973"/>
              <a:gd name="connsiteX36826" fmla="*/ 4205406 w 6085020"/>
              <a:gd name="connsiteY36826" fmla="*/ 1357508 h 4885973"/>
              <a:gd name="connsiteX36827" fmla="*/ 1868482 w 6085020"/>
              <a:gd name="connsiteY36827" fmla="*/ 1357246 h 4885973"/>
              <a:gd name="connsiteX36828" fmla="*/ 1868482 w 6085020"/>
              <a:gd name="connsiteY36828" fmla="*/ 1358005 h 4885973"/>
              <a:gd name="connsiteX36829" fmla="*/ 1873616 w 6085020"/>
              <a:gd name="connsiteY36829" fmla="*/ 1378868 h 4885973"/>
              <a:gd name="connsiteX36830" fmla="*/ 1868482 w 6085020"/>
              <a:gd name="connsiteY36830" fmla="*/ 1357246 h 4885973"/>
              <a:gd name="connsiteX36831" fmla="*/ 4831316 w 6085020"/>
              <a:gd name="connsiteY36831" fmla="*/ 1356488 h 4885973"/>
              <a:gd name="connsiteX36832" fmla="*/ 4831316 w 6085020"/>
              <a:gd name="connsiteY36832" fmla="*/ 1357815 h 4885973"/>
              <a:gd name="connsiteX36833" fmla="*/ 4830365 w 6085020"/>
              <a:gd name="connsiteY36833" fmla="*/ 1357815 h 4885973"/>
              <a:gd name="connsiteX36834" fmla="*/ 4826942 w 6085020"/>
              <a:gd name="connsiteY36834" fmla="*/ 1358953 h 4885973"/>
              <a:gd name="connsiteX36835" fmla="*/ 4826942 w 6085020"/>
              <a:gd name="connsiteY36835" fmla="*/ 1358195 h 4885973"/>
              <a:gd name="connsiteX36836" fmla="*/ 1615573 w 6085020"/>
              <a:gd name="connsiteY36836" fmla="*/ 1356488 h 4885973"/>
              <a:gd name="connsiteX36837" fmla="*/ 1611960 w 6085020"/>
              <a:gd name="connsiteY36837" fmla="*/ 1358764 h 4885973"/>
              <a:gd name="connsiteX36838" fmla="*/ 1614353 w 6085020"/>
              <a:gd name="connsiteY36838" fmla="*/ 1362278 h 4885973"/>
              <a:gd name="connsiteX36839" fmla="*/ 1614242 w 6085020"/>
              <a:gd name="connsiteY36839" fmla="*/ 1362367 h 4885973"/>
              <a:gd name="connsiteX36840" fmla="*/ 1615002 w 6085020"/>
              <a:gd name="connsiteY36840" fmla="*/ 1362367 h 4885973"/>
              <a:gd name="connsiteX36841" fmla="*/ 1614377 w 6085020"/>
              <a:gd name="connsiteY36841" fmla="*/ 1362314 h 4885973"/>
              <a:gd name="connsiteX36842" fmla="*/ 1614353 w 6085020"/>
              <a:gd name="connsiteY36842" fmla="*/ 1362278 h 4885973"/>
              <a:gd name="connsiteX36843" fmla="*/ 1617587 w 6085020"/>
              <a:gd name="connsiteY36843" fmla="*/ 1359667 h 4885973"/>
              <a:gd name="connsiteX36844" fmla="*/ 1615573 w 6085020"/>
              <a:gd name="connsiteY36844" fmla="*/ 1356488 h 4885973"/>
              <a:gd name="connsiteX36845" fmla="*/ 4812871 w 6085020"/>
              <a:gd name="connsiteY36845" fmla="*/ 1355919 h 4885973"/>
              <a:gd name="connsiteX36846" fmla="*/ 4816674 w 6085020"/>
              <a:gd name="connsiteY36846" fmla="*/ 1357626 h 4885973"/>
              <a:gd name="connsiteX36847" fmla="*/ 4816674 w 6085020"/>
              <a:gd name="connsiteY36847" fmla="*/ 1359333 h 4885973"/>
              <a:gd name="connsiteX36848" fmla="*/ 4819907 w 6085020"/>
              <a:gd name="connsiteY36848" fmla="*/ 1359333 h 4885973"/>
              <a:gd name="connsiteX36849" fmla="*/ 4823329 w 6085020"/>
              <a:gd name="connsiteY36849" fmla="*/ 1361040 h 4885973"/>
              <a:gd name="connsiteX36850" fmla="*/ 4823329 w 6085020"/>
              <a:gd name="connsiteY36850" fmla="*/ 1362178 h 4885973"/>
              <a:gd name="connsiteX36851" fmla="*/ 4826752 w 6085020"/>
              <a:gd name="connsiteY36851" fmla="*/ 1363505 h 4885973"/>
              <a:gd name="connsiteX36852" fmla="*/ 4826752 w 6085020"/>
              <a:gd name="connsiteY36852" fmla="*/ 1364643 h 4885973"/>
              <a:gd name="connsiteX36853" fmla="*/ 4822569 w 6085020"/>
              <a:gd name="connsiteY36853" fmla="*/ 1364643 h 4885973"/>
              <a:gd name="connsiteX36854" fmla="*/ 4819146 w 6085020"/>
              <a:gd name="connsiteY36854" fmla="*/ 1364643 h 4885973"/>
              <a:gd name="connsiteX36855" fmla="*/ 4817815 w 6085020"/>
              <a:gd name="connsiteY36855" fmla="*/ 1364643 h 4885973"/>
              <a:gd name="connsiteX36856" fmla="*/ 4816674 w 6085020"/>
              <a:gd name="connsiteY36856" fmla="*/ 1365781 h 4885973"/>
              <a:gd name="connsiteX36857" fmla="*/ 4817815 w 6085020"/>
              <a:gd name="connsiteY36857" fmla="*/ 1366919 h 4885973"/>
              <a:gd name="connsiteX36858" fmla="*/ 4819526 w 6085020"/>
              <a:gd name="connsiteY36858" fmla="*/ 1369954 h 4885973"/>
              <a:gd name="connsiteX36859" fmla="*/ 4821428 w 6085020"/>
              <a:gd name="connsiteY36859" fmla="*/ 1372799 h 4885973"/>
              <a:gd name="connsiteX36860" fmla="*/ 4825421 w 6085020"/>
              <a:gd name="connsiteY36860" fmla="*/ 1370713 h 4885973"/>
              <a:gd name="connsiteX36861" fmla="*/ 4830745 w 6085020"/>
              <a:gd name="connsiteY36861" fmla="*/ 1369006 h 4885973"/>
              <a:gd name="connsiteX36862" fmla="*/ 4830745 w 6085020"/>
              <a:gd name="connsiteY36862" fmla="*/ 1371661 h 4885973"/>
              <a:gd name="connsiteX36863" fmla="*/ 4827798 w 6085020"/>
              <a:gd name="connsiteY36863" fmla="*/ 1371464 h 4885973"/>
              <a:gd name="connsiteX36864" fmla="*/ 4827589 w 6085020"/>
              <a:gd name="connsiteY36864" fmla="*/ 1374407 h 4885973"/>
              <a:gd name="connsiteX36865" fmla="*/ 4829604 w 6085020"/>
              <a:gd name="connsiteY36865" fmla="*/ 1375075 h 4885973"/>
              <a:gd name="connsiteX36866" fmla="*/ 4829604 w 6085020"/>
              <a:gd name="connsiteY36866" fmla="*/ 1376592 h 4885973"/>
              <a:gd name="connsiteX36867" fmla="*/ 4829604 w 6085020"/>
              <a:gd name="connsiteY36867" fmla="*/ 1378110 h 4885973"/>
              <a:gd name="connsiteX36868" fmla="*/ 4828464 w 6085020"/>
              <a:gd name="connsiteY36868" fmla="*/ 1378110 h 4885973"/>
              <a:gd name="connsiteX36869" fmla="*/ 4827323 w 6085020"/>
              <a:gd name="connsiteY36869" fmla="*/ 1378110 h 4885973"/>
              <a:gd name="connsiteX36870" fmla="*/ 4818766 w 6085020"/>
              <a:gd name="connsiteY36870" fmla="*/ 1380386 h 4885973"/>
              <a:gd name="connsiteX36871" fmla="*/ 4818766 w 6085020"/>
              <a:gd name="connsiteY36871" fmla="*/ 1378679 h 4885973"/>
              <a:gd name="connsiteX36872" fmla="*/ 4818766 w 6085020"/>
              <a:gd name="connsiteY36872" fmla="*/ 1377351 h 4885973"/>
              <a:gd name="connsiteX36873" fmla="*/ 4818766 w 6085020"/>
              <a:gd name="connsiteY36873" fmla="*/ 1375265 h 4885973"/>
              <a:gd name="connsiteX36874" fmla="*/ 4819907 w 6085020"/>
              <a:gd name="connsiteY36874" fmla="*/ 1373368 h 4885973"/>
              <a:gd name="connsiteX36875" fmla="*/ 4818575 w 6085020"/>
              <a:gd name="connsiteY36875" fmla="*/ 1373368 h 4885973"/>
              <a:gd name="connsiteX36876" fmla="*/ 4817244 w 6085020"/>
              <a:gd name="connsiteY36876" fmla="*/ 1373368 h 4885973"/>
              <a:gd name="connsiteX36877" fmla="*/ 4813061 w 6085020"/>
              <a:gd name="connsiteY36877" fmla="*/ 1370902 h 4885973"/>
              <a:gd name="connsiteX36878" fmla="*/ 4811730 w 6085020"/>
              <a:gd name="connsiteY36878" fmla="*/ 1370902 h 4885973"/>
              <a:gd name="connsiteX36879" fmla="*/ 4807356 w 6085020"/>
              <a:gd name="connsiteY36879" fmla="*/ 1367678 h 4885973"/>
              <a:gd name="connsiteX36880" fmla="*/ 4804504 w 6085020"/>
              <a:gd name="connsiteY36880" fmla="*/ 1366540 h 4885973"/>
              <a:gd name="connsiteX36881" fmla="*/ 4804504 w 6085020"/>
              <a:gd name="connsiteY36881" fmla="*/ 1359902 h 4885973"/>
              <a:gd name="connsiteX36882" fmla="*/ 4804504 w 6085020"/>
              <a:gd name="connsiteY36882" fmla="*/ 1356298 h 4885973"/>
              <a:gd name="connsiteX36883" fmla="*/ 4806786 w 6085020"/>
              <a:gd name="connsiteY36883" fmla="*/ 1356298 h 4885973"/>
              <a:gd name="connsiteX36884" fmla="*/ 4811350 w 6085020"/>
              <a:gd name="connsiteY36884" fmla="*/ 1358574 h 4885973"/>
              <a:gd name="connsiteX36885" fmla="*/ 3546045 w 6085020"/>
              <a:gd name="connsiteY36885" fmla="*/ 1355919 h 4885973"/>
              <a:gd name="connsiteX36886" fmla="*/ 3529692 w 6085020"/>
              <a:gd name="connsiteY36886" fmla="*/ 1363505 h 4885973"/>
              <a:gd name="connsiteX36887" fmla="*/ 3530262 w 6085020"/>
              <a:gd name="connsiteY36887" fmla="*/ 1365402 h 4885973"/>
              <a:gd name="connsiteX36888" fmla="*/ 3525889 w 6085020"/>
              <a:gd name="connsiteY36888" fmla="*/ 1365402 h 4885973"/>
              <a:gd name="connsiteX36889" fmla="*/ 3522770 w 6085020"/>
              <a:gd name="connsiteY36889" fmla="*/ 1371644 h 4885973"/>
              <a:gd name="connsiteX36890" fmla="*/ 3522846 w 6085020"/>
              <a:gd name="connsiteY36890" fmla="*/ 1371851 h 4885973"/>
              <a:gd name="connsiteX36891" fmla="*/ 3526650 w 6085020"/>
              <a:gd name="connsiteY36891" fmla="*/ 1374885 h 4885973"/>
              <a:gd name="connsiteX36892" fmla="*/ 3528551 w 6085020"/>
              <a:gd name="connsiteY36892" fmla="*/ 1374885 h 4885973"/>
              <a:gd name="connsiteX36893" fmla="*/ 3546045 w 6085020"/>
              <a:gd name="connsiteY36893" fmla="*/ 1355919 h 4885973"/>
              <a:gd name="connsiteX36894" fmla="*/ 2192319 w 6085020"/>
              <a:gd name="connsiteY36894" fmla="*/ 1355539 h 4885973"/>
              <a:gd name="connsiteX36895" fmla="*/ 2197073 w 6085020"/>
              <a:gd name="connsiteY36895" fmla="*/ 1369954 h 4885973"/>
              <a:gd name="connsiteX36896" fmla="*/ 2229970 w 6085020"/>
              <a:gd name="connsiteY36896" fmla="*/ 1382472 h 4885973"/>
              <a:gd name="connsiteX36897" fmla="*/ 2234534 w 6085020"/>
              <a:gd name="connsiteY36897" fmla="*/ 1376972 h 4885973"/>
              <a:gd name="connsiteX36898" fmla="*/ 2238527 w 6085020"/>
              <a:gd name="connsiteY36898" fmla="*/ 1375075 h 4885973"/>
              <a:gd name="connsiteX36899" fmla="*/ 2234153 w 6085020"/>
              <a:gd name="connsiteY36899" fmla="*/ 1366919 h 4885973"/>
              <a:gd name="connsiteX36900" fmla="*/ 2234153 w 6085020"/>
              <a:gd name="connsiteY36900" fmla="*/ 1371851 h 4885973"/>
              <a:gd name="connsiteX36901" fmla="*/ 2192319 w 6085020"/>
              <a:gd name="connsiteY36901" fmla="*/ 1355539 h 4885973"/>
              <a:gd name="connsiteX36902" fmla="*/ 4236752 w 6085020"/>
              <a:gd name="connsiteY36902" fmla="*/ 1354214 h 4885973"/>
              <a:gd name="connsiteX36903" fmla="*/ 4235745 w 6085020"/>
              <a:gd name="connsiteY36903" fmla="*/ 1354591 h 4885973"/>
              <a:gd name="connsiteX36904" fmla="*/ 4234794 w 6085020"/>
              <a:gd name="connsiteY36904" fmla="*/ 1356677 h 4885973"/>
              <a:gd name="connsiteX36905" fmla="*/ 4236924 w 6085020"/>
              <a:gd name="connsiteY36905" fmla="*/ 1357026 h 4885973"/>
              <a:gd name="connsiteX36906" fmla="*/ 4237266 w 6085020"/>
              <a:gd name="connsiteY36906" fmla="*/ 1356677 h 4885973"/>
              <a:gd name="connsiteX36907" fmla="*/ 4236886 w 6085020"/>
              <a:gd name="connsiteY36907" fmla="*/ 1357626 h 4885973"/>
              <a:gd name="connsiteX36908" fmla="*/ 4238521 w 6085020"/>
              <a:gd name="connsiteY36908" fmla="*/ 1355854 h 4885973"/>
              <a:gd name="connsiteX36909" fmla="*/ 4236752 w 6085020"/>
              <a:gd name="connsiteY36909" fmla="*/ 1354214 h 4885973"/>
              <a:gd name="connsiteX36910" fmla="*/ 4292411 w 6085020"/>
              <a:gd name="connsiteY36910" fmla="*/ 1354212 h 4885973"/>
              <a:gd name="connsiteX36911" fmla="*/ 4292411 w 6085020"/>
              <a:gd name="connsiteY36911" fmla="*/ 1356298 h 4885973"/>
              <a:gd name="connsiteX36912" fmla="*/ 4293783 w 6085020"/>
              <a:gd name="connsiteY36912" fmla="*/ 1355648 h 4885973"/>
              <a:gd name="connsiteX36913" fmla="*/ 4293552 w 6085020"/>
              <a:gd name="connsiteY36913" fmla="*/ 1356108 h 4885973"/>
              <a:gd name="connsiteX36914" fmla="*/ 4294062 w 6085020"/>
              <a:gd name="connsiteY36914" fmla="*/ 1355516 h 4885973"/>
              <a:gd name="connsiteX36915" fmla="*/ 4294598 w 6085020"/>
              <a:gd name="connsiteY36915" fmla="*/ 1355261 h 4885973"/>
              <a:gd name="connsiteX36916" fmla="*/ 4294693 w 6085020"/>
              <a:gd name="connsiteY36916" fmla="*/ 1354781 h 4885973"/>
              <a:gd name="connsiteX36917" fmla="*/ 4294062 w 6085020"/>
              <a:gd name="connsiteY36917" fmla="*/ 1355516 h 4885973"/>
              <a:gd name="connsiteX36918" fmla="*/ 4293783 w 6085020"/>
              <a:gd name="connsiteY36918" fmla="*/ 1355648 h 4885973"/>
              <a:gd name="connsiteX36919" fmla="*/ 4294503 w 6085020"/>
              <a:gd name="connsiteY36919" fmla="*/ 1354212 h 4885973"/>
              <a:gd name="connsiteX36920" fmla="*/ 4293552 w 6085020"/>
              <a:gd name="connsiteY36920" fmla="*/ 1354212 h 4885973"/>
              <a:gd name="connsiteX36921" fmla="*/ 1323207 w 6085020"/>
              <a:gd name="connsiteY36921" fmla="*/ 1354117 h 4885973"/>
              <a:gd name="connsiteX36922" fmla="*/ 1319689 w 6085020"/>
              <a:gd name="connsiteY36922" fmla="*/ 1356298 h 4885973"/>
              <a:gd name="connsiteX36923" fmla="*/ 1321971 w 6085020"/>
              <a:gd name="connsiteY36923" fmla="*/ 1359902 h 4885973"/>
              <a:gd name="connsiteX36924" fmla="*/ 1325371 w 6085020"/>
              <a:gd name="connsiteY36924" fmla="*/ 1357738 h 4885973"/>
              <a:gd name="connsiteX36925" fmla="*/ 1325393 w 6085020"/>
              <a:gd name="connsiteY36925" fmla="*/ 1357626 h 4885973"/>
              <a:gd name="connsiteX36926" fmla="*/ 1323207 w 6085020"/>
              <a:gd name="connsiteY36926" fmla="*/ 1354117 h 4885973"/>
              <a:gd name="connsiteX36927" fmla="*/ 4223194 w 6085020"/>
              <a:gd name="connsiteY36927" fmla="*/ 1353453 h 4885973"/>
              <a:gd name="connsiteX36928" fmla="*/ 4218250 w 6085020"/>
              <a:gd name="connsiteY36928" fmla="*/ 1354591 h 4885973"/>
              <a:gd name="connsiteX36929" fmla="*/ 4222624 w 6085020"/>
              <a:gd name="connsiteY36929" fmla="*/ 1356677 h 4885973"/>
              <a:gd name="connsiteX36930" fmla="*/ 4226641 w 6085020"/>
              <a:gd name="connsiteY36930" fmla="*/ 1355247 h 4885973"/>
              <a:gd name="connsiteX36931" fmla="*/ 4227568 w 6085020"/>
              <a:gd name="connsiteY36931" fmla="*/ 1355729 h 4885973"/>
              <a:gd name="connsiteX36932" fmla="*/ 4227948 w 6085020"/>
              <a:gd name="connsiteY36932" fmla="*/ 1354781 h 4885973"/>
              <a:gd name="connsiteX36933" fmla="*/ 4226641 w 6085020"/>
              <a:gd name="connsiteY36933" fmla="*/ 1355247 h 4885973"/>
              <a:gd name="connsiteX36934" fmla="*/ 4763297 w 6085020"/>
              <a:gd name="connsiteY36934" fmla="*/ 1352735 h 4885973"/>
              <a:gd name="connsiteX36935" fmla="*/ 4788150 w 6085020"/>
              <a:gd name="connsiteY36935" fmla="*/ 1356867 h 4885973"/>
              <a:gd name="connsiteX36936" fmla="*/ 4788150 w 6085020"/>
              <a:gd name="connsiteY36936" fmla="*/ 1359333 h 4885973"/>
              <a:gd name="connsiteX36937" fmla="*/ 4792714 w 6085020"/>
              <a:gd name="connsiteY36937" fmla="*/ 1361798 h 4885973"/>
              <a:gd name="connsiteX36938" fmla="*/ 4788531 w 6085020"/>
              <a:gd name="connsiteY36938" fmla="*/ 1363316 h 4885973"/>
              <a:gd name="connsiteX36939" fmla="*/ 4790432 w 6085020"/>
              <a:gd name="connsiteY36939" fmla="*/ 1369385 h 4885973"/>
              <a:gd name="connsiteX36940" fmla="*/ 4793665 w 6085020"/>
              <a:gd name="connsiteY36940" fmla="*/ 1375075 h 4885973"/>
              <a:gd name="connsiteX36941" fmla="*/ 4792144 w 6085020"/>
              <a:gd name="connsiteY36941" fmla="*/ 1375075 h 4885973"/>
              <a:gd name="connsiteX36942" fmla="*/ 4789862 w 6085020"/>
              <a:gd name="connsiteY36942" fmla="*/ 1376213 h 4885973"/>
              <a:gd name="connsiteX36943" fmla="*/ 4787200 w 6085020"/>
              <a:gd name="connsiteY36943" fmla="*/ 1378299 h 4885973"/>
              <a:gd name="connsiteX36944" fmla="*/ 4784157 w 6085020"/>
              <a:gd name="connsiteY36944" fmla="*/ 1378299 h 4885973"/>
              <a:gd name="connsiteX36945" fmla="*/ 4778643 w 6085020"/>
              <a:gd name="connsiteY36945" fmla="*/ 1380955 h 4885973"/>
              <a:gd name="connsiteX36946" fmla="*/ 4780354 w 6085020"/>
              <a:gd name="connsiteY36946" fmla="*/ 1386265 h 4885973"/>
              <a:gd name="connsiteX36947" fmla="*/ 4794426 w 6085020"/>
              <a:gd name="connsiteY36947" fmla="*/ 1386265 h 4885973"/>
              <a:gd name="connsiteX36948" fmla="*/ 4800628 w 6085020"/>
              <a:gd name="connsiteY36948" fmla="*/ 1386265 h 4885973"/>
              <a:gd name="connsiteX36949" fmla="*/ 4798655 w 6085020"/>
              <a:gd name="connsiteY36949" fmla="*/ 1387213 h 4885973"/>
              <a:gd name="connsiteX36950" fmla="*/ 4794426 w 6085020"/>
              <a:gd name="connsiteY36950" fmla="*/ 1388351 h 4885973"/>
              <a:gd name="connsiteX36951" fmla="*/ 4797468 w 6085020"/>
              <a:gd name="connsiteY36951" fmla="*/ 1387783 h 4885973"/>
              <a:gd name="connsiteX36952" fmla="*/ 4798655 w 6085020"/>
              <a:gd name="connsiteY36952" fmla="*/ 1387213 h 4885973"/>
              <a:gd name="connsiteX36953" fmla="*/ 4802177 w 6085020"/>
              <a:gd name="connsiteY36953" fmla="*/ 1386265 h 4885973"/>
              <a:gd name="connsiteX36954" fmla="*/ 4802919 w 6085020"/>
              <a:gd name="connsiteY36954" fmla="*/ 1386265 h 4885973"/>
              <a:gd name="connsiteX36955" fmla="*/ 4803933 w 6085020"/>
              <a:gd name="connsiteY36955" fmla="*/ 1389300 h 4885973"/>
              <a:gd name="connsiteX36956" fmla="*/ 4804832 w 6085020"/>
              <a:gd name="connsiteY36956" fmla="*/ 1391734 h 4885973"/>
              <a:gd name="connsiteX36957" fmla="*/ 4803307 w 6085020"/>
              <a:gd name="connsiteY36957" fmla="*/ 1396295 h 4885973"/>
              <a:gd name="connsiteX36958" fmla="*/ 4801154 w 6085020"/>
              <a:gd name="connsiteY36958" fmla="*/ 1395394 h 4885973"/>
              <a:gd name="connsiteX36959" fmla="*/ 4801271 w 6085020"/>
              <a:gd name="connsiteY36959" fmla="*/ 1395179 h 4885973"/>
              <a:gd name="connsiteX36960" fmla="*/ 4800920 w 6085020"/>
              <a:gd name="connsiteY36960" fmla="*/ 1395296 h 4885973"/>
              <a:gd name="connsiteX36961" fmla="*/ 4800891 w 6085020"/>
              <a:gd name="connsiteY36961" fmla="*/ 1395284 h 4885973"/>
              <a:gd name="connsiteX36962" fmla="*/ 4800701 w 6085020"/>
              <a:gd name="connsiteY36962" fmla="*/ 1395369 h 4885973"/>
              <a:gd name="connsiteX36963" fmla="*/ 4800920 w 6085020"/>
              <a:gd name="connsiteY36963" fmla="*/ 1395296 h 4885973"/>
              <a:gd name="connsiteX36964" fmla="*/ 4801154 w 6085020"/>
              <a:gd name="connsiteY36964" fmla="*/ 1395394 h 4885973"/>
              <a:gd name="connsiteX36965" fmla="*/ 4800130 w 6085020"/>
              <a:gd name="connsiteY36965" fmla="*/ 1397266 h 4885973"/>
              <a:gd name="connsiteX36966" fmla="*/ 4802431 w 6085020"/>
              <a:gd name="connsiteY36966" fmla="*/ 1398032 h 4885973"/>
              <a:gd name="connsiteX36967" fmla="*/ 4803199 w 6085020"/>
              <a:gd name="connsiteY36967" fmla="*/ 1396620 h 4885973"/>
              <a:gd name="connsiteX36968" fmla="*/ 4803173 w 6085020"/>
              <a:gd name="connsiteY36968" fmla="*/ 1396697 h 4885973"/>
              <a:gd name="connsiteX36969" fmla="*/ 4809258 w 6085020"/>
              <a:gd name="connsiteY36969" fmla="*/ 1393662 h 4885973"/>
              <a:gd name="connsiteX36970" fmla="*/ 4814772 w 6085020"/>
              <a:gd name="connsiteY36970" fmla="*/ 1398024 h 4885973"/>
              <a:gd name="connsiteX36971" fmla="*/ 4830365 w 6085020"/>
              <a:gd name="connsiteY36971" fmla="*/ 1398024 h 4885973"/>
              <a:gd name="connsiteX36972" fmla="*/ 4841014 w 6085020"/>
              <a:gd name="connsiteY36972" fmla="*/ 1396887 h 4885973"/>
              <a:gd name="connsiteX36973" fmla="*/ 4841965 w 6085020"/>
              <a:gd name="connsiteY36973" fmla="*/ 1395701 h 4885973"/>
              <a:gd name="connsiteX36974" fmla="*/ 4841965 w 6085020"/>
              <a:gd name="connsiteY36974" fmla="*/ 1396887 h 4885973"/>
              <a:gd name="connsiteX36975" fmla="*/ 4838922 w 6085020"/>
              <a:gd name="connsiteY36975" fmla="*/ 1402197 h 4885973"/>
              <a:gd name="connsiteX36976" fmla="*/ 4844627 w 6085020"/>
              <a:gd name="connsiteY36976" fmla="*/ 1404283 h 4885973"/>
              <a:gd name="connsiteX36977" fmla="*/ 4846170 w 6085020"/>
              <a:gd name="connsiteY36977" fmla="*/ 1404920 h 4885973"/>
              <a:gd name="connsiteX36978" fmla="*/ 4846909 w 6085020"/>
              <a:gd name="connsiteY36978" fmla="*/ 1406939 h 4885973"/>
              <a:gd name="connsiteX36979" fmla="*/ 4845768 w 6085020"/>
              <a:gd name="connsiteY36979" fmla="*/ 1406939 h 4885973"/>
              <a:gd name="connsiteX36980" fmla="*/ 4850902 w 6085020"/>
              <a:gd name="connsiteY36980" fmla="*/ 1422681 h 4885973"/>
              <a:gd name="connsiteX36981" fmla="*/ 4845007 w 6085020"/>
              <a:gd name="connsiteY36981" fmla="*/ 1422681 h 4885973"/>
              <a:gd name="connsiteX36982" fmla="*/ 4836260 w 6085020"/>
              <a:gd name="connsiteY36982" fmla="*/ 1419646 h 4885973"/>
              <a:gd name="connsiteX36983" fmla="*/ 4830365 w 6085020"/>
              <a:gd name="connsiteY36983" fmla="*/ 1415663 h 4885973"/>
              <a:gd name="connsiteX36984" fmla="*/ 4831316 w 6085020"/>
              <a:gd name="connsiteY36984" fmla="*/ 1418698 h 4885973"/>
              <a:gd name="connsiteX36985" fmla="*/ 4835690 w 6085020"/>
              <a:gd name="connsiteY36985" fmla="*/ 1424198 h 4885973"/>
              <a:gd name="connsiteX36986" fmla="*/ 4848620 w 6085020"/>
              <a:gd name="connsiteY36986" fmla="*/ 1427423 h 4885973"/>
              <a:gd name="connsiteX36987" fmla="*/ 4848724 w 6085020"/>
              <a:gd name="connsiteY36987" fmla="*/ 1427423 h 4885973"/>
              <a:gd name="connsiteX36988" fmla="*/ 4845842 w 6085020"/>
              <a:gd name="connsiteY36988" fmla="*/ 1433339 h 4885973"/>
              <a:gd name="connsiteX36989" fmla="*/ 4845768 w 6085020"/>
              <a:gd name="connsiteY36989" fmla="*/ 1433302 h 4885973"/>
              <a:gd name="connsiteX36990" fmla="*/ 4845768 w 6085020"/>
              <a:gd name="connsiteY36990" fmla="*/ 1433492 h 4885973"/>
              <a:gd name="connsiteX36991" fmla="*/ 4845842 w 6085020"/>
              <a:gd name="connsiteY36991" fmla="*/ 1433339 h 4885973"/>
              <a:gd name="connsiteX36992" fmla="*/ 4852233 w 6085020"/>
              <a:gd name="connsiteY36992" fmla="*/ 1436527 h 4885973"/>
              <a:gd name="connsiteX36993" fmla="*/ 4853659 w 6085020"/>
              <a:gd name="connsiteY36993" fmla="*/ 1433682 h 4885973"/>
              <a:gd name="connsiteX36994" fmla="*/ 4855086 w 6085020"/>
              <a:gd name="connsiteY36994" fmla="*/ 1434440 h 4885973"/>
              <a:gd name="connsiteX36995" fmla="*/ 4858698 w 6085020"/>
              <a:gd name="connsiteY36995" fmla="*/ 1445441 h 4885973"/>
              <a:gd name="connsiteX36996" fmla="*/ 4857748 w 6085020"/>
              <a:gd name="connsiteY36996" fmla="*/ 1447337 h 4885973"/>
              <a:gd name="connsiteX36997" fmla="*/ 4855276 w 6085020"/>
              <a:gd name="connsiteY36997" fmla="*/ 1452459 h 4885973"/>
              <a:gd name="connsiteX36998" fmla="*/ 4855999 w 6085020"/>
              <a:gd name="connsiteY36998" fmla="*/ 1452852 h 4885973"/>
              <a:gd name="connsiteX36999" fmla="*/ 4855656 w 6085020"/>
              <a:gd name="connsiteY36999" fmla="*/ 1454355 h 4885973"/>
              <a:gd name="connsiteX37000" fmla="*/ 4855656 w 6085020"/>
              <a:gd name="connsiteY37000" fmla="*/ 1458528 h 4885973"/>
              <a:gd name="connsiteX37001" fmla="*/ 4851473 w 6085020"/>
              <a:gd name="connsiteY37001" fmla="*/ 1455304 h 4885973"/>
              <a:gd name="connsiteX37002" fmla="*/ 4847479 w 6085020"/>
              <a:gd name="connsiteY37002" fmla="*/ 1451890 h 4885973"/>
              <a:gd name="connsiteX37003" fmla="*/ 4845578 w 6085020"/>
              <a:gd name="connsiteY37003" fmla="*/ 1450182 h 4885973"/>
              <a:gd name="connsiteX37004" fmla="*/ 4842535 w 6085020"/>
              <a:gd name="connsiteY37004" fmla="*/ 1448855 h 4885973"/>
              <a:gd name="connsiteX37005" fmla="*/ 4842535 w 6085020"/>
              <a:gd name="connsiteY37005" fmla="*/ 1451320 h 4885973"/>
              <a:gd name="connsiteX37006" fmla="*/ 4840253 w 6085020"/>
              <a:gd name="connsiteY37006" fmla="*/ 1451320 h 4885973"/>
              <a:gd name="connsiteX37007" fmla="*/ 4837021 w 6085020"/>
              <a:gd name="connsiteY37007" fmla="*/ 1451320 h 4885973"/>
              <a:gd name="connsiteX37008" fmla="*/ 4836070 w 6085020"/>
              <a:gd name="connsiteY37008" fmla="*/ 1451320 h 4885973"/>
              <a:gd name="connsiteX37009" fmla="*/ 4833027 w 6085020"/>
              <a:gd name="connsiteY37009" fmla="*/ 1454924 h 4885973"/>
              <a:gd name="connsiteX37010" fmla="*/ 4829985 w 6085020"/>
              <a:gd name="connsiteY37010" fmla="*/ 1458528 h 4885973"/>
              <a:gd name="connsiteX37011" fmla="*/ 4833218 w 6085020"/>
              <a:gd name="connsiteY37011" fmla="*/ 1458528 h 4885973"/>
              <a:gd name="connsiteX37012" fmla="*/ 4832077 w 6085020"/>
              <a:gd name="connsiteY37012" fmla="*/ 1461942 h 4885973"/>
              <a:gd name="connsiteX37013" fmla="*/ 4831092 w 6085020"/>
              <a:gd name="connsiteY37013" fmla="*/ 1461228 h 4885973"/>
              <a:gd name="connsiteX37014" fmla="*/ 4831316 w 6085020"/>
              <a:gd name="connsiteY37014" fmla="*/ 1460424 h 4885973"/>
              <a:gd name="connsiteX37015" fmla="*/ 4829985 w 6085020"/>
              <a:gd name="connsiteY37015" fmla="*/ 1460424 h 4885973"/>
              <a:gd name="connsiteX37016" fmla="*/ 4831092 w 6085020"/>
              <a:gd name="connsiteY37016" fmla="*/ 1461228 h 4885973"/>
              <a:gd name="connsiteX37017" fmla="*/ 4830365 w 6085020"/>
              <a:gd name="connsiteY37017" fmla="*/ 1463838 h 4885973"/>
              <a:gd name="connsiteX37018" fmla="*/ 4827133 w 6085020"/>
              <a:gd name="connsiteY37018" fmla="*/ 1477115 h 4885973"/>
              <a:gd name="connsiteX37019" fmla="*/ 4836070 w 6085020"/>
              <a:gd name="connsiteY37019" fmla="*/ 1466683 h 4885973"/>
              <a:gd name="connsiteX37020" fmla="*/ 4837591 w 6085020"/>
              <a:gd name="connsiteY37020" fmla="*/ 1464597 h 4885973"/>
              <a:gd name="connsiteX37021" fmla="*/ 4837610 w 6085020"/>
              <a:gd name="connsiteY37021" fmla="*/ 1462719 h 4885973"/>
              <a:gd name="connsiteX37022" fmla="*/ 4837591 w 6085020"/>
              <a:gd name="connsiteY37022" fmla="*/ 1462700 h 4885973"/>
              <a:gd name="connsiteX37023" fmla="*/ 4841014 w 6085020"/>
              <a:gd name="connsiteY37023" fmla="*/ 1456631 h 4885973"/>
              <a:gd name="connsiteX37024" fmla="*/ 4841014 w 6085020"/>
              <a:gd name="connsiteY37024" fmla="*/ 1455304 h 4885973"/>
              <a:gd name="connsiteX37025" fmla="*/ 4841014 w 6085020"/>
              <a:gd name="connsiteY37025" fmla="*/ 1451890 h 4885973"/>
              <a:gd name="connsiteX37026" fmla="*/ 4845388 w 6085020"/>
              <a:gd name="connsiteY37026" fmla="*/ 1450372 h 4885973"/>
              <a:gd name="connsiteX37027" fmla="*/ 4846719 w 6085020"/>
              <a:gd name="connsiteY37027" fmla="*/ 1454165 h 4885973"/>
              <a:gd name="connsiteX37028" fmla="*/ 4845768 w 6085020"/>
              <a:gd name="connsiteY37028" fmla="*/ 1456062 h 4885973"/>
              <a:gd name="connsiteX37029" fmla="*/ 4845768 w 6085020"/>
              <a:gd name="connsiteY37029" fmla="*/ 1457959 h 4885973"/>
              <a:gd name="connsiteX37030" fmla="*/ 4848620 w 6085020"/>
              <a:gd name="connsiteY37030" fmla="*/ 1457959 h 4885973"/>
              <a:gd name="connsiteX37031" fmla="*/ 4849951 w 6085020"/>
              <a:gd name="connsiteY37031" fmla="*/ 1461562 h 4885973"/>
              <a:gd name="connsiteX37032" fmla="*/ 4851663 w 6085020"/>
              <a:gd name="connsiteY37032" fmla="*/ 1461562 h 4885973"/>
              <a:gd name="connsiteX37033" fmla="*/ 4851663 w 6085020"/>
              <a:gd name="connsiteY37033" fmla="*/ 1463269 h 4885973"/>
              <a:gd name="connsiteX37034" fmla="*/ 4850712 w 6085020"/>
              <a:gd name="connsiteY37034" fmla="*/ 1465166 h 4885973"/>
              <a:gd name="connsiteX37035" fmla="*/ 4856417 w 6085020"/>
              <a:gd name="connsiteY37035" fmla="*/ 1463269 h 4885973"/>
              <a:gd name="connsiteX37036" fmla="*/ 4854515 w 6085020"/>
              <a:gd name="connsiteY37036" fmla="*/ 1463269 h 4885973"/>
              <a:gd name="connsiteX37037" fmla="*/ 4852804 w 6085020"/>
              <a:gd name="connsiteY37037" fmla="*/ 1463269 h 4885973"/>
              <a:gd name="connsiteX37038" fmla="*/ 4857558 w 6085020"/>
              <a:gd name="connsiteY37038" fmla="*/ 1461752 h 4885973"/>
              <a:gd name="connsiteX37039" fmla="*/ 4864594 w 6085020"/>
              <a:gd name="connsiteY37039" fmla="*/ 1459666 h 4885973"/>
              <a:gd name="connsiteX37040" fmla="*/ 4861361 w 6085020"/>
              <a:gd name="connsiteY37040" fmla="*/ 1462511 h 4885973"/>
              <a:gd name="connsiteX37041" fmla="*/ 4860410 w 6085020"/>
              <a:gd name="connsiteY37041" fmla="*/ 1462511 h 4885973"/>
              <a:gd name="connsiteX37042" fmla="*/ 4860410 w 6085020"/>
              <a:gd name="connsiteY37042" fmla="*/ 1464028 h 4885973"/>
              <a:gd name="connsiteX37043" fmla="*/ 4859459 w 6085020"/>
              <a:gd name="connsiteY37043" fmla="*/ 1464028 h 4885973"/>
              <a:gd name="connsiteX37044" fmla="*/ 4859459 w 6085020"/>
              <a:gd name="connsiteY37044" fmla="*/ 1465545 h 4885973"/>
              <a:gd name="connsiteX37045" fmla="*/ 4858318 w 6085020"/>
              <a:gd name="connsiteY37045" fmla="*/ 1465545 h 4885973"/>
              <a:gd name="connsiteX37046" fmla="*/ 4857368 w 6085020"/>
              <a:gd name="connsiteY37046" fmla="*/ 1465545 h 4885973"/>
              <a:gd name="connsiteX37047" fmla="*/ 4857368 w 6085020"/>
              <a:gd name="connsiteY37047" fmla="*/ 1467442 h 4885973"/>
              <a:gd name="connsiteX37048" fmla="*/ 4840063 w 6085020"/>
              <a:gd name="connsiteY37048" fmla="*/ 1480908 h 4885973"/>
              <a:gd name="connsiteX37049" fmla="*/ 4837971 w 6085020"/>
              <a:gd name="connsiteY37049" fmla="*/ 1480908 h 4885973"/>
              <a:gd name="connsiteX37050" fmla="*/ 4833598 w 6085020"/>
              <a:gd name="connsiteY37050" fmla="*/ 1479770 h 4885973"/>
              <a:gd name="connsiteX37051" fmla="*/ 4837021 w 6085020"/>
              <a:gd name="connsiteY37051" fmla="*/ 1482615 h 4885973"/>
              <a:gd name="connsiteX37052" fmla="*/ 4837971 w 6085020"/>
              <a:gd name="connsiteY37052" fmla="*/ 1482615 h 4885973"/>
              <a:gd name="connsiteX37053" fmla="*/ 4828464 w 6085020"/>
              <a:gd name="connsiteY37053" fmla="*/ 1489254 h 4885973"/>
              <a:gd name="connsiteX37054" fmla="*/ 4821238 w 6085020"/>
              <a:gd name="connsiteY37054" fmla="*/ 1488116 h 4885973"/>
              <a:gd name="connsiteX37055" fmla="*/ 4824661 w 6085020"/>
              <a:gd name="connsiteY37055" fmla="*/ 1492099 h 4885973"/>
              <a:gd name="connsiteX37056" fmla="*/ 4821998 w 6085020"/>
              <a:gd name="connsiteY37056" fmla="*/ 1493995 h 4885973"/>
              <a:gd name="connsiteX37057" fmla="*/ 4820287 w 6085020"/>
              <a:gd name="connsiteY37057" fmla="*/ 1496082 h 4885973"/>
              <a:gd name="connsiteX37058" fmla="*/ 4816294 w 6085020"/>
              <a:gd name="connsiteY37058" fmla="*/ 1496082 h 4885973"/>
              <a:gd name="connsiteX37059" fmla="*/ 4818575 w 6085020"/>
              <a:gd name="connsiteY37059" fmla="*/ 1497409 h 4885973"/>
              <a:gd name="connsiteX37060" fmla="*/ 4812300 w 6085020"/>
              <a:gd name="connsiteY37060" fmla="*/ 1501392 h 4885973"/>
              <a:gd name="connsiteX37061" fmla="*/ 4814392 w 6085020"/>
              <a:gd name="connsiteY37061" fmla="*/ 1497409 h 4885973"/>
              <a:gd name="connsiteX37062" fmla="*/ 4818575 w 6085020"/>
              <a:gd name="connsiteY37062" fmla="*/ 1488874 h 4885973"/>
              <a:gd name="connsiteX37063" fmla="*/ 4809258 w 6085020"/>
              <a:gd name="connsiteY37063" fmla="*/ 1492099 h 4885973"/>
              <a:gd name="connsiteX37064" fmla="*/ 4809258 w 6085020"/>
              <a:gd name="connsiteY37064" fmla="*/ 1491150 h 4885973"/>
              <a:gd name="connsiteX37065" fmla="*/ 4803553 w 6085020"/>
              <a:gd name="connsiteY37065" fmla="*/ 1493047 h 4885973"/>
              <a:gd name="connsiteX37066" fmla="*/ 4791573 w 6085020"/>
              <a:gd name="connsiteY37066" fmla="*/ 1497030 h 4885973"/>
              <a:gd name="connsiteX37067" fmla="*/ 4798419 w 6085020"/>
              <a:gd name="connsiteY37067" fmla="*/ 1500444 h 4885973"/>
              <a:gd name="connsiteX37068" fmla="*/ 4798419 w 6085020"/>
              <a:gd name="connsiteY37068" fmla="*/ 1502151 h 4885973"/>
              <a:gd name="connsiteX37069" fmla="*/ 4798419 w 6085020"/>
              <a:gd name="connsiteY37069" fmla="*/ 1504996 h 4885973"/>
              <a:gd name="connsiteX37070" fmla="*/ 4799827 w 6085020"/>
              <a:gd name="connsiteY37070" fmla="*/ 1504656 h 4885973"/>
              <a:gd name="connsiteX37071" fmla="*/ 4800701 w 6085020"/>
              <a:gd name="connsiteY37071" fmla="*/ 1507272 h 4885973"/>
              <a:gd name="connsiteX37072" fmla="*/ 4797088 w 6085020"/>
              <a:gd name="connsiteY37072" fmla="*/ 1509358 h 4885973"/>
              <a:gd name="connsiteX37073" fmla="*/ 4796137 w 6085020"/>
              <a:gd name="connsiteY37073" fmla="*/ 1509358 h 4885973"/>
              <a:gd name="connsiteX37074" fmla="*/ 4796137 w 6085020"/>
              <a:gd name="connsiteY37074" fmla="*/ 1510686 h 4885973"/>
              <a:gd name="connsiteX37075" fmla="*/ 4783587 w 6085020"/>
              <a:gd name="connsiteY37075" fmla="*/ 1518462 h 4885973"/>
              <a:gd name="connsiteX37076" fmla="*/ 4787770 w 6085020"/>
              <a:gd name="connsiteY37076" fmla="*/ 1510306 h 4885973"/>
              <a:gd name="connsiteX37077" fmla="*/ 4785488 w 6085020"/>
              <a:gd name="connsiteY37077" fmla="*/ 1508979 h 4885973"/>
              <a:gd name="connsiteX37078" fmla="*/ 4783016 w 6085020"/>
              <a:gd name="connsiteY37078" fmla="*/ 1507841 h 4885973"/>
              <a:gd name="connsiteX37079" fmla="*/ 4788911 w 6085020"/>
              <a:gd name="connsiteY37079" fmla="*/ 1505944 h 4885973"/>
              <a:gd name="connsiteX37080" fmla="*/ 4787010 w 6085020"/>
              <a:gd name="connsiteY37080" fmla="*/ 1499875 h 4885973"/>
              <a:gd name="connsiteX37081" fmla="*/ 4780734 w 6085020"/>
              <a:gd name="connsiteY37081" fmla="*/ 1489443 h 4885973"/>
              <a:gd name="connsiteX37082" fmla="*/ 4780734 w 6085020"/>
              <a:gd name="connsiteY37082" fmla="*/ 1484702 h 4885973"/>
              <a:gd name="connsiteX37083" fmla="*/ 4774459 w 6085020"/>
              <a:gd name="connsiteY37083" fmla="*/ 1481477 h 4885973"/>
              <a:gd name="connsiteX37084" fmla="*/ 4779783 w 6085020"/>
              <a:gd name="connsiteY37084" fmla="*/ 1474649 h 4885973"/>
              <a:gd name="connsiteX37085" fmla="*/ 4782446 w 6085020"/>
              <a:gd name="connsiteY37085" fmla="*/ 1470477 h 4885973"/>
              <a:gd name="connsiteX37086" fmla="*/ 4782446 w 6085020"/>
              <a:gd name="connsiteY37086" fmla="*/ 1477115 h 4885973"/>
              <a:gd name="connsiteX37087" fmla="*/ 4791953 w 6085020"/>
              <a:gd name="connsiteY37087" fmla="*/ 1477115 h 4885973"/>
              <a:gd name="connsiteX37088" fmla="*/ 4791953 w 6085020"/>
              <a:gd name="connsiteY37088" fmla="*/ 1474649 h 4885973"/>
              <a:gd name="connsiteX37089" fmla="*/ 4793285 w 6085020"/>
              <a:gd name="connsiteY37089" fmla="*/ 1474649 h 4885973"/>
              <a:gd name="connsiteX37090" fmla="*/ 4796137 w 6085020"/>
              <a:gd name="connsiteY37090" fmla="*/ 1475977 h 4885973"/>
              <a:gd name="connsiteX37091" fmla="*/ 4797468 w 6085020"/>
              <a:gd name="connsiteY37091" fmla="*/ 1473322 h 4885973"/>
              <a:gd name="connsiteX37092" fmla="*/ 4798799 w 6085020"/>
              <a:gd name="connsiteY37092" fmla="*/ 1470477 h 4885973"/>
              <a:gd name="connsiteX37093" fmla="*/ 4791953 w 6085020"/>
              <a:gd name="connsiteY37093" fmla="*/ 1472753 h 4885973"/>
              <a:gd name="connsiteX37094" fmla="*/ 4791953 w 6085020"/>
              <a:gd name="connsiteY37094" fmla="*/ 1466114 h 4885973"/>
              <a:gd name="connsiteX37095" fmla="*/ 4790622 w 6085020"/>
              <a:gd name="connsiteY37095" fmla="*/ 1466114 h 4885973"/>
              <a:gd name="connsiteX37096" fmla="*/ 4791763 w 6085020"/>
              <a:gd name="connsiteY37096" fmla="*/ 1463080 h 4885973"/>
              <a:gd name="connsiteX37097" fmla="*/ 4785868 w 6085020"/>
              <a:gd name="connsiteY37097" fmla="*/ 1460045 h 4885973"/>
              <a:gd name="connsiteX37098" fmla="*/ 4780734 w 6085020"/>
              <a:gd name="connsiteY37098" fmla="*/ 1460045 h 4885973"/>
              <a:gd name="connsiteX37099" fmla="*/ 4783967 w 6085020"/>
              <a:gd name="connsiteY37099" fmla="*/ 1463838 h 4885973"/>
              <a:gd name="connsiteX37100" fmla="*/ 4786819 w 6085020"/>
              <a:gd name="connsiteY37100" fmla="*/ 1466304 h 4885973"/>
              <a:gd name="connsiteX37101" fmla="*/ 4783777 w 6085020"/>
              <a:gd name="connsiteY37101" fmla="*/ 1466304 h 4885973"/>
              <a:gd name="connsiteX37102" fmla="*/ 4781875 w 6085020"/>
              <a:gd name="connsiteY37102" fmla="*/ 1466304 h 4885973"/>
              <a:gd name="connsiteX37103" fmla="*/ 4781875 w 6085020"/>
              <a:gd name="connsiteY37103" fmla="*/ 1467442 h 4885973"/>
              <a:gd name="connsiteX37104" fmla="*/ 4778072 w 6085020"/>
              <a:gd name="connsiteY37104" fmla="*/ 1469718 h 4885973"/>
              <a:gd name="connsiteX37105" fmla="*/ 4769705 w 6085020"/>
              <a:gd name="connsiteY37105" fmla="*/ 1479201 h 4885973"/>
              <a:gd name="connsiteX37106" fmla="*/ 4767613 w 6085020"/>
              <a:gd name="connsiteY37106" fmla="*/ 1484702 h 4885973"/>
              <a:gd name="connsiteX37107" fmla="*/ 4770656 w 6085020"/>
              <a:gd name="connsiteY37107" fmla="*/ 1483564 h 4885973"/>
              <a:gd name="connsiteX37108" fmla="*/ 4770656 w 6085020"/>
              <a:gd name="connsiteY37108" fmla="*/ 1487357 h 4885973"/>
              <a:gd name="connsiteX37109" fmla="*/ 4776836 w 6085020"/>
              <a:gd name="connsiteY37109" fmla="*/ 1490610 h 4885973"/>
              <a:gd name="connsiteX37110" fmla="*/ 4776931 w 6085020"/>
              <a:gd name="connsiteY37110" fmla="*/ 1490581 h 4885973"/>
              <a:gd name="connsiteX37111" fmla="*/ 4778262 w 6085020"/>
              <a:gd name="connsiteY37111" fmla="*/ 1490581 h 4885973"/>
              <a:gd name="connsiteX37112" fmla="*/ 4782065 w 6085020"/>
              <a:gd name="connsiteY37112" fmla="*/ 1497409 h 4885973"/>
              <a:gd name="connsiteX37113" fmla="*/ 4775980 w 6085020"/>
              <a:gd name="connsiteY37113" fmla="*/ 1497409 h 4885973"/>
              <a:gd name="connsiteX37114" fmla="*/ 4769705 w 6085020"/>
              <a:gd name="connsiteY37114" fmla="*/ 1497409 h 4885973"/>
              <a:gd name="connsiteX37115" fmla="*/ 4771987 w 6085020"/>
              <a:gd name="connsiteY37115" fmla="*/ 1502720 h 4885973"/>
              <a:gd name="connsiteX37116" fmla="*/ 4774079 w 6085020"/>
              <a:gd name="connsiteY37116" fmla="*/ 1508220 h 4885973"/>
              <a:gd name="connsiteX37117" fmla="*/ 4777692 w 6085020"/>
              <a:gd name="connsiteY37117" fmla="*/ 1505186 h 4885973"/>
              <a:gd name="connsiteX37118" fmla="*/ 4781114 w 6085020"/>
              <a:gd name="connsiteY37118" fmla="*/ 1502341 h 4885973"/>
              <a:gd name="connsiteX37119" fmla="*/ 4781114 w 6085020"/>
              <a:gd name="connsiteY37119" fmla="*/ 1513531 h 4885973"/>
              <a:gd name="connsiteX37120" fmla="*/ 4778643 w 6085020"/>
              <a:gd name="connsiteY37120" fmla="*/ 1513531 h 4885973"/>
              <a:gd name="connsiteX37121" fmla="*/ 4770466 w 6085020"/>
              <a:gd name="connsiteY37121" fmla="*/ 1521117 h 4885973"/>
              <a:gd name="connsiteX37122" fmla="*/ 4765141 w 6085020"/>
              <a:gd name="connsiteY37122" fmla="*/ 1528704 h 4885973"/>
              <a:gd name="connsiteX37123" fmla="*/ 4760197 w 6085020"/>
              <a:gd name="connsiteY37123" fmla="*/ 1531739 h 4885973"/>
              <a:gd name="connsiteX37124" fmla="*/ 4763240 w 6085020"/>
              <a:gd name="connsiteY37124" fmla="*/ 1520928 h 4885973"/>
              <a:gd name="connsiteX37125" fmla="*/ 4760768 w 6085020"/>
              <a:gd name="connsiteY37125" fmla="*/ 1515238 h 4885973"/>
              <a:gd name="connsiteX37126" fmla="*/ 4758296 w 6085020"/>
              <a:gd name="connsiteY37126" fmla="*/ 1509358 h 4885973"/>
              <a:gd name="connsiteX37127" fmla="*/ 4752591 w 6085020"/>
              <a:gd name="connsiteY37127" fmla="*/ 1510876 h 4885973"/>
              <a:gd name="connsiteX37128" fmla="*/ 4746886 w 6085020"/>
              <a:gd name="connsiteY37128" fmla="*/ 1512203 h 4885973"/>
              <a:gd name="connsiteX37129" fmla="*/ 4749168 w 6085020"/>
              <a:gd name="connsiteY37129" fmla="*/ 1518652 h 4885973"/>
              <a:gd name="connsiteX37130" fmla="*/ 4743844 w 6085020"/>
              <a:gd name="connsiteY37130" fmla="*/ 1516755 h 4885973"/>
              <a:gd name="connsiteX37131" fmla="*/ 4738710 w 6085020"/>
              <a:gd name="connsiteY37131" fmla="*/ 1516755 h 4885973"/>
              <a:gd name="connsiteX37132" fmla="*/ 4738710 w 6085020"/>
              <a:gd name="connsiteY37132" fmla="*/ 1518652 h 4885973"/>
              <a:gd name="connsiteX37133" fmla="*/ 4729772 w 6085020"/>
              <a:gd name="connsiteY37133" fmla="*/ 1518652 h 4885973"/>
              <a:gd name="connsiteX37134" fmla="*/ 4720835 w 6085020"/>
              <a:gd name="connsiteY37134" fmla="*/ 1518652 h 4885973"/>
              <a:gd name="connsiteX37135" fmla="*/ 4723497 w 6085020"/>
              <a:gd name="connsiteY37135" fmla="*/ 1522066 h 4885973"/>
              <a:gd name="connsiteX37136" fmla="*/ 4725969 w 6085020"/>
              <a:gd name="connsiteY37136" fmla="*/ 1525480 h 4885973"/>
              <a:gd name="connsiteX37137" fmla="*/ 4725969 w 6085020"/>
              <a:gd name="connsiteY37137" fmla="*/ 1536860 h 4885973"/>
              <a:gd name="connsiteX37138" fmla="*/ 4725969 w 6085020"/>
              <a:gd name="connsiteY37138" fmla="*/ 1548240 h 4885973"/>
              <a:gd name="connsiteX37139" fmla="*/ 4728061 w 6085020"/>
              <a:gd name="connsiteY37139" fmla="*/ 1546722 h 4885973"/>
              <a:gd name="connsiteX37140" fmla="*/ 4738139 w 6085020"/>
              <a:gd name="connsiteY37140" fmla="*/ 1546722 h 4885973"/>
              <a:gd name="connsiteX37141" fmla="*/ 4725018 w 6085020"/>
              <a:gd name="connsiteY37141" fmla="*/ 1554499 h 4885973"/>
              <a:gd name="connsiteX37142" fmla="*/ 4725018 w 6085020"/>
              <a:gd name="connsiteY37142" fmla="*/ 1541412 h 4885973"/>
              <a:gd name="connsiteX37143" fmla="*/ 4717792 w 6085020"/>
              <a:gd name="connsiteY37143" fmla="*/ 1542739 h 4885973"/>
              <a:gd name="connsiteX37144" fmla="*/ 4718933 w 6085020"/>
              <a:gd name="connsiteY37144" fmla="*/ 1541601 h 4885973"/>
              <a:gd name="connsiteX37145" fmla="*/ 4722736 w 6085020"/>
              <a:gd name="connsiteY37145" fmla="*/ 1534773 h 4885973"/>
              <a:gd name="connsiteX37146" fmla="*/ 4718933 w 6085020"/>
              <a:gd name="connsiteY37146" fmla="*/ 1533066 h 4885973"/>
              <a:gd name="connsiteX37147" fmla="*/ 4715130 w 6085020"/>
              <a:gd name="connsiteY37147" fmla="*/ 1537618 h 4885973"/>
              <a:gd name="connsiteX37148" fmla="*/ 4715130 w 6085020"/>
              <a:gd name="connsiteY37148" fmla="*/ 1541412 h 4885973"/>
              <a:gd name="connsiteX37149" fmla="*/ 4702960 w 6085020"/>
              <a:gd name="connsiteY37149" fmla="*/ 1545395 h 4885973"/>
              <a:gd name="connsiteX37150" fmla="*/ 4674437 w 6085020"/>
              <a:gd name="connsiteY37150" fmla="*/ 1552981 h 4885973"/>
              <a:gd name="connsiteX37151" fmla="*/ 4646864 w 6085020"/>
              <a:gd name="connsiteY37151" fmla="*/ 1560758 h 4885973"/>
              <a:gd name="connsiteX37152" fmla="*/ 4644772 w 6085020"/>
              <a:gd name="connsiteY37152" fmla="*/ 1569861 h 4885973"/>
              <a:gd name="connsiteX37153" fmla="*/ 4642680 w 6085020"/>
              <a:gd name="connsiteY37153" fmla="*/ 1578965 h 4885973"/>
              <a:gd name="connsiteX37154" fmla="*/ 4654660 w 6085020"/>
              <a:gd name="connsiteY37154" fmla="*/ 1574793 h 4885973"/>
              <a:gd name="connsiteX37155" fmla="*/ 4666070 w 6085020"/>
              <a:gd name="connsiteY37155" fmla="*/ 1588259 h 4885973"/>
              <a:gd name="connsiteX37156" fmla="*/ 4651998 w 6085020"/>
              <a:gd name="connsiteY37156" fmla="*/ 1596225 h 4885973"/>
              <a:gd name="connsiteX37157" fmla="*/ 4649906 w 6085020"/>
              <a:gd name="connsiteY37157" fmla="*/ 1595466 h 4885973"/>
              <a:gd name="connsiteX37158" fmla="*/ 4649146 w 6085020"/>
              <a:gd name="connsiteY37158" fmla="*/ 1597553 h 4885973"/>
              <a:gd name="connsiteX37159" fmla="*/ 4602557 w 6085020"/>
              <a:gd name="connsiteY37159" fmla="*/ 1624485 h 4885973"/>
              <a:gd name="connsiteX37160" fmla="*/ 4596853 w 6085020"/>
              <a:gd name="connsiteY37160" fmla="*/ 1621261 h 4885973"/>
              <a:gd name="connsiteX37161" fmla="*/ 4596853 w 6085020"/>
              <a:gd name="connsiteY37161" fmla="*/ 1628278 h 4885973"/>
              <a:gd name="connsiteX37162" fmla="*/ 4560533 w 6085020"/>
              <a:gd name="connsiteY37162" fmla="*/ 1649521 h 4885973"/>
              <a:gd name="connsiteX37163" fmla="*/ 4559201 w 6085020"/>
              <a:gd name="connsiteY37163" fmla="*/ 1649521 h 4885973"/>
              <a:gd name="connsiteX37164" fmla="*/ 4558251 w 6085020"/>
              <a:gd name="connsiteY37164" fmla="*/ 1651038 h 4885973"/>
              <a:gd name="connsiteX37165" fmla="*/ 4484470 w 6085020"/>
              <a:gd name="connsiteY37165" fmla="*/ 1694472 h 4885973"/>
              <a:gd name="connsiteX37166" fmla="*/ 4481808 w 6085020"/>
              <a:gd name="connsiteY37166" fmla="*/ 1694472 h 4885973"/>
              <a:gd name="connsiteX37167" fmla="*/ 4472300 w 6085020"/>
              <a:gd name="connsiteY37167" fmla="*/ 1692006 h 4885973"/>
              <a:gd name="connsiteX37168" fmla="*/ 4468306 w 6085020"/>
              <a:gd name="connsiteY37168" fmla="*/ 1695230 h 4885973"/>
              <a:gd name="connsiteX37169" fmla="*/ 4464123 w 6085020"/>
              <a:gd name="connsiteY37169" fmla="*/ 1698644 h 4885973"/>
              <a:gd name="connsiteX37170" fmla="*/ 4466025 w 6085020"/>
              <a:gd name="connsiteY37170" fmla="*/ 1704145 h 4885973"/>
              <a:gd name="connsiteX37171" fmla="*/ 4467166 w 6085020"/>
              <a:gd name="connsiteY37171" fmla="*/ 1705662 h 4885973"/>
              <a:gd name="connsiteX37172" fmla="*/ 4461081 w 6085020"/>
              <a:gd name="connsiteY37172" fmla="*/ 1709266 h 4885973"/>
              <a:gd name="connsiteX37173" fmla="*/ 4461081 w 6085020"/>
              <a:gd name="connsiteY37173" fmla="*/ 1696937 h 4885973"/>
              <a:gd name="connsiteX37174" fmla="*/ 4461081 w 6085020"/>
              <a:gd name="connsiteY37174" fmla="*/ 1689161 h 4885973"/>
              <a:gd name="connsiteX37175" fmla="*/ 4456707 w 6085020"/>
              <a:gd name="connsiteY37175" fmla="*/ 1695041 h 4885973"/>
              <a:gd name="connsiteX37176" fmla="*/ 4455186 w 6085020"/>
              <a:gd name="connsiteY37176" fmla="*/ 1709266 h 4885973"/>
              <a:gd name="connsiteX37177" fmla="*/ 4455186 w 6085020"/>
              <a:gd name="connsiteY37177" fmla="*/ 1711731 h 4885973"/>
              <a:gd name="connsiteX37178" fmla="*/ 4451763 w 6085020"/>
              <a:gd name="connsiteY37178" fmla="*/ 1713818 h 4885973"/>
              <a:gd name="connsiteX37179" fmla="*/ 4454425 w 6085020"/>
              <a:gd name="connsiteY37179" fmla="*/ 1710973 h 4885973"/>
              <a:gd name="connsiteX37180" fmla="*/ 4446819 w 6085020"/>
              <a:gd name="connsiteY37180" fmla="*/ 1716852 h 4885973"/>
              <a:gd name="connsiteX37181" fmla="*/ 4370756 w 6085020"/>
              <a:gd name="connsiteY37181" fmla="*/ 1763320 h 4885973"/>
              <a:gd name="connsiteX37182" fmla="*/ 4335577 w 6085020"/>
              <a:gd name="connsiteY37182" fmla="*/ 1785132 h 4885973"/>
              <a:gd name="connsiteX37183" fmla="*/ 4334056 w 6085020"/>
              <a:gd name="connsiteY37183" fmla="*/ 1783804 h 4885973"/>
              <a:gd name="connsiteX37184" fmla="*/ 4331013 w 6085020"/>
              <a:gd name="connsiteY37184" fmla="*/ 1787977 h 4885973"/>
              <a:gd name="connsiteX37185" fmla="*/ 4321315 w 6085020"/>
              <a:gd name="connsiteY37185" fmla="*/ 1794236 h 4885973"/>
              <a:gd name="connsiteX37186" fmla="*/ 4321315 w 6085020"/>
              <a:gd name="connsiteY37186" fmla="*/ 1790632 h 4885973"/>
              <a:gd name="connsiteX37187" fmla="*/ 4306293 w 6085020"/>
              <a:gd name="connsiteY37187" fmla="*/ 1795563 h 4885973"/>
              <a:gd name="connsiteX37188" fmla="*/ 4306293 w 6085020"/>
              <a:gd name="connsiteY37188" fmla="*/ 1799736 h 4885973"/>
              <a:gd name="connsiteX37189" fmla="*/ 4305342 w 6085020"/>
              <a:gd name="connsiteY37189" fmla="*/ 1803909 h 4885973"/>
              <a:gd name="connsiteX37190" fmla="*/ 4307053 w 6085020"/>
              <a:gd name="connsiteY37190" fmla="*/ 1800874 h 4885973"/>
              <a:gd name="connsiteX37191" fmla="*/ 4308765 w 6085020"/>
              <a:gd name="connsiteY37191" fmla="*/ 1797839 h 4885973"/>
              <a:gd name="connsiteX37192" fmla="*/ 4314660 w 6085020"/>
              <a:gd name="connsiteY37192" fmla="*/ 1798788 h 4885973"/>
              <a:gd name="connsiteX37193" fmla="*/ 4289559 w 6085020"/>
              <a:gd name="connsiteY37193" fmla="*/ 1814909 h 4885973"/>
              <a:gd name="connsiteX37194" fmla="*/ 4289559 w 6085020"/>
              <a:gd name="connsiteY37194" fmla="*/ 1812823 h 4885973"/>
              <a:gd name="connsiteX37195" fmla="*/ 4275487 w 6085020"/>
              <a:gd name="connsiteY37195" fmla="*/ 1803719 h 4885973"/>
              <a:gd name="connsiteX37196" fmla="*/ 4279481 w 6085020"/>
              <a:gd name="connsiteY37196" fmla="*/ 1808650 h 4885973"/>
              <a:gd name="connsiteX37197" fmla="*/ 4284805 w 6085020"/>
              <a:gd name="connsiteY37197" fmla="*/ 1818513 h 4885973"/>
              <a:gd name="connsiteX37198" fmla="*/ 4269973 w 6085020"/>
              <a:gd name="connsiteY37198" fmla="*/ 1828186 h 4885973"/>
              <a:gd name="connsiteX37199" fmla="*/ 4266550 w 6085020"/>
              <a:gd name="connsiteY37199" fmla="*/ 1826858 h 4885973"/>
              <a:gd name="connsiteX37200" fmla="*/ 4262176 w 6085020"/>
              <a:gd name="connsiteY37200" fmla="*/ 1826858 h 4885973"/>
              <a:gd name="connsiteX37201" fmla="*/ 4265599 w 6085020"/>
              <a:gd name="connsiteY37201" fmla="*/ 1829703 h 4885973"/>
              <a:gd name="connsiteX37202" fmla="*/ 4267501 w 6085020"/>
              <a:gd name="connsiteY37202" fmla="*/ 1830841 h 4885973"/>
              <a:gd name="connsiteX37203" fmla="*/ 4240499 w 6085020"/>
              <a:gd name="connsiteY37203" fmla="*/ 1845445 h 4885973"/>
              <a:gd name="connsiteX37204" fmla="*/ 4238597 w 6085020"/>
              <a:gd name="connsiteY37204" fmla="*/ 1845445 h 4885973"/>
              <a:gd name="connsiteX37205" fmla="*/ 4237456 w 6085020"/>
              <a:gd name="connsiteY37205" fmla="*/ 1847532 h 4885973"/>
              <a:gd name="connsiteX37206" fmla="*/ 4228519 w 6085020"/>
              <a:gd name="connsiteY37206" fmla="*/ 1853411 h 4885973"/>
              <a:gd name="connsiteX37207" fmla="*/ 4218821 w 6085020"/>
              <a:gd name="connsiteY37207" fmla="*/ 1858912 h 4885973"/>
              <a:gd name="connsiteX37208" fmla="*/ 4099973 w 6085020"/>
              <a:gd name="connsiteY37208" fmla="*/ 1941416 h 4885973"/>
              <a:gd name="connsiteX37209" fmla="*/ 4099973 w 6085020"/>
              <a:gd name="connsiteY37209" fmla="*/ 1942744 h 4885973"/>
              <a:gd name="connsiteX37210" fmla="*/ 4079626 w 6085020"/>
              <a:gd name="connsiteY37210" fmla="*/ 1957538 h 4885973"/>
              <a:gd name="connsiteX37211" fmla="*/ 4069547 w 6085020"/>
              <a:gd name="connsiteY37211" fmla="*/ 1951848 h 4885973"/>
              <a:gd name="connsiteX37212" fmla="*/ 4073921 w 6085020"/>
              <a:gd name="connsiteY37212" fmla="*/ 1961710 h 4885973"/>
              <a:gd name="connsiteX37213" fmla="*/ 4030565 w 6085020"/>
              <a:gd name="connsiteY37213" fmla="*/ 1994143 h 4885973"/>
              <a:gd name="connsiteX37214" fmla="*/ 4027903 w 6085020"/>
              <a:gd name="connsiteY37214" fmla="*/ 1983143 h 4885973"/>
              <a:gd name="connsiteX37215" fmla="*/ 4012310 w 6085020"/>
              <a:gd name="connsiteY37215" fmla="*/ 1983143 h 4885973"/>
              <a:gd name="connsiteX37216" fmla="*/ 4025241 w 6085020"/>
              <a:gd name="connsiteY37216" fmla="*/ 1998506 h 4885973"/>
              <a:gd name="connsiteX37217" fmla="*/ 3951080 w 6085020"/>
              <a:gd name="connsiteY37217" fmla="*/ 2056922 h 4885973"/>
              <a:gd name="connsiteX37218" fmla="*/ 3949558 w 6085020"/>
              <a:gd name="connsiteY37218" fmla="*/ 2056922 h 4885973"/>
              <a:gd name="connsiteX37219" fmla="*/ 3949558 w 6085020"/>
              <a:gd name="connsiteY37219" fmla="*/ 2059198 h 4885973"/>
              <a:gd name="connsiteX37220" fmla="*/ 3921796 w 6085020"/>
              <a:gd name="connsiteY37220" fmla="*/ 2082338 h 4885973"/>
              <a:gd name="connsiteX37221" fmla="*/ 3908294 w 6085020"/>
              <a:gd name="connsiteY37221" fmla="*/ 2062043 h 4885973"/>
              <a:gd name="connsiteX37222" fmla="*/ 3917042 w 6085020"/>
              <a:gd name="connsiteY37222" fmla="*/ 2086321 h 4885973"/>
              <a:gd name="connsiteX37223" fmla="*/ 3911907 w 6085020"/>
              <a:gd name="connsiteY37223" fmla="*/ 2090683 h 4885973"/>
              <a:gd name="connsiteX37224" fmla="*/ 3905822 w 6085020"/>
              <a:gd name="connsiteY37224" fmla="*/ 2092769 h 4885973"/>
              <a:gd name="connsiteX37225" fmla="*/ 3908104 w 6085020"/>
              <a:gd name="connsiteY37225" fmla="*/ 2093907 h 4885973"/>
              <a:gd name="connsiteX37226" fmla="*/ 3896505 w 6085020"/>
              <a:gd name="connsiteY37226" fmla="*/ 2103960 h 4885973"/>
              <a:gd name="connsiteX37227" fmla="*/ 3895554 w 6085020"/>
              <a:gd name="connsiteY37227" fmla="*/ 2103960 h 4885973"/>
              <a:gd name="connsiteX37228" fmla="*/ 3895554 w 6085020"/>
              <a:gd name="connsiteY37228" fmla="*/ 2105287 h 4885973"/>
              <a:gd name="connsiteX37229" fmla="*/ 3757310 w 6085020"/>
              <a:gd name="connsiteY37229" fmla="*/ 2235967 h 4885973"/>
              <a:gd name="connsiteX37230" fmla="*/ 3809983 w 6085020"/>
              <a:gd name="connsiteY37230" fmla="*/ 2179067 h 4885973"/>
              <a:gd name="connsiteX37231" fmla="*/ 3803898 w 6085020"/>
              <a:gd name="connsiteY37231" fmla="*/ 2158014 h 4885973"/>
              <a:gd name="connsiteX37232" fmla="*/ 3742858 w 6085020"/>
              <a:gd name="connsiteY37232" fmla="*/ 1948054 h 4885973"/>
              <a:gd name="connsiteX37233" fmla="*/ 3748753 w 6085020"/>
              <a:gd name="connsiteY37233" fmla="*/ 1943882 h 4885973"/>
              <a:gd name="connsiteX37234" fmla="*/ 3741907 w 6085020"/>
              <a:gd name="connsiteY37234" fmla="*/ 1944830 h 4885973"/>
              <a:gd name="connsiteX37235" fmla="*/ 3738484 w 6085020"/>
              <a:gd name="connsiteY37235" fmla="*/ 1932692 h 4885973"/>
              <a:gd name="connsiteX37236" fmla="*/ 3779938 w 6085020"/>
              <a:gd name="connsiteY37236" fmla="*/ 1917898 h 4885973"/>
              <a:gd name="connsiteX37237" fmla="*/ 3781650 w 6085020"/>
              <a:gd name="connsiteY37237" fmla="*/ 1921122 h 4885973"/>
              <a:gd name="connsiteX37238" fmla="*/ 3810364 w 6085020"/>
              <a:gd name="connsiteY37238" fmla="*/ 1902155 h 4885973"/>
              <a:gd name="connsiteX37239" fmla="*/ 3830901 w 6085020"/>
              <a:gd name="connsiteY37239" fmla="*/ 1908983 h 4885973"/>
              <a:gd name="connsiteX37240" fmla="*/ 3820822 w 6085020"/>
              <a:gd name="connsiteY37240" fmla="*/ 1895138 h 4885973"/>
              <a:gd name="connsiteX37241" fmla="*/ 3836795 w 6085020"/>
              <a:gd name="connsiteY37241" fmla="*/ 1884517 h 4885973"/>
              <a:gd name="connsiteX37242" fmla="*/ 3860945 w 6085020"/>
              <a:gd name="connsiteY37242" fmla="*/ 1850377 h 4885973"/>
              <a:gd name="connsiteX37243" fmla="*/ 3855621 w 6085020"/>
              <a:gd name="connsiteY37243" fmla="*/ 1871999 h 4885973"/>
              <a:gd name="connsiteX37244" fmla="*/ 3877044 w 6085020"/>
              <a:gd name="connsiteY37244" fmla="*/ 1858722 h 4885973"/>
              <a:gd name="connsiteX37245" fmla="*/ 3877869 w 6085020"/>
              <a:gd name="connsiteY37245" fmla="*/ 1858722 h 4885973"/>
              <a:gd name="connsiteX37246" fmla="*/ 3878292 w 6085020"/>
              <a:gd name="connsiteY37246" fmla="*/ 1857949 h 4885973"/>
              <a:gd name="connsiteX37247" fmla="*/ 4005274 w 6085020"/>
              <a:gd name="connsiteY37247" fmla="*/ 1779252 h 4885973"/>
              <a:gd name="connsiteX37248" fmla="*/ 4005274 w 6085020"/>
              <a:gd name="connsiteY37248" fmla="*/ 1773373 h 4885973"/>
              <a:gd name="connsiteX37249" fmla="*/ 4005274 w 6085020"/>
              <a:gd name="connsiteY37249" fmla="*/ 1765976 h 4885973"/>
              <a:gd name="connsiteX37250" fmla="*/ 4008127 w 6085020"/>
              <a:gd name="connsiteY37250" fmla="*/ 1770907 h 4885973"/>
              <a:gd name="connsiteX37251" fmla="*/ 4010028 w 6085020"/>
              <a:gd name="connsiteY37251" fmla="*/ 1774131 h 4885973"/>
              <a:gd name="connsiteX37252" fmla="*/ 4021628 w 6085020"/>
              <a:gd name="connsiteY37252" fmla="*/ 1767493 h 4885973"/>
              <a:gd name="connsiteX37253" fmla="*/ 4013641 w 6085020"/>
              <a:gd name="connsiteY37253" fmla="*/ 1765976 h 4885973"/>
              <a:gd name="connsiteX37254" fmla="*/ 4018395 w 6085020"/>
              <a:gd name="connsiteY37254" fmla="*/ 1762372 h 4885973"/>
              <a:gd name="connsiteX37255" fmla="*/ 4022959 w 6085020"/>
              <a:gd name="connsiteY37255" fmla="*/ 1758579 h 4885973"/>
              <a:gd name="connsiteX37256" fmla="*/ 4029044 w 6085020"/>
              <a:gd name="connsiteY37256" fmla="*/ 1762562 h 4885973"/>
              <a:gd name="connsiteX37257" fmla="*/ 4056617 w 6085020"/>
              <a:gd name="connsiteY37257" fmla="*/ 1746630 h 4885973"/>
              <a:gd name="connsiteX37258" fmla="*/ 4062702 w 6085020"/>
              <a:gd name="connsiteY37258" fmla="*/ 1749475 h 4885973"/>
              <a:gd name="connsiteX37259" fmla="*/ 4065935 w 6085020"/>
              <a:gd name="connsiteY37259" fmla="*/ 1743026 h 4885973"/>
              <a:gd name="connsiteX37260" fmla="*/ 4061751 w 6085020"/>
              <a:gd name="connsiteY37260" fmla="*/ 1739991 h 4885973"/>
              <a:gd name="connsiteX37261" fmla="*/ 4062702 w 6085020"/>
              <a:gd name="connsiteY37261" fmla="*/ 1738853 h 4885973"/>
              <a:gd name="connsiteX37262" fmla="*/ 4065554 w 6085020"/>
              <a:gd name="connsiteY37262" fmla="*/ 1736577 h 4885973"/>
              <a:gd name="connsiteX37263" fmla="*/ 4067075 w 6085020"/>
              <a:gd name="connsiteY37263" fmla="*/ 1740750 h 4885973"/>
              <a:gd name="connsiteX37264" fmla="*/ 4146751 w 6085020"/>
              <a:gd name="connsiteY37264" fmla="*/ 1696179 h 4885973"/>
              <a:gd name="connsiteX37265" fmla="*/ 4143328 w 6085020"/>
              <a:gd name="connsiteY37265" fmla="*/ 1694661 h 4885973"/>
              <a:gd name="connsiteX37266" fmla="*/ 4134961 w 6085020"/>
              <a:gd name="connsiteY37266" fmla="*/ 1690489 h 4885973"/>
              <a:gd name="connsiteX37267" fmla="*/ 4160633 w 6085020"/>
              <a:gd name="connsiteY37267" fmla="*/ 1682143 h 4885973"/>
              <a:gd name="connsiteX37268" fmla="*/ 4156259 w 6085020"/>
              <a:gd name="connsiteY37268" fmla="*/ 1690489 h 4885973"/>
              <a:gd name="connsiteX37269" fmla="*/ 4163485 w 6085020"/>
              <a:gd name="connsiteY37269" fmla="*/ 1686506 h 4885973"/>
              <a:gd name="connsiteX37270" fmla="*/ 4160252 w 6085020"/>
              <a:gd name="connsiteY37270" fmla="*/ 1686506 h 4885973"/>
              <a:gd name="connsiteX37271" fmla="*/ 4165006 w 6085020"/>
              <a:gd name="connsiteY37271" fmla="*/ 1684799 h 4885973"/>
              <a:gd name="connsiteX37272" fmla="*/ 4169190 w 6085020"/>
              <a:gd name="connsiteY37272" fmla="*/ 1684799 h 4885973"/>
              <a:gd name="connsiteX37273" fmla="*/ 4202277 w 6085020"/>
              <a:gd name="connsiteY37273" fmla="*/ 1667539 h 4885973"/>
              <a:gd name="connsiteX37274" fmla="*/ 4199615 w 6085020"/>
              <a:gd name="connsiteY37274" fmla="*/ 1667539 h 4885973"/>
              <a:gd name="connsiteX37275" fmla="*/ 4230991 w 6085020"/>
              <a:gd name="connsiteY37275" fmla="*/ 1652176 h 4885973"/>
              <a:gd name="connsiteX37276" fmla="*/ 4254380 w 6085020"/>
              <a:gd name="connsiteY37276" fmla="*/ 1640038 h 4885973"/>
              <a:gd name="connsiteX37277" fmla="*/ 4257232 w 6085020"/>
              <a:gd name="connsiteY37277" fmla="*/ 1632261 h 4885973"/>
              <a:gd name="connsiteX37278" fmla="*/ 4261986 w 6085020"/>
              <a:gd name="connsiteY37278" fmla="*/ 1636244 h 4885973"/>
              <a:gd name="connsiteX37279" fmla="*/ 4266170 w 6085020"/>
              <a:gd name="connsiteY37279" fmla="*/ 1634158 h 4885973"/>
              <a:gd name="connsiteX37280" fmla="*/ 4267311 w 6085020"/>
              <a:gd name="connsiteY37280" fmla="*/ 1628847 h 4885973"/>
              <a:gd name="connsiteX37281" fmla="*/ 4272065 w 6085020"/>
              <a:gd name="connsiteY37281" fmla="*/ 1627330 h 4885973"/>
              <a:gd name="connsiteX37282" fmla="*/ 4277389 w 6085020"/>
              <a:gd name="connsiteY37282" fmla="*/ 1628468 h 4885973"/>
              <a:gd name="connsiteX37283" fmla="*/ 4286136 w 6085020"/>
              <a:gd name="connsiteY37283" fmla="*/ 1624106 h 4885973"/>
              <a:gd name="connsiteX37284" fmla="*/ 4282713 w 6085020"/>
              <a:gd name="connsiteY37284" fmla="*/ 1616140 h 4885973"/>
              <a:gd name="connsiteX37285" fmla="*/ 4286897 w 6085020"/>
              <a:gd name="connsiteY37285" fmla="*/ 1614812 h 4885973"/>
              <a:gd name="connsiteX37286" fmla="*/ 4281953 w 6085020"/>
              <a:gd name="connsiteY37286" fmla="*/ 1600018 h 4885973"/>
              <a:gd name="connsiteX37287" fmla="*/ 4292411 w 6085020"/>
              <a:gd name="connsiteY37287" fmla="*/ 1608174 h 4885973"/>
              <a:gd name="connsiteX37288" fmla="*/ 4300778 w 6085020"/>
              <a:gd name="connsiteY37288" fmla="*/ 1616709 h 4885973"/>
              <a:gd name="connsiteX37289" fmla="*/ 4326640 w 6085020"/>
              <a:gd name="connsiteY37289" fmla="*/ 1603622 h 4885973"/>
              <a:gd name="connsiteX37290" fmla="*/ 4327780 w 6085020"/>
              <a:gd name="connsiteY37290" fmla="*/ 1595466 h 4885973"/>
              <a:gd name="connsiteX37291" fmla="*/ 4329663 w 6085020"/>
              <a:gd name="connsiteY37291" fmla="*/ 1595485 h 4885973"/>
              <a:gd name="connsiteX37292" fmla="*/ 4329682 w 6085020"/>
              <a:gd name="connsiteY37292" fmla="*/ 1595466 h 4885973"/>
              <a:gd name="connsiteX37293" fmla="*/ 4330842 w 6085020"/>
              <a:gd name="connsiteY37293" fmla="*/ 1593663 h 4885973"/>
              <a:gd name="connsiteX37294" fmla="*/ 4330823 w 6085020"/>
              <a:gd name="connsiteY37294" fmla="*/ 1593570 h 4885973"/>
              <a:gd name="connsiteX37295" fmla="*/ 4328731 w 6085020"/>
              <a:gd name="connsiteY37295" fmla="*/ 1592432 h 4885973"/>
              <a:gd name="connsiteX37296" fmla="*/ 4331203 w 6085020"/>
              <a:gd name="connsiteY37296" fmla="*/ 1574603 h 4885973"/>
              <a:gd name="connsiteX37297" fmla="*/ 4331203 w 6085020"/>
              <a:gd name="connsiteY37297" fmla="*/ 1568154 h 4885973"/>
              <a:gd name="connsiteX37298" fmla="*/ 4333295 w 6085020"/>
              <a:gd name="connsiteY37298" fmla="*/ 1553930 h 4885973"/>
              <a:gd name="connsiteX37299" fmla="*/ 4332344 w 6085020"/>
              <a:gd name="connsiteY37299" fmla="*/ 1552981 h 4885973"/>
              <a:gd name="connsiteX37300" fmla="*/ 4333295 w 6085020"/>
              <a:gd name="connsiteY37300" fmla="*/ 1551085 h 4885973"/>
              <a:gd name="connsiteX37301" fmla="*/ 4334817 w 6085020"/>
              <a:gd name="connsiteY37301" fmla="*/ 1541412 h 4885973"/>
              <a:gd name="connsiteX37302" fmla="*/ 4334817 w 6085020"/>
              <a:gd name="connsiteY37302" fmla="*/ 1538377 h 4885973"/>
              <a:gd name="connsiteX37303" fmla="*/ 4341616 w 6085020"/>
              <a:gd name="connsiteY37303" fmla="*/ 1541292 h 4885973"/>
              <a:gd name="connsiteX37304" fmla="*/ 4341472 w 6085020"/>
              <a:gd name="connsiteY37304" fmla="*/ 1541412 h 4885973"/>
              <a:gd name="connsiteX37305" fmla="*/ 4341472 w 6085020"/>
              <a:gd name="connsiteY37305" fmla="*/ 1542739 h 4885973"/>
              <a:gd name="connsiteX37306" fmla="*/ 4342039 w 6085020"/>
              <a:gd name="connsiteY37306" fmla="*/ 1541474 h 4885973"/>
              <a:gd name="connsiteX37307" fmla="*/ 4356494 w 6085020"/>
              <a:gd name="connsiteY37307" fmla="*/ 1547671 h 4885973"/>
              <a:gd name="connsiteX37308" fmla="*/ 4365241 w 6085020"/>
              <a:gd name="connsiteY37308" fmla="*/ 1550895 h 4885973"/>
              <a:gd name="connsiteX37309" fmla="*/ 4385991 w 6085020"/>
              <a:gd name="connsiteY37309" fmla="*/ 1553031 h 4885973"/>
              <a:gd name="connsiteX37310" fmla="*/ 4385995 w 6085020"/>
              <a:gd name="connsiteY37310" fmla="*/ 1554217 h 4885973"/>
              <a:gd name="connsiteX37311" fmla="*/ 4389890 w 6085020"/>
              <a:gd name="connsiteY37311" fmla="*/ 1553479 h 4885973"/>
              <a:gd name="connsiteX37312" fmla="*/ 4389936 w 6085020"/>
              <a:gd name="connsiteY37312" fmla="*/ 1553361 h 4885973"/>
              <a:gd name="connsiteX37313" fmla="*/ 4399660 w 6085020"/>
              <a:gd name="connsiteY37313" fmla="*/ 1553361 h 4885973"/>
              <a:gd name="connsiteX37314" fmla="*/ 4388251 w 6085020"/>
              <a:gd name="connsiteY37314" fmla="*/ 1522635 h 4885973"/>
              <a:gd name="connsiteX37315" fmla="*/ 4402892 w 6085020"/>
              <a:gd name="connsiteY37315" fmla="*/ 1522635 h 4885973"/>
              <a:gd name="connsiteX37316" fmla="*/ 4411640 w 6085020"/>
              <a:gd name="connsiteY37316" fmla="*/ 1522635 h 4885973"/>
              <a:gd name="connsiteX37317" fmla="*/ 4411640 w 6085020"/>
              <a:gd name="connsiteY37317" fmla="*/ 1520548 h 4885973"/>
              <a:gd name="connsiteX37318" fmla="*/ 4411640 w 6085020"/>
              <a:gd name="connsiteY37318" fmla="*/ 1517324 h 4885973"/>
              <a:gd name="connsiteX37319" fmla="*/ 4430655 w 6085020"/>
              <a:gd name="connsiteY37319" fmla="*/ 1511065 h 4885973"/>
              <a:gd name="connsiteX37320" fmla="*/ 4430655 w 6085020"/>
              <a:gd name="connsiteY37320" fmla="*/ 1515807 h 4885973"/>
              <a:gd name="connsiteX37321" fmla="*/ 4429629 w 6085020"/>
              <a:gd name="connsiteY37321" fmla="*/ 1517692 h 4885973"/>
              <a:gd name="connsiteX37322" fmla="*/ 4429705 w 6085020"/>
              <a:gd name="connsiteY37322" fmla="*/ 1517893 h 4885973"/>
              <a:gd name="connsiteX37323" fmla="*/ 4431606 w 6085020"/>
              <a:gd name="connsiteY37323" fmla="*/ 1518841 h 4885973"/>
              <a:gd name="connsiteX37324" fmla="*/ 4433698 w 6085020"/>
              <a:gd name="connsiteY37324" fmla="*/ 1528135 h 4885973"/>
              <a:gd name="connsiteX37325" fmla="*/ 4439973 w 6085020"/>
              <a:gd name="connsiteY37325" fmla="*/ 1549567 h 4885973"/>
              <a:gd name="connsiteX37326" fmla="*/ 4463043 w 6085020"/>
              <a:gd name="connsiteY37326" fmla="*/ 1539003 h 4885973"/>
              <a:gd name="connsiteX37327" fmla="*/ 4463692 w 6085020"/>
              <a:gd name="connsiteY37327" fmla="*/ 1539515 h 4885973"/>
              <a:gd name="connsiteX37328" fmla="*/ 4463362 w 6085020"/>
              <a:gd name="connsiteY37328" fmla="*/ 1539515 h 4885973"/>
              <a:gd name="connsiteX37329" fmla="*/ 4463933 w 6085020"/>
              <a:gd name="connsiteY37329" fmla="*/ 1539705 h 4885973"/>
              <a:gd name="connsiteX37330" fmla="*/ 4463692 w 6085020"/>
              <a:gd name="connsiteY37330" fmla="*/ 1539515 h 4885973"/>
              <a:gd name="connsiteX37331" fmla="*/ 4465454 w 6085020"/>
              <a:gd name="connsiteY37331" fmla="*/ 1539515 h 4885973"/>
              <a:gd name="connsiteX37332" fmla="*/ 4465454 w 6085020"/>
              <a:gd name="connsiteY37332" fmla="*/ 1537899 h 4885973"/>
              <a:gd name="connsiteX37333" fmla="*/ 4500443 w 6085020"/>
              <a:gd name="connsiteY37333" fmla="*/ 1521876 h 4885973"/>
              <a:gd name="connsiteX37334" fmla="*/ 4504436 w 6085020"/>
              <a:gd name="connsiteY37334" fmla="*/ 1519979 h 4885973"/>
              <a:gd name="connsiteX37335" fmla="*/ 4506718 w 6085020"/>
              <a:gd name="connsiteY37335" fmla="*/ 1517324 h 4885973"/>
              <a:gd name="connsiteX37336" fmla="*/ 4513944 w 6085020"/>
              <a:gd name="connsiteY37336" fmla="*/ 1514100 h 4885973"/>
              <a:gd name="connsiteX37337" fmla="*/ 4511853 w 6085020"/>
              <a:gd name="connsiteY37337" fmla="*/ 1514100 h 4885973"/>
              <a:gd name="connsiteX37338" fmla="*/ 4501964 w 6085020"/>
              <a:gd name="connsiteY37338" fmla="*/ 1509548 h 4885973"/>
              <a:gd name="connsiteX37339" fmla="*/ 4503105 w 6085020"/>
              <a:gd name="connsiteY37339" fmla="*/ 1507462 h 4885973"/>
              <a:gd name="connsiteX37340" fmla="*/ 4503105 w 6085020"/>
              <a:gd name="connsiteY37340" fmla="*/ 1505375 h 4885973"/>
              <a:gd name="connsiteX37341" fmla="*/ 4511472 w 6085020"/>
              <a:gd name="connsiteY37341" fmla="*/ 1510496 h 4885973"/>
              <a:gd name="connsiteX37342" fmla="*/ 4516036 w 6085020"/>
              <a:gd name="connsiteY37342" fmla="*/ 1513720 h 4885973"/>
              <a:gd name="connsiteX37343" fmla="*/ 4520029 w 6085020"/>
              <a:gd name="connsiteY37343" fmla="*/ 1512013 h 4885973"/>
              <a:gd name="connsiteX37344" fmla="*/ 4516796 w 6085020"/>
              <a:gd name="connsiteY37344" fmla="*/ 1507082 h 4885973"/>
              <a:gd name="connsiteX37345" fmla="*/ 4514134 w 6085020"/>
              <a:gd name="connsiteY37345" fmla="*/ 1505754 h 4885973"/>
              <a:gd name="connsiteX37346" fmla="*/ 4511472 w 6085020"/>
              <a:gd name="connsiteY37346" fmla="*/ 1504427 h 4885973"/>
              <a:gd name="connsiteX37347" fmla="*/ 4514324 w 6085020"/>
              <a:gd name="connsiteY37347" fmla="*/ 1504427 h 4885973"/>
              <a:gd name="connsiteX37348" fmla="*/ 4514324 w 6085020"/>
              <a:gd name="connsiteY37348" fmla="*/ 1503099 h 4885973"/>
              <a:gd name="connsiteX37349" fmla="*/ 4514324 w 6085020"/>
              <a:gd name="connsiteY37349" fmla="*/ 1488305 h 4885973"/>
              <a:gd name="connsiteX37350" fmla="*/ 4514324 w 6085020"/>
              <a:gd name="connsiteY37350" fmla="*/ 1476546 h 4885973"/>
              <a:gd name="connsiteX37351" fmla="*/ 4521740 w 6085020"/>
              <a:gd name="connsiteY37351" fmla="*/ 1475029 h 4885973"/>
              <a:gd name="connsiteX37352" fmla="*/ 4520410 w 6085020"/>
              <a:gd name="connsiteY37352" fmla="*/ 1475029 h 4885973"/>
              <a:gd name="connsiteX37353" fmla="*/ 4517747 w 6085020"/>
              <a:gd name="connsiteY37353" fmla="*/ 1473701 h 4885973"/>
              <a:gd name="connsiteX37354" fmla="*/ 4520219 w 6085020"/>
              <a:gd name="connsiteY37354" fmla="*/ 1473701 h 4885973"/>
              <a:gd name="connsiteX37355" fmla="*/ 4525163 w 6085020"/>
              <a:gd name="connsiteY37355" fmla="*/ 1472184 h 4885973"/>
              <a:gd name="connsiteX37356" fmla="*/ 4523832 w 6085020"/>
              <a:gd name="connsiteY37356" fmla="*/ 1474839 h 4885973"/>
              <a:gd name="connsiteX37357" fmla="*/ 4523832 w 6085020"/>
              <a:gd name="connsiteY37357" fmla="*/ 1476356 h 4885973"/>
              <a:gd name="connsiteX37358" fmla="*/ 4530298 w 6085020"/>
              <a:gd name="connsiteY37358" fmla="*/ 1475029 h 4885973"/>
              <a:gd name="connsiteX37359" fmla="*/ 4530298 w 6085020"/>
              <a:gd name="connsiteY37359" fmla="*/ 1479201 h 4885973"/>
              <a:gd name="connsiteX37360" fmla="*/ 4529347 w 6085020"/>
              <a:gd name="connsiteY37360" fmla="*/ 1481288 h 4885973"/>
              <a:gd name="connsiteX37361" fmla="*/ 4527826 w 6085020"/>
              <a:gd name="connsiteY37361" fmla="*/ 1483943 h 4885973"/>
              <a:gd name="connsiteX37362" fmla="*/ 4530107 w 6085020"/>
              <a:gd name="connsiteY37362" fmla="*/ 1485081 h 4885973"/>
              <a:gd name="connsiteX37363" fmla="*/ 4530107 w 6085020"/>
              <a:gd name="connsiteY37363" fmla="*/ 1487357 h 4885973"/>
              <a:gd name="connsiteX37364" fmla="*/ 4545890 w 6085020"/>
              <a:gd name="connsiteY37364" fmla="*/ 1493426 h 4885973"/>
              <a:gd name="connsiteX37365" fmla="*/ 4546375 w 6085020"/>
              <a:gd name="connsiteY37365" fmla="*/ 1493616 h 4885973"/>
              <a:gd name="connsiteX37366" fmla="*/ 4545700 w 6085020"/>
              <a:gd name="connsiteY37366" fmla="*/ 1493616 h 4885973"/>
              <a:gd name="connsiteX37367" fmla="*/ 4544674 w 6085020"/>
              <a:gd name="connsiteY37367" fmla="*/ 1495501 h 4885973"/>
              <a:gd name="connsiteX37368" fmla="*/ 4544750 w 6085020"/>
              <a:gd name="connsiteY37368" fmla="*/ 1495702 h 4885973"/>
              <a:gd name="connsiteX37369" fmla="*/ 4546841 w 6085020"/>
              <a:gd name="connsiteY37369" fmla="*/ 1495702 h 4885973"/>
              <a:gd name="connsiteX37370" fmla="*/ 4547577 w 6085020"/>
              <a:gd name="connsiteY37370" fmla="*/ 1494087 h 4885973"/>
              <a:gd name="connsiteX37371" fmla="*/ 4561864 w 6085020"/>
              <a:gd name="connsiteY37371" fmla="*/ 1499685 h 4885973"/>
              <a:gd name="connsiteX37372" fmla="*/ 4576506 w 6085020"/>
              <a:gd name="connsiteY37372" fmla="*/ 1488495 h 4885973"/>
              <a:gd name="connsiteX37373" fmla="*/ 4582667 w 6085020"/>
              <a:gd name="connsiteY37373" fmla="*/ 1492332 h 4885973"/>
              <a:gd name="connsiteX37374" fmla="*/ 4586508 w 6085020"/>
              <a:gd name="connsiteY37374" fmla="*/ 1486189 h 4885973"/>
              <a:gd name="connsiteX37375" fmla="*/ 4586204 w 6085020"/>
              <a:gd name="connsiteY37375" fmla="*/ 1485271 h 4885973"/>
              <a:gd name="connsiteX37376" fmla="*/ 4586204 w 6085020"/>
              <a:gd name="connsiteY37376" fmla="*/ 1483943 h 4885973"/>
              <a:gd name="connsiteX37377" fmla="*/ 4588486 w 6085020"/>
              <a:gd name="connsiteY37377" fmla="*/ 1479581 h 4885973"/>
              <a:gd name="connsiteX37378" fmla="*/ 4602177 w 6085020"/>
              <a:gd name="connsiteY37378" fmla="*/ 1469149 h 4885973"/>
              <a:gd name="connsiteX37379" fmla="*/ 4610164 w 6085020"/>
              <a:gd name="connsiteY37379" fmla="*/ 1463080 h 4885973"/>
              <a:gd name="connsiteX37380" fmla="*/ 4610164 w 6085020"/>
              <a:gd name="connsiteY37380" fmla="*/ 1464407 h 4885973"/>
              <a:gd name="connsiteX37381" fmla="*/ 4613206 w 6085020"/>
              <a:gd name="connsiteY37381" fmla="*/ 1462131 h 4885973"/>
              <a:gd name="connsiteX37382" fmla="*/ 4613206 w 6085020"/>
              <a:gd name="connsiteY37382" fmla="*/ 1460993 h 4885973"/>
              <a:gd name="connsiteX37383" fmla="*/ 4625947 w 6085020"/>
              <a:gd name="connsiteY37383" fmla="*/ 1451320 h 4885973"/>
              <a:gd name="connsiteX37384" fmla="*/ 4627088 w 6085020"/>
              <a:gd name="connsiteY37384" fmla="*/ 1452838 h 4885973"/>
              <a:gd name="connsiteX37385" fmla="*/ 4632222 w 6085020"/>
              <a:gd name="connsiteY37385" fmla="*/ 1449234 h 4885973"/>
              <a:gd name="connsiteX37386" fmla="*/ 4629940 w 6085020"/>
              <a:gd name="connsiteY37386" fmla="*/ 1448096 h 4885973"/>
              <a:gd name="connsiteX37387" fmla="*/ 4632792 w 6085020"/>
              <a:gd name="connsiteY37387" fmla="*/ 1446200 h 4885973"/>
              <a:gd name="connsiteX37388" fmla="*/ 4632792 w 6085020"/>
              <a:gd name="connsiteY37388" fmla="*/ 1447906 h 4885973"/>
              <a:gd name="connsiteX37389" fmla="*/ 4634504 w 6085020"/>
              <a:gd name="connsiteY37389" fmla="*/ 1446769 h 4885973"/>
              <a:gd name="connsiteX37390" fmla="*/ 4636405 w 6085020"/>
              <a:gd name="connsiteY37390" fmla="*/ 1445062 h 4885973"/>
              <a:gd name="connsiteX37391" fmla="*/ 4642871 w 6085020"/>
              <a:gd name="connsiteY37391" fmla="*/ 1440510 h 4885973"/>
              <a:gd name="connsiteX37392" fmla="*/ 4645533 w 6085020"/>
              <a:gd name="connsiteY37392" fmla="*/ 1448665 h 4885973"/>
              <a:gd name="connsiteX37393" fmla="*/ 4647257 w 6085020"/>
              <a:gd name="connsiteY37393" fmla="*/ 1453596 h 4885973"/>
              <a:gd name="connsiteX37394" fmla="*/ 4646484 w 6085020"/>
              <a:gd name="connsiteY37394" fmla="*/ 1453596 h 4885973"/>
              <a:gd name="connsiteX37395" fmla="*/ 4647456 w 6085020"/>
              <a:gd name="connsiteY37395" fmla="*/ 1454165 h 4885973"/>
              <a:gd name="connsiteX37396" fmla="*/ 4648385 w 6085020"/>
              <a:gd name="connsiteY37396" fmla="*/ 1456821 h 4885973"/>
              <a:gd name="connsiteX37397" fmla="*/ 4650463 w 6085020"/>
              <a:gd name="connsiteY37397" fmla="*/ 1455923 h 4885973"/>
              <a:gd name="connsiteX37398" fmla="*/ 4651998 w 6085020"/>
              <a:gd name="connsiteY37398" fmla="*/ 1456821 h 4885973"/>
              <a:gd name="connsiteX37399" fmla="*/ 4654541 w 6085020"/>
              <a:gd name="connsiteY37399" fmla="*/ 1458160 h 4885973"/>
              <a:gd name="connsiteX37400" fmla="*/ 4655231 w 6085020"/>
              <a:gd name="connsiteY37400" fmla="*/ 1463981 h 4885973"/>
              <a:gd name="connsiteX37401" fmla="*/ 4659795 w 6085020"/>
              <a:gd name="connsiteY37401" fmla="*/ 1460235 h 4885973"/>
              <a:gd name="connsiteX37402" fmla="*/ 4666260 w 6085020"/>
              <a:gd name="connsiteY37402" fmla="*/ 1461373 h 4885973"/>
              <a:gd name="connsiteX37403" fmla="*/ 4673486 w 6085020"/>
              <a:gd name="connsiteY37403" fmla="*/ 1461373 h 4885973"/>
              <a:gd name="connsiteX37404" fmla="*/ 4667020 w 6085020"/>
              <a:gd name="connsiteY37404" fmla="*/ 1457769 h 4885973"/>
              <a:gd name="connsiteX37405" fmla="*/ 4660935 w 6085020"/>
              <a:gd name="connsiteY37405" fmla="*/ 1455304 h 4885973"/>
              <a:gd name="connsiteX37406" fmla="*/ 4659985 w 6085020"/>
              <a:gd name="connsiteY37406" fmla="*/ 1457390 h 4885973"/>
              <a:gd name="connsiteX37407" fmla="*/ 4658844 w 6085020"/>
              <a:gd name="connsiteY37407" fmla="*/ 1456762 h 4885973"/>
              <a:gd name="connsiteX37408" fmla="*/ 4658844 w 6085020"/>
              <a:gd name="connsiteY37408" fmla="*/ 1456631 h 4885973"/>
              <a:gd name="connsiteX37409" fmla="*/ 4657455 w 6085020"/>
              <a:gd name="connsiteY37409" fmla="*/ 1455998 h 4885973"/>
              <a:gd name="connsiteX37410" fmla="*/ 4654470 w 6085020"/>
              <a:gd name="connsiteY37410" fmla="*/ 1454355 h 4885973"/>
              <a:gd name="connsiteX37411" fmla="*/ 4663788 w 6085020"/>
              <a:gd name="connsiteY37411" fmla="*/ 1450372 h 4885973"/>
              <a:gd name="connsiteX37412" fmla="*/ 4663788 w 6085020"/>
              <a:gd name="connsiteY37412" fmla="*/ 1449045 h 4885973"/>
              <a:gd name="connsiteX37413" fmla="*/ 4671774 w 6085020"/>
              <a:gd name="connsiteY37413" fmla="*/ 1452079 h 4885973"/>
              <a:gd name="connsiteX37414" fmla="*/ 4681662 w 6085020"/>
              <a:gd name="connsiteY37414" fmla="*/ 1443923 h 4885973"/>
              <a:gd name="connsiteX37415" fmla="*/ 4690790 w 6085020"/>
              <a:gd name="connsiteY37415" fmla="*/ 1436527 h 4885973"/>
              <a:gd name="connsiteX37416" fmla="*/ 4691931 w 6085020"/>
              <a:gd name="connsiteY37416" fmla="*/ 1441458 h 4885973"/>
              <a:gd name="connsiteX37417" fmla="*/ 4698586 w 6085020"/>
              <a:gd name="connsiteY37417" fmla="*/ 1439182 h 4885973"/>
              <a:gd name="connsiteX37418" fmla="*/ 4696305 w 6085020"/>
              <a:gd name="connsiteY37418" fmla="*/ 1431216 h 4885973"/>
              <a:gd name="connsiteX37419" fmla="*/ 4709616 w 6085020"/>
              <a:gd name="connsiteY37419" fmla="*/ 1420405 h 4885973"/>
              <a:gd name="connsiteX37420" fmla="*/ 4701059 w 6085020"/>
              <a:gd name="connsiteY37420" fmla="*/ 1420405 h 4885973"/>
              <a:gd name="connsiteX37421" fmla="*/ 4698967 w 6085020"/>
              <a:gd name="connsiteY37421" fmla="*/ 1420405 h 4885973"/>
              <a:gd name="connsiteX37422" fmla="*/ 4697826 w 6085020"/>
              <a:gd name="connsiteY37422" fmla="*/ 1421922 h 4885973"/>
              <a:gd name="connsiteX37423" fmla="*/ 4693642 w 6085020"/>
              <a:gd name="connsiteY37423" fmla="*/ 1421922 h 4885973"/>
              <a:gd name="connsiteX37424" fmla="*/ 4693642 w 6085020"/>
              <a:gd name="connsiteY37424" fmla="*/ 1419267 h 4885973"/>
              <a:gd name="connsiteX37425" fmla="*/ 4691931 w 6085020"/>
              <a:gd name="connsiteY37425" fmla="*/ 1419267 h 4885973"/>
              <a:gd name="connsiteX37426" fmla="*/ 4698206 w 6085020"/>
              <a:gd name="connsiteY37426" fmla="*/ 1414905 h 4885973"/>
              <a:gd name="connsiteX37427" fmla="*/ 4702389 w 6085020"/>
              <a:gd name="connsiteY37427" fmla="*/ 1414905 h 4885973"/>
              <a:gd name="connsiteX37428" fmla="*/ 4703340 w 6085020"/>
              <a:gd name="connsiteY37428" fmla="*/ 1416043 h 4885973"/>
              <a:gd name="connsiteX37429" fmla="*/ 4706193 w 6085020"/>
              <a:gd name="connsiteY37429" fmla="*/ 1419267 h 4885973"/>
              <a:gd name="connsiteX37430" fmla="*/ 4706193 w 6085020"/>
              <a:gd name="connsiteY37430" fmla="*/ 1415853 h 4885973"/>
              <a:gd name="connsiteX37431" fmla="*/ 4713039 w 6085020"/>
              <a:gd name="connsiteY37431" fmla="*/ 1415853 h 4885973"/>
              <a:gd name="connsiteX37432" fmla="*/ 4709045 w 6085020"/>
              <a:gd name="connsiteY37432" fmla="*/ 1417370 h 4885973"/>
              <a:gd name="connsiteX37433" fmla="*/ 4713609 w 6085020"/>
              <a:gd name="connsiteY37433" fmla="*/ 1417370 h 4885973"/>
              <a:gd name="connsiteX37434" fmla="*/ 4715701 w 6085020"/>
              <a:gd name="connsiteY37434" fmla="*/ 1424198 h 4885973"/>
              <a:gd name="connsiteX37435" fmla="*/ 4718933 w 6085020"/>
              <a:gd name="connsiteY37435" fmla="*/ 1424198 h 4885973"/>
              <a:gd name="connsiteX37436" fmla="*/ 4720074 w 6085020"/>
              <a:gd name="connsiteY37436" fmla="*/ 1424198 h 4885973"/>
              <a:gd name="connsiteX37437" fmla="*/ 4717982 w 6085020"/>
              <a:gd name="connsiteY37437" fmla="*/ 1418129 h 4885973"/>
              <a:gd name="connsiteX37438" fmla="*/ 4725399 w 6085020"/>
              <a:gd name="connsiteY37438" fmla="*/ 1421733 h 4885973"/>
              <a:gd name="connsiteX37439" fmla="*/ 4722356 w 6085020"/>
              <a:gd name="connsiteY37439" fmla="*/ 1425716 h 4885973"/>
              <a:gd name="connsiteX37440" fmla="*/ 4724448 w 6085020"/>
              <a:gd name="connsiteY37440" fmla="*/ 1425716 h 4885973"/>
              <a:gd name="connsiteX37441" fmla="*/ 4720264 w 6085020"/>
              <a:gd name="connsiteY37441" fmla="*/ 1428371 h 4885973"/>
              <a:gd name="connsiteX37442" fmla="*/ 4718173 w 6085020"/>
              <a:gd name="connsiteY37442" fmla="*/ 1431026 h 4885973"/>
              <a:gd name="connsiteX37443" fmla="*/ 4725779 w 6085020"/>
              <a:gd name="connsiteY37443" fmla="*/ 1428181 h 4885973"/>
              <a:gd name="connsiteX37444" fmla="*/ 4729012 w 6085020"/>
              <a:gd name="connsiteY37444" fmla="*/ 1425905 h 4885973"/>
              <a:gd name="connsiteX37445" fmla="*/ 4729012 w 6085020"/>
              <a:gd name="connsiteY37445" fmla="*/ 1423060 h 4885973"/>
              <a:gd name="connsiteX37446" fmla="*/ 4738900 w 6085020"/>
              <a:gd name="connsiteY37446" fmla="*/ 1429319 h 4885973"/>
              <a:gd name="connsiteX37447" fmla="*/ 4738900 w 6085020"/>
              <a:gd name="connsiteY37447" fmla="*/ 1431595 h 4885973"/>
              <a:gd name="connsiteX37448" fmla="*/ 4740611 w 6085020"/>
              <a:gd name="connsiteY37448" fmla="*/ 1430078 h 4885973"/>
              <a:gd name="connsiteX37449" fmla="*/ 4741942 w 6085020"/>
              <a:gd name="connsiteY37449" fmla="*/ 1430078 h 4885973"/>
              <a:gd name="connsiteX37450" fmla="*/ 4743463 w 6085020"/>
              <a:gd name="connsiteY37450" fmla="*/ 1427043 h 4885973"/>
              <a:gd name="connsiteX37451" fmla="*/ 4747076 w 6085020"/>
              <a:gd name="connsiteY37451" fmla="*/ 1424198 h 4885973"/>
              <a:gd name="connsiteX37452" fmla="*/ 4748978 w 6085020"/>
              <a:gd name="connsiteY37452" fmla="*/ 1426664 h 4885973"/>
              <a:gd name="connsiteX37453" fmla="*/ 4750880 w 6085020"/>
              <a:gd name="connsiteY37453" fmla="*/ 1429130 h 4885973"/>
              <a:gd name="connsiteX37454" fmla="*/ 4754493 w 6085020"/>
              <a:gd name="connsiteY37454" fmla="*/ 1424767 h 4885973"/>
              <a:gd name="connsiteX37455" fmla="*/ 4758106 w 6085020"/>
              <a:gd name="connsiteY37455" fmla="*/ 1420405 h 4885973"/>
              <a:gd name="connsiteX37456" fmla="*/ 4747267 w 6085020"/>
              <a:gd name="connsiteY37456" fmla="*/ 1420405 h 4885973"/>
              <a:gd name="connsiteX37457" fmla="*/ 4752971 w 6085020"/>
              <a:gd name="connsiteY37457" fmla="*/ 1409594 h 4885973"/>
              <a:gd name="connsiteX37458" fmla="*/ 4762479 w 6085020"/>
              <a:gd name="connsiteY37458" fmla="*/ 1402956 h 4885973"/>
              <a:gd name="connsiteX37459" fmla="*/ 4761148 w 6085020"/>
              <a:gd name="connsiteY37459" fmla="*/ 1402956 h 4885973"/>
              <a:gd name="connsiteX37460" fmla="*/ 4761590 w 6085020"/>
              <a:gd name="connsiteY37460" fmla="*/ 1400563 h 4885973"/>
              <a:gd name="connsiteX37461" fmla="*/ 4764190 w 6085020"/>
              <a:gd name="connsiteY37461" fmla="*/ 1399352 h 4885973"/>
              <a:gd name="connsiteX37462" fmla="*/ 4766092 w 6085020"/>
              <a:gd name="connsiteY37462" fmla="*/ 1395559 h 4885973"/>
              <a:gd name="connsiteX37463" fmla="*/ 4764000 w 6085020"/>
              <a:gd name="connsiteY37463" fmla="*/ 1395559 h 4885973"/>
              <a:gd name="connsiteX37464" fmla="*/ 4761695 w 6085020"/>
              <a:gd name="connsiteY37464" fmla="*/ 1399993 h 4885973"/>
              <a:gd name="connsiteX37465" fmla="*/ 4762479 w 6085020"/>
              <a:gd name="connsiteY37465" fmla="*/ 1395748 h 4885973"/>
              <a:gd name="connsiteX37466" fmla="*/ 4764501 w 6085020"/>
              <a:gd name="connsiteY37466" fmla="*/ 1389194 h 4885973"/>
              <a:gd name="connsiteX37467" fmla="*/ 4764951 w 6085020"/>
              <a:gd name="connsiteY37467" fmla="*/ 1388984 h 4885973"/>
              <a:gd name="connsiteX37468" fmla="*/ 4766473 w 6085020"/>
              <a:gd name="connsiteY37468" fmla="*/ 1394042 h 4885973"/>
              <a:gd name="connsiteX37469" fmla="*/ 4766473 w 6085020"/>
              <a:gd name="connsiteY37469" fmla="*/ 1395748 h 4885973"/>
              <a:gd name="connsiteX37470" fmla="*/ 4766473 w 6085020"/>
              <a:gd name="connsiteY37470" fmla="*/ 1397835 h 4885973"/>
              <a:gd name="connsiteX37471" fmla="*/ 4767994 w 6085020"/>
              <a:gd name="connsiteY37471" fmla="*/ 1402766 h 4885973"/>
              <a:gd name="connsiteX37472" fmla="*/ 4773508 w 6085020"/>
              <a:gd name="connsiteY37472" fmla="*/ 1402766 h 4885973"/>
              <a:gd name="connsiteX37473" fmla="*/ 4778833 w 6085020"/>
              <a:gd name="connsiteY37473" fmla="*/ 1402766 h 4885973"/>
              <a:gd name="connsiteX37474" fmla="*/ 4775980 w 6085020"/>
              <a:gd name="connsiteY37474" fmla="*/ 1401249 h 4885973"/>
              <a:gd name="connsiteX37475" fmla="*/ 4772938 w 6085020"/>
              <a:gd name="connsiteY37475" fmla="*/ 1399732 h 4885973"/>
              <a:gd name="connsiteX37476" fmla="*/ 4774839 w 6085020"/>
              <a:gd name="connsiteY37476" fmla="*/ 1395369 h 4885973"/>
              <a:gd name="connsiteX37477" fmla="*/ 4775790 w 6085020"/>
              <a:gd name="connsiteY37477" fmla="*/ 1392524 h 4885973"/>
              <a:gd name="connsiteX37478" fmla="*/ 4778072 w 6085020"/>
              <a:gd name="connsiteY37478" fmla="*/ 1391007 h 4885973"/>
              <a:gd name="connsiteX37479" fmla="*/ 4778072 w 6085020"/>
              <a:gd name="connsiteY37479" fmla="*/ 1389869 h 4885973"/>
              <a:gd name="connsiteX37480" fmla="*/ 4776931 w 6085020"/>
              <a:gd name="connsiteY37480" fmla="*/ 1389869 h 4885973"/>
              <a:gd name="connsiteX37481" fmla="*/ 4776931 w 6085020"/>
              <a:gd name="connsiteY37481" fmla="*/ 1388351 h 4885973"/>
              <a:gd name="connsiteX37482" fmla="*/ 4775410 w 6085020"/>
              <a:gd name="connsiteY37482" fmla="*/ 1383800 h 4885973"/>
              <a:gd name="connsiteX37483" fmla="*/ 4776551 w 6085020"/>
              <a:gd name="connsiteY37483" fmla="*/ 1381713 h 4885973"/>
              <a:gd name="connsiteX37484" fmla="*/ 4774459 w 6085020"/>
              <a:gd name="connsiteY37484" fmla="*/ 1381713 h 4885973"/>
              <a:gd name="connsiteX37485" fmla="*/ 4774459 w 6085020"/>
              <a:gd name="connsiteY37485" fmla="*/ 1383800 h 4885973"/>
              <a:gd name="connsiteX37486" fmla="*/ 4773508 w 6085020"/>
              <a:gd name="connsiteY37486" fmla="*/ 1385886 h 4885973"/>
              <a:gd name="connsiteX37487" fmla="*/ 4771607 w 6085020"/>
              <a:gd name="connsiteY37487" fmla="*/ 1385886 h 4885973"/>
              <a:gd name="connsiteX37488" fmla="*/ 4764951 w 6085020"/>
              <a:gd name="connsiteY37488" fmla="*/ 1388984 h 4885973"/>
              <a:gd name="connsiteX37489" fmla="*/ 4764761 w 6085020"/>
              <a:gd name="connsiteY37489" fmla="*/ 1388351 h 4885973"/>
              <a:gd name="connsiteX37490" fmla="*/ 4764501 w 6085020"/>
              <a:gd name="connsiteY37490" fmla="*/ 1389194 h 4885973"/>
              <a:gd name="connsiteX37491" fmla="*/ 4763050 w 6085020"/>
              <a:gd name="connsiteY37491" fmla="*/ 1389869 h 4885973"/>
              <a:gd name="connsiteX37492" fmla="*/ 4763050 w 6085020"/>
              <a:gd name="connsiteY37492" fmla="*/ 1388351 h 4885973"/>
              <a:gd name="connsiteX37493" fmla="*/ 4752781 w 6085020"/>
              <a:gd name="connsiteY37493" fmla="*/ 1385886 h 4885973"/>
              <a:gd name="connsiteX37494" fmla="*/ 4749929 w 6085020"/>
              <a:gd name="connsiteY37494" fmla="*/ 1382093 h 4885973"/>
              <a:gd name="connsiteX37495" fmla="*/ 4748788 w 6085020"/>
              <a:gd name="connsiteY37495" fmla="*/ 1378868 h 4885973"/>
              <a:gd name="connsiteX37496" fmla="*/ 4751260 w 6085020"/>
              <a:gd name="connsiteY37496" fmla="*/ 1380196 h 4885973"/>
              <a:gd name="connsiteX37497" fmla="*/ 4750309 w 6085020"/>
              <a:gd name="connsiteY37497" fmla="*/ 1377351 h 4885973"/>
              <a:gd name="connsiteX37498" fmla="*/ 4757916 w 6085020"/>
              <a:gd name="connsiteY37498" fmla="*/ 1374885 h 4885973"/>
              <a:gd name="connsiteX37499" fmla="*/ 4757916 w 6085020"/>
              <a:gd name="connsiteY37499" fmla="*/ 1371661 h 4885973"/>
              <a:gd name="connsiteX37500" fmla="*/ 4757916 w 6085020"/>
              <a:gd name="connsiteY37500" fmla="*/ 1364454 h 4885973"/>
              <a:gd name="connsiteX37501" fmla="*/ 4759246 w 6085020"/>
              <a:gd name="connsiteY37501" fmla="*/ 1361798 h 4885973"/>
              <a:gd name="connsiteX37502" fmla="*/ 4760578 w 6085020"/>
              <a:gd name="connsiteY37502" fmla="*/ 1359143 h 4885973"/>
              <a:gd name="connsiteX37503" fmla="*/ 4757535 w 6085020"/>
              <a:gd name="connsiteY37503" fmla="*/ 1360091 h 4885973"/>
              <a:gd name="connsiteX37504" fmla="*/ 4757535 w 6085020"/>
              <a:gd name="connsiteY37504" fmla="*/ 1354914 h 4885973"/>
              <a:gd name="connsiteX37505" fmla="*/ 4762669 w 6085020"/>
              <a:gd name="connsiteY37505" fmla="*/ 1356298 h 4885973"/>
              <a:gd name="connsiteX37506" fmla="*/ 4762669 w 6085020"/>
              <a:gd name="connsiteY37506" fmla="*/ 1353832 h 4885973"/>
              <a:gd name="connsiteX37507" fmla="*/ 3029960 w 6085020"/>
              <a:gd name="connsiteY37507" fmla="*/ 1352694 h 4885973"/>
              <a:gd name="connsiteX37508" fmla="*/ 3039658 w 6085020"/>
              <a:gd name="connsiteY37508" fmla="*/ 1378110 h 4885973"/>
              <a:gd name="connsiteX37509" fmla="*/ 3040418 w 6085020"/>
              <a:gd name="connsiteY37509" fmla="*/ 1378679 h 4885973"/>
              <a:gd name="connsiteX37510" fmla="*/ 3029960 w 6085020"/>
              <a:gd name="connsiteY37510" fmla="*/ 1352694 h 4885973"/>
              <a:gd name="connsiteX37511" fmla="*/ 4757916 w 6085020"/>
              <a:gd name="connsiteY37511" fmla="*/ 1352505 h 4885973"/>
              <a:gd name="connsiteX37512" fmla="*/ 4758928 w 6085020"/>
              <a:gd name="connsiteY37512" fmla="*/ 1352505 h 4885973"/>
              <a:gd name="connsiteX37513" fmla="*/ 4757535 w 6085020"/>
              <a:gd name="connsiteY37513" fmla="*/ 1353263 h 4885973"/>
              <a:gd name="connsiteX37514" fmla="*/ 4757535 w 6085020"/>
              <a:gd name="connsiteY37514" fmla="*/ 1354914 h 4885973"/>
              <a:gd name="connsiteX37515" fmla="*/ 4755633 w 6085020"/>
              <a:gd name="connsiteY37515" fmla="*/ 1354401 h 4885973"/>
              <a:gd name="connsiteX37516" fmla="*/ 4241164 w 6085020"/>
              <a:gd name="connsiteY37516" fmla="*/ 1352482 h 4885973"/>
              <a:gd name="connsiteX37517" fmla="*/ 4241069 w 6085020"/>
              <a:gd name="connsiteY37517" fmla="*/ 1352505 h 4885973"/>
              <a:gd name="connsiteX37518" fmla="*/ 4239928 w 6085020"/>
              <a:gd name="connsiteY37518" fmla="*/ 1354591 h 4885973"/>
              <a:gd name="connsiteX37519" fmla="*/ 4241639 w 6085020"/>
              <a:gd name="connsiteY37519" fmla="*/ 1356298 h 4885973"/>
              <a:gd name="connsiteX37520" fmla="*/ 4242977 w 6085020"/>
              <a:gd name="connsiteY37520" fmla="*/ 1354964 h 4885973"/>
              <a:gd name="connsiteX37521" fmla="*/ 4242971 w 6085020"/>
              <a:gd name="connsiteY37521" fmla="*/ 1355539 h 4885973"/>
              <a:gd name="connsiteX37522" fmla="*/ 4243351 w 6085020"/>
              <a:gd name="connsiteY37522" fmla="*/ 1354591 h 4885973"/>
              <a:gd name="connsiteX37523" fmla="*/ 4242977 w 6085020"/>
              <a:gd name="connsiteY37523" fmla="*/ 1354964 h 4885973"/>
              <a:gd name="connsiteX37524" fmla="*/ 4242990 w 6085020"/>
              <a:gd name="connsiteY37524" fmla="*/ 1353662 h 4885973"/>
              <a:gd name="connsiteX37525" fmla="*/ 4242971 w 6085020"/>
              <a:gd name="connsiteY37525" fmla="*/ 1353643 h 4885973"/>
              <a:gd name="connsiteX37526" fmla="*/ 4241164 w 6085020"/>
              <a:gd name="connsiteY37526" fmla="*/ 1352482 h 4885973"/>
              <a:gd name="connsiteX37527" fmla="*/ 4759627 w 6085020"/>
              <a:gd name="connsiteY37527" fmla="*/ 1352125 h 4885973"/>
              <a:gd name="connsiteX37528" fmla="*/ 4760578 w 6085020"/>
              <a:gd name="connsiteY37528" fmla="*/ 1352283 h 4885973"/>
              <a:gd name="connsiteX37529" fmla="*/ 4760578 w 6085020"/>
              <a:gd name="connsiteY37529" fmla="*/ 1352505 h 4885973"/>
              <a:gd name="connsiteX37530" fmla="*/ 4758928 w 6085020"/>
              <a:gd name="connsiteY37530" fmla="*/ 1352505 h 4885973"/>
              <a:gd name="connsiteX37531" fmla="*/ 911612 w 6085020"/>
              <a:gd name="connsiteY37531" fmla="*/ 1352125 h 4885973"/>
              <a:gd name="connsiteX37532" fmla="*/ 911612 w 6085020"/>
              <a:gd name="connsiteY37532" fmla="*/ 1352125 h 4885973"/>
              <a:gd name="connsiteX37533" fmla="*/ 2717223 w 6085020"/>
              <a:gd name="connsiteY37533" fmla="*/ 1351865 h 4885973"/>
              <a:gd name="connsiteX37534" fmla="*/ 2710116 w 6085020"/>
              <a:gd name="connsiteY37534" fmla="*/ 1355350 h 4885973"/>
              <a:gd name="connsiteX37535" fmla="*/ 2725899 w 6085020"/>
              <a:gd name="connsiteY37535" fmla="*/ 1357246 h 4885973"/>
              <a:gd name="connsiteX37536" fmla="*/ 2725899 w 6085020"/>
              <a:gd name="connsiteY37536" fmla="*/ 1355350 h 4885973"/>
              <a:gd name="connsiteX37537" fmla="*/ 2717223 w 6085020"/>
              <a:gd name="connsiteY37537" fmla="*/ 1351865 h 4885973"/>
              <a:gd name="connsiteX37538" fmla="*/ 2987365 w 6085020"/>
              <a:gd name="connsiteY37538" fmla="*/ 1351556 h 4885973"/>
              <a:gd name="connsiteX37539" fmla="*/ 2987365 w 6085020"/>
              <a:gd name="connsiteY37539" fmla="*/ 1351556 h 4885973"/>
              <a:gd name="connsiteX37540" fmla="*/ 1481893 w 6085020"/>
              <a:gd name="connsiteY37540" fmla="*/ 1351556 h 4885973"/>
              <a:gd name="connsiteX37541" fmla="*/ 1481893 w 6085020"/>
              <a:gd name="connsiteY37541" fmla="*/ 1351556 h 4885973"/>
              <a:gd name="connsiteX37542" fmla="*/ 4836450 w 6085020"/>
              <a:gd name="connsiteY37542" fmla="*/ 1351367 h 4885973"/>
              <a:gd name="connsiteX37543" fmla="*/ 4839920 w 6085020"/>
              <a:gd name="connsiteY37543" fmla="*/ 1360020 h 4885973"/>
              <a:gd name="connsiteX37544" fmla="*/ 4835880 w 6085020"/>
              <a:gd name="connsiteY37544" fmla="*/ 1362557 h 4885973"/>
              <a:gd name="connsiteX37545" fmla="*/ 4834929 w 6085020"/>
              <a:gd name="connsiteY37545" fmla="*/ 1359712 h 4885973"/>
              <a:gd name="connsiteX37546" fmla="*/ 4833788 w 6085020"/>
              <a:gd name="connsiteY37546" fmla="*/ 1358384 h 4885973"/>
              <a:gd name="connsiteX37547" fmla="*/ 4833807 w 6085020"/>
              <a:gd name="connsiteY37547" fmla="*/ 1358377 h 4885973"/>
              <a:gd name="connsiteX37548" fmla="*/ 4835119 w 6085020"/>
              <a:gd name="connsiteY37548" fmla="*/ 1355729 h 4885973"/>
              <a:gd name="connsiteX37549" fmla="*/ 4833218 w 6085020"/>
              <a:gd name="connsiteY37549" fmla="*/ 1354212 h 4885973"/>
              <a:gd name="connsiteX37550" fmla="*/ 2592694 w 6085020"/>
              <a:gd name="connsiteY37550" fmla="*/ 1351248 h 4885973"/>
              <a:gd name="connsiteX37551" fmla="*/ 2595261 w 6085020"/>
              <a:gd name="connsiteY37551" fmla="*/ 1367678 h 4885973"/>
              <a:gd name="connsiteX37552" fmla="*/ 2595261 w 6085020"/>
              <a:gd name="connsiteY37552" fmla="*/ 1367299 h 4885973"/>
              <a:gd name="connsiteX37553" fmla="*/ 2600395 w 6085020"/>
              <a:gd name="connsiteY37553" fmla="*/ 1351746 h 4885973"/>
              <a:gd name="connsiteX37554" fmla="*/ 2592694 w 6085020"/>
              <a:gd name="connsiteY37554" fmla="*/ 1351248 h 4885973"/>
              <a:gd name="connsiteX37555" fmla="*/ 3412556 w 6085020"/>
              <a:gd name="connsiteY37555" fmla="*/ 1350988 h 4885973"/>
              <a:gd name="connsiteX37556" fmla="*/ 3409323 w 6085020"/>
              <a:gd name="connsiteY37556" fmla="*/ 1351367 h 4885973"/>
              <a:gd name="connsiteX37557" fmla="*/ 3410844 w 6085020"/>
              <a:gd name="connsiteY37557" fmla="*/ 1355729 h 4885973"/>
              <a:gd name="connsiteX37558" fmla="*/ 3419591 w 6085020"/>
              <a:gd name="connsiteY37558" fmla="*/ 1352694 h 4885973"/>
              <a:gd name="connsiteX37559" fmla="*/ 3417690 w 6085020"/>
              <a:gd name="connsiteY37559" fmla="*/ 1350988 h 4885973"/>
              <a:gd name="connsiteX37560" fmla="*/ 3412556 w 6085020"/>
              <a:gd name="connsiteY37560" fmla="*/ 1350988 h 4885973"/>
              <a:gd name="connsiteX37561" fmla="*/ 4408407 w 6085020"/>
              <a:gd name="connsiteY37561" fmla="*/ 1350608 h 4885973"/>
              <a:gd name="connsiteX37562" fmla="*/ 4408597 w 6085020"/>
              <a:gd name="connsiteY37562" fmla="*/ 1352694 h 4885973"/>
              <a:gd name="connsiteX37563" fmla="*/ 4407456 w 6085020"/>
              <a:gd name="connsiteY37563" fmla="*/ 1352694 h 4885973"/>
              <a:gd name="connsiteX37564" fmla="*/ 4409339 w 6085020"/>
              <a:gd name="connsiteY37564" fmla="*/ 1353719 h 4885973"/>
              <a:gd name="connsiteX37565" fmla="*/ 4409548 w 6085020"/>
              <a:gd name="connsiteY37565" fmla="*/ 1353643 h 4885973"/>
              <a:gd name="connsiteX37566" fmla="*/ 4410613 w 6085020"/>
              <a:gd name="connsiteY37566" fmla="*/ 1352097 h 4885973"/>
              <a:gd name="connsiteX37567" fmla="*/ 4410499 w 6085020"/>
              <a:gd name="connsiteY37567" fmla="*/ 1351746 h 4885973"/>
              <a:gd name="connsiteX37568" fmla="*/ 4408407 w 6085020"/>
              <a:gd name="connsiteY37568" fmla="*/ 1350608 h 4885973"/>
              <a:gd name="connsiteX37569" fmla="*/ 1635779 w 6085020"/>
              <a:gd name="connsiteY37569" fmla="*/ 1350009 h 4885973"/>
              <a:gd name="connsiteX37570" fmla="*/ 1632126 w 6085020"/>
              <a:gd name="connsiteY37570" fmla="*/ 1352275 h 4885973"/>
              <a:gd name="connsiteX37571" fmla="*/ 1632117 w 6085020"/>
              <a:gd name="connsiteY37571" fmla="*/ 1352315 h 4885973"/>
              <a:gd name="connsiteX37572" fmla="*/ 1635349 w 6085020"/>
              <a:gd name="connsiteY37572" fmla="*/ 1354970 h 4885973"/>
              <a:gd name="connsiteX37573" fmla="*/ 1634398 w 6085020"/>
              <a:gd name="connsiteY37573" fmla="*/ 1355919 h 4885973"/>
              <a:gd name="connsiteX37574" fmla="*/ 1638051 w 6085020"/>
              <a:gd name="connsiteY37574" fmla="*/ 1353652 h 4885973"/>
              <a:gd name="connsiteX37575" fmla="*/ 1635779 w 6085020"/>
              <a:gd name="connsiteY37575" fmla="*/ 1350009 h 4885973"/>
              <a:gd name="connsiteX37576" fmla="*/ 4589056 w 6085020"/>
              <a:gd name="connsiteY37576" fmla="*/ 1349849 h 4885973"/>
              <a:gd name="connsiteX37577" fmla="*/ 4596092 w 6085020"/>
              <a:gd name="connsiteY37577" fmla="*/ 1349849 h 4885973"/>
              <a:gd name="connsiteX37578" fmla="*/ 4589056 w 6085020"/>
              <a:gd name="connsiteY37578" fmla="*/ 1352694 h 4885973"/>
              <a:gd name="connsiteX37579" fmla="*/ 4512423 w 6085020"/>
              <a:gd name="connsiteY37579" fmla="*/ 1349849 h 4885973"/>
              <a:gd name="connsiteX37580" fmla="*/ 4512423 w 6085020"/>
              <a:gd name="connsiteY37580" fmla="*/ 1351936 h 4885973"/>
              <a:gd name="connsiteX37581" fmla="*/ 4514305 w 6085020"/>
              <a:gd name="connsiteY37581" fmla="*/ 1351955 h 4885973"/>
              <a:gd name="connsiteX37582" fmla="*/ 4514324 w 6085020"/>
              <a:gd name="connsiteY37582" fmla="*/ 1351936 h 4885973"/>
              <a:gd name="connsiteX37583" fmla="*/ 4516720 w 6085020"/>
              <a:gd name="connsiteY37583" fmla="*/ 1352245 h 4885973"/>
              <a:gd name="connsiteX37584" fmla="*/ 4517367 w 6085020"/>
              <a:gd name="connsiteY37584" fmla="*/ 1350608 h 4885973"/>
              <a:gd name="connsiteX37585" fmla="*/ 4514515 w 6085020"/>
              <a:gd name="connsiteY37585" fmla="*/ 1349849 h 4885973"/>
              <a:gd name="connsiteX37586" fmla="*/ 4512423 w 6085020"/>
              <a:gd name="connsiteY37586" fmla="*/ 1349849 h 4885973"/>
              <a:gd name="connsiteX37587" fmla="*/ 4273966 w 6085020"/>
              <a:gd name="connsiteY37587" fmla="*/ 1349849 h 4885973"/>
              <a:gd name="connsiteX37588" fmla="*/ 4273947 w 6085020"/>
              <a:gd name="connsiteY37588" fmla="*/ 1351727 h 4885973"/>
              <a:gd name="connsiteX37589" fmla="*/ 4273966 w 6085020"/>
              <a:gd name="connsiteY37589" fmla="*/ 1351746 h 4885973"/>
              <a:gd name="connsiteX37590" fmla="*/ 4275493 w 6085020"/>
              <a:gd name="connsiteY37590" fmla="*/ 1351089 h 4885973"/>
              <a:gd name="connsiteX37591" fmla="*/ 4275107 w 6085020"/>
              <a:gd name="connsiteY37591" fmla="*/ 1351936 h 4885973"/>
              <a:gd name="connsiteX37592" fmla="*/ 4276036 w 6085020"/>
              <a:gd name="connsiteY37592" fmla="*/ 1350855 h 4885973"/>
              <a:gd name="connsiteX37593" fmla="*/ 4276191 w 6085020"/>
              <a:gd name="connsiteY37593" fmla="*/ 1350788 h 4885973"/>
              <a:gd name="connsiteX37594" fmla="*/ 4276248 w 6085020"/>
              <a:gd name="connsiteY37594" fmla="*/ 1350608 h 4885973"/>
              <a:gd name="connsiteX37595" fmla="*/ 4276036 w 6085020"/>
              <a:gd name="connsiteY37595" fmla="*/ 1350855 h 4885973"/>
              <a:gd name="connsiteX37596" fmla="*/ 4275493 w 6085020"/>
              <a:gd name="connsiteY37596" fmla="*/ 1351089 h 4885973"/>
              <a:gd name="connsiteX37597" fmla="*/ 4276058 w 6085020"/>
              <a:gd name="connsiteY37597" fmla="*/ 1349849 h 4885973"/>
              <a:gd name="connsiteX37598" fmla="*/ 4273966 w 6085020"/>
              <a:gd name="connsiteY37598" fmla="*/ 1349849 h 4885973"/>
              <a:gd name="connsiteX37599" fmla="*/ 4528016 w 6085020"/>
              <a:gd name="connsiteY37599" fmla="*/ 1349660 h 4885973"/>
              <a:gd name="connsiteX37600" fmla="*/ 4524897 w 6085020"/>
              <a:gd name="connsiteY37600" fmla="*/ 1355902 h 4885973"/>
              <a:gd name="connsiteX37601" fmla="*/ 4524973 w 6085020"/>
              <a:gd name="connsiteY37601" fmla="*/ 1356108 h 4885973"/>
              <a:gd name="connsiteX37602" fmla="*/ 4531077 w 6085020"/>
              <a:gd name="connsiteY37602" fmla="*/ 1359496 h 4885973"/>
              <a:gd name="connsiteX37603" fmla="*/ 4534671 w 6085020"/>
              <a:gd name="connsiteY37603" fmla="*/ 1354781 h 4885973"/>
              <a:gd name="connsiteX37604" fmla="*/ 4537238 w 6085020"/>
              <a:gd name="connsiteY37604" fmla="*/ 1356393 h 4885973"/>
              <a:gd name="connsiteX37605" fmla="*/ 4538855 w 6085020"/>
              <a:gd name="connsiteY37605" fmla="*/ 1353832 h 4885973"/>
              <a:gd name="connsiteX37606" fmla="*/ 4535432 w 6085020"/>
              <a:gd name="connsiteY37606" fmla="*/ 1353074 h 4885973"/>
              <a:gd name="connsiteX37607" fmla="*/ 4534101 w 6085020"/>
              <a:gd name="connsiteY37607" fmla="*/ 1351936 h 4885973"/>
              <a:gd name="connsiteX37608" fmla="*/ 4528016 w 6085020"/>
              <a:gd name="connsiteY37608" fmla="*/ 1349660 h 4885973"/>
              <a:gd name="connsiteX37609" fmla="*/ 4233653 w 6085020"/>
              <a:gd name="connsiteY37609" fmla="*/ 1349470 h 4885973"/>
              <a:gd name="connsiteX37610" fmla="*/ 4233653 w 6085020"/>
              <a:gd name="connsiteY37610" fmla="*/ 1351367 h 4885973"/>
              <a:gd name="connsiteX37611" fmla="*/ 4235174 w 6085020"/>
              <a:gd name="connsiteY37611" fmla="*/ 1350608 h 4885973"/>
              <a:gd name="connsiteX37612" fmla="*/ 4234794 w 6085020"/>
              <a:gd name="connsiteY37612" fmla="*/ 1351556 h 4885973"/>
              <a:gd name="connsiteX37613" fmla="*/ 4235745 w 6085020"/>
              <a:gd name="connsiteY37613" fmla="*/ 1349470 h 4885973"/>
              <a:gd name="connsiteX37614" fmla="*/ 4233653 w 6085020"/>
              <a:gd name="connsiteY37614" fmla="*/ 1349470 h 4885973"/>
              <a:gd name="connsiteX37615" fmla="*/ 2172733 w 6085020"/>
              <a:gd name="connsiteY37615" fmla="*/ 1349280 h 4885973"/>
              <a:gd name="connsiteX37616" fmla="*/ 2172733 w 6085020"/>
              <a:gd name="connsiteY37616" fmla="*/ 1349280 h 4885973"/>
              <a:gd name="connsiteX37617" fmla="*/ 4399470 w 6085020"/>
              <a:gd name="connsiteY37617" fmla="*/ 1348711 h 4885973"/>
              <a:gd name="connsiteX37618" fmla="*/ 4398519 w 6085020"/>
              <a:gd name="connsiteY37618" fmla="*/ 1350798 h 4885973"/>
              <a:gd name="connsiteX37619" fmla="*/ 4400325 w 6085020"/>
              <a:gd name="connsiteY37619" fmla="*/ 1351958 h 4885973"/>
              <a:gd name="connsiteX37620" fmla="*/ 4400421 w 6085020"/>
              <a:gd name="connsiteY37620" fmla="*/ 1351936 h 4885973"/>
              <a:gd name="connsiteX37621" fmla="*/ 4401466 w 6085020"/>
              <a:gd name="connsiteY37621" fmla="*/ 1349762 h 4885973"/>
              <a:gd name="connsiteX37622" fmla="*/ 4400421 w 6085020"/>
              <a:gd name="connsiteY37622" fmla="*/ 1348711 h 4885973"/>
              <a:gd name="connsiteX37623" fmla="*/ 2658013 w 6085020"/>
              <a:gd name="connsiteY37623" fmla="*/ 1347953 h 4885973"/>
              <a:gd name="connsiteX37624" fmla="*/ 2658013 w 6085020"/>
              <a:gd name="connsiteY37624" fmla="*/ 1347953 h 4885973"/>
              <a:gd name="connsiteX37625" fmla="*/ 3515430 w 6085020"/>
              <a:gd name="connsiteY37625" fmla="*/ 1347574 h 4885973"/>
              <a:gd name="connsiteX37626" fmla="*/ 3515430 w 6085020"/>
              <a:gd name="connsiteY37626" fmla="*/ 1347574 h 4885973"/>
              <a:gd name="connsiteX37627" fmla="*/ 4764190 w 6085020"/>
              <a:gd name="connsiteY37627" fmla="*/ 1347384 h 4885973"/>
              <a:gd name="connsiteX37628" fmla="*/ 4764190 w 6085020"/>
              <a:gd name="connsiteY37628" fmla="*/ 1351177 h 4885973"/>
              <a:gd name="connsiteX37629" fmla="*/ 4763297 w 6085020"/>
              <a:gd name="connsiteY37629" fmla="*/ 1352735 h 4885973"/>
              <a:gd name="connsiteX37630" fmla="*/ 4760578 w 6085020"/>
              <a:gd name="connsiteY37630" fmla="*/ 1352283 h 4885973"/>
              <a:gd name="connsiteX37631" fmla="*/ 4760578 w 6085020"/>
              <a:gd name="connsiteY37631" fmla="*/ 1349849 h 4885973"/>
              <a:gd name="connsiteX37632" fmla="*/ 4247249 w 6085020"/>
              <a:gd name="connsiteY37632" fmla="*/ 1347361 h 4885973"/>
              <a:gd name="connsiteX37633" fmla="*/ 4247154 w 6085020"/>
              <a:gd name="connsiteY37633" fmla="*/ 1347384 h 4885973"/>
              <a:gd name="connsiteX37634" fmla="*/ 4246013 w 6085020"/>
              <a:gd name="connsiteY37634" fmla="*/ 1349470 h 4885973"/>
              <a:gd name="connsiteX37635" fmla="*/ 4248428 w 6085020"/>
              <a:gd name="connsiteY37635" fmla="*/ 1349521 h 4885973"/>
              <a:gd name="connsiteX37636" fmla="*/ 4248485 w 6085020"/>
              <a:gd name="connsiteY37636" fmla="*/ 1349470 h 4885973"/>
              <a:gd name="connsiteX37637" fmla="*/ 4248105 w 6085020"/>
              <a:gd name="connsiteY37637" fmla="*/ 1350418 h 4885973"/>
              <a:gd name="connsiteX37638" fmla="*/ 4249170 w 6085020"/>
              <a:gd name="connsiteY37638" fmla="*/ 1348873 h 4885973"/>
              <a:gd name="connsiteX37639" fmla="*/ 4249056 w 6085020"/>
              <a:gd name="connsiteY37639" fmla="*/ 1348522 h 4885973"/>
              <a:gd name="connsiteX37640" fmla="*/ 4247249 w 6085020"/>
              <a:gd name="connsiteY37640" fmla="*/ 1347361 h 4885973"/>
              <a:gd name="connsiteX37641" fmla="*/ 2924613 w 6085020"/>
              <a:gd name="connsiteY37641" fmla="*/ 1346625 h 4885973"/>
              <a:gd name="connsiteX37642" fmla="*/ 2919479 w 6085020"/>
              <a:gd name="connsiteY37642" fmla="*/ 1351936 h 4885973"/>
              <a:gd name="connsiteX37643" fmla="*/ 2919479 w 6085020"/>
              <a:gd name="connsiteY37643" fmla="*/ 1362367 h 4885973"/>
              <a:gd name="connsiteX37644" fmla="*/ 2924613 w 6085020"/>
              <a:gd name="connsiteY37644" fmla="*/ 1346625 h 4885973"/>
              <a:gd name="connsiteX37645" fmla="*/ 2778192 w 6085020"/>
              <a:gd name="connsiteY37645" fmla="*/ 1346625 h 4885973"/>
              <a:gd name="connsiteX37646" fmla="*/ 2778192 w 6085020"/>
              <a:gd name="connsiteY37646" fmla="*/ 1346625 h 4885973"/>
              <a:gd name="connsiteX37647" fmla="*/ 1694488 w 6085020"/>
              <a:gd name="connsiteY37647" fmla="*/ 1346625 h 4885973"/>
              <a:gd name="connsiteX37648" fmla="*/ 1699242 w 6085020"/>
              <a:gd name="connsiteY37648" fmla="*/ 1358574 h 4885973"/>
              <a:gd name="connsiteX37649" fmla="*/ 1694488 w 6085020"/>
              <a:gd name="connsiteY37649" fmla="*/ 1346625 h 4885973"/>
              <a:gd name="connsiteX37650" fmla="*/ 1392709 w 6085020"/>
              <a:gd name="connsiteY37650" fmla="*/ 1346625 h 4885973"/>
              <a:gd name="connsiteX37651" fmla="*/ 1392709 w 6085020"/>
              <a:gd name="connsiteY37651" fmla="*/ 1346625 h 4885973"/>
              <a:gd name="connsiteX37652" fmla="*/ 346846 w 6085020"/>
              <a:gd name="connsiteY37652" fmla="*/ 1346246 h 4885973"/>
              <a:gd name="connsiteX37653" fmla="*/ 340761 w 6085020"/>
              <a:gd name="connsiteY37653" fmla="*/ 1355350 h 4885973"/>
              <a:gd name="connsiteX37654" fmla="*/ 338479 w 6085020"/>
              <a:gd name="connsiteY37654" fmla="*/ 1353074 h 4885973"/>
              <a:gd name="connsiteX37655" fmla="*/ 338479 w 6085020"/>
              <a:gd name="connsiteY37655" fmla="*/ 1357246 h 4885973"/>
              <a:gd name="connsiteX37656" fmla="*/ 331253 w 6085020"/>
              <a:gd name="connsiteY37656" fmla="*/ 1367109 h 4885973"/>
              <a:gd name="connsiteX37657" fmla="*/ 338479 w 6085020"/>
              <a:gd name="connsiteY37657" fmla="*/ 1367678 h 4885973"/>
              <a:gd name="connsiteX37658" fmla="*/ 338479 w 6085020"/>
              <a:gd name="connsiteY37658" fmla="*/ 1422491 h 4885973"/>
              <a:gd name="connsiteX37659" fmla="*/ 355974 w 6085020"/>
              <a:gd name="connsiteY37659" fmla="*/ 1405232 h 4885973"/>
              <a:gd name="connsiteX37660" fmla="*/ 373468 w 6085020"/>
              <a:gd name="connsiteY37660" fmla="*/ 1387783 h 4885973"/>
              <a:gd name="connsiteX37661" fmla="*/ 355974 w 6085020"/>
              <a:gd name="connsiteY37661" fmla="*/ 1370333 h 4885973"/>
              <a:gd name="connsiteX37662" fmla="*/ 345705 w 6085020"/>
              <a:gd name="connsiteY37662" fmla="*/ 1360091 h 4885973"/>
              <a:gd name="connsiteX37663" fmla="*/ 346846 w 6085020"/>
              <a:gd name="connsiteY37663" fmla="*/ 1346246 h 4885973"/>
              <a:gd name="connsiteX37664" fmla="*/ 1017149 w 6085020"/>
              <a:gd name="connsiteY37664" fmla="*/ 1346056 h 4885973"/>
              <a:gd name="connsiteX37665" fmla="*/ 1013156 w 6085020"/>
              <a:gd name="connsiteY37665" fmla="*/ 1347574 h 4885973"/>
              <a:gd name="connsiteX37666" fmla="*/ 1012015 w 6085020"/>
              <a:gd name="connsiteY37666" fmla="*/ 1349660 h 4885973"/>
              <a:gd name="connsiteX37667" fmla="*/ 1012776 w 6085020"/>
              <a:gd name="connsiteY37667" fmla="*/ 1349660 h 4885973"/>
              <a:gd name="connsiteX37668" fmla="*/ 1017149 w 6085020"/>
              <a:gd name="connsiteY37668" fmla="*/ 1346056 h 4885973"/>
              <a:gd name="connsiteX37669" fmla="*/ 4321125 w 6085020"/>
              <a:gd name="connsiteY37669" fmla="*/ 1345487 h 4885973"/>
              <a:gd name="connsiteX37670" fmla="*/ 4319984 w 6085020"/>
              <a:gd name="connsiteY37670" fmla="*/ 1346815 h 4885973"/>
              <a:gd name="connsiteX37671" fmla="*/ 4330443 w 6085020"/>
              <a:gd name="connsiteY37671" fmla="*/ 1367678 h 4885973"/>
              <a:gd name="connsiteX37672" fmla="*/ 4321125 w 6085020"/>
              <a:gd name="connsiteY37672" fmla="*/ 1345487 h 4885973"/>
              <a:gd name="connsiteX37673" fmla="*/ 1055561 w 6085020"/>
              <a:gd name="connsiteY37673" fmla="*/ 1345487 h 4885973"/>
              <a:gd name="connsiteX37674" fmla="*/ 1054040 w 6085020"/>
              <a:gd name="connsiteY37674" fmla="*/ 1346815 h 4885973"/>
              <a:gd name="connsiteX37675" fmla="*/ 1055751 w 6085020"/>
              <a:gd name="connsiteY37675" fmla="*/ 1349849 h 4885973"/>
              <a:gd name="connsiteX37676" fmla="*/ 1055751 w 6085020"/>
              <a:gd name="connsiteY37676" fmla="*/ 1350039 h 4885973"/>
              <a:gd name="connsiteX37677" fmla="*/ 1058794 w 6085020"/>
              <a:gd name="connsiteY37677" fmla="*/ 1350039 h 4885973"/>
              <a:gd name="connsiteX37678" fmla="*/ 1058794 w 6085020"/>
              <a:gd name="connsiteY37678" fmla="*/ 1348522 h 4885973"/>
              <a:gd name="connsiteX37679" fmla="*/ 1055561 w 6085020"/>
              <a:gd name="connsiteY37679" fmla="*/ 1347384 h 4885973"/>
              <a:gd name="connsiteX37680" fmla="*/ 1055561 w 6085020"/>
              <a:gd name="connsiteY37680" fmla="*/ 1345487 h 4885973"/>
              <a:gd name="connsiteX37681" fmla="*/ 4476940 w 6085020"/>
              <a:gd name="connsiteY37681" fmla="*/ 1345180 h 4885973"/>
              <a:gd name="connsiteX37682" fmla="*/ 4476635 w 6085020"/>
              <a:gd name="connsiteY37682" fmla="*/ 1347574 h 4885973"/>
              <a:gd name="connsiteX37683" fmla="*/ 4479031 w 6085020"/>
              <a:gd name="connsiteY37683" fmla="*/ 1347881 h 4885973"/>
              <a:gd name="connsiteX37684" fmla="*/ 4479336 w 6085020"/>
              <a:gd name="connsiteY37684" fmla="*/ 1347574 h 4885973"/>
              <a:gd name="connsiteX37685" fmla="*/ 4481427 w 6085020"/>
              <a:gd name="connsiteY37685" fmla="*/ 1346360 h 4885973"/>
              <a:gd name="connsiteX37686" fmla="*/ 4481427 w 6085020"/>
              <a:gd name="connsiteY37686" fmla="*/ 1345487 h 4885973"/>
              <a:gd name="connsiteX37687" fmla="*/ 4479336 w 6085020"/>
              <a:gd name="connsiteY37687" fmla="*/ 1345487 h 4885973"/>
              <a:gd name="connsiteX37688" fmla="*/ 4476940 w 6085020"/>
              <a:gd name="connsiteY37688" fmla="*/ 1345180 h 4885973"/>
              <a:gd name="connsiteX37689" fmla="*/ 4529727 w 6085020"/>
              <a:gd name="connsiteY37689" fmla="*/ 1344539 h 4885973"/>
              <a:gd name="connsiteX37690" fmla="*/ 4526848 w 6085020"/>
              <a:gd name="connsiteY37690" fmla="*/ 1349033 h 4885973"/>
              <a:gd name="connsiteX37691" fmla="*/ 4524213 w 6085020"/>
              <a:gd name="connsiteY37691" fmla="*/ 1348332 h 4885973"/>
              <a:gd name="connsiteX37692" fmla="*/ 4519649 w 6085020"/>
              <a:gd name="connsiteY37692" fmla="*/ 1355160 h 4885973"/>
              <a:gd name="connsiteX37693" fmla="*/ 4525353 w 6085020"/>
              <a:gd name="connsiteY37693" fmla="*/ 1351367 h 4885973"/>
              <a:gd name="connsiteX37694" fmla="*/ 4526848 w 6085020"/>
              <a:gd name="connsiteY37694" fmla="*/ 1349033 h 4885973"/>
              <a:gd name="connsiteX37695" fmla="*/ 4527065 w 6085020"/>
              <a:gd name="connsiteY37695" fmla="*/ 1349091 h 4885973"/>
              <a:gd name="connsiteX37696" fmla="*/ 4529727 w 6085020"/>
              <a:gd name="connsiteY37696" fmla="*/ 1344539 h 4885973"/>
              <a:gd name="connsiteX37697" fmla="*/ 3388596 w 6085020"/>
              <a:gd name="connsiteY37697" fmla="*/ 1344160 h 4885973"/>
              <a:gd name="connsiteX37698" fmla="*/ 3387074 w 6085020"/>
              <a:gd name="connsiteY37698" fmla="*/ 1345108 h 4885973"/>
              <a:gd name="connsiteX37699" fmla="*/ 3387074 w 6085020"/>
              <a:gd name="connsiteY37699" fmla="*/ 1345487 h 4885973"/>
              <a:gd name="connsiteX37700" fmla="*/ 3388596 w 6085020"/>
              <a:gd name="connsiteY37700" fmla="*/ 1345487 h 4885973"/>
              <a:gd name="connsiteX37701" fmla="*/ 3388596 w 6085020"/>
              <a:gd name="connsiteY37701" fmla="*/ 1344160 h 4885973"/>
              <a:gd name="connsiteX37702" fmla="*/ 1048715 w 6085020"/>
              <a:gd name="connsiteY37702" fmla="*/ 1343590 h 4885973"/>
              <a:gd name="connsiteX37703" fmla="*/ 1045292 w 6085020"/>
              <a:gd name="connsiteY37703" fmla="*/ 1345487 h 4885973"/>
              <a:gd name="connsiteX37704" fmla="*/ 1051187 w 6085020"/>
              <a:gd name="connsiteY37704" fmla="*/ 1346625 h 4885973"/>
              <a:gd name="connsiteX37705" fmla="*/ 1049856 w 6085020"/>
              <a:gd name="connsiteY37705" fmla="*/ 1343590 h 4885973"/>
              <a:gd name="connsiteX37706" fmla="*/ 1048715 w 6085020"/>
              <a:gd name="connsiteY37706" fmla="*/ 1343590 h 4885973"/>
              <a:gd name="connsiteX37707" fmla="*/ 4599895 w 6085020"/>
              <a:gd name="connsiteY37707" fmla="*/ 1343021 h 4885973"/>
              <a:gd name="connsiteX37708" fmla="*/ 4601416 w 6085020"/>
              <a:gd name="connsiteY37708" fmla="*/ 1348142 h 4885973"/>
              <a:gd name="connsiteX37709" fmla="*/ 4597423 w 6085020"/>
              <a:gd name="connsiteY37709" fmla="*/ 1349849 h 4885973"/>
              <a:gd name="connsiteX37710" fmla="*/ 4598944 w 6085020"/>
              <a:gd name="connsiteY37710" fmla="*/ 1346815 h 4885973"/>
              <a:gd name="connsiteX37711" fmla="*/ 4598944 w 6085020"/>
              <a:gd name="connsiteY37711" fmla="*/ 1345677 h 4885973"/>
              <a:gd name="connsiteX37712" fmla="*/ 4599895 w 6085020"/>
              <a:gd name="connsiteY37712" fmla="*/ 1345297 h 4885973"/>
              <a:gd name="connsiteX37713" fmla="*/ 4599895 w 6085020"/>
              <a:gd name="connsiteY37713" fmla="*/ 1344160 h 4885973"/>
              <a:gd name="connsiteX37714" fmla="*/ 2046088 w 6085020"/>
              <a:gd name="connsiteY37714" fmla="*/ 1342832 h 4885973"/>
              <a:gd name="connsiteX37715" fmla="*/ 2046088 w 6085020"/>
              <a:gd name="connsiteY37715" fmla="*/ 1342832 h 4885973"/>
              <a:gd name="connsiteX37716" fmla="*/ 944890 w 6085020"/>
              <a:gd name="connsiteY37716" fmla="*/ 1342073 h 4885973"/>
              <a:gd name="connsiteX37717" fmla="*/ 944994 w 6085020"/>
              <a:gd name="connsiteY37717" fmla="*/ 1342348 h 4885973"/>
              <a:gd name="connsiteX37718" fmla="*/ 938957 w 6085020"/>
              <a:gd name="connsiteY37718" fmla="*/ 1344880 h 4885973"/>
              <a:gd name="connsiteX37719" fmla="*/ 941771 w 6085020"/>
              <a:gd name="connsiteY37719" fmla="*/ 1351556 h 4885973"/>
              <a:gd name="connsiteX37720" fmla="*/ 945650 w 6085020"/>
              <a:gd name="connsiteY37720" fmla="*/ 1351556 h 4885973"/>
              <a:gd name="connsiteX37721" fmla="*/ 946411 w 6085020"/>
              <a:gd name="connsiteY37721" fmla="*/ 1346104 h 4885973"/>
              <a:gd name="connsiteX37722" fmla="*/ 944994 w 6085020"/>
              <a:gd name="connsiteY37722" fmla="*/ 1342348 h 4885973"/>
              <a:gd name="connsiteX37723" fmla="*/ 945650 w 6085020"/>
              <a:gd name="connsiteY37723" fmla="*/ 1342073 h 4885973"/>
              <a:gd name="connsiteX37724" fmla="*/ 4513374 w 6085020"/>
              <a:gd name="connsiteY37724" fmla="*/ 1341694 h 4885973"/>
              <a:gd name="connsiteX37725" fmla="*/ 4512423 w 6085020"/>
              <a:gd name="connsiteY37725" fmla="*/ 1343780 h 4885973"/>
              <a:gd name="connsiteX37726" fmla="*/ 4514515 w 6085020"/>
              <a:gd name="connsiteY37726" fmla="*/ 1343780 h 4885973"/>
              <a:gd name="connsiteX37727" fmla="*/ 4516511 w 6085020"/>
              <a:gd name="connsiteY37727" fmla="*/ 1345582 h 4885973"/>
              <a:gd name="connsiteX37728" fmla="*/ 4518318 w 6085020"/>
              <a:gd name="connsiteY37728" fmla="*/ 1343590 h 4885973"/>
              <a:gd name="connsiteX37729" fmla="*/ 4515466 w 6085020"/>
              <a:gd name="connsiteY37729" fmla="*/ 1342832 h 4885973"/>
              <a:gd name="connsiteX37730" fmla="*/ 4513374 w 6085020"/>
              <a:gd name="connsiteY37730" fmla="*/ 1341694 h 4885973"/>
              <a:gd name="connsiteX37731" fmla="*/ 1078760 w 6085020"/>
              <a:gd name="connsiteY37731" fmla="*/ 1341694 h 4885973"/>
              <a:gd name="connsiteX37732" fmla="*/ 1078760 w 6085020"/>
              <a:gd name="connsiteY37732" fmla="*/ 1357246 h 4885973"/>
              <a:gd name="connsiteX37733" fmla="*/ 1089409 w 6085020"/>
              <a:gd name="connsiteY37733" fmla="*/ 1341694 h 4885973"/>
              <a:gd name="connsiteX37734" fmla="*/ 1089219 w 6085020"/>
              <a:gd name="connsiteY37734" fmla="*/ 1341694 h 4885973"/>
              <a:gd name="connsiteX37735" fmla="*/ 4334817 w 6085020"/>
              <a:gd name="connsiteY37735" fmla="*/ 1341125 h 4885973"/>
              <a:gd name="connsiteX37736" fmla="*/ 4333295 w 6085020"/>
              <a:gd name="connsiteY37736" fmla="*/ 1343970 h 4885973"/>
              <a:gd name="connsiteX37737" fmla="*/ 4331964 w 6085020"/>
              <a:gd name="connsiteY37737" fmla="*/ 1346625 h 4885973"/>
              <a:gd name="connsiteX37738" fmla="*/ 4335577 w 6085020"/>
              <a:gd name="connsiteY37738" fmla="*/ 1346625 h 4885973"/>
              <a:gd name="connsiteX37739" fmla="*/ 4337479 w 6085020"/>
              <a:gd name="connsiteY37739" fmla="*/ 1349470 h 4885973"/>
              <a:gd name="connsiteX37740" fmla="*/ 1448045 w 6085020"/>
              <a:gd name="connsiteY37740" fmla="*/ 1340746 h 4885973"/>
              <a:gd name="connsiteX37741" fmla="*/ 1444510 w 6085020"/>
              <a:gd name="connsiteY37741" fmla="*/ 1342682 h 4885973"/>
              <a:gd name="connsiteX37742" fmla="*/ 1444432 w 6085020"/>
              <a:gd name="connsiteY37742" fmla="*/ 1343021 h 4885973"/>
              <a:gd name="connsiteX37743" fmla="*/ 1446792 w 6085020"/>
              <a:gd name="connsiteY37743" fmla="*/ 1346286 h 4885973"/>
              <a:gd name="connsiteX37744" fmla="*/ 1450062 w 6085020"/>
              <a:gd name="connsiteY37744" fmla="*/ 1343932 h 4885973"/>
              <a:gd name="connsiteX37745" fmla="*/ 1448045 w 6085020"/>
              <a:gd name="connsiteY37745" fmla="*/ 1340746 h 4885973"/>
              <a:gd name="connsiteX37746" fmla="*/ 1486355 w 6085020"/>
              <a:gd name="connsiteY37746" fmla="*/ 1339356 h 4885973"/>
              <a:gd name="connsiteX37747" fmla="*/ 1491971 w 6085020"/>
              <a:gd name="connsiteY37747" fmla="*/ 1342263 h 4885973"/>
              <a:gd name="connsiteX37748" fmla="*/ 1486355 w 6085020"/>
              <a:gd name="connsiteY37748" fmla="*/ 1339356 h 4885973"/>
              <a:gd name="connsiteX37749" fmla="*/ 4456707 w 6085020"/>
              <a:gd name="connsiteY37749" fmla="*/ 1339038 h 4885973"/>
              <a:gd name="connsiteX37750" fmla="*/ 4453665 w 6085020"/>
              <a:gd name="connsiteY37750" fmla="*/ 1340366 h 4885973"/>
              <a:gd name="connsiteX37751" fmla="*/ 4451763 w 6085020"/>
              <a:gd name="connsiteY37751" fmla="*/ 1344918 h 4885973"/>
              <a:gd name="connsiteX37752" fmla="*/ 4454615 w 6085020"/>
              <a:gd name="connsiteY37752" fmla="*/ 1343401 h 4885973"/>
              <a:gd name="connsiteX37753" fmla="*/ 4458799 w 6085020"/>
              <a:gd name="connsiteY37753" fmla="*/ 1339038 h 4885973"/>
              <a:gd name="connsiteX37754" fmla="*/ 4507479 w 6085020"/>
              <a:gd name="connsiteY37754" fmla="*/ 1337711 h 4885973"/>
              <a:gd name="connsiteX37755" fmla="*/ 4502154 w 6085020"/>
              <a:gd name="connsiteY37755" fmla="*/ 1343211 h 4885973"/>
              <a:gd name="connsiteX37756" fmla="*/ 4497020 w 6085020"/>
              <a:gd name="connsiteY37756" fmla="*/ 1348711 h 4885973"/>
              <a:gd name="connsiteX37757" fmla="*/ 4499112 w 6085020"/>
              <a:gd name="connsiteY37757" fmla="*/ 1349849 h 4885973"/>
              <a:gd name="connsiteX37758" fmla="*/ 4501394 w 6085020"/>
              <a:gd name="connsiteY37758" fmla="*/ 1350988 h 4885973"/>
              <a:gd name="connsiteX37759" fmla="*/ 4505577 w 6085020"/>
              <a:gd name="connsiteY37759" fmla="*/ 1347574 h 4885973"/>
              <a:gd name="connsiteX37760" fmla="*/ 4509761 w 6085020"/>
              <a:gd name="connsiteY37760" fmla="*/ 1344160 h 4885973"/>
              <a:gd name="connsiteX37761" fmla="*/ 3129052 w 6085020"/>
              <a:gd name="connsiteY37761" fmla="*/ 1337528 h 4885973"/>
              <a:gd name="connsiteX37762" fmla="*/ 3133785 w 6085020"/>
              <a:gd name="connsiteY37762" fmla="*/ 1341315 h 4885973"/>
              <a:gd name="connsiteX37763" fmla="*/ 3129052 w 6085020"/>
              <a:gd name="connsiteY37763" fmla="*/ 1337528 h 4885973"/>
              <a:gd name="connsiteX37764" fmla="*/ 1523537 w 6085020"/>
              <a:gd name="connsiteY37764" fmla="*/ 1337521 h 4885973"/>
              <a:gd name="connsiteX37765" fmla="*/ 1518022 w 6085020"/>
              <a:gd name="connsiteY37765" fmla="*/ 1362557 h 4885973"/>
              <a:gd name="connsiteX37766" fmla="*/ 1518212 w 6085020"/>
              <a:gd name="connsiteY37766" fmla="*/ 1363695 h 4885973"/>
              <a:gd name="connsiteX37767" fmla="*/ 1523537 w 6085020"/>
              <a:gd name="connsiteY37767" fmla="*/ 1337521 h 4885973"/>
              <a:gd name="connsiteX37768" fmla="*/ 1737654 w 6085020"/>
              <a:gd name="connsiteY37768" fmla="*/ 1337332 h 4885973"/>
              <a:gd name="connsiteX37769" fmla="*/ 1737654 w 6085020"/>
              <a:gd name="connsiteY37769" fmla="*/ 1337332 h 4885973"/>
              <a:gd name="connsiteX37770" fmla="*/ 1065829 w 6085020"/>
              <a:gd name="connsiteY37770" fmla="*/ 1337332 h 4885973"/>
              <a:gd name="connsiteX37771" fmla="*/ 1061071 w 6085020"/>
              <a:gd name="connsiteY37771" fmla="*/ 1339132 h 4885973"/>
              <a:gd name="connsiteX37772" fmla="*/ 1059935 w 6085020"/>
              <a:gd name="connsiteY37772" fmla="*/ 1338849 h 4885973"/>
              <a:gd name="connsiteX37773" fmla="*/ 1060315 w 6085020"/>
              <a:gd name="connsiteY37773" fmla="*/ 1339418 h 4885973"/>
              <a:gd name="connsiteX37774" fmla="*/ 1061071 w 6085020"/>
              <a:gd name="connsiteY37774" fmla="*/ 1339132 h 4885973"/>
              <a:gd name="connsiteX37775" fmla="*/ 1064498 w 6085020"/>
              <a:gd name="connsiteY37775" fmla="*/ 1339987 h 4885973"/>
              <a:gd name="connsiteX37776" fmla="*/ 1061836 w 6085020"/>
              <a:gd name="connsiteY37776" fmla="*/ 1342263 h 4885973"/>
              <a:gd name="connsiteX37777" fmla="*/ 1065829 w 6085020"/>
              <a:gd name="connsiteY37777" fmla="*/ 1342263 h 4885973"/>
              <a:gd name="connsiteX37778" fmla="*/ 1065829 w 6085020"/>
              <a:gd name="connsiteY37778" fmla="*/ 1337332 h 4885973"/>
              <a:gd name="connsiteX37779" fmla="*/ 3505485 w 6085020"/>
              <a:gd name="connsiteY37779" fmla="*/ 1337007 h 4885973"/>
              <a:gd name="connsiteX37780" fmla="*/ 3507634 w 6085020"/>
              <a:gd name="connsiteY37780" fmla="*/ 1337142 h 4885973"/>
              <a:gd name="connsiteX37781" fmla="*/ 3507634 w 6085020"/>
              <a:gd name="connsiteY37781" fmla="*/ 1339228 h 4885973"/>
              <a:gd name="connsiteX37782" fmla="*/ 3507501 w 6085020"/>
              <a:gd name="connsiteY37782" fmla="*/ 1339382 h 4885973"/>
              <a:gd name="connsiteX37783" fmla="*/ 3505352 w 6085020"/>
              <a:gd name="connsiteY37783" fmla="*/ 1339418 h 4885973"/>
              <a:gd name="connsiteX37784" fmla="*/ 3505352 w 6085020"/>
              <a:gd name="connsiteY37784" fmla="*/ 1337142 h 4885973"/>
              <a:gd name="connsiteX37785" fmla="*/ 3505485 w 6085020"/>
              <a:gd name="connsiteY37785" fmla="*/ 1337007 h 4885973"/>
              <a:gd name="connsiteX37786" fmla="*/ 4527826 w 6085020"/>
              <a:gd name="connsiteY37786" fmla="*/ 1336573 h 4885973"/>
              <a:gd name="connsiteX37787" fmla="*/ 4526875 w 6085020"/>
              <a:gd name="connsiteY37787" fmla="*/ 1338659 h 4885973"/>
              <a:gd name="connsiteX37788" fmla="*/ 4528967 w 6085020"/>
              <a:gd name="connsiteY37788" fmla="*/ 1342452 h 4885973"/>
              <a:gd name="connsiteX37789" fmla="*/ 4532770 w 6085020"/>
              <a:gd name="connsiteY37789" fmla="*/ 1340366 h 4885973"/>
              <a:gd name="connsiteX37790" fmla="*/ 4529917 w 6085020"/>
              <a:gd name="connsiteY37790" fmla="*/ 1339607 h 4885973"/>
              <a:gd name="connsiteX37791" fmla="*/ 4529936 w 6085020"/>
              <a:gd name="connsiteY37791" fmla="*/ 1337730 h 4885973"/>
              <a:gd name="connsiteX37792" fmla="*/ 4529917 w 6085020"/>
              <a:gd name="connsiteY37792" fmla="*/ 1337711 h 4885973"/>
              <a:gd name="connsiteX37793" fmla="*/ 4527826 w 6085020"/>
              <a:gd name="connsiteY37793" fmla="*/ 1336573 h 4885973"/>
              <a:gd name="connsiteX37794" fmla="*/ 535101 w 6085020"/>
              <a:gd name="connsiteY37794" fmla="*/ 1336383 h 4885973"/>
              <a:gd name="connsiteX37795" fmla="*/ 534531 w 6085020"/>
              <a:gd name="connsiteY37795" fmla="*/ 1337142 h 4885973"/>
              <a:gd name="connsiteX37796" fmla="*/ 529397 w 6085020"/>
              <a:gd name="connsiteY37796" fmla="*/ 1363316 h 4885973"/>
              <a:gd name="connsiteX37797" fmla="*/ 535101 w 6085020"/>
              <a:gd name="connsiteY37797" fmla="*/ 1336383 h 4885973"/>
              <a:gd name="connsiteX37798" fmla="*/ 1247714 w 6085020"/>
              <a:gd name="connsiteY37798" fmla="*/ 1336288 h 4885973"/>
              <a:gd name="connsiteX37799" fmla="*/ 1244197 w 6085020"/>
              <a:gd name="connsiteY37799" fmla="*/ 1338470 h 4885973"/>
              <a:gd name="connsiteX37800" fmla="*/ 1246547 w 6085020"/>
              <a:gd name="connsiteY37800" fmla="*/ 1342028 h 4885973"/>
              <a:gd name="connsiteX37801" fmla="*/ 1246478 w 6085020"/>
              <a:gd name="connsiteY37801" fmla="*/ 1342073 h 4885973"/>
              <a:gd name="connsiteX37802" fmla="*/ 1246668 w 6085020"/>
              <a:gd name="connsiteY37802" fmla="*/ 1342073 h 4885973"/>
              <a:gd name="connsiteX37803" fmla="*/ 1246564 w 6085020"/>
              <a:gd name="connsiteY37803" fmla="*/ 1342054 h 4885973"/>
              <a:gd name="connsiteX37804" fmla="*/ 1246547 w 6085020"/>
              <a:gd name="connsiteY37804" fmla="*/ 1342028 h 4885973"/>
              <a:gd name="connsiteX37805" fmla="*/ 1249901 w 6085020"/>
              <a:gd name="connsiteY37805" fmla="*/ 1339797 h 4885973"/>
              <a:gd name="connsiteX37806" fmla="*/ 1247714 w 6085020"/>
              <a:gd name="connsiteY37806" fmla="*/ 1336288 h 4885973"/>
              <a:gd name="connsiteX37807" fmla="*/ 2338930 w 6085020"/>
              <a:gd name="connsiteY37807" fmla="*/ 1336193 h 4885973"/>
              <a:gd name="connsiteX37808" fmla="*/ 2338930 w 6085020"/>
              <a:gd name="connsiteY37808" fmla="*/ 1346625 h 4885973"/>
              <a:gd name="connsiteX37809" fmla="*/ 2349388 w 6085020"/>
              <a:gd name="connsiteY37809" fmla="*/ 1346625 h 4885973"/>
              <a:gd name="connsiteX37810" fmla="*/ 2349388 w 6085020"/>
              <a:gd name="connsiteY37810" fmla="*/ 1336193 h 4885973"/>
              <a:gd name="connsiteX37811" fmla="*/ 1070013 w 6085020"/>
              <a:gd name="connsiteY37811" fmla="*/ 1336193 h 4885973"/>
              <a:gd name="connsiteX37812" fmla="*/ 1066400 w 6085020"/>
              <a:gd name="connsiteY37812" fmla="*/ 1338470 h 4885973"/>
              <a:gd name="connsiteX37813" fmla="*/ 1068073 w 6085020"/>
              <a:gd name="connsiteY37813" fmla="*/ 1342424 h 4885973"/>
              <a:gd name="connsiteX37814" fmla="*/ 1069062 w 6085020"/>
              <a:gd name="connsiteY37814" fmla="*/ 1342642 h 4885973"/>
              <a:gd name="connsiteX37815" fmla="*/ 1068682 w 6085020"/>
              <a:gd name="connsiteY37815" fmla="*/ 1342073 h 4885973"/>
              <a:gd name="connsiteX37816" fmla="*/ 1072295 w 6085020"/>
              <a:gd name="connsiteY37816" fmla="*/ 1339797 h 4885973"/>
              <a:gd name="connsiteX37817" fmla="*/ 1070013 w 6085020"/>
              <a:gd name="connsiteY37817" fmla="*/ 1336193 h 4885973"/>
              <a:gd name="connsiteX37818" fmla="*/ 2056166 w 6085020"/>
              <a:gd name="connsiteY37818" fmla="*/ 1336004 h 4885973"/>
              <a:gd name="connsiteX37819" fmla="*/ 2056356 w 6085020"/>
              <a:gd name="connsiteY37819" fmla="*/ 1344539 h 4885973"/>
              <a:gd name="connsiteX37820" fmla="*/ 2056166 w 6085020"/>
              <a:gd name="connsiteY37820" fmla="*/ 1345677 h 4885973"/>
              <a:gd name="connsiteX37821" fmla="*/ 2056166 w 6085020"/>
              <a:gd name="connsiteY37821" fmla="*/ 1336004 h 4885973"/>
              <a:gd name="connsiteX37822" fmla="*/ 575034 w 6085020"/>
              <a:gd name="connsiteY37822" fmla="*/ 1332969 h 4885973"/>
              <a:gd name="connsiteX37823" fmla="*/ 572022 w 6085020"/>
              <a:gd name="connsiteY37823" fmla="*/ 1334739 h 4885973"/>
              <a:gd name="connsiteX37824" fmla="*/ 571992 w 6085020"/>
              <a:gd name="connsiteY37824" fmla="*/ 1334866 h 4885973"/>
              <a:gd name="connsiteX37825" fmla="*/ 576936 w 6085020"/>
              <a:gd name="connsiteY37825" fmla="*/ 1343211 h 4885973"/>
              <a:gd name="connsiteX37826" fmla="*/ 582641 w 6085020"/>
              <a:gd name="connsiteY37826" fmla="*/ 1348901 h 4885973"/>
              <a:gd name="connsiteX37827" fmla="*/ 580169 w 6085020"/>
              <a:gd name="connsiteY37827" fmla="*/ 1341125 h 4885973"/>
              <a:gd name="connsiteX37828" fmla="*/ 575034 w 6085020"/>
              <a:gd name="connsiteY37828" fmla="*/ 1332969 h 4885973"/>
              <a:gd name="connsiteX37829" fmla="*/ 1053849 w 6085020"/>
              <a:gd name="connsiteY37829" fmla="*/ 1332590 h 4885973"/>
              <a:gd name="connsiteX37830" fmla="*/ 1050997 w 6085020"/>
              <a:gd name="connsiteY37830" fmla="*/ 1334866 h 4885973"/>
              <a:gd name="connsiteX37831" fmla="*/ 1055371 w 6085020"/>
              <a:gd name="connsiteY37831" fmla="*/ 1335814 h 4885973"/>
              <a:gd name="connsiteX37832" fmla="*/ 1055371 w 6085020"/>
              <a:gd name="connsiteY37832" fmla="*/ 1335245 h 4885973"/>
              <a:gd name="connsiteX37833" fmla="*/ 1053849 w 6085020"/>
              <a:gd name="connsiteY37833" fmla="*/ 1332590 h 4885973"/>
              <a:gd name="connsiteX37834" fmla="*/ 1812766 w 6085020"/>
              <a:gd name="connsiteY37834" fmla="*/ 1332400 h 4885973"/>
              <a:gd name="connsiteX37835" fmla="*/ 1811625 w 6085020"/>
              <a:gd name="connsiteY37835" fmla="*/ 1336763 h 4885973"/>
              <a:gd name="connsiteX37836" fmla="*/ 1810103 w 6085020"/>
              <a:gd name="connsiteY37836" fmla="*/ 1336763 h 4885973"/>
              <a:gd name="connsiteX37837" fmla="*/ 1814667 w 6085020"/>
              <a:gd name="connsiteY37837" fmla="*/ 1344729 h 4885973"/>
              <a:gd name="connsiteX37838" fmla="*/ 1813526 w 6085020"/>
              <a:gd name="connsiteY37838" fmla="*/ 1332590 h 4885973"/>
              <a:gd name="connsiteX37839" fmla="*/ 3371482 w 6085020"/>
              <a:gd name="connsiteY37839" fmla="*/ 1331831 h 4885973"/>
              <a:gd name="connsiteX37840" fmla="*/ 3370531 w 6085020"/>
              <a:gd name="connsiteY37840" fmla="*/ 1336383 h 4885973"/>
              <a:gd name="connsiteX37841" fmla="*/ 3370531 w 6085020"/>
              <a:gd name="connsiteY37841" fmla="*/ 1340556 h 4885973"/>
              <a:gd name="connsiteX37842" fmla="*/ 3373953 w 6085020"/>
              <a:gd name="connsiteY37842" fmla="*/ 1336952 h 4885973"/>
              <a:gd name="connsiteX37843" fmla="*/ 3376996 w 6085020"/>
              <a:gd name="connsiteY37843" fmla="*/ 1333349 h 4885973"/>
              <a:gd name="connsiteX37844" fmla="*/ 3375095 w 6085020"/>
              <a:gd name="connsiteY37844" fmla="*/ 1331831 h 4885973"/>
              <a:gd name="connsiteX37845" fmla="*/ 3371482 w 6085020"/>
              <a:gd name="connsiteY37845" fmla="*/ 1331831 h 4885973"/>
              <a:gd name="connsiteX37846" fmla="*/ 4295986 w 6085020"/>
              <a:gd name="connsiteY37846" fmla="*/ 1331334 h 4885973"/>
              <a:gd name="connsiteX37847" fmla="*/ 4295644 w 6085020"/>
              <a:gd name="connsiteY37847" fmla="*/ 1331452 h 4885973"/>
              <a:gd name="connsiteX37848" fmla="*/ 4294503 w 6085020"/>
              <a:gd name="connsiteY37848" fmla="*/ 1333538 h 4885973"/>
              <a:gd name="connsiteX37849" fmla="*/ 4296853 w 6085020"/>
              <a:gd name="connsiteY37849" fmla="*/ 1334013 h 4885973"/>
              <a:gd name="connsiteX37850" fmla="*/ 4296595 w 6085020"/>
              <a:gd name="connsiteY37850" fmla="*/ 1334487 h 4885973"/>
              <a:gd name="connsiteX37851" fmla="*/ 4297546 w 6085020"/>
              <a:gd name="connsiteY37851" fmla="*/ 1333159 h 4885973"/>
              <a:gd name="connsiteX37852" fmla="*/ 4296880 w 6085020"/>
              <a:gd name="connsiteY37852" fmla="*/ 1334018 h 4885973"/>
              <a:gd name="connsiteX37853" fmla="*/ 4296853 w 6085020"/>
              <a:gd name="connsiteY37853" fmla="*/ 1334013 h 4885973"/>
              <a:gd name="connsiteX37854" fmla="*/ 4297622 w 6085020"/>
              <a:gd name="connsiteY37854" fmla="*/ 1332601 h 4885973"/>
              <a:gd name="connsiteX37855" fmla="*/ 4297546 w 6085020"/>
              <a:gd name="connsiteY37855" fmla="*/ 1332400 h 4885973"/>
              <a:gd name="connsiteX37856" fmla="*/ 4295986 w 6085020"/>
              <a:gd name="connsiteY37856" fmla="*/ 1331334 h 4885973"/>
              <a:gd name="connsiteX37857" fmla="*/ 3232667 w 6085020"/>
              <a:gd name="connsiteY37857" fmla="*/ 1331262 h 4885973"/>
              <a:gd name="connsiteX37858" fmla="*/ 3211750 w 6085020"/>
              <a:gd name="connsiteY37858" fmla="*/ 1346815 h 4885973"/>
              <a:gd name="connsiteX37859" fmla="*/ 3232667 w 6085020"/>
              <a:gd name="connsiteY37859" fmla="*/ 1331262 h 4885973"/>
              <a:gd name="connsiteX37860" fmla="*/ 4398709 w 6085020"/>
              <a:gd name="connsiteY37860" fmla="*/ 1330883 h 4885973"/>
              <a:gd name="connsiteX37861" fmla="*/ 4397188 w 6085020"/>
              <a:gd name="connsiteY37861" fmla="*/ 1333538 h 4885973"/>
              <a:gd name="connsiteX37862" fmla="*/ 4395857 w 6085020"/>
              <a:gd name="connsiteY37862" fmla="*/ 1336383 h 4885973"/>
              <a:gd name="connsiteX37863" fmla="*/ 4398709 w 6085020"/>
              <a:gd name="connsiteY37863" fmla="*/ 1337711 h 4885973"/>
              <a:gd name="connsiteX37864" fmla="*/ 4401371 w 6085020"/>
              <a:gd name="connsiteY37864" fmla="*/ 1339038 h 4885973"/>
              <a:gd name="connsiteX37865" fmla="*/ 909140 w 6085020"/>
              <a:gd name="connsiteY37865" fmla="*/ 1330883 h 4885973"/>
              <a:gd name="connsiteX37866" fmla="*/ 913363 w 6085020"/>
              <a:gd name="connsiteY37866" fmla="*/ 1350828 h 4885973"/>
              <a:gd name="connsiteX37867" fmla="*/ 916366 w 6085020"/>
              <a:gd name="connsiteY37867" fmla="*/ 1352315 h 4885973"/>
              <a:gd name="connsiteX37868" fmla="*/ 921120 w 6085020"/>
              <a:gd name="connsiteY37868" fmla="*/ 1349280 h 4885973"/>
              <a:gd name="connsiteX37869" fmla="*/ 923402 w 6085020"/>
              <a:gd name="connsiteY37869" fmla="*/ 1343590 h 4885973"/>
              <a:gd name="connsiteX37870" fmla="*/ 925113 w 6085020"/>
              <a:gd name="connsiteY37870" fmla="*/ 1336573 h 4885973"/>
              <a:gd name="connsiteX37871" fmla="*/ 922451 w 6085020"/>
              <a:gd name="connsiteY37871" fmla="*/ 1336573 h 4885973"/>
              <a:gd name="connsiteX37872" fmla="*/ 922451 w 6085020"/>
              <a:gd name="connsiteY37872" fmla="*/ 1339038 h 4885973"/>
              <a:gd name="connsiteX37873" fmla="*/ 909140 w 6085020"/>
              <a:gd name="connsiteY37873" fmla="*/ 1330883 h 4885973"/>
              <a:gd name="connsiteX37874" fmla="*/ 1022283 w 6085020"/>
              <a:gd name="connsiteY37874" fmla="*/ 1330314 h 4885973"/>
              <a:gd name="connsiteX37875" fmla="*/ 1021142 w 6085020"/>
              <a:gd name="connsiteY37875" fmla="*/ 1337332 h 4885973"/>
              <a:gd name="connsiteX37876" fmla="*/ 1023805 w 6085020"/>
              <a:gd name="connsiteY37876" fmla="*/ 1332779 h 4885973"/>
              <a:gd name="connsiteX37877" fmla="*/ 1022664 w 6085020"/>
              <a:gd name="connsiteY37877" fmla="*/ 1332779 h 4885973"/>
              <a:gd name="connsiteX37878" fmla="*/ 1022283 w 6085020"/>
              <a:gd name="connsiteY37878" fmla="*/ 1332779 h 4885973"/>
              <a:gd name="connsiteX37879" fmla="*/ 1022283 w 6085020"/>
              <a:gd name="connsiteY37879" fmla="*/ 1330314 h 4885973"/>
              <a:gd name="connsiteX37880" fmla="*/ 2491055 w 6085020"/>
              <a:gd name="connsiteY37880" fmla="*/ 1330124 h 4885973"/>
              <a:gd name="connsiteX37881" fmla="*/ 2491055 w 6085020"/>
              <a:gd name="connsiteY37881" fmla="*/ 1339607 h 4885973"/>
              <a:gd name="connsiteX37882" fmla="*/ 2500563 w 6085020"/>
              <a:gd name="connsiteY37882" fmla="*/ 1334866 h 4885973"/>
              <a:gd name="connsiteX37883" fmla="*/ 2494478 w 6085020"/>
              <a:gd name="connsiteY37883" fmla="*/ 1331831 h 4885973"/>
              <a:gd name="connsiteX37884" fmla="*/ 4431930 w 6085020"/>
              <a:gd name="connsiteY37884" fmla="*/ 1329019 h 4885973"/>
              <a:gd name="connsiteX37885" fmla="*/ 4430827 w 6085020"/>
              <a:gd name="connsiteY37885" fmla="*/ 1331164 h 4885973"/>
              <a:gd name="connsiteX37886" fmla="*/ 4432975 w 6085020"/>
              <a:gd name="connsiteY37886" fmla="*/ 1332269 h 4885973"/>
              <a:gd name="connsiteX37887" fmla="*/ 4433128 w 6085020"/>
              <a:gd name="connsiteY37887" fmla="*/ 1332211 h 4885973"/>
              <a:gd name="connsiteX37888" fmla="*/ 4435219 w 6085020"/>
              <a:gd name="connsiteY37888" fmla="*/ 1330997 h 4885973"/>
              <a:gd name="connsiteX37889" fmla="*/ 4435219 w 6085020"/>
              <a:gd name="connsiteY37889" fmla="*/ 1330124 h 4885973"/>
              <a:gd name="connsiteX37890" fmla="*/ 4434078 w 6085020"/>
              <a:gd name="connsiteY37890" fmla="*/ 1330124 h 4885973"/>
              <a:gd name="connsiteX37891" fmla="*/ 4431930 w 6085020"/>
              <a:gd name="connsiteY37891" fmla="*/ 1329019 h 4885973"/>
              <a:gd name="connsiteX37892" fmla="*/ 1047764 w 6085020"/>
              <a:gd name="connsiteY37892" fmla="*/ 1327848 h 4885973"/>
              <a:gd name="connsiteX37893" fmla="*/ 1047764 w 6085020"/>
              <a:gd name="connsiteY37893" fmla="*/ 1330124 h 4885973"/>
              <a:gd name="connsiteX37894" fmla="*/ 1049480 w 6085020"/>
              <a:gd name="connsiteY37894" fmla="*/ 1328869 h 4885973"/>
              <a:gd name="connsiteX37895" fmla="*/ 1049595 w 6085020"/>
              <a:gd name="connsiteY37895" fmla="*/ 1328892 h 4885973"/>
              <a:gd name="connsiteX37896" fmla="*/ 1050617 w 6085020"/>
              <a:gd name="connsiteY37896" fmla="*/ 1328038 h 4885973"/>
              <a:gd name="connsiteX37897" fmla="*/ 1049480 w 6085020"/>
              <a:gd name="connsiteY37897" fmla="*/ 1328869 h 4885973"/>
              <a:gd name="connsiteX37898" fmla="*/ 1048145 w 6085020"/>
              <a:gd name="connsiteY37898" fmla="*/ 1328607 h 4885973"/>
              <a:gd name="connsiteX37899" fmla="*/ 849621 w 6085020"/>
              <a:gd name="connsiteY37899" fmla="*/ 1327659 h 4885973"/>
              <a:gd name="connsiteX37900" fmla="*/ 861601 w 6085020"/>
              <a:gd name="connsiteY37900" fmla="*/ 1339418 h 4885973"/>
              <a:gd name="connsiteX37901" fmla="*/ 849621 w 6085020"/>
              <a:gd name="connsiteY37901" fmla="*/ 1327659 h 4885973"/>
              <a:gd name="connsiteX37902" fmla="*/ 3314530 w 6085020"/>
              <a:gd name="connsiteY37902" fmla="*/ 1327185 h 4885973"/>
              <a:gd name="connsiteX37903" fmla="*/ 3300363 w 6085020"/>
              <a:gd name="connsiteY37903" fmla="*/ 1330883 h 4885973"/>
              <a:gd name="connsiteX37904" fmla="*/ 3305497 w 6085020"/>
              <a:gd name="connsiteY37904" fmla="*/ 1351746 h 4885973"/>
              <a:gd name="connsiteX37905" fmla="*/ 3327745 w 6085020"/>
              <a:gd name="connsiteY37905" fmla="*/ 1331262 h 4885973"/>
              <a:gd name="connsiteX37906" fmla="*/ 3326414 w 6085020"/>
              <a:gd name="connsiteY37906" fmla="*/ 1330883 h 4885973"/>
              <a:gd name="connsiteX37907" fmla="*/ 3314530 w 6085020"/>
              <a:gd name="connsiteY37907" fmla="*/ 1327185 h 4885973"/>
              <a:gd name="connsiteX37908" fmla="*/ 4491696 w 6085020"/>
              <a:gd name="connsiteY37908" fmla="*/ 1327090 h 4885973"/>
              <a:gd name="connsiteX37909" fmla="*/ 4490555 w 6085020"/>
              <a:gd name="connsiteY37909" fmla="*/ 1329176 h 4885973"/>
              <a:gd name="connsiteX37910" fmla="*/ 4492646 w 6085020"/>
              <a:gd name="connsiteY37910" fmla="*/ 1329176 h 4885973"/>
              <a:gd name="connsiteX37911" fmla="*/ 4495023 w 6085020"/>
              <a:gd name="connsiteY37911" fmla="*/ 1330029 h 4885973"/>
              <a:gd name="connsiteX37912" fmla="*/ 4495879 w 6085020"/>
              <a:gd name="connsiteY37912" fmla="*/ 1327659 h 4885973"/>
              <a:gd name="connsiteX37913" fmla="*/ 4493788 w 6085020"/>
              <a:gd name="connsiteY37913" fmla="*/ 1327090 h 4885973"/>
              <a:gd name="connsiteX37914" fmla="*/ 4491696 w 6085020"/>
              <a:gd name="connsiteY37914" fmla="*/ 1327090 h 4885973"/>
              <a:gd name="connsiteX37915" fmla="*/ 2406435 w 6085020"/>
              <a:gd name="connsiteY37915" fmla="*/ 1326331 h 4885973"/>
              <a:gd name="connsiteX37916" fmla="*/ 2406435 w 6085020"/>
              <a:gd name="connsiteY37916" fmla="*/ 1342073 h 4885973"/>
              <a:gd name="connsiteX37917" fmla="*/ 2416894 w 6085020"/>
              <a:gd name="connsiteY37917" fmla="*/ 1326331 h 4885973"/>
              <a:gd name="connsiteX37918" fmla="*/ 4375700 w 6085020"/>
              <a:gd name="connsiteY37918" fmla="*/ 1326141 h 4885973"/>
              <a:gd name="connsiteX37919" fmla="*/ 4373798 w 6085020"/>
              <a:gd name="connsiteY37919" fmla="*/ 1328417 h 4885973"/>
              <a:gd name="connsiteX37920" fmla="*/ 4371707 w 6085020"/>
              <a:gd name="connsiteY37920" fmla="*/ 1327279 h 4885973"/>
              <a:gd name="connsiteX37921" fmla="*/ 4371441 w 6085020"/>
              <a:gd name="connsiteY37921" fmla="*/ 1329680 h 4885973"/>
              <a:gd name="connsiteX37922" fmla="*/ 4372848 w 6085020"/>
              <a:gd name="connsiteY37922" fmla="*/ 1330314 h 4885973"/>
              <a:gd name="connsiteX37923" fmla="*/ 4376366 w 6085020"/>
              <a:gd name="connsiteY37923" fmla="*/ 1329650 h 4885973"/>
              <a:gd name="connsiteX37924" fmla="*/ 4375700 w 6085020"/>
              <a:gd name="connsiteY37924" fmla="*/ 1326141 h 4885973"/>
              <a:gd name="connsiteX37925" fmla="*/ 2395977 w 6085020"/>
              <a:gd name="connsiteY37925" fmla="*/ 1325952 h 4885973"/>
              <a:gd name="connsiteX37926" fmla="*/ 2390652 w 6085020"/>
              <a:gd name="connsiteY37926" fmla="*/ 1331262 h 4885973"/>
              <a:gd name="connsiteX37927" fmla="*/ 2390652 w 6085020"/>
              <a:gd name="connsiteY37927" fmla="*/ 1341694 h 4885973"/>
              <a:gd name="connsiteX37928" fmla="*/ 2395977 w 6085020"/>
              <a:gd name="connsiteY37928" fmla="*/ 1325952 h 4885973"/>
              <a:gd name="connsiteX37929" fmla="*/ 1502239 w 6085020"/>
              <a:gd name="connsiteY37929" fmla="*/ 1325952 h 4885973"/>
              <a:gd name="connsiteX37930" fmla="*/ 1512698 w 6085020"/>
              <a:gd name="connsiteY37930" fmla="*/ 1341694 h 4885973"/>
              <a:gd name="connsiteX37931" fmla="*/ 1502239 w 6085020"/>
              <a:gd name="connsiteY37931" fmla="*/ 1325952 h 4885973"/>
              <a:gd name="connsiteX37932" fmla="*/ 3393730 w 6085020"/>
              <a:gd name="connsiteY37932" fmla="*/ 1325762 h 4885973"/>
              <a:gd name="connsiteX37933" fmla="*/ 3388406 w 6085020"/>
              <a:gd name="connsiteY37933" fmla="*/ 1357057 h 4885973"/>
              <a:gd name="connsiteX37934" fmla="*/ 3388406 w 6085020"/>
              <a:gd name="connsiteY37934" fmla="*/ 1358953 h 4885973"/>
              <a:gd name="connsiteX37935" fmla="*/ 3388406 w 6085020"/>
              <a:gd name="connsiteY37935" fmla="*/ 1360471 h 4885973"/>
              <a:gd name="connsiteX37936" fmla="*/ 3350374 w 6085020"/>
              <a:gd name="connsiteY37936" fmla="*/ 1369385 h 4885973"/>
              <a:gd name="connsiteX37937" fmla="*/ 3340296 w 6085020"/>
              <a:gd name="connsiteY37937" fmla="*/ 1373937 h 4885973"/>
              <a:gd name="connsiteX37938" fmla="*/ 3338014 w 6085020"/>
              <a:gd name="connsiteY37938" fmla="*/ 1375265 h 4885973"/>
              <a:gd name="connsiteX37939" fmla="*/ 3339915 w 6085020"/>
              <a:gd name="connsiteY37939" fmla="*/ 1375265 h 4885973"/>
              <a:gd name="connsiteX37940" fmla="*/ 3339915 w 6085020"/>
              <a:gd name="connsiteY37940" fmla="*/ 1376972 h 4885973"/>
              <a:gd name="connsiteX37941" fmla="*/ 3341627 w 6085020"/>
              <a:gd name="connsiteY37941" fmla="*/ 1376972 h 4885973"/>
              <a:gd name="connsiteX37942" fmla="*/ 3410464 w 6085020"/>
              <a:gd name="connsiteY37942" fmla="*/ 1358764 h 4885973"/>
              <a:gd name="connsiteX37943" fmla="*/ 3408562 w 6085020"/>
              <a:gd name="connsiteY37943" fmla="*/ 1359333 h 4885973"/>
              <a:gd name="connsiteX37944" fmla="*/ 3398103 w 6085020"/>
              <a:gd name="connsiteY37944" fmla="*/ 1359333 h 4885973"/>
              <a:gd name="connsiteX37945" fmla="*/ 3398103 w 6085020"/>
              <a:gd name="connsiteY37945" fmla="*/ 1357436 h 4885973"/>
              <a:gd name="connsiteX37946" fmla="*/ 3396392 w 6085020"/>
              <a:gd name="connsiteY37946" fmla="*/ 1356108 h 4885973"/>
              <a:gd name="connsiteX37947" fmla="*/ 3393730 w 6085020"/>
              <a:gd name="connsiteY37947" fmla="*/ 1325762 h 4885973"/>
              <a:gd name="connsiteX37948" fmla="*/ 4381975 w 6085020"/>
              <a:gd name="connsiteY37948" fmla="*/ 1324055 h 4885973"/>
              <a:gd name="connsiteX37949" fmla="*/ 4380074 w 6085020"/>
              <a:gd name="connsiteY37949" fmla="*/ 1326331 h 4885973"/>
              <a:gd name="connsiteX37950" fmla="*/ 4377963 w 6085020"/>
              <a:gd name="connsiteY37950" fmla="*/ 1325142 h 4885973"/>
              <a:gd name="connsiteX37951" fmla="*/ 4376784 w 6085020"/>
              <a:gd name="connsiteY37951" fmla="*/ 1327243 h 4885973"/>
              <a:gd name="connsiteX37952" fmla="*/ 4378876 w 6085020"/>
              <a:gd name="connsiteY37952" fmla="*/ 1328432 h 4885973"/>
              <a:gd name="connsiteX37953" fmla="*/ 4378933 w 6085020"/>
              <a:gd name="connsiteY37953" fmla="*/ 1328417 h 4885973"/>
              <a:gd name="connsiteX37954" fmla="*/ 4382641 w 6085020"/>
              <a:gd name="connsiteY37954" fmla="*/ 1327753 h 4885973"/>
              <a:gd name="connsiteX37955" fmla="*/ 4381975 w 6085020"/>
              <a:gd name="connsiteY37955" fmla="*/ 1324055 h 4885973"/>
              <a:gd name="connsiteX37956" fmla="*/ 4217680 w 6085020"/>
              <a:gd name="connsiteY37956" fmla="*/ 1323486 h 4885973"/>
              <a:gd name="connsiteX37957" fmla="*/ 4219391 w 6085020"/>
              <a:gd name="connsiteY37957" fmla="*/ 1323486 h 4885973"/>
              <a:gd name="connsiteX37958" fmla="*/ 4219467 w 6085020"/>
              <a:gd name="connsiteY37958" fmla="*/ 1323687 h 4885973"/>
              <a:gd name="connsiteX37959" fmla="*/ 4218440 w 6085020"/>
              <a:gd name="connsiteY37959" fmla="*/ 1325572 h 4885973"/>
              <a:gd name="connsiteX37960" fmla="*/ 4217680 w 6085020"/>
              <a:gd name="connsiteY37960" fmla="*/ 1326521 h 4885973"/>
              <a:gd name="connsiteX37961" fmla="*/ 4217680 w 6085020"/>
              <a:gd name="connsiteY37961" fmla="*/ 1323486 h 4885973"/>
              <a:gd name="connsiteX37962" fmla="*/ 4535242 w 6085020"/>
              <a:gd name="connsiteY37962" fmla="*/ 1323296 h 4885973"/>
              <a:gd name="connsiteX37963" fmla="*/ 4533340 w 6085020"/>
              <a:gd name="connsiteY37963" fmla="*/ 1326900 h 4885973"/>
              <a:gd name="connsiteX37964" fmla="*/ 4531819 w 6085020"/>
              <a:gd name="connsiteY37964" fmla="*/ 1330124 h 4885973"/>
              <a:gd name="connsiteX37965" fmla="*/ 4533910 w 6085020"/>
              <a:gd name="connsiteY37965" fmla="*/ 1330124 h 4885973"/>
              <a:gd name="connsiteX37966" fmla="*/ 4537904 w 6085020"/>
              <a:gd name="connsiteY37966" fmla="*/ 1328797 h 4885973"/>
              <a:gd name="connsiteX37967" fmla="*/ 4543799 w 6085020"/>
              <a:gd name="connsiteY37967" fmla="*/ 1326141 h 4885973"/>
              <a:gd name="connsiteX37968" fmla="*/ 4539425 w 6085020"/>
              <a:gd name="connsiteY37968" fmla="*/ 1324434 h 4885973"/>
              <a:gd name="connsiteX37969" fmla="*/ 1056441 w 6085020"/>
              <a:gd name="connsiteY37969" fmla="*/ 1323273 h 4885973"/>
              <a:gd name="connsiteX37970" fmla="*/ 1055561 w 6085020"/>
              <a:gd name="connsiteY37970" fmla="*/ 1326141 h 4885973"/>
              <a:gd name="connsiteX37971" fmla="*/ 1057462 w 6085020"/>
              <a:gd name="connsiteY37971" fmla="*/ 1327848 h 4885973"/>
              <a:gd name="connsiteX37972" fmla="*/ 1056321 w 6085020"/>
              <a:gd name="connsiteY37972" fmla="*/ 1329555 h 4885973"/>
              <a:gd name="connsiteX37973" fmla="*/ 1058508 w 6085020"/>
              <a:gd name="connsiteY37973" fmla="*/ 1333064 h 4885973"/>
              <a:gd name="connsiteX37974" fmla="*/ 1061865 w 6085020"/>
              <a:gd name="connsiteY37974" fmla="*/ 1330984 h 4885973"/>
              <a:gd name="connsiteX37975" fmla="*/ 1062026 w 6085020"/>
              <a:gd name="connsiteY37975" fmla="*/ 1331262 h 4885973"/>
              <a:gd name="connsiteX37976" fmla="*/ 1062026 w 6085020"/>
              <a:gd name="connsiteY37976" fmla="*/ 1330883 h 4885973"/>
              <a:gd name="connsiteX37977" fmla="*/ 1061865 w 6085020"/>
              <a:gd name="connsiteY37977" fmla="*/ 1330984 h 4885973"/>
              <a:gd name="connsiteX37978" fmla="*/ 1059935 w 6085020"/>
              <a:gd name="connsiteY37978" fmla="*/ 1327659 h 4885973"/>
              <a:gd name="connsiteX37979" fmla="*/ 1057462 w 6085020"/>
              <a:gd name="connsiteY37979" fmla="*/ 1327659 h 4885973"/>
              <a:gd name="connsiteX37980" fmla="*/ 1056441 w 6085020"/>
              <a:gd name="connsiteY37980" fmla="*/ 1323273 h 4885973"/>
              <a:gd name="connsiteX37981" fmla="*/ 4646674 w 6085020"/>
              <a:gd name="connsiteY37981" fmla="*/ 1322917 h 4885973"/>
              <a:gd name="connsiteX37982" fmla="*/ 4644396 w 6085020"/>
              <a:gd name="connsiteY37982" fmla="*/ 1325907 h 4885973"/>
              <a:gd name="connsiteX37983" fmla="*/ 4642659 w 6085020"/>
              <a:gd name="connsiteY37983" fmla="*/ 1326522 h 4885973"/>
              <a:gd name="connsiteX37984" fmla="*/ 4641920 w 6085020"/>
              <a:gd name="connsiteY37984" fmla="*/ 1324434 h 4885973"/>
              <a:gd name="connsiteX37985" fmla="*/ 4272088 w 6085020"/>
              <a:gd name="connsiteY37985" fmla="*/ 1322372 h 4885973"/>
              <a:gd name="connsiteX37986" fmla="*/ 4273016 w 6085020"/>
              <a:gd name="connsiteY37986" fmla="*/ 1336383 h 4885973"/>
              <a:gd name="connsiteX37987" fmla="*/ 4272088 w 6085020"/>
              <a:gd name="connsiteY37987" fmla="*/ 1322372 h 4885973"/>
              <a:gd name="connsiteX37988" fmla="*/ 4397378 w 6085020"/>
              <a:gd name="connsiteY37988" fmla="*/ 1322158 h 4885973"/>
              <a:gd name="connsiteX37989" fmla="*/ 4397378 w 6085020"/>
              <a:gd name="connsiteY37989" fmla="*/ 1324245 h 4885973"/>
              <a:gd name="connsiteX37990" fmla="*/ 4398792 w 6085020"/>
              <a:gd name="connsiteY37990" fmla="*/ 1324797 h 4885973"/>
              <a:gd name="connsiteX37991" fmla="*/ 4398519 w 6085020"/>
              <a:gd name="connsiteY37991" fmla="*/ 1325193 h 4885973"/>
              <a:gd name="connsiteX37992" fmla="*/ 4398836 w 6085020"/>
              <a:gd name="connsiteY37992" fmla="*/ 1324814 h 4885973"/>
              <a:gd name="connsiteX37993" fmla="*/ 4399565 w 6085020"/>
              <a:gd name="connsiteY37993" fmla="*/ 1325098 h 4885973"/>
              <a:gd name="connsiteX37994" fmla="*/ 4400421 w 6085020"/>
              <a:gd name="connsiteY37994" fmla="*/ 1322917 h 4885973"/>
              <a:gd name="connsiteX37995" fmla="*/ 4398836 w 6085020"/>
              <a:gd name="connsiteY37995" fmla="*/ 1324814 h 4885973"/>
              <a:gd name="connsiteX37996" fmla="*/ 4398792 w 6085020"/>
              <a:gd name="connsiteY37996" fmla="*/ 1324797 h 4885973"/>
              <a:gd name="connsiteX37997" fmla="*/ 4399584 w 6085020"/>
              <a:gd name="connsiteY37997" fmla="*/ 1323647 h 4885973"/>
              <a:gd name="connsiteX37998" fmla="*/ 4399470 w 6085020"/>
              <a:gd name="connsiteY37998" fmla="*/ 1323296 h 4885973"/>
              <a:gd name="connsiteX37999" fmla="*/ 4397378 w 6085020"/>
              <a:gd name="connsiteY37999" fmla="*/ 1322158 h 4885973"/>
              <a:gd name="connsiteX38000" fmla="*/ 4226997 w 6085020"/>
              <a:gd name="connsiteY38000" fmla="*/ 1322158 h 4885973"/>
              <a:gd name="connsiteX38001" fmla="*/ 4229089 w 6085020"/>
              <a:gd name="connsiteY38001" fmla="*/ 1322917 h 4885973"/>
              <a:gd name="connsiteX38002" fmla="*/ 4225666 w 6085020"/>
              <a:gd name="connsiteY38002" fmla="*/ 1324814 h 4885973"/>
              <a:gd name="connsiteX38003" fmla="*/ 1481512 w 6085020"/>
              <a:gd name="connsiteY38003" fmla="*/ 1321400 h 4885973"/>
              <a:gd name="connsiteX38004" fmla="*/ 1481512 w 6085020"/>
              <a:gd name="connsiteY38004" fmla="*/ 1321400 h 4885973"/>
              <a:gd name="connsiteX38005" fmla="*/ 1047384 w 6085020"/>
              <a:gd name="connsiteY38005" fmla="*/ 1321020 h 4885973"/>
              <a:gd name="connsiteX38006" fmla="*/ 1046184 w 6085020"/>
              <a:gd name="connsiteY38006" fmla="*/ 1323865 h 4885973"/>
              <a:gd name="connsiteX38007" fmla="*/ 1046053 w 6085020"/>
              <a:gd name="connsiteY38007" fmla="*/ 1323865 h 4885973"/>
              <a:gd name="connsiteX38008" fmla="*/ 1045863 w 6085020"/>
              <a:gd name="connsiteY38008" fmla="*/ 1324624 h 4885973"/>
              <a:gd name="connsiteX38009" fmla="*/ 1046184 w 6085020"/>
              <a:gd name="connsiteY38009" fmla="*/ 1323865 h 4885973"/>
              <a:gd name="connsiteX38010" fmla="*/ 1049666 w 6085020"/>
              <a:gd name="connsiteY38010" fmla="*/ 1323865 h 4885973"/>
              <a:gd name="connsiteX38011" fmla="*/ 1047384 w 6085020"/>
              <a:gd name="connsiteY38011" fmla="*/ 1321020 h 4885973"/>
              <a:gd name="connsiteX38012" fmla="*/ 3640540 w 6085020"/>
              <a:gd name="connsiteY38012" fmla="*/ 1320786 h 4885973"/>
              <a:gd name="connsiteX38013" fmla="*/ 3641124 w 6085020"/>
              <a:gd name="connsiteY38013" fmla="*/ 1321210 h 4885973"/>
              <a:gd name="connsiteX38014" fmla="*/ 3640363 w 6085020"/>
              <a:gd name="connsiteY38014" fmla="*/ 1322727 h 4885973"/>
              <a:gd name="connsiteX38015" fmla="*/ 3638272 w 6085020"/>
              <a:gd name="connsiteY38015" fmla="*/ 1322727 h 4885973"/>
              <a:gd name="connsiteX38016" fmla="*/ 3638228 w 6085020"/>
              <a:gd name="connsiteY38016" fmla="*/ 1322646 h 4885973"/>
              <a:gd name="connsiteX38017" fmla="*/ 3426627 w 6085020"/>
              <a:gd name="connsiteY38017" fmla="*/ 1320641 h 4885973"/>
              <a:gd name="connsiteX38018" fmla="*/ 3424726 w 6085020"/>
              <a:gd name="connsiteY38018" fmla="*/ 1322158 h 4885973"/>
              <a:gd name="connsiteX38019" fmla="*/ 3424726 w 6085020"/>
              <a:gd name="connsiteY38019" fmla="*/ 1325383 h 4885973"/>
              <a:gd name="connsiteX38020" fmla="*/ 3424155 w 6085020"/>
              <a:gd name="connsiteY38020" fmla="*/ 1326141 h 4885973"/>
              <a:gd name="connsiteX38021" fmla="*/ 3415978 w 6085020"/>
              <a:gd name="connsiteY38021" fmla="*/ 1326141 h 4885973"/>
              <a:gd name="connsiteX38022" fmla="*/ 3415978 w 6085020"/>
              <a:gd name="connsiteY38022" fmla="*/ 1341884 h 4885973"/>
              <a:gd name="connsiteX38023" fmla="*/ 3426627 w 6085020"/>
              <a:gd name="connsiteY38023" fmla="*/ 1326710 h 4885973"/>
              <a:gd name="connsiteX38024" fmla="*/ 3427958 w 6085020"/>
              <a:gd name="connsiteY38024" fmla="*/ 1326710 h 4885973"/>
              <a:gd name="connsiteX38025" fmla="*/ 3431571 w 6085020"/>
              <a:gd name="connsiteY38025" fmla="*/ 1326710 h 4885973"/>
              <a:gd name="connsiteX38026" fmla="*/ 3429099 w 6085020"/>
              <a:gd name="connsiteY38026" fmla="*/ 1323676 h 4885973"/>
              <a:gd name="connsiteX38027" fmla="*/ 1438917 w 6085020"/>
              <a:gd name="connsiteY38027" fmla="*/ 1320451 h 4885973"/>
              <a:gd name="connsiteX38028" fmla="*/ 1441423 w 6085020"/>
              <a:gd name="connsiteY38028" fmla="*/ 1330593 h 4885973"/>
              <a:gd name="connsiteX38029" fmla="*/ 1449361 w 6085020"/>
              <a:gd name="connsiteY38029" fmla="*/ 1335868 h 4885973"/>
              <a:gd name="connsiteX38030" fmla="*/ 1449376 w 6085020"/>
              <a:gd name="connsiteY38030" fmla="*/ 1336004 h 4885973"/>
              <a:gd name="connsiteX38031" fmla="*/ 1450136 w 6085020"/>
              <a:gd name="connsiteY38031" fmla="*/ 1336383 h 4885973"/>
              <a:gd name="connsiteX38032" fmla="*/ 1449361 w 6085020"/>
              <a:gd name="connsiteY38032" fmla="*/ 1335868 h 4885973"/>
              <a:gd name="connsiteX38033" fmla="*/ 1448069 w 6085020"/>
              <a:gd name="connsiteY38033" fmla="*/ 1324245 h 4885973"/>
              <a:gd name="connsiteX38034" fmla="*/ 1438917 w 6085020"/>
              <a:gd name="connsiteY38034" fmla="*/ 1320451 h 4885973"/>
              <a:gd name="connsiteX38035" fmla="*/ 1030840 w 6085020"/>
              <a:gd name="connsiteY38035" fmla="*/ 1320262 h 4885973"/>
              <a:gd name="connsiteX38036" fmla="*/ 1029509 w 6085020"/>
              <a:gd name="connsiteY38036" fmla="*/ 1322538 h 4885973"/>
              <a:gd name="connsiteX38037" fmla="*/ 1028178 w 6085020"/>
              <a:gd name="connsiteY38037" fmla="*/ 1322538 h 4885973"/>
              <a:gd name="connsiteX38038" fmla="*/ 1034263 w 6085020"/>
              <a:gd name="connsiteY38038" fmla="*/ 1332779 h 4885973"/>
              <a:gd name="connsiteX38039" fmla="*/ 1040729 w 6085020"/>
              <a:gd name="connsiteY38039" fmla="*/ 1341504 h 4885973"/>
              <a:gd name="connsiteX38040" fmla="*/ 1045483 w 6085020"/>
              <a:gd name="connsiteY38040" fmla="*/ 1336952 h 4885973"/>
              <a:gd name="connsiteX38041" fmla="*/ 1050046 w 6085020"/>
              <a:gd name="connsiteY38041" fmla="*/ 1332400 h 4885973"/>
              <a:gd name="connsiteX38042" fmla="*/ 1038827 w 6085020"/>
              <a:gd name="connsiteY38042" fmla="*/ 1327659 h 4885973"/>
              <a:gd name="connsiteX38043" fmla="*/ 1033883 w 6085020"/>
              <a:gd name="connsiteY38043" fmla="*/ 1325193 h 4885973"/>
              <a:gd name="connsiteX38044" fmla="*/ 1033883 w 6085020"/>
              <a:gd name="connsiteY38044" fmla="*/ 1322727 h 4885973"/>
              <a:gd name="connsiteX38045" fmla="*/ 1032172 w 6085020"/>
              <a:gd name="connsiteY38045" fmla="*/ 1324624 h 4885973"/>
              <a:gd name="connsiteX38046" fmla="*/ 1031791 w 6085020"/>
              <a:gd name="connsiteY38046" fmla="*/ 1323865 h 4885973"/>
              <a:gd name="connsiteX38047" fmla="*/ 1032932 w 6085020"/>
              <a:gd name="connsiteY38047" fmla="*/ 1322158 h 4885973"/>
              <a:gd name="connsiteX38048" fmla="*/ 1030840 w 6085020"/>
              <a:gd name="connsiteY38048" fmla="*/ 1320262 h 4885973"/>
              <a:gd name="connsiteX38049" fmla="*/ 1690495 w 6085020"/>
              <a:gd name="connsiteY38049" fmla="*/ 1320072 h 4885973"/>
              <a:gd name="connsiteX38050" fmla="*/ 1690495 w 6085020"/>
              <a:gd name="connsiteY38050" fmla="*/ 1320072 h 4885973"/>
              <a:gd name="connsiteX38051" fmla="*/ 3643786 w 6085020"/>
              <a:gd name="connsiteY38051" fmla="*/ 1318175 h 4885973"/>
              <a:gd name="connsiteX38052" fmla="*/ 3640540 w 6085020"/>
              <a:gd name="connsiteY38052" fmla="*/ 1320786 h 4885973"/>
              <a:gd name="connsiteX38053" fmla="*/ 3639165 w 6085020"/>
              <a:gd name="connsiteY38053" fmla="*/ 1319787 h 4885973"/>
              <a:gd name="connsiteX38054" fmla="*/ 3637739 w 6085020"/>
              <a:gd name="connsiteY38054" fmla="*/ 1321737 h 4885973"/>
              <a:gd name="connsiteX38055" fmla="*/ 3638228 w 6085020"/>
              <a:gd name="connsiteY38055" fmla="*/ 1322646 h 4885973"/>
              <a:gd name="connsiteX38056" fmla="*/ 3631996 w 6085020"/>
              <a:gd name="connsiteY38056" fmla="*/ 1327659 h 4885973"/>
              <a:gd name="connsiteX38057" fmla="*/ 3631996 w 6085020"/>
              <a:gd name="connsiteY38057" fmla="*/ 1330693 h 4885973"/>
              <a:gd name="connsiteX38058" fmla="*/ 3636180 w 6085020"/>
              <a:gd name="connsiteY38058" fmla="*/ 1336573 h 4885973"/>
              <a:gd name="connsiteX38059" fmla="*/ 3643786 w 6085020"/>
              <a:gd name="connsiteY38059" fmla="*/ 1318175 h 4885973"/>
              <a:gd name="connsiteX38060" fmla="*/ 4434364 w 6085020"/>
              <a:gd name="connsiteY38060" fmla="*/ 1317773 h 4885973"/>
              <a:gd name="connsiteX38061" fmla="*/ 4434268 w 6085020"/>
              <a:gd name="connsiteY38061" fmla="*/ 1317796 h 4885973"/>
              <a:gd name="connsiteX38062" fmla="*/ 4432082 w 6085020"/>
              <a:gd name="connsiteY38062" fmla="*/ 1318847 h 4885973"/>
              <a:gd name="connsiteX38063" fmla="*/ 4433146 w 6085020"/>
              <a:gd name="connsiteY38063" fmla="*/ 1321020 h 4885973"/>
              <a:gd name="connsiteX38064" fmla="*/ 4434268 w 6085020"/>
              <a:gd name="connsiteY38064" fmla="*/ 1321020 h 4885973"/>
              <a:gd name="connsiteX38065" fmla="*/ 4437311 w 6085020"/>
              <a:gd name="connsiteY38065" fmla="*/ 1321969 h 4885973"/>
              <a:gd name="connsiteX38066" fmla="*/ 4438262 w 6085020"/>
              <a:gd name="connsiteY38066" fmla="*/ 1318934 h 4885973"/>
              <a:gd name="connsiteX38067" fmla="*/ 4436170 w 6085020"/>
              <a:gd name="connsiteY38067" fmla="*/ 1318934 h 4885973"/>
              <a:gd name="connsiteX38068" fmla="*/ 4434364 w 6085020"/>
              <a:gd name="connsiteY38068" fmla="*/ 1317773 h 4885973"/>
              <a:gd name="connsiteX38069" fmla="*/ 504260 w 6085020"/>
              <a:gd name="connsiteY38069" fmla="*/ 1317764 h 4885973"/>
              <a:gd name="connsiteX38070" fmla="*/ 487943 w 6085020"/>
              <a:gd name="connsiteY38070" fmla="*/ 1327659 h 4885973"/>
              <a:gd name="connsiteX38071" fmla="*/ 504260 w 6085020"/>
              <a:gd name="connsiteY38071" fmla="*/ 1317764 h 4885973"/>
              <a:gd name="connsiteX38072" fmla="*/ 4498256 w 6085020"/>
              <a:gd name="connsiteY38072" fmla="*/ 1316825 h 4885973"/>
              <a:gd name="connsiteX38073" fmla="*/ 4498161 w 6085020"/>
              <a:gd name="connsiteY38073" fmla="*/ 1316848 h 4885973"/>
              <a:gd name="connsiteX38074" fmla="*/ 4497020 w 6085020"/>
              <a:gd name="connsiteY38074" fmla="*/ 1318934 h 4885973"/>
              <a:gd name="connsiteX38075" fmla="*/ 4499017 w 6085020"/>
              <a:gd name="connsiteY38075" fmla="*/ 1321874 h 4885973"/>
              <a:gd name="connsiteX38076" fmla="*/ 4501964 w 6085020"/>
              <a:gd name="connsiteY38076" fmla="*/ 1319882 h 4885973"/>
              <a:gd name="connsiteX38077" fmla="*/ 4499112 w 6085020"/>
              <a:gd name="connsiteY38077" fmla="*/ 1319882 h 4885973"/>
              <a:gd name="connsiteX38078" fmla="*/ 4500177 w 6085020"/>
              <a:gd name="connsiteY38078" fmla="*/ 1318337 h 4885973"/>
              <a:gd name="connsiteX38079" fmla="*/ 4500063 w 6085020"/>
              <a:gd name="connsiteY38079" fmla="*/ 1317986 h 4885973"/>
              <a:gd name="connsiteX38080" fmla="*/ 4498256 w 6085020"/>
              <a:gd name="connsiteY38080" fmla="*/ 1316825 h 4885973"/>
              <a:gd name="connsiteX38081" fmla="*/ 4384638 w 6085020"/>
              <a:gd name="connsiteY38081" fmla="*/ 1316279 h 4885973"/>
              <a:gd name="connsiteX38082" fmla="*/ 4376461 w 6085020"/>
              <a:gd name="connsiteY38082" fmla="*/ 1318934 h 4885973"/>
              <a:gd name="connsiteX38083" fmla="*/ 4379123 w 6085020"/>
              <a:gd name="connsiteY38083" fmla="*/ 1320262 h 4885973"/>
              <a:gd name="connsiteX38084" fmla="*/ 4381785 w 6085020"/>
              <a:gd name="connsiteY38084" fmla="*/ 1321589 h 4885973"/>
              <a:gd name="connsiteX38085" fmla="*/ 4383306 w 6085020"/>
              <a:gd name="connsiteY38085" fmla="*/ 1318934 h 4885973"/>
              <a:gd name="connsiteX38086" fmla="*/ 2453975 w 6085020"/>
              <a:gd name="connsiteY38086" fmla="*/ 1316279 h 4885973"/>
              <a:gd name="connsiteX38087" fmla="*/ 2450362 w 6085020"/>
              <a:gd name="connsiteY38087" fmla="*/ 1319124 h 4885973"/>
              <a:gd name="connsiteX38088" fmla="*/ 2446559 w 6085020"/>
              <a:gd name="connsiteY38088" fmla="*/ 1319124 h 4885973"/>
              <a:gd name="connsiteX38089" fmla="*/ 2451312 w 6085020"/>
              <a:gd name="connsiteY38089" fmla="*/ 1327659 h 4885973"/>
              <a:gd name="connsiteX38090" fmla="*/ 2451312 w 6085020"/>
              <a:gd name="connsiteY38090" fmla="*/ 1324055 h 4885973"/>
              <a:gd name="connsiteX38091" fmla="*/ 2453975 w 6085020"/>
              <a:gd name="connsiteY38091" fmla="*/ 1316279 h 4885973"/>
              <a:gd name="connsiteX38092" fmla="*/ 2543919 w 6085020"/>
              <a:gd name="connsiteY38092" fmla="*/ 1315330 h 4885973"/>
              <a:gd name="connsiteX38093" fmla="*/ 2526443 w 6085020"/>
              <a:gd name="connsiteY38093" fmla="*/ 1315474 h 4885973"/>
              <a:gd name="connsiteX38094" fmla="*/ 2523001 w 6085020"/>
              <a:gd name="connsiteY38094" fmla="*/ 1325762 h 4885973"/>
              <a:gd name="connsiteX38095" fmla="*/ 2542968 w 6085020"/>
              <a:gd name="connsiteY38095" fmla="*/ 1315520 h 4885973"/>
              <a:gd name="connsiteX38096" fmla="*/ 2221119 w 6085020"/>
              <a:gd name="connsiteY38096" fmla="*/ 1315073 h 4885973"/>
              <a:gd name="connsiteX38097" fmla="*/ 2219033 w 6085020"/>
              <a:gd name="connsiteY38097" fmla="*/ 1328545 h 4885973"/>
              <a:gd name="connsiteX38098" fmla="*/ 2223619 w 6085020"/>
              <a:gd name="connsiteY38098" fmla="*/ 1330692 h 4885973"/>
              <a:gd name="connsiteX38099" fmla="*/ 2223124 w 6085020"/>
              <a:gd name="connsiteY38099" fmla="*/ 1331831 h 4885973"/>
              <a:gd name="connsiteX38100" fmla="*/ 2224836 w 6085020"/>
              <a:gd name="connsiteY38100" fmla="*/ 1331262 h 4885973"/>
              <a:gd name="connsiteX38101" fmla="*/ 2223619 w 6085020"/>
              <a:gd name="connsiteY38101" fmla="*/ 1330692 h 4885973"/>
              <a:gd name="connsiteX38102" fmla="*/ 2226262 w 6085020"/>
              <a:gd name="connsiteY38102" fmla="*/ 1324600 h 4885973"/>
              <a:gd name="connsiteX38103" fmla="*/ 2228258 w 6085020"/>
              <a:gd name="connsiteY38103" fmla="*/ 1316089 h 4885973"/>
              <a:gd name="connsiteX38104" fmla="*/ 2221119 w 6085020"/>
              <a:gd name="connsiteY38104" fmla="*/ 1315073 h 4885973"/>
              <a:gd name="connsiteX38105" fmla="*/ 1056797 w 6085020"/>
              <a:gd name="connsiteY38105" fmla="*/ 1314856 h 4885973"/>
              <a:gd name="connsiteX38106" fmla="*/ 1053279 w 6085020"/>
              <a:gd name="connsiteY38106" fmla="*/ 1317037 h 4885973"/>
              <a:gd name="connsiteX38107" fmla="*/ 1055466 w 6085020"/>
              <a:gd name="connsiteY38107" fmla="*/ 1320546 h 4885973"/>
              <a:gd name="connsiteX38108" fmla="*/ 1058984 w 6085020"/>
              <a:gd name="connsiteY38108" fmla="*/ 1318365 h 4885973"/>
              <a:gd name="connsiteX38109" fmla="*/ 1056797 w 6085020"/>
              <a:gd name="connsiteY38109" fmla="*/ 1314856 h 4885973"/>
              <a:gd name="connsiteX38110" fmla="*/ 4394145 w 6085020"/>
              <a:gd name="connsiteY38110" fmla="*/ 1314761 h 4885973"/>
              <a:gd name="connsiteX38111" fmla="*/ 4392244 w 6085020"/>
              <a:gd name="connsiteY38111" fmla="*/ 1317037 h 4885973"/>
              <a:gd name="connsiteX38112" fmla="*/ 4391293 w 6085020"/>
              <a:gd name="connsiteY38112" fmla="*/ 1319124 h 4885973"/>
              <a:gd name="connsiteX38113" fmla="*/ 4393385 w 6085020"/>
              <a:gd name="connsiteY38113" fmla="*/ 1319124 h 4885973"/>
              <a:gd name="connsiteX38114" fmla="*/ 4394449 w 6085020"/>
              <a:gd name="connsiteY38114" fmla="*/ 1317578 h 4885973"/>
              <a:gd name="connsiteX38115" fmla="*/ 4394335 w 6085020"/>
              <a:gd name="connsiteY38115" fmla="*/ 1317227 h 4885973"/>
              <a:gd name="connsiteX38116" fmla="*/ 4394202 w 6085020"/>
              <a:gd name="connsiteY38116" fmla="*/ 1314816 h 4885973"/>
              <a:gd name="connsiteX38117" fmla="*/ 4394145 w 6085020"/>
              <a:gd name="connsiteY38117" fmla="*/ 1314761 h 4885973"/>
              <a:gd name="connsiteX38118" fmla="*/ 2861861 w 6085020"/>
              <a:gd name="connsiteY38118" fmla="*/ 1314382 h 4885973"/>
              <a:gd name="connsiteX38119" fmla="*/ 2856537 w 6085020"/>
              <a:gd name="connsiteY38119" fmla="*/ 1330124 h 4885973"/>
              <a:gd name="connsiteX38120" fmla="*/ 2861861 w 6085020"/>
              <a:gd name="connsiteY38120" fmla="*/ 1315520 h 4885973"/>
              <a:gd name="connsiteX38121" fmla="*/ 4402512 w 6085020"/>
              <a:gd name="connsiteY38121" fmla="*/ 1313813 h 4885973"/>
              <a:gd name="connsiteX38122" fmla="*/ 4400611 w 6085020"/>
              <a:gd name="connsiteY38122" fmla="*/ 1316089 h 4885973"/>
              <a:gd name="connsiteX38123" fmla="*/ 4398500 w 6085020"/>
              <a:gd name="connsiteY38123" fmla="*/ 1314900 h 4885973"/>
              <a:gd name="connsiteX38124" fmla="*/ 4397321 w 6085020"/>
              <a:gd name="connsiteY38124" fmla="*/ 1317001 h 4885973"/>
              <a:gd name="connsiteX38125" fmla="*/ 4399413 w 6085020"/>
              <a:gd name="connsiteY38125" fmla="*/ 1318191 h 4885973"/>
              <a:gd name="connsiteX38126" fmla="*/ 4399470 w 6085020"/>
              <a:gd name="connsiteY38126" fmla="*/ 1318175 h 4885973"/>
              <a:gd name="connsiteX38127" fmla="*/ 4403178 w 6085020"/>
              <a:gd name="connsiteY38127" fmla="*/ 1317511 h 4885973"/>
              <a:gd name="connsiteX38128" fmla="*/ 4402512 w 6085020"/>
              <a:gd name="connsiteY38128" fmla="*/ 1313813 h 4885973"/>
              <a:gd name="connsiteX38129" fmla="*/ 2746816 w 6085020"/>
              <a:gd name="connsiteY38129" fmla="*/ 1313623 h 4885973"/>
              <a:gd name="connsiteX38130" fmla="*/ 2752140 w 6085020"/>
              <a:gd name="connsiteY38130" fmla="*/ 1341694 h 4885973"/>
              <a:gd name="connsiteX38131" fmla="*/ 2752140 w 6085020"/>
              <a:gd name="connsiteY38131" fmla="*/ 1339797 h 4885973"/>
              <a:gd name="connsiteX38132" fmla="*/ 2746816 w 6085020"/>
              <a:gd name="connsiteY38132" fmla="*/ 1313623 h 4885973"/>
              <a:gd name="connsiteX38133" fmla="*/ 3420352 w 6085020"/>
              <a:gd name="connsiteY38133" fmla="*/ 1313244 h 4885973"/>
              <a:gd name="connsiteX38134" fmla="*/ 3418260 w 6085020"/>
              <a:gd name="connsiteY38134" fmla="*/ 1313434 h 4885973"/>
              <a:gd name="connsiteX38135" fmla="*/ 3415408 w 6085020"/>
              <a:gd name="connsiteY38135" fmla="*/ 1316658 h 4885973"/>
              <a:gd name="connsiteX38136" fmla="*/ 3415408 w 6085020"/>
              <a:gd name="connsiteY38136" fmla="*/ 1319124 h 4885973"/>
              <a:gd name="connsiteX38137" fmla="*/ 3417500 w 6085020"/>
              <a:gd name="connsiteY38137" fmla="*/ 1319124 h 4885973"/>
              <a:gd name="connsiteX38138" fmla="*/ 3420352 w 6085020"/>
              <a:gd name="connsiteY38138" fmla="*/ 1315710 h 4885973"/>
              <a:gd name="connsiteX38139" fmla="*/ 4584492 w 6085020"/>
              <a:gd name="connsiteY38139" fmla="*/ 1311727 h 4885973"/>
              <a:gd name="connsiteX38140" fmla="*/ 4576316 w 6085020"/>
              <a:gd name="connsiteY38140" fmla="*/ 1314382 h 4885973"/>
              <a:gd name="connsiteX38141" fmla="*/ 4579168 w 6085020"/>
              <a:gd name="connsiteY38141" fmla="*/ 1315710 h 4885973"/>
              <a:gd name="connsiteX38142" fmla="*/ 4581830 w 6085020"/>
              <a:gd name="connsiteY38142" fmla="*/ 1317037 h 4885973"/>
              <a:gd name="connsiteX38143" fmla="*/ 4583161 w 6085020"/>
              <a:gd name="connsiteY38143" fmla="*/ 1314382 h 4885973"/>
              <a:gd name="connsiteX38144" fmla="*/ 4593620 w 6085020"/>
              <a:gd name="connsiteY38144" fmla="*/ 1311347 h 4885973"/>
              <a:gd name="connsiteX38145" fmla="*/ 4600275 w 6085020"/>
              <a:gd name="connsiteY38145" fmla="*/ 1314761 h 4885973"/>
              <a:gd name="connsiteX38146" fmla="*/ 4606741 w 6085020"/>
              <a:gd name="connsiteY38146" fmla="*/ 1316279 h 4885973"/>
              <a:gd name="connsiteX38147" fmla="*/ 4607501 w 6085020"/>
              <a:gd name="connsiteY38147" fmla="*/ 1317037 h 4885973"/>
              <a:gd name="connsiteX38148" fmla="*/ 4603508 w 6085020"/>
              <a:gd name="connsiteY38148" fmla="*/ 1312865 h 4885973"/>
              <a:gd name="connsiteX38149" fmla="*/ 4596282 w 6085020"/>
              <a:gd name="connsiteY38149" fmla="*/ 1311347 h 4885973"/>
              <a:gd name="connsiteX38150" fmla="*/ 4550264 w 6085020"/>
              <a:gd name="connsiteY38150" fmla="*/ 1311347 h 4885973"/>
              <a:gd name="connsiteX38151" fmla="*/ 4542087 w 6085020"/>
              <a:gd name="connsiteY38151" fmla="*/ 1314003 h 4885973"/>
              <a:gd name="connsiteX38152" fmla="*/ 4544940 w 6085020"/>
              <a:gd name="connsiteY38152" fmla="*/ 1315330 h 4885973"/>
              <a:gd name="connsiteX38153" fmla="*/ 4547602 w 6085020"/>
              <a:gd name="connsiteY38153" fmla="*/ 1316658 h 4885973"/>
              <a:gd name="connsiteX38154" fmla="*/ 4548933 w 6085020"/>
              <a:gd name="connsiteY38154" fmla="*/ 1314003 h 4885973"/>
              <a:gd name="connsiteX38155" fmla="*/ 2432107 w 6085020"/>
              <a:gd name="connsiteY38155" fmla="*/ 1311158 h 4885973"/>
              <a:gd name="connsiteX38156" fmla="*/ 2432107 w 6085020"/>
              <a:gd name="connsiteY38156" fmla="*/ 1351936 h 4885973"/>
              <a:gd name="connsiteX38157" fmla="*/ 2383236 w 6085020"/>
              <a:gd name="connsiteY38157" fmla="*/ 1352884 h 4885973"/>
              <a:gd name="connsiteX38158" fmla="*/ 2383236 w 6085020"/>
              <a:gd name="connsiteY38158" fmla="*/ 1349660 h 4885973"/>
              <a:gd name="connsiteX38159" fmla="*/ 2380384 w 6085020"/>
              <a:gd name="connsiteY38159" fmla="*/ 1351367 h 4885973"/>
              <a:gd name="connsiteX38160" fmla="*/ 2377912 w 6085020"/>
              <a:gd name="connsiteY38160" fmla="*/ 1352694 h 4885973"/>
              <a:gd name="connsiteX38161" fmla="*/ 2373158 w 6085020"/>
              <a:gd name="connsiteY38161" fmla="*/ 1352694 h 4885973"/>
              <a:gd name="connsiteX38162" fmla="*/ 2275227 w 6085020"/>
              <a:gd name="connsiteY38162" fmla="*/ 1342073 h 4885973"/>
              <a:gd name="connsiteX38163" fmla="*/ 2275037 w 6085020"/>
              <a:gd name="connsiteY38163" fmla="*/ 1342263 h 4885973"/>
              <a:gd name="connsiteX38164" fmla="*/ 2275037 w 6085020"/>
              <a:gd name="connsiteY38164" fmla="*/ 1357626 h 4885973"/>
              <a:gd name="connsiteX38165" fmla="*/ 2280742 w 6085020"/>
              <a:gd name="connsiteY38165" fmla="*/ 1363316 h 4885973"/>
              <a:gd name="connsiteX38166" fmla="*/ 2360798 w 6085020"/>
              <a:gd name="connsiteY38166" fmla="*/ 1368057 h 4885973"/>
              <a:gd name="connsiteX38167" fmla="*/ 2358136 w 6085020"/>
              <a:gd name="connsiteY38167" fmla="*/ 1372799 h 4885973"/>
              <a:gd name="connsiteX38168" fmla="*/ 2368404 w 6085020"/>
              <a:gd name="connsiteY38168" fmla="*/ 1367868 h 4885973"/>
              <a:gd name="connsiteX38169" fmla="*/ 2376961 w 6085020"/>
              <a:gd name="connsiteY38169" fmla="*/ 1367868 h 4885973"/>
              <a:gd name="connsiteX38170" fmla="*/ 2376961 w 6085020"/>
              <a:gd name="connsiteY38170" fmla="*/ 1369764 h 4885973"/>
              <a:gd name="connsiteX38171" fmla="*/ 2373348 w 6085020"/>
              <a:gd name="connsiteY38171" fmla="*/ 1387403 h 4885973"/>
              <a:gd name="connsiteX38172" fmla="*/ 2376391 w 6085020"/>
              <a:gd name="connsiteY38172" fmla="*/ 1381144 h 4885973"/>
              <a:gd name="connsiteX38173" fmla="*/ 2381145 w 6085020"/>
              <a:gd name="connsiteY38173" fmla="*/ 1367678 h 4885973"/>
              <a:gd name="connsiteX38174" fmla="*/ 2426592 w 6085020"/>
              <a:gd name="connsiteY38174" fmla="*/ 1367678 h 4885973"/>
              <a:gd name="connsiteX38175" fmla="*/ 2434389 w 6085020"/>
              <a:gd name="connsiteY38175" fmla="*/ 1367678 h 4885973"/>
              <a:gd name="connsiteX38176" fmla="*/ 2438572 w 6085020"/>
              <a:gd name="connsiteY38176" fmla="*/ 1369575 h 4885973"/>
              <a:gd name="connsiteX38177" fmla="*/ 2442946 w 6085020"/>
              <a:gd name="connsiteY38177" fmla="*/ 1371282 h 4885973"/>
              <a:gd name="connsiteX38178" fmla="*/ 2440854 w 6085020"/>
              <a:gd name="connsiteY38178" fmla="*/ 1368816 h 4885973"/>
              <a:gd name="connsiteX38179" fmla="*/ 2440854 w 6085020"/>
              <a:gd name="connsiteY38179" fmla="*/ 1367488 h 4885973"/>
              <a:gd name="connsiteX38180" fmla="*/ 2476413 w 6085020"/>
              <a:gd name="connsiteY38180" fmla="*/ 1368816 h 4885973"/>
              <a:gd name="connsiteX38181" fmla="*/ 2476413 w 6085020"/>
              <a:gd name="connsiteY38181" fmla="*/ 1371471 h 4885973"/>
              <a:gd name="connsiteX38182" fmla="*/ 2486682 w 6085020"/>
              <a:gd name="connsiteY38182" fmla="*/ 1368437 h 4885973"/>
              <a:gd name="connsiteX38183" fmla="*/ 2510071 w 6085020"/>
              <a:gd name="connsiteY38183" fmla="*/ 1365592 h 4885973"/>
              <a:gd name="connsiteX38184" fmla="*/ 2489724 w 6085020"/>
              <a:gd name="connsiteY38184" fmla="*/ 1352884 h 4885973"/>
              <a:gd name="connsiteX38185" fmla="*/ 2489724 w 6085020"/>
              <a:gd name="connsiteY38185" fmla="*/ 1351746 h 4885973"/>
              <a:gd name="connsiteX38186" fmla="*/ 2481737 w 6085020"/>
              <a:gd name="connsiteY38186" fmla="*/ 1351746 h 4885973"/>
              <a:gd name="connsiteX38187" fmla="*/ 2476603 w 6085020"/>
              <a:gd name="connsiteY38187" fmla="*/ 1351746 h 4885973"/>
              <a:gd name="connsiteX38188" fmla="*/ 2433247 w 6085020"/>
              <a:gd name="connsiteY38188" fmla="*/ 1351746 h 4885973"/>
              <a:gd name="connsiteX38189" fmla="*/ 2432107 w 6085020"/>
              <a:gd name="connsiteY38189" fmla="*/ 1311158 h 4885973"/>
              <a:gd name="connsiteX38190" fmla="*/ 3552131 w 6085020"/>
              <a:gd name="connsiteY38190" fmla="*/ 1310589 h 4885973"/>
              <a:gd name="connsiteX38191" fmla="*/ 3547567 w 6085020"/>
              <a:gd name="connsiteY38191" fmla="*/ 1327659 h 4885973"/>
              <a:gd name="connsiteX38192" fmla="*/ 3547567 w 6085020"/>
              <a:gd name="connsiteY38192" fmla="*/ 1343590 h 4885973"/>
              <a:gd name="connsiteX38193" fmla="*/ 3558786 w 6085020"/>
              <a:gd name="connsiteY38193" fmla="*/ 1346246 h 4885973"/>
              <a:gd name="connsiteX38194" fmla="*/ 3569055 w 6085020"/>
              <a:gd name="connsiteY38194" fmla="*/ 1348522 h 4885973"/>
              <a:gd name="connsiteX38195" fmla="*/ 3562399 w 6085020"/>
              <a:gd name="connsiteY38195" fmla="*/ 1329555 h 4885973"/>
              <a:gd name="connsiteX38196" fmla="*/ 3552131 w 6085020"/>
              <a:gd name="connsiteY38196" fmla="*/ 1310589 h 4885973"/>
              <a:gd name="connsiteX38197" fmla="*/ 3113439 w 6085020"/>
              <a:gd name="connsiteY38197" fmla="*/ 1310399 h 4885973"/>
              <a:gd name="connsiteX38198" fmla="*/ 3113439 w 6085020"/>
              <a:gd name="connsiteY38198" fmla="*/ 1310399 h 4885973"/>
              <a:gd name="connsiteX38199" fmla="*/ 2966447 w 6085020"/>
              <a:gd name="connsiteY38199" fmla="*/ 1310399 h 4885973"/>
              <a:gd name="connsiteX38200" fmla="*/ 2992499 w 6085020"/>
              <a:gd name="connsiteY38200" fmla="*/ 1341694 h 4885973"/>
              <a:gd name="connsiteX38201" fmla="*/ 2966447 w 6085020"/>
              <a:gd name="connsiteY38201" fmla="*/ 1310399 h 4885973"/>
              <a:gd name="connsiteX38202" fmla="*/ 1010037 w 6085020"/>
              <a:gd name="connsiteY38202" fmla="*/ 1310359 h 4885973"/>
              <a:gd name="connsiteX38203" fmla="*/ 1006765 w 6085020"/>
              <a:gd name="connsiteY38203" fmla="*/ 1312713 h 4885973"/>
              <a:gd name="connsiteX38204" fmla="*/ 1008782 w 6085020"/>
              <a:gd name="connsiteY38204" fmla="*/ 1315899 h 4885973"/>
              <a:gd name="connsiteX38205" fmla="*/ 1012319 w 6085020"/>
              <a:gd name="connsiteY38205" fmla="*/ 1313963 h 4885973"/>
              <a:gd name="connsiteX38206" fmla="*/ 1012395 w 6085020"/>
              <a:gd name="connsiteY38206" fmla="*/ 1313623 h 4885973"/>
              <a:gd name="connsiteX38207" fmla="*/ 1010037 w 6085020"/>
              <a:gd name="connsiteY38207" fmla="*/ 1310359 h 4885973"/>
              <a:gd name="connsiteX38208" fmla="*/ 4567397 w 6085020"/>
              <a:gd name="connsiteY38208" fmla="*/ 1310190 h 4885973"/>
              <a:gd name="connsiteX38209" fmla="*/ 4567378 w 6085020"/>
              <a:gd name="connsiteY38209" fmla="*/ 1310209 h 4885973"/>
              <a:gd name="connsiteX38210" fmla="*/ 4566237 w 6085020"/>
              <a:gd name="connsiteY38210" fmla="*/ 1312296 h 4885973"/>
              <a:gd name="connsiteX38211" fmla="*/ 4568329 w 6085020"/>
              <a:gd name="connsiteY38211" fmla="*/ 1312296 h 4885973"/>
              <a:gd name="connsiteX38212" fmla="*/ 4570801 w 6085020"/>
              <a:gd name="connsiteY38212" fmla="*/ 1314192 h 4885973"/>
              <a:gd name="connsiteX38213" fmla="*/ 4572703 w 6085020"/>
              <a:gd name="connsiteY38213" fmla="*/ 1311727 h 4885973"/>
              <a:gd name="connsiteX38214" fmla="*/ 4569280 w 6085020"/>
              <a:gd name="connsiteY38214" fmla="*/ 1310209 h 4885973"/>
              <a:gd name="connsiteX38215" fmla="*/ 4567397 w 6085020"/>
              <a:gd name="connsiteY38215" fmla="*/ 1310190 h 4885973"/>
              <a:gd name="connsiteX38216" fmla="*/ 3149378 w 6085020"/>
              <a:gd name="connsiteY38216" fmla="*/ 1310020 h 4885973"/>
              <a:gd name="connsiteX38217" fmla="*/ 3149378 w 6085020"/>
              <a:gd name="connsiteY38217" fmla="*/ 1310020 h 4885973"/>
              <a:gd name="connsiteX38218" fmla="*/ 1763705 w 6085020"/>
              <a:gd name="connsiteY38218" fmla="*/ 1308692 h 4885973"/>
              <a:gd name="connsiteX38219" fmla="*/ 1749443 w 6085020"/>
              <a:gd name="connsiteY38219" fmla="*/ 1325383 h 4885973"/>
              <a:gd name="connsiteX38220" fmla="*/ 1758951 w 6085020"/>
              <a:gd name="connsiteY38220" fmla="*/ 1327848 h 4885973"/>
              <a:gd name="connsiteX38221" fmla="*/ 1763705 w 6085020"/>
              <a:gd name="connsiteY38221" fmla="*/ 1317227 h 4885973"/>
              <a:gd name="connsiteX38222" fmla="*/ 1763705 w 6085020"/>
              <a:gd name="connsiteY38222" fmla="*/ 1314761 h 4885973"/>
              <a:gd name="connsiteX38223" fmla="*/ 1763705 w 6085020"/>
              <a:gd name="connsiteY38223" fmla="*/ 1308692 h 4885973"/>
              <a:gd name="connsiteX38224" fmla="*/ 4390152 w 6085020"/>
              <a:gd name="connsiteY38224" fmla="*/ 1307554 h 4885973"/>
              <a:gd name="connsiteX38225" fmla="*/ 4388251 w 6085020"/>
              <a:gd name="connsiteY38225" fmla="*/ 1309830 h 4885973"/>
              <a:gd name="connsiteX38226" fmla="*/ 4386159 w 6085020"/>
              <a:gd name="connsiteY38226" fmla="*/ 1309830 h 4885973"/>
              <a:gd name="connsiteX38227" fmla="*/ 4386159 w 6085020"/>
              <a:gd name="connsiteY38227" fmla="*/ 1311916 h 4885973"/>
              <a:gd name="connsiteX38228" fmla="*/ 4388041 w 6085020"/>
              <a:gd name="connsiteY38228" fmla="*/ 1311935 h 4885973"/>
              <a:gd name="connsiteX38229" fmla="*/ 4388060 w 6085020"/>
              <a:gd name="connsiteY38229" fmla="*/ 1311916 h 4885973"/>
              <a:gd name="connsiteX38230" fmla="*/ 4391293 w 6085020"/>
              <a:gd name="connsiteY38230" fmla="*/ 1310778 h 4885973"/>
              <a:gd name="connsiteX38231" fmla="*/ 4390152 w 6085020"/>
              <a:gd name="connsiteY38231" fmla="*/ 1307554 h 4885973"/>
              <a:gd name="connsiteX38232" fmla="*/ 2594807 w 6085020"/>
              <a:gd name="connsiteY38232" fmla="*/ 1307492 h 4885973"/>
              <a:gd name="connsiteX38233" fmla="*/ 2600395 w 6085020"/>
              <a:gd name="connsiteY38233" fmla="*/ 1310399 h 4885973"/>
              <a:gd name="connsiteX38234" fmla="*/ 2594807 w 6085020"/>
              <a:gd name="connsiteY38234" fmla="*/ 1307492 h 4885973"/>
              <a:gd name="connsiteX38235" fmla="*/ 376229 w 6085020"/>
              <a:gd name="connsiteY38235" fmla="*/ 1306831 h 4885973"/>
              <a:gd name="connsiteX38236" fmla="*/ 335627 w 6085020"/>
              <a:gd name="connsiteY38236" fmla="*/ 1308692 h 4885973"/>
              <a:gd name="connsiteX38237" fmla="*/ 373658 w 6085020"/>
              <a:gd name="connsiteY38237" fmla="*/ 1318175 h 4885973"/>
              <a:gd name="connsiteX38238" fmla="*/ 426142 w 6085020"/>
              <a:gd name="connsiteY38238" fmla="*/ 1361229 h 4885973"/>
              <a:gd name="connsiteX38239" fmla="*/ 500683 w 6085020"/>
              <a:gd name="connsiteY38239" fmla="*/ 1416612 h 4885973"/>
              <a:gd name="connsiteX38240" fmla="*/ 493267 w 6085020"/>
              <a:gd name="connsiteY38240" fmla="*/ 1419836 h 4885973"/>
              <a:gd name="connsiteX38241" fmla="*/ 493267 w 6085020"/>
              <a:gd name="connsiteY38241" fmla="*/ 1451131 h 4885973"/>
              <a:gd name="connsiteX38242" fmla="*/ 561343 w 6085020"/>
              <a:gd name="connsiteY38242" fmla="*/ 1419836 h 4885973"/>
              <a:gd name="connsiteX38243" fmla="*/ 561343 w 6085020"/>
              <a:gd name="connsiteY38243" fmla="*/ 1403525 h 4885973"/>
              <a:gd name="connsiteX38244" fmla="*/ 540426 w 6085020"/>
              <a:gd name="connsiteY38244" fmla="*/ 1393093 h 4885973"/>
              <a:gd name="connsiteX38245" fmla="*/ 526544 w 6085020"/>
              <a:gd name="connsiteY38245" fmla="*/ 1412060 h 4885973"/>
              <a:gd name="connsiteX38246" fmla="*/ 528446 w 6085020"/>
              <a:gd name="connsiteY38246" fmla="*/ 1405611 h 4885973"/>
              <a:gd name="connsiteX38247" fmla="*/ 469688 w 6085020"/>
              <a:gd name="connsiteY38247" fmla="*/ 1373558 h 4885973"/>
              <a:gd name="connsiteX38248" fmla="*/ 467215 w 6085020"/>
              <a:gd name="connsiteY38248" fmla="*/ 1366919 h 4885973"/>
              <a:gd name="connsiteX38249" fmla="*/ 464553 w 6085020"/>
              <a:gd name="connsiteY38249" fmla="*/ 1368816 h 4885973"/>
              <a:gd name="connsiteX38250" fmla="*/ 376229 w 6085020"/>
              <a:gd name="connsiteY38250" fmla="*/ 1306831 h 4885973"/>
              <a:gd name="connsiteX38251" fmla="*/ 2938093 w 6085020"/>
              <a:gd name="connsiteY38251" fmla="*/ 1306161 h 4885973"/>
              <a:gd name="connsiteX38252" fmla="*/ 2929937 w 6085020"/>
              <a:gd name="connsiteY38252" fmla="*/ 1325952 h 4885973"/>
              <a:gd name="connsiteX38253" fmla="*/ 2929937 w 6085020"/>
              <a:gd name="connsiteY38253" fmla="*/ 1325762 h 4885973"/>
              <a:gd name="connsiteX38254" fmla="*/ 2945530 w 6085020"/>
              <a:gd name="connsiteY38254" fmla="*/ 1310209 h 4885973"/>
              <a:gd name="connsiteX38255" fmla="*/ 2938093 w 6085020"/>
              <a:gd name="connsiteY38255" fmla="*/ 1306161 h 4885973"/>
              <a:gd name="connsiteX38256" fmla="*/ 3463707 w 6085020"/>
              <a:gd name="connsiteY38256" fmla="*/ 1305468 h 4885973"/>
              <a:gd name="connsiteX38257" fmla="*/ 3463137 w 6085020"/>
              <a:gd name="connsiteY38257" fmla="*/ 1305657 h 4885973"/>
              <a:gd name="connsiteX38258" fmla="*/ 3461635 w 6085020"/>
              <a:gd name="connsiteY38258" fmla="*/ 1306245 h 4885973"/>
              <a:gd name="connsiteX38259" fmla="*/ 3462224 w 6085020"/>
              <a:gd name="connsiteY38259" fmla="*/ 1307744 h 4885973"/>
              <a:gd name="connsiteX38260" fmla="*/ 3463137 w 6085020"/>
              <a:gd name="connsiteY38260" fmla="*/ 1307744 h 4885973"/>
              <a:gd name="connsiteX38261" fmla="*/ 3463137 w 6085020"/>
              <a:gd name="connsiteY38261" fmla="*/ 1306416 h 4885973"/>
              <a:gd name="connsiteX38262" fmla="*/ 3463707 w 6085020"/>
              <a:gd name="connsiteY38262" fmla="*/ 1305468 h 4885973"/>
              <a:gd name="connsiteX38263" fmla="*/ 1080353 w 6085020"/>
              <a:gd name="connsiteY38263" fmla="*/ 1305420 h 4885973"/>
              <a:gd name="connsiteX38264" fmla="*/ 1069632 w 6085020"/>
              <a:gd name="connsiteY38264" fmla="*/ 1308692 h 4885973"/>
              <a:gd name="connsiteX38265" fmla="*/ 1065259 w 6085020"/>
              <a:gd name="connsiteY38265" fmla="*/ 1311347 h 4885973"/>
              <a:gd name="connsiteX38266" fmla="*/ 1067351 w 6085020"/>
              <a:gd name="connsiteY38266" fmla="*/ 1311347 h 4885973"/>
              <a:gd name="connsiteX38267" fmla="*/ 1082943 w 6085020"/>
              <a:gd name="connsiteY38267" fmla="*/ 1325193 h 4885973"/>
              <a:gd name="connsiteX38268" fmla="*/ 1080353 w 6085020"/>
              <a:gd name="connsiteY38268" fmla="*/ 1305420 h 4885973"/>
              <a:gd name="connsiteX38269" fmla="*/ 2072140 w 6085020"/>
              <a:gd name="connsiteY38269" fmla="*/ 1304891 h 4885973"/>
              <a:gd name="connsiteX38270" fmla="*/ 2073280 w 6085020"/>
              <a:gd name="connsiteY38270" fmla="*/ 1305278 h 4885973"/>
              <a:gd name="connsiteX38271" fmla="*/ 2071949 w 6085020"/>
              <a:gd name="connsiteY38271" fmla="*/ 1305278 h 4885973"/>
              <a:gd name="connsiteX38272" fmla="*/ 1626222 w 6085020"/>
              <a:gd name="connsiteY38272" fmla="*/ 1304709 h 4885973"/>
              <a:gd name="connsiteX38273" fmla="*/ 1621468 w 6085020"/>
              <a:gd name="connsiteY38273" fmla="*/ 1313813 h 4885973"/>
              <a:gd name="connsiteX38274" fmla="*/ 1615383 w 6085020"/>
              <a:gd name="connsiteY38274" fmla="*/ 1324434 h 4885973"/>
              <a:gd name="connsiteX38275" fmla="*/ 1626032 w 6085020"/>
              <a:gd name="connsiteY38275" fmla="*/ 1329366 h 4885973"/>
              <a:gd name="connsiteX38276" fmla="*/ 1641244 w 6085020"/>
              <a:gd name="connsiteY38276" fmla="*/ 1328228 h 4885973"/>
              <a:gd name="connsiteX38277" fmla="*/ 1645237 w 6085020"/>
              <a:gd name="connsiteY38277" fmla="*/ 1324245 h 4885973"/>
              <a:gd name="connsiteX38278" fmla="*/ 1635349 w 6085020"/>
              <a:gd name="connsiteY38278" fmla="*/ 1313813 h 4885973"/>
              <a:gd name="connsiteX38279" fmla="*/ 4383877 w 6085020"/>
              <a:gd name="connsiteY38279" fmla="*/ 1304519 h 4885973"/>
              <a:gd name="connsiteX38280" fmla="*/ 4381975 w 6085020"/>
              <a:gd name="connsiteY38280" fmla="*/ 1306795 h 4885973"/>
              <a:gd name="connsiteX38281" fmla="*/ 4381975 w 6085020"/>
              <a:gd name="connsiteY38281" fmla="*/ 1304899 h 4885973"/>
              <a:gd name="connsiteX38282" fmla="*/ 4380644 w 6085020"/>
              <a:gd name="connsiteY38282" fmla="*/ 1304899 h 4885973"/>
              <a:gd name="connsiteX38283" fmla="*/ 4379617 w 6085020"/>
              <a:gd name="connsiteY38283" fmla="*/ 1306784 h 4885973"/>
              <a:gd name="connsiteX38284" fmla="*/ 4379694 w 6085020"/>
              <a:gd name="connsiteY38284" fmla="*/ 1306985 h 4885973"/>
              <a:gd name="connsiteX38285" fmla="*/ 4383021 w 6085020"/>
              <a:gd name="connsiteY38285" fmla="*/ 1307839 h 4885973"/>
              <a:gd name="connsiteX38286" fmla="*/ 4383877 w 6085020"/>
              <a:gd name="connsiteY38286" fmla="*/ 1304519 h 4885973"/>
              <a:gd name="connsiteX38287" fmla="*/ 3870263 w 6085020"/>
              <a:gd name="connsiteY38287" fmla="*/ 1304519 h 4885973"/>
              <a:gd name="connsiteX38288" fmla="*/ 3870081 w 6085020"/>
              <a:gd name="connsiteY38288" fmla="*/ 1312865 h 4885973"/>
              <a:gd name="connsiteX38289" fmla="*/ 3870073 w 6085020"/>
              <a:gd name="connsiteY38289" fmla="*/ 1312865 h 4885973"/>
              <a:gd name="connsiteX38290" fmla="*/ 3870073 w 6085020"/>
              <a:gd name="connsiteY38290" fmla="*/ 1313244 h 4885973"/>
              <a:gd name="connsiteX38291" fmla="*/ 3870081 w 6085020"/>
              <a:gd name="connsiteY38291" fmla="*/ 1312865 h 4885973"/>
              <a:gd name="connsiteX38292" fmla="*/ 3871214 w 6085020"/>
              <a:gd name="connsiteY38292" fmla="*/ 1312865 h 4885973"/>
              <a:gd name="connsiteX38293" fmla="*/ 3873068 w 6085020"/>
              <a:gd name="connsiteY38293" fmla="*/ 1307317 h 4885973"/>
              <a:gd name="connsiteX38294" fmla="*/ 3873304 w 6085020"/>
              <a:gd name="connsiteY38294" fmla="*/ 1307553 h 4885973"/>
              <a:gd name="connsiteX38295" fmla="*/ 3874637 w 6085020"/>
              <a:gd name="connsiteY38295" fmla="*/ 1310209 h 4885973"/>
              <a:gd name="connsiteX38296" fmla="*/ 3875968 w 6085020"/>
              <a:gd name="connsiteY38296" fmla="*/ 1310209 h 4885973"/>
              <a:gd name="connsiteX38297" fmla="*/ 3873304 w 6085020"/>
              <a:gd name="connsiteY38297" fmla="*/ 1307553 h 4885973"/>
              <a:gd name="connsiteX38298" fmla="*/ 3873115 w 6085020"/>
              <a:gd name="connsiteY38298" fmla="*/ 1307175 h 4885973"/>
              <a:gd name="connsiteX38299" fmla="*/ 3873068 w 6085020"/>
              <a:gd name="connsiteY38299" fmla="*/ 1307317 h 4885973"/>
              <a:gd name="connsiteX38300" fmla="*/ 3039658 w 6085020"/>
              <a:gd name="connsiteY38300" fmla="*/ 1304330 h 4885973"/>
              <a:gd name="connsiteX38301" fmla="*/ 3039658 w 6085020"/>
              <a:gd name="connsiteY38301" fmla="*/ 1304330 h 4885973"/>
              <a:gd name="connsiteX38302" fmla="*/ 2731223 w 6085020"/>
              <a:gd name="connsiteY38302" fmla="*/ 1304330 h 4885973"/>
              <a:gd name="connsiteX38303" fmla="*/ 2731223 w 6085020"/>
              <a:gd name="connsiteY38303" fmla="*/ 1304330 h 4885973"/>
              <a:gd name="connsiteX38304" fmla="*/ 3453820 w 6085020"/>
              <a:gd name="connsiteY38304" fmla="*/ 1304140 h 4885973"/>
              <a:gd name="connsiteX38305" fmla="*/ 3453249 w 6085020"/>
              <a:gd name="connsiteY38305" fmla="*/ 1304330 h 4885973"/>
              <a:gd name="connsiteX38306" fmla="*/ 3452659 w 6085020"/>
              <a:gd name="connsiteY38306" fmla="*/ 1305828 h 4885973"/>
              <a:gd name="connsiteX38307" fmla="*/ 3453249 w 6085020"/>
              <a:gd name="connsiteY38307" fmla="*/ 1306416 h 4885973"/>
              <a:gd name="connsiteX38308" fmla="*/ 3453249 w 6085020"/>
              <a:gd name="connsiteY38308" fmla="*/ 1304899 h 4885973"/>
              <a:gd name="connsiteX38309" fmla="*/ 3453820 w 6085020"/>
              <a:gd name="connsiteY38309" fmla="*/ 1304140 h 4885973"/>
              <a:gd name="connsiteX38310" fmla="*/ 3014557 w 6085020"/>
              <a:gd name="connsiteY38310" fmla="*/ 1304140 h 4885973"/>
              <a:gd name="connsiteX38311" fmla="*/ 3014557 w 6085020"/>
              <a:gd name="connsiteY38311" fmla="*/ 1356298 h 4885973"/>
              <a:gd name="connsiteX38312" fmla="*/ 3018741 w 6085020"/>
              <a:gd name="connsiteY38312" fmla="*/ 1325952 h 4885973"/>
              <a:gd name="connsiteX38313" fmla="*/ 3019881 w 6085020"/>
              <a:gd name="connsiteY38313" fmla="*/ 1325003 h 4885973"/>
              <a:gd name="connsiteX38314" fmla="*/ 3025016 w 6085020"/>
              <a:gd name="connsiteY38314" fmla="*/ 1340746 h 4885973"/>
              <a:gd name="connsiteX38315" fmla="*/ 3045933 w 6085020"/>
              <a:gd name="connsiteY38315" fmla="*/ 1330314 h 4885973"/>
              <a:gd name="connsiteX38316" fmla="*/ 3014557 w 6085020"/>
              <a:gd name="connsiteY38316" fmla="*/ 1304140 h 4885973"/>
              <a:gd name="connsiteX38317" fmla="*/ 1173078 w 6085020"/>
              <a:gd name="connsiteY38317" fmla="*/ 1303950 h 4885973"/>
              <a:gd name="connsiteX38318" fmla="*/ 1169465 w 6085020"/>
              <a:gd name="connsiteY38318" fmla="*/ 1319313 h 4885973"/>
              <a:gd name="connsiteX38319" fmla="*/ 1174219 w 6085020"/>
              <a:gd name="connsiteY38319" fmla="*/ 1316468 h 4885973"/>
              <a:gd name="connsiteX38320" fmla="*/ 1178973 w 6085020"/>
              <a:gd name="connsiteY38320" fmla="*/ 1313623 h 4885973"/>
              <a:gd name="connsiteX38321" fmla="*/ 1175930 w 6085020"/>
              <a:gd name="connsiteY38321" fmla="*/ 1308692 h 4885973"/>
              <a:gd name="connsiteX38322" fmla="*/ 1573928 w 6085020"/>
              <a:gd name="connsiteY38322" fmla="*/ 1303761 h 4885973"/>
              <a:gd name="connsiteX38323" fmla="*/ 1570393 w 6085020"/>
              <a:gd name="connsiteY38323" fmla="*/ 1305697 h 4885973"/>
              <a:gd name="connsiteX38324" fmla="*/ 1570316 w 6085020"/>
              <a:gd name="connsiteY38324" fmla="*/ 1306037 h 4885973"/>
              <a:gd name="connsiteX38325" fmla="*/ 1572597 w 6085020"/>
              <a:gd name="connsiteY38325" fmla="*/ 1309640 h 4885973"/>
              <a:gd name="connsiteX38326" fmla="*/ 1575942 w 6085020"/>
              <a:gd name="connsiteY38326" fmla="*/ 1306940 h 4885973"/>
              <a:gd name="connsiteX38327" fmla="*/ 1573928 w 6085020"/>
              <a:gd name="connsiteY38327" fmla="*/ 1303761 h 4885973"/>
              <a:gd name="connsiteX38328" fmla="*/ 932149 w 6085020"/>
              <a:gd name="connsiteY38328" fmla="*/ 1303761 h 4885973"/>
              <a:gd name="connsiteX38329" fmla="*/ 928536 w 6085020"/>
              <a:gd name="connsiteY38329" fmla="*/ 1306037 h 4885973"/>
              <a:gd name="connsiteX38330" fmla="*/ 930392 w 6085020"/>
              <a:gd name="connsiteY38330" fmla="*/ 1309908 h 4885973"/>
              <a:gd name="connsiteX38331" fmla="*/ 934275 w 6085020"/>
              <a:gd name="connsiteY38331" fmla="*/ 1308057 h 4885973"/>
              <a:gd name="connsiteX38332" fmla="*/ 934431 w 6085020"/>
              <a:gd name="connsiteY38332" fmla="*/ 1307364 h 4885973"/>
              <a:gd name="connsiteX38333" fmla="*/ 932489 w 6085020"/>
              <a:gd name="connsiteY38333" fmla="*/ 1303837 h 4885973"/>
              <a:gd name="connsiteX38334" fmla="*/ 932149 w 6085020"/>
              <a:gd name="connsiteY38334" fmla="*/ 1303761 h 4885973"/>
              <a:gd name="connsiteX38335" fmla="*/ 4412020 w 6085020"/>
              <a:gd name="connsiteY38335" fmla="*/ 1303571 h 4885973"/>
              <a:gd name="connsiteX38336" fmla="*/ 4411069 w 6085020"/>
              <a:gd name="connsiteY38336" fmla="*/ 1314572 h 4885973"/>
              <a:gd name="connsiteX38337" fmla="*/ 4411640 w 6085020"/>
              <a:gd name="connsiteY38337" fmla="*/ 1316279 h 4885973"/>
              <a:gd name="connsiteX38338" fmla="*/ 4409928 w 6085020"/>
              <a:gd name="connsiteY38338" fmla="*/ 1317796 h 4885973"/>
              <a:gd name="connsiteX38339" fmla="*/ 4408027 w 6085020"/>
              <a:gd name="connsiteY38339" fmla="*/ 1322348 h 4885973"/>
              <a:gd name="connsiteX38340" fmla="*/ 4410879 w 6085020"/>
              <a:gd name="connsiteY38340" fmla="*/ 1321020 h 4885973"/>
              <a:gd name="connsiteX38341" fmla="*/ 4412400 w 6085020"/>
              <a:gd name="connsiteY38341" fmla="*/ 1318555 h 4885973"/>
              <a:gd name="connsiteX38342" fmla="*/ 4414302 w 6085020"/>
              <a:gd name="connsiteY38342" fmla="*/ 1324245 h 4885973"/>
              <a:gd name="connsiteX38343" fmla="*/ 4434649 w 6085020"/>
              <a:gd name="connsiteY38343" fmla="*/ 1317417 h 4885973"/>
              <a:gd name="connsiteX38344" fmla="*/ 4425521 w 6085020"/>
              <a:gd name="connsiteY38344" fmla="*/ 1309830 h 4885973"/>
              <a:gd name="connsiteX38345" fmla="*/ 4412020 w 6085020"/>
              <a:gd name="connsiteY38345" fmla="*/ 1303571 h 4885973"/>
              <a:gd name="connsiteX38346" fmla="*/ 4641539 w 6085020"/>
              <a:gd name="connsiteY38346" fmla="*/ 1303049 h 4885973"/>
              <a:gd name="connsiteX38347" fmla="*/ 4641539 w 6085020"/>
              <a:gd name="connsiteY38347" fmla="*/ 1303192 h 4885973"/>
              <a:gd name="connsiteX38348" fmla="*/ 4641359 w 6085020"/>
              <a:gd name="connsiteY38348" fmla="*/ 1303094 h 4885973"/>
              <a:gd name="connsiteX38349" fmla="*/ 4612826 w 6085020"/>
              <a:gd name="connsiteY38349" fmla="*/ 1302243 h 4885973"/>
              <a:gd name="connsiteX38350" fmla="*/ 4611799 w 6085020"/>
              <a:gd name="connsiteY38350" fmla="*/ 1304129 h 4885973"/>
              <a:gd name="connsiteX38351" fmla="*/ 4611875 w 6085020"/>
              <a:gd name="connsiteY38351" fmla="*/ 1304330 h 4885973"/>
              <a:gd name="connsiteX38352" fmla="*/ 4613206 w 6085020"/>
              <a:gd name="connsiteY38352" fmla="*/ 1304330 h 4885973"/>
              <a:gd name="connsiteX38353" fmla="*/ 4614917 w 6085020"/>
              <a:gd name="connsiteY38353" fmla="*/ 1304709 h 4885973"/>
              <a:gd name="connsiteX38354" fmla="*/ 4614917 w 6085020"/>
              <a:gd name="connsiteY38354" fmla="*/ 1303381 h 4885973"/>
              <a:gd name="connsiteX38355" fmla="*/ 4612826 w 6085020"/>
              <a:gd name="connsiteY38355" fmla="*/ 1302243 h 4885973"/>
              <a:gd name="connsiteX38356" fmla="*/ 2517386 w 6085020"/>
              <a:gd name="connsiteY38356" fmla="*/ 1302072 h 4885973"/>
              <a:gd name="connsiteX38357" fmla="*/ 2523001 w 6085020"/>
              <a:gd name="connsiteY38357" fmla="*/ 1304899 h 4885973"/>
              <a:gd name="connsiteX38358" fmla="*/ 2517386 w 6085020"/>
              <a:gd name="connsiteY38358" fmla="*/ 1302072 h 4885973"/>
              <a:gd name="connsiteX38359" fmla="*/ 4540566 w 6085020"/>
              <a:gd name="connsiteY38359" fmla="*/ 1301864 h 4885973"/>
              <a:gd name="connsiteX38360" fmla="*/ 4539501 w 6085020"/>
              <a:gd name="connsiteY38360" fmla="*/ 1303410 h 4885973"/>
              <a:gd name="connsiteX38361" fmla="*/ 4539615 w 6085020"/>
              <a:gd name="connsiteY38361" fmla="*/ 1303761 h 4885973"/>
              <a:gd name="connsiteX38362" fmla="*/ 4541707 w 6085020"/>
              <a:gd name="connsiteY38362" fmla="*/ 1304899 h 4885973"/>
              <a:gd name="connsiteX38363" fmla="*/ 4541707 w 6085020"/>
              <a:gd name="connsiteY38363" fmla="*/ 1302812 h 4885973"/>
              <a:gd name="connsiteX38364" fmla="*/ 4543323 w 6085020"/>
              <a:gd name="connsiteY38364" fmla="*/ 1304235 h 4885973"/>
              <a:gd name="connsiteX38365" fmla="*/ 4544750 w 6085020"/>
              <a:gd name="connsiteY38365" fmla="*/ 1302623 h 4885973"/>
              <a:gd name="connsiteX38366" fmla="*/ 4377792 w 6085020"/>
              <a:gd name="connsiteY38366" fmla="*/ 1301485 h 4885973"/>
              <a:gd name="connsiteX38367" fmla="*/ 4375890 w 6085020"/>
              <a:gd name="connsiteY38367" fmla="*/ 1303761 h 4885973"/>
              <a:gd name="connsiteX38368" fmla="*/ 4374008 w 6085020"/>
              <a:gd name="connsiteY38368" fmla="*/ 1302736 h 4885973"/>
              <a:gd name="connsiteX38369" fmla="*/ 4373798 w 6085020"/>
              <a:gd name="connsiteY38369" fmla="*/ 1302812 h 4885973"/>
              <a:gd name="connsiteX38370" fmla="*/ 4372734 w 6085020"/>
              <a:gd name="connsiteY38370" fmla="*/ 1304358 h 4885973"/>
              <a:gd name="connsiteX38371" fmla="*/ 4372848 w 6085020"/>
              <a:gd name="connsiteY38371" fmla="*/ 1304709 h 4885973"/>
              <a:gd name="connsiteX38372" fmla="*/ 4374940 w 6085020"/>
              <a:gd name="connsiteY38372" fmla="*/ 1305847 h 4885973"/>
              <a:gd name="connsiteX38373" fmla="*/ 4378552 w 6085020"/>
              <a:gd name="connsiteY38373" fmla="*/ 1305088 h 4885973"/>
              <a:gd name="connsiteX38374" fmla="*/ 4377792 w 6085020"/>
              <a:gd name="connsiteY38374" fmla="*/ 1301485 h 4885973"/>
              <a:gd name="connsiteX38375" fmla="*/ 3187220 w 6085020"/>
              <a:gd name="connsiteY38375" fmla="*/ 1301485 h 4885973"/>
              <a:gd name="connsiteX38376" fmla="*/ 3171436 w 6085020"/>
              <a:gd name="connsiteY38376" fmla="*/ 1317037 h 4885973"/>
              <a:gd name="connsiteX38377" fmla="*/ 3187220 w 6085020"/>
              <a:gd name="connsiteY38377" fmla="*/ 1317037 h 4885973"/>
              <a:gd name="connsiteX38378" fmla="*/ 1025326 w 6085020"/>
              <a:gd name="connsiteY38378" fmla="*/ 1301485 h 4885973"/>
              <a:gd name="connsiteX38379" fmla="*/ 1015818 w 6085020"/>
              <a:gd name="connsiteY38379" fmla="*/ 1306416 h 4885973"/>
              <a:gd name="connsiteX38380" fmla="*/ 1027798 w 6085020"/>
              <a:gd name="connsiteY38380" fmla="*/ 1313434 h 4885973"/>
              <a:gd name="connsiteX38381" fmla="*/ 1025706 w 6085020"/>
              <a:gd name="connsiteY38381" fmla="*/ 1301485 h 4885973"/>
              <a:gd name="connsiteX38382" fmla="*/ 965236 w 6085020"/>
              <a:gd name="connsiteY38382" fmla="*/ 1301485 h 4885973"/>
              <a:gd name="connsiteX38383" fmla="*/ 930438 w 6085020"/>
              <a:gd name="connsiteY38383" fmla="*/ 1336383 h 4885973"/>
              <a:gd name="connsiteX38384" fmla="*/ 1000035 w 6085020"/>
              <a:gd name="connsiteY38384" fmla="*/ 1336383 h 4885973"/>
              <a:gd name="connsiteX38385" fmla="*/ 982541 w 6085020"/>
              <a:gd name="connsiteY38385" fmla="*/ 1318934 h 4885973"/>
              <a:gd name="connsiteX38386" fmla="*/ 1550730 w 6085020"/>
              <a:gd name="connsiteY38386" fmla="*/ 1301224 h 4885973"/>
              <a:gd name="connsiteX38387" fmla="*/ 1539130 w 6085020"/>
              <a:gd name="connsiteY38387" fmla="*/ 1310399 h 4885973"/>
              <a:gd name="connsiteX38388" fmla="*/ 1565181 w 6085020"/>
              <a:gd name="connsiteY38388" fmla="*/ 1310399 h 4885973"/>
              <a:gd name="connsiteX38389" fmla="*/ 1550730 w 6085020"/>
              <a:gd name="connsiteY38389" fmla="*/ 1301224 h 4885973"/>
              <a:gd name="connsiteX38390" fmla="*/ 2459299 w 6085020"/>
              <a:gd name="connsiteY38390" fmla="*/ 1300726 h 4885973"/>
              <a:gd name="connsiteX38391" fmla="*/ 2459299 w 6085020"/>
              <a:gd name="connsiteY38391" fmla="*/ 1300726 h 4885973"/>
              <a:gd name="connsiteX38392" fmla="*/ 571231 w 6085020"/>
              <a:gd name="connsiteY38392" fmla="*/ 1300726 h 4885973"/>
              <a:gd name="connsiteX38393" fmla="*/ 571231 w 6085020"/>
              <a:gd name="connsiteY38393" fmla="*/ 1300726 h 4885973"/>
              <a:gd name="connsiteX38394" fmla="*/ 2625187 w 6085020"/>
              <a:gd name="connsiteY38394" fmla="*/ 1300418 h 4885973"/>
              <a:gd name="connsiteX38395" fmla="*/ 2620362 w 6085020"/>
              <a:gd name="connsiteY38395" fmla="*/ 1301485 h 4885973"/>
              <a:gd name="connsiteX38396" fmla="*/ 2632152 w 6085020"/>
              <a:gd name="connsiteY38396" fmla="*/ 1301485 h 4885973"/>
              <a:gd name="connsiteX38397" fmla="*/ 2625187 w 6085020"/>
              <a:gd name="connsiteY38397" fmla="*/ 1300418 h 4885973"/>
              <a:gd name="connsiteX38398" fmla="*/ 4716518 w 6085020"/>
              <a:gd name="connsiteY38398" fmla="*/ 1300278 h 4885973"/>
              <a:gd name="connsiteX38399" fmla="*/ 4715891 w 6085020"/>
              <a:gd name="connsiteY38399" fmla="*/ 1301674 h 4885973"/>
              <a:gd name="connsiteX38400" fmla="*/ 4717773 w 6085020"/>
              <a:gd name="connsiteY38400" fmla="*/ 1302699 h 4885973"/>
              <a:gd name="connsiteX38401" fmla="*/ 4717982 w 6085020"/>
              <a:gd name="connsiteY38401" fmla="*/ 1302623 h 4885973"/>
              <a:gd name="connsiteX38402" fmla="*/ 4718933 w 6085020"/>
              <a:gd name="connsiteY38402" fmla="*/ 1300536 h 4885973"/>
              <a:gd name="connsiteX38403" fmla="*/ 4716518 w 6085020"/>
              <a:gd name="connsiteY38403" fmla="*/ 1300278 h 4885973"/>
              <a:gd name="connsiteX38404" fmla="*/ 4634123 w 6085020"/>
              <a:gd name="connsiteY38404" fmla="*/ 1299778 h 4885973"/>
              <a:gd name="connsiteX38405" fmla="*/ 4631271 w 6085020"/>
              <a:gd name="connsiteY38405" fmla="*/ 1301105 h 4885973"/>
              <a:gd name="connsiteX38406" fmla="*/ 4629369 w 6085020"/>
              <a:gd name="connsiteY38406" fmla="*/ 1305468 h 4885973"/>
              <a:gd name="connsiteX38407" fmla="*/ 4632222 w 6085020"/>
              <a:gd name="connsiteY38407" fmla="*/ 1304140 h 4885973"/>
              <a:gd name="connsiteX38408" fmla="*/ 4634123 w 6085020"/>
              <a:gd name="connsiteY38408" fmla="*/ 1301295 h 4885973"/>
              <a:gd name="connsiteX38409" fmla="*/ 1098346 w 6085020"/>
              <a:gd name="connsiteY38409" fmla="*/ 1299778 h 4885973"/>
              <a:gd name="connsiteX38410" fmla="*/ 1095074 w 6085020"/>
              <a:gd name="connsiteY38410" fmla="*/ 1302130 h 4885973"/>
              <a:gd name="connsiteX38411" fmla="*/ 1097433 w 6085020"/>
              <a:gd name="connsiteY38411" fmla="*/ 1305394 h 4885973"/>
              <a:gd name="connsiteX38412" fmla="*/ 1100628 w 6085020"/>
              <a:gd name="connsiteY38412" fmla="*/ 1303381 h 4885973"/>
              <a:gd name="connsiteX38413" fmla="*/ 1097800 w 6085020"/>
              <a:gd name="connsiteY38413" fmla="*/ 1300512 h 4885973"/>
              <a:gd name="connsiteX38414" fmla="*/ 1097395 w 6085020"/>
              <a:gd name="connsiteY38414" fmla="*/ 1300536 h 4885973"/>
              <a:gd name="connsiteX38415" fmla="*/ 1303335 w 6085020"/>
              <a:gd name="connsiteY38415" fmla="*/ 1299588 h 4885973"/>
              <a:gd name="connsiteX38416" fmla="*/ 1258268 w 6085020"/>
              <a:gd name="connsiteY38416" fmla="*/ 1346625 h 4885973"/>
              <a:gd name="connsiteX38417" fmla="*/ 1213011 w 6085020"/>
              <a:gd name="connsiteY38417" fmla="*/ 1394421 h 4885973"/>
              <a:gd name="connsiteX38418" fmla="*/ 1270058 w 6085020"/>
              <a:gd name="connsiteY38418" fmla="*/ 1365402 h 4885973"/>
              <a:gd name="connsiteX38419" fmla="*/ 1271199 w 6085020"/>
              <a:gd name="connsiteY38419" fmla="*/ 1365402 h 4885973"/>
              <a:gd name="connsiteX38420" fmla="*/ 1274759 w 6085020"/>
              <a:gd name="connsiteY38420" fmla="*/ 1363511 h 4885973"/>
              <a:gd name="connsiteX38421" fmla="*/ 1274812 w 6085020"/>
              <a:gd name="connsiteY38421" fmla="*/ 1363316 h 4885973"/>
              <a:gd name="connsiteX38422" fmla="*/ 1274812 w 6085020"/>
              <a:gd name="connsiteY38422" fmla="*/ 1362178 h 4885973"/>
              <a:gd name="connsiteX38423" fmla="*/ 1335282 w 6085020"/>
              <a:gd name="connsiteY38423" fmla="*/ 1331452 h 4885973"/>
              <a:gd name="connsiteX38424" fmla="*/ 1319308 w 6085020"/>
              <a:gd name="connsiteY38424" fmla="*/ 1315520 h 4885973"/>
              <a:gd name="connsiteX38425" fmla="*/ 3458193 w 6085020"/>
              <a:gd name="connsiteY38425" fmla="*/ 1299398 h 4885973"/>
              <a:gd name="connsiteX38426" fmla="*/ 3457242 w 6085020"/>
              <a:gd name="connsiteY38426" fmla="*/ 1301295 h 4885973"/>
              <a:gd name="connsiteX38427" fmla="*/ 3456291 w 6085020"/>
              <a:gd name="connsiteY38427" fmla="*/ 1303192 h 4885973"/>
              <a:gd name="connsiteX38428" fmla="*/ 3461996 w 6085020"/>
              <a:gd name="connsiteY38428" fmla="*/ 1301295 h 4885973"/>
              <a:gd name="connsiteX38429" fmla="*/ 1086321 w 6085020"/>
              <a:gd name="connsiteY38429" fmla="*/ 1297200 h 4885973"/>
              <a:gd name="connsiteX38430" fmla="*/ 1083134 w 6085020"/>
              <a:gd name="connsiteY38430" fmla="*/ 1299209 h 4885973"/>
              <a:gd name="connsiteX38431" fmla="*/ 1085416 w 6085020"/>
              <a:gd name="connsiteY38431" fmla="*/ 1302812 h 4885973"/>
              <a:gd name="connsiteX38432" fmla="*/ 1089028 w 6085020"/>
              <a:gd name="connsiteY38432" fmla="*/ 1300536 h 4885973"/>
              <a:gd name="connsiteX38433" fmla="*/ 1086321 w 6085020"/>
              <a:gd name="connsiteY38433" fmla="*/ 1297200 h 4885973"/>
              <a:gd name="connsiteX38434" fmla="*/ 4585443 w 6085020"/>
              <a:gd name="connsiteY38434" fmla="*/ 1296364 h 4885973"/>
              <a:gd name="connsiteX38435" fmla="*/ 4585443 w 6085020"/>
              <a:gd name="connsiteY38435" fmla="*/ 1300157 h 4885973"/>
              <a:gd name="connsiteX38436" fmla="*/ 4585443 w 6085020"/>
              <a:gd name="connsiteY38436" fmla="*/ 1305468 h 4885973"/>
              <a:gd name="connsiteX38437" fmla="*/ 4587915 w 6085020"/>
              <a:gd name="connsiteY38437" fmla="*/ 1306795 h 4885973"/>
              <a:gd name="connsiteX38438" fmla="*/ 4589056 w 6085020"/>
              <a:gd name="connsiteY38438" fmla="*/ 1307933 h 4885973"/>
              <a:gd name="connsiteX38439" fmla="*/ 4586774 w 6085020"/>
              <a:gd name="connsiteY38439" fmla="*/ 1302054 h 4885973"/>
              <a:gd name="connsiteX38440" fmla="*/ 4586774 w 6085020"/>
              <a:gd name="connsiteY38440" fmla="*/ 1300347 h 4885973"/>
              <a:gd name="connsiteX38441" fmla="*/ 4491696 w 6085020"/>
              <a:gd name="connsiteY38441" fmla="*/ 1296364 h 4885973"/>
              <a:gd name="connsiteX38442" fmla="*/ 4490555 w 6085020"/>
              <a:gd name="connsiteY38442" fmla="*/ 1298450 h 4885973"/>
              <a:gd name="connsiteX38443" fmla="*/ 4492646 w 6085020"/>
              <a:gd name="connsiteY38443" fmla="*/ 1298450 h 4885973"/>
              <a:gd name="connsiteX38444" fmla="*/ 4495309 w 6085020"/>
              <a:gd name="connsiteY38444" fmla="*/ 1299019 h 4885973"/>
              <a:gd name="connsiteX38445" fmla="*/ 4495879 w 6085020"/>
              <a:gd name="connsiteY38445" fmla="*/ 1296364 h 4885973"/>
              <a:gd name="connsiteX38446" fmla="*/ 4493788 w 6085020"/>
              <a:gd name="connsiteY38446" fmla="*/ 1296364 h 4885973"/>
              <a:gd name="connsiteX38447" fmla="*/ 4491696 w 6085020"/>
              <a:gd name="connsiteY38447" fmla="*/ 1296364 h 4885973"/>
              <a:gd name="connsiteX38448" fmla="*/ 4410499 w 6085020"/>
              <a:gd name="connsiteY38448" fmla="*/ 1296364 h 4885973"/>
              <a:gd name="connsiteX38449" fmla="*/ 4409472 w 6085020"/>
              <a:gd name="connsiteY38449" fmla="*/ 1298249 h 4885973"/>
              <a:gd name="connsiteX38450" fmla="*/ 4409548 w 6085020"/>
              <a:gd name="connsiteY38450" fmla="*/ 1298450 h 4885973"/>
              <a:gd name="connsiteX38451" fmla="*/ 4411735 w 6085020"/>
              <a:gd name="connsiteY38451" fmla="*/ 1299501 h 4885973"/>
              <a:gd name="connsiteX38452" fmla="*/ 4412781 w 6085020"/>
              <a:gd name="connsiteY38452" fmla="*/ 1298450 h 4885973"/>
              <a:gd name="connsiteX38453" fmla="*/ 4411640 w 6085020"/>
              <a:gd name="connsiteY38453" fmla="*/ 1298450 h 4885973"/>
              <a:gd name="connsiteX38454" fmla="*/ 4412591 w 6085020"/>
              <a:gd name="connsiteY38454" fmla="*/ 1296364 h 4885973"/>
              <a:gd name="connsiteX38455" fmla="*/ 4410499 w 6085020"/>
              <a:gd name="connsiteY38455" fmla="*/ 1296364 h 4885973"/>
              <a:gd name="connsiteX38456" fmla="*/ 3588186 w 6085020"/>
              <a:gd name="connsiteY38456" fmla="*/ 1296302 h 4885973"/>
              <a:gd name="connsiteX38457" fmla="*/ 3593775 w 6085020"/>
              <a:gd name="connsiteY38457" fmla="*/ 1299209 h 4885973"/>
              <a:gd name="connsiteX38458" fmla="*/ 3588186 w 6085020"/>
              <a:gd name="connsiteY38458" fmla="*/ 1296302 h 4885973"/>
              <a:gd name="connsiteX38459" fmla="*/ 1415147 w 6085020"/>
              <a:gd name="connsiteY38459" fmla="*/ 1296174 h 4885973"/>
              <a:gd name="connsiteX38460" fmla="*/ 1415147 w 6085020"/>
              <a:gd name="connsiteY38460" fmla="*/ 1296174 h 4885973"/>
              <a:gd name="connsiteX38461" fmla="*/ 1055181 w 6085020"/>
              <a:gd name="connsiteY38461" fmla="*/ 1295795 h 4885973"/>
              <a:gd name="connsiteX38462" fmla="*/ 1051644 w 6085020"/>
              <a:gd name="connsiteY38462" fmla="*/ 1297731 h 4885973"/>
              <a:gd name="connsiteX38463" fmla="*/ 1051568 w 6085020"/>
              <a:gd name="connsiteY38463" fmla="*/ 1298071 h 4885973"/>
              <a:gd name="connsiteX38464" fmla="*/ 1053849 w 6085020"/>
              <a:gd name="connsiteY38464" fmla="*/ 1301674 h 4885973"/>
              <a:gd name="connsiteX38465" fmla="*/ 1057459 w 6085020"/>
              <a:gd name="connsiteY38465" fmla="*/ 1300607 h 4885973"/>
              <a:gd name="connsiteX38466" fmla="*/ 1057653 w 6085020"/>
              <a:gd name="connsiteY38466" fmla="*/ 1300157 h 4885973"/>
              <a:gd name="connsiteX38467" fmla="*/ 1057272 w 6085020"/>
              <a:gd name="connsiteY38467" fmla="*/ 1299398 h 4885973"/>
              <a:gd name="connsiteX38468" fmla="*/ 1055376 w 6085020"/>
              <a:gd name="connsiteY38468" fmla="*/ 1295848 h 4885973"/>
              <a:gd name="connsiteX38469" fmla="*/ 1055181 w 6085020"/>
              <a:gd name="connsiteY38469" fmla="*/ 1295795 h 4885973"/>
              <a:gd name="connsiteX38470" fmla="*/ 4469162 w 6085020"/>
              <a:gd name="connsiteY38470" fmla="*/ 1295328 h 4885973"/>
              <a:gd name="connsiteX38471" fmla="*/ 4466975 w 6085020"/>
              <a:gd name="connsiteY38471" fmla="*/ 1296379 h 4885973"/>
              <a:gd name="connsiteX38472" fmla="*/ 4466975 w 6085020"/>
              <a:gd name="connsiteY38472" fmla="*/ 1297502 h 4885973"/>
              <a:gd name="connsiteX38473" fmla="*/ 4469067 w 6085020"/>
              <a:gd name="connsiteY38473" fmla="*/ 1298450 h 4885973"/>
              <a:gd name="connsiteX38474" fmla="*/ 4471159 w 6085020"/>
              <a:gd name="connsiteY38474" fmla="*/ 1299588 h 4885973"/>
              <a:gd name="connsiteX38475" fmla="*/ 4472300 w 6085020"/>
              <a:gd name="connsiteY38475" fmla="*/ 1297502 h 4885973"/>
              <a:gd name="connsiteX38476" fmla="*/ 4470208 w 6085020"/>
              <a:gd name="connsiteY38476" fmla="*/ 1297502 h 4885973"/>
              <a:gd name="connsiteX38477" fmla="*/ 4469162 w 6085020"/>
              <a:gd name="connsiteY38477" fmla="*/ 1295328 h 4885973"/>
              <a:gd name="connsiteX38478" fmla="*/ 3631046 w 6085020"/>
              <a:gd name="connsiteY38478" fmla="*/ 1295036 h 4885973"/>
              <a:gd name="connsiteX38479" fmla="*/ 3635229 w 6085020"/>
              <a:gd name="connsiteY38479" fmla="*/ 1302243 h 4885973"/>
              <a:gd name="connsiteX38480" fmla="*/ 3633518 w 6085020"/>
              <a:gd name="connsiteY38480" fmla="*/ 1299209 h 4885973"/>
              <a:gd name="connsiteX38481" fmla="*/ 4387110 w 6085020"/>
              <a:gd name="connsiteY38481" fmla="*/ 1294657 h 4885973"/>
              <a:gd name="connsiteX38482" fmla="*/ 4387110 w 6085020"/>
              <a:gd name="connsiteY38482" fmla="*/ 1298071 h 4885973"/>
              <a:gd name="connsiteX38483" fmla="*/ 4386159 w 6085020"/>
              <a:gd name="connsiteY38483" fmla="*/ 1301485 h 4885973"/>
              <a:gd name="connsiteX38484" fmla="*/ 4392814 w 6085020"/>
              <a:gd name="connsiteY38484" fmla="*/ 1301485 h 4885973"/>
              <a:gd name="connsiteX38485" fmla="*/ 4397286 w 6085020"/>
              <a:gd name="connsiteY38485" fmla="*/ 1299144 h 4885973"/>
              <a:gd name="connsiteX38486" fmla="*/ 4398519 w 6085020"/>
              <a:gd name="connsiteY38486" fmla="*/ 1299778 h 4885973"/>
              <a:gd name="connsiteX38487" fmla="*/ 4400421 w 6085020"/>
              <a:gd name="connsiteY38487" fmla="*/ 1297502 h 4885973"/>
              <a:gd name="connsiteX38488" fmla="*/ 4397286 w 6085020"/>
              <a:gd name="connsiteY38488" fmla="*/ 1299144 h 4885973"/>
              <a:gd name="connsiteX38489" fmla="*/ 4392624 w 6085020"/>
              <a:gd name="connsiteY38489" fmla="*/ 1296743 h 4885973"/>
              <a:gd name="connsiteX38490" fmla="*/ 4436360 w 6085020"/>
              <a:gd name="connsiteY38490" fmla="*/ 1294277 h 4885973"/>
              <a:gd name="connsiteX38491" fmla="*/ 4435219 w 6085020"/>
              <a:gd name="connsiteY38491" fmla="*/ 1296364 h 4885973"/>
              <a:gd name="connsiteX38492" fmla="*/ 4437311 w 6085020"/>
              <a:gd name="connsiteY38492" fmla="*/ 1296364 h 4885973"/>
              <a:gd name="connsiteX38493" fmla="*/ 4439878 w 6085020"/>
              <a:gd name="connsiteY38493" fmla="*/ 1296838 h 4885973"/>
              <a:gd name="connsiteX38494" fmla="*/ 4440353 w 6085020"/>
              <a:gd name="connsiteY38494" fmla="*/ 1294277 h 4885973"/>
              <a:gd name="connsiteX38495" fmla="*/ 4438262 w 6085020"/>
              <a:gd name="connsiteY38495" fmla="*/ 1294277 h 4885973"/>
              <a:gd name="connsiteX38496" fmla="*/ 4436360 w 6085020"/>
              <a:gd name="connsiteY38496" fmla="*/ 1294277 h 4885973"/>
              <a:gd name="connsiteX38497" fmla="*/ 1043581 w 6085020"/>
              <a:gd name="connsiteY38497" fmla="*/ 1293898 h 4885973"/>
              <a:gd name="connsiteX38498" fmla="*/ 1039968 w 6085020"/>
              <a:gd name="connsiteY38498" fmla="*/ 1296174 h 4885973"/>
              <a:gd name="connsiteX38499" fmla="*/ 1042138 w 6085020"/>
              <a:gd name="connsiteY38499" fmla="*/ 1299565 h 4885973"/>
              <a:gd name="connsiteX38500" fmla="*/ 1042250 w 6085020"/>
              <a:gd name="connsiteY38500" fmla="*/ 1299588 h 4885973"/>
              <a:gd name="connsiteX38501" fmla="*/ 1045863 w 6085020"/>
              <a:gd name="connsiteY38501" fmla="*/ 1297502 h 4885973"/>
              <a:gd name="connsiteX38502" fmla="*/ 1043581 w 6085020"/>
              <a:gd name="connsiteY38502" fmla="*/ 1293898 h 4885973"/>
              <a:gd name="connsiteX38503" fmla="*/ 3562589 w 6085020"/>
              <a:gd name="connsiteY38503" fmla="*/ 1293708 h 4885973"/>
              <a:gd name="connsiteX38504" fmla="*/ 3562589 w 6085020"/>
              <a:gd name="connsiteY38504" fmla="*/ 1302054 h 4885973"/>
              <a:gd name="connsiteX38505" fmla="*/ 3564491 w 6085020"/>
              <a:gd name="connsiteY38505" fmla="*/ 1302054 h 4885973"/>
              <a:gd name="connsiteX38506" fmla="*/ 3564624 w 6085020"/>
              <a:gd name="connsiteY38506" fmla="*/ 1304195 h 4885973"/>
              <a:gd name="connsiteX38507" fmla="*/ 3564491 w 6085020"/>
              <a:gd name="connsiteY38507" fmla="*/ 1304330 h 4885973"/>
              <a:gd name="connsiteX38508" fmla="*/ 3578182 w 6085020"/>
              <a:gd name="connsiteY38508" fmla="*/ 1305088 h 4885973"/>
              <a:gd name="connsiteX38509" fmla="*/ 3578182 w 6085020"/>
              <a:gd name="connsiteY38509" fmla="*/ 1304140 h 4885973"/>
              <a:gd name="connsiteX38510" fmla="*/ 3562589 w 6085020"/>
              <a:gd name="connsiteY38510" fmla="*/ 1293708 h 4885973"/>
              <a:gd name="connsiteX38511" fmla="*/ 4676718 w 6085020"/>
              <a:gd name="connsiteY38511" fmla="*/ 1292760 h 4885973"/>
              <a:gd name="connsiteX38512" fmla="*/ 4675578 w 6085020"/>
              <a:gd name="connsiteY38512" fmla="*/ 1294846 h 4885973"/>
              <a:gd name="connsiteX38513" fmla="*/ 4677669 w 6085020"/>
              <a:gd name="connsiteY38513" fmla="*/ 1294846 h 4885973"/>
              <a:gd name="connsiteX38514" fmla="*/ 4679571 w 6085020"/>
              <a:gd name="connsiteY38514" fmla="*/ 1293350 h 4885973"/>
              <a:gd name="connsiteX38515" fmla="*/ 4679571 w 6085020"/>
              <a:gd name="connsiteY38515" fmla="*/ 1293329 h 4885973"/>
              <a:gd name="connsiteX38516" fmla="*/ 4678810 w 6085020"/>
              <a:gd name="connsiteY38516" fmla="*/ 1292760 h 4885973"/>
              <a:gd name="connsiteX38517" fmla="*/ 4676718 w 6085020"/>
              <a:gd name="connsiteY38517" fmla="*/ 1292760 h 4885973"/>
              <a:gd name="connsiteX38518" fmla="*/ 4669492 w 6085020"/>
              <a:gd name="connsiteY38518" fmla="*/ 1291812 h 4885973"/>
              <a:gd name="connsiteX38519" fmla="*/ 4669474 w 6085020"/>
              <a:gd name="connsiteY38519" fmla="*/ 1293689 h 4885973"/>
              <a:gd name="connsiteX38520" fmla="*/ 4669492 w 6085020"/>
              <a:gd name="connsiteY38520" fmla="*/ 1293708 h 4885973"/>
              <a:gd name="connsiteX38521" fmla="*/ 4671299 w 6085020"/>
              <a:gd name="connsiteY38521" fmla="*/ 1294869 h 4885973"/>
              <a:gd name="connsiteX38522" fmla="*/ 4671394 w 6085020"/>
              <a:gd name="connsiteY38522" fmla="*/ 1294846 h 4885973"/>
              <a:gd name="connsiteX38523" fmla="*/ 4672478 w 6085020"/>
              <a:gd name="connsiteY38523" fmla="*/ 1292690 h 4885973"/>
              <a:gd name="connsiteX38524" fmla="*/ 4672345 w 6085020"/>
              <a:gd name="connsiteY38524" fmla="*/ 1292381 h 4885973"/>
              <a:gd name="connsiteX38525" fmla="*/ 4671584 w 6085020"/>
              <a:gd name="connsiteY38525" fmla="*/ 1291812 h 4885973"/>
              <a:gd name="connsiteX38526" fmla="*/ 4669492 w 6085020"/>
              <a:gd name="connsiteY38526" fmla="*/ 1291812 h 4885973"/>
              <a:gd name="connsiteX38527" fmla="*/ 4688508 w 6085020"/>
              <a:gd name="connsiteY38527" fmla="*/ 1290863 h 4885973"/>
              <a:gd name="connsiteX38528" fmla="*/ 4687443 w 6085020"/>
              <a:gd name="connsiteY38528" fmla="*/ 1292409 h 4885973"/>
              <a:gd name="connsiteX38529" fmla="*/ 4687557 w 6085020"/>
              <a:gd name="connsiteY38529" fmla="*/ 1292760 h 4885973"/>
              <a:gd name="connsiteX38530" fmla="*/ 4689364 w 6085020"/>
              <a:gd name="connsiteY38530" fmla="*/ 1293921 h 4885973"/>
              <a:gd name="connsiteX38531" fmla="*/ 4689459 w 6085020"/>
              <a:gd name="connsiteY38531" fmla="*/ 1293898 h 4885973"/>
              <a:gd name="connsiteX38532" fmla="*/ 4690600 w 6085020"/>
              <a:gd name="connsiteY38532" fmla="*/ 1291812 h 4885973"/>
              <a:gd name="connsiteX38533" fmla="*/ 4690790 w 6085020"/>
              <a:gd name="connsiteY38533" fmla="*/ 1291432 h 4885973"/>
              <a:gd name="connsiteX38534" fmla="*/ 4420387 w 6085020"/>
              <a:gd name="connsiteY38534" fmla="*/ 1290484 h 4885973"/>
              <a:gd name="connsiteX38535" fmla="*/ 4420387 w 6085020"/>
              <a:gd name="connsiteY38535" fmla="*/ 1294846 h 4885973"/>
              <a:gd name="connsiteX38536" fmla="*/ 4420387 w 6085020"/>
              <a:gd name="connsiteY38536" fmla="*/ 1299209 h 4885973"/>
              <a:gd name="connsiteX38537" fmla="*/ 4422669 w 6085020"/>
              <a:gd name="connsiteY38537" fmla="*/ 1302433 h 4885973"/>
              <a:gd name="connsiteX38538" fmla="*/ 4425521 w 6085020"/>
              <a:gd name="connsiteY38538" fmla="*/ 1305847 h 4885973"/>
              <a:gd name="connsiteX38539" fmla="*/ 4587154 w 6085020"/>
              <a:gd name="connsiteY38539" fmla="*/ 1289915 h 4885973"/>
              <a:gd name="connsiteX38540" fmla="*/ 4587154 w 6085020"/>
              <a:gd name="connsiteY38540" fmla="*/ 1291053 h 4885973"/>
              <a:gd name="connsiteX38541" fmla="*/ 4589246 w 6085020"/>
              <a:gd name="connsiteY38541" fmla="*/ 1292191 h 4885973"/>
              <a:gd name="connsiteX38542" fmla="*/ 4590197 w 6085020"/>
              <a:gd name="connsiteY38542" fmla="*/ 1292381 h 4885973"/>
              <a:gd name="connsiteX38543" fmla="*/ 4590197 w 6085020"/>
              <a:gd name="connsiteY38543" fmla="*/ 1291053 h 4885973"/>
              <a:gd name="connsiteX38544" fmla="*/ 4588105 w 6085020"/>
              <a:gd name="connsiteY38544" fmla="*/ 1289915 h 4885973"/>
              <a:gd name="connsiteX38545" fmla="*/ 4587154 w 6085020"/>
              <a:gd name="connsiteY38545" fmla="*/ 1289915 h 4885973"/>
              <a:gd name="connsiteX38546" fmla="*/ 4746316 w 6085020"/>
              <a:gd name="connsiteY38546" fmla="*/ 1289725 h 4885973"/>
              <a:gd name="connsiteX38547" fmla="*/ 4748408 w 6085020"/>
              <a:gd name="connsiteY38547" fmla="*/ 1289725 h 4885973"/>
              <a:gd name="connsiteX38548" fmla="*/ 4747457 w 6085020"/>
              <a:gd name="connsiteY38548" fmla="*/ 1292950 h 4885973"/>
              <a:gd name="connsiteX38549" fmla="*/ 4646502 w 6085020"/>
              <a:gd name="connsiteY38549" fmla="*/ 1289707 h 4885973"/>
              <a:gd name="connsiteX38550" fmla="*/ 4646484 w 6085020"/>
              <a:gd name="connsiteY38550" fmla="*/ 1289725 h 4885973"/>
              <a:gd name="connsiteX38551" fmla="*/ 4645342 w 6085020"/>
              <a:gd name="connsiteY38551" fmla="*/ 1291812 h 4885973"/>
              <a:gd name="connsiteX38552" fmla="*/ 4647111 w 6085020"/>
              <a:gd name="connsiteY38552" fmla="*/ 1293451 h 4885973"/>
              <a:gd name="connsiteX38553" fmla="*/ 4648765 w 6085020"/>
              <a:gd name="connsiteY38553" fmla="*/ 1291679 h 4885973"/>
              <a:gd name="connsiteX38554" fmla="*/ 4648385 w 6085020"/>
              <a:gd name="connsiteY38554" fmla="*/ 1290674 h 4885973"/>
              <a:gd name="connsiteX38555" fmla="*/ 4648385 w 6085020"/>
              <a:gd name="connsiteY38555" fmla="*/ 1289725 h 4885973"/>
              <a:gd name="connsiteX38556" fmla="*/ 4646502 w 6085020"/>
              <a:gd name="connsiteY38556" fmla="*/ 1289707 h 4885973"/>
              <a:gd name="connsiteX38557" fmla="*/ 2008627 w 6085020"/>
              <a:gd name="connsiteY38557" fmla="*/ 1288967 h 4885973"/>
              <a:gd name="connsiteX38558" fmla="*/ 1994746 w 6085020"/>
              <a:gd name="connsiteY38558" fmla="*/ 1298450 h 4885973"/>
              <a:gd name="connsiteX38559" fmla="*/ 1994175 w 6085020"/>
              <a:gd name="connsiteY38559" fmla="*/ 1298640 h 4885973"/>
              <a:gd name="connsiteX38560" fmla="*/ 1963560 w 6085020"/>
              <a:gd name="connsiteY38560" fmla="*/ 1307554 h 4885973"/>
              <a:gd name="connsiteX38561" fmla="*/ 1951580 w 6085020"/>
              <a:gd name="connsiteY38561" fmla="*/ 1294846 h 4885973"/>
              <a:gd name="connsiteX38562" fmla="*/ 1951580 w 6085020"/>
              <a:gd name="connsiteY38562" fmla="*/ 1310589 h 4885973"/>
              <a:gd name="connsiteX38563" fmla="*/ 1957475 w 6085020"/>
              <a:gd name="connsiteY38563" fmla="*/ 1310589 h 4885973"/>
              <a:gd name="connsiteX38564" fmla="*/ 1936748 w 6085020"/>
              <a:gd name="connsiteY38564" fmla="*/ 1321400 h 4885973"/>
              <a:gd name="connsiteX38565" fmla="*/ 1922486 w 6085020"/>
              <a:gd name="connsiteY38565" fmla="*/ 1309451 h 4885973"/>
              <a:gd name="connsiteX38566" fmla="*/ 1927240 w 6085020"/>
              <a:gd name="connsiteY38566" fmla="*/ 1328417 h 4885973"/>
              <a:gd name="connsiteX38567" fmla="*/ 1920014 w 6085020"/>
              <a:gd name="connsiteY38567" fmla="*/ 1331073 h 4885973"/>
              <a:gd name="connsiteX38568" fmla="*/ 1914880 w 6085020"/>
              <a:gd name="connsiteY38568" fmla="*/ 1326521 h 4885973"/>
              <a:gd name="connsiteX38569" fmla="*/ 1904421 w 6085020"/>
              <a:gd name="connsiteY38569" fmla="*/ 1340366 h 4885973"/>
              <a:gd name="connsiteX38570" fmla="*/ 1893963 w 6085020"/>
              <a:gd name="connsiteY38570" fmla="*/ 1399732 h 4885973"/>
              <a:gd name="connsiteX38571" fmla="*/ 1886737 w 6085020"/>
              <a:gd name="connsiteY38571" fmla="*/ 1387972 h 4885973"/>
              <a:gd name="connsiteX38572" fmla="*/ 2165126 w 6085020"/>
              <a:gd name="connsiteY38572" fmla="*/ 1352125 h 4885973"/>
              <a:gd name="connsiteX38573" fmla="*/ 2169880 w 6085020"/>
              <a:gd name="connsiteY38573" fmla="*/ 1340177 h 4885973"/>
              <a:gd name="connsiteX38574" fmla="*/ 2230921 w 6085020"/>
              <a:gd name="connsiteY38574" fmla="*/ 1346435 h 4885973"/>
              <a:gd name="connsiteX38575" fmla="*/ 2228639 w 6085020"/>
              <a:gd name="connsiteY38575" fmla="*/ 1357815 h 4885973"/>
              <a:gd name="connsiteX38576" fmla="*/ 2241569 w 6085020"/>
              <a:gd name="connsiteY38576" fmla="*/ 1347004 h 4885973"/>
              <a:gd name="connsiteX38577" fmla="*/ 2260585 w 6085020"/>
              <a:gd name="connsiteY38577" fmla="*/ 1349849 h 4885973"/>
              <a:gd name="connsiteX38578" fmla="*/ 2244422 w 6085020"/>
              <a:gd name="connsiteY38578" fmla="*/ 1337142 h 4885973"/>
              <a:gd name="connsiteX38579" fmla="*/ 2206390 w 6085020"/>
              <a:gd name="connsiteY38579" fmla="*/ 1326141 h 4885973"/>
              <a:gd name="connsiteX38580" fmla="*/ 2144589 w 6085020"/>
              <a:gd name="connsiteY38580" fmla="*/ 1311916 h 4885973"/>
              <a:gd name="connsiteX38581" fmla="*/ 2085070 w 6085020"/>
              <a:gd name="connsiteY38581" fmla="*/ 1314192 h 4885973"/>
              <a:gd name="connsiteX38582" fmla="*/ 2077274 w 6085020"/>
              <a:gd name="connsiteY38582" fmla="*/ 1308692 h 4885973"/>
              <a:gd name="connsiteX38583" fmla="*/ 2077274 w 6085020"/>
              <a:gd name="connsiteY38583" fmla="*/ 1289725 h 4885973"/>
              <a:gd name="connsiteX38584" fmla="*/ 2075396 w 6085020"/>
              <a:gd name="connsiteY38584" fmla="*/ 1298284 h 4885973"/>
              <a:gd name="connsiteX38585" fmla="*/ 2072140 w 6085020"/>
              <a:gd name="connsiteY38585" fmla="*/ 1304891 h 4885973"/>
              <a:gd name="connsiteX38586" fmla="*/ 2045898 w 6085020"/>
              <a:gd name="connsiteY38586" fmla="*/ 1295984 h 4885973"/>
              <a:gd name="connsiteX38587" fmla="*/ 2045898 w 6085020"/>
              <a:gd name="connsiteY38587" fmla="*/ 1289725 h 4885973"/>
              <a:gd name="connsiteX38588" fmla="*/ 2035439 w 6085020"/>
              <a:gd name="connsiteY38588" fmla="*/ 1289725 h 4885973"/>
              <a:gd name="connsiteX38589" fmla="*/ 2035439 w 6085020"/>
              <a:gd name="connsiteY38589" fmla="*/ 1295605 h 4885973"/>
              <a:gd name="connsiteX38590" fmla="*/ 2008627 w 6085020"/>
              <a:gd name="connsiteY38590" fmla="*/ 1295605 h 4885973"/>
              <a:gd name="connsiteX38591" fmla="*/ 2008627 w 6085020"/>
              <a:gd name="connsiteY38591" fmla="*/ 1288967 h 4885973"/>
              <a:gd name="connsiteX38592" fmla="*/ 3348092 w 6085020"/>
              <a:gd name="connsiteY38592" fmla="*/ 1288777 h 4885973"/>
              <a:gd name="connsiteX38593" fmla="*/ 3348092 w 6085020"/>
              <a:gd name="connsiteY38593" fmla="*/ 1289725 h 4885973"/>
              <a:gd name="connsiteX38594" fmla="*/ 3348347 w 6085020"/>
              <a:gd name="connsiteY38594" fmla="*/ 1289879 h 4885973"/>
              <a:gd name="connsiteX38595" fmla="*/ 3352489 w 6085020"/>
              <a:gd name="connsiteY38595" fmla="*/ 1307815 h 4885973"/>
              <a:gd name="connsiteX38596" fmla="*/ 3369009 w 6085020"/>
              <a:gd name="connsiteY38596" fmla="*/ 1314761 h 4885973"/>
              <a:gd name="connsiteX38597" fmla="*/ 3362544 w 6085020"/>
              <a:gd name="connsiteY38597" fmla="*/ 1298474 h 4885973"/>
              <a:gd name="connsiteX38598" fmla="*/ 3348347 w 6085020"/>
              <a:gd name="connsiteY38598" fmla="*/ 1289879 h 4885973"/>
              <a:gd name="connsiteX38599" fmla="*/ 4486371 w 6085020"/>
              <a:gd name="connsiteY38599" fmla="*/ 1288208 h 4885973"/>
              <a:gd name="connsiteX38600" fmla="*/ 4486371 w 6085020"/>
              <a:gd name="connsiteY38600" fmla="*/ 1288208 h 4885973"/>
              <a:gd name="connsiteX38601" fmla="*/ 965902 w 6085020"/>
              <a:gd name="connsiteY38601" fmla="*/ 1287165 h 4885973"/>
              <a:gd name="connsiteX38602" fmla="*/ 962384 w 6085020"/>
              <a:gd name="connsiteY38602" fmla="*/ 1289346 h 4885973"/>
              <a:gd name="connsiteX38603" fmla="*/ 963793 w 6085020"/>
              <a:gd name="connsiteY38603" fmla="*/ 1293117 h 4885973"/>
              <a:gd name="connsiteX38604" fmla="*/ 964476 w 6085020"/>
              <a:gd name="connsiteY38604" fmla="*/ 1293329 h 4885973"/>
              <a:gd name="connsiteX38605" fmla="*/ 964476 w 6085020"/>
              <a:gd name="connsiteY38605" fmla="*/ 1292950 h 4885973"/>
              <a:gd name="connsiteX38606" fmla="*/ 968013 w 6085020"/>
              <a:gd name="connsiteY38606" fmla="*/ 1291013 h 4885973"/>
              <a:gd name="connsiteX38607" fmla="*/ 968089 w 6085020"/>
              <a:gd name="connsiteY38607" fmla="*/ 1290674 h 4885973"/>
              <a:gd name="connsiteX38608" fmla="*/ 965902 w 6085020"/>
              <a:gd name="connsiteY38608" fmla="*/ 1287165 h 4885973"/>
              <a:gd name="connsiteX38609" fmla="*/ 4617390 w 6085020"/>
              <a:gd name="connsiteY38609" fmla="*/ 1287070 h 4885973"/>
              <a:gd name="connsiteX38610" fmla="*/ 4612255 w 6085020"/>
              <a:gd name="connsiteY38610" fmla="*/ 1288777 h 4885973"/>
              <a:gd name="connsiteX38611" fmla="*/ 4609213 w 6085020"/>
              <a:gd name="connsiteY38611" fmla="*/ 1289915 h 4885973"/>
              <a:gd name="connsiteX38612" fmla="*/ 4611875 w 6085020"/>
              <a:gd name="connsiteY38612" fmla="*/ 1291243 h 4885973"/>
              <a:gd name="connsiteX38613" fmla="*/ 4614537 w 6085020"/>
              <a:gd name="connsiteY38613" fmla="*/ 1292571 h 4885973"/>
              <a:gd name="connsiteX38614" fmla="*/ 3763395 w 6085020"/>
              <a:gd name="connsiteY38614" fmla="*/ 1286501 h 4885973"/>
              <a:gd name="connsiteX38615" fmla="*/ 3759592 w 6085020"/>
              <a:gd name="connsiteY38615" fmla="*/ 1291812 h 4885973"/>
              <a:gd name="connsiteX38616" fmla="*/ 3765106 w 6085020"/>
              <a:gd name="connsiteY38616" fmla="*/ 1289725 h 4885973"/>
              <a:gd name="connsiteX38617" fmla="*/ 3766247 w 6085020"/>
              <a:gd name="connsiteY38617" fmla="*/ 1298829 h 4885973"/>
              <a:gd name="connsiteX38618" fmla="*/ 3770050 w 6085020"/>
              <a:gd name="connsiteY38618" fmla="*/ 1293329 h 4885973"/>
              <a:gd name="connsiteX38619" fmla="*/ 3763395 w 6085020"/>
              <a:gd name="connsiteY38619" fmla="*/ 1288019 h 4885973"/>
              <a:gd name="connsiteX38620" fmla="*/ 994901 w 6085020"/>
              <a:gd name="connsiteY38620" fmla="*/ 1286312 h 4885973"/>
              <a:gd name="connsiteX38621" fmla="*/ 988816 w 6085020"/>
              <a:gd name="connsiteY38621" fmla="*/ 1314192 h 4885973"/>
              <a:gd name="connsiteX38622" fmla="*/ 992619 w 6085020"/>
              <a:gd name="connsiteY38622" fmla="*/ 1308692 h 4885973"/>
              <a:gd name="connsiteX38623" fmla="*/ 997373 w 6085020"/>
              <a:gd name="connsiteY38623" fmla="*/ 1302054 h 4885973"/>
              <a:gd name="connsiteX38624" fmla="*/ 996232 w 6085020"/>
              <a:gd name="connsiteY38624" fmla="*/ 1294088 h 4885973"/>
              <a:gd name="connsiteX38625" fmla="*/ 4565096 w 6085020"/>
              <a:gd name="connsiteY38625" fmla="*/ 1286122 h 4885973"/>
              <a:gd name="connsiteX38626" fmla="*/ 4555208 w 6085020"/>
              <a:gd name="connsiteY38626" fmla="*/ 1289536 h 4885973"/>
              <a:gd name="connsiteX38627" fmla="*/ 4557110 w 6085020"/>
              <a:gd name="connsiteY38627" fmla="*/ 1295416 h 4885973"/>
              <a:gd name="connsiteX38628" fmla="*/ 4551025 w 6085020"/>
              <a:gd name="connsiteY38628" fmla="*/ 1295416 h 4885973"/>
              <a:gd name="connsiteX38629" fmla="*/ 4547222 w 6085020"/>
              <a:gd name="connsiteY38629" fmla="*/ 1295416 h 4885973"/>
              <a:gd name="connsiteX38630" fmla="*/ 4558251 w 6085020"/>
              <a:gd name="connsiteY38630" fmla="*/ 1297881 h 4885973"/>
              <a:gd name="connsiteX38631" fmla="*/ 4564146 w 6085020"/>
              <a:gd name="connsiteY38631" fmla="*/ 1297881 h 4885973"/>
              <a:gd name="connsiteX38632" fmla="*/ 4561293 w 6085020"/>
              <a:gd name="connsiteY38632" fmla="*/ 1296364 h 4885973"/>
              <a:gd name="connsiteX38633" fmla="*/ 4563385 w 6085020"/>
              <a:gd name="connsiteY38633" fmla="*/ 1291432 h 4885973"/>
              <a:gd name="connsiteX38634" fmla="*/ 4563385 w 6085020"/>
              <a:gd name="connsiteY38634" fmla="*/ 1290294 h 4885973"/>
              <a:gd name="connsiteX38635" fmla="*/ 2181670 w 6085020"/>
              <a:gd name="connsiteY38635" fmla="*/ 1285363 h 4885973"/>
              <a:gd name="connsiteX38636" fmla="*/ 2181670 w 6085020"/>
              <a:gd name="connsiteY38636" fmla="*/ 1285363 h 4885973"/>
              <a:gd name="connsiteX38637" fmla="*/ 944129 w 6085020"/>
              <a:gd name="connsiteY38637" fmla="*/ 1285363 h 4885973"/>
              <a:gd name="connsiteX38638" fmla="*/ 940136 w 6085020"/>
              <a:gd name="connsiteY38638" fmla="*/ 1289157 h 4885973"/>
              <a:gd name="connsiteX38639" fmla="*/ 944129 w 6085020"/>
              <a:gd name="connsiteY38639" fmla="*/ 1291053 h 4885973"/>
              <a:gd name="connsiteX38640" fmla="*/ 944129 w 6085020"/>
              <a:gd name="connsiteY38640" fmla="*/ 1285363 h 4885973"/>
              <a:gd name="connsiteX38641" fmla="*/ 2341972 w 6085020"/>
              <a:gd name="connsiteY38641" fmla="*/ 1284984 h 4885973"/>
              <a:gd name="connsiteX38642" fmla="*/ 2332274 w 6085020"/>
              <a:gd name="connsiteY38642" fmla="*/ 1287260 h 4885973"/>
              <a:gd name="connsiteX38643" fmla="*/ 2332274 w 6085020"/>
              <a:gd name="connsiteY38643" fmla="*/ 1287449 h 4885973"/>
              <a:gd name="connsiteX38644" fmla="*/ 2341972 w 6085020"/>
              <a:gd name="connsiteY38644" fmla="*/ 1296933 h 4885973"/>
              <a:gd name="connsiteX38645" fmla="*/ 2053314 w 6085020"/>
              <a:gd name="connsiteY38645" fmla="*/ 1284984 h 4885973"/>
              <a:gd name="connsiteX38646" fmla="*/ 2049131 w 6085020"/>
              <a:gd name="connsiteY38646" fmla="*/ 1294467 h 4885973"/>
              <a:gd name="connsiteX38647" fmla="*/ 2048560 w 6085020"/>
              <a:gd name="connsiteY38647" fmla="*/ 1294657 h 4885973"/>
              <a:gd name="connsiteX38648" fmla="*/ 2055786 w 6085020"/>
              <a:gd name="connsiteY38648" fmla="*/ 1294657 h 4885973"/>
              <a:gd name="connsiteX38649" fmla="*/ 2053314 w 6085020"/>
              <a:gd name="connsiteY38649" fmla="*/ 1284984 h 4885973"/>
              <a:gd name="connsiteX38650" fmla="*/ 1863537 w 6085020"/>
              <a:gd name="connsiteY38650" fmla="*/ 1284984 h 4885973"/>
              <a:gd name="connsiteX38651" fmla="*/ 1859734 w 6085020"/>
              <a:gd name="connsiteY38651" fmla="*/ 1300347 h 4885973"/>
              <a:gd name="connsiteX38652" fmla="*/ 1868482 w 6085020"/>
              <a:gd name="connsiteY38652" fmla="*/ 1295226 h 4885973"/>
              <a:gd name="connsiteX38653" fmla="*/ 1865819 w 6085020"/>
              <a:gd name="connsiteY38653" fmla="*/ 1289725 h 4885973"/>
              <a:gd name="connsiteX38654" fmla="*/ 701679 w 6085020"/>
              <a:gd name="connsiteY38654" fmla="*/ 1284605 h 4885973"/>
              <a:gd name="connsiteX38655" fmla="*/ 701679 w 6085020"/>
              <a:gd name="connsiteY38655" fmla="*/ 1284605 h 4885973"/>
              <a:gd name="connsiteX38656" fmla="*/ 4586394 w 6085020"/>
              <a:gd name="connsiteY38656" fmla="*/ 1284415 h 4885973"/>
              <a:gd name="connsiteX38657" fmla="*/ 4589817 w 6085020"/>
              <a:gd name="connsiteY38657" fmla="*/ 1287260 h 4885973"/>
              <a:gd name="connsiteX38658" fmla="*/ 4594571 w 6085020"/>
              <a:gd name="connsiteY38658" fmla="*/ 1289536 h 4885973"/>
              <a:gd name="connsiteX38659" fmla="*/ 4594666 w 6085020"/>
              <a:gd name="connsiteY38659" fmla="*/ 1287929 h 4885973"/>
              <a:gd name="connsiteX38660" fmla="*/ 4594571 w 6085020"/>
              <a:gd name="connsiteY38660" fmla="*/ 1287829 h 4885973"/>
              <a:gd name="connsiteX38661" fmla="*/ 4590767 w 6085020"/>
              <a:gd name="connsiteY38661" fmla="*/ 1284984 h 4885973"/>
              <a:gd name="connsiteX38662" fmla="*/ 4590767 w 6085020"/>
              <a:gd name="connsiteY38662" fmla="*/ 1284415 h 4885973"/>
              <a:gd name="connsiteX38663" fmla="*/ 2888863 w 6085020"/>
              <a:gd name="connsiteY38663" fmla="*/ 1284225 h 4885973"/>
              <a:gd name="connsiteX38664" fmla="*/ 2888863 w 6085020"/>
              <a:gd name="connsiteY38664" fmla="*/ 1294657 h 4885973"/>
              <a:gd name="connsiteX38665" fmla="*/ 2899322 w 6085020"/>
              <a:gd name="connsiteY38665" fmla="*/ 1294657 h 4885973"/>
              <a:gd name="connsiteX38666" fmla="*/ 2899322 w 6085020"/>
              <a:gd name="connsiteY38666" fmla="*/ 1284225 h 4885973"/>
              <a:gd name="connsiteX38667" fmla="*/ 1899857 w 6085020"/>
              <a:gd name="connsiteY38667" fmla="*/ 1284225 h 4885973"/>
              <a:gd name="connsiteX38668" fmla="*/ 1915450 w 6085020"/>
              <a:gd name="connsiteY38668" fmla="*/ 1310399 h 4885973"/>
              <a:gd name="connsiteX38669" fmla="*/ 1920775 w 6085020"/>
              <a:gd name="connsiteY38669" fmla="*/ 1294657 h 4885973"/>
              <a:gd name="connsiteX38670" fmla="*/ 1899857 w 6085020"/>
              <a:gd name="connsiteY38670" fmla="*/ 1284225 h 4885973"/>
              <a:gd name="connsiteX38671" fmla="*/ 1178973 w 6085020"/>
              <a:gd name="connsiteY38671" fmla="*/ 1284225 h 4885973"/>
              <a:gd name="connsiteX38672" fmla="*/ 1178973 w 6085020"/>
              <a:gd name="connsiteY38672" fmla="*/ 1294657 h 4885973"/>
              <a:gd name="connsiteX38673" fmla="*/ 1189431 w 6085020"/>
              <a:gd name="connsiteY38673" fmla="*/ 1294657 h 4885973"/>
              <a:gd name="connsiteX38674" fmla="*/ 1189431 w 6085020"/>
              <a:gd name="connsiteY38674" fmla="*/ 1284225 h 4885973"/>
              <a:gd name="connsiteX38675" fmla="*/ 3666795 w 6085020"/>
              <a:gd name="connsiteY38675" fmla="*/ 1283846 h 4885973"/>
              <a:gd name="connsiteX38676" fmla="*/ 3651202 w 6085020"/>
              <a:gd name="connsiteY38676" fmla="*/ 1304709 h 4885973"/>
              <a:gd name="connsiteX38677" fmla="*/ 3666985 w 6085020"/>
              <a:gd name="connsiteY38677" fmla="*/ 1284225 h 4885973"/>
              <a:gd name="connsiteX38678" fmla="*/ 3435754 w 6085020"/>
              <a:gd name="connsiteY38678" fmla="*/ 1283656 h 4885973"/>
              <a:gd name="connsiteX38679" fmla="*/ 3423965 w 6085020"/>
              <a:gd name="connsiteY38679" fmla="*/ 1297881 h 4885973"/>
              <a:gd name="connsiteX38680" fmla="*/ 3495464 w 6085020"/>
              <a:gd name="connsiteY38680" fmla="*/ 1338470 h 4885973"/>
              <a:gd name="connsiteX38681" fmla="*/ 3496034 w 6085020"/>
              <a:gd name="connsiteY38681" fmla="*/ 1340366 h 4885973"/>
              <a:gd name="connsiteX38682" fmla="*/ 3496034 w 6085020"/>
              <a:gd name="connsiteY38682" fmla="*/ 1348711 h 4885973"/>
              <a:gd name="connsiteX38683" fmla="*/ 3508394 w 6085020"/>
              <a:gd name="connsiteY38683" fmla="*/ 1345677 h 4885973"/>
              <a:gd name="connsiteX38684" fmla="*/ 3509535 w 6085020"/>
              <a:gd name="connsiteY38684" fmla="*/ 1345677 h 4885973"/>
              <a:gd name="connsiteX38685" fmla="*/ 3516761 w 6085020"/>
              <a:gd name="connsiteY38685" fmla="*/ 1314572 h 4885973"/>
              <a:gd name="connsiteX38686" fmla="*/ 3495274 w 6085020"/>
              <a:gd name="connsiteY38686" fmla="*/ 1307554 h 4885973"/>
              <a:gd name="connsiteX38687" fmla="*/ 3478730 w 6085020"/>
              <a:gd name="connsiteY38687" fmla="*/ 1317037 h 4885973"/>
              <a:gd name="connsiteX38688" fmla="*/ 3452488 w 6085020"/>
              <a:gd name="connsiteY38688" fmla="*/ 1312296 h 4885973"/>
              <a:gd name="connsiteX38689" fmla="*/ 3435754 w 6085020"/>
              <a:gd name="connsiteY38689" fmla="*/ 1283656 h 4885973"/>
              <a:gd name="connsiteX38690" fmla="*/ 3091951 w 6085020"/>
              <a:gd name="connsiteY38690" fmla="*/ 1283466 h 4885973"/>
              <a:gd name="connsiteX38691" fmla="*/ 3091951 w 6085020"/>
              <a:gd name="connsiteY38691" fmla="*/ 1293898 h 4885973"/>
              <a:gd name="connsiteX38692" fmla="*/ 3102409 w 6085020"/>
              <a:gd name="connsiteY38692" fmla="*/ 1293898 h 4885973"/>
              <a:gd name="connsiteX38693" fmla="*/ 3102409 w 6085020"/>
              <a:gd name="connsiteY38693" fmla="*/ 1283466 h 4885973"/>
              <a:gd name="connsiteX38694" fmla="*/ 2866995 w 6085020"/>
              <a:gd name="connsiteY38694" fmla="*/ 1283087 h 4885973"/>
              <a:gd name="connsiteX38695" fmla="*/ 2835619 w 6085020"/>
              <a:gd name="connsiteY38695" fmla="*/ 1330124 h 4885973"/>
              <a:gd name="connsiteX38696" fmla="*/ 2866995 w 6085020"/>
              <a:gd name="connsiteY38696" fmla="*/ 1284225 h 4885973"/>
              <a:gd name="connsiteX38697" fmla="*/ 1052138 w 6085020"/>
              <a:gd name="connsiteY38697" fmla="*/ 1282898 h 4885973"/>
              <a:gd name="connsiteX38698" fmla="*/ 1048525 w 6085020"/>
              <a:gd name="connsiteY38698" fmla="*/ 1285174 h 4885973"/>
              <a:gd name="connsiteX38699" fmla="*/ 1050807 w 6085020"/>
              <a:gd name="connsiteY38699" fmla="*/ 1288777 h 4885973"/>
              <a:gd name="connsiteX38700" fmla="*/ 1054800 w 6085020"/>
              <a:gd name="connsiteY38700" fmla="*/ 1287260 h 4885973"/>
              <a:gd name="connsiteX38701" fmla="*/ 1054420 w 6085020"/>
              <a:gd name="connsiteY38701" fmla="*/ 1286501 h 4885973"/>
              <a:gd name="connsiteX38702" fmla="*/ 1052138 w 6085020"/>
              <a:gd name="connsiteY38702" fmla="*/ 1282898 h 4885973"/>
              <a:gd name="connsiteX38703" fmla="*/ 4599705 w 6085020"/>
              <a:gd name="connsiteY38703" fmla="*/ 1282708 h 4885973"/>
              <a:gd name="connsiteX38704" fmla="*/ 4598374 w 6085020"/>
              <a:gd name="connsiteY38704" fmla="*/ 1288588 h 4885973"/>
              <a:gd name="connsiteX38705" fmla="*/ 4598184 w 6085020"/>
              <a:gd name="connsiteY38705" fmla="*/ 1293898 h 4885973"/>
              <a:gd name="connsiteX38706" fmla="*/ 4600465 w 6085020"/>
              <a:gd name="connsiteY38706" fmla="*/ 1291053 h 4885973"/>
              <a:gd name="connsiteX38707" fmla="*/ 4601987 w 6085020"/>
              <a:gd name="connsiteY38707" fmla="*/ 1285174 h 4885973"/>
              <a:gd name="connsiteX38708" fmla="*/ 4599705 w 6085020"/>
              <a:gd name="connsiteY38708" fmla="*/ 1282708 h 4885973"/>
              <a:gd name="connsiteX38709" fmla="*/ 2374989 w 6085020"/>
              <a:gd name="connsiteY38709" fmla="*/ 1281262 h 4885973"/>
              <a:gd name="connsiteX38710" fmla="*/ 2370355 w 6085020"/>
              <a:gd name="connsiteY38710" fmla="*/ 1294517 h 4885973"/>
              <a:gd name="connsiteX38711" fmla="*/ 2369735 w 6085020"/>
              <a:gd name="connsiteY38711" fmla="*/ 1294657 h 4885973"/>
              <a:gd name="connsiteX38712" fmla="*/ 2370306 w 6085020"/>
              <a:gd name="connsiteY38712" fmla="*/ 1294657 h 4885973"/>
              <a:gd name="connsiteX38713" fmla="*/ 2370355 w 6085020"/>
              <a:gd name="connsiteY38713" fmla="*/ 1294517 h 4885973"/>
              <a:gd name="connsiteX38714" fmla="*/ 2379609 w 6085020"/>
              <a:gd name="connsiteY38714" fmla="*/ 1292430 h 4885973"/>
              <a:gd name="connsiteX38715" fmla="*/ 2385518 w 6085020"/>
              <a:gd name="connsiteY38715" fmla="*/ 1284225 h 4885973"/>
              <a:gd name="connsiteX38716" fmla="*/ 2374989 w 6085020"/>
              <a:gd name="connsiteY38716" fmla="*/ 1281262 h 4885973"/>
              <a:gd name="connsiteX38717" fmla="*/ 3164707 w 6085020"/>
              <a:gd name="connsiteY38717" fmla="*/ 1281046 h 4885973"/>
              <a:gd name="connsiteX38718" fmla="*/ 3170296 w 6085020"/>
              <a:gd name="connsiteY38718" fmla="*/ 1283846 h 4885973"/>
              <a:gd name="connsiteX38719" fmla="*/ 3164707 w 6085020"/>
              <a:gd name="connsiteY38719" fmla="*/ 1281046 h 4885973"/>
              <a:gd name="connsiteX38720" fmla="*/ 4594381 w 6085020"/>
              <a:gd name="connsiteY38720" fmla="*/ 1279484 h 4885973"/>
              <a:gd name="connsiteX38721" fmla="*/ 4593240 w 6085020"/>
              <a:gd name="connsiteY38721" fmla="*/ 1281570 h 4885973"/>
              <a:gd name="connsiteX38722" fmla="*/ 4595426 w 6085020"/>
              <a:gd name="connsiteY38722" fmla="*/ 1282613 h 4885973"/>
              <a:gd name="connsiteX38723" fmla="*/ 4596472 w 6085020"/>
              <a:gd name="connsiteY38723" fmla="*/ 1280432 h 4885973"/>
              <a:gd name="connsiteX38724" fmla="*/ 4596472 w 6085020"/>
              <a:gd name="connsiteY38724" fmla="*/ 1279484 h 4885973"/>
              <a:gd name="connsiteX38725" fmla="*/ 4594381 w 6085020"/>
              <a:gd name="connsiteY38725" fmla="*/ 1279484 h 4885973"/>
              <a:gd name="connsiteX38726" fmla="*/ 3243506 w 6085020"/>
              <a:gd name="connsiteY38726" fmla="*/ 1279294 h 4885973"/>
              <a:gd name="connsiteX38727" fmla="*/ 3243506 w 6085020"/>
              <a:gd name="connsiteY38727" fmla="*/ 1279294 h 4885973"/>
              <a:gd name="connsiteX38728" fmla="*/ 2264959 w 6085020"/>
              <a:gd name="connsiteY38728" fmla="*/ 1279294 h 4885973"/>
              <a:gd name="connsiteX38729" fmla="*/ 2264959 w 6085020"/>
              <a:gd name="connsiteY38729" fmla="*/ 1279294 h 4885973"/>
              <a:gd name="connsiteX38730" fmla="*/ 2966447 w 6085020"/>
              <a:gd name="connsiteY38730" fmla="*/ 1279104 h 4885973"/>
              <a:gd name="connsiteX38731" fmla="*/ 2966447 w 6085020"/>
              <a:gd name="connsiteY38731" fmla="*/ 1279104 h 4885973"/>
              <a:gd name="connsiteX38732" fmla="*/ 2679120 w 6085020"/>
              <a:gd name="connsiteY38732" fmla="*/ 1279104 h 4885973"/>
              <a:gd name="connsiteX38733" fmla="*/ 2679120 w 6085020"/>
              <a:gd name="connsiteY38733" fmla="*/ 1279104 h 4885973"/>
              <a:gd name="connsiteX38734" fmla="*/ 2093247 w 6085020"/>
              <a:gd name="connsiteY38734" fmla="*/ 1279104 h 4885973"/>
              <a:gd name="connsiteX38735" fmla="*/ 2092677 w 6085020"/>
              <a:gd name="connsiteY38735" fmla="*/ 1279294 h 4885973"/>
              <a:gd name="connsiteX38736" fmla="*/ 2098001 w 6085020"/>
              <a:gd name="connsiteY38736" fmla="*/ 1305278 h 4885973"/>
              <a:gd name="connsiteX38737" fmla="*/ 2093247 w 6085020"/>
              <a:gd name="connsiteY38737" fmla="*/ 1279104 h 4885973"/>
              <a:gd name="connsiteX38738" fmla="*/ 4611304 w 6085020"/>
              <a:gd name="connsiteY38738" fmla="*/ 1278915 h 4885973"/>
              <a:gd name="connsiteX38739" fmla="*/ 4606931 w 6085020"/>
              <a:gd name="connsiteY38739" fmla="*/ 1280432 h 4885973"/>
              <a:gd name="connsiteX38740" fmla="*/ 4603128 w 6085020"/>
              <a:gd name="connsiteY38740" fmla="*/ 1281570 h 4885973"/>
              <a:gd name="connsiteX38741" fmla="*/ 4605790 w 6085020"/>
              <a:gd name="connsiteY38741" fmla="*/ 1283087 h 4885973"/>
              <a:gd name="connsiteX38742" fmla="*/ 4608452 w 6085020"/>
              <a:gd name="connsiteY38742" fmla="*/ 1284415 h 4885973"/>
              <a:gd name="connsiteX38743" fmla="*/ 4609973 w 6085020"/>
              <a:gd name="connsiteY38743" fmla="*/ 1281570 h 4885973"/>
              <a:gd name="connsiteX38744" fmla="*/ 1695629 w 6085020"/>
              <a:gd name="connsiteY38744" fmla="*/ 1278346 h 4885973"/>
              <a:gd name="connsiteX38745" fmla="*/ 1690495 w 6085020"/>
              <a:gd name="connsiteY38745" fmla="*/ 1283466 h 4885973"/>
              <a:gd name="connsiteX38746" fmla="*/ 1690495 w 6085020"/>
              <a:gd name="connsiteY38746" fmla="*/ 1293898 h 4885973"/>
              <a:gd name="connsiteX38747" fmla="*/ 1695819 w 6085020"/>
              <a:gd name="connsiteY38747" fmla="*/ 1279104 h 4885973"/>
              <a:gd name="connsiteX38748" fmla="*/ 4449671 w 6085020"/>
              <a:gd name="connsiteY38748" fmla="*/ 1277018 h 4885973"/>
              <a:gd name="connsiteX38749" fmla="*/ 4448644 w 6085020"/>
              <a:gd name="connsiteY38749" fmla="*/ 1278903 h 4885973"/>
              <a:gd name="connsiteX38750" fmla="*/ 4448720 w 6085020"/>
              <a:gd name="connsiteY38750" fmla="*/ 1279104 h 4885973"/>
              <a:gd name="connsiteX38751" fmla="*/ 4450280 w 6085020"/>
              <a:gd name="connsiteY38751" fmla="*/ 1280170 h 4885973"/>
              <a:gd name="connsiteX38752" fmla="*/ 4450622 w 6085020"/>
              <a:gd name="connsiteY38752" fmla="*/ 1280053 h 4885973"/>
              <a:gd name="connsiteX38753" fmla="*/ 4452714 w 6085020"/>
              <a:gd name="connsiteY38753" fmla="*/ 1279104 h 4885973"/>
              <a:gd name="connsiteX38754" fmla="*/ 4451763 w 6085020"/>
              <a:gd name="connsiteY38754" fmla="*/ 1277018 h 4885973"/>
              <a:gd name="connsiteX38755" fmla="*/ 2469303 w 6085020"/>
              <a:gd name="connsiteY38755" fmla="*/ 1276956 h 4885973"/>
              <a:gd name="connsiteX38756" fmla="*/ 2474892 w 6085020"/>
              <a:gd name="connsiteY38756" fmla="*/ 1279863 h 4885973"/>
              <a:gd name="connsiteX38757" fmla="*/ 2469303 w 6085020"/>
              <a:gd name="connsiteY38757" fmla="*/ 1276956 h 4885973"/>
              <a:gd name="connsiteX38758" fmla="*/ 3677064 w 6085020"/>
              <a:gd name="connsiteY38758" fmla="*/ 1274932 h 4885973"/>
              <a:gd name="connsiteX38759" fmla="*/ 3674592 w 6085020"/>
              <a:gd name="connsiteY38759" fmla="*/ 1286880 h 4885973"/>
              <a:gd name="connsiteX38760" fmla="*/ 3677064 w 6085020"/>
              <a:gd name="connsiteY38760" fmla="*/ 1275311 h 4885973"/>
              <a:gd name="connsiteX38761" fmla="*/ 4668542 w 6085020"/>
              <a:gd name="connsiteY38761" fmla="*/ 1274363 h 4885973"/>
              <a:gd name="connsiteX38762" fmla="*/ 4667020 w 6085020"/>
              <a:gd name="connsiteY38762" fmla="*/ 1280053 h 4885973"/>
              <a:gd name="connsiteX38763" fmla="*/ 4667020 w 6085020"/>
              <a:gd name="connsiteY38763" fmla="*/ 1285553 h 4885973"/>
              <a:gd name="connsiteX38764" fmla="*/ 4669302 w 6085020"/>
              <a:gd name="connsiteY38764" fmla="*/ 1282518 h 4885973"/>
              <a:gd name="connsiteX38765" fmla="*/ 4670633 w 6085020"/>
              <a:gd name="connsiteY38765" fmla="*/ 1276828 h 4885973"/>
              <a:gd name="connsiteX38766" fmla="*/ 4668542 w 6085020"/>
              <a:gd name="connsiteY38766" fmla="*/ 1274363 h 4885973"/>
              <a:gd name="connsiteX38767" fmla="*/ 765572 w 6085020"/>
              <a:gd name="connsiteY38767" fmla="*/ 1273414 h 4885973"/>
              <a:gd name="connsiteX38768" fmla="*/ 752070 w 6085020"/>
              <a:gd name="connsiteY38768" fmla="*/ 1284794 h 4885973"/>
              <a:gd name="connsiteX38769" fmla="*/ 753592 w 6085020"/>
              <a:gd name="connsiteY38769" fmla="*/ 1285174 h 4885973"/>
              <a:gd name="connsiteX38770" fmla="*/ 767854 w 6085020"/>
              <a:gd name="connsiteY38770" fmla="*/ 1278156 h 4885973"/>
              <a:gd name="connsiteX38771" fmla="*/ 765572 w 6085020"/>
              <a:gd name="connsiteY38771" fmla="*/ 1273414 h 4885973"/>
              <a:gd name="connsiteX38772" fmla="*/ 4624615 w 6085020"/>
              <a:gd name="connsiteY38772" fmla="*/ 1272276 h 4885973"/>
              <a:gd name="connsiteX38773" fmla="*/ 4623474 w 6085020"/>
              <a:gd name="connsiteY38773" fmla="*/ 1274552 h 4885973"/>
              <a:gd name="connsiteX38774" fmla="*/ 4623474 w 6085020"/>
              <a:gd name="connsiteY38774" fmla="*/ 1284984 h 4885973"/>
              <a:gd name="connsiteX38775" fmla="*/ 4623474 w 6085020"/>
              <a:gd name="connsiteY38775" fmla="*/ 1295416 h 4885973"/>
              <a:gd name="connsiteX38776" fmla="*/ 4633933 w 6085020"/>
              <a:gd name="connsiteY38776" fmla="*/ 1295416 h 4885973"/>
              <a:gd name="connsiteX38777" fmla="*/ 4633933 w 6085020"/>
              <a:gd name="connsiteY38777" fmla="*/ 1293519 h 4885973"/>
              <a:gd name="connsiteX38778" fmla="*/ 4635454 w 6085020"/>
              <a:gd name="connsiteY38778" fmla="*/ 1292381 h 4885973"/>
              <a:gd name="connsiteX38779" fmla="*/ 4641539 w 6085020"/>
              <a:gd name="connsiteY38779" fmla="*/ 1286122 h 4885973"/>
              <a:gd name="connsiteX38780" fmla="*/ 4634694 w 6085020"/>
              <a:gd name="connsiteY38780" fmla="*/ 1288208 h 4885973"/>
              <a:gd name="connsiteX38781" fmla="*/ 4634694 w 6085020"/>
              <a:gd name="connsiteY38781" fmla="*/ 1286691 h 4885973"/>
              <a:gd name="connsiteX38782" fmla="*/ 4626327 w 6085020"/>
              <a:gd name="connsiteY38782" fmla="*/ 1286691 h 4885973"/>
              <a:gd name="connsiteX38783" fmla="*/ 4624235 w 6085020"/>
              <a:gd name="connsiteY38783" fmla="*/ 1280811 h 4885973"/>
              <a:gd name="connsiteX38784" fmla="*/ 4627848 w 6085020"/>
              <a:gd name="connsiteY38784" fmla="*/ 1280811 h 4885973"/>
              <a:gd name="connsiteX38785" fmla="*/ 4631651 w 6085020"/>
              <a:gd name="connsiteY38785" fmla="*/ 1280811 h 4885973"/>
              <a:gd name="connsiteX38786" fmla="*/ 4628038 w 6085020"/>
              <a:gd name="connsiteY38786" fmla="*/ 1276449 h 4885973"/>
              <a:gd name="connsiteX38787" fmla="*/ 4578978 w 6085020"/>
              <a:gd name="connsiteY38787" fmla="*/ 1270759 h 4885973"/>
              <a:gd name="connsiteX38788" fmla="*/ 4574224 w 6085020"/>
              <a:gd name="connsiteY38788" fmla="*/ 1272276 h 4885973"/>
              <a:gd name="connsiteX38789" fmla="*/ 4574224 w 6085020"/>
              <a:gd name="connsiteY38789" fmla="*/ 1277966 h 4885973"/>
              <a:gd name="connsiteX38790" fmla="*/ 4573463 w 6085020"/>
              <a:gd name="connsiteY38790" fmla="*/ 1282139 h 4885973"/>
              <a:gd name="connsiteX38791" fmla="*/ 4577457 w 6085020"/>
              <a:gd name="connsiteY38791" fmla="*/ 1276259 h 4885973"/>
              <a:gd name="connsiteX38792" fmla="*/ 4582781 w 6085020"/>
              <a:gd name="connsiteY38792" fmla="*/ 1270759 h 4885973"/>
              <a:gd name="connsiteX38793" fmla="*/ 4578978 w 6085020"/>
              <a:gd name="connsiteY38793" fmla="*/ 1270759 h 4885973"/>
              <a:gd name="connsiteX38794" fmla="*/ 4618150 w 6085020"/>
              <a:gd name="connsiteY38794" fmla="*/ 1269431 h 4885973"/>
              <a:gd name="connsiteX38795" fmla="*/ 4616819 w 6085020"/>
              <a:gd name="connsiteY38795" fmla="*/ 1272087 h 4885973"/>
              <a:gd name="connsiteX38796" fmla="*/ 4615868 w 6085020"/>
              <a:gd name="connsiteY38796" fmla="*/ 1273983 h 4885973"/>
              <a:gd name="connsiteX38797" fmla="*/ 4619861 w 6085020"/>
              <a:gd name="connsiteY38797" fmla="*/ 1277207 h 4885973"/>
              <a:gd name="connsiteX38798" fmla="*/ 4618150 w 6085020"/>
              <a:gd name="connsiteY38798" fmla="*/ 1272087 h 4885973"/>
              <a:gd name="connsiteX38799" fmla="*/ 3735061 w 6085020"/>
              <a:gd name="connsiteY38799" fmla="*/ 1269431 h 4885973"/>
              <a:gd name="connsiteX38800" fmla="*/ 3732399 w 6085020"/>
              <a:gd name="connsiteY38800" fmla="*/ 1280053 h 4885973"/>
              <a:gd name="connsiteX38801" fmla="*/ 3732399 w 6085020"/>
              <a:gd name="connsiteY38801" fmla="*/ 1280811 h 4885973"/>
              <a:gd name="connsiteX38802" fmla="*/ 3733921 w 6085020"/>
              <a:gd name="connsiteY38802" fmla="*/ 1282139 h 4885973"/>
              <a:gd name="connsiteX38803" fmla="*/ 3738865 w 6085020"/>
              <a:gd name="connsiteY38803" fmla="*/ 1285553 h 4885973"/>
              <a:gd name="connsiteX38804" fmla="*/ 3735061 w 6085020"/>
              <a:gd name="connsiteY38804" fmla="*/ 1269431 h 4885973"/>
              <a:gd name="connsiteX38805" fmla="*/ 4564526 w 6085020"/>
              <a:gd name="connsiteY38805" fmla="*/ 1269242 h 4885973"/>
              <a:gd name="connsiteX38806" fmla="*/ 4563195 w 6085020"/>
              <a:gd name="connsiteY38806" fmla="*/ 1274932 h 4885973"/>
              <a:gd name="connsiteX38807" fmla="*/ 4563195 w 6085020"/>
              <a:gd name="connsiteY38807" fmla="*/ 1280432 h 4885973"/>
              <a:gd name="connsiteX38808" fmla="*/ 4565287 w 6085020"/>
              <a:gd name="connsiteY38808" fmla="*/ 1277397 h 4885973"/>
              <a:gd name="connsiteX38809" fmla="*/ 4566808 w 6085020"/>
              <a:gd name="connsiteY38809" fmla="*/ 1271707 h 4885973"/>
              <a:gd name="connsiteX38810" fmla="*/ 4564526 w 6085020"/>
              <a:gd name="connsiteY38810" fmla="*/ 1269242 h 4885973"/>
              <a:gd name="connsiteX38811" fmla="*/ 1528671 w 6085020"/>
              <a:gd name="connsiteY38811" fmla="*/ 1268673 h 4885973"/>
              <a:gd name="connsiteX38812" fmla="*/ 1528671 w 6085020"/>
              <a:gd name="connsiteY38812" fmla="*/ 1268673 h 4885973"/>
              <a:gd name="connsiteX38813" fmla="*/ 540616 w 6085020"/>
              <a:gd name="connsiteY38813" fmla="*/ 1268673 h 4885973"/>
              <a:gd name="connsiteX38814" fmla="*/ 540616 w 6085020"/>
              <a:gd name="connsiteY38814" fmla="*/ 1268673 h 4885973"/>
              <a:gd name="connsiteX38815" fmla="*/ 3865699 w 6085020"/>
              <a:gd name="connsiteY38815" fmla="*/ 1268293 h 4885973"/>
              <a:gd name="connsiteX38816" fmla="*/ 3865699 w 6085020"/>
              <a:gd name="connsiteY38816" fmla="*/ 1275311 h 4885973"/>
              <a:gd name="connsiteX38817" fmla="*/ 3871594 w 6085020"/>
              <a:gd name="connsiteY38817" fmla="*/ 1272845 h 4885973"/>
              <a:gd name="connsiteX38818" fmla="*/ 3865699 w 6085020"/>
              <a:gd name="connsiteY38818" fmla="*/ 1268293 h 4885973"/>
              <a:gd name="connsiteX38819" fmla="*/ 3400386 w 6085020"/>
              <a:gd name="connsiteY38819" fmla="*/ 1268293 h 4885973"/>
              <a:gd name="connsiteX38820" fmla="*/ 3384793 w 6085020"/>
              <a:gd name="connsiteY38820" fmla="*/ 1283846 h 4885973"/>
              <a:gd name="connsiteX38821" fmla="*/ 3400386 w 6085020"/>
              <a:gd name="connsiteY38821" fmla="*/ 1268673 h 4885973"/>
              <a:gd name="connsiteX38822" fmla="*/ 3601191 w 6085020"/>
              <a:gd name="connsiteY38822" fmla="*/ 1268128 h 4885973"/>
              <a:gd name="connsiteX38823" fmla="*/ 3593775 w 6085020"/>
              <a:gd name="connsiteY38823" fmla="*/ 1279104 h 4885973"/>
              <a:gd name="connsiteX38824" fmla="*/ 3595296 w 6085020"/>
              <a:gd name="connsiteY38824" fmla="*/ 1281001 h 4885973"/>
              <a:gd name="connsiteX38825" fmla="*/ 3599099 w 6085020"/>
              <a:gd name="connsiteY38825" fmla="*/ 1279104 h 4885973"/>
              <a:gd name="connsiteX38826" fmla="*/ 3599099 w 6085020"/>
              <a:gd name="connsiteY38826" fmla="*/ 1282898 h 4885973"/>
              <a:gd name="connsiteX38827" fmla="*/ 3620016 w 6085020"/>
              <a:gd name="connsiteY38827" fmla="*/ 1268673 h 4885973"/>
              <a:gd name="connsiteX38828" fmla="*/ 3601191 w 6085020"/>
              <a:gd name="connsiteY38828" fmla="*/ 1268128 h 4885973"/>
              <a:gd name="connsiteX38829" fmla="*/ 4551595 w 6085020"/>
              <a:gd name="connsiteY38829" fmla="*/ 1268104 h 4885973"/>
              <a:gd name="connsiteX38830" fmla="*/ 4545320 w 6085020"/>
              <a:gd name="connsiteY38830" fmla="*/ 1269621 h 4885973"/>
              <a:gd name="connsiteX38831" fmla="*/ 4539235 w 6085020"/>
              <a:gd name="connsiteY38831" fmla="*/ 1271328 h 4885973"/>
              <a:gd name="connsiteX38832" fmla="*/ 4540186 w 6085020"/>
              <a:gd name="connsiteY38832" fmla="*/ 1273983 h 4885973"/>
              <a:gd name="connsiteX38833" fmla="*/ 4544613 w 6085020"/>
              <a:gd name="connsiteY38833" fmla="*/ 1278156 h 4885973"/>
              <a:gd name="connsiteX38834" fmla="*/ 4544369 w 6085020"/>
              <a:gd name="connsiteY38834" fmla="*/ 1278156 h 4885973"/>
              <a:gd name="connsiteX38835" fmla="*/ 4544688 w 6085020"/>
              <a:gd name="connsiteY38835" fmla="*/ 1278227 h 4885973"/>
              <a:gd name="connsiteX38836" fmla="*/ 4545852 w 6085020"/>
              <a:gd name="connsiteY38836" fmla="*/ 1279324 h 4885973"/>
              <a:gd name="connsiteX38837" fmla="*/ 4547792 w 6085020"/>
              <a:gd name="connsiteY38837" fmla="*/ 1278915 h 4885973"/>
              <a:gd name="connsiteX38838" fmla="*/ 4544688 w 6085020"/>
              <a:gd name="connsiteY38838" fmla="*/ 1278227 h 4885973"/>
              <a:gd name="connsiteX38839" fmla="*/ 4544613 w 6085020"/>
              <a:gd name="connsiteY38839" fmla="*/ 1278156 h 4885973"/>
              <a:gd name="connsiteX38840" fmla="*/ 4547602 w 6085020"/>
              <a:gd name="connsiteY38840" fmla="*/ 1278156 h 4885973"/>
              <a:gd name="connsiteX38841" fmla="*/ 4549503 w 6085020"/>
              <a:gd name="connsiteY38841" fmla="*/ 1273225 h 4885973"/>
              <a:gd name="connsiteX38842" fmla="*/ 2914665 w 6085020"/>
              <a:gd name="connsiteY38842" fmla="*/ 1267879 h 4885973"/>
              <a:gd name="connsiteX38843" fmla="*/ 2908830 w 6085020"/>
              <a:gd name="connsiteY38843" fmla="*/ 1273794 h 4885973"/>
              <a:gd name="connsiteX38844" fmla="*/ 2919479 w 6085020"/>
              <a:gd name="connsiteY38844" fmla="*/ 1294657 h 4885973"/>
              <a:gd name="connsiteX38845" fmla="*/ 2914665 w 6085020"/>
              <a:gd name="connsiteY38845" fmla="*/ 1267879 h 4885973"/>
              <a:gd name="connsiteX38846" fmla="*/ 3505899 w 6085020"/>
              <a:gd name="connsiteY38846" fmla="*/ 1266397 h 4885973"/>
              <a:gd name="connsiteX38847" fmla="*/ 3494513 w 6085020"/>
              <a:gd name="connsiteY38847" fmla="*/ 1279104 h 4885973"/>
              <a:gd name="connsiteX38848" fmla="*/ 3494513 w 6085020"/>
              <a:gd name="connsiteY38848" fmla="*/ 1280621 h 4885973"/>
              <a:gd name="connsiteX38849" fmla="*/ 3494513 w 6085020"/>
              <a:gd name="connsiteY38849" fmla="*/ 1291053 h 4885973"/>
              <a:gd name="connsiteX38850" fmla="*/ 3520564 w 6085020"/>
              <a:gd name="connsiteY38850" fmla="*/ 1275311 h 4885973"/>
              <a:gd name="connsiteX38851" fmla="*/ 3505899 w 6085020"/>
              <a:gd name="connsiteY38851" fmla="*/ 1266397 h 4885973"/>
              <a:gd name="connsiteX38852" fmla="*/ 1876848 w 6085020"/>
              <a:gd name="connsiteY38852" fmla="*/ 1266207 h 4885973"/>
              <a:gd name="connsiteX38853" fmla="*/ 1876848 w 6085020"/>
              <a:gd name="connsiteY38853" fmla="*/ 1266207 h 4885973"/>
              <a:gd name="connsiteX38854" fmla="*/ 4787200 w 6085020"/>
              <a:gd name="connsiteY38854" fmla="*/ 1266017 h 4885973"/>
              <a:gd name="connsiteX38855" fmla="*/ 4787200 w 6085020"/>
              <a:gd name="connsiteY38855" fmla="*/ 1274932 h 4885973"/>
              <a:gd name="connsiteX38856" fmla="*/ 4784157 w 6085020"/>
              <a:gd name="connsiteY38856" fmla="*/ 1277018 h 4885973"/>
              <a:gd name="connsiteX38857" fmla="*/ 4776551 w 6085020"/>
              <a:gd name="connsiteY38857" fmla="*/ 1280053 h 4885973"/>
              <a:gd name="connsiteX38858" fmla="*/ 4779403 w 6085020"/>
              <a:gd name="connsiteY38858" fmla="*/ 1276639 h 4885973"/>
              <a:gd name="connsiteX38859" fmla="*/ 4783587 w 6085020"/>
              <a:gd name="connsiteY38859" fmla="*/ 1273983 h 4885973"/>
              <a:gd name="connsiteX38860" fmla="*/ 4781495 w 6085020"/>
              <a:gd name="connsiteY38860" fmla="*/ 1273983 h 4885973"/>
              <a:gd name="connsiteX38861" fmla="*/ 1820610 w 6085020"/>
              <a:gd name="connsiteY38861" fmla="*/ 1265970 h 4885973"/>
              <a:gd name="connsiteX38862" fmla="*/ 1805730 w 6085020"/>
              <a:gd name="connsiteY38862" fmla="*/ 1278915 h 4885973"/>
              <a:gd name="connsiteX38863" fmla="*/ 1821323 w 6085020"/>
              <a:gd name="connsiteY38863" fmla="*/ 1273604 h 4885973"/>
              <a:gd name="connsiteX38864" fmla="*/ 1831781 w 6085020"/>
              <a:gd name="connsiteY38864" fmla="*/ 1284225 h 4885973"/>
              <a:gd name="connsiteX38865" fmla="*/ 1831781 w 6085020"/>
              <a:gd name="connsiteY38865" fmla="*/ 1284035 h 4885973"/>
              <a:gd name="connsiteX38866" fmla="*/ 1820610 w 6085020"/>
              <a:gd name="connsiteY38866" fmla="*/ 1265970 h 4885973"/>
              <a:gd name="connsiteX38867" fmla="*/ 4725018 w 6085020"/>
              <a:gd name="connsiteY38867" fmla="*/ 1265638 h 4885973"/>
              <a:gd name="connsiteX38868" fmla="*/ 4726920 w 6085020"/>
              <a:gd name="connsiteY38868" fmla="*/ 1266017 h 4885973"/>
              <a:gd name="connsiteX38869" fmla="*/ 4731484 w 6085020"/>
              <a:gd name="connsiteY38869" fmla="*/ 1273035 h 4885973"/>
              <a:gd name="connsiteX38870" fmla="*/ 4731484 w 6085020"/>
              <a:gd name="connsiteY38870" fmla="*/ 1275880 h 4885973"/>
              <a:gd name="connsiteX38871" fmla="*/ 4732625 w 6085020"/>
              <a:gd name="connsiteY38871" fmla="*/ 1273983 h 4885973"/>
              <a:gd name="connsiteX38872" fmla="*/ 4734906 w 6085020"/>
              <a:gd name="connsiteY38872" fmla="*/ 1277397 h 4885973"/>
              <a:gd name="connsiteX38873" fmla="*/ 4729012 w 6085020"/>
              <a:gd name="connsiteY38873" fmla="*/ 1277397 h 4885973"/>
              <a:gd name="connsiteX38874" fmla="*/ 4682423 w 6085020"/>
              <a:gd name="connsiteY38874" fmla="*/ 1265638 h 4885973"/>
              <a:gd name="connsiteX38875" fmla="*/ 4682423 w 6085020"/>
              <a:gd name="connsiteY38875" fmla="*/ 1267535 h 4885973"/>
              <a:gd name="connsiteX38876" fmla="*/ 4679761 w 6085020"/>
              <a:gd name="connsiteY38876" fmla="*/ 1267535 h 4885973"/>
              <a:gd name="connsiteX38877" fmla="*/ 4679761 w 6085020"/>
              <a:gd name="connsiteY38877" fmla="*/ 1270569 h 4885973"/>
              <a:gd name="connsiteX38878" fmla="*/ 4675197 w 6085020"/>
              <a:gd name="connsiteY38878" fmla="*/ 1272656 h 4885973"/>
              <a:gd name="connsiteX38879" fmla="*/ 4675197 w 6085020"/>
              <a:gd name="connsiteY38879" fmla="*/ 1279484 h 4885973"/>
              <a:gd name="connsiteX38880" fmla="*/ 4673676 w 6085020"/>
              <a:gd name="connsiteY38880" fmla="*/ 1282329 h 4885973"/>
              <a:gd name="connsiteX38881" fmla="*/ 4676528 w 6085020"/>
              <a:gd name="connsiteY38881" fmla="*/ 1283656 h 4885973"/>
              <a:gd name="connsiteX38882" fmla="*/ 4679191 w 6085020"/>
              <a:gd name="connsiteY38882" fmla="*/ 1284984 h 4885973"/>
              <a:gd name="connsiteX38883" fmla="*/ 4679191 w 6085020"/>
              <a:gd name="connsiteY38883" fmla="*/ 1283277 h 4885973"/>
              <a:gd name="connsiteX38884" fmla="*/ 4686930 w 6085020"/>
              <a:gd name="connsiteY38884" fmla="*/ 1277938 h 4885973"/>
              <a:gd name="connsiteX38885" fmla="*/ 4686987 w 6085020"/>
              <a:gd name="connsiteY38885" fmla="*/ 1277587 h 4885973"/>
              <a:gd name="connsiteX38886" fmla="*/ 4686987 w 6085020"/>
              <a:gd name="connsiteY38886" fmla="*/ 1275690 h 4885973"/>
              <a:gd name="connsiteX38887" fmla="*/ 4688128 w 6085020"/>
              <a:gd name="connsiteY38887" fmla="*/ 1275690 h 4885973"/>
              <a:gd name="connsiteX38888" fmla="*/ 4686416 w 6085020"/>
              <a:gd name="connsiteY38888" fmla="*/ 1275121 h 4885973"/>
              <a:gd name="connsiteX38889" fmla="*/ 4684515 w 6085020"/>
              <a:gd name="connsiteY38889" fmla="*/ 1268293 h 4885973"/>
              <a:gd name="connsiteX38890" fmla="*/ 4684515 w 6085020"/>
              <a:gd name="connsiteY38890" fmla="*/ 1266586 h 4885973"/>
              <a:gd name="connsiteX38891" fmla="*/ 4682423 w 6085020"/>
              <a:gd name="connsiteY38891" fmla="*/ 1265638 h 4885973"/>
              <a:gd name="connsiteX38892" fmla="*/ 4799560 w 6085020"/>
              <a:gd name="connsiteY38892" fmla="*/ 1265259 h 4885973"/>
              <a:gd name="connsiteX38893" fmla="*/ 4800320 w 6085020"/>
              <a:gd name="connsiteY38893" fmla="*/ 1265828 h 4885973"/>
              <a:gd name="connsiteX38894" fmla="*/ 4797658 w 6085020"/>
              <a:gd name="connsiteY38894" fmla="*/ 1267535 h 4885973"/>
              <a:gd name="connsiteX38895" fmla="*/ 4605029 w 6085020"/>
              <a:gd name="connsiteY38895" fmla="*/ 1264310 h 4885973"/>
              <a:gd name="connsiteX38896" fmla="*/ 4601987 w 6085020"/>
              <a:gd name="connsiteY38896" fmla="*/ 1264879 h 4885973"/>
              <a:gd name="connsiteX38897" fmla="*/ 4604269 w 6085020"/>
              <a:gd name="connsiteY38897" fmla="*/ 1271518 h 4885973"/>
              <a:gd name="connsiteX38898" fmla="*/ 4606551 w 6085020"/>
              <a:gd name="connsiteY38898" fmla="*/ 1268483 h 4885973"/>
              <a:gd name="connsiteX38899" fmla="*/ 4608642 w 6085020"/>
              <a:gd name="connsiteY38899" fmla="*/ 1264310 h 4885973"/>
              <a:gd name="connsiteX38900" fmla="*/ 4605029 w 6085020"/>
              <a:gd name="connsiteY38900" fmla="*/ 1264310 h 4885973"/>
              <a:gd name="connsiteX38901" fmla="*/ 4584302 w 6085020"/>
              <a:gd name="connsiteY38901" fmla="*/ 1263552 h 4885973"/>
              <a:gd name="connsiteX38902" fmla="*/ 4586394 w 6085020"/>
              <a:gd name="connsiteY38902" fmla="*/ 1270569 h 4885973"/>
              <a:gd name="connsiteX38903" fmla="*/ 4588486 w 6085020"/>
              <a:gd name="connsiteY38903" fmla="*/ 1277587 h 4885973"/>
              <a:gd name="connsiteX38904" fmla="*/ 4592859 w 6085020"/>
              <a:gd name="connsiteY38904" fmla="*/ 1276070 h 4885973"/>
              <a:gd name="connsiteX38905" fmla="*/ 4598374 w 6085020"/>
              <a:gd name="connsiteY38905" fmla="*/ 1270759 h 4885973"/>
              <a:gd name="connsiteX38906" fmla="*/ 4598374 w 6085020"/>
              <a:gd name="connsiteY38906" fmla="*/ 1270380 h 4885973"/>
              <a:gd name="connsiteX38907" fmla="*/ 4598374 w 6085020"/>
              <a:gd name="connsiteY38907" fmla="*/ 1268104 h 4885973"/>
              <a:gd name="connsiteX38908" fmla="*/ 4598374 w 6085020"/>
              <a:gd name="connsiteY38908" fmla="*/ 1266586 h 4885973"/>
              <a:gd name="connsiteX38909" fmla="*/ 4597043 w 6085020"/>
              <a:gd name="connsiteY38909" fmla="*/ 1266586 h 4885973"/>
              <a:gd name="connsiteX38910" fmla="*/ 4589246 w 6085020"/>
              <a:gd name="connsiteY38910" fmla="*/ 1269242 h 4885973"/>
              <a:gd name="connsiteX38911" fmla="*/ 4587154 w 6085020"/>
              <a:gd name="connsiteY38911" fmla="*/ 1266776 h 4885973"/>
              <a:gd name="connsiteX38912" fmla="*/ 1910316 w 6085020"/>
              <a:gd name="connsiteY38912" fmla="*/ 1263362 h 4885973"/>
              <a:gd name="connsiteX38913" fmla="*/ 1920585 w 6085020"/>
              <a:gd name="connsiteY38913" fmla="*/ 1279104 h 4885973"/>
              <a:gd name="connsiteX38914" fmla="*/ 1920775 w 6085020"/>
              <a:gd name="connsiteY38914" fmla="*/ 1279104 h 4885973"/>
              <a:gd name="connsiteX38915" fmla="*/ 1910316 w 6085020"/>
              <a:gd name="connsiteY38915" fmla="*/ 1263362 h 4885973"/>
              <a:gd name="connsiteX38916" fmla="*/ 862053 w 6085020"/>
              <a:gd name="connsiteY38916" fmla="*/ 1263315 h 4885973"/>
              <a:gd name="connsiteX38917" fmla="*/ 853804 w 6085020"/>
              <a:gd name="connsiteY38917" fmla="*/ 1268673 h 4885973"/>
              <a:gd name="connsiteX38918" fmla="*/ 874722 w 6085020"/>
              <a:gd name="connsiteY38918" fmla="*/ 1263362 h 4885973"/>
              <a:gd name="connsiteX38919" fmla="*/ 862053 w 6085020"/>
              <a:gd name="connsiteY38919" fmla="*/ 1263315 h 4885973"/>
              <a:gd name="connsiteX38920" fmla="*/ 4784140 w 6085020"/>
              <a:gd name="connsiteY38920" fmla="*/ 1262552 h 4885973"/>
              <a:gd name="connsiteX38921" fmla="*/ 4784347 w 6085020"/>
              <a:gd name="connsiteY38921" fmla="*/ 1262603 h 4885973"/>
              <a:gd name="connsiteX38922" fmla="*/ 4784157 w 6085020"/>
              <a:gd name="connsiteY38922" fmla="*/ 1262603 h 4885973"/>
              <a:gd name="connsiteX38923" fmla="*/ 3184064 w 6085020"/>
              <a:gd name="connsiteY38923" fmla="*/ 1261528 h 4885973"/>
              <a:gd name="connsiteX38924" fmla="*/ 3176761 w 6085020"/>
              <a:gd name="connsiteY38924" fmla="*/ 1275311 h 4885973"/>
              <a:gd name="connsiteX38925" fmla="*/ 3186079 w 6085020"/>
              <a:gd name="connsiteY38925" fmla="*/ 1294657 h 4885973"/>
              <a:gd name="connsiteX38926" fmla="*/ 3187220 w 6085020"/>
              <a:gd name="connsiteY38926" fmla="*/ 1296174 h 4885973"/>
              <a:gd name="connsiteX38927" fmla="*/ 3184064 w 6085020"/>
              <a:gd name="connsiteY38927" fmla="*/ 1261528 h 4885973"/>
              <a:gd name="connsiteX38928" fmla="*/ 4734146 w 6085020"/>
              <a:gd name="connsiteY38928" fmla="*/ 1260707 h 4885973"/>
              <a:gd name="connsiteX38929" fmla="*/ 4736047 w 6085020"/>
              <a:gd name="connsiteY38929" fmla="*/ 1262414 h 4885973"/>
              <a:gd name="connsiteX38930" fmla="*/ 4738900 w 6085020"/>
              <a:gd name="connsiteY38930" fmla="*/ 1265638 h 4885973"/>
              <a:gd name="connsiteX38931" fmla="*/ 4736238 w 6085020"/>
              <a:gd name="connsiteY38931" fmla="*/ 1265638 h 4885973"/>
              <a:gd name="connsiteX38932" fmla="*/ 4639068 w 6085020"/>
              <a:gd name="connsiteY38932" fmla="*/ 1260517 h 4885973"/>
              <a:gd name="connsiteX38933" fmla="*/ 4633172 w 6085020"/>
              <a:gd name="connsiteY38933" fmla="*/ 1262603 h 4885973"/>
              <a:gd name="connsiteX38934" fmla="*/ 4627278 w 6085020"/>
              <a:gd name="connsiteY38934" fmla="*/ 1265448 h 4885973"/>
              <a:gd name="connsiteX38935" fmla="*/ 4631841 w 6085020"/>
              <a:gd name="connsiteY38935" fmla="*/ 1265448 h 4885973"/>
              <a:gd name="connsiteX38936" fmla="*/ 4636405 w 6085020"/>
              <a:gd name="connsiteY38936" fmla="*/ 1265448 h 4885973"/>
              <a:gd name="connsiteX38937" fmla="*/ 4637736 w 6085020"/>
              <a:gd name="connsiteY38937" fmla="*/ 1262983 h 4885973"/>
              <a:gd name="connsiteX38938" fmla="*/ 2531297 w 6085020"/>
              <a:gd name="connsiteY38938" fmla="*/ 1260399 h 4885973"/>
              <a:gd name="connsiteX38939" fmla="*/ 2532509 w 6085020"/>
              <a:gd name="connsiteY38939" fmla="*/ 1272845 h 4885973"/>
              <a:gd name="connsiteX38940" fmla="*/ 2531297 w 6085020"/>
              <a:gd name="connsiteY38940" fmla="*/ 1260399 h 4885973"/>
              <a:gd name="connsiteX38941" fmla="*/ 4616629 w 6085020"/>
              <a:gd name="connsiteY38941" fmla="*/ 1260327 h 4885973"/>
              <a:gd name="connsiteX38942" fmla="*/ 4614727 w 6085020"/>
              <a:gd name="connsiteY38942" fmla="*/ 1263931 h 4885973"/>
              <a:gd name="connsiteX38943" fmla="*/ 4613777 w 6085020"/>
              <a:gd name="connsiteY38943" fmla="*/ 1265828 h 4885973"/>
              <a:gd name="connsiteX38944" fmla="*/ 4613777 w 6085020"/>
              <a:gd name="connsiteY38944" fmla="*/ 1267155 h 4885973"/>
              <a:gd name="connsiteX38945" fmla="*/ 4616058 w 6085020"/>
              <a:gd name="connsiteY38945" fmla="*/ 1267155 h 4885973"/>
              <a:gd name="connsiteX38946" fmla="*/ 4618911 w 6085020"/>
              <a:gd name="connsiteY38946" fmla="*/ 1267155 h 4885973"/>
              <a:gd name="connsiteX38947" fmla="*/ 4624996 w 6085020"/>
              <a:gd name="connsiteY38947" fmla="*/ 1263172 h 4885973"/>
              <a:gd name="connsiteX38948" fmla="*/ 4624996 w 6085020"/>
              <a:gd name="connsiteY38948" fmla="*/ 1261845 h 4885973"/>
              <a:gd name="connsiteX38949" fmla="*/ 4620622 w 6085020"/>
              <a:gd name="connsiteY38949" fmla="*/ 1260327 h 4885973"/>
              <a:gd name="connsiteX38950" fmla="*/ 4684325 w 6085020"/>
              <a:gd name="connsiteY38950" fmla="*/ 1259000 h 4885973"/>
              <a:gd name="connsiteX38951" fmla="*/ 4683374 w 6085020"/>
              <a:gd name="connsiteY38951" fmla="*/ 1261086 h 4885973"/>
              <a:gd name="connsiteX38952" fmla="*/ 4685466 w 6085020"/>
              <a:gd name="connsiteY38952" fmla="*/ 1261086 h 4885973"/>
              <a:gd name="connsiteX38953" fmla="*/ 4687842 w 6085020"/>
              <a:gd name="connsiteY38953" fmla="*/ 1261940 h 4885973"/>
              <a:gd name="connsiteX38954" fmla="*/ 4688698 w 6085020"/>
              <a:gd name="connsiteY38954" fmla="*/ 1259569 h 4885973"/>
              <a:gd name="connsiteX38955" fmla="*/ 4686416 w 6085020"/>
              <a:gd name="connsiteY38955" fmla="*/ 1259000 h 4885973"/>
              <a:gd name="connsiteX38956" fmla="*/ 4684325 w 6085020"/>
              <a:gd name="connsiteY38956" fmla="*/ 1259000 h 4885973"/>
              <a:gd name="connsiteX38957" fmla="*/ 2245943 w 6085020"/>
              <a:gd name="connsiteY38957" fmla="*/ 1258431 h 4885973"/>
              <a:gd name="connsiteX38958" fmla="*/ 2235865 w 6085020"/>
              <a:gd name="connsiteY38958" fmla="*/ 1275121 h 4885973"/>
              <a:gd name="connsiteX38959" fmla="*/ 2228258 w 6085020"/>
              <a:gd name="connsiteY38959" fmla="*/ 1288967 h 4885973"/>
              <a:gd name="connsiteX38960" fmla="*/ 2233393 w 6085020"/>
              <a:gd name="connsiteY38960" fmla="*/ 1293898 h 4885973"/>
              <a:gd name="connsiteX38961" fmla="*/ 2238337 w 6085020"/>
              <a:gd name="connsiteY38961" fmla="*/ 1298829 h 4885973"/>
              <a:gd name="connsiteX38962" fmla="*/ 2243471 w 6085020"/>
              <a:gd name="connsiteY38962" fmla="*/ 1277397 h 4885973"/>
              <a:gd name="connsiteX38963" fmla="*/ 2245943 w 6085020"/>
              <a:gd name="connsiteY38963" fmla="*/ 1258431 h 4885973"/>
              <a:gd name="connsiteX38964" fmla="*/ 2024791 w 6085020"/>
              <a:gd name="connsiteY38964" fmla="*/ 1258431 h 4885973"/>
              <a:gd name="connsiteX38965" fmla="*/ 2024791 w 6085020"/>
              <a:gd name="connsiteY38965" fmla="*/ 1258431 h 4885973"/>
              <a:gd name="connsiteX38966" fmla="*/ 1565181 w 6085020"/>
              <a:gd name="connsiteY38966" fmla="*/ 1258241 h 4885973"/>
              <a:gd name="connsiteX38967" fmla="*/ 1565181 w 6085020"/>
              <a:gd name="connsiteY38967" fmla="*/ 1258241 h 4885973"/>
              <a:gd name="connsiteX38968" fmla="*/ 2103706 w 6085020"/>
              <a:gd name="connsiteY38968" fmla="*/ 1257482 h 4885973"/>
              <a:gd name="connsiteX38969" fmla="*/ 2103706 w 6085020"/>
              <a:gd name="connsiteY38969" fmla="*/ 1267914 h 4885973"/>
              <a:gd name="connsiteX38970" fmla="*/ 2114164 w 6085020"/>
              <a:gd name="connsiteY38970" fmla="*/ 1273035 h 4885973"/>
              <a:gd name="connsiteX38971" fmla="*/ 2119298 w 6085020"/>
              <a:gd name="connsiteY38971" fmla="*/ 1257482 h 4885973"/>
              <a:gd name="connsiteX38972" fmla="*/ 4670824 w 6085020"/>
              <a:gd name="connsiteY38972" fmla="*/ 1256344 h 4885973"/>
              <a:gd name="connsiteX38973" fmla="*/ 4670824 w 6085020"/>
              <a:gd name="connsiteY38973" fmla="*/ 1260896 h 4885973"/>
              <a:gd name="connsiteX38974" fmla="*/ 4676148 w 6085020"/>
              <a:gd name="connsiteY38974" fmla="*/ 1264310 h 4885973"/>
              <a:gd name="connsiteX38975" fmla="*/ 4675387 w 6085020"/>
              <a:gd name="connsiteY38975" fmla="*/ 1263741 h 4885973"/>
              <a:gd name="connsiteX38976" fmla="*/ 4670824 w 6085020"/>
              <a:gd name="connsiteY38976" fmla="*/ 1256344 h 4885973"/>
              <a:gd name="connsiteX38977" fmla="*/ 4649526 w 6085020"/>
              <a:gd name="connsiteY38977" fmla="*/ 1256344 h 4885973"/>
              <a:gd name="connsiteX38978" fmla="*/ 4649526 w 6085020"/>
              <a:gd name="connsiteY38978" fmla="*/ 1266017 h 4885973"/>
              <a:gd name="connsiteX38979" fmla="*/ 4661125 w 6085020"/>
              <a:gd name="connsiteY38979" fmla="*/ 1277777 h 4885973"/>
              <a:gd name="connsiteX38980" fmla="*/ 4661886 w 6085020"/>
              <a:gd name="connsiteY38980" fmla="*/ 1277207 h 4885973"/>
              <a:gd name="connsiteX38981" fmla="*/ 4659414 w 6085020"/>
              <a:gd name="connsiteY38981" fmla="*/ 1266586 h 4885973"/>
              <a:gd name="connsiteX38982" fmla="*/ 4659414 w 6085020"/>
              <a:gd name="connsiteY38982" fmla="*/ 1259569 h 4885973"/>
              <a:gd name="connsiteX38983" fmla="*/ 4659414 w 6085020"/>
              <a:gd name="connsiteY38983" fmla="*/ 1258431 h 4885973"/>
              <a:gd name="connsiteX38984" fmla="*/ 4660935 w 6085020"/>
              <a:gd name="connsiteY38984" fmla="*/ 1256344 h 4885973"/>
              <a:gd name="connsiteX38985" fmla="*/ 4656942 w 6085020"/>
              <a:gd name="connsiteY38985" fmla="*/ 1256344 h 4885973"/>
              <a:gd name="connsiteX38986" fmla="*/ 4649526 w 6085020"/>
              <a:gd name="connsiteY38986" fmla="*/ 1256344 h 4885973"/>
              <a:gd name="connsiteX38987" fmla="*/ 4662076 w 6085020"/>
              <a:gd name="connsiteY38987" fmla="*/ 1255965 h 4885973"/>
              <a:gd name="connsiteX38988" fmla="*/ 4662076 w 6085020"/>
              <a:gd name="connsiteY38988" fmla="*/ 1258051 h 4885973"/>
              <a:gd name="connsiteX38989" fmla="*/ 4663959 w 6085020"/>
              <a:gd name="connsiteY38989" fmla="*/ 1258070 h 4885973"/>
              <a:gd name="connsiteX38990" fmla="*/ 4663978 w 6085020"/>
              <a:gd name="connsiteY38990" fmla="*/ 1258051 h 4885973"/>
              <a:gd name="connsiteX38991" fmla="*/ 4664168 w 6085020"/>
              <a:gd name="connsiteY38991" fmla="*/ 1257672 h 4885973"/>
              <a:gd name="connsiteX38992" fmla="*/ 4664168 w 6085020"/>
              <a:gd name="connsiteY38992" fmla="*/ 1257103 h 4885973"/>
              <a:gd name="connsiteX38993" fmla="*/ 4662076 w 6085020"/>
              <a:gd name="connsiteY38993" fmla="*/ 1255965 h 4885973"/>
              <a:gd name="connsiteX38994" fmla="*/ 3635800 w 6085020"/>
              <a:gd name="connsiteY38994" fmla="*/ 1254827 h 4885973"/>
              <a:gd name="connsiteX38995" fmla="*/ 3630475 w 6085020"/>
              <a:gd name="connsiteY38995" fmla="*/ 1268673 h 4885973"/>
              <a:gd name="connsiteX38996" fmla="*/ 3630475 w 6085020"/>
              <a:gd name="connsiteY38996" fmla="*/ 1268862 h 4885973"/>
              <a:gd name="connsiteX38997" fmla="*/ 3642075 w 6085020"/>
              <a:gd name="connsiteY38997" fmla="*/ 1260517 h 4885973"/>
              <a:gd name="connsiteX38998" fmla="*/ 3635800 w 6085020"/>
              <a:gd name="connsiteY38998" fmla="*/ 1256913 h 4885973"/>
              <a:gd name="connsiteX38999" fmla="*/ 3635800 w 6085020"/>
              <a:gd name="connsiteY38999" fmla="*/ 1254827 h 4885973"/>
              <a:gd name="connsiteX39000" fmla="*/ 994819 w 6085020"/>
              <a:gd name="connsiteY39000" fmla="*/ 1254074 h 4885973"/>
              <a:gd name="connsiteX39001" fmla="*/ 995091 w 6085020"/>
              <a:gd name="connsiteY39001" fmla="*/ 1254448 h 4885973"/>
              <a:gd name="connsiteX39002" fmla="*/ 994330 w 6085020"/>
              <a:gd name="connsiteY39002" fmla="*/ 1254448 h 4885973"/>
              <a:gd name="connsiteX39003" fmla="*/ 4599515 w 6085020"/>
              <a:gd name="connsiteY39003" fmla="*/ 1253879 h 4885973"/>
              <a:gd name="connsiteX39004" fmla="*/ 4598374 w 6085020"/>
              <a:gd name="connsiteY39004" fmla="*/ 1255965 h 4885973"/>
              <a:gd name="connsiteX39005" fmla="*/ 4600465 w 6085020"/>
              <a:gd name="connsiteY39005" fmla="*/ 1256534 h 4885973"/>
              <a:gd name="connsiteX39006" fmla="*/ 4600465 w 6085020"/>
              <a:gd name="connsiteY39006" fmla="*/ 1255965 h 4885973"/>
              <a:gd name="connsiteX39007" fmla="*/ 4601607 w 6085020"/>
              <a:gd name="connsiteY39007" fmla="*/ 1253879 h 4885973"/>
              <a:gd name="connsiteX39008" fmla="*/ 4599515 w 6085020"/>
              <a:gd name="connsiteY39008" fmla="*/ 1253879 h 4885973"/>
              <a:gd name="connsiteX39009" fmla="*/ 2961123 w 6085020"/>
              <a:gd name="connsiteY39009" fmla="*/ 1252930 h 4885973"/>
              <a:gd name="connsiteX39010" fmla="*/ 2961123 w 6085020"/>
              <a:gd name="connsiteY39010" fmla="*/ 1252930 h 4885973"/>
              <a:gd name="connsiteX39011" fmla="*/ 1230886 w 6085020"/>
              <a:gd name="connsiteY39011" fmla="*/ 1252930 h 4885973"/>
              <a:gd name="connsiteX39012" fmla="*/ 1227463 w 6085020"/>
              <a:gd name="connsiteY39012" fmla="*/ 1255017 h 4885973"/>
              <a:gd name="connsiteX39013" fmla="*/ 1229404 w 6085020"/>
              <a:gd name="connsiteY39013" fmla="*/ 1258545 h 4885973"/>
              <a:gd name="connsiteX39014" fmla="*/ 1229604 w 6085020"/>
              <a:gd name="connsiteY39014" fmla="*/ 1258589 h 4885973"/>
              <a:gd name="connsiteX39015" fmla="*/ 1229554 w 6085020"/>
              <a:gd name="connsiteY39015" fmla="*/ 1258620 h 4885973"/>
              <a:gd name="connsiteX39016" fmla="*/ 1229745 w 6085020"/>
              <a:gd name="connsiteY39016" fmla="*/ 1258620 h 4885973"/>
              <a:gd name="connsiteX39017" fmla="*/ 1229604 w 6085020"/>
              <a:gd name="connsiteY39017" fmla="*/ 1258589 h 4885973"/>
              <a:gd name="connsiteX39018" fmla="*/ 1233072 w 6085020"/>
              <a:gd name="connsiteY39018" fmla="*/ 1256439 h 4885973"/>
              <a:gd name="connsiteX39019" fmla="*/ 1230886 w 6085020"/>
              <a:gd name="connsiteY39019" fmla="*/ 1252930 h 4885973"/>
              <a:gd name="connsiteX39020" fmla="*/ 1985784 w 6085020"/>
              <a:gd name="connsiteY39020" fmla="*/ 1252653 h 4885973"/>
              <a:gd name="connsiteX39021" fmla="*/ 1985592 w 6085020"/>
              <a:gd name="connsiteY39021" fmla="*/ 1253451 h 4885973"/>
              <a:gd name="connsiteX39022" fmla="*/ 1984857 w 6085020"/>
              <a:gd name="connsiteY39022" fmla="*/ 1252930 h 4885973"/>
              <a:gd name="connsiteX39023" fmla="*/ 3077309 w 6085020"/>
              <a:gd name="connsiteY39023" fmla="*/ 1252361 h 4885973"/>
              <a:gd name="connsiteX39024" fmla="*/ 3077817 w 6085020"/>
              <a:gd name="connsiteY39024" fmla="*/ 1300984 h 4885973"/>
              <a:gd name="connsiteX39025" fmla="*/ 3091515 w 6085020"/>
              <a:gd name="connsiteY39025" fmla="*/ 1306394 h 4885973"/>
              <a:gd name="connsiteX39026" fmla="*/ 3091571 w 6085020"/>
              <a:gd name="connsiteY39026" fmla="*/ 1307175 h 4885973"/>
              <a:gd name="connsiteX39027" fmla="*/ 3091571 w 6085020"/>
              <a:gd name="connsiteY39027" fmla="*/ 1306416 h 4885973"/>
              <a:gd name="connsiteX39028" fmla="*/ 3091515 w 6085020"/>
              <a:gd name="connsiteY39028" fmla="*/ 1306394 h 4885973"/>
              <a:gd name="connsiteX39029" fmla="*/ 3089361 w 6085020"/>
              <a:gd name="connsiteY39029" fmla="*/ 1276141 h 4885973"/>
              <a:gd name="connsiteX39030" fmla="*/ 3077309 w 6085020"/>
              <a:gd name="connsiteY39030" fmla="*/ 1252361 h 4885973"/>
              <a:gd name="connsiteX39031" fmla="*/ 919218 w 6085020"/>
              <a:gd name="connsiteY39031" fmla="*/ 1251982 h 4885973"/>
              <a:gd name="connsiteX39032" fmla="*/ 915796 w 6085020"/>
              <a:gd name="connsiteY39032" fmla="*/ 1254258 h 4885973"/>
              <a:gd name="connsiteX39033" fmla="*/ 917887 w 6085020"/>
              <a:gd name="connsiteY39033" fmla="*/ 1257862 h 4885973"/>
              <a:gd name="connsiteX39034" fmla="*/ 921424 w 6085020"/>
              <a:gd name="connsiteY39034" fmla="*/ 1255925 h 4885973"/>
              <a:gd name="connsiteX39035" fmla="*/ 921500 w 6085020"/>
              <a:gd name="connsiteY39035" fmla="*/ 1255586 h 4885973"/>
              <a:gd name="connsiteX39036" fmla="*/ 919218 w 6085020"/>
              <a:gd name="connsiteY39036" fmla="*/ 1251982 h 4885973"/>
              <a:gd name="connsiteX39037" fmla="*/ 2866995 w 6085020"/>
              <a:gd name="connsiteY39037" fmla="*/ 1251792 h 4885973"/>
              <a:gd name="connsiteX39038" fmla="*/ 2866995 w 6085020"/>
              <a:gd name="connsiteY39038" fmla="*/ 1251792 h 4885973"/>
              <a:gd name="connsiteX39039" fmla="*/ 4486371 w 6085020"/>
              <a:gd name="connsiteY39039" fmla="*/ 1251603 h 4885973"/>
              <a:gd name="connsiteX39040" fmla="*/ 4483519 w 6085020"/>
              <a:gd name="connsiteY39040" fmla="*/ 1257293 h 4885973"/>
              <a:gd name="connsiteX39041" fmla="*/ 4479716 w 6085020"/>
              <a:gd name="connsiteY39041" fmla="*/ 1261086 h 4885973"/>
              <a:gd name="connsiteX39042" fmla="*/ 4477244 w 6085020"/>
              <a:gd name="connsiteY39042" fmla="*/ 1267345 h 4885973"/>
              <a:gd name="connsiteX39043" fmla="*/ 4482066 w 6085020"/>
              <a:gd name="connsiteY39043" fmla="*/ 1271403 h 4885973"/>
              <a:gd name="connsiteX39044" fmla="*/ 4481237 w 6085020"/>
              <a:gd name="connsiteY39044" fmla="*/ 1272466 h 4885973"/>
              <a:gd name="connsiteX39045" fmla="*/ 4483329 w 6085020"/>
              <a:gd name="connsiteY39045" fmla="*/ 1272466 h 4885973"/>
              <a:gd name="connsiteX39046" fmla="*/ 4482066 w 6085020"/>
              <a:gd name="connsiteY39046" fmla="*/ 1271403 h 4885973"/>
              <a:gd name="connsiteX39047" fmla="*/ 4489866 w 6085020"/>
              <a:gd name="connsiteY39047" fmla="*/ 1261395 h 4885973"/>
              <a:gd name="connsiteX39048" fmla="*/ 4486371 w 6085020"/>
              <a:gd name="connsiteY39048" fmla="*/ 1251603 h 4885973"/>
              <a:gd name="connsiteX39049" fmla="*/ 4617960 w 6085020"/>
              <a:gd name="connsiteY39049" fmla="*/ 1250844 h 4885973"/>
              <a:gd name="connsiteX39050" fmla="*/ 4617960 w 6085020"/>
              <a:gd name="connsiteY39050" fmla="*/ 1251792 h 4885973"/>
              <a:gd name="connsiteX39051" fmla="*/ 4620052 w 6085020"/>
              <a:gd name="connsiteY39051" fmla="*/ 1252930 h 4885973"/>
              <a:gd name="connsiteX39052" fmla="*/ 4620052 w 6085020"/>
              <a:gd name="connsiteY39052" fmla="*/ 1250844 h 4885973"/>
              <a:gd name="connsiteX39053" fmla="*/ 4617960 w 6085020"/>
              <a:gd name="connsiteY39053" fmla="*/ 1250844 h 4885973"/>
              <a:gd name="connsiteX39054" fmla="*/ 4682613 w 6085020"/>
              <a:gd name="connsiteY39054" fmla="*/ 1250654 h 4885973"/>
              <a:gd name="connsiteX39055" fmla="*/ 4686036 w 6085020"/>
              <a:gd name="connsiteY39055" fmla="*/ 1253499 h 4885973"/>
              <a:gd name="connsiteX39056" fmla="*/ 4690790 w 6085020"/>
              <a:gd name="connsiteY39056" fmla="*/ 1255965 h 4885973"/>
              <a:gd name="connsiteX39057" fmla="*/ 4693072 w 6085020"/>
              <a:gd name="connsiteY39057" fmla="*/ 1256913 h 4885973"/>
              <a:gd name="connsiteX39058" fmla="*/ 4694023 w 6085020"/>
              <a:gd name="connsiteY39058" fmla="*/ 1254637 h 4885973"/>
              <a:gd name="connsiteX39059" fmla="*/ 4691741 w 6085020"/>
              <a:gd name="connsiteY39059" fmla="*/ 1254068 h 4885973"/>
              <a:gd name="connsiteX39060" fmla="*/ 4686987 w 6085020"/>
              <a:gd name="connsiteY39060" fmla="*/ 1251792 h 4885973"/>
              <a:gd name="connsiteX39061" fmla="*/ 4816104 w 6085020"/>
              <a:gd name="connsiteY39061" fmla="*/ 1250275 h 4885973"/>
              <a:gd name="connsiteX39062" fmla="*/ 4813061 w 6085020"/>
              <a:gd name="connsiteY39062" fmla="*/ 1251603 h 4885973"/>
              <a:gd name="connsiteX39063" fmla="*/ 4811211 w 6085020"/>
              <a:gd name="connsiteY39063" fmla="*/ 1256133 h 4885973"/>
              <a:gd name="connsiteX39064" fmla="*/ 4811159 w 6085020"/>
              <a:gd name="connsiteY39064" fmla="*/ 1256155 h 4885973"/>
              <a:gd name="connsiteX39065" fmla="*/ 4810969 w 6085020"/>
              <a:gd name="connsiteY39065" fmla="*/ 1256724 h 4885973"/>
              <a:gd name="connsiteX39066" fmla="*/ 4811211 w 6085020"/>
              <a:gd name="connsiteY39066" fmla="*/ 1256133 h 4885973"/>
              <a:gd name="connsiteX39067" fmla="*/ 4814202 w 6085020"/>
              <a:gd name="connsiteY39067" fmla="*/ 1254827 h 4885973"/>
              <a:gd name="connsiteX39068" fmla="*/ 4816104 w 6085020"/>
              <a:gd name="connsiteY39068" fmla="*/ 1250275 h 4885973"/>
              <a:gd name="connsiteX39069" fmla="*/ 4802602 w 6085020"/>
              <a:gd name="connsiteY39069" fmla="*/ 1250085 h 4885973"/>
              <a:gd name="connsiteX39070" fmla="*/ 4793665 w 6085020"/>
              <a:gd name="connsiteY39070" fmla="*/ 1253120 h 4885973"/>
              <a:gd name="connsiteX39071" fmla="*/ 4796137 w 6085020"/>
              <a:gd name="connsiteY39071" fmla="*/ 1255206 h 4885973"/>
              <a:gd name="connsiteX39072" fmla="*/ 4801461 w 6085020"/>
              <a:gd name="connsiteY39072" fmla="*/ 1255206 h 4885973"/>
              <a:gd name="connsiteX39073" fmla="*/ 4803363 w 6085020"/>
              <a:gd name="connsiteY39073" fmla="*/ 1254637 h 4885973"/>
              <a:gd name="connsiteX39074" fmla="*/ 4802602 w 6085020"/>
              <a:gd name="connsiteY39074" fmla="*/ 1252741 h 4885973"/>
              <a:gd name="connsiteX39075" fmla="*/ 4605600 w 6085020"/>
              <a:gd name="connsiteY39075" fmla="*/ 1250085 h 4885973"/>
              <a:gd name="connsiteX39076" fmla="*/ 4603413 w 6085020"/>
              <a:gd name="connsiteY39076" fmla="*/ 1251318 h 4885973"/>
              <a:gd name="connsiteX39077" fmla="*/ 4604649 w 6085020"/>
              <a:gd name="connsiteY39077" fmla="*/ 1253499 h 4885973"/>
              <a:gd name="connsiteX39078" fmla="*/ 4604649 w 6085020"/>
              <a:gd name="connsiteY39078" fmla="*/ 1252172 h 4885973"/>
              <a:gd name="connsiteX39079" fmla="*/ 4606741 w 6085020"/>
              <a:gd name="connsiteY39079" fmla="*/ 1252172 h 4885973"/>
              <a:gd name="connsiteX39080" fmla="*/ 4607691 w 6085020"/>
              <a:gd name="connsiteY39080" fmla="*/ 1250085 h 4885973"/>
              <a:gd name="connsiteX39081" fmla="*/ 4605600 w 6085020"/>
              <a:gd name="connsiteY39081" fmla="*/ 1250085 h 4885973"/>
              <a:gd name="connsiteX39082" fmla="*/ 4740041 w 6085020"/>
              <a:gd name="connsiteY39082" fmla="*/ 1249896 h 4885973"/>
              <a:gd name="connsiteX39083" fmla="*/ 4742893 w 6085020"/>
              <a:gd name="connsiteY39083" fmla="*/ 1252930 h 4885973"/>
              <a:gd name="connsiteX39084" fmla="*/ 4755063 w 6085020"/>
              <a:gd name="connsiteY39084" fmla="*/ 1264879 h 4885973"/>
              <a:gd name="connsiteX39085" fmla="*/ 4756394 w 6085020"/>
              <a:gd name="connsiteY39085" fmla="*/ 1264879 h 4885973"/>
              <a:gd name="connsiteX39086" fmla="*/ 4758486 w 6085020"/>
              <a:gd name="connsiteY39086" fmla="*/ 1266966 h 4885973"/>
              <a:gd name="connsiteX39087" fmla="*/ 4752211 w 6085020"/>
              <a:gd name="connsiteY39087" fmla="*/ 1271518 h 4885973"/>
              <a:gd name="connsiteX39088" fmla="*/ 4749358 w 6085020"/>
              <a:gd name="connsiteY39088" fmla="*/ 1273983 h 4885973"/>
              <a:gd name="connsiteX39089" fmla="*/ 4756774 w 6085020"/>
              <a:gd name="connsiteY39089" fmla="*/ 1270759 h 4885973"/>
              <a:gd name="connsiteX39090" fmla="*/ 4754303 w 6085020"/>
              <a:gd name="connsiteY39090" fmla="*/ 1275311 h 4885973"/>
              <a:gd name="connsiteX39091" fmla="*/ 4748598 w 6085020"/>
              <a:gd name="connsiteY39091" fmla="*/ 1274173 h 4885973"/>
              <a:gd name="connsiteX39092" fmla="*/ 4746506 w 6085020"/>
              <a:gd name="connsiteY39092" fmla="*/ 1276070 h 4885973"/>
              <a:gd name="connsiteX39093" fmla="*/ 4746506 w 6085020"/>
              <a:gd name="connsiteY39093" fmla="*/ 1277207 h 4885973"/>
              <a:gd name="connsiteX39094" fmla="*/ 4752211 w 6085020"/>
              <a:gd name="connsiteY39094" fmla="*/ 1277207 h 4885973"/>
              <a:gd name="connsiteX39095" fmla="*/ 4750880 w 6085020"/>
              <a:gd name="connsiteY39095" fmla="*/ 1280053 h 4885973"/>
              <a:gd name="connsiteX39096" fmla="*/ 4744034 w 6085020"/>
              <a:gd name="connsiteY39096" fmla="*/ 1283466 h 4885973"/>
              <a:gd name="connsiteX39097" fmla="*/ 4742323 w 6085020"/>
              <a:gd name="connsiteY39097" fmla="*/ 1277966 h 4885973"/>
              <a:gd name="connsiteX39098" fmla="*/ 4740611 w 6085020"/>
              <a:gd name="connsiteY39098" fmla="*/ 1279484 h 4885973"/>
              <a:gd name="connsiteX39099" fmla="*/ 4738900 w 6085020"/>
              <a:gd name="connsiteY39099" fmla="*/ 1271707 h 4885973"/>
              <a:gd name="connsiteX39100" fmla="*/ 4743083 w 6085020"/>
              <a:gd name="connsiteY39100" fmla="*/ 1273414 h 4885973"/>
              <a:gd name="connsiteX39101" fmla="*/ 4741182 w 6085020"/>
              <a:gd name="connsiteY39101" fmla="*/ 1265828 h 4885973"/>
              <a:gd name="connsiteX39102" fmla="*/ 4739090 w 6085020"/>
              <a:gd name="connsiteY39102" fmla="*/ 1258431 h 4885973"/>
              <a:gd name="connsiteX39103" fmla="*/ 4733766 w 6085020"/>
              <a:gd name="connsiteY39103" fmla="*/ 1260138 h 4885973"/>
              <a:gd name="connsiteX39104" fmla="*/ 4729582 w 6085020"/>
              <a:gd name="connsiteY39104" fmla="*/ 1255017 h 4885973"/>
              <a:gd name="connsiteX39105" fmla="*/ 4740041 w 6085020"/>
              <a:gd name="connsiteY39105" fmla="*/ 1249896 h 4885973"/>
              <a:gd name="connsiteX39106" fmla="*/ 4555070 w 6085020"/>
              <a:gd name="connsiteY39106" fmla="*/ 1249528 h 4885973"/>
              <a:gd name="connsiteX39107" fmla="*/ 4557300 w 6085020"/>
              <a:gd name="connsiteY39107" fmla="*/ 1250465 h 4885973"/>
              <a:gd name="connsiteX39108" fmla="*/ 4553212 w 6085020"/>
              <a:gd name="connsiteY39108" fmla="*/ 1251887 h 4885973"/>
              <a:gd name="connsiteX39109" fmla="*/ 4553191 w 6085020"/>
              <a:gd name="connsiteY39109" fmla="*/ 1251828 h 4885973"/>
              <a:gd name="connsiteX39110" fmla="*/ 2082218 w 6085020"/>
              <a:gd name="connsiteY39110" fmla="*/ 1248947 h 4885973"/>
              <a:gd name="connsiteX39111" fmla="*/ 2082218 w 6085020"/>
              <a:gd name="connsiteY39111" fmla="*/ 1248947 h 4885973"/>
              <a:gd name="connsiteX39112" fmla="*/ 4651808 w 6085020"/>
              <a:gd name="connsiteY39112" fmla="*/ 1248758 h 4885973"/>
              <a:gd name="connsiteX39113" fmla="*/ 4650857 w 6085020"/>
              <a:gd name="connsiteY39113" fmla="*/ 1250844 h 4885973"/>
              <a:gd name="connsiteX39114" fmla="*/ 4651903 w 6085020"/>
              <a:gd name="connsiteY39114" fmla="*/ 1252836 h 4885973"/>
              <a:gd name="connsiteX39115" fmla="*/ 4653900 w 6085020"/>
              <a:gd name="connsiteY39115" fmla="*/ 1251792 h 4885973"/>
              <a:gd name="connsiteX39116" fmla="*/ 4653919 w 6085020"/>
              <a:gd name="connsiteY39116" fmla="*/ 1249915 h 4885973"/>
              <a:gd name="connsiteX39117" fmla="*/ 4653900 w 6085020"/>
              <a:gd name="connsiteY39117" fmla="*/ 1249896 h 4885973"/>
              <a:gd name="connsiteX39118" fmla="*/ 4651808 w 6085020"/>
              <a:gd name="connsiteY39118" fmla="*/ 1248758 h 4885973"/>
              <a:gd name="connsiteX39119" fmla="*/ 1663683 w 6085020"/>
              <a:gd name="connsiteY39119" fmla="*/ 1248758 h 4885973"/>
              <a:gd name="connsiteX39120" fmla="*/ 1663683 w 6085020"/>
              <a:gd name="connsiteY39120" fmla="*/ 1248758 h 4885973"/>
              <a:gd name="connsiteX39121" fmla="*/ 723547 w 6085020"/>
              <a:gd name="connsiteY39121" fmla="*/ 1248568 h 4885973"/>
              <a:gd name="connsiteX39122" fmla="*/ 720885 w 6085020"/>
              <a:gd name="connsiteY39122" fmla="*/ 1250654 h 4885973"/>
              <a:gd name="connsiteX39123" fmla="*/ 720124 w 6085020"/>
              <a:gd name="connsiteY39123" fmla="*/ 1250654 h 4885973"/>
              <a:gd name="connsiteX39124" fmla="*/ 722020 w 6085020"/>
              <a:gd name="connsiteY39124" fmla="*/ 1254207 h 4885973"/>
              <a:gd name="connsiteX39125" fmla="*/ 722216 w 6085020"/>
              <a:gd name="connsiteY39125" fmla="*/ 1254258 h 4885973"/>
              <a:gd name="connsiteX39126" fmla="*/ 725829 w 6085020"/>
              <a:gd name="connsiteY39126" fmla="*/ 1252172 h 4885973"/>
              <a:gd name="connsiteX39127" fmla="*/ 723887 w 6085020"/>
              <a:gd name="connsiteY39127" fmla="*/ 1248644 h 4885973"/>
              <a:gd name="connsiteX39128" fmla="*/ 723547 w 6085020"/>
              <a:gd name="connsiteY39128" fmla="*/ 1248568 h 4885973"/>
              <a:gd name="connsiteX39129" fmla="*/ 4717032 w 6085020"/>
              <a:gd name="connsiteY39129" fmla="*/ 1248189 h 4885973"/>
              <a:gd name="connsiteX39130" fmla="*/ 4716081 w 6085020"/>
              <a:gd name="connsiteY39130" fmla="*/ 1250275 h 4885973"/>
              <a:gd name="connsiteX39131" fmla="*/ 4717849 w 6085020"/>
              <a:gd name="connsiteY39131" fmla="*/ 1251914 h 4885973"/>
              <a:gd name="connsiteX39132" fmla="*/ 4719504 w 6085020"/>
              <a:gd name="connsiteY39132" fmla="*/ 1250142 h 4885973"/>
              <a:gd name="connsiteX39133" fmla="*/ 4719123 w 6085020"/>
              <a:gd name="connsiteY39133" fmla="*/ 1249137 h 4885973"/>
              <a:gd name="connsiteX39134" fmla="*/ 4717032 w 6085020"/>
              <a:gd name="connsiteY39134" fmla="*/ 1248189 h 4885973"/>
              <a:gd name="connsiteX39135" fmla="*/ 4629179 w 6085020"/>
              <a:gd name="connsiteY39135" fmla="*/ 1248189 h 4885973"/>
              <a:gd name="connsiteX39136" fmla="*/ 4626137 w 6085020"/>
              <a:gd name="connsiteY39136" fmla="*/ 1249516 h 4885973"/>
              <a:gd name="connsiteX39137" fmla="*/ 4624235 w 6085020"/>
              <a:gd name="connsiteY39137" fmla="*/ 1254068 h 4885973"/>
              <a:gd name="connsiteX39138" fmla="*/ 4627404 w 6085020"/>
              <a:gd name="connsiteY39138" fmla="*/ 1252262 h 4885973"/>
              <a:gd name="connsiteX39139" fmla="*/ 4627278 w 6085020"/>
              <a:gd name="connsiteY39139" fmla="*/ 1252551 h 4885973"/>
              <a:gd name="connsiteX39140" fmla="*/ 4628228 w 6085020"/>
              <a:gd name="connsiteY39140" fmla="*/ 1251792 h 4885973"/>
              <a:gd name="connsiteX39141" fmla="*/ 4627404 w 6085020"/>
              <a:gd name="connsiteY39141" fmla="*/ 1252262 h 4885973"/>
              <a:gd name="connsiteX39142" fmla="*/ 3365777 w 6085020"/>
              <a:gd name="connsiteY39142" fmla="*/ 1248189 h 4885973"/>
              <a:gd name="connsiteX39143" fmla="*/ 3365777 w 6085020"/>
              <a:gd name="connsiteY39143" fmla="*/ 1249516 h 4885973"/>
              <a:gd name="connsiteX39144" fmla="*/ 3367298 w 6085020"/>
              <a:gd name="connsiteY39144" fmla="*/ 1250275 h 4885973"/>
              <a:gd name="connsiteX39145" fmla="*/ 3367298 w 6085020"/>
              <a:gd name="connsiteY39145" fmla="*/ 1249516 h 4885973"/>
              <a:gd name="connsiteX39146" fmla="*/ 3367298 w 6085020"/>
              <a:gd name="connsiteY39146" fmla="*/ 1248189 h 4885973"/>
              <a:gd name="connsiteX39147" fmla="*/ 3365777 w 6085020"/>
              <a:gd name="connsiteY39147" fmla="*/ 1248189 h 4885973"/>
              <a:gd name="connsiteX39148" fmla="*/ 2338930 w 6085020"/>
              <a:gd name="connsiteY39148" fmla="*/ 1247999 h 4885973"/>
              <a:gd name="connsiteX39149" fmla="*/ 2338930 w 6085020"/>
              <a:gd name="connsiteY39149" fmla="*/ 1247999 h 4885973"/>
              <a:gd name="connsiteX39150" fmla="*/ 3635800 w 6085020"/>
              <a:gd name="connsiteY39150" fmla="*/ 1247809 h 4885973"/>
              <a:gd name="connsiteX39151" fmla="*/ 3635800 w 6085020"/>
              <a:gd name="connsiteY39151" fmla="*/ 1247999 h 4885973"/>
              <a:gd name="connsiteX39152" fmla="*/ 3635800 w 6085020"/>
              <a:gd name="connsiteY39152" fmla="*/ 1251034 h 4885973"/>
              <a:gd name="connsiteX39153" fmla="*/ 3637701 w 6085020"/>
              <a:gd name="connsiteY39153" fmla="*/ 1248378 h 4885973"/>
              <a:gd name="connsiteX39154" fmla="*/ 3635800 w 6085020"/>
              <a:gd name="connsiteY39154" fmla="*/ 1247809 h 4885973"/>
              <a:gd name="connsiteX39155" fmla="*/ 2318012 w 6085020"/>
              <a:gd name="connsiteY39155" fmla="*/ 1247620 h 4885973"/>
              <a:gd name="connsiteX39156" fmla="*/ 2323337 w 6085020"/>
              <a:gd name="connsiteY39156" fmla="*/ 1268483 h 4885973"/>
              <a:gd name="connsiteX39157" fmla="*/ 2318012 w 6085020"/>
              <a:gd name="connsiteY39157" fmla="*/ 1247809 h 4885973"/>
              <a:gd name="connsiteX39158" fmla="*/ 4785393 w 6085020"/>
              <a:gd name="connsiteY39158" fmla="*/ 1247517 h 4885973"/>
              <a:gd name="connsiteX39159" fmla="*/ 4784347 w 6085020"/>
              <a:gd name="connsiteY39159" fmla="*/ 1248568 h 4885973"/>
              <a:gd name="connsiteX39160" fmla="*/ 4786439 w 6085020"/>
              <a:gd name="connsiteY39160" fmla="*/ 1249706 h 4885973"/>
              <a:gd name="connsiteX39161" fmla="*/ 4788340 w 6085020"/>
              <a:gd name="connsiteY39161" fmla="*/ 1250465 h 4885973"/>
              <a:gd name="connsiteX39162" fmla="*/ 4787580 w 6085020"/>
              <a:gd name="connsiteY39162" fmla="*/ 1248568 h 4885973"/>
              <a:gd name="connsiteX39163" fmla="*/ 4785393 w 6085020"/>
              <a:gd name="connsiteY39163" fmla="*/ 1247517 h 4885973"/>
              <a:gd name="connsiteX39164" fmla="*/ 4809258 w 6085020"/>
              <a:gd name="connsiteY39164" fmla="*/ 1246861 h 4885973"/>
              <a:gd name="connsiteX39165" fmla="*/ 4807261 w 6085020"/>
              <a:gd name="connsiteY39165" fmla="*/ 1248473 h 4885973"/>
              <a:gd name="connsiteX39166" fmla="*/ 4808416 w 6085020"/>
              <a:gd name="connsiteY39166" fmla="*/ 1249897 h 4885973"/>
              <a:gd name="connsiteX39167" fmla="*/ 4808307 w 6085020"/>
              <a:gd name="connsiteY39167" fmla="*/ 1249896 h 4885973"/>
              <a:gd name="connsiteX39168" fmla="*/ 4808877 w 6085020"/>
              <a:gd name="connsiteY39168" fmla="*/ 1250465 h 4885973"/>
              <a:gd name="connsiteX39169" fmla="*/ 4808416 w 6085020"/>
              <a:gd name="connsiteY39169" fmla="*/ 1249897 h 4885973"/>
              <a:gd name="connsiteX39170" fmla="*/ 4810190 w 6085020"/>
              <a:gd name="connsiteY39170" fmla="*/ 1249915 h 4885973"/>
              <a:gd name="connsiteX39171" fmla="*/ 4810209 w 6085020"/>
              <a:gd name="connsiteY39171" fmla="*/ 1249896 h 4885973"/>
              <a:gd name="connsiteX39172" fmla="*/ 4811368 w 6085020"/>
              <a:gd name="connsiteY39172" fmla="*/ 1248092 h 4885973"/>
              <a:gd name="connsiteX39173" fmla="*/ 4811350 w 6085020"/>
              <a:gd name="connsiteY39173" fmla="*/ 1247999 h 4885973"/>
              <a:gd name="connsiteX39174" fmla="*/ 4809258 w 6085020"/>
              <a:gd name="connsiteY39174" fmla="*/ 1246861 h 4885973"/>
              <a:gd name="connsiteX39175" fmla="*/ 1004979 w 6085020"/>
              <a:gd name="connsiteY39175" fmla="*/ 1246292 h 4885973"/>
              <a:gd name="connsiteX39176" fmla="*/ 994819 w 6085020"/>
              <a:gd name="connsiteY39176" fmla="*/ 1254074 h 4885973"/>
              <a:gd name="connsiteX39177" fmla="*/ 993570 w 6085020"/>
              <a:gd name="connsiteY39177" fmla="*/ 1252361 h 4885973"/>
              <a:gd name="connsiteX39178" fmla="*/ 1004979 w 6085020"/>
              <a:gd name="connsiteY39178" fmla="*/ 1246292 h 4885973"/>
              <a:gd name="connsiteX39179" fmla="*/ 4665879 w 6085020"/>
              <a:gd name="connsiteY39179" fmla="*/ 1245723 h 4885973"/>
              <a:gd name="connsiteX39180" fmla="*/ 4664853 w 6085020"/>
              <a:gd name="connsiteY39180" fmla="*/ 1247608 h 4885973"/>
              <a:gd name="connsiteX39181" fmla="*/ 4664929 w 6085020"/>
              <a:gd name="connsiteY39181" fmla="*/ 1247809 h 4885973"/>
              <a:gd name="connsiteX39182" fmla="*/ 4666830 w 6085020"/>
              <a:gd name="connsiteY39182" fmla="*/ 1247809 h 4885973"/>
              <a:gd name="connsiteX39183" fmla="*/ 4667211 w 6085020"/>
              <a:gd name="connsiteY39183" fmla="*/ 1246292 h 4885973"/>
              <a:gd name="connsiteX39184" fmla="*/ 4667211 w 6085020"/>
              <a:gd name="connsiteY39184" fmla="*/ 1245723 h 4885973"/>
              <a:gd name="connsiteX39185" fmla="*/ 1074885 w 6085020"/>
              <a:gd name="connsiteY39185" fmla="*/ 1245596 h 4885973"/>
              <a:gd name="connsiteX39186" fmla="*/ 1074653 w 6085020"/>
              <a:gd name="connsiteY39186" fmla="*/ 1245763 h 4885973"/>
              <a:gd name="connsiteX39187" fmla="*/ 1074576 w 6085020"/>
              <a:gd name="connsiteY39187" fmla="*/ 1245656 h 4885973"/>
              <a:gd name="connsiteX39188" fmla="*/ 737238 w 6085020"/>
              <a:gd name="connsiteY39188" fmla="*/ 1245533 h 4885973"/>
              <a:gd name="connsiteX39189" fmla="*/ 737428 w 6085020"/>
              <a:gd name="connsiteY39189" fmla="*/ 1246292 h 4885973"/>
              <a:gd name="connsiteX39190" fmla="*/ 734006 w 6085020"/>
              <a:gd name="connsiteY39190" fmla="*/ 1248378 h 4885973"/>
              <a:gd name="connsiteX39191" fmla="*/ 736192 w 6085020"/>
              <a:gd name="connsiteY39191" fmla="*/ 1251887 h 4885973"/>
              <a:gd name="connsiteX39192" fmla="*/ 739710 w 6085020"/>
              <a:gd name="connsiteY39192" fmla="*/ 1249706 h 4885973"/>
              <a:gd name="connsiteX39193" fmla="*/ 738520 w 6085020"/>
              <a:gd name="connsiteY39193" fmla="*/ 1245862 h 4885973"/>
              <a:gd name="connsiteX39194" fmla="*/ 737238 w 6085020"/>
              <a:gd name="connsiteY39194" fmla="*/ 1245533 h 4885973"/>
              <a:gd name="connsiteX39195" fmla="*/ 4568519 w 6085020"/>
              <a:gd name="connsiteY39195" fmla="*/ 1244206 h 4885973"/>
              <a:gd name="connsiteX39196" fmla="*/ 4557007 w 6085020"/>
              <a:gd name="connsiteY39196" fmla="*/ 1247157 h 4885973"/>
              <a:gd name="connsiteX39197" fmla="*/ 4555070 w 6085020"/>
              <a:gd name="connsiteY39197" fmla="*/ 1249528 h 4885973"/>
              <a:gd name="connsiteX39198" fmla="*/ 4553687 w 6085020"/>
              <a:gd name="connsiteY39198" fmla="*/ 1248947 h 4885973"/>
              <a:gd name="connsiteX39199" fmla="*/ 4554828 w 6085020"/>
              <a:gd name="connsiteY39199" fmla="*/ 1246861 h 4885973"/>
              <a:gd name="connsiteX39200" fmla="*/ 4552736 w 6085020"/>
              <a:gd name="connsiteY39200" fmla="*/ 1245723 h 4885973"/>
              <a:gd name="connsiteX39201" fmla="*/ 4551785 w 6085020"/>
              <a:gd name="connsiteY39201" fmla="*/ 1247809 h 4885973"/>
              <a:gd name="connsiteX39202" fmla="*/ 4553191 w 6085020"/>
              <a:gd name="connsiteY39202" fmla="*/ 1251828 h 4885973"/>
              <a:gd name="connsiteX39203" fmla="*/ 4549503 w 6085020"/>
              <a:gd name="connsiteY39203" fmla="*/ 1256344 h 4885973"/>
              <a:gd name="connsiteX39204" fmla="*/ 4549503 w 6085020"/>
              <a:gd name="connsiteY39204" fmla="*/ 1257862 h 4885973"/>
              <a:gd name="connsiteX39205" fmla="*/ 4549503 w 6085020"/>
              <a:gd name="connsiteY39205" fmla="*/ 1259379 h 4885973"/>
              <a:gd name="connsiteX39206" fmla="*/ 4540756 w 6085020"/>
              <a:gd name="connsiteY39206" fmla="*/ 1259379 h 4885973"/>
              <a:gd name="connsiteX39207" fmla="*/ 4533150 w 6085020"/>
              <a:gd name="connsiteY39207" fmla="*/ 1268673 h 4885973"/>
              <a:gd name="connsiteX39208" fmla="*/ 4530678 w 6085020"/>
              <a:gd name="connsiteY39208" fmla="*/ 1276449 h 4885973"/>
              <a:gd name="connsiteX39209" fmla="*/ 4536763 w 6085020"/>
              <a:gd name="connsiteY39209" fmla="*/ 1269242 h 4885973"/>
              <a:gd name="connsiteX39210" fmla="*/ 4540376 w 6085020"/>
              <a:gd name="connsiteY39210" fmla="*/ 1262983 h 4885973"/>
              <a:gd name="connsiteX39211" fmla="*/ 4551025 w 6085020"/>
              <a:gd name="connsiteY39211" fmla="*/ 1262983 h 4885973"/>
              <a:gd name="connsiteX39212" fmla="*/ 4555779 w 6085020"/>
              <a:gd name="connsiteY39212" fmla="*/ 1262983 h 4885973"/>
              <a:gd name="connsiteX39213" fmla="*/ 4570040 w 6085020"/>
              <a:gd name="connsiteY39213" fmla="*/ 1265448 h 4885973"/>
              <a:gd name="connsiteX39214" fmla="*/ 4570040 w 6085020"/>
              <a:gd name="connsiteY39214" fmla="*/ 1264121 h 4885973"/>
              <a:gd name="connsiteX39215" fmla="*/ 4569280 w 6085020"/>
              <a:gd name="connsiteY39215" fmla="*/ 1262983 h 4885973"/>
              <a:gd name="connsiteX39216" fmla="*/ 4570611 w 6085020"/>
              <a:gd name="connsiteY39216" fmla="*/ 1260327 h 4885973"/>
              <a:gd name="connsiteX39217" fmla="*/ 4568519 w 6085020"/>
              <a:gd name="connsiteY39217" fmla="*/ 1260327 h 4885973"/>
              <a:gd name="connsiteX39218" fmla="*/ 4568519 w 6085020"/>
              <a:gd name="connsiteY39218" fmla="*/ 1246671 h 4885973"/>
              <a:gd name="connsiteX39219" fmla="*/ 4572893 w 6085020"/>
              <a:gd name="connsiteY39219" fmla="*/ 1250654 h 4885973"/>
              <a:gd name="connsiteX39220" fmla="*/ 4577457 w 6085020"/>
              <a:gd name="connsiteY39220" fmla="*/ 1258051 h 4885973"/>
              <a:gd name="connsiteX39221" fmla="*/ 4583732 w 6085020"/>
              <a:gd name="connsiteY39221" fmla="*/ 1256155 h 4885973"/>
              <a:gd name="connsiteX39222" fmla="*/ 4590577 w 6085020"/>
              <a:gd name="connsiteY39222" fmla="*/ 1250844 h 4885973"/>
              <a:gd name="connsiteX39223" fmla="*/ 4586584 w 6085020"/>
              <a:gd name="connsiteY39223" fmla="*/ 1250844 h 4885973"/>
              <a:gd name="connsiteX39224" fmla="*/ 4575175 w 6085020"/>
              <a:gd name="connsiteY39224" fmla="*/ 1248758 h 4885973"/>
              <a:gd name="connsiteX39225" fmla="*/ 4568519 w 6085020"/>
              <a:gd name="connsiteY39225" fmla="*/ 1245913 h 4885973"/>
              <a:gd name="connsiteX39226" fmla="*/ 3180374 w 6085020"/>
              <a:gd name="connsiteY39226" fmla="*/ 1243068 h 4885973"/>
              <a:gd name="connsiteX39227" fmla="*/ 3180374 w 6085020"/>
              <a:gd name="connsiteY39227" fmla="*/ 1243068 h 4885973"/>
              <a:gd name="connsiteX39228" fmla="*/ 4721786 w 6085020"/>
              <a:gd name="connsiteY39228" fmla="*/ 1242688 h 4885973"/>
              <a:gd name="connsiteX39229" fmla="*/ 4721401 w 6085020"/>
              <a:gd name="connsiteY39229" fmla="*/ 1244775 h 4885973"/>
              <a:gd name="connsiteX39230" fmla="*/ 4721025 w 6085020"/>
              <a:gd name="connsiteY39230" fmla="*/ 1244775 h 4885973"/>
              <a:gd name="connsiteX39231" fmla="*/ 4721596 w 6085020"/>
              <a:gd name="connsiteY39231" fmla="*/ 1245344 h 4885973"/>
              <a:gd name="connsiteX39232" fmla="*/ 4721348 w 6085020"/>
              <a:gd name="connsiteY39232" fmla="*/ 1245063 h 4885973"/>
              <a:gd name="connsiteX39233" fmla="*/ 4721401 w 6085020"/>
              <a:gd name="connsiteY39233" fmla="*/ 1244775 h 4885973"/>
              <a:gd name="connsiteX39234" fmla="*/ 4722926 w 6085020"/>
              <a:gd name="connsiteY39234" fmla="*/ 1244775 h 4885973"/>
              <a:gd name="connsiteX39235" fmla="*/ 4723953 w 6085020"/>
              <a:gd name="connsiteY39235" fmla="*/ 1242890 h 4885973"/>
              <a:gd name="connsiteX39236" fmla="*/ 4723877 w 6085020"/>
              <a:gd name="connsiteY39236" fmla="*/ 1242688 h 4885973"/>
              <a:gd name="connsiteX39237" fmla="*/ 4722736 w 6085020"/>
              <a:gd name="connsiteY39237" fmla="*/ 1242688 h 4885973"/>
              <a:gd name="connsiteX39238" fmla="*/ 2736738 w 6085020"/>
              <a:gd name="connsiteY39238" fmla="*/ 1242688 h 4885973"/>
              <a:gd name="connsiteX39239" fmla="*/ 2736738 w 6085020"/>
              <a:gd name="connsiteY39239" fmla="*/ 1242688 h 4885973"/>
              <a:gd name="connsiteX39240" fmla="*/ 4770846 w 6085020"/>
              <a:gd name="connsiteY39240" fmla="*/ 1242309 h 4885973"/>
              <a:gd name="connsiteX39241" fmla="*/ 4772938 w 6085020"/>
              <a:gd name="connsiteY39241" fmla="*/ 1242309 h 4885973"/>
              <a:gd name="connsiteX39242" fmla="*/ 4773318 w 6085020"/>
              <a:gd name="connsiteY39242" fmla="*/ 1243127 h 4885973"/>
              <a:gd name="connsiteX39243" fmla="*/ 4771797 w 6085020"/>
              <a:gd name="connsiteY39243" fmla="*/ 1245344 h 4885973"/>
              <a:gd name="connsiteX39244" fmla="*/ 4771702 w 6085020"/>
              <a:gd name="connsiteY39244" fmla="*/ 1245367 h 4885973"/>
              <a:gd name="connsiteX39245" fmla="*/ 4769895 w 6085020"/>
              <a:gd name="connsiteY39245" fmla="*/ 1244206 h 4885973"/>
              <a:gd name="connsiteX39246" fmla="*/ 4769781 w 6085020"/>
              <a:gd name="connsiteY39246" fmla="*/ 1243855 h 4885973"/>
              <a:gd name="connsiteX39247" fmla="*/ 4770846 w 6085020"/>
              <a:gd name="connsiteY39247" fmla="*/ 1242309 h 4885973"/>
              <a:gd name="connsiteX39248" fmla="*/ 4683564 w 6085020"/>
              <a:gd name="connsiteY39248" fmla="*/ 1241740 h 4885973"/>
              <a:gd name="connsiteX39249" fmla="*/ 4681662 w 6085020"/>
              <a:gd name="connsiteY39249" fmla="*/ 1245913 h 4885973"/>
              <a:gd name="connsiteX39250" fmla="*/ 4679381 w 6085020"/>
              <a:gd name="connsiteY39250" fmla="*/ 1245913 h 4885973"/>
              <a:gd name="connsiteX39251" fmla="*/ 4682043 w 6085020"/>
              <a:gd name="connsiteY39251" fmla="*/ 1247240 h 4885973"/>
              <a:gd name="connsiteX39252" fmla="*/ 4683184 w 6085020"/>
              <a:gd name="connsiteY39252" fmla="*/ 1247240 h 4885973"/>
              <a:gd name="connsiteX39253" fmla="*/ 4684325 w 6085020"/>
              <a:gd name="connsiteY39253" fmla="*/ 1247240 h 4885973"/>
              <a:gd name="connsiteX39254" fmla="*/ 4684325 w 6085020"/>
              <a:gd name="connsiteY39254" fmla="*/ 1246102 h 4885973"/>
              <a:gd name="connsiteX39255" fmla="*/ 4684325 w 6085020"/>
              <a:gd name="connsiteY39255" fmla="*/ 1244585 h 4885973"/>
              <a:gd name="connsiteX39256" fmla="*/ 4685656 w 6085020"/>
              <a:gd name="connsiteY39256" fmla="*/ 1241740 h 4885973"/>
              <a:gd name="connsiteX39257" fmla="*/ 4601036 w 6085020"/>
              <a:gd name="connsiteY39257" fmla="*/ 1241361 h 4885973"/>
              <a:gd name="connsiteX39258" fmla="*/ 4596472 w 6085020"/>
              <a:gd name="connsiteY39258" fmla="*/ 1242878 h 4885973"/>
              <a:gd name="connsiteX39259" fmla="*/ 4592099 w 6085020"/>
              <a:gd name="connsiteY39259" fmla="*/ 1245723 h 4885973"/>
              <a:gd name="connsiteX39260" fmla="*/ 4597803 w 6085020"/>
              <a:gd name="connsiteY39260" fmla="*/ 1247051 h 4885973"/>
              <a:gd name="connsiteX39261" fmla="*/ 4602938 w 6085020"/>
              <a:gd name="connsiteY39261" fmla="*/ 1247240 h 4885973"/>
              <a:gd name="connsiteX39262" fmla="*/ 1382070 w 6085020"/>
              <a:gd name="connsiteY39262" fmla="*/ 1241131 h 4885973"/>
              <a:gd name="connsiteX39263" fmla="*/ 1378417 w 6085020"/>
              <a:gd name="connsiteY39263" fmla="*/ 1243398 h 4885973"/>
              <a:gd name="connsiteX39264" fmla="*/ 1380689 w 6085020"/>
              <a:gd name="connsiteY39264" fmla="*/ 1247041 h 4885973"/>
              <a:gd name="connsiteX39265" fmla="*/ 1380729 w 6085020"/>
              <a:gd name="connsiteY39265" fmla="*/ 1247051 h 4885973"/>
              <a:gd name="connsiteX39266" fmla="*/ 1383408 w 6085020"/>
              <a:gd name="connsiteY39266" fmla="*/ 1243356 h 4885973"/>
              <a:gd name="connsiteX39267" fmla="*/ 1383391 w 6085020"/>
              <a:gd name="connsiteY39267" fmla="*/ 1243257 h 4885973"/>
              <a:gd name="connsiteX39268" fmla="*/ 1384342 w 6085020"/>
              <a:gd name="connsiteY39268" fmla="*/ 1244775 h 4885973"/>
              <a:gd name="connsiteX39269" fmla="*/ 1382070 w 6085020"/>
              <a:gd name="connsiteY39269" fmla="*/ 1241131 h 4885973"/>
              <a:gd name="connsiteX39270" fmla="*/ 4605600 w 6085020"/>
              <a:gd name="connsiteY39270" fmla="*/ 1240792 h 4885973"/>
              <a:gd name="connsiteX39271" fmla="*/ 4605600 w 6085020"/>
              <a:gd name="connsiteY39271" fmla="*/ 1242878 h 4885973"/>
              <a:gd name="connsiteX39272" fmla="*/ 4606741 w 6085020"/>
              <a:gd name="connsiteY39272" fmla="*/ 1244206 h 4885973"/>
              <a:gd name="connsiteX39273" fmla="*/ 4606741 w 6085020"/>
              <a:gd name="connsiteY39273" fmla="*/ 1242878 h 4885973"/>
              <a:gd name="connsiteX39274" fmla="*/ 4607691 w 6085020"/>
              <a:gd name="connsiteY39274" fmla="*/ 1240792 h 4885973"/>
              <a:gd name="connsiteX39275" fmla="*/ 4605600 w 6085020"/>
              <a:gd name="connsiteY39275" fmla="*/ 1240792 h 4885973"/>
              <a:gd name="connsiteX39276" fmla="*/ 4557870 w 6085020"/>
              <a:gd name="connsiteY39276" fmla="*/ 1240602 h 4885973"/>
              <a:gd name="connsiteX39277" fmla="*/ 4557870 w 6085020"/>
              <a:gd name="connsiteY39277" fmla="*/ 1242688 h 4885973"/>
              <a:gd name="connsiteX39278" fmla="*/ 4558916 w 6085020"/>
              <a:gd name="connsiteY39278" fmla="*/ 1246387 h 4885973"/>
              <a:gd name="connsiteX39279" fmla="*/ 4562624 w 6085020"/>
              <a:gd name="connsiteY39279" fmla="*/ 1245344 h 4885973"/>
              <a:gd name="connsiteX39280" fmla="*/ 4559011 w 6085020"/>
              <a:gd name="connsiteY39280" fmla="*/ 1243826 h 4885973"/>
              <a:gd name="connsiteX39281" fmla="*/ 4559962 w 6085020"/>
              <a:gd name="connsiteY39281" fmla="*/ 1241740 h 4885973"/>
              <a:gd name="connsiteX39282" fmla="*/ 4557870 w 6085020"/>
              <a:gd name="connsiteY39282" fmla="*/ 1240602 h 4885973"/>
              <a:gd name="connsiteX39283" fmla="*/ 3046813 w 6085020"/>
              <a:gd name="connsiteY39283" fmla="*/ 1240507 h 4885973"/>
              <a:gd name="connsiteX39284" fmla="*/ 3034334 w 6085020"/>
              <a:gd name="connsiteY39284" fmla="*/ 1257482 h 4885973"/>
              <a:gd name="connsiteX39285" fmla="*/ 3065709 w 6085020"/>
              <a:gd name="connsiteY39285" fmla="*/ 1258241 h 4885973"/>
              <a:gd name="connsiteX39286" fmla="*/ 3065709 w 6085020"/>
              <a:gd name="connsiteY39286" fmla="*/ 1257482 h 4885973"/>
              <a:gd name="connsiteX39287" fmla="*/ 3065709 w 6085020"/>
              <a:gd name="connsiteY39287" fmla="*/ 1241740 h 4885973"/>
              <a:gd name="connsiteX39288" fmla="*/ 3046813 w 6085020"/>
              <a:gd name="connsiteY39288" fmla="*/ 1240507 h 4885973"/>
              <a:gd name="connsiteX39289" fmla="*/ 1140823 w 6085020"/>
              <a:gd name="connsiteY39289" fmla="*/ 1239133 h 4885973"/>
              <a:gd name="connsiteX39290" fmla="*/ 1137709 w 6085020"/>
              <a:gd name="connsiteY39290" fmla="*/ 1242119 h 4885973"/>
              <a:gd name="connsiteX39291" fmla="*/ 1104621 w 6085020"/>
              <a:gd name="connsiteY39291" fmla="*/ 1261086 h 4885973"/>
              <a:gd name="connsiteX39292" fmla="*/ 1137709 w 6085020"/>
              <a:gd name="connsiteY39292" fmla="*/ 1242119 h 4885973"/>
              <a:gd name="connsiteX39293" fmla="*/ 1146836 w 6085020"/>
              <a:gd name="connsiteY39293" fmla="*/ 1247809 h 4885973"/>
              <a:gd name="connsiteX39294" fmla="*/ 1147217 w 6085020"/>
              <a:gd name="connsiteY39294" fmla="*/ 1247809 h 4885973"/>
              <a:gd name="connsiteX39295" fmla="*/ 1140823 w 6085020"/>
              <a:gd name="connsiteY39295" fmla="*/ 1239133 h 4885973"/>
              <a:gd name="connsiteX39296" fmla="*/ 4793094 w 6085020"/>
              <a:gd name="connsiteY39296" fmla="*/ 1238326 h 4885973"/>
              <a:gd name="connsiteX39297" fmla="*/ 4798039 w 6085020"/>
              <a:gd name="connsiteY39297" fmla="*/ 1242309 h 4885973"/>
              <a:gd name="connsiteX39298" fmla="*/ 4803743 w 6085020"/>
              <a:gd name="connsiteY39298" fmla="*/ 1244775 h 4885973"/>
              <a:gd name="connsiteX39299" fmla="*/ 4802602 w 6085020"/>
              <a:gd name="connsiteY39299" fmla="*/ 1242309 h 4885973"/>
              <a:gd name="connsiteX39300" fmla="*/ 4797658 w 6085020"/>
              <a:gd name="connsiteY39300" fmla="*/ 1238326 h 4885973"/>
              <a:gd name="connsiteX39301" fmla="*/ 4793094 w 6085020"/>
              <a:gd name="connsiteY39301" fmla="*/ 1238326 h 4885973"/>
              <a:gd name="connsiteX39302" fmla="*/ 1764656 w 6085020"/>
              <a:gd name="connsiteY39302" fmla="*/ 1238136 h 4885973"/>
              <a:gd name="connsiteX39303" fmla="*/ 1764656 w 6085020"/>
              <a:gd name="connsiteY39303" fmla="*/ 1248568 h 4885973"/>
              <a:gd name="connsiteX39304" fmla="*/ 1775114 w 6085020"/>
              <a:gd name="connsiteY39304" fmla="*/ 1248568 h 4885973"/>
              <a:gd name="connsiteX39305" fmla="*/ 1775114 w 6085020"/>
              <a:gd name="connsiteY39305" fmla="*/ 1238136 h 4885973"/>
              <a:gd name="connsiteX39306" fmla="*/ 4857368 w 6085020"/>
              <a:gd name="connsiteY39306" fmla="*/ 1237567 h 4885973"/>
              <a:gd name="connsiteX39307" fmla="*/ 4856417 w 6085020"/>
              <a:gd name="connsiteY39307" fmla="*/ 1241930 h 4885973"/>
              <a:gd name="connsiteX39308" fmla="*/ 4855276 w 6085020"/>
              <a:gd name="connsiteY39308" fmla="*/ 1247809 h 4885973"/>
              <a:gd name="connsiteX39309" fmla="*/ 4853945 w 6085020"/>
              <a:gd name="connsiteY39309" fmla="*/ 1244206 h 4885973"/>
              <a:gd name="connsiteX39310" fmla="*/ 4850522 w 6085020"/>
              <a:gd name="connsiteY39310" fmla="*/ 1240602 h 4885973"/>
              <a:gd name="connsiteX39311" fmla="*/ 4845388 w 6085020"/>
              <a:gd name="connsiteY39311" fmla="*/ 1243068 h 4885973"/>
              <a:gd name="connsiteX39312" fmla="*/ 4845388 w 6085020"/>
              <a:gd name="connsiteY39312" fmla="*/ 1240981 h 4885973"/>
              <a:gd name="connsiteX39313" fmla="*/ 4616819 w 6085020"/>
              <a:gd name="connsiteY39313" fmla="*/ 1237378 h 4885973"/>
              <a:gd name="connsiteX39314" fmla="*/ 4615108 w 6085020"/>
              <a:gd name="connsiteY39314" fmla="*/ 1240033 h 4885973"/>
              <a:gd name="connsiteX39315" fmla="*/ 4615108 w 6085020"/>
              <a:gd name="connsiteY39315" fmla="*/ 1241930 h 4885973"/>
              <a:gd name="connsiteX39316" fmla="*/ 4617960 w 6085020"/>
              <a:gd name="connsiteY39316" fmla="*/ 1242309 h 4885973"/>
              <a:gd name="connsiteX39317" fmla="*/ 4617960 w 6085020"/>
              <a:gd name="connsiteY39317" fmla="*/ 1241740 h 4885973"/>
              <a:gd name="connsiteX39318" fmla="*/ 4618911 w 6085020"/>
              <a:gd name="connsiteY39318" fmla="*/ 1240223 h 4885973"/>
              <a:gd name="connsiteX39319" fmla="*/ 4618911 w 6085020"/>
              <a:gd name="connsiteY39319" fmla="*/ 1237378 h 4885973"/>
              <a:gd name="connsiteX39320" fmla="*/ 4616819 w 6085020"/>
              <a:gd name="connsiteY39320" fmla="*/ 1237378 h 4885973"/>
              <a:gd name="connsiteX39321" fmla="*/ 2217229 w 6085020"/>
              <a:gd name="connsiteY39321" fmla="*/ 1236999 h 4885973"/>
              <a:gd name="connsiteX39322" fmla="*/ 2214757 w 6085020"/>
              <a:gd name="connsiteY39322" fmla="*/ 1239274 h 4885973"/>
              <a:gd name="connsiteX39323" fmla="*/ 2214757 w 6085020"/>
              <a:gd name="connsiteY39323" fmla="*/ 1244016 h 4885973"/>
              <a:gd name="connsiteX39324" fmla="*/ 2224265 w 6085020"/>
              <a:gd name="connsiteY39324" fmla="*/ 1241740 h 4885973"/>
              <a:gd name="connsiteX39325" fmla="*/ 2218180 w 6085020"/>
              <a:gd name="connsiteY39325" fmla="*/ 1237378 h 4885973"/>
              <a:gd name="connsiteX39326" fmla="*/ 4739850 w 6085020"/>
              <a:gd name="connsiteY39326" fmla="*/ 1236619 h 4885973"/>
              <a:gd name="connsiteX39327" fmla="*/ 4739850 w 6085020"/>
              <a:gd name="connsiteY39327" fmla="*/ 1238326 h 4885973"/>
              <a:gd name="connsiteX39328" fmla="*/ 4738519 w 6085020"/>
              <a:gd name="connsiteY39328" fmla="*/ 1239085 h 4885973"/>
              <a:gd name="connsiteX39329" fmla="*/ 2840944 w 6085020"/>
              <a:gd name="connsiteY39329" fmla="*/ 1236240 h 4885973"/>
              <a:gd name="connsiteX39330" fmla="*/ 2835619 w 6085020"/>
              <a:gd name="connsiteY39330" fmla="*/ 1241361 h 4885973"/>
              <a:gd name="connsiteX39331" fmla="*/ 2835619 w 6085020"/>
              <a:gd name="connsiteY39331" fmla="*/ 1251792 h 4885973"/>
              <a:gd name="connsiteX39332" fmla="*/ 2840944 w 6085020"/>
              <a:gd name="connsiteY39332" fmla="*/ 1237378 h 4885973"/>
              <a:gd name="connsiteX39333" fmla="*/ 877384 w 6085020"/>
              <a:gd name="connsiteY39333" fmla="*/ 1235291 h 4885973"/>
              <a:gd name="connsiteX39334" fmla="*/ 816344 w 6085020"/>
              <a:gd name="connsiteY39334" fmla="*/ 1258620 h 4885973"/>
              <a:gd name="connsiteX39335" fmla="*/ 817865 w 6085020"/>
              <a:gd name="connsiteY39335" fmla="*/ 1259000 h 4885973"/>
              <a:gd name="connsiteX39336" fmla="*/ 877384 w 6085020"/>
              <a:gd name="connsiteY39336" fmla="*/ 1235291 h 4885973"/>
              <a:gd name="connsiteX39337" fmla="*/ 1008410 w 6085020"/>
              <a:gd name="connsiteY39337" fmla="*/ 1235230 h 4885973"/>
              <a:gd name="connsiteX39338" fmla="*/ 1008212 w 6085020"/>
              <a:gd name="connsiteY39338" fmla="*/ 1235481 h 4885973"/>
              <a:gd name="connsiteX39339" fmla="*/ 1006596 w 6085020"/>
              <a:gd name="connsiteY39339" fmla="*/ 1236690 h 4885973"/>
              <a:gd name="connsiteX39340" fmla="*/ 1006612 w 6085020"/>
              <a:gd name="connsiteY39340" fmla="*/ 1236494 h 4885973"/>
              <a:gd name="connsiteX39341" fmla="*/ 4752401 w 6085020"/>
              <a:gd name="connsiteY39341" fmla="*/ 1234912 h 4885973"/>
              <a:gd name="connsiteX39342" fmla="*/ 4752401 w 6085020"/>
              <a:gd name="connsiteY39342" fmla="*/ 1236240 h 4885973"/>
              <a:gd name="connsiteX39343" fmla="*/ 4753352 w 6085020"/>
              <a:gd name="connsiteY39343" fmla="*/ 1236619 h 4885973"/>
              <a:gd name="connsiteX39344" fmla="*/ 4750119 w 6085020"/>
              <a:gd name="connsiteY39344" fmla="*/ 1236619 h 4885973"/>
              <a:gd name="connsiteX39345" fmla="*/ 1095874 w 6085020"/>
              <a:gd name="connsiteY39345" fmla="*/ 1234153 h 4885973"/>
              <a:gd name="connsiteX39346" fmla="*/ 1094923 w 6085020"/>
              <a:gd name="connsiteY39346" fmla="*/ 1234912 h 4885973"/>
              <a:gd name="connsiteX39347" fmla="*/ 1095440 w 6085020"/>
              <a:gd name="connsiteY39347" fmla="*/ 1235668 h 4885973"/>
              <a:gd name="connsiteX39348" fmla="*/ 1094282 w 6085020"/>
              <a:gd name="connsiteY39348" fmla="*/ 1239701 h 4885973"/>
              <a:gd name="connsiteX39349" fmla="*/ 1093402 w 6085020"/>
              <a:gd name="connsiteY39349" fmla="*/ 1246102 h 4885973"/>
              <a:gd name="connsiteX39350" fmla="*/ 1100010 w 6085020"/>
              <a:gd name="connsiteY39350" fmla="*/ 1242356 h 4885973"/>
              <a:gd name="connsiteX39351" fmla="*/ 1095440 w 6085020"/>
              <a:gd name="connsiteY39351" fmla="*/ 1235668 h 4885973"/>
              <a:gd name="connsiteX39352" fmla="*/ 1181445 w 6085020"/>
              <a:gd name="connsiteY39352" fmla="*/ 1233964 h 4885973"/>
              <a:gd name="connsiteX39353" fmla="*/ 1177908 w 6085020"/>
              <a:gd name="connsiteY39353" fmla="*/ 1235900 h 4885973"/>
              <a:gd name="connsiteX39354" fmla="*/ 1177832 w 6085020"/>
              <a:gd name="connsiteY39354" fmla="*/ 1236240 h 4885973"/>
              <a:gd name="connsiteX39355" fmla="*/ 1180019 w 6085020"/>
              <a:gd name="connsiteY39355" fmla="*/ 1239749 h 4885973"/>
              <a:gd name="connsiteX39356" fmla="*/ 1183536 w 6085020"/>
              <a:gd name="connsiteY39356" fmla="*/ 1237567 h 4885973"/>
              <a:gd name="connsiteX39357" fmla="*/ 1181445 w 6085020"/>
              <a:gd name="connsiteY39357" fmla="*/ 1233964 h 4885973"/>
              <a:gd name="connsiteX39358" fmla="*/ 599565 w 6085020"/>
              <a:gd name="connsiteY39358" fmla="*/ 1233585 h 4885973"/>
              <a:gd name="connsiteX39359" fmla="*/ 599565 w 6085020"/>
              <a:gd name="connsiteY39359" fmla="*/ 1285174 h 4885973"/>
              <a:gd name="connsiteX39360" fmla="*/ 597283 w 6085020"/>
              <a:gd name="connsiteY39360" fmla="*/ 1277207 h 4885973"/>
              <a:gd name="connsiteX39361" fmla="*/ 589486 w 6085020"/>
              <a:gd name="connsiteY39361" fmla="*/ 1255586 h 4885973"/>
              <a:gd name="connsiteX39362" fmla="*/ 577126 w 6085020"/>
              <a:gd name="connsiteY39362" fmla="*/ 1254448 h 4885973"/>
              <a:gd name="connsiteX39363" fmla="*/ 564956 w 6085020"/>
              <a:gd name="connsiteY39363" fmla="*/ 1254448 h 4885973"/>
              <a:gd name="connsiteX39364" fmla="*/ 561533 w 6085020"/>
              <a:gd name="connsiteY39364" fmla="*/ 1259948 h 4885973"/>
              <a:gd name="connsiteX39365" fmla="*/ 558110 w 6085020"/>
              <a:gd name="connsiteY39365" fmla="*/ 1265638 h 4885973"/>
              <a:gd name="connsiteX39366" fmla="*/ 578457 w 6085020"/>
              <a:gd name="connsiteY39366" fmla="*/ 1284605 h 4885973"/>
              <a:gd name="connsiteX39367" fmla="*/ 599565 w 6085020"/>
              <a:gd name="connsiteY39367" fmla="*/ 1301105 h 4885973"/>
              <a:gd name="connsiteX39368" fmla="*/ 599565 w 6085020"/>
              <a:gd name="connsiteY39368" fmla="*/ 1308692 h 4885973"/>
              <a:gd name="connsiteX39369" fmla="*/ 638547 w 6085020"/>
              <a:gd name="connsiteY39369" fmla="*/ 1293708 h 4885973"/>
              <a:gd name="connsiteX39370" fmla="*/ 677719 w 6085020"/>
              <a:gd name="connsiteY39370" fmla="*/ 1271138 h 4885973"/>
              <a:gd name="connsiteX39371" fmla="*/ 646343 w 6085020"/>
              <a:gd name="connsiteY39371" fmla="*/ 1252172 h 4885973"/>
              <a:gd name="connsiteX39372" fmla="*/ 638220 w 6085020"/>
              <a:gd name="connsiteY39372" fmla="*/ 1242165 h 4885973"/>
              <a:gd name="connsiteX39373" fmla="*/ 629990 w 6085020"/>
              <a:gd name="connsiteY39373" fmla="*/ 1245723 h 4885973"/>
              <a:gd name="connsiteX39374" fmla="*/ 619531 w 6085020"/>
              <a:gd name="connsiteY39374" fmla="*/ 1241740 h 4885973"/>
              <a:gd name="connsiteX39375" fmla="*/ 616298 w 6085020"/>
              <a:gd name="connsiteY39375" fmla="*/ 1240033 h 4885973"/>
              <a:gd name="connsiteX39376" fmla="*/ 2535291 w 6085020"/>
              <a:gd name="connsiteY39376" fmla="*/ 1233327 h 4885973"/>
              <a:gd name="connsiteX39377" fmla="*/ 2532509 w 6085020"/>
              <a:gd name="connsiteY39377" fmla="*/ 1247809 h 4885973"/>
              <a:gd name="connsiteX39378" fmla="*/ 2535291 w 6085020"/>
              <a:gd name="connsiteY39378" fmla="*/ 1233327 h 4885973"/>
              <a:gd name="connsiteX39379" fmla="*/ 4791573 w 6085020"/>
              <a:gd name="connsiteY39379" fmla="*/ 1233205 h 4885973"/>
              <a:gd name="connsiteX39380" fmla="*/ 4789481 w 6085020"/>
              <a:gd name="connsiteY39380" fmla="*/ 1234153 h 4885973"/>
              <a:gd name="connsiteX39381" fmla="*/ 4790432 w 6085020"/>
              <a:gd name="connsiteY39381" fmla="*/ 1236240 h 4885973"/>
              <a:gd name="connsiteX39382" fmla="*/ 4790622 w 6085020"/>
              <a:gd name="connsiteY39382" fmla="*/ 1236240 h 4885973"/>
              <a:gd name="connsiteX39383" fmla="*/ 4792524 w 6085020"/>
              <a:gd name="connsiteY39383" fmla="*/ 1236240 h 4885973"/>
              <a:gd name="connsiteX39384" fmla="*/ 4793665 w 6085020"/>
              <a:gd name="connsiteY39384" fmla="*/ 1234153 h 4885973"/>
              <a:gd name="connsiteX39385" fmla="*/ 4791573 w 6085020"/>
              <a:gd name="connsiteY39385" fmla="*/ 1233205 h 4885973"/>
              <a:gd name="connsiteX39386" fmla="*/ 4594571 w 6085020"/>
              <a:gd name="connsiteY39386" fmla="*/ 1233205 h 4885973"/>
              <a:gd name="connsiteX39387" fmla="*/ 4588295 w 6085020"/>
              <a:gd name="connsiteY39387" fmla="*/ 1235291 h 4885973"/>
              <a:gd name="connsiteX39388" fmla="*/ 4591338 w 6085020"/>
              <a:gd name="connsiteY39388" fmla="*/ 1237757 h 4885973"/>
              <a:gd name="connsiteX39389" fmla="*/ 4595521 w 6085020"/>
              <a:gd name="connsiteY39389" fmla="*/ 1239844 h 4885973"/>
              <a:gd name="connsiteX39390" fmla="*/ 4595521 w 6085020"/>
              <a:gd name="connsiteY39390" fmla="*/ 1236240 h 4885973"/>
              <a:gd name="connsiteX39391" fmla="*/ 3285341 w 6085020"/>
              <a:gd name="connsiteY39391" fmla="*/ 1233205 h 4885973"/>
              <a:gd name="connsiteX39392" fmla="*/ 3285531 w 6085020"/>
              <a:gd name="connsiteY39392" fmla="*/ 1244846 h 4885973"/>
              <a:gd name="connsiteX39393" fmla="*/ 3300312 w 6085020"/>
              <a:gd name="connsiteY39393" fmla="*/ 1252509 h 4885973"/>
              <a:gd name="connsiteX39394" fmla="*/ 3301124 w 6085020"/>
              <a:gd name="connsiteY39394" fmla="*/ 1254068 h 4885973"/>
              <a:gd name="connsiteX39395" fmla="*/ 3301124 w 6085020"/>
              <a:gd name="connsiteY39395" fmla="*/ 1252930 h 4885973"/>
              <a:gd name="connsiteX39396" fmla="*/ 3300312 w 6085020"/>
              <a:gd name="connsiteY39396" fmla="*/ 1252509 h 4885973"/>
              <a:gd name="connsiteX39397" fmla="*/ 3294730 w 6085020"/>
              <a:gd name="connsiteY39397" fmla="*/ 1241788 h 4885973"/>
              <a:gd name="connsiteX39398" fmla="*/ 3285341 w 6085020"/>
              <a:gd name="connsiteY39398" fmla="*/ 1233205 h 4885973"/>
              <a:gd name="connsiteX39399" fmla="*/ 2610854 w 6085020"/>
              <a:gd name="connsiteY39399" fmla="*/ 1232826 h 4885973"/>
              <a:gd name="connsiteX39400" fmla="*/ 2610854 w 6085020"/>
              <a:gd name="connsiteY39400" fmla="*/ 1232826 h 4885973"/>
              <a:gd name="connsiteX39401" fmla="*/ 2558561 w 6085020"/>
              <a:gd name="connsiteY39401" fmla="*/ 1232826 h 4885973"/>
              <a:gd name="connsiteX39402" fmla="*/ 2558561 w 6085020"/>
              <a:gd name="connsiteY39402" fmla="*/ 1232826 h 4885973"/>
              <a:gd name="connsiteX39403" fmla="*/ 2443516 w 6085020"/>
              <a:gd name="connsiteY39403" fmla="*/ 1232826 h 4885973"/>
              <a:gd name="connsiteX39404" fmla="*/ 2443516 w 6085020"/>
              <a:gd name="connsiteY39404" fmla="*/ 1232826 h 4885973"/>
              <a:gd name="connsiteX39405" fmla="*/ 1873616 w 6085020"/>
              <a:gd name="connsiteY39405" fmla="*/ 1232826 h 4885973"/>
              <a:gd name="connsiteX39406" fmla="*/ 1873616 w 6085020"/>
              <a:gd name="connsiteY39406" fmla="*/ 1232826 h 4885973"/>
              <a:gd name="connsiteX39407" fmla="*/ 556019 w 6085020"/>
              <a:gd name="connsiteY39407" fmla="*/ 1232826 h 4885973"/>
              <a:gd name="connsiteX39408" fmla="*/ 556019 w 6085020"/>
              <a:gd name="connsiteY39408" fmla="*/ 1232826 h 4885973"/>
              <a:gd name="connsiteX39409" fmla="*/ 1328101 w 6085020"/>
              <a:gd name="connsiteY39409" fmla="*/ 1232748 h 4885973"/>
              <a:gd name="connsiteX39410" fmla="*/ 1324218 w 6085020"/>
              <a:gd name="connsiteY39410" fmla="*/ 1234599 h 4885973"/>
              <a:gd name="connsiteX39411" fmla="*/ 1324062 w 6085020"/>
              <a:gd name="connsiteY39411" fmla="*/ 1235291 h 4885973"/>
              <a:gd name="connsiteX39412" fmla="*/ 1326344 w 6085020"/>
              <a:gd name="connsiteY39412" fmla="*/ 1238895 h 4885973"/>
              <a:gd name="connsiteX39413" fmla="*/ 1329957 w 6085020"/>
              <a:gd name="connsiteY39413" fmla="*/ 1236619 h 4885973"/>
              <a:gd name="connsiteX39414" fmla="*/ 1328101 w 6085020"/>
              <a:gd name="connsiteY39414" fmla="*/ 1232748 h 4885973"/>
              <a:gd name="connsiteX39415" fmla="*/ 4743673 w 6085020"/>
              <a:gd name="connsiteY39415" fmla="*/ 1232644 h 4885973"/>
              <a:gd name="connsiteX39416" fmla="*/ 4745555 w 6085020"/>
              <a:gd name="connsiteY39416" fmla="*/ 1234153 h 4885973"/>
              <a:gd name="connsiteX39417" fmla="*/ 4745574 w 6085020"/>
              <a:gd name="connsiteY39417" fmla="*/ 1234246 h 4885973"/>
              <a:gd name="connsiteX39418" fmla="*/ 4744414 w 6085020"/>
              <a:gd name="connsiteY39418" fmla="*/ 1236050 h 4885973"/>
              <a:gd name="connsiteX39419" fmla="*/ 4744414 w 6085020"/>
              <a:gd name="connsiteY39419" fmla="*/ 1235102 h 4885973"/>
              <a:gd name="connsiteX39420" fmla="*/ 4742323 w 6085020"/>
              <a:gd name="connsiteY39420" fmla="*/ 1235102 h 4885973"/>
              <a:gd name="connsiteX39421" fmla="*/ 4742151 w 6085020"/>
              <a:gd name="connsiteY39421" fmla="*/ 1234527 h 4885973"/>
              <a:gd name="connsiteX39422" fmla="*/ 4743673 w 6085020"/>
              <a:gd name="connsiteY39422" fmla="*/ 1232644 h 4885973"/>
              <a:gd name="connsiteX39423" fmla="*/ 4651047 w 6085020"/>
              <a:gd name="connsiteY39423" fmla="*/ 1232636 h 4885973"/>
              <a:gd name="connsiteX39424" fmla="*/ 4642871 w 6085020"/>
              <a:gd name="connsiteY39424" fmla="*/ 1235291 h 4885973"/>
              <a:gd name="connsiteX39425" fmla="*/ 4645533 w 6085020"/>
              <a:gd name="connsiteY39425" fmla="*/ 1236809 h 4885973"/>
              <a:gd name="connsiteX39426" fmla="*/ 4648385 w 6085020"/>
              <a:gd name="connsiteY39426" fmla="*/ 1238136 h 4885973"/>
              <a:gd name="connsiteX39427" fmla="*/ 4649716 w 6085020"/>
              <a:gd name="connsiteY39427" fmla="*/ 1235291 h 4885973"/>
              <a:gd name="connsiteX39428" fmla="*/ 2061301 w 6085020"/>
              <a:gd name="connsiteY39428" fmla="*/ 1232257 h 4885973"/>
              <a:gd name="connsiteX39429" fmla="*/ 2061301 w 6085020"/>
              <a:gd name="connsiteY39429" fmla="*/ 1232257 h 4885973"/>
              <a:gd name="connsiteX39430" fmla="*/ 3133785 w 6085020"/>
              <a:gd name="connsiteY39430" fmla="*/ 1231688 h 4885973"/>
              <a:gd name="connsiteX39431" fmla="*/ 3133785 w 6085020"/>
              <a:gd name="connsiteY39431" fmla="*/ 1231688 h 4885973"/>
              <a:gd name="connsiteX39432" fmla="*/ 3369009 w 6085020"/>
              <a:gd name="connsiteY39432" fmla="*/ 1231308 h 4885973"/>
              <a:gd name="connsiteX39433" fmla="*/ 3354265 w 6085020"/>
              <a:gd name="connsiteY39433" fmla="*/ 1232919 h 4885973"/>
              <a:gd name="connsiteX39434" fmla="*/ 3343494 w 6085020"/>
              <a:gd name="connsiteY39434" fmla="*/ 1242045 h 4885973"/>
              <a:gd name="connsiteX39435" fmla="*/ 3342958 w 6085020"/>
              <a:gd name="connsiteY39435" fmla="*/ 1241740 h 4885973"/>
              <a:gd name="connsiteX39436" fmla="*/ 3342958 w 6085020"/>
              <a:gd name="connsiteY39436" fmla="*/ 1242499 h 4885973"/>
              <a:gd name="connsiteX39437" fmla="*/ 3343494 w 6085020"/>
              <a:gd name="connsiteY39437" fmla="*/ 1242045 h 4885973"/>
              <a:gd name="connsiteX39438" fmla="*/ 3350825 w 6085020"/>
              <a:gd name="connsiteY39438" fmla="*/ 1246218 h 4885973"/>
              <a:gd name="connsiteX39439" fmla="*/ 3369009 w 6085020"/>
              <a:gd name="connsiteY39439" fmla="*/ 1231308 h 4885973"/>
              <a:gd name="connsiteX39440" fmla="*/ 4881898 w 6085020"/>
              <a:gd name="connsiteY39440" fmla="*/ 1231119 h 4885973"/>
              <a:gd name="connsiteX39441" fmla="*/ 4881898 w 6085020"/>
              <a:gd name="connsiteY39441" fmla="*/ 1232257 h 4885973"/>
              <a:gd name="connsiteX39442" fmla="*/ 4878475 w 6085020"/>
              <a:gd name="connsiteY39442" fmla="*/ 1234912 h 4885973"/>
              <a:gd name="connsiteX39443" fmla="*/ 4874672 w 6085020"/>
              <a:gd name="connsiteY39443" fmla="*/ 1236619 h 4885973"/>
              <a:gd name="connsiteX39444" fmla="*/ 4871059 w 6085020"/>
              <a:gd name="connsiteY39444" fmla="*/ 1238326 h 4885973"/>
              <a:gd name="connsiteX39445" fmla="*/ 4871059 w 6085020"/>
              <a:gd name="connsiteY39445" fmla="*/ 1240223 h 4885973"/>
              <a:gd name="connsiteX39446" fmla="*/ 4864784 w 6085020"/>
              <a:gd name="connsiteY39446" fmla="*/ 1243447 h 4885973"/>
              <a:gd name="connsiteX39447" fmla="*/ 4867446 w 6085020"/>
              <a:gd name="connsiteY39447" fmla="*/ 1235102 h 4885973"/>
              <a:gd name="connsiteX39448" fmla="*/ 900203 w 6085020"/>
              <a:gd name="connsiteY39448" fmla="*/ 1230740 h 4885973"/>
              <a:gd name="connsiteX39449" fmla="*/ 892406 w 6085020"/>
              <a:gd name="connsiteY39449" fmla="*/ 1237378 h 4885973"/>
              <a:gd name="connsiteX39450" fmla="*/ 892977 w 6085020"/>
              <a:gd name="connsiteY39450" fmla="*/ 1237947 h 4885973"/>
              <a:gd name="connsiteX39451" fmla="*/ 900203 w 6085020"/>
              <a:gd name="connsiteY39451" fmla="*/ 1230740 h 4885973"/>
              <a:gd name="connsiteX39452" fmla="*/ 881660 w 6085020"/>
              <a:gd name="connsiteY39452" fmla="*/ 1230732 h 4885973"/>
              <a:gd name="connsiteX39453" fmla="*/ 877850 w 6085020"/>
              <a:gd name="connsiteY39453" fmla="*/ 1232725 h 4885973"/>
              <a:gd name="connsiteX39454" fmla="*/ 879848 w 6085020"/>
              <a:gd name="connsiteY39454" fmla="*/ 1236526 h 4885973"/>
              <a:gd name="connsiteX39455" fmla="*/ 880236 w 6085020"/>
              <a:gd name="connsiteY39455" fmla="*/ 1236619 h 4885973"/>
              <a:gd name="connsiteX39456" fmla="*/ 883659 w 6085020"/>
              <a:gd name="connsiteY39456" fmla="*/ 1234533 h 4885973"/>
              <a:gd name="connsiteX39457" fmla="*/ 881660 w 6085020"/>
              <a:gd name="connsiteY39457" fmla="*/ 1230732 h 4885973"/>
              <a:gd name="connsiteX39458" fmla="*/ 3467891 w 6085020"/>
              <a:gd name="connsiteY39458" fmla="*/ 1227894 h 4885973"/>
              <a:gd name="connsiteX39459" fmla="*/ 3457433 w 6085020"/>
              <a:gd name="connsiteY39459" fmla="*/ 1248758 h 4885973"/>
              <a:gd name="connsiteX39460" fmla="*/ 3473025 w 6085020"/>
              <a:gd name="connsiteY39460" fmla="*/ 1248758 h 4885973"/>
              <a:gd name="connsiteX39461" fmla="*/ 3467891 w 6085020"/>
              <a:gd name="connsiteY39461" fmla="*/ 1227894 h 4885973"/>
              <a:gd name="connsiteX39462" fmla="*/ 4766853 w 6085020"/>
              <a:gd name="connsiteY39462" fmla="*/ 1227705 h 4885973"/>
              <a:gd name="connsiteX39463" fmla="*/ 4764000 w 6085020"/>
              <a:gd name="connsiteY39463" fmla="*/ 1229033 h 4885973"/>
              <a:gd name="connsiteX39464" fmla="*/ 4761909 w 6085020"/>
              <a:gd name="connsiteY39464" fmla="*/ 1233585 h 4885973"/>
              <a:gd name="connsiteX39465" fmla="*/ 4764951 w 6085020"/>
              <a:gd name="connsiteY39465" fmla="*/ 1232257 h 4885973"/>
              <a:gd name="connsiteX39466" fmla="*/ 4767613 w 6085020"/>
              <a:gd name="connsiteY39466" fmla="*/ 1229602 h 4885973"/>
              <a:gd name="connsiteX39467" fmla="*/ 4611304 w 6085020"/>
              <a:gd name="connsiteY39467" fmla="*/ 1227705 h 4885973"/>
              <a:gd name="connsiteX39468" fmla="*/ 4603128 w 6085020"/>
              <a:gd name="connsiteY39468" fmla="*/ 1230550 h 4885973"/>
              <a:gd name="connsiteX39469" fmla="*/ 4608642 w 6085020"/>
              <a:gd name="connsiteY39469" fmla="*/ 1233205 h 4885973"/>
              <a:gd name="connsiteX39470" fmla="*/ 4609973 w 6085020"/>
              <a:gd name="connsiteY39470" fmla="*/ 1230550 h 4885973"/>
              <a:gd name="connsiteX39471" fmla="*/ 1857643 w 6085020"/>
              <a:gd name="connsiteY39471" fmla="*/ 1227705 h 4885973"/>
              <a:gd name="connsiteX39472" fmla="*/ 1857643 w 6085020"/>
              <a:gd name="connsiteY39472" fmla="*/ 1227705 h 4885973"/>
              <a:gd name="connsiteX39473" fmla="*/ 2897427 w 6085020"/>
              <a:gd name="connsiteY39473" fmla="*/ 1227486 h 4885973"/>
              <a:gd name="connsiteX39474" fmla="*/ 2894188 w 6085020"/>
              <a:gd name="connsiteY39474" fmla="*/ 1232067 h 4885973"/>
              <a:gd name="connsiteX39475" fmla="*/ 2903696 w 6085020"/>
              <a:gd name="connsiteY39475" fmla="*/ 1247809 h 4885973"/>
              <a:gd name="connsiteX39476" fmla="*/ 2904646 w 6085020"/>
              <a:gd name="connsiteY39476" fmla="*/ 1247809 h 4885973"/>
              <a:gd name="connsiteX39477" fmla="*/ 2897427 w 6085020"/>
              <a:gd name="connsiteY39477" fmla="*/ 1227486 h 4885973"/>
              <a:gd name="connsiteX39478" fmla="*/ 4707714 w 6085020"/>
              <a:gd name="connsiteY39478" fmla="*/ 1227326 h 4885973"/>
              <a:gd name="connsiteX39479" fmla="*/ 4709616 w 6085020"/>
              <a:gd name="connsiteY39479" fmla="*/ 1233395 h 4885973"/>
              <a:gd name="connsiteX39480" fmla="*/ 4715891 w 6085020"/>
              <a:gd name="connsiteY39480" fmla="*/ 1232826 h 4885973"/>
              <a:gd name="connsiteX39481" fmla="*/ 4720074 w 6085020"/>
              <a:gd name="connsiteY39481" fmla="*/ 1229981 h 4885973"/>
              <a:gd name="connsiteX39482" fmla="*/ 4714369 w 6085020"/>
              <a:gd name="connsiteY39482" fmla="*/ 1228653 h 4885973"/>
              <a:gd name="connsiteX39483" fmla="*/ 1018100 w 6085020"/>
              <a:gd name="connsiteY39483" fmla="*/ 1226946 h 4885973"/>
              <a:gd name="connsiteX39484" fmla="*/ 1019241 w 6085020"/>
              <a:gd name="connsiteY39484" fmla="*/ 1229033 h 4885973"/>
              <a:gd name="connsiteX39485" fmla="*/ 1008592 w 6085020"/>
              <a:gd name="connsiteY39485" fmla="*/ 1235102 h 4885973"/>
              <a:gd name="connsiteX39486" fmla="*/ 1008410 w 6085020"/>
              <a:gd name="connsiteY39486" fmla="*/ 1235230 h 4885973"/>
              <a:gd name="connsiteX39487" fmla="*/ 1010304 w 6085020"/>
              <a:gd name="connsiteY39487" fmla="*/ 1232826 h 4885973"/>
              <a:gd name="connsiteX39488" fmla="*/ 1010304 w 6085020"/>
              <a:gd name="connsiteY39488" fmla="*/ 1229981 h 4885973"/>
              <a:gd name="connsiteX39489" fmla="*/ 1018100 w 6085020"/>
              <a:gd name="connsiteY39489" fmla="*/ 1226946 h 4885973"/>
              <a:gd name="connsiteX39490" fmla="*/ 3750844 w 6085020"/>
              <a:gd name="connsiteY39490" fmla="*/ 1225429 h 4885973"/>
              <a:gd name="connsiteX39491" fmla="*/ 3750702 w 6085020"/>
              <a:gd name="connsiteY39491" fmla="*/ 1226251 h 4885973"/>
              <a:gd name="connsiteX39492" fmla="*/ 3737724 w 6085020"/>
              <a:gd name="connsiteY39492" fmla="*/ 1231949 h 4885973"/>
              <a:gd name="connsiteX39493" fmla="*/ 3734301 w 6085020"/>
              <a:gd name="connsiteY39493" fmla="*/ 1247809 h 4885973"/>
              <a:gd name="connsiteX39494" fmla="*/ 3737534 w 6085020"/>
              <a:gd name="connsiteY39494" fmla="*/ 1245913 h 4885973"/>
              <a:gd name="connsiteX39495" fmla="*/ 3735822 w 6085020"/>
              <a:gd name="connsiteY39495" fmla="*/ 1251792 h 4885973"/>
              <a:gd name="connsiteX39496" fmla="*/ 3734491 w 6085020"/>
              <a:gd name="connsiteY39496" fmla="*/ 1251792 h 4885973"/>
              <a:gd name="connsiteX39497" fmla="*/ 3736393 w 6085020"/>
              <a:gd name="connsiteY39497" fmla="*/ 1259758 h 4885973"/>
              <a:gd name="connsiteX39498" fmla="*/ 3747469 w 6085020"/>
              <a:gd name="connsiteY39498" fmla="*/ 1244941 h 4885973"/>
              <a:gd name="connsiteX39499" fmla="*/ 3750702 w 6085020"/>
              <a:gd name="connsiteY39499" fmla="*/ 1226251 h 4885973"/>
              <a:gd name="connsiteX39500" fmla="*/ 3750844 w 6085020"/>
              <a:gd name="connsiteY39500" fmla="*/ 1226188 h 4885973"/>
              <a:gd name="connsiteX39501" fmla="*/ 2167789 w 6085020"/>
              <a:gd name="connsiteY39501" fmla="*/ 1223912 h 4885973"/>
              <a:gd name="connsiteX39502" fmla="*/ 2170451 w 6085020"/>
              <a:gd name="connsiteY39502" fmla="*/ 1225049 h 4885973"/>
              <a:gd name="connsiteX39503" fmla="*/ 2166077 w 6085020"/>
              <a:gd name="connsiteY39503" fmla="*/ 1226757 h 4885973"/>
              <a:gd name="connsiteX39504" fmla="*/ 728111 w 6085020"/>
              <a:gd name="connsiteY39504" fmla="*/ 1223532 h 4885973"/>
              <a:gd name="connsiteX39505" fmla="*/ 723167 w 6085020"/>
              <a:gd name="connsiteY39505" fmla="*/ 1226567 h 4885973"/>
              <a:gd name="connsiteX39506" fmla="*/ 718413 w 6085020"/>
              <a:gd name="connsiteY39506" fmla="*/ 1229412 h 4885973"/>
              <a:gd name="connsiteX39507" fmla="*/ 733815 w 6085020"/>
              <a:gd name="connsiteY39507" fmla="*/ 1233016 h 4885973"/>
              <a:gd name="connsiteX39508" fmla="*/ 730963 w 6085020"/>
              <a:gd name="connsiteY39508" fmla="*/ 1228274 h 4885973"/>
              <a:gd name="connsiteX39509" fmla="*/ 669162 w 6085020"/>
              <a:gd name="connsiteY39509" fmla="*/ 1223532 h 4885973"/>
              <a:gd name="connsiteX39510" fmla="*/ 665169 w 6085020"/>
              <a:gd name="connsiteY39510" fmla="*/ 1228653 h 4885973"/>
              <a:gd name="connsiteX39511" fmla="*/ 663838 w 6085020"/>
              <a:gd name="connsiteY39511" fmla="*/ 1234533 h 4885973"/>
              <a:gd name="connsiteX39512" fmla="*/ 676008 w 6085020"/>
              <a:gd name="connsiteY39512" fmla="*/ 1237378 h 4885973"/>
              <a:gd name="connsiteX39513" fmla="*/ 673916 w 6085020"/>
              <a:gd name="connsiteY39513" fmla="*/ 1230740 h 4885973"/>
              <a:gd name="connsiteX39514" fmla="*/ 669162 w 6085020"/>
              <a:gd name="connsiteY39514" fmla="*/ 1223532 h 4885973"/>
              <a:gd name="connsiteX39515" fmla="*/ 623715 w 6085020"/>
              <a:gd name="connsiteY39515" fmla="*/ 1222963 h 4885973"/>
              <a:gd name="connsiteX39516" fmla="*/ 618961 w 6085020"/>
              <a:gd name="connsiteY39516" fmla="*/ 1225808 h 4885973"/>
              <a:gd name="connsiteX39517" fmla="*/ 614207 w 6085020"/>
              <a:gd name="connsiteY39517" fmla="*/ 1228843 h 4885973"/>
              <a:gd name="connsiteX39518" fmla="*/ 629609 w 6085020"/>
              <a:gd name="connsiteY39518" fmla="*/ 1232447 h 4885973"/>
              <a:gd name="connsiteX39519" fmla="*/ 626567 w 6085020"/>
              <a:gd name="connsiteY39519" fmla="*/ 1227705 h 4885973"/>
              <a:gd name="connsiteX39520" fmla="*/ 3729737 w 6085020"/>
              <a:gd name="connsiteY39520" fmla="*/ 1222394 h 4885973"/>
              <a:gd name="connsiteX39521" fmla="*/ 3729737 w 6085020"/>
              <a:gd name="connsiteY39521" fmla="*/ 1222394 h 4885973"/>
              <a:gd name="connsiteX39522" fmla="*/ 4856797 w 6085020"/>
              <a:gd name="connsiteY39522" fmla="*/ 1221825 h 4885973"/>
              <a:gd name="connsiteX39523" fmla="*/ 4869728 w 6085020"/>
              <a:gd name="connsiteY39523" fmla="*/ 1229033 h 4885973"/>
              <a:gd name="connsiteX39524" fmla="*/ 4870679 w 6085020"/>
              <a:gd name="connsiteY39524" fmla="*/ 1229033 h 4885973"/>
              <a:gd name="connsiteX39525" fmla="*/ 4869347 w 6085020"/>
              <a:gd name="connsiteY39525" fmla="*/ 1230929 h 4885973"/>
              <a:gd name="connsiteX39526" fmla="*/ 4869347 w 6085020"/>
              <a:gd name="connsiteY39526" fmla="*/ 1234343 h 4885973"/>
              <a:gd name="connsiteX39527" fmla="*/ 4868016 w 6085020"/>
              <a:gd name="connsiteY39527" fmla="*/ 1234343 h 4885973"/>
              <a:gd name="connsiteX39528" fmla="*/ 4855276 w 6085020"/>
              <a:gd name="connsiteY39528" fmla="*/ 1234343 h 4885973"/>
              <a:gd name="connsiteX39529" fmla="*/ 4841394 w 6085020"/>
              <a:gd name="connsiteY39529" fmla="*/ 1234343 h 4885973"/>
              <a:gd name="connsiteX39530" fmla="*/ 4839493 w 6085020"/>
              <a:gd name="connsiteY39530" fmla="*/ 1228843 h 4885973"/>
              <a:gd name="connsiteX39531" fmla="*/ 4845197 w 6085020"/>
              <a:gd name="connsiteY39531" fmla="*/ 1226188 h 4885973"/>
              <a:gd name="connsiteX39532" fmla="*/ 4847099 w 6085020"/>
              <a:gd name="connsiteY39532" fmla="*/ 1227136 h 4885973"/>
              <a:gd name="connsiteX39533" fmla="*/ 4849761 w 6085020"/>
              <a:gd name="connsiteY39533" fmla="*/ 1225049 h 4885973"/>
              <a:gd name="connsiteX39534" fmla="*/ 4852233 w 6085020"/>
              <a:gd name="connsiteY39534" fmla="*/ 1223912 h 4885973"/>
              <a:gd name="connsiteX39535" fmla="*/ 2721145 w 6085020"/>
              <a:gd name="connsiteY39535" fmla="*/ 1221825 h 4885973"/>
              <a:gd name="connsiteX39536" fmla="*/ 2721145 w 6085020"/>
              <a:gd name="connsiteY39536" fmla="*/ 1221825 h 4885973"/>
              <a:gd name="connsiteX39537" fmla="*/ 3437086 w 6085020"/>
              <a:gd name="connsiteY39537" fmla="*/ 1221636 h 4885973"/>
              <a:gd name="connsiteX39538" fmla="*/ 3437086 w 6085020"/>
              <a:gd name="connsiteY39538" fmla="*/ 1221636 h 4885973"/>
              <a:gd name="connsiteX39539" fmla="*/ 2380194 w 6085020"/>
              <a:gd name="connsiteY39539" fmla="*/ 1221636 h 4885973"/>
              <a:gd name="connsiteX39540" fmla="*/ 2380194 w 6085020"/>
              <a:gd name="connsiteY39540" fmla="*/ 1221636 h 4885973"/>
              <a:gd name="connsiteX39541" fmla="*/ 3886616 w 6085020"/>
              <a:gd name="connsiteY39541" fmla="*/ 1221256 h 4885973"/>
              <a:gd name="connsiteX39542" fmla="*/ 3876158 w 6085020"/>
              <a:gd name="connsiteY39542" fmla="*/ 1252551 h 4885973"/>
              <a:gd name="connsiteX39543" fmla="*/ 3891941 w 6085020"/>
              <a:gd name="connsiteY39543" fmla="*/ 1242499 h 4885973"/>
              <a:gd name="connsiteX39544" fmla="*/ 3891941 w 6085020"/>
              <a:gd name="connsiteY39544" fmla="*/ 1242119 h 4885973"/>
              <a:gd name="connsiteX39545" fmla="*/ 3886616 w 6085020"/>
              <a:gd name="connsiteY39545" fmla="*/ 1221256 h 4885973"/>
              <a:gd name="connsiteX39546" fmla="*/ 3097085 w 6085020"/>
              <a:gd name="connsiteY39546" fmla="*/ 1221256 h 4885973"/>
              <a:gd name="connsiteX39547" fmla="*/ 3097085 w 6085020"/>
              <a:gd name="connsiteY39547" fmla="*/ 1221256 h 4885973"/>
              <a:gd name="connsiteX39548" fmla="*/ 642350 w 6085020"/>
              <a:gd name="connsiteY39548" fmla="*/ 1221256 h 4885973"/>
              <a:gd name="connsiteX39549" fmla="*/ 637596 w 6085020"/>
              <a:gd name="connsiteY39549" fmla="*/ 1224101 h 4885973"/>
              <a:gd name="connsiteX39550" fmla="*/ 632842 w 6085020"/>
              <a:gd name="connsiteY39550" fmla="*/ 1227136 h 4885973"/>
              <a:gd name="connsiteX39551" fmla="*/ 648435 w 6085020"/>
              <a:gd name="connsiteY39551" fmla="*/ 1230740 h 4885973"/>
              <a:gd name="connsiteX39552" fmla="*/ 645392 w 6085020"/>
              <a:gd name="connsiteY39552" fmla="*/ 1225998 h 4885973"/>
              <a:gd name="connsiteX39553" fmla="*/ 4758311 w 6085020"/>
              <a:gd name="connsiteY39553" fmla="*/ 1220308 h 4885973"/>
              <a:gd name="connsiteX39554" fmla="*/ 4758866 w 6085020"/>
              <a:gd name="connsiteY39554" fmla="*/ 1220308 h 4885973"/>
              <a:gd name="connsiteX39555" fmla="*/ 4758866 w 6085020"/>
              <a:gd name="connsiteY39555" fmla="*/ 1221636 h 4885973"/>
              <a:gd name="connsiteX39556" fmla="*/ 4501394 w 6085020"/>
              <a:gd name="connsiteY39556" fmla="*/ 1220308 h 4885973"/>
              <a:gd name="connsiteX39557" fmla="*/ 4501394 w 6085020"/>
              <a:gd name="connsiteY39557" fmla="*/ 1220308 h 4885973"/>
              <a:gd name="connsiteX39558" fmla="*/ 4799940 w 6085020"/>
              <a:gd name="connsiteY39558" fmla="*/ 1218791 h 4885973"/>
              <a:gd name="connsiteX39559" fmla="*/ 4799940 w 6085020"/>
              <a:gd name="connsiteY39559" fmla="*/ 1220877 h 4885973"/>
              <a:gd name="connsiteX39560" fmla="*/ 4802032 w 6085020"/>
              <a:gd name="connsiteY39560" fmla="*/ 1222015 h 4885973"/>
              <a:gd name="connsiteX39561" fmla="*/ 4802983 w 6085020"/>
              <a:gd name="connsiteY39561" fmla="*/ 1219929 h 4885973"/>
              <a:gd name="connsiteX39562" fmla="*/ 4800625 w 6085020"/>
              <a:gd name="connsiteY39562" fmla="*/ 1220473 h 4885973"/>
              <a:gd name="connsiteX39563" fmla="*/ 4800511 w 6085020"/>
              <a:gd name="connsiteY39563" fmla="*/ 1220687 h 4885973"/>
              <a:gd name="connsiteX39564" fmla="*/ 4756965 w 6085020"/>
              <a:gd name="connsiteY39564" fmla="*/ 1217084 h 4885973"/>
              <a:gd name="connsiteX39565" fmla="*/ 4758311 w 6085020"/>
              <a:gd name="connsiteY39565" fmla="*/ 1220308 h 4885973"/>
              <a:gd name="connsiteX39566" fmla="*/ 4758106 w 6085020"/>
              <a:gd name="connsiteY39566" fmla="*/ 1220308 h 4885973"/>
              <a:gd name="connsiteX39567" fmla="*/ 4757535 w 6085020"/>
              <a:gd name="connsiteY39567" fmla="*/ 1220308 h 4885973"/>
              <a:gd name="connsiteX39568" fmla="*/ 4754754 w 6085020"/>
              <a:gd name="connsiteY39568" fmla="*/ 1217418 h 4885973"/>
              <a:gd name="connsiteX39569" fmla="*/ 4785488 w 6085020"/>
              <a:gd name="connsiteY39569" fmla="*/ 1216894 h 4885973"/>
              <a:gd name="connsiteX39570" fmla="*/ 4775030 w 6085020"/>
              <a:gd name="connsiteY39570" fmla="*/ 1218791 h 4885973"/>
              <a:gd name="connsiteX39571" fmla="*/ 4767803 w 6085020"/>
              <a:gd name="connsiteY39571" fmla="*/ 1220498 h 4885973"/>
              <a:gd name="connsiteX39572" fmla="*/ 4767803 w 6085020"/>
              <a:gd name="connsiteY39572" fmla="*/ 1222774 h 4885973"/>
              <a:gd name="connsiteX39573" fmla="*/ 4771226 w 6085020"/>
              <a:gd name="connsiteY39573" fmla="*/ 1225619 h 4885973"/>
              <a:gd name="connsiteX39574" fmla="*/ 4782636 w 6085020"/>
              <a:gd name="connsiteY39574" fmla="*/ 1223153 h 4885973"/>
              <a:gd name="connsiteX39575" fmla="*/ 4781875 w 6085020"/>
              <a:gd name="connsiteY39575" fmla="*/ 1221256 h 4885973"/>
              <a:gd name="connsiteX39576" fmla="*/ 4785488 w 6085020"/>
              <a:gd name="connsiteY39576" fmla="*/ 1216894 h 4885973"/>
              <a:gd name="connsiteX39577" fmla="*/ 4754244 w 6085020"/>
              <a:gd name="connsiteY39577" fmla="*/ 1216888 h 4885973"/>
              <a:gd name="connsiteX39578" fmla="*/ 4754754 w 6085020"/>
              <a:gd name="connsiteY39578" fmla="*/ 1217418 h 4885973"/>
              <a:gd name="connsiteX39579" fmla="*/ 4750689 w 6085020"/>
              <a:gd name="connsiteY39579" fmla="*/ 1218032 h 4885973"/>
              <a:gd name="connsiteX39580" fmla="*/ 2589937 w 6085020"/>
              <a:gd name="connsiteY39580" fmla="*/ 1216515 h 4885973"/>
              <a:gd name="connsiteX39581" fmla="*/ 2584802 w 6085020"/>
              <a:gd name="connsiteY39581" fmla="*/ 1221636 h 4885973"/>
              <a:gd name="connsiteX39582" fmla="*/ 2584802 w 6085020"/>
              <a:gd name="connsiteY39582" fmla="*/ 1232067 h 4885973"/>
              <a:gd name="connsiteX39583" fmla="*/ 2589937 w 6085020"/>
              <a:gd name="connsiteY39583" fmla="*/ 1216515 h 4885973"/>
              <a:gd name="connsiteX39584" fmla="*/ 2276178 w 6085020"/>
              <a:gd name="connsiteY39584" fmla="*/ 1216515 h 4885973"/>
              <a:gd name="connsiteX39585" fmla="*/ 2272408 w 6085020"/>
              <a:gd name="connsiteY39585" fmla="*/ 1241106 h 4885973"/>
              <a:gd name="connsiteX39586" fmla="*/ 2281492 w 6085020"/>
              <a:gd name="connsiteY39586" fmla="*/ 1242442 h 4885973"/>
              <a:gd name="connsiteX39587" fmla="*/ 2281502 w 6085020"/>
              <a:gd name="connsiteY39587" fmla="*/ 1242499 h 4885973"/>
              <a:gd name="connsiteX39588" fmla="*/ 2281883 w 6085020"/>
              <a:gd name="connsiteY39588" fmla="*/ 1242499 h 4885973"/>
              <a:gd name="connsiteX39589" fmla="*/ 2281492 w 6085020"/>
              <a:gd name="connsiteY39589" fmla="*/ 1242442 h 4885973"/>
              <a:gd name="connsiteX39590" fmla="*/ 2278555 w 6085020"/>
              <a:gd name="connsiteY39590" fmla="*/ 1226306 h 4885973"/>
              <a:gd name="connsiteX39591" fmla="*/ 2276178 w 6085020"/>
              <a:gd name="connsiteY39591" fmla="*/ 1216515 h 4885973"/>
              <a:gd name="connsiteX39592" fmla="*/ 3363875 w 6085020"/>
              <a:gd name="connsiteY39592" fmla="*/ 1215756 h 4885973"/>
              <a:gd name="connsiteX39593" fmla="*/ 3363875 w 6085020"/>
              <a:gd name="connsiteY39593" fmla="*/ 1215756 h 4885973"/>
              <a:gd name="connsiteX39594" fmla="*/ 1539510 w 6085020"/>
              <a:gd name="connsiteY39594" fmla="*/ 1215756 h 4885973"/>
              <a:gd name="connsiteX39595" fmla="*/ 1527911 w 6085020"/>
              <a:gd name="connsiteY39595" fmla="*/ 1223153 h 4885973"/>
              <a:gd name="connsiteX39596" fmla="*/ 1535327 w 6085020"/>
              <a:gd name="connsiteY39596" fmla="*/ 1234722 h 4885973"/>
              <a:gd name="connsiteX39597" fmla="*/ 1546926 w 6085020"/>
              <a:gd name="connsiteY39597" fmla="*/ 1227326 h 4885973"/>
              <a:gd name="connsiteX39598" fmla="*/ 1539510 w 6085020"/>
              <a:gd name="connsiteY39598" fmla="*/ 1215756 h 4885973"/>
              <a:gd name="connsiteX39599" fmla="*/ 4796707 w 6085020"/>
              <a:gd name="connsiteY39599" fmla="*/ 1215377 h 4885973"/>
              <a:gd name="connsiteX39600" fmla="*/ 4792904 w 6085020"/>
              <a:gd name="connsiteY39600" fmla="*/ 1219929 h 4885973"/>
              <a:gd name="connsiteX39601" fmla="*/ 4791953 w 6085020"/>
              <a:gd name="connsiteY39601" fmla="*/ 1223343 h 4885973"/>
              <a:gd name="connsiteX39602" fmla="*/ 4796137 w 6085020"/>
              <a:gd name="connsiteY39602" fmla="*/ 1219929 h 4885973"/>
              <a:gd name="connsiteX39603" fmla="*/ 4799940 w 6085020"/>
              <a:gd name="connsiteY39603" fmla="*/ 1215377 h 4885973"/>
              <a:gd name="connsiteX39604" fmla="*/ 4796707 w 6085020"/>
              <a:gd name="connsiteY39604" fmla="*/ 1215377 h 4885973"/>
              <a:gd name="connsiteX39605" fmla="*/ 2929937 w 6085020"/>
              <a:gd name="connsiteY39605" fmla="*/ 1215377 h 4885973"/>
              <a:gd name="connsiteX39606" fmla="*/ 2924613 w 6085020"/>
              <a:gd name="connsiteY39606" fmla="*/ 1230929 h 4885973"/>
              <a:gd name="connsiteX39607" fmla="*/ 2940206 w 6085020"/>
              <a:gd name="connsiteY39607" fmla="*/ 1232826 h 4885973"/>
              <a:gd name="connsiteX39608" fmla="*/ 2940206 w 6085020"/>
              <a:gd name="connsiteY39608" fmla="*/ 1230929 h 4885973"/>
              <a:gd name="connsiteX39609" fmla="*/ 2929937 w 6085020"/>
              <a:gd name="connsiteY39609" fmla="*/ 1215377 h 4885973"/>
              <a:gd name="connsiteX39610" fmla="*/ 3971236 w 6085020"/>
              <a:gd name="connsiteY39610" fmla="*/ 1215187 h 4885973"/>
              <a:gd name="connsiteX39611" fmla="*/ 3968384 w 6085020"/>
              <a:gd name="connsiteY39611" fmla="*/ 1217084 h 4885973"/>
              <a:gd name="connsiteX39612" fmla="*/ 3968384 w 6085020"/>
              <a:gd name="connsiteY39612" fmla="*/ 1219929 h 4885973"/>
              <a:gd name="connsiteX39613" fmla="*/ 3967243 w 6085020"/>
              <a:gd name="connsiteY39613" fmla="*/ 1217653 h 4885973"/>
              <a:gd name="connsiteX39614" fmla="*/ 3968328 w 6085020"/>
              <a:gd name="connsiteY39614" fmla="*/ 1225767 h 4885973"/>
              <a:gd name="connsiteX39615" fmla="*/ 3967623 w 6085020"/>
              <a:gd name="connsiteY39615" fmla="*/ 1226188 h 4885973"/>
              <a:gd name="connsiteX39616" fmla="*/ 3968384 w 6085020"/>
              <a:gd name="connsiteY39616" fmla="*/ 1226188 h 4885973"/>
              <a:gd name="connsiteX39617" fmla="*/ 3968328 w 6085020"/>
              <a:gd name="connsiteY39617" fmla="*/ 1225767 h 4885973"/>
              <a:gd name="connsiteX39618" fmla="*/ 3970476 w 6085020"/>
              <a:gd name="connsiteY39618" fmla="*/ 1224481 h 4885973"/>
              <a:gd name="connsiteX39619" fmla="*/ 3974659 w 6085020"/>
              <a:gd name="connsiteY39619" fmla="*/ 1221067 h 4885973"/>
              <a:gd name="connsiteX39620" fmla="*/ 3974659 w 6085020"/>
              <a:gd name="connsiteY39620" fmla="*/ 1217842 h 4885973"/>
              <a:gd name="connsiteX39621" fmla="*/ 3974659 w 6085020"/>
              <a:gd name="connsiteY39621" fmla="*/ 1215187 h 4885973"/>
              <a:gd name="connsiteX39622" fmla="*/ 3971236 w 6085020"/>
              <a:gd name="connsiteY39622" fmla="*/ 1215187 h 4885973"/>
              <a:gd name="connsiteX39623" fmla="*/ 999132 w 6085020"/>
              <a:gd name="connsiteY39623" fmla="*/ 1214808 h 4885973"/>
              <a:gd name="connsiteX39624" fmla="*/ 1008402 w 6085020"/>
              <a:gd name="connsiteY39624" fmla="*/ 1214808 h 4885973"/>
              <a:gd name="connsiteX39625" fmla="*/ 1001937 w 6085020"/>
              <a:gd name="connsiteY39625" fmla="*/ 1219360 h 4885973"/>
              <a:gd name="connsiteX39626" fmla="*/ 1001937 w 6085020"/>
              <a:gd name="connsiteY39626" fmla="*/ 1215756 h 4885973"/>
              <a:gd name="connsiteX39627" fmla="*/ 999087 w 6085020"/>
              <a:gd name="connsiteY39627" fmla="*/ 1214868 h 4885973"/>
              <a:gd name="connsiteX39628" fmla="*/ 4617770 w 6085020"/>
              <a:gd name="connsiteY39628" fmla="*/ 1214618 h 4885973"/>
              <a:gd name="connsiteX39629" fmla="*/ 4602177 w 6085020"/>
              <a:gd name="connsiteY39629" fmla="*/ 1220308 h 4885973"/>
              <a:gd name="connsiteX39630" fmla="*/ 4598374 w 6085020"/>
              <a:gd name="connsiteY39630" fmla="*/ 1236050 h 4885973"/>
              <a:gd name="connsiteX39631" fmla="*/ 4598374 w 6085020"/>
              <a:gd name="connsiteY39631" fmla="*/ 1235481 h 4885973"/>
              <a:gd name="connsiteX39632" fmla="*/ 4613586 w 6085020"/>
              <a:gd name="connsiteY39632" fmla="*/ 1226188 h 4885973"/>
              <a:gd name="connsiteX39633" fmla="*/ 4616439 w 6085020"/>
              <a:gd name="connsiteY39633" fmla="*/ 1227705 h 4885973"/>
              <a:gd name="connsiteX39634" fmla="*/ 4617770 w 6085020"/>
              <a:gd name="connsiteY39634" fmla="*/ 1224860 h 4885973"/>
              <a:gd name="connsiteX39635" fmla="*/ 4619101 w 6085020"/>
              <a:gd name="connsiteY39635" fmla="*/ 1222205 h 4885973"/>
              <a:gd name="connsiteX39636" fmla="*/ 4617770 w 6085020"/>
              <a:gd name="connsiteY39636" fmla="*/ 1222205 h 4885973"/>
              <a:gd name="connsiteX39637" fmla="*/ 4617770 w 6085020"/>
              <a:gd name="connsiteY39637" fmla="*/ 1220877 h 4885973"/>
              <a:gd name="connsiteX39638" fmla="*/ 4617770 w 6085020"/>
              <a:gd name="connsiteY39638" fmla="*/ 1214618 h 4885973"/>
              <a:gd name="connsiteX39639" fmla="*/ 999845 w 6085020"/>
              <a:gd name="connsiteY39639" fmla="*/ 1213859 h 4885973"/>
              <a:gd name="connsiteX39640" fmla="*/ 999132 w 6085020"/>
              <a:gd name="connsiteY39640" fmla="*/ 1214808 h 4885973"/>
              <a:gd name="connsiteX39641" fmla="*/ 998894 w 6085020"/>
              <a:gd name="connsiteY39641" fmla="*/ 1214808 h 4885973"/>
              <a:gd name="connsiteX39642" fmla="*/ 999087 w 6085020"/>
              <a:gd name="connsiteY39642" fmla="*/ 1214868 h 4885973"/>
              <a:gd name="connsiteX39643" fmla="*/ 999061 w 6085020"/>
              <a:gd name="connsiteY39643" fmla="*/ 1214903 h 4885973"/>
              <a:gd name="connsiteX39644" fmla="*/ 997563 w 6085020"/>
              <a:gd name="connsiteY39644" fmla="*/ 1217653 h 4885973"/>
              <a:gd name="connsiteX39645" fmla="*/ 990527 w 6085020"/>
              <a:gd name="connsiteY39645" fmla="*/ 1217653 h 4885973"/>
              <a:gd name="connsiteX39646" fmla="*/ 994520 w 6085020"/>
              <a:gd name="connsiteY39646" fmla="*/ 1214618 h 4885973"/>
              <a:gd name="connsiteX39647" fmla="*/ 993380 w 6085020"/>
              <a:gd name="connsiteY39647" fmla="*/ 1216325 h 4885973"/>
              <a:gd name="connsiteX39648" fmla="*/ 996042 w 6085020"/>
              <a:gd name="connsiteY39648" fmla="*/ 1216325 h 4885973"/>
              <a:gd name="connsiteX39649" fmla="*/ 999845 w 6085020"/>
              <a:gd name="connsiteY39649" fmla="*/ 1213859 h 4885973"/>
              <a:gd name="connsiteX39650" fmla="*/ 4892736 w 6085020"/>
              <a:gd name="connsiteY39650" fmla="*/ 1213670 h 4885973"/>
              <a:gd name="connsiteX39651" fmla="*/ 4893877 w 6085020"/>
              <a:gd name="connsiteY39651" fmla="*/ 1217084 h 4885973"/>
              <a:gd name="connsiteX39652" fmla="*/ 4890645 w 6085020"/>
              <a:gd name="connsiteY39652" fmla="*/ 1218222 h 4885973"/>
              <a:gd name="connsiteX39653" fmla="*/ 4893877 w 6085020"/>
              <a:gd name="connsiteY39653" fmla="*/ 1219929 h 4885973"/>
              <a:gd name="connsiteX39654" fmla="*/ 4887032 w 6085020"/>
              <a:gd name="connsiteY39654" fmla="*/ 1228084 h 4885973"/>
              <a:gd name="connsiteX39655" fmla="*/ 4884369 w 6085020"/>
              <a:gd name="connsiteY39655" fmla="*/ 1228084 h 4885973"/>
              <a:gd name="connsiteX39656" fmla="*/ 4882278 w 6085020"/>
              <a:gd name="connsiteY39656" fmla="*/ 1221446 h 4885973"/>
              <a:gd name="connsiteX39657" fmla="*/ 4876954 w 6085020"/>
              <a:gd name="connsiteY39657" fmla="*/ 1223343 h 4885973"/>
              <a:gd name="connsiteX39658" fmla="*/ 4872770 w 6085020"/>
              <a:gd name="connsiteY39658" fmla="*/ 1225429 h 4885973"/>
              <a:gd name="connsiteX39659" fmla="*/ 4871059 w 6085020"/>
              <a:gd name="connsiteY39659" fmla="*/ 1222584 h 4885973"/>
              <a:gd name="connsiteX39660" fmla="*/ 4869157 w 6085020"/>
              <a:gd name="connsiteY39660" fmla="*/ 1218980 h 4885973"/>
              <a:gd name="connsiteX39661" fmla="*/ 4873150 w 6085020"/>
              <a:gd name="connsiteY39661" fmla="*/ 1218980 h 4885973"/>
              <a:gd name="connsiteX39662" fmla="*/ 4877334 w 6085020"/>
              <a:gd name="connsiteY39662" fmla="*/ 1218980 h 4885973"/>
              <a:gd name="connsiteX39663" fmla="*/ 4877334 w 6085020"/>
              <a:gd name="connsiteY39663" fmla="*/ 1217653 h 4885973"/>
              <a:gd name="connsiteX39664" fmla="*/ 4878285 w 6085020"/>
              <a:gd name="connsiteY39664" fmla="*/ 1217653 h 4885973"/>
              <a:gd name="connsiteX39665" fmla="*/ 4882848 w 6085020"/>
              <a:gd name="connsiteY39665" fmla="*/ 1220118 h 4885973"/>
              <a:gd name="connsiteX39666" fmla="*/ 4887793 w 6085020"/>
              <a:gd name="connsiteY39666" fmla="*/ 1216894 h 4885973"/>
              <a:gd name="connsiteX39667" fmla="*/ 1200270 w 6085020"/>
              <a:gd name="connsiteY39667" fmla="*/ 1213480 h 4885973"/>
              <a:gd name="connsiteX39668" fmla="*/ 1142463 w 6085020"/>
              <a:gd name="connsiteY39668" fmla="*/ 1239654 h 4885973"/>
              <a:gd name="connsiteX39669" fmla="*/ 1143223 w 6085020"/>
              <a:gd name="connsiteY39669" fmla="*/ 1239654 h 4885973"/>
              <a:gd name="connsiteX39670" fmla="*/ 1200270 w 6085020"/>
              <a:gd name="connsiteY39670" fmla="*/ 1213480 h 4885973"/>
              <a:gd name="connsiteX39671" fmla="*/ 4642300 w 6085020"/>
              <a:gd name="connsiteY39671" fmla="*/ 1213290 h 4885973"/>
              <a:gd name="connsiteX39672" fmla="*/ 4644392 w 6085020"/>
              <a:gd name="connsiteY39672" fmla="*/ 1214428 h 4885973"/>
              <a:gd name="connsiteX39673" fmla="*/ 4644411 w 6085020"/>
              <a:gd name="connsiteY39673" fmla="*/ 1214521 h 4885973"/>
              <a:gd name="connsiteX39674" fmla="*/ 4644349 w 6085020"/>
              <a:gd name="connsiteY39674" fmla="*/ 1214618 h 4885973"/>
              <a:gd name="connsiteX39675" fmla="*/ 4641634 w 6085020"/>
              <a:gd name="connsiteY39675" fmla="*/ 1214618 h 4885973"/>
              <a:gd name="connsiteX39676" fmla="*/ 572182 w 6085020"/>
              <a:gd name="connsiteY39676" fmla="*/ 1212911 h 4885973"/>
              <a:gd name="connsiteX39677" fmla="*/ 570471 w 6085020"/>
              <a:gd name="connsiteY39677" fmla="*/ 1214997 h 4885973"/>
              <a:gd name="connsiteX39678" fmla="*/ 572562 w 6085020"/>
              <a:gd name="connsiteY39678" fmla="*/ 1218601 h 4885973"/>
              <a:gd name="connsiteX39679" fmla="*/ 591578 w 6085020"/>
              <a:gd name="connsiteY39679" fmla="*/ 1247999 h 4885973"/>
              <a:gd name="connsiteX39680" fmla="*/ 572562 w 6085020"/>
              <a:gd name="connsiteY39680" fmla="*/ 1218411 h 4885973"/>
              <a:gd name="connsiteX39681" fmla="*/ 574274 w 6085020"/>
              <a:gd name="connsiteY39681" fmla="*/ 1216515 h 4885973"/>
              <a:gd name="connsiteX39682" fmla="*/ 572182 w 6085020"/>
              <a:gd name="connsiteY39682" fmla="*/ 1212911 h 4885973"/>
              <a:gd name="connsiteX39683" fmla="*/ 2631771 w 6085020"/>
              <a:gd name="connsiteY39683" fmla="*/ 1211963 h 4885973"/>
              <a:gd name="connsiteX39684" fmla="*/ 2605720 w 6085020"/>
              <a:gd name="connsiteY39684" fmla="*/ 1222394 h 4885973"/>
              <a:gd name="connsiteX39685" fmla="*/ 2626637 w 6085020"/>
              <a:gd name="connsiteY39685" fmla="*/ 1232826 h 4885973"/>
              <a:gd name="connsiteX39686" fmla="*/ 2631771 w 6085020"/>
              <a:gd name="connsiteY39686" fmla="*/ 1211963 h 4885973"/>
              <a:gd name="connsiteX39687" fmla="*/ 2482971 w 6085020"/>
              <a:gd name="connsiteY39687" fmla="*/ 1210917 h 4885973"/>
              <a:gd name="connsiteX39688" fmla="*/ 2485350 w 6085020"/>
              <a:gd name="connsiteY39688" fmla="*/ 1226946 h 4885973"/>
              <a:gd name="connsiteX39689" fmla="*/ 2485350 w 6085020"/>
              <a:gd name="connsiteY39689" fmla="*/ 1227705 h 4885973"/>
              <a:gd name="connsiteX39690" fmla="*/ 2490675 w 6085020"/>
              <a:gd name="connsiteY39690" fmla="*/ 1211963 h 4885973"/>
              <a:gd name="connsiteX39691" fmla="*/ 2482971 w 6085020"/>
              <a:gd name="connsiteY39691" fmla="*/ 1210917 h 4885973"/>
              <a:gd name="connsiteX39692" fmla="*/ 2851402 w 6085020"/>
              <a:gd name="connsiteY39692" fmla="*/ 1210066 h 4885973"/>
              <a:gd name="connsiteX39693" fmla="*/ 2851402 w 6085020"/>
              <a:gd name="connsiteY39693" fmla="*/ 1210066 h 4885973"/>
              <a:gd name="connsiteX39694" fmla="*/ 3109208 w 6085020"/>
              <a:gd name="connsiteY39694" fmla="*/ 1208098 h 4885973"/>
              <a:gd name="connsiteX39695" fmla="*/ 3097656 w 6085020"/>
              <a:gd name="connsiteY39695" fmla="*/ 1217084 h 4885973"/>
              <a:gd name="connsiteX39696" fmla="*/ 3118573 w 6085020"/>
              <a:gd name="connsiteY39696" fmla="*/ 1222205 h 4885973"/>
              <a:gd name="connsiteX39697" fmla="*/ 3123897 w 6085020"/>
              <a:gd name="connsiteY39697" fmla="*/ 1237947 h 4885973"/>
              <a:gd name="connsiteX39698" fmla="*/ 3125101 w 6085020"/>
              <a:gd name="connsiteY39698" fmla="*/ 1217703 h 4885973"/>
              <a:gd name="connsiteX39699" fmla="*/ 3128243 w 6085020"/>
              <a:gd name="connsiteY39699" fmla="*/ 1211627 h 4885973"/>
              <a:gd name="connsiteX39700" fmla="*/ 3129032 w 6085020"/>
              <a:gd name="connsiteY39700" fmla="*/ 1211773 h 4885973"/>
              <a:gd name="connsiteX39701" fmla="*/ 3128461 w 6085020"/>
              <a:gd name="connsiteY39701" fmla="*/ 1211204 h 4885973"/>
              <a:gd name="connsiteX39702" fmla="*/ 3128243 w 6085020"/>
              <a:gd name="connsiteY39702" fmla="*/ 1211627 h 4885973"/>
              <a:gd name="connsiteX39703" fmla="*/ 3773854 w 6085020"/>
              <a:gd name="connsiteY39703" fmla="*/ 1206273 h 4885973"/>
              <a:gd name="connsiteX39704" fmla="*/ 3759592 w 6085020"/>
              <a:gd name="connsiteY39704" fmla="*/ 1215756 h 4885973"/>
              <a:gd name="connsiteX39705" fmla="*/ 3771422 w 6085020"/>
              <a:gd name="connsiteY39705" fmla="*/ 1218081 h 4885973"/>
              <a:gd name="connsiteX39706" fmla="*/ 3771381 w 6085020"/>
              <a:gd name="connsiteY39706" fmla="*/ 1218222 h 4885973"/>
              <a:gd name="connsiteX39707" fmla="*/ 3772142 w 6085020"/>
              <a:gd name="connsiteY39707" fmla="*/ 1218222 h 4885973"/>
              <a:gd name="connsiteX39708" fmla="*/ 3771422 w 6085020"/>
              <a:gd name="connsiteY39708" fmla="*/ 1218081 h 4885973"/>
              <a:gd name="connsiteX39709" fmla="*/ 3772974 w 6085020"/>
              <a:gd name="connsiteY39709" fmla="*/ 1212674 h 4885973"/>
              <a:gd name="connsiteX39710" fmla="*/ 3773854 w 6085020"/>
              <a:gd name="connsiteY39710" fmla="*/ 1206273 h 4885973"/>
              <a:gd name="connsiteX39711" fmla="*/ 731534 w 6085020"/>
              <a:gd name="connsiteY39711" fmla="*/ 1206273 h 4885973"/>
              <a:gd name="connsiteX39712" fmla="*/ 726780 w 6085020"/>
              <a:gd name="connsiteY39712" fmla="*/ 1209118 h 4885973"/>
              <a:gd name="connsiteX39713" fmla="*/ 722026 w 6085020"/>
              <a:gd name="connsiteY39713" fmla="*/ 1212152 h 4885973"/>
              <a:gd name="connsiteX39714" fmla="*/ 737428 w 6085020"/>
              <a:gd name="connsiteY39714" fmla="*/ 1215756 h 4885973"/>
              <a:gd name="connsiteX39715" fmla="*/ 734576 w 6085020"/>
              <a:gd name="connsiteY39715" fmla="*/ 1211014 h 4885973"/>
              <a:gd name="connsiteX39716" fmla="*/ 3468461 w 6085020"/>
              <a:gd name="connsiteY39716" fmla="*/ 1206083 h 4885973"/>
              <a:gd name="connsiteX39717" fmla="*/ 3467891 w 6085020"/>
              <a:gd name="connsiteY39717" fmla="*/ 1207031 h 4885973"/>
              <a:gd name="connsiteX39718" fmla="*/ 3493943 w 6085020"/>
              <a:gd name="connsiteY39718" fmla="*/ 1227894 h 4885973"/>
              <a:gd name="connsiteX39719" fmla="*/ 3468461 w 6085020"/>
              <a:gd name="connsiteY39719" fmla="*/ 1206083 h 4885973"/>
              <a:gd name="connsiteX39720" fmla="*/ 1565181 w 6085020"/>
              <a:gd name="connsiteY39720" fmla="*/ 1206083 h 4885973"/>
              <a:gd name="connsiteX39721" fmla="*/ 1565181 w 6085020"/>
              <a:gd name="connsiteY39721" fmla="*/ 1206083 h 4885973"/>
              <a:gd name="connsiteX39722" fmla="*/ 1706088 w 6085020"/>
              <a:gd name="connsiteY39722" fmla="*/ 1205324 h 4885973"/>
              <a:gd name="connsiteX39723" fmla="*/ 1706088 w 6085020"/>
              <a:gd name="connsiteY39723" fmla="*/ 1205324 h 4885973"/>
              <a:gd name="connsiteX39724" fmla="*/ 698446 w 6085020"/>
              <a:gd name="connsiteY39724" fmla="*/ 1204945 h 4885973"/>
              <a:gd name="connsiteX39725" fmla="*/ 682663 w 6085020"/>
              <a:gd name="connsiteY39725" fmla="*/ 1206462 h 4885973"/>
              <a:gd name="connsiteX39726" fmla="*/ 688748 w 6085020"/>
              <a:gd name="connsiteY39726" fmla="*/ 1210256 h 4885973"/>
              <a:gd name="connsiteX39727" fmla="*/ 704721 w 6085020"/>
              <a:gd name="connsiteY39727" fmla="*/ 1224670 h 4885973"/>
              <a:gd name="connsiteX39728" fmla="*/ 713659 w 6085020"/>
              <a:gd name="connsiteY39728" fmla="*/ 1237567 h 4885973"/>
              <a:gd name="connsiteX39729" fmla="*/ 710236 w 6085020"/>
              <a:gd name="connsiteY39729" fmla="*/ 1223722 h 4885973"/>
              <a:gd name="connsiteX39730" fmla="*/ 708739 w 6085020"/>
              <a:gd name="connsiteY39730" fmla="*/ 1212745 h 4885973"/>
              <a:gd name="connsiteX39731" fmla="*/ 710073 w 6085020"/>
              <a:gd name="connsiteY39731" fmla="*/ 1207654 h 4885973"/>
              <a:gd name="connsiteX39732" fmla="*/ 710236 w 6085020"/>
              <a:gd name="connsiteY39732" fmla="*/ 1207790 h 4885973"/>
              <a:gd name="connsiteX39733" fmla="*/ 710236 w 6085020"/>
              <a:gd name="connsiteY39733" fmla="*/ 1207031 h 4885973"/>
              <a:gd name="connsiteX39734" fmla="*/ 710073 w 6085020"/>
              <a:gd name="connsiteY39734" fmla="*/ 1207654 h 4885973"/>
              <a:gd name="connsiteX39735" fmla="*/ 708192 w 6085020"/>
              <a:gd name="connsiteY39735" fmla="*/ 1206083 h 4885973"/>
              <a:gd name="connsiteX39736" fmla="*/ 698446 w 6085020"/>
              <a:gd name="connsiteY39736" fmla="*/ 1204945 h 4885973"/>
              <a:gd name="connsiteX39737" fmla="*/ 4587915 w 6085020"/>
              <a:gd name="connsiteY39737" fmla="*/ 1204755 h 4885973"/>
              <a:gd name="connsiteX39738" fmla="*/ 4587915 w 6085020"/>
              <a:gd name="connsiteY39738" fmla="*/ 1213101 h 4885973"/>
              <a:gd name="connsiteX39739" fmla="*/ 4591528 w 6085020"/>
              <a:gd name="connsiteY39739" fmla="*/ 1213101 h 4885973"/>
              <a:gd name="connsiteX39740" fmla="*/ 4593810 w 6085020"/>
              <a:gd name="connsiteY39740" fmla="*/ 1208928 h 4885973"/>
              <a:gd name="connsiteX39741" fmla="*/ 4592479 w 6085020"/>
              <a:gd name="connsiteY39741" fmla="*/ 1206273 h 4885973"/>
              <a:gd name="connsiteX39742" fmla="*/ 4587915 w 6085020"/>
              <a:gd name="connsiteY39742" fmla="*/ 1204755 h 4885973"/>
              <a:gd name="connsiteX39743" fmla="*/ 4871439 w 6085020"/>
              <a:gd name="connsiteY39743" fmla="*/ 1203997 h 4885973"/>
              <a:gd name="connsiteX39744" fmla="*/ 4873531 w 6085020"/>
              <a:gd name="connsiteY39744" fmla="*/ 1203997 h 4885973"/>
              <a:gd name="connsiteX39745" fmla="*/ 4878285 w 6085020"/>
              <a:gd name="connsiteY39745" fmla="*/ 1206273 h 4885973"/>
              <a:gd name="connsiteX39746" fmla="*/ 4876193 w 6085020"/>
              <a:gd name="connsiteY39746" fmla="*/ 1209876 h 4885973"/>
              <a:gd name="connsiteX39747" fmla="*/ 4875052 w 6085020"/>
              <a:gd name="connsiteY39747" fmla="*/ 1211963 h 4885973"/>
              <a:gd name="connsiteX39748" fmla="*/ 1847374 w 6085020"/>
              <a:gd name="connsiteY39748" fmla="*/ 1203807 h 4885973"/>
              <a:gd name="connsiteX39749" fmla="*/ 1843761 w 6085020"/>
              <a:gd name="connsiteY39749" fmla="*/ 1219360 h 4885973"/>
              <a:gd name="connsiteX39750" fmla="*/ 1881792 w 6085020"/>
              <a:gd name="connsiteY39750" fmla="*/ 1232826 h 4885973"/>
              <a:gd name="connsiteX39751" fmla="*/ 1895294 w 6085020"/>
              <a:gd name="connsiteY39751" fmla="*/ 1237757 h 4885973"/>
              <a:gd name="connsiteX39752" fmla="*/ 1901379 w 6085020"/>
              <a:gd name="connsiteY39752" fmla="*/ 1239844 h 4885973"/>
              <a:gd name="connsiteX39753" fmla="*/ 1930092 w 6085020"/>
              <a:gd name="connsiteY39753" fmla="*/ 1250085 h 4885973"/>
              <a:gd name="connsiteX39754" fmla="*/ 1957855 w 6085020"/>
              <a:gd name="connsiteY39754" fmla="*/ 1253310 h 4885973"/>
              <a:gd name="connsiteX39755" fmla="*/ 1974209 w 6085020"/>
              <a:gd name="connsiteY39755" fmla="*/ 1253310 h 4885973"/>
              <a:gd name="connsiteX39756" fmla="*/ 1978392 w 6085020"/>
              <a:gd name="connsiteY39756" fmla="*/ 1259948 h 4885973"/>
              <a:gd name="connsiteX39757" fmla="*/ 1982385 w 6085020"/>
              <a:gd name="connsiteY39757" fmla="*/ 1266776 h 4885973"/>
              <a:gd name="connsiteX39758" fmla="*/ 1985592 w 6085020"/>
              <a:gd name="connsiteY39758" fmla="*/ 1253451 h 4885973"/>
              <a:gd name="connsiteX39759" fmla="*/ 1994009 w 6085020"/>
              <a:gd name="connsiteY39759" fmla="*/ 1259427 h 4885973"/>
              <a:gd name="connsiteX39760" fmla="*/ 2001591 w 6085020"/>
              <a:gd name="connsiteY39760" fmla="*/ 1261086 h 4885973"/>
              <a:gd name="connsiteX39761" fmla="*/ 2001591 w 6085020"/>
              <a:gd name="connsiteY39761" fmla="*/ 1260138 h 4885973"/>
              <a:gd name="connsiteX39762" fmla="*/ 1995150 w 6085020"/>
              <a:gd name="connsiteY39762" fmla="*/ 1249848 h 4885973"/>
              <a:gd name="connsiteX39763" fmla="*/ 1985784 w 6085020"/>
              <a:gd name="connsiteY39763" fmla="*/ 1252653 h 4885973"/>
              <a:gd name="connsiteX39764" fmla="*/ 1986949 w 6085020"/>
              <a:gd name="connsiteY39764" fmla="*/ 1247809 h 4885973"/>
              <a:gd name="connsiteX39765" fmla="*/ 1939600 w 6085020"/>
              <a:gd name="connsiteY39765" fmla="*/ 1238136 h 4885973"/>
              <a:gd name="connsiteX39766" fmla="*/ 1891491 w 6085020"/>
              <a:gd name="connsiteY39766" fmla="*/ 1228274 h 4885973"/>
              <a:gd name="connsiteX39767" fmla="*/ 1882553 w 6085020"/>
              <a:gd name="connsiteY39767" fmla="*/ 1221446 h 4885973"/>
              <a:gd name="connsiteX39768" fmla="*/ 1873045 w 6085020"/>
              <a:gd name="connsiteY39768" fmla="*/ 1213859 h 4885973"/>
              <a:gd name="connsiteX39769" fmla="*/ 1868862 w 6085020"/>
              <a:gd name="connsiteY39769" fmla="*/ 1216515 h 4885973"/>
              <a:gd name="connsiteX39770" fmla="*/ 1864678 w 6085020"/>
              <a:gd name="connsiteY39770" fmla="*/ 1218980 h 4885973"/>
              <a:gd name="connsiteX39771" fmla="*/ 1855931 w 6085020"/>
              <a:gd name="connsiteY39771" fmla="*/ 1211394 h 4885973"/>
              <a:gd name="connsiteX39772" fmla="*/ 550314 w 6085020"/>
              <a:gd name="connsiteY39772" fmla="*/ 1203807 h 4885973"/>
              <a:gd name="connsiteX39773" fmla="*/ 545750 w 6085020"/>
              <a:gd name="connsiteY39773" fmla="*/ 1221067 h 4885973"/>
              <a:gd name="connsiteX39774" fmla="*/ 540616 w 6085020"/>
              <a:gd name="connsiteY39774" fmla="*/ 1238326 h 4885973"/>
              <a:gd name="connsiteX39775" fmla="*/ 546321 w 6085020"/>
              <a:gd name="connsiteY39775" fmla="*/ 1233016 h 4885973"/>
              <a:gd name="connsiteX39776" fmla="*/ 561533 w 6085020"/>
              <a:gd name="connsiteY39776" fmla="*/ 1226377 h 4885973"/>
              <a:gd name="connsiteX39777" fmla="*/ 571041 w 6085020"/>
              <a:gd name="connsiteY39777" fmla="*/ 1225239 h 4885973"/>
              <a:gd name="connsiteX39778" fmla="*/ 561533 w 6085020"/>
              <a:gd name="connsiteY39778" fmla="*/ 1222394 h 4885973"/>
              <a:gd name="connsiteX39779" fmla="*/ 552025 w 6085020"/>
              <a:gd name="connsiteY39779" fmla="*/ 1219739 h 4885973"/>
              <a:gd name="connsiteX39780" fmla="*/ 551455 w 6085020"/>
              <a:gd name="connsiteY39780" fmla="*/ 1211773 h 4885973"/>
              <a:gd name="connsiteX39781" fmla="*/ 4900343 w 6085020"/>
              <a:gd name="connsiteY39781" fmla="*/ 1203428 h 4885973"/>
              <a:gd name="connsiteX39782" fmla="*/ 4901864 w 6085020"/>
              <a:gd name="connsiteY39782" fmla="*/ 1207980 h 4885973"/>
              <a:gd name="connsiteX39783" fmla="*/ 4898441 w 6085020"/>
              <a:gd name="connsiteY39783" fmla="*/ 1214428 h 4885973"/>
              <a:gd name="connsiteX39784" fmla="*/ 4898251 w 6085020"/>
              <a:gd name="connsiteY39784" fmla="*/ 1211773 h 4885973"/>
              <a:gd name="connsiteX39785" fmla="*/ 4896540 w 6085020"/>
              <a:gd name="connsiteY39785" fmla="*/ 1207600 h 4885973"/>
              <a:gd name="connsiteX39786" fmla="*/ 4898061 w 6085020"/>
              <a:gd name="connsiteY39786" fmla="*/ 1204566 h 4885973"/>
              <a:gd name="connsiteX39787" fmla="*/ 4900343 w 6085020"/>
              <a:gd name="connsiteY39787" fmla="*/ 1203428 h 4885973"/>
              <a:gd name="connsiteX39788" fmla="*/ 3515430 w 6085020"/>
              <a:gd name="connsiteY39788" fmla="*/ 1202290 h 4885973"/>
              <a:gd name="connsiteX39789" fmla="*/ 3510296 w 6085020"/>
              <a:gd name="connsiteY39789" fmla="*/ 1221636 h 4885973"/>
              <a:gd name="connsiteX39790" fmla="*/ 3510296 w 6085020"/>
              <a:gd name="connsiteY39790" fmla="*/ 1223153 h 4885973"/>
              <a:gd name="connsiteX39791" fmla="*/ 3515430 w 6085020"/>
              <a:gd name="connsiteY39791" fmla="*/ 1202290 h 4885973"/>
              <a:gd name="connsiteX39792" fmla="*/ 3719278 w 6085020"/>
              <a:gd name="connsiteY39792" fmla="*/ 1201531 h 4885973"/>
              <a:gd name="connsiteX39793" fmla="*/ 3719278 w 6085020"/>
              <a:gd name="connsiteY39793" fmla="*/ 1201531 h 4885973"/>
              <a:gd name="connsiteX39794" fmla="*/ 1860449 w 6085020"/>
              <a:gd name="connsiteY39794" fmla="*/ 1201419 h 4885973"/>
              <a:gd name="connsiteX39795" fmla="*/ 1857262 w 6085020"/>
              <a:gd name="connsiteY39795" fmla="*/ 1203428 h 4885973"/>
              <a:gd name="connsiteX39796" fmla="*/ 1859970 w 6085020"/>
              <a:gd name="connsiteY39796" fmla="*/ 1206764 h 4885973"/>
              <a:gd name="connsiteX39797" fmla="*/ 1863157 w 6085020"/>
              <a:gd name="connsiteY39797" fmla="*/ 1204755 h 4885973"/>
              <a:gd name="connsiteX39798" fmla="*/ 1860449 w 6085020"/>
              <a:gd name="connsiteY39798" fmla="*/ 1201419 h 4885973"/>
              <a:gd name="connsiteX39799" fmla="*/ 1908908 w 6085020"/>
              <a:gd name="connsiteY39799" fmla="*/ 1201081 h 4885973"/>
              <a:gd name="connsiteX39800" fmla="*/ 1898045 w 6085020"/>
              <a:gd name="connsiteY39800" fmla="*/ 1204841 h 4885973"/>
              <a:gd name="connsiteX39801" fmla="*/ 1893012 w 6085020"/>
              <a:gd name="connsiteY39801" fmla="*/ 1216515 h 4885973"/>
              <a:gd name="connsiteX39802" fmla="*/ 1920585 w 6085020"/>
              <a:gd name="connsiteY39802" fmla="*/ 1206083 h 4885973"/>
              <a:gd name="connsiteX39803" fmla="*/ 1919253 w 6085020"/>
              <a:gd name="connsiteY39803" fmla="*/ 1206083 h 4885973"/>
              <a:gd name="connsiteX39804" fmla="*/ 1908908 w 6085020"/>
              <a:gd name="connsiteY39804" fmla="*/ 1201081 h 4885973"/>
              <a:gd name="connsiteX39805" fmla="*/ 3400386 w 6085020"/>
              <a:gd name="connsiteY39805" fmla="*/ 1200962 h 4885973"/>
              <a:gd name="connsiteX39806" fmla="*/ 3400386 w 6085020"/>
              <a:gd name="connsiteY39806" fmla="*/ 1200962 h 4885973"/>
              <a:gd name="connsiteX39807" fmla="*/ 2014332 w 6085020"/>
              <a:gd name="connsiteY39807" fmla="*/ 1200962 h 4885973"/>
              <a:gd name="connsiteX39808" fmla="*/ 2014332 w 6085020"/>
              <a:gd name="connsiteY39808" fmla="*/ 1200962 h 4885973"/>
              <a:gd name="connsiteX39809" fmla="*/ 1398794 w 6085020"/>
              <a:gd name="connsiteY39809" fmla="*/ 1200962 h 4885973"/>
              <a:gd name="connsiteX39810" fmla="*/ 1408302 w 6085020"/>
              <a:gd name="connsiteY39810" fmla="*/ 1216515 h 4885973"/>
              <a:gd name="connsiteX39811" fmla="*/ 1409253 w 6085020"/>
              <a:gd name="connsiteY39811" fmla="*/ 1216704 h 4885973"/>
              <a:gd name="connsiteX39812" fmla="*/ 1398794 w 6085020"/>
              <a:gd name="connsiteY39812" fmla="*/ 1200962 h 4885973"/>
              <a:gd name="connsiteX39813" fmla="*/ 3948608 w 6085020"/>
              <a:gd name="connsiteY39813" fmla="*/ 1200772 h 4885973"/>
              <a:gd name="connsiteX39814" fmla="*/ 3943307 w 6085020"/>
              <a:gd name="connsiteY39814" fmla="*/ 1207695 h 4885973"/>
              <a:gd name="connsiteX39815" fmla="*/ 3948922 w 6085020"/>
              <a:gd name="connsiteY39815" fmla="*/ 1208292 h 4885973"/>
              <a:gd name="connsiteX39816" fmla="*/ 3948798 w 6085020"/>
              <a:gd name="connsiteY39816" fmla="*/ 1208359 h 4885973"/>
              <a:gd name="connsiteX39817" fmla="*/ 3949558 w 6085020"/>
              <a:gd name="connsiteY39817" fmla="*/ 1208359 h 4885973"/>
              <a:gd name="connsiteX39818" fmla="*/ 3948922 w 6085020"/>
              <a:gd name="connsiteY39818" fmla="*/ 1208292 h 4885973"/>
              <a:gd name="connsiteX39819" fmla="*/ 3952981 w 6085020"/>
              <a:gd name="connsiteY39819" fmla="*/ 1206083 h 4885973"/>
              <a:gd name="connsiteX39820" fmla="*/ 3948608 w 6085020"/>
              <a:gd name="connsiteY39820" fmla="*/ 1200772 h 4885973"/>
              <a:gd name="connsiteX39821" fmla="*/ 3342388 w 6085020"/>
              <a:gd name="connsiteY39821" fmla="*/ 1200772 h 4885973"/>
              <a:gd name="connsiteX39822" fmla="*/ 3340439 w 6085020"/>
              <a:gd name="connsiteY39822" fmla="*/ 1211418 h 4885973"/>
              <a:gd name="connsiteX39823" fmla="*/ 3337719 w 6085020"/>
              <a:gd name="connsiteY39823" fmla="*/ 1221325 h 4885973"/>
              <a:gd name="connsiteX39824" fmla="*/ 3337063 w 6085020"/>
              <a:gd name="connsiteY39824" fmla="*/ 1221636 h 4885973"/>
              <a:gd name="connsiteX39825" fmla="*/ 3337634 w 6085020"/>
              <a:gd name="connsiteY39825" fmla="*/ 1221636 h 4885973"/>
              <a:gd name="connsiteX39826" fmla="*/ 3337719 w 6085020"/>
              <a:gd name="connsiteY39826" fmla="*/ 1221325 h 4885973"/>
              <a:gd name="connsiteX39827" fmla="*/ 3350907 w 6085020"/>
              <a:gd name="connsiteY39827" fmla="*/ 1215079 h 4885973"/>
              <a:gd name="connsiteX39828" fmla="*/ 3344346 w 6085020"/>
              <a:gd name="connsiteY39828" fmla="*/ 1201267 h 4885973"/>
              <a:gd name="connsiteX39829" fmla="*/ 3342388 w 6085020"/>
              <a:gd name="connsiteY39829" fmla="*/ 1200772 h 4885973"/>
              <a:gd name="connsiteX39830" fmla="*/ 2684064 w 6085020"/>
              <a:gd name="connsiteY39830" fmla="*/ 1200772 h 4885973"/>
              <a:gd name="connsiteX39831" fmla="*/ 2684262 w 6085020"/>
              <a:gd name="connsiteY39831" fmla="*/ 1200943 h 4885973"/>
              <a:gd name="connsiteX39832" fmla="*/ 2684974 w 6085020"/>
              <a:gd name="connsiteY39832" fmla="*/ 1218465 h 4885973"/>
              <a:gd name="connsiteX39833" fmla="*/ 2668662 w 6085020"/>
              <a:gd name="connsiteY39833" fmla="*/ 1232067 h 4885973"/>
              <a:gd name="connsiteX39834" fmla="*/ 2689579 w 6085020"/>
              <a:gd name="connsiteY39834" fmla="*/ 1252930 h 4885973"/>
              <a:gd name="connsiteX39835" fmla="*/ 2693831 w 6085020"/>
              <a:gd name="connsiteY39835" fmla="*/ 1209189 h 4885973"/>
              <a:gd name="connsiteX39836" fmla="*/ 2684262 w 6085020"/>
              <a:gd name="connsiteY39836" fmla="*/ 1200943 h 4885973"/>
              <a:gd name="connsiteX39837" fmla="*/ 2684255 w 6085020"/>
              <a:gd name="connsiteY39837" fmla="*/ 1200772 h 4885973"/>
              <a:gd name="connsiteX39838" fmla="*/ 2223124 w 6085020"/>
              <a:gd name="connsiteY39838" fmla="*/ 1200393 h 4885973"/>
              <a:gd name="connsiteX39839" fmla="*/ 2223124 w 6085020"/>
              <a:gd name="connsiteY39839" fmla="*/ 1200393 h 4885973"/>
              <a:gd name="connsiteX39840" fmla="*/ 4739261 w 6085020"/>
              <a:gd name="connsiteY39840" fmla="*/ 1200143 h 4885973"/>
              <a:gd name="connsiteX39841" fmla="*/ 4741372 w 6085020"/>
              <a:gd name="connsiteY39841" fmla="*/ 1201341 h 4885973"/>
              <a:gd name="connsiteX39842" fmla="*/ 4740421 w 6085020"/>
              <a:gd name="connsiteY39842" fmla="*/ 1203428 h 4885973"/>
              <a:gd name="connsiteX39843" fmla="*/ 4738329 w 6085020"/>
              <a:gd name="connsiteY39843" fmla="*/ 1202290 h 4885973"/>
              <a:gd name="connsiteX39844" fmla="*/ 4739280 w 6085020"/>
              <a:gd name="connsiteY39844" fmla="*/ 1200203 h 4885973"/>
              <a:gd name="connsiteX39845" fmla="*/ 4739090 w 6085020"/>
              <a:gd name="connsiteY39845" fmla="*/ 1200203 h 4885973"/>
              <a:gd name="connsiteX39846" fmla="*/ 4739261 w 6085020"/>
              <a:gd name="connsiteY39846" fmla="*/ 1200143 h 4885973"/>
              <a:gd name="connsiteX39847" fmla="*/ 1016175 w 6085020"/>
              <a:gd name="connsiteY39847" fmla="*/ 1198117 h 4885973"/>
              <a:gd name="connsiteX39848" fmla="*/ 1016389 w 6085020"/>
              <a:gd name="connsiteY39848" fmla="*/ 1198117 h 4885973"/>
              <a:gd name="connsiteX39849" fmla="*/ 1016389 w 6085020"/>
              <a:gd name="connsiteY39849" fmla="*/ 1198686 h 4885973"/>
              <a:gd name="connsiteX39850" fmla="*/ 866355 w 6085020"/>
              <a:gd name="connsiteY39850" fmla="*/ 1197927 h 4885973"/>
              <a:gd name="connsiteX39851" fmla="*/ 862361 w 6085020"/>
              <a:gd name="connsiteY39851" fmla="*/ 1201152 h 4885973"/>
              <a:gd name="connsiteX39852" fmla="*/ 863883 w 6085020"/>
              <a:gd name="connsiteY39852" fmla="*/ 1201152 h 4885973"/>
              <a:gd name="connsiteX39853" fmla="*/ 866355 w 6085020"/>
              <a:gd name="connsiteY39853" fmla="*/ 1201152 h 4885973"/>
              <a:gd name="connsiteX39854" fmla="*/ 866355 w 6085020"/>
              <a:gd name="connsiteY39854" fmla="*/ 1197927 h 4885973"/>
              <a:gd name="connsiteX39855" fmla="*/ 326119 w 6085020"/>
              <a:gd name="connsiteY39855" fmla="*/ 1197738 h 4885973"/>
              <a:gd name="connsiteX39856" fmla="*/ 322559 w 6085020"/>
              <a:gd name="connsiteY39856" fmla="*/ 1199629 h 4885973"/>
              <a:gd name="connsiteX39857" fmla="*/ 322506 w 6085020"/>
              <a:gd name="connsiteY39857" fmla="*/ 1199824 h 4885973"/>
              <a:gd name="connsiteX39858" fmla="*/ 324598 w 6085020"/>
              <a:gd name="connsiteY39858" fmla="*/ 1203428 h 4885973"/>
              <a:gd name="connsiteX39859" fmla="*/ 327830 w 6085020"/>
              <a:gd name="connsiteY39859" fmla="*/ 1201341 h 4885973"/>
              <a:gd name="connsiteX39860" fmla="*/ 328211 w 6085020"/>
              <a:gd name="connsiteY39860" fmla="*/ 1201152 h 4885973"/>
              <a:gd name="connsiteX39861" fmla="*/ 326469 w 6085020"/>
              <a:gd name="connsiteY39861" fmla="*/ 1197823 h 4885973"/>
              <a:gd name="connsiteX39862" fmla="*/ 326119 w 6085020"/>
              <a:gd name="connsiteY39862" fmla="*/ 1197738 h 4885973"/>
              <a:gd name="connsiteX39863" fmla="*/ 1249165 w 6085020"/>
              <a:gd name="connsiteY39863" fmla="*/ 1196861 h 4885973"/>
              <a:gd name="connsiteX39864" fmla="*/ 1236020 w 6085020"/>
              <a:gd name="connsiteY39864" fmla="*/ 1206273 h 4885973"/>
              <a:gd name="connsiteX39865" fmla="*/ 1269297 w 6085020"/>
              <a:gd name="connsiteY39865" fmla="*/ 1199255 h 4885973"/>
              <a:gd name="connsiteX39866" fmla="*/ 1249165 w 6085020"/>
              <a:gd name="connsiteY39866" fmla="*/ 1196861 h 4885973"/>
              <a:gd name="connsiteX39867" fmla="*/ 4860790 w 6085020"/>
              <a:gd name="connsiteY39867" fmla="*/ 1196410 h 4885973"/>
              <a:gd name="connsiteX39868" fmla="*/ 4859840 w 6085020"/>
              <a:gd name="connsiteY39868" fmla="*/ 1198496 h 4885973"/>
              <a:gd name="connsiteX39869" fmla="*/ 4861931 w 6085020"/>
              <a:gd name="connsiteY39869" fmla="*/ 1199634 h 4885973"/>
              <a:gd name="connsiteX39870" fmla="*/ 4861931 w 6085020"/>
              <a:gd name="connsiteY39870" fmla="*/ 1197548 h 4885973"/>
              <a:gd name="connsiteX39871" fmla="*/ 4861361 w 6085020"/>
              <a:gd name="connsiteY39871" fmla="*/ 1196410 h 4885973"/>
              <a:gd name="connsiteX39872" fmla="*/ 3633518 w 6085020"/>
              <a:gd name="connsiteY39872" fmla="*/ 1196410 h 4885973"/>
              <a:gd name="connsiteX39873" fmla="*/ 3633518 w 6085020"/>
              <a:gd name="connsiteY39873" fmla="*/ 1196600 h 4885973"/>
              <a:gd name="connsiteX39874" fmla="*/ 3631046 w 6085020"/>
              <a:gd name="connsiteY39874" fmla="*/ 1204945 h 4885973"/>
              <a:gd name="connsiteX39875" fmla="*/ 3633518 w 6085020"/>
              <a:gd name="connsiteY39875" fmla="*/ 1196410 h 4885973"/>
              <a:gd name="connsiteX39876" fmla="*/ 3592358 w 6085020"/>
              <a:gd name="connsiteY39876" fmla="*/ 1196218 h 4885973"/>
              <a:gd name="connsiteX39877" fmla="*/ 3588641 w 6085020"/>
              <a:gd name="connsiteY39877" fmla="*/ 1216515 h 4885973"/>
              <a:gd name="connsiteX39878" fmla="*/ 3588641 w 6085020"/>
              <a:gd name="connsiteY39878" fmla="*/ 1215756 h 4885973"/>
              <a:gd name="connsiteX39879" fmla="*/ 3599099 w 6085020"/>
              <a:gd name="connsiteY39879" fmla="*/ 1210445 h 4885973"/>
              <a:gd name="connsiteX39880" fmla="*/ 3599099 w 6085020"/>
              <a:gd name="connsiteY39880" fmla="*/ 1200014 h 4885973"/>
              <a:gd name="connsiteX39881" fmla="*/ 3592358 w 6085020"/>
              <a:gd name="connsiteY39881" fmla="*/ 1196218 h 4885973"/>
              <a:gd name="connsiteX39882" fmla="*/ 4649716 w 6085020"/>
              <a:gd name="connsiteY39882" fmla="*/ 1196031 h 4885973"/>
              <a:gd name="connsiteX39883" fmla="*/ 4648575 w 6085020"/>
              <a:gd name="connsiteY39883" fmla="*/ 1200014 h 4885973"/>
              <a:gd name="connsiteX39884" fmla="*/ 4647815 w 6085020"/>
              <a:gd name="connsiteY39884" fmla="*/ 1204755 h 4885973"/>
              <a:gd name="connsiteX39885" fmla="*/ 4645533 w 6085020"/>
              <a:gd name="connsiteY39885" fmla="*/ 1204186 h 4885973"/>
              <a:gd name="connsiteX39886" fmla="*/ 4639828 w 6085020"/>
              <a:gd name="connsiteY39886" fmla="*/ 1204186 h 4885973"/>
              <a:gd name="connsiteX39887" fmla="*/ 4639828 w 6085020"/>
              <a:gd name="connsiteY39887" fmla="*/ 1214618 h 4885973"/>
              <a:gd name="connsiteX39888" fmla="*/ 4641634 w 6085020"/>
              <a:gd name="connsiteY39888" fmla="*/ 1214618 h 4885973"/>
              <a:gd name="connsiteX39889" fmla="*/ 4641349 w 6085020"/>
              <a:gd name="connsiteY39889" fmla="*/ 1215187 h 4885973"/>
              <a:gd name="connsiteX39890" fmla="*/ 4641539 w 6085020"/>
              <a:gd name="connsiteY39890" fmla="*/ 1216325 h 4885973"/>
              <a:gd name="connsiteX39891" fmla="*/ 4643251 w 6085020"/>
              <a:gd name="connsiteY39891" fmla="*/ 1216325 h 4885973"/>
              <a:gd name="connsiteX39892" fmla="*/ 4644349 w 6085020"/>
              <a:gd name="connsiteY39892" fmla="*/ 1214618 h 4885973"/>
              <a:gd name="connsiteX39893" fmla="*/ 4650287 w 6085020"/>
              <a:gd name="connsiteY39893" fmla="*/ 1214618 h 4885973"/>
              <a:gd name="connsiteX39894" fmla="*/ 4650287 w 6085020"/>
              <a:gd name="connsiteY39894" fmla="*/ 1208549 h 4885973"/>
              <a:gd name="connsiteX39895" fmla="*/ 4652568 w 6085020"/>
              <a:gd name="connsiteY39895" fmla="*/ 1211204 h 4885973"/>
              <a:gd name="connsiteX39896" fmla="*/ 4655231 w 6085020"/>
              <a:gd name="connsiteY39896" fmla="*/ 1214428 h 4885973"/>
              <a:gd name="connsiteX39897" fmla="*/ 4652378 w 6085020"/>
              <a:gd name="connsiteY39897" fmla="*/ 1205135 h 4885973"/>
              <a:gd name="connsiteX39898" fmla="*/ 963335 w 6085020"/>
              <a:gd name="connsiteY39898" fmla="*/ 1195841 h 4885973"/>
              <a:gd name="connsiteX39899" fmla="*/ 959722 w 6085020"/>
              <a:gd name="connsiteY39899" fmla="*/ 1197358 h 4885973"/>
              <a:gd name="connsiteX39900" fmla="*/ 959912 w 6085020"/>
              <a:gd name="connsiteY39900" fmla="*/ 1198686 h 4885973"/>
              <a:gd name="connsiteX39901" fmla="*/ 963335 w 6085020"/>
              <a:gd name="connsiteY39901" fmla="*/ 1202100 h 4885973"/>
              <a:gd name="connsiteX39902" fmla="*/ 963335 w 6085020"/>
              <a:gd name="connsiteY39902" fmla="*/ 1195841 h 4885973"/>
              <a:gd name="connsiteX39903" fmla="*/ 1011825 w 6085020"/>
              <a:gd name="connsiteY39903" fmla="*/ 1195651 h 4885973"/>
              <a:gd name="connsiteX39904" fmla="*/ 1015248 w 6085020"/>
              <a:gd name="connsiteY39904" fmla="*/ 1195651 h 4885973"/>
              <a:gd name="connsiteX39905" fmla="*/ 1016175 w 6085020"/>
              <a:gd name="connsiteY39905" fmla="*/ 1198117 h 4885973"/>
              <a:gd name="connsiteX39906" fmla="*/ 1013536 w 6085020"/>
              <a:gd name="connsiteY39906" fmla="*/ 1198117 h 4885973"/>
              <a:gd name="connsiteX39907" fmla="*/ 1008592 w 6085020"/>
              <a:gd name="connsiteY39907" fmla="*/ 1200014 h 4885973"/>
              <a:gd name="connsiteX39908" fmla="*/ 1011825 w 6085020"/>
              <a:gd name="connsiteY39908" fmla="*/ 1195651 h 4885973"/>
              <a:gd name="connsiteX39909" fmla="*/ 2966447 w 6085020"/>
              <a:gd name="connsiteY39909" fmla="*/ 1194893 h 4885973"/>
              <a:gd name="connsiteX39910" fmla="*/ 2955989 w 6085020"/>
              <a:gd name="connsiteY39910" fmla="*/ 1231308 h 4885973"/>
              <a:gd name="connsiteX39911" fmla="*/ 2963785 w 6085020"/>
              <a:gd name="connsiteY39911" fmla="*/ 1231308 h 4885973"/>
              <a:gd name="connsiteX39912" fmla="*/ 2963785 w 6085020"/>
              <a:gd name="connsiteY39912" fmla="*/ 1232636 h 4885973"/>
              <a:gd name="connsiteX39913" fmla="*/ 2966067 w 6085020"/>
              <a:gd name="connsiteY39913" fmla="*/ 1254068 h 4885973"/>
              <a:gd name="connsiteX39914" fmla="*/ 3044031 w 6085020"/>
              <a:gd name="connsiteY39914" fmla="*/ 1294467 h 4885973"/>
              <a:gd name="connsiteX39915" fmla="*/ 3044031 w 6085020"/>
              <a:gd name="connsiteY39915" fmla="*/ 1293708 h 4885973"/>
              <a:gd name="connsiteX39916" fmla="*/ 3046313 w 6085020"/>
              <a:gd name="connsiteY39916" fmla="*/ 1277018 h 4885973"/>
              <a:gd name="connsiteX39917" fmla="*/ 3015318 w 6085020"/>
              <a:gd name="connsiteY39917" fmla="*/ 1255586 h 4885973"/>
              <a:gd name="connsiteX39918" fmla="*/ 3011286 w 6085020"/>
              <a:gd name="connsiteY39918" fmla="*/ 1229067 h 4885973"/>
              <a:gd name="connsiteX39919" fmla="*/ 3009803 w 6085020"/>
              <a:gd name="connsiteY39919" fmla="*/ 1228084 h 4885973"/>
              <a:gd name="connsiteX39920" fmla="*/ 3003528 w 6085020"/>
              <a:gd name="connsiteY39920" fmla="*/ 1224291 h 4885973"/>
              <a:gd name="connsiteX39921" fmla="*/ 2984512 w 6085020"/>
              <a:gd name="connsiteY39921" fmla="*/ 1215756 h 4885973"/>
              <a:gd name="connsiteX39922" fmla="*/ 2997253 w 6085020"/>
              <a:gd name="connsiteY39922" fmla="*/ 1215756 h 4885973"/>
              <a:gd name="connsiteX39923" fmla="*/ 2997253 w 6085020"/>
              <a:gd name="connsiteY39923" fmla="*/ 1200014 h 4885973"/>
              <a:gd name="connsiteX39924" fmla="*/ 2981660 w 6085020"/>
              <a:gd name="connsiteY39924" fmla="*/ 1214239 h 4885973"/>
              <a:gd name="connsiteX39925" fmla="*/ 2971962 w 6085020"/>
              <a:gd name="connsiteY39925" fmla="*/ 1207980 h 4885973"/>
              <a:gd name="connsiteX39926" fmla="*/ 2966447 w 6085020"/>
              <a:gd name="connsiteY39926" fmla="*/ 1223532 h 4885973"/>
              <a:gd name="connsiteX39927" fmla="*/ 2966447 w 6085020"/>
              <a:gd name="connsiteY39927" fmla="*/ 1194893 h 4885973"/>
              <a:gd name="connsiteX39928" fmla="*/ 2914154 w 6085020"/>
              <a:gd name="connsiteY39928" fmla="*/ 1194893 h 4885973"/>
              <a:gd name="connsiteX39929" fmla="*/ 2914860 w 6085020"/>
              <a:gd name="connsiteY39929" fmla="*/ 1195877 h 4885973"/>
              <a:gd name="connsiteX39930" fmla="*/ 2909638 w 6085020"/>
              <a:gd name="connsiteY39930" fmla="*/ 1200701 h 4885973"/>
              <a:gd name="connsiteX39931" fmla="*/ 2899322 w 6085020"/>
              <a:gd name="connsiteY39931" fmla="*/ 1200772 h 4885973"/>
              <a:gd name="connsiteX39932" fmla="*/ 2904646 w 6085020"/>
              <a:gd name="connsiteY39932" fmla="*/ 1221636 h 4885973"/>
              <a:gd name="connsiteX39933" fmla="*/ 2917803 w 6085020"/>
              <a:gd name="connsiteY39933" fmla="*/ 1199978 h 4885973"/>
              <a:gd name="connsiteX39934" fmla="*/ 2914860 w 6085020"/>
              <a:gd name="connsiteY39934" fmla="*/ 1195877 h 4885973"/>
              <a:gd name="connsiteX39935" fmla="*/ 2915105 w 6085020"/>
              <a:gd name="connsiteY39935" fmla="*/ 1195651 h 4885973"/>
              <a:gd name="connsiteX39936" fmla="*/ 1280516 w 6085020"/>
              <a:gd name="connsiteY39936" fmla="*/ 1194893 h 4885973"/>
              <a:gd name="connsiteX39937" fmla="*/ 1301814 w 6085020"/>
              <a:gd name="connsiteY39937" fmla="*/ 1196789 h 4885973"/>
              <a:gd name="connsiteX39938" fmla="*/ 1301244 w 6085020"/>
              <a:gd name="connsiteY39938" fmla="*/ 1196789 h 4885973"/>
              <a:gd name="connsiteX39939" fmla="*/ 1280516 w 6085020"/>
              <a:gd name="connsiteY39939" fmla="*/ 1194893 h 4885973"/>
              <a:gd name="connsiteX39940" fmla="*/ 1139800 w 6085020"/>
              <a:gd name="connsiteY39940" fmla="*/ 1192996 h 4885973"/>
              <a:gd name="connsiteX39941" fmla="*/ 1140371 w 6085020"/>
              <a:gd name="connsiteY39941" fmla="*/ 1193096 h 4885973"/>
              <a:gd name="connsiteX39942" fmla="*/ 1140371 w 6085020"/>
              <a:gd name="connsiteY39942" fmla="*/ 1194134 h 4885973"/>
              <a:gd name="connsiteX39943" fmla="*/ 1140117 w 6085020"/>
              <a:gd name="connsiteY39943" fmla="*/ 1194092 h 4885973"/>
              <a:gd name="connsiteX39944" fmla="*/ 860080 w 6085020"/>
              <a:gd name="connsiteY39944" fmla="*/ 1192806 h 4885973"/>
              <a:gd name="connsiteX39945" fmla="*/ 856847 w 6085020"/>
              <a:gd name="connsiteY39945" fmla="*/ 1193375 h 4885973"/>
              <a:gd name="connsiteX39946" fmla="*/ 858368 w 6085020"/>
              <a:gd name="connsiteY39946" fmla="*/ 1193375 h 4885973"/>
              <a:gd name="connsiteX39947" fmla="*/ 858368 w 6085020"/>
              <a:gd name="connsiteY39947" fmla="*/ 1195082 h 4885973"/>
              <a:gd name="connsiteX39948" fmla="*/ 859319 w 6085020"/>
              <a:gd name="connsiteY39948" fmla="*/ 1196410 h 4885973"/>
              <a:gd name="connsiteX39949" fmla="*/ 862171 w 6085020"/>
              <a:gd name="connsiteY39949" fmla="*/ 1192806 h 4885973"/>
              <a:gd name="connsiteX39950" fmla="*/ 860080 w 6085020"/>
              <a:gd name="connsiteY39950" fmla="*/ 1192806 h 4885973"/>
              <a:gd name="connsiteX39951" fmla="*/ 1042600 w 6085020"/>
              <a:gd name="connsiteY39951" fmla="*/ 1192588 h 4885973"/>
              <a:gd name="connsiteX39952" fmla="*/ 1043010 w 6085020"/>
              <a:gd name="connsiteY39952" fmla="*/ 1192806 h 4885973"/>
              <a:gd name="connsiteX39953" fmla="*/ 1042203 w 6085020"/>
              <a:gd name="connsiteY39953" fmla="*/ 1193446 h 4885973"/>
              <a:gd name="connsiteX39954" fmla="*/ 1041163 w 6085020"/>
              <a:gd name="connsiteY39954" fmla="*/ 1193249 h 4885973"/>
              <a:gd name="connsiteX39955" fmla="*/ 4806215 w 6085020"/>
              <a:gd name="connsiteY39955" fmla="*/ 1192237 h 4885973"/>
              <a:gd name="connsiteX39956" fmla="*/ 4804694 w 6085020"/>
              <a:gd name="connsiteY39956" fmla="*/ 1195272 h 4885973"/>
              <a:gd name="connsiteX39957" fmla="*/ 4803363 w 6085020"/>
              <a:gd name="connsiteY39957" fmla="*/ 1198307 h 4885973"/>
              <a:gd name="connsiteX39958" fmla="*/ 4812110 w 6085020"/>
              <a:gd name="connsiteY39958" fmla="*/ 1198307 h 4885973"/>
              <a:gd name="connsiteX39959" fmla="*/ 4812110 w 6085020"/>
              <a:gd name="connsiteY39959" fmla="*/ 1201531 h 4885973"/>
              <a:gd name="connsiteX39960" fmla="*/ 4812110 w 6085020"/>
              <a:gd name="connsiteY39960" fmla="*/ 1204755 h 4885973"/>
              <a:gd name="connsiteX39961" fmla="*/ 4800320 w 6085020"/>
              <a:gd name="connsiteY39961" fmla="*/ 1204755 h 4885973"/>
              <a:gd name="connsiteX39962" fmla="*/ 4807356 w 6085020"/>
              <a:gd name="connsiteY39962" fmla="*/ 1206462 h 4885973"/>
              <a:gd name="connsiteX39963" fmla="*/ 4814392 w 6085020"/>
              <a:gd name="connsiteY39963" fmla="*/ 1208169 h 4885973"/>
              <a:gd name="connsiteX39964" fmla="*/ 4815533 w 6085020"/>
              <a:gd name="connsiteY39964" fmla="*/ 1203238 h 4885973"/>
              <a:gd name="connsiteX39965" fmla="*/ 4815533 w 6085020"/>
              <a:gd name="connsiteY39965" fmla="*/ 1196031 h 4885973"/>
              <a:gd name="connsiteX39966" fmla="*/ 4810779 w 6085020"/>
              <a:gd name="connsiteY39966" fmla="*/ 1192806 h 4885973"/>
              <a:gd name="connsiteX39967" fmla="*/ 4825943 w 6085020"/>
              <a:gd name="connsiteY39967" fmla="*/ 1191585 h 4885973"/>
              <a:gd name="connsiteX39968" fmla="*/ 4824851 w 6085020"/>
              <a:gd name="connsiteY39968" fmla="*/ 1193565 h 4885973"/>
              <a:gd name="connsiteX39969" fmla="*/ 4822572 w 6085020"/>
              <a:gd name="connsiteY39969" fmla="*/ 1194367 h 4885973"/>
              <a:gd name="connsiteX39970" fmla="*/ 4822759 w 6085020"/>
              <a:gd name="connsiteY39970" fmla="*/ 1192806 h 4885973"/>
              <a:gd name="connsiteX39971" fmla="*/ 4768944 w 6085020"/>
              <a:gd name="connsiteY39971" fmla="*/ 1191099 h 4885973"/>
              <a:gd name="connsiteX39972" fmla="*/ 4771036 w 6085020"/>
              <a:gd name="connsiteY39972" fmla="*/ 1191099 h 4885973"/>
              <a:gd name="connsiteX39973" fmla="*/ 4771036 w 6085020"/>
              <a:gd name="connsiteY39973" fmla="*/ 1193186 h 4885973"/>
              <a:gd name="connsiteX39974" fmla="*/ 4770238 w 6085020"/>
              <a:gd name="connsiteY39974" fmla="*/ 1193882 h 4885973"/>
              <a:gd name="connsiteX39975" fmla="*/ 4767994 w 6085020"/>
              <a:gd name="connsiteY39975" fmla="*/ 1192996 h 4885973"/>
              <a:gd name="connsiteX39976" fmla="*/ 4767880 w 6085020"/>
              <a:gd name="connsiteY39976" fmla="*/ 1192645 h 4885973"/>
              <a:gd name="connsiteX39977" fmla="*/ 4768944 w 6085020"/>
              <a:gd name="connsiteY39977" fmla="*/ 1191099 h 4885973"/>
              <a:gd name="connsiteX39978" fmla="*/ 847529 w 6085020"/>
              <a:gd name="connsiteY39978" fmla="*/ 1191099 h 4885973"/>
              <a:gd name="connsiteX39979" fmla="*/ 847149 w 6085020"/>
              <a:gd name="connsiteY39979" fmla="*/ 1193375 h 4885973"/>
              <a:gd name="connsiteX39980" fmla="*/ 850952 w 6085020"/>
              <a:gd name="connsiteY39980" fmla="*/ 1194703 h 4885973"/>
              <a:gd name="connsiteX39981" fmla="*/ 850952 w 6085020"/>
              <a:gd name="connsiteY39981" fmla="*/ 1192996 h 4885973"/>
              <a:gd name="connsiteX39982" fmla="*/ 847529 w 6085020"/>
              <a:gd name="connsiteY39982" fmla="*/ 1191099 h 4885973"/>
              <a:gd name="connsiteX39983" fmla="*/ 890885 w 6085020"/>
              <a:gd name="connsiteY39983" fmla="*/ 1190530 h 4885973"/>
              <a:gd name="connsiteX39984" fmla="*/ 887652 w 6085020"/>
              <a:gd name="connsiteY39984" fmla="*/ 1192617 h 4885973"/>
              <a:gd name="connsiteX39985" fmla="*/ 887272 w 6085020"/>
              <a:gd name="connsiteY39985" fmla="*/ 1192617 h 4885973"/>
              <a:gd name="connsiteX39986" fmla="*/ 889318 w 6085020"/>
              <a:gd name="connsiteY39986" fmla="*/ 1196393 h 4885973"/>
              <a:gd name="connsiteX39987" fmla="*/ 893102 w 6085020"/>
              <a:gd name="connsiteY39987" fmla="*/ 1194352 h 4885973"/>
              <a:gd name="connsiteX39988" fmla="*/ 891058 w 6085020"/>
              <a:gd name="connsiteY39988" fmla="*/ 1190576 h 4885973"/>
              <a:gd name="connsiteX39989" fmla="*/ 890885 w 6085020"/>
              <a:gd name="connsiteY39989" fmla="*/ 1190530 h 4885973"/>
              <a:gd name="connsiteX39990" fmla="*/ 3270698 w 6085020"/>
              <a:gd name="connsiteY39990" fmla="*/ 1190341 h 4885973"/>
              <a:gd name="connsiteX39991" fmla="*/ 3270128 w 6085020"/>
              <a:gd name="connsiteY39991" fmla="*/ 1191668 h 4885973"/>
              <a:gd name="connsiteX39992" fmla="*/ 3275262 w 6085020"/>
              <a:gd name="connsiteY39992" fmla="*/ 1217842 h 4885973"/>
              <a:gd name="connsiteX39993" fmla="*/ 3270698 w 6085020"/>
              <a:gd name="connsiteY39993" fmla="*/ 1190341 h 4885973"/>
              <a:gd name="connsiteX39994" fmla="*/ 918648 w 6085020"/>
              <a:gd name="connsiteY39994" fmla="*/ 1190341 h 4885973"/>
              <a:gd name="connsiteX39995" fmla="*/ 918648 w 6085020"/>
              <a:gd name="connsiteY39995" fmla="*/ 1193755 h 4885973"/>
              <a:gd name="connsiteX39996" fmla="*/ 920930 w 6085020"/>
              <a:gd name="connsiteY39996" fmla="*/ 1191479 h 4885973"/>
              <a:gd name="connsiteX39997" fmla="*/ 918648 w 6085020"/>
              <a:gd name="connsiteY39997" fmla="*/ 1190341 h 4885973"/>
              <a:gd name="connsiteX39998" fmla="*/ 352551 w 6085020"/>
              <a:gd name="connsiteY39998" fmla="*/ 1190151 h 4885973"/>
              <a:gd name="connsiteX39999" fmla="*/ 352551 w 6085020"/>
              <a:gd name="connsiteY39999" fmla="*/ 1190151 h 4885973"/>
              <a:gd name="connsiteX40000" fmla="*/ 3614692 w 6085020"/>
              <a:gd name="connsiteY40000" fmla="*/ 1189582 h 4885973"/>
              <a:gd name="connsiteX40001" fmla="*/ 3614692 w 6085020"/>
              <a:gd name="connsiteY40001" fmla="*/ 1189582 h 4885973"/>
              <a:gd name="connsiteX40002" fmla="*/ 3160598 w 6085020"/>
              <a:gd name="connsiteY40002" fmla="*/ 1189203 h 4885973"/>
              <a:gd name="connsiteX40003" fmla="*/ 3160598 w 6085020"/>
              <a:gd name="connsiteY40003" fmla="*/ 1198876 h 4885973"/>
              <a:gd name="connsiteX40004" fmla="*/ 3165352 w 6085020"/>
              <a:gd name="connsiteY40004" fmla="*/ 1198876 h 4885973"/>
              <a:gd name="connsiteX40005" fmla="*/ 3165352 w 6085020"/>
              <a:gd name="connsiteY40005" fmla="*/ 1189203 h 4885973"/>
              <a:gd name="connsiteX40006" fmla="*/ 4904527 w 6085020"/>
              <a:gd name="connsiteY40006" fmla="*/ 1188958 h 4885973"/>
              <a:gd name="connsiteX40007" fmla="*/ 4904527 w 6085020"/>
              <a:gd name="connsiteY40007" fmla="*/ 1189013 h 4885973"/>
              <a:gd name="connsiteX40008" fmla="*/ 4904463 w 6085020"/>
              <a:gd name="connsiteY40008" fmla="*/ 1189013 h 4885973"/>
              <a:gd name="connsiteX40009" fmla="*/ 1025801 w 6085020"/>
              <a:gd name="connsiteY40009" fmla="*/ 1188834 h 4885973"/>
              <a:gd name="connsiteX40010" fmla="*/ 1025812 w 6085020"/>
              <a:gd name="connsiteY40010" fmla="*/ 1189171 h 4885973"/>
              <a:gd name="connsiteX40011" fmla="*/ 1025326 w 6085020"/>
              <a:gd name="connsiteY40011" fmla="*/ 1189392 h 4885973"/>
              <a:gd name="connsiteX40012" fmla="*/ 1025136 w 6085020"/>
              <a:gd name="connsiteY40012" fmla="*/ 1189392 h 4885973"/>
              <a:gd name="connsiteX40013" fmla="*/ 4909281 w 6085020"/>
              <a:gd name="connsiteY40013" fmla="*/ 1188254 h 4885973"/>
              <a:gd name="connsiteX40014" fmla="*/ 4904336 w 6085020"/>
              <a:gd name="connsiteY40014" fmla="*/ 1202669 h 4885973"/>
              <a:gd name="connsiteX40015" fmla="*/ 4900723 w 6085020"/>
              <a:gd name="connsiteY40015" fmla="*/ 1202669 h 4885973"/>
              <a:gd name="connsiteX40016" fmla="*/ 4902815 w 6085020"/>
              <a:gd name="connsiteY40016" fmla="*/ 1199255 h 4885973"/>
              <a:gd name="connsiteX40017" fmla="*/ 4905287 w 6085020"/>
              <a:gd name="connsiteY40017" fmla="*/ 1193755 h 4885973"/>
              <a:gd name="connsiteX40018" fmla="*/ 4902625 w 6085020"/>
              <a:gd name="connsiteY40018" fmla="*/ 1193755 h 4885973"/>
              <a:gd name="connsiteX40019" fmla="*/ 4903766 w 6085020"/>
              <a:gd name="connsiteY40019" fmla="*/ 1191099 h 4885973"/>
              <a:gd name="connsiteX40020" fmla="*/ 4899773 w 6085020"/>
              <a:gd name="connsiteY40020" fmla="*/ 1189013 h 4885973"/>
              <a:gd name="connsiteX40021" fmla="*/ 4901294 w 6085020"/>
              <a:gd name="connsiteY40021" fmla="*/ 1189013 h 4885973"/>
              <a:gd name="connsiteX40022" fmla="*/ 4904463 w 6085020"/>
              <a:gd name="connsiteY40022" fmla="*/ 1189013 h 4885973"/>
              <a:gd name="connsiteX40023" fmla="*/ 4903575 w 6085020"/>
              <a:gd name="connsiteY40023" fmla="*/ 1189772 h 4885973"/>
              <a:gd name="connsiteX40024" fmla="*/ 1147217 w 6085020"/>
              <a:gd name="connsiteY40024" fmla="*/ 1188065 h 4885973"/>
              <a:gd name="connsiteX40025" fmla="*/ 1143223 w 6085020"/>
              <a:gd name="connsiteY40025" fmla="*/ 1189582 h 4885973"/>
              <a:gd name="connsiteX40026" fmla="*/ 1146028 w 6085020"/>
              <a:gd name="connsiteY40026" fmla="*/ 1190530 h 4885973"/>
              <a:gd name="connsiteX40027" fmla="*/ 1146981 w 6085020"/>
              <a:gd name="connsiteY40027" fmla="*/ 1193153 h 4885973"/>
              <a:gd name="connsiteX40028" fmla="*/ 1145674 w 6085020"/>
              <a:gd name="connsiteY40028" fmla="*/ 1194022 h 4885973"/>
              <a:gd name="connsiteX40029" fmla="*/ 1140371 w 6085020"/>
              <a:gd name="connsiteY40029" fmla="*/ 1193096 h 4885973"/>
              <a:gd name="connsiteX40030" fmla="*/ 1140371 w 6085020"/>
              <a:gd name="connsiteY40030" fmla="*/ 1189392 h 4885973"/>
              <a:gd name="connsiteX40031" fmla="*/ 1147217 w 6085020"/>
              <a:gd name="connsiteY40031" fmla="*/ 1188065 h 4885973"/>
              <a:gd name="connsiteX40032" fmla="*/ 4855846 w 6085020"/>
              <a:gd name="connsiteY40032" fmla="*/ 1187306 h 4885973"/>
              <a:gd name="connsiteX40033" fmla="*/ 4860600 w 6085020"/>
              <a:gd name="connsiteY40033" fmla="*/ 1187306 h 4885973"/>
              <a:gd name="connsiteX40034" fmla="*/ 4860790 w 6085020"/>
              <a:gd name="connsiteY40034" fmla="*/ 1189582 h 4885973"/>
              <a:gd name="connsiteX40035" fmla="*/ 4868016 w 6085020"/>
              <a:gd name="connsiteY40035" fmla="*/ 1190910 h 4885973"/>
              <a:gd name="connsiteX40036" fmla="*/ 4868967 w 6085020"/>
              <a:gd name="connsiteY40036" fmla="*/ 1190910 h 4885973"/>
              <a:gd name="connsiteX40037" fmla="*/ 4863262 w 6085020"/>
              <a:gd name="connsiteY40037" fmla="*/ 1194513 h 4885973"/>
              <a:gd name="connsiteX40038" fmla="*/ 4865544 w 6085020"/>
              <a:gd name="connsiteY40038" fmla="*/ 1201341 h 4885973"/>
              <a:gd name="connsiteX40039" fmla="*/ 4868587 w 6085020"/>
              <a:gd name="connsiteY40039" fmla="*/ 1201341 h 4885973"/>
              <a:gd name="connsiteX40040" fmla="*/ 4866875 w 6085020"/>
              <a:gd name="connsiteY40040" fmla="*/ 1204376 h 4885973"/>
              <a:gd name="connsiteX40041" fmla="*/ 4863072 w 6085020"/>
              <a:gd name="connsiteY40041" fmla="*/ 1211204 h 4885973"/>
              <a:gd name="connsiteX40042" fmla="*/ 4858508 w 6085020"/>
              <a:gd name="connsiteY40042" fmla="*/ 1208928 h 4885973"/>
              <a:gd name="connsiteX40043" fmla="*/ 4849191 w 6085020"/>
              <a:gd name="connsiteY40043" fmla="*/ 1203997 h 4885973"/>
              <a:gd name="connsiteX40044" fmla="*/ 4852614 w 6085020"/>
              <a:gd name="connsiteY40044" fmla="*/ 1195462 h 4885973"/>
              <a:gd name="connsiteX40045" fmla="*/ 1308469 w 6085020"/>
              <a:gd name="connsiteY40045" fmla="*/ 1187306 h 4885973"/>
              <a:gd name="connsiteX40046" fmla="*/ 1313223 w 6085020"/>
              <a:gd name="connsiteY40046" fmla="*/ 1196789 h 4885973"/>
              <a:gd name="connsiteX40047" fmla="*/ 1309040 w 6085020"/>
              <a:gd name="connsiteY40047" fmla="*/ 1187306 h 4885973"/>
              <a:gd name="connsiteX40048" fmla="*/ 1028749 w 6085020"/>
              <a:gd name="connsiteY40048" fmla="*/ 1186987 h 4885973"/>
              <a:gd name="connsiteX40049" fmla="*/ 1030080 w 6085020"/>
              <a:gd name="connsiteY40049" fmla="*/ 1188065 h 4885973"/>
              <a:gd name="connsiteX40050" fmla="*/ 1030080 w 6085020"/>
              <a:gd name="connsiteY40050" fmla="*/ 1191668 h 4885973"/>
              <a:gd name="connsiteX40051" fmla="*/ 1025896 w 6085020"/>
              <a:gd name="connsiteY40051" fmla="*/ 1191668 h 4885973"/>
              <a:gd name="connsiteX40052" fmla="*/ 1025812 w 6085020"/>
              <a:gd name="connsiteY40052" fmla="*/ 1189171 h 4885973"/>
              <a:gd name="connsiteX40053" fmla="*/ 1027822 w 6085020"/>
              <a:gd name="connsiteY40053" fmla="*/ 1188254 h 4885973"/>
              <a:gd name="connsiteX40054" fmla="*/ 1028749 w 6085020"/>
              <a:gd name="connsiteY40054" fmla="*/ 1187685 h 4885973"/>
              <a:gd name="connsiteX40055" fmla="*/ 4873531 w 6085020"/>
              <a:gd name="connsiteY40055" fmla="*/ 1186737 h 4885973"/>
              <a:gd name="connsiteX40056" fmla="*/ 4874862 w 6085020"/>
              <a:gd name="connsiteY40056" fmla="*/ 1188254 h 4885973"/>
              <a:gd name="connsiteX40057" fmla="*/ 4873531 w 6085020"/>
              <a:gd name="connsiteY40057" fmla="*/ 1188634 h 4885973"/>
              <a:gd name="connsiteX40058" fmla="*/ 2139645 w 6085020"/>
              <a:gd name="connsiteY40058" fmla="*/ 1186358 h 4885973"/>
              <a:gd name="connsiteX40059" fmla="*/ 2113594 w 6085020"/>
              <a:gd name="connsiteY40059" fmla="*/ 1212342 h 4885973"/>
              <a:gd name="connsiteX40060" fmla="*/ 2129710 w 6085020"/>
              <a:gd name="connsiteY40060" fmla="*/ 1208786 h 4885973"/>
              <a:gd name="connsiteX40061" fmla="*/ 2144716 w 6085020"/>
              <a:gd name="connsiteY40061" fmla="*/ 1206224 h 4885973"/>
              <a:gd name="connsiteX40062" fmla="*/ 2144970 w 6085020"/>
              <a:gd name="connsiteY40062" fmla="*/ 1207221 h 4885973"/>
              <a:gd name="connsiteX40063" fmla="*/ 2145540 w 6085020"/>
              <a:gd name="connsiteY40063" fmla="*/ 1206083 h 4885973"/>
              <a:gd name="connsiteX40064" fmla="*/ 2144716 w 6085020"/>
              <a:gd name="connsiteY40064" fmla="*/ 1206224 h 4885973"/>
              <a:gd name="connsiteX40065" fmla="*/ 1028749 w 6085020"/>
              <a:gd name="connsiteY40065" fmla="*/ 1186358 h 4885973"/>
              <a:gd name="connsiteX40066" fmla="*/ 1028749 w 6085020"/>
              <a:gd name="connsiteY40066" fmla="*/ 1186987 h 4885973"/>
              <a:gd name="connsiteX40067" fmla="*/ 1028369 w 6085020"/>
              <a:gd name="connsiteY40067" fmla="*/ 1186678 h 4885973"/>
              <a:gd name="connsiteX40068" fmla="*/ 1674141 w 6085020"/>
              <a:gd name="connsiteY40068" fmla="*/ 1186168 h 4885973"/>
              <a:gd name="connsiteX40069" fmla="*/ 1674141 w 6085020"/>
              <a:gd name="connsiteY40069" fmla="*/ 1186168 h 4885973"/>
              <a:gd name="connsiteX40070" fmla="*/ 4775030 w 6085020"/>
              <a:gd name="connsiteY40070" fmla="*/ 1185978 h 4885973"/>
              <a:gd name="connsiteX40071" fmla="*/ 4777121 w 6085020"/>
              <a:gd name="connsiteY40071" fmla="*/ 1186927 h 4885973"/>
              <a:gd name="connsiteX40072" fmla="*/ 4775980 w 6085020"/>
              <a:gd name="connsiteY40072" fmla="*/ 1189013 h 4885973"/>
              <a:gd name="connsiteX40073" fmla="*/ 4775980 w 6085020"/>
              <a:gd name="connsiteY40073" fmla="*/ 1188065 h 4885973"/>
              <a:gd name="connsiteX40074" fmla="*/ 4774079 w 6085020"/>
              <a:gd name="connsiteY40074" fmla="*/ 1187875 h 4885973"/>
              <a:gd name="connsiteX40075" fmla="*/ 4773965 w 6085020"/>
              <a:gd name="connsiteY40075" fmla="*/ 1187524 h 4885973"/>
              <a:gd name="connsiteX40076" fmla="*/ 4775030 w 6085020"/>
              <a:gd name="connsiteY40076" fmla="*/ 1185978 h 4885973"/>
              <a:gd name="connsiteX40077" fmla="*/ 4604269 w 6085020"/>
              <a:gd name="connsiteY40077" fmla="*/ 1185978 h 4885973"/>
              <a:gd name="connsiteX40078" fmla="*/ 4604269 w 6085020"/>
              <a:gd name="connsiteY40078" fmla="*/ 1186168 h 4885973"/>
              <a:gd name="connsiteX40079" fmla="*/ 4607882 w 6085020"/>
              <a:gd name="connsiteY40079" fmla="*/ 1190720 h 4885973"/>
              <a:gd name="connsiteX40080" fmla="*/ 4609213 w 6085020"/>
              <a:gd name="connsiteY40080" fmla="*/ 1192237 h 4885973"/>
              <a:gd name="connsiteX40081" fmla="*/ 4610544 w 6085020"/>
              <a:gd name="connsiteY40081" fmla="*/ 1193375 h 4885973"/>
              <a:gd name="connsiteX40082" fmla="*/ 4613206 w 6085020"/>
              <a:gd name="connsiteY40082" fmla="*/ 1195651 h 4885973"/>
              <a:gd name="connsiteX40083" fmla="*/ 4622904 w 6085020"/>
              <a:gd name="connsiteY40083" fmla="*/ 1203617 h 4885973"/>
              <a:gd name="connsiteX40084" fmla="*/ 4624615 w 6085020"/>
              <a:gd name="connsiteY40084" fmla="*/ 1202669 h 4885973"/>
              <a:gd name="connsiteX40085" fmla="*/ 4628989 w 6085020"/>
              <a:gd name="connsiteY40085" fmla="*/ 1200583 h 4885973"/>
              <a:gd name="connsiteX40086" fmla="*/ 4632222 w 6085020"/>
              <a:gd name="connsiteY40086" fmla="*/ 1198876 h 4885973"/>
              <a:gd name="connsiteX40087" fmla="*/ 4634884 w 6085020"/>
              <a:gd name="connsiteY40087" fmla="*/ 1197548 h 4885973"/>
              <a:gd name="connsiteX40088" fmla="*/ 4634884 w 6085020"/>
              <a:gd name="connsiteY40088" fmla="*/ 1190341 h 4885973"/>
              <a:gd name="connsiteX40089" fmla="*/ 4624615 w 6085020"/>
              <a:gd name="connsiteY40089" fmla="*/ 1188444 h 4885973"/>
              <a:gd name="connsiteX40090" fmla="*/ 4620052 w 6085020"/>
              <a:gd name="connsiteY40090" fmla="*/ 1188444 h 4885973"/>
              <a:gd name="connsiteX40091" fmla="*/ 4615678 w 6085020"/>
              <a:gd name="connsiteY40091" fmla="*/ 1188444 h 4885973"/>
              <a:gd name="connsiteX40092" fmla="*/ 4613396 w 6085020"/>
              <a:gd name="connsiteY40092" fmla="*/ 1188444 h 4885973"/>
              <a:gd name="connsiteX40093" fmla="*/ 4604269 w 6085020"/>
              <a:gd name="connsiteY40093" fmla="*/ 1185978 h 4885973"/>
              <a:gd name="connsiteX40094" fmla="*/ 3886616 w 6085020"/>
              <a:gd name="connsiteY40094" fmla="*/ 1185978 h 4885973"/>
              <a:gd name="connsiteX40095" fmla="*/ 3886616 w 6085020"/>
              <a:gd name="connsiteY40095" fmla="*/ 1185978 h 4885973"/>
              <a:gd name="connsiteX40096" fmla="*/ 1566893 w 6085020"/>
              <a:gd name="connsiteY40096" fmla="*/ 1185789 h 4885973"/>
              <a:gd name="connsiteX40097" fmla="*/ 1565181 w 6085020"/>
              <a:gd name="connsiteY40097" fmla="*/ 1188634 h 4885973"/>
              <a:gd name="connsiteX40098" fmla="*/ 1566893 w 6085020"/>
              <a:gd name="connsiteY40098" fmla="*/ 1188634 h 4885973"/>
              <a:gd name="connsiteX40099" fmla="*/ 1566893 w 6085020"/>
              <a:gd name="connsiteY40099" fmla="*/ 1187116 h 4885973"/>
              <a:gd name="connsiteX40100" fmla="*/ 1566893 w 6085020"/>
              <a:gd name="connsiteY40100" fmla="*/ 1185789 h 4885973"/>
              <a:gd name="connsiteX40101" fmla="*/ 507695 w 6085020"/>
              <a:gd name="connsiteY40101" fmla="*/ 1185718 h 4885973"/>
              <a:gd name="connsiteX40102" fmla="*/ 475392 w 6085020"/>
              <a:gd name="connsiteY40102" fmla="*/ 1199255 h 4885973"/>
              <a:gd name="connsiteX40103" fmla="*/ 532439 w 6085020"/>
              <a:gd name="connsiteY40103" fmla="*/ 1208738 h 4885973"/>
              <a:gd name="connsiteX40104" fmla="*/ 507695 w 6085020"/>
              <a:gd name="connsiteY40104" fmla="*/ 1185718 h 4885973"/>
              <a:gd name="connsiteX40105" fmla="*/ 876433 w 6085020"/>
              <a:gd name="connsiteY40105" fmla="*/ 1185599 h 4885973"/>
              <a:gd name="connsiteX40106" fmla="*/ 880617 w 6085020"/>
              <a:gd name="connsiteY40106" fmla="*/ 1199255 h 4885973"/>
              <a:gd name="connsiteX40107" fmla="*/ 881187 w 6085020"/>
              <a:gd name="connsiteY40107" fmla="*/ 1200014 h 4885973"/>
              <a:gd name="connsiteX40108" fmla="*/ 876433 w 6085020"/>
              <a:gd name="connsiteY40108" fmla="*/ 1185599 h 4885973"/>
              <a:gd name="connsiteX40109" fmla="*/ 2338930 w 6085020"/>
              <a:gd name="connsiteY40109" fmla="*/ 1185409 h 4885973"/>
              <a:gd name="connsiteX40110" fmla="*/ 2338930 w 6085020"/>
              <a:gd name="connsiteY40110" fmla="*/ 1185409 h 4885973"/>
              <a:gd name="connsiteX40111" fmla="*/ 2626637 w 6085020"/>
              <a:gd name="connsiteY40111" fmla="*/ 1185220 h 4885973"/>
              <a:gd name="connsiteX40112" fmla="*/ 2626637 w 6085020"/>
              <a:gd name="connsiteY40112" fmla="*/ 1185978 h 4885973"/>
              <a:gd name="connsiteX40113" fmla="*/ 2621313 w 6085020"/>
              <a:gd name="connsiteY40113" fmla="*/ 1196410 h 4885973"/>
              <a:gd name="connsiteX40114" fmla="*/ 2626637 w 6085020"/>
              <a:gd name="connsiteY40114" fmla="*/ 1185220 h 4885973"/>
              <a:gd name="connsiteX40115" fmla="*/ 2428303 w 6085020"/>
              <a:gd name="connsiteY40115" fmla="*/ 1185220 h 4885973"/>
              <a:gd name="connsiteX40116" fmla="*/ 2422599 w 6085020"/>
              <a:gd name="connsiteY40116" fmla="*/ 1200772 h 4885973"/>
              <a:gd name="connsiteX40117" fmla="*/ 2422979 w 6085020"/>
              <a:gd name="connsiteY40117" fmla="*/ 1200772 h 4885973"/>
              <a:gd name="connsiteX40118" fmla="*/ 2443896 w 6085020"/>
              <a:gd name="connsiteY40118" fmla="*/ 1206083 h 4885973"/>
              <a:gd name="connsiteX40119" fmla="*/ 2438762 w 6085020"/>
              <a:gd name="connsiteY40119" fmla="*/ 1185220 h 4885973"/>
              <a:gd name="connsiteX40120" fmla="*/ 457517 w 6085020"/>
              <a:gd name="connsiteY40120" fmla="*/ 1185220 h 4885973"/>
              <a:gd name="connsiteX40121" fmla="*/ 454475 w 6085020"/>
              <a:gd name="connsiteY40121" fmla="*/ 1187496 h 4885973"/>
              <a:gd name="connsiteX40122" fmla="*/ 453904 w 6085020"/>
              <a:gd name="connsiteY40122" fmla="*/ 1187496 h 4885973"/>
              <a:gd name="connsiteX40123" fmla="*/ 455996 w 6085020"/>
              <a:gd name="connsiteY40123" fmla="*/ 1191099 h 4885973"/>
              <a:gd name="connsiteX40124" fmla="*/ 459533 w 6085020"/>
              <a:gd name="connsiteY40124" fmla="*/ 1189163 h 4885973"/>
              <a:gd name="connsiteX40125" fmla="*/ 459609 w 6085020"/>
              <a:gd name="connsiteY40125" fmla="*/ 1188823 h 4885973"/>
              <a:gd name="connsiteX40126" fmla="*/ 457517 w 6085020"/>
              <a:gd name="connsiteY40126" fmla="*/ 1185220 h 4885973"/>
              <a:gd name="connsiteX40127" fmla="*/ 3083489 w 6085020"/>
              <a:gd name="connsiteY40127" fmla="*/ 1184556 h 4885973"/>
              <a:gd name="connsiteX40128" fmla="*/ 3087197 w 6085020"/>
              <a:gd name="connsiteY40128" fmla="*/ 1201341 h 4885973"/>
              <a:gd name="connsiteX40129" fmla="*/ 3083489 w 6085020"/>
              <a:gd name="connsiteY40129" fmla="*/ 1184556 h 4885973"/>
              <a:gd name="connsiteX40130" fmla="*/ 2244802 w 6085020"/>
              <a:gd name="connsiteY40130" fmla="*/ 1184461 h 4885973"/>
              <a:gd name="connsiteX40131" fmla="*/ 2234343 w 6085020"/>
              <a:gd name="connsiteY40131" fmla="*/ 1185220 h 4885973"/>
              <a:gd name="connsiteX40132" fmla="*/ 2234343 w 6085020"/>
              <a:gd name="connsiteY40132" fmla="*/ 1194893 h 4885973"/>
              <a:gd name="connsiteX40133" fmla="*/ 2244802 w 6085020"/>
              <a:gd name="connsiteY40133" fmla="*/ 1194893 h 4885973"/>
              <a:gd name="connsiteX40134" fmla="*/ 2528136 w 6085020"/>
              <a:gd name="connsiteY40134" fmla="*/ 1184082 h 4885973"/>
              <a:gd name="connsiteX40135" fmla="*/ 2537644 w 6085020"/>
              <a:gd name="connsiteY40135" fmla="*/ 1211204 h 4885973"/>
              <a:gd name="connsiteX40136" fmla="*/ 2538594 w 6085020"/>
              <a:gd name="connsiteY40136" fmla="*/ 1210066 h 4885973"/>
              <a:gd name="connsiteX40137" fmla="*/ 2528136 w 6085020"/>
              <a:gd name="connsiteY40137" fmla="*/ 1184082 h 4885973"/>
              <a:gd name="connsiteX40138" fmla="*/ 4668161 w 6085020"/>
              <a:gd name="connsiteY40138" fmla="*/ 1183513 h 4885973"/>
              <a:gd name="connsiteX40139" fmla="*/ 4669302 w 6085020"/>
              <a:gd name="connsiteY40139" fmla="*/ 1189392 h 4885973"/>
              <a:gd name="connsiteX40140" fmla="*/ 4669302 w 6085020"/>
              <a:gd name="connsiteY40140" fmla="*/ 1195651 h 4885973"/>
              <a:gd name="connsiteX40141" fmla="*/ 4679761 w 6085020"/>
              <a:gd name="connsiteY40141" fmla="*/ 1198876 h 4885973"/>
              <a:gd name="connsiteX40142" fmla="*/ 4679761 w 6085020"/>
              <a:gd name="connsiteY40142" fmla="*/ 1194893 h 4885973"/>
              <a:gd name="connsiteX40143" fmla="*/ 4681092 w 6085020"/>
              <a:gd name="connsiteY40143" fmla="*/ 1193755 h 4885973"/>
              <a:gd name="connsiteX40144" fmla="*/ 4681092 w 6085020"/>
              <a:gd name="connsiteY40144" fmla="*/ 1192048 h 4885973"/>
              <a:gd name="connsiteX40145" fmla="*/ 4681092 w 6085020"/>
              <a:gd name="connsiteY40145" fmla="*/ 1190720 h 4885973"/>
              <a:gd name="connsiteX40146" fmla="*/ 4681092 w 6085020"/>
              <a:gd name="connsiteY40146" fmla="*/ 1189392 h 4885973"/>
              <a:gd name="connsiteX40147" fmla="*/ 4672725 w 6085020"/>
              <a:gd name="connsiteY40147" fmla="*/ 1189392 h 4885973"/>
              <a:gd name="connsiteX40148" fmla="*/ 4669302 w 6085020"/>
              <a:gd name="connsiteY40148" fmla="*/ 1183513 h 4885973"/>
              <a:gd name="connsiteX40149" fmla="*/ 4865734 w 6085020"/>
              <a:gd name="connsiteY40149" fmla="*/ 1183133 h 4885973"/>
              <a:gd name="connsiteX40150" fmla="*/ 4865734 w 6085020"/>
              <a:gd name="connsiteY40150" fmla="*/ 1185599 h 4885973"/>
              <a:gd name="connsiteX40151" fmla="*/ 4864213 w 6085020"/>
              <a:gd name="connsiteY40151" fmla="*/ 1184461 h 4885973"/>
              <a:gd name="connsiteX40152" fmla="*/ 4806596 w 6085020"/>
              <a:gd name="connsiteY40152" fmla="*/ 1181806 h 4885973"/>
              <a:gd name="connsiteX40153" fmla="*/ 4804124 w 6085020"/>
              <a:gd name="connsiteY40153" fmla="*/ 1184651 h 4885973"/>
              <a:gd name="connsiteX40154" fmla="*/ 4803173 w 6085020"/>
              <a:gd name="connsiteY40154" fmla="*/ 1189392 h 4885973"/>
              <a:gd name="connsiteX40155" fmla="*/ 4802222 w 6085020"/>
              <a:gd name="connsiteY40155" fmla="*/ 1189392 h 4885973"/>
              <a:gd name="connsiteX40156" fmla="*/ 4802793 w 6085020"/>
              <a:gd name="connsiteY40156" fmla="*/ 1191289 h 4885973"/>
              <a:gd name="connsiteX40157" fmla="*/ 4803173 w 6085020"/>
              <a:gd name="connsiteY40157" fmla="*/ 1189392 h 4885973"/>
              <a:gd name="connsiteX40158" fmla="*/ 4805645 w 6085020"/>
              <a:gd name="connsiteY40158" fmla="*/ 1189392 h 4885973"/>
              <a:gd name="connsiteX40159" fmla="*/ 4808687 w 6085020"/>
              <a:gd name="connsiteY40159" fmla="*/ 1188254 h 4885973"/>
              <a:gd name="connsiteX40160" fmla="*/ 4099782 w 6085020"/>
              <a:gd name="connsiteY40160" fmla="*/ 1181616 h 4885973"/>
              <a:gd name="connsiteX40161" fmla="*/ 4100733 w 6085020"/>
              <a:gd name="connsiteY40161" fmla="*/ 1190151 h 4885973"/>
              <a:gd name="connsiteX40162" fmla="*/ 4104156 w 6085020"/>
              <a:gd name="connsiteY40162" fmla="*/ 1188823 h 4885973"/>
              <a:gd name="connsiteX40163" fmla="*/ 4628344 w 6085020"/>
              <a:gd name="connsiteY40163" fmla="*/ 1181175 h 4885973"/>
              <a:gd name="connsiteX40164" fmla="*/ 4633933 w 6085020"/>
              <a:gd name="connsiteY40164" fmla="*/ 1184082 h 4885973"/>
              <a:gd name="connsiteX40165" fmla="*/ 4628344 w 6085020"/>
              <a:gd name="connsiteY40165" fmla="*/ 1181175 h 4885973"/>
              <a:gd name="connsiteX40166" fmla="*/ 4798989 w 6085020"/>
              <a:gd name="connsiteY40166" fmla="*/ 1179720 h 4885973"/>
              <a:gd name="connsiteX40167" fmla="*/ 4795947 w 6085020"/>
              <a:gd name="connsiteY40167" fmla="*/ 1181047 h 4885973"/>
              <a:gd name="connsiteX40168" fmla="*/ 4795126 w 6085020"/>
              <a:gd name="connsiteY40168" fmla="*/ 1184906 h 4885973"/>
              <a:gd name="connsiteX40169" fmla="*/ 4794045 w 6085020"/>
              <a:gd name="connsiteY40169" fmla="*/ 1185409 h 4885973"/>
              <a:gd name="connsiteX40170" fmla="*/ 4794616 w 6085020"/>
              <a:gd name="connsiteY40170" fmla="*/ 1187306 h 4885973"/>
              <a:gd name="connsiteX40171" fmla="*/ 4795126 w 6085020"/>
              <a:gd name="connsiteY40171" fmla="*/ 1184906 h 4885973"/>
              <a:gd name="connsiteX40172" fmla="*/ 4796897 w 6085020"/>
              <a:gd name="connsiteY40172" fmla="*/ 1184082 h 4885973"/>
              <a:gd name="connsiteX40173" fmla="*/ 4798989 w 6085020"/>
              <a:gd name="connsiteY40173" fmla="*/ 1179720 h 4885973"/>
              <a:gd name="connsiteX40174" fmla="*/ 388491 w 6085020"/>
              <a:gd name="connsiteY40174" fmla="*/ 1179720 h 4885973"/>
              <a:gd name="connsiteX40175" fmla="*/ 373468 w 6085020"/>
              <a:gd name="connsiteY40175" fmla="*/ 1218222 h 4885973"/>
              <a:gd name="connsiteX40176" fmla="*/ 372898 w 6085020"/>
              <a:gd name="connsiteY40176" fmla="*/ 1218222 h 4885973"/>
              <a:gd name="connsiteX40177" fmla="*/ 399710 w 6085020"/>
              <a:gd name="connsiteY40177" fmla="*/ 1283277 h 4885973"/>
              <a:gd name="connsiteX40178" fmla="*/ 426712 w 6085020"/>
              <a:gd name="connsiteY40178" fmla="*/ 1310209 h 4885973"/>
              <a:gd name="connsiteX40179" fmla="*/ 434699 w 6085020"/>
              <a:gd name="connsiteY40179" fmla="*/ 1310209 h 4885973"/>
              <a:gd name="connsiteX40180" fmla="*/ 434699 w 6085020"/>
              <a:gd name="connsiteY40180" fmla="*/ 1320831 h 4885973"/>
              <a:gd name="connsiteX40181" fmla="*/ 453714 w 6085020"/>
              <a:gd name="connsiteY40181" fmla="*/ 1325572 h 4885973"/>
              <a:gd name="connsiteX40182" fmla="*/ 455996 w 6085020"/>
              <a:gd name="connsiteY40182" fmla="*/ 1313623 h 4885973"/>
              <a:gd name="connsiteX40183" fmla="*/ 438692 w 6085020"/>
              <a:gd name="connsiteY40183" fmla="*/ 1310209 h 4885973"/>
              <a:gd name="connsiteX40184" fmla="*/ 494408 w 6085020"/>
              <a:gd name="connsiteY40184" fmla="*/ 1308692 h 4885973"/>
              <a:gd name="connsiteX40185" fmla="*/ 560963 w 6085020"/>
              <a:gd name="connsiteY40185" fmla="*/ 1306795 h 4885973"/>
              <a:gd name="connsiteX40186" fmla="*/ 508860 w 6085020"/>
              <a:gd name="connsiteY40186" fmla="*/ 1284415 h 4885973"/>
              <a:gd name="connsiteX40187" fmla="*/ 472730 w 6085020"/>
              <a:gd name="connsiteY40187" fmla="*/ 1269052 h 4885973"/>
              <a:gd name="connsiteX40188" fmla="*/ 456377 w 6085020"/>
              <a:gd name="connsiteY40188" fmla="*/ 1261845 h 4885973"/>
              <a:gd name="connsiteX40189" fmla="*/ 534721 w 6085020"/>
              <a:gd name="connsiteY40189" fmla="*/ 1256344 h 4885973"/>
              <a:gd name="connsiteX40190" fmla="*/ 469497 w 6085020"/>
              <a:gd name="connsiteY40190" fmla="*/ 1218411 h 4885973"/>
              <a:gd name="connsiteX40191" fmla="*/ 460940 w 6085020"/>
              <a:gd name="connsiteY40191" fmla="*/ 1213859 h 4885973"/>
              <a:gd name="connsiteX40192" fmla="*/ 461891 w 6085020"/>
              <a:gd name="connsiteY40192" fmla="*/ 1210635 h 4885973"/>
              <a:gd name="connsiteX40193" fmla="*/ 455996 w 6085020"/>
              <a:gd name="connsiteY40193" fmla="*/ 1210635 h 4885973"/>
              <a:gd name="connsiteX40194" fmla="*/ 388491 w 6085020"/>
              <a:gd name="connsiteY40194" fmla="*/ 1179720 h 4885973"/>
              <a:gd name="connsiteX40195" fmla="*/ 1121403 w 6085020"/>
              <a:gd name="connsiteY40195" fmla="*/ 1178487 h 4885973"/>
              <a:gd name="connsiteX40196" fmla="*/ 1119834 w 6085020"/>
              <a:gd name="connsiteY40196" fmla="*/ 1181616 h 4885973"/>
              <a:gd name="connsiteX40197" fmla="*/ 1118313 w 6085020"/>
              <a:gd name="connsiteY40197" fmla="*/ 1181616 h 4885973"/>
              <a:gd name="connsiteX40198" fmla="*/ 1116411 w 6085020"/>
              <a:gd name="connsiteY40198" fmla="*/ 1179720 h 4885973"/>
              <a:gd name="connsiteX40199" fmla="*/ 1117152 w 6085020"/>
              <a:gd name="connsiteY40199" fmla="*/ 1179139 h 4885973"/>
              <a:gd name="connsiteX40200" fmla="*/ 744464 w 6085020"/>
              <a:gd name="connsiteY40200" fmla="*/ 1178392 h 4885973"/>
              <a:gd name="connsiteX40201" fmla="*/ 732294 w 6085020"/>
              <a:gd name="connsiteY40201" fmla="*/ 1183702 h 4885973"/>
              <a:gd name="connsiteX40202" fmla="*/ 717462 w 6085020"/>
              <a:gd name="connsiteY40202" fmla="*/ 1190151 h 4885973"/>
              <a:gd name="connsiteX40203" fmla="*/ 723547 w 6085020"/>
              <a:gd name="connsiteY40203" fmla="*/ 1193375 h 4885973"/>
              <a:gd name="connsiteX40204" fmla="*/ 732674 w 6085020"/>
              <a:gd name="connsiteY40204" fmla="*/ 1195462 h 4885973"/>
              <a:gd name="connsiteX40205" fmla="*/ 734386 w 6085020"/>
              <a:gd name="connsiteY40205" fmla="*/ 1192806 h 4885973"/>
              <a:gd name="connsiteX40206" fmla="*/ 739520 w 6085020"/>
              <a:gd name="connsiteY40206" fmla="*/ 1198686 h 4885973"/>
              <a:gd name="connsiteX40207" fmla="*/ 740661 w 6085020"/>
              <a:gd name="connsiteY40207" fmla="*/ 1203428 h 4885973"/>
              <a:gd name="connsiteX40208" fmla="*/ 748458 w 6085020"/>
              <a:gd name="connsiteY40208" fmla="*/ 1195841 h 4885973"/>
              <a:gd name="connsiteX40209" fmla="*/ 753972 w 6085020"/>
              <a:gd name="connsiteY40209" fmla="*/ 1187685 h 4885973"/>
              <a:gd name="connsiteX40210" fmla="*/ 747507 w 6085020"/>
              <a:gd name="connsiteY40210" fmla="*/ 1189961 h 4885973"/>
              <a:gd name="connsiteX40211" fmla="*/ 743894 w 6085020"/>
              <a:gd name="connsiteY40211" fmla="*/ 1192237 h 4885973"/>
              <a:gd name="connsiteX40212" fmla="*/ 745035 w 6085020"/>
              <a:gd name="connsiteY40212" fmla="*/ 1184840 h 4885973"/>
              <a:gd name="connsiteX40213" fmla="*/ 738759 w 6085020"/>
              <a:gd name="connsiteY40213" fmla="*/ 1186737 h 4885973"/>
              <a:gd name="connsiteX40214" fmla="*/ 2110456 w 6085020"/>
              <a:gd name="connsiteY40214" fmla="*/ 1178036 h 4885973"/>
              <a:gd name="connsiteX40215" fmla="*/ 2114164 w 6085020"/>
              <a:gd name="connsiteY40215" fmla="*/ 1194893 h 4885973"/>
              <a:gd name="connsiteX40216" fmla="*/ 2110456 w 6085020"/>
              <a:gd name="connsiteY40216" fmla="*/ 1178036 h 4885973"/>
              <a:gd name="connsiteX40217" fmla="*/ 1125158 w 6085020"/>
              <a:gd name="connsiteY40217" fmla="*/ 1177823 h 4885973"/>
              <a:gd name="connsiteX40218" fmla="*/ 1125102 w 6085020"/>
              <a:gd name="connsiteY40218" fmla="*/ 1177919 h 4885973"/>
              <a:gd name="connsiteX40219" fmla="*/ 1121403 w 6085020"/>
              <a:gd name="connsiteY40219" fmla="*/ 1178487 h 4885973"/>
              <a:gd name="connsiteX40220" fmla="*/ 1121427 w 6085020"/>
              <a:gd name="connsiteY40220" fmla="*/ 1178439 h 4885973"/>
              <a:gd name="connsiteX40221" fmla="*/ 1125158 w 6085020"/>
              <a:gd name="connsiteY40221" fmla="*/ 1177823 h 4885973"/>
              <a:gd name="connsiteX40222" fmla="*/ 1715976 w 6085020"/>
              <a:gd name="connsiteY40222" fmla="*/ 1177633 h 4885973"/>
              <a:gd name="connsiteX40223" fmla="*/ 1717117 w 6085020"/>
              <a:gd name="connsiteY40223" fmla="*/ 1178202 h 4885973"/>
              <a:gd name="connsiteX40224" fmla="*/ 1695629 w 6085020"/>
              <a:gd name="connsiteY40224" fmla="*/ 1183133 h 4885973"/>
              <a:gd name="connsiteX40225" fmla="*/ 1690875 w 6085020"/>
              <a:gd name="connsiteY40225" fmla="*/ 1197358 h 4885973"/>
              <a:gd name="connsiteX40226" fmla="*/ 1804969 w 6085020"/>
              <a:gd name="connsiteY40226" fmla="*/ 1211583 h 4885973"/>
              <a:gd name="connsiteX40227" fmla="*/ 1840719 w 6085020"/>
              <a:gd name="connsiteY40227" fmla="*/ 1202100 h 4885973"/>
              <a:gd name="connsiteX40228" fmla="*/ 1831211 w 6085020"/>
              <a:gd name="connsiteY40228" fmla="*/ 1209307 h 4885973"/>
              <a:gd name="connsiteX40229" fmla="*/ 1715976 w 6085020"/>
              <a:gd name="connsiteY40229" fmla="*/ 1177633 h 4885973"/>
              <a:gd name="connsiteX40230" fmla="*/ 584732 w 6085020"/>
              <a:gd name="connsiteY40230" fmla="*/ 1177633 h 4885973"/>
              <a:gd name="connsiteX40231" fmla="*/ 579979 w 6085020"/>
              <a:gd name="connsiteY40231" fmla="*/ 1180478 h 4885973"/>
              <a:gd name="connsiteX40232" fmla="*/ 575034 w 6085020"/>
              <a:gd name="connsiteY40232" fmla="*/ 1183513 h 4885973"/>
              <a:gd name="connsiteX40233" fmla="*/ 590627 w 6085020"/>
              <a:gd name="connsiteY40233" fmla="*/ 1187116 h 4885973"/>
              <a:gd name="connsiteX40234" fmla="*/ 1127595 w 6085020"/>
              <a:gd name="connsiteY40234" fmla="*/ 1177537 h 4885973"/>
              <a:gd name="connsiteX40235" fmla="*/ 1125729 w 6085020"/>
              <a:gd name="connsiteY40235" fmla="*/ 1178771 h 4885973"/>
              <a:gd name="connsiteX40236" fmla="*/ 1126870 w 6085020"/>
              <a:gd name="connsiteY40236" fmla="*/ 1180857 h 4885973"/>
              <a:gd name="connsiteX40237" fmla="*/ 1128391 w 6085020"/>
              <a:gd name="connsiteY40237" fmla="*/ 1178013 h 4885973"/>
              <a:gd name="connsiteX40238" fmla="*/ 1126680 w 6085020"/>
              <a:gd name="connsiteY40238" fmla="*/ 1182375 h 4885973"/>
              <a:gd name="connsiteX40239" fmla="*/ 1122686 w 6085020"/>
              <a:gd name="connsiteY40239" fmla="*/ 1183892 h 4885973"/>
              <a:gd name="connsiteX40240" fmla="*/ 1122686 w 6085020"/>
              <a:gd name="connsiteY40240" fmla="*/ 1181237 h 4885973"/>
              <a:gd name="connsiteX40241" fmla="*/ 1122686 w 6085020"/>
              <a:gd name="connsiteY40241" fmla="*/ 1180099 h 4885973"/>
              <a:gd name="connsiteX40242" fmla="*/ 1124778 w 6085020"/>
              <a:gd name="connsiteY40242" fmla="*/ 1180099 h 4885973"/>
              <a:gd name="connsiteX40243" fmla="*/ 1123827 w 6085020"/>
              <a:gd name="connsiteY40243" fmla="*/ 1180099 h 4885973"/>
              <a:gd name="connsiteX40244" fmla="*/ 1125102 w 6085020"/>
              <a:gd name="connsiteY40244" fmla="*/ 1177919 h 4885973"/>
              <a:gd name="connsiteX40245" fmla="*/ 493647 w 6085020"/>
              <a:gd name="connsiteY40245" fmla="*/ 1177444 h 4885973"/>
              <a:gd name="connsiteX40246" fmla="*/ 490985 w 6085020"/>
              <a:gd name="connsiteY40246" fmla="*/ 1182185 h 4885973"/>
              <a:gd name="connsiteX40247" fmla="*/ 491175 w 6085020"/>
              <a:gd name="connsiteY40247" fmla="*/ 1182754 h 4885973"/>
              <a:gd name="connsiteX40248" fmla="*/ 493647 w 6085020"/>
              <a:gd name="connsiteY40248" fmla="*/ 1177444 h 4885973"/>
              <a:gd name="connsiteX40249" fmla="*/ 1118883 w 6085020"/>
              <a:gd name="connsiteY40249" fmla="*/ 1176874 h 4885973"/>
              <a:gd name="connsiteX40250" fmla="*/ 1118883 w 6085020"/>
              <a:gd name="connsiteY40250" fmla="*/ 1178013 h 4885973"/>
              <a:gd name="connsiteX40251" fmla="*/ 1117861 w 6085020"/>
              <a:gd name="connsiteY40251" fmla="*/ 1178582 h 4885973"/>
              <a:gd name="connsiteX40252" fmla="*/ 1117152 w 6085020"/>
              <a:gd name="connsiteY40252" fmla="*/ 1179139 h 4885973"/>
              <a:gd name="connsiteX40253" fmla="*/ 1108425 w 6085020"/>
              <a:gd name="connsiteY40253" fmla="*/ 1180478 h 4885973"/>
              <a:gd name="connsiteX40254" fmla="*/ 1108622 w 6085020"/>
              <a:gd name="connsiteY40254" fmla="*/ 1179905 h 4885973"/>
              <a:gd name="connsiteX40255" fmla="*/ 1109471 w 6085020"/>
              <a:gd name="connsiteY40255" fmla="*/ 1179435 h 4885973"/>
              <a:gd name="connsiteX40256" fmla="*/ 1118883 w 6085020"/>
              <a:gd name="connsiteY40256" fmla="*/ 1176874 h 4885973"/>
              <a:gd name="connsiteX40257" fmla="*/ 3383723 w 6085020"/>
              <a:gd name="connsiteY40257" fmla="*/ 1176330 h 4885973"/>
              <a:gd name="connsiteX40258" fmla="*/ 3384793 w 6085020"/>
              <a:gd name="connsiteY40258" fmla="*/ 1190341 h 4885973"/>
              <a:gd name="connsiteX40259" fmla="*/ 3383723 w 6085020"/>
              <a:gd name="connsiteY40259" fmla="*/ 1176330 h 4885973"/>
              <a:gd name="connsiteX40260" fmla="*/ 4891976 w 6085020"/>
              <a:gd name="connsiteY40260" fmla="*/ 1176116 h 4885973"/>
              <a:gd name="connsiteX40261" fmla="*/ 4894828 w 6085020"/>
              <a:gd name="connsiteY40261" fmla="*/ 1176116 h 4885973"/>
              <a:gd name="connsiteX40262" fmla="*/ 4898441 w 6085020"/>
              <a:gd name="connsiteY40262" fmla="*/ 1186737 h 4885973"/>
              <a:gd name="connsiteX40263" fmla="*/ 4897490 w 6085020"/>
              <a:gd name="connsiteY40263" fmla="*/ 1186737 h 4885973"/>
              <a:gd name="connsiteX40264" fmla="*/ 4893497 w 6085020"/>
              <a:gd name="connsiteY40264" fmla="*/ 1180478 h 4885973"/>
              <a:gd name="connsiteX40265" fmla="*/ 1147407 w 6085020"/>
              <a:gd name="connsiteY40265" fmla="*/ 1176116 h 4885973"/>
              <a:gd name="connsiteX40266" fmla="*/ 1150592 w 6085020"/>
              <a:gd name="connsiteY40266" fmla="*/ 1177206 h 4885973"/>
              <a:gd name="connsiteX40267" fmla="*/ 1151222 w 6085020"/>
              <a:gd name="connsiteY40267" fmla="*/ 1181904 h 4885973"/>
              <a:gd name="connsiteX40268" fmla="*/ 1150829 w 6085020"/>
              <a:gd name="connsiteY40268" fmla="*/ 1182375 h 4885973"/>
              <a:gd name="connsiteX40269" fmla="*/ 1148755 w 6085020"/>
              <a:gd name="connsiteY40269" fmla="*/ 1179376 h 4885973"/>
              <a:gd name="connsiteX40270" fmla="*/ 1149118 w 6085020"/>
              <a:gd name="connsiteY40270" fmla="*/ 1179150 h 4885973"/>
              <a:gd name="connsiteX40271" fmla="*/ 1148599 w 6085020"/>
              <a:gd name="connsiteY40271" fmla="*/ 1179150 h 4885973"/>
              <a:gd name="connsiteX40272" fmla="*/ 1147407 w 6085020"/>
              <a:gd name="connsiteY40272" fmla="*/ 1177427 h 4885973"/>
              <a:gd name="connsiteX40273" fmla="*/ 4851473 w 6085020"/>
              <a:gd name="connsiteY40273" fmla="*/ 1175547 h 4885973"/>
              <a:gd name="connsiteX40274" fmla="*/ 4850522 w 6085020"/>
              <a:gd name="connsiteY40274" fmla="*/ 1177633 h 4885973"/>
              <a:gd name="connsiteX40275" fmla="*/ 4852614 w 6085020"/>
              <a:gd name="connsiteY40275" fmla="*/ 1178771 h 4885973"/>
              <a:gd name="connsiteX40276" fmla="*/ 4853184 w 6085020"/>
              <a:gd name="connsiteY40276" fmla="*/ 1177064 h 4885973"/>
              <a:gd name="connsiteX40277" fmla="*/ 4853564 w 6085020"/>
              <a:gd name="connsiteY40277" fmla="*/ 1176685 h 4885973"/>
              <a:gd name="connsiteX40278" fmla="*/ 4851473 w 6085020"/>
              <a:gd name="connsiteY40278" fmla="*/ 1175547 h 4885973"/>
              <a:gd name="connsiteX40279" fmla="*/ 1130673 w 6085020"/>
              <a:gd name="connsiteY40279" fmla="*/ 1175547 h 4885973"/>
              <a:gd name="connsiteX40280" fmla="*/ 1130958 w 6085020"/>
              <a:gd name="connsiteY40280" fmla="*/ 1176164 h 4885973"/>
              <a:gd name="connsiteX40281" fmla="*/ 1130793 w 6085020"/>
              <a:gd name="connsiteY40281" fmla="*/ 1177018 h 4885973"/>
              <a:gd name="connsiteX40282" fmla="*/ 1130673 w 6085020"/>
              <a:gd name="connsiteY40282" fmla="*/ 1177064 h 4885973"/>
              <a:gd name="connsiteX40283" fmla="*/ 1127595 w 6085020"/>
              <a:gd name="connsiteY40283" fmla="*/ 1177537 h 4885973"/>
              <a:gd name="connsiteX40284" fmla="*/ 1128273 w 6085020"/>
              <a:gd name="connsiteY40284" fmla="*/ 1177088 h 4885973"/>
              <a:gd name="connsiteX40285" fmla="*/ 1130673 w 6085020"/>
              <a:gd name="connsiteY40285" fmla="*/ 1175547 h 4885973"/>
              <a:gd name="connsiteX40286" fmla="*/ 1455461 w 6085020"/>
              <a:gd name="connsiteY40286" fmla="*/ 1175357 h 4885973"/>
              <a:gd name="connsiteX40287" fmla="*/ 1442340 w 6085020"/>
              <a:gd name="connsiteY40287" fmla="*/ 1178961 h 4885973"/>
              <a:gd name="connsiteX40288" fmla="*/ 1442150 w 6085020"/>
              <a:gd name="connsiteY40288" fmla="*/ 1180099 h 4885973"/>
              <a:gd name="connsiteX40289" fmla="*/ 1442150 w 6085020"/>
              <a:gd name="connsiteY40289" fmla="*/ 1175926 h 4885973"/>
              <a:gd name="connsiteX40290" fmla="*/ 1437586 w 6085020"/>
              <a:gd name="connsiteY40290" fmla="*/ 1175926 h 4885973"/>
              <a:gd name="connsiteX40291" fmla="*/ 1437586 w 6085020"/>
              <a:gd name="connsiteY40291" fmla="*/ 1180668 h 4885973"/>
              <a:gd name="connsiteX40292" fmla="*/ 1441960 w 6085020"/>
              <a:gd name="connsiteY40292" fmla="*/ 1180668 h 4885973"/>
              <a:gd name="connsiteX40293" fmla="*/ 1455461 w 6085020"/>
              <a:gd name="connsiteY40293" fmla="*/ 1175357 h 4885973"/>
              <a:gd name="connsiteX40294" fmla="*/ 3037661 w 6085020"/>
              <a:gd name="connsiteY40294" fmla="*/ 1174978 h 4885973"/>
              <a:gd name="connsiteX40295" fmla="*/ 3051067 w 6085020"/>
              <a:gd name="connsiteY40295" fmla="*/ 1190341 h 4885973"/>
              <a:gd name="connsiteX40296" fmla="*/ 3037661 w 6085020"/>
              <a:gd name="connsiteY40296" fmla="*/ 1174978 h 4885973"/>
              <a:gd name="connsiteX40297" fmla="*/ 1877419 w 6085020"/>
              <a:gd name="connsiteY40297" fmla="*/ 1174788 h 4885973"/>
              <a:gd name="connsiteX40298" fmla="*/ 1877419 w 6085020"/>
              <a:gd name="connsiteY40298" fmla="*/ 1174788 h 4885973"/>
              <a:gd name="connsiteX40299" fmla="*/ 628849 w 6085020"/>
              <a:gd name="connsiteY40299" fmla="*/ 1174788 h 4885973"/>
              <a:gd name="connsiteX40300" fmla="*/ 621623 w 6085020"/>
              <a:gd name="connsiteY40300" fmla="*/ 1179150 h 4885973"/>
              <a:gd name="connsiteX40301" fmla="*/ 621813 w 6085020"/>
              <a:gd name="connsiteY40301" fmla="*/ 1179530 h 4885973"/>
              <a:gd name="connsiteX40302" fmla="*/ 626187 w 6085020"/>
              <a:gd name="connsiteY40302" fmla="*/ 1179530 h 4885973"/>
              <a:gd name="connsiteX40303" fmla="*/ 626248 w 6085020"/>
              <a:gd name="connsiteY40303" fmla="*/ 1179909 h 4885973"/>
              <a:gd name="connsiteX40304" fmla="*/ 625806 w 6085020"/>
              <a:gd name="connsiteY40304" fmla="*/ 1179909 h 4885973"/>
              <a:gd name="connsiteX40305" fmla="*/ 626261 w 6085020"/>
              <a:gd name="connsiteY40305" fmla="*/ 1179993 h 4885973"/>
              <a:gd name="connsiteX40306" fmla="*/ 629800 w 6085020"/>
              <a:gd name="connsiteY40306" fmla="*/ 1202100 h 4885973"/>
              <a:gd name="connsiteX40307" fmla="*/ 627898 w 6085020"/>
              <a:gd name="connsiteY40307" fmla="*/ 1204376 h 4885973"/>
              <a:gd name="connsiteX40308" fmla="*/ 633222 w 6085020"/>
              <a:gd name="connsiteY40308" fmla="*/ 1204376 h 4885973"/>
              <a:gd name="connsiteX40309" fmla="*/ 652238 w 6085020"/>
              <a:gd name="connsiteY40309" fmla="*/ 1209307 h 4885973"/>
              <a:gd name="connsiteX40310" fmla="*/ 654330 w 6085020"/>
              <a:gd name="connsiteY40310" fmla="*/ 1211963 h 4885973"/>
              <a:gd name="connsiteX40311" fmla="*/ 657890 w 6085020"/>
              <a:gd name="connsiteY40311" fmla="*/ 1210072 h 4885973"/>
              <a:gd name="connsiteX40312" fmla="*/ 657943 w 6085020"/>
              <a:gd name="connsiteY40312" fmla="*/ 1209876 h 4885973"/>
              <a:gd name="connsiteX40313" fmla="*/ 657943 w 6085020"/>
              <a:gd name="connsiteY40313" fmla="*/ 1208738 h 4885973"/>
              <a:gd name="connsiteX40314" fmla="*/ 664979 w 6085020"/>
              <a:gd name="connsiteY40314" fmla="*/ 1206462 h 4885973"/>
              <a:gd name="connsiteX40315" fmla="*/ 663267 w 6085020"/>
              <a:gd name="connsiteY40315" fmla="*/ 1214049 h 4885973"/>
              <a:gd name="connsiteX40316" fmla="*/ 672014 w 6085020"/>
              <a:gd name="connsiteY40316" fmla="*/ 1216135 h 4885973"/>
              <a:gd name="connsiteX40317" fmla="*/ 681142 w 6085020"/>
              <a:gd name="connsiteY40317" fmla="*/ 1216135 h 4885973"/>
              <a:gd name="connsiteX40318" fmla="*/ 673916 w 6085020"/>
              <a:gd name="connsiteY40318" fmla="*/ 1208359 h 4885973"/>
              <a:gd name="connsiteX40319" fmla="*/ 668211 w 6085020"/>
              <a:gd name="connsiteY40319" fmla="*/ 1204755 h 4885973"/>
              <a:gd name="connsiteX40320" fmla="*/ 674106 w 6085020"/>
              <a:gd name="connsiteY40320" fmla="*/ 1197358 h 4885973"/>
              <a:gd name="connsiteX40321" fmla="*/ 676008 w 6085020"/>
              <a:gd name="connsiteY40321" fmla="*/ 1198876 h 4885973"/>
              <a:gd name="connsiteX40322" fmla="*/ 679567 w 6085020"/>
              <a:gd name="connsiteY40322" fmla="*/ 1196985 h 4885973"/>
              <a:gd name="connsiteX40323" fmla="*/ 679621 w 6085020"/>
              <a:gd name="connsiteY40323" fmla="*/ 1196789 h 4885973"/>
              <a:gd name="connsiteX40324" fmla="*/ 677529 w 6085020"/>
              <a:gd name="connsiteY40324" fmla="*/ 1193186 h 4885973"/>
              <a:gd name="connsiteX40325" fmla="*/ 673992 w 6085020"/>
              <a:gd name="connsiteY40325" fmla="*/ 1195122 h 4885973"/>
              <a:gd name="connsiteX40326" fmla="*/ 673916 w 6085020"/>
              <a:gd name="connsiteY40326" fmla="*/ 1195462 h 4885973"/>
              <a:gd name="connsiteX40327" fmla="*/ 667451 w 6085020"/>
              <a:gd name="connsiteY40327" fmla="*/ 1195462 h 4885973"/>
              <a:gd name="connsiteX40328" fmla="*/ 665359 w 6085020"/>
              <a:gd name="connsiteY40328" fmla="*/ 1192048 h 4885973"/>
              <a:gd name="connsiteX40329" fmla="*/ 661797 w 6085020"/>
              <a:gd name="connsiteY40329" fmla="*/ 1193939 h 4885973"/>
              <a:gd name="connsiteX40330" fmla="*/ 661746 w 6085020"/>
              <a:gd name="connsiteY40330" fmla="*/ 1194134 h 4885973"/>
              <a:gd name="connsiteX40331" fmla="*/ 645012 w 6085020"/>
              <a:gd name="connsiteY40331" fmla="*/ 1184840 h 4885973"/>
              <a:gd name="connsiteX40332" fmla="*/ 645012 w 6085020"/>
              <a:gd name="connsiteY40332" fmla="*/ 1183702 h 4885973"/>
              <a:gd name="connsiteX40333" fmla="*/ 642304 w 6085020"/>
              <a:gd name="connsiteY40333" fmla="*/ 1180366 h 4885973"/>
              <a:gd name="connsiteX40334" fmla="*/ 639117 w 6085020"/>
              <a:gd name="connsiteY40334" fmla="*/ 1182375 h 4885973"/>
              <a:gd name="connsiteX40335" fmla="*/ 626261 w 6085020"/>
              <a:gd name="connsiteY40335" fmla="*/ 1179993 h 4885973"/>
              <a:gd name="connsiteX40336" fmla="*/ 626248 w 6085020"/>
              <a:gd name="connsiteY40336" fmla="*/ 1179909 h 4885973"/>
              <a:gd name="connsiteX40337" fmla="*/ 627328 w 6085020"/>
              <a:gd name="connsiteY40337" fmla="*/ 1179909 h 4885973"/>
              <a:gd name="connsiteX40338" fmla="*/ 634744 w 6085020"/>
              <a:gd name="connsiteY40338" fmla="*/ 1174788 h 4885973"/>
              <a:gd name="connsiteX40339" fmla="*/ 628849 w 6085020"/>
              <a:gd name="connsiteY40339" fmla="*/ 1174788 h 4885973"/>
              <a:gd name="connsiteX40340" fmla="*/ 3340866 w 6085020"/>
              <a:gd name="connsiteY40340" fmla="*/ 1174599 h 4885973"/>
              <a:gd name="connsiteX40341" fmla="*/ 3339725 w 6085020"/>
              <a:gd name="connsiteY40341" fmla="*/ 1179150 h 4885973"/>
              <a:gd name="connsiteX40342" fmla="*/ 3337063 w 6085020"/>
              <a:gd name="connsiteY40342" fmla="*/ 1179909 h 4885973"/>
              <a:gd name="connsiteX40343" fmla="*/ 3337063 w 6085020"/>
              <a:gd name="connsiteY40343" fmla="*/ 1194893 h 4885973"/>
              <a:gd name="connsiteX40344" fmla="*/ 3347712 w 6085020"/>
              <a:gd name="connsiteY40344" fmla="*/ 1182564 h 4885973"/>
              <a:gd name="connsiteX40345" fmla="*/ 3350374 w 6085020"/>
              <a:gd name="connsiteY40345" fmla="*/ 1174599 h 4885973"/>
              <a:gd name="connsiteX40346" fmla="*/ 4859891 w 6085020"/>
              <a:gd name="connsiteY40346" fmla="*/ 1174409 h 4885973"/>
              <a:gd name="connsiteX40347" fmla="*/ 4862502 w 6085020"/>
              <a:gd name="connsiteY40347" fmla="*/ 1174409 h 4885973"/>
              <a:gd name="connsiteX40348" fmla="*/ 4861551 w 6085020"/>
              <a:gd name="connsiteY40348" fmla="*/ 1176495 h 4885973"/>
              <a:gd name="connsiteX40349" fmla="*/ 4859459 w 6085020"/>
              <a:gd name="connsiteY40349" fmla="*/ 1175357 h 4885973"/>
              <a:gd name="connsiteX40350" fmla="*/ 3180374 w 6085020"/>
              <a:gd name="connsiteY40350" fmla="*/ 1174409 h 4885973"/>
              <a:gd name="connsiteX40351" fmla="*/ 3180374 w 6085020"/>
              <a:gd name="connsiteY40351" fmla="*/ 1174409 h 4885973"/>
              <a:gd name="connsiteX40352" fmla="*/ 4912323 w 6085020"/>
              <a:gd name="connsiteY40352" fmla="*/ 1173271 h 4885973"/>
              <a:gd name="connsiteX40353" fmla="*/ 4911182 w 6085020"/>
              <a:gd name="connsiteY40353" fmla="*/ 1183133 h 4885973"/>
              <a:gd name="connsiteX40354" fmla="*/ 4908900 w 6085020"/>
              <a:gd name="connsiteY40354" fmla="*/ 1185220 h 4885973"/>
              <a:gd name="connsiteX40355" fmla="*/ 4904527 w 6085020"/>
              <a:gd name="connsiteY40355" fmla="*/ 1188958 h 4885973"/>
              <a:gd name="connsiteX40356" fmla="*/ 4904527 w 6085020"/>
              <a:gd name="connsiteY40356" fmla="*/ 1183513 h 4885973"/>
              <a:gd name="connsiteX40357" fmla="*/ 4904527 w 6085020"/>
              <a:gd name="connsiteY40357" fmla="*/ 1177633 h 4885973"/>
              <a:gd name="connsiteX40358" fmla="*/ 4902054 w 6085020"/>
              <a:gd name="connsiteY40358" fmla="*/ 1174788 h 4885973"/>
              <a:gd name="connsiteX40359" fmla="*/ 4866305 w 6085020"/>
              <a:gd name="connsiteY40359" fmla="*/ 1171374 h 4885973"/>
              <a:gd name="connsiteX40360" fmla="*/ 4865714 w 6085020"/>
              <a:gd name="connsiteY40360" fmla="*/ 1172554 h 4885973"/>
              <a:gd name="connsiteX40361" fmla="*/ 4865354 w 6085020"/>
              <a:gd name="connsiteY40361" fmla="*/ 1172323 h 4885973"/>
              <a:gd name="connsiteX40362" fmla="*/ 4865544 w 6085020"/>
              <a:gd name="connsiteY40362" fmla="*/ 1172892 h 4885973"/>
              <a:gd name="connsiteX40363" fmla="*/ 4865714 w 6085020"/>
              <a:gd name="connsiteY40363" fmla="*/ 1172554 h 4885973"/>
              <a:gd name="connsiteX40364" fmla="*/ 4867161 w 6085020"/>
              <a:gd name="connsiteY40364" fmla="*/ 1173483 h 4885973"/>
              <a:gd name="connsiteX40365" fmla="*/ 4867256 w 6085020"/>
              <a:gd name="connsiteY40365" fmla="*/ 1173461 h 4885973"/>
              <a:gd name="connsiteX40366" fmla="*/ 4868396 w 6085020"/>
              <a:gd name="connsiteY40366" fmla="*/ 1171374 h 4885973"/>
              <a:gd name="connsiteX40367" fmla="*/ 4866305 w 6085020"/>
              <a:gd name="connsiteY40367" fmla="*/ 1171374 h 4885973"/>
              <a:gd name="connsiteX40368" fmla="*/ 706623 w 6085020"/>
              <a:gd name="connsiteY40368" fmla="*/ 1170995 h 4885973"/>
              <a:gd name="connsiteX40369" fmla="*/ 693312 w 6085020"/>
              <a:gd name="connsiteY40369" fmla="*/ 1174030 h 4885973"/>
              <a:gd name="connsiteX40370" fmla="*/ 688178 w 6085020"/>
              <a:gd name="connsiteY40370" fmla="*/ 1178961 h 4885973"/>
              <a:gd name="connsiteX40371" fmla="*/ 705292 w 6085020"/>
              <a:gd name="connsiteY40371" fmla="*/ 1182944 h 4885973"/>
              <a:gd name="connsiteX40372" fmla="*/ 706623 w 6085020"/>
              <a:gd name="connsiteY40372" fmla="*/ 1190910 h 4885973"/>
              <a:gd name="connsiteX40373" fmla="*/ 707764 w 6085020"/>
              <a:gd name="connsiteY40373" fmla="*/ 1198876 h 4885973"/>
              <a:gd name="connsiteX40374" fmla="*/ 711377 w 6085020"/>
              <a:gd name="connsiteY40374" fmla="*/ 1185978 h 4885973"/>
              <a:gd name="connsiteX40375" fmla="*/ 714800 w 6085020"/>
              <a:gd name="connsiteY40375" fmla="*/ 1173081 h 4885973"/>
              <a:gd name="connsiteX40376" fmla="*/ 4801081 w 6085020"/>
              <a:gd name="connsiteY40376" fmla="*/ 1170805 h 4885973"/>
              <a:gd name="connsiteX40377" fmla="*/ 4798799 w 6085020"/>
              <a:gd name="connsiteY40377" fmla="*/ 1172512 h 4885973"/>
              <a:gd name="connsiteX40378" fmla="*/ 4800511 w 6085020"/>
              <a:gd name="connsiteY40378" fmla="*/ 1174788 h 4885973"/>
              <a:gd name="connsiteX40379" fmla="*/ 4799940 w 6085020"/>
              <a:gd name="connsiteY40379" fmla="*/ 1172892 h 4885973"/>
              <a:gd name="connsiteX40380" fmla="*/ 4802222 w 6085020"/>
              <a:gd name="connsiteY40380" fmla="*/ 1173840 h 4885973"/>
              <a:gd name="connsiteX40381" fmla="*/ 4803173 w 6085020"/>
              <a:gd name="connsiteY40381" fmla="*/ 1171754 h 4885973"/>
              <a:gd name="connsiteX40382" fmla="*/ 4801081 w 6085020"/>
              <a:gd name="connsiteY40382" fmla="*/ 1170805 h 4885973"/>
              <a:gd name="connsiteX40383" fmla="*/ 3254345 w 6085020"/>
              <a:gd name="connsiteY40383" fmla="*/ 1170805 h 4885973"/>
              <a:gd name="connsiteX40384" fmla="*/ 3264423 w 6085020"/>
              <a:gd name="connsiteY40384" fmla="*/ 1190341 h 4885973"/>
              <a:gd name="connsiteX40385" fmla="*/ 3264804 w 6085020"/>
              <a:gd name="connsiteY40385" fmla="*/ 1191668 h 4885973"/>
              <a:gd name="connsiteX40386" fmla="*/ 3254345 w 6085020"/>
              <a:gd name="connsiteY40386" fmla="*/ 1170805 h 4885973"/>
              <a:gd name="connsiteX40387" fmla="*/ 2642230 w 6085020"/>
              <a:gd name="connsiteY40387" fmla="*/ 1170616 h 4885973"/>
              <a:gd name="connsiteX40388" fmla="*/ 2652545 w 6085020"/>
              <a:gd name="connsiteY40388" fmla="*/ 1185019 h 4885973"/>
              <a:gd name="connsiteX40389" fmla="*/ 2652689 w 6085020"/>
              <a:gd name="connsiteY40389" fmla="*/ 1186358 h 4885973"/>
              <a:gd name="connsiteX40390" fmla="*/ 2652689 w 6085020"/>
              <a:gd name="connsiteY40390" fmla="*/ 1185220 h 4885973"/>
              <a:gd name="connsiteX40391" fmla="*/ 2652545 w 6085020"/>
              <a:gd name="connsiteY40391" fmla="*/ 1185019 h 4885973"/>
              <a:gd name="connsiteX40392" fmla="*/ 2651382 w 6085020"/>
              <a:gd name="connsiteY40392" fmla="*/ 1174219 h 4885973"/>
              <a:gd name="connsiteX40393" fmla="*/ 2642230 w 6085020"/>
              <a:gd name="connsiteY40393" fmla="*/ 1170616 h 4885973"/>
              <a:gd name="connsiteX40394" fmla="*/ 909140 w 6085020"/>
              <a:gd name="connsiteY40394" fmla="*/ 1170616 h 4885973"/>
              <a:gd name="connsiteX40395" fmla="*/ 911612 w 6085020"/>
              <a:gd name="connsiteY40395" fmla="*/ 1206273 h 4885973"/>
              <a:gd name="connsiteX40396" fmla="*/ 915035 w 6085020"/>
              <a:gd name="connsiteY40396" fmla="*/ 1197738 h 4885973"/>
              <a:gd name="connsiteX40397" fmla="*/ 919218 w 6085020"/>
              <a:gd name="connsiteY40397" fmla="*/ 1198307 h 4885973"/>
              <a:gd name="connsiteX40398" fmla="*/ 916366 w 6085020"/>
              <a:gd name="connsiteY40398" fmla="*/ 1194324 h 4885973"/>
              <a:gd name="connsiteX40399" fmla="*/ 915225 w 6085020"/>
              <a:gd name="connsiteY40399" fmla="*/ 1195841 h 4885973"/>
              <a:gd name="connsiteX40400" fmla="*/ 909140 w 6085020"/>
              <a:gd name="connsiteY40400" fmla="*/ 1170616 h 4885973"/>
              <a:gd name="connsiteX40401" fmla="*/ 2949004 w 6085020"/>
              <a:gd name="connsiteY40401" fmla="*/ 1170106 h 4885973"/>
              <a:gd name="connsiteX40402" fmla="*/ 2935072 w 6085020"/>
              <a:gd name="connsiteY40402" fmla="*/ 1189203 h 4885973"/>
              <a:gd name="connsiteX40403" fmla="*/ 2955989 w 6085020"/>
              <a:gd name="connsiteY40403" fmla="*/ 1174788 h 4885973"/>
              <a:gd name="connsiteX40404" fmla="*/ 2955989 w 6085020"/>
              <a:gd name="connsiteY40404" fmla="*/ 1173650 h 4885973"/>
              <a:gd name="connsiteX40405" fmla="*/ 2949004 w 6085020"/>
              <a:gd name="connsiteY40405" fmla="*/ 1170106 h 4885973"/>
              <a:gd name="connsiteX40406" fmla="*/ 3938149 w 6085020"/>
              <a:gd name="connsiteY40406" fmla="*/ 1169478 h 4885973"/>
              <a:gd name="connsiteX40407" fmla="*/ 3938149 w 6085020"/>
              <a:gd name="connsiteY40407" fmla="*/ 1169478 h 4885973"/>
              <a:gd name="connsiteX40408" fmla="*/ 3437086 w 6085020"/>
              <a:gd name="connsiteY40408" fmla="*/ 1169478 h 4885973"/>
              <a:gd name="connsiteX40409" fmla="*/ 3437086 w 6085020"/>
              <a:gd name="connsiteY40409" fmla="*/ 1179909 h 4885973"/>
              <a:gd name="connsiteX40410" fmla="*/ 3447544 w 6085020"/>
              <a:gd name="connsiteY40410" fmla="*/ 1179909 h 4885973"/>
              <a:gd name="connsiteX40411" fmla="*/ 3447544 w 6085020"/>
              <a:gd name="connsiteY40411" fmla="*/ 1169478 h 4885973"/>
              <a:gd name="connsiteX40412" fmla="*/ 2914154 w 6085020"/>
              <a:gd name="connsiteY40412" fmla="*/ 1169478 h 4885973"/>
              <a:gd name="connsiteX40413" fmla="*/ 2914953 w 6085020"/>
              <a:gd name="connsiteY40413" fmla="*/ 1170073 h 4885973"/>
              <a:gd name="connsiteX40414" fmla="*/ 2909781 w 6085020"/>
              <a:gd name="connsiteY40414" fmla="*/ 1190341 h 4885973"/>
              <a:gd name="connsiteX40415" fmla="*/ 2919247 w 6085020"/>
              <a:gd name="connsiteY40415" fmla="*/ 1173271 h 4885973"/>
              <a:gd name="connsiteX40416" fmla="*/ 2914953 w 6085020"/>
              <a:gd name="connsiteY40416" fmla="*/ 1170073 h 4885973"/>
              <a:gd name="connsiteX40417" fmla="*/ 2915105 w 6085020"/>
              <a:gd name="connsiteY40417" fmla="*/ 1169478 h 4885973"/>
              <a:gd name="connsiteX40418" fmla="*/ 2188706 w 6085020"/>
              <a:gd name="connsiteY40418" fmla="*/ 1169478 h 4885973"/>
              <a:gd name="connsiteX40419" fmla="*/ 2156189 w 6085020"/>
              <a:gd name="connsiteY40419" fmla="*/ 1208738 h 4885973"/>
              <a:gd name="connsiteX40420" fmla="*/ 2155618 w 6085020"/>
              <a:gd name="connsiteY40420" fmla="*/ 1209876 h 4885973"/>
              <a:gd name="connsiteX40421" fmla="*/ 2128236 w 6085020"/>
              <a:gd name="connsiteY40421" fmla="*/ 1215946 h 4885973"/>
              <a:gd name="connsiteX40422" fmla="*/ 2134321 w 6085020"/>
              <a:gd name="connsiteY40422" fmla="*/ 1243257 h 4885973"/>
              <a:gd name="connsiteX40423" fmla="*/ 2151435 w 6085020"/>
              <a:gd name="connsiteY40423" fmla="*/ 1241740 h 4885973"/>
              <a:gd name="connsiteX40424" fmla="*/ 2155428 w 6085020"/>
              <a:gd name="connsiteY40424" fmla="*/ 1248947 h 4885973"/>
              <a:gd name="connsiteX40425" fmla="*/ 2157330 w 6085020"/>
              <a:gd name="connsiteY40425" fmla="*/ 1244775 h 4885973"/>
              <a:gd name="connsiteX40426" fmla="*/ 2158471 w 6085020"/>
              <a:gd name="connsiteY40426" fmla="*/ 1241930 h 4885973"/>
              <a:gd name="connsiteX40427" fmla="*/ 2180909 w 6085020"/>
              <a:gd name="connsiteY40427" fmla="*/ 1222963 h 4885973"/>
              <a:gd name="connsiteX40428" fmla="*/ 2188706 w 6085020"/>
              <a:gd name="connsiteY40428" fmla="*/ 1169478 h 4885973"/>
              <a:gd name="connsiteX40429" fmla="*/ 3002767 w 6085020"/>
              <a:gd name="connsiteY40429" fmla="*/ 1169288 h 4885973"/>
              <a:gd name="connsiteX40430" fmla="*/ 3002767 w 6085020"/>
              <a:gd name="connsiteY40430" fmla="*/ 1169288 h 4885973"/>
              <a:gd name="connsiteX40431" fmla="*/ 352551 w 6085020"/>
              <a:gd name="connsiteY40431" fmla="*/ 1169288 h 4885973"/>
              <a:gd name="connsiteX40432" fmla="*/ 352551 w 6085020"/>
              <a:gd name="connsiteY40432" fmla="*/ 1169288 h 4885973"/>
              <a:gd name="connsiteX40433" fmla="*/ 3306828 w 6085020"/>
              <a:gd name="connsiteY40433" fmla="*/ 1169098 h 4885973"/>
              <a:gd name="connsiteX40434" fmla="*/ 3301694 w 6085020"/>
              <a:gd name="connsiteY40434" fmla="*/ 1225998 h 4885973"/>
              <a:gd name="connsiteX40435" fmla="*/ 3322611 w 6085020"/>
              <a:gd name="connsiteY40435" fmla="*/ 1169098 h 4885973"/>
              <a:gd name="connsiteX40436" fmla="*/ 3316906 w 6085020"/>
              <a:gd name="connsiteY40436" fmla="*/ 1179909 h 4885973"/>
              <a:gd name="connsiteX40437" fmla="*/ 3316716 w 6085020"/>
              <a:gd name="connsiteY40437" fmla="*/ 1179530 h 4885973"/>
              <a:gd name="connsiteX40438" fmla="*/ 3316716 w 6085020"/>
              <a:gd name="connsiteY40438" fmla="*/ 1175357 h 4885973"/>
              <a:gd name="connsiteX40439" fmla="*/ 3306828 w 6085020"/>
              <a:gd name="connsiteY40439" fmla="*/ 1169098 h 4885973"/>
              <a:gd name="connsiteX40440" fmla="*/ 3133785 w 6085020"/>
              <a:gd name="connsiteY40440" fmla="*/ 1169098 h 4885973"/>
              <a:gd name="connsiteX40441" fmla="*/ 3123327 w 6085020"/>
              <a:gd name="connsiteY40441" fmla="*/ 1195272 h 4885973"/>
              <a:gd name="connsiteX40442" fmla="*/ 3112868 w 6085020"/>
              <a:gd name="connsiteY40442" fmla="*/ 1184840 h 4885973"/>
              <a:gd name="connsiteX40443" fmla="*/ 3144244 w 6085020"/>
              <a:gd name="connsiteY40443" fmla="*/ 1206083 h 4885973"/>
              <a:gd name="connsiteX40444" fmla="*/ 3144244 w 6085020"/>
              <a:gd name="connsiteY40444" fmla="*/ 1205704 h 4885973"/>
              <a:gd name="connsiteX40445" fmla="*/ 3133785 w 6085020"/>
              <a:gd name="connsiteY40445" fmla="*/ 1169098 h 4885973"/>
              <a:gd name="connsiteX40446" fmla="*/ 3342958 w 6085020"/>
              <a:gd name="connsiteY40446" fmla="*/ 1168529 h 4885973"/>
              <a:gd name="connsiteX40447" fmla="*/ 3341627 w 6085020"/>
              <a:gd name="connsiteY40447" fmla="*/ 1171374 h 4885973"/>
              <a:gd name="connsiteX40448" fmla="*/ 3344137 w 6085020"/>
              <a:gd name="connsiteY40448" fmla="*/ 1172933 h 4885973"/>
              <a:gd name="connsiteX40449" fmla="*/ 3344289 w 6085020"/>
              <a:gd name="connsiteY40449" fmla="*/ 1172892 h 4885973"/>
              <a:gd name="connsiteX40450" fmla="*/ 3345810 w 6085020"/>
              <a:gd name="connsiteY40450" fmla="*/ 1170054 h 4885973"/>
              <a:gd name="connsiteX40451" fmla="*/ 3345810 w 6085020"/>
              <a:gd name="connsiteY40451" fmla="*/ 1170047 h 4885973"/>
              <a:gd name="connsiteX40452" fmla="*/ 3343528 w 6085020"/>
              <a:gd name="connsiteY40452" fmla="*/ 1168529 h 4885973"/>
              <a:gd name="connsiteX40453" fmla="*/ 1989802 w 6085020"/>
              <a:gd name="connsiteY40453" fmla="*/ 1168529 h 4885973"/>
              <a:gd name="connsiteX40454" fmla="*/ 1977917 w 6085020"/>
              <a:gd name="connsiteY40454" fmla="*/ 1174786 h 4885973"/>
              <a:gd name="connsiteX40455" fmla="*/ 1977632 w 6085020"/>
              <a:gd name="connsiteY40455" fmla="*/ 1175926 h 4885973"/>
              <a:gd name="connsiteX40456" fmla="*/ 1984953 w 6085020"/>
              <a:gd name="connsiteY40456" fmla="*/ 1187591 h 4885973"/>
              <a:gd name="connsiteX40457" fmla="*/ 1996647 w 6085020"/>
              <a:gd name="connsiteY40457" fmla="*/ 1180288 h 4885973"/>
              <a:gd name="connsiteX40458" fmla="*/ 1996647 w 6085020"/>
              <a:gd name="connsiteY40458" fmla="*/ 1178581 h 4885973"/>
              <a:gd name="connsiteX40459" fmla="*/ 1993985 w 6085020"/>
              <a:gd name="connsiteY40459" fmla="*/ 1169478 h 4885973"/>
              <a:gd name="connsiteX40460" fmla="*/ 1993985 w 6085020"/>
              <a:gd name="connsiteY40460" fmla="*/ 1170995 h 4885973"/>
              <a:gd name="connsiteX40461" fmla="*/ 1989802 w 6085020"/>
              <a:gd name="connsiteY40461" fmla="*/ 1168529 h 4885973"/>
              <a:gd name="connsiteX40462" fmla="*/ 4730343 w 6085020"/>
              <a:gd name="connsiteY40462" fmla="*/ 1168150 h 4885973"/>
              <a:gd name="connsiteX40463" fmla="*/ 4730153 w 6085020"/>
              <a:gd name="connsiteY40463" fmla="*/ 1169478 h 4885973"/>
              <a:gd name="connsiteX40464" fmla="*/ 4729772 w 6085020"/>
              <a:gd name="connsiteY40464" fmla="*/ 1169288 h 4885973"/>
              <a:gd name="connsiteX40465" fmla="*/ 4727110 w 6085020"/>
              <a:gd name="connsiteY40465" fmla="*/ 1169288 h 4885973"/>
              <a:gd name="connsiteX40466" fmla="*/ 4727110 w 6085020"/>
              <a:gd name="connsiteY40466" fmla="*/ 1172323 h 4885973"/>
              <a:gd name="connsiteX40467" fmla="*/ 4722832 w 6085020"/>
              <a:gd name="connsiteY40467" fmla="*/ 1174597 h 4885973"/>
              <a:gd name="connsiteX40468" fmla="*/ 4722356 w 6085020"/>
              <a:gd name="connsiteY40468" fmla="*/ 1174409 h 4885973"/>
              <a:gd name="connsiteX40469" fmla="*/ 4722356 w 6085020"/>
              <a:gd name="connsiteY40469" fmla="*/ 1181237 h 4885973"/>
              <a:gd name="connsiteX40470" fmla="*/ 4721025 w 6085020"/>
              <a:gd name="connsiteY40470" fmla="*/ 1184082 h 4885973"/>
              <a:gd name="connsiteX40471" fmla="*/ 4723687 w 6085020"/>
              <a:gd name="connsiteY40471" fmla="*/ 1185409 h 4885973"/>
              <a:gd name="connsiteX40472" fmla="*/ 4726349 w 6085020"/>
              <a:gd name="connsiteY40472" fmla="*/ 1186737 h 4885973"/>
              <a:gd name="connsiteX40473" fmla="*/ 4726349 w 6085020"/>
              <a:gd name="connsiteY40473" fmla="*/ 1185030 h 4885973"/>
              <a:gd name="connsiteX40474" fmla="*/ 4734336 w 6085020"/>
              <a:gd name="connsiteY40474" fmla="*/ 1179340 h 4885973"/>
              <a:gd name="connsiteX40475" fmla="*/ 4734336 w 6085020"/>
              <a:gd name="connsiteY40475" fmla="*/ 1177633 h 4885973"/>
              <a:gd name="connsiteX40476" fmla="*/ 4734336 w 6085020"/>
              <a:gd name="connsiteY40476" fmla="*/ 1176685 h 4885973"/>
              <a:gd name="connsiteX40477" fmla="*/ 4732434 w 6085020"/>
              <a:gd name="connsiteY40477" fmla="*/ 1169857 h 4885973"/>
              <a:gd name="connsiteX40478" fmla="*/ 4732434 w 6085020"/>
              <a:gd name="connsiteY40478" fmla="*/ 1168150 h 4885973"/>
              <a:gd name="connsiteX40479" fmla="*/ 4730343 w 6085020"/>
              <a:gd name="connsiteY40479" fmla="*/ 1168150 h 4885973"/>
              <a:gd name="connsiteX40480" fmla="*/ 3566392 w 6085020"/>
              <a:gd name="connsiteY40480" fmla="*/ 1167581 h 4885973"/>
              <a:gd name="connsiteX40481" fmla="*/ 3572097 w 6085020"/>
              <a:gd name="connsiteY40481" fmla="*/ 1190341 h 4885973"/>
              <a:gd name="connsiteX40482" fmla="*/ 3566392 w 6085020"/>
              <a:gd name="connsiteY40482" fmla="*/ 1167581 h 4885973"/>
              <a:gd name="connsiteX40483" fmla="*/ 4856702 w 6085020"/>
              <a:gd name="connsiteY40483" fmla="*/ 1166356 h 4885973"/>
              <a:gd name="connsiteX40484" fmla="*/ 4854515 w 6085020"/>
              <a:gd name="connsiteY40484" fmla="*/ 1167406 h 4885973"/>
              <a:gd name="connsiteX40485" fmla="*/ 4854515 w 6085020"/>
              <a:gd name="connsiteY40485" fmla="*/ 1168529 h 4885973"/>
              <a:gd name="connsiteX40486" fmla="*/ 4856607 w 6085020"/>
              <a:gd name="connsiteY40486" fmla="*/ 1168529 h 4885973"/>
              <a:gd name="connsiteX40487" fmla="*/ 4857368 w 6085020"/>
              <a:gd name="connsiteY40487" fmla="*/ 1168909 h 4885973"/>
              <a:gd name="connsiteX40488" fmla="*/ 4857748 w 6085020"/>
              <a:gd name="connsiteY40488" fmla="*/ 1168529 h 4885973"/>
              <a:gd name="connsiteX40489" fmla="*/ 4856702 w 6085020"/>
              <a:gd name="connsiteY40489" fmla="*/ 1166356 h 4885973"/>
              <a:gd name="connsiteX40490" fmla="*/ 4842155 w 6085020"/>
              <a:gd name="connsiteY40490" fmla="*/ 1165684 h 4885973"/>
              <a:gd name="connsiteX40491" fmla="*/ 4842155 w 6085020"/>
              <a:gd name="connsiteY40491" fmla="*/ 1166822 h 4885973"/>
              <a:gd name="connsiteX40492" fmla="*/ 4840824 w 6085020"/>
              <a:gd name="connsiteY40492" fmla="*/ 1171943 h 4885973"/>
              <a:gd name="connsiteX40493" fmla="*/ 4843676 w 6085020"/>
              <a:gd name="connsiteY40493" fmla="*/ 1175357 h 4885973"/>
              <a:gd name="connsiteX40494" fmla="*/ 4846528 w 6085020"/>
              <a:gd name="connsiteY40494" fmla="*/ 1178771 h 4885973"/>
              <a:gd name="connsiteX40495" fmla="*/ 4843296 w 6085020"/>
              <a:gd name="connsiteY40495" fmla="*/ 1168719 h 4885973"/>
              <a:gd name="connsiteX40496" fmla="*/ 4086662 w 6085020"/>
              <a:gd name="connsiteY40496" fmla="*/ 1165495 h 4885973"/>
              <a:gd name="connsiteX40497" fmla="*/ 4091416 w 6085020"/>
              <a:gd name="connsiteY40497" fmla="*/ 1171564 h 4885973"/>
              <a:gd name="connsiteX40498" fmla="*/ 4090465 w 6085020"/>
              <a:gd name="connsiteY40498" fmla="*/ 1168909 h 4885973"/>
              <a:gd name="connsiteX40499" fmla="*/ 4091986 w 6085020"/>
              <a:gd name="connsiteY40499" fmla="*/ 1168909 h 4885973"/>
              <a:gd name="connsiteX40500" fmla="*/ 4088943 w 6085020"/>
              <a:gd name="connsiteY40500" fmla="*/ 1166822 h 4885973"/>
              <a:gd name="connsiteX40501" fmla="*/ 2259634 w 6085020"/>
              <a:gd name="connsiteY40501" fmla="*/ 1165495 h 4885973"/>
              <a:gd name="connsiteX40502" fmla="*/ 2259634 w 6085020"/>
              <a:gd name="connsiteY40502" fmla="*/ 1165495 h 4885973"/>
              <a:gd name="connsiteX40503" fmla="*/ 686086 w 6085020"/>
              <a:gd name="connsiteY40503" fmla="*/ 1165495 h 4885973"/>
              <a:gd name="connsiteX40504" fmla="*/ 679431 w 6085020"/>
              <a:gd name="connsiteY40504" fmla="*/ 1167581 h 4885973"/>
              <a:gd name="connsiteX40505" fmla="*/ 672205 w 6085020"/>
              <a:gd name="connsiteY40505" fmla="*/ 1172512 h 4885973"/>
              <a:gd name="connsiteX40506" fmla="*/ 677339 w 6085020"/>
              <a:gd name="connsiteY40506" fmla="*/ 1176306 h 4885973"/>
              <a:gd name="connsiteX40507" fmla="*/ 683234 w 6085020"/>
              <a:gd name="connsiteY40507" fmla="*/ 1177633 h 4885973"/>
              <a:gd name="connsiteX40508" fmla="*/ 3452108 w 6085020"/>
              <a:gd name="connsiteY40508" fmla="*/ 1164546 h 4885973"/>
              <a:gd name="connsiteX40509" fmla="*/ 3458003 w 6085020"/>
              <a:gd name="connsiteY40509" fmla="*/ 1190341 h 4885973"/>
              <a:gd name="connsiteX40510" fmla="*/ 3457433 w 6085020"/>
              <a:gd name="connsiteY40510" fmla="*/ 1190530 h 4885973"/>
              <a:gd name="connsiteX40511" fmla="*/ 3467891 w 6085020"/>
              <a:gd name="connsiteY40511" fmla="*/ 1190530 h 4885973"/>
              <a:gd name="connsiteX40512" fmla="*/ 3473025 w 6085020"/>
              <a:gd name="connsiteY40512" fmla="*/ 1180099 h 4885973"/>
              <a:gd name="connsiteX40513" fmla="*/ 3452108 w 6085020"/>
              <a:gd name="connsiteY40513" fmla="*/ 1164546 h 4885973"/>
              <a:gd name="connsiteX40514" fmla="*/ 1105762 w 6085020"/>
              <a:gd name="connsiteY40514" fmla="*/ 1164357 h 4885973"/>
              <a:gd name="connsiteX40515" fmla="*/ 1105762 w 6085020"/>
              <a:gd name="connsiteY40515" fmla="*/ 1164357 h 4885973"/>
              <a:gd name="connsiteX40516" fmla="*/ 3370721 w 6085020"/>
              <a:gd name="connsiteY40516" fmla="*/ 1163977 h 4885973"/>
              <a:gd name="connsiteX40517" fmla="*/ 3370721 w 6085020"/>
              <a:gd name="connsiteY40517" fmla="*/ 1165495 h 4885973"/>
              <a:gd name="connsiteX40518" fmla="*/ 3371824 w 6085020"/>
              <a:gd name="connsiteY40518" fmla="*/ 1166249 h 4885973"/>
              <a:gd name="connsiteX40519" fmla="*/ 3372242 w 6085020"/>
              <a:gd name="connsiteY40519" fmla="*/ 1166064 h 4885973"/>
              <a:gd name="connsiteX40520" fmla="*/ 3372242 w 6085020"/>
              <a:gd name="connsiteY40520" fmla="*/ 1165305 h 4885973"/>
              <a:gd name="connsiteX40521" fmla="*/ 3372242 w 6085020"/>
              <a:gd name="connsiteY40521" fmla="*/ 1163977 h 4885973"/>
              <a:gd name="connsiteX40522" fmla="*/ 3370721 w 6085020"/>
              <a:gd name="connsiteY40522" fmla="*/ 1163977 h 4885973"/>
              <a:gd name="connsiteX40523" fmla="*/ 3902400 w 6085020"/>
              <a:gd name="connsiteY40523" fmla="*/ 1163598 h 4885973"/>
              <a:gd name="connsiteX40524" fmla="*/ 3902400 w 6085020"/>
              <a:gd name="connsiteY40524" fmla="*/ 1163598 h 4885973"/>
              <a:gd name="connsiteX40525" fmla="*/ 4819907 w 6085020"/>
              <a:gd name="connsiteY40525" fmla="*/ 1163408 h 4885973"/>
              <a:gd name="connsiteX40526" fmla="*/ 4821238 w 6085020"/>
              <a:gd name="connsiteY40526" fmla="*/ 1166064 h 4885973"/>
              <a:gd name="connsiteX40527" fmla="*/ 4822949 w 6085020"/>
              <a:gd name="connsiteY40527" fmla="*/ 1166064 h 4885973"/>
              <a:gd name="connsiteX40528" fmla="*/ 4822949 w 6085020"/>
              <a:gd name="connsiteY40528" fmla="*/ 1163408 h 4885973"/>
              <a:gd name="connsiteX40529" fmla="*/ 1951960 w 6085020"/>
              <a:gd name="connsiteY40529" fmla="*/ 1163408 h 4885973"/>
              <a:gd name="connsiteX40530" fmla="*/ 1951960 w 6085020"/>
              <a:gd name="connsiteY40530" fmla="*/ 1178961 h 4885973"/>
              <a:gd name="connsiteX40531" fmla="*/ 1951983 w 6085020"/>
              <a:gd name="connsiteY40531" fmla="*/ 1179071 h 4885973"/>
              <a:gd name="connsiteX40532" fmla="*/ 1951985 w 6085020"/>
              <a:gd name="connsiteY40532" fmla="*/ 1180550 h 4885973"/>
              <a:gd name="connsiteX40533" fmla="*/ 1952151 w 6085020"/>
              <a:gd name="connsiteY40533" fmla="*/ 1179909 h 4885973"/>
              <a:gd name="connsiteX40534" fmla="*/ 1951983 w 6085020"/>
              <a:gd name="connsiteY40534" fmla="*/ 1179071 h 4885973"/>
              <a:gd name="connsiteX40535" fmla="*/ 1855741 w 6085020"/>
              <a:gd name="connsiteY40535" fmla="*/ 1163408 h 4885973"/>
              <a:gd name="connsiteX40536" fmla="*/ 1855741 w 6085020"/>
              <a:gd name="connsiteY40536" fmla="*/ 1163408 h 4885973"/>
              <a:gd name="connsiteX40537" fmla="*/ 2087062 w 6085020"/>
              <a:gd name="connsiteY40537" fmla="*/ 1162588 h 4885973"/>
              <a:gd name="connsiteX40538" fmla="*/ 2092677 w 6085020"/>
              <a:gd name="connsiteY40538" fmla="*/ 1165495 h 4885973"/>
              <a:gd name="connsiteX40539" fmla="*/ 2087062 w 6085020"/>
              <a:gd name="connsiteY40539" fmla="*/ 1162588 h 4885973"/>
              <a:gd name="connsiteX40540" fmla="*/ 2221413 w 6085020"/>
              <a:gd name="connsiteY40540" fmla="*/ 1162460 h 4885973"/>
              <a:gd name="connsiteX40541" fmla="*/ 2217800 w 6085020"/>
              <a:gd name="connsiteY40541" fmla="*/ 1177823 h 4885973"/>
              <a:gd name="connsiteX40542" fmla="*/ 2222554 w 6085020"/>
              <a:gd name="connsiteY40542" fmla="*/ 1174978 h 4885973"/>
              <a:gd name="connsiteX40543" fmla="*/ 2227308 w 6085020"/>
              <a:gd name="connsiteY40543" fmla="*/ 1171943 h 4885973"/>
              <a:gd name="connsiteX40544" fmla="*/ 2224455 w 6085020"/>
              <a:gd name="connsiteY40544" fmla="*/ 1167202 h 4885973"/>
              <a:gd name="connsiteX40545" fmla="*/ 1462116 w 6085020"/>
              <a:gd name="connsiteY40545" fmla="*/ 1161132 h 4885973"/>
              <a:gd name="connsiteX40546" fmla="*/ 1458305 w 6085020"/>
              <a:gd name="connsiteY40546" fmla="*/ 1163126 h 4885973"/>
              <a:gd name="connsiteX40547" fmla="*/ 1460304 w 6085020"/>
              <a:gd name="connsiteY40547" fmla="*/ 1166927 h 4885973"/>
              <a:gd name="connsiteX40548" fmla="*/ 1464115 w 6085020"/>
              <a:gd name="connsiteY40548" fmla="*/ 1164933 h 4885973"/>
              <a:gd name="connsiteX40549" fmla="*/ 1464208 w 6085020"/>
              <a:gd name="connsiteY40549" fmla="*/ 1164546 h 4885973"/>
              <a:gd name="connsiteX40550" fmla="*/ 1462466 w 6085020"/>
              <a:gd name="connsiteY40550" fmla="*/ 1161218 h 4885973"/>
              <a:gd name="connsiteX40551" fmla="*/ 1462116 w 6085020"/>
              <a:gd name="connsiteY40551" fmla="*/ 1161132 h 4885973"/>
              <a:gd name="connsiteX40552" fmla="*/ 4853184 w 6085020"/>
              <a:gd name="connsiteY40552" fmla="*/ 1160563 h 4885973"/>
              <a:gd name="connsiteX40553" fmla="*/ 4850332 w 6085020"/>
              <a:gd name="connsiteY40553" fmla="*/ 1162460 h 4885973"/>
              <a:gd name="connsiteX40554" fmla="*/ 4849001 w 6085020"/>
              <a:gd name="connsiteY40554" fmla="*/ 1165305 h 4885973"/>
              <a:gd name="connsiteX40555" fmla="*/ 4852043 w 6085020"/>
              <a:gd name="connsiteY40555" fmla="*/ 1163977 h 4885973"/>
              <a:gd name="connsiteX40556" fmla="*/ 4853564 w 6085020"/>
              <a:gd name="connsiteY40556" fmla="*/ 1160563 h 4885973"/>
              <a:gd name="connsiteX40557" fmla="*/ 644442 w 6085020"/>
              <a:gd name="connsiteY40557" fmla="*/ 1160374 h 4885973"/>
              <a:gd name="connsiteX40558" fmla="*/ 644632 w 6085020"/>
              <a:gd name="connsiteY40558" fmla="*/ 1160563 h 4885973"/>
              <a:gd name="connsiteX40559" fmla="*/ 649766 w 6085020"/>
              <a:gd name="connsiteY40559" fmla="*/ 1167202 h 4885973"/>
              <a:gd name="connsiteX40560" fmla="*/ 655090 w 6085020"/>
              <a:gd name="connsiteY40560" fmla="*/ 1172512 h 4885973"/>
              <a:gd name="connsiteX40561" fmla="*/ 661556 w 6085020"/>
              <a:gd name="connsiteY40561" fmla="*/ 1168529 h 4885973"/>
              <a:gd name="connsiteX40562" fmla="*/ 668021 w 6085020"/>
              <a:gd name="connsiteY40562" fmla="*/ 1164546 h 4885973"/>
              <a:gd name="connsiteX40563" fmla="*/ 656422 w 6085020"/>
              <a:gd name="connsiteY40563" fmla="*/ 1161891 h 4885973"/>
              <a:gd name="connsiteX40564" fmla="*/ 644442 w 6085020"/>
              <a:gd name="connsiteY40564" fmla="*/ 1160374 h 4885973"/>
              <a:gd name="connsiteX40565" fmla="*/ 2160753 w 6085020"/>
              <a:gd name="connsiteY40565" fmla="*/ 1160184 h 4885973"/>
              <a:gd name="connsiteX40566" fmla="*/ 2160753 w 6085020"/>
              <a:gd name="connsiteY40566" fmla="*/ 1160184 h 4885973"/>
              <a:gd name="connsiteX40567" fmla="*/ 963407 w 6085020"/>
              <a:gd name="connsiteY40567" fmla="*/ 1160066 h 4885973"/>
              <a:gd name="connsiteX40568" fmla="*/ 963145 w 6085020"/>
              <a:gd name="connsiteY40568" fmla="*/ 1162650 h 4885973"/>
              <a:gd name="connsiteX40569" fmla="*/ 963335 w 6085020"/>
              <a:gd name="connsiteY40569" fmla="*/ 1163977 h 4885973"/>
              <a:gd name="connsiteX40570" fmla="*/ 966377 w 6085020"/>
              <a:gd name="connsiteY40570" fmla="*/ 1160184 h 4885973"/>
              <a:gd name="connsiteX40571" fmla="*/ 963407 w 6085020"/>
              <a:gd name="connsiteY40571" fmla="*/ 1160066 h 4885973"/>
              <a:gd name="connsiteX40572" fmla="*/ 1227653 w 6085020"/>
              <a:gd name="connsiteY40572" fmla="*/ 1159615 h 4885973"/>
              <a:gd name="connsiteX40573" fmla="*/ 1216053 w 6085020"/>
              <a:gd name="connsiteY40573" fmla="*/ 1167012 h 4885973"/>
              <a:gd name="connsiteX40574" fmla="*/ 1217004 w 6085020"/>
              <a:gd name="connsiteY40574" fmla="*/ 1167012 h 4885973"/>
              <a:gd name="connsiteX40575" fmla="*/ 1223372 w 6085020"/>
              <a:gd name="connsiteY40575" fmla="*/ 1177901 h 4885973"/>
              <a:gd name="connsiteX40576" fmla="*/ 1223850 w 6085020"/>
              <a:gd name="connsiteY40576" fmla="*/ 1178013 h 4885973"/>
              <a:gd name="connsiteX40577" fmla="*/ 1235069 w 6085020"/>
              <a:gd name="connsiteY40577" fmla="*/ 1171185 h 4885973"/>
              <a:gd name="connsiteX40578" fmla="*/ 1227653 w 6085020"/>
              <a:gd name="connsiteY40578" fmla="*/ 1159615 h 4885973"/>
              <a:gd name="connsiteX40579" fmla="*/ 708905 w 6085020"/>
              <a:gd name="connsiteY40579" fmla="*/ 1159425 h 4885973"/>
              <a:gd name="connsiteX40580" fmla="*/ 705292 w 6085020"/>
              <a:gd name="connsiteY40580" fmla="*/ 1161512 h 4885973"/>
              <a:gd name="connsiteX40581" fmla="*/ 707479 w 6085020"/>
              <a:gd name="connsiteY40581" fmla="*/ 1165210 h 4885973"/>
              <a:gd name="connsiteX40582" fmla="*/ 711187 w 6085020"/>
              <a:gd name="connsiteY40582" fmla="*/ 1163029 h 4885973"/>
              <a:gd name="connsiteX40583" fmla="*/ 709245 w 6085020"/>
              <a:gd name="connsiteY40583" fmla="*/ 1159501 h 4885973"/>
              <a:gd name="connsiteX40584" fmla="*/ 708905 w 6085020"/>
              <a:gd name="connsiteY40584" fmla="*/ 1159425 h 4885973"/>
              <a:gd name="connsiteX40585" fmla="*/ 1728336 w 6085020"/>
              <a:gd name="connsiteY40585" fmla="*/ 1159236 h 4885973"/>
              <a:gd name="connsiteX40586" fmla="*/ 1728336 w 6085020"/>
              <a:gd name="connsiteY40586" fmla="*/ 1159236 h 4885973"/>
              <a:gd name="connsiteX40587" fmla="*/ 4599324 w 6085020"/>
              <a:gd name="connsiteY40587" fmla="*/ 1159046 h 4885973"/>
              <a:gd name="connsiteX40588" fmla="*/ 4602557 w 6085020"/>
              <a:gd name="connsiteY40588" fmla="*/ 1161891 h 4885973"/>
              <a:gd name="connsiteX40589" fmla="*/ 4607311 w 6085020"/>
              <a:gd name="connsiteY40589" fmla="*/ 1164167 h 4885973"/>
              <a:gd name="connsiteX40590" fmla="*/ 4608490 w 6085020"/>
              <a:gd name="connsiteY40590" fmla="*/ 1162710 h 4885973"/>
              <a:gd name="connsiteX40591" fmla="*/ 4608262 w 6085020"/>
              <a:gd name="connsiteY40591" fmla="*/ 1162081 h 4885973"/>
              <a:gd name="connsiteX40592" fmla="*/ 4608262 w 6085020"/>
              <a:gd name="connsiteY40592" fmla="*/ 1161512 h 4885973"/>
              <a:gd name="connsiteX40593" fmla="*/ 4603508 w 6085020"/>
              <a:gd name="connsiteY40593" fmla="*/ 1159046 h 4885973"/>
              <a:gd name="connsiteX40594" fmla="*/ 3342958 w 6085020"/>
              <a:gd name="connsiteY40594" fmla="*/ 1159046 h 4885973"/>
              <a:gd name="connsiteX40595" fmla="*/ 3342958 w 6085020"/>
              <a:gd name="connsiteY40595" fmla="*/ 1159046 h 4885973"/>
              <a:gd name="connsiteX40596" fmla="*/ 1654365 w 6085020"/>
              <a:gd name="connsiteY40596" fmla="*/ 1159046 h 4885973"/>
              <a:gd name="connsiteX40597" fmla="*/ 1643906 w 6085020"/>
              <a:gd name="connsiteY40597" fmla="*/ 1164357 h 4885973"/>
              <a:gd name="connsiteX40598" fmla="*/ 1648185 w 6085020"/>
              <a:gd name="connsiteY40598" fmla="*/ 1180478 h 4885973"/>
              <a:gd name="connsiteX40599" fmla="*/ 1663237 w 6085020"/>
              <a:gd name="connsiteY40599" fmla="*/ 1184868 h 4885973"/>
              <a:gd name="connsiteX40600" fmla="*/ 1663683 w 6085020"/>
              <a:gd name="connsiteY40600" fmla="*/ 1186168 h 4885973"/>
              <a:gd name="connsiteX40601" fmla="*/ 1664443 w 6085020"/>
              <a:gd name="connsiteY40601" fmla="*/ 1185220 h 4885973"/>
              <a:gd name="connsiteX40602" fmla="*/ 1663237 w 6085020"/>
              <a:gd name="connsiteY40602" fmla="*/ 1184868 h 4885973"/>
              <a:gd name="connsiteX40603" fmla="*/ 4833978 w 6085020"/>
              <a:gd name="connsiteY40603" fmla="*/ 1158477 h 4885973"/>
              <a:gd name="connsiteX40604" fmla="*/ 4831887 w 6085020"/>
              <a:gd name="connsiteY40604" fmla="*/ 1161132 h 4885973"/>
              <a:gd name="connsiteX40605" fmla="*/ 4829034 w 6085020"/>
              <a:gd name="connsiteY40605" fmla="*/ 1164357 h 4885973"/>
              <a:gd name="connsiteX40606" fmla="*/ 4828274 w 6085020"/>
              <a:gd name="connsiteY40606" fmla="*/ 1165874 h 4885973"/>
              <a:gd name="connsiteX40607" fmla="*/ 4834358 w 6085020"/>
              <a:gd name="connsiteY40607" fmla="*/ 1165874 h 4885973"/>
              <a:gd name="connsiteX40608" fmla="*/ 4841014 w 6085020"/>
              <a:gd name="connsiteY40608" fmla="*/ 1164736 h 4885973"/>
              <a:gd name="connsiteX40609" fmla="*/ 4838352 w 6085020"/>
              <a:gd name="connsiteY40609" fmla="*/ 1160753 h 4885973"/>
              <a:gd name="connsiteX40610" fmla="*/ 4837021 w 6085020"/>
              <a:gd name="connsiteY40610" fmla="*/ 1160753 h 4885973"/>
              <a:gd name="connsiteX40611" fmla="*/ 4837021 w 6085020"/>
              <a:gd name="connsiteY40611" fmla="*/ 1158477 h 4885973"/>
              <a:gd name="connsiteX40612" fmla="*/ 4716651 w 6085020"/>
              <a:gd name="connsiteY40612" fmla="*/ 1158477 h 4885973"/>
              <a:gd name="connsiteX40613" fmla="*/ 4716651 w 6085020"/>
              <a:gd name="connsiteY40613" fmla="*/ 1163219 h 4885973"/>
              <a:gd name="connsiteX40614" fmla="*/ 4721786 w 6085020"/>
              <a:gd name="connsiteY40614" fmla="*/ 1166253 h 4885973"/>
              <a:gd name="connsiteX40615" fmla="*/ 4721405 w 6085020"/>
              <a:gd name="connsiteY40615" fmla="*/ 1166064 h 4885973"/>
              <a:gd name="connsiteX40616" fmla="*/ 4716651 w 6085020"/>
              <a:gd name="connsiteY40616" fmla="*/ 1158477 h 4885973"/>
              <a:gd name="connsiteX40617" fmla="*/ 1098536 w 6085020"/>
              <a:gd name="connsiteY40617" fmla="*/ 1158477 h 4885973"/>
              <a:gd name="connsiteX40618" fmla="*/ 1089028 w 6085020"/>
              <a:gd name="connsiteY40618" fmla="*/ 1164357 h 4885973"/>
              <a:gd name="connsiteX40619" fmla="*/ 1104431 w 6085020"/>
              <a:gd name="connsiteY40619" fmla="*/ 1167960 h 4885973"/>
              <a:gd name="connsiteX40620" fmla="*/ 1101389 w 6085020"/>
              <a:gd name="connsiteY40620" fmla="*/ 1163219 h 4885973"/>
              <a:gd name="connsiteX40621" fmla="*/ 2066815 w 6085020"/>
              <a:gd name="connsiteY40621" fmla="*/ 1158287 h 4885973"/>
              <a:gd name="connsiteX40622" fmla="*/ 2064843 w 6085020"/>
              <a:gd name="connsiteY40622" fmla="*/ 1164594 h 4885973"/>
              <a:gd name="connsiteX40623" fmla="*/ 2062061 w 6085020"/>
              <a:gd name="connsiteY40623" fmla="*/ 1169167 h 4885973"/>
              <a:gd name="connsiteX40624" fmla="*/ 2061491 w 6085020"/>
              <a:gd name="connsiteY40624" fmla="*/ 1168719 h 4885973"/>
              <a:gd name="connsiteX40625" fmla="*/ 2061871 w 6085020"/>
              <a:gd name="connsiteY40625" fmla="*/ 1169478 h 4885973"/>
              <a:gd name="connsiteX40626" fmla="*/ 2062061 w 6085020"/>
              <a:gd name="connsiteY40626" fmla="*/ 1169167 h 4885973"/>
              <a:gd name="connsiteX40627" fmla="*/ 2067564 w 6085020"/>
              <a:gd name="connsiteY40627" fmla="*/ 1173490 h 4885973"/>
              <a:gd name="connsiteX40628" fmla="*/ 2066815 w 6085020"/>
              <a:gd name="connsiteY40628" fmla="*/ 1158287 h 4885973"/>
              <a:gd name="connsiteX40629" fmla="*/ 4693642 w 6085020"/>
              <a:gd name="connsiteY40629" fmla="*/ 1158098 h 4885973"/>
              <a:gd name="connsiteX40630" fmla="*/ 4703911 w 6085020"/>
              <a:gd name="connsiteY40630" fmla="*/ 1177064 h 4885973"/>
              <a:gd name="connsiteX40631" fmla="*/ 4701439 w 6085020"/>
              <a:gd name="connsiteY40631" fmla="*/ 1166443 h 4885973"/>
              <a:gd name="connsiteX40632" fmla="*/ 4704101 w 6085020"/>
              <a:gd name="connsiteY40632" fmla="*/ 1161891 h 4885973"/>
              <a:gd name="connsiteX40633" fmla="*/ 4701819 w 6085020"/>
              <a:gd name="connsiteY40633" fmla="*/ 1161322 h 4885973"/>
              <a:gd name="connsiteX40634" fmla="*/ 4702770 w 6085020"/>
              <a:gd name="connsiteY40634" fmla="*/ 1160184 h 4885973"/>
              <a:gd name="connsiteX40635" fmla="*/ 4704291 w 6085020"/>
              <a:gd name="connsiteY40635" fmla="*/ 1158098 h 4885973"/>
              <a:gd name="connsiteX40636" fmla="*/ 4700298 w 6085020"/>
              <a:gd name="connsiteY40636" fmla="*/ 1158098 h 4885973"/>
              <a:gd name="connsiteX40637" fmla="*/ 4693642 w 6085020"/>
              <a:gd name="connsiteY40637" fmla="*/ 1158098 h 4885973"/>
              <a:gd name="connsiteX40638" fmla="*/ 4885130 w 6085020"/>
              <a:gd name="connsiteY40638" fmla="*/ 1157908 h 4885973"/>
              <a:gd name="connsiteX40639" fmla="*/ 4876954 w 6085020"/>
              <a:gd name="connsiteY40639" fmla="*/ 1160753 h 4885973"/>
              <a:gd name="connsiteX40640" fmla="*/ 4879616 w 6085020"/>
              <a:gd name="connsiteY40640" fmla="*/ 1162081 h 4885973"/>
              <a:gd name="connsiteX40641" fmla="*/ 4882468 w 6085020"/>
              <a:gd name="connsiteY40641" fmla="*/ 1163408 h 4885973"/>
              <a:gd name="connsiteX40642" fmla="*/ 948883 w 6085020"/>
              <a:gd name="connsiteY40642" fmla="*/ 1156580 h 4885973"/>
              <a:gd name="connsiteX40643" fmla="*/ 948503 w 6085020"/>
              <a:gd name="connsiteY40643" fmla="*/ 1160184 h 4885973"/>
              <a:gd name="connsiteX40644" fmla="*/ 948693 w 6085020"/>
              <a:gd name="connsiteY40644" fmla="*/ 1160753 h 4885973"/>
              <a:gd name="connsiteX40645" fmla="*/ 945080 w 6085020"/>
              <a:gd name="connsiteY40645" fmla="*/ 1160753 h 4885973"/>
              <a:gd name="connsiteX40646" fmla="*/ 956109 w 6085020"/>
              <a:gd name="connsiteY40646" fmla="*/ 1164167 h 4885973"/>
              <a:gd name="connsiteX40647" fmla="*/ 959151 w 6085020"/>
              <a:gd name="connsiteY40647" fmla="*/ 1162839 h 4885973"/>
              <a:gd name="connsiteX40648" fmla="*/ 960292 w 6085020"/>
              <a:gd name="connsiteY40648" fmla="*/ 1161132 h 4885973"/>
              <a:gd name="connsiteX40649" fmla="*/ 955158 w 6085020"/>
              <a:gd name="connsiteY40649" fmla="*/ 1156580 h 4885973"/>
              <a:gd name="connsiteX40650" fmla="*/ 948883 w 6085020"/>
              <a:gd name="connsiteY40650" fmla="*/ 1156580 h 4885973"/>
              <a:gd name="connsiteX40651" fmla="*/ 508028 w 6085020"/>
              <a:gd name="connsiteY40651" fmla="*/ 1156154 h 4885973"/>
              <a:gd name="connsiteX40652" fmla="*/ 506637 w 6085020"/>
              <a:gd name="connsiteY40652" fmla="*/ 1157974 h 4885973"/>
              <a:gd name="connsiteX40653" fmla="*/ 505627 w 6085020"/>
              <a:gd name="connsiteY40653" fmla="*/ 1158477 h 4885973"/>
              <a:gd name="connsiteX40654" fmla="*/ 505817 w 6085020"/>
              <a:gd name="connsiteY40654" fmla="*/ 1159046 h 4885973"/>
              <a:gd name="connsiteX40655" fmla="*/ 506637 w 6085020"/>
              <a:gd name="connsiteY40655" fmla="*/ 1157974 h 4885973"/>
              <a:gd name="connsiteX40656" fmla="*/ 509811 w 6085020"/>
              <a:gd name="connsiteY40656" fmla="*/ 1156391 h 4885973"/>
              <a:gd name="connsiteX40657" fmla="*/ 508028 w 6085020"/>
              <a:gd name="connsiteY40657" fmla="*/ 1156154 h 4885973"/>
              <a:gd name="connsiteX40658" fmla="*/ 4105107 w 6085020"/>
              <a:gd name="connsiteY40658" fmla="*/ 1154684 h 4885973"/>
              <a:gd name="connsiteX40659" fmla="*/ 4104156 w 6085020"/>
              <a:gd name="connsiteY40659" fmla="*/ 1162650 h 4885973"/>
              <a:gd name="connsiteX40660" fmla="*/ 4106057 w 6085020"/>
              <a:gd name="connsiteY40660" fmla="*/ 1164167 h 4885973"/>
              <a:gd name="connsiteX40661" fmla="*/ 4098451 w 6085020"/>
              <a:gd name="connsiteY40661" fmla="*/ 1168340 h 4885973"/>
              <a:gd name="connsiteX40662" fmla="*/ 4096740 w 6085020"/>
              <a:gd name="connsiteY40662" fmla="*/ 1170616 h 4885973"/>
              <a:gd name="connsiteX40663" fmla="*/ 4094838 w 6085020"/>
              <a:gd name="connsiteY40663" fmla="*/ 1172892 h 4885973"/>
              <a:gd name="connsiteX40664" fmla="*/ 4105526 w 6085020"/>
              <a:gd name="connsiteY40664" fmla="*/ 1174668 h 4885973"/>
              <a:gd name="connsiteX40665" fmla="*/ 4105107 w 6085020"/>
              <a:gd name="connsiteY40665" fmla="*/ 1175547 h 4885973"/>
              <a:gd name="connsiteX40666" fmla="*/ 4106248 w 6085020"/>
              <a:gd name="connsiteY40666" fmla="*/ 1174788 h 4885973"/>
              <a:gd name="connsiteX40667" fmla="*/ 4105526 w 6085020"/>
              <a:gd name="connsiteY40667" fmla="*/ 1174668 h 4885973"/>
              <a:gd name="connsiteX40668" fmla="*/ 4110526 w 6085020"/>
              <a:gd name="connsiteY40668" fmla="*/ 1164191 h 4885973"/>
              <a:gd name="connsiteX40669" fmla="*/ 4105107 w 6085020"/>
              <a:gd name="connsiteY40669" fmla="*/ 1154684 h 4885973"/>
              <a:gd name="connsiteX40670" fmla="*/ 4083619 w 6085020"/>
              <a:gd name="connsiteY40670" fmla="*/ 1154684 h 4885973"/>
              <a:gd name="connsiteX40671" fmla="*/ 4084760 w 6085020"/>
              <a:gd name="connsiteY40671" fmla="*/ 1160753 h 4885973"/>
              <a:gd name="connsiteX40672" fmla="*/ 4086091 w 6085020"/>
              <a:gd name="connsiteY40672" fmla="*/ 1160753 h 4885973"/>
              <a:gd name="connsiteX40673" fmla="*/ 4091035 w 6085020"/>
              <a:gd name="connsiteY40673" fmla="*/ 1160753 h 4885973"/>
              <a:gd name="connsiteX40674" fmla="*/ 4095029 w 6085020"/>
              <a:gd name="connsiteY40674" fmla="*/ 1162839 h 4885973"/>
              <a:gd name="connsiteX40675" fmla="*/ 4096550 w 6085020"/>
              <a:gd name="connsiteY40675" fmla="*/ 1160184 h 4885973"/>
              <a:gd name="connsiteX40676" fmla="*/ 4096550 w 6085020"/>
              <a:gd name="connsiteY40676" fmla="*/ 1159236 h 4885973"/>
              <a:gd name="connsiteX40677" fmla="*/ 4083619 w 6085020"/>
              <a:gd name="connsiteY40677" fmla="*/ 1154684 h 4885973"/>
              <a:gd name="connsiteX40678" fmla="*/ 3361789 w 6085020"/>
              <a:gd name="connsiteY40678" fmla="*/ 1154467 h 4885973"/>
              <a:gd name="connsiteX40679" fmla="*/ 3363875 w 6085020"/>
              <a:gd name="connsiteY40679" fmla="*/ 1190341 h 4885973"/>
              <a:gd name="connsiteX40680" fmla="*/ 3363875 w 6085020"/>
              <a:gd name="connsiteY40680" fmla="*/ 1189582 h 4885973"/>
              <a:gd name="connsiteX40681" fmla="*/ 3371672 w 6085020"/>
              <a:gd name="connsiteY40681" fmla="*/ 1159805 h 4885973"/>
              <a:gd name="connsiteX40682" fmla="*/ 3373003 w 6085020"/>
              <a:gd name="connsiteY40682" fmla="*/ 1159805 h 4885973"/>
              <a:gd name="connsiteX40683" fmla="*/ 3373003 w 6085020"/>
              <a:gd name="connsiteY40683" fmla="*/ 1158477 h 4885973"/>
              <a:gd name="connsiteX40684" fmla="*/ 3361789 w 6085020"/>
              <a:gd name="connsiteY40684" fmla="*/ 1154467 h 4885973"/>
              <a:gd name="connsiteX40685" fmla="*/ 4627468 w 6085020"/>
              <a:gd name="connsiteY40685" fmla="*/ 1153925 h 4885973"/>
              <a:gd name="connsiteX40686" fmla="*/ 4623665 w 6085020"/>
              <a:gd name="connsiteY40686" fmla="*/ 1159805 h 4885973"/>
              <a:gd name="connsiteX40687" fmla="*/ 4623665 w 6085020"/>
              <a:gd name="connsiteY40687" fmla="*/ 1161701 h 4885973"/>
              <a:gd name="connsiteX40688" fmla="*/ 4625376 w 6085020"/>
              <a:gd name="connsiteY40688" fmla="*/ 1161701 h 4885973"/>
              <a:gd name="connsiteX40689" fmla="*/ 4629750 w 6085020"/>
              <a:gd name="connsiteY40689" fmla="*/ 1159615 h 4885973"/>
              <a:gd name="connsiteX40690" fmla="*/ 4636595 w 6085020"/>
              <a:gd name="connsiteY40690" fmla="*/ 1154304 h 4885973"/>
              <a:gd name="connsiteX40691" fmla="*/ 4632602 w 6085020"/>
              <a:gd name="connsiteY40691" fmla="*/ 1154304 h 4885973"/>
              <a:gd name="connsiteX40692" fmla="*/ 4629750 w 6085020"/>
              <a:gd name="connsiteY40692" fmla="*/ 1154494 h 4885973"/>
              <a:gd name="connsiteX40693" fmla="*/ 3270698 w 6085020"/>
              <a:gd name="connsiteY40693" fmla="*/ 1153925 h 4885973"/>
              <a:gd name="connsiteX40694" fmla="*/ 3270698 w 6085020"/>
              <a:gd name="connsiteY40694" fmla="*/ 1153925 h 4885973"/>
              <a:gd name="connsiteX40695" fmla="*/ 2375060 w 6085020"/>
              <a:gd name="connsiteY40695" fmla="*/ 1153925 h 4885973"/>
              <a:gd name="connsiteX40696" fmla="*/ 2370316 w 6085020"/>
              <a:gd name="connsiteY40696" fmla="*/ 1179859 h 4885973"/>
              <a:gd name="connsiteX40697" fmla="*/ 2369735 w 6085020"/>
              <a:gd name="connsiteY40697" fmla="*/ 1179909 h 4885973"/>
              <a:gd name="connsiteX40698" fmla="*/ 2370306 w 6085020"/>
              <a:gd name="connsiteY40698" fmla="*/ 1179909 h 4885973"/>
              <a:gd name="connsiteX40699" fmla="*/ 2370316 w 6085020"/>
              <a:gd name="connsiteY40699" fmla="*/ 1179859 h 4885973"/>
              <a:gd name="connsiteX40700" fmla="*/ 2378429 w 6085020"/>
              <a:gd name="connsiteY40700" fmla="*/ 1179157 h 4885973"/>
              <a:gd name="connsiteX40701" fmla="*/ 2375060 w 6085020"/>
              <a:gd name="connsiteY40701" fmla="*/ 1153925 h 4885973"/>
              <a:gd name="connsiteX40702" fmla="*/ 2276178 w 6085020"/>
              <a:gd name="connsiteY40702" fmla="*/ 1153925 h 4885973"/>
              <a:gd name="connsiteX40703" fmla="*/ 2291961 w 6085020"/>
              <a:gd name="connsiteY40703" fmla="*/ 1179909 h 4885973"/>
              <a:gd name="connsiteX40704" fmla="*/ 2276178 w 6085020"/>
              <a:gd name="connsiteY40704" fmla="*/ 1153925 h 4885973"/>
              <a:gd name="connsiteX40705" fmla="*/ 3008092 w 6085020"/>
              <a:gd name="connsiteY40705" fmla="*/ 1153735 h 4885973"/>
              <a:gd name="connsiteX40706" fmla="*/ 3008092 w 6085020"/>
              <a:gd name="connsiteY40706" fmla="*/ 1153735 h 4885973"/>
              <a:gd name="connsiteX40707" fmla="*/ 3522181 w 6085020"/>
              <a:gd name="connsiteY40707" fmla="*/ 1153451 h 4885973"/>
              <a:gd name="connsiteX40708" fmla="*/ 3525889 w 6085020"/>
              <a:gd name="connsiteY40708" fmla="*/ 1170236 h 4885973"/>
              <a:gd name="connsiteX40709" fmla="*/ 3522181 w 6085020"/>
              <a:gd name="connsiteY40709" fmla="*/ 1153451 h 4885973"/>
              <a:gd name="connsiteX40710" fmla="*/ 4021438 w 6085020"/>
              <a:gd name="connsiteY40710" fmla="*/ 1153166 h 4885973"/>
              <a:gd name="connsiteX40711" fmla="*/ 4025241 w 6085020"/>
              <a:gd name="connsiteY40711" fmla="*/ 1167391 h 4885973"/>
              <a:gd name="connsiteX40712" fmla="*/ 4025051 w 6085020"/>
              <a:gd name="connsiteY40712" fmla="*/ 1166633 h 4885973"/>
              <a:gd name="connsiteX40713" fmla="*/ 4025051 w 6085020"/>
              <a:gd name="connsiteY40713" fmla="*/ 1164357 h 4885973"/>
              <a:gd name="connsiteX40714" fmla="*/ 4027332 w 6085020"/>
              <a:gd name="connsiteY40714" fmla="*/ 1160374 h 4885973"/>
              <a:gd name="connsiteX40715" fmla="*/ 4021438 w 6085020"/>
              <a:gd name="connsiteY40715" fmla="*/ 1153166 h 4885973"/>
              <a:gd name="connsiteX40716" fmla="*/ 2476699 w 6085020"/>
              <a:gd name="connsiteY40716" fmla="*/ 1151199 h 4885973"/>
              <a:gd name="connsiteX40717" fmla="*/ 2469758 w 6085020"/>
              <a:gd name="connsiteY40717" fmla="*/ 1154684 h 4885973"/>
              <a:gd name="connsiteX40718" fmla="*/ 2478410 w 6085020"/>
              <a:gd name="connsiteY40718" fmla="*/ 1157790 h 4885973"/>
              <a:gd name="connsiteX40719" fmla="*/ 2484560 w 6085020"/>
              <a:gd name="connsiteY40719" fmla="*/ 1154366 h 4885973"/>
              <a:gd name="connsiteX40720" fmla="*/ 2485350 w 6085020"/>
              <a:gd name="connsiteY40720" fmla="*/ 1154684 h 4885973"/>
              <a:gd name="connsiteX40721" fmla="*/ 2485350 w 6085020"/>
              <a:gd name="connsiteY40721" fmla="*/ 1153925 h 4885973"/>
              <a:gd name="connsiteX40722" fmla="*/ 2484560 w 6085020"/>
              <a:gd name="connsiteY40722" fmla="*/ 1154366 h 4885973"/>
              <a:gd name="connsiteX40723" fmla="*/ 1004979 w 6085020"/>
              <a:gd name="connsiteY40723" fmla="*/ 1150321 h 4885973"/>
              <a:gd name="connsiteX40724" fmla="*/ 1001222 w 6085020"/>
              <a:gd name="connsiteY40724" fmla="*/ 1152413 h 4885973"/>
              <a:gd name="connsiteX40725" fmla="*/ 1001176 w 6085020"/>
              <a:gd name="connsiteY40725" fmla="*/ 1152597 h 4885973"/>
              <a:gd name="connsiteX40726" fmla="*/ 1001366 w 6085020"/>
              <a:gd name="connsiteY40726" fmla="*/ 1152597 h 4885973"/>
              <a:gd name="connsiteX40727" fmla="*/ 1003648 w 6085020"/>
              <a:gd name="connsiteY40727" fmla="*/ 1156201 h 4885973"/>
              <a:gd name="connsiteX40728" fmla="*/ 1007261 w 6085020"/>
              <a:gd name="connsiteY40728" fmla="*/ 1153925 h 4885973"/>
              <a:gd name="connsiteX40729" fmla="*/ 1004979 w 6085020"/>
              <a:gd name="connsiteY40729" fmla="*/ 1150321 h 4885973"/>
              <a:gd name="connsiteX40730" fmla="*/ 4636405 w 6085020"/>
              <a:gd name="connsiteY40730" fmla="*/ 1148804 h 4885973"/>
              <a:gd name="connsiteX40731" fmla="*/ 4638687 w 6085020"/>
              <a:gd name="connsiteY40731" fmla="*/ 1149373 h 4885973"/>
              <a:gd name="connsiteX40732" fmla="*/ 4637736 w 6085020"/>
              <a:gd name="connsiteY40732" fmla="*/ 1148804 h 4885973"/>
              <a:gd name="connsiteX40733" fmla="*/ 2460250 w 6085020"/>
              <a:gd name="connsiteY40733" fmla="*/ 1148804 h 4885973"/>
              <a:gd name="connsiteX40734" fmla="*/ 2424690 w 6085020"/>
              <a:gd name="connsiteY40734" fmla="*/ 1153546 h 4885973"/>
              <a:gd name="connsiteX40735" fmla="*/ 2441995 w 6085020"/>
              <a:gd name="connsiteY40735" fmla="*/ 1162270 h 4885973"/>
              <a:gd name="connsiteX40736" fmla="*/ 2449411 w 6085020"/>
              <a:gd name="connsiteY40736" fmla="*/ 1160753 h 4885973"/>
              <a:gd name="connsiteX40737" fmla="*/ 2448840 w 6085020"/>
              <a:gd name="connsiteY40737" fmla="*/ 1160374 h 4885973"/>
              <a:gd name="connsiteX40738" fmla="*/ 2460250 w 6085020"/>
              <a:gd name="connsiteY40738" fmla="*/ 1148804 h 4885973"/>
              <a:gd name="connsiteX40739" fmla="*/ 4889694 w 6085020"/>
              <a:gd name="connsiteY40739" fmla="*/ 1148614 h 4885973"/>
              <a:gd name="connsiteX40740" fmla="*/ 4887507 w 6085020"/>
              <a:gd name="connsiteY40740" fmla="*/ 1150037 h 4885973"/>
              <a:gd name="connsiteX40741" fmla="*/ 4888934 w 6085020"/>
              <a:gd name="connsiteY40741" fmla="*/ 1152218 h 4885973"/>
              <a:gd name="connsiteX40742" fmla="*/ 4888743 w 6085020"/>
              <a:gd name="connsiteY40742" fmla="*/ 1151649 h 4885973"/>
              <a:gd name="connsiteX40743" fmla="*/ 4890835 w 6085020"/>
              <a:gd name="connsiteY40743" fmla="*/ 1151649 h 4885973"/>
              <a:gd name="connsiteX40744" fmla="*/ 4891786 w 6085020"/>
              <a:gd name="connsiteY40744" fmla="*/ 1149752 h 4885973"/>
              <a:gd name="connsiteX40745" fmla="*/ 4889694 w 6085020"/>
              <a:gd name="connsiteY40745" fmla="*/ 1148614 h 4885973"/>
              <a:gd name="connsiteX40746" fmla="*/ 4904907 w 6085020"/>
              <a:gd name="connsiteY40746" fmla="*/ 1148235 h 4885973"/>
              <a:gd name="connsiteX40747" fmla="*/ 4904971 w 6085020"/>
              <a:gd name="connsiteY40747" fmla="*/ 1148572 h 4885973"/>
              <a:gd name="connsiteX40748" fmla="*/ 4903956 w 6085020"/>
              <a:gd name="connsiteY40748" fmla="*/ 1149325 h 4885973"/>
              <a:gd name="connsiteX40749" fmla="*/ 4902578 w 6085020"/>
              <a:gd name="connsiteY40749" fmla="*/ 1149128 h 4885973"/>
              <a:gd name="connsiteX40750" fmla="*/ 3865699 w 6085020"/>
              <a:gd name="connsiteY40750" fmla="*/ 1148235 h 4885973"/>
              <a:gd name="connsiteX40751" fmla="*/ 3865699 w 6085020"/>
              <a:gd name="connsiteY40751" fmla="*/ 1148614 h 4885973"/>
              <a:gd name="connsiteX40752" fmla="*/ 3865810 w 6085020"/>
              <a:gd name="connsiteY40752" fmla="*/ 1148622 h 4885973"/>
              <a:gd name="connsiteX40753" fmla="*/ 3869788 w 6085020"/>
              <a:gd name="connsiteY40753" fmla="*/ 1162531 h 4885973"/>
              <a:gd name="connsiteX40754" fmla="*/ 3871024 w 6085020"/>
              <a:gd name="connsiteY40754" fmla="*/ 1179530 h 4885973"/>
              <a:gd name="connsiteX40755" fmla="*/ 3881482 w 6085020"/>
              <a:gd name="connsiteY40755" fmla="*/ 1179530 h 4885973"/>
              <a:gd name="connsiteX40756" fmla="*/ 3886616 w 6085020"/>
              <a:gd name="connsiteY40756" fmla="*/ 1169098 h 4885973"/>
              <a:gd name="connsiteX40757" fmla="*/ 3873496 w 6085020"/>
              <a:gd name="connsiteY40757" fmla="*/ 1148994 h 4885973"/>
              <a:gd name="connsiteX40758" fmla="*/ 3871214 w 6085020"/>
              <a:gd name="connsiteY40758" fmla="*/ 1148994 h 4885973"/>
              <a:gd name="connsiteX40759" fmla="*/ 3865810 w 6085020"/>
              <a:gd name="connsiteY40759" fmla="*/ 1148622 h 4885973"/>
              <a:gd name="connsiteX40760" fmla="*/ 3180374 w 6085020"/>
              <a:gd name="connsiteY40760" fmla="*/ 1148235 h 4885973"/>
              <a:gd name="connsiteX40761" fmla="*/ 3180374 w 6085020"/>
              <a:gd name="connsiteY40761" fmla="*/ 1148235 h 4885973"/>
              <a:gd name="connsiteX40762" fmla="*/ 3050116 w 6085020"/>
              <a:gd name="connsiteY40762" fmla="*/ 1147856 h 4885973"/>
              <a:gd name="connsiteX40763" fmla="*/ 3055251 w 6085020"/>
              <a:gd name="connsiteY40763" fmla="*/ 1168719 h 4885973"/>
              <a:gd name="connsiteX40764" fmla="*/ 3071034 w 6085020"/>
              <a:gd name="connsiteY40764" fmla="*/ 1169478 h 4885973"/>
              <a:gd name="connsiteX40765" fmla="*/ 3071034 w 6085020"/>
              <a:gd name="connsiteY40765" fmla="*/ 1168719 h 4885973"/>
              <a:gd name="connsiteX40766" fmla="*/ 3076168 w 6085020"/>
              <a:gd name="connsiteY40766" fmla="*/ 1153166 h 4885973"/>
              <a:gd name="connsiteX40767" fmla="*/ 3050116 w 6085020"/>
              <a:gd name="connsiteY40767" fmla="*/ 1147856 h 4885973"/>
              <a:gd name="connsiteX40768" fmla="*/ 2688628 w 6085020"/>
              <a:gd name="connsiteY40768" fmla="*/ 1147856 h 4885973"/>
              <a:gd name="connsiteX40769" fmla="*/ 2686988 w 6085020"/>
              <a:gd name="connsiteY40769" fmla="*/ 1154162 h 4885973"/>
              <a:gd name="connsiteX40770" fmla="*/ 2684236 w 6085020"/>
              <a:gd name="connsiteY40770" fmla="*/ 1158760 h 4885973"/>
              <a:gd name="connsiteX40771" fmla="*/ 2683304 w 6085020"/>
              <a:gd name="connsiteY40771" fmla="*/ 1158287 h 4885973"/>
              <a:gd name="connsiteX40772" fmla="*/ 2684064 w 6085020"/>
              <a:gd name="connsiteY40772" fmla="*/ 1159046 h 4885973"/>
              <a:gd name="connsiteX40773" fmla="*/ 2684236 w 6085020"/>
              <a:gd name="connsiteY40773" fmla="*/ 1158760 h 4885973"/>
              <a:gd name="connsiteX40774" fmla="*/ 2693762 w 6085020"/>
              <a:gd name="connsiteY40774" fmla="*/ 1163598 h 4885973"/>
              <a:gd name="connsiteX40775" fmla="*/ 2699087 w 6085020"/>
              <a:gd name="connsiteY40775" fmla="*/ 1153166 h 4885973"/>
              <a:gd name="connsiteX40776" fmla="*/ 2688628 w 6085020"/>
              <a:gd name="connsiteY40776" fmla="*/ 1147856 h 4885973"/>
              <a:gd name="connsiteX40777" fmla="*/ 1852318 w 6085020"/>
              <a:gd name="connsiteY40777" fmla="*/ 1147856 h 4885973"/>
              <a:gd name="connsiteX40778" fmla="*/ 1845092 w 6085020"/>
              <a:gd name="connsiteY40778" fmla="*/ 1152977 h 4885973"/>
              <a:gd name="connsiteX40779" fmla="*/ 1850987 w 6085020"/>
              <a:gd name="connsiteY40779" fmla="*/ 1152977 h 4885973"/>
              <a:gd name="connsiteX40780" fmla="*/ 1858974 w 6085020"/>
              <a:gd name="connsiteY40780" fmla="*/ 1147856 h 4885973"/>
              <a:gd name="connsiteX40781" fmla="*/ 1858403 w 6085020"/>
              <a:gd name="connsiteY40781" fmla="*/ 1147856 h 4885973"/>
              <a:gd name="connsiteX40782" fmla="*/ 1852318 w 6085020"/>
              <a:gd name="connsiteY40782" fmla="*/ 1147856 h 4885973"/>
              <a:gd name="connsiteX40783" fmla="*/ 3490235 w 6085020"/>
              <a:gd name="connsiteY40783" fmla="*/ 1147500 h 4885973"/>
              <a:gd name="connsiteX40784" fmla="*/ 3493943 w 6085020"/>
              <a:gd name="connsiteY40784" fmla="*/ 1164357 h 4885973"/>
              <a:gd name="connsiteX40785" fmla="*/ 3490235 w 6085020"/>
              <a:gd name="connsiteY40785" fmla="*/ 1147500 h 4885973"/>
              <a:gd name="connsiteX40786" fmla="*/ 350744 w 6085020"/>
              <a:gd name="connsiteY40786" fmla="*/ 1147382 h 4885973"/>
              <a:gd name="connsiteX40787" fmla="*/ 347226 w 6085020"/>
              <a:gd name="connsiteY40787" fmla="*/ 1149563 h 4885973"/>
              <a:gd name="connsiteX40788" fmla="*/ 349413 w 6085020"/>
              <a:gd name="connsiteY40788" fmla="*/ 1153071 h 4885973"/>
              <a:gd name="connsiteX40789" fmla="*/ 352931 w 6085020"/>
              <a:gd name="connsiteY40789" fmla="*/ 1150890 h 4885973"/>
              <a:gd name="connsiteX40790" fmla="*/ 350744 w 6085020"/>
              <a:gd name="connsiteY40790" fmla="*/ 1147382 h 4885973"/>
              <a:gd name="connsiteX40791" fmla="*/ 518748 w 6085020"/>
              <a:gd name="connsiteY40791" fmla="*/ 1147287 h 4885973"/>
              <a:gd name="connsiteX40792" fmla="*/ 516846 w 6085020"/>
              <a:gd name="connsiteY40792" fmla="*/ 1149183 h 4885973"/>
              <a:gd name="connsiteX40793" fmla="*/ 517226 w 6085020"/>
              <a:gd name="connsiteY40793" fmla="*/ 1149183 h 4885973"/>
              <a:gd name="connsiteX40794" fmla="*/ 516086 w 6085020"/>
              <a:gd name="connsiteY40794" fmla="*/ 1150511 h 4885973"/>
              <a:gd name="connsiteX40795" fmla="*/ 515896 w 6085020"/>
              <a:gd name="connsiteY40795" fmla="*/ 1149942 h 4885973"/>
              <a:gd name="connsiteX40796" fmla="*/ 515896 w 6085020"/>
              <a:gd name="connsiteY40796" fmla="*/ 1152597 h 4885973"/>
              <a:gd name="connsiteX40797" fmla="*/ 518938 w 6085020"/>
              <a:gd name="connsiteY40797" fmla="*/ 1152597 h 4885973"/>
              <a:gd name="connsiteX40798" fmla="*/ 518938 w 6085020"/>
              <a:gd name="connsiteY40798" fmla="*/ 1149183 h 4885973"/>
              <a:gd name="connsiteX40799" fmla="*/ 517226 w 6085020"/>
              <a:gd name="connsiteY40799" fmla="*/ 1149183 h 4885973"/>
              <a:gd name="connsiteX40800" fmla="*/ 518202 w 6085020"/>
              <a:gd name="connsiteY40800" fmla="*/ 1148046 h 4885973"/>
              <a:gd name="connsiteX40801" fmla="*/ 518748 w 6085020"/>
              <a:gd name="connsiteY40801" fmla="*/ 1147287 h 4885973"/>
              <a:gd name="connsiteX40802" fmla="*/ 4798989 w 6085020"/>
              <a:gd name="connsiteY40802" fmla="*/ 1147097 h 4885973"/>
              <a:gd name="connsiteX40803" fmla="*/ 4806596 w 6085020"/>
              <a:gd name="connsiteY40803" fmla="*/ 1147097 h 4885973"/>
              <a:gd name="connsiteX40804" fmla="*/ 4807288 w 6085020"/>
              <a:gd name="connsiteY40804" fmla="*/ 1147097 h 4885973"/>
              <a:gd name="connsiteX40805" fmla="*/ 4804504 w 6085020"/>
              <a:gd name="connsiteY40805" fmla="*/ 1148235 h 4885973"/>
              <a:gd name="connsiteX40806" fmla="*/ 4806181 w 6085020"/>
              <a:gd name="connsiteY40806" fmla="*/ 1150774 h 4885973"/>
              <a:gd name="connsiteX40807" fmla="*/ 4803553 w 6085020"/>
              <a:gd name="connsiteY40807" fmla="*/ 1152218 h 4885973"/>
              <a:gd name="connsiteX40808" fmla="*/ 4802222 w 6085020"/>
              <a:gd name="connsiteY40808" fmla="*/ 1152218 h 4885973"/>
              <a:gd name="connsiteX40809" fmla="*/ 4796707 w 6085020"/>
              <a:gd name="connsiteY40809" fmla="*/ 1153356 h 4885973"/>
              <a:gd name="connsiteX40810" fmla="*/ 4796707 w 6085020"/>
              <a:gd name="connsiteY40810" fmla="*/ 1151649 h 4885973"/>
              <a:gd name="connsiteX40811" fmla="*/ 4578027 w 6085020"/>
              <a:gd name="connsiteY40811" fmla="*/ 1146528 h 4885973"/>
              <a:gd name="connsiteX40812" fmla="*/ 4577000 w 6085020"/>
              <a:gd name="connsiteY40812" fmla="*/ 1148413 h 4885973"/>
              <a:gd name="connsiteX40813" fmla="*/ 4577076 w 6085020"/>
              <a:gd name="connsiteY40813" fmla="*/ 1148614 h 4885973"/>
              <a:gd name="connsiteX40814" fmla="*/ 4578845 w 6085020"/>
              <a:gd name="connsiteY40814" fmla="*/ 1150253 h 4885973"/>
              <a:gd name="connsiteX40815" fmla="*/ 4580499 w 6085020"/>
              <a:gd name="connsiteY40815" fmla="*/ 1148482 h 4885973"/>
              <a:gd name="connsiteX40816" fmla="*/ 4580279 w 6085020"/>
              <a:gd name="connsiteY40816" fmla="*/ 1147901 h 4885973"/>
              <a:gd name="connsiteX40817" fmla="*/ 4581450 w 6085020"/>
              <a:gd name="connsiteY40817" fmla="*/ 1148614 h 4885973"/>
              <a:gd name="connsiteX40818" fmla="*/ 4580119 w 6085020"/>
              <a:gd name="connsiteY40818" fmla="*/ 1147476 h 4885973"/>
              <a:gd name="connsiteX40819" fmla="*/ 4580279 w 6085020"/>
              <a:gd name="connsiteY40819" fmla="*/ 1147901 h 4885973"/>
              <a:gd name="connsiteX40820" fmla="*/ 524263 w 6085020"/>
              <a:gd name="connsiteY40820" fmla="*/ 1145390 h 4885973"/>
              <a:gd name="connsiteX40821" fmla="*/ 521600 w 6085020"/>
              <a:gd name="connsiteY40821" fmla="*/ 1149942 h 4885973"/>
              <a:gd name="connsiteX40822" fmla="*/ 521790 w 6085020"/>
              <a:gd name="connsiteY40822" fmla="*/ 1149942 h 4885973"/>
              <a:gd name="connsiteX40823" fmla="*/ 524263 w 6085020"/>
              <a:gd name="connsiteY40823" fmla="*/ 1145390 h 4885973"/>
              <a:gd name="connsiteX40824" fmla="*/ 4592678 w 6085020"/>
              <a:gd name="connsiteY40824" fmla="*/ 1144487 h 4885973"/>
              <a:gd name="connsiteX40825" fmla="*/ 4598374 w 6085020"/>
              <a:gd name="connsiteY40825" fmla="*/ 1147287 h 4885973"/>
              <a:gd name="connsiteX40826" fmla="*/ 4592678 w 6085020"/>
              <a:gd name="connsiteY40826" fmla="*/ 1144487 h 4885973"/>
              <a:gd name="connsiteX40827" fmla="*/ 2354713 w 6085020"/>
              <a:gd name="connsiteY40827" fmla="*/ 1143493 h 4885973"/>
              <a:gd name="connsiteX40828" fmla="*/ 2354713 w 6085020"/>
              <a:gd name="connsiteY40828" fmla="*/ 1143493 h 4885973"/>
              <a:gd name="connsiteX40829" fmla="*/ 1512698 w 6085020"/>
              <a:gd name="connsiteY40829" fmla="*/ 1143493 h 4885973"/>
              <a:gd name="connsiteX40830" fmla="*/ 1502239 w 6085020"/>
              <a:gd name="connsiteY40830" fmla="*/ 1169478 h 4885973"/>
              <a:gd name="connsiteX40831" fmla="*/ 1512888 w 6085020"/>
              <a:gd name="connsiteY40831" fmla="*/ 1143493 h 4885973"/>
              <a:gd name="connsiteX40832" fmla="*/ 667261 w 6085020"/>
              <a:gd name="connsiteY40832" fmla="*/ 1141597 h 4885973"/>
              <a:gd name="connsiteX40833" fmla="*/ 663648 w 6085020"/>
              <a:gd name="connsiteY40833" fmla="*/ 1156960 h 4885973"/>
              <a:gd name="connsiteX40834" fmla="*/ 668401 w 6085020"/>
              <a:gd name="connsiteY40834" fmla="*/ 1154115 h 4885973"/>
              <a:gd name="connsiteX40835" fmla="*/ 673155 w 6085020"/>
              <a:gd name="connsiteY40835" fmla="*/ 1151080 h 4885973"/>
              <a:gd name="connsiteX40836" fmla="*/ 670303 w 6085020"/>
              <a:gd name="connsiteY40836" fmla="*/ 1146338 h 4885973"/>
              <a:gd name="connsiteX40837" fmla="*/ 958581 w 6085020"/>
              <a:gd name="connsiteY40837" fmla="*/ 1141407 h 4885973"/>
              <a:gd name="connsiteX40838" fmla="*/ 955181 w 6085020"/>
              <a:gd name="connsiteY40838" fmla="*/ 1143571 h 4885973"/>
              <a:gd name="connsiteX40839" fmla="*/ 955158 w 6085020"/>
              <a:gd name="connsiteY40839" fmla="*/ 1143683 h 4885973"/>
              <a:gd name="connsiteX40840" fmla="*/ 956900 w 6085020"/>
              <a:gd name="connsiteY40840" fmla="*/ 1147014 h 4885973"/>
              <a:gd name="connsiteX40841" fmla="*/ 957250 w 6085020"/>
              <a:gd name="connsiteY40841" fmla="*/ 1147097 h 4885973"/>
              <a:gd name="connsiteX40842" fmla="*/ 960925 w 6085020"/>
              <a:gd name="connsiteY40842" fmla="*/ 1145437 h 4885973"/>
              <a:gd name="connsiteX40843" fmla="*/ 960673 w 6085020"/>
              <a:gd name="connsiteY40843" fmla="*/ 1142924 h 4885973"/>
              <a:gd name="connsiteX40844" fmla="*/ 960863 w 6085020"/>
              <a:gd name="connsiteY40844" fmla="*/ 1145011 h 4885973"/>
              <a:gd name="connsiteX40845" fmla="*/ 958581 w 6085020"/>
              <a:gd name="connsiteY40845" fmla="*/ 1141407 h 4885973"/>
              <a:gd name="connsiteX40846" fmla="*/ 484330 w 6085020"/>
              <a:gd name="connsiteY40846" fmla="*/ 1141407 h 4885973"/>
              <a:gd name="connsiteX40847" fmla="*/ 481097 w 6085020"/>
              <a:gd name="connsiteY40847" fmla="*/ 1144252 h 4885973"/>
              <a:gd name="connsiteX40848" fmla="*/ 481287 w 6085020"/>
              <a:gd name="connsiteY40848" fmla="*/ 1145580 h 4885973"/>
              <a:gd name="connsiteX40849" fmla="*/ 484330 w 6085020"/>
              <a:gd name="connsiteY40849" fmla="*/ 1141407 h 4885973"/>
              <a:gd name="connsiteX40850" fmla="*/ 691981 w 6085020"/>
              <a:gd name="connsiteY40850" fmla="*/ 1141217 h 4885973"/>
              <a:gd name="connsiteX40851" fmla="*/ 687037 w 6085020"/>
              <a:gd name="connsiteY40851" fmla="*/ 1144062 h 4885973"/>
              <a:gd name="connsiteX40852" fmla="*/ 682283 w 6085020"/>
              <a:gd name="connsiteY40852" fmla="*/ 1146907 h 4885973"/>
              <a:gd name="connsiteX40853" fmla="*/ 697686 w 6085020"/>
              <a:gd name="connsiteY40853" fmla="*/ 1150701 h 4885973"/>
              <a:gd name="connsiteX40854" fmla="*/ 694833 w 6085020"/>
              <a:gd name="connsiteY40854" fmla="*/ 1145959 h 4885973"/>
              <a:gd name="connsiteX40855" fmla="*/ 919408 w 6085020"/>
              <a:gd name="connsiteY40855" fmla="*/ 1140648 h 4885973"/>
              <a:gd name="connsiteX40856" fmla="*/ 909711 w 6085020"/>
              <a:gd name="connsiteY40856" fmla="*/ 1141976 h 4885973"/>
              <a:gd name="connsiteX40857" fmla="*/ 900013 w 6085020"/>
              <a:gd name="connsiteY40857" fmla="*/ 1143304 h 4885973"/>
              <a:gd name="connsiteX40858" fmla="*/ 896590 w 6085020"/>
              <a:gd name="connsiteY40858" fmla="*/ 1156011 h 4885973"/>
              <a:gd name="connsiteX40859" fmla="*/ 906288 w 6085020"/>
              <a:gd name="connsiteY40859" fmla="*/ 1153546 h 4885973"/>
              <a:gd name="connsiteX40860" fmla="*/ 904576 w 6085020"/>
              <a:gd name="connsiteY40860" fmla="*/ 1159236 h 4885973"/>
              <a:gd name="connsiteX40861" fmla="*/ 952115 w 6085020"/>
              <a:gd name="connsiteY40861" fmla="*/ 1183133 h 4885973"/>
              <a:gd name="connsiteX40862" fmla="*/ 950784 w 6085020"/>
              <a:gd name="connsiteY40862" fmla="*/ 1174030 h 4885973"/>
              <a:gd name="connsiteX40863" fmla="*/ 954397 w 6085020"/>
              <a:gd name="connsiteY40863" fmla="*/ 1171754 h 4885973"/>
              <a:gd name="connsiteX40864" fmla="*/ 952115 w 6085020"/>
              <a:gd name="connsiteY40864" fmla="*/ 1168150 h 4885973"/>
              <a:gd name="connsiteX40865" fmla="*/ 949073 w 6085020"/>
              <a:gd name="connsiteY40865" fmla="*/ 1169667 h 4885973"/>
              <a:gd name="connsiteX40866" fmla="*/ 920740 w 6085020"/>
              <a:gd name="connsiteY40866" fmla="*/ 1149373 h 4885973"/>
              <a:gd name="connsiteX40867" fmla="*/ 924353 w 6085020"/>
              <a:gd name="connsiteY40867" fmla="*/ 1148425 h 4885973"/>
              <a:gd name="connsiteX40868" fmla="*/ 921881 w 6085020"/>
              <a:gd name="connsiteY40868" fmla="*/ 1144442 h 4885973"/>
              <a:gd name="connsiteX40869" fmla="*/ 4903575 w 6085020"/>
              <a:gd name="connsiteY40869" fmla="*/ 1140459 h 4885973"/>
              <a:gd name="connsiteX40870" fmla="*/ 4910802 w 6085020"/>
              <a:gd name="connsiteY40870" fmla="*/ 1140459 h 4885973"/>
              <a:gd name="connsiteX40871" fmla="*/ 4914034 w 6085020"/>
              <a:gd name="connsiteY40871" fmla="*/ 1163788 h 4885973"/>
              <a:gd name="connsiteX40872" fmla="*/ 4906428 w 6085020"/>
              <a:gd name="connsiteY40872" fmla="*/ 1163788 h 4885973"/>
              <a:gd name="connsiteX40873" fmla="*/ 4906428 w 6085020"/>
              <a:gd name="connsiteY40873" fmla="*/ 1156201 h 4885973"/>
              <a:gd name="connsiteX40874" fmla="*/ 4904971 w 6085020"/>
              <a:gd name="connsiteY40874" fmla="*/ 1148572 h 4885973"/>
              <a:gd name="connsiteX40875" fmla="*/ 4908400 w 6085020"/>
              <a:gd name="connsiteY40875" fmla="*/ 1146030 h 4885973"/>
              <a:gd name="connsiteX40876" fmla="*/ 4903575 w 6085020"/>
              <a:gd name="connsiteY40876" fmla="*/ 1140459 h 4885973"/>
              <a:gd name="connsiteX40877" fmla="*/ 1908204 w 6085020"/>
              <a:gd name="connsiteY40877" fmla="*/ 1139706 h 4885973"/>
              <a:gd name="connsiteX40878" fmla="*/ 1903470 w 6085020"/>
              <a:gd name="connsiteY40878" fmla="*/ 1143493 h 4885973"/>
              <a:gd name="connsiteX40879" fmla="*/ 1908204 w 6085020"/>
              <a:gd name="connsiteY40879" fmla="*/ 1139706 h 4885973"/>
              <a:gd name="connsiteX40880" fmla="*/ 3099783 w 6085020"/>
              <a:gd name="connsiteY40880" fmla="*/ 1138497 h 4885973"/>
              <a:gd name="connsiteX40881" fmla="*/ 3086627 w 6085020"/>
              <a:gd name="connsiteY40881" fmla="*/ 1158287 h 4885973"/>
              <a:gd name="connsiteX40882" fmla="*/ 3107544 w 6085020"/>
              <a:gd name="connsiteY40882" fmla="*/ 1148614 h 4885973"/>
              <a:gd name="connsiteX40883" fmla="*/ 3107544 w 6085020"/>
              <a:gd name="connsiteY40883" fmla="*/ 1147856 h 4885973"/>
              <a:gd name="connsiteX40884" fmla="*/ 3099783 w 6085020"/>
              <a:gd name="connsiteY40884" fmla="*/ 1138497 h 4885973"/>
              <a:gd name="connsiteX40885" fmla="*/ 3431761 w 6085020"/>
              <a:gd name="connsiteY40885" fmla="*/ 1138183 h 4885973"/>
              <a:gd name="connsiteX40886" fmla="*/ 3431761 w 6085020"/>
              <a:gd name="connsiteY40886" fmla="*/ 1138183 h 4885973"/>
              <a:gd name="connsiteX40887" fmla="*/ 3265374 w 6085020"/>
              <a:gd name="connsiteY40887" fmla="*/ 1138183 h 4885973"/>
              <a:gd name="connsiteX40888" fmla="*/ 3265374 w 6085020"/>
              <a:gd name="connsiteY40888" fmla="*/ 1138183 h 4885973"/>
              <a:gd name="connsiteX40889" fmla="*/ 1596557 w 6085020"/>
              <a:gd name="connsiteY40889" fmla="*/ 1138183 h 4885973"/>
              <a:gd name="connsiteX40890" fmla="*/ 1601882 w 6085020"/>
              <a:gd name="connsiteY40890" fmla="*/ 1150890 h 4885973"/>
              <a:gd name="connsiteX40891" fmla="*/ 1554152 w 6085020"/>
              <a:gd name="connsiteY40891" fmla="*/ 1158667 h 4885973"/>
              <a:gd name="connsiteX40892" fmla="*/ 1554152 w 6085020"/>
              <a:gd name="connsiteY40892" fmla="*/ 1164926 h 4885973"/>
              <a:gd name="connsiteX40893" fmla="*/ 1554152 w 6085020"/>
              <a:gd name="connsiteY40893" fmla="*/ 1168150 h 4885973"/>
              <a:gd name="connsiteX40894" fmla="*/ 1618425 w 6085020"/>
              <a:gd name="connsiteY40894" fmla="*/ 1153925 h 4885973"/>
              <a:gd name="connsiteX40895" fmla="*/ 1606826 w 6085020"/>
              <a:gd name="connsiteY40895" fmla="*/ 1151270 h 4885973"/>
              <a:gd name="connsiteX40896" fmla="*/ 1596557 w 6085020"/>
              <a:gd name="connsiteY40896" fmla="*/ 1138183 h 4885973"/>
              <a:gd name="connsiteX40897" fmla="*/ 2961123 w 6085020"/>
              <a:gd name="connsiteY40897" fmla="*/ 1137993 h 4885973"/>
              <a:gd name="connsiteX40898" fmla="*/ 2961123 w 6085020"/>
              <a:gd name="connsiteY40898" fmla="*/ 1137993 h 4885973"/>
              <a:gd name="connsiteX40899" fmla="*/ 4851092 w 6085020"/>
              <a:gd name="connsiteY40899" fmla="*/ 1137803 h 4885973"/>
              <a:gd name="connsiteX40900" fmla="*/ 4849001 w 6085020"/>
              <a:gd name="connsiteY40900" fmla="*/ 1137993 h 4885973"/>
              <a:gd name="connsiteX40901" fmla="*/ 4851853 w 6085020"/>
              <a:gd name="connsiteY40901" fmla="*/ 1140459 h 4885973"/>
              <a:gd name="connsiteX40902" fmla="*/ 4851853 w 6085020"/>
              <a:gd name="connsiteY40902" fmla="*/ 1143683 h 4885973"/>
              <a:gd name="connsiteX40903" fmla="*/ 4856036 w 6085020"/>
              <a:gd name="connsiteY40903" fmla="*/ 1137803 h 4885973"/>
              <a:gd name="connsiteX40904" fmla="*/ 4797848 w 6085020"/>
              <a:gd name="connsiteY40904" fmla="*/ 1136476 h 4885973"/>
              <a:gd name="connsiteX40905" fmla="*/ 4797848 w 6085020"/>
              <a:gd name="connsiteY40905" fmla="*/ 1137803 h 4885973"/>
              <a:gd name="connsiteX40906" fmla="*/ 4798799 w 6085020"/>
              <a:gd name="connsiteY40906" fmla="*/ 1138183 h 4885973"/>
              <a:gd name="connsiteX40907" fmla="*/ 4795567 w 6085020"/>
              <a:gd name="connsiteY40907" fmla="*/ 1138183 h 4885973"/>
              <a:gd name="connsiteX40908" fmla="*/ 2985962 w 6085020"/>
              <a:gd name="connsiteY40908" fmla="*/ 1135978 h 4885973"/>
              <a:gd name="connsiteX40909" fmla="*/ 2987174 w 6085020"/>
              <a:gd name="connsiteY40909" fmla="*/ 1148425 h 4885973"/>
              <a:gd name="connsiteX40910" fmla="*/ 2985962 w 6085020"/>
              <a:gd name="connsiteY40910" fmla="*/ 1135978 h 4885973"/>
              <a:gd name="connsiteX40911" fmla="*/ 891646 w 6085020"/>
              <a:gd name="connsiteY40911" fmla="*/ 1135717 h 4885973"/>
              <a:gd name="connsiteX40912" fmla="*/ 887765 w 6085020"/>
              <a:gd name="connsiteY40912" fmla="*/ 1137568 h 4885973"/>
              <a:gd name="connsiteX40913" fmla="*/ 889620 w 6085020"/>
              <a:gd name="connsiteY40913" fmla="*/ 1141441 h 4885973"/>
              <a:gd name="connsiteX40914" fmla="*/ 890315 w 6085020"/>
              <a:gd name="connsiteY40914" fmla="*/ 1141597 h 4885973"/>
              <a:gd name="connsiteX40915" fmla="*/ 893737 w 6085020"/>
              <a:gd name="connsiteY40915" fmla="*/ 1139321 h 4885973"/>
              <a:gd name="connsiteX40916" fmla="*/ 891841 w 6085020"/>
              <a:gd name="connsiteY40916" fmla="*/ 1135770 h 4885973"/>
              <a:gd name="connsiteX40917" fmla="*/ 891646 w 6085020"/>
              <a:gd name="connsiteY40917" fmla="*/ 1135717 h 4885973"/>
              <a:gd name="connsiteX40918" fmla="*/ 4823900 w 6085020"/>
              <a:gd name="connsiteY40918" fmla="*/ 1135338 h 4885973"/>
              <a:gd name="connsiteX40919" fmla="*/ 4822379 w 6085020"/>
              <a:gd name="connsiteY40919" fmla="*/ 1136855 h 4885973"/>
              <a:gd name="connsiteX40920" fmla="*/ 4821428 w 6085020"/>
              <a:gd name="connsiteY40920" fmla="*/ 1138941 h 4885973"/>
              <a:gd name="connsiteX40921" fmla="*/ 4819717 w 6085020"/>
              <a:gd name="connsiteY40921" fmla="*/ 1138941 h 4885973"/>
              <a:gd name="connsiteX40922" fmla="*/ 4819146 w 6085020"/>
              <a:gd name="connsiteY40922" fmla="*/ 1138941 h 4885973"/>
              <a:gd name="connsiteX40923" fmla="*/ 4821238 w 6085020"/>
              <a:gd name="connsiteY40923" fmla="*/ 1143304 h 4885973"/>
              <a:gd name="connsiteX40924" fmla="*/ 4821238 w 6085020"/>
              <a:gd name="connsiteY40924" fmla="*/ 1141976 h 4885973"/>
              <a:gd name="connsiteX40925" fmla="*/ 4825991 w 6085020"/>
              <a:gd name="connsiteY40925" fmla="*/ 1135338 h 4885973"/>
              <a:gd name="connsiteX40926" fmla="*/ 4881898 w 6085020"/>
              <a:gd name="connsiteY40926" fmla="*/ 1135148 h 4885973"/>
              <a:gd name="connsiteX40927" fmla="*/ 4880947 w 6085020"/>
              <a:gd name="connsiteY40927" fmla="*/ 1137234 h 4885973"/>
              <a:gd name="connsiteX40928" fmla="*/ 4880357 w 6085020"/>
              <a:gd name="connsiteY40928" fmla="*/ 1139296 h 4885973"/>
              <a:gd name="connsiteX40929" fmla="*/ 4880947 w 6085020"/>
              <a:gd name="connsiteY40929" fmla="*/ 1139890 h 4885973"/>
              <a:gd name="connsiteX40930" fmla="*/ 4880947 w 6085020"/>
              <a:gd name="connsiteY40930" fmla="*/ 1141028 h 4885973"/>
              <a:gd name="connsiteX40931" fmla="*/ 4879235 w 6085020"/>
              <a:gd name="connsiteY40931" fmla="*/ 1142355 h 4885973"/>
              <a:gd name="connsiteX40932" fmla="*/ 4880187 w 6085020"/>
              <a:gd name="connsiteY40932" fmla="*/ 1146338 h 4885973"/>
              <a:gd name="connsiteX40933" fmla="*/ 4882658 w 6085020"/>
              <a:gd name="connsiteY40933" fmla="*/ 1143493 h 4885973"/>
              <a:gd name="connsiteX40934" fmla="*/ 4883989 w 6085020"/>
              <a:gd name="connsiteY40934" fmla="*/ 1137614 h 4885973"/>
              <a:gd name="connsiteX40935" fmla="*/ 4881898 w 6085020"/>
              <a:gd name="connsiteY40935" fmla="*/ 1135148 h 4885973"/>
              <a:gd name="connsiteX40936" fmla="*/ 3564491 w 6085020"/>
              <a:gd name="connsiteY40936" fmla="*/ 1134769 h 4885973"/>
              <a:gd name="connsiteX40937" fmla="*/ 3577041 w 6085020"/>
              <a:gd name="connsiteY40937" fmla="*/ 1141976 h 4885973"/>
              <a:gd name="connsiteX40938" fmla="*/ 3576281 w 6085020"/>
              <a:gd name="connsiteY40938" fmla="*/ 1141976 h 4885973"/>
              <a:gd name="connsiteX40939" fmla="*/ 3564491 w 6085020"/>
              <a:gd name="connsiteY40939" fmla="*/ 1134769 h 4885973"/>
              <a:gd name="connsiteX40940" fmla="*/ 2675127 w 6085020"/>
              <a:gd name="connsiteY40940" fmla="*/ 1134769 h 4885973"/>
              <a:gd name="connsiteX40941" fmla="*/ 2677409 w 6085020"/>
              <a:gd name="connsiteY40941" fmla="*/ 1158667 h 4885973"/>
              <a:gd name="connsiteX40942" fmla="*/ 2675127 w 6085020"/>
              <a:gd name="connsiteY40942" fmla="*/ 1134769 h 4885973"/>
              <a:gd name="connsiteX40943" fmla="*/ 3581795 w 6085020"/>
              <a:gd name="connsiteY40943" fmla="*/ 1134010 h 4885973"/>
              <a:gd name="connsiteX40944" fmla="*/ 3581795 w 6085020"/>
              <a:gd name="connsiteY40944" fmla="*/ 1145959 h 4885973"/>
              <a:gd name="connsiteX40945" fmla="*/ 3591303 w 6085020"/>
              <a:gd name="connsiteY40945" fmla="*/ 1138065 h 4885973"/>
              <a:gd name="connsiteX40946" fmla="*/ 3591303 w 6085020"/>
              <a:gd name="connsiteY40946" fmla="*/ 1136476 h 4885973"/>
              <a:gd name="connsiteX40947" fmla="*/ 3581795 w 6085020"/>
              <a:gd name="connsiteY40947" fmla="*/ 1134010 h 4885973"/>
              <a:gd name="connsiteX40948" fmla="*/ 4897871 w 6085020"/>
              <a:gd name="connsiteY40948" fmla="*/ 1133820 h 4885973"/>
              <a:gd name="connsiteX40949" fmla="*/ 4898532 w 6085020"/>
              <a:gd name="connsiteY40949" fmla="*/ 1135683 h 4885973"/>
              <a:gd name="connsiteX40950" fmla="*/ 4897871 w 6085020"/>
              <a:gd name="connsiteY40950" fmla="*/ 1135907 h 4885973"/>
              <a:gd name="connsiteX40951" fmla="*/ 1801546 w 6085020"/>
              <a:gd name="connsiteY40951" fmla="*/ 1133631 h 4885973"/>
              <a:gd name="connsiteX40952" fmla="*/ 1801546 w 6085020"/>
              <a:gd name="connsiteY40952" fmla="*/ 1144062 h 4885973"/>
              <a:gd name="connsiteX40953" fmla="*/ 1812005 w 6085020"/>
              <a:gd name="connsiteY40953" fmla="*/ 1149183 h 4885973"/>
              <a:gd name="connsiteX40954" fmla="*/ 1817329 w 6085020"/>
              <a:gd name="connsiteY40954" fmla="*/ 1133631 h 4885973"/>
              <a:gd name="connsiteX40955" fmla="*/ 4558631 w 6085020"/>
              <a:gd name="connsiteY40955" fmla="*/ 1133251 h 4885973"/>
              <a:gd name="connsiteX40956" fmla="*/ 4557300 w 6085020"/>
              <a:gd name="connsiteY40956" fmla="*/ 1135717 h 4885973"/>
              <a:gd name="connsiteX40957" fmla="*/ 4560533 w 6085020"/>
              <a:gd name="connsiteY40957" fmla="*/ 1142355 h 4885973"/>
              <a:gd name="connsiteX40958" fmla="*/ 4556920 w 6085020"/>
              <a:gd name="connsiteY40958" fmla="*/ 1140269 h 4885973"/>
              <a:gd name="connsiteX40959" fmla="*/ 4560533 w 6085020"/>
              <a:gd name="connsiteY40959" fmla="*/ 1142545 h 4885973"/>
              <a:gd name="connsiteX40960" fmla="*/ 4565096 w 6085020"/>
              <a:gd name="connsiteY40960" fmla="*/ 1143873 h 4885973"/>
              <a:gd name="connsiteX40961" fmla="*/ 4572322 w 6085020"/>
              <a:gd name="connsiteY40961" fmla="*/ 1145200 h 4885973"/>
              <a:gd name="connsiteX40962" fmla="*/ 4568329 w 6085020"/>
              <a:gd name="connsiteY40962" fmla="*/ 1133251 h 4885973"/>
              <a:gd name="connsiteX40963" fmla="*/ 2428303 w 6085020"/>
              <a:gd name="connsiteY40963" fmla="*/ 1133062 h 4885973"/>
              <a:gd name="connsiteX40964" fmla="*/ 2428303 w 6085020"/>
              <a:gd name="connsiteY40964" fmla="*/ 1133062 h 4885973"/>
              <a:gd name="connsiteX40965" fmla="*/ 1565181 w 6085020"/>
              <a:gd name="connsiteY40965" fmla="*/ 1133062 h 4885973"/>
              <a:gd name="connsiteX40966" fmla="*/ 1565181 w 6085020"/>
              <a:gd name="connsiteY40966" fmla="*/ 1133062 h 4885973"/>
              <a:gd name="connsiteX40967" fmla="*/ 4907379 w 6085020"/>
              <a:gd name="connsiteY40967" fmla="*/ 1132682 h 4885973"/>
              <a:gd name="connsiteX40968" fmla="*/ 4908329 w 6085020"/>
              <a:gd name="connsiteY40968" fmla="*/ 1135907 h 4885973"/>
              <a:gd name="connsiteX40969" fmla="*/ 4906048 w 6085020"/>
              <a:gd name="connsiteY40969" fmla="*/ 1134769 h 4885973"/>
              <a:gd name="connsiteX40970" fmla="*/ 4903385 w 6085020"/>
              <a:gd name="connsiteY40970" fmla="*/ 1139890 h 4885973"/>
              <a:gd name="connsiteX40971" fmla="*/ 4901103 w 6085020"/>
              <a:gd name="connsiteY40971" fmla="*/ 1142924 h 4885973"/>
              <a:gd name="connsiteX40972" fmla="*/ 4900842 w 6085020"/>
              <a:gd name="connsiteY40972" fmla="*/ 1142188 h 4885973"/>
              <a:gd name="connsiteX40973" fmla="*/ 4900914 w 6085020"/>
              <a:gd name="connsiteY40973" fmla="*/ 1141976 h 4885973"/>
              <a:gd name="connsiteX40974" fmla="*/ 4900766 w 6085020"/>
              <a:gd name="connsiteY40974" fmla="*/ 1141976 h 4885973"/>
              <a:gd name="connsiteX40975" fmla="*/ 4898532 w 6085020"/>
              <a:gd name="connsiteY40975" fmla="*/ 1135683 h 4885973"/>
              <a:gd name="connsiteX40976" fmla="*/ 2945530 w 6085020"/>
              <a:gd name="connsiteY40976" fmla="*/ 1131924 h 4885973"/>
              <a:gd name="connsiteX40977" fmla="*/ 2945530 w 6085020"/>
              <a:gd name="connsiteY40977" fmla="*/ 1131924 h 4885973"/>
              <a:gd name="connsiteX40978" fmla="*/ 776411 w 6085020"/>
              <a:gd name="connsiteY40978" fmla="*/ 1131924 h 4885973"/>
              <a:gd name="connsiteX40979" fmla="*/ 773011 w 6085020"/>
              <a:gd name="connsiteY40979" fmla="*/ 1134088 h 4885973"/>
              <a:gd name="connsiteX40980" fmla="*/ 772988 w 6085020"/>
              <a:gd name="connsiteY40980" fmla="*/ 1134200 h 4885973"/>
              <a:gd name="connsiteX40981" fmla="*/ 775175 w 6085020"/>
              <a:gd name="connsiteY40981" fmla="*/ 1137709 h 4885973"/>
              <a:gd name="connsiteX40982" fmla="*/ 778692 w 6085020"/>
              <a:gd name="connsiteY40982" fmla="*/ 1135527 h 4885973"/>
              <a:gd name="connsiteX40983" fmla="*/ 776411 w 6085020"/>
              <a:gd name="connsiteY40983" fmla="*/ 1131924 h 4885973"/>
              <a:gd name="connsiteX40984" fmla="*/ 1999119 w 6085020"/>
              <a:gd name="connsiteY40984" fmla="*/ 1131544 h 4885973"/>
              <a:gd name="connsiteX40985" fmla="*/ 2003873 w 6085020"/>
              <a:gd name="connsiteY40985" fmla="*/ 1143493 h 4885973"/>
              <a:gd name="connsiteX40986" fmla="*/ 2003873 w 6085020"/>
              <a:gd name="connsiteY40986" fmla="*/ 1137803 h 4885973"/>
              <a:gd name="connsiteX40987" fmla="*/ 1999119 w 6085020"/>
              <a:gd name="connsiteY40987" fmla="*/ 1131544 h 4885973"/>
              <a:gd name="connsiteX40988" fmla="*/ 2397118 w 6085020"/>
              <a:gd name="connsiteY40988" fmla="*/ 1130786 h 4885973"/>
              <a:gd name="connsiteX40989" fmla="*/ 2402632 w 6085020"/>
              <a:gd name="connsiteY40989" fmla="*/ 1133251 h 4885973"/>
              <a:gd name="connsiteX40990" fmla="*/ 2405485 w 6085020"/>
              <a:gd name="connsiteY40990" fmla="*/ 1134389 h 4885973"/>
              <a:gd name="connsiteX40991" fmla="*/ 1217004 w 6085020"/>
              <a:gd name="connsiteY40991" fmla="*/ 1130027 h 4885973"/>
              <a:gd name="connsiteX40992" fmla="*/ 1197988 w 6085020"/>
              <a:gd name="connsiteY40992" fmla="*/ 1196789 h 4885973"/>
              <a:gd name="connsiteX40993" fmla="*/ 1217004 w 6085020"/>
              <a:gd name="connsiteY40993" fmla="*/ 1130027 h 4885973"/>
              <a:gd name="connsiteX40994" fmla="*/ 4753922 w 6085020"/>
              <a:gd name="connsiteY40994" fmla="*/ 1129458 h 4885973"/>
              <a:gd name="connsiteX40995" fmla="*/ 4755824 w 6085020"/>
              <a:gd name="connsiteY40995" fmla="*/ 1135338 h 4885973"/>
              <a:gd name="connsiteX40996" fmla="*/ 4760578 w 6085020"/>
              <a:gd name="connsiteY40996" fmla="*/ 1133820 h 4885973"/>
              <a:gd name="connsiteX40997" fmla="*/ 4764000 w 6085020"/>
              <a:gd name="connsiteY40997" fmla="*/ 1131924 h 4885973"/>
              <a:gd name="connsiteX40998" fmla="*/ 4763050 w 6085020"/>
              <a:gd name="connsiteY40998" fmla="*/ 1130217 h 4885973"/>
              <a:gd name="connsiteX40999" fmla="*/ 4759056 w 6085020"/>
              <a:gd name="connsiteY40999" fmla="*/ 1130217 h 4885973"/>
              <a:gd name="connsiteX41000" fmla="*/ 581926 w 6085020"/>
              <a:gd name="connsiteY41000" fmla="*/ 1128811 h 4885973"/>
              <a:gd name="connsiteX41001" fmla="*/ 578043 w 6085020"/>
              <a:gd name="connsiteY41001" fmla="*/ 1130662 h 4885973"/>
              <a:gd name="connsiteX41002" fmla="*/ 577887 w 6085020"/>
              <a:gd name="connsiteY41002" fmla="*/ 1131355 h 4885973"/>
              <a:gd name="connsiteX41003" fmla="*/ 580169 w 6085020"/>
              <a:gd name="connsiteY41003" fmla="*/ 1134958 h 4885973"/>
              <a:gd name="connsiteX41004" fmla="*/ 583782 w 6085020"/>
              <a:gd name="connsiteY41004" fmla="*/ 1132682 h 4885973"/>
              <a:gd name="connsiteX41005" fmla="*/ 581926 w 6085020"/>
              <a:gd name="connsiteY41005" fmla="*/ 1128811 h 4885973"/>
              <a:gd name="connsiteX41006" fmla="*/ 373232 w 6085020"/>
              <a:gd name="connsiteY41006" fmla="*/ 1128588 h 4885973"/>
              <a:gd name="connsiteX41007" fmla="*/ 370045 w 6085020"/>
              <a:gd name="connsiteY41007" fmla="*/ 1130596 h 4885973"/>
              <a:gd name="connsiteX41008" fmla="*/ 371987 w 6085020"/>
              <a:gd name="connsiteY41008" fmla="*/ 1134124 h 4885973"/>
              <a:gd name="connsiteX41009" fmla="*/ 372327 w 6085020"/>
              <a:gd name="connsiteY41009" fmla="*/ 1134200 h 4885973"/>
              <a:gd name="connsiteX41010" fmla="*/ 375940 w 6085020"/>
              <a:gd name="connsiteY41010" fmla="*/ 1131924 h 4885973"/>
              <a:gd name="connsiteX41011" fmla="*/ 373232 w 6085020"/>
              <a:gd name="connsiteY41011" fmla="*/ 1128588 h 4885973"/>
              <a:gd name="connsiteX41012" fmla="*/ 2449791 w 6085020"/>
              <a:gd name="connsiteY41012" fmla="*/ 1128130 h 4885973"/>
              <a:gd name="connsiteX41013" fmla="*/ 2449791 w 6085020"/>
              <a:gd name="connsiteY41013" fmla="*/ 1128130 h 4885973"/>
              <a:gd name="connsiteX41014" fmla="*/ 3938149 w 6085020"/>
              <a:gd name="connsiteY41014" fmla="*/ 1127751 h 4885973"/>
              <a:gd name="connsiteX41015" fmla="*/ 3938149 w 6085020"/>
              <a:gd name="connsiteY41015" fmla="*/ 1137045 h 4885973"/>
              <a:gd name="connsiteX41016" fmla="*/ 3939879 w 6085020"/>
              <a:gd name="connsiteY41016" fmla="*/ 1137784 h 4885973"/>
              <a:gd name="connsiteX41017" fmla="*/ 3939138 w 6085020"/>
              <a:gd name="connsiteY41017" fmla="*/ 1139510 h 4885973"/>
              <a:gd name="connsiteX41018" fmla="*/ 3938149 w 6085020"/>
              <a:gd name="connsiteY41018" fmla="*/ 1139510 h 4885973"/>
              <a:gd name="connsiteX41019" fmla="*/ 3948798 w 6085020"/>
              <a:gd name="connsiteY41019" fmla="*/ 1148804 h 4885973"/>
              <a:gd name="connsiteX41020" fmla="*/ 3948798 w 6085020"/>
              <a:gd name="connsiteY41020" fmla="*/ 1127941 h 4885973"/>
              <a:gd name="connsiteX41021" fmla="*/ 2291961 w 6085020"/>
              <a:gd name="connsiteY41021" fmla="*/ 1127751 h 4885973"/>
              <a:gd name="connsiteX41022" fmla="*/ 2291961 w 6085020"/>
              <a:gd name="connsiteY41022" fmla="*/ 1127751 h 4885973"/>
              <a:gd name="connsiteX41023" fmla="*/ 1931043 w 6085020"/>
              <a:gd name="connsiteY41023" fmla="*/ 1127751 h 4885973"/>
              <a:gd name="connsiteX41024" fmla="*/ 1941502 w 6085020"/>
              <a:gd name="connsiteY41024" fmla="*/ 1143493 h 4885973"/>
              <a:gd name="connsiteX41025" fmla="*/ 1931233 w 6085020"/>
              <a:gd name="connsiteY41025" fmla="*/ 1127751 h 4885973"/>
              <a:gd name="connsiteX41026" fmla="*/ 3384793 w 6085020"/>
              <a:gd name="connsiteY41026" fmla="*/ 1127561 h 4885973"/>
              <a:gd name="connsiteX41027" fmla="*/ 3405710 w 6085020"/>
              <a:gd name="connsiteY41027" fmla="*/ 1174599 h 4885973"/>
              <a:gd name="connsiteX41028" fmla="*/ 3421303 w 6085020"/>
              <a:gd name="connsiteY41028" fmla="*/ 1137993 h 4885973"/>
              <a:gd name="connsiteX41029" fmla="*/ 3415978 w 6085020"/>
              <a:gd name="connsiteY41029" fmla="*/ 1127561 h 4885973"/>
              <a:gd name="connsiteX41030" fmla="*/ 3384793 w 6085020"/>
              <a:gd name="connsiteY41030" fmla="*/ 1127561 h 4885973"/>
              <a:gd name="connsiteX41031" fmla="*/ 3196537 w 6085020"/>
              <a:gd name="connsiteY41031" fmla="*/ 1127372 h 4885973"/>
              <a:gd name="connsiteX41032" fmla="*/ 3196537 w 6085020"/>
              <a:gd name="connsiteY41032" fmla="*/ 1127372 h 4885973"/>
              <a:gd name="connsiteX41033" fmla="*/ 2762599 w 6085020"/>
              <a:gd name="connsiteY41033" fmla="*/ 1127182 h 4885973"/>
              <a:gd name="connsiteX41034" fmla="*/ 2757465 w 6085020"/>
              <a:gd name="connsiteY41034" fmla="*/ 1131355 h 4885973"/>
              <a:gd name="connsiteX41035" fmla="*/ 2746436 w 6085020"/>
              <a:gd name="connsiteY41035" fmla="*/ 1136665 h 4885973"/>
              <a:gd name="connsiteX41036" fmla="*/ 2751190 w 6085020"/>
              <a:gd name="connsiteY41036" fmla="*/ 1160374 h 4885973"/>
              <a:gd name="connsiteX41037" fmla="*/ 2756894 w 6085020"/>
              <a:gd name="connsiteY41037" fmla="*/ 1164546 h 4885973"/>
              <a:gd name="connsiteX41038" fmla="*/ 2796068 w 6085020"/>
              <a:gd name="connsiteY41038" fmla="*/ 1170558 h 4885973"/>
              <a:gd name="connsiteX41039" fmla="*/ 2796067 w 6085020"/>
              <a:gd name="connsiteY41039" fmla="*/ 1170616 h 4885973"/>
              <a:gd name="connsiteX41040" fmla="*/ 2796447 w 6085020"/>
              <a:gd name="connsiteY41040" fmla="*/ 1170616 h 4885973"/>
              <a:gd name="connsiteX41041" fmla="*/ 2796068 w 6085020"/>
              <a:gd name="connsiteY41041" fmla="*/ 1170558 h 4885973"/>
              <a:gd name="connsiteX41042" fmla="*/ 2796281 w 6085020"/>
              <a:gd name="connsiteY41042" fmla="*/ 1157671 h 4885973"/>
              <a:gd name="connsiteX41043" fmla="*/ 2793785 w 6085020"/>
              <a:gd name="connsiteY41043" fmla="*/ 1146718 h 4885973"/>
              <a:gd name="connsiteX41044" fmla="*/ 2788841 w 6085020"/>
              <a:gd name="connsiteY41044" fmla="*/ 1146718 h 4885973"/>
              <a:gd name="connsiteX41045" fmla="*/ 2783136 w 6085020"/>
              <a:gd name="connsiteY41045" fmla="*/ 1142924 h 4885973"/>
              <a:gd name="connsiteX41046" fmla="*/ 2783136 w 6085020"/>
              <a:gd name="connsiteY41046" fmla="*/ 1144631 h 4885973"/>
              <a:gd name="connsiteX41047" fmla="*/ 2766212 w 6085020"/>
              <a:gd name="connsiteY41047" fmla="*/ 1133062 h 4885973"/>
              <a:gd name="connsiteX41048" fmla="*/ 2762599 w 6085020"/>
              <a:gd name="connsiteY41048" fmla="*/ 1127182 h 4885973"/>
              <a:gd name="connsiteX41049" fmla="*/ 3751795 w 6085020"/>
              <a:gd name="connsiteY41049" fmla="*/ 1126234 h 4885973"/>
              <a:gd name="connsiteX41050" fmla="*/ 3727075 w 6085020"/>
              <a:gd name="connsiteY41050" fmla="*/ 1160943 h 4885973"/>
              <a:gd name="connsiteX41051" fmla="*/ 3708059 w 6085020"/>
              <a:gd name="connsiteY41051" fmla="*/ 1192617 h 4885973"/>
              <a:gd name="connsiteX41052" fmla="*/ 3725554 w 6085020"/>
              <a:gd name="connsiteY41052" fmla="*/ 1199255 h 4885973"/>
              <a:gd name="connsiteX41053" fmla="*/ 3742858 w 6085020"/>
              <a:gd name="connsiteY41053" fmla="*/ 1206083 h 4885973"/>
              <a:gd name="connsiteX41054" fmla="*/ 3746091 w 6085020"/>
              <a:gd name="connsiteY41054" fmla="*/ 1193186 h 4885973"/>
              <a:gd name="connsiteX41055" fmla="*/ 3749133 w 6085020"/>
              <a:gd name="connsiteY41055" fmla="*/ 1180288 h 4885973"/>
              <a:gd name="connsiteX41056" fmla="*/ 3763585 w 6085020"/>
              <a:gd name="connsiteY41056" fmla="*/ 1180288 h 4885973"/>
              <a:gd name="connsiteX41057" fmla="*/ 3777847 w 6085020"/>
              <a:gd name="connsiteY41057" fmla="*/ 1180288 h 4885973"/>
              <a:gd name="connsiteX41058" fmla="*/ 3767768 w 6085020"/>
              <a:gd name="connsiteY41058" fmla="*/ 1152218 h 4885973"/>
              <a:gd name="connsiteX41059" fmla="*/ 3751795 w 6085020"/>
              <a:gd name="connsiteY41059" fmla="*/ 1126234 h 4885973"/>
              <a:gd name="connsiteX41060" fmla="*/ 2579478 w 6085020"/>
              <a:gd name="connsiteY41060" fmla="*/ 1126234 h 4885973"/>
              <a:gd name="connsiteX41061" fmla="*/ 2581190 w 6085020"/>
              <a:gd name="connsiteY41061" fmla="*/ 1131355 h 4885973"/>
              <a:gd name="connsiteX41062" fmla="*/ 2585373 w 6085020"/>
              <a:gd name="connsiteY41062" fmla="*/ 1137045 h 4885973"/>
              <a:gd name="connsiteX41063" fmla="*/ 2583471 w 6085020"/>
              <a:gd name="connsiteY41063" fmla="*/ 1131924 h 4885973"/>
              <a:gd name="connsiteX41064" fmla="*/ 2579478 w 6085020"/>
              <a:gd name="connsiteY41064" fmla="*/ 1126234 h 4885973"/>
              <a:gd name="connsiteX41065" fmla="*/ 900773 w 6085020"/>
              <a:gd name="connsiteY41065" fmla="*/ 1126234 h 4885973"/>
              <a:gd name="connsiteX41066" fmla="*/ 897213 w 6085020"/>
              <a:gd name="connsiteY41066" fmla="*/ 1128125 h 4885973"/>
              <a:gd name="connsiteX41067" fmla="*/ 897160 w 6085020"/>
              <a:gd name="connsiteY41067" fmla="*/ 1128320 h 4885973"/>
              <a:gd name="connsiteX41068" fmla="*/ 899252 w 6085020"/>
              <a:gd name="connsiteY41068" fmla="*/ 1131355 h 4885973"/>
              <a:gd name="connsiteX41069" fmla="*/ 899442 w 6085020"/>
              <a:gd name="connsiteY41069" fmla="*/ 1131924 h 4885973"/>
              <a:gd name="connsiteX41070" fmla="*/ 902842 w 6085020"/>
              <a:gd name="connsiteY41070" fmla="*/ 1129760 h 4885973"/>
              <a:gd name="connsiteX41071" fmla="*/ 902865 w 6085020"/>
              <a:gd name="connsiteY41071" fmla="*/ 1129648 h 4885973"/>
              <a:gd name="connsiteX41072" fmla="*/ 901123 w 6085020"/>
              <a:gd name="connsiteY41072" fmla="*/ 1126317 h 4885973"/>
              <a:gd name="connsiteX41073" fmla="*/ 900773 w 6085020"/>
              <a:gd name="connsiteY41073" fmla="*/ 1126234 h 4885973"/>
              <a:gd name="connsiteX41074" fmla="*/ 3299412 w 6085020"/>
              <a:gd name="connsiteY41074" fmla="*/ 1125238 h 4885973"/>
              <a:gd name="connsiteX41075" fmla="*/ 3286291 w 6085020"/>
              <a:gd name="connsiteY41075" fmla="*/ 1133062 h 4885973"/>
              <a:gd name="connsiteX41076" fmla="*/ 3280206 w 6085020"/>
              <a:gd name="connsiteY41076" fmla="*/ 1174788 h 4885973"/>
              <a:gd name="connsiteX41077" fmla="*/ 3281157 w 6085020"/>
              <a:gd name="connsiteY41077" fmla="*/ 1174788 h 4885973"/>
              <a:gd name="connsiteX41078" fmla="*/ 3312533 w 6085020"/>
              <a:gd name="connsiteY41078" fmla="*/ 1133062 h 4885973"/>
              <a:gd name="connsiteX41079" fmla="*/ 3299412 w 6085020"/>
              <a:gd name="connsiteY41079" fmla="*/ 1125238 h 4885973"/>
              <a:gd name="connsiteX41080" fmla="*/ 4859649 w 6085020"/>
              <a:gd name="connsiteY41080" fmla="*/ 1124337 h 4885973"/>
              <a:gd name="connsiteX41081" fmla="*/ 4853945 w 6085020"/>
              <a:gd name="connsiteY41081" fmla="*/ 1126613 h 4885973"/>
              <a:gd name="connsiteX41082" fmla="*/ 4855086 w 6085020"/>
              <a:gd name="connsiteY41082" fmla="*/ 1130027 h 4885973"/>
              <a:gd name="connsiteX41083" fmla="*/ 4861931 w 6085020"/>
              <a:gd name="connsiteY41083" fmla="*/ 1131734 h 4885973"/>
              <a:gd name="connsiteX41084" fmla="*/ 4868967 w 6085020"/>
              <a:gd name="connsiteY41084" fmla="*/ 1131734 h 4885973"/>
              <a:gd name="connsiteX41085" fmla="*/ 4868016 w 6085020"/>
              <a:gd name="connsiteY41085" fmla="*/ 1128699 h 4885973"/>
              <a:gd name="connsiteX41086" fmla="*/ 4864023 w 6085020"/>
              <a:gd name="connsiteY41086" fmla="*/ 1126803 h 4885973"/>
              <a:gd name="connsiteX41087" fmla="*/ 4860790 w 6085020"/>
              <a:gd name="connsiteY41087" fmla="*/ 1127751 h 4885973"/>
              <a:gd name="connsiteX41088" fmla="*/ 598424 w 6085020"/>
              <a:gd name="connsiteY41088" fmla="*/ 1124148 h 4885973"/>
              <a:gd name="connsiteX41089" fmla="*/ 595001 w 6085020"/>
              <a:gd name="connsiteY41089" fmla="*/ 1126044 h 4885973"/>
              <a:gd name="connsiteX41090" fmla="*/ 597283 w 6085020"/>
              <a:gd name="connsiteY41090" fmla="*/ 1127372 h 4885973"/>
              <a:gd name="connsiteX41091" fmla="*/ 598424 w 6085020"/>
              <a:gd name="connsiteY41091" fmla="*/ 1124148 h 4885973"/>
              <a:gd name="connsiteX41092" fmla="*/ 1659309 w 6085020"/>
              <a:gd name="connsiteY41092" fmla="*/ 1123579 h 4885973"/>
              <a:gd name="connsiteX41093" fmla="*/ 1659309 w 6085020"/>
              <a:gd name="connsiteY41093" fmla="*/ 1123579 h 4885973"/>
              <a:gd name="connsiteX41094" fmla="*/ 1491971 w 6085020"/>
              <a:gd name="connsiteY41094" fmla="*/ 1123199 h 4885973"/>
              <a:gd name="connsiteX41095" fmla="*/ 1491971 w 6085020"/>
              <a:gd name="connsiteY41095" fmla="*/ 1123199 h 4885973"/>
              <a:gd name="connsiteX41096" fmla="*/ 2348628 w 6085020"/>
              <a:gd name="connsiteY41096" fmla="*/ 1122820 h 4885973"/>
              <a:gd name="connsiteX41097" fmla="*/ 2348628 w 6085020"/>
              <a:gd name="connsiteY41097" fmla="*/ 1125475 h 4885973"/>
              <a:gd name="connsiteX41098" fmla="*/ 2318012 w 6085020"/>
              <a:gd name="connsiteY41098" fmla="*/ 1139700 h 4885973"/>
              <a:gd name="connsiteX41099" fmla="*/ 2318012 w 6085020"/>
              <a:gd name="connsiteY41099" fmla="*/ 1139890 h 4885973"/>
              <a:gd name="connsiteX41100" fmla="*/ 2348628 w 6085020"/>
              <a:gd name="connsiteY41100" fmla="*/ 1129268 h 4885973"/>
              <a:gd name="connsiteX41101" fmla="*/ 2348628 w 6085020"/>
              <a:gd name="connsiteY41101" fmla="*/ 1122820 h 4885973"/>
              <a:gd name="connsiteX41102" fmla="*/ 3834513 w 6085020"/>
              <a:gd name="connsiteY41102" fmla="*/ 1122630 h 4885973"/>
              <a:gd name="connsiteX41103" fmla="*/ 3834513 w 6085020"/>
              <a:gd name="connsiteY41103" fmla="*/ 1122630 h 4885973"/>
              <a:gd name="connsiteX41104" fmla="*/ 3818731 w 6085020"/>
              <a:gd name="connsiteY41104" fmla="*/ 1122630 h 4885973"/>
              <a:gd name="connsiteX41105" fmla="*/ 3818854 w 6085020"/>
              <a:gd name="connsiteY41105" fmla="*/ 1122738 h 4885973"/>
              <a:gd name="connsiteX41106" fmla="*/ 3814286 w 6085020"/>
              <a:gd name="connsiteY41106" fmla="*/ 1130146 h 4885973"/>
              <a:gd name="connsiteX41107" fmla="*/ 3818921 w 6085020"/>
              <a:gd name="connsiteY41107" fmla="*/ 1132113 h 4885973"/>
              <a:gd name="connsiteX41108" fmla="*/ 3822914 w 6085020"/>
              <a:gd name="connsiteY41108" fmla="*/ 1130027 h 4885973"/>
              <a:gd name="connsiteX41109" fmla="*/ 3822914 w 6085020"/>
              <a:gd name="connsiteY41109" fmla="*/ 1131165 h 4885973"/>
              <a:gd name="connsiteX41110" fmla="*/ 3824316 w 6085020"/>
              <a:gd name="connsiteY41110" fmla="*/ 1127538 h 4885973"/>
              <a:gd name="connsiteX41111" fmla="*/ 3818854 w 6085020"/>
              <a:gd name="connsiteY41111" fmla="*/ 1122738 h 4885973"/>
              <a:gd name="connsiteX41112" fmla="*/ 3818921 w 6085020"/>
              <a:gd name="connsiteY41112" fmla="*/ 1122630 h 4885973"/>
              <a:gd name="connsiteX41113" fmla="*/ 1360763 w 6085020"/>
              <a:gd name="connsiteY41113" fmla="*/ 1122441 h 4885973"/>
              <a:gd name="connsiteX41114" fmla="*/ 1357150 w 6085020"/>
              <a:gd name="connsiteY41114" fmla="*/ 1142166 h 4885973"/>
              <a:gd name="connsiteX41115" fmla="*/ 1358100 w 6085020"/>
              <a:gd name="connsiteY41115" fmla="*/ 1142166 h 4885973"/>
              <a:gd name="connsiteX41116" fmla="*/ 1356199 w 6085020"/>
              <a:gd name="connsiteY41116" fmla="*/ 1143493 h 4885973"/>
              <a:gd name="connsiteX41117" fmla="*/ 1358861 w 6085020"/>
              <a:gd name="connsiteY41117" fmla="*/ 1143493 h 4885973"/>
              <a:gd name="connsiteX41118" fmla="*/ 1362094 w 6085020"/>
              <a:gd name="connsiteY41118" fmla="*/ 1143493 h 4885973"/>
              <a:gd name="connsiteX41119" fmla="*/ 1362094 w 6085020"/>
              <a:gd name="connsiteY41119" fmla="*/ 1141786 h 4885973"/>
              <a:gd name="connsiteX41120" fmla="*/ 1366848 w 6085020"/>
              <a:gd name="connsiteY41120" fmla="*/ 1140648 h 4885973"/>
              <a:gd name="connsiteX41121" fmla="*/ 1371792 w 6085020"/>
              <a:gd name="connsiteY41121" fmla="*/ 1143493 h 4885973"/>
              <a:gd name="connsiteX41122" fmla="*/ 1371792 w 6085020"/>
              <a:gd name="connsiteY41122" fmla="*/ 1139321 h 4885973"/>
              <a:gd name="connsiteX41123" fmla="*/ 1386054 w 6085020"/>
              <a:gd name="connsiteY41123" fmla="*/ 1135907 h 4885973"/>
              <a:gd name="connsiteX41124" fmla="*/ 1375975 w 6085020"/>
              <a:gd name="connsiteY41124" fmla="*/ 1145769 h 4885973"/>
              <a:gd name="connsiteX41125" fmla="*/ 1379778 w 6085020"/>
              <a:gd name="connsiteY41125" fmla="*/ 1149373 h 4885973"/>
              <a:gd name="connsiteX41126" fmla="*/ 1383582 w 6085020"/>
              <a:gd name="connsiteY41126" fmla="*/ 1152787 h 4885973"/>
              <a:gd name="connsiteX41127" fmla="*/ 1377116 w 6085020"/>
              <a:gd name="connsiteY41127" fmla="*/ 1149563 h 4885973"/>
              <a:gd name="connsiteX41128" fmla="*/ 1370841 w 6085020"/>
              <a:gd name="connsiteY41128" fmla="*/ 1146528 h 4885973"/>
              <a:gd name="connsiteX41129" fmla="*/ 1366087 w 6085020"/>
              <a:gd name="connsiteY41129" fmla="*/ 1153166 h 4885973"/>
              <a:gd name="connsiteX41130" fmla="*/ 1361523 w 6085020"/>
              <a:gd name="connsiteY41130" fmla="*/ 1159805 h 4885973"/>
              <a:gd name="connsiteX41131" fmla="*/ 1363995 w 6085020"/>
              <a:gd name="connsiteY41131" fmla="*/ 1166822 h 4885973"/>
              <a:gd name="connsiteX41132" fmla="*/ 1366277 w 6085020"/>
              <a:gd name="connsiteY41132" fmla="*/ 1173650 h 4885973"/>
              <a:gd name="connsiteX41133" fmla="*/ 1383391 w 6085020"/>
              <a:gd name="connsiteY41133" fmla="*/ 1177633 h 4885973"/>
              <a:gd name="connsiteX41134" fmla="*/ 1393279 w 6085020"/>
              <a:gd name="connsiteY41134" fmla="*/ 1180099 h 4885973"/>
              <a:gd name="connsiteX41135" fmla="*/ 1389857 w 6085020"/>
              <a:gd name="connsiteY41135" fmla="*/ 1184840 h 4885973"/>
              <a:gd name="connsiteX41136" fmla="*/ 1408872 w 6085020"/>
              <a:gd name="connsiteY41136" fmla="*/ 1189582 h 4885973"/>
              <a:gd name="connsiteX41137" fmla="*/ 1408872 w 6085020"/>
              <a:gd name="connsiteY41137" fmla="*/ 1185599 h 4885973"/>
              <a:gd name="connsiteX41138" fmla="*/ 1412866 w 6085020"/>
              <a:gd name="connsiteY41138" fmla="*/ 1179909 h 4885973"/>
              <a:gd name="connsiteX41139" fmla="*/ 1410774 w 6085020"/>
              <a:gd name="connsiteY41139" fmla="*/ 1181047 h 4885973"/>
              <a:gd name="connsiteX41140" fmla="*/ 1410774 w 6085020"/>
              <a:gd name="connsiteY41140" fmla="*/ 1177633 h 4885973"/>
              <a:gd name="connsiteX41141" fmla="*/ 1409062 w 6085020"/>
              <a:gd name="connsiteY41141" fmla="*/ 1175926 h 4885973"/>
              <a:gd name="connsiteX41142" fmla="*/ 1418000 w 6085020"/>
              <a:gd name="connsiteY41142" fmla="*/ 1162839 h 4885973"/>
              <a:gd name="connsiteX41143" fmla="*/ 1419901 w 6085020"/>
              <a:gd name="connsiteY41143" fmla="*/ 1154115 h 4885973"/>
              <a:gd name="connsiteX41144" fmla="*/ 1411344 w 6085020"/>
              <a:gd name="connsiteY41144" fmla="*/ 1151459 h 4885973"/>
              <a:gd name="connsiteX41145" fmla="*/ 1394420 w 6085020"/>
              <a:gd name="connsiteY41145" fmla="*/ 1145390 h 4885973"/>
              <a:gd name="connsiteX41146" fmla="*/ 1386054 w 6085020"/>
              <a:gd name="connsiteY41146" fmla="*/ 1141976 h 4885973"/>
              <a:gd name="connsiteX41147" fmla="*/ 1405069 w 6085020"/>
              <a:gd name="connsiteY41147" fmla="*/ 1138372 h 4885973"/>
              <a:gd name="connsiteX41148" fmla="*/ 1424085 w 6085020"/>
              <a:gd name="connsiteY41148" fmla="*/ 1134579 h 4885973"/>
              <a:gd name="connsiteX41149" fmla="*/ 1379018 w 6085020"/>
              <a:gd name="connsiteY41149" fmla="*/ 1127561 h 4885973"/>
              <a:gd name="connsiteX41150" fmla="*/ 1371031 w 6085020"/>
              <a:gd name="connsiteY41150" fmla="*/ 1132682 h 4885973"/>
              <a:gd name="connsiteX41151" fmla="*/ 1360763 w 6085020"/>
              <a:gd name="connsiteY41151" fmla="*/ 1122441 h 4885973"/>
              <a:gd name="connsiteX41152" fmla="*/ 472540 w 6085020"/>
              <a:gd name="connsiteY41152" fmla="*/ 1121682 h 4885973"/>
              <a:gd name="connsiteX41153" fmla="*/ 463983 w 6085020"/>
              <a:gd name="connsiteY41153" fmla="*/ 1121872 h 4885973"/>
              <a:gd name="connsiteX41154" fmla="*/ 463412 w 6085020"/>
              <a:gd name="connsiteY41154" fmla="*/ 1121872 h 4885973"/>
              <a:gd name="connsiteX41155" fmla="*/ 470828 w 6085020"/>
              <a:gd name="connsiteY41155" fmla="*/ 1129648 h 4885973"/>
              <a:gd name="connsiteX41156" fmla="*/ 478625 w 6085020"/>
              <a:gd name="connsiteY41156" fmla="*/ 1134958 h 4885973"/>
              <a:gd name="connsiteX41157" fmla="*/ 481287 w 6085020"/>
              <a:gd name="connsiteY41157" fmla="*/ 1123768 h 4885973"/>
              <a:gd name="connsiteX41158" fmla="*/ 4826182 w 6085020"/>
              <a:gd name="connsiteY41158" fmla="*/ 1120165 h 4885973"/>
              <a:gd name="connsiteX41159" fmla="*/ 4821238 w 6085020"/>
              <a:gd name="connsiteY41159" fmla="*/ 1121303 h 4885973"/>
              <a:gd name="connsiteX41160" fmla="*/ 4814012 w 6085020"/>
              <a:gd name="connsiteY41160" fmla="*/ 1122820 h 4885973"/>
              <a:gd name="connsiteX41161" fmla="*/ 4814963 w 6085020"/>
              <a:gd name="connsiteY41161" fmla="*/ 1125096 h 4885973"/>
              <a:gd name="connsiteX41162" fmla="*/ 4816484 w 6085020"/>
              <a:gd name="connsiteY41162" fmla="*/ 1123958 h 4885973"/>
              <a:gd name="connsiteX41163" fmla="*/ 4816484 w 6085020"/>
              <a:gd name="connsiteY41163" fmla="*/ 1125855 h 4885973"/>
              <a:gd name="connsiteX41164" fmla="*/ 4814963 w 6085020"/>
              <a:gd name="connsiteY41164" fmla="*/ 1125855 h 4885973"/>
              <a:gd name="connsiteX41165" fmla="*/ 4814963 w 6085020"/>
              <a:gd name="connsiteY41165" fmla="*/ 1127561 h 4885973"/>
              <a:gd name="connsiteX41166" fmla="*/ 4818385 w 6085020"/>
              <a:gd name="connsiteY41166" fmla="*/ 1129268 h 4885973"/>
              <a:gd name="connsiteX41167" fmla="*/ 4818385 w 6085020"/>
              <a:gd name="connsiteY41167" fmla="*/ 1127941 h 4885973"/>
              <a:gd name="connsiteX41168" fmla="*/ 4826372 w 6085020"/>
              <a:gd name="connsiteY41168" fmla="*/ 1124527 h 4885973"/>
              <a:gd name="connsiteX41169" fmla="*/ 4827703 w 6085020"/>
              <a:gd name="connsiteY41169" fmla="*/ 1121303 h 4885973"/>
              <a:gd name="connsiteX41170" fmla="*/ 4826182 w 6085020"/>
              <a:gd name="connsiteY41170" fmla="*/ 1120165 h 4885973"/>
              <a:gd name="connsiteX41171" fmla="*/ 4102931 w 6085020"/>
              <a:gd name="connsiteY41171" fmla="*/ 1118795 h 4885973"/>
              <a:gd name="connsiteX41172" fmla="*/ 4096752 w 6085020"/>
              <a:gd name="connsiteY41172" fmla="*/ 1128527 h 4885973"/>
              <a:gd name="connsiteX41173" fmla="*/ 4106057 w 6085020"/>
              <a:gd name="connsiteY41173" fmla="*/ 1143192 h 4885973"/>
              <a:gd name="connsiteX41174" fmla="*/ 4106057 w 6085020"/>
              <a:gd name="connsiteY41174" fmla="*/ 1143493 h 4885973"/>
              <a:gd name="connsiteX41175" fmla="*/ 4106248 w 6085020"/>
              <a:gd name="connsiteY41175" fmla="*/ 1143493 h 4885973"/>
              <a:gd name="connsiteX41176" fmla="*/ 4106057 w 6085020"/>
              <a:gd name="connsiteY41176" fmla="*/ 1143192 h 4885973"/>
              <a:gd name="connsiteX41177" fmla="*/ 4106057 w 6085020"/>
              <a:gd name="connsiteY41177" fmla="*/ 1133441 h 4885973"/>
              <a:gd name="connsiteX41178" fmla="*/ 4106057 w 6085020"/>
              <a:gd name="connsiteY41178" fmla="*/ 1131355 h 4885973"/>
              <a:gd name="connsiteX41179" fmla="*/ 4102931 w 6085020"/>
              <a:gd name="connsiteY41179" fmla="*/ 1118795 h 4885973"/>
              <a:gd name="connsiteX41180" fmla="*/ 2898371 w 6085020"/>
              <a:gd name="connsiteY41180" fmla="*/ 1116182 h 4885973"/>
              <a:gd name="connsiteX41181" fmla="*/ 2898371 w 6085020"/>
              <a:gd name="connsiteY41181" fmla="*/ 1126613 h 4885973"/>
              <a:gd name="connsiteX41182" fmla="*/ 2909400 w 6085020"/>
              <a:gd name="connsiteY41182" fmla="*/ 1126613 h 4885973"/>
              <a:gd name="connsiteX41183" fmla="*/ 2909400 w 6085020"/>
              <a:gd name="connsiteY41183" fmla="*/ 1116182 h 4885973"/>
              <a:gd name="connsiteX41184" fmla="*/ 765191 w 6085020"/>
              <a:gd name="connsiteY41184" fmla="*/ 1115044 h 4885973"/>
              <a:gd name="connsiteX41185" fmla="*/ 760628 w 6085020"/>
              <a:gd name="connsiteY41185" fmla="*/ 1119027 h 4885973"/>
              <a:gd name="connsiteX41186" fmla="*/ 755874 w 6085020"/>
              <a:gd name="connsiteY41186" fmla="*/ 1122061 h 4885973"/>
              <a:gd name="connsiteX41187" fmla="*/ 771086 w 6085020"/>
              <a:gd name="connsiteY41187" fmla="*/ 1124527 h 4885973"/>
              <a:gd name="connsiteX41188" fmla="*/ 768234 w 6085020"/>
              <a:gd name="connsiteY41188" fmla="*/ 1119785 h 4885973"/>
              <a:gd name="connsiteX41189" fmla="*/ 1421042 w 6085020"/>
              <a:gd name="connsiteY41189" fmla="*/ 1113337 h 4885973"/>
              <a:gd name="connsiteX41190" fmla="*/ 1408872 w 6085020"/>
              <a:gd name="connsiteY41190" fmla="*/ 1125286 h 4885973"/>
              <a:gd name="connsiteX41191" fmla="*/ 1409062 w 6085020"/>
              <a:gd name="connsiteY41191" fmla="*/ 1125286 h 4885973"/>
              <a:gd name="connsiteX41192" fmla="*/ 1421042 w 6085020"/>
              <a:gd name="connsiteY41192" fmla="*/ 1123009 h 4885973"/>
              <a:gd name="connsiteX41193" fmla="*/ 1680226 w 6085020"/>
              <a:gd name="connsiteY41193" fmla="*/ 1113147 h 4885973"/>
              <a:gd name="connsiteX41194" fmla="*/ 1680226 w 6085020"/>
              <a:gd name="connsiteY41194" fmla="*/ 1113147 h 4885973"/>
              <a:gd name="connsiteX41195" fmla="*/ 4126975 w 6085020"/>
              <a:gd name="connsiteY41195" fmla="*/ 1112957 h 4885973"/>
              <a:gd name="connsiteX41196" fmla="*/ 4126975 w 6085020"/>
              <a:gd name="connsiteY41196" fmla="*/ 1117509 h 4885973"/>
              <a:gd name="connsiteX41197" fmla="*/ 4126975 w 6085020"/>
              <a:gd name="connsiteY41197" fmla="*/ 1120354 h 4885973"/>
              <a:gd name="connsiteX41198" fmla="*/ 4120670 w 6085020"/>
              <a:gd name="connsiteY41198" fmla="*/ 1120354 h 4885973"/>
              <a:gd name="connsiteX41199" fmla="*/ 4121650 w 6085020"/>
              <a:gd name="connsiteY41199" fmla="*/ 1113526 h 4885973"/>
              <a:gd name="connsiteX41200" fmla="*/ 4120319 w 6085020"/>
              <a:gd name="connsiteY41200" fmla="*/ 1116751 h 4885973"/>
              <a:gd name="connsiteX41201" fmla="*/ 4120319 w 6085020"/>
              <a:gd name="connsiteY41201" fmla="*/ 1120354 h 4885973"/>
              <a:gd name="connsiteX41202" fmla="*/ 4120670 w 6085020"/>
              <a:gd name="connsiteY41202" fmla="*/ 1120354 h 4885973"/>
              <a:gd name="connsiteX41203" fmla="*/ 4119749 w 6085020"/>
              <a:gd name="connsiteY41203" fmla="*/ 1126779 h 4885973"/>
              <a:gd name="connsiteX41204" fmla="*/ 4129827 w 6085020"/>
              <a:gd name="connsiteY41204" fmla="*/ 1132493 h 4885973"/>
              <a:gd name="connsiteX41205" fmla="*/ 4124123 w 6085020"/>
              <a:gd name="connsiteY41205" fmla="*/ 1125096 h 4885973"/>
              <a:gd name="connsiteX41206" fmla="*/ 4129637 w 6085020"/>
              <a:gd name="connsiteY41206" fmla="*/ 1122251 h 4885973"/>
              <a:gd name="connsiteX41207" fmla="*/ 4131919 w 6085020"/>
              <a:gd name="connsiteY41207" fmla="*/ 1112957 h 4885973"/>
              <a:gd name="connsiteX41208" fmla="*/ 2444467 w 6085020"/>
              <a:gd name="connsiteY41208" fmla="*/ 1112578 h 4885973"/>
              <a:gd name="connsiteX41209" fmla="*/ 2444467 w 6085020"/>
              <a:gd name="connsiteY41209" fmla="*/ 1112578 h 4885973"/>
              <a:gd name="connsiteX41210" fmla="*/ 2747197 w 6085020"/>
              <a:gd name="connsiteY41210" fmla="*/ 1112388 h 4885973"/>
              <a:gd name="connsiteX41211" fmla="*/ 2747197 w 6085020"/>
              <a:gd name="connsiteY41211" fmla="*/ 1112388 h 4885973"/>
              <a:gd name="connsiteX41212" fmla="*/ 4069357 w 6085020"/>
              <a:gd name="connsiteY41212" fmla="*/ 1112199 h 4885973"/>
              <a:gd name="connsiteX41213" fmla="*/ 4067646 w 6085020"/>
              <a:gd name="connsiteY41213" fmla="*/ 1130027 h 4885973"/>
              <a:gd name="connsiteX41214" fmla="*/ 4069738 w 6085020"/>
              <a:gd name="connsiteY41214" fmla="*/ 1130027 h 4885973"/>
              <a:gd name="connsiteX41215" fmla="*/ 4073731 w 6085020"/>
              <a:gd name="connsiteY41215" fmla="*/ 1132493 h 4885973"/>
              <a:gd name="connsiteX41216" fmla="*/ 4069357 w 6085020"/>
              <a:gd name="connsiteY41216" fmla="*/ 1112199 h 4885973"/>
              <a:gd name="connsiteX41217" fmla="*/ 1476188 w 6085020"/>
              <a:gd name="connsiteY41217" fmla="*/ 1112199 h 4885973"/>
              <a:gd name="connsiteX41218" fmla="*/ 1476188 w 6085020"/>
              <a:gd name="connsiteY41218" fmla="*/ 1112768 h 4885973"/>
              <a:gd name="connsiteX41219" fmla="*/ 1471054 w 6085020"/>
              <a:gd name="connsiteY41219" fmla="*/ 1128320 h 4885973"/>
              <a:gd name="connsiteX41220" fmla="*/ 1476188 w 6085020"/>
              <a:gd name="connsiteY41220" fmla="*/ 1112199 h 4885973"/>
              <a:gd name="connsiteX41221" fmla="*/ 1253431 w 6085020"/>
              <a:gd name="connsiteY41221" fmla="*/ 1111692 h 4885973"/>
              <a:gd name="connsiteX41222" fmla="*/ 1246478 w 6085020"/>
              <a:gd name="connsiteY41222" fmla="*/ 1132682 h 4885973"/>
              <a:gd name="connsiteX41223" fmla="*/ 1261881 w 6085020"/>
              <a:gd name="connsiteY41223" fmla="*/ 1117320 h 4885973"/>
              <a:gd name="connsiteX41224" fmla="*/ 1262071 w 6085020"/>
              <a:gd name="connsiteY41224" fmla="*/ 1116940 h 4885973"/>
              <a:gd name="connsiteX41225" fmla="*/ 1253431 w 6085020"/>
              <a:gd name="connsiteY41225" fmla="*/ 1111692 h 4885973"/>
              <a:gd name="connsiteX41226" fmla="*/ 2731223 w 6085020"/>
              <a:gd name="connsiteY41226" fmla="*/ 1111440 h 4885973"/>
              <a:gd name="connsiteX41227" fmla="*/ 2731223 w 6085020"/>
              <a:gd name="connsiteY41227" fmla="*/ 1111440 h 4885973"/>
              <a:gd name="connsiteX41228" fmla="*/ 4893117 w 6085020"/>
              <a:gd name="connsiteY41228" fmla="*/ 1111250 h 4885973"/>
              <a:gd name="connsiteX41229" fmla="*/ 4902815 w 6085020"/>
              <a:gd name="connsiteY41229" fmla="*/ 1126234 h 4885973"/>
              <a:gd name="connsiteX41230" fmla="*/ 4896540 w 6085020"/>
              <a:gd name="connsiteY41230" fmla="*/ 1129268 h 4885973"/>
              <a:gd name="connsiteX41231" fmla="*/ 4894068 w 6085020"/>
              <a:gd name="connsiteY41231" fmla="*/ 1129268 h 4885973"/>
              <a:gd name="connsiteX41232" fmla="*/ 4894068 w 6085020"/>
              <a:gd name="connsiteY41232" fmla="*/ 1128130 h 4885973"/>
              <a:gd name="connsiteX41233" fmla="*/ 4888363 w 6085020"/>
              <a:gd name="connsiteY41233" fmla="*/ 1113337 h 4885973"/>
              <a:gd name="connsiteX41234" fmla="*/ 4893117 w 6085020"/>
              <a:gd name="connsiteY41234" fmla="*/ 1111250 h 4885973"/>
              <a:gd name="connsiteX41235" fmla="*/ 4819146 w 6085020"/>
              <a:gd name="connsiteY41235" fmla="*/ 1110871 h 4885973"/>
              <a:gd name="connsiteX41236" fmla="*/ 4810209 w 6085020"/>
              <a:gd name="connsiteY41236" fmla="*/ 1113906 h 4885973"/>
              <a:gd name="connsiteX41237" fmla="*/ 4812490 w 6085020"/>
              <a:gd name="connsiteY41237" fmla="*/ 1114854 h 4885973"/>
              <a:gd name="connsiteX41238" fmla="*/ 4819146 w 6085020"/>
              <a:gd name="connsiteY41238" fmla="*/ 1112199 h 4885973"/>
              <a:gd name="connsiteX41239" fmla="*/ 1859924 w 6085020"/>
              <a:gd name="connsiteY41239" fmla="*/ 1108974 h 4885973"/>
              <a:gd name="connsiteX41240" fmla="*/ 1853269 w 6085020"/>
              <a:gd name="connsiteY41240" fmla="*/ 1113526 h 4885973"/>
              <a:gd name="connsiteX41241" fmla="*/ 1850417 w 6085020"/>
              <a:gd name="connsiteY41241" fmla="*/ 1110681 h 4885973"/>
              <a:gd name="connsiteX41242" fmla="*/ 1859924 w 6085020"/>
              <a:gd name="connsiteY41242" fmla="*/ 1108974 h 4885973"/>
              <a:gd name="connsiteX41243" fmla="*/ 1774164 w 6085020"/>
              <a:gd name="connsiteY41243" fmla="*/ 1108785 h 4885973"/>
              <a:gd name="connsiteX41244" fmla="*/ 1774164 w 6085020"/>
              <a:gd name="connsiteY41244" fmla="*/ 1116182 h 4885973"/>
              <a:gd name="connsiteX41245" fmla="*/ 1769220 w 6085020"/>
              <a:gd name="connsiteY41245" fmla="*/ 1113147 h 4885973"/>
              <a:gd name="connsiteX41246" fmla="*/ 1767889 w 6085020"/>
              <a:gd name="connsiteY41246" fmla="*/ 1118458 h 4885973"/>
              <a:gd name="connsiteX41247" fmla="*/ 1739365 w 6085020"/>
              <a:gd name="connsiteY41247" fmla="*/ 1128130 h 4885973"/>
              <a:gd name="connsiteX41248" fmla="*/ 1737083 w 6085020"/>
              <a:gd name="connsiteY41248" fmla="*/ 1119216 h 4885973"/>
              <a:gd name="connsiteX41249" fmla="*/ 1735562 w 6085020"/>
              <a:gd name="connsiteY41249" fmla="*/ 1128889 h 4885973"/>
              <a:gd name="connsiteX41250" fmla="*/ 1729667 w 6085020"/>
              <a:gd name="connsiteY41250" fmla="*/ 1128889 h 4885973"/>
              <a:gd name="connsiteX41251" fmla="*/ 1705897 w 6085020"/>
              <a:gd name="connsiteY41251" fmla="*/ 1124148 h 4885973"/>
              <a:gd name="connsiteX41252" fmla="*/ 1680036 w 6085020"/>
              <a:gd name="connsiteY41252" fmla="*/ 1134010 h 4885973"/>
              <a:gd name="connsiteX41253" fmla="*/ 1674331 w 6085020"/>
              <a:gd name="connsiteY41253" fmla="*/ 1128889 h 4885973"/>
              <a:gd name="connsiteX41254" fmla="*/ 1674331 w 6085020"/>
              <a:gd name="connsiteY41254" fmla="*/ 1136855 h 4885973"/>
              <a:gd name="connsiteX41255" fmla="*/ 1648660 w 6085020"/>
              <a:gd name="connsiteY41255" fmla="*/ 1140838 h 4885973"/>
              <a:gd name="connsiteX41256" fmla="*/ 1642005 w 6085020"/>
              <a:gd name="connsiteY41256" fmla="*/ 1137993 h 4885973"/>
              <a:gd name="connsiteX41257" fmla="*/ 1637441 w 6085020"/>
              <a:gd name="connsiteY41257" fmla="*/ 1135717 h 4885973"/>
              <a:gd name="connsiteX41258" fmla="*/ 1639723 w 6085020"/>
              <a:gd name="connsiteY41258" fmla="*/ 1162081 h 4885973"/>
              <a:gd name="connsiteX41259" fmla="*/ 1772833 w 6085020"/>
              <a:gd name="connsiteY41259" fmla="*/ 1130217 h 4885973"/>
              <a:gd name="connsiteX41260" fmla="*/ 1778727 w 6085020"/>
              <a:gd name="connsiteY41260" fmla="*/ 1125855 h 4885973"/>
              <a:gd name="connsiteX41261" fmla="*/ 1781580 w 6085020"/>
              <a:gd name="connsiteY41261" fmla="*/ 1123768 h 4885973"/>
              <a:gd name="connsiteX41262" fmla="*/ 1784432 w 6085020"/>
              <a:gd name="connsiteY41262" fmla="*/ 1123768 h 4885973"/>
              <a:gd name="connsiteX41263" fmla="*/ 1784432 w 6085020"/>
              <a:gd name="connsiteY41263" fmla="*/ 1122061 h 4885973"/>
              <a:gd name="connsiteX41264" fmla="*/ 1774164 w 6085020"/>
              <a:gd name="connsiteY41264" fmla="*/ 1108785 h 4885973"/>
              <a:gd name="connsiteX41265" fmla="*/ 2132039 w 6085020"/>
              <a:gd name="connsiteY41265" fmla="*/ 1108026 h 4885973"/>
              <a:gd name="connsiteX41266" fmla="*/ 2071215 w 6085020"/>
              <a:gd name="connsiteY41266" fmla="*/ 1120422 h 4885973"/>
              <a:gd name="connsiteX41267" fmla="*/ 2070238 w 6085020"/>
              <a:gd name="connsiteY41267" fmla="*/ 1119406 h 4885973"/>
              <a:gd name="connsiteX41268" fmla="*/ 2070618 w 6085020"/>
              <a:gd name="connsiteY41268" fmla="*/ 1120544 h 4885973"/>
              <a:gd name="connsiteX41269" fmla="*/ 2071215 w 6085020"/>
              <a:gd name="connsiteY41269" fmla="*/ 1120422 h 4885973"/>
              <a:gd name="connsiteX41270" fmla="*/ 2085781 w 6085020"/>
              <a:gd name="connsiteY41270" fmla="*/ 1135575 h 4885973"/>
              <a:gd name="connsiteX41271" fmla="*/ 2151055 w 6085020"/>
              <a:gd name="connsiteY41271" fmla="*/ 1114664 h 4885973"/>
              <a:gd name="connsiteX41272" fmla="*/ 2132039 w 6085020"/>
              <a:gd name="connsiteY41272" fmla="*/ 1108026 h 4885973"/>
              <a:gd name="connsiteX41273" fmla="*/ 1593325 w 6085020"/>
              <a:gd name="connsiteY41273" fmla="*/ 1107267 h 4885973"/>
              <a:gd name="connsiteX41274" fmla="*/ 1578302 w 6085020"/>
              <a:gd name="connsiteY41274" fmla="*/ 1116371 h 4885973"/>
              <a:gd name="connsiteX41275" fmla="*/ 1563470 w 6085020"/>
              <a:gd name="connsiteY41275" fmla="*/ 1125475 h 4885973"/>
              <a:gd name="connsiteX41276" fmla="*/ 1611770 w 6085020"/>
              <a:gd name="connsiteY41276" fmla="*/ 1137045 h 4885973"/>
              <a:gd name="connsiteX41277" fmla="*/ 1602452 w 6085020"/>
              <a:gd name="connsiteY41277" fmla="*/ 1122061 h 4885973"/>
              <a:gd name="connsiteX41278" fmla="*/ 4813821 w 6085020"/>
              <a:gd name="connsiteY41278" fmla="*/ 1106319 h 4885973"/>
              <a:gd name="connsiteX41279" fmla="*/ 4810589 w 6085020"/>
              <a:gd name="connsiteY41279" fmla="*/ 1112768 h 4885973"/>
              <a:gd name="connsiteX41280" fmla="*/ 4814772 w 6085020"/>
              <a:gd name="connsiteY41280" fmla="*/ 1108974 h 4885973"/>
              <a:gd name="connsiteX41281" fmla="*/ 4817434 w 6085020"/>
              <a:gd name="connsiteY41281" fmla="*/ 1106319 h 4885973"/>
              <a:gd name="connsiteX41282" fmla="*/ 4813821 w 6085020"/>
              <a:gd name="connsiteY41282" fmla="*/ 1106319 h 4885973"/>
              <a:gd name="connsiteX41283" fmla="*/ 1406020 w 6085020"/>
              <a:gd name="connsiteY41283" fmla="*/ 1106129 h 4885973"/>
              <a:gd name="connsiteX41284" fmla="*/ 1403691 w 6085020"/>
              <a:gd name="connsiteY41284" fmla="*/ 1108121 h 4885973"/>
              <a:gd name="connsiteX41285" fmla="*/ 1403168 w 6085020"/>
              <a:gd name="connsiteY41285" fmla="*/ 1108405 h 4885973"/>
              <a:gd name="connsiteX41286" fmla="*/ 1403358 w 6085020"/>
              <a:gd name="connsiteY41286" fmla="*/ 1108405 h 4885973"/>
              <a:gd name="connsiteX41287" fmla="*/ 1403691 w 6085020"/>
              <a:gd name="connsiteY41287" fmla="*/ 1108121 h 4885973"/>
              <a:gd name="connsiteX41288" fmla="*/ 1407351 w 6085020"/>
              <a:gd name="connsiteY41288" fmla="*/ 1106129 h 4885973"/>
              <a:gd name="connsiteX41289" fmla="*/ 1406020 w 6085020"/>
              <a:gd name="connsiteY41289" fmla="*/ 1106129 h 4885973"/>
              <a:gd name="connsiteX41290" fmla="*/ 4917837 w 6085020"/>
              <a:gd name="connsiteY41290" fmla="*/ 1105750 h 4885973"/>
              <a:gd name="connsiteX41291" fmla="*/ 4919739 w 6085020"/>
              <a:gd name="connsiteY41291" fmla="*/ 1105750 h 4885973"/>
              <a:gd name="connsiteX41292" fmla="*/ 4924493 w 6085020"/>
              <a:gd name="connsiteY41292" fmla="*/ 1108026 h 4885973"/>
              <a:gd name="connsiteX41293" fmla="*/ 4922401 w 6085020"/>
              <a:gd name="connsiteY41293" fmla="*/ 1111630 h 4885973"/>
              <a:gd name="connsiteX41294" fmla="*/ 4921260 w 6085020"/>
              <a:gd name="connsiteY41294" fmla="*/ 1113716 h 4885973"/>
              <a:gd name="connsiteX41295" fmla="*/ 1411154 w 6085020"/>
              <a:gd name="connsiteY41295" fmla="*/ 1105371 h 4885973"/>
              <a:gd name="connsiteX41296" fmla="*/ 1410013 w 6085020"/>
              <a:gd name="connsiteY41296" fmla="*/ 1106206 h 4885973"/>
              <a:gd name="connsiteX41297" fmla="*/ 1410013 w 6085020"/>
              <a:gd name="connsiteY41297" fmla="*/ 1106129 h 4885973"/>
              <a:gd name="connsiteX41298" fmla="*/ 1409828 w 6085020"/>
              <a:gd name="connsiteY41298" fmla="*/ 1106342 h 4885973"/>
              <a:gd name="connsiteX41299" fmla="*/ 1408302 w 6085020"/>
              <a:gd name="connsiteY41299" fmla="*/ 1107457 h 4885973"/>
              <a:gd name="connsiteX41300" fmla="*/ 1408873 w 6085020"/>
              <a:gd name="connsiteY41300" fmla="*/ 1107433 h 4885973"/>
              <a:gd name="connsiteX41301" fmla="*/ 1409828 w 6085020"/>
              <a:gd name="connsiteY41301" fmla="*/ 1106342 h 4885973"/>
              <a:gd name="connsiteX41302" fmla="*/ 1410013 w 6085020"/>
              <a:gd name="connsiteY41302" fmla="*/ 1106206 h 4885973"/>
              <a:gd name="connsiteX41303" fmla="*/ 1410013 w 6085020"/>
              <a:gd name="connsiteY41303" fmla="*/ 1107647 h 4885973"/>
              <a:gd name="connsiteX41304" fmla="*/ 4947312 w 6085020"/>
              <a:gd name="connsiteY41304" fmla="*/ 1104802 h 4885973"/>
              <a:gd name="connsiteX41305" fmla="*/ 4948833 w 6085020"/>
              <a:gd name="connsiteY41305" fmla="*/ 1109354 h 4885973"/>
              <a:gd name="connsiteX41306" fmla="*/ 4945220 w 6085020"/>
              <a:gd name="connsiteY41306" fmla="*/ 1115613 h 4885973"/>
              <a:gd name="connsiteX41307" fmla="*/ 4944269 w 6085020"/>
              <a:gd name="connsiteY41307" fmla="*/ 1112957 h 4885973"/>
              <a:gd name="connsiteX41308" fmla="*/ 4942748 w 6085020"/>
              <a:gd name="connsiteY41308" fmla="*/ 1108785 h 4885973"/>
              <a:gd name="connsiteX41309" fmla="*/ 4944079 w 6085020"/>
              <a:gd name="connsiteY41309" fmla="*/ 1105750 h 4885973"/>
              <a:gd name="connsiteX41310" fmla="*/ 4944079 w 6085020"/>
              <a:gd name="connsiteY41310" fmla="*/ 1106129 h 4885973"/>
              <a:gd name="connsiteX41311" fmla="*/ 4947312 w 6085020"/>
              <a:gd name="connsiteY41311" fmla="*/ 1104802 h 4885973"/>
              <a:gd name="connsiteX41312" fmla="*/ 1547116 w 6085020"/>
              <a:gd name="connsiteY41312" fmla="*/ 1104233 h 4885973"/>
              <a:gd name="connsiteX41313" fmla="*/ 1547116 w 6085020"/>
              <a:gd name="connsiteY41313" fmla="*/ 1110871 h 4885973"/>
              <a:gd name="connsiteX41314" fmla="*/ 1550539 w 6085020"/>
              <a:gd name="connsiteY41314" fmla="*/ 1114095 h 4885973"/>
              <a:gd name="connsiteX41315" fmla="*/ 1555293 w 6085020"/>
              <a:gd name="connsiteY41315" fmla="*/ 1116561 h 4885973"/>
              <a:gd name="connsiteX41316" fmla="*/ 1559286 w 6085020"/>
              <a:gd name="connsiteY41316" fmla="*/ 1117699 h 4885973"/>
              <a:gd name="connsiteX41317" fmla="*/ 1568984 w 6085020"/>
              <a:gd name="connsiteY41317" fmla="*/ 1119027 h 4885973"/>
              <a:gd name="connsiteX41318" fmla="*/ 1559286 w 6085020"/>
              <a:gd name="connsiteY41318" fmla="*/ 1110492 h 4885973"/>
              <a:gd name="connsiteX41319" fmla="*/ 1552821 w 6085020"/>
              <a:gd name="connsiteY41319" fmla="*/ 1105560 h 4885973"/>
              <a:gd name="connsiteX41320" fmla="*/ 1550539 w 6085020"/>
              <a:gd name="connsiteY41320" fmla="*/ 1104233 h 4885973"/>
              <a:gd name="connsiteX41321" fmla="*/ 1547116 w 6085020"/>
              <a:gd name="connsiteY41321" fmla="*/ 1104233 h 4885973"/>
              <a:gd name="connsiteX41322" fmla="*/ 1648850 w 6085020"/>
              <a:gd name="connsiteY41322" fmla="*/ 1102715 h 4885973"/>
              <a:gd name="connsiteX41323" fmla="*/ 1648850 w 6085020"/>
              <a:gd name="connsiteY41323" fmla="*/ 1102715 h 4885973"/>
              <a:gd name="connsiteX41324" fmla="*/ 440213 w 6085020"/>
              <a:gd name="connsiteY41324" fmla="*/ 1102715 h 4885973"/>
              <a:gd name="connsiteX41325" fmla="*/ 439072 w 6085020"/>
              <a:gd name="connsiteY41325" fmla="*/ 1104422 h 4885973"/>
              <a:gd name="connsiteX41326" fmla="*/ 443446 w 6085020"/>
              <a:gd name="connsiteY41326" fmla="*/ 1102715 h 4885973"/>
              <a:gd name="connsiteX41327" fmla="*/ 440213 w 6085020"/>
              <a:gd name="connsiteY41327" fmla="*/ 1102715 h 4885973"/>
              <a:gd name="connsiteX41328" fmla="*/ 2464433 w 6085020"/>
              <a:gd name="connsiteY41328" fmla="*/ 1102526 h 4885973"/>
              <a:gd name="connsiteX41329" fmla="*/ 2464433 w 6085020"/>
              <a:gd name="connsiteY41329" fmla="*/ 1102526 h 4885973"/>
              <a:gd name="connsiteX41330" fmla="*/ 4784747 w 6085020"/>
              <a:gd name="connsiteY41330" fmla="*/ 1102070 h 4885973"/>
              <a:gd name="connsiteX41331" fmla="*/ 4785931 w 6085020"/>
              <a:gd name="connsiteY41331" fmla="*/ 1102715 h 4885973"/>
              <a:gd name="connsiteX41332" fmla="*/ 4785108 w 6085020"/>
              <a:gd name="connsiteY41332" fmla="*/ 1102715 h 4885973"/>
              <a:gd name="connsiteX41333" fmla="*/ 4786140 w 6085020"/>
              <a:gd name="connsiteY41333" fmla="*/ 1104168 h 4885973"/>
              <a:gd name="connsiteX41334" fmla="*/ 4785678 w 6085020"/>
              <a:gd name="connsiteY41334" fmla="*/ 1105181 h 4885973"/>
              <a:gd name="connsiteX41335" fmla="*/ 4783587 w 6085020"/>
              <a:gd name="connsiteY41335" fmla="*/ 1104233 h 4885973"/>
              <a:gd name="connsiteX41336" fmla="*/ 4783511 w 6085020"/>
              <a:gd name="connsiteY41336" fmla="*/ 1104032 h 4885973"/>
              <a:gd name="connsiteX41337" fmla="*/ 4784537 w 6085020"/>
              <a:gd name="connsiteY41337" fmla="*/ 1102146 h 4885973"/>
              <a:gd name="connsiteX41338" fmla="*/ 4784747 w 6085020"/>
              <a:gd name="connsiteY41338" fmla="*/ 1102070 h 4885973"/>
              <a:gd name="connsiteX41339" fmla="*/ 2579478 w 6085020"/>
              <a:gd name="connsiteY41339" fmla="*/ 1101767 h 4885973"/>
              <a:gd name="connsiteX41340" fmla="*/ 2579478 w 6085020"/>
              <a:gd name="connsiteY41340" fmla="*/ 1101767 h 4885973"/>
              <a:gd name="connsiteX41341" fmla="*/ 2537644 w 6085020"/>
              <a:gd name="connsiteY41341" fmla="*/ 1101767 h 4885973"/>
              <a:gd name="connsiteX41342" fmla="*/ 2537644 w 6085020"/>
              <a:gd name="connsiteY41342" fmla="*/ 1102905 h 4885973"/>
              <a:gd name="connsiteX41343" fmla="*/ 2548102 w 6085020"/>
              <a:gd name="connsiteY41343" fmla="*/ 1128889 h 4885973"/>
              <a:gd name="connsiteX41344" fmla="*/ 2537644 w 6085020"/>
              <a:gd name="connsiteY41344" fmla="*/ 1101767 h 4885973"/>
              <a:gd name="connsiteX41345" fmla="*/ 3073853 w 6085020"/>
              <a:gd name="connsiteY41345" fmla="*/ 1101488 h 4885973"/>
              <a:gd name="connsiteX41346" fmla="*/ 3065709 w 6085020"/>
              <a:gd name="connsiteY41346" fmla="*/ 1101767 h 4885973"/>
              <a:gd name="connsiteX41347" fmla="*/ 3066470 w 6085020"/>
              <a:gd name="connsiteY41347" fmla="*/ 1102336 h 4885973"/>
              <a:gd name="connsiteX41348" fmla="*/ 3076928 w 6085020"/>
              <a:gd name="connsiteY41348" fmla="*/ 1123199 h 4885973"/>
              <a:gd name="connsiteX41349" fmla="*/ 3073853 w 6085020"/>
              <a:gd name="connsiteY41349" fmla="*/ 1101488 h 4885973"/>
              <a:gd name="connsiteX41350" fmla="*/ 3175620 w 6085020"/>
              <a:gd name="connsiteY41350" fmla="*/ 1101388 h 4885973"/>
              <a:gd name="connsiteX41351" fmla="*/ 3191213 w 6085020"/>
              <a:gd name="connsiteY41351" fmla="*/ 1101767 h 4885973"/>
              <a:gd name="connsiteX41352" fmla="*/ 3190833 w 6085020"/>
              <a:gd name="connsiteY41352" fmla="*/ 1101388 h 4885973"/>
              <a:gd name="connsiteX41353" fmla="*/ 4883039 w 6085020"/>
              <a:gd name="connsiteY41353" fmla="*/ 1100060 h 4885973"/>
              <a:gd name="connsiteX41354" fmla="*/ 4886271 w 6085020"/>
              <a:gd name="connsiteY41354" fmla="*/ 1102715 h 4885973"/>
              <a:gd name="connsiteX41355" fmla="*/ 4884750 w 6085020"/>
              <a:gd name="connsiteY41355" fmla="*/ 1102715 h 4885973"/>
              <a:gd name="connsiteX41356" fmla="*/ 4884750 w 6085020"/>
              <a:gd name="connsiteY41356" fmla="*/ 1103284 h 4885973"/>
              <a:gd name="connsiteX41357" fmla="*/ 4696875 w 6085020"/>
              <a:gd name="connsiteY41357" fmla="*/ 1100060 h 4885973"/>
              <a:gd name="connsiteX41358" fmla="*/ 4695734 w 6085020"/>
              <a:gd name="connsiteY41358" fmla="*/ 1104043 h 4885973"/>
              <a:gd name="connsiteX41359" fmla="*/ 4694023 w 6085020"/>
              <a:gd name="connsiteY41359" fmla="*/ 1107457 h 4885973"/>
              <a:gd name="connsiteX41360" fmla="*/ 4686416 w 6085020"/>
              <a:gd name="connsiteY41360" fmla="*/ 1107457 h 4885973"/>
              <a:gd name="connsiteX41361" fmla="*/ 4686416 w 6085020"/>
              <a:gd name="connsiteY41361" fmla="*/ 1117889 h 4885973"/>
              <a:gd name="connsiteX41362" fmla="*/ 4695354 w 6085020"/>
              <a:gd name="connsiteY41362" fmla="*/ 1116371 h 4885973"/>
              <a:gd name="connsiteX41363" fmla="*/ 4695354 w 6085020"/>
              <a:gd name="connsiteY41363" fmla="*/ 1110302 h 4885973"/>
              <a:gd name="connsiteX41364" fmla="*/ 4697636 w 6085020"/>
              <a:gd name="connsiteY41364" fmla="*/ 1112957 h 4885973"/>
              <a:gd name="connsiteX41365" fmla="*/ 4698967 w 6085020"/>
              <a:gd name="connsiteY41365" fmla="*/ 1114475 h 4885973"/>
              <a:gd name="connsiteX41366" fmla="*/ 4696875 w 6085020"/>
              <a:gd name="connsiteY41366" fmla="*/ 1107457 h 4885973"/>
              <a:gd name="connsiteX41367" fmla="*/ 1616334 w 6085020"/>
              <a:gd name="connsiteY41367" fmla="*/ 1100060 h 4885973"/>
              <a:gd name="connsiteX41368" fmla="*/ 1612720 w 6085020"/>
              <a:gd name="connsiteY41368" fmla="*/ 1102336 h 4885973"/>
              <a:gd name="connsiteX41369" fmla="*/ 1614662 w 6085020"/>
              <a:gd name="connsiteY41369" fmla="*/ 1105864 h 4885973"/>
              <a:gd name="connsiteX41370" fmla="*/ 1615002 w 6085020"/>
              <a:gd name="connsiteY41370" fmla="*/ 1105940 h 4885973"/>
              <a:gd name="connsiteX41371" fmla="*/ 1618562 w 6085020"/>
              <a:gd name="connsiteY41371" fmla="*/ 1104049 h 4885973"/>
              <a:gd name="connsiteX41372" fmla="*/ 1618615 w 6085020"/>
              <a:gd name="connsiteY41372" fmla="*/ 1103853 h 4885973"/>
              <a:gd name="connsiteX41373" fmla="*/ 1616518 w 6085020"/>
              <a:gd name="connsiteY41373" fmla="*/ 1100105 h 4885973"/>
              <a:gd name="connsiteX41374" fmla="*/ 1616334 w 6085020"/>
              <a:gd name="connsiteY41374" fmla="*/ 1100060 h 4885973"/>
              <a:gd name="connsiteX41375" fmla="*/ 4907017 w 6085020"/>
              <a:gd name="connsiteY41375" fmla="*/ 1098846 h 4885973"/>
              <a:gd name="connsiteX41376" fmla="*/ 4908900 w 6085020"/>
              <a:gd name="connsiteY41376" fmla="*/ 1099870 h 4885973"/>
              <a:gd name="connsiteX41377" fmla="*/ 4908900 w 6085020"/>
              <a:gd name="connsiteY41377" fmla="*/ 1100060 h 4885973"/>
              <a:gd name="connsiteX41378" fmla="*/ 4907949 w 6085020"/>
              <a:gd name="connsiteY41378" fmla="*/ 1101957 h 4885973"/>
              <a:gd name="connsiteX41379" fmla="*/ 4905857 w 6085020"/>
              <a:gd name="connsiteY41379" fmla="*/ 1100819 h 4885973"/>
              <a:gd name="connsiteX41380" fmla="*/ 4905744 w 6085020"/>
              <a:gd name="connsiteY41380" fmla="*/ 1100468 h 4885973"/>
              <a:gd name="connsiteX41381" fmla="*/ 4906808 w 6085020"/>
              <a:gd name="connsiteY41381" fmla="*/ 1098922 h 4885973"/>
              <a:gd name="connsiteX41382" fmla="*/ 4907017 w 6085020"/>
              <a:gd name="connsiteY41382" fmla="*/ 1098846 h 4885973"/>
              <a:gd name="connsiteX41383" fmla="*/ 3559737 w 6085020"/>
              <a:gd name="connsiteY41383" fmla="*/ 1097784 h 4885973"/>
              <a:gd name="connsiteX41384" fmla="*/ 3573238 w 6085020"/>
              <a:gd name="connsiteY41384" fmla="*/ 1105371 h 4885973"/>
              <a:gd name="connsiteX41385" fmla="*/ 3571527 w 6085020"/>
              <a:gd name="connsiteY41385" fmla="*/ 1111061 h 4885973"/>
              <a:gd name="connsiteX41386" fmla="*/ 3583506 w 6085020"/>
              <a:gd name="connsiteY41386" fmla="*/ 1112199 h 4885973"/>
              <a:gd name="connsiteX41387" fmla="*/ 3582746 w 6085020"/>
              <a:gd name="connsiteY41387" fmla="*/ 1112199 h 4885973"/>
              <a:gd name="connsiteX41388" fmla="*/ 3559737 w 6085020"/>
              <a:gd name="connsiteY41388" fmla="*/ 1097784 h 4885973"/>
              <a:gd name="connsiteX41389" fmla="*/ 3272739 w 6085020"/>
              <a:gd name="connsiteY41389" fmla="*/ 1097366 h 4885973"/>
              <a:gd name="connsiteX41390" fmla="*/ 3264423 w 6085020"/>
              <a:gd name="connsiteY41390" fmla="*/ 1097594 h 4885973"/>
              <a:gd name="connsiteX41391" fmla="*/ 3269748 w 6085020"/>
              <a:gd name="connsiteY41391" fmla="*/ 1108026 h 4885973"/>
              <a:gd name="connsiteX41392" fmla="*/ 3249591 w 6085020"/>
              <a:gd name="connsiteY41392" fmla="*/ 1107265 h 4885973"/>
              <a:gd name="connsiteX41393" fmla="*/ 3248830 w 6085020"/>
              <a:gd name="connsiteY41393" fmla="*/ 1108026 h 4885973"/>
              <a:gd name="connsiteX41394" fmla="*/ 3248830 w 6085020"/>
              <a:gd name="connsiteY41394" fmla="*/ 1108026 h 4885973"/>
              <a:gd name="connsiteX41395" fmla="*/ 3264423 w 6085020"/>
              <a:gd name="connsiteY41395" fmla="*/ 1133062 h 4885973"/>
              <a:gd name="connsiteX41396" fmla="*/ 3264423 w 6085020"/>
              <a:gd name="connsiteY41396" fmla="*/ 1134200 h 4885973"/>
              <a:gd name="connsiteX41397" fmla="*/ 3272739 w 6085020"/>
              <a:gd name="connsiteY41397" fmla="*/ 1097366 h 4885973"/>
              <a:gd name="connsiteX41398" fmla="*/ 880655 w 6085020"/>
              <a:gd name="connsiteY41398" fmla="*/ 1097010 h 4885973"/>
              <a:gd name="connsiteX41399" fmla="*/ 871489 w 6085020"/>
              <a:gd name="connsiteY41399" fmla="*/ 1100250 h 4885973"/>
              <a:gd name="connsiteX41400" fmla="*/ 868446 w 6085020"/>
              <a:gd name="connsiteY41400" fmla="*/ 1102526 h 4885973"/>
              <a:gd name="connsiteX41401" fmla="*/ 869587 w 6085020"/>
              <a:gd name="connsiteY41401" fmla="*/ 1105560 h 4885973"/>
              <a:gd name="connsiteX41402" fmla="*/ 875292 w 6085020"/>
              <a:gd name="connsiteY41402" fmla="*/ 1114285 h 4885973"/>
              <a:gd name="connsiteX41403" fmla="*/ 873391 w 6085020"/>
              <a:gd name="connsiteY41403" fmla="*/ 1119216 h 4885973"/>
              <a:gd name="connsiteX41404" fmla="*/ 869968 w 6085020"/>
              <a:gd name="connsiteY41404" fmla="*/ 1121682 h 4885973"/>
              <a:gd name="connsiteX41405" fmla="*/ 871109 w 6085020"/>
              <a:gd name="connsiteY41405" fmla="*/ 1122251 h 4885973"/>
              <a:gd name="connsiteX41406" fmla="*/ 872630 w 6085020"/>
              <a:gd name="connsiteY41406" fmla="*/ 1122251 h 4885973"/>
              <a:gd name="connsiteX41407" fmla="*/ 872630 w 6085020"/>
              <a:gd name="connsiteY41407" fmla="*/ 1125286 h 4885973"/>
              <a:gd name="connsiteX41408" fmla="*/ 877384 w 6085020"/>
              <a:gd name="connsiteY41408" fmla="*/ 1127751 h 4885973"/>
              <a:gd name="connsiteX41409" fmla="*/ 886131 w 6085020"/>
              <a:gd name="connsiteY41409" fmla="*/ 1119406 h 4885973"/>
              <a:gd name="connsiteX41410" fmla="*/ 895449 w 6085020"/>
              <a:gd name="connsiteY41410" fmla="*/ 1114475 h 4885973"/>
              <a:gd name="connsiteX41411" fmla="*/ 883279 w 6085020"/>
              <a:gd name="connsiteY41411" fmla="*/ 1114475 h 4885973"/>
              <a:gd name="connsiteX41412" fmla="*/ 881757 w 6085020"/>
              <a:gd name="connsiteY41412" fmla="*/ 1114475 h 4885973"/>
              <a:gd name="connsiteX41413" fmla="*/ 887842 w 6085020"/>
              <a:gd name="connsiteY41413" fmla="*/ 1108026 h 4885973"/>
              <a:gd name="connsiteX41414" fmla="*/ 880655 w 6085020"/>
              <a:gd name="connsiteY41414" fmla="*/ 1097010 h 4885973"/>
              <a:gd name="connsiteX41415" fmla="*/ 3661661 w 6085020"/>
              <a:gd name="connsiteY41415" fmla="*/ 1096456 h 4885973"/>
              <a:gd name="connsiteX41416" fmla="*/ 3661661 w 6085020"/>
              <a:gd name="connsiteY41416" fmla="*/ 1096456 h 4885973"/>
              <a:gd name="connsiteX41417" fmla="*/ 3426627 w 6085020"/>
              <a:gd name="connsiteY41417" fmla="*/ 1096456 h 4885973"/>
              <a:gd name="connsiteX41418" fmla="*/ 3442220 w 6085020"/>
              <a:gd name="connsiteY41418" fmla="*/ 1096456 h 4885973"/>
              <a:gd name="connsiteX41419" fmla="*/ 3871024 w 6085020"/>
              <a:gd name="connsiteY41419" fmla="*/ 1096077 h 4885973"/>
              <a:gd name="connsiteX41420" fmla="*/ 3871024 w 6085020"/>
              <a:gd name="connsiteY41420" fmla="*/ 1106509 h 4885973"/>
              <a:gd name="connsiteX41421" fmla="*/ 3881482 w 6085020"/>
              <a:gd name="connsiteY41421" fmla="*/ 1106509 h 4885973"/>
              <a:gd name="connsiteX41422" fmla="*/ 3881482 w 6085020"/>
              <a:gd name="connsiteY41422" fmla="*/ 1096077 h 4885973"/>
              <a:gd name="connsiteX41423" fmla="*/ 3849916 w 6085020"/>
              <a:gd name="connsiteY41423" fmla="*/ 1095887 h 4885973"/>
              <a:gd name="connsiteX41424" fmla="*/ 3849916 w 6085020"/>
              <a:gd name="connsiteY41424" fmla="*/ 1095887 h 4885973"/>
              <a:gd name="connsiteX41425" fmla="*/ 1946636 w 6085020"/>
              <a:gd name="connsiteY41425" fmla="*/ 1095508 h 4885973"/>
              <a:gd name="connsiteX41426" fmla="*/ 1946636 w 6085020"/>
              <a:gd name="connsiteY41426" fmla="*/ 1095508 h 4885973"/>
              <a:gd name="connsiteX41427" fmla="*/ 4783016 w 6085020"/>
              <a:gd name="connsiteY41427" fmla="*/ 1094749 h 4885973"/>
              <a:gd name="connsiteX41428" fmla="*/ 4787200 w 6085020"/>
              <a:gd name="connsiteY41428" fmla="*/ 1095887 h 4885973"/>
              <a:gd name="connsiteX41429" fmla="*/ 4791953 w 6085020"/>
              <a:gd name="connsiteY41429" fmla="*/ 1098163 h 4885973"/>
              <a:gd name="connsiteX41430" fmla="*/ 4791973 w 6085020"/>
              <a:gd name="connsiteY41430" fmla="*/ 1098182 h 4885973"/>
              <a:gd name="connsiteX41431" fmla="*/ 4791953 w 6085020"/>
              <a:gd name="connsiteY41431" fmla="*/ 1100060 h 4885973"/>
              <a:gd name="connsiteX41432" fmla="*/ 4786439 w 6085020"/>
              <a:gd name="connsiteY41432" fmla="*/ 1097594 h 4885973"/>
              <a:gd name="connsiteX41433" fmla="*/ 638927 w 6085020"/>
              <a:gd name="connsiteY41433" fmla="*/ 1093991 h 4885973"/>
              <a:gd name="connsiteX41434" fmla="*/ 635409 w 6085020"/>
              <a:gd name="connsiteY41434" fmla="*/ 1096172 h 4885973"/>
              <a:gd name="connsiteX41435" fmla="*/ 637596 w 6085020"/>
              <a:gd name="connsiteY41435" fmla="*/ 1099681 h 4885973"/>
              <a:gd name="connsiteX41436" fmla="*/ 641209 w 6085020"/>
              <a:gd name="connsiteY41436" fmla="*/ 1097594 h 4885973"/>
              <a:gd name="connsiteX41437" fmla="*/ 638927 w 6085020"/>
              <a:gd name="connsiteY41437" fmla="*/ 1093991 h 4885973"/>
              <a:gd name="connsiteX41438" fmla="*/ 454475 w 6085020"/>
              <a:gd name="connsiteY41438" fmla="*/ 1093801 h 4885973"/>
              <a:gd name="connsiteX41439" fmla="*/ 448010 w 6085020"/>
              <a:gd name="connsiteY41439" fmla="*/ 1096836 h 4885973"/>
              <a:gd name="connsiteX41440" fmla="*/ 448010 w 6085020"/>
              <a:gd name="connsiteY41440" fmla="*/ 1099870 h 4885973"/>
              <a:gd name="connsiteX41441" fmla="*/ 456377 w 6085020"/>
              <a:gd name="connsiteY41441" fmla="*/ 1093801 h 4885973"/>
              <a:gd name="connsiteX41442" fmla="*/ 455616 w 6085020"/>
              <a:gd name="connsiteY41442" fmla="*/ 1093801 h 4885973"/>
              <a:gd name="connsiteX41443" fmla="*/ 3045612 w 6085020"/>
              <a:gd name="connsiteY41443" fmla="*/ 1092518 h 4885973"/>
              <a:gd name="connsiteX41444" fmla="*/ 3040608 w 6085020"/>
              <a:gd name="connsiteY41444" fmla="*/ 1096456 h 4885973"/>
              <a:gd name="connsiteX41445" fmla="*/ 3045743 w 6085020"/>
              <a:gd name="connsiteY41445" fmla="*/ 1101767 h 4885973"/>
              <a:gd name="connsiteX41446" fmla="*/ 3019691 w 6085020"/>
              <a:gd name="connsiteY41446" fmla="*/ 1096456 h 4885973"/>
              <a:gd name="connsiteX41447" fmla="*/ 3050116 w 6085020"/>
              <a:gd name="connsiteY41447" fmla="*/ 1122630 h 4885973"/>
              <a:gd name="connsiteX41448" fmla="*/ 3051067 w 6085020"/>
              <a:gd name="connsiteY41448" fmla="*/ 1122630 h 4885973"/>
              <a:gd name="connsiteX41449" fmla="*/ 3045612 w 6085020"/>
              <a:gd name="connsiteY41449" fmla="*/ 1092518 h 4885973"/>
              <a:gd name="connsiteX41450" fmla="*/ 3995767 w 6085020"/>
              <a:gd name="connsiteY41450" fmla="*/ 1091715 h 4885973"/>
              <a:gd name="connsiteX41451" fmla="*/ 3995767 w 6085020"/>
              <a:gd name="connsiteY41451" fmla="*/ 1102146 h 4885973"/>
              <a:gd name="connsiteX41452" fmla="*/ 4006225 w 6085020"/>
              <a:gd name="connsiteY41452" fmla="*/ 1102146 h 4885973"/>
              <a:gd name="connsiteX41453" fmla="*/ 4006225 w 6085020"/>
              <a:gd name="connsiteY41453" fmla="*/ 1091715 h 4885973"/>
              <a:gd name="connsiteX41454" fmla="*/ 441544 w 6085020"/>
              <a:gd name="connsiteY41454" fmla="*/ 1091715 h 4885973"/>
              <a:gd name="connsiteX41455" fmla="*/ 441242 w 6085020"/>
              <a:gd name="connsiteY41455" fmla="*/ 1091866 h 4885973"/>
              <a:gd name="connsiteX41456" fmla="*/ 437171 w 6085020"/>
              <a:gd name="connsiteY41456" fmla="*/ 1093801 h 4885973"/>
              <a:gd name="connsiteX41457" fmla="*/ 437361 w 6085020"/>
              <a:gd name="connsiteY41457" fmla="*/ 1093801 h 4885973"/>
              <a:gd name="connsiteX41458" fmla="*/ 441242 w 6085020"/>
              <a:gd name="connsiteY41458" fmla="*/ 1091866 h 4885973"/>
              <a:gd name="connsiteX41459" fmla="*/ 441540 w 6085020"/>
              <a:gd name="connsiteY41459" fmla="*/ 1091724 h 4885973"/>
              <a:gd name="connsiteX41460" fmla="*/ 441544 w 6085020"/>
              <a:gd name="connsiteY41460" fmla="*/ 1091715 h 4885973"/>
              <a:gd name="connsiteX41461" fmla="*/ 473681 w 6085020"/>
              <a:gd name="connsiteY41461" fmla="*/ 1091525 h 4885973"/>
              <a:gd name="connsiteX41462" fmla="*/ 470638 w 6085020"/>
              <a:gd name="connsiteY41462" fmla="*/ 1093611 h 4885973"/>
              <a:gd name="connsiteX41463" fmla="*/ 470068 w 6085020"/>
              <a:gd name="connsiteY41463" fmla="*/ 1093611 h 4885973"/>
              <a:gd name="connsiteX41464" fmla="*/ 472255 w 6085020"/>
              <a:gd name="connsiteY41464" fmla="*/ 1097310 h 4885973"/>
              <a:gd name="connsiteX41465" fmla="*/ 475963 w 6085020"/>
              <a:gd name="connsiteY41465" fmla="*/ 1095129 h 4885973"/>
              <a:gd name="connsiteX41466" fmla="*/ 474021 w 6085020"/>
              <a:gd name="connsiteY41466" fmla="*/ 1091601 h 4885973"/>
              <a:gd name="connsiteX41467" fmla="*/ 473681 w 6085020"/>
              <a:gd name="connsiteY41467" fmla="*/ 1091525 h 4885973"/>
              <a:gd name="connsiteX41468" fmla="*/ 3452679 w 6085020"/>
              <a:gd name="connsiteY41468" fmla="*/ 1091335 h 4885973"/>
              <a:gd name="connsiteX41469" fmla="*/ 3452679 w 6085020"/>
              <a:gd name="connsiteY41469" fmla="*/ 1091335 h 4885973"/>
              <a:gd name="connsiteX41470" fmla="*/ 2955989 w 6085020"/>
              <a:gd name="connsiteY41470" fmla="*/ 1091146 h 4885973"/>
              <a:gd name="connsiteX41471" fmla="*/ 2955989 w 6085020"/>
              <a:gd name="connsiteY41471" fmla="*/ 1101577 h 4885973"/>
              <a:gd name="connsiteX41472" fmla="*/ 2966447 w 6085020"/>
              <a:gd name="connsiteY41472" fmla="*/ 1101577 h 4885973"/>
              <a:gd name="connsiteX41473" fmla="*/ 2966447 w 6085020"/>
              <a:gd name="connsiteY41473" fmla="*/ 1091146 h 4885973"/>
              <a:gd name="connsiteX41474" fmla="*/ 3143864 w 6085020"/>
              <a:gd name="connsiteY41474" fmla="*/ 1090956 h 4885973"/>
              <a:gd name="connsiteX41475" fmla="*/ 3107163 w 6085020"/>
              <a:gd name="connsiteY41475" fmla="*/ 1116940 h 4885973"/>
              <a:gd name="connsiteX41476" fmla="*/ 3154703 w 6085020"/>
              <a:gd name="connsiteY41476" fmla="*/ 1127751 h 4885973"/>
              <a:gd name="connsiteX41477" fmla="*/ 3154322 w 6085020"/>
              <a:gd name="connsiteY41477" fmla="*/ 1127372 h 4885973"/>
              <a:gd name="connsiteX41478" fmla="*/ 3143864 w 6085020"/>
              <a:gd name="connsiteY41478" fmla="*/ 1090956 h 4885973"/>
              <a:gd name="connsiteX41479" fmla="*/ 934513 w 6085020"/>
              <a:gd name="connsiteY41479" fmla="*/ 1090952 h 4885973"/>
              <a:gd name="connsiteX41480" fmla="*/ 926903 w 6085020"/>
              <a:gd name="connsiteY41480" fmla="*/ 1101682 h 4885973"/>
              <a:gd name="connsiteX41481" fmla="*/ 928156 w 6085020"/>
              <a:gd name="connsiteY41481" fmla="*/ 1104991 h 4885973"/>
              <a:gd name="connsiteX41482" fmla="*/ 922451 w 6085020"/>
              <a:gd name="connsiteY41482" fmla="*/ 1110681 h 4885973"/>
              <a:gd name="connsiteX41483" fmla="*/ 904957 w 6085020"/>
              <a:gd name="connsiteY41483" fmla="*/ 1127941 h 4885973"/>
              <a:gd name="connsiteX41484" fmla="*/ 974744 w 6085020"/>
              <a:gd name="connsiteY41484" fmla="*/ 1127941 h 4885973"/>
              <a:gd name="connsiteX41485" fmla="*/ 957250 w 6085020"/>
              <a:gd name="connsiteY41485" fmla="*/ 1110681 h 4885973"/>
              <a:gd name="connsiteX41486" fmla="*/ 945270 w 6085020"/>
              <a:gd name="connsiteY41486" fmla="*/ 1098543 h 4885973"/>
              <a:gd name="connsiteX41487" fmla="*/ 934513 w 6085020"/>
              <a:gd name="connsiteY41487" fmla="*/ 1090952 h 4885973"/>
              <a:gd name="connsiteX41488" fmla="*/ 725068 w 6085020"/>
              <a:gd name="connsiteY41488" fmla="*/ 1090387 h 4885973"/>
              <a:gd name="connsiteX41489" fmla="*/ 727160 w 6085020"/>
              <a:gd name="connsiteY41489" fmla="*/ 1100819 h 4885973"/>
              <a:gd name="connsiteX41490" fmla="*/ 737428 w 6085020"/>
              <a:gd name="connsiteY41490" fmla="*/ 1110492 h 4885973"/>
              <a:gd name="connsiteX41491" fmla="*/ 742372 w 6085020"/>
              <a:gd name="connsiteY41491" fmla="*/ 1111630 h 4885973"/>
              <a:gd name="connsiteX41492" fmla="*/ 735337 w 6085020"/>
              <a:gd name="connsiteY41492" fmla="*/ 1100060 h 4885973"/>
              <a:gd name="connsiteX41493" fmla="*/ 725068 w 6085020"/>
              <a:gd name="connsiteY41493" fmla="*/ 1090387 h 4885973"/>
              <a:gd name="connsiteX41494" fmla="*/ 4763050 w 6085020"/>
              <a:gd name="connsiteY41494" fmla="*/ 1088870 h 4885973"/>
              <a:gd name="connsiteX41495" fmla="*/ 4764761 w 6085020"/>
              <a:gd name="connsiteY41495" fmla="*/ 1089805 h 4885973"/>
              <a:gd name="connsiteX41496" fmla="*/ 4764000 w 6085020"/>
              <a:gd name="connsiteY41496" fmla="*/ 1092094 h 4885973"/>
              <a:gd name="connsiteX41497" fmla="*/ 4764000 w 6085020"/>
              <a:gd name="connsiteY41497" fmla="*/ 1091904 h 4885973"/>
              <a:gd name="connsiteX41498" fmla="*/ 4763050 w 6085020"/>
              <a:gd name="connsiteY41498" fmla="*/ 1090956 h 4885973"/>
              <a:gd name="connsiteX41499" fmla="*/ 4763050 w 6085020"/>
              <a:gd name="connsiteY41499" fmla="*/ 1088870 h 4885973"/>
              <a:gd name="connsiteX41500" fmla="*/ 4919739 w 6085020"/>
              <a:gd name="connsiteY41500" fmla="*/ 1088680 h 4885973"/>
              <a:gd name="connsiteX41501" fmla="*/ 4921070 w 6085020"/>
              <a:gd name="connsiteY41501" fmla="*/ 1090197 h 4885973"/>
              <a:gd name="connsiteX41502" fmla="*/ 4919739 w 6085020"/>
              <a:gd name="connsiteY41502" fmla="*/ 1090577 h 4885973"/>
              <a:gd name="connsiteX41503" fmla="*/ 675437 w 6085020"/>
              <a:gd name="connsiteY41503" fmla="*/ 1088680 h 4885973"/>
              <a:gd name="connsiteX41504" fmla="*/ 676286 w 6085020"/>
              <a:gd name="connsiteY41504" fmla="*/ 1088680 h 4885973"/>
              <a:gd name="connsiteX41505" fmla="*/ 675057 w 6085020"/>
              <a:gd name="connsiteY41505" fmla="*/ 1089439 h 4885973"/>
              <a:gd name="connsiteX41506" fmla="*/ 674778 w 6085020"/>
              <a:gd name="connsiteY41506" fmla="*/ 1089009 h 4885973"/>
              <a:gd name="connsiteX41507" fmla="*/ 486611 w 6085020"/>
              <a:gd name="connsiteY41507" fmla="*/ 1088490 h 4885973"/>
              <a:gd name="connsiteX41508" fmla="*/ 483569 w 6085020"/>
              <a:gd name="connsiteY41508" fmla="*/ 1090577 h 4885973"/>
              <a:gd name="connsiteX41509" fmla="*/ 482998 w 6085020"/>
              <a:gd name="connsiteY41509" fmla="*/ 1090577 h 4885973"/>
              <a:gd name="connsiteX41510" fmla="*/ 485185 w 6085020"/>
              <a:gd name="connsiteY41510" fmla="*/ 1094275 h 4885973"/>
              <a:gd name="connsiteX41511" fmla="*/ 488893 w 6085020"/>
              <a:gd name="connsiteY41511" fmla="*/ 1092094 h 4885973"/>
              <a:gd name="connsiteX41512" fmla="*/ 486952 w 6085020"/>
              <a:gd name="connsiteY41512" fmla="*/ 1088566 h 4885973"/>
              <a:gd name="connsiteX41513" fmla="*/ 486611 w 6085020"/>
              <a:gd name="connsiteY41513" fmla="*/ 1088490 h 4885973"/>
              <a:gd name="connsiteX41514" fmla="*/ 4864023 w 6085020"/>
              <a:gd name="connsiteY41514" fmla="*/ 1087732 h 4885973"/>
              <a:gd name="connsiteX41515" fmla="*/ 4865544 w 6085020"/>
              <a:gd name="connsiteY41515" fmla="*/ 1092473 h 4885973"/>
              <a:gd name="connsiteX41516" fmla="*/ 4872390 w 6085020"/>
              <a:gd name="connsiteY41516" fmla="*/ 1092473 h 4885973"/>
              <a:gd name="connsiteX41517" fmla="*/ 4867636 w 6085020"/>
              <a:gd name="connsiteY41517" fmla="*/ 1088680 h 4885973"/>
              <a:gd name="connsiteX41518" fmla="*/ 1391830 w 6085020"/>
              <a:gd name="connsiteY41518" fmla="*/ 1087613 h 4885973"/>
              <a:gd name="connsiteX41519" fmla="*/ 1392899 w 6085020"/>
              <a:gd name="connsiteY41519" fmla="*/ 1101767 h 4885973"/>
              <a:gd name="connsiteX41520" fmla="*/ 1391830 w 6085020"/>
              <a:gd name="connsiteY41520" fmla="*/ 1087613 h 4885973"/>
              <a:gd name="connsiteX41521" fmla="*/ 4820914 w 6085020"/>
              <a:gd name="connsiteY41521" fmla="*/ 1087094 h 4885973"/>
              <a:gd name="connsiteX41522" fmla="*/ 4822264 w 6085020"/>
              <a:gd name="connsiteY41522" fmla="*/ 1087238 h 4885973"/>
              <a:gd name="connsiteX41523" fmla="*/ 4820857 w 6085020"/>
              <a:gd name="connsiteY41523" fmla="*/ 1088301 h 4885973"/>
              <a:gd name="connsiteX41524" fmla="*/ 4820372 w 6085020"/>
              <a:gd name="connsiteY41524" fmla="*/ 1088301 h 4885973"/>
              <a:gd name="connsiteX41525" fmla="*/ 4651998 w 6085020"/>
              <a:gd name="connsiteY41525" fmla="*/ 1086973 h 4885973"/>
              <a:gd name="connsiteX41526" fmla="*/ 4658844 w 6085020"/>
              <a:gd name="connsiteY41526" fmla="*/ 1098732 h 4885973"/>
              <a:gd name="connsiteX41527" fmla="*/ 4666070 w 6085020"/>
              <a:gd name="connsiteY41527" fmla="*/ 1104612 h 4885973"/>
              <a:gd name="connsiteX41528" fmla="*/ 4667781 w 6085020"/>
              <a:gd name="connsiteY41528" fmla="*/ 1104612 h 4885973"/>
              <a:gd name="connsiteX41529" fmla="*/ 4672155 w 6085020"/>
              <a:gd name="connsiteY41529" fmla="*/ 1102336 h 4885973"/>
              <a:gd name="connsiteX41530" fmla="*/ 4677859 w 6085020"/>
              <a:gd name="connsiteY41530" fmla="*/ 1100060 h 4885973"/>
              <a:gd name="connsiteX41531" fmla="*/ 4680141 w 6085020"/>
              <a:gd name="connsiteY41531" fmla="*/ 1098922 h 4885973"/>
              <a:gd name="connsiteX41532" fmla="*/ 4680141 w 6085020"/>
              <a:gd name="connsiteY41532" fmla="*/ 1092094 h 4885973"/>
              <a:gd name="connsiteX41533" fmla="*/ 4669873 w 6085020"/>
              <a:gd name="connsiteY41533" fmla="*/ 1090197 h 4885973"/>
              <a:gd name="connsiteX41534" fmla="*/ 4665309 w 6085020"/>
              <a:gd name="connsiteY41534" fmla="*/ 1090197 h 4885973"/>
              <a:gd name="connsiteX41535" fmla="*/ 4660935 w 6085020"/>
              <a:gd name="connsiteY41535" fmla="*/ 1090197 h 4885973"/>
              <a:gd name="connsiteX41536" fmla="*/ 4658654 w 6085020"/>
              <a:gd name="connsiteY41536" fmla="*/ 1090197 h 4885973"/>
              <a:gd name="connsiteX41537" fmla="*/ 3347142 w 6085020"/>
              <a:gd name="connsiteY41537" fmla="*/ 1086783 h 4885973"/>
              <a:gd name="connsiteX41538" fmla="*/ 3343528 w 6085020"/>
              <a:gd name="connsiteY41538" fmla="*/ 1107078 h 4885973"/>
              <a:gd name="connsiteX41539" fmla="*/ 3322041 w 6085020"/>
              <a:gd name="connsiteY41539" fmla="*/ 1111250 h 4885973"/>
              <a:gd name="connsiteX41540" fmla="*/ 3317097 w 6085020"/>
              <a:gd name="connsiteY41540" fmla="*/ 1111250 h 4885973"/>
              <a:gd name="connsiteX41541" fmla="*/ 3311962 w 6085020"/>
              <a:gd name="connsiteY41541" fmla="*/ 1109543 h 4885973"/>
              <a:gd name="connsiteX41542" fmla="*/ 3332309 w 6085020"/>
              <a:gd name="connsiteY41542" fmla="*/ 1128510 h 4885973"/>
              <a:gd name="connsiteX41543" fmla="*/ 3331358 w 6085020"/>
              <a:gd name="connsiteY41543" fmla="*/ 1129268 h 4885973"/>
              <a:gd name="connsiteX41544" fmla="*/ 3332880 w 6085020"/>
              <a:gd name="connsiteY41544" fmla="*/ 1129268 h 4885973"/>
              <a:gd name="connsiteX41545" fmla="*/ 3354367 w 6085020"/>
              <a:gd name="connsiteY41545" fmla="*/ 1123768 h 4885973"/>
              <a:gd name="connsiteX41546" fmla="*/ 3357600 w 6085020"/>
              <a:gd name="connsiteY41546" fmla="*/ 1128510 h 4885973"/>
              <a:gd name="connsiteX41547" fmla="*/ 3347142 w 6085020"/>
              <a:gd name="connsiteY41547" fmla="*/ 1086783 h 4885973"/>
              <a:gd name="connsiteX41548" fmla="*/ 2580619 w 6085020"/>
              <a:gd name="connsiteY41548" fmla="*/ 1086594 h 4885973"/>
              <a:gd name="connsiteX41549" fmla="*/ 2578337 w 6085020"/>
              <a:gd name="connsiteY41549" fmla="*/ 1088870 h 4885973"/>
              <a:gd name="connsiteX41550" fmla="*/ 2580048 w 6085020"/>
              <a:gd name="connsiteY41550" fmla="*/ 1092663 h 4885973"/>
              <a:gd name="connsiteX41551" fmla="*/ 2584993 w 6085020"/>
              <a:gd name="connsiteY41551" fmla="*/ 1097215 h 4885973"/>
              <a:gd name="connsiteX41552" fmla="*/ 2588225 w 6085020"/>
              <a:gd name="connsiteY41552" fmla="*/ 1097215 h 4885973"/>
              <a:gd name="connsiteX41553" fmla="*/ 2589556 w 6085020"/>
              <a:gd name="connsiteY41553" fmla="*/ 1090956 h 4885973"/>
              <a:gd name="connsiteX41554" fmla="*/ 2586324 w 6085020"/>
              <a:gd name="connsiteY41554" fmla="*/ 1088680 h 4885973"/>
              <a:gd name="connsiteX41555" fmla="*/ 2583091 w 6085020"/>
              <a:gd name="connsiteY41555" fmla="*/ 1086594 h 4885973"/>
              <a:gd name="connsiteX41556" fmla="*/ 547462 w 6085020"/>
              <a:gd name="connsiteY41556" fmla="*/ 1086214 h 4885973"/>
              <a:gd name="connsiteX41557" fmla="*/ 549363 w 6085020"/>
              <a:gd name="connsiteY41557" fmla="*/ 1086214 h 4885973"/>
              <a:gd name="connsiteX41558" fmla="*/ 547081 w 6085020"/>
              <a:gd name="connsiteY41558" fmla="*/ 1089249 h 4885973"/>
              <a:gd name="connsiteX41559" fmla="*/ 546891 w 6085020"/>
              <a:gd name="connsiteY41559" fmla="*/ 1089249 h 4885973"/>
              <a:gd name="connsiteX41560" fmla="*/ 547462 w 6085020"/>
              <a:gd name="connsiteY41560" fmla="*/ 1086214 h 4885973"/>
              <a:gd name="connsiteX41561" fmla="*/ 2736357 w 6085020"/>
              <a:gd name="connsiteY41561" fmla="*/ 1086025 h 4885973"/>
              <a:gd name="connsiteX41562" fmla="*/ 2736123 w 6085020"/>
              <a:gd name="connsiteY41562" fmla="*/ 1086391 h 4885973"/>
              <a:gd name="connsiteX41563" fmla="*/ 2720480 w 6085020"/>
              <a:gd name="connsiteY41563" fmla="*/ 1090885 h 4885973"/>
              <a:gd name="connsiteX41564" fmla="*/ 2710496 w 6085020"/>
              <a:gd name="connsiteY41564" fmla="*/ 1101957 h 4885973"/>
              <a:gd name="connsiteX41565" fmla="*/ 2725923 w 6085020"/>
              <a:gd name="connsiteY41565" fmla="*/ 1102312 h 4885973"/>
              <a:gd name="connsiteX41566" fmla="*/ 2736123 w 6085020"/>
              <a:gd name="connsiteY41566" fmla="*/ 1086391 h 4885973"/>
              <a:gd name="connsiteX41567" fmla="*/ 2736738 w 6085020"/>
              <a:gd name="connsiteY41567" fmla="*/ 1086214 h 4885973"/>
              <a:gd name="connsiteX41568" fmla="*/ 2197833 w 6085020"/>
              <a:gd name="connsiteY41568" fmla="*/ 1086025 h 4885973"/>
              <a:gd name="connsiteX41569" fmla="*/ 2171592 w 6085020"/>
              <a:gd name="connsiteY41569" fmla="*/ 1101767 h 4885973"/>
              <a:gd name="connsiteX41570" fmla="*/ 2197833 w 6085020"/>
              <a:gd name="connsiteY41570" fmla="*/ 1086025 h 4885973"/>
              <a:gd name="connsiteX41571" fmla="*/ 2077084 w 6085020"/>
              <a:gd name="connsiteY41571" fmla="*/ 1085835 h 4885973"/>
              <a:gd name="connsiteX41572" fmla="*/ 2077084 w 6085020"/>
              <a:gd name="connsiteY41572" fmla="*/ 1085835 h 4885973"/>
              <a:gd name="connsiteX41573" fmla="*/ 4912703 w 6085020"/>
              <a:gd name="connsiteY41573" fmla="*/ 1085456 h 4885973"/>
              <a:gd name="connsiteX41574" fmla="*/ 4912703 w 6085020"/>
              <a:gd name="connsiteY41574" fmla="*/ 1088111 h 4885973"/>
              <a:gd name="connsiteX41575" fmla="*/ 4911182 w 6085020"/>
              <a:gd name="connsiteY41575" fmla="*/ 1086783 h 4885973"/>
              <a:gd name="connsiteX41576" fmla="*/ 4910421 w 6085020"/>
              <a:gd name="connsiteY41576" fmla="*/ 1086404 h 4885973"/>
              <a:gd name="connsiteX41577" fmla="*/ 4710756 w 6085020"/>
              <a:gd name="connsiteY41577" fmla="*/ 1085456 h 4885973"/>
              <a:gd name="connsiteX41578" fmla="*/ 4724638 w 6085020"/>
              <a:gd name="connsiteY41578" fmla="*/ 1101008 h 4885973"/>
              <a:gd name="connsiteX41579" fmla="*/ 4724638 w 6085020"/>
              <a:gd name="connsiteY41579" fmla="*/ 1102905 h 4885973"/>
              <a:gd name="connsiteX41580" fmla="*/ 4726521 w 6085020"/>
              <a:gd name="connsiteY41580" fmla="*/ 1103929 h 4885973"/>
              <a:gd name="connsiteX41581" fmla="*/ 4726730 w 6085020"/>
              <a:gd name="connsiteY41581" fmla="*/ 1103853 h 4885973"/>
              <a:gd name="connsiteX41582" fmla="*/ 4726749 w 6085020"/>
              <a:gd name="connsiteY41582" fmla="*/ 1101976 h 4885973"/>
              <a:gd name="connsiteX41583" fmla="*/ 4726730 w 6085020"/>
              <a:gd name="connsiteY41583" fmla="*/ 1101957 h 4885973"/>
              <a:gd name="connsiteX41584" fmla="*/ 4726730 w 6085020"/>
              <a:gd name="connsiteY41584" fmla="*/ 1094939 h 4885973"/>
              <a:gd name="connsiteX41585" fmla="*/ 4725589 w 6085020"/>
              <a:gd name="connsiteY41585" fmla="*/ 1092663 h 4885973"/>
              <a:gd name="connsiteX41586" fmla="*/ 4715320 w 6085020"/>
              <a:gd name="connsiteY41586" fmla="*/ 1086404 h 4885973"/>
              <a:gd name="connsiteX41587" fmla="*/ 4711517 w 6085020"/>
              <a:gd name="connsiteY41587" fmla="*/ 1086404 h 4885973"/>
              <a:gd name="connsiteX41588" fmla="*/ 983972 w 6085020"/>
              <a:gd name="connsiteY41588" fmla="*/ 1084403 h 4885973"/>
              <a:gd name="connsiteX41589" fmla="*/ 980162 w 6085020"/>
              <a:gd name="connsiteY41589" fmla="*/ 1086396 h 4885973"/>
              <a:gd name="connsiteX41590" fmla="*/ 980069 w 6085020"/>
              <a:gd name="connsiteY41590" fmla="*/ 1086783 h 4885973"/>
              <a:gd name="connsiteX41591" fmla="*/ 982160 w 6085020"/>
              <a:gd name="connsiteY41591" fmla="*/ 1090197 h 4885973"/>
              <a:gd name="connsiteX41592" fmla="*/ 985971 w 6085020"/>
              <a:gd name="connsiteY41592" fmla="*/ 1088204 h 4885973"/>
              <a:gd name="connsiteX41593" fmla="*/ 983972 w 6085020"/>
              <a:gd name="connsiteY41593" fmla="*/ 1084403 h 4885973"/>
              <a:gd name="connsiteX41594" fmla="*/ 1983526 w 6085020"/>
              <a:gd name="connsiteY41594" fmla="*/ 1084318 h 4885973"/>
              <a:gd name="connsiteX41595" fmla="*/ 1983526 w 6085020"/>
              <a:gd name="connsiteY41595" fmla="*/ 1094749 h 4885973"/>
              <a:gd name="connsiteX41596" fmla="*/ 1993985 w 6085020"/>
              <a:gd name="connsiteY41596" fmla="*/ 1094749 h 4885973"/>
              <a:gd name="connsiteX41597" fmla="*/ 1993985 w 6085020"/>
              <a:gd name="connsiteY41597" fmla="*/ 1084318 h 4885973"/>
              <a:gd name="connsiteX41598" fmla="*/ 3322041 w 6085020"/>
              <a:gd name="connsiteY41598" fmla="*/ 1081093 h 4885973"/>
              <a:gd name="connsiteX41599" fmla="*/ 3322041 w 6085020"/>
              <a:gd name="connsiteY41599" fmla="*/ 1081093 h 4885973"/>
              <a:gd name="connsiteX41600" fmla="*/ 2569020 w 6085020"/>
              <a:gd name="connsiteY41600" fmla="*/ 1081093 h 4885973"/>
              <a:gd name="connsiteX41601" fmla="*/ 2569020 w 6085020"/>
              <a:gd name="connsiteY41601" fmla="*/ 1081093 h 4885973"/>
              <a:gd name="connsiteX41602" fmla="*/ 2155618 w 6085020"/>
              <a:gd name="connsiteY41602" fmla="*/ 1079766 h 4885973"/>
              <a:gd name="connsiteX41603" fmla="*/ 2150865 w 6085020"/>
              <a:gd name="connsiteY41603" fmla="*/ 1096456 h 4885973"/>
              <a:gd name="connsiteX41604" fmla="*/ 2150484 w 6085020"/>
              <a:gd name="connsiteY41604" fmla="*/ 1095318 h 4885973"/>
              <a:gd name="connsiteX41605" fmla="*/ 2171211 w 6085020"/>
              <a:gd name="connsiteY41605" fmla="*/ 1079766 h 4885973"/>
              <a:gd name="connsiteX41606" fmla="*/ 431276 w 6085020"/>
              <a:gd name="connsiteY41606" fmla="*/ 1079197 h 4885973"/>
              <a:gd name="connsiteX41607" fmla="*/ 426522 w 6085020"/>
              <a:gd name="connsiteY41607" fmla="*/ 1082231 h 4885973"/>
              <a:gd name="connsiteX41608" fmla="*/ 421768 w 6085020"/>
              <a:gd name="connsiteY41608" fmla="*/ 1085076 h 4885973"/>
              <a:gd name="connsiteX41609" fmla="*/ 437171 w 6085020"/>
              <a:gd name="connsiteY41609" fmla="*/ 1088680 h 4885973"/>
              <a:gd name="connsiteX41610" fmla="*/ 434318 w 6085020"/>
              <a:gd name="connsiteY41610" fmla="*/ 1083938 h 4885973"/>
              <a:gd name="connsiteX41611" fmla="*/ 3112108 w 6085020"/>
              <a:gd name="connsiteY41611" fmla="*/ 1076731 h 4885973"/>
              <a:gd name="connsiteX41612" fmla="*/ 3112108 w 6085020"/>
              <a:gd name="connsiteY41612" fmla="*/ 1087163 h 4885973"/>
              <a:gd name="connsiteX41613" fmla="*/ 3122566 w 6085020"/>
              <a:gd name="connsiteY41613" fmla="*/ 1087163 h 4885973"/>
              <a:gd name="connsiteX41614" fmla="*/ 3122566 w 6085020"/>
              <a:gd name="connsiteY41614" fmla="*/ 1076731 h 4885973"/>
              <a:gd name="connsiteX41615" fmla="*/ 903435 w 6085020"/>
              <a:gd name="connsiteY41615" fmla="*/ 1076352 h 4885973"/>
              <a:gd name="connsiteX41616" fmla="*/ 898491 w 6085020"/>
              <a:gd name="connsiteY41616" fmla="*/ 1079197 h 4885973"/>
              <a:gd name="connsiteX41617" fmla="*/ 893737 w 6085020"/>
              <a:gd name="connsiteY41617" fmla="*/ 1081093 h 4885973"/>
              <a:gd name="connsiteX41618" fmla="*/ 909330 w 6085020"/>
              <a:gd name="connsiteY41618" fmla="*/ 1084697 h 4885973"/>
              <a:gd name="connsiteX41619" fmla="*/ 906288 w 6085020"/>
              <a:gd name="connsiteY41619" fmla="*/ 1081093 h 4885973"/>
              <a:gd name="connsiteX41620" fmla="*/ 3467891 w 6085020"/>
              <a:gd name="connsiteY41620" fmla="*/ 1075783 h 4885973"/>
              <a:gd name="connsiteX41621" fmla="*/ 3467891 w 6085020"/>
              <a:gd name="connsiteY41621" fmla="*/ 1075783 h 4885973"/>
              <a:gd name="connsiteX41622" fmla="*/ 3018360 w 6085020"/>
              <a:gd name="connsiteY41622" fmla="*/ 1075783 h 4885973"/>
              <a:gd name="connsiteX41623" fmla="*/ 3018360 w 6085020"/>
              <a:gd name="connsiteY41623" fmla="*/ 1075783 h 4885973"/>
              <a:gd name="connsiteX41624" fmla="*/ 2809568 w 6085020"/>
              <a:gd name="connsiteY41624" fmla="*/ 1075783 h 4885973"/>
              <a:gd name="connsiteX41625" fmla="*/ 2788651 w 6085020"/>
              <a:gd name="connsiteY41625" fmla="*/ 1091335 h 4885973"/>
              <a:gd name="connsiteX41626" fmla="*/ 2788651 w 6085020"/>
              <a:gd name="connsiteY41626" fmla="*/ 1091525 h 4885973"/>
              <a:gd name="connsiteX41627" fmla="*/ 2809568 w 6085020"/>
              <a:gd name="connsiteY41627" fmla="*/ 1075783 h 4885973"/>
              <a:gd name="connsiteX41628" fmla="*/ 2610854 w 6085020"/>
              <a:gd name="connsiteY41628" fmla="*/ 1075403 h 4885973"/>
              <a:gd name="connsiteX41629" fmla="*/ 2610854 w 6085020"/>
              <a:gd name="connsiteY41629" fmla="*/ 1075403 h 4885973"/>
              <a:gd name="connsiteX41630" fmla="*/ 4691551 w 6085020"/>
              <a:gd name="connsiteY41630" fmla="*/ 1074834 h 4885973"/>
              <a:gd name="connsiteX41631" fmla="*/ 4691741 w 6085020"/>
              <a:gd name="connsiteY41631" fmla="*/ 1078438 h 4885973"/>
              <a:gd name="connsiteX41632" fmla="*/ 4689459 w 6085020"/>
              <a:gd name="connsiteY41632" fmla="*/ 1077869 h 4885973"/>
              <a:gd name="connsiteX41633" fmla="*/ 4689459 w 6085020"/>
              <a:gd name="connsiteY41633" fmla="*/ 1079955 h 4885973"/>
              <a:gd name="connsiteX41634" fmla="*/ 4692502 w 6085020"/>
              <a:gd name="connsiteY41634" fmla="*/ 1081093 h 4885973"/>
              <a:gd name="connsiteX41635" fmla="*/ 4705242 w 6085020"/>
              <a:gd name="connsiteY41635" fmla="*/ 1090197 h 4885973"/>
              <a:gd name="connsiteX41636" fmla="*/ 4696875 w 6085020"/>
              <a:gd name="connsiteY41636" fmla="*/ 1074834 h 4885973"/>
              <a:gd name="connsiteX41637" fmla="*/ 4691551 w 6085020"/>
              <a:gd name="connsiteY41637" fmla="*/ 1074834 h 4885973"/>
              <a:gd name="connsiteX41638" fmla="*/ 3583506 w 6085020"/>
              <a:gd name="connsiteY41638" fmla="*/ 1074834 h 4885973"/>
              <a:gd name="connsiteX41639" fmla="*/ 3583506 w 6085020"/>
              <a:gd name="connsiteY41639" fmla="*/ 1074834 h 4885973"/>
              <a:gd name="connsiteX41640" fmla="*/ 1868700 w 6085020"/>
              <a:gd name="connsiteY41640" fmla="*/ 1074330 h 4885973"/>
              <a:gd name="connsiteX41641" fmla="*/ 1864914 w 6085020"/>
              <a:gd name="connsiteY41641" fmla="*/ 1076369 h 4885973"/>
              <a:gd name="connsiteX41642" fmla="*/ 1864869 w 6085020"/>
              <a:gd name="connsiteY41642" fmla="*/ 1076541 h 4885973"/>
              <a:gd name="connsiteX41643" fmla="*/ 1865007 w 6085020"/>
              <a:gd name="connsiteY41643" fmla="*/ 1080562 h 4885973"/>
              <a:gd name="connsiteX41644" fmla="*/ 1865819 w 6085020"/>
              <a:gd name="connsiteY41644" fmla="*/ 1081093 h 4885973"/>
              <a:gd name="connsiteX41645" fmla="*/ 1866960 w 6085020"/>
              <a:gd name="connsiteY41645" fmla="*/ 1080145 h 4885973"/>
              <a:gd name="connsiteX41646" fmla="*/ 1870746 w 6085020"/>
              <a:gd name="connsiteY41646" fmla="*/ 1078104 h 4885973"/>
              <a:gd name="connsiteX41647" fmla="*/ 1868700 w 6085020"/>
              <a:gd name="connsiteY41647" fmla="*/ 1074330 h 4885973"/>
              <a:gd name="connsiteX41648" fmla="*/ 1382842 w 6085020"/>
              <a:gd name="connsiteY41648" fmla="*/ 1071832 h 4885973"/>
              <a:gd name="connsiteX41649" fmla="*/ 1387575 w 6085020"/>
              <a:gd name="connsiteY41649" fmla="*/ 1075593 h 4885973"/>
              <a:gd name="connsiteX41650" fmla="*/ 1382842 w 6085020"/>
              <a:gd name="connsiteY41650" fmla="*/ 1071832 h 4885973"/>
              <a:gd name="connsiteX41651" fmla="*/ 3415978 w 6085020"/>
              <a:gd name="connsiteY41651" fmla="*/ 1070472 h 4885973"/>
              <a:gd name="connsiteX41652" fmla="*/ 3415978 w 6085020"/>
              <a:gd name="connsiteY41652" fmla="*/ 1070662 h 4885973"/>
              <a:gd name="connsiteX41653" fmla="*/ 3410844 w 6085020"/>
              <a:gd name="connsiteY41653" fmla="*/ 1086214 h 4885973"/>
              <a:gd name="connsiteX41654" fmla="*/ 3415978 w 6085020"/>
              <a:gd name="connsiteY41654" fmla="*/ 1070472 h 4885973"/>
              <a:gd name="connsiteX41655" fmla="*/ 488133 w 6085020"/>
              <a:gd name="connsiteY41655" fmla="*/ 1070472 h 4885973"/>
              <a:gd name="connsiteX41656" fmla="*/ 493077 w 6085020"/>
              <a:gd name="connsiteY41656" fmla="*/ 1070472 h 4885973"/>
              <a:gd name="connsiteX41657" fmla="*/ 494218 w 6085020"/>
              <a:gd name="connsiteY41657" fmla="*/ 1072558 h 4885973"/>
              <a:gd name="connsiteX41658" fmla="*/ 491936 w 6085020"/>
              <a:gd name="connsiteY41658" fmla="*/ 1075024 h 4885973"/>
              <a:gd name="connsiteX41659" fmla="*/ 482238 w 6085020"/>
              <a:gd name="connsiteY41659" fmla="*/ 1077869 h 4885973"/>
              <a:gd name="connsiteX41660" fmla="*/ 485661 w 6085020"/>
              <a:gd name="connsiteY41660" fmla="*/ 1075972 h 4885973"/>
              <a:gd name="connsiteX41661" fmla="*/ 483759 w 6085020"/>
              <a:gd name="connsiteY41661" fmla="*/ 1074076 h 4885973"/>
              <a:gd name="connsiteX41662" fmla="*/ 4519839 w 6085020"/>
              <a:gd name="connsiteY41662" fmla="*/ 1070093 h 4885973"/>
              <a:gd name="connsiteX41663" fmla="*/ 4519839 w 6085020"/>
              <a:gd name="connsiteY41663" fmla="*/ 1070093 h 4885973"/>
              <a:gd name="connsiteX41664" fmla="*/ 3081112 w 6085020"/>
              <a:gd name="connsiteY41664" fmla="*/ 1070093 h 4885973"/>
              <a:gd name="connsiteX41665" fmla="*/ 3081112 w 6085020"/>
              <a:gd name="connsiteY41665" fmla="*/ 1081093 h 4885973"/>
              <a:gd name="connsiteX41666" fmla="*/ 3091571 w 6085020"/>
              <a:gd name="connsiteY41666" fmla="*/ 1081093 h 4885973"/>
              <a:gd name="connsiteX41667" fmla="*/ 3091571 w 6085020"/>
              <a:gd name="connsiteY41667" fmla="*/ 1070662 h 4885973"/>
              <a:gd name="connsiteX41668" fmla="*/ 1070393 w 6085020"/>
              <a:gd name="connsiteY41668" fmla="*/ 1068576 h 4885973"/>
              <a:gd name="connsiteX41669" fmla="*/ 1070583 w 6085020"/>
              <a:gd name="connsiteY41669" fmla="*/ 1068765 h 4885973"/>
              <a:gd name="connsiteX41670" fmla="*/ 1070583 w 6085020"/>
              <a:gd name="connsiteY41670" fmla="*/ 1069714 h 4885973"/>
              <a:gd name="connsiteX41671" fmla="*/ 3271483 w 6085020"/>
              <a:gd name="connsiteY41671" fmla="*/ 1068576 h 4885973"/>
              <a:gd name="connsiteX41672" fmla="*/ 3270698 w 6085020"/>
              <a:gd name="connsiteY41672" fmla="*/ 1081093 h 4885973"/>
              <a:gd name="connsiteX41673" fmla="*/ 3271483 w 6085020"/>
              <a:gd name="connsiteY41673" fmla="*/ 1068576 h 4885973"/>
              <a:gd name="connsiteX41674" fmla="*/ 889744 w 6085020"/>
              <a:gd name="connsiteY41674" fmla="*/ 1068007 h 4885973"/>
              <a:gd name="connsiteX41675" fmla="*/ 886207 w 6085020"/>
              <a:gd name="connsiteY41675" fmla="*/ 1069943 h 4885973"/>
              <a:gd name="connsiteX41676" fmla="*/ 886163 w 6085020"/>
              <a:gd name="connsiteY41676" fmla="*/ 1070143 h 4885973"/>
              <a:gd name="connsiteX41677" fmla="*/ 886131 w 6085020"/>
              <a:gd name="connsiteY41677" fmla="*/ 1070093 h 4885973"/>
              <a:gd name="connsiteX41678" fmla="*/ 886131 w 6085020"/>
              <a:gd name="connsiteY41678" fmla="*/ 1070283 h 4885973"/>
              <a:gd name="connsiteX41679" fmla="*/ 886163 w 6085020"/>
              <a:gd name="connsiteY41679" fmla="*/ 1070143 h 4885973"/>
              <a:gd name="connsiteX41680" fmla="*/ 888413 w 6085020"/>
              <a:gd name="connsiteY41680" fmla="*/ 1073696 h 4885973"/>
              <a:gd name="connsiteX41681" fmla="*/ 891950 w 6085020"/>
              <a:gd name="connsiteY41681" fmla="*/ 1071760 h 4885973"/>
              <a:gd name="connsiteX41682" fmla="*/ 892026 w 6085020"/>
              <a:gd name="connsiteY41682" fmla="*/ 1071421 h 4885973"/>
              <a:gd name="connsiteX41683" fmla="*/ 889856 w 6085020"/>
              <a:gd name="connsiteY41683" fmla="*/ 1068029 h 4885973"/>
              <a:gd name="connsiteX41684" fmla="*/ 889744 w 6085020"/>
              <a:gd name="connsiteY41684" fmla="*/ 1068007 h 4885973"/>
              <a:gd name="connsiteX41685" fmla="*/ 3223180 w 6085020"/>
              <a:gd name="connsiteY41685" fmla="*/ 1066901 h 4885973"/>
              <a:gd name="connsiteX41686" fmla="*/ 3227913 w 6085020"/>
              <a:gd name="connsiteY41686" fmla="*/ 1070662 h 4885973"/>
              <a:gd name="connsiteX41687" fmla="*/ 3223180 w 6085020"/>
              <a:gd name="connsiteY41687" fmla="*/ 1066901 h 4885973"/>
              <a:gd name="connsiteX41688" fmla="*/ 1865059 w 6085020"/>
              <a:gd name="connsiteY41688" fmla="*/ 1066110 h 4885973"/>
              <a:gd name="connsiteX41689" fmla="*/ 1877419 w 6085020"/>
              <a:gd name="connsiteY41689" fmla="*/ 1069903 h 4885973"/>
              <a:gd name="connsiteX41690" fmla="*/ 1898146 w 6085020"/>
              <a:gd name="connsiteY41690" fmla="*/ 1079197 h 4885973"/>
              <a:gd name="connsiteX41691" fmla="*/ 1906513 w 6085020"/>
              <a:gd name="connsiteY41691" fmla="*/ 1084887 h 4885973"/>
              <a:gd name="connsiteX41692" fmla="*/ 1903470 w 6085020"/>
              <a:gd name="connsiteY41692" fmla="*/ 1087732 h 4885973"/>
              <a:gd name="connsiteX41693" fmla="*/ 1884455 w 6085020"/>
              <a:gd name="connsiteY41693" fmla="*/ 1089628 h 4885973"/>
              <a:gd name="connsiteX41694" fmla="*/ 1881602 w 6085020"/>
              <a:gd name="connsiteY41694" fmla="*/ 1085076 h 4885973"/>
              <a:gd name="connsiteX41695" fmla="*/ 1869432 w 6085020"/>
              <a:gd name="connsiteY41695" fmla="*/ 1085076 h 4885973"/>
              <a:gd name="connsiteX41696" fmla="*/ 1857452 w 6085020"/>
              <a:gd name="connsiteY41696" fmla="*/ 1085076 h 4885973"/>
              <a:gd name="connsiteX41697" fmla="*/ 1860495 w 6085020"/>
              <a:gd name="connsiteY41697" fmla="*/ 1072179 h 4885973"/>
              <a:gd name="connsiteX41698" fmla="*/ 1854790 w 6085020"/>
              <a:gd name="connsiteY41698" fmla="*/ 1070851 h 4885973"/>
              <a:gd name="connsiteX41699" fmla="*/ 1847766 w 6085020"/>
              <a:gd name="connsiteY41699" fmla="*/ 1074231 h 4885973"/>
              <a:gd name="connsiteX41700" fmla="*/ 1847754 w 6085020"/>
              <a:gd name="connsiteY41700" fmla="*/ 1074265 h 4885973"/>
              <a:gd name="connsiteX41701" fmla="*/ 1849466 w 6085020"/>
              <a:gd name="connsiteY41701" fmla="*/ 1083749 h 4885973"/>
              <a:gd name="connsiteX41702" fmla="*/ 1866960 w 6085020"/>
              <a:gd name="connsiteY41702" fmla="*/ 1091904 h 4885973"/>
              <a:gd name="connsiteX41703" fmla="*/ 1868482 w 6085020"/>
              <a:gd name="connsiteY41703" fmla="*/ 1091904 h 4885973"/>
              <a:gd name="connsiteX41704" fmla="*/ 1813526 w 6085020"/>
              <a:gd name="connsiteY41704" fmla="*/ 1115802 h 4885973"/>
              <a:gd name="connsiteX41705" fmla="*/ 1813526 w 6085020"/>
              <a:gd name="connsiteY41705" fmla="*/ 1116561 h 4885973"/>
              <a:gd name="connsiteX41706" fmla="*/ 1815998 w 6085020"/>
              <a:gd name="connsiteY41706" fmla="*/ 1121303 h 4885973"/>
              <a:gd name="connsiteX41707" fmla="*/ 1842430 w 6085020"/>
              <a:gd name="connsiteY41707" fmla="*/ 1112768 h 4885973"/>
              <a:gd name="connsiteX41708" fmla="*/ 1844522 w 6085020"/>
              <a:gd name="connsiteY41708" fmla="*/ 1112768 h 4885973"/>
              <a:gd name="connsiteX41709" fmla="*/ 1848895 w 6085020"/>
              <a:gd name="connsiteY41709" fmla="*/ 1127372 h 4885973"/>
              <a:gd name="connsiteX41710" fmla="*/ 1854220 w 6085020"/>
              <a:gd name="connsiteY41710" fmla="*/ 1139510 h 4885973"/>
              <a:gd name="connsiteX41711" fmla="*/ 1865249 w 6085020"/>
              <a:gd name="connsiteY41711" fmla="*/ 1137993 h 4885973"/>
              <a:gd name="connsiteX41712" fmla="*/ 1876278 w 6085020"/>
              <a:gd name="connsiteY41712" fmla="*/ 1136476 h 4885973"/>
              <a:gd name="connsiteX41713" fmla="*/ 1865249 w 6085020"/>
              <a:gd name="connsiteY41713" fmla="*/ 1126613 h 4885973"/>
              <a:gd name="connsiteX41714" fmla="*/ 1854220 w 6085020"/>
              <a:gd name="connsiteY41714" fmla="*/ 1116940 h 4885973"/>
              <a:gd name="connsiteX41715" fmla="*/ 1865059 w 6085020"/>
              <a:gd name="connsiteY41715" fmla="*/ 1111630 h 4885973"/>
              <a:gd name="connsiteX41716" fmla="*/ 1873806 w 6085020"/>
              <a:gd name="connsiteY41716" fmla="*/ 1107267 h 4885973"/>
              <a:gd name="connsiteX41717" fmla="*/ 1875707 w 6085020"/>
              <a:gd name="connsiteY41717" fmla="*/ 1107267 h 4885973"/>
              <a:gd name="connsiteX41718" fmla="*/ 1872855 w 6085020"/>
              <a:gd name="connsiteY41718" fmla="*/ 1119596 h 4885973"/>
              <a:gd name="connsiteX41719" fmla="*/ 1883694 w 6085020"/>
              <a:gd name="connsiteY41719" fmla="*/ 1122061 h 4885973"/>
              <a:gd name="connsiteX41720" fmla="*/ 1884835 w 6085020"/>
              <a:gd name="connsiteY41720" fmla="*/ 1129079 h 4885973"/>
              <a:gd name="connsiteX41721" fmla="*/ 1889209 w 6085020"/>
              <a:gd name="connsiteY41721" fmla="*/ 1129079 h 4885973"/>
              <a:gd name="connsiteX41722" fmla="*/ 1889209 w 6085020"/>
              <a:gd name="connsiteY41722" fmla="*/ 1145011 h 4885973"/>
              <a:gd name="connsiteX41723" fmla="*/ 1895674 w 6085020"/>
              <a:gd name="connsiteY41723" fmla="*/ 1132872 h 4885973"/>
              <a:gd name="connsiteX41724" fmla="*/ 1901569 w 6085020"/>
              <a:gd name="connsiteY41724" fmla="*/ 1119027 h 4885973"/>
              <a:gd name="connsiteX41725" fmla="*/ 1890730 w 6085020"/>
              <a:gd name="connsiteY41725" fmla="*/ 1101577 h 4885973"/>
              <a:gd name="connsiteX41726" fmla="*/ 1890730 w 6085020"/>
              <a:gd name="connsiteY41726" fmla="*/ 1100439 h 4885973"/>
              <a:gd name="connsiteX41727" fmla="*/ 1901189 w 6085020"/>
              <a:gd name="connsiteY41727" fmla="*/ 1094180 h 4885973"/>
              <a:gd name="connsiteX41728" fmla="*/ 1905562 w 6085020"/>
              <a:gd name="connsiteY41728" fmla="*/ 1097215 h 4885973"/>
              <a:gd name="connsiteX41729" fmla="*/ 1913549 w 6085020"/>
              <a:gd name="connsiteY41729" fmla="*/ 1102715 h 4885973"/>
              <a:gd name="connsiteX41730" fmla="*/ 1910126 w 6085020"/>
              <a:gd name="connsiteY41730" fmla="*/ 1089439 h 4885973"/>
              <a:gd name="connsiteX41731" fmla="*/ 1910126 w 6085020"/>
              <a:gd name="connsiteY41731" fmla="*/ 1086973 h 4885973"/>
              <a:gd name="connsiteX41732" fmla="*/ 1900428 w 6085020"/>
              <a:gd name="connsiteY41732" fmla="*/ 1071610 h 4885973"/>
              <a:gd name="connsiteX41733" fmla="*/ 1879130 w 6085020"/>
              <a:gd name="connsiteY41733" fmla="*/ 1066110 h 4885973"/>
              <a:gd name="connsiteX41734" fmla="*/ 616679 w 6085020"/>
              <a:gd name="connsiteY41734" fmla="*/ 1065920 h 4885973"/>
              <a:gd name="connsiteX41735" fmla="*/ 616679 w 6085020"/>
              <a:gd name="connsiteY41735" fmla="*/ 1067817 h 4885973"/>
              <a:gd name="connsiteX41736" fmla="*/ 616679 w 6085020"/>
              <a:gd name="connsiteY41736" fmla="*/ 1069524 h 4885973"/>
              <a:gd name="connsiteX41737" fmla="*/ 615348 w 6085020"/>
              <a:gd name="connsiteY41737" fmla="*/ 1075783 h 4885973"/>
              <a:gd name="connsiteX41738" fmla="*/ 617820 w 6085020"/>
              <a:gd name="connsiteY41738" fmla="*/ 1068765 h 4885973"/>
              <a:gd name="connsiteX41739" fmla="*/ 621623 w 6085020"/>
              <a:gd name="connsiteY41739" fmla="*/ 1070093 h 4885973"/>
              <a:gd name="connsiteX41740" fmla="*/ 621623 w 6085020"/>
              <a:gd name="connsiteY41740" fmla="*/ 1068196 h 4885973"/>
              <a:gd name="connsiteX41741" fmla="*/ 630180 w 6085020"/>
              <a:gd name="connsiteY41741" fmla="*/ 1072748 h 4885973"/>
              <a:gd name="connsiteX41742" fmla="*/ 643111 w 6085020"/>
              <a:gd name="connsiteY41742" fmla="*/ 1079576 h 4885973"/>
              <a:gd name="connsiteX41743" fmla="*/ 639878 w 6085020"/>
              <a:gd name="connsiteY41743" fmla="*/ 1074265 h 4885973"/>
              <a:gd name="connsiteX41744" fmla="*/ 664598 w 6085020"/>
              <a:gd name="connsiteY41744" fmla="*/ 1082231 h 4885973"/>
              <a:gd name="connsiteX41745" fmla="*/ 672965 w 6085020"/>
              <a:gd name="connsiteY41745" fmla="*/ 1084887 h 4885973"/>
              <a:gd name="connsiteX41746" fmla="*/ 672965 w 6085020"/>
              <a:gd name="connsiteY41746" fmla="*/ 1086214 h 4885973"/>
              <a:gd name="connsiteX41747" fmla="*/ 674778 w 6085020"/>
              <a:gd name="connsiteY41747" fmla="*/ 1089009 h 4885973"/>
              <a:gd name="connsiteX41748" fmla="*/ 670493 w 6085020"/>
              <a:gd name="connsiteY41748" fmla="*/ 1091146 h 4885973"/>
              <a:gd name="connsiteX41749" fmla="*/ 662316 w 6085020"/>
              <a:gd name="connsiteY41749" fmla="*/ 1087732 h 4885973"/>
              <a:gd name="connsiteX41750" fmla="*/ 664028 w 6085020"/>
              <a:gd name="connsiteY41750" fmla="*/ 1085835 h 4885973"/>
              <a:gd name="connsiteX41751" fmla="*/ 661746 w 6085020"/>
              <a:gd name="connsiteY41751" fmla="*/ 1082231 h 4885973"/>
              <a:gd name="connsiteX41752" fmla="*/ 658133 w 6085020"/>
              <a:gd name="connsiteY41752" fmla="*/ 1084507 h 4885973"/>
              <a:gd name="connsiteX41753" fmla="*/ 658133 w 6085020"/>
              <a:gd name="connsiteY41753" fmla="*/ 1086214 h 4885973"/>
              <a:gd name="connsiteX41754" fmla="*/ 653189 w 6085020"/>
              <a:gd name="connsiteY41754" fmla="*/ 1086214 h 4885973"/>
              <a:gd name="connsiteX41755" fmla="*/ 664028 w 6085020"/>
              <a:gd name="connsiteY41755" fmla="*/ 1105181 h 4885973"/>
              <a:gd name="connsiteX41756" fmla="*/ 655851 w 6085020"/>
              <a:gd name="connsiteY41756" fmla="*/ 1106319 h 4885973"/>
              <a:gd name="connsiteX41757" fmla="*/ 643111 w 6085020"/>
              <a:gd name="connsiteY41757" fmla="*/ 1108405 h 4885973"/>
              <a:gd name="connsiteX41758" fmla="*/ 656041 w 6085020"/>
              <a:gd name="connsiteY41758" fmla="*/ 1112009 h 4885973"/>
              <a:gd name="connsiteX41759" fmla="*/ 668972 w 6085020"/>
              <a:gd name="connsiteY41759" fmla="*/ 1115613 h 4885973"/>
              <a:gd name="connsiteX41760" fmla="*/ 666516 w 6085020"/>
              <a:gd name="connsiteY41760" fmla="*/ 1125633 h 4885973"/>
              <a:gd name="connsiteX41761" fmla="*/ 663603 w 6085020"/>
              <a:gd name="connsiteY41761" fmla="*/ 1131444 h 4885973"/>
              <a:gd name="connsiteX41762" fmla="*/ 660795 w 6085020"/>
              <a:gd name="connsiteY41762" fmla="*/ 1128510 h 4885973"/>
              <a:gd name="connsiteX41763" fmla="*/ 655851 w 6085020"/>
              <a:gd name="connsiteY41763" fmla="*/ 1123579 h 4885973"/>
              <a:gd name="connsiteX41764" fmla="*/ 657182 w 6085020"/>
              <a:gd name="connsiteY41764" fmla="*/ 1133251 h 4885973"/>
              <a:gd name="connsiteX41765" fmla="*/ 607741 w 6085020"/>
              <a:gd name="connsiteY41765" fmla="*/ 1136855 h 4885973"/>
              <a:gd name="connsiteX41766" fmla="*/ 586254 w 6085020"/>
              <a:gd name="connsiteY41766" fmla="*/ 1138562 h 4885973"/>
              <a:gd name="connsiteX41767" fmla="*/ 550124 w 6085020"/>
              <a:gd name="connsiteY41767" fmla="*/ 1141407 h 4885973"/>
              <a:gd name="connsiteX41768" fmla="*/ 550124 w 6085020"/>
              <a:gd name="connsiteY41768" fmla="*/ 1127941 h 4885973"/>
              <a:gd name="connsiteX41769" fmla="*/ 556970 w 6085020"/>
              <a:gd name="connsiteY41769" fmla="*/ 1120544 h 4885973"/>
              <a:gd name="connsiteX41770" fmla="*/ 564576 w 6085020"/>
              <a:gd name="connsiteY41770" fmla="*/ 1120544 h 4885973"/>
              <a:gd name="connsiteX41771" fmla="*/ 590437 w 6085020"/>
              <a:gd name="connsiteY41771" fmla="*/ 1093611 h 4885973"/>
              <a:gd name="connsiteX41772" fmla="*/ 591768 w 6085020"/>
              <a:gd name="connsiteY41772" fmla="*/ 1093611 h 4885973"/>
              <a:gd name="connsiteX41773" fmla="*/ 589486 w 6085020"/>
              <a:gd name="connsiteY41773" fmla="*/ 1097215 h 4885973"/>
              <a:gd name="connsiteX41774" fmla="*/ 590437 w 6085020"/>
              <a:gd name="connsiteY41774" fmla="*/ 1103095 h 4885973"/>
              <a:gd name="connsiteX41775" fmla="*/ 598424 w 6085020"/>
              <a:gd name="connsiteY41775" fmla="*/ 1095508 h 4885973"/>
              <a:gd name="connsiteX41776" fmla="*/ 603938 w 6085020"/>
              <a:gd name="connsiteY41776" fmla="*/ 1087352 h 4885973"/>
              <a:gd name="connsiteX41777" fmla="*/ 599184 w 6085020"/>
              <a:gd name="connsiteY41777" fmla="*/ 1089059 h 4885973"/>
              <a:gd name="connsiteX41778" fmla="*/ 602417 w 6085020"/>
              <a:gd name="connsiteY41778" fmla="*/ 1084128 h 4885973"/>
              <a:gd name="connsiteX41779" fmla="*/ 602417 w 6085020"/>
              <a:gd name="connsiteY41779" fmla="*/ 1081852 h 4885973"/>
              <a:gd name="connsiteX41780" fmla="*/ 605840 w 6085020"/>
              <a:gd name="connsiteY41780" fmla="*/ 1081852 h 4885973"/>
              <a:gd name="connsiteX41781" fmla="*/ 608312 w 6085020"/>
              <a:gd name="connsiteY41781" fmla="*/ 1076352 h 4885973"/>
              <a:gd name="connsiteX41782" fmla="*/ 608312 w 6085020"/>
              <a:gd name="connsiteY41782" fmla="*/ 1079576 h 4885973"/>
              <a:gd name="connsiteX41783" fmla="*/ 615348 w 6085020"/>
              <a:gd name="connsiteY41783" fmla="*/ 1075403 h 4885973"/>
              <a:gd name="connsiteX41784" fmla="*/ 611735 w 6085020"/>
              <a:gd name="connsiteY41784" fmla="*/ 1075403 h 4885973"/>
              <a:gd name="connsiteX41785" fmla="*/ 610213 w 6085020"/>
              <a:gd name="connsiteY41785" fmla="*/ 1072938 h 4885973"/>
              <a:gd name="connsiteX41786" fmla="*/ 616679 w 6085020"/>
              <a:gd name="connsiteY41786" fmla="*/ 1065920 h 4885973"/>
              <a:gd name="connsiteX41787" fmla="*/ 1812005 w 6085020"/>
              <a:gd name="connsiteY41787" fmla="*/ 1065731 h 4885973"/>
              <a:gd name="connsiteX41788" fmla="*/ 1812005 w 6085020"/>
              <a:gd name="connsiteY41788" fmla="*/ 1065731 h 4885973"/>
              <a:gd name="connsiteX41789" fmla="*/ 3989301 w 6085020"/>
              <a:gd name="connsiteY41789" fmla="*/ 1065162 h 4885973"/>
              <a:gd name="connsiteX41790" fmla="*/ 3988731 w 6085020"/>
              <a:gd name="connsiteY41790" fmla="*/ 1086025 h 4885973"/>
              <a:gd name="connsiteX41791" fmla="*/ 3995767 w 6085020"/>
              <a:gd name="connsiteY41791" fmla="*/ 1086025 h 4885973"/>
              <a:gd name="connsiteX41792" fmla="*/ 3990442 w 6085020"/>
              <a:gd name="connsiteY41792" fmla="*/ 1065162 h 4885973"/>
              <a:gd name="connsiteX41793" fmla="*/ 3291616 w 6085020"/>
              <a:gd name="connsiteY41793" fmla="*/ 1065162 h 4885973"/>
              <a:gd name="connsiteX41794" fmla="*/ 3307208 w 6085020"/>
              <a:gd name="connsiteY41794" fmla="*/ 1091335 h 4885973"/>
              <a:gd name="connsiteX41795" fmla="*/ 3311755 w 6085020"/>
              <a:gd name="connsiteY41795" fmla="*/ 1069358 h 4885973"/>
              <a:gd name="connsiteX41796" fmla="*/ 3306691 w 6085020"/>
              <a:gd name="connsiteY41796" fmla="*/ 1065493 h 4885973"/>
              <a:gd name="connsiteX41797" fmla="*/ 3307208 w 6085020"/>
              <a:gd name="connsiteY41797" fmla="*/ 1065162 h 4885973"/>
              <a:gd name="connsiteX41798" fmla="*/ 3306258 w 6085020"/>
              <a:gd name="connsiteY41798" fmla="*/ 1065162 h 4885973"/>
              <a:gd name="connsiteX41799" fmla="*/ 3306691 w 6085020"/>
              <a:gd name="connsiteY41799" fmla="*/ 1065493 h 4885973"/>
              <a:gd name="connsiteX41800" fmla="*/ 3301979 w 6085020"/>
              <a:gd name="connsiteY41800" fmla="*/ 1068505 h 4885973"/>
              <a:gd name="connsiteX41801" fmla="*/ 3291616 w 6085020"/>
              <a:gd name="connsiteY41801" fmla="*/ 1065162 h 4885973"/>
              <a:gd name="connsiteX41802" fmla="*/ 2401111 w 6085020"/>
              <a:gd name="connsiteY41802" fmla="*/ 1065162 h 4885973"/>
              <a:gd name="connsiteX41803" fmla="*/ 2401111 w 6085020"/>
              <a:gd name="connsiteY41803" fmla="*/ 1065162 h 4885973"/>
              <a:gd name="connsiteX41804" fmla="*/ 4072827 w 6085020"/>
              <a:gd name="connsiteY41804" fmla="*/ 1064142 h 4885973"/>
              <a:gd name="connsiteX41805" fmla="*/ 4068406 w 6085020"/>
              <a:gd name="connsiteY41805" fmla="*/ 1066110 h 4885973"/>
              <a:gd name="connsiteX41806" fmla="*/ 4081911 w 6085020"/>
              <a:gd name="connsiteY41806" fmla="*/ 1092408 h 4885973"/>
              <a:gd name="connsiteX41807" fmla="*/ 4089443 w 6085020"/>
              <a:gd name="connsiteY41807" fmla="*/ 1086910 h 4885973"/>
              <a:gd name="connsiteX41808" fmla="*/ 4089514 w 6085020"/>
              <a:gd name="connsiteY41808" fmla="*/ 1086973 h 4885973"/>
              <a:gd name="connsiteX41809" fmla="*/ 4090655 w 6085020"/>
              <a:gd name="connsiteY41809" fmla="*/ 1086025 h 4885973"/>
              <a:gd name="connsiteX41810" fmla="*/ 4089443 w 6085020"/>
              <a:gd name="connsiteY41810" fmla="*/ 1086910 h 4885973"/>
              <a:gd name="connsiteX41811" fmla="*/ 4083167 w 6085020"/>
              <a:gd name="connsiteY41811" fmla="*/ 1081259 h 4885973"/>
              <a:gd name="connsiteX41812" fmla="*/ 4072827 w 6085020"/>
              <a:gd name="connsiteY41812" fmla="*/ 1064142 h 4885973"/>
              <a:gd name="connsiteX41813" fmla="*/ 3133025 w 6085020"/>
              <a:gd name="connsiteY41813" fmla="*/ 1061558 h 4885973"/>
              <a:gd name="connsiteX41814" fmla="*/ 3133025 w 6085020"/>
              <a:gd name="connsiteY41814" fmla="*/ 1061558 h 4885973"/>
              <a:gd name="connsiteX41815" fmla="*/ 2449791 w 6085020"/>
              <a:gd name="connsiteY41815" fmla="*/ 1060420 h 4885973"/>
              <a:gd name="connsiteX41816" fmla="*/ 2444467 w 6085020"/>
              <a:gd name="connsiteY41816" fmla="*/ 1070851 h 4885973"/>
              <a:gd name="connsiteX41817" fmla="*/ 2454925 w 6085020"/>
              <a:gd name="connsiteY41817" fmla="*/ 1075972 h 4885973"/>
              <a:gd name="connsiteX41818" fmla="*/ 2459299 w 6085020"/>
              <a:gd name="connsiteY41818" fmla="*/ 1065162 h 4885973"/>
              <a:gd name="connsiteX41819" fmla="*/ 2460250 w 6085020"/>
              <a:gd name="connsiteY41819" fmla="*/ 1065541 h 4885973"/>
              <a:gd name="connsiteX41820" fmla="*/ 2449791 w 6085020"/>
              <a:gd name="connsiteY41820" fmla="*/ 1060420 h 4885973"/>
              <a:gd name="connsiteX41821" fmla="*/ 2349388 w 6085020"/>
              <a:gd name="connsiteY41821" fmla="*/ 1060230 h 4885973"/>
              <a:gd name="connsiteX41822" fmla="*/ 2349388 w 6085020"/>
              <a:gd name="connsiteY41822" fmla="*/ 1060230 h 4885973"/>
              <a:gd name="connsiteX41823" fmla="*/ 4879806 w 6085020"/>
              <a:gd name="connsiteY41823" fmla="*/ 1060041 h 4885973"/>
              <a:gd name="connsiteX41824" fmla="*/ 4876193 w 6085020"/>
              <a:gd name="connsiteY41824" fmla="*/ 1064213 h 4885973"/>
              <a:gd name="connsiteX41825" fmla="*/ 4872580 w 6085020"/>
              <a:gd name="connsiteY41825" fmla="*/ 1068765 h 4885973"/>
              <a:gd name="connsiteX41826" fmla="*/ 4878855 w 6085020"/>
              <a:gd name="connsiteY41826" fmla="*/ 1068765 h 4885973"/>
              <a:gd name="connsiteX41827" fmla="*/ 4885701 w 6085020"/>
              <a:gd name="connsiteY41827" fmla="*/ 1067248 h 4885973"/>
              <a:gd name="connsiteX41828" fmla="*/ 4883229 w 6085020"/>
              <a:gd name="connsiteY41828" fmla="*/ 1062886 h 4885973"/>
              <a:gd name="connsiteX41829" fmla="*/ 3834323 w 6085020"/>
              <a:gd name="connsiteY41829" fmla="*/ 1060041 h 4885973"/>
              <a:gd name="connsiteX41830" fmla="*/ 3834323 w 6085020"/>
              <a:gd name="connsiteY41830" fmla="*/ 1060054 h 4885973"/>
              <a:gd name="connsiteX41831" fmla="*/ 3824721 w 6085020"/>
              <a:gd name="connsiteY41831" fmla="*/ 1060681 h 4885973"/>
              <a:gd name="connsiteX41832" fmla="*/ 3818921 w 6085020"/>
              <a:gd name="connsiteY41832" fmla="*/ 1065162 h 4885973"/>
              <a:gd name="connsiteX41833" fmla="*/ 3834082 w 6085020"/>
              <a:gd name="connsiteY41833" fmla="*/ 1068576 h 4885973"/>
              <a:gd name="connsiteX41834" fmla="*/ 3834323 w 6085020"/>
              <a:gd name="connsiteY41834" fmla="*/ 1060054 h 4885973"/>
              <a:gd name="connsiteX41835" fmla="*/ 3834513 w 6085020"/>
              <a:gd name="connsiteY41835" fmla="*/ 1060041 h 4885973"/>
              <a:gd name="connsiteX41836" fmla="*/ 2997633 w 6085020"/>
              <a:gd name="connsiteY41836" fmla="*/ 1059851 h 4885973"/>
              <a:gd name="connsiteX41837" fmla="*/ 2981850 w 6085020"/>
              <a:gd name="connsiteY41837" fmla="*/ 1070283 h 4885973"/>
              <a:gd name="connsiteX41838" fmla="*/ 2981850 w 6085020"/>
              <a:gd name="connsiteY41838" fmla="*/ 1085835 h 4885973"/>
              <a:gd name="connsiteX41839" fmla="*/ 3008282 w 6085020"/>
              <a:gd name="connsiteY41839" fmla="*/ 1075593 h 4885973"/>
              <a:gd name="connsiteX41840" fmla="*/ 3008092 w 6085020"/>
              <a:gd name="connsiteY41840" fmla="*/ 1075403 h 4885973"/>
              <a:gd name="connsiteX41841" fmla="*/ 2997633 w 6085020"/>
              <a:gd name="connsiteY41841" fmla="*/ 1059851 h 4885973"/>
              <a:gd name="connsiteX41842" fmla="*/ 909901 w 6085020"/>
              <a:gd name="connsiteY41842" fmla="*/ 1059851 h 4885973"/>
              <a:gd name="connsiteX41843" fmla="*/ 906288 w 6085020"/>
              <a:gd name="connsiteY41843" fmla="*/ 1062127 h 4885973"/>
              <a:gd name="connsiteX41844" fmla="*/ 908570 w 6085020"/>
              <a:gd name="connsiteY41844" fmla="*/ 1065731 h 4885973"/>
              <a:gd name="connsiteX41845" fmla="*/ 912451 w 6085020"/>
              <a:gd name="connsiteY41845" fmla="*/ 1063879 h 4885973"/>
              <a:gd name="connsiteX41846" fmla="*/ 910595 w 6085020"/>
              <a:gd name="connsiteY41846" fmla="*/ 1060006 h 4885973"/>
              <a:gd name="connsiteX41847" fmla="*/ 909901 w 6085020"/>
              <a:gd name="connsiteY41847" fmla="*/ 1059851 h 4885973"/>
              <a:gd name="connsiteX41848" fmla="*/ 592529 w 6085020"/>
              <a:gd name="connsiteY41848" fmla="*/ 1058523 h 4885973"/>
              <a:gd name="connsiteX41849" fmla="*/ 589486 w 6085020"/>
              <a:gd name="connsiteY41849" fmla="*/ 1060610 h 4885973"/>
              <a:gd name="connsiteX41850" fmla="*/ 588916 w 6085020"/>
              <a:gd name="connsiteY41850" fmla="*/ 1060610 h 4885973"/>
              <a:gd name="connsiteX41851" fmla="*/ 590962 w 6085020"/>
              <a:gd name="connsiteY41851" fmla="*/ 1064386 h 4885973"/>
              <a:gd name="connsiteX41852" fmla="*/ 594746 w 6085020"/>
              <a:gd name="connsiteY41852" fmla="*/ 1062345 h 4885973"/>
              <a:gd name="connsiteX41853" fmla="*/ 592702 w 6085020"/>
              <a:gd name="connsiteY41853" fmla="*/ 1058569 h 4885973"/>
              <a:gd name="connsiteX41854" fmla="*/ 592529 w 6085020"/>
              <a:gd name="connsiteY41854" fmla="*/ 1058523 h 4885973"/>
              <a:gd name="connsiteX41855" fmla="*/ 525403 w 6085020"/>
              <a:gd name="connsiteY41855" fmla="*/ 1058523 h 4885973"/>
              <a:gd name="connsiteX41856" fmla="*/ 525403 w 6085020"/>
              <a:gd name="connsiteY41856" fmla="*/ 1058713 h 4885973"/>
              <a:gd name="connsiteX41857" fmla="*/ 525349 w 6085020"/>
              <a:gd name="connsiteY41857" fmla="*/ 1058547 h 4885973"/>
              <a:gd name="connsiteX41858" fmla="*/ 2009863 w 6085020"/>
              <a:gd name="connsiteY41858" fmla="*/ 1057954 h 4885973"/>
              <a:gd name="connsiteX41859" fmla="*/ 2009007 w 6085020"/>
              <a:gd name="connsiteY41859" fmla="*/ 1070472 h 4885973"/>
              <a:gd name="connsiteX41860" fmla="*/ 2009863 w 6085020"/>
              <a:gd name="connsiteY41860" fmla="*/ 1057954 h 4885973"/>
              <a:gd name="connsiteX41861" fmla="*/ 1419807 w 6085020"/>
              <a:gd name="connsiteY41861" fmla="*/ 1057954 h 4885973"/>
              <a:gd name="connsiteX41862" fmla="*/ 1418951 w 6085020"/>
              <a:gd name="connsiteY41862" fmla="*/ 1070472 h 4885973"/>
              <a:gd name="connsiteX41863" fmla="*/ 1419807 w 6085020"/>
              <a:gd name="connsiteY41863" fmla="*/ 1057954 h 4885973"/>
              <a:gd name="connsiteX41864" fmla="*/ 2291961 w 6085020"/>
              <a:gd name="connsiteY41864" fmla="*/ 1054730 h 4885973"/>
              <a:gd name="connsiteX41865" fmla="*/ 2291961 w 6085020"/>
              <a:gd name="connsiteY41865" fmla="*/ 1054730 h 4885973"/>
              <a:gd name="connsiteX41866" fmla="*/ 1398033 w 6085020"/>
              <a:gd name="connsiteY41866" fmla="*/ 1054730 h 4885973"/>
              <a:gd name="connsiteX41867" fmla="*/ 1398033 w 6085020"/>
              <a:gd name="connsiteY41867" fmla="*/ 1054730 h 4885973"/>
              <a:gd name="connsiteX41868" fmla="*/ 4546651 w 6085020"/>
              <a:gd name="connsiteY41868" fmla="*/ 1053971 h 4885973"/>
              <a:gd name="connsiteX41869" fmla="*/ 4545567 w 6085020"/>
              <a:gd name="connsiteY41869" fmla="*/ 1056128 h 4885973"/>
              <a:gd name="connsiteX41870" fmla="*/ 4545700 w 6085020"/>
              <a:gd name="connsiteY41870" fmla="*/ 1056437 h 4885973"/>
              <a:gd name="connsiteX41871" fmla="*/ 4545700 w 6085020"/>
              <a:gd name="connsiteY41871" fmla="*/ 1057006 h 4885973"/>
              <a:gd name="connsiteX41872" fmla="*/ 4547583 w 6085020"/>
              <a:gd name="connsiteY41872" fmla="*/ 1057025 h 4885973"/>
              <a:gd name="connsiteX41873" fmla="*/ 4547602 w 6085020"/>
              <a:gd name="connsiteY41873" fmla="*/ 1057006 h 4885973"/>
              <a:gd name="connsiteX41874" fmla="*/ 4548762 w 6085020"/>
              <a:gd name="connsiteY41874" fmla="*/ 1055202 h 4885973"/>
              <a:gd name="connsiteX41875" fmla="*/ 4548743 w 6085020"/>
              <a:gd name="connsiteY41875" fmla="*/ 1055109 h 4885973"/>
              <a:gd name="connsiteX41876" fmla="*/ 4546651 w 6085020"/>
              <a:gd name="connsiteY41876" fmla="*/ 1053971 h 4885973"/>
              <a:gd name="connsiteX41877" fmla="*/ 3333070 w 6085020"/>
              <a:gd name="connsiteY41877" fmla="*/ 1053971 h 4885973"/>
              <a:gd name="connsiteX41878" fmla="*/ 3332499 w 6085020"/>
              <a:gd name="connsiteY41878" fmla="*/ 1054730 h 4885973"/>
              <a:gd name="connsiteX41879" fmla="*/ 3333063 w 6085020"/>
              <a:gd name="connsiteY41879" fmla="*/ 1055215 h 4885973"/>
              <a:gd name="connsiteX41880" fmla="*/ 3332998 w 6085020"/>
              <a:gd name="connsiteY41880" fmla="*/ 1066608 h 4885973"/>
              <a:gd name="connsiteX41881" fmla="*/ 3338204 w 6085020"/>
              <a:gd name="connsiteY41881" fmla="*/ 1074834 h 4885973"/>
              <a:gd name="connsiteX41882" fmla="*/ 3342197 w 6085020"/>
              <a:gd name="connsiteY41882" fmla="*/ 1063075 h 4885973"/>
              <a:gd name="connsiteX41883" fmla="*/ 3333063 w 6085020"/>
              <a:gd name="connsiteY41883" fmla="*/ 1055215 h 4885973"/>
              <a:gd name="connsiteX41884" fmla="*/ 4566237 w 6085020"/>
              <a:gd name="connsiteY41884" fmla="*/ 1052264 h 4885973"/>
              <a:gd name="connsiteX41885" fmla="*/ 4577837 w 6085020"/>
              <a:gd name="connsiteY41885" fmla="*/ 1055489 h 4885973"/>
              <a:gd name="connsiteX41886" fmla="*/ 4587345 w 6085020"/>
              <a:gd name="connsiteY41886" fmla="*/ 1055489 h 4885973"/>
              <a:gd name="connsiteX41887" fmla="*/ 4589817 w 6085020"/>
              <a:gd name="connsiteY41887" fmla="*/ 1055489 h 4885973"/>
              <a:gd name="connsiteX41888" fmla="*/ 4586204 w 6085020"/>
              <a:gd name="connsiteY41888" fmla="*/ 1053971 h 4885973"/>
              <a:gd name="connsiteX41889" fmla="*/ 4578217 w 6085020"/>
              <a:gd name="connsiteY41889" fmla="*/ 1052264 h 4885973"/>
              <a:gd name="connsiteX41890" fmla="*/ 4566237 w 6085020"/>
              <a:gd name="connsiteY41890" fmla="*/ 1052264 h 4885973"/>
              <a:gd name="connsiteX41891" fmla="*/ 1447664 w 6085020"/>
              <a:gd name="connsiteY41891" fmla="*/ 1052075 h 4885973"/>
              <a:gd name="connsiteX41892" fmla="*/ 1443861 w 6085020"/>
              <a:gd name="connsiteY41892" fmla="*/ 1067437 h 4885973"/>
              <a:gd name="connsiteX41893" fmla="*/ 1448615 w 6085020"/>
              <a:gd name="connsiteY41893" fmla="*/ 1064403 h 4885973"/>
              <a:gd name="connsiteX41894" fmla="*/ 1453369 w 6085020"/>
              <a:gd name="connsiteY41894" fmla="*/ 1061558 h 4885973"/>
              <a:gd name="connsiteX41895" fmla="*/ 1450517 w 6085020"/>
              <a:gd name="connsiteY41895" fmla="*/ 1056816 h 4885973"/>
              <a:gd name="connsiteX41896" fmla="*/ 4145420 w 6085020"/>
              <a:gd name="connsiteY41896" fmla="*/ 1051126 h 4885973"/>
              <a:gd name="connsiteX41897" fmla="*/ 4145230 w 6085020"/>
              <a:gd name="connsiteY41897" fmla="*/ 1051885 h 4885973"/>
              <a:gd name="connsiteX41898" fmla="*/ 4142948 w 6085020"/>
              <a:gd name="connsiteY41898" fmla="*/ 1059661 h 4885973"/>
              <a:gd name="connsiteX41899" fmla="*/ 4145420 w 6085020"/>
              <a:gd name="connsiteY41899" fmla="*/ 1051126 h 4885973"/>
              <a:gd name="connsiteX41900" fmla="*/ 1213581 w 6085020"/>
              <a:gd name="connsiteY41900" fmla="*/ 1051126 h 4885973"/>
              <a:gd name="connsiteX41901" fmla="*/ 1216053 w 6085020"/>
              <a:gd name="connsiteY41901" fmla="*/ 1070093 h 4885973"/>
              <a:gd name="connsiteX41902" fmla="*/ 1213771 w 6085020"/>
              <a:gd name="connsiteY41902" fmla="*/ 1051506 h 4885973"/>
              <a:gd name="connsiteX41903" fmla="*/ 1972899 w 6085020"/>
              <a:gd name="connsiteY41903" fmla="*/ 1050969 h 4885973"/>
              <a:gd name="connsiteX41904" fmla="*/ 1977632 w 6085020"/>
              <a:gd name="connsiteY41904" fmla="*/ 1054730 h 4885973"/>
              <a:gd name="connsiteX41905" fmla="*/ 1972899 w 6085020"/>
              <a:gd name="connsiteY41905" fmla="*/ 1050969 h 4885973"/>
              <a:gd name="connsiteX41906" fmla="*/ 3932254 w 6085020"/>
              <a:gd name="connsiteY41906" fmla="*/ 1050747 h 4885973"/>
              <a:gd name="connsiteX41907" fmla="*/ 3933966 w 6085020"/>
              <a:gd name="connsiteY41907" fmla="*/ 1053213 h 4885973"/>
              <a:gd name="connsiteX41908" fmla="*/ 3937198 w 6085020"/>
              <a:gd name="connsiteY41908" fmla="*/ 1059092 h 4885973"/>
              <a:gd name="connsiteX41909" fmla="*/ 3929972 w 6085020"/>
              <a:gd name="connsiteY41909" fmla="*/ 1059092 h 4885973"/>
              <a:gd name="connsiteX41910" fmla="*/ 3929972 w 6085020"/>
              <a:gd name="connsiteY41910" fmla="*/ 1054161 h 4885973"/>
              <a:gd name="connsiteX41911" fmla="*/ 3929972 w 6085020"/>
              <a:gd name="connsiteY41911" fmla="*/ 1050937 h 4885973"/>
              <a:gd name="connsiteX41912" fmla="*/ 3918563 w 6085020"/>
              <a:gd name="connsiteY41912" fmla="*/ 1053782 h 4885973"/>
              <a:gd name="connsiteX41913" fmla="*/ 3924458 w 6085020"/>
              <a:gd name="connsiteY41913" fmla="*/ 1067817 h 4885973"/>
              <a:gd name="connsiteX41914" fmla="*/ 3924458 w 6085020"/>
              <a:gd name="connsiteY41914" fmla="*/ 1066110 h 4885973"/>
              <a:gd name="connsiteX41915" fmla="*/ 3926740 w 6085020"/>
              <a:gd name="connsiteY41915" fmla="*/ 1066110 h 4885973"/>
              <a:gd name="connsiteX41916" fmla="*/ 3926740 w 6085020"/>
              <a:gd name="connsiteY41916" fmla="*/ 1067627 h 4885973"/>
              <a:gd name="connsiteX41917" fmla="*/ 3938910 w 6085020"/>
              <a:gd name="connsiteY41917" fmla="*/ 1070472 h 4885973"/>
              <a:gd name="connsiteX41918" fmla="*/ 3938720 w 6085020"/>
              <a:gd name="connsiteY41918" fmla="*/ 1069714 h 4885973"/>
              <a:gd name="connsiteX41919" fmla="*/ 3932254 w 6085020"/>
              <a:gd name="connsiteY41919" fmla="*/ 1050747 h 4885973"/>
              <a:gd name="connsiteX41920" fmla="*/ 2532509 w 6085020"/>
              <a:gd name="connsiteY41920" fmla="*/ 1050747 h 4885973"/>
              <a:gd name="connsiteX41921" fmla="*/ 2532509 w 6085020"/>
              <a:gd name="connsiteY41921" fmla="*/ 1066300 h 4885973"/>
              <a:gd name="connsiteX41922" fmla="*/ 2542968 w 6085020"/>
              <a:gd name="connsiteY41922" fmla="*/ 1050747 h 4885973"/>
              <a:gd name="connsiteX41923" fmla="*/ 4683564 w 6085020"/>
              <a:gd name="connsiteY41923" fmla="*/ 1050368 h 4885973"/>
              <a:gd name="connsiteX41924" fmla="*/ 4676362 w 6085020"/>
              <a:gd name="connsiteY41924" fmla="*/ 1054517 h 4885973"/>
              <a:gd name="connsiteX41925" fmla="*/ 4671065 w 6085020"/>
              <a:gd name="connsiteY41925" fmla="*/ 1062897 h 4885973"/>
              <a:gd name="connsiteX41926" fmla="*/ 4667591 w 6085020"/>
              <a:gd name="connsiteY41926" fmla="*/ 1064213 h 4885973"/>
              <a:gd name="connsiteX41927" fmla="*/ 4669873 w 6085020"/>
              <a:gd name="connsiteY41927" fmla="*/ 1064782 h 4885973"/>
              <a:gd name="connsiteX41928" fmla="*/ 4671065 w 6085020"/>
              <a:gd name="connsiteY41928" fmla="*/ 1062897 h 4885973"/>
              <a:gd name="connsiteX41929" fmla="*/ 4686607 w 6085020"/>
              <a:gd name="connsiteY41929" fmla="*/ 1057006 h 4885973"/>
              <a:gd name="connsiteX41930" fmla="*/ 4688889 w 6085020"/>
              <a:gd name="connsiteY41930" fmla="*/ 1053782 h 4885973"/>
              <a:gd name="connsiteX41931" fmla="*/ 4683564 w 6085020"/>
              <a:gd name="connsiteY41931" fmla="*/ 1050368 h 4885973"/>
              <a:gd name="connsiteX41932" fmla="*/ 522100 w 6085020"/>
              <a:gd name="connsiteY41932" fmla="*/ 1050249 h 4885973"/>
              <a:gd name="connsiteX41933" fmla="*/ 522931 w 6085020"/>
              <a:gd name="connsiteY41933" fmla="*/ 1051126 h 4885973"/>
              <a:gd name="connsiteX41934" fmla="*/ 525349 w 6085020"/>
              <a:gd name="connsiteY41934" fmla="*/ 1058547 h 4885973"/>
              <a:gd name="connsiteX41935" fmla="*/ 522361 w 6085020"/>
              <a:gd name="connsiteY41935" fmla="*/ 1059851 h 4885973"/>
              <a:gd name="connsiteX41936" fmla="*/ 522361 w 6085020"/>
              <a:gd name="connsiteY41936" fmla="*/ 1057006 h 4885973"/>
              <a:gd name="connsiteX41937" fmla="*/ 520269 w 6085020"/>
              <a:gd name="connsiteY41937" fmla="*/ 1057006 h 4885973"/>
              <a:gd name="connsiteX41938" fmla="*/ 520269 w 6085020"/>
              <a:gd name="connsiteY41938" fmla="*/ 1053213 h 4885973"/>
              <a:gd name="connsiteX41939" fmla="*/ 522100 w 6085020"/>
              <a:gd name="connsiteY41939" fmla="*/ 1050249 h 4885973"/>
              <a:gd name="connsiteX41940" fmla="*/ 3902209 w 6085020"/>
              <a:gd name="connsiteY41940" fmla="*/ 1050178 h 4885973"/>
              <a:gd name="connsiteX41941" fmla="*/ 3896695 w 6085020"/>
              <a:gd name="connsiteY41941" fmla="*/ 1054161 h 4885973"/>
              <a:gd name="connsiteX41942" fmla="*/ 3898026 w 6085020"/>
              <a:gd name="connsiteY41942" fmla="*/ 1054161 h 4885973"/>
              <a:gd name="connsiteX41943" fmla="*/ 3898026 w 6085020"/>
              <a:gd name="connsiteY41943" fmla="*/ 1056247 h 4885973"/>
              <a:gd name="connsiteX41944" fmla="*/ 3895877 w 6085020"/>
              <a:gd name="connsiteY41944" fmla="*/ 1056418 h 4885973"/>
              <a:gd name="connsiteX41945" fmla="*/ 3895364 w 6085020"/>
              <a:gd name="connsiteY41945" fmla="*/ 1055489 h 4885973"/>
              <a:gd name="connsiteX41946" fmla="*/ 3895364 w 6085020"/>
              <a:gd name="connsiteY41946" fmla="*/ 1055109 h 4885973"/>
              <a:gd name="connsiteX41947" fmla="*/ 3886426 w 6085020"/>
              <a:gd name="connsiteY41947" fmla="*/ 1091904 h 4885973"/>
              <a:gd name="connsiteX41948" fmla="*/ 3907344 w 6085020"/>
              <a:gd name="connsiteY41948" fmla="*/ 1071041 h 4885973"/>
              <a:gd name="connsiteX41949" fmla="*/ 3902209 w 6085020"/>
              <a:gd name="connsiteY41949" fmla="*/ 1050178 h 4885973"/>
              <a:gd name="connsiteX41950" fmla="*/ 2752521 w 6085020"/>
              <a:gd name="connsiteY41950" fmla="*/ 1049799 h 4885973"/>
              <a:gd name="connsiteX41951" fmla="*/ 2752521 w 6085020"/>
              <a:gd name="connsiteY41951" fmla="*/ 1049799 h 4885973"/>
              <a:gd name="connsiteX41952" fmla="*/ 2673606 w 6085020"/>
              <a:gd name="connsiteY41952" fmla="*/ 1049609 h 4885973"/>
              <a:gd name="connsiteX41953" fmla="*/ 2672680 w 6085020"/>
              <a:gd name="connsiteY41953" fmla="*/ 1051913 h 4885973"/>
              <a:gd name="connsiteX41954" fmla="*/ 2663849 w 6085020"/>
              <a:gd name="connsiteY41954" fmla="*/ 1053991 h 4885973"/>
              <a:gd name="connsiteX41955" fmla="*/ 2658013 w 6085020"/>
              <a:gd name="connsiteY41955" fmla="*/ 1062127 h 4885973"/>
              <a:gd name="connsiteX41956" fmla="*/ 2669803 w 6085020"/>
              <a:gd name="connsiteY41956" fmla="*/ 1059069 h 4885973"/>
              <a:gd name="connsiteX41957" fmla="*/ 2672680 w 6085020"/>
              <a:gd name="connsiteY41957" fmla="*/ 1051913 h 4885973"/>
              <a:gd name="connsiteX41958" fmla="*/ 2673606 w 6085020"/>
              <a:gd name="connsiteY41958" fmla="*/ 1051695 h 4885973"/>
              <a:gd name="connsiteX41959" fmla="*/ 2035820 w 6085020"/>
              <a:gd name="connsiteY41959" fmla="*/ 1049609 h 4885973"/>
              <a:gd name="connsiteX41960" fmla="*/ 2035249 w 6085020"/>
              <a:gd name="connsiteY41960" fmla="*/ 1049799 h 4885973"/>
              <a:gd name="connsiteX41961" fmla="*/ 2029925 w 6085020"/>
              <a:gd name="connsiteY41961" fmla="*/ 1081093 h 4885973"/>
              <a:gd name="connsiteX41962" fmla="*/ 2035820 w 6085020"/>
              <a:gd name="connsiteY41962" fmla="*/ 1049609 h 4885973"/>
              <a:gd name="connsiteX41963" fmla="*/ 1748112 w 6085020"/>
              <a:gd name="connsiteY41963" fmla="*/ 1049609 h 4885973"/>
              <a:gd name="connsiteX41964" fmla="*/ 1748112 w 6085020"/>
              <a:gd name="connsiteY41964" fmla="*/ 1049609 h 4885973"/>
              <a:gd name="connsiteX41965" fmla="*/ 4896160 w 6085020"/>
              <a:gd name="connsiteY41965" fmla="*/ 1049230 h 4885973"/>
              <a:gd name="connsiteX41966" fmla="*/ 4896349 w 6085020"/>
              <a:gd name="connsiteY41966" fmla="*/ 1050937 h 4885973"/>
              <a:gd name="connsiteX41967" fmla="*/ 4894828 w 6085020"/>
              <a:gd name="connsiteY41967" fmla="*/ 1050937 h 4885973"/>
              <a:gd name="connsiteX41968" fmla="*/ 4539615 w 6085020"/>
              <a:gd name="connsiteY41968" fmla="*/ 1049230 h 4885973"/>
              <a:gd name="connsiteX41969" fmla="*/ 4538284 w 6085020"/>
              <a:gd name="connsiteY41969" fmla="*/ 1052075 h 4885973"/>
              <a:gd name="connsiteX41970" fmla="*/ 4536953 w 6085020"/>
              <a:gd name="connsiteY41970" fmla="*/ 1054730 h 4885973"/>
              <a:gd name="connsiteX41971" fmla="*/ 4539615 w 6085020"/>
              <a:gd name="connsiteY41971" fmla="*/ 1056058 h 4885973"/>
              <a:gd name="connsiteX41972" fmla="*/ 4542277 w 6085020"/>
              <a:gd name="connsiteY41972" fmla="*/ 1057575 h 4885973"/>
              <a:gd name="connsiteX41973" fmla="*/ 4532389 w 6085020"/>
              <a:gd name="connsiteY41973" fmla="*/ 1049230 h 4885973"/>
              <a:gd name="connsiteX41974" fmla="*/ 4529727 w 6085020"/>
              <a:gd name="connsiteY41974" fmla="*/ 1054730 h 4885973"/>
              <a:gd name="connsiteX41975" fmla="*/ 4535242 w 6085020"/>
              <a:gd name="connsiteY41975" fmla="*/ 1057385 h 4885973"/>
              <a:gd name="connsiteX41976" fmla="*/ 3149378 w 6085020"/>
              <a:gd name="connsiteY41976" fmla="*/ 1049230 h 4885973"/>
              <a:gd name="connsiteX41977" fmla="*/ 3149378 w 6085020"/>
              <a:gd name="connsiteY41977" fmla="*/ 1059661 h 4885973"/>
              <a:gd name="connsiteX41978" fmla="*/ 3159837 w 6085020"/>
              <a:gd name="connsiteY41978" fmla="*/ 1059661 h 4885973"/>
              <a:gd name="connsiteX41979" fmla="*/ 3159837 w 6085020"/>
              <a:gd name="connsiteY41979" fmla="*/ 1049230 h 4885973"/>
              <a:gd name="connsiteX41980" fmla="*/ 522364 w 6085020"/>
              <a:gd name="connsiteY41980" fmla="*/ 1047704 h 4885973"/>
              <a:gd name="connsiteX41981" fmla="*/ 522322 w 6085020"/>
              <a:gd name="connsiteY41981" fmla="*/ 1047771 h 4885973"/>
              <a:gd name="connsiteX41982" fmla="*/ 522171 w 6085020"/>
              <a:gd name="connsiteY41982" fmla="*/ 1047902 h 4885973"/>
              <a:gd name="connsiteX41983" fmla="*/ 522609 w 6085020"/>
              <a:gd name="connsiteY41983" fmla="*/ 1047452 h 4885973"/>
              <a:gd name="connsiteX41984" fmla="*/ 522364 w 6085020"/>
              <a:gd name="connsiteY41984" fmla="*/ 1047704 h 4885973"/>
              <a:gd name="connsiteX41985" fmla="*/ 522432 w 6085020"/>
              <a:gd name="connsiteY41985" fmla="*/ 1047594 h 4885973"/>
              <a:gd name="connsiteX41986" fmla="*/ 4945410 w 6085020"/>
              <a:gd name="connsiteY41986" fmla="*/ 1046005 h 4885973"/>
              <a:gd name="connsiteX41987" fmla="*/ 4947692 w 6085020"/>
              <a:gd name="connsiteY41987" fmla="*/ 1046005 h 4885973"/>
              <a:gd name="connsiteX41988" fmla="*/ 4947738 w 6085020"/>
              <a:gd name="connsiteY41988" fmla="*/ 1046241 h 4885973"/>
              <a:gd name="connsiteX41989" fmla="*/ 4946742 w 6085020"/>
              <a:gd name="connsiteY41989" fmla="*/ 1046978 h 4885973"/>
              <a:gd name="connsiteX41990" fmla="*/ 4944651 w 6085020"/>
              <a:gd name="connsiteY41990" fmla="*/ 1046661 h 4885973"/>
              <a:gd name="connsiteX41991" fmla="*/ 3719278 w 6085020"/>
              <a:gd name="connsiteY41991" fmla="*/ 1045057 h 4885973"/>
              <a:gd name="connsiteX41992" fmla="*/ 3714144 w 6085020"/>
              <a:gd name="connsiteY41992" fmla="*/ 1049609 h 4885973"/>
              <a:gd name="connsiteX41993" fmla="*/ 3714144 w 6085020"/>
              <a:gd name="connsiteY41993" fmla="*/ 1050368 h 4885973"/>
              <a:gd name="connsiteX41994" fmla="*/ 3719278 w 6085020"/>
              <a:gd name="connsiteY41994" fmla="*/ 1060799 h 4885973"/>
              <a:gd name="connsiteX41995" fmla="*/ 3735061 w 6085020"/>
              <a:gd name="connsiteY41995" fmla="*/ 1055489 h 4885973"/>
              <a:gd name="connsiteX41996" fmla="*/ 3719278 w 6085020"/>
              <a:gd name="connsiteY41996" fmla="*/ 1045057 h 4885973"/>
              <a:gd name="connsiteX41997" fmla="*/ 1951369 w 6085020"/>
              <a:gd name="connsiteY41997" fmla="*/ 1044900 h 4885973"/>
              <a:gd name="connsiteX41998" fmla="*/ 1946636 w 6085020"/>
              <a:gd name="connsiteY41998" fmla="*/ 1048661 h 4885973"/>
              <a:gd name="connsiteX41999" fmla="*/ 1951369 w 6085020"/>
              <a:gd name="connsiteY41999" fmla="*/ 1044900 h 4885973"/>
              <a:gd name="connsiteX42000" fmla="*/ 2841895 w 6085020"/>
              <a:gd name="connsiteY42000" fmla="*/ 1044298 h 4885973"/>
              <a:gd name="connsiteX42001" fmla="*/ 2841895 w 6085020"/>
              <a:gd name="connsiteY42001" fmla="*/ 1054730 h 4885973"/>
              <a:gd name="connsiteX42002" fmla="*/ 2852353 w 6085020"/>
              <a:gd name="connsiteY42002" fmla="*/ 1054730 h 4885973"/>
              <a:gd name="connsiteX42003" fmla="*/ 2852353 w 6085020"/>
              <a:gd name="connsiteY42003" fmla="*/ 1044298 h 4885973"/>
              <a:gd name="connsiteX42004" fmla="*/ 2328471 w 6085020"/>
              <a:gd name="connsiteY42004" fmla="*/ 1044109 h 4885973"/>
              <a:gd name="connsiteX42005" fmla="*/ 2312878 w 6085020"/>
              <a:gd name="connsiteY42005" fmla="*/ 1054540 h 4885973"/>
              <a:gd name="connsiteX42006" fmla="*/ 2333796 w 6085020"/>
              <a:gd name="connsiteY42006" fmla="*/ 1049419 h 4885973"/>
              <a:gd name="connsiteX42007" fmla="*/ 2338930 w 6085020"/>
              <a:gd name="connsiteY42007" fmla="*/ 1064972 h 4885973"/>
              <a:gd name="connsiteX42008" fmla="*/ 2328471 w 6085020"/>
              <a:gd name="connsiteY42008" fmla="*/ 1044298 h 4885973"/>
              <a:gd name="connsiteX42009" fmla="*/ 4608832 w 6085020"/>
              <a:gd name="connsiteY42009" fmla="*/ 1043160 h 4885973"/>
              <a:gd name="connsiteX42010" fmla="*/ 4608832 w 6085020"/>
              <a:gd name="connsiteY42010" fmla="*/ 1046005 h 4885973"/>
              <a:gd name="connsiteX42011" fmla="*/ 4609973 w 6085020"/>
              <a:gd name="connsiteY42011" fmla="*/ 1046005 h 4885973"/>
              <a:gd name="connsiteX42012" fmla="*/ 4614537 w 6085020"/>
              <a:gd name="connsiteY42012" fmla="*/ 1047143 h 4885973"/>
              <a:gd name="connsiteX42013" fmla="*/ 4608832 w 6085020"/>
              <a:gd name="connsiteY42013" fmla="*/ 1043160 h 4885973"/>
              <a:gd name="connsiteX42014" fmla="*/ 1375975 w 6085020"/>
              <a:gd name="connsiteY42014" fmla="*/ 1042283 h 4885973"/>
              <a:gd name="connsiteX42015" fmla="*/ 1377116 w 6085020"/>
              <a:gd name="connsiteY42015" fmla="*/ 1054730 h 4885973"/>
              <a:gd name="connsiteX42016" fmla="*/ 1375975 w 6085020"/>
              <a:gd name="connsiteY42016" fmla="*/ 1042283 h 4885973"/>
              <a:gd name="connsiteX42017" fmla="*/ 3420931 w 6085020"/>
              <a:gd name="connsiteY42017" fmla="*/ 1041688 h 4885973"/>
              <a:gd name="connsiteX42018" fmla="*/ 3426627 w 6085020"/>
              <a:gd name="connsiteY42018" fmla="*/ 1044488 h 4885973"/>
              <a:gd name="connsiteX42019" fmla="*/ 3420931 w 6085020"/>
              <a:gd name="connsiteY42019" fmla="*/ 1041688 h 4885973"/>
              <a:gd name="connsiteX42020" fmla="*/ 4862502 w 6085020"/>
              <a:gd name="connsiteY42020" fmla="*/ 1041264 h 4885973"/>
              <a:gd name="connsiteX42021" fmla="*/ 4865354 w 6085020"/>
              <a:gd name="connsiteY42021" fmla="*/ 1043540 h 4885973"/>
              <a:gd name="connsiteX42022" fmla="*/ 4868016 w 6085020"/>
              <a:gd name="connsiteY42022" fmla="*/ 1045057 h 4885973"/>
              <a:gd name="connsiteX42023" fmla="*/ 4864784 w 6085020"/>
              <a:gd name="connsiteY42023" fmla="*/ 1047712 h 4885973"/>
              <a:gd name="connsiteX42024" fmla="*/ 4860410 w 6085020"/>
              <a:gd name="connsiteY42024" fmla="*/ 1044109 h 4885973"/>
              <a:gd name="connsiteX42025" fmla="*/ 2437274 w 6085020"/>
              <a:gd name="connsiteY42025" fmla="*/ 1041160 h 4885973"/>
              <a:gd name="connsiteX42026" fmla="*/ 2444467 w 6085020"/>
              <a:gd name="connsiteY42026" fmla="*/ 1049988 h 4885973"/>
              <a:gd name="connsiteX42027" fmla="*/ 2437274 w 6085020"/>
              <a:gd name="connsiteY42027" fmla="*/ 1041160 h 4885973"/>
              <a:gd name="connsiteX42028" fmla="*/ 3337833 w 6085020"/>
              <a:gd name="connsiteY42028" fmla="*/ 1040740 h 4885973"/>
              <a:gd name="connsiteX42029" fmla="*/ 3343528 w 6085020"/>
              <a:gd name="connsiteY42029" fmla="*/ 1043540 h 4885973"/>
              <a:gd name="connsiteX42030" fmla="*/ 3337833 w 6085020"/>
              <a:gd name="connsiteY42030" fmla="*/ 1040740 h 4885973"/>
              <a:gd name="connsiteX42031" fmla="*/ 4338810 w 6085020"/>
              <a:gd name="connsiteY42031" fmla="*/ 1040315 h 4885973"/>
              <a:gd name="connsiteX42032" fmla="*/ 4339254 w 6085020"/>
              <a:gd name="connsiteY42032" fmla="*/ 1040315 h 4885973"/>
              <a:gd name="connsiteX42033" fmla="*/ 4338955 w 6085020"/>
              <a:gd name="connsiteY42033" fmla="*/ 1040443 h 4885973"/>
              <a:gd name="connsiteX42034" fmla="*/ 4085140 w 6085020"/>
              <a:gd name="connsiteY42034" fmla="*/ 1039177 h 4885973"/>
              <a:gd name="connsiteX42035" fmla="*/ 4085140 w 6085020"/>
              <a:gd name="connsiteY42035" fmla="*/ 1039177 h 4885973"/>
              <a:gd name="connsiteX42036" fmla="*/ 1925719 w 6085020"/>
              <a:gd name="connsiteY42036" fmla="*/ 1039177 h 4885973"/>
              <a:gd name="connsiteX42037" fmla="*/ 1925719 w 6085020"/>
              <a:gd name="connsiteY42037" fmla="*/ 1039177 h 4885973"/>
              <a:gd name="connsiteX42038" fmla="*/ 1445192 w 6085020"/>
              <a:gd name="connsiteY42038" fmla="*/ 1039177 h 4885973"/>
              <a:gd name="connsiteX42039" fmla="*/ 1445192 w 6085020"/>
              <a:gd name="connsiteY42039" fmla="*/ 1039177 h 4885973"/>
              <a:gd name="connsiteX42040" fmla="*/ 4802032 w 6085020"/>
              <a:gd name="connsiteY42040" fmla="*/ 1038608 h 4885973"/>
              <a:gd name="connsiteX42041" fmla="*/ 4804124 w 6085020"/>
              <a:gd name="connsiteY42041" fmla="*/ 1039557 h 4885973"/>
              <a:gd name="connsiteX42042" fmla="*/ 4802983 w 6085020"/>
              <a:gd name="connsiteY42042" fmla="*/ 1041643 h 4885973"/>
              <a:gd name="connsiteX42043" fmla="*/ 4802032 w 6085020"/>
              <a:gd name="connsiteY42043" fmla="*/ 1041643 h 4885973"/>
              <a:gd name="connsiteX42044" fmla="*/ 4800891 w 6085020"/>
              <a:gd name="connsiteY42044" fmla="*/ 1040695 h 4885973"/>
              <a:gd name="connsiteX42045" fmla="*/ 4802032 w 6085020"/>
              <a:gd name="connsiteY42045" fmla="*/ 1038608 h 4885973"/>
              <a:gd name="connsiteX42046" fmla="*/ 3974469 w 6085020"/>
              <a:gd name="connsiteY42046" fmla="*/ 1038608 h 4885973"/>
              <a:gd name="connsiteX42047" fmla="*/ 3966673 w 6085020"/>
              <a:gd name="connsiteY42047" fmla="*/ 1046764 h 4885973"/>
              <a:gd name="connsiteX42048" fmla="*/ 3976751 w 6085020"/>
              <a:gd name="connsiteY42048" fmla="*/ 1041453 h 4885973"/>
              <a:gd name="connsiteX42049" fmla="*/ 3975990 w 6085020"/>
              <a:gd name="connsiteY42049" fmla="*/ 1041453 h 4885973"/>
              <a:gd name="connsiteX42050" fmla="*/ 4946361 w 6085020"/>
              <a:gd name="connsiteY42050" fmla="*/ 1038039 h 4885973"/>
              <a:gd name="connsiteX42051" fmla="*/ 4953397 w 6085020"/>
              <a:gd name="connsiteY42051" fmla="*/ 1038039 h 4885973"/>
              <a:gd name="connsiteX42052" fmla="*/ 4956629 w 6085020"/>
              <a:gd name="connsiteY42052" fmla="*/ 1061368 h 4885973"/>
              <a:gd name="connsiteX42053" fmla="*/ 4949213 w 6085020"/>
              <a:gd name="connsiteY42053" fmla="*/ 1061368 h 4885973"/>
              <a:gd name="connsiteX42054" fmla="*/ 4949213 w 6085020"/>
              <a:gd name="connsiteY42054" fmla="*/ 1053782 h 4885973"/>
              <a:gd name="connsiteX42055" fmla="*/ 4947738 w 6085020"/>
              <a:gd name="connsiteY42055" fmla="*/ 1046241 h 4885973"/>
              <a:gd name="connsiteX42056" fmla="*/ 4951187 w 6085020"/>
              <a:gd name="connsiteY42056" fmla="*/ 1043691 h 4885973"/>
              <a:gd name="connsiteX42057" fmla="*/ 4946361 w 6085020"/>
              <a:gd name="connsiteY42057" fmla="*/ 1038039 h 4885973"/>
              <a:gd name="connsiteX42058" fmla="*/ 833267 w 6085020"/>
              <a:gd name="connsiteY42058" fmla="*/ 1038039 h 4885973"/>
              <a:gd name="connsiteX42059" fmla="*/ 840493 w 6085020"/>
              <a:gd name="connsiteY42059" fmla="*/ 1057006 h 4885973"/>
              <a:gd name="connsiteX42060" fmla="*/ 848290 w 6085020"/>
              <a:gd name="connsiteY42060" fmla="*/ 1073317 h 4885973"/>
              <a:gd name="connsiteX42061" fmla="*/ 852093 w 6085020"/>
              <a:gd name="connsiteY42061" fmla="*/ 1071041 h 4885973"/>
              <a:gd name="connsiteX42062" fmla="*/ 855706 w 6085020"/>
              <a:gd name="connsiteY42062" fmla="*/ 1068765 h 4885973"/>
              <a:gd name="connsiteX42063" fmla="*/ 844867 w 6085020"/>
              <a:gd name="connsiteY42063" fmla="*/ 1051885 h 4885973"/>
              <a:gd name="connsiteX42064" fmla="*/ 833267 w 6085020"/>
              <a:gd name="connsiteY42064" fmla="*/ 1038039 h 4885973"/>
              <a:gd name="connsiteX42065" fmla="*/ 628468 w 6085020"/>
              <a:gd name="connsiteY42065" fmla="*/ 1037660 h 4885973"/>
              <a:gd name="connsiteX42066" fmla="*/ 635694 w 6085020"/>
              <a:gd name="connsiteY42066" fmla="*/ 1037660 h 4885973"/>
              <a:gd name="connsiteX42067" fmla="*/ 629609 w 6085020"/>
              <a:gd name="connsiteY42067" fmla="*/ 1062506 h 4885973"/>
              <a:gd name="connsiteX42068" fmla="*/ 626567 w 6085020"/>
              <a:gd name="connsiteY42068" fmla="*/ 1062506 h 4885973"/>
              <a:gd name="connsiteX42069" fmla="*/ 628468 w 6085020"/>
              <a:gd name="connsiteY42069" fmla="*/ 1059092 h 4885973"/>
              <a:gd name="connsiteX42070" fmla="*/ 624095 w 6085020"/>
              <a:gd name="connsiteY42070" fmla="*/ 1061179 h 4885973"/>
              <a:gd name="connsiteX42071" fmla="*/ 626377 w 6085020"/>
              <a:gd name="connsiteY42071" fmla="*/ 1062506 h 4885973"/>
              <a:gd name="connsiteX42072" fmla="*/ 624856 w 6085020"/>
              <a:gd name="connsiteY42072" fmla="*/ 1062506 h 4885973"/>
              <a:gd name="connsiteX42073" fmla="*/ 619911 w 6085020"/>
              <a:gd name="connsiteY42073" fmla="*/ 1062506 h 4885973"/>
              <a:gd name="connsiteX42074" fmla="*/ 627518 w 6085020"/>
              <a:gd name="connsiteY42074" fmla="*/ 1053402 h 4885973"/>
              <a:gd name="connsiteX42075" fmla="*/ 622193 w 6085020"/>
              <a:gd name="connsiteY42075" fmla="*/ 1053402 h 4885973"/>
              <a:gd name="connsiteX42076" fmla="*/ 619911 w 6085020"/>
              <a:gd name="connsiteY42076" fmla="*/ 1053402 h 4885973"/>
              <a:gd name="connsiteX42077" fmla="*/ 616298 w 6085020"/>
              <a:gd name="connsiteY42077" fmla="*/ 1058144 h 4885973"/>
              <a:gd name="connsiteX42078" fmla="*/ 619151 w 6085020"/>
              <a:gd name="connsiteY42078" fmla="*/ 1058144 h 4885973"/>
              <a:gd name="connsiteX42079" fmla="*/ 614967 w 6085020"/>
              <a:gd name="connsiteY42079" fmla="*/ 1060230 h 4885973"/>
              <a:gd name="connsiteX42080" fmla="*/ 614967 w 6085020"/>
              <a:gd name="connsiteY42080" fmla="*/ 1058144 h 4885973"/>
              <a:gd name="connsiteX42081" fmla="*/ 608882 w 6085020"/>
              <a:gd name="connsiteY42081" fmla="*/ 1057006 h 4885973"/>
              <a:gd name="connsiteX42082" fmla="*/ 608882 w 6085020"/>
              <a:gd name="connsiteY42082" fmla="*/ 1059092 h 4885973"/>
              <a:gd name="connsiteX42083" fmla="*/ 605269 w 6085020"/>
              <a:gd name="connsiteY42083" fmla="*/ 1061558 h 4885973"/>
              <a:gd name="connsiteX42084" fmla="*/ 607741 w 6085020"/>
              <a:gd name="connsiteY42084" fmla="*/ 1058334 h 4885973"/>
              <a:gd name="connsiteX42085" fmla="*/ 603368 w 6085020"/>
              <a:gd name="connsiteY42085" fmla="*/ 1056627 h 4885973"/>
              <a:gd name="connsiteX42086" fmla="*/ 598614 w 6085020"/>
              <a:gd name="connsiteY42086" fmla="*/ 1066110 h 4885973"/>
              <a:gd name="connsiteX42087" fmla="*/ 597093 w 6085020"/>
              <a:gd name="connsiteY42087" fmla="*/ 1066110 h 4885973"/>
              <a:gd name="connsiteX42088" fmla="*/ 597093 w 6085020"/>
              <a:gd name="connsiteY42088" fmla="*/ 1061937 h 4885973"/>
              <a:gd name="connsiteX42089" fmla="*/ 588536 w 6085020"/>
              <a:gd name="connsiteY42089" fmla="*/ 1065920 h 4885973"/>
              <a:gd name="connsiteX42090" fmla="*/ 590627 w 6085020"/>
              <a:gd name="connsiteY42090" fmla="*/ 1068765 h 4885973"/>
              <a:gd name="connsiteX42091" fmla="*/ 590627 w 6085020"/>
              <a:gd name="connsiteY42091" fmla="*/ 1070851 h 4885973"/>
              <a:gd name="connsiteX42092" fmla="*/ 586254 w 6085020"/>
              <a:gd name="connsiteY42092" fmla="*/ 1070851 h 4885973"/>
              <a:gd name="connsiteX42093" fmla="*/ 586254 w 6085020"/>
              <a:gd name="connsiteY42093" fmla="*/ 1068196 h 4885973"/>
              <a:gd name="connsiteX42094" fmla="*/ 582451 w 6085020"/>
              <a:gd name="connsiteY42094" fmla="*/ 1066679 h 4885973"/>
              <a:gd name="connsiteX42095" fmla="*/ 578647 w 6085020"/>
              <a:gd name="connsiteY42095" fmla="*/ 1069144 h 4885973"/>
              <a:gd name="connsiteX42096" fmla="*/ 567618 w 6085020"/>
              <a:gd name="connsiteY42096" fmla="*/ 1067248 h 4885973"/>
              <a:gd name="connsiteX42097" fmla="*/ 578457 w 6085020"/>
              <a:gd name="connsiteY42097" fmla="*/ 1055109 h 4885973"/>
              <a:gd name="connsiteX42098" fmla="*/ 582451 w 6085020"/>
              <a:gd name="connsiteY42098" fmla="*/ 1054351 h 4885973"/>
              <a:gd name="connsiteX42099" fmla="*/ 582641 w 6085020"/>
              <a:gd name="connsiteY42099" fmla="*/ 1054351 h 4885973"/>
              <a:gd name="connsiteX42100" fmla="*/ 584542 w 6085020"/>
              <a:gd name="connsiteY42100" fmla="*/ 1048471 h 4885973"/>
              <a:gd name="connsiteX42101" fmla="*/ 579028 w 6085020"/>
              <a:gd name="connsiteY42101" fmla="*/ 1051316 h 4885973"/>
              <a:gd name="connsiteX42102" fmla="*/ 583591 w 6085020"/>
              <a:gd name="connsiteY42102" fmla="*/ 1048661 h 4885973"/>
              <a:gd name="connsiteX42103" fmla="*/ 588345 w 6085020"/>
              <a:gd name="connsiteY42103" fmla="*/ 1045626 h 4885973"/>
              <a:gd name="connsiteX42104" fmla="*/ 585683 w 6085020"/>
              <a:gd name="connsiteY42104" fmla="*/ 1041453 h 4885973"/>
              <a:gd name="connsiteX42105" fmla="*/ 587775 w 6085020"/>
              <a:gd name="connsiteY42105" fmla="*/ 1039936 h 4885973"/>
              <a:gd name="connsiteX42106" fmla="*/ 596332 w 6085020"/>
              <a:gd name="connsiteY42106" fmla="*/ 1039936 h 4885973"/>
              <a:gd name="connsiteX42107" fmla="*/ 609263 w 6085020"/>
              <a:gd name="connsiteY42107" fmla="*/ 1039936 h 4885973"/>
              <a:gd name="connsiteX42108" fmla="*/ 603558 w 6085020"/>
              <a:gd name="connsiteY42108" fmla="*/ 1050747 h 4885973"/>
              <a:gd name="connsiteX42109" fmla="*/ 606981 w 6085020"/>
              <a:gd name="connsiteY42109" fmla="*/ 1050747 h 4885973"/>
              <a:gd name="connsiteX42110" fmla="*/ 619341 w 6085020"/>
              <a:gd name="connsiteY42110" fmla="*/ 1046195 h 4885973"/>
              <a:gd name="connsiteX42111" fmla="*/ 628468 w 6085020"/>
              <a:gd name="connsiteY42111" fmla="*/ 1040695 h 4885973"/>
              <a:gd name="connsiteX42112" fmla="*/ 3353417 w 6085020"/>
              <a:gd name="connsiteY42112" fmla="*/ 1036901 h 4885973"/>
              <a:gd name="connsiteX42113" fmla="*/ 3353417 w 6085020"/>
              <a:gd name="connsiteY42113" fmla="*/ 1036901 h 4885973"/>
              <a:gd name="connsiteX42114" fmla="*/ 4893688 w 6085020"/>
              <a:gd name="connsiteY42114" fmla="*/ 1036712 h 4885973"/>
              <a:gd name="connsiteX42115" fmla="*/ 4894828 w 6085020"/>
              <a:gd name="connsiteY42115" fmla="*/ 1036712 h 4885973"/>
              <a:gd name="connsiteX42116" fmla="*/ 4894828 w 6085020"/>
              <a:gd name="connsiteY42116" fmla="*/ 1038798 h 4885973"/>
              <a:gd name="connsiteX42117" fmla="*/ 2966185 w 6085020"/>
              <a:gd name="connsiteY42117" fmla="*/ 1035257 h 4885973"/>
              <a:gd name="connsiteX42118" fmla="*/ 2966121 w 6085020"/>
              <a:gd name="connsiteY42118" fmla="*/ 1036854 h 4885973"/>
              <a:gd name="connsiteX42119" fmla="*/ 2958556 w 6085020"/>
              <a:gd name="connsiteY42119" fmla="*/ 1039557 h 4885973"/>
              <a:gd name="connsiteX42120" fmla="*/ 2957731 w 6085020"/>
              <a:gd name="connsiteY42120" fmla="*/ 1039262 h 4885973"/>
              <a:gd name="connsiteX42121" fmla="*/ 1017910 w 6085020"/>
              <a:gd name="connsiteY42121" fmla="*/ 1035194 h 4885973"/>
              <a:gd name="connsiteX42122" fmla="*/ 1049096 w 6085020"/>
              <a:gd name="connsiteY42122" fmla="*/ 1045816 h 4885973"/>
              <a:gd name="connsiteX42123" fmla="*/ 1041489 w 6085020"/>
              <a:gd name="connsiteY42123" fmla="*/ 1060420 h 4885973"/>
              <a:gd name="connsiteX42124" fmla="*/ 1028368 w 6085020"/>
              <a:gd name="connsiteY42124" fmla="*/ 1050937 h 4885973"/>
              <a:gd name="connsiteX42125" fmla="*/ 1017529 w 6085020"/>
              <a:gd name="connsiteY42125" fmla="*/ 1036143 h 4885973"/>
              <a:gd name="connsiteX42126" fmla="*/ 1017910 w 6085020"/>
              <a:gd name="connsiteY42126" fmla="*/ 1035194 h 4885973"/>
              <a:gd name="connsiteX42127" fmla="*/ 3212510 w 6085020"/>
              <a:gd name="connsiteY42127" fmla="*/ 1035005 h 4885973"/>
              <a:gd name="connsiteX42128" fmla="*/ 3212510 w 6085020"/>
              <a:gd name="connsiteY42128" fmla="*/ 1035005 h 4885973"/>
              <a:gd name="connsiteX42129" fmla="*/ 853995 w 6085020"/>
              <a:gd name="connsiteY42129" fmla="*/ 1035005 h 4885973"/>
              <a:gd name="connsiteX42130" fmla="*/ 852116 w 6085020"/>
              <a:gd name="connsiteY42130" fmla="*/ 1036050 h 4885973"/>
              <a:gd name="connsiteX42131" fmla="*/ 852093 w 6085020"/>
              <a:gd name="connsiteY42131" fmla="*/ 1036143 h 4885973"/>
              <a:gd name="connsiteX42132" fmla="*/ 858558 w 6085020"/>
              <a:gd name="connsiteY42132" fmla="*/ 1055109 h 4885973"/>
              <a:gd name="connsiteX42133" fmla="*/ 872059 w 6085020"/>
              <a:gd name="connsiteY42133" fmla="*/ 1074834 h 4885973"/>
              <a:gd name="connsiteX42134" fmla="*/ 872630 w 6085020"/>
              <a:gd name="connsiteY42134" fmla="*/ 1074834 h 4885973"/>
              <a:gd name="connsiteX42135" fmla="*/ 880236 w 6085020"/>
              <a:gd name="connsiteY42135" fmla="*/ 1078438 h 4885973"/>
              <a:gd name="connsiteX42136" fmla="*/ 867876 w 6085020"/>
              <a:gd name="connsiteY42136" fmla="*/ 1056816 h 4885973"/>
              <a:gd name="connsiteX42137" fmla="*/ 853995 w 6085020"/>
              <a:gd name="connsiteY42137" fmla="*/ 1035005 h 4885973"/>
              <a:gd name="connsiteX42138" fmla="*/ 4352121 w 6085020"/>
              <a:gd name="connsiteY42138" fmla="*/ 1034625 h 4885973"/>
              <a:gd name="connsiteX42139" fmla="*/ 4353261 w 6085020"/>
              <a:gd name="connsiteY42139" fmla="*/ 1036901 h 4885973"/>
              <a:gd name="connsiteX42140" fmla="*/ 4352729 w 6085020"/>
              <a:gd name="connsiteY42140" fmla="*/ 1040076 h 4885973"/>
              <a:gd name="connsiteX42141" fmla="*/ 4352311 w 6085020"/>
              <a:gd name="connsiteY42141" fmla="*/ 1040315 h 4885973"/>
              <a:gd name="connsiteX42142" fmla="*/ 4344514 w 6085020"/>
              <a:gd name="connsiteY42142" fmla="*/ 1040315 h 4885973"/>
              <a:gd name="connsiteX42143" fmla="*/ 4339254 w 6085020"/>
              <a:gd name="connsiteY42143" fmla="*/ 1040315 h 4885973"/>
              <a:gd name="connsiteX42144" fmla="*/ 4345465 w 6085020"/>
              <a:gd name="connsiteY42144" fmla="*/ 1037660 h 4885973"/>
              <a:gd name="connsiteX42145" fmla="*/ 439072 w 6085020"/>
              <a:gd name="connsiteY42145" fmla="*/ 1034246 h 4885973"/>
              <a:gd name="connsiteX42146" fmla="*/ 435535 w 6085020"/>
              <a:gd name="connsiteY42146" fmla="*/ 1036182 h 4885973"/>
              <a:gd name="connsiteX42147" fmla="*/ 435459 w 6085020"/>
              <a:gd name="connsiteY42147" fmla="*/ 1036522 h 4885973"/>
              <a:gd name="connsiteX42148" fmla="*/ 437817 w 6085020"/>
              <a:gd name="connsiteY42148" fmla="*/ 1039786 h 4885973"/>
              <a:gd name="connsiteX42149" fmla="*/ 441090 w 6085020"/>
              <a:gd name="connsiteY42149" fmla="*/ 1037432 h 4885973"/>
              <a:gd name="connsiteX42150" fmla="*/ 439072 w 6085020"/>
              <a:gd name="connsiteY42150" fmla="*/ 1034246 h 4885973"/>
              <a:gd name="connsiteX42151" fmla="*/ 3369009 w 6085020"/>
              <a:gd name="connsiteY42151" fmla="*/ 1033867 h 4885973"/>
              <a:gd name="connsiteX42152" fmla="*/ 3369009 w 6085020"/>
              <a:gd name="connsiteY42152" fmla="*/ 1054351 h 4885973"/>
              <a:gd name="connsiteX42153" fmla="*/ 3369009 w 6085020"/>
              <a:gd name="connsiteY42153" fmla="*/ 1033867 h 4885973"/>
              <a:gd name="connsiteX42154" fmla="*/ 3055251 w 6085020"/>
              <a:gd name="connsiteY42154" fmla="*/ 1033867 h 4885973"/>
              <a:gd name="connsiteX42155" fmla="*/ 3054870 w 6085020"/>
              <a:gd name="connsiteY42155" fmla="*/ 1034056 h 4885973"/>
              <a:gd name="connsiteX42156" fmla="*/ 3040951 w 6085020"/>
              <a:gd name="connsiteY42156" fmla="*/ 1040444 h 4885973"/>
              <a:gd name="connsiteX42157" fmla="*/ 3047359 w 6085020"/>
              <a:gd name="connsiteY42157" fmla="*/ 1054335 h 4885973"/>
              <a:gd name="connsiteX42158" fmla="*/ 3049736 w 6085020"/>
              <a:gd name="connsiteY42158" fmla="*/ 1054920 h 4885973"/>
              <a:gd name="connsiteX42159" fmla="*/ 3055251 w 6085020"/>
              <a:gd name="connsiteY42159" fmla="*/ 1033867 h 4885973"/>
              <a:gd name="connsiteX42160" fmla="*/ 3154703 w 6085020"/>
              <a:gd name="connsiteY42160" fmla="*/ 1033487 h 4885973"/>
              <a:gd name="connsiteX42161" fmla="*/ 3170296 w 6085020"/>
              <a:gd name="connsiteY42161" fmla="*/ 1049609 h 4885973"/>
              <a:gd name="connsiteX42162" fmla="*/ 3170296 w 6085020"/>
              <a:gd name="connsiteY42162" fmla="*/ 1049230 h 4885973"/>
              <a:gd name="connsiteX42163" fmla="*/ 3154703 w 6085020"/>
              <a:gd name="connsiteY42163" fmla="*/ 1033487 h 4885973"/>
              <a:gd name="connsiteX42164" fmla="*/ 4323027 w 6085020"/>
              <a:gd name="connsiteY42164" fmla="*/ 1032349 h 4885973"/>
              <a:gd name="connsiteX42165" fmla="*/ 4324928 w 6085020"/>
              <a:gd name="connsiteY42165" fmla="*/ 1032349 h 4885973"/>
              <a:gd name="connsiteX42166" fmla="*/ 4324928 w 6085020"/>
              <a:gd name="connsiteY42166" fmla="*/ 1034625 h 4885973"/>
              <a:gd name="connsiteX42167" fmla="*/ 4326259 w 6085020"/>
              <a:gd name="connsiteY42167" fmla="*/ 1034625 h 4885973"/>
              <a:gd name="connsiteX42168" fmla="*/ 4326259 w 6085020"/>
              <a:gd name="connsiteY42168" fmla="*/ 1036294 h 4885973"/>
              <a:gd name="connsiteX42169" fmla="*/ 4324767 w 6085020"/>
              <a:gd name="connsiteY42169" fmla="*/ 1036901 h 4885973"/>
              <a:gd name="connsiteX42170" fmla="*/ 4323977 w 6085020"/>
              <a:gd name="connsiteY42170" fmla="*/ 1036901 h 4885973"/>
              <a:gd name="connsiteX42171" fmla="*/ 4323977 w 6085020"/>
              <a:gd name="connsiteY42171" fmla="*/ 1034815 h 4885973"/>
              <a:gd name="connsiteX42172" fmla="*/ 4322837 w 6085020"/>
              <a:gd name="connsiteY42172" fmla="*/ 1034815 h 4885973"/>
              <a:gd name="connsiteX42173" fmla="*/ 4322456 w 6085020"/>
              <a:gd name="connsiteY42173" fmla="*/ 1034487 h 4885973"/>
              <a:gd name="connsiteX42174" fmla="*/ 4322612 w 6085020"/>
              <a:gd name="connsiteY42174" fmla="*/ 1032729 h 4885973"/>
              <a:gd name="connsiteX42175" fmla="*/ 4323027 w 6085020"/>
              <a:gd name="connsiteY42175" fmla="*/ 1032729 h 4885973"/>
              <a:gd name="connsiteX42176" fmla="*/ 1572597 w 6085020"/>
              <a:gd name="connsiteY42176" fmla="*/ 1030832 h 4885973"/>
              <a:gd name="connsiteX42177" fmla="*/ 1570316 w 6085020"/>
              <a:gd name="connsiteY42177" fmla="*/ 1034056 h 4885973"/>
              <a:gd name="connsiteX42178" fmla="*/ 1570316 w 6085020"/>
              <a:gd name="connsiteY42178" fmla="*/ 1034815 h 4885973"/>
              <a:gd name="connsiteX42179" fmla="*/ 1572597 w 6085020"/>
              <a:gd name="connsiteY42179" fmla="*/ 1034815 h 4885973"/>
              <a:gd name="connsiteX42180" fmla="*/ 1572597 w 6085020"/>
              <a:gd name="connsiteY42180" fmla="*/ 1030832 h 4885973"/>
              <a:gd name="connsiteX42181" fmla="*/ 4320745 w 6085020"/>
              <a:gd name="connsiteY42181" fmla="*/ 1030642 h 4885973"/>
              <a:gd name="connsiteX42182" fmla="*/ 4323027 w 6085020"/>
              <a:gd name="connsiteY42182" fmla="*/ 1030642 h 4885973"/>
              <a:gd name="connsiteX42183" fmla="*/ 4323027 w 6085020"/>
              <a:gd name="connsiteY42183" fmla="*/ 1032349 h 4885973"/>
              <a:gd name="connsiteX42184" fmla="*/ 4322646 w 6085020"/>
              <a:gd name="connsiteY42184" fmla="*/ 1032349 h 4885973"/>
              <a:gd name="connsiteX42185" fmla="*/ 4322612 w 6085020"/>
              <a:gd name="connsiteY42185" fmla="*/ 1032729 h 4885973"/>
              <a:gd name="connsiteX42186" fmla="*/ 4320745 w 6085020"/>
              <a:gd name="connsiteY42186" fmla="*/ 1032729 h 4885973"/>
              <a:gd name="connsiteX42187" fmla="*/ 4320745 w 6085020"/>
              <a:gd name="connsiteY42187" fmla="*/ 1030642 h 4885973"/>
              <a:gd name="connsiteX42188" fmla="*/ 1360573 w 6085020"/>
              <a:gd name="connsiteY42188" fmla="*/ 1030642 h 4885973"/>
              <a:gd name="connsiteX42189" fmla="*/ 1356769 w 6085020"/>
              <a:gd name="connsiteY42189" fmla="*/ 1047523 h 4885973"/>
              <a:gd name="connsiteX42190" fmla="*/ 1361523 w 6085020"/>
              <a:gd name="connsiteY42190" fmla="*/ 1043160 h 4885973"/>
              <a:gd name="connsiteX42191" fmla="*/ 1366467 w 6085020"/>
              <a:gd name="connsiteY42191" fmla="*/ 1040126 h 4885973"/>
              <a:gd name="connsiteX42192" fmla="*/ 1363425 w 6085020"/>
              <a:gd name="connsiteY42192" fmla="*/ 1035384 h 4885973"/>
              <a:gd name="connsiteX42193" fmla="*/ 1968145 w 6085020"/>
              <a:gd name="connsiteY42193" fmla="*/ 1029157 h 4885973"/>
              <a:gd name="connsiteX42194" fmla="*/ 1972878 w 6085020"/>
              <a:gd name="connsiteY42194" fmla="*/ 1032918 h 4885973"/>
              <a:gd name="connsiteX42195" fmla="*/ 1968145 w 6085020"/>
              <a:gd name="connsiteY42195" fmla="*/ 1029157 h 4885973"/>
              <a:gd name="connsiteX42196" fmla="*/ 3583506 w 6085020"/>
              <a:gd name="connsiteY42196" fmla="*/ 1027987 h 4885973"/>
              <a:gd name="connsiteX42197" fmla="*/ 3583506 w 6085020"/>
              <a:gd name="connsiteY42197" fmla="*/ 1027987 h 4885973"/>
              <a:gd name="connsiteX42198" fmla="*/ 1888618 w 6085020"/>
              <a:gd name="connsiteY42198" fmla="*/ 1027356 h 4885973"/>
              <a:gd name="connsiteX42199" fmla="*/ 1884241 w 6085020"/>
              <a:gd name="connsiteY42199" fmla="*/ 1029576 h 4885973"/>
              <a:gd name="connsiteX42200" fmla="*/ 1886779 w 6085020"/>
              <a:gd name="connsiteY42200" fmla="*/ 1035796 h 4885973"/>
              <a:gd name="connsiteX42201" fmla="*/ 1885786 w 6085020"/>
              <a:gd name="connsiteY42201" fmla="*/ 1036901 h 4885973"/>
              <a:gd name="connsiteX42202" fmla="*/ 1887307 w 6085020"/>
              <a:gd name="connsiteY42202" fmla="*/ 1037091 h 4885973"/>
              <a:gd name="connsiteX42203" fmla="*/ 1886779 w 6085020"/>
              <a:gd name="connsiteY42203" fmla="*/ 1035796 h 4885973"/>
              <a:gd name="connsiteX42204" fmla="*/ 1889257 w 6085020"/>
              <a:gd name="connsiteY42204" fmla="*/ 1033037 h 4885973"/>
              <a:gd name="connsiteX42205" fmla="*/ 1893012 w 6085020"/>
              <a:gd name="connsiteY42205" fmla="*/ 1029884 h 4885973"/>
              <a:gd name="connsiteX42206" fmla="*/ 1888618 w 6085020"/>
              <a:gd name="connsiteY42206" fmla="*/ 1027356 h 4885973"/>
              <a:gd name="connsiteX42207" fmla="*/ 2798539 w 6085020"/>
              <a:gd name="connsiteY42207" fmla="*/ 1027228 h 4885973"/>
              <a:gd name="connsiteX42208" fmla="*/ 2773696 w 6085020"/>
              <a:gd name="connsiteY42208" fmla="*/ 1033870 h 4885973"/>
              <a:gd name="connsiteX42209" fmla="*/ 2772696 w 6085020"/>
              <a:gd name="connsiteY42209" fmla="*/ 1046519 h 4885973"/>
              <a:gd name="connsiteX42210" fmla="*/ 2772297 w 6085020"/>
              <a:gd name="connsiteY42210" fmla="*/ 1046385 h 4885973"/>
              <a:gd name="connsiteX42211" fmla="*/ 2772677 w 6085020"/>
              <a:gd name="connsiteY42211" fmla="*/ 1046764 h 4885973"/>
              <a:gd name="connsiteX42212" fmla="*/ 2772696 w 6085020"/>
              <a:gd name="connsiteY42212" fmla="*/ 1046519 h 4885973"/>
              <a:gd name="connsiteX42213" fmla="*/ 2783184 w 6085020"/>
              <a:gd name="connsiteY42213" fmla="*/ 1050036 h 4885973"/>
              <a:gd name="connsiteX42214" fmla="*/ 2796067 w 6085020"/>
              <a:gd name="connsiteY42214" fmla="*/ 1051126 h 4885973"/>
              <a:gd name="connsiteX42215" fmla="*/ 2798539 w 6085020"/>
              <a:gd name="connsiteY42215" fmla="*/ 1027228 h 4885973"/>
              <a:gd name="connsiteX42216" fmla="*/ 4726439 w 6085020"/>
              <a:gd name="connsiteY42216" fmla="*/ 1025080 h 4885973"/>
              <a:gd name="connsiteX42217" fmla="*/ 4732054 w 6085020"/>
              <a:gd name="connsiteY42217" fmla="*/ 1027987 h 4885973"/>
              <a:gd name="connsiteX42218" fmla="*/ 4726439 w 6085020"/>
              <a:gd name="connsiteY42218" fmla="*/ 1025080 h 4885973"/>
              <a:gd name="connsiteX42219" fmla="*/ 4532580 w 6085020"/>
              <a:gd name="connsiteY42219" fmla="*/ 1024763 h 4885973"/>
              <a:gd name="connsiteX42220" fmla="*/ 4534481 w 6085020"/>
              <a:gd name="connsiteY42220" fmla="*/ 1030263 h 4885973"/>
              <a:gd name="connsiteX42221" fmla="*/ 4536193 w 6085020"/>
              <a:gd name="connsiteY42221" fmla="*/ 1030263 h 4885973"/>
              <a:gd name="connsiteX42222" fmla="*/ 1758571 w 6085020"/>
              <a:gd name="connsiteY42222" fmla="*/ 1024194 h 4885973"/>
              <a:gd name="connsiteX42223" fmla="*/ 1758571 w 6085020"/>
              <a:gd name="connsiteY42223" fmla="*/ 1034625 h 4885973"/>
              <a:gd name="connsiteX42224" fmla="*/ 1774354 w 6085020"/>
              <a:gd name="connsiteY42224" fmla="*/ 1029504 h 4885973"/>
              <a:gd name="connsiteX42225" fmla="*/ 1758571 w 6085020"/>
              <a:gd name="connsiteY42225" fmla="*/ 1024194 h 4885973"/>
              <a:gd name="connsiteX42226" fmla="*/ 1298772 w 6085020"/>
              <a:gd name="connsiteY42226" fmla="*/ 1024194 h 4885973"/>
              <a:gd name="connsiteX42227" fmla="*/ 1281277 w 6085020"/>
              <a:gd name="connsiteY42227" fmla="*/ 1053402 h 4885973"/>
              <a:gd name="connsiteX42228" fmla="*/ 1285080 w 6085020"/>
              <a:gd name="connsiteY42228" fmla="*/ 1116371 h 4885973"/>
              <a:gd name="connsiteX42229" fmla="*/ 1290024 w 6085020"/>
              <a:gd name="connsiteY42229" fmla="*/ 1130786 h 4885973"/>
              <a:gd name="connsiteX42230" fmla="*/ 1278615 w 6085020"/>
              <a:gd name="connsiteY42230" fmla="*/ 1119027 h 4885973"/>
              <a:gd name="connsiteX42231" fmla="*/ 1278615 w 6085020"/>
              <a:gd name="connsiteY42231" fmla="*/ 1188634 h 4885973"/>
              <a:gd name="connsiteX42232" fmla="*/ 1295919 w 6085020"/>
              <a:gd name="connsiteY42232" fmla="*/ 1171185 h 4885973"/>
              <a:gd name="connsiteX42233" fmla="*/ 1313414 w 6085020"/>
              <a:gd name="connsiteY42233" fmla="*/ 1153735 h 4885973"/>
              <a:gd name="connsiteX42234" fmla="*/ 1299342 w 6085020"/>
              <a:gd name="connsiteY42234" fmla="*/ 1139700 h 4885973"/>
              <a:gd name="connsiteX42235" fmla="*/ 1302955 w 6085020"/>
              <a:gd name="connsiteY42235" fmla="*/ 1130217 h 4885973"/>
              <a:gd name="connsiteX42236" fmla="*/ 1305237 w 6085020"/>
              <a:gd name="connsiteY42236" fmla="*/ 1123579 h 4885973"/>
              <a:gd name="connsiteX42237" fmla="*/ 1309040 w 6085020"/>
              <a:gd name="connsiteY42237" fmla="*/ 1127561 h 4885973"/>
              <a:gd name="connsiteX42238" fmla="*/ 1307329 w 6085020"/>
              <a:gd name="connsiteY42238" fmla="*/ 1116182 h 4885973"/>
              <a:gd name="connsiteX42239" fmla="*/ 1309611 w 6085020"/>
              <a:gd name="connsiteY42239" fmla="*/ 1105560 h 4885973"/>
              <a:gd name="connsiteX42240" fmla="*/ 1318548 w 6085020"/>
              <a:gd name="connsiteY42240" fmla="*/ 1108405 h 4885973"/>
              <a:gd name="connsiteX42241" fmla="*/ 1311322 w 6085020"/>
              <a:gd name="connsiteY42241" fmla="*/ 1091715 h 4885973"/>
              <a:gd name="connsiteX42242" fmla="*/ 1311322 w 6085020"/>
              <a:gd name="connsiteY42242" fmla="*/ 1081473 h 4885973"/>
              <a:gd name="connsiteX42243" fmla="*/ 1325964 w 6085020"/>
              <a:gd name="connsiteY42243" fmla="*/ 1096267 h 4885973"/>
              <a:gd name="connsiteX42244" fmla="*/ 1340606 w 6085020"/>
              <a:gd name="connsiteY42244" fmla="*/ 1110871 h 4885973"/>
              <a:gd name="connsiteX42245" fmla="*/ 1355628 w 6085020"/>
              <a:gd name="connsiteY42245" fmla="*/ 1096077 h 4885973"/>
              <a:gd name="connsiteX42246" fmla="*/ 1358291 w 6085020"/>
              <a:gd name="connsiteY42246" fmla="*/ 1093422 h 4885973"/>
              <a:gd name="connsiteX42247" fmla="*/ 1364376 w 6085020"/>
              <a:gd name="connsiteY42247" fmla="*/ 1103284 h 4885973"/>
              <a:gd name="connsiteX42248" fmla="*/ 1369130 w 6085020"/>
              <a:gd name="connsiteY42248" fmla="*/ 1083180 h 4885973"/>
              <a:gd name="connsiteX42249" fmla="*/ 1371031 w 6085020"/>
              <a:gd name="connsiteY42249" fmla="*/ 1081093 h 4885973"/>
              <a:gd name="connsiteX42250" fmla="*/ 1377116 w 6085020"/>
              <a:gd name="connsiteY42250" fmla="*/ 1055868 h 4885973"/>
              <a:gd name="connsiteX42251" fmla="*/ 1362284 w 6085020"/>
              <a:gd name="connsiteY42251" fmla="*/ 1064972 h 4885973"/>
              <a:gd name="connsiteX42252" fmla="*/ 1356579 w 6085020"/>
              <a:gd name="connsiteY42252" fmla="*/ 1068386 h 4885973"/>
              <a:gd name="connsiteX42253" fmla="*/ 1340986 w 6085020"/>
              <a:gd name="connsiteY42253" fmla="*/ 1054540 h 4885973"/>
              <a:gd name="connsiteX42254" fmla="*/ 1298772 w 6085020"/>
              <a:gd name="connsiteY42254" fmla="*/ 1024194 h 4885973"/>
              <a:gd name="connsiteX42255" fmla="*/ 1999500 w 6085020"/>
              <a:gd name="connsiteY42255" fmla="*/ 1023435 h 4885973"/>
              <a:gd name="connsiteX42256" fmla="*/ 1999500 w 6085020"/>
              <a:gd name="connsiteY42256" fmla="*/ 1023435 h 4885973"/>
              <a:gd name="connsiteX42257" fmla="*/ 4064223 w 6085020"/>
              <a:gd name="connsiteY42257" fmla="*/ 1023245 h 4885973"/>
              <a:gd name="connsiteX42258" fmla="*/ 4064223 w 6085020"/>
              <a:gd name="connsiteY42258" fmla="*/ 1023245 h 4885973"/>
              <a:gd name="connsiteX42259" fmla="*/ 4535622 w 6085020"/>
              <a:gd name="connsiteY42259" fmla="*/ 1022676 h 4885973"/>
              <a:gd name="connsiteX42260" fmla="*/ 4535432 w 6085020"/>
              <a:gd name="connsiteY42260" fmla="*/ 1022866 h 4885973"/>
              <a:gd name="connsiteX42261" fmla="*/ 4540376 w 6085020"/>
              <a:gd name="connsiteY42261" fmla="*/ 1030263 h 4885973"/>
              <a:gd name="connsiteX42262" fmla="*/ 4535622 w 6085020"/>
              <a:gd name="connsiteY42262" fmla="*/ 1022676 h 4885973"/>
              <a:gd name="connsiteX42263" fmla="*/ 2245753 w 6085020"/>
              <a:gd name="connsiteY42263" fmla="*/ 1021728 h 4885973"/>
              <a:gd name="connsiteX42264" fmla="*/ 2255829 w 6085020"/>
              <a:gd name="connsiteY42264" fmla="*/ 1036530 h 4885973"/>
              <a:gd name="connsiteX42265" fmla="*/ 2255261 w 6085020"/>
              <a:gd name="connsiteY42265" fmla="*/ 1038229 h 4885973"/>
              <a:gd name="connsiteX42266" fmla="*/ 2256211 w 6085020"/>
              <a:gd name="connsiteY42266" fmla="*/ 1037091 h 4885973"/>
              <a:gd name="connsiteX42267" fmla="*/ 2255829 w 6085020"/>
              <a:gd name="connsiteY42267" fmla="*/ 1036530 h 4885973"/>
              <a:gd name="connsiteX42268" fmla="*/ 2260015 w 6085020"/>
              <a:gd name="connsiteY42268" fmla="*/ 1024004 h 4885973"/>
              <a:gd name="connsiteX42269" fmla="*/ 2245753 w 6085020"/>
              <a:gd name="connsiteY42269" fmla="*/ 1021728 h 4885973"/>
              <a:gd name="connsiteX42270" fmla="*/ 4342061 w 6085020"/>
              <a:gd name="connsiteY42270" fmla="*/ 1020950 h 4885973"/>
              <a:gd name="connsiteX42271" fmla="*/ 4343944 w 6085020"/>
              <a:gd name="connsiteY42271" fmla="*/ 1020969 h 4885973"/>
              <a:gd name="connsiteX42272" fmla="*/ 4346036 w 6085020"/>
              <a:gd name="connsiteY42272" fmla="*/ 1020969 h 4885973"/>
              <a:gd name="connsiteX42273" fmla="*/ 4349458 w 6085020"/>
              <a:gd name="connsiteY42273" fmla="*/ 1024004 h 4885973"/>
              <a:gd name="connsiteX42274" fmla="*/ 4352691 w 6085020"/>
              <a:gd name="connsiteY42274" fmla="*/ 1027228 h 4885973"/>
              <a:gd name="connsiteX42275" fmla="*/ 4347177 w 6085020"/>
              <a:gd name="connsiteY42275" fmla="*/ 1028935 h 4885973"/>
              <a:gd name="connsiteX42276" fmla="*/ 4341472 w 6085020"/>
              <a:gd name="connsiteY42276" fmla="*/ 1030642 h 4885973"/>
              <a:gd name="connsiteX42277" fmla="*/ 4340521 w 6085020"/>
              <a:gd name="connsiteY42277" fmla="*/ 1030642 h 4885973"/>
              <a:gd name="connsiteX42278" fmla="*/ 4338620 w 6085020"/>
              <a:gd name="connsiteY42278" fmla="*/ 1028746 h 4885973"/>
              <a:gd name="connsiteX42279" fmla="*/ 4335197 w 6085020"/>
              <a:gd name="connsiteY42279" fmla="*/ 1025521 h 4885973"/>
              <a:gd name="connsiteX42280" fmla="*/ 4341091 w 6085020"/>
              <a:gd name="connsiteY42280" fmla="*/ 1022487 h 4885973"/>
              <a:gd name="connsiteX42281" fmla="*/ 4342042 w 6085020"/>
              <a:gd name="connsiteY42281" fmla="*/ 1020969 h 4885973"/>
              <a:gd name="connsiteX42282" fmla="*/ 4342061 w 6085020"/>
              <a:gd name="connsiteY42282" fmla="*/ 1020950 h 4885973"/>
              <a:gd name="connsiteX42283" fmla="*/ 3125374 w 6085020"/>
              <a:gd name="connsiteY42283" fmla="*/ 1020629 h 4885973"/>
              <a:gd name="connsiteX42284" fmla="*/ 3122566 w 6085020"/>
              <a:gd name="connsiteY42284" fmla="*/ 1035005 h 4885973"/>
              <a:gd name="connsiteX42285" fmla="*/ 3125374 w 6085020"/>
              <a:gd name="connsiteY42285" fmla="*/ 1020629 h 4885973"/>
              <a:gd name="connsiteX42286" fmla="*/ 2862812 w 6085020"/>
              <a:gd name="connsiteY42286" fmla="*/ 1019262 h 4885973"/>
              <a:gd name="connsiteX42287" fmla="*/ 2862812 w 6085020"/>
              <a:gd name="connsiteY42287" fmla="*/ 1019262 h 4885973"/>
              <a:gd name="connsiteX42288" fmla="*/ 2568829 w 6085020"/>
              <a:gd name="connsiteY42288" fmla="*/ 1019073 h 4885973"/>
              <a:gd name="connsiteX42289" fmla="*/ 2565407 w 6085020"/>
              <a:gd name="connsiteY42289" fmla="*/ 1020969 h 4885973"/>
              <a:gd name="connsiteX42290" fmla="*/ 2573964 w 6085020"/>
              <a:gd name="connsiteY42290" fmla="*/ 1022676 h 4885973"/>
              <a:gd name="connsiteX42291" fmla="*/ 2571301 w 6085020"/>
              <a:gd name="connsiteY42291" fmla="*/ 1020780 h 4885973"/>
              <a:gd name="connsiteX42292" fmla="*/ 3478160 w 6085020"/>
              <a:gd name="connsiteY42292" fmla="*/ 1018504 h 4885973"/>
              <a:gd name="connsiteX42293" fmla="*/ 3460356 w 6085020"/>
              <a:gd name="connsiteY42293" fmla="*/ 1028438 h 4885973"/>
              <a:gd name="connsiteX42294" fmla="*/ 3452717 w 6085020"/>
              <a:gd name="connsiteY42294" fmla="*/ 1049503 h 4885973"/>
              <a:gd name="connsiteX42295" fmla="*/ 3452108 w 6085020"/>
              <a:gd name="connsiteY42295" fmla="*/ 1049799 h 4885973"/>
              <a:gd name="connsiteX42296" fmla="*/ 3452679 w 6085020"/>
              <a:gd name="connsiteY42296" fmla="*/ 1049609 h 4885973"/>
              <a:gd name="connsiteX42297" fmla="*/ 3452717 w 6085020"/>
              <a:gd name="connsiteY42297" fmla="*/ 1049503 h 4885973"/>
              <a:gd name="connsiteX42298" fmla="*/ 3471345 w 6085020"/>
              <a:gd name="connsiteY42298" fmla="*/ 1040459 h 4885973"/>
              <a:gd name="connsiteX42299" fmla="*/ 3478331 w 6085020"/>
              <a:gd name="connsiteY42299" fmla="*/ 1020289 h 4885973"/>
              <a:gd name="connsiteX42300" fmla="*/ 3478160 w 6085020"/>
              <a:gd name="connsiteY42300" fmla="*/ 1018504 h 4885973"/>
              <a:gd name="connsiteX42301" fmla="*/ 2364981 w 6085020"/>
              <a:gd name="connsiteY42301" fmla="*/ 1018504 h 4885973"/>
              <a:gd name="connsiteX42302" fmla="*/ 2364981 w 6085020"/>
              <a:gd name="connsiteY42302" fmla="*/ 1018504 h 4885973"/>
              <a:gd name="connsiteX42303" fmla="*/ 3108114 w 6085020"/>
              <a:gd name="connsiteY42303" fmla="*/ 1018314 h 4885973"/>
              <a:gd name="connsiteX42304" fmla="*/ 3108114 w 6085020"/>
              <a:gd name="connsiteY42304" fmla="*/ 1018314 h 4885973"/>
              <a:gd name="connsiteX42305" fmla="*/ 2976906 w 6085020"/>
              <a:gd name="connsiteY42305" fmla="*/ 1018124 h 4885973"/>
              <a:gd name="connsiteX42306" fmla="*/ 2976906 w 6085020"/>
              <a:gd name="connsiteY42306" fmla="*/ 1028556 h 4885973"/>
              <a:gd name="connsiteX42307" fmla="*/ 2980329 w 6085020"/>
              <a:gd name="connsiteY42307" fmla="*/ 1028556 h 4885973"/>
              <a:gd name="connsiteX42308" fmla="*/ 2966185 w 6085020"/>
              <a:gd name="connsiteY42308" fmla="*/ 1035257 h 4885973"/>
              <a:gd name="connsiteX42309" fmla="*/ 2966447 w 6085020"/>
              <a:gd name="connsiteY42309" fmla="*/ 1028746 h 4885973"/>
              <a:gd name="connsiteX42310" fmla="*/ 2950664 w 6085020"/>
              <a:gd name="connsiteY42310" fmla="*/ 1028746 h 4885973"/>
              <a:gd name="connsiteX42311" fmla="*/ 2950991 w 6085020"/>
              <a:gd name="connsiteY42311" fmla="*/ 1036854 h 4885973"/>
              <a:gd name="connsiteX42312" fmla="*/ 2957731 w 6085020"/>
              <a:gd name="connsiteY42312" fmla="*/ 1039262 h 4885973"/>
              <a:gd name="connsiteX42313" fmla="*/ 2942297 w 6085020"/>
              <a:gd name="connsiteY42313" fmla="*/ 1046574 h 4885973"/>
              <a:gd name="connsiteX42314" fmla="*/ 2859579 w 6085020"/>
              <a:gd name="connsiteY42314" fmla="*/ 1086025 h 4885973"/>
              <a:gd name="connsiteX42315" fmla="*/ 2862432 w 6085020"/>
              <a:gd name="connsiteY42315" fmla="*/ 1080714 h 4885973"/>
              <a:gd name="connsiteX42316" fmla="*/ 2856537 w 6085020"/>
              <a:gd name="connsiteY42316" fmla="*/ 1082611 h 4885973"/>
              <a:gd name="connsiteX42317" fmla="*/ 2854065 w 6085020"/>
              <a:gd name="connsiteY42317" fmla="*/ 1079955 h 4885973"/>
              <a:gd name="connsiteX42318" fmla="*/ 2851402 w 6085020"/>
              <a:gd name="connsiteY42318" fmla="*/ 1083938 h 4885973"/>
              <a:gd name="connsiteX42319" fmla="*/ 2839613 w 6085020"/>
              <a:gd name="connsiteY42319" fmla="*/ 1086214 h 4885973"/>
              <a:gd name="connsiteX42320" fmla="*/ 2828013 w 6085020"/>
              <a:gd name="connsiteY42320" fmla="*/ 1051316 h 4885973"/>
              <a:gd name="connsiteX42321" fmla="*/ 2810519 w 6085020"/>
              <a:gd name="connsiteY42321" fmla="*/ 1097594 h 4885973"/>
              <a:gd name="connsiteX42322" fmla="*/ 2810519 w 6085020"/>
              <a:gd name="connsiteY42322" fmla="*/ 1112009 h 4885973"/>
              <a:gd name="connsiteX42323" fmla="*/ 2810519 w 6085020"/>
              <a:gd name="connsiteY42323" fmla="*/ 1140269 h 4885973"/>
              <a:gd name="connsiteX42324" fmla="*/ 2798729 w 6085020"/>
              <a:gd name="connsiteY42324" fmla="*/ 1147287 h 4885973"/>
              <a:gd name="connsiteX42325" fmla="*/ 2817745 w 6085020"/>
              <a:gd name="connsiteY42325" fmla="*/ 1156770 h 4885973"/>
              <a:gd name="connsiteX42326" fmla="*/ 2815843 w 6085020"/>
              <a:gd name="connsiteY42326" fmla="*/ 1159994 h 4885973"/>
              <a:gd name="connsiteX42327" fmla="*/ 2814512 w 6085020"/>
              <a:gd name="connsiteY42327" fmla="*/ 1159994 h 4885973"/>
              <a:gd name="connsiteX42328" fmla="*/ 2814512 w 6085020"/>
              <a:gd name="connsiteY42328" fmla="*/ 1163408 h 4885973"/>
              <a:gd name="connsiteX42329" fmla="*/ 2806145 w 6085020"/>
              <a:gd name="connsiteY42329" fmla="*/ 1190341 h 4885973"/>
              <a:gd name="connsiteX42330" fmla="*/ 2806145 w 6085020"/>
              <a:gd name="connsiteY42330" fmla="*/ 1195082 h 4885973"/>
              <a:gd name="connsiteX42331" fmla="*/ 2813561 w 6085020"/>
              <a:gd name="connsiteY42331" fmla="*/ 1228653 h 4885973"/>
              <a:gd name="connsiteX42332" fmla="*/ 2832577 w 6085020"/>
              <a:gd name="connsiteY42332" fmla="*/ 1207980 h 4885973"/>
              <a:gd name="connsiteX42333" fmla="*/ 2846839 w 6085020"/>
              <a:gd name="connsiteY42333" fmla="*/ 1201721 h 4885973"/>
              <a:gd name="connsiteX42334" fmla="*/ 2835239 w 6085020"/>
              <a:gd name="connsiteY42334" fmla="*/ 1203048 h 4885973"/>
              <a:gd name="connsiteX42335" fmla="*/ 2854255 w 6085020"/>
              <a:gd name="connsiteY42335" fmla="*/ 1178581 h 4885973"/>
              <a:gd name="connsiteX42336" fmla="*/ 2885250 w 6085020"/>
              <a:gd name="connsiteY42336" fmla="*/ 1190530 h 4885973"/>
              <a:gd name="connsiteX42337" fmla="*/ 2878025 w 6085020"/>
              <a:gd name="connsiteY42337" fmla="*/ 1173840 h 4885973"/>
              <a:gd name="connsiteX42338" fmla="*/ 2889814 w 6085020"/>
              <a:gd name="connsiteY42338" fmla="*/ 1168529 h 4885973"/>
              <a:gd name="connsiteX42339" fmla="*/ 2897040 w 6085020"/>
              <a:gd name="connsiteY42339" fmla="*/ 1162839 h 4885973"/>
              <a:gd name="connsiteX42340" fmla="*/ 2918528 w 6085020"/>
              <a:gd name="connsiteY42340" fmla="*/ 1128699 h 4885973"/>
              <a:gd name="connsiteX42341" fmla="*/ 2882969 w 6085020"/>
              <a:gd name="connsiteY42341" fmla="*/ 1123958 h 4885973"/>
              <a:gd name="connsiteX42342" fmla="*/ 2936403 w 6085020"/>
              <a:gd name="connsiteY42342" fmla="*/ 1082990 h 4885973"/>
              <a:gd name="connsiteX42343" fmla="*/ 2943058 w 6085020"/>
              <a:gd name="connsiteY42343" fmla="*/ 1077869 h 4885973"/>
              <a:gd name="connsiteX42344" fmla="*/ 2996302 w 6085020"/>
              <a:gd name="connsiteY42344" fmla="*/ 1020590 h 4885973"/>
              <a:gd name="connsiteX42345" fmla="*/ 2996302 w 6085020"/>
              <a:gd name="connsiteY42345" fmla="*/ 1020400 h 4885973"/>
              <a:gd name="connsiteX42346" fmla="*/ 2987365 w 6085020"/>
              <a:gd name="connsiteY42346" fmla="*/ 1024194 h 4885973"/>
              <a:gd name="connsiteX42347" fmla="*/ 2987365 w 6085020"/>
              <a:gd name="connsiteY42347" fmla="*/ 1018124 h 4885973"/>
              <a:gd name="connsiteX42348" fmla="*/ 2160753 w 6085020"/>
              <a:gd name="connsiteY42348" fmla="*/ 1018124 h 4885973"/>
              <a:gd name="connsiteX42349" fmla="*/ 2173683 w 6085020"/>
              <a:gd name="connsiteY42349" fmla="*/ 1034436 h 4885973"/>
              <a:gd name="connsiteX42350" fmla="*/ 2186614 w 6085020"/>
              <a:gd name="connsiteY42350" fmla="*/ 1046574 h 4885973"/>
              <a:gd name="connsiteX42351" fmla="*/ 2182507 w 6085020"/>
              <a:gd name="connsiteY42351" fmla="*/ 1023329 h 4885973"/>
              <a:gd name="connsiteX42352" fmla="*/ 2174634 w 6085020"/>
              <a:gd name="connsiteY42352" fmla="*/ 1020400 h 4885973"/>
              <a:gd name="connsiteX42353" fmla="*/ 2174634 w 6085020"/>
              <a:gd name="connsiteY42353" fmla="*/ 1022676 h 4885973"/>
              <a:gd name="connsiteX42354" fmla="*/ 2161323 w 6085020"/>
              <a:gd name="connsiteY42354" fmla="*/ 1018314 h 4885973"/>
              <a:gd name="connsiteX42355" fmla="*/ 4327971 w 6085020"/>
              <a:gd name="connsiteY42355" fmla="*/ 1017555 h 4885973"/>
              <a:gd name="connsiteX42356" fmla="*/ 4334056 w 6085020"/>
              <a:gd name="connsiteY42356" fmla="*/ 1017555 h 4885973"/>
              <a:gd name="connsiteX42357" fmla="*/ 4340331 w 6085020"/>
              <a:gd name="connsiteY42357" fmla="*/ 1017555 h 4885973"/>
              <a:gd name="connsiteX42358" fmla="*/ 4338810 w 6085020"/>
              <a:gd name="connsiteY42358" fmla="*/ 1020969 h 4885973"/>
              <a:gd name="connsiteX42359" fmla="*/ 4859459 w 6085020"/>
              <a:gd name="connsiteY42359" fmla="*/ 1016986 h 4885973"/>
              <a:gd name="connsiteX42360" fmla="*/ 4863220 w 6085020"/>
              <a:gd name="connsiteY42360" fmla="*/ 1016986 h 4885973"/>
              <a:gd name="connsiteX42361" fmla="*/ 4862007 w 6085020"/>
              <a:gd name="connsiteY42361" fmla="*/ 1018925 h 4885973"/>
              <a:gd name="connsiteX42362" fmla="*/ 4859337 w 6085020"/>
              <a:gd name="connsiteY42362" fmla="*/ 1017263 h 4885973"/>
              <a:gd name="connsiteX42363" fmla="*/ 1127821 w 6085020"/>
              <a:gd name="connsiteY42363" fmla="*/ 1016797 h 4885973"/>
              <a:gd name="connsiteX42364" fmla="*/ 1126109 w 6085020"/>
              <a:gd name="connsiteY42364" fmla="*/ 1019831 h 4885973"/>
              <a:gd name="connsiteX42365" fmla="*/ 1127250 w 6085020"/>
              <a:gd name="connsiteY42365" fmla="*/ 1019831 h 4885973"/>
              <a:gd name="connsiteX42366" fmla="*/ 1129342 w 6085020"/>
              <a:gd name="connsiteY42366" fmla="*/ 1017935 h 4885973"/>
              <a:gd name="connsiteX42367" fmla="*/ 1129152 w 6085020"/>
              <a:gd name="connsiteY42367" fmla="*/ 1016986 h 4885973"/>
              <a:gd name="connsiteX42368" fmla="*/ 1127821 w 6085020"/>
              <a:gd name="connsiteY42368" fmla="*/ 1019262 h 4885973"/>
              <a:gd name="connsiteX42369" fmla="*/ 1127821 w 6085020"/>
              <a:gd name="connsiteY42369" fmla="*/ 1016797 h 4885973"/>
              <a:gd name="connsiteX42370" fmla="*/ 1361238 w 6085020"/>
              <a:gd name="connsiteY42370" fmla="*/ 1016133 h 4885973"/>
              <a:gd name="connsiteX42371" fmla="*/ 1357720 w 6085020"/>
              <a:gd name="connsiteY42371" fmla="*/ 1018314 h 4885973"/>
              <a:gd name="connsiteX42372" fmla="*/ 1359907 w 6085020"/>
              <a:gd name="connsiteY42372" fmla="*/ 1021823 h 4885973"/>
              <a:gd name="connsiteX42373" fmla="*/ 1363425 w 6085020"/>
              <a:gd name="connsiteY42373" fmla="*/ 1019642 h 4885973"/>
              <a:gd name="connsiteX42374" fmla="*/ 1361238 w 6085020"/>
              <a:gd name="connsiteY42374" fmla="*/ 1016133 h 4885973"/>
              <a:gd name="connsiteX42375" fmla="*/ 4906963 w 6085020"/>
              <a:gd name="connsiteY42375" fmla="*/ 1014482 h 4885973"/>
              <a:gd name="connsiteX42376" fmla="*/ 4907569 w 6085020"/>
              <a:gd name="connsiteY42376" fmla="*/ 1016228 h 4885973"/>
              <a:gd name="connsiteX42377" fmla="*/ 4905344 w 6085020"/>
              <a:gd name="connsiteY42377" fmla="*/ 1017042 h 4885973"/>
              <a:gd name="connsiteX42378" fmla="*/ 4903575 w 6085020"/>
              <a:gd name="connsiteY42378" fmla="*/ 1017176 h 4885973"/>
              <a:gd name="connsiteX42379" fmla="*/ 2920429 w 6085020"/>
              <a:gd name="connsiteY42379" fmla="*/ 1013383 h 4885973"/>
              <a:gd name="connsiteX42380" fmla="*/ 2920429 w 6085020"/>
              <a:gd name="connsiteY42380" fmla="*/ 1013383 h 4885973"/>
              <a:gd name="connsiteX42381" fmla="*/ 2668852 w 6085020"/>
              <a:gd name="connsiteY42381" fmla="*/ 1013383 h 4885973"/>
              <a:gd name="connsiteX42382" fmla="*/ 2668852 w 6085020"/>
              <a:gd name="connsiteY42382" fmla="*/ 1013383 h 4885973"/>
              <a:gd name="connsiteX42383" fmla="*/ 3990442 w 6085020"/>
              <a:gd name="connsiteY42383" fmla="*/ 1013003 h 4885973"/>
              <a:gd name="connsiteX42384" fmla="*/ 3975039 w 6085020"/>
              <a:gd name="connsiteY42384" fmla="*/ 1021159 h 4885973"/>
              <a:gd name="connsiteX42385" fmla="*/ 3975990 w 6085020"/>
              <a:gd name="connsiteY42385" fmla="*/ 1021349 h 4885973"/>
              <a:gd name="connsiteX42386" fmla="*/ 3982646 w 6085020"/>
              <a:gd name="connsiteY42386" fmla="*/ 1023435 h 4885973"/>
              <a:gd name="connsiteX42387" fmla="*/ 3990442 w 6085020"/>
              <a:gd name="connsiteY42387" fmla="*/ 1013003 h 4885973"/>
              <a:gd name="connsiteX42388" fmla="*/ 3447544 w 6085020"/>
              <a:gd name="connsiteY42388" fmla="*/ 1013003 h 4885973"/>
              <a:gd name="connsiteX42389" fmla="*/ 3447544 w 6085020"/>
              <a:gd name="connsiteY42389" fmla="*/ 1013003 h 4885973"/>
              <a:gd name="connsiteX42390" fmla="*/ 3217454 w 6085020"/>
              <a:gd name="connsiteY42390" fmla="*/ 1013003 h 4885973"/>
              <a:gd name="connsiteX42391" fmla="*/ 3217218 w 6085020"/>
              <a:gd name="connsiteY42391" fmla="*/ 1013193 h 4885973"/>
              <a:gd name="connsiteX42392" fmla="*/ 3196537 w 6085020"/>
              <a:gd name="connsiteY42392" fmla="*/ 1013193 h 4885973"/>
              <a:gd name="connsiteX42393" fmla="*/ 3206996 w 6085020"/>
              <a:gd name="connsiteY42393" fmla="*/ 1023625 h 4885973"/>
              <a:gd name="connsiteX42394" fmla="*/ 3201671 w 6085020"/>
              <a:gd name="connsiteY42394" fmla="*/ 1018504 h 4885973"/>
              <a:gd name="connsiteX42395" fmla="*/ 3211560 w 6085020"/>
              <a:gd name="connsiteY42395" fmla="*/ 1017745 h 4885973"/>
              <a:gd name="connsiteX42396" fmla="*/ 3217218 w 6085020"/>
              <a:gd name="connsiteY42396" fmla="*/ 1013193 h 4885973"/>
              <a:gd name="connsiteX42397" fmla="*/ 3217454 w 6085020"/>
              <a:gd name="connsiteY42397" fmla="*/ 1013193 h 4885973"/>
              <a:gd name="connsiteX42398" fmla="*/ 1078380 w 6085020"/>
              <a:gd name="connsiteY42398" fmla="*/ 1012814 h 4885973"/>
              <a:gd name="connsiteX42399" fmla="*/ 1080852 w 6085020"/>
              <a:gd name="connsiteY42399" fmla="*/ 1012814 h 4885973"/>
              <a:gd name="connsiteX42400" fmla="*/ 1074957 w 6085020"/>
              <a:gd name="connsiteY42400" fmla="*/ 1044678 h 4885973"/>
              <a:gd name="connsiteX42401" fmla="*/ 1073245 w 6085020"/>
              <a:gd name="connsiteY42401" fmla="*/ 1054730 h 4885973"/>
              <a:gd name="connsiteX42402" fmla="*/ 1078380 w 6085020"/>
              <a:gd name="connsiteY42402" fmla="*/ 1012814 h 4885973"/>
              <a:gd name="connsiteX42403" fmla="*/ 3666795 w 6085020"/>
              <a:gd name="connsiteY42403" fmla="*/ 1012435 h 4885973"/>
              <a:gd name="connsiteX42404" fmla="*/ 3672310 w 6085020"/>
              <a:gd name="connsiteY42404" fmla="*/ 1033867 h 4885973"/>
              <a:gd name="connsiteX42405" fmla="*/ 3672120 w 6085020"/>
              <a:gd name="connsiteY42405" fmla="*/ 1033298 h 4885973"/>
              <a:gd name="connsiteX42406" fmla="*/ 3666795 w 6085020"/>
              <a:gd name="connsiteY42406" fmla="*/ 1012435 h 4885973"/>
              <a:gd name="connsiteX42407" fmla="*/ 523932 w 6085020"/>
              <a:gd name="connsiteY42407" fmla="*/ 1011644 h 4885973"/>
              <a:gd name="connsiteX42408" fmla="*/ 520279 w 6085020"/>
              <a:gd name="connsiteY42408" fmla="*/ 1013912 h 4885973"/>
              <a:gd name="connsiteX42409" fmla="*/ 520269 w 6085020"/>
              <a:gd name="connsiteY42409" fmla="*/ 1013952 h 4885973"/>
              <a:gd name="connsiteX42410" fmla="*/ 522551 w 6085020"/>
              <a:gd name="connsiteY42410" fmla="*/ 1017555 h 4885973"/>
              <a:gd name="connsiteX42411" fmla="*/ 526204 w 6085020"/>
              <a:gd name="connsiteY42411" fmla="*/ 1015289 h 4885973"/>
              <a:gd name="connsiteX42412" fmla="*/ 523932 w 6085020"/>
              <a:gd name="connsiteY42412" fmla="*/ 1011644 h 4885973"/>
              <a:gd name="connsiteX42413" fmla="*/ 1139040 w 6085020"/>
              <a:gd name="connsiteY42413" fmla="*/ 1011486 h 4885973"/>
              <a:gd name="connsiteX42414" fmla="*/ 1140371 w 6085020"/>
              <a:gd name="connsiteY42414" fmla="*/ 1013003 h 4885973"/>
              <a:gd name="connsiteX42415" fmla="*/ 1134096 w 6085020"/>
              <a:gd name="connsiteY42415" fmla="*/ 1014710 h 4885973"/>
              <a:gd name="connsiteX42416" fmla="*/ 1132574 w 6085020"/>
              <a:gd name="connsiteY42416" fmla="*/ 1014710 h 4885973"/>
              <a:gd name="connsiteX42417" fmla="*/ 1134856 w 6085020"/>
              <a:gd name="connsiteY42417" fmla="*/ 1016038 h 4885973"/>
              <a:gd name="connsiteX42418" fmla="*/ 1138279 w 6085020"/>
              <a:gd name="connsiteY42418" fmla="*/ 1014142 h 4885973"/>
              <a:gd name="connsiteX42419" fmla="*/ 1138279 w 6085020"/>
              <a:gd name="connsiteY42419" fmla="*/ 1016038 h 4885973"/>
              <a:gd name="connsiteX42420" fmla="*/ 1142463 w 6085020"/>
              <a:gd name="connsiteY42420" fmla="*/ 1013952 h 4885973"/>
              <a:gd name="connsiteX42421" fmla="*/ 1142272 w 6085020"/>
              <a:gd name="connsiteY42421" fmla="*/ 1013003 h 4885973"/>
              <a:gd name="connsiteX42422" fmla="*/ 1140941 w 6085020"/>
              <a:gd name="connsiteY42422" fmla="*/ 1011486 h 4885973"/>
              <a:gd name="connsiteX42423" fmla="*/ 4189917 w 6085020"/>
              <a:gd name="connsiteY42423" fmla="*/ 1011296 h 4885973"/>
              <a:gd name="connsiteX42424" fmla="*/ 4189917 w 6085020"/>
              <a:gd name="connsiteY42424" fmla="*/ 1011296 h 4885973"/>
              <a:gd name="connsiteX42425" fmla="*/ 1144554 w 6085020"/>
              <a:gd name="connsiteY42425" fmla="*/ 1010917 h 4885973"/>
              <a:gd name="connsiteX42426" fmla="*/ 1147026 w 6085020"/>
              <a:gd name="connsiteY42426" fmla="*/ 1013193 h 4885973"/>
              <a:gd name="connsiteX42427" fmla="*/ 1144935 w 6085020"/>
              <a:gd name="connsiteY42427" fmla="*/ 1013193 h 4885973"/>
              <a:gd name="connsiteX42428" fmla="*/ 1149308 w 6085020"/>
              <a:gd name="connsiteY42428" fmla="*/ 1014142 h 4885973"/>
              <a:gd name="connsiteX42429" fmla="*/ 1149118 w 6085020"/>
              <a:gd name="connsiteY42429" fmla="*/ 1013193 h 4885973"/>
              <a:gd name="connsiteX42430" fmla="*/ 1146646 w 6085020"/>
              <a:gd name="connsiteY42430" fmla="*/ 1010917 h 4885973"/>
              <a:gd name="connsiteX42431" fmla="*/ 1144554 w 6085020"/>
              <a:gd name="connsiteY42431" fmla="*/ 1010917 h 4885973"/>
              <a:gd name="connsiteX42432" fmla="*/ 1130673 w 6085020"/>
              <a:gd name="connsiteY42432" fmla="*/ 1010538 h 4885973"/>
              <a:gd name="connsiteX42433" fmla="*/ 1129960 w 6085020"/>
              <a:gd name="connsiteY42433" fmla="*/ 1012530 h 4885973"/>
              <a:gd name="connsiteX42434" fmla="*/ 1130266 w 6085020"/>
              <a:gd name="connsiteY42434" fmla="*/ 1012164 h 4885973"/>
              <a:gd name="connsiteX42435" fmla="*/ 1129532 w 6085020"/>
              <a:gd name="connsiteY42435" fmla="*/ 1015090 h 4885973"/>
              <a:gd name="connsiteX42436" fmla="*/ 1128201 w 6085020"/>
              <a:gd name="connsiteY42436" fmla="*/ 1013572 h 4885973"/>
              <a:gd name="connsiteX42437" fmla="*/ 1128201 w 6085020"/>
              <a:gd name="connsiteY42437" fmla="*/ 1016607 h 4885973"/>
              <a:gd name="connsiteX42438" fmla="*/ 1129912 w 6085020"/>
              <a:gd name="connsiteY42438" fmla="*/ 1016607 h 4885973"/>
              <a:gd name="connsiteX42439" fmla="*/ 1130863 w 6085020"/>
              <a:gd name="connsiteY42439" fmla="*/ 1012624 h 4885973"/>
              <a:gd name="connsiteX42440" fmla="*/ 1130673 w 6085020"/>
              <a:gd name="connsiteY42440" fmla="*/ 1011676 h 4885973"/>
              <a:gd name="connsiteX42441" fmla="*/ 1130266 w 6085020"/>
              <a:gd name="connsiteY42441" fmla="*/ 1012164 h 4885973"/>
              <a:gd name="connsiteX42442" fmla="*/ 1317027 w 6085020"/>
              <a:gd name="connsiteY42442" fmla="*/ 1009969 h 4885973"/>
              <a:gd name="connsiteX42443" fmla="*/ 1316836 w 6085020"/>
              <a:gd name="connsiteY42443" fmla="*/ 1010917 h 4885973"/>
              <a:gd name="connsiteX42444" fmla="*/ 1320449 w 6085020"/>
              <a:gd name="connsiteY42444" fmla="*/ 1013762 h 4885973"/>
              <a:gd name="connsiteX42445" fmla="*/ 1320449 w 6085020"/>
              <a:gd name="connsiteY42445" fmla="*/ 1009969 h 4885973"/>
              <a:gd name="connsiteX42446" fmla="*/ 1318928 w 6085020"/>
              <a:gd name="connsiteY42446" fmla="*/ 1011296 h 4885973"/>
              <a:gd name="connsiteX42447" fmla="*/ 1317027 w 6085020"/>
              <a:gd name="connsiteY42447" fmla="*/ 1009969 h 4885973"/>
              <a:gd name="connsiteX42448" fmla="*/ 2637666 w 6085020"/>
              <a:gd name="connsiteY42448" fmla="*/ 1009400 h 4885973"/>
              <a:gd name="connsiteX42449" fmla="*/ 2638237 w 6085020"/>
              <a:gd name="connsiteY42449" fmla="*/ 1016797 h 4885973"/>
              <a:gd name="connsiteX42450" fmla="*/ 2641089 w 6085020"/>
              <a:gd name="connsiteY42450" fmla="*/ 1023435 h 4885973"/>
              <a:gd name="connsiteX42451" fmla="*/ 2643181 w 6085020"/>
              <a:gd name="connsiteY42451" fmla="*/ 1024194 h 4885973"/>
              <a:gd name="connsiteX42452" fmla="*/ 2645272 w 6085020"/>
              <a:gd name="connsiteY42452" fmla="*/ 1022107 h 4885973"/>
              <a:gd name="connsiteX42453" fmla="*/ 2647174 w 6085020"/>
              <a:gd name="connsiteY42453" fmla="*/ 1020211 h 4885973"/>
              <a:gd name="connsiteX42454" fmla="*/ 2640328 w 6085020"/>
              <a:gd name="connsiteY42454" fmla="*/ 1018504 h 4885973"/>
              <a:gd name="connsiteX42455" fmla="*/ 2642420 w 6085020"/>
              <a:gd name="connsiteY42455" fmla="*/ 1009400 h 4885973"/>
              <a:gd name="connsiteX42456" fmla="*/ 2639948 w 6085020"/>
              <a:gd name="connsiteY42456" fmla="*/ 1009400 h 4885973"/>
              <a:gd name="connsiteX42457" fmla="*/ 2656111 w 6085020"/>
              <a:gd name="connsiteY42457" fmla="*/ 1009021 h 4885973"/>
              <a:gd name="connsiteX42458" fmla="*/ 2654400 w 6085020"/>
              <a:gd name="connsiteY42458" fmla="*/ 1011676 h 4885973"/>
              <a:gd name="connsiteX42459" fmla="*/ 2652879 w 6085020"/>
              <a:gd name="connsiteY42459" fmla="*/ 1011676 h 4885973"/>
              <a:gd name="connsiteX42460" fmla="*/ 2657062 w 6085020"/>
              <a:gd name="connsiteY42460" fmla="*/ 1012624 h 4885973"/>
              <a:gd name="connsiteX42461" fmla="*/ 2661436 w 6085020"/>
              <a:gd name="connsiteY42461" fmla="*/ 1012624 h 4885973"/>
              <a:gd name="connsiteX42462" fmla="*/ 2658774 w 6085020"/>
              <a:gd name="connsiteY42462" fmla="*/ 1010917 h 4885973"/>
              <a:gd name="connsiteX42463" fmla="*/ 4181170 w 6085020"/>
              <a:gd name="connsiteY42463" fmla="*/ 1008641 h 4885973"/>
              <a:gd name="connsiteX42464" fmla="*/ 4069357 w 6085020"/>
              <a:gd name="connsiteY42464" fmla="*/ 1037091 h 4885973"/>
              <a:gd name="connsiteX42465" fmla="*/ 4181170 w 6085020"/>
              <a:gd name="connsiteY42465" fmla="*/ 1008641 h 4885973"/>
              <a:gd name="connsiteX42466" fmla="*/ 536813 w 6085020"/>
              <a:gd name="connsiteY42466" fmla="*/ 1008641 h 4885973"/>
              <a:gd name="connsiteX42467" fmla="*/ 533413 w 6085020"/>
              <a:gd name="connsiteY42467" fmla="*/ 1010805 h 4885973"/>
              <a:gd name="connsiteX42468" fmla="*/ 533390 w 6085020"/>
              <a:gd name="connsiteY42468" fmla="*/ 1010917 h 4885973"/>
              <a:gd name="connsiteX42469" fmla="*/ 535482 w 6085020"/>
              <a:gd name="connsiteY42469" fmla="*/ 1014521 h 4885973"/>
              <a:gd name="connsiteX42470" fmla="*/ 538827 w 6085020"/>
              <a:gd name="connsiteY42470" fmla="*/ 1011820 h 4885973"/>
              <a:gd name="connsiteX42471" fmla="*/ 536813 w 6085020"/>
              <a:gd name="connsiteY42471" fmla="*/ 1008641 h 4885973"/>
              <a:gd name="connsiteX42472" fmla="*/ 3259289 w 6085020"/>
              <a:gd name="connsiteY42472" fmla="*/ 1007883 h 4885973"/>
              <a:gd name="connsiteX42473" fmla="*/ 3260354 w 6085020"/>
              <a:gd name="connsiteY42473" fmla="*/ 1008116 h 4885973"/>
              <a:gd name="connsiteX42474" fmla="*/ 3265374 w 6085020"/>
              <a:gd name="connsiteY42474" fmla="*/ 1018314 h 4885973"/>
              <a:gd name="connsiteX42475" fmla="*/ 3244457 w 6085020"/>
              <a:gd name="connsiteY42475" fmla="*/ 1049609 h 4885973"/>
              <a:gd name="connsiteX42476" fmla="*/ 3268871 w 6085020"/>
              <a:gd name="connsiteY42476" fmla="*/ 1009975 h 4885973"/>
              <a:gd name="connsiteX42477" fmla="*/ 3260354 w 6085020"/>
              <a:gd name="connsiteY42477" fmla="*/ 1008116 h 4885973"/>
              <a:gd name="connsiteX42478" fmla="*/ 3260240 w 6085020"/>
              <a:gd name="connsiteY42478" fmla="*/ 1007883 h 4885973"/>
              <a:gd name="connsiteX42479" fmla="*/ 2888103 w 6085020"/>
              <a:gd name="connsiteY42479" fmla="*/ 1007883 h 4885973"/>
              <a:gd name="connsiteX42480" fmla="*/ 2889061 w 6085020"/>
              <a:gd name="connsiteY42480" fmla="*/ 1008273 h 4885973"/>
              <a:gd name="connsiteX42481" fmla="*/ 2899322 w 6085020"/>
              <a:gd name="connsiteY42481" fmla="*/ 1023814 h 4885973"/>
              <a:gd name="connsiteX42482" fmla="*/ 2897349 w 6085020"/>
              <a:gd name="connsiteY42482" fmla="*/ 1011652 h 4885973"/>
              <a:gd name="connsiteX42483" fmla="*/ 2889061 w 6085020"/>
              <a:gd name="connsiteY42483" fmla="*/ 1008273 h 4885973"/>
              <a:gd name="connsiteX42484" fmla="*/ 2889053 w 6085020"/>
              <a:gd name="connsiteY42484" fmla="*/ 1008262 h 4885973"/>
              <a:gd name="connsiteX42485" fmla="*/ 2480216 w 6085020"/>
              <a:gd name="connsiteY42485" fmla="*/ 1007883 h 4885973"/>
              <a:gd name="connsiteX42486" fmla="*/ 2479456 w 6085020"/>
              <a:gd name="connsiteY42486" fmla="*/ 1008072 h 4885973"/>
              <a:gd name="connsiteX42487" fmla="*/ 2480958 w 6085020"/>
              <a:gd name="connsiteY42487" fmla="*/ 1031629 h 4885973"/>
              <a:gd name="connsiteX42488" fmla="*/ 2484590 w 6085020"/>
              <a:gd name="connsiteY42488" fmla="*/ 1034056 h 4885973"/>
              <a:gd name="connsiteX42489" fmla="*/ 2480216 w 6085020"/>
              <a:gd name="connsiteY42489" fmla="*/ 1007883 h 4885973"/>
              <a:gd name="connsiteX42490" fmla="*/ 2655731 w 6085020"/>
              <a:gd name="connsiteY42490" fmla="*/ 1007314 h 4885973"/>
              <a:gd name="connsiteX42491" fmla="*/ 2655351 w 6085020"/>
              <a:gd name="connsiteY42491" fmla="*/ 1008262 h 4885973"/>
              <a:gd name="connsiteX42492" fmla="*/ 2655731 w 6085020"/>
              <a:gd name="connsiteY42492" fmla="*/ 1008641 h 4885973"/>
              <a:gd name="connsiteX42493" fmla="*/ 2657062 w 6085020"/>
              <a:gd name="connsiteY42493" fmla="*/ 1008641 h 4885973"/>
              <a:gd name="connsiteX42494" fmla="*/ 2657062 w 6085020"/>
              <a:gd name="connsiteY42494" fmla="*/ 1007314 h 4885973"/>
              <a:gd name="connsiteX42495" fmla="*/ 2655731 w 6085020"/>
              <a:gd name="connsiteY42495" fmla="*/ 1007314 h 4885973"/>
              <a:gd name="connsiteX42496" fmla="*/ 3599099 w 6085020"/>
              <a:gd name="connsiteY42496" fmla="*/ 1007124 h 4885973"/>
              <a:gd name="connsiteX42497" fmla="*/ 3599099 w 6085020"/>
              <a:gd name="connsiteY42497" fmla="*/ 1007124 h 4885973"/>
              <a:gd name="connsiteX42498" fmla="*/ 2683304 w 6085020"/>
              <a:gd name="connsiteY42498" fmla="*/ 1007124 h 4885973"/>
              <a:gd name="connsiteX42499" fmla="*/ 2683304 w 6085020"/>
              <a:gd name="connsiteY42499" fmla="*/ 1027987 h 4885973"/>
              <a:gd name="connsiteX42500" fmla="*/ 2704982 w 6085020"/>
              <a:gd name="connsiteY42500" fmla="*/ 1018314 h 4885973"/>
              <a:gd name="connsiteX42501" fmla="*/ 2704221 w 6085020"/>
              <a:gd name="connsiteY42501" fmla="*/ 1017555 h 4885973"/>
              <a:gd name="connsiteX42502" fmla="*/ 2683304 w 6085020"/>
              <a:gd name="connsiteY42502" fmla="*/ 1007124 h 4885973"/>
              <a:gd name="connsiteX42503" fmla="*/ 1138850 w 6085020"/>
              <a:gd name="connsiteY42503" fmla="*/ 1007124 h 4885973"/>
              <a:gd name="connsiteX42504" fmla="*/ 1137328 w 6085020"/>
              <a:gd name="connsiteY42504" fmla="*/ 1011107 h 4885973"/>
              <a:gd name="connsiteX42505" fmla="*/ 1137328 w 6085020"/>
              <a:gd name="connsiteY42505" fmla="*/ 1010348 h 4885973"/>
              <a:gd name="connsiteX42506" fmla="*/ 1135427 w 6085020"/>
              <a:gd name="connsiteY42506" fmla="*/ 1012245 h 4885973"/>
              <a:gd name="connsiteX42507" fmla="*/ 1138850 w 6085020"/>
              <a:gd name="connsiteY42507" fmla="*/ 1012245 h 4885973"/>
              <a:gd name="connsiteX42508" fmla="*/ 1138850 w 6085020"/>
              <a:gd name="connsiteY42508" fmla="*/ 1007124 h 4885973"/>
              <a:gd name="connsiteX42509" fmla="*/ 3170658 w 6085020"/>
              <a:gd name="connsiteY42509" fmla="*/ 1004715 h 4885973"/>
              <a:gd name="connsiteX42510" fmla="*/ 3165161 w 6085020"/>
              <a:gd name="connsiteY42510" fmla="*/ 1007883 h 4885973"/>
              <a:gd name="connsiteX42511" fmla="*/ 3165732 w 6085020"/>
              <a:gd name="connsiteY42511" fmla="*/ 1007883 h 4885973"/>
              <a:gd name="connsiteX42512" fmla="*/ 3186649 w 6085020"/>
              <a:gd name="connsiteY42512" fmla="*/ 1028746 h 4885973"/>
              <a:gd name="connsiteX42513" fmla="*/ 3170658 w 6085020"/>
              <a:gd name="connsiteY42513" fmla="*/ 1004715 h 4885973"/>
              <a:gd name="connsiteX42514" fmla="*/ 4572893 w 6085020"/>
              <a:gd name="connsiteY42514" fmla="*/ 1004469 h 4885973"/>
              <a:gd name="connsiteX42515" fmla="*/ 4567378 w 6085020"/>
              <a:gd name="connsiteY42515" fmla="*/ 1008072 h 4885973"/>
              <a:gd name="connsiteX42516" fmla="*/ 4560152 w 6085020"/>
              <a:gd name="connsiteY42516" fmla="*/ 1013003 h 4885973"/>
              <a:gd name="connsiteX42517" fmla="*/ 4552926 w 6085020"/>
              <a:gd name="connsiteY42517" fmla="*/ 1018124 h 4885973"/>
              <a:gd name="connsiteX42518" fmla="*/ 4548933 w 6085020"/>
              <a:gd name="connsiteY42518" fmla="*/ 1020590 h 4885973"/>
              <a:gd name="connsiteX42519" fmla="*/ 4558060 w 6085020"/>
              <a:gd name="connsiteY42519" fmla="*/ 1022297 h 4885973"/>
              <a:gd name="connsiteX42520" fmla="*/ 4566998 w 6085020"/>
              <a:gd name="connsiteY42520" fmla="*/ 1022297 h 4885973"/>
              <a:gd name="connsiteX42521" fmla="*/ 4573653 w 6085020"/>
              <a:gd name="connsiteY42521" fmla="*/ 1022297 h 4885973"/>
              <a:gd name="connsiteX42522" fmla="*/ 4580309 w 6085020"/>
              <a:gd name="connsiteY42522" fmla="*/ 1020211 h 4885973"/>
              <a:gd name="connsiteX42523" fmla="*/ 4580309 w 6085020"/>
              <a:gd name="connsiteY42523" fmla="*/ 1017176 h 4885973"/>
              <a:gd name="connsiteX42524" fmla="*/ 2596046 w 6085020"/>
              <a:gd name="connsiteY42524" fmla="*/ 1004279 h 4885973"/>
              <a:gd name="connsiteX42525" fmla="*/ 2595261 w 6085020"/>
              <a:gd name="connsiteY42525" fmla="*/ 1016797 h 4885973"/>
              <a:gd name="connsiteX42526" fmla="*/ 2596046 w 6085020"/>
              <a:gd name="connsiteY42526" fmla="*/ 1004279 h 4885973"/>
              <a:gd name="connsiteX42527" fmla="*/ 1146456 w 6085020"/>
              <a:gd name="connsiteY42527" fmla="*/ 1003900 h 4885973"/>
              <a:gd name="connsiteX42528" fmla="*/ 1144103 w 6085020"/>
              <a:gd name="connsiteY42528" fmla="*/ 1005464 h 4885973"/>
              <a:gd name="connsiteX42529" fmla="*/ 1142490 w 6085020"/>
              <a:gd name="connsiteY42529" fmla="*/ 1007844 h 4885973"/>
              <a:gd name="connsiteX42530" fmla="*/ 1142463 w 6085020"/>
              <a:gd name="connsiteY42530" fmla="*/ 1007772 h 4885973"/>
              <a:gd name="connsiteX42531" fmla="*/ 1142463 w 6085020"/>
              <a:gd name="connsiteY42531" fmla="*/ 1006934 h 4885973"/>
              <a:gd name="connsiteX42532" fmla="*/ 1142463 w 6085020"/>
              <a:gd name="connsiteY42532" fmla="*/ 1005796 h 4885973"/>
              <a:gd name="connsiteX42533" fmla="*/ 1142392 w 6085020"/>
              <a:gd name="connsiteY42533" fmla="*/ 1007574 h 4885973"/>
              <a:gd name="connsiteX42534" fmla="*/ 1142463 w 6085020"/>
              <a:gd name="connsiteY42534" fmla="*/ 1007772 h 4885973"/>
              <a:gd name="connsiteX42535" fmla="*/ 1142463 w 6085020"/>
              <a:gd name="connsiteY42535" fmla="*/ 1007883 h 4885973"/>
              <a:gd name="connsiteX42536" fmla="*/ 1142490 w 6085020"/>
              <a:gd name="connsiteY42536" fmla="*/ 1007844 h 4885973"/>
              <a:gd name="connsiteX42537" fmla="*/ 1143603 w 6085020"/>
              <a:gd name="connsiteY42537" fmla="*/ 1010917 h 4885973"/>
              <a:gd name="connsiteX42538" fmla="*/ 1143413 w 6085020"/>
              <a:gd name="connsiteY42538" fmla="*/ 1009969 h 4885973"/>
              <a:gd name="connsiteX42539" fmla="*/ 1147217 w 6085020"/>
              <a:gd name="connsiteY42539" fmla="*/ 1005986 h 4885973"/>
              <a:gd name="connsiteX42540" fmla="*/ 1145149 w 6085020"/>
              <a:gd name="connsiteY42540" fmla="*/ 1006580 h 4885973"/>
              <a:gd name="connsiteX42541" fmla="*/ 1144554 w 6085020"/>
              <a:gd name="connsiteY42541" fmla="*/ 1005986 h 4885973"/>
              <a:gd name="connsiteX42542" fmla="*/ 1146456 w 6085020"/>
              <a:gd name="connsiteY42542" fmla="*/ 1003900 h 4885973"/>
              <a:gd name="connsiteX42543" fmla="*/ 4339190 w 6085020"/>
              <a:gd name="connsiteY42543" fmla="*/ 1002572 h 4885973"/>
              <a:gd name="connsiteX42544" fmla="*/ 4342042 w 6085020"/>
              <a:gd name="connsiteY42544" fmla="*/ 1007693 h 4885973"/>
              <a:gd name="connsiteX42545" fmla="*/ 4335577 w 6085020"/>
              <a:gd name="connsiteY42545" fmla="*/ 1009210 h 4885973"/>
              <a:gd name="connsiteX42546" fmla="*/ 4328351 w 6085020"/>
              <a:gd name="connsiteY42546" fmla="*/ 1009779 h 4885973"/>
              <a:gd name="connsiteX42547" fmla="*/ 4333485 w 6085020"/>
              <a:gd name="connsiteY42547" fmla="*/ 1005607 h 4885973"/>
              <a:gd name="connsiteX42548" fmla="*/ 3500218 w 6085020"/>
              <a:gd name="connsiteY42548" fmla="*/ 1002572 h 4885973"/>
              <a:gd name="connsiteX42549" fmla="*/ 3500218 w 6085020"/>
              <a:gd name="connsiteY42549" fmla="*/ 1002572 h 4885973"/>
              <a:gd name="connsiteX42550" fmla="*/ 2987365 w 6085020"/>
              <a:gd name="connsiteY42550" fmla="*/ 1002572 h 4885973"/>
              <a:gd name="connsiteX42551" fmla="*/ 2987365 w 6085020"/>
              <a:gd name="connsiteY42551" fmla="*/ 1013003 h 4885973"/>
              <a:gd name="connsiteX42552" fmla="*/ 2997823 w 6085020"/>
              <a:gd name="connsiteY42552" fmla="*/ 1013003 h 4885973"/>
              <a:gd name="connsiteX42553" fmla="*/ 2997823 w 6085020"/>
              <a:gd name="connsiteY42553" fmla="*/ 1002572 h 4885973"/>
              <a:gd name="connsiteX42554" fmla="*/ 1732519 w 6085020"/>
              <a:gd name="connsiteY42554" fmla="*/ 1002572 h 4885973"/>
              <a:gd name="connsiteX42555" fmla="*/ 1732519 w 6085020"/>
              <a:gd name="connsiteY42555" fmla="*/ 1003520 h 4885973"/>
              <a:gd name="connsiteX42556" fmla="*/ 1722061 w 6085020"/>
              <a:gd name="connsiteY42556" fmla="*/ 1024383 h 4885973"/>
              <a:gd name="connsiteX42557" fmla="*/ 1732519 w 6085020"/>
              <a:gd name="connsiteY42557" fmla="*/ 1002572 h 4885973"/>
              <a:gd name="connsiteX42558" fmla="*/ 4927916 w 6085020"/>
              <a:gd name="connsiteY42558" fmla="*/ 1002382 h 4885973"/>
              <a:gd name="connsiteX42559" fmla="*/ 4931148 w 6085020"/>
              <a:gd name="connsiteY42559" fmla="*/ 1005227 h 4885973"/>
              <a:gd name="connsiteX42560" fmla="*/ 4929627 w 6085020"/>
              <a:gd name="connsiteY42560" fmla="*/ 1005227 h 4885973"/>
              <a:gd name="connsiteX42561" fmla="*/ 4929627 w 6085020"/>
              <a:gd name="connsiteY42561" fmla="*/ 1005796 h 4885973"/>
              <a:gd name="connsiteX42562" fmla="*/ 4299257 w 6085020"/>
              <a:gd name="connsiteY42562" fmla="*/ 999537 h 4885973"/>
              <a:gd name="connsiteX42563" fmla="*/ 4290130 w 6085020"/>
              <a:gd name="connsiteY42563" fmla="*/ 1004848 h 4885973"/>
              <a:gd name="connsiteX42564" fmla="*/ 4287467 w 6085020"/>
              <a:gd name="connsiteY42564" fmla="*/ 1006365 h 4885973"/>
              <a:gd name="connsiteX42565" fmla="*/ 4293743 w 6085020"/>
              <a:gd name="connsiteY42565" fmla="*/ 1006365 h 4885973"/>
              <a:gd name="connsiteX42566" fmla="*/ 4296975 w 6085020"/>
              <a:gd name="connsiteY42566" fmla="*/ 1006365 h 4885973"/>
              <a:gd name="connsiteX42567" fmla="*/ 4298496 w 6085020"/>
              <a:gd name="connsiteY42567" fmla="*/ 1006365 h 4885973"/>
              <a:gd name="connsiteX42568" fmla="*/ 4301539 w 6085020"/>
              <a:gd name="connsiteY42568" fmla="*/ 1001434 h 4885973"/>
              <a:gd name="connsiteX42569" fmla="*/ 3414647 w 6085020"/>
              <a:gd name="connsiteY42569" fmla="*/ 999158 h 4885973"/>
              <a:gd name="connsiteX42570" fmla="*/ 3405329 w 6085020"/>
              <a:gd name="connsiteY42570" fmla="*/ 1005227 h 4885973"/>
              <a:gd name="connsiteX42571" fmla="*/ 3405329 w 6085020"/>
              <a:gd name="connsiteY42571" fmla="*/ 1002572 h 4885973"/>
              <a:gd name="connsiteX42572" fmla="*/ 3389927 w 6085020"/>
              <a:gd name="connsiteY42572" fmla="*/ 1007883 h 4885973"/>
              <a:gd name="connsiteX42573" fmla="*/ 3389356 w 6085020"/>
              <a:gd name="connsiteY42573" fmla="*/ 1007883 h 4885973"/>
              <a:gd name="connsiteX42574" fmla="*/ 3404379 w 6085020"/>
              <a:gd name="connsiteY42574" fmla="*/ 1011486 h 4885973"/>
              <a:gd name="connsiteX42575" fmla="*/ 3412175 w 6085020"/>
              <a:gd name="connsiteY42575" fmla="*/ 1015659 h 4885973"/>
              <a:gd name="connsiteX42576" fmla="*/ 3414647 w 6085020"/>
              <a:gd name="connsiteY42576" fmla="*/ 999158 h 4885973"/>
              <a:gd name="connsiteX42577" fmla="*/ 1172643 w 6085020"/>
              <a:gd name="connsiteY42577" fmla="*/ 997933 h 4885973"/>
              <a:gd name="connsiteX42578" fmla="*/ 1177832 w 6085020"/>
              <a:gd name="connsiteY42578" fmla="*/ 1000865 h 4885973"/>
              <a:gd name="connsiteX42579" fmla="*/ 1177832 w 6085020"/>
              <a:gd name="connsiteY42579" fmla="*/ 999348 h 4885973"/>
              <a:gd name="connsiteX42580" fmla="*/ 1182396 w 6085020"/>
              <a:gd name="connsiteY42580" fmla="*/ 1002003 h 4885973"/>
              <a:gd name="connsiteX42581" fmla="*/ 1172507 w 6085020"/>
              <a:gd name="connsiteY42581" fmla="*/ 999348 h 4885973"/>
              <a:gd name="connsiteX42582" fmla="*/ 1167183 w 6085020"/>
              <a:gd name="connsiteY42582" fmla="*/ 1000865 h 4885973"/>
              <a:gd name="connsiteX42583" fmla="*/ 1169089 w 6085020"/>
              <a:gd name="connsiteY42583" fmla="*/ 999842 h 4885973"/>
              <a:gd name="connsiteX42584" fmla="*/ 1170035 w 6085020"/>
              <a:gd name="connsiteY42584" fmla="*/ 1001055 h 4885973"/>
              <a:gd name="connsiteX42585" fmla="*/ 1171295 w 6085020"/>
              <a:gd name="connsiteY42585" fmla="*/ 999632 h 4885973"/>
              <a:gd name="connsiteX42586" fmla="*/ 1171821 w 6085020"/>
              <a:gd name="connsiteY42586" fmla="*/ 998374 h 4885973"/>
              <a:gd name="connsiteX42587" fmla="*/ 2297095 w 6085020"/>
              <a:gd name="connsiteY42587" fmla="*/ 997830 h 4885973"/>
              <a:gd name="connsiteX42588" fmla="*/ 2297095 w 6085020"/>
              <a:gd name="connsiteY42588" fmla="*/ 997830 h 4885973"/>
              <a:gd name="connsiteX42589" fmla="*/ 3473025 w 6085020"/>
              <a:gd name="connsiteY42589" fmla="*/ 997641 h 4885973"/>
              <a:gd name="connsiteX42590" fmla="*/ 3468461 w 6085020"/>
              <a:gd name="connsiteY42590" fmla="*/ 1013003 h 4885973"/>
              <a:gd name="connsiteX42591" fmla="*/ 3467891 w 6085020"/>
              <a:gd name="connsiteY42591" fmla="*/ 1013193 h 4885973"/>
              <a:gd name="connsiteX42592" fmla="*/ 3473025 w 6085020"/>
              <a:gd name="connsiteY42592" fmla="*/ 997641 h 4885973"/>
              <a:gd name="connsiteX42593" fmla="*/ 2349388 w 6085020"/>
              <a:gd name="connsiteY42593" fmla="*/ 997451 h 4885973"/>
              <a:gd name="connsiteX42594" fmla="*/ 2349388 w 6085020"/>
              <a:gd name="connsiteY42594" fmla="*/ 997451 h 4885973"/>
              <a:gd name="connsiteX42595" fmla="*/ 2517677 w 6085020"/>
              <a:gd name="connsiteY42595" fmla="*/ 997261 h 4885973"/>
              <a:gd name="connsiteX42596" fmla="*/ 2517677 w 6085020"/>
              <a:gd name="connsiteY42596" fmla="*/ 997261 h 4885973"/>
              <a:gd name="connsiteX42597" fmla="*/ 2641849 w 6085020"/>
              <a:gd name="connsiteY42597" fmla="*/ 996692 h 4885973"/>
              <a:gd name="connsiteX42598" fmla="*/ 2629870 w 6085020"/>
              <a:gd name="connsiteY42598" fmla="*/ 1008641 h 4885973"/>
              <a:gd name="connsiteX42599" fmla="*/ 2641849 w 6085020"/>
              <a:gd name="connsiteY42599" fmla="*/ 996692 h 4885973"/>
              <a:gd name="connsiteX42600" fmla="*/ 2725340 w 6085020"/>
              <a:gd name="connsiteY42600" fmla="*/ 996183 h 4885973"/>
              <a:gd name="connsiteX42601" fmla="*/ 2715440 w 6085020"/>
              <a:gd name="connsiteY42601" fmla="*/ 997451 h 4885973"/>
              <a:gd name="connsiteX42602" fmla="*/ 2715440 w 6085020"/>
              <a:gd name="connsiteY42602" fmla="*/ 997641 h 4885973"/>
              <a:gd name="connsiteX42603" fmla="*/ 2731223 w 6085020"/>
              <a:gd name="connsiteY42603" fmla="*/ 1034056 h 4885973"/>
              <a:gd name="connsiteX42604" fmla="*/ 2725340 w 6085020"/>
              <a:gd name="connsiteY42604" fmla="*/ 996183 h 4885973"/>
              <a:gd name="connsiteX42605" fmla="*/ 567048 w 6085020"/>
              <a:gd name="connsiteY42605" fmla="*/ 994985 h 4885973"/>
              <a:gd name="connsiteX42606" fmla="*/ 563815 w 6085020"/>
              <a:gd name="connsiteY42606" fmla="*/ 1008641 h 4885973"/>
              <a:gd name="connsiteX42607" fmla="*/ 560582 w 6085020"/>
              <a:gd name="connsiteY42607" fmla="*/ 1022676 h 4885973"/>
              <a:gd name="connsiteX42608" fmla="*/ 560582 w 6085020"/>
              <a:gd name="connsiteY42608" fmla="*/ 1024763 h 4885973"/>
              <a:gd name="connsiteX42609" fmla="*/ 555258 w 6085020"/>
              <a:gd name="connsiteY42609" fmla="*/ 1028556 h 4885973"/>
              <a:gd name="connsiteX42610" fmla="*/ 552976 w 6085020"/>
              <a:gd name="connsiteY42610" fmla="*/ 1027039 h 4885973"/>
              <a:gd name="connsiteX42611" fmla="*/ 548793 w 6085020"/>
              <a:gd name="connsiteY42611" fmla="*/ 1031022 h 4885973"/>
              <a:gd name="connsiteX42612" fmla="*/ 548793 w 6085020"/>
              <a:gd name="connsiteY42612" fmla="*/ 1029504 h 4885973"/>
              <a:gd name="connsiteX42613" fmla="*/ 546891 w 6085020"/>
              <a:gd name="connsiteY42613" fmla="*/ 1029504 h 4885973"/>
              <a:gd name="connsiteX42614" fmla="*/ 534341 w 6085020"/>
              <a:gd name="connsiteY42614" fmla="*/ 1038988 h 4885973"/>
              <a:gd name="connsiteX42615" fmla="*/ 535862 w 6085020"/>
              <a:gd name="connsiteY42615" fmla="*/ 1040695 h 4885973"/>
              <a:gd name="connsiteX42616" fmla="*/ 534151 w 6085020"/>
              <a:gd name="connsiteY42616" fmla="*/ 1039557 h 4885973"/>
              <a:gd name="connsiteX42617" fmla="*/ 534151 w 6085020"/>
              <a:gd name="connsiteY42617" fmla="*/ 1043160 h 4885973"/>
              <a:gd name="connsiteX42618" fmla="*/ 525784 w 6085020"/>
              <a:gd name="connsiteY42618" fmla="*/ 1046385 h 4885973"/>
              <a:gd name="connsiteX42619" fmla="*/ 529397 w 6085020"/>
              <a:gd name="connsiteY42619" fmla="*/ 1045436 h 4885973"/>
              <a:gd name="connsiteX42620" fmla="*/ 526735 w 6085020"/>
              <a:gd name="connsiteY42620" fmla="*/ 1050747 h 4885973"/>
              <a:gd name="connsiteX42621" fmla="*/ 524833 w 6085020"/>
              <a:gd name="connsiteY42621" fmla="*/ 1048092 h 4885973"/>
              <a:gd name="connsiteX42622" fmla="*/ 524833 w 6085020"/>
              <a:gd name="connsiteY42622" fmla="*/ 1048661 h 4885973"/>
              <a:gd name="connsiteX42623" fmla="*/ 520459 w 6085020"/>
              <a:gd name="connsiteY42623" fmla="*/ 1050747 h 4885973"/>
              <a:gd name="connsiteX42624" fmla="*/ 522322 w 6085020"/>
              <a:gd name="connsiteY42624" fmla="*/ 1047771 h 4885973"/>
              <a:gd name="connsiteX42625" fmla="*/ 523692 w 6085020"/>
              <a:gd name="connsiteY42625" fmla="*/ 1046574 h 4885973"/>
              <a:gd name="connsiteX42626" fmla="*/ 522609 w 6085020"/>
              <a:gd name="connsiteY42626" fmla="*/ 1047452 h 4885973"/>
              <a:gd name="connsiteX42627" fmla="*/ 527876 w 6085020"/>
              <a:gd name="connsiteY42627" fmla="*/ 1042022 h 4885973"/>
              <a:gd name="connsiteX42628" fmla="*/ 527876 w 6085020"/>
              <a:gd name="connsiteY42628" fmla="*/ 1040884 h 4885973"/>
              <a:gd name="connsiteX42629" fmla="*/ 518368 w 6085020"/>
              <a:gd name="connsiteY42629" fmla="*/ 1049040 h 4885973"/>
              <a:gd name="connsiteX42630" fmla="*/ 518368 w 6085020"/>
              <a:gd name="connsiteY42630" fmla="*/ 1034625 h 4885973"/>
              <a:gd name="connsiteX42631" fmla="*/ 531108 w 6085020"/>
              <a:gd name="connsiteY42631" fmla="*/ 1037660 h 4885973"/>
              <a:gd name="connsiteX42632" fmla="*/ 533961 w 6085020"/>
              <a:gd name="connsiteY42632" fmla="*/ 1026090 h 4885973"/>
              <a:gd name="connsiteX42633" fmla="*/ 531108 w 6085020"/>
              <a:gd name="connsiteY42633" fmla="*/ 1026090 h 4885973"/>
              <a:gd name="connsiteX42634" fmla="*/ 531108 w 6085020"/>
              <a:gd name="connsiteY42634" fmla="*/ 1024952 h 4885973"/>
              <a:gd name="connsiteX42635" fmla="*/ 533770 w 6085020"/>
              <a:gd name="connsiteY42635" fmla="*/ 1024952 h 4885973"/>
              <a:gd name="connsiteX42636" fmla="*/ 532439 w 6085020"/>
              <a:gd name="connsiteY42636" fmla="*/ 1023245 h 4885973"/>
              <a:gd name="connsiteX42637" fmla="*/ 536623 w 6085020"/>
              <a:gd name="connsiteY42637" fmla="*/ 1023245 h 4885973"/>
              <a:gd name="connsiteX42638" fmla="*/ 536623 w 6085020"/>
              <a:gd name="connsiteY42638" fmla="*/ 1026470 h 4885973"/>
              <a:gd name="connsiteX42639" fmla="*/ 542708 w 6085020"/>
              <a:gd name="connsiteY42639" fmla="*/ 1018693 h 4885973"/>
              <a:gd name="connsiteX42640" fmla="*/ 539665 w 6085020"/>
              <a:gd name="connsiteY42640" fmla="*/ 1019831 h 4885973"/>
              <a:gd name="connsiteX42641" fmla="*/ 559822 w 6085020"/>
              <a:gd name="connsiteY42641" fmla="*/ 1004089 h 4885973"/>
              <a:gd name="connsiteX42642" fmla="*/ 557730 w 6085020"/>
              <a:gd name="connsiteY42642" fmla="*/ 1004089 h 4885973"/>
              <a:gd name="connsiteX42643" fmla="*/ 557730 w 6085020"/>
              <a:gd name="connsiteY42643" fmla="*/ 1003141 h 4885973"/>
              <a:gd name="connsiteX42644" fmla="*/ 554497 w 6085020"/>
              <a:gd name="connsiteY42644" fmla="*/ 993278 h 4885973"/>
              <a:gd name="connsiteX42645" fmla="*/ 559632 w 6085020"/>
              <a:gd name="connsiteY42645" fmla="*/ 993278 h 4885973"/>
              <a:gd name="connsiteX42646" fmla="*/ 537003 w 6085020"/>
              <a:gd name="connsiteY42646" fmla="*/ 1016228 h 4885973"/>
              <a:gd name="connsiteX42647" fmla="*/ 529397 w 6085020"/>
              <a:gd name="connsiteY42647" fmla="*/ 1024194 h 4885973"/>
              <a:gd name="connsiteX42648" fmla="*/ 529397 w 6085020"/>
              <a:gd name="connsiteY42648" fmla="*/ 1023245 h 4885973"/>
              <a:gd name="connsiteX42649" fmla="*/ 527876 w 6085020"/>
              <a:gd name="connsiteY42649" fmla="*/ 1024194 h 4885973"/>
              <a:gd name="connsiteX42650" fmla="*/ 525594 w 6085020"/>
              <a:gd name="connsiteY42650" fmla="*/ 1024194 h 4885973"/>
              <a:gd name="connsiteX42651" fmla="*/ 517987 w 6085020"/>
              <a:gd name="connsiteY42651" fmla="*/ 1022297 h 4885973"/>
              <a:gd name="connsiteX42652" fmla="*/ 517987 w 6085020"/>
              <a:gd name="connsiteY42652" fmla="*/ 1026849 h 4885973"/>
              <a:gd name="connsiteX42653" fmla="*/ 514945 w 6085020"/>
              <a:gd name="connsiteY42653" fmla="*/ 1038988 h 4885973"/>
              <a:gd name="connsiteX42654" fmla="*/ 513424 w 6085020"/>
              <a:gd name="connsiteY42654" fmla="*/ 1046954 h 4885973"/>
              <a:gd name="connsiteX42655" fmla="*/ 505437 w 6085020"/>
              <a:gd name="connsiteY42655" fmla="*/ 1041453 h 4885973"/>
              <a:gd name="connsiteX42656" fmla="*/ 497641 w 6085020"/>
              <a:gd name="connsiteY42656" fmla="*/ 1036143 h 4885973"/>
              <a:gd name="connsiteX42657" fmla="*/ 494978 w 6085020"/>
              <a:gd name="connsiteY42657" fmla="*/ 1047523 h 4885973"/>
              <a:gd name="connsiteX42658" fmla="*/ 489654 w 6085020"/>
              <a:gd name="connsiteY42658" fmla="*/ 1041264 h 4885973"/>
              <a:gd name="connsiteX42659" fmla="*/ 493077 w 6085020"/>
              <a:gd name="connsiteY42659" fmla="*/ 1037660 h 4885973"/>
              <a:gd name="connsiteX42660" fmla="*/ 488323 w 6085020"/>
              <a:gd name="connsiteY42660" fmla="*/ 1040315 h 4885973"/>
              <a:gd name="connsiteX42661" fmla="*/ 486041 w 6085020"/>
              <a:gd name="connsiteY42661" fmla="*/ 1039367 h 4885973"/>
              <a:gd name="connsiteX42662" fmla="*/ 501444 w 6085020"/>
              <a:gd name="connsiteY42662" fmla="*/ 1018314 h 4885973"/>
              <a:gd name="connsiteX42663" fmla="*/ 502394 w 6085020"/>
              <a:gd name="connsiteY42663" fmla="*/ 1018314 h 4885973"/>
              <a:gd name="connsiteX42664" fmla="*/ 506768 w 6085020"/>
              <a:gd name="connsiteY42664" fmla="*/ 1024004 h 4885973"/>
              <a:gd name="connsiteX42665" fmla="*/ 512473 w 6085020"/>
              <a:gd name="connsiteY42665" fmla="*/ 1029694 h 4885973"/>
              <a:gd name="connsiteX42666" fmla="*/ 510001 w 6085020"/>
              <a:gd name="connsiteY42666" fmla="*/ 1022107 h 4885973"/>
              <a:gd name="connsiteX42667" fmla="*/ 507529 w 6085020"/>
              <a:gd name="connsiteY42667" fmla="*/ 1016797 h 4885973"/>
              <a:gd name="connsiteX42668" fmla="*/ 554497 w 6085020"/>
              <a:gd name="connsiteY42668" fmla="*/ 993278 h 4885973"/>
              <a:gd name="connsiteX42669" fmla="*/ 2920429 w 6085020"/>
              <a:gd name="connsiteY42669" fmla="*/ 992709 h 4885973"/>
              <a:gd name="connsiteX42670" fmla="*/ 2920429 w 6085020"/>
              <a:gd name="connsiteY42670" fmla="*/ 992709 h 4885973"/>
              <a:gd name="connsiteX42671" fmla="*/ 3066660 w 6085020"/>
              <a:gd name="connsiteY42671" fmla="*/ 992330 h 4885973"/>
              <a:gd name="connsiteX42672" fmla="*/ 3065709 w 6085020"/>
              <a:gd name="connsiteY42672" fmla="*/ 1018314 h 4885973"/>
              <a:gd name="connsiteX42673" fmla="*/ 3066660 w 6085020"/>
              <a:gd name="connsiteY42673" fmla="*/ 1018314 h 4885973"/>
              <a:gd name="connsiteX42674" fmla="*/ 2434008 w 6085020"/>
              <a:gd name="connsiteY42674" fmla="*/ 992330 h 4885973"/>
              <a:gd name="connsiteX42675" fmla="*/ 2434008 w 6085020"/>
              <a:gd name="connsiteY42675" fmla="*/ 992330 h 4885973"/>
              <a:gd name="connsiteX42676" fmla="*/ 1280326 w 6085020"/>
              <a:gd name="connsiteY42676" fmla="*/ 991761 h 4885973"/>
              <a:gd name="connsiteX42677" fmla="*/ 1280326 w 6085020"/>
              <a:gd name="connsiteY42677" fmla="*/ 992899 h 4885973"/>
              <a:gd name="connsiteX42678" fmla="*/ 1282989 w 6085020"/>
              <a:gd name="connsiteY42678" fmla="*/ 991761 h 4885973"/>
              <a:gd name="connsiteX42679" fmla="*/ 1282798 w 6085020"/>
              <a:gd name="connsiteY42679" fmla="*/ 991761 h 4885973"/>
              <a:gd name="connsiteX42680" fmla="*/ 1280326 w 6085020"/>
              <a:gd name="connsiteY42680" fmla="*/ 991761 h 4885973"/>
              <a:gd name="connsiteX42681" fmla="*/ 4006796 w 6085020"/>
              <a:gd name="connsiteY42681" fmla="*/ 991571 h 4885973"/>
              <a:gd name="connsiteX42682" fmla="*/ 4038362 w 6085020"/>
              <a:gd name="connsiteY42682" fmla="*/ 992330 h 4885973"/>
              <a:gd name="connsiteX42683" fmla="*/ 4038172 w 6085020"/>
              <a:gd name="connsiteY42683" fmla="*/ 991571 h 4885973"/>
              <a:gd name="connsiteX42684" fmla="*/ 1202552 w 6085020"/>
              <a:gd name="connsiteY42684" fmla="*/ 991002 h 4885973"/>
              <a:gd name="connsiteX42685" fmla="*/ 1200841 w 6085020"/>
              <a:gd name="connsiteY42685" fmla="*/ 995175 h 4885973"/>
              <a:gd name="connsiteX42686" fmla="*/ 1199129 w 6085020"/>
              <a:gd name="connsiteY42686" fmla="*/ 994227 h 4885973"/>
              <a:gd name="connsiteX42687" fmla="*/ 1200270 w 6085020"/>
              <a:gd name="connsiteY42687" fmla="*/ 996313 h 4885973"/>
              <a:gd name="connsiteX42688" fmla="*/ 1197988 w 6085020"/>
              <a:gd name="connsiteY42688" fmla="*/ 997451 h 4885973"/>
              <a:gd name="connsiteX42689" fmla="*/ 1196277 w 6085020"/>
              <a:gd name="connsiteY42689" fmla="*/ 997451 h 4885973"/>
              <a:gd name="connsiteX42690" fmla="*/ 1196277 w 6085020"/>
              <a:gd name="connsiteY42690" fmla="*/ 994606 h 4885973"/>
              <a:gd name="connsiteX42691" fmla="*/ 1191952 w 6085020"/>
              <a:gd name="connsiteY42691" fmla="*/ 994606 h 4885973"/>
              <a:gd name="connsiteX42692" fmla="*/ 1192284 w 6085020"/>
              <a:gd name="connsiteY42692" fmla="*/ 994227 h 4885973"/>
              <a:gd name="connsiteX42693" fmla="*/ 1191801 w 6085020"/>
              <a:gd name="connsiteY42693" fmla="*/ 994606 h 4885973"/>
              <a:gd name="connsiteX42694" fmla="*/ 1188671 w 6085020"/>
              <a:gd name="connsiteY42694" fmla="*/ 994606 h 4885973"/>
              <a:gd name="connsiteX42695" fmla="*/ 1188671 w 6085020"/>
              <a:gd name="connsiteY42695" fmla="*/ 998968 h 4885973"/>
              <a:gd name="connsiteX42696" fmla="*/ 1189622 w 6085020"/>
              <a:gd name="connsiteY42696" fmla="*/ 996313 h 4885973"/>
              <a:gd name="connsiteX42697" fmla="*/ 1191801 w 6085020"/>
              <a:gd name="connsiteY42697" fmla="*/ 994606 h 4885973"/>
              <a:gd name="connsiteX42698" fmla="*/ 1191952 w 6085020"/>
              <a:gd name="connsiteY42698" fmla="*/ 994606 h 4885973"/>
              <a:gd name="connsiteX42699" fmla="*/ 1189621 w 6085020"/>
              <a:gd name="connsiteY42699" fmla="*/ 997261 h 4885973"/>
              <a:gd name="connsiteX42700" fmla="*/ 1192854 w 6085020"/>
              <a:gd name="connsiteY42700" fmla="*/ 998399 h 4885973"/>
              <a:gd name="connsiteX42701" fmla="*/ 1191143 w 6085020"/>
              <a:gd name="connsiteY42701" fmla="*/ 1001244 h 4885973"/>
              <a:gd name="connsiteX42702" fmla="*/ 1185628 w 6085020"/>
              <a:gd name="connsiteY42702" fmla="*/ 1002762 h 4885973"/>
              <a:gd name="connsiteX42703" fmla="*/ 1185628 w 6085020"/>
              <a:gd name="connsiteY42703" fmla="*/ 1000486 h 4885973"/>
              <a:gd name="connsiteX42704" fmla="*/ 1189038 w 6085020"/>
              <a:gd name="connsiteY42704" fmla="*/ 999591 h 4885973"/>
              <a:gd name="connsiteX42705" fmla="*/ 1189241 w 6085020"/>
              <a:gd name="connsiteY42705" fmla="*/ 999537 h 4885973"/>
              <a:gd name="connsiteX42706" fmla="*/ 1188672 w 6085020"/>
              <a:gd name="connsiteY42706" fmla="*/ 998969 h 4885973"/>
              <a:gd name="connsiteX42707" fmla="*/ 1187340 w 6085020"/>
              <a:gd name="connsiteY42707" fmla="*/ 997641 h 4885973"/>
              <a:gd name="connsiteX42708" fmla="*/ 1186199 w 6085020"/>
              <a:gd name="connsiteY42708" fmla="*/ 997641 h 4885973"/>
              <a:gd name="connsiteX42709" fmla="*/ 1186199 w 6085020"/>
              <a:gd name="connsiteY42709" fmla="*/ 999727 h 4885973"/>
              <a:gd name="connsiteX42710" fmla="*/ 1183727 w 6085020"/>
              <a:gd name="connsiteY42710" fmla="*/ 995934 h 4885973"/>
              <a:gd name="connsiteX42711" fmla="*/ 1179543 w 6085020"/>
              <a:gd name="connsiteY42711" fmla="*/ 994227 h 4885973"/>
              <a:gd name="connsiteX42712" fmla="*/ 1172643 w 6085020"/>
              <a:gd name="connsiteY42712" fmla="*/ 997933 h 4885973"/>
              <a:gd name="connsiteX42713" fmla="*/ 1172127 w 6085020"/>
              <a:gd name="connsiteY42713" fmla="*/ 997641 h 4885973"/>
              <a:gd name="connsiteX42714" fmla="*/ 1171821 w 6085020"/>
              <a:gd name="connsiteY42714" fmla="*/ 998374 h 4885973"/>
              <a:gd name="connsiteX42715" fmla="*/ 1169089 w 6085020"/>
              <a:gd name="connsiteY42715" fmla="*/ 999842 h 4885973"/>
              <a:gd name="connsiteX42716" fmla="*/ 1168704 w 6085020"/>
              <a:gd name="connsiteY42716" fmla="*/ 999348 h 4885973"/>
              <a:gd name="connsiteX42717" fmla="*/ 1167183 w 6085020"/>
              <a:gd name="connsiteY42717" fmla="*/ 1000865 h 4885973"/>
              <a:gd name="connsiteX42718" fmla="*/ 1166803 w 6085020"/>
              <a:gd name="connsiteY42718" fmla="*/ 1000865 h 4885973"/>
              <a:gd name="connsiteX42719" fmla="*/ 1166803 w 6085020"/>
              <a:gd name="connsiteY42719" fmla="*/ 1002003 h 4885973"/>
              <a:gd name="connsiteX42720" fmla="*/ 1165281 w 6085020"/>
              <a:gd name="connsiteY42720" fmla="*/ 999537 h 4885973"/>
              <a:gd name="connsiteX42721" fmla="*/ 1165281 w 6085020"/>
              <a:gd name="connsiteY42721" fmla="*/ 1000675 h 4885973"/>
              <a:gd name="connsiteX42722" fmla="*/ 1165281 w 6085020"/>
              <a:gd name="connsiteY42722" fmla="*/ 1002572 h 4885973"/>
              <a:gd name="connsiteX42723" fmla="*/ 1161859 w 6085020"/>
              <a:gd name="connsiteY42723" fmla="*/ 1000486 h 4885973"/>
              <a:gd name="connsiteX42724" fmla="*/ 1151210 w 6085020"/>
              <a:gd name="connsiteY42724" fmla="*/ 1002762 h 4885973"/>
              <a:gd name="connsiteX42725" fmla="*/ 1149308 w 6085020"/>
              <a:gd name="connsiteY42725" fmla="*/ 1004658 h 4885973"/>
              <a:gd name="connsiteX42726" fmla="*/ 1152351 w 6085020"/>
              <a:gd name="connsiteY42726" fmla="*/ 1010348 h 4885973"/>
              <a:gd name="connsiteX42727" fmla="*/ 1154633 w 6085020"/>
              <a:gd name="connsiteY42727" fmla="*/ 1013952 h 4885973"/>
              <a:gd name="connsiteX42728" fmla="*/ 1158246 w 6085020"/>
              <a:gd name="connsiteY42728" fmla="*/ 1013952 h 4885973"/>
              <a:gd name="connsiteX42729" fmla="*/ 1162239 w 6085020"/>
              <a:gd name="connsiteY42729" fmla="*/ 1012435 h 4885973"/>
              <a:gd name="connsiteX42730" fmla="*/ 1162239 w 6085020"/>
              <a:gd name="connsiteY42730" fmla="*/ 1014521 h 4885973"/>
              <a:gd name="connsiteX42731" fmla="*/ 1164140 w 6085020"/>
              <a:gd name="connsiteY42731" fmla="*/ 1014521 h 4885973"/>
              <a:gd name="connsiteX42732" fmla="*/ 1177832 w 6085020"/>
              <a:gd name="connsiteY42732" fmla="*/ 1009400 h 4885973"/>
              <a:gd name="connsiteX42733" fmla="*/ 1175170 w 6085020"/>
              <a:gd name="connsiteY42733" fmla="*/ 1009400 h 4885973"/>
              <a:gd name="connsiteX42734" fmla="*/ 1176881 w 6085020"/>
              <a:gd name="connsiteY42734" fmla="*/ 1006555 h 4885973"/>
              <a:gd name="connsiteX42735" fmla="*/ 1179733 w 6085020"/>
              <a:gd name="connsiteY42735" fmla="*/ 1008262 h 4885973"/>
              <a:gd name="connsiteX42736" fmla="*/ 1181255 w 6085020"/>
              <a:gd name="connsiteY42736" fmla="*/ 1008262 h 4885973"/>
              <a:gd name="connsiteX42737" fmla="*/ 1183156 w 6085020"/>
              <a:gd name="connsiteY42737" fmla="*/ 1006365 h 4885973"/>
              <a:gd name="connsiteX42738" fmla="*/ 1184677 w 6085020"/>
              <a:gd name="connsiteY42738" fmla="*/ 1008831 h 4885973"/>
              <a:gd name="connsiteX42739" fmla="*/ 1186389 w 6085020"/>
              <a:gd name="connsiteY42739" fmla="*/ 1007503 h 4885973"/>
              <a:gd name="connsiteX42740" fmla="*/ 1210158 w 6085020"/>
              <a:gd name="connsiteY42740" fmla="*/ 1037091 h 4885973"/>
              <a:gd name="connsiteX42741" fmla="*/ 1239443 w 6085020"/>
              <a:gd name="connsiteY42741" fmla="*/ 1066679 h 4885973"/>
              <a:gd name="connsiteX42742" fmla="*/ 1251613 w 6085020"/>
              <a:gd name="connsiteY42742" fmla="*/ 1052833 h 4885973"/>
              <a:gd name="connsiteX42743" fmla="*/ 1264924 w 6085020"/>
              <a:gd name="connsiteY42743" fmla="*/ 1039557 h 4885973"/>
              <a:gd name="connsiteX42744" fmla="*/ 1226892 w 6085020"/>
              <a:gd name="connsiteY42744" fmla="*/ 1020590 h 4885973"/>
              <a:gd name="connsiteX42745" fmla="*/ 1224230 w 6085020"/>
              <a:gd name="connsiteY42745" fmla="*/ 1019262 h 4885973"/>
              <a:gd name="connsiteX42746" fmla="*/ 1208447 w 6085020"/>
              <a:gd name="connsiteY42746" fmla="*/ 1011676 h 4885973"/>
              <a:gd name="connsiteX42747" fmla="*/ 1203883 w 6085020"/>
              <a:gd name="connsiteY42747" fmla="*/ 1008451 h 4885973"/>
              <a:gd name="connsiteX42748" fmla="*/ 1192284 w 6085020"/>
              <a:gd name="connsiteY42748" fmla="*/ 1005227 h 4885973"/>
              <a:gd name="connsiteX42749" fmla="*/ 1198178 w 6085020"/>
              <a:gd name="connsiteY42749" fmla="*/ 1005227 h 4885973"/>
              <a:gd name="connsiteX42750" fmla="*/ 1203693 w 6085020"/>
              <a:gd name="connsiteY42750" fmla="*/ 1000865 h 4885973"/>
              <a:gd name="connsiteX42751" fmla="*/ 1206165 w 6085020"/>
              <a:gd name="connsiteY42751" fmla="*/ 996882 h 4885973"/>
              <a:gd name="connsiteX42752" fmla="*/ 1206165 w 6085020"/>
              <a:gd name="connsiteY42752" fmla="*/ 999537 h 4885973"/>
              <a:gd name="connsiteX42753" fmla="*/ 1207686 w 6085020"/>
              <a:gd name="connsiteY42753" fmla="*/ 998210 h 4885973"/>
              <a:gd name="connsiteX42754" fmla="*/ 1207686 w 6085020"/>
              <a:gd name="connsiteY42754" fmla="*/ 994606 h 4885973"/>
              <a:gd name="connsiteX42755" fmla="*/ 1206545 w 6085020"/>
              <a:gd name="connsiteY42755" fmla="*/ 996313 h 4885973"/>
              <a:gd name="connsiteX42756" fmla="*/ 1206545 w 6085020"/>
              <a:gd name="connsiteY42756" fmla="*/ 993278 h 4885973"/>
              <a:gd name="connsiteX42757" fmla="*/ 1206545 w 6085020"/>
              <a:gd name="connsiteY42757" fmla="*/ 992140 h 4885973"/>
              <a:gd name="connsiteX42758" fmla="*/ 1202552 w 6085020"/>
              <a:gd name="connsiteY42758" fmla="*/ 993658 h 4885973"/>
              <a:gd name="connsiteX42759" fmla="*/ 1202552 w 6085020"/>
              <a:gd name="connsiteY42759" fmla="*/ 991002 h 4885973"/>
              <a:gd name="connsiteX42760" fmla="*/ 2976422 w 6085020"/>
              <a:gd name="connsiteY42760" fmla="*/ 990840 h 4885973"/>
              <a:gd name="connsiteX42761" fmla="*/ 2971582 w 6085020"/>
              <a:gd name="connsiteY42761" fmla="*/ 1007883 h 4885973"/>
              <a:gd name="connsiteX42762" fmla="*/ 2987365 w 6085020"/>
              <a:gd name="connsiteY42762" fmla="*/ 992330 h 4885973"/>
              <a:gd name="connsiteX42763" fmla="*/ 2976422 w 6085020"/>
              <a:gd name="connsiteY42763" fmla="*/ 990840 h 4885973"/>
              <a:gd name="connsiteX42764" fmla="*/ 1309040 w 6085020"/>
              <a:gd name="connsiteY42764" fmla="*/ 990813 h 4885973"/>
              <a:gd name="connsiteX42765" fmla="*/ 1307709 w 6085020"/>
              <a:gd name="connsiteY42765" fmla="*/ 991382 h 4885973"/>
              <a:gd name="connsiteX42766" fmla="*/ 1308584 w 6085020"/>
              <a:gd name="connsiteY42766" fmla="*/ 991382 h 4885973"/>
              <a:gd name="connsiteX42767" fmla="*/ 1308279 w 6085020"/>
              <a:gd name="connsiteY42767" fmla="*/ 991761 h 4885973"/>
              <a:gd name="connsiteX42768" fmla="*/ 1311512 w 6085020"/>
              <a:gd name="connsiteY42768" fmla="*/ 991761 h 4885973"/>
              <a:gd name="connsiteX42769" fmla="*/ 1311512 w 6085020"/>
              <a:gd name="connsiteY42769" fmla="*/ 991382 h 4885973"/>
              <a:gd name="connsiteX42770" fmla="*/ 1308584 w 6085020"/>
              <a:gd name="connsiteY42770" fmla="*/ 991382 h 4885973"/>
              <a:gd name="connsiteX42771" fmla="*/ 4334056 w 6085020"/>
              <a:gd name="connsiteY42771" fmla="*/ 989864 h 4885973"/>
              <a:gd name="connsiteX42772" fmla="*/ 4334056 w 6085020"/>
              <a:gd name="connsiteY42772" fmla="*/ 990813 h 4885973"/>
              <a:gd name="connsiteX42773" fmla="*/ 4335483 w 6085020"/>
              <a:gd name="connsiteY42773" fmla="*/ 990813 h 4885973"/>
              <a:gd name="connsiteX42774" fmla="*/ 4335767 w 6085020"/>
              <a:gd name="connsiteY42774" fmla="*/ 991002 h 4885973"/>
              <a:gd name="connsiteX42775" fmla="*/ 4336718 w 6085020"/>
              <a:gd name="connsiteY42775" fmla="*/ 990813 h 4885973"/>
              <a:gd name="connsiteX42776" fmla="*/ 4335483 w 6085020"/>
              <a:gd name="connsiteY42776" fmla="*/ 990813 h 4885973"/>
              <a:gd name="connsiteX42777" fmla="*/ 3956784 w 6085020"/>
              <a:gd name="connsiteY42777" fmla="*/ 989675 h 4885973"/>
              <a:gd name="connsiteX42778" fmla="*/ 3956784 w 6085020"/>
              <a:gd name="connsiteY42778" fmla="*/ 992140 h 4885973"/>
              <a:gd name="connsiteX42779" fmla="*/ 3952221 w 6085020"/>
              <a:gd name="connsiteY42779" fmla="*/ 991192 h 4885973"/>
              <a:gd name="connsiteX42780" fmla="*/ 3933205 w 6085020"/>
              <a:gd name="connsiteY42780" fmla="*/ 1007883 h 4885973"/>
              <a:gd name="connsiteX42781" fmla="*/ 3955263 w 6085020"/>
              <a:gd name="connsiteY42781" fmla="*/ 1001055 h 4885973"/>
              <a:gd name="connsiteX42782" fmla="*/ 3954503 w 6085020"/>
              <a:gd name="connsiteY42782" fmla="*/ 1001055 h 4885973"/>
              <a:gd name="connsiteX42783" fmla="*/ 3957925 w 6085020"/>
              <a:gd name="connsiteY42783" fmla="*/ 993089 h 4885973"/>
              <a:gd name="connsiteX42784" fmla="*/ 3956784 w 6085020"/>
              <a:gd name="connsiteY42784" fmla="*/ 989675 h 4885973"/>
              <a:gd name="connsiteX42785" fmla="*/ 4256662 w 6085020"/>
              <a:gd name="connsiteY42785" fmla="*/ 989295 h 4885973"/>
              <a:gd name="connsiteX42786" fmla="*/ 4242400 w 6085020"/>
              <a:gd name="connsiteY42786" fmla="*/ 991761 h 4885973"/>
              <a:gd name="connsiteX42787" fmla="*/ 4247534 w 6085020"/>
              <a:gd name="connsiteY42787" fmla="*/ 997451 h 4885973"/>
              <a:gd name="connsiteX42788" fmla="*/ 4246964 w 6085020"/>
              <a:gd name="connsiteY42788" fmla="*/ 995744 h 4885973"/>
              <a:gd name="connsiteX42789" fmla="*/ 4248866 w 6085020"/>
              <a:gd name="connsiteY42789" fmla="*/ 995744 h 4885973"/>
              <a:gd name="connsiteX42790" fmla="*/ 4248866 w 6085020"/>
              <a:gd name="connsiteY42790" fmla="*/ 993658 h 4885973"/>
              <a:gd name="connsiteX42791" fmla="*/ 4251147 w 6085020"/>
              <a:gd name="connsiteY42791" fmla="*/ 993658 h 4885973"/>
              <a:gd name="connsiteX42792" fmla="*/ 4256662 w 6085020"/>
              <a:gd name="connsiteY42792" fmla="*/ 989295 h 4885973"/>
              <a:gd name="connsiteX42793" fmla="*/ 4844247 w 6085020"/>
              <a:gd name="connsiteY42793" fmla="*/ 989106 h 4885973"/>
              <a:gd name="connsiteX42794" fmla="*/ 4885701 w 6085020"/>
              <a:gd name="connsiteY42794" fmla="*/ 989106 h 4885973"/>
              <a:gd name="connsiteX42795" fmla="*/ 4918028 w 6085020"/>
              <a:gd name="connsiteY42795" fmla="*/ 989106 h 4885973"/>
              <a:gd name="connsiteX42796" fmla="*/ 4921070 w 6085020"/>
              <a:gd name="connsiteY42796" fmla="*/ 991571 h 4885973"/>
              <a:gd name="connsiteX42797" fmla="*/ 4917647 w 6085020"/>
              <a:gd name="connsiteY42797" fmla="*/ 1001244 h 4885973"/>
              <a:gd name="connsiteX42798" fmla="*/ 4917647 w 6085020"/>
              <a:gd name="connsiteY42798" fmla="*/ 1005986 h 4885973"/>
              <a:gd name="connsiteX42799" fmla="*/ 4906963 w 6085020"/>
              <a:gd name="connsiteY42799" fmla="*/ 1014482 h 4885973"/>
              <a:gd name="connsiteX42800" fmla="*/ 4905857 w 6085020"/>
              <a:gd name="connsiteY42800" fmla="*/ 1011296 h 4885973"/>
              <a:gd name="connsiteX42801" fmla="*/ 4907569 w 6085020"/>
              <a:gd name="connsiteY42801" fmla="*/ 1009969 h 4885973"/>
              <a:gd name="connsiteX42802" fmla="*/ 4898251 w 6085020"/>
              <a:gd name="connsiteY42802" fmla="*/ 1009969 h 4885973"/>
              <a:gd name="connsiteX42803" fmla="*/ 4888934 w 6085020"/>
              <a:gd name="connsiteY42803" fmla="*/ 1009969 h 4885973"/>
              <a:gd name="connsiteX42804" fmla="*/ 4886652 w 6085020"/>
              <a:gd name="connsiteY42804" fmla="*/ 1012814 h 4885973"/>
              <a:gd name="connsiteX42805" fmla="*/ 4885321 w 6085020"/>
              <a:gd name="connsiteY42805" fmla="*/ 1015469 h 4885973"/>
              <a:gd name="connsiteX42806" fmla="*/ 4879045 w 6085020"/>
              <a:gd name="connsiteY42806" fmla="*/ 1014142 h 4885973"/>
              <a:gd name="connsiteX42807" fmla="*/ 4875433 w 6085020"/>
              <a:gd name="connsiteY42807" fmla="*/ 1015469 h 4885973"/>
              <a:gd name="connsiteX42808" fmla="*/ 4880376 w 6085020"/>
              <a:gd name="connsiteY42808" fmla="*/ 1017935 h 4885973"/>
              <a:gd name="connsiteX42809" fmla="*/ 4886652 w 6085020"/>
              <a:gd name="connsiteY42809" fmla="*/ 1024383 h 4885973"/>
              <a:gd name="connsiteX42810" fmla="*/ 4887982 w 6085020"/>
              <a:gd name="connsiteY42810" fmla="*/ 1028366 h 4885973"/>
              <a:gd name="connsiteX42811" fmla="*/ 4885321 w 6085020"/>
              <a:gd name="connsiteY42811" fmla="*/ 1028366 h 4885973"/>
              <a:gd name="connsiteX42812" fmla="*/ 4883799 w 6085020"/>
              <a:gd name="connsiteY42812" fmla="*/ 1023625 h 4885973"/>
              <a:gd name="connsiteX42813" fmla="*/ 4882468 w 6085020"/>
              <a:gd name="connsiteY42813" fmla="*/ 1026470 h 4885973"/>
              <a:gd name="connsiteX42814" fmla="*/ 4881137 w 6085020"/>
              <a:gd name="connsiteY42814" fmla="*/ 1029125 h 4885973"/>
              <a:gd name="connsiteX42815" fmla="*/ 4878095 w 6085020"/>
              <a:gd name="connsiteY42815" fmla="*/ 1030263 h 4885973"/>
              <a:gd name="connsiteX42816" fmla="*/ 4880757 w 6085020"/>
              <a:gd name="connsiteY42816" fmla="*/ 1038419 h 4885973"/>
              <a:gd name="connsiteX42817" fmla="*/ 4871439 w 6085020"/>
              <a:gd name="connsiteY42817" fmla="*/ 1041453 h 4885973"/>
              <a:gd name="connsiteX42818" fmla="*/ 4870108 w 6085020"/>
              <a:gd name="connsiteY42818" fmla="*/ 1037281 h 4885973"/>
              <a:gd name="connsiteX42819" fmla="*/ 4870108 w 6085020"/>
              <a:gd name="connsiteY42819" fmla="*/ 1035574 h 4885973"/>
              <a:gd name="connsiteX42820" fmla="*/ 4868967 w 6085020"/>
              <a:gd name="connsiteY42820" fmla="*/ 1032539 h 4885973"/>
              <a:gd name="connsiteX42821" fmla="*/ 4859649 w 6085020"/>
              <a:gd name="connsiteY42821" fmla="*/ 1035574 h 4885973"/>
              <a:gd name="connsiteX42822" fmla="*/ 4864403 w 6085020"/>
              <a:gd name="connsiteY42822" fmla="*/ 1029504 h 4885973"/>
              <a:gd name="connsiteX42823" fmla="*/ 4866685 w 6085020"/>
              <a:gd name="connsiteY42823" fmla="*/ 1026470 h 4885973"/>
              <a:gd name="connsiteX42824" fmla="*/ 4869537 w 6085020"/>
              <a:gd name="connsiteY42824" fmla="*/ 1024194 h 4885973"/>
              <a:gd name="connsiteX42825" fmla="*/ 4871629 w 6085020"/>
              <a:gd name="connsiteY42825" fmla="*/ 1019262 h 4885973"/>
              <a:gd name="connsiteX42826" fmla="*/ 4865164 w 6085020"/>
              <a:gd name="connsiteY42826" fmla="*/ 1016986 h 4885973"/>
              <a:gd name="connsiteX42827" fmla="*/ 4863220 w 6085020"/>
              <a:gd name="connsiteY42827" fmla="*/ 1016986 h 4885973"/>
              <a:gd name="connsiteX42828" fmla="*/ 4865848 w 6085020"/>
              <a:gd name="connsiteY42828" fmla="*/ 1012783 h 4885973"/>
              <a:gd name="connsiteX42829" fmla="*/ 4865544 w 6085020"/>
              <a:gd name="connsiteY42829" fmla="*/ 1011865 h 4885973"/>
              <a:gd name="connsiteX42830" fmla="*/ 4858775 w 6085020"/>
              <a:gd name="connsiteY42830" fmla="*/ 1009252 h 4885973"/>
              <a:gd name="connsiteX42831" fmla="*/ 4855846 w 6085020"/>
              <a:gd name="connsiteY42831" fmla="*/ 1015090 h 4885973"/>
              <a:gd name="connsiteX42832" fmla="*/ 4859337 w 6085020"/>
              <a:gd name="connsiteY42832" fmla="*/ 1017263 h 4885973"/>
              <a:gd name="connsiteX42833" fmla="*/ 4857368 w 6085020"/>
              <a:gd name="connsiteY42833" fmla="*/ 1021728 h 4885973"/>
              <a:gd name="connsiteX42834" fmla="*/ 4856227 w 6085020"/>
              <a:gd name="connsiteY42834" fmla="*/ 1024004 h 4885973"/>
              <a:gd name="connsiteX42835" fmla="*/ 4851663 w 6085020"/>
              <a:gd name="connsiteY42835" fmla="*/ 1019073 h 4885973"/>
              <a:gd name="connsiteX42836" fmla="*/ 4843296 w 6085020"/>
              <a:gd name="connsiteY42836" fmla="*/ 1016607 h 4885973"/>
              <a:gd name="connsiteX42837" fmla="*/ 4839683 w 6085020"/>
              <a:gd name="connsiteY42837" fmla="*/ 1017935 h 4885973"/>
              <a:gd name="connsiteX42838" fmla="*/ 4834739 w 6085020"/>
              <a:gd name="connsiteY42838" fmla="*/ 1010538 h 4885973"/>
              <a:gd name="connsiteX42839" fmla="*/ 4833218 w 6085020"/>
              <a:gd name="connsiteY42839" fmla="*/ 1008072 h 4885973"/>
              <a:gd name="connsiteX42840" fmla="*/ 4830175 w 6085020"/>
              <a:gd name="connsiteY42840" fmla="*/ 1003520 h 4885973"/>
              <a:gd name="connsiteX42841" fmla="*/ 4839112 w 6085020"/>
              <a:gd name="connsiteY42841" fmla="*/ 1003520 h 4885973"/>
              <a:gd name="connsiteX42842" fmla="*/ 4840063 w 6085020"/>
              <a:gd name="connsiteY42842" fmla="*/ 999348 h 4885973"/>
              <a:gd name="connsiteX42843" fmla="*/ 4840063 w 6085020"/>
              <a:gd name="connsiteY42843" fmla="*/ 995175 h 4885973"/>
              <a:gd name="connsiteX42844" fmla="*/ 4838161 w 6085020"/>
              <a:gd name="connsiteY42844" fmla="*/ 994037 h 4885973"/>
              <a:gd name="connsiteX42845" fmla="*/ 2686917 w 6085020"/>
              <a:gd name="connsiteY42845" fmla="*/ 988916 h 4885973"/>
              <a:gd name="connsiteX42846" fmla="*/ 2686917 w 6085020"/>
              <a:gd name="connsiteY42846" fmla="*/ 993658 h 4885973"/>
              <a:gd name="connsiteX42847" fmla="*/ 2691671 w 6085020"/>
              <a:gd name="connsiteY42847" fmla="*/ 993658 h 4885973"/>
              <a:gd name="connsiteX42848" fmla="*/ 2691671 w 6085020"/>
              <a:gd name="connsiteY42848" fmla="*/ 988916 h 4885973"/>
              <a:gd name="connsiteX42849" fmla="*/ 1186199 w 6085020"/>
              <a:gd name="connsiteY42849" fmla="*/ 988916 h 4885973"/>
              <a:gd name="connsiteX42850" fmla="*/ 1183882 w 6085020"/>
              <a:gd name="connsiteY42850" fmla="*/ 991938 h 4885973"/>
              <a:gd name="connsiteX42851" fmla="*/ 1183727 w 6085020"/>
              <a:gd name="connsiteY42851" fmla="*/ 991761 h 4885973"/>
              <a:gd name="connsiteX42852" fmla="*/ 1183727 w 6085020"/>
              <a:gd name="connsiteY42852" fmla="*/ 992140 h 4885973"/>
              <a:gd name="connsiteX42853" fmla="*/ 1183882 w 6085020"/>
              <a:gd name="connsiteY42853" fmla="*/ 991938 h 4885973"/>
              <a:gd name="connsiteX42854" fmla="*/ 1185058 w 6085020"/>
              <a:gd name="connsiteY42854" fmla="*/ 993278 h 4885973"/>
              <a:gd name="connsiteX42855" fmla="*/ 1185058 w 6085020"/>
              <a:gd name="connsiteY42855" fmla="*/ 990623 h 4885973"/>
              <a:gd name="connsiteX42856" fmla="*/ 1186199 w 6085020"/>
              <a:gd name="connsiteY42856" fmla="*/ 988916 h 4885973"/>
              <a:gd name="connsiteX42857" fmla="*/ 1867442 w 6085020"/>
              <a:gd name="connsiteY42857" fmla="*/ 988463 h 4885973"/>
              <a:gd name="connsiteX42858" fmla="*/ 1872094 w 6085020"/>
              <a:gd name="connsiteY42858" fmla="*/ 992330 h 4885973"/>
              <a:gd name="connsiteX42859" fmla="*/ 1867442 w 6085020"/>
              <a:gd name="connsiteY42859" fmla="*/ 988463 h 4885973"/>
              <a:gd name="connsiteX42860" fmla="*/ 1365707 w 6085020"/>
              <a:gd name="connsiteY42860" fmla="*/ 987968 h 4885973"/>
              <a:gd name="connsiteX42861" fmla="*/ 1367038 w 6085020"/>
              <a:gd name="connsiteY42861" fmla="*/ 987968 h 4885973"/>
              <a:gd name="connsiteX42862" fmla="*/ 1367038 w 6085020"/>
              <a:gd name="connsiteY42862" fmla="*/ 990054 h 4885973"/>
              <a:gd name="connsiteX42863" fmla="*/ 1365707 w 6085020"/>
              <a:gd name="connsiteY42863" fmla="*/ 987968 h 4885973"/>
              <a:gd name="connsiteX42864" fmla="*/ 4345085 w 6085020"/>
              <a:gd name="connsiteY42864" fmla="*/ 987778 h 4885973"/>
              <a:gd name="connsiteX42865" fmla="*/ 4344134 w 6085020"/>
              <a:gd name="connsiteY42865" fmla="*/ 994416 h 4885973"/>
              <a:gd name="connsiteX42866" fmla="*/ 4335957 w 6085020"/>
              <a:gd name="connsiteY42866" fmla="*/ 992899 h 4885973"/>
              <a:gd name="connsiteX42867" fmla="*/ 4334246 w 6085020"/>
              <a:gd name="connsiteY42867" fmla="*/ 992899 h 4885973"/>
              <a:gd name="connsiteX42868" fmla="*/ 4317512 w 6085020"/>
              <a:gd name="connsiteY42868" fmla="*/ 1004848 h 4885973"/>
              <a:gd name="connsiteX42869" fmla="*/ 4315801 w 6085020"/>
              <a:gd name="connsiteY42869" fmla="*/ 1009969 h 4885973"/>
              <a:gd name="connsiteX42870" fmla="*/ 4313329 w 6085020"/>
              <a:gd name="connsiteY42870" fmla="*/ 1017555 h 4885973"/>
              <a:gd name="connsiteX42871" fmla="*/ 4308575 w 6085020"/>
              <a:gd name="connsiteY42871" fmla="*/ 1015659 h 4885973"/>
              <a:gd name="connsiteX42872" fmla="*/ 4305152 w 6085020"/>
              <a:gd name="connsiteY42872" fmla="*/ 1019073 h 4885973"/>
              <a:gd name="connsiteX42873" fmla="*/ 4305532 w 6085020"/>
              <a:gd name="connsiteY42873" fmla="*/ 1016607 h 4885973"/>
              <a:gd name="connsiteX42874" fmla="*/ 4304011 w 6085020"/>
              <a:gd name="connsiteY42874" fmla="*/ 1014710 h 4885973"/>
              <a:gd name="connsiteX42875" fmla="*/ 4302680 w 6085020"/>
              <a:gd name="connsiteY42875" fmla="*/ 1014710 h 4885973"/>
              <a:gd name="connsiteX42876" fmla="*/ 4298496 w 6085020"/>
              <a:gd name="connsiteY42876" fmla="*/ 1014710 h 4885973"/>
              <a:gd name="connsiteX42877" fmla="*/ 4297165 w 6085020"/>
              <a:gd name="connsiteY42877" fmla="*/ 1014710 h 4885973"/>
              <a:gd name="connsiteX42878" fmla="*/ 4299067 w 6085020"/>
              <a:gd name="connsiteY42878" fmla="*/ 1016797 h 4885973"/>
              <a:gd name="connsiteX42879" fmla="*/ 4302680 w 6085020"/>
              <a:gd name="connsiteY42879" fmla="*/ 1016797 h 4885973"/>
              <a:gd name="connsiteX42880" fmla="*/ 4300588 w 6085020"/>
              <a:gd name="connsiteY42880" fmla="*/ 1019262 h 4885973"/>
              <a:gd name="connsiteX42881" fmla="*/ 4317132 w 6085020"/>
              <a:gd name="connsiteY42881" fmla="*/ 1038229 h 4885973"/>
              <a:gd name="connsiteX42882" fmla="*/ 4319223 w 6085020"/>
              <a:gd name="connsiteY42882" fmla="*/ 1038229 h 4885973"/>
              <a:gd name="connsiteX42883" fmla="*/ 4321505 w 6085020"/>
              <a:gd name="connsiteY42883" fmla="*/ 1038229 h 4885973"/>
              <a:gd name="connsiteX42884" fmla="*/ 4324767 w 6085020"/>
              <a:gd name="connsiteY42884" fmla="*/ 1036901 h 4885973"/>
              <a:gd name="connsiteX42885" fmla="*/ 4326259 w 6085020"/>
              <a:gd name="connsiteY42885" fmla="*/ 1036901 h 4885973"/>
              <a:gd name="connsiteX42886" fmla="*/ 4326259 w 6085020"/>
              <a:gd name="connsiteY42886" fmla="*/ 1036294 h 4885973"/>
              <a:gd name="connsiteX42887" fmla="*/ 4330823 w 6085020"/>
              <a:gd name="connsiteY42887" fmla="*/ 1034436 h 4885973"/>
              <a:gd name="connsiteX42888" fmla="*/ 4332344 w 6085020"/>
              <a:gd name="connsiteY42888" fmla="*/ 1035763 h 4885973"/>
              <a:gd name="connsiteX42889" fmla="*/ 4336528 w 6085020"/>
              <a:gd name="connsiteY42889" fmla="*/ 1033487 h 4885973"/>
              <a:gd name="connsiteX42890" fmla="*/ 4336528 w 6085020"/>
              <a:gd name="connsiteY42890" fmla="*/ 1036332 h 4885973"/>
              <a:gd name="connsiteX42891" fmla="*/ 4336528 w 6085020"/>
              <a:gd name="connsiteY42891" fmla="*/ 1038419 h 4885973"/>
              <a:gd name="connsiteX42892" fmla="*/ 4338810 w 6085020"/>
              <a:gd name="connsiteY42892" fmla="*/ 1040505 h 4885973"/>
              <a:gd name="connsiteX42893" fmla="*/ 4338955 w 6085020"/>
              <a:gd name="connsiteY42893" fmla="*/ 1040443 h 4885973"/>
              <a:gd name="connsiteX42894" fmla="*/ 4342233 w 6085020"/>
              <a:gd name="connsiteY42894" fmla="*/ 1043350 h 4885973"/>
              <a:gd name="connsiteX42895" fmla="*/ 4350599 w 6085020"/>
              <a:gd name="connsiteY42895" fmla="*/ 1051506 h 4885973"/>
              <a:gd name="connsiteX42896" fmla="*/ 4354212 w 6085020"/>
              <a:gd name="connsiteY42896" fmla="*/ 1049419 h 4885973"/>
              <a:gd name="connsiteX42897" fmla="*/ 4354212 w 6085020"/>
              <a:gd name="connsiteY42897" fmla="*/ 1050747 h 4885973"/>
              <a:gd name="connsiteX42898" fmla="*/ 4358206 w 6085020"/>
              <a:gd name="connsiteY42898" fmla="*/ 1043729 h 4885973"/>
              <a:gd name="connsiteX42899" fmla="*/ 4354593 w 6085020"/>
              <a:gd name="connsiteY42899" fmla="*/ 1043160 h 4885973"/>
              <a:gd name="connsiteX42900" fmla="*/ 4358015 w 6085020"/>
              <a:gd name="connsiteY42900" fmla="*/ 1043160 h 4885973"/>
              <a:gd name="connsiteX42901" fmla="*/ 4358015 w 6085020"/>
              <a:gd name="connsiteY42901" fmla="*/ 1041643 h 4885973"/>
              <a:gd name="connsiteX42902" fmla="*/ 4359727 w 6085020"/>
              <a:gd name="connsiteY42902" fmla="*/ 1038039 h 4885973"/>
              <a:gd name="connsiteX42903" fmla="*/ 4358776 w 6085020"/>
              <a:gd name="connsiteY42903" fmla="*/ 1036332 h 4885973"/>
              <a:gd name="connsiteX42904" fmla="*/ 4361248 w 6085020"/>
              <a:gd name="connsiteY42904" fmla="*/ 1035005 h 4885973"/>
              <a:gd name="connsiteX42905" fmla="*/ 4354973 w 6085020"/>
              <a:gd name="connsiteY42905" fmla="*/ 1023435 h 4885973"/>
              <a:gd name="connsiteX42906" fmla="*/ 4352881 w 6085020"/>
              <a:gd name="connsiteY42906" fmla="*/ 1023435 h 4885973"/>
              <a:gd name="connsiteX42907" fmla="*/ 4347557 w 6085020"/>
              <a:gd name="connsiteY42907" fmla="*/ 1020400 h 4885973"/>
              <a:gd name="connsiteX42908" fmla="*/ 4346036 w 6085020"/>
              <a:gd name="connsiteY42908" fmla="*/ 1017555 h 4885973"/>
              <a:gd name="connsiteX42909" fmla="*/ 4349839 w 6085020"/>
              <a:gd name="connsiteY42909" fmla="*/ 1017555 h 4885973"/>
              <a:gd name="connsiteX42910" fmla="*/ 4352121 w 6085020"/>
              <a:gd name="connsiteY42910" fmla="*/ 1017555 h 4885973"/>
              <a:gd name="connsiteX42911" fmla="*/ 4345655 w 6085020"/>
              <a:gd name="connsiteY42911" fmla="*/ 1005417 h 4885973"/>
              <a:gd name="connsiteX42912" fmla="*/ 4348888 w 6085020"/>
              <a:gd name="connsiteY42912" fmla="*/ 1003710 h 4885973"/>
              <a:gd name="connsiteX42913" fmla="*/ 4346987 w 6085020"/>
              <a:gd name="connsiteY42913" fmla="*/ 1000296 h 4885973"/>
              <a:gd name="connsiteX42914" fmla="*/ 4349839 w 6085020"/>
              <a:gd name="connsiteY42914" fmla="*/ 1000296 h 4885973"/>
              <a:gd name="connsiteX42915" fmla="*/ 4352501 w 6085020"/>
              <a:gd name="connsiteY42915" fmla="*/ 1000296 h 4885973"/>
              <a:gd name="connsiteX42916" fmla="*/ 4355163 w 6085020"/>
              <a:gd name="connsiteY42916" fmla="*/ 998968 h 4885973"/>
              <a:gd name="connsiteX42917" fmla="*/ 4356114 w 6085020"/>
              <a:gd name="connsiteY42917" fmla="*/ 998968 h 4885973"/>
              <a:gd name="connsiteX42918" fmla="*/ 4351931 w 6085020"/>
              <a:gd name="connsiteY42918" fmla="*/ 994796 h 4885973"/>
              <a:gd name="connsiteX42919" fmla="*/ 1619186 w 6085020"/>
              <a:gd name="connsiteY42919" fmla="*/ 987778 h 4885973"/>
              <a:gd name="connsiteX42920" fmla="*/ 1620327 w 6085020"/>
              <a:gd name="connsiteY42920" fmla="*/ 999537 h 4885973"/>
              <a:gd name="connsiteX42921" fmla="*/ 1611960 w 6085020"/>
              <a:gd name="connsiteY42921" fmla="*/ 996313 h 4885973"/>
              <a:gd name="connsiteX42922" fmla="*/ 1617094 w 6085020"/>
              <a:gd name="connsiteY42922" fmla="*/ 990054 h 4885973"/>
              <a:gd name="connsiteX42923" fmla="*/ 1614432 w 6085020"/>
              <a:gd name="connsiteY42923" fmla="*/ 990054 h 4885973"/>
              <a:gd name="connsiteX42924" fmla="*/ 1619186 w 6085020"/>
              <a:gd name="connsiteY42924" fmla="*/ 987778 h 4885973"/>
              <a:gd name="connsiteX42925" fmla="*/ 1307709 w 6085020"/>
              <a:gd name="connsiteY42925" fmla="*/ 987399 h 4885973"/>
              <a:gd name="connsiteX42926" fmla="*/ 1304286 w 6085020"/>
              <a:gd name="connsiteY42926" fmla="*/ 989485 h 4885973"/>
              <a:gd name="connsiteX42927" fmla="*/ 1303525 w 6085020"/>
              <a:gd name="connsiteY42927" fmla="*/ 990433 h 4885973"/>
              <a:gd name="connsiteX42928" fmla="*/ 1307709 w 6085020"/>
              <a:gd name="connsiteY42928" fmla="*/ 990433 h 4885973"/>
              <a:gd name="connsiteX42929" fmla="*/ 1307709 w 6085020"/>
              <a:gd name="connsiteY42929" fmla="*/ 987399 h 4885973"/>
              <a:gd name="connsiteX42930" fmla="*/ 3307208 w 6085020"/>
              <a:gd name="connsiteY42930" fmla="*/ 987019 h 4885973"/>
              <a:gd name="connsiteX42931" fmla="*/ 3307208 w 6085020"/>
              <a:gd name="connsiteY42931" fmla="*/ 987019 h 4885973"/>
              <a:gd name="connsiteX42932" fmla="*/ 1903470 w 6085020"/>
              <a:gd name="connsiteY42932" fmla="*/ 987019 h 4885973"/>
              <a:gd name="connsiteX42933" fmla="*/ 1906402 w 6085020"/>
              <a:gd name="connsiteY42933" fmla="*/ 997141 h 4885973"/>
              <a:gd name="connsiteX42934" fmla="*/ 1913824 w 6085020"/>
              <a:gd name="connsiteY42934" fmla="*/ 1001596 h 4885973"/>
              <a:gd name="connsiteX42935" fmla="*/ 1913929 w 6085020"/>
              <a:gd name="connsiteY42935" fmla="*/ 1002572 h 4885973"/>
              <a:gd name="connsiteX42936" fmla="*/ 1915450 w 6085020"/>
              <a:gd name="connsiteY42936" fmla="*/ 1002572 h 4885973"/>
              <a:gd name="connsiteX42937" fmla="*/ 1913824 w 6085020"/>
              <a:gd name="connsiteY42937" fmla="*/ 1001596 h 4885973"/>
              <a:gd name="connsiteX42938" fmla="*/ 1912622 w 6085020"/>
              <a:gd name="connsiteY42938" fmla="*/ 990457 h 4885973"/>
              <a:gd name="connsiteX42939" fmla="*/ 1903470 w 6085020"/>
              <a:gd name="connsiteY42939" fmla="*/ 987019 h 4885973"/>
              <a:gd name="connsiteX42940" fmla="*/ 3118573 w 6085020"/>
              <a:gd name="connsiteY42940" fmla="*/ 986640 h 4885973"/>
              <a:gd name="connsiteX42941" fmla="*/ 3098226 w 6085020"/>
              <a:gd name="connsiteY42941" fmla="*/ 988726 h 4885973"/>
              <a:gd name="connsiteX42942" fmla="*/ 3094803 w 6085020"/>
              <a:gd name="connsiteY42942" fmla="*/ 1001221 h 4885973"/>
              <a:gd name="connsiteX42943" fmla="*/ 3092043 w 6085020"/>
              <a:gd name="connsiteY42943" fmla="*/ 1012624 h 4885973"/>
              <a:gd name="connsiteX42944" fmla="*/ 3091571 w 6085020"/>
              <a:gd name="connsiteY42944" fmla="*/ 1012624 h 4885973"/>
              <a:gd name="connsiteX42945" fmla="*/ 3091951 w 6085020"/>
              <a:gd name="connsiteY42945" fmla="*/ 1013003 h 4885973"/>
              <a:gd name="connsiteX42946" fmla="*/ 3092043 w 6085020"/>
              <a:gd name="connsiteY42946" fmla="*/ 1012624 h 4885973"/>
              <a:gd name="connsiteX42947" fmla="*/ 3118573 w 6085020"/>
              <a:gd name="connsiteY42947" fmla="*/ 1012624 h 4885973"/>
              <a:gd name="connsiteX42948" fmla="*/ 3118573 w 6085020"/>
              <a:gd name="connsiteY42948" fmla="*/ 986640 h 4885973"/>
              <a:gd name="connsiteX42949" fmla="*/ 3912288 w 6085020"/>
              <a:gd name="connsiteY42949" fmla="*/ 986261 h 4885973"/>
              <a:gd name="connsiteX42950" fmla="*/ 3906963 w 6085020"/>
              <a:gd name="connsiteY42950" fmla="*/ 1007124 h 4885973"/>
              <a:gd name="connsiteX42951" fmla="*/ 3928451 w 6085020"/>
              <a:gd name="connsiteY42951" fmla="*/ 992330 h 4885973"/>
              <a:gd name="connsiteX42952" fmla="*/ 3927880 w 6085020"/>
              <a:gd name="connsiteY42952" fmla="*/ 991571 h 4885973"/>
              <a:gd name="connsiteX42953" fmla="*/ 3912288 w 6085020"/>
              <a:gd name="connsiteY42953" fmla="*/ 986261 h 4885973"/>
              <a:gd name="connsiteX42954" fmla="*/ 3719278 w 6085020"/>
              <a:gd name="connsiteY42954" fmla="*/ 986261 h 4885973"/>
              <a:gd name="connsiteX42955" fmla="*/ 3719278 w 6085020"/>
              <a:gd name="connsiteY42955" fmla="*/ 987778 h 4885973"/>
              <a:gd name="connsiteX42956" fmla="*/ 3729737 w 6085020"/>
              <a:gd name="connsiteY42956" fmla="*/ 1019073 h 4885973"/>
              <a:gd name="connsiteX42957" fmla="*/ 3719278 w 6085020"/>
              <a:gd name="connsiteY42957" fmla="*/ 986261 h 4885973"/>
              <a:gd name="connsiteX42958" fmla="*/ 3609558 w 6085020"/>
              <a:gd name="connsiteY42958" fmla="*/ 986261 h 4885973"/>
              <a:gd name="connsiteX42959" fmla="*/ 3604233 w 6085020"/>
              <a:gd name="connsiteY42959" fmla="*/ 991571 h 4885973"/>
              <a:gd name="connsiteX42960" fmla="*/ 3604233 w 6085020"/>
              <a:gd name="connsiteY42960" fmla="*/ 1001813 h 4885973"/>
              <a:gd name="connsiteX42961" fmla="*/ 3625151 w 6085020"/>
              <a:gd name="connsiteY42961" fmla="*/ 1012245 h 4885973"/>
              <a:gd name="connsiteX42962" fmla="*/ 3614692 w 6085020"/>
              <a:gd name="connsiteY42962" fmla="*/ 996692 h 4885973"/>
              <a:gd name="connsiteX42963" fmla="*/ 3609558 w 6085020"/>
              <a:gd name="connsiteY42963" fmla="*/ 986261 h 4885973"/>
              <a:gd name="connsiteX42964" fmla="*/ 3536918 w 6085020"/>
              <a:gd name="connsiteY42964" fmla="*/ 986261 h 4885973"/>
              <a:gd name="connsiteX42965" fmla="*/ 3536918 w 6085020"/>
              <a:gd name="connsiteY42965" fmla="*/ 986261 h 4885973"/>
              <a:gd name="connsiteX42966" fmla="*/ 1988661 w 6085020"/>
              <a:gd name="connsiteY42966" fmla="*/ 986261 h 4885973"/>
              <a:gd name="connsiteX42967" fmla="*/ 1988661 w 6085020"/>
              <a:gd name="connsiteY42967" fmla="*/ 986261 h 4885973"/>
              <a:gd name="connsiteX42968" fmla="*/ 1272340 w 6085020"/>
              <a:gd name="connsiteY42968" fmla="*/ 986261 h 4885973"/>
              <a:gd name="connsiteX42969" fmla="*/ 1272340 w 6085020"/>
              <a:gd name="connsiteY42969" fmla="*/ 986261 h 4885973"/>
              <a:gd name="connsiteX42970" fmla="*/ 4533530 w 6085020"/>
              <a:gd name="connsiteY42970" fmla="*/ 985123 h 4885973"/>
              <a:gd name="connsiteX42971" fmla="*/ 4525734 w 6085020"/>
              <a:gd name="connsiteY42971" fmla="*/ 991382 h 4885973"/>
              <a:gd name="connsiteX42972" fmla="*/ 4526304 w 6085020"/>
              <a:gd name="connsiteY42972" fmla="*/ 992330 h 4885973"/>
              <a:gd name="connsiteX42973" fmla="*/ 4533530 w 6085020"/>
              <a:gd name="connsiteY42973" fmla="*/ 985123 h 4885973"/>
              <a:gd name="connsiteX42974" fmla="*/ 1319879 w 6085020"/>
              <a:gd name="connsiteY42974" fmla="*/ 983985 h 4885973"/>
              <a:gd name="connsiteX42975" fmla="*/ 1318736 w 6085020"/>
              <a:gd name="connsiteY42975" fmla="*/ 984933 h 4885973"/>
              <a:gd name="connsiteX42976" fmla="*/ 1316076 w 6085020"/>
              <a:gd name="connsiteY42976" fmla="*/ 984933 h 4885973"/>
              <a:gd name="connsiteX42977" fmla="*/ 1316076 w 6085020"/>
              <a:gd name="connsiteY42977" fmla="*/ 988537 h 4885973"/>
              <a:gd name="connsiteX42978" fmla="*/ 1317906 w 6085020"/>
              <a:gd name="connsiteY42978" fmla="*/ 985621 h 4885973"/>
              <a:gd name="connsiteX42979" fmla="*/ 1318736 w 6085020"/>
              <a:gd name="connsiteY42979" fmla="*/ 984933 h 4885973"/>
              <a:gd name="connsiteX42980" fmla="*/ 1319689 w 6085020"/>
              <a:gd name="connsiteY42980" fmla="*/ 984933 h 4885973"/>
              <a:gd name="connsiteX42981" fmla="*/ 4217680 w 6085020"/>
              <a:gd name="connsiteY42981" fmla="*/ 983416 h 4885973"/>
              <a:gd name="connsiteX42982" fmla="*/ 4213306 w 6085020"/>
              <a:gd name="connsiteY42982" fmla="*/ 986071 h 4885973"/>
              <a:gd name="connsiteX42983" fmla="*/ 4217870 w 6085020"/>
              <a:gd name="connsiteY42983" fmla="*/ 987778 h 4885973"/>
              <a:gd name="connsiteX42984" fmla="*/ 4211785 w 6085020"/>
              <a:gd name="connsiteY42984" fmla="*/ 991002 h 4885973"/>
              <a:gd name="connsiteX42985" fmla="*/ 4210264 w 6085020"/>
              <a:gd name="connsiteY42985" fmla="*/ 988347 h 4885973"/>
              <a:gd name="connsiteX42986" fmla="*/ 4201516 w 6085020"/>
              <a:gd name="connsiteY42986" fmla="*/ 993468 h 4885973"/>
              <a:gd name="connsiteX42987" fmla="*/ 4198854 w 6085020"/>
              <a:gd name="connsiteY42987" fmla="*/ 988347 h 4885973"/>
              <a:gd name="connsiteX42988" fmla="*/ 4195431 w 6085020"/>
              <a:gd name="connsiteY42988" fmla="*/ 992330 h 4885973"/>
              <a:gd name="connsiteX42989" fmla="*/ 4192199 w 6085020"/>
              <a:gd name="connsiteY42989" fmla="*/ 996123 h 4885973"/>
              <a:gd name="connsiteX42990" fmla="*/ 4188586 w 6085020"/>
              <a:gd name="connsiteY42990" fmla="*/ 994985 h 4885973"/>
              <a:gd name="connsiteX42991" fmla="*/ 4191058 w 6085020"/>
              <a:gd name="connsiteY42991" fmla="*/ 1009589 h 4885973"/>
              <a:gd name="connsiteX42992" fmla="*/ 4218140 w 6085020"/>
              <a:gd name="connsiteY42992" fmla="*/ 999142 h 4885973"/>
              <a:gd name="connsiteX42993" fmla="*/ 4218250 w 6085020"/>
              <a:gd name="connsiteY42993" fmla="*/ 999348 h 4885973"/>
              <a:gd name="connsiteX42994" fmla="*/ 4219928 w 6085020"/>
              <a:gd name="connsiteY42994" fmla="*/ 998452 h 4885973"/>
              <a:gd name="connsiteX42995" fmla="*/ 4231371 w 6085020"/>
              <a:gd name="connsiteY42995" fmla="*/ 994037 h 4885973"/>
              <a:gd name="connsiteX42996" fmla="*/ 4223575 w 6085020"/>
              <a:gd name="connsiteY42996" fmla="*/ 996503 h 4885973"/>
              <a:gd name="connsiteX42997" fmla="*/ 4219928 w 6085020"/>
              <a:gd name="connsiteY42997" fmla="*/ 998452 h 4885973"/>
              <a:gd name="connsiteX42998" fmla="*/ 4218140 w 6085020"/>
              <a:gd name="connsiteY42998" fmla="*/ 999142 h 4885973"/>
              <a:gd name="connsiteX42999" fmla="*/ 4216729 w 6085020"/>
              <a:gd name="connsiteY42999" fmla="*/ 996503 h 4885973"/>
              <a:gd name="connsiteX43000" fmla="*/ 4216729 w 6085020"/>
              <a:gd name="connsiteY43000" fmla="*/ 992330 h 4885973"/>
              <a:gd name="connsiteX43001" fmla="*/ 4219011 w 6085020"/>
              <a:gd name="connsiteY43001" fmla="*/ 991192 h 4885973"/>
              <a:gd name="connsiteX43002" fmla="*/ 2537644 w 6085020"/>
              <a:gd name="connsiteY43002" fmla="*/ 982847 h 4885973"/>
              <a:gd name="connsiteX43003" fmla="*/ 2537644 w 6085020"/>
              <a:gd name="connsiteY43003" fmla="*/ 993468 h 4885973"/>
              <a:gd name="connsiteX43004" fmla="*/ 2548102 w 6085020"/>
              <a:gd name="connsiteY43004" fmla="*/ 993468 h 4885973"/>
              <a:gd name="connsiteX43005" fmla="*/ 2548102 w 6085020"/>
              <a:gd name="connsiteY43005" fmla="*/ 982847 h 4885973"/>
              <a:gd name="connsiteX43006" fmla="*/ 4721875 w 6085020"/>
              <a:gd name="connsiteY43006" fmla="*/ 982474 h 4885973"/>
              <a:gd name="connsiteX43007" fmla="*/ 4717222 w 6085020"/>
              <a:gd name="connsiteY43007" fmla="*/ 986261 h 4885973"/>
              <a:gd name="connsiteX43008" fmla="*/ 4721875 w 6085020"/>
              <a:gd name="connsiteY43008" fmla="*/ 982474 h 4885973"/>
              <a:gd name="connsiteX43009" fmla="*/ 3781840 w 6085020"/>
              <a:gd name="connsiteY43009" fmla="*/ 982278 h 4885973"/>
              <a:gd name="connsiteX43010" fmla="*/ 3781840 w 6085020"/>
              <a:gd name="connsiteY43010" fmla="*/ 982278 h 4885973"/>
              <a:gd name="connsiteX43011" fmla="*/ 3379468 w 6085020"/>
              <a:gd name="connsiteY43011" fmla="*/ 981329 h 4885973"/>
              <a:gd name="connsiteX43012" fmla="*/ 3389927 w 6085020"/>
              <a:gd name="connsiteY43012" fmla="*/ 992330 h 4885973"/>
              <a:gd name="connsiteX43013" fmla="*/ 3389927 w 6085020"/>
              <a:gd name="connsiteY43013" fmla="*/ 991951 h 4885973"/>
              <a:gd name="connsiteX43014" fmla="*/ 3379468 w 6085020"/>
              <a:gd name="connsiteY43014" fmla="*/ 981329 h 4885973"/>
              <a:gd name="connsiteX43015" fmla="*/ 3828999 w 6085020"/>
              <a:gd name="connsiteY43015" fmla="*/ 981140 h 4885973"/>
              <a:gd name="connsiteX43016" fmla="*/ 3808082 w 6085020"/>
              <a:gd name="connsiteY43016" fmla="*/ 1033298 h 4885973"/>
              <a:gd name="connsiteX43017" fmla="*/ 3829189 w 6085020"/>
              <a:gd name="connsiteY43017" fmla="*/ 981709 h 4885973"/>
              <a:gd name="connsiteX43018" fmla="*/ 2268420 w 6085020"/>
              <a:gd name="connsiteY43018" fmla="*/ 979924 h 4885973"/>
              <a:gd name="connsiteX43019" fmla="*/ 2264540 w 6085020"/>
              <a:gd name="connsiteY43019" fmla="*/ 981775 h 4885973"/>
              <a:gd name="connsiteX43020" fmla="*/ 2264388 w 6085020"/>
              <a:gd name="connsiteY43020" fmla="*/ 982467 h 4885973"/>
              <a:gd name="connsiteX43021" fmla="*/ 2267088 w 6085020"/>
              <a:gd name="connsiteY43021" fmla="*/ 985804 h 4885973"/>
              <a:gd name="connsiteX43022" fmla="*/ 2270283 w 6085020"/>
              <a:gd name="connsiteY43022" fmla="*/ 983795 h 4885973"/>
              <a:gd name="connsiteX43023" fmla="*/ 2268420 w 6085020"/>
              <a:gd name="connsiteY43023" fmla="*/ 979924 h 4885973"/>
              <a:gd name="connsiteX43024" fmla="*/ 1352396 w 6085020"/>
              <a:gd name="connsiteY43024" fmla="*/ 978674 h 4885973"/>
              <a:gd name="connsiteX43025" fmla="*/ 1362854 w 6085020"/>
              <a:gd name="connsiteY43025" fmla="*/ 984743 h 4885973"/>
              <a:gd name="connsiteX43026" fmla="*/ 1360573 w 6085020"/>
              <a:gd name="connsiteY43026" fmla="*/ 987588 h 4885973"/>
              <a:gd name="connsiteX43027" fmla="*/ 1356579 w 6085020"/>
              <a:gd name="connsiteY43027" fmla="*/ 984364 h 4885973"/>
              <a:gd name="connsiteX43028" fmla="*/ 1356579 w 6085020"/>
              <a:gd name="connsiteY43028" fmla="*/ 987968 h 4885973"/>
              <a:gd name="connsiteX43029" fmla="*/ 1355628 w 6085020"/>
              <a:gd name="connsiteY43029" fmla="*/ 991002 h 4885973"/>
              <a:gd name="connsiteX43030" fmla="*/ 1356960 w 6085020"/>
              <a:gd name="connsiteY43030" fmla="*/ 991002 h 4885973"/>
              <a:gd name="connsiteX43031" fmla="*/ 1482083 w 6085020"/>
              <a:gd name="connsiteY43031" fmla="*/ 1025332 h 4885973"/>
              <a:gd name="connsiteX43032" fmla="*/ 1374454 w 6085020"/>
              <a:gd name="connsiteY43032" fmla="*/ 996692 h 4885973"/>
              <a:gd name="connsiteX43033" fmla="*/ 1377877 w 6085020"/>
              <a:gd name="connsiteY43033" fmla="*/ 991382 h 4885973"/>
              <a:gd name="connsiteX43034" fmla="*/ 1378828 w 6085020"/>
              <a:gd name="connsiteY43034" fmla="*/ 991382 h 4885973"/>
              <a:gd name="connsiteX43035" fmla="*/ 1381870 w 6085020"/>
              <a:gd name="connsiteY43035" fmla="*/ 992520 h 4885973"/>
              <a:gd name="connsiteX43036" fmla="*/ 1383011 w 6085020"/>
              <a:gd name="connsiteY43036" fmla="*/ 989295 h 4885973"/>
              <a:gd name="connsiteX43037" fmla="*/ 1388145 w 6085020"/>
              <a:gd name="connsiteY43037" fmla="*/ 989295 h 4885973"/>
              <a:gd name="connsiteX43038" fmla="*/ 1390617 w 6085020"/>
              <a:gd name="connsiteY43038" fmla="*/ 991571 h 4885973"/>
              <a:gd name="connsiteX43039" fmla="*/ 1401456 w 6085020"/>
              <a:gd name="connsiteY43039" fmla="*/ 990244 h 4885973"/>
              <a:gd name="connsiteX43040" fmla="*/ 1409443 w 6085020"/>
              <a:gd name="connsiteY43040" fmla="*/ 990244 h 4885973"/>
              <a:gd name="connsiteX43041" fmla="*/ 1421233 w 6085020"/>
              <a:gd name="connsiteY43041" fmla="*/ 988726 h 4885973"/>
              <a:gd name="connsiteX43042" fmla="*/ 1422944 w 6085020"/>
              <a:gd name="connsiteY43042" fmla="*/ 992140 h 4885973"/>
              <a:gd name="connsiteX43043" fmla="*/ 1435114 w 6085020"/>
              <a:gd name="connsiteY43043" fmla="*/ 986071 h 4885973"/>
              <a:gd name="connsiteX43044" fmla="*/ 1435114 w 6085020"/>
              <a:gd name="connsiteY43044" fmla="*/ 991192 h 4885973"/>
              <a:gd name="connsiteX43045" fmla="*/ 1438727 w 6085020"/>
              <a:gd name="connsiteY43045" fmla="*/ 991192 h 4885973"/>
              <a:gd name="connsiteX43046" fmla="*/ 1440819 w 6085020"/>
              <a:gd name="connsiteY43046" fmla="*/ 987778 h 4885973"/>
              <a:gd name="connsiteX43047" fmla="*/ 1444812 w 6085020"/>
              <a:gd name="connsiteY43047" fmla="*/ 990054 h 4885973"/>
              <a:gd name="connsiteX43048" fmla="*/ 1446143 w 6085020"/>
              <a:gd name="connsiteY43048" fmla="*/ 990054 h 4885973"/>
              <a:gd name="connsiteX43049" fmla="*/ 1449756 w 6085020"/>
              <a:gd name="connsiteY43049" fmla="*/ 987778 h 4885973"/>
              <a:gd name="connsiteX43050" fmla="*/ 1449756 w 6085020"/>
              <a:gd name="connsiteY43050" fmla="*/ 988347 h 4885973"/>
              <a:gd name="connsiteX43051" fmla="*/ 1452608 w 6085020"/>
              <a:gd name="connsiteY43051" fmla="*/ 986071 h 4885973"/>
              <a:gd name="connsiteX43052" fmla="*/ 1443101 w 6085020"/>
              <a:gd name="connsiteY43052" fmla="*/ 986071 h 4885973"/>
              <a:gd name="connsiteX43053" fmla="*/ 1438537 w 6085020"/>
              <a:gd name="connsiteY43053" fmla="*/ 983416 h 4885973"/>
              <a:gd name="connsiteX43054" fmla="*/ 1421042 w 6085020"/>
              <a:gd name="connsiteY43054" fmla="*/ 985502 h 4885973"/>
              <a:gd name="connsiteX43055" fmla="*/ 1371031 w 6085020"/>
              <a:gd name="connsiteY43055" fmla="*/ 987019 h 4885973"/>
              <a:gd name="connsiteX43056" fmla="*/ 1373313 w 6085020"/>
              <a:gd name="connsiteY43056" fmla="*/ 988347 h 4885973"/>
              <a:gd name="connsiteX43057" fmla="*/ 1369320 w 6085020"/>
              <a:gd name="connsiteY43057" fmla="*/ 991382 h 4885973"/>
              <a:gd name="connsiteX43058" fmla="*/ 1371411 w 6085020"/>
              <a:gd name="connsiteY43058" fmla="*/ 987968 h 4885973"/>
              <a:gd name="connsiteX43059" fmla="*/ 1369510 w 6085020"/>
              <a:gd name="connsiteY43059" fmla="*/ 987968 h 4885973"/>
              <a:gd name="connsiteX43060" fmla="*/ 1366848 w 6085020"/>
              <a:gd name="connsiteY43060" fmla="*/ 986261 h 4885973"/>
              <a:gd name="connsiteX43061" fmla="*/ 1365137 w 6085020"/>
              <a:gd name="connsiteY43061" fmla="*/ 987968 h 4885973"/>
              <a:gd name="connsiteX43062" fmla="*/ 1363995 w 6085020"/>
              <a:gd name="connsiteY43062" fmla="*/ 989106 h 4885973"/>
              <a:gd name="connsiteX43063" fmla="*/ 1362284 w 6085020"/>
              <a:gd name="connsiteY43063" fmla="*/ 988537 h 4885973"/>
              <a:gd name="connsiteX43064" fmla="*/ 1366087 w 6085020"/>
              <a:gd name="connsiteY43064" fmla="*/ 984743 h 4885973"/>
              <a:gd name="connsiteX43065" fmla="*/ 1362854 w 6085020"/>
              <a:gd name="connsiteY43065" fmla="*/ 984743 h 4885973"/>
              <a:gd name="connsiteX43066" fmla="*/ 1360382 w 6085020"/>
              <a:gd name="connsiteY43066" fmla="*/ 983226 h 4885973"/>
              <a:gd name="connsiteX43067" fmla="*/ 2369370 w 6085020"/>
              <a:gd name="connsiteY43067" fmla="*/ 976967 h 4885973"/>
              <a:gd name="connsiteX43068" fmla="*/ 2365100 w 6085020"/>
              <a:gd name="connsiteY43068" fmla="*/ 980571 h 4885973"/>
              <a:gd name="connsiteX43069" fmla="*/ 2370261 w 6085020"/>
              <a:gd name="connsiteY43069" fmla="*/ 992229 h 4885973"/>
              <a:gd name="connsiteX43070" fmla="*/ 2370115 w 6085020"/>
              <a:gd name="connsiteY43070" fmla="*/ 992520 h 4885973"/>
              <a:gd name="connsiteX43071" fmla="*/ 2370306 w 6085020"/>
              <a:gd name="connsiteY43071" fmla="*/ 992330 h 4885973"/>
              <a:gd name="connsiteX43072" fmla="*/ 2370261 w 6085020"/>
              <a:gd name="connsiteY43072" fmla="*/ 992229 h 4885973"/>
              <a:gd name="connsiteX43073" fmla="*/ 2375440 w 6085020"/>
              <a:gd name="connsiteY43073" fmla="*/ 981898 h 4885973"/>
              <a:gd name="connsiteX43074" fmla="*/ 2369370 w 6085020"/>
              <a:gd name="connsiteY43074" fmla="*/ 976967 h 4885973"/>
              <a:gd name="connsiteX43075" fmla="*/ 4121650 w 6085020"/>
              <a:gd name="connsiteY43075" fmla="*/ 976398 h 4885973"/>
              <a:gd name="connsiteX43076" fmla="*/ 4108221 w 6085020"/>
              <a:gd name="connsiteY43076" fmla="*/ 981164 h 4885973"/>
              <a:gd name="connsiteX43077" fmla="*/ 4101146 w 6085020"/>
              <a:gd name="connsiteY43077" fmla="*/ 991989 h 4885973"/>
              <a:gd name="connsiteX43078" fmla="*/ 4100733 w 6085020"/>
              <a:gd name="connsiteY43078" fmla="*/ 992140 h 4885973"/>
              <a:gd name="connsiteX43079" fmla="*/ 4100923 w 6085020"/>
              <a:gd name="connsiteY43079" fmla="*/ 992330 h 4885973"/>
              <a:gd name="connsiteX43080" fmla="*/ 4101146 w 6085020"/>
              <a:gd name="connsiteY43080" fmla="*/ 991989 h 4885973"/>
              <a:gd name="connsiteX43081" fmla="*/ 4114472 w 6085020"/>
              <a:gd name="connsiteY43081" fmla="*/ 987114 h 4885973"/>
              <a:gd name="connsiteX43082" fmla="*/ 4121650 w 6085020"/>
              <a:gd name="connsiteY43082" fmla="*/ 976398 h 4885973"/>
              <a:gd name="connsiteX43083" fmla="*/ 2333796 w 6085020"/>
              <a:gd name="connsiteY43083" fmla="*/ 976398 h 4885973"/>
              <a:gd name="connsiteX43084" fmla="*/ 2338930 w 6085020"/>
              <a:gd name="connsiteY43084" fmla="*/ 1002572 h 4885973"/>
              <a:gd name="connsiteX43085" fmla="*/ 2338930 w 6085020"/>
              <a:gd name="connsiteY43085" fmla="*/ 1002382 h 4885973"/>
              <a:gd name="connsiteX43086" fmla="*/ 2337789 w 6085020"/>
              <a:gd name="connsiteY43086" fmla="*/ 979074 h 4885973"/>
              <a:gd name="connsiteX43087" fmla="*/ 2333796 w 6085020"/>
              <a:gd name="connsiteY43087" fmla="*/ 976398 h 4885973"/>
              <a:gd name="connsiteX43088" fmla="*/ 2041144 w 6085020"/>
              <a:gd name="connsiteY43088" fmla="*/ 976019 h 4885973"/>
              <a:gd name="connsiteX43089" fmla="*/ 2037531 w 6085020"/>
              <a:gd name="connsiteY43089" fmla="*/ 991571 h 4885973"/>
              <a:gd name="connsiteX43090" fmla="*/ 2026502 w 6085020"/>
              <a:gd name="connsiteY43090" fmla="*/ 1003141 h 4885973"/>
              <a:gd name="connsiteX43091" fmla="*/ 2026502 w 6085020"/>
              <a:gd name="connsiteY43091" fmla="*/ 1007314 h 4885973"/>
              <a:gd name="connsiteX43092" fmla="*/ 2026502 w 6085020"/>
              <a:gd name="connsiteY43092" fmla="*/ 1010348 h 4885973"/>
              <a:gd name="connsiteX43093" fmla="*/ 2045518 w 6085020"/>
              <a:gd name="connsiteY43093" fmla="*/ 1010348 h 4885973"/>
              <a:gd name="connsiteX43094" fmla="*/ 2036390 w 6085020"/>
              <a:gd name="connsiteY43094" fmla="*/ 1017745 h 4885973"/>
              <a:gd name="connsiteX43095" fmla="*/ 2050081 w 6085020"/>
              <a:gd name="connsiteY43095" fmla="*/ 1008831 h 4885973"/>
              <a:gd name="connsiteX43096" fmla="*/ 2063963 w 6085020"/>
              <a:gd name="connsiteY43096" fmla="*/ 984174 h 4885973"/>
              <a:gd name="connsiteX43097" fmla="*/ 2055406 w 6085020"/>
              <a:gd name="connsiteY43097" fmla="*/ 982847 h 4885973"/>
              <a:gd name="connsiteX43098" fmla="*/ 2055025 w 6085020"/>
              <a:gd name="connsiteY43098" fmla="*/ 982088 h 4885973"/>
              <a:gd name="connsiteX43099" fmla="*/ 2056356 w 6085020"/>
              <a:gd name="connsiteY43099" fmla="*/ 980950 h 4885973"/>
              <a:gd name="connsiteX43100" fmla="*/ 2052553 w 6085020"/>
              <a:gd name="connsiteY43100" fmla="*/ 980950 h 4885973"/>
              <a:gd name="connsiteX43101" fmla="*/ 2046468 w 6085020"/>
              <a:gd name="connsiteY43101" fmla="*/ 977157 h 4885973"/>
              <a:gd name="connsiteX43102" fmla="*/ 2046468 w 6085020"/>
              <a:gd name="connsiteY43102" fmla="*/ 979053 h 4885973"/>
              <a:gd name="connsiteX43103" fmla="*/ 572562 w 6085020"/>
              <a:gd name="connsiteY43103" fmla="*/ 976019 h 4885973"/>
              <a:gd name="connsiteX43104" fmla="*/ 571231 w 6085020"/>
              <a:gd name="connsiteY43104" fmla="*/ 982088 h 4885973"/>
              <a:gd name="connsiteX43105" fmla="*/ 567618 w 6085020"/>
              <a:gd name="connsiteY43105" fmla="*/ 980571 h 4885973"/>
              <a:gd name="connsiteX43106" fmla="*/ 1557575 w 6085020"/>
              <a:gd name="connsiteY43106" fmla="*/ 974501 h 4885973"/>
              <a:gd name="connsiteX43107" fmla="*/ 1556814 w 6085020"/>
              <a:gd name="connsiteY43107" fmla="*/ 975450 h 4885973"/>
              <a:gd name="connsiteX43108" fmla="*/ 1539320 w 6085020"/>
              <a:gd name="connsiteY43108" fmla="*/ 979053 h 4885973"/>
              <a:gd name="connsiteX43109" fmla="*/ 1520304 w 6085020"/>
              <a:gd name="connsiteY43109" fmla="*/ 977536 h 4885973"/>
              <a:gd name="connsiteX43110" fmla="*/ 1469532 w 6085020"/>
              <a:gd name="connsiteY43110" fmla="*/ 981519 h 4885973"/>
              <a:gd name="connsiteX43111" fmla="*/ 1464398 w 6085020"/>
              <a:gd name="connsiteY43111" fmla="*/ 983985 h 4885973"/>
              <a:gd name="connsiteX43112" fmla="*/ 1458321 w 6085020"/>
              <a:gd name="connsiteY43112" fmla="*/ 982839 h 4885973"/>
              <a:gd name="connsiteX43113" fmla="*/ 1457172 w 6085020"/>
              <a:gd name="connsiteY43113" fmla="*/ 983985 h 4885973"/>
              <a:gd name="connsiteX43114" fmla="*/ 1466870 w 6085020"/>
              <a:gd name="connsiteY43114" fmla="*/ 987209 h 4885973"/>
              <a:gd name="connsiteX43115" fmla="*/ 1461736 w 6085020"/>
              <a:gd name="connsiteY43115" fmla="*/ 991951 h 4885973"/>
              <a:gd name="connsiteX43116" fmla="*/ 1480752 w 6085020"/>
              <a:gd name="connsiteY43116" fmla="*/ 995554 h 4885973"/>
              <a:gd name="connsiteX43117" fmla="*/ 1546166 w 6085020"/>
              <a:gd name="connsiteY43117" fmla="*/ 990054 h 4885973"/>
              <a:gd name="connsiteX43118" fmla="*/ 1542743 w 6085020"/>
              <a:gd name="connsiteY43118" fmla="*/ 994796 h 4885973"/>
              <a:gd name="connsiteX43119" fmla="*/ 1551110 w 6085020"/>
              <a:gd name="connsiteY43119" fmla="*/ 996123 h 4885973"/>
              <a:gd name="connsiteX43120" fmla="*/ 1547877 w 6085020"/>
              <a:gd name="connsiteY43120" fmla="*/ 1000296 h 4885973"/>
              <a:gd name="connsiteX43121" fmla="*/ 1557955 w 6085020"/>
              <a:gd name="connsiteY43121" fmla="*/ 992330 h 4885973"/>
              <a:gd name="connsiteX43122" fmla="*/ 1557955 w 6085020"/>
              <a:gd name="connsiteY43122" fmla="*/ 1002762 h 4885973"/>
              <a:gd name="connsiteX43123" fmla="*/ 1535897 w 6085020"/>
              <a:gd name="connsiteY43123" fmla="*/ 1005796 h 4885973"/>
              <a:gd name="connsiteX43124" fmla="*/ 1534186 w 6085020"/>
              <a:gd name="connsiteY43124" fmla="*/ 1003141 h 4885973"/>
              <a:gd name="connsiteX43125" fmla="*/ 1533045 w 6085020"/>
              <a:gd name="connsiteY43125" fmla="*/ 1005796 h 4885973"/>
              <a:gd name="connsiteX43126" fmla="*/ 1523347 w 6085020"/>
              <a:gd name="connsiteY43126" fmla="*/ 1005796 h 4885973"/>
              <a:gd name="connsiteX43127" fmla="*/ 1521255 w 6085020"/>
              <a:gd name="connsiteY43127" fmla="*/ 1001434 h 4885973"/>
              <a:gd name="connsiteX43128" fmla="*/ 1511747 w 6085020"/>
              <a:gd name="connsiteY43128" fmla="*/ 999158 h 4885973"/>
              <a:gd name="connsiteX43129" fmla="*/ 1506993 w 6085020"/>
              <a:gd name="connsiteY43129" fmla="*/ 1010917 h 4885973"/>
              <a:gd name="connsiteX43130" fmla="*/ 1515360 w 6085020"/>
              <a:gd name="connsiteY43130" fmla="*/ 1013193 h 4885973"/>
              <a:gd name="connsiteX43131" fmla="*/ 1494253 w 6085020"/>
              <a:gd name="connsiteY43131" fmla="*/ 1020211 h 4885973"/>
              <a:gd name="connsiteX43132" fmla="*/ 1556054 w 6085020"/>
              <a:gd name="connsiteY43132" fmla="*/ 1011676 h 4885973"/>
              <a:gd name="connsiteX43133" fmla="*/ 1577351 w 6085020"/>
              <a:gd name="connsiteY43133" fmla="*/ 1008072 h 4885973"/>
              <a:gd name="connsiteX43134" fmla="*/ 1562139 w 6085020"/>
              <a:gd name="connsiteY43134" fmla="*/ 1010728 h 4885973"/>
              <a:gd name="connsiteX43135" fmla="*/ 1553582 w 6085020"/>
              <a:gd name="connsiteY43135" fmla="*/ 1018693 h 4885973"/>
              <a:gd name="connsiteX43136" fmla="*/ 1571266 w 6085020"/>
              <a:gd name="connsiteY43136" fmla="*/ 1021349 h 4885973"/>
              <a:gd name="connsiteX43137" fmla="*/ 1582486 w 6085020"/>
              <a:gd name="connsiteY43137" fmla="*/ 1021349 h 4885973"/>
              <a:gd name="connsiteX43138" fmla="*/ 1574879 w 6085020"/>
              <a:gd name="connsiteY43138" fmla="*/ 1027797 h 4885973"/>
              <a:gd name="connsiteX43139" fmla="*/ 1580584 w 6085020"/>
              <a:gd name="connsiteY43139" fmla="*/ 1027797 h 4885973"/>
              <a:gd name="connsiteX43140" fmla="*/ 1578492 w 6085020"/>
              <a:gd name="connsiteY43140" fmla="*/ 1031211 h 4885973"/>
              <a:gd name="connsiteX43141" fmla="*/ 1607586 w 6085020"/>
              <a:gd name="connsiteY43141" fmla="*/ 1028935 h 4885973"/>
              <a:gd name="connsiteX43142" fmla="*/ 1599410 w 6085020"/>
              <a:gd name="connsiteY43142" fmla="*/ 1033487 h 4885973"/>
              <a:gd name="connsiteX43143" fmla="*/ 1572788 w 6085020"/>
              <a:gd name="connsiteY43143" fmla="*/ 1040884 h 4885973"/>
              <a:gd name="connsiteX43144" fmla="*/ 1560618 w 6085020"/>
              <a:gd name="connsiteY43144" fmla="*/ 1042212 h 4885973"/>
              <a:gd name="connsiteX43145" fmla="*/ 1556624 w 6085020"/>
              <a:gd name="connsiteY43145" fmla="*/ 1046005 h 4885973"/>
              <a:gd name="connsiteX43146" fmla="*/ 1554342 w 6085020"/>
              <a:gd name="connsiteY43146" fmla="*/ 1044678 h 4885973"/>
              <a:gd name="connsiteX43147" fmla="*/ 1532855 w 6085020"/>
              <a:gd name="connsiteY43147" fmla="*/ 1051316 h 4885973"/>
              <a:gd name="connsiteX43148" fmla="*/ 1504331 w 6085020"/>
              <a:gd name="connsiteY43148" fmla="*/ 1068576 h 4885973"/>
              <a:gd name="connsiteX43149" fmla="*/ 1506993 w 6085020"/>
              <a:gd name="connsiteY43149" fmla="*/ 1068576 h 4885973"/>
              <a:gd name="connsiteX43150" fmla="*/ 1464208 w 6085020"/>
              <a:gd name="connsiteY43150" fmla="*/ 1081093 h 4885973"/>
              <a:gd name="connsiteX43151" fmla="*/ 1430550 w 6085020"/>
              <a:gd name="connsiteY43151" fmla="*/ 1096836 h 4885973"/>
              <a:gd name="connsiteX43152" fmla="*/ 1447284 w 6085020"/>
              <a:gd name="connsiteY43152" fmla="*/ 1095698 h 4885973"/>
              <a:gd name="connsiteX43153" fmla="*/ 1449186 w 6085020"/>
              <a:gd name="connsiteY43153" fmla="*/ 1092284 h 4885973"/>
              <a:gd name="connsiteX43154" fmla="*/ 1489879 w 6085020"/>
              <a:gd name="connsiteY43154" fmla="*/ 1086025 h 4885973"/>
              <a:gd name="connsiteX43155" fmla="*/ 1487217 w 6085020"/>
              <a:gd name="connsiteY43155" fmla="*/ 1081473 h 4885973"/>
              <a:gd name="connsiteX43156" fmla="*/ 1518212 w 6085020"/>
              <a:gd name="connsiteY43156" fmla="*/ 1075783 h 4885973"/>
              <a:gd name="connsiteX43157" fmla="*/ 1521255 w 6085020"/>
              <a:gd name="connsiteY43157" fmla="*/ 1081093 h 4885973"/>
              <a:gd name="connsiteX43158" fmla="*/ 1526199 w 6085020"/>
              <a:gd name="connsiteY43158" fmla="*/ 1071041 h 4885973"/>
              <a:gd name="connsiteX43159" fmla="*/ 1543313 w 6085020"/>
              <a:gd name="connsiteY43159" fmla="*/ 1071041 h 4885973"/>
              <a:gd name="connsiteX43160" fmla="*/ 1543313 w 6085020"/>
              <a:gd name="connsiteY43160" fmla="*/ 1073696 h 4885973"/>
              <a:gd name="connsiteX43161" fmla="*/ 1550919 w 6085020"/>
              <a:gd name="connsiteY43161" fmla="*/ 1073696 h 4885973"/>
              <a:gd name="connsiteX43162" fmla="*/ 1546356 w 6085020"/>
              <a:gd name="connsiteY43162" fmla="*/ 1067058 h 4885973"/>
              <a:gd name="connsiteX43163" fmla="*/ 1586859 w 6085020"/>
              <a:gd name="connsiteY43163" fmla="*/ 1060799 h 4885973"/>
              <a:gd name="connsiteX43164" fmla="*/ 1579823 w 6085020"/>
              <a:gd name="connsiteY43164" fmla="*/ 1072748 h 4885973"/>
              <a:gd name="connsiteX43165" fmla="*/ 1563850 w 6085020"/>
              <a:gd name="connsiteY43165" fmla="*/ 1089628 h 4885973"/>
              <a:gd name="connsiteX43166" fmla="*/ 1556624 w 6085020"/>
              <a:gd name="connsiteY43166" fmla="*/ 1095318 h 4885973"/>
              <a:gd name="connsiteX43167" fmla="*/ 1578302 w 6085020"/>
              <a:gd name="connsiteY43167" fmla="*/ 1085835 h 4885973"/>
              <a:gd name="connsiteX43168" fmla="*/ 1576781 w 6085020"/>
              <a:gd name="connsiteY43168" fmla="*/ 1092473 h 4885973"/>
              <a:gd name="connsiteX43169" fmla="*/ 1580964 w 6085020"/>
              <a:gd name="connsiteY43169" fmla="*/ 1090387 h 4885973"/>
              <a:gd name="connsiteX43170" fmla="*/ 1583560 w 6085020"/>
              <a:gd name="connsiteY43170" fmla="*/ 1091802 h 4885973"/>
              <a:gd name="connsiteX43171" fmla="*/ 1583626 w 6085020"/>
              <a:gd name="connsiteY43171" fmla="*/ 1092663 h 4885973"/>
              <a:gd name="connsiteX43172" fmla="*/ 1589902 w 6085020"/>
              <a:gd name="connsiteY43172" fmla="*/ 1090956 h 4885973"/>
              <a:gd name="connsiteX43173" fmla="*/ 1594275 w 6085020"/>
              <a:gd name="connsiteY43173" fmla="*/ 1088870 h 4885973"/>
              <a:gd name="connsiteX43174" fmla="*/ 1622799 w 6085020"/>
              <a:gd name="connsiteY43174" fmla="*/ 1067817 h 4885973"/>
              <a:gd name="connsiteX43175" fmla="*/ 1629264 w 6085020"/>
              <a:gd name="connsiteY43175" fmla="*/ 1060989 h 4885973"/>
              <a:gd name="connsiteX43176" fmla="*/ 1637441 w 6085020"/>
              <a:gd name="connsiteY43176" fmla="*/ 1045057 h 4885973"/>
              <a:gd name="connsiteX43177" fmla="*/ 1642385 w 6085020"/>
              <a:gd name="connsiteY43177" fmla="*/ 1044109 h 4885973"/>
              <a:gd name="connsiteX43178" fmla="*/ 1644667 w 6085020"/>
              <a:gd name="connsiteY43178" fmla="*/ 1046195 h 4885973"/>
              <a:gd name="connsiteX43179" fmla="*/ 1666535 w 6085020"/>
              <a:gd name="connsiteY43179" fmla="*/ 1059661 h 4885973"/>
              <a:gd name="connsiteX43180" fmla="*/ 1664443 w 6085020"/>
              <a:gd name="connsiteY43180" fmla="*/ 1034056 h 4885973"/>
              <a:gd name="connsiteX43181" fmla="*/ 1658358 w 6085020"/>
              <a:gd name="connsiteY43181" fmla="*/ 1016417 h 4885973"/>
              <a:gd name="connsiteX43182" fmla="*/ 1667105 w 6085020"/>
              <a:gd name="connsiteY43182" fmla="*/ 1016417 h 4885973"/>
              <a:gd name="connsiteX43183" fmla="*/ 1678134 w 6085020"/>
              <a:gd name="connsiteY43183" fmla="*/ 997451 h 4885973"/>
              <a:gd name="connsiteX43184" fmla="*/ 1659119 w 6085020"/>
              <a:gd name="connsiteY43184" fmla="*/ 998399 h 4885973"/>
              <a:gd name="connsiteX43185" fmla="*/ 1661401 w 6085020"/>
              <a:gd name="connsiteY43185" fmla="*/ 992899 h 4885973"/>
              <a:gd name="connsiteX43186" fmla="*/ 1642385 w 6085020"/>
              <a:gd name="connsiteY43186" fmla="*/ 997261 h 4885973"/>
              <a:gd name="connsiteX43187" fmla="*/ 1640674 w 6085020"/>
              <a:gd name="connsiteY43187" fmla="*/ 995744 h 4885973"/>
              <a:gd name="connsiteX43188" fmla="*/ 1625841 w 6085020"/>
              <a:gd name="connsiteY43188" fmla="*/ 986261 h 4885973"/>
              <a:gd name="connsiteX43189" fmla="*/ 1644857 w 6085020"/>
              <a:gd name="connsiteY43189" fmla="*/ 980191 h 4885973"/>
              <a:gd name="connsiteX43190" fmla="*/ 1635349 w 6085020"/>
              <a:gd name="connsiteY43190" fmla="*/ 975450 h 4885973"/>
              <a:gd name="connsiteX43191" fmla="*/ 1597318 w 6085020"/>
              <a:gd name="connsiteY43191" fmla="*/ 984933 h 4885973"/>
              <a:gd name="connsiteX43192" fmla="*/ 1599029 w 6085020"/>
              <a:gd name="connsiteY43192" fmla="*/ 983036 h 4885973"/>
              <a:gd name="connsiteX43193" fmla="*/ 1592944 w 6085020"/>
              <a:gd name="connsiteY43193" fmla="*/ 983036 h 4885973"/>
              <a:gd name="connsiteX43194" fmla="*/ 1585908 w 6085020"/>
              <a:gd name="connsiteY43194" fmla="*/ 987588 h 4885973"/>
              <a:gd name="connsiteX43195" fmla="*/ 1572407 w 6085020"/>
              <a:gd name="connsiteY43195" fmla="*/ 988916 h 4885973"/>
              <a:gd name="connsiteX43196" fmla="*/ 1570886 w 6085020"/>
              <a:gd name="connsiteY43196" fmla="*/ 982657 h 4885973"/>
              <a:gd name="connsiteX43197" fmla="*/ 1557005 w 6085020"/>
              <a:gd name="connsiteY43197" fmla="*/ 985312 h 4885973"/>
              <a:gd name="connsiteX43198" fmla="*/ 1564801 w 6085020"/>
              <a:gd name="connsiteY43198" fmla="*/ 979812 h 4885973"/>
              <a:gd name="connsiteX43199" fmla="*/ 1557575 w 6085020"/>
              <a:gd name="connsiteY43199" fmla="*/ 974501 h 4885973"/>
              <a:gd name="connsiteX43200" fmla="*/ 1340226 w 6085020"/>
              <a:gd name="connsiteY43200" fmla="*/ 971846 h 4885973"/>
              <a:gd name="connsiteX43201" fmla="*/ 1331478 w 6085020"/>
              <a:gd name="connsiteY43201" fmla="*/ 1009779 h 4885973"/>
              <a:gd name="connsiteX43202" fmla="*/ 1329957 w 6085020"/>
              <a:gd name="connsiteY43202" fmla="*/ 1009589 h 4885973"/>
              <a:gd name="connsiteX43203" fmla="*/ 1328246 w 6085020"/>
              <a:gd name="connsiteY43203" fmla="*/ 1010917 h 4885973"/>
              <a:gd name="connsiteX43204" fmla="*/ 1328246 w 6085020"/>
              <a:gd name="connsiteY43204" fmla="*/ 1012055 h 4885973"/>
              <a:gd name="connsiteX43205" fmla="*/ 1331288 w 6085020"/>
              <a:gd name="connsiteY43205" fmla="*/ 1012055 h 4885973"/>
              <a:gd name="connsiteX43206" fmla="*/ 1328246 w 6085020"/>
              <a:gd name="connsiteY43206" fmla="*/ 1028935 h 4885973"/>
              <a:gd name="connsiteX43207" fmla="*/ 1356960 w 6085020"/>
              <a:gd name="connsiteY43207" fmla="*/ 1026659 h 4885973"/>
              <a:gd name="connsiteX43208" fmla="*/ 1354488 w 6085020"/>
              <a:gd name="connsiteY43208" fmla="*/ 1009969 h 4885973"/>
              <a:gd name="connsiteX43209" fmla="*/ 1344980 w 6085020"/>
              <a:gd name="connsiteY43209" fmla="*/ 1007503 h 4885973"/>
              <a:gd name="connsiteX43210" fmla="*/ 1340226 w 6085020"/>
              <a:gd name="connsiteY43210" fmla="*/ 971846 h 4885973"/>
              <a:gd name="connsiteX43211" fmla="*/ 2930888 w 6085020"/>
              <a:gd name="connsiteY43211" fmla="*/ 971656 h 4885973"/>
              <a:gd name="connsiteX43212" fmla="*/ 2930888 w 6085020"/>
              <a:gd name="connsiteY43212" fmla="*/ 971656 h 4885973"/>
              <a:gd name="connsiteX43213" fmla="*/ 2632912 w 6085020"/>
              <a:gd name="connsiteY43213" fmla="*/ 971656 h 4885973"/>
              <a:gd name="connsiteX43214" fmla="*/ 2632912 w 6085020"/>
              <a:gd name="connsiteY43214" fmla="*/ 971656 h 4885973"/>
              <a:gd name="connsiteX43215" fmla="*/ 2291961 w 6085020"/>
              <a:gd name="connsiteY43215" fmla="*/ 971656 h 4885973"/>
              <a:gd name="connsiteX43216" fmla="*/ 2291961 w 6085020"/>
              <a:gd name="connsiteY43216" fmla="*/ 982088 h 4885973"/>
              <a:gd name="connsiteX43217" fmla="*/ 2302420 w 6085020"/>
              <a:gd name="connsiteY43217" fmla="*/ 982088 h 4885973"/>
              <a:gd name="connsiteX43218" fmla="*/ 2302420 w 6085020"/>
              <a:gd name="connsiteY43218" fmla="*/ 971656 h 4885973"/>
              <a:gd name="connsiteX43219" fmla="*/ 3948608 w 6085020"/>
              <a:gd name="connsiteY43219" fmla="*/ 971277 h 4885973"/>
              <a:gd name="connsiteX43220" fmla="*/ 3933015 w 6085020"/>
              <a:gd name="connsiteY43220" fmla="*/ 987019 h 4885973"/>
              <a:gd name="connsiteX43221" fmla="*/ 3942333 w 6085020"/>
              <a:gd name="connsiteY43221" fmla="*/ 987019 h 4885973"/>
              <a:gd name="connsiteX43222" fmla="*/ 3937959 w 6085020"/>
              <a:gd name="connsiteY43222" fmla="*/ 978864 h 4885973"/>
              <a:gd name="connsiteX43223" fmla="*/ 3946326 w 6085020"/>
              <a:gd name="connsiteY43223" fmla="*/ 974312 h 4885973"/>
              <a:gd name="connsiteX43224" fmla="*/ 3948608 w 6085020"/>
              <a:gd name="connsiteY43224" fmla="*/ 976777 h 4885973"/>
              <a:gd name="connsiteX43225" fmla="*/ 2077084 w 6085020"/>
              <a:gd name="connsiteY43225" fmla="*/ 971087 h 4885973"/>
              <a:gd name="connsiteX43226" fmla="*/ 2077084 w 6085020"/>
              <a:gd name="connsiteY43226" fmla="*/ 971087 h 4885973"/>
              <a:gd name="connsiteX43227" fmla="*/ 1988661 w 6085020"/>
              <a:gd name="connsiteY43227" fmla="*/ 970518 h 4885973"/>
              <a:gd name="connsiteX43228" fmla="*/ 1988661 w 6085020"/>
              <a:gd name="connsiteY43228" fmla="*/ 970518 h 4885973"/>
              <a:gd name="connsiteX43229" fmla="*/ 2939826 w 6085020"/>
              <a:gd name="connsiteY43229" fmla="*/ 970329 h 4885973"/>
              <a:gd name="connsiteX43230" fmla="*/ 2950664 w 6085020"/>
              <a:gd name="connsiteY43230" fmla="*/ 992330 h 4885973"/>
              <a:gd name="connsiteX43231" fmla="*/ 2950284 w 6085020"/>
              <a:gd name="connsiteY43231" fmla="*/ 991382 h 4885973"/>
              <a:gd name="connsiteX43232" fmla="*/ 2939826 w 6085020"/>
              <a:gd name="connsiteY43232" fmla="*/ 970329 h 4885973"/>
              <a:gd name="connsiteX43233" fmla="*/ 2710876 w 6085020"/>
              <a:gd name="connsiteY43233" fmla="*/ 969760 h 4885973"/>
              <a:gd name="connsiteX43234" fmla="*/ 2710876 w 6085020"/>
              <a:gd name="connsiteY43234" fmla="*/ 974501 h 4885973"/>
              <a:gd name="connsiteX43235" fmla="*/ 2715440 w 6085020"/>
              <a:gd name="connsiteY43235" fmla="*/ 974501 h 4885973"/>
              <a:gd name="connsiteX43236" fmla="*/ 2715440 w 6085020"/>
              <a:gd name="connsiteY43236" fmla="*/ 969760 h 4885973"/>
              <a:gd name="connsiteX43237" fmla="*/ 2808733 w 6085020"/>
              <a:gd name="connsiteY43237" fmla="*/ 968477 h 4885973"/>
              <a:gd name="connsiteX43238" fmla="*/ 2814322 w 6085020"/>
              <a:gd name="connsiteY43238" fmla="*/ 971277 h 4885973"/>
              <a:gd name="connsiteX43239" fmla="*/ 2808733 w 6085020"/>
              <a:gd name="connsiteY43239" fmla="*/ 968477 h 4885973"/>
              <a:gd name="connsiteX43240" fmla="*/ 4286136 w 6085020"/>
              <a:gd name="connsiteY43240" fmla="*/ 967294 h 4885973"/>
              <a:gd name="connsiteX43241" fmla="*/ 4288989 w 6085020"/>
              <a:gd name="connsiteY43241" fmla="*/ 969191 h 4885973"/>
              <a:gd name="connsiteX43242" fmla="*/ 4291841 w 6085020"/>
              <a:gd name="connsiteY43242" fmla="*/ 969191 h 4885973"/>
              <a:gd name="connsiteX43243" fmla="*/ 4290130 w 6085020"/>
              <a:gd name="connsiteY43243" fmla="*/ 974881 h 4885973"/>
              <a:gd name="connsiteX43244" fmla="*/ 4483329 w 6085020"/>
              <a:gd name="connsiteY43244" fmla="*/ 966346 h 4885973"/>
              <a:gd name="connsiteX43245" fmla="*/ 4483329 w 6085020"/>
              <a:gd name="connsiteY43245" fmla="*/ 966346 h 4885973"/>
              <a:gd name="connsiteX43246" fmla="*/ 3431761 w 6085020"/>
              <a:gd name="connsiteY43246" fmla="*/ 966156 h 4885973"/>
              <a:gd name="connsiteX43247" fmla="*/ 3431191 w 6085020"/>
              <a:gd name="connsiteY43247" fmla="*/ 966346 h 4885973"/>
              <a:gd name="connsiteX43248" fmla="*/ 3446974 w 6085020"/>
              <a:gd name="connsiteY43248" fmla="*/ 1002762 h 4885973"/>
              <a:gd name="connsiteX43249" fmla="*/ 3431761 w 6085020"/>
              <a:gd name="connsiteY43249" fmla="*/ 966156 h 4885973"/>
              <a:gd name="connsiteX43250" fmla="*/ 3061526 w 6085020"/>
              <a:gd name="connsiteY43250" fmla="*/ 966156 h 4885973"/>
              <a:gd name="connsiteX43251" fmla="*/ 3060195 w 6085020"/>
              <a:gd name="connsiteY43251" fmla="*/ 966346 h 4885973"/>
              <a:gd name="connsiteX43252" fmla="*/ 3033953 w 6085020"/>
              <a:gd name="connsiteY43252" fmla="*/ 992520 h 4885973"/>
              <a:gd name="connsiteX43253" fmla="*/ 3061526 w 6085020"/>
              <a:gd name="connsiteY43253" fmla="*/ 966156 h 4885973"/>
              <a:gd name="connsiteX43254" fmla="*/ 2852353 w 6085020"/>
              <a:gd name="connsiteY43254" fmla="*/ 966156 h 4885973"/>
              <a:gd name="connsiteX43255" fmla="*/ 2841895 w 6085020"/>
              <a:gd name="connsiteY43255" fmla="*/ 992330 h 4885973"/>
              <a:gd name="connsiteX43256" fmla="*/ 2852353 w 6085020"/>
              <a:gd name="connsiteY43256" fmla="*/ 966156 h 4885973"/>
              <a:gd name="connsiteX43257" fmla="*/ 2259634 w 6085020"/>
              <a:gd name="connsiteY43257" fmla="*/ 965777 h 4885973"/>
              <a:gd name="connsiteX43258" fmla="*/ 2259634 w 6085020"/>
              <a:gd name="connsiteY43258" fmla="*/ 976208 h 4885973"/>
              <a:gd name="connsiteX43259" fmla="*/ 2270093 w 6085020"/>
              <a:gd name="connsiteY43259" fmla="*/ 976208 h 4885973"/>
              <a:gd name="connsiteX43260" fmla="*/ 2270093 w 6085020"/>
              <a:gd name="connsiteY43260" fmla="*/ 965777 h 4885973"/>
              <a:gd name="connsiteX43261" fmla="*/ 1847945 w 6085020"/>
              <a:gd name="connsiteY43261" fmla="*/ 965208 h 4885973"/>
              <a:gd name="connsiteX43262" fmla="*/ 1847945 w 6085020"/>
              <a:gd name="connsiteY43262" fmla="*/ 973553 h 4885973"/>
              <a:gd name="connsiteX43263" fmla="*/ 1839958 w 6085020"/>
              <a:gd name="connsiteY43263" fmla="*/ 971656 h 4885973"/>
              <a:gd name="connsiteX43264" fmla="*/ 1840338 w 6085020"/>
              <a:gd name="connsiteY43264" fmla="*/ 970708 h 4885973"/>
              <a:gd name="connsiteX43265" fmla="*/ 1827217 w 6085020"/>
              <a:gd name="connsiteY43265" fmla="*/ 983795 h 4885973"/>
              <a:gd name="connsiteX43266" fmla="*/ 1840338 w 6085020"/>
              <a:gd name="connsiteY43266" fmla="*/ 996882 h 4885973"/>
              <a:gd name="connsiteX43267" fmla="*/ 1853271 w 6085020"/>
              <a:gd name="connsiteY43267" fmla="*/ 983987 h 4885973"/>
              <a:gd name="connsiteX43268" fmla="*/ 1853269 w 6085020"/>
              <a:gd name="connsiteY43268" fmla="*/ 983795 h 4885973"/>
              <a:gd name="connsiteX43269" fmla="*/ 1849656 w 6085020"/>
              <a:gd name="connsiteY43269" fmla="*/ 974691 h 4885973"/>
              <a:gd name="connsiteX43270" fmla="*/ 1863537 w 6085020"/>
              <a:gd name="connsiteY43270" fmla="*/ 965208 h 4885973"/>
              <a:gd name="connsiteX43271" fmla="*/ 2254405 w 6085020"/>
              <a:gd name="connsiteY43271" fmla="*/ 964544 h 4885973"/>
              <a:gd name="connsiteX43272" fmla="*/ 2250887 w 6085020"/>
              <a:gd name="connsiteY43272" fmla="*/ 966725 h 4885973"/>
              <a:gd name="connsiteX43273" fmla="*/ 2252979 w 6085020"/>
              <a:gd name="connsiteY43273" fmla="*/ 970329 h 4885973"/>
              <a:gd name="connsiteX43274" fmla="*/ 2256516 w 6085020"/>
              <a:gd name="connsiteY43274" fmla="*/ 968392 h 4885973"/>
              <a:gd name="connsiteX43275" fmla="*/ 2256592 w 6085020"/>
              <a:gd name="connsiteY43275" fmla="*/ 968053 h 4885973"/>
              <a:gd name="connsiteX43276" fmla="*/ 2254405 w 6085020"/>
              <a:gd name="connsiteY43276" fmla="*/ 964544 h 4885973"/>
              <a:gd name="connsiteX43277" fmla="*/ 1476568 w 6085020"/>
              <a:gd name="connsiteY43277" fmla="*/ 963311 h 4885973"/>
              <a:gd name="connsiteX43278" fmla="*/ 1430360 w 6085020"/>
              <a:gd name="connsiteY43278" fmla="*/ 977726 h 4885973"/>
              <a:gd name="connsiteX43279" fmla="*/ 1431311 w 6085020"/>
              <a:gd name="connsiteY43279" fmla="*/ 977726 h 4885973"/>
              <a:gd name="connsiteX43280" fmla="*/ 1440248 w 6085020"/>
              <a:gd name="connsiteY43280" fmla="*/ 978674 h 4885973"/>
              <a:gd name="connsiteX43281" fmla="*/ 1449566 w 6085020"/>
              <a:gd name="connsiteY43281" fmla="*/ 977157 h 4885973"/>
              <a:gd name="connsiteX43282" fmla="*/ 1476568 w 6085020"/>
              <a:gd name="connsiteY43282" fmla="*/ 970518 h 4885973"/>
              <a:gd name="connsiteX43283" fmla="*/ 2351436 w 6085020"/>
              <a:gd name="connsiteY43283" fmla="*/ 962943 h 4885973"/>
              <a:gd name="connsiteX43284" fmla="*/ 2348628 w 6085020"/>
              <a:gd name="connsiteY43284" fmla="*/ 977346 h 4885973"/>
              <a:gd name="connsiteX43285" fmla="*/ 2351436 w 6085020"/>
              <a:gd name="connsiteY43285" fmla="*/ 962943 h 4885973"/>
              <a:gd name="connsiteX43286" fmla="*/ 1768459 w 6085020"/>
              <a:gd name="connsiteY43286" fmla="*/ 961604 h 4885973"/>
              <a:gd name="connsiteX43287" fmla="*/ 1768459 w 6085020"/>
              <a:gd name="connsiteY43287" fmla="*/ 972036 h 4885973"/>
              <a:gd name="connsiteX43288" fmla="*/ 1779868 w 6085020"/>
              <a:gd name="connsiteY43288" fmla="*/ 972036 h 4885973"/>
              <a:gd name="connsiteX43289" fmla="*/ 1779868 w 6085020"/>
              <a:gd name="connsiteY43289" fmla="*/ 961604 h 4885973"/>
              <a:gd name="connsiteX43290" fmla="*/ 3457433 w 6085020"/>
              <a:gd name="connsiteY43290" fmla="*/ 961035 h 4885973"/>
              <a:gd name="connsiteX43291" fmla="*/ 3459096 w 6085020"/>
              <a:gd name="connsiteY43291" fmla="*/ 972795 h 4885973"/>
              <a:gd name="connsiteX43292" fmla="*/ 3467509 w 6085020"/>
              <a:gd name="connsiteY43292" fmla="*/ 976203 h 4885973"/>
              <a:gd name="connsiteX43293" fmla="*/ 3467891 w 6085020"/>
              <a:gd name="connsiteY43293" fmla="*/ 976777 h 4885973"/>
              <a:gd name="connsiteX43294" fmla="*/ 3468461 w 6085020"/>
              <a:gd name="connsiteY43294" fmla="*/ 976588 h 4885973"/>
              <a:gd name="connsiteX43295" fmla="*/ 3467509 w 6085020"/>
              <a:gd name="connsiteY43295" fmla="*/ 976203 h 4885973"/>
              <a:gd name="connsiteX43296" fmla="*/ 3149378 w 6085020"/>
              <a:gd name="connsiteY43296" fmla="*/ 960845 h 4885973"/>
              <a:gd name="connsiteX43297" fmla="*/ 3149949 w 6085020"/>
              <a:gd name="connsiteY43297" fmla="*/ 961414 h 4885973"/>
              <a:gd name="connsiteX43298" fmla="*/ 3144815 w 6085020"/>
              <a:gd name="connsiteY43298" fmla="*/ 977157 h 4885973"/>
              <a:gd name="connsiteX43299" fmla="*/ 3149378 w 6085020"/>
              <a:gd name="connsiteY43299" fmla="*/ 960845 h 4885973"/>
              <a:gd name="connsiteX43300" fmla="*/ 2027661 w 6085020"/>
              <a:gd name="connsiteY43300" fmla="*/ 960825 h 4885973"/>
              <a:gd name="connsiteX43301" fmla="*/ 2030495 w 6085020"/>
              <a:gd name="connsiteY43301" fmla="*/ 981709 h 4885973"/>
              <a:gd name="connsiteX43302" fmla="*/ 2030876 w 6085020"/>
              <a:gd name="connsiteY43302" fmla="*/ 981709 h 4885973"/>
              <a:gd name="connsiteX43303" fmla="*/ 2036200 w 6085020"/>
              <a:gd name="connsiteY43303" fmla="*/ 960845 h 4885973"/>
              <a:gd name="connsiteX43304" fmla="*/ 2027661 w 6085020"/>
              <a:gd name="connsiteY43304" fmla="*/ 960825 h 4885973"/>
              <a:gd name="connsiteX43305" fmla="*/ 1307138 w 6085020"/>
              <a:gd name="connsiteY43305" fmla="*/ 960656 h 4885973"/>
              <a:gd name="connsiteX43306" fmla="*/ 1303602 w 6085020"/>
              <a:gd name="connsiteY43306" fmla="*/ 962592 h 4885973"/>
              <a:gd name="connsiteX43307" fmla="*/ 1303525 w 6085020"/>
              <a:gd name="connsiteY43307" fmla="*/ 962932 h 4885973"/>
              <a:gd name="connsiteX43308" fmla="*/ 1305807 w 6085020"/>
              <a:gd name="connsiteY43308" fmla="*/ 965397 h 4885973"/>
              <a:gd name="connsiteX43309" fmla="*/ 1305617 w 6085020"/>
              <a:gd name="connsiteY43309" fmla="*/ 966346 h 4885973"/>
              <a:gd name="connsiteX43310" fmla="*/ 1309179 w 6085020"/>
              <a:gd name="connsiteY43310" fmla="*/ 964455 h 4885973"/>
              <a:gd name="connsiteX43311" fmla="*/ 1309230 w 6085020"/>
              <a:gd name="connsiteY43311" fmla="*/ 964259 h 4885973"/>
              <a:gd name="connsiteX43312" fmla="*/ 1307138 w 6085020"/>
              <a:gd name="connsiteY43312" fmla="*/ 960656 h 4885973"/>
              <a:gd name="connsiteX43313" fmla="*/ 3363875 w 6085020"/>
              <a:gd name="connsiteY43313" fmla="*/ 958570 h 4885973"/>
              <a:gd name="connsiteX43314" fmla="*/ 3353417 w 6085020"/>
              <a:gd name="connsiteY43314" fmla="*/ 971277 h 4885973"/>
              <a:gd name="connsiteX43315" fmla="*/ 3353417 w 6085020"/>
              <a:gd name="connsiteY43315" fmla="*/ 969001 h 4885973"/>
              <a:gd name="connsiteX43316" fmla="*/ 3348092 w 6085020"/>
              <a:gd name="connsiteY43316" fmla="*/ 969001 h 4885973"/>
              <a:gd name="connsiteX43317" fmla="*/ 3358551 w 6085020"/>
              <a:gd name="connsiteY43317" fmla="*/ 979433 h 4885973"/>
              <a:gd name="connsiteX43318" fmla="*/ 3363875 w 6085020"/>
              <a:gd name="connsiteY43318" fmla="*/ 958570 h 4885973"/>
              <a:gd name="connsiteX43319" fmla="*/ 1344029 w 6085020"/>
              <a:gd name="connsiteY43319" fmla="*/ 957242 h 4885973"/>
              <a:gd name="connsiteX43320" fmla="*/ 1344029 w 6085020"/>
              <a:gd name="connsiteY43320" fmla="*/ 964259 h 4885973"/>
              <a:gd name="connsiteX43321" fmla="*/ 1351065 w 6085020"/>
              <a:gd name="connsiteY43321" fmla="*/ 964259 h 4885973"/>
              <a:gd name="connsiteX43322" fmla="*/ 1351065 w 6085020"/>
              <a:gd name="connsiteY43322" fmla="*/ 959518 h 4885973"/>
              <a:gd name="connsiteX43323" fmla="*/ 1348783 w 6085020"/>
              <a:gd name="connsiteY43323" fmla="*/ 957242 h 4885973"/>
              <a:gd name="connsiteX43324" fmla="*/ 1344029 w 6085020"/>
              <a:gd name="connsiteY43324" fmla="*/ 957242 h 4885973"/>
              <a:gd name="connsiteX43325" fmla="*/ 4630701 w 6085020"/>
              <a:gd name="connsiteY43325" fmla="*/ 956104 h 4885973"/>
              <a:gd name="connsiteX43326" fmla="*/ 4630701 w 6085020"/>
              <a:gd name="connsiteY43326" fmla="*/ 957242 h 4885973"/>
              <a:gd name="connsiteX43327" fmla="*/ 4632982 w 6085020"/>
              <a:gd name="connsiteY43327" fmla="*/ 957242 h 4885973"/>
              <a:gd name="connsiteX43328" fmla="*/ 4630701 w 6085020"/>
              <a:gd name="connsiteY43328" fmla="*/ 956104 h 4885973"/>
              <a:gd name="connsiteX43329" fmla="*/ 3028819 w 6085020"/>
              <a:gd name="connsiteY43329" fmla="*/ 955914 h 4885973"/>
              <a:gd name="connsiteX43330" fmla="*/ 3028819 w 6085020"/>
              <a:gd name="connsiteY43330" fmla="*/ 955914 h 4885973"/>
              <a:gd name="connsiteX43331" fmla="*/ 3976725 w 6085020"/>
              <a:gd name="connsiteY43331" fmla="*/ 955776 h 4885973"/>
              <a:gd name="connsiteX43332" fmla="*/ 3970285 w 6085020"/>
              <a:gd name="connsiteY43332" fmla="*/ 961443 h 4885973"/>
              <a:gd name="connsiteX43333" fmla="*/ 3970285 w 6085020"/>
              <a:gd name="connsiteY43333" fmla="*/ 971277 h 4885973"/>
              <a:gd name="connsiteX43334" fmla="*/ 3990442 w 6085020"/>
              <a:gd name="connsiteY43334" fmla="*/ 971277 h 4885973"/>
              <a:gd name="connsiteX43335" fmla="*/ 3985289 w 6085020"/>
              <a:gd name="connsiteY43335" fmla="*/ 956309 h 4885973"/>
              <a:gd name="connsiteX43336" fmla="*/ 3976725 w 6085020"/>
              <a:gd name="connsiteY43336" fmla="*/ 955776 h 4885973"/>
              <a:gd name="connsiteX43337" fmla="*/ 2548102 w 6085020"/>
              <a:gd name="connsiteY43337" fmla="*/ 955724 h 4885973"/>
              <a:gd name="connsiteX43338" fmla="*/ 2548102 w 6085020"/>
              <a:gd name="connsiteY43338" fmla="*/ 955724 h 4885973"/>
              <a:gd name="connsiteX43339" fmla="*/ 2057117 w 6085020"/>
              <a:gd name="connsiteY43339" fmla="*/ 955724 h 4885973"/>
              <a:gd name="connsiteX43340" fmla="*/ 2057117 w 6085020"/>
              <a:gd name="connsiteY43340" fmla="*/ 955724 h 4885973"/>
              <a:gd name="connsiteX43341" fmla="*/ 2170641 w 6085020"/>
              <a:gd name="connsiteY43341" fmla="*/ 955156 h 4885973"/>
              <a:gd name="connsiteX43342" fmla="*/ 2173493 w 6085020"/>
              <a:gd name="connsiteY43342" fmla="*/ 957431 h 4885973"/>
              <a:gd name="connsiteX43343" fmla="*/ 2171211 w 6085020"/>
              <a:gd name="connsiteY43343" fmla="*/ 955345 h 4885973"/>
              <a:gd name="connsiteX43344" fmla="*/ 3567723 w 6085020"/>
              <a:gd name="connsiteY43344" fmla="*/ 954776 h 4885973"/>
              <a:gd name="connsiteX43345" fmla="*/ 3567723 w 6085020"/>
              <a:gd name="connsiteY43345" fmla="*/ 954776 h 4885973"/>
              <a:gd name="connsiteX43346" fmla="*/ 4612065 w 6085020"/>
              <a:gd name="connsiteY43346" fmla="*/ 954397 h 4885973"/>
              <a:gd name="connsiteX43347" fmla="*/ 4611685 w 6085020"/>
              <a:gd name="connsiteY43347" fmla="*/ 954587 h 4885973"/>
              <a:gd name="connsiteX43348" fmla="*/ 4612065 w 6085020"/>
              <a:gd name="connsiteY43348" fmla="*/ 954587 h 4885973"/>
              <a:gd name="connsiteX43349" fmla="*/ 1916996 w 6085020"/>
              <a:gd name="connsiteY43349" fmla="*/ 954065 h 4885973"/>
              <a:gd name="connsiteX43350" fmla="*/ 1905551 w 6085020"/>
              <a:gd name="connsiteY43350" fmla="*/ 957877 h 4885973"/>
              <a:gd name="connsiteX43351" fmla="*/ 1905182 w 6085020"/>
              <a:gd name="connsiteY43351" fmla="*/ 957242 h 4885973"/>
              <a:gd name="connsiteX43352" fmla="*/ 1905182 w 6085020"/>
              <a:gd name="connsiteY43352" fmla="*/ 958000 h 4885973"/>
              <a:gd name="connsiteX43353" fmla="*/ 1905551 w 6085020"/>
              <a:gd name="connsiteY43353" fmla="*/ 957877 h 4885973"/>
              <a:gd name="connsiteX43354" fmla="*/ 1910911 w 6085020"/>
              <a:gd name="connsiteY43354" fmla="*/ 967104 h 4885973"/>
              <a:gd name="connsiteX43355" fmla="*/ 1925338 w 6085020"/>
              <a:gd name="connsiteY43355" fmla="*/ 979812 h 4885973"/>
              <a:gd name="connsiteX43356" fmla="*/ 1931804 w 6085020"/>
              <a:gd name="connsiteY43356" fmla="*/ 984174 h 4885973"/>
              <a:gd name="connsiteX43357" fmla="*/ 1933135 w 6085020"/>
              <a:gd name="connsiteY43357" fmla="*/ 984174 h 4885973"/>
              <a:gd name="connsiteX43358" fmla="*/ 1973258 w 6085020"/>
              <a:gd name="connsiteY43358" fmla="*/ 989106 h 4885973"/>
              <a:gd name="connsiteX43359" fmla="*/ 1945495 w 6085020"/>
              <a:gd name="connsiteY43359" fmla="*/ 961225 h 4885973"/>
              <a:gd name="connsiteX43360" fmla="*/ 1916996 w 6085020"/>
              <a:gd name="connsiteY43360" fmla="*/ 954065 h 4885973"/>
              <a:gd name="connsiteX43361" fmla="*/ 2763170 w 6085020"/>
              <a:gd name="connsiteY43361" fmla="*/ 953828 h 4885973"/>
              <a:gd name="connsiteX43362" fmla="*/ 2762980 w 6085020"/>
              <a:gd name="connsiteY43362" fmla="*/ 954018 h 4885973"/>
              <a:gd name="connsiteX43363" fmla="*/ 2755754 w 6085020"/>
              <a:gd name="connsiteY43363" fmla="*/ 963501 h 4885973"/>
              <a:gd name="connsiteX43364" fmla="*/ 2763170 w 6085020"/>
              <a:gd name="connsiteY43364" fmla="*/ 953828 h 4885973"/>
              <a:gd name="connsiteX43365" fmla="*/ 3808777 w 6085020"/>
              <a:gd name="connsiteY43365" fmla="*/ 952503 h 4885973"/>
              <a:gd name="connsiteX43366" fmla="*/ 3797813 w 6085020"/>
              <a:gd name="connsiteY43366" fmla="*/ 981709 h 4885973"/>
              <a:gd name="connsiteX43367" fmla="*/ 3797813 w 6085020"/>
              <a:gd name="connsiteY43367" fmla="*/ 981898 h 4885973"/>
              <a:gd name="connsiteX43368" fmla="*/ 3813406 w 6085020"/>
              <a:gd name="connsiteY43368" fmla="*/ 966346 h 4885973"/>
              <a:gd name="connsiteX43369" fmla="*/ 3808777 w 6085020"/>
              <a:gd name="connsiteY43369" fmla="*/ 952503 h 4885973"/>
              <a:gd name="connsiteX43370" fmla="*/ 3764188 w 6085020"/>
              <a:gd name="connsiteY43370" fmla="*/ 952420 h 4885973"/>
              <a:gd name="connsiteX43371" fmla="*/ 3771381 w 6085020"/>
              <a:gd name="connsiteY43371" fmla="*/ 961035 h 4885973"/>
              <a:gd name="connsiteX43372" fmla="*/ 3764188 w 6085020"/>
              <a:gd name="connsiteY43372" fmla="*/ 952420 h 4885973"/>
              <a:gd name="connsiteX43373" fmla="*/ 2100853 w 6085020"/>
              <a:gd name="connsiteY43373" fmla="*/ 951173 h 4885973"/>
              <a:gd name="connsiteX43374" fmla="*/ 2093817 w 6085020"/>
              <a:gd name="connsiteY43374" fmla="*/ 984554 h 4885973"/>
              <a:gd name="connsiteX43375" fmla="*/ 2101424 w 6085020"/>
              <a:gd name="connsiteY43375" fmla="*/ 951362 h 4885973"/>
              <a:gd name="connsiteX43376" fmla="*/ 2747197 w 6085020"/>
              <a:gd name="connsiteY43376" fmla="*/ 950604 h 4885973"/>
              <a:gd name="connsiteX43377" fmla="*/ 2741492 w 6085020"/>
              <a:gd name="connsiteY43377" fmla="*/ 955724 h 4885973"/>
              <a:gd name="connsiteX43378" fmla="*/ 2741872 w 6085020"/>
              <a:gd name="connsiteY43378" fmla="*/ 955914 h 4885973"/>
              <a:gd name="connsiteX43379" fmla="*/ 2741872 w 6085020"/>
              <a:gd name="connsiteY43379" fmla="*/ 966346 h 4885973"/>
              <a:gd name="connsiteX43380" fmla="*/ 2747197 w 6085020"/>
              <a:gd name="connsiteY43380" fmla="*/ 950604 h 4885973"/>
              <a:gd name="connsiteX43381" fmla="*/ 4090465 w 6085020"/>
              <a:gd name="connsiteY43381" fmla="*/ 950224 h 4885973"/>
              <a:gd name="connsiteX43382" fmla="*/ 4083904 w 6085020"/>
              <a:gd name="connsiteY43382" fmla="*/ 959399 h 4885973"/>
              <a:gd name="connsiteX43383" fmla="*/ 4080259 w 6085020"/>
              <a:gd name="connsiteY43383" fmla="*/ 971076 h 4885973"/>
              <a:gd name="connsiteX43384" fmla="*/ 4080006 w 6085020"/>
              <a:gd name="connsiteY43384" fmla="*/ 971087 h 4885973"/>
              <a:gd name="connsiteX43385" fmla="*/ 4080196 w 6085020"/>
              <a:gd name="connsiteY43385" fmla="*/ 971277 h 4885973"/>
              <a:gd name="connsiteX43386" fmla="*/ 4080259 w 6085020"/>
              <a:gd name="connsiteY43386" fmla="*/ 971076 h 4885973"/>
              <a:gd name="connsiteX43387" fmla="*/ 4088940 w 6085020"/>
              <a:gd name="connsiteY43387" fmla="*/ 970708 h 4885973"/>
              <a:gd name="connsiteX43388" fmla="*/ 4090465 w 6085020"/>
              <a:gd name="connsiteY43388" fmla="*/ 950224 h 4885973"/>
              <a:gd name="connsiteX43389" fmla="*/ 3666795 w 6085020"/>
              <a:gd name="connsiteY43389" fmla="*/ 950224 h 4885973"/>
              <a:gd name="connsiteX43390" fmla="*/ 3677444 w 6085020"/>
              <a:gd name="connsiteY43390" fmla="*/ 976588 h 4885973"/>
              <a:gd name="connsiteX43391" fmla="*/ 3677254 w 6085020"/>
              <a:gd name="connsiteY43391" fmla="*/ 976398 h 4885973"/>
              <a:gd name="connsiteX43392" fmla="*/ 3666795 w 6085020"/>
              <a:gd name="connsiteY43392" fmla="*/ 950224 h 4885973"/>
              <a:gd name="connsiteX43393" fmla="*/ 4578027 w 6085020"/>
              <a:gd name="connsiteY43393" fmla="*/ 950035 h 4885973"/>
              <a:gd name="connsiteX43394" fmla="*/ 4575175 w 6085020"/>
              <a:gd name="connsiteY43394" fmla="*/ 955535 h 4885973"/>
              <a:gd name="connsiteX43395" fmla="*/ 4580689 w 6085020"/>
              <a:gd name="connsiteY43395" fmla="*/ 958190 h 4885973"/>
              <a:gd name="connsiteX43396" fmla="*/ 2810424 w 6085020"/>
              <a:gd name="connsiteY43396" fmla="*/ 948588 h 4885973"/>
              <a:gd name="connsiteX43397" fmla="*/ 2809568 w 6085020"/>
              <a:gd name="connsiteY43397" fmla="*/ 961035 h 4885973"/>
              <a:gd name="connsiteX43398" fmla="*/ 2810424 w 6085020"/>
              <a:gd name="connsiteY43398" fmla="*/ 948588 h 4885973"/>
              <a:gd name="connsiteX43399" fmla="*/ 1107854 w 6085020"/>
              <a:gd name="connsiteY43399" fmla="*/ 948138 h 4885973"/>
              <a:gd name="connsiteX43400" fmla="*/ 1104241 w 6085020"/>
              <a:gd name="connsiteY43400" fmla="*/ 950224 h 4885973"/>
              <a:gd name="connsiteX43401" fmla="*/ 1106523 w 6085020"/>
              <a:gd name="connsiteY43401" fmla="*/ 953828 h 4885973"/>
              <a:gd name="connsiteX43402" fmla="*/ 1110136 w 6085020"/>
              <a:gd name="connsiteY43402" fmla="*/ 952500 h 4885973"/>
              <a:gd name="connsiteX43403" fmla="*/ 1110136 w 6085020"/>
              <a:gd name="connsiteY43403" fmla="*/ 951552 h 4885973"/>
              <a:gd name="connsiteX43404" fmla="*/ 1107966 w 6085020"/>
              <a:gd name="connsiteY43404" fmla="*/ 948161 h 4885973"/>
              <a:gd name="connsiteX43405" fmla="*/ 1107854 w 6085020"/>
              <a:gd name="connsiteY43405" fmla="*/ 948138 h 4885973"/>
              <a:gd name="connsiteX43406" fmla="*/ 2889455 w 6085020"/>
              <a:gd name="connsiteY43406" fmla="*/ 947601 h 4885973"/>
              <a:gd name="connsiteX43407" fmla="*/ 2894188 w 6085020"/>
              <a:gd name="connsiteY43407" fmla="*/ 951362 h 4885973"/>
              <a:gd name="connsiteX43408" fmla="*/ 2889455 w 6085020"/>
              <a:gd name="connsiteY43408" fmla="*/ 947601 h 4885973"/>
              <a:gd name="connsiteX43409" fmla="*/ 2703318 w 6085020"/>
              <a:gd name="connsiteY43409" fmla="*/ 947498 h 4885973"/>
              <a:gd name="connsiteX43410" fmla="*/ 2715440 w 6085020"/>
              <a:gd name="connsiteY43410" fmla="*/ 964070 h 4885973"/>
              <a:gd name="connsiteX43411" fmla="*/ 2703318 w 6085020"/>
              <a:gd name="connsiteY43411" fmla="*/ 947498 h 4885973"/>
              <a:gd name="connsiteX43412" fmla="*/ 3170385 w 6085020"/>
              <a:gd name="connsiteY43412" fmla="*/ 947222 h 4885973"/>
              <a:gd name="connsiteX43413" fmla="*/ 3165732 w 6085020"/>
              <a:gd name="connsiteY43413" fmla="*/ 950983 h 4885973"/>
              <a:gd name="connsiteX43414" fmla="*/ 3170385 w 6085020"/>
              <a:gd name="connsiteY43414" fmla="*/ 947222 h 4885973"/>
              <a:gd name="connsiteX43415" fmla="*/ 1076098 w 6085020"/>
              <a:gd name="connsiteY43415" fmla="*/ 947190 h 4885973"/>
              <a:gd name="connsiteX43416" fmla="*/ 1070203 w 6085020"/>
              <a:gd name="connsiteY43416" fmla="*/ 955724 h 4885973"/>
              <a:gd name="connsiteX43417" fmla="*/ 1064498 w 6085020"/>
              <a:gd name="connsiteY43417" fmla="*/ 964259 h 4885973"/>
              <a:gd name="connsiteX43418" fmla="*/ 1083514 w 6085020"/>
              <a:gd name="connsiteY43418" fmla="*/ 964259 h 4885973"/>
              <a:gd name="connsiteX43419" fmla="*/ 1084655 w 6085020"/>
              <a:gd name="connsiteY43419" fmla="*/ 959138 h 4885973"/>
              <a:gd name="connsiteX43420" fmla="*/ 1081042 w 6085020"/>
              <a:gd name="connsiteY43420" fmla="*/ 950414 h 4885973"/>
              <a:gd name="connsiteX43421" fmla="*/ 1438917 w 6085020"/>
              <a:gd name="connsiteY43421" fmla="*/ 946241 h 4885973"/>
              <a:gd name="connsiteX43422" fmla="*/ 1424558 w 6085020"/>
              <a:gd name="connsiteY43422" fmla="*/ 961658 h 4885973"/>
              <a:gd name="connsiteX43423" fmla="*/ 1429027 w 6085020"/>
              <a:gd name="connsiteY43423" fmla="*/ 965971 h 4885973"/>
              <a:gd name="connsiteX43424" fmla="*/ 1428459 w 6085020"/>
              <a:gd name="connsiteY43424" fmla="*/ 967104 h 4885973"/>
              <a:gd name="connsiteX43425" fmla="*/ 1429219 w 6085020"/>
              <a:gd name="connsiteY43425" fmla="*/ 966156 h 4885973"/>
              <a:gd name="connsiteX43426" fmla="*/ 1429027 w 6085020"/>
              <a:gd name="connsiteY43426" fmla="*/ 965971 h 4885973"/>
              <a:gd name="connsiteX43427" fmla="*/ 3724603 w 6085020"/>
              <a:gd name="connsiteY43427" fmla="*/ 946052 h 4885973"/>
              <a:gd name="connsiteX43428" fmla="*/ 3724603 w 6085020"/>
              <a:gd name="connsiteY43428" fmla="*/ 956483 h 4885973"/>
              <a:gd name="connsiteX43429" fmla="*/ 3735061 w 6085020"/>
              <a:gd name="connsiteY43429" fmla="*/ 956483 h 4885973"/>
              <a:gd name="connsiteX43430" fmla="*/ 3735061 w 6085020"/>
              <a:gd name="connsiteY43430" fmla="*/ 946052 h 4885973"/>
              <a:gd name="connsiteX43431" fmla="*/ 4330063 w 6085020"/>
              <a:gd name="connsiteY43431" fmla="*/ 945483 h 4885973"/>
              <a:gd name="connsiteX43432" fmla="*/ 4330195 w 6085020"/>
              <a:gd name="connsiteY43432" fmla="*/ 945617 h 4885973"/>
              <a:gd name="connsiteX43433" fmla="*/ 4330063 w 6085020"/>
              <a:gd name="connsiteY43433" fmla="*/ 947759 h 4885973"/>
              <a:gd name="connsiteX43434" fmla="*/ 4327971 w 6085020"/>
              <a:gd name="connsiteY43434" fmla="*/ 947759 h 4885973"/>
              <a:gd name="connsiteX43435" fmla="*/ 4327742 w 6085020"/>
              <a:gd name="connsiteY43435" fmla="*/ 947537 h 4885973"/>
              <a:gd name="connsiteX43436" fmla="*/ 4327971 w 6085020"/>
              <a:gd name="connsiteY43436" fmla="*/ 945672 h 4885973"/>
              <a:gd name="connsiteX43437" fmla="*/ 4330063 w 6085020"/>
              <a:gd name="connsiteY43437" fmla="*/ 945483 h 4885973"/>
              <a:gd name="connsiteX43438" fmla="*/ 4152836 w 6085020"/>
              <a:gd name="connsiteY43438" fmla="*/ 945293 h 4885973"/>
              <a:gd name="connsiteX43439" fmla="*/ 4152836 w 6085020"/>
              <a:gd name="connsiteY43439" fmla="*/ 945293 h 4885973"/>
              <a:gd name="connsiteX43440" fmla="*/ 2584802 w 6085020"/>
              <a:gd name="connsiteY43440" fmla="*/ 945293 h 4885973"/>
              <a:gd name="connsiteX43441" fmla="*/ 2584802 w 6085020"/>
              <a:gd name="connsiteY43441" fmla="*/ 945293 h 4885973"/>
              <a:gd name="connsiteX43442" fmla="*/ 2328471 w 6085020"/>
              <a:gd name="connsiteY43442" fmla="*/ 945293 h 4885973"/>
              <a:gd name="connsiteX43443" fmla="*/ 2344254 w 6085020"/>
              <a:gd name="connsiteY43443" fmla="*/ 960845 h 4885973"/>
              <a:gd name="connsiteX43444" fmla="*/ 2328471 w 6085020"/>
              <a:gd name="connsiteY43444" fmla="*/ 945293 h 4885973"/>
              <a:gd name="connsiteX43445" fmla="*/ 4343118 w 6085020"/>
              <a:gd name="connsiteY43445" fmla="*/ 944989 h 4885973"/>
              <a:gd name="connsiteX43446" fmla="*/ 4345210 w 6085020"/>
              <a:gd name="connsiteY43446" fmla="*/ 946241 h 4885973"/>
              <a:gd name="connsiteX43447" fmla="*/ 4343754 w 6085020"/>
              <a:gd name="connsiteY43447" fmla="*/ 946241 h 4885973"/>
              <a:gd name="connsiteX43448" fmla="*/ 4342829 w 6085020"/>
              <a:gd name="connsiteY43448" fmla="*/ 945319 h 4885973"/>
              <a:gd name="connsiteX43449" fmla="*/ 4342993 w 6085020"/>
              <a:gd name="connsiteY43449" fmla="*/ 944914 h 4885973"/>
              <a:gd name="connsiteX43450" fmla="*/ 4343183 w 6085020"/>
              <a:gd name="connsiteY43450" fmla="*/ 944914 h 4885973"/>
              <a:gd name="connsiteX43451" fmla="*/ 4343118 w 6085020"/>
              <a:gd name="connsiteY43451" fmla="*/ 944989 h 4885973"/>
              <a:gd name="connsiteX43452" fmla="*/ 1277284 w 6085020"/>
              <a:gd name="connsiteY43452" fmla="*/ 944724 h 4885973"/>
              <a:gd name="connsiteX43453" fmla="*/ 1272530 w 6085020"/>
              <a:gd name="connsiteY43453" fmla="*/ 947569 h 4885973"/>
              <a:gd name="connsiteX43454" fmla="*/ 1267586 w 6085020"/>
              <a:gd name="connsiteY43454" fmla="*/ 950604 h 4885973"/>
              <a:gd name="connsiteX43455" fmla="*/ 1283179 w 6085020"/>
              <a:gd name="connsiteY43455" fmla="*/ 954207 h 4885973"/>
              <a:gd name="connsiteX43456" fmla="*/ 1280136 w 6085020"/>
              <a:gd name="connsiteY43456" fmla="*/ 949466 h 4885973"/>
              <a:gd name="connsiteX43457" fmla="*/ 3264423 w 6085020"/>
              <a:gd name="connsiteY43457" fmla="*/ 944534 h 4885973"/>
              <a:gd name="connsiteX43458" fmla="*/ 3274882 w 6085020"/>
              <a:gd name="connsiteY43458" fmla="*/ 986261 h 4885973"/>
              <a:gd name="connsiteX43459" fmla="*/ 3264423 w 6085020"/>
              <a:gd name="connsiteY43459" fmla="*/ 944534 h 4885973"/>
              <a:gd name="connsiteX43460" fmla="*/ 1211489 w 6085020"/>
              <a:gd name="connsiteY43460" fmla="*/ 943965 h 4885973"/>
              <a:gd name="connsiteX43461" fmla="*/ 1213771 w 6085020"/>
              <a:gd name="connsiteY43461" fmla="*/ 953449 h 4885973"/>
              <a:gd name="connsiteX43462" fmla="*/ 1211489 w 6085020"/>
              <a:gd name="connsiteY43462" fmla="*/ 944345 h 4885973"/>
              <a:gd name="connsiteX43463" fmla="*/ 1266255 w 6085020"/>
              <a:gd name="connsiteY43463" fmla="*/ 943586 h 4885973"/>
              <a:gd name="connsiteX43464" fmla="*/ 1257603 w 6085020"/>
              <a:gd name="connsiteY43464" fmla="*/ 943965 h 4885973"/>
              <a:gd name="connsiteX43465" fmla="*/ 1252530 w 6085020"/>
              <a:gd name="connsiteY43465" fmla="*/ 946288 h 4885973"/>
              <a:gd name="connsiteX43466" fmla="*/ 1251803 w 6085020"/>
              <a:gd name="connsiteY43466" fmla="*/ 945862 h 4885973"/>
              <a:gd name="connsiteX43467" fmla="*/ 1251803 w 6085020"/>
              <a:gd name="connsiteY43467" fmla="*/ 946621 h 4885973"/>
              <a:gd name="connsiteX43468" fmla="*/ 1252530 w 6085020"/>
              <a:gd name="connsiteY43468" fmla="*/ 946288 h 4885973"/>
              <a:gd name="connsiteX43469" fmla="*/ 1260170 w 6085020"/>
              <a:gd name="connsiteY43469" fmla="*/ 950770 h 4885973"/>
              <a:gd name="connsiteX43470" fmla="*/ 1266255 w 6085020"/>
              <a:gd name="connsiteY43470" fmla="*/ 943586 h 4885973"/>
              <a:gd name="connsiteX43471" fmla="*/ 2485440 w 6085020"/>
              <a:gd name="connsiteY43471" fmla="*/ 942466 h 4885973"/>
              <a:gd name="connsiteX43472" fmla="*/ 2491055 w 6085020"/>
              <a:gd name="connsiteY43472" fmla="*/ 945293 h 4885973"/>
              <a:gd name="connsiteX43473" fmla="*/ 2485440 w 6085020"/>
              <a:gd name="connsiteY43473" fmla="*/ 942466 h 4885973"/>
              <a:gd name="connsiteX43474" fmla="*/ 2990173 w 6085020"/>
              <a:gd name="connsiteY43474" fmla="*/ 941702 h 4885973"/>
              <a:gd name="connsiteX43475" fmla="*/ 2987365 w 6085020"/>
              <a:gd name="connsiteY43475" fmla="*/ 956104 h 4885973"/>
              <a:gd name="connsiteX43476" fmla="*/ 2990173 w 6085020"/>
              <a:gd name="connsiteY43476" fmla="*/ 941702 h 4885973"/>
              <a:gd name="connsiteX43477" fmla="*/ 1836325 w 6085020"/>
              <a:gd name="connsiteY43477" fmla="*/ 941559 h 4885973"/>
              <a:gd name="connsiteX43478" fmla="*/ 1816188 w 6085020"/>
              <a:gd name="connsiteY43478" fmla="*/ 945293 h 4885973"/>
              <a:gd name="connsiteX43479" fmla="*/ 1821323 w 6085020"/>
              <a:gd name="connsiteY43479" fmla="*/ 966156 h 4885973"/>
              <a:gd name="connsiteX43480" fmla="*/ 1842240 w 6085020"/>
              <a:gd name="connsiteY43480" fmla="*/ 945293 h 4885973"/>
              <a:gd name="connsiteX43481" fmla="*/ 1836325 w 6085020"/>
              <a:gd name="connsiteY43481" fmla="*/ 941559 h 4885973"/>
              <a:gd name="connsiteX43482" fmla="*/ 3705468 w 6085020"/>
              <a:gd name="connsiteY43482" fmla="*/ 941547 h 4885973"/>
              <a:gd name="connsiteX43483" fmla="*/ 3698361 w 6085020"/>
              <a:gd name="connsiteY43483" fmla="*/ 945293 h 4885973"/>
              <a:gd name="connsiteX43484" fmla="*/ 3698361 w 6085020"/>
              <a:gd name="connsiteY43484" fmla="*/ 945483 h 4885973"/>
              <a:gd name="connsiteX43485" fmla="*/ 3714144 w 6085020"/>
              <a:gd name="connsiteY43485" fmla="*/ 945483 h 4885973"/>
              <a:gd name="connsiteX43486" fmla="*/ 3705468 w 6085020"/>
              <a:gd name="connsiteY43486" fmla="*/ 941547 h 4885973"/>
              <a:gd name="connsiteX43487" fmla="*/ 1402407 w 6085020"/>
              <a:gd name="connsiteY43487" fmla="*/ 941120 h 4885973"/>
              <a:gd name="connsiteX43488" fmla="*/ 1402407 w 6085020"/>
              <a:gd name="connsiteY43488" fmla="*/ 941120 h 4885973"/>
              <a:gd name="connsiteX43489" fmla="*/ 1324062 w 6085020"/>
              <a:gd name="connsiteY43489" fmla="*/ 940362 h 4885973"/>
              <a:gd name="connsiteX43490" fmla="*/ 1320640 w 6085020"/>
              <a:gd name="connsiteY43490" fmla="*/ 942448 h 4885973"/>
              <a:gd name="connsiteX43491" fmla="*/ 1322921 w 6085020"/>
              <a:gd name="connsiteY43491" fmla="*/ 945103 h 4885973"/>
              <a:gd name="connsiteX43492" fmla="*/ 1322731 w 6085020"/>
              <a:gd name="connsiteY43492" fmla="*/ 946052 h 4885973"/>
              <a:gd name="connsiteX43493" fmla="*/ 1326249 w 6085020"/>
              <a:gd name="connsiteY43493" fmla="*/ 943870 h 4885973"/>
              <a:gd name="connsiteX43494" fmla="*/ 1324062 w 6085020"/>
              <a:gd name="connsiteY43494" fmla="*/ 940362 h 4885973"/>
              <a:gd name="connsiteX43495" fmla="*/ 3097656 w 6085020"/>
              <a:gd name="connsiteY43495" fmla="*/ 940172 h 4885973"/>
              <a:gd name="connsiteX43496" fmla="*/ 3097656 w 6085020"/>
              <a:gd name="connsiteY43496" fmla="*/ 940172 h 4885973"/>
              <a:gd name="connsiteX43497" fmla="*/ 3066660 w 6085020"/>
              <a:gd name="connsiteY43497" fmla="*/ 940172 h 4885973"/>
              <a:gd name="connsiteX43498" fmla="*/ 3061526 w 6085020"/>
              <a:gd name="connsiteY43498" fmla="*/ 950414 h 4885973"/>
              <a:gd name="connsiteX43499" fmla="*/ 3071984 w 6085020"/>
              <a:gd name="connsiteY43499" fmla="*/ 955724 h 4885973"/>
              <a:gd name="connsiteX43500" fmla="*/ 3077119 w 6085020"/>
              <a:gd name="connsiteY43500" fmla="*/ 945293 h 4885973"/>
              <a:gd name="connsiteX43501" fmla="*/ 3066660 w 6085020"/>
              <a:gd name="connsiteY43501" fmla="*/ 940172 h 4885973"/>
              <a:gd name="connsiteX43502" fmla="*/ 2830485 w 6085020"/>
              <a:gd name="connsiteY43502" fmla="*/ 940172 h 4885973"/>
              <a:gd name="connsiteX43503" fmla="*/ 2831239 w 6085020"/>
              <a:gd name="connsiteY43503" fmla="*/ 940945 h 4885973"/>
              <a:gd name="connsiteX43504" fmla="*/ 2827300 w 6085020"/>
              <a:gd name="connsiteY43504" fmla="*/ 956365 h 4885973"/>
              <a:gd name="connsiteX43505" fmla="*/ 2836570 w 6085020"/>
              <a:gd name="connsiteY43505" fmla="*/ 966156 h 4885973"/>
              <a:gd name="connsiteX43506" fmla="*/ 2840872 w 6085020"/>
              <a:gd name="connsiteY43506" fmla="*/ 950817 h 4885973"/>
              <a:gd name="connsiteX43507" fmla="*/ 2831239 w 6085020"/>
              <a:gd name="connsiteY43507" fmla="*/ 940945 h 4885973"/>
              <a:gd name="connsiteX43508" fmla="*/ 2831436 w 6085020"/>
              <a:gd name="connsiteY43508" fmla="*/ 940172 h 4885973"/>
              <a:gd name="connsiteX43509" fmla="*/ 2375060 w 6085020"/>
              <a:gd name="connsiteY43509" fmla="*/ 940172 h 4885973"/>
              <a:gd name="connsiteX43510" fmla="*/ 2395977 w 6085020"/>
              <a:gd name="connsiteY43510" fmla="*/ 960845 h 4885973"/>
              <a:gd name="connsiteX43511" fmla="*/ 2375060 w 6085020"/>
              <a:gd name="connsiteY43511" fmla="*/ 940172 h 4885973"/>
              <a:gd name="connsiteX43512" fmla="*/ 2271044 w 6085020"/>
              <a:gd name="connsiteY43512" fmla="*/ 939793 h 4885973"/>
              <a:gd name="connsiteX43513" fmla="*/ 2265910 w 6085020"/>
              <a:gd name="connsiteY43513" fmla="*/ 960466 h 4885973"/>
              <a:gd name="connsiteX43514" fmla="*/ 2286637 w 6085020"/>
              <a:gd name="connsiteY43514" fmla="*/ 955724 h 4885973"/>
              <a:gd name="connsiteX43515" fmla="*/ 2286637 w 6085020"/>
              <a:gd name="connsiteY43515" fmla="*/ 955345 h 4885973"/>
              <a:gd name="connsiteX43516" fmla="*/ 2281502 w 6085020"/>
              <a:gd name="connsiteY43516" fmla="*/ 960466 h 4885973"/>
              <a:gd name="connsiteX43517" fmla="*/ 2271044 w 6085020"/>
              <a:gd name="connsiteY43517" fmla="*/ 939793 h 4885973"/>
              <a:gd name="connsiteX43518" fmla="*/ 2201446 w 6085020"/>
              <a:gd name="connsiteY43518" fmla="*/ 939603 h 4885973"/>
              <a:gd name="connsiteX43519" fmla="*/ 2201446 w 6085020"/>
              <a:gd name="connsiteY43519" fmla="*/ 939982 h 4885973"/>
              <a:gd name="connsiteX43520" fmla="*/ 2225216 w 6085020"/>
              <a:gd name="connsiteY43520" fmla="*/ 970898 h 4885973"/>
              <a:gd name="connsiteX43521" fmla="*/ 2201446 w 6085020"/>
              <a:gd name="connsiteY43521" fmla="*/ 939603 h 4885973"/>
              <a:gd name="connsiteX43522" fmla="*/ 2866995 w 6085020"/>
              <a:gd name="connsiteY43522" fmla="*/ 938844 h 4885973"/>
              <a:gd name="connsiteX43523" fmla="*/ 2866995 w 6085020"/>
              <a:gd name="connsiteY43523" fmla="*/ 938844 h 4885973"/>
              <a:gd name="connsiteX43524" fmla="*/ 2685681 w 6085020"/>
              <a:gd name="connsiteY43524" fmla="*/ 936450 h 4885973"/>
              <a:gd name="connsiteX43525" fmla="*/ 2689389 w 6085020"/>
              <a:gd name="connsiteY43525" fmla="*/ 957431 h 4885973"/>
              <a:gd name="connsiteX43526" fmla="*/ 2685681 w 6085020"/>
              <a:gd name="connsiteY43526" fmla="*/ 936450 h 4885973"/>
              <a:gd name="connsiteX43527" fmla="*/ 1727195 w 6085020"/>
              <a:gd name="connsiteY43527" fmla="*/ 935810 h 4885973"/>
              <a:gd name="connsiteX43528" fmla="*/ 1727195 w 6085020"/>
              <a:gd name="connsiteY43528" fmla="*/ 935810 h 4885973"/>
              <a:gd name="connsiteX43529" fmla="*/ 3787165 w 6085020"/>
              <a:gd name="connsiteY43529" fmla="*/ 935430 h 4885973"/>
              <a:gd name="connsiteX43530" fmla="*/ 3787165 w 6085020"/>
              <a:gd name="connsiteY43530" fmla="*/ 935430 h 4885973"/>
              <a:gd name="connsiteX43531" fmla="*/ 3426627 w 6085020"/>
              <a:gd name="connsiteY43531" fmla="*/ 935051 h 4885973"/>
              <a:gd name="connsiteX43532" fmla="*/ 3426627 w 6085020"/>
              <a:gd name="connsiteY43532" fmla="*/ 935051 h 4885973"/>
              <a:gd name="connsiteX43533" fmla="*/ 1324443 w 6085020"/>
              <a:gd name="connsiteY43533" fmla="*/ 934861 h 4885973"/>
              <a:gd name="connsiteX43534" fmla="*/ 1305950 w 6085020"/>
              <a:gd name="connsiteY43534" fmla="*/ 942448 h 4885973"/>
              <a:gd name="connsiteX43535" fmla="*/ 1298655 w 6085020"/>
              <a:gd name="connsiteY43535" fmla="*/ 960660 h 4885973"/>
              <a:gd name="connsiteX43536" fmla="*/ 1298391 w 6085020"/>
              <a:gd name="connsiteY43536" fmla="*/ 960845 h 4885973"/>
              <a:gd name="connsiteX43537" fmla="*/ 1298581 w 6085020"/>
              <a:gd name="connsiteY43537" fmla="*/ 960845 h 4885973"/>
              <a:gd name="connsiteX43538" fmla="*/ 1298655 w 6085020"/>
              <a:gd name="connsiteY43538" fmla="*/ 960660 h 4885973"/>
              <a:gd name="connsiteX43539" fmla="*/ 1313699 w 6085020"/>
              <a:gd name="connsiteY43539" fmla="*/ 950129 h 4885973"/>
              <a:gd name="connsiteX43540" fmla="*/ 1324443 w 6085020"/>
              <a:gd name="connsiteY43540" fmla="*/ 934861 h 4885973"/>
              <a:gd name="connsiteX43541" fmla="*/ 2565454 w 6085020"/>
              <a:gd name="connsiteY43541" fmla="*/ 934743 h 4885973"/>
              <a:gd name="connsiteX43542" fmla="*/ 2569020 w 6085020"/>
              <a:gd name="connsiteY43542" fmla="*/ 959707 h 4885973"/>
              <a:gd name="connsiteX43543" fmla="*/ 2565454 w 6085020"/>
              <a:gd name="connsiteY43543" fmla="*/ 934743 h 4885973"/>
              <a:gd name="connsiteX43544" fmla="*/ 1936368 w 6085020"/>
              <a:gd name="connsiteY43544" fmla="*/ 934103 h 4885973"/>
              <a:gd name="connsiteX43545" fmla="*/ 1936368 w 6085020"/>
              <a:gd name="connsiteY43545" fmla="*/ 934103 h 4885973"/>
              <a:gd name="connsiteX43546" fmla="*/ 3739055 w 6085020"/>
              <a:gd name="connsiteY43546" fmla="*/ 933534 h 4885973"/>
              <a:gd name="connsiteX43547" fmla="*/ 3740576 w 6085020"/>
              <a:gd name="connsiteY43547" fmla="*/ 936189 h 4885973"/>
              <a:gd name="connsiteX43548" fmla="*/ 3744379 w 6085020"/>
              <a:gd name="connsiteY43548" fmla="*/ 942827 h 4885973"/>
              <a:gd name="connsiteX43549" fmla="*/ 3740956 w 6085020"/>
              <a:gd name="connsiteY43549" fmla="*/ 936758 h 4885973"/>
              <a:gd name="connsiteX43550" fmla="*/ 3739055 w 6085020"/>
              <a:gd name="connsiteY43550" fmla="*/ 933534 h 4885973"/>
              <a:gd name="connsiteX43551" fmla="*/ 2476698 w 6085020"/>
              <a:gd name="connsiteY43551" fmla="*/ 932301 h 4885973"/>
              <a:gd name="connsiteX43552" fmla="*/ 2473180 w 6085020"/>
              <a:gd name="connsiteY43552" fmla="*/ 934482 h 4885973"/>
              <a:gd name="connsiteX43553" fmla="*/ 2475367 w 6085020"/>
              <a:gd name="connsiteY43553" fmla="*/ 937991 h 4885973"/>
              <a:gd name="connsiteX43554" fmla="*/ 2478885 w 6085020"/>
              <a:gd name="connsiteY43554" fmla="*/ 935810 h 4885973"/>
              <a:gd name="connsiteX43555" fmla="*/ 2476698 w 6085020"/>
              <a:gd name="connsiteY43555" fmla="*/ 932301 h 4885973"/>
              <a:gd name="connsiteX43556" fmla="*/ 3404441 w 6085020"/>
              <a:gd name="connsiteY43556" fmla="*/ 931027 h 4885973"/>
              <a:gd name="connsiteX43557" fmla="*/ 3394681 w 6085020"/>
              <a:gd name="connsiteY43557" fmla="*/ 934861 h 4885973"/>
              <a:gd name="connsiteX43558" fmla="*/ 3391098 w 6085020"/>
              <a:gd name="connsiteY43558" fmla="*/ 956119 h 4885973"/>
              <a:gd name="connsiteX43559" fmla="*/ 3399963 w 6085020"/>
              <a:gd name="connsiteY43559" fmla="*/ 960630 h 4885973"/>
              <a:gd name="connsiteX43560" fmla="*/ 3399815 w 6085020"/>
              <a:gd name="connsiteY43560" fmla="*/ 960845 h 4885973"/>
              <a:gd name="connsiteX43561" fmla="*/ 3400386 w 6085020"/>
              <a:gd name="connsiteY43561" fmla="*/ 960845 h 4885973"/>
              <a:gd name="connsiteX43562" fmla="*/ 3399963 w 6085020"/>
              <a:gd name="connsiteY43562" fmla="*/ 960630 h 4885973"/>
              <a:gd name="connsiteX43563" fmla="*/ 3406420 w 6085020"/>
              <a:gd name="connsiteY43563" fmla="*/ 951238 h 4885973"/>
              <a:gd name="connsiteX43564" fmla="*/ 3404441 w 6085020"/>
              <a:gd name="connsiteY43564" fmla="*/ 931027 h 4885973"/>
              <a:gd name="connsiteX43565" fmla="*/ 1283749 w 6085020"/>
              <a:gd name="connsiteY43565" fmla="*/ 930499 h 4885973"/>
              <a:gd name="connsiteX43566" fmla="*/ 1280326 w 6085020"/>
              <a:gd name="connsiteY43566" fmla="*/ 932016 h 4885973"/>
              <a:gd name="connsiteX43567" fmla="*/ 1280326 w 6085020"/>
              <a:gd name="connsiteY43567" fmla="*/ 932775 h 4885973"/>
              <a:gd name="connsiteX43568" fmla="*/ 1282068 w 6085020"/>
              <a:gd name="connsiteY43568" fmla="*/ 936104 h 4885973"/>
              <a:gd name="connsiteX43569" fmla="*/ 1282418 w 6085020"/>
              <a:gd name="connsiteY43569" fmla="*/ 936189 h 4885973"/>
              <a:gd name="connsiteX43570" fmla="*/ 1285936 w 6085020"/>
              <a:gd name="connsiteY43570" fmla="*/ 934008 h 4885973"/>
              <a:gd name="connsiteX43571" fmla="*/ 1283749 w 6085020"/>
              <a:gd name="connsiteY43571" fmla="*/ 930499 h 4885973"/>
              <a:gd name="connsiteX43572" fmla="*/ 3917042 w 6085020"/>
              <a:gd name="connsiteY43572" fmla="*/ 930309 h 4885973"/>
              <a:gd name="connsiteX43573" fmla="*/ 3922556 w 6085020"/>
              <a:gd name="connsiteY43573" fmla="*/ 941120 h 4885973"/>
              <a:gd name="connsiteX43574" fmla="*/ 3922556 w 6085020"/>
              <a:gd name="connsiteY43574" fmla="*/ 940362 h 4885973"/>
              <a:gd name="connsiteX43575" fmla="*/ 3918373 w 6085020"/>
              <a:gd name="connsiteY43575" fmla="*/ 932775 h 4885973"/>
              <a:gd name="connsiteX43576" fmla="*/ 3807892 w 6085020"/>
              <a:gd name="connsiteY43576" fmla="*/ 929361 h 4885973"/>
              <a:gd name="connsiteX43577" fmla="*/ 3807892 w 6085020"/>
              <a:gd name="connsiteY43577" fmla="*/ 939034 h 4885973"/>
              <a:gd name="connsiteX43578" fmla="*/ 3815878 w 6085020"/>
              <a:gd name="connsiteY43578" fmla="*/ 940172 h 4885973"/>
              <a:gd name="connsiteX43579" fmla="*/ 3829189 w 6085020"/>
              <a:gd name="connsiteY43579" fmla="*/ 944724 h 4885973"/>
              <a:gd name="connsiteX43580" fmla="*/ 3824055 w 6085020"/>
              <a:gd name="connsiteY43580" fmla="*/ 931258 h 4885973"/>
              <a:gd name="connsiteX43581" fmla="*/ 3824055 w 6085020"/>
              <a:gd name="connsiteY43581" fmla="*/ 929361 h 4885973"/>
              <a:gd name="connsiteX43582" fmla="*/ 3807892 w 6085020"/>
              <a:gd name="connsiteY43582" fmla="*/ 929361 h 4885973"/>
              <a:gd name="connsiteX43583" fmla="*/ 3118573 w 6085020"/>
              <a:gd name="connsiteY43583" fmla="*/ 929361 h 4885973"/>
              <a:gd name="connsiteX43584" fmla="*/ 3112868 w 6085020"/>
              <a:gd name="connsiteY43584" fmla="*/ 950414 h 4885973"/>
              <a:gd name="connsiteX43585" fmla="*/ 3112108 w 6085020"/>
              <a:gd name="connsiteY43585" fmla="*/ 951931 h 4885973"/>
              <a:gd name="connsiteX43586" fmla="*/ 3127700 w 6085020"/>
              <a:gd name="connsiteY43586" fmla="*/ 951931 h 4885973"/>
              <a:gd name="connsiteX43587" fmla="*/ 3118573 w 6085020"/>
              <a:gd name="connsiteY43587" fmla="*/ 929361 h 4885973"/>
              <a:gd name="connsiteX43588" fmla="*/ 3609558 w 6085020"/>
              <a:gd name="connsiteY43588" fmla="*/ 928982 h 4885973"/>
              <a:gd name="connsiteX43589" fmla="*/ 3588641 w 6085020"/>
              <a:gd name="connsiteY43589" fmla="*/ 939413 h 4885973"/>
              <a:gd name="connsiteX43590" fmla="*/ 3609558 w 6085020"/>
              <a:gd name="connsiteY43590" fmla="*/ 929361 h 4885973"/>
              <a:gd name="connsiteX43591" fmla="*/ 2134701 w 6085020"/>
              <a:gd name="connsiteY43591" fmla="*/ 928982 h 4885973"/>
              <a:gd name="connsiteX43592" fmla="*/ 2113870 w 6085020"/>
              <a:gd name="connsiteY43592" fmla="*/ 932049 h 4885973"/>
              <a:gd name="connsiteX43593" fmla="*/ 2114131 w 6085020"/>
              <a:gd name="connsiteY43593" fmla="*/ 939240 h 4885973"/>
              <a:gd name="connsiteX43594" fmla="*/ 2113784 w 6085020"/>
              <a:gd name="connsiteY43594" fmla="*/ 939413 h 4885973"/>
              <a:gd name="connsiteX43595" fmla="*/ 2114164 w 6085020"/>
              <a:gd name="connsiteY43595" fmla="*/ 940172 h 4885973"/>
              <a:gd name="connsiteX43596" fmla="*/ 2114131 w 6085020"/>
              <a:gd name="connsiteY43596" fmla="*/ 939240 h 4885973"/>
              <a:gd name="connsiteX43597" fmla="*/ 1272340 w 6085020"/>
              <a:gd name="connsiteY43597" fmla="*/ 927275 h 4885973"/>
              <a:gd name="connsiteX43598" fmla="*/ 1268778 w 6085020"/>
              <a:gd name="connsiteY43598" fmla="*/ 929166 h 4885973"/>
              <a:gd name="connsiteX43599" fmla="*/ 1268727 w 6085020"/>
              <a:gd name="connsiteY43599" fmla="*/ 929361 h 4885973"/>
              <a:gd name="connsiteX43600" fmla="*/ 1270818 w 6085020"/>
              <a:gd name="connsiteY43600" fmla="*/ 932965 h 4885973"/>
              <a:gd name="connsiteX43601" fmla="*/ 1274355 w 6085020"/>
              <a:gd name="connsiteY43601" fmla="*/ 931028 h 4885973"/>
              <a:gd name="connsiteX43602" fmla="*/ 1274431 w 6085020"/>
              <a:gd name="connsiteY43602" fmla="*/ 930689 h 4885973"/>
              <a:gd name="connsiteX43603" fmla="*/ 1272340 w 6085020"/>
              <a:gd name="connsiteY43603" fmla="*/ 927275 h 4885973"/>
              <a:gd name="connsiteX43604" fmla="*/ 4465073 w 6085020"/>
              <a:gd name="connsiteY43604" fmla="*/ 926334 h 4885973"/>
              <a:gd name="connsiteX43605" fmla="*/ 4466405 w 6085020"/>
              <a:gd name="connsiteY43605" fmla="*/ 927654 h 4885973"/>
              <a:gd name="connsiteX43606" fmla="*/ 4467001 w 6085020"/>
              <a:gd name="connsiteY43606" fmla="*/ 928842 h 4885973"/>
              <a:gd name="connsiteX43607" fmla="*/ 4167668 w 6085020"/>
              <a:gd name="connsiteY43607" fmla="*/ 925947 h 4885973"/>
              <a:gd name="connsiteX43608" fmla="*/ 4158160 w 6085020"/>
              <a:gd name="connsiteY43608" fmla="*/ 931637 h 4885973"/>
              <a:gd name="connsiteX43609" fmla="*/ 4167288 w 6085020"/>
              <a:gd name="connsiteY43609" fmla="*/ 926326 h 4885973"/>
              <a:gd name="connsiteX43610" fmla="*/ 2545820 w 6085020"/>
              <a:gd name="connsiteY43610" fmla="*/ 925947 h 4885973"/>
              <a:gd name="connsiteX43611" fmla="*/ 2533840 w 6085020"/>
              <a:gd name="connsiteY43611" fmla="*/ 932775 h 4885973"/>
              <a:gd name="connsiteX43612" fmla="*/ 2537644 w 6085020"/>
              <a:gd name="connsiteY43612" fmla="*/ 930689 h 4885973"/>
              <a:gd name="connsiteX43613" fmla="*/ 1967182 w 6085020"/>
              <a:gd name="connsiteY43613" fmla="*/ 925885 h 4885973"/>
              <a:gd name="connsiteX43614" fmla="*/ 1972878 w 6085020"/>
              <a:gd name="connsiteY43614" fmla="*/ 928792 h 4885973"/>
              <a:gd name="connsiteX43615" fmla="*/ 1967182 w 6085020"/>
              <a:gd name="connsiteY43615" fmla="*/ 925885 h 4885973"/>
              <a:gd name="connsiteX43616" fmla="*/ 3196157 w 6085020"/>
              <a:gd name="connsiteY43616" fmla="*/ 924050 h 4885973"/>
              <a:gd name="connsiteX43617" fmla="*/ 3211750 w 6085020"/>
              <a:gd name="connsiteY43617" fmla="*/ 965777 h 4885973"/>
              <a:gd name="connsiteX43618" fmla="*/ 3196537 w 6085020"/>
              <a:gd name="connsiteY43618" fmla="*/ 924430 h 4885973"/>
              <a:gd name="connsiteX43619" fmla="*/ 1915450 w 6085020"/>
              <a:gd name="connsiteY43619" fmla="*/ 924050 h 4885973"/>
              <a:gd name="connsiteX43620" fmla="*/ 1910316 w 6085020"/>
              <a:gd name="connsiteY43620" fmla="*/ 929361 h 4885973"/>
              <a:gd name="connsiteX43621" fmla="*/ 1910316 w 6085020"/>
              <a:gd name="connsiteY43621" fmla="*/ 939793 h 4885973"/>
              <a:gd name="connsiteX43622" fmla="*/ 1915450 w 6085020"/>
              <a:gd name="connsiteY43622" fmla="*/ 924050 h 4885973"/>
              <a:gd name="connsiteX43623" fmla="*/ 4463172 w 6085020"/>
              <a:gd name="connsiteY43623" fmla="*/ 923861 h 4885973"/>
              <a:gd name="connsiteX43624" fmla="*/ 4465073 w 6085020"/>
              <a:gd name="connsiteY43624" fmla="*/ 926334 h 4885973"/>
              <a:gd name="connsiteX43625" fmla="*/ 4464913 w 6085020"/>
              <a:gd name="connsiteY43625" fmla="*/ 926175 h 4885973"/>
              <a:gd name="connsiteX43626" fmla="*/ 2086401 w 6085020"/>
              <a:gd name="connsiteY43626" fmla="*/ 923861 h 4885973"/>
              <a:gd name="connsiteX43627" fmla="*/ 2085641 w 6085020"/>
              <a:gd name="connsiteY43627" fmla="*/ 924619 h 4885973"/>
              <a:gd name="connsiteX43628" fmla="*/ 2074440 w 6085020"/>
              <a:gd name="connsiteY43628" fmla="*/ 931546 h 4885973"/>
              <a:gd name="connsiteX43629" fmla="*/ 2074421 w 6085020"/>
              <a:gd name="connsiteY43629" fmla="*/ 931637 h 4885973"/>
              <a:gd name="connsiteX43630" fmla="*/ 2076133 w 6085020"/>
              <a:gd name="connsiteY43630" fmla="*/ 939413 h 4885973"/>
              <a:gd name="connsiteX43631" fmla="*/ 2072710 w 6085020"/>
              <a:gd name="connsiteY43631" fmla="*/ 939413 h 4885973"/>
              <a:gd name="connsiteX43632" fmla="*/ 2072710 w 6085020"/>
              <a:gd name="connsiteY43632" fmla="*/ 949655 h 4885973"/>
              <a:gd name="connsiteX43633" fmla="*/ 2083169 w 6085020"/>
              <a:gd name="connsiteY43633" fmla="*/ 949655 h 4885973"/>
              <a:gd name="connsiteX43634" fmla="*/ 2083169 w 6085020"/>
              <a:gd name="connsiteY43634" fmla="*/ 942827 h 4885973"/>
              <a:gd name="connsiteX43635" fmla="*/ 2094293 w 6085020"/>
              <a:gd name="connsiteY43635" fmla="*/ 934956 h 4885973"/>
              <a:gd name="connsiteX43636" fmla="*/ 2086401 w 6085020"/>
              <a:gd name="connsiteY43636" fmla="*/ 923861 h 4885973"/>
              <a:gd name="connsiteX43637" fmla="*/ 1312843 w 6085020"/>
              <a:gd name="connsiteY43637" fmla="*/ 922533 h 4885973"/>
              <a:gd name="connsiteX43638" fmla="*/ 1309230 w 6085020"/>
              <a:gd name="connsiteY43638" fmla="*/ 937896 h 4885973"/>
              <a:gd name="connsiteX43639" fmla="*/ 1313984 w 6085020"/>
              <a:gd name="connsiteY43639" fmla="*/ 935051 h 4885973"/>
              <a:gd name="connsiteX43640" fmla="*/ 1318738 w 6085020"/>
              <a:gd name="connsiteY43640" fmla="*/ 932016 h 4885973"/>
              <a:gd name="connsiteX43641" fmla="*/ 1315886 w 6085020"/>
              <a:gd name="connsiteY43641" fmla="*/ 927275 h 4885973"/>
              <a:gd name="connsiteX43642" fmla="*/ 1149498 w 6085020"/>
              <a:gd name="connsiteY43642" fmla="*/ 922154 h 4885973"/>
              <a:gd name="connsiteX43643" fmla="*/ 1149498 w 6085020"/>
              <a:gd name="connsiteY43643" fmla="*/ 922912 h 4885973"/>
              <a:gd name="connsiteX43644" fmla="*/ 1149891 w 6085020"/>
              <a:gd name="connsiteY43644" fmla="*/ 922955 h 4885973"/>
              <a:gd name="connsiteX43645" fmla="*/ 1155504 w 6085020"/>
              <a:gd name="connsiteY43645" fmla="*/ 934415 h 4885973"/>
              <a:gd name="connsiteX43646" fmla="*/ 1168442 w 6085020"/>
              <a:gd name="connsiteY43646" fmla="*/ 938848 h 4885973"/>
              <a:gd name="connsiteX43647" fmla="*/ 1168514 w 6085020"/>
              <a:gd name="connsiteY43647" fmla="*/ 938844 h 4885973"/>
              <a:gd name="connsiteX43648" fmla="*/ 1163143 w 6085020"/>
              <a:gd name="connsiteY43648" fmla="*/ 924406 h 4885973"/>
              <a:gd name="connsiteX43649" fmla="*/ 1149891 w 6085020"/>
              <a:gd name="connsiteY43649" fmla="*/ 922955 h 4885973"/>
              <a:gd name="connsiteX43650" fmla="*/ 2207838 w 6085020"/>
              <a:gd name="connsiteY43650" fmla="*/ 921902 h 4885973"/>
              <a:gd name="connsiteX43651" fmla="*/ 2213426 w 6085020"/>
              <a:gd name="connsiteY43651" fmla="*/ 924809 h 4885973"/>
              <a:gd name="connsiteX43652" fmla="*/ 2207838 w 6085020"/>
              <a:gd name="connsiteY43652" fmla="*/ 921902 h 4885973"/>
              <a:gd name="connsiteX43653" fmla="*/ 908570 w 6085020"/>
              <a:gd name="connsiteY43653" fmla="*/ 920826 h 4885973"/>
              <a:gd name="connsiteX43654" fmla="*/ 907429 w 6085020"/>
              <a:gd name="connsiteY43654" fmla="*/ 924050 h 4885973"/>
              <a:gd name="connsiteX43655" fmla="*/ 908570 w 6085020"/>
              <a:gd name="connsiteY43655" fmla="*/ 924050 h 4885973"/>
              <a:gd name="connsiteX43656" fmla="*/ 908570 w 6085020"/>
              <a:gd name="connsiteY43656" fmla="*/ 925188 h 4885973"/>
              <a:gd name="connsiteX43657" fmla="*/ 910091 w 6085020"/>
              <a:gd name="connsiteY43657" fmla="*/ 923861 h 4885973"/>
              <a:gd name="connsiteX43658" fmla="*/ 910091 w 6085020"/>
              <a:gd name="connsiteY43658" fmla="*/ 925378 h 4885973"/>
              <a:gd name="connsiteX43659" fmla="*/ 911232 w 6085020"/>
              <a:gd name="connsiteY43659" fmla="*/ 923671 h 4885973"/>
              <a:gd name="connsiteX43660" fmla="*/ 910281 w 6085020"/>
              <a:gd name="connsiteY43660" fmla="*/ 922343 h 4885973"/>
              <a:gd name="connsiteX43661" fmla="*/ 909140 w 6085020"/>
              <a:gd name="connsiteY43661" fmla="*/ 922343 h 4885973"/>
              <a:gd name="connsiteX43662" fmla="*/ 908570 w 6085020"/>
              <a:gd name="connsiteY43662" fmla="*/ 921395 h 4885973"/>
              <a:gd name="connsiteX43663" fmla="*/ 2142117 w 6085020"/>
              <a:gd name="connsiteY43663" fmla="*/ 919878 h 4885973"/>
              <a:gd name="connsiteX43664" fmla="*/ 2138504 w 6085020"/>
              <a:gd name="connsiteY43664" fmla="*/ 922154 h 4885973"/>
              <a:gd name="connsiteX43665" fmla="*/ 2141205 w 6085020"/>
              <a:gd name="connsiteY43665" fmla="*/ 925490 h 4885973"/>
              <a:gd name="connsiteX43666" fmla="*/ 2144399 w 6085020"/>
              <a:gd name="connsiteY43666" fmla="*/ 923481 h 4885973"/>
              <a:gd name="connsiteX43667" fmla="*/ 2142688 w 6085020"/>
              <a:gd name="connsiteY43667" fmla="*/ 920067 h 4885973"/>
              <a:gd name="connsiteX43668" fmla="*/ 2328471 w 6085020"/>
              <a:gd name="connsiteY43668" fmla="*/ 919498 h 4885973"/>
              <a:gd name="connsiteX43669" fmla="*/ 2312878 w 6085020"/>
              <a:gd name="connsiteY43669" fmla="*/ 934861 h 4885973"/>
              <a:gd name="connsiteX43670" fmla="*/ 2312878 w 6085020"/>
              <a:gd name="connsiteY43670" fmla="*/ 935051 h 4885973"/>
              <a:gd name="connsiteX43671" fmla="*/ 2328471 w 6085020"/>
              <a:gd name="connsiteY43671" fmla="*/ 935051 h 4885973"/>
              <a:gd name="connsiteX43672" fmla="*/ 1578302 w 6085020"/>
              <a:gd name="connsiteY43672" fmla="*/ 919498 h 4885973"/>
              <a:gd name="connsiteX43673" fmla="*/ 1565181 w 6085020"/>
              <a:gd name="connsiteY43673" fmla="*/ 932585 h 4885973"/>
              <a:gd name="connsiteX43674" fmla="*/ 1578302 w 6085020"/>
              <a:gd name="connsiteY43674" fmla="*/ 945672 h 4885973"/>
              <a:gd name="connsiteX43675" fmla="*/ 1591423 w 6085020"/>
              <a:gd name="connsiteY43675" fmla="*/ 932585 h 4885973"/>
              <a:gd name="connsiteX43676" fmla="*/ 1578302 w 6085020"/>
              <a:gd name="connsiteY43676" fmla="*/ 919498 h 4885973"/>
              <a:gd name="connsiteX43677" fmla="*/ 3953932 w 6085020"/>
              <a:gd name="connsiteY43677" fmla="*/ 919309 h 4885973"/>
              <a:gd name="connsiteX43678" fmla="*/ 3953932 w 6085020"/>
              <a:gd name="connsiteY43678" fmla="*/ 919309 h 4885973"/>
              <a:gd name="connsiteX43679" fmla="*/ 1999119 w 6085020"/>
              <a:gd name="connsiteY43679" fmla="*/ 919309 h 4885973"/>
              <a:gd name="connsiteX43680" fmla="*/ 1999697 w 6085020"/>
              <a:gd name="connsiteY43680" fmla="*/ 919683 h 4885973"/>
              <a:gd name="connsiteX43681" fmla="*/ 2005894 w 6085020"/>
              <a:gd name="connsiteY43681" fmla="*/ 931448 h 4885973"/>
              <a:gd name="connsiteX43682" fmla="*/ 2015283 w 6085020"/>
              <a:gd name="connsiteY43682" fmla="*/ 940172 h 4885973"/>
              <a:gd name="connsiteX43683" fmla="*/ 2010196 w 6085020"/>
              <a:gd name="connsiteY43683" fmla="*/ 926469 h 4885973"/>
              <a:gd name="connsiteX43684" fmla="*/ 1999697 w 6085020"/>
              <a:gd name="connsiteY43684" fmla="*/ 919683 h 4885973"/>
              <a:gd name="connsiteX43685" fmla="*/ 1999500 w 6085020"/>
              <a:gd name="connsiteY43685" fmla="*/ 919309 h 4885973"/>
              <a:gd name="connsiteX43686" fmla="*/ 2912895 w 6085020"/>
              <a:gd name="connsiteY43686" fmla="*/ 916891 h 4885973"/>
              <a:gd name="connsiteX43687" fmla="*/ 2899322 w 6085020"/>
              <a:gd name="connsiteY43687" fmla="*/ 919688 h 4885973"/>
              <a:gd name="connsiteX43688" fmla="*/ 2904646 w 6085020"/>
              <a:gd name="connsiteY43688" fmla="*/ 956104 h 4885973"/>
              <a:gd name="connsiteX43689" fmla="*/ 2925564 w 6085020"/>
              <a:gd name="connsiteY43689" fmla="*/ 956104 h 4885973"/>
              <a:gd name="connsiteX43690" fmla="*/ 2925564 w 6085020"/>
              <a:gd name="connsiteY43690" fmla="*/ 933154 h 4885973"/>
              <a:gd name="connsiteX43691" fmla="*/ 2936992 w 6085020"/>
              <a:gd name="connsiteY43691" fmla="*/ 930112 h 4885973"/>
              <a:gd name="connsiteX43692" fmla="*/ 2938114 w 6085020"/>
              <a:gd name="connsiteY43692" fmla="*/ 925568 h 4885973"/>
              <a:gd name="connsiteX43693" fmla="*/ 2925944 w 6085020"/>
              <a:gd name="connsiteY43693" fmla="*/ 925568 h 4885973"/>
              <a:gd name="connsiteX43694" fmla="*/ 2924042 w 6085020"/>
              <a:gd name="connsiteY43694" fmla="*/ 929171 h 4885973"/>
              <a:gd name="connsiteX43695" fmla="*/ 2912895 w 6085020"/>
              <a:gd name="connsiteY43695" fmla="*/ 916891 h 4885973"/>
              <a:gd name="connsiteX43696" fmla="*/ 917127 w 6085020"/>
              <a:gd name="connsiteY43696" fmla="*/ 916653 h 4885973"/>
              <a:gd name="connsiteX43697" fmla="*/ 912943 w 6085020"/>
              <a:gd name="connsiteY43697" fmla="*/ 919688 h 4885973"/>
              <a:gd name="connsiteX43698" fmla="*/ 912753 w 6085020"/>
              <a:gd name="connsiteY43698" fmla="*/ 920257 h 4885973"/>
              <a:gd name="connsiteX43699" fmla="*/ 917127 w 6085020"/>
              <a:gd name="connsiteY43699" fmla="*/ 916653 h 4885973"/>
              <a:gd name="connsiteX43700" fmla="*/ 3838887 w 6085020"/>
              <a:gd name="connsiteY43700" fmla="*/ 915705 h 4885973"/>
              <a:gd name="connsiteX43701" fmla="*/ 3838989 w 6085020"/>
              <a:gd name="connsiteY43701" fmla="*/ 915912 h 4885973"/>
              <a:gd name="connsiteX43702" fmla="*/ 3836866 w 6085020"/>
              <a:gd name="connsiteY43702" fmla="*/ 920873 h 4885973"/>
              <a:gd name="connsiteX43703" fmla="*/ 3839077 w 6085020"/>
              <a:gd name="connsiteY43703" fmla="*/ 925188 h 4885973"/>
              <a:gd name="connsiteX43704" fmla="*/ 3840694 w 6085020"/>
              <a:gd name="connsiteY43704" fmla="*/ 919380 h 4885973"/>
              <a:gd name="connsiteX43705" fmla="*/ 3838989 w 6085020"/>
              <a:gd name="connsiteY43705" fmla="*/ 915912 h 4885973"/>
              <a:gd name="connsiteX43706" fmla="*/ 3839077 w 6085020"/>
              <a:gd name="connsiteY43706" fmla="*/ 915705 h 4885973"/>
              <a:gd name="connsiteX43707" fmla="*/ 3296750 w 6085020"/>
              <a:gd name="connsiteY43707" fmla="*/ 913998 h 4885973"/>
              <a:gd name="connsiteX43708" fmla="*/ 3285341 w 6085020"/>
              <a:gd name="connsiteY43708" fmla="*/ 945293 h 4885973"/>
              <a:gd name="connsiteX43709" fmla="*/ 3286291 w 6085020"/>
              <a:gd name="connsiteY43709" fmla="*/ 945293 h 4885973"/>
              <a:gd name="connsiteX43710" fmla="*/ 3296750 w 6085020"/>
              <a:gd name="connsiteY43710" fmla="*/ 913998 h 4885973"/>
              <a:gd name="connsiteX43711" fmla="*/ 1847945 w 6085020"/>
              <a:gd name="connsiteY43711" fmla="*/ 913619 h 4885973"/>
              <a:gd name="connsiteX43712" fmla="*/ 1847945 w 6085020"/>
              <a:gd name="connsiteY43712" fmla="*/ 913619 h 4885973"/>
              <a:gd name="connsiteX43713" fmla="*/ 1642575 w 6085020"/>
              <a:gd name="connsiteY43713" fmla="*/ 913619 h 4885973"/>
              <a:gd name="connsiteX43714" fmla="*/ 1640674 w 6085020"/>
              <a:gd name="connsiteY43714" fmla="*/ 914946 h 4885973"/>
              <a:gd name="connsiteX43715" fmla="*/ 1636110 w 6085020"/>
              <a:gd name="connsiteY43715" fmla="*/ 914757 h 4885973"/>
              <a:gd name="connsiteX43716" fmla="*/ 1637441 w 6085020"/>
              <a:gd name="connsiteY43716" fmla="*/ 918740 h 4885973"/>
              <a:gd name="connsiteX43717" fmla="*/ 1638582 w 6085020"/>
              <a:gd name="connsiteY43717" fmla="*/ 922343 h 4885973"/>
              <a:gd name="connsiteX43718" fmla="*/ 1642955 w 6085020"/>
              <a:gd name="connsiteY43718" fmla="*/ 935430 h 4885973"/>
              <a:gd name="connsiteX43719" fmla="*/ 1666915 w 6085020"/>
              <a:gd name="connsiteY43719" fmla="*/ 960276 h 4885973"/>
              <a:gd name="connsiteX43720" fmla="*/ 1688213 w 6085020"/>
              <a:gd name="connsiteY43720" fmla="*/ 946241 h 4885973"/>
              <a:gd name="connsiteX43721" fmla="*/ 1692586 w 6085020"/>
              <a:gd name="connsiteY43721" fmla="*/ 927275 h 4885973"/>
              <a:gd name="connsiteX43722" fmla="*/ 1646759 w 6085020"/>
              <a:gd name="connsiteY43722" fmla="*/ 916274 h 4885973"/>
              <a:gd name="connsiteX43723" fmla="*/ 1642575 w 6085020"/>
              <a:gd name="connsiteY43723" fmla="*/ 913619 h 4885973"/>
              <a:gd name="connsiteX43724" fmla="*/ 2816319 w 6085020"/>
              <a:gd name="connsiteY43724" fmla="*/ 912433 h 4885973"/>
              <a:gd name="connsiteX43725" fmla="*/ 2820027 w 6085020"/>
              <a:gd name="connsiteY43725" fmla="*/ 929361 h 4885973"/>
              <a:gd name="connsiteX43726" fmla="*/ 2816319 w 6085020"/>
              <a:gd name="connsiteY43726" fmla="*/ 912433 h 4885973"/>
              <a:gd name="connsiteX43727" fmla="*/ 2973373 w 6085020"/>
              <a:gd name="connsiteY43727" fmla="*/ 911764 h 4885973"/>
              <a:gd name="connsiteX43728" fmla="*/ 2966447 w 6085020"/>
              <a:gd name="connsiteY43728" fmla="*/ 913998 h 4885973"/>
              <a:gd name="connsiteX43729" fmla="*/ 2966447 w 6085020"/>
              <a:gd name="connsiteY43729" fmla="*/ 934861 h 4885973"/>
              <a:gd name="connsiteX43730" fmla="*/ 2973373 w 6085020"/>
              <a:gd name="connsiteY43730" fmla="*/ 911764 h 4885973"/>
              <a:gd name="connsiteX43731" fmla="*/ 3165732 w 6085020"/>
              <a:gd name="connsiteY43731" fmla="*/ 909446 h 4885973"/>
              <a:gd name="connsiteX43732" fmla="*/ 3165732 w 6085020"/>
              <a:gd name="connsiteY43732" fmla="*/ 909446 h 4885973"/>
              <a:gd name="connsiteX43733" fmla="*/ 4472870 w 6085020"/>
              <a:gd name="connsiteY43733" fmla="*/ 908877 h 4885973"/>
              <a:gd name="connsiteX43734" fmla="*/ 4461399 w 6085020"/>
              <a:gd name="connsiteY43734" fmla="*/ 922693 h 4885973"/>
              <a:gd name="connsiteX43735" fmla="*/ 4464913 w 6085020"/>
              <a:gd name="connsiteY43735" fmla="*/ 926175 h 4885973"/>
              <a:gd name="connsiteX43736" fmla="*/ 4467166 w 6085020"/>
              <a:gd name="connsiteY43736" fmla="*/ 929171 h 4885973"/>
              <a:gd name="connsiteX43737" fmla="*/ 4467001 w 6085020"/>
              <a:gd name="connsiteY43737" fmla="*/ 928842 h 4885973"/>
              <a:gd name="connsiteX43738" fmla="*/ 4467546 w 6085020"/>
              <a:gd name="connsiteY43738" fmla="*/ 929551 h 4885973"/>
              <a:gd name="connsiteX43739" fmla="*/ 4472870 w 6085020"/>
              <a:gd name="connsiteY43739" fmla="*/ 908877 h 4885973"/>
              <a:gd name="connsiteX43740" fmla="*/ 3034334 w 6085020"/>
              <a:gd name="connsiteY43740" fmla="*/ 908877 h 4885973"/>
              <a:gd name="connsiteX43741" fmla="*/ 3033953 w 6085020"/>
              <a:gd name="connsiteY43741" fmla="*/ 909446 h 4885973"/>
              <a:gd name="connsiteX43742" fmla="*/ 3028819 w 6085020"/>
              <a:gd name="connsiteY43742" fmla="*/ 930309 h 4885973"/>
              <a:gd name="connsiteX43743" fmla="*/ 3034334 w 6085020"/>
              <a:gd name="connsiteY43743" fmla="*/ 908877 h 4885973"/>
              <a:gd name="connsiteX43744" fmla="*/ 1866960 w 6085020"/>
              <a:gd name="connsiteY43744" fmla="*/ 908877 h 4885973"/>
              <a:gd name="connsiteX43745" fmla="*/ 1866960 w 6085020"/>
              <a:gd name="connsiteY43745" fmla="*/ 908877 h 4885973"/>
              <a:gd name="connsiteX43746" fmla="*/ 2099522 w 6085020"/>
              <a:gd name="connsiteY43746" fmla="*/ 908498 h 4885973"/>
              <a:gd name="connsiteX43747" fmla="*/ 2095909 w 6085020"/>
              <a:gd name="connsiteY43747" fmla="*/ 923861 h 4885973"/>
              <a:gd name="connsiteX43748" fmla="*/ 2100663 w 6085020"/>
              <a:gd name="connsiteY43748" fmla="*/ 920826 h 4885973"/>
              <a:gd name="connsiteX43749" fmla="*/ 2105417 w 6085020"/>
              <a:gd name="connsiteY43749" fmla="*/ 917981 h 4885973"/>
              <a:gd name="connsiteX43750" fmla="*/ 2102565 w 6085020"/>
              <a:gd name="connsiteY43750" fmla="*/ 913239 h 4885973"/>
              <a:gd name="connsiteX43751" fmla="*/ 827733 w 6085020"/>
              <a:gd name="connsiteY43751" fmla="*/ 907843 h 4885973"/>
              <a:gd name="connsiteX43752" fmla="*/ 829274 w 6085020"/>
              <a:gd name="connsiteY43752" fmla="*/ 908687 h 4885973"/>
              <a:gd name="connsiteX43753" fmla="*/ 827356 w 6085020"/>
              <a:gd name="connsiteY43753" fmla="*/ 907852 h 4885973"/>
              <a:gd name="connsiteX43754" fmla="*/ 2113784 w 6085020"/>
              <a:gd name="connsiteY43754" fmla="*/ 907170 h 4885973"/>
              <a:gd name="connsiteX43755" fmla="*/ 2110741 w 6085020"/>
              <a:gd name="connsiteY43755" fmla="*/ 910394 h 4885973"/>
              <a:gd name="connsiteX43756" fmla="*/ 2113442 w 6085020"/>
              <a:gd name="connsiteY43756" fmla="*/ 913731 h 4885973"/>
              <a:gd name="connsiteX43757" fmla="*/ 2116636 w 6085020"/>
              <a:gd name="connsiteY43757" fmla="*/ 911722 h 4885973"/>
              <a:gd name="connsiteX43758" fmla="*/ 2117017 w 6085020"/>
              <a:gd name="connsiteY43758" fmla="*/ 910205 h 4885973"/>
              <a:gd name="connsiteX43759" fmla="*/ 2113784 w 6085020"/>
              <a:gd name="connsiteY43759" fmla="*/ 907170 h 4885973"/>
              <a:gd name="connsiteX43760" fmla="*/ 3755788 w 6085020"/>
              <a:gd name="connsiteY43760" fmla="*/ 904135 h 4885973"/>
              <a:gd name="connsiteX43761" fmla="*/ 3755788 w 6085020"/>
              <a:gd name="connsiteY43761" fmla="*/ 904135 h 4885973"/>
              <a:gd name="connsiteX43762" fmla="*/ 1480942 w 6085020"/>
              <a:gd name="connsiteY43762" fmla="*/ 903566 h 4885973"/>
              <a:gd name="connsiteX43763" fmla="*/ 1480942 w 6085020"/>
              <a:gd name="connsiteY43763" fmla="*/ 903566 h 4885973"/>
              <a:gd name="connsiteX43764" fmla="*/ 1617474 w 6085020"/>
              <a:gd name="connsiteY43764" fmla="*/ 902998 h 4885973"/>
              <a:gd name="connsiteX43765" fmla="*/ 1610819 w 6085020"/>
              <a:gd name="connsiteY43765" fmla="*/ 909067 h 4885973"/>
              <a:gd name="connsiteX43766" fmla="*/ 1618996 w 6085020"/>
              <a:gd name="connsiteY43766" fmla="*/ 904034 h 4885973"/>
              <a:gd name="connsiteX43767" fmla="*/ 1618996 w 6085020"/>
              <a:gd name="connsiteY43767" fmla="*/ 904894 h 4885973"/>
              <a:gd name="connsiteX43768" fmla="*/ 1619756 w 6085020"/>
              <a:gd name="connsiteY43768" fmla="*/ 903566 h 4885973"/>
              <a:gd name="connsiteX43769" fmla="*/ 1618996 w 6085020"/>
              <a:gd name="connsiteY43769" fmla="*/ 904034 h 4885973"/>
              <a:gd name="connsiteX43770" fmla="*/ 1618996 w 6085020"/>
              <a:gd name="connsiteY43770" fmla="*/ 902998 h 4885973"/>
              <a:gd name="connsiteX43771" fmla="*/ 1617474 w 6085020"/>
              <a:gd name="connsiteY43771" fmla="*/ 902998 h 4885973"/>
              <a:gd name="connsiteX43772" fmla="*/ 3437299 w 6085020"/>
              <a:gd name="connsiteY43772" fmla="*/ 902927 h 4885973"/>
              <a:gd name="connsiteX43773" fmla="*/ 3436515 w 6085020"/>
              <a:gd name="connsiteY43773" fmla="*/ 919498 h 4885973"/>
              <a:gd name="connsiteX43774" fmla="*/ 3437299 w 6085020"/>
              <a:gd name="connsiteY43774" fmla="*/ 902927 h 4885973"/>
              <a:gd name="connsiteX43775" fmla="*/ 4326450 w 6085020"/>
              <a:gd name="connsiteY43775" fmla="*/ 902618 h 4885973"/>
              <a:gd name="connsiteX43776" fmla="*/ 4327971 w 6085020"/>
              <a:gd name="connsiteY43776" fmla="*/ 902618 h 4885973"/>
              <a:gd name="connsiteX43777" fmla="*/ 4328541 w 6085020"/>
              <a:gd name="connsiteY43777" fmla="*/ 903377 h 4885973"/>
              <a:gd name="connsiteX43778" fmla="*/ 4328541 w 6085020"/>
              <a:gd name="connsiteY43778" fmla="*/ 904894 h 4885973"/>
              <a:gd name="connsiteX43779" fmla="*/ 4326450 w 6085020"/>
              <a:gd name="connsiteY43779" fmla="*/ 904894 h 4885973"/>
              <a:gd name="connsiteX43780" fmla="*/ 4326450 w 6085020"/>
              <a:gd name="connsiteY43780" fmla="*/ 902618 h 4885973"/>
              <a:gd name="connsiteX43781" fmla="*/ 3358551 w 6085020"/>
              <a:gd name="connsiteY43781" fmla="*/ 902618 h 4885973"/>
              <a:gd name="connsiteX43782" fmla="*/ 3358551 w 6085020"/>
              <a:gd name="connsiteY43782" fmla="*/ 903566 h 4885973"/>
              <a:gd name="connsiteX43783" fmla="*/ 3358730 w 6085020"/>
              <a:gd name="connsiteY43783" fmla="*/ 903596 h 4885973"/>
              <a:gd name="connsiteX43784" fmla="*/ 3360592 w 6085020"/>
              <a:gd name="connsiteY43784" fmla="*/ 913743 h 4885973"/>
              <a:gd name="connsiteX43785" fmla="*/ 3384793 w 6085020"/>
              <a:gd name="connsiteY43785" fmla="*/ 907929 h 4885973"/>
              <a:gd name="connsiteX43786" fmla="*/ 3358730 w 6085020"/>
              <a:gd name="connsiteY43786" fmla="*/ 903596 h 4885973"/>
              <a:gd name="connsiteX43787" fmla="*/ 4623474 w 6085020"/>
              <a:gd name="connsiteY43787" fmla="*/ 902429 h 4885973"/>
              <a:gd name="connsiteX43788" fmla="*/ 4613016 w 6085020"/>
              <a:gd name="connsiteY43788" fmla="*/ 909446 h 4885973"/>
              <a:gd name="connsiteX43789" fmla="*/ 4605600 w 6085020"/>
              <a:gd name="connsiteY43789" fmla="*/ 914188 h 4885973"/>
              <a:gd name="connsiteX43790" fmla="*/ 4598374 w 6085020"/>
              <a:gd name="connsiteY43790" fmla="*/ 919309 h 4885973"/>
              <a:gd name="connsiteX43791" fmla="*/ 4594381 w 6085020"/>
              <a:gd name="connsiteY43791" fmla="*/ 921774 h 4885973"/>
              <a:gd name="connsiteX43792" fmla="*/ 4603508 w 6085020"/>
              <a:gd name="connsiteY43792" fmla="*/ 923481 h 4885973"/>
              <a:gd name="connsiteX43793" fmla="*/ 4612445 w 6085020"/>
              <a:gd name="connsiteY43793" fmla="*/ 923481 h 4885973"/>
              <a:gd name="connsiteX43794" fmla="*/ 4619291 w 6085020"/>
              <a:gd name="connsiteY43794" fmla="*/ 923481 h 4885973"/>
              <a:gd name="connsiteX43795" fmla="*/ 4625947 w 6085020"/>
              <a:gd name="connsiteY43795" fmla="*/ 921395 h 4885973"/>
              <a:gd name="connsiteX43796" fmla="*/ 4625947 w 6085020"/>
              <a:gd name="connsiteY43796" fmla="*/ 915895 h 4885973"/>
              <a:gd name="connsiteX43797" fmla="*/ 4624806 w 6085020"/>
              <a:gd name="connsiteY43797" fmla="*/ 906411 h 4885973"/>
              <a:gd name="connsiteX43798" fmla="*/ 2182071 w 6085020"/>
              <a:gd name="connsiteY43798" fmla="*/ 899806 h 4885973"/>
              <a:gd name="connsiteX43799" fmla="*/ 2186804 w 6085020"/>
              <a:gd name="connsiteY43799" fmla="*/ 903566 h 4885973"/>
              <a:gd name="connsiteX43800" fmla="*/ 2182071 w 6085020"/>
              <a:gd name="connsiteY43800" fmla="*/ 899806 h 4885973"/>
              <a:gd name="connsiteX43801" fmla="*/ 4643821 w 6085020"/>
              <a:gd name="connsiteY43801" fmla="*/ 898825 h 4885973"/>
              <a:gd name="connsiteX43802" fmla="*/ 4645913 w 6085020"/>
              <a:gd name="connsiteY43802" fmla="*/ 898825 h 4885973"/>
              <a:gd name="connsiteX43803" fmla="*/ 4644772 w 6085020"/>
              <a:gd name="connsiteY43803" fmla="*/ 900911 h 4885973"/>
              <a:gd name="connsiteX43804" fmla="*/ 4645533 w 6085020"/>
              <a:gd name="connsiteY43804" fmla="*/ 900911 h 4885973"/>
              <a:gd name="connsiteX43805" fmla="*/ 4645057 w 6085020"/>
              <a:gd name="connsiteY43805" fmla="*/ 901389 h 4885973"/>
              <a:gd name="connsiteX43806" fmla="*/ 4643206 w 6085020"/>
              <a:gd name="connsiteY43806" fmla="*/ 901017 h 4885973"/>
              <a:gd name="connsiteX43807" fmla="*/ 4642887 w 6085020"/>
              <a:gd name="connsiteY43807" fmla="*/ 900532 h 4885973"/>
              <a:gd name="connsiteX43808" fmla="*/ 2264768 w 6085020"/>
              <a:gd name="connsiteY43808" fmla="*/ 898066 h 4885973"/>
              <a:gd name="connsiteX43809" fmla="*/ 2261726 w 6085020"/>
              <a:gd name="connsiteY43809" fmla="*/ 901291 h 4885973"/>
              <a:gd name="connsiteX43810" fmla="*/ 2258874 w 6085020"/>
              <a:gd name="connsiteY43810" fmla="*/ 904325 h 4885973"/>
              <a:gd name="connsiteX43811" fmla="*/ 2259634 w 6085020"/>
              <a:gd name="connsiteY43811" fmla="*/ 911532 h 4885973"/>
              <a:gd name="connsiteX43812" fmla="*/ 2260775 w 6085020"/>
              <a:gd name="connsiteY43812" fmla="*/ 920257 h 4885973"/>
              <a:gd name="connsiteX43813" fmla="*/ 2262106 w 6085020"/>
              <a:gd name="connsiteY43813" fmla="*/ 921585 h 4885973"/>
              <a:gd name="connsiteX43814" fmla="*/ 2271995 w 6085020"/>
              <a:gd name="connsiteY43814" fmla="*/ 917222 h 4885973"/>
              <a:gd name="connsiteX43815" fmla="*/ 2264768 w 6085020"/>
              <a:gd name="connsiteY43815" fmla="*/ 915326 h 4885973"/>
              <a:gd name="connsiteX43816" fmla="*/ 2264768 w 6085020"/>
              <a:gd name="connsiteY43816" fmla="*/ 911532 h 4885973"/>
              <a:gd name="connsiteX43817" fmla="*/ 2264768 w 6085020"/>
              <a:gd name="connsiteY43817" fmla="*/ 902808 h 4885973"/>
              <a:gd name="connsiteX43818" fmla="*/ 4063652 w 6085020"/>
              <a:gd name="connsiteY43818" fmla="*/ 895221 h 4885973"/>
              <a:gd name="connsiteX43819" fmla="*/ 4059279 w 6085020"/>
              <a:gd name="connsiteY43819" fmla="*/ 908877 h 4885973"/>
              <a:gd name="connsiteX43820" fmla="*/ 4059089 w 6085020"/>
              <a:gd name="connsiteY43820" fmla="*/ 908118 h 4885973"/>
              <a:gd name="connsiteX43821" fmla="*/ 4064223 w 6085020"/>
              <a:gd name="connsiteY43821" fmla="*/ 899394 h 4885973"/>
              <a:gd name="connsiteX43822" fmla="*/ 4061371 w 6085020"/>
              <a:gd name="connsiteY43822" fmla="*/ 899394 h 4885973"/>
              <a:gd name="connsiteX43823" fmla="*/ 4056617 w 6085020"/>
              <a:gd name="connsiteY43823" fmla="*/ 899394 h 4885973"/>
              <a:gd name="connsiteX43824" fmla="*/ 3729737 w 6085020"/>
              <a:gd name="connsiteY43824" fmla="*/ 893894 h 4885973"/>
              <a:gd name="connsiteX43825" fmla="*/ 3729737 w 6085020"/>
              <a:gd name="connsiteY43825" fmla="*/ 893894 h 4885973"/>
              <a:gd name="connsiteX43826" fmla="*/ 1592944 w 6085020"/>
              <a:gd name="connsiteY43826" fmla="*/ 893704 h 4885973"/>
              <a:gd name="connsiteX43827" fmla="*/ 1592462 w 6085020"/>
              <a:gd name="connsiteY43827" fmla="*/ 894842 h 4885973"/>
              <a:gd name="connsiteX43828" fmla="*/ 1591043 w 6085020"/>
              <a:gd name="connsiteY43828" fmla="*/ 894842 h 4885973"/>
              <a:gd name="connsiteX43829" fmla="*/ 1591043 w 6085020"/>
              <a:gd name="connsiteY43829" fmla="*/ 894055 h 4885973"/>
              <a:gd name="connsiteX43830" fmla="*/ 1655506 w 6085020"/>
              <a:gd name="connsiteY43830" fmla="*/ 893514 h 4885973"/>
              <a:gd name="connsiteX43831" fmla="*/ 1648850 w 6085020"/>
              <a:gd name="connsiteY43831" fmla="*/ 897497 h 4885973"/>
              <a:gd name="connsiteX43832" fmla="*/ 1659499 w 6085020"/>
              <a:gd name="connsiteY43832" fmla="*/ 900152 h 4885973"/>
              <a:gd name="connsiteX43833" fmla="*/ 1657407 w 6085020"/>
              <a:gd name="connsiteY43833" fmla="*/ 896739 h 4885973"/>
              <a:gd name="connsiteX43834" fmla="*/ 3478160 w 6085020"/>
              <a:gd name="connsiteY43834" fmla="*/ 893325 h 4885973"/>
              <a:gd name="connsiteX43835" fmla="*/ 3462756 w 6085020"/>
              <a:gd name="connsiteY43835" fmla="*/ 912582 h 4885973"/>
              <a:gd name="connsiteX43836" fmla="*/ 3468250 w 6085020"/>
              <a:gd name="connsiteY43836" fmla="*/ 919061 h 4885973"/>
              <a:gd name="connsiteX43837" fmla="*/ 3467891 w 6085020"/>
              <a:gd name="connsiteY43837" fmla="*/ 919498 h 4885973"/>
              <a:gd name="connsiteX43838" fmla="*/ 3468461 w 6085020"/>
              <a:gd name="connsiteY43838" fmla="*/ 919309 h 4885973"/>
              <a:gd name="connsiteX43839" fmla="*/ 3468250 w 6085020"/>
              <a:gd name="connsiteY43839" fmla="*/ 919061 h 4885973"/>
              <a:gd name="connsiteX43840" fmla="*/ 3469603 w 6085020"/>
              <a:gd name="connsiteY43840" fmla="*/ 917412 h 4885973"/>
              <a:gd name="connsiteX43841" fmla="*/ 3473215 w 6085020"/>
              <a:gd name="connsiteY43841" fmla="*/ 912291 h 4885973"/>
              <a:gd name="connsiteX43842" fmla="*/ 3475878 w 6085020"/>
              <a:gd name="connsiteY43842" fmla="*/ 912291 h 4885973"/>
              <a:gd name="connsiteX43843" fmla="*/ 3478160 w 6085020"/>
              <a:gd name="connsiteY43843" fmla="*/ 893325 h 4885973"/>
              <a:gd name="connsiteX43844" fmla="*/ 3551940 w 6085020"/>
              <a:gd name="connsiteY43844" fmla="*/ 893135 h 4885973"/>
              <a:gd name="connsiteX43845" fmla="*/ 3551940 w 6085020"/>
              <a:gd name="connsiteY43845" fmla="*/ 902618 h 4885973"/>
              <a:gd name="connsiteX43846" fmla="*/ 3572858 w 6085020"/>
              <a:gd name="connsiteY43846" fmla="*/ 913050 h 4885973"/>
              <a:gd name="connsiteX43847" fmla="*/ 3551940 w 6085020"/>
              <a:gd name="connsiteY43847" fmla="*/ 893135 h 4885973"/>
              <a:gd name="connsiteX43848" fmla="*/ 3269748 w 6085020"/>
              <a:gd name="connsiteY43848" fmla="*/ 892756 h 4885973"/>
              <a:gd name="connsiteX43849" fmla="*/ 3259289 w 6085020"/>
              <a:gd name="connsiteY43849" fmla="*/ 897877 h 4885973"/>
              <a:gd name="connsiteX43850" fmla="*/ 3248830 w 6085020"/>
              <a:gd name="connsiteY43850" fmla="*/ 913619 h 4885973"/>
              <a:gd name="connsiteX43851" fmla="*/ 3270698 w 6085020"/>
              <a:gd name="connsiteY43851" fmla="*/ 893135 h 4885973"/>
              <a:gd name="connsiteX43852" fmla="*/ 1102910 w 6085020"/>
              <a:gd name="connsiteY43852" fmla="*/ 891997 h 4885973"/>
              <a:gd name="connsiteX43853" fmla="*/ 1099297 w 6085020"/>
              <a:gd name="connsiteY43853" fmla="*/ 894273 h 4885973"/>
              <a:gd name="connsiteX43854" fmla="*/ 1101579 w 6085020"/>
              <a:gd name="connsiteY43854" fmla="*/ 897687 h 4885973"/>
              <a:gd name="connsiteX43855" fmla="*/ 1105192 w 6085020"/>
              <a:gd name="connsiteY43855" fmla="*/ 896549 h 4885973"/>
              <a:gd name="connsiteX43856" fmla="*/ 1105192 w 6085020"/>
              <a:gd name="connsiteY43856" fmla="*/ 895601 h 4885973"/>
              <a:gd name="connsiteX43857" fmla="*/ 1102910 w 6085020"/>
              <a:gd name="connsiteY43857" fmla="*/ 891997 h 4885973"/>
              <a:gd name="connsiteX43858" fmla="*/ 890124 w 6085020"/>
              <a:gd name="connsiteY43858" fmla="*/ 889531 h 4885973"/>
              <a:gd name="connsiteX43859" fmla="*/ 878430 w 6085020"/>
              <a:gd name="connsiteY43859" fmla="*/ 896833 h 4885973"/>
              <a:gd name="connsiteX43860" fmla="*/ 885751 w 6085020"/>
              <a:gd name="connsiteY43860" fmla="*/ 908498 h 4885973"/>
              <a:gd name="connsiteX43861" fmla="*/ 885751 w 6085020"/>
              <a:gd name="connsiteY43861" fmla="*/ 906791 h 4885973"/>
              <a:gd name="connsiteX43862" fmla="*/ 896590 w 6085020"/>
              <a:gd name="connsiteY43862" fmla="*/ 901291 h 4885973"/>
              <a:gd name="connsiteX43863" fmla="*/ 908189 w 6085020"/>
              <a:gd name="connsiteY43863" fmla="*/ 904135 h 4885973"/>
              <a:gd name="connsiteX43864" fmla="*/ 906098 w 6085020"/>
              <a:gd name="connsiteY43864" fmla="*/ 897497 h 4885973"/>
              <a:gd name="connsiteX43865" fmla="*/ 898301 w 6085020"/>
              <a:gd name="connsiteY43865" fmla="*/ 889531 h 4885973"/>
              <a:gd name="connsiteX43866" fmla="*/ 893737 w 6085020"/>
              <a:gd name="connsiteY43866" fmla="*/ 891428 h 4885973"/>
              <a:gd name="connsiteX43867" fmla="*/ 890124 w 6085020"/>
              <a:gd name="connsiteY43867" fmla="*/ 889531 h 4885973"/>
              <a:gd name="connsiteX43868" fmla="*/ 3663242 w 6085020"/>
              <a:gd name="connsiteY43868" fmla="*/ 888734 h 4885973"/>
              <a:gd name="connsiteX43869" fmla="*/ 3656680 w 6085020"/>
              <a:gd name="connsiteY43869" fmla="*/ 893035 h 4885973"/>
              <a:gd name="connsiteX43870" fmla="*/ 3656336 w 6085020"/>
              <a:gd name="connsiteY43870" fmla="*/ 892756 h 4885973"/>
              <a:gd name="connsiteX43871" fmla="*/ 3656527 w 6085020"/>
              <a:gd name="connsiteY43871" fmla="*/ 893135 h 4885973"/>
              <a:gd name="connsiteX43872" fmla="*/ 3656680 w 6085020"/>
              <a:gd name="connsiteY43872" fmla="*/ 893035 h 4885973"/>
              <a:gd name="connsiteX43873" fmla="*/ 3665084 w 6085020"/>
              <a:gd name="connsiteY43873" fmla="*/ 899844 h 4885973"/>
              <a:gd name="connsiteX43874" fmla="*/ 3672120 w 6085020"/>
              <a:gd name="connsiteY43874" fmla="*/ 908498 h 4885973"/>
              <a:gd name="connsiteX43875" fmla="*/ 3663242 w 6085020"/>
              <a:gd name="connsiteY43875" fmla="*/ 888734 h 4885973"/>
              <a:gd name="connsiteX43876" fmla="*/ 2375060 w 6085020"/>
              <a:gd name="connsiteY43876" fmla="*/ 887824 h 4885973"/>
              <a:gd name="connsiteX43877" fmla="*/ 2375060 w 6085020"/>
              <a:gd name="connsiteY43877" fmla="*/ 887824 h 4885973"/>
              <a:gd name="connsiteX43878" fmla="*/ 2275227 w 6085020"/>
              <a:gd name="connsiteY43878" fmla="*/ 887635 h 4885973"/>
              <a:gd name="connsiteX43879" fmla="*/ 2275227 w 6085020"/>
              <a:gd name="connsiteY43879" fmla="*/ 887635 h 4885973"/>
              <a:gd name="connsiteX43880" fmla="*/ 2549053 w 6085020"/>
              <a:gd name="connsiteY43880" fmla="*/ 887066 h 4885973"/>
              <a:gd name="connsiteX43881" fmla="*/ 2545516 w 6085020"/>
              <a:gd name="connsiteY43881" fmla="*/ 889002 h 4885973"/>
              <a:gd name="connsiteX43882" fmla="*/ 2545440 w 6085020"/>
              <a:gd name="connsiteY43882" fmla="*/ 889342 h 4885973"/>
              <a:gd name="connsiteX43883" fmla="*/ 2547532 w 6085020"/>
              <a:gd name="connsiteY43883" fmla="*/ 892756 h 4885973"/>
              <a:gd name="connsiteX43884" fmla="*/ 2549053 w 6085020"/>
              <a:gd name="connsiteY43884" fmla="*/ 892756 h 4885973"/>
              <a:gd name="connsiteX43885" fmla="*/ 2549053 w 6085020"/>
              <a:gd name="connsiteY43885" fmla="*/ 893325 h 4885973"/>
              <a:gd name="connsiteX43886" fmla="*/ 2550004 w 6085020"/>
              <a:gd name="connsiteY43886" fmla="*/ 892187 h 4885973"/>
              <a:gd name="connsiteX43887" fmla="*/ 2550764 w 6085020"/>
              <a:gd name="connsiteY43887" fmla="*/ 888234 h 4885973"/>
              <a:gd name="connsiteX43888" fmla="*/ 2549053 w 6085020"/>
              <a:gd name="connsiteY43888" fmla="*/ 887066 h 4885973"/>
              <a:gd name="connsiteX43889" fmla="*/ 1951960 w 6085020"/>
              <a:gd name="connsiteY43889" fmla="*/ 886876 h 4885973"/>
              <a:gd name="connsiteX43890" fmla="*/ 1973068 w 6085020"/>
              <a:gd name="connsiteY43890" fmla="*/ 908877 h 4885973"/>
              <a:gd name="connsiteX43891" fmla="*/ 1972878 w 6085020"/>
              <a:gd name="connsiteY43891" fmla="*/ 907929 h 4885973"/>
              <a:gd name="connsiteX43892" fmla="*/ 1951960 w 6085020"/>
              <a:gd name="connsiteY43892" fmla="*/ 886876 h 4885973"/>
              <a:gd name="connsiteX43893" fmla="*/ 4578978 w 6085020"/>
              <a:gd name="connsiteY43893" fmla="*/ 886117 h 4885973"/>
              <a:gd name="connsiteX43894" fmla="*/ 4571752 w 6085020"/>
              <a:gd name="connsiteY43894" fmla="*/ 893135 h 4885973"/>
              <a:gd name="connsiteX43895" fmla="*/ 4578978 w 6085020"/>
              <a:gd name="connsiteY43895" fmla="*/ 886117 h 4885973"/>
              <a:gd name="connsiteX43896" fmla="*/ 3887876 w 6085020"/>
              <a:gd name="connsiteY43896" fmla="*/ 885691 h 4885973"/>
              <a:gd name="connsiteX43897" fmla="*/ 3886616 w 6085020"/>
              <a:gd name="connsiteY43897" fmla="*/ 887066 h 4885973"/>
              <a:gd name="connsiteX43898" fmla="*/ 3883003 w 6085020"/>
              <a:gd name="connsiteY43898" fmla="*/ 891428 h 4885973"/>
              <a:gd name="connsiteX43899" fmla="*/ 3887876 w 6085020"/>
              <a:gd name="connsiteY43899" fmla="*/ 885691 h 4885973"/>
              <a:gd name="connsiteX43900" fmla="*/ 3834513 w 6085020"/>
              <a:gd name="connsiteY43900" fmla="*/ 882703 h 4885973"/>
              <a:gd name="connsiteX43901" fmla="*/ 3834513 w 6085020"/>
              <a:gd name="connsiteY43901" fmla="*/ 882703 h 4885973"/>
              <a:gd name="connsiteX43902" fmla="*/ 2479646 w 6085020"/>
              <a:gd name="connsiteY43902" fmla="*/ 882514 h 4885973"/>
              <a:gd name="connsiteX43903" fmla="*/ 2485350 w 6085020"/>
              <a:gd name="connsiteY43903" fmla="*/ 891618 h 4885973"/>
              <a:gd name="connsiteX43904" fmla="*/ 2495809 w 6085020"/>
              <a:gd name="connsiteY43904" fmla="*/ 894273 h 4885973"/>
              <a:gd name="connsiteX43905" fmla="*/ 2492957 w 6085020"/>
              <a:gd name="connsiteY43905" fmla="*/ 889531 h 4885973"/>
              <a:gd name="connsiteX43906" fmla="*/ 2489914 w 6085020"/>
              <a:gd name="connsiteY43906" fmla="*/ 884790 h 4885973"/>
              <a:gd name="connsiteX43907" fmla="*/ 2485160 w 6085020"/>
              <a:gd name="connsiteY43907" fmla="*/ 887635 h 4885973"/>
              <a:gd name="connsiteX43908" fmla="*/ 2479646 w 6085020"/>
              <a:gd name="connsiteY43908" fmla="*/ 882514 h 4885973"/>
              <a:gd name="connsiteX43909" fmla="*/ 2174430 w 6085020"/>
              <a:gd name="connsiteY43909" fmla="*/ 881986 h 4885973"/>
              <a:gd name="connsiteX43910" fmla="*/ 2172071 w 6085020"/>
              <a:gd name="connsiteY43910" fmla="*/ 895559 h 4885973"/>
              <a:gd name="connsiteX43911" fmla="*/ 2176459 w 6085020"/>
              <a:gd name="connsiteY43911" fmla="*/ 898002 h 4885973"/>
              <a:gd name="connsiteX43912" fmla="*/ 2176346 w 6085020"/>
              <a:gd name="connsiteY43912" fmla="*/ 898256 h 4885973"/>
              <a:gd name="connsiteX43913" fmla="*/ 2176916 w 6085020"/>
              <a:gd name="connsiteY43913" fmla="*/ 898256 h 4885973"/>
              <a:gd name="connsiteX43914" fmla="*/ 2176459 w 6085020"/>
              <a:gd name="connsiteY43914" fmla="*/ 898002 h 4885973"/>
              <a:gd name="connsiteX43915" fmla="*/ 2179507 w 6085020"/>
              <a:gd name="connsiteY43915" fmla="*/ 891120 h 4885973"/>
              <a:gd name="connsiteX43916" fmla="*/ 2181670 w 6085020"/>
              <a:gd name="connsiteY43916" fmla="*/ 882703 h 4885973"/>
              <a:gd name="connsiteX43917" fmla="*/ 2174430 w 6085020"/>
              <a:gd name="connsiteY43917" fmla="*/ 881986 h 4885973"/>
              <a:gd name="connsiteX43918" fmla="*/ 2984206 w 6085020"/>
              <a:gd name="connsiteY43918" fmla="*/ 878021 h 4885973"/>
              <a:gd name="connsiteX43919" fmla="*/ 2982059 w 6085020"/>
              <a:gd name="connsiteY43919" fmla="*/ 882662 h 4885973"/>
              <a:gd name="connsiteX43920" fmla="*/ 2981660 w 6085020"/>
              <a:gd name="connsiteY43920" fmla="*/ 881755 h 4885973"/>
              <a:gd name="connsiteX43921" fmla="*/ 2982040 w 6085020"/>
              <a:gd name="connsiteY43921" fmla="*/ 882703 h 4885973"/>
              <a:gd name="connsiteX43922" fmla="*/ 2982059 w 6085020"/>
              <a:gd name="connsiteY43922" fmla="*/ 882662 h 4885973"/>
              <a:gd name="connsiteX43923" fmla="*/ 2991287 w 6085020"/>
              <a:gd name="connsiteY43923" fmla="*/ 903614 h 4885973"/>
              <a:gd name="connsiteX43924" fmla="*/ 3013036 w 6085020"/>
              <a:gd name="connsiteY43924" fmla="*/ 923481 h 4885973"/>
              <a:gd name="connsiteX43925" fmla="*/ 3002577 w 6085020"/>
              <a:gd name="connsiteY43925" fmla="*/ 881755 h 4885973"/>
              <a:gd name="connsiteX43926" fmla="*/ 2984206 w 6085020"/>
              <a:gd name="connsiteY43926" fmla="*/ 878021 h 4885973"/>
              <a:gd name="connsiteX43927" fmla="*/ 2291961 w 6085020"/>
              <a:gd name="connsiteY43927" fmla="*/ 877962 h 4885973"/>
              <a:gd name="connsiteX43928" fmla="*/ 2291961 w 6085020"/>
              <a:gd name="connsiteY43928" fmla="*/ 877962 h 4885973"/>
              <a:gd name="connsiteX43929" fmla="*/ 3969525 w 6085020"/>
              <a:gd name="connsiteY43929" fmla="*/ 877582 h 4885973"/>
              <a:gd name="connsiteX43930" fmla="*/ 3969525 w 6085020"/>
              <a:gd name="connsiteY43930" fmla="*/ 877582 h 4885973"/>
              <a:gd name="connsiteX43931" fmla="*/ 3399815 w 6085020"/>
              <a:gd name="connsiteY43931" fmla="*/ 877582 h 4885973"/>
              <a:gd name="connsiteX43932" fmla="*/ 3410273 w 6085020"/>
              <a:gd name="connsiteY43932" fmla="*/ 898256 h 4885973"/>
              <a:gd name="connsiteX43933" fmla="*/ 3400386 w 6085020"/>
              <a:gd name="connsiteY43933" fmla="*/ 877582 h 4885973"/>
              <a:gd name="connsiteX43934" fmla="*/ 3061526 w 6085020"/>
              <a:gd name="connsiteY43934" fmla="*/ 877582 h 4885973"/>
              <a:gd name="connsiteX43935" fmla="*/ 3076168 w 6085020"/>
              <a:gd name="connsiteY43935" fmla="*/ 898256 h 4885973"/>
              <a:gd name="connsiteX43936" fmla="*/ 3077119 w 6085020"/>
              <a:gd name="connsiteY43936" fmla="*/ 898256 h 4885973"/>
              <a:gd name="connsiteX43937" fmla="*/ 3061526 w 6085020"/>
              <a:gd name="connsiteY43937" fmla="*/ 877582 h 4885973"/>
              <a:gd name="connsiteX43938" fmla="*/ 2826112 w 6085020"/>
              <a:gd name="connsiteY43938" fmla="*/ 877582 h 4885973"/>
              <a:gd name="connsiteX43939" fmla="*/ 2841895 w 6085020"/>
              <a:gd name="connsiteY43939" fmla="*/ 929740 h 4885973"/>
              <a:gd name="connsiteX43940" fmla="*/ 2861861 w 6085020"/>
              <a:gd name="connsiteY43940" fmla="*/ 903566 h 4885973"/>
              <a:gd name="connsiteX43941" fmla="*/ 2862812 w 6085020"/>
              <a:gd name="connsiteY43941" fmla="*/ 903566 h 4885973"/>
              <a:gd name="connsiteX43942" fmla="*/ 2826112 w 6085020"/>
              <a:gd name="connsiteY43942" fmla="*/ 877582 h 4885973"/>
              <a:gd name="connsiteX43943" fmla="*/ 2566738 w 6085020"/>
              <a:gd name="connsiteY43943" fmla="*/ 877582 h 4885973"/>
              <a:gd name="connsiteX43944" fmla="*/ 2569020 w 6085020"/>
              <a:gd name="connsiteY43944" fmla="*/ 881565 h 4885973"/>
              <a:gd name="connsiteX43945" fmla="*/ 2566738 w 6085020"/>
              <a:gd name="connsiteY43945" fmla="*/ 877582 h 4885973"/>
              <a:gd name="connsiteX43946" fmla="*/ 2338930 w 6085020"/>
              <a:gd name="connsiteY43946" fmla="*/ 877582 h 4885973"/>
              <a:gd name="connsiteX43947" fmla="*/ 2338930 w 6085020"/>
              <a:gd name="connsiteY43947" fmla="*/ 877582 h 4885973"/>
              <a:gd name="connsiteX43948" fmla="*/ 1528861 w 6085020"/>
              <a:gd name="connsiteY43948" fmla="*/ 877582 h 4885973"/>
              <a:gd name="connsiteX43949" fmla="*/ 1528861 w 6085020"/>
              <a:gd name="connsiteY43949" fmla="*/ 877582 h 4885973"/>
              <a:gd name="connsiteX43950" fmla="*/ 1101959 w 6085020"/>
              <a:gd name="connsiteY43950" fmla="*/ 877582 h 4885973"/>
              <a:gd name="connsiteX43951" fmla="*/ 1101588 w 6085020"/>
              <a:gd name="connsiteY43951" fmla="*/ 878230 h 4885973"/>
              <a:gd name="connsiteX43952" fmla="*/ 1100224 w 6085020"/>
              <a:gd name="connsiteY43952" fmla="*/ 878697 h 4885973"/>
              <a:gd name="connsiteX43953" fmla="*/ 1099859 w 6085020"/>
              <a:gd name="connsiteY43953" fmla="*/ 881249 h 4885973"/>
              <a:gd name="connsiteX43954" fmla="*/ 1099677 w 6085020"/>
              <a:gd name="connsiteY43954" fmla="*/ 881565 h 4885973"/>
              <a:gd name="connsiteX43955" fmla="*/ 1099677 w 6085020"/>
              <a:gd name="connsiteY43955" fmla="*/ 882514 h 4885973"/>
              <a:gd name="connsiteX43956" fmla="*/ 1099859 w 6085020"/>
              <a:gd name="connsiteY43956" fmla="*/ 881249 h 4885973"/>
              <a:gd name="connsiteX43957" fmla="*/ 1101588 w 6085020"/>
              <a:gd name="connsiteY43957" fmla="*/ 878230 h 4885973"/>
              <a:gd name="connsiteX43958" fmla="*/ 1103480 w 6085020"/>
              <a:gd name="connsiteY43958" fmla="*/ 877582 h 4885973"/>
              <a:gd name="connsiteX43959" fmla="*/ 1101959 w 6085020"/>
              <a:gd name="connsiteY43959" fmla="*/ 877582 h 4885973"/>
              <a:gd name="connsiteX43960" fmla="*/ 1209588 w 6085020"/>
              <a:gd name="connsiteY43960" fmla="*/ 877203 h 4885973"/>
              <a:gd name="connsiteX43961" fmla="*/ 1209588 w 6085020"/>
              <a:gd name="connsiteY43961" fmla="*/ 877203 h 4885973"/>
              <a:gd name="connsiteX43962" fmla="*/ 4098214 w 6085020"/>
              <a:gd name="connsiteY43962" fmla="*/ 874524 h 4885973"/>
              <a:gd name="connsiteX43963" fmla="*/ 4091606 w 6085020"/>
              <a:gd name="connsiteY43963" fmla="*/ 876444 h 4885973"/>
              <a:gd name="connsiteX43964" fmla="*/ 4091416 w 6085020"/>
              <a:gd name="connsiteY43964" fmla="*/ 876255 h 4885973"/>
              <a:gd name="connsiteX43965" fmla="*/ 4097120 w 6085020"/>
              <a:gd name="connsiteY43965" fmla="*/ 884979 h 4885973"/>
              <a:gd name="connsiteX43966" fmla="*/ 4098214 w 6085020"/>
              <a:gd name="connsiteY43966" fmla="*/ 874524 h 4885973"/>
              <a:gd name="connsiteX43967" fmla="*/ 2232252 w 6085020"/>
              <a:gd name="connsiteY43967" fmla="*/ 874358 h 4885973"/>
              <a:gd name="connsiteX43968" fmla="*/ 2228639 w 6085020"/>
              <a:gd name="connsiteY43968" fmla="*/ 876634 h 4885973"/>
              <a:gd name="connsiteX43969" fmla="*/ 2230921 w 6085020"/>
              <a:gd name="connsiteY43969" fmla="*/ 880238 h 4885973"/>
              <a:gd name="connsiteX43970" fmla="*/ 2234857 w 6085020"/>
              <a:gd name="connsiteY43970" fmla="*/ 879354 h 4885973"/>
              <a:gd name="connsiteX43971" fmla="*/ 2235294 w 6085020"/>
              <a:gd name="connsiteY43971" fmla="*/ 877962 h 4885973"/>
              <a:gd name="connsiteX43972" fmla="*/ 2234343 w 6085020"/>
              <a:gd name="connsiteY43972" fmla="*/ 877962 h 4885973"/>
              <a:gd name="connsiteX43973" fmla="*/ 2232252 w 6085020"/>
              <a:gd name="connsiteY43973" fmla="*/ 874358 h 4885973"/>
              <a:gd name="connsiteX43974" fmla="*/ 1116982 w 6085020"/>
              <a:gd name="connsiteY43974" fmla="*/ 874358 h 4885973"/>
              <a:gd name="connsiteX43975" fmla="*/ 1113955 w 6085020"/>
              <a:gd name="connsiteY43975" fmla="*/ 876083 h 4885973"/>
              <a:gd name="connsiteX43976" fmla="*/ 1112988 w 6085020"/>
              <a:gd name="connsiteY43976" fmla="*/ 875875 h 4885973"/>
              <a:gd name="connsiteX43977" fmla="*/ 1112988 w 6085020"/>
              <a:gd name="connsiteY43977" fmla="*/ 876634 h 4885973"/>
              <a:gd name="connsiteX43978" fmla="*/ 1113955 w 6085020"/>
              <a:gd name="connsiteY43978" fmla="*/ 876083 h 4885973"/>
              <a:gd name="connsiteX43979" fmla="*/ 1115413 w 6085020"/>
              <a:gd name="connsiteY43979" fmla="*/ 876397 h 4885973"/>
              <a:gd name="connsiteX43980" fmla="*/ 1116982 w 6085020"/>
              <a:gd name="connsiteY43980" fmla="*/ 874358 h 4885973"/>
              <a:gd name="connsiteX43981" fmla="*/ 2793975 w 6085020"/>
              <a:gd name="connsiteY43981" fmla="*/ 872461 h 4885973"/>
              <a:gd name="connsiteX43982" fmla="*/ 2778192 w 6085020"/>
              <a:gd name="connsiteY43982" fmla="*/ 888014 h 4885973"/>
              <a:gd name="connsiteX43983" fmla="*/ 2793975 w 6085020"/>
              <a:gd name="connsiteY43983" fmla="*/ 872461 h 4885973"/>
              <a:gd name="connsiteX43984" fmla="*/ 1137328 w 6085020"/>
              <a:gd name="connsiteY43984" fmla="*/ 872461 h 4885973"/>
              <a:gd name="connsiteX43985" fmla="*/ 1120404 w 6085020"/>
              <a:gd name="connsiteY43985" fmla="*/ 896928 h 4885973"/>
              <a:gd name="connsiteX43986" fmla="*/ 1109685 w 6085020"/>
              <a:gd name="connsiteY43986" fmla="*/ 914235 h 4885973"/>
              <a:gd name="connsiteX43987" fmla="*/ 1107890 w 6085020"/>
              <a:gd name="connsiteY43987" fmla="*/ 920764 h 4885973"/>
              <a:gd name="connsiteX43988" fmla="*/ 1107664 w 6085020"/>
              <a:gd name="connsiteY43988" fmla="*/ 920826 h 4885973"/>
              <a:gd name="connsiteX43989" fmla="*/ 1107664 w 6085020"/>
              <a:gd name="connsiteY43989" fmla="*/ 921585 h 4885973"/>
              <a:gd name="connsiteX43990" fmla="*/ 1107890 w 6085020"/>
              <a:gd name="connsiteY43990" fmla="*/ 920764 h 4885973"/>
              <a:gd name="connsiteX43991" fmla="*/ 1139991 w 6085020"/>
              <a:gd name="connsiteY43991" fmla="*/ 911912 h 4885973"/>
              <a:gd name="connsiteX43992" fmla="*/ 1168134 w 6085020"/>
              <a:gd name="connsiteY43992" fmla="*/ 902239 h 4885973"/>
              <a:gd name="connsiteX43993" fmla="*/ 1152731 w 6085020"/>
              <a:gd name="connsiteY43993" fmla="*/ 886686 h 4885973"/>
              <a:gd name="connsiteX43994" fmla="*/ 1946446 w 6085020"/>
              <a:gd name="connsiteY43994" fmla="*/ 872272 h 4885973"/>
              <a:gd name="connsiteX43995" fmla="*/ 1946446 w 6085020"/>
              <a:gd name="connsiteY43995" fmla="*/ 882703 h 4885973"/>
              <a:gd name="connsiteX43996" fmla="*/ 1956905 w 6085020"/>
              <a:gd name="connsiteY43996" fmla="*/ 882703 h 4885973"/>
              <a:gd name="connsiteX43997" fmla="*/ 1956905 w 6085020"/>
              <a:gd name="connsiteY43997" fmla="*/ 872461 h 4885973"/>
              <a:gd name="connsiteX43998" fmla="*/ 1496725 w 6085020"/>
              <a:gd name="connsiteY43998" fmla="*/ 872272 h 4885973"/>
              <a:gd name="connsiteX43999" fmla="*/ 1492637 w 6085020"/>
              <a:gd name="connsiteY43999" fmla="*/ 884695 h 4885973"/>
              <a:gd name="connsiteX44000" fmla="*/ 1501922 w 6085020"/>
              <a:gd name="connsiteY44000" fmla="*/ 892856 h 4885973"/>
              <a:gd name="connsiteX44001" fmla="*/ 1501859 w 6085020"/>
              <a:gd name="connsiteY44001" fmla="*/ 893135 h 4885973"/>
              <a:gd name="connsiteX44002" fmla="*/ 1502239 w 6085020"/>
              <a:gd name="connsiteY44002" fmla="*/ 893135 h 4885973"/>
              <a:gd name="connsiteX44003" fmla="*/ 1501922 w 6085020"/>
              <a:gd name="connsiteY44003" fmla="*/ 892856 h 4885973"/>
              <a:gd name="connsiteX44004" fmla="*/ 1504926 w 6085020"/>
              <a:gd name="connsiteY44004" fmla="*/ 879503 h 4885973"/>
              <a:gd name="connsiteX44005" fmla="*/ 1496725 w 6085020"/>
              <a:gd name="connsiteY44005" fmla="*/ 872272 h 4885973"/>
              <a:gd name="connsiteX44006" fmla="*/ 1118122 w 6085020"/>
              <a:gd name="connsiteY44006" fmla="*/ 871703 h 4885973"/>
              <a:gd name="connsiteX44007" fmla="*/ 1116791 w 6085020"/>
              <a:gd name="connsiteY44007" fmla="*/ 873410 h 4885973"/>
              <a:gd name="connsiteX44008" fmla="*/ 1119263 w 6085020"/>
              <a:gd name="connsiteY44008" fmla="*/ 871703 h 4885973"/>
              <a:gd name="connsiteX44009" fmla="*/ 1118122 w 6085020"/>
              <a:gd name="connsiteY44009" fmla="*/ 871703 h 4885973"/>
              <a:gd name="connsiteX44010" fmla="*/ 3272125 w 6085020"/>
              <a:gd name="connsiteY44010" fmla="*/ 871229 h 4885973"/>
              <a:gd name="connsiteX44011" fmla="*/ 3275833 w 6085020"/>
              <a:gd name="connsiteY44011" fmla="*/ 888014 h 4885973"/>
              <a:gd name="connsiteX44012" fmla="*/ 3272125 w 6085020"/>
              <a:gd name="connsiteY44012" fmla="*/ 871229 h 4885973"/>
              <a:gd name="connsiteX44013" fmla="*/ 1670909 w 6085020"/>
              <a:gd name="connsiteY44013" fmla="*/ 869047 h 4885973"/>
              <a:gd name="connsiteX44014" fmla="*/ 1670909 w 6085020"/>
              <a:gd name="connsiteY44014" fmla="*/ 919498 h 4885973"/>
              <a:gd name="connsiteX44015" fmla="*/ 1710081 w 6085020"/>
              <a:gd name="connsiteY44015" fmla="*/ 919498 h 4885973"/>
              <a:gd name="connsiteX44016" fmla="*/ 1749443 w 6085020"/>
              <a:gd name="connsiteY44016" fmla="*/ 910394 h 4885973"/>
              <a:gd name="connsiteX44017" fmla="*/ 1709320 w 6085020"/>
              <a:gd name="connsiteY44017" fmla="*/ 884221 h 4885973"/>
              <a:gd name="connsiteX44018" fmla="*/ 1710081 w 6085020"/>
              <a:gd name="connsiteY44018" fmla="*/ 884221 h 4885973"/>
              <a:gd name="connsiteX44019" fmla="*/ 727350 w 6085020"/>
              <a:gd name="connsiteY44019" fmla="*/ 869047 h 4885973"/>
              <a:gd name="connsiteX44020" fmla="*/ 733625 w 6085020"/>
              <a:gd name="connsiteY44020" fmla="*/ 869047 h 4885973"/>
              <a:gd name="connsiteX44021" fmla="*/ 745415 w 6085020"/>
              <a:gd name="connsiteY44021" fmla="*/ 874168 h 4885973"/>
              <a:gd name="connsiteX44022" fmla="*/ 749218 w 6085020"/>
              <a:gd name="connsiteY44022" fmla="*/ 879669 h 4885973"/>
              <a:gd name="connsiteX44023" fmla="*/ 754162 w 6085020"/>
              <a:gd name="connsiteY44023" fmla="*/ 884600 h 4885973"/>
              <a:gd name="connsiteX44024" fmla="*/ 755683 w 6085020"/>
              <a:gd name="connsiteY44024" fmla="*/ 878910 h 4885973"/>
              <a:gd name="connsiteX44025" fmla="*/ 759487 w 6085020"/>
              <a:gd name="connsiteY44025" fmla="*/ 881565 h 4885973"/>
              <a:gd name="connsiteX44026" fmla="*/ 763100 w 6085020"/>
              <a:gd name="connsiteY44026" fmla="*/ 881565 h 4885973"/>
              <a:gd name="connsiteX44027" fmla="*/ 768234 w 6085020"/>
              <a:gd name="connsiteY44027" fmla="*/ 883841 h 4885973"/>
              <a:gd name="connsiteX44028" fmla="*/ 768234 w 6085020"/>
              <a:gd name="connsiteY44028" fmla="*/ 882893 h 4885973"/>
              <a:gd name="connsiteX44029" fmla="*/ 781925 w 6085020"/>
              <a:gd name="connsiteY44029" fmla="*/ 889721 h 4885973"/>
              <a:gd name="connsiteX44030" fmla="*/ 795616 w 6085020"/>
              <a:gd name="connsiteY44030" fmla="*/ 893704 h 4885973"/>
              <a:gd name="connsiteX44031" fmla="*/ 802272 w 6085020"/>
              <a:gd name="connsiteY44031" fmla="*/ 896928 h 4885973"/>
              <a:gd name="connsiteX44032" fmla="*/ 827356 w 6085020"/>
              <a:gd name="connsiteY44032" fmla="*/ 907852 h 4885973"/>
              <a:gd name="connsiteX44033" fmla="*/ 785347 w 6085020"/>
              <a:gd name="connsiteY44033" fmla="*/ 908845 h 4885973"/>
              <a:gd name="connsiteX44034" fmla="*/ 739140 w 6085020"/>
              <a:gd name="connsiteY44034" fmla="*/ 901480 h 4885973"/>
              <a:gd name="connsiteX44035" fmla="*/ 710616 w 6085020"/>
              <a:gd name="connsiteY44035" fmla="*/ 895411 h 4885973"/>
              <a:gd name="connsiteX44036" fmla="*/ 710616 w 6085020"/>
              <a:gd name="connsiteY44036" fmla="*/ 890669 h 4885973"/>
              <a:gd name="connsiteX44037" fmla="*/ 704341 w 6085020"/>
              <a:gd name="connsiteY44037" fmla="*/ 887066 h 4885973"/>
              <a:gd name="connsiteX44038" fmla="*/ 728681 w 6085020"/>
              <a:gd name="connsiteY44038" fmla="*/ 888962 h 4885973"/>
              <a:gd name="connsiteX44039" fmla="*/ 730583 w 6085020"/>
              <a:gd name="connsiteY44039" fmla="*/ 887066 h 4885973"/>
              <a:gd name="connsiteX44040" fmla="*/ 721075 w 6085020"/>
              <a:gd name="connsiteY44040" fmla="*/ 878341 h 4885973"/>
              <a:gd name="connsiteX44041" fmla="*/ 734576 w 6085020"/>
              <a:gd name="connsiteY44041" fmla="*/ 876255 h 4885973"/>
              <a:gd name="connsiteX44042" fmla="*/ 727350 w 6085020"/>
              <a:gd name="connsiteY44042" fmla="*/ 869047 h 4885973"/>
              <a:gd name="connsiteX44043" fmla="*/ 1122496 w 6085020"/>
              <a:gd name="connsiteY44043" fmla="*/ 868289 h 4885973"/>
              <a:gd name="connsiteX44044" fmla="*/ 1121926 w 6085020"/>
              <a:gd name="connsiteY44044" fmla="*/ 873410 h 4885973"/>
              <a:gd name="connsiteX44045" fmla="*/ 1120975 w 6085020"/>
              <a:gd name="connsiteY44045" fmla="*/ 873410 h 4885973"/>
              <a:gd name="connsiteX44046" fmla="*/ 1123447 w 6085020"/>
              <a:gd name="connsiteY44046" fmla="*/ 875686 h 4885973"/>
              <a:gd name="connsiteX44047" fmla="*/ 1126109 w 6085020"/>
              <a:gd name="connsiteY44047" fmla="*/ 871134 h 4885973"/>
              <a:gd name="connsiteX44048" fmla="*/ 1126109 w 6085020"/>
              <a:gd name="connsiteY44048" fmla="*/ 872651 h 4885973"/>
              <a:gd name="connsiteX44049" fmla="*/ 1127060 w 6085020"/>
              <a:gd name="connsiteY44049" fmla="*/ 870944 h 4885973"/>
              <a:gd name="connsiteX44050" fmla="*/ 1122496 w 6085020"/>
              <a:gd name="connsiteY44050" fmla="*/ 868289 h 4885973"/>
              <a:gd name="connsiteX44051" fmla="*/ 2925564 w 6085020"/>
              <a:gd name="connsiteY44051" fmla="*/ 868099 h 4885973"/>
              <a:gd name="connsiteX44052" fmla="*/ 2883729 w 6085020"/>
              <a:gd name="connsiteY44052" fmla="*/ 873220 h 4885973"/>
              <a:gd name="connsiteX44053" fmla="*/ 2909400 w 6085020"/>
              <a:gd name="connsiteY44053" fmla="*/ 898256 h 4885973"/>
              <a:gd name="connsiteX44054" fmla="*/ 2909781 w 6085020"/>
              <a:gd name="connsiteY44054" fmla="*/ 899204 h 4885973"/>
              <a:gd name="connsiteX44055" fmla="*/ 2925564 w 6085020"/>
              <a:gd name="connsiteY44055" fmla="*/ 868099 h 4885973"/>
              <a:gd name="connsiteX44056" fmla="*/ 3227913 w 6085020"/>
              <a:gd name="connsiteY44056" fmla="*/ 867340 h 4885973"/>
              <a:gd name="connsiteX44057" fmla="*/ 3227913 w 6085020"/>
              <a:gd name="connsiteY44057" fmla="*/ 867340 h 4885973"/>
              <a:gd name="connsiteX44058" fmla="*/ 2762980 w 6085020"/>
              <a:gd name="connsiteY44058" fmla="*/ 867340 h 4885973"/>
              <a:gd name="connsiteX44059" fmla="*/ 2762980 w 6085020"/>
              <a:gd name="connsiteY44059" fmla="*/ 867340 h 4885973"/>
              <a:gd name="connsiteX44060" fmla="*/ 3426627 w 6085020"/>
              <a:gd name="connsiteY44060" fmla="*/ 867151 h 4885973"/>
              <a:gd name="connsiteX44061" fmla="*/ 3426627 w 6085020"/>
              <a:gd name="connsiteY44061" fmla="*/ 867340 h 4885973"/>
              <a:gd name="connsiteX44062" fmla="*/ 3442220 w 6085020"/>
              <a:gd name="connsiteY44062" fmla="*/ 877772 h 4885973"/>
              <a:gd name="connsiteX44063" fmla="*/ 3426627 w 6085020"/>
              <a:gd name="connsiteY44063" fmla="*/ 867151 h 4885973"/>
              <a:gd name="connsiteX44064" fmla="*/ 3217074 w 6085020"/>
              <a:gd name="connsiteY44064" fmla="*/ 867151 h 4885973"/>
              <a:gd name="connsiteX44065" fmla="*/ 3190833 w 6085020"/>
              <a:gd name="connsiteY44065" fmla="*/ 887824 h 4885973"/>
              <a:gd name="connsiteX44066" fmla="*/ 3217454 w 6085020"/>
              <a:gd name="connsiteY44066" fmla="*/ 867151 h 4885973"/>
              <a:gd name="connsiteX44067" fmla="*/ 2966447 w 6085020"/>
              <a:gd name="connsiteY44067" fmla="*/ 867151 h 4885973"/>
              <a:gd name="connsiteX44068" fmla="*/ 2966447 w 6085020"/>
              <a:gd name="connsiteY44068" fmla="*/ 867151 h 4885973"/>
              <a:gd name="connsiteX44069" fmla="*/ 1701524 w 6085020"/>
              <a:gd name="connsiteY44069" fmla="*/ 867151 h 4885973"/>
              <a:gd name="connsiteX44070" fmla="*/ 1701524 w 6085020"/>
              <a:gd name="connsiteY44070" fmla="*/ 867151 h 4885973"/>
              <a:gd name="connsiteX44071" fmla="*/ 3086246 w 6085020"/>
              <a:gd name="connsiteY44071" fmla="*/ 866771 h 4885973"/>
              <a:gd name="connsiteX44072" fmla="*/ 3086246 w 6085020"/>
              <a:gd name="connsiteY44072" fmla="*/ 866771 h 4885973"/>
              <a:gd name="connsiteX44073" fmla="*/ 1925909 w 6085020"/>
              <a:gd name="connsiteY44073" fmla="*/ 866392 h 4885973"/>
              <a:gd name="connsiteX44074" fmla="*/ 1925909 w 6085020"/>
              <a:gd name="connsiteY44074" fmla="*/ 866392 h 4885973"/>
              <a:gd name="connsiteX44075" fmla="*/ 1799455 w 6085020"/>
              <a:gd name="connsiteY44075" fmla="*/ 865823 h 4885973"/>
              <a:gd name="connsiteX44076" fmla="*/ 1801927 w 6085020"/>
              <a:gd name="connsiteY44076" fmla="*/ 903756 h 4885973"/>
              <a:gd name="connsiteX44077" fmla="*/ 1820942 w 6085020"/>
              <a:gd name="connsiteY44077" fmla="*/ 901480 h 4885973"/>
              <a:gd name="connsiteX44078" fmla="*/ 1823985 w 6085020"/>
              <a:gd name="connsiteY44078" fmla="*/ 885738 h 4885973"/>
              <a:gd name="connsiteX44079" fmla="*/ 1826647 w 6085020"/>
              <a:gd name="connsiteY44079" fmla="*/ 872461 h 4885973"/>
              <a:gd name="connsiteX44080" fmla="*/ 1818470 w 6085020"/>
              <a:gd name="connsiteY44080" fmla="*/ 872461 h 4885973"/>
              <a:gd name="connsiteX44081" fmla="*/ 1799455 w 6085020"/>
              <a:gd name="connsiteY44081" fmla="*/ 865823 h 4885973"/>
              <a:gd name="connsiteX44082" fmla="*/ 4632792 w 6085020"/>
              <a:gd name="connsiteY44082" fmla="*/ 865633 h 4885973"/>
              <a:gd name="connsiteX44083" fmla="*/ 4632792 w 6085020"/>
              <a:gd name="connsiteY44083" fmla="*/ 865633 h 4885973"/>
              <a:gd name="connsiteX44084" fmla="*/ 850191 w 6085020"/>
              <a:gd name="connsiteY44084" fmla="*/ 864116 h 4885973"/>
              <a:gd name="connsiteX44085" fmla="*/ 858558 w 6085020"/>
              <a:gd name="connsiteY44085" fmla="*/ 867340 h 4885973"/>
              <a:gd name="connsiteX44086" fmla="*/ 865594 w 6085020"/>
              <a:gd name="connsiteY44086" fmla="*/ 877393 h 4885973"/>
              <a:gd name="connsiteX44087" fmla="*/ 874722 w 6085020"/>
              <a:gd name="connsiteY44087" fmla="*/ 872461 h 4885973"/>
              <a:gd name="connsiteX44088" fmla="*/ 891455 w 6085020"/>
              <a:gd name="connsiteY44088" fmla="*/ 878151 h 4885973"/>
              <a:gd name="connsiteX44089" fmla="*/ 955538 w 6085020"/>
              <a:gd name="connsiteY44089" fmla="*/ 899394 h 4885973"/>
              <a:gd name="connsiteX44090" fmla="*/ 941086 w 6085020"/>
              <a:gd name="connsiteY44090" fmla="*/ 907360 h 4885973"/>
              <a:gd name="connsiteX44091" fmla="*/ 936333 w 6085020"/>
              <a:gd name="connsiteY44091" fmla="*/ 907360 h 4885973"/>
              <a:gd name="connsiteX44092" fmla="*/ 936333 w 6085020"/>
              <a:gd name="connsiteY44092" fmla="*/ 910394 h 4885973"/>
              <a:gd name="connsiteX44093" fmla="*/ 934621 w 6085020"/>
              <a:gd name="connsiteY44093" fmla="*/ 907929 h 4885973"/>
              <a:gd name="connsiteX44094" fmla="*/ 932719 w 6085020"/>
              <a:gd name="connsiteY44094" fmla="*/ 907929 h 4885973"/>
              <a:gd name="connsiteX44095" fmla="*/ 931008 w 6085020"/>
              <a:gd name="connsiteY44095" fmla="*/ 912291 h 4885973"/>
              <a:gd name="connsiteX44096" fmla="*/ 928346 w 6085020"/>
              <a:gd name="connsiteY44096" fmla="*/ 912291 h 4885973"/>
              <a:gd name="connsiteX44097" fmla="*/ 928346 w 6085020"/>
              <a:gd name="connsiteY44097" fmla="*/ 910205 h 4885973"/>
              <a:gd name="connsiteX44098" fmla="*/ 925303 w 6085020"/>
              <a:gd name="connsiteY44098" fmla="*/ 911532 h 4885973"/>
              <a:gd name="connsiteX44099" fmla="*/ 921120 w 6085020"/>
              <a:gd name="connsiteY44099" fmla="*/ 914567 h 4885973"/>
              <a:gd name="connsiteX44100" fmla="*/ 924162 w 6085020"/>
              <a:gd name="connsiteY44100" fmla="*/ 914567 h 4885973"/>
              <a:gd name="connsiteX44101" fmla="*/ 923022 w 6085020"/>
              <a:gd name="connsiteY44101" fmla="*/ 917791 h 4885973"/>
              <a:gd name="connsiteX44102" fmla="*/ 924733 w 6085020"/>
              <a:gd name="connsiteY44102" fmla="*/ 913429 h 4885973"/>
              <a:gd name="connsiteX44103" fmla="*/ 927205 w 6085020"/>
              <a:gd name="connsiteY44103" fmla="*/ 913429 h 4885973"/>
              <a:gd name="connsiteX44104" fmla="*/ 929677 w 6085020"/>
              <a:gd name="connsiteY44104" fmla="*/ 917222 h 4885973"/>
              <a:gd name="connsiteX44105" fmla="*/ 931959 w 6085020"/>
              <a:gd name="connsiteY44105" fmla="*/ 918550 h 4885973"/>
              <a:gd name="connsiteX44106" fmla="*/ 931959 w 6085020"/>
              <a:gd name="connsiteY44106" fmla="*/ 914377 h 4885973"/>
              <a:gd name="connsiteX44107" fmla="*/ 937664 w 6085020"/>
              <a:gd name="connsiteY44107" fmla="*/ 915326 h 4885973"/>
              <a:gd name="connsiteX44108" fmla="*/ 934811 w 6085020"/>
              <a:gd name="connsiteY44108" fmla="*/ 912291 h 4885973"/>
              <a:gd name="connsiteX44109" fmla="*/ 937473 w 6085020"/>
              <a:gd name="connsiteY44109" fmla="*/ 912291 h 4885973"/>
              <a:gd name="connsiteX44110" fmla="*/ 938614 w 6085020"/>
              <a:gd name="connsiteY44110" fmla="*/ 912291 h 4885973"/>
              <a:gd name="connsiteX44111" fmla="*/ 937283 w 6085020"/>
              <a:gd name="connsiteY44111" fmla="*/ 914567 h 4885973"/>
              <a:gd name="connsiteX44112" fmla="*/ 940326 w 6085020"/>
              <a:gd name="connsiteY44112" fmla="*/ 914567 h 4885973"/>
              <a:gd name="connsiteX44113" fmla="*/ 940326 w 6085020"/>
              <a:gd name="connsiteY44113" fmla="*/ 912291 h 4885973"/>
              <a:gd name="connsiteX44114" fmla="*/ 940326 w 6085020"/>
              <a:gd name="connsiteY44114" fmla="*/ 909636 h 4885973"/>
              <a:gd name="connsiteX44115" fmla="*/ 942988 w 6085020"/>
              <a:gd name="connsiteY44115" fmla="*/ 909636 h 4885973"/>
              <a:gd name="connsiteX44116" fmla="*/ 942988 w 6085020"/>
              <a:gd name="connsiteY44116" fmla="*/ 912291 h 4885973"/>
              <a:gd name="connsiteX44117" fmla="*/ 951925 w 6085020"/>
              <a:gd name="connsiteY44117" fmla="*/ 907549 h 4885973"/>
              <a:gd name="connsiteX44118" fmla="*/ 951925 w 6085020"/>
              <a:gd name="connsiteY44118" fmla="*/ 904704 h 4885973"/>
              <a:gd name="connsiteX44119" fmla="*/ 954397 w 6085020"/>
              <a:gd name="connsiteY44119" fmla="*/ 906980 h 4885973"/>
              <a:gd name="connsiteX44120" fmla="*/ 953256 w 6085020"/>
              <a:gd name="connsiteY44120" fmla="*/ 903946 h 4885973"/>
              <a:gd name="connsiteX44121" fmla="*/ 958010 w 6085020"/>
              <a:gd name="connsiteY44121" fmla="*/ 903946 h 4885973"/>
              <a:gd name="connsiteX44122" fmla="*/ 959722 w 6085020"/>
              <a:gd name="connsiteY44122" fmla="*/ 903946 h 4885973"/>
              <a:gd name="connsiteX44123" fmla="*/ 961433 w 6085020"/>
              <a:gd name="connsiteY44123" fmla="*/ 901670 h 4885973"/>
              <a:gd name="connsiteX44124" fmla="*/ 972652 w 6085020"/>
              <a:gd name="connsiteY44124" fmla="*/ 934292 h 4885973"/>
              <a:gd name="connsiteX44125" fmla="*/ 984823 w 6085020"/>
              <a:gd name="connsiteY44125" fmla="*/ 967294 h 4885973"/>
              <a:gd name="connsiteX44126" fmla="*/ 965807 w 6085020"/>
              <a:gd name="connsiteY44126" fmla="*/ 977915 h 4885973"/>
              <a:gd name="connsiteX44127" fmla="*/ 946791 w 6085020"/>
              <a:gd name="connsiteY44127" fmla="*/ 988726 h 4885973"/>
              <a:gd name="connsiteX44128" fmla="*/ 944129 w 6085020"/>
              <a:gd name="connsiteY44128" fmla="*/ 964259 h 4885973"/>
              <a:gd name="connsiteX44129" fmla="*/ 941467 w 6085020"/>
              <a:gd name="connsiteY44129" fmla="*/ 939793 h 4885973"/>
              <a:gd name="connsiteX44130" fmla="*/ 890124 w 6085020"/>
              <a:gd name="connsiteY44130" fmla="*/ 927654 h 4885973"/>
              <a:gd name="connsiteX44131" fmla="*/ 884230 w 6085020"/>
              <a:gd name="connsiteY44131" fmla="*/ 950035 h 4885973"/>
              <a:gd name="connsiteX44132" fmla="*/ 878335 w 6085020"/>
              <a:gd name="connsiteY44132" fmla="*/ 972415 h 4885973"/>
              <a:gd name="connsiteX44133" fmla="*/ 871489 w 6085020"/>
              <a:gd name="connsiteY44133" fmla="*/ 950035 h 4885973"/>
              <a:gd name="connsiteX44134" fmla="*/ 871489 w 6085020"/>
              <a:gd name="connsiteY44134" fmla="*/ 948517 h 4885973"/>
              <a:gd name="connsiteX44135" fmla="*/ 867686 w 6085020"/>
              <a:gd name="connsiteY44135" fmla="*/ 935999 h 4885973"/>
              <a:gd name="connsiteX44136" fmla="*/ 864073 w 6085020"/>
              <a:gd name="connsiteY44136" fmla="*/ 924050 h 4885973"/>
              <a:gd name="connsiteX44137" fmla="*/ 869017 w 6085020"/>
              <a:gd name="connsiteY44137" fmla="*/ 924999 h 4885973"/>
              <a:gd name="connsiteX44138" fmla="*/ 863122 w 6085020"/>
              <a:gd name="connsiteY44138" fmla="*/ 921016 h 4885973"/>
              <a:gd name="connsiteX44139" fmla="*/ 856657 w 6085020"/>
              <a:gd name="connsiteY44139" fmla="*/ 899773 h 4885973"/>
              <a:gd name="connsiteX44140" fmla="*/ 832126 w 6085020"/>
              <a:gd name="connsiteY44140" fmla="*/ 907739 h 4885973"/>
              <a:gd name="connsiteX44141" fmla="*/ 827733 w 6085020"/>
              <a:gd name="connsiteY44141" fmla="*/ 907843 h 4885973"/>
              <a:gd name="connsiteX44142" fmla="*/ 800180 w 6085020"/>
              <a:gd name="connsiteY44142" fmla="*/ 892756 h 4885973"/>
              <a:gd name="connsiteX44143" fmla="*/ 807026 w 6085020"/>
              <a:gd name="connsiteY44143" fmla="*/ 894083 h 4885973"/>
              <a:gd name="connsiteX44144" fmla="*/ 837451 w 6085020"/>
              <a:gd name="connsiteY44144" fmla="*/ 880048 h 4885973"/>
              <a:gd name="connsiteX44145" fmla="*/ 843536 w 6085020"/>
              <a:gd name="connsiteY44145" fmla="*/ 888393 h 4885973"/>
              <a:gd name="connsiteX44146" fmla="*/ 848860 w 6085020"/>
              <a:gd name="connsiteY44146" fmla="*/ 872841 h 4885973"/>
              <a:gd name="connsiteX44147" fmla="*/ 845247 w 6085020"/>
              <a:gd name="connsiteY44147" fmla="*/ 871513 h 4885973"/>
              <a:gd name="connsiteX44148" fmla="*/ 847719 w 6085020"/>
              <a:gd name="connsiteY44148" fmla="*/ 868099 h 4885973"/>
              <a:gd name="connsiteX44149" fmla="*/ 1089599 w 6085020"/>
              <a:gd name="connsiteY44149" fmla="*/ 862978 h 4885973"/>
              <a:gd name="connsiteX44150" fmla="*/ 1089409 w 6085020"/>
              <a:gd name="connsiteY44150" fmla="*/ 863168 h 4885973"/>
              <a:gd name="connsiteX44151" fmla="*/ 1086937 w 6085020"/>
              <a:gd name="connsiteY44151" fmla="*/ 863168 h 4885973"/>
              <a:gd name="connsiteX44152" fmla="*/ 1086937 w 6085020"/>
              <a:gd name="connsiteY44152" fmla="*/ 867720 h 4885973"/>
              <a:gd name="connsiteX44153" fmla="*/ 1089599 w 6085020"/>
              <a:gd name="connsiteY44153" fmla="*/ 862978 h 4885973"/>
              <a:gd name="connsiteX44154" fmla="*/ 3724603 w 6085020"/>
              <a:gd name="connsiteY44154" fmla="*/ 862030 h 4885973"/>
              <a:gd name="connsiteX44155" fmla="*/ 3714144 w 6085020"/>
              <a:gd name="connsiteY44155" fmla="*/ 862599 h 4885973"/>
              <a:gd name="connsiteX44156" fmla="*/ 3714144 w 6085020"/>
              <a:gd name="connsiteY44156" fmla="*/ 872461 h 4885973"/>
              <a:gd name="connsiteX44157" fmla="*/ 3724603 w 6085020"/>
              <a:gd name="connsiteY44157" fmla="*/ 872461 h 4885973"/>
              <a:gd name="connsiteX44158" fmla="*/ 1333000 w 6085020"/>
              <a:gd name="connsiteY44158" fmla="*/ 861840 h 4885973"/>
              <a:gd name="connsiteX44159" fmla="*/ 1329767 w 6085020"/>
              <a:gd name="connsiteY44159" fmla="*/ 875686 h 4885973"/>
              <a:gd name="connsiteX44160" fmla="*/ 1322731 w 6085020"/>
              <a:gd name="connsiteY44160" fmla="*/ 877962 h 4885973"/>
              <a:gd name="connsiteX44161" fmla="*/ 1291546 w 6085020"/>
              <a:gd name="connsiteY44161" fmla="*/ 890290 h 4885973"/>
              <a:gd name="connsiteX44162" fmla="*/ 1369130 w 6085020"/>
              <a:gd name="connsiteY44162" fmla="*/ 888393 h 4885973"/>
              <a:gd name="connsiteX44163" fmla="*/ 1407161 w 6085020"/>
              <a:gd name="connsiteY44163" fmla="*/ 888393 h 4885973"/>
              <a:gd name="connsiteX44164" fmla="*/ 1410394 w 6085020"/>
              <a:gd name="connsiteY44164" fmla="*/ 889911 h 4885973"/>
              <a:gd name="connsiteX44165" fmla="*/ 1411915 w 6085020"/>
              <a:gd name="connsiteY44165" fmla="*/ 888393 h 4885973"/>
              <a:gd name="connsiteX44166" fmla="*/ 1423134 w 6085020"/>
              <a:gd name="connsiteY44166" fmla="*/ 888393 h 4885973"/>
              <a:gd name="connsiteX44167" fmla="*/ 1444051 w 6085020"/>
              <a:gd name="connsiteY44167" fmla="*/ 904135 h 4885973"/>
              <a:gd name="connsiteX44168" fmla="*/ 1437396 w 6085020"/>
              <a:gd name="connsiteY44168" fmla="*/ 888204 h 4885973"/>
              <a:gd name="connsiteX44169" fmla="*/ 1447284 w 6085020"/>
              <a:gd name="connsiteY44169" fmla="*/ 888204 h 4885973"/>
              <a:gd name="connsiteX44170" fmla="*/ 1416669 w 6085020"/>
              <a:gd name="connsiteY44170" fmla="*/ 880238 h 4885973"/>
              <a:gd name="connsiteX44171" fmla="*/ 1415147 w 6085020"/>
              <a:gd name="connsiteY44171" fmla="*/ 873599 h 4885973"/>
              <a:gd name="connsiteX44172" fmla="*/ 1407922 w 6085020"/>
              <a:gd name="connsiteY44172" fmla="*/ 873599 h 4885973"/>
              <a:gd name="connsiteX44173" fmla="*/ 1406020 w 6085020"/>
              <a:gd name="connsiteY44173" fmla="*/ 877582 h 4885973"/>
              <a:gd name="connsiteX44174" fmla="*/ 1401076 w 6085020"/>
              <a:gd name="connsiteY44174" fmla="*/ 876255 h 4885973"/>
              <a:gd name="connsiteX44175" fmla="*/ 1332810 w 6085020"/>
              <a:gd name="connsiteY44175" fmla="*/ 874358 h 4885973"/>
              <a:gd name="connsiteX44176" fmla="*/ 1334141 w 6085020"/>
              <a:gd name="connsiteY44176" fmla="*/ 874358 h 4885973"/>
              <a:gd name="connsiteX44177" fmla="*/ 1338895 w 6085020"/>
              <a:gd name="connsiteY44177" fmla="*/ 871323 h 4885973"/>
              <a:gd name="connsiteX44178" fmla="*/ 1336042 w 6085020"/>
              <a:gd name="connsiteY44178" fmla="*/ 866582 h 4885973"/>
              <a:gd name="connsiteX44179" fmla="*/ 2991319 w 6085020"/>
              <a:gd name="connsiteY44179" fmla="*/ 861485 h 4885973"/>
              <a:gd name="connsiteX44180" fmla="*/ 2987608 w 6085020"/>
              <a:gd name="connsiteY44180" fmla="*/ 866804 h 4885973"/>
              <a:gd name="connsiteX44181" fmla="*/ 2986984 w 6085020"/>
              <a:gd name="connsiteY44181" fmla="*/ 866202 h 4885973"/>
              <a:gd name="connsiteX44182" fmla="*/ 2987365 w 6085020"/>
              <a:gd name="connsiteY44182" fmla="*/ 867151 h 4885973"/>
              <a:gd name="connsiteX44183" fmla="*/ 2987608 w 6085020"/>
              <a:gd name="connsiteY44183" fmla="*/ 866804 h 4885973"/>
              <a:gd name="connsiteX44184" fmla="*/ 2993497 w 6085020"/>
              <a:gd name="connsiteY44184" fmla="*/ 872485 h 4885973"/>
              <a:gd name="connsiteX44185" fmla="*/ 3002577 w 6085020"/>
              <a:gd name="connsiteY44185" fmla="*/ 876634 h 4885973"/>
              <a:gd name="connsiteX44186" fmla="*/ 2991319 w 6085020"/>
              <a:gd name="connsiteY44186" fmla="*/ 861485 h 4885973"/>
              <a:gd name="connsiteX44187" fmla="*/ 1251232 w 6085020"/>
              <a:gd name="connsiteY44187" fmla="*/ 860323 h 4885973"/>
              <a:gd name="connsiteX44188" fmla="*/ 1247908 w 6085020"/>
              <a:gd name="connsiteY44188" fmla="*/ 862087 h 4885973"/>
              <a:gd name="connsiteX44189" fmla="*/ 1247869 w 6085020"/>
              <a:gd name="connsiteY44189" fmla="*/ 862519 h 4885973"/>
              <a:gd name="connsiteX44190" fmla="*/ 1247810 w 6085020"/>
              <a:gd name="connsiteY44190" fmla="*/ 862409 h 4885973"/>
              <a:gd name="connsiteX44191" fmla="*/ 1247810 w 6085020"/>
              <a:gd name="connsiteY44191" fmla="*/ 863168 h 4885973"/>
              <a:gd name="connsiteX44192" fmla="*/ 1247869 w 6085020"/>
              <a:gd name="connsiteY44192" fmla="*/ 862519 h 4885973"/>
              <a:gd name="connsiteX44193" fmla="*/ 1249705 w 6085020"/>
              <a:gd name="connsiteY44193" fmla="*/ 865960 h 4885973"/>
              <a:gd name="connsiteX44194" fmla="*/ 1249901 w 6085020"/>
              <a:gd name="connsiteY44194" fmla="*/ 866013 h 4885973"/>
              <a:gd name="connsiteX44195" fmla="*/ 1253514 w 6085020"/>
              <a:gd name="connsiteY44195" fmla="*/ 863737 h 4885973"/>
              <a:gd name="connsiteX44196" fmla="*/ 1251345 w 6085020"/>
              <a:gd name="connsiteY44196" fmla="*/ 860345 h 4885973"/>
              <a:gd name="connsiteX44197" fmla="*/ 1251232 w 6085020"/>
              <a:gd name="connsiteY44197" fmla="*/ 860323 h 4885973"/>
              <a:gd name="connsiteX44198" fmla="*/ 1166232 w 6085020"/>
              <a:gd name="connsiteY44198" fmla="*/ 860323 h 4885973"/>
              <a:gd name="connsiteX44199" fmla="*/ 1163190 w 6085020"/>
              <a:gd name="connsiteY44199" fmla="*/ 865823 h 4885973"/>
              <a:gd name="connsiteX44200" fmla="*/ 1163950 w 6085020"/>
              <a:gd name="connsiteY44200" fmla="*/ 865064 h 4885973"/>
              <a:gd name="connsiteX44201" fmla="*/ 1167373 w 6085020"/>
              <a:gd name="connsiteY44201" fmla="*/ 865064 h 4885973"/>
              <a:gd name="connsiteX44202" fmla="*/ 1167373 w 6085020"/>
              <a:gd name="connsiteY44202" fmla="*/ 863357 h 4885973"/>
              <a:gd name="connsiteX44203" fmla="*/ 1166232 w 6085020"/>
              <a:gd name="connsiteY44203" fmla="*/ 860323 h 4885973"/>
              <a:gd name="connsiteX44204" fmla="*/ 1141512 w 6085020"/>
              <a:gd name="connsiteY44204" fmla="*/ 859374 h 4885973"/>
              <a:gd name="connsiteX44205" fmla="*/ 1137899 w 6085020"/>
              <a:gd name="connsiteY44205" fmla="*/ 861461 h 4885973"/>
              <a:gd name="connsiteX44206" fmla="*/ 1139840 w 6085020"/>
              <a:gd name="connsiteY44206" fmla="*/ 864989 h 4885973"/>
              <a:gd name="connsiteX44207" fmla="*/ 1140181 w 6085020"/>
              <a:gd name="connsiteY44207" fmla="*/ 865064 h 4885973"/>
              <a:gd name="connsiteX44208" fmla="*/ 1143794 w 6085020"/>
              <a:gd name="connsiteY44208" fmla="*/ 862978 h 4885973"/>
              <a:gd name="connsiteX44209" fmla="*/ 1141852 w 6085020"/>
              <a:gd name="connsiteY44209" fmla="*/ 859450 h 4885973"/>
              <a:gd name="connsiteX44210" fmla="*/ 1141512 w 6085020"/>
              <a:gd name="connsiteY44210" fmla="*/ 859374 h 4885973"/>
              <a:gd name="connsiteX44211" fmla="*/ 3397919 w 6085020"/>
              <a:gd name="connsiteY44211" fmla="*/ 858696 h 4885973"/>
              <a:gd name="connsiteX44212" fmla="*/ 3410273 w 6085020"/>
              <a:gd name="connsiteY44212" fmla="*/ 867151 h 4885973"/>
              <a:gd name="connsiteX44213" fmla="*/ 3397919 w 6085020"/>
              <a:gd name="connsiteY44213" fmla="*/ 858696 h 4885973"/>
              <a:gd name="connsiteX44214" fmla="*/ 1094543 w 6085020"/>
              <a:gd name="connsiteY44214" fmla="*/ 858616 h 4885973"/>
              <a:gd name="connsiteX44215" fmla="*/ 1091691 w 6085020"/>
              <a:gd name="connsiteY44215" fmla="*/ 862409 h 4885973"/>
              <a:gd name="connsiteX44216" fmla="*/ 1094543 w 6085020"/>
              <a:gd name="connsiteY44216" fmla="*/ 862409 h 4885973"/>
              <a:gd name="connsiteX44217" fmla="*/ 1094543 w 6085020"/>
              <a:gd name="connsiteY44217" fmla="*/ 859564 h 4885973"/>
              <a:gd name="connsiteX44218" fmla="*/ 3808272 w 6085020"/>
              <a:gd name="connsiteY44218" fmla="*/ 856909 h 4885973"/>
              <a:gd name="connsiteX44219" fmla="*/ 3808272 w 6085020"/>
              <a:gd name="connsiteY44219" fmla="*/ 856909 h 4885973"/>
              <a:gd name="connsiteX44220" fmla="*/ 3462567 w 6085020"/>
              <a:gd name="connsiteY44220" fmla="*/ 856909 h 4885973"/>
              <a:gd name="connsiteX44221" fmla="*/ 3462947 w 6085020"/>
              <a:gd name="connsiteY44221" fmla="*/ 858047 h 4885973"/>
              <a:gd name="connsiteX44222" fmla="*/ 3468081 w 6085020"/>
              <a:gd name="connsiteY44222" fmla="*/ 859564 h 4885973"/>
              <a:gd name="connsiteX44223" fmla="*/ 3462567 w 6085020"/>
              <a:gd name="connsiteY44223" fmla="*/ 856909 h 4885973"/>
              <a:gd name="connsiteX44224" fmla="*/ 3013036 w 6085020"/>
              <a:gd name="connsiteY44224" fmla="*/ 856719 h 4885973"/>
              <a:gd name="connsiteX44225" fmla="*/ 3013036 w 6085020"/>
              <a:gd name="connsiteY44225" fmla="*/ 867151 h 4885973"/>
              <a:gd name="connsiteX44226" fmla="*/ 3023494 w 6085020"/>
              <a:gd name="connsiteY44226" fmla="*/ 867151 h 4885973"/>
              <a:gd name="connsiteX44227" fmla="*/ 3023494 w 6085020"/>
              <a:gd name="connsiteY44227" fmla="*/ 856719 h 4885973"/>
              <a:gd name="connsiteX44228" fmla="*/ 1424085 w 6085020"/>
              <a:gd name="connsiteY44228" fmla="*/ 856719 h 4885973"/>
              <a:gd name="connsiteX44229" fmla="*/ 1424085 w 6085020"/>
              <a:gd name="connsiteY44229" fmla="*/ 856719 h 4885973"/>
              <a:gd name="connsiteX44230" fmla="*/ 1129912 w 6085020"/>
              <a:gd name="connsiteY44230" fmla="*/ 856529 h 4885973"/>
              <a:gd name="connsiteX44231" fmla="*/ 1126512 w 6085020"/>
              <a:gd name="connsiteY44231" fmla="*/ 858694 h 4885973"/>
              <a:gd name="connsiteX44232" fmla="*/ 1126489 w 6085020"/>
              <a:gd name="connsiteY44232" fmla="*/ 858805 h 4885973"/>
              <a:gd name="connsiteX44233" fmla="*/ 1128385 w 6085020"/>
              <a:gd name="connsiteY44233" fmla="*/ 862356 h 4885973"/>
              <a:gd name="connsiteX44234" fmla="*/ 1128581 w 6085020"/>
              <a:gd name="connsiteY44234" fmla="*/ 862409 h 4885973"/>
              <a:gd name="connsiteX44235" fmla="*/ 1131926 w 6085020"/>
              <a:gd name="connsiteY44235" fmla="*/ 859708 h 4885973"/>
              <a:gd name="connsiteX44236" fmla="*/ 1129912 w 6085020"/>
              <a:gd name="connsiteY44236" fmla="*/ 856529 h 4885973"/>
              <a:gd name="connsiteX44237" fmla="*/ 4027903 w 6085020"/>
              <a:gd name="connsiteY44237" fmla="*/ 856340 h 4885973"/>
              <a:gd name="connsiteX44238" fmla="*/ 4027903 w 6085020"/>
              <a:gd name="connsiteY44238" fmla="*/ 856340 h 4885973"/>
              <a:gd name="connsiteX44239" fmla="*/ 3122566 w 6085020"/>
              <a:gd name="connsiteY44239" fmla="*/ 852357 h 4885973"/>
              <a:gd name="connsiteX44240" fmla="*/ 3106783 w 6085020"/>
              <a:gd name="connsiteY44240" fmla="*/ 868099 h 4885973"/>
              <a:gd name="connsiteX44241" fmla="*/ 3122566 w 6085020"/>
              <a:gd name="connsiteY44241" fmla="*/ 868099 h 4885973"/>
              <a:gd name="connsiteX44242" fmla="*/ 4297546 w 6085020"/>
              <a:gd name="connsiteY44242" fmla="*/ 851788 h 4885973"/>
              <a:gd name="connsiteX44243" fmla="*/ 4298877 w 6085020"/>
              <a:gd name="connsiteY44243" fmla="*/ 851788 h 4885973"/>
              <a:gd name="connsiteX44244" fmla="*/ 4304581 w 6085020"/>
              <a:gd name="connsiteY44244" fmla="*/ 862219 h 4885973"/>
              <a:gd name="connsiteX44245" fmla="*/ 4302680 w 6085020"/>
              <a:gd name="connsiteY44245" fmla="*/ 868478 h 4885973"/>
              <a:gd name="connsiteX44246" fmla="*/ 4305722 w 6085020"/>
              <a:gd name="connsiteY44246" fmla="*/ 870375 h 4885973"/>
              <a:gd name="connsiteX44247" fmla="*/ 4308765 w 6085020"/>
              <a:gd name="connsiteY44247" fmla="*/ 871323 h 4885973"/>
              <a:gd name="connsiteX44248" fmla="*/ 4309906 w 6085020"/>
              <a:gd name="connsiteY44248" fmla="*/ 871513 h 4885973"/>
              <a:gd name="connsiteX44249" fmla="*/ 4324738 w 6085020"/>
              <a:gd name="connsiteY44249" fmla="*/ 899015 h 4885973"/>
              <a:gd name="connsiteX44250" fmla="*/ 4320935 w 6085020"/>
              <a:gd name="connsiteY44250" fmla="*/ 899015 h 4885973"/>
              <a:gd name="connsiteX44251" fmla="*/ 4317702 w 6085020"/>
              <a:gd name="connsiteY44251" fmla="*/ 902618 h 4885973"/>
              <a:gd name="connsiteX44252" fmla="*/ 4314660 w 6085020"/>
              <a:gd name="connsiteY44252" fmla="*/ 906222 h 4885973"/>
              <a:gd name="connsiteX44253" fmla="*/ 4303440 w 6085020"/>
              <a:gd name="connsiteY44253" fmla="*/ 904135 h 4885973"/>
              <a:gd name="connsiteX44254" fmla="*/ 4300588 w 6085020"/>
              <a:gd name="connsiteY44254" fmla="*/ 895411 h 4885973"/>
              <a:gd name="connsiteX44255" fmla="*/ 4298306 w 6085020"/>
              <a:gd name="connsiteY44255" fmla="*/ 882893 h 4885973"/>
              <a:gd name="connsiteX44256" fmla="*/ 4296595 w 6085020"/>
              <a:gd name="connsiteY44256" fmla="*/ 869616 h 4885973"/>
              <a:gd name="connsiteX44257" fmla="*/ 4291651 w 6085020"/>
              <a:gd name="connsiteY44257" fmla="*/ 869616 h 4885973"/>
              <a:gd name="connsiteX44258" fmla="*/ 4293743 w 6085020"/>
              <a:gd name="connsiteY44258" fmla="*/ 861271 h 4885973"/>
              <a:gd name="connsiteX44259" fmla="*/ 4293743 w 6085020"/>
              <a:gd name="connsiteY44259" fmla="*/ 859185 h 4885973"/>
              <a:gd name="connsiteX44260" fmla="*/ 4297546 w 6085020"/>
              <a:gd name="connsiteY44260" fmla="*/ 851788 h 4885973"/>
              <a:gd name="connsiteX44261" fmla="*/ 2449791 w 6085020"/>
              <a:gd name="connsiteY44261" fmla="*/ 851788 h 4885973"/>
              <a:gd name="connsiteX44262" fmla="*/ 2449791 w 6085020"/>
              <a:gd name="connsiteY44262" fmla="*/ 851788 h 4885973"/>
              <a:gd name="connsiteX44263" fmla="*/ 1701524 w 6085020"/>
              <a:gd name="connsiteY44263" fmla="*/ 851408 h 4885973"/>
              <a:gd name="connsiteX44264" fmla="*/ 1701524 w 6085020"/>
              <a:gd name="connsiteY44264" fmla="*/ 851408 h 4885973"/>
              <a:gd name="connsiteX44265" fmla="*/ 2391033 w 6085020"/>
              <a:gd name="connsiteY44265" fmla="*/ 851029 h 4885973"/>
              <a:gd name="connsiteX44266" fmla="*/ 2387629 w 6085020"/>
              <a:gd name="connsiteY44266" fmla="*/ 853193 h 4885973"/>
              <a:gd name="connsiteX44267" fmla="*/ 2387610 w 6085020"/>
              <a:gd name="connsiteY44267" fmla="*/ 853305 h 4885973"/>
              <a:gd name="connsiteX44268" fmla="*/ 2389935 w 6085020"/>
              <a:gd name="connsiteY44268" fmla="*/ 856763 h 4885973"/>
              <a:gd name="connsiteX44269" fmla="*/ 2389702 w 6085020"/>
              <a:gd name="connsiteY44269" fmla="*/ 856909 h 4885973"/>
              <a:gd name="connsiteX44270" fmla="*/ 2390272 w 6085020"/>
              <a:gd name="connsiteY44270" fmla="*/ 856909 h 4885973"/>
              <a:gd name="connsiteX44271" fmla="*/ 2390006 w 6085020"/>
              <a:gd name="connsiteY44271" fmla="*/ 856869 h 4885973"/>
              <a:gd name="connsiteX44272" fmla="*/ 2389935 w 6085020"/>
              <a:gd name="connsiteY44272" fmla="*/ 856763 h 4885973"/>
              <a:gd name="connsiteX44273" fmla="*/ 2393315 w 6085020"/>
              <a:gd name="connsiteY44273" fmla="*/ 854633 h 4885973"/>
              <a:gd name="connsiteX44274" fmla="*/ 2391033 w 6085020"/>
              <a:gd name="connsiteY44274" fmla="*/ 851029 h 4885973"/>
              <a:gd name="connsiteX44275" fmla="*/ 1176311 w 6085020"/>
              <a:gd name="connsiteY44275" fmla="*/ 850460 h 4885973"/>
              <a:gd name="connsiteX44276" fmla="*/ 1176120 w 6085020"/>
              <a:gd name="connsiteY44276" fmla="*/ 853495 h 4885973"/>
              <a:gd name="connsiteX44277" fmla="*/ 1178022 w 6085020"/>
              <a:gd name="connsiteY44277" fmla="*/ 851598 h 4885973"/>
              <a:gd name="connsiteX44278" fmla="*/ 1198369 w 6085020"/>
              <a:gd name="connsiteY44278" fmla="*/ 850271 h 4885973"/>
              <a:gd name="connsiteX44279" fmla="*/ 1199319 w 6085020"/>
              <a:gd name="connsiteY44279" fmla="*/ 852167 h 4885973"/>
              <a:gd name="connsiteX44280" fmla="*/ 1197988 w 6085020"/>
              <a:gd name="connsiteY44280" fmla="*/ 853495 h 4885973"/>
              <a:gd name="connsiteX44281" fmla="*/ 1198369 w 6085020"/>
              <a:gd name="connsiteY44281" fmla="*/ 850271 h 4885973"/>
              <a:gd name="connsiteX44282" fmla="*/ 1227606 w 6085020"/>
              <a:gd name="connsiteY44282" fmla="*/ 850033 h 4885973"/>
              <a:gd name="connsiteX44283" fmla="*/ 1225371 w 6085020"/>
              <a:gd name="connsiteY44283" fmla="*/ 850460 h 4885973"/>
              <a:gd name="connsiteX44284" fmla="*/ 1224367 w 6085020"/>
              <a:gd name="connsiteY44284" fmla="*/ 854134 h 4885973"/>
              <a:gd name="connsiteX44285" fmla="*/ 1224230 w 6085020"/>
              <a:gd name="connsiteY44285" fmla="*/ 854253 h 4885973"/>
              <a:gd name="connsiteX44286" fmla="*/ 1224230 w 6085020"/>
              <a:gd name="connsiteY44286" fmla="*/ 854633 h 4885973"/>
              <a:gd name="connsiteX44287" fmla="*/ 1224367 w 6085020"/>
              <a:gd name="connsiteY44287" fmla="*/ 854134 h 4885973"/>
              <a:gd name="connsiteX44288" fmla="*/ 1227273 w 6085020"/>
              <a:gd name="connsiteY44288" fmla="*/ 851598 h 4885973"/>
              <a:gd name="connsiteX44289" fmla="*/ 1229554 w 6085020"/>
              <a:gd name="connsiteY44289" fmla="*/ 854443 h 4885973"/>
              <a:gd name="connsiteX44290" fmla="*/ 1229554 w 6085020"/>
              <a:gd name="connsiteY44290" fmla="*/ 850460 h 4885973"/>
              <a:gd name="connsiteX44291" fmla="*/ 1227606 w 6085020"/>
              <a:gd name="connsiteY44291" fmla="*/ 850033 h 4885973"/>
              <a:gd name="connsiteX44292" fmla="*/ 2084880 w 6085020"/>
              <a:gd name="connsiteY44292" fmla="*/ 848564 h 4885973"/>
              <a:gd name="connsiteX44293" fmla="*/ 2073185 w 6085020"/>
              <a:gd name="connsiteY44293" fmla="*/ 855866 h 4885973"/>
              <a:gd name="connsiteX44294" fmla="*/ 2080507 w 6085020"/>
              <a:gd name="connsiteY44294" fmla="*/ 867530 h 4885973"/>
              <a:gd name="connsiteX44295" fmla="*/ 2092201 w 6085020"/>
              <a:gd name="connsiteY44295" fmla="*/ 860228 h 4885973"/>
              <a:gd name="connsiteX44296" fmla="*/ 2084880 w 6085020"/>
              <a:gd name="connsiteY44296" fmla="*/ 848564 h 4885973"/>
              <a:gd name="connsiteX44297" fmla="*/ 1159387 w 6085020"/>
              <a:gd name="connsiteY44297" fmla="*/ 848374 h 4885973"/>
              <a:gd name="connsiteX44298" fmla="*/ 1152161 w 6085020"/>
              <a:gd name="connsiteY44298" fmla="*/ 853495 h 4885973"/>
              <a:gd name="connsiteX44299" fmla="*/ 1158055 w 6085020"/>
              <a:gd name="connsiteY44299" fmla="*/ 853495 h 4885973"/>
              <a:gd name="connsiteX44300" fmla="*/ 1165472 w 6085020"/>
              <a:gd name="connsiteY44300" fmla="*/ 848374 h 4885973"/>
              <a:gd name="connsiteX44301" fmla="*/ 1159387 w 6085020"/>
              <a:gd name="connsiteY44301" fmla="*/ 848374 h 4885973"/>
              <a:gd name="connsiteX44302" fmla="*/ 2260965 w 6085020"/>
              <a:gd name="connsiteY44302" fmla="*/ 847805 h 4885973"/>
              <a:gd name="connsiteX44303" fmla="*/ 2253739 w 6085020"/>
              <a:gd name="connsiteY44303" fmla="*/ 852926 h 4885973"/>
              <a:gd name="connsiteX44304" fmla="*/ 2259634 w 6085020"/>
              <a:gd name="connsiteY44304" fmla="*/ 853495 h 4885973"/>
              <a:gd name="connsiteX44305" fmla="*/ 2259634 w 6085020"/>
              <a:gd name="connsiteY44305" fmla="*/ 852926 h 4885973"/>
              <a:gd name="connsiteX44306" fmla="*/ 2266860 w 6085020"/>
              <a:gd name="connsiteY44306" fmla="*/ 847805 h 4885973"/>
              <a:gd name="connsiteX44307" fmla="*/ 2260965 w 6085020"/>
              <a:gd name="connsiteY44307" fmla="*/ 847805 h 4885973"/>
              <a:gd name="connsiteX44308" fmla="*/ 4239358 w 6085020"/>
              <a:gd name="connsiteY44308" fmla="*/ 847426 h 4885973"/>
              <a:gd name="connsiteX44309" fmla="*/ 4245633 w 6085020"/>
              <a:gd name="connsiteY44309" fmla="*/ 852736 h 4885973"/>
              <a:gd name="connsiteX44310" fmla="*/ 4243541 w 6085020"/>
              <a:gd name="connsiteY44310" fmla="*/ 855581 h 4885973"/>
              <a:gd name="connsiteX44311" fmla="*/ 4239358 w 6085020"/>
              <a:gd name="connsiteY44311" fmla="*/ 851408 h 4885973"/>
              <a:gd name="connsiteX44312" fmla="*/ 3729737 w 6085020"/>
              <a:gd name="connsiteY44312" fmla="*/ 847046 h 4885973"/>
              <a:gd name="connsiteX44313" fmla="*/ 3729737 w 6085020"/>
              <a:gd name="connsiteY44313" fmla="*/ 847046 h 4885973"/>
              <a:gd name="connsiteX44314" fmla="*/ 3028819 w 6085020"/>
              <a:gd name="connsiteY44314" fmla="*/ 846857 h 4885973"/>
              <a:gd name="connsiteX44315" fmla="*/ 3028819 w 6085020"/>
              <a:gd name="connsiteY44315" fmla="*/ 846857 h 4885973"/>
              <a:gd name="connsiteX44316" fmla="*/ 1294588 w 6085020"/>
              <a:gd name="connsiteY44316" fmla="*/ 846667 h 4885973"/>
              <a:gd name="connsiteX44317" fmla="*/ 1287933 w 6085020"/>
              <a:gd name="connsiteY44317" fmla="*/ 848943 h 4885973"/>
              <a:gd name="connsiteX44318" fmla="*/ 1280897 w 6085020"/>
              <a:gd name="connsiteY44318" fmla="*/ 853305 h 4885973"/>
              <a:gd name="connsiteX44319" fmla="*/ 1285270 w 6085020"/>
              <a:gd name="connsiteY44319" fmla="*/ 859943 h 4885973"/>
              <a:gd name="connsiteX44320" fmla="*/ 1285270 w 6085020"/>
              <a:gd name="connsiteY44320" fmla="*/ 860702 h 4885973"/>
              <a:gd name="connsiteX44321" fmla="*/ 1290214 w 6085020"/>
              <a:gd name="connsiteY44321" fmla="*/ 865633 h 4885973"/>
              <a:gd name="connsiteX44322" fmla="*/ 3437086 w 6085020"/>
              <a:gd name="connsiteY44322" fmla="*/ 846287 h 4885973"/>
              <a:gd name="connsiteX44323" fmla="*/ 3437086 w 6085020"/>
              <a:gd name="connsiteY44323" fmla="*/ 846287 h 4885973"/>
              <a:gd name="connsiteX44324" fmla="*/ 2532509 w 6085020"/>
              <a:gd name="connsiteY44324" fmla="*/ 845339 h 4885973"/>
              <a:gd name="connsiteX44325" fmla="*/ 2548102 w 6085020"/>
              <a:gd name="connsiteY44325" fmla="*/ 861840 h 4885973"/>
              <a:gd name="connsiteX44326" fmla="*/ 2548102 w 6085020"/>
              <a:gd name="connsiteY44326" fmla="*/ 860892 h 4885973"/>
              <a:gd name="connsiteX44327" fmla="*/ 2532509 w 6085020"/>
              <a:gd name="connsiteY44327" fmla="*/ 845339 h 4885973"/>
              <a:gd name="connsiteX44328" fmla="*/ 4178317 w 6085020"/>
              <a:gd name="connsiteY44328" fmla="*/ 843704 h 4885973"/>
              <a:gd name="connsiteX44329" fmla="*/ 4184212 w 6085020"/>
              <a:gd name="connsiteY44329" fmla="*/ 850650 h 4885973"/>
              <a:gd name="connsiteX44330" fmla="*/ 4187445 w 6085020"/>
              <a:gd name="connsiteY44330" fmla="*/ 853495 h 4885973"/>
              <a:gd name="connsiteX44331" fmla="*/ 4185353 w 6085020"/>
              <a:gd name="connsiteY44331" fmla="*/ 853305 h 4885973"/>
              <a:gd name="connsiteX44332" fmla="*/ 4187064 w 6085020"/>
              <a:gd name="connsiteY44332" fmla="*/ 872272 h 4885973"/>
              <a:gd name="connsiteX44333" fmla="*/ 4179648 w 6085020"/>
              <a:gd name="connsiteY44333" fmla="*/ 852357 h 4885973"/>
              <a:gd name="connsiteX44334" fmla="*/ 4176416 w 6085020"/>
              <a:gd name="connsiteY44334" fmla="*/ 850650 h 4885973"/>
              <a:gd name="connsiteX44335" fmla="*/ 4173563 w 6085020"/>
              <a:gd name="connsiteY44335" fmla="*/ 847994 h 4885973"/>
              <a:gd name="connsiteX44336" fmla="*/ 4171281 w 6085020"/>
              <a:gd name="connsiteY44336" fmla="*/ 847994 h 4885973"/>
              <a:gd name="connsiteX44337" fmla="*/ 4178317 w 6085020"/>
              <a:gd name="connsiteY44337" fmla="*/ 843704 h 4885973"/>
              <a:gd name="connsiteX44338" fmla="*/ 776791 w 6085020"/>
              <a:gd name="connsiteY44338" fmla="*/ 843253 h 4885973"/>
              <a:gd name="connsiteX44339" fmla="*/ 777932 w 6085020"/>
              <a:gd name="connsiteY44339" fmla="*/ 844201 h 4885973"/>
              <a:gd name="connsiteX44340" fmla="*/ 782496 w 6085020"/>
              <a:gd name="connsiteY44340" fmla="*/ 844201 h 4885973"/>
              <a:gd name="connsiteX44341" fmla="*/ 782496 w 6085020"/>
              <a:gd name="connsiteY44341" fmla="*/ 867720 h 4885973"/>
              <a:gd name="connsiteX44342" fmla="*/ 794666 w 6085020"/>
              <a:gd name="connsiteY44342" fmla="*/ 890100 h 4885973"/>
              <a:gd name="connsiteX44343" fmla="*/ 789341 w 6085020"/>
              <a:gd name="connsiteY44343" fmla="*/ 887255 h 4885973"/>
              <a:gd name="connsiteX44344" fmla="*/ 768614 w 6085020"/>
              <a:gd name="connsiteY44344" fmla="*/ 877962 h 4885973"/>
              <a:gd name="connsiteX44345" fmla="*/ 771847 w 6085020"/>
              <a:gd name="connsiteY44345" fmla="*/ 864306 h 4885973"/>
              <a:gd name="connsiteX44346" fmla="*/ 4212355 w 6085020"/>
              <a:gd name="connsiteY44346" fmla="*/ 842874 h 4885973"/>
              <a:gd name="connsiteX44347" fmla="*/ 4224335 w 6085020"/>
              <a:gd name="connsiteY44347" fmla="*/ 842874 h 4885973"/>
              <a:gd name="connsiteX44348" fmla="*/ 4232132 w 6085020"/>
              <a:gd name="connsiteY44348" fmla="*/ 844201 h 4885973"/>
              <a:gd name="connsiteX44349" fmla="*/ 4227948 w 6085020"/>
              <a:gd name="connsiteY44349" fmla="*/ 846287 h 4885973"/>
              <a:gd name="connsiteX44350" fmla="*/ 4215968 w 6085020"/>
              <a:gd name="connsiteY44350" fmla="*/ 846287 h 4885973"/>
              <a:gd name="connsiteX44351" fmla="*/ 4208172 w 6085020"/>
              <a:gd name="connsiteY44351" fmla="*/ 844960 h 4885973"/>
              <a:gd name="connsiteX44352" fmla="*/ 1602642 w 6085020"/>
              <a:gd name="connsiteY44352" fmla="*/ 842874 h 4885973"/>
              <a:gd name="connsiteX44353" fmla="*/ 1591043 w 6085020"/>
              <a:gd name="connsiteY44353" fmla="*/ 868858 h 4885973"/>
              <a:gd name="connsiteX44354" fmla="*/ 1591043 w 6085020"/>
              <a:gd name="connsiteY44354" fmla="*/ 894055 h 4885973"/>
              <a:gd name="connsiteX44355" fmla="*/ 1587810 w 6085020"/>
              <a:gd name="connsiteY44355" fmla="*/ 894652 h 4885973"/>
              <a:gd name="connsiteX44356" fmla="*/ 1578492 w 6085020"/>
              <a:gd name="connsiteY44356" fmla="*/ 894652 h 4885973"/>
              <a:gd name="connsiteX44357" fmla="*/ 1573645 w 6085020"/>
              <a:gd name="connsiteY44357" fmla="*/ 896266 h 4885973"/>
              <a:gd name="connsiteX44358" fmla="*/ 1572027 w 6085020"/>
              <a:gd name="connsiteY44358" fmla="*/ 894652 h 4885973"/>
              <a:gd name="connsiteX44359" fmla="*/ 1553011 w 6085020"/>
              <a:gd name="connsiteY44359" fmla="*/ 903187 h 4885973"/>
              <a:gd name="connsiteX44360" fmla="*/ 1551680 w 6085020"/>
              <a:gd name="connsiteY44360" fmla="*/ 903187 h 4885973"/>
              <a:gd name="connsiteX44361" fmla="*/ 1540271 w 6085020"/>
              <a:gd name="connsiteY44361" fmla="*/ 906791 h 4885973"/>
              <a:gd name="connsiteX44362" fmla="*/ 1527150 w 6085020"/>
              <a:gd name="connsiteY44362" fmla="*/ 893704 h 4885973"/>
              <a:gd name="connsiteX44363" fmla="*/ 1514029 w 6085020"/>
              <a:gd name="connsiteY44363" fmla="*/ 906791 h 4885973"/>
              <a:gd name="connsiteX44364" fmla="*/ 1515170 w 6085020"/>
              <a:gd name="connsiteY44364" fmla="*/ 911912 h 4885973"/>
              <a:gd name="connsiteX44365" fmla="*/ 1512888 w 6085020"/>
              <a:gd name="connsiteY44365" fmla="*/ 910394 h 4885973"/>
              <a:gd name="connsiteX44366" fmla="*/ 1493872 w 6085020"/>
              <a:gd name="connsiteY44366" fmla="*/ 917981 h 4885973"/>
              <a:gd name="connsiteX44367" fmla="*/ 1493872 w 6085020"/>
              <a:gd name="connsiteY44367" fmla="*/ 915136 h 4885973"/>
              <a:gd name="connsiteX44368" fmla="*/ 1483224 w 6085020"/>
              <a:gd name="connsiteY44368" fmla="*/ 920257 h 4885973"/>
              <a:gd name="connsiteX44369" fmla="*/ 1483478 w 6085020"/>
              <a:gd name="connsiteY44369" fmla="*/ 917856 h 4885973"/>
              <a:gd name="connsiteX44370" fmla="*/ 1483224 w 6085020"/>
              <a:gd name="connsiteY44370" fmla="*/ 917602 h 4885973"/>
              <a:gd name="connsiteX44371" fmla="*/ 1480371 w 6085020"/>
              <a:gd name="connsiteY44371" fmla="*/ 917602 h 4885973"/>
              <a:gd name="connsiteX44372" fmla="*/ 1471054 w 6085020"/>
              <a:gd name="connsiteY44372" fmla="*/ 920447 h 4885973"/>
              <a:gd name="connsiteX44373" fmla="*/ 1469723 w 6085020"/>
              <a:gd name="connsiteY44373" fmla="*/ 922723 h 4885973"/>
              <a:gd name="connsiteX44374" fmla="*/ 1465159 w 6085020"/>
              <a:gd name="connsiteY44374" fmla="*/ 923861 h 4885973"/>
              <a:gd name="connsiteX44375" fmla="*/ 1470673 w 6085020"/>
              <a:gd name="connsiteY44375" fmla="*/ 924999 h 4885973"/>
              <a:gd name="connsiteX44376" fmla="*/ 1467060 w 6085020"/>
              <a:gd name="connsiteY44376" fmla="*/ 927275 h 4885973"/>
              <a:gd name="connsiteX44377" fmla="*/ 1465349 w 6085020"/>
              <a:gd name="connsiteY44377" fmla="*/ 930120 h 4885973"/>
              <a:gd name="connsiteX44378" fmla="*/ 1479611 w 6085020"/>
              <a:gd name="connsiteY44378" fmla="*/ 925568 h 4885973"/>
              <a:gd name="connsiteX44379" fmla="*/ 1487217 w 6085020"/>
              <a:gd name="connsiteY44379" fmla="*/ 926895 h 4885973"/>
              <a:gd name="connsiteX44380" fmla="*/ 1491591 w 6085020"/>
              <a:gd name="connsiteY44380" fmla="*/ 923292 h 4885973"/>
              <a:gd name="connsiteX44381" fmla="*/ 1507374 w 6085020"/>
              <a:gd name="connsiteY44381" fmla="*/ 923292 h 4885973"/>
              <a:gd name="connsiteX44382" fmla="*/ 1508515 w 6085020"/>
              <a:gd name="connsiteY44382" fmla="*/ 921585 h 4885973"/>
              <a:gd name="connsiteX44383" fmla="*/ 1508515 w 6085020"/>
              <a:gd name="connsiteY44383" fmla="*/ 922912 h 4885973"/>
              <a:gd name="connsiteX44384" fmla="*/ 1517072 w 6085020"/>
              <a:gd name="connsiteY44384" fmla="*/ 920067 h 4885973"/>
              <a:gd name="connsiteX44385" fmla="*/ 1517072 w 6085020"/>
              <a:gd name="connsiteY44385" fmla="*/ 921205 h 4885973"/>
              <a:gd name="connsiteX44386" fmla="*/ 1521635 w 6085020"/>
              <a:gd name="connsiteY44386" fmla="*/ 917981 h 4885973"/>
              <a:gd name="connsiteX44387" fmla="*/ 1523347 w 6085020"/>
              <a:gd name="connsiteY44387" fmla="*/ 917981 h 4885973"/>
              <a:gd name="connsiteX44388" fmla="*/ 1527150 w 6085020"/>
              <a:gd name="connsiteY44388" fmla="*/ 917981 h 4885973"/>
              <a:gd name="connsiteX44389" fmla="*/ 1536848 w 6085020"/>
              <a:gd name="connsiteY44389" fmla="*/ 913619 h 4885973"/>
              <a:gd name="connsiteX44390" fmla="*/ 1550919 w 6085020"/>
              <a:gd name="connsiteY44390" fmla="*/ 913619 h 4885973"/>
              <a:gd name="connsiteX44391" fmla="*/ 1564040 w 6085020"/>
              <a:gd name="connsiteY44391" fmla="*/ 909825 h 4885973"/>
              <a:gd name="connsiteX44392" fmla="*/ 1564040 w 6085020"/>
              <a:gd name="connsiteY44392" fmla="*/ 912101 h 4885973"/>
              <a:gd name="connsiteX44393" fmla="*/ 1521255 w 6085020"/>
              <a:gd name="connsiteY44393" fmla="*/ 939793 h 4885973"/>
              <a:gd name="connsiteX44394" fmla="*/ 1545976 w 6085020"/>
              <a:gd name="connsiteY44394" fmla="*/ 932016 h 4885973"/>
              <a:gd name="connsiteX44395" fmla="*/ 1568414 w 6085020"/>
              <a:gd name="connsiteY44395" fmla="*/ 921205 h 4885973"/>
              <a:gd name="connsiteX44396" fmla="*/ 1561378 w 6085020"/>
              <a:gd name="connsiteY44396" fmla="*/ 921205 h 4885973"/>
              <a:gd name="connsiteX44397" fmla="*/ 1569555 w 6085020"/>
              <a:gd name="connsiteY44397" fmla="*/ 906791 h 4885973"/>
              <a:gd name="connsiteX44398" fmla="*/ 1569555 w 6085020"/>
              <a:gd name="connsiteY44398" fmla="*/ 910394 h 4885973"/>
              <a:gd name="connsiteX44399" fmla="*/ 1571456 w 6085020"/>
              <a:gd name="connsiteY44399" fmla="*/ 910394 h 4885973"/>
              <a:gd name="connsiteX44400" fmla="*/ 1577161 w 6085020"/>
              <a:gd name="connsiteY44400" fmla="*/ 906032 h 4885973"/>
              <a:gd name="connsiteX44401" fmla="*/ 1575640 w 6085020"/>
              <a:gd name="connsiteY44401" fmla="*/ 911343 h 4885973"/>
              <a:gd name="connsiteX44402" fmla="*/ 1577161 w 6085020"/>
              <a:gd name="connsiteY44402" fmla="*/ 913808 h 4885973"/>
              <a:gd name="connsiteX44403" fmla="*/ 1586479 w 6085020"/>
              <a:gd name="connsiteY44403" fmla="*/ 912291 h 4885973"/>
              <a:gd name="connsiteX44404" fmla="*/ 1586479 w 6085020"/>
              <a:gd name="connsiteY44404" fmla="*/ 914377 h 4885973"/>
              <a:gd name="connsiteX44405" fmla="*/ 1589521 w 6085020"/>
              <a:gd name="connsiteY44405" fmla="*/ 914377 h 4885973"/>
              <a:gd name="connsiteX44406" fmla="*/ 1592564 w 6085020"/>
              <a:gd name="connsiteY44406" fmla="*/ 911532 h 4885973"/>
              <a:gd name="connsiteX44407" fmla="*/ 1595987 w 6085020"/>
              <a:gd name="connsiteY44407" fmla="*/ 924240 h 4885973"/>
              <a:gd name="connsiteX44408" fmla="*/ 1600931 w 6085020"/>
              <a:gd name="connsiteY44408" fmla="*/ 924240 h 4885973"/>
              <a:gd name="connsiteX44409" fmla="*/ 1604163 w 6085020"/>
              <a:gd name="connsiteY44409" fmla="*/ 926895 h 4885973"/>
              <a:gd name="connsiteX44410" fmla="*/ 1591233 w 6085020"/>
              <a:gd name="connsiteY44410" fmla="*/ 940931 h 4885973"/>
              <a:gd name="connsiteX44411" fmla="*/ 1602452 w 6085020"/>
              <a:gd name="connsiteY44411" fmla="*/ 935999 h 4885973"/>
              <a:gd name="connsiteX44412" fmla="*/ 1598649 w 6085020"/>
              <a:gd name="connsiteY44412" fmla="*/ 952311 h 4885973"/>
              <a:gd name="connsiteX44413" fmla="*/ 1572027 w 6085020"/>
              <a:gd name="connsiteY44413" fmla="*/ 961794 h 4885973"/>
              <a:gd name="connsiteX44414" fmla="*/ 1569745 w 6085020"/>
              <a:gd name="connsiteY44414" fmla="*/ 965966 h 4885973"/>
              <a:gd name="connsiteX44415" fmla="*/ 1576971 w 6085020"/>
              <a:gd name="connsiteY44415" fmla="*/ 965966 h 4885973"/>
              <a:gd name="connsiteX44416" fmla="*/ 1595987 w 6085020"/>
              <a:gd name="connsiteY44416" fmla="*/ 965966 h 4885973"/>
              <a:gd name="connsiteX44417" fmla="*/ 1594846 w 6085020"/>
              <a:gd name="connsiteY44417" fmla="*/ 970898 h 4885973"/>
              <a:gd name="connsiteX44418" fmla="*/ 1603403 w 6085020"/>
              <a:gd name="connsiteY44418" fmla="*/ 965966 h 4885973"/>
              <a:gd name="connsiteX44419" fmla="*/ 1604544 w 6085020"/>
              <a:gd name="connsiteY44419" fmla="*/ 965966 h 4885973"/>
              <a:gd name="connsiteX44420" fmla="*/ 1607206 w 6085020"/>
              <a:gd name="connsiteY44420" fmla="*/ 963690 h 4885973"/>
              <a:gd name="connsiteX44421" fmla="*/ 1608157 w 6085020"/>
              <a:gd name="connsiteY44421" fmla="*/ 963690 h 4885973"/>
              <a:gd name="connsiteX44422" fmla="*/ 1612340 w 6085020"/>
              <a:gd name="connsiteY44422" fmla="*/ 963690 h 4885973"/>
              <a:gd name="connsiteX44423" fmla="*/ 1617284 w 6085020"/>
              <a:gd name="connsiteY44423" fmla="*/ 958380 h 4885973"/>
              <a:gd name="connsiteX44424" fmla="*/ 1625841 w 6085020"/>
              <a:gd name="connsiteY44424" fmla="*/ 951742 h 4885973"/>
              <a:gd name="connsiteX44425" fmla="*/ 1629074 w 6085020"/>
              <a:gd name="connsiteY44425" fmla="*/ 949655 h 4885973"/>
              <a:gd name="connsiteX44426" fmla="*/ 1631356 w 6085020"/>
              <a:gd name="connsiteY44426" fmla="*/ 946052 h 4885973"/>
              <a:gd name="connsiteX44427" fmla="*/ 1633448 w 6085020"/>
              <a:gd name="connsiteY44427" fmla="*/ 942638 h 4885973"/>
              <a:gd name="connsiteX44428" fmla="*/ 1637251 w 6085020"/>
              <a:gd name="connsiteY44428" fmla="*/ 939793 h 4885973"/>
              <a:gd name="connsiteX44429" fmla="*/ 1634779 w 6085020"/>
              <a:gd name="connsiteY44429" fmla="*/ 939793 h 4885973"/>
              <a:gd name="connsiteX44430" fmla="*/ 1621848 w 6085020"/>
              <a:gd name="connsiteY44430" fmla="*/ 926516 h 4885973"/>
              <a:gd name="connsiteX44431" fmla="*/ 1618805 w 6085020"/>
              <a:gd name="connsiteY44431" fmla="*/ 926516 h 4885973"/>
              <a:gd name="connsiteX44432" fmla="*/ 1616334 w 6085020"/>
              <a:gd name="connsiteY44432" fmla="*/ 921774 h 4885973"/>
              <a:gd name="connsiteX44433" fmla="*/ 1618615 w 6085020"/>
              <a:gd name="connsiteY44433" fmla="*/ 917791 h 4885973"/>
              <a:gd name="connsiteX44434" fmla="*/ 1613671 w 6085020"/>
              <a:gd name="connsiteY44434" fmla="*/ 917791 h 4885973"/>
              <a:gd name="connsiteX44435" fmla="*/ 1613671 w 6085020"/>
              <a:gd name="connsiteY44435" fmla="*/ 913998 h 4885973"/>
              <a:gd name="connsiteX44436" fmla="*/ 1607776 w 6085020"/>
              <a:gd name="connsiteY44436" fmla="*/ 910584 h 4885973"/>
              <a:gd name="connsiteX44437" fmla="*/ 1611009 w 6085020"/>
              <a:gd name="connsiteY44437" fmla="*/ 906411 h 4885973"/>
              <a:gd name="connsiteX44438" fmla="*/ 1608347 w 6085020"/>
              <a:gd name="connsiteY44438" fmla="*/ 906411 h 4885973"/>
              <a:gd name="connsiteX44439" fmla="*/ 1613101 w 6085020"/>
              <a:gd name="connsiteY44439" fmla="*/ 896928 h 4885973"/>
              <a:gd name="connsiteX44440" fmla="*/ 1598649 w 6085020"/>
              <a:gd name="connsiteY44440" fmla="*/ 900722 h 4885973"/>
              <a:gd name="connsiteX44441" fmla="*/ 1599600 w 6085020"/>
              <a:gd name="connsiteY44441" fmla="*/ 896549 h 4885973"/>
              <a:gd name="connsiteX44442" fmla="*/ 1594656 w 6085020"/>
              <a:gd name="connsiteY44442" fmla="*/ 902239 h 4885973"/>
              <a:gd name="connsiteX44443" fmla="*/ 1591803 w 6085020"/>
              <a:gd name="connsiteY44443" fmla="*/ 900532 h 4885973"/>
              <a:gd name="connsiteX44444" fmla="*/ 1595797 w 6085020"/>
              <a:gd name="connsiteY44444" fmla="*/ 897497 h 4885973"/>
              <a:gd name="connsiteX44445" fmla="*/ 1595797 w 6085020"/>
              <a:gd name="connsiteY44445" fmla="*/ 895411 h 4885973"/>
              <a:gd name="connsiteX44446" fmla="*/ 1590853 w 6085020"/>
              <a:gd name="connsiteY44446" fmla="*/ 898635 h 4885973"/>
              <a:gd name="connsiteX44447" fmla="*/ 1592462 w 6085020"/>
              <a:gd name="connsiteY44447" fmla="*/ 894842 h 4885973"/>
              <a:gd name="connsiteX44448" fmla="*/ 1642385 w 6085020"/>
              <a:gd name="connsiteY44448" fmla="*/ 894842 h 4885973"/>
              <a:gd name="connsiteX44449" fmla="*/ 1646378 w 6085020"/>
              <a:gd name="connsiteY44449" fmla="*/ 894842 h 4885973"/>
              <a:gd name="connsiteX44450" fmla="*/ 1630405 w 6085020"/>
              <a:gd name="connsiteY44450" fmla="*/ 868858 h 4885973"/>
              <a:gd name="connsiteX44451" fmla="*/ 1602642 w 6085020"/>
              <a:gd name="connsiteY44451" fmla="*/ 842874 h 4885973"/>
              <a:gd name="connsiteX44452" fmla="*/ 1475237 w 6085020"/>
              <a:gd name="connsiteY44452" fmla="*/ 841925 h 4885973"/>
              <a:gd name="connsiteX44453" fmla="*/ 1462877 w 6085020"/>
              <a:gd name="connsiteY44453" fmla="*/ 852167 h 4885973"/>
              <a:gd name="connsiteX44454" fmla="*/ 1461546 w 6085020"/>
              <a:gd name="connsiteY44454" fmla="*/ 852167 h 4885973"/>
              <a:gd name="connsiteX44455" fmla="*/ 1464208 w 6085020"/>
              <a:gd name="connsiteY44455" fmla="*/ 860892 h 4885973"/>
              <a:gd name="connsiteX44456" fmla="*/ 1481704 w 6085020"/>
              <a:gd name="connsiteY44456" fmla="*/ 866195 h 4885973"/>
              <a:gd name="connsiteX44457" fmla="*/ 1487021 w 6085020"/>
              <a:gd name="connsiteY44457" fmla="*/ 848742 h 4885973"/>
              <a:gd name="connsiteX44458" fmla="*/ 1475237 w 6085020"/>
              <a:gd name="connsiteY44458" fmla="*/ 841925 h 4885973"/>
              <a:gd name="connsiteX44459" fmla="*/ 774129 w 6085020"/>
              <a:gd name="connsiteY44459" fmla="*/ 841356 h 4885973"/>
              <a:gd name="connsiteX44460" fmla="*/ 776411 w 6085020"/>
              <a:gd name="connsiteY44460" fmla="*/ 843253 h 4885973"/>
              <a:gd name="connsiteX44461" fmla="*/ 771276 w 6085020"/>
              <a:gd name="connsiteY44461" fmla="*/ 842115 h 4885973"/>
              <a:gd name="connsiteX44462" fmla="*/ 2814702 w 6085020"/>
              <a:gd name="connsiteY44462" fmla="*/ 841167 h 4885973"/>
              <a:gd name="connsiteX44463" fmla="*/ 2788651 w 6085020"/>
              <a:gd name="connsiteY44463" fmla="*/ 856719 h 4885973"/>
              <a:gd name="connsiteX44464" fmla="*/ 2788651 w 6085020"/>
              <a:gd name="connsiteY44464" fmla="*/ 856909 h 4885973"/>
              <a:gd name="connsiteX44465" fmla="*/ 2814702 w 6085020"/>
              <a:gd name="connsiteY44465" fmla="*/ 862030 h 4885973"/>
              <a:gd name="connsiteX44466" fmla="*/ 2814702 w 6085020"/>
              <a:gd name="connsiteY44466" fmla="*/ 841167 h 4885973"/>
              <a:gd name="connsiteX44467" fmla="*/ 873200 w 6085020"/>
              <a:gd name="connsiteY44467" fmla="*/ 841167 h 4885973"/>
              <a:gd name="connsiteX44468" fmla="*/ 868637 w 6085020"/>
              <a:gd name="connsiteY44468" fmla="*/ 844391 h 4885973"/>
              <a:gd name="connsiteX44469" fmla="*/ 873581 w 6085020"/>
              <a:gd name="connsiteY44469" fmla="*/ 841167 h 4885973"/>
              <a:gd name="connsiteX44470" fmla="*/ 3217074 w 6085020"/>
              <a:gd name="connsiteY44470" fmla="*/ 840977 h 4885973"/>
              <a:gd name="connsiteX44471" fmla="*/ 3217074 w 6085020"/>
              <a:gd name="connsiteY44471" fmla="*/ 861840 h 4885973"/>
              <a:gd name="connsiteX44472" fmla="*/ 3217454 w 6085020"/>
              <a:gd name="connsiteY44472" fmla="*/ 840977 h 4885973"/>
              <a:gd name="connsiteX44473" fmla="*/ 2637096 w 6085020"/>
              <a:gd name="connsiteY44473" fmla="*/ 840977 h 4885973"/>
              <a:gd name="connsiteX44474" fmla="*/ 2638139 w 6085020"/>
              <a:gd name="connsiteY44474" fmla="*/ 841489 h 4885973"/>
              <a:gd name="connsiteX44475" fmla="*/ 2631582 w 6085020"/>
              <a:gd name="connsiteY44475" fmla="*/ 850365 h 4885973"/>
              <a:gd name="connsiteX44476" fmla="*/ 2627778 w 6085020"/>
              <a:gd name="connsiteY44476" fmla="*/ 862219 h 4885973"/>
              <a:gd name="connsiteX44477" fmla="*/ 2648695 w 6085020"/>
              <a:gd name="connsiteY44477" fmla="*/ 846667 h 4885973"/>
              <a:gd name="connsiteX44478" fmla="*/ 2638139 w 6085020"/>
              <a:gd name="connsiteY44478" fmla="*/ 841489 h 4885973"/>
              <a:gd name="connsiteX44479" fmla="*/ 2638237 w 6085020"/>
              <a:gd name="connsiteY44479" fmla="*/ 841356 h 4885973"/>
              <a:gd name="connsiteX44480" fmla="*/ 2344254 w 6085020"/>
              <a:gd name="connsiteY44480" fmla="*/ 840977 h 4885973"/>
              <a:gd name="connsiteX44481" fmla="*/ 2338930 w 6085020"/>
              <a:gd name="connsiteY44481" fmla="*/ 867151 h 4885973"/>
              <a:gd name="connsiteX44482" fmla="*/ 2344254 w 6085020"/>
              <a:gd name="connsiteY44482" fmla="*/ 840977 h 4885973"/>
              <a:gd name="connsiteX44483" fmla="*/ 2659178 w 6085020"/>
              <a:gd name="connsiteY44483" fmla="*/ 839270 h 4885973"/>
              <a:gd name="connsiteX44484" fmla="*/ 2658393 w 6085020"/>
              <a:gd name="connsiteY44484" fmla="*/ 851788 h 4885973"/>
              <a:gd name="connsiteX44485" fmla="*/ 2659178 w 6085020"/>
              <a:gd name="connsiteY44485" fmla="*/ 839270 h 4885973"/>
              <a:gd name="connsiteX44486" fmla="*/ 2229589 w 6085020"/>
              <a:gd name="connsiteY44486" fmla="*/ 837373 h 4885973"/>
              <a:gd name="connsiteX44487" fmla="*/ 2225596 w 6085020"/>
              <a:gd name="connsiteY44487" fmla="*/ 842494 h 4885973"/>
              <a:gd name="connsiteX44488" fmla="*/ 2224265 w 6085020"/>
              <a:gd name="connsiteY44488" fmla="*/ 848374 h 4885973"/>
              <a:gd name="connsiteX44489" fmla="*/ 2236435 w 6085020"/>
              <a:gd name="connsiteY44489" fmla="*/ 851219 h 4885973"/>
              <a:gd name="connsiteX44490" fmla="*/ 2234153 w 6085020"/>
              <a:gd name="connsiteY44490" fmla="*/ 844580 h 4885973"/>
              <a:gd name="connsiteX44491" fmla="*/ 2229589 w 6085020"/>
              <a:gd name="connsiteY44491" fmla="*/ 837373 h 4885973"/>
              <a:gd name="connsiteX44492" fmla="*/ 4254000 w 6085020"/>
              <a:gd name="connsiteY44492" fmla="*/ 836425 h 4885973"/>
              <a:gd name="connsiteX44493" fmla="*/ 4256092 w 6085020"/>
              <a:gd name="connsiteY44493" fmla="*/ 836425 h 4885973"/>
              <a:gd name="connsiteX44494" fmla="*/ 4256092 w 6085020"/>
              <a:gd name="connsiteY44494" fmla="*/ 837942 h 4885973"/>
              <a:gd name="connsiteX44495" fmla="*/ 4254000 w 6085020"/>
              <a:gd name="connsiteY44495" fmla="*/ 836425 h 4885973"/>
              <a:gd name="connsiteX44496" fmla="*/ 1532474 w 6085020"/>
              <a:gd name="connsiteY44496" fmla="*/ 836235 h 4885973"/>
              <a:gd name="connsiteX44497" fmla="*/ 1528861 w 6085020"/>
              <a:gd name="connsiteY44497" fmla="*/ 838511 h 4885973"/>
              <a:gd name="connsiteX44498" fmla="*/ 1531143 w 6085020"/>
              <a:gd name="connsiteY44498" fmla="*/ 841925 h 4885973"/>
              <a:gd name="connsiteX44499" fmla="*/ 1534756 w 6085020"/>
              <a:gd name="connsiteY44499" fmla="*/ 839839 h 4885973"/>
              <a:gd name="connsiteX44500" fmla="*/ 1532815 w 6085020"/>
              <a:gd name="connsiteY44500" fmla="*/ 836311 h 4885973"/>
              <a:gd name="connsiteX44501" fmla="*/ 1532474 w 6085020"/>
              <a:gd name="connsiteY44501" fmla="*/ 836235 h 4885973"/>
              <a:gd name="connsiteX44502" fmla="*/ 1758571 w 6085020"/>
              <a:gd name="connsiteY44502" fmla="*/ 835856 h 4885973"/>
              <a:gd name="connsiteX44503" fmla="*/ 1774354 w 6085020"/>
              <a:gd name="connsiteY44503" fmla="*/ 840977 h 4885973"/>
              <a:gd name="connsiteX44504" fmla="*/ 1758571 w 6085020"/>
              <a:gd name="connsiteY44504" fmla="*/ 835856 h 4885973"/>
              <a:gd name="connsiteX44505" fmla="*/ 1675282 w 6085020"/>
              <a:gd name="connsiteY44505" fmla="*/ 835856 h 4885973"/>
              <a:gd name="connsiteX44506" fmla="*/ 1670148 w 6085020"/>
              <a:gd name="connsiteY44506" fmla="*/ 840977 h 4885973"/>
              <a:gd name="connsiteX44507" fmla="*/ 1670148 w 6085020"/>
              <a:gd name="connsiteY44507" fmla="*/ 851408 h 4885973"/>
              <a:gd name="connsiteX44508" fmla="*/ 1675282 w 6085020"/>
              <a:gd name="connsiteY44508" fmla="*/ 835856 h 4885973"/>
              <a:gd name="connsiteX44509" fmla="*/ 3322611 w 6085020"/>
              <a:gd name="connsiteY44509" fmla="*/ 835097 h 4885973"/>
              <a:gd name="connsiteX44510" fmla="*/ 3306258 w 6085020"/>
              <a:gd name="connsiteY44510" fmla="*/ 867151 h 4885973"/>
              <a:gd name="connsiteX44511" fmla="*/ 3306828 w 6085020"/>
              <a:gd name="connsiteY44511" fmla="*/ 866392 h 4885973"/>
              <a:gd name="connsiteX44512" fmla="*/ 3322611 w 6085020"/>
              <a:gd name="connsiteY44512" fmla="*/ 866392 h 4885973"/>
              <a:gd name="connsiteX44513" fmla="*/ 3322611 w 6085020"/>
              <a:gd name="connsiteY44513" fmla="*/ 835097 h 4885973"/>
              <a:gd name="connsiteX44514" fmla="*/ 2950284 w 6085020"/>
              <a:gd name="connsiteY44514" fmla="*/ 834908 h 4885973"/>
              <a:gd name="connsiteX44515" fmla="*/ 2934691 w 6085020"/>
              <a:gd name="connsiteY44515" fmla="*/ 850460 h 4885973"/>
              <a:gd name="connsiteX44516" fmla="*/ 2950664 w 6085020"/>
              <a:gd name="connsiteY44516" fmla="*/ 835856 h 4885973"/>
              <a:gd name="connsiteX44517" fmla="*/ 1381358 w 6085020"/>
              <a:gd name="connsiteY44517" fmla="*/ 834303 h 4885973"/>
              <a:gd name="connsiteX44518" fmla="*/ 1370092 w 6085020"/>
              <a:gd name="connsiteY44518" fmla="*/ 841119 h 4885973"/>
              <a:gd name="connsiteX44519" fmla="*/ 1370080 w 6085020"/>
              <a:gd name="connsiteY44519" fmla="*/ 841167 h 4885973"/>
              <a:gd name="connsiteX44520" fmla="*/ 1376601 w 6085020"/>
              <a:gd name="connsiteY44520" fmla="*/ 852279 h 4885973"/>
              <a:gd name="connsiteX44521" fmla="*/ 1376926 w 6085020"/>
              <a:gd name="connsiteY44521" fmla="*/ 852357 h 4885973"/>
              <a:gd name="connsiteX44522" fmla="*/ 1388193 w 6085020"/>
              <a:gd name="connsiteY44522" fmla="*/ 845540 h 4885973"/>
              <a:gd name="connsiteX44523" fmla="*/ 1381358 w 6085020"/>
              <a:gd name="connsiteY44523" fmla="*/ 834303 h 4885973"/>
              <a:gd name="connsiteX44524" fmla="*/ 779833 w 6085020"/>
              <a:gd name="connsiteY44524" fmla="*/ 833580 h 4885973"/>
              <a:gd name="connsiteX44525" fmla="*/ 785538 w 6085020"/>
              <a:gd name="connsiteY44525" fmla="*/ 836615 h 4885973"/>
              <a:gd name="connsiteX44526" fmla="*/ 780594 w 6085020"/>
              <a:gd name="connsiteY44526" fmla="*/ 841546 h 4885973"/>
              <a:gd name="connsiteX44527" fmla="*/ 776030 w 6085020"/>
              <a:gd name="connsiteY44527" fmla="*/ 835477 h 4885973"/>
              <a:gd name="connsiteX44528" fmla="*/ 1568414 w 6085020"/>
              <a:gd name="connsiteY44528" fmla="*/ 833390 h 4885973"/>
              <a:gd name="connsiteX44529" fmla="*/ 1565752 w 6085020"/>
              <a:gd name="connsiteY44529" fmla="*/ 834528 h 4885973"/>
              <a:gd name="connsiteX44530" fmla="*/ 1564991 w 6085020"/>
              <a:gd name="connsiteY44530" fmla="*/ 836804 h 4885973"/>
              <a:gd name="connsiteX44531" fmla="*/ 1568414 w 6085020"/>
              <a:gd name="connsiteY44531" fmla="*/ 833390 h 4885973"/>
              <a:gd name="connsiteX44532" fmla="*/ 2010148 w 6085020"/>
              <a:gd name="connsiteY44532" fmla="*/ 832821 h 4885973"/>
              <a:gd name="connsiteX44533" fmla="*/ 2010148 w 6085020"/>
              <a:gd name="connsiteY44533" fmla="*/ 902239 h 4885973"/>
              <a:gd name="connsiteX44534" fmla="*/ 2027453 w 6085020"/>
              <a:gd name="connsiteY44534" fmla="*/ 884790 h 4885973"/>
              <a:gd name="connsiteX44535" fmla="*/ 2044947 w 6085020"/>
              <a:gd name="connsiteY44535" fmla="*/ 867530 h 4885973"/>
              <a:gd name="connsiteX44536" fmla="*/ 2027453 w 6085020"/>
              <a:gd name="connsiteY44536" fmla="*/ 850081 h 4885973"/>
              <a:gd name="connsiteX44537" fmla="*/ 3260834 w 6085020"/>
              <a:gd name="connsiteY44537" fmla="*/ 832703 h 4885973"/>
              <a:gd name="connsiteX44538" fmla="*/ 3248830 w 6085020"/>
              <a:gd name="connsiteY44538" fmla="*/ 835856 h 4885973"/>
              <a:gd name="connsiteX44539" fmla="*/ 3249781 w 6085020"/>
              <a:gd name="connsiteY44539" fmla="*/ 835666 h 4885973"/>
              <a:gd name="connsiteX44540" fmla="*/ 3254915 w 6085020"/>
              <a:gd name="connsiteY44540" fmla="*/ 866961 h 4885973"/>
              <a:gd name="connsiteX44541" fmla="*/ 3270698 w 6085020"/>
              <a:gd name="connsiteY44541" fmla="*/ 835666 h 4885973"/>
              <a:gd name="connsiteX44542" fmla="*/ 3260834 w 6085020"/>
              <a:gd name="connsiteY44542" fmla="*/ 832703 h 4885973"/>
              <a:gd name="connsiteX44543" fmla="*/ 3169535 w 6085020"/>
              <a:gd name="connsiteY44543" fmla="*/ 832632 h 4885973"/>
              <a:gd name="connsiteX44544" fmla="*/ 3170866 w 6085020"/>
              <a:gd name="connsiteY44544" fmla="*/ 848374 h 4885973"/>
              <a:gd name="connsiteX44545" fmla="*/ 3179778 w 6085020"/>
              <a:gd name="connsiteY44545" fmla="*/ 855896 h 4885973"/>
              <a:gd name="connsiteX44546" fmla="*/ 3179993 w 6085020"/>
              <a:gd name="connsiteY44546" fmla="*/ 858805 h 4885973"/>
              <a:gd name="connsiteX44547" fmla="*/ 3180754 w 6085020"/>
              <a:gd name="connsiteY44547" fmla="*/ 856719 h 4885973"/>
              <a:gd name="connsiteX44548" fmla="*/ 3179778 w 6085020"/>
              <a:gd name="connsiteY44548" fmla="*/ 855896 h 4885973"/>
              <a:gd name="connsiteX44549" fmla="*/ 3178686 w 6085020"/>
              <a:gd name="connsiteY44549" fmla="*/ 841096 h 4885973"/>
              <a:gd name="connsiteX44550" fmla="*/ 3169535 w 6085020"/>
              <a:gd name="connsiteY44550" fmla="*/ 832632 h 4885973"/>
              <a:gd name="connsiteX44551" fmla="*/ 3138159 w 6085020"/>
              <a:gd name="connsiteY44551" fmla="*/ 832063 h 4885973"/>
              <a:gd name="connsiteX44552" fmla="*/ 3143294 w 6085020"/>
              <a:gd name="connsiteY44552" fmla="*/ 849796 h 4885973"/>
              <a:gd name="connsiteX44553" fmla="*/ 3158012 w 6085020"/>
              <a:gd name="connsiteY44553" fmla="*/ 855956 h 4885973"/>
              <a:gd name="connsiteX44554" fmla="*/ 3159076 w 6085020"/>
              <a:gd name="connsiteY44554" fmla="*/ 858236 h 4885973"/>
              <a:gd name="connsiteX44555" fmla="*/ 3159837 w 6085020"/>
              <a:gd name="connsiteY44555" fmla="*/ 856719 h 4885973"/>
              <a:gd name="connsiteX44556" fmla="*/ 3158012 w 6085020"/>
              <a:gd name="connsiteY44556" fmla="*/ 855956 h 4885973"/>
              <a:gd name="connsiteX44557" fmla="*/ 3151613 w 6085020"/>
              <a:gd name="connsiteY44557" fmla="*/ 842234 h 4885973"/>
              <a:gd name="connsiteX44558" fmla="*/ 3138159 w 6085020"/>
              <a:gd name="connsiteY44558" fmla="*/ 832063 h 4885973"/>
              <a:gd name="connsiteX44559" fmla="*/ 4622144 w 6085020"/>
              <a:gd name="connsiteY44559" fmla="*/ 830545 h 4885973"/>
              <a:gd name="connsiteX44560" fmla="*/ 4622144 w 6085020"/>
              <a:gd name="connsiteY44560" fmla="*/ 834718 h 4885973"/>
              <a:gd name="connsiteX44561" fmla="*/ 4621706 w 6085020"/>
              <a:gd name="connsiteY44561" fmla="*/ 834274 h 4885973"/>
              <a:gd name="connsiteX44562" fmla="*/ 4622144 w 6085020"/>
              <a:gd name="connsiteY44562" fmla="*/ 830545 h 4885973"/>
              <a:gd name="connsiteX44563" fmla="*/ 1662732 w 6085020"/>
              <a:gd name="connsiteY44563" fmla="*/ 830545 h 4885973"/>
              <a:gd name="connsiteX44564" fmla="*/ 1659214 w 6085020"/>
              <a:gd name="connsiteY44564" fmla="*/ 832726 h 4885973"/>
              <a:gd name="connsiteX44565" fmla="*/ 1661401 w 6085020"/>
              <a:gd name="connsiteY44565" fmla="*/ 836235 h 4885973"/>
              <a:gd name="connsiteX44566" fmla="*/ 1665014 w 6085020"/>
              <a:gd name="connsiteY44566" fmla="*/ 833959 h 4885973"/>
              <a:gd name="connsiteX44567" fmla="*/ 1662844 w 6085020"/>
              <a:gd name="connsiteY44567" fmla="*/ 830568 h 4885973"/>
              <a:gd name="connsiteX44568" fmla="*/ 1662732 w 6085020"/>
              <a:gd name="connsiteY44568" fmla="*/ 830545 h 4885973"/>
              <a:gd name="connsiteX44569" fmla="*/ 2861861 w 6085020"/>
              <a:gd name="connsiteY44569" fmla="*/ 829218 h 4885973"/>
              <a:gd name="connsiteX44570" fmla="*/ 2866995 w 6085020"/>
              <a:gd name="connsiteY44570" fmla="*/ 851408 h 4885973"/>
              <a:gd name="connsiteX44571" fmla="*/ 2866995 w 6085020"/>
              <a:gd name="connsiteY44571" fmla="*/ 850081 h 4885973"/>
              <a:gd name="connsiteX44572" fmla="*/ 2861861 w 6085020"/>
              <a:gd name="connsiteY44572" fmla="*/ 829218 h 4885973"/>
              <a:gd name="connsiteX44573" fmla="*/ 3094043 w 6085020"/>
              <a:gd name="connsiteY44573" fmla="*/ 826752 h 4885973"/>
              <a:gd name="connsiteX44574" fmla="*/ 3046313 w 6085020"/>
              <a:gd name="connsiteY44574" fmla="*/ 850650 h 4885973"/>
              <a:gd name="connsiteX44575" fmla="*/ 3065329 w 6085020"/>
              <a:gd name="connsiteY44575" fmla="*/ 850650 h 4885973"/>
              <a:gd name="connsiteX44576" fmla="*/ 3034524 w 6085020"/>
              <a:gd name="connsiteY44576" fmla="*/ 855391 h 4885973"/>
              <a:gd name="connsiteX44577" fmla="*/ 3094043 w 6085020"/>
              <a:gd name="connsiteY44577" fmla="*/ 827511 h 4885973"/>
              <a:gd name="connsiteX44578" fmla="*/ 3735061 w 6085020"/>
              <a:gd name="connsiteY44578" fmla="*/ 826183 h 4885973"/>
              <a:gd name="connsiteX44579" fmla="*/ 3735061 w 6085020"/>
              <a:gd name="connsiteY44579" fmla="*/ 826183 h 4885973"/>
              <a:gd name="connsiteX44580" fmla="*/ 3478160 w 6085020"/>
              <a:gd name="connsiteY44580" fmla="*/ 825424 h 4885973"/>
              <a:gd name="connsiteX44581" fmla="*/ 3478160 w 6085020"/>
              <a:gd name="connsiteY44581" fmla="*/ 825424 h 4885973"/>
              <a:gd name="connsiteX44582" fmla="*/ 1638772 w 6085020"/>
              <a:gd name="connsiteY44582" fmla="*/ 825424 h 4885973"/>
              <a:gd name="connsiteX44583" fmla="*/ 1638772 w 6085020"/>
              <a:gd name="connsiteY44583" fmla="*/ 835856 h 4885973"/>
              <a:gd name="connsiteX44584" fmla="*/ 1649231 w 6085020"/>
              <a:gd name="connsiteY44584" fmla="*/ 835856 h 4885973"/>
              <a:gd name="connsiteX44585" fmla="*/ 1649231 w 6085020"/>
              <a:gd name="connsiteY44585" fmla="*/ 825424 h 4885973"/>
              <a:gd name="connsiteX44586" fmla="*/ 896590 w 6085020"/>
              <a:gd name="connsiteY44586" fmla="*/ 824855 h 4885973"/>
              <a:gd name="connsiteX44587" fmla="*/ 896156 w 6085020"/>
              <a:gd name="connsiteY44587" fmla="*/ 825342 h 4885973"/>
              <a:gd name="connsiteX44588" fmla="*/ 894831 w 6085020"/>
              <a:gd name="connsiteY44588" fmla="*/ 826135 h 4885973"/>
              <a:gd name="connsiteX44589" fmla="*/ 893547 w 6085020"/>
              <a:gd name="connsiteY44589" fmla="*/ 828269 h 4885973"/>
              <a:gd name="connsiteX44590" fmla="*/ 896156 w 6085020"/>
              <a:gd name="connsiteY44590" fmla="*/ 825342 h 4885973"/>
              <a:gd name="connsiteX44591" fmla="*/ 896970 w 6085020"/>
              <a:gd name="connsiteY44591" fmla="*/ 824855 h 4885973"/>
              <a:gd name="connsiteX44592" fmla="*/ 3019787 w 6085020"/>
              <a:gd name="connsiteY44592" fmla="*/ 824192 h 4885973"/>
              <a:gd name="connsiteX44593" fmla="*/ 3023494 w 6085020"/>
              <a:gd name="connsiteY44593" fmla="*/ 840977 h 4885973"/>
              <a:gd name="connsiteX44594" fmla="*/ 3019787 w 6085020"/>
              <a:gd name="connsiteY44594" fmla="*/ 824192 h 4885973"/>
              <a:gd name="connsiteX44595" fmla="*/ 2276939 w 6085020"/>
              <a:gd name="connsiteY44595" fmla="*/ 823528 h 4885973"/>
              <a:gd name="connsiteX44596" fmla="*/ 2270283 w 6085020"/>
              <a:gd name="connsiteY44596" fmla="*/ 825614 h 4885973"/>
              <a:gd name="connsiteX44597" fmla="*/ 2264388 w 6085020"/>
              <a:gd name="connsiteY44597" fmla="*/ 833390 h 4885973"/>
              <a:gd name="connsiteX44598" fmla="*/ 2263437 w 6085020"/>
              <a:gd name="connsiteY44598" fmla="*/ 833201 h 4885973"/>
              <a:gd name="connsiteX44599" fmla="*/ 2263437 w 6085020"/>
              <a:gd name="connsiteY44599" fmla="*/ 839270 h 4885973"/>
              <a:gd name="connsiteX44600" fmla="*/ 2271234 w 6085020"/>
              <a:gd name="connsiteY44600" fmla="*/ 831683 h 4885973"/>
              <a:gd name="connsiteX44601" fmla="*/ 2676648 w 6085020"/>
              <a:gd name="connsiteY44601" fmla="*/ 823338 h 4885973"/>
              <a:gd name="connsiteX44602" fmla="*/ 2673986 w 6085020"/>
              <a:gd name="connsiteY44602" fmla="*/ 823717 h 4885973"/>
              <a:gd name="connsiteX44603" fmla="*/ 2671514 w 6085020"/>
              <a:gd name="connsiteY44603" fmla="*/ 823717 h 4885973"/>
              <a:gd name="connsiteX44604" fmla="*/ 2669232 w 6085020"/>
              <a:gd name="connsiteY44604" fmla="*/ 830356 h 4885973"/>
              <a:gd name="connsiteX44605" fmla="*/ 2666950 w 6085020"/>
              <a:gd name="connsiteY44605" fmla="*/ 836804 h 4885973"/>
              <a:gd name="connsiteX44606" fmla="*/ 2669993 w 6085020"/>
              <a:gd name="connsiteY44606" fmla="*/ 839080 h 4885973"/>
              <a:gd name="connsiteX44607" fmla="*/ 2673035 w 6085020"/>
              <a:gd name="connsiteY44607" fmla="*/ 840977 h 4885973"/>
              <a:gd name="connsiteX44608" fmla="*/ 2674747 w 6085020"/>
              <a:gd name="connsiteY44608" fmla="*/ 832252 h 4885973"/>
              <a:gd name="connsiteX44609" fmla="*/ 1223800 w 6085020"/>
              <a:gd name="connsiteY44609" fmla="*/ 823198 h 4885973"/>
              <a:gd name="connsiteX44610" fmla="*/ 1219666 w 6085020"/>
              <a:gd name="connsiteY44610" fmla="*/ 824385 h 4885973"/>
              <a:gd name="connsiteX44611" fmla="*/ 1219286 w 6085020"/>
              <a:gd name="connsiteY44611" fmla="*/ 825804 h 4885973"/>
              <a:gd name="connsiteX44612" fmla="*/ 1221227 w 6085020"/>
              <a:gd name="connsiteY44612" fmla="*/ 829331 h 4885973"/>
              <a:gd name="connsiteX44613" fmla="*/ 1221568 w 6085020"/>
              <a:gd name="connsiteY44613" fmla="*/ 829407 h 4885973"/>
              <a:gd name="connsiteX44614" fmla="*/ 1224991 w 6085020"/>
              <a:gd name="connsiteY44614" fmla="*/ 827321 h 4885973"/>
              <a:gd name="connsiteX44615" fmla="*/ 1223800 w 6085020"/>
              <a:gd name="connsiteY44615" fmla="*/ 823198 h 4885973"/>
              <a:gd name="connsiteX44616" fmla="*/ 4165678 w 6085020"/>
              <a:gd name="connsiteY44616" fmla="*/ 823045 h 4885973"/>
              <a:gd name="connsiteX44617" fmla="*/ 4170331 w 6085020"/>
              <a:gd name="connsiteY44617" fmla="*/ 826752 h 4885973"/>
              <a:gd name="connsiteX44618" fmla="*/ 4165678 w 6085020"/>
              <a:gd name="connsiteY44618" fmla="*/ 823045 h 4885973"/>
              <a:gd name="connsiteX44619" fmla="*/ 2694143 w 6085020"/>
              <a:gd name="connsiteY44619" fmla="*/ 822390 h 4885973"/>
              <a:gd name="connsiteX44620" fmla="*/ 2691538 w 6085020"/>
              <a:gd name="connsiteY44620" fmla="*/ 823801 h 4885973"/>
              <a:gd name="connsiteX44621" fmla="*/ 2691480 w 6085020"/>
              <a:gd name="connsiteY44621" fmla="*/ 824097 h 4885973"/>
              <a:gd name="connsiteX44622" fmla="*/ 2693192 w 6085020"/>
              <a:gd name="connsiteY44622" fmla="*/ 825045 h 4885973"/>
              <a:gd name="connsiteX44623" fmla="*/ 2693192 w 6085020"/>
              <a:gd name="connsiteY44623" fmla="*/ 826752 h 4885973"/>
              <a:gd name="connsiteX44624" fmla="*/ 2696196 w 6085020"/>
              <a:gd name="connsiteY44624" fmla="*/ 825574 h 4885973"/>
              <a:gd name="connsiteX44625" fmla="*/ 2695017 w 6085020"/>
              <a:gd name="connsiteY44625" fmla="*/ 822579 h 4885973"/>
              <a:gd name="connsiteX44626" fmla="*/ 2694143 w 6085020"/>
              <a:gd name="connsiteY44626" fmla="*/ 822390 h 4885973"/>
              <a:gd name="connsiteX44627" fmla="*/ 1591233 w 6085020"/>
              <a:gd name="connsiteY44627" fmla="*/ 822390 h 4885973"/>
              <a:gd name="connsiteX44628" fmla="*/ 1590472 w 6085020"/>
              <a:gd name="connsiteY44628" fmla="*/ 823717 h 4885973"/>
              <a:gd name="connsiteX44629" fmla="*/ 1588380 w 6085020"/>
              <a:gd name="connsiteY44629" fmla="*/ 823717 h 4885973"/>
              <a:gd name="connsiteX44630" fmla="*/ 1588380 w 6085020"/>
              <a:gd name="connsiteY44630" fmla="*/ 827890 h 4885973"/>
              <a:gd name="connsiteX44631" fmla="*/ 1591233 w 6085020"/>
              <a:gd name="connsiteY44631" fmla="*/ 822390 h 4885973"/>
              <a:gd name="connsiteX44632" fmla="*/ 3906393 w 6085020"/>
              <a:gd name="connsiteY44632" fmla="*/ 821939 h 4885973"/>
              <a:gd name="connsiteX44633" fmla="*/ 3907534 w 6085020"/>
              <a:gd name="connsiteY44633" fmla="*/ 834528 h 4885973"/>
              <a:gd name="connsiteX44634" fmla="*/ 3906393 w 6085020"/>
              <a:gd name="connsiteY44634" fmla="*/ 821939 h 4885973"/>
              <a:gd name="connsiteX44635" fmla="*/ 1576401 w 6085020"/>
              <a:gd name="connsiteY44635" fmla="*/ 821441 h 4885973"/>
              <a:gd name="connsiteX44636" fmla="*/ 1575640 w 6085020"/>
              <a:gd name="connsiteY44636" fmla="*/ 823717 h 4885973"/>
              <a:gd name="connsiteX44637" fmla="*/ 1575640 w 6085020"/>
              <a:gd name="connsiteY44637" fmla="*/ 830356 h 4885973"/>
              <a:gd name="connsiteX44638" fmla="*/ 1576401 w 6085020"/>
              <a:gd name="connsiteY44638" fmla="*/ 821441 h 4885973"/>
              <a:gd name="connsiteX44639" fmla="*/ 2375630 w 6085020"/>
              <a:gd name="connsiteY44639" fmla="*/ 820303 h 4885973"/>
              <a:gd name="connsiteX44640" fmla="*/ 2375630 w 6085020"/>
              <a:gd name="connsiteY44640" fmla="*/ 820303 h 4885973"/>
              <a:gd name="connsiteX44641" fmla="*/ 2041334 w 6085020"/>
              <a:gd name="connsiteY44641" fmla="*/ 820114 h 4885973"/>
              <a:gd name="connsiteX44642" fmla="*/ 2041334 w 6085020"/>
              <a:gd name="connsiteY44642" fmla="*/ 820114 h 4885973"/>
              <a:gd name="connsiteX44643" fmla="*/ 1853079 w 6085020"/>
              <a:gd name="connsiteY44643" fmla="*/ 819734 h 4885973"/>
              <a:gd name="connsiteX44644" fmla="*/ 1853079 w 6085020"/>
              <a:gd name="connsiteY44644" fmla="*/ 830166 h 4885973"/>
              <a:gd name="connsiteX44645" fmla="*/ 1863537 w 6085020"/>
              <a:gd name="connsiteY44645" fmla="*/ 830166 h 4885973"/>
              <a:gd name="connsiteX44646" fmla="*/ 1863537 w 6085020"/>
              <a:gd name="connsiteY44646" fmla="*/ 819734 h 4885973"/>
              <a:gd name="connsiteX44647" fmla="*/ 1344219 w 6085020"/>
              <a:gd name="connsiteY44647" fmla="*/ 818596 h 4885973"/>
              <a:gd name="connsiteX44648" fmla="*/ 1352966 w 6085020"/>
              <a:gd name="connsiteY44648" fmla="*/ 822200 h 4885973"/>
              <a:gd name="connsiteX44649" fmla="*/ 1352966 w 6085020"/>
              <a:gd name="connsiteY44649" fmla="*/ 823907 h 4885973"/>
              <a:gd name="connsiteX44650" fmla="*/ 1348403 w 6085020"/>
              <a:gd name="connsiteY44650" fmla="*/ 821252 h 4885973"/>
              <a:gd name="connsiteX44651" fmla="*/ 1341937 w 6085020"/>
              <a:gd name="connsiteY44651" fmla="*/ 824286 h 4885973"/>
              <a:gd name="connsiteX44652" fmla="*/ 1344219 w 6085020"/>
              <a:gd name="connsiteY44652" fmla="*/ 818596 h 4885973"/>
              <a:gd name="connsiteX44653" fmla="*/ 3865699 w 6085020"/>
              <a:gd name="connsiteY44653" fmla="*/ 818407 h 4885973"/>
              <a:gd name="connsiteX44654" fmla="*/ 3865699 w 6085020"/>
              <a:gd name="connsiteY44654" fmla="*/ 818407 h 4885973"/>
              <a:gd name="connsiteX44655" fmla="*/ 3201671 w 6085020"/>
              <a:gd name="connsiteY44655" fmla="*/ 815562 h 4885973"/>
              <a:gd name="connsiteX44656" fmla="*/ 3201671 w 6085020"/>
              <a:gd name="connsiteY44656" fmla="*/ 815562 h 4885973"/>
              <a:gd name="connsiteX44657" fmla="*/ 2412140 w 6085020"/>
              <a:gd name="connsiteY44657" fmla="*/ 815562 h 4885973"/>
              <a:gd name="connsiteX44658" fmla="*/ 2412140 w 6085020"/>
              <a:gd name="connsiteY44658" fmla="*/ 815562 h 4885973"/>
              <a:gd name="connsiteX44659" fmla="*/ 966758 w 6085020"/>
              <a:gd name="connsiteY44659" fmla="*/ 815562 h 4885973"/>
              <a:gd name="connsiteX44660" fmla="*/ 966952 w 6085020"/>
              <a:gd name="connsiteY44660" fmla="*/ 815616 h 4885973"/>
              <a:gd name="connsiteX44661" fmla="*/ 966813 w 6085020"/>
              <a:gd name="connsiteY44661" fmla="*/ 815841 h 4885973"/>
              <a:gd name="connsiteX44662" fmla="*/ 1422183 w 6085020"/>
              <a:gd name="connsiteY44662" fmla="*/ 815372 h 4885973"/>
              <a:gd name="connsiteX44663" fmla="*/ 1427651 w 6085020"/>
              <a:gd name="connsiteY44663" fmla="*/ 817631 h 4885973"/>
              <a:gd name="connsiteX44664" fmla="*/ 1427508 w 6085020"/>
              <a:gd name="connsiteY44664" fmla="*/ 817648 h 4885973"/>
              <a:gd name="connsiteX44665" fmla="*/ 1419718 w 6085020"/>
              <a:gd name="connsiteY44665" fmla="*/ 816390 h 4885973"/>
              <a:gd name="connsiteX44666" fmla="*/ 1691065 w 6085020"/>
              <a:gd name="connsiteY44666" fmla="*/ 814993 h 4885973"/>
              <a:gd name="connsiteX44667" fmla="*/ 1691065 w 6085020"/>
              <a:gd name="connsiteY44667" fmla="*/ 825424 h 4885973"/>
              <a:gd name="connsiteX44668" fmla="*/ 1701524 w 6085020"/>
              <a:gd name="connsiteY44668" fmla="*/ 825424 h 4885973"/>
              <a:gd name="connsiteX44669" fmla="*/ 1701524 w 6085020"/>
              <a:gd name="connsiteY44669" fmla="*/ 814993 h 4885973"/>
              <a:gd name="connsiteX44670" fmla="*/ 1109565 w 6085020"/>
              <a:gd name="connsiteY44670" fmla="*/ 814993 h 4885973"/>
              <a:gd name="connsiteX44671" fmla="*/ 1109565 w 6085020"/>
              <a:gd name="connsiteY44671" fmla="*/ 814993 h 4885973"/>
              <a:gd name="connsiteX44672" fmla="*/ 4402512 w 6085020"/>
              <a:gd name="connsiteY44672" fmla="*/ 814803 h 4885973"/>
              <a:gd name="connsiteX44673" fmla="*/ 4362579 w 6085020"/>
              <a:gd name="connsiteY44673" fmla="*/ 844391 h 4885973"/>
              <a:gd name="connsiteX44674" fmla="*/ 4357825 w 6085020"/>
              <a:gd name="connsiteY44674" fmla="*/ 865444 h 4885973"/>
              <a:gd name="connsiteX44675" fmla="*/ 4361628 w 6085020"/>
              <a:gd name="connsiteY44675" fmla="*/ 851788 h 4885973"/>
              <a:gd name="connsiteX44676" fmla="*/ 4361628 w 6085020"/>
              <a:gd name="connsiteY44676" fmla="*/ 857667 h 4885973"/>
              <a:gd name="connsiteX44677" fmla="*/ 4399280 w 6085020"/>
              <a:gd name="connsiteY44677" fmla="*/ 821441 h 4885973"/>
              <a:gd name="connsiteX44678" fmla="*/ 4399280 w 6085020"/>
              <a:gd name="connsiteY44678" fmla="*/ 821062 h 4885973"/>
              <a:gd name="connsiteX44679" fmla="*/ 4400611 w 6085020"/>
              <a:gd name="connsiteY44679" fmla="*/ 818596 h 4885973"/>
              <a:gd name="connsiteX44680" fmla="*/ 4402512 w 6085020"/>
              <a:gd name="connsiteY44680" fmla="*/ 814803 h 4885973"/>
              <a:gd name="connsiteX44681" fmla="*/ 2248415 w 6085020"/>
              <a:gd name="connsiteY44681" fmla="*/ 813665 h 4885973"/>
              <a:gd name="connsiteX44682" fmla="*/ 2243471 w 6085020"/>
              <a:gd name="connsiteY44682" fmla="*/ 825993 h 4885973"/>
              <a:gd name="connsiteX44683" fmla="*/ 2238337 w 6085020"/>
              <a:gd name="connsiteY44683" fmla="*/ 838322 h 4885973"/>
              <a:gd name="connsiteX44684" fmla="*/ 2248035 w 6085020"/>
              <a:gd name="connsiteY44684" fmla="*/ 836994 h 4885973"/>
              <a:gd name="connsiteX44685" fmla="*/ 2258113 w 6085020"/>
              <a:gd name="connsiteY44685" fmla="*/ 835666 h 4885973"/>
              <a:gd name="connsiteX44686" fmla="*/ 2258113 w 6085020"/>
              <a:gd name="connsiteY44686" fmla="*/ 827131 h 4885973"/>
              <a:gd name="connsiteX44687" fmla="*/ 2253359 w 6085020"/>
              <a:gd name="connsiteY44687" fmla="*/ 816131 h 4885973"/>
              <a:gd name="connsiteX44688" fmla="*/ 1279375 w 6085020"/>
              <a:gd name="connsiteY44688" fmla="*/ 812337 h 4885973"/>
              <a:gd name="connsiteX44689" fmla="*/ 1277284 w 6085020"/>
              <a:gd name="connsiteY44689" fmla="*/ 812717 h 4885973"/>
              <a:gd name="connsiteX44690" fmla="*/ 1276333 w 6085020"/>
              <a:gd name="connsiteY44690" fmla="*/ 812527 h 4885973"/>
              <a:gd name="connsiteX44691" fmla="*/ 1279375 w 6085020"/>
              <a:gd name="connsiteY44691" fmla="*/ 813665 h 4885973"/>
              <a:gd name="connsiteX44692" fmla="*/ 1279375 w 6085020"/>
              <a:gd name="connsiteY44692" fmla="*/ 812337 h 4885973"/>
              <a:gd name="connsiteX44693" fmla="*/ 4518318 w 6085020"/>
              <a:gd name="connsiteY44693" fmla="*/ 810820 h 4885973"/>
              <a:gd name="connsiteX44694" fmla="*/ 4513183 w 6085020"/>
              <a:gd name="connsiteY44694" fmla="*/ 830166 h 4885973"/>
              <a:gd name="connsiteX44695" fmla="*/ 4513183 w 6085020"/>
              <a:gd name="connsiteY44695" fmla="*/ 831683 h 4885973"/>
              <a:gd name="connsiteX44696" fmla="*/ 4518318 w 6085020"/>
              <a:gd name="connsiteY44696" fmla="*/ 810820 h 4885973"/>
              <a:gd name="connsiteX44697" fmla="*/ 3886616 w 6085020"/>
              <a:gd name="connsiteY44697" fmla="*/ 810441 h 4885973"/>
              <a:gd name="connsiteX44698" fmla="*/ 3886616 w 6085020"/>
              <a:gd name="connsiteY44698" fmla="*/ 810441 h 4885973"/>
              <a:gd name="connsiteX44699" fmla="*/ 1885786 w 6085020"/>
              <a:gd name="connsiteY44699" fmla="*/ 810441 h 4885973"/>
              <a:gd name="connsiteX44700" fmla="*/ 1882386 w 6085020"/>
              <a:gd name="connsiteY44700" fmla="*/ 812605 h 4885973"/>
              <a:gd name="connsiteX44701" fmla="*/ 1882363 w 6085020"/>
              <a:gd name="connsiteY44701" fmla="*/ 812717 h 4885973"/>
              <a:gd name="connsiteX44702" fmla="*/ 1884259 w 6085020"/>
              <a:gd name="connsiteY44702" fmla="*/ 816269 h 4885973"/>
              <a:gd name="connsiteX44703" fmla="*/ 1884455 w 6085020"/>
              <a:gd name="connsiteY44703" fmla="*/ 816320 h 4885973"/>
              <a:gd name="connsiteX44704" fmla="*/ 1888756 w 6085020"/>
              <a:gd name="connsiteY44704" fmla="*/ 816207 h 4885973"/>
              <a:gd name="connsiteX44705" fmla="*/ 1889589 w 6085020"/>
              <a:gd name="connsiteY44705" fmla="*/ 814234 h 4885973"/>
              <a:gd name="connsiteX44706" fmla="*/ 1888068 w 6085020"/>
              <a:gd name="connsiteY44706" fmla="*/ 814044 h 4885973"/>
              <a:gd name="connsiteX44707" fmla="*/ 1885786 w 6085020"/>
              <a:gd name="connsiteY44707" fmla="*/ 810441 h 4885973"/>
              <a:gd name="connsiteX44708" fmla="*/ 2579478 w 6085020"/>
              <a:gd name="connsiteY44708" fmla="*/ 809682 h 4885973"/>
              <a:gd name="connsiteX44709" fmla="*/ 2579478 w 6085020"/>
              <a:gd name="connsiteY44709" fmla="*/ 809682 h 4885973"/>
              <a:gd name="connsiteX44710" fmla="*/ 2563125 w 6085020"/>
              <a:gd name="connsiteY44710" fmla="*/ 809492 h 4885973"/>
              <a:gd name="connsiteX44711" fmla="*/ 2563125 w 6085020"/>
              <a:gd name="connsiteY44711" fmla="*/ 809492 h 4885973"/>
              <a:gd name="connsiteX44712" fmla="*/ 3613932 w 6085020"/>
              <a:gd name="connsiteY44712" fmla="*/ 808734 h 4885973"/>
              <a:gd name="connsiteX44713" fmla="*/ 3624390 w 6085020"/>
              <a:gd name="connsiteY44713" fmla="*/ 824476 h 4885973"/>
              <a:gd name="connsiteX44714" fmla="*/ 3614692 w 6085020"/>
              <a:gd name="connsiteY44714" fmla="*/ 809682 h 4885973"/>
              <a:gd name="connsiteX44715" fmla="*/ 4410118 w 6085020"/>
              <a:gd name="connsiteY44715" fmla="*/ 808165 h 4885973"/>
              <a:gd name="connsiteX44716" fmla="*/ 4410118 w 6085020"/>
              <a:gd name="connsiteY44716" fmla="*/ 808165 h 4885973"/>
              <a:gd name="connsiteX44717" fmla="*/ 2705172 w 6085020"/>
              <a:gd name="connsiteY44717" fmla="*/ 807027 h 4885973"/>
              <a:gd name="connsiteX44718" fmla="*/ 2703841 w 6085020"/>
              <a:gd name="connsiteY44718" fmla="*/ 807975 h 4885973"/>
              <a:gd name="connsiteX44719" fmla="*/ 2703841 w 6085020"/>
              <a:gd name="connsiteY44719" fmla="*/ 809303 h 4885973"/>
              <a:gd name="connsiteX44720" fmla="*/ 2705362 w 6085020"/>
              <a:gd name="connsiteY44720" fmla="*/ 809303 h 4885973"/>
              <a:gd name="connsiteX44721" fmla="*/ 2705172 w 6085020"/>
              <a:gd name="connsiteY44721" fmla="*/ 809113 h 4885973"/>
              <a:gd name="connsiteX44722" fmla="*/ 2457968 w 6085020"/>
              <a:gd name="connsiteY44722" fmla="*/ 807027 h 4885973"/>
              <a:gd name="connsiteX44723" fmla="*/ 2454355 w 6085020"/>
              <a:gd name="connsiteY44723" fmla="*/ 809303 h 4885973"/>
              <a:gd name="connsiteX44724" fmla="*/ 2456523 w 6085020"/>
              <a:gd name="connsiteY44724" fmla="*/ 812694 h 4885973"/>
              <a:gd name="connsiteX44725" fmla="*/ 2456637 w 6085020"/>
              <a:gd name="connsiteY44725" fmla="*/ 812717 h 4885973"/>
              <a:gd name="connsiteX44726" fmla="*/ 2459825 w 6085020"/>
              <a:gd name="connsiteY44726" fmla="*/ 809959 h 4885973"/>
              <a:gd name="connsiteX44727" fmla="*/ 2460250 w 6085020"/>
              <a:gd name="connsiteY44727" fmla="*/ 810630 h 4885973"/>
              <a:gd name="connsiteX44728" fmla="*/ 2459869 w 6085020"/>
              <a:gd name="connsiteY44728" fmla="*/ 809303 h 4885973"/>
              <a:gd name="connsiteX44729" fmla="*/ 2459888 w 6085020"/>
              <a:gd name="connsiteY44729" fmla="*/ 809904 h 4885973"/>
              <a:gd name="connsiteX44730" fmla="*/ 2459825 w 6085020"/>
              <a:gd name="connsiteY44730" fmla="*/ 809959 h 4885973"/>
              <a:gd name="connsiteX44731" fmla="*/ 3133025 w 6085020"/>
              <a:gd name="connsiteY44731" fmla="*/ 806078 h 4885973"/>
              <a:gd name="connsiteX44732" fmla="*/ 3133025 w 6085020"/>
              <a:gd name="connsiteY44732" fmla="*/ 806078 h 4885973"/>
              <a:gd name="connsiteX44733" fmla="*/ 891691 w 6085020"/>
              <a:gd name="connsiteY44733" fmla="*/ 805906 h 4885973"/>
              <a:gd name="connsiteX44734" fmla="*/ 887907 w 6085020"/>
              <a:gd name="connsiteY44734" fmla="*/ 807947 h 4885973"/>
              <a:gd name="connsiteX44735" fmla="*/ 889951 w 6085020"/>
              <a:gd name="connsiteY44735" fmla="*/ 811723 h 4885973"/>
              <a:gd name="connsiteX44736" fmla="*/ 890124 w 6085020"/>
              <a:gd name="connsiteY44736" fmla="*/ 811768 h 4885973"/>
              <a:gd name="connsiteX44737" fmla="*/ 893684 w 6085020"/>
              <a:gd name="connsiteY44737" fmla="*/ 809877 h 4885973"/>
              <a:gd name="connsiteX44738" fmla="*/ 893737 w 6085020"/>
              <a:gd name="connsiteY44738" fmla="*/ 809682 h 4885973"/>
              <a:gd name="connsiteX44739" fmla="*/ 891691 w 6085020"/>
              <a:gd name="connsiteY44739" fmla="*/ 805906 h 4885973"/>
              <a:gd name="connsiteX44740" fmla="*/ 2234343 w 6085020"/>
              <a:gd name="connsiteY44740" fmla="*/ 804751 h 4885973"/>
              <a:gd name="connsiteX44741" fmla="*/ 2230540 w 6085020"/>
              <a:gd name="connsiteY44741" fmla="*/ 807216 h 4885973"/>
              <a:gd name="connsiteX44742" fmla="*/ 2221223 w 6085020"/>
              <a:gd name="connsiteY44742" fmla="*/ 821441 h 4885973"/>
              <a:gd name="connsiteX44743" fmla="*/ 2215898 w 6085020"/>
              <a:gd name="connsiteY44743" fmla="*/ 833390 h 4885973"/>
              <a:gd name="connsiteX44744" fmla="*/ 2222173 w 6085020"/>
              <a:gd name="connsiteY44744" fmla="*/ 831304 h 4885973"/>
              <a:gd name="connsiteX44745" fmla="*/ 2228449 w 6085020"/>
              <a:gd name="connsiteY44745" fmla="*/ 829218 h 4885973"/>
              <a:gd name="connsiteX44746" fmla="*/ 927585 w 6085020"/>
              <a:gd name="connsiteY44746" fmla="*/ 804371 h 4885973"/>
              <a:gd name="connsiteX44747" fmla="*/ 927585 w 6085020"/>
              <a:gd name="connsiteY44747" fmla="*/ 804371 h 4885973"/>
              <a:gd name="connsiteX44748" fmla="*/ 1915450 w 6085020"/>
              <a:gd name="connsiteY44748" fmla="*/ 804182 h 4885973"/>
              <a:gd name="connsiteX44749" fmla="*/ 1915450 w 6085020"/>
              <a:gd name="connsiteY44749" fmla="*/ 804182 h 4885973"/>
              <a:gd name="connsiteX44750" fmla="*/ 1086747 w 6085020"/>
              <a:gd name="connsiteY44750" fmla="*/ 803802 h 4885973"/>
              <a:gd name="connsiteX44751" fmla="*/ 1083134 w 6085020"/>
              <a:gd name="connsiteY44751" fmla="*/ 805889 h 4885973"/>
              <a:gd name="connsiteX44752" fmla="*/ 1085075 w 6085020"/>
              <a:gd name="connsiteY44752" fmla="*/ 809417 h 4885973"/>
              <a:gd name="connsiteX44753" fmla="*/ 1085416 w 6085020"/>
              <a:gd name="connsiteY44753" fmla="*/ 809492 h 4885973"/>
              <a:gd name="connsiteX44754" fmla="*/ 1089122 w 6085020"/>
              <a:gd name="connsiteY44754" fmla="*/ 808834 h 4885973"/>
              <a:gd name="connsiteX44755" fmla="*/ 1089599 w 6085020"/>
              <a:gd name="connsiteY44755" fmla="*/ 807406 h 4885973"/>
              <a:gd name="connsiteX44756" fmla="*/ 1088838 w 6085020"/>
              <a:gd name="connsiteY44756" fmla="*/ 807406 h 4885973"/>
              <a:gd name="connsiteX44757" fmla="*/ 1086942 w 6085020"/>
              <a:gd name="connsiteY44757" fmla="*/ 803856 h 4885973"/>
              <a:gd name="connsiteX44758" fmla="*/ 1086747 w 6085020"/>
              <a:gd name="connsiteY44758" fmla="*/ 803802 h 4885973"/>
              <a:gd name="connsiteX44759" fmla="*/ 873391 w 6085020"/>
              <a:gd name="connsiteY44759" fmla="*/ 801716 h 4885973"/>
              <a:gd name="connsiteX44760" fmla="*/ 870158 w 6085020"/>
              <a:gd name="connsiteY44760" fmla="*/ 806268 h 4885973"/>
              <a:gd name="connsiteX44761" fmla="*/ 877574 w 6085020"/>
              <a:gd name="connsiteY44761" fmla="*/ 817458 h 4885973"/>
              <a:gd name="connsiteX44762" fmla="*/ 886131 w 6085020"/>
              <a:gd name="connsiteY44762" fmla="*/ 823338 h 4885973"/>
              <a:gd name="connsiteX44763" fmla="*/ 880997 w 6085020"/>
              <a:gd name="connsiteY44763" fmla="*/ 812717 h 4885973"/>
              <a:gd name="connsiteX44764" fmla="*/ 873391 w 6085020"/>
              <a:gd name="connsiteY44764" fmla="*/ 801716 h 4885973"/>
              <a:gd name="connsiteX44765" fmla="*/ 1633067 w 6085020"/>
              <a:gd name="connsiteY44765" fmla="*/ 799819 h 4885973"/>
              <a:gd name="connsiteX44766" fmla="*/ 1617474 w 6085020"/>
              <a:gd name="connsiteY44766" fmla="*/ 815562 h 4885973"/>
              <a:gd name="connsiteX44767" fmla="*/ 1633067 w 6085020"/>
              <a:gd name="connsiteY44767" fmla="*/ 799819 h 4885973"/>
              <a:gd name="connsiteX44768" fmla="*/ 1826647 w 6085020"/>
              <a:gd name="connsiteY44768" fmla="*/ 799630 h 4885973"/>
              <a:gd name="connsiteX44769" fmla="*/ 1816188 w 6085020"/>
              <a:gd name="connsiteY44769" fmla="*/ 815562 h 4885973"/>
              <a:gd name="connsiteX44770" fmla="*/ 1816188 w 6085020"/>
              <a:gd name="connsiteY44770" fmla="*/ 815372 h 4885973"/>
              <a:gd name="connsiteX44771" fmla="*/ 1826647 w 6085020"/>
              <a:gd name="connsiteY44771" fmla="*/ 799630 h 4885973"/>
              <a:gd name="connsiteX44772" fmla="*/ 2731223 w 6085020"/>
              <a:gd name="connsiteY44772" fmla="*/ 799440 h 4885973"/>
              <a:gd name="connsiteX44773" fmla="*/ 2731223 w 6085020"/>
              <a:gd name="connsiteY44773" fmla="*/ 799440 h 4885973"/>
              <a:gd name="connsiteX44774" fmla="*/ 1660260 w 6085020"/>
              <a:gd name="connsiteY44774" fmla="*/ 799440 h 4885973"/>
              <a:gd name="connsiteX44775" fmla="*/ 1654104 w 6085020"/>
              <a:gd name="connsiteY44775" fmla="*/ 802748 h 4885973"/>
              <a:gd name="connsiteX44776" fmla="*/ 1653985 w 6085020"/>
              <a:gd name="connsiteY44776" fmla="*/ 803233 h 4885973"/>
              <a:gd name="connsiteX44777" fmla="*/ 1661020 w 6085020"/>
              <a:gd name="connsiteY44777" fmla="*/ 814044 h 4885973"/>
              <a:gd name="connsiteX44778" fmla="*/ 1672049 w 6085020"/>
              <a:gd name="connsiteY44778" fmla="*/ 820493 h 4885973"/>
              <a:gd name="connsiteX44779" fmla="*/ 1672430 w 6085020"/>
              <a:gd name="connsiteY44779" fmla="*/ 820493 h 4885973"/>
              <a:gd name="connsiteX44780" fmla="*/ 1670528 w 6085020"/>
              <a:gd name="connsiteY44780" fmla="*/ 811010 h 4885973"/>
              <a:gd name="connsiteX44781" fmla="*/ 1660260 w 6085020"/>
              <a:gd name="connsiteY44781" fmla="*/ 799440 h 4885973"/>
              <a:gd name="connsiteX44782" fmla="*/ 3316716 w 6085020"/>
              <a:gd name="connsiteY44782" fmla="*/ 799250 h 4885973"/>
              <a:gd name="connsiteX44783" fmla="*/ 3316584 w 6085020"/>
              <a:gd name="connsiteY44783" fmla="*/ 800148 h 4885973"/>
              <a:gd name="connsiteX44784" fmla="*/ 3305925 w 6085020"/>
              <a:gd name="connsiteY44784" fmla="*/ 805243 h 4885973"/>
              <a:gd name="connsiteX44785" fmla="*/ 3307208 w 6085020"/>
              <a:gd name="connsiteY44785" fmla="*/ 841356 h 4885973"/>
              <a:gd name="connsiteX44786" fmla="*/ 3313389 w 6085020"/>
              <a:gd name="connsiteY44786" fmla="*/ 821939 h 4885973"/>
              <a:gd name="connsiteX44787" fmla="*/ 3316584 w 6085020"/>
              <a:gd name="connsiteY44787" fmla="*/ 800148 h 4885973"/>
              <a:gd name="connsiteX44788" fmla="*/ 3317667 w 6085020"/>
              <a:gd name="connsiteY44788" fmla="*/ 799630 h 4885973"/>
              <a:gd name="connsiteX44789" fmla="*/ 2150294 w 6085020"/>
              <a:gd name="connsiteY44789" fmla="*/ 799061 h 4885973"/>
              <a:gd name="connsiteX44790" fmla="*/ 2150294 w 6085020"/>
              <a:gd name="connsiteY44790" fmla="*/ 799061 h 4885973"/>
              <a:gd name="connsiteX44791" fmla="*/ 4420197 w 6085020"/>
              <a:gd name="connsiteY44791" fmla="*/ 797733 h 4885973"/>
              <a:gd name="connsiteX44792" fmla="*/ 4421718 w 6085020"/>
              <a:gd name="connsiteY44792" fmla="*/ 800768 h 4885973"/>
              <a:gd name="connsiteX44793" fmla="*/ 4421718 w 6085020"/>
              <a:gd name="connsiteY44793" fmla="*/ 800578 h 4885973"/>
              <a:gd name="connsiteX44794" fmla="*/ 4421718 w 6085020"/>
              <a:gd name="connsiteY44794" fmla="*/ 799440 h 4885973"/>
              <a:gd name="connsiteX44795" fmla="*/ 3837556 w 6085020"/>
              <a:gd name="connsiteY44795" fmla="*/ 796595 h 4885973"/>
              <a:gd name="connsiteX44796" fmla="*/ 3839077 w 6085020"/>
              <a:gd name="connsiteY44796" fmla="*/ 799440 h 4885973"/>
              <a:gd name="connsiteX44797" fmla="*/ 3839648 w 6085020"/>
              <a:gd name="connsiteY44797" fmla="*/ 799440 h 4885973"/>
              <a:gd name="connsiteX44798" fmla="*/ 3837556 w 6085020"/>
              <a:gd name="connsiteY44798" fmla="*/ 796595 h 4885973"/>
              <a:gd name="connsiteX44799" fmla="*/ 3421873 w 6085020"/>
              <a:gd name="connsiteY44799" fmla="*/ 796595 h 4885973"/>
              <a:gd name="connsiteX44800" fmla="*/ 3431761 w 6085020"/>
              <a:gd name="connsiteY44800" fmla="*/ 820114 h 4885973"/>
              <a:gd name="connsiteX44801" fmla="*/ 3432332 w 6085020"/>
              <a:gd name="connsiteY44801" fmla="*/ 822579 h 4885973"/>
              <a:gd name="connsiteX44802" fmla="*/ 3432332 w 6085020"/>
              <a:gd name="connsiteY44802" fmla="*/ 807027 h 4885973"/>
              <a:gd name="connsiteX44803" fmla="*/ 3421873 w 6085020"/>
              <a:gd name="connsiteY44803" fmla="*/ 796595 h 4885973"/>
              <a:gd name="connsiteX44804" fmla="*/ 1679846 w 6085020"/>
              <a:gd name="connsiteY44804" fmla="*/ 796595 h 4885973"/>
              <a:gd name="connsiteX44805" fmla="*/ 1676043 w 6085020"/>
              <a:gd name="connsiteY44805" fmla="*/ 811958 h 4885973"/>
              <a:gd name="connsiteX44806" fmla="*/ 1680987 w 6085020"/>
              <a:gd name="connsiteY44806" fmla="*/ 808923 h 4885973"/>
              <a:gd name="connsiteX44807" fmla="*/ 1685741 w 6085020"/>
              <a:gd name="connsiteY44807" fmla="*/ 806078 h 4885973"/>
              <a:gd name="connsiteX44808" fmla="*/ 1682698 w 6085020"/>
              <a:gd name="connsiteY44808" fmla="*/ 801337 h 4885973"/>
              <a:gd name="connsiteX44809" fmla="*/ 2464966 w 6085020"/>
              <a:gd name="connsiteY44809" fmla="*/ 796104 h 4885973"/>
              <a:gd name="connsiteX44810" fmla="*/ 2461771 w 6085020"/>
              <a:gd name="connsiteY44810" fmla="*/ 798113 h 4885973"/>
              <a:gd name="connsiteX44811" fmla="*/ 2464471 w 6085020"/>
              <a:gd name="connsiteY44811" fmla="*/ 801449 h 4885973"/>
              <a:gd name="connsiteX44812" fmla="*/ 2467666 w 6085020"/>
              <a:gd name="connsiteY44812" fmla="*/ 799440 h 4885973"/>
              <a:gd name="connsiteX44813" fmla="*/ 2464966 w 6085020"/>
              <a:gd name="connsiteY44813" fmla="*/ 796104 h 4885973"/>
              <a:gd name="connsiteX44814" fmla="*/ 2032016 w 6085020"/>
              <a:gd name="connsiteY44814" fmla="*/ 796026 h 4885973"/>
              <a:gd name="connsiteX44815" fmla="*/ 2028232 w 6085020"/>
              <a:gd name="connsiteY44815" fmla="*/ 798067 h 4885973"/>
              <a:gd name="connsiteX44816" fmla="*/ 2030286 w 6085020"/>
              <a:gd name="connsiteY44816" fmla="*/ 801841 h 4885973"/>
              <a:gd name="connsiteX44817" fmla="*/ 2034070 w 6085020"/>
              <a:gd name="connsiteY44817" fmla="*/ 799802 h 4885973"/>
              <a:gd name="connsiteX44818" fmla="*/ 2034108 w 6085020"/>
              <a:gd name="connsiteY44818" fmla="*/ 799630 h 4885973"/>
              <a:gd name="connsiteX44819" fmla="*/ 2031636 w 6085020"/>
              <a:gd name="connsiteY44819" fmla="*/ 796595 h 4885973"/>
              <a:gd name="connsiteX44820" fmla="*/ 3515430 w 6085020"/>
              <a:gd name="connsiteY44820" fmla="*/ 794888 h 4885973"/>
              <a:gd name="connsiteX44821" fmla="*/ 3515430 w 6085020"/>
              <a:gd name="connsiteY44821" fmla="*/ 794888 h 4885973"/>
              <a:gd name="connsiteX44822" fmla="*/ 2908135 w 6085020"/>
              <a:gd name="connsiteY44822" fmla="*/ 794542 h 4885973"/>
              <a:gd name="connsiteX44823" fmla="*/ 2903696 w 6085020"/>
              <a:gd name="connsiteY44823" fmla="*/ 797923 h 4885973"/>
              <a:gd name="connsiteX44824" fmla="*/ 2851402 w 6085020"/>
              <a:gd name="connsiteY44824" fmla="*/ 803233 h 4885973"/>
              <a:gd name="connsiteX44825" fmla="*/ 2856537 w 6085020"/>
              <a:gd name="connsiteY44825" fmla="*/ 818786 h 4885973"/>
              <a:gd name="connsiteX44826" fmla="*/ 2903696 w 6085020"/>
              <a:gd name="connsiteY44826" fmla="*/ 820114 h 4885973"/>
              <a:gd name="connsiteX44827" fmla="*/ 2903696 w 6085020"/>
              <a:gd name="connsiteY44827" fmla="*/ 818786 h 4885973"/>
              <a:gd name="connsiteX44828" fmla="*/ 2908135 w 6085020"/>
              <a:gd name="connsiteY44828" fmla="*/ 794542 h 4885973"/>
              <a:gd name="connsiteX44829" fmla="*/ 2703270 w 6085020"/>
              <a:gd name="connsiteY44829" fmla="*/ 791664 h 4885973"/>
              <a:gd name="connsiteX44830" fmla="*/ 2703270 w 6085020"/>
              <a:gd name="connsiteY44830" fmla="*/ 795836 h 4885973"/>
              <a:gd name="connsiteX44831" fmla="*/ 2703270 w 6085020"/>
              <a:gd name="connsiteY44831" fmla="*/ 799630 h 4885973"/>
              <a:gd name="connsiteX44832" fmla="*/ 2710876 w 6085020"/>
              <a:gd name="connsiteY44832" fmla="*/ 801337 h 4885973"/>
              <a:gd name="connsiteX44833" fmla="*/ 2707644 w 6085020"/>
              <a:gd name="connsiteY44833" fmla="*/ 796216 h 4885973"/>
              <a:gd name="connsiteX44834" fmla="*/ 2703270 w 6085020"/>
              <a:gd name="connsiteY44834" fmla="*/ 791664 h 4885973"/>
              <a:gd name="connsiteX44835" fmla="*/ 1892721 w 6085020"/>
              <a:gd name="connsiteY44835" fmla="*/ 791033 h 4885973"/>
              <a:gd name="connsiteX44836" fmla="*/ 1898336 w 6085020"/>
              <a:gd name="connsiteY44836" fmla="*/ 793940 h 4885973"/>
              <a:gd name="connsiteX44837" fmla="*/ 1892721 w 6085020"/>
              <a:gd name="connsiteY44837" fmla="*/ 791033 h 4885973"/>
              <a:gd name="connsiteX44838" fmla="*/ 1775947 w 6085020"/>
              <a:gd name="connsiteY44838" fmla="*/ 790289 h 4885973"/>
              <a:gd name="connsiteX44839" fmla="*/ 1768459 w 6085020"/>
              <a:gd name="connsiteY44839" fmla="*/ 794129 h 4885973"/>
              <a:gd name="connsiteX44840" fmla="*/ 1775947 w 6085020"/>
              <a:gd name="connsiteY44840" fmla="*/ 790289 h 4885973"/>
              <a:gd name="connsiteX44841" fmla="*/ 3201671 w 6085020"/>
              <a:gd name="connsiteY44841" fmla="*/ 789388 h 4885973"/>
              <a:gd name="connsiteX44842" fmla="*/ 3201671 w 6085020"/>
              <a:gd name="connsiteY44842" fmla="*/ 789388 h 4885973"/>
              <a:gd name="connsiteX44843" fmla="*/ 2961123 w 6085020"/>
              <a:gd name="connsiteY44843" fmla="*/ 788819 h 4885973"/>
              <a:gd name="connsiteX44844" fmla="*/ 2961123 w 6085020"/>
              <a:gd name="connsiteY44844" fmla="*/ 788819 h 4885973"/>
              <a:gd name="connsiteX44845" fmla="*/ 927585 w 6085020"/>
              <a:gd name="connsiteY44845" fmla="*/ 788629 h 4885973"/>
              <a:gd name="connsiteX44846" fmla="*/ 927585 w 6085020"/>
              <a:gd name="connsiteY44846" fmla="*/ 788629 h 4885973"/>
              <a:gd name="connsiteX44847" fmla="*/ 1923247 w 6085020"/>
              <a:gd name="connsiteY44847" fmla="*/ 788250 h 4885973"/>
              <a:gd name="connsiteX44848" fmla="*/ 1919367 w 6085020"/>
              <a:gd name="connsiteY44848" fmla="*/ 790101 h 4885973"/>
              <a:gd name="connsiteX44849" fmla="*/ 1921231 w 6085020"/>
              <a:gd name="connsiteY44849" fmla="*/ 793974 h 4885973"/>
              <a:gd name="connsiteX44850" fmla="*/ 1921916 w 6085020"/>
              <a:gd name="connsiteY44850" fmla="*/ 794129 h 4885973"/>
              <a:gd name="connsiteX44851" fmla="*/ 1925338 w 6085020"/>
              <a:gd name="connsiteY44851" fmla="*/ 791854 h 4885973"/>
              <a:gd name="connsiteX44852" fmla="*/ 1923247 w 6085020"/>
              <a:gd name="connsiteY44852" fmla="*/ 788250 h 4885973"/>
              <a:gd name="connsiteX44853" fmla="*/ 3146431 w 6085020"/>
              <a:gd name="connsiteY44853" fmla="*/ 787159 h 4885973"/>
              <a:gd name="connsiteX44854" fmla="*/ 3164401 w 6085020"/>
              <a:gd name="connsiteY44854" fmla="*/ 806078 h 4885973"/>
              <a:gd name="connsiteX44855" fmla="*/ 3146431 w 6085020"/>
              <a:gd name="connsiteY44855" fmla="*/ 787159 h 4885973"/>
              <a:gd name="connsiteX44856" fmla="*/ 907238 w 6085020"/>
              <a:gd name="connsiteY44856" fmla="*/ 786922 h 4885973"/>
              <a:gd name="connsiteX44857" fmla="*/ 904766 w 6085020"/>
              <a:gd name="connsiteY44857" fmla="*/ 796406 h 4885973"/>
              <a:gd name="connsiteX44858" fmla="*/ 921120 w 6085020"/>
              <a:gd name="connsiteY44858" fmla="*/ 799061 h 4885973"/>
              <a:gd name="connsiteX44859" fmla="*/ 921500 w 6085020"/>
              <a:gd name="connsiteY44859" fmla="*/ 798871 h 4885973"/>
              <a:gd name="connsiteX44860" fmla="*/ 907238 w 6085020"/>
              <a:gd name="connsiteY44860" fmla="*/ 786922 h 4885973"/>
              <a:gd name="connsiteX44861" fmla="*/ 900013 w 6085020"/>
              <a:gd name="connsiteY44861" fmla="*/ 786922 h 4885973"/>
              <a:gd name="connsiteX44862" fmla="*/ 888223 w 6085020"/>
              <a:gd name="connsiteY44862" fmla="*/ 794129 h 4885973"/>
              <a:gd name="connsiteX44863" fmla="*/ 900013 w 6085020"/>
              <a:gd name="connsiteY44863" fmla="*/ 796406 h 4885973"/>
              <a:gd name="connsiteX44864" fmla="*/ 899632 w 6085020"/>
              <a:gd name="connsiteY44864" fmla="*/ 787112 h 4885973"/>
              <a:gd name="connsiteX44865" fmla="*/ 815773 w 6085020"/>
              <a:gd name="connsiteY44865" fmla="*/ 786922 h 4885973"/>
              <a:gd name="connsiteX44866" fmla="*/ 792764 w 6085020"/>
              <a:gd name="connsiteY44866" fmla="*/ 802664 h 4885973"/>
              <a:gd name="connsiteX44867" fmla="*/ 790102 w 6085020"/>
              <a:gd name="connsiteY44867" fmla="*/ 799630 h 4885973"/>
              <a:gd name="connsiteX44868" fmla="*/ 800370 w 6085020"/>
              <a:gd name="connsiteY44868" fmla="*/ 796406 h 4885973"/>
              <a:gd name="connsiteX44869" fmla="*/ 815773 w 6085020"/>
              <a:gd name="connsiteY44869" fmla="*/ 786922 h 4885973"/>
              <a:gd name="connsiteX44870" fmla="*/ 4130074 w 6085020"/>
              <a:gd name="connsiteY44870" fmla="*/ 785258 h 4885973"/>
              <a:gd name="connsiteX44871" fmla="*/ 4131919 w 6085020"/>
              <a:gd name="connsiteY44871" fmla="*/ 785974 h 4885973"/>
              <a:gd name="connsiteX44872" fmla="*/ 4130588 w 6085020"/>
              <a:gd name="connsiteY44872" fmla="*/ 790336 h 4885973"/>
              <a:gd name="connsiteX44873" fmla="*/ 4130321 w 6085020"/>
              <a:gd name="connsiteY44873" fmla="*/ 790495 h 4885973"/>
              <a:gd name="connsiteX44874" fmla="*/ 4128592 w 6085020"/>
              <a:gd name="connsiteY44874" fmla="*/ 789949 h 4885973"/>
              <a:gd name="connsiteX44875" fmla="*/ 2239097 w 6085020"/>
              <a:gd name="connsiteY44875" fmla="*/ 785215 h 4885973"/>
              <a:gd name="connsiteX44876" fmla="*/ 2239097 w 6085020"/>
              <a:gd name="connsiteY44876" fmla="*/ 789198 h 4885973"/>
              <a:gd name="connsiteX44877" fmla="*/ 2253359 w 6085020"/>
              <a:gd name="connsiteY44877" fmla="*/ 807027 h 4885973"/>
              <a:gd name="connsiteX44878" fmla="*/ 2268191 w 6085020"/>
              <a:gd name="connsiteY44878" fmla="*/ 821062 h 4885973"/>
              <a:gd name="connsiteX44879" fmla="*/ 2269522 w 6085020"/>
              <a:gd name="connsiteY44879" fmla="*/ 815941 h 4885973"/>
              <a:gd name="connsiteX44880" fmla="*/ 2255451 w 6085020"/>
              <a:gd name="connsiteY44880" fmla="*/ 798113 h 4885973"/>
              <a:gd name="connsiteX44881" fmla="*/ 2475082 w 6085020"/>
              <a:gd name="connsiteY44881" fmla="*/ 784646 h 4885973"/>
              <a:gd name="connsiteX44882" fmla="*/ 2476414 w 6085020"/>
              <a:gd name="connsiteY44882" fmla="*/ 785801 h 4885973"/>
              <a:gd name="connsiteX44883" fmla="*/ 2480787 w 6085020"/>
              <a:gd name="connsiteY44883" fmla="*/ 799061 h 4885973"/>
              <a:gd name="connsiteX44884" fmla="*/ 2480359 w 6085020"/>
              <a:gd name="connsiteY44884" fmla="*/ 789222 h 4885973"/>
              <a:gd name="connsiteX44885" fmla="*/ 2476414 w 6085020"/>
              <a:gd name="connsiteY44885" fmla="*/ 785801 h 4885973"/>
              <a:gd name="connsiteX44886" fmla="*/ 2476033 w 6085020"/>
              <a:gd name="connsiteY44886" fmla="*/ 784646 h 4885973"/>
              <a:gd name="connsiteX44887" fmla="*/ 3291616 w 6085020"/>
              <a:gd name="connsiteY44887" fmla="*/ 783698 h 4885973"/>
              <a:gd name="connsiteX44888" fmla="*/ 3291616 w 6085020"/>
              <a:gd name="connsiteY44888" fmla="*/ 783698 h 4885973"/>
              <a:gd name="connsiteX44889" fmla="*/ 2020037 w 6085020"/>
              <a:gd name="connsiteY44889" fmla="*/ 783698 h 4885973"/>
              <a:gd name="connsiteX44890" fmla="*/ 2020290 w 6085020"/>
              <a:gd name="connsiteY44890" fmla="*/ 783988 h 4885973"/>
              <a:gd name="connsiteX44891" fmla="*/ 2017280 w 6085020"/>
              <a:gd name="connsiteY44891" fmla="*/ 790834 h 4885973"/>
              <a:gd name="connsiteX44892" fmla="*/ 2015283 w 6085020"/>
              <a:gd name="connsiteY44892" fmla="*/ 799250 h 4885973"/>
              <a:gd name="connsiteX44893" fmla="*/ 2030876 w 6085020"/>
              <a:gd name="connsiteY44893" fmla="*/ 794129 h 4885973"/>
              <a:gd name="connsiteX44894" fmla="*/ 2024886 w 6085020"/>
              <a:gd name="connsiteY44894" fmla="*/ 789270 h 4885973"/>
              <a:gd name="connsiteX44895" fmla="*/ 2020290 w 6085020"/>
              <a:gd name="connsiteY44895" fmla="*/ 783988 h 4885973"/>
              <a:gd name="connsiteX44896" fmla="*/ 2020417 w 6085020"/>
              <a:gd name="connsiteY44896" fmla="*/ 783698 h 4885973"/>
              <a:gd name="connsiteX44897" fmla="*/ 976456 w 6085020"/>
              <a:gd name="connsiteY44897" fmla="*/ 783508 h 4885973"/>
              <a:gd name="connsiteX44898" fmla="*/ 972843 w 6085020"/>
              <a:gd name="connsiteY44898" fmla="*/ 785595 h 4885973"/>
              <a:gd name="connsiteX44899" fmla="*/ 974784 w 6085020"/>
              <a:gd name="connsiteY44899" fmla="*/ 789122 h 4885973"/>
              <a:gd name="connsiteX44900" fmla="*/ 975124 w 6085020"/>
              <a:gd name="connsiteY44900" fmla="*/ 789198 h 4885973"/>
              <a:gd name="connsiteX44901" fmla="*/ 978357 w 6085020"/>
              <a:gd name="connsiteY44901" fmla="*/ 787112 h 4885973"/>
              <a:gd name="connsiteX44902" fmla="*/ 978737 w 6085020"/>
              <a:gd name="connsiteY44902" fmla="*/ 787112 h 4885973"/>
              <a:gd name="connsiteX44903" fmla="*/ 976796 w 6085020"/>
              <a:gd name="connsiteY44903" fmla="*/ 783584 h 4885973"/>
              <a:gd name="connsiteX44904" fmla="*/ 976456 w 6085020"/>
              <a:gd name="connsiteY44904" fmla="*/ 783508 h 4885973"/>
              <a:gd name="connsiteX44905" fmla="*/ 2644892 w 6085020"/>
              <a:gd name="connsiteY44905" fmla="*/ 783319 h 4885973"/>
              <a:gd name="connsiteX44906" fmla="*/ 2644892 w 6085020"/>
              <a:gd name="connsiteY44906" fmla="*/ 785784 h 4885973"/>
              <a:gd name="connsiteX44907" fmla="*/ 2644892 w 6085020"/>
              <a:gd name="connsiteY44907" fmla="*/ 796406 h 4885973"/>
              <a:gd name="connsiteX44908" fmla="*/ 2646413 w 6085020"/>
              <a:gd name="connsiteY44908" fmla="*/ 804940 h 4885973"/>
              <a:gd name="connsiteX44909" fmla="*/ 2646413 w 6085020"/>
              <a:gd name="connsiteY44909" fmla="*/ 806458 h 4885973"/>
              <a:gd name="connsiteX44910" fmla="*/ 2650216 w 6085020"/>
              <a:gd name="connsiteY44910" fmla="*/ 806458 h 4885973"/>
              <a:gd name="connsiteX44911" fmla="*/ 2650216 w 6085020"/>
              <a:gd name="connsiteY44911" fmla="*/ 815562 h 4885973"/>
              <a:gd name="connsiteX44912" fmla="*/ 2657062 w 6085020"/>
              <a:gd name="connsiteY44912" fmla="*/ 817079 h 4885973"/>
              <a:gd name="connsiteX44913" fmla="*/ 2655731 w 6085020"/>
              <a:gd name="connsiteY44913" fmla="*/ 811199 h 4885973"/>
              <a:gd name="connsiteX44914" fmla="*/ 2652689 w 6085020"/>
              <a:gd name="connsiteY44914" fmla="*/ 803423 h 4885973"/>
              <a:gd name="connsiteX44915" fmla="*/ 2652689 w 6085020"/>
              <a:gd name="connsiteY44915" fmla="*/ 801906 h 4885973"/>
              <a:gd name="connsiteX44916" fmla="*/ 2650787 w 6085020"/>
              <a:gd name="connsiteY44916" fmla="*/ 801906 h 4885973"/>
              <a:gd name="connsiteX44917" fmla="*/ 2649893 w 6085020"/>
              <a:gd name="connsiteY44917" fmla="*/ 791753 h 4885973"/>
              <a:gd name="connsiteX44918" fmla="*/ 2649266 w 6085020"/>
              <a:gd name="connsiteY44918" fmla="*/ 791285 h 4885973"/>
              <a:gd name="connsiteX44919" fmla="*/ 2651357 w 6085020"/>
              <a:gd name="connsiteY44919" fmla="*/ 786353 h 4885973"/>
              <a:gd name="connsiteX44920" fmla="*/ 4059089 w 6085020"/>
              <a:gd name="connsiteY44920" fmla="*/ 782939 h 4885973"/>
              <a:gd name="connsiteX44921" fmla="*/ 4048820 w 6085020"/>
              <a:gd name="connsiteY44921" fmla="*/ 809682 h 4885973"/>
              <a:gd name="connsiteX44922" fmla="*/ 4048630 w 6085020"/>
              <a:gd name="connsiteY44922" fmla="*/ 808923 h 4885973"/>
              <a:gd name="connsiteX44923" fmla="*/ 4059089 w 6085020"/>
              <a:gd name="connsiteY44923" fmla="*/ 782939 h 4885973"/>
              <a:gd name="connsiteX44924" fmla="*/ 4352691 w 6085020"/>
              <a:gd name="connsiteY44924" fmla="*/ 781991 h 4885973"/>
              <a:gd name="connsiteX44925" fmla="*/ 4352691 w 6085020"/>
              <a:gd name="connsiteY44925" fmla="*/ 782370 h 4885973"/>
              <a:gd name="connsiteX44926" fmla="*/ 4352768 w 6085020"/>
              <a:gd name="connsiteY44926" fmla="*/ 782389 h 4885973"/>
              <a:gd name="connsiteX44927" fmla="*/ 4356067 w 6085020"/>
              <a:gd name="connsiteY44927" fmla="*/ 799321 h 4885973"/>
              <a:gd name="connsiteX44928" fmla="*/ 4368284 w 6085020"/>
              <a:gd name="connsiteY44928" fmla="*/ 807975 h 4885973"/>
              <a:gd name="connsiteX44929" fmla="*/ 4357293 w 6085020"/>
              <a:gd name="connsiteY44929" fmla="*/ 783493 h 4885973"/>
              <a:gd name="connsiteX44930" fmla="*/ 4352768 w 6085020"/>
              <a:gd name="connsiteY44930" fmla="*/ 782389 h 4885973"/>
              <a:gd name="connsiteX44931" fmla="*/ 867115 w 6085020"/>
              <a:gd name="connsiteY44931" fmla="*/ 780474 h 4885973"/>
              <a:gd name="connsiteX44932" fmla="*/ 867115 w 6085020"/>
              <a:gd name="connsiteY44932" fmla="*/ 781991 h 4885973"/>
              <a:gd name="connsiteX44933" fmla="*/ 864833 w 6085020"/>
              <a:gd name="connsiteY44933" fmla="*/ 781991 h 4885973"/>
              <a:gd name="connsiteX44934" fmla="*/ 676768 w 6085020"/>
              <a:gd name="connsiteY44934" fmla="*/ 780474 h 4885973"/>
              <a:gd name="connsiteX44935" fmla="*/ 678099 w 6085020"/>
              <a:gd name="connsiteY44935" fmla="*/ 780474 h 4885973"/>
              <a:gd name="connsiteX44936" fmla="*/ 669542 w 6085020"/>
              <a:gd name="connsiteY44936" fmla="*/ 786164 h 4885973"/>
              <a:gd name="connsiteX44937" fmla="*/ 672585 w 6085020"/>
              <a:gd name="connsiteY44937" fmla="*/ 782560 h 4885973"/>
              <a:gd name="connsiteX44938" fmla="*/ 670873 w 6085020"/>
              <a:gd name="connsiteY44938" fmla="*/ 779905 h 4885973"/>
              <a:gd name="connsiteX44939" fmla="*/ 670873 w 6085020"/>
              <a:gd name="connsiteY44939" fmla="*/ 781422 h 4885973"/>
              <a:gd name="connsiteX44940" fmla="*/ 669923 w 6085020"/>
              <a:gd name="connsiteY44940" fmla="*/ 781422 h 4885973"/>
              <a:gd name="connsiteX44941" fmla="*/ 4200756 w 6085020"/>
              <a:gd name="connsiteY44941" fmla="*/ 778767 h 4885973"/>
              <a:gd name="connsiteX44942" fmla="*/ 4202848 w 6085020"/>
              <a:gd name="connsiteY44942" fmla="*/ 778956 h 4885973"/>
              <a:gd name="connsiteX44943" fmla="*/ 4202848 w 6085020"/>
              <a:gd name="connsiteY44943" fmla="*/ 781043 h 4885973"/>
              <a:gd name="connsiteX44944" fmla="*/ 4202619 w 6085020"/>
              <a:gd name="connsiteY44944" fmla="*/ 781264 h 4885973"/>
              <a:gd name="connsiteX44945" fmla="*/ 4200756 w 6085020"/>
              <a:gd name="connsiteY44945" fmla="*/ 781043 h 4885973"/>
              <a:gd name="connsiteX44946" fmla="*/ 4200756 w 6085020"/>
              <a:gd name="connsiteY44946" fmla="*/ 778767 h 4885973"/>
              <a:gd name="connsiteX44947" fmla="*/ 2929937 w 6085020"/>
              <a:gd name="connsiteY44947" fmla="*/ 777629 h 4885973"/>
              <a:gd name="connsiteX44948" fmla="*/ 2930888 w 6085020"/>
              <a:gd name="connsiteY44948" fmla="*/ 778767 h 4885973"/>
              <a:gd name="connsiteX44949" fmla="*/ 2946481 w 6085020"/>
              <a:gd name="connsiteY44949" fmla="*/ 778767 h 4885973"/>
              <a:gd name="connsiteX44950" fmla="*/ 2929937 w 6085020"/>
              <a:gd name="connsiteY44950" fmla="*/ 777629 h 4885973"/>
              <a:gd name="connsiteX44951" fmla="*/ 4185924 w 6085020"/>
              <a:gd name="connsiteY44951" fmla="*/ 775732 h 4885973"/>
              <a:gd name="connsiteX44952" fmla="*/ 4192008 w 6085020"/>
              <a:gd name="connsiteY44952" fmla="*/ 776491 h 4885973"/>
              <a:gd name="connsiteX44953" fmla="*/ 4195241 w 6085020"/>
              <a:gd name="connsiteY44953" fmla="*/ 778387 h 4885973"/>
              <a:gd name="connsiteX44954" fmla="*/ 4189917 w 6085020"/>
              <a:gd name="connsiteY44954" fmla="*/ 778387 h 4885973"/>
              <a:gd name="connsiteX44955" fmla="*/ 4184022 w 6085020"/>
              <a:gd name="connsiteY44955" fmla="*/ 778387 h 4885973"/>
              <a:gd name="connsiteX44956" fmla="*/ 4185924 w 6085020"/>
              <a:gd name="connsiteY44956" fmla="*/ 775732 h 4885973"/>
              <a:gd name="connsiteX44957" fmla="*/ 2589366 w 6085020"/>
              <a:gd name="connsiteY44957" fmla="*/ 775542 h 4885973"/>
              <a:gd name="connsiteX44958" fmla="*/ 2583091 w 6085020"/>
              <a:gd name="connsiteY44958" fmla="*/ 777629 h 4885973"/>
              <a:gd name="connsiteX44959" fmla="*/ 2576626 w 6085020"/>
              <a:gd name="connsiteY44959" fmla="*/ 781232 h 4885973"/>
              <a:gd name="connsiteX44960" fmla="*/ 2584612 w 6085020"/>
              <a:gd name="connsiteY44960" fmla="*/ 784836 h 4885973"/>
              <a:gd name="connsiteX44961" fmla="*/ 2593169 w 6085020"/>
              <a:gd name="connsiteY44961" fmla="*/ 786733 h 4885973"/>
              <a:gd name="connsiteX44962" fmla="*/ 2591268 w 6085020"/>
              <a:gd name="connsiteY44962" fmla="*/ 781232 h 4885973"/>
              <a:gd name="connsiteX44963" fmla="*/ 3996527 w 6085020"/>
              <a:gd name="connsiteY44963" fmla="*/ 773456 h 4885973"/>
              <a:gd name="connsiteX44964" fmla="*/ 3996527 w 6085020"/>
              <a:gd name="connsiteY44964" fmla="*/ 779336 h 4885973"/>
              <a:gd name="connsiteX44965" fmla="*/ 3938339 w 6085020"/>
              <a:gd name="connsiteY44965" fmla="*/ 834908 h 4885973"/>
              <a:gd name="connsiteX44966" fmla="*/ 3895934 w 6085020"/>
              <a:gd name="connsiteY44966" fmla="*/ 872461 h 4885973"/>
              <a:gd name="connsiteX44967" fmla="*/ 3929021 w 6085020"/>
              <a:gd name="connsiteY44967" fmla="*/ 858047 h 4885973"/>
              <a:gd name="connsiteX44968" fmla="*/ 3930543 w 6085020"/>
              <a:gd name="connsiteY44968" fmla="*/ 858047 h 4885973"/>
              <a:gd name="connsiteX44969" fmla="*/ 3981315 w 6085020"/>
              <a:gd name="connsiteY44969" fmla="*/ 828838 h 4885973"/>
              <a:gd name="connsiteX44970" fmla="*/ 3991203 w 6085020"/>
              <a:gd name="connsiteY44970" fmla="*/ 820303 h 4885973"/>
              <a:gd name="connsiteX44971" fmla="*/ 4017445 w 6085020"/>
              <a:gd name="connsiteY44971" fmla="*/ 775353 h 4885973"/>
              <a:gd name="connsiteX44972" fmla="*/ 4002612 w 6085020"/>
              <a:gd name="connsiteY44972" fmla="*/ 777249 h 4885973"/>
              <a:gd name="connsiteX44973" fmla="*/ 3996527 w 6085020"/>
              <a:gd name="connsiteY44973" fmla="*/ 773456 h 4885973"/>
              <a:gd name="connsiteX44974" fmla="*/ 2799109 w 6085020"/>
              <a:gd name="connsiteY44974" fmla="*/ 773456 h 4885973"/>
              <a:gd name="connsiteX44975" fmla="*/ 2799109 w 6085020"/>
              <a:gd name="connsiteY44975" fmla="*/ 783888 h 4885973"/>
              <a:gd name="connsiteX44976" fmla="*/ 2809568 w 6085020"/>
              <a:gd name="connsiteY44976" fmla="*/ 783888 h 4885973"/>
              <a:gd name="connsiteX44977" fmla="*/ 2809568 w 6085020"/>
              <a:gd name="connsiteY44977" fmla="*/ 773456 h 4885973"/>
              <a:gd name="connsiteX44978" fmla="*/ 3265374 w 6085020"/>
              <a:gd name="connsiteY44978" fmla="*/ 773077 h 4885973"/>
              <a:gd name="connsiteX44979" fmla="*/ 3274882 w 6085020"/>
              <a:gd name="connsiteY44979" fmla="*/ 788819 h 4885973"/>
              <a:gd name="connsiteX44980" fmla="*/ 3275833 w 6085020"/>
              <a:gd name="connsiteY44980" fmla="*/ 788629 h 4885973"/>
              <a:gd name="connsiteX44981" fmla="*/ 3265374 w 6085020"/>
              <a:gd name="connsiteY44981" fmla="*/ 773077 h 4885973"/>
              <a:gd name="connsiteX44982" fmla="*/ 964286 w 6085020"/>
              <a:gd name="connsiteY44982" fmla="*/ 773077 h 4885973"/>
              <a:gd name="connsiteX44983" fmla="*/ 958961 w 6085020"/>
              <a:gd name="connsiteY44983" fmla="*/ 787871 h 4885973"/>
              <a:gd name="connsiteX44984" fmla="*/ 955538 w 6085020"/>
              <a:gd name="connsiteY44984" fmla="*/ 782181 h 4885973"/>
              <a:gd name="connsiteX44985" fmla="*/ 951545 w 6085020"/>
              <a:gd name="connsiteY44985" fmla="*/ 784646 h 4885973"/>
              <a:gd name="connsiteX44986" fmla="*/ 949073 w 6085020"/>
              <a:gd name="connsiteY44986" fmla="*/ 786164 h 4885973"/>
              <a:gd name="connsiteX44987" fmla="*/ 943368 w 6085020"/>
              <a:gd name="connsiteY44987" fmla="*/ 788629 h 4885973"/>
              <a:gd name="connsiteX44988" fmla="*/ 943368 w 6085020"/>
              <a:gd name="connsiteY44988" fmla="*/ 809492 h 4885973"/>
              <a:gd name="connsiteX44989" fmla="*/ 963905 w 6085020"/>
              <a:gd name="connsiteY44989" fmla="*/ 820114 h 4885973"/>
              <a:gd name="connsiteX44990" fmla="*/ 964286 w 6085020"/>
              <a:gd name="connsiteY44990" fmla="*/ 819924 h 4885973"/>
              <a:gd name="connsiteX44991" fmla="*/ 966813 w 6085020"/>
              <a:gd name="connsiteY44991" fmla="*/ 815841 h 4885973"/>
              <a:gd name="connsiteX44992" fmla="*/ 968255 w 6085020"/>
              <a:gd name="connsiteY44992" fmla="*/ 823172 h 4885973"/>
              <a:gd name="connsiteX44993" fmla="*/ 975885 w 6085020"/>
              <a:gd name="connsiteY44993" fmla="*/ 825235 h 4885973"/>
              <a:gd name="connsiteX44994" fmla="*/ 976265 w 6085020"/>
              <a:gd name="connsiteY44994" fmla="*/ 825045 h 4885973"/>
              <a:gd name="connsiteX44995" fmla="*/ 974150 w 6085020"/>
              <a:gd name="connsiteY44995" fmla="*/ 817601 h 4885973"/>
              <a:gd name="connsiteX44996" fmla="*/ 966952 w 6085020"/>
              <a:gd name="connsiteY44996" fmla="*/ 815616 h 4885973"/>
              <a:gd name="connsiteX44997" fmla="*/ 969230 w 6085020"/>
              <a:gd name="connsiteY44997" fmla="*/ 811934 h 4885973"/>
              <a:gd name="connsiteX44998" fmla="*/ 974744 w 6085020"/>
              <a:gd name="connsiteY44998" fmla="*/ 804371 h 4885973"/>
              <a:gd name="connsiteX44999" fmla="*/ 953827 w 6085020"/>
              <a:gd name="connsiteY44999" fmla="*/ 804371 h 4885973"/>
              <a:gd name="connsiteX45000" fmla="*/ 960102 w 6085020"/>
              <a:gd name="connsiteY45000" fmla="*/ 795647 h 4885973"/>
              <a:gd name="connsiteX45001" fmla="*/ 966377 w 6085020"/>
              <a:gd name="connsiteY45001" fmla="*/ 799819 h 4885973"/>
              <a:gd name="connsiteX45002" fmla="*/ 962574 w 6085020"/>
              <a:gd name="connsiteY45002" fmla="*/ 793561 h 4885973"/>
              <a:gd name="connsiteX45003" fmla="*/ 964286 w 6085020"/>
              <a:gd name="connsiteY45003" fmla="*/ 773077 h 4885973"/>
              <a:gd name="connsiteX45004" fmla="*/ 2851402 w 6085020"/>
              <a:gd name="connsiteY45004" fmla="*/ 771939 h 4885973"/>
              <a:gd name="connsiteX45005" fmla="*/ 2851402 w 6085020"/>
              <a:gd name="connsiteY45005" fmla="*/ 782370 h 4885973"/>
              <a:gd name="connsiteX45006" fmla="*/ 2861861 w 6085020"/>
              <a:gd name="connsiteY45006" fmla="*/ 782370 h 4885973"/>
              <a:gd name="connsiteX45007" fmla="*/ 2861861 w 6085020"/>
              <a:gd name="connsiteY45007" fmla="*/ 771939 h 4885973"/>
              <a:gd name="connsiteX45008" fmla="*/ 2542778 w 6085020"/>
              <a:gd name="connsiteY45008" fmla="*/ 771370 h 4885973"/>
              <a:gd name="connsiteX45009" fmla="*/ 2532129 w 6085020"/>
              <a:gd name="connsiteY45009" fmla="*/ 774973 h 4885973"/>
              <a:gd name="connsiteX45010" fmla="*/ 2525474 w 6085020"/>
              <a:gd name="connsiteY45010" fmla="*/ 777060 h 4885973"/>
              <a:gd name="connsiteX45011" fmla="*/ 2517487 w 6085020"/>
              <a:gd name="connsiteY45011" fmla="*/ 779715 h 4885973"/>
              <a:gd name="connsiteX45012" fmla="*/ 2515585 w 6085020"/>
              <a:gd name="connsiteY45012" fmla="*/ 779715 h 4885973"/>
              <a:gd name="connsiteX45013" fmla="*/ 2487823 w 6085020"/>
              <a:gd name="connsiteY45013" fmla="*/ 788819 h 4885973"/>
              <a:gd name="connsiteX45014" fmla="*/ 2501324 w 6085020"/>
              <a:gd name="connsiteY45014" fmla="*/ 826752 h 4885973"/>
              <a:gd name="connsiteX45015" fmla="*/ 2505507 w 6085020"/>
              <a:gd name="connsiteY45015" fmla="*/ 838891 h 4885973"/>
              <a:gd name="connsiteX45016" fmla="*/ 2505507 w 6085020"/>
              <a:gd name="connsiteY45016" fmla="*/ 851029 h 4885973"/>
              <a:gd name="connsiteX45017" fmla="*/ 2508930 w 6085020"/>
              <a:gd name="connsiteY45017" fmla="*/ 848184 h 4885973"/>
              <a:gd name="connsiteX45018" fmla="*/ 2515015 w 6085020"/>
              <a:gd name="connsiteY45018" fmla="*/ 866013 h 4885973"/>
              <a:gd name="connsiteX45019" fmla="*/ 2512923 w 6085020"/>
              <a:gd name="connsiteY45019" fmla="*/ 833201 h 4885973"/>
              <a:gd name="connsiteX45020" fmla="*/ 2510071 w 6085020"/>
              <a:gd name="connsiteY45020" fmla="*/ 800578 h 4885973"/>
              <a:gd name="connsiteX45021" fmla="*/ 2533460 w 6085020"/>
              <a:gd name="connsiteY45021" fmla="*/ 798113 h 4885973"/>
              <a:gd name="connsiteX45022" fmla="*/ 2541067 w 6085020"/>
              <a:gd name="connsiteY45022" fmla="*/ 798113 h 4885973"/>
              <a:gd name="connsiteX45023" fmla="*/ 2552666 w 6085020"/>
              <a:gd name="connsiteY45023" fmla="*/ 805509 h 4885973"/>
              <a:gd name="connsiteX45024" fmla="*/ 2550764 w 6085020"/>
              <a:gd name="connsiteY45024" fmla="*/ 796974 h 4885973"/>
              <a:gd name="connsiteX45025" fmla="*/ 2556850 w 6085020"/>
              <a:gd name="connsiteY45025" fmla="*/ 796974 h 4885973"/>
              <a:gd name="connsiteX45026" fmla="*/ 2549814 w 6085020"/>
              <a:gd name="connsiteY45026" fmla="*/ 784267 h 4885973"/>
              <a:gd name="connsiteX45027" fmla="*/ 1345170 w 6085020"/>
              <a:gd name="connsiteY45027" fmla="*/ 771370 h 4885973"/>
              <a:gd name="connsiteX45028" fmla="*/ 1345170 w 6085020"/>
              <a:gd name="connsiteY45028" fmla="*/ 778008 h 4885973"/>
              <a:gd name="connsiteX45029" fmla="*/ 1329197 w 6085020"/>
              <a:gd name="connsiteY45029" fmla="*/ 781801 h 4885973"/>
              <a:gd name="connsiteX45030" fmla="*/ 1312843 w 6085020"/>
              <a:gd name="connsiteY45030" fmla="*/ 786543 h 4885973"/>
              <a:gd name="connsiteX45031" fmla="*/ 1319689 w 6085020"/>
              <a:gd name="connsiteY45031" fmla="*/ 779146 h 4885973"/>
              <a:gd name="connsiteX45032" fmla="*/ 1322161 w 6085020"/>
              <a:gd name="connsiteY45032" fmla="*/ 780663 h 4885973"/>
              <a:gd name="connsiteX45033" fmla="*/ 1324633 w 6085020"/>
              <a:gd name="connsiteY45033" fmla="*/ 777629 h 4885973"/>
              <a:gd name="connsiteX45034" fmla="*/ 1340226 w 6085020"/>
              <a:gd name="connsiteY45034" fmla="*/ 775922 h 4885973"/>
              <a:gd name="connsiteX45035" fmla="*/ 1345170 w 6085020"/>
              <a:gd name="connsiteY45035" fmla="*/ 771370 h 4885973"/>
              <a:gd name="connsiteX45036" fmla="*/ 1802307 w 6085020"/>
              <a:gd name="connsiteY45036" fmla="*/ 770801 h 4885973"/>
              <a:gd name="connsiteX45037" fmla="*/ 1797553 w 6085020"/>
              <a:gd name="connsiteY45037" fmla="*/ 773835 h 4885973"/>
              <a:gd name="connsiteX45038" fmla="*/ 1792609 w 6085020"/>
              <a:gd name="connsiteY45038" fmla="*/ 776680 h 4885973"/>
              <a:gd name="connsiteX45039" fmla="*/ 1808202 w 6085020"/>
              <a:gd name="connsiteY45039" fmla="*/ 780474 h 4885973"/>
              <a:gd name="connsiteX45040" fmla="*/ 1805159 w 6085020"/>
              <a:gd name="connsiteY45040" fmla="*/ 775732 h 4885973"/>
              <a:gd name="connsiteX45041" fmla="*/ 4161774 w 6085020"/>
              <a:gd name="connsiteY45041" fmla="*/ 769852 h 4885973"/>
              <a:gd name="connsiteX45042" fmla="*/ 4162724 w 6085020"/>
              <a:gd name="connsiteY45042" fmla="*/ 769852 h 4885973"/>
              <a:gd name="connsiteX45043" fmla="*/ 4163865 w 6085020"/>
              <a:gd name="connsiteY45043" fmla="*/ 770042 h 4885973"/>
              <a:gd name="connsiteX45044" fmla="*/ 4163865 w 6085020"/>
              <a:gd name="connsiteY45044" fmla="*/ 772128 h 4885973"/>
              <a:gd name="connsiteX45045" fmla="*/ 4161774 w 6085020"/>
              <a:gd name="connsiteY45045" fmla="*/ 772128 h 4885973"/>
              <a:gd name="connsiteX45046" fmla="*/ 4161774 w 6085020"/>
              <a:gd name="connsiteY45046" fmla="*/ 769852 h 4885973"/>
              <a:gd name="connsiteX45047" fmla="*/ 702820 w 6085020"/>
              <a:gd name="connsiteY45047" fmla="*/ 768714 h 4885973"/>
              <a:gd name="connsiteX45048" fmla="*/ 697495 w 6085020"/>
              <a:gd name="connsiteY45048" fmla="*/ 771939 h 4885973"/>
              <a:gd name="connsiteX45049" fmla="*/ 696545 w 6085020"/>
              <a:gd name="connsiteY45049" fmla="*/ 770232 h 4885973"/>
              <a:gd name="connsiteX45050" fmla="*/ 702820 w 6085020"/>
              <a:gd name="connsiteY45050" fmla="*/ 768714 h 4885973"/>
              <a:gd name="connsiteX45051" fmla="*/ 2227308 w 6085020"/>
              <a:gd name="connsiteY45051" fmla="*/ 768525 h 4885973"/>
              <a:gd name="connsiteX45052" fmla="*/ 2222554 w 6085020"/>
              <a:gd name="connsiteY45052" fmla="*/ 776870 h 4885973"/>
              <a:gd name="connsiteX45053" fmla="*/ 2220462 w 6085020"/>
              <a:gd name="connsiteY45053" fmla="*/ 785974 h 4885973"/>
              <a:gd name="connsiteX45054" fmla="*/ 2227117 w 6085020"/>
              <a:gd name="connsiteY45054" fmla="*/ 783698 h 4885973"/>
              <a:gd name="connsiteX45055" fmla="*/ 2233963 w 6085020"/>
              <a:gd name="connsiteY45055" fmla="*/ 781422 h 4885973"/>
              <a:gd name="connsiteX45056" fmla="*/ 2231871 w 6085020"/>
              <a:gd name="connsiteY45056" fmla="*/ 775353 h 4885973"/>
              <a:gd name="connsiteX45057" fmla="*/ 2227308 w 6085020"/>
              <a:gd name="connsiteY45057" fmla="*/ 769283 h 4885973"/>
              <a:gd name="connsiteX45058" fmla="*/ 2647935 w 6085020"/>
              <a:gd name="connsiteY45058" fmla="*/ 768335 h 4885973"/>
              <a:gd name="connsiteX45059" fmla="*/ 2647935 w 6085020"/>
              <a:gd name="connsiteY45059" fmla="*/ 768335 h 4885973"/>
              <a:gd name="connsiteX45060" fmla="*/ 1102980 w 6085020"/>
              <a:gd name="connsiteY45060" fmla="*/ 767089 h 4885973"/>
              <a:gd name="connsiteX45061" fmla="*/ 1088441 w 6085020"/>
              <a:gd name="connsiteY45061" fmla="*/ 767766 h 4885973"/>
              <a:gd name="connsiteX45062" fmla="*/ 1077809 w 6085020"/>
              <a:gd name="connsiteY45062" fmla="*/ 781612 h 4885973"/>
              <a:gd name="connsiteX45063" fmla="*/ 1080444 w 6085020"/>
              <a:gd name="connsiteY45063" fmla="*/ 795582 h 4885973"/>
              <a:gd name="connsiteX45064" fmla="*/ 1091914 w 6085020"/>
              <a:gd name="connsiteY45064" fmla="*/ 803691 h 4885973"/>
              <a:gd name="connsiteX45065" fmla="*/ 1090550 w 6085020"/>
              <a:gd name="connsiteY45065" fmla="*/ 803802 h 4885973"/>
              <a:gd name="connsiteX45066" fmla="*/ 1092071 w 6085020"/>
              <a:gd name="connsiteY45066" fmla="*/ 803802 h 4885973"/>
              <a:gd name="connsiteX45067" fmla="*/ 1091914 w 6085020"/>
              <a:gd name="connsiteY45067" fmla="*/ 803691 h 4885973"/>
              <a:gd name="connsiteX45068" fmla="*/ 1102149 w 6085020"/>
              <a:gd name="connsiteY45068" fmla="*/ 802854 h 4885973"/>
              <a:gd name="connsiteX45069" fmla="*/ 1102149 w 6085020"/>
              <a:gd name="connsiteY45069" fmla="*/ 804371 h 4885973"/>
              <a:gd name="connsiteX45070" fmla="*/ 1104241 w 6085020"/>
              <a:gd name="connsiteY45070" fmla="*/ 807975 h 4885973"/>
              <a:gd name="connsiteX45071" fmla="*/ 1107778 w 6085020"/>
              <a:gd name="connsiteY45071" fmla="*/ 806039 h 4885973"/>
              <a:gd name="connsiteX45072" fmla="*/ 1107854 w 6085020"/>
              <a:gd name="connsiteY45072" fmla="*/ 805699 h 4885973"/>
              <a:gd name="connsiteX45073" fmla="*/ 1105762 w 6085020"/>
              <a:gd name="connsiteY45073" fmla="*/ 802095 h 4885973"/>
              <a:gd name="connsiteX45074" fmla="*/ 1104621 w 6085020"/>
              <a:gd name="connsiteY45074" fmla="*/ 802095 h 4885973"/>
              <a:gd name="connsiteX45075" fmla="*/ 1113741 w 6085020"/>
              <a:gd name="connsiteY45075" fmla="*/ 776862 h 4885973"/>
              <a:gd name="connsiteX45076" fmla="*/ 1102980 w 6085020"/>
              <a:gd name="connsiteY45076" fmla="*/ 767089 h 4885973"/>
              <a:gd name="connsiteX45077" fmla="*/ 4219222 w 6085020"/>
              <a:gd name="connsiteY45077" fmla="*/ 765739 h 4885973"/>
              <a:gd name="connsiteX45078" fmla="*/ 4223955 w 6085020"/>
              <a:gd name="connsiteY45078" fmla="*/ 769473 h 4885973"/>
              <a:gd name="connsiteX45079" fmla="*/ 4219222 w 6085020"/>
              <a:gd name="connsiteY45079" fmla="*/ 765739 h 4885973"/>
              <a:gd name="connsiteX45080" fmla="*/ 3371410 w 6085020"/>
              <a:gd name="connsiteY45080" fmla="*/ 764850 h 4885973"/>
              <a:gd name="connsiteX45081" fmla="*/ 3379468 w 6085020"/>
              <a:gd name="connsiteY45081" fmla="*/ 781422 h 4885973"/>
              <a:gd name="connsiteX45082" fmla="*/ 3371410 w 6085020"/>
              <a:gd name="connsiteY45082" fmla="*/ 764850 h 4885973"/>
              <a:gd name="connsiteX45083" fmla="*/ 4374749 w 6085020"/>
              <a:gd name="connsiteY45083" fmla="*/ 764352 h 4885973"/>
              <a:gd name="connsiteX45084" fmla="*/ 4368284 w 6085020"/>
              <a:gd name="connsiteY45084" fmla="*/ 777629 h 4885973"/>
              <a:gd name="connsiteX45085" fmla="*/ 4372087 w 6085020"/>
              <a:gd name="connsiteY45085" fmla="*/ 777629 h 4885973"/>
              <a:gd name="connsiteX45086" fmla="*/ 4383877 w 6085020"/>
              <a:gd name="connsiteY45086" fmla="*/ 767576 h 4885973"/>
              <a:gd name="connsiteX45087" fmla="*/ 4374749 w 6085020"/>
              <a:gd name="connsiteY45087" fmla="*/ 764352 h 4885973"/>
              <a:gd name="connsiteX45088" fmla="*/ 3133025 w 6085020"/>
              <a:gd name="connsiteY45088" fmla="*/ 764352 h 4885973"/>
              <a:gd name="connsiteX45089" fmla="*/ 3133025 w 6085020"/>
              <a:gd name="connsiteY45089" fmla="*/ 764352 h 4885973"/>
              <a:gd name="connsiteX45090" fmla="*/ 3117242 w 6085020"/>
              <a:gd name="connsiteY45090" fmla="*/ 764352 h 4885973"/>
              <a:gd name="connsiteX45091" fmla="*/ 3117242 w 6085020"/>
              <a:gd name="connsiteY45091" fmla="*/ 764352 h 4885973"/>
              <a:gd name="connsiteX45092" fmla="*/ 2412140 w 6085020"/>
              <a:gd name="connsiteY45092" fmla="*/ 763404 h 4885973"/>
              <a:gd name="connsiteX45093" fmla="*/ 2412140 w 6085020"/>
              <a:gd name="connsiteY45093" fmla="*/ 763404 h 4885973"/>
              <a:gd name="connsiteX45094" fmla="*/ 2961123 w 6085020"/>
              <a:gd name="connsiteY45094" fmla="*/ 762835 h 4885973"/>
              <a:gd name="connsiteX45095" fmla="*/ 2955989 w 6085020"/>
              <a:gd name="connsiteY45095" fmla="*/ 767956 h 4885973"/>
              <a:gd name="connsiteX45096" fmla="*/ 2955989 w 6085020"/>
              <a:gd name="connsiteY45096" fmla="*/ 777629 h 4885973"/>
              <a:gd name="connsiteX45097" fmla="*/ 2961123 w 6085020"/>
              <a:gd name="connsiteY45097" fmla="*/ 762835 h 4885973"/>
              <a:gd name="connsiteX45098" fmla="*/ 3303691 w 6085020"/>
              <a:gd name="connsiteY45098" fmla="*/ 762787 h 4885973"/>
              <a:gd name="connsiteX45099" fmla="*/ 3306258 w 6085020"/>
              <a:gd name="connsiteY45099" fmla="*/ 783698 h 4885973"/>
              <a:gd name="connsiteX45100" fmla="*/ 3307208 w 6085020"/>
              <a:gd name="connsiteY45100" fmla="*/ 783698 h 4885973"/>
              <a:gd name="connsiteX45101" fmla="*/ 3312533 w 6085020"/>
              <a:gd name="connsiteY45101" fmla="*/ 762835 h 4885973"/>
              <a:gd name="connsiteX45102" fmla="*/ 3303691 w 6085020"/>
              <a:gd name="connsiteY45102" fmla="*/ 762787 h 4885973"/>
              <a:gd name="connsiteX45103" fmla="*/ 3322611 w 6085020"/>
              <a:gd name="connsiteY45103" fmla="*/ 762076 h 4885973"/>
              <a:gd name="connsiteX45104" fmla="*/ 3322611 w 6085020"/>
              <a:gd name="connsiteY45104" fmla="*/ 762076 h 4885973"/>
              <a:gd name="connsiteX45105" fmla="*/ 2710268 w 6085020"/>
              <a:gd name="connsiteY45105" fmla="*/ 761456 h 4885973"/>
              <a:gd name="connsiteX45106" fmla="*/ 2707549 w 6085020"/>
              <a:gd name="connsiteY45106" fmla="*/ 763197 h 4885973"/>
              <a:gd name="connsiteX45107" fmla="*/ 2709165 w 6085020"/>
              <a:gd name="connsiteY45107" fmla="*/ 765869 h 4885973"/>
              <a:gd name="connsiteX45108" fmla="*/ 2712017 w 6085020"/>
              <a:gd name="connsiteY45108" fmla="*/ 766249 h 4885973"/>
              <a:gd name="connsiteX45109" fmla="*/ 2712017 w 6085020"/>
              <a:gd name="connsiteY45109" fmla="*/ 764162 h 4885973"/>
              <a:gd name="connsiteX45110" fmla="*/ 2710268 w 6085020"/>
              <a:gd name="connsiteY45110" fmla="*/ 761456 h 4885973"/>
              <a:gd name="connsiteX45111" fmla="*/ 1653438 w 6085020"/>
              <a:gd name="connsiteY45111" fmla="*/ 760108 h 4885973"/>
              <a:gd name="connsiteX45112" fmla="*/ 1643526 w 6085020"/>
              <a:gd name="connsiteY45112" fmla="*/ 773266 h 4885973"/>
              <a:gd name="connsiteX45113" fmla="*/ 1643906 w 6085020"/>
              <a:gd name="connsiteY45113" fmla="*/ 773266 h 4885973"/>
              <a:gd name="connsiteX45114" fmla="*/ 1654365 w 6085020"/>
              <a:gd name="connsiteY45114" fmla="*/ 773266 h 4885973"/>
              <a:gd name="connsiteX45115" fmla="*/ 1653438 w 6085020"/>
              <a:gd name="connsiteY45115" fmla="*/ 760108 h 4885973"/>
              <a:gd name="connsiteX45116" fmla="*/ 3347522 w 6085020"/>
              <a:gd name="connsiteY45116" fmla="*/ 759919 h 4885973"/>
              <a:gd name="connsiteX45117" fmla="*/ 3348663 w 6085020"/>
              <a:gd name="connsiteY45117" fmla="*/ 772508 h 4885973"/>
              <a:gd name="connsiteX45118" fmla="*/ 3347522 w 6085020"/>
              <a:gd name="connsiteY45118" fmla="*/ 759919 h 4885973"/>
              <a:gd name="connsiteX45119" fmla="*/ 3625742 w 6085020"/>
              <a:gd name="connsiteY45119" fmla="*/ 759237 h 4885973"/>
              <a:gd name="connsiteX45120" fmla="*/ 3630475 w 6085020"/>
              <a:gd name="connsiteY45120" fmla="*/ 763024 h 4885973"/>
              <a:gd name="connsiteX45121" fmla="*/ 3625742 w 6085020"/>
              <a:gd name="connsiteY45121" fmla="*/ 759237 h 4885973"/>
              <a:gd name="connsiteX45122" fmla="*/ 2920049 w 6085020"/>
              <a:gd name="connsiteY45122" fmla="*/ 757524 h 4885973"/>
              <a:gd name="connsiteX45123" fmla="*/ 2909400 w 6085020"/>
              <a:gd name="connsiteY45123" fmla="*/ 767956 h 4885973"/>
              <a:gd name="connsiteX45124" fmla="*/ 2920049 w 6085020"/>
              <a:gd name="connsiteY45124" fmla="*/ 757524 h 4885973"/>
              <a:gd name="connsiteX45125" fmla="*/ 2181670 w 6085020"/>
              <a:gd name="connsiteY45125" fmla="*/ 757524 h 4885973"/>
              <a:gd name="connsiteX45126" fmla="*/ 2181670 w 6085020"/>
              <a:gd name="connsiteY45126" fmla="*/ 757524 h 4885973"/>
              <a:gd name="connsiteX45127" fmla="*/ 2600395 w 6085020"/>
              <a:gd name="connsiteY45127" fmla="*/ 757334 h 4885973"/>
              <a:gd name="connsiteX45128" fmla="*/ 2600395 w 6085020"/>
              <a:gd name="connsiteY45128" fmla="*/ 767766 h 4885973"/>
              <a:gd name="connsiteX45129" fmla="*/ 2610854 w 6085020"/>
              <a:gd name="connsiteY45129" fmla="*/ 767766 h 4885973"/>
              <a:gd name="connsiteX45130" fmla="*/ 2610854 w 6085020"/>
              <a:gd name="connsiteY45130" fmla="*/ 757334 h 4885973"/>
              <a:gd name="connsiteX45131" fmla="*/ 2568259 w 6085020"/>
              <a:gd name="connsiteY45131" fmla="*/ 757334 h 4885973"/>
              <a:gd name="connsiteX45132" fmla="*/ 2568259 w 6085020"/>
              <a:gd name="connsiteY45132" fmla="*/ 757334 h 4885973"/>
              <a:gd name="connsiteX45133" fmla="*/ 1018290 w 6085020"/>
              <a:gd name="connsiteY45133" fmla="*/ 756955 h 4885973"/>
              <a:gd name="connsiteX45134" fmla="*/ 1014867 w 6085020"/>
              <a:gd name="connsiteY45134" fmla="*/ 759231 h 4885973"/>
              <a:gd name="connsiteX45135" fmla="*/ 1016959 w 6085020"/>
              <a:gd name="connsiteY45135" fmla="*/ 762835 h 4885973"/>
              <a:gd name="connsiteX45136" fmla="*/ 1020893 w 6085020"/>
              <a:gd name="connsiteY45136" fmla="*/ 761951 h 4885973"/>
              <a:gd name="connsiteX45137" fmla="*/ 1021333 w 6085020"/>
              <a:gd name="connsiteY45137" fmla="*/ 760559 h 4885973"/>
              <a:gd name="connsiteX45138" fmla="*/ 1020572 w 6085020"/>
              <a:gd name="connsiteY45138" fmla="*/ 760559 h 4885973"/>
              <a:gd name="connsiteX45139" fmla="*/ 1018290 w 6085020"/>
              <a:gd name="connsiteY45139" fmla="*/ 756955 h 4885973"/>
              <a:gd name="connsiteX45140" fmla="*/ 1941692 w 6085020"/>
              <a:gd name="connsiteY45140" fmla="*/ 756765 h 4885973"/>
              <a:gd name="connsiteX45141" fmla="*/ 1941692 w 6085020"/>
              <a:gd name="connsiteY45141" fmla="*/ 756765 h 4885973"/>
              <a:gd name="connsiteX45142" fmla="*/ 1408682 w 6085020"/>
              <a:gd name="connsiteY45142" fmla="*/ 755627 h 4885973"/>
              <a:gd name="connsiteX45143" fmla="*/ 1408682 w 6085020"/>
              <a:gd name="connsiteY45143" fmla="*/ 767387 h 4885973"/>
              <a:gd name="connsiteX45144" fmla="*/ 1386244 w 6085020"/>
              <a:gd name="connsiteY45144" fmla="*/ 771559 h 4885973"/>
              <a:gd name="connsiteX45145" fmla="*/ 1383772 w 6085020"/>
              <a:gd name="connsiteY45145" fmla="*/ 769283 h 4885973"/>
              <a:gd name="connsiteX45146" fmla="*/ 1359241 w 6085020"/>
              <a:gd name="connsiteY45146" fmla="*/ 775353 h 4885973"/>
              <a:gd name="connsiteX45147" fmla="*/ 1359317 w 6085020"/>
              <a:gd name="connsiteY45147" fmla="*/ 775277 h 4885973"/>
              <a:gd name="connsiteX45148" fmla="*/ 1359241 w 6085020"/>
              <a:gd name="connsiteY45148" fmla="*/ 767766 h 4885973"/>
              <a:gd name="connsiteX45149" fmla="*/ 1382821 w 6085020"/>
              <a:gd name="connsiteY45149" fmla="*/ 760748 h 4885973"/>
              <a:gd name="connsiteX45150" fmla="*/ 1384532 w 6085020"/>
              <a:gd name="connsiteY45150" fmla="*/ 760748 h 4885973"/>
              <a:gd name="connsiteX45151" fmla="*/ 1395561 w 6085020"/>
              <a:gd name="connsiteY45151" fmla="*/ 760748 h 4885973"/>
              <a:gd name="connsiteX45152" fmla="*/ 1408682 w 6085020"/>
              <a:gd name="connsiteY45152" fmla="*/ 755627 h 4885973"/>
              <a:gd name="connsiteX45153" fmla="*/ 2654020 w 6085020"/>
              <a:gd name="connsiteY45153" fmla="*/ 752972 h 4885973"/>
              <a:gd name="connsiteX45154" fmla="*/ 2651928 w 6085020"/>
              <a:gd name="connsiteY45154" fmla="*/ 754679 h 4885973"/>
              <a:gd name="connsiteX45155" fmla="*/ 2651928 w 6085020"/>
              <a:gd name="connsiteY45155" fmla="*/ 758283 h 4885973"/>
              <a:gd name="connsiteX45156" fmla="*/ 2654210 w 6085020"/>
              <a:gd name="connsiteY45156" fmla="*/ 762266 h 4885973"/>
              <a:gd name="connsiteX45157" fmla="*/ 2656111 w 6085020"/>
              <a:gd name="connsiteY45157" fmla="*/ 762266 h 4885973"/>
              <a:gd name="connsiteX45158" fmla="*/ 2656111 w 6085020"/>
              <a:gd name="connsiteY45158" fmla="*/ 752972 h 4885973"/>
              <a:gd name="connsiteX45159" fmla="*/ 3384793 w 6085020"/>
              <a:gd name="connsiteY45159" fmla="*/ 752403 h 4885973"/>
              <a:gd name="connsiteX45160" fmla="*/ 3384793 w 6085020"/>
              <a:gd name="connsiteY45160" fmla="*/ 752403 h 4885973"/>
              <a:gd name="connsiteX45161" fmla="*/ 3775565 w 6085020"/>
              <a:gd name="connsiteY45161" fmla="*/ 752024 h 4885973"/>
              <a:gd name="connsiteX45162" fmla="*/ 3776706 w 6085020"/>
              <a:gd name="connsiteY45162" fmla="*/ 752972 h 4885973"/>
              <a:gd name="connsiteX45163" fmla="*/ 3778608 w 6085020"/>
              <a:gd name="connsiteY45163" fmla="*/ 754300 h 4885973"/>
              <a:gd name="connsiteX45164" fmla="*/ 949548 w 6085020"/>
              <a:gd name="connsiteY45164" fmla="*/ 750691 h 4885973"/>
              <a:gd name="connsiteX45165" fmla="*/ 947362 w 6085020"/>
              <a:gd name="connsiteY45165" fmla="*/ 752024 h 4885973"/>
              <a:gd name="connsiteX45166" fmla="*/ 946974 w 6085020"/>
              <a:gd name="connsiteY45166" fmla="*/ 751931 h 4885973"/>
              <a:gd name="connsiteX45167" fmla="*/ 946720 w 6085020"/>
              <a:gd name="connsiteY45167" fmla="*/ 751447 h 4885973"/>
              <a:gd name="connsiteX45168" fmla="*/ 947742 w 6085020"/>
              <a:gd name="connsiteY45168" fmla="*/ 751265 h 4885973"/>
              <a:gd name="connsiteX45169" fmla="*/ 730773 w 6085020"/>
              <a:gd name="connsiteY45169" fmla="*/ 749748 h 4885973"/>
              <a:gd name="connsiteX45170" fmla="*/ 728871 w 6085020"/>
              <a:gd name="connsiteY45170" fmla="*/ 753162 h 4885973"/>
              <a:gd name="connsiteX45171" fmla="*/ 730773 w 6085020"/>
              <a:gd name="connsiteY45171" fmla="*/ 749748 h 4885973"/>
              <a:gd name="connsiteX45172" fmla="*/ 3148618 w 6085020"/>
              <a:gd name="connsiteY45172" fmla="*/ 749179 h 4885973"/>
              <a:gd name="connsiteX45173" fmla="*/ 3148618 w 6085020"/>
              <a:gd name="connsiteY45173" fmla="*/ 749179 h 4885973"/>
              <a:gd name="connsiteX45174" fmla="*/ 2685205 w 6085020"/>
              <a:gd name="connsiteY45174" fmla="*/ 748041 h 4885973"/>
              <a:gd name="connsiteX45175" fmla="*/ 2685205 w 6085020"/>
              <a:gd name="connsiteY45175" fmla="*/ 755627 h 4885973"/>
              <a:gd name="connsiteX45176" fmla="*/ 2685205 w 6085020"/>
              <a:gd name="connsiteY45176" fmla="*/ 771370 h 4885973"/>
              <a:gd name="connsiteX45177" fmla="*/ 2685205 w 6085020"/>
              <a:gd name="connsiteY45177" fmla="*/ 779336 h 4885973"/>
              <a:gd name="connsiteX45178" fmla="*/ 2687297 w 6085020"/>
              <a:gd name="connsiteY45178" fmla="*/ 781612 h 4885973"/>
              <a:gd name="connsiteX45179" fmla="*/ 2692051 w 6085020"/>
              <a:gd name="connsiteY45179" fmla="*/ 784457 h 4885973"/>
              <a:gd name="connsiteX45180" fmla="*/ 2697566 w 6085020"/>
              <a:gd name="connsiteY45180" fmla="*/ 782750 h 4885973"/>
              <a:gd name="connsiteX45181" fmla="*/ 2699087 w 6085020"/>
              <a:gd name="connsiteY45181" fmla="*/ 781991 h 4885973"/>
              <a:gd name="connsiteX45182" fmla="*/ 2694143 w 6085020"/>
              <a:gd name="connsiteY45182" fmla="*/ 781991 h 4885973"/>
              <a:gd name="connsiteX45183" fmla="*/ 2689009 w 6085020"/>
              <a:gd name="connsiteY45183" fmla="*/ 781043 h 4885973"/>
              <a:gd name="connsiteX45184" fmla="*/ 2689009 w 6085020"/>
              <a:gd name="connsiteY45184" fmla="*/ 748989 h 4885973"/>
              <a:gd name="connsiteX45185" fmla="*/ 2364981 w 6085020"/>
              <a:gd name="connsiteY45185" fmla="*/ 747282 h 4885973"/>
              <a:gd name="connsiteX45186" fmla="*/ 2364981 w 6085020"/>
              <a:gd name="connsiteY45186" fmla="*/ 747282 h 4885973"/>
              <a:gd name="connsiteX45187" fmla="*/ 3227913 w 6085020"/>
              <a:gd name="connsiteY45187" fmla="*/ 747092 h 4885973"/>
              <a:gd name="connsiteX45188" fmla="*/ 3228271 w 6085020"/>
              <a:gd name="connsiteY45188" fmla="*/ 748307 h 4885973"/>
              <a:gd name="connsiteX45189" fmla="*/ 3224038 w 6085020"/>
              <a:gd name="connsiteY45189" fmla="*/ 763342 h 4885973"/>
              <a:gd name="connsiteX45190" fmla="*/ 3222969 w 6085020"/>
              <a:gd name="connsiteY45190" fmla="*/ 800388 h 4885973"/>
              <a:gd name="connsiteX45191" fmla="*/ 3232141 w 6085020"/>
              <a:gd name="connsiteY45191" fmla="*/ 761421 h 4885973"/>
              <a:gd name="connsiteX45192" fmla="*/ 3228271 w 6085020"/>
              <a:gd name="connsiteY45192" fmla="*/ 748307 h 4885973"/>
              <a:gd name="connsiteX45193" fmla="*/ 3228293 w 6085020"/>
              <a:gd name="connsiteY45193" fmla="*/ 748230 h 4885973"/>
              <a:gd name="connsiteX45194" fmla="*/ 2527185 w 6085020"/>
              <a:gd name="connsiteY45194" fmla="*/ 747092 h 4885973"/>
              <a:gd name="connsiteX45195" fmla="*/ 2527185 w 6085020"/>
              <a:gd name="connsiteY45195" fmla="*/ 747092 h 4885973"/>
              <a:gd name="connsiteX45196" fmla="*/ 2275227 w 6085020"/>
              <a:gd name="connsiteY45196" fmla="*/ 746903 h 4885973"/>
              <a:gd name="connsiteX45197" fmla="*/ 2275227 w 6085020"/>
              <a:gd name="connsiteY45197" fmla="*/ 746903 h 4885973"/>
              <a:gd name="connsiteX45198" fmla="*/ 3081682 w 6085020"/>
              <a:gd name="connsiteY45198" fmla="*/ 746713 h 4885973"/>
              <a:gd name="connsiteX45199" fmla="*/ 3079781 w 6085020"/>
              <a:gd name="connsiteY45199" fmla="*/ 765680 h 4885973"/>
              <a:gd name="connsiteX45200" fmla="*/ 3060765 w 6085020"/>
              <a:gd name="connsiteY45200" fmla="*/ 765680 h 4885973"/>
              <a:gd name="connsiteX45201" fmla="*/ 3060765 w 6085020"/>
              <a:gd name="connsiteY45201" fmla="*/ 762455 h 4885973"/>
              <a:gd name="connsiteX45202" fmla="*/ 3039848 w 6085020"/>
              <a:gd name="connsiteY45202" fmla="*/ 767576 h 4885973"/>
              <a:gd name="connsiteX45203" fmla="*/ 3040799 w 6085020"/>
              <a:gd name="connsiteY45203" fmla="*/ 774215 h 4885973"/>
              <a:gd name="connsiteX45204" fmla="*/ 3036805 w 6085020"/>
              <a:gd name="connsiteY45204" fmla="*/ 807776 h 4885973"/>
              <a:gd name="connsiteX45205" fmla="*/ 3039468 w 6085020"/>
              <a:gd name="connsiteY45205" fmla="*/ 810630 h 4885973"/>
              <a:gd name="connsiteX45206" fmla="*/ 3086817 w 6085020"/>
              <a:gd name="connsiteY45206" fmla="*/ 818027 h 4885973"/>
              <a:gd name="connsiteX45207" fmla="*/ 3086436 w 6085020"/>
              <a:gd name="connsiteY45207" fmla="*/ 817648 h 4885973"/>
              <a:gd name="connsiteX45208" fmla="*/ 3088718 w 6085020"/>
              <a:gd name="connsiteY45208" fmla="*/ 810061 h 4885973"/>
              <a:gd name="connsiteX45209" fmla="*/ 3107734 w 6085020"/>
              <a:gd name="connsiteY45209" fmla="*/ 830166 h 4885973"/>
              <a:gd name="connsiteX45210" fmla="*/ 3090810 w 6085020"/>
              <a:gd name="connsiteY45210" fmla="*/ 799819 h 4885973"/>
              <a:gd name="connsiteX45211" fmla="*/ 3088908 w 6085020"/>
              <a:gd name="connsiteY45211" fmla="*/ 776301 h 4885973"/>
              <a:gd name="connsiteX45212" fmla="*/ 3092141 w 6085020"/>
              <a:gd name="connsiteY45212" fmla="*/ 778008 h 4885973"/>
              <a:gd name="connsiteX45213" fmla="*/ 3081682 w 6085020"/>
              <a:gd name="connsiteY45213" fmla="*/ 746713 h 4885973"/>
              <a:gd name="connsiteX45214" fmla="*/ 993380 w 6085020"/>
              <a:gd name="connsiteY45214" fmla="*/ 738557 h 4885973"/>
              <a:gd name="connsiteX45215" fmla="*/ 989843 w 6085020"/>
              <a:gd name="connsiteY45215" fmla="*/ 740494 h 4885973"/>
              <a:gd name="connsiteX45216" fmla="*/ 989767 w 6085020"/>
              <a:gd name="connsiteY45216" fmla="*/ 740834 h 4885973"/>
              <a:gd name="connsiteX45217" fmla="*/ 991858 w 6085020"/>
              <a:gd name="connsiteY45217" fmla="*/ 744437 h 4885973"/>
              <a:gd name="connsiteX45218" fmla="*/ 995091 w 6085020"/>
              <a:gd name="connsiteY45218" fmla="*/ 742161 h 4885973"/>
              <a:gd name="connsiteX45219" fmla="*/ 995471 w 6085020"/>
              <a:gd name="connsiteY45219" fmla="*/ 742161 h 4885973"/>
              <a:gd name="connsiteX45220" fmla="*/ 993380 w 6085020"/>
              <a:gd name="connsiteY45220" fmla="*/ 738557 h 4885973"/>
              <a:gd name="connsiteX45221" fmla="*/ 3058834 w 6085020"/>
              <a:gd name="connsiteY45221" fmla="*/ 738480 h 4885973"/>
              <a:gd name="connsiteX45222" fmla="*/ 3055251 w 6085020"/>
              <a:gd name="connsiteY45222" fmla="*/ 757524 h 4885973"/>
              <a:gd name="connsiteX45223" fmla="*/ 3054870 w 6085020"/>
              <a:gd name="connsiteY45223" fmla="*/ 759421 h 4885973"/>
              <a:gd name="connsiteX45224" fmla="*/ 3065329 w 6085020"/>
              <a:gd name="connsiteY45224" fmla="*/ 754300 h 4885973"/>
              <a:gd name="connsiteX45225" fmla="*/ 3065329 w 6085020"/>
              <a:gd name="connsiteY45225" fmla="*/ 743868 h 4885973"/>
              <a:gd name="connsiteX45226" fmla="*/ 3058834 w 6085020"/>
              <a:gd name="connsiteY45226" fmla="*/ 738480 h 4885973"/>
              <a:gd name="connsiteX45227" fmla="*/ 2077464 w 6085020"/>
              <a:gd name="connsiteY45227" fmla="*/ 737230 h 4885973"/>
              <a:gd name="connsiteX45228" fmla="*/ 2077464 w 6085020"/>
              <a:gd name="connsiteY45228" fmla="*/ 737230 h 4885973"/>
              <a:gd name="connsiteX45229" fmla="*/ 3144244 w 6085020"/>
              <a:gd name="connsiteY45229" fmla="*/ 736661 h 4885973"/>
              <a:gd name="connsiteX45230" fmla="*/ 3143483 w 6085020"/>
              <a:gd name="connsiteY45230" fmla="*/ 738178 h 4885973"/>
              <a:gd name="connsiteX45231" fmla="*/ 3127700 w 6085020"/>
              <a:gd name="connsiteY45231" fmla="*/ 738178 h 4885973"/>
              <a:gd name="connsiteX45232" fmla="*/ 3144244 w 6085020"/>
              <a:gd name="connsiteY45232" fmla="*/ 736661 h 4885973"/>
              <a:gd name="connsiteX45233" fmla="*/ 2976906 w 6085020"/>
              <a:gd name="connsiteY45233" fmla="*/ 736661 h 4885973"/>
              <a:gd name="connsiteX45234" fmla="*/ 2976906 w 6085020"/>
              <a:gd name="connsiteY45234" fmla="*/ 736661 h 4885973"/>
              <a:gd name="connsiteX45235" fmla="*/ 2532509 w 6085020"/>
              <a:gd name="connsiteY45235" fmla="*/ 736661 h 4885973"/>
              <a:gd name="connsiteX45236" fmla="*/ 2532509 w 6085020"/>
              <a:gd name="connsiteY45236" fmla="*/ 736661 h 4885973"/>
              <a:gd name="connsiteX45237" fmla="*/ 2009578 w 6085020"/>
              <a:gd name="connsiteY45237" fmla="*/ 735902 h 4885973"/>
              <a:gd name="connsiteX45238" fmla="*/ 2006231 w 6085020"/>
              <a:gd name="connsiteY45238" fmla="*/ 737640 h 4885973"/>
              <a:gd name="connsiteX45239" fmla="*/ 2006155 w 6085020"/>
              <a:gd name="connsiteY45239" fmla="*/ 737989 h 4885973"/>
              <a:gd name="connsiteX45240" fmla="*/ 2008057 w 6085020"/>
              <a:gd name="connsiteY45240" fmla="*/ 741539 h 4885973"/>
              <a:gd name="connsiteX45241" fmla="*/ 2008247 w 6085020"/>
              <a:gd name="connsiteY45241" fmla="*/ 741592 h 4885973"/>
              <a:gd name="connsiteX45242" fmla="*/ 2011479 w 6085020"/>
              <a:gd name="connsiteY45242" fmla="*/ 739695 h 4885973"/>
              <a:gd name="connsiteX45243" fmla="*/ 2011860 w 6085020"/>
              <a:gd name="connsiteY45243" fmla="*/ 739506 h 4885973"/>
              <a:gd name="connsiteX45244" fmla="*/ 2009920 w 6085020"/>
              <a:gd name="connsiteY45244" fmla="*/ 735978 h 4885973"/>
              <a:gd name="connsiteX45245" fmla="*/ 2009578 w 6085020"/>
              <a:gd name="connsiteY45245" fmla="*/ 735902 h 4885973"/>
              <a:gd name="connsiteX45246" fmla="*/ 2334556 w 6085020"/>
              <a:gd name="connsiteY45246" fmla="*/ 735333 h 4885973"/>
              <a:gd name="connsiteX45247" fmla="*/ 2322880 w 6085020"/>
              <a:gd name="connsiteY45247" fmla="*/ 749717 h 4885973"/>
              <a:gd name="connsiteX45248" fmla="*/ 2322957 w 6085020"/>
              <a:gd name="connsiteY45248" fmla="*/ 750317 h 4885973"/>
              <a:gd name="connsiteX45249" fmla="*/ 2321435 w 6085020"/>
              <a:gd name="connsiteY45249" fmla="*/ 748420 h 4885973"/>
              <a:gd name="connsiteX45250" fmla="*/ 2334556 w 6085020"/>
              <a:gd name="connsiteY45250" fmla="*/ 761507 h 4885973"/>
              <a:gd name="connsiteX45251" fmla="*/ 2347677 w 6085020"/>
              <a:gd name="connsiteY45251" fmla="*/ 748420 h 4885973"/>
              <a:gd name="connsiteX45252" fmla="*/ 2334556 w 6085020"/>
              <a:gd name="connsiteY45252" fmla="*/ 735333 h 4885973"/>
              <a:gd name="connsiteX45253" fmla="*/ 965236 w 6085020"/>
              <a:gd name="connsiteY45253" fmla="*/ 735333 h 4885973"/>
              <a:gd name="connsiteX45254" fmla="*/ 964232 w 6085020"/>
              <a:gd name="connsiteY45254" fmla="*/ 735834 h 4885973"/>
              <a:gd name="connsiteX45255" fmla="*/ 961814 w 6085020"/>
              <a:gd name="connsiteY45255" fmla="*/ 736709 h 4885973"/>
              <a:gd name="connsiteX45256" fmla="*/ 959151 w 6085020"/>
              <a:gd name="connsiteY45256" fmla="*/ 738368 h 4885973"/>
              <a:gd name="connsiteX45257" fmla="*/ 964232 w 6085020"/>
              <a:gd name="connsiteY45257" fmla="*/ 735834 h 4885973"/>
              <a:gd name="connsiteX45258" fmla="*/ 965617 w 6085020"/>
              <a:gd name="connsiteY45258" fmla="*/ 735333 h 4885973"/>
              <a:gd name="connsiteX45259" fmla="*/ 3950509 w 6085020"/>
              <a:gd name="connsiteY45259" fmla="*/ 734575 h 4885973"/>
              <a:gd name="connsiteX45260" fmla="*/ 3950319 w 6085020"/>
              <a:gd name="connsiteY45260" fmla="*/ 734954 h 4885973"/>
              <a:gd name="connsiteX45261" fmla="*/ 3950509 w 6085020"/>
              <a:gd name="connsiteY45261" fmla="*/ 734995 h 4885973"/>
              <a:gd name="connsiteX45262" fmla="*/ 3950509 w 6085020"/>
              <a:gd name="connsiteY45262" fmla="*/ 736850 h 4885973"/>
              <a:gd name="connsiteX45263" fmla="*/ 3942903 w 6085020"/>
              <a:gd name="connsiteY45263" fmla="*/ 740834 h 4885973"/>
              <a:gd name="connsiteX45264" fmla="*/ 3941572 w 6085020"/>
              <a:gd name="connsiteY45264" fmla="*/ 740834 h 4885973"/>
              <a:gd name="connsiteX45265" fmla="*/ 3962679 w 6085020"/>
              <a:gd name="connsiteY45265" fmla="*/ 773456 h 4885973"/>
              <a:gd name="connsiteX45266" fmla="*/ 3962679 w 6085020"/>
              <a:gd name="connsiteY45266" fmla="*/ 737609 h 4885973"/>
              <a:gd name="connsiteX45267" fmla="*/ 3950509 w 6085020"/>
              <a:gd name="connsiteY45267" fmla="*/ 734995 h 4885973"/>
              <a:gd name="connsiteX45268" fmla="*/ 2701274 w 6085020"/>
              <a:gd name="connsiteY45268" fmla="*/ 733461 h 4885973"/>
              <a:gd name="connsiteX45269" fmla="*/ 2704982 w 6085020"/>
              <a:gd name="connsiteY45269" fmla="*/ 750317 h 4885973"/>
              <a:gd name="connsiteX45270" fmla="*/ 2701274 w 6085020"/>
              <a:gd name="connsiteY45270" fmla="*/ 733461 h 4885973"/>
              <a:gd name="connsiteX45271" fmla="*/ 747317 w 6085020"/>
              <a:gd name="connsiteY45271" fmla="*/ 733247 h 4885973"/>
              <a:gd name="connsiteX45272" fmla="*/ 766332 w 6085020"/>
              <a:gd name="connsiteY45272" fmla="*/ 736661 h 4885973"/>
              <a:gd name="connsiteX45273" fmla="*/ 756254 w 6085020"/>
              <a:gd name="connsiteY45273" fmla="*/ 739127 h 4885973"/>
              <a:gd name="connsiteX45274" fmla="*/ 750930 w 6085020"/>
              <a:gd name="connsiteY45274" fmla="*/ 741592 h 4885973"/>
              <a:gd name="connsiteX45275" fmla="*/ 748648 w 6085020"/>
              <a:gd name="connsiteY45275" fmla="*/ 736661 h 4885973"/>
              <a:gd name="connsiteX45276" fmla="*/ 747317 w 6085020"/>
              <a:gd name="connsiteY45276" fmla="*/ 733247 h 4885973"/>
              <a:gd name="connsiteX45277" fmla="*/ 2653069 w 6085020"/>
              <a:gd name="connsiteY45277" fmla="*/ 731919 h 4885973"/>
              <a:gd name="connsiteX45278" fmla="*/ 2663147 w 6085020"/>
              <a:gd name="connsiteY45278" fmla="*/ 747092 h 4885973"/>
              <a:gd name="connsiteX45279" fmla="*/ 2663528 w 6085020"/>
              <a:gd name="connsiteY45279" fmla="*/ 747472 h 4885973"/>
              <a:gd name="connsiteX45280" fmla="*/ 2653069 w 6085020"/>
              <a:gd name="connsiteY45280" fmla="*/ 731919 h 4885973"/>
              <a:gd name="connsiteX45281" fmla="*/ 1810864 w 6085020"/>
              <a:gd name="connsiteY45281" fmla="*/ 731919 h 4885973"/>
              <a:gd name="connsiteX45282" fmla="*/ 1810864 w 6085020"/>
              <a:gd name="connsiteY45282" fmla="*/ 731919 h 4885973"/>
              <a:gd name="connsiteX45283" fmla="*/ 4180599 w 6085020"/>
              <a:gd name="connsiteY45283" fmla="*/ 731540 h 4885973"/>
              <a:gd name="connsiteX45284" fmla="*/ 4168049 w 6085020"/>
              <a:gd name="connsiteY45284" fmla="*/ 737609 h 4885973"/>
              <a:gd name="connsiteX45285" fmla="*/ 4149033 w 6085020"/>
              <a:gd name="connsiteY45285" fmla="*/ 752213 h 4885973"/>
              <a:gd name="connsiteX45286" fmla="*/ 4145040 w 6085020"/>
              <a:gd name="connsiteY45286" fmla="*/ 759421 h 4885973"/>
              <a:gd name="connsiteX45287" fmla="*/ 4141997 w 6085020"/>
              <a:gd name="connsiteY45287" fmla="*/ 760938 h 4885973"/>
              <a:gd name="connsiteX45288" fmla="*/ 4139906 w 6085020"/>
              <a:gd name="connsiteY45288" fmla="*/ 763783 h 4885973"/>
              <a:gd name="connsiteX45289" fmla="*/ 4146561 w 6085020"/>
              <a:gd name="connsiteY45289" fmla="*/ 766438 h 4885973"/>
              <a:gd name="connsiteX45290" fmla="*/ 4140286 w 6085020"/>
              <a:gd name="connsiteY45290" fmla="*/ 767387 h 4885973"/>
              <a:gd name="connsiteX45291" fmla="*/ 4135722 w 6085020"/>
              <a:gd name="connsiteY45291" fmla="*/ 767387 h 4885973"/>
              <a:gd name="connsiteX45292" fmla="*/ 4130074 w 6085020"/>
              <a:gd name="connsiteY45292" fmla="*/ 785258 h 4885973"/>
              <a:gd name="connsiteX45293" fmla="*/ 4128496 w 6085020"/>
              <a:gd name="connsiteY45293" fmla="*/ 784646 h 4885973"/>
              <a:gd name="connsiteX45294" fmla="*/ 4127545 w 6085020"/>
              <a:gd name="connsiteY45294" fmla="*/ 784646 h 4885973"/>
              <a:gd name="connsiteX45295" fmla="*/ 4126081 w 6085020"/>
              <a:gd name="connsiteY45295" fmla="*/ 788969 h 4885973"/>
              <a:gd name="connsiteX45296" fmla="*/ 4126214 w 6085020"/>
              <a:gd name="connsiteY45296" fmla="*/ 789198 h 4885973"/>
              <a:gd name="connsiteX45297" fmla="*/ 4128592 w 6085020"/>
              <a:gd name="connsiteY45297" fmla="*/ 789949 h 4885973"/>
              <a:gd name="connsiteX45298" fmla="*/ 4124693 w 6085020"/>
              <a:gd name="connsiteY45298" fmla="*/ 802285 h 4885973"/>
              <a:gd name="connsiteX45299" fmla="*/ 4133440 w 6085020"/>
              <a:gd name="connsiteY45299" fmla="*/ 797164 h 4885973"/>
              <a:gd name="connsiteX45300" fmla="*/ 4131919 w 6085020"/>
              <a:gd name="connsiteY45300" fmla="*/ 802475 h 4885973"/>
              <a:gd name="connsiteX45301" fmla="*/ 4124693 w 6085020"/>
              <a:gd name="connsiteY45301" fmla="*/ 802475 h 4885973"/>
              <a:gd name="connsiteX45302" fmla="*/ 4131539 w 6085020"/>
              <a:gd name="connsiteY45302" fmla="*/ 844770 h 4885973"/>
              <a:gd name="connsiteX45303" fmla="*/ 4136673 w 6085020"/>
              <a:gd name="connsiteY45303" fmla="*/ 843443 h 4885973"/>
              <a:gd name="connsiteX45304" fmla="*/ 4137623 w 6085020"/>
              <a:gd name="connsiteY45304" fmla="*/ 837563 h 4885973"/>
              <a:gd name="connsiteX45305" fmla="*/ 4141807 w 6085020"/>
              <a:gd name="connsiteY45305" fmla="*/ 827890 h 4885973"/>
              <a:gd name="connsiteX45306" fmla="*/ 4145420 w 6085020"/>
              <a:gd name="connsiteY45306" fmla="*/ 824097 h 4885973"/>
              <a:gd name="connsiteX45307" fmla="*/ 4147702 w 6085020"/>
              <a:gd name="connsiteY45307" fmla="*/ 825993 h 4885973"/>
              <a:gd name="connsiteX45308" fmla="*/ 4153977 w 6085020"/>
              <a:gd name="connsiteY45308" fmla="*/ 825993 h 4885973"/>
              <a:gd name="connsiteX45309" fmla="*/ 4157970 w 6085020"/>
              <a:gd name="connsiteY45309" fmla="*/ 823717 h 4885973"/>
              <a:gd name="connsiteX45310" fmla="*/ 4160442 w 6085020"/>
              <a:gd name="connsiteY45310" fmla="*/ 828269 h 4885973"/>
              <a:gd name="connsiteX45311" fmla="*/ 4162724 w 6085020"/>
              <a:gd name="connsiteY45311" fmla="*/ 839839 h 4885973"/>
              <a:gd name="connsiteX45312" fmla="*/ 4162724 w 6085020"/>
              <a:gd name="connsiteY45312" fmla="*/ 846857 h 4885973"/>
              <a:gd name="connsiteX45313" fmla="*/ 4155118 w 6085020"/>
              <a:gd name="connsiteY45313" fmla="*/ 850839 h 4885973"/>
              <a:gd name="connsiteX45314" fmla="*/ 4153026 w 6085020"/>
              <a:gd name="connsiteY45314" fmla="*/ 859374 h 4885973"/>
              <a:gd name="connsiteX45315" fmla="*/ 4151125 w 6085020"/>
              <a:gd name="connsiteY45315" fmla="*/ 867909 h 4885973"/>
              <a:gd name="connsiteX45316" fmla="*/ 4153787 w 6085020"/>
              <a:gd name="connsiteY45316" fmla="*/ 866771 h 4885973"/>
              <a:gd name="connsiteX45317" fmla="*/ 4158731 w 6085020"/>
              <a:gd name="connsiteY45317" fmla="*/ 864116 h 4885973"/>
              <a:gd name="connsiteX45318" fmla="*/ 4160823 w 6085020"/>
              <a:gd name="connsiteY45318" fmla="*/ 862409 h 4885973"/>
              <a:gd name="connsiteX45319" fmla="*/ 4160823 w 6085020"/>
              <a:gd name="connsiteY45319" fmla="*/ 867151 h 4885973"/>
              <a:gd name="connsiteX45320" fmla="*/ 4159301 w 6085020"/>
              <a:gd name="connsiteY45320" fmla="*/ 879289 h 4885973"/>
              <a:gd name="connsiteX45321" fmla="*/ 4165957 w 6085020"/>
              <a:gd name="connsiteY45321" fmla="*/ 885359 h 4885973"/>
              <a:gd name="connsiteX45322" fmla="*/ 4161774 w 6085020"/>
              <a:gd name="connsiteY45322" fmla="*/ 884221 h 4885973"/>
              <a:gd name="connsiteX45323" fmla="*/ 4161774 w 6085020"/>
              <a:gd name="connsiteY45323" fmla="*/ 887066 h 4885973"/>
              <a:gd name="connsiteX45324" fmla="*/ 4154167 w 6085020"/>
              <a:gd name="connsiteY45324" fmla="*/ 900532 h 4885973"/>
              <a:gd name="connsiteX45325" fmla="*/ 4176986 w 6085020"/>
              <a:gd name="connsiteY45325" fmla="*/ 894273 h 4885973"/>
              <a:gd name="connsiteX45326" fmla="*/ 4202087 w 6085020"/>
              <a:gd name="connsiteY45326" fmla="*/ 917981 h 4885973"/>
              <a:gd name="connsiteX45327" fmla="*/ 4191438 w 6085020"/>
              <a:gd name="connsiteY45327" fmla="*/ 899015 h 4885973"/>
              <a:gd name="connsiteX45328" fmla="*/ 4208172 w 6085020"/>
              <a:gd name="connsiteY45328" fmla="*/ 889911 h 4885973"/>
              <a:gd name="connsiteX45329" fmla="*/ 4212355 w 6085020"/>
              <a:gd name="connsiteY45329" fmla="*/ 901480 h 4885973"/>
              <a:gd name="connsiteX45330" fmla="*/ 4213496 w 6085020"/>
              <a:gd name="connsiteY45330" fmla="*/ 905084 h 4885973"/>
              <a:gd name="connsiteX45331" fmla="*/ 4214637 w 6085020"/>
              <a:gd name="connsiteY45331" fmla="*/ 903756 h 4885973"/>
              <a:gd name="connsiteX45332" fmla="*/ 4215778 w 6085020"/>
              <a:gd name="connsiteY45332" fmla="*/ 897497 h 4885973"/>
              <a:gd name="connsiteX45333" fmla="*/ 4223575 w 6085020"/>
              <a:gd name="connsiteY45333" fmla="*/ 882703 h 4885973"/>
              <a:gd name="connsiteX45334" fmla="*/ 4200375 w 6085020"/>
              <a:gd name="connsiteY45334" fmla="*/ 886497 h 4885973"/>
              <a:gd name="connsiteX45335" fmla="*/ 4226427 w 6085020"/>
              <a:gd name="connsiteY45335" fmla="*/ 871134 h 4885973"/>
              <a:gd name="connsiteX45336" fmla="*/ 4225476 w 6085020"/>
              <a:gd name="connsiteY45336" fmla="*/ 880238 h 4885973"/>
              <a:gd name="connsiteX45337" fmla="*/ 4230230 w 6085020"/>
              <a:gd name="connsiteY45337" fmla="*/ 874358 h 4885973"/>
              <a:gd name="connsiteX45338" fmla="*/ 4244872 w 6085020"/>
              <a:gd name="connsiteY45338" fmla="*/ 866392 h 4885973"/>
              <a:gd name="connsiteX45339" fmla="*/ 4268832 w 6085020"/>
              <a:gd name="connsiteY45339" fmla="*/ 855391 h 4885973"/>
              <a:gd name="connsiteX45340" fmla="*/ 4278340 w 6085020"/>
              <a:gd name="connsiteY45340" fmla="*/ 852546 h 4885973"/>
              <a:gd name="connsiteX45341" fmla="*/ 4281382 w 6085020"/>
              <a:gd name="connsiteY45341" fmla="*/ 863547 h 4885973"/>
              <a:gd name="connsiteX45342" fmla="*/ 4284615 w 6085020"/>
              <a:gd name="connsiteY45342" fmla="*/ 874737 h 4885973"/>
              <a:gd name="connsiteX45343" fmla="*/ 4281573 w 6085020"/>
              <a:gd name="connsiteY45343" fmla="*/ 881565 h 4885973"/>
              <a:gd name="connsiteX45344" fmla="*/ 4278340 w 6085020"/>
              <a:gd name="connsiteY45344" fmla="*/ 888393 h 4885973"/>
              <a:gd name="connsiteX45345" fmla="*/ 4288798 w 6085020"/>
              <a:gd name="connsiteY45345" fmla="*/ 888393 h 4885973"/>
              <a:gd name="connsiteX45346" fmla="*/ 4285566 w 6085020"/>
              <a:gd name="connsiteY45346" fmla="*/ 897877 h 4885973"/>
              <a:gd name="connsiteX45347" fmla="*/ 4293362 w 6085020"/>
              <a:gd name="connsiteY45347" fmla="*/ 904704 h 4885973"/>
              <a:gd name="connsiteX45348" fmla="*/ 4283854 w 6085020"/>
              <a:gd name="connsiteY45348" fmla="*/ 914377 h 4885973"/>
              <a:gd name="connsiteX45349" fmla="*/ 4274537 w 6085020"/>
              <a:gd name="connsiteY45349" fmla="*/ 911532 h 4885973"/>
              <a:gd name="connsiteX45350" fmla="*/ 4267881 w 6085020"/>
              <a:gd name="connsiteY45350" fmla="*/ 930499 h 4885973"/>
              <a:gd name="connsiteX45351" fmla="*/ 4259514 w 6085020"/>
              <a:gd name="connsiteY45351" fmla="*/ 948328 h 4885973"/>
              <a:gd name="connsiteX45352" fmla="*/ 4259514 w 6085020"/>
              <a:gd name="connsiteY45352" fmla="*/ 957242 h 4885973"/>
              <a:gd name="connsiteX45353" fmla="*/ 4259514 w 6085020"/>
              <a:gd name="connsiteY45353" fmla="*/ 978295 h 4885973"/>
              <a:gd name="connsiteX45354" fmla="*/ 4258183 w 6085020"/>
              <a:gd name="connsiteY45354" fmla="*/ 988157 h 4885973"/>
              <a:gd name="connsiteX45355" fmla="*/ 4260085 w 6085020"/>
              <a:gd name="connsiteY45355" fmla="*/ 988157 h 4885973"/>
              <a:gd name="connsiteX45356" fmla="*/ 4260085 w 6085020"/>
              <a:gd name="connsiteY45356" fmla="*/ 983036 h 4885973"/>
              <a:gd name="connsiteX45357" fmla="*/ 4263508 w 6085020"/>
              <a:gd name="connsiteY45357" fmla="*/ 980950 h 4885973"/>
              <a:gd name="connsiteX45358" fmla="*/ 4265980 w 6085020"/>
              <a:gd name="connsiteY45358" fmla="*/ 983416 h 4885973"/>
              <a:gd name="connsiteX45359" fmla="*/ 4265980 w 6085020"/>
              <a:gd name="connsiteY45359" fmla="*/ 979243 h 4885973"/>
              <a:gd name="connsiteX45360" fmla="*/ 4272445 w 6085020"/>
              <a:gd name="connsiteY45360" fmla="*/ 975070 h 4885973"/>
              <a:gd name="connsiteX45361" fmla="*/ 4270353 w 6085020"/>
              <a:gd name="connsiteY45361" fmla="*/ 984174 h 4885973"/>
              <a:gd name="connsiteX45362" fmla="*/ 4271874 w 6085020"/>
              <a:gd name="connsiteY45362" fmla="*/ 984174 h 4885973"/>
              <a:gd name="connsiteX45363" fmla="*/ 4278150 w 6085020"/>
              <a:gd name="connsiteY45363" fmla="*/ 985502 h 4885973"/>
              <a:gd name="connsiteX45364" fmla="*/ 4283664 w 6085020"/>
              <a:gd name="connsiteY45364" fmla="*/ 986640 h 4885973"/>
              <a:gd name="connsiteX45365" fmla="*/ 4284805 w 6085020"/>
              <a:gd name="connsiteY45365" fmla="*/ 986640 h 4885973"/>
              <a:gd name="connsiteX45366" fmla="*/ 4284805 w 6085020"/>
              <a:gd name="connsiteY45366" fmla="*/ 984554 h 4885973"/>
              <a:gd name="connsiteX45367" fmla="*/ 4285756 w 6085020"/>
              <a:gd name="connsiteY45367" fmla="*/ 981709 h 4885973"/>
              <a:gd name="connsiteX45368" fmla="*/ 4279100 w 6085020"/>
              <a:gd name="connsiteY45368" fmla="*/ 985312 h 4885973"/>
              <a:gd name="connsiteX45369" fmla="*/ 4276248 w 6085020"/>
              <a:gd name="connsiteY45369" fmla="*/ 980002 h 4885973"/>
              <a:gd name="connsiteX45370" fmla="*/ 4282143 w 6085020"/>
              <a:gd name="connsiteY45370" fmla="*/ 977346 h 4885973"/>
              <a:gd name="connsiteX45371" fmla="*/ 4288038 w 6085020"/>
              <a:gd name="connsiteY45371" fmla="*/ 974691 h 4885973"/>
              <a:gd name="connsiteX45372" fmla="*/ 4290700 w 6085020"/>
              <a:gd name="connsiteY45372" fmla="*/ 979622 h 4885973"/>
              <a:gd name="connsiteX45373" fmla="*/ 4300208 w 6085020"/>
              <a:gd name="connsiteY45373" fmla="*/ 969760 h 4885973"/>
              <a:gd name="connsiteX45374" fmla="*/ 4303060 w 6085020"/>
              <a:gd name="connsiteY45374" fmla="*/ 974881 h 4885973"/>
              <a:gd name="connsiteX45375" fmla="*/ 4303060 w 6085020"/>
              <a:gd name="connsiteY45375" fmla="*/ 976208 h 4885973"/>
              <a:gd name="connsiteX45376" fmla="*/ 4305913 w 6085020"/>
              <a:gd name="connsiteY45376" fmla="*/ 974691 h 4885973"/>
              <a:gd name="connsiteX45377" fmla="*/ 4310476 w 6085020"/>
              <a:gd name="connsiteY45377" fmla="*/ 965018 h 4885973"/>
              <a:gd name="connsiteX45378" fmla="*/ 4313709 w 6085020"/>
              <a:gd name="connsiteY45378" fmla="*/ 960466 h 4885973"/>
              <a:gd name="connsiteX45379" fmla="*/ 4305342 w 6085020"/>
              <a:gd name="connsiteY45379" fmla="*/ 954207 h 4885973"/>
              <a:gd name="connsiteX45380" fmla="*/ 4316181 w 6085020"/>
              <a:gd name="connsiteY45380" fmla="*/ 945862 h 4885973"/>
              <a:gd name="connsiteX45381" fmla="*/ 4317893 w 6085020"/>
              <a:gd name="connsiteY45381" fmla="*/ 958000 h 4885973"/>
              <a:gd name="connsiteX45382" fmla="*/ 4320555 w 6085020"/>
              <a:gd name="connsiteY45382" fmla="*/ 960845 h 4885973"/>
              <a:gd name="connsiteX45383" fmla="*/ 4321886 w 6085020"/>
              <a:gd name="connsiteY45383" fmla="*/ 963501 h 4885973"/>
              <a:gd name="connsiteX45384" fmla="*/ 4328351 w 6085020"/>
              <a:gd name="connsiteY45384" fmla="*/ 957052 h 4885973"/>
              <a:gd name="connsiteX45385" fmla="*/ 4341472 w 6085020"/>
              <a:gd name="connsiteY45385" fmla="*/ 943965 h 4885973"/>
              <a:gd name="connsiteX45386" fmla="*/ 4342829 w 6085020"/>
              <a:gd name="connsiteY45386" fmla="*/ 945319 h 4885973"/>
              <a:gd name="connsiteX45387" fmla="*/ 4338049 w 6085020"/>
              <a:gd name="connsiteY45387" fmla="*/ 950793 h 4885973"/>
              <a:gd name="connsiteX45388" fmla="*/ 4336147 w 6085020"/>
              <a:gd name="connsiteY45388" fmla="*/ 952880 h 4885973"/>
              <a:gd name="connsiteX45389" fmla="*/ 4338429 w 6085020"/>
              <a:gd name="connsiteY45389" fmla="*/ 951552 h 4885973"/>
              <a:gd name="connsiteX45390" fmla="*/ 4344324 w 6085020"/>
              <a:gd name="connsiteY45390" fmla="*/ 957052 h 4885973"/>
              <a:gd name="connsiteX45391" fmla="*/ 4340711 w 6085020"/>
              <a:gd name="connsiteY45391" fmla="*/ 950414 h 4885973"/>
              <a:gd name="connsiteX45392" fmla="*/ 4346796 w 6085020"/>
              <a:gd name="connsiteY45392" fmla="*/ 947190 h 4885973"/>
              <a:gd name="connsiteX45393" fmla="*/ 4345210 w 6085020"/>
              <a:gd name="connsiteY45393" fmla="*/ 946241 h 4885973"/>
              <a:gd name="connsiteX45394" fmla="*/ 4345465 w 6085020"/>
              <a:gd name="connsiteY45394" fmla="*/ 946241 h 4885973"/>
              <a:gd name="connsiteX45395" fmla="*/ 4349458 w 6085020"/>
              <a:gd name="connsiteY45395" fmla="*/ 947759 h 4885973"/>
              <a:gd name="connsiteX45396" fmla="*/ 4354022 w 6085020"/>
              <a:gd name="connsiteY45396" fmla="*/ 956104 h 4885973"/>
              <a:gd name="connsiteX45397" fmla="*/ 4352501 w 6085020"/>
              <a:gd name="connsiteY45397" fmla="*/ 959328 h 4885973"/>
              <a:gd name="connsiteX45398" fmla="*/ 4346036 w 6085020"/>
              <a:gd name="connsiteY45398" fmla="*/ 967484 h 4885973"/>
              <a:gd name="connsiteX45399" fmla="*/ 4346036 w 6085020"/>
              <a:gd name="connsiteY45399" fmla="*/ 968432 h 4885973"/>
              <a:gd name="connsiteX45400" fmla="*/ 4351931 w 6085020"/>
              <a:gd name="connsiteY45400" fmla="*/ 968432 h 4885973"/>
              <a:gd name="connsiteX45401" fmla="*/ 4349839 w 6085020"/>
              <a:gd name="connsiteY45401" fmla="*/ 972225 h 4885973"/>
              <a:gd name="connsiteX45402" fmla="*/ 4353642 w 6085020"/>
              <a:gd name="connsiteY45402" fmla="*/ 973932 h 4885973"/>
              <a:gd name="connsiteX45403" fmla="*/ 4353642 w 6085020"/>
              <a:gd name="connsiteY45403" fmla="*/ 969380 h 4885973"/>
              <a:gd name="connsiteX45404" fmla="*/ 4353642 w 6085020"/>
              <a:gd name="connsiteY45404" fmla="*/ 961983 h 4885973"/>
              <a:gd name="connsiteX45405" fmla="*/ 4356874 w 6085020"/>
              <a:gd name="connsiteY45405" fmla="*/ 961983 h 4885973"/>
              <a:gd name="connsiteX45406" fmla="*/ 4402512 w 6085020"/>
              <a:gd name="connsiteY45406" fmla="*/ 1046385 h 4885973"/>
              <a:gd name="connsiteX45407" fmla="*/ 4399089 w 6085020"/>
              <a:gd name="connsiteY45407" fmla="*/ 1046385 h 4885973"/>
              <a:gd name="connsiteX45408" fmla="*/ 4397568 w 6085020"/>
              <a:gd name="connsiteY45408" fmla="*/ 1046385 h 4885973"/>
              <a:gd name="connsiteX45409" fmla="*/ 4390532 w 6085020"/>
              <a:gd name="connsiteY45409" fmla="*/ 1048281 h 4885973"/>
              <a:gd name="connsiteX45410" fmla="*/ 4395286 w 6085020"/>
              <a:gd name="connsiteY45410" fmla="*/ 1062506 h 4885973"/>
              <a:gd name="connsiteX45411" fmla="*/ 4398709 w 6085020"/>
              <a:gd name="connsiteY45411" fmla="*/ 1072179 h 4885973"/>
              <a:gd name="connsiteX45412" fmla="*/ 4404604 w 6085020"/>
              <a:gd name="connsiteY45412" fmla="*/ 1066869 h 4885973"/>
              <a:gd name="connsiteX45413" fmla="*/ 4410118 w 6085020"/>
              <a:gd name="connsiteY45413" fmla="*/ 1061558 h 4885973"/>
              <a:gd name="connsiteX45414" fmla="*/ 4413541 w 6085020"/>
              <a:gd name="connsiteY45414" fmla="*/ 1067627 h 4885973"/>
              <a:gd name="connsiteX45415" fmla="*/ 4418295 w 6085020"/>
              <a:gd name="connsiteY45415" fmla="*/ 1063075 h 4885973"/>
              <a:gd name="connsiteX45416" fmla="*/ 4423429 w 6085020"/>
              <a:gd name="connsiteY45416" fmla="*/ 1071041 h 4885973"/>
              <a:gd name="connsiteX45417" fmla="*/ 4418105 w 6085020"/>
              <a:gd name="connsiteY45417" fmla="*/ 1076352 h 4885973"/>
              <a:gd name="connsiteX45418" fmla="*/ 4426282 w 6085020"/>
              <a:gd name="connsiteY45418" fmla="*/ 1091335 h 4885973"/>
              <a:gd name="connsiteX45419" fmla="*/ 4443776 w 6085020"/>
              <a:gd name="connsiteY45419" fmla="*/ 1123768 h 4885973"/>
              <a:gd name="connsiteX45420" fmla="*/ 4405745 w 6085020"/>
              <a:gd name="connsiteY45420" fmla="*/ 1144821 h 4885973"/>
              <a:gd name="connsiteX45421" fmla="*/ 4404224 w 6085020"/>
              <a:gd name="connsiteY45421" fmla="*/ 1146528 h 4885973"/>
              <a:gd name="connsiteX45422" fmla="*/ 4420387 w 6085020"/>
              <a:gd name="connsiteY45422" fmla="*/ 1168150 h 4885973"/>
              <a:gd name="connsiteX45423" fmla="*/ 4340521 w 6085020"/>
              <a:gd name="connsiteY45423" fmla="*/ 1203617 h 4885973"/>
              <a:gd name="connsiteX45424" fmla="*/ 4339190 w 6085020"/>
              <a:gd name="connsiteY45424" fmla="*/ 1203617 h 4885973"/>
              <a:gd name="connsiteX45425" fmla="*/ 4294123 w 6085020"/>
              <a:gd name="connsiteY45425" fmla="*/ 1224860 h 4885973"/>
              <a:gd name="connsiteX45426" fmla="*/ 4282903 w 6085020"/>
              <a:gd name="connsiteY45426" fmla="*/ 1231119 h 4885973"/>
              <a:gd name="connsiteX45427" fmla="*/ 4225856 w 6085020"/>
              <a:gd name="connsiteY45427" fmla="*/ 1257862 h 4885973"/>
              <a:gd name="connsiteX45428" fmla="*/ 4224335 w 6085020"/>
              <a:gd name="connsiteY45428" fmla="*/ 1257862 h 4885973"/>
              <a:gd name="connsiteX45429" fmla="*/ 4218440 w 6085020"/>
              <a:gd name="connsiteY45429" fmla="*/ 1259569 h 4885973"/>
              <a:gd name="connsiteX45430" fmla="*/ 4187635 w 6085020"/>
              <a:gd name="connsiteY45430" fmla="*/ 1274932 h 4885973"/>
              <a:gd name="connsiteX45431" fmla="*/ 4161583 w 6085020"/>
              <a:gd name="connsiteY45431" fmla="*/ 1288019 h 4885973"/>
              <a:gd name="connsiteX45432" fmla="*/ 4149223 w 6085020"/>
              <a:gd name="connsiteY45432" fmla="*/ 1281191 h 4885973"/>
              <a:gd name="connsiteX45433" fmla="*/ 4134581 w 6085020"/>
              <a:gd name="connsiteY45433" fmla="*/ 1289157 h 4885973"/>
              <a:gd name="connsiteX45434" fmla="*/ 4136293 w 6085020"/>
              <a:gd name="connsiteY45434" fmla="*/ 1295416 h 4885973"/>
              <a:gd name="connsiteX45435" fmla="*/ 4147892 w 6085020"/>
              <a:gd name="connsiteY45435" fmla="*/ 1295416 h 4885973"/>
              <a:gd name="connsiteX45436" fmla="*/ 4101874 w 6085020"/>
              <a:gd name="connsiteY45436" fmla="*/ 1318555 h 4885973"/>
              <a:gd name="connsiteX45437" fmla="*/ 4104536 w 6085020"/>
              <a:gd name="connsiteY45437" fmla="*/ 1332021 h 4885973"/>
              <a:gd name="connsiteX45438" fmla="*/ 4100353 w 6085020"/>
              <a:gd name="connsiteY45438" fmla="*/ 1330693 h 4885973"/>
              <a:gd name="connsiteX45439" fmla="*/ 4094268 w 6085020"/>
              <a:gd name="connsiteY45439" fmla="*/ 1325003 h 4885973"/>
              <a:gd name="connsiteX45440" fmla="*/ 4093127 w 6085020"/>
              <a:gd name="connsiteY45440" fmla="*/ 1323107 h 4885973"/>
              <a:gd name="connsiteX45441" fmla="*/ 4091416 w 6085020"/>
              <a:gd name="connsiteY45441" fmla="*/ 1323107 h 4885973"/>
              <a:gd name="connsiteX45442" fmla="*/ 4087993 w 6085020"/>
              <a:gd name="connsiteY45442" fmla="*/ 1324814 h 4885973"/>
              <a:gd name="connsiteX45443" fmla="*/ 4061181 w 6085020"/>
              <a:gd name="connsiteY45443" fmla="*/ 1339038 h 4885973"/>
              <a:gd name="connsiteX45444" fmla="*/ 4057568 w 6085020"/>
              <a:gd name="connsiteY45444" fmla="*/ 1340935 h 4885973"/>
              <a:gd name="connsiteX45445" fmla="*/ 4052623 w 6085020"/>
              <a:gd name="connsiteY45445" fmla="*/ 1343401 h 4885973"/>
              <a:gd name="connsiteX45446" fmla="*/ 4054335 w 6085020"/>
              <a:gd name="connsiteY45446" fmla="*/ 1347194 h 4885973"/>
              <a:gd name="connsiteX45447" fmla="*/ 4057377 w 6085020"/>
              <a:gd name="connsiteY45447" fmla="*/ 1354022 h 4885973"/>
              <a:gd name="connsiteX45448" fmla="*/ 4063272 w 6085020"/>
              <a:gd name="connsiteY45448" fmla="*/ 1352125 h 4885973"/>
              <a:gd name="connsiteX45449" fmla="*/ 4061751 w 6085020"/>
              <a:gd name="connsiteY45449" fmla="*/ 1354781 h 4885973"/>
              <a:gd name="connsiteX45450" fmla="*/ 4060420 w 6085020"/>
              <a:gd name="connsiteY45450" fmla="*/ 1357436 h 4885973"/>
              <a:gd name="connsiteX45451" fmla="*/ 4057948 w 6085020"/>
              <a:gd name="connsiteY45451" fmla="*/ 1356108 h 4885973"/>
              <a:gd name="connsiteX45452" fmla="*/ 4057948 w 6085020"/>
              <a:gd name="connsiteY45452" fmla="*/ 1365592 h 4885973"/>
              <a:gd name="connsiteX45453" fmla="*/ 4030565 w 6085020"/>
              <a:gd name="connsiteY45453" fmla="*/ 1344729 h 4885973"/>
              <a:gd name="connsiteX45454" fmla="*/ 4011550 w 6085020"/>
              <a:gd name="connsiteY45454" fmla="*/ 1354591 h 4885973"/>
              <a:gd name="connsiteX45455" fmla="*/ 4018585 w 6085020"/>
              <a:gd name="connsiteY45455" fmla="*/ 1361229 h 4885973"/>
              <a:gd name="connsiteX45456" fmla="*/ 4014782 w 6085020"/>
              <a:gd name="connsiteY45456" fmla="*/ 1363316 h 4885973"/>
              <a:gd name="connsiteX45457" fmla="*/ 4001852 w 6085020"/>
              <a:gd name="connsiteY45457" fmla="*/ 1370333 h 4885973"/>
              <a:gd name="connsiteX45458" fmla="*/ 3999760 w 6085020"/>
              <a:gd name="connsiteY45458" fmla="*/ 1371471 h 4885973"/>
              <a:gd name="connsiteX45459" fmla="*/ 3919704 w 6085020"/>
              <a:gd name="connsiteY45459" fmla="*/ 1416043 h 4885973"/>
              <a:gd name="connsiteX45460" fmla="*/ 3916851 w 6085020"/>
              <a:gd name="connsiteY45460" fmla="*/ 1417750 h 4885973"/>
              <a:gd name="connsiteX45461" fmla="*/ 3857896 w 6085020"/>
              <a:gd name="connsiteY45461" fmla="*/ 1452285 h 4885973"/>
              <a:gd name="connsiteX45462" fmla="*/ 3856952 w 6085020"/>
              <a:gd name="connsiteY45462" fmla="*/ 1451131 h 4885973"/>
              <a:gd name="connsiteX45463" fmla="*/ 3856952 w 6085020"/>
              <a:gd name="connsiteY45463" fmla="*/ 1452838 h 4885973"/>
              <a:gd name="connsiteX45464" fmla="*/ 3857896 w 6085020"/>
              <a:gd name="connsiteY45464" fmla="*/ 1452285 h 4885973"/>
              <a:gd name="connsiteX45465" fmla="*/ 3862847 w 6085020"/>
              <a:gd name="connsiteY45465" fmla="*/ 1458338 h 4885973"/>
              <a:gd name="connsiteX45466" fmla="*/ 3860185 w 6085020"/>
              <a:gd name="connsiteY45466" fmla="*/ 1460424 h 4885973"/>
              <a:gd name="connsiteX45467" fmla="*/ 3854860 w 6085020"/>
              <a:gd name="connsiteY45467" fmla="*/ 1458718 h 4885973"/>
              <a:gd name="connsiteX45468" fmla="*/ 3854860 w 6085020"/>
              <a:gd name="connsiteY45468" fmla="*/ 1454545 h 4885973"/>
              <a:gd name="connsiteX45469" fmla="*/ 3856382 w 6085020"/>
              <a:gd name="connsiteY45469" fmla="*/ 1453407 h 4885973"/>
              <a:gd name="connsiteX45470" fmla="*/ 3849536 w 6085020"/>
              <a:gd name="connsiteY45470" fmla="*/ 1457579 h 4885973"/>
              <a:gd name="connsiteX45471" fmla="*/ 3850867 w 6085020"/>
              <a:gd name="connsiteY45471" fmla="*/ 1459855 h 4885973"/>
              <a:gd name="connsiteX45472" fmla="*/ 3853909 w 6085020"/>
              <a:gd name="connsiteY45472" fmla="*/ 1465166 h 4885973"/>
              <a:gd name="connsiteX45473" fmla="*/ 3858473 w 6085020"/>
              <a:gd name="connsiteY45473" fmla="*/ 1466683 h 4885973"/>
              <a:gd name="connsiteX45474" fmla="*/ 3863037 w 6085020"/>
              <a:gd name="connsiteY45474" fmla="*/ 1468201 h 4885973"/>
              <a:gd name="connsiteX45475" fmla="*/ 3857903 w 6085020"/>
              <a:gd name="connsiteY45475" fmla="*/ 1470856 h 4885973"/>
              <a:gd name="connsiteX45476" fmla="*/ 3857903 w 6085020"/>
              <a:gd name="connsiteY45476" fmla="*/ 1472373 h 4885973"/>
              <a:gd name="connsiteX45477" fmla="*/ 3855621 w 6085020"/>
              <a:gd name="connsiteY45477" fmla="*/ 1472373 h 4885973"/>
              <a:gd name="connsiteX45478" fmla="*/ 3853339 w 6085020"/>
              <a:gd name="connsiteY45478" fmla="*/ 1473511 h 4885973"/>
              <a:gd name="connsiteX45479" fmla="*/ 3850487 w 6085020"/>
              <a:gd name="connsiteY45479" fmla="*/ 1468390 h 4885973"/>
              <a:gd name="connsiteX45480" fmla="*/ 3848015 w 6085020"/>
              <a:gd name="connsiteY45480" fmla="*/ 1461183 h 4885973"/>
              <a:gd name="connsiteX45481" fmla="*/ 3849156 w 6085020"/>
              <a:gd name="connsiteY45481" fmla="*/ 1468580 h 4885973"/>
              <a:gd name="connsiteX45482" fmla="*/ 3845162 w 6085020"/>
              <a:gd name="connsiteY45482" fmla="*/ 1470477 h 4885973"/>
              <a:gd name="connsiteX45483" fmla="*/ 3849916 w 6085020"/>
              <a:gd name="connsiteY45483" fmla="*/ 1476167 h 4885973"/>
              <a:gd name="connsiteX45484" fmla="*/ 3847064 w 6085020"/>
              <a:gd name="connsiteY45484" fmla="*/ 1476167 h 4885973"/>
              <a:gd name="connsiteX45485" fmla="*/ 3844212 w 6085020"/>
              <a:gd name="connsiteY45485" fmla="*/ 1476167 h 4885973"/>
              <a:gd name="connsiteX45486" fmla="*/ 3844212 w 6085020"/>
              <a:gd name="connsiteY45486" fmla="*/ 1473322 h 4885973"/>
              <a:gd name="connsiteX45487" fmla="*/ 3844212 w 6085020"/>
              <a:gd name="connsiteY45487" fmla="*/ 1471425 h 4885973"/>
              <a:gd name="connsiteX45488" fmla="*/ 3843261 w 6085020"/>
              <a:gd name="connsiteY45488" fmla="*/ 1471425 h 4885973"/>
              <a:gd name="connsiteX45489" fmla="*/ 3827478 w 6085020"/>
              <a:gd name="connsiteY45489" fmla="*/ 1479770 h 4885973"/>
              <a:gd name="connsiteX45490" fmla="*/ 3828429 w 6085020"/>
              <a:gd name="connsiteY45490" fmla="*/ 1479770 h 4885973"/>
              <a:gd name="connsiteX45491" fmla="*/ 3822153 w 6085020"/>
              <a:gd name="connsiteY45491" fmla="*/ 1484891 h 4885973"/>
              <a:gd name="connsiteX45492" fmla="*/ 3822153 w 6085020"/>
              <a:gd name="connsiteY45492" fmla="*/ 1482046 h 4885973"/>
              <a:gd name="connsiteX45493" fmla="*/ 3819491 w 6085020"/>
              <a:gd name="connsiteY45493" fmla="*/ 1483374 h 4885973"/>
              <a:gd name="connsiteX45494" fmla="*/ 3820632 w 6085020"/>
              <a:gd name="connsiteY45494" fmla="*/ 1483374 h 4885973"/>
              <a:gd name="connsiteX45495" fmla="*/ 3820632 w 6085020"/>
              <a:gd name="connsiteY45495" fmla="*/ 1485650 h 4885973"/>
              <a:gd name="connsiteX45496" fmla="*/ 3818540 w 6085020"/>
              <a:gd name="connsiteY45496" fmla="*/ 1485650 h 4885973"/>
              <a:gd name="connsiteX45497" fmla="*/ 3818540 w 6085020"/>
              <a:gd name="connsiteY45497" fmla="*/ 1483943 h 4885973"/>
              <a:gd name="connsiteX45498" fmla="*/ 3817399 w 6085020"/>
              <a:gd name="connsiteY45498" fmla="*/ 1483943 h 4885973"/>
              <a:gd name="connsiteX45499" fmla="*/ 3813026 w 6085020"/>
              <a:gd name="connsiteY45499" fmla="*/ 1478632 h 4885973"/>
              <a:gd name="connsiteX45500" fmla="*/ 3808652 w 6085020"/>
              <a:gd name="connsiteY45500" fmla="*/ 1481288 h 4885973"/>
              <a:gd name="connsiteX45501" fmla="*/ 3811124 w 6085020"/>
              <a:gd name="connsiteY45501" fmla="*/ 1477494 h 4885973"/>
              <a:gd name="connsiteX45502" fmla="*/ 3809603 w 6085020"/>
              <a:gd name="connsiteY45502" fmla="*/ 1477494 h 4885973"/>
              <a:gd name="connsiteX45503" fmla="*/ 3809603 w 6085020"/>
              <a:gd name="connsiteY45503" fmla="*/ 1475408 h 4885973"/>
              <a:gd name="connsiteX45504" fmla="*/ 3808082 w 6085020"/>
              <a:gd name="connsiteY45504" fmla="*/ 1473511 h 4885973"/>
              <a:gd name="connsiteX45505" fmla="*/ 3808082 w 6085020"/>
              <a:gd name="connsiteY45505" fmla="*/ 1466873 h 4885973"/>
              <a:gd name="connsiteX45506" fmla="*/ 3808082 w 6085020"/>
              <a:gd name="connsiteY45506" fmla="*/ 1463838 h 4885973"/>
              <a:gd name="connsiteX45507" fmla="*/ 3808082 w 6085020"/>
              <a:gd name="connsiteY45507" fmla="*/ 1463459 h 4885973"/>
              <a:gd name="connsiteX45508" fmla="*/ 3807801 w 6085020"/>
              <a:gd name="connsiteY45508" fmla="*/ 1463838 h 4885973"/>
              <a:gd name="connsiteX45509" fmla="*/ 3804849 w 6085020"/>
              <a:gd name="connsiteY45509" fmla="*/ 1467821 h 4885973"/>
              <a:gd name="connsiteX45510" fmla="*/ 3802187 w 6085020"/>
              <a:gd name="connsiteY45510" fmla="*/ 1471425 h 4885973"/>
              <a:gd name="connsiteX45511" fmla="*/ 3807131 w 6085020"/>
              <a:gd name="connsiteY45511" fmla="*/ 1481667 h 4885973"/>
              <a:gd name="connsiteX45512" fmla="*/ 3748372 w 6085020"/>
              <a:gd name="connsiteY45512" fmla="*/ 1518083 h 4885973"/>
              <a:gd name="connsiteX45513" fmla="*/ 3715665 w 6085020"/>
              <a:gd name="connsiteY45513" fmla="*/ 1539136 h 4885973"/>
              <a:gd name="connsiteX45514" fmla="*/ 3715665 w 6085020"/>
              <a:gd name="connsiteY45514" fmla="*/ 1543308 h 4885973"/>
              <a:gd name="connsiteX45515" fmla="*/ 3715665 w 6085020"/>
              <a:gd name="connsiteY45515" fmla="*/ 1557533 h 4885973"/>
              <a:gd name="connsiteX45516" fmla="*/ 3708249 w 6085020"/>
              <a:gd name="connsiteY45516" fmla="*/ 1559999 h 4885973"/>
              <a:gd name="connsiteX45517" fmla="*/ 3701023 w 6085020"/>
              <a:gd name="connsiteY45517" fmla="*/ 1562464 h 4885973"/>
              <a:gd name="connsiteX45518" fmla="*/ 3705017 w 6085020"/>
              <a:gd name="connsiteY45518" fmla="*/ 1563982 h 4885973"/>
              <a:gd name="connsiteX45519" fmla="*/ 3702545 w 6085020"/>
              <a:gd name="connsiteY45519" fmla="*/ 1565120 h 4885973"/>
              <a:gd name="connsiteX45520" fmla="*/ 3706918 w 6085020"/>
              <a:gd name="connsiteY45520" fmla="*/ 1568723 h 4885973"/>
              <a:gd name="connsiteX45521" fmla="*/ 3709200 w 6085020"/>
              <a:gd name="connsiteY45521" fmla="*/ 1566827 h 4885973"/>
              <a:gd name="connsiteX45522" fmla="*/ 3711672 w 6085020"/>
              <a:gd name="connsiteY45522" fmla="*/ 1564930 h 4885973"/>
              <a:gd name="connsiteX45523" fmla="*/ 3719659 w 6085020"/>
              <a:gd name="connsiteY45523" fmla="*/ 1553361 h 4885973"/>
              <a:gd name="connsiteX45524" fmla="*/ 3727455 w 6085020"/>
              <a:gd name="connsiteY45524" fmla="*/ 1544636 h 4885973"/>
              <a:gd name="connsiteX45525" fmla="*/ 3727455 w 6085020"/>
              <a:gd name="connsiteY45525" fmla="*/ 1548619 h 4885973"/>
              <a:gd name="connsiteX45526" fmla="*/ 3727455 w 6085020"/>
              <a:gd name="connsiteY45526" fmla="*/ 1552412 h 4885973"/>
              <a:gd name="connsiteX45527" fmla="*/ 3732399 w 6085020"/>
              <a:gd name="connsiteY45527" fmla="*/ 1546533 h 4885973"/>
              <a:gd name="connsiteX45528" fmla="*/ 3737343 w 6085020"/>
              <a:gd name="connsiteY45528" fmla="*/ 1540653 h 4885973"/>
              <a:gd name="connsiteX45529" fmla="*/ 3742478 w 6085020"/>
              <a:gd name="connsiteY45529" fmla="*/ 1546722 h 4885973"/>
              <a:gd name="connsiteX45530" fmla="*/ 3740956 w 6085020"/>
              <a:gd name="connsiteY45530" fmla="*/ 1549188 h 4885973"/>
              <a:gd name="connsiteX45531" fmla="*/ 3765677 w 6085020"/>
              <a:gd name="connsiteY45531" fmla="*/ 1530221 h 4885973"/>
              <a:gd name="connsiteX45532" fmla="*/ 3761874 w 6085020"/>
              <a:gd name="connsiteY45532" fmla="*/ 1530221 h 4885973"/>
              <a:gd name="connsiteX45533" fmla="*/ 3755598 w 6085020"/>
              <a:gd name="connsiteY45533" fmla="*/ 1530221 h 4885973"/>
              <a:gd name="connsiteX45534" fmla="*/ 3765106 w 6085020"/>
              <a:gd name="connsiteY45534" fmla="*/ 1522255 h 4885973"/>
              <a:gd name="connsiteX45535" fmla="*/ 3768149 w 6085020"/>
              <a:gd name="connsiteY45535" fmla="*/ 1525859 h 4885973"/>
              <a:gd name="connsiteX45536" fmla="*/ 3769480 w 6085020"/>
              <a:gd name="connsiteY45536" fmla="*/ 1527945 h 4885973"/>
              <a:gd name="connsiteX45537" fmla="*/ 3771001 w 6085020"/>
              <a:gd name="connsiteY45537" fmla="*/ 1526618 h 4885973"/>
              <a:gd name="connsiteX45538" fmla="*/ 3784122 w 6085020"/>
              <a:gd name="connsiteY45538" fmla="*/ 1517324 h 4885973"/>
              <a:gd name="connsiteX45539" fmla="*/ 3784122 w 6085020"/>
              <a:gd name="connsiteY45539" fmla="*/ 1514479 h 4885973"/>
              <a:gd name="connsiteX45540" fmla="*/ 3787165 w 6085020"/>
              <a:gd name="connsiteY45540" fmla="*/ 1514479 h 4885973"/>
              <a:gd name="connsiteX45541" fmla="*/ 3812265 w 6085020"/>
              <a:gd name="connsiteY45541" fmla="*/ 1494185 h 4885973"/>
              <a:gd name="connsiteX45542" fmla="*/ 3813216 w 6085020"/>
              <a:gd name="connsiteY45542" fmla="*/ 1491340 h 4885973"/>
              <a:gd name="connsiteX45543" fmla="*/ 3816258 w 6085020"/>
              <a:gd name="connsiteY45543" fmla="*/ 1494944 h 4885973"/>
              <a:gd name="connsiteX45544" fmla="*/ 3818160 w 6085020"/>
              <a:gd name="connsiteY45544" fmla="*/ 1499495 h 4885973"/>
              <a:gd name="connsiteX45545" fmla="*/ 3813977 w 6085020"/>
              <a:gd name="connsiteY45545" fmla="*/ 1499495 h 4885973"/>
              <a:gd name="connsiteX45546" fmla="*/ 3808272 w 6085020"/>
              <a:gd name="connsiteY45546" fmla="*/ 1504237 h 4885973"/>
              <a:gd name="connsiteX45547" fmla="*/ 3809413 w 6085020"/>
              <a:gd name="connsiteY45547" fmla="*/ 1508789 h 4885973"/>
              <a:gd name="connsiteX45548" fmla="*/ 3807131 w 6085020"/>
              <a:gd name="connsiteY45548" fmla="*/ 1513151 h 4885973"/>
              <a:gd name="connsiteX45549" fmla="*/ 3805229 w 6085020"/>
              <a:gd name="connsiteY45549" fmla="*/ 1514858 h 4885973"/>
              <a:gd name="connsiteX45550" fmla="*/ 3801236 w 6085020"/>
              <a:gd name="connsiteY45550" fmla="*/ 1509927 h 4885973"/>
              <a:gd name="connsiteX45551" fmla="*/ 3792869 w 6085020"/>
              <a:gd name="connsiteY45551" fmla="*/ 1516755 h 4885973"/>
              <a:gd name="connsiteX45552" fmla="*/ 3799715 w 6085020"/>
              <a:gd name="connsiteY45552" fmla="*/ 1522635 h 4885973"/>
              <a:gd name="connsiteX45553" fmla="*/ 3804279 w 6085020"/>
              <a:gd name="connsiteY45553" fmla="*/ 1527945 h 4885973"/>
              <a:gd name="connsiteX45554" fmla="*/ 3797623 w 6085020"/>
              <a:gd name="connsiteY45554" fmla="*/ 1527945 h 4885973"/>
              <a:gd name="connsiteX45555" fmla="*/ 3788686 w 6085020"/>
              <a:gd name="connsiteY45555" fmla="*/ 1529083 h 4885973"/>
              <a:gd name="connsiteX45556" fmla="*/ 3788457 w 6085020"/>
              <a:gd name="connsiteY45556" fmla="*/ 1532831 h 4885973"/>
              <a:gd name="connsiteX45557" fmla="*/ 3788686 w 6085020"/>
              <a:gd name="connsiteY45557" fmla="*/ 1533066 h 4885973"/>
              <a:gd name="connsiteX45558" fmla="*/ 3788686 w 6085020"/>
              <a:gd name="connsiteY45558" fmla="*/ 1537429 h 4885973"/>
              <a:gd name="connsiteX45559" fmla="*/ 3786404 w 6085020"/>
              <a:gd name="connsiteY45559" fmla="*/ 1539325 h 4885973"/>
              <a:gd name="connsiteX45560" fmla="*/ 3780699 w 6085020"/>
              <a:gd name="connsiteY45560" fmla="*/ 1532308 h 4885973"/>
              <a:gd name="connsiteX45561" fmla="*/ 3787355 w 6085020"/>
              <a:gd name="connsiteY45561" fmla="*/ 1526807 h 4885973"/>
              <a:gd name="connsiteX45562" fmla="*/ 3787355 w 6085020"/>
              <a:gd name="connsiteY45562" fmla="*/ 1522824 h 4885973"/>
              <a:gd name="connsiteX45563" fmla="*/ 3768339 w 6085020"/>
              <a:gd name="connsiteY45563" fmla="*/ 1537998 h 4885973"/>
              <a:gd name="connsiteX45564" fmla="*/ 3771191 w 6085020"/>
              <a:gd name="connsiteY45564" fmla="*/ 1541601 h 4885973"/>
              <a:gd name="connsiteX45565" fmla="*/ 3772903 w 6085020"/>
              <a:gd name="connsiteY45565" fmla="*/ 1545964 h 4885973"/>
              <a:gd name="connsiteX45566" fmla="*/ 3763015 w 6085020"/>
              <a:gd name="connsiteY45566" fmla="*/ 1545964 h 4885973"/>
              <a:gd name="connsiteX45567" fmla="*/ 3754077 w 6085020"/>
              <a:gd name="connsiteY45567" fmla="*/ 1545015 h 4885973"/>
              <a:gd name="connsiteX45568" fmla="*/ 3754077 w 6085020"/>
              <a:gd name="connsiteY45568" fmla="*/ 1545964 h 4885973"/>
              <a:gd name="connsiteX45569" fmla="*/ 3758641 w 6085020"/>
              <a:gd name="connsiteY45569" fmla="*/ 1545964 h 4885973"/>
              <a:gd name="connsiteX45570" fmla="*/ 3752366 w 6085020"/>
              <a:gd name="connsiteY45570" fmla="*/ 1551085 h 4885973"/>
              <a:gd name="connsiteX45571" fmla="*/ 3748943 w 6085020"/>
              <a:gd name="connsiteY45571" fmla="*/ 1555257 h 4885973"/>
              <a:gd name="connsiteX45572" fmla="*/ 3741717 w 6085020"/>
              <a:gd name="connsiteY45572" fmla="*/ 1559809 h 4885973"/>
              <a:gd name="connsiteX45573" fmla="*/ 3738104 w 6085020"/>
              <a:gd name="connsiteY45573" fmla="*/ 1562464 h 4885973"/>
              <a:gd name="connsiteX45574" fmla="*/ 3736393 w 6085020"/>
              <a:gd name="connsiteY45574" fmla="*/ 1560417 h 4885973"/>
              <a:gd name="connsiteX45575" fmla="*/ 3736393 w 6085020"/>
              <a:gd name="connsiteY45575" fmla="*/ 1559620 h 4885973"/>
              <a:gd name="connsiteX45576" fmla="*/ 3732399 w 6085020"/>
              <a:gd name="connsiteY45576" fmla="*/ 1552412 h 4885973"/>
              <a:gd name="connsiteX45577" fmla="*/ 3733160 w 6085020"/>
              <a:gd name="connsiteY45577" fmla="*/ 1557154 h 4885973"/>
              <a:gd name="connsiteX45578" fmla="*/ 3734761 w 6085020"/>
              <a:gd name="connsiteY45578" fmla="*/ 1559220 h 4885973"/>
              <a:gd name="connsiteX45579" fmla="*/ 3730308 w 6085020"/>
              <a:gd name="connsiteY45579" fmla="*/ 1560758 h 4885973"/>
              <a:gd name="connsiteX45580" fmla="*/ 3734111 w 6085020"/>
              <a:gd name="connsiteY45580" fmla="*/ 1565499 h 4885973"/>
              <a:gd name="connsiteX45581" fmla="*/ 3728596 w 6085020"/>
              <a:gd name="connsiteY45581" fmla="*/ 1567965 h 4885973"/>
              <a:gd name="connsiteX45582" fmla="*/ 3723652 w 6085020"/>
              <a:gd name="connsiteY45582" fmla="*/ 1570241 h 4885973"/>
              <a:gd name="connsiteX45583" fmla="*/ 3723652 w 6085020"/>
              <a:gd name="connsiteY45583" fmla="*/ 1574224 h 4885973"/>
              <a:gd name="connsiteX45584" fmla="*/ 3729737 w 6085020"/>
              <a:gd name="connsiteY45584" fmla="*/ 1572896 h 4885973"/>
              <a:gd name="connsiteX45585" fmla="*/ 3729737 w 6085020"/>
              <a:gd name="connsiteY45585" fmla="*/ 1577827 h 4885973"/>
              <a:gd name="connsiteX45586" fmla="*/ 3729737 w 6085020"/>
              <a:gd name="connsiteY45586" fmla="*/ 1583328 h 4885973"/>
              <a:gd name="connsiteX45587" fmla="*/ 3722511 w 6085020"/>
              <a:gd name="connsiteY45587" fmla="*/ 1579534 h 4885973"/>
              <a:gd name="connsiteX45588" fmla="*/ 3722511 w 6085020"/>
              <a:gd name="connsiteY45588" fmla="*/ 1582000 h 4885973"/>
              <a:gd name="connsiteX45589" fmla="*/ 3730878 w 6085020"/>
              <a:gd name="connsiteY45589" fmla="*/ 1589207 h 4885973"/>
              <a:gd name="connsiteX45590" fmla="*/ 3733350 w 6085020"/>
              <a:gd name="connsiteY45590" fmla="*/ 1583517 h 4885973"/>
              <a:gd name="connsiteX45591" fmla="*/ 3735632 w 6085020"/>
              <a:gd name="connsiteY45591" fmla="*/ 1577258 h 4885973"/>
              <a:gd name="connsiteX45592" fmla="*/ 3734301 w 6085020"/>
              <a:gd name="connsiteY45592" fmla="*/ 1577258 h 4885973"/>
              <a:gd name="connsiteX45593" fmla="*/ 3732019 w 6085020"/>
              <a:gd name="connsiteY45593" fmla="*/ 1574603 h 4885973"/>
              <a:gd name="connsiteX45594" fmla="*/ 3730117 w 6085020"/>
              <a:gd name="connsiteY45594" fmla="*/ 1572517 h 4885973"/>
              <a:gd name="connsiteX45595" fmla="*/ 3732019 w 6085020"/>
              <a:gd name="connsiteY45595" fmla="*/ 1572517 h 4885973"/>
              <a:gd name="connsiteX45596" fmla="*/ 3735061 w 6085020"/>
              <a:gd name="connsiteY45596" fmla="*/ 1572517 h 4885973"/>
              <a:gd name="connsiteX45597" fmla="*/ 3738674 w 6085020"/>
              <a:gd name="connsiteY45597" fmla="*/ 1569292 h 4885973"/>
              <a:gd name="connsiteX45598" fmla="*/ 3743999 w 6085020"/>
              <a:gd name="connsiteY45598" fmla="*/ 1564361 h 4885973"/>
              <a:gd name="connsiteX45599" fmla="*/ 3752176 w 6085020"/>
              <a:gd name="connsiteY45599" fmla="*/ 1566827 h 4885973"/>
              <a:gd name="connsiteX45600" fmla="*/ 3760352 w 6085020"/>
              <a:gd name="connsiteY45600" fmla="*/ 1569292 h 4885973"/>
              <a:gd name="connsiteX45601" fmla="*/ 3765106 w 6085020"/>
              <a:gd name="connsiteY45601" fmla="*/ 1581431 h 4885973"/>
              <a:gd name="connsiteX45602" fmla="*/ 3758641 w 6085020"/>
              <a:gd name="connsiteY45602" fmla="*/ 1586742 h 4885973"/>
              <a:gd name="connsiteX45603" fmla="*/ 3753317 w 6085020"/>
              <a:gd name="connsiteY45603" fmla="*/ 1584655 h 4885973"/>
              <a:gd name="connsiteX45604" fmla="*/ 3747802 w 6085020"/>
              <a:gd name="connsiteY45604" fmla="*/ 1582569 h 4885973"/>
              <a:gd name="connsiteX45605" fmla="*/ 3744950 w 6085020"/>
              <a:gd name="connsiteY45605" fmla="*/ 1591294 h 4885973"/>
              <a:gd name="connsiteX45606" fmla="*/ 3742478 w 6085020"/>
              <a:gd name="connsiteY45606" fmla="*/ 1599639 h 4885973"/>
              <a:gd name="connsiteX45607" fmla="*/ 3752556 w 6085020"/>
              <a:gd name="connsiteY45607" fmla="*/ 1608174 h 4885973"/>
              <a:gd name="connsiteX45608" fmla="*/ 3755408 w 6085020"/>
              <a:gd name="connsiteY45608" fmla="*/ 1616898 h 4885973"/>
              <a:gd name="connsiteX45609" fmla="*/ 3757310 w 6085020"/>
              <a:gd name="connsiteY45609" fmla="*/ 1622399 h 4885973"/>
              <a:gd name="connsiteX45610" fmla="*/ 3852388 w 6085020"/>
              <a:gd name="connsiteY45610" fmla="*/ 1559050 h 4885973"/>
              <a:gd name="connsiteX45611" fmla="*/ 4021058 w 6085020"/>
              <a:gd name="connsiteY45611" fmla="*/ 1455304 h 4885973"/>
              <a:gd name="connsiteX45612" fmla="*/ 4023910 w 6085020"/>
              <a:gd name="connsiteY45612" fmla="*/ 1453596 h 4885973"/>
              <a:gd name="connsiteX45613" fmla="*/ 4103776 w 6085020"/>
              <a:gd name="connsiteY45613" fmla="*/ 1408266 h 4885973"/>
              <a:gd name="connsiteX45614" fmla="*/ 4105867 w 6085020"/>
              <a:gd name="connsiteY45614" fmla="*/ 1406939 h 4885973"/>
              <a:gd name="connsiteX45615" fmla="*/ 4118988 w 6085020"/>
              <a:gd name="connsiteY45615" fmla="*/ 1399921 h 4885973"/>
              <a:gd name="connsiteX45616" fmla="*/ 4128876 w 6085020"/>
              <a:gd name="connsiteY45616" fmla="*/ 1394421 h 4885973"/>
              <a:gd name="connsiteX45617" fmla="*/ 4135532 w 6085020"/>
              <a:gd name="connsiteY45617" fmla="*/ 1390817 h 4885973"/>
              <a:gd name="connsiteX45618" fmla="*/ 4136483 w 6085020"/>
              <a:gd name="connsiteY45618" fmla="*/ 1390817 h 4885973"/>
              <a:gd name="connsiteX45619" fmla="*/ 4144469 w 6085020"/>
              <a:gd name="connsiteY45619" fmla="*/ 1398214 h 4885973"/>
              <a:gd name="connsiteX45620" fmla="*/ 4154738 w 6085020"/>
              <a:gd name="connsiteY45620" fmla="*/ 1408456 h 4885973"/>
              <a:gd name="connsiteX45621" fmla="*/ 4158351 w 6085020"/>
              <a:gd name="connsiteY45621" fmla="*/ 1403335 h 4885973"/>
              <a:gd name="connsiteX45622" fmla="*/ 4160633 w 6085020"/>
              <a:gd name="connsiteY45622" fmla="*/ 1403335 h 4885973"/>
              <a:gd name="connsiteX45623" fmla="*/ 4160633 w 6085020"/>
              <a:gd name="connsiteY45623" fmla="*/ 1391576 h 4885973"/>
              <a:gd name="connsiteX45624" fmla="*/ 4163295 w 6085020"/>
              <a:gd name="connsiteY45624" fmla="*/ 1392904 h 4885973"/>
              <a:gd name="connsiteX45625" fmla="*/ 4164626 w 6085020"/>
              <a:gd name="connsiteY45625" fmla="*/ 1390059 h 4885973"/>
              <a:gd name="connsiteX45626" fmla="*/ 4165957 w 6085020"/>
              <a:gd name="connsiteY45626" fmla="*/ 1387403 h 4885973"/>
              <a:gd name="connsiteX45627" fmla="*/ 4160062 w 6085020"/>
              <a:gd name="connsiteY45627" fmla="*/ 1389300 h 4885973"/>
              <a:gd name="connsiteX45628" fmla="*/ 4155498 w 6085020"/>
              <a:gd name="connsiteY45628" fmla="*/ 1378489 h 4885973"/>
              <a:gd name="connsiteX45629" fmla="*/ 4160252 w 6085020"/>
              <a:gd name="connsiteY45629" fmla="*/ 1376023 h 4885973"/>
              <a:gd name="connsiteX45630" fmla="*/ 4163865 w 6085020"/>
              <a:gd name="connsiteY45630" fmla="*/ 1374127 h 4885973"/>
              <a:gd name="connsiteX45631" fmla="*/ 4190867 w 6085020"/>
              <a:gd name="connsiteY45631" fmla="*/ 1359712 h 4885973"/>
              <a:gd name="connsiteX45632" fmla="*/ 4194290 w 6085020"/>
              <a:gd name="connsiteY45632" fmla="*/ 1358005 h 4885973"/>
              <a:gd name="connsiteX45633" fmla="*/ 4195812 w 6085020"/>
              <a:gd name="connsiteY45633" fmla="*/ 1358005 h 4885973"/>
              <a:gd name="connsiteX45634" fmla="*/ 4197143 w 6085020"/>
              <a:gd name="connsiteY45634" fmla="*/ 1360091 h 4885973"/>
              <a:gd name="connsiteX45635" fmla="*/ 4203038 w 6085020"/>
              <a:gd name="connsiteY45635" fmla="*/ 1365781 h 4885973"/>
              <a:gd name="connsiteX45636" fmla="*/ 4207411 w 6085020"/>
              <a:gd name="connsiteY45636" fmla="*/ 1367109 h 4885973"/>
              <a:gd name="connsiteX45637" fmla="*/ 4205406 w 6085020"/>
              <a:gd name="connsiteY45637" fmla="*/ 1357508 h 4885973"/>
              <a:gd name="connsiteX45638" fmla="*/ 4208742 w 6085020"/>
              <a:gd name="connsiteY45638" fmla="*/ 1360281 h 4885973"/>
              <a:gd name="connsiteX45639" fmla="*/ 4214447 w 6085020"/>
              <a:gd name="connsiteY45639" fmla="*/ 1360637 h 4885973"/>
              <a:gd name="connsiteX45640" fmla="*/ 4214447 w 6085020"/>
              <a:gd name="connsiteY45640" fmla="*/ 1361609 h 4885973"/>
              <a:gd name="connsiteX45641" fmla="*/ 4214827 w 6085020"/>
              <a:gd name="connsiteY45641" fmla="*/ 1360660 h 4885973"/>
              <a:gd name="connsiteX45642" fmla="*/ 4214447 w 6085020"/>
              <a:gd name="connsiteY45642" fmla="*/ 1360637 h 4885973"/>
              <a:gd name="connsiteX45643" fmla="*/ 4214447 w 6085020"/>
              <a:gd name="connsiteY45643" fmla="*/ 1359902 h 4885973"/>
              <a:gd name="connsiteX45644" fmla="*/ 4209693 w 6085020"/>
              <a:gd name="connsiteY45644" fmla="*/ 1357436 h 4885973"/>
              <a:gd name="connsiteX45645" fmla="*/ 4205391 w 6085020"/>
              <a:gd name="connsiteY45645" fmla="*/ 1357436 h 4885973"/>
              <a:gd name="connsiteX45646" fmla="*/ 4204559 w 6085020"/>
              <a:gd name="connsiteY45646" fmla="*/ 1353453 h 4885973"/>
              <a:gd name="connsiteX45647" fmla="*/ 4290320 w 6085020"/>
              <a:gd name="connsiteY45647" fmla="*/ 1309640 h 4885973"/>
              <a:gd name="connsiteX45648" fmla="*/ 4321125 w 6085020"/>
              <a:gd name="connsiteY45648" fmla="*/ 1293898 h 4885973"/>
              <a:gd name="connsiteX45649" fmla="*/ 4327210 w 6085020"/>
              <a:gd name="connsiteY45649" fmla="*/ 1292191 h 4885973"/>
              <a:gd name="connsiteX45650" fmla="*/ 4328541 w 6085020"/>
              <a:gd name="connsiteY45650" fmla="*/ 1292191 h 4885973"/>
              <a:gd name="connsiteX45651" fmla="*/ 4441495 w 6085020"/>
              <a:gd name="connsiteY45651" fmla="*/ 1238136 h 4885973"/>
              <a:gd name="connsiteX45652" fmla="*/ 4442825 w 6085020"/>
              <a:gd name="connsiteY45652" fmla="*/ 1238136 h 4885973"/>
              <a:gd name="connsiteX45653" fmla="*/ 4568709 w 6085020"/>
              <a:gd name="connsiteY45653" fmla="*/ 1181237 h 4885973"/>
              <a:gd name="connsiteX45654" fmla="*/ 4554638 w 6085020"/>
              <a:gd name="connsiteY45654" fmla="*/ 1152977 h 4885973"/>
              <a:gd name="connsiteX45655" fmla="*/ 4540946 w 6085020"/>
              <a:gd name="connsiteY45655" fmla="*/ 1127561 h 4885973"/>
              <a:gd name="connsiteX45656" fmla="*/ 4533910 w 6085020"/>
              <a:gd name="connsiteY45656" fmla="*/ 1132113 h 4885973"/>
              <a:gd name="connsiteX45657" fmla="*/ 4528967 w 6085020"/>
              <a:gd name="connsiteY45657" fmla="*/ 1125286 h 4885973"/>
              <a:gd name="connsiteX45658" fmla="*/ 4533340 w 6085020"/>
              <a:gd name="connsiteY45658" fmla="*/ 1121492 h 4885973"/>
              <a:gd name="connsiteX45659" fmla="*/ 4539045 w 6085020"/>
              <a:gd name="connsiteY45659" fmla="*/ 1124527 h 4885973"/>
              <a:gd name="connsiteX45660" fmla="*/ 4527826 w 6085020"/>
              <a:gd name="connsiteY45660" fmla="*/ 1105560 h 4885973"/>
              <a:gd name="connsiteX45661" fmla="*/ 4477244 w 6085020"/>
              <a:gd name="connsiteY45661" fmla="*/ 1029694 h 4885973"/>
              <a:gd name="connsiteX45662" fmla="*/ 4465644 w 6085020"/>
              <a:gd name="connsiteY45662" fmla="*/ 1026659 h 4885973"/>
              <a:gd name="connsiteX45663" fmla="*/ 4475723 w 6085020"/>
              <a:gd name="connsiteY45663" fmla="*/ 1026659 h 4885973"/>
              <a:gd name="connsiteX45664" fmla="*/ 4456707 w 6085020"/>
              <a:gd name="connsiteY45664" fmla="*/ 1000106 h 4885973"/>
              <a:gd name="connsiteX45665" fmla="*/ 4458989 w 6085020"/>
              <a:gd name="connsiteY45665" fmla="*/ 996882 h 4885973"/>
              <a:gd name="connsiteX45666" fmla="*/ 4457848 w 6085020"/>
              <a:gd name="connsiteY45666" fmla="*/ 996882 h 4885973"/>
              <a:gd name="connsiteX45667" fmla="*/ 4448720 w 6085020"/>
              <a:gd name="connsiteY45667" fmla="*/ 995175 h 4885973"/>
              <a:gd name="connsiteX45668" fmla="*/ 4451573 w 6085020"/>
              <a:gd name="connsiteY45668" fmla="*/ 993278 h 4885973"/>
              <a:gd name="connsiteX45669" fmla="*/ 4428564 w 6085020"/>
              <a:gd name="connsiteY45669" fmla="*/ 963690 h 4885973"/>
              <a:gd name="connsiteX45670" fmla="*/ 4426187 w 6085020"/>
              <a:gd name="connsiteY45670" fmla="*/ 966598 h 4885973"/>
              <a:gd name="connsiteX45671" fmla="*/ 4426282 w 6085020"/>
              <a:gd name="connsiteY45671" fmla="*/ 967104 h 4885973"/>
              <a:gd name="connsiteX45672" fmla="*/ 4427803 w 6085020"/>
              <a:gd name="connsiteY45672" fmla="*/ 960276 h 4885973"/>
              <a:gd name="connsiteX45673" fmla="*/ 4422098 w 6085020"/>
              <a:gd name="connsiteY45673" fmla="*/ 954776 h 4885973"/>
              <a:gd name="connsiteX45674" fmla="*/ 4320174 w 6085020"/>
              <a:gd name="connsiteY45674" fmla="*/ 838511 h 4885973"/>
              <a:gd name="connsiteX45675" fmla="*/ 4322837 w 6085020"/>
              <a:gd name="connsiteY45675" fmla="*/ 838511 h 4885973"/>
              <a:gd name="connsiteX45676" fmla="*/ 4322837 w 6085020"/>
              <a:gd name="connsiteY45676" fmla="*/ 817648 h 4885973"/>
              <a:gd name="connsiteX45677" fmla="*/ 4317132 w 6085020"/>
              <a:gd name="connsiteY45677" fmla="*/ 834528 h 4885973"/>
              <a:gd name="connsiteX45678" fmla="*/ 4307814 w 6085020"/>
              <a:gd name="connsiteY45678" fmla="*/ 824855 h 4885973"/>
              <a:gd name="connsiteX45679" fmla="*/ 4307814 w 6085020"/>
              <a:gd name="connsiteY45679" fmla="*/ 817648 h 4885973"/>
              <a:gd name="connsiteX45680" fmla="*/ 4304011 w 6085020"/>
              <a:gd name="connsiteY45680" fmla="*/ 820303 h 4885973"/>
              <a:gd name="connsiteX45681" fmla="*/ 4293172 w 6085020"/>
              <a:gd name="connsiteY45681" fmla="*/ 809303 h 4885973"/>
              <a:gd name="connsiteX45682" fmla="*/ 4272255 w 6085020"/>
              <a:gd name="connsiteY45682" fmla="*/ 829597 h 4885973"/>
              <a:gd name="connsiteX45683" fmla="*/ 4271304 w 6085020"/>
              <a:gd name="connsiteY45683" fmla="*/ 828649 h 4885973"/>
              <a:gd name="connsiteX45684" fmla="*/ 4276248 w 6085020"/>
              <a:gd name="connsiteY45684" fmla="*/ 825235 h 4885973"/>
              <a:gd name="connsiteX45685" fmla="*/ 4268071 w 6085020"/>
              <a:gd name="connsiteY45685" fmla="*/ 825235 h 4885973"/>
              <a:gd name="connsiteX45686" fmla="*/ 4278530 w 6085020"/>
              <a:gd name="connsiteY45686" fmla="*/ 815751 h 4885973"/>
              <a:gd name="connsiteX45687" fmla="*/ 4278530 w 6085020"/>
              <a:gd name="connsiteY45687" fmla="*/ 814234 h 4885973"/>
              <a:gd name="connsiteX45688" fmla="*/ 4265409 w 6085020"/>
              <a:gd name="connsiteY45688" fmla="*/ 816131 h 4885973"/>
              <a:gd name="connsiteX45689" fmla="*/ 4273016 w 6085020"/>
              <a:gd name="connsiteY45689" fmla="*/ 805699 h 4885973"/>
              <a:gd name="connsiteX45690" fmla="*/ 4273016 w 6085020"/>
              <a:gd name="connsiteY45690" fmla="*/ 804182 h 4885973"/>
              <a:gd name="connsiteX45691" fmla="*/ 4274156 w 6085020"/>
              <a:gd name="connsiteY45691" fmla="*/ 804182 h 4885973"/>
              <a:gd name="connsiteX45692" fmla="*/ 4282523 w 6085020"/>
              <a:gd name="connsiteY45692" fmla="*/ 797543 h 4885973"/>
              <a:gd name="connsiteX45693" fmla="*/ 4279861 w 6085020"/>
              <a:gd name="connsiteY45693" fmla="*/ 794888 h 4885973"/>
              <a:gd name="connsiteX45694" fmla="*/ 4255711 w 6085020"/>
              <a:gd name="connsiteY45694" fmla="*/ 813855 h 4885973"/>
              <a:gd name="connsiteX45695" fmla="*/ 4240499 w 6085020"/>
              <a:gd name="connsiteY45695" fmla="*/ 800199 h 4885973"/>
              <a:gd name="connsiteX45696" fmla="*/ 4236695 w 6085020"/>
              <a:gd name="connsiteY45696" fmla="*/ 792612 h 4885973"/>
              <a:gd name="connsiteX45697" fmla="*/ 4255711 w 6085020"/>
              <a:gd name="connsiteY45697" fmla="*/ 797733 h 4885973"/>
              <a:gd name="connsiteX45698" fmla="*/ 4235364 w 6085020"/>
              <a:gd name="connsiteY45698" fmla="*/ 790526 h 4885973"/>
              <a:gd name="connsiteX45699" fmla="*/ 4229850 w 6085020"/>
              <a:gd name="connsiteY45699" fmla="*/ 790526 h 4885973"/>
              <a:gd name="connsiteX45700" fmla="*/ 4177937 w 6085020"/>
              <a:gd name="connsiteY45700" fmla="*/ 745954 h 4885973"/>
              <a:gd name="connsiteX45701" fmla="*/ 4180599 w 6085020"/>
              <a:gd name="connsiteY45701" fmla="*/ 731540 h 4885973"/>
              <a:gd name="connsiteX45702" fmla="*/ 2893807 w 6085020"/>
              <a:gd name="connsiteY45702" fmla="*/ 731540 h 4885973"/>
              <a:gd name="connsiteX45703" fmla="*/ 2893807 w 6085020"/>
              <a:gd name="connsiteY45703" fmla="*/ 731540 h 4885973"/>
              <a:gd name="connsiteX45704" fmla="*/ 2249556 w 6085020"/>
              <a:gd name="connsiteY45704" fmla="*/ 731350 h 4885973"/>
              <a:gd name="connsiteX45705" fmla="*/ 2248035 w 6085020"/>
              <a:gd name="connsiteY45705" fmla="*/ 733247 h 4885973"/>
              <a:gd name="connsiteX45706" fmla="*/ 2248035 w 6085020"/>
              <a:gd name="connsiteY45706" fmla="*/ 735523 h 4885973"/>
              <a:gd name="connsiteX45707" fmla="*/ 2251458 w 6085020"/>
              <a:gd name="connsiteY45707" fmla="*/ 736661 h 4885973"/>
              <a:gd name="connsiteX45708" fmla="*/ 2251458 w 6085020"/>
              <a:gd name="connsiteY45708" fmla="*/ 734006 h 4885973"/>
              <a:gd name="connsiteX45709" fmla="*/ 2249556 w 6085020"/>
              <a:gd name="connsiteY45709" fmla="*/ 731350 h 4885973"/>
              <a:gd name="connsiteX45710" fmla="*/ 1012205 w 6085020"/>
              <a:gd name="connsiteY45710" fmla="*/ 731161 h 4885973"/>
              <a:gd name="connsiteX45711" fmla="*/ 1008805 w 6085020"/>
              <a:gd name="connsiteY45711" fmla="*/ 733325 h 4885973"/>
              <a:gd name="connsiteX45712" fmla="*/ 1008782 w 6085020"/>
              <a:gd name="connsiteY45712" fmla="*/ 733437 h 4885973"/>
              <a:gd name="connsiteX45713" fmla="*/ 1010969 w 6085020"/>
              <a:gd name="connsiteY45713" fmla="*/ 736945 h 4885973"/>
              <a:gd name="connsiteX45714" fmla="*/ 1014487 w 6085020"/>
              <a:gd name="connsiteY45714" fmla="*/ 734764 h 4885973"/>
              <a:gd name="connsiteX45715" fmla="*/ 1012205 w 6085020"/>
              <a:gd name="connsiteY45715" fmla="*/ 731161 h 4885973"/>
              <a:gd name="connsiteX45716" fmla="*/ 2720955 w 6085020"/>
              <a:gd name="connsiteY45716" fmla="*/ 728505 h 4885973"/>
              <a:gd name="connsiteX45717" fmla="*/ 2717152 w 6085020"/>
              <a:gd name="connsiteY45717" fmla="*/ 744248 h 4885973"/>
              <a:gd name="connsiteX45718" fmla="*/ 2721335 w 6085020"/>
              <a:gd name="connsiteY45718" fmla="*/ 745196 h 4885973"/>
              <a:gd name="connsiteX45719" fmla="*/ 2721335 w 6085020"/>
              <a:gd name="connsiteY45719" fmla="*/ 752593 h 4885973"/>
              <a:gd name="connsiteX45720" fmla="*/ 2721335 w 6085020"/>
              <a:gd name="connsiteY45720" fmla="*/ 759990 h 4885973"/>
              <a:gd name="connsiteX45721" fmla="*/ 2723617 w 6085020"/>
              <a:gd name="connsiteY45721" fmla="*/ 752024 h 4885973"/>
              <a:gd name="connsiteX45722" fmla="*/ 2725899 w 6085020"/>
              <a:gd name="connsiteY45722" fmla="*/ 743868 h 4885973"/>
              <a:gd name="connsiteX45723" fmla="*/ 2723807 w 6085020"/>
              <a:gd name="connsiteY45723" fmla="*/ 741782 h 4885973"/>
              <a:gd name="connsiteX45724" fmla="*/ 2720194 w 6085020"/>
              <a:gd name="connsiteY45724" fmla="*/ 739695 h 4885973"/>
              <a:gd name="connsiteX45725" fmla="*/ 2724378 w 6085020"/>
              <a:gd name="connsiteY45725" fmla="*/ 731919 h 4885973"/>
              <a:gd name="connsiteX45726" fmla="*/ 2722666 w 6085020"/>
              <a:gd name="connsiteY45726" fmla="*/ 730212 h 4885973"/>
              <a:gd name="connsiteX45727" fmla="*/ 1915260 w 6085020"/>
              <a:gd name="connsiteY45727" fmla="*/ 726229 h 4885973"/>
              <a:gd name="connsiteX45728" fmla="*/ 1899667 w 6085020"/>
              <a:gd name="connsiteY45728" fmla="*/ 736661 h 4885973"/>
              <a:gd name="connsiteX45729" fmla="*/ 1920585 w 6085020"/>
              <a:gd name="connsiteY45729" fmla="*/ 741971 h 4885973"/>
              <a:gd name="connsiteX45730" fmla="*/ 1920585 w 6085020"/>
              <a:gd name="connsiteY45730" fmla="*/ 731540 h 4885973"/>
              <a:gd name="connsiteX45731" fmla="*/ 1915260 w 6085020"/>
              <a:gd name="connsiteY45731" fmla="*/ 726229 h 4885973"/>
              <a:gd name="connsiteX45732" fmla="*/ 2992119 w 6085020"/>
              <a:gd name="connsiteY45732" fmla="*/ 725281 h 4885973"/>
              <a:gd name="connsiteX45733" fmla="*/ 2992119 w 6085020"/>
              <a:gd name="connsiteY45733" fmla="*/ 725281 h 4885973"/>
              <a:gd name="connsiteX45734" fmla="*/ 725449 w 6085020"/>
              <a:gd name="connsiteY45734" fmla="*/ 723005 h 4885973"/>
              <a:gd name="connsiteX45735" fmla="*/ 740851 w 6085020"/>
              <a:gd name="connsiteY45735" fmla="*/ 730592 h 4885973"/>
              <a:gd name="connsiteX45736" fmla="*/ 745795 w 6085020"/>
              <a:gd name="connsiteY45736" fmla="*/ 737989 h 4885973"/>
              <a:gd name="connsiteX45737" fmla="*/ 747697 w 6085020"/>
              <a:gd name="connsiteY45737" fmla="*/ 739885 h 4885973"/>
              <a:gd name="connsiteX45738" fmla="*/ 741041 w 6085020"/>
              <a:gd name="connsiteY45738" fmla="*/ 745765 h 4885973"/>
              <a:gd name="connsiteX45739" fmla="*/ 741041 w 6085020"/>
              <a:gd name="connsiteY45739" fmla="*/ 744058 h 4885973"/>
              <a:gd name="connsiteX45740" fmla="*/ 739520 w 6085020"/>
              <a:gd name="connsiteY45740" fmla="*/ 744058 h 4885973"/>
              <a:gd name="connsiteX45741" fmla="*/ 737809 w 6085020"/>
              <a:gd name="connsiteY45741" fmla="*/ 746903 h 4885973"/>
              <a:gd name="connsiteX45742" fmla="*/ 738950 w 6085020"/>
              <a:gd name="connsiteY45742" fmla="*/ 746903 h 4885973"/>
              <a:gd name="connsiteX45743" fmla="*/ 737048 w 6085020"/>
              <a:gd name="connsiteY45743" fmla="*/ 748989 h 4885973"/>
              <a:gd name="connsiteX45744" fmla="*/ 737048 w 6085020"/>
              <a:gd name="connsiteY45744" fmla="*/ 751455 h 4885973"/>
              <a:gd name="connsiteX45745" fmla="*/ 735527 w 6085020"/>
              <a:gd name="connsiteY45745" fmla="*/ 749748 h 4885973"/>
              <a:gd name="connsiteX45746" fmla="*/ 735527 w 6085020"/>
              <a:gd name="connsiteY45746" fmla="*/ 752972 h 4885973"/>
              <a:gd name="connsiteX45747" fmla="*/ 704721 w 6085020"/>
              <a:gd name="connsiteY45747" fmla="*/ 768904 h 4885973"/>
              <a:gd name="connsiteX45748" fmla="*/ 703580 w 6085020"/>
              <a:gd name="connsiteY45748" fmla="*/ 766249 h 4885973"/>
              <a:gd name="connsiteX45749" fmla="*/ 708144 w 6085020"/>
              <a:gd name="connsiteY45749" fmla="*/ 761317 h 4885973"/>
              <a:gd name="connsiteX45750" fmla="*/ 708144 w 6085020"/>
              <a:gd name="connsiteY45750" fmla="*/ 762242 h 4885973"/>
              <a:gd name="connsiteX45751" fmla="*/ 708144 w 6085020"/>
              <a:gd name="connsiteY45751" fmla="*/ 762835 h 4885973"/>
              <a:gd name="connsiteX45752" fmla="*/ 709095 w 6085020"/>
              <a:gd name="connsiteY45752" fmla="*/ 758662 h 4885973"/>
              <a:gd name="connsiteX45753" fmla="*/ 712518 w 6085020"/>
              <a:gd name="connsiteY45753" fmla="*/ 760748 h 4885973"/>
              <a:gd name="connsiteX45754" fmla="*/ 714229 w 6085020"/>
              <a:gd name="connsiteY45754" fmla="*/ 757903 h 4885973"/>
              <a:gd name="connsiteX45755" fmla="*/ 717652 w 6085020"/>
              <a:gd name="connsiteY45755" fmla="*/ 757903 h 4885973"/>
              <a:gd name="connsiteX45756" fmla="*/ 718983 w 6085020"/>
              <a:gd name="connsiteY45756" fmla="*/ 755627 h 4885973"/>
              <a:gd name="connsiteX45757" fmla="*/ 723547 w 6085020"/>
              <a:gd name="connsiteY45757" fmla="*/ 755627 h 4885973"/>
              <a:gd name="connsiteX45758" fmla="*/ 726970 w 6085020"/>
              <a:gd name="connsiteY45758" fmla="*/ 748041 h 4885973"/>
              <a:gd name="connsiteX45759" fmla="*/ 731153 w 6085020"/>
              <a:gd name="connsiteY45759" fmla="*/ 730971 h 4885973"/>
              <a:gd name="connsiteX45760" fmla="*/ 721836 w 6085020"/>
              <a:gd name="connsiteY45760" fmla="*/ 735523 h 4885973"/>
              <a:gd name="connsiteX45761" fmla="*/ 712138 w 6085020"/>
              <a:gd name="connsiteY45761" fmla="*/ 742161 h 4885973"/>
              <a:gd name="connsiteX45762" fmla="*/ 719364 w 6085020"/>
              <a:gd name="connsiteY45762" fmla="*/ 746334 h 4885973"/>
              <a:gd name="connsiteX45763" fmla="*/ 725449 w 6085020"/>
              <a:gd name="connsiteY45763" fmla="*/ 747661 h 4885973"/>
              <a:gd name="connsiteX45764" fmla="*/ 722406 w 6085020"/>
              <a:gd name="connsiteY45764" fmla="*/ 749179 h 4885973"/>
              <a:gd name="connsiteX45765" fmla="*/ 719744 w 6085020"/>
              <a:gd name="connsiteY45765" fmla="*/ 752403 h 4885973"/>
              <a:gd name="connsiteX45766" fmla="*/ 719744 w 6085020"/>
              <a:gd name="connsiteY45766" fmla="*/ 750317 h 4885973"/>
              <a:gd name="connsiteX45767" fmla="*/ 717082 w 6085020"/>
              <a:gd name="connsiteY45767" fmla="*/ 752403 h 4885973"/>
              <a:gd name="connsiteX45768" fmla="*/ 717082 w 6085020"/>
              <a:gd name="connsiteY45768" fmla="*/ 749748 h 4885973"/>
              <a:gd name="connsiteX45769" fmla="*/ 712708 w 6085020"/>
              <a:gd name="connsiteY45769" fmla="*/ 751834 h 4885973"/>
              <a:gd name="connsiteX45770" fmla="*/ 709475 w 6085020"/>
              <a:gd name="connsiteY45770" fmla="*/ 756196 h 4885973"/>
              <a:gd name="connsiteX45771" fmla="*/ 709475 w 6085020"/>
              <a:gd name="connsiteY45771" fmla="*/ 753541 h 4885973"/>
              <a:gd name="connsiteX45772" fmla="*/ 704912 w 6085020"/>
              <a:gd name="connsiteY45772" fmla="*/ 754679 h 4885973"/>
              <a:gd name="connsiteX45773" fmla="*/ 704912 w 6085020"/>
              <a:gd name="connsiteY45773" fmla="*/ 757334 h 4885973"/>
              <a:gd name="connsiteX45774" fmla="*/ 703771 w 6085020"/>
              <a:gd name="connsiteY45774" fmla="*/ 755248 h 4885973"/>
              <a:gd name="connsiteX45775" fmla="*/ 698256 w 6085020"/>
              <a:gd name="connsiteY45775" fmla="*/ 758093 h 4885973"/>
              <a:gd name="connsiteX45776" fmla="*/ 691220 w 6085020"/>
              <a:gd name="connsiteY45776" fmla="*/ 760938 h 4885973"/>
              <a:gd name="connsiteX45777" fmla="*/ 681712 w 6085020"/>
              <a:gd name="connsiteY45777" fmla="*/ 767197 h 4885973"/>
              <a:gd name="connsiteX45778" fmla="*/ 681712 w 6085020"/>
              <a:gd name="connsiteY45778" fmla="*/ 763024 h 4885973"/>
              <a:gd name="connsiteX45779" fmla="*/ 700728 w 6085020"/>
              <a:gd name="connsiteY45779" fmla="*/ 745385 h 4885973"/>
              <a:gd name="connsiteX45780" fmla="*/ 699587 w 6085020"/>
              <a:gd name="connsiteY45780" fmla="*/ 750317 h 4885973"/>
              <a:gd name="connsiteX45781" fmla="*/ 704341 w 6085020"/>
              <a:gd name="connsiteY45781" fmla="*/ 747472 h 4885973"/>
              <a:gd name="connsiteX45782" fmla="*/ 709095 w 6085020"/>
              <a:gd name="connsiteY45782" fmla="*/ 744437 h 4885973"/>
              <a:gd name="connsiteX45783" fmla="*/ 706433 w 6085020"/>
              <a:gd name="connsiteY45783" fmla="*/ 739695 h 4885973"/>
              <a:gd name="connsiteX45784" fmla="*/ 3296750 w 6085020"/>
              <a:gd name="connsiteY45784" fmla="*/ 721677 h 4885973"/>
              <a:gd name="connsiteX45785" fmla="*/ 3307660 w 6085020"/>
              <a:gd name="connsiteY45785" fmla="*/ 748402 h 4885973"/>
              <a:gd name="connsiteX45786" fmla="*/ 3316665 w 6085020"/>
              <a:gd name="connsiteY45786" fmla="*/ 726353 h 4885973"/>
              <a:gd name="connsiteX45787" fmla="*/ 3317667 w 6085020"/>
              <a:gd name="connsiteY45787" fmla="*/ 726798 h 4885973"/>
              <a:gd name="connsiteX45788" fmla="*/ 3316716 w 6085020"/>
              <a:gd name="connsiteY45788" fmla="*/ 726229 h 4885973"/>
              <a:gd name="connsiteX45789" fmla="*/ 3316665 w 6085020"/>
              <a:gd name="connsiteY45789" fmla="*/ 726353 h 4885973"/>
              <a:gd name="connsiteX45790" fmla="*/ 3308706 w 6085020"/>
              <a:gd name="connsiteY45790" fmla="*/ 722815 h 4885973"/>
              <a:gd name="connsiteX45791" fmla="*/ 3296750 w 6085020"/>
              <a:gd name="connsiteY45791" fmla="*/ 721677 h 4885973"/>
              <a:gd name="connsiteX45792" fmla="*/ 3085488 w 6085020"/>
              <a:gd name="connsiteY45792" fmla="*/ 720898 h 4885973"/>
              <a:gd name="connsiteX45793" fmla="*/ 3081492 w 6085020"/>
              <a:gd name="connsiteY45793" fmla="*/ 726229 h 4885973"/>
              <a:gd name="connsiteX45794" fmla="*/ 3082063 w 6085020"/>
              <a:gd name="connsiteY45794" fmla="*/ 726229 h 4885973"/>
              <a:gd name="connsiteX45795" fmla="*/ 3097656 w 6085020"/>
              <a:gd name="connsiteY45795" fmla="*/ 736661 h 4885973"/>
              <a:gd name="connsiteX45796" fmla="*/ 3085488 w 6085020"/>
              <a:gd name="connsiteY45796" fmla="*/ 720898 h 4885973"/>
              <a:gd name="connsiteX45797" fmla="*/ 3923317 w 6085020"/>
              <a:gd name="connsiteY45797" fmla="*/ 720729 h 4885973"/>
              <a:gd name="connsiteX45798" fmla="*/ 3923317 w 6085020"/>
              <a:gd name="connsiteY45798" fmla="*/ 720729 h 4885973"/>
              <a:gd name="connsiteX45799" fmla="*/ 3818731 w 6085020"/>
              <a:gd name="connsiteY45799" fmla="*/ 720729 h 4885973"/>
              <a:gd name="connsiteX45800" fmla="*/ 3818731 w 6085020"/>
              <a:gd name="connsiteY45800" fmla="*/ 720729 h 4885973"/>
              <a:gd name="connsiteX45801" fmla="*/ 3520564 w 6085020"/>
              <a:gd name="connsiteY45801" fmla="*/ 720729 h 4885973"/>
              <a:gd name="connsiteX45802" fmla="*/ 3520564 w 6085020"/>
              <a:gd name="connsiteY45802" fmla="*/ 722626 h 4885973"/>
              <a:gd name="connsiteX45803" fmla="*/ 3525889 w 6085020"/>
              <a:gd name="connsiteY45803" fmla="*/ 743489 h 4885973"/>
              <a:gd name="connsiteX45804" fmla="*/ 3520564 w 6085020"/>
              <a:gd name="connsiteY45804" fmla="*/ 720729 h 4885973"/>
              <a:gd name="connsiteX45805" fmla="*/ 3034334 w 6085020"/>
              <a:gd name="connsiteY45805" fmla="*/ 720729 h 4885973"/>
              <a:gd name="connsiteX45806" fmla="*/ 3033953 w 6085020"/>
              <a:gd name="connsiteY45806" fmla="*/ 723005 h 4885973"/>
              <a:gd name="connsiteX45807" fmla="*/ 3018360 w 6085020"/>
              <a:gd name="connsiteY45807" fmla="*/ 748989 h 4885973"/>
              <a:gd name="connsiteX45808" fmla="*/ 3039277 w 6085020"/>
              <a:gd name="connsiteY45808" fmla="*/ 733437 h 4885973"/>
              <a:gd name="connsiteX45809" fmla="*/ 3034334 w 6085020"/>
              <a:gd name="connsiteY45809" fmla="*/ 720729 h 4885973"/>
              <a:gd name="connsiteX45810" fmla="*/ 1690685 w 6085020"/>
              <a:gd name="connsiteY45810" fmla="*/ 720729 h 4885973"/>
              <a:gd name="connsiteX45811" fmla="*/ 1690685 w 6085020"/>
              <a:gd name="connsiteY45811" fmla="*/ 720729 h 4885973"/>
              <a:gd name="connsiteX45812" fmla="*/ 4368284 w 6085020"/>
              <a:gd name="connsiteY45812" fmla="*/ 720160 h 4885973"/>
              <a:gd name="connsiteX45813" fmla="*/ 4365812 w 6085020"/>
              <a:gd name="connsiteY45813" fmla="*/ 727557 h 4885973"/>
              <a:gd name="connsiteX45814" fmla="*/ 4365812 w 6085020"/>
              <a:gd name="connsiteY45814" fmla="*/ 727178 h 4885973"/>
              <a:gd name="connsiteX45815" fmla="*/ 4369995 w 6085020"/>
              <a:gd name="connsiteY45815" fmla="*/ 720160 h 4885973"/>
              <a:gd name="connsiteX45816" fmla="*/ 1077049 w 6085020"/>
              <a:gd name="connsiteY45816" fmla="*/ 720160 h 4885973"/>
              <a:gd name="connsiteX45817" fmla="*/ 1071341 w 6085020"/>
              <a:gd name="connsiteY45817" fmla="*/ 724430 h 4885973"/>
              <a:gd name="connsiteX45818" fmla="*/ 1068682 w 6085020"/>
              <a:gd name="connsiteY45818" fmla="*/ 725281 h 4885973"/>
              <a:gd name="connsiteX45819" fmla="*/ 1070203 w 6085020"/>
              <a:gd name="connsiteY45819" fmla="*/ 725281 h 4885973"/>
              <a:gd name="connsiteX45820" fmla="*/ 1071341 w 6085020"/>
              <a:gd name="connsiteY45820" fmla="*/ 724430 h 4885973"/>
              <a:gd name="connsiteX45821" fmla="*/ 1073793 w 6085020"/>
              <a:gd name="connsiteY45821" fmla="*/ 723645 h 4885973"/>
              <a:gd name="connsiteX45822" fmla="*/ 1077049 w 6085020"/>
              <a:gd name="connsiteY45822" fmla="*/ 720160 h 4885973"/>
              <a:gd name="connsiteX45823" fmla="*/ 1217050 w 6085020"/>
              <a:gd name="connsiteY45823" fmla="*/ 717901 h 4885973"/>
              <a:gd name="connsiteX45824" fmla="*/ 1213266 w 6085020"/>
              <a:gd name="connsiteY45824" fmla="*/ 719942 h 4885973"/>
              <a:gd name="connsiteX45825" fmla="*/ 1215310 w 6085020"/>
              <a:gd name="connsiteY45825" fmla="*/ 723718 h 4885973"/>
              <a:gd name="connsiteX45826" fmla="*/ 1215483 w 6085020"/>
              <a:gd name="connsiteY45826" fmla="*/ 723764 h 4885973"/>
              <a:gd name="connsiteX45827" fmla="*/ 1219503 w 6085020"/>
              <a:gd name="connsiteY45827" fmla="*/ 723426 h 4885973"/>
              <a:gd name="connsiteX45828" fmla="*/ 1220047 w 6085020"/>
              <a:gd name="connsiteY45828" fmla="*/ 722436 h 4885973"/>
              <a:gd name="connsiteX45829" fmla="*/ 1219096 w 6085020"/>
              <a:gd name="connsiteY45829" fmla="*/ 721677 h 4885973"/>
              <a:gd name="connsiteX45830" fmla="*/ 1217050 w 6085020"/>
              <a:gd name="connsiteY45830" fmla="*/ 717901 h 4885973"/>
              <a:gd name="connsiteX45831" fmla="*/ 4236505 w 6085020"/>
              <a:gd name="connsiteY45831" fmla="*/ 717125 h 4885973"/>
              <a:gd name="connsiteX45832" fmla="*/ 4233082 w 6085020"/>
              <a:gd name="connsiteY45832" fmla="*/ 718453 h 4885973"/>
              <a:gd name="connsiteX45833" fmla="*/ 4233082 w 6085020"/>
              <a:gd name="connsiteY45833" fmla="*/ 719022 h 4885973"/>
              <a:gd name="connsiteX45834" fmla="*/ 4237646 w 6085020"/>
              <a:gd name="connsiteY45834" fmla="*/ 720350 h 4885973"/>
              <a:gd name="connsiteX45835" fmla="*/ 4237646 w 6085020"/>
              <a:gd name="connsiteY45835" fmla="*/ 717125 h 4885973"/>
              <a:gd name="connsiteX45836" fmla="*/ 1569555 w 6085020"/>
              <a:gd name="connsiteY45836" fmla="*/ 717125 h 4885973"/>
              <a:gd name="connsiteX45837" fmla="*/ 1573548 w 6085020"/>
              <a:gd name="connsiteY45837" fmla="*/ 724902 h 4885973"/>
              <a:gd name="connsiteX45838" fmla="*/ 1573548 w 6085020"/>
              <a:gd name="connsiteY45838" fmla="*/ 785784 h 4885973"/>
              <a:gd name="connsiteX45839" fmla="*/ 1608537 w 6085020"/>
              <a:gd name="connsiteY45839" fmla="*/ 772318 h 4885973"/>
              <a:gd name="connsiteX45840" fmla="*/ 1643336 w 6085020"/>
              <a:gd name="connsiteY45840" fmla="*/ 751644 h 4885973"/>
              <a:gd name="connsiteX45841" fmla="*/ 1619376 w 6085020"/>
              <a:gd name="connsiteY45841" fmla="*/ 735523 h 4885973"/>
              <a:gd name="connsiteX45842" fmla="*/ 1620897 w 6085020"/>
              <a:gd name="connsiteY45842" fmla="*/ 733626 h 4885973"/>
              <a:gd name="connsiteX45843" fmla="*/ 1618615 w 6085020"/>
              <a:gd name="connsiteY45843" fmla="*/ 730023 h 4885973"/>
              <a:gd name="connsiteX45844" fmla="*/ 1615002 w 6085020"/>
              <a:gd name="connsiteY45844" fmla="*/ 732299 h 4885973"/>
              <a:gd name="connsiteX45845" fmla="*/ 1615002 w 6085020"/>
              <a:gd name="connsiteY45845" fmla="*/ 733626 h 4885973"/>
              <a:gd name="connsiteX45846" fmla="*/ 1608347 w 6085020"/>
              <a:gd name="connsiteY45846" fmla="*/ 730781 h 4885973"/>
              <a:gd name="connsiteX45847" fmla="*/ 1573548 w 6085020"/>
              <a:gd name="connsiteY45847" fmla="*/ 717505 h 4885973"/>
              <a:gd name="connsiteX45848" fmla="*/ 1573548 w 6085020"/>
              <a:gd name="connsiteY45848" fmla="*/ 720160 h 4885973"/>
              <a:gd name="connsiteX45849" fmla="*/ 1569555 w 6085020"/>
              <a:gd name="connsiteY45849" fmla="*/ 717125 h 4885973"/>
              <a:gd name="connsiteX45850" fmla="*/ 4448150 w 6085020"/>
              <a:gd name="connsiteY45850" fmla="*/ 716746 h 4885973"/>
              <a:gd name="connsiteX45851" fmla="*/ 4417725 w 6085020"/>
              <a:gd name="connsiteY45851" fmla="*/ 730592 h 4885973"/>
              <a:gd name="connsiteX45852" fmla="*/ 4420767 w 6085020"/>
              <a:gd name="connsiteY45852" fmla="*/ 749558 h 4885973"/>
              <a:gd name="connsiteX45853" fmla="*/ 4409738 w 6085020"/>
              <a:gd name="connsiteY45853" fmla="*/ 741971 h 4885973"/>
              <a:gd name="connsiteX45854" fmla="*/ 4408027 w 6085020"/>
              <a:gd name="connsiteY45854" fmla="*/ 745954 h 4885973"/>
              <a:gd name="connsiteX45855" fmla="*/ 4399280 w 6085020"/>
              <a:gd name="connsiteY45855" fmla="*/ 747402 h 4885973"/>
              <a:gd name="connsiteX45856" fmla="*/ 4398329 w 6085020"/>
              <a:gd name="connsiteY45856" fmla="*/ 749368 h 4885973"/>
              <a:gd name="connsiteX45857" fmla="*/ 4405365 w 6085020"/>
              <a:gd name="connsiteY45857" fmla="*/ 756955 h 4885973"/>
              <a:gd name="connsiteX45858" fmla="*/ 4407076 w 6085020"/>
              <a:gd name="connsiteY45858" fmla="*/ 753351 h 4885973"/>
              <a:gd name="connsiteX45859" fmla="*/ 4407076 w 6085020"/>
              <a:gd name="connsiteY45859" fmla="*/ 759231 h 4885973"/>
              <a:gd name="connsiteX45860" fmla="*/ 4445107 w 6085020"/>
              <a:gd name="connsiteY45860" fmla="*/ 722626 h 4885973"/>
              <a:gd name="connsiteX45861" fmla="*/ 4446058 w 6085020"/>
              <a:gd name="connsiteY45861" fmla="*/ 720729 h 4885973"/>
              <a:gd name="connsiteX45862" fmla="*/ 4448150 w 6085020"/>
              <a:gd name="connsiteY45862" fmla="*/ 716746 h 4885973"/>
              <a:gd name="connsiteX45863" fmla="*/ 2136793 w 6085020"/>
              <a:gd name="connsiteY45863" fmla="*/ 716746 h 4885973"/>
              <a:gd name="connsiteX45864" fmla="*/ 2132039 w 6085020"/>
              <a:gd name="connsiteY45864" fmla="*/ 724902 h 4885973"/>
              <a:gd name="connsiteX45865" fmla="*/ 2134701 w 6085020"/>
              <a:gd name="connsiteY45865" fmla="*/ 720350 h 4885973"/>
              <a:gd name="connsiteX45866" fmla="*/ 2213426 w 6085020"/>
              <a:gd name="connsiteY45866" fmla="*/ 716177 h 4885973"/>
              <a:gd name="connsiteX45867" fmla="*/ 2213426 w 6085020"/>
              <a:gd name="connsiteY45867" fmla="*/ 716177 h 4885973"/>
              <a:gd name="connsiteX45868" fmla="*/ 3217454 w 6085020"/>
              <a:gd name="connsiteY45868" fmla="*/ 715798 h 4885973"/>
              <a:gd name="connsiteX45869" fmla="*/ 3217345 w 6085020"/>
              <a:gd name="connsiteY45869" fmla="*/ 716501 h 4885973"/>
              <a:gd name="connsiteX45870" fmla="*/ 3210255 w 6085020"/>
              <a:gd name="connsiteY45870" fmla="*/ 725154 h 4885973"/>
              <a:gd name="connsiteX45871" fmla="*/ 3196537 w 6085020"/>
              <a:gd name="connsiteY45871" fmla="*/ 752972 h 4885973"/>
              <a:gd name="connsiteX45872" fmla="*/ 3214626 w 6085020"/>
              <a:gd name="connsiteY45872" fmla="*/ 733958 h 4885973"/>
              <a:gd name="connsiteX45873" fmla="*/ 3217345 w 6085020"/>
              <a:gd name="connsiteY45873" fmla="*/ 716501 h 4885973"/>
              <a:gd name="connsiteX45874" fmla="*/ 3217454 w 6085020"/>
              <a:gd name="connsiteY45874" fmla="*/ 716367 h 4885973"/>
              <a:gd name="connsiteX45875" fmla="*/ 4366763 w 6085020"/>
              <a:gd name="connsiteY45875" fmla="*/ 715418 h 4885973"/>
              <a:gd name="connsiteX45876" fmla="*/ 4366763 w 6085020"/>
              <a:gd name="connsiteY45876" fmla="*/ 715987 h 4885973"/>
              <a:gd name="connsiteX45877" fmla="*/ 4366763 w 6085020"/>
              <a:gd name="connsiteY45877" fmla="*/ 716936 h 4885973"/>
              <a:gd name="connsiteX45878" fmla="*/ 4370756 w 6085020"/>
              <a:gd name="connsiteY45878" fmla="*/ 720729 h 4885973"/>
              <a:gd name="connsiteX45879" fmla="*/ 4366763 w 6085020"/>
              <a:gd name="connsiteY45879" fmla="*/ 715418 h 4885973"/>
              <a:gd name="connsiteX45880" fmla="*/ 2436688 w 6085020"/>
              <a:gd name="connsiteY45880" fmla="*/ 715208 h 4885973"/>
              <a:gd name="connsiteX45881" fmla="*/ 2434008 w 6085020"/>
              <a:gd name="connsiteY45881" fmla="*/ 720729 h 4885973"/>
              <a:gd name="connsiteX45882" fmla="*/ 2454925 w 6085020"/>
              <a:gd name="connsiteY45882" fmla="*/ 720729 h 4885973"/>
              <a:gd name="connsiteX45883" fmla="*/ 2436688 w 6085020"/>
              <a:gd name="connsiteY45883" fmla="*/ 715208 h 4885973"/>
              <a:gd name="connsiteX45884" fmla="*/ 2109410 w 6085020"/>
              <a:gd name="connsiteY45884" fmla="*/ 715039 h 4885973"/>
              <a:gd name="connsiteX45885" fmla="*/ 2109030 w 6085020"/>
              <a:gd name="connsiteY45885" fmla="*/ 715798 h 4885973"/>
              <a:gd name="connsiteX45886" fmla="*/ 2109814 w 6085020"/>
              <a:gd name="connsiteY45886" fmla="*/ 716134 h 4885973"/>
              <a:gd name="connsiteX45887" fmla="*/ 2114640 w 6085020"/>
              <a:gd name="connsiteY45887" fmla="*/ 729217 h 4885973"/>
              <a:gd name="connsiteX45888" fmla="*/ 2125003 w 6085020"/>
              <a:gd name="connsiteY45888" fmla="*/ 725471 h 4885973"/>
              <a:gd name="connsiteX45889" fmla="*/ 2118158 w 6085020"/>
              <a:gd name="connsiteY45889" fmla="*/ 719710 h 4885973"/>
              <a:gd name="connsiteX45890" fmla="*/ 2109814 w 6085020"/>
              <a:gd name="connsiteY45890" fmla="*/ 716134 h 4885973"/>
              <a:gd name="connsiteX45891" fmla="*/ 1849085 w 6085020"/>
              <a:gd name="connsiteY45891" fmla="*/ 715039 h 4885973"/>
              <a:gd name="connsiteX45892" fmla="*/ 1845663 w 6085020"/>
              <a:gd name="connsiteY45892" fmla="*/ 717315 h 4885973"/>
              <a:gd name="connsiteX45893" fmla="*/ 1847559 w 6085020"/>
              <a:gd name="connsiteY45893" fmla="*/ 720865 h 4885973"/>
              <a:gd name="connsiteX45894" fmla="*/ 1847754 w 6085020"/>
              <a:gd name="connsiteY45894" fmla="*/ 720919 h 4885973"/>
              <a:gd name="connsiteX45895" fmla="*/ 1850987 w 6085020"/>
              <a:gd name="connsiteY45895" fmla="*/ 719591 h 4885973"/>
              <a:gd name="connsiteX45896" fmla="*/ 1851367 w 6085020"/>
              <a:gd name="connsiteY45896" fmla="*/ 718643 h 4885973"/>
              <a:gd name="connsiteX45897" fmla="*/ 1849085 w 6085020"/>
              <a:gd name="connsiteY45897" fmla="*/ 715039 h 4885973"/>
              <a:gd name="connsiteX45898" fmla="*/ 4274156 w 6085020"/>
              <a:gd name="connsiteY45898" fmla="*/ 714470 h 4885973"/>
              <a:gd name="connsiteX45899" fmla="*/ 4274156 w 6085020"/>
              <a:gd name="connsiteY45899" fmla="*/ 715039 h 4885973"/>
              <a:gd name="connsiteX45900" fmla="*/ 4269783 w 6085020"/>
              <a:gd name="connsiteY45900" fmla="*/ 715039 h 4885973"/>
              <a:gd name="connsiteX45901" fmla="*/ 4274346 w 6085020"/>
              <a:gd name="connsiteY45901" fmla="*/ 719212 h 4885973"/>
              <a:gd name="connsiteX45902" fmla="*/ 4274156 w 6085020"/>
              <a:gd name="connsiteY45902" fmla="*/ 714470 h 4885973"/>
              <a:gd name="connsiteX45903" fmla="*/ 2049060 w 6085020"/>
              <a:gd name="connsiteY45903" fmla="*/ 714044 h 4885973"/>
              <a:gd name="connsiteX45904" fmla="*/ 2051412 w 6085020"/>
              <a:gd name="connsiteY45904" fmla="*/ 731540 h 4885973"/>
              <a:gd name="connsiteX45905" fmla="*/ 2051793 w 6085020"/>
              <a:gd name="connsiteY45905" fmla="*/ 731540 h 4885973"/>
              <a:gd name="connsiteX45906" fmla="*/ 2052743 w 6085020"/>
              <a:gd name="connsiteY45906" fmla="*/ 723195 h 4885973"/>
              <a:gd name="connsiteX45907" fmla="*/ 2056737 w 6085020"/>
              <a:gd name="connsiteY45907" fmla="*/ 723195 h 4885973"/>
              <a:gd name="connsiteX45908" fmla="*/ 2052173 w 6085020"/>
              <a:gd name="connsiteY45908" fmla="*/ 716746 h 4885973"/>
              <a:gd name="connsiteX45909" fmla="*/ 2049060 w 6085020"/>
              <a:gd name="connsiteY45909" fmla="*/ 714044 h 4885973"/>
              <a:gd name="connsiteX45910" fmla="*/ 3988921 w 6085020"/>
              <a:gd name="connsiteY45910" fmla="*/ 713522 h 4885973"/>
              <a:gd name="connsiteX45911" fmla="*/ 3979223 w 6085020"/>
              <a:gd name="connsiteY45911" fmla="*/ 722815 h 4885973"/>
              <a:gd name="connsiteX45912" fmla="*/ 3979413 w 6085020"/>
              <a:gd name="connsiteY45912" fmla="*/ 723005 h 4885973"/>
              <a:gd name="connsiteX45913" fmla="*/ 3988921 w 6085020"/>
              <a:gd name="connsiteY45913" fmla="*/ 713522 h 4885973"/>
              <a:gd name="connsiteX45914" fmla="*/ 1174979 w 6085020"/>
              <a:gd name="connsiteY45914" fmla="*/ 711815 h 4885973"/>
              <a:gd name="connsiteX45915" fmla="*/ 1177261 w 6085020"/>
              <a:gd name="connsiteY45915" fmla="*/ 715798 h 4885973"/>
              <a:gd name="connsiteX45916" fmla="*/ 1175930 w 6085020"/>
              <a:gd name="connsiteY45916" fmla="*/ 711815 h 4885973"/>
              <a:gd name="connsiteX45917" fmla="*/ 2631011 w 6085020"/>
              <a:gd name="connsiteY45917" fmla="*/ 711435 h 4885973"/>
              <a:gd name="connsiteX45918" fmla="*/ 2629299 w 6085020"/>
              <a:gd name="connsiteY45918" fmla="*/ 712953 h 4885973"/>
              <a:gd name="connsiteX45919" fmla="*/ 2612185 w 6085020"/>
              <a:gd name="connsiteY45919" fmla="*/ 719396 h 4885973"/>
              <a:gd name="connsiteX45920" fmla="*/ 2618651 w 6085020"/>
              <a:gd name="connsiteY45920" fmla="*/ 736460 h 4885973"/>
              <a:gd name="connsiteX45921" fmla="*/ 2635765 w 6085020"/>
              <a:gd name="connsiteY45921" fmla="*/ 730017 h 4885973"/>
              <a:gd name="connsiteX45922" fmla="*/ 2636905 w 6085020"/>
              <a:gd name="connsiteY45922" fmla="*/ 724712 h 4885973"/>
              <a:gd name="connsiteX45923" fmla="*/ 2631011 w 6085020"/>
              <a:gd name="connsiteY45923" fmla="*/ 714091 h 4885973"/>
              <a:gd name="connsiteX45924" fmla="*/ 1970215 w 6085020"/>
              <a:gd name="connsiteY45924" fmla="*/ 711248 h 4885973"/>
              <a:gd name="connsiteX45925" fmla="*/ 1956905 w 6085020"/>
              <a:gd name="connsiteY45925" fmla="*/ 724145 h 4885973"/>
              <a:gd name="connsiteX45926" fmla="*/ 1969835 w 6085020"/>
              <a:gd name="connsiteY45926" fmla="*/ 737420 h 4885973"/>
              <a:gd name="connsiteX45927" fmla="*/ 1970215 w 6085020"/>
              <a:gd name="connsiteY45927" fmla="*/ 737420 h 4885973"/>
              <a:gd name="connsiteX45928" fmla="*/ 1982385 w 6085020"/>
              <a:gd name="connsiteY45928" fmla="*/ 728505 h 4885973"/>
              <a:gd name="connsiteX45929" fmla="*/ 1983526 w 6085020"/>
              <a:gd name="connsiteY45929" fmla="*/ 726988 h 4885973"/>
              <a:gd name="connsiteX45930" fmla="*/ 1983526 w 6085020"/>
              <a:gd name="connsiteY45930" fmla="*/ 724522 h 4885973"/>
              <a:gd name="connsiteX45931" fmla="*/ 1983146 w 6085020"/>
              <a:gd name="connsiteY45931" fmla="*/ 724522 h 4885973"/>
              <a:gd name="connsiteX45932" fmla="*/ 1970215 w 6085020"/>
              <a:gd name="connsiteY45932" fmla="*/ 711248 h 4885973"/>
              <a:gd name="connsiteX45933" fmla="*/ 1526201 w 6085020"/>
              <a:gd name="connsiteY45933" fmla="*/ 711058 h 4885973"/>
              <a:gd name="connsiteX45934" fmla="*/ 1512892 w 6085020"/>
              <a:gd name="connsiteY45934" fmla="*/ 723953 h 4885973"/>
              <a:gd name="connsiteX45935" fmla="*/ 1525821 w 6085020"/>
              <a:gd name="connsiteY45935" fmla="*/ 737228 h 4885973"/>
              <a:gd name="connsiteX45936" fmla="*/ 1526009 w 6085020"/>
              <a:gd name="connsiteY45936" fmla="*/ 737230 h 4885973"/>
              <a:gd name="connsiteX45937" fmla="*/ 1540221 w 6085020"/>
              <a:gd name="connsiteY45937" fmla="*/ 725332 h 4885973"/>
              <a:gd name="connsiteX45938" fmla="*/ 1540271 w 6085020"/>
              <a:gd name="connsiteY45938" fmla="*/ 724333 h 4885973"/>
              <a:gd name="connsiteX45939" fmla="*/ 1539130 w 6085020"/>
              <a:gd name="connsiteY45939" fmla="*/ 724333 h 4885973"/>
              <a:gd name="connsiteX45940" fmla="*/ 1526201 w 6085020"/>
              <a:gd name="connsiteY45940" fmla="*/ 711058 h 4885973"/>
              <a:gd name="connsiteX45941" fmla="*/ 3384201 w 6085020"/>
              <a:gd name="connsiteY45941" fmla="*/ 710709 h 4885973"/>
              <a:gd name="connsiteX45942" fmla="*/ 3379468 w 6085020"/>
              <a:gd name="connsiteY45942" fmla="*/ 714470 h 4885973"/>
              <a:gd name="connsiteX45943" fmla="*/ 3384201 w 6085020"/>
              <a:gd name="connsiteY45943" fmla="*/ 710709 h 4885973"/>
              <a:gd name="connsiteX45944" fmla="*/ 1654365 w 6085020"/>
              <a:gd name="connsiteY45944" fmla="*/ 710677 h 4885973"/>
              <a:gd name="connsiteX45945" fmla="*/ 1654365 w 6085020"/>
              <a:gd name="connsiteY45945" fmla="*/ 710677 h 4885973"/>
              <a:gd name="connsiteX45946" fmla="*/ 898681 w 6085020"/>
              <a:gd name="connsiteY45946" fmla="*/ 710487 h 4885973"/>
              <a:gd name="connsiteX45947" fmla="*/ 907238 w 6085020"/>
              <a:gd name="connsiteY45947" fmla="*/ 712573 h 4885973"/>
              <a:gd name="connsiteX45948" fmla="*/ 897160 w 6085020"/>
              <a:gd name="connsiteY45948" fmla="*/ 718074 h 4885973"/>
              <a:gd name="connsiteX45949" fmla="*/ 893927 w 6085020"/>
              <a:gd name="connsiteY45949" fmla="*/ 718074 h 4885973"/>
              <a:gd name="connsiteX45950" fmla="*/ 895449 w 6085020"/>
              <a:gd name="connsiteY45950" fmla="*/ 711815 h 4885973"/>
              <a:gd name="connsiteX45951" fmla="*/ 3849916 w 6085020"/>
              <a:gd name="connsiteY45951" fmla="*/ 710108 h 4885973"/>
              <a:gd name="connsiteX45952" fmla="*/ 3849916 w 6085020"/>
              <a:gd name="connsiteY45952" fmla="*/ 710108 h 4885973"/>
              <a:gd name="connsiteX45953" fmla="*/ 888413 w 6085020"/>
              <a:gd name="connsiteY45953" fmla="*/ 709539 h 4885973"/>
              <a:gd name="connsiteX45954" fmla="*/ 891455 w 6085020"/>
              <a:gd name="connsiteY45954" fmla="*/ 712573 h 4885973"/>
              <a:gd name="connsiteX45955" fmla="*/ 891455 w 6085020"/>
              <a:gd name="connsiteY45955" fmla="*/ 713901 h 4885973"/>
              <a:gd name="connsiteX45956" fmla="*/ 893927 w 6085020"/>
              <a:gd name="connsiteY45956" fmla="*/ 718074 h 4885973"/>
              <a:gd name="connsiteX45957" fmla="*/ 889744 w 6085020"/>
              <a:gd name="connsiteY45957" fmla="*/ 718074 h 4885973"/>
              <a:gd name="connsiteX45958" fmla="*/ 886511 w 6085020"/>
              <a:gd name="connsiteY45958" fmla="*/ 714660 h 4885973"/>
              <a:gd name="connsiteX45959" fmla="*/ 875672 w 6085020"/>
              <a:gd name="connsiteY45959" fmla="*/ 717884 h 4885973"/>
              <a:gd name="connsiteX45960" fmla="*/ 875672 w 6085020"/>
              <a:gd name="connsiteY45960" fmla="*/ 716177 h 4885973"/>
              <a:gd name="connsiteX45961" fmla="*/ 888413 w 6085020"/>
              <a:gd name="connsiteY45961" fmla="*/ 709539 h 4885973"/>
              <a:gd name="connsiteX45962" fmla="*/ 3129602 w 6085020"/>
              <a:gd name="connsiteY45962" fmla="*/ 708590 h 4885973"/>
              <a:gd name="connsiteX45963" fmla="*/ 3128841 w 6085020"/>
              <a:gd name="connsiteY45963" fmla="*/ 710677 h 4885973"/>
              <a:gd name="connsiteX45964" fmla="*/ 3128841 w 6085020"/>
              <a:gd name="connsiteY45964" fmla="*/ 736850 h 4885973"/>
              <a:gd name="connsiteX45965" fmla="*/ 3140821 w 6085020"/>
              <a:gd name="connsiteY45965" fmla="*/ 736850 h 4885973"/>
              <a:gd name="connsiteX45966" fmla="*/ 3129602 w 6085020"/>
              <a:gd name="connsiteY45966" fmla="*/ 708590 h 4885973"/>
              <a:gd name="connsiteX45967" fmla="*/ 1060741 w 6085020"/>
              <a:gd name="connsiteY45967" fmla="*/ 705857 h 4885973"/>
              <a:gd name="connsiteX45968" fmla="*/ 1056858 w 6085020"/>
              <a:gd name="connsiteY45968" fmla="*/ 707708 h 4885973"/>
              <a:gd name="connsiteX45969" fmla="*/ 1056702 w 6085020"/>
              <a:gd name="connsiteY45969" fmla="*/ 708401 h 4885973"/>
              <a:gd name="connsiteX45970" fmla="*/ 1058984 w 6085020"/>
              <a:gd name="connsiteY45970" fmla="*/ 712004 h 4885973"/>
              <a:gd name="connsiteX45971" fmla="*/ 1062597 w 6085020"/>
              <a:gd name="connsiteY45971" fmla="*/ 709728 h 4885973"/>
              <a:gd name="connsiteX45972" fmla="*/ 1060741 w 6085020"/>
              <a:gd name="connsiteY45972" fmla="*/ 705857 h 4885973"/>
              <a:gd name="connsiteX45973" fmla="*/ 3421303 w 6085020"/>
              <a:gd name="connsiteY45973" fmla="*/ 705556 h 4885973"/>
              <a:gd name="connsiteX45974" fmla="*/ 3426627 w 6085020"/>
              <a:gd name="connsiteY45974" fmla="*/ 736661 h 4885973"/>
              <a:gd name="connsiteX45975" fmla="*/ 3426627 w 6085020"/>
              <a:gd name="connsiteY45975" fmla="*/ 736850 h 4885973"/>
              <a:gd name="connsiteX45976" fmla="*/ 3421303 w 6085020"/>
              <a:gd name="connsiteY45976" fmla="*/ 705556 h 4885973"/>
              <a:gd name="connsiteX45977" fmla="*/ 3039658 w 6085020"/>
              <a:gd name="connsiteY45977" fmla="*/ 705366 h 4885973"/>
              <a:gd name="connsiteX45978" fmla="*/ 3039277 w 6085020"/>
              <a:gd name="connsiteY45978" fmla="*/ 707263 h 4885973"/>
              <a:gd name="connsiteX45979" fmla="*/ 3065329 w 6085020"/>
              <a:gd name="connsiteY45979" fmla="*/ 723005 h 4885973"/>
              <a:gd name="connsiteX45980" fmla="*/ 3039658 w 6085020"/>
              <a:gd name="connsiteY45980" fmla="*/ 705366 h 4885973"/>
              <a:gd name="connsiteX45981" fmla="*/ 2914725 w 6085020"/>
              <a:gd name="connsiteY45981" fmla="*/ 705366 h 4885973"/>
              <a:gd name="connsiteX45982" fmla="*/ 2914725 w 6085020"/>
              <a:gd name="connsiteY45982" fmla="*/ 705366 h 4885973"/>
              <a:gd name="connsiteX45983" fmla="*/ 2642230 w 6085020"/>
              <a:gd name="connsiteY45983" fmla="*/ 705366 h 4885973"/>
              <a:gd name="connsiteX45984" fmla="*/ 2642230 w 6085020"/>
              <a:gd name="connsiteY45984" fmla="*/ 705366 h 4885973"/>
              <a:gd name="connsiteX45985" fmla="*/ 2532509 w 6085020"/>
              <a:gd name="connsiteY45985" fmla="*/ 705366 h 4885973"/>
              <a:gd name="connsiteX45986" fmla="*/ 2542968 w 6085020"/>
              <a:gd name="connsiteY45986" fmla="*/ 726229 h 4885973"/>
              <a:gd name="connsiteX45987" fmla="*/ 2542968 w 6085020"/>
              <a:gd name="connsiteY45987" fmla="*/ 705366 h 4885973"/>
              <a:gd name="connsiteX45988" fmla="*/ 1709130 w 6085020"/>
              <a:gd name="connsiteY45988" fmla="*/ 703659 h 4885973"/>
              <a:gd name="connsiteX45989" fmla="*/ 1706848 w 6085020"/>
              <a:gd name="connsiteY45989" fmla="*/ 715608 h 4885973"/>
              <a:gd name="connsiteX45990" fmla="*/ 1715976 w 6085020"/>
              <a:gd name="connsiteY45990" fmla="*/ 703659 h 4885973"/>
              <a:gd name="connsiteX45991" fmla="*/ 2277699 w 6085020"/>
              <a:gd name="connsiteY45991" fmla="*/ 703280 h 4885973"/>
              <a:gd name="connsiteX45992" fmla="*/ 2279981 w 6085020"/>
              <a:gd name="connsiteY45992" fmla="*/ 718074 h 4885973"/>
              <a:gd name="connsiteX45993" fmla="*/ 2279981 w 6085020"/>
              <a:gd name="connsiteY45993" fmla="*/ 717694 h 4885973"/>
              <a:gd name="connsiteX45994" fmla="*/ 2277699 w 6085020"/>
              <a:gd name="connsiteY45994" fmla="*/ 703280 h 4885973"/>
              <a:gd name="connsiteX45995" fmla="*/ 2844367 w 6085020"/>
              <a:gd name="connsiteY45995" fmla="*/ 701762 h 4885973"/>
              <a:gd name="connsiteX45996" fmla="*/ 2851212 w 6085020"/>
              <a:gd name="connsiteY45996" fmla="*/ 704797 h 4885973"/>
              <a:gd name="connsiteX45997" fmla="*/ 2855396 w 6085020"/>
              <a:gd name="connsiteY45997" fmla="*/ 706504 h 4885973"/>
              <a:gd name="connsiteX45998" fmla="*/ 2851402 w 6085020"/>
              <a:gd name="connsiteY45998" fmla="*/ 704797 h 4885973"/>
              <a:gd name="connsiteX45999" fmla="*/ 1191713 w 6085020"/>
              <a:gd name="connsiteY45999" fmla="*/ 701383 h 4885973"/>
              <a:gd name="connsiteX46000" fmla="*/ 1191713 w 6085020"/>
              <a:gd name="connsiteY46000" fmla="*/ 704797 h 4885973"/>
              <a:gd name="connsiteX46001" fmla="*/ 1196277 w 6085020"/>
              <a:gd name="connsiteY46001" fmla="*/ 702711 h 4885973"/>
              <a:gd name="connsiteX46002" fmla="*/ 1195326 w 6085020"/>
              <a:gd name="connsiteY46002" fmla="*/ 702711 h 4885973"/>
              <a:gd name="connsiteX46003" fmla="*/ 1191713 w 6085020"/>
              <a:gd name="connsiteY46003" fmla="*/ 701383 h 4885973"/>
              <a:gd name="connsiteX46004" fmla="*/ 2956940 w 6085020"/>
              <a:gd name="connsiteY46004" fmla="*/ 700624 h 4885973"/>
              <a:gd name="connsiteX46005" fmla="*/ 2929937 w 6085020"/>
              <a:gd name="connsiteY46005" fmla="*/ 715798 h 4885973"/>
              <a:gd name="connsiteX46006" fmla="*/ 2930888 w 6085020"/>
              <a:gd name="connsiteY46006" fmla="*/ 716177 h 4885973"/>
              <a:gd name="connsiteX46007" fmla="*/ 2956940 w 6085020"/>
              <a:gd name="connsiteY46007" fmla="*/ 721488 h 4885973"/>
              <a:gd name="connsiteX46008" fmla="*/ 3118573 w 6085020"/>
              <a:gd name="connsiteY46008" fmla="*/ 700245 h 4885973"/>
              <a:gd name="connsiteX46009" fmla="*/ 3118573 w 6085020"/>
              <a:gd name="connsiteY46009" fmla="*/ 700245 h 4885973"/>
              <a:gd name="connsiteX46010" fmla="*/ 3270698 w 6085020"/>
              <a:gd name="connsiteY46010" fmla="*/ 700055 h 4885973"/>
              <a:gd name="connsiteX46011" fmla="*/ 3270698 w 6085020"/>
              <a:gd name="connsiteY46011" fmla="*/ 700055 h 4885973"/>
              <a:gd name="connsiteX46012" fmla="*/ 3238372 w 6085020"/>
              <a:gd name="connsiteY46012" fmla="*/ 699866 h 4885973"/>
              <a:gd name="connsiteX46013" fmla="*/ 3243506 w 6085020"/>
              <a:gd name="connsiteY46013" fmla="*/ 720729 h 4885973"/>
              <a:gd name="connsiteX46014" fmla="*/ 3238372 w 6085020"/>
              <a:gd name="connsiteY46014" fmla="*/ 700245 h 4885973"/>
              <a:gd name="connsiteX46015" fmla="*/ 1620517 w 6085020"/>
              <a:gd name="connsiteY46015" fmla="*/ 698159 h 4885973"/>
              <a:gd name="connsiteX46016" fmla="*/ 1616904 w 6085020"/>
              <a:gd name="connsiteY46016" fmla="*/ 700245 h 4885973"/>
              <a:gd name="connsiteX46017" fmla="*/ 1618846 w 6085020"/>
              <a:gd name="connsiteY46017" fmla="*/ 703773 h 4885973"/>
              <a:gd name="connsiteX46018" fmla="*/ 1619186 w 6085020"/>
              <a:gd name="connsiteY46018" fmla="*/ 703849 h 4885973"/>
              <a:gd name="connsiteX46019" fmla="*/ 1622586 w 6085020"/>
              <a:gd name="connsiteY46019" fmla="*/ 701685 h 4885973"/>
              <a:gd name="connsiteX46020" fmla="*/ 1622609 w 6085020"/>
              <a:gd name="connsiteY46020" fmla="*/ 701573 h 4885973"/>
              <a:gd name="connsiteX46021" fmla="*/ 1620517 w 6085020"/>
              <a:gd name="connsiteY46021" fmla="*/ 698538 h 4885973"/>
              <a:gd name="connsiteX46022" fmla="*/ 1234023 w 6085020"/>
              <a:gd name="connsiteY46022" fmla="*/ 697685 h 4885973"/>
              <a:gd name="connsiteX46023" fmla="*/ 1230505 w 6085020"/>
              <a:gd name="connsiteY46023" fmla="*/ 699866 h 4885973"/>
              <a:gd name="connsiteX46024" fmla="*/ 1232692 w 6085020"/>
              <a:gd name="connsiteY46024" fmla="*/ 703375 h 4885973"/>
              <a:gd name="connsiteX46025" fmla="*/ 1236210 w 6085020"/>
              <a:gd name="connsiteY46025" fmla="*/ 701193 h 4885973"/>
              <a:gd name="connsiteX46026" fmla="*/ 1234023 w 6085020"/>
              <a:gd name="connsiteY46026" fmla="*/ 697685 h 4885973"/>
              <a:gd name="connsiteX46027" fmla="*/ 4471919 w 6085020"/>
              <a:gd name="connsiteY46027" fmla="*/ 697021 h 4885973"/>
              <a:gd name="connsiteX46028" fmla="*/ 4467166 w 6085020"/>
              <a:gd name="connsiteY46028" fmla="*/ 702711 h 4885973"/>
              <a:gd name="connsiteX46029" fmla="*/ 4467166 w 6085020"/>
              <a:gd name="connsiteY46029" fmla="*/ 704228 h 4885973"/>
              <a:gd name="connsiteX46030" fmla="*/ 4471919 w 6085020"/>
              <a:gd name="connsiteY46030" fmla="*/ 697021 h 4885973"/>
              <a:gd name="connsiteX46031" fmla="*/ 1633448 w 6085020"/>
              <a:gd name="connsiteY46031" fmla="*/ 696072 h 4885973"/>
              <a:gd name="connsiteX46032" fmla="*/ 1629835 w 6085020"/>
              <a:gd name="connsiteY46032" fmla="*/ 697590 h 4885973"/>
              <a:gd name="connsiteX46033" fmla="*/ 1629835 w 6085020"/>
              <a:gd name="connsiteY46033" fmla="*/ 698159 h 4885973"/>
              <a:gd name="connsiteX46034" fmla="*/ 1632117 w 6085020"/>
              <a:gd name="connsiteY46034" fmla="*/ 701762 h 4885973"/>
              <a:gd name="connsiteX46035" fmla="*/ 1635516 w 6085020"/>
              <a:gd name="connsiteY46035" fmla="*/ 699598 h 4885973"/>
              <a:gd name="connsiteX46036" fmla="*/ 1635539 w 6085020"/>
              <a:gd name="connsiteY46036" fmla="*/ 699486 h 4885973"/>
              <a:gd name="connsiteX46037" fmla="*/ 1633798 w 6085020"/>
              <a:gd name="connsiteY46037" fmla="*/ 696156 h 4885973"/>
              <a:gd name="connsiteX46038" fmla="*/ 1633448 w 6085020"/>
              <a:gd name="connsiteY46038" fmla="*/ 696072 h 4885973"/>
              <a:gd name="connsiteX46039" fmla="*/ 3468461 w 6085020"/>
              <a:gd name="connsiteY46039" fmla="*/ 694934 h 4885973"/>
              <a:gd name="connsiteX46040" fmla="*/ 3467891 w 6085020"/>
              <a:gd name="connsiteY46040" fmla="*/ 695124 h 4885973"/>
              <a:gd name="connsiteX46041" fmla="*/ 3462567 w 6085020"/>
              <a:gd name="connsiteY46041" fmla="*/ 715987 h 4885973"/>
              <a:gd name="connsiteX46042" fmla="*/ 3468461 w 6085020"/>
              <a:gd name="connsiteY46042" fmla="*/ 694934 h 4885973"/>
              <a:gd name="connsiteX46043" fmla="*/ 3348663 w 6085020"/>
              <a:gd name="connsiteY46043" fmla="*/ 694934 h 4885973"/>
              <a:gd name="connsiteX46044" fmla="*/ 3348663 w 6085020"/>
              <a:gd name="connsiteY46044" fmla="*/ 694934 h 4885973"/>
              <a:gd name="connsiteX46045" fmla="*/ 2898942 w 6085020"/>
              <a:gd name="connsiteY46045" fmla="*/ 694934 h 4885973"/>
              <a:gd name="connsiteX46046" fmla="*/ 2898942 w 6085020"/>
              <a:gd name="connsiteY46046" fmla="*/ 694934 h 4885973"/>
              <a:gd name="connsiteX46047" fmla="*/ 1878940 w 6085020"/>
              <a:gd name="connsiteY46047" fmla="*/ 694555 h 4885973"/>
              <a:gd name="connsiteX46048" fmla="*/ 1873616 w 6085020"/>
              <a:gd name="connsiteY46048" fmla="*/ 720729 h 4885973"/>
              <a:gd name="connsiteX46049" fmla="*/ 1878940 w 6085020"/>
              <a:gd name="connsiteY46049" fmla="*/ 694555 h 4885973"/>
              <a:gd name="connsiteX46050" fmla="*/ 4289939 w 6085020"/>
              <a:gd name="connsiteY46050" fmla="*/ 694176 h 4885973"/>
              <a:gd name="connsiteX46051" fmla="*/ 4290985 w 6085020"/>
              <a:gd name="connsiteY46051" fmla="*/ 703398 h 4885973"/>
              <a:gd name="connsiteX46052" fmla="*/ 4295160 w 6085020"/>
              <a:gd name="connsiteY46052" fmla="*/ 699921 h 4885973"/>
              <a:gd name="connsiteX46053" fmla="*/ 4295454 w 6085020"/>
              <a:gd name="connsiteY46053" fmla="*/ 700245 h 4885973"/>
              <a:gd name="connsiteX46054" fmla="*/ 4295454 w 6085020"/>
              <a:gd name="connsiteY46054" fmla="*/ 699676 h 4885973"/>
              <a:gd name="connsiteX46055" fmla="*/ 4295160 w 6085020"/>
              <a:gd name="connsiteY46055" fmla="*/ 699921 h 4885973"/>
              <a:gd name="connsiteX46056" fmla="*/ 1742978 w 6085020"/>
              <a:gd name="connsiteY46056" fmla="*/ 694176 h 4885973"/>
              <a:gd name="connsiteX46057" fmla="*/ 1718258 w 6085020"/>
              <a:gd name="connsiteY46057" fmla="*/ 708590 h 4885973"/>
              <a:gd name="connsiteX46058" fmla="*/ 1719018 w 6085020"/>
              <a:gd name="connsiteY46058" fmla="*/ 708590 h 4885973"/>
              <a:gd name="connsiteX46059" fmla="*/ 1742978 w 6085020"/>
              <a:gd name="connsiteY46059" fmla="*/ 694176 h 4885973"/>
              <a:gd name="connsiteX46060" fmla="*/ 1523632 w 6085020"/>
              <a:gd name="connsiteY46060" fmla="*/ 693891 h 4885973"/>
              <a:gd name="connsiteX46061" fmla="*/ 1520114 w 6085020"/>
              <a:gd name="connsiteY46061" fmla="*/ 696072 h 4885973"/>
              <a:gd name="connsiteX46062" fmla="*/ 1522301 w 6085020"/>
              <a:gd name="connsiteY46062" fmla="*/ 699581 h 4885973"/>
              <a:gd name="connsiteX46063" fmla="*/ 1525819 w 6085020"/>
              <a:gd name="connsiteY46063" fmla="*/ 697400 h 4885973"/>
              <a:gd name="connsiteX46064" fmla="*/ 1523632 w 6085020"/>
              <a:gd name="connsiteY46064" fmla="*/ 693891 h 4885973"/>
              <a:gd name="connsiteX46065" fmla="*/ 3149179 w 6085020"/>
              <a:gd name="connsiteY46065" fmla="*/ 692045 h 4885973"/>
              <a:gd name="connsiteX46066" fmla="*/ 3143483 w 6085020"/>
              <a:gd name="connsiteY46066" fmla="*/ 695503 h 4885973"/>
              <a:gd name="connsiteX46067" fmla="*/ 3142842 w 6085020"/>
              <a:gd name="connsiteY46067" fmla="*/ 715561 h 4885973"/>
              <a:gd name="connsiteX46068" fmla="*/ 3149255 w 6085020"/>
              <a:gd name="connsiteY46068" fmla="*/ 720632 h 4885973"/>
              <a:gd name="connsiteX46069" fmla="*/ 3148618 w 6085020"/>
              <a:gd name="connsiteY46069" fmla="*/ 721677 h 4885973"/>
              <a:gd name="connsiteX46070" fmla="*/ 3149378 w 6085020"/>
              <a:gd name="connsiteY46070" fmla="*/ 720729 h 4885973"/>
              <a:gd name="connsiteX46071" fmla="*/ 3149255 w 6085020"/>
              <a:gd name="connsiteY46071" fmla="*/ 720632 h 4885973"/>
              <a:gd name="connsiteX46072" fmla="*/ 3153725 w 6085020"/>
              <a:gd name="connsiteY46072" fmla="*/ 713294 h 4885973"/>
              <a:gd name="connsiteX46073" fmla="*/ 3149179 w 6085020"/>
              <a:gd name="connsiteY46073" fmla="*/ 692045 h 4885973"/>
              <a:gd name="connsiteX46074" fmla="*/ 1323501 w 6085020"/>
              <a:gd name="connsiteY46074" fmla="*/ 691805 h 4885973"/>
              <a:gd name="connsiteX46075" fmla="*/ 1339465 w 6085020"/>
              <a:gd name="connsiteY46075" fmla="*/ 704607 h 4885973"/>
              <a:gd name="connsiteX46076" fmla="*/ 1323501 w 6085020"/>
              <a:gd name="connsiteY46076" fmla="*/ 691805 h 4885973"/>
              <a:gd name="connsiteX46077" fmla="*/ 1567302 w 6085020"/>
              <a:gd name="connsiteY46077" fmla="*/ 691775 h 4885973"/>
              <a:gd name="connsiteX46078" fmla="*/ 1563515 w 6085020"/>
              <a:gd name="connsiteY46078" fmla="*/ 693813 h 4885973"/>
              <a:gd name="connsiteX46079" fmla="*/ 1563470 w 6085020"/>
              <a:gd name="connsiteY46079" fmla="*/ 693986 h 4885973"/>
              <a:gd name="connsiteX46080" fmla="*/ 1565366 w 6085020"/>
              <a:gd name="connsiteY46080" fmla="*/ 697537 h 4885973"/>
              <a:gd name="connsiteX46081" fmla="*/ 1565562 w 6085020"/>
              <a:gd name="connsiteY46081" fmla="*/ 697590 h 4885973"/>
              <a:gd name="connsiteX46082" fmla="*/ 1569348 w 6085020"/>
              <a:gd name="connsiteY46082" fmla="*/ 695549 h 4885973"/>
              <a:gd name="connsiteX46083" fmla="*/ 1567302 w 6085020"/>
              <a:gd name="connsiteY46083" fmla="*/ 691775 h 4885973"/>
              <a:gd name="connsiteX46084" fmla="*/ 2609713 w 6085020"/>
              <a:gd name="connsiteY46084" fmla="*/ 691710 h 4885973"/>
              <a:gd name="connsiteX46085" fmla="*/ 2608002 w 6085020"/>
              <a:gd name="connsiteY46085" fmla="*/ 692848 h 4885973"/>
              <a:gd name="connsiteX46086" fmla="*/ 2606100 w 6085020"/>
              <a:gd name="connsiteY46086" fmla="*/ 693986 h 4885973"/>
              <a:gd name="connsiteX46087" fmla="*/ 2611995 w 6085020"/>
              <a:gd name="connsiteY46087" fmla="*/ 695503 h 4885973"/>
              <a:gd name="connsiteX46088" fmla="*/ 3781840 w 6085020"/>
              <a:gd name="connsiteY46088" fmla="*/ 689813 h 4885973"/>
              <a:gd name="connsiteX46089" fmla="*/ 3781840 w 6085020"/>
              <a:gd name="connsiteY46089" fmla="*/ 689813 h 4885973"/>
              <a:gd name="connsiteX46090" fmla="*/ 3431761 w 6085020"/>
              <a:gd name="connsiteY46090" fmla="*/ 689813 h 4885973"/>
              <a:gd name="connsiteX46091" fmla="*/ 3431761 w 6085020"/>
              <a:gd name="connsiteY46091" fmla="*/ 689813 h 4885973"/>
              <a:gd name="connsiteX46092" fmla="*/ 983682 w 6085020"/>
              <a:gd name="connsiteY46092" fmla="*/ 689244 h 4885973"/>
              <a:gd name="connsiteX46093" fmla="*/ 984632 w 6085020"/>
              <a:gd name="connsiteY46093" fmla="*/ 691141 h 4885973"/>
              <a:gd name="connsiteX46094" fmla="*/ 979878 w 6085020"/>
              <a:gd name="connsiteY46094" fmla="*/ 691710 h 4885973"/>
              <a:gd name="connsiteX46095" fmla="*/ 983682 w 6085020"/>
              <a:gd name="connsiteY46095" fmla="*/ 689244 h 4885973"/>
              <a:gd name="connsiteX46096" fmla="*/ 1708750 w 6085020"/>
              <a:gd name="connsiteY46096" fmla="*/ 688865 h 4885973"/>
              <a:gd name="connsiteX46097" fmla="*/ 1705137 w 6085020"/>
              <a:gd name="connsiteY46097" fmla="*/ 690951 h 4885973"/>
              <a:gd name="connsiteX46098" fmla="*/ 1707419 w 6085020"/>
              <a:gd name="connsiteY46098" fmla="*/ 694555 h 4885973"/>
              <a:gd name="connsiteX46099" fmla="*/ 1711323 w 6085020"/>
              <a:gd name="connsiteY46099" fmla="*/ 692751 h 4885973"/>
              <a:gd name="connsiteX46100" fmla="*/ 1711412 w 6085020"/>
              <a:gd name="connsiteY46100" fmla="*/ 692469 h 4885973"/>
              <a:gd name="connsiteX46101" fmla="*/ 1711032 w 6085020"/>
              <a:gd name="connsiteY46101" fmla="*/ 692469 h 4885973"/>
              <a:gd name="connsiteX46102" fmla="*/ 1709090 w 6085020"/>
              <a:gd name="connsiteY46102" fmla="*/ 688941 h 4885973"/>
              <a:gd name="connsiteX46103" fmla="*/ 1708750 w 6085020"/>
              <a:gd name="connsiteY46103" fmla="*/ 688865 h 4885973"/>
              <a:gd name="connsiteX46104" fmla="*/ 1787665 w 6085020"/>
              <a:gd name="connsiteY46104" fmla="*/ 688676 h 4885973"/>
              <a:gd name="connsiteX46105" fmla="*/ 1784052 w 6085020"/>
              <a:gd name="connsiteY46105" fmla="*/ 690762 h 4885973"/>
              <a:gd name="connsiteX46106" fmla="*/ 1785993 w 6085020"/>
              <a:gd name="connsiteY46106" fmla="*/ 694290 h 4885973"/>
              <a:gd name="connsiteX46107" fmla="*/ 1786334 w 6085020"/>
              <a:gd name="connsiteY46107" fmla="*/ 694365 h 4885973"/>
              <a:gd name="connsiteX46108" fmla="*/ 1790137 w 6085020"/>
              <a:gd name="connsiteY46108" fmla="*/ 692848 h 4885973"/>
              <a:gd name="connsiteX46109" fmla="*/ 1789947 w 6085020"/>
              <a:gd name="connsiteY46109" fmla="*/ 692089 h 4885973"/>
              <a:gd name="connsiteX46110" fmla="*/ 1787665 w 6085020"/>
              <a:gd name="connsiteY46110" fmla="*/ 688676 h 4885973"/>
              <a:gd name="connsiteX46111" fmla="*/ 1540271 w 6085020"/>
              <a:gd name="connsiteY46111" fmla="*/ 688296 h 4885973"/>
              <a:gd name="connsiteX46112" fmla="*/ 1545025 w 6085020"/>
              <a:gd name="connsiteY46112" fmla="*/ 696072 h 4885973"/>
              <a:gd name="connsiteX46113" fmla="*/ 1553582 w 6085020"/>
              <a:gd name="connsiteY46113" fmla="*/ 699297 h 4885973"/>
              <a:gd name="connsiteX46114" fmla="*/ 1549018 w 6085020"/>
              <a:gd name="connsiteY46114" fmla="*/ 691520 h 4885973"/>
              <a:gd name="connsiteX46115" fmla="*/ 1540271 w 6085020"/>
              <a:gd name="connsiteY46115" fmla="*/ 688296 h 4885973"/>
              <a:gd name="connsiteX46116" fmla="*/ 3002286 w 6085020"/>
              <a:gd name="connsiteY46116" fmla="*/ 686906 h 4885973"/>
              <a:gd name="connsiteX46117" fmla="*/ 3007901 w 6085020"/>
              <a:gd name="connsiteY46117" fmla="*/ 689813 h 4885973"/>
              <a:gd name="connsiteX46118" fmla="*/ 3002286 w 6085020"/>
              <a:gd name="connsiteY46118" fmla="*/ 686906 h 4885973"/>
              <a:gd name="connsiteX46119" fmla="*/ 3164401 w 6085020"/>
              <a:gd name="connsiteY46119" fmla="*/ 686589 h 4885973"/>
              <a:gd name="connsiteX46120" fmla="*/ 3164401 w 6085020"/>
              <a:gd name="connsiteY46120" fmla="*/ 686589 h 4885973"/>
              <a:gd name="connsiteX46121" fmla="*/ 2621313 w 6085020"/>
              <a:gd name="connsiteY46121" fmla="*/ 685262 h 4885973"/>
              <a:gd name="connsiteX46122" fmla="*/ 2621313 w 6085020"/>
              <a:gd name="connsiteY46122" fmla="*/ 685262 h 4885973"/>
              <a:gd name="connsiteX46123" fmla="*/ 3970476 w 6085020"/>
              <a:gd name="connsiteY46123" fmla="*/ 684692 h 4885973"/>
              <a:gd name="connsiteX46124" fmla="*/ 3980934 w 6085020"/>
              <a:gd name="connsiteY46124" fmla="*/ 684692 h 4885973"/>
              <a:gd name="connsiteX46125" fmla="*/ 3081873 w 6085020"/>
              <a:gd name="connsiteY46125" fmla="*/ 684503 h 4885973"/>
              <a:gd name="connsiteX46126" fmla="*/ 3083964 w 6085020"/>
              <a:gd name="connsiteY46126" fmla="*/ 685641 h 4885973"/>
              <a:gd name="connsiteX46127" fmla="*/ 3090239 w 6085020"/>
              <a:gd name="connsiteY46127" fmla="*/ 689055 h 4885973"/>
              <a:gd name="connsiteX46128" fmla="*/ 3084155 w 6085020"/>
              <a:gd name="connsiteY46128" fmla="*/ 685641 h 4885973"/>
              <a:gd name="connsiteX46129" fmla="*/ 2057117 w 6085020"/>
              <a:gd name="connsiteY46129" fmla="*/ 684503 h 4885973"/>
              <a:gd name="connsiteX46130" fmla="*/ 2057117 w 6085020"/>
              <a:gd name="connsiteY46130" fmla="*/ 700245 h 4885973"/>
              <a:gd name="connsiteX46131" fmla="*/ 2067576 w 6085020"/>
              <a:gd name="connsiteY46131" fmla="*/ 684503 h 4885973"/>
              <a:gd name="connsiteX46132" fmla="*/ 4080006 w 6085020"/>
              <a:gd name="connsiteY46132" fmla="*/ 684313 h 4885973"/>
              <a:gd name="connsiteX46133" fmla="*/ 4080006 w 6085020"/>
              <a:gd name="connsiteY46133" fmla="*/ 684313 h 4885973"/>
              <a:gd name="connsiteX46134" fmla="*/ 2458538 w 6085020"/>
              <a:gd name="connsiteY46134" fmla="*/ 684313 h 4885973"/>
              <a:gd name="connsiteX46135" fmla="*/ 2470328 w 6085020"/>
              <a:gd name="connsiteY46135" fmla="*/ 718074 h 4885973"/>
              <a:gd name="connsiteX46136" fmla="*/ 2470328 w 6085020"/>
              <a:gd name="connsiteY46136" fmla="*/ 717694 h 4885973"/>
              <a:gd name="connsiteX46137" fmla="*/ 2458538 w 6085020"/>
              <a:gd name="connsiteY46137" fmla="*/ 684313 h 4885973"/>
              <a:gd name="connsiteX46138" fmla="*/ 3849916 w 6085020"/>
              <a:gd name="connsiteY46138" fmla="*/ 683934 h 4885973"/>
              <a:gd name="connsiteX46139" fmla="*/ 3849916 w 6085020"/>
              <a:gd name="connsiteY46139" fmla="*/ 683934 h 4885973"/>
              <a:gd name="connsiteX46140" fmla="*/ 4398138 w 6085020"/>
              <a:gd name="connsiteY46140" fmla="*/ 683744 h 4885973"/>
              <a:gd name="connsiteX46141" fmla="*/ 4398138 w 6085020"/>
              <a:gd name="connsiteY46141" fmla="*/ 684123 h 4885973"/>
              <a:gd name="connsiteX46142" fmla="*/ 4398223 w 6085020"/>
              <a:gd name="connsiteY46142" fmla="*/ 684169 h 4885973"/>
              <a:gd name="connsiteX46143" fmla="*/ 4401585 w 6085020"/>
              <a:gd name="connsiteY46143" fmla="*/ 701075 h 4885973"/>
              <a:gd name="connsiteX46144" fmla="*/ 4413731 w 6085020"/>
              <a:gd name="connsiteY46144" fmla="*/ 709728 h 4885973"/>
              <a:gd name="connsiteX46145" fmla="*/ 4411568 w 6085020"/>
              <a:gd name="connsiteY46145" fmla="*/ 691449 h 4885973"/>
              <a:gd name="connsiteX46146" fmla="*/ 4398223 w 6085020"/>
              <a:gd name="connsiteY46146" fmla="*/ 684169 h 4885973"/>
              <a:gd name="connsiteX46147" fmla="*/ 4311427 w 6085020"/>
              <a:gd name="connsiteY46147" fmla="*/ 682796 h 4885973"/>
              <a:gd name="connsiteX46148" fmla="*/ 4300398 w 6085020"/>
              <a:gd name="connsiteY46148" fmla="*/ 689055 h 4885973"/>
              <a:gd name="connsiteX46149" fmla="*/ 4321125 w 6085020"/>
              <a:gd name="connsiteY46149" fmla="*/ 699486 h 4885973"/>
              <a:gd name="connsiteX46150" fmla="*/ 4323027 w 6085020"/>
              <a:gd name="connsiteY46150" fmla="*/ 694176 h 4885973"/>
              <a:gd name="connsiteX46151" fmla="*/ 2442755 w 6085020"/>
              <a:gd name="connsiteY46151" fmla="*/ 682796 h 4885973"/>
              <a:gd name="connsiteX46152" fmla="*/ 2446559 w 6085020"/>
              <a:gd name="connsiteY46152" fmla="*/ 701762 h 4885973"/>
              <a:gd name="connsiteX46153" fmla="*/ 2447509 w 6085020"/>
              <a:gd name="connsiteY46153" fmla="*/ 701762 h 4885973"/>
              <a:gd name="connsiteX46154" fmla="*/ 2442755 w 6085020"/>
              <a:gd name="connsiteY46154" fmla="*/ 682796 h 4885973"/>
              <a:gd name="connsiteX46155" fmla="*/ 1696390 w 6085020"/>
              <a:gd name="connsiteY46155" fmla="*/ 682037 h 4885973"/>
              <a:gd name="connsiteX46156" fmla="*/ 1687262 w 6085020"/>
              <a:gd name="connsiteY46156" fmla="*/ 685072 h 4885973"/>
              <a:gd name="connsiteX46157" fmla="*/ 1685360 w 6085020"/>
              <a:gd name="connsiteY46157" fmla="*/ 683365 h 4885973"/>
              <a:gd name="connsiteX46158" fmla="*/ 1681226 w 6085020"/>
              <a:gd name="connsiteY46158" fmla="*/ 684552 h 4885973"/>
              <a:gd name="connsiteX46159" fmla="*/ 1682417 w 6085020"/>
              <a:gd name="connsiteY46159" fmla="*/ 688676 h 4885973"/>
              <a:gd name="connsiteX46160" fmla="*/ 1683839 w 6085020"/>
              <a:gd name="connsiteY46160" fmla="*/ 689055 h 4885973"/>
              <a:gd name="connsiteX46161" fmla="*/ 1685170 w 6085020"/>
              <a:gd name="connsiteY46161" fmla="*/ 689055 h 4885973"/>
              <a:gd name="connsiteX46162" fmla="*/ 1692016 w 6085020"/>
              <a:gd name="connsiteY46162" fmla="*/ 700055 h 4885973"/>
              <a:gd name="connsiteX46163" fmla="*/ 1703730 w 6085020"/>
              <a:gd name="connsiteY46163" fmla="*/ 694037 h 4885973"/>
              <a:gd name="connsiteX46164" fmla="*/ 1697696 w 6085020"/>
              <a:gd name="connsiteY46164" fmla="*/ 682352 h 4885973"/>
              <a:gd name="connsiteX46165" fmla="*/ 1696390 w 6085020"/>
              <a:gd name="connsiteY46165" fmla="*/ 682037 h 4885973"/>
              <a:gd name="connsiteX46166" fmla="*/ 1580204 w 6085020"/>
              <a:gd name="connsiteY46166" fmla="*/ 681658 h 4885973"/>
              <a:gd name="connsiteX46167" fmla="*/ 1590472 w 6085020"/>
              <a:gd name="connsiteY46167" fmla="*/ 697210 h 4885973"/>
              <a:gd name="connsiteX46168" fmla="*/ 1591233 w 6085020"/>
              <a:gd name="connsiteY46168" fmla="*/ 694934 h 4885973"/>
              <a:gd name="connsiteX46169" fmla="*/ 1580204 w 6085020"/>
              <a:gd name="connsiteY46169" fmla="*/ 681658 h 4885973"/>
              <a:gd name="connsiteX46170" fmla="*/ 1093022 w 6085020"/>
              <a:gd name="connsiteY46170" fmla="*/ 680899 h 4885973"/>
              <a:gd name="connsiteX46171" fmla="*/ 1095684 w 6085020"/>
              <a:gd name="connsiteY46171" fmla="*/ 680899 h 4885973"/>
              <a:gd name="connsiteX46172" fmla="*/ 1095684 w 6085020"/>
              <a:gd name="connsiteY46172" fmla="*/ 714849 h 4885973"/>
              <a:gd name="connsiteX46173" fmla="*/ 1082183 w 6085020"/>
              <a:gd name="connsiteY46173" fmla="*/ 723764 h 4885973"/>
              <a:gd name="connsiteX46174" fmla="*/ 1068492 w 6085020"/>
              <a:gd name="connsiteY46174" fmla="*/ 734006 h 4885973"/>
              <a:gd name="connsiteX46175" fmla="*/ 1049476 w 6085020"/>
              <a:gd name="connsiteY46175" fmla="*/ 741971 h 4885973"/>
              <a:gd name="connsiteX46176" fmla="*/ 1060885 w 6085020"/>
              <a:gd name="connsiteY46176" fmla="*/ 743299 h 4885973"/>
              <a:gd name="connsiteX46177" fmla="*/ 1095874 w 6085020"/>
              <a:gd name="connsiteY46177" fmla="*/ 727747 h 4885973"/>
              <a:gd name="connsiteX46178" fmla="*/ 1095874 w 6085020"/>
              <a:gd name="connsiteY46178" fmla="*/ 745196 h 4885973"/>
              <a:gd name="connsiteX46179" fmla="*/ 1113369 w 6085020"/>
              <a:gd name="connsiteY46179" fmla="*/ 727936 h 4885973"/>
              <a:gd name="connsiteX46180" fmla="*/ 1123257 w 6085020"/>
              <a:gd name="connsiteY46180" fmla="*/ 717884 h 4885973"/>
              <a:gd name="connsiteX46181" fmla="*/ 1121926 w 6085020"/>
              <a:gd name="connsiteY46181" fmla="*/ 720729 h 4885973"/>
              <a:gd name="connsiteX46182" fmla="*/ 1127630 w 6085020"/>
              <a:gd name="connsiteY46182" fmla="*/ 722246 h 4885973"/>
              <a:gd name="connsiteX46183" fmla="*/ 1141702 w 6085020"/>
              <a:gd name="connsiteY46183" fmla="*/ 729264 h 4885973"/>
              <a:gd name="connsiteX46184" fmla="*/ 1145125 w 6085020"/>
              <a:gd name="connsiteY46184" fmla="*/ 731540 h 4885973"/>
              <a:gd name="connsiteX46185" fmla="*/ 1127630 w 6085020"/>
              <a:gd name="connsiteY46185" fmla="*/ 736092 h 4885973"/>
              <a:gd name="connsiteX46186" fmla="*/ 1096254 w 6085020"/>
              <a:gd name="connsiteY46186" fmla="*/ 746713 h 4885973"/>
              <a:gd name="connsiteX46187" fmla="*/ 1125348 w 6085020"/>
              <a:gd name="connsiteY46187" fmla="*/ 793940 h 4885973"/>
              <a:gd name="connsiteX46188" fmla="*/ 1146836 w 6085020"/>
              <a:gd name="connsiteY46188" fmla="*/ 829028 h 4885973"/>
              <a:gd name="connsiteX46189" fmla="*/ 1141892 w 6085020"/>
              <a:gd name="connsiteY46189" fmla="*/ 831683 h 4885973"/>
              <a:gd name="connsiteX46190" fmla="*/ 1134286 w 6085020"/>
              <a:gd name="connsiteY46190" fmla="*/ 834149 h 4885973"/>
              <a:gd name="connsiteX46191" fmla="*/ 1131433 w 6085020"/>
              <a:gd name="connsiteY46191" fmla="*/ 834149 h 4885973"/>
              <a:gd name="connsiteX46192" fmla="*/ 1129722 w 6085020"/>
              <a:gd name="connsiteY46192" fmla="*/ 832821 h 4885973"/>
              <a:gd name="connsiteX46193" fmla="*/ 1126185 w 6085020"/>
              <a:gd name="connsiteY46193" fmla="*/ 834758 h 4885973"/>
              <a:gd name="connsiteX46194" fmla="*/ 1126109 w 6085020"/>
              <a:gd name="connsiteY46194" fmla="*/ 835097 h 4885973"/>
              <a:gd name="connsiteX46195" fmla="*/ 1126109 w 6085020"/>
              <a:gd name="connsiteY46195" fmla="*/ 836235 h 4885973"/>
              <a:gd name="connsiteX46196" fmla="*/ 1107093 w 6085020"/>
              <a:gd name="connsiteY46196" fmla="*/ 842874 h 4885973"/>
              <a:gd name="connsiteX46197" fmla="*/ 1071914 w 6085020"/>
              <a:gd name="connsiteY46197" fmla="*/ 853115 h 4885973"/>
              <a:gd name="connsiteX46198" fmla="*/ 1068492 w 6085020"/>
              <a:gd name="connsiteY46198" fmla="*/ 855202 h 4885973"/>
              <a:gd name="connsiteX46199" fmla="*/ 1057082 w 6085020"/>
              <a:gd name="connsiteY46199" fmla="*/ 840218 h 4885973"/>
              <a:gd name="connsiteX46200" fmla="*/ 1107093 w 6085020"/>
              <a:gd name="connsiteY46200" fmla="*/ 838132 h 4885973"/>
              <a:gd name="connsiteX46201" fmla="*/ 1075337 w 6085020"/>
              <a:gd name="connsiteY46201" fmla="*/ 825424 h 4885973"/>
              <a:gd name="connsiteX46202" fmla="*/ 1077809 w 6085020"/>
              <a:gd name="connsiteY46202" fmla="*/ 822959 h 4885973"/>
              <a:gd name="connsiteX46203" fmla="*/ 1069442 w 6085020"/>
              <a:gd name="connsiteY46203" fmla="*/ 821062 h 4885973"/>
              <a:gd name="connsiteX46204" fmla="*/ 1061836 w 6085020"/>
              <a:gd name="connsiteY46204" fmla="*/ 821062 h 4885973"/>
              <a:gd name="connsiteX46205" fmla="*/ 1038447 w 6085020"/>
              <a:gd name="connsiteY46205" fmla="*/ 811768 h 4885973"/>
              <a:gd name="connsiteX46206" fmla="*/ 1030270 w 6085020"/>
              <a:gd name="connsiteY46206" fmla="*/ 820114 h 4885973"/>
              <a:gd name="connsiteX46207" fmla="*/ 1028528 w 6085020"/>
              <a:gd name="connsiteY46207" fmla="*/ 816785 h 4885973"/>
              <a:gd name="connsiteX46208" fmla="*/ 1028178 w 6085020"/>
              <a:gd name="connsiteY46208" fmla="*/ 816700 h 4885973"/>
              <a:gd name="connsiteX46209" fmla="*/ 1024619 w 6085020"/>
              <a:gd name="connsiteY46209" fmla="*/ 818591 h 4885973"/>
              <a:gd name="connsiteX46210" fmla="*/ 1024565 w 6085020"/>
              <a:gd name="connsiteY46210" fmla="*/ 818786 h 4885973"/>
              <a:gd name="connsiteX46211" fmla="*/ 1026847 w 6085020"/>
              <a:gd name="connsiteY46211" fmla="*/ 822390 h 4885973"/>
              <a:gd name="connsiteX46212" fmla="*/ 1028559 w 6085020"/>
              <a:gd name="connsiteY46212" fmla="*/ 822390 h 4885973"/>
              <a:gd name="connsiteX46213" fmla="*/ 1017339 w 6085020"/>
              <a:gd name="connsiteY46213" fmla="*/ 833580 h 4885973"/>
              <a:gd name="connsiteX46214" fmla="*/ 1010684 w 6085020"/>
              <a:gd name="connsiteY46214" fmla="*/ 827131 h 4885973"/>
              <a:gd name="connsiteX46215" fmla="*/ 999465 w 6085020"/>
              <a:gd name="connsiteY46215" fmla="*/ 833959 h 4885973"/>
              <a:gd name="connsiteX46216" fmla="*/ 999465 w 6085020"/>
              <a:gd name="connsiteY46216" fmla="*/ 840218 h 4885973"/>
              <a:gd name="connsiteX46217" fmla="*/ 958961 w 6085020"/>
              <a:gd name="connsiteY46217" fmla="*/ 844201 h 4885973"/>
              <a:gd name="connsiteX46218" fmla="*/ 931769 w 6085020"/>
              <a:gd name="connsiteY46218" fmla="*/ 844580 h 4885973"/>
              <a:gd name="connsiteX46219" fmla="*/ 924923 w 6085020"/>
              <a:gd name="connsiteY46219" fmla="*/ 841546 h 4885973"/>
              <a:gd name="connsiteX46220" fmla="*/ 915986 w 6085020"/>
              <a:gd name="connsiteY46220" fmla="*/ 846098 h 4885973"/>
              <a:gd name="connsiteX46221" fmla="*/ 889934 w 6085020"/>
              <a:gd name="connsiteY46221" fmla="*/ 848564 h 4885973"/>
              <a:gd name="connsiteX46222" fmla="*/ 885561 w 6085020"/>
              <a:gd name="connsiteY46222" fmla="*/ 844201 h 4885973"/>
              <a:gd name="connsiteX46223" fmla="*/ 878335 w 6085020"/>
              <a:gd name="connsiteY46223" fmla="*/ 848564 h 4885973"/>
              <a:gd name="connsiteX46224" fmla="*/ 870348 w 6085020"/>
              <a:gd name="connsiteY46224" fmla="*/ 848564 h 4885973"/>
              <a:gd name="connsiteX46225" fmla="*/ 864453 w 6085020"/>
              <a:gd name="connsiteY46225" fmla="*/ 840598 h 4885973"/>
              <a:gd name="connsiteX46226" fmla="*/ 862552 w 6085020"/>
              <a:gd name="connsiteY46226" fmla="*/ 837942 h 4885973"/>
              <a:gd name="connsiteX46227" fmla="*/ 858368 w 6085020"/>
              <a:gd name="connsiteY46227" fmla="*/ 831114 h 4885973"/>
              <a:gd name="connsiteX46228" fmla="*/ 854185 w 6085020"/>
              <a:gd name="connsiteY46228" fmla="*/ 824286 h 4885973"/>
              <a:gd name="connsiteX46229" fmla="*/ 852663 w 6085020"/>
              <a:gd name="connsiteY46229" fmla="*/ 824286 h 4885973"/>
              <a:gd name="connsiteX46230" fmla="*/ 851522 w 6085020"/>
              <a:gd name="connsiteY46230" fmla="*/ 822579 h 4885973"/>
              <a:gd name="connsiteX46231" fmla="*/ 833838 w 6085020"/>
              <a:gd name="connsiteY46231" fmla="*/ 799440 h 4885973"/>
              <a:gd name="connsiteX46232" fmla="*/ 833838 w 6085020"/>
              <a:gd name="connsiteY46232" fmla="*/ 797164 h 4885973"/>
              <a:gd name="connsiteX46233" fmla="*/ 844867 w 6085020"/>
              <a:gd name="connsiteY46233" fmla="*/ 792802 h 4885973"/>
              <a:gd name="connsiteX46234" fmla="*/ 851903 w 6085020"/>
              <a:gd name="connsiteY46234" fmla="*/ 802285 h 4885973"/>
              <a:gd name="connsiteX46235" fmla="*/ 855896 w 6085020"/>
              <a:gd name="connsiteY46235" fmla="*/ 799819 h 4885973"/>
              <a:gd name="connsiteX46236" fmla="*/ 859889 w 6085020"/>
              <a:gd name="connsiteY46236" fmla="*/ 797354 h 4885973"/>
              <a:gd name="connsiteX46237" fmla="*/ 850001 w 6085020"/>
              <a:gd name="connsiteY46237" fmla="*/ 788629 h 4885973"/>
              <a:gd name="connsiteX46238" fmla="*/ 851522 w 6085020"/>
              <a:gd name="connsiteY46238" fmla="*/ 787681 h 4885973"/>
              <a:gd name="connsiteX46239" fmla="*/ 877954 w 6085020"/>
              <a:gd name="connsiteY46239" fmla="*/ 794319 h 4885973"/>
              <a:gd name="connsiteX46240" fmla="*/ 870204 w 6085020"/>
              <a:gd name="connsiteY46240" fmla="*/ 780819 h 4885973"/>
              <a:gd name="connsiteX46241" fmla="*/ 868256 w 6085020"/>
              <a:gd name="connsiteY46241" fmla="*/ 780474 h 4885973"/>
              <a:gd name="connsiteX46242" fmla="*/ 903626 w 6085020"/>
              <a:gd name="connsiteY46242" fmla="*/ 765680 h 4885973"/>
              <a:gd name="connsiteX46243" fmla="*/ 906098 w 6085020"/>
              <a:gd name="connsiteY46243" fmla="*/ 765680 h 4885973"/>
              <a:gd name="connsiteX46244" fmla="*/ 915796 w 6085020"/>
              <a:gd name="connsiteY46244" fmla="*/ 763973 h 4885973"/>
              <a:gd name="connsiteX46245" fmla="*/ 917127 w 6085020"/>
              <a:gd name="connsiteY46245" fmla="*/ 767007 h 4885973"/>
              <a:gd name="connsiteX46246" fmla="*/ 932149 w 6085020"/>
              <a:gd name="connsiteY46246" fmla="*/ 759041 h 4885973"/>
              <a:gd name="connsiteX46247" fmla="*/ 935001 w 6085020"/>
              <a:gd name="connsiteY46247" fmla="*/ 757714 h 4885973"/>
              <a:gd name="connsiteX46248" fmla="*/ 965046 w 6085020"/>
              <a:gd name="connsiteY46248" fmla="*/ 748989 h 4885973"/>
              <a:gd name="connsiteX46249" fmla="*/ 980259 w 6085020"/>
              <a:gd name="connsiteY46249" fmla="*/ 760938 h 4885973"/>
              <a:gd name="connsiteX46250" fmla="*/ 992237 w 6085020"/>
              <a:gd name="connsiteY46250" fmla="*/ 745765 h 4885973"/>
              <a:gd name="connsiteX46251" fmla="*/ 977026 w 6085020"/>
              <a:gd name="connsiteY46251" fmla="*/ 733816 h 4885973"/>
              <a:gd name="connsiteX46252" fmla="*/ 965046 w 6085020"/>
              <a:gd name="connsiteY46252" fmla="*/ 745765 h 4885973"/>
              <a:gd name="connsiteX46253" fmla="*/ 949548 w 6085020"/>
              <a:gd name="connsiteY46253" fmla="*/ 750691 h 4885973"/>
              <a:gd name="connsiteX46254" fmla="*/ 950784 w 6085020"/>
              <a:gd name="connsiteY46254" fmla="*/ 749937 h 4885973"/>
              <a:gd name="connsiteX46255" fmla="*/ 948786 w 6085020"/>
              <a:gd name="connsiteY46255" fmla="*/ 746137 h 4885973"/>
              <a:gd name="connsiteX46256" fmla="*/ 944975 w 6085020"/>
              <a:gd name="connsiteY46256" fmla="*/ 748130 h 4885973"/>
              <a:gd name="connsiteX46257" fmla="*/ 946720 w 6085020"/>
              <a:gd name="connsiteY46257" fmla="*/ 751447 h 4885973"/>
              <a:gd name="connsiteX46258" fmla="*/ 933860 w 6085020"/>
              <a:gd name="connsiteY46258" fmla="*/ 753731 h 4885973"/>
              <a:gd name="connsiteX46259" fmla="*/ 931008 w 6085020"/>
              <a:gd name="connsiteY46259" fmla="*/ 755058 h 4885973"/>
              <a:gd name="connsiteX46260" fmla="*/ 906288 w 6085020"/>
              <a:gd name="connsiteY46260" fmla="*/ 762266 h 4885973"/>
              <a:gd name="connsiteX46261" fmla="*/ 906288 w 6085020"/>
              <a:gd name="connsiteY46261" fmla="*/ 756196 h 4885973"/>
              <a:gd name="connsiteX46262" fmla="*/ 896019 w 6085020"/>
              <a:gd name="connsiteY46262" fmla="*/ 756196 h 4885973"/>
              <a:gd name="connsiteX46263" fmla="*/ 896019 w 6085020"/>
              <a:gd name="connsiteY46263" fmla="*/ 764542 h 4885973"/>
              <a:gd name="connsiteX46264" fmla="*/ 885561 w 6085020"/>
              <a:gd name="connsiteY46264" fmla="*/ 766438 h 4885973"/>
              <a:gd name="connsiteX46265" fmla="*/ 886892 w 6085020"/>
              <a:gd name="connsiteY46265" fmla="*/ 764162 h 4885973"/>
              <a:gd name="connsiteX46266" fmla="*/ 866355 w 6085020"/>
              <a:gd name="connsiteY46266" fmla="*/ 769094 h 4885973"/>
              <a:gd name="connsiteX46267" fmla="*/ 885370 w 6085020"/>
              <a:gd name="connsiteY46267" fmla="*/ 757524 h 4885973"/>
              <a:gd name="connsiteX46268" fmla="*/ 916176 w 6085020"/>
              <a:gd name="connsiteY46268" fmla="*/ 749558 h 4885973"/>
              <a:gd name="connsiteX46269" fmla="*/ 919028 w 6085020"/>
              <a:gd name="connsiteY46269" fmla="*/ 747282 h 4885973"/>
              <a:gd name="connsiteX46270" fmla="*/ 920930 w 6085020"/>
              <a:gd name="connsiteY46270" fmla="*/ 750696 h 4885973"/>
              <a:gd name="connsiteX46271" fmla="*/ 933290 w 6085020"/>
              <a:gd name="connsiteY46271" fmla="*/ 742541 h 4885973"/>
              <a:gd name="connsiteX46272" fmla="*/ 914274 w 6085020"/>
              <a:gd name="connsiteY46272" fmla="*/ 746144 h 4885973"/>
              <a:gd name="connsiteX46273" fmla="*/ 912563 w 6085020"/>
              <a:gd name="connsiteY46273" fmla="*/ 748989 h 4885973"/>
              <a:gd name="connsiteX46274" fmla="*/ 907048 w 6085020"/>
              <a:gd name="connsiteY46274" fmla="*/ 748041 h 4885973"/>
              <a:gd name="connsiteX46275" fmla="*/ 907048 w 6085020"/>
              <a:gd name="connsiteY46275" fmla="*/ 744248 h 4885973"/>
              <a:gd name="connsiteX46276" fmla="*/ 928346 w 6085020"/>
              <a:gd name="connsiteY46276" fmla="*/ 731350 h 4885973"/>
              <a:gd name="connsiteX46277" fmla="*/ 930628 w 6085020"/>
              <a:gd name="connsiteY46277" fmla="*/ 732678 h 4885973"/>
              <a:gd name="connsiteX46278" fmla="*/ 952306 w 6085020"/>
              <a:gd name="connsiteY46278" fmla="*/ 723005 h 4885973"/>
              <a:gd name="connsiteX46279" fmla="*/ 952306 w 6085020"/>
              <a:gd name="connsiteY46279" fmla="*/ 724902 h 4885973"/>
              <a:gd name="connsiteX46280" fmla="*/ 972272 w 6085020"/>
              <a:gd name="connsiteY46280" fmla="*/ 718263 h 4885973"/>
              <a:gd name="connsiteX46281" fmla="*/ 976646 w 6085020"/>
              <a:gd name="connsiteY46281" fmla="*/ 716177 h 4885973"/>
              <a:gd name="connsiteX46282" fmla="*/ 978737 w 6085020"/>
              <a:gd name="connsiteY46282" fmla="*/ 717315 h 4885973"/>
              <a:gd name="connsiteX46283" fmla="*/ 982160 w 6085020"/>
              <a:gd name="connsiteY46283" fmla="*/ 717315 h 4885973"/>
              <a:gd name="connsiteX46284" fmla="*/ 994520 w 6085020"/>
              <a:gd name="connsiteY46284" fmla="*/ 711625 h 4885973"/>
              <a:gd name="connsiteX46285" fmla="*/ 1005740 w 6085020"/>
              <a:gd name="connsiteY46285" fmla="*/ 725281 h 4885973"/>
              <a:gd name="connsiteX46286" fmla="*/ 1017149 w 6085020"/>
              <a:gd name="connsiteY46286" fmla="*/ 707832 h 4885973"/>
              <a:gd name="connsiteX46287" fmla="*/ 1018670 w 6085020"/>
              <a:gd name="connsiteY46287" fmla="*/ 700814 h 4885973"/>
              <a:gd name="connsiteX46288" fmla="*/ 1029129 w 6085020"/>
              <a:gd name="connsiteY46288" fmla="*/ 696262 h 4885973"/>
              <a:gd name="connsiteX46289" fmla="*/ 1035024 w 6085020"/>
              <a:gd name="connsiteY46289" fmla="*/ 701952 h 4885973"/>
              <a:gd name="connsiteX46290" fmla="*/ 1048335 w 6085020"/>
              <a:gd name="connsiteY46290" fmla="*/ 715418 h 4885973"/>
              <a:gd name="connsiteX46291" fmla="*/ 1053849 w 6085020"/>
              <a:gd name="connsiteY46291" fmla="*/ 697210 h 4885973"/>
              <a:gd name="connsiteX46292" fmla="*/ 1081803 w 6085020"/>
              <a:gd name="connsiteY46292" fmla="*/ 684313 h 4885973"/>
              <a:gd name="connsiteX46293" fmla="*/ 1093022 w 6085020"/>
              <a:gd name="connsiteY46293" fmla="*/ 680899 h 4885973"/>
              <a:gd name="connsiteX46294" fmla="*/ 2316681 w 6085020"/>
              <a:gd name="connsiteY46294" fmla="*/ 680520 h 4885973"/>
              <a:gd name="connsiteX46295" fmla="*/ 2314019 w 6085020"/>
              <a:gd name="connsiteY46295" fmla="*/ 690951 h 4885973"/>
              <a:gd name="connsiteX46296" fmla="*/ 2325429 w 6085020"/>
              <a:gd name="connsiteY46296" fmla="*/ 690951 h 4885973"/>
              <a:gd name="connsiteX46297" fmla="*/ 2325429 w 6085020"/>
              <a:gd name="connsiteY46297" fmla="*/ 693796 h 4885973"/>
              <a:gd name="connsiteX46298" fmla="*/ 2325429 w 6085020"/>
              <a:gd name="connsiteY46298" fmla="*/ 696641 h 4885973"/>
              <a:gd name="connsiteX46299" fmla="*/ 2327520 w 6085020"/>
              <a:gd name="connsiteY46299" fmla="*/ 694555 h 4885973"/>
              <a:gd name="connsiteX46300" fmla="*/ 2330373 w 6085020"/>
              <a:gd name="connsiteY46300" fmla="*/ 692089 h 4885973"/>
              <a:gd name="connsiteX46301" fmla="*/ 2324478 w 6085020"/>
              <a:gd name="connsiteY46301" fmla="*/ 689055 h 4885973"/>
              <a:gd name="connsiteX46302" fmla="*/ 2317632 w 6085020"/>
              <a:gd name="connsiteY46302" fmla="*/ 683365 h 4885973"/>
              <a:gd name="connsiteX46303" fmla="*/ 2783136 w 6085020"/>
              <a:gd name="connsiteY46303" fmla="*/ 679382 h 4885973"/>
              <a:gd name="connsiteX46304" fmla="*/ 2783136 w 6085020"/>
              <a:gd name="connsiteY46304" fmla="*/ 679382 h 4885973"/>
              <a:gd name="connsiteX46305" fmla="*/ 2583281 w 6085020"/>
              <a:gd name="connsiteY46305" fmla="*/ 679382 h 4885973"/>
              <a:gd name="connsiteX46306" fmla="*/ 2581190 w 6085020"/>
              <a:gd name="connsiteY46306" fmla="*/ 688106 h 4885973"/>
              <a:gd name="connsiteX46307" fmla="*/ 2577577 w 6085020"/>
              <a:gd name="connsiteY46307" fmla="*/ 688106 h 4885973"/>
              <a:gd name="connsiteX46308" fmla="*/ 2573774 w 6085020"/>
              <a:gd name="connsiteY46308" fmla="*/ 688106 h 4885973"/>
              <a:gd name="connsiteX46309" fmla="*/ 2573774 w 6085020"/>
              <a:gd name="connsiteY46309" fmla="*/ 696452 h 4885973"/>
              <a:gd name="connsiteX46310" fmla="*/ 2573774 w 6085020"/>
              <a:gd name="connsiteY46310" fmla="*/ 707263 h 4885973"/>
              <a:gd name="connsiteX46311" fmla="*/ 2572062 w 6085020"/>
              <a:gd name="connsiteY46311" fmla="*/ 723005 h 4885973"/>
              <a:gd name="connsiteX46312" fmla="*/ 2572442 w 6085020"/>
              <a:gd name="connsiteY46312" fmla="*/ 723195 h 4885973"/>
              <a:gd name="connsiteX46313" fmla="*/ 2569590 w 6085020"/>
              <a:gd name="connsiteY46313" fmla="*/ 732488 h 4885973"/>
              <a:gd name="connsiteX46314" fmla="*/ 2572632 w 6085020"/>
              <a:gd name="connsiteY46314" fmla="*/ 734575 h 4885973"/>
              <a:gd name="connsiteX46315" fmla="*/ 2575865 w 6085020"/>
              <a:gd name="connsiteY46315" fmla="*/ 736850 h 4885973"/>
              <a:gd name="connsiteX46316" fmla="*/ 2575865 w 6085020"/>
              <a:gd name="connsiteY46316" fmla="*/ 741213 h 4885973"/>
              <a:gd name="connsiteX46317" fmla="*/ 2575865 w 6085020"/>
              <a:gd name="connsiteY46317" fmla="*/ 745954 h 4885973"/>
              <a:gd name="connsiteX46318" fmla="*/ 2588796 w 6085020"/>
              <a:gd name="connsiteY46318" fmla="*/ 748799 h 4885973"/>
              <a:gd name="connsiteX46319" fmla="*/ 2592599 w 6085020"/>
              <a:gd name="connsiteY46319" fmla="*/ 745196 h 4885973"/>
              <a:gd name="connsiteX46320" fmla="*/ 2586134 w 6085020"/>
              <a:gd name="connsiteY46320" fmla="*/ 743489 h 4885973"/>
              <a:gd name="connsiteX46321" fmla="*/ 2576626 w 6085020"/>
              <a:gd name="connsiteY46321" fmla="*/ 727557 h 4885973"/>
              <a:gd name="connsiteX46322" fmla="*/ 2580048 w 6085020"/>
              <a:gd name="connsiteY46322" fmla="*/ 719970 h 4885973"/>
              <a:gd name="connsiteX46323" fmla="*/ 2583281 w 6085020"/>
              <a:gd name="connsiteY46323" fmla="*/ 712573 h 4885973"/>
              <a:gd name="connsiteX46324" fmla="*/ 2581760 w 6085020"/>
              <a:gd name="connsiteY46324" fmla="*/ 703849 h 4885973"/>
              <a:gd name="connsiteX46325" fmla="*/ 2580429 w 6085020"/>
              <a:gd name="connsiteY46325" fmla="*/ 694934 h 4885973"/>
              <a:gd name="connsiteX46326" fmla="*/ 2585183 w 6085020"/>
              <a:gd name="connsiteY46326" fmla="*/ 690382 h 4885973"/>
              <a:gd name="connsiteX46327" fmla="*/ 2590127 w 6085020"/>
              <a:gd name="connsiteY46327" fmla="*/ 685830 h 4885973"/>
              <a:gd name="connsiteX46328" fmla="*/ 2592599 w 6085020"/>
              <a:gd name="connsiteY46328" fmla="*/ 685830 h 4885973"/>
              <a:gd name="connsiteX46329" fmla="*/ 2595071 w 6085020"/>
              <a:gd name="connsiteY46329" fmla="*/ 685830 h 4885973"/>
              <a:gd name="connsiteX46330" fmla="*/ 2591838 w 6085020"/>
              <a:gd name="connsiteY46330" fmla="*/ 682606 h 4885973"/>
              <a:gd name="connsiteX46331" fmla="*/ 2588415 w 6085020"/>
              <a:gd name="connsiteY46331" fmla="*/ 679382 h 4885973"/>
              <a:gd name="connsiteX46332" fmla="*/ 2585944 w 6085020"/>
              <a:gd name="connsiteY46332" fmla="*/ 679382 h 4885973"/>
              <a:gd name="connsiteX46333" fmla="*/ 3688093 w 6085020"/>
              <a:gd name="connsiteY46333" fmla="*/ 679003 h 4885973"/>
              <a:gd name="connsiteX46334" fmla="*/ 3689044 w 6085020"/>
              <a:gd name="connsiteY46334" fmla="*/ 694934 h 4885973"/>
              <a:gd name="connsiteX46335" fmla="*/ 3688093 w 6085020"/>
              <a:gd name="connsiteY46335" fmla="*/ 694555 h 4885973"/>
              <a:gd name="connsiteX46336" fmla="*/ 3688093 w 6085020"/>
              <a:gd name="connsiteY46336" fmla="*/ 679003 h 4885973"/>
              <a:gd name="connsiteX46337" fmla="*/ 1023805 w 6085020"/>
              <a:gd name="connsiteY46337" fmla="*/ 678434 h 4885973"/>
              <a:gd name="connsiteX46338" fmla="*/ 1023805 w 6085020"/>
              <a:gd name="connsiteY46338" fmla="*/ 690003 h 4885973"/>
              <a:gd name="connsiteX46339" fmla="*/ 1021713 w 6085020"/>
              <a:gd name="connsiteY46339" fmla="*/ 690003 h 4885973"/>
              <a:gd name="connsiteX46340" fmla="*/ 1010874 w 6085020"/>
              <a:gd name="connsiteY46340" fmla="*/ 682796 h 4885973"/>
              <a:gd name="connsiteX46341" fmla="*/ 1023805 w 6085020"/>
              <a:gd name="connsiteY46341" fmla="*/ 678434 h 4885973"/>
              <a:gd name="connsiteX46342" fmla="*/ 978167 w 6085020"/>
              <a:gd name="connsiteY46342" fmla="*/ 678434 h 4885973"/>
              <a:gd name="connsiteX46343" fmla="*/ 981400 w 6085020"/>
              <a:gd name="connsiteY46343" fmla="*/ 685072 h 4885973"/>
              <a:gd name="connsiteX46344" fmla="*/ 964286 w 6085020"/>
              <a:gd name="connsiteY46344" fmla="*/ 692089 h 4885973"/>
              <a:gd name="connsiteX46345" fmla="*/ 961243 w 6085020"/>
              <a:gd name="connsiteY46345" fmla="*/ 692089 h 4885973"/>
              <a:gd name="connsiteX46346" fmla="*/ 959151 w 6085020"/>
              <a:gd name="connsiteY46346" fmla="*/ 694555 h 4885973"/>
              <a:gd name="connsiteX46347" fmla="*/ 940136 w 6085020"/>
              <a:gd name="connsiteY46347" fmla="*/ 699866 h 4885973"/>
              <a:gd name="connsiteX46348" fmla="*/ 924733 w 6085020"/>
              <a:gd name="connsiteY46348" fmla="*/ 707832 h 4885973"/>
              <a:gd name="connsiteX46349" fmla="*/ 919979 w 6085020"/>
              <a:gd name="connsiteY46349" fmla="*/ 709159 h 4885973"/>
              <a:gd name="connsiteX46350" fmla="*/ 912753 w 6085020"/>
              <a:gd name="connsiteY46350" fmla="*/ 701762 h 4885973"/>
              <a:gd name="connsiteX46351" fmla="*/ 928916 w 6085020"/>
              <a:gd name="connsiteY46351" fmla="*/ 695693 h 4885973"/>
              <a:gd name="connsiteX46352" fmla="*/ 951355 w 6085020"/>
              <a:gd name="connsiteY46352" fmla="*/ 688865 h 4885973"/>
              <a:gd name="connsiteX46353" fmla="*/ 957820 w 6085020"/>
              <a:gd name="connsiteY46353" fmla="*/ 685641 h 4885973"/>
              <a:gd name="connsiteX46354" fmla="*/ 960482 w 6085020"/>
              <a:gd name="connsiteY46354" fmla="*/ 685641 h 4885973"/>
              <a:gd name="connsiteX46355" fmla="*/ 978167 w 6085020"/>
              <a:gd name="connsiteY46355" fmla="*/ 678434 h 4885973"/>
              <a:gd name="connsiteX46356" fmla="*/ 2903812 w 6085020"/>
              <a:gd name="connsiteY46356" fmla="*/ 676475 h 4885973"/>
              <a:gd name="connsiteX46357" fmla="*/ 2909400 w 6085020"/>
              <a:gd name="connsiteY46357" fmla="*/ 679382 h 4885973"/>
              <a:gd name="connsiteX46358" fmla="*/ 2903812 w 6085020"/>
              <a:gd name="connsiteY46358" fmla="*/ 676475 h 4885973"/>
              <a:gd name="connsiteX46359" fmla="*/ 3333070 w 6085020"/>
              <a:gd name="connsiteY46359" fmla="*/ 674071 h 4885973"/>
              <a:gd name="connsiteX46360" fmla="*/ 3333070 w 6085020"/>
              <a:gd name="connsiteY46360" fmla="*/ 674071 h 4885973"/>
              <a:gd name="connsiteX46361" fmla="*/ 791623 w 6085020"/>
              <a:gd name="connsiteY46361" fmla="*/ 674071 h 4885973"/>
              <a:gd name="connsiteX46362" fmla="*/ 791623 w 6085020"/>
              <a:gd name="connsiteY46362" fmla="*/ 674071 h 4885973"/>
              <a:gd name="connsiteX46363" fmla="*/ 3265374 w 6085020"/>
              <a:gd name="connsiteY46363" fmla="*/ 673882 h 4885973"/>
              <a:gd name="connsiteX46364" fmla="*/ 3265374 w 6085020"/>
              <a:gd name="connsiteY46364" fmla="*/ 673882 h 4885973"/>
              <a:gd name="connsiteX46365" fmla="*/ 1520114 w 6085020"/>
              <a:gd name="connsiteY46365" fmla="*/ 671985 h 4885973"/>
              <a:gd name="connsiteX46366" fmla="*/ 1520114 w 6085020"/>
              <a:gd name="connsiteY46366" fmla="*/ 677675 h 4885973"/>
              <a:gd name="connsiteX46367" fmla="*/ 1521255 w 6085020"/>
              <a:gd name="connsiteY46367" fmla="*/ 671985 h 4885973"/>
              <a:gd name="connsiteX46368" fmla="*/ 2128046 w 6085020"/>
              <a:gd name="connsiteY46368" fmla="*/ 671795 h 4885973"/>
              <a:gd name="connsiteX46369" fmla="*/ 2124509 w 6085020"/>
              <a:gd name="connsiteY46369" fmla="*/ 673732 h 4885973"/>
              <a:gd name="connsiteX46370" fmla="*/ 2124433 w 6085020"/>
              <a:gd name="connsiteY46370" fmla="*/ 674071 h 4885973"/>
              <a:gd name="connsiteX46371" fmla="*/ 2125821 w 6085020"/>
              <a:gd name="connsiteY46371" fmla="*/ 678134 h 4885973"/>
              <a:gd name="connsiteX46372" fmla="*/ 2126905 w 6085020"/>
              <a:gd name="connsiteY46372" fmla="*/ 678434 h 4885973"/>
              <a:gd name="connsiteX46373" fmla="*/ 2126524 w 6085020"/>
              <a:gd name="connsiteY46373" fmla="*/ 677675 h 4885973"/>
              <a:gd name="connsiteX46374" fmla="*/ 2130233 w 6085020"/>
              <a:gd name="connsiteY46374" fmla="*/ 675494 h 4885973"/>
              <a:gd name="connsiteX46375" fmla="*/ 2128046 w 6085020"/>
              <a:gd name="connsiteY46375" fmla="*/ 671795 h 4885973"/>
              <a:gd name="connsiteX46376" fmla="*/ 2694143 w 6085020"/>
              <a:gd name="connsiteY46376" fmla="*/ 671416 h 4885973"/>
              <a:gd name="connsiteX46377" fmla="*/ 2691290 w 6085020"/>
              <a:gd name="connsiteY46377" fmla="*/ 673123 h 4885973"/>
              <a:gd name="connsiteX46378" fmla="*/ 2687868 w 6085020"/>
              <a:gd name="connsiteY46378" fmla="*/ 676537 h 4885973"/>
              <a:gd name="connsiteX46379" fmla="*/ 2685205 w 6085020"/>
              <a:gd name="connsiteY46379" fmla="*/ 674071 h 4885973"/>
              <a:gd name="connsiteX46380" fmla="*/ 2683684 w 6085020"/>
              <a:gd name="connsiteY46380" fmla="*/ 686399 h 4885973"/>
              <a:gd name="connsiteX46381" fmla="*/ 2685396 w 6085020"/>
              <a:gd name="connsiteY46381" fmla="*/ 689434 h 4885973"/>
              <a:gd name="connsiteX46382" fmla="*/ 2689009 w 6085020"/>
              <a:gd name="connsiteY46382" fmla="*/ 695124 h 4885973"/>
              <a:gd name="connsiteX46383" fmla="*/ 2690720 w 6085020"/>
              <a:gd name="connsiteY46383" fmla="*/ 707832 h 4885973"/>
              <a:gd name="connsiteX46384" fmla="*/ 2690720 w 6085020"/>
              <a:gd name="connsiteY46384" fmla="*/ 725091 h 4885973"/>
              <a:gd name="connsiteX46385" fmla="*/ 2689579 w 6085020"/>
              <a:gd name="connsiteY46385" fmla="*/ 729643 h 4885973"/>
              <a:gd name="connsiteX46386" fmla="*/ 2691671 w 6085020"/>
              <a:gd name="connsiteY46386" fmla="*/ 732868 h 4885973"/>
              <a:gd name="connsiteX46387" fmla="*/ 2695284 w 6085020"/>
              <a:gd name="connsiteY46387" fmla="*/ 736661 h 4885973"/>
              <a:gd name="connsiteX46388" fmla="*/ 2698706 w 6085020"/>
              <a:gd name="connsiteY46388" fmla="*/ 735333 h 4885973"/>
              <a:gd name="connsiteX46389" fmla="*/ 2700418 w 6085020"/>
              <a:gd name="connsiteY46389" fmla="*/ 733437 h 4885973"/>
              <a:gd name="connsiteX46390" fmla="*/ 2698136 w 6085020"/>
              <a:gd name="connsiteY46390" fmla="*/ 732109 h 4885973"/>
              <a:gd name="connsiteX46391" fmla="*/ 2695664 w 6085020"/>
              <a:gd name="connsiteY46391" fmla="*/ 730592 h 4885973"/>
              <a:gd name="connsiteX46392" fmla="*/ 2695664 w 6085020"/>
              <a:gd name="connsiteY46392" fmla="*/ 716556 h 4885973"/>
              <a:gd name="connsiteX46393" fmla="*/ 2695664 w 6085020"/>
              <a:gd name="connsiteY46393" fmla="*/ 699486 h 4885973"/>
              <a:gd name="connsiteX46394" fmla="*/ 2692812 w 6085020"/>
              <a:gd name="connsiteY46394" fmla="*/ 687537 h 4885973"/>
              <a:gd name="connsiteX46395" fmla="*/ 2690720 w 6085020"/>
              <a:gd name="connsiteY46395" fmla="*/ 682037 h 4885973"/>
              <a:gd name="connsiteX46396" fmla="*/ 2689579 w 6085020"/>
              <a:gd name="connsiteY46396" fmla="*/ 679192 h 4885973"/>
              <a:gd name="connsiteX46397" fmla="*/ 2689579 w 6085020"/>
              <a:gd name="connsiteY46397" fmla="*/ 678244 h 4885973"/>
              <a:gd name="connsiteX46398" fmla="*/ 2691861 w 6085020"/>
              <a:gd name="connsiteY46398" fmla="*/ 674830 h 4885973"/>
              <a:gd name="connsiteX46399" fmla="*/ 1612340 w 6085020"/>
              <a:gd name="connsiteY46399" fmla="*/ 671226 h 4885973"/>
              <a:gd name="connsiteX46400" fmla="*/ 1613101 w 6085020"/>
              <a:gd name="connsiteY46400" fmla="*/ 678434 h 4885973"/>
              <a:gd name="connsiteX46401" fmla="*/ 1612340 w 6085020"/>
              <a:gd name="connsiteY46401" fmla="*/ 680710 h 4885973"/>
              <a:gd name="connsiteX46402" fmla="*/ 1608529 w 6085020"/>
              <a:gd name="connsiteY46402" fmla="*/ 682703 h 4885973"/>
              <a:gd name="connsiteX46403" fmla="*/ 1610528 w 6085020"/>
              <a:gd name="connsiteY46403" fmla="*/ 686504 h 4885973"/>
              <a:gd name="connsiteX46404" fmla="*/ 1614339 w 6085020"/>
              <a:gd name="connsiteY46404" fmla="*/ 684510 h 4885973"/>
              <a:gd name="connsiteX46405" fmla="*/ 1614432 w 6085020"/>
              <a:gd name="connsiteY46405" fmla="*/ 684123 h 4885973"/>
              <a:gd name="connsiteX46406" fmla="*/ 1612340 w 6085020"/>
              <a:gd name="connsiteY46406" fmla="*/ 680710 h 4885973"/>
              <a:gd name="connsiteX46407" fmla="*/ 1612340 w 6085020"/>
              <a:gd name="connsiteY46407" fmla="*/ 671226 h 4885973"/>
              <a:gd name="connsiteX46408" fmla="*/ 3118573 w 6085020"/>
              <a:gd name="connsiteY46408" fmla="*/ 671037 h 4885973"/>
              <a:gd name="connsiteX46409" fmla="*/ 3118573 w 6085020"/>
              <a:gd name="connsiteY46409" fmla="*/ 681468 h 4885973"/>
              <a:gd name="connsiteX46410" fmla="*/ 3129032 w 6085020"/>
              <a:gd name="connsiteY46410" fmla="*/ 681468 h 4885973"/>
              <a:gd name="connsiteX46411" fmla="*/ 3127700 w 6085020"/>
              <a:gd name="connsiteY46411" fmla="*/ 671037 h 4885973"/>
              <a:gd name="connsiteX46412" fmla="*/ 1494063 w 6085020"/>
              <a:gd name="connsiteY46412" fmla="*/ 670847 h 4885973"/>
              <a:gd name="connsiteX46413" fmla="*/ 1496915 w 6085020"/>
              <a:gd name="connsiteY46413" fmla="*/ 672554 h 4885973"/>
              <a:gd name="connsiteX46414" fmla="*/ 1492732 w 6085020"/>
              <a:gd name="connsiteY46414" fmla="*/ 680710 h 4885973"/>
              <a:gd name="connsiteX46415" fmla="*/ 1487027 w 6085020"/>
              <a:gd name="connsiteY46415" fmla="*/ 682796 h 4885973"/>
              <a:gd name="connsiteX46416" fmla="*/ 1482273 w 6085020"/>
              <a:gd name="connsiteY46416" fmla="*/ 681658 h 4885973"/>
              <a:gd name="connsiteX46417" fmla="*/ 1484935 w 6085020"/>
              <a:gd name="connsiteY46417" fmla="*/ 677106 h 4885973"/>
              <a:gd name="connsiteX46418" fmla="*/ 1494063 w 6085020"/>
              <a:gd name="connsiteY46418" fmla="*/ 670847 h 4885973"/>
              <a:gd name="connsiteX46419" fmla="*/ 1388342 w 6085020"/>
              <a:gd name="connsiteY46419" fmla="*/ 670339 h 4885973"/>
              <a:gd name="connsiteX46420" fmla="*/ 1388145 w 6085020"/>
              <a:gd name="connsiteY46420" fmla="*/ 670657 h 4885973"/>
              <a:gd name="connsiteX46421" fmla="*/ 1387385 w 6085020"/>
              <a:gd name="connsiteY46421" fmla="*/ 670657 h 4885973"/>
              <a:gd name="connsiteX46422" fmla="*/ 2698326 w 6085020"/>
              <a:gd name="connsiteY46422" fmla="*/ 670278 h 4885973"/>
              <a:gd name="connsiteX46423" fmla="*/ 2699277 w 6085020"/>
              <a:gd name="connsiteY46423" fmla="*/ 673882 h 4885973"/>
              <a:gd name="connsiteX46424" fmla="*/ 2700228 w 6085020"/>
              <a:gd name="connsiteY46424" fmla="*/ 676537 h 4885973"/>
              <a:gd name="connsiteX46425" fmla="*/ 2699847 w 6085020"/>
              <a:gd name="connsiteY46425" fmla="*/ 676158 h 4885973"/>
              <a:gd name="connsiteX46426" fmla="*/ 2701179 w 6085020"/>
              <a:gd name="connsiteY46426" fmla="*/ 679382 h 4885973"/>
              <a:gd name="connsiteX46427" fmla="*/ 2701179 w 6085020"/>
              <a:gd name="connsiteY46427" fmla="*/ 681658 h 4885973"/>
              <a:gd name="connsiteX46428" fmla="*/ 2703270 w 6085020"/>
              <a:gd name="connsiteY46428" fmla="*/ 690193 h 4885973"/>
              <a:gd name="connsiteX46429" fmla="*/ 2703270 w 6085020"/>
              <a:gd name="connsiteY46429" fmla="*/ 694934 h 4885973"/>
              <a:gd name="connsiteX46430" fmla="*/ 2706123 w 6085020"/>
              <a:gd name="connsiteY46430" fmla="*/ 685451 h 4885973"/>
              <a:gd name="connsiteX46431" fmla="*/ 2706123 w 6085020"/>
              <a:gd name="connsiteY46431" fmla="*/ 684123 h 4885973"/>
              <a:gd name="connsiteX46432" fmla="*/ 2704221 w 6085020"/>
              <a:gd name="connsiteY46432" fmla="*/ 679003 h 4885973"/>
              <a:gd name="connsiteX46433" fmla="*/ 2702700 w 6085020"/>
              <a:gd name="connsiteY46433" fmla="*/ 677865 h 4885973"/>
              <a:gd name="connsiteX46434" fmla="*/ 3184724 w 6085020"/>
              <a:gd name="connsiteY46434" fmla="*/ 670136 h 4885973"/>
              <a:gd name="connsiteX46435" fmla="*/ 3169535 w 6085020"/>
              <a:gd name="connsiteY46435" fmla="*/ 680520 h 4885973"/>
              <a:gd name="connsiteX46436" fmla="*/ 3184177 w 6085020"/>
              <a:gd name="connsiteY46436" fmla="*/ 681231 h 4885973"/>
              <a:gd name="connsiteX46437" fmla="*/ 3195530 w 6085020"/>
              <a:gd name="connsiteY46437" fmla="*/ 684236 h 4885973"/>
              <a:gd name="connsiteX46438" fmla="*/ 3195777 w 6085020"/>
              <a:gd name="connsiteY46438" fmla="*/ 685641 h 4885973"/>
              <a:gd name="connsiteX46439" fmla="*/ 3196537 w 6085020"/>
              <a:gd name="connsiteY46439" fmla="*/ 684503 h 4885973"/>
              <a:gd name="connsiteX46440" fmla="*/ 3195530 w 6085020"/>
              <a:gd name="connsiteY46440" fmla="*/ 684236 h 4885973"/>
              <a:gd name="connsiteX46441" fmla="*/ 3193843 w 6085020"/>
              <a:gd name="connsiteY46441" fmla="*/ 674652 h 4885973"/>
              <a:gd name="connsiteX46442" fmla="*/ 3184724 w 6085020"/>
              <a:gd name="connsiteY46442" fmla="*/ 670136 h 4885973"/>
              <a:gd name="connsiteX46443" fmla="*/ 2480216 w 6085020"/>
              <a:gd name="connsiteY46443" fmla="*/ 668950 h 4885973"/>
              <a:gd name="connsiteX46444" fmla="*/ 2480216 w 6085020"/>
              <a:gd name="connsiteY46444" fmla="*/ 757524 h 4885973"/>
              <a:gd name="connsiteX46445" fmla="*/ 2488203 w 6085020"/>
              <a:gd name="connsiteY46445" fmla="*/ 754300 h 4885973"/>
              <a:gd name="connsiteX46446" fmla="*/ 2487062 w 6085020"/>
              <a:gd name="connsiteY46446" fmla="*/ 763214 h 4885973"/>
              <a:gd name="connsiteX46447" fmla="*/ 2503606 w 6085020"/>
              <a:gd name="connsiteY46447" fmla="*/ 756196 h 4885973"/>
              <a:gd name="connsiteX46448" fmla="*/ 2490865 w 6085020"/>
              <a:gd name="connsiteY46448" fmla="*/ 751644 h 4885973"/>
              <a:gd name="connsiteX46449" fmla="*/ 2527185 w 6085020"/>
              <a:gd name="connsiteY46449" fmla="*/ 731540 h 4885973"/>
              <a:gd name="connsiteX46450" fmla="*/ 2480216 w 6085020"/>
              <a:gd name="connsiteY46450" fmla="*/ 668950 h 4885973"/>
              <a:gd name="connsiteX46451" fmla="*/ 1799264 w 6085020"/>
              <a:gd name="connsiteY46451" fmla="*/ 668381 h 4885973"/>
              <a:gd name="connsiteX46452" fmla="*/ 1795729 w 6085020"/>
              <a:gd name="connsiteY46452" fmla="*/ 670318 h 4885973"/>
              <a:gd name="connsiteX46453" fmla="*/ 1795651 w 6085020"/>
              <a:gd name="connsiteY46453" fmla="*/ 670657 h 4885973"/>
              <a:gd name="connsiteX46454" fmla="*/ 1797743 w 6085020"/>
              <a:gd name="connsiteY46454" fmla="*/ 673502 h 4885973"/>
              <a:gd name="connsiteX46455" fmla="*/ 1797743 w 6085020"/>
              <a:gd name="connsiteY46455" fmla="*/ 674261 h 4885973"/>
              <a:gd name="connsiteX46456" fmla="*/ 1801356 w 6085020"/>
              <a:gd name="connsiteY46456" fmla="*/ 671985 h 4885973"/>
              <a:gd name="connsiteX46457" fmla="*/ 1799264 w 6085020"/>
              <a:gd name="connsiteY46457" fmla="*/ 668381 h 4885973"/>
              <a:gd name="connsiteX46458" fmla="*/ 2001211 w 6085020"/>
              <a:gd name="connsiteY46458" fmla="*/ 667243 h 4885973"/>
              <a:gd name="connsiteX46459" fmla="*/ 1995696 w 6085020"/>
              <a:gd name="connsiteY46459" fmla="*/ 689813 h 4885973"/>
              <a:gd name="connsiteX46460" fmla="*/ 2010339 w 6085020"/>
              <a:gd name="connsiteY46460" fmla="*/ 693417 h 4885973"/>
              <a:gd name="connsiteX46461" fmla="*/ 2024981 w 6085020"/>
              <a:gd name="connsiteY46461" fmla="*/ 697210 h 4885973"/>
              <a:gd name="connsiteX46462" fmla="*/ 2013001 w 6085020"/>
              <a:gd name="connsiteY46462" fmla="*/ 700814 h 4885973"/>
              <a:gd name="connsiteX46463" fmla="*/ 2001211 w 6085020"/>
              <a:gd name="connsiteY46463" fmla="*/ 704418 h 4885973"/>
              <a:gd name="connsiteX46464" fmla="*/ 1993605 w 6085020"/>
              <a:gd name="connsiteY46464" fmla="*/ 699107 h 4885973"/>
              <a:gd name="connsiteX46465" fmla="*/ 1985999 w 6085020"/>
              <a:gd name="connsiteY46465" fmla="*/ 693986 h 4885973"/>
              <a:gd name="connsiteX46466" fmla="*/ 1984667 w 6085020"/>
              <a:gd name="connsiteY46466" fmla="*/ 699676 h 4885973"/>
              <a:gd name="connsiteX46467" fmla="*/ 1991513 w 6085020"/>
              <a:gd name="connsiteY46467" fmla="*/ 711246 h 4885973"/>
              <a:gd name="connsiteX46468" fmla="*/ 1999690 w 6085020"/>
              <a:gd name="connsiteY46468" fmla="*/ 716746 h 4885973"/>
              <a:gd name="connsiteX46469" fmla="*/ 2007296 w 6085020"/>
              <a:gd name="connsiteY46469" fmla="*/ 712194 h 4885973"/>
              <a:gd name="connsiteX46470" fmla="*/ 2014902 w 6085020"/>
              <a:gd name="connsiteY46470" fmla="*/ 707452 h 4885973"/>
              <a:gd name="connsiteX46471" fmla="*/ 2021368 w 6085020"/>
              <a:gd name="connsiteY46471" fmla="*/ 712004 h 4885973"/>
              <a:gd name="connsiteX46472" fmla="*/ 2028023 w 6085020"/>
              <a:gd name="connsiteY46472" fmla="*/ 716556 h 4885973"/>
              <a:gd name="connsiteX46473" fmla="*/ 2028023 w 6085020"/>
              <a:gd name="connsiteY46473" fmla="*/ 701004 h 4885973"/>
              <a:gd name="connsiteX46474" fmla="*/ 2024220 w 6085020"/>
              <a:gd name="connsiteY46474" fmla="*/ 681089 h 4885973"/>
              <a:gd name="connsiteX46475" fmla="*/ 2020607 w 6085020"/>
              <a:gd name="connsiteY46475" fmla="*/ 676727 h 4885973"/>
              <a:gd name="connsiteX46476" fmla="*/ 2017374 w 6085020"/>
              <a:gd name="connsiteY46476" fmla="*/ 690762 h 4885973"/>
              <a:gd name="connsiteX46477" fmla="*/ 2009198 w 6085020"/>
              <a:gd name="connsiteY46477" fmla="*/ 679003 h 4885973"/>
              <a:gd name="connsiteX46478" fmla="*/ 1744309 w 6085020"/>
              <a:gd name="connsiteY46478" fmla="*/ 666864 h 4885973"/>
              <a:gd name="connsiteX46479" fmla="*/ 1740791 w 6085020"/>
              <a:gd name="connsiteY46479" fmla="*/ 669045 h 4885973"/>
              <a:gd name="connsiteX46480" fmla="*/ 1742978 w 6085020"/>
              <a:gd name="connsiteY46480" fmla="*/ 672554 h 4885973"/>
              <a:gd name="connsiteX46481" fmla="*/ 1746496 w 6085020"/>
              <a:gd name="connsiteY46481" fmla="*/ 670373 h 4885973"/>
              <a:gd name="connsiteX46482" fmla="*/ 1744309 w 6085020"/>
              <a:gd name="connsiteY46482" fmla="*/ 666864 h 4885973"/>
              <a:gd name="connsiteX46483" fmla="*/ 1155203 w 6085020"/>
              <a:gd name="connsiteY46483" fmla="*/ 666485 h 4885973"/>
              <a:gd name="connsiteX46484" fmla="*/ 1155241 w 6085020"/>
              <a:gd name="connsiteY46484" fmla="*/ 666548 h 4885973"/>
              <a:gd name="connsiteX46485" fmla="*/ 1154907 w 6085020"/>
              <a:gd name="connsiteY46485" fmla="*/ 666643 h 4885973"/>
              <a:gd name="connsiteX46486" fmla="*/ 4420387 w 6085020"/>
              <a:gd name="connsiteY46486" fmla="*/ 665157 h 4885973"/>
              <a:gd name="connsiteX46487" fmla="*/ 4413916 w 6085020"/>
              <a:gd name="connsiteY46487" fmla="*/ 678434 h 4885973"/>
              <a:gd name="connsiteX46488" fmla="*/ 4413731 w 6085020"/>
              <a:gd name="connsiteY46488" fmla="*/ 678434 h 4885973"/>
              <a:gd name="connsiteX46489" fmla="*/ 4413731 w 6085020"/>
              <a:gd name="connsiteY46489" fmla="*/ 678813 h 4885973"/>
              <a:gd name="connsiteX46490" fmla="*/ 4413916 w 6085020"/>
              <a:gd name="connsiteY46490" fmla="*/ 678434 h 4885973"/>
              <a:gd name="connsiteX46491" fmla="*/ 4417535 w 6085020"/>
              <a:gd name="connsiteY46491" fmla="*/ 678434 h 4885973"/>
              <a:gd name="connsiteX46492" fmla="*/ 4429515 w 6085020"/>
              <a:gd name="connsiteY46492" fmla="*/ 668381 h 4885973"/>
              <a:gd name="connsiteX46493" fmla="*/ 4420387 w 6085020"/>
              <a:gd name="connsiteY46493" fmla="*/ 665157 h 4885973"/>
              <a:gd name="connsiteX46494" fmla="*/ 2430015 w 6085020"/>
              <a:gd name="connsiteY46494" fmla="*/ 664778 h 4885973"/>
              <a:gd name="connsiteX46495" fmla="*/ 2430136 w 6085020"/>
              <a:gd name="connsiteY46495" fmla="*/ 664941 h 4885973"/>
              <a:gd name="connsiteX46496" fmla="*/ 2426782 w 6085020"/>
              <a:gd name="connsiteY46496" fmla="*/ 667054 h 4885973"/>
              <a:gd name="connsiteX46497" fmla="*/ 2429482 w 6085020"/>
              <a:gd name="connsiteY46497" fmla="*/ 670390 h 4885973"/>
              <a:gd name="connsiteX46498" fmla="*/ 2432677 w 6085020"/>
              <a:gd name="connsiteY46498" fmla="*/ 668381 h 4885973"/>
              <a:gd name="connsiteX46499" fmla="*/ 2430136 w 6085020"/>
              <a:gd name="connsiteY46499" fmla="*/ 664941 h 4885973"/>
              <a:gd name="connsiteX46500" fmla="*/ 2430395 w 6085020"/>
              <a:gd name="connsiteY46500" fmla="*/ 664778 h 4885973"/>
              <a:gd name="connsiteX46501" fmla="*/ 3754600 w 6085020"/>
              <a:gd name="connsiteY46501" fmla="*/ 664683 h 4885973"/>
              <a:gd name="connsiteX46502" fmla="*/ 3748182 w 6085020"/>
              <a:gd name="connsiteY46502" fmla="*/ 666105 h 4885973"/>
              <a:gd name="connsiteX46503" fmla="*/ 3750654 w 6085020"/>
              <a:gd name="connsiteY46503" fmla="*/ 675778 h 4885973"/>
              <a:gd name="connsiteX46504" fmla="*/ 3762634 w 6085020"/>
              <a:gd name="connsiteY46504" fmla="*/ 665536 h 4885973"/>
              <a:gd name="connsiteX46505" fmla="*/ 3762444 w 6085020"/>
              <a:gd name="connsiteY46505" fmla="*/ 666105 h 4885973"/>
              <a:gd name="connsiteX46506" fmla="*/ 3754600 w 6085020"/>
              <a:gd name="connsiteY46506" fmla="*/ 664683 h 4885973"/>
              <a:gd name="connsiteX46507" fmla="*/ 1162809 w 6085020"/>
              <a:gd name="connsiteY46507" fmla="*/ 664398 h 4885973"/>
              <a:gd name="connsiteX46508" fmla="*/ 1164331 w 6085020"/>
              <a:gd name="connsiteY46508" fmla="*/ 667054 h 4885973"/>
              <a:gd name="connsiteX46509" fmla="*/ 1181825 w 6085020"/>
              <a:gd name="connsiteY46509" fmla="*/ 664588 h 4885973"/>
              <a:gd name="connsiteX46510" fmla="*/ 1180874 w 6085020"/>
              <a:gd name="connsiteY46510" fmla="*/ 665726 h 4885973"/>
              <a:gd name="connsiteX46511" fmla="*/ 1158626 w 6085020"/>
              <a:gd name="connsiteY46511" fmla="*/ 676727 h 4885973"/>
              <a:gd name="connsiteX46512" fmla="*/ 1162429 w 6085020"/>
              <a:gd name="connsiteY46512" fmla="*/ 679572 h 4885973"/>
              <a:gd name="connsiteX46513" fmla="*/ 1170606 w 6085020"/>
              <a:gd name="connsiteY46513" fmla="*/ 675968 h 4885973"/>
              <a:gd name="connsiteX46514" fmla="*/ 1156344 w 6085020"/>
              <a:gd name="connsiteY46514" fmla="*/ 684882 h 4885973"/>
              <a:gd name="connsiteX46515" fmla="*/ 1152731 w 6085020"/>
              <a:gd name="connsiteY46515" fmla="*/ 686969 h 4885973"/>
              <a:gd name="connsiteX46516" fmla="*/ 1145885 w 6085020"/>
              <a:gd name="connsiteY46516" fmla="*/ 689813 h 4885973"/>
              <a:gd name="connsiteX46517" fmla="*/ 1143223 w 6085020"/>
              <a:gd name="connsiteY46517" fmla="*/ 684503 h 4885973"/>
              <a:gd name="connsiteX46518" fmla="*/ 1151590 w 6085020"/>
              <a:gd name="connsiteY46518" fmla="*/ 679382 h 4885973"/>
              <a:gd name="connsiteX46519" fmla="*/ 1159957 w 6085020"/>
              <a:gd name="connsiteY46519" fmla="*/ 674261 h 4885973"/>
              <a:gd name="connsiteX46520" fmla="*/ 1157485 w 6085020"/>
              <a:gd name="connsiteY46520" fmla="*/ 670278 h 4885973"/>
              <a:gd name="connsiteX46521" fmla="*/ 1155241 w 6085020"/>
              <a:gd name="connsiteY46521" fmla="*/ 666548 h 4885973"/>
              <a:gd name="connsiteX46522" fmla="*/ 3640934 w 6085020"/>
              <a:gd name="connsiteY46522" fmla="*/ 663829 h 4885973"/>
              <a:gd name="connsiteX46523" fmla="*/ 3635800 w 6085020"/>
              <a:gd name="connsiteY46523" fmla="*/ 684692 h 4885973"/>
              <a:gd name="connsiteX46524" fmla="*/ 3635800 w 6085020"/>
              <a:gd name="connsiteY46524" fmla="*/ 690003 h 4885973"/>
              <a:gd name="connsiteX46525" fmla="*/ 3646068 w 6085020"/>
              <a:gd name="connsiteY46525" fmla="*/ 679572 h 4885973"/>
              <a:gd name="connsiteX46526" fmla="*/ 3640934 w 6085020"/>
              <a:gd name="connsiteY46526" fmla="*/ 663829 h 4885973"/>
              <a:gd name="connsiteX46527" fmla="*/ 935572 w 6085020"/>
              <a:gd name="connsiteY46527" fmla="*/ 663260 h 4885973"/>
              <a:gd name="connsiteX46528" fmla="*/ 931769 w 6085020"/>
              <a:gd name="connsiteY46528" fmla="*/ 665726 h 4885973"/>
              <a:gd name="connsiteX46529" fmla="*/ 935572 w 6085020"/>
              <a:gd name="connsiteY46529" fmla="*/ 663260 h 4885973"/>
              <a:gd name="connsiteX46530" fmla="*/ 2715440 w 6085020"/>
              <a:gd name="connsiteY46530" fmla="*/ 662122 h 4885973"/>
              <a:gd name="connsiteX46531" fmla="*/ 2715440 w 6085020"/>
              <a:gd name="connsiteY46531" fmla="*/ 662122 h 4885973"/>
              <a:gd name="connsiteX46532" fmla="*/ 2893237 w 6085020"/>
              <a:gd name="connsiteY46532" fmla="*/ 661743 h 4885973"/>
              <a:gd name="connsiteX46533" fmla="*/ 2879498 w 6085020"/>
              <a:gd name="connsiteY46533" fmla="*/ 678434 h 4885973"/>
              <a:gd name="connsiteX46534" fmla="*/ 2873176 w 6085020"/>
              <a:gd name="connsiteY46534" fmla="*/ 697645 h 4885973"/>
              <a:gd name="connsiteX46535" fmla="*/ 2872320 w 6085020"/>
              <a:gd name="connsiteY46535" fmla="*/ 698348 h 4885973"/>
              <a:gd name="connsiteX46536" fmla="*/ 2872320 w 6085020"/>
              <a:gd name="connsiteY46536" fmla="*/ 700245 h 4885973"/>
              <a:gd name="connsiteX46537" fmla="*/ 2873176 w 6085020"/>
              <a:gd name="connsiteY46537" fmla="*/ 697645 h 4885973"/>
              <a:gd name="connsiteX46538" fmla="*/ 2891478 w 6085020"/>
              <a:gd name="connsiteY46538" fmla="*/ 682607 h 4885973"/>
              <a:gd name="connsiteX46539" fmla="*/ 2893237 w 6085020"/>
              <a:gd name="connsiteY46539" fmla="*/ 661743 h 4885973"/>
              <a:gd name="connsiteX46540" fmla="*/ 2787059 w 6085020"/>
              <a:gd name="connsiteY46540" fmla="*/ 661246 h 4885973"/>
              <a:gd name="connsiteX46541" fmla="*/ 2788270 w 6085020"/>
              <a:gd name="connsiteY46541" fmla="*/ 673692 h 4885973"/>
              <a:gd name="connsiteX46542" fmla="*/ 2787059 w 6085020"/>
              <a:gd name="connsiteY46542" fmla="*/ 661246 h 4885973"/>
              <a:gd name="connsiteX46543" fmla="*/ 2547811 w 6085020"/>
              <a:gd name="connsiteY46543" fmla="*/ 661002 h 4885973"/>
              <a:gd name="connsiteX46544" fmla="*/ 2553427 w 6085020"/>
              <a:gd name="connsiteY46544" fmla="*/ 663829 h 4885973"/>
              <a:gd name="connsiteX46545" fmla="*/ 2547811 w 6085020"/>
              <a:gd name="connsiteY46545" fmla="*/ 661002 h 4885973"/>
              <a:gd name="connsiteX46546" fmla="*/ 2432767 w 6085020"/>
              <a:gd name="connsiteY46546" fmla="*/ 661002 h 4885973"/>
              <a:gd name="connsiteX46547" fmla="*/ 2438382 w 6085020"/>
              <a:gd name="connsiteY46547" fmla="*/ 663829 h 4885973"/>
              <a:gd name="connsiteX46548" fmla="*/ 2432767 w 6085020"/>
              <a:gd name="connsiteY46548" fmla="*/ 661002 h 4885973"/>
              <a:gd name="connsiteX46549" fmla="*/ 3406280 w 6085020"/>
              <a:gd name="connsiteY46549" fmla="*/ 660984 h 4885973"/>
              <a:gd name="connsiteX46550" fmla="*/ 3406280 w 6085020"/>
              <a:gd name="connsiteY46550" fmla="*/ 671416 h 4885973"/>
              <a:gd name="connsiteX46551" fmla="*/ 3416549 w 6085020"/>
              <a:gd name="connsiteY46551" fmla="*/ 671416 h 4885973"/>
              <a:gd name="connsiteX46552" fmla="*/ 3416549 w 6085020"/>
              <a:gd name="connsiteY46552" fmla="*/ 660984 h 4885973"/>
              <a:gd name="connsiteX46553" fmla="*/ 3779178 w 6085020"/>
              <a:gd name="connsiteY46553" fmla="*/ 660795 h 4885973"/>
              <a:gd name="connsiteX46554" fmla="*/ 3785505 w 6085020"/>
              <a:gd name="connsiteY46554" fmla="*/ 667956 h 4885973"/>
              <a:gd name="connsiteX46555" fmla="*/ 3784122 w 6085020"/>
              <a:gd name="connsiteY46555" fmla="*/ 668761 h 4885973"/>
              <a:gd name="connsiteX46556" fmla="*/ 3786974 w 6085020"/>
              <a:gd name="connsiteY46556" fmla="*/ 670468 h 4885973"/>
              <a:gd name="connsiteX46557" fmla="*/ 3788686 w 6085020"/>
              <a:gd name="connsiteY46557" fmla="*/ 670468 h 4885973"/>
              <a:gd name="connsiteX46558" fmla="*/ 3787716 w 6085020"/>
              <a:gd name="connsiteY46558" fmla="*/ 670458 h 4885973"/>
              <a:gd name="connsiteX46559" fmla="*/ 3785505 w 6085020"/>
              <a:gd name="connsiteY46559" fmla="*/ 667956 h 4885973"/>
              <a:gd name="connsiteX46560" fmla="*/ 3788686 w 6085020"/>
              <a:gd name="connsiteY46560" fmla="*/ 666105 h 4885973"/>
              <a:gd name="connsiteX46561" fmla="*/ 3788686 w 6085020"/>
              <a:gd name="connsiteY46561" fmla="*/ 660795 h 4885973"/>
              <a:gd name="connsiteX46562" fmla="*/ 1393279 w 6085020"/>
              <a:gd name="connsiteY46562" fmla="*/ 660605 h 4885973"/>
              <a:gd name="connsiteX46563" fmla="*/ 1397843 w 6085020"/>
              <a:gd name="connsiteY46563" fmla="*/ 660605 h 4885973"/>
              <a:gd name="connsiteX46564" fmla="*/ 1401646 w 6085020"/>
              <a:gd name="connsiteY46564" fmla="*/ 664588 h 4885973"/>
              <a:gd name="connsiteX46565" fmla="*/ 1401646 w 6085020"/>
              <a:gd name="connsiteY46565" fmla="*/ 665916 h 4885973"/>
              <a:gd name="connsiteX46566" fmla="*/ 1388342 w 6085020"/>
              <a:gd name="connsiteY46566" fmla="*/ 670339 h 4885973"/>
              <a:gd name="connsiteX46567" fmla="*/ 1391212 w 6085020"/>
              <a:gd name="connsiteY46567" fmla="*/ 665702 h 4885973"/>
              <a:gd name="connsiteX46568" fmla="*/ 1393279 w 6085020"/>
              <a:gd name="connsiteY46568" fmla="*/ 660605 h 4885973"/>
              <a:gd name="connsiteX46569" fmla="*/ 3975800 w 6085020"/>
              <a:gd name="connsiteY46569" fmla="*/ 658708 h 4885973"/>
              <a:gd name="connsiteX46570" fmla="*/ 3975800 w 6085020"/>
              <a:gd name="connsiteY46570" fmla="*/ 658708 h 4885973"/>
              <a:gd name="connsiteX46571" fmla="*/ 2752521 w 6085020"/>
              <a:gd name="connsiteY46571" fmla="*/ 658708 h 4885973"/>
              <a:gd name="connsiteX46572" fmla="*/ 2752521 w 6085020"/>
              <a:gd name="connsiteY46572" fmla="*/ 658708 h 4885973"/>
              <a:gd name="connsiteX46573" fmla="*/ 4100733 w 6085020"/>
              <a:gd name="connsiteY46573" fmla="*/ 658329 h 4885973"/>
              <a:gd name="connsiteX46574" fmla="*/ 4099259 w 6085020"/>
              <a:gd name="connsiteY46574" fmla="*/ 666983 h 4885973"/>
              <a:gd name="connsiteX46575" fmla="*/ 4095839 w 6085020"/>
              <a:gd name="connsiteY46575" fmla="*/ 673969 h 4885973"/>
              <a:gd name="connsiteX46576" fmla="*/ 4095599 w 6085020"/>
              <a:gd name="connsiteY46576" fmla="*/ 673882 h 4885973"/>
              <a:gd name="connsiteX46577" fmla="*/ 4095789 w 6085020"/>
              <a:gd name="connsiteY46577" fmla="*/ 674071 h 4885973"/>
              <a:gd name="connsiteX46578" fmla="*/ 4095839 w 6085020"/>
              <a:gd name="connsiteY46578" fmla="*/ 673969 h 4885973"/>
              <a:gd name="connsiteX46579" fmla="*/ 4102872 w 6085020"/>
              <a:gd name="connsiteY46579" fmla="*/ 676519 h 4885973"/>
              <a:gd name="connsiteX46580" fmla="*/ 4100733 w 6085020"/>
              <a:gd name="connsiteY46580" fmla="*/ 658329 h 4885973"/>
              <a:gd name="connsiteX46581" fmla="*/ 1975730 w 6085020"/>
              <a:gd name="connsiteY46581" fmla="*/ 657950 h 4885973"/>
              <a:gd name="connsiteX46582" fmla="*/ 1970976 w 6085020"/>
              <a:gd name="connsiteY46582" fmla="*/ 660984 h 4885973"/>
              <a:gd name="connsiteX46583" fmla="*/ 1966032 w 6085020"/>
              <a:gd name="connsiteY46583" fmla="*/ 663829 h 4885973"/>
              <a:gd name="connsiteX46584" fmla="*/ 1981625 w 6085020"/>
              <a:gd name="connsiteY46584" fmla="*/ 667433 h 4885973"/>
              <a:gd name="connsiteX46585" fmla="*/ 1978582 w 6085020"/>
              <a:gd name="connsiteY46585" fmla="*/ 662691 h 4885973"/>
              <a:gd name="connsiteX46586" fmla="*/ 3531784 w 6085020"/>
              <a:gd name="connsiteY46586" fmla="*/ 657760 h 4885973"/>
              <a:gd name="connsiteX46587" fmla="*/ 3531784 w 6085020"/>
              <a:gd name="connsiteY46587" fmla="*/ 668192 h 4885973"/>
              <a:gd name="connsiteX46588" fmla="*/ 3542052 w 6085020"/>
              <a:gd name="connsiteY46588" fmla="*/ 668192 h 4885973"/>
              <a:gd name="connsiteX46589" fmla="*/ 3542052 w 6085020"/>
              <a:gd name="connsiteY46589" fmla="*/ 657760 h 4885973"/>
              <a:gd name="connsiteX46590" fmla="*/ 1845687 w 6085020"/>
              <a:gd name="connsiteY46590" fmla="*/ 656504 h 4885973"/>
              <a:gd name="connsiteX46591" fmla="*/ 1835719 w 6085020"/>
              <a:gd name="connsiteY46591" fmla="*/ 658723 h 4885973"/>
              <a:gd name="connsiteX46592" fmla="*/ 1832657 w 6085020"/>
              <a:gd name="connsiteY46592" fmla="*/ 679184 h 4885973"/>
              <a:gd name="connsiteX46593" fmla="*/ 1832542 w 6085020"/>
              <a:gd name="connsiteY46593" fmla="*/ 679192 h 4885973"/>
              <a:gd name="connsiteX46594" fmla="*/ 1832542 w 6085020"/>
              <a:gd name="connsiteY46594" fmla="*/ 679951 h 4885973"/>
              <a:gd name="connsiteX46595" fmla="*/ 1832657 w 6085020"/>
              <a:gd name="connsiteY46595" fmla="*/ 679184 h 4885973"/>
              <a:gd name="connsiteX46596" fmla="*/ 1845853 w 6085020"/>
              <a:gd name="connsiteY46596" fmla="*/ 678244 h 4885973"/>
              <a:gd name="connsiteX46597" fmla="*/ 1837106 w 6085020"/>
              <a:gd name="connsiteY46597" fmla="*/ 694176 h 4885973"/>
              <a:gd name="connsiteX46598" fmla="*/ 1852699 w 6085020"/>
              <a:gd name="connsiteY46598" fmla="*/ 699486 h 4885973"/>
              <a:gd name="connsiteX46599" fmla="*/ 1852699 w 6085020"/>
              <a:gd name="connsiteY46599" fmla="*/ 675020 h 4885973"/>
              <a:gd name="connsiteX46600" fmla="*/ 1845687 w 6085020"/>
              <a:gd name="connsiteY46600" fmla="*/ 656504 h 4885973"/>
              <a:gd name="connsiteX46601" fmla="*/ 1787475 w 6085020"/>
              <a:gd name="connsiteY46601" fmla="*/ 656432 h 4885973"/>
              <a:gd name="connsiteX46602" fmla="*/ 1782721 w 6085020"/>
              <a:gd name="connsiteY46602" fmla="*/ 659467 h 4885973"/>
              <a:gd name="connsiteX46603" fmla="*/ 1777967 w 6085020"/>
              <a:gd name="connsiteY46603" fmla="*/ 662312 h 4885973"/>
              <a:gd name="connsiteX46604" fmla="*/ 1793370 w 6085020"/>
              <a:gd name="connsiteY46604" fmla="*/ 666105 h 4885973"/>
              <a:gd name="connsiteX46605" fmla="*/ 1788616 w 6085020"/>
              <a:gd name="connsiteY46605" fmla="*/ 661553 h 4885973"/>
              <a:gd name="connsiteX46606" fmla="*/ 3022354 w 6085020"/>
              <a:gd name="connsiteY46606" fmla="*/ 656361 h 4885973"/>
              <a:gd name="connsiteX46607" fmla="*/ 3023494 w 6085020"/>
              <a:gd name="connsiteY46607" fmla="*/ 668950 h 4885973"/>
              <a:gd name="connsiteX46608" fmla="*/ 3022354 w 6085020"/>
              <a:gd name="connsiteY46608" fmla="*/ 656361 h 4885973"/>
              <a:gd name="connsiteX46609" fmla="*/ 2287246 w 6085020"/>
              <a:gd name="connsiteY46609" fmla="*/ 654657 h 4885973"/>
              <a:gd name="connsiteX46610" fmla="*/ 2265719 w 6085020"/>
              <a:gd name="connsiteY46610" fmla="*/ 658898 h 4885973"/>
              <a:gd name="connsiteX46611" fmla="*/ 2265719 w 6085020"/>
              <a:gd name="connsiteY46611" fmla="*/ 661933 h 4885973"/>
              <a:gd name="connsiteX46612" fmla="*/ 2258493 w 6085020"/>
              <a:gd name="connsiteY46612" fmla="*/ 659467 h 4885973"/>
              <a:gd name="connsiteX46613" fmla="*/ 2254880 w 6085020"/>
              <a:gd name="connsiteY46613" fmla="*/ 659467 h 4885973"/>
              <a:gd name="connsiteX46614" fmla="*/ 2251458 w 6085020"/>
              <a:gd name="connsiteY46614" fmla="*/ 661553 h 4885973"/>
              <a:gd name="connsiteX46615" fmla="*/ 2248149 w 6085020"/>
              <a:gd name="connsiteY46615" fmla="*/ 679490 h 4885973"/>
              <a:gd name="connsiteX46616" fmla="*/ 2258874 w 6085020"/>
              <a:gd name="connsiteY46616" fmla="*/ 685072 h 4885973"/>
              <a:gd name="connsiteX46617" fmla="*/ 2265149 w 6085020"/>
              <a:gd name="connsiteY46617" fmla="*/ 683175 h 4885973"/>
              <a:gd name="connsiteX46618" fmla="*/ 2266860 w 6085020"/>
              <a:gd name="connsiteY46618" fmla="*/ 689244 h 4885973"/>
              <a:gd name="connsiteX46619" fmla="*/ 2290630 w 6085020"/>
              <a:gd name="connsiteY46619" fmla="*/ 684503 h 4885973"/>
              <a:gd name="connsiteX46620" fmla="*/ 2292366 w 6085020"/>
              <a:gd name="connsiteY46620" fmla="*/ 670634 h 4885973"/>
              <a:gd name="connsiteX46621" fmla="*/ 2294196 w 6085020"/>
              <a:gd name="connsiteY46621" fmla="*/ 656420 h 4885973"/>
              <a:gd name="connsiteX46622" fmla="*/ 2294243 w 6085020"/>
              <a:gd name="connsiteY46622" fmla="*/ 656432 h 4885973"/>
              <a:gd name="connsiteX46623" fmla="*/ 2294243 w 6085020"/>
              <a:gd name="connsiteY46623" fmla="*/ 656053 h 4885973"/>
              <a:gd name="connsiteX46624" fmla="*/ 2294196 w 6085020"/>
              <a:gd name="connsiteY46624" fmla="*/ 656420 h 4885973"/>
              <a:gd name="connsiteX46625" fmla="*/ 3291616 w 6085020"/>
              <a:gd name="connsiteY46625" fmla="*/ 653208 h 4885973"/>
              <a:gd name="connsiteX46626" fmla="*/ 3306258 w 6085020"/>
              <a:gd name="connsiteY46626" fmla="*/ 663829 h 4885973"/>
              <a:gd name="connsiteX46627" fmla="*/ 3307208 w 6085020"/>
              <a:gd name="connsiteY46627" fmla="*/ 663640 h 4885973"/>
              <a:gd name="connsiteX46628" fmla="*/ 3291616 w 6085020"/>
              <a:gd name="connsiteY46628" fmla="*/ 653208 h 4885973"/>
              <a:gd name="connsiteX46629" fmla="*/ 3142892 w 6085020"/>
              <a:gd name="connsiteY46629" fmla="*/ 651533 h 4885973"/>
              <a:gd name="connsiteX46630" fmla="*/ 3138159 w 6085020"/>
              <a:gd name="connsiteY46630" fmla="*/ 655294 h 4885973"/>
              <a:gd name="connsiteX46631" fmla="*/ 3142892 w 6085020"/>
              <a:gd name="connsiteY46631" fmla="*/ 651533 h 4885973"/>
              <a:gd name="connsiteX46632" fmla="*/ 4508049 w 6085020"/>
              <a:gd name="connsiteY46632" fmla="*/ 650173 h 4885973"/>
              <a:gd name="connsiteX46633" fmla="*/ 4508049 w 6085020"/>
              <a:gd name="connsiteY46633" fmla="*/ 650173 h 4885973"/>
              <a:gd name="connsiteX46634" fmla="*/ 4149913 w 6085020"/>
              <a:gd name="connsiteY46634" fmla="*/ 649794 h 4885973"/>
              <a:gd name="connsiteX46635" fmla="*/ 4142948 w 6085020"/>
              <a:gd name="connsiteY46635" fmla="*/ 653208 h 4885973"/>
              <a:gd name="connsiteX46636" fmla="*/ 4143138 w 6085020"/>
              <a:gd name="connsiteY46636" fmla="*/ 653208 h 4885973"/>
              <a:gd name="connsiteX46637" fmla="*/ 4158731 w 6085020"/>
              <a:gd name="connsiteY46637" fmla="*/ 653208 h 4885973"/>
              <a:gd name="connsiteX46638" fmla="*/ 4149913 w 6085020"/>
              <a:gd name="connsiteY46638" fmla="*/ 649794 h 4885973"/>
              <a:gd name="connsiteX46639" fmla="*/ 3828999 w 6085020"/>
              <a:gd name="connsiteY46639" fmla="*/ 648087 h 4885973"/>
              <a:gd name="connsiteX46640" fmla="*/ 3828999 w 6085020"/>
              <a:gd name="connsiteY46640" fmla="*/ 656622 h 4885973"/>
              <a:gd name="connsiteX46641" fmla="*/ 3830520 w 6085020"/>
              <a:gd name="connsiteY46641" fmla="*/ 657570 h 4885973"/>
              <a:gd name="connsiteX46642" fmla="*/ 3844782 w 6085020"/>
              <a:gd name="connsiteY46642" fmla="*/ 653208 h 4885973"/>
              <a:gd name="connsiteX46643" fmla="*/ 3844592 w 6085020"/>
              <a:gd name="connsiteY46643" fmla="*/ 653208 h 4885973"/>
              <a:gd name="connsiteX46644" fmla="*/ 3828999 w 6085020"/>
              <a:gd name="connsiteY46644" fmla="*/ 648087 h 4885973"/>
              <a:gd name="connsiteX46645" fmla="*/ 851903 w 6085020"/>
              <a:gd name="connsiteY46645" fmla="*/ 647897 h 4885973"/>
              <a:gd name="connsiteX46646" fmla="*/ 843536 w 6085020"/>
              <a:gd name="connsiteY46646" fmla="*/ 650363 h 4885973"/>
              <a:gd name="connsiteX46647" fmla="*/ 838592 w 6085020"/>
              <a:gd name="connsiteY46647" fmla="*/ 648087 h 4885973"/>
              <a:gd name="connsiteX46648" fmla="*/ 838592 w 6085020"/>
              <a:gd name="connsiteY46648" fmla="*/ 653587 h 4885973"/>
              <a:gd name="connsiteX46649" fmla="*/ 824710 w 6085020"/>
              <a:gd name="connsiteY46649" fmla="*/ 662122 h 4885973"/>
              <a:gd name="connsiteX46650" fmla="*/ 842585 w 6085020"/>
              <a:gd name="connsiteY46650" fmla="*/ 666295 h 4885973"/>
              <a:gd name="connsiteX46651" fmla="*/ 848100 w 6085020"/>
              <a:gd name="connsiteY46651" fmla="*/ 658139 h 4885973"/>
              <a:gd name="connsiteX46652" fmla="*/ 851903 w 6085020"/>
              <a:gd name="connsiteY46652" fmla="*/ 647897 h 4885973"/>
              <a:gd name="connsiteX46653" fmla="*/ 3718708 w 6085020"/>
              <a:gd name="connsiteY46653" fmla="*/ 647708 h 4885973"/>
              <a:gd name="connsiteX46654" fmla="*/ 3715856 w 6085020"/>
              <a:gd name="connsiteY46654" fmla="*/ 660178 h 4885973"/>
              <a:gd name="connsiteX46655" fmla="*/ 3714204 w 6085020"/>
              <a:gd name="connsiteY46655" fmla="*/ 673587 h 4885973"/>
              <a:gd name="connsiteX46656" fmla="*/ 3713574 w 6085020"/>
              <a:gd name="connsiteY46656" fmla="*/ 673692 h 4885973"/>
              <a:gd name="connsiteX46657" fmla="*/ 3714144 w 6085020"/>
              <a:gd name="connsiteY46657" fmla="*/ 674071 h 4885973"/>
              <a:gd name="connsiteX46658" fmla="*/ 3714204 w 6085020"/>
              <a:gd name="connsiteY46658" fmla="*/ 673587 h 4885973"/>
              <a:gd name="connsiteX46659" fmla="*/ 3724591 w 6085020"/>
              <a:gd name="connsiteY46659" fmla="*/ 671846 h 4885973"/>
              <a:gd name="connsiteX46660" fmla="*/ 3718708 w 6085020"/>
              <a:gd name="connsiteY46660" fmla="*/ 647708 h 4885973"/>
              <a:gd name="connsiteX46661" fmla="*/ 2731223 w 6085020"/>
              <a:gd name="connsiteY46661" fmla="*/ 647328 h 4885973"/>
              <a:gd name="connsiteX46662" fmla="*/ 2731223 w 6085020"/>
              <a:gd name="connsiteY46662" fmla="*/ 647328 h 4885973"/>
              <a:gd name="connsiteX46663" fmla="*/ 2716771 w 6085020"/>
              <a:gd name="connsiteY46663" fmla="*/ 646190 h 4885973"/>
              <a:gd name="connsiteX46664" fmla="*/ 2716771 w 6085020"/>
              <a:gd name="connsiteY46664" fmla="*/ 648277 h 4885973"/>
              <a:gd name="connsiteX46665" fmla="*/ 2717912 w 6085020"/>
              <a:gd name="connsiteY46665" fmla="*/ 652070 h 4885973"/>
              <a:gd name="connsiteX46666" fmla="*/ 2719624 w 6085020"/>
              <a:gd name="connsiteY46666" fmla="*/ 653777 h 4885973"/>
              <a:gd name="connsiteX46667" fmla="*/ 2721335 w 6085020"/>
              <a:gd name="connsiteY46667" fmla="*/ 652639 h 4885973"/>
              <a:gd name="connsiteX46668" fmla="*/ 2723427 w 6085020"/>
              <a:gd name="connsiteY46668" fmla="*/ 649604 h 4885973"/>
              <a:gd name="connsiteX46669" fmla="*/ 2723427 w 6085020"/>
              <a:gd name="connsiteY46669" fmla="*/ 647897 h 4885973"/>
              <a:gd name="connsiteX46670" fmla="*/ 1969683 w 6085020"/>
              <a:gd name="connsiteY46670" fmla="*/ 645923 h 4885973"/>
              <a:gd name="connsiteX46671" fmla="*/ 1965804 w 6085020"/>
              <a:gd name="connsiteY46671" fmla="*/ 647774 h 4885973"/>
              <a:gd name="connsiteX46672" fmla="*/ 1965652 w 6085020"/>
              <a:gd name="connsiteY46672" fmla="*/ 648466 h 4885973"/>
              <a:gd name="connsiteX46673" fmla="*/ 1967002 w 6085020"/>
              <a:gd name="connsiteY46673" fmla="*/ 652539 h 4885973"/>
              <a:gd name="connsiteX46674" fmla="*/ 1967934 w 6085020"/>
              <a:gd name="connsiteY46674" fmla="*/ 652829 h 4885973"/>
              <a:gd name="connsiteX46675" fmla="*/ 1967934 w 6085020"/>
              <a:gd name="connsiteY46675" fmla="*/ 652070 h 4885973"/>
              <a:gd name="connsiteX46676" fmla="*/ 1971547 w 6085020"/>
              <a:gd name="connsiteY46676" fmla="*/ 649794 h 4885973"/>
              <a:gd name="connsiteX46677" fmla="*/ 1969683 w 6085020"/>
              <a:gd name="connsiteY46677" fmla="*/ 645923 h 4885973"/>
              <a:gd name="connsiteX46678" fmla="*/ 3449399 w 6085020"/>
              <a:gd name="connsiteY46678" fmla="*/ 645621 h 4885973"/>
              <a:gd name="connsiteX46679" fmla="*/ 3452679 w 6085020"/>
              <a:gd name="connsiteY46679" fmla="*/ 663829 h 4885973"/>
              <a:gd name="connsiteX46680" fmla="*/ 3449399 w 6085020"/>
              <a:gd name="connsiteY46680" fmla="*/ 645621 h 4885973"/>
              <a:gd name="connsiteX46681" fmla="*/ 1700763 w 6085020"/>
              <a:gd name="connsiteY46681" fmla="*/ 645052 h 4885973"/>
              <a:gd name="connsiteX46682" fmla="*/ 1697150 w 6085020"/>
              <a:gd name="connsiteY46682" fmla="*/ 646380 h 4885973"/>
              <a:gd name="connsiteX46683" fmla="*/ 1697150 w 6085020"/>
              <a:gd name="connsiteY46683" fmla="*/ 647139 h 4885973"/>
              <a:gd name="connsiteX46684" fmla="*/ 1699196 w 6085020"/>
              <a:gd name="connsiteY46684" fmla="*/ 650915 h 4885973"/>
              <a:gd name="connsiteX46685" fmla="*/ 1702980 w 6085020"/>
              <a:gd name="connsiteY46685" fmla="*/ 648874 h 4885973"/>
              <a:gd name="connsiteX46686" fmla="*/ 1700936 w 6085020"/>
              <a:gd name="connsiteY46686" fmla="*/ 645098 h 4885973"/>
              <a:gd name="connsiteX46687" fmla="*/ 1700763 w 6085020"/>
              <a:gd name="connsiteY46687" fmla="*/ 645052 h 4885973"/>
              <a:gd name="connsiteX46688" fmla="*/ 1730428 w 6085020"/>
              <a:gd name="connsiteY46688" fmla="*/ 644863 h 4885973"/>
              <a:gd name="connsiteX46689" fmla="*/ 1726910 w 6085020"/>
              <a:gd name="connsiteY46689" fmla="*/ 647044 h 4885973"/>
              <a:gd name="connsiteX46690" fmla="*/ 1729097 w 6085020"/>
              <a:gd name="connsiteY46690" fmla="*/ 650553 h 4885973"/>
              <a:gd name="connsiteX46691" fmla="*/ 1730428 w 6085020"/>
              <a:gd name="connsiteY46691" fmla="*/ 651122 h 4885973"/>
              <a:gd name="connsiteX46692" fmla="*/ 1734041 w 6085020"/>
              <a:gd name="connsiteY46692" fmla="*/ 649035 h 4885973"/>
              <a:gd name="connsiteX46693" fmla="*/ 1733331 w 6085020"/>
              <a:gd name="connsiteY46693" fmla="*/ 645075 h 4885973"/>
              <a:gd name="connsiteX46694" fmla="*/ 1730428 w 6085020"/>
              <a:gd name="connsiteY46694" fmla="*/ 644863 h 4885973"/>
              <a:gd name="connsiteX46695" fmla="*/ 884230 w 6085020"/>
              <a:gd name="connsiteY46695" fmla="*/ 643535 h 4885973"/>
              <a:gd name="connsiteX46696" fmla="*/ 879476 w 6085020"/>
              <a:gd name="connsiteY46696" fmla="*/ 646570 h 4885973"/>
              <a:gd name="connsiteX46697" fmla="*/ 874722 w 6085020"/>
              <a:gd name="connsiteY46697" fmla="*/ 649415 h 4885973"/>
              <a:gd name="connsiteX46698" fmla="*/ 890124 w 6085020"/>
              <a:gd name="connsiteY46698" fmla="*/ 653208 h 4885973"/>
              <a:gd name="connsiteX46699" fmla="*/ 887272 w 6085020"/>
              <a:gd name="connsiteY46699" fmla="*/ 648277 h 4885973"/>
              <a:gd name="connsiteX46700" fmla="*/ 2936022 w 6085020"/>
              <a:gd name="connsiteY46700" fmla="*/ 643156 h 4885973"/>
              <a:gd name="connsiteX46701" fmla="*/ 2936022 w 6085020"/>
              <a:gd name="connsiteY46701" fmla="*/ 653587 h 4885973"/>
              <a:gd name="connsiteX46702" fmla="*/ 2946481 w 6085020"/>
              <a:gd name="connsiteY46702" fmla="*/ 653587 h 4885973"/>
              <a:gd name="connsiteX46703" fmla="*/ 2946481 w 6085020"/>
              <a:gd name="connsiteY46703" fmla="*/ 643156 h 4885973"/>
              <a:gd name="connsiteX46704" fmla="*/ 2647935 w 6085020"/>
              <a:gd name="connsiteY46704" fmla="*/ 642966 h 4885973"/>
              <a:gd name="connsiteX46705" fmla="*/ 2647935 w 6085020"/>
              <a:gd name="connsiteY46705" fmla="*/ 658708 h 4885973"/>
              <a:gd name="connsiteX46706" fmla="*/ 2658393 w 6085020"/>
              <a:gd name="connsiteY46706" fmla="*/ 642966 h 4885973"/>
              <a:gd name="connsiteX46707" fmla="*/ 4517747 w 6085020"/>
              <a:gd name="connsiteY46707" fmla="*/ 642776 h 4885973"/>
              <a:gd name="connsiteX46708" fmla="*/ 4519649 w 6085020"/>
              <a:gd name="connsiteY46708" fmla="*/ 644863 h 4885973"/>
              <a:gd name="connsiteX46709" fmla="*/ 4519459 w 6085020"/>
              <a:gd name="connsiteY46709" fmla="*/ 645052 h 4885973"/>
              <a:gd name="connsiteX46710" fmla="*/ 4517747 w 6085020"/>
              <a:gd name="connsiteY46710" fmla="*/ 642776 h 4885973"/>
              <a:gd name="connsiteX46711" fmla="*/ 2517107 w 6085020"/>
              <a:gd name="connsiteY46711" fmla="*/ 642776 h 4885973"/>
              <a:gd name="connsiteX46712" fmla="*/ 2517107 w 6085020"/>
              <a:gd name="connsiteY46712" fmla="*/ 642776 h 4885973"/>
              <a:gd name="connsiteX46713" fmla="*/ 2502084 w 6085020"/>
              <a:gd name="connsiteY46713" fmla="*/ 642776 h 4885973"/>
              <a:gd name="connsiteX46714" fmla="*/ 2502084 w 6085020"/>
              <a:gd name="connsiteY46714" fmla="*/ 642776 h 4885973"/>
              <a:gd name="connsiteX46715" fmla="*/ 4038172 w 6085020"/>
              <a:gd name="connsiteY46715" fmla="*/ 642018 h 4885973"/>
              <a:gd name="connsiteX46716" fmla="*/ 4032847 w 6085020"/>
              <a:gd name="connsiteY46716" fmla="*/ 662881 h 4885973"/>
              <a:gd name="connsiteX46717" fmla="*/ 4038362 w 6085020"/>
              <a:gd name="connsiteY46717" fmla="*/ 642776 h 4885973"/>
              <a:gd name="connsiteX46718" fmla="*/ 1085606 w 6085020"/>
              <a:gd name="connsiteY46718" fmla="*/ 639931 h 4885973"/>
              <a:gd name="connsiteX46719" fmla="*/ 1086747 w 6085020"/>
              <a:gd name="connsiteY46719" fmla="*/ 642018 h 4885973"/>
              <a:gd name="connsiteX46720" fmla="*/ 1089789 w 6085020"/>
              <a:gd name="connsiteY46720" fmla="*/ 640690 h 4885973"/>
              <a:gd name="connsiteX46721" fmla="*/ 1085606 w 6085020"/>
              <a:gd name="connsiteY46721" fmla="*/ 639931 h 4885973"/>
              <a:gd name="connsiteX46722" fmla="*/ 3091571 w 6085020"/>
              <a:gd name="connsiteY46722" fmla="*/ 638224 h 4885973"/>
              <a:gd name="connsiteX46723" fmla="*/ 3086627 w 6085020"/>
              <a:gd name="connsiteY46723" fmla="*/ 674071 h 4885973"/>
              <a:gd name="connsiteX46724" fmla="*/ 3086246 w 6085020"/>
              <a:gd name="connsiteY46724" fmla="*/ 674640 h 4885973"/>
              <a:gd name="connsiteX46725" fmla="*/ 3107163 w 6085020"/>
              <a:gd name="connsiteY46725" fmla="*/ 669519 h 4885973"/>
              <a:gd name="connsiteX46726" fmla="*/ 3091571 w 6085020"/>
              <a:gd name="connsiteY46726" fmla="*/ 638224 h 4885973"/>
              <a:gd name="connsiteX46727" fmla="*/ 1664063 w 6085020"/>
              <a:gd name="connsiteY46727" fmla="*/ 638224 h 4885973"/>
              <a:gd name="connsiteX46728" fmla="*/ 1673877 w 6085020"/>
              <a:gd name="connsiteY46728" fmla="*/ 659508 h 4885973"/>
              <a:gd name="connsiteX46729" fmla="*/ 1679739 w 6085020"/>
              <a:gd name="connsiteY46729" fmla="*/ 653692 h 4885973"/>
              <a:gd name="connsiteX46730" fmla="*/ 1679846 w 6085020"/>
              <a:gd name="connsiteY46730" fmla="*/ 653777 h 4885973"/>
              <a:gd name="connsiteX46731" fmla="*/ 1680226 w 6085020"/>
              <a:gd name="connsiteY46731" fmla="*/ 653208 h 4885973"/>
              <a:gd name="connsiteX46732" fmla="*/ 1679739 w 6085020"/>
              <a:gd name="connsiteY46732" fmla="*/ 653692 h 4885973"/>
              <a:gd name="connsiteX46733" fmla="*/ 1671170 w 6085020"/>
              <a:gd name="connsiteY46733" fmla="*/ 646854 h 4885973"/>
              <a:gd name="connsiteX46734" fmla="*/ 1664063 w 6085020"/>
              <a:gd name="connsiteY46734" fmla="*/ 638224 h 4885973"/>
              <a:gd name="connsiteX46735" fmla="*/ 2331514 w 6085020"/>
              <a:gd name="connsiteY46735" fmla="*/ 638035 h 4885973"/>
              <a:gd name="connsiteX46736" fmla="*/ 2327901 w 6085020"/>
              <a:gd name="connsiteY46736" fmla="*/ 639931 h 4885973"/>
              <a:gd name="connsiteX46737" fmla="*/ 2324478 w 6085020"/>
              <a:gd name="connsiteY46737" fmla="*/ 642018 h 4885973"/>
              <a:gd name="connsiteX46738" fmla="*/ 2324478 w 6085020"/>
              <a:gd name="connsiteY46738" fmla="*/ 645811 h 4885973"/>
              <a:gd name="connsiteX46739" fmla="*/ 2324478 w 6085020"/>
              <a:gd name="connsiteY46739" fmla="*/ 649604 h 4885973"/>
              <a:gd name="connsiteX46740" fmla="*/ 2326760 w 6085020"/>
              <a:gd name="connsiteY46740" fmla="*/ 649604 h 4885973"/>
              <a:gd name="connsiteX46741" fmla="*/ 2329422 w 6085020"/>
              <a:gd name="connsiteY46741" fmla="*/ 648087 h 4885973"/>
              <a:gd name="connsiteX46742" fmla="*/ 2328091 w 6085020"/>
              <a:gd name="connsiteY46742" fmla="*/ 643914 h 4885973"/>
              <a:gd name="connsiteX46743" fmla="*/ 2327330 w 6085020"/>
              <a:gd name="connsiteY46743" fmla="*/ 642587 h 4885973"/>
              <a:gd name="connsiteX46744" fmla="*/ 2329422 w 6085020"/>
              <a:gd name="connsiteY46744" fmla="*/ 640311 h 4885973"/>
              <a:gd name="connsiteX46745" fmla="*/ 2008057 w 6085020"/>
              <a:gd name="connsiteY46745" fmla="*/ 638035 h 4885973"/>
              <a:gd name="connsiteX46746" fmla="*/ 2008363 w 6085020"/>
              <a:gd name="connsiteY46746" fmla="*/ 638074 h 4885973"/>
              <a:gd name="connsiteX46747" fmla="*/ 2005090 w 6085020"/>
              <a:gd name="connsiteY46747" fmla="*/ 639772 h 4885973"/>
              <a:gd name="connsiteX46748" fmla="*/ 2005014 w 6085020"/>
              <a:gd name="connsiteY46748" fmla="*/ 640121 h 4885973"/>
              <a:gd name="connsiteX46749" fmla="*/ 2007201 w 6085020"/>
              <a:gd name="connsiteY46749" fmla="*/ 643630 h 4885973"/>
              <a:gd name="connsiteX46750" fmla="*/ 2010719 w 6085020"/>
              <a:gd name="connsiteY46750" fmla="*/ 641449 h 4885973"/>
              <a:gd name="connsiteX46751" fmla="*/ 2008494 w 6085020"/>
              <a:gd name="connsiteY46751" fmla="*/ 638090 h 4885973"/>
              <a:gd name="connsiteX46752" fmla="*/ 2008363 w 6085020"/>
              <a:gd name="connsiteY46752" fmla="*/ 638074 h 4885973"/>
              <a:gd name="connsiteX46753" fmla="*/ 2008437 w 6085020"/>
              <a:gd name="connsiteY46753" fmla="*/ 638035 h 4885973"/>
              <a:gd name="connsiteX46754" fmla="*/ 2914154 w 6085020"/>
              <a:gd name="connsiteY46754" fmla="*/ 637845 h 4885973"/>
              <a:gd name="connsiteX46755" fmla="*/ 2898371 w 6085020"/>
              <a:gd name="connsiteY46755" fmla="*/ 653398 h 4885973"/>
              <a:gd name="connsiteX46756" fmla="*/ 2924613 w 6085020"/>
              <a:gd name="connsiteY46756" fmla="*/ 663829 h 4885973"/>
              <a:gd name="connsiteX46757" fmla="*/ 2914154 w 6085020"/>
              <a:gd name="connsiteY46757" fmla="*/ 637845 h 4885973"/>
              <a:gd name="connsiteX46758" fmla="*/ 2067576 w 6085020"/>
              <a:gd name="connsiteY46758" fmla="*/ 637655 h 4885973"/>
              <a:gd name="connsiteX46759" fmla="*/ 2067576 w 6085020"/>
              <a:gd name="connsiteY46759" fmla="*/ 637655 h 4885973"/>
              <a:gd name="connsiteX46760" fmla="*/ 3358551 w 6085020"/>
              <a:gd name="connsiteY46760" fmla="*/ 637086 h 4885973"/>
              <a:gd name="connsiteX46761" fmla="*/ 3358551 w 6085020"/>
              <a:gd name="connsiteY46761" fmla="*/ 647518 h 4885973"/>
              <a:gd name="connsiteX46762" fmla="*/ 3369009 w 6085020"/>
              <a:gd name="connsiteY46762" fmla="*/ 647518 h 4885973"/>
              <a:gd name="connsiteX46763" fmla="*/ 3369009 w 6085020"/>
              <a:gd name="connsiteY46763" fmla="*/ 637086 h 4885973"/>
              <a:gd name="connsiteX46764" fmla="*/ 1017339 w 6085020"/>
              <a:gd name="connsiteY46764" fmla="*/ 637086 h 4885973"/>
              <a:gd name="connsiteX46765" fmla="*/ 1021523 w 6085020"/>
              <a:gd name="connsiteY46765" fmla="*/ 637086 h 4885973"/>
              <a:gd name="connsiteX46766" fmla="*/ 1022093 w 6085020"/>
              <a:gd name="connsiteY46766" fmla="*/ 651501 h 4885973"/>
              <a:gd name="connsiteX46767" fmla="*/ 1023234 w 6085020"/>
              <a:gd name="connsiteY46767" fmla="*/ 668381 h 4885973"/>
              <a:gd name="connsiteX46768" fmla="*/ 1001366 w 6085020"/>
              <a:gd name="connsiteY46768" fmla="*/ 676537 h 4885973"/>
              <a:gd name="connsiteX46769" fmla="*/ 995281 w 6085020"/>
              <a:gd name="connsiteY46769" fmla="*/ 672364 h 4885973"/>
              <a:gd name="connsiteX46770" fmla="*/ 972843 w 6085020"/>
              <a:gd name="connsiteY46770" fmla="*/ 657570 h 4885973"/>
              <a:gd name="connsiteX46771" fmla="*/ 975505 w 6085020"/>
              <a:gd name="connsiteY46771" fmla="*/ 655863 h 4885973"/>
              <a:gd name="connsiteX46772" fmla="*/ 976836 w 6085020"/>
              <a:gd name="connsiteY46772" fmla="*/ 653018 h 4885973"/>
              <a:gd name="connsiteX46773" fmla="*/ 995852 w 6085020"/>
              <a:gd name="connsiteY46773" fmla="*/ 658329 h 4885973"/>
              <a:gd name="connsiteX46774" fmla="*/ 1008022 w 6085020"/>
              <a:gd name="connsiteY46774" fmla="*/ 646380 h 4885973"/>
              <a:gd name="connsiteX46775" fmla="*/ 1745450 w 6085020"/>
              <a:gd name="connsiteY46775" fmla="*/ 636517 h 4885973"/>
              <a:gd name="connsiteX46776" fmla="*/ 1741913 w 6085020"/>
              <a:gd name="connsiteY46776" fmla="*/ 638454 h 4885973"/>
              <a:gd name="connsiteX46777" fmla="*/ 1741837 w 6085020"/>
              <a:gd name="connsiteY46777" fmla="*/ 638793 h 4885973"/>
              <a:gd name="connsiteX46778" fmla="*/ 1744024 w 6085020"/>
              <a:gd name="connsiteY46778" fmla="*/ 642302 h 4885973"/>
              <a:gd name="connsiteX46779" fmla="*/ 1747542 w 6085020"/>
              <a:gd name="connsiteY46779" fmla="*/ 640121 h 4885973"/>
              <a:gd name="connsiteX46780" fmla="*/ 1745450 w 6085020"/>
              <a:gd name="connsiteY46780" fmla="*/ 636517 h 4885973"/>
              <a:gd name="connsiteX46781" fmla="*/ 3510296 w 6085020"/>
              <a:gd name="connsiteY46781" fmla="*/ 633862 h 4885973"/>
              <a:gd name="connsiteX46782" fmla="*/ 3520377 w 6085020"/>
              <a:gd name="connsiteY46782" fmla="*/ 647829 h 4885973"/>
              <a:gd name="connsiteX46783" fmla="*/ 3520564 w 6085020"/>
              <a:gd name="connsiteY46783" fmla="*/ 649604 h 4885973"/>
              <a:gd name="connsiteX46784" fmla="*/ 3520564 w 6085020"/>
              <a:gd name="connsiteY46784" fmla="*/ 648087 h 4885973"/>
              <a:gd name="connsiteX46785" fmla="*/ 3520377 w 6085020"/>
              <a:gd name="connsiteY46785" fmla="*/ 647829 h 4885973"/>
              <a:gd name="connsiteX46786" fmla="*/ 3519280 w 6085020"/>
              <a:gd name="connsiteY46786" fmla="*/ 637395 h 4885973"/>
              <a:gd name="connsiteX46787" fmla="*/ 3510296 w 6085020"/>
              <a:gd name="connsiteY46787" fmla="*/ 633862 h 4885973"/>
              <a:gd name="connsiteX46788" fmla="*/ 3070653 w 6085020"/>
              <a:gd name="connsiteY46788" fmla="*/ 632914 h 4885973"/>
              <a:gd name="connsiteX46789" fmla="*/ 3070653 w 6085020"/>
              <a:gd name="connsiteY46789" fmla="*/ 632914 h 4885973"/>
              <a:gd name="connsiteX46790" fmla="*/ 2955989 w 6085020"/>
              <a:gd name="connsiteY46790" fmla="*/ 632345 h 4885973"/>
              <a:gd name="connsiteX46791" fmla="*/ 2956940 w 6085020"/>
              <a:gd name="connsiteY46791" fmla="*/ 632724 h 4885973"/>
              <a:gd name="connsiteX46792" fmla="*/ 2972533 w 6085020"/>
              <a:gd name="connsiteY46792" fmla="*/ 648466 h 4885973"/>
              <a:gd name="connsiteX46793" fmla="*/ 2955989 w 6085020"/>
              <a:gd name="connsiteY46793" fmla="*/ 632345 h 4885973"/>
              <a:gd name="connsiteX46794" fmla="*/ 2244422 w 6085020"/>
              <a:gd name="connsiteY46794" fmla="*/ 632155 h 4885973"/>
              <a:gd name="connsiteX46795" fmla="*/ 2235674 w 6085020"/>
              <a:gd name="connsiteY46795" fmla="*/ 637466 h 4885973"/>
              <a:gd name="connsiteX46796" fmla="*/ 2246894 w 6085020"/>
              <a:gd name="connsiteY46796" fmla="*/ 639552 h 4885973"/>
              <a:gd name="connsiteX46797" fmla="*/ 2258113 w 6085020"/>
              <a:gd name="connsiteY46797" fmla="*/ 641828 h 4885973"/>
              <a:gd name="connsiteX46798" fmla="*/ 3182115 w 6085020"/>
              <a:gd name="connsiteY46798" fmla="*/ 630964 h 4885973"/>
              <a:gd name="connsiteX46799" fmla="*/ 3170296 w 6085020"/>
              <a:gd name="connsiteY46799" fmla="*/ 653208 h 4885973"/>
              <a:gd name="connsiteX46800" fmla="*/ 3169535 w 6085020"/>
              <a:gd name="connsiteY46800" fmla="*/ 654346 h 4885973"/>
              <a:gd name="connsiteX46801" fmla="*/ 3185318 w 6085020"/>
              <a:gd name="connsiteY46801" fmla="*/ 643914 h 4885973"/>
              <a:gd name="connsiteX46802" fmla="*/ 3190452 w 6085020"/>
              <a:gd name="connsiteY46802" fmla="*/ 643914 h 4885973"/>
              <a:gd name="connsiteX46803" fmla="*/ 3182115 w 6085020"/>
              <a:gd name="connsiteY46803" fmla="*/ 630964 h 4885973"/>
              <a:gd name="connsiteX46804" fmla="*/ 1779868 w 6085020"/>
              <a:gd name="connsiteY46804" fmla="*/ 630638 h 4885973"/>
              <a:gd name="connsiteX46805" fmla="*/ 1776256 w 6085020"/>
              <a:gd name="connsiteY46805" fmla="*/ 646001 h 4885973"/>
              <a:gd name="connsiteX46806" fmla="*/ 1781009 w 6085020"/>
              <a:gd name="connsiteY46806" fmla="*/ 643156 h 4885973"/>
              <a:gd name="connsiteX46807" fmla="*/ 1785763 w 6085020"/>
              <a:gd name="connsiteY46807" fmla="*/ 640121 h 4885973"/>
              <a:gd name="connsiteX46808" fmla="*/ 1782911 w 6085020"/>
              <a:gd name="connsiteY46808" fmla="*/ 635379 h 4885973"/>
              <a:gd name="connsiteX46809" fmla="*/ 2089444 w 6085020"/>
              <a:gd name="connsiteY46809" fmla="*/ 630448 h 4885973"/>
              <a:gd name="connsiteX46810" fmla="*/ 2085784 w 6085020"/>
              <a:gd name="connsiteY46810" fmla="*/ 640429 h 4885973"/>
              <a:gd name="connsiteX46811" fmla="*/ 2094307 w 6085020"/>
              <a:gd name="connsiteY46811" fmla="*/ 646512 h 4885973"/>
              <a:gd name="connsiteX46812" fmla="*/ 2094198 w 6085020"/>
              <a:gd name="connsiteY46812" fmla="*/ 647139 h 4885973"/>
              <a:gd name="connsiteX46813" fmla="*/ 2094388 w 6085020"/>
              <a:gd name="connsiteY46813" fmla="*/ 646570 h 4885973"/>
              <a:gd name="connsiteX46814" fmla="*/ 2094307 w 6085020"/>
              <a:gd name="connsiteY46814" fmla="*/ 646512 h 4885973"/>
              <a:gd name="connsiteX46815" fmla="*/ 2095434 w 6085020"/>
              <a:gd name="connsiteY46815" fmla="*/ 640026 h 4885973"/>
              <a:gd name="connsiteX46816" fmla="*/ 2096670 w 6085020"/>
              <a:gd name="connsiteY46816" fmla="*/ 632914 h 4885973"/>
              <a:gd name="connsiteX46817" fmla="*/ 2089444 w 6085020"/>
              <a:gd name="connsiteY46817" fmla="*/ 630448 h 4885973"/>
              <a:gd name="connsiteX46818" fmla="*/ 1698671 w 6085020"/>
              <a:gd name="connsiteY46818" fmla="*/ 628362 h 4885973"/>
              <a:gd name="connsiteX46819" fmla="*/ 1697128 w 6085020"/>
              <a:gd name="connsiteY46819" fmla="*/ 636403 h 4885973"/>
              <a:gd name="connsiteX46820" fmla="*/ 1696947 w 6085020"/>
              <a:gd name="connsiteY46820" fmla="*/ 637255 h 4885973"/>
              <a:gd name="connsiteX46821" fmla="*/ 1696960 w 6085020"/>
              <a:gd name="connsiteY46821" fmla="*/ 637276 h 4885973"/>
              <a:gd name="connsiteX46822" fmla="*/ 1697128 w 6085020"/>
              <a:gd name="connsiteY46822" fmla="*/ 636403 h 4885973"/>
              <a:gd name="connsiteX46823" fmla="*/ 1698671 w 6085020"/>
              <a:gd name="connsiteY46823" fmla="*/ 629120 h 4885973"/>
              <a:gd name="connsiteX46824" fmla="*/ 3473596 w 6085020"/>
              <a:gd name="connsiteY46824" fmla="*/ 627224 h 4885973"/>
              <a:gd name="connsiteX46825" fmla="*/ 3473596 w 6085020"/>
              <a:gd name="connsiteY46825" fmla="*/ 627224 h 4885973"/>
              <a:gd name="connsiteX46826" fmla="*/ 1536658 w 6085020"/>
              <a:gd name="connsiteY46826" fmla="*/ 627224 h 4885973"/>
              <a:gd name="connsiteX46827" fmla="*/ 1520875 w 6085020"/>
              <a:gd name="connsiteY46827" fmla="*/ 643156 h 4885973"/>
              <a:gd name="connsiteX46828" fmla="*/ 1505092 w 6085020"/>
              <a:gd name="connsiteY46828" fmla="*/ 658708 h 4885973"/>
              <a:gd name="connsiteX46829" fmla="*/ 1555103 w 6085020"/>
              <a:gd name="connsiteY46829" fmla="*/ 656622 h 4885973"/>
              <a:gd name="connsiteX46830" fmla="*/ 1568414 w 6085020"/>
              <a:gd name="connsiteY46830" fmla="*/ 656622 h 4885973"/>
              <a:gd name="connsiteX46831" fmla="*/ 1570696 w 6085020"/>
              <a:gd name="connsiteY46831" fmla="*/ 658519 h 4885973"/>
              <a:gd name="connsiteX46832" fmla="*/ 1570696 w 6085020"/>
              <a:gd name="connsiteY46832" fmla="*/ 656432 h 4885973"/>
              <a:gd name="connsiteX46833" fmla="*/ 1586099 w 6085020"/>
              <a:gd name="connsiteY46833" fmla="*/ 656432 h 4885973"/>
              <a:gd name="connsiteX46834" fmla="*/ 1565443 w 6085020"/>
              <a:gd name="connsiteY46834" fmla="*/ 668785 h 4885973"/>
              <a:gd name="connsiteX46835" fmla="*/ 1559509 w 6085020"/>
              <a:gd name="connsiteY46835" fmla="*/ 672598 h 4885973"/>
              <a:gd name="connsiteX46836" fmla="*/ 1559286 w 6085020"/>
              <a:gd name="connsiteY46836" fmla="*/ 672554 h 4885973"/>
              <a:gd name="connsiteX46837" fmla="*/ 1559421 w 6085020"/>
              <a:gd name="connsiteY46837" fmla="*/ 672654 h 4885973"/>
              <a:gd name="connsiteX46838" fmla="*/ 1556624 w 6085020"/>
              <a:gd name="connsiteY46838" fmla="*/ 674451 h 4885973"/>
              <a:gd name="connsiteX46839" fmla="*/ 1559477 w 6085020"/>
              <a:gd name="connsiteY46839" fmla="*/ 679951 h 4885973"/>
              <a:gd name="connsiteX46840" fmla="*/ 1570886 w 6085020"/>
              <a:gd name="connsiteY46840" fmla="*/ 686210 h 4885973"/>
              <a:gd name="connsiteX46841" fmla="*/ 1580204 w 6085020"/>
              <a:gd name="connsiteY46841" fmla="*/ 688106 h 4885973"/>
              <a:gd name="connsiteX46842" fmla="*/ 1569745 w 6085020"/>
              <a:gd name="connsiteY46842" fmla="*/ 680330 h 4885973"/>
              <a:gd name="connsiteX46843" fmla="*/ 1559421 w 6085020"/>
              <a:gd name="connsiteY46843" fmla="*/ 672654 h 4885973"/>
              <a:gd name="connsiteX46844" fmla="*/ 1559509 w 6085020"/>
              <a:gd name="connsiteY46844" fmla="*/ 672598 h 4885973"/>
              <a:gd name="connsiteX46845" fmla="*/ 1568034 w 6085020"/>
              <a:gd name="connsiteY46845" fmla="*/ 674261 h 4885973"/>
              <a:gd name="connsiteX46846" fmla="*/ 1576971 w 6085020"/>
              <a:gd name="connsiteY46846" fmla="*/ 675778 h 4885973"/>
              <a:gd name="connsiteX46847" fmla="*/ 1595987 w 6085020"/>
              <a:gd name="connsiteY46847" fmla="*/ 656812 h 4885973"/>
              <a:gd name="connsiteX46848" fmla="*/ 1598269 w 6085020"/>
              <a:gd name="connsiteY46848" fmla="*/ 654725 h 4885973"/>
              <a:gd name="connsiteX46849" fmla="*/ 1605114 w 6085020"/>
              <a:gd name="connsiteY46849" fmla="*/ 654725 h 4885973"/>
              <a:gd name="connsiteX46850" fmla="*/ 1600360 w 6085020"/>
              <a:gd name="connsiteY46850" fmla="*/ 652829 h 4885973"/>
              <a:gd name="connsiteX46851" fmla="*/ 1615002 w 6085020"/>
              <a:gd name="connsiteY46851" fmla="*/ 638793 h 4885973"/>
              <a:gd name="connsiteX46852" fmla="*/ 1594846 w 6085020"/>
              <a:gd name="connsiteY46852" fmla="*/ 650553 h 4885973"/>
              <a:gd name="connsiteX46853" fmla="*/ 1570886 w 6085020"/>
              <a:gd name="connsiteY46853" fmla="*/ 641069 h 4885973"/>
              <a:gd name="connsiteX46854" fmla="*/ 1527340 w 6085020"/>
              <a:gd name="connsiteY46854" fmla="*/ 626845 h 4885973"/>
              <a:gd name="connsiteX46855" fmla="*/ 1523632 w 6085020"/>
              <a:gd name="connsiteY46855" fmla="*/ 629026 h 4885973"/>
              <a:gd name="connsiteX46856" fmla="*/ 1525819 w 6085020"/>
              <a:gd name="connsiteY46856" fmla="*/ 632724 h 4885973"/>
              <a:gd name="connsiteX46857" fmla="*/ 1529354 w 6085020"/>
              <a:gd name="connsiteY46857" fmla="*/ 630788 h 4885973"/>
              <a:gd name="connsiteX46858" fmla="*/ 1529432 w 6085020"/>
              <a:gd name="connsiteY46858" fmla="*/ 630448 h 4885973"/>
              <a:gd name="connsiteX46859" fmla="*/ 1527340 w 6085020"/>
              <a:gd name="connsiteY46859" fmla="*/ 627414 h 4885973"/>
              <a:gd name="connsiteX46860" fmla="*/ 2846268 w 6085020"/>
              <a:gd name="connsiteY46860" fmla="*/ 625896 h 4885973"/>
              <a:gd name="connsiteX46861" fmla="*/ 2846268 w 6085020"/>
              <a:gd name="connsiteY46861" fmla="*/ 625896 h 4885973"/>
              <a:gd name="connsiteX46862" fmla="*/ 1183394 w 6085020"/>
              <a:gd name="connsiteY46862" fmla="*/ 624024 h 4885973"/>
              <a:gd name="connsiteX46863" fmla="*/ 1194375 w 6085020"/>
              <a:gd name="connsiteY46863" fmla="*/ 625707 h 4885973"/>
              <a:gd name="connsiteX46864" fmla="*/ 1187910 w 6085020"/>
              <a:gd name="connsiteY46864" fmla="*/ 630258 h 4885973"/>
              <a:gd name="connsiteX46865" fmla="*/ 1204834 w 6085020"/>
              <a:gd name="connsiteY46865" fmla="*/ 628551 h 4885973"/>
              <a:gd name="connsiteX46866" fmla="*/ 1206355 w 6085020"/>
              <a:gd name="connsiteY46866" fmla="*/ 639742 h 4885973"/>
              <a:gd name="connsiteX46867" fmla="*/ 1212060 w 6085020"/>
              <a:gd name="connsiteY46867" fmla="*/ 639742 h 4885973"/>
              <a:gd name="connsiteX46868" fmla="*/ 1201982 w 6085020"/>
              <a:gd name="connsiteY46868" fmla="*/ 643156 h 4885973"/>
              <a:gd name="connsiteX46869" fmla="*/ 1192093 w 6085020"/>
              <a:gd name="connsiteY46869" fmla="*/ 643156 h 4885973"/>
              <a:gd name="connsiteX46870" fmla="*/ 1136568 w 6085020"/>
              <a:gd name="connsiteY46870" fmla="*/ 663071 h 4885973"/>
              <a:gd name="connsiteX46871" fmla="*/ 1117552 w 6085020"/>
              <a:gd name="connsiteY46871" fmla="*/ 673502 h 4885973"/>
              <a:gd name="connsiteX46872" fmla="*/ 1134096 w 6085020"/>
              <a:gd name="connsiteY46872" fmla="*/ 671416 h 4885973"/>
              <a:gd name="connsiteX46873" fmla="*/ 1147954 w 6085020"/>
              <a:gd name="connsiteY46873" fmla="*/ 668619 h 4885973"/>
              <a:gd name="connsiteX46874" fmla="*/ 1154907 w 6085020"/>
              <a:gd name="connsiteY46874" fmla="*/ 666643 h 4885973"/>
              <a:gd name="connsiteX46875" fmla="*/ 1138469 w 6085020"/>
              <a:gd name="connsiteY46875" fmla="*/ 675399 h 4885973"/>
              <a:gd name="connsiteX46876" fmla="*/ 1129722 w 6085020"/>
              <a:gd name="connsiteY46876" fmla="*/ 682227 h 4885973"/>
              <a:gd name="connsiteX46877" fmla="*/ 1137899 w 6085020"/>
              <a:gd name="connsiteY46877" fmla="*/ 680330 h 4885973"/>
              <a:gd name="connsiteX46878" fmla="*/ 1134476 w 6085020"/>
              <a:gd name="connsiteY46878" fmla="*/ 694745 h 4885973"/>
              <a:gd name="connsiteX46879" fmla="*/ 1126109 w 6085020"/>
              <a:gd name="connsiteY46879" fmla="*/ 699866 h 4885973"/>
              <a:gd name="connsiteX46880" fmla="*/ 1121926 w 6085020"/>
              <a:gd name="connsiteY46880" fmla="*/ 701762 h 4885973"/>
              <a:gd name="connsiteX46881" fmla="*/ 1113178 w 6085020"/>
              <a:gd name="connsiteY46881" fmla="*/ 693227 h 4885973"/>
              <a:gd name="connsiteX46882" fmla="*/ 1100058 w 6085020"/>
              <a:gd name="connsiteY46882" fmla="*/ 679951 h 4885973"/>
              <a:gd name="connsiteX46883" fmla="*/ 1107854 w 6085020"/>
              <a:gd name="connsiteY46883" fmla="*/ 675778 h 4885973"/>
              <a:gd name="connsiteX46884" fmla="*/ 1096825 w 6085020"/>
              <a:gd name="connsiteY46884" fmla="*/ 673882 h 4885973"/>
              <a:gd name="connsiteX46885" fmla="*/ 1076288 w 6085020"/>
              <a:gd name="connsiteY46885" fmla="*/ 678813 h 4885973"/>
              <a:gd name="connsiteX46886" fmla="*/ 1093592 w 6085020"/>
              <a:gd name="connsiteY46886" fmla="*/ 667433 h 4885973"/>
              <a:gd name="connsiteX46887" fmla="*/ 1088268 w 6085020"/>
              <a:gd name="connsiteY46887" fmla="*/ 671226 h 4885973"/>
              <a:gd name="connsiteX46888" fmla="*/ 1085606 w 6085020"/>
              <a:gd name="connsiteY46888" fmla="*/ 671226 h 4885973"/>
              <a:gd name="connsiteX46889" fmla="*/ 1080091 w 6085020"/>
              <a:gd name="connsiteY46889" fmla="*/ 675589 h 4885973"/>
              <a:gd name="connsiteX46890" fmla="*/ 1074006 w 6085020"/>
              <a:gd name="connsiteY46890" fmla="*/ 676727 h 4885973"/>
              <a:gd name="connsiteX46891" fmla="*/ 1056321 w 6085020"/>
              <a:gd name="connsiteY46891" fmla="*/ 683934 h 4885973"/>
              <a:gd name="connsiteX46892" fmla="*/ 1057462 w 6085020"/>
              <a:gd name="connsiteY46892" fmla="*/ 677485 h 4885973"/>
              <a:gd name="connsiteX46893" fmla="*/ 1059744 w 6085020"/>
              <a:gd name="connsiteY46893" fmla="*/ 665157 h 4885973"/>
              <a:gd name="connsiteX46894" fmla="*/ 1069823 w 6085020"/>
              <a:gd name="connsiteY46894" fmla="*/ 660415 h 4885973"/>
              <a:gd name="connsiteX46895" fmla="*/ 1076098 w 6085020"/>
              <a:gd name="connsiteY46895" fmla="*/ 658898 h 4885973"/>
              <a:gd name="connsiteX46896" fmla="*/ 1091310 w 6085020"/>
              <a:gd name="connsiteY46896" fmla="*/ 659277 h 4885973"/>
              <a:gd name="connsiteX46897" fmla="*/ 1088648 w 6085020"/>
              <a:gd name="connsiteY46897" fmla="*/ 661364 h 4885973"/>
              <a:gd name="connsiteX46898" fmla="*/ 1097776 w 6085020"/>
              <a:gd name="connsiteY46898" fmla="*/ 656053 h 4885973"/>
              <a:gd name="connsiteX46899" fmla="*/ 1097776 w 6085020"/>
              <a:gd name="connsiteY46899" fmla="*/ 657760 h 4885973"/>
              <a:gd name="connsiteX46900" fmla="*/ 1107284 w 6085020"/>
              <a:gd name="connsiteY46900" fmla="*/ 653398 h 4885973"/>
              <a:gd name="connsiteX46901" fmla="*/ 1110896 w 6085020"/>
              <a:gd name="connsiteY46901" fmla="*/ 653398 h 4885973"/>
              <a:gd name="connsiteX46902" fmla="*/ 1148928 w 6085020"/>
              <a:gd name="connsiteY46902" fmla="*/ 640690 h 4885973"/>
              <a:gd name="connsiteX46903" fmla="*/ 1186959 w 6085020"/>
              <a:gd name="connsiteY46903" fmla="*/ 630448 h 4885973"/>
              <a:gd name="connsiteX46904" fmla="*/ 1173838 w 6085020"/>
              <a:gd name="connsiteY46904" fmla="*/ 628172 h 4885973"/>
              <a:gd name="connsiteX46905" fmla="*/ 1183394 w 6085020"/>
              <a:gd name="connsiteY46905" fmla="*/ 624024 h 4885973"/>
              <a:gd name="connsiteX46906" fmla="*/ 1060505 w 6085020"/>
              <a:gd name="connsiteY46906" fmla="*/ 623620 h 4885973"/>
              <a:gd name="connsiteX46907" fmla="*/ 1054420 w 6085020"/>
              <a:gd name="connsiteY46907" fmla="*/ 626276 h 4885973"/>
              <a:gd name="connsiteX46908" fmla="*/ 1060505 w 6085020"/>
              <a:gd name="connsiteY46908" fmla="*/ 623620 h 4885973"/>
              <a:gd name="connsiteX46909" fmla="*/ 2038102 w 6085020"/>
              <a:gd name="connsiteY46909" fmla="*/ 623407 h 4885973"/>
              <a:gd name="connsiteX46910" fmla="*/ 2029735 w 6085020"/>
              <a:gd name="connsiteY46910" fmla="*/ 624379 h 4885973"/>
              <a:gd name="connsiteX46911" fmla="*/ 2034679 w 6085020"/>
              <a:gd name="connsiteY46911" fmla="*/ 639362 h 4885973"/>
              <a:gd name="connsiteX46912" fmla="*/ 2034488 w 6085020"/>
              <a:gd name="connsiteY46912" fmla="*/ 638604 h 4885973"/>
              <a:gd name="connsiteX46913" fmla="*/ 2046468 w 6085020"/>
              <a:gd name="connsiteY46913" fmla="*/ 626845 h 4885973"/>
              <a:gd name="connsiteX46914" fmla="*/ 2038102 w 6085020"/>
              <a:gd name="connsiteY46914" fmla="*/ 623407 h 4885973"/>
              <a:gd name="connsiteX46915" fmla="*/ 2631771 w 6085020"/>
              <a:gd name="connsiteY46915" fmla="*/ 622672 h 4885973"/>
              <a:gd name="connsiteX46916" fmla="*/ 2631771 w 6085020"/>
              <a:gd name="connsiteY46916" fmla="*/ 622672 h 4885973"/>
              <a:gd name="connsiteX46917" fmla="*/ 3281157 w 6085020"/>
              <a:gd name="connsiteY46917" fmla="*/ 622482 h 4885973"/>
              <a:gd name="connsiteX46918" fmla="*/ 3281157 w 6085020"/>
              <a:gd name="connsiteY46918" fmla="*/ 622482 h 4885973"/>
              <a:gd name="connsiteX46919" fmla="*/ 3238372 w 6085020"/>
              <a:gd name="connsiteY46919" fmla="*/ 622103 h 4885973"/>
              <a:gd name="connsiteX46920" fmla="*/ 3238372 w 6085020"/>
              <a:gd name="connsiteY46920" fmla="*/ 622103 h 4885973"/>
              <a:gd name="connsiteX46921" fmla="*/ 1761043 w 6085020"/>
              <a:gd name="connsiteY46921" fmla="*/ 621913 h 4885973"/>
              <a:gd name="connsiteX46922" fmla="*/ 1757620 w 6085020"/>
              <a:gd name="connsiteY46922" fmla="*/ 624189 h 4885973"/>
              <a:gd name="connsiteX46923" fmla="*/ 1759516 w 6085020"/>
              <a:gd name="connsiteY46923" fmla="*/ 627740 h 4885973"/>
              <a:gd name="connsiteX46924" fmla="*/ 1759712 w 6085020"/>
              <a:gd name="connsiteY46924" fmla="*/ 627793 h 4885973"/>
              <a:gd name="connsiteX46925" fmla="*/ 1763057 w 6085020"/>
              <a:gd name="connsiteY46925" fmla="*/ 625092 h 4885973"/>
              <a:gd name="connsiteX46926" fmla="*/ 1761043 w 6085020"/>
              <a:gd name="connsiteY46926" fmla="*/ 621913 h 4885973"/>
              <a:gd name="connsiteX46927" fmla="*/ 2165887 w 6085020"/>
              <a:gd name="connsiteY46927" fmla="*/ 621724 h 4885973"/>
              <a:gd name="connsiteX46928" fmla="*/ 2165887 w 6085020"/>
              <a:gd name="connsiteY46928" fmla="*/ 632155 h 4885973"/>
              <a:gd name="connsiteX46929" fmla="*/ 2176346 w 6085020"/>
              <a:gd name="connsiteY46929" fmla="*/ 632155 h 4885973"/>
              <a:gd name="connsiteX46930" fmla="*/ 2176346 w 6085020"/>
              <a:gd name="connsiteY46930" fmla="*/ 621724 h 4885973"/>
              <a:gd name="connsiteX46931" fmla="*/ 2693762 w 6085020"/>
              <a:gd name="connsiteY46931" fmla="*/ 621534 h 4885973"/>
              <a:gd name="connsiteX46932" fmla="*/ 2693762 w 6085020"/>
              <a:gd name="connsiteY46932" fmla="*/ 621534 h 4885973"/>
              <a:gd name="connsiteX46933" fmla="*/ 2725899 w 6085020"/>
              <a:gd name="connsiteY46933" fmla="*/ 621155 h 4885973"/>
              <a:gd name="connsiteX46934" fmla="*/ 2725899 w 6085020"/>
              <a:gd name="connsiteY46934" fmla="*/ 621155 h 4885973"/>
              <a:gd name="connsiteX46935" fmla="*/ 1415147 w 6085020"/>
              <a:gd name="connsiteY46935" fmla="*/ 620965 h 4885973"/>
              <a:gd name="connsiteX46936" fmla="*/ 1421042 w 6085020"/>
              <a:gd name="connsiteY46936" fmla="*/ 620965 h 4885973"/>
              <a:gd name="connsiteX46937" fmla="*/ 1417620 w 6085020"/>
              <a:gd name="connsiteY46937" fmla="*/ 623810 h 4885973"/>
              <a:gd name="connsiteX46938" fmla="*/ 1416289 w 6085020"/>
              <a:gd name="connsiteY46938" fmla="*/ 624948 h 4885973"/>
              <a:gd name="connsiteX46939" fmla="*/ 1415147 w 6085020"/>
              <a:gd name="connsiteY46939" fmla="*/ 620965 h 4885973"/>
              <a:gd name="connsiteX46940" fmla="*/ 2355854 w 6085020"/>
              <a:gd name="connsiteY46940" fmla="*/ 620775 h 4885973"/>
              <a:gd name="connsiteX46941" fmla="*/ 2353952 w 6085020"/>
              <a:gd name="connsiteY46941" fmla="*/ 621913 h 4885973"/>
              <a:gd name="connsiteX46942" fmla="*/ 2352241 w 6085020"/>
              <a:gd name="connsiteY46942" fmla="*/ 623051 h 4885973"/>
              <a:gd name="connsiteX46943" fmla="*/ 2358136 w 6085020"/>
              <a:gd name="connsiteY46943" fmla="*/ 624569 h 4885973"/>
              <a:gd name="connsiteX46944" fmla="*/ 2356995 w 6085020"/>
              <a:gd name="connsiteY46944" fmla="*/ 622672 h 4885973"/>
              <a:gd name="connsiteX46945" fmla="*/ 2199545 w 6085020"/>
              <a:gd name="connsiteY46945" fmla="*/ 618879 h 4885973"/>
              <a:gd name="connsiteX46946" fmla="*/ 2201446 w 6085020"/>
              <a:gd name="connsiteY46946" fmla="*/ 622672 h 4885973"/>
              <a:gd name="connsiteX46947" fmla="*/ 2201827 w 6085020"/>
              <a:gd name="connsiteY46947" fmla="*/ 624758 h 4885973"/>
              <a:gd name="connsiteX46948" fmla="*/ 2198594 w 6085020"/>
              <a:gd name="connsiteY46948" fmla="*/ 632155 h 4885973"/>
              <a:gd name="connsiteX46949" fmla="*/ 2195171 w 6085020"/>
              <a:gd name="connsiteY46949" fmla="*/ 639742 h 4885973"/>
              <a:gd name="connsiteX46950" fmla="*/ 2200305 w 6085020"/>
              <a:gd name="connsiteY46950" fmla="*/ 639742 h 4885973"/>
              <a:gd name="connsiteX46951" fmla="*/ 2198594 w 6085020"/>
              <a:gd name="connsiteY46951" fmla="*/ 641828 h 4885973"/>
              <a:gd name="connsiteX46952" fmla="*/ 2200686 w 6085020"/>
              <a:gd name="connsiteY46952" fmla="*/ 645432 h 4885973"/>
              <a:gd name="connsiteX46953" fmla="*/ 2204603 w 6085020"/>
              <a:gd name="connsiteY46953" fmla="*/ 646374 h 4885973"/>
              <a:gd name="connsiteX46954" fmla="*/ 2205820 w 6085020"/>
              <a:gd name="connsiteY46954" fmla="*/ 644863 h 4885973"/>
              <a:gd name="connsiteX46955" fmla="*/ 2204299 w 6085020"/>
              <a:gd name="connsiteY46955" fmla="*/ 641638 h 4885973"/>
              <a:gd name="connsiteX46956" fmla="*/ 2210954 w 6085020"/>
              <a:gd name="connsiteY46956" fmla="*/ 641638 h 4885973"/>
              <a:gd name="connsiteX46957" fmla="*/ 2212856 w 6085020"/>
              <a:gd name="connsiteY46957" fmla="*/ 633862 h 4885973"/>
              <a:gd name="connsiteX46958" fmla="*/ 2208672 w 6085020"/>
              <a:gd name="connsiteY46958" fmla="*/ 626655 h 4885973"/>
              <a:gd name="connsiteX46959" fmla="*/ 2202017 w 6085020"/>
              <a:gd name="connsiteY46959" fmla="*/ 618879 h 4885973"/>
              <a:gd name="connsiteX46960" fmla="*/ 1076312 w 6085020"/>
              <a:gd name="connsiteY46960" fmla="*/ 618713 h 4885973"/>
              <a:gd name="connsiteX46961" fmla="*/ 1073436 w 6085020"/>
              <a:gd name="connsiteY46961" fmla="*/ 621344 h 4885973"/>
              <a:gd name="connsiteX46962" fmla="*/ 1064688 w 6085020"/>
              <a:gd name="connsiteY46962" fmla="*/ 623051 h 4885973"/>
              <a:gd name="connsiteX46963" fmla="*/ 1066020 w 6085020"/>
              <a:gd name="connsiteY46963" fmla="*/ 626086 h 4885973"/>
              <a:gd name="connsiteX46964" fmla="*/ 1070013 w 6085020"/>
              <a:gd name="connsiteY46964" fmla="*/ 623051 h 4885973"/>
              <a:gd name="connsiteX46965" fmla="*/ 1070013 w 6085020"/>
              <a:gd name="connsiteY46965" fmla="*/ 626086 h 4885973"/>
              <a:gd name="connsiteX46966" fmla="*/ 1079901 w 6085020"/>
              <a:gd name="connsiteY46966" fmla="*/ 619637 h 4885973"/>
              <a:gd name="connsiteX46967" fmla="*/ 1076312 w 6085020"/>
              <a:gd name="connsiteY46967" fmla="*/ 618713 h 4885973"/>
              <a:gd name="connsiteX46968" fmla="*/ 1269393 w 6085020"/>
              <a:gd name="connsiteY46968" fmla="*/ 617931 h 4885973"/>
              <a:gd name="connsiteX46969" fmla="*/ 1269487 w 6085020"/>
              <a:gd name="connsiteY46969" fmla="*/ 618120 h 4885973"/>
              <a:gd name="connsiteX46970" fmla="*/ 1268537 w 6085020"/>
              <a:gd name="connsiteY46970" fmla="*/ 619637 h 4885973"/>
              <a:gd name="connsiteX46971" fmla="*/ 1085986 w 6085020"/>
              <a:gd name="connsiteY46971" fmla="*/ 617741 h 4885973"/>
              <a:gd name="connsiteX46972" fmla="*/ 1081422 w 6085020"/>
              <a:gd name="connsiteY46972" fmla="*/ 619068 h 4885973"/>
              <a:gd name="connsiteX46973" fmla="*/ 1080091 w 6085020"/>
              <a:gd name="connsiteY46973" fmla="*/ 621344 h 4885973"/>
              <a:gd name="connsiteX46974" fmla="*/ 1086747 w 6085020"/>
              <a:gd name="connsiteY46974" fmla="*/ 621344 h 4885973"/>
              <a:gd name="connsiteX46975" fmla="*/ 1087127 w 6085020"/>
              <a:gd name="connsiteY46975" fmla="*/ 617741 h 4885973"/>
              <a:gd name="connsiteX46976" fmla="*/ 4319604 w 6085020"/>
              <a:gd name="connsiteY46976" fmla="*/ 616792 h 4885973"/>
              <a:gd name="connsiteX46977" fmla="*/ 4293552 w 6085020"/>
              <a:gd name="connsiteY46977" fmla="*/ 631965 h 4885973"/>
              <a:gd name="connsiteX46978" fmla="*/ 4293552 w 6085020"/>
              <a:gd name="connsiteY46978" fmla="*/ 632534 h 4885973"/>
              <a:gd name="connsiteX46979" fmla="*/ 4319604 w 6085020"/>
              <a:gd name="connsiteY46979" fmla="*/ 616792 h 4885973"/>
              <a:gd name="connsiteX46980" fmla="*/ 3557645 w 6085020"/>
              <a:gd name="connsiteY46980" fmla="*/ 616792 h 4885973"/>
              <a:gd name="connsiteX46981" fmla="*/ 3567723 w 6085020"/>
              <a:gd name="connsiteY46981" fmla="*/ 637655 h 4885973"/>
              <a:gd name="connsiteX46982" fmla="*/ 3568104 w 6085020"/>
              <a:gd name="connsiteY46982" fmla="*/ 637655 h 4885973"/>
              <a:gd name="connsiteX46983" fmla="*/ 3557645 w 6085020"/>
              <a:gd name="connsiteY46983" fmla="*/ 616792 h 4885973"/>
              <a:gd name="connsiteX46984" fmla="*/ 859699 w 6085020"/>
              <a:gd name="connsiteY46984" fmla="*/ 616603 h 4885973"/>
              <a:gd name="connsiteX46985" fmla="*/ 866925 w 6085020"/>
              <a:gd name="connsiteY46985" fmla="*/ 619258 h 4885973"/>
              <a:gd name="connsiteX46986" fmla="*/ 863883 w 6085020"/>
              <a:gd name="connsiteY46986" fmla="*/ 619258 h 4885973"/>
              <a:gd name="connsiteX46987" fmla="*/ 851522 w 6085020"/>
              <a:gd name="connsiteY46987" fmla="*/ 626276 h 4885973"/>
              <a:gd name="connsiteX46988" fmla="*/ 855466 w 6085020"/>
              <a:gd name="connsiteY46988" fmla="*/ 632673 h 4885973"/>
              <a:gd name="connsiteX46989" fmla="*/ 855706 w 6085020"/>
              <a:gd name="connsiteY46989" fmla="*/ 632724 h 4885973"/>
              <a:gd name="connsiteX46990" fmla="*/ 866165 w 6085020"/>
              <a:gd name="connsiteY46990" fmla="*/ 629120 h 4885973"/>
              <a:gd name="connsiteX46991" fmla="*/ 871109 w 6085020"/>
              <a:gd name="connsiteY46991" fmla="*/ 624189 h 4885973"/>
              <a:gd name="connsiteX46992" fmla="*/ 885180 w 6085020"/>
              <a:gd name="connsiteY46992" fmla="*/ 627603 h 4885973"/>
              <a:gd name="connsiteX46993" fmla="*/ 880997 w 6085020"/>
              <a:gd name="connsiteY46993" fmla="*/ 632534 h 4885973"/>
              <a:gd name="connsiteX46994" fmla="*/ 924162 w 6085020"/>
              <a:gd name="connsiteY46994" fmla="*/ 649035 h 4885973"/>
              <a:gd name="connsiteX46995" fmla="*/ 951355 w 6085020"/>
              <a:gd name="connsiteY46995" fmla="*/ 656812 h 4885973"/>
              <a:gd name="connsiteX46996" fmla="*/ 968659 w 6085020"/>
              <a:gd name="connsiteY46996" fmla="*/ 658329 h 4885973"/>
              <a:gd name="connsiteX46997" fmla="*/ 977406 w 6085020"/>
              <a:gd name="connsiteY46997" fmla="*/ 676347 h 4885973"/>
              <a:gd name="connsiteX46998" fmla="*/ 927205 w 6085020"/>
              <a:gd name="connsiteY46998" fmla="*/ 684692 h 4885973"/>
              <a:gd name="connsiteX46999" fmla="*/ 920549 w 6085020"/>
              <a:gd name="connsiteY46999" fmla="*/ 686969 h 4885973"/>
              <a:gd name="connsiteX47000" fmla="*/ 922451 w 6085020"/>
              <a:gd name="connsiteY47000" fmla="*/ 683555 h 4885973"/>
              <a:gd name="connsiteX47001" fmla="*/ 915605 w 6085020"/>
              <a:gd name="connsiteY47001" fmla="*/ 683555 h 4885973"/>
              <a:gd name="connsiteX47002" fmla="*/ 934621 w 6085020"/>
              <a:gd name="connsiteY47002" fmla="*/ 673313 h 4885973"/>
              <a:gd name="connsiteX47003" fmla="*/ 934621 w 6085020"/>
              <a:gd name="connsiteY47003" fmla="*/ 675020 h 4885973"/>
              <a:gd name="connsiteX47004" fmla="*/ 959722 w 6085020"/>
              <a:gd name="connsiteY47004" fmla="*/ 663640 h 4885973"/>
              <a:gd name="connsiteX47005" fmla="*/ 933100 w 6085020"/>
              <a:gd name="connsiteY47005" fmla="*/ 669519 h 4885973"/>
              <a:gd name="connsiteX47006" fmla="*/ 920930 w 6085020"/>
              <a:gd name="connsiteY47006" fmla="*/ 673313 h 4885973"/>
              <a:gd name="connsiteX47007" fmla="*/ 919408 w 6085020"/>
              <a:gd name="connsiteY47007" fmla="*/ 673313 h 4885973"/>
              <a:gd name="connsiteX47008" fmla="*/ 917317 w 6085020"/>
              <a:gd name="connsiteY47008" fmla="*/ 670468 h 4885973"/>
              <a:gd name="connsiteX47009" fmla="*/ 912183 w 6085020"/>
              <a:gd name="connsiteY47009" fmla="*/ 675209 h 4885973"/>
              <a:gd name="connsiteX47010" fmla="*/ 912183 w 6085020"/>
              <a:gd name="connsiteY47010" fmla="*/ 672933 h 4885973"/>
              <a:gd name="connsiteX47011" fmla="*/ 905147 w 6085020"/>
              <a:gd name="connsiteY47011" fmla="*/ 675020 h 4885973"/>
              <a:gd name="connsiteX47012" fmla="*/ 905147 w 6085020"/>
              <a:gd name="connsiteY47012" fmla="*/ 670657 h 4885973"/>
              <a:gd name="connsiteX47013" fmla="*/ 901724 w 6085020"/>
              <a:gd name="connsiteY47013" fmla="*/ 672744 h 4885973"/>
              <a:gd name="connsiteX47014" fmla="*/ 896970 w 6085020"/>
              <a:gd name="connsiteY47014" fmla="*/ 675778 h 4885973"/>
              <a:gd name="connsiteX47015" fmla="*/ 892216 w 6085020"/>
              <a:gd name="connsiteY47015" fmla="*/ 678623 h 4885973"/>
              <a:gd name="connsiteX47016" fmla="*/ 890695 w 6085020"/>
              <a:gd name="connsiteY47016" fmla="*/ 678623 h 4885973"/>
              <a:gd name="connsiteX47017" fmla="*/ 882708 w 6085020"/>
              <a:gd name="connsiteY47017" fmla="*/ 670468 h 4885973"/>
              <a:gd name="connsiteX47018" fmla="*/ 862171 w 6085020"/>
              <a:gd name="connsiteY47018" fmla="*/ 649984 h 4885973"/>
              <a:gd name="connsiteX47019" fmla="*/ 847719 w 6085020"/>
              <a:gd name="connsiteY47019" fmla="*/ 664588 h 4885973"/>
              <a:gd name="connsiteX47020" fmla="*/ 839543 w 6085020"/>
              <a:gd name="connsiteY47020" fmla="*/ 672554 h 4885973"/>
              <a:gd name="connsiteX47021" fmla="*/ 838212 w 6085020"/>
              <a:gd name="connsiteY47021" fmla="*/ 672554 h 4885973"/>
              <a:gd name="connsiteX47022" fmla="*/ 834599 w 6085020"/>
              <a:gd name="connsiteY47022" fmla="*/ 674830 h 4885973"/>
              <a:gd name="connsiteX47023" fmla="*/ 834599 w 6085020"/>
              <a:gd name="connsiteY47023" fmla="*/ 677485 h 4885973"/>
              <a:gd name="connsiteX47024" fmla="*/ 831936 w 6085020"/>
              <a:gd name="connsiteY47024" fmla="*/ 680141 h 4885973"/>
              <a:gd name="connsiteX47025" fmla="*/ 863122 w 6085020"/>
              <a:gd name="connsiteY47025" fmla="*/ 691900 h 4885973"/>
              <a:gd name="connsiteX47026" fmla="*/ 836690 w 6085020"/>
              <a:gd name="connsiteY47026" fmla="*/ 704797 h 4885973"/>
              <a:gd name="connsiteX47027" fmla="*/ 834979 w 6085020"/>
              <a:gd name="connsiteY47027" fmla="*/ 703849 h 4885973"/>
              <a:gd name="connsiteX47028" fmla="*/ 808167 w 6085020"/>
              <a:gd name="connsiteY47028" fmla="*/ 716746 h 4885973"/>
              <a:gd name="connsiteX47029" fmla="*/ 808547 w 6085020"/>
              <a:gd name="connsiteY47029" fmla="*/ 696831 h 4885973"/>
              <a:gd name="connsiteX47030" fmla="*/ 762149 w 6085020"/>
              <a:gd name="connsiteY47030" fmla="*/ 693417 h 4885973"/>
              <a:gd name="connsiteX47031" fmla="*/ 801511 w 6085020"/>
              <a:gd name="connsiteY47031" fmla="*/ 661553 h 4885973"/>
              <a:gd name="connsiteX47032" fmla="*/ 807406 w 6085020"/>
              <a:gd name="connsiteY47032" fmla="*/ 656812 h 4885973"/>
              <a:gd name="connsiteX47033" fmla="*/ 822619 w 6085020"/>
              <a:gd name="connsiteY47033" fmla="*/ 644863 h 4885973"/>
              <a:gd name="connsiteX47034" fmla="*/ 834218 w 6085020"/>
              <a:gd name="connsiteY47034" fmla="*/ 652829 h 4885973"/>
              <a:gd name="connsiteX47035" fmla="*/ 832697 w 6085020"/>
              <a:gd name="connsiteY47035" fmla="*/ 637086 h 4885973"/>
              <a:gd name="connsiteX47036" fmla="*/ 3771001 w 6085020"/>
              <a:gd name="connsiteY47036" fmla="*/ 616413 h 4885973"/>
              <a:gd name="connsiteX47037" fmla="*/ 3750571 w 6085020"/>
              <a:gd name="connsiteY47037" fmla="*/ 624548 h 4885973"/>
              <a:gd name="connsiteX47038" fmla="*/ 3746151 w 6085020"/>
              <a:gd name="connsiteY47038" fmla="*/ 632240 h 4885973"/>
              <a:gd name="connsiteX47039" fmla="*/ 3744950 w 6085020"/>
              <a:gd name="connsiteY47039" fmla="*/ 631965 h 4885973"/>
              <a:gd name="connsiteX47040" fmla="*/ 3746091 w 6085020"/>
              <a:gd name="connsiteY47040" fmla="*/ 632345 h 4885973"/>
              <a:gd name="connsiteX47041" fmla="*/ 3746151 w 6085020"/>
              <a:gd name="connsiteY47041" fmla="*/ 632240 h 4885973"/>
              <a:gd name="connsiteX47042" fmla="*/ 3755622 w 6085020"/>
              <a:gd name="connsiteY47042" fmla="*/ 634407 h 4885973"/>
              <a:gd name="connsiteX47043" fmla="*/ 3765867 w 6085020"/>
              <a:gd name="connsiteY47043" fmla="*/ 637276 h 4885973"/>
              <a:gd name="connsiteX47044" fmla="*/ 3776325 w 6085020"/>
              <a:gd name="connsiteY47044" fmla="*/ 631965 h 4885973"/>
              <a:gd name="connsiteX47045" fmla="*/ 3771001 w 6085020"/>
              <a:gd name="connsiteY47045" fmla="*/ 616413 h 4885973"/>
              <a:gd name="connsiteX47046" fmla="*/ 3363875 w 6085020"/>
              <a:gd name="connsiteY47046" fmla="*/ 616223 h 4885973"/>
              <a:gd name="connsiteX47047" fmla="*/ 3363875 w 6085020"/>
              <a:gd name="connsiteY47047" fmla="*/ 616223 h 4885973"/>
              <a:gd name="connsiteX47048" fmla="*/ 1962609 w 6085020"/>
              <a:gd name="connsiteY47048" fmla="*/ 616034 h 4885973"/>
              <a:gd name="connsiteX47049" fmla="*/ 1962609 w 6085020"/>
              <a:gd name="connsiteY47049" fmla="*/ 620586 h 4885973"/>
              <a:gd name="connsiteX47050" fmla="*/ 1959567 w 6085020"/>
              <a:gd name="connsiteY47050" fmla="*/ 622672 h 4885973"/>
              <a:gd name="connsiteX47051" fmla="*/ 1961734 w 6085020"/>
              <a:gd name="connsiteY47051" fmla="*/ 626063 h 4885973"/>
              <a:gd name="connsiteX47052" fmla="*/ 1961849 w 6085020"/>
              <a:gd name="connsiteY47052" fmla="*/ 626086 h 4885973"/>
              <a:gd name="connsiteX47053" fmla="*/ 1972307 w 6085020"/>
              <a:gd name="connsiteY47053" fmla="*/ 626086 h 4885973"/>
              <a:gd name="connsiteX47054" fmla="*/ 1973068 w 6085020"/>
              <a:gd name="connsiteY47054" fmla="*/ 616034 h 4885973"/>
              <a:gd name="connsiteX47055" fmla="*/ 1255986 w 6085020"/>
              <a:gd name="connsiteY47055" fmla="*/ 616034 h 4885973"/>
              <a:gd name="connsiteX47056" fmla="*/ 1255986 w 6085020"/>
              <a:gd name="connsiteY47056" fmla="*/ 619258 h 4885973"/>
              <a:gd name="connsiteX47057" fmla="*/ 1263783 w 6085020"/>
              <a:gd name="connsiteY47057" fmla="*/ 616413 h 4885973"/>
              <a:gd name="connsiteX47058" fmla="*/ 1265874 w 6085020"/>
              <a:gd name="connsiteY47058" fmla="*/ 620017 h 4885973"/>
              <a:gd name="connsiteX47059" fmla="*/ 1267966 w 6085020"/>
              <a:gd name="connsiteY47059" fmla="*/ 620017 h 4885973"/>
              <a:gd name="connsiteX47060" fmla="*/ 1261311 w 6085020"/>
              <a:gd name="connsiteY47060" fmla="*/ 623431 h 4885973"/>
              <a:gd name="connsiteX47061" fmla="*/ 1214912 w 6085020"/>
              <a:gd name="connsiteY47061" fmla="*/ 638414 h 4885973"/>
              <a:gd name="connsiteX47062" fmla="*/ 1227843 w 6085020"/>
              <a:gd name="connsiteY47062" fmla="*/ 629690 h 4885973"/>
              <a:gd name="connsiteX47063" fmla="*/ 1227843 w 6085020"/>
              <a:gd name="connsiteY47063" fmla="*/ 628172 h 4885973"/>
              <a:gd name="connsiteX47064" fmla="*/ 1237541 w 6085020"/>
              <a:gd name="connsiteY47064" fmla="*/ 623620 h 4885973"/>
              <a:gd name="connsiteX47065" fmla="*/ 1238682 w 6085020"/>
              <a:gd name="connsiteY47065" fmla="*/ 625896 h 4885973"/>
              <a:gd name="connsiteX47066" fmla="*/ 1245908 w 6085020"/>
              <a:gd name="connsiteY47066" fmla="*/ 624000 h 4885973"/>
              <a:gd name="connsiteX47067" fmla="*/ 1255986 w 6085020"/>
              <a:gd name="connsiteY47067" fmla="*/ 616034 h 4885973"/>
              <a:gd name="connsiteX47068" fmla="*/ 2487442 w 6085020"/>
              <a:gd name="connsiteY47068" fmla="*/ 615654 h 4885973"/>
              <a:gd name="connsiteX47069" fmla="*/ 2491055 w 6085020"/>
              <a:gd name="connsiteY47069" fmla="*/ 648846 h 4885973"/>
              <a:gd name="connsiteX47070" fmla="*/ 2492196 w 6085020"/>
              <a:gd name="connsiteY47070" fmla="*/ 648846 h 4885973"/>
              <a:gd name="connsiteX47071" fmla="*/ 2487442 w 6085020"/>
              <a:gd name="connsiteY47071" fmla="*/ 615654 h 4885973"/>
              <a:gd name="connsiteX47072" fmla="*/ 1909746 w 6085020"/>
              <a:gd name="connsiteY47072" fmla="*/ 614516 h 4885973"/>
              <a:gd name="connsiteX47073" fmla="*/ 1906209 w 6085020"/>
              <a:gd name="connsiteY47073" fmla="*/ 616453 h 4885973"/>
              <a:gd name="connsiteX47074" fmla="*/ 1906133 w 6085020"/>
              <a:gd name="connsiteY47074" fmla="*/ 616792 h 4885973"/>
              <a:gd name="connsiteX47075" fmla="*/ 1908414 w 6085020"/>
              <a:gd name="connsiteY47075" fmla="*/ 620396 h 4885973"/>
              <a:gd name="connsiteX47076" fmla="*/ 1911742 w 6085020"/>
              <a:gd name="connsiteY47076" fmla="*/ 618626 h 4885973"/>
              <a:gd name="connsiteX47077" fmla="*/ 1911837 w 6085020"/>
              <a:gd name="connsiteY47077" fmla="*/ 618120 h 4885973"/>
              <a:gd name="connsiteX47078" fmla="*/ 1909936 w 6085020"/>
              <a:gd name="connsiteY47078" fmla="*/ 614569 h 4885973"/>
              <a:gd name="connsiteX47079" fmla="*/ 1909746 w 6085020"/>
              <a:gd name="connsiteY47079" fmla="*/ 614516 h 4885973"/>
              <a:gd name="connsiteX47080" fmla="*/ 1603783 w 6085020"/>
              <a:gd name="connsiteY47080" fmla="*/ 614327 h 4885973"/>
              <a:gd name="connsiteX47081" fmla="*/ 1600170 w 6085020"/>
              <a:gd name="connsiteY47081" fmla="*/ 616603 h 4885973"/>
              <a:gd name="connsiteX47082" fmla="*/ 1602452 w 6085020"/>
              <a:gd name="connsiteY47082" fmla="*/ 620206 h 4885973"/>
              <a:gd name="connsiteX47083" fmla="*/ 1605987 w 6085020"/>
              <a:gd name="connsiteY47083" fmla="*/ 618270 h 4885973"/>
              <a:gd name="connsiteX47084" fmla="*/ 1606065 w 6085020"/>
              <a:gd name="connsiteY47084" fmla="*/ 617930 h 4885973"/>
              <a:gd name="connsiteX47085" fmla="*/ 1603593 w 6085020"/>
              <a:gd name="connsiteY47085" fmla="*/ 615085 h 4885973"/>
              <a:gd name="connsiteX47086" fmla="*/ 1271389 w 6085020"/>
              <a:gd name="connsiteY47086" fmla="*/ 613947 h 4885973"/>
              <a:gd name="connsiteX47087" fmla="*/ 1269393 w 6085020"/>
              <a:gd name="connsiteY47087" fmla="*/ 617931 h 4885973"/>
              <a:gd name="connsiteX47088" fmla="*/ 1267966 w 6085020"/>
              <a:gd name="connsiteY47088" fmla="*/ 615085 h 4885973"/>
              <a:gd name="connsiteX47089" fmla="*/ 3201671 w 6085020"/>
              <a:gd name="connsiteY47089" fmla="*/ 612430 h 4885973"/>
              <a:gd name="connsiteX47090" fmla="*/ 3201671 w 6085020"/>
              <a:gd name="connsiteY47090" fmla="*/ 612430 h 4885973"/>
              <a:gd name="connsiteX47091" fmla="*/ 2389702 w 6085020"/>
              <a:gd name="connsiteY47091" fmla="*/ 612240 h 4885973"/>
              <a:gd name="connsiteX47092" fmla="*/ 2387420 w 6085020"/>
              <a:gd name="connsiteY47092" fmla="*/ 620396 h 4885973"/>
              <a:gd name="connsiteX47093" fmla="*/ 2386279 w 6085020"/>
              <a:gd name="connsiteY47093" fmla="*/ 624758 h 4885973"/>
              <a:gd name="connsiteX47094" fmla="*/ 2381145 w 6085020"/>
              <a:gd name="connsiteY47094" fmla="*/ 620775 h 4885973"/>
              <a:gd name="connsiteX47095" fmla="*/ 2384758 w 6085020"/>
              <a:gd name="connsiteY47095" fmla="*/ 629879 h 4885973"/>
              <a:gd name="connsiteX47096" fmla="*/ 2383236 w 6085020"/>
              <a:gd name="connsiteY47096" fmla="*/ 627983 h 4885973"/>
              <a:gd name="connsiteX47097" fmla="*/ 2391603 w 6085020"/>
              <a:gd name="connsiteY47097" fmla="*/ 634621 h 4885973"/>
              <a:gd name="connsiteX47098" fmla="*/ 2403203 w 6085020"/>
              <a:gd name="connsiteY47098" fmla="*/ 642207 h 4885973"/>
              <a:gd name="connsiteX47099" fmla="*/ 2412330 w 6085020"/>
              <a:gd name="connsiteY47099" fmla="*/ 649035 h 4885973"/>
              <a:gd name="connsiteX47100" fmla="*/ 2420697 w 6085020"/>
              <a:gd name="connsiteY47100" fmla="*/ 655674 h 4885973"/>
              <a:gd name="connsiteX47101" fmla="*/ 2423930 w 6085020"/>
              <a:gd name="connsiteY47101" fmla="*/ 654536 h 4885973"/>
              <a:gd name="connsiteX47102" fmla="*/ 2413471 w 6085020"/>
              <a:gd name="connsiteY47102" fmla="*/ 644483 h 4885973"/>
              <a:gd name="connsiteX47103" fmla="*/ 2402442 w 6085020"/>
              <a:gd name="connsiteY47103" fmla="*/ 636328 h 4885973"/>
              <a:gd name="connsiteX47104" fmla="*/ 2403773 w 6085020"/>
              <a:gd name="connsiteY47104" fmla="*/ 631017 h 4885973"/>
              <a:gd name="connsiteX47105" fmla="*/ 2400540 w 6085020"/>
              <a:gd name="connsiteY47105" fmla="*/ 628931 h 4885973"/>
              <a:gd name="connsiteX47106" fmla="*/ 2393505 w 6085020"/>
              <a:gd name="connsiteY47106" fmla="*/ 625707 h 4885973"/>
              <a:gd name="connsiteX47107" fmla="*/ 2389702 w 6085020"/>
              <a:gd name="connsiteY47107" fmla="*/ 625707 h 4885973"/>
              <a:gd name="connsiteX47108" fmla="*/ 2389702 w 6085020"/>
              <a:gd name="connsiteY47108" fmla="*/ 618879 h 4885973"/>
              <a:gd name="connsiteX47109" fmla="*/ 3164401 w 6085020"/>
              <a:gd name="connsiteY47109" fmla="*/ 612051 h 4885973"/>
              <a:gd name="connsiteX47110" fmla="*/ 3146618 w 6085020"/>
              <a:gd name="connsiteY47110" fmla="*/ 637175 h 4885973"/>
              <a:gd name="connsiteX47111" fmla="*/ 3153897 w 6085020"/>
              <a:gd name="connsiteY47111" fmla="*/ 642218 h 4885973"/>
              <a:gd name="connsiteX47112" fmla="*/ 3153942 w 6085020"/>
              <a:gd name="connsiteY47112" fmla="*/ 643345 h 4885973"/>
              <a:gd name="connsiteX47113" fmla="*/ 3154703 w 6085020"/>
              <a:gd name="connsiteY47113" fmla="*/ 642776 h 4885973"/>
              <a:gd name="connsiteX47114" fmla="*/ 3153897 w 6085020"/>
              <a:gd name="connsiteY47114" fmla="*/ 642218 h 4885973"/>
              <a:gd name="connsiteX47115" fmla="*/ 3153517 w 6085020"/>
              <a:gd name="connsiteY47115" fmla="*/ 632775 h 4885973"/>
              <a:gd name="connsiteX47116" fmla="*/ 3164401 w 6085020"/>
              <a:gd name="connsiteY47116" fmla="*/ 612051 h 4885973"/>
              <a:gd name="connsiteX47117" fmla="*/ 2799109 w 6085020"/>
              <a:gd name="connsiteY47117" fmla="*/ 611671 h 4885973"/>
              <a:gd name="connsiteX47118" fmla="*/ 2799109 w 6085020"/>
              <a:gd name="connsiteY47118" fmla="*/ 611671 h 4885973"/>
              <a:gd name="connsiteX47119" fmla="*/ 1047764 w 6085020"/>
              <a:gd name="connsiteY47119" fmla="*/ 611292 h 4885973"/>
              <a:gd name="connsiteX47120" fmla="*/ 1044151 w 6085020"/>
              <a:gd name="connsiteY47120" fmla="*/ 613378 h 4885973"/>
              <a:gd name="connsiteX47121" fmla="*/ 1046093 w 6085020"/>
              <a:gd name="connsiteY47121" fmla="*/ 616906 h 4885973"/>
              <a:gd name="connsiteX47122" fmla="*/ 1046433 w 6085020"/>
              <a:gd name="connsiteY47122" fmla="*/ 616982 h 4885973"/>
              <a:gd name="connsiteX47123" fmla="*/ 1050046 w 6085020"/>
              <a:gd name="connsiteY47123" fmla="*/ 614896 h 4885973"/>
              <a:gd name="connsiteX47124" fmla="*/ 1048105 w 6085020"/>
              <a:gd name="connsiteY47124" fmla="*/ 611368 h 4885973"/>
              <a:gd name="connsiteX47125" fmla="*/ 1047764 w 6085020"/>
              <a:gd name="connsiteY47125" fmla="*/ 611292 h 4885973"/>
              <a:gd name="connsiteX47126" fmla="*/ 2621122 w 6085020"/>
              <a:gd name="connsiteY47126" fmla="*/ 608447 h 4885973"/>
              <a:gd name="connsiteX47127" fmla="*/ 2597923 w 6085020"/>
              <a:gd name="connsiteY47127" fmla="*/ 613568 h 4885973"/>
              <a:gd name="connsiteX47128" fmla="*/ 2597163 w 6085020"/>
              <a:gd name="connsiteY47128" fmla="*/ 613378 h 4885973"/>
              <a:gd name="connsiteX47129" fmla="*/ 2589176 w 6085020"/>
              <a:gd name="connsiteY47129" fmla="*/ 611292 h 4885973"/>
              <a:gd name="connsiteX47130" fmla="*/ 2589176 w 6085020"/>
              <a:gd name="connsiteY47130" fmla="*/ 627034 h 4885973"/>
              <a:gd name="connsiteX47131" fmla="*/ 2590317 w 6085020"/>
              <a:gd name="connsiteY47131" fmla="*/ 632345 h 4885973"/>
              <a:gd name="connsiteX47132" fmla="*/ 2621122 w 6085020"/>
              <a:gd name="connsiteY47132" fmla="*/ 608447 h 4885973"/>
              <a:gd name="connsiteX47133" fmla="*/ 1060695 w 6085020"/>
              <a:gd name="connsiteY47133" fmla="*/ 608257 h 4885973"/>
              <a:gd name="connsiteX47134" fmla="*/ 1057373 w 6085020"/>
              <a:gd name="connsiteY47134" fmla="*/ 610027 h 4885973"/>
              <a:gd name="connsiteX47135" fmla="*/ 1057272 w 6085020"/>
              <a:gd name="connsiteY47135" fmla="*/ 610533 h 4885973"/>
              <a:gd name="connsiteX47136" fmla="*/ 1059014 w 6085020"/>
              <a:gd name="connsiteY47136" fmla="*/ 613862 h 4885973"/>
              <a:gd name="connsiteX47137" fmla="*/ 1059364 w 6085020"/>
              <a:gd name="connsiteY47137" fmla="*/ 613947 h 4885973"/>
              <a:gd name="connsiteX47138" fmla="*/ 1062977 w 6085020"/>
              <a:gd name="connsiteY47138" fmla="*/ 611861 h 4885973"/>
              <a:gd name="connsiteX47139" fmla="*/ 1061036 w 6085020"/>
              <a:gd name="connsiteY47139" fmla="*/ 608333 h 4885973"/>
              <a:gd name="connsiteX47140" fmla="*/ 1060695 w 6085020"/>
              <a:gd name="connsiteY47140" fmla="*/ 608257 h 4885973"/>
              <a:gd name="connsiteX47141" fmla="*/ 2571111 w 6085020"/>
              <a:gd name="connsiteY47141" fmla="*/ 606930 h 4885973"/>
              <a:gd name="connsiteX47142" fmla="*/ 2557800 w 6085020"/>
              <a:gd name="connsiteY47142" fmla="*/ 619827 h 4885973"/>
              <a:gd name="connsiteX47143" fmla="*/ 2570731 w 6085020"/>
              <a:gd name="connsiteY47143" fmla="*/ 633102 h 4885973"/>
              <a:gd name="connsiteX47144" fmla="*/ 2584042 w 6085020"/>
              <a:gd name="connsiteY47144" fmla="*/ 620204 h 4885973"/>
              <a:gd name="connsiteX47145" fmla="*/ 2584042 w 6085020"/>
              <a:gd name="connsiteY47145" fmla="*/ 619827 h 4885973"/>
              <a:gd name="connsiteX47146" fmla="*/ 2571111 w 6085020"/>
              <a:gd name="connsiteY47146" fmla="*/ 606930 h 4885973"/>
              <a:gd name="connsiteX47147" fmla="*/ 1627933 w 6085020"/>
              <a:gd name="connsiteY47147" fmla="*/ 606930 h 4885973"/>
              <a:gd name="connsiteX47148" fmla="*/ 1627933 w 6085020"/>
              <a:gd name="connsiteY47148" fmla="*/ 606930 h 4885973"/>
              <a:gd name="connsiteX47149" fmla="*/ 2762980 w 6085020"/>
              <a:gd name="connsiteY47149" fmla="*/ 605460 h 4885973"/>
              <a:gd name="connsiteX47150" fmla="*/ 2762980 w 6085020"/>
              <a:gd name="connsiteY47150" fmla="*/ 622103 h 4885973"/>
              <a:gd name="connsiteX47151" fmla="*/ 2762980 w 6085020"/>
              <a:gd name="connsiteY47151" fmla="*/ 605460 h 4885973"/>
              <a:gd name="connsiteX47152" fmla="*/ 3640574 w 6085020"/>
              <a:gd name="connsiteY47152" fmla="*/ 605380 h 4885973"/>
              <a:gd name="connsiteX47153" fmla="*/ 3576851 w 6085020"/>
              <a:gd name="connsiteY47153" fmla="*/ 714280 h 4885973"/>
              <a:gd name="connsiteX47154" fmla="*/ 3560307 w 6085020"/>
              <a:gd name="connsiteY47154" fmla="*/ 730971 h 4885973"/>
              <a:gd name="connsiteX47155" fmla="*/ 3546349 w 6085020"/>
              <a:gd name="connsiteY47155" fmla="*/ 787435 h 4885973"/>
              <a:gd name="connsiteX47156" fmla="*/ 3538018 w 6085020"/>
              <a:gd name="connsiteY47156" fmla="*/ 800279 h 4885973"/>
              <a:gd name="connsiteX47157" fmla="*/ 3536942 w 6085020"/>
              <a:gd name="connsiteY47157" fmla="*/ 800507 h 4885973"/>
              <a:gd name="connsiteX47158" fmla="*/ 3534256 w 6085020"/>
              <a:gd name="connsiteY47158" fmla="*/ 806078 h 4885973"/>
              <a:gd name="connsiteX47159" fmla="*/ 3538018 w 6085020"/>
              <a:gd name="connsiteY47159" fmla="*/ 800279 h 4885973"/>
              <a:gd name="connsiteX47160" fmla="*/ 3543764 w 6085020"/>
              <a:gd name="connsiteY47160" fmla="*/ 799061 h 4885973"/>
              <a:gd name="connsiteX47161" fmla="*/ 3548518 w 6085020"/>
              <a:gd name="connsiteY47161" fmla="*/ 818027 h 4885973"/>
              <a:gd name="connsiteX47162" fmla="*/ 3572097 w 6085020"/>
              <a:gd name="connsiteY47162" fmla="*/ 793561 h 4885973"/>
              <a:gd name="connsiteX47163" fmla="*/ 3577802 w 6085020"/>
              <a:gd name="connsiteY47163" fmla="*/ 788250 h 4885973"/>
              <a:gd name="connsiteX47164" fmla="*/ 3603283 w 6085020"/>
              <a:gd name="connsiteY47164" fmla="*/ 760938 h 4885973"/>
              <a:gd name="connsiteX47165" fmla="*/ 3617545 w 6085020"/>
              <a:gd name="connsiteY47165" fmla="*/ 763214 h 4885973"/>
              <a:gd name="connsiteX47166" fmla="*/ 3614882 w 6085020"/>
              <a:gd name="connsiteY47166" fmla="*/ 733437 h 4885973"/>
              <a:gd name="connsiteX47167" fmla="*/ 3614882 w 6085020"/>
              <a:gd name="connsiteY47167" fmla="*/ 723574 h 4885973"/>
              <a:gd name="connsiteX47168" fmla="*/ 3661471 w 6085020"/>
              <a:gd name="connsiteY47168" fmla="*/ 628741 h 4885973"/>
              <a:gd name="connsiteX47169" fmla="*/ 3661471 w 6085020"/>
              <a:gd name="connsiteY47169" fmla="*/ 632345 h 4885973"/>
              <a:gd name="connsiteX47170" fmla="*/ 3671929 w 6085020"/>
              <a:gd name="connsiteY47170" fmla="*/ 632345 h 4885973"/>
              <a:gd name="connsiteX47171" fmla="*/ 3671929 w 6085020"/>
              <a:gd name="connsiteY47171" fmla="*/ 619448 h 4885973"/>
              <a:gd name="connsiteX47172" fmla="*/ 3640574 w 6085020"/>
              <a:gd name="connsiteY47172" fmla="*/ 605380 h 4885973"/>
              <a:gd name="connsiteX47173" fmla="*/ 2370496 w 6085020"/>
              <a:gd name="connsiteY47173" fmla="*/ 604464 h 4885973"/>
              <a:gd name="connsiteX47174" fmla="*/ 2367833 w 6085020"/>
              <a:gd name="connsiteY47174" fmla="*/ 608257 h 4885973"/>
              <a:gd name="connsiteX47175" fmla="*/ 2364981 w 6085020"/>
              <a:gd name="connsiteY47175" fmla="*/ 612051 h 4885973"/>
              <a:gd name="connsiteX47176" fmla="*/ 2368404 w 6085020"/>
              <a:gd name="connsiteY47176" fmla="*/ 616034 h 4885973"/>
              <a:gd name="connsiteX47177" fmla="*/ 2373728 w 6085020"/>
              <a:gd name="connsiteY47177" fmla="*/ 620396 h 4885973"/>
              <a:gd name="connsiteX47178" fmla="*/ 2375625 w 6085020"/>
              <a:gd name="connsiteY47178" fmla="*/ 618677 h 4885973"/>
              <a:gd name="connsiteX47179" fmla="*/ 2375630 w 6085020"/>
              <a:gd name="connsiteY47179" fmla="*/ 618689 h 4885973"/>
              <a:gd name="connsiteX47180" fmla="*/ 2375820 w 6085020"/>
              <a:gd name="connsiteY47180" fmla="*/ 618499 h 4885973"/>
              <a:gd name="connsiteX47181" fmla="*/ 2375625 w 6085020"/>
              <a:gd name="connsiteY47181" fmla="*/ 618677 h 4885973"/>
              <a:gd name="connsiteX47182" fmla="*/ 2373538 w 6085020"/>
              <a:gd name="connsiteY47182" fmla="*/ 614137 h 4885973"/>
              <a:gd name="connsiteX47183" fmla="*/ 2370496 w 6085020"/>
              <a:gd name="connsiteY47183" fmla="*/ 608068 h 4885973"/>
              <a:gd name="connsiteX47184" fmla="*/ 2342923 w 6085020"/>
              <a:gd name="connsiteY47184" fmla="*/ 604464 h 4885973"/>
              <a:gd name="connsiteX47185" fmla="*/ 2342923 w 6085020"/>
              <a:gd name="connsiteY47185" fmla="*/ 604464 h 4885973"/>
              <a:gd name="connsiteX47186" fmla="*/ 2699872 w 6085020"/>
              <a:gd name="connsiteY47186" fmla="*/ 603895 h 4885973"/>
              <a:gd name="connsiteX47187" fmla="*/ 2699087 w 6085020"/>
              <a:gd name="connsiteY47187" fmla="*/ 616413 h 4885973"/>
              <a:gd name="connsiteX47188" fmla="*/ 2699872 w 6085020"/>
              <a:gd name="connsiteY47188" fmla="*/ 603895 h 4885973"/>
              <a:gd name="connsiteX47189" fmla="*/ 3365206 w 6085020"/>
              <a:gd name="connsiteY47189" fmla="*/ 603136 h 4885973"/>
              <a:gd name="connsiteX47190" fmla="*/ 3369960 w 6085020"/>
              <a:gd name="connsiteY47190" fmla="*/ 613189 h 4885973"/>
              <a:gd name="connsiteX47191" fmla="*/ 3369960 w 6085020"/>
              <a:gd name="connsiteY47191" fmla="*/ 612620 h 4885973"/>
              <a:gd name="connsiteX47192" fmla="*/ 3365206 w 6085020"/>
              <a:gd name="connsiteY47192" fmla="*/ 603136 h 4885973"/>
              <a:gd name="connsiteX47193" fmla="*/ 2280932 w 6085020"/>
              <a:gd name="connsiteY47193" fmla="*/ 603136 h 4885973"/>
              <a:gd name="connsiteX47194" fmla="*/ 2282453 w 6085020"/>
              <a:gd name="connsiteY47194" fmla="*/ 605981 h 4885973"/>
              <a:gd name="connsiteX47195" fmla="*/ 2285876 w 6085020"/>
              <a:gd name="connsiteY47195" fmla="*/ 609206 h 4885973"/>
              <a:gd name="connsiteX47196" fmla="*/ 2284165 w 6085020"/>
              <a:gd name="connsiteY47196" fmla="*/ 610913 h 4885973"/>
              <a:gd name="connsiteX47197" fmla="*/ 2282263 w 6085020"/>
              <a:gd name="connsiteY47197" fmla="*/ 612809 h 4885973"/>
              <a:gd name="connsiteX47198" fmla="*/ 2264198 w 6085020"/>
              <a:gd name="connsiteY47198" fmla="*/ 624948 h 4885973"/>
              <a:gd name="connsiteX47199" fmla="*/ 2319914 w 6085020"/>
              <a:gd name="connsiteY47199" fmla="*/ 603705 h 4885973"/>
              <a:gd name="connsiteX47200" fmla="*/ 2289299 w 6085020"/>
              <a:gd name="connsiteY47200" fmla="*/ 610723 h 4885973"/>
              <a:gd name="connsiteX47201" fmla="*/ 2286446 w 6085020"/>
              <a:gd name="connsiteY47201" fmla="*/ 606740 h 4885973"/>
              <a:gd name="connsiteX47202" fmla="*/ 2280932 w 6085020"/>
              <a:gd name="connsiteY47202" fmla="*/ 603136 h 4885973"/>
              <a:gd name="connsiteX47203" fmla="*/ 1377877 w 6085020"/>
              <a:gd name="connsiteY47203" fmla="*/ 602188 h 4885973"/>
              <a:gd name="connsiteX47204" fmla="*/ 1383582 w 6085020"/>
              <a:gd name="connsiteY47204" fmla="*/ 609585 h 4885973"/>
              <a:gd name="connsiteX47205" fmla="*/ 1390998 w 6085020"/>
              <a:gd name="connsiteY47205" fmla="*/ 617361 h 4885973"/>
              <a:gd name="connsiteX47206" fmla="*/ 1383391 w 6085020"/>
              <a:gd name="connsiteY47206" fmla="*/ 617361 h 4885973"/>
              <a:gd name="connsiteX47207" fmla="*/ 1371411 w 6085020"/>
              <a:gd name="connsiteY47207" fmla="*/ 610154 h 4885973"/>
              <a:gd name="connsiteX47208" fmla="*/ 1371411 w 6085020"/>
              <a:gd name="connsiteY47208" fmla="*/ 618499 h 4885973"/>
              <a:gd name="connsiteX47209" fmla="*/ 1364946 w 6085020"/>
              <a:gd name="connsiteY47209" fmla="*/ 619637 h 4885973"/>
              <a:gd name="connsiteX47210" fmla="*/ 1366087 w 6085020"/>
              <a:gd name="connsiteY47210" fmla="*/ 614896 h 4885973"/>
              <a:gd name="connsiteX47211" fmla="*/ 1356579 w 6085020"/>
              <a:gd name="connsiteY47211" fmla="*/ 620775 h 4885973"/>
              <a:gd name="connsiteX47212" fmla="*/ 1350114 w 6085020"/>
              <a:gd name="connsiteY47212" fmla="*/ 616413 h 4885973"/>
              <a:gd name="connsiteX47213" fmla="*/ 1346691 w 6085020"/>
              <a:gd name="connsiteY47213" fmla="*/ 618120 h 4885973"/>
              <a:gd name="connsiteX47214" fmla="*/ 1347832 w 6085020"/>
              <a:gd name="connsiteY47214" fmla="*/ 614896 h 4885973"/>
              <a:gd name="connsiteX47215" fmla="*/ 1360002 w 6085020"/>
              <a:gd name="connsiteY47215" fmla="*/ 609775 h 4885973"/>
              <a:gd name="connsiteX47216" fmla="*/ 1363995 w 6085020"/>
              <a:gd name="connsiteY47216" fmla="*/ 612051 h 4885973"/>
              <a:gd name="connsiteX47217" fmla="*/ 1367608 w 6085020"/>
              <a:gd name="connsiteY47217" fmla="*/ 608826 h 4885973"/>
              <a:gd name="connsiteX47218" fmla="*/ 1371982 w 6085020"/>
              <a:gd name="connsiteY47218" fmla="*/ 608826 h 4885973"/>
              <a:gd name="connsiteX47219" fmla="*/ 1377877 w 6085020"/>
              <a:gd name="connsiteY47219" fmla="*/ 602188 h 4885973"/>
              <a:gd name="connsiteX47220" fmla="*/ 2506648 w 6085020"/>
              <a:gd name="connsiteY47220" fmla="*/ 601050 h 4885973"/>
              <a:gd name="connsiteX47221" fmla="*/ 2516726 w 6085020"/>
              <a:gd name="connsiteY47221" fmla="*/ 616792 h 4885973"/>
              <a:gd name="connsiteX47222" fmla="*/ 2517107 w 6085020"/>
              <a:gd name="connsiteY47222" fmla="*/ 616792 h 4885973"/>
              <a:gd name="connsiteX47223" fmla="*/ 2506648 w 6085020"/>
              <a:gd name="connsiteY47223" fmla="*/ 601050 h 4885973"/>
              <a:gd name="connsiteX47224" fmla="*/ 2030115 w 6085020"/>
              <a:gd name="connsiteY47224" fmla="*/ 600671 h 4885973"/>
              <a:gd name="connsiteX47225" fmla="*/ 2030115 w 6085020"/>
              <a:gd name="connsiteY47225" fmla="*/ 611102 h 4885973"/>
              <a:gd name="connsiteX47226" fmla="*/ 2040573 w 6085020"/>
              <a:gd name="connsiteY47226" fmla="*/ 611102 h 4885973"/>
              <a:gd name="connsiteX47227" fmla="*/ 2040573 w 6085020"/>
              <a:gd name="connsiteY47227" fmla="*/ 600671 h 4885973"/>
              <a:gd name="connsiteX47228" fmla="*/ 1973828 w 6085020"/>
              <a:gd name="connsiteY47228" fmla="*/ 600671 h 4885973"/>
              <a:gd name="connsiteX47229" fmla="*/ 1964511 w 6085020"/>
              <a:gd name="connsiteY47229" fmla="*/ 606930 h 4885973"/>
              <a:gd name="connsiteX47230" fmla="*/ 1955003 w 6085020"/>
              <a:gd name="connsiteY47230" fmla="*/ 613189 h 4885973"/>
              <a:gd name="connsiteX47231" fmla="*/ 1959757 w 6085020"/>
              <a:gd name="connsiteY47231" fmla="*/ 614137 h 4885973"/>
              <a:gd name="connsiteX47232" fmla="*/ 1973258 w 6085020"/>
              <a:gd name="connsiteY47232" fmla="*/ 612051 h 4885973"/>
              <a:gd name="connsiteX47233" fmla="*/ 1982385 w 6085020"/>
              <a:gd name="connsiteY47233" fmla="*/ 609016 h 4885973"/>
              <a:gd name="connsiteX47234" fmla="*/ 1978012 w 6085020"/>
              <a:gd name="connsiteY47234" fmla="*/ 604843 h 4885973"/>
              <a:gd name="connsiteX47235" fmla="*/ 3231336 w 6085020"/>
              <a:gd name="connsiteY47235" fmla="*/ 598940 h 4885973"/>
              <a:gd name="connsiteX47236" fmla="*/ 3226582 w 6085020"/>
              <a:gd name="connsiteY47236" fmla="*/ 601998 h 4885973"/>
              <a:gd name="connsiteX47237" fmla="*/ 3227533 w 6085020"/>
              <a:gd name="connsiteY47237" fmla="*/ 601998 h 4885973"/>
              <a:gd name="connsiteX47238" fmla="*/ 3231336 w 6085020"/>
              <a:gd name="connsiteY47238" fmla="*/ 598940 h 4885973"/>
              <a:gd name="connsiteX47239" fmla="*/ 1845663 w 6085020"/>
              <a:gd name="connsiteY47239" fmla="*/ 598584 h 4885973"/>
              <a:gd name="connsiteX47240" fmla="*/ 1842430 w 6085020"/>
              <a:gd name="connsiteY47240" fmla="*/ 600481 h 4885973"/>
              <a:gd name="connsiteX47241" fmla="*/ 1847564 w 6085020"/>
              <a:gd name="connsiteY47241" fmla="*/ 608826 h 4885973"/>
              <a:gd name="connsiteX47242" fmla="*/ 1852814 w 6085020"/>
              <a:gd name="connsiteY47242" fmla="*/ 614063 h 4885973"/>
              <a:gd name="connsiteX47243" fmla="*/ 1852889 w 6085020"/>
              <a:gd name="connsiteY47243" fmla="*/ 614327 h 4885973"/>
              <a:gd name="connsiteX47244" fmla="*/ 1852889 w 6085020"/>
              <a:gd name="connsiteY47244" fmla="*/ 658329 h 4885973"/>
              <a:gd name="connsiteX47245" fmla="*/ 1892251 w 6085020"/>
              <a:gd name="connsiteY47245" fmla="*/ 658329 h 4885973"/>
              <a:gd name="connsiteX47246" fmla="*/ 1923437 w 6085020"/>
              <a:gd name="connsiteY47246" fmla="*/ 654156 h 4885973"/>
              <a:gd name="connsiteX47247" fmla="*/ 1930092 w 6085020"/>
              <a:gd name="connsiteY47247" fmla="*/ 653018 h 4885973"/>
              <a:gd name="connsiteX47248" fmla="*/ 1931233 w 6085020"/>
              <a:gd name="connsiteY47248" fmla="*/ 648466 h 4885973"/>
              <a:gd name="connsiteX47249" fmla="*/ 1920585 w 6085020"/>
              <a:gd name="connsiteY47249" fmla="*/ 629500 h 4885973"/>
              <a:gd name="connsiteX47250" fmla="*/ 1916021 w 6085020"/>
              <a:gd name="connsiteY47250" fmla="*/ 634621 h 4885973"/>
              <a:gd name="connsiteX47251" fmla="*/ 1901569 w 6085020"/>
              <a:gd name="connsiteY47251" fmla="*/ 627603 h 4885973"/>
              <a:gd name="connsiteX47252" fmla="*/ 1895674 w 6085020"/>
              <a:gd name="connsiteY47252" fmla="*/ 625138 h 4885973"/>
              <a:gd name="connsiteX47253" fmla="*/ 1892251 w 6085020"/>
              <a:gd name="connsiteY47253" fmla="*/ 623810 h 4885973"/>
              <a:gd name="connsiteX47254" fmla="*/ 1852889 w 6085020"/>
              <a:gd name="connsiteY47254" fmla="*/ 608637 h 4885973"/>
              <a:gd name="connsiteX47255" fmla="*/ 1852889 w 6085020"/>
              <a:gd name="connsiteY47255" fmla="*/ 614137 h 4885973"/>
              <a:gd name="connsiteX47256" fmla="*/ 1852814 w 6085020"/>
              <a:gd name="connsiteY47256" fmla="*/ 614063 h 4885973"/>
              <a:gd name="connsiteX47257" fmla="*/ 1850797 w 6085020"/>
              <a:gd name="connsiteY47257" fmla="*/ 606930 h 4885973"/>
              <a:gd name="connsiteX47258" fmla="*/ 1845663 w 6085020"/>
              <a:gd name="connsiteY47258" fmla="*/ 598584 h 4885973"/>
              <a:gd name="connsiteX47259" fmla="*/ 1734421 w 6085020"/>
              <a:gd name="connsiteY47259" fmla="*/ 597826 h 4885973"/>
              <a:gd name="connsiteX47260" fmla="*/ 1729667 w 6085020"/>
              <a:gd name="connsiteY47260" fmla="*/ 604843 h 4885973"/>
              <a:gd name="connsiteX47261" fmla="*/ 1724723 w 6085020"/>
              <a:gd name="connsiteY47261" fmla="*/ 612051 h 4885973"/>
              <a:gd name="connsiteX47262" fmla="*/ 1753056 w 6085020"/>
              <a:gd name="connsiteY47262" fmla="*/ 618689 h 4885973"/>
              <a:gd name="connsiteX47263" fmla="*/ 1758191 w 6085020"/>
              <a:gd name="connsiteY47263" fmla="*/ 613189 h 4885973"/>
              <a:gd name="connsiteX47264" fmla="*/ 1763515 w 6085020"/>
              <a:gd name="connsiteY47264" fmla="*/ 607499 h 4885973"/>
              <a:gd name="connsiteX47265" fmla="*/ 1758000 w 6085020"/>
              <a:gd name="connsiteY47265" fmla="*/ 610533 h 4885973"/>
              <a:gd name="connsiteX47266" fmla="*/ 1752296 w 6085020"/>
              <a:gd name="connsiteY47266" fmla="*/ 613568 h 4885973"/>
              <a:gd name="connsiteX47267" fmla="*/ 1743358 w 6085020"/>
              <a:gd name="connsiteY47267" fmla="*/ 605602 h 4885973"/>
              <a:gd name="connsiteX47268" fmla="*/ 4335387 w 6085020"/>
              <a:gd name="connsiteY47268" fmla="*/ 595929 h 4885973"/>
              <a:gd name="connsiteX47269" fmla="*/ 4336432 w 6085020"/>
              <a:gd name="connsiteY47269" fmla="*/ 605152 h 4885973"/>
              <a:gd name="connsiteX47270" fmla="*/ 4340607 w 6085020"/>
              <a:gd name="connsiteY47270" fmla="*/ 601674 h 4885973"/>
              <a:gd name="connsiteX47271" fmla="*/ 4340901 w 6085020"/>
              <a:gd name="connsiteY47271" fmla="*/ 601998 h 4885973"/>
              <a:gd name="connsiteX47272" fmla="*/ 4340901 w 6085020"/>
              <a:gd name="connsiteY47272" fmla="*/ 601429 h 4885973"/>
              <a:gd name="connsiteX47273" fmla="*/ 4340607 w 6085020"/>
              <a:gd name="connsiteY47273" fmla="*/ 601674 h 4885973"/>
              <a:gd name="connsiteX47274" fmla="*/ 3102980 w 6085020"/>
              <a:gd name="connsiteY47274" fmla="*/ 595929 h 4885973"/>
              <a:gd name="connsiteX47275" fmla="*/ 3102980 w 6085020"/>
              <a:gd name="connsiteY47275" fmla="*/ 595929 h 4885973"/>
              <a:gd name="connsiteX47276" fmla="*/ 1027418 w 6085020"/>
              <a:gd name="connsiteY47276" fmla="*/ 594222 h 4885973"/>
              <a:gd name="connsiteX47277" fmla="*/ 1023881 w 6085020"/>
              <a:gd name="connsiteY47277" fmla="*/ 596159 h 4885973"/>
              <a:gd name="connsiteX47278" fmla="*/ 1023805 w 6085020"/>
              <a:gd name="connsiteY47278" fmla="*/ 596498 h 4885973"/>
              <a:gd name="connsiteX47279" fmla="*/ 1026087 w 6085020"/>
              <a:gd name="connsiteY47279" fmla="*/ 600102 h 4885973"/>
              <a:gd name="connsiteX47280" fmla="*/ 1029509 w 6085020"/>
              <a:gd name="connsiteY47280" fmla="*/ 597826 h 4885973"/>
              <a:gd name="connsiteX47281" fmla="*/ 1027418 w 6085020"/>
              <a:gd name="connsiteY47281" fmla="*/ 594222 h 4885973"/>
              <a:gd name="connsiteX47282" fmla="*/ 1614622 w 6085020"/>
              <a:gd name="connsiteY47282" fmla="*/ 592325 h 4885973"/>
              <a:gd name="connsiteX47283" fmla="*/ 1610629 w 6085020"/>
              <a:gd name="connsiteY47283" fmla="*/ 597636 h 4885973"/>
              <a:gd name="connsiteX47284" fmla="*/ 1609298 w 6085020"/>
              <a:gd name="connsiteY47284" fmla="*/ 603326 h 4885973"/>
              <a:gd name="connsiteX47285" fmla="*/ 1621658 w 6085020"/>
              <a:gd name="connsiteY47285" fmla="*/ 606171 h 4885973"/>
              <a:gd name="connsiteX47286" fmla="*/ 1619376 w 6085020"/>
              <a:gd name="connsiteY47286" fmla="*/ 599533 h 4885973"/>
              <a:gd name="connsiteX47287" fmla="*/ 1614622 w 6085020"/>
              <a:gd name="connsiteY47287" fmla="*/ 592325 h 4885973"/>
              <a:gd name="connsiteX47288" fmla="*/ 3510296 w 6085020"/>
              <a:gd name="connsiteY47288" fmla="*/ 592136 h 4885973"/>
              <a:gd name="connsiteX47289" fmla="*/ 3510296 w 6085020"/>
              <a:gd name="connsiteY47289" fmla="*/ 592136 h 4885973"/>
              <a:gd name="connsiteX47290" fmla="*/ 2990645 w 6085020"/>
              <a:gd name="connsiteY47290" fmla="*/ 591021 h 4885973"/>
              <a:gd name="connsiteX47291" fmla="*/ 2982040 w 6085020"/>
              <a:gd name="connsiteY47291" fmla="*/ 601050 h 4885973"/>
              <a:gd name="connsiteX47292" fmla="*/ 2982040 w 6085020"/>
              <a:gd name="connsiteY47292" fmla="*/ 601998 h 4885973"/>
              <a:gd name="connsiteX47293" fmla="*/ 3002957 w 6085020"/>
              <a:gd name="connsiteY47293" fmla="*/ 628172 h 4885973"/>
              <a:gd name="connsiteX47294" fmla="*/ 2998964 w 6085020"/>
              <a:gd name="connsiteY47294" fmla="*/ 596498 h 4885973"/>
              <a:gd name="connsiteX47295" fmla="*/ 2999535 w 6085020"/>
              <a:gd name="connsiteY47295" fmla="*/ 596498 h 4885973"/>
              <a:gd name="connsiteX47296" fmla="*/ 2990645 w 6085020"/>
              <a:gd name="connsiteY47296" fmla="*/ 591021 h 4885973"/>
              <a:gd name="connsiteX47297" fmla="*/ 4274079 w 6085020"/>
              <a:gd name="connsiteY47297" fmla="*/ 591001 h 4885973"/>
              <a:gd name="connsiteX47298" fmla="*/ 4267311 w 6085020"/>
              <a:gd name="connsiteY47298" fmla="*/ 595360 h 4885973"/>
              <a:gd name="connsiteX47299" fmla="*/ 4267311 w 6085020"/>
              <a:gd name="connsiteY47299" fmla="*/ 595929 h 4885973"/>
              <a:gd name="connsiteX47300" fmla="*/ 4273776 w 6085020"/>
              <a:gd name="connsiteY47300" fmla="*/ 614896 h 4885973"/>
              <a:gd name="connsiteX47301" fmla="*/ 4275437 w 6085020"/>
              <a:gd name="connsiteY47301" fmla="*/ 616949 h 4885973"/>
              <a:gd name="connsiteX47302" fmla="*/ 4273776 w 6085020"/>
              <a:gd name="connsiteY47302" fmla="*/ 615844 h 4885973"/>
              <a:gd name="connsiteX47303" fmla="*/ 4277556 w 6085020"/>
              <a:gd name="connsiteY47303" fmla="*/ 619566 h 4885973"/>
              <a:gd name="connsiteX47304" fmla="*/ 4275437 w 6085020"/>
              <a:gd name="connsiteY47304" fmla="*/ 616949 h 4885973"/>
              <a:gd name="connsiteX47305" fmla="*/ 4282903 w 6085020"/>
              <a:gd name="connsiteY47305" fmla="*/ 621913 h 4885973"/>
              <a:gd name="connsiteX47306" fmla="*/ 4274079 w 6085020"/>
              <a:gd name="connsiteY47306" fmla="*/ 591001 h 4885973"/>
              <a:gd name="connsiteX47307" fmla="*/ 3488808 w 6085020"/>
              <a:gd name="connsiteY47307" fmla="*/ 590618 h 4885973"/>
              <a:gd name="connsiteX47308" fmla="*/ 3488808 w 6085020"/>
              <a:gd name="connsiteY47308" fmla="*/ 590618 h 4885973"/>
              <a:gd name="connsiteX47309" fmla="*/ 2616178 w 6085020"/>
              <a:gd name="connsiteY47309" fmla="*/ 590429 h 4885973"/>
              <a:gd name="connsiteX47310" fmla="*/ 2616178 w 6085020"/>
              <a:gd name="connsiteY47310" fmla="*/ 590429 h 4885973"/>
              <a:gd name="connsiteX47311" fmla="*/ 2777812 w 6085020"/>
              <a:gd name="connsiteY47311" fmla="*/ 590239 h 4885973"/>
              <a:gd name="connsiteX47312" fmla="*/ 2777812 w 6085020"/>
              <a:gd name="connsiteY47312" fmla="*/ 590239 h 4885973"/>
              <a:gd name="connsiteX47313" fmla="*/ 1652083 w 6085020"/>
              <a:gd name="connsiteY47313" fmla="*/ 590049 h 4885973"/>
              <a:gd name="connsiteX47314" fmla="*/ 1648430 w 6085020"/>
              <a:gd name="connsiteY47314" fmla="*/ 592316 h 4885973"/>
              <a:gd name="connsiteX47315" fmla="*/ 1650703 w 6085020"/>
              <a:gd name="connsiteY47315" fmla="*/ 595959 h 4885973"/>
              <a:gd name="connsiteX47316" fmla="*/ 1654355 w 6085020"/>
              <a:gd name="connsiteY47316" fmla="*/ 593693 h 4885973"/>
              <a:gd name="connsiteX47317" fmla="*/ 1654365 w 6085020"/>
              <a:gd name="connsiteY47317" fmla="*/ 593653 h 4885973"/>
              <a:gd name="connsiteX47318" fmla="*/ 1652083 w 6085020"/>
              <a:gd name="connsiteY47318" fmla="*/ 590049 h 4885973"/>
              <a:gd name="connsiteX47319" fmla="*/ 2221603 w 6085020"/>
              <a:gd name="connsiteY47319" fmla="*/ 589670 h 4885973"/>
              <a:gd name="connsiteX47320" fmla="*/ 2220082 w 6085020"/>
              <a:gd name="connsiteY47320" fmla="*/ 596119 h 4885973"/>
              <a:gd name="connsiteX47321" fmla="*/ 2223504 w 6085020"/>
              <a:gd name="connsiteY47321" fmla="*/ 597826 h 4885973"/>
              <a:gd name="connsiteX47322" fmla="*/ 2227117 w 6085020"/>
              <a:gd name="connsiteY47322" fmla="*/ 599343 h 4885973"/>
              <a:gd name="connsiteX47323" fmla="*/ 2228639 w 6085020"/>
              <a:gd name="connsiteY47323" fmla="*/ 589670 h 4885973"/>
              <a:gd name="connsiteX47324" fmla="*/ 3092355 w 6085020"/>
              <a:gd name="connsiteY47324" fmla="*/ 589101 h 4885973"/>
              <a:gd name="connsiteX47325" fmla="*/ 3091571 w 6085020"/>
              <a:gd name="connsiteY47325" fmla="*/ 601619 h 4885973"/>
              <a:gd name="connsiteX47326" fmla="*/ 3092355 w 6085020"/>
              <a:gd name="connsiteY47326" fmla="*/ 589101 h 4885973"/>
              <a:gd name="connsiteX47327" fmla="*/ 1750584 w 6085020"/>
              <a:gd name="connsiteY47327" fmla="*/ 589101 h 4885973"/>
              <a:gd name="connsiteX47328" fmla="*/ 1746971 w 6085020"/>
              <a:gd name="connsiteY47328" fmla="*/ 591377 h 4885973"/>
              <a:gd name="connsiteX47329" fmla="*/ 1749244 w 6085020"/>
              <a:gd name="connsiteY47329" fmla="*/ 595021 h 4885973"/>
              <a:gd name="connsiteX47330" fmla="*/ 1752897 w 6085020"/>
              <a:gd name="connsiteY47330" fmla="*/ 592754 h 4885973"/>
              <a:gd name="connsiteX47331" fmla="*/ 1750624 w 6085020"/>
              <a:gd name="connsiteY47331" fmla="*/ 589111 h 4885973"/>
              <a:gd name="connsiteX47332" fmla="*/ 1750584 w 6085020"/>
              <a:gd name="connsiteY47332" fmla="*/ 589101 h 4885973"/>
              <a:gd name="connsiteX47333" fmla="*/ 3395822 w 6085020"/>
              <a:gd name="connsiteY47333" fmla="*/ 587963 h 4885973"/>
              <a:gd name="connsiteX47334" fmla="*/ 3390497 w 6085020"/>
              <a:gd name="connsiteY47334" fmla="*/ 619258 h 4885973"/>
              <a:gd name="connsiteX47335" fmla="*/ 3406280 w 6085020"/>
              <a:gd name="connsiteY47335" fmla="*/ 598395 h 4885973"/>
              <a:gd name="connsiteX47336" fmla="*/ 3408990 w 6085020"/>
              <a:gd name="connsiteY47336" fmla="*/ 599130 h 4885973"/>
              <a:gd name="connsiteX47337" fmla="*/ 3410381 w 6085020"/>
              <a:gd name="connsiteY47337" fmla="*/ 592745 h 4885973"/>
              <a:gd name="connsiteX47338" fmla="*/ 3411414 w 6085020"/>
              <a:gd name="connsiteY47338" fmla="*/ 593084 h 4885973"/>
              <a:gd name="connsiteX47339" fmla="*/ 3410844 w 6085020"/>
              <a:gd name="connsiteY47339" fmla="*/ 590618 h 4885973"/>
              <a:gd name="connsiteX47340" fmla="*/ 3410381 w 6085020"/>
              <a:gd name="connsiteY47340" fmla="*/ 592745 h 4885973"/>
              <a:gd name="connsiteX47341" fmla="*/ 1833303 w 6085020"/>
              <a:gd name="connsiteY47341" fmla="*/ 587963 h 4885973"/>
              <a:gd name="connsiteX47342" fmla="*/ 1829690 w 6085020"/>
              <a:gd name="connsiteY47342" fmla="*/ 603326 h 4885973"/>
              <a:gd name="connsiteX47343" fmla="*/ 1834443 w 6085020"/>
              <a:gd name="connsiteY47343" fmla="*/ 600481 h 4885973"/>
              <a:gd name="connsiteX47344" fmla="*/ 1839197 w 6085020"/>
              <a:gd name="connsiteY47344" fmla="*/ 597446 h 4885973"/>
              <a:gd name="connsiteX47345" fmla="*/ 1836345 w 6085020"/>
              <a:gd name="connsiteY47345" fmla="*/ 592705 h 4885973"/>
              <a:gd name="connsiteX47346" fmla="*/ 3190452 w 6085020"/>
              <a:gd name="connsiteY47346" fmla="*/ 587584 h 4885973"/>
              <a:gd name="connsiteX47347" fmla="*/ 3190452 w 6085020"/>
              <a:gd name="connsiteY47347" fmla="*/ 587584 h 4885973"/>
              <a:gd name="connsiteX47348" fmla="*/ 1846994 w 6085020"/>
              <a:gd name="connsiteY47348" fmla="*/ 585497 h 4885973"/>
              <a:gd name="connsiteX47349" fmla="*/ 1851938 w 6085020"/>
              <a:gd name="connsiteY47349" fmla="*/ 586635 h 4885973"/>
              <a:gd name="connsiteX47350" fmla="*/ 1850417 w 6085020"/>
              <a:gd name="connsiteY47350" fmla="*/ 589291 h 4885973"/>
              <a:gd name="connsiteX47351" fmla="*/ 1844522 w 6085020"/>
              <a:gd name="connsiteY47351" fmla="*/ 587963 h 4885973"/>
              <a:gd name="connsiteX47352" fmla="*/ 4351360 w 6085020"/>
              <a:gd name="connsiteY47352" fmla="*/ 584543 h 4885973"/>
              <a:gd name="connsiteX47353" fmla="*/ 4345845 w 6085020"/>
              <a:gd name="connsiteY47353" fmla="*/ 590239 h 4885973"/>
              <a:gd name="connsiteX47354" fmla="*/ 4345845 w 6085020"/>
              <a:gd name="connsiteY47354" fmla="*/ 590808 h 4885973"/>
              <a:gd name="connsiteX47355" fmla="*/ 4366763 w 6085020"/>
              <a:gd name="connsiteY47355" fmla="*/ 601240 h 4885973"/>
              <a:gd name="connsiteX47356" fmla="*/ 4351360 w 6085020"/>
              <a:gd name="connsiteY47356" fmla="*/ 584543 h 4885973"/>
              <a:gd name="connsiteX47357" fmla="*/ 1074482 w 6085020"/>
              <a:gd name="connsiteY47357" fmla="*/ 583340 h 4885973"/>
              <a:gd name="connsiteX47358" fmla="*/ 1073626 w 6085020"/>
              <a:gd name="connsiteY47358" fmla="*/ 595929 h 4885973"/>
              <a:gd name="connsiteX47359" fmla="*/ 1074482 w 6085020"/>
              <a:gd name="connsiteY47359" fmla="*/ 583340 h 4885973"/>
              <a:gd name="connsiteX47360" fmla="*/ 4037601 w 6085020"/>
              <a:gd name="connsiteY47360" fmla="*/ 580566 h 4885973"/>
              <a:gd name="connsiteX47361" fmla="*/ 4038480 w 6085020"/>
              <a:gd name="connsiteY47361" fmla="*/ 593013 h 4885973"/>
              <a:gd name="connsiteX47362" fmla="*/ 4042744 w 6085020"/>
              <a:gd name="connsiteY47362" fmla="*/ 599845 h 4885973"/>
              <a:gd name="connsiteX47363" fmla="*/ 4042735 w 6085020"/>
              <a:gd name="connsiteY47363" fmla="*/ 601429 h 4885973"/>
              <a:gd name="connsiteX47364" fmla="*/ 4043496 w 6085020"/>
              <a:gd name="connsiteY47364" fmla="*/ 601050 h 4885973"/>
              <a:gd name="connsiteX47365" fmla="*/ 4042744 w 6085020"/>
              <a:gd name="connsiteY47365" fmla="*/ 599845 h 4885973"/>
              <a:gd name="connsiteX47366" fmla="*/ 4042806 w 6085020"/>
              <a:gd name="connsiteY47366" fmla="*/ 588793 h 4885973"/>
              <a:gd name="connsiteX47367" fmla="*/ 4037601 w 6085020"/>
              <a:gd name="connsiteY47367" fmla="*/ 580566 h 4885973"/>
              <a:gd name="connsiteX47368" fmla="*/ 2951615 w 6085020"/>
              <a:gd name="connsiteY47368" fmla="*/ 580566 h 4885973"/>
              <a:gd name="connsiteX47369" fmla="*/ 2951615 w 6085020"/>
              <a:gd name="connsiteY47369" fmla="*/ 580566 h 4885973"/>
              <a:gd name="connsiteX47370" fmla="*/ 3311582 w 6085020"/>
              <a:gd name="connsiteY47370" fmla="*/ 580187 h 4885973"/>
              <a:gd name="connsiteX47371" fmla="*/ 3312349 w 6085020"/>
              <a:gd name="connsiteY47371" fmla="*/ 580761 h 4885973"/>
              <a:gd name="connsiteX47372" fmla="*/ 3306234 w 6085020"/>
              <a:gd name="connsiteY47372" fmla="*/ 587228 h 4885973"/>
              <a:gd name="connsiteX47373" fmla="*/ 3302074 w 6085020"/>
              <a:gd name="connsiteY47373" fmla="*/ 596308 h 4885973"/>
              <a:gd name="connsiteX47374" fmla="*/ 3316915 w 6085020"/>
              <a:gd name="connsiteY47374" fmla="*/ 584173 h 4885973"/>
              <a:gd name="connsiteX47375" fmla="*/ 3312349 w 6085020"/>
              <a:gd name="connsiteY47375" fmla="*/ 580761 h 4885973"/>
              <a:gd name="connsiteX47376" fmla="*/ 3312533 w 6085020"/>
              <a:gd name="connsiteY47376" fmla="*/ 580566 h 4885973"/>
              <a:gd name="connsiteX47377" fmla="*/ 2548102 w 6085020"/>
              <a:gd name="connsiteY47377" fmla="*/ 580187 h 4885973"/>
              <a:gd name="connsiteX47378" fmla="*/ 2558561 w 6085020"/>
              <a:gd name="connsiteY47378" fmla="*/ 595929 h 4885973"/>
              <a:gd name="connsiteX47379" fmla="*/ 2548102 w 6085020"/>
              <a:gd name="connsiteY47379" fmla="*/ 580187 h 4885973"/>
              <a:gd name="connsiteX47380" fmla="*/ 2491055 w 6085020"/>
              <a:gd name="connsiteY47380" fmla="*/ 580187 h 4885973"/>
              <a:gd name="connsiteX47381" fmla="*/ 2491055 w 6085020"/>
              <a:gd name="connsiteY47381" fmla="*/ 580187 h 4885973"/>
              <a:gd name="connsiteX47382" fmla="*/ 1571456 w 6085020"/>
              <a:gd name="connsiteY47382" fmla="*/ 580187 h 4885973"/>
              <a:gd name="connsiteX47383" fmla="*/ 1571456 w 6085020"/>
              <a:gd name="connsiteY47383" fmla="*/ 580187 h 4885973"/>
              <a:gd name="connsiteX47384" fmla="*/ 3703686 w 6085020"/>
              <a:gd name="connsiteY47384" fmla="*/ 579997 h 4885973"/>
              <a:gd name="connsiteX47385" fmla="*/ 3693227 w 6085020"/>
              <a:gd name="connsiteY47385" fmla="*/ 595739 h 4885973"/>
              <a:gd name="connsiteX47386" fmla="*/ 3703686 w 6085020"/>
              <a:gd name="connsiteY47386" fmla="*/ 580187 h 4885973"/>
              <a:gd name="connsiteX47387" fmla="*/ 3536918 w 6085020"/>
              <a:gd name="connsiteY47387" fmla="*/ 579428 h 4885973"/>
              <a:gd name="connsiteX47388" fmla="*/ 3536918 w 6085020"/>
              <a:gd name="connsiteY47388" fmla="*/ 579428 h 4885973"/>
              <a:gd name="connsiteX47389" fmla="*/ 1091995 w 6085020"/>
              <a:gd name="connsiteY47389" fmla="*/ 579388 h 4885973"/>
              <a:gd name="connsiteX47390" fmla="*/ 1088722 w 6085020"/>
              <a:gd name="connsiteY47390" fmla="*/ 581742 h 4885973"/>
              <a:gd name="connsiteX47391" fmla="*/ 1090740 w 6085020"/>
              <a:gd name="connsiteY47391" fmla="*/ 584928 h 4885973"/>
              <a:gd name="connsiteX47392" fmla="*/ 1094277 w 6085020"/>
              <a:gd name="connsiteY47392" fmla="*/ 582992 h 4885973"/>
              <a:gd name="connsiteX47393" fmla="*/ 1094353 w 6085020"/>
              <a:gd name="connsiteY47393" fmla="*/ 582652 h 4885973"/>
              <a:gd name="connsiteX47394" fmla="*/ 1091995 w 6085020"/>
              <a:gd name="connsiteY47394" fmla="*/ 579388 h 4885973"/>
              <a:gd name="connsiteX47395" fmla="*/ 2178057 w 6085020"/>
              <a:gd name="connsiteY47395" fmla="*/ 579049 h 4885973"/>
              <a:gd name="connsiteX47396" fmla="*/ 2118538 w 6085020"/>
              <a:gd name="connsiteY47396" fmla="*/ 616982 h 4885973"/>
              <a:gd name="connsiteX47397" fmla="*/ 2120630 w 6085020"/>
              <a:gd name="connsiteY47397" fmla="*/ 637086 h 4885973"/>
              <a:gd name="connsiteX47398" fmla="*/ 2121010 w 6085020"/>
              <a:gd name="connsiteY47398" fmla="*/ 636328 h 4885973"/>
              <a:gd name="connsiteX47399" fmla="*/ 2159041 w 6085020"/>
              <a:gd name="connsiteY47399" fmla="*/ 633862 h 4885973"/>
              <a:gd name="connsiteX47400" fmla="*/ 2178057 w 6085020"/>
              <a:gd name="connsiteY47400" fmla="*/ 579049 h 4885973"/>
              <a:gd name="connsiteX47401" fmla="*/ 3425415 w 6085020"/>
              <a:gd name="connsiteY47401" fmla="*/ 578362 h 4885973"/>
              <a:gd name="connsiteX47402" fmla="*/ 3426627 w 6085020"/>
              <a:gd name="connsiteY47402" fmla="*/ 590808 h 4885973"/>
              <a:gd name="connsiteX47403" fmla="*/ 3425415 w 6085020"/>
              <a:gd name="connsiteY47403" fmla="*/ 578362 h 4885973"/>
              <a:gd name="connsiteX47404" fmla="*/ 3054870 w 6085020"/>
              <a:gd name="connsiteY47404" fmla="*/ 576962 h 4885973"/>
              <a:gd name="connsiteX47405" fmla="*/ 3065022 w 6085020"/>
              <a:gd name="connsiteY47405" fmla="*/ 589752 h 4885973"/>
              <a:gd name="connsiteX47406" fmla="*/ 3065329 w 6085020"/>
              <a:gd name="connsiteY47406" fmla="*/ 592515 h 4885973"/>
              <a:gd name="connsiteX47407" fmla="*/ 3065709 w 6085020"/>
              <a:gd name="connsiteY47407" fmla="*/ 590618 h 4885973"/>
              <a:gd name="connsiteX47408" fmla="*/ 3065022 w 6085020"/>
              <a:gd name="connsiteY47408" fmla="*/ 589752 h 4885973"/>
              <a:gd name="connsiteX47409" fmla="*/ 3064022 w 6085020"/>
              <a:gd name="connsiteY47409" fmla="*/ 580756 h 4885973"/>
              <a:gd name="connsiteX47410" fmla="*/ 3054870 w 6085020"/>
              <a:gd name="connsiteY47410" fmla="*/ 576962 h 4885973"/>
              <a:gd name="connsiteX47411" fmla="*/ 4220342 w 6085020"/>
              <a:gd name="connsiteY47411" fmla="*/ 575256 h 4885973"/>
              <a:gd name="connsiteX47412" fmla="*/ 4219201 w 6085020"/>
              <a:gd name="connsiteY47412" fmla="*/ 576393 h 4885973"/>
              <a:gd name="connsiteX47413" fmla="*/ 4219391 w 6085020"/>
              <a:gd name="connsiteY47413" fmla="*/ 576393 h 4885973"/>
              <a:gd name="connsiteX47414" fmla="*/ 4220342 w 6085020"/>
              <a:gd name="connsiteY47414" fmla="*/ 576393 h 4885973"/>
              <a:gd name="connsiteX47415" fmla="*/ 4220342 w 6085020"/>
              <a:gd name="connsiteY47415" fmla="*/ 575256 h 4885973"/>
              <a:gd name="connsiteX47416" fmla="*/ 2344444 w 6085020"/>
              <a:gd name="connsiteY47416" fmla="*/ 573738 h 4885973"/>
              <a:gd name="connsiteX47417" fmla="*/ 2335626 w 6085020"/>
              <a:gd name="connsiteY47417" fmla="*/ 581609 h 4885973"/>
              <a:gd name="connsiteX47418" fmla="*/ 2338473 w 6085020"/>
              <a:gd name="connsiteY47418" fmla="*/ 590353 h 4885973"/>
              <a:gd name="connsiteX47419" fmla="*/ 2337979 w 6085020"/>
              <a:gd name="connsiteY47419" fmla="*/ 589860 h 4885973"/>
              <a:gd name="connsiteX47420" fmla="*/ 2338930 w 6085020"/>
              <a:gd name="connsiteY47420" fmla="*/ 591756 h 4885973"/>
              <a:gd name="connsiteX47421" fmla="*/ 2338473 w 6085020"/>
              <a:gd name="connsiteY47421" fmla="*/ 590353 h 4885973"/>
              <a:gd name="connsiteX47422" fmla="*/ 2339500 w 6085020"/>
              <a:gd name="connsiteY47422" fmla="*/ 591377 h 4885973"/>
              <a:gd name="connsiteX47423" fmla="*/ 2341212 w 6085020"/>
              <a:gd name="connsiteY47423" fmla="*/ 593084 h 4885973"/>
              <a:gd name="connsiteX47424" fmla="*/ 2344825 w 6085020"/>
              <a:gd name="connsiteY47424" fmla="*/ 589480 h 4885973"/>
              <a:gd name="connsiteX47425" fmla="*/ 2343113 w 6085020"/>
              <a:gd name="connsiteY47425" fmla="*/ 587773 h 4885973"/>
              <a:gd name="connsiteX47426" fmla="*/ 2341782 w 6085020"/>
              <a:gd name="connsiteY47426" fmla="*/ 586446 h 4885973"/>
              <a:gd name="connsiteX47427" fmla="*/ 2344444 w 6085020"/>
              <a:gd name="connsiteY47427" fmla="*/ 573738 h 4885973"/>
              <a:gd name="connsiteX47428" fmla="*/ 1993453 w 6085020"/>
              <a:gd name="connsiteY47428" fmla="*/ 573186 h 4885973"/>
              <a:gd name="connsiteX47429" fmla="*/ 1989669 w 6085020"/>
              <a:gd name="connsiteY47429" fmla="*/ 575227 h 4885973"/>
              <a:gd name="connsiteX47430" fmla="*/ 1991722 w 6085020"/>
              <a:gd name="connsiteY47430" fmla="*/ 579003 h 4885973"/>
              <a:gd name="connsiteX47431" fmla="*/ 1991893 w 6085020"/>
              <a:gd name="connsiteY47431" fmla="*/ 579049 h 4885973"/>
              <a:gd name="connsiteX47432" fmla="*/ 1995126 w 6085020"/>
              <a:gd name="connsiteY47432" fmla="*/ 576962 h 4885973"/>
              <a:gd name="connsiteX47433" fmla="*/ 1995506 w 6085020"/>
              <a:gd name="connsiteY47433" fmla="*/ 576962 h 4885973"/>
              <a:gd name="connsiteX47434" fmla="*/ 1993453 w 6085020"/>
              <a:gd name="connsiteY47434" fmla="*/ 573186 h 4885973"/>
              <a:gd name="connsiteX47435" fmla="*/ 1754197 w 6085020"/>
              <a:gd name="connsiteY47435" fmla="*/ 571842 h 4885973"/>
              <a:gd name="connsiteX47436" fmla="*/ 1751155 w 6085020"/>
              <a:gd name="connsiteY47436" fmla="*/ 573928 h 4885973"/>
              <a:gd name="connsiteX47437" fmla="*/ 1750584 w 6085020"/>
              <a:gd name="connsiteY47437" fmla="*/ 574118 h 4885973"/>
              <a:gd name="connsiteX47438" fmla="*/ 1752866 w 6085020"/>
              <a:gd name="connsiteY47438" fmla="*/ 577721 h 4885973"/>
              <a:gd name="connsiteX47439" fmla="*/ 1756747 w 6085020"/>
              <a:gd name="connsiteY47439" fmla="*/ 575870 h 4885973"/>
              <a:gd name="connsiteX47440" fmla="*/ 1754891 w 6085020"/>
              <a:gd name="connsiteY47440" fmla="*/ 571997 h 4885973"/>
              <a:gd name="connsiteX47441" fmla="*/ 1754197 w 6085020"/>
              <a:gd name="connsiteY47441" fmla="*/ 571842 h 4885973"/>
              <a:gd name="connsiteX47442" fmla="*/ 1778823 w 6085020"/>
              <a:gd name="connsiteY47442" fmla="*/ 571367 h 4885973"/>
              <a:gd name="connsiteX47443" fmla="*/ 1775114 w 6085020"/>
              <a:gd name="connsiteY47443" fmla="*/ 573549 h 4885973"/>
              <a:gd name="connsiteX47444" fmla="*/ 1777056 w 6085020"/>
              <a:gd name="connsiteY47444" fmla="*/ 577076 h 4885973"/>
              <a:gd name="connsiteX47445" fmla="*/ 1777396 w 6085020"/>
              <a:gd name="connsiteY47445" fmla="*/ 577152 h 4885973"/>
              <a:gd name="connsiteX47446" fmla="*/ 1781405 w 6085020"/>
              <a:gd name="connsiteY47446" fmla="*/ 575591 h 4885973"/>
              <a:gd name="connsiteX47447" fmla="*/ 1781580 w 6085020"/>
              <a:gd name="connsiteY47447" fmla="*/ 575066 h 4885973"/>
              <a:gd name="connsiteX47448" fmla="*/ 1781009 w 6085020"/>
              <a:gd name="connsiteY47448" fmla="*/ 575066 h 4885973"/>
              <a:gd name="connsiteX47449" fmla="*/ 1778823 w 6085020"/>
              <a:gd name="connsiteY47449" fmla="*/ 571367 h 4885973"/>
              <a:gd name="connsiteX47450" fmla="*/ 3275833 w 6085020"/>
              <a:gd name="connsiteY47450" fmla="*/ 570135 h 4885973"/>
              <a:gd name="connsiteX47451" fmla="*/ 3279636 w 6085020"/>
              <a:gd name="connsiteY47451" fmla="*/ 582273 h 4885973"/>
              <a:gd name="connsiteX47452" fmla="*/ 3280587 w 6085020"/>
              <a:gd name="connsiteY47452" fmla="*/ 582083 h 4885973"/>
              <a:gd name="connsiteX47453" fmla="*/ 3275833 w 6085020"/>
              <a:gd name="connsiteY47453" fmla="*/ 570135 h 4885973"/>
              <a:gd name="connsiteX47454" fmla="*/ 1822386 w 6085020"/>
              <a:gd name="connsiteY47454" fmla="*/ 570095 h 4885973"/>
              <a:gd name="connsiteX47455" fmla="*/ 1819115 w 6085020"/>
              <a:gd name="connsiteY47455" fmla="*/ 572448 h 4885973"/>
              <a:gd name="connsiteX47456" fmla="*/ 1821132 w 6085020"/>
              <a:gd name="connsiteY47456" fmla="*/ 575635 h 4885973"/>
              <a:gd name="connsiteX47457" fmla="*/ 1824668 w 6085020"/>
              <a:gd name="connsiteY47457" fmla="*/ 573698 h 4885973"/>
              <a:gd name="connsiteX47458" fmla="*/ 1824745 w 6085020"/>
              <a:gd name="connsiteY47458" fmla="*/ 573359 h 4885973"/>
              <a:gd name="connsiteX47459" fmla="*/ 1822386 w 6085020"/>
              <a:gd name="connsiteY47459" fmla="*/ 570095 h 4885973"/>
              <a:gd name="connsiteX47460" fmla="*/ 2669993 w 6085020"/>
              <a:gd name="connsiteY47460" fmla="*/ 569186 h 4885973"/>
              <a:gd name="connsiteX47461" fmla="*/ 2666760 w 6085020"/>
              <a:gd name="connsiteY47461" fmla="*/ 572031 h 4885973"/>
              <a:gd name="connsiteX47462" fmla="*/ 2666760 w 6085020"/>
              <a:gd name="connsiteY47462" fmla="*/ 574118 h 4885973"/>
              <a:gd name="connsiteX47463" fmla="*/ 2669993 w 6085020"/>
              <a:gd name="connsiteY47463" fmla="*/ 574118 h 4885973"/>
              <a:gd name="connsiteX47464" fmla="*/ 2674937 w 6085020"/>
              <a:gd name="connsiteY47464" fmla="*/ 573169 h 4885973"/>
              <a:gd name="connsiteX47465" fmla="*/ 2676268 w 6085020"/>
              <a:gd name="connsiteY47465" fmla="*/ 572980 h 4885973"/>
              <a:gd name="connsiteX47466" fmla="*/ 2674366 w 6085020"/>
              <a:gd name="connsiteY47466" fmla="*/ 571083 h 4885973"/>
              <a:gd name="connsiteX47467" fmla="*/ 2672465 w 6085020"/>
              <a:gd name="connsiteY47467" fmla="*/ 569186 h 4885973"/>
              <a:gd name="connsiteX47468" fmla="*/ 2569020 w 6085020"/>
              <a:gd name="connsiteY47468" fmla="*/ 568997 h 4885973"/>
              <a:gd name="connsiteX47469" fmla="*/ 2569020 w 6085020"/>
              <a:gd name="connsiteY47469" fmla="*/ 568997 h 4885973"/>
              <a:gd name="connsiteX47470" fmla="*/ 1803068 w 6085020"/>
              <a:gd name="connsiteY47470" fmla="*/ 568997 h 4885973"/>
              <a:gd name="connsiteX47471" fmla="*/ 1797363 w 6085020"/>
              <a:gd name="connsiteY47471" fmla="*/ 574497 h 4885973"/>
              <a:gd name="connsiteX47472" fmla="*/ 1791658 w 6085020"/>
              <a:gd name="connsiteY47472" fmla="*/ 580187 h 4885973"/>
              <a:gd name="connsiteX47473" fmla="*/ 1804018 w 6085020"/>
              <a:gd name="connsiteY47473" fmla="*/ 583221 h 4885973"/>
              <a:gd name="connsiteX47474" fmla="*/ 1800976 w 6085020"/>
              <a:gd name="connsiteY47474" fmla="*/ 596119 h 4885973"/>
              <a:gd name="connsiteX47475" fmla="*/ 1798123 w 6085020"/>
              <a:gd name="connsiteY47475" fmla="*/ 609206 h 4885973"/>
              <a:gd name="connsiteX47476" fmla="*/ 1804779 w 6085020"/>
              <a:gd name="connsiteY47476" fmla="*/ 623051 h 4885973"/>
              <a:gd name="connsiteX47477" fmla="*/ 1811244 w 6085020"/>
              <a:gd name="connsiteY47477" fmla="*/ 636707 h 4885973"/>
              <a:gd name="connsiteX47478" fmla="*/ 1810103 w 6085020"/>
              <a:gd name="connsiteY47478" fmla="*/ 625327 h 4885973"/>
              <a:gd name="connsiteX47479" fmla="*/ 1811244 w 6085020"/>
              <a:gd name="connsiteY47479" fmla="*/ 603895 h 4885973"/>
              <a:gd name="connsiteX47480" fmla="*/ 1808392 w 6085020"/>
              <a:gd name="connsiteY47480" fmla="*/ 581514 h 4885973"/>
              <a:gd name="connsiteX47481" fmla="*/ 1807631 w 6085020"/>
              <a:gd name="connsiteY47481" fmla="*/ 581704 h 4885973"/>
              <a:gd name="connsiteX47482" fmla="*/ 1458884 w 6085020"/>
              <a:gd name="connsiteY47482" fmla="*/ 568997 h 4885973"/>
              <a:gd name="connsiteX47483" fmla="*/ 1458884 w 6085020"/>
              <a:gd name="connsiteY47483" fmla="*/ 568997 h 4885973"/>
              <a:gd name="connsiteX47484" fmla="*/ 1309040 w 6085020"/>
              <a:gd name="connsiteY47484" fmla="*/ 566910 h 4885973"/>
              <a:gd name="connsiteX47485" fmla="*/ 1311892 w 6085020"/>
              <a:gd name="connsiteY47485" fmla="*/ 571652 h 4885973"/>
              <a:gd name="connsiteX47486" fmla="*/ 1307519 w 6085020"/>
              <a:gd name="connsiteY47486" fmla="*/ 570514 h 4885973"/>
              <a:gd name="connsiteX47487" fmla="*/ 1309040 w 6085020"/>
              <a:gd name="connsiteY47487" fmla="*/ 566910 h 4885973"/>
              <a:gd name="connsiteX47488" fmla="*/ 2884299 w 6085020"/>
              <a:gd name="connsiteY47488" fmla="*/ 566531 h 4885973"/>
              <a:gd name="connsiteX47489" fmla="*/ 2808237 w 6085020"/>
              <a:gd name="connsiteY47489" fmla="*/ 587963 h 4885973"/>
              <a:gd name="connsiteX47490" fmla="*/ 2884299 w 6085020"/>
              <a:gd name="connsiteY47490" fmla="*/ 585497 h 4885973"/>
              <a:gd name="connsiteX47491" fmla="*/ 2884299 w 6085020"/>
              <a:gd name="connsiteY47491" fmla="*/ 566531 h 4885973"/>
              <a:gd name="connsiteX47492" fmla="*/ 4016684 w 6085020"/>
              <a:gd name="connsiteY47492" fmla="*/ 565014 h 4885973"/>
              <a:gd name="connsiteX47493" fmla="*/ 4016684 w 6085020"/>
              <a:gd name="connsiteY47493" fmla="*/ 565014 h 4885973"/>
              <a:gd name="connsiteX47494" fmla="*/ 2799109 w 6085020"/>
              <a:gd name="connsiteY47494" fmla="*/ 564824 h 4885973"/>
              <a:gd name="connsiteX47495" fmla="*/ 2799109 w 6085020"/>
              <a:gd name="connsiteY47495" fmla="*/ 564824 h 4885973"/>
              <a:gd name="connsiteX47496" fmla="*/ 2658393 w 6085020"/>
              <a:gd name="connsiteY47496" fmla="*/ 564824 h 4885973"/>
              <a:gd name="connsiteX47497" fmla="*/ 2657062 w 6085020"/>
              <a:gd name="connsiteY47497" fmla="*/ 565772 h 4885973"/>
              <a:gd name="connsiteX47498" fmla="*/ 2657633 w 6085020"/>
              <a:gd name="connsiteY47498" fmla="*/ 565772 h 4885973"/>
              <a:gd name="connsiteX47499" fmla="*/ 2658013 w 6085020"/>
              <a:gd name="connsiteY47499" fmla="*/ 566152 h 4885973"/>
              <a:gd name="connsiteX47500" fmla="*/ 2659344 w 6085020"/>
              <a:gd name="connsiteY47500" fmla="*/ 566152 h 4885973"/>
              <a:gd name="connsiteX47501" fmla="*/ 2658393 w 6085020"/>
              <a:gd name="connsiteY47501" fmla="*/ 564824 h 4885973"/>
              <a:gd name="connsiteX47502" fmla="*/ 930057 w 6085020"/>
              <a:gd name="connsiteY47502" fmla="*/ 564824 h 4885973"/>
              <a:gd name="connsiteX47503" fmla="*/ 927585 w 6085020"/>
              <a:gd name="connsiteY47503" fmla="*/ 567290 h 4885973"/>
              <a:gd name="connsiteX47504" fmla="*/ 933860 w 6085020"/>
              <a:gd name="connsiteY47504" fmla="*/ 568807 h 4885973"/>
              <a:gd name="connsiteX47505" fmla="*/ 922261 w 6085020"/>
              <a:gd name="connsiteY47505" fmla="*/ 582842 h 4885973"/>
              <a:gd name="connsiteX47506" fmla="*/ 921881 w 6085020"/>
              <a:gd name="connsiteY47506" fmla="*/ 582463 h 4885973"/>
              <a:gd name="connsiteX47507" fmla="*/ 915415 w 6085020"/>
              <a:gd name="connsiteY47507" fmla="*/ 575256 h 4885973"/>
              <a:gd name="connsiteX47508" fmla="*/ 1444858 w 6085020"/>
              <a:gd name="connsiteY47508" fmla="*/ 564746 h 4885973"/>
              <a:gd name="connsiteX47509" fmla="*/ 1440975 w 6085020"/>
              <a:gd name="connsiteY47509" fmla="*/ 566597 h 4885973"/>
              <a:gd name="connsiteX47510" fmla="*/ 1440819 w 6085020"/>
              <a:gd name="connsiteY47510" fmla="*/ 567290 h 4885973"/>
              <a:gd name="connsiteX47511" fmla="*/ 1443101 w 6085020"/>
              <a:gd name="connsiteY47511" fmla="*/ 570893 h 4885973"/>
              <a:gd name="connsiteX47512" fmla="*/ 1446523 w 6085020"/>
              <a:gd name="connsiteY47512" fmla="*/ 568997 h 4885973"/>
              <a:gd name="connsiteX47513" fmla="*/ 1446714 w 6085020"/>
              <a:gd name="connsiteY47513" fmla="*/ 568617 h 4885973"/>
              <a:gd name="connsiteX47514" fmla="*/ 1444858 w 6085020"/>
              <a:gd name="connsiteY47514" fmla="*/ 564746 h 4885973"/>
              <a:gd name="connsiteX47515" fmla="*/ 2516726 w 6085020"/>
              <a:gd name="connsiteY47515" fmla="*/ 564634 h 4885973"/>
              <a:gd name="connsiteX47516" fmla="*/ 2516733 w 6085020"/>
              <a:gd name="connsiteY47516" fmla="*/ 564821 h 4885973"/>
              <a:gd name="connsiteX47517" fmla="*/ 2496190 w 6085020"/>
              <a:gd name="connsiteY47517" fmla="*/ 575066 h 4885973"/>
              <a:gd name="connsiteX47518" fmla="*/ 2517021 w 6085020"/>
              <a:gd name="connsiteY47518" fmla="*/ 572639 h 4885973"/>
              <a:gd name="connsiteX47519" fmla="*/ 2516733 w 6085020"/>
              <a:gd name="connsiteY47519" fmla="*/ 564821 h 4885973"/>
              <a:gd name="connsiteX47520" fmla="*/ 2517107 w 6085020"/>
              <a:gd name="connsiteY47520" fmla="*/ 564634 h 4885973"/>
              <a:gd name="connsiteX47521" fmla="*/ 2009958 w 6085020"/>
              <a:gd name="connsiteY47521" fmla="*/ 564634 h 4885973"/>
              <a:gd name="connsiteX47522" fmla="*/ 2009958 w 6085020"/>
              <a:gd name="connsiteY47522" fmla="*/ 564634 h 4885973"/>
              <a:gd name="connsiteX47523" fmla="*/ 1698862 w 6085020"/>
              <a:gd name="connsiteY47523" fmla="*/ 563307 h 4885973"/>
              <a:gd name="connsiteX47524" fmla="*/ 1694108 w 6085020"/>
              <a:gd name="connsiteY47524" fmla="*/ 566152 h 4885973"/>
              <a:gd name="connsiteX47525" fmla="*/ 1689164 w 6085020"/>
              <a:gd name="connsiteY47525" fmla="*/ 568997 h 4885973"/>
              <a:gd name="connsiteX47526" fmla="*/ 1704756 w 6085020"/>
              <a:gd name="connsiteY47526" fmla="*/ 572790 h 4885973"/>
              <a:gd name="connsiteX47527" fmla="*/ 1701714 w 6085020"/>
              <a:gd name="connsiteY47527" fmla="*/ 568048 h 4885973"/>
              <a:gd name="connsiteX47528" fmla="*/ 1786334 w 6085020"/>
              <a:gd name="connsiteY47528" fmla="*/ 561410 h 4885973"/>
              <a:gd name="connsiteX47529" fmla="*/ 1782721 w 6085020"/>
              <a:gd name="connsiteY47529" fmla="*/ 563686 h 4885973"/>
              <a:gd name="connsiteX47530" fmla="*/ 1784890 w 6085020"/>
              <a:gd name="connsiteY47530" fmla="*/ 567077 h 4885973"/>
              <a:gd name="connsiteX47531" fmla="*/ 1785003 w 6085020"/>
              <a:gd name="connsiteY47531" fmla="*/ 567100 h 4885973"/>
              <a:gd name="connsiteX47532" fmla="*/ 1789304 w 6085020"/>
              <a:gd name="connsiteY47532" fmla="*/ 566984 h 4885973"/>
              <a:gd name="connsiteX47533" fmla="*/ 1790137 w 6085020"/>
              <a:gd name="connsiteY47533" fmla="*/ 564824 h 4885973"/>
              <a:gd name="connsiteX47534" fmla="*/ 1788616 w 6085020"/>
              <a:gd name="connsiteY47534" fmla="*/ 565014 h 4885973"/>
              <a:gd name="connsiteX47535" fmla="*/ 1786334 w 6085020"/>
              <a:gd name="connsiteY47535" fmla="*/ 561410 h 4885973"/>
              <a:gd name="connsiteX47536" fmla="*/ 2847980 w 6085020"/>
              <a:gd name="connsiteY47536" fmla="*/ 560651 h 4885973"/>
              <a:gd name="connsiteX47537" fmla="*/ 2851402 w 6085020"/>
              <a:gd name="connsiteY47537" fmla="*/ 562738 h 4885973"/>
              <a:gd name="connsiteX47538" fmla="*/ 2854065 w 6085020"/>
              <a:gd name="connsiteY47538" fmla="*/ 564255 h 4885973"/>
              <a:gd name="connsiteX47539" fmla="*/ 2854065 w 6085020"/>
              <a:gd name="connsiteY47539" fmla="*/ 566152 h 4885973"/>
              <a:gd name="connsiteX47540" fmla="*/ 2859959 w 6085020"/>
              <a:gd name="connsiteY47540" fmla="*/ 567669 h 4885973"/>
              <a:gd name="connsiteX47541" fmla="*/ 2854065 w 6085020"/>
              <a:gd name="connsiteY47541" fmla="*/ 564255 h 4885973"/>
              <a:gd name="connsiteX47542" fmla="*/ 3660330 w 6085020"/>
              <a:gd name="connsiteY47542" fmla="*/ 560462 h 4885973"/>
              <a:gd name="connsiteX47543" fmla="*/ 3659741 w 6085020"/>
              <a:gd name="connsiteY47543" fmla="*/ 560961 h 4885973"/>
              <a:gd name="connsiteX47544" fmla="*/ 3659783 w 6085020"/>
              <a:gd name="connsiteY47544" fmla="*/ 560865 h 4885973"/>
              <a:gd name="connsiteX47545" fmla="*/ 3659993 w 6085020"/>
              <a:gd name="connsiteY47545" fmla="*/ 560504 h 4885973"/>
              <a:gd name="connsiteX47546" fmla="*/ 1990372 w 6085020"/>
              <a:gd name="connsiteY47546" fmla="*/ 560462 h 4885973"/>
              <a:gd name="connsiteX47547" fmla="*/ 1986854 w 6085020"/>
              <a:gd name="connsiteY47547" fmla="*/ 562643 h 4885973"/>
              <a:gd name="connsiteX47548" fmla="*/ 1989041 w 6085020"/>
              <a:gd name="connsiteY47548" fmla="*/ 566152 h 4885973"/>
              <a:gd name="connsiteX47549" fmla="*/ 1992084 w 6085020"/>
              <a:gd name="connsiteY47549" fmla="*/ 563876 h 4885973"/>
              <a:gd name="connsiteX47550" fmla="*/ 1992464 w 6085020"/>
              <a:gd name="connsiteY47550" fmla="*/ 563876 h 4885973"/>
              <a:gd name="connsiteX47551" fmla="*/ 1990372 w 6085020"/>
              <a:gd name="connsiteY47551" fmla="*/ 560462 h 4885973"/>
              <a:gd name="connsiteX47552" fmla="*/ 3577576 w 6085020"/>
              <a:gd name="connsiteY47552" fmla="*/ 559916 h 4885973"/>
              <a:gd name="connsiteX47553" fmla="*/ 3572858 w 6085020"/>
              <a:gd name="connsiteY47553" fmla="*/ 564634 h 4885973"/>
              <a:gd name="connsiteX47554" fmla="*/ 3573238 w 6085020"/>
              <a:gd name="connsiteY47554" fmla="*/ 564634 h 4885973"/>
              <a:gd name="connsiteX47555" fmla="*/ 3594155 w 6085020"/>
              <a:gd name="connsiteY47555" fmla="*/ 575066 h 4885973"/>
              <a:gd name="connsiteX47556" fmla="*/ 3577576 w 6085020"/>
              <a:gd name="connsiteY47556" fmla="*/ 559916 h 4885973"/>
              <a:gd name="connsiteX47557" fmla="*/ 3013036 w 6085020"/>
              <a:gd name="connsiteY47557" fmla="*/ 559324 h 4885973"/>
              <a:gd name="connsiteX47558" fmla="*/ 3023494 w 6085020"/>
              <a:gd name="connsiteY47558" fmla="*/ 585497 h 4885973"/>
              <a:gd name="connsiteX47559" fmla="*/ 3013416 w 6085020"/>
              <a:gd name="connsiteY47559" fmla="*/ 559324 h 4885973"/>
              <a:gd name="connsiteX47560" fmla="*/ 2527185 w 6085020"/>
              <a:gd name="connsiteY47560" fmla="*/ 559324 h 4885973"/>
              <a:gd name="connsiteX47561" fmla="*/ 2527185 w 6085020"/>
              <a:gd name="connsiteY47561" fmla="*/ 559324 h 4885973"/>
              <a:gd name="connsiteX47562" fmla="*/ 1711412 w 6085020"/>
              <a:gd name="connsiteY47562" fmla="*/ 559324 h 4885973"/>
              <a:gd name="connsiteX47563" fmla="*/ 1709130 w 6085020"/>
              <a:gd name="connsiteY47563" fmla="*/ 570514 h 4885973"/>
              <a:gd name="connsiteX47564" fmla="*/ 1707038 w 6085020"/>
              <a:gd name="connsiteY47564" fmla="*/ 581894 h 4885973"/>
              <a:gd name="connsiteX47565" fmla="*/ 1717117 w 6085020"/>
              <a:gd name="connsiteY47565" fmla="*/ 568997 h 4885973"/>
              <a:gd name="connsiteX47566" fmla="*/ 1714455 w 6085020"/>
              <a:gd name="connsiteY47566" fmla="*/ 564634 h 4885973"/>
              <a:gd name="connsiteX47567" fmla="*/ 1157295 w 6085020"/>
              <a:gd name="connsiteY47567" fmla="*/ 559324 h 4885973"/>
              <a:gd name="connsiteX47568" fmla="*/ 1157295 w 6085020"/>
              <a:gd name="connsiteY47568" fmla="*/ 560272 h 4885973"/>
              <a:gd name="connsiteX47569" fmla="*/ 1152161 w 6085020"/>
              <a:gd name="connsiteY47569" fmla="*/ 565583 h 4885973"/>
              <a:gd name="connsiteX47570" fmla="*/ 1152161 w 6085020"/>
              <a:gd name="connsiteY47570" fmla="*/ 576014 h 4885973"/>
              <a:gd name="connsiteX47571" fmla="*/ 1157295 w 6085020"/>
              <a:gd name="connsiteY47571" fmla="*/ 559324 h 4885973"/>
              <a:gd name="connsiteX47572" fmla="*/ 3243506 w 6085020"/>
              <a:gd name="connsiteY47572" fmla="*/ 558944 h 4885973"/>
              <a:gd name="connsiteX47573" fmla="*/ 3243506 w 6085020"/>
              <a:gd name="connsiteY47573" fmla="*/ 574686 h 4885973"/>
              <a:gd name="connsiteX47574" fmla="*/ 3253964 w 6085020"/>
              <a:gd name="connsiteY47574" fmla="*/ 559324 h 4885973"/>
              <a:gd name="connsiteX47575" fmla="*/ 3253964 w 6085020"/>
              <a:gd name="connsiteY47575" fmla="*/ 558944 h 4885973"/>
              <a:gd name="connsiteX47576" fmla="*/ 3443171 w 6085020"/>
              <a:gd name="connsiteY47576" fmla="*/ 558375 h 4885973"/>
              <a:gd name="connsiteX47577" fmla="*/ 3457242 w 6085020"/>
              <a:gd name="connsiteY47577" fmla="*/ 600291 h 4885973"/>
              <a:gd name="connsiteX47578" fmla="*/ 3457242 w 6085020"/>
              <a:gd name="connsiteY47578" fmla="*/ 638224 h 4885973"/>
              <a:gd name="connsiteX47579" fmla="*/ 3472835 w 6085020"/>
              <a:gd name="connsiteY47579" fmla="*/ 617361 h 4885973"/>
              <a:gd name="connsiteX47580" fmla="*/ 3462567 w 6085020"/>
              <a:gd name="connsiteY47580" fmla="*/ 600860 h 4885973"/>
              <a:gd name="connsiteX47581" fmla="*/ 3469222 w 6085020"/>
              <a:gd name="connsiteY47581" fmla="*/ 580376 h 4885973"/>
              <a:gd name="connsiteX47582" fmla="*/ 3450967 w 6085020"/>
              <a:gd name="connsiteY47582" fmla="*/ 575066 h 4885973"/>
              <a:gd name="connsiteX47583" fmla="*/ 3450397 w 6085020"/>
              <a:gd name="connsiteY47583" fmla="*/ 575066 h 4885973"/>
              <a:gd name="connsiteX47584" fmla="*/ 3443171 w 6085020"/>
              <a:gd name="connsiteY47584" fmla="*/ 558375 h 4885973"/>
              <a:gd name="connsiteX47585" fmla="*/ 2395977 w 6085020"/>
              <a:gd name="connsiteY47585" fmla="*/ 557996 h 4885973"/>
              <a:gd name="connsiteX47586" fmla="*/ 2385518 w 6085020"/>
              <a:gd name="connsiteY47586" fmla="*/ 563307 h 4885973"/>
              <a:gd name="connsiteX47587" fmla="*/ 2395977 w 6085020"/>
              <a:gd name="connsiteY47587" fmla="*/ 573738 h 4885973"/>
              <a:gd name="connsiteX47588" fmla="*/ 2395977 w 6085020"/>
              <a:gd name="connsiteY47588" fmla="*/ 559324 h 4885973"/>
              <a:gd name="connsiteX47589" fmla="*/ 1467821 w 6085020"/>
              <a:gd name="connsiteY47589" fmla="*/ 557427 h 4885973"/>
              <a:gd name="connsiteX47590" fmla="*/ 1463067 w 6085020"/>
              <a:gd name="connsiteY47590" fmla="*/ 560272 h 4885973"/>
              <a:gd name="connsiteX47591" fmla="*/ 1458123 w 6085020"/>
              <a:gd name="connsiteY47591" fmla="*/ 563307 h 4885973"/>
              <a:gd name="connsiteX47592" fmla="*/ 1473716 w 6085020"/>
              <a:gd name="connsiteY47592" fmla="*/ 566910 h 4885973"/>
              <a:gd name="connsiteX47593" fmla="*/ 1470673 w 6085020"/>
              <a:gd name="connsiteY47593" fmla="*/ 562169 h 4885973"/>
              <a:gd name="connsiteX47594" fmla="*/ 3080732 w 6085020"/>
              <a:gd name="connsiteY47594" fmla="*/ 557237 h 4885973"/>
              <a:gd name="connsiteX47595" fmla="*/ 3082443 w 6085020"/>
              <a:gd name="connsiteY47595" fmla="*/ 560462 h 4885973"/>
              <a:gd name="connsiteX47596" fmla="*/ 3086246 w 6085020"/>
              <a:gd name="connsiteY47596" fmla="*/ 566531 h 4885973"/>
              <a:gd name="connsiteX47597" fmla="*/ 3082253 w 6085020"/>
              <a:gd name="connsiteY47597" fmla="*/ 559893 h 4885973"/>
              <a:gd name="connsiteX47598" fmla="*/ 3080732 w 6085020"/>
              <a:gd name="connsiteY47598" fmla="*/ 557237 h 4885973"/>
              <a:gd name="connsiteX47599" fmla="*/ 2337979 w 6085020"/>
              <a:gd name="connsiteY47599" fmla="*/ 556099 h 4885973"/>
              <a:gd name="connsiteX47600" fmla="*/ 2334423 w 6085020"/>
              <a:gd name="connsiteY47600" fmla="*/ 557990 h 4885973"/>
              <a:gd name="connsiteX47601" fmla="*/ 2334366 w 6085020"/>
              <a:gd name="connsiteY47601" fmla="*/ 558186 h 4885973"/>
              <a:gd name="connsiteX47602" fmla="*/ 2336306 w 6085020"/>
              <a:gd name="connsiteY47602" fmla="*/ 561713 h 4885973"/>
              <a:gd name="connsiteX47603" fmla="*/ 2336648 w 6085020"/>
              <a:gd name="connsiteY47603" fmla="*/ 561789 h 4885973"/>
              <a:gd name="connsiteX47604" fmla="*/ 2340261 w 6085020"/>
              <a:gd name="connsiteY47604" fmla="*/ 559513 h 4885973"/>
              <a:gd name="connsiteX47605" fmla="*/ 2338930 w 6085020"/>
              <a:gd name="connsiteY47605" fmla="*/ 557996 h 4885973"/>
              <a:gd name="connsiteX47606" fmla="*/ 2624165 w 6085020"/>
              <a:gd name="connsiteY47606" fmla="*/ 554961 h 4885973"/>
              <a:gd name="connsiteX47607" fmla="*/ 2611234 w 6085020"/>
              <a:gd name="connsiteY47607" fmla="*/ 568048 h 4885973"/>
              <a:gd name="connsiteX47608" fmla="*/ 2624165 w 6085020"/>
              <a:gd name="connsiteY47608" fmla="*/ 580945 h 4885973"/>
              <a:gd name="connsiteX47609" fmla="*/ 2635955 w 6085020"/>
              <a:gd name="connsiteY47609" fmla="*/ 573549 h 4885973"/>
              <a:gd name="connsiteX47610" fmla="*/ 2636905 w 6085020"/>
              <a:gd name="connsiteY47610" fmla="*/ 565772 h 4885973"/>
              <a:gd name="connsiteX47611" fmla="*/ 2624165 w 6085020"/>
              <a:gd name="connsiteY47611" fmla="*/ 554961 h 4885973"/>
              <a:gd name="connsiteX47612" fmla="*/ 2936022 w 6085020"/>
              <a:gd name="connsiteY47612" fmla="*/ 554582 h 4885973"/>
              <a:gd name="connsiteX47613" fmla="*/ 2953422 w 6085020"/>
              <a:gd name="connsiteY47613" fmla="*/ 575030 h 4885973"/>
              <a:gd name="connsiteX47614" fmla="*/ 2955989 w 6085020"/>
              <a:gd name="connsiteY47614" fmla="*/ 575066 h 4885973"/>
              <a:gd name="connsiteX47615" fmla="*/ 2956940 w 6085020"/>
              <a:gd name="connsiteY47615" fmla="*/ 575445 h 4885973"/>
              <a:gd name="connsiteX47616" fmla="*/ 2936022 w 6085020"/>
              <a:gd name="connsiteY47616" fmla="*/ 554582 h 4885973"/>
              <a:gd name="connsiteX47617" fmla="*/ 1136528 w 6085020"/>
              <a:gd name="connsiteY47617" fmla="*/ 554432 h 4885973"/>
              <a:gd name="connsiteX47618" fmla="*/ 1121926 w 6085020"/>
              <a:gd name="connsiteY47618" fmla="*/ 565852 h 4885973"/>
              <a:gd name="connsiteX47619" fmla="*/ 1121926 w 6085020"/>
              <a:gd name="connsiteY47619" fmla="*/ 568997 h 4885973"/>
              <a:gd name="connsiteX47620" fmla="*/ 1136528 w 6085020"/>
              <a:gd name="connsiteY47620" fmla="*/ 580416 h 4885973"/>
              <a:gd name="connsiteX47621" fmla="*/ 1147977 w 6085020"/>
              <a:gd name="connsiteY47621" fmla="*/ 568997 h 4885973"/>
              <a:gd name="connsiteX47622" fmla="*/ 1136528 w 6085020"/>
              <a:gd name="connsiteY47622" fmla="*/ 554432 h 4885973"/>
              <a:gd name="connsiteX47623" fmla="*/ 3562969 w 6085020"/>
              <a:gd name="connsiteY47623" fmla="*/ 554203 h 4885973"/>
              <a:gd name="connsiteX47624" fmla="*/ 3562969 w 6085020"/>
              <a:gd name="connsiteY47624" fmla="*/ 554203 h 4885973"/>
              <a:gd name="connsiteX47625" fmla="*/ 3467891 w 6085020"/>
              <a:gd name="connsiteY47625" fmla="*/ 554203 h 4885973"/>
              <a:gd name="connsiteX47626" fmla="*/ 3457433 w 6085020"/>
              <a:gd name="connsiteY47626" fmla="*/ 575066 h 4885973"/>
              <a:gd name="connsiteX47627" fmla="*/ 3468461 w 6085020"/>
              <a:gd name="connsiteY47627" fmla="*/ 554203 h 4885973"/>
              <a:gd name="connsiteX47628" fmla="*/ 3039658 w 6085020"/>
              <a:gd name="connsiteY47628" fmla="*/ 554203 h 4885973"/>
              <a:gd name="connsiteX47629" fmla="*/ 3039658 w 6085020"/>
              <a:gd name="connsiteY47629" fmla="*/ 555151 h 4885973"/>
              <a:gd name="connsiteX47630" fmla="*/ 3060575 w 6085020"/>
              <a:gd name="connsiteY47630" fmla="*/ 560272 h 4885973"/>
              <a:gd name="connsiteX47631" fmla="*/ 3039658 w 6085020"/>
              <a:gd name="connsiteY47631" fmla="*/ 554203 h 4885973"/>
              <a:gd name="connsiteX47632" fmla="*/ 3865699 w 6085020"/>
              <a:gd name="connsiteY47632" fmla="*/ 552875 h 4885973"/>
              <a:gd name="connsiteX47633" fmla="*/ 3865699 w 6085020"/>
              <a:gd name="connsiteY47633" fmla="*/ 552875 h 4885973"/>
              <a:gd name="connsiteX47634" fmla="*/ 1263688 w 6085020"/>
              <a:gd name="connsiteY47634" fmla="*/ 552780 h 4885973"/>
              <a:gd name="connsiteX47635" fmla="*/ 1260170 w 6085020"/>
              <a:gd name="connsiteY47635" fmla="*/ 554961 h 4885973"/>
              <a:gd name="connsiteX47636" fmla="*/ 1262357 w 6085020"/>
              <a:gd name="connsiteY47636" fmla="*/ 558470 h 4885973"/>
              <a:gd name="connsiteX47637" fmla="*/ 1265874 w 6085020"/>
              <a:gd name="connsiteY47637" fmla="*/ 556289 h 4885973"/>
              <a:gd name="connsiteX47638" fmla="*/ 1263688 w 6085020"/>
              <a:gd name="connsiteY47638" fmla="*/ 552780 h 4885973"/>
              <a:gd name="connsiteX47639" fmla="*/ 1188000 w 6085020"/>
              <a:gd name="connsiteY47639" fmla="*/ 552673 h 4885973"/>
              <a:gd name="connsiteX47640" fmla="*/ 1209018 w 6085020"/>
              <a:gd name="connsiteY47640" fmla="*/ 577532 h 4885973"/>
              <a:gd name="connsiteX47641" fmla="*/ 1209018 w 6085020"/>
              <a:gd name="connsiteY47641" fmla="*/ 560841 h 4885973"/>
              <a:gd name="connsiteX47642" fmla="*/ 1188000 w 6085020"/>
              <a:gd name="connsiteY47642" fmla="*/ 552673 h 4885973"/>
              <a:gd name="connsiteX47643" fmla="*/ 2238527 w 6085020"/>
              <a:gd name="connsiteY47643" fmla="*/ 551927 h 4885973"/>
              <a:gd name="connsiteX47644" fmla="*/ 2216460 w 6085020"/>
              <a:gd name="connsiteY47644" fmla="*/ 566342 h 4885973"/>
              <a:gd name="connsiteX47645" fmla="*/ 2205232 w 6085020"/>
              <a:gd name="connsiteY47645" fmla="*/ 587056 h 4885973"/>
              <a:gd name="connsiteX47646" fmla="*/ 2202967 w 6085020"/>
              <a:gd name="connsiteY47646" fmla="*/ 587773 h 4885973"/>
              <a:gd name="connsiteX47647" fmla="*/ 2203918 w 6085020"/>
              <a:gd name="connsiteY47647" fmla="*/ 589480 h 4885973"/>
              <a:gd name="connsiteX47648" fmla="*/ 2205232 w 6085020"/>
              <a:gd name="connsiteY47648" fmla="*/ 587056 h 4885973"/>
              <a:gd name="connsiteX47649" fmla="*/ 2232157 w 6085020"/>
              <a:gd name="connsiteY47649" fmla="*/ 578528 h 4885973"/>
              <a:gd name="connsiteX47650" fmla="*/ 2238527 w 6085020"/>
              <a:gd name="connsiteY47650" fmla="*/ 551927 h 4885973"/>
              <a:gd name="connsiteX47651" fmla="*/ 3348930 w 6085020"/>
              <a:gd name="connsiteY47651" fmla="*/ 551634 h 4885973"/>
              <a:gd name="connsiteX47652" fmla="*/ 3348663 w 6085020"/>
              <a:gd name="connsiteY47652" fmla="*/ 553634 h 4885973"/>
              <a:gd name="connsiteX47653" fmla="*/ 3348930 w 6085020"/>
              <a:gd name="connsiteY47653" fmla="*/ 551634 h 4885973"/>
              <a:gd name="connsiteX47654" fmla="*/ 1643716 w 6085020"/>
              <a:gd name="connsiteY47654" fmla="*/ 549082 h 4885973"/>
              <a:gd name="connsiteX47655" fmla="*/ 1626412 w 6085020"/>
              <a:gd name="connsiteY47655" fmla="*/ 566341 h 4885973"/>
              <a:gd name="connsiteX47656" fmla="*/ 1608537 w 6085020"/>
              <a:gd name="connsiteY47656" fmla="*/ 583221 h 4885973"/>
              <a:gd name="connsiteX47657" fmla="*/ 1644667 w 6085020"/>
              <a:gd name="connsiteY47657" fmla="*/ 583221 h 4885973"/>
              <a:gd name="connsiteX47658" fmla="*/ 1644667 w 6085020"/>
              <a:gd name="connsiteY47658" fmla="*/ 586446 h 4885973"/>
              <a:gd name="connsiteX47659" fmla="*/ 1649421 w 6085020"/>
              <a:gd name="connsiteY47659" fmla="*/ 583601 h 4885973"/>
              <a:gd name="connsiteX47660" fmla="*/ 1678515 w 6085020"/>
              <a:gd name="connsiteY47660" fmla="*/ 583601 h 4885973"/>
              <a:gd name="connsiteX47661" fmla="*/ 1661020 w 6085020"/>
              <a:gd name="connsiteY47661" fmla="*/ 566341 h 4885973"/>
              <a:gd name="connsiteX47662" fmla="*/ 3332499 w 6085020"/>
              <a:gd name="connsiteY47662" fmla="*/ 548892 h 4885973"/>
              <a:gd name="connsiteX47663" fmla="*/ 3346761 w 6085020"/>
              <a:gd name="connsiteY47663" fmla="*/ 548892 h 4885973"/>
              <a:gd name="connsiteX47664" fmla="*/ 3332499 w 6085020"/>
              <a:gd name="connsiteY47664" fmla="*/ 548892 h 4885973"/>
              <a:gd name="connsiteX47665" fmla="*/ 3666985 w 6085020"/>
              <a:gd name="connsiteY47665" fmla="*/ 548513 h 4885973"/>
              <a:gd name="connsiteX47666" fmla="*/ 3659993 w 6085020"/>
              <a:gd name="connsiteY47666" fmla="*/ 560504 h 4885973"/>
              <a:gd name="connsiteX47667" fmla="*/ 3632805 w 6085020"/>
              <a:gd name="connsiteY47667" fmla="*/ 563900 h 4885973"/>
              <a:gd name="connsiteX47668" fmla="*/ 3623820 w 6085020"/>
              <a:gd name="connsiteY47668" fmla="*/ 585687 h 4885973"/>
              <a:gd name="connsiteX47669" fmla="*/ 3614692 w 6085020"/>
              <a:gd name="connsiteY47669" fmla="*/ 611482 h 4885973"/>
              <a:gd name="connsiteX47670" fmla="*/ 3614692 w 6085020"/>
              <a:gd name="connsiteY47670" fmla="*/ 611102 h 4885973"/>
              <a:gd name="connsiteX47671" fmla="*/ 3629905 w 6085020"/>
              <a:gd name="connsiteY47671" fmla="*/ 586256 h 4885973"/>
              <a:gd name="connsiteX47672" fmla="*/ 3659741 w 6085020"/>
              <a:gd name="connsiteY47672" fmla="*/ 560961 h 4885973"/>
              <a:gd name="connsiteX47673" fmla="*/ 3657439 w 6085020"/>
              <a:gd name="connsiteY47673" fmla="*/ 566303 h 4885973"/>
              <a:gd name="connsiteX47674" fmla="*/ 3661851 w 6085020"/>
              <a:gd name="connsiteY47674" fmla="*/ 569376 h 4885973"/>
              <a:gd name="connsiteX47675" fmla="*/ 3666985 w 6085020"/>
              <a:gd name="connsiteY47675" fmla="*/ 548892 h 4885973"/>
              <a:gd name="connsiteX47676" fmla="*/ 3369960 w 6085020"/>
              <a:gd name="connsiteY47676" fmla="*/ 548513 h 4885973"/>
              <a:gd name="connsiteX47677" fmla="*/ 3358171 w 6085020"/>
              <a:gd name="connsiteY47677" fmla="*/ 551358 h 4885973"/>
              <a:gd name="connsiteX47678" fmla="*/ 3358171 w 6085020"/>
              <a:gd name="connsiteY47678" fmla="*/ 557996 h 4885973"/>
              <a:gd name="connsiteX47679" fmla="*/ 3369960 w 6085020"/>
              <a:gd name="connsiteY47679" fmla="*/ 548513 h 4885973"/>
              <a:gd name="connsiteX47680" fmla="*/ 1513839 w 6085020"/>
              <a:gd name="connsiteY47680" fmla="*/ 547754 h 4885973"/>
              <a:gd name="connsiteX47681" fmla="*/ 1513078 w 6085020"/>
              <a:gd name="connsiteY47681" fmla="*/ 558186 h 4885973"/>
              <a:gd name="connsiteX47682" fmla="*/ 1513078 w 6085020"/>
              <a:gd name="connsiteY47682" fmla="*/ 557617 h 4885973"/>
              <a:gd name="connsiteX47683" fmla="*/ 1508134 w 6085020"/>
              <a:gd name="connsiteY47683" fmla="*/ 560462 h 4885973"/>
              <a:gd name="connsiteX47684" fmla="*/ 1523727 w 6085020"/>
              <a:gd name="connsiteY47684" fmla="*/ 564255 h 4885973"/>
              <a:gd name="connsiteX47685" fmla="*/ 1520685 w 6085020"/>
              <a:gd name="connsiteY47685" fmla="*/ 559513 h 4885973"/>
              <a:gd name="connsiteX47686" fmla="*/ 1518403 w 6085020"/>
              <a:gd name="connsiteY47686" fmla="*/ 555530 h 4885973"/>
              <a:gd name="connsiteX47687" fmla="*/ 1513839 w 6085020"/>
              <a:gd name="connsiteY47687" fmla="*/ 547754 h 4885973"/>
              <a:gd name="connsiteX47688" fmla="*/ 1354678 w 6085020"/>
              <a:gd name="connsiteY47688" fmla="*/ 547375 h 4885973"/>
              <a:gd name="connsiteX47689" fmla="*/ 1353537 w 6085020"/>
              <a:gd name="connsiteY47689" fmla="*/ 549082 h 4885973"/>
              <a:gd name="connsiteX47690" fmla="*/ 1353537 w 6085020"/>
              <a:gd name="connsiteY47690" fmla="*/ 550978 h 4885973"/>
              <a:gd name="connsiteX47691" fmla="*/ 1354678 w 6085020"/>
              <a:gd name="connsiteY47691" fmla="*/ 547375 h 4885973"/>
              <a:gd name="connsiteX47692" fmla="*/ 3976584 w 6085020"/>
              <a:gd name="connsiteY47692" fmla="*/ 546995 h 4885973"/>
              <a:gd name="connsiteX47693" fmla="*/ 3975800 w 6085020"/>
              <a:gd name="connsiteY47693" fmla="*/ 559513 h 4885973"/>
              <a:gd name="connsiteX47694" fmla="*/ 3976584 w 6085020"/>
              <a:gd name="connsiteY47694" fmla="*/ 546995 h 4885973"/>
              <a:gd name="connsiteX47695" fmla="*/ 1017149 w 6085020"/>
              <a:gd name="connsiteY47695" fmla="*/ 546995 h 4885973"/>
              <a:gd name="connsiteX47696" fmla="*/ 1015248 w 6085020"/>
              <a:gd name="connsiteY47696" fmla="*/ 555530 h 4885973"/>
              <a:gd name="connsiteX47697" fmla="*/ 1000415 w 6085020"/>
              <a:gd name="connsiteY47697" fmla="*/ 554203 h 4885973"/>
              <a:gd name="connsiteX47698" fmla="*/ 1016198 w 6085020"/>
              <a:gd name="connsiteY47698" fmla="*/ 564634 h 4885973"/>
              <a:gd name="connsiteX47699" fmla="*/ 1016198 w 6085020"/>
              <a:gd name="connsiteY47699" fmla="*/ 560462 h 4885973"/>
              <a:gd name="connsiteX47700" fmla="*/ 1017529 w 6085020"/>
              <a:gd name="connsiteY47700" fmla="*/ 559513 h 4885973"/>
              <a:gd name="connsiteX47701" fmla="*/ 1023044 w 6085020"/>
              <a:gd name="connsiteY47701" fmla="*/ 556668 h 4885973"/>
              <a:gd name="connsiteX47702" fmla="*/ 1020192 w 6085020"/>
              <a:gd name="connsiteY47702" fmla="*/ 551737 h 4885973"/>
              <a:gd name="connsiteX47703" fmla="*/ 1772452 w 6085020"/>
              <a:gd name="connsiteY47703" fmla="*/ 546806 h 4885973"/>
              <a:gd name="connsiteX47704" fmla="*/ 1768839 w 6085020"/>
              <a:gd name="connsiteY47704" fmla="*/ 549082 h 4885973"/>
              <a:gd name="connsiteX47705" fmla="*/ 1769980 w 6085020"/>
              <a:gd name="connsiteY47705" fmla="*/ 550030 h 4885973"/>
              <a:gd name="connsiteX47706" fmla="*/ 1758742 w 6085020"/>
              <a:gd name="connsiteY47706" fmla="*/ 559204 h 4885973"/>
              <a:gd name="connsiteX47707" fmla="*/ 1758761 w 6085020"/>
              <a:gd name="connsiteY47707" fmla="*/ 561410 h 4885973"/>
              <a:gd name="connsiteX47708" fmla="*/ 1757430 w 6085020"/>
              <a:gd name="connsiteY47708" fmla="*/ 561410 h 4885973"/>
              <a:gd name="connsiteX47709" fmla="*/ 1754030 w 6085020"/>
              <a:gd name="connsiteY47709" fmla="*/ 563574 h 4885973"/>
              <a:gd name="connsiteX47710" fmla="*/ 1754007 w 6085020"/>
              <a:gd name="connsiteY47710" fmla="*/ 563686 h 4885973"/>
              <a:gd name="connsiteX47711" fmla="*/ 1756099 w 6085020"/>
              <a:gd name="connsiteY47711" fmla="*/ 567290 h 4885973"/>
              <a:gd name="connsiteX47712" fmla="*/ 1759331 w 6085020"/>
              <a:gd name="connsiteY47712" fmla="*/ 565583 h 4885973"/>
              <a:gd name="connsiteX47713" fmla="*/ 1789947 w 6085020"/>
              <a:gd name="connsiteY47713" fmla="*/ 555530 h 4885973"/>
              <a:gd name="connsiteX47714" fmla="*/ 1774734 w 6085020"/>
              <a:gd name="connsiteY47714" fmla="*/ 551358 h 4885973"/>
              <a:gd name="connsiteX47715" fmla="*/ 1774734 w 6085020"/>
              <a:gd name="connsiteY47715" fmla="*/ 550409 h 4885973"/>
              <a:gd name="connsiteX47716" fmla="*/ 1772452 w 6085020"/>
              <a:gd name="connsiteY47716" fmla="*/ 546806 h 4885973"/>
              <a:gd name="connsiteX47717" fmla="*/ 1632307 w 6085020"/>
              <a:gd name="connsiteY47717" fmla="*/ 546047 h 4885973"/>
              <a:gd name="connsiteX47718" fmla="*/ 1632307 w 6085020"/>
              <a:gd name="connsiteY47718" fmla="*/ 546047 h 4885973"/>
              <a:gd name="connsiteX47719" fmla="*/ 1878179 w 6085020"/>
              <a:gd name="connsiteY47719" fmla="*/ 545478 h 4885973"/>
              <a:gd name="connsiteX47720" fmla="*/ 1877229 w 6085020"/>
              <a:gd name="connsiteY47720" fmla="*/ 545857 h 4885973"/>
              <a:gd name="connsiteX47721" fmla="*/ 1877552 w 6085020"/>
              <a:gd name="connsiteY47721" fmla="*/ 545867 h 4885973"/>
              <a:gd name="connsiteX47722" fmla="*/ 1874662 w 6085020"/>
              <a:gd name="connsiteY47722" fmla="*/ 547659 h 4885973"/>
              <a:gd name="connsiteX47723" fmla="*/ 1876848 w 6085020"/>
              <a:gd name="connsiteY47723" fmla="*/ 551168 h 4885973"/>
              <a:gd name="connsiteX47724" fmla="*/ 1880271 w 6085020"/>
              <a:gd name="connsiteY47724" fmla="*/ 549082 h 4885973"/>
              <a:gd name="connsiteX47725" fmla="*/ 1877833 w 6085020"/>
              <a:gd name="connsiteY47725" fmla="*/ 545876 h 4885973"/>
              <a:gd name="connsiteX47726" fmla="*/ 1877552 w 6085020"/>
              <a:gd name="connsiteY47726" fmla="*/ 545867 h 4885973"/>
              <a:gd name="connsiteX47727" fmla="*/ 1130863 w 6085020"/>
              <a:gd name="connsiteY47727" fmla="*/ 545478 h 4885973"/>
              <a:gd name="connsiteX47728" fmla="*/ 1130863 w 6085020"/>
              <a:gd name="connsiteY47728" fmla="*/ 545857 h 4885973"/>
              <a:gd name="connsiteX47729" fmla="*/ 1127155 w 6085020"/>
              <a:gd name="connsiteY47729" fmla="*/ 548039 h 4885973"/>
              <a:gd name="connsiteX47730" fmla="*/ 1129342 w 6085020"/>
              <a:gd name="connsiteY47730" fmla="*/ 551737 h 4885973"/>
              <a:gd name="connsiteX47731" fmla="*/ 1132879 w 6085020"/>
              <a:gd name="connsiteY47731" fmla="*/ 549800 h 4885973"/>
              <a:gd name="connsiteX47732" fmla="*/ 1132955 w 6085020"/>
              <a:gd name="connsiteY47732" fmla="*/ 549461 h 4885973"/>
              <a:gd name="connsiteX47733" fmla="*/ 1131146 w 6085020"/>
              <a:gd name="connsiteY47733" fmla="*/ 545567 h 4885973"/>
              <a:gd name="connsiteX47734" fmla="*/ 1130863 w 6085020"/>
              <a:gd name="connsiteY47734" fmla="*/ 545478 h 4885973"/>
              <a:gd name="connsiteX47735" fmla="*/ 3735061 w 6085020"/>
              <a:gd name="connsiteY47735" fmla="*/ 544530 h 4885973"/>
              <a:gd name="connsiteX47736" fmla="*/ 3735061 w 6085020"/>
              <a:gd name="connsiteY47736" fmla="*/ 544530 h 4885973"/>
              <a:gd name="connsiteX47737" fmla="*/ 2966447 w 6085020"/>
              <a:gd name="connsiteY47737" fmla="*/ 543771 h 4885973"/>
              <a:gd name="connsiteX47738" fmla="*/ 2966447 w 6085020"/>
              <a:gd name="connsiteY47738" fmla="*/ 554203 h 4885973"/>
              <a:gd name="connsiteX47739" fmla="*/ 2976906 w 6085020"/>
              <a:gd name="connsiteY47739" fmla="*/ 554203 h 4885973"/>
              <a:gd name="connsiteX47740" fmla="*/ 2976906 w 6085020"/>
              <a:gd name="connsiteY47740" fmla="*/ 543771 h 4885973"/>
              <a:gd name="connsiteX47741" fmla="*/ 989957 w 6085020"/>
              <a:gd name="connsiteY47741" fmla="*/ 543771 h 4885973"/>
              <a:gd name="connsiteX47742" fmla="*/ 989957 w 6085020"/>
              <a:gd name="connsiteY47742" fmla="*/ 543771 h 4885973"/>
              <a:gd name="connsiteX47743" fmla="*/ 1642575 w 6085020"/>
              <a:gd name="connsiteY47743" fmla="*/ 541874 h 4885973"/>
              <a:gd name="connsiteX47744" fmla="*/ 1641814 w 6085020"/>
              <a:gd name="connsiteY47744" fmla="*/ 544150 h 4885973"/>
              <a:gd name="connsiteX47745" fmla="*/ 1643861 w 6085020"/>
              <a:gd name="connsiteY47745" fmla="*/ 547927 h 4885973"/>
              <a:gd name="connsiteX47746" fmla="*/ 1647645 w 6085020"/>
              <a:gd name="connsiteY47746" fmla="*/ 545886 h 4885973"/>
              <a:gd name="connsiteX47747" fmla="*/ 1645601 w 6085020"/>
              <a:gd name="connsiteY47747" fmla="*/ 542110 h 4885973"/>
              <a:gd name="connsiteX47748" fmla="*/ 1645427 w 6085020"/>
              <a:gd name="connsiteY47748" fmla="*/ 542064 h 4885973"/>
              <a:gd name="connsiteX47749" fmla="*/ 1642575 w 6085020"/>
              <a:gd name="connsiteY47749" fmla="*/ 541874 h 4885973"/>
              <a:gd name="connsiteX47750" fmla="*/ 2891454 w 6085020"/>
              <a:gd name="connsiteY47750" fmla="*/ 539720 h 4885973"/>
              <a:gd name="connsiteX47751" fmla="*/ 2888673 w 6085020"/>
              <a:gd name="connsiteY47751" fmla="*/ 554203 h 4885973"/>
              <a:gd name="connsiteX47752" fmla="*/ 2891454 w 6085020"/>
              <a:gd name="connsiteY47752" fmla="*/ 539720 h 4885973"/>
              <a:gd name="connsiteX47753" fmla="*/ 3395251 w 6085020"/>
              <a:gd name="connsiteY47753" fmla="*/ 538460 h 4885973"/>
              <a:gd name="connsiteX47754" fmla="*/ 3395822 w 6085020"/>
              <a:gd name="connsiteY47754" fmla="*/ 540926 h 4885973"/>
              <a:gd name="connsiteX47755" fmla="*/ 3395822 w 6085020"/>
              <a:gd name="connsiteY47755" fmla="*/ 556668 h 4885973"/>
              <a:gd name="connsiteX47756" fmla="*/ 3395251 w 6085020"/>
              <a:gd name="connsiteY47756" fmla="*/ 538460 h 4885973"/>
              <a:gd name="connsiteX47757" fmla="*/ 3127700 w 6085020"/>
              <a:gd name="connsiteY47757" fmla="*/ 538271 h 4885973"/>
              <a:gd name="connsiteX47758" fmla="*/ 3129032 w 6085020"/>
              <a:gd name="connsiteY47758" fmla="*/ 547944 h 4885973"/>
              <a:gd name="connsiteX47759" fmla="*/ 3117052 w 6085020"/>
              <a:gd name="connsiteY47759" fmla="*/ 556289 h 4885973"/>
              <a:gd name="connsiteX47760" fmla="*/ 3107163 w 6085020"/>
              <a:gd name="connsiteY47760" fmla="*/ 562358 h 4885973"/>
              <a:gd name="connsiteX47761" fmla="*/ 3090430 w 6085020"/>
              <a:gd name="connsiteY47761" fmla="*/ 572600 h 4885973"/>
              <a:gd name="connsiteX47762" fmla="*/ 3104692 w 6085020"/>
              <a:gd name="connsiteY47762" fmla="*/ 595739 h 4885973"/>
              <a:gd name="connsiteX47763" fmla="*/ 3119714 w 6085020"/>
              <a:gd name="connsiteY47763" fmla="*/ 586635 h 4885973"/>
              <a:gd name="connsiteX47764" fmla="*/ 3134926 w 6085020"/>
              <a:gd name="connsiteY47764" fmla="*/ 568807 h 4885973"/>
              <a:gd name="connsiteX47765" fmla="*/ 3144244 w 6085020"/>
              <a:gd name="connsiteY47765" fmla="*/ 575445 h 4885973"/>
              <a:gd name="connsiteX47766" fmla="*/ 3138349 w 6085020"/>
              <a:gd name="connsiteY47766" fmla="*/ 560272 h 4885973"/>
              <a:gd name="connsiteX47767" fmla="*/ 3138349 w 6085020"/>
              <a:gd name="connsiteY47767" fmla="*/ 558755 h 4885973"/>
              <a:gd name="connsiteX47768" fmla="*/ 3141772 w 6085020"/>
              <a:gd name="connsiteY47768" fmla="*/ 543771 h 4885973"/>
              <a:gd name="connsiteX47769" fmla="*/ 3143483 w 6085020"/>
              <a:gd name="connsiteY47769" fmla="*/ 543771 h 4885973"/>
              <a:gd name="connsiteX47770" fmla="*/ 3142152 w 6085020"/>
              <a:gd name="connsiteY47770" fmla="*/ 542443 h 4885973"/>
              <a:gd name="connsiteX47771" fmla="*/ 3142152 w 6085020"/>
              <a:gd name="connsiteY47771" fmla="*/ 539598 h 4885973"/>
              <a:gd name="connsiteX47772" fmla="*/ 3139870 w 6085020"/>
              <a:gd name="connsiteY47772" fmla="*/ 541116 h 4885973"/>
              <a:gd name="connsiteX47773" fmla="*/ 3132454 w 6085020"/>
              <a:gd name="connsiteY47773" fmla="*/ 545857 h 4885973"/>
              <a:gd name="connsiteX47774" fmla="*/ 3127700 w 6085020"/>
              <a:gd name="connsiteY47774" fmla="*/ 538271 h 4885973"/>
              <a:gd name="connsiteX47775" fmla="*/ 2793595 w 6085020"/>
              <a:gd name="connsiteY47775" fmla="*/ 538081 h 4885973"/>
              <a:gd name="connsiteX47776" fmla="*/ 2793595 w 6085020"/>
              <a:gd name="connsiteY47776" fmla="*/ 538081 h 4885973"/>
              <a:gd name="connsiteX47777" fmla="*/ 1963180 w 6085020"/>
              <a:gd name="connsiteY47777" fmla="*/ 536943 h 4885973"/>
              <a:gd name="connsiteX47778" fmla="*/ 1963180 w 6085020"/>
              <a:gd name="connsiteY47778" fmla="*/ 541685 h 4885973"/>
              <a:gd name="connsiteX47779" fmla="*/ 1967934 w 6085020"/>
              <a:gd name="connsiteY47779" fmla="*/ 541685 h 4885973"/>
              <a:gd name="connsiteX47780" fmla="*/ 1967934 w 6085020"/>
              <a:gd name="connsiteY47780" fmla="*/ 536943 h 4885973"/>
              <a:gd name="connsiteX47781" fmla="*/ 1017005 w 6085020"/>
              <a:gd name="connsiteY47781" fmla="*/ 536486 h 4885973"/>
              <a:gd name="connsiteX47782" fmla="*/ 1013122 w 6085020"/>
              <a:gd name="connsiteY47782" fmla="*/ 538337 h 4885973"/>
              <a:gd name="connsiteX47783" fmla="*/ 1012966 w 6085020"/>
              <a:gd name="connsiteY47783" fmla="*/ 539029 h 4885973"/>
              <a:gd name="connsiteX47784" fmla="*/ 1015248 w 6085020"/>
              <a:gd name="connsiteY47784" fmla="*/ 542443 h 4885973"/>
              <a:gd name="connsiteX47785" fmla="*/ 1018861 w 6085020"/>
              <a:gd name="connsiteY47785" fmla="*/ 540357 h 4885973"/>
              <a:gd name="connsiteX47786" fmla="*/ 1017005 w 6085020"/>
              <a:gd name="connsiteY47786" fmla="*/ 536486 h 4885973"/>
              <a:gd name="connsiteX47787" fmla="*/ 4387680 w 6085020"/>
              <a:gd name="connsiteY47787" fmla="*/ 536374 h 4885973"/>
              <a:gd name="connsiteX47788" fmla="*/ 4387680 w 6085020"/>
              <a:gd name="connsiteY47788" fmla="*/ 536374 h 4885973"/>
              <a:gd name="connsiteX47789" fmla="*/ 1451468 w 6085020"/>
              <a:gd name="connsiteY47789" fmla="*/ 536184 h 4885973"/>
              <a:gd name="connsiteX47790" fmla="*/ 1447932 w 6085020"/>
              <a:gd name="connsiteY47790" fmla="*/ 538121 h 4885973"/>
              <a:gd name="connsiteX47791" fmla="*/ 1447854 w 6085020"/>
              <a:gd name="connsiteY47791" fmla="*/ 538460 h 4885973"/>
              <a:gd name="connsiteX47792" fmla="*/ 1449946 w 6085020"/>
              <a:gd name="connsiteY47792" fmla="*/ 542064 h 4885973"/>
              <a:gd name="connsiteX47793" fmla="*/ 1453369 w 6085020"/>
              <a:gd name="connsiteY47793" fmla="*/ 539788 h 4885973"/>
              <a:gd name="connsiteX47794" fmla="*/ 1453559 w 6085020"/>
              <a:gd name="connsiteY47794" fmla="*/ 539788 h 4885973"/>
              <a:gd name="connsiteX47795" fmla="*/ 1451468 w 6085020"/>
              <a:gd name="connsiteY47795" fmla="*/ 536184 h 4885973"/>
              <a:gd name="connsiteX47796" fmla="*/ 2735026 w 6085020"/>
              <a:gd name="connsiteY47796" fmla="*/ 534857 h 4885973"/>
              <a:gd name="connsiteX47797" fmla="*/ 2722666 w 6085020"/>
              <a:gd name="connsiteY47797" fmla="*/ 548892 h 4885973"/>
              <a:gd name="connsiteX47798" fmla="*/ 2723047 w 6085020"/>
              <a:gd name="connsiteY47798" fmla="*/ 549082 h 4885973"/>
              <a:gd name="connsiteX47799" fmla="*/ 2735026 w 6085020"/>
              <a:gd name="connsiteY47799" fmla="*/ 551547 h 4885973"/>
              <a:gd name="connsiteX47800" fmla="*/ 2735026 w 6085020"/>
              <a:gd name="connsiteY47800" fmla="*/ 534857 h 4885973"/>
              <a:gd name="connsiteX47801" fmla="*/ 1697531 w 6085020"/>
              <a:gd name="connsiteY47801" fmla="*/ 534673 h 4885973"/>
              <a:gd name="connsiteX47802" fmla="*/ 1691153 w 6085020"/>
              <a:gd name="connsiteY47802" fmla="*/ 540408 h 4885973"/>
              <a:gd name="connsiteX47803" fmla="*/ 1690685 w 6085020"/>
              <a:gd name="connsiteY47803" fmla="*/ 548892 h 4885973"/>
              <a:gd name="connsiteX47804" fmla="*/ 1690685 w 6085020"/>
              <a:gd name="connsiteY47804" fmla="*/ 550030 h 4885973"/>
              <a:gd name="connsiteX47805" fmla="*/ 1711412 w 6085020"/>
              <a:gd name="connsiteY47805" fmla="*/ 550030 h 4885973"/>
              <a:gd name="connsiteX47806" fmla="*/ 1706107 w 6085020"/>
              <a:gd name="connsiteY47806" fmla="*/ 535117 h 4885973"/>
              <a:gd name="connsiteX47807" fmla="*/ 1697531 w 6085020"/>
              <a:gd name="connsiteY47807" fmla="*/ 534673 h 4885973"/>
              <a:gd name="connsiteX47808" fmla="*/ 2451693 w 6085020"/>
              <a:gd name="connsiteY47808" fmla="*/ 534667 h 4885973"/>
              <a:gd name="connsiteX47809" fmla="*/ 2425641 w 6085020"/>
              <a:gd name="connsiteY47809" fmla="*/ 539409 h 4885973"/>
              <a:gd name="connsiteX47810" fmla="*/ 2449030 w 6085020"/>
              <a:gd name="connsiteY47810" fmla="*/ 558375 h 4885973"/>
              <a:gd name="connsiteX47811" fmla="*/ 2449411 w 6085020"/>
              <a:gd name="connsiteY47811" fmla="*/ 558375 h 4885973"/>
              <a:gd name="connsiteX47812" fmla="*/ 2451693 w 6085020"/>
              <a:gd name="connsiteY47812" fmla="*/ 534667 h 4885973"/>
              <a:gd name="connsiteX47813" fmla="*/ 2688628 w 6085020"/>
              <a:gd name="connsiteY47813" fmla="*/ 532960 h 4885973"/>
              <a:gd name="connsiteX47814" fmla="*/ 2689579 w 6085020"/>
              <a:gd name="connsiteY47814" fmla="*/ 532960 h 4885973"/>
              <a:gd name="connsiteX47815" fmla="*/ 2688866 w 6085020"/>
              <a:gd name="connsiteY47815" fmla="*/ 533434 h 4885973"/>
              <a:gd name="connsiteX47816" fmla="*/ 2654210 w 6085020"/>
              <a:gd name="connsiteY47816" fmla="*/ 532960 h 4885973"/>
              <a:gd name="connsiteX47817" fmla="*/ 2644702 w 6085020"/>
              <a:gd name="connsiteY47817" fmla="*/ 538840 h 4885973"/>
              <a:gd name="connsiteX47818" fmla="*/ 2660105 w 6085020"/>
              <a:gd name="connsiteY47818" fmla="*/ 542633 h 4885973"/>
              <a:gd name="connsiteX47819" fmla="*/ 2657252 w 6085020"/>
              <a:gd name="connsiteY47819" fmla="*/ 537702 h 4885973"/>
              <a:gd name="connsiteX47820" fmla="*/ 1116314 w 6085020"/>
              <a:gd name="connsiteY47820" fmla="*/ 530108 h 4885973"/>
              <a:gd name="connsiteX47821" fmla="*/ 1112503 w 6085020"/>
              <a:gd name="connsiteY47821" fmla="*/ 532101 h 4885973"/>
              <a:gd name="connsiteX47822" fmla="*/ 1114502 w 6085020"/>
              <a:gd name="connsiteY47822" fmla="*/ 535902 h 4885973"/>
              <a:gd name="connsiteX47823" fmla="*/ 1114890 w 6085020"/>
              <a:gd name="connsiteY47823" fmla="*/ 535995 h 4885973"/>
              <a:gd name="connsiteX47824" fmla="*/ 1118259 w 6085020"/>
              <a:gd name="connsiteY47824" fmla="*/ 533805 h 4885973"/>
              <a:gd name="connsiteX47825" fmla="*/ 1118313 w 6085020"/>
              <a:gd name="connsiteY47825" fmla="*/ 533908 h 4885973"/>
              <a:gd name="connsiteX47826" fmla="*/ 1118313 w 6085020"/>
              <a:gd name="connsiteY47826" fmla="*/ 533529 h 4885973"/>
              <a:gd name="connsiteX47827" fmla="*/ 1118269 w 6085020"/>
              <a:gd name="connsiteY47827" fmla="*/ 533798 h 4885973"/>
              <a:gd name="connsiteX47828" fmla="*/ 1118259 w 6085020"/>
              <a:gd name="connsiteY47828" fmla="*/ 533805 h 4885973"/>
              <a:gd name="connsiteX47829" fmla="*/ 1045863 w 6085020"/>
              <a:gd name="connsiteY47829" fmla="*/ 529546 h 4885973"/>
              <a:gd name="connsiteX47830" fmla="*/ 1036355 w 6085020"/>
              <a:gd name="connsiteY47830" fmla="*/ 535426 h 4885973"/>
              <a:gd name="connsiteX47831" fmla="*/ 1051758 w 6085020"/>
              <a:gd name="connsiteY47831" fmla="*/ 539029 h 4885973"/>
              <a:gd name="connsiteX47832" fmla="*/ 1048905 w 6085020"/>
              <a:gd name="connsiteY47832" fmla="*/ 534288 h 4885973"/>
              <a:gd name="connsiteX47833" fmla="*/ 1535327 w 6085020"/>
              <a:gd name="connsiteY47833" fmla="*/ 529356 h 4885973"/>
              <a:gd name="connsiteX47834" fmla="*/ 1531714 w 6085020"/>
              <a:gd name="connsiteY47834" fmla="*/ 544719 h 4885973"/>
              <a:gd name="connsiteX47835" fmla="*/ 1536468 w 6085020"/>
              <a:gd name="connsiteY47835" fmla="*/ 541874 h 4885973"/>
              <a:gd name="connsiteX47836" fmla="*/ 1541222 w 6085020"/>
              <a:gd name="connsiteY47836" fmla="*/ 538840 h 4885973"/>
              <a:gd name="connsiteX47837" fmla="*/ 1538179 w 6085020"/>
              <a:gd name="connsiteY47837" fmla="*/ 534098 h 4885973"/>
              <a:gd name="connsiteX47838" fmla="*/ 2809568 w 6085020"/>
              <a:gd name="connsiteY47838" fmla="*/ 528218 h 4885973"/>
              <a:gd name="connsiteX47839" fmla="*/ 2809568 w 6085020"/>
              <a:gd name="connsiteY47839" fmla="*/ 543771 h 4885973"/>
              <a:gd name="connsiteX47840" fmla="*/ 2809568 w 6085020"/>
              <a:gd name="connsiteY47840" fmla="*/ 543961 h 4885973"/>
              <a:gd name="connsiteX47841" fmla="*/ 2809568 w 6085020"/>
              <a:gd name="connsiteY47841" fmla="*/ 528218 h 4885973"/>
              <a:gd name="connsiteX47842" fmla="*/ 2992499 w 6085020"/>
              <a:gd name="connsiteY47842" fmla="*/ 528029 h 4885973"/>
              <a:gd name="connsiteX47843" fmla="*/ 2992119 w 6085020"/>
              <a:gd name="connsiteY47843" fmla="*/ 528977 h 4885973"/>
              <a:gd name="connsiteX47844" fmla="*/ 3002577 w 6085020"/>
              <a:gd name="connsiteY47844" fmla="*/ 544719 h 4885973"/>
              <a:gd name="connsiteX47845" fmla="*/ 2992499 w 6085020"/>
              <a:gd name="connsiteY47845" fmla="*/ 528029 h 4885973"/>
              <a:gd name="connsiteX47846" fmla="*/ 2179008 w 6085020"/>
              <a:gd name="connsiteY47846" fmla="*/ 527839 h 4885973"/>
              <a:gd name="connsiteX47847" fmla="*/ 2166419 w 6085020"/>
              <a:gd name="connsiteY47847" fmla="*/ 541061 h 4885973"/>
              <a:gd name="connsiteX47848" fmla="*/ 2166448 w 6085020"/>
              <a:gd name="connsiteY47848" fmla="*/ 541668 h 4885973"/>
              <a:gd name="connsiteX47849" fmla="*/ 2166077 w 6085020"/>
              <a:gd name="connsiteY47849" fmla="*/ 540736 h 4885973"/>
              <a:gd name="connsiteX47850" fmla="*/ 2166457 w 6085020"/>
              <a:gd name="connsiteY47850" fmla="*/ 541874 h 4885973"/>
              <a:gd name="connsiteX47851" fmla="*/ 2166448 w 6085020"/>
              <a:gd name="connsiteY47851" fmla="*/ 541668 h 4885973"/>
              <a:gd name="connsiteX47852" fmla="*/ 2169724 w 6085020"/>
              <a:gd name="connsiteY47852" fmla="*/ 549910 h 4885973"/>
              <a:gd name="connsiteX47853" fmla="*/ 2178818 w 6085020"/>
              <a:gd name="connsiteY47853" fmla="*/ 553821 h 4885973"/>
              <a:gd name="connsiteX47854" fmla="*/ 2179008 w 6085020"/>
              <a:gd name="connsiteY47854" fmla="*/ 553823 h 4885973"/>
              <a:gd name="connsiteX47855" fmla="*/ 2193612 w 6085020"/>
              <a:gd name="connsiteY47855" fmla="*/ 542404 h 4885973"/>
              <a:gd name="connsiteX47856" fmla="*/ 2182164 w 6085020"/>
              <a:gd name="connsiteY47856" fmla="*/ 527839 h 4885973"/>
              <a:gd name="connsiteX47857" fmla="*/ 2179008 w 6085020"/>
              <a:gd name="connsiteY47857" fmla="*/ 527839 h 4885973"/>
              <a:gd name="connsiteX47858" fmla="*/ 2254423 w 6085020"/>
              <a:gd name="connsiteY47858" fmla="*/ 527398 h 4885973"/>
              <a:gd name="connsiteX47859" fmla="*/ 2250126 w 6085020"/>
              <a:gd name="connsiteY47859" fmla="*/ 538460 h 4885973"/>
              <a:gd name="connsiteX47860" fmla="*/ 2249176 w 6085020"/>
              <a:gd name="connsiteY47860" fmla="*/ 536753 h 4885973"/>
              <a:gd name="connsiteX47861" fmla="*/ 2238717 w 6085020"/>
              <a:gd name="connsiteY47861" fmla="*/ 536753 h 4885973"/>
              <a:gd name="connsiteX47862" fmla="*/ 2238717 w 6085020"/>
              <a:gd name="connsiteY47862" fmla="*/ 547185 h 4885973"/>
              <a:gd name="connsiteX47863" fmla="*/ 2249176 w 6085020"/>
              <a:gd name="connsiteY47863" fmla="*/ 547185 h 4885973"/>
              <a:gd name="connsiteX47864" fmla="*/ 2249176 w 6085020"/>
              <a:gd name="connsiteY47864" fmla="*/ 537133 h 4885973"/>
              <a:gd name="connsiteX47865" fmla="*/ 2262487 w 6085020"/>
              <a:gd name="connsiteY47865" fmla="*/ 559134 h 4885973"/>
              <a:gd name="connsiteX47866" fmla="*/ 2276748 w 6085020"/>
              <a:gd name="connsiteY47866" fmla="*/ 554392 h 4885973"/>
              <a:gd name="connsiteX47867" fmla="*/ 2290630 w 6085020"/>
              <a:gd name="connsiteY47867" fmla="*/ 566152 h 4885973"/>
              <a:gd name="connsiteX47868" fmla="*/ 2290630 w 6085020"/>
              <a:gd name="connsiteY47868" fmla="*/ 562927 h 4885973"/>
              <a:gd name="connsiteX47869" fmla="*/ 2290630 w 6085020"/>
              <a:gd name="connsiteY47869" fmla="*/ 564445 h 4885973"/>
              <a:gd name="connsiteX47870" fmla="*/ 2254423 w 6085020"/>
              <a:gd name="connsiteY47870" fmla="*/ 527398 h 4885973"/>
              <a:gd name="connsiteX47871" fmla="*/ 1465632 w 6085020"/>
              <a:gd name="connsiteY47871" fmla="*/ 527263 h 4885973"/>
              <a:gd name="connsiteX47872" fmla="*/ 1461821 w 6085020"/>
              <a:gd name="connsiteY47872" fmla="*/ 529256 h 4885973"/>
              <a:gd name="connsiteX47873" fmla="*/ 1463820 w 6085020"/>
              <a:gd name="connsiteY47873" fmla="*/ 533057 h 4885973"/>
              <a:gd name="connsiteX47874" fmla="*/ 1464208 w 6085020"/>
              <a:gd name="connsiteY47874" fmla="*/ 533150 h 4885973"/>
              <a:gd name="connsiteX47875" fmla="*/ 1467631 w 6085020"/>
              <a:gd name="connsiteY47875" fmla="*/ 531063 h 4885973"/>
              <a:gd name="connsiteX47876" fmla="*/ 1465632 w 6085020"/>
              <a:gd name="connsiteY47876" fmla="*/ 527263 h 4885973"/>
              <a:gd name="connsiteX47877" fmla="*/ 2665999 w 6085020"/>
              <a:gd name="connsiteY47877" fmla="*/ 525563 h 4885973"/>
              <a:gd name="connsiteX47878" fmla="*/ 2664859 w 6085020"/>
              <a:gd name="connsiteY47878" fmla="*/ 529925 h 4885973"/>
              <a:gd name="connsiteX47879" fmla="*/ 2673606 w 6085020"/>
              <a:gd name="connsiteY47879" fmla="*/ 532012 h 4885973"/>
              <a:gd name="connsiteX47880" fmla="*/ 2675507 w 6085020"/>
              <a:gd name="connsiteY47880" fmla="*/ 530115 h 4885973"/>
              <a:gd name="connsiteX47881" fmla="*/ 2677409 w 6085020"/>
              <a:gd name="connsiteY47881" fmla="*/ 528218 h 4885973"/>
              <a:gd name="connsiteX47882" fmla="*/ 2402822 w 6085020"/>
              <a:gd name="connsiteY47882" fmla="*/ 524804 h 4885973"/>
              <a:gd name="connsiteX47883" fmla="*/ 2383807 w 6085020"/>
              <a:gd name="connsiteY47883" fmla="*/ 543771 h 4885973"/>
              <a:gd name="connsiteX47884" fmla="*/ 2399590 w 6085020"/>
              <a:gd name="connsiteY47884" fmla="*/ 533719 h 4885973"/>
              <a:gd name="connsiteX47885" fmla="*/ 2399590 w 6085020"/>
              <a:gd name="connsiteY47885" fmla="*/ 534667 h 4885973"/>
              <a:gd name="connsiteX47886" fmla="*/ 2402442 w 6085020"/>
              <a:gd name="connsiteY47886" fmla="*/ 542633 h 4885973"/>
              <a:gd name="connsiteX47887" fmla="*/ 2406245 w 6085020"/>
              <a:gd name="connsiteY47887" fmla="*/ 540736 h 4885973"/>
              <a:gd name="connsiteX47888" fmla="*/ 2408527 w 6085020"/>
              <a:gd name="connsiteY47888" fmla="*/ 538650 h 4885973"/>
              <a:gd name="connsiteX47889" fmla="*/ 2405485 w 6085020"/>
              <a:gd name="connsiteY47889" fmla="*/ 538650 h 4885973"/>
              <a:gd name="connsiteX47890" fmla="*/ 2402632 w 6085020"/>
              <a:gd name="connsiteY47890" fmla="*/ 539598 h 4885973"/>
              <a:gd name="connsiteX47891" fmla="*/ 2402632 w 6085020"/>
              <a:gd name="connsiteY47891" fmla="*/ 535615 h 4885973"/>
              <a:gd name="connsiteX47892" fmla="*/ 2402632 w 6085020"/>
              <a:gd name="connsiteY47892" fmla="*/ 527839 h 4885973"/>
              <a:gd name="connsiteX47893" fmla="*/ 2402822 w 6085020"/>
              <a:gd name="connsiteY47893" fmla="*/ 526132 h 4885973"/>
              <a:gd name="connsiteX47894" fmla="*/ 2402822 w 6085020"/>
              <a:gd name="connsiteY47894" fmla="*/ 524804 h 4885973"/>
              <a:gd name="connsiteX47895" fmla="*/ 3276638 w 6085020"/>
              <a:gd name="connsiteY47895" fmla="*/ 524271 h 4885973"/>
              <a:gd name="connsiteX47896" fmla="*/ 3281157 w 6085020"/>
              <a:gd name="connsiteY47896" fmla="*/ 543581 h 4885973"/>
              <a:gd name="connsiteX47897" fmla="*/ 3276638 w 6085020"/>
              <a:gd name="connsiteY47897" fmla="*/ 524271 h 4885973"/>
              <a:gd name="connsiteX47898" fmla="*/ 2484261 w 6085020"/>
              <a:gd name="connsiteY47898" fmla="*/ 522555 h 4885973"/>
              <a:gd name="connsiteX47899" fmla="*/ 2466525 w 6085020"/>
              <a:gd name="connsiteY47899" fmla="*/ 532201 h 4885973"/>
              <a:gd name="connsiteX47900" fmla="*/ 2484261 w 6085020"/>
              <a:gd name="connsiteY47900" fmla="*/ 522555 h 4885973"/>
              <a:gd name="connsiteX47901" fmla="*/ 2342923 w 6085020"/>
              <a:gd name="connsiteY47901" fmla="*/ 521011 h 4885973"/>
              <a:gd name="connsiteX47902" fmla="*/ 2342923 w 6085020"/>
              <a:gd name="connsiteY47902" fmla="*/ 521011 h 4885973"/>
              <a:gd name="connsiteX47903" fmla="*/ 1436369 w 6085020"/>
              <a:gd name="connsiteY47903" fmla="*/ 520782 h 4885973"/>
              <a:gd name="connsiteX47904" fmla="*/ 1433096 w 6085020"/>
              <a:gd name="connsiteY47904" fmla="*/ 523135 h 4885973"/>
              <a:gd name="connsiteX47905" fmla="*/ 1435114 w 6085020"/>
              <a:gd name="connsiteY47905" fmla="*/ 526322 h 4885973"/>
              <a:gd name="connsiteX47906" fmla="*/ 1438651 w 6085020"/>
              <a:gd name="connsiteY47906" fmla="*/ 524385 h 4885973"/>
              <a:gd name="connsiteX47907" fmla="*/ 1438727 w 6085020"/>
              <a:gd name="connsiteY47907" fmla="*/ 524046 h 4885973"/>
              <a:gd name="connsiteX47908" fmla="*/ 1436369 w 6085020"/>
              <a:gd name="connsiteY47908" fmla="*/ 520782 h 4885973"/>
              <a:gd name="connsiteX47909" fmla="*/ 3379468 w 6085020"/>
              <a:gd name="connsiteY47909" fmla="*/ 520632 h 4885973"/>
              <a:gd name="connsiteX47910" fmla="*/ 3379468 w 6085020"/>
              <a:gd name="connsiteY47910" fmla="*/ 520632 h 4885973"/>
              <a:gd name="connsiteX47911" fmla="*/ 3938728 w 6085020"/>
              <a:gd name="connsiteY47911" fmla="*/ 519621 h 4885973"/>
              <a:gd name="connsiteX47912" fmla="*/ 3944424 w 6085020"/>
              <a:gd name="connsiteY47912" fmla="*/ 522528 h 4885973"/>
              <a:gd name="connsiteX47913" fmla="*/ 3938728 w 6085020"/>
              <a:gd name="connsiteY47913" fmla="*/ 519621 h 4885973"/>
              <a:gd name="connsiteX47914" fmla="*/ 1982576 w 6085020"/>
              <a:gd name="connsiteY47914" fmla="*/ 519494 h 4885973"/>
              <a:gd name="connsiteX47915" fmla="*/ 1978202 w 6085020"/>
              <a:gd name="connsiteY47915" fmla="*/ 537512 h 4885973"/>
              <a:gd name="connsiteX47916" fmla="*/ 1981815 w 6085020"/>
              <a:gd name="connsiteY47916" fmla="*/ 557427 h 4885973"/>
              <a:gd name="connsiteX47917" fmla="*/ 1992274 w 6085020"/>
              <a:gd name="connsiteY47917" fmla="*/ 554013 h 4885973"/>
              <a:gd name="connsiteX47918" fmla="*/ 2008665 w 6085020"/>
              <a:gd name="connsiteY47918" fmla="*/ 549738 h 4885973"/>
              <a:gd name="connsiteX47919" fmla="*/ 2009578 w 6085020"/>
              <a:gd name="connsiteY47919" fmla="*/ 539598 h 4885973"/>
              <a:gd name="connsiteX47920" fmla="*/ 2020797 w 6085020"/>
              <a:gd name="connsiteY47920" fmla="*/ 528598 h 4885973"/>
              <a:gd name="connsiteX47921" fmla="*/ 2752521 w 6085020"/>
              <a:gd name="connsiteY47921" fmla="*/ 517787 h 4885973"/>
              <a:gd name="connsiteX47922" fmla="*/ 2752521 w 6085020"/>
              <a:gd name="connsiteY47922" fmla="*/ 517787 h 4885973"/>
              <a:gd name="connsiteX47923" fmla="*/ 3573238 w 6085020"/>
              <a:gd name="connsiteY47923" fmla="*/ 517597 h 4885973"/>
              <a:gd name="connsiteX47924" fmla="*/ 3573238 w 6085020"/>
              <a:gd name="connsiteY47924" fmla="*/ 528029 h 4885973"/>
              <a:gd name="connsiteX47925" fmla="*/ 3583887 w 6085020"/>
              <a:gd name="connsiteY47925" fmla="*/ 528029 h 4885973"/>
              <a:gd name="connsiteX47926" fmla="*/ 3583887 w 6085020"/>
              <a:gd name="connsiteY47926" fmla="*/ 517597 h 4885973"/>
              <a:gd name="connsiteX47927" fmla="*/ 2302610 w 6085020"/>
              <a:gd name="connsiteY47927" fmla="*/ 517028 h 4885973"/>
              <a:gd name="connsiteX47928" fmla="*/ 2297856 w 6085020"/>
              <a:gd name="connsiteY47928" fmla="*/ 519873 h 4885973"/>
              <a:gd name="connsiteX47929" fmla="*/ 2293102 w 6085020"/>
              <a:gd name="connsiteY47929" fmla="*/ 522908 h 4885973"/>
              <a:gd name="connsiteX47930" fmla="*/ 2308505 w 6085020"/>
              <a:gd name="connsiteY47930" fmla="*/ 526511 h 4885973"/>
              <a:gd name="connsiteX47931" fmla="*/ 2305652 w 6085020"/>
              <a:gd name="connsiteY47931" fmla="*/ 521770 h 4885973"/>
              <a:gd name="connsiteX47932" fmla="*/ 1572788 w 6085020"/>
              <a:gd name="connsiteY47932" fmla="*/ 516080 h 4885973"/>
              <a:gd name="connsiteX47933" fmla="*/ 1568906 w 6085020"/>
              <a:gd name="connsiteY47933" fmla="*/ 517931 h 4885973"/>
              <a:gd name="connsiteX47934" fmla="*/ 1570762 w 6085020"/>
              <a:gd name="connsiteY47934" fmla="*/ 521804 h 4885973"/>
              <a:gd name="connsiteX47935" fmla="*/ 1571456 w 6085020"/>
              <a:gd name="connsiteY47935" fmla="*/ 521959 h 4885973"/>
              <a:gd name="connsiteX47936" fmla="*/ 1574801 w 6085020"/>
              <a:gd name="connsiteY47936" fmla="*/ 519259 h 4885973"/>
              <a:gd name="connsiteX47937" fmla="*/ 1572788 w 6085020"/>
              <a:gd name="connsiteY47937" fmla="*/ 516080 h 4885973"/>
              <a:gd name="connsiteX47938" fmla="*/ 1389760 w 6085020"/>
              <a:gd name="connsiteY47938" fmla="*/ 515124 h 4885973"/>
              <a:gd name="connsiteX47939" fmla="*/ 1385949 w 6085020"/>
              <a:gd name="connsiteY47939" fmla="*/ 517117 h 4885973"/>
              <a:gd name="connsiteX47940" fmla="*/ 1387948 w 6085020"/>
              <a:gd name="connsiteY47940" fmla="*/ 520918 h 4885973"/>
              <a:gd name="connsiteX47941" fmla="*/ 1388335 w 6085020"/>
              <a:gd name="connsiteY47941" fmla="*/ 521011 h 4885973"/>
              <a:gd name="connsiteX47942" fmla="*/ 1390998 w 6085020"/>
              <a:gd name="connsiteY47942" fmla="*/ 518925 h 4885973"/>
              <a:gd name="connsiteX47943" fmla="*/ 1391758 w 6085020"/>
              <a:gd name="connsiteY47943" fmla="*/ 518925 h 4885973"/>
              <a:gd name="connsiteX47944" fmla="*/ 1389760 w 6085020"/>
              <a:gd name="connsiteY47944" fmla="*/ 515124 h 4885973"/>
              <a:gd name="connsiteX47945" fmla="*/ 3299825 w 6085020"/>
              <a:gd name="connsiteY47945" fmla="*/ 513155 h 4885973"/>
              <a:gd name="connsiteX47946" fmla="*/ 3290665 w 6085020"/>
              <a:gd name="connsiteY47946" fmla="*/ 517597 h 4885973"/>
              <a:gd name="connsiteX47947" fmla="*/ 3291616 w 6085020"/>
              <a:gd name="connsiteY47947" fmla="*/ 517976 h 4885973"/>
              <a:gd name="connsiteX47948" fmla="*/ 3291616 w 6085020"/>
              <a:gd name="connsiteY47948" fmla="*/ 538840 h 4885973"/>
              <a:gd name="connsiteX47949" fmla="*/ 3299825 w 6085020"/>
              <a:gd name="connsiteY47949" fmla="*/ 513155 h 4885973"/>
              <a:gd name="connsiteX47950" fmla="*/ 4315061 w 6085020"/>
              <a:gd name="connsiteY47950" fmla="*/ 512509 h 4885973"/>
              <a:gd name="connsiteX47951" fmla="*/ 4319794 w 6085020"/>
              <a:gd name="connsiteY47951" fmla="*/ 516270 h 4885973"/>
              <a:gd name="connsiteX47952" fmla="*/ 4315061 w 6085020"/>
              <a:gd name="connsiteY47952" fmla="*/ 512509 h 4885973"/>
              <a:gd name="connsiteX47953" fmla="*/ 1017649 w 6085020"/>
              <a:gd name="connsiteY47953" fmla="*/ 512453 h 4885973"/>
              <a:gd name="connsiteX47954" fmla="*/ 1015248 w 6085020"/>
              <a:gd name="connsiteY47954" fmla="*/ 514563 h 4885973"/>
              <a:gd name="connsiteX47955" fmla="*/ 1019621 w 6085020"/>
              <a:gd name="connsiteY47955" fmla="*/ 512476 h 4885973"/>
              <a:gd name="connsiteX47956" fmla="*/ 1017649 w 6085020"/>
              <a:gd name="connsiteY47956" fmla="*/ 512453 h 4885973"/>
              <a:gd name="connsiteX47957" fmla="*/ 4038362 w 6085020"/>
              <a:gd name="connsiteY47957" fmla="*/ 512097 h 4885973"/>
              <a:gd name="connsiteX47958" fmla="*/ 4038362 w 6085020"/>
              <a:gd name="connsiteY47958" fmla="*/ 512097 h 4885973"/>
              <a:gd name="connsiteX47959" fmla="*/ 3834323 w 6085020"/>
              <a:gd name="connsiteY47959" fmla="*/ 512097 h 4885973"/>
              <a:gd name="connsiteX47960" fmla="*/ 3834323 w 6085020"/>
              <a:gd name="connsiteY47960" fmla="*/ 512097 h 4885973"/>
              <a:gd name="connsiteX47961" fmla="*/ 3682768 w 6085020"/>
              <a:gd name="connsiteY47961" fmla="*/ 512097 h 4885973"/>
              <a:gd name="connsiteX47962" fmla="*/ 3682768 w 6085020"/>
              <a:gd name="connsiteY47962" fmla="*/ 512097 h 4885973"/>
              <a:gd name="connsiteX47963" fmla="*/ 3599099 w 6085020"/>
              <a:gd name="connsiteY47963" fmla="*/ 512097 h 4885973"/>
              <a:gd name="connsiteX47964" fmla="*/ 3599099 w 6085020"/>
              <a:gd name="connsiteY47964" fmla="*/ 512097 h 4885973"/>
              <a:gd name="connsiteX47965" fmla="*/ 3431761 w 6085020"/>
              <a:gd name="connsiteY47965" fmla="*/ 512097 h 4885973"/>
              <a:gd name="connsiteX47966" fmla="*/ 3429511 w 6085020"/>
              <a:gd name="connsiteY47966" fmla="*/ 515882 h 4885973"/>
              <a:gd name="connsiteX47967" fmla="*/ 3419419 w 6085020"/>
              <a:gd name="connsiteY47967" fmla="*/ 519245 h 4885973"/>
              <a:gd name="connsiteX47968" fmla="*/ 3437656 w 6085020"/>
              <a:gd name="connsiteY47968" fmla="*/ 546237 h 4885973"/>
              <a:gd name="connsiteX47969" fmla="*/ 3426291 w 6085020"/>
              <a:gd name="connsiteY47969" fmla="*/ 521299 h 4885973"/>
              <a:gd name="connsiteX47970" fmla="*/ 3429511 w 6085020"/>
              <a:gd name="connsiteY47970" fmla="*/ 515882 h 4885973"/>
              <a:gd name="connsiteX47971" fmla="*/ 3432332 w 6085020"/>
              <a:gd name="connsiteY47971" fmla="*/ 514942 h 4885973"/>
              <a:gd name="connsiteX47972" fmla="*/ 3395251 w 6085020"/>
              <a:gd name="connsiteY47972" fmla="*/ 512097 h 4885973"/>
              <a:gd name="connsiteX47973" fmla="*/ 3394871 w 6085020"/>
              <a:gd name="connsiteY47973" fmla="*/ 512476 h 4885973"/>
              <a:gd name="connsiteX47974" fmla="*/ 3389546 w 6085020"/>
              <a:gd name="connsiteY47974" fmla="*/ 517597 h 4885973"/>
              <a:gd name="connsiteX47975" fmla="*/ 3389546 w 6085020"/>
              <a:gd name="connsiteY47975" fmla="*/ 528029 h 4885973"/>
              <a:gd name="connsiteX47976" fmla="*/ 3395251 w 6085020"/>
              <a:gd name="connsiteY47976" fmla="*/ 512097 h 4885973"/>
              <a:gd name="connsiteX47977" fmla="*/ 1695819 w 6085020"/>
              <a:gd name="connsiteY47977" fmla="*/ 512097 h 4885973"/>
              <a:gd name="connsiteX47978" fmla="*/ 1695819 w 6085020"/>
              <a:gd name="connsiteY47978" fmla="*/ 512097 h 4885973"/>
              <a:gd name="connsiteX47979" fmla="*/ 1314174 w 6085020"/>
              <a:gd name="connsiteY47979" fmla="*/ 512097 h 4885973"/>
              <a:gd name="connsiteX47980" fmla="*/ 1314174 w 6085020"/>
              <a:gd name="connsiteY47980" fmla="*/ 522528 h 4885973"/>
              <a:gd name="connsiteX47981" fmla="*/ 1324633 w 6085020"/>
              <a:gd name="connsiteY47981" fmla="*/ 522528 h 4885973"/>
              <a:gd name="connsiteX47982" fmla="*/ 1324633 w 6085020"/>
              <a:gd name="connsiteY47982" fmla="*/ 512097 h 4885973"/>
              <a:gd name="connsiteX47983" fmla="*/ 1670909 w 6085020"/>
              <a:gd name="connsiteY47983" fmla="*/ 511907 h 4885973"/>
              <a:gd name="connsiteX47984" fmla="*/ 1667486 w 6085020"/>
              <a:gd name="connsiteY47984" fmla="*/ 513994 h 4885973"/>
              <a:gd name="connsiteX47985" fmla="*/ 1670338 w 6085020"/>
              <a:gd name="connsiteY47985" fmla="*/ 514942 h 4885973"/>
              <a:gd name="connsiteX47986" fmla="*/ 1669577 w 6085020"/>
              <a:gd name="connsiteY47986" fmla="*/ 517597 h 4885973"/>
              <a:gd name="connsiteX47987" fmla="*/ 1673095 w 6085020"/>
              <a:gd name="connsiteY47987" fmla="*/ 515416 h 4885973"/>
              <a:gd name="connsiteX47988" fmla="*/ 1670909 w 6085020"/>
              <a:gd name="connsiteY47988" fmla="*/ 511907 h 4885973"/>
              <a:gd name="connsiteX47989" fmla="*/ 2119679 w 6085020"/>
              <a:gd name="connsiteY47989" fmla="*/ 511718 h 4885973"/>
              <a:gd name="connsiteX47990" fmla="*/ 2119298 w 6085020"/>
              <a:gd name="connsiteY47990" fmla="*/ 512097 h 4885973"/>
              <a:gd name="connsiteX47991" fmla="*/ 2119965 w 6085020"/>
              <a:gd name="connsiteY47991" fmla="*/ 512452 h 4885973"/>
              <a:gd name="connsiteX47992" fmla="*/ 2126287 w 6085020"/>
              <a:gd name="connsiteY47992" fmla="*/ 528693 h 4885973"/>
              <a:gd name="connsiteX47993" fmla="*/ 2140596 w 6085020"/>
              <a:gd name="connsiteY47993" fmla="*/ 537702 h 4885973"/>
              <a:gd name="connsiteX47994" fmla="*/ 2134939 w 6085020"/>
              <a:gd name="connsiteY47994" fmla="*/ 520419 h 4885973"/>
              <a:gd name="connsiteX47995" fmla="*/ 2119965 w 6085020"/>
              <a:gd name="connsiteY47995" fmla="*/ 512452 h 4885973"/>
              <a:gd name="connsiteX47996" fmla="*/ 1646378 w 6085020"/>
              <a:gd name="connsiteY47996" fmla="*/ 511718 h 4885973"/>
              <a:gd name="connsiteX47997" fmla="*/ 1642978 w 6085020"/>
              <a:gd name="connsiteY47997" fmla="*/ 513882 h 4885973"/>
              <a:gd name="connsiteX47998" fmla="*/ 1642955 w 6085020"/>
              <a:gd name="connsiteY47998" fmla="*/ 513994 h 4885973"/>
              <a:gd name="connsiteX47999" fmla="*/ 1645808 w 6085020"/>
              <a:gd name="connsiteY47999" fmla="*/ 515321 h 4885973"/>
              <a:gd name="connsiteX48000" fmla="*/ 1645047 w 6085020"/>
              <a:gd name="connsiteY48000" fmla="*/ 517597 h 4885973"/>
              <a:gd name="connsiteX48001" fmla="*/ 1648584 w 6085020"/>
              <a:gd name="connsiteY48001" fmla="*/ 515661 h 4885973"/>
              <a:gd name="connsiteX48002" fmla="*/ 1648660 w 6085020"/>
              <a:gd name="connsiteY48002" fmla="*/ 515321 h 4885973"/>
              <a:gd name="connsiteX48003" fmla="*/ 1646378 w 6085020"/>
              <a:gd name="connsiteY48003" fmla="*/ 511718 h 4885973"/>
              <a:gd name="connsiteX48004" fmla="*/ 3444525 w 6085020"/>
              <a:gd name="connsiteY48004" fmla="*/ 511504 h 4885973"/>
              <a:gd name="connsiteX48005" fmla="*/ 3432332 w 6085020"/>
              <a:gd name="connsiteY48005" fmla="*/ 529925 h 4885973"/>
              <a:gd name="connsiteX48006" fmla="*/ 3444525 w 6085020"/>
              <a:gd name="connsiteY48006" fmla="*/ 511504 h 4885973"/>
              <a:gd name="connsiteX48007" fmla="*/ 3197940 w 6085020"/>
              <a:gd name="connsiteY48007" fmla="*/ 511125 h 4885973"/>
              <a:gd name="connsiteX48008" fmla="*/ 3186079 w 6085020"/>
              <a:gd name="connsiteY48008" fmla="*/ 512097 h 4885973"/>
              <a:gd name="connsiteX48009" fmla="*/ 3196157 w 6085020"/>
              <a:gd name="connsiteY48009" fmla="*/ 524046 h 4885973"/>
              <a:gd name="connsiteX48010" fmla="*/ 3158126 w 6085020"/>
              <a:gd name="connsiteY48010" fmla="*/ 519873 h 4885973"/>
              <a:gd name="connsiteX48011" fmla="*/ 3169915 w 6085020"/>
              <a:gd name="connsiteY48011" fmla="*/ 545857 h 4885973"/>
              <a:gd name="connsiteX48012" fmla="*/ 3172387 w 6085020"/>
              <a:gd name="connsiteY48012" fmla="*/ 547754 h 4885973"/>
              <a:gd name="connsiteX48013" fmla="*/ 3269938 w 6085020"/>
              <a:gd name="connsiteY48013" fmla="*/ 550978 h 4885973"/>
              <a:gd name="connsiteX48014" fmla="*/ 3248260 w 6085020"/>
              <a:gd name="connsiteY48014" fmla="*/ 549082 h 4885973"/>
              <a:gd name="connsiteX48015" fmla="*/ 3239132 w 6085020"/>
              <a:gd name="connsiteY48015" fmla="*/ 550978 h 4885973"/>
              <a:gd name="connsiteX48016" fmla="*/ 3243886 w 6085020"/>
              <a:gd name="connsiteY48016" fmla="*/ 515132 h 4885973"/>
              <a:gd name="connsiteX48017" fmla="*/ 3210229 w 6085020"/>
              <a:gd name="connsiteY48017" fmla="*/ 522528 h 4885973"/>
              <a:gd name="connsiteX48018" fmla="*/ 3197940 w 6085020"/>
              <a:gd name="connsiteY48018" fmla="*/ 511125 h 4885973"/>
              <a:gd name="connsiteX48019" fmla="*/ 1413816 w 6085020"/>
              <a:gd name="connsiteY48019" fmla="*/ 510580 h 4885973"/>
              <a:gd name="connsiteX48020" fmla="*/ 1417620 w 6085020"/>
              <a:gd name="connsiteY48020" fmla="*/ 521959 h 4885973"/>
              <a:gd name="connsiteX48021" fmla="*/ 1424846 w 6085020"/>
              <a:gd name="connsiteY48021" fmla="*/ 531443 h 4885973"/>
              <a:gd name="connsiteX48022" fmla="*/ 1426177 w 6085020"/>
              <a:gd name="connsiteY48022" fmla="*/ 525373 h 4885973"/>
              <a:gd name="connsiteX48023" fmla="*/ 1422374 w 6085020"/>
              <a:gd name="connsiteY48023" fmla="*/ 513804 h 4885973"/>
              <a:gd name="connsiteX48024" fmla="*/ 1413816 w 6085020"/>
              <a:gd name="connsiteY48024" fmla="*/ 510580 h 4885973"/>
              <a:gd name="connsiteX48025" fmla="*/ 2269522 w 6085020"/>
              <a:gd name="connsiteY48025" fmla="*/ 509442 h 4885973"/>
              <a:gd name="connsiteX48026" fmla="*/ 2266119 w 6085020"/>
              <a:gd name="connsiteY48026" fmla="*/ 511606 h 4885973"/>
              <a:gd name="connsiteX48027" fmla="*/ 2266100 w 6085020"/>
              <a:gd name="connsiteY48027" fmla="*/ 511718 h 4885973"/>
              <a:gd name="connsiteX48028" fmla="*/ 2265149 w 6085020"/>
              <a:gd name="connsiteY48028" fmla="*/ 516080 h 4885973"/>
              <a:gd name="connsiteX48029" fmla="*/ 2269522 w 6085020"/>
              <a:gd name="connsiteY48029" fmla="*/ 517028 h 4885973"/>
              <a:gd name="connsiteX48030" fmla="*/ 2268191 w 6085020"/>
              <a:gd name="connsiteY48030" fmla="*/ 515321 h 4885973"/>
              <a:gd name="connsiteX48031" fmla="*/ 2271804 w 6085020"/>
              <a:gd name="connsiteY48031" fmla="*/ 513045 h 4885973"/>
              <a:gd name="connsiteX48032" fmla="*/ 2269522 w 6085020"/>
              <a:gd name="connsiteY48032" fmla="*/ 509442 h 4885973"/>
              <a:gd name="connsiteX48033" fmla="*/ 1173078 w 6085020"/>
              <a:gd name="connsiteY48033" fmla="*/ 508114 h 4885973"/>
              <a:gd name="connsiteX48034" fmla="*/ 1173078 w 6085020"/>
              <a:gd name="connsiteY48034" fmla="*/ 508114 h 4885973"/>
              <a:gd name="connsiteX48035" fmla="*/ 2333225 w 6085020"/>
              <a:gd name="connsiteY48035" fmla="*/ 507924 h 4885973"/>
              <a:gd name="connsiteX48036" fmla="*/ 2333225 w 6085020"/>
              <a:gd name="connsiteY48036" fmla="*/ 507924 h 4885973"/>
              <a:gd name="connsiteX48037" fmla="*/ 2762980 w 6085020"/>
              <a:gd name="connsiteY48037" fmla="*/ 507355 h 4885973"/>
              <a:gd name="connsiteX48038" fmla="*/ 2762980 w 6085020"/>
              <a:gd name="connsiteY48038" fmla="*/ 507355 h 4885973"/>
              <a:gd name="connsiteX48039" fmla="*/ 3071034 w 6085020"/>
              <a:gd name="connsiteY48039" fmla="*/ 507166 h 4885973"/>
              <a:gd name="connsiteX48040" fmla="*/ 3071414 w 6085020"/>
              <a:gd name="connsiteY48040" fmla="*/ 509442 h 4885973"/>
              <a:gd name="connsiteX48041" fmla="*/ 3087007 w 6085020"/>
              <a:gd name="connsiteY48041" fmla="*/ 551168 h 4885973"/>
              <a:gd name="connsiteX48042" fmla="*/ 3113249 w 6085020"/>
              <a:gd name="connsiteY48042" fmla="*/ 535615 h 4885973"/>
              <a:gd name="connsiteX48043" fmla="*/ 3097465 w 6085020"/>
              <a:gd name="connsiteY48043" fmla="*/ 519873 h 4885973"/>
              <a:gd name="connsiteX48044" fmla="*/ 3092331 w 6085020"/>
              <a:gd name="connsiteY48044" fmla="*/ 535615 h 4885973"/>
              <a:gd name="connsiteX48045" fmla="*/ 3071034 w 6085020"/>
              <a:gd name="connsiteY48045" fmla="*/ 507166 h 4885973"/>
              <a:gd name="connsiteX48046" fmla="*/ 2537644 w 6085020"/>
              <a:gd name="connsiteY48046" fmla="*/ 507166 h 4885973"/>
              <a:gd name="connsiteX48047" fmla="*/ 2537644 w 6085020"/>
              <a:gd name="connsiteY48047" fmla="*/ 507166 h 4885973"/>
              <a:gd name="connsiteX48048" fmla="*/ 2041334 w 6085020"/>
              <a:gd name="connsiteY48048" fmla="*/ 507166 h 4885973"/>
              <a:gd name="connsiteX48049" fmla="*/ 2025361 w 6085020"/>
              <a:gd name="connsiteY48049" fmla="*/ 528029 h 4885973"/>
              <a:gd name="connsiteX48050" fmla="*/ 2025741 w 6085020"/>
              <a:gd name="connsiteY48050" fmla="*/ 528029 h 4885973"/>
              <a:gd name="connsiteX48051" fmla="*/ 2046658 w 6085020"/>
              <a:gd name="connsiteY48051" fmla="*/ 528029 h 4885973"/>
              <a:gd name="connsiteX48052" fmla="*/ 2041334 w 6085020"/>
              <a:gd name="connsiteY48052" fmla="*/ 507166 h 4885973"/>
              <a:gd name="connsiteX48053" fmla="*/ 3047790 w 6085020"/>
              <a:gd name="connsiteY48053" fmla="*/ 507000 h 4885973"/>
              <a:gd name="connsiteX48054" fmla="*/ 3039658 w 6085020"/>
              <a:gd name="connsiteY48054" fmla="*/ 507166 h 4885973"/>
              <a:gd name="connsiteX48055" fmla="*/ 3039658 w 6085020"/>
              <a:gd name="connsiteY48055" fmla="*/ 508114 h 4885973"/>
              <a:gd name="connsiteX48056" fmla="*/ 3050116 w 6085020"/>
              <a:gd name="connsiteY48056" fmla="*/ 528977 h 4885973"/>
              <a:gd name="connsiteX48057" fmla="*/ 3047790 w 6085020"/>
              <a:gd name="connsiteY48057" fmla="*/ 507000 h 4885973"/>
              <a:gd name="connsiteX48058" fmla="*/ 1510606 w 6085020"/>
              <a:gd name="connsiteY48058" fmla="*/ 505459 h 4885973"/>
              <a:gd name="connsiteX48059" fmla="*/ 1505852 w 6085020"/>
              <a:gd name="connsiteY48059" fmla="*/ 508493 h 4885973"/>
              <a:gd name="connsiteX48060" fmla="*/ 1501098 w 6085020"/>
              <a:gd name="connsiteY48060" fmla="*/ 511338 h 4885973"/>
              <a:gd name="connsiteX48061" fmla="*/ 1516501 w 6085020"/>
              <a:gd name="connsiteY48061" fmla="*/ 515132 h 4885973"/>
              <a:gd name="connsiteX48062" fmla="*/ 1513649 w 6085020"/>
              <a:gd name="connsiteY48062" fmla="*/ 510390 h 4885973"/>
              <a:gd name="connsiteX48063" fmla="*/ 4055310 w 6085020"/>
              <a:gd name="connsiteY48063" fmla="*/ 505293 h 4885973"/>
              <a:gd name="connsiteX48064" fmla="*/ 4059089 w 6085020"/>
              <a:gd name="connsiteY48064" fmla="*/ 522149 h 4885973"/>
              <a:gd name="connsiteX48065" fmla="*/ 4055310 w 6085020"/>
              <a:gd name="connsiteY48065" fmla="*/ 505293 h 4885973"/>
              <a:gd name="connsiteX48066" fmla="*/ 1711412 w 6085020"/>
              <a:gd name="connsiteY48066" fmla="*/ 503752 h 4885973"/>
              <a:gd name="connsiteX48067" fmla="*/ 1799264 w 6085020"/>
              <a:gd name="connsiteY48067" fmla="*/ 529167 h 4885973"/>
              <a:gd name="connsiteX48068" fmla="*/ 1792609 w 6085020"/>
              <a:gd name="connsiteY48068" fmla="*/ 533150 h 4885973"/>
              <a:gd name="connsiteX48069" fmla="*/ 1808772 w 6085020"/>
              <a:gd name="connsiteY48069" fmla="*/ 536943 h 4885973"/>
              <a:gd name="connsiteX48070" fmla="*/ 1806681 w 6085020"/>
              <a:gd name="connsiteY48070" fmla="*/ 541874 h 4885973"/>
              <a:gd name="connsiteX48071" fmla="*/ 1805159 w 6085020"/>
              <a:gd name="connsiteY48071" fmla="*/ 540926 h 4885973"/>
              <a:gd name="connsiteX48072" fmla="*/ 1801546 w 6085020"/>
              <a:gd name="connsiteY48072" fmla="*/ 543012 h 4885973"/>
              <a:gd name="connsiteX48073" fmla="*/ 1803488 w 6085020"/>
              <a:gd name="connsiteY48073" fmla="*/ 546540 h 4885973"/>
              <a:gd name="connsiteX48074" fmla="*/ 1803828 w 6085020"/>
              <a:gd name="connsiteY48074" fmla="*/ 546616 h 4885973"/>
              <a:gd name="connsiteX48075" fmla="*/ 1807441 w 6085020"/>
              <a:gd name="connsiteY48075" fmla="*/ 544530 h 4885973"/>
              <a:gd name="connsiteX48076" fmla="*/ 1807441 w 6085020"/>
              <a:gd name="connsiteY48076" fmla="*/ 543581 h 4885973"/>
              <a:gd name="connsiteX48077" fmla="*/ 1820562 w 6085020"/>
              <a:gd name="connsiteY48077" fmla="*/ 539788 h 4885973"/>
              <a:gd name="connsiteX48078" fmla="*/ 1832542 w 6085020"/>
              <a:gd name="connsiteY48078" fmla="*/ 542633 h 4885973"/>
              <a:gd name="connsiteX48079" fmla="*/ 1840528 w 6085020"/>
              <a:gd name="connsiteY48079" fmla="*/ 544530 h 4885973"/>
              <a:gd name="connsiteX48080" fmla="*/ 1837486 w 6085020"/>
              <a:gd name="connsiteY48080" fmla="*/ 539409 h 4885973"/>
              <a:gd name="connsiteX48081" fmla="*/ 1840148 w 6085020"/>
              <a:gd name="connsiteY48081" fmla="*/ 537891 h 4885973"/>
              <a:gd name="connsiteX48082" fmla="*/ 1862587 w 6085020"/>
              <a:gd name="connsiteY48082" fmla="*/ 541305 h 4885973"/>
              <a:gd name="connsiteX48083" fmla="*/ 1863537 w 6085020"/>
              <a:gd name="connsiteY48083" fmla="*/ 550030 h 4885973"/>
              <a:gd name="connsiteX48084" fmla="*/ 1861636 w 6085020"/>
              <a:gd name="connsiteY48084" fmla="*/ 548892 h 4885973"/>
              <a:gd name="connsiteX48085" fmla="*/ 1849276 w 6085020"/>
              <a:gd name="connsiteY48085" fmla="*/ 565014 h 4885973"/>
              <a:gd name="connsiteX48086" fmla="*/ 1846804 w 6085020"/>
              <a:gd name="connsiteY48086" fmla="*/ 575256 h 4885973"/>
              <a:gd name="connsiteX48087" fmla="*/ 1839958 w 6085020"/>
              <a:gd name="connsiteY48087" fmla="*/ 578290 h 4885973"/>
              <a:gd name="connsiteX48088" fmla="*/ 1835394 w 6085020"/>
              <a:gd name="connsiteY48088" fmla="*/ 582652 h 4885973"/>
              <a:gd name="connsiteX48089" fmla="*/ 1843951 w 6085020"/>
              <a:gd name="connsiteY48089" fmla="*/ 588532 h 4885973"/>
              <a:gd name="connsiteX48090" fmla="*/ 1850987 w 6085020"/>
              <a:gd name="connsiteY48090" fmla="*/ 593274 h 4885973"/>
              <a:gd name="connsiteX48091" fmla="*/ 1853649 w 6085020"/>
              <a:gd name="connsiteY48091" fmla="*/ 599912 h 4885973"/>
              <a:gd name="connsiteX48092" fmla="*/ 1876468 w 6085020"/>
              <a:gd name="connsiteY48092" fmla="*/ 599912 h 4885973"/>
              <a:gd name="connsiteX48093" fmla="*/ 1878560 w 6085020"/>
              <a:gd name="connsiteY48093" fmla="*/ 599912 h 4885973"/>
              <a:gd name="connsiteX48094" fmla="*/ 1897576 w 6085020"/>
              <a:gd name="connsiteY48094" fmla="*/ 599912 h 4885973"/>
              <a:gd name="connsiteX48095" fmla="*/ 1897576 w 6085020"/>
              <a:gd name="connsiteY48095" fmla="*/ 601429 h 4885973"/>
              <a:gd name="connsiteX48096" fmla="*/ 1898766 w 6085020"/>
              <a:gd name="connsiteY48096" fmla="*/ 605553 h 4885973"/>
              <a:gd name="connsiteX48097" fmla="*/ 1902900 w 6085020"/>
              <a:gd name="connsiteY48097" fmla="*/ 604365 h 4885973"/>
              <a:gd name="connsiteX48098" fmla="*/ 1903280 w 6085020"/>
              <a:gd name="connsiteY48098" fmla="*/ 602947 h 4885973"/>
              <a:gd name="connsiteX48099" fmla="*/ 1903280 w 6085020"/>
              <a:gd name="connsiteY48099" fmla="*/ 600102 h 4885973"/>
              <a:gd name="connsiteX48100" fmla="*/ 1905942 w 6085020"/>
              <a:gd name="connsiteY48100" fmla="*/ 600102 h 4885973"/>
              <a:gd name="connsiteX48101" fmla="*/ 1943974 w 6085020"/>
              <a:gd name="connsiteY48101" fmla="*/ 601619 h 4885973"/>
              <a:gd name="connsiteX48102" fmla="*/ 1955573 w 6085020"/>
              <a:gd name="connsiteY48102" fmla="*/ 553444 h 4885973"/>
              <a:gd name="connsiteX48103" fmla="*/ 1905562 w 6085020"/>
              <a:gd name="connsiteY48103" fmla="*/ 563686 h 4885973"/>
              <a:gd name="connsiteX48104" fmla="*/ 1891681 w 6085020"/>
              <a:gd name="connsiteY48104" fmla="*/ 566910 h 4885973"/>
              <a:gd name="connsiteX48105" fmla="*/ 1891681 w 6085020"/>
              <a:gd name="connsiteY48105" fmla="*/ 563307 h 4885973"/>
              <a:gd name="connsiteX48106" fmla="*/ 1888068 w 6085020"/>
              <a:gd name="connsiteY48106" fmla="*/ 553065 h 4885973"/>
              <a:gd name="connsiteX48107" fmla="*/ 1884455 w 6085020"/>
              <a:gd name="connsiteY48107" fmla="*/ 557996 h 4885973"/>
              <a:gd name="connsiteX48108" fmla="*/ 1888068 w 6085020"/>
              <a:gd name="connsiteY48108" fmla="*/ 568048 h 4885973"/>
              <a:gd name="connsiteX48109" fmla="*/ 1877229 w 6085020"/>
              <a:gd name="connsiteY48109" fmla="*/ 571652 h 4885973"/>
              <a:gd name="connsiteX48110" fmla="*/ 1877229 w 6085020"/>
              <a:gd name="connsiteY48110" fmla="*/ 569186 h 4885973"/>
              <a:gd name="connsiteX48111" fmla="*/ 1878940 w 6085020"/>
              <a:gd name="connsiteY48111" fmla="*/ 569186 h 4885973"/>
              <a:gd name="connsiteX48112" fmla="*/ 1876088 w 6085020"/>
              <a:gd name="connsiteY48112" fmla="*/ 564255 h 4885973"/>
              <a:gd name="connsiteX48113" fmla="*/ 1873235 w 6085020"/>
              <a:gd name="connsiteY48113" fmla="*/ 559703 h 4885973"/>
              <a:gd name="connsiteX48114" fmla="*/ 1867341 w 6085020"/>
              <a:gd name="connsiteY48114" fmla="*/ 551358 h 4885973"/>
              <a:gd name="connsiteX48115" fmla="*/ 1870573 w 6085020"/>
              <a:gd name="connsiteY48115" fmla="*/ 541305 h 4885973"/>
              <a:gd name="connsiteX48116" fmla="*/ 1927620 w 6085020"/>
              <a:gd name="connsiteY48116" fmla="*/ 543202 h 4885973"/>
              <a:gd name="connsiteX48117" fmla="*/ 1949108 w 6085020"/>
              <a:gd name="connsiteY48117" fmla="*/ 531253 h 4885973"/>
              <a:gd name="connsiteX48118" fmla="*/ 1925728 w 6085020"/>
              <a:gd name="connsiteY48118" fmla="*/ 528240 h 4885973"/>
              <a:gd name="connsiteX48119" fmla="*/ 1825506 w 6085020"/>
              <a:gd name="connsiteY48119" fmla="*/ 515321 h 4885973"/>
              <a:gd name="connsiteX48120" fmla="*/ 1825506 w 6085020"/>
              <a:gd name="connsiteY48120" fmla="*/ 513994 h 4885973"/>
              <a:gd name="connsiteX48121" fmla="*/ 1821132 w 6085020"/>
              <a:gd name="connsiteY48121" fmla="*/ 515511 h 4885973"/>
              <a:gd name="connsiteX48122" fmla="*/ 1711412 w 6085020"/>
              <a:gd name="connsiteY48122" fmla="*/ 503752 h 4885973"/>
              <a:gd name="connsiteX48123" fmla="*/ 1392329 w 6085020"/>
              <a:gd name="connsiteY48123" fmla="*/ 503752 h 4885973"/>
              <a:gd name="connsiteX48124" fmla="*/ 1388716 w 6085020"/>
              <a:gd name="connsiteY48124" fmla="*/ 506028 h 4885973"/>
              <a:gd name="connsiteX48125" fmla="*/ 1390998 w 6085020"/>
              <a:gd name="connsiteY48125" fmla="*/ 509442 h 4885973"/>
              <a:gd name="connsiteX48126" fmla="*/ 1393850 w 6085020"/>
              <a:gd name="connsiteY48126" fmla="*/ 507355 h 4885973"/>
              <a:gd name="connsiteX48127" fmla="*/ 1394611 w 6085020"/>
              <a:gd name="connsiteY48127" fmla="*/ 507355 h 4885973"/>
              <a:gd name="connsiteX48128" fmla="*/ 1392669 w 6085020"/>
              <a:gd name="connsiteY48128" fmla="*/ 503827 h 4885973"/>
              <a:gd name="connsiteX48129" fmla="*/ 1392329 w 6085020"/>
              <a:gd name="connsiteY48129" fmla="*/ 503752 h 4885973"/>
              <a:gd name="connsiteX48130" fmla="*/ 3515430 w 6085020"/>
              <a:gd name="connsiteY48130" fmla="*/ 503562 h 4885973"/>
              <a:gd name="connsiteX48131" fmla="*/ 3515430 w 6085020"/>
              <a:gd name="connsiteY48131" fmla="*/ 503562 h 4885973"/>
              <a:gd name="connsiteX48132" fmla="*/ 3153942 w 6085020"/>
              <a:gd name="connsiteY48132" fmla="*/ 502614 h 4885973"/>
              <a:gd name="connsiteX48133" fmla="*/ 3153942 w 6085020"/>
              <a:gd name="connsiteY48133" fmla="*/ 502614 h 4885973"/>
              <a:gd name="connsiteX48134" fmla="*/ 3379468 w 6085020"/>
              <a:gd name="connsiteY48134" fmla="*/ 499769 h 4885973"/>
              <a:gd name="connsiteX48135" fmla="*/ 3379468 w 6085020"/>
              <a:gd name="connsiteY48135" fmla="*/ 499769 h 4885973"/>
              <a:gd name="connsiteX48136" fmla="*/ 3071414 w 6085020"/>
              <a:gd name="connsiteY48136" fmla="*/ 499010 h 4885973"/>
              <a:gd name="connsiteX48137" fmla="*/ 3071414 w 6085020"/>
              <a:gd name="connsiteY48137" fmla="*/ 499010 h 4885973"/>
              <a:gd name="connsiteX48138" fmla="*/ 1208782 w 6085020"/>
              <a:gd name="connsiteY48138" fmla="*/ 498139 h 4885973"/>
              <a:gd name="connsiteX48139" fmla="*/ 1205595 w 6085020"/>
              <a:gd name="connsiteY48139" fmla="*/ 500148 h 4885973"/>
              <a:gd name="connsiteX48140" fmla="*/ 1207877 w 6085020"/>
              <a:gd name="connsiteY48140" fmla="*/ 503752 h 4885973"/>
              <a:gd name="connsiteX48141" fmla="*/ 1211651 w 6085020"/>
              <a:gd name="connsiteY48141" fmla="*/ 502333 h 4885973"/>
              <a:gd name="connsiteX48142" fmla="*/ 1211870 w 6085020"/>
              <a:gd name="connsiteY48142" fmla="*/ 500717 h 4885973"/>
              <a:gd name="connsiteX48143" fmla="*/ 1211489 w 6085020"/>
              <a:gd name="connsiteY48143" fmla="*/ 501476 h 4885973"/>
              <a:gd name="connsiteX48144" fmla="*/ 1208782 w 6085020"/>
              <a:gd name="connsiteY48144" fmla="*/ 498139 h 4885973"/>
              <a:gd name="connsiteX48145" fmla="*/ 1780249 w 6085020"/>
              <a:gd name="connsiteY48145" fmla="*/ 496924 h 4885973"/>
              <a:gd name="connsiteX48146" fmla="*/ 1780249 w 6085020"/>
              <a:gd name="connsiteY48146" fmla="*/ 496924 h 4885973"/>
              <a:gd name="connsiteX48147" fmla="*/ 1157105 w 6085020"/>
              <a:gd name="connsiteY48147" fmla="*/ 496924 h 4885973"/>
              <a:gd name="connsiteX48148" fmla="*/ 1141512 w 6085020"/>
              <a:gd name="connsiteY48148" fmla="*/ 528218 h 4885973"/>
              <a:gd name="connsiteX48149" fmla="*/ 1150829 w 6085020"/>
              <a:gd name="connsiteY48149" fmla="*/ 526132 h 4885973"/>
              <a:gd name="connsiteX48150" fmla="*/ 1164331 w 6085020"/>
              <a:gd name="connsiteY48150" fmla="*/ 530115 h 4885973"/>
              <a:gd name="connsiteX48151" fmla="*/ 1161288 w 6085020"/>
              <a:gd name="connsiteY48151" fmla="*/ 525373 h 4885973"/>
              <a:gd name="connsiteX48152" fmla="*/ 1158436 w 6085020"/>
              <a:gd name="connsiteY48152" fmla="*/ 520442 h 4885973"/>
              <a:gd name="connsiteX48153" fmla="*/ 1157105 w 6085020"/>
              <a:gd name="connsiteY48153" fmla="*/ 520442 h 4885973"/>
              <a:gd name="connsiteX48154" fmla="*/ 1157105 w 6085020"/>
              <a:gd name="connsiteY48154" fmla="*/ 496924 h 4885973"/>
              <a:gd name="connsiteX48155" fmla="*/ 2527185 w 6085020"/>
              <a:gd name="connsiteY48155" fmla="*/ 496734 h 4885973"/>
              <a:gd name="connsiteX48156" fmla="*/ 2527185 w 6085020"/>
              <a:gd name="connsiteY48156" fmla="*/ 496734 h 4885973"/>
              <a:gd name="connsiteX48157" fmla="*/ 2563885 w 6085020"/>
              <a:gd name="connsiteY48157" fmla="*/ 496544 h 4885973"/>
              <a:gd name="connsiteX48158" fmla="*/ 2558588 w 6085020"/>
              <a:gd name="connsiteY48158" fmla="*/ 502017 h 4885973"/>
              <a:gd name="connsiteX48159" fmla="*/ 2558561 w 6085020"/>
              <a:gd name="connsiteY48159" fmla="*/ 501855 h 4885973"/>
              <a:gd name="connsiteX48160" fmla="*/ 2558561 w 6085020"/>
              <a:gd name="connsiteY48160" fmla="*/ 502045 h 4885973"/>
              <a:gd name="connsiteX48161" fmla="*/ 2558588 w 6085020"/>
              <a:gd name="connsiteY48161" fmla="*/ 502017 h 4885973"/>
              <a:gd name="connsiteX48162" fmla="*/ 2559655 w 6085020"/>
              <a:gd name="connsiteY48162" fmla="*/ 508494 h 4885973"/>
              <a:gd name="connsiteX48163" fmla="*/ 2563885 w 6085020"/>
              <a:gd name="connsiteY48163" fmla="*/ 512287 h 4885973"/>
              <a:gd name="connsiteX48164" fmla="*/ 2574344 w 6085020"/>
              <a:gd name="connsiteY48164" fmla="*/ 517408 h 4885973"/>
              <a:gd name="connsiteX48165" fmla="*/ 2563885 w 6085020"/>
              <a:gd name="connsiteY48165" fmla="*/ 496544 h 4885973"/>
              <a:gd name="connsiteX48166" fmla="*/ 2804303 w 6085020"/>
              <a:gd name="connsiteY48166" fmla="*/ 496170 h 4885973"/>
              <a:gd name="connsiteX48167" fmla="*/ 2805286 w 6085020"/>
              <a:gd name="connsiteY48167" fmla="*/ 496784 h 4885973"/>
              <a:gd name="connsiteX48168" fmla="*/ 2805297 w 6085020"/>
              <a:gd name="connsiteY48168" fmla="*/ 496912 h 4885973"/>
              <a:gd name="connsiteX48169" fmla="*/ 2804054 w 6085020"/>
              <a:gd name="connsiteY48169" fmla="*/ 496734 h 4885973"/>
              <a:gd name="connsiteX48170" fmla="*/ 2709355 w 6085020"/>
              <a:gd name="connsiteY48170" fmla="*/ 493889 h 4885973"/>
              <a:gd name="connsiteX48171" fmla="*/ 2708024 w 6085020"/>
              <a:gd name="connsiteY48171" fmla="*/ 494837 h 4885973"/>
              <a:gd name="connsiteX48172" fmla="*/ 2708975 w 6085020"/>
              <a:gd name="connsiteY48172" fmla="*/ 496165 h 4885973"/>
              <a:gd name="connsiteX48173" fmla="*/ 2710306 w 6085020"/>
              <a:gd name="connsiteY48173" fmla="*/ 497303 h 4885973"/>
              <a:gd name="connsiteX48174" fmla="*/ 2710306 w 6085020"/>
              <a:gd name="connsiteY48174" fmla="*/ 495217 h 4885973"/>
              <a:gd name="connsiteX48175" fmla="*/ 2709355 w 6085020"/>
              <a:gd name="connsiteY48175" fmla="*/ 493889 h 4885973"/>
              <a:gd name="connsiteX48176" fmla="*/ 2163035 w 6085020"/>
              <a:gd name="connsiteY48176" fmla="*/ 493130 h 4885973"/>
              <a:gd name="connsiteX48177" fmla="*/ 2141547 w 6085020"/>
              <a:gd name="connsiteY48177" fmla="*/ 507545 h 4885973"/>
              <a:gd name="connsiteX48178" fmla="*/ 2175205 w 6085020"/>
              <a:gd name="connsiteY48178" fmla="*/ 513235 h 4885973"/>
              <a:gd name="connsiteX48179" fmla="*/ 2174824 w 6085020"/>
              <a:gd name="connsiteY48179" fmla="*/ 512097 h 4885973"/>
              <a:gd name="connsiteX48180" fmla="*/ 2163035 w 6085020"/>
              <a:gd name="connsiteY48180" fmla="*/ 493130 h 4885973"/>
              <a:gd name="connsiteX48181" fmla="*/ 1525819 w 6085020"/>
              <a:gd name="connsiteY48181" fmla="*/ 493130 h 4885973"/>
              <a:gd name="connsiteX48182" fmla="*/ 1521255 w 6085020"/>
              <a:gd name="connsiteY48182" fmla="*/ 510200 h 4885973"/>
              <a:gd name="connsiteX48183" fmla="*/ 1533235 w 6085020"/>
              <a:gd name="connsiteY48183" fmla="*/ 513045 h 4885973"/>
              <a:gd name="connsiteX48184" fmla="*/ 1537418 w 6085020"/>
              <a:gd name="connsiteY48184" fmla="*/ 495596 h 4885973"/>
              <a:gd name="connsiteX48185" fmla="*/ 3178122 w 6085020"/>
              <a:gd name="connsiteY48185" fmla="*/ 492967 h 4885973"/>
              <a:gd name="connsiteX48186" fmla="*/ 3164591 w 6085020"/>
              <a:gd name="connsiteY48186" fmla="*/ 497113 h 4885973"/>
              <a:gd name="connsiteX48187" fmla="*/ 3164591 w 6085020"/>
              <a:gd name="connsiteY48187" fmla="*/ 506597 h 4885973"/>
              <a:gd name="connsiteX48188" fmla="*/ 3178122 w 6085020"/>
              <a:gd name="connsiteY48188" fmla="*/ 492967 h 4885973"/>
              <a:gd name="connsiteX48189" fmla="*/ 2435149 w 6085020"/>
              <a:gd name="connsiteY48189" fmla="*/ 491803 h 4885973"/>
              <a:gd name="connsiteX48190" fmla="*/ 2425261 w 6085020"/>
              <a:gd name="connsiteY48190" fmla="*/ 506028 h 4885973"/>
              <a:gd name="connsiteX48191" fmla="*/ 2425641 w 6085020"/>
              <a:gd name="connsiteY48191" fmla="*/ 506028 h 4885973"/>
              <a:gd name="connsiteX48192" fmla="*/ 2435149 w 6085020"/>
              <a:gd name="connsiteY48192" fmla="*/ 491803 h 4885973"/>
              <a:gd name="connsiteX48193" fmla="*/ 3568104 w 6085020"/>
              <a:gd name="connsiteY48193" fmla="*/ 491613 h 4885973"/>
              <a:gd name="connsiteX48194" fmla="*/ 3568104 w 6085020"/>
              <a:gd name="connsiteY48194" fmla="*/ 491613 h 4885973"/>
              <a:gd name="connsiteX48195" fmla="*/ 3244457 w 6085020"/>
              <a:gd name="connsiteY48195" fmla="*/ 491423 h 4885973"/>
              <a:gd name="connsiteX48196" fmla="*/ 3239323 w 6085020"/>
              <a:gd name="connsiteY48196" fmla="*/ 506976 h 4885973"/>
              <a:gd name="connsiteX48197" fmla="*/ 3275833 w 6085020"/>
              <a:gd name="connsiteY48197" fmla="*/ 512287 h 4885973"/>
              <a:gd name="connsiteX48198" fmla="*/ 3275833 w 6085020"/>
              <a:gd name="connsiteY48198" fmla="*/ 491423 h 4885973"/>
              <a:gd name="connsiteX48199" fmla="*/ 3248830 w 6085020"/>
              <a:gd name="connsiteY48199" fmla="*/ 507166 h 4885973"/>
              <a:gd name="connsiteX48200" fmla="*/ 3249781 w 6085020"/>
              <a:gd name="connsiteY48200" fmla="*/ 506976 h 4885973"/>
              <a:gd name="connsiteX48201" fmla="*/ 3244457 w 6085020"/>
              <a:gd name="connsiteY48201" fmla="*/ 491423 h 4885973"/>
              <a:gd name="connsiteX48202" fmla="*/ 1594465 w 6085020"/>
              <a:gd name="connsiteY48202" fmla="*/ 488389 h 4885973"/>
              <a:gd name="connsiteX48203" fmla="*/ 1589712 w 6085020"/>
              <a:gd name="connsiteY48203" fmla="*/ 491234 h 4885973"/>
              <a:gd name="connsiteX48204" fmla="*/ 1584958 w 6085020"/>
              <a:gd name="connsiteY48204" fmla="*/ 494268 h 4885973"/>
              <a:gd name="connsiteX48205" fmla="*/ 1600360 w 6085020"/>
              <a:gd name="connsiteY48205" fmla="*/ 497872 h 4885973"/>
              <a:gd name="connsiteX48206" fmla="*/ 1597318 w 6085020"/>
              <a:gd name="connsiteY48206" fmla="*/ 493130 h 4885973"/>
              <a:gd name="connsiteX48207" fmla="*/ 1545215 w 6085020"/>
              <a:gd name="connsiteY48207" fmla="*/ 487251 h 4885973"/>
              <a:gd name="connsiteX48208" fmla="*/ 1554723 w 6085020"/>
              <a:gd name="connsiteY48208" fmla="*/ 499010 h 4885973"/>
              <a:gd name="connsiteX48209" fmla="*/ 1565562 w 6085020"/>
              <a:gd name="connsiteY48209" fmla="*/ 505079 h 4885973"/>
              <a:gd name="connsiteX48210" fmla="*/ 1556054 w 6085020"/>
              <a:gd name="connsiteY48210" fmla="*/ 493130 h 4885973"/>
              <a:gd name="connsiteX48211" fmla="*/ 1545215 w 6085020"/>
              <a:gd name="connsiteY48211" fmla="*/ 487251 h 4885973"/>
              <a:gd name="connsiteX48212" fmla="*/ 1682983 w 6085020"/>
              <a:gd name="connsiteY48212" fmla="*/ 486777 h 4885973"/>
              <a:gd name="connsiteX48213" fmla="*/ 1679466 w 6085020"/>
              <a:gd name="connsiteY48213" fmla="*/ 488958 h 4885973"/>
              <a:gd name="connsiteX48214" fmla="*/ 1681748 w 6085020"/>
              <a:gd name="connsiteY48214" fmla="*/ 492561 h 4885973"/>
              <a:gd name="connsiteX48215" fmla="*/ 1685070 w 6085020"/>
              <a:gd name="connsiteY48215" fmla="*/ 490792 h 4885973"/>
              <a:gd name="connsiteX48216" fmla="*/ 1685170 w 6085020"/>
              <a:gd name="connsiteY48216" fmla="*/ 490285 h 4885973"/>
              <a:gd name="connsiteX48217" fmla="*/ 1682983 w 6085020"/>
              <a:gd name="connsiteY48217" fmla="*/ 486777 h 4885973"/>
              <a:gd name="connsiteX48218" fmla="*/ 2220652 w 6085020"/>
              <a:gd name="connsiteY48218" fmla="*/ 485544 h 4885973"/>
              <a:gd name="connsiteX48219" fmla="*/ 2217039 w 6085020"/>
              <a:gd name="connsiteY48219" fmla="*/ 487630 h 4885973"/>
              <a:gd name="connsiteX48220" fmla="*/ 2218979 w 6085020"/>
              <a:gd name="connsiteY48220" fmla="*/ 491158 h 4885973"/>
              <a:gd name="connsiteX48221" fmla="*/ 2219321 w 6085020"/>
              <a:gd name="connsiteY48221" fmla="*/ 491234 h 4885973"/>
              <a:gd name="connsiteX48222" fmla="*/ 2222744 w 6085020"/>
              <a:gd name="connsiteY48222" fmla="*/ 489147 h 4885973"/>
              <a:gd name="connsiteX48223" fmla="*/ 2221603 w 6085020"/>
              <a:gd name="connsiteY48223" fmla="*/ 487251 h 4885973"/>
              <a:gd name="connsiteX48224" fmla="*/ 2830485 w 6085020"/>
              <a:gd name="connsiteY48224" fmla="*/ 484406 h 4885973"/>
              <a:gd name="connsiteX48225" fmla="*/ 2830485 w 6085020"/>
              <a:gd name="connsiteY48225" fmla="*/ 486302 h 4885973"/>
              <a:gd name="connsiteX48226" fmla="*/ 2831142 w 6085020"/>
              <a:gd name="connsiteY48226" fmla="*/ 486758 h 4885973"/>
              <a:gd name="connsiteX48227" fmla="*/ 2834479 w 6085020"/>
              <a:gd name="connsiteY48227" fmla="*/ 498702 h 4885973"/>
              <a:gd name="connsiteX48228" fmla="*/ 2835619 w 6085020"/>
              <a:gd name="connsiteY48228" fmla="*/ 515701 h 4885973"/>
              <a:gd name="connsiteX48229" fmla="*/ 2851402 w 6085020"/>
              <a:gd name="connsiteY48229" fmla="*/ 494837 h 4885973"/>
              <a:gd name="connsiteX48230" fmla="*/ 2856537 w 6085020"/>
              <a:gd name="connsiteY48230" fmla="*/ 500148 h 4885973"/>
              <a:gd name="connsiteX48231" fmla="*/ 2836481 w 6085020"/>
              <a:gd name="connsiteY48231" fmla="*/ 490466 h 4885973"/>
              <a:gd name="connsiteX48232" fmla="*/ 2831142 w 6085020"/>
              <a:gd name="connsiteY48232" fmla="*/ 486758 h 4885973"/>
              <a:gd name="connsiteX48233" fmla="*/ 2259064 w 6085020"/>
              <a:gd name="connsiteY48233" fmla="*/ 483647 h 4885973"/>
              <a:gd name="connsiteX48234" fmla="*/ 2255451 w 6085020"/>
              <a:gd name="connsiteY48234" fmla="*/ 485923 h 4885973"/>
              <a:gd name="connsiteX48235" fmla="*/ 2257390 w 6085020"/>
              <a:gd name="connsiteY48235" fmla="*/ 489451 h 4885973"/>
              <a:gd name="connsiteX48236" fmla="*/ 2257733 w 6085020"/>
              <a:gd name="connsiteY48236" fmla="*/ 489527 h 4885973"/>
              <a:gd name="connsiteX48237" fmla="*/ 2261346 w 6085020"/>
              <a:gd name="connsiteY48237" fmla="*/ 487251 h 4885973"/>
              <a:gd name="connsiteX48238" fmla="*/ 2259064 w 6085020"/>
              <a:gd name="connsiteY48238" fmla="*/ 483837 h 4885973"/>
              <a:gd name="connsiteX48239" fmla="*/ 1743739 w 6085020"/>
              <a:gd name="connsiteY48239" fmla="*/ 483457 h 4885973"/>
              <a:gd name="connsiteX48240" fmla="*/ 1732519 w 6085020"/>
              <a:gd name="connsiteY48240" fmla="*/ 490475 h 4885973"/>
              <a:gd name="connsiteX48241" fmla="*/ 1732519 w 6085020"/>
              <a:gd name="connsiteY48241" fmla="*/ 493889 h 4885973"/>
              <a:gd name="connsiteX48242" fmla="*/ 1730428 w 6085020"/>
              <a:gd name="connsiteY48242" fmla="*/ 493130 h 4885973"/>
              <a:gd name="connsiteX48243" fmla="*/ 1726891 w 6085020"/>
              <a:gd name="connsiteY48243" fmla="*/ 495067 h 4885973"/>
              <a:gd name="connsiteX48244" fmla="*/ 1726815 w 6085020"/>
              <a:gd name="connsiteY48244" fmla="*/ 495406 h 4885973"/>
              <a:gd name="connsiteX48245" fmla="*/ 1729002 w 6085020"/>
              <a:gd name="connsiteY48245" fmla="*/ 498915 h 4885973"/>
              <a:gd name="connsiteX48246" fmla="*/ 1732519 w 6085020"/>
              <a:gd name="connsiteY48246" fmla="*/ 496734 h 4885973"/>
              <a:gd name="connsiteX48247" fmla="*/ 1739175 w 6085020"/>
              <a:gd name="connsiteY48247" fmla="*/ 502424 h 4885973"/>
              <a:gd name="connsiteX48248" fmla="*/ 1750394 w 6085020"/>
              <a:gd name="connsiteY48248" fmla="*/ 495596 h 4885973"/>
              <a:gd name="connsiteX48249" fmla="*/ 1744324 w 6085020"/>
              <a:gd name="connsiteY48249" fmla="*/ 483628 h 4885973"/>
              <a:gd name="connsiteX48250" fmla="*/ 1743739 w 6085020"/>
              <a:gd name="connsiteY48250" fmla="*/ 483457 h 4885973"/>
              <a:gd name="connsiteX48251" fmla="*/ 3133785 w 6085020"/>
              <a:gd name="connsiteY48251" fmla="*/ 481561 h 4885973"/>
              <a:gd name="connsiteX48252" fmla="*/ 3133785 w 6085020"/>
              <a:gd name="connsiteY48252" fmla="*/ 481561 h 4885973"/>
              <a:gd name="connsiteX48253" fmla="*/ 3222589 w 6085020"/>
              <a:gd name="connsiteY48253" fmla="*/ 481371 h 4885973"/>
              <a:gd name="connsiteX48254" fmla="*/ 3222589 w 6085020"/>
              <a:gd name="connsiteY48254" fmla="*/ 481371 h 4885973"/>
              <a:gd name="connsiteX48255" fmla="*/ 3536918 w 6085020"/>
              <a:gd name="connsiteY48255" fmla="*/ 481181 h 4885973"/>
              <a:gd name="connsiteX48256" fmla="*/ 3536918 w 6085020"/>
              <a:gd name="connsiteY48256" fmla="*/ 481181 h 4885973"/>
              <a:gd name="connsiteX48257" fmla="*/ 2814322 w 6085020"/>
              <a:gd name="connsiteY48257" fmla="*/ 481181 h 4885973"/>
              <a:gd name="connsiteX48258" fmla="*/ 2808047 w 6085020"/>
              <a:gd name="connsiteY48258" fmla="*/ 487677 h 4885973"/>
              <a:gd name="connsiteX48259" fmla="*/ 2804303 w 6085020"/>
              <a:gd name="connsiteY48259" fmla="*/ 496170 h 4885973"/>
              <a:gd name="connsiteX48260" fmla="*/ 2793975 w 6085020"/>
              <a:gd name="connsiteY48260" fmla="*/ 489716 h 4885973"/>
              <a:gd name="connsiteX48261" fmla="*/ 2805741 w 6085020"/>
              <a:gd name="connsiteY48261" fmla="*/ 502448 h 4885973"/>
              <a:gd name="connsiteX48262" fmla="*/ 2805297 w 6085020"/>
              <a:gd name="connsiteY48262" fmla="*/ 496912 h 4885973"/>
              <a:gd name="connsiteX48263" fmla="*/ 2813734 w 6085020"/>
              <a:gd name="connsiteY48263" fmla="*/ 498118 h 4885973"/>
              <a:gd name="connsiteX48264" fmla="*/ 2814322 w 6085020"/>
              <a:gd name="connsiteY48264" fmla="*/ 481181 h 4885973"/>
              <a:gd name="connsiteX48265" fmla="*/ 1125919 w 6085020"/>
              <a:gd name="connsiteY48265" fmla="*/ 481181 h 4885973"/>
              <a:gd name="connsiteX48266" fmla="*/ 1125919 w 6085020"/>
              <a:gd name="connsiteY48266" fmla="*/ 481561 h 4885973"/>
              <a:gd name="connsiteX48267" fmla="*/ 1141702 w 6085020"/>
              <a:gd name="connsiteY48267" fmla="*/ 507545 h 4885973"/>
              <a:gd name="connsiteX48268" fmla="*/ 1139040 w 6085020"/>
              <a:gd name="connsiteY48268" fmla="*/ 496924 h 4885973"/>
              <a:gd name="connsiteX48269" fmla="*/ 1137899 w 6085020"/>
              <a:gd name="connsiteY48269" fmla="*/ 494079 h 4885973"/>
              <a:gd name="connsiteX48270" fmla="*/ 1125919 w 6085020"/>
              <a:gd name="connsiteY48270" fmla="*/ 481181 h 4885973"/>
              <a:gd name="connsiteX48271" fmla="*/ 3148618 w 6085020"/>
              <a:gd name="connsiteY48271" fmla="*/ 480992 h 4885973"/>
              <a:gd name="connsiteX48272" fmla="*/ 3148618 w 6085020"/>
              <a:gd name="connsiteY48272" fmla="*/ 497303 h 4885973"/>
              <a:gd name="connsiteX48273" fmla="*/ 3149361 w 6085020"/>
              <a:gd name="connsiteY48273" fmla="*/ 496747 h 4885973"/>
              <a:gd name="connsiteX48274" fmla="*/ 3149447 w 6085020"/>
              <a:gd name="connsiteY48274" fmla="*/ 500222 h 4885973"/>
              <a:gd name="connsiteX48275" fmla="*/ 3149378 w 6085020"/>
              <a:gd name="connsiteY48275" fmla="*/ 496734 h 4885973"/>
              <a:gd name="connsiteX48276" fmla="*/ 3149361 w 6085020"/>
              <a:gd name="connsiteY48276" fmla="*/ 496747 h 4885973"/>
              <a:gd name="connsiteX48277" fmla="*/ 3149355 w 6085020"/>
              <a:gd name="connsiteY48277" fmla="*/ 496473 h 4885973"/>
              <a:gd name="connsiteX48278" fmla="*/ 3148618 w 6085020"/>
              <a:gd name="connsiteY48278" fmla="*/ 480992 h 4885973"/>
              <a:gd name="connsiteX48279" fmla="*/ 2657442 w 6085020"/>
              <a:gd name="connsiteY48279" fmla="*/ 480992 h 4885973"/>
              <a:gd name="connsiteX48280" fmla="*/ 2653887 w 6085020"/>
              <a:gd name="connsiteY48280" fmla="*/ 482883 h 4885973"/>
              <a:gd name="connsiteX48281" fmla="*/ 2653829 w 6085020"/>
              <a:gd name="connsiteY48281" fmla="*/ 483078 h 4885973"/>
              <a:gd name="connsiteX48282" fmla="*/ 2656111 w 6085020"/>
              <a:gd name="connsiteY48282" fmla="*/ 486682 h 4885973"/>
              <a:gd name="connsiteX48283" fmla="*/ 2659724 w 6085020"/>
              <a:gd name="connsiteY48283" fmla="*/ 484406 h 4885973"/>
              <a:gd name="connsiteX48284" fmla="*/ 2657956 w 6085020"/>
              <a:gd name="connsiteY48284" fmla="*/ 481092 h 4885973"/>
              <a:gd name="connsiteX48285" fmla="*/ 2657442 w 6085020"/>
              <a:gd name="connsiteY48285" fmla="*/ 480992 h 4885973"/>
              <a:gd name="connsiteX48286" fmla="*/ 1953042 w 6085020"/>
              <a:gd name="connsiteY48286" fmla="*/ 480573 h 4885973"/>
              <a:gd name="connsiteX48287" fmla="*/ 1938992 w 6085020"/>
              <a:gd name="connsiteY48287" fmla="*/ 484343 h 4885973"/>
              <a:gd name="connsiteX48288" fmla="*/ 1932374 w 6085020"/>
              <a:gd name="connsiteY48288" fmla="*/ 493889 h 4885973"/>
              <a:gd name="connsiteX48289" fmla="*/ 1946065 w 6085020"/>
              <a:gd name="connsiteY48289" fmla="*/ 516080 h 4885973"/>
              <a:gd name="connsiteX48290" fmla="*/ 1968504 w 6085020"/>
              <a:gd name="connsiteY48290" fmla="*/ 502424 h 4885973"/>
              <a:gd name="connsiteX48291" fmla="*/ 1968504 w 6085020"/>
              <a:gd name="connsiteY48291" fmla="*/ 495406 h 4885973"/>
              <a:gd name="connsiteX48292" fmla="*/ 1977441 w 6085020"/>
              <a:gd name="connsiteY48292" fmla="*/ 502045 h 4885973"/>
              <a:gd name="connsiteX48293" fmla="*/ 1977632 w 6085020"/>
              <a:gd name="connsiteY48293" fmla="*/ 486302 h 4885973"/>
              <a:gd name="connsiteX48294" fmla="*/ 1965652 w 6085020"/>
              <a:gd name="connsiteY48294" fmla="*/ 487820 h 4885973"/>
              <a:gd name="connsiteX48295" fmla="*/ 1953042 w 6085020"/>
              <a:gd name="connsiteY48295" fmla="*/ 480573 h 4885973"/>
              <a:gd name="connsiteX48296" fmla="*/ 3560878 w 6085020"/>
              <a:gd name="connsiteY48296" fmla="*/ 479854 h 4885973"/>
              <a:gd name="connsiteX48297" fmla="*/ 3548518 w 6085020"/>
              <a:gd name="connsiteY48297" fmla="*/ 482319 h 4885973"/>
              <a:gd name="connsiteX48298" fmla="*/ 3548898 w 6085020"/>
              <a:gd name="connsiteY48298" fmla="*/ 482319 h 4885973"/>
              <a:gd name="connsiteX48299" fmla="*/ 3557227 w 6085020"/>
              <a:gd name="connsiteY48299" fmla="*/ 491803 h 4885973"/>
              <a:gd name="connsiteX48300" fmla="*/ 3558406 w 6085020"/>
              <a:gd name="connsiteY48300" fmla="*/ 491803 h 4885973"/>
              <a:gd name="connsiteX48301" fmla="*/ 3560878 w 6085020"/>
              <a:gd name="connsiteY48301" fmla="*/ 479854 h 4885973"/>
              <a:gd name="connsiteX48302" fmla="*/ 2186006 w 6085020"/>
              <a:gd name="connsiteY48302" fmla="*/ 477466 h 4885973"/>
              <a:gd name="connsiteX48303" fmla="*/ 2182811 w 6085020"/>
              <a:gd name="connsiteY48303" fmla="*/ 479474 h 4885973"/>
              <a:gd name="connsiteX48304" fmla="*/ 2185511 w 6085020"/>
              <a:gd name="connsiteY48304" fmla="*/ 482811 h 4885973"/>
              <a:gd name="connsiteX48305" fmla="*/ 2188706 w 6085020"/>
              <a:gd name="connsiteY48305" fmla="*/ 480802 h 4885973"/>
              <a:gd name="connsiteX48306" fmla="*/ 2186006 w 6085020"/>
              <a:gd name="connsiteY48306" fmla="*/ 477466 h 4885973"/>
              <a:gd name="connsiteX48307" fmla="*/ 1343841 w 6085020"/>
              <a:gd name="connsiteY48307" fmla="*/ 477011 h 4885973"/>
              <a:gd name="connsiteX48308" fmla="*/ 1330530 w 6085020"/>
              <a:gd name="connsiteY48308" fmla="*/ 489906 h 4885973"/>
              <a:gd name="connsiteX48309" fmla="*/ 1343460 w 6085020"/>
              <a:gd name="connsiteY48309" fmla="*/ 503181 h 4885973"/>
              <a:gd name="connsiteX48310" fmla="*/ 1343649 w 6085020"/>
              <a:gd name="connsiteY48310" fmla="*/ 503183 h 4885973"/>
              <a:gd name="connsiteX48311" fmla="*/ 1356960 w 6085020"/>
              <a:gd name="connsiteY48311" fmla="*/ 490287 h 4885973"/>
              <a:gd name="connsiteX48312" fmla="*/ 1356960 w 6085020"/>
              <a:gd name="connsiteY48312" fmla="*/ 489906 h 4885973"/>
              <a:gd name="connsiteX48313" fmla="*/ 1356769 w 6085020"/>
              <a:gd name="connsiteY48313" fmla="*/ 490285 h 4885973"/>
              <a:gd name="connsiteX48314" fmla="*/ 1343841 w 6085020"/>
              <a:gd name="connsiteY48314" fmla="*/ 477011 h 4885973"/>
              <a:gd name="connsiteX48315" fmla="*/ 1181064 w 6085020"/>
              <a:gd name="connsiteY48315" fmla="*/ 477009 h 4885973"/>
              <a:gd name="connsiteX48316" fmla="*/ 1178973 w 6085020"/>
              <a:gd name="connsiteY48316" fmla="*/ 485733 h 4885973"/>
              <a:gd name="connsiteX48317" fmla="*/ 1175740 w 6085020"/>
              <a:gd name="connsiteY48317" fmla="*/ 485733 h 4885973"/>
              <a:gd name="connsiteX48318" fmla="*/ 1180494 w 6085020"/>
              <a:gd name="connsiteY48318" fmla="*/ 502424 h 4885973"/>
              <a:gd name="connsiteX48319" fmla="*/ 1180494 w 6085020"/>
              <a:gd name="connsiteY48319" fmla="*/ 490475 h 4885973"/>
              <a:gd name="connsiteX48320" fmla="*/ 1181825 w 6085020"/>
              <a:gd name="connsiteY48320" fmla="*/ 490475 h 4885973"/>
              <a:gd name="connsiteX48321" fmla="*/ 1186959 w 6085020"/>
              <a:gd name="connsiteY48321" fmla="*/ 486682 h 4885973"/>
              <a:gd name="connsiteX48322" fmla="*/ 1183917 w 6085020"/>
              <a:gd name="connsiteY48322" fmla="*/ 481750 h 4885973"/>
              <a:gd name="connsiteX48323" fmla="*/ 3034334 w 6085020"/>
              <a:gd name="connsiteY48323" fmla="*/ 476819 h 4885973"/>
              <a:gd name="connsiteX48324" fmla="*/ 3034334 w 6085020"/>
              <a:gd name="connsiteY48324" fmla="*/ 476819 h 4885973"/>
              <a:gd name="connsiteX48325" fmla="*/ 3781840 w 6085020"/>
              <a:gd name="connsiteY48325" fmla="*/ 476440 h 4885973"/>
              <a:gd name="connsiteX48326" fmla="*/ 3781840 w 6085020"/>
              <a:gd name="connsiteY48326" fmla="*/ 476440 h 4885973"/>
              <a:gd name="connsiteX48327" fmla="*/ 3186079 w 6085020"/>
              <a:gd name="connsiteY48327" fmla="*/ 476250 h 4885973"/>
              <a:gd name="connsiteX48328" fmla="*/ 3186079 w 6085020"/>
              <a:gd name="connsiteY48328" fmla="*/ 476250 h 4885973"/>
              <a:gd name="connsiteX48329" fmla="*/ 3986259 w 6085020"/>
              <a:gd name="connsiteY48329" fmla="*/ 476060 h 4885973"/>
              <a:gd name="connsiteX48330" fmla="*/ 3986259 w 6085020"/>
              <a:gd name="connsiteY48330" fmla="*/ 476060 h 4885973"/>
              <a:gd name="connsiteX48331" fmla="*/ 3327745 w 6085020"/>
              <a:gd name="connsiteY48331" fmla="*/ 475871 h 4885973"/>
              <a:gd name="connsiteX48332" fmla="*/ 3327745 w 6085020"/>
              <a:gd name="connsiteY48332" fmla="*/ 475871 h 4885973"/>
              <a:gd name="connsiteX48333" fmla="*/ 2563885 w 6085020"/>
              <a:gd name="connsiteY48333" fmla="*/ 475681 h 4885973"/>
              <a:gd name="connsiteX48334" fmla="*/ 2563885 w 6085020"/>
              <a:gd name="connsiteY48334" fmla="*/ 475681 h 4885973"/>
              <a:gd name="connsiteX48335" fmla="*/ 3656527 w 6085020"/>
              <a:gd name="connsiteY48335" fmla="*/ 475491 h 4885973"/>
              <a:gd name="connsiteX48336" fmla="*/ 3656527 w 6085020"/>
              <a:gd name="connsiteY48336" fmla="*/ 475491 h 4885973"/>
              <a:gd name="connsiteX48337" fmla="*/ 2397498 w 6085020"/>
              <a:gd name="connsiteY48337" fmla="*/ 475112 h 4885973"/>
              <a:gd name="connsiteX48338" fmla="*/ 2386778 w 6085020"/>
              <a:gd name="connsiteY48338" fmla="*/ 476511 h 4885973"/>
              <a:gd name="connsiteX48339" fmla="*/ 2381731 w 6085020"/>
              <a:gd name="connsiteY48339" fmla="*/ 480430 h 4885973"/>
              <a:gd name="connsiteX48340" fmla="*/ 2381715 w 6085020"/>
              <a:gd name="connsiteY48340" fmla="*/ 480423 h 4885973"/>
              <a:gd name="connsiteX48341" fmla="*/ 2380764 w 6085020"/>
              <a:gd name="connsiteY48341" fmla="*/ 481181 h 4885973"/>
              <a:gd name="connsiteX48342" fmla="*/ 2381731 w 6085020"/>
              <a:gd name="connsiteY48342" fmla="*/ 480430 h 4885973"/>
              <a:gd name="connsiteX48343" fmla="*/ 2392673 w 6085020"/>
              <a:gd name="connsiteY48343" fmla="*/ 485520 h 4885973"/>
              <a:gd name="connsiteX48344" fmla="*/ 2397498 w 6085020"/>
              <a:gd name="connsiteY48344" fmla="*/ 475112 h 4885973"/>
              <a:gd name="connsiteX48345" fmla="*/ 1704148 w 6085020"/>
              <a:gd name="connsiteY48345" fmla="*/ 474048 h 4885973"/>
              <a:gd name="connsiteX48346" fmla="*/ 1700953 w 6085020"/>
              <a:gd name="connsiteY48346" fmla="*/ 476060 h 4885973"/>
              <a:gd name="connsiteX48347" fmla="*/ 1702400 w 6085020"/>
              <a:gd name="connsiteY48347" fmla="*/ 479816 h 4885973"/>
              <a:gd name="connsiteX48348" fmla="*/ 1703235 w 6085020"/>
              <a:gd name="connsiteY48348" fmla="*/ 480043 h 4885973"/>
              <a:gd name="connsiteX48349" fmla="*/ 1703235 w 6085020"/>
              <a:gd name="connsiteY48349" fmla="*/ 479664 h 4885973"/>
              <a:gd name="connsiteX48350" fmla="*/ 1706508 w 6085020"/>
              <a:gd name="connsiteY48350" fmla="*/ 477312 h 4885973"/>
              <a:gd name="connsiteX48351" fmla="*/ 1704148 w 6085020"/>
              <a:gd name="connsiteY48351" fmla="*/ 474048 h 4885973"/>
              <a:gd name="connsiteX48352" fmla="*/ 2290820 w 6085020"/>
              <a:gd name="connsiteY48352" fmla="*/ 471469 h 4885973"/>
              <a:gd name="connsiteX48353" fmla="*/ 2287169 w 6085020"/>
              <a:gd name="connsiteY48353" fmla="*/ 473735 h 4885973"/>
              <a:gd name="connsiteX48354" fmla="*/ 2289451 w 6085020"/>
              <a:gd name="connsiteY48354" fmla="*/ 477379 h 4885973"/>
              <a:gd name="connsiteX48355" fmla="*/ 2289489 w 6085020"/>
              <a:gd name="connsiteY48355" fmla="*/ 477388 h 4885973"/>
              <a:gd name="connsiteX48356" fmla="*/ 2293102 w 6085020"/>
              <a:gd name="connsiteY48356" fmla="*/ 475112 h 4885973"/>
              <a:gd name="connsiteX48357" fmla="*/ 2290820 w 6085020"/>
              <a:gd name="connsiteY48357" fmla="*/ 471469 h 4885973"/>
              <a:gd name="connsiteX48358" fmla="*/ 3164401 w 6085020"/>
              <a:gd name="connsiteY48358" fmla="*/ 471319 h 4885973"/>
              <a:gd name="connsiteX48359" fmla="*/ 3164401 w 6085020"/>
              <a:gd name="connsiteY48359" fmla="*/ 481750 h 4885973"/>
              <a:gd name="connsiteX48360" fmla="*/ 3174859 w 6085020"/>
              <a:gd name="connsiteY48360" fmla="*/ 481750 h 4885973"/>
              <a:gd name="connsiteX48361" fmla="*/ 3174859 w 6085020"/>
              <a:gd name="connsiteY48361" fmla="*/ 471319 h 4885973"/>
              <a:gd name="connsiteX48362" fmla="*/ 2635669 w 6085020"/>
              <a:gd name="connsiteY48362" fmla="*/ 470655 h 4885973"/>
              <a:gd name="connsiteX48363" fmla="*/ 2632152 w 6085020"/>
              <a:gd name="connsiteY48363" fmla="*/ 472836 h 4885973"/>
              <a:gd name="connsiteX48364" fmla="*/ 2634338 w 6085020"/>
              <a:gd name="connsiteY48364" fmla="*/ 476345 h 4885973"/>
              <a:gd name="connsiteX48365" fmla="*/ 2637856 w 6085020"/>
              <a:gd name="connsiteY48365" fmla="*/ 474164 h 4885973"/>
              <a:gd name="connsiteX48366" fmla="*/ 2635669 w 6085020"/>
              <a:gd name="connsiteY48366" fmla="*/ 470655 h 4885973"/>
              <a:gd name="connsiteX48367" fmla="*/ 2269832 w 6085020"/>
              <a:gd name="connsiteY48367" fmla="*/ 468403 h 4885973"/>
              <a:gd name="connsiteX48368" fmla="*/ 2271044 w 6085020"/>
              <a:gd name="connsiteY48368" fmla="*/ 480992 h 4885973"/>
              <a:gd name="connsiteX48369" fmla="*/ 2269832 w 6085020"/>
              <a:gd name="connsiteY48369" fmla="*/ 468403 h 4885973"/>
              <a:gd name="connsiteX48370" fmla="*/ 2703841 w 6085020"/>
              <a:gd name="connsiteY48370" fmla="*/ 466198 h 4885973"/>
              <a:gd name="connsiteX48371" fmla="*/ 2707644 w 6085020"/>
              <a:gd name="connsiteY48371" fmla="*/ 474164 h 4885973"/>
              <a:gd name="connsiteX48372" fmla="*/ 2707644 w 6085020"/>
              <a:gd name="connsiteY48372" fmla="*/ 474353 h 4885973"/>
              <a:gd name="connsiteX48373" fmla="*/ 2706017 w 6085020"/>
              <a:gd name="connsiteY48373" fmla="*/ 474353 h 4885973"/>
              <a:gd name="connsiteX48374" fmla="*/ 2705742 w 6085020"/>
              <a:gd name="connsiteY48374" fmla="*/ 473784 h 4885973"/>
              <a:gd name="connsiteX48375" fmla="*/ 2704358 w 6085020"/>
              <a:gd name="connsiteY48375" fmla="*/ 474353 h 4885973"/>
              <a:gd name="connsiteX48376" fmla="*/ 2701939 w 6085020"/>
              <a:gd name="connsiteY48376" fmla="*/ 474353 h 4885973"/>
              <a:gd name="connsiteX48377" fmla="*/ 2762980 w 6085020"/>
              <a:gd name="connsiteY48377" fmla="*/ 465629 h 4885973"/>
              <a:gd name="connsiteX48378" fmla="*/ 2762980 w 6085020"/>
              <a:gd name="connsiteY48378" fmla="*/ 465629 h 4885973"/>
              <a:gd name="connsiteX48379" fmla="*/ 2725138 w 6085020"/>
              <a:gd name="connsiteY48379" fmla="*/ 465439 h 4885973"/>
              <a:gd name="connsiteX48380" fmla="*/ 2723617 w 6085020"/>
              <a:gd name="connsiteY48380" fmla="*/ 472077 h 4885973"/>
              <a:gd name="connsiteX48381" fmla="*/ 2725899 w 6085020"/>
              <a:gd name="connsiteY48381" fmla="*/ 471888 h 4885973"/>
              <a:gd name="connsiteX48382" fmla="*/ 2729512 w 6085020"/>
              <a:gd name="connsiteY48382" fmla="*/ 471888 h 4885973"/>
              <a:gd name="connsiteX48383" fmla="*/ 2731794 w 6085020"/>
              <a:gd name="connsiteY48383" fmla="*/ 469043 h 4885973"/>
              <a:gd name="connsiteX48384" fmla="*/ 2731794 w 6085020"/>
              <a:gd name="connsiteY48384" fmla="*/ 467146 h 4885973"/>
              <a:gd name="connsiteX48385" fmla="*/ 1871714 w 6085020"/>
              <a:gd name="connsiteY48385" fmla="*/ 465439 h 4885973"/>
              <a:gd name="connsiteX48386" fmla="*/ 1868291 w 6085020"/>
              <a:gd name="connsiteY48386" fmla="*/ 476060 h 4885973"/>
              <a:gd name="connsiteX48387" fmla="*/ 1864869 w 6085020"/>
              <a:gd name="connsiteY48387" fmla="*/ 486682 h 4885973"/>
              <a:gd name="connsiteX48388" fmla="*/ 1872855 w 6085020"/>
              <a:gd name="connsiteY48388" fmla="*/ 496544 h 4885973"/>
              <a:gd name="connsiteX48389" fmla="*/ 1880652 w 6085020"/>
              <a:gd name="connsiteY48389" fmla="*/ 506597 h 4885973"/>
              <a:gd name="connsiteX48390" fmla="*/ 1870003 w 6085020"/>
              <a:gd name="connsiteY48390" fmla="*/ 483078 h 4885973"/>
              <a:gd name="connsiteX48391" fmla="*/ 1874757 w 6085020"/>
              <a:gd name="connsiteY48391" fmla="*/ 478336 h 4885973"/>
              <a:gd name="connsiteX48392" fmla="*/ 1879701 w 6085020"/>
              <a:gd name="connsiteY48392" fmla="*/ 473595 h 4885973"/>
              <a:gd name="connsiteX48393" fmla="*/ 1875707 w 6085020"/>
              <a:gd name="connsiteY48393" fmla="*/ 469612 h 4885973"/>
              <a:gd name="connsiteX48394" fmla="*/ 1298962 w 6085020"/>
              <a:gd name="connsiteY48394" fmla="*/ 465439 h 4885973"/>
              <a:gd name="connsiteX48395" fmla="*/ 1298962 w 6085020"/>
              <a:gd name="connsiteY48395" fmla="*/ 475871 h 4885973"/>
              <a:gd name="connsiteX48396" fmla="*/ 1309420 w 6085020"/>
              <a:gd name="connsiteY48396" fmla="*/ 475871 h 4885973"/>
              <a:gd name="connsiteX48397" fmla="*/ 1309420 w 6085020"/>
              <a:gd name="connsiteY48397" fmla="*/ 465439 h 4885973"/>
              <a:gd name="connsiteX48398" fmla="*/ 1937508 w 6085020"/>
              <a:gd name="connsiteY48398" fmla="*/ 464870 h 4885973"/>
              <a:gd name="connsiteX48399" fmla="*/ 1922676 w 6085020"/>
              <a:gd name="connsiteY48399" fmla="*/ 473974 h 4885973"/>
              <a:gd name="connsiteX48400" fmla="*/ 1916971 w 6085020"/>
              <a:gd name="connsiteY48400" fmla="*/ 477388 h 4885973"/>
              <a:gd name="connsiteX48401" fmla="*/ 1907464 w 6085020"/>
              <a:gd name="connsiteY48401" fmla="*/ 482699 h 4885973"/>
              <a:gd name="connsiteX48402" fmla="*/ 1905182 w 6085020"/>
              <a:gd name="connsiteY48402" fmla="*/ 478336 h 4885973"/>
              <a:gd name="connsiteX48403" fmla="*/ 1893202 w 6085020"/>
              <a:gd name="connsiteY48403" fmla="*/ 470939 h 4885973"/>
              <a:gd name="connsiteX48404" fmla="*/ 1886356 w 6085020"/>
              <a:gd name="connsiteY48404" fmla="*/ 468663 h 4885973"/>
              <a:gd name="connsiteX48405" fmla="*/ 1882553 w 6085020"/>
              <a:gd name="connsiteY48405" fmla="*/ 484785 h 4885973"/>
              <a:gd name="connsiteX48406" fmla="*/ 1893012 w 6085020"/>
              <a:gd name="connsiteY48406" fmla="*/ 486302 h 4885973"/>
              <a:gd name="connsiteX48407" fmla="*/ 1903280 w 6085020"/>
              <a:gd name="connsiteY48407" fmla="*/ 488009 h 4885973"/>
              <a:gd name="connsiteX48408" fmla="*/ 1900048 w 6085020"/>
              <a:gd name="connsiteY48408" fmla="*/ 494837 h 4885973"/>
              <a:gd name="connsiteX48409" fmla="*/ 1896815 w 6085020"/>
              <a:gd name="connsiteY48409" fmla="*/ 501665 h 4885973"/>
              <a:gd name="connsiteX48410" fmla="*/ 1908985 w 6085020"/>
              <a:gd name="connsiteY48410" fmla="*/ 504510 h 4885973"/>
              <a:gd name="connsiteX48411" fmla="*/ 1908985 w 6085020"/>
              <a:gd name="connsiteY48411" fmla="*/ 499200 h 4885973"/>
              <a:gd name="connsiteX48412" fmla="*/ 1917922 w 6085020"/>
              <a:gd name="connsiteY48412" fmla="*/ 502803 h 4885973"/>
              <a:gd name="connsiteX48413" fmla="*/ 1919824 w 6085020"/>
              <a:gd name="connsiteY48413" fmla="*/ 502803 h 4885973"/>
              <a:gd name="connsiteX48414" fmla="*/ 1926099 w 6085020"/>
              <a:gd name="connsiteY48414" fmla="*/ 512856 h 4885973"/>
              <a:gd name="connsiteX48415" fmla="*/ 1507754 w 6085020"/>
              <a:gd name="connsiteY48415" fmla="*/ 464870 h 4885973"/>
              <a:gd name="connsiteX48416" fmla="*/ 1516691 w 6085020"/>
              <a:gd name="connsiteY48416" fmla="*/ 484785 h 4885973"/>
              <a:gd name="connsiteX48417" fmla="*/ 1514664 w 6085020"/>
              <a:gd name="connsiteY48417" fmla="*/ 488264 h 4885973"/>
              <a:gd name="connsiteX48418" fmla="*/ 1516691 w 6085020"/>
              <a:gd name="connsiteY48418" fmla="*/ 490285 h 4885973"/>
              <a:gd name="connsiteX48419" fmla="*/ 1520399 w 6085020"/>
              <a:gd name="connsiteY48419" fmla="*/ 488484 h 4885973"/>
              <a:gd name="connsiteX48420" fmla="*/ 1518593 w 6085020"/>
              <a:gd name="connsiteY48420" fmla="*/ 484785 h 4885973"/>
              <a:gd name="connsiteX48421" fmla="*/ 1518973 w 6085020"/>
              <a:gd name="connsiteY48421" fmla="*/ 484785 h 4885973"/>
              <a:gd name="connsiteX48422" fmla="*/ 1507754 w 6085020"/>
              <a:gd name="connsiteY48422" fmla="*/ 464870 h 4885973"/>
              <a:gd name="connsiteX48423" fmla="*/ 2202017 w 6085020"/>
              <a:gd name="connsiteY48423" fmla="*/ 464491 h 4885973"/>
              <a:gd name="connsiteX48424" fmla="*/ 2198214 w 6085020"/>
              <a:gd name="connsiteY48424" fmla="*/ 466484 h 4885973"/>
              <a:gd name="connsiteX48425" fmla="*/ 2200210 w 6085020"/>
              <a:gd name="connsiteY48425" fmla="*/ 470285 h 4885973"/>
              <a:gd name="connsiteX48426" fmla="*/ 2204013 w 6085020"/>
              <a:gd name="connsiteY48426" fmla="*/ 468292 h 4885973"/>
              <a:gd name="connsiteX48427" fmla="*/ 2204109 w 6085020"/>
              <a:gd name="connsiteY48427" fmla="*/ 467905 h 4885973"/>
              <a:gd name="connsiteX48428" fmla="*/ 2202017 w 6085020"/>
              <a:gd name="connsiteY48428" fmla="*/ 464491 h 4885973"/>
              <a:gd name="connsiteX48429" fmla="*/ 2830485 w 6085020"/>
              <a:gd name="connsiteY48429" fmla="*/ 463543 h 4885973"/>
              <a:gd name="connsiteX48430" fmla="*/ 2840792 w 6085020"/>
              <a:gd name="connsiteY48430" fmla="*/ 481143 h 4885973"/>
              <a:gd name="connsiteX48431" fmla="*/ 2840944 w 6085020"/>
              <a:gd name="connsiteY48431" fmla="*/ 481181 h 4885973"/>
              <a:gd name="connsiteX48432" fmla="*/ 2840944 w 6085020"/>
              <a:gd name="connsiteY48432" fmla="*/ 479285 h 4885973"/>
              <a:gd name="connsiteX48433" fmla="*/ 2830485 w 6085020"/>
              <a:gd name="connsiteY48433" fmla="*/ 463543 h 4885973"/>
              <a:gd name="connsiteX48434" fmla="*/ 3441840 w 6085020"/>
              <a:gd name="connsiteY48434" fmla="*/ 463163 h 4885973"/>
              <a:gd name="connsiteX48435" fmla="*/ 3441840 w 6085020"/>
              <a:gd name="connsiteY48435" fmla="*/ 470370 h 4885973"/>
              <a:gd name="connsiteX48436" fmla="*/ 3446593 w 6085020"/>
              <a:gd name="connsiteY48436" fmla="*/ 472646 h 4885973"/>
              <a:gd name="connsiteX48437" fmla="*/ 3453629 w 6085020"/>
              <a:gd name="connsiteY48437" fmla="*/ 467905 h 4885973"/>
              <a:gd name="connsiteX48438" fmla="*/ 3472645 w 6085020"/>
              <a:gd name="connsiteY48438" fmla="*/ 491613 h 4885973"/>
              <a:gd name="connsiteX48439" fmla="*/ 3468652 w 6085020"/>
              <a:gd name="connsiteY48439" fmla="*/ 491613 h 4885973"/>
              <a:gd name="connsiteX48440" fmla="*/ 3468652 w 6085020"/>
              <a:gd name="connsiteY48440" fmla="*/ 507166 h 4885973"/>
              <a:gd name="connsiteX48441" fmla="*/ 3479110 w 6085020"/>
              <a:gd name="connsiteY48441" fmla="*/ 494837 h 4885973"/>
              <a:gd name="connsiteX48442" fmla="*/ 3493943 w 6085020"/>
              <a:gd name="connsiteY48442" fmla="*/ 498820 h 4885973"/>
              <a:gd name="connsiteX48443" fmla="*/ 3481963 w 6085020"/>
              <a:gd name="connsiteY48443" fmla="*/ 467905 h 4885973"/>
              <a:gd name="connsiteX48444" fmla="*/ 3441840 w 6085020"/>
              <a:gd name="connsiteY48444" fmla="*/ 463163 h 4885973"/>
              <a:gd name="connsiteX48445" fmla="*/ 2246133 w 6085020"/>
              <a:gd name="connsiteY48445" fmla="*/ 462025 h 4885973"/>
              <a:gd name="connsiteX48446" fmla="*/ 2241950 w 6085020"/>
              <a:gd name="connsiteY48446" fmla="*/ 465439 h 4885973"/>
              <a:gd name="connsiteX48447" fmla="*/ 2237576 w 6085020"/>
              <a:gd name="connsiteY48447" fmla="*/ 468853 h 4885973"/>
              <a:gd name="connsiteX48448" fmla="*/ 2237576 w 6085020"/>
              <a:gd name="connsiteY48448" fmla="*/ 471129 h 4885973"/>
              <a:gd name="connsiteX48449" fmla="*/ 2239858 w 6085020"/>
              <a:gd name="connsiteY48449" fmla="*/ 473405 h 4885973"/>
              <a:gd name="connsiteX48450" fmla="*/ 2255261 w 6085020"/>
              <a:gd name="connsiteY48450" fmla="*/ 473405 h 4885973"/>
              <a:gd name="connsiteX48451" fmla="*/ 2256592 w 6085020"/>
              <a:gd name="connsiteY48451" fmla="*/ 470939 h 4885973"/>
              <a:gd name="connsiteX48452" fmla="*/ 2258113 w 6085020"/>
              <a:gd name="connsiteY48452" fmla="*/ 468663 h 4885973"/>
              <a:gd name="connsiteX48453" fmla="*/ 2241950 w 6085020"/>
              <a:gd name="connsiteY48453" fmla="*/ 468853 h 4885973"/>
              <a:gd name="connsiteX48454" fmla="*/ 2244041 w 6085020"/>
              <a:gd name="connsiteY48454" fmla="*/ 465439 h 4885973"/>
              <a:gd name="connsiteX48455" fmla="*/ 1722061 w 6085020"/>
              <a:gd name="connsiteY48455" fmla="*/ 461456 h 4885973"/>
              <a:gd name="connsiteX48456" fmla="*/ 1706873 w 6085020"/>
              <a:gd name="connsiteY48456" fmla="*/ 466033 h 4885973"/>
              <a:gd name="connsiteX48457" fmla="*/ 1711460 w 6085020"/>
              <a:gd name="connsiteY48457" fmla="*/ 481181 h 4885973"/>
              <a:gd name="connsiteX48458" fmla="*/ 1722061 w 6085020"/>
              <a:gd name="connsiteY48458" fmla="*/ 481181 h 4885973"/>
              <a:gd name="connsiteX48459" fmla="*/ 3005046 w 6085020"/>
              <a:gd name="connsiteY48459" fmla="*/ 460698 h 4885973"/>
              <a:gd name="connsiteX48460" fmla="*/ 3003115 w 6085020"/>
              <a:gd name="connsiteY48460" fmla="*/ 477483 h 4885973"/>
              <a:gd name="connsiteX48461" fmla="*/ 3008140 w 6085020"/>
              <a:gd name="connsiteY48461" fmla="*/ 481080 h 4885973"/>
              <a:gd name="connsiteX48462" fmla="*/ 3007901 w 6085020"/>
              <a:gd name="connsiteY48462" fmla="*/ 482130 h 4885973"/>
              <a:gd name="connsiteX48463" fmla="*/ 3008282 w 6085020"/>
              <a:gd name="connsiteY48463" fmla="*/ 481181 h 4885973"/>
              <a:gd name="connsiteX48464" fmla="*/ 3008140 w 6085020"/>
              <a:gd name="connsiteY48464" fmla="*/ 481080 h 4885973"/>
              <a:gd name="connsiteX48465" fmla="*/ 3010326 w 6085020"/>
              <a:gd name="connsiteY48465" fmla="*/ 471485 h 4885973"/>
              <a:gd name="connsiteX48466" fmla="*/ 3013036 w 6085020"/>
              <a:gd name="connsiteY48466" fmla="*/ 461267 h 4885973"/>
              <a:gd name="connsiteX48467" fmla="*/ 3005046 w 6085020"/>
              <a:gd name="connsiteY48467" fmla="*/ 460698 h 4885973"/>
              <a:gd name="connsiteX48468" fmla="*/ 1827598 w 6085020"/>
              <a:gd name="connsiteY48468" fmla="*/ 460318 h 4885973"/>
              <a:gd name="connsiteX48469" fmla="*/ 1824555 w 6085020"/>
              <a:gd name="connsiteY48469" fmla="*/ 472646 h 4885973"/>
              <a:gd name="connsiteX48470" fmla="*/ 1831211 w 6085020"/>
              <a:gd name="connsiteY48470" fmla="*/ 470370 h 4885973"/>
              <a:gd name="connsiteX48471" fmla="*/ 1838437 w 6085020"/>
              <a:gd name="connsiteY48471" fmla="*/ 465629 h 4885973"/>
              <a:gd name="connsiteX48472" fmla="*/ 1833303 w 6085020"/>
              <a:gd name="connsiteY48472" fmla="*/ 461646 h 4885973"/>
              <a:gd name="connsiteX48473" fmla="*/ 2768874 w 6085020"/>
              <a:gd name="connsiteY48473" fmla="*/ 460129 h 4885973"/>
              <a:gd name="connsiteX48474" fmla="*/ 2767163 w 6085020"/>
              <a:gd name="connsiteY48474" fmla="*/ 461267 h 4885973"/>
              <a:gd name="connsiteX48475" fmla="*/ 2765261 w 6085020"/>
              <a:gd name="connsiteY48475" fmla="*/ 462404 h 4885973"/>
              <a:gd name="connsiteX48476" fmla="*/ 2766402 w 6085020"/>
              <a:gd name="connsiteY48476" fmla="*/ 464301 h 4885973"/>
              <a:gd name="connsiteX48477" fmla="*/ 2767543 w 6085020"/>
              <a:gd name="connsiteY48477" fmla="*/ 466198 h 4885973"/>
              <a:gd name="connsiteX48478" fmla="*/ 2406435 w 6085020"/>
              <a:gd name="connsiteY48478" fmla="*/ 459939 h 4885973"/>
              <a:gd name="connsiteX48479" fmla="*/ 2406435 w 6085020"/>
              <a:gd name="connsiteY48479" fmla="*/ 459939 h 4885973"/>
              <a:gd name="connsiteX48480" fmla="*/ 2356234 w 6085020"/>
              <a:gd name="connsiteY48480" fmla="*/ 459180 h 4885973"/>
              <a:gd name="connsiteX48481" fmla="*/ 2352716 w 6085020"/>
              <a:gd name="connsiteY48481" fmla="*/ 461361 h 4885973"/>
              <a:gd name="connsiteX48482" fmla="*/ 2354903 w 6085020"/>
              <a:gd name="connsiteY48482" fmla="*/ 464870 h 4885973"/>
              <a:gd name="connsiteX48483" fmla="*/ 2358421 w 6085020"/>
              <a:gd name="connsiteY48483" fmla="*/ 462689 h 4885973"/>
              <a:gd name="connsiteX48484" fmla="*/ 2356234 w 6085020"/>
              <a:gd name="connsiteY48484" fmla="*/ 459180 h 4885973"/>
              <a:gd name="connsiteX48485" fmla="*/ 2752711 w 6085020"/>
              <a:gd name="connsiteY48485" fmla="*/ 458991 h 4885973"/>
              <a:gd name="connsiteX48486" fmla="*/ 2750429 w 6085020"/>
              <a:gd name="connsiteY48486" fmla="*/ 462974 h 4885973"/>
              <a:gd name="connsiteX48487" fmla="*/ 2747957 w 6085020"/>
              <a:gd name="connsiteY48487" fmla="*/ 466957 h 4885973"/>
              <a:gd name="connsiteX48488" fmla="*/ 2747957 w 6085020"/>
              <a:gd name="connsiteY48488" fmla="*/ 475112 h 4885973"/>
              <a:gd name="connsiteX48489" fmla="*/ 2747957 w 6085020"/>
              <a:gd name="connsiteY48489" fmla="*/ 483457 h 4885973"/>
              <a:gd name="connsiteX48490" fmla="*/ 2749669 w 6085020"/>
              <a:gd name="connsiteY48490" fmla="*/ 483457 h 4885973"/>
              <a:gd name="connsiteX48491" fmla="*/ 2756704 w 6085020"/>
              <a:gd name="connsiteY48491" fmla="*/ 480992 h 4885973"/>
              <a:gd name="connsiteX48492" fmla="*/ 2758986 w 6085020"/>
              <a:gd name="connsiteY48492" fmla="*/ 479095 h 4885973"/>
              <a:gd name="connsiteX48493" fmla="*/ 2756134 w 6085020"/>
              <a:gd name="connsiteY48493" fmla="*/ 480043 h 4885973"/>
              <a:gd name="connsiteX48494" fmla="*/ 2753281 w 6085020"/>
              <a:gd name="connsiteY48494" fmla="*/ 476629 h 4885973"/>
              <a:gd name="connsiteX48495" fmla="*/ 2750239 w 6085020"/>
              <a:gd name="connsiteY48495" fmla="*/ 469043 h 4885973"/>
              <a:gd name="connsiteX48496" fmla="*/ 2751380 w 6085020"/>
              <a:gd name="connsiteY48496" fmla="*/ 466767 h 4885973"/>
              <a:gd name="connsiteX48497" fmla="*/ 2755754 w 6085020"/>
              <a:gd name="connsiteY48497" fmla="*/ 462784 h 4885973"/>
              <a:gd name="connsiteX48498" fmla="*/ 2760127 w 6085020"/>
              <a:gd name="connsiteY48498" fmla="*/ 458991 h 4885973"/>
              <a:gd name="connsiteX48499" fmla="*/ 2756324 w 6085020"/>
              <a:gd name="connsiteY48499" fmla="*/ 458991 h 4885973"/>
              <a:gd name="connsiteX48500" fmla="*/ 2494288 w 6085020"/>
              <a:gd name="connsiteY48500" fmla="*/ 458422 h 4885973"/>
              <a:gd name="connsiteX48501" fmla="*/ 2496570 w 6085020"/>
              <a:gd name="connsiteY48501" fmla="*/ 470370 h 4885973"/>
              <a:gd name="connsiteX48502" fmla="*/ 2494288 w 6085020"/>
              <a:gd name="connsiteY48502" fmla="*/ 458422 h 4885973"/>
              <a:gd name="connsiteX48503" fmla="*/ 3374334 w 6085020"/>
              <a:gd name="connsiteY48503" fmla="*/ 458042 h 4885973"/>
              <a:gd name="connsiteX48504" fmla="*/ 3374334 w 6085020"/>
              <a:gd name="connsiteY48504" fmla="*/ 458042 h 4885973"/>
              <a:gd name="connsiteX48505" fmla="*/ 2608876 w 6085020"/>
              <a:gd name="connsiteY48505" fmla="*/ 456864 h 4885973"/>
              <a:gd name="connsiteX48506" fmla="*/ 2605606 w 6085020"/>
              <a:gd name="connsiteY48506" fmla="*/ 459218 h 4885973"/>
              <a:gd name="connsiteX48507" fmla="*/ 2607621 w 6085020"/>
              <a:gd name="connsiteY48507" fmla="*/ 462404 h 4885973"/>
              <a:gd name="connsiteX48508" fmla="*/ 2610284 w 6085020"/>
              <a:gd name="connsiteY48508" fmla="*/ 460508 h 4885973"/>
              <a:gd name="connsiteX48509" fmla="*/ 2611234 w 6085020"/>
              <a:gd name="connsiteY48509" fmla="*/ 460129 h 4885973"/>
              <a:gd name="connsiteX48510" fmla="*/ 2608876 w 6085020"/>
              <a:gd name="connsiteY48510" fmla="*/ 456864 h 4885973"/>
              <a:gd name="connsiteX48511" fmla="*/ 1728146 w 6085020"/>
              <a:gd name="connsiteY48511" fmla="*/ 455387 h 4885973"/>
              <a:gd name="connsiteX48512" fmla="*/ 1724723 w 6085020"/>
              <a:gd name="connsiteY48512" fmla="*/ 457473 h 4885973"/>
              <a:gd name="connsiteX48513" fmla="*/ 1725913 w 6085020"/>
              <a:gd name="connsiteY48513" fmla="*/ 461597 h 4885973"/>
              <a:gd name="connsiteX48514" fmla="*/ 1730047 w 6085020"/>
              <a:gd name="connsiteY48514" fmla="*/ 460409 h 4885973"/>
              <a:gd name="connsiteX48515" fmla="*/ 1730428 w 6085020"/>
              <a:gd name="connsiteY48515" fmla="*/ 458991 h 4885973"/>
              <a:gd name="connsiteX48516" fmla="*/ 1728486 w 6085020"/>
              <a:gd name="connsiteY48516" fmla="*/ 455463 h 4885973"/>
              <a:gd name="connsiteX48517" fmla="*/ 1728146 w 6085020"/>
              <a:gd name="connsiteY48517" fmla="*/ 455387 h 4885973"/>
              <a:gd name="connsiteX48518" fmla="*/ 3729737 w 6085020"/>
              <a:gd name="connsiteY48518" fmla="*/ 455197 h 4885973"/>
              <a:gd name="connsiteX48519" fmla="*/ 3724603 w 6085020"/>
              <a:gd name="connsiteY48519" fmla="*/ 460508 h 4885973"/>
              <a:gd name="connsiteX48520" fmla="*/ 3724603 w 6085020"/>
              <a:gd name="connsiteY48520" fmla="*/ 470939 h 4885973"/>
              <a:gd name="connsiteX48521" fmla="*/ 3729737 w 6085020"/>
              <a:gd name="connsiteY48521" fmla="*/ 455197 h 4885973"/>
              <a:gd name="connsiteX48522" fmla="*/ 3201671 w 6085020"/>
              <a:gd name="connsiteY48522" fmla="*/ 455197 h 4885973"/>
              <a:gd name="connsiteX48523" fmla="*/ 3217454 w 6085020"/>
              <a:gd name="connsiteY48523" fmla="*/ 476060 h 4885973"/>
              <a:gd name="connsiteX48524" fmla="*/ 3201671 w 6085020"/>
              <a:gd name="connsiteY48524" fmla="*/ 455197 h 4885973"/>
              <a:gd name="connsiteX48525" fmla="*/ 3107544 w 6085020"/>
              <a:gd name="connsiteY48525" fmla="*/ 455197 h 4885973"/>
              <a:gd name="connsiteX48526" fmla="*/ 3107544 w 6085020"/>
              <a:gd name="connsiteY48526" fmla="*/ 455387 h 4885973"/>
              <a:gd name="connsiteX48527" fmla="*/ 3091951 w 6085020"/>
              <a:gd name="connsiteY48527" fmla="*/ 460698 h 4885973"/>
              <a:gd name="connsiteX48528" fmla="*/ 3112868 w 6085020"/>
              <a:gd name="connsiteY48528" fmla="*/ 497113 h 4885973"/>
              <a:gd name="connsiteX48529" fmla="*/ 3107544 w 6085020"/>
              <a:gd name="connsiteY48529" fmla="*/ 455197 h 4885973"/>
              <a:gd name="connsiteX48530" fmla="*/ 2586134 w 6085020"/>
              <a:gd name="connsiteY48530" fmla="*/ 455197 h 4885973"/>
              <a:gd name="connsiteX48531" fmla="*/ 2582521 w 6085020"/>
              <a:gd name="connsiteY48531" fmla="*/ 470560 h 4885973"/>
              <a:gd name="connsiteX48532" fmla="*/ 2587275 w 6085020"/>
              <a:gd name="connsiteY48532" fmla="*/ 467715 h 4885973"/>
              <a:gd name="connsiteX48533" fmla="*/ 2588415 w 6085020"/>
              <a:gd name="connsiteY48533" fmla="*/ 467715 h 4885973"/>
              <a:gd name="connsiteX48534" fmla="*/ 2596003 w 6085020"/>
              <a:gd name="connsiteY48534" fmla="*/ 478462 h 4885973"/>
              <a:gd name="connsiteX48535" fmla="*/ 2606290 w 6085020"/>
              <a:gd name="connsiteY48535" fmla="*/ 472646 h 4885973"/>
              <a:gd name="connsiteX48536" fmla="*/ 2606290 w 6085020"/>
              <a:gd name="connsiteY48536" fmla="*/ 471319 h 4885973"/>
              <a:gd name="connsiteX48537" fmla="*/ 2606290 w 6085020"/>
              <a:gd name="connsiteY48537" fmla="*/ 469043 h 4885973"/>
              <a:gd name="connsiteX48538" fmla="*/ 2600205 w 6085020"/>
              <a:gd name="connsiteY48538" fmla="*/ 461646 h 4885973"/>
              <a:gd name="connsiteX48539" fmla="*/ 2601156 w 6085020"/>
              <a:gd name="connsiteY48539" fmla="*/ 461267 h 4885973"/>
              <a:gd name="connsiteX48540" fmla="*/ 2592599 w 6085020"/>
              <a:gd name="connsiteY48540" fmla="*/ 463353 h 4885973"/>
              <a:gd name="connsiteX48541" fmla="*/ 2590888 w 6085020"/>
              <a:gd name="connsiteY48541" fmla="*/ 460318 h 4885973"/>
              <a:gd name="connsiteX48542" fmla="*/ 1133715 w 6085020"/>
              <a:gd name="connsiteY48542" fmla="*/ 455197 h 4885973"/>
              <a:gd name="connsiteX48543" fmla="*/ 1129722 w 6085020"/>
              <a:gd name="connsiteY48543" fmla="*/ 460318 h 4885973"/>
              <a:gd name="connsiteX48544" fmla="*/ 1128391 w 6085020"/>
              <a:gd name="connsiteY48544" fmla="*/ 466008 h 4885973"/>
              <a:gd name="connsiteX48545" fmla="*/ 1140751 w 6085020"/>
              <a:gd name="connsiteY48545" fmla="*/ 469043 h 4885973"/>
              <a:gd name="connsiteX48546" fmla="*/ 1138469 w 6085020"/>
              <a:gd name="connsiteY48546" fmla="*/ 462404 h 4885973"/>
              <a:gd name="connsiteX48547" fmla="*/ 1133715 w 6085020"/>
              <a:gd name="connsiteY48547" fmla="*/ 455197 h 4885973"/>
              <a:gd name="connsiteX48548" fmla="*/ 2573774 w 6085020"/>
              <a:gd name="connsiteY48548" fmla="*/ 455008 h 4885973"/>
              <a:gd name="connsiteX48549" fmla="*/ 2567688 w 6085020"/>
              <a:gd name="connsiteY48549" fmla="*/ 457094 h 4885973"/>
              <a:gd name="connsiteX48550" fmla="*/ 2560843 w 6085020"/>
              <a:gd name="connsiteY48550" fmla="*/ 461646 h 4885973"/>
              <a:gd name="connsiteX48551" fmla="*/ 2569210 w 6085020"/>
              <a:gd name="connsiteY48551" fmla="*/ 466387 h 4885973"/>
              <a:gd name="connsiteX48552" fmla="*/ 2578337 w 6085020"/>
              <a:gd name="connsiteY48552" fmla="*/ 468474 h 4885973"/>
              <a:gd name="connsiteX48553" fmla="*/ 2576055 w 6085020"/>
              <a:gd name="connsiteY48553" fmla="*/ 461646 h 4885973"/>
              <a:gd name="connsiteX48554" fmla="*/ 1915450 w 6085020"/>
              <a:gd name="connsiteY48554" fmla="*/ 455008 h 4885973"/>
              <a:gd name="connsiteX48555" fmla="*/ 1915450 w 6085020"/>
              <a:gd name="connsiteY48555" fmla="*/ 455008 h 4885973"/>
              <a:gd name="connsiteX48556" fmla="*/ 3933966 w 6085020"/>
              <a:gd name="connsiteY48556" fmla="*/ 454628 h 4885973"/>
              <a:gd name="connsiteX48557" fmla="*/ 3933966 w 6085020"/>
              <a:gd name="connsiteY48557" fmla="*/ 465060 h 4885973"/>
              <a:gd name="connsiteX48558" fmla="*/ 3944424 w 6085020"/>
              <a:gd name="connsiteY48558" fmla="*/ 465060 h 4885973"/>
              <a:gd name="connsiteX48559" fmla="*/ 3944424 w 6085020"/>
              <a:gd name="connsiteY48559" fmla="*/ 454628 h 4885973"/>
              <a:gd name="connsiteX48560" fmla="*/ 3542052 w 6085020"/>
              <a:gd name="connsiteY48560" fmla="*/ 454249 h 4885973"/>
              <a:gd name="connsiteX48561" fmla="*/ 3542052 w 6085020"/>
              <a:gd name="connsiteY48561" fmla="*/ 454249 h 4885973"/>
              <a:gd name="connsiteX48562" fmla="*/ 1186579 w 6085020"/>
              <a:gd name="connsiteY48562" fmla="*/ 454059 h 4885973"/>
              <a:gd name="connsiteX48563" fmla="*/ 1181825 w 6085020"/>
              <a:gd name="connsiteY48563" fmla="*/ 456904 h 4885973"/>
              <a:gd name="connsiteX48564" fmla="*/ 1176881 w 6085020"/>
              <a:gd name="connsiteY48564" fmla="*/ 459749 h 4885973"/>
              <a:gd name="connsiteX48565" fmla="*/ 1192474 w 6085020"/>
              <a:gd name="connsiteY48565" fmla="*/ 463543 h 4885973"/>
              <a:gd name="connsiteX48566" fmla="*/ 1189431 w 6085020"/>
              <a:gd name="connsiteY48566" fmla="*/ 458801 h 4885973"/>
              <a:gd name="connsiteX48567" fmla="*/ 1122496 w 6085020"/>
              <a:gd name="connsiteY48567" fmla="*/ 452163 h 4885973"/>
              <a:gd name="connsiteX48568" fmla="*/ 1118883 w 6085020"/>
              <a:gd name="connsiteY48568" fmla="*/ 454439 h 4885973"/>
              <a:gd name="connsiteX48569" fmla="*/ 1121521 w 6085020"/>
              <a:gd name="connsiteY48569" fmla="*/ 457830 h 4885973"/>
              <a:gd name="connsiteX48570" fmla="*/ 1121600 w 6085020"/>
              <a:gd name="connsiteY48570" fmla="*/ 457835 h 4885973"/>
              <a:gd name="connsiteX48571" fmla="*/ 1121165 w 6085020"/>
              <a:gd name="connsiteY48571" fmla="*/ 458042 h 4885973"/>
              <a:gd name="connsiteX48572" fmla="*/ 1121926 w 6085020"/>
              <a:gd name="connsiteY48572" fmla="*/ 457853 h 4885973"/>
              <a:gd name="connsiteX48573" fmla="*/ 1121600 w 6085020"/>
              <a:gd name="connsiteY48573" fmla="*/ 457835 h 4885973"/>
              <a:gd name="connsiteX48574" fmla="*/ 1125046 w 6085020"/>
              <a:gd name="connsiteY48574" fmla="*/ 456191 h 4885973"/>
              <a:gd name="connsiteX48575" fmla="*/ 1123190 w 6085020"/>
              <a:gd name="connsiteY48575" fmla="*/ 452318 h 4885973"/>
              <a:gd name="connsiteX48576" fmla="*/ 1122496 w 6085020"/>
              <a:gd name="connsiteY48576" fmla="*/ 452163 h 4885973"/>
              <a:gd name="connsiteX48577" fmla="*/ 3388596 w 6085020"/>
              <a:gd name="connsiteY48577" fmla="*/ 451214 h 4885973"/>
              <a:gd name="connsiteX48578" fmla="*/ 3398294 w 6085020"/>
              <a:gd name="connsiteY48578" fmla="*/ 453680 h 4885973"/>
              <a:gd name="connsiteX48579" fmla="*/ 3388976 w 6085020"/>
              <a:gd name="connsiteY48579" fmla="*/ 451214 h 4885973"/>
              <a:gd name="connsiteX48580" fmla="*/ 1997027 w 6085020"/>
              <a:gd name="connsiteY48580" fmla="*/ 450835 h 4885973"/>
              <a:gd name="connsiteX48581" fmla="*/ 1983526 w 6085020"/>
              <a:gd name="connsiteY48581" fmla="*/ 463535 h 4885973"/>
              <a:gd name="connsiteX48582" fmla="*/ 1983526 w 6085020"/>
              <a:gd name="connsiteY48582" fmla="*/ 463732 h 4885973"/>
              <a:gd name="connsiteX48583" fmla="*/ 1983907 w 6085020"/>
              <a:gd name="connsiteY48583" fmla="*/ 463732 h 4885973"/>
              <a:gd name="connsiteX48584" fmla="*/ 1996837 w 6085020"/>
              <a:gd name="connsiteY48584" fmla="*/ 477007 h 4885973"/>
              <a:gd name="connsiteX48585" fmla="*/ 2010148 w 6085020"/>
              <a:gd name="connsiteY48585" fmla="*/ 464111 h 4885973"/>
              <a:gd name="connsiteX48586" fmla="*/ 1997218 w 6085020"/>
              <a:gd name="connsiteY48586" fmla="*/ 450837 h 4885973"/>
              <a:gd name="connsiteX48587" fmla="*/ 1997027 w 6085020"/>
              <a:gd name="connsiteY48587" fmla="*/ 450835 h 4885973"/>
              <a:gd name="connsiteX48588" fmla="*/ 2714109 w 6085020"/>
              <a:gd name="connsiteY48588" fmla="*/ 450076 h 4885973"/>
              <a:gd name="connsiteX48589" fmla="*/ 2711637 w 6085020"/>
              <a:gd name="connsiteY48589" fmla="*/ 451404 h 4885973"/>
              <a:gd name="connsiteX48590" fmla="*/ 2708785 w 6085020"/>
              <a:gd name="connsiteY48590" fmla="*/ 453301 h 4885973"/>
              <a:gd name="connsiteX48591" fmla="*/ 2710876 w 6085020"/>
              <a:gd name="connsiteY48591" fmla="*/ 454818 h 4885973"/>
              <a:gd name="connsiteX48592" fmla="*/ 2712968 w 6085020"/>
              <a:gd name="connsiteY48592" fmla="*/ 454818 h 4885973"/>
              <a:gd name="connsiteX48593" fmla="*/ 3333070 w 6085020"/>
              <a:gd name="connsiteY48593" fmla="*/ 449128 h 4885973"/>
              <a:gd name="connsiteX48594" fmla="*/ 3332499 w 6085020"/>
              <a:gd name="connsiteY48594" fmla="*/ 449887 h 4885973"/>
              <a:gd name="connsiteX48595" fmla="*/ 3333325 w 6085020"/>
              <a:gd name="connsiteY48595" fmla="*/ 449998 h 4885973"/>
              <a:gd name="connsiteX48596" fmla="*/ 3339250 w 6085020"/>
              <a:gd name="connsiteY48596" fmla="*/ 470228 h 4885973"/>
              <a:gd name="connsiteX48597" fmla="*/ 3353987 w 6085020"/>
              <a:gd name="connsiteY48597" fmla="*/ 469991 h 4885973"/>
              <a:gd name="connsiteX48598" fmla="*/ 3344815 w 6085020"/>
              <a:gd name="connsiteY48598" fmla="*/ 451535 h 4885973"/>
              <a:gd name="connsiteX48599" fmla="*/ 3333325 w 6085020"/>
              <a:gd name="connsiteY48599" fmla="*/ 449998 h 4885973"/>
              <a:gd name="connsiteX48600" fmla="*/ 2691861 w 6085020"/>
              <a:gd name="connsiteY48600" fmla="*/ 449128 h 4885973"/>
              <a:gd name="connsiteX48601" fmla="*/ 2698326 w 6085020"/>
              <a:gd name="connsiteY48601" fmla="*/ 458991 h 4885973"/>
              <a:gd name="connsiteX48602" fmla="*/ 2700228 w 6085020"/>
              <a:gd name="connsiteY48602" fmla="*/ 458991 h 4885973"/>
              <a:gd name="connsiteX48603" fmla="*/ 2695474 w 6085020"/>
              <a:gd name="connsiteY48603" fmla="*/ 472646 h 4885973"/>
              <a:gd name="connsiteX48604" fmla="*/ 2698706 w 6085020"/>
              <a:gd name="connsiteY48604" fmla="*/ 473595 h 4885973"/>
              <a:gd name="connsiteX48605" fmla="*/ 2703080 w 6085020"/>
              <a:gd name="connsiteY48605" fmla="*/ 477009 h 4885973"/>
              <a:gd name="connsiteX48606" fmla="*/ 2703080 w 6085020"/>
              <a:gd name="connsiteY48606" fmla="*/ 479664 h 4885973"/>
              <a:gd name="connsiteX48607" fmla="*/ 2697185 w 6085020"/>
              <a:gd name="connsiteY48607" fmla="*/ 482509 h 4885973"/>
              <a:gd name="connsiteX48608" fmla="*/ 2691100 w 6085020"/>
              <a:gd name="connsiteY48608" fmla="*/ 485354 h 4885973"/>
              <a:gd name="connsiteX48609" fmla="*/ 2692051 w 6085020"/>
              <a:gd name="connsiteY48609" fmla="*/ 496924 h 4885973"/>
              <a:gd name="connsiteX48610" fmla="*/ 2692431 w 6085020"/>
              <a:gd name="connsiteY48610" fmla="*/ 509821 h 4885973"/>
              <a:gd name="connsiteX48611" fmla="*/ 2690149 w 6085020"/>
              <a:gd name="connsiteY48611" fmla="*/ 511528 h 4885973"/>
              <a:gd name="connsiteX48612" fmla="*/ 2684255 w 6085020"/>
              <a:gd name="connsiteY48612" fmla="*/ 522339 h 4885973"/>
              <a:gd name="connsiteX48613" fmla="*/ 2681212 w 6085020"/>
              <a:gd name="connsiteY48613" fmla="*/ 531063 h 4885973"/>
              <a:gd name="connsiteX48614" fmla="*/ 2684064 w 6085020"/>
              <a:gd name="connsiteY48614" fmla="*/ 532960 h 4885973"/>
              <a:gd name="connsiteX48615" fmla="*/ 2686726 w 6085020"/>
              <a:gd name="connsiteY48615" fmla="*/ 534857 h 4885973"/>
              <a:gd name="connsiteX48616" fmla="*/ 2688866 w 6085020"/>
              <a:gd name="connsiteY48616" fmla="*/ 533434 h 4885973"/>
              <a:gd name="connsiteX48617" fmla="*/ 2699087 w 6085020"/>
              <a:gd name="connsiteY48617" fmla="*/ 553823 h 4885973"/>
              <a:gd name="connsiteX48618" fmla="*/ 2704982 w 6085020"/>
              <a:gd name="connsiteY48618" fmla="*/ 533339 h 4885973"/>
              <a:gd name="connsiteX48619" fmla="*/ 2704221 w 6085020"/>
              <a:gd name="connsiteY48619" fmla="*/ 532960 h 4885973"/>
              <a:gd name="connsiteX48620" fmla="*/ 2689579 w 6085020"/>
              <a:gd name="connsiteY48620" fmla="*/ 532960 h 4885973"/>
              <a:gd name="connsiteX48621" fmla="*/ 2691290 w 6085020"/>
              <a:gd name="connsiteY48621" fmla="*/ 531822 h 4885973"/>
              <a:gd name="connsiteX48622" fmla="*/ 2696044 w 6085020"/>
              <a:gd name="connsiteY48622" fmla="*/ 527080 h 4885973"/>
              <a:gd name="connsiteX48623" fmla="*/ 2696044 w 6085020"/>
              <a:gd name="connsiteY48623" fmla="*/ 525563 h 4885973"/>
              <a:gd name="connsiteX48624" fmla="*/ 2690910 w 6085020"/>
              <a:gd name="connsiteY48624" fmla="*/ 527080 h 4885973"/>
              <a:gd name="connsiteX48625" fmla="*/ 2690910 w 6085020"/>
              <a:gd name="connsiteY48625" fmla="*/ 522528 h 4885973"/>
              <a:gd name="connsiteX48626" fmla="*/ 2690910 w 6085020"/>
              <a:gd name="connsiteY48626" fmla="*/ 515511 h 4885973"/>
              <a:gd name="connsiteX48627" fmla="*/ 2690910 w 6085020"/>
              <a:gd name="connsiteY48627" fmla="*/ 513235 h 4885973"/>
              <a:gd name="connsiteX48628" fmla="*/ 2692812 w 6085020"/>
              <a:gd name="connsiteY48628" fmla="*/ 513235 h 4885973"/>
              <a:gd name="connsiteX48629" fmla="*/ 2699277 w 6085020"/>
              <a:gd name="connsiteY48629" fmla="*/ 508493 h 4885973"/>
              <a:gd name="connsiteX48630" fmla="*/ 2703841 w 6085020"/>
              <a:gd name="connsiteY48630" fmla="*/ 503183 h 4885973"/>
              <a:gd name="connsiteX48631" fmla="*/ 2702890 w 6085020"/>
              <a:gd name="connsiteY48631" fmla="*/ 501855 h 4885973"/>
              <a:gd name="connsiteX48632" fmla="*/ 2701939 w 6085020"/>
              <a:gd name="connsiteY48632" fmla="*/ 500338 h 4885973"/>
              <a:gd name="connsiteX48633" fmla="*/ 2700798 w 6085020"/>
              <a:gd name="connsiteY48633" fmla="*/ 505648 h 4885973"/>
              <a:gd name="connsiteX48634" fmla="*/ 2694143 w 6085020"/>
              <a:gd name="connsiteY48634" fmla="*/ 503941 h 4885973"/>
              <a:gd name="connsiteX48635" fmla="*/ 2694143 w 6085020"/>
              <a:gd name="connsiteY48635" fmla="*/ 500527 h 4885973"/>
              <a:gd name="connsiteX48636" fmla="*/ 2694143 w 6085020"/>
              <a:gd name="connsiteY48636" fmla="*/ 492372 h 4885973"/>
              <a:gd name="connsiteX48637" fmla="*/ 2692431 w 6085020"/>
              <a:gd name="connsiteY48637" fmla="*/ 487251 h 4885973"/>
              <a:gd name="connsiteX48638" fmla="*/ 2694333 w 6085020"/>
              <a:gd name="connsiteY48638" fmla="*/ 486113 h 4885973"/>
              <a:gd name="connsiteX48639" fmla="*/ 2696234 w 6085020"/>
              <a:gd name="connsiteY48639" fmla="*/ 484975 h 4885973"/>
              <a:gd name="connsiteX48640" fmla="*/ 2701559 w 6085020"/>
              <a:gd name="connsiteY48640" fmla="*/ 489147 h 4885973"/>
              <a:gd name="connsiteX48641" fmla="*/ 2706883 w 6085020"/>
              <a:gd name="connsiteY48641" fmla="*/ 493130 h 4885973"/>
              <a:gd name="connsiteX48642" fmla="*/ 2704792 w 6085020"/>
              <a:gd name="connsiteY48642" fmla="*/ 488958 h 4885973"/>
              <a:gd name="connsiteX48643" fmla="*/ 2702700 w 6085020"/>
              <a:gd name="connsiteY48643" fmla="*/ 484785 h 4885973"/>
              <a:gd name="connsiteX48644" fmla="*/ 2704411 w 6085020"/>
              <a:gd name="connsiteY48644" fmla="*/ 483647 h 4885973"/>
              <a:gd name="connsiteX48645" fmla="*/ 2706313 w 6085020"/>
              <a:gd name="connsiteY48645" fmla="*/ 482699 h 4885973"/>
              <a:gd name="connsiteX48646" fmla="*/ 2704411 w 6085020"/>
              <a:gd name="connsiteY48646" fmla="*/ 478905 h 4885973"/>
              <a:gd name="connsiteX48647" fmla="*/ 2702510 w 6085020"/>
              <a:gd name="connsiteY48647" fmla="*/ 475112 h 4885973"/>
              <a:gd name="connsiteX48648" fmla="*/ 2704358 w 6085020"/>
              <a:gd name="connsiteY48648" fmla="*/ 474353 h 4885973"/>
              <a:gd name="connsiteX48649" fmla="*/ 2706017 w 6085020"/>
              <a:gd name="connsiteY48649" fmla="*/ 474353 h 4885973"/>
              <a:gd name="connsiteX48650" fmla="*/ 2713206 w 6085020"/>
              <a:gd name="connsiteY48650" fmla="*/ 489218 h 4885973"/>
              <a:gd name="connsiteX48651" fmla="*/ 2718103 w 6085020"/>
              <a:gd name="connsiteY48651" fmla="*/ 495975 h 4885973"/>
              <a:gd name="connsiteX48652" fmla="*/ 2691861 w 6085020"/>
              <a:gd name="connsiteY48652" fmla="*/ 449128 h 4885973"/>
              <a:gd name="connsiteX48653" fmla="*/ 2345623 w 6085020"/>
              <a:gd name="connsiteY48653" fmla="*/ 447817 h 4885973"/>
              <a:gd name="connsiteX48654" fmla="*/ 2341839 w 6085020"/>
              <a:gd name="connsiteY48654" fmla="*/ 449858 h 4885973"/>
              <a:gd name="connsiteX48655" fmla="*/ 2343893 w 6085020"/>
              <a:gd name="connsiteY48655" fmla="*/ 453634 h 4885973"/>
              <a:gd name="connsiteX48656" fmla="*/ 2344064 w 6085020"/>
              <a:gd name="connsiteY48656" fmla="*/ 453680 h 4885973"/>
              <a:gd name="connsiteX48657" fmla="*/ 2348323 w 6085020"/>
              <a:gd name="connsiteY48657" fmla="*/ 454217 h 4885973"/>
              <a:gd name="connsiteX48658" fmla="*/ 2349008 w 6085020"/>
              <a:gd name="connsiteY48658" fmla="*/ 453490 h 4885973"/>
              <a:gd name="connsiteX48659" fmla="*/ 2347677 w 6085020"/>
              <a:gd name="connsiteY48659" fmla="*/ 451594 h 4885973"/>
              <a:gd name="connsiteX48660" fmla="*/ 2345623 w 6085020"/>
              <a:gd name="connsiteY48660" fmla="*/ 447817 h 4885973"/>
              <a:gd name="connsiteX48661" fmla="*/ 2220082 w 6085020"/>
              <a:gd name="connsiteY48661" fmla="*/ 446093 h 4885973"/>
              <a:gd name="connsiteX48662" fmla="*/ 2208862 w 6085020"/>
              <a:gd name="connsiteY48662" fmla="*/ 452921 h 4885973"/>
              <a:gd name="connsiteX48663" fmla="*/ 2215803 w 6085020"/>
              <a:gd name="connsiteY48663" fmla="*/ 464091 h 4885973"/>
              <a:gd name="connsiteX48664" fmla="*/ 2215898 w 6085020"/>
              <a:gd name="connsiteY48664" fmla="*/ 464111 h 4885973"/>
              <a:gd name="connsiteX48665" fmla="*/ 2227669 w 6085020"/>
              <a:gd name="connsiteY48665" fmla="*/ 459516 h 4885973"/>
              <a:gd name="connsiteX48666" fmla="*/ 2227878 w 6085020"/>
              <a:gd name="connsiteY48666" fmla="*/ 458991 h 4885973"/>
              <a:gd name="connsiteX48667" fmla="*/ 2226927 w 6085020"/>
              <a:gd name="connsiteY48667" fmla="*/ 457284 h 4885973"/>
              <a:gd name="connsiteX48668" fmla="*/ 2220082 w 6085020"/>
              <a:gd name="connsiteY48668" fmla="*/ 446093 h 4885973"/>
              <a:gd name="connsiteX48669" fmla="*/ 3190452 w 6085020"/>
              <a:gd name="connsiteY48669" fmla="*/ 445145 h 4885973"/>
              <a:gd name="connsiteX48670" fmla="*/ 3190452 w 6085020"/>
              <a:gd name="connsiteY48670" fmla="*/ 445145 h 4885973"/>
              <a:gd name="connsiteX48671" fmla="*/ 2317822 w 6085020"/>
              <a:gd name="connsiteY48671" fmla="*/ 444955 h 4885973"/>
              <a:gd name="connsiteX48672" fmla="*/ 2314970 w 6085020"/>
              <a:gd name="connsiteY48672" fmla="*/ 445904 h 4885973"/>
              <a:gd name="connsiteX48673" fmla="*/ 2313068 w 6085020"/>
              <a:gd name="connsiteY48673" fmla="*/ 447800 h 4885973"/>
              <a:gd name="connsiteX48674" fmla="*/ 2312498 w 6085020"/>
              <a:gd name="connsiteY48674" fmla="*/ 447990 h 4885973"/>
              <a:gd name="connsiteX48675" fmla="*/ 2312498 w 6085020"/>
              <a:gd name="connsiteY48675" fmla="*/ 449128 h 4885973"/>
              <a:gd name="connsiteX48676" fmla="*/ 2315731 w 6085020"/>
              <a:gd name="connsiteY48676" fmla="*/ 447231 h 4885973"/>
              <a:gd name="connsiteX48677" fmla="*/ 3265374 w 6085020"/>
              <a:gd name="connsiteY48677" fmla="*/ 444576 h 4885973"/>
              <a:gd name="connsiteX48678" fmla="*/ 3265374 w 6085020"/>
              <a:gd name="connsiteY48678" fmla="*/ 444576 h 4885973"/>
              <a:gd name="connsiteX48679" fmla="*/ 2283594 w 6085020"/>
              <a:gd name="connsiteY48679" fmla="*/ 444576 h 4885973"/>
              <a:gd name="connsiteX48680" fmla="*/ 2279791 w 6085020"/>
              <a:gd name="connsiteY48680" fmla="*/ 447042 h 4885973"/>
              <a:gd name="connsiteX48681" fmla="*/ 2276178 w 6085020"/>
              <a:gd name="connsiteY48681" fmla="*/ 449318 h 4885973"/>
              <a:gd name="connsiteX48682" fmla="*/ 2279030 w 6085020"/>
              <a:gd name="connsiteY48682" fmla="*/ 454059 h 4885973"/>
              <a:gd name="connsiteX48683" fmla="*/ 2287968 w 6085020"/>
              <a:gd name="connsiteY48683" fmla="*/ 460129 h 4885973"/>
              <a:gd name="connsiteX48684" fmla="*/ 2293862 w 6085020"/>
              <a:gd name="connsiteY48684" fmla="*/ 461646 h 4885973"/>
              <a:gd name="connsiteX48685" fmla="*/ 4038362 w 6085020"/>
              <a:gd name="connsiteY48685" fmla="*/ 444197 h 4885973"/>
              <a:gd name="connsiteX48686" fmla="*/ 4031563 w 6085020"/>
              <a:gd name="connsiteY48686" fmla="*/ 445762 h 4885973"/>
              <a:gd name="connsiteX48687" fmla="*/ 4028097 w 6085020"/>
              <a:gd name="connsiteY48687" fmla="*/ 449669 h 4885973"/>
              <a:gd name="connsiteX48688" fmla="*/ 4027903 w 6085020"/>
              <a:gd name="connsiteY48688" fmla="*/ 449507 h 4885973"/>
              <a:gd name="connsiteX48689" fmla="*/ 4027903 w 6085020"/>
              <a:gd name="connsiteY48689" fmla="*/ 449887 h 4885973"/>
              <a:gd name="connsiteX48690" fmla="*/ 4028097 w 6085020"/>
              <a:gd name="connsiteY48690" fmla="*/ 449669 h 4885973"/>
              <a:gd name="connsiteX48691" fmla="*/ 4033560 w 6085020"/>
              <a:gd name="connsiteY48691" fmla="*/ 454225 h 4885973"/>
              <a:gd name="connsiteX48692" fmla="*/ 4038362 w 6085020"/>
              <a:gd name="connsiteY48692" fmla="*/ 459939 h 4885973"/>
              <a:gd name="connsiteX48693" fmla="*/ 4038362 w 6085020"/>
              <a:gd name="connsiteY48693" fmla="*/ 444197 h 4885973"/>
              <a:gd name="connsiteX48694" fmla="*/ 1775114 w 6085020"/>
              <a:gd name="connsiteY48694" fmla="*/ 443817 h 4885973"/>
              <a:gd name="connsiteX48695" fmla="*/ 1775114 w 6085020"/>
              <a:gd name="connsiteY48695" fmla="*/ 443817 h 4885973"/>
              <a:gd name="connsiteX48696" fmla="*/ 1463472 w 6085020"/>
              <a:gd name="connsiteY48696" fmla="*/ 442751 h 4885973"/>
              <a:gd name="connsiteX48697" fmla="*/ 1460595 w 6085020"/>
              <a:gd name="connsiteY48697" fmla="*/ 446852 h 4885973"/>
              <a:gd name="connsiteX48698" fmla="*/ 1431881 w 6085020"/>
              <a:gd name="connsiteY48698" fmla="*/ 456335 h 4885973"/>
              <a:gd name="connsiteX48699" fmla="*/ 1397653 w 6085020"/>
              <a:gd name="connsiteY48699" fmla="*/ 467715 h 4885973"/>
              <a:gd name="connsiteX48700" fmla="*/ 1459454 w 6085020"/>
              <a:gd name="connsiteY48700" fmla="*/ 483837 h 4885973"/>
              <a:gd name="connsiteX48701" fmla="*/ 1521255 w 6085020"/>
              <a:gd name="connsiteY48701" fmla="*/ 499958 h 4885973"/>
              <a:gd name="connsiteX48702" fmla="*/ 1493682 w 6085020"/>
              <a:gd name="connsiteY48702" fmla="*/ 472457 h 4885973"/>
              <a:gd name="connsiteX48703" fmla="*/ 1466490 w 6085020"/>
              <a:gd name="connsiteY48703" fmla="*/ 445335 h 4885973"/>
              <a:gd name="connsiteX48704" fmla="*/ 1463472 w 6085020"/>
              <a:gd name="connsiteY48704" fmla="*/ 442751 h 4885973"/>
              <a:gd name="connsiteX48705" fmla="*/ 2179578 w 6085020"/>
              <a:gd name="connsiteY48705" fmla="*/ 442490 h 4885973"/>
              <a:gd name="connsiteX48706" fmla="*/ 2179959 w 6085020"/>
              <a:gd name="connsiteY48706" fmla="*/ 444197 h 4885973"/>
              <a:gd name="connsiteX48707" fmla="*/ 2180036 w 6085020"/>
              <a:gd name="connsiteY48707" fmla="*/ 444247 h 4885973"/>
              <a:gd name="connsiteX48708" fmla="*/ 2182050 w 6085020"/>
              <a:gd name="connsiteY48708" fmla="*/ 451973 h 4885973"/>
              <a:gd name="connsiteX48709" fmla="*/ 2185069 w 6085020"/>
              <a:gd name="connsiteY48709" fmla="*/ 447516 h 4885973"/>
              <a:gd name="connsiteX48710" fmla="*/ 2180036 w 6085020"/>
              <a:gd name="connsiteY48710" fmla="*/ 444247 h 4885973"/>
              <a:gd name="connsiteX48711" fmla="*/ 3415333 w 6085020"/>
              <a:gd name="connsiteY48711" fmla="*/ 441776 h 4885973"/>
              <a:gd name="connsiteX48712" fmla="*/ 3420922 w 6085020"/>
              <a:gd name="connsiteY48712" fmla="*/ 444576 h 4885973"/>
              <a:gd name="connsiteX48713" fmla="*/ 3415333 w 6085020"/>
              <a:gd name="connsiteY48713" fmla="*/ 441776 h 4885973"/>
              <a:gd name="connsiteX48714" fmla="*/ 4017635 w 6085020"/>
              <a:gd name="connsiteY48714" fmla="*/ 439645 h 4885973"/>
              <a:gd name="connsiteX48715" fmla="*/ 4012310 w 6085020"/>
              <a:gd name="connsiteY48715" fmla="*/ 444766 h 4885973"/>
              <a:gd name="connsiteX48716" fmla="*/ 4012310 w 6085020"/>
              <a:gd name="connsiteY48716" fmla="*/ 455197 h 4885973"/>
              <a:gd name="connsiteX48717" fmla="*/ 4017635 w 6085020"/>
              <a:gd name="connsiteY48717" fmla="*/ 439645 h 4885973"/>
              <a:gd name="connsiteX48718" fmla="*/ 2777812 w 6085020"/>
              <a:gd name="connsiteY48718" fmla="*/ 439265 h 4885973"/>
              <a:gd name="connsiteX48719" fmla="*/ 2774998 w 6085020"/>
              <a:gd name="connsiteY48719" fmla="*/ 440834 h 4885973"/>
              <a:gd name="connsiteX48720" fmla="*/ 2774959 w 6085020"/>
              <a:gd name="connsiteY48720" fmla="*/ 440972 h 4885973"/>
              <a:gd name="connsiteX48721" fmla="*/ 2776766 w 6085020"/>
              <a:gd name="connsiteY48721" fmla="*/ 443722 h 4885973"/>
              <a:gd name="connsiteX48722" fmla="*/ 2779523 w 6085020"/>
              <a:gd name="connsiteY48722" fmla="*/ 441921 h 4885973"/>
              <a:gd name="connsiteX48723" fmla="*/ 2777812 w 6085020"/>
              <a:gd name="connsiteY48723" fmla="*/ 439265 h 4885973"/>
              <a:gd name="connsiteX48724" fmla="*/ 1916265 w 6085020"/>
              <a:gd name="connsiteY48724" fmla="*/ 437633 h 4885973"/>
              <a:gd name="connsiteX48725" fmla="*/ 1911077 w 6085020"/>
              <a:gd name="connsiteY48725" fmla="*/ 455956 h 4885973"/>
              <a:gd name="connsiteX48726" fmla="*/ 1923056 w 6085020"/>
              <a:gd name="connsiteY48726" fmla="*/ 439265 h 4885973"/>
              <a:gd name="connsiteX48727" fmla="*/ 1916265 w 6085020"/>
              <a:gd name="connsiteY48727" fmla="*/ 437633 h 4885973"/>
              <a:gd name="connsiteX48728" fmla="*/ 2470232 w 6085020"/>
              <a:gd name="connsiteY48728" fmla="*/ 436231 h 4885973"/>
              <a:gd name="connsiteX48729" fmla="*/ 2470267 w 6085020"/>
              <a:gd name="connsiteY48729" fmla="*/ 436275 h 4885973"/>
              <a:gd name="connsiteX48730" fmla="*/ 2470236 w 6085020"/>
              <a:gd name="connsiteY48730" fmla="*/ 436261 h 4885973"/>
              <a:gd name="connsiteX48731" fmla="*/ 2897991 w 6085020"/>
              <a:gd name="connsiteY48731" fmla="*/ 435093 h 4885973"/>
              <a:gd name="connsiteX48732" fmla="*/ 2897991 w 6085020"/>
              <a:gd name="connsiteY48732" fmla="*/ 435093 h 4885973"/>
              <a:gd name="connsiteX48733" fmla="*/ 2342353 w 6085020"/>
              <a:gd name="connsiteY48733" fmla="*/ 434903 h 4885973"/>
              <a:gd name="connsiteX48734" fmla="*/ 2338739 w 6085020"/>
              <a:gd name="connsiteY48734" fmla="*/ 437179 h 4885973"/>
              <a:gd name="connsiteX48735" fmla="*/ 2341021 w 6085020"/>
              <a:gd name="connsiteY48735" fmla="*/ 440783 h 4885973"/>
              <a:gd name="connsiteX48736" fmla="*/ 2345300 w 6085020"/>
              <a:gd name="connsiteY48736" fmla="*/ 441170 h 4885973"/>
              <a:gd name="connsiteX48737" fmla="*/ 2345966 w 6085020"/>
              <a:gd name="connsiteY48737" fmla="*/ 440403 h 4885973"/>
              <a:gd name="connsiteX48738" fmla="*/ 2344634 w 6085020"/>
              <a:gd name="connsiteY48738" fmla="*/ 438507 h 4885973"/>
              <a:gd name="connsiteX48739" fmla="*/ 2342353 w 6085020"/>
              <a:gd name="connsiteY48739" fmla="*/ 434903 h 4885973"/>
              <a:gd name="connsiteX48740" fmla="*/ 2667521 w 6085020"/>
              <a:gd name="connsiteY48740" fmla="*/ 434334 h 4885973"/>
              <a:gd name="connsiteX48741" fmla="*/ 2652308 w 6085020"/>
              <a:gd name="connsiteY48741" fmla="*/ 438317 h 4885973"/>
              <a:gd name="connsiteX48742" fmla="*/ 2650977 w 6085020"/>
              <a:gd name="connsiteY48742" fmla="*/ 440024 h 4885973"/>
              <a:gd name="connsiteX48743" fmla="*/ 2652118 w 6085020"/>
              <a:gd name="connsiteY48743" fmla="*/ 440783 h 4885973"/>
              <a:gd name="connsiteX48744" fmla="*/ 2651738 w 6085020"/>
              <a:gd name="connsiteY48744" fmla="*/ 440972 h 4885973"/>
              <a:gd name="connsiteX48745" fmla="*/ 2651738 w 6085020"/>
              <a:gd name="connsiteY48745" fmla="*/ 450076 h 4885973"/>
              <a:gd name="connsiteX48746" fmla="*/ 2667521 w 6085020"/>
              <a:gd name="connsiteY48746" fmla="*/ 450076 h 4885973"/>
              <a:gd name="connsiteX48747" fmla="*/ 1566132 w 6085020"/>
              <a:gd name="connsiteY48747" fmla="*/ 434144 h 4885973"/>
              <a:gd name="connsiteX48748" fmla="*/ 1566132 w 6085020"/>
              <a:gd name="connsiteY48748" fmla="*/ 434144 h 4885973"/>
              <a:gd name="connsiteX48749" fmla="*/ 1249331 w 6085020"/>
              <a:gd name="connsiteY48749" fmla="*/ 434144 h 4885973"/>
              <a:gd name="connsiteX48750" fmla="*/ 1244577 w 6085020"/>
              <a:gd name="connsiteY48750" fmla="*/ 436231 h 4885973"/>
              <a:gd name="connsiteX48751" fmla="*/ 1249331 w 6085020"/>
              <a:gd name="connsiteY48751" fmla="*/ 436231 h 4885973"/>
              <a:gd name="connsiteX48752" fmla="*/ 1249331 w 6085020"/>
              <a:gd name="connsiteY48752" fmla="*/ 434144 h 4885973"/>
              <a:gd name="connsiteX48753" fmla="*/ 3243506 w 6085020"/>
              <a:gd name="connsiteY48753" fmla="*/ 433765 h 4885973"/>
              <a:gd name="connsiteX48754" fmla="*/ 3243506 w 6085020"/>
              <a:gd name="connsiteY48754" fmla="*/ 433765 h 4885973"/>
              <a:gd name="connsiteX48755" fmla="*/ 2145920 w 6085020"/>
              <a:gd name="connsiteY48755" fmla="*/ 433386 h 4885973"/>
              <a:gd name="connsiteX48756" fmla="*/ 2140216 w 6085020"/>
              <a:gd name="connsiteY48756" fmla="*/ 455197 h 4885973"/>
              <a:gd name="connsiteX48757" fmla="*/ 2140596 w 6085020"/>
              <a:gd name="connsiteY48757" fmla="*/ 454818 h 4885973"/>
              <a:gd name="connsiteX48758" fmla="*/ 2143448 w 6085020"/>
              <a:gd name="connsiteY48758" fmla="*/ 448369 h 4885973"/>
              <a:gd name="connsiteX48759" fmla="*/ 2149533 w 6085020"/>
              <a:gd name="connsiteY48759" fmla="*/ 453490 h 4885973"/>
              <a:gd name="connsiteX48760" fmla="*/ 2154287 w 6085020"/>
              <a:gd name="connsiteY48760" fmla="*/ 451025 h 4885973"/>
              <a:gd name="connsiteX48761" fmla="*/ 2154287 w 6085020"/>
              <a:gd name="connsiteY48761" fmla="*/ 436231 h 4885973"/>
              <a:gd name="connsiteX48762" fmla="*/ 2145920 w 6085020"/>
              <a:gd name="connsiteY48762" fmla="*/ 434524 h 4885973"/>
              <a:gd name="connsiteX48763" fmla="*/ 2300898 w 6085020"/>
              <a:gd name="connsiteY48763" fmla="*/ 433196 h 4885973"/>
              <a:gd name="connsiteX48764" fmla="*/ 2296525 w 6085020"/>
              <a:gd name="connsiteY48764" fmla="*/ 441162 h 4885973"/>
              <a:gd name="connsiteX48765" fmla="*/ 2294433 w 6085020"/>
              <a:gd name="connsiteY48765" fmla="*/ 449887 h 4885973"/>
              <a:gd name="connsiteX48766" fmla="*/ 2305652 w 6085020"/>
              <a:gd name="connsiteY48766" fmla="*/ 452542 h 4885973"/>
              <a:gd name="connsiteX48767" fmla="*/ 2304321 w 6085020"/>
              <a:gd name="connsiteY48767" fmla="*/ 443059 h 4885973"/>
              <a:gd name="connsiteX48768" fmla="*/ 2300898 w 6085020"/>
              <a:gd name="connsiteY48768" fmla="*/ 433196 h 4885973"/>
              <a:gd name="connsiteX48769" fmla="*/ 1859259 w 6085020"/>
              <a:gd name="connsiteY48769" fmla="*/ 432153 h 4885973"/>
              <a:gd name="connsiteX48770" fmla="*/ 1847564 w 6085020"/>
              <a:gd name="connsiteY48770" fmla="*/ 439455 h 4885973"/>
              <a:gd name="connsiteX48771" fmla="*/ 1854146 w 6085020"/>
              <a:gd name="connsiteY48771" fmla="*/ 450841 h 4885973"/>
              <a:gd name="connsiteX48772" fmla="*/ 1854980 w 6085020"/>
              <a:gd name="connsiteY48772" fmla="*/ 451025 h 4885973"/>
              <a:gd name="connsiteX48773" fmla="*/ 1855361 w 6085020"/>
              <a:gd name="connsiteY48773" fmla="*/ 450645 h 4885973"/>
              <a:gd name="connsiteX48774" fmla="*/ 1866502 w 6085020"/>
              <a:gd name="connsiteY48774" fmla="*/ 444142 h 4885973"/>
              <a:gd name="connsiteX48775" fmla="*/ 1866580 w 6085020"/>
              <a:gd name="connsiteY48775" fmla="*/ 443817 h 4885973"/>
              <a:gd name="connsiteX48776" fmla="*/ 1859259 w 6085020"/>
              <a:gd name="connsiteY48776" fmla="*/ 432153 h 4885973"/>
              <a:gd name="connsiteX48777" fmla="*/ 1266255 w 6085020"/>
              <a:gd name="connsiteY48777" fmla="*/ 430730 h 4885973"/>
              <a:gd name="connsiteX48778" fmla="*/ 1266255 w 6085020"/>
              <a:gd name="connsiteY48778" fmla="*/ 434144 h 4885973"/>
              <a:gd name="connsiteX48779" fmla="*/ 1263804 w 6085020"/>
              <a:gd name="connsiteY48779" fmla="*/ 444271 h 4885973"/>
              <a:gd name="connsiteX48780" fmla="*/ 1262642 w 6085020"/>
              <a:gd name="connsiteY48780" fmla="*/ 444955 h 4885973"/>
              <a:gd name="connsiteX48781" fmla="*/ 1263592 w 6085020"/>
              <a:gd name="connsiteY48781" fmla="*/ 444955 h 4885973"/>
              <a:gd name="connsiteX48782" fmla="*/ 1263625 w 6085020"/>
              <a:gd name="connsiteY48782" fmla="*/ 445009 h 4885973"/>
              <a:gd name="connsiteX48783" fmla="*/ 1263592 w 6085020"/>
              <a:gd name="connsiteY48783" fmla="*/ 445145 h 4885973"/>
              <a:gd name="connsiteX48784" fmla="*/ 1254275 w 6085020"/>
              <a:gd name="connsiteY48784" fmla="*/ 452352 h 4885973"/>
              <a:gd name="connsiteX48785" fmla="*/ 1261069 w 6085020"/>
              <a:gd name="connsiteY48785" fmla="*/ 463300 h 4885973"/>
              <a:gd name="connsiteX48786" fmla="*/ 1261311 w 6085020"/>
              <a:gd name="connsiteY48786" fmla="*/ 463353 h 4885973"/>
              <a:gd name="connsiteX48787" fmla="*/ 1265874 w 6085020"/>
              <a:gd name="connsiteY48787" fmla="*/ 463353 h 4885973"/>
              <a:gd name="connsiteX48788" fmla="*/ 1270771 w 6085020"/>
              <a:gd name="connsiteY48788" fmla="*/ 470821 h 4885973"/>
              <a:gd name="connsiteX48789" fmla="*/ 1281947 w 6085020"/>
              <a:gd name="connsiteY48789" fmla="*/ 475514 h 4885973"/>
              <a:gd name="connsiteX48790" fmla="*/ 1282418 w 6085020"/>
              <a:gd name="connsiteY48790" fmla="*/ 476629 h 4885973"/>
              <a:gd name="connsiteX48791" fmla="*/ 1282798 w 6085020"/>
              <a:gd name="connsiteY48791" fmla="*/ 475871 h 4885973"/>
              <a:gd name="connsiteX48792" fmla="*/ 1281947 w 6085020"/>
              <a:gd name="connsiteY48792" fmla="*/ 475514 h 4885973"/>
              <a:gd name="connsiteX48793" fmla="*/ 1277759 w 6085020"/>
              <a:gd name="connsiteY48793" fmla="*/ 465605 h 4885973"/>
              <a:gd name="connsiteX48794" fmla="*/ 1269107 w 6085020"/>
              <a:gd name="connsiteY48794" fmla="*/ 458991 h 4885973"/>
              <a:gd name="connsiteX48795" fmla="*/ 1270438 w 6085020"/>
              <a:gd name="connsiteY48795" fmla="*/ 456146 h 4885973"/>
              <a:gd name="connsiteX48796" fmla="*/ 1263625 w 6085020"/>
              <a:gd name="connsiteY48796" fmla="*/ 445009 h 4885973"/>
              <a:gd name="connsiteX48797" fmla="*/ 1263804 w 6085020"/>
              <a:gd name="connsiteY48797" fmla="*/ 444271 h 4885973"/>
              <a:gd name="connsiteX48798" fmla="*/ 1266825 w 6085020"/>
              <a:gd name="connsiteY48798" fmla="*/ 442490 h 4885973"/>
              <a:gd name="connsiteX48799" fmla="*/ 1271579 w 6085020"/>
              <a:gd name="connsiteY48799" fmla="*/ 439645 h 4885973"/>
              <a:gd name="connsiteX48800" fmla="*/ 1268537 w 6085020"/>
              <a:gd name="connsiteY48800" fmla="*/ 434713 h 4885973"/>
              <a:gd name="connsiteX48801" fmla="*/ 1268537 w 6085020"/>
              <a:gd name="connsiteY48801" fmla="*/ 433765 h 4885973"/>
              <a:gd name="connsiteX48802" fmla="*/ 1269677 w 6085020"/>
              <a:gd name="connsiteY48802" fmla="*/ 432627 h 4885973"/>
              <a:gd name="connsiteX48803" fmla="*/ 1267396 w 6085020"/>
              <a:gd name="connsiteY48803" fmla="*/ 432627 h 4885973"/>
              <a:gd name="connsiteX48804" fmla="*/ 1257317 w 6085020"/>
              <a:gd name="connsiteY48804" fmla="*/ 430730 h 4885973"/>
              <a:gd name="connsiteX48805" fmla="*/ 1257317 w 6085020"/>
              <a:gd name="connsiteY48805" fmla="*/ 438696 h 4885973"/>
              <a:gd name="connsiteX48806" fmla="*/ 1260360 w 6085020"/>
              <a:gd name="connsiteY48806" fmla="*/ 437369 h 4885973"/>
              <a:gd name="connsiteX48807" fmla="*/ 1259029 w 6085020"/>
              <a:gd name="connsiteY48807" fmla="*/ 434334 h 4885973"/>
              <a:gd name="connsiteX48808" fmla="*/ 1259029 w 6085020"/>
              <a:gd name="connsiteY48808" fmla="*/ 431679 h 4885973"/>
              <a:gd name="connsiteX48809" fmla="*/ 1257317 w 6085020"/>
              <a:gd name="connsiteY48809" fmla="*/ 430730 h 4885973"/>
              <a:gd name="connsiteX48810" fmla="*/ 1807061 w 6085020"/>
              <a:gd name="connsiteY48810" fmla="*/ 430541 h 4885973"/>
              <a:gd name="connsiteX48811" fmla="*/ 1803828 w 6085020"/>
              <a:gd name="connsiteY48811" fmla="*/ 432437 h 4885973"/>
              <a:gd name="connsiteX48812" fmla="*/ 1808962 w 6085020"/>
              <a:gd name="connsiteY48812" fmla="*/ 440783 h 4885973"/>
              <a:gd name="connsiteX48813" fmla="*/ 1814667 w 6085020"/>
              <a:gd name="connsiteY48813" fmla="*/ 446473 h 4885973"/>
              <a:gd name="connsiteX48814" fmla="*/ 1812195 w 6085020"/>
              <a:gd name="connsiteY48814" fmla="*/ 438886 h 4885973"/>
              <a:gd name="connsiteX48815" fmla="*/ 1806490 w 6085020"/>
              <a:gd name="connsiteY48815" fmla="*/ 431299 h 4885973"/>
              <a:gd name="connsiteX48816" fmla="*/ 3175620 w 6085020"/>
              <a:gd name="connsiteY48816" fmla="*/ 429592 h 4885973"/>
              <a:gd name="connsiteX48817" fmla="*/ 3175620 w 6085020"/>
              <a:gd name="connsiteY48817" fmla="*/ 440024 h 4885973"/>
              <a:gd name="connsiteX48818" fmla="*/ 3185318 w 6085020"/>
              <a:gd name="connsiteY48818" fmla="*/ 440024 h 4885973"/>
              <a:gd name="connsiteX48819" fmla="*/ 3185318 w 6085020"/>
              <a:gd name="connsiteY48819" fmla="*/ 429592 h 4885973"/>
              <a:gd name="connsiteX48820" fmla="*/ 2108840 w 6085020"/>
              <a:gd name="connsiteY48820" fmla="*/ 429592 h 4885973"/>
              <a:gd name="connsiteX48821" fmla="*/ 2108840 w 6085020"/>
              <a:gd name="connsiteY48821" fmla="*/ 429592 h 4885973"/>
              <a:gd name="connsiteX48822" fmla="*/ 2972533 w 6085020"/>
              <a:gd name="connsiteY48822" fmla="*/ 429403 h 4885973"/>
              <a:gd name="connsiteX48823" fmla="*/ 2971582 w 6085020"/>
              <a:gd name="connsiteY48823" fmla="*/ 455197 h 4885973"/>
              <a:gd name="connsiteX48824" fmla="*/ 2972533 w 6085020"/>
              <a:gd name="connsiteY48824" fmla="*/ 455387 h 4885973"/>
              <a:gd name="connsiteX48825" fmla="*/ 2972533 w 6085020"/>
              <a:gd name="connsiteY48825" fmla="*/ 429403 h 4885973"/>
              <a:gd name="connsiteX48826" fmla="*/ 2645368 w 6085020"/>
              <a:gd name="connsiteY48826" fmla="*/ 429308 h 4885973"/>
              <a:gd name="connsiteX48827" fmla="*/ 2641849 w 6085020"/>
              <a:gd name="connsiteY48827" fmla="*/ 431489 h 4885973"/>
              <a:gd name="connsiteX48828" fmla="*/ 2643941 w 6085020"/>
              <a:gd name="connsiteY48828" fmla="*/ 434903 h 4885973"/>
              <a:gd name="connsiteX48829" fmla="*/ 2647497 w 6085020"/>
              <a:gd name="connsiteY48829" fmla="*/ 433012 h 4885973"/>
              <a:gd name="connsiteX48830" fmla="*/ 2647554 w 6085020"/>
              <a:gd name="connsiteY48830" fmla="*/ 432817 h 4885973"/>
              <a:gd name="connsiteX48831" fmla="*/ 2645368 w 6085020"/>
              <a:gd name="connsiteY48831" fmla="*/ 429308 h 4885973"/>
              <a:gd name="connsiteX48832" fmla="*/ 2872320 w 6085020"/>
              <a:gd name="connsiteY48832" fmla="*/ 429023 h 4885973"/>
              <a:gd name="connsiteX48833" fmla="*/ 2871939 w 6085020"/>
              <a:gd name="connsiteY48833" fmla="*/ 429972 h 4885973"/>
              <a:gd name="connsiteX48834" fmla="*/ 2919098 w 6085020"/>
              <a:gd name="connsiteY48834" fmla="*/ 476819 h 4885973"/>
              <a:gd name="connsiteX48835" fmla="*/ 2919098 w 6085020"/>
              <a:gd name="connsiteY48835" fmla="*/ 450835 h 4885973"/>
              <a:gd name="connsiteX48836" fmla="*/ 2872320 w 6085020"/>
              <a:gd name="connsiteY48836" fmla="*/ 429023 h 4885973"/>
              <a:gd name="connsiteX48837" fmla="*/ 2721525 w 6085020"/>
              <a:gd name="connsiteY48837" fmla="*/ 428644 h 4885973"/>
              <a:gd name="connsiteX48838" fmla="*/ 2719814 w 6085020"/>
              <a:gd name="connsiteY48838" fmla="*/ 429592 h 4885973"/>
              <a:gd name="connsiteX48839" fmla="*/ 2718103 w 6085020"/>
              <a:gd name="connsiteY48839" fmla="*/ 430730 h 4885973"/>
              <a:gd name="connsiteX48840" fmla="*/ 2721716 w 6085020"/>
              <a:gd name="connsiteY48840" fmla="*/ 436989 h 4885973"/>
              <a:gd name="connsiteX48841" fmla="*/ 2725329 w 6085020"/>
              <a:gd name="connsiteY48841" fmla="*/ 443248 h 4885973"/>
              <a:gd name="connsiteX48842" fmla="*/ 2722286 w 6085020"/>
              <a:gd name="connsiteY48842" fmla="*/ 450076 h 4885973"/>
              <a:gd name="connsiteX48843" fmla="*/ 2719243 w 6085020"/>
              <a:gd name="connsiteY48843" fmla="*/ 456715 h 4885973"/>
              <a:gd name="connsiteX48844" fmla="*/ 2727610 w 6085020"/>
              <a:gd name="connsiteY48844" fmla="*/ 458801 h 4885973"/>
              <a:gd name="connsiteX48845" fmla="*/ 2730653 w 6085020"/>
              <a:gd name="connsiteY48845" fmla="*/ 457094 h 4885973"/>
              <a:gd name="connsiteX48846" fmla="*/ 2733505 w 6085020"/>
              <a:gd name="connsiteY48846" fmla="*/ 455197 h 4885973"/>
              <a:gd name="connsiteX48847" fmla="*/ 2735407 w 6085020"/>
              <a:gd name="connsiteY48847" fmla="*/ 459370 h 4885973"/>
              <a:gd name="connsiteX48848" fmla="*/ 2739020 w 6085020"/>
              <a:gd name="connsiteY48848" fmla="*/ 463922 h 4885973"/>
              <a:gd name="connsiteX48849" fmla="*/ 2744724 w 6085020"/>
              <a:gd name="connsiteY48849" fmla="*/ 460129 h 4885973"/>
              <a:gd name="connsiteX48850" fmla="*/ 2744724 w 6085020"/>
              <a:gd name="connsiteY48850" fmla="*/ 458422 h 4885973"/>
              <a:gd name="connsiteX48851" fmla="*/ 2740541 w 6085020"/>
              <a:gd name="connsiteY48851" fmla="*/ 458422 h 4885973"/>
              <a:gd name="connsiteX48852" fmla="*/ 2737118 w 6085020"/>
              <a:gd name="connsiteY48852" fmla="*/ 459560 h 4885973"/>
              <a:gd name="connsiteX48853" fmla="*/ 2739590 w 6085020"/>
              <a:gd name="connsiteY48853" fmla="*/ 455008 h 4885973"/>
              <a:gd name="connsiteX48854" fmla="*/ 2741872 w 6085020"/>
              <a:gd name="connsiteY48854" fmla="*/ 450456 h 4885973"/>
              <a:gd name="connsiteX48855" fmla="*/ 2733315 w 6085020"/>
              <a:gd name="connsiteY48855" fmla="*/ 448369 h 4885973"/>
              <a:gd name="connsiteX48856" fmla="*/ 2727420 w 6085020"/>
              <a:gd name="connsiteY48856" fmla="*/ 438507 h 4885973"/>
              <a:gd name="connsiteX48857" fmla="*/ 2402632 w 6085020"/>
              <a:gd name="connsiteY48857" fmla="*/ 428265 h 4885973"/>
              <a:gd name="connsiteX48858" fmla="*/ 2402632 w 6085020"/>
              <a:gd name="connsiteY48858" fmla="*/ 428265 h 4885973"/>
              <a:gd name="connsiteX48859" fmla="*/ 2935568 w 6085020"/>
              <a:gd name="connsiteY48859" fmla="*/ 426576 h 4885973"/>
              <a:gd name="connsiteX48860" fmla="*/ 2941156 w 6085020"/>
              <a:gd name="connsiteY48860" fmla="*/ 429403 h 4885973"/>
              <a:gd name="connsiteX48861" fmla="*/ 2935568 w 6085020"/>
              <a:gd name="connsiteY48861" fmla="*/ 426576 h 4885973"/>
              <a:gd name="connsiteX48862" fmla="*/ 1413246 w 6085020"/>
              <a:gd name="connsiteY48862" fmla="*/ 426178 h 4885973"/>
              <a:gd name="connsiteX48863" fmla="*/ 1417810 w 6085020"/>
              <a:gd name="connsiteY48863" fmla="*/ 433765 h 4885973"/>
              <a:gd name="connsiteX48864" fmla="*/ 1426557 w 6085020"/>
              <a:gd name="connsiteY48864" fmla="*/ 436989 h 4885973"/>
              <a:gd name="connsiteX48865" fmla="*/ 1421803 w 6085020"/>
              <a:gd name="connsiteY48865" fmla="*/ 429403 h 4885973"/>
              <a:gd name="connsiteX48866" fmla="*/ 1421803 w 6085020"/>
              <a:gd name="connsiteY48866" fmla="*/ 429213 h 4885973"/>
              <a:gd name="connsiteX48867" fmla="*/ 1413246 w 6085020"/>
              <a:gd name="connsiteY48867" fmla="*/ 426178 h 4885973"/>
              <a:gd name="connsiteX48868" fmla="*/ 1398794 w 6085020"/>
              <a:gd name="connsiteY48868" fmla="*/ 425989 h 4885973"/>
              <a:gd name="connsiteX48869" fmla="*/ 1394983 w 6085020"/>
              <a:gd name="connsiteY48869" fmla="*/ 427982 h 4885973"/>
              <a:gd name="connsiteX48870" fmla="*/ 1396982 w 6085020"/>
              <a:gd name="connsiteY48870" fmla="*/ 431783 h 4885973"/>
              <a:gd name="connsiteX48871" fmla="*/ 1400793 w 6085020"/>
              <a:gd name="connsiteY48871" fmla="*/ 429790 h 4885973"/>
              <a:gd name="connsiteX48872" fmla="*/ 1400886 w 6085020"/>
              <a:gd name="connsiteY48872" fmla="*/ 429403 h 4885973"/>
              <a:gd name="connsiteX48873" fmla="*/ 1398794 w 6085020"/>
              <a:gd name="connsiteY48873" fmla="*/ 425989 h 4885973"/>
              <a:gd name="connsiteX48874" fmla="*/ 1526579 w 6085020"/>
              <a:gd name="connsiteY48874" fmla="*/ 424282 h 4885973"/>
              <a:gd name="connsiteX48875" fmla="*/ 1513461 w 6085020"/>
              <a:gd name="connsiteY48875" fmla="*/ 437371 h 4885973"/>
              <a:gd name="connsiteX48876" fmla="*/ 1526581 w 6085020"/>
              <a:gd name="connsiteY48876" fmla="*/ 450456 h 4885973"/>
              <a:gd name="connsiteX48877" fmla="*/ 1539702 w 6085020"/>
              <a:gd name="connsiteY48877" fmla="*/ 437367 h 4885973"/>
              <a:gd name="connsiteX48878" fmla="*/ 1539700 w 6085020"/>
              <a:gd name="connsiteY48878" fmla="*/ 437179 h 4885973"/>
              <a:gd name="connsiteX48879" fmla="*/ 1526579 w 6085020"/>
              <a:gd name="connsiteY48879" fmla="*/ 424851 h 4885973"/>
              <a:gd name="connsiteX48880" fmla="*/ 3275833 w 6085020"/>
              <a:gd name="connsiteY48880" fmla="*/ 424092 h 4885973"/>
              <a:gd name="connsiteX48881" fmla="*/ 3275833 w 6085020"/>
              <a:gd name="connsiteY48881" fmla="*/ 434524 h 4885973"/>
              <a:gd name="connsiteX48882" fmla="*/ 3286291 w 6085020"/>
              <a:gd name="connsiteY48882" fmla="*/ 434524 h 4885973"/>
              <a:gd name="connsiteX48883" fmla="*/ 3286291 w 6085020"/>
              <a:gd name="connsiteY48883" fmla="*/ 424092 h 4885973"/>
              <a:gd name="connsiteX48884" fmla="*/ 3159837 w 6085020"/>
              <a:gd name="connsiteY48884" fmla="*/ 424092 h 4885973"/>
              <a:gd name="connsiteX48885" fmla="*/ 3138920 w 6085020"/>
              <a:gd name="connsiteY48885" fmla="*/ 429023 h 4885973"/>
              <a:gd name="connsiteX48886" fmla="*/ 3138920 w 6085020"/>
              <a:gd name="connsiteY48886" fmla="*/ 429403 h 4885973"/>
              <a:gd name="connsiteX48887" fmla="*/ 3154703 w 6085020"/>
              <a:gd name="connsiteY48887" fmla="*/ 455387 h 4885973"/>
              <a:gd name="connsiteX48888" fmla="*/ 3159837 w 6085020"/>
              <a:gd name="connsiteY48888" fmla="*/ 424092 h 4885973"/>
              <a:gd name="connsiteX48889" fmla="*/ 3354771 w 6085020"/>
              <a:gd name="connsiteY48889" fmla="*/ 422267 h 4885973"/>
              <a:gd name="connsiteX48890" fmla="*/ 3353987 w 6085020"/>
              <a:gd name="connsiteY48890" fmla="*/ 438696 h 4885973"/>
              <a:gd name="connsiteX48891" fmla="*/ 3354771 w 6085020"/>
              <a:gd name="connsiteY48891" fmla="*/ 422267 h 4885973"/>
              <a:gd name="connsiteX48892" fmla="*/ 1209297 w 6085020"/>
              <a:gd name="connsiteY48892" fmla="*/ 421292 h 4885973"/>
              <a:gd name="connsiteX48893" fmla="*/ 1214912 w 6085020"/>
              <a:gd name="connsiteY48893" fmla="*/ 424092 h 4885973"/>
              <a:gd name="connsiteX48894" fmla="*/ 1209297 w 6085020"/>
              <a:gd name="connsiteY48894" fmla="*/ 421292 h 4885973"/>
              <a:gd name="connsiteX48895" fmla="*/ 3257230 w 6085020"/>
              <a:gd name="connsiteY48895" fmla="*/ 419789 h 4885973"/>
              <a:gd name="connsiteX48896" fmla="*/ 3264423 w 6085020"/>
              <a:gd name="connsiteY48896" fmla="*/ 428644 h 4885973"/>
              <a:gd name="connsiteX48897" fmla="*/ 3257230 w 6085020"/>
              <a:gd name="connsiteY48897" fmla="*/ 419789 h 4885973"/>
              <a:gd name="connsiteX48898" fmla="*/ 3002577 w 6085020"/>
              <a:gd name="connsiteY48898" fmla="*/ 419540 h 4885973"/>
              <a:gd name="connsiteX48899" fmla="*/ 3002577 w 6085020"/>
              <a:gd name="connsiteY48899" fmla="*/ 419540 h 4885973"/>
              <a:gd name="connsiteX48900" fmla="*/ 1297821 w 6085020"/>
              <a:gd name="connsiteY48900" fmla="*/ 419350 h 4885973"/>
              <a:gd name="connsiteX48901" fmla="*/ 1296293 w 6085020"/>
              <a:gd name="connsiteY48901" fmla="*/ 420336 h 4885973"/>
              <a:gd name="connsiteX48902" fmla="*/ 1295539 w 6085020"/>
              <a:gd name="connsiteY48902" fmla="*/ 420678 h 4885973"/>
              <a:gd name="connsiteX48903" fmla="*/ 1295539 w 6085020"/>
              <a:gd name="connsiteY48903" fmla="*/ 419730 h 4885973"/>
              <a:gd name="connsiteX48904" fmla="*/ 1294588 w 6085020"/>
              <a:gd name="connsiteY48904" fmla="*/ 421437 h 4885973"/>
              <a:gd name="connsiteX48905" fmla="*/ 1296293 w 6085020"/>
              <a:gd name="connsiteY48905" fmla="*/ 420336 h 4885973"/>
              <a:gd name="connsiteX48906" fmla="*/ 1297631 w 6085020"/>
              <a:gd name="connsiteY48906" fmla="*/ 419730 h 4885973"/>
              <a:gd name="connsiteX48907" fmla="*/ 3557645 w 6085020"/>
              <a:gd name="connsiteY48907" fmla="*/ 418592 h 4885973"/>
              <a:gd name="connsiteX48908" fmla="*/ 3557645 w 6085020"/>
              <a:gd name="connsiteY48908" fmla="*/ 418592 h 4885973"/>
              <a:gd name="connsiteX48909" fmla="*/ 3463517 w 6085020"/>
              <a:gd name="connsiteY48909" fmla="*/ 418592 h 4885973"/>
              <a:gd name="connsiteX48910" fmla="*/ 3458003 w 6085020"/>
              <a:gd name="connsiteY48910" fmla="*/ 423713 h 4885973"/>
              <a:gd name="connsiteX48911" fmla="*/ 3458383 w 6085020"/>
              <a:gd name="connsiteY48911" fmla="*/ 423713 h 4885973"/>
              <a:gd name="connsiteX48912" fmla="*/ 3458383 w 6085020"/>
              <a:gd name="connsiteY48912" fmla="*/ 434144 h 4885973"/>
              <a:gd name="connsiteX48913" fmla="*/ 3463517 w 6085020"/>
              <a:gd name="connsiteY48913" fmla="*/ 418592 h 4885973"/>
              <a:gd name="connsiteX48914" fmla="*/ 1377687 w 6085020"/>
              <a:gd name="connsiteY48914" fmla="*/ 418592 h 4885973"/>
              <a:gd name="connsiteX48915" fmla="*/ 1372552 w 6085020"/>
              <a:gd name="connsiteY48915" fmla="*/ 439455 h 4885973"/>
              <a:gd name="connsiteX48916" fmla="*/ 1388145 w 6085020"/>
              <a:gd name="connsiteY48916" fmla="*/ 439455 h 4885973"/>
              <a:gd name="connsiteX48917" fmla="*/ 1377687 w 6085020"/>
              <a:gd name="connsiteY48917" fmla="*/ 418592 h 4885973"/>
              <a:gd name="connsiteX48918" fmla="*/ 1201031 w 6085020"/>
              <a:gd name="connsiteY48918" fmla="*/ 415178 h 4885973"/>
              <a:gd name="connsiteX48919" fmla="*/ 1186579 w 6085020"/>
              <a:gd name="connsiteY48919" fmla="*/ 429782 h 4885973"/>
              <a:gd name="connsiteX48920" fmla="*/ 1171937 w 6085020"/>
              <a:gd name="connsiteY48920" fmla="*/ 444386 h 4885973"/>
              <a:gd name="connsiteX48921" fmla="*/ 1218715 w 6085020"/>
              <a:gd name="connsiteY48921" fmla="*/ 462215 h 4885973"/>
              <a:gd name="connsiteX48922" fmla="*/ 1253895 w 6085020"/>
              <a:gd name="connsiteY48922" fmla="*/ 475491 h 4885973"/>
              <a:gd name="connsiteX48923" fmla="*/ 1249141 w 6085020"/>
              <a:gd name="connsiteY48923" fmla="*/ 478716 h 4885973"/>
              <a:gd name="connsiteX48924" fmla="*/ 1236590 w 6085020"/>
              <a:gd name="connsiteY48924" fmla="*/ 486682 h 4885973"/>
              <a:gd name="connsiteX48925" fmla="*/ 1251803 w 6085020"/>
              <a:gd name="connsiteY48925" fmla="*/ 482888 h 4885973"/>
              <a:gd name="connsiteX48926" fmla="*/ 1264924 w 6085020"/>
              <a:gd name="connsiteY48926" fmla="*/ 479664 h 4885973"/>
              <a:gd name="connsiteX48927" fmla="*/ 1264924 w 6085020"/>
              <a:gd name="connsiteY48927" fmla="*/ 480423 h 4885973"/>
              <a:gd name="connsiteX48928" fmla="*/ 1266635 w 6085020"/>
              <a:gd name="connsiteY48928" fmla="*/ 480423 h 4885973"/>
              <a:gd name="connsiteX48929" fmla="*/ 1261120 w 6085020"/>
              <a:gd name="connsiteY48929" fmla="*/ 471698 h 4885973"/>
              <a:gd name="connsiteX48930" fmla="*/ 1257888 w 6085020"/>
              <a:gd name="connsiteY48930" fmla="*/ 473784 h 4885973"/>
              <a:gd name="connsiteX48931" fmla="*/ 1233358 w 6085020"/>
              <a:gd name="connsiteY48931" fmla="*/ 447611 h 4885973"/>
              <a:gd name="connsiteX48932" fmla="*/ 3112868 w 6085020"/>
              <a:gd name="connsiteY48932" fmla="*/ 413660 h 4885973"/>
              <a:gd name="connsiteX48933" fmla="*/ 3107544 w 6085020"/>
              <a:gd name="connsiteY48933" fmla="*/ 418592 h 4885973"/>
              <a:gd name="connsiteX48934" fmla="*/ 3107544 w 6085020"/>
              <a:gd name="connsiteY48934" fmla="*/ 418971 h 4885973"/>
              <a:gd name="connsiteX48935" fmla="*/ 3107544 w 6085020"/>
              <a:gd name="connsiteY48935" fmla="*/ 429403 h 4885973"/>
              <a:gd name="connsiteX48936" fmla="*/ 3112868 w 6085020"/>
              <a:gd name="connsiteY48936" fmla="*/ 413660 h 4885973"/>
              <a:gd name="connsiteX48937" fmla="*/ 1523347 w 6085020"/>
              <a:gd name="connsiteY48937" fmla="*/ 413660 h 4885973"/>
              <a:gd name="connsiteX48938" fmla="*/ 1520002 w 6085020"/>
              <a:gd name="connsiteY48938" fmla="*/ 416361 h 4885973"/>
              <a:gd name="connsiteX48939" fmla="*/ 1522016 w 6085020"/>
              <a:gd name="connsiteY48939" fmla="*/ 419540 h 4885973"/>
              <a:gd name="connsiteX48940" fmla="*/ 1525629 w 6085020"/>
              <a:gd name="connsiteY48940" fmla="*/ 417264 h 4885973"/>
              <a:gd name="connsiteX48941" fmla="*/ 1523347 w 6085020"/>
              <a:gd name="connsiteY48941" fmla="*/ 413660 h 4885973"/>
              <a:gd name="connsiteX48942" fmla="*/ 3787355 w 6085020"/>
              <a:gd name="connsiteY48942" fmla="*/ 412712 h 4885973"/>
              <a:gd name="connsiteX48943" fmla="*/ 3779748 w 6085020"/>
              <a:gd name="connsiteY48943" fmla="*/ 422575 h 4885973"/>
              <a:gd name="connsiteX48944" fmla="*/ 3787697 w 6085020"/>
              <a:gd name="connsiteY48944" fmla="*/ 431679 h 4885973"/>
              <a:gd name="connsiteX48945" fmla="*/ 3788876 w 6085020"/>
              <a:gd name="connsiteY48945" fmla="*/ 431679 h 4885973"/>
              <a:gd name="connsiteX48946" fmla="*/ 3788876 w 6085020"/>
              <a:gd name="connsiteY48946" fmla="*/ 417264 h 4885973"/>
              <a:gd name="connsiteX48947" fmla="*/ 3786024 w 6085020"/>
              <a:gd name="connsiteY48947" fmla="*/ 417264 h 4885973"/>
              <a:gd name="connsiteX48948" fmla="*/ 3787355 w 6085020"/>
              <a:gd name="connsiteY48948" fmla="*/ 412712 h 4885973"/>
              <a:gd name="connsiteX48949" fmla="*/ 1557955 w 6085020"/>
              <a:gd name="connsiteY48949" fmla="*/ 409867 h 4885973"/>
              <a:gd name="connsiteX48950" fmla="*/ 1559210 w 6085020"/>
              <a:gd name="connsiteY48950" fmla="*/ 411118 h 4885973"/>
              <a:gd name="connsiteX48951" fmla="*/ 1561758 w 6085020"/>
              <a:gd name="connsiteY48951" fmla="*/ 421626 h 4885973"/>
              <a:gd name="connsiteX48952" fmla="*/ 1565181 w 6085020"/>
              <a:gd name="connsiteY48952" fmla="*/ 431489 h 4885973"/>
              <a:gd name="connsiteX48953" fmla="*/ 1569365 w 6085020"/>
              <a:gd name="connsiteY48953" fmla="*/ 428834 h 4885973"/>
              <a:gd name="connsiteX48954" fmla="*/ 1573548 w 6085020"/>
              <a:gd name="connsiteY48954" fmla="*/ 426368 h 4885973"/>
              <a:gd name="connsiteX48955" fmla="*/ 1565371 w 6085020"/>
              <a:gd name="connsiteY48955" fmla="*/ 417264 h 4885973"/>
              <a:gd name="connsiteX48956" fmla="*/ 1559210 w 6085020"/>
              <a:gd name="connsiteY48956" fmla="*/ 411118 h 4885973"/>
              <a:gd name="connsiteX48957" fmla="*/ 1558906 w 6085020"/>
              <a:gd name="connsiteY48957" fmla="*/ 409867 h 4885973"/>
              <a:gd name="connsiteX48958" fmla="*/ 1536087 w 6085020"/>
              <a:gd name="connsiteY48958" fmla="*/ 409488 h 4885973"/>
              <a:gd name="connsiteX48959" fmla="*/ 1532855 w 6085020"/>
              <a:gd name="connsiteY48959" fmla="*/ 411385 h 4885973"/>
              <a:gd name="connsiteX48960" fmla="*/ 1537989 w 6085020"/>
              <a:gd name="connsiteY48960" fmla="*/ 419730 h 4885973"/>
              <a:gd name="connsiteX48961" fmla="*/ 1543694 w 6085020"/>
              <a:gd name="connsiteY48961" fmla="*/ 425420 h 4885973"/>
              <a:gd name="connsiteX48962" fmla="*/ 1541031 w 6085020"/>
              <a:gd name="connsiteY48962" fmla="*/ 417833 h 4885973"/>
              <a:gd name="connsiteX48963" fmla="*/ 1536087 w 6085020"/>
              <a:gd name="connsiteY48963" fmla="*/ 409488 h 4885973"/>
              <a:gd name="connsiteX48964" fmla="*/ 2892857 w 6085020"/>
              <a:gd name="connsiteY48964" fmla="*/ 409109 h 4885973"/>
              <a:gd name="connsiteX48965" fmla="*/ 2903124 w 6085020"/>
              <a:gd name="connsiteY48965" fmla="*/ 422942 h 4885973"/>
              <a:gd name="connsiteX48966" fmla="*/ 2903315 w 6085020"/>
              <a:gd name="connsiteY48966" fmla="*/ 424661 h 4885973"/>
              <a:gd name="connsiteX48967" fmla="*/ 2903696 w 6085020"/>
              <a:gd name="connsiteY48967" fmla="*/ 423713 h 4885973"/>
              <a:gd name="connsiteX48968" fmla="*/ 2903124 w 6085020"/>
              <a:gd name="connsiteY48968" fmla="*/ 422942 h 4885973"/>
              <a:gd name="connsiteX48969" fmla="*/ 2902008 w 6085020"/>
              <a:gd name="connsiteY48969" fmla="*/ 412902 h 4885973"/>
              <a:gd name="connsiteX48970" fmla="*/ 2892857 w 6085020"/>
              <a:gd name="connsiteY48970" fmla="*/ 409109 h 4885973"/>
              <a:gd name="connsiteX48971" fmla="*/ 3970476 w 6085020"/>
              <a:gd name="connsiteY48971" fmla="*/ 408350 h 4885973"/>
              <a:gd name="connsiteX48972" fmla="*/ 3986068 w 6085020"/>
              <a:gd name="connsiteY48972" fmla="*/ 423713 h 4885973"/>
              <a:gd name="connsiteX48973" fmla="*/ 3986259 w 6085020"/>
              <a:gd name="connsiteY48973" fmla="*/ 423902 h 4885973"/>
              <a:gd name="connsiteX48974" fmla="*/ 3970476 w 6085020"/>
              <a:gd name="connsiteY48974" fmla="*/ 408350 h 4885973"/>
              <a:gd name="connsiteX48975" fmla="*/ 2677409 w 6085020"/>
              <a:gd name="connsiteY48975" fmla="*/ 408350 h 4885973"/>
              <a:gd name="connsiteX48976" fmla="*/ 2670373 w 6085020"/>
              <a:gd name="connsiteY48976" fmla="*/ 427316 h 4885973"/>
              <a:gd name="connsiteX48977" fmla="*/ 2677409 w 6085020"/>
              <a:gd name="connsiteY48977" fmla="*/ 408350 h 4885973"/>
              <a:gd name="connsiteX48978" fmla="*/ 1748112 w 6085020"/>
              <a:gd name="connsiteY48978" fmla="*/ 407591 h 4885973"/>
              <a:gd name="connsiteX48979" fmla="*/ 1748112 w 6085020"/>
              <a:gd name="connsiteY48979" fmla="*/ 407591 h 4885973"/>
              <a:gd name="connsiteX48980" fmla="*/ 1191713 w 6085020"/>
              <a:gd name="connsiteY48980" fmla="*/ 405884 h 4885973"/>
              <a:gd name="connsiteX48981" fmla="*/ 1186959 w 6085020"/>
              <a:gd name="connsiteY48981" fmla="*/ 408729 h 4885973"/>
              <a:gd name="connsiteX48982" fmla="*/ 1182205 w 6085020"/>
              <a:gd name="connsiteY48982" fmla="*/ 411764 h 4885973"/>
              <a:gd name="connsiteX48983" fmla="*/ 1197608 w 6085020"/>
              <a:gd name="connsiteY48983" fmla="*/ 415367 h 4885973"/>
              <a:gd name="connsiteX48984" fmla="*/ 1194756 w 6085020"/>
              <a:gd name="connsiteY48984" fmla="*/ 410626 h 4885973"/>
              <a:gd name="connsiteX48985" fmla="*/ 1680416 w 6085020"/>
              <a:gd name="connsiteY48985" fmla="*/ 404936 h 4885973"/>
              <a:gd name="connsiteX48986" fmla="*/ 1675662 w 6085020"/>
              <a:gd name="connsiteY48986" fmla="*/ 407971 h 4885973"/>
              <a:gd name="connsiteX48987" fmla="*/ 1670909 w 6085020"/>
              <a:gd name="connsiteY48987" fmla="*/ 410815 h 4885973"/>
              <a:gd name="connsiteX48988" fmla="*/ 1686311 w 6085020"/>
              <a:gd name="connsiteY48988" fmla="*/ 414419 h 4885973"/>
              <a:gd name="connsiteX48989" fmla="*/ 1683269 w 6085020"/>
              <a:gd name="connsiteY48989" fmla="*/ 409678 h 4885973"/>
              <a:gd name="connsiteX48990" fmla="*/ 1488459 w 6085020"/>
              <a:gd name="connsiteY48990" fmla="*/ 404452 h 4885973"/>
              <a:gd name="connsiteX48991" fmla="*/ 1484648 w 6085020"/>
              <a:gd name="connsiteY48991" fmla="*/ 406446 h 4885973"/>
              <a:gd name="connsiteX48992" fmla="*/ 1484555 w 6085020"/>
              <a:gd name="connsiteY48992" fmla="*/ 406833 h 4885973"/>
              <a:gd name="connsiteX48993" fmla="*/ 1486647 w 6085020"/>
              <a:gd name="connsiteY48993" fmla="*/ 410246 h 4885973"/>
              <a:gd name="connsiteX48994" fmla="*/ 1490457 w 6085020"/>
              <a:gd name="connsiteY48994" fmla="*/ 408253 h 4885973"/>
              <a:gd name="connsiteX48995" fmla="*/ 1488459 w 6085020"/>
              <a:gd name="connsiteY48995" fmla="*/ 404452 h 4885973"/>
              <a:gd name="connsiteX48996" fmla="*/ 1442150 w 6085020"/>
              <a:gd name="connsiteY48996" fmla="*/ 403988 h 4885973"/>
              <a:gd name="connsiteX48997" fmla="*/ 1439297 w 6085020"/>
              <a:gd name="connsiteY48997" fmla="*/ 419350 h 4885973"/>
              <a:gd name="connsiteX48998" fmla="*/ 1444051 w 6085020"/>
              <a:gd name="connsiteY48998" fmla="*/ 416316 h 4885973"/>
              <a:gd name="connsiteX48999" fmla="*/ 1448805 w 6085020"/>
              <a:gd name="connsiteY48999" fmla="*/ 413471 h 4885973"/>
              <a:gd name="connsiteX49000" fmla="*/ 1445192 w 6085020"/>
              <a:gd name="connsiteY49000" fmla="*/ 408729 h 4885973"/>
              <a:gd name="connsiteX49001" fmla="*/ 1225040 w 6085020"/>
              <a:gd name="connsiteY49001" fmla="*/ 403559 h 4885973"/>
              <a:gd name="connsiteX49002" fmla="*/ 1222328 w 6085020"/>
              <a:gd name="connsiteY49002" fmla="*/ 405126 h 4885973"/>
              <a:gd name="connsiteX49003" fmla="*/ 1224270 w 6085020"/>
              <a:gd name="connsiteY49003" fmla="*/ 408653 h 4885973"/>
              <a:gd name="connsiteX49004" fmla="*/ 1224610 w 6085020"/>
              <a:gd name="connsiteY49004" fmla="*/ 408729 h 4885973"/>
              <a:gd name="connsiteX49005" fmla="*/ 1228033 w 6085020"/>
              <a:gd name="connsiteY49005" fmla="*/ 406643 h 4885973"/>
              <a:gd name="connsiteX49006" fmla="*/ 1225040 w 6085020"/>
              <a:gd name="connsiteY49006" fmla="*/ 403559 h 4885973"/>
              <a:gd name="connsiteX49007" fmla="*/ 2163605 w 6085020"/>
              <a:gd name="connsiteY49007" fmla="*/ 403229 h 4885973"/>
              <a:gd name="connsiteX49008" fmla="*/ 2148583 w 6085020"/>
              <a:gd name="connsiteY49008" fmla="*/ 412333 h 4885973"/>
              <a:gd name="connsiteX49009" fmla="*/ 2133370 w 6085020"/>
              <a:gd name="connsiteY49009" fmla="*/ 421626 h 4885973"/>
              <a:gd name="connsiteX49010" fmla="*/ 2181480 w 6085020"/>
              <a:gd name="connsiteY49010" fmla="*/ 433006 h 4885973"/>
              <a:gd name="connsiteX49011" fmla="*/ 2175014 w 6085020"/>
              <a:gd name="connsiteY49011" fmla="*/ 422385 h 4885973"/>
              <a:gd name="connsiteX49012" fmla="*/ 2171972 w 6085020"/>
              <a:gd name="connsiteY49012" fmla="*/ 413091 h 4885973"/>
              <a:gd name="connsiteX49013" fmla="*/ 2171972 w 6085020"/>
              <a:gd name="connsiteY49013" fmla="*/ 416885 h 4885973"/>
              <a:gd name="connsiteX49014" fmla="*/ 2583852 w 6085020"/>
              <a:gd name="connsiteY49014" fmla="*/ 402470 h 4885973"/>
              <a:gd name="connsiteX49015" fmla="*/ 2580201 w 6085020"/>
              <a:gd name="connsiteY49015" fmla="*/ 404737 h 4885973"/>
              <a:gd name="connsiteX49016" fmla="*/ 2582464 w 6085020"/>
              <a:gd name="connsiteY49016" fmla="*/ 408382 h 4885973"/>
              <a:gd name="connsiteX49017" fmla="*/ 2586134 w 6085020"/>
              <a:gd name="connsiteY49017" fmla="*/ 406114 h 4885973"/>
              <a:gd name="connsiteX49018" fmla="*/ 2586134 w 6085020"/>
              <a:gd name="connsiteY49018" fmla="*/ 406074 h 4885973"/>
              <a:gd name="connsiteX49019" fmla="*/ 2583852 w 6085020"/>
              <a:gd name="connsiteY49019" fmla="*/ 402470 h 4885973"/>
              <a:gd name="connsiteX49020" fmla="*/ 3353987 w 6085020"/>
              <a:gd name="connsiteY49020" fmla="*/ 402091 h 4885973"/>
              <a:gd name="connsiteX49021" fmla="*/ 3353987 w 6085020"/>
              <a:gd name="connsiteY49021" fmla="*/ 402091 h 4885973"/>
              <a:gd name="connsiteX49022" fmla="*/ 2407957 w 6085020"/>
              <a:gd name="connsiteY49022" fmla="*/ 402091 h 4885973"/>
              <a:gd name="connsiteX49023" fmla="*/ 2407957 w 6085020"/>
              <a:gd name="connsiteY49023" fmla="*/ 412522 h 4885973"/>
              <a:gd name="connsiteX49024" fmla="*/ 2418415 w 6085020"/>
              <a:gd name="connsiteY49024" fmla="*/ 412522 h 4885973"/>
              <a:gd name="connsiteX49025" fmla="*/ 2418415 w 6085020"/>
              <a:gd name="connsiteY49025" fmla="*/ 402091 h 4885973"/>
              <a:gd name="connsiteX49026" fmla="*/ 2693192 w 6085020"/>
              <a:gd name="connsiteY49026" fmla="*/ 401901 h 4885973"/>
              <a:gd name="connsiteX49027" fmla="*/ 2691671 w 6085020"/>
              <a:gd name="connsiteY49027" fmla="*/ 408350 h 4885973"/>
              <a:gd name="connsiteX49028" fmla="*/ 2697185 w 6085020"/>
              <a:gd name="connsiteY49028" fmla="*/ 414988 h 4885973"/>
              <a:gd name="connsiteX49029" fmla="*/ 2694143 w 6085020"/>
              <a:gd name="connsiteY49029" fmla="*/ 422385 h 4885973"/>
              <a:gd name="connsiteX49030" fmla="*/ 2691100 w 6085020"/>
              <a:gd name="connsiteY49030" fmla="*/ 429782 h 4885973"/>
              <a:gd name="connsiteX49031" fmla="*/ 2692812 w 6085020"/>
              <a:gd name="connsiteY49031" fmla="*/ 433386 h 4885973"/>
              <a:gd name="connsiteX49032" fmla="*/ 2696425 w 6085020"/>
              <a:gd name="connsiteY49032" fmla="*/ 437179 h 4885973"/>
              <a:gd name="connsiteX49033" fmla="*/ 2700228 w 6085020"/>
              <a:gd name="connsiteY49033" fmla="*/ 436231 h 4885973"/>
              <a:gd name="connsiteX49034" fmla="*/ 2702129 w 6085020"/>
              <a:gd name="connsiteY49034" fmla="*/ 434334 h 4885973"/>
              <a:gd name="connsiteX49035" fmla="*/ 2702129 w 6085020"/>
              <a:gd name="connsiteY49035" fmla="*/ 429213 h 4885973"/>
              <a:gd name="connsiteX49036" fmla="*/ 2702129 w 6085020"/>
              <a:gd name="connsiteY49036" fmla="*/ 424282 h 4885973"/>
              <a:gd name="connsiteX49037" fmla="*/ 2707454 w 6085020"/>
              <a:gd name="connsiteY49037" fmla="*/ 422195 h 4885973"/>
              <a:gd name="connsiteX49038" fmla="*/ 2713349 w 6085020"/>
              <a:gd name="connsiteY49038" fmla="*/ 417833 h 4885973"/>
              <a:gd name="connsiteX49039" fmla="*/ 2713349 w 6085020"/>
              <a:gd name="connsiteY49039" fmla="*/ 415557 h 4885973"/>
              <a:gd name="connsiteX49040" fmla="*/ 2705552 w 6085020"/>
              <a:gd name="connsiteY49040" fmla="*/ 415557 h 4885973"/>
              <a:gd name="connsiteX49041" fmla="*/ 2697946 w 6085020"/>
              <a:gd name="connsiteY49041" fmla="*/ 415557 h 4885973"/>
              <a:gd name="connsiteX49042" fmla="*/ 2699277 w 6085020"/>
              <a:gd name="connsiteY49042" fmla="*/ 410436 h 4885973"/>
              <a:gd name="connsiteX49043" fmla="*/ 2700798 w 6085020"/>
              <a:gd name="connsiteY49043" fmla="*/ 405315 h 4885973"/>
              <a:gd name="connsiteX49044" fmla="*/ 2696995 w 6085020"/>
              <a:gd name="connsiteY49044" fmla="*/ 403608 h 4885973"/>
              <a:gd name="connsiteX49045" fmla="*/ 1520304 w 6085020"/>
              <a:gd name="connsiteY49045" fmla="*/ 400763 h 4885973"/>
              <a:gd name="connsiteX49046" fmla="*/ 1516881 w 6085020"/>
              <a:gd name="connsiteY49046" fmla="*/ 403039 h 4885973"/>
              <a:gd name="connsiteX49047" fmla="*/ 1519068 w 6085020"/>
              <a:gd name="connsiteY49047" fmla="*/ 406548 h 4885973"/>
              <a:gd name="connsiteX49048" fmla="*/ 1522586 w 6085020"/>
              <a:gd name="connsiteY49048" fmla="*/ 404367 h 4885973"/>
              <a:gd name="connsiteX49049" fmla="*/ 1520304 w 6085020"/>
              <a:gd name="connsiteY49049" fmla="*/ 400763 h 4885973"/>
              <a:gd name="connsiteX49050" fmla="*/ 1343649 w 6085020"/>
              <a:gd name="connsiteY49050" fmla="*/ 399056 h 4885973"/>
              <a:gd name="connsiteX49051" fmla="*/ 1330528 w 6085020"/>
              <a:gd name="connsiteY49051" fmla="*/ 412143 h 4885973"/>
              <a:gd name="connsiteX49052" fmla="*/ 1343649 w 6085020"/>
              <a:gd name="connsiteY49052" fmla="*/ 425230 h 4885973"/>
              <a:gd name="connsiteX49053" fmla="*/ 1356963 w 6085020"/>
              <a:gd name="connsiteY49053" fmla="*/ 412340 h 4885973"/>
              <a:gd name="connsiteX49054" fmla="*/ 1356960 w 6085020"/>
              <a:gd name="connsiteY49054" fmla="*/ 411764 h 4885973"/>
              <a:gd name="connsiteX49055" fmla="*/ 1356769 w 6085020"/>
              <a:gd name="connsiteY49055" fmla="*/ 412143 h 4885973"/>
              <a:gd name="connsiteX49056" fmla="*/ 1343649 w 6085020"/>
              <a:gd name="connsiteY49056" fmla="*/ 399056 h 4885973"/>
              <a:gd name="connsiteX49057" fmla="*/ 1365517 w 6085020"/>
              <a:gd name="connsiteY49057" fmla="*/ 394504 h 4885973"/>
              <a:gd name="connsiteX49058" fmla="*/ 1362854 w 6085020"/>
              <a:gd name="connsiteY49058" fmla="*/ 405695 h 4885973"/>
              <a:gd name="connsiteX49059" fmla="*/ 1371602 w 6085020"/>
              <a:gd name="connsiteY49059" fmla="*/ 407402 h 4885973"/>
              <a:gd name="connsiteX49060" fmla="*/ 1380729 w 6085020"/>
              <a:gd name="connsiteY49060" fmla="*/ 407402 h 4885973"/>
              <a:gd name="connsiteX49061" fmla="*/ 1373503 w 6085020"/>
              <a:gd name="connsiteY49061" fmla="*/ 399815 h 4885973"/>
              <a:gd name="connsiteX49062" fmla="*/ 2462532 w 6085020"/>
              <a:gd name="connsiteY49062" fmla="*/ 392797 h 4885973"/>
              <a:gd name="connsiteX49063" fmla="*/ 2459869 w 6085020"/>
              <a:gd name="connsiteY49063" fmla="*/ 394504 h 4885973"/>
              <a:gd name="connsiteX49064" fmla="*/ 2460041 w 6085020"/>
              <a:gd name="connsiteY49064" fmla="*/ 397717 h 4885973"/>
              <a:gd name="connsiteX49065" fmla="*/ 2461581 w 6085020"/>
              <a:gd name="connsiteY49065" fmla="*/ 398298 h 4885973"/>
              <a:gd name="connsiteX49066" fmla="*/ 2461581 w 6085020"/>
              <a:gd name="connsiteY49066" fmla="*/ 397349 h 4885973"/>
              <a:gd name="connsiteX49067" fmla="*/ 2464243 w 6085020"/>
              <a:gd name="connsiteY49067" fmla="*/ 395642 h 4885973"/>
              <a:gd name="connsiteX49068" fmla="*/ 2462665 w 6085020"/>
              <a:gd name="connsiteY49068" fmla="*/ 392831 h 4885973"/>
              <a:gd name="connsiteX49069" fmla="*/ 2462532 w 6085020"/>
              <a:gd name="connsiteY49069" fmla="*/ 392797 h 4885973"/>
              <a:gd name="connsiteX49070" fmla="*/ 1811625 w 6085020"/>
              <a:gd name="connsiteY49070" fmla="*/ 392608 h 4885973"/>
              <a:gd name="connsiteX49071" fmla="*/ 1811625 w 6085020"/>
              <a:gd name="connsiteY49071" fmla="*/ 392608 h 4885973"/>
              <a:gd name="connsiteX49072" fmla="*/ 3374334 w 6085020"/>
              <a:gd name="connsiteY49072" fmla="*/ 392418 h 4885973"/>
              <a:gd name="connsiteX49073" fmla="*/ 3384793 w 6085020"/>
              <a:gd name="connsiteY49073" fmla="*/ 423713 h 4885973"/>
              <a:gd name="connsiteX49074" fmla="*/ 3374334 w 6085020"/>
              <a:gd name="connsiteY49074" fmla="*/ 392418 h 4885973"/>
              <a:gd name="connsiteX49075" fmla="*/ 2967398 w 6085020"/>
              <a:gd name="connsiteY49075" fmla="*/ 392418 h 4885973"/>
              <a:gd name="connsiteX49076" fmla="*/ 2967398 w 6085020"/>
              <a:gd name="connsiteY49076" fmla="*/ 401332 h 4885973"/>
              <a:gd name="connsiteX49077" fmla="*/ 2974244 w 6085020"/>
              <a:gd name="connsiteY49077" fmla="*/ 411574 h 4885973"/>
              <a:gd name="connsiteX49078" fmla="*/ 2985463 w 6085020"/>
              <a:gd name="connsiteY49078" fmla="*/ 404746 h 4885973"/>
              <a:gd name="connsiteX49079" fmla="*/ 2978617 w 6085020"/>
              <a:gd name="connsiteY49079" fmla="*/ 393556 h 4885973"/>
              <a:gd name="connsiteX49080" fmla="*/ 2972152 w 6085020"/>
              <a:gd name="connsiteY49080" fmla="*/ 394504 h 4885973"/>
              <a:gd name="connsiteX49081" fmla="*/ 2967398 w 6085020"/>
              <a:gd name="connsiteY49081" fmla="*/ 392418 h 4885973"/>
              <a:gd name="connsiteX49082" fmla="*/ 1332855 w 6085020"/>
              <a:gd name="connsiteY49082" fmla="*/ 392151 h 4885973"/>
              <a:gd name="connsiteX49083" fmla="*/ 1332897 w 6085020"/>
              <a:gd name="connsiteY49083" fmla="*/ 392238 h 4885973"/>
              <a:gd name="connsiteX49084" fmla="*/ 1329135 w 6085020"/>
              <a:gd name="connsiteY49084" fmla="*/ 395198 h 4885973"/>
              <a:gd name="connsiteX49085" fmla="*/ 1328816 w 6085020"/>
              <a:gd name="connsiteY49085" fmla="*/ 394694 h 4885973"/>
              <a:gd name="connsiteX49086" fmla="*/ 1328972 w 6085020"/>
              <a:gd name="connsiteY49086" fmla="*/ 394002 h 4885973"/>
              <a:gd name="connsiteX49087" fmla="*/ 1332855 w 6085020"/>
              <a:gd name="connsiteY49087" fmla="*/ 392151 h 4885973"/>
              <a:gd name="connsiteX49088" fmla="*/ 2806145 w 6085020"/>
              <a:gd name="connsiteY49088" fmla="*/ 389763 h 4885973"/>
              <a:gd name="connsiteX49089" fmla="*/ 2804624 w 6085020"/>
              <a:gd name="connsiteY49089" fmla="*/ 390711 h 4885973"/>
              <a:gd name="connsiteX49090" fmla="*/ 2804814 w 6085020"/>
              <a:gd name="connsiteY49090" fmla="*/ 392039 h 4885973"/>
              <a:gd name="connsiteX49091" fmla="*/ 2806145 w 6085020"/>
              <a:gd name="connsiteY49091" fmla="*/ 391090 h 4885973"/>
              <a:gd name="connsiteX49092" fmla="*/ 2806145 w 6085020"/>
              <a:gd name="connsiteY49092" fmla="*/ 389763 h 4885973"/>
              <a:gd name="connsiteX49093" fmla="*/ 3094759 w 6085020"/>
              <a:gd name="connsiteY49093" fmla="*/ 388853 h 4885973"/>
              <a:gd name="connsiteX49094" fmla="*/ 3091951 w 6085020"/>
              <a:gd name="connsiteY49094" fmla="*/ 403229 h 4885973"/>
              <a:gd name="connsiteX49095" fmla="*/ 3094759 w 6085020"/>
              <a:gd name="connsiteY49095" fmla="*/ 388853 h 4885973"/>
              <a:gd name="connsiteX49096" fmla="*/ 3029199 w 6085020"/>
              <a:gd name="connsiteY49096" fmla="*/ 388245 h 4885973"/>
              <a:gd name="connsiteX49097" fmla="*/ 3029199 w 6085020"/>
              <a:gd name="connsiteY49097" fmla="*/ 388245 h 4885973"/>
              <a:gd name="connsiteX49098" fmla="*/ 3201671 w 6085020"/>
              <a:gd name="connsiteY49098" fmla="*/ 387487 h 4885973"/>
              <a:gd name="connsiteX49099" fmla="*/ 3212130 w 6085020"/>
              <a:gd name="connsiteY49099" fmla="*/ 403039 h 4885973"/>
              <a:gd name="connsiteX49100" fmla="*/ 3212130 w 6085020"/>
              <a:gd name="connsiteY49100" fmla="*/ 402850 h 4885973"/>
              <a:gd name="connsiteX49101" fmla="*/ 3201671 w 6085020"/>
              <a:gd name="connsiteY49101" fmla="*/ 387487 h 4885973"/>
              <a:gd name="connsiteX49102" fmla="*/ 2709736 w 6085020"/>
              <a:gd name="connsiteY49102" fmla="*/ 387487 h 4885973"/>
              <a:gd name="connsiteX49103" fmla="*/ 2707073 w 6085020"/>
              <a:gd name="connsiteY49103" fmla="*/ 390901 h 4885973"/>
              <a:gd name="connsiteX49104" fmla="*/ 2703841 w 6085020"/>
              <a:gd name="connsiteY49104" fmla="*/ 395073 h 4885973"/>
              <a:gd name="connsiteX49105" fmla="*/ 2706503 w 6085020"/>
              <a:gd name="connsiteY49105" fmla="*/ 397539 h 4885973"/>
              <a:gd name="connsiteX49106" fmla="*/ 2709736 w 6085020"/>
              <a:gd name="connsiteY49106" fmla="*/ 397539 h 4885973"/>
              <a:gd name="connsiteX49107" fmla="*/ 2711637 w 6085020"/>
              <a:gd name="connsiteY49107" fmla="*/ 394504 h 4885973"/>
              <a:gd name="connsiteX49108" fmla="*/ 2713729 w 6085020"/>
              <a:gd name="connsiteY49108" fmla="*/ 391659 h 4885973"/>
              <a:gd name="connsiteX49109" fmla="*/ 2711637 w 6085020"/>
              <a:gd name="connsiteY49109" fmla="*/ 389573 h 4885973"/>
              <a:gd name="connsiteX49110" fmla="*/ 2437265 w 6085020"/>
              <a:gd name="connsiteY49110" fmla="*/ 386977 h 4885973"/>
              <a:gd name="connsiteX49111" fmla="*/ 2433057 w 6085020"/>
              <a:gd name="connsiteY49111" fmla="*/ 392418 h 4885973"/>
              <a:gd name="connsiteX49112" fmla="*/ 2459299 w 6085020"/>
              <a:gd name="connsiteY49112" fmla="*/ 392418 h 4885973"/>
              <a:gd name="connsiteX49113" fmla="*/ 2437265 w 6085020"/>
              <a:gd name="connsiteY49113" fmla="*/ 386977 h 4885973"/>
              <a:gd name="connsiteX49114" fmla="*/ 1352206 w 6085020"/>
              <a:gd name="connsiteY49114" fmla="*/ 385021 h 4885973"/>
              <a:gd name="connsiteX49115" fmla="*/ 1348212 w 6085020"/>
              <a:gd name="connsiteY49115" fmla="*/ 390142 h 4885973"/>
              <a:gd name="connsiteX49116" fmla="*/ 1346881 w 6085020"/>
              <a:gd name="connsiteY49116" fmla="*/ 395832 h 4885973"/>
              <a:gd name="connsiteX49117" fmla="*/ 1359241 w 6085020"/>
              <a:gd name="connsiteY49117" fmla="*/ 398867 h 4885973"/>
              <a:gd name="connsiteX49118" fmla="*/ 1356960 w 6085020"/>
              <a:gd name="connsiteY49118" fmla="*/ 392228 h 4885973"/>
              <a:gd name="connsiteX49119" fmla="*/ 1352206 w 6085020"/>
              <a:gd name="connsiteY49119" fmla="*/ 385021 h 4885973"/>
              <a:gd name="connsiteX49120" fmla="*/ 1579823 w 6085020"/>
              <a:gd name="connsiteY49120" fmla="*/ 383124 h 4885973"/>
              <a:gd name="connsiteX49121" fmla="*/ 1576068 w 6085020"/>
              <a:gd name="connsiteY49121" fmla="*/ 384592 h 4885973"/>
              <a:gd name="connsiteX49122" fmla="*/ 1575830 w 6085020"/>
              <a:gd name="connsiteY49122" fmla="*/ 385780 h 4885973"/>
              <a:gd name="connsiteX49123" fmla="*/ 1576210 w 6085020"/>
              <a:gd name="connsiteY49123" fmla="*/ 385400 h 4885973"/>
              <a:gd name="connsiteX49124" fmla="*/ 1578492 w 6085020"/>
              <a:gd name="connsiteY49124" fmla="*/ 389004 h 4885973"/>
              <a:gd name="connsiteX49125" fmla="*/ 1581915 w 6085020"/>
              <a:gd name="connsiteY49125" fmla="*/ 386728 h 4885973"/>
              <a:gd name="connsiteX49126" fmla="*/ 1579823 w 6085020"/>
              <a:gd name="connsiteY49126" fmla="*/ 383124 h 4885973"/>
              <a:gd name="connsiteX49127" fmla="*/ 3013416 w 6085020"/>
              <a:gd name="connsiteY49127" fmla="*/ 382935 h 4885973"/>
              <a:gd name="connsiteX49128" fmla="*/ 2992499 w 6085020"/>
              <a:gd name="connsiteY49128" fmla="*/ 402850 h 4885973"/>
              <a:gd name="connsiteX49129" fmla="*/ 2992499 w 6085020"/>
              <a:gd name="connsiteY49129" fmla="*/ 403798 h 4885973"/>
              <a:gd name="connsiteX49130" fmla="*/ 3013416 w 6085020"/>
              <a:gd name="connsiteY49130" fmla="*/ 382935 h 4885973"/>
              <a:gd name="connsiteX49131" fmla="*/ 3164401 w 6085020"/>
              <a:gd name="connsiteY49131" fmla="*/ 382555 h 4885973"/>
              <a:gd name="connsiteX49132" fmla="*/ 3171033 w 6085020"/>
              <a:gd name="connsiteY49132" fmla="*/ 407615 h 4885973"/>
              <a:gd name="connsiteX49133" fmla="*/ 3184901 w 6085020"/>
              <a:gd name="connsiteY49133" fmla="*/ 422452 h 4885973"/>
              <a:gd name="connsiteX49134" fmla="*/ 3185318 w 6085020"/>
              <a:gd name="connsiteY49134" fmla="*/ 424282 h 4885973"/>
              <a:gd name="connsiteX49135" fmla="*/ 3186079 w 6085020"/>
              <a:gd name="connsiteY49135" fmla="*/ 423713 h 4885973"/>
              <a:gd name="connsiteX49136" fmla="*/ 3184901 w 6085020"/>
              <a:gd name="connsiteY49136" fmla="*/ 422452 h 4885973"/>
              <a:gd name="connsiteX49137" fmla="*/ 3179067 w 6085020"/>
              <a:gd name="connsiteY49137" fmla="*/ 396875 h 4885973"/>
              <a:gd name="connsiteX49138" fmla="*/ 3164401 w 6085020"/>
              <a:gd name="connsiteY49138" fmla="*/ 382555 h 4885973"/>
              <a:gd name="connsiteX49139" fmla="*/ 3415598 w 6085020"/>
              <a:gd name="connsiteY49139" fmla="*/ 381986 h 4885973"/>
              <a:gd name="connsiteX49140" fmla="*/ 3410464 w 6085020"/>
              <a:gd name="connsiteY49140" fmla="*/ 413281 h 4885973"/>
              <a:gd name="connsiteX49141" fmla="*/ 3415978 w 6085020"/>
              <a:gd name="connsiteY49141" fmla="*/ 381986 h 4885973"/>
              <a:gd name="connsiteX49142" fmla="*/ 2877454 w 6085020"/>
              <a:gd name="connsiteY49142" fmla="*/ 381986 h 4885973"/>
              <a:gd name="connsiteX49143" fmla="*/ 2877454 w 6085020"/>
              <a:gd name="connsiteY49143" fmla="*/ 381986 h 4885973"/>
              <a:gd name="connsiteX49144" fmla="*/ 3818731 w 6085020"/>
              <a:gd name="connsiteY49144" fmla="*/ 381607 h 4885973"/>
              <a:gd name="connsiteX49145" fmla="*/ 3818731 w 6085020"/>
              <a:gd name="connsiteY49145" fmla="*/ 381986 h 4885973"/>
              <a:gd name="connsiteX49146" fmla="*/ 3818846 w 6085020"/>
              <a:gd name="connsiteY49146" fmla="*/ 382016 h 4885973"/>
              <a:gd name="connsiteX49147" fmla="*/ 3822249 w 6085020"/>
              <a:gd name="connsiteY49147" fmla="*/ 394102 h 4885973"/>
              <a:gd name="connsiteX49148" fmla="*/ 3834323 w 6085020"/>
              <a:gd name="connsiteY49148" fmla="*/ 397349 h 4885973"/>
              <a:gd name="connsiteX49149" fmla="*/ 3831162 w 6085020"/>
              <a:gd name="connsiteY49149" fmla="*/ 385187 h 4885973"/>
              <a:gd name="connsiteX49150" fmla="*/ 3818846 w 6085020"/>
              <a:gd name="connsiteY49150" fmla="*/ 382016 h 4885973"/>
              <a:gd name="connsiteX49151" fmla="*/ 3283362 w 6085020"/>
              <a:gd name="connsiteY49151" fmla="*/ 381548 h 4885973"/>
              <a:gd name="connsiteX49152" fmla="*/ 3285341 w 6085020"/>
              <a:gd name="connsiteY49152" fmla="*/ 398298 h 4885973"/>
              <a:gd name="connsiteX49153" fmla="*/ 3286291 w 6085020"/>
              <a:gd name="connsiteY49153" fmla="*/ 398108 h 4885973"/>
              <a:gd name="connsiteX49154" fmla="*/ 3291616 w 6085020"/>
              <a:gd name="connsiteY49154" fmla="*/ 382366 h 4885973"/>
              <a:gd name="connsiteX49155" fmla="*/ 3283362 w 6085020"/>
              <a:gd name="connsiteY49155" fmla="*/ 381548 h 4885973"/>
              <a:gd name="connsiteX49156" fmla="*/ 3937959 w 6085020"/>
              <a:gd name="connsiteY49156" fmla="*/ 379592 h 4885973"/>
              <a:gd name="connsiteX49157" fmla="*/ 3939100 w 6085020"/>
              <a:gd name="connsiteY49157" fmla="*/ 392039 h 4885973"/>
              <a:gd name="connsiteX49158" fmla="*/ 3937959 w 6085020"/>
              <a:gd name="connsiteY49158" fmla="*/ 379592 h 4885973"/>
              <a:gd name="connsiteX49159" fmla="*/ 2288527 w 6085020"/>
              <a:gd name="connsiteY49159" fmla="*/ 379319 h 4885973"/>
              <a:gd name="connsiteX49160" fmla="*/ 2284355 w 6085020"/>
              <a:gd name="connsiteY49160" fmla="*/ 381986 h 4885973"/>
              <a:gd name="connsiteX49161" fmla="*/ 2288527 w 6085020"/>
              <a:gd name="connsiteY49161" fmla="*/ 379319 h 4885973"/>
              <a:gd name="connsiteX49162" fmla="*/ 1506613 w 6085020"/>
              <a:gd name="connsiteY49162" fmla="*/ 378383 h 4885973"/>
              <a:gd name="connsiteX49163" fmla="*/ 1503570 w 6085020"/>
              <a:gd name="connsiteY49163" fmla="*/ 380848 h 4885973"/>
              <a:gd name="connsiteX49164" fmla="*/ 1503000 w 6085020"/>
              <a:gd name="connsiteY49164" fmla="*/ 380659 h 4885973"/>
              <a:gd name="connsiteX49165" fmla="*/ 1505282 w 6085020"/>
              <a:gd name="connsiteY49165" fmla="*/ 384262 h 4885973"/>
              <a:gd name="connsiteX49166" fmla="*/ 1508895 w 6085020"/>
              <a:gd name="connsiteY49166" fmla="*/ 381986 h 4885973"/>
              <a:gd name="connsiteX49167" fmla="*/ 1506613 w 6085020"/>
              <a:gd name="connsiteY49167" fmla="*/ 378383 h 4885973"/>
              <a:gd name="connsiteX49168" fmla="*/ 3302074 w 6085020"/>
              <a:gd name="connsiteY49168" fmla="*/ 377245 h 4885973"/>
              <a:gd name="connsiteX49169" fmla="*/ 3302074 w 6085020"/>
              <a:gd name="connsiteY49169" fmla="*/ 377245 h 4885973"/>
              <a:gd name="connsiteX49170" fmla="*/ 3996717 w 6085020"/>
              <a:gd name="connsiteY49170" fmla="*/ 377055 h 4885973"/>
              <a:gd name="connsiteX49171" fmla="*/ 3996717 w 6085020"/>
              <a:gd name="connsiteY49171" fmla="*/ 377055 h 4885973"/>
              <a:gd name="connsiteX49172" fmla="*/ 2378292 w 6085020"/>
              <a:gd name="connsiteY49172" fmla="*/ 377055 h 4885973"/>
              <a:gd name="connsiteX49173" fmla="*/ 2376961 w 6085020"/>
              <a:gd name="connsiteY49173" fmla="*/ 378003 h 4885973"/>
              <a:gd name="connsiteX49174" fmla="*/ 2376961 w 6085020"/>
              <a:gd name="connsiteY49174" fmla="*/ 379331 h 4885973"/>
              <a:gd name="connsiteX49175" fmla="*/ 2378292 w 6085020"/>
              <a:gd name="connsiteY49175" fmla="*/ 378383 h 4885973"/>
              <a:gd name="connsiteX49176" fmla="*/ 2378292 w 6085020"/>
              <a:gd name="connsiteY49176" fmla="*/ 377055 h 4885973"/>
              <a:gd name="connsiteX49177" fmla="*/ 2788651 w 6085020"/>
              <a:gd name="connsiteY49177" fmla="*/ 376865 h 4885973"/>
              <a:gd name="connsiteX49178" fmla="*/ 2787510 w 6085020"/>
              <a:gd name="connsiteY49178" fmla="*/ 377434 h 4885973"/>
              <a:gd name="connsiteX49179" fmla="*/ 2777051 w 6085020"/>
              <a:gd name="connsiteY49179" fmla="*/ 377434 h 4885973"/>
              <a:gd name="connsiteX49180" fmla="*/ 2777051 w 6085020"/>
              <a:gd name="connsiteY49180" fmla="*/ 392987 h 4885973"/>
              <a:gd name="connsiteX49181" fmla="*/ 2788651 w 6085020"/>
              <a:gd name="connsiteY49181" fmla="*/ 376865 h 4885973"/>
              <a:gd name="connsiteX49182" fmla="*/ 2318012 w 6085020"/>
              <a:gd name="connsiteY49182" fmla="*/ 376865 h 4885973"/>
              <a:gd name="connsiteX49183" fmla="*/ 2317442 w 6085020"/>
              <a:gd name="connsiteY49183" fmla="*/ 377055 h 4885973"/>
              <a:gd name="connsiteX49184" fmla="*/ 2327901 w 6085020"/>
              <a:gd name="connsiteY49184" fmla="*/ 392608 h 4885973"/>
              <a:gd name="connsiteX49185" fmla="*/ 2318012 w 6085020"/>
              <a:gd name="connsiteY49185" fmla="*/ 376865 h 4885973"/>
              <a:gd name="connsiteX49186" fmla="*/ 3473976 w 6085020"/>
              <a:gd name="connsiteY49186" fmla="*/ 375775 h 4885973"/>
              <a:gd name="connsiteX49187" fmla="*/ 3473976 w 6085020"/>
              <a:gd name="connsiteY49187" fmla="*/ 392418 h 4885973"/>
              <a:gd name="connsiteX49188" fmla="*/ 3473976 w 6085020"/>
              <a:gd name="connsiteY49188" fmla="*/ 375775 h 4885973"/>
              <a:gd name="connsiteX49189" fmla="*/ 1882553 w 6085020"/>
              <a:gd name="connsiteY49189" fmla="*/ 375158 h 4885973"/>
              <a:gd name="connsiteX49190" fmla="*/ 1867721 w 6085020"/>
              <a:gd name="connsiteY49190" fmla="*/ 384262 h 4885973"/>
              <a:gd name="connsiteX49191" fmla="*/ 1853269 w 6085020"/>
              <a:gd name="connsiteY49191" fmla="*/ 392987 h 4885973"/>
              <a:gd name="connsiteX49192" fmla="*/ 1860305 w 6085020"/>
              <a:gd name="connsiteY49192" fmla="*/ 404367 h 4885973"/>
              <a:gd name="connsiteX49193" fmla="*/ 1857833 w 6085020"/>
              <a:gd name="connsiteY49193" fmla="*/ 408729 h 4885973"/>
              <a:gd name="connsiteX49194" fmla="*/ 1864678 w 6085020"/>
              <a:gd name="connsiteY49194" fmla="*/ 419919 h 4885973"/>
              <a:gd name="connsiteX49195" fmla="*/ 1869813 w 6085020"/>
              <a:gd name="connsiteY49195" fmla="*/ 419919 h 4885973"/>
              <a:gd name="connsiteX49196" fmla="*/ 1871714 w 6085020"/>
              <a:gd name="connsiteY49196" fmla="*/ 422954 h 4885973"/>
              <a:gd name="connsiteX49197" fmla="*/ 1872855 w 6085020"/>
              <a:gd name="connsiteY49197" fmla="*/ 418212 h 4885973"/>
              <a:gd name="connsiteX49198" fmla="*/ 1875898 w 6085020"/>
              <a:gd name="connsiteY49198" fmla="*/ 413281 h 4885973"/>
              <a:gd name="connsiteX49199" fmla="*/ 1875898 w 6085020"/>
              <a:gd name="connsiteY49199" fmla="*/ 407402 h 4885973"/>
              <a:gd name="connsiteX49200" fmla="*/ 1440629 w 6085020"/>
              <a:gd name="connsiteY49200" fmla="*/ 374779 h 4885973"/>
              <a:gd name="connsiteX49201" fmla="*/ 1437206 w 6085020"/>
              <a:gd name="connsiteY49201" fmla="*/ 377055 h 4885973"/>
              <a:gd name="connsiteX49202" fmla="*/ 1439297 w 6085020"/>
              <a:gd name="connsiteY49202" fmla="*/ 380659 h 4885973"/>
              <a:gd name="connsiteX49203" fmla="*/ 1442834 w 6085020"/>
              <a:gd name="connsiteY49203" fmla="*/ 378722 h 4885973"/>
              <a:gd name="connsiteX49204" fmla="*/ 1442910 w 6085020"/>
              <a:gd name="connsiteY49204" fmla="*/ 378383 h 4885973"/>
              <a:gd name="connsiteX49205" fmla="*/ 1440629 w 6085020"/>
              <a:gd name="connsiteY49205" fmla="*/ 374969 h 4885973"/>
              <a:gd name="connsiteX49206" fmla="*/ 1599980 w 6085020"/>
              <a:gd name="connsiteY49206" fmla="*/ 373072 h 4885973"/>
              <a:gd name="connsiteX49207" fmla="*/ 1594085 w 6085020"/>
              <a:gd name="connsiteY49207" fmla="*/ 374969 h 4885973"/>
              <a:gd name="connsiteX49208" fmla="*/ 1590282 w 6085020"/>
              <a:gd name="connsiteY49208" fmla="*/ 376725 h 4885973"/>
              <a:gd name="connsiteX49209" fmla="*/ 1590282 w 6085020"/>
              <a:gd name="connsiteY49209" fmla="*/ 376296 h 4885973"/>
              <a:gd name="connsiteX49210" fmla="*/ 1590092 w 6085020"/>
              <a:gd name="connsiteY49210" fmla="*/ 377055 h 4885973"/>
              <a:gd name="connsiteX49211" fmla="*/ 1590181 w 6085020"/>
              <a:gd name="connsiteY49211" fmla="*/ 376772 h 4885973"/>
              <a:gd name="connsiteX49212" fmla="*/ 1590282 w 6085020"/>
              <a:gd name="connsiteY49212" fmla="*/ 376725 h 4885973"/>
              <a:gd name="connsiteX49213" fmla="*/ 1590282 w 6085020"/>
              <a:gd name="connsiteY49213" fmla="*/ 378193 h 4885973"/>
              <a:gd name="connsiteX49214" fmla="*/ 1582676 w 6085020"/>
              <a:gd name="connsiteY49214" fmla="*/ 395832 h 4885973"/>
              <a:gd name="connsiteX49215" fmla="*/ 1576591 w 6085020"/>
              <a:gd name="connsiteY49215" fmla="*/ 421816 h 4885973"/>
              <a:gd name="connsiteX49216" fmla="*/ 1602832 w 6085020"/>
              <a:gd name="connsiteY49216" fmla="*/ 451404 h 4885973"/>
              <a:gd name="connsiteX49217" fmla="*/ 1602832 w 6085020"/>
              <a:gd name="connsiteY49217" fmla="*/ 452352 h 4885973"/>
              <a:gd name="connsiteX49218" fmla="*/ 1604728 w 6085020"/>
              <a:gd name="connsiteY49218" fmla="*/ 455905 h 4885973"/>
              <a:gd name="connsiteX49219" fmla="*/ 1604924 w 6085020"/>
              <a:gd name="connsiteY49219" fmla="*/ 455956 h 4885973"/>
              <a:gd name="connsiteX49220" fmla="*/ 1607016 w 6085020"/>
              <a:gd name="connsiteY49220" fmla="*/ 455956 h 4885973"/>
              <a:gd name="connsiteX49221" fmla="*/ 1610439 w 6085020"/>
              <a:gd name="connsiteY49221" fmla="*/ 459939 h 4885973"/>
              <a:gd name="connsiteX49222" fmla="*/ 1648470 w 6085020"/>
              <a:gd name="connsiteY49222" fmla="*/ 494079 h 4885973"/>
              <a:gd name="connsiteX49223" fmla="*/ 1648470 w 6085020"/>
              <a:gd name="connsiteY49223" fmla="*/ 496355 h 4885973"/>
              <a:gd name="connsiteX49224" fmla="*/ 1651512 w 6085020"/>
              <a:gd name="connsiteY49224" fmla="*/ 496355 h 4885973"/>
              <a:gd name="connsiteX49225" fmla="*/ 1655126 w 6085020"/>
              <a:gd name="connsiteY49225" fmla="*/ 498631 h 4885973"/>
              <a:gd name="connsiteX49226" fmla="*/ 1664443 w 6085020"/>
              <a:gd name="connsiteY49226" fmla="*/ 502803 h 4885973"/>
              <a:gd name="connsiteX49227" fmla="*/ 1685741 w 6085020"/>
              <a:gd name="connsiteY49227" fmla="*/ 507735 h 4885973"/>
              <a:gd name="connsiteX49228" fmla="*/ 1684790 w 6085020"/>
              <a:gd name="connsiteY49228" fmla="*/ 506028 h 4885973"/>
              <a:gd name="connsiteX49229" fmla="*/ 1687833 w 6085020"/>
              <a:gd name="connsiteY49229" fmla="*/ 503752 h 4885973"/>
              <a:gd name="connsiteX49230" fmla="*/ 1685551 w 6085020"/>
              <a:gd name="connsiteY49230" fmla="*/ 500338 h 4885973"/>
              <a:gd name="connsiteX49231" fmla="*/ 1682318 w 6085020"/>
              <a:gd name="connsiteY49231" fmla="*/ 501665 h 4885973"/>
              <a:gd name="connsiteX49232" fmla="*/ 1648660 w 6085020"/>
              <a:gd name="connsiteY49232" fmla="*/ 441921 h 4885973"/>
              <a:gd name="connsiteX49233" fmla="*/ 1632877 w 6085020"/>
              <a:gd name="connsiteY49233" fmla="*/ 415557 h 4885973"/>
              <a:gd name="connsiteX49234" fmla="*/ 1628123 w 6085020"/>
              <a:gd name="connsiteY49234" fmla="*/ 408350 h 4885973"/>
              <a:gd name="connsiteX49235" fmla="*/ 1599980 w 6085020"/>
              <a:gd name="connsiteY49235" fmla="*/ 373072 h 4885973"/>
              <a:gd name="connsiteX49236" fmla="*/ 2544489 w 6085020"/>
              <a:gd name="connsiteY49236" fmla="*/ 372124 h 4885973"/>
              <a:gd name="connsiteX49237" fmla="*/ 2533840 w 6085020"/>
              <a:gd name="connsiteY49237" fmla="*/ 379331 h 4885973"/>
              <a:gd name="connsiteX49238" fmla="*/ 2533270 w 6085020"/>
              <a:gd name="connsiteY49238" fmla="*/ 379141 h 4885973"/>
              <a:gd name="connsiteX49239" fmla="*/ 2540325 w 6085020"/>
              <a:gd name="connsiteY49239" fmla="*/ 390241 h 4885973"/>
              <a:gd name="connsiteX49240" fmla="*/ 2551449 w 6085020"/>
              <a:gd name="connsiteY49240" fmla="*/ 383202 h 4885973"/>
              <a:gd name="connsiteX49241" fmla="*/ 2544489 w 6085020"/>
              <a:gd name="connsiteY49241" fmla="*/ 372124 h 4885973"/>
              <a:gd name="connsiteX49242" fmla="*/ 3128461 w 6085020"/>
              <a:gd name="connsiteY49242" fmla="*/ 371934 h 4885973"/>
              <a:gd name="connsiteX49243" fmla="*/ 3128461 w 6085020"/>
              <a:gd name="connsiteY49243" fmla="*/ 371934 h 4885973"/>
              <a:gd name="connsiteX49244" fmla="*/ 3112868 w 6085020"/>
              <a:gd name="connsiteY49244" fmla="*/ 371934 h 4885973"/>
              <a:gd name="connsiteX49245" fmla="*/ 3112868 w 6085020"/>
              <a:gd name="connsiteY49245" fmla="*/ 371934 h 4885973"/>
              <a:gd name="connsiteX49246" fmla="*/ 2296715 w 6085020"/>
              <a:gd name="connsiteY49246" fmla="*/ 371744 h 4885973"/>
              <a:gd name="connsiteX49247" fmla="*/ 2296715 w 6085020"/>
              <a:gd name="connsiteY49247" fmla="*/ 371744 h 4885973"/>
              <a:gd name="connsiteX49248" fmla="*/ 1894533 w 6085020"/>
              <a:gd name="connsiteY49248" fmla="*/ 371555 h 4885973"/>
              <a:gd name="connsiteX49249" fmla="*/ 1894533 w 6085020"/>
              <a:gd name="connsiteY49249" fmla="*/ 371555 h 4885973"/>
              <a:gd name="connsiteX49250" fmla="*/ 3322611 w 6085020"/>
              <a:gd name="connsiteY49250" fmla="*/ 370796 h 4885973"/>
              <a:gd name="connsiteX49251" fmla="*/ 3322611 w 6085020"/>
              <a:gd name="connsiteY49251" fmla="*/ 370796 h 4885973"/>
              <a:gd name="connsiteX49252" fmla="*/ 2789792 w 6085020"/>
              <a:gd name="connsiteY49252" fmla="*/ 370037 h 4885973"/>
              <a:gd name="connsiteX49253" fmla="*/ 2789792 w 6085020"/>
              <a:gd name="connsiteY49253" fmla="*/ 371555 h 4885973"/>
              <a:gd name="connsiteX49254" fmla="*/ 2791123 w 6085020"/>
              <a:gd name="connsiteY49254" fmla="*/ 370606 h 4885973"/>
              <a:gd name="connsiteX49255" fmla="*/ 2791313 w 6085020"/>
              <a:gd name="connsiteY49255" fmla="*/ 370037 h 4885973"/>
              <a:gd name="connsiteX49256" fmla="*/ 2789792 w 6085020"/>
              <a:gd name="connsiteY49256" fmla="*/ 370037 h 4885973"/>
              <a:gd name="connsiteX49257" fmla="*/ 2487633 w 6085020"/>
              <a:gd name="connsiteY49257" fmla="*/ 368141 h 4885973"/>
              <a:gd name="connsiteX49258" fmla="*/ 2478505 w 6085020"/>
              <a:gd name="connsiteY49258" fmla="*/ 370606 h 4885973"/>
              <a:gd name="connsiteX49259" fmla="*/ 2481167 w 6085020"/>
              <a:gd name="connsiteY49259" fmla="*/ 378572 h 4885973"/>
              <a:gd name="connsiteX49260" fmla="*/ 2479646 w 6085020"/>
              <a:gd name="connsiteY49260" fmla="*/ 384452 h 4885973"/>
              <a:gd name="connsiteX49261" fmla="*/ 2482118 w 6085020"/>
              <a:gd name="connsiteY49261" fmla="*/ 391280 h 4885973"/>
              <a:gd name="connsiteX49262" fmla="*/ 2479836 w 6085020"/>
              <a:gd name="connsiteY49262" fmla="*/ 390332 h 4885973"/>
              <a:gd name="connsiteX49263" fmla="*/ 2467738 w 6085020"/>
              <a:gd name="connsiteY49263" fmla="*/ 420299 h 4885973"/>
              <a:gd name="connsiteX49264" fmla="*/ 2470232 w 6085020"/>
              <a:gd name="connsiteY49264" fmla="*/ 436231 h 4885973"/>
              <a:gd name="connsiteX49265" fmla="*/ 2464433 w 6085020"/>
              <a:gd name="connsiteY49265" fmla="*/ 429023 h 4885973"/>
              <a:gd name="connsiteX49266" fmla="*/ 2427923 w 6085020"/>
              <a:gd name="connsiteY49266" fmla="*/ 444576 h 4885973"/>
              <a:gd name="connsiteX49267" fmla="*/ 2453975 w 6085020"/>
              <a:gd name="connsiteY49267" fmla="*/ 507166 h 4885973"/>
              <a:gd name="connsiteX49268" fmla="*/ 2495809 w 6085020"/>
              <a:gd name="connsiteY49268" fmla="*/ 470750 h 4885973"/>
              <a:gd name="connsiteX49269" fmla="*/ 2469758 w 6085020"/>
              <a:gd name="connsiteY49269" fmla="*/ 481181 h 4885973"/>
              <a:gd name="connsiteX49270" fmla="*/ 2490675 w 6085020"/>
              <a:gd name="connsiteY49270" fmla="*/ 465439 h 4885973"/>
              <a:gd name="connsiteX49271" fmla="*/ 2478624 w 6085020"/>
              <a:gd name="connsiteY49271" fmla="*/ 446663 h 4885973"/>
              <a:gd name="connsiteX49272" fmla="*/ 2470267 w 6085020"/>
              <a:gd name="connsiteY49272" fmla="*/ 436275 h 4885973"/>
              <a:gd name="connsiteX49273" fmla="*/ 2484590 w 6085020"/>
              <a:gd name="connsiteY49273" fmla="*/ 442869 h 4885973"/>
              <a:gd name="connsiteX49274" fmla="*/ 2484590 w 6085020"/>
              <a:gd name="connsiteY49274" fmla="*/ 440593 h 4885973"/>
              <a:gd name="connsiteX49275" fmla="*/ 2526424 w 6085020"/>
              <a:gd name="connsiteY49275" fmla="*/ 450456 h 4885973"/>
              <a:gd name="connsiteX49276" fmla="*/ 2529277 w 6085020"/>
              <a:gd name="connsiteY49276" fmla="*/ 460508 h 4885973"/>
              <a:gd name="connsiteX49277" fmla="*/ 2530418 w 6085020"/>
              <a:gd name="connsiteY49277" fmla="*/ 464111 h 4885973"/>
              <a:gd name="connsiteX49278" fmla="*/ 2521480 w 6085020"/>
              <a:gd name="connsiteY49278" fmla="*/ 464111 h 4885973"/>
              <a:gd name="connsiteX49279" fmla="*/ 2521480 w 6085020"/>
              <a:gd name="connsiteY49279" fmla="*/ 474543 h 4885973"/>
              <a:gd name="connsiteX49280" fmla="*/ 2531939 w 6085020"/>
              <a:gd name="connsiteY49280" fmla="*/ 474543 h 4885973"/>
              <a:gd name="connsiteX49281" fmla="*/ 2531939 w 6085020"/>
              <a:gd name="connsiteY49281" fmla="*/ 468284 h 4885973"/>
              <a:gd name="connsiteX49282" fmla="*/ 2537644 w 6085020"/>
              <a:gd name="connsiteY49282" fmla="*/ 459939 h 4885973"/>
              <a:gd name="connsiteX49283" fmla="*/ 2543348 w 6085020"/>
              <a:gd name="connsiteY49283" fmla="*/ 451783 h 4885973"/>
              <a:gd name="connsiteX49284" fmla="*/ 2534791 w 6085020"/>
              <a:gd name="connsiteY49284" fmla="*/ 449697 h 4885973"/>
              <a:gd name="connsiteX49285" fmla="*/ 2530037 w 6085020"/>
              <a:gd name="connsiteY49285" fmla="*/ 449697 h 4885973"/>
              <a:gd name="connsiteX49286" fmla="*/ 2530037 w 6085020"/>
              <a:gd name="connsiteY49286" fmla="*/ 447231 h 4885973"/>
              <a:gd name="connsiteX49287" fmla="*/ 2532319 w 6085020"/>
              <a:gd name="connsiteY49287" fmla="*/ 448369 h 4885973"/>
              <a:gd name="connsiteX49288" fmla="*/ 2532319 w 6085020"/>
              <a:gd name="connsiteY49288" fmla="*/ 446093 h 4885973"/>
              <a:gd name="connsiteX49289" fmla="*/ 2534601 w 6085020"/>
              <a:gd name="connsiteY49289" fmla="*/ 447421 h 4885973"/>
              <a:gd name="connsiteX49290" fmla="*/ 2522811 w 6085020"/>
              <a:gd name="connsiteY49290" fmla="*/ 417264 h 4885973"/>
              <a:gd name="connsiteX49291" fmla="*/ 2522241 w 6085020"/>
              <a:gd name="connsiteY49291" fmla="*/ 417074 h 4885973"/>
              <a:gd name="connsiteX49292" fmla="*/ 2522241 w 6085020"/>
              <a:gd name="connsiteY49292" fmla="*/ 429023 h 4885973"/>
              <a:gd name="connsiteX49293" fmla="*/ 2503225 w 6085020"/>
              <a:gd name="connsiteY49293" fmla="*/ 413471 h 4885973"/>
              <a:gd name="connsiteX49294" fmla="*/ 2492386 w 6085020"/>
              <a:gd name="connsiteY49294" fmla="*/ 414419 h 4885973"/>
              <a:gd name="connsiteX49295" fmla="*/ 2489724 w 6085020"/>
              <a:gd name="connsiteY49295" fmla="*/ 397349 h 4885973"/>
              <a:gd name="connsiteX49296" fmla="*/ 2492767 w 6085020"/>
              <a:gd name="connsiteY49296" fmla="*/ 397349 h 4885973"/>
              <a:gd name="connsiteX49297" fmla="*/ 2505697 w 6085020"/>
              <a:gd name="connsiteY49297" fmla="*/ 384452 h 4885973"/>
              <a:gd name="connsiteX49298" fmla="*/ 2494668 w 6085020"/>
              <a:gd name="connsiteY49298" fmla="*/ 371744 h 4885973"/>
              <a:gd name="connsiteX49299" fmla="*/ 2495809 w 6085020"/>
              <a:gd name="connsiteY49299" fmla="*/ 370037 h 4885973"/>
              <a:gd name="connsiteX49300" fmla="*/ 2568164 w 6085020"/>
              <a:gd name="connsiteY49300" fmla="*/ 367477 h 4885973"/>
              <a:gd name="connsiteX49301" fmla="*/ 2564646 w 6085020"/>
              <a:gd name="connsiteY49301" fmla="*/ 369658 h 4885973"/>
              <a:gd name="connsiteX49302" fmla="*/ 2566833 w 6085020"/>
              <a:gd name="connsiteY49302" fmla="*/ 373167 h 4885973"/>
              <a:gd name="connsiteX49303" fmla="*/ 2570351 w 6085020"/>
              <a:gd name="connsiteY49303" fmla="*/ 370986 h 4885973"/>
              <a:gd name="connsiteX49304" fmla="*/ 2568164 w 6085020"/>
              <a:gd name="connsiteY49304" fmla="*/ 367477 h 4885973"/>
              <a:gd name="connsiteX49305" fmla="*/ 2705362 w 6085020"/>
              <a:gd name="connsiteY49305" fmla="*/ 367003 h 4885973"/>
              <a:gd name="connsiteX49306" fmla="*/ 2700988 w 6085020"/>
              <a:gd name="connsiteY49306" fmla="*/ 369848 h 4885973"/>
              <a:gd name="connsiteX49307" fmla="*/ 2699467 w 6085020"/>
              <a:gd name="connsiteY49307" fmla="*/ 372124 h 4885973"/>
              <a:gd name="connsiteX49308" fmla="*/ 2706503 w 6085020"/>
              <a:gd name="connsiteY49308" fmla="*/ 373831 h 4885973"/>
              <a:gd name="connsiteX49309" fmla="*/ 2708214 w 6085020"/>
              <a:gd name="connsiteY49309" fmla="*/ 367003 h 4885973"/>
              <a:gd name="connsiteX49310" fmla="*/ 2972533 w 6085020"/>
              <a:gd name="connsiteY49310" fmla="*/ 366813 h 4885973"/>
              <a:gd name="connsiteX49311" fmla="*/ 2972533 w 6085020"/>
              <a:gd name="connsiteY49311" fmla="*/ 366813 h 4885973"/>
              <a:gd name="connsiteX49312" fmla="*/ 1901569 w 6085020"/>
              <a:gd name="connsiteY49312" fmla="*/ 366813 h 4885973"/>
              <a:gd name="connsiteX49313" fmla="*/ 1908414 w 6085020"/>
              <a:gd name="connsiteY49313" fmla="*/ 387487 h 4885973"/>
              <a:gd name="connsiteX49314" fmla="*/ 1920775 w 6085020"/>
              <a:gd name="connsiteY49314" fmla="*/ 403419 h 4885973"/>
              <a:gd name="connsiteX49315" fmla="*/ 1920775 w 6085020"/>
              <a:gd name="connsiteY49315" fmla="*/ 408160 h 4885973"/>
              <a:gd name="connsiteX49316" fmla="*/ 1926670 w 6085020"/>
              <a:gd name="connsiteY49316" fmla="*/ 408160 h 4885973"/>
              <a:gd name="connsiteX49317" fmla="*/ 1942453 w 6085020"/>
              <a:gd name="connsiteY49317" fmla="*/ 415367 h 4885973"/>
              <a:gd name="connsiteX49318" fmla="*/ 1969645 w 6085020"/>
              <a:gd name="connsiteY49318" fmla="*/ 421816 h 4885973"/>
              <a:gd name="connsiteX49319" fmla="*/ 1962799 w 6085020"/>
              <a:gd name="connsiteY49319" fmla="*/ 401143 h 4885973"/>
              <a:gd name="connsiteX49320" fmla="*/ 1928761 w 6085020"/>
              <a:gd name="connsiteY49320" fmla="*/ 374020 h 4885973"/>
              <a:gd name="connsiteX49321" fmla="*/ 1275002 w 6085020"/>
              <a:gd name="connsiteY49321" fmla="*/ 363968 h 4885973"/>
              <a:gd name="connsiteX49322" fmla="*/ 1272910 w 6085020"/>
              <a:gd name="connsiteY49322" fmla="*/ 375158 h 4885973"/>
              <a:gd name="connsiteX49323" fmla="*/ 1270628 w 6085020"/>
              <a:gd name="connsiteY49323" fmla="*/ 386349 h 4885973"/>
              <a:gd name="connsiteX49324" fmla="*/ 1275572 w 6085020"/>
              <a:gd name="connsiteY49324" fmla="*/ 379521 h 4885973"/>
              <a:gd name="connsiteX49325" fmla="*/ 1280326 w 6085020"/>
              <a:gd name="connsiteY49325" fmla="*/ 372693 h 4885973"/>
              <a:gd name="connsiteX49326" fmla="*/ 1277664 w 6085020"/>
              <a:gd name="connsiteY49326" fmla="*/ 368330 h 4885973"/>
              <a:gd name="connsiteX49327" fmla="*/ 2749478 w 6085020"/>
              <a:gd name="connsiteY49327" fmla="*/ 363209 h 4885973"/>
              <a:gd name="connsiteX49328" fmla="*/ 2745675 w 6085020"/>
              <a:gd name="connsiteY49328" fmla="*/ 366054 h 4885973"/>
              <a:gd name="connsiteX49329" fmla="*/ 2742062 w 6085020"/>
              <a:gd name="connsiteY49329" fmla="*/ 368899 h 4885973"/>
              <a:gd name="connsiteX49330" fmla="*/ 2743393 w 6085020"/>
              <a:gd name="connsiteY49330" fmla="*/ 372882 h 4885973"/>
              <a:gd name="connsiteX49331" fmla="*/ 2744724 w 6085020"/>
              <a:gd name="connsiteY49331" fmla="*/ 377055 h 4885973"/>
              <a:gd name="connsiteX49332" fmla="*/ 2750810 w 6085020"/>
              <a:gd name="connsiteY49332" fmla="*/ 380659 h 4885973"/>
              <a:gd name="connsiteX49333" fmla="*/ 2757845 w 6085020"/>
              <a:gd name="connsiteY49333" fmla="*/ 387297 h 4885973"/>
              <a:gd name="connsiteX49334" fmla="*/ 2757845 w 6085020"/>
              <a:gd name="connsiteY49334" fmla="*/ 396022 h 4885973"/>
              <a:gd name="connsiteX49335" fmla="*/ 2756514 w 6085020"/>
              <a:gd name="connsiteY49335" fmla="*/ 401901 h 4885973"/>
              <a:gd name="connsiteX49336" fmla="*/ 2760888 w 6085020"/>
              <a:gd name="connsiteY49336" fmla="*/ 404557 h 4885973"/>
              <a:gd name="connsiteX49337" fmla="*/ 2768874 w 6085020"/>
              <a:gd name="connsiteY49337" fmla="*/ 412522 h 4885973"/>
              <a:gd name="connsiteX49338" fmla="*/ 2773818 w 6085020"/>
              <a:gd name="connsiteY49338" fmla="*/ 418212 h 4885973"/>
              <a:gd name="connsiteX49339" fmla="*/ 2778382 w 6085020"/>
              <a:gd name="connsiteY49339" fmla="*/ 416316 h 4885973"/>
              <a:gd name="connsiteX49340" fmla="*/ 2782376 w 6085020"/>
              <a:gd name="connsiteY49340" fmla="*/ 411385 h 4885973"/>
              <a:gd name="connsiteX49341" fmla="*/ 2782376 w 6085020"/>
              <a:gd name="connsiteY49341" fmla="*/ 408540 h 4885973"/>
              <a:gd name="connsiteX49342" fmla="*/ 2787700 w 6085020"/>
              <a:gd name="connsiteY49342" fmla="*/ 408540 h 4885973"/>
              <a:gd name="connsiteX49343" fmla="*/ 2787700 w 6085020"/>
              <a:gd name="connsiteY49343" fmla="*/ 414609 h 4885973"/>
              <a:gd name="connsiteX49344" fmla="*/ 2798158 w 6085020"/>
              <a:gd name="connsiteY49344" fmla="*/ 414609 h 4885973"/>
              <a:gd name="connsiteX49345" fmla="*/ 2798158 w 6085020"/>
              <a:gd name="connsiteY49345" fmla="*/ 404177 h 4885973"/>
              <a:gd name="connsiteX49346" fmla="*/ 2795306 w 6085020"/>
              <a:gd name="connsiteY49346" fmla="*/ 404177 h 4885973"/>
              <a:gd name="connsiteX49347" fmla="*/ 2796637 w 6085020"/>
              <a:gd name="connsiteY49347" fmla="*/ 398677 h 4885973"/>
              <a:gd name="connsiteX49348" fmla="*/ 2792264 w 6085020"/>
              <a:gd name="connsiteY49348" fmla="*/ 397539 h 4885973"/>
              <a:gd name="connsiteX49349" fmla="*/ 2790742 w 6085020"/>
              <a:gd name="connsiteY49349" fmla="*/ 403608 h 4885973"/>
              <a:gd name="connsiteX49350" fmla="*/ 2789411 w 6085020"/>
              <a:gd name="connsiteY49350" fmla="*/ 403608 h 4885973"/>
              <a:gd name="connsiteX49351" fmla="*/ 2787700 w 6085020"/>
              <a:gd name="connsiteY49351" fmla="*/ 403608 h 4885973"/>
              <a:gd name="connsiteX49352" fmla="*/ 2787700 w 6085020"/>
              <a:gd name="connsiteY49352" fmla="*/ 404746 h 4885973"/>
              <a:gd name="connsiteX49353" fmla="*/ 2784087 w 6085020"/>
              <a:gd name="connsiteY49353" fmla="*/ 406833 h 4885973"/>
              <a:gd name="connsiteX49354" fmla="*/ 2777241 w 6085020"/>
              <a:gd name="connsiteY49354" fmla="*/ 410626 h 4885973"/>
              <a:gd name="connsiteX49355" fmla="*/ 2770586 w 6085020"/>
              <a:gd name="connsiteY49355" fmla="*/ 404746 h 4885973"/>
              <a:gd name="connsiteX49356" fmla="*/ 2764881 w 6085020"/>
              <a:gd name="connsiteY49356" fmla="*/ 398298 h 4885973"/>
              <a:gd name="connsiteX49357" fmla="*/ 2763740 w 6085020"/>
              <a:gd name="connsiteY49357" fmla="*/ 392418 h 4885973"/>
              <a:gd name="connsiteX49358" fmla="*/ 2763740 w 6085020"/>
              <a:gd name="connsiteY49358" fmla="*/ 383883 h 4885973"/>
              <a:gd name="connsiteX49359" fmla="*/ 2763740 w 6085020"/>
              <a:gd name="connsiteY49359" fmla="*/ 381038 h 4885973"/>
              <a:gd name="connsiteX49360" fmla="*/ 2756704 w 6085020"/>
              <a:gd name="connsiteY49360" fmla="*/ 375348 h 4885973"/>
              <a:gd name="connsiteX49361" fmla="*/ 2749669 w 6085020"/>
              <a:gd name="connsiteY49361" fmla="*/ 369658 h 4885973"/>
              <a:gd name="connsiteX49362" fmla="*/ 2753091 w 6085020"/>
              <a:gd name="connsiteY49362" fmla="*/ 367003 h 4885973"/>
              <a:gd name="connsiteX49363" fmla="*/ 2756134 w 6085020"/>
              <a:gd name="connsiteY49363" fmla="*/ 364727 h 4885973"/>
              <a:gd name="connsiteX49364" fmla="*/ 1804741 w 6085020"/>
              <a:gd name="connsiteY49364" fmla="*/ 363094 h 4885973"/>
              <a:gd name="connsiteX49365" fmla="*/ 1801546 w 6085020"/>
              <a:gd name="connsiteY49365" fmla="*/ 365106 h 4885973"/>
              <a:gd name="connsiteX49366" fmla="*/ 1803488 w 6085020"/>
              <a:gd name="connsiteY49366" fmla="*/ 368634 h 4885973"/>
              <a:gd name="connsiteX49367" fmla="*/ 1803828 w 6085020"/>
              <a:gd name="connsiteY49367" fmla="*/ 368710 h 4885973"/>
              <a:gd name="connsiteX49368" fmla="*/ 1807101 w 6085020"/>
              <a:gd name="connsiteY49368" fmla="*/ 366358 h 4885973"/>
              <a:gd name="connsiteX49369" fmla="*/ 1804741 w 6085020"/>
              <a:gd name="connsiteY49369" fmla="*/ 363094 h 4885973"/>
              <a:gd name="connsiteX49370" fmla="*/ 2846268 w 6085020"/>
              <a:gd name="connsiteY49370" fmla="*/ 360744 h 4885973"/>
              <a:gd name="connsiteX49371" fmla="*/ 2835619 w 6085020"/>
              <a:gd name="connsiteY49371" fmla="*/ 376486 h 4885973"/>
              <a:gd name="connsiteX49372" fmla="*/ 2844937 w 6085020"/>
              <a:gd name="connsiteY49372" fmla="*/ 385211 h 4885973"/>
              <a:gd name="connsiteX49373" fmla="*/ 2840564 w 6085020"/>
              <a:gd name="connsiteY49373" fmla="*/ 382366 h 4885973"/>
              <a:gd name="connsiteX49374" fmla="*/ 2826112 w 6085020"/>
              <a:gd name="connsiteY49374" fmla="*/ 391470 h 4885973"/>
              <a:gd name="connsiteX49375" fmla="*/ 2811279 w 6085020"/>
              <a:gd name="connsiteY49375" fmla="*/ 411574 h 4885973"/>
              <a:gd name="connsiteX49376" fmla="*/ 2804434 w 6085020"/>
              <a:gd name="connsiteY49376" fmla="*/ 415557 h 4885973"/>
              <a:gd name="connsiteX49377" fmla="*/ 2807666 w 6085020"/>
              <a:gd name="connsiteY49377" fmla="*/ 420868 h 4885973"/>
              <a:gd name="connsiteX49378" fmla="*/ 2807666 w 6085020"/>
              <a:gd name="connsiteY49378" fmla="*/ 423713 h 4885973"/>
              <a:gd name="connsiteX49379" fmla="*/ 2803293 w 6085020"/>
              <a:gd name="connsiteY49379" fmla="*/ 442679 h 4885973"/>
              <a:gd name="connsiteX49380" fmla="*/ 2798729 w 6085020"/>
              <a:gd name="connsiteY49380" fmla="*/ 440783 h 4885973"/>
              <a:gd name="connsiteX49381" fmla="*/ 2793595 w 6085020"/>
              <a:gd name="connsiteY49381" fmla="*/ 445904 h 4885973"/>
              <a:gd name="connsiteX49382" fmla="*/ 2793595 w 6085020"/>
              <a:gd name="connsiteY49382" fmla="*/ 455197 h 4885973"/>
              <a:gd name="connsiteX49383" fmla="*/ 2804814 w 6085020"/>
              <a:gd name="connsiteY49383" fmla="*/ 448180 h 4885973"/>
              <a:gd name="connsiteX49384" fmla="*/ 2817745 w 6085020"/>
              <a:gd name="connsiteY49384" fmla="*/ 451214 h 4885973"/>
              <a:gd name="connsiteX49385" fmla="*/ 2818695 w 6085020"/>
              <a:gd name="connsiteY49385" fmla="*/ 451214 h 4885973"/>
              <a:gd name="connsiteX49386" fmla="*/ 2819646 w 6085020"/>
              <a:gd name="connsiteY49386" fmla="*/ 451214 h 4885973"/>
              <a:gd name="connsiteX49387" fmla="*/ 2852353 w 6085020"/>
              <a:gd name="connsiteY49387" fmla="*/ 440024 h 4885973"/>
              <a:gd name="connsiteX49388" fmla="*/ 2856156 w 6085020"/>
              <a:gd name="connsiteY49388" fmla="*/ 444576 h 4885973"/>
              <a:gd name="connsiteX49389" fmla="*/ 2860340 w 6085020"/>
              <a:gd name="connsiteY49389" fmla="*/ 434713 h 4885973"/>
              <a:gd name="connsiteX49390" fmla="*/ 2886962 w 6085020"/>
              <a:gd name="connsiteY49390" fmla="*/ 414798 h 4885973"/>
              <a:gd name="connsiteX49391" fmla="*/ 2864143 w 6085020"/>
              <a:gd name="connsiteY49391" fmla="*/ 398298 h 4885973"/>
              <a:gd name="connsiteX49392" fmla="*/ 2856347 w 6085020"/>
              <a:gd name="connsiteY49392" fmla="*/ 392987 h 4885973"/>
              <a:gd name="connsiteX49393" fmla="*/ 2866995 w 6085020"/>
              <a:gd name="connsiteY49393" fmla="*/ 381607 h 4885973"/>
              <a:gd name="connsiteX49394" fmla="*/ 2846268 w 6085020"/>
              <a:gd name="connsiteY49394" fmla="*/ 360744 h 4885973"/>
              <a:gd name="connsiteX49395" fmla="*/ 3071034 w 6085020"/>
              <a:gd name="connsiteY49395" fmla="*/ 360364 h 4885973"/>
              <a:gd name="connsiteX49396" fmla="*/ 3071034 w 6085020"/>
              <a:gd name="connsiteY49396" fmla="*/ 360364 h 4885973"/>
              <a:gd name="connsiteX49397" fmla="*/ 1663683 w 6085020"/>
              <a:gd name="connsiteY49397" fmla="*/ 360364 h 4885973"/>
              <a:gd name="connsiteX49398" fmla="*/ 1660783 w 6085020"/>
              <a:gd name="connsiteY49398" fmla="*/ 373333 h 4885973"/>
              <a:gd name="connsiteX49399" fmla="*/ 1659464 w 6085020"/>
              <a:gd name="connsiteY49399" fmla="*/ 385833 h 4885973"/>
              <a:gd name="connsiteX49400" fmla="*/ 1658548 w 6085020"/>
              <a:gd name="connsiteY49400" fmla="*/ 386538 h 4885973"/>
              <a:gd name="connsiteX49401" fmla="*/ 1659309 w 6085020"/>
              <a:gd name="connsiteY49401" fmla="*/ 387297 h 4885973"/>
              <a:gd name="connsiteX49402" fmla="*/ 1659464 w 6085020"/>
              <a:gd name="connsiteY49402" fmla="*/ 385833 h 4885973"/>
              <a:gd name="connsiteX49403" fmla="*/ 1665962 w 6085020"/>
              <a:gd name="connsiteY49403" fmla="*/ 380828 h 4885973"/>
              <a:gd name="connsiteX49404" fmla="*/ 1684600 w 6085020"/>
              <a:gd name="connsiteY49404" fmla="*/ 381228 h 4885973"/>
              <a:gd name="connsiteX49405" fmla="*/ 1663683 w 6085020"/>
              <a:gd name="connsiteY49405" fmla="*/ 360364 h 4885973"/>
              <a:gd name="connsiteX49406" fmla="*/ 3093458 w 6085020"/>
              <a:gd name="connsiteY49406" fmla="*/ 358299 h 4885973"/>
              <a:gd name="connsiteX49407" fmla="*/ 3084345 w 6085020"/>
              <a:gd name="connsiteY49407" fmla="*/ 360364 h 4885973"/>
              <a:gd name="connsiteX49408" fmla="*/ 3101078 w 6085020"/>
              <a:gd name="connsiteY49408" fmla="*/ 381797 h 4885973"/>
              <a:gd name="connsiteX49409" fmla="*/ 3093458 w 6085020"/>
              <a:gd name="connsiteY49409" fmla="*/ 358299 h 4885973"/>
              <a:gd name="connsiteX49410" fmla="*/ 2349198 w 6085020"/>
              <a:gd name="connsiteY49410" fmla="*/ 356192 h 4885973"/>
              <a:gd name="connsiteX49411" fmla="*/ 2349198 w 6085020"/>
              <a:gd name="connsiteY49411" fmla="*/ 359606 h 4885973"/>
              <a:gd name="connsiteX49412" fmla="*/ 2356595 w 6085020"/>
              <a:gd name="connsiteY49412" fmla="*/ 362826 h 4885973"/>
              <a:gd name="connsiteX49413" fmla="*/ 2357945 w 6085020"/>
              <a:gd name="connsiteY49413" fmla="*/ 362071 h 4885973"/>
              <a:gd name="connsiteX49414" fmla="*/ 2359657 w 6085020"/>
              <a:gd name="connsiteY49414" fmla="*/ 360364 h 4885973"/>
              <a:gd name="connsiteX49415" fmla="*/ 2354903 w 6085020"/>
              <a:gd name="connsiteY49415" fmla="*/ 357899 h 4885973"/>
              <a:gd name="connsiteX49416" fmla="*/ 2349198 w 6085020"/>
              <a:gd name="connsiteY49416" fmla="*/ 356192 h 4885973"/>
              <a:gd name="connsiteX49417" fmla="*/ 3447925 w 6085020"/>
              <a:gd name="connsiteY49417" fmla="*/ 356002 h 4885973"/>
              <a:gd name="connsiteX49418" fmla="*/ 3447925 w 6085020"/>
              <a:gd name="connsiteY49418" fmla="*/ 356002 h 4885973"/>
              <a:gd name="connsiteX49419" fmla="*/ 3120780 w 6085020"/>
              <a:gd name="connsiteY49419" fmla="*/ 355857 h 4885973"/>
              <a:gd name="connsiteX49420" fmla="*/ 3117812 w 6085020"/>
              <a:gd name="connsiteY49420" fmla="*/ 358657 h 4885973"/>
              <a:gd name="connsiteX49421" fmla="*/ 3120780 w 6085020"/>
              <a:gd name="connsiteY49421" fmla="*/ 355857 h 4885973"/>
              <a:gd name="connsiteX49422" fmla="*/ 1467441 w 6085020"/>
              <a:gd name="connsiteY49422" fmla="*/ 355813 h 4885973"/>
              <a:gd name="connsiteX49423" fmla="*/ 1454365 w 6085020"/>
              <a:gd name="connsiteY49423" fmla="*/ 374243 h 4885973"/>
              <a:gd name="connsiteX49424" fmla="*/ 1465167 w 6085020"/>
              <a:gd name="connsiteY49424" fmla="*/ 377178 h 4885973"/>
              <a:gd name="connsiteX49425" fmla="*/ 1465159 w 6085020"/>
              <a:gd name="connsiteY49425" fmla="*/ 377245 h 4885973"/>
              <a:gd name="connsiteX49426" fmla="*/ 1466110 w 6085020"/>
              <a:gd name="connsiteY49426" fmla="*/ 377434 h 4885973"/>
              <a:gd name="connsiteX49427" fmla="*/ 1465167 w 6085020"/>
              <a:gd name="connsiteY49427" fmla="*/ 377178 h 4885973"/>
              <a:gd name="connsiteX49428" fmla="*/ 3865699 w 6085020"/>
              <a:gd name="connsiteY49428" fmla="*/ 354675 h 4885973"/>
              <a:gd name="connsiteX49429" fmla="*/ 3865699 w 6085020"/>
              <a:gd name="connsiteY49429" fmla="*/ 354675 h 4885973"/>
              <a:gd name="connsiteX49430" fmla="*/ 2813181 w 6085020"/>
              <a:gd name="connsiteY49430" fmla="*/ 354675 h 4885973"/>
              <a:gd name="connsiteX49431" fmla="*/ 2813756 w 6085020"/>
              <a:gd name="connsiteY49431" fmla="*/ 355726 h 4885973"/>
              <a:gd name="connsiteX49432" fmla="*/ 2812991 w 6085020"/>
              <a:gd name="connsiteY49432" fmla="*/ 356192 h 4885973"/>
              <a:gd name="connsiteX49433" fmla="*/ 2812323 w 6085020"/>
              <a:gd name="connsiteY49433" fmla="*/ 355378 h 4885973"/>
              <a:gd name="connsiteX49434" fmla="*/ 1446143 w 6085020"/>
              <a:gd name="connsiteY49434" fmla="*/ 351640 h 4885973"/>
              <a:gd name="connsiteX49435" fmla="*/ 1442720 w 6085020"/>
              <a:gd name="connsiteY49435" fmla="*/ 353916 h 4885973"/>
              <a:gd name="connsiteX49436" fmla="*/ 1444447 w 6085020"/>
              <a:gd name="connsiteY49436" fmla="*/ 357552 h 4885973"/>
              <a:gd name="connsiteX49437" fmla="*/ 1445192 w 6085020"/>
              <a:gd name="connsiteY49437" fmla="*/ 357709 h 4885973"/>
              <a:gd name="connsiteX49438" fmla="*/ 1444812 w 6085020"/>
              <a:gd name="connsiteY49438" fmla="*/ 357519 h 4885973"/>
              <a:gd name="connsiteX49439" fmla="*/ 1448349 w 6085020"/>
              <a:gd name="connsiteY49439" fmla="*/ 355583 h 4885973"/>
              <a:gd name="connsiteX49440" fmla="*/ 1448425 w 6085020"/>
              <a:gd name="connsiteY49440" fmla="*/ 355243 h 4885973"/>
              <a:gd name="connsiteX49441" fmla="*/ 1446143 w 6085020"/>
              <a:gd name="connsiteY49441" fmla="*/ 351640 h 4885973"/>
              <a:gd name="connsiteX49442" fmla="*/ 3115340 w 6085020"/>
              <a:gd name="connsiteY49442" fmla="*/ 351261 h 4885973"/>
              <a:gd name="connsiteX49443" fmla="*/ 3115187 w 6085020"/>
              <a:gd name="connsiteY49443" fmla="*/ 351640 h 4885973"/>
              <a:gd name="connsiteX49444" fmla="*/ 3108305 w 6085020"/>
              <a:gd name="connsiteY49444" fmla="*/ 351640 h 4885973"/>
              <a:gd name="connsiteX49445" fmla="*/ 3108305 w 6085020"/>
              <a:gd name="connsiteY49445" fmla="*/ 358657 h 4885973"/>
              <a:gd name="connsiteX49446" fmla="*/ 3113248 w 6085020"/>
              <a:gd name="connsiteY49446" fmla="*/ 356453 h 4885973"/>
              <a:gd name="connsiteX49447" fmla="*/ 3115187 w 6085020"/>
              <a:gd name="connsiteY49447" fmla="*/ 351640 h 4885973"/>
              <a:gd name="connsiteX49448" fmla="*/ 3115340 w 6085020"/>
              <a:gd name="connsiteY49448" fmla="*/ 351640 h 4885973"/>
              <a:gd name="connsiteX49449" fmla="*/ 1868862 w 6085020"/>
              <a:gd name="connsiteY49449" fmla="*/ 350692 h 4885973"/>
              <a:gd name="connsiteX49450" fmla="*/ 1868862 w 6085020"/>
              <a:gd name="connsiteY49450" fmla="*/ 350692 h 4885973"/>
              <a:gd name="connsiteX49451" fmla="*/ 2422599 w 6085020"/>
              <a:gd name="connsiteY49451" fmla="*/ 347847 h 4885973"/>
              <a:gd name="connsiteX49452" fmla="*/ 2418796 w 6085020"/>
              <a:gd name="connsiteY49452" fmla="*/ 349554 h 4885973"/>
              <a:gd name="connsiteX49453" fmla="*/ 2419746 w 6085020"/>
              <a:gd name="connsiteY49453" fmla="*/ 349743 h 4885973"/>
              <a:gd name="connsiteX49454" fmla="*/ 2419746 w 6085020"/>
              <a:gd name="connsiteY49454" fmla="*/ 352019 h 4885973"/>
              <a:gd name="connsiteX49455" fmla="*/ 2424500 w 6085020"/>
              <a:gd name="connsiteY49455" fmla="*/ 353157 h 4885973"/>
              <a:gd name="connsiteX49456" fmla="*/ 2424500 w 6085020"/>
              <a:gd name="connsiteY49456" fmla="*/ 350502 h 4885973"/>
              <a:gd name="connsiteX49457" fmla="*/ 2422599 w 6085020"/>
              <a:gd name="connsiteY49457" fmla="*/ 347847 h 4885973"/>
              <a:gd name="connsiteX49458" fmla="*/ 2805277 w 6085020"/>
              <a:gd name="connsiteY49458" fmla="*/ 346788 h 4885973"/>
              <a:gd name="connsiteX49459" fmla="*/ 2812323 w 6085020"/>
              <a:gd name="connsiteY49459" fmla="*/ 355378 h 4885973"/>
              <a:gd name="connsiteX49460" fmla="*/ 2807857 w 6085020"/>
              <a:gd name="connsiteY49460" fmla="*/ 359037 h 4885973"/>
              <a:gd name="connsiteX49461" fmla="*/ 2802722 w 6085020"/>
              <a:gd name="connsiteY49461" fmla="*/ 363399 h 4885973"/>
              <a:gd name="connsiteX49462" fmla="*/ 2800250 w 6085020"/>
              <a:gd name="connsiteY49462" fmla="*/ 361123 h 4885973"/>
              <a:gd name="connsiteX49463" fmla="*/ 2799109 w 6085020"/>
              <a:gd name="connsiteY49463" fmla="*/ 360364 h 4885973"/>
              <a:gd name="connsiteX49464" fmla="*/ 2802342 w 6085020"/>
              <a:gd name="connsiteY49464" fmla="*/ 353157 h 4885973"/>
              <a:gd name="connsiteX49465" fmla="*/ 2376961 w 6085020"/>
              <a:gd name="connsiteY49465" fmla="*/ 346329 h 4885973"/>
              <a:gd name="connsiteX49466" fmla="*/ 2365742 w 6085020"/>
              <a:gd name="connsiteY49466" fmla="*/ 353157 h 4885973"/>
              <a:gd name="connsiteX49467" fmla="*/ 2372587 w 6085020"/>
              <a:gd name="connsiteY49467" fmla="*/ 364347 h 4885973"/>
              <a:gd name="connsiteX49468" fmla="*/ 2383312 w 6085020"/>
              <a:gd name="connsiteY49468" fmla="*/ 356710 h 4885973"/>
              <a:gd name="connsiteX49469" fmla="*/ 2376961 w 6085020"/>
              <a:gd name="connsiteY49469" fmla="*/ 346329 h 4885973"/>
              <a:gd name="connsiteX49470" fmla="*/ 2804532 w 6085020"/>
              <a:gd name="connsiteY49470" fmla="*/ 345880 h 4885973"/>
              <a:gd name="connsiteX49471" fmla="*/ 2805575 w 6085020"/>
              <a:gd name="connsiteY49471" fmla="*/ 346140 h 4885973"/>
              <a:gd name="connsiteX49472" fmla="*/ 2805277 w 6085020"/>
              <a:gd name="connsiteY49472" fmla="*/ 346788 h 4885973"/>
              <a:gd name="connsiteX49473" fmla="*/ 3405329 w 6085020"/>
              <a:gd name="connsiteY49473" fmla="*/ 345571 h 4885973"/>
              <a:gd name="connsiteX49474" fmla="*/ 3405329 w 6085020"/>
              <a:gd name="connsiteY49474" fmla="*/ 345571 h 4885973"/>
              <a:gd name="connsiteX49475" fmla="*/ 1496154 w 6085020"/>
              <a:gd name="connsiteY49475" fmla="*/ 345381 h 4885973"/>
              <a:gd name="connsiteX49476" fmla="*/ 1492617 w 6085020"/>
              <a:gd name="connsiteY49476" fmla="*/ 347317 h 4885973"/>
              <a:gd name="connsiteX49477" fmla="*/ 1492541 w 6085020"/>
              <a:gd name="connsiteY49477" fmla="*/ 347657 h 4885973"/>
              <a:gd name="connsiteX49478" fmla="*/ 1494901 w 6085020"/>
              <a:gd name="connsiteY49478" fmla="*/ 350921 h 4885973"/>
              <a:gd name="connsiteX49479" fmla="*/ 1498172 w 6085020"/>
              <a:gd name="connsiteY49479" fmla="*/ 348567 h 4885973"/>
              <a:gd name="connsiteX49480" fmla="*/ 1496154 w 6085020"/>
              <a:gd name="connsiteY49480" fmla="*/ 345381 h 4885973"/>
              <a:gd name="connsiteX49481" fmla="*/ 3346919 w 6085020"/>
              <a:gd name="connsiteY49481" fmla="*/ 345378 h 4885973"/>
              <a:gd name="connsiteX49482" fmla="*/ 3343295 w 6085020"/>
              <a:gd name="connsiteY49482" fmla="*/ 350241 h 4885973"/>
              <a:gd name="connsiteX49483" fmla="*/ 3342958 w 6085020"/>
              <a:gd name="connsiteY49483" fmla="*/ 350123 h 4885973"/>
              <a:gd name="connsiteX49484" fmla="*/ 3342958 w 6085020"/>
              <a:gd name="connsiteY49484" fmla="*/ 350692 h 4885973"/>
              <a:gd name="connsiteX49485" fmla="*/ 3343295 w 6085020"/>
              <a:gd name="connsiteY49485" fmla="*/ 350241 h 4885973"/>
              <a:gd name="connsiteX49486" fmla="*/ 3352608 w 6085020"/>
              <a:gd name="connsiteY49486" fmla="*/ 353489 h 4885973"/>
              <a:gd name="connsiteX49487" fmla="*/ 3358551 w 6085020"/>
              <a:gd name="connsiteY49487" fmla="*/ 360554 h 4885973"/>
              <a:gd name="connsiteX49488" fmla="*/ 3346919 w 6085020"/>
              <a:gd name="connsiteY49488" fmla="*/ 345378 h 4885973"/>
              <a:gd name="connsiteX49489" fmla="*/ 1712083 w 6085020"/>
              <a:gd name="connsiteY49489" fmla="*/ 343759 h 4885973"/>
              <a:gd name="connsiteX49490" fmla="*/ 1708272 w 6085020"/>
              <a:gd name="connsiteY49490" fmla="*/ 345753 h 4885973"/>
              <a:gd name="connsiteX49491" fmla="*/ 1708179 w 6085020"/>
              <a:gd name="connsiteY49491" fmla="*/ 346140 h 4885973"/>
              <a:gd name="connsiteX49492" fmla="*/ 1710271 w 6085020"/>
              <a:gd name="connsiteY49492" fmla="*/ 347467 h 4885973"/>
              <a:gd name="connsiteX49493" fmla="*/ 1710271 w 6085020"/>
              <a:gd name="connsiteY49493" fmla="*/ 349554 h 4885973"/>
              <a:gd name="connsiteX49494" fmla="*/ 1714082 w 6085020"/>
              <a:gd name="connsiteY49494" fmla="*/ 347560 h 4885973"/>
              <a:gd name="connsiteX49495" fmla="*/ 1712083 w 6085020"/>
              <a:gd name="connsiteY49495" fmla="*/ 343759 h 4885973"/>
              <a:gd name="connsiteX49496" fmla="*/ 2238907 w 6085020"/>
              <a:gd name="connsiteY49496" fmla="*/ 342536 h 4885973"/>
              <a:gd name="connsiteX49497" fmla="*/ 2228468 w 6085020"/>
              <a:gd name="connsiteY49497" fmla="*/ 350568 h 4885973"/>
              <a:gd name="connsiteX49498" fmla="*/ 2234724 w 6085020"/>
              <a:gd name="connsiteY49498" fmla="*/ 360554 h 4885973"/>
              <a:gd name="connsiteX49499" fmla="*/ 2245943 w 6085020"/>
              <a:gd name="connsiteY49499" fmla="*/ 353726 h 4885973"/>
              <a:gd name="connsiteX49500" fmla="*/ 2238907 w 6085020"/>
              <a:gd name="connsiteY49500" fmla="*/ 342726 h 4885973"/>
              <a:gd name="connsiteX49501" fmla="*/ 2366883 w 6085020"/>
              <a:gd name="connsiteY49501" fmla="*/ 340070 h 4885973"/>
              <a:gd name="connsiteX49502" fmla="*/ 2364411 w 6085020"/>
              <a:gd name="connsiteY49502" fmla="*/ 341398 h 4885973"/>
              <a:gd name="connsiteX49503" fmla="*/ 2366312 w 6085020"/>
              <a:gd name="connsiteY49503" fmla="*/ 344622 h 4885973"/>
              <a:gd name="connsiteX49504" fmla="*/ 2368784 w 6085020"/>
              <a:gd name="connsiteY49504" fmla="*/ 346140 h 4885973"/>
              <a:gd name="connsiteX49505" fmla="*/ 2368784 w 6085020"/>
              <a:gd name="connsiteY49505" fmla="*/ 343295 h 4885973"/>
              <a:gd name="connsiteX49506" fmla="*/ 2366883 w 6085020"/>
              <a:gd name="connsiteY49506" fmla="*/ 340070 h 4885973"/>
              <a:gd name="connsiteX49507" fmla="*/ 2284165 w 6085020"/>
              <a:gd name="connsiteY49507" fmla="*/ 340070 h 4885973"/>
              <a:gd name="connsiteX49508" fmla="*/ 2281883 w 6085020"/>
              <a:gd name="connsiteY49508" fmla="*/ 341398 h 4885973"/>
              <a:gd name="connsiteX49509" fmla="*/ 2279220 w 6085020"/>
              <a:gd name="connsiteY49509" fmla="*/ 343484 h 4885973"/>
              <a:gd name="connsiteX49510" fmla="*/ 2278840 w 6085020"/>
              <a:gd name="connsiteY49510" fmla="*/ 343295 h 4885973"/>
              <a:gd name="connsiteX49511" fmla="*/ 2280742 w 6085020"/>
              <a:gd name="connsiteY49511" fmla="*/ 344812 h 4885973"/>
              <a:gd name="connsiteX49512" fmla="*/ 2283024 w 6085020"/>
              <a:gd name="connsiteY49512" fmla="*/ 344812 h 4885973"/>
              <a:gd name="connsiteX49513" fmla="*/ 1516881 w 6085020"/>
              <a:gd name="connsiteY49513" fmla="*/ 337794 h 4885973"/>
              <a:gd name="connsiteX49514" fmla="*/ 1513345 w 6085020"/>
              <a:gd name="connsiteY49514" fmla="*/ 339731 h 4885973"/>
              <a:gd name="connsiteX49515" fmla="*/ 1513269 w 6085020"/>
              <a:gd name="connsiteY49515" fmla="*/ 340070 h 4885973"/>
              <a:gd name="connsiteX49516" fmla="*/ 1515360 w 6085020"/>
              <a:gd name="connsiteY49516" fmla="*/ 343484 h 4885973"/>
              <a:gd name="connsiteX49517" fmla="*/ 1518922 w 6085020"/>
              <a:gd name="connsiteY49517" fmla="*/ 341593 h 4885973"/>
              <a:gd name="connsiteX49518" fmla="*/ 1518973 w 6085020"/>
              <a:gd name="connsiteY49518" fmla="*/ 341398 h 4885973"/>
              <a:gd name="connsiteX49519" fmla="*/ 1516881 w 6085020"/>
              <a:gd name="connsiteY49519" fmla="*/ 337794 h 4885973"/>
              <a:gd name="connsiteX49520" fmla="*/ 1694534 w 6085020"/>
              <a:gd name="connsiteY49520" fmla="*/ 337622 h 4885973"/>
              <a:gd name="connsiteX49521" fmla="*/ 1690749 w 6085020"/>
              <a:gd name="connsiteY49521" fmla="*/ 339662 h 4885973"/>
              <a:gd name="connsiteX49522" fmla="*/ 1692794 w 6085020"/>
              <a:gd name="connsiteY49522" fmla="*/ 343439 h 4885973"/>
              <a:gd name="connsiteX49523" fmla="*/ 1692967 w 6085020"/>
              <a:gd name="connsiteY49523" fmla="*/ 343484 h 4885973"/>
              <a:gd name="connsiteX49524" fmla="*/ 1696528 w 6085020"/>
              <a:gd name="connsiteY49524" fmla="*/ 341593 h 4885973"/>
              <a:gd name="connsiteX49525" fmla="*/ 1696580 w 6085020"/>
              <a:gd name="connsiteY49525" fmla="*/ 341398 h 4885973"/>
              <a:gd name="connsiteX49526" fmla="*/ 1694534 w 6085020"/>
              <a:gd name="connsiteY49526" fmla="*/ 337622 h 4885973"/>
              <a:gd name="connsiteX49527" fmla="*/ 3180754 w 6085020"/>
              <a:gd name="connsiteY49527" fmla="*/ 335139 h 4885973"/>
              <a:gd name="connsiteX49528" fmla="*/ 3179993 w 6085020"/>
              <a:gd name="connsiteY49528" fmla="*/ 335708 h 4885973"/>
              <a:gd name="connsiteX49529" fmla="*/ 3153942 w 6085020"/>
              <a:gd name="connsiteY49529" fmla="*/ 387866 h 4885973"/>
              <a:gd name="connsiteX49530" fmla="*/ 3180754 w 6085020"/>
              <a:gd name="connsiteY49530" fmla="*/ 335139 h 4885973"/>
              <a:gd name="connsiteX49531" fmla="*/ 2491055 w 6085020"/>
              <a:gd name="connsiteY49531" fmla="*/ 335139 h 4885973"/>
              <a:gd name="connsiteX49532" fmla="*/ 2491055 w 6085020"/>
              <a:gd name="connsiteY49532" fmla="*/ 335139 h 4885973"/>
              <a:gd name="connsiteX49533" fmla="*/ 1988661 w 6085020"/>
              <a:gd name="connsiteY49533" fmla="*/ 335139 h 4885973"/>
              <a:gd name="connsiteX49534" fmla="*/ 1989186 w 6085020"/>
              <a:gd name="connsiteY49534" fmla="*/ 335354 h 4885973"/>
              <a:gd name="connsiteX49535" fmla="*/ 1999500 w 6085020"/>
              <a:gd name="connsiteY49535" fmla="*/ 350692 h 4885973"/>
              <a:gd name="connsiteX49536" fmla="*/ 1997931 w 6085020"/>
              <a:gd name="connsiteY49536" fmla="*/ 338932 h 4885973"/>
              <a:gd name="connsiteX49537" fmla="*/ 1989186 w 6085020"/>
              <a:gd name="connsiteY49537" fmla="*/ 335354 h 4885973"/>
              <a:gd name="connsiteX49538" fmla="*/ 1989041 w 6085020"/>
              <a:gd name="connsiteY49538" fmla="*/ 335139 h 4885973"/>
              <a:gd name="connsiteX49539" fmla="*/ 2576112 w 6085020"/>
              <a:gd name="connsiteY49539" fmla="*/ 333589 h 4885973"/>
              <a:gd name="connsiteX49540" fmla="*/ 2572442 w 6085020"/>
              <a:gd name="connsiteY49540" fmla="*/ 335858 h 4885973"/>
              <a:gd name="connsiteX49541" fmla="*/ 2572442 w 6085020"/>
              <a:gd name="connsiteY49541" fmla="*/ 335898 h 4885973"/>
              <a:gd name="connsiteX49542" fmla="*/ 2574724 w 6085020"/>
              <a:gd name="connsiteY49542" fmla="*/ 339501 h 4885973"/>
              <a:gd name="connsiteX49543" fmla="*/ 2578375 w 6085020"/>
              <a:gd name="connsiteY49543" fmla="*/ 337235 h 4885973"/>
              <a:gd name="connsiteX49544" fmla="*/ 2576112 w 6085020"/>
              <a:gd name="connsiteY49544" fmla="*/ 333589 h 4885973"/>
              <a:gd name="connsiteX49545" fmla="*/ 3437466 w 6085020"/>
              <a:gd name="connsiteY49545" fmla="*/ 332294 h 4885973"/>
              <a:gd name="connsiteX49546" fmla="*/ 3437466 w 6085020"/>
              <a:gd name="connsiteY49546" fmla="*/ 332294 h 4885973"/>
              <a:gd name="connsiteX49547" fmla="*/ 1382821 w 6085020"/>
              <a:gd name="connsiteY49547" fmla="*/ 332104 h 4885973"/>
              <a:gd name="connsiteX49548" fmla="*/ 1382631 w 6085020"/>
              <a:gd name="connsiteY49548" fmla="*/ 332484 h 4885973"/>
              <a:gd name="connsiteX49549" fmla="*/ 1359622 w 6085020"/>
              <a:gd name="connsiteY49549" fmla="*/ 341398 h 4885973"/>
              <a:gd name="connsiteX49550" fmla="*/ 1355819 w 6085020"/>
              <a:gd name="connsiteY49550" fmla="*/ 338743 h 4885973"/>
              <a:gd name="connsiteX49551" fmla="*/ 1348783 w 6085020"/>
              <a:gd name="connsiteY49551" fmla="*/ 333811 h 4885973"/>
              <a:gd name="connsiteX49552" fmla="*/ 1344599 w 6085020"/>
              <a:gd name="connsiteY49552" fmla="*/ 336467 h 4885973"/>
              <a:gd name="connsiteX49553" fmla="*/ 1340226 w 6085020"/>
              <a:gd name="connsiteY49553" fmla="*/ 339122 h 4885973"/>
              <a:gd name="connsiteX49554" fmla="*/ 1351445 w 6085020"/>
              <a:gd name="connsiteY49554" fmla="*/ 341398 h 4885973"/>
              <a:gd name="connsiteX49555" fmla="*/ 1358100 w 6085020"/>
              <a:gd name="connsiteY49555" fmla="*/ 342726 h 4885973"/>
              <a:gd name="connsiteX49556" fmla="*/ 1344409 w 6085020"/>
              <a:gd name="connsiteY49556" fmla="*/ 354675 h 4885973"/>
              <a:gd name="connsiteX49557" fmla="*/ 1344409 w 6085020"/>
              <a:gd name="connsiteY49557" fmla="*/ 353347 h 4885973"/>
              <a:gd name="connsiteX49558" fmla="*/ 1344660 w 6085020"/>
              <a:gd name="connsiteY49558" fmla="*/ 342621 h 4885973"/>
              <a:gd name="connsiteX49559" fmla="*/ 1340796 w 6085020"/>
              <a:gd name="connsiteY49559" fmla="*/ 340450 h 4885973"/>
              <a:gd name="connsiteX49560" fmla="*/ 1340796 w 6085020"/>
              <a:gd name="connsiteY49560" fmla="*/ 352399 h 4885973"/>
              <a:gd name="connsiteX49561" fmla="*/ 1339655 w 6085020"/>
              <a:gd name="connsiteY49561" fmla="*/ 354106 h 4885973"/>
              <a:gd name="connsiteX49562" fmla="*/ 1341367 w 6085020"/>
              <a:gd name="connsiteY49562" fmla="*/ 357330 h 4885973"/>
              <a:gd name="connsiteX49563" fmla="*/ 1334711 w 6085020"/>
              <a:gd name="connsiteY49563" fmla="*/ 360175 h 4885973"/>
              <a:gd name="connsiteX49564" fmla="*/ 1333190 w 6085020"/>
              <a:gd name="connsiteY49564" fmla="*/ 349933 h 4885973"/>
              <a:gd name="connsiteX49565" fmla="*/ 1317217 w 6085020"/>
              <a:gd name="connsiteY49565" fmla="*/ 346140 h 4885973"/>
              <a:gd name="connsiteX49566" fmla="*/ 1313223 w 6085020"/>
              <a:gd name="connsiteY49566" fmla="*/ 362071 h 4885973"/>
              <a:gd name="connsiteX49567" fmla="*/ 1320069 w 6085020"/>
              <a:gd name="connsiteY49567" fmla="*/ 366813 h 4885973"/>
              <a:gd name="connsiteX49568" fmla="*/ 1315886 w 6085020"/>
              <a:gd name="connsiteY49568" fmla="*/ 370796 h 4885973"/>
              <a:gd name="connsiteX49569" fmla="*/ 1314554 w 6085020"/>
              <a:gd name="connsiteY49569" fmla="*/ 369848 h 4885973"/>
              <a:gd name="connsiteX49570" fmla="*/ 1311018 w 6085020"/>
              <a:gd name="connsiteY49570" fmla="*/ 371784 h 4885973"/>
              <a:gd name="connsiteX49571" fmla="*/ 1310942 w 6085020"/>
              <a:gd name="connsiteY49571" fmla="*/ 372124 h 4885973"/>
              <a:gd name="connsiteX49572" fmla="*/ 1310942 w 6085020"/>
              <a:gd name="connsiteY49572" fmla="*/ 374400 h 4885973"/>
              <a:gd name="connsiteX49573" fmla="*/ 1300483 w 6085020"/>
              <a:gd name="connsiteY49573" fmla="*/ 379710 h 4885973"/>
              <a:gd name="connsiteX49574" fmla="*/ 1288883 w 6085020"/>
              <a:gd name="connsiteY49574" fmla="*/ 378193 h 4885973"/>
              <a:gd name="connsiteX49575" fmla="*/ 1281087 w 6085020"/>
              <a:gd name="connsiteY49575" fmla="*/ 379331 h 4885973"/>
              <a:gd name="connsiteX49576" fmla="*/ 1292306 w 6085020"/>
              <a:gd name="connsiteY49576" fmla="*/ 381797 h 4885973"/>
              <a:gd name="connsiteX49577" fmla="*/ 1267966 w 6085020"/>
              <a:gd name="connsiteY49577" fmla="*/ 400763 h 4885973"/>
              <a:gd name="connsiteX49578" fmla="*/ 1264353 w 6085020"/>
              <a:gd name="connsiteY49578" fmla="*/ 399436 h 4885973"/>
              <a:gd name="connsiteX49579" fmla="*/ 1257127 w 6085020"/>
              <a:gd name="connsiteY49579" fmla="*/ 402091 h 4885973"/>
              <a:gd name="connsiteX49580" fmla="*/ 1252183 w 6085020"/>
              <a:gd name="connsiteY49580" fmla="*/ 402091 h 4885973"/>
              <a:gd name="connsiteX49581" fmla="*/ 1254655 w 6085020"/>
              <a:gd name="connsiteY49581" fmla="*/ 404557 h 4885973"/>
              <a:gd name="connsiteX49582" fmla="*/ 1254655 w 6085020"/>
              <a:gd name="connsiteY49582" fmla="*/ 405695 h 4885973"/>
              <a:gd name="connsiteX49583" fmla="*/ 1252944 w 6085020"/>
              <a:gd name="connsiteY49583" fmla="*/ 411195 h 4885973"/>
              <a:gd name="connsiteX49584" fmla="*/ 1254845 w 6085020"/>
              <a:gd name="connsiteY49584" fmla="*/ 428454 h 4885973"/>
              <a:gd name="connsiteX49585" fmla="*/ 1263973 w 6085020"/>
              <a:gd name="connsiteY49585" fmla="*/ 426747 h 4885973"/>
              <a:gd name="connsiteX49586" fmla="*/ 1273671 w 6085020"/>
              <a:gd name="connsiteY49586" fmla="*/ 434713 h 4885973"/>
              <a:gd name="connsiteX49587" fmla="*/ 1282989 w 6085020"/>
              <a:gd name="connsiteY49587" fmla="*/ 440972 h 4885973"/>
              <a:gd name="connsiteX49588" fmla="*/ 1313033 w 6085020"/>
              <a:gd name="connsiteY49588" fmla="*/ 459939 h 4885973"/>
              <a:gd name="connsiteX49589" fmla="*/ 1294018 w 6085020"/>
              <a:gd name="connsiteY49589" fmla="*/ 429972 h 4885973"/>
              <a:gd name="connsiteX49590" fmla="*/ 1288503 w 6085020"/>
              <a:gd name="connsiteY49590" fmla="*/ 422195 h 4885973"/>
              <a:gd name="connsiteX49591" fmla="*/ 1292496 w 6085020"/>
              <a:gd name="connsiteY49591" fmla="*/ 420678 h 4885973"/>
              <a:gd name="connsiteX49592" fmla="*/ 1288313 w 6085020"/>
              <a:gd name="connsiteY49592" fmla="*/ 422195 h 4885973"/>
              <a:gd name="connsiteX49593" fmla="*/ 1284510 w 6085020"/>
              <a:gd name="connsiteY49593" fmla="*/ 416885 h 4885973"/>
              <a:gd name="connsiteX49594" fmla="*/ 1322541 w 6085020"/>
              <a:gd name="connsiteY49594" fmla="*/ 400384 h 4885973"/>
              <a:gd name="connsiteX49595" fmla="*/ 1329135 w 6085020"/>
              <a:gd name="connsiteY49595" fmla="*/ 395198 h 4885973"/>
              <a:gd name="connsiteX49596" fmla="*/ 1331098 w 6085020"/>
              <a:gd name="connsiteY49596" fmla="*/ 398298 h 4885973"/>
              <a:gd name="connsiteX49597" fmla="*/ 1334711 w 6085020"/>
              <a:gd name="connsiteY49597" fmla="*/ 396022 h 4885973"/>
              <a:gd name="connsiteX49598" fmla="*/ 1332897 w 6085020"/>
              <a:gd name="connsiteY49598" fmla="*/ 392238 h 4885973"/>
              <a:gd name="connsiteX49599" fmla="*/ 1341293 w 6085020"/>
              <a:gd name="connsiteY49599" fmla="*/ 385635 h 4885973"/>
              <a:gd name="connsiteX49600" fmla="*/ 1382821 w 6085020"/>
              <a:gd name="connsiteY49600" fmla="*/ 332104 h 4885973"/>
              <a:gd name="connsiteX49601" fmla="*/ 2179388 w 6085020"/>
              <a:gd name="connsiteY49601" fmla="*/ 331915 h 4885973"/>
              <a:gd name="connsiteX49602" fmla="*/ 2165887 w 6085020"/>
              <a:gd name="connsiteY49602" fmla="*/ 340260 h 4885973"/>
              <a:gd name="connsiteX49603" fmla="*/ 2160182 w 6085020"/>
              <a:gd name="connsiteY49603" fmla="*/ 346519 h 4885973"/>
              <a:gd name="connsiteX49604" fmla="*/ 2136222 w 6085020"/>
              <a:gd name="connsiteY49604" fmla="*/ 339501 h 4885973"/>
              <a:gd name="connsiteX49605" fmla="*/ 2144780 w 6085020"/>
              <a:gd name="connsiteY49605" fmla="*/ 343484 h 4885973"/>
              <a:gd name="connsiteX49606" fmla="*/ 2160182 w 6085020"/>
              <a:gd name="connsiteY49606" fmla="*/ 347467 h 4885973"/>
              <a:gd name="connsiteX49607" fmla="*/ 2155428 w 6085020"/>
              <a:gd name="connsiteY49607" fmla="*/ 372313 h 4885973"/>
              <a:gd name="connsiteX49608" fmla="*/ 2157710 w 6085020"/>
              <a:gd name="connsiteY49608" fmla="*/ 396780 h 4885973"/>
              <a:gd name="connsiteX49609" fmla="*/ 2176726 w 6085020"/>
              <a:gd name="connsiteY49609" fmla="*/ 377814 h 4885973"/>
              <a:gd name="connsiteX49610" fmla="*/ 2195742 w 6085020"/>
              <a:gd name="connsiteY49610" fmla="*/ 358847 h 4885973"/>
              <a:gd name="connsiteX49611" fmla="*/ 2194791 w 6085020"/>
              <a:gd name="connsiteY49611" fmla="*/ 357140 h 4885973"/>
              <a:gd name="connsiteX49612" fmla="*/ 2213806 w 6085020"/>
              <a:gd name="connsiteY49612" fmla="*/ 361123 h 4885973"/>
              <a:gd name="connsiteX49613" fmla="*/ 2227308 w 6085020"/>
              <a:gd name="connsiteY49613" fmla="*/ 362640 h 4885973"/>
              <a:gd name="connsiteX49614" fmla="*/ 2193460 w 6085020"/>
              <a:gd name="connsiteY49614" fmla="*/ 354485 h 4885973"/>
              <a:gd name="connsiteX49615" fmla="*/ 2187755 w 6085020"/>
              <a:gd name="connsiteY49615" fmla="*/ 345381 h 4885973"/>
              <a:gd name="connsiteX49616" fmla="*/ 1670528 w 6085020"/>
              <a:gd name="connsiteY49616" fmla="*/ 331346 h 4885973"/>
              <a:gd name="connsiteX49617" fmla="*/ 1667670 w 6085020"/>
              <a:gd name="connsiteY49617" fmla="*/ 334185 h 4885973"/>
              <a:gd name="connsiteX49618" fmla="*/ 1667676 w 6085020"/>
              <a:gd name="connsiteY49618" fmla="*/ 334380 h 4885973"/>
              <a:gd name="connsiteX49619" fmla="*/ 1666915 w 6085020"/>
              <a:gd name="connsiteY49619" fmla="*/ 333622 h 4885973"/>
              <a:gd name="connsiteX49620" fmla="*/ 1669273 w 6085020"/>
              <a:gd name="connsiteY49620" fmla="*/ 336886 h 4885973"/>
              <a:gd name="connsiteX49621" fmla="*/ 1672546 w 6085020"/>
              <a:gd name="connsiteY49621" fmla="*/ 334532 h 4885973"/>
              <a:gd name="connsiteX49622" fmla="*/ 1670528 w 6085020"/>
              <a:gd name="connsiteY49622" fmla="*/ 331346 h 4885973"/>
              <a:gd name="connsiteX49623" fmla="*/ 2997823 w 6085020"/>
              <a:gd name="connsiteY49623" fmla="*/ 330777 h 4885973"/>
              <a:gd name="connsiteX49624" fmla="*/ 2997823 w 6085020"/>
              <a:gd name="connsiteY49624" fmla="*/ 330777 h 4885973"/>
              <a:gd name="connsiteX49625" fmla="*/ 2839803 w 6085020"/>
              <a:gd name="connsiteY49625" fmla="*/ 330397 h 4885973"/>
              <a:gd name="connsiteX49626" fmla="*/ 2839803 w 6085020"/>
              <a:gd name="connsiteY49626" fmla="*/ 340829 h 4885973"/>
              <a:gd name="connsiteX49627" fmla="*/ 2850262 w 6085020"/>
              <a:gd name="connsiteY49627" fmla="*/ 340829 h 4885973"/>
              <a:gd name="connsiteX49628" fmla="*/ 2850262 w 6085020"/>
              <a:gd name="connsiteY49628" fmla="*/ 330397 h 4885973"/>
              <a:gd name="connsiteX49629" fmla="*/ 3286291 w 6085020"/>
              <a:gd name="connsiteY49629" fmla="*/ 330208 h 4885973"/>
              <a:gd name="connsiteX49630" fmla="*/ 3286291 w 6085020"/>
              <a:gd name="connsiteY49630" fmla="*/ 330208 h 4885973"/>
              <a:gd name="connsiteX49631" fmla="*/ 2411570 w 6085020"/>
              <a:gd name="connsiteY49631" fmla="*/ 328501 h 4885973"/>
              <a:gd name="connsiteX49632" fmla="*/ 2411570 w 6085020"/>
              <a:gd name="connsiteY49632" fmla="*/ 328501 h 4885973"/>
              <a:gd name="connsiteX49633" fmla="*/ 1574974 w 6085020"/>
              <a:gd name="connsiteY49633" fmla="*/ 327457 h 4885973"/>
              <a:gd name="connsiteX49634" fmla="*/ 1571456 w 6085020"/>
              <a:gd name="connsiteY49634" fmla="*/ 329639 h 4885973"/>
              <a:gd name="connsiteX49635" fmla="*/ 1573643 w 6085020"/>
              <a:gd name="connsiteY49635" fmla="*/ 333147 h 4885973"/>
              <a:gd name="connsiteX49636" fmla="*/ 1577161 w 6085020"/>
              <a:gd name="connsiteY49636" fmla="*/ 330966 h 4885973"/>
              <a:gd name="connsiteX49637" fmla="*/ 1574974 w 6085020"/>
              <a:gd name="connsiteY49637" fmla="*/ 327457 h 4885973"/>
              <a:gd name="connsiteX49638" fmla="*/ 1716736 w 6085020"/>
              <a:gd name="connsiteY49638" fmla="*/ 326794 h 4885973"/>
              <a:gd name="connsiteX49639" fmla="*/ 1716736 w 6085020"/>
              <a:gd name="connsiteY49639" fmla="*/ 326794 h 4885973"/>
              <a:gd name="connsiteX49640" fmla="*/ 1494443 w 6085020"/>
              <a:gd name="connsiteY49640" fmla="*/ 326794 h 4885973"/>
              <a:gd name="connsiteX49641" fmla="*/ 1491400 w 6085020"/>
              <a:gd name="connsiteY49641" fmla="*/ 329070 h 4885973"/>
              <a:gd name="connsiteX49642" fmla="*/ 1490830 w 6085020"/>
              <a:gd name="connsiteY49642" fmla="*/ 328880 h 4885973"/>
              <a:gd name="connsiteX49643" fmla="*/ 1492771 w 6085020"/>
              <a:gd name="connsiteY49643" fmla="*/ 332408 h 4885973"/>
              <a:gd name="connsiteX49644" fmla="*/ 1493112 w 6085020"/>
              <a:gd name="connsiteY49644" fmla="*/ 332484 h 4885973"/>
              <a:gd name="connsiteX49645" fmla="*/ 1496725 w 6085020"/>
              <a:gd name="connsiteY49645" fmla="*/ 330208 h 4885973"/>
              <a:gd name="connsiteX49646" fmla="*/ 1494555 w 6085020"/>
              <a:gd name="connsiteY49646" fmla="*/ 326816 h 4885973"/>
              <a:gd name="connsiteX49647" fmla="*/ 1494443 w 6085020"/>
              <a:gd name="connsiteY49647" fmla="*/ 326794 h 4885973"/>
              <a:gd name="connsiteX49648" fmla="*/ 2897991 w 6085020"/>
              <a:gd name="connsiteY49648" fmla="*/ 325656 h 4885973"/>
              <a:gd name="connsiteX49649" fmla="*/ 2893237 w 6085020"/>
              <a:gd name="connsiteY49649" fmla="*/ 345571 h 4885973"/>
              <a:gd name="connsiteX49650" fmla="*/ 2892857 w 6085020"/>
              <a:gd name="connsiteY49650" fmla="*/ 346519 h 4885973"/>
              <a:gd name="connsiteX49651" fmla="*/ 2897991 w 6085020"/>
              <a:gd name="connsiteY49651" fmla="*/ 325656 h 4885973"/>
              <a:gd name="connsiteX49652" fmla="*/ 2283024 w 6085020"/>
              <a:gd name="connsiteY49652" fmla="*/ 325087 h 4885973"/>
              <a:gd name="connsiteX49653" fmla="*/ 2283024 w 6085020"/>
              <a:gd name="connsiteY49653" fmla="*/ 327932 h 4885973"/>
              <a:gd name="connsiteX49654" fmla="*/ 2283024 w 6085020"/>
              <a:gd name="connsiteY49654" fmla="*/ 330587 h 4885973"/>
              <a:gd name="connsiteX49655" fmla="*/ 2300138 w 6085020"/>
              <a:gd name="connsiteY49655" fmla="*/ 336087 h 4885973"/>
              <a:gd name="connsiteX49656" fmla="*/ 2302229 w 6085020"/>
              <a:gd name="connsiteY49656" fmla="*/ 334949 h 4885973"/>
              <a:gd name="connsiteX49657" fmla="*/ 2304511 w 6085020"/>
              <a:gd name="connsiteY49657" fmla="*/ 332484 h 4885973"/>
              <a:gd name="connsiteX49658" fmla="*/ 2304511 w 6085020"/>
              <a:gd name="connsiteY49658" fmla="*/ 331156 h 4885973"/>
              <a:gd name="connsiteX49659" fmla="*/ 2293482 w 6085020"/>
              <a:gd name="connsiteY49659" fmla="*/ 328121 h 4885973"/>
              <a:gd name="connsiteX49660" fmla="*/ 1904421 w 6085020"/>
              <a:gd name="connsiteY49660" fmla="*/ 324518 h 4885973"/>
              <a:gd name="connsiteX49661" fmla="*/ 1904421 w 6085020"/>
              <a:gd name="connsiteY49661" fmla="*/ 324518 h 4885973"/>
              <a:gd name="connsiteX49662" fmla="*/ 3327745 w 6085020"/>
              <a:gd name="connsiteY49662" fmla="*/ 323949 h 4885973"/>
              <a:gd name="connsiteX49663" fmla="*/ 3327745 w 6085020"/>
              <a:gd name="connsiteY49663" fmla="*/ 334380 h 4885973"/>
              <a:gd name="connsiteX49664" fmla="*/ 3338204 w 6085020"/>
              <a:gd name="connsiteY49664" fmla="*/ 334380 h 4885973"/>
              <a:gd name="connsiteX49665" fmla="*/ 3338204 w 6085020"/>
              <a:gd name="connsiteY49665" fmla="*/ 323949 h 4885973"/>
              <a:gd name="connsiteX49666" fmla="*/ 3774424 w 6085020"/>
              <a:gd name="connsiteY49666" fmla="*/ 322621 h 4885973"/>
              <a:gd name="connsiteX49667" fmla="*/ 3717377 w 6085020"/>
              <a:gd name="connsiteY49667" fmla="*/ 360554 h 4885973"/>
              <a:gd name="connsiteX49668" fmla="*/ 3677254 w 6085020"/>
              <a:gd name="connsiteY49668" fmla="*/ 347467 h 4885973"/>
              <a:gd name="connsiteX49669" fmla="*/ 3672310 w 6085020"/>
              <a:gd name="connsiteY49669" fmla="*/ 345381 h 4885973"/>
              <a:gd name="connsiteX49670" fmla="*/ 3672310 w 6085020"/>
              <a:gd name="connsiteY49670" fmla="*/ 346519 h 4885973"/>
              <a:gd name="connsiteX49671" fmla="*/ 3670028 w 6085020"/>
              <a:gd name="connsiteY49671" fmla="*/ 346519 h 4885973"/>
              <a:gd name="connsiteX49672" fmla="*/ 3589211 w 6085020"/>
              <a:gd name="connsiteY49672" fmla="*/ 356002 h 4885973"/>
              <a:gd name="connsiteX49673" fmla="*/ 3578752 w 6085020"/>
              <a:gd name="connsiteY49673" fmla="*/ 353726 h 4885973"/>
              <a:gd name="connsiteX49674" fmla="*/ 3573048 w 6085020"/>
              <a:gd name="connsiteY49674" fmla="*/ 350692 h 4885973"/>
              <a:gd name="connsiteX49675" fmla="*/ 3573048 w 6085020"/>
              <a:gd name="connsiteY49675" fmla="*/ 351830 h 4885973"/>
              <a:gd name="connsiteX49676" fmla="*/ 3537269 w 6085020"/>
              <a:gd name="connsiteY49676" fmla="*/ 340254 h 4885973"/>
              <a:gd name="connsiteX49677" fmla="*/ 3525112 w 6085020"/>
              <a:gd name="connsiteY49677" fmla="*/ 343943 h 4885973"/>
              <a:gd name="connsiteX49678" fmla="*/ 3524748 w 6085020"/>
              <a:gd name="connsiteY49678" fmla="*/ 343674 h 4885973"/>
              <a:gd name="connsiteX49679" fmla="*/ 3524748 w 6085020"/>
              <a:gd name="connsiteY49679" fmla="*/ 344053 h 4885973"/>
              <a:gd name="connsiteX49680" fmla="*/ 3525112 w 6085020"/>
              <a:gd name="connsiteY49680" fmla="*/ 343943 h 4885973"/>
              <a:gd name="connsiteX49681" fmla="*/ 3529121 w 6085020"/>
              <a:gd name="connsiteY49681" fmla="*/ 346898 h 4885973"/>
              <a:gd name="connsiteX49682" fmla="*/ 3533286 w 6085020"/>
              <a:gd name="connsiteY49682" fmla="*/ 351097 h 4885973"/>
              <a:gd name="connsiteX49683" fmla="*/ 3534636 w 6085020"/>
              <a:gd name="connsiteY49683" fmla="*/ 350881 h 4885973"/>
              <a:gd name="connsiteX49684" fmla="*/ 3551180 w 6085020"/>
              <a:gd name="connsiteY49684" fmla="*/ 359416 h 4885973"/>
              <a:gd name="connsiteX49685" fmla="*/ 3546806 w 6085020"/>
              <a:gd name="connsiteY49685" fmla="*/ 366054 h 4885973"/>
              <a:gd name="connsiteX49686" fmla="*/ 3561258 w 6085020"/>
              <a:gd name="connsiteY49686" fmla="*/ 363209 h 4885973"/>
              <a:gd name="connsiteX49687" fmla="*/ 3677064 w 6085020"/>
              <a:gd name="connsiteY49687" fmla="*/ 370227 h 4885973"/>
              <a:gd name="connsiteX49688" fmla="*/ 3683339 w 6085020"/>
              <a:gd name="connsiteY49688" fmla="*/ 370227 h 4885973"/>
              <a:gd name="connsiteX49689" fmla="*/ 3686571 w 6085020"/>
              <a:gd name="connsiteY49689" fmla="*/ 370227 h 4885973"/>
              <a:gd name="connsiteX49690" fmla="*/ 3698361 w 6085020"/>
              <a:gd name="connsiteY49690" fmla="*/ 384642 h 4885973"/>
              <a:gd name="connsiteX49691" fmla="*/ 3774424 w 6085020"/>
              <a:gd name="connsiteY49691" fmla="*/ 322621 h 4885973"/>
              <a:gd name="connsiteX49692" fmla="*/ 1377116 w 6085020"/>
              <a:gd name="connsiteY49692" fmla="*/ 321104 h 4885973"/>
              <a:gd name="connsiteX49693" fmla="*/ 1372172 w 6085020"/>
              <a:gd name="connsiteY49693" fmla="*/ 323949 h 4885973"/>
              <a:gd name="connsiteX49694" fmla="*/ 1367418 w 6085020"/>
              <a:gd name="connsiteY49694" fmla="*/ 326983 h 4885973"/>
              <a:gd name="connsiteX49695" fmla="*/ 1383011 w 6085020"/>
              <a:gd name="connsiteY49695" fmla="*/ 330587 h 4885973"/>
              <a:gd name="connsiteX49696" fmla="*/ 1379968 w 6085020"/>
              <a:gd name="connsiteY49696" fmla="*/ 325845 h 4885973"/>
              <a:gd name="connsiteX49697" fmla="*/ 3415598 w 6085020"/>
              <a:gd name="connsiteY49697" fmla="*/ 319397 h 4885973"/>
              <a:gd name="connsiteX49698" fmla="*/ 3415598 w 6085020"/>
              <a:gd name="connsiteY49698" fmla="*/ 319397 h 4885973"/>
              <a:gd name="connsiteX49699" fmla="*/ 1459644 w 6085020"/>
              <a:gd name="connsiteY49699" fmla="*/ 318448 h 4885973"/>
              <a:gd name="connsiteX49700" fmla="*/ 1456031 w 6085020"/>
              <a:gd name="connsiteY49700" fmla="*/ 320724 h 4885973"/>
              <a:gd name="connsiteX49701" fmla="*/ 1458313 w 6085020"/>
              <a:gd name="connsiteY49701" fmla="*/ 324328 h 4885973"/>
              <a:gd name="connsiteX49702" fmla="*/ 1461926 w 6085020"/>
              <a:gd name="connsiteY49702" fmla="*/ 322052 h 4885973"/>
              <a:gd name="connsiteX49703" fmla="*/ 1460215 w 6085020"/>
              <a:gd name="connsiteY49703" fmla="*/ 318638 h 4885973"/>
              <a:gd name="connsiteX49704" fmla="*/ 2823259 w 6085020"/>
              <a:gd name="connsiteY49704" fmla="*/ 318069 h 4885973"/>
              <a:gd name="connsiteX49705" fmla="*/ 2819076 w 6085020"/>
              <a:gd name="connsiteY49705" fmla="*/ 319397 h 4885973"/>
              <a:gd name="connsiteX49706" fmla="*/ 2816794 w 6085020"/>
              <a:gd name="connsiteY49706" fmla="*/ 329828 h 4885973"/>
              <a:gd name="connsiteX49707" fmla="*/ 2814892 w 6085020"/>
              <a:gd name="connsiteY49707" fmla="*/ 337225 h 4885973"/>
              <a:gd name="connsiteX49708" fmla="*/ 2804434 w 6085020"/>
              <a:gd name="connsiteY49708" fmla="*/ 345760 h 4885973"/>
              <a:gd name="connsiteX49709" fmla="*/ 2804532 w 6085020"/>
              <a:gd name="connsiteY49709" fmla="*/ 345880 h 4885973"/>
              <a:gd name="connsiteX49710" fmla="*/ 2800250 w 6085020"/>
              <a:gd name="connsiteY49710" fmla="*/ 344812 h 4885973"/>
              <a:gd name="connsiteX49711" fmla="*/ 2793214 w 6085020"/>
              <a:gd name="connsiteY49711" fmla="*/ 344812 h 4885973"/>
              <a:gd name="connsiteX49712" fmla="*/ 2791503 w 6085020"/>
              <a:gd name="connsiteY49712" fmla="*/ 345950 h 4885973"/>
              <a:gd name="connsiteX49713" fmla="*/ 2793405 w 6085020"/>
              <a:gd name="connsiteY49713" fmla="*/ 356192 h 4885973"/>
              <a:gd name="connsiteX49714" fmla="*/ 2791693 w 6085020"/>
              <a:gd name="connsiteY49714" fmla="*/ 360554 h 4885973"/>
              <a:gd name="connsiteX49715" fmla="*/ 2790362 w 6085020"/>
              <a:gd name="connsiteY49715" fmla="*/ 364727 h 4885973"/>
              <a:gd name="connsiteX49716" fmla="*/ 2793214 w 6085020"/>
              <a:gd name="connsiteY49716" fmla="*/ 371175 h 4885973"/>
              <a:gd name="connsiteX49717" fmla="*/ 2796067 w 6085020"/>
              <a:gd name="connsiteY49717" fmla="*/ 377434 h 4885973"/>
              <a:gd name="connsiteX49718" fmla="*/ 2799680 w 6085020"/>
              <a:gd name="connsiteY49718" fmla="*/ 373451 h 4885973"/>
              <a:gd name="connsiteX49719" fmla="*/ 2803293 w 6085020"/>
              <a:gd name="connsiteY49719" fmla="*/ 369468 h 4885973"/>
              <a:gd name="connsiteX49720" fmla="*/ 2810709 w 6085020"/>
              <a:gd name="connsiteY49720" fmla="*/ 373451 h 4885973"/>
              <a:gd name="connsiteX49721" fmla="*/ 2812801 w 6085020"/>
              <a:gd name="connsiteY49721" fmla="*/ 364727 h 4885973"/>
              <a:gd name="connsiteX49722" fmla="*/ 2810138 w 6085020"/>
              <a:gd name="connsiteY49722" fmla="*/ 364727 h 4885973"/>
              <a:gd name="connsiteX49723" fmla="*/ 2807476 w 6085020"/>
              <a:gd name="connsiteY49723" fmla="*/ 364727 h 4885973"/>
              <a:gd name="connsiteX49724" fmla="*/ 2811470 w 6085020"/>
              <a:gd name="connsiteY49724" fmla="*/ 361692 h 4885973"/>
              <a:gd name="connsiteX49725" fmla="*/ 2815653 w 6085020"/>
              <a:gd name="connsiteY49725" fmla="*/ 358657 h 4885973"/>
              <a:gd name="connsiteX49726" fmla="*/ 2814322 w 6085020"/>
              <a:gd name="connsiteY49726" fmla="*/ 356761 h 4885973"/>
              <a:gd name="connsiteX49727" fmla="*/ 2813756 w 6085020"/>
              <a:gd name="connsiteY49727" fmla="*/ 355726 h 4885973"/>
              <a:gd name="connsiteX49728" fmla="*/ 2824210 w 6085020"/>
              <a:gd name="connsiteY49728" fmla="*/ 349364 h 4885973"/>
              <a:gd name="connsiteX49729" fmla="*/ 2820407 w 6085020"/>
              <a:gd name="connsiteY49729" fmla="*/ 337225 h 4885973"/>
              <a:gd name="connsiteX49730" fmla="*/ 2819266 w 6085020"/>
              <a:gd name="connsiteY49730" fmla="*/ 337794 h 4885973"/>
              <a:gd name="connsiteX49731" fmla="*/ 2819266 w 6085020"/>
              <a:gd name="connsiteY49731" fmla="*/ 334570 h 4885973"/>
              <a:gd name="connsiteX49732" fmla="*/ 2963405 w 6085020"/>
              <a:gd name="connsiteY49732" fmla="*/ 316172 h 4885973"/>
              <a:gd name="connsiteX49733" fmla="*/ 2929176 w 6085020"/>
              <a:gd name="connsiteY49733" fmla="*/ 337605 h 4885973"/>
              <a:gd name="connsiteX49734" fmla="*/ 2894188 w 6085020"/>
              <a:gd name="connsiteY49734" fmla="*/ 359037 h 4885973"/>
              <a:gd name="connsiteX49735" fmla="*/ 2900273 w 6085020"/>
              <a:gd name="connsiteY49735" fmla="*/ 386159 h 4885973"/>
              <a:gd name="connsiteX49736" fmla="*/ 2902555 w 6085020"/>
              <a:gd name="connsiteY49736" fmla="*/ 403419 h 4885973"/>
              <a:gd name="connsiteX49737" fmla="*/ 2903505 w 6085020"/>
              <a:gd name="connsiteY49737" fmla="*/ 401143 h 4885973"/>
              <a:gd name="connsiteX49738" fmla="*/ 2904456 w 6085020"/>
              <a:gd name="connsiteY49738" fmla="*/ 405126 h 4885973"/>
              <a:gd name="connsiteX49739" fmla="*/ 2919859 w 6085020"/>
              <a:gd name="connsiteY49739" fmla="*/ 443059 h 4885973"/>
              <a:gd name="connsiteX49740" fmla="*/ 2944770 w 6085020"/>
              <a:gd name="connsiteY49740" fmla="*/ 375348 h 4885973"/>
              <a:gd name="connsiteX49741" fmla="*/ 2944770 w 6085020"/>
              <a:gd name="connsiteY49741" fmla="*/ 372882 h 4885973"/>
              <a:gd name="connsiteX49742" fmla="*/ 2959221 w 6085020"/>
              <a:gd name="connsiteY49742" fmla="*/ 367003 h 4885973"/>
              <a:gd name="connsiteX49743" fmla="*/ 2948383 w 6085020"/>
              <a:gd name="connsiteY49743" fmla="*/ 361882 h 4885973"/>
              <a:gd name="connsiteX49744" fmla="*/ 1761804 w 6085020"/>
              <a:gd name="connsiteY49744" fmla="*/ 315983 h 4885973"/>
              <a:gd name="connsiteX49745" fmla="*/ 1757519 w 6085020"/>
              <a:gd name="connsiteY49745" fmla="*/ 316375 h 4885973"/>
              <a:gd name="connsiteX49746" fmla="*/ 1756859 w 6085020"/>
              <a:gd name="connsiteY49746" fmla="*/ 318828 h 4885973"/>
              <a:gd name="connsiteX49747" fmla="*/ 1758191 w 6085020"/>
              <a:gd name="connsiteY49747" fmla="*/ 318069 h 4885973"/>
              <a:gd name="connsiteX49748" fmla="*/ 1760472 w 6085020"/>
              <a:gd name="connsiteY49748" fmla="*/ 321673 h 4885973"/>
              <a:gd name="connsiteX49749" fmla="*/ 1764085 w 6085020"/>
              <a:gd name="connsiteY49749" fmla="*/ 319586 h 4885973"/>
              <a:gd name="connsiteX49750" fmla="*/ 1762144 w 6085020"/>
              <a:gd name="connsiteY49750" fmla="*/ 316059 h 4885973"/>
              <a:gd name="connsiteX49751" fmla="*/ 1761804 w 6085020"/>
              <a:gd name="connsiteY49751" fmla="*/ 315983 h 4885973"/>
              <a:gd name="connsiteX49752" fmla="*/ 2470899 w 6085020"/>
              <a:gd name="connsiteY49752" fmla="*/ 315414 h 4885973"/>
              <a:gd name="connsiteX49753" fmla="*/ 2469377 w 6085020"/>
              <a:gd name="connsiteY49753" fmla="*/ 321673 h 4885973"/>
              <a:gd name="connsiteX49754" fmla="*/ 2474321 w 6085020"/>
              <a:gd name="connsiteY49754" fmla="*/ 323569 h 4885973"/>
              <a:gd name="connsiteX49755" fmla="*/ 2479075 w 6085020"/>
              <a:gd name="connsiteY49755" fmla="*/ 325466 h 4885973"/>
              <a:gd name="connsiteX49756" fmla="*/ 2480216 w 6085020"/>
              <a:gd name="connsiteY49756" fmla="*/ 320914 h 4885973"/>
              <a:gd name="connsiteX49757" fmla="*/ 2472040 w 6085020"/>
              <a:gd name="connsiteY49757" fmla="*/ 322431 h 4885973"/>
              <a:gd name="connsiteX49758" fmla="*/ 2474512 w 6085020"/>
              <a:gd name="connsiteY49758" fmla="*/ 318828 h 4885973"/>
              <a:gd name="connsiteX49759" fmla="*/ 2476983 w 6085020"/>
              <a:gd name="connsiteY49759" fmla="*/ 315414 h 4885973"/>
              <a:gd name="connsiteX49760" fmla="*/ 2473941 w 6085020"/>
              <a:gd name="connsiteY49760" fmla="*/ 315414 h 4885973"/>
              <a:gd name="connsiteX49761" fmla="*/ 3206996 w 6085020"/>
              <a:gd name="connsiteY49761" fmla="*/ 314465 h 4885973"/>
              <a:gd name="connsiteX49762" fmla="*/ 3198278 w 6085020"/>
              <a:gd name="connsiteY49762" fmla="*/ 336977 h 4885973"/>
              <a:gd name="connsiteX49763" fmla="*/ 3212091 w 6085020"/>
              <a:gd name="connsiteY49763" fmla="*/ 340251 h 4885973"/>
              <a:gd name="connsiteX49764" fmla="*/ 3212130 w 6085020"/>
              <a:gd name="connsiteY49764" fmla="*/ 340450 h 4885973"/>
              <a:gd name="connsiteX49765" fmla="*/ 3212130 w 6085020"/>
              <a:gd name="connsiteY49765" fmla="*/ 340260 h 4885973"/>
              <a:gd name="connsiteX49766" fmla="*/ 3212091 w 6085020"/>
              <a:gd name="connsiteY49766" fmla="*/ 340251 h 4885973"/>
              <a:gd name="connsiteX49767" fmla="*/ 3730308 w 6085020"/>
              <a:gd name="connsiteY49767" fmla="*/ 314276 h 4885973"/>
              <a:gd name="connsiteX49768" fmla="*/ 3714144 w 6085020"/>
              <a:gd name="connsiteY49768" fmla="*/ 335139 h 4885973"/>
              <a:gd name="connsiteX49769" fmla="*/ 3714715 w 6085020"/>
              <a:gd name="connsiteY49769" fmla="*/ 335139 h 4885973"/>
              <a:gd name="connsiteX49770" fmla="*/ 3730308 w 6085020"/>
              <a:gd name="connsiteY49770" fmla="*/ 314276 h 4885973"/>
              <a:gd name="connsiteX49771" fmla="*/ 3520564 w 6085020"/>
              <a:gd name="connsiteY49771" fmla="*/ 314276 h 4885973"/>
              <a:gd name="connsiteX49772" fmla="*/ 3521150 w 6085020"/>
              <a:gd name="connsiteY49772" fmla="*/ 314773 h 4885973"/>
              <a:gd name="connsiteX49773" fmla="*/ 3521516 w 6085020"/>
              <a:gd name="connsiteY49773" fmla="*/ 326912 h 4885973"/>
              <a:gd name="connsiteX49774" fmla="*/ 3526459 w 6085020"/>
              <a:gd name="connsiteY49774" fmla="*/ 335139 h 4885973"/>
              <a:gd name="connsiteX49775" fmla="*/ 3530429 w 6085020"/>
              <a:gd name="connsiteY49775" fmla="*/ 322645 h 4885973"/>
              <a:gd name="connsiteX49776" fmla="*/ 3521150 w 6085020"/>
              <a:gd name="connsiteY49776" fmla="*/ 314773 h 4885973"/>
              <a:gd name="connsiteX49777" fmla="*/ 3521135 w 6085020"/>
              <a:gd name="connsiteY49777" fmla="*/ 314276 h 4885973"/>
              <a:gd name="connsiteX49778" fmla="*/ 3818731 w 6085020"/>
              <a:gd name="connsiteY49778" fmla="*/ 312948 h 4885973"/>
              <a:gd name="connsiteX49779" fmla="*/ 3818731 w 6085020"/>
              <a:gd name="connsiteY49779" fmla="*/ 312948 h 4885973"/>
              <a:gd name="connsiteX49780" fmla="*/ 1584767 w 6085020"/>
              <a:gd name="connsiteY49780" fmla="*/ 311051 h 4885973"/>
              <a:gd name="connsiteX49781" fmla="*/ 1580921 w 6085020"/>
              <a:gd name="connsiteY49781" fmla="*/ 312975 h 4885973"/>
              <a:gd name="connsiteX49782" fmla="*/ 1580774 w 6085020"/>
              <a:gd name="connsiteY49782" fmla="*/ 313707 h 4885973"/>
              <a:gd name="connsiteX49783" fmla="*/ 1581155 w 6085020"/>
              <a:gd name="connsiteY49783" fmla="*/ 313327 h 4885973"/>
              <a:gd name="connsiteX49784" fmla="*/ 1583436 w 6085020"/>
              <a:gd name="connsiteY49784" fmla="*/ 316931 h 4885973"/>
              <a:gd name="connsiteX49785" fmla="*/ 1586836 w 6085020"/>
              <a:gd name="connsiteY49785" fmla="*/ 314767 h 4885973"/>
              <a:gd name="connsiteX49786" fmla="*/ 1586859 w 6085020"/>
              <a:gd name="connsiteY49786" fmla="*/ 314655 h 4885973"/>
              <a:gd name="connsiteX49787" fmla="*/ 1584963 w 6085020"/>
              <a:gd name="connsiteY49787" fmla="*/ 311105 h 4885973"/>
              <a:gd name="connsiteX49788" fmla="*/ 1584767 w 6085020"/>
              <a:gd name="connsiteY49788" fmla="*/ 311051 h 4885973"/>
              <a:gd name="connsiteX49789" fmla="*/ 2667711 w 6085020"/>
              <a:gd name="connsiteY49789" fmla="*/ 310293 h 4885973"/>
              <a:gd name="connsiteX49790" fmla="*/ 2668662 w 6085020"/>
              <a:gd name="connsiteY49790" fmla="*/ 312758 h 4885973"/>
              <a:gd name="connsiteX49791" fmla="*/ 2671514 w 6085020"/>
              <a:gd name="connsiteY49791" fmla="*/ 315793 h 4885973"/>
              <a:gd name="connsiteX49792" fmla="*/ 2674176 w 6085020"/>
              <a:gd name="connsiteY49792" fmla="*/ 314086 h 4885973"/>
              <a:gd name="connsiteX49793" fmla="*/ 2674176 w 6085020"/>
              <a:gd name="connsiteY49793" fmla="*/ 311810 h 4885973"/>
              <a:gd name="connsiteX49794" fmla="*/ 3620016 w 6085020"/>
              <a:gd name="connsiteY49794" fmla="*/ 308586 h 4885973"/>
              <a:gd name="connsiteX49795" fmla="*/ 3620016 w 6085020"/>
              <a:gd name="connsiteY49795" fmla="*/ 308586 h 4885973"/>
              <a:gd name="connsiteX49796" fmla="*/ 1669007 w 6085020"/>
              <a:gd name="connsiteY49796" fmla="*/ 308206 h 4885973"/>
              <a:gd name="connsiteX49797" fmla="*/ 1669007 w 6085020"/>
              <a:gd name="connsiteY49797" fmla="*/ 318638 h 4885973"/>
              <a:gd name="connsiteX49798" fmla="*/ 1679466 w 6085020"/>
              <a:gd name="connsiteY49798" fmla="*/ 318638 h 4885973"/>
              <a:gd name="connsiteX49799" fmla="*/ 1679466 w 6085020"/>
              <a:gd name="connsiteY49799" fmla="*/ 308206 h 4885973"/>
              <a:gd name="connsiteX49800" fmla="*/ 1468201 w 6085020"/>
              <a:gd name="connsiteY49800" fmla="*/ 308206 h 4885973"/>
              <a:gd name="connsiteX49801" fmla="*/ 1465159 w 6085020"/>
              <a:gd name="connsiteY49801" fmla="*/ 310672 h 4885973"/>
              <a:gd name="connsiteX49802" fmla="*/ 1464588 w 6085020"/>
              <a:gd name="connsiteY49802" fmla="*/ 310482 h 4885973"/>
              <a:gd name="connsiteX49803" fmla="*/ 1466870 w 6085020"/>
              <a:gd name="connsiteY49803" fmla="*/ 314086 h 4885973"/>
              <a:gd name="connsiteX49804" fmla="*/ 1470483 w 6085020"/>
              <a:gd name="connsiteY49804" fmla="*/ 311810 h 4885973"/>
              <a:gd name="connsiteX49805" fmla="*/ 1468201 w 6085020"/>
              <a:gd name="connsiteY49805" fmla="*/ 308206 h 4885973"/>
              <a:gd name="connsiteX49806" fmla="*/ 2332771 w 6085020"/>
              <a:gd name="connsiteY49806" fmla="*/ 306924 h 4885973"/>
              <a:gd name="connsiteX49807" fmla="*/ 2338359 w 6085020"/>
              <a:gd name="connsiteY49807" fmla="*/ 309724 h 4885973"/>
              <a:gd name="connsiteX49808" fmla="*/ 2332771 w 6085020"/>
              <a:gd name="connsiteY49808" fmla="*/ 306924 h 4885973"/>
              <a:gd name="connsiteX49809" fmla="*/ 2258493 w 6085020"/>
              <a:gd name="connsiteY49809" fmla="*/ 306689 h 4885973"/>
              <a:gd name="connsiteX49810" fmla="*/ 2254958 w 6085020"/>
              <a:gd name="connsiteY49810" fmla="*/ 308916 h 4885973"/>
              <a:gd name="connsiteX49811" fmla="*/ 2254880 w 6085020"/>
              <a:gd name="connsiteY49811" fmla="*/ 308775 h 4885973"/>
              <a:gd name="connsiteX49812" fmla="*/ 2254880 w 6085020"/>
              <a:gd name="connsiteY49812" fmla="*/ 308965 h 4885973"/>
              <a:gd name="connsiteX49813" fmla="*/ 2254958 w 6085020"/>
              <a:gd name="connsiteY49813" fmla="*/ 308916 h 4885973"/>
              <a:gd name="connsiteX49814" fmla="*/ 2256820 w 6085020"/>
              <a:gd name="connsiteY49814" fmla="*/ 312303 h 4885973"/>
              <a:gd name="connsiteX49815" fmla="*/ 2257162 w 6085020"/>
              <a:gd name="connsiteY49815" fmla="*/ 312379 h 4885973"/>
              <a:gd name="connsiteX49816" fmla="*/ 2260775 w 6085020"/>
              <a:gd name="connsiteY49816" fmla="*/ 310103 h 4885973"/>
              <a:gd name="connsiteX49817" fmla="*/ 2258607 w 6085020"/>
              <a:gd name="connsiteY49817" fmla="*/ 306712 h 4885973"/>
              <a:gd name="connsiteX49818" fmla="*/ 2258493 w 6085020"/>
              <a:gd name="connsiteY49818" fmla="*/ 306689 h 4885973"/>
              <a:gd name="connsiteX49819" fmla="*/ 1921535 w 6085020"/>
              <a:gd name="connsiteY49819" fmla="*/ 306310 h 4885973"/>
              <a:gd name="connsiteX49820" fmla="*/ 1918493 w 6085020"/>
              <a:gd name="connsiteY49820" fmla="*/ 308396 h 4885973"/>
              <a:gd name="connsiteX49821" fmla="*/ 1917922 w 6085020"/>
              <a:gd name="connsiteY49821" fmla="*/ 308396 h 4885973"/>
              <a:gd name="connsiteX49822" fmla="*/ 1920109 w 6085020"/>
              <a:gd name="connsiteY49822" fmla="*/ 312095 h 4885973"/>
              <a:gd name="connsiteX49823" fmla="*/ 1923817 w 6085020"/>
              <a:gd name="connsiteY49823" fmla="*/ 309913 h 4885973"/>
              <a:gd name="connsiteX49824" fmla="*/ 1921878 w 6085020"/>
              <a:gd name="connsiteY49824" fmla="*/ 306386 h 4885973"/>
              <a:gd name="connsiteX49825" fmla="*/ 1921535 w 6085020"/>
              <a:gd name="connsiteY49825" fmla="*/ 306310 h 4885973"/>
              <a:gd name="connsiteX49826" fmla="*/ 3255866 w 6085020"/>
              <a:gd name="connsiteY49826" fmla="*/ 305361 h 4885973"/>
              <a:gd name="connsiteX49827" fmla="*/ 3258148 w 6085020"/>
              <a:gd name="connsiteY49827" fmla="*/ 315414 h 4885973"/>
              <a:gd name="connsiteX49828" fmla="*/ 3258148 w 6085020"/>
              <a:gd name="connsiteY49828" fmla="*/ 314845 h 4885973"/>
              <a:gd name="connsiteX49829" fmla="*/ 3255866 w 6085020"/>
              <a:gd name="connsiteY49829" fmla="*/ 305361 h 4885973"/>
              <a:gd name="connsiteX49830" fmla="*/ 3248830 w 6085020"/>
              <a:gd name="connsiteY49830" fmla="*/ 303465 h 4885973"/>
              <a:gd name="connsiteX49831" fmla="*/ 3248830 w 6085020"/>
              <a:gd name="connsiteY49831" fmla="*/ 303465 h 4885973"/>
              <a:gd name="connsiteX49832" fmla="*/ 2496570 w 6085020"/>
              <a:gd name="connsiteY49832" fmla="*/ 303275 h 4885973"/>
              <a:gd name="connsiteX49833" fmla="*/ 2496570 w 6085020"/>
              <a:gd name="connsiteY49833" fmla="*/ 303275 h 4885973"/>
              <a:gd name="connsiteX49834" fmla="*/ 1421613 w 6085020"/>
              <a:gd name="connsiteY49834" fmla="*/ 301947 h 4885973"/>
              <a:gd name="connsiteX49835" fmla="*/ 1415528 w 6085020"/>
              <a:gd name="connsiteY49835" fmla="*/ 310862 h 4885973"/>
              <a:gd name="connsiteX49836" fmla="*/ 1408112 w 6085020"/>
              <a:gd name="connsiteY49836" fmla="*/ 318448 h 4885973"/>
              <a:gd name="connsiteX49837" fmla="*/ 1419901 w 6085020"/>
              <a:gd name="connsiteY49837" fmla="*/ 321293 h 4885973"/>
              <a:gd name="connsiteX49838" fmla="*/ 1415147 w 6085020"/>
              <a:gd name="connsiteY49838" fmla="*/ 326225 h 4885973"/>
              <a:gd name="connsiteX49839" fmla="*/ 1410013 w 6085020"/>
              <a:gd name="connsiteY49839" fmla="*/ 331156 h 4885973"/>
              <a:gd name="connsiteX49840" fmla="*/ 1414197 w 6085020"/>
              <a:gd name="connsiteY49840" fmla="*/ 332104 h 4885973"/>
              <a:gd name="connsiteX49841" fmla="*/ 1399745 w 6085020"/>
              <a:gd name="connsiteY49841" fmla="*/ 346329 h 4885973"/>
              <a:gd name="connsiteX49842" fmla="*/ 1418761 w 6085020"/>
              <a:gd name="connsiteY49842" fmla="*/ 346329 h 4885973"/>
              <a:gd name="connsiteX49843" fmla="*/ 1416289 w 6085020"/>
              <a:gd name="connsiteY49843" fmla="*/ 357140 h 4885973"/>
              <a:gd name="connsiteX49844" fmla="*/ 1426177 w 6085020"/>
              <a:gd name="connsiteY49844" fmla="*/ 360364 h 4885973"/>
              <a:gd name="connsiteX49845" fmla="*/ 1435304 w 6085020"/>
              <a:gd name="connsiteY49845" fmla="*/ 360364 h 4885973"/>
              <a:gd name="connsiteX49846" fmla="*/ 1428078 w 6085020"/>
              <a:gd name="connsiteY49846" fmla="*/ 352588 h 4885973"/>
              <a:gd name="connsiteX49847" fmla="*/ 1420662 w 6085020"/>
              <a:gd name="connsiteY49847" fmla="*/ 347657 h 4885973"/>
              <a:gd name="connsiteX49848" fmla="*/ 1470103 w 6085020"/>
              <a:gd name="connsiteY49848" fmla="*/ 347657 h 4885973"/>
              <a:gd name="connsiteX49849" fmla="*/ 1435114 w 6085020"/>
              <a:gd name="connsiteY49849" fmla="*/ 313138 h 4885973"/>
              <a:gd name="connsiteX49850" fmla="*/ 1424465 w 6085020"/>
              <a:gd name="connsiteY49850" fmla="*/ 323949 h 4885973"/>
              <a:gd name="connsiteX49851" fmla="*/ 1421613 w 6085020"/>
              <a:gd name="connsiteY49851" fmla="*/ 310862 h 4885973"/>
              <a:gd name="connsiteX49852" fmla="*/ 3288763 w 6085020"/>
              <a:gd name="connsiteY49852" fmla="*/ 300786 h 4885973"/>
              <a:gd name="connsiteX49853" fmla="*/ 3285341 w 6085020"/>
              <a:gd name="connsiteY49853" fmla="*/ 313517 h 4885973"/>
              <a:gd name="connsiteX49854" fmla="*/ 3295133 w 6085020"/>
              <a:gd name="connsiteY49854" fmla="*/ 310696 h 4885973"/>
              <a:gd name="connsiteX49855" fmla="*/ 3298539 w 6085020"/>
              <a:gd name="connsiteY49855" fmla="*/ 301491 h 4885973"/>
              <a:gd name="connsiteX49856" fmla="*/ 3299602 w 6085020"/>
              <a:gd name="connsiteY49856" fmla="*/ 301568 h 4885973"/>
              <a:gd name="connsiteX49857" fmla="*/ 3298651 w 6085020"/>
              <a:gd name="connsiteY49857" fmla="*/ 301189 h 4885973"/>
              <a:gd name="connsiteX49858" fmla="*/ 3298539 w 6085020"/>
              <a:gd name="connsiteY49858" fmla="*/ 301491 h 4885973"/>
              <a:gd name="connsiteX49859" fmla="*/ 3708419 w 6085020"/>
              <a:gd name="connsiteY49859" fmla="*/ 299704 h 4885973"/>
              <a:gd name="connsiteX49860" fmla="*/ 3703686 w 6085020"/>
              <a:gd name="connsiteY49860" fmla="*/ 303465 h 4885973"/>
              <a:gd name="connsiteX49861" fmla="*/ 3708419 w 6085020"/>
              <a:gd name="connsiteY49861" fmla="*/ 299704 h 4885973"/>
              <a:gd name="connsiteX49862" fmla="*/ 2976906 w 6085020"/>
              <a:gd name="connsiteY49862" fmla="*/ 299482 h 4885973"/>
              <a:gd name="connsiteX49863" fmla="*/ 2976906 w 6085020"/>
              <a:gd name="connsiteY49863" fmla="*/ 299482 h 4885973"/>
              <a:gd name="connsiteX49864" fmla="*/ 1403312 w 6085020"/>
              <a:gd name="connsiteY49864" fmla="*/ 299180 h 4885973"/>
              <a:gd name="connsiteX49865" fmla="*/ 1400125 w 6085020"/>
              <a:gd name="connsiteY49865" fmla="*/ 301189 h 4885973"/>
              <a:gd name="connsiteX49866" fmla="*/ 1402407 w 6085020"/>
              <a:gd name="connsiteY49866" fmla="*/ 304792 h 4885973"/>
              <a:gd name="connsiteX49867" fmla="*/ 1406020 w 6085020"/>
              <a:gd name="connsiteY49867" fmla="*/ 302516 h 4885973"/>
              <a:gd name="connsiteX49868" fmla="*/ 1403312 w 6085020"/>
              <a:gd name="connsiteY49868" fmla="*/ 299180 h 4885973"/>
              <a:gd name="connsiteX49869" fmla="*/ 3217454 w 6085020"/>
              <a:gd name="connsiteY49869" fmla="*/ 298723 h 4885973"/>
              <a:gd name="connsiteX49870" fmla="*/ 3217454 w 6085020"/>
              <a:gd name="connsiteY49870" fmla="*/ 298723 h 4885973"/>
              <a:gd name="connsiteX49871" fmla="*/ 3735632 w 6085020"/>
              <a:gd name="connsiteY49871" fmla="*/ 298534 h 4885973"/>
              <a:gd name="connsiteX49872" fmla="*/ 3735632 w 6085020"/>
              <a:gd name="connsiteY49872" fmla="*/ 298534 h 4885973"/>
              <a:gd name="connsiteX49873" fmla="*/ 2663147 w 6085020"/>
              <a:gd name="connsiteY49873" fmla="*/ 298534 h 4885973"/>
              <a:gd name="connsiteX49874" fmla="*/ 2663147 w 6085020"/>
              <a:gd name="connsiteY49874" fmla="*/ 298534 h 4885973"/>
              <a:gd name="connsiteX49875" fmla="*/ 1685170 w 6085020"/>
              <a:gd name="connsiteY49875" fmla="*/ 298154 h 4885973"/>
              <a:gd name="connsiteX49876" fmla="*/ 1681748 w 6085020"/>
              <a:gd name="connsiteY49876" fmla="*/ 300241 h 4885973"/>
              <a:gd name="connsiteX49877" fmla="*/ 1683643 w 6085020"/>
              <a:gd name="connsiteY49877" fmla="*/ 303793 h 4885973"/>
              <a:gd name="connsiteX49878" fmla="*/ 1683839 w 6085020"/>
              <a:gd name="connsiteY49878" fmla="*/ 303844 h 4885973"/>
              <a:gd name="connsiteX49879" fmla="*/ 1686501 w 6085020"/>
              <a:gd name="connsiteY49879" fmla="*/ 301947 h 4885973"/>
              <a:gd name="connsiteX49880" fmla="*/ 1685170 w 6085020"/>
              <a:gd name="connsiteY49880" fmla="*/ 298913 h 4885973"/>
              <a:gd name="connsiteX49881" fmla="*/ 2346251 w 6085020"/>
              <a:gd name="connsiteY49881" fmla="*/ 297860 h 4885973"/>
              <a:gd name="connsiteX49882" fmla="*/ 2342448 w 6085020"/>
              <a:gd name="connsiteY49882" fmla="*/ 299854 h 4885973"/>
              <a:gd name="connsiteX49883" fmla="*/ 2342353 w 6085020"/>
              <a:gd name="connsiteY49883" fmla="*/ 300241 h 4885973"/>
              <a:gd name="connsiteX49884" fmla="*/ 2344444 w 6085020"/>
              <a:gd name="connsiteY49884" fmla="*/ 303654 h 4885973"/>
              <a:gd name="connsiteX49885" fmla="*/ 2348247 w 6085020"/>
              <a:gd name="connsiteY49885" fmla="*/ 301661 h 4885973"/>
              <a:gd name="connsiteX49886" fmla="*/ 2346251 w 6085020"/>
              <a:gd name="connsiteY49886" fmla="*/ 297860 h 4885973"/>
              <a:gd name="connsiteX49887" fmla="*/ 2374228 w 6085020"/>
              <a:gd name="connsiteY49887" fmla="*/ 295949 h 4885973"/>
              <a:gd name="connsiteX49888" fmla="*/ 2375440 w 6085020"/>
              <a:gd name="connsiteY49888" fmla="*/ 308396 h 4885973"/>
              <a:gd name="connsiteX49889" fmla="*/ 2374228 w 6085020"/>
              <a:gd name="connsiteY49889" fmla="*/ 295949 h 4885973"/>
              <a:gd name="connsiteX49890" fmla="*/ 3014937 w 6085020"/>
              <a:gd name="connsiteY49890" fmla="*/ 294551 h 4885973"/>
              <a:gd name="connsiteX49891" fmla="*/ 3015318 w 6085020"/>
              <a:gd name="connsiteY49891" fmla="*/ 296827 h 4885973"/>
              <a:gd name="connsiteX49892" fmla="*/ 3002197 w 6085020"/>
              <a:gd name="connsiteY49892" fmla="*/ 309913 h 4885973"/>
              <a:gd name="connsiteX49893" fmla="*/ 3015318 w 6085020"/>
              <a:gd name="connsiteY49893" fmla="*/ 323000 h 4885973"/>
              <a:gd name="connsiteX49894" fmla="*/ 3028438 w 6085020"/>
              <a:gd name="connsiteY49894" fmla="*/ 309913 h 4885973"/>
              <a:gd name="connsiteX49895" fmla="*/ 3017809 w 6085020"/>
              <a:gd name="connsiteY49895" fmla="*/ 294740 h 4885973"/>
              <a:gd name="connsiteX49896" fmla="*/ 3014937 w 6085020"/>
              <a:gd name="connsiteY49896" fmla="*/ 294551 h 4885973"/>
              <a:gd name="connsiteX49897" fmla="*/ 2910541 w 6085020"/>
              <a:gd name="connsiteY49897" fmla="*/ 294551 h 4885973"/>
              <a:gd name="connsiteX49898" fmla="*/ 2909400 w 6085020"/>
              <a:gd name="connsiteY49898" fmla="*/ 295120 h 4885973"/>
              <a:gd name="connsiteX49899" fmla="*/ 2896279 w 6085020"/>
              <a:gd name="connsiteY49899" fmla="*/ 308206 h 4885973"/>
              <a:gd name="connsiteX49900" fmla="*/ 2909400 w 6085020"/>
              <a:gd name="connsiteY49900" fmla="*/ 321293 h 4885973"/>
              <a:gd name="connsiteX49901" fmla="*/ 2922521 w 6085020"/>
              <a:gd name="connsiteY49901" fmla="*/ 308206 h 4885973"/>
              <a:gd name="connsiteX49902" fmla="*/ 2910541 w 6085020"/>
              <a:gd name="connsiteY49902" fmla="*/ 294551 h 4885973"/>
              <a:gd name="connsiteX49903" fmla="*/ 2519198 w 6085020"/>
              <a:gd name="connsiteY49903" fmla="*/ 294361 h 4885973"/>
              <a:gd name="connsiteX49904" fmla="*/ 2506077 w 6085020"/>
              <a:gd name="connsiteY49904" fmla="*/ 307450 h 4885973"/>
              <a:gd name="connsiteX49905" fmla="*/ 2506077 w 6085020"/>
              <a:gd name="connsiteY49905" fmla="*/ 307637 h 4885973"/>
              <a:gd name="connsiteX49906" fmla="*/ 2518818 w 6085020"/>
              <a:gd name="connsiteY49906" fmla="*/ 320535 h 4885973"/>
              <a:gd name="connsiteX49907" fmla="*/ 2519198 w 6085020"/>
              <a:gd name="connsiteY49907" fmla="*/ 320535 h 4885973"/>
              <a:gd name="connsiteX49908" fmla="*/ 2532319 w 6085020"/>
              <a:gd name="connsiteY49908" fmla="*/ 307446 h 4885973"/>
              <a:gd name="connsiteX49909" fmla="*/ 2519198 w 6085020"/>
              <a:gd name="connsiteY49909" fmla="*/ 294361 h 4885973"/>
              <a:gd name="connsiteX49910" fmla="*/ 2944389 w 6085020"/>
              <a:gd name="connsiteY49910" fmla="*/ 293982 h 4885973"/>
              <a:gd name="connsiteX49911" fmla="*/ 2944389 w 6085020"/>
              <a:gd name="connsiteY49911" fmla="*/ 293982 h 4885973"/>
              <a:gd name="connsiteX49912" fmla="*/ 2792644 w 6085020"/>
              <a:gd name="connsiteY49912" fmla="*/ 293792 h 4885973"/>
              <a:gd name="connsiteX49913" fmla="*/ 2791503 w 6085020"/>
              <a:gd name="connsiteY49913" fmla="*/ 295309 h 4885973"/>
              <a:gd name="connsiteX49914" fmla="*/ 2790362 w 6085020"/>
              <a:gd name="connsiteY49914" fmla="*/ 295878 h 4885973"/>
              <a:gd name="connsiteX49915" fmla="*/ 2792644 w 6085020"/>
              <a:gd name="connsiteY49915" fmla="*/ 304603 h 4885973"/>
              <a:gd name="connsiteX49916" fmla="*/ 2795687 w 6085020"/>
              <a:gd name="connsiteY49916" fmla="*/ 311051 h 4885973"/>
              <a:gd name="connsiteX49917" fmla="*/ 2797778 w 6085020"/>
              <a:gd name="connsiteY49917" fmla="*/ 307827 h 4885973"/>
              <a:gd name="connsiteX49918" fmla="*/ 2799870 w 6085020"/>
              <a:gd name="connsiteY49918" fmla="*/ 304792 h 4885973"/>
              <a:gd name="connsiteX49919" fmla="*/ 2797018 w 6085020"/>
              <a:gd name="connsiteY49919" fmla="*/ 299482 h 4885973"/>
              <a:gd name="connsiteX49920" fmla="*/ 2792644 w 6085020"/>
              <a:gd name="connsiteY49920" fmla="*/ 293792 h 4885973"/>
              <a:gd name="connsiteX49921" fmla="*/ 3363875 w 6085020"/>
              <a:gd name="connsiteY49921" fmla="*/ 293033 h 4885973"/>
              <a:gd name="connsiteX49922" fmla="*/ 3363875 w 6085020"/>
              <a:gd name="connsiteY49922" fmla="*/ 303465 h 4885973"/>
              <a:gd name="connsiteX49923" fmla="*/ 3384793 w 6085020"/>
              <a:gd name="connsiteY49923" fmla="*/ 298154 h 4885973"/>
              <a:gd name="connsiteX49924" fmla="*/ 3363875 w 6085020"/>
              <a:gd name="connsiteY49924" fmla="*/ 293033 h 4885973"/>
              <a:gd name="connsiteX49925" fmla="*/ 3473521 w 6085020"/>
              <a:gd name="connsiteY49925" fmla="*/ 290586 h 4885973"/>
              <a:gd name="connsiteX49926" fmla="*/ 3479110 w 6085020"/>
              <a:gd name="connsiteY49926" fmla="*/ 293413 h 4885973"/>
              <a:gd name="connsiteX49927" fmla="*/ 3473521 w 6085020"/>
              <a:gd name="connsiteY49927" fmla="*/ 290586 h 4885973"/>
              <a:gd name="connsiteX49928" fmla="*/ 3191593 w 6085020"/>
              <a:gd name="connsiteY49928" fmla="*/ 290568 h 4885973"/>
              <a:gd name="connsiteX49929" fmla="*/ 3165161 w 6085020"/>
              <a:gd name="connsiteY49929" fmla="*/ 335139 h 4885973"/>
              <a:gd name="connsiteX49930" fmla="*/ 3165542 w 6085020"/>
              <a:gd name="connsiteY49930" fmla="*/ 337415 h 4885973"/>
              <a:gd name="connsiteX49931" fmla="*/ 3191593 w 6085020"/>
              <a:gd name="connsiteY49931" fmla="*/ 290568 h 4885973"/>
              <a:gd name="connsiteX49932" fmla="*/ 3259289 w 6085020"/>
              <a:gd name="connsiteY49932" fmla="*/ 288671 h 4885973"/>
              <a:gd name="connsiteX49933" fmla="*/ 3259289 w 6085020"/>
              <a:gd name="connsiteY49933" fmla="*/ 288671 h 4885973"/>
              <a:gd name="connsiteX49934" fmla="*/ 1972878 w 6085020"/>
              <a:gd name="connsiteY49934" fmla="*/ 287154 h 4885973"/>
              <a:gd name="connsiteX49935" fmla="*/ 1985238 w 6085020"/>
              <a:gd name="connsiteY49935" fmla="*/ 304413 h 4885973"/>
              <a:gd name="connsiteX49936" fmla="*/ 1978772 w 6085020"/>
              <a:gd name="connsiteY49936" fmla="*/ 308017 h 4885973"/>
              <a:gd name="connsiteX49937" fmla="*/ 1972878 w 6085020"/>
              <a:gd name="connsiteY49937" fmla="*/ 298534 h 4885973"/>
              <a:gd name="connsiteX49938" fmla="*/ 1965652 w 6085020"/>
              <a:gd name="connsiteY49938" fmla="*/ 288102 h 4885973"/>
              <a:gd name="connsiteX49939" fmla="*/ 2646603 w 6085020"/>
              <a:gd name="connsiteY49939" fmla="*/ 284688 h 4885973"/>
              <a:gd name="connsiteX49940" fmla="*/ 2646105 w 6085020"/>
              <a:gd name="connsiteY49940" fmla="*/ 295499 h 4885973"/>
              <a:gd name="connsiteX49941" fmla="*/ 2648851 w 6085020"/>
              <a:gd name="connsiteY49941" fmla="*/ 303366 h 4885973"/>
              <a:gd name="connsiteX49942" fmla="*/ 2648885 w 6085020"/>
              <a:gd name="connsiteY49942" fmla="*/ 303654 h 4885973"/>
              <a:gd name="connsiteX49943" fmla="*/ 2648885 w 6085020"/>
              <a:gd name="connsiteY49943" fmla="*/ 303465 h 4885973"/>
              <a:gd name="connsiteX49944" fmla="*/ 2648851 w 6085020"/>
              <a:gd name="connsiteY49944" fmla="*/ 303366 h 4885973"/>
              <a:gd name="connsiteX49945" fmla="*/ 2913013 w 6085020"/>
              <a:gd name="connsiteY49945" fmla="*/ 283550 h 4885973"/>
              <a:gd name="connsiteX49946" fmla="*/ 2913013 w 6085020"/>
              <a:gd name="connsiteY49946" fmla="*/ 283550 h 4885973"/>
              <a:gd name="connsiteX49947" fmla="*/ 3149378 w 6085020"/>
              <a:gd name="connsiteY49947" fmla="*/ 283360 h 4885973"/>
              <a:gd name="connsiteX49948" fmla="*/ 3149378 w 6085020"/>
              <a:gd name="connsiteY49948" fmla="*/ 293792 h 4885973"/>
              <a:gd name="connsiteX49949" fmla="*/ 3159837 w 6085020"/>
              <a:gd name="connsiteY49949" fmla="*/ 293792 h 4885973"/>
              <a:gd name="connsiteX49950" fmla="*/ 3159837 w 6085020"/>
              <a:gd name="connsiteY49950" fmla="*/ 283360 h 4885973"/>
              <a:gd name="connsiteX49951" fmla="*/ 3270698 w 6085020"/>
              <a:gd name="connsiteY49951" fmla="*/ 282981 h 4885973"/>
              <a:gd name="connsiteX49952" fmla="*/ 3270698 w 6085020"/>
              <a:gd name="connsiteY49952" fmla="*/ 282981 h 4885973"/>
              <a:gd name="connsiteX49953" fmla="*/ 3454767 w 6085020"/>
              <a:gd name="connsiteY49953" fmla="*/ 282955 h 4885973"/>
              <a:gd name="connsiteX49954" fmla="*/ 3452836 w 6085020"/>
              <a:gd name="connsiteY49954" fmla="*/ 299971 h 4885973"/>
              <a:gd name="connsiteX49955" fmla="*/ 3457745 w 6085020"/>
              <a:gd name="connsiteY49955" fmla="*/ 303291 h 4885973"/>
              <a:gd name="connsiteX49956" fmla="*/ 3457623 w 6085020"/>
              <a:gd name="connsiteY49956" fmla="*/ 303844 h 4885973"/>
              <a:gd name="connsiteX49957" fmla="*/ 3458003 w 6085020"/>
              <a:gd name="connsiteY49957" fmla="*/ 303465 h 4885973"/>
              <a:gd name="connsiteX49958" fmla="*/ 3457745 w 6085020"/>
              <a:gd name="connsiteY49958" fmla="*/ 303291 h 4885973"/>
              <a:gd name="connsiteX49959" fmla="*/ 3459975 w 6085020"/>
              <a:gd name="connsiteY49959" fmla="*/ 293200 h 4885973"/>
              <a:gd name="connsiteX49960" fmla="*/ 3462757 w 6085020"/>
              <a:gd name="connsiteY49960" fmla="*/ 282981 h 4885973"/>
              <a:gd name="connsiteX49961" fmla="*/ 3454767 w 6085020"/>
              <a:gd name="connsiteY49961" fmla="*/ 282955 h 4885973"/>
              <a:gd name="connsiteX49962" fmla="*/ 2480977 w 6085020"/>
              <a:gd name="connsiteY49962" fmla="*/ 282412 h 4885973"/>
              <a:gd name="connsiteX49963" fmla="*/ 2480977 w 6085020"/>
              <a:gd name="connsiteY49963" fmla="*/ 282412 h 4885973"/>
              <a:gd name="connsiteX49964" fmla="*/ 2148773 w 6085020"/>
              <a:gd name="connsiteY49964" fmla="*/ 280705 h 4885973"/>
              <a:gd name="connsiteX49965" fmla="*/ 2145350 w 6085020"/>
              <a:gd name="connsiteY49965" fmla="*/ 282791 h 4885973"/>
              <a:gd name="connsiteX49966" fmla="*/ 2147347 w 6085020"/>
              <a:gd name="connsiteY49966" fmla="*/ 286592 h 4885973"/>
              <a:gd name="connsiteX49967" fmla="*/ 2151150 w 6085020"/>
              <a:gd name="connsiteY49967" fmla="*/ 284599 h 4885973"/>
              <a:gd name="connsiteX49968" fmla="*/ 2149153 w 6085020"/>
              <a:gd name="connsiteY49968" fmla="*/ 280798 h 4885973"/>
              <a:gd name="connsiteX49969" fmla="*/ 2148773 w 6085020"/>
              <a:gd name="connsiteY49969" fmla="*/ 280705 h 4885973"/>
              <a:gd name="connsiteX49970" fmla="*/ 3796292 w 6085020"/>
              <a:gd name="connsiteY49970" fmla="*/ 278808 h 4885973"/>
              <a:gd name="connsiteX49971" fmla="*/ 3792489 w 6085020"/>
              <a:gd name="connsiteY49971" fmla="*/ 280515 h 4885973"/>
              <a:gd name="connsiteX49972" fmla="*/ 3771572 w 6085020"/>
              <a:gd name="connsiteY49972" fmla="*/ 288292 h 4885973"/>
              <a:gd name="connsiteX49973" fmla="*/ 3771572 w 6085020"/>
              <a:gd name="connsiteY49973" fmla="*/ 288481 h 4885973"/>
              <a:gd name="connsiteX49974" fmla="*/ 3787925 w 6085020"/>
              <a:gd name="connsiteY49974" fmla="*/ 286774 h 4885973"/>
              <a:gd name="connsiteX49975" fmla="*/ 3788876 w 6085020"/>
              <a:gd name="connsiteY49975" fmla="*/ 296637 h 4885973"/>
              <a:gd name="connsiteX49976" fmla="*/ 3796672 w 6085020"/>
              <a:gd name="connsiteY49976" fmla="*/ 278808 h 4885973"/>
              <a:gd name="connsiteX49977" fmla="*/ 1523917 w 6085020"/>
              <a:gd name="connsiteY49977" fmla="*/ 278808 h 4885973"/>
              <a:gd name="connsiteX49978" fmla="*/ 1511557 w 6085020"/>
              <a:gd name="connsiteY49978" fmla="*/ 294930 h 4885973"/>
              <a:gd name="connsiteX49979" fmla="*/ 1507374 w 6085020"/>
              <a:gd name="connsiteY49979" fmla="*/ 312948 h 4885973"/>
              <a:gd name="connsiteX49980" fmla="*/ 1536848 w 6085020"/>
              <a:gd name="connsiteY49980" fmla="*/ 319966 h 4885973"/>
              <a:gd name="connsiteX49981" fmla="*/ 1542933 w 6085020"/>
              <a:gd name="connsiteY49981" fmla="*/ 324897 h 4885973"/>
              <a:gd name="connsiteX49982" fmla="*/ 1553658 w 6085020"/>
              <a:gd name="connsiteY49982" fmla="*/ 317259 h 4885973"/>
              <a:gd name="connsiteX49983" fmla="*/ 1547307 w 6085020"/>
              <a:gd name="connsiteY49983" fmla="*/ 306879 h 4885973"/>
              <a:gd name="connsiteX49984" fmla="*/ 1540841 w 6085020"/>
              <a:gd name="connsiteY49984" fmla="*/ 307827 h 4885973"/>
              <a:gd name="connsiteX49985" fmla="*/ 1538749 w 6085020"/>
              <a:gd name="connsiteY49985" fmla="*/ 301379 h 4885973"/>
              <a:gd name="connsiteX49986" fmla="*/ 1523917 w 6085020"/>
              <a:gd name="connsiteY49986" fmla="*/ 278808 h 4885973"/>
              <a:gd name="connsiteX49987" fmla="*/ 2112472 w 6085020"/>
              <a:gd name="connsiteY49987" fmla="*/ 278683 h 4885973"/>
              <a:gd name="connsiteX49988" fmla="*/ 2108688 w 6085020"/>
              <a:gd name="connsiteY49988" fmla="*/ 280722 h 4885973"/>
              <a:gd name="connsiteX49989" fmla="*/ 2108650 w 6085020"/>
              <a:gd name="connsiteY49989" fmla="*/ 280895 h 4885973"/>
              <a:gd name="connsiteX49990" fmla="*/ 2110551 w 6085020"/>
              <a:gd name="connsiteY49990" fmla="*/ 284447 h 4885973"/>
              <a:gd name="connsiteX49991" fmla="*/ 2110741 w 6085020"/>
              <a:gd name="connsiteY49991" fmla="*/ 284498 h 4885973"/>
              <a:gd name="connsiteX49992" fmla="*/ 2114526 w 6085020"/>
              <a:gd name="connsiteY49992" fmla="*/ 282457 h 4885973"/>
              <a:gd name="connsiteX49993" fmla="*/ 2112472 w 6085020"/>
              <a:gd name="connsiteY49993" fmla="*/ 278683 h 4885973"/>
              <a:gd name="connsiteX49994" fmla="*/ 3133785 w 6085020"/>
              <a:gd name="connsiteY49994" fmla="*/ 278239 h 4885973"/>
              <a:gd name="connsiteX49995" fmla="*/ 3133785 w 6085020"/>
              <a:gd name="connsiteY49995" fmla="*/ 288671 h 4885973"/>
              <a:gd name="connsiteX49996" fmla="*/ 3144244 w 6085020"/>
              <a:gd name="connsiteY49996" fmla="*/ 288671 h 4885973"/>
              <a:gd name="connsiteX49997" fmla="*/ 3144244 w 6085020"/>
              <a:gd name="connsiteY49997" fmla="*/ 278239 h 4885973"/>
              <a:gd name="connsiteX49998" fmla="*/ 2797778 w 6085020"/>
              <a:gd name="connsiteY49998" fmla="*/ 277860 h 4885973"/>
              <a:gd name="connsiteX49999" fmla="*/ 2790552 w 6085020"/>
              <a:gd name="connsiteY49999" fmla="*/ 285067 h 4885973"/>
              <a:gd name="connsiteX50000" fmla="*/ 2797778 w 6085020"/>
              <a:gd name="connsiteY50000" fmla="*/ 285067 h 4885973"/>
              <a:gd name="connsiteX50001" fmla="*/ 3677444 w 6085020"/>
              <a:gd name="connsiteY50001" fmla="*/ 277291 h 4885973"/>
              <a:gd name="connsiteX50002" fmla="*/ 3672310 w 6085020"/>
              <a:gd name="connsiteY50002" fmla="*/ 282602 h 4885973"/>
              <a:gd name="connsiteX50003" fmla="*/ 3672310 w 6085020"/>
              <a:gd name="connsiteY50003" fmla="*/ 293033 h 4885973"/>
              <a:gd name="connsiteX50004" fmla="*/ 3677444 w 6085020"/>
              <a:gd name="connsiteY50004" fmla="*/ 277291 h 4885973"/>
              <a:gd name="connsiteX50005" fmla="*/ 1512367 w 6085020"/>
              <a:gd name="connsiteY50005" fmla="*/ 276862 h 4885973"/>
              <a:gd name="connsiteX50006" fmla="*/ 1509655 w 6085020"/>
              <a:gd name="connsiteY50006" fmla="*/ 278429 h 4885973"/>
              <a:gd name="connsiteX50007" fmla="*/ 1511597 w 6085020"/>
              <a:gd name="connsiteY50007" fmla="*/ 281957 h 4885973"/>
              <a:gd name="connsiteX50008" fmla="*/ 1511937 w 6085020"/>
              <a:gd name="connsiteY50008" fmla="*/ 282033 h 4885973"/>
              <a:gd name="connsiteX50009" fmla="*/ 1515360 w 6085020"/>
              <a:gd name="connsiteY50009" fmla="*/ 279946 h 4885973"/>
              <a:gd name="connsiteX50010" fmla="*/ 1512367 w 6085020"/>
              <a:gd name="connsiteY50010" fmla="*/ 276862 h 4885973"/>
              <a:gd name="connsiteX50011" fmla="*/ 1786144 w 6085020"/>
              <a:gd name="connsiteY50011" fmla="*/ 275963 h 4885973"/>
              <a:gd name="connsiteX50012" fmla="*/ 1779023 w 6085020"/>
              <a:gd name="connsiteY50012" fmla="*/ 281084 h 4885973"/>
              <a:gd name="connsiteX50013" fmla="*/ 1778727 w 6085020"/>
              <a:gd name="connsiteY50013" fmla="*/ 281084 h 4885973"/>
              <a:gd name="connsiteX50014" fmla="*/ 1777967 w 6085020"/>
              <a:gd name="connsiteY50014" fmla="*/ 281843 h 4885973"/>
              <a:gd name="connsiteX50015" fmla="*/ 1779023 w 6085020"/>
              <a:gd name="connsiteY50015" fmla="*/ 281084 h 4885973"/>
              <a:gd name="connsiteX50016" fmla="*/ 1784813 w 6085020"/>
              <a:gd name="connsiteY50016" fmla="*/ 281084 h 4885973"/>
              <a:gd name="connsiteX50017" fmla="*/ 1792038 w 6085020"/>
              <a:gd name="connsiteY50017" fmla="*/ 275963 h 4885973"/>
              <a:gd name="connsiteX50018" fmla="*/ 1786144 w 6085020"/>
              <a:gd name="connsiteY50018" fmla="*/ 275963 h 4885973"/>
              <a:gd name="connsiteX50019" fmla="*/ 1457362 w 6085020"/>
              <a:gd name="connsiteY50019" fmla="*/ 275205 h 4885973"/>
              <a:gd name="connsiteX50020" fmla="*/ 1454890 w 6085020"/>
              <a:gd name="connsiteY50020" fmla="*/ 277291 h 4885973"/>
              <a:gd name="connsiteX50021" fmla="*/ 1454320 w 6085020"/>
              <a:gd name="connsiteY50021" fmla="*/ 277101 h 4885973"/>
              <a:gd name="connsiteX50022" fmla="*/ 1459454 w 6085020"/>
              <a:gd name="connsiteY50022" fmla="*/ 285447 h 4885973"/>
              <a:gd name="connsiteX50023" fmla="*/ 1465159 w 6085020"/>
              <a:gd name="connsiteY50023" fmla="*/ 291137 h 4885973"/>
              <a:gd name="connsiteX50024" fmla="*/ 1462497 w 6085020"/>
              <a:gd name="connsiteY50024" fmla="*/ 283550 h 4885973"/>
              <a:gd name="connsiteX50025" fmla="*/ 1457362 w 6085020"/>
              <a:gd name="connsiteY50025" fmla="*/ 275205 h 4885973"/>
              <a:gd name="connsiteX50026" fmla="*/ 2347677 w 6085020"/>
              <a:gd name="connsiteY50026" fmla="*/ 272739 h 4885973"/>
              <a:gd name="connsiteX50027" fmla="*/ 2343493 w 6085020"/>
              <a:gd name="connsiteY50027" fmla="*/ 276912 h 4885973"/>
              <a:gd name="connsiteX50028" fmla="*/ 2346156 w 6085020"/>
              <a:gd name="connsiteY50028" fmla="*/ 279567 h 4885973"/>
              <a:gd name="connsiteX50029" fmla="*/ 2351480 w 6085020"/>
              <a:gd name="connsiteY50029" fmla="*/ 282981 h 4885973"/>
              <a:gd name="connsiteX50030" fmla="*/ 2354713 w 6085020"/>
              <a:gd name="connsiteY50030" fmla="*/ 281843 h 4885973"/>
              <a:gd name="connsiteX50031" fmla="*/ 2351290 w 6085020"/>
              <a:gd name="connsiteY50031" fmla="*/ 276532 h 4885973"/>
              <a:gd name="connsiteX50032" fmla="*/ 2685205 w 6085020"/>
              <a:gd name="connsiteY50032" fmla="*/ 271601 h 4885973"/>
              <a:gd name="connsiteX50033" fmla="*/ 2680452 w 6085020"/>
              <a:gd name="connsiteY50033" fmla="*/ 274636 h 4885973"/>
              <a:gd name="connsiteX50034" fmla="*/ 2675698 w 6085020"/>
              <a:gd name="connsiteY50034" fmla="*/ 277481 h 4885973"/>
              <a:gd name="connsiteX50035" fmla="*/ 2688438 w 6085020"/>
              <a:gd name="connsiteY50035" fmla="*/ 280515 h 4885973"/>
              <a:gd name="connsiteX50036" fmla="*/ 2689389 w 6085020"/>
              <a:gd name="connsiteY50036" fmla="*/ 272549 h 4885973"/>
              <a:gd name="connsiteX50037" fmla="*/ 2688058 w 6085020"/>
              <a:gd name="connsiteY50037" fmla="*/ 272170 h 4885973"/>
              <a:gd name="connsiteX50038" fmla="*/ 2688058 w 6085020"/>
              <a:gd name="connsiteY50038" fmla="*/ 276343 h 4885973"/>
              <a:gd name="connsiteX50039" fmla="*/ 1675662 w 6085020"/>
              <a:gd name="connsiteY50039" fmla="*/ 270842 h 4885973"/>
              <a:gd name="connsiteX50040" fmla="*/ 1674331 w 6085020"/>
              <a:gd name="connsiteY50040" fmla="*/ 276722 h 4885973"/>
              <a:gd name="connsiteX50041" fmla="*/ 1677944 w 6085020"/>
              <a:gd name="connsiteY50041" fmla="*/ 287343 h 4885973"/>
              <a:gd name="connsiteX50042" fmla="*/ 1682888 w 6085020"/>
              <a:gd name="connsiteY50042" fmla="*/ 292275 h 4885973"/>
              <a:gd name="connsiteX50043" fmla="*/ 1684219 w 6085020"/>
              <a:gd name="connsiteY50043" fmla="*/ 286585 h 4885973"/>
              <a:gd name="connsiteX50044" fmla="*/ 1680606 w 6085020"/>
              <a:gd name="connsiteY50044" fmla="*/ 275774 h 4885973"/>
              <a:gd name="connsiteX50045" fmla="*/ 2370876 w 6085020"/>
              <a:gd name="connsiteY50045" fmla="*/ 268946 h 4885973"/>
              <a:gd name="connsiteX50046" fmla="*/ 2367833 w 6085020"/>
              <a:gd name="connsiteY50046" fmla="*/ 276532 h 4885973"/>
              <a:gd name="connsiteX50047" fmla="*/ 2371827 w 6085020"/>
              <a:gd name="connsiteY50047" fmla="*/ 278619 h 4885973"/>
              <a:gd name="connsiteX50048" fmla="*/ 2375820 w 6085020"/>
              <a:gd name="connsiteY50048" fmla="*/ 280705 h 4885973"/>
              <a:gd name="connsiteX50049" fmla="*/ 2375820 w 6085020"/>
              <a:gd name="connsiteY50049" fmla="*/ 286774 h 4885973"/>
              <a:gd name="connsiteX50050" fmla="*/ 2375820 w 6085020"/>
              <a:gd name="connsiteY50050" fmla="*/ 292844 h 4885973"/>
              <a:gd name="connsiteX50051" fmla="*/ 2379433 w 6085020"/>
              <a:gd name="connsiteY50051" fmla="*/ 294551 h 4885973"/>
              <a:gd name="connsiteX50052" fmla="*/ 2383236 w 6085020"/>
              <a:gd name="connsiteY50052" fmla="*/ 296068 h 4885973"/>
              <a:gd name="connsiteX50053" fmla="*/ 2384377 w 6085020"/>
              <a:gd name="connsiteY50053" fmla="*/ 291137 h 4885973"/>
              <a:gd name="connsiteX50054" fmla="*/ 2381145 w 6085020"/>
              <a:gd name="connsiteY50054" fmla="*/ 289050 h 4885973"/>
              <a:gd name="connsiteX50055" fmla="*/ 2377912 w 6085020"/>
              <a:gd name="connsiteY50055" fmla="*/ 286774 h 4885973"/>
              <a:gd name="connsiteX50056" fmla="*/ 2383426 w 6085020"/>
              <a:gd name="connsiteY50056" fmla="*/ 274825 h 4885973"/>
              <a:gd name="connsiteX50057" fmla="*/ 2380004 w 6085020"/>
              <a:gd name="connsiteY50057" fmla="*/ 274825 h 4885973"/>
              <a:gd name="connsiteX50058" fmla="*/ 2376771 w 6085020"/>
              <a:gd name="connsiteY50058" fmla="*/ 274825 h 4885973"/>
              <a:gd name="connsiteX50059" fmla="*/ 2375820 w 6085020"/>
              <a:gd name="connsiteY50059" fmla="*/ 272170 h 4885973"/>
              <a:gd name="connsiteX50060" fmla="*/ 2372968 w 6085020"/>
              <a:gd name="connsiteY50060" fmla="*/ 268946 h 4885973"/>
              <a:gd name="connsiteX50061" fmla="*/ 1736893 w 6085020"/>
              <a:gd name="connsiteY50061" fmla="*/ 267618 h 4885973"/>
              <a:gd name="connsiteX50062" fmla="*/ 1723772 w 6085020"/>
              <a:gd name="connsiteY50062" fmla="*/ 280705 h 4885973"/>
              <a:gd name="connsiteX50063" fmla="*/ 1723772 w 6085020"/>
              <a:gd name="connsiteY50063" fmla="*/ 282222 h 4885973"/>
              <a:gd name="connsiteX50064" fmla="*/ 1726434 w 6085020"/>
              <a:gd name="connsiteY50064" fmla="*/ 287723 h 4885973"/>
              <a:gd name="connsiteX50065" fmla="*/ 1737273 w 6085020"/>
              <a:gd name="connsiteY50065" fmla="*/ 293792 h 4885973"/>
              <a:gd name="connsiteX50066" fmla="*/ 1750394 w 6085020"/>
              <a:gd name="connsiteY50066" fmla="*/ 280705 h 4885973"/>
              <a:gd name="connsiteX50067" fmla="*/ 1737273 w 6085020"/>
              <a:gd name="connsiteY50067" fmla="*/ 267618 h 4885973"/>
              <a:gd name="connsiteX50068" fmla="*/ 2414992 w 6085020"/>
              <a:gd name="connsiteY50068" fmla="*/ 265532 h 4885973"/>
              <a:gd name="connsiteX50069" fmla="*/ 2412330 w 6085020"/>
              <a:gd name="connsiteY50069" fmla="*/ 266480 h 4885973"/>
              <a:gd name="connsiteX50070" fmla="*/ 2409098 w 6085020"/>
              <a:gd name="connsiteY50070" fmla="*/ 269325 h 4885973"/>
              <a:gd name="connsiteX50071" fmla="*/ 2410048 w 6085020"/>
              <a:gd name="connsiteY50071" fmla="*/ 271601 h 4885973"/>
              <a:gd name="connsiteX50072" fmla="*/ 2418605 w 6085020"/>
              <a:gd name="connsiteY50072" fmla="*/ 273498 h 4885973"/>
              <a:gd name="connsiteX50073" fmla="*/ 2420507 w 6085020"/>
              <a:gd name="connsiteY50073" fmla="*/ 271601 h 4885973"/>
              <a:gd name="connsiteX50074" fmla="*/ 2422409 w 6085020"/>
              <a:gd name="connsiteY50074" fmla="*/ 269704 h 4885973"/>
              <a:gd name="connsiteX50075" fmla="*/ 2419366 w 6085020"/>
              <a:gd name="connsiteY50075" fmla="*/ 267618 h 4885973"/>
              <a:gd name="connsiteX50076" fmla="*/ 1683839 w 6085020"/>
              <a:gd name="connsiteY50076" fmla="*/ 263445 h 4885973"/>
              <a:gd name="connsiteX50077" fmla="*/ 1683839 w 6085020"/>
              <a:gd name="connsiteY50077" fmla="*/ 275015 h 4885973"/>
              <a:gd name="connsiteX50078" fmla="*/ 1684600 w 6085020"/>
              <a:gd name="connsiteY50078" fmla="*/ 264204 h 4885973"/>
              <a:gd name="connsiteX50079" fmla="*/ 3311392 w 6085020"/>
              <a:gd name="connsiteY50079" fmla="*/ 262876 h 4885973"/>
              <a:gd name="connsiteX50080" fmla="*/ 3295609 w 6085020"/>
              <a:gd name="connsiteY50080" fmla="*/ 267997 h 4885973"/>
              <a:gd name="connsiteX50081" fmla="*/ 3299602 w 6085020"/>
              <a:gd name="connsiteY50081" fmla="*/ 269894 h 4885973"/>
              <a:gd name="connsiteX50082" fmla="*/ 3282678 w 6085020"/>
              <a:gd name="connsiteY50082" fmla="*/ 280705 h 4885973"/>
              <a:gd name="connsiteX50083" fmla="*/ 3312343 w 6085020"/>
              <a:gd name="connsiteY50083" fmla="*/ 306120 h 4885973"/>
              <a:gd name="connsiteX50084" fmla="*/ 3350374 w 6085020"/>
              <a:gd name="connsiteY50084" fmla="*/ 297585 h 4885973"/>
              <a:gd name="connsiteX50085" fmla="*/ 3350374 w 6085020"/>
              <a:gd name="connsiteY50085" fmla="*/ 290757 h 4885973"/>
              <a:gd name="connsiteX50086" fmla="*/ 3322801 w 6085020"/>
              <a:gd name="connsiteY50086" fmla="*/ 271032 h 4885973"/>
              <a:gd name="connsiteX50087" fmla="*/ 3316716 w 6085020"/>
              <a:gd name="connsiteY50087" fmla="*/ 267239 h 4885973"/>
              <a:gd name="connsiteX50088" fmla="*/ 3316716 w 6085020"/>
              <a:gd name="connsiteY50088" fmla="*/ 269704 h 4885973"/>
              <a:gd name="connsiteX50089" fmla="*/ 3310251 w 6085020"/>
              <a:gd name="connsiteY50089" fmla="*/ 269704 h 4885973"/>
              <a:gd name="connsiteX50090" fmla="*/ 3311392 w 6085020"/>
              <a:gd name="connsiteY50090" fmla="*/ 262876 h 4885973"/>
              <a:gd name="connsiteX50091" fmla="*/ 2898371 w 6085020"/>
              <a:gd name="connsiteY50091" fmla="*/ 262118 h 4885973"/>
              <a:gd name="connsiteX50092" fmla="*/ 2898371 w 6085020"/>
              <a:gd name="connsiteY50092" fmla="*/ 263066 h 4885973"/>
              <a:gd name="connsiteX50093" fmla="*/ 2888103 w 6085020"/>
              <a:gd name="connsiteY50093" fmla="*/ 278619 h 4885973"/>
              <a:gd name="connsiteX50094" fmla="*/ 2898371 w 6085020"/>
              <a:gd name="connsiteY50094" fmla="*/ 262118 h 4885973"/>
              <a:gd name="connsiteX50095" fmla="*/ 2427543 w 6085020"/>
              <a:gd name="connsiteY50095" fmla="*/ 261738 h 4885973"/>
              <a:gd name="connsiteX50096" fmla="*/ 2425071 w 6085020"/>
              <a:gd name="connsiteY50096" fmla="*/ 277291 h 4885973"/>
              <a:gd name="connsiteX50097" fmla="*/ 2419746 w 6085020"/>
              <a:gd name="connsiteY50097" fmla="*/ 277291 h 4885973"/>
              <a:gd name="connsiteX50098" fmla="*/ 2424690 w 6085020"/>
              <a:gd name="connsiteY50098" fmla="*/ 278619 h 4885973"/>
              <a:gd name="connsiteX50099" fmla="*/ 2421648 w 6085020"/>
              <a:gd name="connsiteY50099" fmla="*/ 297585 h 4885973"/>
              <a:gd name="connsiteX50100" fmla="*/ 2426972 w 6085020"/>
              <a:gd name="connsiteY50100" fmla="*/ 337036 h 4885973"/>
              <a:gd name="connsiteX50101" fmla="*/ 2453214 w 6085020"/>
              <a:gd name="connsiteY50101" fmla="*/ 330587 h 4885973"/>
              <a:gd name="connsiteX50102" fmla="*/ 2473751 w 6085020"/>
              <a:gd name="connsiteY50102" fmla="*/ 297396 h 4885973"/>
              <a:gd name="connsiteX50103" fmla="*/ 2479456 w 6085020"/>
              <a:gd name="connsiteY50103" fmla="*/ 273308 h 4885973"/>
              <a:gd name="connsiteX50104" fmla="*/ 1705137 w 6085020"/>
              <a:gd name="connsiteY50104" fmla="*/ 258893 h 4885973"/>
              <a:gd name="connsiteX50105" fmla="*/ 1702284 w 6085020"/>
              <a:gd name="connsiteY50105" fmla="*/ 271222 h 4885973"/>
              <a:gd name="connsiteX50106" fmla="*/ 1708940 w 6085020"/>
              <a:gd name="connsiteY50106" fmla="*/ 268946 h 4885973"/>
              <a:gd name="connsiteX50107" fmla="*/ 1716166 w 6085020"/>
              <a:gd name="connsiteY50107" fmla="*/ 264204 h 4885973"/>
              <a:gd name="connsiteX50108" fmla="*/ 1710841 w 6085020"/>
              <a:gd name="connsiteY50108" fmla="*/ 260411 h 4885973"/>
              <a:gd name="connsiteX50109" fmla="*/ 1726625 w 6085020"/>
              <a:gd name="connsiteY50109" fmla="*/ 258704 h 4885973"/>
              <a:gd name="connsiteX50110" fmla="*/ 1725293 w 6085020"/>
              <a:gd name="connsiteY50110" fmla="*/ 259462 h 4885973"/>
              <a:gd name="connsiteX50111" fmla="*/ 1725443 w 6085020"/>
              <a:gd name="connsiteY50111" fmla="*/ 259449 h 4885973"/>
              <a:gd name="connsiteX50112" fmla="*/ 1723012 w 6085020"/>
              <a:gd name="connsiteY50112" fmla="*/ 260980 h 4885973"/>
              <a:gd name="connsiteX50113" fmla="*/ 1725293 w 6085020"/>
              <a:gd name="connsiteY50113" fmla="*/ 264583 h 4885973"/>
              <a:gd name="connsiteX50114" fmla="*/ 1728693 w 6085020"/>
              <a:gd name="connsiteY50114" fmla="*/ 262419 h 4885973"/>
              <a:gd name="connsiteX50115" fmla="*/ 1728716 w 6085020"/>
              <a:gd name="connsiteY50115" fmla="*/ 262307 h 4885973"/>
              <a:gd name="connsiteX50116" fmla="*/ 1725512 w 6085020"/>
              <a:gd name="connsiteY50116" fmla="*/ 259443 h 4885973"/>
              <a:gd name="connsiteX50117" fmla="*/ 1725443 w 6085020"/>
              <a:gd name="connsiteY50117" fmla="*/ 259449 h 4885973"/>
              <a:gd name="connsiteX50118" fmla="*/ 3284770 w 6085020"/>
              <a:gd name="connsiteY50118" fmla="*/ 256997 h 4885973"/>
              <a:gd name="connsiteX50119" fmla="*/ 3284770 w 6085020"/>
              <a:gd name="connsiteY50119" fmla="*/ 256997 h 4885973"/>
              <a:gd name="connsiteX50120" fmla="*/ 2997823 w 6085020"/>
              <a:gd name="connsiteY50120" fmla="*/ 256997 h 4885973"/>
              <a:gd name="connsiteX50121" fmla="*/ 2998204 w 6085020"/>
              <a:gd name="connsiteY50121" fmla="*/ 258893 h 4885973"/>
              <a:gd name="connsiteX50122" fmla="*/ 2998204 w 6085020"/>
              <a:gd name="connsiteY50122" fmla="*/ 274446 h 4885973"/>
              <a:gd name="connsiteX50123" fmla="*/ 3013797 w 6085020"/>
              <a:gd name="connsiteY50123" fmla="*/ 269135 h 4885973"/>
              <a:gd name="connsiteX50124" fmla="*/ 2997823 w 6085020"/>
              <a:gd name="connsiteY50124" fmla="*/ 256997 h 4885973"/>
              <a:gd name="connsiteX50125" fmla="*/ 2584422 w 6085020"/>
              <a:gd name="connsiteY50125" fmla="*/ 256997 h 4885973"/>
              <a:gd name="connsiteX50126" fmla="*/ 2594881 w 6085020"/>
              <a:gd name="connsiteY50126" fmla="*/ 272549 h 4885973"/>
              <a:gd name="connsiteX50127" fmla="*/ 2584802 w 6085020"/>
              <a:gd name="connsiteY50127" fmla="*/ 256997 h 4885973"/>
              <a:gd name="connsiteX50128" fmla="*/ 1557272 w 6085020"/>
              <a:gd name="connsiteY50128" fmla="*/ 256789 h 4885973"/>
              <a:gd name="connsiteX50129" fmla="*/ 1557955 w 6085020"/>
              <a:gd name="connsiteY50129" fmla="*/ 258135 h 4885973"/>
              <a:gd name="connsiteX50130" fmla="*/ 1556757 w 6085020"/>
              <a:gd name="connsiteY50130" fmla="*/ 258871 h 4885973"/>
              <a:gd name="connsiteX50131" fmla="*/ 2235674 w 6085020"/>
              <a:gd name="connsiteY50131" fmla="*/ 256617 h 4885973"/>
              <a:gd name="connsiteX50132" fmla="*/ 2206390 w 6085020"/>
              <a:gd name="connsiteY50132" fmla="*/ 260411 h 4885973"/>
              <a:gd name="connsiteX50133" fmla="*/ 2175014 w 6085020"/>
              <a:gd name="connsiteY50133" fmla="*/ 271601 h 4885973"/>
              <a:gd name="connsiteX50134" fmla="*/ 2175014 w 6085020"/>
              <a:gd name="connsiteY50134" fmla="*/ 273118 h 4885973"/>
              <a:gd name="connsiteX50135" fmla="*/ 2182621 w 6085020"/>
              <a:gd name="connsiteY50135" fmla="*/ 278998 h 4885973"/>
              <a:gd name="connsiteX50136" fmla="*/ 2200115 w 6085020"/>
              <a:gd name="connsiteY50136" fmla="*/ 285067 h 4885973"/>
              <a:gd name="connsiteX50137" fmla="*/ 2227308 w 6085020"/>
              <a:gd name="connsiteY50137" fmla="*/ 291516 h 4885973"/>
              <a:gd name="connsiteX50138" fmla="*/ 2976452 w 6085020"/>
              <a:gd name="connsiteY50138" fmla="*/ 255038 h 4885973"/>
              <a:gd name="connsiteX50139" fmla="*/ 2982040 w 6085020"/>
              <a:gd name="connsiteY50139" fmla="*/ 257945 h 4885973"/>
              <a:gd name="connsiteX50140" fmla="*/ 2976452 w 6085020"/>
              <a:gd name="connsiteY50140" fmla="*/ 255038 h 4885973"/>
              <a:gd name="connsiteX50141" fmla="*/ 3035246 w 6085020"/>
              <a:gd name="connsiteY50141" fmla="*/ 254184 h 4885973"/>
              <a:gd name="connsiteX50142" fmla="*/ 3039658 w 6085020"/>
              <a:gd name="connsiteY50142" fmla="*/ 263066 h 4885973"/>
              <a:gd name="connsiteX50143" fmla="*/ 3035246 w 6085020"/>
              <a:gd name="connsiteY50143" fmla="*/ 254184 h 4885973"/>
              <a:gd name="connsiteX50144" fmla="*/ 2860720 w 6085020"/>
              <a:gd name="connsiteY50144" fmla="*/ 252255 h 4885973"/>
              <a:gd name="connsiteX50145" fmla="*/ 2860720 w 6085020"/>
              <a:gd name="connsiteY50145" fmla="*/ 252255 h 4885973"/>
              <a:gd name="connsiteX50146" fmla="*/ 3212130 w 6085020"/>
              <a:gd name="connsiteY50146" fmla="*/ 251876 h 4885973"/>
              <a:gd name="connsiteX50147" fmla="*/ 3201671 w 6085020"/>
              <a:gd name="connsiteY50147" fmla="*/ 267428 h 4885973"/>
              <a:gd name="connsiteX50148" fmla="*/ 3217047 w 6085020"/>
              <a:gd name="connsiteY50148" fmla="*/ 287353 h 4885973"/>
              <a:gd name="connsiteX50149" fmla="*/ 3227828 w 6085020"/>
              <a:gd name="connsiteY50149" fmla="*/ 288285 h 4885973"/>
              <a:gd name="connsiteX50150" fmla="*/ 3227913 w 6085020"/>
              <a:gd name="connsiteY50150" fmla="*/ 288481 h 4885973"/>
              <a:gd name="connsiteX50151" fmla="*/ 3227913 w 6085020"/>
              <a:gd name="connsiteY50151" fmla="*/ 288292 h 4885973"/>
              <a:gd name="connsiteX50152" fmla="*/ 3227828 w 6085020"/>
              <a:gd name="connsiteY50152" fmla="*/ 288285 h 4885973"/>
              <a:gd name="connsiteX50153" fmla="*/ 3746091 w 6085020"/>
              <a:gd name="connsiteY50153" fmla="*/ 251686 h 4885973"/>
              <a:gd name="connsiteX50154" fmla="*/ 3746091 w 6085020"/>
              <a:gd name="connsiteY50154" fmla="*/ 262118 h 4885973"/>
              <a:gd name="connsiteX50155" fmla="*/ 3756549 w 6085020"/>
              <a:gd name="connsiteY50155" fmla="*/ 262118 h 4885973"/>
              <a:gd name="connsiteX50156" fmla="*/ 3756549 w 6085020"/>
              <a:gd name="connsiteY50156" fmla="*/ 251686 h 4885973"/>
              <a:gd name="connsiteX50157" fmla="*/ 2548102 w 6085020"/>
              <a:gd name="connsiteY50157" fmla="*/ 251686 h 4885973"/>
              <a:gd name="connsiteX50158" fmla="*/ 2548102 w 6085020"/>
              <a:gd name="connsiteY50158" fmla="*/ 251686 h 4885973"/>
              <a:gd name="connsiteX50159" fmla="*/ 1749443 w 6085020"/>
              <a:gd name="connsiteY50159" fmla="*/ 250927 h 4885973"/>
              <a:gd name="connsiteX50160" fmla="*/ 1749443 w 6085020"/>
              <a:gd name="connsiteY50160" fmla="*/ 250927 h 4885973"/>
              <a:gd name="connsiteX50161" fmla="*/ 1559286 w 6085020"/>
              <a:gd name="connsiteY50161" fmla="*/ 248651 h 4885973"/>
              <a:gd name="connsiteX50162" fmla="*/ 1557272 w 6085020"/>
              <a:gd name="connsiteY50162" fmla="*/ 256789 h 4885973"/>
              <a:gd name="connsiteX50163" fmla="*/ 1556740 w 6085020"/>
              <a:gd name="connsiteY50163" fmla="*/ 255741 h 4885973"/>
              <a:gd name="connsiteX50164" fmla="*/ 1556434 w 6085020"/>
              <a:gd name="connsiteY50164" fmla="*/ 255669 h 4885973"/>
              <a:gd name="connsiteX50165" fmla="*/ 1553962 w 6085020"/>
              <a:gd name="connsiteY50165" fmla="*/ 257186 h 4885973"/>
              <a:gd name="connsiteX50166" fmla="*/ 1554533 w 6085020"/>
              <a:gd name="connsiteY50166" fmla="*/ 259652 h 4885973"/>
              <a:gd name="connsiteX50167" fmla="*/ 1555483 w 6085020"/>
              <a:gd name="connsiteY50167" fmla="*/ 259652 h 4885973"/>
              <a:gd name="connsiteX50168" fmla="*/ 1556757 w 6085020"/>
              <a:gd name="connsiteY50168" fmla="*/ 258871 h 4885973"/>
              <a:gd name="connsiteX50169" fmla="*/ 1555483 w 6085020"/>
              <a:gd name="connsiteY50169" fmla="*/ 264014 h 4885973"/>
              <a:gd name="connsiteX50170" fmla="*/ 1561568 w 6085020"/>
              <a:gd name="connsiteY50170" fmla="*/ 261169 h 4885973"/>
              <a:gd name="connsiteX50171" fmla="*/ 1566512 w 6085020"/>
              <a:gd name="connsiteY50171" fmla="*/ 258135 h 4885973"/>
              <a:gd name="connsiteX50172" fmla="*/ 1563470 w 6085020"/>
              <a:gd name="connsiteY50172" fmla="*/ 253393 h 4885973"/>
              <a:gd name="connsiteX50173" fmla="*/ 2669042 w 6085020"/>
              <a:gd name="connsiteY50173" fmla="*/ 248462 h 4885973"/>
              <a:gd name="connsiteX50174" fmla="*/ 2673796 w 6085020"/>
              <a:gd name="connsiteY50174" fmla="*/ 267428 h 4885973"/>
              <a:gd name="connsiteX50175" fmla="*/ 2688210 w 6085020"/>
              <a:gd name="connsiteY50175" fmla="*/ 252597 h 4885973"/>
              <a:gd name="connsiteX50176" fmla="*/ 2688058 w 6085020"/>
              <a:gd name="connsiteY50176" fmla="*/ 250738 h 4885973"/>
              <a:gd name="connsiteX50177" fmla="*/ 2670373 w 6085020"/>
              <a:gd name="connsiteY50177" fmla="*/ 248841 h 4885973"/>
              <a:gd name="connsiteX50178" fmla="*/ 3311012 w 6085020"/>
              <a:gd name="connsiteY50178" fmla="*/ 246565 h 4885973"/>
              <a:gd name="connsiteX50179" fmla="*/ 3311012 w 6085020"/>
              <a:gd name="connsiteY50179" fmla="*/ 246565 h 4885973"/>
              <a:gd name="connsiteX50180" fmla="*/ 2882778 w 6085020"/>
              <a:gd name="connsiteY50180" fmla="*/ 246565 h 4885973"/>
              <a:gd name="connsiteX50181" fmla="*/ 2882778 w 6085020"/>
              <a:gd name="connsiteY50181" fmla="*/ 246565 h 4885973"/>
              <a:gd name="connsiteX50182" fmla="*/ 1694868 w 6085020"/>
              <a:gd name="connsiteY50182" fmla="*/ 245427 h 4885973"/>
              <a:gd name="connsiteX50183" fmla="*/ 1688403 w 6085020"/>
              <a:gd name="connsiteY50183" fmla="*/ 246565 h 4885973"/>
              <a:gd name="connsiteX50184" fmla="*/ 1692776 w 6085020"/>
              <a:gd name="connsiteY50184" fmla="*/ 254152 h 4885973"/>
              <a:gd name="connsiteX50185" fmla="*/ 1697721 w 6085020"/>
              <a:gd name="connsiteY50185" fmla="*/ 259083 h 4885973"/>
              <a:gd name="connsiteX50186" fmla="*/ 1700573 w 6085020"/>
              <a:gd name="connsiteY50186" fmla="*/ 246755 h 4885973"/>
              <a:gd name="connsiteX50187" fmla="*/ 2231669 w 6085020"/>
              <a:gd name="connsiteY50187" fmla="*/ 242881 h 4885973"/>
              <a:gd name="connsiteX50188" fmla="*/ 2234343 w 6085020"/>
              <a:gd name="connsiteY50188" fmla="*/ 251496 h 4885973"/>
              <a:gd name="connsiteX50189" fmla="*/ 2231669 w 6085020"/>
              <a:gd name="connsiteY50189" fmla="*/ 242881 h 4885973"/>
              <a:gd name="connsiteX50190" fmla="*/ 3724175 w 6085020"/>
              <a:gd name="connsiteY50190" fmla="*/ 242843 h 4885973"/>
              <a:gd name="connsiteX50191" fmla="*/ 3725173 w 6085020"/>
              <a:gd name="connsiteY50191" fmla="*/ 256997 h 4885973"/>
              <a:gd name="connsiteX50192" fmla="*/ 3724175 w 6085020"/>
              <a:gd name="connsiteY50192" fmla="*/ 242843 h 4885973"/>
              <a:gd name="connsiteX50193" fmla="*/ 1774354 w 6085020"/>
              <a:gd name="connsiteY50193" fmla="*/ 241824 h 4885973"/>
              <a:gd name="connsiteX50194" fmla="*/ 1774354 w 6085020"/>
              <a:gd name="connsiteY50194" fmla="*/ 241824 h 4885973"/>
              <a:gd name="connsiteX50195" fmla="*/ 2584232 w 6085020"/>
              <a:gd name="connsiteY50195" fmla="*/ 241634 h 4885973"/>
              <a:gd name="connsiteX50196" fmla="*/ 2584304 w 6085020"/>
              <a:gd name="connsiteY50196" fmla="*/ 251449 h 4885973"/>
              <a:gd name="connsiteX50197" fmla="*/ 2588997 w 6085020"/>
              <a:gd name="connsiteY50197" fmla="*/ 255538 h 4885973"/>
              <a:gd name="connsiteX50198" fmla="*/ 2588986 w 6085020"/>
              <a:gd name="connsiteY50198" fmla="*/ 255859 h 4885973"/>
              <a:gd name="connsiteX50199" fmla="*/ 2589366 w 6085020"/>
              <a:gd name="connsiteY50199" fmla="*/ 255859 h 4885973"/>
              <a:gd name="connsiteX50200" fmla="*/ 2588997 w 6085020"/>
              <a:gd name="connsiteY50200" fmla="*/ 255538 h 4885973"/>
              <a:gd name="connsiteX50201" fmla="*/ 2589319 w 6085020"/>
              <a:gd name="connsiteY50201" fmla="*/ 246115 h 4885973"/>
              <a:gd name="connsiteX50202" fmla="*/ 2584232 w 6085020"/>
              <a:gd name="connsiteY50202" fmla="*/ 241634 h 4885973"/>
              <a:gd name="connsiteX50203" fmla="*/ 1656457 w 6085020"/>
              <a:gd name="connsiteY50203" fmla="*/ 241634 h 4885973"/>
              <a:gd name="connsiteX50204" fmla="*/ 1644095 w 6085020"/>
              <a:gd name="connsiteY50204" fmla="*/ 255436 h 4885973"/>
              <a:gd name="connsiteX50205" fmla="*/ 1644096 w 6085020"/>
              <a:gd name="connsiteY50205" fmla="*/ 255479 h 4885973"/>
              <a:gd name="connsiteX50206" fmla="*/ 1643336 w 6085020"/>
              <a:gd name="connsiteY50206" fmla="*/ 254721 h 4885973"/>
              <a:gd name="connsiteX50207" fmla="*/ 1656457 w 6085020"/>
              <a:gd name="connsiteY50207" fmla="*/ 267808 h 4885973"/>
              <a:gd name="connsiteX50208" fmla="*/ 1669577 w 6085020"/>
              <a:gd name="connsiteY50208" fmla="*/ 254721 h 4885973"/>
              <a:gd name="connsiteX50209" fmla="*/ 1656457 w 6085020"/>
              <a:gd name="connsiteY50209" fmla="*/ 241634 h 4885973"/>
              <a:gd name="connsiteX50210" fmla="*/ 3377376 w 6085020"/>
              <a:gd name="connsiteY50210" fmla="*/ 239548 h 4885973"/>
              <a:gd name="connsiteX50211" fmla="*/ 3366176 w 6085020"/>
              <a:gd name="connsiteY50211" fmla="*/ 246474 h 4885973"/>
              <a:gd name="connsiteX50212" fmla="*/ 3366157 w 6085020"/>
              <a:gd name="connsiteY50212" fmla="*/ 246565 h 4885973"/>
              <a:gd name="connsiteX50213" fmla="*/ 3371748 w 6085020"/>
              <a:gd name="connsiteY50213" fmla="*/ 258171 h 4885973"/>
              <a:gd name="connsiteX50214" fmla="*/ 3373003 w 6085020"/>
              <a:gd name="connsiteY50214" fmla="*/ 258514 h 4885973"/>
              <a:gd name="connsiteX50215" fmla="*/ 3384697 w 6085020"/>
              <a:gd name="connsiteY50215" fmla="*/ 251212 h 4885973"/>
              <a:gd name="connsiteX50216" fmla="*/ 3377376 w 6085020"/>
              <a:gd name="connsiteY50216" fmla="*/ 239548 h 4885973"/>
              <a:gd name="connsiteX50217" fmla="*/ 2692431 w 6085020"/>
              <a:gd name="connsiteY50217" fmla="*/ 238979 h 4885973"/>
              <a:gd name="connsiteX50218" fmla="*/ 2685243 w 6085020"/>
              <a:gd name="connsiteY50218" fmla="*/ 243189 h 4885973"/>
              <a:gd name="connsiteX50219" fmla="*/ 2685205 w 6085020"/>
              <a:gd name="connsiteY50219" fmla="*/ 243341 h 4885973"/>
              <a:gd name="connsiteX50220" fmla="*/ 2689579 w 6085020"/>
              <a:gd name="connsiteY50220" fmla="*/ 250738 h 4885973"/>
              <a:gd name="connsiteX50221" fmla="*/ 2690910 w 6085020"/>
              <a:gd name="connsiteY50221" fmla="*/ 250927 h 4885973"/>
              <a:gd name="connsiteX50222" fmla="*/ 2689579 w 6085020"/>
              <a:gd name="connsiteY50222" fmla="*/ 250548 h 4885973"/>
              <a:gd name="connsiteX50223" fmla="*/ 2696805 w 6085020"/>
              <a:gd name="connsiteY50223" fmla="*/ 245996 h 4885973"/>
              <a:gd name="connsiteX50224" fmla="*/ 2692431 w 6085020"/>
              <a:gd name="connsiteY50224" fmla="*/ 238979 h 4885973"/>
              <a:gd name="connsiteX50225" fmla="*/ 3358043 w 6085020"/>
              <a:gd name="connsiteY50225" fmla="*/ 236925 h 4885973"/>
              <a:gd name="connsiteX50226" fmla="*/ 3353417 w 6085020"/>
              <a:gd name="connsiteY50226" fmla="*/ 240686 h 4885973"/>
              <a:gd name="connsiteX50227" fmla="*/ 3358043 w 6085020"/>
              <a:gd name="connsiteY50227" fmla="*/ 236925 h 4885973"/>
              <a:gd name="connsiteX50228" fmla="*/ 3713194 w 6085020"/>
              <a:gd name="connsiteY50228" fmla="*/ 236892 h 4885973"/>
              <a:gd name="connsiteX50229" fmla="*/ 3717377 w 6085020"/>
              <a:gd name="connsiteY50229" fmla="*/ 251117 h 4885973"/>
              <a:gd name="connsiteX50230" fmla="*/ 3717947 w 6085020"/>
              <a:gd name="connsiteY50230" fmla="*/ 251117 h 4885973"/>
              <a:gd name="connsiteX50231" fmla="*/ 3713194 w 6085020"/>
              <a:gd name="connsiteY50231" fmla="*/ 236892 h 4885973"/>
              <a:gd name="connsiteX50232" fmla="*/ 3478350 w 6085020"/>
              <a:gd name="connsiteY50232" fmla="*/ 235944 h 4885973"/>
              <a:gd name="connsiteX50233" fmla="*/ 3468811 w 6085020"/>
              <a:gd name="connsiteY50233" fmla="*/ 238495 h 4885973"/>
              <a:gd name="connsiteX50234" fmla="*/ 3463170 w 6085020"/>
              <a:gd name="connsiteY50234" fmla="*/ 246519 h 4885973"/>
              <a:gd name="connsiteX50235" fmla="*/ 3462757 w 6085020"/>
              <a:gd name="connsiteY50235" fmla="*/ 246565 h 4885973"/>
              <a:gd name="connsiteX50236" fmla="*/ 3463137 w 6085020"/>
              <a:gd name="connsiteY50236" fmla="*/ 246565 h 4885973"/>
              <a:gd name="connsiteX50237" fmla="*/ 3463170 w 6085020"/>
              <a:gd name="connsiteY50237" fmla="*/ 246519 h 4885973"/>
              <a:gd name="connsiteX50238" fmla="*/ 3474547 w 6085020"/>
              <a:gd name="connsiteY50238" fmla="*/ 245237 h 4885973"/>
              <a:gd name="connsiteX50239" fmla="*/ 3478350 w 6085020"/>
              <a:gd name="connsiteY50239" fmla="*/ 235944 h 4885973"/>
              <a:gd name="connsiteX50240" fmla="*/ 1707609 w 6085020"/>
              <a:gd name="connsiteY50240" fmla="*/ 235185 h 4885973"/>
              <a:gd name="connsiteX50241" fmla="*/ 1704074 w 6085020"/>
              <a:gd name="connsiteY50241" fmla="*/ 237122 h 4885973"/>
              <a:gd name="connsiteX50242" fmla="*/ 1703996 w 6085020"/>
              <a:gd name="connsiteY50242" fmla="*/ 237461 h 4885973"/>
              <a:gd name="connsiteX50243" fmla="*/ 1706088 w 6085020"/>
              <a:gd name="connsiteY50243" fmla="*/ 240875 h 4885973"/>
              <a:gd name="connsiteX50244" fmla="*/ 1710223 w 6085020"/>
              <a:gd name="connsiteY50244" fmla="*/ 239688 h 4885973"/>
              <a:gd name="connsiteX50245" fmla="*/ 1709033 w 6085020"/>
              <a:gd name="connsiteY50245" fmla="*/ 235565 h 4885973"/>
              <a:gd name="connsiteX50246" fmla="*/ 1707609 w 6085020"/>
              <a:gd name="connsiteY50246" fmla="*/ 235185 h 4885973"/>
              <a:gd name="connsiteX50247" fmla="*/ 3491708 w 6085020"/>
              <a:gd name="connsiteY50247" fmla="*/ 232838 h 4885973"/>
              <a:gd name="connsiteX50248" fmla="*/ 3481773 w 6085020"/>
              <a:gd name="connsiteY50248" fmla="*/ 246565 h 4885973"/>
              <a:gd name="connsiteX50249" fmla="*/ 3510486 w 6085020"/>
              <a:gd name="connsiteY50249" fmla="*/ 244289 h 4885973"/>
              <a:gd name="connsiteX50250" fmla="*/ 3510486 w 6085020"/>
              <a:gd name="connsiteY50250" fmla="*/ 234616 h 4885973"/>
              <a:gd name="connsiteX50251" fmla="*/ 3491708 w 6085020"/>
              <a:gd name="connsiteY50251" fmla="*/ 232838 h 4885973"/>
              <a:gd name="connsiteX50252" fmla="*/ 2590127 w 6085020"/>
              <a:gd name="connsiteY50252" fmla="*/ 232530 h 4885973"/>
              <a:gd name="connsiteX50253" fmla="*/ 2588225 w 6085020"/>
              <a:gd name="connsiteY50253" fmla="*/ 235185 h 4885973"/>
              <a:gd name="connsiteX50254" fmla="*/ 2586324 w 6085020"/>
              <a:gd name="connsiteY50254" fmla="*/ 237841 h 4885973"/>
              <a:gd name="connsiteX50255" fmla="*/ 2586324 w 6085020"/>
              <a:gd name="connsiteY50255" fmla="*/ 239358 h 4885973"/>
              <a:gd name="connsiteX50256" fmla="*/ 2590127 w 6085020"/>
              <a:gd name="connsiteY50256" fmla="*/ 241065 h 4885973"/>
              <a:gd name="connsiteX50257" fmla="*/ 2590127 w 6085020"/>
              <a:gd name="connsiteY50257" fmla="*/ 236892 h 4885973"/>
              <a:gd name="connsiteX50258" fmla="*/ 2485160 w 6085020"/>
              <a:gd name="connsiteY50258" fmla="*/ 231771 h 4885973"/>
              <a:gd name="connsiteX50259" fmla="*/ 2481034 w 6085020"/>
              <a:gd name="connsiteY50259" fmla="*/ 232959 h 4885973"/>
              <a:gd name="connsiteX50260" fmla="*/ 2482213 w 6085020"/>
              <a:gd name="connsiteY50260" fmla="*/ 237082 h 4885973"/>
              <a:gd name="connsiteX50261" fmla="*/ 2483639 w 6085020"/>
              <a:gd name="connsiteY50261" fmla="*/ 237461 h 4885973"/>
              <a:gd name="connsiteX50262" fmla="*/ 2487176 w 6085020"/>
              <a:gd name="connsiteY50262" fmla="*/ 235525 h 4885973"/>
              <a:gd name="connsiteX50263" fmla="*/ 2487252 w 6085020"/>
              <a:gd name="connsiteY50263" fmla="*/ 235185 h 4885973"/>
              <a:gd name="connsiteX50264" fmla="*/ 2485160 w 6085020"/>
              <a:gd name="connsiteY50264" fmla="*/ 231771 h 4885973"/>
              <a:gd name="connsiteX50265" fmla="*/ 3384793 w 6085020"/>
              <a:gd name="connsiteY50265" fmla="*/ 230823 h 4885973"/>
              <a:gd name="connsiteX50266" fmla="*/ 3384793 w 6085020"/>
              <a:gd name="connsiteY50266" fmla="*/ 230823 h 4885973"/>
              <a:gd name="connsiteX50267" fmla="*/ 2389321 w 6085020"/>
              <a:gd name="connsiteY50267" fmla="*/ 229306 h 4885973"/>
              <a:gd name="connsiteX50268" fmla="*/ 2389131 w 6085020"/>
              <a:gd name="connsiteY50268" fmla="*/ 231392 h 4885973"/>
              <a:gd name="connsiteX50269" fmla="*/ 2393124 w 6085020"/>
              <a:gd name="connsiteY50269" fmla="*/ 238220 h 4885973"/>
              <a:gd name="connsiteX50270" fmla="*/ 2397688 w 6085020"/>
              <a:gd name="connsiteY50270" fmla="*/ 243151 h 4885973"/>
              <a:gd name="connsiteX50271" fmla="*/ 2397688 w 6085020"/>
              <a:gd name="connsiteY50271" fmla="*/ 247703 h 4885973"/>
              <a:gd name="connsiteX50272" fmla="*/ 2397688 w 6085020"/>
              <a:gd name="connsiteY50272" fmla="*/ 252445 h 4885973"/>
              <a:gd name="connsiteX50273" fmla="*/ 2399780 w 6085020"/>
              <a:gd name="connsiteY50273" fmla="*/ 251117 h 4885973"/>
              <a:gd name="connsiteX50274" fmla="*/ 2402632 w 6085020"/>
              <a:gd name="connsiteY50274" fmla="*/ 245996 h 4885973"/>
              <a:gd name="connsiteX50275" fmla="*/ 2402632 w 6085020"/>
              <a:gd name="connsiteY50275" fmla="*/ 242203 h 4885973"/>
              <a:gd name="connsiteX50276" fmla="*/ 2395977 w 6085020"/>
              <a:gd name="connsiteY50276" fmla="*/ 235754 h 4885973"/>
              <a:gd name="connsiteX50277" fmla="*/ 2623975 w 6085020"/>
              <a:gd name="connsiteY50277" fmla="*/ 228357 h 4885973"/>
              <a:gd name="connsiteX50278" fmla="*/ 2624165 w 6085020"/>
              <a:gd name="connsiteY50278" fmla="*/ 229685 h 4885973"/>
              <a:gd name="connsiteX50279" fmla="*/ 2625496 w 6085020"/>
              <a:gd name="connsiteY50279" fmla="*/ 229685 h 4885973"/>
              <a:gd name="connsiteX50280" fmla="*/ 2625496 w 6085020"/>
              <a:gd name="connsiteY50280" fmla="*/ 228357 h 4885973"/>
              <a:gd name="connsiteX50281" fmla="*/ 2623975 w 6085020"/>
              <a:gd name="connsiteY50281" fmla="*/ 228357 h 4885973"/>
              <a:gd name="connsiteX50282" fmla="*/ 1862610 w 6085020"/>
              <a:gd name="connsiteY50282" fmla="*/ 227172 h 4885973"/>
              <a:gd name="connsiteX50283" fmla="*/ 1863537 w 6085020"/>
              <a:gd name="connsiteY50283" fmla="*/ 241255 h 4885973"/>
              <a:gd name="connsiteX50284" fmla="*/ 1862610 w 6085020"/>
              <a:gd name="connsiteY50284" fmla="*/ 227172 h 4885973"/>
              <a:gd name="connsiteX50285" fmla="*/ 1642385 w 6085020"/>
              <a:gd name="connsiteY50285" fmla="*/ 226650 h 4885973"/>
              <a:gd name="connsiteX50286" fmla="*/ 1631427 w 6085020"/>
              <a:gd name="connsiteY50286" fmla="*/ 227196 h 4885973"/>
              <a:gd name="connsiteX50287" fmla="*/ 1626173 w 6085020"/>
              <a:gd name="connsiteY50287" fmla="*/ 231560 h 4885973"/>
              <a:gd name="connsiteX50288" fmla="*/ 1625651 w 6085020"/>
              <a:gd name="connsiteY50288" fmla="*/ 231392 h 4885973"/>
              <a:gd name="connsiteX50289" fmla="*/ 1625461 w 6085020"/>
              <a:gd name="connsiteY50289" fmla="*/ 232151 h 4885973"/>
              <a:gd name="connsiteX50290" fmla="*/ 1626173 w 6085020"/>
              <a:gd name="connsiteY50290" fmla="*/ 231560 h 4885973"/>
              <a:gd name="connsiteX50291" fmla="*/ 1633781 w 6085020"/>
              <a:gd name="connsiteY50291" fmla="*/ 234000 h 4885973"/>
              <a:gd name="connsiteX50292" fmla="*/ 1639913 w 6085020"/>
              <a:gd name="connsiteY50292" fmla="*/ 238599 h 4885973"/>
              <a:gd name="connsiteX50293" fmla="*/ 1642385 w 6085020"/>
              <a:gd name="connsiteY50293" fmla="*/ 226650 h 4885973"/>
              <a:gd name="connsiteX50294" fmla="*/ 2565216 w 6085020"/>
              <a:gd name="connsiteY50294" fmla="*/ 226271 h 4885973"/>
              <a:gd name="connsiteX50295" fmla="*/ 2561680 w 6085020"/>
              <a:gd name="connsiteY50295" fmla="*/ 228207 h 4885973"/>
              <a:gd name="connsiteX50296" fmla="*/ 2561604 w 6085020"/>
              <a:gd name="connsiteY50296" fmla="*/ 228547 h 4885973"/>
              <a:gd name="connsiteX50297" fmla="*/ 2562916 w 6085020"/>
              <a:gd name="connsiteY50297" fmla="*/ 232634 h 4885973"/>
              <a:gd name="connsiteX50298" fmla="*/ 2563695 w 6085020"/>
              <a:gd name="connsiteY50298" fmla="*/ 232909 h 4885973"/>
              <a:gd name="connsiteX50299" fmla="*/ 2563695 w 6085020"/>
              <a:gd name="connsiteY50299" fmla="*/ 232151 h 4885973"/>
              <a:gd name="connsiteX50300" fmla="*/ 2567403 w 6085020"/>
              <a:gd name="connsiteY50300" fmla="*/ 229969 h 4885973"/>
              <a:gd name="connsiteX50301" fmla="*/ 2565216 w 6085020"/>
              <a:gd name="connsiteY50301" fmla="*/ 226271 h 4885973"/>
              <a:gd name="connsiteX50302" fmla="*/ 3280206 w 6085020"/>
              <a:gd name="connsiteY50302" fmla="*/ 226081 h 4885973"/>
              <a:gd name="connsiteX50303" fmla="*/ 3259289 w 6085020"/>
              <a:gd name="connsiteY50303" fmla="*/ 251686 h 4885973"/>
              <a:gd name="connsiteX50304" fmla="*/ 3259289 w 6085020"/>
              <a:gd name="connsiteY50304" fmla="*/ 252065 h 4885973"/>
              <a:gd name="connsiteX50305" fmla="*/ 3280206 w 6085020"/>
              <a:gd name="connsiteY50305" fmla="*/ 226081 h 4885973"/>
              <a:gd name="connsiteX50306" fmla="*/ 3055251 w 6085020"/>
              <a:gd name="connsiteY50306" fmla="*/ 224943 h 4885973"/>
              <a:gd name="connsiteX50307" fmla="*/ 3055251 w 6085020"/>
              <a:gd name="connsiteY50307" fmla="*/ 240496 h 4885973"/>
              <a:gd name="connsiteX50308" fmla="*/ 3065709 w 6085020"/>
              <a:gd name="connsiteY50308" fmla="*/ 225702 h 4885973"/>
              <a:gd name="connsiteX50309" fmla="*/ 3065709 w 6085020"/>
              <a:gd name="connsiteY50309" fmla="*/ 224943 h 4885973"/>
              <a:gd name="connsiteX50310" fmla="*/ 2141187 w 6085020"/>
              <a:gd name="connsiteY50310" fmla="*/ 221915 h 4885973"/>
              <a:gd name="connsiteX50311" fmla="*/ 2145920 w 6085020"/>
              <a:gd name="connsiteY50311" fmla="*/ 225702 h 4885973"/>
              <a:gd name="connsiteX50312" fmla="*/ 2141187 w 6085020"/>
              <a:gd name="connsiteY50312" fmla="*/ 221915 h 4885973"/>
              <a:gd name="connsiteX50313" fmla="*/ 2463482 w 6085020"/>
              <a:gd name="connsiteY50313" fmla="*/ 221719 h 4885973"/>
              <a:gd name="connsiteX50314" fmla="*/ 2459869 w 6085020"/>
              <a:gd name="connsiteY50314" fmla="*/ 223995 h 4885973"/>
              <a:gd name="connsiteX50315" fmla="*/ 2461200 w 6085020"/>
              <a:gd name="connsiteY50315" fmla="*/ 227599 h 4885973"/>
              <a:gd name="connsiteX50316" fmla="*/ 2462151 w 6085020"/>
              <a:gd name="connsiteY50316" fmla="*/ 227599 h 4885973"/>
              <a:gd name="connsiteX50317" fmla="*/ 2465498 w 6085020"/>
              <a:gd name="connsiteY50317" fmla="*/ 224898 h 4885973"/>
              <a:gd name="connsiteX50318" fmla="*/ 2463482 w 6085020"/>
              <a:gd name="connsiteY50318" fmla="*/ 221719 h 4885973"/>
              <a:gd name="connsiteX50319" fmla="*/ 1717402 w 6085020"/>
              <a:gd name="connsiteY50319" fmla="*/ 219348 h 4885973"/>
              <a:gd name="connsiteX50320" fmla="*/ 1713884 w 6085020"/>
              <a:gd name="connsiteY50320" fmla="*/ 221529 h 4885973"/>
              <a:gd name="connsiteX50321" fmla="*/ 1716054 w 6085020"/>
              <a:gd name="connsiteY50321" fmla="*/ 224921 h 4885973"/>
              <a:gd name="connsiteX50322" fmla="*/ 1716166 w 6085020"/>
              <a:gd name="connsiteY50322" fmla="*/ 224943 h 4885973"/>
              <a:gd name="connsiteX50323" fmla="*/ 1719503 w 6085020"/>
              <a:gd name="connsiteY50323" fmla="*/ 223206 h 4885973"/>
              <a:gd name="connsiteX50324" fmla="*/ 1719589 w 6085020"/>
              <a:gd name="connsiteY50324" fmla="*/ 222857 h 4885973"/>
              <a:gd name="connsiteX50325" fmla="*/ 1717402 w 6085020"/>
              <a:gd name="connsiteY50325" fmla="*/ 219348 h 4885973"/>
              <a:gd name="connsiteX50326" fmla="*/ 2583648 w 6085020"/>
              <a:gd name="connsiteY50326" fmla="*/ 218612 h 4885973"/>
              <a:gd name="connsiteX50327" fmla="*/ 2584042 w 6085020"/>
              <a:gd name="connsiteY50327" fmla="*/ 218874 h 4885973"/>
              <a:gd name="connsiteX50328" fmla="*/ 2583852 w 6085020"/>
              <a:gd name="connsiteY50328" fmla="*/ 218874 h 4885973"/>
              <a:gd name="connsiteX50329" fmla="*/ 2411950 w 6085020"/>
              <a:gd name="connsiteY50329" fmla="*/ 217926 h 4885973"/>
              <a:gd name="connsiteX50330" fmla="*/ 2410999 w 6085020"/>
              <a:gd name="connsiteY50330" fmla="*/ 218684 h 4885973"/>
              <a:gd name="connsiteX50331" fmla="*/ 2412995 w 6085020"/>
              <a:gd name="connsiteY50331" fmla="*/ 219046 h 4885973"/>
              <a:gd name="connsiteX50332" fmla="*/ 2419556 w 6085020"/>
              <a:gd name="connsiteY50332" fmla="*/ 226081 h 4885973"/>
              <a:gd name="connsiteX50333" fmla="*/ 2418415 w 6085020"/>
              <a:gd name="connsiteY50333" fmla="*/ 226081 h 4885973"/>
              <a:gd name="connsiteX50334" fmla="*/ 2413091 w 6085020"/>
              <a:gd name="connsiteY50334" fmla="*/ 226081 h 4885973"/>
              <a:gd name="connsiteX50335" fmla="*/ 2428874 w 6085020"/>
              <a:gd name="connsiteY50335" fmla="*/ 232720 h 4885973"/>
              <a:gd name="connsiteX50336" fmla="*/ 2444467 w 6085020"/>
              <a:gd name="connsiteY50336" fmla="*/ 239548 h 4885973"/>
              <a:gd name="connsiteX50337" fmla="*/ 2449791 w 6085020"/>
              <a:gd name="connsiteY50337" fmla="*/ 244289 h 4885973"/>
              <a:gd name="connsiteX50338" fmla="*/ 2455116 w 6085020"/>
              <a:gd name="connsiteY50338" fmla="*/ 248841 h 4885973"/>
              <a:gd name="connsiteX50339" fmla="*/ 2455116 w 6085020"/>
              <a:gd name="connsiteY50339" fmla="*/ 246945 h 4885973"/>
              <a:gd name="connsiteX50340" fmla="*/ 2452453 w 6085020"/>
              <a:gd name="connsiteY50340" fmla="*/ 240306 h 4885973"/>
              <a:gd name="connsiteX50341" fmla="*/ 2449221 w 6085020"/>
              <a:gd name="connsiteY50341" fmla="*/ 235565 h 4885973"/>
              <a:gd name="connsiteX50342" fmla="*/ 2443896 w 6085020"/>
              <a:gd name="connsiteY50342" fmla="*/ 234427 h 4885973"/>
              <a:gd name="connsiteX50343" fmla="*/ 2430966 w 6085020"/>
              <a:gd name="connsiteY50343" fmla="*/ 228926 h 4885973"/>
              <a:gd name="connsiteX50344" fmla="*/ 2423549 w 6085020"/>
              <a:gd name="connsiteY50344" fmla="*/ 220960 h 4885973"/>
              <a:gd name="connsiteX50345" fmla="*/ 2412995 w 6085020"/>
              <a:gd name="connsiteY50345" fmla="*/ 219046 h 4885973"/>
              <a:gd name="connsiteX50346" fmla="*/ 1706323 w 6085020"/>
              <a:gd name="connsiteY50346" fmla="*/ 216141 h 4885973"/>
              <a:gd name="connsiteX50347" fmla="*/ 1702440 w 6085020"/>
              <a:gd name="connsiteY50347" fmla="*/ 217992 h 4885973"/>
              <a:gd name="connsiteX50348" fmla="*/ 1702284 w 6085020"/>
              <a:gd name="connsiteY50348" fmla="*/ 218684 h 4885973"/>
              <a:gd name="connsiteX50349" fmla="*/ 1704140 w 6085020"/>
              <a:gd name="connsiteY50349" fmla="*/ 222555 h 4885973"/>
              <a:gd name="connsiteX50350" fmla="*/ 1708023 w 6085020"/>
              <a:gd name="connsiteY50350" fmla="*/ 220704 h 4885973"/>
              <a:gd name="connsiteX50351" fmla="*/ 1708179 w 6085020"/>
              <a:gd name="connsiteY50351" fmla="*/ 220012 h 4885973"/>
              <a:gd name="connsiteX50352" fmla="*/ 1706323 w 6085020"/>
              <a:gd name="connsiteY50352" fmla="*/ 216141 h 4885973"/>
              <a:gd name="connsiteX50353" fmla="*/ 2179008 w 6085020"/>
              <a:gd name="connsiteY50353" fmla="*/ 216029 h 4885973"/>
              <a:gd name="connsiteX50354" fmla="*/ 2169980 w 6085020"/>
              <a:gd name="connsiteY50354" fmla="*/ 220069 h 4885973"/>
              <a:gd name="connsiteX50355" fmla="*/ 2166499 w 6085020"/>
              <a:gd name="connsiteY50355" fmla="*/ 229185 h 4885973"/>
              <a:gd name="connsiteX50356" fmla="*/ 2166457 w 6085020"/>
              <a:gd name="connsiteY50356" fmla="*/ 229116 h 4885973"/>
              <a:gd name="connsiteX50357" fmla="*/ 2166457 w 6085020"/>
              <a:gd name="connsiteY50357" fmla="*/ 229294 h 4885973"/>
              <a:gd name="connsiteX50358" fmla="*/ 2166499 w 6085020"/>
              <a:gd name="connsiteY50358" fmla="*/ 229185 h 4885973"/>
              <a:gd name="connsiteX50359" fmla="*/ 2173303 w 6085020"/>
              <a:gd name="connsiteY50359" fmla="*/ 240496 h 4885973"/>
              <a:gd name="connsiteX50360" fmla="*/ 2175585 w 6085020"/>
              <a:gd name="connsiteY50360" fmla="*/ 244100 h 4885973"/>
              <a:gd name="connsiteX50361" fmla="*/ 2179008 w 6085020"/>
              <a:gd name="connsiteY50361" fmla="*/ 242013 h 4885973"/>
              <a:gd name="connsiteX50362" fmla="*/ 2193612 w 6085020"/>
              <a:gd name="connsiteY50362" fmla="*/ 230593 h 4885973"/>
              <a:gd name="connsiteX50363" fmla="*/ 2182164 w 6085020"/>
              <a:gd name="connsiteY50363" fmla="*/ 216029 h 4885973"/>
              <a:gd name="connsiteX50364" fmla="*/ 2179008 w 6085020"/>
              <a:gd name="connsiteY50364" fmla="*/ 216029 h 4885973"/>
              <a:gd name="connsiteX50365" fmla="*/ 2542778 w 6085020"/>
              <a:gd name="connsiteY50365" fmla="*/ 215839 h 4885973"/>
              <a:gd name="connsiteX50366" fmla="*/ 2539735 w 6085020"/>
              <a:gd name="connsiteY50366" fmla="*/ 217926 h 4885973"/>
              <a:gd name="connsiteX50367" fmla="*/ 2539165 w 6085020"/>
              <a:gd name="connsiteY50367" fmla="*/ 217926 h 4885973"/>
              <a:gd name="connsiteX50368" fmla="*/ 2541105 w 6085020"/>
              <a:gd name="connsiteY50368" fmla="*/ 221453 h 4885973"/>
              <a:gd name="connsiteX50369" fmla="*/ 2541447 w 6085020"/>
              <a:gd name="connsiteY50369" fmla="*/ 221529 h 4885973"/>
              <a:gd name="connsiteX50370" fmla="*/ 2545060 w 6085020"/>
              <a:gd name="connsiteY50370" fmla="*/ 219253 h 4885973"/>
              <a:gd name="connsiteX50371" fmla="*/ 2542778 w 6085020"/>
              <a:gd name="connsiteY50371" fmla="*/ 215839 h 4885973"/>
              <a:gd name="connsiteX50372" fmla="*/ 3578182 w 6085020"/>
              <a:gd name="connsiteY50372" fmla="*/ 214701 h 4885973"/>
              <a:gd name="connsiteX50373" fmla="*/ 3578182 w 6085020"/>
              <a:gd name="connsiteY50373" fmla="*/ 225323 h 4885973"/>
              <a:gd name="connsiteX50374" fmla="*/ 3588641 w 6085020"/>
              <a:gd name="connsiteY50374" fmla="*/ 225323 h 4885973"/>
              <a:gd name="connsiteX50375" fmla="*/ 3588641 w 6085020"/>
              <a:gd name="connsiteY50375" fmla="*/ 214701 h 4885973"/>
              <a:gd name="connsiteX50376" fmla="*/ 2600585 w 6085020"/>
              <a:gd name="connsiteY50376" fmla="*/ 213184 h 4885973"/>
              <a:gd name="connsiteX50377" fmla="*/ 2610474 w 6085020"/>
              <a:gd name="connsiteY50377" fmla="*/ 215460 h 4885973"/>
              <a:gd name="connsiteX50378" fmla="*/ 2611805 w 6085020"/>
              <a:gd name="connsiteY50378" fmla="*/ 215460 h 4885973"/>
              <a:gd name="connsiteX50379" fmla="*/ 2650787 w 6085020"/>
              <a:gd name="connsiteY50379" fmla="*/ 211477 h 4885973"/>
              <a:gd name="connsiteX50380" fmla="*/ 2648885 w 6085020"/>
              <a:gd name="connsiteY50380" fmla="*/ 212615 h 4885973"/>
              <a:gd name="connsiteX50381" fmla="*/ 2646984 w 6085020"/>
              <a:gd name="connsiteY50381" fmla="*/ 213753 h 4885973"/>
              <a:gd name="connsiteX50382" fmla="*/ 2653069 w 6085020"/>
              <a:gd name="connsiteY50382" fmla="*/ 215081 h 4885973"/>
              <a:gd name="connsiteX50383" fmla="*/ 2651928 w 6085020"/>
              <a:gd name="connsiteY50383" fmla="*/ 213184 h 4885973"/>
              <a:gd name="connsiteX50384" fmla="*/ 2472040 w 6085020"/>
              <a:gd name="connsiteY50384" fmla="*/ 211477 h 4885973"/>
              <a:gd name="connsiteX50385" fmla="*/ 2468426 w 6085020"/>
              <a:gd name="connsiteY50385" fmla="*/ 213753 h 4885973"/>
              <a:gd name="connsiteX50386" fmla="*/ 2469758 w 6085020"/>
              <a:gd name="connsiteY50386" fmla="*/ 216598 h 4885973"/>
              <a:gd name="connsiteX50387" fmla="*/ 2470708 w 6085020"/>
              <a:gd name="connsiteY50387" fmla="*/ 217357 h 4885973"/>
              <a:gd name="connsiteX50388" fmla="*/ 2474321 w 6085020"/>
              <a:gd name="connsiteY50388" fmla="*/ 215081 h 4885973"/>
              <a:gd name="connsiteX50389" fmla="*/ 2472040 w 6085020"/>
              <a:gd name="connsiteY50389" fmla="*/ 211477 h 4885973"/>
              <a:gd name="connsiteX50390" fmla="*/ 2757845 w 6085020"/>
              <a:gd name="connsiteY50390" fmla="*/ 209770 h 4885973"/>
              <a:gd name="connsiteX50391" fmla="*/ 2757845 w 6085020"/>
              <a:gd name="connsiteY50391" fmla="*/ 211856 h 4885973"/>
              <a:gd name="connsiteX50392" fmla="*/ 2759424 w 6085020"/>
              <a:gd name="connsiteY50392" fmla="*/ 214667 h 4885973"/>
              <a:gd name="connsiteX50393" fmla="*/ 2759557 w 6085020"/>
              <a:gd name="connsiteY50393" fmla="*/ 214701 h 4885973"/>
              <a:gd name="connsiteX50394" fmla="*/ 2761268 w 6085020"/>
              <a:gd name="connsiteY50394" fmla="*/ 215270 h 4885973"/>
              <a:gd name="connsiteX50395" fmla="*/ 2759176 w 6085020"/>
              <a:gd name="connsiteY50395" fmla="*/ 224185 h 4885973"/>
              <a:gd name="connsiteX50396" fmla="*/ 2765451 w 6085020"/>
              <a:gd name="connsiteY50396" fmla="*/ 225512 h 4885973"/>
              <a:gd name="connsiteX50397" fmla="*/ 2766783 w 6085020"/>
              <a:gd name="connsiteY50397" fmla="*/ 218874 h 4885973"/>
              <a:gd name="connsiteX50398" fmla="*/ 2768304 w 6085020"/>
              <a:gd name="connsiteY50398" fmla="*/ 212236 h 4885973"/>
              <a:gd name="connsiteX50399" fmla="*/ 3534137 w 6085020"/>
              <a:gd name="connsiteY50399" fmla="*/ 209246 h 4885973"/>
              <a:gd name="connsiteX50400" fmla="*/ 3536918 w 6085020"/>
              <a:gd name="connsiteY50400" fmla="*/ 225702 h 4885973"/>
              <a:gd name="connsiteX50401" fmla="*/ 3542052 w 6085020"/>
              <a:gd name="connsiteY50401" fmla="*/ 209960 h 4885973"/>
              <a:gd name="connsiteX50402" fmla="*/ 3534137 w 6085020"/>
              <a:gd name="connsiteY50402" fmla="*/ 209246 h 4885973"/>
              <a:gd name="connsiteX50403" fmla="*/ 1951675 w 6085020"/>
              <a:gd name="connsiteY50403" fmla="*/ 208727 h 4885973"/>
              <a:gd name="connsiteX50404" fmla="*/ 1948157 w 6085020"/>
              <a:gd name="connsiteY50404" fmla="*/ 210908 h 4885973"/>
              <a:gd name="connsiteX50405" fmla="*/ 1950439 w 6085020"/>
              <a:gd name="connsiteY50405" fmla="*/ 214512 h 4885973"/>
              <a:gd name="connsiteX50406" fmla="*/ 1953843 w 6085020"/>
              <a:gd name="connsiteY50406" fmla="*/ 212348 h 4885973"/>
              <a:gd name="connsiteX50407" fmla="*/ 1953862 w 6085020"/>
              <a:gd name="connsiteY50407" fmla="*/ 212236 h 4885973"/>
              <a:gd name="connsiteX50408" fmla="*/ 1951675 w 6085020"/>
              <a:gd name="connsiteY50408" fmla="*/ 208727 h 4885973"/>
              <a:gd name="connsiteX50409" fmla="*/ 2437811 w 6085020"/>
              <a:gd name="connsiteY50409" fmla="*/ 208632 h 4885973"/>
              <a:gd name="connsiteX50410" fmla="*/ 2437811 w 6085020"/>
              <a:gd name="connsiteY50410" fmla="*/ 210339 h 4885973"/>
              <a:gd name="connsiteX50411" fmla="*/ 2433438 w 6085020"/>
              <a:gd name="connsiteY50411" fmla="*/ 209201 h 4885973"/>
              <a:gd name="connsiteX50412" fmla="*/ 2435339 w 6085020"/>
              <a:gd name="connsiteY50412" fmla="*/ 219633 h 4885973"/>
              <a:gd name="connsiteX50413" fmla="*/ 2436290 w 6085020"/>
              <a:gd name="connsiteY50413" fmla="*/ 218874 h 4885973"/>
              <a:gd name="connsiteX50414" fmla="*/ 2436290 w 6085020"/>
              <a:gd name="connsiteY50414" fmla="*/ 219822 h 4885973"/>
              <a:gd name="connsiteX50415" fmla="*/ 2444847 w 6085020"/>
              <a:gd name="connsiteY50415" fmla="*/ 221909 h 4885973"/>
              <a:gd name="connsiteX50416" fmla="*/ 2454165 w 6085020"/>
              <a:gd name="connsiteY50416" fmla="*/ 221909 h 4885973"/>
              <a:gd name="connsiteX50417" fmla="*/ 2446749 w 6085020"/>
              <a:gd name="connsiteY50417" fmla="*/ 214132 h 4885973"/>
              <a:gd name="connsiteX50418" fmla="*/ 1768459 w 6085020"/>
              <a:gd name="connsiteY50418" fmla="*/ 208632 h 4885973"/>
              <a:gd name="connsiteX50419" fmla="*/ 1764694 w 6085020"/>
              <a:gd name="connsiteY50419" fmla="*/ 210075 h 4885973"/>
              <a:gd name="connsiteX50420" fmla="*/ 1764466 w 6085020"/>
              <a:gd name="connsiteY50420" fmla="*/ 210908 h 4885973"/>
              <a:gd name="connsiteX50421" fmla="*/ 1765226 w 6085020"/>
              <a:gd name="connsiteY50421" fmla="*/ 210149 h 4885973"/>
              <a:gd name="connsiteX50422" fmla="*/ 1766968 w 6085020"/>
              <a:gd name="connsiteY50422" fmla="*/ 213478 h 4885973"/>
              <a:gd name="connsiteX50423" fmla="*/ 1767318 w 6085020"/>
              <a:gd name="connsiteY50423" fmla="*/ 213563 h 4885973"/>
              <a:gd name="connsiteX50424" fmla="*/ 1770880 w 6085020"/>
              <a:gd name="connsiteY50424" fmla="*/ 211672 h 4885973"/>
              <a:gd name="connsiteX50425" fmla="*/ 1770931 w 6085020"/>
              <a:gd name="connsiteY50425" fmla="*/ 211477 h 4885973"/>
              <a:gd name="connsiteX50426" fmla="*/ 1768459 w 6085020"/>
              <a:gd name="connsiteY50426" fmla="*/ 208632 h 4885973"/>
              <a:gd name="connsiteX50427" fmla="*/ 2581190 w 6085020"/>
              <a:gd name="connsiteY50427" fmla="*/ 205597 h 4885973"/>
              <a:gd name="connsiteX50428" fmla="*/ 2581190 w 6085020"/>
              <a:gd name="connsiteY50428" fmla="*/ 207494 h 4885973"/>
              <a:gd name="connsiteX50429" fmla="*/ 2582521 w 6085020"/>
              <a:gd name="connsiteY50429" fmla="*/ 217167 h 4885973"/>
              <a:gd name="connsiteX50430" fmla="*/ 2583648 w 6085020"/>
              <a:gd name="connsiteY50430" fmla="*/ 218612 h 4885973"/>
              <a:gd name="connsiteX50431" fmla="*/ 2580048 w 6085020"/>
              <a:gd name="connsiteY50431" fmla="*/ 216219 h 4885973"/>
              <a:gd name="connsiteX50432" fmla="*/ 2572062 w 6085020"/>
              <a:gd name="connsiteY50432" fmla="*/ 212046 h 4885973"/>
              <a:gd name="connsiteX50433" fmla="*/ 2574914 w 6085020"/>
              <a:gd name="connsiteY50433" fmla="*/ 222288 h 4885973"/>
              <a:gd name="connsiteX50434" fmla="*/ 2577957 w 6085020"/>
              <a:gd name="connsiteY50434" fmla="*/ 231392 h 4885973"/>
              <a:gd name="connsiteX50435" fmla="*/ 2583091 w 6085020"/>
              <a:gd name="connsiteY50435" fmla="*/ 226461 h 4885973"/>
              <a:gd name="connsiteX50436" fmla="*/ 2585563 w 6085020"/>
              <a:gd name="connsiteY50436" fmla="*/ 223805 h 4885973"/>
              <a:gd name="connsiteX50437" fmla="*/ 2585563 w 6085020"/>
              <a:gd name="connsiteY50437" fmla="*/ 225323 h 4885973"/>
              <a:gd name="connsiteX50438" fmla="*/ 2587275 w 6085020"/>
              <a:gd name="connsiteY50438" fmla="*/ 222478 h 4885973"/>
              <a:gd name="connsiteX50439" fmla="*/ 2587275 w 6085020"/>
              <a:gd name="connsiteY50439" fmla="*/ 219253 h 4885973"/>
              <a:gd name="connsiteX50440" fmla="*/ 2591268 w 6085020"/>
              <a:gd name="connsiteY50440" fmla="*/ 217357 h 4885973"/>
              <a:gd name="connsiteX50441" fmla="*/ 2595261 w 6085020"/>
              <a:gd name="connsiteY50441" fmla="*/ 215460 h 4885973"/>
              <a:gd name="connsiteX50442" fmla="*/ 2596782 w 6085020"/>
              <a:gd name="connsiteY50442" fmla="*/ 209201 h 4885973"/>
              <a:gd name="connsiteX50443" fmla="*/ 1844902 w 6085020"/>
              <a:gd name="connsiteY50443" fmla="*/ 205408 h 4885973"/>
              <a:gd name="connsiteX50444" fmla="*/ 1847184 w 6085020"/>
              <a:gd name="connsiteY50444" fmla="*/ 206735 h 4885973"/>
              <a:gd name="connsiteX50445" fmla="*/ 1847184 w 6085020"/>
              <a:gd name="connsiteY50445" fmla="*/ 207304 h 4885973"/>
              <a:gd name="connsiteX50446" fmla="*/ 1846994 w 6085020"/>
              <a:gd name="connsiteY50446" fmla="*/ 208822 h 4885973"/>
              <a:gd name="connsiteX50447" fmla="*/ 3949178 w 6085020"/>
              <a:gd name="connsiteY50447" fmla="*/ 204649 h 4885973"/>
              <a:gd name="connsiteX50448" fmla="*/ 3952030 w 6085020"/>
              <a:gd name="connsiteY50448" fmla="*/ 209770 h 4885973"/>
              <a:gd name="connsiteX50449" fmla="*/ 3949178 w 6085020"/>
              <a:gd name="connsiteY50449" fmla="*/ 207494 h 4885973"/>
              <a:gd name="connsiteX50450" fmla="*/ 3949178 w 6085020"/>
              <a:gd name="connsiteY50450" fmla="*/ 204649 h 4885973"/>
              <a:gd name="connsiteX50451" fmla="*/ 2533080 w 6085020"/>
              <a:gd name="connsiteY50451" fmla="*/ 204080 h 4885973"/>
              <a:gd name="connsiteX50452" fmla="*/ 2521290 w 6085020"/>
              <a:gd name="connsiteY50452" fmla="*/ 213563 h 4885973"/>
              <a:gd name="connsiteX50453" fmla="*/ 2509310 w 6085020"/>
              <a:gd name="connsiteY50453" fmla="*/ 222857 h 4885973"/>
              <a:gd name="connsiteX50454" fmla="*/ 2511212 w 6085020"/>
              <a:gd name="connsiteY50454" fmla="*/ 214132 h 4885973"/>
              <a:gd name="connsiteX50455" fmla="*/ 2512923 w 6085020"/>
              <a:gd name="connsiteY50455" fmla="*/ 205408 h 4885973"/>
              <a:gd name="connsiteX50456" fmla="*/ 2511022 w 6085020"/>
              <a:gd name="connsiteY50456" fmla="*/ 207304 h 4885973"/>
              <a:gd name="connsiteX50457" fmla="*/ 2507219 w 6085020"/>
              <a:gd name="connsiteY50457" fmla="*/ 205028 h 4885973"/>
              <a:gd name="connsiteX50458" fmla="*/ 2504366 w 6085020"/>
              <a:gd name="connsiteY50458" fmla="*/ 212805 h 4885973"/>
              <a:gd name="connsiteX50459" fmla="*/ 2492006 w 6085020"/>
              <a:gd name="connsiteY50459" fmla="*/ 216977 h 4885973"/>
              <a:gd name="connsiteX50460" fmla="*/ 2482688 w 6085020"/>
              <a:gd name="connsiteY50460" fmla="*/ 217736 h 4885973"/>
              <a:gd name="connsiteX50461" fmla="*/ 2499232 w 6085020"/>
              <a:gd name="connsiteY50461" fmla="*/ 225133 h 4885973"/>
              <a:gd name="connsiteX50462" fmla="*/ 2516726 w 6085020"/>
              <a:gd name="connsiteY50462" fmla="*/ 231771 h 4885973"/>
              <a:gd name="connsiteX50463" fmla="*/ 2525474 w 6085020"/>
              <a:gd name="connsiteY50463" fmla="*/ 217546 h 4885973"/>
              <a:gd name="connsiteX50464" fmla="*/ 1723392 w 6085020"/>
              <a:gd name="connsiteY50464" fmla="*/ 204080 h 4885973"/>
              <a:gd name="connsiteX50465" fmla="*/ 1723392 w 6085020"/>
              <a:gd name="connsiteY50465" fmla="*/ 204080 h 4885973"/>
              <a:gd name="connsiteX50466" fmla="*/ 1647240 w 6085020"/>
              <a:gd name="connsiteY50466" fmla="*/ 203407 h 4885973"/>
              <a:gd name="connsiteX50467" fmla="*/ 1643429 w 6085020"/>
              <a:gd name="connsiteY50467" fmla="*/ 205400 h 4885973"/>
              <a:gd name="connsiteX50468" fmla="*/ 1643336 w 6085020"/>
              <a:gd name="connsiteY50468" fmla="*/ 205787 h 4885973"/>
              <a:gd name="connsiteX50469" fmla="*/ 1645427 w 6085020"/>
              <a:gd name="connsiteY50469" fmla="*/ 209201 h 4885973"/>
              <a:gd name="connsiteX50470" fmla="*/ 1649238 w 6085020"/>
              <a:gd name="connsiteY50470" fmla="*/ 207208 h 4885973"/>
              <a:gd name="connsiteX50471" fmla="*/ 1647240 w 6085020"/>
              <a:gd name="connsiteY50471" fmla="*/ 203407 h 4885973"/>
              <a:gd name="connsiteX50472" fmla="*/ 3217454 w 6085020"/>
              <a:gd name="connsiteY50472" fmla="*/ 200856 h 4885973"/>
              <a:gd name="connsiteX50473" fmla="*/ 3212891 w 6085020"/>
              <a:gd name="connsiteY50473" fmla="*/ 206925 h 4885973"/>
              <a:gd name="connsiteX50474" fmla="*/ 3206616 w 6085020"/>
              <a:gd name="connsiteY50474" fmla="*/ 209011 h 4885973"/>
              <a:gd name="connsiteX50475" fmla="*/ 3182656 w 6085020"/>
              <a:gd name="connsiteY50475" fmla="*/ 222288 h 4885973"/>
              <a:gd name="connsiteX50476" fmla="*/ 3180754 w 6085020"/>
              <a:gd name="connsiteY50476" fmla="*/ 220391 h 4885973"/>
              <a:gd name="connsiteX50477" fmla="*/ 3180754 w 6085020"/>
              <a:gd name="connsiteY50477" fmla="*/ 221719 h 4885973"/>
              <a:gd name="connsiteX50478" fmla="*/ 3181895 w 6085020"/>
              <a:gd name="connsiteY50478" fmla="*/ 231392 h 4885973"/>
              <a:gd name="connsiteX50479" fmla="*/ 3186839 w 6085020"/>
              <a:gd name="connsiteY50479" fmla="*/ 234806 h 4885973"/>
              <a:gd name="connsiteX50480" fmla="*/ 3212700 w 6085020"/>
              <a:gd name="connsiteY50480" fmla="*/ 218874 h 4885973"/>
              <a:gd name="connsiteX50481" fmla="*/ 3230575 w 6085020"/>
              <a:gd name="connsiteY50481" fmla="*/ 201045 h 4885973"/>
              <a:gd name="connsiteX50482" fmla="*/ 3222018 w 6085020"/>
              <a:gd name="connsiteY50482" fmla="*/ 203890 h 4885973"/>
              <a:gd name="connsiteX50483" fmla="*/ 3217454 w 6085020"/>
              <a:gd name="connsiteY50483" fmla="*/ 200856 h 4885973"/>
              <a:gd name="connsiteX50484" fmla="*/ 2631962 w 6085020"/>
              <a:gd name="connsiteY50484" fmla="*/ 200287 h 4885973"/>
              <a:gd name="connsiteX50485" fmla="*/ 2629109 w 6085020"/>
              <a:gd name="connsiteY50485" fmla="*/ 202563 h 4885973"/>
              <a:gd name="connsiteX50486" fmla="*/ 2628348 w 6085020"/>
              <a:gd name="connsiteY50486" fmla="*/ 202563 h 4885973"/>
              <a:gd name="connsiteX50487" fmla="*/ 2630440 w 6085020"/>
              <a:gd name="connsiteY50487" fmla="*/ 206166 h 4885973"/>
              <a:gd name="connsiteX50488" fmla="*/ 2633977 w 6085020"/>
              <a:gd name="connsiteY50488" fmla="*/ 204230 h 4885973"/>
              <a:gd name="connsiteX50489" fmla="*/ 2634053 w 6085020"/>
              <a:gd name="connsiteY50489" fmla="*/ 203890 h 4885973"/>
              <a:gd name="connsiteX50490" fmla="*/ 2631962 w 6085020"/>
              <a:gd name="connsiteY50490" fmla="*/ 200287 h 4885973"/>
              <a:gd name="connsiteX50491" fmla="*/ 2233203 w 6085020"/>
              <a:gd name="connsiteY50491" fmla="*/ 197252 h 4885973"/>
              <a:gd name="connsiteX50492" fmla="*/ 2234343 w 6085020"/>
              <a:gd name="connsiteY50492" fmla="*/ 209770 h 4885973"/>
              <a:gd name="connsiteX50493" fmla="*/ 2233203 w 6085020"/>
              <a:gd name="connsiteY50493" fmla="*/ 197252 h 4885973"/>
              <a:gd name="connsiteX50494" fmla="*/ 3170296 w 6085020"/>
              <a:gd name="connsiteY50494" fmla="*/ 195735 h 4885973"/>
              <a:gd name="connsiteX50495" fmla="*/ 3170296 w 6085020"/>
              <a:gd name="connsiteY50495" fmla="*/ 195735 h 4885973"/>
              <a:gd name="connsiteX50496" fmla="*/ 2559512 w 6085020"/>
              <a:gd name="connsiteY50496" fmla="*/ 195355 h 4885973"/>
              <a:gd name="connsiteX50497" fmla="*/ 2556279 w 6085020"/>
              <a:gd name="connsiteY50497" fmla="*/ 197252 h 4885973"/>
              <a:gd name="connsiteX50498" fmla="*/ 2561413 w 6085020"/>
              <a:gd name="connsiteY50498" fmla="*/ 205597 h 4885973"/>
              <a:gd name="connsiteX50499" fmla="*/ 2567118 w 6085020"/>
              <a:gd name="connsiteY50499" fmla="*/ 211287 h 4885973"/>
              <a:gd name="connsiteX50500" fmla="*/ 2564646 w 6085020"/>
              <a:gd name="connsiteY50500" fmla="*/ 203511 h 4885973"/>
              <a:gd name="connsiteX50501" fmla="*/ 2559512 w 6085020"/>
              <a:gd name="connsiteY50501" fmla="*/ 195355 h 4885973"/>
              <a:gd name="connsiteX50502" fmla="*/ 2012430 w 6085020"/>
              <a:gd name="connsiteY50502" fmla="*/ 194976 h 4885973"/>
              <a:gd name="connsiteX50503" fmla="*/ 1996647 w 6085020"/>
              <a:gd name="connsiteY50503" fmla="*/ 206925 h 4885973"/>
              <a:gd name="connsiteX50504" fmla="*/ 1991513 w 6085020"/>
              <a:gd name="connsiteY50504" fmla="*/ 201614 h 4885973"/>
              <a:gd name="connsiteX50505" fmla="*/ 3441840 w 6085020"/>
              <a:gd name="connsiteY50505" fmla="*/ 194407 h 4885973"/>
              <a:gd name="connsiteX50506" fmla="*/ 3436705 w 6085020"/>
              <a:gd name="connsiteY50506" fmla="*/ 199528 h 4885973"/>
              <a:gd name="connsiteX50507" fmla="*/ 3431761 w 6085020"/>
              <a:gd name="connsiteY50507" fmla="*/ 204839 h 4885973"/>
              <a:gd name="connsiteX50508" fmla="*/ 3431381 w 6085020"/>
              <a:gd name="connsiteY50508" fmla="*/ 204839 h 4885973"/>
              <a:gd name="connsiteX50509" fmla="*/ 3457623 w 6085020"/>
              <a:gd name="connsiteY50509" fmla="*/ 225702 h 4885973"/>
              <a:gd name="connsiteX50510" fmla="*/ 3441840 w 6085020"/>
              <a:gd name="connsiteY50510" fmla="*/ 194407 h 4885973"/>
              <a:gd name="connsiteX50511" fmla="*/ 3305687 w 6085020"/>
              <a:gd name="connsiteY50511" fmla="*/ 193838 h 4885973"/>
              <a:gd name="connsiteX50512" fmla="*/ 3305687 w 6085020"/>
              <a:gd name="connsiteY50512" fmla="*/ 193838 h 4885973"/>
              <a:gd name="connsiteX50513" fmla="*/ 2524333 w 6085020"/>
              <a:gd name="connsiteY50513" fmla="*/ 192890 h 4885973"/>
              <a:gd name="connsiteX50514" fmla="*/ 2524453 w 6085020"/>
              <a:gd name="connsiteY50514" fmla="*/ 193052 h 4885973"/>
              <a:gd name="connsiteX50515" fmla="*/ 2521062 w 6085020"/>
              <a:gd name="connsiteY50515" fmla="*/ 195156 h 4885973"/>
              <a:gd name="connsiteX50516" fmla="*/ 2523325 w 6085020"/>
              <a:gd name="connsiteY50516" fmla="*/ 198802 h 4885973"/>
              <a:gd name="connsiteX50517" fmla="*/ 2526995 w 6085020"/>
              <a:gd name="connsiteY50517" fmla="*/ 196533 h 4885973"/>
              <a:gd name="connsiteX50518" fmla="*/ 2526995 w 6085020"/>
              <a:gd name="connsiteY50518" fmla="*/ 196493 h 4885973"/>
              <a:gd name="connsiteX50519" fmla="*/ 2524453 w 6085020"/>
              <a:gd name="connsiteY50519" fmla="*/ 193052 h 4885973"/>
              <a:gd name="connsiteX50520" fmla="*/ 2524713 w 6085020"/>
              <a:gd name="connsiteY50520" fmla="*/ 192890 h 4885973"/>
              <a:gd name="connsiteX50521" fmla="*/ 3197018 w 6085020"/>
              <a:gd name="connsiteY50521" fmla="*/ 190919 h 4885973"/>
              <a:gd name="connsiteX50522" fmla="*/ 3201671 w 6085020"/>
              <a:gd name="connsiteY50522" fmla="*/ 194786 h 4885973"/>
              <a:gd name="connsiteX50523" fmla="*/ 3197018 w 6085020"/>
              <a:gd name="connsiteY50523" fmla="*/ 190919 h 4885973"/>
              <a:gd name="connsiteX50524" fmla="*/ 2483259 w 6085020"/>
              <a:gd name="connsiteY50524" fmla="*/ 189286 h 4885973"/>
              <a:gd name="connsiteX50525" fmla="*/ 2479855 w 6085020"/>
              <a:gd name="connsiteY50525" fmla="*/ 191450 h 4885973"/>
              <a:gd name="connsiteX50526" fmla="*/ 2479836 w 6085020"/>
              <a:gd name="connsiteY50526" fmla="*/ 191562 h 4885973"/>
              <a:gd name="connsiteX50527" fmla="*/ 2481585 w 6085020"/>
              <a:gd name="connsiteY50527" fmla="*/ 194891 h 4885973"/>
              <a:gd name="connsiteX50528" fmla="*/ 2481928 w 6085020"/>
              <a:gd name="connsiteY50528" fmla="*/ 194976 h 4885973"/>
              <a:gd name="connsiteX50529" fmla="*/ 2484590 w 6085020"/>
              <a:gd name="connsiteY50529" fmla="*/ 192700 h 4885973"/>
              <a:gd name="connsiteX50530" fmla="*/ 2485541 w 6085020"/>
              <a:gd name="connsiteY50530" fmla="*/ 192890 h 4885973"/>
              <a:gd name="connsiteX50531" fmla="*/ 2483601 w 6085020"/>
              <a:gd name="connsiteY50531" fmla="*/ 189363 h 4885973"/>
              <a:gd name="connsiteX50532" fmla="*/ 2483259 w 6085020"/>
              <a:gd name="connsiteY50532" fmla="*/ 189286 h 4885973"/>
              <a:gd name="connsiteX50533" fmla="*/ 3217454 w 6085020"/>
              <a:gd name="connsiteY50533" fmla="*/ 184355 h 4885973"/>
              <a:gd name="connsiteX50534" fmla="*/ 3217454 w 6085020"/>
              <a:gd name="connsiteY50534" fmla="*/ 184355 h 4885973"/>
              <a:gd name="connsiteX50535" fmla="*/ 2513874 w 6085020"/>
              <a:gd name="connsiteY50535" fmla="*/ 184355 h 4885973"/>
              <a:gd name="connsiteX50536" fmla="*/ 2500183 w 6085020"/>
              <a:gd name="connsiteY50536" fmla="*/ 186441 h 4885973"/>
              <a:gd name="connsiteX50537" fmla="*/ 2491055 w 6085020"/>
              <a:gd name="connsiteY50537" fmla="*/ 189666 h 4885973"/>
              <a:gd name="connsiteX50538" fmla="*/ 2495429 w 6085020"/>
              <a:gd name="connsiteY50538" fmla="*/ 193838 h 4885973"/>
              <a:gd name="connsiteX50539" fmla="*/ 2499612 w 6085020"/>
              <a:gd name="connsiteY50539" fmla="*/ 198011 h 4885973"/>
              <a:gd name="connsiteX50540" fmla="*/ 2508930 w 6085020"/>
              <a:gd name="connsiteY50540" fmla="*/ 191752 h 4885973"/>
              <a:gd name="connsiteX50541" fmla="*/ 2518438 w 6085020"/>
              <a:gd name="connsiteY50541" fmla="*/ 185493 h 4885973"/>
              <a:gd name="connsiteX50542" fmla="*/ 3238372 w 6085020"/>
              <a:gd name="connsiteY50542" fmla="*/ 183976 h 4885973"/>
              <a:gd name="connsiteX50543" fmla="*/ 3238372 w 6085020"/>
              <a:gd name="connsiteY50543" fmla="*/ 183976 h 4885973"/>
              <a:gd name="connsiteX50544" fmla="*/ 2667140 w 6085020"/>
              <a:gd name="connsiteY50544" fmla="*/ 183976 h 4885973"/>
              <a:gd name="connsiteX50545" fmla="*/ 2667140 w 6085020"/>
              <a:gd name="connsiteY50545" fmla="*/ 194407 h 4885973"/>
              <a:gd name="connsiteX50546" fmla="*/ 2677599 w 6085020"/>
              <a:gd name="connsiteY50546" fmla="*/ 194028 h 4885973"/>
              <a:gd name="connsiteX50547" fmla="*/ 2677599 w 6085020"/>
              <a:gd name="connsiteY50547" fmla="*/ 183976 h 4885973"/>
              <a:gd name="connsiteX50548" fmla="*/ 2648125 w 6085020"/>
              <a:gd name="connsiteY50548" fmla="*/ 183217 h 4885973"/>
              <a:gd name="connsiteX50549" fmla="*/ 2646413 w 6085020"/>
              <a:gd name="connsiteY50549" fmla="*/ 190045 h 4885973"/>
              <a:gd name="connsiteX50550" fmla="*/ 2648695 w 6085020"/>
              <a:gd name="connsiteY50550" fmla="*/ 190045 h 4885973"/>
              <a:gd name="connsiteX50551" fmla="*/ 2651319 w 6085020"/>
              <a:gd name="connsiteY50551" fmla="*/ 188677 h 4885973"/>
              <a:gd name="connsiteX50552" fmla="*/ 2651357 w 6085020"/>
              <a:gd name="connsiteY50552" fmla="*/ 188528 h 4885973"/>
              <a:gd name="connsiteX50553" fmla="*/ 2650787 w 6085020"/>
              <a:gd name="connsiteY50553" fmla="*/ 185493 h 4885973"/>
              <a:gd name="connsiteX50554" fmla="*/ 2650026 w 6085020"/>
              <a:gd name="connsiteY50554" fmla="*/ 185114 h 4885973"/>
              <a:gd name="connsiteX50555" fmla="*/ 1964321 w 6085020"/>
              <a:gd name="connsiteY50555" fmla="*/ 181131 h 4885973"/>
              <a:gd name="connsiteX50556" fmla="*/ 1960613 w 6085020"/>
              <a:gd name="connsiteY50556" fmla="*/ 183308 h 4885973"/>
              <a:gd name="connsiteX50557" fmla="*/ 1960517 w 6085020"/>
              <a:gd name="connsiteY50557" fmla="*/ 184165 h 4885973"/>
              <a:gd name="connsiteX50558" fmla="*/ 1960898 w 6085020"/>
              <a:gd name="connsiteY50558" fmla="*/ 183407 h 4885973"/>
              <a:gd name="connsiteX50559" fmla="*/ 1962990 w 6085020"/>
              <a:gd name="connsiteY50559" fmla="*/ 187010 h 4885973"/>
              <a:gd name="connsiteX50560" fmla="*/ 1966526 w 6085020"/>
              <a:gd name="connsiteY50560" fmla="*/ 185074 h 4885973"/>
              <a:gd name="connsiteX50561" fmla="*/ 1966602 w 6085020"/>
              <a:gd name="connsiteY50561" fmla="*/ 184734 h 4885973"/>
              <a:gd name="connsiteX50562" fmla="*/ 1964321 w 6085020"/>
              <a:gd name="connsiteY50562" fmla="*/ 181131 h 4885973"/>
              <a:gd name="connsiteX50563" fmla="*/ 3029199 w 6085020"/>
              <a:gd name="connsiteY50563" fmla="*/ 179234 h 4885973"/>
              <a:gd name="connsiteX50564" fmla="*/ 3009866 w 6085020"/>
              <a:gd name="connsiteY50564" fmla="*/ 209906 h 4885973"/>
              <a:gd name="connsiteX50565" fmla="*/ 3018717 w 6085020"/>
              <a:gd name="connsiteY50565" fmla="*/ 220363 h 4885973"/>
              <a:gd name="connsiteX50566" fmla="*/ 3018741 w 6085020"/>
              <a:gd name="connsiteY50566" fmla="*/ 220960 h 4885973"/>
              <a:gd name="connsiteX50567" fmla="*/ 3018741 w 6085020"/>
              <a:gd name="connsiteY50567" fmla="*/ 220391 h 4885973"/>
              <a:gd name="connsiteX50568" fmla="*/ 3018717 w 6085020"/>
              <a:gd name="connsiteY50568" fmla="*/ 220363 h 4885973"/>
              <a:gd name="connsiteX50569" fmla="*/ 3018129 w 6085020"/>
              <a:gd name="connsiteY50569" fmla="*/ 205772 h 4885973"/>
              <a:gd name="connsiteX50570" fmla="*/ 3029199 w 6085020"/>
              <a:gd name="connsiteY50570" fmla="*/ 179234 h 4885973"/>
              <a:gd name="connsiteX50571" fmla="*/ 3484625 w 6085020"/>
              <a:gd name="connsiteY50571" fmla="*/ 178665 h 4885973"/>
              <a:gd name="connsiteX50572" fmla="*/ 3484625 w 6085020"/>
              <a:gd name="connsiteY50572" fmla="*/ 178665 h 4885973"/>
              <a:gd name="connsiteX50573" fmla="*/ 2637571 w 6085020"/>
              <a:gd name="connsiteY50573" fmla="*/ 177709 h 4885973"/>
              <a:gd name="connsiteX50574" fmla="*/ 2633768 w 6085020"/>
              <a:gd name="connsiteY50574" fmla="*/ 179702 h 4885973"/>
              <a:gd name="connsiteX50575" fmla="*/ 2635765 w 6085020"/>
              <a:gd name="connsiteY50575" fmla="*/ 183503 h 4885973"/>
              <a:gd name="connsiteX50576" fmla="*/ 2636145 w 6085020"/>
              <a:gd name="connsiteY50576" fmla="*/ 183596 h 4885973"/>
              <a:gd name="connsiteX50577" fmla="*/ 2639568 w 6085020"/>
              <a:gd name="connsiteY50577" fmla="*/ 181510 h 4885973"/>
              <a:gd name="connsiteX50578" fmla="*/ 2637571 w 6085020"/>
              <a:gd name="connsiteY50578" fmla="*/ 177709 h 4885973"/>
              <a:gd name="connsiteX50579" fmla="*/ 1725293 w 6085020"/>
              <a:gd name="connsiteY50579" fmla="*/ 173923 h 4885973"/>
              <a:gd name="connsiteX50580" fmla="*/ 1728526 w 6085020"/>
              <a:gd name="connsiteY50580" fmla="*/ 180562 h 4885973"/>
              <a:gd name="connsiteX50581" fmla="*/ 1723202 w 6085020"/>
              <a:gd name="connsiteY50581" fmla="*/ 186821 h 4885973"/>
              <a:gd name="connsiteX50582" fmla="*/ 1719779 w 6085020"/>
              <a:gd name="connsiteY50582" fmla="*/ 182838 h 4885973"/>
              <a:gd name="connsiteX50583" fmla="*/ 1715595 w 6085020"/>
              <a:gd name="connsiteY50583" fmla="*/ 182458 h 4885973"/>
              <a:gd name="connsiteX50584" fmla="*/ 1715215 w 6085020"/>
              <a:gd name="connsiteY50584" fmla="*/ 186631 h 4885973"/>
              <a:gd name="connsiteX50585" fmla="*/ 1716546 w 6085020"/>
              <a:gd name="connsiteY50585" fmla="*/ 185114 h 4885973"/>
              <a:gd name="connsiteX50586" fmla="*/ 1721490 w 6085020"/>
              <a:gd name="connsiteY50586" fmla="*/ 193269 h 4885973"/>
              <a:gd name="connsiteX50587" fmla="*/ 1721490 w 6085020"/>
              <a:gd name="connsiteY50587" fmla="*/ 196683 h 4885973"/>
              <a:gd name="connsiteX50588" fmla="*/ 1724723 w 6085020"/>
              <a:gd name="connsiteY50588" fmla="*/ 196683 h 4885973"/>
              <a:gd name="connsiteX50589" fmla="*/ 1726625 w 6085020"/>
              <a:gd name="connsiteY50589" fmla="*/ 198580 h 4885973"/>
              <a:gd name="connsiteX50590" fmla="*/ 1726625 w 6085020"/>
              <a:gd name="connsiteY50590" fmla="*/ 196683 h 4885973"/>
              <a:gd name="connsiteX50591" fmla="*/ 1739935 w 6085020"/>
              <a:gd name="connsiteY50591" fmla="*/ 198011 h 4885973"/>
              <a:gd name="connsiteX50592" fmla="*/ 1742788 w 6085020"/>
              <a:gd name="connsiteY50592" fmla="*/ 202373 h 4885973"/>
              <a:gd name="connsiteX50593" fmla="*/ 1744119 w 6085020"/>
              <a:gd name="connsiteY50593" fmla="*/ 197062 h 4885973"/>
              <a:gd name="connsiteX50594" fmla="*/ 1744119 w 6085020"/>
              <a:gd name="connsiteY50594" fmla="*/ 194597 h 4885973"/>
              <a:gd name="connsiteX50595" fmla="*/ 1746020 w 6085020"/>
              <a:gd name="connsiteY50595" fmla="*/ 192131 h 4885973"/>
              <a:gd name="connsiteX50596" fmla="*/ 1733660 w 6085020"/>
              <a:gd name="connsiteY50596" fmla="*/ 179993 h 4885973"/>
              <a:gd name="connsiteX50597" fmla="*/ 1725293 w 6085020"/>
              <a:gd name="connsiteY50597" fmla="*/ 173923 h 4885973"/>
              <a:gd name="connsiteX50598" fmla="*/ 2698478 w 6085020"/>
              <a:gd name="connsiteY50598" fmla="*/ 173428 h 4885973"/>
              <a:gd name="connsiteX50599" fmla="*/ 2695284 w 6085020"/>
              <a:gd name="connsiteY50599" fmla="*/ 175441 h 4885973"/>
              <a:gd name="connsiteX50600" fmla="*/ 2696425 w 6085020"/>
              <a:gd name="connsiteY50600" fmla="*/ 179300 h 4885973"/>
              <a:gd name="connsiteX50601" fmla="*/ 2698897 w 6085020"/>
              <a:gd name="connsiteY50601" fmla="*/ 179424 h 4885973"/>
              <a:gd name="connsiteX50602" fmla="*/ 2697566 w 6085020"/>
              <a:gd name="connsiteY50602" fmla="*/ 179044 h 4885973"/>
              <a:gd name="connsiteX50603" fmla="*/ 2700836 w 6085020"/>
              <a:gd name="connsiteY50603" fmla="*/ 176691 h 4885973"/>
              <a:gd name="connsiteX50604" fmla="*/ 2698478 w 6085020"/>
              <a:gd name="connsiteY50604" fmla="*/ 173428 h 4885973"/>
              <a:gd name="connsiteX50605" fmla="*/ 1789186 w 6085020"/>
              <a:gd name="connsiteY50605" fmla="*/ 170699 h 4885973"/>
              <a:gd name="connsiteX50606" fmla="*/ 1785573 w 6085020"/>
              <a:gd name="connsiteY50606" fmla="*/ 173165 h 4885973"/>
              <a:gd name="connsiteX50607" fmla="*/ 1785573 w 6085020"/>
              <a:gd name="connsiteY50607" fmla="*/ 173734 h 4885973"/>
              <a:gd name="connsiteX50608" fmla="*/ 1787855 w 6085020"/>
              <a:gd name="connsiteY50608" fmla="*/ 177337 h 4885973"/>
              <a:gd name="connsiteX50609" fmla="*/ 1791848 w 6085020"/>
              <a:gd name="connsiteY50609" fmla="*/ 174682 h 4885973"/>
              <a:gd name="connsiteX50610" fmla="*/ 1789186 w 6085020"/>
              <a:gd name="connsiteY50610" fmla="*/ 170699 h 4885973"/>
              <a:gd name="connsiteX50611" fmla="*/ 1764656 w 6085020"/>
              <a:gd name="connsiteY50611" fmla="*/ 170699 h 4885973"/>
              <a:gd name="connsiteX50612" fmla="*/ 1761083 w 6085020"/>
              <a:gd name="connsiteY50612" fmla="*/ 173090 h 4885973"/>
              <a:gd name="connsiteX50613" fmla="*/ 1761043 w 6085020"/>
              <a:gd name="connsiteY50613" fmla="*/ 173354 h 4885973"/>
              <a:gd name="connsiteX50614" fmla="*/ 1761043 w 6085020"/>
              <a:gd name="connsiteY50614" fmla="*/ 173734 h 4885973"/>
              <a:gd name="connsiteX50615" fmla="*/ 1762984 w 6085020"/>
              <a:gd name="connsiteY50615" fmla="*/ 177260 h 4885973"/>
              <a:gd name="connsiteX50616" fmla="*/ 1763325 w 6085020"/>
              <a:gd name="connsiteY50616" fmla="*/ 177337 h 4885973"/>
              <a:gd name="connsiteX50617" fmla="*/ 1766938 w 6085020"/>
              <a:gd name="connsiteY50617" fmla="*/ 175251 h 4885973"/>
              <a:gd name="connsiteX50618" fmla="*/ 1766367 w 6085020"/>
              <a:gd name="connsiteY50618" fmla="*/ 171268 h 4885973"/>
              <a:gd name="connsiteX50619" fmla="*/ 1764656 w 6085020"/>
              <a:gd name="connsiteY50619" fmla="*/ 170699 h 4885973"/>
              <a:gd name="connsiteX50620" fmla="*/ 3110206 w 6085020"/>
              <a:gd name="connsiteY50620" fmla="*/ 170509 h 4885973"/>
              <a:gd name="connsiteX50621" fmla="*/ 3101459 w 6085020"/>
              <a:gd name="connsiteY50621" fmla="*/ 187200 h 4885973"/>
              <a:gd name="connsiteX50622" fmla="*/ 3102409 w 6085020"/>
              <a:gd name="connsiteY50622" fmla="*/ 258893 h 4885973"/>
              <a:gd name="connsiteX50623" fmla="*/ 3081492 w 6085020"/>
              <a:gd name="connsiteY50623" fmla="*/ 284309 h 4885973"/>
              <a:gd name="connsiteX50624" fmla="*/ 3102409 w 6085020"/>
              <a:gd name="connsiteY50624" fmla="*/ 273877 h 4885973"/>
              <a:gd name="connsiteX50625" fmla="*/ 3103741 w 6085020"/>
              <a:gd name="connsiteY50625" fmla="*/ 264963 h 4885973"/>
              <a:gd name="connsiteX50626" fmla="*/ 3107354 w 6085020"/>
              <a:gd name="connsiteY50626" fmla="*/ 278808 h 4885973"/>
              <a:gd name="connsiteX50627" fmla="*/ 3101649 w 6085020"/>
              <a:gd name="connsiteY50627" fmla="*/ 285067 h 4885973"/>
              <a:gd name="connsiteX50628" fmla="*/ 3097846 w 6085020"/>
              <a:gd name="connsiteY50628" fmla="*/ 296827 h 4885973"/>
              <a:gd name="connsiteX50629" fmla="*/ 3093282 w 6085020"/>
              <a:gd name="connsiteY50629" fmla="*/ 295878 h 4885973"/>
              <a:gd name="connsiteX50630" fmla="*/ 3085295 w 6085020"/>
              <a:gd name="connsiteY50630" fmla="*/ 298913 h 4885973"/>
              <a:gd name="connsiteX50631" fmla="*/ 3082823 w 6085020"/>
              <a:gd name="connsiteY50631" fmla="*/ 297396 h 4885973"/>
              <a:gd name="connsiteX50632" fmla="*/ 3084345 w 6085020"/>
              <a:gd name="connsiteY50632" fmla="*/ 288292 h 4885973"/>
              <a:gd name="connsiteX50633" fmla="*/ 3061221 w 6085020"/>
              <a:gd name="connsiteY50633" fmla="*/ 296277 h 4885973"/>
              <a:gd name="connsiteX50634" fmla="*/ 3060575 w 6085020"/>
              <a:gd name="connsiteY50634" fmla="*/ 297775 h 4885973"/>
              <a:gd name="connsiteX50635" fmla="*/ 3081873 w 6085020"/>
              <a:gd name="connsiteY50635" fmla="*/ 297775 h 4885973"/>
              <a:gd name="connsiteX50636" fmla="*/ 3083584 w 6085020"/>
              <a:gd name="connsiteY50636" fmla="*/ 299861 h 4885973"/>
              <a:gd name="connsiteX50637" fmla="*/ 3080161 w 6085020"/>
              <a:gd name="connsiteY50637" fmla="*/ 308396 h 4885973"/>
              <a:gd name="connsiteX50638" fmla="*/ 3093282 w 6085020"/>
              <a:gd name="connsiteY50638" fmla="*/ 321483 h 4885973"/>
              <a:gd name="connsiteX50639" fmla="*/ 3106403 w 6085020"/>
              <a:gd name="connsiteY50639" fmla="*/ 308396 h 4885973"/>
              <a:gd name="connsiteX50640" fmla="*/ 3104501 w 6085020"/>
              <a:gd name="connsiteY50640" fmla="*/ 302137 h 4885973"/>
              <a:gd name="connsiteX50641" fmla="*/ 3111347 w 6085020"/>
              <a:gd name="connsiteY50641" fmla="*/ 294551 h 4885973"/>
              <a:gd name="connsiteX50642" fmla="*/ 3116291 w 6085020"/>
              <a:gd name="connsiteY50642" fmla="*/ 313517 h 4885973"/>
              <a:gd name="connsiteX50643" fmla="*/ 3135307 w 6085020"/>
              <a:gd name="connsiteY50643" fmla="*/ 270273 h 4885973"/>
              <a:gd name="connsiteX50644" fmla="*/ 3146336 w 6085020"/>
              <a:gd name="connsiteY50644" fmla="*/ 246186 h 4885973"/>
              <a:gd name="connsiteX50645" fmla="*/ 3154322 w 6085020"/>
              <a:gd name="connsiteY50645" fmla="*/ 230823 h 4885973"/>
              <a:gd name="connsiteX50646" fmla="*/ 3153182 w 6085020"/>
              <a:gd name="connsiteY50646" fmla="*/ 230823 h 4885973"/>
              <a:gd name="connsiteX50647" fmla="*/ 3154893 w 6085020"/>
              <a:gd name="connsiteY50647" fmla="*/ 227219 h 4885973"/>
              <a:gd name="connsiteX50648" fmla="*/ 3135877 w 6085020"/>
              <a:gd name="connsiteY50648" fmla="*/ 214132 h 4885973"/>
              <a:gd name="connsiteX50649" fmla="*/ 3117812 w 6085020"/>
              <a:gd name="connsiteY50649" fmla="*/ 201235 h 4885973"/>
              <a:gd name="connsiteX50650" fmla="*/ 3146526 w 6085020"/>
              <a:gd name="connsiteY50650" fmla="*/ 189855 h 4885973"/>
              <a:gd name="connsiteX50651" fmla="*/ 3165542 w 6085020"/>
              <a:gd name="connsiteY50651" fmla="*/ 182458 h 4885973"/>
              <a:gd name="connsiteX50652" fmla="*/ 2596973 w 6085020"/>
              <a:gd name="connsiteY50652" fmla="*/ 167664 h 4885973"/>
              <a:gd name="connsiteX50653" fmla="*/ 2592979 w 6085020"/>
              <a:gd name="connsiteY50653" fmla="*/ 172785 h 4885973"/>
              <a:gd name="connsiteX50654" fmla="*/ 2591648 w 6085020"/>
              <a:gd name="connsiteY50654" fmla="*/ 178475 h 4885973"/>
              <a:gd name="connsiteX50655" fmla="*/ 2604008 w 6085020"/>
              <a:gd name="connsiteY50655" fmla="*/ 181510 h 4885973"/>
              <a:gd name="connsiteX50656" fmla="*/ 2601727 w 6085020"/>
              <a:gd name="connsiteY50656" fmla="*/ 174872 h 4885973"/>
              <a:gd name="connsiteX50657" fmla="*/ 2596973 w 6085020"/>
              <a:gd name="connsiteY50657" fmla="*/ 167664 h 4885973"/>
              <a:gd name="connsiteX50658" fmla="*/ 2527946 w 6085020"/>
              <a:gd name="connsiteY50658" fmla="*/ 166906 h 4885973"/>
              <a:gd name="connsiteX50659" fmla="*/ 2520720 w 6085020"/>
              <a:gd name="connsiteY50659" fmla="*/ 171837 h 4885973"/>
              <a:gd name="connsiteX50660" fmla="*/ 2526614 w 6085020"/>
              <a:gd name="connsiteY50660" fmla="*/ 171837 h 4885973"/>
              <a:gd name="connsiteX50661" fmla="*/ 2533650 w 6085020"/>
              <a:gd name="connsiteY50661" fmla="*/ 166906 h 4885973"/>
              <a:gd name="connsiteX50662" fmla="*/ 3102409 w 6085020"/>
              <a:gd name="connsiteY50662" fmla="*/ 164440 h 4885973"/>
              <a:gd name="connsiteX50663" fmla="*/ 3102409 w 6085020"/>
              <a:gd name="connsiteY50663" fmla="*/ 164440 h 4885973"/>
              <a:gd name="connsiteX50664" fmla="*/ 3013797 w 6085020"/>
              <a:gd name="connsiteY50664" fmla="*/ 164061 h 4885973"/>
              <a:gd name="connsiteX50665" fmla="*/ 3013797 w 6085020"/>
              <a:gd name="connsiteY50665" fmla="*/ 164061 h 4885973"/>
              <a:gd name="connsiteX50666" fmla="*/ 3348092 w 6085020"/>
              <a:gd name="connsiteY50666" fmla="*/ 163112 h 4885973"/>
              <a:gd name="connsiteX50667" fmla="*/ 3358551 w 6085020"/>
              <a:gd name="connsiteY50667" fmla="*/ 189097 h 4885973"/>
              <a:gd name="connsiteX50668" fmla="*/ 3348092 w 6085020"/>
              <a:gd name="connsiteY50668" fmla="*/ 163112 h 4885973"/>
              <a:gd name="connsiteX50669" fmla="*/ 2982040 w 6085020"/>
              <a:gd name="connsiteY50669" fmla="*/ 163112 h 4885973"/>
              <a:gd name="connsiteX50670" fmla="*/ 2982040 w 6085020"/>
              <a:gd name="connsiteY50670" fmla="*/ 163112 h 4885973"/>
              <a:gd name="connsiteX50671" fmla="*/ 2542397 w 6085020"/>
              <a:gd name="connsiteY50671" fmla="*/ 163112 h 4885973"/>
              <a:gd name="connsiteX50672" fmla="*/ 2552856 w 6085020"/>
              <a:gd name="connsiteY50672" fmla="*/ 183976 h 4885973"/>
              <a:gd name="connsiteX50673" fmla="*/ 2557990 w 6085020"/>
              <a:gd name="connsiteY50673" fmla="*/ 163112 h 4885973"/>
              <a:gd name="connsiteX50674" fmla="*/ 2739210 w 6085020"/>
              <a:gd name="connsiteY50674" fmla="*/ 158371 h 4885973"/>
              <a:gd name="connsiteX50675" fmla="*/ 2736928 w 6085020"/>
              <a:gd name="connsiteY50675" fmla="*/ 161026 h 4885973"/>
              <a:gd name="connsiteX50676" fmla="*/ 2735597 w 6085020"/>
              <a:gd name="connsiteY50676" fmla="*/ 160647 h 4885973"/>
              <a:gd name="connsiteX50677" fmla="*/ 2737689 w 6085020"/>
              <a:gd name="connsiteY50677" fmla="*/ 164250 h 4885973"/>
              <a:gd name="connsiteX50678" fmla="*/ 2741226 w 6085020"/>
              <a:gd name="connsiteY50678" fmla="*/ 162314 h 4885973"/>
              <a:gd name="connsiteX50679" fmla="*/ 2741302 w 6085020"/>
              <a:gd name="connsiteY50679" fmla="*/ 161974 h 4885973"/>
              <a:gd name="connsiteX50680" fmla="*/ 2739210 w 6085020"/>
              <a:gd name="connsiteY50680" fmla="*/ 158371 h 4885973"/>
              <a:gd name="connsiteX50681" fmla="*/ 3369009 w 6085020"/>
              <a:gd name="connsiteY50681" fmla="*/ 157802 h 4885973"/>
              <a:gd name="connsiteX50682" fmla="*/ 3369009 w 6085020"/>
              <a:gd name="connsiteY50682" fmla="*/ 157802 h 4885973"/>
              <a:gd name="connsiteX50683" fmla="*/ 2478695 w 6085020"/>
              <a:gd name="connsiteY50683" fmla="*/ 157802 h 4885973"/>
              <a:gd name="connsiteX50684" fmla="*/ 2479266 w 6085020"/>
              <a:gd name="connsiteY50684" fmla="*/ 157802 h 4885973"/>
              <a:gd name="connsiteX50685" fmla="*/ 2479266 w 6085020"/>
              <a:gd name="connsiteY50685" fmla="*/ 157819 h 4885973"/>
              <a:gd name="connsiteX50686" fmla="*/ 2478695 w 6085020"/>
              <a:gd name="connsiteY50686" fmla="*/ 157832 h 4885973"/>
              <a:gd name="connsiteX50687" fmla="*/ 3565632 w 6085020"/>
              <a:gd name="connsiteY50687" fmla="*/ 157422 h 4885973"/>
              <a:gd name="connsiteX50688" fmla="*/ 3572858 w 6085020"/>
              <a:gd name="connsiteY50688" fmla="*/ 159888 h 4885973"/>
              <a:gd name="connsiteX50689" fmla="*/ 3567723 w 6085020"/>
              <a:gd name="connsiteY50689" fmla="*/ 163112 h 4885973"/>
              <a:gd name="connsiteX50690" fmla="*/ 3565632 w 6085020"/>
              <a:gd name="connsiteY50690" fmla="*/ 157422 h 4885973"/>
              <a:gd name="connsiteX50691" fmla="*/ 2500183 w 6085020"/>
              <a:gd name="connsiteY50691" fmla="*/ 155526 h 4885973"/>
              <a:gd name="connsiteX50692" fmla="*/ 2495429 w 6085020"/>
              <a:gd name="connsiteY50692" fmla="*/ 158560 h 4885973"/>
              <a:gd name="connsiteX50693" fmla="*/ 2490675 w 6085020"/>
              <a:gd name="connsiteY50693" fmla="*/ 161405 h 4885973"/>
              <a:gd name="connsiteX50694" fmla="*/ 2506077 w 6085020"/>
              <a:gd name="connsiteY50694" fmla="*/ 165009 h 4885973"/>
              <a:gd name="connsiteX50695" fmla="*/ 2503225 w 6085020"/>
              <a:gd name="connsiteY50695" fmla="*/ 160267 h 4885973"/>
              <a:gd name="connsiteX50696" fmla="*/ 3154703 w 6085020"/>
              <a:gd name="connsiteY50696" fmla="*/ 154008 h 4885973"/>
              <a:gd name="connsiteX50697" fmla="*/ 3154703 w 6085020"/>
              <a:gd name="connsiteY50697" fmla="*/ 154008 h 4885973"/>
              <a:gd name="connsiteX50698" fmla="*/ 2485160 w 6085020"/>
              <a:gd name="connsiteY50698" fmla="*/ 153060 h 4885973"/>
              <a:gd name="connsiteX50699" fmla="*/ 2481623 w 6085020"/>
              <a:gd name="connsiteY50699" fmla="*/ 154996 h 4885973"/>
              <a:gd name="connsiteX50700" fmla="*/ 2481547 w 6085020"/>
              <a:gd name="connsiteY50700" fmla="*/ 155336 h 4885973"/>
              <a:gd name="connsiteX50701" fmla="*/ 2483905 w 6085020"/>
              <a:gd name="connsiteY50701" fmla="*/ 158600 h 4885973"/>
              <a:gd name="connsiteX50702" fmla="*/ 2487176 w 6085020"/>
              <a:gd name="connsiteY50702" fmla="*/ 156247 h 4885973"/>
              <a:gd name="connsiteX50703" fmla="*/ 2485160 w 6085020"/>
              <a:gd name="connsiteY50703" fmla="*/ 153060 h 4885973"/>
              <a:gd name="connsiteX50704" fmla="*/ 2762599 w 6085020"/>
              <a:gd name="connsiteY50704" fmla="*/ 152681 h 4885973"/>
              <a:gd name="connsiteX50705" fmla="*/ 2762599 w 6085020"/>
              <a:gd name="connsiteY50705" fmla="*/ 173544 h 4885973"/>
              <a:gd name="connsiteX50706" fmla="*/ 2762599 w 6085020"/>
              <a:gd name="connsiteY50706" fmla="*/ 152681 h 4885973"/>
              <a:gd name="connsiteX50707" fmla="*/ 2508740 w 6085020"/>
              <a:gd name="connsiteY50707" fmla="*/ 151732 h 4885973"/>
              <a:gd name="connsiteX50708" fmla="*/ 2509690 w 6085020"/>
              <a:gd name="connsiteY50708" fmla="*/ 153060 h 4885973"/>
              <a:gd name="connsiteX50709" fmla="*/ 2511022 w 6085020"/>
              <a:gd name="connsiteY50709" fmla="*/ 152112 h 4885973"/>
              <a:gd name="connsiteX50710" fmla="*/ 2510071 w 6085020"/>
              <a:gd name="connsiteY50710" fmla="*/ 151732 h 4885973"/>
              <a:gd name="connsiteX50711" fmla="*/ 2508740 w 6085020"/>
              <a:gd name="connsiteY50711" fmla="*/ 151732 h 4885973"/>
              <a:gd name="connsiteX50712" fmla="*/ 2371827 w 6085020"/>
              <a:gd name="connsiteY50712" fmla="*/ 151732 h 4885973"/>
              <a:gd name="connsiteX50713" fmla="*/ 2369925 w 6085020"/>
              <a:gd name="connsiteY50713" fmla="*/ 152870 h 4885973"/>
              <a:gd name="connsiteX50714" fmla="*/ 2368214 w 6085020"/>
              <a:gd name="connsiteY50714" fmla="*/ 154008 h 4885973"/>
              <a:gd name="connsiteX50715" fmla="*/ 2370496 w 6085020"/>
              <a:gd name="connsiteY50715" fmla="*/ 157612 h 4885973"/>
              <a:gd name="connsiteX50716" fmla="*/ 2021178 w 6085020"/>
              <a:gd name="connsiteY50716" fmla="*/ 151732 h 4885973"/>
              <a:gd name="connsiteX50717" fmla="*/ 2027072 w 6085020"/>
              <a:gd name="connsiteY50717" fmla="*/ 153629 h 4885973"/>
              <a:gd name="connsiteX50718" fmla="*/ 2026122 w 6085020"/>
              <a:gd name="connsiteY50718" fmla="*/ 153629 h 4885973"/>
              <a:gd name="connsiteX50719" fmla="*/ 2019656 w 6085020"/>
              <a:gd name="connsiteY50719" fmla="*/ 165388 h 4885973"/>
              <a:gd name="connsiteX50720" fmla="*/ 2010909 w 6085020"/>
              <a:gd name="connsiteY50720" fmla="*/ 163302 h 4885973"/>
              <a:gd name="connsiteX50721" fmla="*/ 2010909 w 6085020"/>
              <a:gd name="connsiteY50721" fmla="*/ 160078 h 4885973"/>
              <a:gd name="connsiteX50722" fmla="*/ 2333986 w 6085020"/>
              <a:gd name="connsiteY50722" fmla="*/ 146991 h 4885973"/>
              <a:gd name="connsiteX50723" fmla="*/ 2332464 w 6085020"/>
              <a:gd name="connsiteY50723" fmla="*/ 151732 h 4885973"/>
              <a:gd name="connsiteX50724" fmla="*/ 2327711 w 6085020"/>
              <a:gd name="connsiteY50724" fmla="*/ 149077 h 4885973"/>
              <a:gd name="connsiteX50725" fmla="*/ 2330563 w 6085020"/>
              <a:gd name="connsiteY50725" fmla="*/ 148129 h 4885973"/>
              <a:gd name="connsiteX50726" fmla="*/ 2417084 w 6085020"/>
              <a:gd name="connsiteY50726" fmla="*/ 146422 h 4885973"/>
              <a:gd name="connsiteX50727" fmla="*/ 2407767 w 6085020"/>
              <a:gd name="connsiteY50727" fmla="*/ 151163 h 4885973"/>
              <a:gd name="connsiteX50728" fmla="*/ 2398259 w 6085020"/>
              <a:gd name="connsiteY50728" fmla="*/ 155905 h 4885973"/>
              <a:gd name="connsiteX50729" fmla="*/ 2394836 w 6085020"/>
              <a:gd name="connsiteY50729" fmla="*/ 151732 h 4885973"/>
              <a:gd name="connsiteX50730" fmla="*/ 2392364 w 6085020"/>
              <a:gd name="connsiteY50730" fmla="*/ 147939 h 4885973"/>
              <a:gd name="connsiteX50731" fmla="*/ 2387039 w 6085020"/>
              <a:gd name="connsiteY50731" fmla="*/ 153060 h 4885973"/>
              <a:gd name="connsiteX50732" fmla="*/ 2381715 w 6085020"/>
              <a:gd name="connsiteY50732" fmla="*/ 158371 h 4885973"/>
              <a:gd name="connsiteX50733" fmla="*/ 2405294 w 6085020"/>
              <a:gd name="connsiteY50733" fmla="*/ 163681 h 4885973"/>
              <a:gd name="connsiteX50734" fmla="*/ 2411189 w 6085020"/>
              <a:gd name="connsiteY50734" fmla="*/ 155146 h 4885973"/>
              <a:gd name="connsiteX50735" fmla="*/ 2927085 w 6085020"/>
              <a:gd name="connsiteY50735" fmla="*/ 143008 h 4885973"/>
              <a:gd name="connsiteX50736" fmla="*/ 2924423 w 6085020"/>
              <a:gd name="connsiteY50736" fmla="*/ 150594 h 4885973"/>
              <a:gd name="connsiteX50737" fmla="*/ 2925564 w 6085020"/>
              <a:gd name="connsiteY50737" fmla="*/ 157802 h 4885973"/>
              <a:gd name="connsiteX50738" fmla="*/ 2925754 w 6085020"/>
              <a:gd name="connsiteY50738" fmla="*/ 157802 h 4885973"/>
              <a:gd name="connsiteX50739" fmla="*/ 2926895 w 6085020"/>
              <a:gd name="connsiteY50739" fmla="*/ 157802 h 4885973"/>
              <a:gd name="connsiteX50740" fmla="*/ 2937353 w 6085020"/>
              <a:gd name="connsiteY50740" fmla="*/ 163492 h 4885973"/>
              <a:gd name="connsiteX50741" fmla="*/ 2950474 w 6085020"/>
              <a:gd name="connsiteY50741" fmla="*/ 150594 h 4885973"/>
              <a:gd name="connsiteX50742" fmla="*/ 2947622 w 6085020"/>
              <a:gd name="connsiteY50742" fmla="*/ 143008 h 4885973"/>
              <a:gd name="connsiteX50743" fmla="*/ 3091951 w 6085020"/>
              <a:gd name="connsiteY50743" fmla="*/ 142818 h 4885973"/>
              <a:gd name="connsiteX50744" fmla="*/ 3055251 w 6085020"/>
              <a:gd name="connsiteY50744" fmla="*/ 189666 h 4885973"/>
              <a:gd name="connsiteX50745" fmla="*/ 3091951 w 6085020"/>
              <a:gd name="connsiteY50745" fmla="*/ 142818 h 4885973"/>
              <a:gd name="connsiteX50746" fmla="*/ 2722096 w 6085020"/>
              <a:gd name="connsiteY50746" fmla="*/ 140163 h 4885973"/>
              <a:gd name="connsiteX50747" fmla="*/ 2718483 w 6085020"/>
              <a:gd name="connsiteY50747" fmla="*/ 155526 h 4885973"/>
              <a:gd name="connsiteX50748" fmla="*/ 2723237 w 6085020"/>
              <a:gd name="connsiteY50748" fmla="*/ 152681 h 4885973"/>
              <a:gd name="connsiteX50749" fmla="*/ 2727991 w 6085020"/>
              <a:gd name="connsiteY50749" fmla="*/ 149646 h 4885973"/>
              <a:gd name="connsiteX50750" fmla="*/ 2725138 w 6085020"/>
              <a:gd name="connsiteY50750" fmla="*/ 144904 h 4885973"/>
              <a:gd name="connsiteX50751" fmla="*/ 2711067 w 6085020"/>
              <a:gd name="connsiteY50751" fmla="*/ 139404 h 4885973"/>
              <a:gd name="connsiteX50752" fmla="*/ 2704792 w 6085020"/>
              <a:gd name="connsiteY50752" fmla="*/ 141490 h 4885973"/>
              <a:gd name="connsiteX50753" fmla="*/ 2697756 w 6085020"/>
              <a:gd name="connsiteY50753" fmla="*/ 146042 h 4885973"/>
              <a:gd name="connsiteX50754" fmla="*/ 2698136 w 6085020"/>
              <a:gd name="connsiteY50754" fmla="*/ 146042 h 4885973"/>
              <a:gd name="connsiteX50755" fmla="*/ 2706503 w 6085020"/>
              <a:gd name="connsiteY50755" fmla="*/ 150594 h 4885973"/>
              <a:gd name="connsiteX50756" fmla="*/ 2715440 w 6085020"/>
              <a:gd name="connsiteY50756" fmla="*/ 152870 h 4885973"/>
              <a:gd name="connsiteX50757" fmla="*/ 2713158 w 6085020"/>
              <a:gd name="connsiteY50757" fmla="*/ 146042 h 4885973"/>
              <a:gd name="connsiteX50758" fmla="*/ 2471469 w 6085020"/>
              <a:gd name="connsiteY50758" fmla="*/ 138645 h 4885973"/>
              <a:gd name="connsiteX50759" fmla="*/ 2464623 w 6085020"/>
              <a:gd name="connsiteY50759" fmla="*/ 141680 h 4885973"/>
              <a:gd name="connsiteX50760" fmla="*/ 2467286 w 6085020"/>
              <a:gd name="connsiteY50760" fmla="*/ 155905 h 4885973"/>
              <a:gd name="connsiteX50761" fmla="*/ 2467286 w 6085020"/>
              <a:gd name="connsiteY50761" fmla="*/ 157991 h 4885973"/>
              <a:gd name="connsiteX50762" fmla="*/ 2469948 w 6085020"/>
              <a:gd name="connsiteY50762" fmla="*/ 165578 h 4885973"/>
              <a:gd name="connsiteX50763" fmla="*/ 2471659 w 6085020"/>
              <a:gd name="connsiteY50763" fmla="*/ 157991 h 4885973"/>
              <a:gd name="connsiteX50764" fmla="*/ 2478695 w 6085020"/>
              <a:gd name="connsiteY50764" fmla="*/ 157832 h 4885973"/>
              <a:gd name="connsiteX50765" fmla="*/ 2478695 w 6085020"/>
              <a:gd name="connsiteY50765" fmla="*/ 159319 h 4885973"/>
              <a:gd name="connsiteX50766" fmla="*/ 2480216 w 6085020"/>
              <a:gd name="connsiteY50766" fmla="*/ 159319 h 4885973"/>
              <a:gd name="connsiteX50767" fmla="*/ 2479266 w 6085020"/>
              <a:gd name="connsiteY50767" fmla="*/ 157991 h 4885973"/>
              <a:gd name="connsiteX50768" fmla="*/ 2479266 w 6085020"/>
              <a:gd name="connsiteY50768" fmla="*/ 157819 h 4885973"/>
              <a:gd name="connsiteX50769" fmla="*/ 2480026 w 6085020"/>
              <a:gd name="connsiteY50769" fmla="*/ 157802 h 4885973"/>
              <a:gd name="connsiteX50770" fmla="*/ 2479266 w 6085020"/>
              <a:gd name="connsiteY50770" fmla="*/ 157802 h 4885973"/>
              <a:gd name="connsiteX50771" fmla="*/ 2479266 w 6085020"/>
              <a:gd name="connsiteY50771" fmla="*/ 147370 h 4885973"/>
              <a:gd name="connsiteX50772" fmla="*/ 2477934 w 6085020"/>
              <a:gd name="connsiteY50772" fmla="*/ 147370 h 4885973"/>
              <a:gd name="connsiteX50773" fmla="*/ 2477934 w 6085020"/>
              <a:gd name="connsiteY50773" fmla="*/ 143766 h 4885973"/>
              <a:gd name="connsiteX50774" fmla="*/ 2476223 w 6085020"/>
              <a:gd name="connsiteY50774" fmla="*/ 143766 h 4885973"/>
              <a:gd name="connsiteX50775" fmla="*/ 2477174 w 6085020"/>
              <a:gd name="connsiteY50775" fmla="*/ 139973 h 4885973"/>
              <a:gd name="connsiteX50776" fmla="*/ 2998584 w 6085020"/>
              <a:gd name="connsiteY50776" fmla="*/ 136938 h 4885973"/>
              <a:gd name="connsiteX50777" fmla="*/ 2998584 w 6085020"/>
              <a:gd name="connsiteY50777" fmla="*/ 142249 h 4885973"/>
              <a:gd name="connsiteX50778" fmla="*/ 2994781 w 6085020"/>
              <a:gd name="connsiteY50778" fmla="*/ 142818 h 4885973"/>
              <a:gd name="connsiteX50779" fmla="*/ 2995922 w 6085020"/>
              <a:gd name="connsiteY50779" fmla="*/ 144525 h 4885973"/>
              <a:gd name="connsiteX50780" fmla="*/ 2995922 w 6085020"/>
              <a:gd name="connsiteY50780" fmla="*/ 146042 h 4885973"/>
              <a:gd name="connsiteX50781" fmla="*/ 2999154 w 6085020"/>
              <a:gd name="connsiteY50781" fmla="*/ 151543 h 4885973"/>
              <a:gd name="connsiteX50782" fmla="*/ 3004098 w 6085020"/>
              <a:gd name="connsiteY50782" fmla="*/ 159509 h 4885973"/>
              <a:gd name="connsiteX50783" fmla="*/ 3007331 w 6085020"/>
              <a:gd name="connsiteY50783" fmla="*/ 146042 h 4885973"/>
              <a:gd name="connsiteX50784" fmla="*/ 3004479 w 6085020"/>
              <a:gd name="connsiteY50784" fmla="*/ 143956 h 4885973"/>
              <a:gd name="connsiteX50785" fmla="*/ 2998584 w 6085020"/>
              <a:gd name="connsiteY50785" fmla="*/ 136938 h 4885973"/>
              <a:gd name="connsiteX50786" fmla="*/ 2762599 w 6085020"/>
              <a:gd name="connsiteY50786" fmla="*/ 136938 h 4885973"/>
              <a:gd name="connsiteX50787" fmla="*/ 2762599 w 6085020"/>
              <a:gd name="connsiteY50787" fmla="*/ 136938 h 4885973"/>
              <a:gd name="connsiteX50788" fmla="*/ 2327140 w 6085020"/>
              <a:gd name="connsiteY50788" fmla="*/ 135801 h 4885973"/>
              <a:gd name="connsiteX50789" fmla="*/ 2328281 w 6085020"/>
              <a:gd name="connsiteY50789" fmla="*/ 137697 h 4885973"/>
              <a:gd name="connsiteX50790" fmla="*/ 2333796 w 6085020"/>
              <a:gd name="connsiteY50790" fmla="*/ 146611 h 4885973"/>
              <a:gd name="connsiteX50791" fmla="*/ 2331323 w 6085020"/>
              <a:gd name="connsiteY50791" fmla="*/ 144335 h 4885973"/>
              <a:gd name="connsiteX50792" fmla="*/ 2328471 w 6085020"/>
              <a:gd name="connsiteY50792" fmla="*/ 144335 h 4885973"/>
              <a:gd name="connsiteX50793" fmla="*/ 1788426 w 6085020"/>
              <a:gd name="connsiteY50793" fmla="*/ 135421 h 4885973"/>
              <a:gd name="connsiteX50794" fmla="*/ 1787665 w 6085020"/>
              <a:gd name="connsiteY50794" fmla="*/ 139214 h 4885973"/>
              <a:gd name="connsiteX50795" fmla="*/ 1781960 w 6085020"/>
              <a:gd name="connsiteY50795" fmla="*/ 137887 h 4885973"/>
              <a:gd name="connsiteX50796" fmla="*/ 3312485 w 6085020"/>
              <a:gd name="connsiteY50796" fmla="*/ 132941 h 4885973"/>
              <a:gd name="connsiteX50797" fmla="*/ 3316716 w 6085020"/>
              <a:gd name="connsiteY50797" fmla="*/ 136938 h 4885973"/>
              <a:gd name="connsiteX50798" fmla="*/ 3316146 w 6085020"/>
              <a:gd name="connsiteY50798" fmla="*/ 136938 h 4885973"/>
              <a:gd name="connsiteX50799" fmla="*/ 3326605 w 6085020"/>
              <a:gd name="connsiteY50799" fmla="*/ 142249 h 4885973"/>
              <a:gd name="connsiteX50800" fmla="*/ 3312485 w 6085020"/>
              <a:gd name="connsiteY50800" fmla="*/ 132941 h 4885973"/>
              <a:gd name="connsiteX50801" fmla="*/ 2431916 w 6085020"/>
              <a:gd name="connsiteY50801" fmla="*/ 132766 h 4885973"/>
              <a:gd name="connsiteX50802" fmla="*/ 2424310 w 6085020"/>
              <a:gd name="connsiteY50802" fmla="*/ 135421 h 4885973"/>
              <a:gd name="connsiteX50803" fmla="*/ 2428113 w 6085020"/>
              <a:gd name="connsiteY50803" fmla="*/ 141870 h 4885973"/>
              <a:gd name="connsiteX50804" fmla="*/ 2431916 w 6085020"/>
              <a:gd name="connsiteY50804" fmla="*/ 148508 h 4885973"/>
              <a:gd name="connsiteX50805" fmla="*/ 2439142 w 6085020"/>
              <a:gd name="connsiteY50805" fmla="*/ 149456 h 4885973"/>
              <a:gd name="connsiteX50806" fmla="*/ 2423930 w 6085020"/>
              <a:gd name="connsiteY50806" fmla="*/ 156284 h 4885973"/>
              <a:gd name="connsiteX50807" fmla="*/ 2410239 w 6085020"/>
              <a:gd name="connsiteY50807" fmla="*/ 171268 h 4885973"/>
              <a:gd name="connsiteX50808" fmla="*/ 2408717 w 6085020"/>
              <a:gd name="connsiteY50808" fmla="*/ 178096 h 4885973"/>
              <a:gd name="connsiteX50809" fmla="*/ 2414042 w 6085020"/>
              <a:gd name="connsiteY50809" fmla="*/ 179424 h 4885973"/>
              <a:gd name="connsiteX50810" fmla="*/ 2424500 w 6085020"/>
              <a:gd name="connsiteY50810" fmla="*/ 175820 h 4885973"/>
              <a:gd name="connsiteX50811" fmla="*/ 2430395 w 6085020"/>
              <a:gd name="connsiteY50811" fmla="*/ 169751 h 4885973"/>
              <a:gd name="connsiteX50812" fmla="*/ 2414992 w 6085020"/>
              <a:gd name="connsiteY50812" fmla="*/ 167095 h 4885973"/>
              <a:gd name="connsiteX50813" fmla="*/ 2447319 w 6085020"/>
              <a:gd name="connsiteY50813" fmla="*/ 150405 h 4885973"/>
              <a:gd name="connsiteX50814" fmla="*/ 2451883 w 6085020"/>
              <a:gd name="connsiteY50814" fmla="*/ 150405 h 4885973"/>
              <a:gd name="connsiteX50815" fmla="*/ 2450742 w 6085020"/>
              <a:gd name="connsiteY50815" fmla="*/ 155336 h 4885973"/>
              <a:gd name="connsiteX50816" fmla="*/ 2447509 w 6085020"/>
              <a:gd name="connsiteY50816" fmla="*/ 155336 h 4885973"/>
              <a:gd name="connsiteX50817" fmla="*/ 2442755 w 6085020"/>
              <a:gd name="connsiteY50817" fmla="*/ 155336 h 4885973"/>
              <a:gd name="connsiteX50818" fmla="*/ 2441234 w 6085020"/>
              <a:gd name="connsiteY50818" fmla="*/ 156853 h 4885973"/>
              <a:gd name="connsiteX50819" fmla="*/ 2443136 w 6085020"/>
              <a:gd name="connsiteY50819" fmla="*/ 163112 h 4885973"/>
              <a:gd name="connsiteX50820" fmla="*/ 2443136 w 6085020"/>
              <a:gd name="connsiteY50820" fmla="*/ 166147 h 4885973"/>
              <a:gd name="connsiteX50821" fmla="*/ 2432487 w 6085020"/>
              <a:gd name="connsiteY50821" fmla="*/ 175441 h 4885973"/>
              <a:gd name="connsiteX50822" fmla="*/ 2441805 w 6085020"/>
              <a:gd name="connsiteY50822" fmla="*/ 173734 h 4885973"/>
              <a:gd name="connsiteX50823" fmla="*/ 2453024 w 6085020"/>
              <a:gd name="connsiteY50823" fmla="*/ 168802 h 4885973"/>
              <a:gd name="connsiteX50824" fmla="*/ 2458158 w 6085020"/>
              <a:gd name="connsiteY50824" fmla="*/ 174113 h 4885973"/>
              <a:gd name="connsiteX50825" fmla="*/ 2461010 w 6085020"/>
              <a:gd name="connsiteY50825" fmla="*/ 176768 h 4885973"/>
              <a:gd name="connsiteX50826" fmla="*/ 2453784 w 6085020"/>
              <a:gd name="connsiteY50826" fmla="*/ 183217 h 4885973"/>
              <a:gd name="connsiteX50827" fmla="*/ 2448460 w 6085020"/>
              <a:gd name="connsiteY50827" fmla="*/ 186252 h 4885973"/>
              <a:gd name="connsiteX50828" fmla="*/ 2449791 w 6085020"/>
              <a:gd name="connsiteY50828" fmla="*/ 179803 h 4885973"/>
              <a:gd name="connsiteX50829" fmla="*/ 2451312 w 6085020"/>
              <a:gd name="connsiteY50829" fmla="*/ 173354 h 4885973"/>
              <a:gd name="connsiteX50830" fmla="*/ 2447699 w 6085020"/>
              <a:gd name="connsiteY50830" fmla="*/ 177148 h 4885973"/>
              <a:gd name="connsiteX50831" fmla="*/ 2438952 w 6085020"/>
              <a:gd name="connsiteY50831" fmla="*/ 183027 h 4885973"/>
              <a:gd name="connsiteX50832" fmla="*/ 2433818 w 6085020"/>
              <a:gd name="connsiteY50832" fmla="*/ 185114 h 4885973"/>
              <a:gd name="connsiteX50833" fmla="*/ 2437621 w 6085020"/>
              <a:gd name="connsiteY50833" fmla="*/ 187959 h 4885973"/>
              <a:gd name="connsiteX50834" fmla="*/ 2445037 w 6085020"/>
              <a:gd name="connsiteY50834" fmla="*/ 191562 h 4885973"/>
              <a:gd name="connsiteX50835" fmla="*/ 2448650 w 6085020"/>
              <a:gd name="connsiteY50835" fmla="*/ 192510 h 4885973"/>
              <a:gd name="connsiteX50836" fmla="*/ 2450552 w 6085020"/>
              <a:gd name="connsiteY50836" fmla="*/ 190804 h 4885973"/>
              <a:gd name="connsiteX50837" fmla="*/ 2454925 w 6085020"/>
              <a:gd name="connsiteY50837" fmla="*/ 200856 h 4885973"/>
              <a:gd name="connsiteX50838" fmla="*/ 2462151 w 6085020"/>
              <a:gd name="connsiteY50838" fmla="*/ 210149 h 4885973"/>
              <a:gd name="connsiteX50839" fmla="*/ 2463482 w 6085020"/>
              <a:gd name="connsiteY50839" fmla="*/ 204080 h 4885973"/>
              <a:gd name="connsiteX50840" fmla="*/ 2459679 w 6085020"/>
              <a:gd name="connsiteY50840" fmla="*/ 192700 h 4885973"/>
              <a:gd name="connsiteX50841" fmla="*/ 2453024 w 6085020"/>
              <a:gd name="connsiteY50841" fmla="*/ 189666 h 4885973"/>
              <a:gd name="connsiteX50842" fmla="*/ 2457207 w 6085020"/>
              <a:gd name="connsiteY50842" fmla="*/ 185683 h 4885973"/>
              <a:gd name="connsiteX50843" fmla="*/ 2463292 w 6085020"/>
              <a:gd name="connsiteY50843" fmla="*/ 179044 h 4885973"/>
              <a:gd name="connsiteX50844" fmla="*/ 2463292 w 6085020"/>
              <a:gd name="connsiteY50844" fmla="*/ 176768 h 4885973"/>
              <a:gd name="connsiteX50845" fmla="*/ 2464813 w 6085020"/>
              <a:gd name="connsiteY50845" fmla="*/ 174113 h 4885973"/>
              <a:gd name="connsiteX50846" fmla="*/ 2464813 w 6085020"/>
              <a:gd name="connsiteY50846" fmla="*/ 171588 h 4885973"/>
              <a:gd name="connsiteX50847" fmla="*/ 2466425 w 6085020"/>
              <a:gd name="connsiteY50847" fmla="*/ 170699 h 4885973"/>
              <a:gd name="connsiteX50848" fmla="*/ 2472040 w 6085020"/>
              <a:gd name="connsiteY50848" fmla="*/ 170699 h 4885973"/>
              <a:gd name="connsiteX50849" fmla="*/ 2477744 w 6085020"/>
              <a:gd name="connsiteY50849" fmla="*/ 170699 h 4885973"/>
              <a:gd name="connsiteX50850" fmla="*/ 2476223 w 6085020"/>
              <a:gd name="connsiteY50850" fmla="*/ 176389 h 4885973"/>
              <a:gd name="connsiteX50851" fmla="*/ 2488583 w 6085020"/>
              <a:gd name="connsiteY50851" fmla="*/ 179424 h 4885973"/>
              <a:gd name="connsiteX50852" fmla="*/ 2486301 w 6085020"/>
              <a:gd name="connsiteY50852" fmla="*/ 172785 h 4885973"/>
              <a:gd name="connsiteX50853" fmla="*/ 2481547 w 6085020"/>
              <a:gd name="connsiteY50853" fmla="*/ 165578 h 4885973"/>
              <a:gd name="connsiteX50854" fmla="*/ 2478695 w 6085020"/>
              <a:gd name="connsiteY50854" fmla="*/ 167854 h 4885973"/>
              <a:gd name="connsiteX50855" fmla="*/ 2478695 w 6085020"/>
              <a:gd name="connsiteY50855" fmla="*/ 163681 h 4885973"/>
              <a:gd name="connsiteX50856" fmla="*/ 2470899 w 6085020"/>
              <a:gd name="connsiteY50856" fmla="*/ 168233 h 4885973"/>
              <a:gd name="connsiteX50857" fmla="*/ 2466425 w 6085020"/>
              <a:gd name="connsiteY50857" fmla="*/ 170699 h 4885973"/>
              <a:gd name="connsiteX50858" fmla="*/ 2464813 w 6085020"/>
              <a:gd name="connsiteY50858" fmla="*/ 170699 h 4885973"/>
              <a:gd name="connsiteX50859" fmla="*/ 2464813 w 6085020"/>
              <a:gd name="connsiteY50859" fmla="*/ 171588 h 4885973"/>
              <a:gd name="connsiteX50860" fmla="*/ 2463673 w 6085020"/>
              <a:gd name="connsiteY50860" fmla="*/ 172216 h 4885973"/>
              <a:gd name="connsiteX50861" fmla="*/ 2460440 w 6085020"/>
              <a:gd name="connsiteY50861" fmla="*/ 164061 h 4885973"/>
              <a:gd name="connsiteX50862" fmla="*/ 2455876 w 6085020"/>
              <a:gd name="connsiteY50862" fmla="*/ 159509 h 4885973"/>
              <a:gd name="connsiteX50863" fmla="*/ 2454925 w 6085020"/>
              <a:gd name="connsiteY50863" fmla="*/ 159509 h 4885973"/>
              <a:gd name="connsiteX50864" fmla="*/ 2451122 w 6085020"/>
              <a:gd name="connsiteY50864" fmla="*/ 145094 h 4885973"/>
              <a:gd name="connsiteX50865" fmla="*/ 2448460 w 6085020"/>
              <a:gd name="connsiteY50865" fmla="*/ 136938 h 4885973"/>
              <a:gd name="connsiteX50866" fmla="*/ 2439713 w 6085020"/>
              <a:gd name="connsiteY50866" fmla="*/ 134852 h 4885973"/>
              <a:gd name="connsiteX50867" fmla="*/ 1813146 w 6085020"/>
              <a:gd name="connsiteY50867" fmla="*/ 132387 h 4885973"/>
              <a:gd name="connsiteX50868" fmla="*/ 1822083 w 6085020"/>
              <a:gd name="connsiteY50868" fmla="*/ 139025 h 4885973"/>
              <a:gd name="connsiteX50869" fmla="*/ 1816759 w 6085020"/>
              <a:gd name="connsiteY50869" fmla="*/ 146991 h 4885973"/>
              <a:gd name="connsiteX50870" fmla="*/ 1831211 w 6085020"/>
              <a:gd name="connsiteY50870" fmla="*/ 150405 h 4885973"/>
              <a:gd name="connsiteX50871" fmla="*/ 1831211 w 6085020"/>
              <a:gd name="connsiteY50871" fmla="*/ 151353 h 4885973"/>
              <a:gd name="connsiteX50872" fmla="*/ 1823414 w 6085020"/>
              <a:gd name="connsiteY50872" fmla="*/ 170320 h 4885973"/>
              <a:gd name="connsiteX50873" fmla="*/ 1823414 w 6085020"/>
              <a:gd name="connsiteY50873" fmla="*/ 168802 h 4885973"/>
              <a:gd name="connsiteX50874" fmla="*/ 1817139 w 6085020"/>
              <a:gd name="connsiteY50874" fmla="*/ 154198 h 4885973"/>
              <a:gd name="connsiteX50875" fmla="*/ 1810103 w 6085020"/>
              <a:gd name="connsiteY50875" fmla="*/ 144904 h 4885973"/>
              <a:gd name="connsiteX50876" fmla="*/ 1859126 w 6085020"/>
              <a:gd name="connsiteY50876" fmla="*/ 132270 h 4885973"/>
              <a:gd name="connsiteX50877" fmla="*/ 1855931 w 6085020"/>
              <a:gd name="connsiteY50877" fmla="*/ 134283 h 4885973"/>
              <a:gd name="connsiteX50878" fmla="*/ 1857873 w 6085020"/>
              <a:gd name="connsiteY50878" fmla="*/ 137810 h 4885973"/>
              <a:gd name="connsiteX50879" fmla="*/ 1858213 w 6085020"/>
              <a:gd name="connsiteY50879" fmla="*/ 137887 h 4885973"/>
              <a:gd name="connsiteX50880" fmla="*/ 1861486 w 6085020"/>
              <a:gd name="connsiteY50880" fmla="*/ 135534 h 4885973"/>
              <a:gd name="connsiteX50881" fmla="*/ 1859126 w 6085020"/>
              <a:gd name="connsiteY50881" fmla="*/ 132270 h 4885973"/>
              <a:gd name="connsiteX50882" fmla="*/ 2047039 w 6085020"/>
              <a:gd name="connsiteY50882" fmla="*/ 131628 h 4885973"/>
              <a:gd name="connsiteX50883" fmla="*/ 2077464 w 6085020"/>
              <a:gd name="connsiteY50883" fmla="*/ 146801 h 4885973"/>
              <a:gd name="connsiteX50884" fmla="*/ 2089254 w 6085020"/>
              <a:gd name="connsiteY50884" fmla="*/ 151732 h 4885973"/>
              <a:gd name="connsiteX50885" fmla="*/ 2082408 w 6085020"/>
              <a:gd name="connsiteY50885" fmla="*/ 180941 h 4885973"/>
              <a:gd name="connsiteX50886" fmla="*/ 2077464 w 6085020"/>
              <a:gd name="connsiteY50886" fmla="*/ 179803 h 4885973"/>
              <a:gd name="connsiteX50887" fmla="*/ 2075562 w 6085020"/>
              <a:gd name="connsiteY50887" fmla="*/ 178096 h 4885973"/>
              <a:gd name="connsiteX50888" fmla="*/ 2072900 w 6085020"/>
              <a:gd name="connsiteY50888" fmla="*/ 178096 h 4885973"/>
              <a:gd name="connsiteX50889" fmla="*/ 2058258 w 6085020"/>
              <a:gd name="connsiteY50889" fmla="*/ 174682 h 4885973"/>
              <a:gd name="connsiteX50890" fmla="*/ 2077274 w 6085020"/>
              <a:gd name="connsiteY50890" fmla="*/ 160457 h 4885973"/>
              <a:gd name="connsiteX50891" fmla="*/ 2077274 w 6085020"/>
              <a:gd name="connsiteY50891" fmla="*/ 157422 h 4885973"/>
              <a:gd name="connsiteX50892" fmla="*/ 2072330 w 6085020"/>
              <a:gd name="connsiteY50892" fmla="*/ 146042 h 4885973"/>
              <a:gd name="connsiteX50893" fmla="*/ 2055786 w 6085020"/>
              <a:gd name="connsiteY50893" fmla="*/ 146042 h 4885973"/>
              <a:gd name="connsiteX50894" fmla="*/ 2053314 w 6085020"/>
              <a:gd name="connsiteY50894" fmla="*/ 155146 h 4885973"/>
              <a:gd name="connsiteX50895" fmla="*/ 2047799 w 6085020"/>
              <a:gd name="connsiteY50895" fmla="*/ 146042 h 4885973"/>
              <a:gd name="connsiteX50896" fmla="*/ 2041334 w 6085020"/>
              <a:gd name="connsiteY50896" fmla="*/ 135801 h 4885973"/>
              <a:gd name="connsiteX50897" fmla="*/ 2377151 w 6085020"/>
              <a:gd name="connsiteY50897" fmla="*/ 130869 h 4885973"/>
              <a:gd name="connsiteX50898" fmla="*/ 2373348 w 6085020"/>
              <a:gd name="connsiteY50898" fmla="*/ 132007 h 4885973"/>
              <a:gd name="connsiteX50899" fmla="*/ 2371637 w 6085020"/>
              <a:gd name="connsiteY50899" fmla="*/ 133714 h 4885973"/>
              <a:gd name="connsiteX50900" fmla="*/ 2374679 w 6085020"/>
              <a:gd name="connsiteY50900" fmla="*/ 135801 h 4885973"/>
              <a:gd name="connsiteX50901" fmla="*/ 2377722 w 6085020"/>
              <a:gd name="connsiteY50901" fmla="*/ 137887 h 4885973"/>
              <a:gd name="connsiteX50902" fmla="*/ 2379243 w 6085020"/>
              <a:gd name="connsiteY50902" fmla="*/ 130869 h 4885973"/>
              <a:gd name="connsiteX50903" fmla="*/ 2410809 w 6085020"/>
              <a:gd name="connsiteY50903" fmla="*/ 128973 h 4885973"/>
              <a:gd name="connsiteX50904" fmla="*/ 2410809 w 6085020"/>
              <a:gd name="connsiteY50904" fmla="*/ 130300 h 4885973"/>
              <a:gd name="connsiteX50905" fmla="*/ 2412140 w 6085020"/>
              <a:gd name="connsiteY50905" fmla="*/ 130300 h 4885973"/>
              <a:gd name="connsiteX50906" fmla="*/ 2411379 w 6085020"/>
              <a:gd name="connsiteY50906" fmla="*/ 129731 h 4885973"/>
              <a:gd name="connsiteX50907" fmla="*/ 2412330 w 6085020"/>
              <a:gd name="connsiteY50907" fmla="*/ 128973 h 4885973"/>
              <a:gd name="connsiteX50908" fmla="*/ 2410809 w 6085020"/>
              <a:gd name="connsiteY50908" fmla="*/ 128973 h 4885973"/>
              <a:gd name="connsiteX50909" fmla="*/ 2936022 w 6085020"/>
              <a:gd name="connsiteY50909" fmla="*/ 128593 h 4885973"/>
              <a:gd name="connsiteX50910" fmla="*/ 2944788 w 6085020"/>
              <a:gd name="connsiteY50910" fmla="*/ 138402 h 4885973"/>
              <a:gd name="connsiteX50911" fmla="*/ 2953897 w 6085020"/>
              <a:gd name="connsiteY50911" fmla="*/ 132766 h 4885973"/>
              <a:gd name="connsiteX50912" fmla="*/ 3121259 w 6085020"/>
              <a:gd name="connsiteY50912" fmla="*/ 128072 h 4885973"/>
              <a:gd name="connsiteX50913" fmla="*/ 3123327 w 6085020"/>
              <a:gd name="connsiteY50913" fmla="*/ 148698 h 4885973"/>
              <a:gd name="connsiteX50914" fmla="*/ 3121259 w 6085020"/>
              <a:gd name="connsiteY50914" fmla="*/ 128072 h 4885973"/>
              <a:gd name="connsiteX50915" fmla="*/ 2656302 w 6085020"/>
              <a:gd name="connsiteY50915" fmla="*/ 127455 h 4885973"/>
              <a:gd name="connsiteX50916" fmla="*/ 2652784 w 6085020"/>
              <a:gd name="connsiteY50916" fmla="*/ 129636 h 4885973"/>
              <a:gd name="connsiteX50917" fmla="*/ 2654970 w 6085020"/>
              <a:gd name="connsiteY50917" fmla="*/ 133145 h 4885973"/>
              <a:gd name="connsiteX50918" fmla="*/ 2658488 w 6085020"/>
              <a:gd name="connsiteY50918" fmla="*/ 130964 h 4885973"/>
              <a:gd name="connsiteX50919" fmla="*/ 2656302 w 6085020"/>
              <a:gd name="connsiteY50919" fmla="*/ 127455 h 4885973"/>
              <a:gd name="connsiteX50920" fmla="*/ 2554758 w 6085020"/>
              <a:gd name="connsiteY50920" fmla="*/ 127076 h 4885973"/>
              <a:gd name="connsiteX50921" fmla="*/ 2550384 w 6085020"/>
              <a:gd name="connsiteY50921" fmla="*/ 146042 h 4885973"/>
              <a:gd name="connsiteX50922" fmla="*/ 2557040 w 6085020"/>
              <a:gd name="connsiteY50922" fmla="*/ 143766 h 4885973"/>
              <a:gd name="connsiteX50923" fmla="*/ 2565597 w 6085020"/>
              <a:gd name="connsiteY50923" fmla="*/ 135232 h 4885973"/>
              <a:gd name="connsiteX50924" fmla="*/ 2565026 w 6085020"/>
              <a:gd name="connsiteY50924" fmla="*/ 135232 h 4885973"/>
              <a:gd name="connsiteX50925" fmla="*/ 2560729 w 6085020"/>
              <a:gd name="connsiteY50925" fmla="*/ 128421 h 4885973"/>
              <a:gd name="connsiteX50926" fmla="*/ 2560653 w 6085020"/>
              <a:gd name="connsiteY50926" fmla="*/ 128404 h 4885973"/>
              <a:gd name="connsiteX50927" fmla="*/ 2684445 w 6085020"/>
              <a:gd name="connsiteY50927" fmla="*/ 124231 h 4885973"/>
              <a:gd name="connsiteX50928" fmla="*/ 2680832 w 6085020"/>
              <a:gd name="connsiteY50928" fmla="*/ 126507 h 4885973"/>
              <a:gd name="connsiteX50929" fmla="*/ 2677029 w 6085020"/>
              <a:gd name="connsiteY50929" fmla="*/ 128783 h 4885973"/>
              <a:gd name="connsiteX50930" fmla="*/ 2680071 w 6085020"/>
              <a:gd name="connsiteY50930" fmla="*/ 133525 h 4885973"/>
              <a:gd name="connsiteX50931" fmla="*/ 2688868 w 6085020"/>
              <a:gd name="connsiteY50931" fmla="*/ 140431 h 4885973"/>
              <a:gd name="connsiteX50932" fmla="*/ 2687677 w 6085020"/>
              <a:gd name="connsiteY50932" fmla="*/ 140163 h 4885973"/>
              <a:gd name="connsiteX50933" fmla="*/ 2689009 w 6085020"/>
              <a:gd name="connsiteY50933" fmla="*/ 140542 h 4885973"/>
              <a:gd name="connsiteX50934" fmla="*/ 2688868 w 6085020"/>
              <a:gd name="connsiteY50934" fmla="*/ 140431 h 4885973"/>
              <a:gd name="connsiteX50935" fmla="*/ 2693572 w 6085020"/>
              <a:gd name="connsiteY50935" fmla="*/ 141490 h 4885973"/>
              <a:gd name="connsiteX50936" fmla="*/ 2689769 w 6085020"/>
              <a:gd name="connsiteY50936" fmla="*/ 132766 h 4885973"/>
              <a:gd name="connsiteX50937" fmla="*/ 2526234 w 6085020"/>
              <a:gd name="connsiteY50937" fmla="*/ 124041 h 4885973"/>
              <a:gd name="connsiteX50938" fmla="*/ 2521480 w 6085020"/>
              <a:gd name="connsiteY50938" fmla="*/ 127076 h 4885973"/>
              <a:gd name="connsiteX50939" fmla="*/ 2516917 w 6085020"/>
              <a:gd name="connsiteY50939" fmla="*/ 129731 h 4885973"/>
              <a:gd name="connsiteX50940" fmla="*/ 2512353 w 6085020"/>
              <a:gd name="connsiteY50940" fmla="*/ 126507 h 4885973"/>
              <a:gd name="connsiteX50941" fmla="*/ 2516917 w 6085020"/>
              <a:gd name="connsiteY50941" fmla="*/ 129921 h 4885973"/>
              <a:gd name="connsiteX50942" fmla="*/ 2531368 w 6085020"/>
              <a:gd name="connsiteY50942" fmla="*/ 132766 h 4885973"/>
              <a:gd name="connsiteX50943" fmla="*/ 2529087 w 6085020"/>
              <a:gd name="connsiteY50943" fmla="*/ 128783 h 4885973"/>
              <a:gd name="connsiteX50944" fmla="*/ 2458538 w 6085020"/>
              <a:gd name="connsiteY50944" fmla="*/ 122334 h 4885973"/>
              <a:gd name="connsiteX50945" fmla="*/ 2451312 w 6085020"/>
              <a:gd name="connsiteY50945" fmla="*/ 126886 h 4885973"/>
              <a:gd name="connsiteX50946" fmla="*/ 2455800 w 6085020"/>
              <a:gd name="connsiteY50946" fmla="*/ 133889 h 4885973"/>
              <a:gd name="connsiteX50947" fmla="*/ 2455876 w 6085020"/>
              <a:gd name="connsiteY50947" fmla="*/ 133904 h 4885973"/>
              <a:gd name="connsiteX50948" fmla="*/ 2462912 w 6085020"/>
              <a:gd name="connsiteY50948" fmla="*/ 129542 h 4885973"/>
              <a:gd name="connsiteX50949" fmla="*/ 2458691 w 6085020"/>
              <a:gd name="connsiteY50949" fmla="*/ 122371 h 4885973"/>
              <a:gd name="connsiteX50950" fmla="*/ 2458538 w 6085020"/>
              <a:gd name="connsiteY50950" fmla="*/ 122334 h 4885973"/>
              <a:gd name="connsiteX50951" fmla="*/ 3321470 w 6085020"/>
              <a:gd name="connsiteY50951" fmla="*/ 121386 h 4885973"/>
              <a:gd name="connsiteX50952" fmla="*/ 3321470 w 6085020"/>
              <a:gd name="connsiteY50952" fmla="*/ 121386 h 4885973"/>
              <a:gd name="connsiteX50953" fmla="*/ 2961123 w 6085020"/>
              <a:gd name="connsiteY50953" fmla="*/ 121386 h 4885973"/>
              <a:gd name="connsiteX50954" fmla="*/ 2976906 w 6085020"/>
              <a:gd name="connsiteY50954" fmla="*/ 136938 h 4885973"/>
              <a:gd name="connsiteX50955" fmla="*/ 2976906 w 6085020"/>
              <a:gd name="connsiteY50955" fmla="*/ 121386 h 4885973"/>
              <a:gd name="connsiteX50956" fmla="*/ 3060361 w 6085020"/>
              <a:gd name="connsiteY50956" fmla="*/ 121362 h 4885973"/>
              <a:gd name="connsiteX50957" fmla="*/ 3055251 w 6085020"/>
              <a:gd name="connsiteY50957" fmla="*/ 132766 h 4885973"/>
              <a:gd name="connsiteX50958" fmla="*/ 3076168 w 6085020"/>
              <a:gd name="connsiteY50958" fmla="*/ 122334 h 4885973"/>
              <a:gd name="connsiteX50959" fmla="*/ 3060361 w 6085020"/>
              <a:gd name="connsiteY50959" fmla="*/ 121362 h 4885973"/>
              <a:gd name="connsiteX50960" fmla="*/ 1983526 w 6085020"/>
              <a:gd name="connsiteY50960" fmla="*/ 121007 h 4885973"/>
              <a:gd name="connsiteX50961" fmla="*/ 1983526 w 6085020"/>
              <a:gd name="connsiteY50961" fmla="*/ 132766 h 4885973"/>
              <a:gd name="connsiteX50962" fmla="*/ 1986569 w 6085020"/>
              <a:gd name="connsiteY50962" fmla="*/ 132766 h 4885973"/>
              <a:gd name="connsiteX50963" fmla="*/ 1988090 w 6085020"/>
              <a:gd name="connsiteY50963" fmla="*/ 132766 h 4885973"/>
              <a:gd name="connsiteX50964" fmla="*/ 1990752 w 6085020"/>
              <a:gd name="connsiteY50964" fmla="*/ 132766 h 4885973"/>
              <a:gd name="connsiteX50965" fmla="*/ 1993985 w 6085020"/>
              <a:gd name="connsiteY50965" fmla="*/ 132766 h 4885973"/>
              <a:gd name="connsiteX50966" fmla="*/ 1993985 w 6085020"/>
              <a:gd name="connsiteY50966" fmla="*/ 121007 h 4885973"/>
              <a:gd name="connsiteX50967" fmla="*/ 2992499 w 6085020"/>
              <a:gd name="connsiteY50967" fmla="*/ 117024 h 4885973"/>
              <a:gd name="connsiteX50968" fmla="*/ 2992499 w 6085020"/>
              <a:gd name="connsiteY50968" fmla="*/ 132766 h 4885973"/>
              <a:gd name="connsiteX50969" fmla="*/ 3002957 w 6085020"/>
              <a:gd name="connsiteY50969" fmla="*/ 117024 h 4885973"/>
              <a:gd name="connsiteX50970" fmla="*/ 2413661 w 6085020"/>
              <a:gd name="connsiteY50970" fmla="*/ 117024 h 4885973"/>
              <a:gd name="connsiteX50971" fmla="*/ 2410048 w 6085020"/>
              <a:gd name="connsiteY50971" fmla="*/ 119300 h 4885973"/>
              <a:gd name="connsiteX50972" fmla="*/ 2411817 w 6085020"/>
              <a:gd name="connsiteY50972" fmla="*/ 123502 h 4885973"/>
              <a:gd name="connsiteX50973" fmla="*/ 2412330 w 6085020"/>
              <a:gd name="connsiteY50973" fmla="*/ 123662 h 4885973"/>
              <a:gd name="connsiteX50974" fmla="*/ 2412330 w 6085020"/>
              <a:gd name="connsiteY50974" fmla="*/ 122903 h 4885973"/>
              <a:gd name="connsiteX50975" fmla="*/ 2415867 w 6085020"/>
              <a:gd name="connsiteY50975" fmla="*/ 120967 h 4885973"/>
              <a:gd name="connsiteX50976" fmla="*/ 2415943 w 6085020"/>
              <a:gd name="connsiteY50976" fmla="*/ 120627 h 4885973"/>
              <a:gd name="connsiteX50977" fmla="*/ 2413661 w 6085020"/>
              <a:gd name="connsiteY50977" fmla="*/ 117024 h 4885973"/>
              <a:gd name="connsiteX50978" fmla="*/ 3201671 w 6085020"/>
              <a:gd name="connsiteY50978" fmla="*/ 116455 h 4885973"/>
              <a:gd name="connsiteX50979" fmla="*/ 3201671 w 6085020"/>
              <a:gd name="connsiteY50979" fmla="*/ 116455 h 4885973"/>
              <a:gd name="connsiteX50980" fmla="*/ 1992179 w 6085020"/>
              <a:gd name="connsiteY50980" fmla="*/ 115032 h 4885973"/>
              <a:gd name="connsiteX50981" fmla="*/ 1988661 w 6085020"/>
              <a:gd name="connsiteY50981" fmla="*/ 117213 h 4885973"/>
              <a:gd name="connsiteX50982" fmla="*/ 1990752 w 6085020"/>
              <a:gd name="connsiteY50982" fmla="*/ 120817 h 4885973"/>
              <a:gd name="connsiteX50983" fmla="*/ 1994289 w 6085020"/>
              <a:gd name="connsiteY50983" fmla="*/ 118881 h 4885973"/>
              <a:gd name="connsiteX50984" fmla="*/ 1994365 w 6085020"/>
              <a:gd name="connsiteY50984" fmla="*/ 118541 h 4885973"/>
              <a:gd name="connsiteX50985" fmla="*/ 1992179 w 6085020"/>
              <a:gd name="connsiteY50985" fmla="*/ 115032 h 4885973"/>
              <a:gd name="connsiteX50986" fmla="*/ 1869622 w 6085020"/>
              <a:gd name="connsiteY50986" fmla="*/ 108868 h 4885973"/>
              <a:gd name="connsiteX50987" fmla="*/ 1874376 w 6085020"/>
              <a:gd name="connsiteY50987" fmla="*/ 116265 h 4885973"/>
              <a:gd name="connsiteX50988" fmla="*/ 1884835 w 6085020"/>
              <a:gd name="connsiteY50988" fmla="*/ 132007 h 4885973"/>
              <a:gd name="connsiteX50989" fmla="*/ 1893392 w 6085020"/>
              <a:gd name="connsiteY50989" fmla="*/ 134094 h 4885973"/>
              <a:gd name="connsiteX50990" fmla="*/ 1907464 w 6085020"/>
              <a:gd name="connsiteY50990" fmla="*/ 143197 h 4885973"/>
              <a:gd name="connsiteX50991" fmla="*/ 1875137 w 6085020"/>
              <a:gd name="connsiteY50991" fmla="*/ 143197 h 4885973"/>
              <a:gd name="connsiteX50992" fmla="*/ 1875137 w 6085020"/>
              <a:gd name="connsiteY50992" fmla="*/ 141301 h 4885973"/>
              <a:gd name="connsiteX50993" fmla="*/ 1879701 w 6085020"/>
              <a:gd name="connsiteY50993" fmla="*/ 141301 h 4885973"/>
              <a:gd name="connsiteX50994" fmla="*/ 1863918 w 6085020"/>
              <a:gd name="connsiteY50994" fmla="*/ 120438 h 4885973"/>
              <a:gd name="connsiteX50995" fmla="*/ 1873616 w 6085020"/>
              <a:gd name="connsiteY50995" fmla="*/ 140732 h 4885973"/>
              <a:gd name="connsiteX50996" fmla="*/ 1873616 w 6085020"/>
              <a:gd name="connsiteY50996" fmla="*/ 142818 h 4885973"/>
              <a:gd name="connsiteX50997" fmla="*/ 1836535 w 6085020"/>
              <a:gd name="connsiteY50997" fmla="*/ 142818 h 4885973"/>
              <a:gd name="connsiteX50998" fmla="*/ 1835775 w 6085020"/>
              <a:gd name="connsiteY50998" fmla="*/ 141870 h 4885973"/>
              <a:gd name="connsiteX50999" fmla="*/ 1833683 w 6085020"/>
              <a:gd name="connsiteY50999" fmla="*/ 137887 h 4885973"/>
              <a:gd name="connsiteX51000" fmla="*/ 1846043 w 6085020"/>
              <a:gd name="connsiteY51000" fmla="*/ 126886 h 4885973"/>
              <a:gd name="connsiteX51001" fmla="*/ 1848705 w 6085020"/>
              <a:gd name="connsiteY51001" fmla="*/ 124231 h 4885973"/>
              <a:gd name="connsiteX51002" fmla="*/ 1853269 w 6085020"/>
              <a:gd name="connsiteY51002" fmla="*/ 119679 h 4885973"/>
              <a:gd name="connsiteX51003" fmla="*/ 1847374 w 6085020"/>
              <a:gd name="connsiteY51003" fmla="*/ 115696 h 4885973"/>
              <a:gd name="connsiteX51004" fmla="*/ 2594215 w 6085020"/>
              <a:gd name="connsiteY51004" fmla="*/ 106395 h 4885973"/>
              <a:gd name="connsiteX51005" fmla="*/ 2590412 w 6085020"/>
              <a:gd name="connsiteY51005" fmla="*/ 108388 h 4885973"/>
              <a:gd name="connsiteX51006" fmla="*/ 2592409 w 6085020"/>
              <a:gd name="connsiteY51006" fmla="*/ 112189 h 4885973"/>
              <a:gd name="connsiteX51007" fmla="*/ 2592789 w 6085020"/>
              <a:gd name="connsiteY51007" fmla="*/ 112282 h 4885973"/>
              <a:gd name="connsiteX51008" fmla="*/ 2596212 w 6085020"/>
              <a:gd name="connsiteY51008" fmla="*/ 110196 h 4885973"/>
              <a:gd name="connsiteX51009" fmla="*/ 2594215 w 6085020"/>
              <a:gd name="connsiteY51009" fmla="*/ 106395 h 4885973"/>
              <a:gd name="connsiteX51010" fmla="*/ 1962419 w 6085020"/>
              <a:gd name="connsiteY51010" fmla="*/ 104695 h 4885973"/>
              <a:gd name="connsiteX51011" fmla="*/ 1955003 w 6085020"/>
              <a:gd name="connsiteY51011" fmla="*/ 109247 h 4885973"/>
              <a:gd name="connsiteX51012" fmla="*/ 1959434 w 6085020"/>
              <a:gd name="connsiteY51012" fmla="*/ 116611 h 4885973"/>
              <a:gd name="connsiteX51013" fmla="*/ 1959567 w 6085020"/>
              <a:gd name="connsiteY51013" fmla="*/ 116644 h 4885973"/>
              <a:gd name="connsiteX51014" fmla="*/ 1966907 w 6085020"/>
              <a:gd name="connsiteY51014" fmla="*/ 112716 h 4885973"/>
              <a:gd name="connsiteX51015" fmla="*/ 1966983 w 6085020"/>
              <a:gd name="connsiteY51015" fmla="*/ 112472 h 4885973"/>
              <a:gd name="connsiteX51016" fmla="*/ 1966983 w 6085020"/>
              <a:gd name="connsiteY51016" fmla="*/ 112092 h 4885973"/>
              <a:gd name="connsiteX51017" fmla="*/ 1962552 w 6085020"/>
              <a:gd name="connsiteY51017" fmla="*/ 104729 h 4885973"/>
              <a:gd name="connsiteX51018" fmla="*/ 1962419 w 6085020"/>
              <a:gd name="connsiteY51018" fmla="*/ 104695 h 4885973"/>
              <a:gd name="connsiteX51019" fmla="*/ 2683494 w 6085020"/>
              <a:gd name="connsiteY51019" fmla="*/ 101281 h 4885973"/>
              <a:gd name="connsiteX51020" fmla="*/ 2679120 w 6085020"/>
              <a:gd name="connsiteY51020" fmla="*/ 103937 h 4885973"/>
              <a:gd name="connsiteX51021" fmla="*/ 2674747 w 6085020"/>
              <a:gd name="connsiteY51021" fmla="*/ 106592 h 4885973"/>
              <a:gd name="connsiteX51022" fmla="*/ 2685966 w 6085020"/>
              <a:gd name="connsiteY51022" fmla="*/ 108678 h 4885973"/>
              <a:gd name="connsiteX51023" fmla="*/ 2697185 w 6085020"/>
              <a:gd name="connsiteY51023" fmla="*/ 110954 h 4885973"/>
              <a:gd name="connsiteX51024" fmla="*/ 2690340 w 6085020"/>
              <a:gd name="connsiteY51024" fmla="*/ 106023 h 4885973"/>
              <a:gd name="connsiteX51025" fmla="*/ 1899287 w 6085020"/>
              <a:gd name="connsiteY51025" fmla="*/ 101281 h 4885973"/>
              <a:gd name="connsiteX51026" fmla="*/ 1900808 w 6085020"/>
              <a:gd name="connsiteY51026" fmla="*/ 103178 h 4885973"/>
              <a:gd name="connsiteX51027" fmla="*/ 1896625 w 6085020"/>
              <a:gd name="connsiteY51027" fmla="*/ 118162 h 4885973"/>
              <a:gd name="connsiteX51028" fmla="*/ 1893963 w 6085020"/>
              <a:gd name="connsiteY51028" fmla="*/ 116644 h 4885973"/>
              <a:gd name="connsiteX51029" fmla="*/ 1888258 w 6085020"/>
              <a:gd name="connsiteY51029" fmla="*/ 115317 h 4885973"/>
              <a:gd name="connsiteX51030" fmla="*/ 1902900 w 6085020"/>
              <a:gd name="connsiteY51030" fmla="*/ 130680 h 4885973"/>
              <a:gd name="connsiteX51031" fmla="*/ 1895864 w 6085020"/>
              <a:gd name="connsiteY51031" fmla="*/ 128973 h 4885973"/>
              <a:gd name="connsiteX51032" fmla="*/ 1886546 w 6085020"/>
              <a:gd name="connsiteY51032" fmla="*/ 119110 h 4885973"/>
              <a:gd name="connsiteX51033" fmla="*/ 1878370 w 6085020"/>
              <a:gd name="connsiteY51033" fmla="*/ 107351 h 4885973"/>
              <a:gd name="connsiteX51034" fmla="*/ 2847029 w 6085020"/>
              <a:gd name="connsiteY51034" fmla="*/ 100523 h 4885973"/>
              <a:gd name="connsiteX51035" fmla="*/ 2847029 w 6085020"/>
              <a:gd name="connsiteY51035" fmla="*/ 106782 h 4885973"/>
              <a:gd name="connsiteX51036" fmla="*/ 2838852 w 6085020"/>
              <a:gd name="connsiteY51036" fmla="*/ 104885 h 4885973"/>
              <a:gd name="connsiteX51037" fmla="*/ 2834288 w 6085020"/>
              <a:gd name="connsiteY51037" fmla="*/ 107540 h 4885973"/>
              <a:gd name="connsiteX51038" fmla="*/ 2809568 w 6085020"/>
              <a:gd name="connsiteY51038" fmla="*/ 168233 h 4885973"/>
              <a:gd name="connsiteX51039" fmla="*/ 2801771 w 6085020"/>
              <a:gd name="connsiteY51039" fmla="*/ 189097 h 4885973"/>
              <a:gd name="connsiteX51040" fmla="*/ 2793785 w 6085020"/>
              <a:gd name="connsiteY51040" fmla="*/ 189097 h 4885973"/>
              <a:gd name="connsiteX51041" fmla="*/ 2793785 w 6085020"/>
              <a:gd name="connsiteY51041" fmla="*/ 199528 h 4885973"/>
              <a:gd name="connsiteX51042" fmla="*/ 2798349 w 6085020"/>
              <a:gd name="connsiteY51042" fmla="*/ 199528 h 4885973"/>
              <a:gd name="connsiteX51043" fmla="*/ 2791503 w 6085020"/>
              <a:gd name="connsiteY51043" fmla="*/ 224564 h 4885973"/>
              <a:gd name="connsiteX51044" fmla="*/ 2790172 w 6085020"/>
              <a:gd name="connsiteY51044" fmla="*/ 224564 h 4885973"/>
              <a:gd name="connsiteX51045" fmla="*/ 2786559 w 6085020"/>
              <a:gd name="connsiteY51045" fmla="*/ 249979 h 4885973"/>
              <a:gd name="connsiteX51046" fmla="*/ 2786559 w 6085020"/>
              <a:gd name="connsiteY51046" fmla="*/ 247893 h 4885973"/>
              <a:gd name="connsiteX51047" fmla="*/ 2786559 w 6085020"/>
              <a:gd name="connsiteY51047" fmla="*/ 245617 h 4885973"/>
              <a:gd name="connsiteX51048" fmla="*/ 2776291 w 6085020"/>
              <a:gd name="connsiteY51048" fmla="*/ 244669 h 4885973"/>
              <a:gd name="connsiteX51049" fmla="*/ 2772297 w 6085020"/>
              <a:gd name="connsiteY51049" fmla="*/ 238030 h 4885973"/>
              <a:gd name="connsiteX51050" fmla="*/ 2767163 w 6085020"/>
              <a:gd name="connsiteY51050" fmla="*/ 240875 h 4885973"/>
              <a:gd name="connsiteX51051" fmla="*/ 2762219 w 6085020"/>
              <a:gd name="connsiteY51051" fmla="*/ 243531 h 4885973"/>
              <a:gd name="connsiteX51052" fmla="*/ 2755373 w 6085020"/>
              <a:gd name="connsiteY51052" fmla="*/ 242013 h 4885973"/>
              <a:gd name="connsiteX51053" fmla="*/ 2755373 w 6085020"/>
              <a:gd name="connsiteY51053" fmla="*/ 238220 h 4885973"/>
              <a:gd name="connsiteX51054" fmla="*/ 2755373 w 6085020"/>
              <a:gd name="connsiteY51054" fmla="*/ 234427 h 4885973"/>
              <a:gd name="connsiteX51055" fmla="*/ 2753091 w 6085020"/>
              <a:gd name="connsiteY51055" fmla="*/ 234427 h 4885973"/>
              <a:gd name="connsiteX51056" fmla="*/ 2750810 w 6085020"/>
              <a:gd name="connsiteY51056" fmla="*/ 234427 h 4885973"/>
              <a:gd name="connsiteX51057" fmla="*/ 2750810 w 6085020"/>
              <a:gd name="connsiteY51057" fmla="*/ 236134 h 4885973"/>
              <a:gd name="connsiteX51058" fmla="*/ 2742823 w 6085020"/>
              <a:gd name="connsiteY51058" fmla="*/ 234427 h 4885973"/>
              <a:gd name="connsiteX51059" fmla="*/ 2748908 w 6085020"/>
              <a:gd name="connsiteY51059" fmla="*/ 248082 h 4885973"/>
              <a:gd name="connsiteX51060" fmla="*/ 2746626 w 6085020"/>
              <a:gd name="connsiteY51060" fmla="*/ 263256 h 4885973"/>
              <a:gd name="connsiteX51061" fmla="*/ 2741302 w 6085020"/>
              <a:gd name="connsiteY51061" fmla="*/ 264773 h 4885973"/>
              <a:gd name="connsiteX51062" fmla="*/ 2736167 w 6085020"/>
              <a:gd name="connsiteY51062" fmla="*/ 266101 h 4885973"/>
              <a:gd name="connsiteX51063" fmla="*/ 2736167 w 6085020"/>
              <a:gd name="connsiteY51063" fmla="*/ 263445 h 4885973"/>
              <a:gd name="connsiteX51064" fmla="*/ 2735217 w 6085020"/>
              <a:gd name="connsiteY51064" fmla="*/ 260980 h 4885973"/>
              <a:gd name="connsiteX51065" fmla="*/ 2726660 w 6085020"/>
              <a:gd name="connsiteY51065" fmla="*/ 258893 h 4885973"/>
              <a:gd name="connsiteX51066" fmla="*/ 2726660 w 6085020"/>
              <a:gd name="connsiteY51066" fmla="*/ 256997 h 4885973"/>
              <a:gd name="connsiteX51067" fmla="*/ 2730843 w 6085020"/>
              <a:gd name="connsiteY51067" fmla="*/ 254531 h 4885973"/>
              <a:gd name="connsiteX51068" fmla="*/ 2734456 w 6085020"/>
              <a:gd name="connsiteY51068" fmla="*/ 254531 h 4885973"/>
              <a:gd name="connsiteX51069" fmla="*/ 2736548 w 6085020"/>
              <a:gd name="connsiteY51069" fmla="*/ 245996 h 4885973"/>
              <a:gd name="connsiteX51070" fmla="*/ 2733695 w 6085020"/>
              <a:gd name="connsiteY51070" fmla="*/ 242393 h 4885973"/>
              <a:gd name="connsiteX51071" fmla="*/ 2731033 w 6085020"/>
              <a:gd name="connsiteY51071" fmla="*/ 238789 h 4885973"/>
              <a:gd name="connsiteX51072" fmla="*/ 2733505 w 6085020"/>
              <a:gd name="connsiteY51072" fmla="*/ 234996 h 4885973"/>
              <a:gd name="connsiteX51073" fmla="*/ 2735787 w 6085020"/>
              <a:gd name="connsiteY51073" fmla="*/ 231013 h 4885973"/>
              <a:gd name="connsiteX51074" fmla="*/ 2737499 w 6085020"/>
              <a:gd name="connsiteY51074" fmla="*/ 217357 h 4885973"/>
              <a:gd name="connsiteX51075" fmla="*/ 2739020 w 6085020"/>
              <a:gd name="connsiteY51075" fmla="*/ 203890 h 4885973"/>
              <a:gd name="connsiteX51076" fmla="*/ 2713539 w 6085020"/>
              <a:gd name="connsiteY51076" fmla="*/ 197821 h 4885973"/>
              <a:gd name="connsiteX51077" fmla="*/ 2707263 w 6085020"/>
              <a:gd name="connsiteY51077" fmla="*/ 203321 h 4885973"/>
              <a:gd name="connsiteX51078" fmla="*/ 2700798 w 6085020"/>
              <a:gd name="connsiteY51078" fmla="*/ 208632 h 4885973"/>
              <a:gd name="connsiteX51079" fmla="*/ 2700798 w 6085020"/>
              <a:gd name="connsiteY51079" fmla="*/ 210529 h 4885973"/>
              <a:gd name="connsiteX51080" fmla="*/ 2693572 w 6085020"/>
              <a:gd name="connsiteY51080" fmla="*/ 216598 h 4885973"/>
              <a:gd name="connsiteX51081" fmla="*/ 2691671 w 6085020"/>
              <a:gd name="connsiteY51081" fmla="*/ 216598 h 4885973"/>
              <a:gd name="connsiteX51082" fmla="*/ 2686536 w 6085020"/>
              <a:gd name="connsiteY51082" fmla="*/ 216598 h 4885973"/>
              <a:gd name="connsiteX51083" fmla="*/ 2681783 w 6085020"/>
              <a:gd name="connsiteY51083" fmla="*/ 206925 h 4885973"/>
              <a:gd name="connsiteX51084" fmla="*/ 2674176 w 6085020"/>
              <a:gd name="connsiteY51084" fmla="*/ 208632 h 4885973"/>
              <a:gd name="connsiteX51085" fmla="*/ 2662196 w 6085020"/>
              <a:gd name="connsiteY51085" fmla="*/ 202183 h 4885973"/>
              <a:gd name="connsiteX51086" fmla="*/ 2665239 w 6085020"/>
              <a:gd name="connsiteY51086" fmla="*/ 212615 h 4885973"/>
              <a:gd name="connsiteX51087" fmla="*/ 2666190 w 6085020"/>
              <a:gd name="connsiteY51087" fmla="*/ 215270 h 4885973"/>
              <a:gd name="connsiteX51088" fmla="*/ 2666190 w 6085020"/>
              <a:gd name="connsiteY51088" fmla="*/ 222478 h 4885973"/>
              <a:gd name="connsiteX51089" fmla="*/ 2666190 w 6085020"/>
              <a:gd name="connsiteY51089" fmla="*/ 226650 h 4885973"/>
              <a:gd name="connsiteX51090" fmla="*/ 2679120 w 6085020"/>
              <a:gd name="connsiteY51090" fmla="*/ 229685 h 4885973"/>
              <a:gd name="connsiteX51091" fmla="*/ 2681402 w 6085020"/>
              <a:gd name="connsiteY51091" fmla="*/ 225323 h 4885973"/>
              <a:gd name="connsiteX51092" fmla="*/ 2683684 w 6085020"/>
              <a:gd name="connsiteY51092" fmla="*/ 220960 h 4885973"/>
              <a:gd name="connsiteX51093" fmla="*/ 2684635 w 6085020"/>
              <a:gd name="connsiteY51093" fmla="*/ 220960 h 4885973"/>
              <a:gd name="connsiteX51094" fmla="*/ 2684635 w 6085020"/>
              <a:gd name="connsiteY51094" fmla="*/ 223426 h 4885973"/>
              <a:gd name="connsiteX51095" fmla="*/ 2686156 w 6085020"/>
              <a:gd name="connsiteY51095" fmla="*/ 230064 h 4885973"/>
              <a:gd name="connsiteX51096" fmla="*/ 2686156 w 6085020"/>
              <a:gd name="connsiteY51096" fmla="*/ 223047 h 4885973"/>
              <a:gd name="connsiteX51097" fmla="*/ 2686156 w 6085020"/>
              <a:gd name="connsiteY51097" fmla="*/ 222098 h 4885973"/>
              <a:gd name="connsiteX51098" fmla="*/ 2689199 w 6085020"/>
              <a:gd name="connsiteY51098" fmla="*/ 223426 h 4885973"/>
              <a:gd name="connsiteX51099" fmla="*/ 2695664 w 6085020"/>
              <a:gd name="connsiteY51099" fmla="*/ 226650 h 4885973"/>
              <a:gd name="connsiteX51100" fmla="*/ 2697376 w 6085020"/>
              <a:gd name="connsiteY51100" fmla="*/ 219253 h 4885973"/>
              <a:gd name="connsiteX51101" fmla="*/ 2700228 w 6085020"/>
              <a:gd name="connsiteY51101" fmla="*/ 215270 h 4885973"/>
              <a:gd name="connsiteX51102" fmla="*/ 2703460 w 6085020"/>
              <a:gd name="connsiteY51102" fmla="*/ 215270 h 4885973"/>
              <a:gd name="connsiteX51103" fmla="*/ 2710686 w 6085020"/>
              <a:gd name="connsiteY51103" fmla="*/ 213563 h 4885973"/>
              <a:gd name="connsiteX51104" fmla="*/ 2717342 w 6085020"/>
              <a:gd name="connsiteY51104" fmla="*/ 211667 h 4885973"/>
              <a:gd name="connsiteX51105" fmla="*/ 2719624 w 6085020"/>
              <a:gd name="connsiteY51105" fmla="*/ 211667 h 4885973"/>
              <a:gd name="connsiteX51106" fmla="*/ 2718293 w 6085020"/>
              <a:gd name="connsiteY51106" fmla="*/ 217736 h 4885973"/>
              <a:gd name="connsiteX51107" fmla="*/ 2711827 w 6085020"/>
              <a:gd name="connsiteY51107" fmla="*/ 220012 h 4885973"/>
              <a:gd name="connsiteX51108" fmla="*/ 2704792 w 6085020"/>
              <a:gd name="connsiteY51108" fmla="*/ 224564 h 4885973"/>
              <a:gd name="connsiteX51109" fmla="*/ 2704792 w 6085020"/>
              <a:gd name="connsiteY51109" fmla="*/ 226840 h 4885973"/>
              <a:gd name="connsiteX51110" fmla="*/ 2710116 w 6085020"/>
              <a:gd name="connsiteY51110" fmla="*/ 230254 h 4885973"/>
              <a:gd name="connsiteX51111" fmla="*/ 2715250 w 6085020"/>
              <a:gd name="connsiteY51111" fmla="*/ 233858 h 4885973"/>
              <a:gd name="connsiteX51112" fmla="*/ 2712017 w 6085020"/>
              <a:gd name="connsiteY51112" fmla="*/ 240686 h 4885973"/>
              <a:gd name="connsiteX51113" fmla="*/ 2708785 w 6085020"/>
              <a:gd name="connsiteY51113" fmla="*/ 247513 h 4885973"/>
              <a:gd name="connsiteX51114" fmla="*/ 2701559 w 6085020"/>
              <a:gd name="connsiteY51114" fmla="*/ 253583 h 4885973"/>
              <a:gd name="connsiteX51115" fmla="*/ 2694523 w 6085020"/>
              <a:gd name="connsiteY51115" fmla="*/ 259462 h 4885973"/>
              <a:gd name="connsiteX51116" fmla="*/ 2694523 w 6085020"/>
              <a:gd name="connsiteY51116" fmla="*/ 261928 h 4885973"/>
              <a:gd name="connsiteX51117" fmla="*/ 2694523 w 6085020"/>
              <a:gd name="connsiteY51117" fmla="*/ 264394 h 4885973"/>
              <a:gd name="connsiteX51118" fmla="*/ 2711827 w 6085020"/>
              <a:gd name="connsiteY51118" fmla="*/ 268566 h 4885973"/>
              <a:gd name="connsiteX51119" fmla="*/ 2714870 w 6085020"/>
              <a:gd name="connsiteY51119" fmla="*/ 265342 h 4885973"/>
              <a:gd name="connsiteX51120" fmla="*/ 2717152 w 6085020"/>
              <a:gd name="connsiteY51120" fmla="*/ 262876 h 4885973"/>
              <a:gd name="connsiteX51121" fmla="*/ 2719243 w 6085020"/>
              <a:gd name="connsiteY51121" fmla="*/ 264963 h 4885973"/>
              <a:gd name="connsiteX51122" fmla="*/ 2720765 w 6085020"/>
              <a:gd name="connsiteY51122" fmla="*/ 270273 h 4885973"/>
              <a:gd name="connsiteX51123" fmla="*/ 2720765 w 6085020"/>
              <a:gd name="connsiteY51123" fmla="*/ 273498 h 4885973"/>
              <a:gd name="connsiteX51124" fmla="*/ 2731794 w 6085020"/>
              <a:gd name="connsiteY51124" fmla="*/ 276153 h 4885973"/>
              <a:gd name="connsiteX51125" fmla="*/ 2730653 w 6085020"/>
              <a:gd name="connsiteY51125" fmla="*/ 281084 h 4885973"/>
              <a:gd name="connsiteX51126" fmla="*/ 2722286 w 6085020"/>
              <a:gd name="connsiteY51126" fmla="*/ 296827 h 4885973"/>
              <a:gd name="connsiteX51127" fmla="*/ 2715060 w 6085020"/>
              <a:gd name="connsiteY51127" fmla="*/ 307448 h 4885973"/>
              <a:gd name="connsiteX51128" fmla="*/ 2719433 w 6085020"/>
              <a:gd name="connsiteY51128" fmla="*/ 308396 h 4885973"/>
              <a:gd name="connsiteX51129" fmla="*/ 2725329 w 6085020"/>
              <a:gd name="connsiteY51129" fmla="*/ 300999 h 4885973"/>
              <a:gd name="connsiteX51130" fmla="*/ 2731223 w 6085020"/>
              <a:gd name="connsiteY51130" fmla="*/ 293602 h 4885973"/>
              <a:gd name="connsiteX51131" fmla="*/ 2735977 w 6085020"/>
              <a:gd name="connsiteY51131" fmla="*/ 294740 h 4885973"/>
              <a:gd name="connsiteX51132" fmla="*/ 2742823 w 6085020"/>
              <a:gd name="connsiteY51132" fmla="*/ 294740 h 4885973"/>
              <a:gd name="connsiteX51133" fmla="*/ 2749098 w 6085020"/>
              <a:gd name="connsiteY51133" fmla="*/ 294740 h 4885973"/>
              <a:gd name="connsiteX51134" fmla="*/ 2753281 w 6085020"/>
              <a:gd name="connsiteY51134" fmla="*/ 295689 h 4885973"/>
              <a:gd name="connsiteX51135" fmla="*/ 2754803 w 6085020"/>
              <a:gd name="connsiteY51135" fmla="*/ 304224 h 4885973"/>
              <a:gd name="connsiteX51136" fmla="*/ 2756134 w 6085020"/>
              <a:gd name="connsiteY51136" fmla="*/ 312569 h 4885973"/>
              <a:gd name="connsiteX51137" fmla="*/ 2753281 w 6085020"/>
              <a:gd name="connsiteY51137" fmla="*/ 324518 h 4885973"/>
              <a:gd name="connsiteX51138" fmla="*/ 2751000 w 6085020"/>
              <a:gd name="connsiteY51138" fmla="*/ 321673 h 4885973"/>
              <a:gd name="connsiteX51139" fmla="*/ 2741682 w 6085020"/>
              <a:gd name="connsiteY51139" fmla="*/ 315603 h 4885973"/>
              <a:gd name="connsiteX51140" fmla="*/ 2734646 w 6085020"/>
              <a:gd name="connsiteY51140" fmla="*/ 312379 h 4885973"/>
              <a:gd name="connsiteX51141" fmla="*/ 2722096 w 6085020"/>
              <a:gd name="connsiteY51141" fmla="*/ 316931 h 4885973"/>
              <a:gd name="connsiteX51142" fmla="*/ 2719243 w 6085020"/>
              <a:gd name="connsiteY51142" fmla="*/ 329639 h 4885973"/>
              <a:gd name="connsiteX51143" fmla="*/ 2722096 w 6085020"/>
              <a:gd name="connsiteY51143" fmla="*/ 332294 h 4885973"/>
              <a:gd name="connsiteX51144" fmla="*/ 2715250 w 6085020"/>
              <a:gd name="connsiteY51144" fmla="*/ 340070 h 4885973"/>
              <a:gd name="connsiteX51145" fmla="*/ 2719624 w 6085020"/>
              <a:gd name="connsiteY51145" fmla="*/ 340070 h 4885973"/>
              <a:gd name="connsiteX51146" fmla="*/ 2711637 w 6085020"/>
              <a:gd name="connsiteY51146" fmla="*/ 346709 h 4885973"/>
              <a:gd name="connsiteX51147" fmla="*/ 2709165 w 6085020"/>
              <a:gd name="connsiteY51147" fmla="*/ 345571 h 4885973"/>
              <a:gd name="connsiteX51148" fmla="*/ 2705742 w 6085020"/>
              <a:gd name="connsiteY51148" fmla="*/ 341967 h 4885973"/>
              <a:gd name="connsiteX51149" fmla="*/ 2707454 w 6085020"/>
              <a:gd name="connsiteY51149" fmla="*/ 336656 h 4885973"/>
              <a:gd name="connsiteX51150" fmla="*/ 2709736 w 6085020"/>
              <a:gd name="connsiteY51150" fmla="*/ 329639 h 4885973"/>
              <a:gd name="connsiteX51151" fmla="*/ 2704982 w 6085020"/>
              <a:gd name="connsiteY51151" fmla="*/ 329639 h 4885973"/>
              <a:gd name="connsiteX51152" fmla="*/ 2706883 w 6085020"/>
              <a:gd name="connsiteY51152" fmla="*/ 335139 h 4885973"/>
              <a:gd name="connsiteX51153" fmla="*/ 2698897 w 6085020"/>
              <a:gd name="connsiteY51153" fmla="*/ 328121 h 4885973"/>
              <a:gd name="connsiteX51154" fmla="*/ 2698897 w 6085020"/>
              <a:gd name="connsiteY51154" fmla="*/ 315224 h 4885973"/>
              <a:gd name="connsiteX51155" fmla="*/ 2695664 w 6085020"/>
              <a:gd name="connsiteY51155" fmla="*/ 309155 h 4885973"/>
              <a:gd name="connsiteX51156" fmla="*/ 2699847 w 6085020"/>
              <a:gd name="connsiteY51156" fmla="*/ 306689 h 4885973"/>
              <a:gd name="connsiteX51157" fmla="*/ 2696805 w 6085020"/>
              <a:gd name="connsiteY51157" fmla="*/ 301947 h 4885973"/>
              <a:gd name="connsiteX51158" fmla="*/ 2693953 w 6085020"/>
              <a:gd name="connsiteY51158" fmla="*/ 297016 h 4885973"/>
              <a:gd name="connsiteX51159" fmla="*/ 2692431 w 6085020"/>
              <a:gd name="connsiteY51159" fmla="*/ 303654 h 4885973"/>
              <a:gd name="connsiteX51160" fmla="*/ 2688818 w 6085020"/>
              <a:gd name="connsiteY51160" fmla="*/ 299861 h 4885973"/>
              <a:gd name="connsiteX51161" fmla="*/ 2687107 w 6085020"/>
              <a:gd name="connsiteY51161" fmla="*/ 299861 h 4885973"/>
              <a:gd name="connsiteX51162" fmla="*/ 2684635 w 6085020"/>
              <a:gd name="connsiteY51162" fmla="*/ 298534 h 4885973"/>
              <a:gd name="connsiteX51163" fmla="*/ 2677219 w 6085020"/>
              <a:gd name="connsiteY51163" fmla="*/ 289619 h 4885973"/>
              <a:gd name="connsiteX51164" fmla="*/ 2663147 w 6085020"/>
              <a:gd name="connsiteY51164" fmla="*/ 263066 h 4885973"/>
              <a:gd name="connsiteX51165" fmla="*/ 2664859 w 6085020"/>
              <a:gd name="connsiteY51165" fmla="*/ 257566 h 4885973"/>
              <a:gd name="connsiteX51166" fmla="*/ 2671134 w 6085020"/>
              <a:gd name="connsiteY51166" fmla="*/ 235944 h 4885973"/>
              <a:gd name="connsiteX51167" fmla="*/ 2661436 w 6085020"/>
              <a:gd name="connsiteY51167" fmla="*/ 248841 h 4885973"/>
              <a:gd name="connsiteX51168" fmla="*/ 2659724 w 6085020"/>
              <a:gd name="connsiteY51168" fmla="*/ 250927 h 4885973"/>
              <a:gd name="connsiteX51169" fmla="*/ 2659724 w 6085020"/>
              <a:gd name="connsiteY51169" fmla="*/ 245996 h 4885973"/>
              <a:gd name="connsiteX51170" fmla="*/ 2657633 w 6085020"/>
              <a:gd name="connsiteY51170" fmla="*/ 222288 h 4885973"/>
              <a:gd name="connsiteX51171" fmla="*/ 2643181 w 6085020"/>
              <a:gd name="connsiteY51171" fmla="*/ 227030 h 4885973"/>
              <a:gd name="connsiteX51172" fmla="*/ 2637476 w 6085020"/>
              <a:gd name="connsiteY51172" fmla="*/ 220581 h 4885973"/>
              <a:gd name="connsiteX51173" fmla="*/ 2644132 w 6085020"/>
              <a:gd name="connsiteY51173" fmla="*/ 213563 h 4885973"/>
              <a:gd name="connsiteX51174" fmla="*/ 2650597 w 6085020"/>
              <a:gd name="connsiteY51174" fmla="*/ 206546 h 4885973"/>
              <a:gd name="connsiteX51175" fmla="*/ 2641279 w 6085020"/>
              <a:gd name="connsiteY51175" fmla="*/ 211856 h 4885973"/>
              <a:gd name="connsiteX51176" fmla="*/ 2631962 w 6085020"/>
              <a:gd name="connsiteY51176" fmla="*/ 216977 h 4885973"/>
              <a:gd name="connsiteX51177" fmla="*/ 2638237 w 6085020"/>
              <a:gd name="connsiteY51177" fmla="*/ 228737 h 4885973"/>
              <a:gd name="connsiteX51178" fmla="*/ 2629679 w 6085020"/>
              <a:gd name="connsiteY51178" fmla="*/ 231582 h 4885973"/>
              <a:gd name="connsiteX51179" fmla="*/ 2608382 w 6085020"/>
              <a:gd name="connsiteY51179" fmla="*/ 238599 h 4885973"/>
              <a:gd name="connsiteX51180" fmla="*/ 2601727 w 6085020"/>
              <a:gd name="connsiteY51180" fmla="*/ 238599 h 4885973"/>
              <a:gd name="connsiteX51181" fmla="*/ 2597543 w 6085020"/>
              <a:gd name="connsiteY51181" fmla="*/ 247703 h 4885973"/>
              <a:gd name="connsiteX51182" fmla="*/ 2593550 w 6085020"/>
              <a:gd name="connsiteY51182" fmla="*/ 256807 h 4885973"/>
              <a:gd name="connsiteX51183" fmla="*/ 2601156 w 6085020"/>
              <a:gd name="connsiteY51183" fmla="*/ 256807 h 4885973"/>
              <a:gd name="connsiteX51184" fmla="*/ 2601156 w 6085020"/>
              <a:gd name="connsiteY51184" fmla="*/ 277291 h 4885973"/>
              <a:gd name="connsiteX51185" fmla="*/ 2599825 w 6085020"/>
              <a:gd name="connsiteY51185" fmla="*/ 312948 h 4885973"/>
              <a:gd name="connsiteX51186" fmla="*/ 2601536 w 6085020"/>
              <a:gd name="connsiteY51186" fmla="*/ 311241 h 4885973"/>
              <a:gd name="connsiteX51187" fmla="*/ 2612755 w 6085020"/>
              <a:gd name="connsiteY51187" fmla="*/ 300241 h 4885973"/>
              <a:gd name="connsiteX51188" fmla="*/ 2615038 w 6085020"/>
              <a:gd name="connsiteY51188" fmla="*/ 300241 h 4885973"/>
              <a:gd name="connsiteX51189" fmla="*/ 2620172 w 6085020"/>
              <a:gd name="connsiteY51189" fmla="*/ 301568 h 4885973"/>
              <a:gd name="connsiteX51190" fmla="*/ 2615038 w 6085020"/>
              <a:gd name="connsiteY51190" fmla="*/ 308965 h 4885973"/>
              <a:gd name="connsiteX51191" fmla="*/ 2609903 w 6085020"/>
              <a:gd name="connsiteY51191" fmla="*/ 316552 h 4885973"/>
              <a:gd name="connsiteX51192" fmla="*/ 2593740 w 6085020"/>
              <a:gd name="connsiteY51192" fmla="*/ 315224 h 4885973"/>
              <a:gd name="connsiteX51193" fmla="*/ 2577767 w 6085020"/>
              <a:gd name="connsiteY51193" fmla="*/ 314086 h 4885973"/>
              <a:gd name="connsiteX51194" fmla="*/ 2593930 w 6085020"/>
              <a:gd name="connsiteY51194" fmla="*/ 318828 h 4885973"/>
              <a:gd name="connsiteX51195" fmla="*/ 2610093 w 6085020"/>
              <a:gd name="connsiteY51195" fmla="*/ 323569 h 4885973"/>
              <a:gd name="connsiteX51196" fmla="*/ 2621503 w 6085020"/>
              <a:gd name="connsiteY51196" fmla="*/ 316362 h 4885973"/>
              <a:gd name="connsiteX51197" fmla="*/ 2633102 w 6085020"/>
              <a:gd name="connsiteY51197" fmla="*/ 309344 h 4885973"/>
              <a:gd name="connsiteX51198" fmla="*/ 2629299 w 6085020"/>
              <a:gd name="connsiteY51198" fmla="*/ 298154 h 4885973"/>
              <a:gd name="connsiteX51199" fmla="*/ 2625686 w 6085020"/>
              <a:gd name="connsiteY51199" fmla="*/ 287343 h 4885973"/>
              <a:gd name="connsiteX51200" fmla="*/ 2626637 w 6085020"/>
              <a:gd name="connsiteY51200" fmla="*/ 287343 h 4885973"/>
              <a:gd name="connsiteX51201" fmla="*/ 2633863 w 6085020"/>
              <a:gd name="connsiteY51201" fmla="*/ 289050 h 4885973"/>
              <a:gd name="connsiteX51202" fmla="*/ 2633863 w 6085020"/>
              <a:gd name="connsiteY51202" fmla="*/ 285636 h 4885973"/>
              <a:gd name="connsiteX51203" fmla="*/ 2641659 w 6085020"/>
              <a:gd name="connsiteY51203" fmla="*/ 284309 h 4885973"/>
              <a:gd name="connsiteX51204" fmla="*/ 2646603 w 6085020"/>
              <a:gd name="connsiteY51204" fmla="*/ 283360 h 4885973"/>
              <a:gd name="connsiteX51205" fmla="*/ 2665619 w 6085020"/>
              <a:gd name="connsiteY51205" fmla="*/ 294361 h 4885973"/>
              <a:gd name="connsiteX51206" fmla="*/ 2679310 w 6085020"/>
              <a:gd name="connsiteY51206" fmla="*/ 302516 h 4885973"/>
              <a:gd name="connsiteX51207" fmla="*/ 2674556 w 6085020"/>
              <a:gd name="connsiteY51207" fmla="*/ 306499 h 4885973"/>
              <a:gd name="connsiteX51208" fmla="*/ 2680452 w 6085020"/>
              <a:gd name="connsiteY51208" fmla="*/ 306499 h 4885973"/>
              <a:gd name="connsiteX51209" fmla="*/ 2681212 w 6085020"/>
              <a:gd name="connsiteY51209" fmla="*/ 303465 h 4885973"/>
              <a:gd name="connsiteX51210" fmla="*/ 2682923 w 6085020"/>
              <a:gd name="connsiteY51210" fmla="*/ 303465 h 4885973"/>
              <a:gd name="connsiteX51211" fmla="*/ 2682923 w 6085020"/>
              <a:gd name="connsiteY51211" fmla="*/ 305172 h 4885973"/>
              <a:gd name="connsiteX51212" fmla="*/ 2686917 w 6085020"/>
              <a:gd name="connsiteY51212" fmla="*/ 309155 h 4885973"/>
              <a:gd name="connsiteX51213" fmla="*/ 2688628 w 6085020"/>
              <a:gd name="connsiteY51213" fmla="*/ 310672 h 4885973"/>
              <a:gd name="connsiteX51214" fmla="*/ 2688628 w 6085020"/>
              <a:gd name="connsiteY51214" fmla="*/ 311810 h 4885973"/>
              <a:gd name="connsiteX51215" fmla="*/ 2690530 w 6085020"/>
              <a:gd name="connsiteY51215" fmla="*/ 313707 h 4885973"/>
              <a:gd name="connsiteX51216" fmla="*/ 2690530 w 6085020"/>
              <a:gd name="connsiteY51216" fmla="*/ 317690 h 4885973"/>
              <a:gd name="connsiteX51217" fmla="*/ 2689199 w 6085020"/>
              <a:gd name="connsiteY51217" fmla="*/ 317690 h 4885973"/>
              <a:gd name="connsiteX51218" fmla="*/ 2685681 w 6085020"/>
              <a:gd name="connsiteY51218" fmla="*/ 319871 h 4885973"/>
              <a:gd name="connsiteX51219" fmla="*/ 2687868 w 6085020"/>
              <a:gd name="connsiteY51219" fmla="*/ 323380 h 4885973"/>
              <a:gd name="connsiteX51220" fmla="*/ 2691100 w 6085020"/>
              <a:gd name="connsiteY51220" fmla="*/ 321673 h 4885973"/>
              <a:gd name="connsiteX51221" fmla="*/ 2691100 w 6085020"/>
              <a:gd name="connsiteY51221" fmla="*/ 324897 h 4885973"/>
              <a:gd name="connsiteX51222" fmla="*/ 2693002 w 6085020"/>
              <a:gd name="connsiteY51222" fmla="*/ 335139 h 4885973"/>
              <a:gd name="connsiteX51223" fmla="*/ 2697566 w 6085020"/>
              <a:gd name="connsiteY51223" fmla="*/ 336277 h 4885973"/>
              <a:gd name="connsiteX51224" fmla="*/ 2697566 w 6085020"/>
              <a:gd name="connsiteY51224" fmla="*/ 339501 h 4885973"/>
              <a:gd name="connsiteX51225" fmla="*/ 2678550 w 6085020"/>
              <a:gd name="connsiteY51225" fmla="*/ 339501 h 4885973"/>
              <a:gd name="connsiteX51226" fmla="*/ 2668282 w 6085020"/>
              <a:gd name="connsiteY51226" fmla="*/ 319207 h 4885973"/>
              <a:gd name="connsiteX51227" fmla="*/ 2669422 w 6085020"/>
              <a:gd name="connsiteY51227" fmla="*/ 333242 h 4885973"/>
              <a:gd name="connsiteX51228" fmla="*/ 2668282 w 6085020"/>
              <a:gd name="connsiteY51228" fmla="*/ 333242 h 4885973"/>
              <a:gd name="connsiteX51229" fmla="*/ 2659154 w 6085020"/>
              <a:gd name="connsiteY51229" fmla="*/ 326983 h 4885973"/>
              <a:gd name="connsiteX51230" fmla="*/ 2660675 w 6085020"/>
              <a:gd name="connsiteY51230" fmla="*/ 326983 h 4885973"/>
              <a:gd name="connsiteX51231" fmla="*/ 2667901 w 6085020"/>
              <a:gd name="connsiteY51231" fmla="*/ 321862 h 4885973"/>
              <a:gd name="connsiteX51232" fmla="*/ 2662006 w 6085020"/>
              <a:gd name="connsiteY51232" fmla="*/ 321862 h 4885973"/>
              <a:gd name="connsiteX51233" fmla="*/ 2655541 w 6085020"/>
              <a:gd name="connsiteY51233" fmla="*/ 325466 h 4885973"/>
              <a:gd name="connsiteX51234" fmla="*/ 2647745 w 6085020"/>
              <a:gd name="connsiteY51234" fmla="*/ 320345 h 4885973"/>
              <a:gd name="connsiteX51235" fmla="*/ 2651548 w 6085020"/>
              <a:gd name="connsiteY51235" fmla="*/ 316362 h 4885973"/>
              <a:gd name="connsiteX51236" fmla="*/ 2641849 w 6085020"/>
              <a:gd name="connsiteY51236" fmla="*/ 317690 h 4885973"/>
              <a:gd name="connsiteX51237" fmla="*/ 2631581 w 6085020"/>
              <a:gd name="connsiteY51237" fmla="*/ 321293 h 4885973"/>
              <a:gd name="connsiteX51238" fmla="*/ 2636145 w 6085020"/>
              <a:gd name="connsiteY51238" fmla="*/ 324897 h 4885973"/>
              <a:gd name="connsiteX51239" fmla="*/ 2627017 w 6085020"/>
              <a:gd name="connsiteY51239" fmla="*/ 331725 h 4885973"/>
              <a:gd name="connsiteX51240" fmla="*/ 2624735 w 6085020"/>
              <a:gd name="connsiteY51240" fmla="*/ 325087 h 4885973"/>
              <a:gd name="connsiteX51241" fmla="*/ 2623214 w 6085020"/>
              <a:gd name="connsiteY51241" fmla="*/ 330966 h 4885973"/>
              <a:gd name="connsiteX51242" fmla="*/ 2623214 w 6085020"/>
              <a:gd name="connsiteY51242" fmla="*/ 334570 h 4885973"/>
              <a:gd name="connsiteX51243" fmla="*/ 2617319 w 6085020"/>
              <a:gd name="connsiteY51243" fmla="*/ 339122 h 4885973"/>
              <a:gd name="connsiteX51244" fmla="*/ 2614087 w 6085020"/>
              <a:gd name="connsiteY51244" fmla="*/ 341398 h 4885973"/>
              <a:gd name="connsiteX51245" fmla="*/ 2613136 w 6085020"/>
              <a:gd name="connsiteY51245" fmla="*/ 339691 h 4885973"/>
              <a:gd name="connsiteX51246" fmla="*/ 2610093 w 6085020"/>
              <a:gd name="connsiteY51246" fmla="*/ 334949 h 4885973"/>
              <a:gd name="connsiteX51247" fmla="*/ 2607241 w 6085020"/>
              <a:gd name="connsiteY51247" fmla="*/ 346709 h 4885973"/>
              <a:gd name="connsiteX51248" fmla="*/ 2589366 w 6085020"/>
              <a:gd name="connsiteY51248" fmla="*/ 359985 h 4885973"/>
              <a:gd name="connsiteX51249" fmla="*/ 2664098 w 6085020"/>
              <a:gd name="connsiteY51249" fmla="*/ 377814 h 4885973"/>
              <a:gd name="connsiteX51250" fmla="*/ 2677979 w 6085020"/>
              <a:gd name="connsiteY51250" fmla="*/ 363968 h 4885973"/>
              <a:gd name="connsiteX51251" fmla="*/ 2691861 w 6085020"/>
              <a:gd name="connsiteY51251" fmla="*/ 350123 h 4885973"/>
              <a:gd name="connsiteX51252" fmla="*/ 2687297 w 6085020"/>
              <a:gd name="connsiteY51252" fmla="*/ 347278 h 4885973"/>
              <a:gd name="connsiteX51253" fmla="*/ 2693572 w 6085020"/>
              <a:gd name="connsiteY51253" fmla="*/ 346329 h 4885973"/>
              <a:gd name="connsiteX51254" fmla="*/ 2695664 w 6085020"/>
              <a:gd name="connsiteY51254" fmla="*/ 349554 h 4885973"/>
              <a:gd name="connsiteX51255" fmla="*/ 2698516 w 6085020"/>
              <a:gd name="connsiteY51255" fmla="*/ 353347 h 4885973"/>
              <a:gd name="connsiteX51256" fmla="*/ 2694143 w 6085020"/>
              <a:gd name="connsiteY51256" fmla="*/ 372313 h 4885973"/>
              <a:gd name="connsiteX51257" fmla="*/ 2703460 w 6085020"/>
              <a:gd name="connsiteY51257" fmla="*/ 359037 h 4885973"/>
              <a:gd name="connsiteX51258" fmla="*/ 2704982 w 6085020"/>
              <a:gd name="connsiteY51258" fmla="*/ 359985 h 4885973"/>
              <a:gd name="connsiteX51259" fmla="*/ 2708785 w 6085020"/>
              <a:gd name="connsiteY51259" fmla="*/ 357140 h 4885973"/>
              <a:gd name="connsiteX51260" fmla="*/ 2712588 w 6085020"/>
              <a:gd name="connsiteY51260" fmla="*/ 358088 h 4885973"/>
              <a:gd name="connsiteX51261" fmla="*/ 2714109 w 6085020"/>
              <a:gd name="connsiteY51261" fmla="*/ 360744 h 4885973"/>
              <a:gd name="connsiteX51262" fmla="*/ 2715821 w 6085020"/>
              <a:gd name="connsiteY51262" fmla="*/ 363399 h 4885973"/>
              <a:gd name="connsiteX51263" fmla="*/ 2721335 w 6085020"/>
              <a:gd name="connsiteY51263" fmla="*/ 352399 h 4885973"/>
              <a:gd name="connsiteX51264" fmla="*/ 2722666 w 6085020"/>
              <a:gd name="connsiteY51264" fmla="*/ 353347 h 4885973"/>
              <a:gd name="connsiteX51265" fmla="*/ 2724378 w 6085020"/>
              <a:gd name="connsiteY51265" fmla="*/ 333242 h 4885973"/>
              <a:gd name="connsiteX51266" fmla="*/ 2725899 w 6085020"/>
              <a:gd name="connsiteY51266" fmla="*/ 330966 h 4885973"/>
              <a:gd name="connsiteX51267" fmla="*/ 2728371 w 6085020"/>
              <a:gd name="connsiteY51267" fmla="*/ 326794 h 4885973"/>
              <a:gd name="connsiteX51268" fmla="*/ 2730843 w 6085020"/>
              <a:gd name="connsiteY51268" fmla="*/ 326794 h 4885973"/>
              <a:gd name="connsiteX51269" fmla="*/ 2738259 w 6085020"/>
              <a:gd name="connsiteY51269" fmla="*/ 334760 h 4885973"/>
              <a:gd name="connsiteX51270" fmla="*/ 2743013 w 6085020"/>
              <a:gd name="connsiteY51270" fmla="*/ 342157 h 4885973"/>
              <a:gd name="connsiteX51271" fmla="*/ 2739970 w 6085020"/>
              <a:gd name="connsiteY51271" fmla="*/ 354675 h 4885973"/>
              <a:gd name="connsiteX51272" fmla="*/ 2753281 w 6085020"/>
              <a:gd name="connsiteY51272" fmla="*/ 357899 h 4885973"/>
              <a:gd name="connsiteX51273" fmla="*/ 2755563 w 6085020"/>
              <a:gd name="connsiteY51273" fmla="*/ 348416 h 4885973"/>
              <a:gd name="connsiteX51274" fmla="*/ 2759176 w 6085020"/>
              <a:gd name="connsiteY51274" fmla="*/ 353347 h 4885973"/>
              <a:gd name="connsiteX51275" fmla="*/ 2762599 w 6085020"/>
              <a:gd name="connsiteY51275" fmla="*/ 358468 h 4885973"/>
              <a:gd name="connsiteX51276" fmla="*/ 2761078 w 6085020"/>
              <a:gd name="connsiteY51276" fmla="*/ 365106 h 4885973"/>
              <a:gd name="connsiteX51277" fmla="*/ 2763170 w 6085020"/>
              <a:gd name="connsiteY51277" fmla="*/ 363968 h 4885973"/>
              <a:gd name="connsiteX51278" fmla="*/ 2765071 w 6085020"/>
              <a:gd name="connsiteY51278" fmla="*/ 362640 h 4885973"/>
              <a:gd name="connsiteX51279" fmla="*/ 2767543 w 6085020"/>
              <a:gd name="connsiteY51279" fmla="*/ 352968 h 4885973"/>
              <a:gd name="connsiteX51280" fmla="*/ 2769825 w 6085020"/>
              <a:gd name="connsiteY51280" fmla="*/ 343484 h 4885973"/>
              <a:gd name="connsiteX51281" fmla="*/ 2764881 w 6085020"/>
              <a:gd name="connsiteY51281" fmla="*/ 341208 h 4885973"/>
              <a:gd name="connsiteX51282" fmla="*/ 2759937 w 6085020"/>
              <a:gd name="connsiteY51282" fmla="*/ 338932 h 4885973"/>
              <a:gd name="connsiteX51283" fmla="*/ 2754423 w 6085020"/>
              <a:gd name="connsiteY51283" fmla="*/ 345571 h 4885973"/>
              <a:gd name="connsiteX51284" fmla="*/ 2747387 w 6085020"/>
              <a:gd name="connsiteY51284" fmla="*/ 351830 h 4885973"/>
              <a:gd name="connsiteX51285" fmla="*/ 2745105 w 6085020"/>
              <a:gd name="connsiteY51285" fmla="*/ 349174 h 4885973"/>
              <a:gd name="connsiteX51286" fmla="*/ 2745105 w 6085020"/>
              <a:gd name="connsiteY51286" fmla="*/ 346898 h 4885973"/>
              <a:gd name="connsiteX51287" fmla="*/ 2748718 w 6085020"/>
              <a:gd name="connsiteY51287" fmla="*/ 341019 h 4885973"/>
              <a:gd name="connsiteX51288" fmla="*/ 2752521 w 6085020"/>
              <a:gd name="connsiteY51288" fmla="*/ 335139 h 4885973"/>
              <a:gd name="connsiteX51289" fmla="*/ 2762789 w 6085020"/>
              <a:gd name="connsiteY51289" fmla="*/ 333242 h 4885973"/>
              <a:gd name="connsiteX51290" fmla="*/ 2773248 w 6085020"/>
              <a:gd name="connsiteY51290" fmla="*/ 331535 h 4885973"/>
              <a:gd name="connsiteX51291" fmla="*/ 2773248 w 6085020"/>
              <a:gd name="connsiteY51291" fmla="*/ 336656 h 4885973"/>
              <a:gd name="connsiteX51292" fmla="*/ 2781805 w 6085020"/>
              <a:gd name="connsiteY51292" fmla="*/ 338743 h 4885973"/>
              <a:gd name="connsiteX51293" fmla="*/ 2781805 w 6085020"/>
              <a:gd name="connsiteY51293" fmla="*/ 334760 h 4885973"/>
              <a:gd name="connsiteX51294" fmla="*/ 2786179 w 6085020"/>
              <a:gd name="connsiteY51294" fmla="*/ 337036 h 4885973"/>
              <a:gd name="connsiteX51295" fmla="*/ 2790552 w 6085020"/>
              <a:gd name="connsiteY51295" fmla="*/ 339501 h 4885973"/>
              <a:gd name="connsiteX51296" fmla="*/ 2793214 w 6085020"/>
              <a:gd name="connsiteY51296" fmla="*/ 336846 h 4885973"/>
              <a:gd name="connsiteX51297" fmla="*/ 2796637 w 6085020"/>
              <a:gd name="connsiteY51297" fmla="*/ 331725 h 4885973"/>
              <a:gd name="connsiteX51298" fmla="*/ 2796637 w 6085020"/>
              <a:gd name="connsiteY51298" fmla="*/ 329259 h 4885973"/>
              <a:gd name="connsiteX51299" fmla="*/ 2776291 w 6085020"/>
              <a:gd name="connsiteY51299" fmla="*/ 319207 h 4885973"/>
              <a:gd name="connsiteX51300" fmla="*/ 2771727 w 6085020"/>
              <a:gd name="connsiteY51300" fmla="*/ 321862 h 4885973"/>
              <a:gd name="connsiteX51301" fmla="*/ 2765451 w 6085020"/>
              <a:gd name="connsiteY51301" fmla="*/ 323949 h 4885973"/>
              <a:gd name="connsiteX51302" fmla="*/ 2763740 w 6085020"/>
              <a:gd name="connsiteY51302" fmla="*/ 323949 h 4885973"/>
              <a:gd name="connsiteX51303" fmla="*/ 2766212 w 6085020"/>
              <a:gd name="connsiteY51303" fmla="*/ 319776 h 4885973"/>
              <a:gd name="connsiteX51304" fmla="*/ 2768684 w 6085020"/>
              <a:gd name="connsiteY51304" fmla="*/ 315603 h 4885973"/>
              <a:gd name="connsiteX51305" fmla="*/ 2759367 w 6085020"/>
              <a:gd name="connsiteY51305" fmla="*/ 313517 h 4885973"/>
              <a:gd name="connsiteX51306" fmla="*/ 2757085 w 6085020"/>
              <a:gd name="connsiteY51306" fmla="*/ 313517 h 4885973"/>
              <a:gd name="connsiteX51307" fmla="*/ 2758796 w 6085020"/>
              <a:gd name="connsiteY51307" fmla="*/ 310862 h 4885973"/>
              <a:gd name="connsiteX51308" fmla="*/ 2760507 w 6085020"/>
              <a:gd name="connsiteY51308" fmla="*/ 308396 h 4885973"/>
              <a:gd name="connsiteX51309" fmla="*/ 2764120 w 6085020"/>
              <a:gd name="connsiteY51309" fmla="*/ 309534 h 4885973"/>
              <a:gd name="connsiteX51310" fmla="*/ 2767733 w 6085020"/>
              <a:gd name="connsiteY51310" fmla="*/ 310862 h 4885973"/>
              <a:gd name="connsiteX51311" fmla="*/ 2767733 w 6085020"/>
              <a:gd name="connsiteY51311" fmla="*/ 302896 h 4885973"/>
              <a:gd name="connsiteX51312" fmla="*/ 2767733 w 6085020"/>
              <a:gd name="connsiteY51312" fmla="*/ 300430 h 4885973"/>
              <a:gd name="connsiteX51313" fmla="*/ 2772107 w 6085020"/>
              <a:gd name="connsiteY51313" fmla="*/ 294361 h 4885973"/>
              <a:gd name="connsiteX51314" fmla="*/ 2776671 w 6085020"/>
              <a:gd name="connsiteY51314" fmla="*/ 294361 h 4885973"/>
              <a:gd name="connsiteX51315" fmla="*/ 2787510 w 6085020"/>
              <a:gd name="connsiteY51315" fmla="*/ 290947 h 4885973"/>
              <a:gd name="connsiteX51316" fmla="*/ 2789411 w 6085020"/>
              <a:gd name="connsiteY51316" fmla="*/ 288861 h 4885973"/>
              <a:gd name="connsiteX51317" fmla="*/ 2786749 w 6085020"/>
              <a:gd name="connsiteY51317" fmla="*/ 283929 h 4885973"/>
              <a:gd name="connsiteX51318" fmla="*/ 2783897 w 6085020"/>
              <a:gd name="connsiteY51318" fmla="*/ 278808 h 4885973"/>
              <a:gd name="connsiteX51319" fmla="*/ 2787130 w 6085020"/>
              <a:gd name="connsiteY51319" fmla="*/ 272360 h 4885973"/>
              <a:gd name="connsiteX51320" fmla="*/ 2790172 w 6085020"/>
              <a:gd name="connsiteY51320" fmla="*/ 265911 h 4885973"/>
              <a:gd name="connsiteX51321" fmla="*/ 2783517 w 6085020"/>
              <a:gd name="connsiteY51321" fmla="*/ 264394 h 4885973"/>
              <a:gd name="connsiteX51322" fmla="*/ 2781805 w 6085020"/>
              <a:gd name="connsiteY51322" fmla="*/ 266859 h 4885973"/>
              <a:gd name="connsiteX51323" fmla="*/ 2780094 w 6085020"/>
              <a:gd name="connsiteY51323" fmla="*/ 269325 h 4885973"/>
              <a:gd name="connsiteX51324" fmla="*/ 2773818 w 6085020"/>
              <a:gd name="connsiteY51324" fmla="*/ 259083 h 4885973"/>
              <a:gd name="connsiteX51325" fmla="*/ 2776861 w 6085020"/>
              <a:gd name="connsiteY51325" fmla="*/ 259083 h 4885973"/>
              <a:gd name="connsiteX51326" fmla="*/ 2784087 w 6085020"/>
              <a:gd name="connsiteY51326" fmla="*/ 256238 h 4885973"/>
              <a:gd name="connsiteX51327" fmla="*/ 2788080 w 6085020"/>
              <a:gd name="connsiteY51327" fmla="*/ 253772 h 4885973"/>
              <a:gd name="connsiteX51328" fmla="*/ 2788080 w 6085020"/>
              <a:gd name="connsiteY51328" fmla="*/ 255479 h 4885973"/>
              <a:gd name="connsiteX51329" fmla="*/ 2800250 w 6085020"/>
              <a:gd name="connsiteY51329" fmla="*/ 280136 h 4885973"/>
              <a:gd name="connsiteX51330" fmla="*/ 2800250 w 6085020"/>
              <a:gd name="connsiteY51330" fmla="*/ 281274 h 4885973"/>
              <a:gd name="connsiteX51331" fmla="*/ 2802152 w 6085020"/>
              <a:gd name="connsiteY51331" fmla="*/ 285636 h 4885973"/>
              <a:gd name="connsiteX51332" fmla="*/ 2804054 w 6085020"/>
              <a:gd name="connsiteY51332" fmla="*/ 285636 h 4885973"/>
              <a:gd name="connsiteX51333" fmla="*/ 2805765 w 6085020"/>
              <a:gd name="connsiteY51333" fmla="*/ 285636 h 4885973"/>
              <a:gd name="connsiteX51334" fmla="*/ 2806906 w 6085020"/>
              <a:gd name="connsiteY51334" fmla="*/ 285636 h 4885973"/>
              <a:gd name="connsiteX51335" fmla="*/ 2823830 w 6085020"/>
              <a:gd name="connsiteY51335" fmla="*/ 279757 h 4885973"/>
              <a:gd name="connsiteX51336" fmla="*/ 2823830 w 6085020"/>
              <a:gd name="connsiteY51336" fmla="*/ 283360 h 4885973"/>
              <a:gd name="connsiteX51337" fmla="*/ 2828394 w 6085020"/>
              <a:gd name="connsiteY51337" fmla="*/ 283360 h 4885973"/>
              <a:gd name="connsiteX51338" fmla="*/ 2832197 w 6085020"/>
              <a:gd name="connsiteY51338" fmla="*/ 278998 h 4885973"/>
              <a:gd name="connsiteX51339" fmla="*/ 2835810 w 6085020"/>
              <a:gd name="connsiteY51339" fmla="*/ 271032 h 4885973"/>
              <a:gd name="connsiteX51340" fmla="*/ 2838472 w 6085020"/>
              <a:gd name="connsiteY51340" fmla="*/ 266290 h 4885973"/>
              <a:gd name="connsiteX51341" fmla="*/ 2833528 w 6085020"/>
              <a:gd name="connsiteY51341" fmla="*/ 265152 h 4885973"/>
              <a:gd name="connsiteX51342" fmla="*/ 2831816 w 6085020"/>
              <a:gd name="connsiteY51342" fmla="*/ 272170 h 4885973"/>
              <a:gd name="connsiteX51343" fmla="*/ 2827823 w 6085020"/>
              <a:gd name="connsiteY51343" fmla="*/ 274636 h 4885973"/>
              <a:gd name="connsiteX51344" fmla="*/ 2825161 w 6085020"/>
              <a:gd name="connsiteY51344" fmla="*/ 276912 h 4885973"/>
              <a:gd name="connsiteX51345" fmla="*/ 2826302 w 6085020"/>
              <a:gd name="connsiteY51345" fmla="*/ 273687 h 4885973"/>
              <a:gd name="connsiteX51346" fmla="*/ 2825161 w 6085020"/>
              <a:gd name="connsiteY51346" fmla="*/ 262687 h 4885973"/>
              <a:gd name="connsiteX51347" fmla="*/ 2828203 w 6085020"/>
              <a:gd name="connsiteY51347" fmla="*/ 257755 h 4885973"/>
              <a:gd name="connsiteX51348" fmla="*/ 2821168 w 6085020"/>
              <a:gd name="connsiteY51348" fmla="*/ 246565 h 4885973"/>
              <a:gd name="connsiteX51349" fmla="*/ 2814132 w 6085020"/>
              <a:gd name="connsiteY51349" fmla="*/ 240306 h 4885973"/>
              <a:gd name="connsiteX51350" fmla="*/ 2811089 w 6085020"/>
              <a:gd name="connsiteY51350" fmla="*/ 236134 h 4885973"/>
              <a:gd name="connsiteX51351" fmla="*/ 2808427 w 6085020"/>
              <a:gd name="connsiteY51351" fmla="*/ 237082 h 4885973"/>
              <a:gd name="connsiteX51352" fmla="*/ 2805575 w 6085020"/>
              <a:gd name="connsiteY51352" fmla="*/ 238030 h 4885973"/>
              <a:gd name="connsiteX51353" fmla="*/ 2805575 w 6085020"/>
              <a:gd name="connsiteY51353" fmla="*/ 240306 h 4885973"/>
              <a:gd name="connsiteX51354" fmla="*/ 2805575 w 6085020"/>
              <a:gd name="connsiteY51354" fmla="*/ 241255 h 4885973"/>
              <a:gd name="connsiteX51355" fmla="*/ 2789601 w 6085020"/>
              <a:gd name="connsiteY51355" fmla="*/ 230633 h 4885973"/>
              <a:gd name="connsiteX51356" fmla="*/ 2789601 w 6085020"/>
              <a:gd name="connsiteY51356" fmla="*/ 229306 h 4885973"/>
              <a:gd name="connsiteX51357" fmla="*/ 2827633 w 6085020"/>
              <a:gd name="connsiteY51357" fmla="*/ 204459 h 4885973"/>
              <a:gd name="connsiteX51358" fmla="*/ 2867185 w 6085020"/>
              <a:gd name="connsiteY51358" fmla="*/ 178855 h 4885973"/>
              <a:gd name="connsiteX51359" fmla="*/ 2856727 w 6085020"/>
              <a:gd name="connsiteY51359" fmla="*/ 222667 h 4885973"/>
              <a:gd name="connsiteX51360" fmla="*/ 2888293 w 6085020"/>
              <a:gd name="connsiteY51360" fmla="*/ 230254 h 4885973"/>
              <a:gd name="connsiteX51361" fmla="*/ 2894378 w 6085020"/>
              <a:gd name="connsiteY51361" fmla="*/ 215460 h 4885973"/>
              <a:gd name="connsiteX51362" fmla="*/ 2902745 w 6085020"/>
              <a:gd name="connsiteY51362" fmla="*/ 230633 h 4885973"/>
              <a:gd name="connsiteX51363" fmla="*/ 2921760 w 6085020"/>
              <a:gd name="connsiteY51363" fmla="*/ 266859 h 4885973"/>
              <a:gd name="connsiteX51364" fmla="*/ 2916436 w 6085020"/>
              <a:gd name="connsiteY51364" fmla="*/ 266859 h 4885973"/>
              <a:gd name="connsiteX51365" fmla="*/ 2916436 w 6085020"/>
              <a:gd name="connsiteY51365" fmla="*/ 277291 h 4885973"/>
              <a:gd name="connsiteX51366" fmla="*/ 2926895 w 6085020"/>
              <a:gd name="connsiteY51366" fmla="*/ 277291 h 4885973"/>
              <a:gd name="connsiteX51367" fmla="*/ 2926895 w 6085020"/>
              <a:gd name="connsiteY51367" fmla="*/ 272549 h 4885973"/>
              <a:gd name="connsiteX51368" fmla="*/ 2972152 w 6085020"/>
              <a:gd name="connsiteY51368" fmla="*/ 283171 h 4885973"/>
              <a:gd name="connsiteX51369" fmla="*/ 2970821 w 6085020"/>
              <a:gd name="connsiteY51369" fmla="*/ 246565 h 4885973"/>
              <a:gd name="connsiteX51370" fmla="*/ 2966447 w 6085020"/>
              <a:gd name="connsiteY51370" fmla="*/ 212994 h 4885973"/>
              <a:gd name="connsiteX51371" fmla="*/ 2982991 w 6085020"/>
              <a:gd name="connsiteY51371" fmla="*/ 229685 h 4885973"/>
              <a:gd name="connsiteX51372" fmla="*/ 2999725 w 6085020"/>
              <a:gd name="connsiteY51372" fmla="*/ 246186 h 4885973"/>
              <a:gd name="connsiteX51373" fmla="*/ 2998774 w 6085020"/>
              <a:gd name="connsiteY51373" fmla="*/ 209580 h 4885973"/>
              <a:gd name="connsiteX51374" fmla="*/ 2998774 w 6085020"/>
              <a:gd name="connsiteY51374" fmla="*/ 172785 h 4885973"/>
              <a:gd name="connsiteX51375" fmla="*/ 2941727 w 6085020"/>
              <a:gd name="connsiteY51375" fmla="*/ 178665 h 4885973"/>
              <a:gd name="connsiteX51376" fmla="*/ 2909400 w 6085020"/>
              <a:gd name="connsiteY51376" fmla="*/ 181889 h 4885973"/>
              <a:gd name="connsiteX51377" fmla="*/ 2920810 w 6085020"/>
              <a:gd name="connsiteY51377" fmla="*/ 154198 h 4885973"/>
              <a:gd name="connsiteX51378" fmla="*/ 2932219 w 6085020"/>
              <a:gd name="connsiteY51378" fmla="*/ 126886 h 4885973"/>
              <a:gd name="connsiteX51379" fmla="*/ 2866045 w 6085020"/>
              <a:gd name="connsiteY51379" fmla="*/ 111144 h 4885973"/>
              <a:gd name="connsiteX51380" fmla="*/ 2867756 w 6085020"/>
              <a:gd name="connsiteY51380" fmla="*/ 100523 h 4885973"/>
              <a:gd name="connsiteX51381" fmla="*/ 2745485 w 6085020"/>
              <a:gd name="connsiteY51381" fmla="*/ 100143 h 4885973"/>
              <a:gd name="connsiteX51382" fmla="*/ 2741260 w 6085020"/>
              <a:gd name="connsiteY51382" fmla="*/ 122468 h 4885973"/>
              <a:gd name="connsiteX51383" fmla="*/ 2745734 w 6085020"/>
              <a:gd name="connsiteY51383" fmla="*/ 125721 h 4885973"/>
              <a:gd name="connsiteX51384" fmla="*/ 2745485 w 6085020"/>
              <a:gd name="connsiteY51384" fmla="*/ 126128 h 4885973"/>
              <a:gd name="connsiteX51385" fmla="*/ 2746816 w 6085020"/>
              <a:gd name="connsiteY51385" fmla="*/ 126507 h 4885973"/>
              <a:gd name="connsiteX51386" fmla="*/ 2745734 w 6085020"/>
              <a:gd name="connsiteY51386" fmla="*/ 125721 h 4885973"/>
              <a:gd name="connsiteX51387" fmla="*/ 2753686 w 6085020"/>
              <a:gd name="connsiteY51387" fmla="*/ 112709 h 4885973"/>
              <a:gd name="connsiteX51388" fmla="*/ 2745485 w 6085020"/>
              <a:gd name="connsiteY51388" fmla="*/ 100143 h 4885973"/>
              <a:gd name="connsiteX51389" fmla="*/ 2485350 w 6085020"/>
              <a:gd name="connsiteY51389" fmla="*/ 98057 h 4885973"/>
              <a:gd name="connsiteX51390" fmla="*/ 2480026 w 6085020"/>
              <a:gd name="connsiteY51390" fmla="*/ 120438 h 4885973"/>
              <a:gd name="connsiteX51391" fmla="*/ 2478315 w 6085020"/>
              <a:gd name="connsiteY51391" fmla="*/ 127455 h 4885973"/>
              <a:gd name="connsiteX51392" fmla="*/ 2484780 w 6085020"/>
              <a:gd name="connsiteY51392" fmla="*/ 135801 h 4885973"/>
              <a:gd name="connsiteX51393" fmla="*/ 2491055 w 6085020"/>
              <a:gd name="connsiteY51393" fmla="*/ 144525 h 4885973"/>
              <a:gd name="connsiteX51394" fmla="*/ 2498281 w 6085020"/>
              <a:gd name="connsiteY51394" fmla="*/ 137507 h 4885973"/>
              <a:gd name="connsiteX51395" fmla="*/ 2507599 w 6085020"/>
              <a:gd name="connsiteY51395" fmla="*/ 118541 h 4885973"/>
              <a:gd name="connsiteX51396" fmla="*/ 2509690 w 6085020"/>
              <a:gd name="connsiteY51396" fmla="*/ 106782 h 4885973"/>
              <a:gd name="connsiteX51397" fmla="*/ 2504176 w 6085020"/>
              <a:gd name="connsiteY51397" fmla="*/ 119300 h 4885973"/>
              <a:gd name="connsiteX51398" fmla="*/ 2498471 w 6085020"/>
              <a:gd name="connsiteY51398" fmla="*/ 131628 h 4885973"/>
              <a:gd name="connsiteX51399" fmla="*/ 2487633 w 6085020"/>
              <a:gd name="connsiteY51399" fmla="*/ 129162 h 4885973"/>
              <a:gd name="connsiteX51400" fmla="*/ 2494668 w 6085020"/>
              <a:gd name="connsiteY51400" fmla="*/ 100143 h 4885973"/>
              <a:gd name="connsiteX51401" fmla="*/ 3280777 w 6085020"/>
              <a:gd name="connsiteY51401" fmla="*/ 95591 h 4885973"/>
              <a:gd name="connsiteX51402" fmla="*/ 3284390 w 6085020"/>
              <a:gd name="connsiteY51402" fmla="*/ 144146 h 4885973"/>
              <a:gd name="connsiteX51403" fmla="*/ 3266325 w 6085020"/>
              <a:gd name="connsiteY51403" fmla="*/ 144146 h 4885973"/>
              <a:gd name="connsiteX51404" fmla="*/ 3263092 w 6085020"/>
              <a:gd name="connsiteY51404" fmla="*/ 151732 h 4885973"/>
              <a:gd name="connsiteX51405" fmla="*/ 3276023 w 6085020"/>
              <a:gd name="connsiteY51405" fmla="*/ 164630 h 4885973"/>
              <a:gd name="connsiteX51406" fmla="*/ 3289695 w 6085020"/>
              <a:gd name="connsiteY51406" fmla="*/ 152125 h 4885973"/>
              <a:gd name="connsiteX51407" fmla="*/ 3289714 w 6085020"/>
              <a:gd name="connsiteY51407" fmla="*/ 151732 h 4885973"/>
              <a:gd name="connsiteX51408" fmla="*/ 3296370 w 6085020"/>
              <a:gd name="connsiteY51408" fmla="*/ 163492 h 4885973"/>
              <a:gd name="connsiteX51409" fmla="*/ 3280777 w 6085020"/>
              <a:gd name="connsiteY51409" fmla="*/ 95591 h 4885973"/>
              <a:gd name="connsiteX51410" fmla="*/ 2401491 w 6085020"/>
              <a:gd name="connsiteY51410" fmla="*/ 95591 h 4885973"/>
              <a:gd name="connsiteX51411" fmla="*/ 2397878 w 6085020"/>
              <a:gd name="connsiteY51411" fmla="*/ 97867 h 4885973"/>
              <a:gd name="connsiteX51412" fmla="*/ 2400160 w 6085020"/>
              <a:gd name="connsiteY51412" fmla="*/ 101471 h 4885973"/>
              <a:gd name="connsiteX51413" fmla="*/ 2402632 w 6085020"/>
              <a:gd name="connsiteY51413" fmla="*/ 99954 h 4885973"/>
              <a:gd name="connsiteX51414" fmla="*/ 2403583 w 6085020"/>
              <a:gd name="connsiteY51414" fmla="*/ 99195 h 4885973"/>
              <a:gd name="connsiteX51415" fmla="*/ 2401491 w 6085020"/>
              <a:gd name="connsiteY51415" fmla="*/ 95591 h 4885973"/>
              <a:gd name="connsiteX51416" fmla="*/ 2766593 w 6085020"/>
              <a:gd name="connsiteY51416" fmla="*/ 93197 h 4885973"/>
              <a:gd name="connsiteX51417" fmla="*/ 2767733 w 6085020"/>
              <a:gd name="connsiteY51417" fmla="*/ 105644 h 4885973"/>
              <a:gd name="connsiteX51418" fmla="*/ 2766593 w 6085020"/>
              <a:gd name="connsiteY51418" fmla="*/ 93197 h 4885973"/>
              <a:gd name="connsiteX51419" fmla="*/ 2422599 w 6085020"/>
              <a:gd name="connsiteY51419" fmla="*/ 92746 h 4885973"/>
              <a:gd name="connsiteX51420" fmla="*/ 2420507 w 6085020"/>
              <a:gd name="connsiteY51420" fmla="*/ 103937 h 4885973"/>
              <a:gd name="connsiteX51421" fmla="*/ 2418225 w 6085020"/>
              <a:gd name="connsiteY51421" fmla="*/ 115127 h 4885973"/>
              <a:gd name="connsiteX51422" fmla="*/ 2427923 w 6085020"/>
              <a:gd name="connsiteY51422" fmla="*/ 101471 h 4885973"/>
              <a:gd name="connsiteX51423" fmla="*/ 2425261 w 6085020"/>
              <a:gd name="connsiteY51423" fmla="*/ 97109 h 4885973"/>
              <a:gd name="connsiteX51424" fmla="*/ 2683304 w 6085020"/>
              <a:gd name="connsiteY51424" fmla="*/ 89522 h 4885973"/>
              <a:gd name="connsiteX51425" fmla="*/ 2680030 w 6085020"/>
              <a:gd name="connsiteY51425" fmla="*/ 92054 h 4885973"/>
              <a:gd name="connsiteX51426" fmla="*/ 2679881 w 6085020"/>
              <a:gd name="connsiteY51426" fmla="*/ 91798 h 4885973"/>
              <a:gd name="connsiteX51427" fmla="*/ 2679881 w 6085020"/>
              <a:gd name="connsiteY51427" fmla="*/ 92557 h 4885973"/>
              <a:gd name="connsiteX51428" fmla="*/ 2679900 w 6085020"/>
              <a:gd name="connsiteY51428" fmla="*/ 92154 h 4885973"/>
              <a:gd name="connsiteX51429" fmla="*/ 2680030 w 6085020"/>
              <a:gd name="connsiteY51429" fmla="*/ 92054 h 4885973"/>
              <a:gd name="connsiteX51430" fmla="*/ 2681973 w 6085020"/>
              <a:gd name="connsiteY51430" fmla="*/ 95402 h 4885973"/>
              <a:gd name="connsiteX51431" fmla="*/ 2685510 w 6085020"/>
              <a:gd name="connsiteY51431" fmla="*/ 93466 h 4885973"/>
              <a:gd name="connsiteX51432" fmla="*/ 2685586 w 6085020"/>
              <a:gd name="connsiteY51432" fmla="*/ 93126 h 4885973"/>
              <a:gd name="connsiteX51433" fmla="*/ 2683304 w 6085020"/>
              <a:gd name="connsiteY51433" fmla="*/ 89522 h 4885973"/>
              <a:gd name="connsiteX51434" fmla="*/ 1985999 w 6085020"/>
              <a:gd name="connsiteY51434" fmla="*/ 88953 h 4885973"/>
              <a:gd name="connsiteX51435" fmla="*/ 1982595 w 6085020"/>
              <a:gd name="connsiteY51435" fmla="*/ 91118 h 4885973"/>
              <a:gd name="connsiteX51436" fmla="*/ 1982576 w 6085020"/>
              <a:gd name="connsiteY51436" fmla="*/ 91229 h 4885973"/>
              <a:gd name="connsiteX51437" fmla="*/ 1984667 w 6085020"/>
              <a:gd name="connsiteY51437" fmla="*/ 94833 h 4885973"/>
              <a:gd name="connsiteX51438" fmla="*/ 1988204 w 6085020"/>
              <a:gd name="connsiteY51438" fmla="*/ 92897 h 4885973"/>
              <a:gd name="connsiteX51439" fmla="*/ 1988280 w 6085020"/>
              <a:gd name="connsiteY51439" fmla="*/ 92557 h 4885973"/>
              <a:gd name="connsiteX51440" fmla="*/ 1985999 w 6085020"/>
              <a:gd name="connsiteY51440" fmla="*/ 88953 h 4885973"/>
              <a:gd name="connsiteX51441" fmla="*/ 3165161 w 6085020"/>
              <a:gd name="connsiteY51441" fmla="*/ 86108 h 4885973"/>
              <a:gd name="connsiteX51442" fmla="*/ 3165161 w 6085020"/>
              <a:gd name="connsiteY51442" fmla="*/ 86108 h 4885973"/>
              <a:gd name="connsiteX51443" fmla="*/ 2629489 w 6085020"/>
              <a:gd name="connsiteY51443" fmla="*/ 86108 h 4885973"/>
              <a:gd name="connsiteX51444" fmla="*/ 2616749 w 6085020"/>
              <a:gd name="connsiteY51444" fmla="*/ 95022 h 4885973"/>
              <a:gd name="connsiteX51445" fmla="*/ 2604008 w 6085020"/>
              <a:gd name="connsiteY51445" fmla="*/ 104316 h 4885973"/>
              <a:gd name="connsiteX51446" fmla="*/ 2607811 w 6085020"/>
              <a:gd name="connsiteY51446" fmla="*/ 116075 h 4885973"/>
              <a:gd name="connsiteX51447" fmla="*/ 2598304 w 6085020"/>
              <a:gd name="connsiteY51447" fmla="*/ 117213 h 4885973"/>
              <a:gd name="connsiteX51448" fmla="*/ 2588986 w 6085020"/>
              <a:gd name="connsiteY51448" fmla="*/ 118541 h 4885973"/>
              <a:gd name="connsiteX51449" fmla="*/ 2590127 w 6085020"/>
              <a:gd name="connsiteY51449" fmla="*/ 127455 h 4885973"/>
              <a:gd name="connsiteX51450" fmla="*/ 2591268 w 6085020"/>
              <a:gd name="connsiteY51450" fmla="*/ 136370 h 4885973"/>
              <a:gd name="connsiteX51451" fmla="*/ 2578527 w 6085020"/>
              <a:gd name="connsiteY51451" fmla="*/ 132766 h 4885973"/>
              <a:gd name="connsiteX51452" fmla="*/ 2575865 w 6085020"/>
              <a:gd name="connsiteY51452" fmla="*/ 143577 h 4885973"/>
              <a:gd name="connsiteX51453" fmla="*/ 2587655 w 6085020"/>
              <a:gd name="connsiteY51453" fmla="*/ 145473 h 4885973"/>
              <a:gd name="connsiteX51454" fmla="*/ 2600205 w 6085020"/>
              <a:gd name="connsiteY51454" fmla="*/ 144146 h 4885973"/>
              <a:gd name="connsiteX51455" fmla="*/ 2615798 w 6085020"/>
              <a:gd name="connsiteY51455" fmla="*/ 143008 h 4885973"/>
              <a:gd name="connsiteX51456" fmla="*/ 2630630 w 6085020"/>
              <a:gd name="connsiteY51456" fmla="*/ 145284 h 4885973"/>
              <a:gd name="connsiteX51457" fmla="*/ 2626447 w 6085020"/>
              <a:gd name="connsiteY51457" fmla="*/ 162543 h 4885973"/>
              <a:gd name="connsiteX51458" fmla="*/ 2614847 w 6085020"/>
              <a:gd name="connsiteY51458" fmla="*/ 159698 h 4885973"/>
              <a:gd name="connsiteX51459" fmla="*/ 2617890 w 6085020"/>
              <a:gd name="connsiteY51459" fmla="*/ 147560 h 4885973"/>
              <a:gd name="connsiteX51460" fmla="*/ 2610664 w 6085020"/>
              <a:gd name="connsiteY51460" fmla="*/ 149836 h 4885973"/>
              <a:gd name="connsiteX51461" fmla="*/ 2603438 w 6085020"/>
              <a:gd name="connsiteY51461" fmla="*/ 152112 h 4885973"/>
              <a:gd name="connsiteX51462" fmla="*/ 2622454 w 6085020"/>
              <a:gd name="connsiteY51462" fmla="*/ 183596 h 4885973"/>
              <a:gd name="connsiteX51463" fmla="*/ 2616749 w 6085020"/>
              <a:gd name="connsiteY51463" fmla="*/ 187959 h 4885973"/>
              <a:gd name="connsiteX51464" fmla="*/ 2611234 w 6085020"/>
              <a:gd name="connsiteY51464" fmla="*/ 192131 h 4885973"/>
              <a:gd name="connsiteX51465" fmla="*/ 2618080 w 6085020"/>
              <a:gd name="connsiteY51465" fmla="*/ 188717 h 4885973"/>
              <a:gd name="connsiteX51466" fmla="*/ 2627017 w 6085020"/>
              <a:gd name="connsiteY51466" fmla="*/ 180182 h 4885973"/>
              <a:gd name="connsiteX51467" fmla="*/ 2631962 w 6085020"/>
              <a:gd name="connsiteY51467" fmla="*/ 165957 h 4885973"/>
              <a:gd name="connsiteX51468" fmla="*/ 2634814 w 6085020"/>
              <a:gd name="connsiteY51468" fmla="*/ 156664 h 4885973"/>
              <a:gd name="connsiteX51469" fmla="*/ 2645462 w 6085020"/>
              <a:gd name="connsiteY51469" fmla="*/ 162354 h 4885973"/>
              <a:gd name="connsiteX51470" fmla="*/ 2655921 w 6085020"/>
              <a:gd name="connsiteY51470" fmla="*/ 167854 h 4885973"/>
              <a:gd name="connsiteX51471" fmla="*/ 2658393 w 6085020"/>
              <a:gd name="connsiteY51471" fmla="*/ 166906 h 4885973"/>
              <a:gd name="connsiteX51472" fmla="*/ 2663528 w 6085020"/>
              <a:gd name="connsiteY51472" fmla="*/ 164819 h 4885973"/>
              <a:gd name="connsiteX51473" fmla="*/ 2669803 w 6085020"/>
              <a:gd name="connsiteY51473" fmla="*/ 162354 h 4885973"/>
              <a:gd name="connsiteX51474" fmla="*/ 2684825 w 6085020"/>
              <a:gd name="connsiteY51474" fmla="*/ 152681 h 4885973"/>
              <a:gd name="connsiteX51475" fmla="*/ 2685776 w 6085020"/>
              <a:gd name="connsiteY51475" fmla="*/ 148508 h 4885973"/>
              <a:gd name="connsiteX51476" fmla="*/ 2671894 w 6085020"/>
              <a:gd name="connsiteY51476" fmla="*/ 143956 h 4885973"/>
              <a:gd name="connsiteX51477" fmla="*/ 2657823 w 6085020"/>
              <a:gd name="connsiteY51477" fmla="*/ 139404 h 4885973"/>
              <a:gd name="connsiteX51478" fmla="*/ 2659154 w 6085020"/>
              <a:gd name="connsiteY51478" fmla="*/ 148698 h 4885973"/>
              <a:gd name="connsiteX51479" fmla="*/ 2660295 w 6085020"/>
              <a:gd name="connsiteY51479" fmla="*/ 158181 h 4885973"/>
              <a:gd name="connsiteX51480" fmla="*/ 2641279 w 6085020"/>
              <a:gd name="connsiteY51480" fmla="*/ 153629 h 4885973"/>
              <a:gd name="connsiteX51481" fmla="*/ 2645843 w 6085020"/>
              <a:gd name="connsiteY51481" fmla="*/ 132766 h 4885973"/>
              <a:gd name="connsiteX51482" fmla="*/ 2640519 w 6085020"/>
              <a:gd name="connsiteY51482" fmla="*/ 124041 h 4885973"/>
              <a:gd name="connsiteX51483" fmla="*/ 2635194 w 6085020"/>
              <a:gd name="connsiteY51483" fmla="*/ 115506 h 4885973"/>
              <a:gd name="connsiteX51484" fmla="*/ 2654210 w 6085020"/>
              <a:gd name="connsiteY51484" fmla="*/ 119869 h 4885973"/>
              <a:gd name="connsiteX51485" fmla="*/ 2660105 w 6085020"/>
              <a:gd name="connsiteY51485" fmla="*/ 111334 h 4885973"/>
              <a:gd name="connsiteX51486" fmla="*/ 2665999 w 6085020"/>
              <a:gd name="connsiteY51486" fmla="*/ 102799 h 4885973"/>
              <a:gd name="connsiteX51487" fmla="*/ 2661055 w 6085020"/>
              <a:gd name="connsiteY51487" fmla="*/ 94833 h 4885973"/>
              <a:gd name="connsiteX51488" fmla="*/ 2656682 w 6085020"/>
              <a:gd name="connsiteY51488" fmla="*/ 86108 h 4885973"/>
              <a:gd name="connsiteX51489" fmla="*/ 2376010 w 6085020"/>
              <a:gd name="connsiteY51489" fmla="*/ 84211 h 4885973"/>
              <a:gd name="connsiteX51490" fmla="*/ 2380194 w 6085020"/>
              <a:gd name="connsiteY51490" fmla="*/ 91798 h 4885973"/>
              <a:gd name="connsiteX51491" fmla="*/ 2379243 w 6085020"/>
              <a:gd name="connsiteY51491" fmla="*/ 98057 h 4885973"/>
              <a:gd name="connsiteX51492" fmla="*/ 2374869 w 6085020"/>
              <a:gd name="connsiteY51492" fmla="*/ 93695 h 4885973"/>
              <a:gd name="connsiteX51493" fmla="*/ 2376010 w 6085020"/>
              <a:gd name="connsiteY51493" fmla="*/ 86298 h 4885973"/>
              <a:gd name="connsiteX51494" fmla="*/ 2599254 w 6085020"/>
              <a:gd name="connsiteY51494" fmla="*/ 82315 h 4885973"/>
              <a:gd name="connsiteX51495" fmla="*/ 2596022 w 6085020"/>
              <a:gd name="connsiteY51495" fmla="*/ 84401 h 4885973"/>
              <a:gd name="connsiteX51496" fmla="*/ 2601156 w 6085020"/>
              <a:gd name="connsiteY51496" fmla="*/ 92557 h 4885973"/>
              <a:gd name="connsiteX51497" fmla="*/ 2606861 w 6085020"/>
              <a:gd name="connsiteY51497" fmla="*/ 98247 h 4885973"/>
              <a:gd name="connsiteX51498" fmla="*/ 2604389 w 6085020"/>
              <a:gd name="connsiteY51498" fmla="*/ 90660 h 4885973"/>
              <a:gd name="connsiteX51499" fmla="*/ 2599254 w 6085020"/>
              <a:gd name="connsiteY51499" fmla="*/ 82315 h 4885973"/>
              <a:gd name="connsiteX51500" fmla="*/ 3196537 w 6085020"/>
              <a:gd name="connsiteY51500" fmla="*/ 80987 h 4885973"/>
              <a:gd name="connsiteX51501" fmla="*/ 3196537 w 6085020"/>
              <a:gd name="connsiteY51501" fmla="*/ 80987 h 4885973"/>
              <a:gd name="connsiteX51502" fmla="*/ 3279636 w 6085020"/>
              <a:gd name="connsiteY51502" fmla="*/ 80039 h 4885973"/>
              <a:gd name="connsiteX51503" fmla="*/ 3279636 w 6085020"/>
              <a:gd name="connsiteY51503" fmla="*/ 80039 h 4885973"/>
              <a:gd name="connsiteX51504" fmla="*/ 2025399 w 6085020"/>
              <a:gd name="connsiteY51504" fmla="*/ 79771 h 4885973"/>
              <a:gd name="connsiteX51505" fmla="*/ 2021520 w 6085020"/>
              <a:gd name="connsiteY51505" fmla="*/ 81623 h 4885973"/>
              <a:gd name="connsiteX51506" fmla="*/ 2021368 w 6085020"/>
              <a:gd name="connsiteY51506" fmla="*/ 82315 h 4885973"/>
              <a:gd name="connsiteX51507" fmla="*/ 2024068 w 6085020"/>
              <a:gd name="connsiteY51507" fmla="*/ 85650 h 4885973"/>
              <a:gd name="connsiteX51508" fmla="*/ 2027263 w 6085020"/>
              <a:gd name="connsiteY51508" fmla="*/ 83642 h 4885973"/>
              <a:gd name="connsiteX51509" fmla="*/ 2025399 w 6085020"/>
              <a:gd name="connsiteY51509" fmla="*/ 79771 h 4885973"/>
              <a:gd name="connsiteX51510" fmla="*/ 3232667 w 6085020"/>
              <a:gd name="connsiteY51510" fmla="*/ 79660 h 4885973"/>
              <a:gd name="connsiteX51511" fmla="*/ 3233047 w 6085020"/>
              <a:gd name="connsiteY51511" fmla="*/ 80039 h 4885973"/>
              <a:gd name="connsiteX51512" fmla="*/ 3253964 w 6085020"/>
              <a:gd name="connsiteY51512" fmla="*/ 121765 h 4885973"/>
              <a:gd name="connsiteX51513" fmla="*/ 3232667 w 6085020"/>
              <a:gd name="connsiteY51513" fmla="*/ 79660 h 4885973"/>
              <a:gd name="connsiteX51514" fmla="*/ 2861861 w 6085020"/>
              <a:gd name="connsiteY51514" fmla="*/ 79280 h 4885973"/>
              <a:gd name="connsiteX51515" fmla="*/ 2861861 w 6085020"/>
              <a:gd name="connsiteY51515" fmla="*/ 94833 h 4885973"/>
              <a:gd name="connsiteX51516" fmla="*/ 2882778 w 6085020"/>
              <a:gd name="connsiteY51516" fmla="*/ 84401 h 4885973"/>
              <a:gd name="connsiteX51517" fmla="*/ 2861861 w 6085020"/>
              <a:gd name="connsiteY51517" fmla="*/ 79280 h 4885973"/>
              <a:gd name="connsiteX51518" fmla="*/ 2428874 w 6085020"/>
              <a:gd name="connsiteY51518" fmla="*/ 77953 h 4885973"/>
              <a:gd name="connsiteX51519" fmla="*/ 2425641 w 6085020"/>
              <a:gd name="connsiteY51519" fmla="*/ 79849 h 4885973"/>
              <a:gd name="connsiteX51520" fmla="*/ 2430775 w 6085020"/>
              <a:gd name="connsiteY51520" fmla="*/ 88953 h 4885973"/>
              <a:gd name="connsiteX51521" fmla="*/ 2430775 w 6085020"/>
              <a:gd name="connsiteY51521" fmla="*/ 88194 h 4885973"/>
              <a:gd name="connsiteX51522" fmla="*/ 2436480 w 6085020"/>
              <a:gd name="connsiteY51522" fmla="*/ 93884 h 4885973"/>
              <a:gd name="connsiteX51523" fmla="*/ 2434008 w 6085020"/>
              <a:gd name="connsiteY51523" fmla="*/ 86298 h 4885973"/>
              <a:gd name="connsiteX51524" fmla="*/ 2428874 w 6085020"/>
              <a:gd name="connsiteY51524" fmla="*/ 77953 h 4885973"/>
              <a:gd name="connsiteX51525" fmla="*/ 3034334 w 6085020"/>
              <a:gd name="connsiteY51525" fmla="*/ 74349 h 4885973"/>
              <a:gd name="connsiteX51526" fmla="*/ 3034334 w 6085020"/>
              <a:gd name="connsiteY51526" fmla="*/ 74918 h 4885973"/>
              <a:gd name="connsiteX51527" fmla="*/ 3065709 w 6085020"/>
              <a:gd name="connsiteY51527" fmla="*/ 106213 h 4885973"/>
              <a:gd name="connsiteX51528" fmla="*/ 3034334 w 6085020"/>
              <a:gd name="connsiteY51528" fmla="*/ 74349 h 4885973"/>
              <a:gd name="connsiteX51529" fmla="*/ 2197833 w 6085020"/>
              <a:gd name="connsiteY51529" fmla="*/ 74349 h 4885973"/>
              <a:gd name="connsiteX51530" fmla="*/ 2197833 w 6085020"/>
              <a:gd name="connsiteY51530" fmla="*/ 74349 h 4885973"/>
              <a:gd name="connsiteX51531" fmla="*/ 2613897 w 6085020"/>
              <a:gd name="connsiteY51531" fmla="*/ 73780 h 4885973"/>
              <a:gd name="connsiteX51532" fmla="*/ 2610341 w 6085020"/>
              <a:gd name="connsiteY51532" fmla="*/ 75671 h 4885973"/>
              <a:gd name="connsiteX51533" fmla="*/ 2610284 w 6085020"/>
              <a:gd name="connsiteY51533" fmla="*/ 75866 h 4885973"/>
              <a:gd name="connsiteX51534" fmla="*/ 2612984 w 6085020"/>
              <a:gd name="connsiteY51534" fmla="*/ 79202 h 4885973"/>
              <a:gd name="connsiteX51535" fmla="*/ 2616178 w 6085020"/>
              <a:gd name="connsiteY51535" fmla="*/ 77194 h 4885973"/>
              <a:gd name="connsiteX51536" fmla="*/ 2614011 w 6085020"/>
              <a:gd name="connsiteY51536" fmla="*/ 73802 h 4885973"/>
              <a:gd name="connsiteX51537" fmla="*/ 2613897 w 6085020"/>
              <a:gd name="connsiteY51537" fmla="*/ 73780 h 4885973"/>
              <a:gd name="connsiteX51538" fmla="*/ 2693287 w 6085020"/>
              <a:gd name="connsiteY51538" fmla="*/ 73685 h 4885973"/>
              <a:gd name="connsiteX51539" fmla="*/ 2689769 w 6085020"/>
              <a:gd name="connsiteY51539" fmla="*/ 75866 h 4885973"/>
              <a:gd name="connsiteX51540" fmla="*/ 2692051 w 6085020"/>
              <a:gd name="connsiteY51540" fmla="*/ 79470 h 4885973"/>
              <a:gd name="connsiteX51541" fmla="*/ 2695455 w 6085020"/>
              <a:gd name="connsiteY51541" fmla="*/ 77305 h 4885973"/>
              <a:gd name="connsiteX51542" fmla="*/ 2695474 w 6085020"/>
              <a:gd name="connsiteY51542" fmla="*/ 77194 h 4885973"/>
              <a:gd name="connsiteX51543" fmla="*/ 2693287 w 6085020"/>
              <a:gd name="connsiteY51543" fmla="*/ 73685 h 4885973"/>
              <a:gd name="connsiteX51544" fmla="*/ 2641849 w 6085020"/>
              <a:gd name="connsiteY51544" fmla="*/ 73021 h 4885973"/>
              <a:gd name="connsiteX51545" fmla="*/ 2628919 w 6085020"/>
              <a:gd name="connsiteY51545" fmla="*/ 75866 h 4885973"/>
              <a:gd name="connsiteX51546" fmla="*/ 2636715 w 6085020"/>
              <a:gd name="connsiteY51546" fmla="*/ 80039 h 4885973"/>
              <a:gd name="connsiteX51547" fmla="*/ 2649646 w 6085020"/>
              <a:gd name="connsiteY51547" fmla="*/ 77573 h 4885973"/>
              <a:gd name="connsiteX51548" fmla="*/ 2654020 w 6085020"/>
              <a:gd name="connsiteY51548" fmla="*/ 73021 h 4885973"/>
              <a:gd name="connsiteX51549" fmla="*/ 2448270 w 6085020"/>
              <a:gd name="connsiteY51549" fmla="*/ 71125 h 4885973"/>
              <a:gd name="connsiteX51550" fmla="*/ 2444276 w 6085020"/>
              <a:gd name="connsiteY51550" fmla="*/ 88005 h 4885973"/>
              <a:gd name="connsiteX51551" fmla="*/ 2449791 w 6085020"/>
              <a:gd name="connsiteY51551" fmla="*/ 86108 h 4885973"/>
              <a:gd name="connsiteX51552" fmla="*/ 2456637 w 6085020"/>
              <a:gd name="connsiteY51552" fmla="*/ 78901 h 4885973"/>
              <a:gd name="connsiteX51553" fmla="*/ 2453214 w 6085020"/>
              <a:gd name="connsiteY51553" fmla="*/ 72263 h 4885973"/>
              <a:gd name="connsiteX51554" fmla="*/ 2663451 w 6085020"/>
              <a:gd name="connsiteY51554" fmla="*/ 67041 h 4885973"/>
              <a:gd name="connsiteX51555" fmla="*/ 2677409 w 6085020"/>
              <a:gd name="connsiteY51555" fmla="*/ 94833 h 4885973"/>
              <a:gd name="connsiteX51556" fmla="*/ 2677409 w 6085020"/>
              <a:gd name="connsiteY51556" fmla="*/ 68469 h 4885973"/>
              <a:gd name="connsiteX51557" fmla="*/ 2663451 w 6085020"/>
              <a:gd name="connsiteY51557" fmla="*/ 67041 h 4885973"/>
              <a:gd name="connsiteX51558" fmla="*/ 2431916 w 6085020"/>
              <a:gd name="connsiteY51558" fmla="*/ 66573 h 4885973"/>
              <a:gd name="connsiteX51559" fmla="*/ 2428303 w 6085020"/>
              <a:gd name="connsiteY51559" fmla="*/ 68659 h 4885973"/>
              <a:gd name="connsiteX51560" fmla="*/ 2429197 w 6085020"/>
              <a:gd name="connsiteY51560" fmla="*/ 72584 h 4885973"/>
              <a:gd name="connsiteX51561" fmla="*/ 2430585 w 6085020"/>
              <a:gd name="connsiteY51561" fmla="*/ 73021 h 4885973"/>
              <a:gd name="connsiteX51562" fmla="*/ 2430585 w 6085020"/>
              <a:gd name="connsiteY51562" fmla="*/ 72263 h 4885973"/>
              <a:gd name="connsiteX51563" fmla="*/ 2434198 w 6085020"/>
              <a:gd name="connsiteY51563" fmla="*/ 70176 h 4885973"/>
              <a:gd name="connsiteX51564" fmla="*/ 2432259 w 6085020"/>
              <a:gd name="connsiteY51564" fmla="*/ 66649 h 4885973"/>
              <a:gd name="connsiteX51565" fmla="*/ 2431916 w 6085020"/>
              <a:gd name="connsiteY51565" fmla="*/ 66573 h 4885973"/>
              <a:gd name="connsiteX51566" fmla="*/ 2401586 w 6085020"/>
              <a:gd name="connsiteY51566" fmla="*/ 65529 h 4885973"/>
              <a:gd name="connsiteX51567" fmla="*/ 2398068 w 6085020"/>
              <a:gd name="connsiteY51567" fmla="*/ 67711 h 4885973"/>
              <a:gd name="connsiteX51568" fmla="*/ 2400160 w 6085020"/>
              <a:gd name="connsiteY51568" fmla="*/ 71125 h 4885973"/>
              <a:gd name="connsiteX51569" fmla="*/ 2403773 w 6085020"/>
              <a:gd name="connsiteY51569" fmla="*/ 69797 h 4885973"/>
              <a:gd name="connsiteX51570" fmla="*/ 2403773 w 6085020"/>
              <a:gd name="connsiteY51570" fmla="*/ 69038 h 4885973"/>
              <a:gd name="connsiteX51571" fmla="*/ 2401586 w 6085020"/>
              <a:gd name="connsiteY51571" fmla="*/ 65529 h 4885973"/>
              <a:gd name="connsiteX51572" fmla="*/ 2603628 w 6085020"/>
              <a:gd name="connsiteY51572" fmla="*/ 65245 h 4885973"/>
              <a:gd name="connsiteX51573" fmla="*/ 2600205 w 6085020"/>
              <a:gd name="connsiteY51573" fmla="*/ 67331 h 4885973"/>
              <a:gd name="connsiteX51574" fmla="*/ 2602297 w 6085020"/>
              <a:gd name="connsiteY51574" fmla="*/ 70935 h 4885973"/>
              <a:gd name="connsiteX51575" fmla="*/ 2605834 w 6085020"/>
              <a:gd name="connsiteY51575" fmla="*/ 68999 h 4885973"/>
              <a:gd name="connsiteX51576" fmla="*/ 2605910 w 6085020"/>
              <a:gd name="connsiteY51576" fmla="*/ 68659 h 4885973"/>
              <a:gd name="connsiteX51577" fmla="*/ 2603628 w 6085020"/>
              <a:gd name="connsiteY51577" fmla="*/ 65435 h 4885973"/>
              <a:gd name="connsiteX51578" fmla="*/ 2825161 w 6085020"/>
              <a:gd name="connsiteY51578" fmla="*/ 63538 h 4885973"/>
              <a:gd name="connsiteX51579" fmla="*/ 2809568 w 6085020"/>
              <a:gd name="connsiteY51579" fmla="*/ 94833 h 4885973"/>
              <a:gd name="connsiteX51580" fmla="*/ 2825161 w 6085020"/>
              <a:gd name="connsiteY51580" fmla="*/ 63538 h 4885973"/>
              <a:gd name="connsiteX51581" fmla="*/ 2910922 w 6085020"/>
              <a:gd name="connsiteY51581" fmla="*/ 60693 h 4885973"/>
              <a:gd name="connsiteX51582" fmla="*/ 2910732 w 6085020"/>
              <a:gd name="connsiteY51582" fmla="*/ 77384 h 4885973"/>
              <a:gd name="connsiteX51583" fmla="*/ 2910922 w 6085020"/>
              <a:gd name="connsiteY51583" fmla="*/ 77384 h 4885973"/>
              <a:gd name="connsiteX51584" fmla="*/ 2891906 w 6085020"/>
              <a:gd name="connsiteY51584" fmla="*/ 89143 h 4885973"/>
              <a:gd name="connsiteX51585" fmla="*/ 2958461 w 6085020"/>
              <a:gd name="connsiteY51585" fmla="*/ 96350 h 4885973"/>
              <a:gd name="connsiteX51586" fmla="*/ 2939445 w 6085020"/>
              <a:gd name="connsiteY51586" fmla="*/ 67711 h 4885973"/>
              <a:gd name="connsiteX51587" fmla="*/ 2910922 w 6085020"/>
              <a:gd name="connsiteY51587" fmla="*/ 60693 h 4885973"/>
              <a:gd name="connsiteX51588" fmla="*/ 2893237 w 6085020"/>
              <a:gd name="connsiteY51588" fmla="*/ 60314 h 4885973"/>
              <a:gd name="connsiteX51589" fmla="*/ 2888103 w 6085020"/>
              <a:gd name="connsiteY51589" fmla="*/ 79660 h 4885973"/>
              <a:gd name="connsiteX51590" fmla="*/ 2888103 w 6085020"/>
              <a:gd name="connsiteY51590" fmla="*/ 81177 h 4885973"/>
              <a:gd name="connsiteX51591" fmla="*/ 2893237 w 6085020"/>
              <a:gd name="connsiteY51591" fmla="*/ 60314 h 4885973"/>
              <a:gd name="connsiteX51592" fmla="*/ 2700228 w 6085020"/>
              <a:gd name="connsiteY51592" fmla="*/ 58796 h 4885973"/>
              <a:gd name="connsiteX51593" fmla="*/ 2700228 w 6085020"/>
              <a:gd name="connsiteY51593" fmla="*/ 58796 h 4885973"/>
              <a:gd name="connsiteX51594" fmla="*/ 2412520 w 6085020"/>
              <a:gd name="connsiteY51594" fmla="*/ 54624 h 4885973"/>
              <a:gd name="connsiteX51595" fmla="*/ 2408337 w 6085020"/>
              <a:gd name="connsiteY51595" fmla="*/ 57279 h 4885973"/>
              <a:gd name="connsiteX51596" fmla="*/ 2403963 w 6085020"/>
              <a:gd name="connsiteY51596" fmla="*/ 59934 h 4885973"/>
              <a:gd name="connsiteX51597" fmla="*/ 2415183 w 6085020"/>
              <a:gd name="connsiteY51597" fmla="*/ 62021 h 4885973"/>
              <a:gd name="connsiteX51598" fmla="*/ 2426402 w 6085020"/>
              <a:gd name="connsiteY51598" fmla="*/ 64297 h 4885973"/>
              <a:gd name="connsiteX51599" fmla="*/ 2419556 w 6085020"/>
              <a:gd name="connsiteY51599" fmla="*/ 59365 h 4885973"/>
              <a:gd name="connsiteX51600" fmla="*/ 3098226 w 6085020"/>
              <a:gd name="connsiteY51600" fmla="*/ 54434 h 4885973"/>
              <a:gd name="connsiteX51601" fmla="*/ 3096496 w 6085020"/>
              <a:gd name="connsiteY51601" fmla="*/ 71783 h 4885973"/>
              <a:gd name="connsiteX51602" fmla="*/ 3097085 w 6085020"/>
              <a:gd name="connsiteY51602" fmla="*/ 72452 h 4885973"/>
              <a:gd name="connsiteX51603" fmla="*/ 3097085 w 6085020"/>
              <a:gd name="connsiteY51603" fmla="*/ 73780 h 4885973"/>
              <a:gd name="connsiteX51604" fmla="*/ 3101839 w 6085020"/>
              <a:gd name="connsiteY51604" fmla="*/ 83453 h 4885973"/>
              <a:gd name="connsiteX51605" fmla="*/ 3101839 w 6085020"/>
              <a:gd name="connsiteY51605" fmla="*/ 75297 h 4885973"/>
              <a:gd name="connsiteX51606" fmla="*/ 3103551 w 6085020"/>
              <a:gd name="connsiteY51606" fmla="*/ 75297 h 4885973"/>
              <a:gd name="connsiteX51607" fmla="*/ 3098226 w 6085020"/>
              <a:gd name="connsiteY51607" fmla="*/ 54434 h 4885973"/>
              <a:gd name="connsiteX51608" fmla="*/ 2793975 w 6085020"/>
              <a:gd name="connsiteY51608" fmla="*/ 53106 h 4885973"/>
              <a:gd name="connsiteX51609" fmla="*/ 2793975 w 6085020"/>
              <a:gd name="connsiteY51609" fmla="*/ 53106 h 4885973"/>
              <a:gd name="connsiteX51610" fmla="*/ 2398848 w 6085020"/>
              <a:gd name="connsiteY51610" fmla="*/ 52411 h 4885973"/>
              <a:gd name="connsiteX51611" fmla="*/ 2395064 w 6085020"/>
              <a:gd name="connsiteY51611" fmla="*/ 54452 h 4885973"/>
              <a:gd name="connsiteX51612" fmla="*/ 2395026 w 6085020"/>
              <a:gd name="connsiteY51612" fmla="*/ 54624 h 4885973"/>
              <a:gd name="connsiteX51613" fmla="*/ 2395882 w 6085020"/>
              <a:gd name="connsiteY51613" fmla="*/ 58554 h 4885973"/>
              <a:gd name="connsiteX51614" fmla="*/ 2397118 w 6085020"/>
              <a:gd name="connsiteY51614" fmla="*/ 58986 h 4885973"/>
              <a:gd name="connsiteX51615" fmla="*/ 2397118 w 6085020"/>
              <a:gd name="connsiteY51615" fmla="*/ 58227 h 4885973"/>
              <a:gd name="connsiteX51616" fmla="*/ 2400902 w 6085020"/>
              <a:gd name="connsiteY51616" fmla="*/ 56187 h 4885973"/>
              <a:gd name="connsiteX51617" fmla="*/ 2398848 w 6085020"/>
              <a:gd name="connsiteY51617" fmla="*/ 52411 h 4885973"/>
              <a:gd name="connsiteX51618" fmla="*/ 2986794 w 6085020"/>
              <a:gd name="connsiteY51618" fmla="*/ 51020 h 4885973"/>
              <a:gd name="connsiteX51619" fmla="*/ 2963462 w 6085020"/>
              <a:gd name="connsiteY51619" fmla="*/ 64351 h 4885973"/>
              <a:gd name="connsiteX51620" fmla="*/ 2967779 w 6085020"/>
              <a:gd name="connsiteY51620" fmla="*/ 82125 h 4885973"/>
              <a:gd name="connsiteX51621" fmla="*/ 2989894 w 6085020"/>
              <a:gd name="connsiteY51621" fmla="*/ 63760 h 4885973"/>
              <a:gd name="connsiteX51622" fmla="*/ 2986794 w 6085020"/>
              <a:gd name="connsiteY51622" fmla="*/ 51020 h 4885973"/>
              <a:gd name="connsiteX51623" fmla="*/ 2448840 w 6085020"/>
              <a:gd name="connsiteY51623" fmla="*/ 48365 h 4885973"/>
              <a:gd name="connsiteX51624" fmla="*/ 2453594 w 6085020"/>
              <a:gd name="connsiteY51624" fmla="*/ 59555 h 4885973"/>
              <a:gd name="connsiteX51625" fmla="*/ 2455686 w 6085020"/>
              <a:gd name="connsiteY51625" fmla="*/ 57658 h 4885973"/>
              <a:gd name="connsiteX51626" fmla="*/ 2455686 w 6085020"/>
              <a:gd name="connsiteY51626" fmla="*/ 55003 h 4885973"/>
              <a:gd name="connsiteX51627" fmla="*/ 2448840 w 6085020"/>
              <a:gd name="connsiteY51627" fmla="*/ 48365 h 4885973"/>
              <a:gd name="connsiteX51628" fmla="*/ 2714109 w 6085020"/>
              <a:gd name="connsiteY51628" fmla="*/ 43623 h 4885973"/>
              <a:gd name="connsiteX51629" fmla="*/ 2719053 w 6085020"/>
              <a:gd name="connsiteY51629" fmla="*/ 60314 h 4885973"/>
              <a:gd name="connsiteX51630" fmla="*/ 2715440 w 6085020"/>
              <a:gd name="connsiteY51630" fmla="*/ 44002 h 4885973"/>
              <a:gd name="connsiteX51631" fmla="*/ 2224075 w 6085020"/>
              <a:gd name="connsiteY51631" fmla="*/ 43054 h 4885973"/>
              <a:gd name="connsiteX51632" fmla="*/ 2224075 w 6085020"/>
              <a:gd name="connsiteY51632" fmla="*/ 49313 h 4885973"/>
              <a:gd name="connsiteX51633" fmla="*/ 2220272 w 6085020"/>
              <a:gd name="connsiteY51633" fmla="*/ 47416 h 4885973"/>
              <a:gd name="connsiteX51634" fmla="*/ 2208672 w 6085020"/>
              <a:gd name="connsiteY51634" fmla="*/ 54813 h 4885973"/>
              <a:gd name="connsiteX51635" fmla="*/ 2216088 w 6085020"/>
              <a:gd name="connsiteY51635" fmla="*/ 66383 h 4885973"/>
              <a:gd name="connsiteX51636" fmla="*/ 2216849 w 6085020"/>
              <a:gd name="connsiteY51636" fmla="*/ 65435 h 4885973"/>
              <a:gd name="connsiteX51637" fmla="*/ 2227859 w 6085020"/>
              <a:gd name="connsiteY51637" fmla="*/ 58707 h 4885973"/>
              <a:gd name="connsiteX51638" fmla="*/ 2227878 w 6085020"/>
              <a:gd name="connsiteY51638" fmla="*/ 58607 h 4885973"/>
              <a:gd name="connsiteX51639" fmla="*/ 2227878 w 6085020"/>
              <a:gd name="connsiteY51639" fmla="*/ 54624 h 4885973"/>
              <a:gd name="connsiteX51640" fmla="*/ 2234343 w 6085020"/>
              <a:gd name="connsiteY51640" fmla="*/ 58796 h 4885973"/>
              <a:gd name="connsiteX51641" fmla="*/ 2224075 w 6085020"/>
              <a:gd name="connsiteY51641" fmla="*/ 43054 h 4885973"/>
              <a:gd name="connsiteX51642" fmla="*/ 3044501 w 6085020"/>
              <a:gd name="connsiteY51642" fmla="*/ 40796 h 4885973"/>
              <a:gd name="connsiteX51643" fmla="*/ 3050116 w 6085020"/>
              <a:gd name="connsiteY51643" fmla="*/ 43623 h 4885973"/>
              <a:gd name="connsiteX51644" fmla="*/ 3044501 w 6085020"/>
              <a:gd name="connsiteY51644" fmla="*/ 40796 h 4885973"/>
              <a:gd name="connsiteX51645" fmla="*/ 2329042 w 6085020"/>
              <a:gd name="connsiteY51645" fmla="*/ 36795 h 4885973"/>
              <a:gd name="connsiteX51646" fmla="*/ 2325771 w 6085020"/>
              <a:gd name="connsiteY51646" fmla="*/ 39148 h 4885973"/>
              <a:gd name="connsiteX51647" fmla="*/ 2328129 w 6085020"/>
              <a:gd name="connsiteY51647" fmla="*/ 42412 h 4885973"/>
              <a:gd name="connsiteX51648" fmla="*/ 2331323 w 6085020"/>
              <a:gd name="connsiteY51648" fmla="*/ 40399 h 4885973"/>
              <a:gd name="connsiteX51649" fmla="*/ 2329384 w 6085020"/>
              <a:gd name="connsiteY51649" fmla="*/ 36872 h 4885973"/>
              <a:gd name="connsiteX51650" fmla="*/ 2329042 w 6085020"/>
              <a:gd name="connsiteY51650" fmla="*/ 36795 h 4885973"/>
              <a:gd name="connsiteX51651" fmla="*/ 3055251 w 6085020"/>
              <a:gd name="connsiteY51651" fmla="*/ 32622 h 4885973"/>
              <a:gd name="connsiteX51652" fmla="*/ 3055251 w 6085020"/>
              <a:gd name="connsiteY51652" fmla="*/ 33191 h 4885973"/>
              <a:gd name="connsiteX51653" fmla="*/ 3076168 w 6085020"/>
              <a:gd name="connsiteY51653" fmla="*/ 74918 h 4885973"/>
              <a:gd name="connsiteX51654" fmla="*/ 3055251 w 6085020"/>
              <a:gd name="connsiteY51654" fmla="*/ 32622 h 4885973"/>
              <a:gd name="connsiteX51655" fmla="*/ 2443516 w 6085020"/>
              <a:gd name="connsiteY51655" fmla="*/ 32622 h 4885973"/>
              <a:gd name="connsiteX51656" fmla="*/ 2443516 w 6085020"/>
              <a:gd name="connsiteY51656" fmla="*/ 32622 h 4885973"/>
              <a:gd name="connsiteX51657" fmla="*/ 2283784 w 6085020"/>
              <a:gd name="connsiteY51657" fmla="*/ 30915 h 4885973"/>
              <a:gd name="connsiteX51658" fmla="*/ 2279601 w 6085020"/>
              <a:gd name="connsiteY51658" fmla="*/ 33571 h 4885973"/>
              <a:gd name="connsiteX51659" fmla="*/ 2275227 w 6085020"/>
              <a:gd name="connsiteY51659" fmla="*/ 36226 h 4885973"/>
              <a:gd name="connsiteX51660" fmla="*/ 2286446 w 6085020"/>
              <a:gd name="connsiteY51660" fmla="*/ 38312 h 4885973"/>
              <a:gd name="connsiteX51661" fmla="*/ 2297666 w 6085020"/>
              <a:gd name="connsiteY51661" fmla="*/ 40588 h 4885973"/>
              <a:gd name="connsiteX51662" fmla="*/ 2290630 w 6085020"/>
              <a:gd name="connsiteY51662" fmla="*/ 35657 h 4885973"/>
              <a:gd name="connsiteX51663" fmla="*/ 2852353 w 6085020"/>
              <a:gd name="connsiteY51663" fmla="*/ 27501 h 4885973"/>
              <a:gd name="connsiteX51664" fmla="*/ 2852353 w 6085020"/>
              <a:gd name="connsiteY51664" fmla="*/ 27501 h 4885973"/>
              <a:gd name="connsiteX51665" fmla="*/ 2701961 w 6085020"/>
              <a:gd name="connsiteY51665" fmla="*/ 26464 h 4885973"/>
              <a:gd name="connsiteX51666" fmla="*/ 2699720 w 6085020"/>
              <a:gd name="connsiteY51666" fmla="*/ 40298 h 4885973"/>
              <a:gd name="connsiteX51667" fmla="*/ 2703764 w 6085020"/>
              <a:gd name="connsiteY51667" fmla="*/ 42416 h 4885973"/>
              <a:gd name="connsiteX51668" fmla="*/ 2703650 w 6085020"/>
              <a:gd name="connsiteY51668" fmla="*/ 42675 h 4885973"/>
              <a:gd name="connsiteX51669" fmla="*/ 2704982 w 6085020"/>
              <a:gd name="connsiteY51669" fmla="*/ 43054 h 4885973"/>
              <a:gd name="connsiteX51670" fmla="*/ 2703764 w 6085020"/>
              <a:gd name="connsiteY51670" fmla="*/ 42416 h 4885973"/>
              <a:gd name="connsiteX51671" fmla="*/ 2706788 w 6085020"/>
              <a:gd name="connsiteY51671" fmla="*/ 35538 h 4885973"/>
              <a:gd name="connsiteX51672" fmla="*/ 2708785 w 6085020"/>
              <a:gd name="connsiteY51672" fmla="*/ 27122 h 4885973"/>
              <a:gd name="connsiteX51673" fmla="*/ 2701961 w 6085020"/>
              <a:gd name="connsiteY51673" fmla="*/ 26464 h 4885973"/>
              <a:gd name="connsiteX51674" fmla="*/ 2929937 w 6085020"/>
              <a:gd name="connsiteY51674" fmla="*/ 22191 h 4885973"/>
              <a:gd name="connsiteX51675" fmla="*/ 2929937 w 6085020"/>
              <a:gd name="connsiteY51675" fmla="*/ 22191 h 4885973"/>
              <a:gd name="connsiteX51676" fmla="*/ 2317442 w 6085020"/>
              <a:gd name="connsiteY51676" fmla="*/ 21812 h 4885973"/>
              <a:gd name="connsiteX51677" fmla="*/ 2315350 w 6085020"/>
              <a:gd name="connsiteY51677" fmla="*/ 30536 h 4885973"/>
              <a:gd name="connsiteX51678" fmla="*/ 2315540 w 6085020"/>
              <a:gd name="connsiteY51678" fmla="*/ 39640 h 4885973"/>
              <a:gd name="connsiteX51679" fmla="*/ 2323147 w 6085020"/>
              <a:gd name="connsiteY51679" fmla="*/ 32243 h 4885973"/>
              <a:gd name="connsiteX51680" fmla="*/ 2328661 w 6085020"/>
              <a:gd name="connsiteY51680" fmla="*/ 24467 h 4885973"/>
              <a:gd name="connsiteX51681" fmla="*/ 2871369 w 6085020"/>
              <a:gd name="connsiteY51681" fmla="*/ 18967 h 4885973"/>
              <a:gd name="connsiteX51682" fmla="*/ 2872890 w 6085020"/>
              <a:gd name="connsiteY51682" fmla="*/ 23139 h 4885973"/>
              <a:gd name="connsiteX51683" fmla="*/ 2874792 w 6085020"/>
              <a:gd name="connsiteY51683" fmla="*/ 28260 h 4885973"/>
              <a:gd name="connsiteX51684" fmla="*/ 2456218 w 6085020"/>
              <a:gd name="connsiteY51684" fmla="*/ 18286 h 4885973"/>
              <a:gd name="connsiteX51685" fmla="*/ 2453024 w 6085020"/>
              <a:gd name="connsiteY51685" fmla="*/ 20294 h 4885973"/>
              <a:gd name="connsiteX51686" fmla="*/ 2454887 w 6085020"/>
              <a:gd name="connsiteY51686" fmla="*/ 24166 h 4885973"/>
              <a:gd name="connsiteX51687" fmla="*/ 2458767 w 6085020"/>
              <a:gd name="connsiteY51687" fmla="*/ 22314 h 4885973"/>
              <a:gd name="connsiteX51688" fmla="*/ 2458919 w 6085020"/>
              <a:gd name="connsiteY51688" fmla="*/ 21622 h 4885973"/>
              <a:gd name="connsiteX51689" fmla="*/ 2456218 w 6085020"/>
              <a:gd name="connsiteY51689" fmla="*/ 18286 h 4885973"/>
              <a:gd name="connsiteX51690" fmla="*/ 2472040 w 6085020"/>
              <a:gd name="connsiteY51690" fmla="*/ 17639 h 4885973"/>
              <a:gd name="connsiteX51691" fmla="*/ 2481737 w 6085020"/>
              <a:gd name="connsiteY51691" fmla="*/ 27881 h 4885973"/>
              <a:gd name="connsiteX51692" fmla="*/ 2496380 w 6085020"/>
              <a:gd name="connsiteY51692" fmla="*/ 43054 h 4885973"/>
              <a:gd name="connsiteX51693" fmla="*/ 2494858 w 6085020"/>
              <a:gd name="connsiteY51693" fmla="*/ 47227 h 4885973"/>
              <a:gd name="connsiteX51694" fmla="*/ 2494858 w 6085020"/>
              <a:gd name="connsiteY51694" fmla="*/ 49503 h 4885973"/>
              <a:gd name="connsiteX51695" fmla="*/ 2479075 w 6085020"/>
              <a:gd name="connsiteY51695" fmla="*/ 45899 h 4885973"/>
              <a:gd name="connsiteX51696" fmla="*/ 2453024 w 6085020"/>
              <a:gd name="connsiteY51696" fmla="*/ 39830 h 4885973"/>
              <a:gd name="connsiteX51697" fmla="*/ 2466145 w 6085020"/>
              <a:gd name="connsiteY51697" fmla="*/ 60693 h 4885973"/>
              <a:gd name="connsiteX51698" fmla="*/ 2509120 w 6085020"/>
              <a:gd name="connsiteY51698" fmla="*/ 95971 h 4885973"/>
              <a:gd name="connsiteX51699" fmla="*/ 2498281 w 6085020"/>
              <a:gd name="connsiteY51699" fmla="*/ 102799 h 4885973"/>
              <a:gd name="connsiteX51700" fmla="*/ 2511973 w 6085020"/>
              <a:gd name="connsiteY51700" fmla="*/ 101661 h 4885973"/>
              <a:gd name="connsiteX51701" fmla="*/ 2518057 w 6085020"/>
              <a:gd name="connsiteY51701" fmla="*/ 101661 h 4885973"/>
              <a:gd name="connsiteX51702" fmla="*/ 2524713 w 6085020"/>
              <a:gd name="connsiteY51702" fmla="*/ 105264 h 4885973"/>
              <a:gd name="connsiteX51703" fmla="*/ 2521290 w 6085020"/>
              <a:gd name="connsiteY51703" fmla="*/ 119300 h 4885973"/>
              <a:gd name="connsiteX51704" fmla="*/ 2527185 w 6085020"/>
              <a:gd name="connsiteY51704" fmla="*/ 120627 h 4885973"/>
              <a:gd name="connsiteX51705" fmla="*/ 2533821 w 6085020"/>
              <a:gd name="connsiteY51705" fmla="*/ 117668 h 4885973"/>
              <a:gd name="connsiteX51706" fmla="*/ 2533840 w 6085020"/>
              <a:gd name="connsiteY51706" fmla="*/ 117593 h 4885973"/>
              <a:gd name="connsiteX51707" fmla="*/ 2532319 w 6085020"/>
              <a:gd name="connsiteY51707" fmla="*/ 109247 h 4885973"/>
              <a:gd name="connsiteX51708" fmla="*/ 2573013 w 6085020"/>
              <a:gd name="connsiteY51708" fmla="*/ 130111 h 4885973"/>
              <a:gd name="connsiteX51709" fmla="*/ 2585373 w 6085020"/>
              <a:gd name="connsiteY51709" fmla="*/ 78522 h 4885973"/>
              <a:gd name="connsiteX51710" fmla="*/ 2586134 w 6085020"/>
              <a:gd name="connsiteY51710" fmla="*/ 75866 h 4885973"/>
              <a:gd name="connsiteX51711" fmla="*/ 2586134 w 6085020"/>
              <a:gd name="connsiteY51711" fmla="*/ 73590 h 4885973"/>
              <a:gd name="connsiteX51712" fmla="*/ 2590317 w 6085020"/>
              <a:gd name="connsiteY51712" fmla="*/ 54624 h 4885973"/>
              <a:gd name="connsiteX51713" fmla="*/ 2604769 w 6085020"/>
              <a:gd name="connsiteY51713" fmla="*/ 58038 h 4885973"/>
              <a:gd name="connsiteX51714" fmla="*/ 2601727 w 6085020"/>
              <a:gd name="connsiteY51714" fmla="*/ 53296 h 4885973"/>
              <a:gd name="connsiteX51715" fmla="*/ 2598874 w 6085020"/>
              <a:gd name="connsiteY51715" fmla="*/ 48554 h 4885973"/>
              <a:gd name="connsiteX51716" fmla="*/ 2594120 w 6085020"/>
              <a:gd name="connsiteY51716" fmla="*/ 51399 h 4885973"/>
              <a:gd name="connsiteX51717" fmla="*/ 2590697 w 6085020"/>
              <a:gd name="connsiteY51717" fmla="*/ 53486 h 4885973"/>
              <a:gd name="connsiteX51718" fmla="*/ 2590697 w 6085020"/>
              <a:gd name="connsiteY51718" fmla="*/ 50261 h 4885973"/>
              <a:gd name="connsiteX51719" fmla="*/ 2579288 w 6085020"/>
              <a:gd name="connsiteY51719" fmla="*/ 54055 h 4885973"/>
              <a:gd name="connsiteX51720" fmla="*/ 2572632 w 6085020"/>
              <a:gd name="connsiteY51720" fmla="*/ 49313 h 4885973"/>
              <a:gd name="connsiteX51721" fmla="*/ 2568259 w 6085020"/>
              <a:gd name="connsiteY51721" fmla="*/ 51968 h 4885973"/>
              <a:gd name="connsiteX51722" fmla="*/ 2563885 w 6085020"/>
              <a:gd name="connsiteY51722" fmla="*/ 54624 h 4885973"/>
              <a:gd name="connsiteX51723" fmla="*/ 2572442 w 6085020"/>
              <a:gd name="connsiteY51723" fmla="*/ 56331 h 4885973"/>
              <a:gd name="connsiteX51724" fmla="*/ 2553427 w 6085020"/>
              <a:gd name="connsiteY51724" fmla="*/ 62779 h 4885973"/>
              <a:gd name="connsiteX51725" fmla="*/ 2546391 w 6085020"/>
              <a:gd name="connsiteY51725" fmla="*/ 41726 h 4885973"/>
              <a:gd name="connsiteX51726" fmla="*/ 2543538 w 6085020"/>
              <a:gd name="connsiteY51726" fmla="*/ 32812 h 4885973"/>
              <a:gd name="connsiteX51727" fmla="*/ 2709546 w 6085020"/>
              <a:gd name="connsiteY51727" fmla="*/ 17449 h 4885973"/>
              <a:gd name="connsiteX51728" fmla="*/ 2708144 w 6085020"/>
              <a:gd name="connsiteY51728" fmla="*/ 22808 h 4885973"/>
              <a:gd name="connsiteX51729" fmla="*/ 2709903 w 6085020"/>
              <a:gd name="connsiteY51729" fmla="*/ 25708 h 4885973"/>
              <a:gd name="connsiteX51730" fmla="*/ 2709546 w 6085020"/>
              <a:gd name="connsiteY51730" fmla="*/ 26933 h 4885973"/>
              <a:gd name="connsiteX51731" fmla="*/ 2710876 w 6085020"/>
              <a:gd name="connsiteY51731" fmla="*/ 27312 h 4885973"/>
              <a:gd name="connsiteX51732" fmla="*/ 2709903 w 6085020"/>
              <a:gd name="connsiteY51732" fmla="*/ 25708 h 4885973"/>
              <a:gd name="connsiteX51733" fmla="*/ 2711257 w 6085020"/>
              <a:gd name="connsiteY51733" fmla="*/ 21053 h 4885973"/>
              <a:gd name="connsiteX51734" fmla="*/ 2709546 w 6085020"/>
              <a:gd name="connsiteY51734" fmla="*/ 17449 h 4885973"/>
              <a:gd name="connsiteX51735" fmla="*/ 2443896 w 6085020"/>
              <a:gd name="connsiteY51735" fmla="*/ 15742 h 4885973"/>
              <a:gd name="connsiteX51736" fmla="*/ 2434389 w 6085020"/>
              <a:gd name="connsiteY51736" fmla="*/ 25036 h 4885973"/>
              <a:gd name="connsiteX51737" fmla="*/ 2424690 w 6085020"/>
              <a:gd name="connsiteY51737" fmla="*/ 33760 h 4885973"/>
              <a:gd name="connsiteX51738" fmla="*/ 2429634 w 6085020"/>
              <a:gd name="connsiteY51738" fmla="*/ 38692 h 4885973"/>
              <a:gd name="connsiteX51739" fmla="*/ 2434579 w 6085020"/>
              <a:gd name="connsiteY51739" fmla="*/ 43623 h 4885973"/>
              <a:gd name="connsiteX51740" fmla="*/ 2434579 w 6085020"/>
              <a:gd name="connsiteY51740" fmla="*/ 27501 h 4885973"/>
              <a:gd name="connsiteX51741" fmla="*/ 2445798 w 6085020"/>
              <a:gd name="connsiteY51741" fmla="*/ 32053 h 4885973"/>
              <a:gd name="connsiteX51742" fmla="*/ 2456827 w 6085020"/>
              <a:gd name="connsiteY51742" fmla="*/ 36416 h 4885973"/>
              <a:gd name="connsiteX51743" fmla="*/ 2453024 w 6085020"/>
              <a:gd name="connsiteY51743" fmla="*/ 31295 h 4885973"/>
              <a:gd name="connsiteX51744" fmla="*/ 2446178 w 6085020"/>
              <a:gd name="connsiteY51744" fmla="*/ 20484 h 4885973"/>
              <a:gd name="connsiteX51745" fmla="*/ 2367263 w 6085020"/>
              <a:gd name="connsiteY51745" fmla="*/ 13466 h 4885973"/>
              <a:gd name="connsiteX51746" fmla="*/ 2358326 w 6085020"/>
              <a:gd name="connsiteY51746" fmla="*/ 34898 h 4885973"/>
              <a:gd name="connsiteX51747" fmla="*/ 2372017 w 6085020"/>
              <a:gd name="connsiteY51747" fmla="*/ 36605 h 4885973"/>
              <a:gd name="connsiteX51748" fmla="*/ 2370686 w 6085020"/>
              <a:gd name="connsiteY51748" fmla="*/ 40778 h 4885973"/>
              <a:gd name="connsiteX51749" fmla="*/ 2357945 w 6085020"/>
              <a:gd name="connsiteY51749" fmla="*/ 72452 h 4885973"/>
              <a:gd name="connsiteX51750" fmla="*/ 2350910 w 6085020"/>
              <a:gd name="connsiteY51750" fmla="*/ 67521 h 4885973"/>
              <a:gd name="connsiteX51751" fmla="*/ 2347297 w 6085020"/>
              <a:gd name="connsiteY51751" fmla="*/ 82694 h 4885973"/>
              <a:gd name="connsiteX51752" fmla="*/ 2354903 w 6085020"/>
              <a:gd name="connsiteY51752" fmla="*/ 81746 h 4885973"/>
              <a:gd name="connsiteX51753" fmla="*/ 2347487 w 6085020"/>
              <a:gd name="connsiteY51753" fmla="*/ 105075 h 4885973"/>
              <a:gd name="connsiteX51754" fmla="*/ 2345205 w 6085020"/>
              <a:gd name="connsiteY51754" fmla="*/ 106402 h 4885973"/>
              <a:gd name="connsiteX51755" fmla="*/ 2346156 w 6085020"/>
              <a:gd name="connsiteY51755" fmla="*/ 104885 h 4885973"/>
              <a:gd name="connsiteX51756" fmla="*/ 2343874 w 6085020"/>
              <a:gd name="connsiteY51756" fmla="*/ 101281 h 4885973"/>
              <a:gd name="connsiteX51757" fmla="*/ 2340261 w 6085020"/>
              <a:gd name="connsiteY51757" fmla="*/ 103557 h 4885973"/>
              <a:gd name="connsiteX51758" fmla="*/ 2342543 w 6085020"/>
              <a:gd name="connsiteY51758" fmla="*/ 107161 h 4885973"/>
              <a:gd name="connsiteX51759" fmla="*/ 2344254 w 6085020"/>
              <a:gd name="connsiteY51759" fmla="*/ 107161 h 4885973"/>
              <a:gd name="connsiteX51760" fmla="*/ 2333605 w 6085020"/>
              <a:gd name="connsiteY51760" fmla="*/ 113799 h 4885973"/>
              <a:gd name="connsiteX51761" fmla="*/ 2318583 w 6085020"/>
              <a:gd name="connsiteY51761" fmla="*/ 122903 h 4885973"/>
              <a:gd name="connsiteX51762" fmla="*/ 2322006 w 6085020"/>
              <a:gd name="connsiteY51762" fmla="*/ 128404 h 4885973"/>
              <a:gd name="connsiteX51763" fmla="*/ 2319914 w 6085020"/>
              <a:gd name="connsiteY51763" fmla="*/ 128404 h 4885973"/>
              <a:gd name="connsiteX51764" fmla="*/ 2312308 w 6085020"/>
              <a:gd name="connsiteY51764" fmla="*/ 130111 h 4885973"/>
              <a:gd name="connsiteX51765" fmla="*/ 2306032 w 6085020"/>
              <a:gd name="connsiteY51765" fmla="*/ 133145 h 4885973"/>
              <a:gd name="connsiteX51766" fmla="*/ 2301089 w 6085020"/>
              <a:gd name="connsiteY51766" fmla="*/ 134473 h 4885973"/>
              <a:gd name="connsiteX51767" fmla="*/ 2298236 w 6085020"/>
              <a:gd name="connsiteY51767" fmla="*/ 130300 h 4885973"/>
              <a:gd name="connsiteX51768" fmla="*/ 2291010 w 6085020"/>
              <a:gd name="connsiteY51768" fmla="*/ 124421 h 4885973"/>
              <a:gd name="connsiteX51769" fmla="*/ 2287017 w 6085020"/>
              <a:gd name="connsiteY51769" fmla="*/ 122524 h 4885973"/>
              <a:gd name="connsiteX51770" fmla="*/ 2287017 w 6085020"/>
              <a:gd name="connsiteY51770" fmla="*/ 103557 h 4885973"/>
              <a:gd name="connsiteX51771" fmla="*/ 2283404 w 6085020"/>
              <a:gd name="connsiteY51771" fmla="*/ 107730 h 4885973"/>
              <a:gd name="connsiteX51772" fmla="*/ 2279601 w 6085020"/>
              <a:gd name="connsiteY51772" fmla="*/ 111903 h 4885973"/>
              <a:gd name="connsiteX51773" fmla="*/ 2276558 w 6085020"/>
              <a:gd name="connsiteY51773" fmla="*/ 124610 h 4885973"/>
              <a:gd name="connsiteX51774" fmla="*/ 2278650 w 6085020"/>
              <a:gd name="connsiteY51774" fmla="*/ 127835 h 4885973"/>
              <a:gd name="connsiteX51775" fmla="*/ 2280742 w 6085020"/>
              <a:gd name="connsiteY51775" fmla="*/ 131249 h 4885973"/>
              <a:gd name="connsiteX51776" fmla="*/ 2294433 w 6085020"/>
              <a:gd name="connsiteY51776" fmla="*/ 134473 h 4885973"/>
              <a:gd name="connsiteX51777" fmla="*/ 2296144 w 6085020"/>
              <a:gd name="connsiteY51777" fmla="*/ 137318 h 4885973"/>
              <a:gd name="connsiteX51778" fmla="*/ 2298046 w 6085020"/>
              <a:gd name="connsiteY51778" fmla="*/ 140163 h 4885973"/>
              <a:gd name="connsiteX51779" fmla="*/ 2308885 w 6085020"/>
              <a:gd name="connsiteY51779" fmla="*/ 140163 h 4885973"/>
              <a:gd name="connsiteX51780" fmla="*/ 2319914 w 6085020"/>
              <a:gd name="connsiteY51780" fmla="*/ 140163 h 4885973"/>
              <a:gd name="connsiteX51781" fmla="*/ 2323147 w 6085020"/>
              <a:gd name="connsiteY51781" fmla="*/ 144904 h 4885973"/>
              <a:gd name="connsiteX51782" fmla="*/ 2321245 w 6085020"/>
              <a:gd name="connsiteY51782" fmla="*/ 143577 h 4885973"/>
              <a:gd name="connsiteX51783" fmla="*/ 2298236 w 6085020"/>
              <a:gd name="connsiteY51783" fmla="*/ 143577 h 4885973"/>
              <a:gd name="connsiteX51784" fmla="*/ 2310786 w 6085020"/>
              <a:gd name="connsiteY51784" fmla="*/ 164061 h 4885973"/>
              <a:gd name="connsiteX51785" fmla="*/ 2308885 w 6085020"/>
              <a:gd name="connsiteY51785" fmla="*/ 172596 h 4885973"/>
              <a:gd name="connsiteX51786" fmla="*/ 2275607 w 6085020"/>
              <a:gd name="connsiteY51786" fmla="*/ 153629 h 4885973"/>
              <a:gd name="connsiteX51787" fmla="*/ 2230730 w 6085020"/>
              <a:gd name="connsiteY51787" fmla="*/ 123283 h 4885973"/>
              <a:gd name="connsiteX51788" fmla="*/ 2219131 w 6085020"/>
              <a:gd name="connsiteY51788" fmla="*/ 111713 h 4885973"/>
              <a:gd name="connsiteX51789" fmla="*/ 2235294 w 6085020"/>
              <a:gd name="connsiteY51789" fmla="*/ 106402 h 4885973"/>
              <a:gd name="connsiteX51790" fmla="*/ 2237006 w 6085020"/>
              <a:gd name="connsiteY51790" fmla="*/ 106402 h 4885973"/>
              <a:gd name="connsiteX51791" fmla="*/ 2252598 w 6085020"/>
              <a:gd name="connsiteY51791" fmla="*/ 101281 h 4885973"/>
              <a:gd name="connsiteX51792" fmla="*/ 2241189 w 6085020"/>
              <a:gd name="connsiteY51792" fmla="*/ 89901 h 4885973"/>
              <a:gd name="connsiteX51793" fmla="*/ 2229970 w 6085020"/>
              <a:gd name="connsiteY51793" fmla="*/ 78522 h 4885973"/>
              <a:gd name="connsiteX51794" fmla="*/ 2223504 w 6085020"/>
              <a:gd name="connsiteY51794" fmla="*/ 104695 h 4885973"/>
              <a:gd name="connsiteX51795" fmla="*/ 2192699 w 6085020"/>
              <a:gd name="connsiteY51795" fmla="*/ 93884 h 4885973"/>
              <a:gd name="connsiteX51796" fmla="*/ 2163985 w 6085020"/>
              <a:gd name="connsiteY51796" fmla="*/ 83642 h 4885973"/>
              <a:gd name="connsiteX51797" fmla="*/ 2165887 w 6085020"/>
              <a:gd name="connsiteY51797" fmla="*/ 77004 h 4885973"/>
              <a:gd name="connsiteX51798" fmla="*/ 2121200 w 6085020"/>
              <a:gd name="connsiteY51798" fmla="*/ 62590 h 4885973"/>
              <a:gd name="connsiteX51799" fmla="*/ 2096670 w 6085020"/>
              <a:gd name="connsiteY51799" fmla="*/ 54813 h 4885973"/>
              <a:gd name="connsiteX51800" fmla="*/ 2101804 w 6085020"/>
              <a:gd name="connsiteY51800" fmla="*/ 53486 h 4885973"/>
              <a:gd name="connsiteX51801" fmla="*/ 2104086 w 6085020"/>
              <a:gd name="connsiteY51801" fmla="*/ 56520 h 4885973"/>
              <a:gd name="connsiteX51802" fmla="*/ 2107699 w 6085020"/>
              <a:gd name="connsiteY51802" fmla="*/ 54434 h 4885973"/>
              <a:gd name="connsiteX51803" fmla="*/ 2107699 w 6085020"/>
              <a:gd name="connsiteY51803" fmla="*/ 51968 h 4885973"/>
              <a:gd name="connsiteX51804" fmla="*/ 2115686 w 6085020"/>
              <a:gd name="connsiteY51804" fmla="*/ 49123 h 4885973"/>
              <a:gd name="connsiteX51805" fmla="*/ 2153717 w 6085020"/>
              <a:gd name="connsiteY51805" fmla="*/ 42106 h 4885973"/>
              <a:gd name="connsiteX51806" fmla="*/ 2152196 w 6085020"/>
              <a:gd name="connsiteY51806" fmla="*/ 48365 h 4885973"/>
              <a:gd name="connsiteX51807" fmla="*/ 2161133 w 6085020"/>
              <a:gd name="connsiteY51807" fmla="*/ 44002 h 4885973"/>
              <a:gd name="connsiteX51808" fmla="*/ 2169310 w 6085020"/>
              <a:gd name="connsiteY51808" fmla="*/ 45709 h 4885973"/>
              <a:gd name="connsiteX51809" fmla="*/ 2168359 w 6085020"/>
              <a:gd name="connsiteY51809" fmla="*/ 40399 h 4885973"/>
              <a:gd name="connsiteX51810" fmla="*/ 2170831 w 6085020"/>
              <a:gd name="connsiteY51810" fmla="*/ 39261 h 4885973"/>
              <a:gd name="connsiteX51811" fmla="*/ 2199545 w 6085020"/>
              <a:gd name="connsiteY51811" fmla="*/ 34519 h 4885973"/>
              <a:gd name="connsiteX51812" fmla="*/ 2200876 w 6085020"/>
              <a:gd name="connsiteY51812" fmla="*/ 36605 h 4885973"/>
              <a:gd name="connsiteX51813" fmla="*/ 2221603 w 6085020"/>
              <a:gd name="connsiteY51813" fmla="*/ 41537 h 4885973"/>
              <a:gd name="connsiteX51814" fmla="*/ 2222744 w 6085020"/>
              <a:gd name="connsiteY51814" fmla="*/ 36985 h 4885973"/>
              <a:gd name="connsiteX51815" fmla="*/ 2222744 w 6085020"/>
              <a:gd name="connsiteY51815" fmla="*/ 30915 h 4885973"/>
              <a:gd name="connsiteX51816" fmla="*/ 2242900 w 6085020"/>
              <a:gd name="connsiteY51816" fmla="*/ 28070 h 4885973"/>
              <a:gd name="connsiteX51817" fmla="*/ 2257543 w 6085020"/>
              <a:gd name="connsiteY51817" fmla="*/ 31674 h 4885973"/>
              <a:gd name="connsiteX51818" fmla="*/ 2254690 w 6085020"/>
              <a:gd name="connsiteY51818" fmla="*/ 26743 h 4885973"/>
              <a:gd name="connsiteX51819" fmla="*/ 2367263 w 6085020"/>
              <a:gd name="connsiteY51819" fmla="*/ 13466 h 4885973"/>
              <a:gd name="connsiteX51820" fmla="*/ 2714109 w 6085020"/>
              <a:gd name="connsiteY51820" fmla="*/ 13087 h 4885973"/>
              <a:gd name="connsiteX51821" fmla="*/ 2714109 w 6085020"/>
              <a:gd name="connsiteY51821" fmla="*/ 17449 h 4885973"/>
              <a:gd name="connsiteX51822" fmla="*/ 2719053 w 6085020"/>
              <a:gd name="connsiteY51822" fmla="*/ 17449 h 4885973"/>
              <a:gd name="connsiteX51823" fmla="*/ 2719053 w 6085020"/>
              <a:gd name="connsiteY51823" fmla="*/ 13087 h 4885973"/>
              <a:gd name="connsiteX51824" fmla="*/ 2432677 w 6085020"/>
              <a:gd name="connsiteY51824" fmla="*/ 12518 h 4885973"/>
              <a:gd name="connsiteX51825" fmla="*/ 2429273 w 6085020"/>
              <a:gd name="connsiteY51825" fmla="*/ 14682 h 4885973"/>
              <a:gd name="connsiteX51826" fmla="*/ 2429254 w 6085020"/>
              <a:gd name="connsiteY51826" fmla="*/ 14794 h 4885973"/>
              <a:gd name="connsiteX51827" fmla="*/ 2431441 w 6085020"/>
              <a:gd name="connsiteY51827" fmla="*/ 18303 h 4885973"/>
              <a:gd name="connsiteX51828" fmla="*/ 2434959 w 6085020"/>
              <a:gd name="connsiteY51828" fmla="*/ 16122 h 4885973"/>
              <a:gd name="connsiteX51829" fmla="*/ 2432677 w 6085020"/>
              <a:gd name="connsiteY51829" fmla="*/ 12518 h 4885973"/>
              <a:gd name="connsiteX51830" fmla="*/ 2615608 w 6085020"/>
              <a:gd name="connsiteY51830" fmla="*/ 0 h 4885973"/>
              <a:gd name="connsiteX51831" fmla="*/ 2622073 w 6085020"/>
              <a:gd name="connsiteY51831" fmla="*/ 0 h 4885973"/>
              <a:gd name="connsiteX51832" fmla="*/ 2694713 w 6085020"/>
              <a:gd name="connsiteY51832" fmla="*/ 0 h 4885973"/>
              <a:gd name="connsiteX51833" fmla="*/ 2700228 w 6085020"/>
              <a:gd name="connsiteY51833" fmla="*/ 0 h 4885973"/>
              <a:gd name="connsiteX51834" fmla="*/ 3030530 w 6085020"/>
              <a:gd name="connsiteY51834" fmla="*/ 26553 h 4885973"/>
              <a:gd name="connsiteX51835" fmla="*/ 3023494 w 6085020"/>
              <a:gd name="connsiteY51835" fmla="*/ 42485 h 4885973"/>
              <a:gd name="connsiteX51836" fmla="*/ 3042510 w 6085020"/>
              <a:gd name="connsiteY51836" fmla="*/ 28260 h 4885973"/>
              <a:gd name="connsiteX51837" fmla="*/ 3080542 w 6085020"/>
              <a:gd name="connsiteY51837" fmla="*/ 33950 h 4885973"/>
              <a:gd name="connsiteX51838" fmla="*/ 3086246 w 6085020"/>
              <a:gd name="connsiteY51838" fmla="*/ 42485 h 4885973"/>
              <a:gd name="connsiteX51839" fmla="*/ 3087197 w 6085020"/>
              <a:gd name="connsiteY51839" fmla="*/ 35088 h 4885973"/>
              <a:gd name="connsiteX51840" fmla="*/ 3171817 w 6085020"/>
              <a:gd name="connsiteY51840" fmla="*/ 49882 h 4885973"/>
              <a:gd name="connsiteX51841" fmla="*/ 3169915 w 6085020"/>
              <a:gd name="connsiteY51841" fmla="*/ 52917 h 4885973"/>
              <a:gd name="connsiteX51842" fmla="*/ 3186269 w 6085020"/>
              <a:gd name="connsiteY51842" fmla="*/ 52917 h 4885973"/>
              <a:gd name="connsiteX51843" fmla="*/ 3213461 w 6085020"/>
              <a:gd name="connsiteY51843" fmla="*/ 58607 h 4885973"/>
              <a:gd name="connsiteX51844" fmla="*/ 3211750 w 6085020"/>
              <a:gd name="connsiteY51844" fmla="*/ 69038 h 4885973"/>
              <a:gd name="connsiteX51845" fmla="*/ 3228484 w 6085020"/>
              <a:gd name="connsiteY51845" fmla="*/ 61641 h 4885973"/>
              <a:gd name="connsiteX51846" fmla="*/ 3361593 w 6085020"/>
              <a:gd name="connsiteY51846" fmla="*/ 93505 h 4885973"/>
              <a:gd name="connsiteX51847" fmla="*/ 3358931 w 6085020"/>
              <a:gd name="connsiteY51847" fmla="*/ 95022 h 4885973"/>
              <a:gd name="connsiteX51848" fmla="*/ 3353797 w 6085020"/>
              <a:gd name="connsiteY51848" fmla="*/ 100333 h 4885973"/>
              <a:gd name="connsiteX51849" fmla="*/ 3370150 w 6085020"/>
              <a:gd name="connsiteY51849" fmla="*/ 95971 h 4885973"/>
              <a:gd name="connsiteX51850" fmla="*/ 3376806 w 6085020"/>
              <a:gd name="connsiteY51850" fmla="*/ 97678 h 4885973"/>
              <a:gd name="connsiteX51851" fmla="*/ 3379849 w 6085020"/>
              <a:gd name="connsiteY51851" fmla="*/ 100333 h 4885973"/>
              <a:gd name="connsiteX51852" fmla="*/ 3379849 w 6085020"/>
              <a:gd name="connsiteY51852" fmla="*/ 98626 h 4885973"/>
              <a:gd name="connsiteX51853" fmla="*/ 3535587 w 6085020"/>
              <a:gd name="connsiteY51853" fmla="*/ 146801 h 4885973"/>
              <a:gd name="connsiteX51854" fmla="*/ 3542242 w 6085020"/>
              <a:gd name="connsiteY51854" fmla="*/ 149077 h 4885973"/>
              <a:gd name="connsiteX51855" fmla="*/ 3557455 w 6085020"/>
              <a:gd name="connsiteY51855" fmla="*/ 154388 h 4885973"/>
              <a:gd name="connsiteX51856" fmla="*/ 3557455 w 6085020"/>
              <a:gd name="connsiteY51856" fmla="*/ 162923 h 4885973"/>
              <a:gd name="connsiteX51857" fmla="*/ 3583697 w 6085020"/>
              <a:gd name="connsiteY51857" fmla="*/ 168044 h 4885973"/>
              <a:gd name="connsiteX51858" fmla="*/ 3583697 w 6085020"/>
              <a:gd name="connsiteY51858" fmla="*/ 163871 h 4885973"/>
              <a:gd name="connsiteX51859" fmla="*/ 3713574 w 6085020"/>
              <a:gd name="connsiteY51859" fmla="*/ 215839 h 4885973"/>
              <a:gd name="connsiteX51860" fmla="*/ 3748563 w 6085020"/>
              <a:gd name="connsiteY51860" fmla="*/ 231202 h 4885973"/>
              <a:gd name="connsiteX51861" fmla="*/ 3752556 w 6085020"/>
              <a:gd name="connsiteY51861" fmla="*/ 233099 h 4885973"/>
              <a:gd name="connsiteX51862" fmla="*/ 3977131 w 6085020"/>
              <a:gd name="connsiteY51862" fmla="*/ 350123 h 4885973"/>
              <a:gd name="connsiteX51863" fmla="*/ 3983977 w 6085020"/>
              <a:gd name="connsiteY51863" fmla="*/ 354106 h 4885973"/>
              <a:gd name="connsiteX51864" fmla="*/ 4075062 w 6085020"/>
              <a:gd name="connsiteY51864" fmla="*/ 411005 h 4885973"/>
              <a:gd name="connsiteX51865" fmla="*/ 4075062 w 6085020"/>
              <a:gd name="connsiteY51865" fmla="*/ 412712 h 4885973"/>
              <a:gd name="connsiteX51866" fmla="*/ 4077534 w 6085020"/>
              <a:gd name="connsiteY51866" fmla="*/ 412712 h 4885973"/>
              <a:gd name="connsiteX51867" fmla="*/ 4132489 w 6085020"/>
              <a:gd name="connsiteY51867" fmla="*/ 450645 h 4885973"/>
              <a:gd name="connsiteX51868" fmla="*/ 4132489 w 6085020"/>
              <a:gd name="connsiteY51868" fmla="*/ 455197 h 4885973"/>
              <a:gd name="connsiteX51869" fmla="*/ 4142568 w 6085020"/>
              <a:gd name="connsiteY51869" fmla="*/ 458611 h 4885973"/>
              <a:gd name="connsiteX51870" fmla="*/ 4224716 w 6085020"/>
              <a:gd name="connsiteY51870" fmla="*/ 521580 h 4885973"/>
              <a:gd name="connsiteX51871" fmla="*/ 4241259 w 6085020"/>
              <a:gd name="connsiteY51871" fmla="*/ 495786 h 4885973"/>
              <a:gd name="connsiteX51872" fmla="*/ 4261226 w 6085020"/>
              <a:gd name="connsiteY51872" fmla="*/ 480043 h 4885973"/>
              <a:gd name="connsiteX51873" fmla="*/ 4273776 w 6085020"/>
              <a:gd name="connsiteY51873" fmla="*/ 473974 h 4885973"/>
              <a:gd name="connsiteX51874" fmla="*/ 4271114 w 6085020"/>
              <a:gd name="connsiteY51874" fmla="*/ 488578 h 4885973"/>
              <a:gd name="connsiteX51875" fmla="*/ 4323027 w 6085020"/>
              <a:gd name="connsiteY51875" fmla="*/ 533908 h 4885973"/>
              <a:gd name="connsiteX51876" fmla="*/ 4334246 w 6085020"/>
              <a:gd name="connsiteY51876" fmla="*/ 544150 h 4885973"/>
              <a:gd name="connsiteX51877" fmla="*/ 4355544 w 6085020"/>
              <a:gd name="connsiteY51877" fmla="*/ 563117 h 4885973"/>
              <a:gd name="connsiteX51878" fmla="*/ 4372277 w 6085020"/>
              <a:gd name="connsiteY51878" fmla="*/ 557806 h 4885973"/>
              <a:gd name="connsiteX51879" fmla="*/ 4372277 w 6085020"/>
              <a:gd name="connsiteY51879" fmla="*/ 559324 h 4885973"/>
              <a:gd name="connsiteX51880" fmla="*/ 4361819 w 6085020"/>
              <a:gd name="connsiteY51880" fmla="*/ 568807 h 4885973"/>
              <a:gd name="connsiteX51881" fmla="*/ 4369995 w 6085020"/>
              <a:gd name="connsiteY51881" fmla="*/ 568807 h 4885973"/>
              <a:gd name="connsiteX51882" fmla="*/ 4365051 w 6085020"/>
              <a:gd name="connsiteY51882" fmla="*/ 572411 h 4885973"/>
              <a:gd name="connsiteX51883" fmla="*/ 4417725 w 6085020"/>
              <a:gd name="connsiteY51883" fmla="*/ 624000 h 4885973"/>
              <a:gd name="connsiteX51884" fmla="*/ 4413731 w 6085020"/>
              <a:gd name="connsiteY51884" fmla="*/ 621534 h 4885973"/>
              <a:gd name="connsiteX51885" fmla="*/ 4417915 w 6085020"/>
              <a:gd name="connsiteY51885" fmla="*/ 624189 h 4885973"/>
              <a:gd name="connsiteX51886" fmla="*/ 4466785 w 6085020"/>
              <a:gd name="connsiteY51886" fmla="*/ 676158 h 4885973"/>
              <a:gd name="connsiteX51887" fmla="*/ 4500443 w 6085020"/>
              <a:gd name="connsiteY51887" fmla="*/ 658519 h 4885973"/>
              <a:gd name="connsiteX51888" fmla="*/ 4498542 w 6085020"/>
              <a:gd name="connsiteY51888" fmla="*/ 662502 h 4885973"/>
              <a:gd name="connsiteX51889" fmla="*/ 4497210 w 6085020"/>
              <a:gd name="connsiteY51889" fmla="*/ 664967 h 4885973"/>
              <a:gd name="connsiteX51890" fmla="*/ 4478195 w 6085020"/>
              <a:gd name="connsiteY51890" fmla="*/ 689624 h 4885973"/>
              <a:gd name="connsiteX51891" fmla="*/ 4577647 w 6085020"/>
              <a:gd name="connsiteY51891" fmla="*/ 810251 h 4885973"/>
              <a:gd name="connsiteX51892" fmla="*/ 4580499 w 6085020"/>
              <a:gd name="connsiteY51892" fmla="*/ 808354 h 4885973"/>
              <a:gd name="connsiteX51893" fmla="*/ 4581640 w 6085020"/>
              <a:gd name="connsiteY51893" fmla="*/ 815372 h 4885973"/>
              <a:gd name="connsiteX51894" fmla="*/ 4636785 w 6085020"/>
              <a:gd name="connsiteY51894" fmla="*/ 891238 h 4885973"/>
              <a:gd name="connsiteX51895" fmla="*/ 4642887 w 6085020"/>
              <a:gd name="connsiteY51895" fmla="*/ 900532 h 4885973"/>
              <a:gd name="connsiteX51896" fmla="*/ 4642680 w 6085020"/>
              <a:gd name="connsiteY51896" fmla="*/ 900911 h 4885973"/>
              <a:gd name="connsiteX51897" fmla="*/ 4643206 w 6085020"/>
              <a:gd name="connsiteY51897" fmla="*/ 901017 h 4885973"/>
              <a:gd name="connsiteX51898" fmla="*/ 4682613 w 6085020"/>
              <a:gd name="connsiteY51898" fmla="*/ 961035 h 4885973"/>
              <a:gd name="connsiteX51899" fmla="*/ 4678240 w 6085020"/>
              <a:gd name="connsiteY51899" fmla="*/ 961035 h 4885973"/>
              <a:gd name="connsiteX51900" fmla="*/ 4678240 w 6085020"/>
              <a:gd name="connsiteY51900" fmla="*/ 963690 h 4885973"/>
              <a:gd name="connsiteX51901" fmla="*/ 4678240 w 6085020"/>
              <a:gd name="connsiteY51901" fmla="*/ 964828 h 4885973"/>
              <a:gd name="connsiteX51902" fmla="*/ 4694403 w 6085020"/>
              <a:gd name="connsiteY51902" fmla="*/ 980950 h 4885973"/>
              <a:gd name="connsiteX51903" fmla="*/ 4723497 w 6085020"/>
              <a:gd name="connsiteY51903" fmla="*/ 1030832 h 4885973"/>
              <a:gd name="connsiteX51904" fmla="*/ 4731674 w 6085020"/>
              <a:gd name="connsiteY51904" fmla="*/ 1032539 h 4885973"/>
              <a:gd name="connsiteX51905" fmla="*/ 4731674 w 6085020"/>
              <a:gd name="connsiteY51905" fmla="*/ 1039746 h 4885973"/>
              <a:gd name="connsiteX51906" fmla="*/ 4729202 w 6085020"/>
              <a:gd name="connsiteY51906" fmla="*/ 1040884 h 4885973"/>
              <a:gd name="connsiteX51907" fmla="*/ 4736808 w 6085020"/>
              <a:gd name="connsiteY51907" fmla="*/ 1054161 h 4885973"/>
              <a:gd name="connsiteX51908" fmla="*/ 4736808 w 6085020"/>
              <a:gd name="connsiteY51908" fmla="*/ 1047143 h 4885973"/>
              <a:gd name="connsiteX51909" fmla="*/ 4744604 w 6085020"/>
              <a:gd name="connsiteY51909" fmla="*/ 1047143 h 4885973"/>
              <a:gd name="connsiteX51910" fmla="*/ 4746316 w 6085020"/>
              <a:gd name="connsiteY51910" fmla="*/ 1043729 h 4885973"/>
              <a:gd name="connsiteX51911" fmla="*/ 4747457 w 6085020"/>
              <a:gd name="connsiteY51911" fmla="*/ 1039557 h 4885973"/>
              <a:gd name="connsiteX51912" fmla="*/ 4750309 w 6085020"/>
              <a:gd name="connsiteY51912" fmla="*/ 1048850 h 4885973"/>
              <a:gd name="connsiteX51913" fmla="*/ 4753162 w 6085020"/>
              <a:gd name="connsiteY51913" fmla="*/ 1058144 h 4885973"/>
              <a:gd name="connsiteX51914" fmla="*/ 4750309 w 6085020"/>
              <a:gd name="connsiteY51914" fmla="*/ 1054730 h 4885973"/>
              <a:gd name="connsiteX51915" fmla="*/ 4747647 w 6085020"/>
              <a:gd name="connsiteY51915" fmla="*/ 1051506 h 4885973"/>
              <a:gd name="connsiteX51916" fmla="*/ 4747647 w 6085020"/>
              <a:gd name="connsiteY51916" fmla="*/ 1057575 h 4885973"/>
              <a:gd name="connsiteX51917" fmla="*/ 4740421 w 6085020"/>
              <a:gd name="connsiteY51917" fmla="*/ 1057575 h 4885973"/>
              <a:gd name="connsiteX51918" fmla="*/ 4740421 w 6085020"/>
              <a:gd name="connsiteY51918" fmla="*/ 1058903 h 4885973"/>
              <a:gd name="connsiteX51919" fmla="*/ 4773128 w 6085020"/>
              <a:gd name="connsiteY51919" fmla="*/ 1121492 h 4885973"/>
              <a:gd name="connsiteX51920" fmla="*/ 4773128 w 6085020"/>
              <a:gd name="connsiteY51920" fmla="*/ 1114664 h 4885973"/>
              <a:gd name="connsiteX51921" fmla="*/ 4778452 w 6085020"/>
              <a:gd name="connsiteY51921" fmla="*/ 1109354 h 4885973"/>
              <a:gd name="connsiteX51922" fmla="*/ 4781114 w 6085020"/>
              <a:gd name="connsiteY51922" fmla="*/ 1109354 h 4885973"/>
              <a:gd name="connsiteX51923" fmla="*/ 4782065 w 6085020"/>
              <a:gd name="connsiteY51923" fmla="*/ 1107457 h 4885973"/>
              <a:gd name="connsiteX51924" fmla="*/ 4783948 w 6085020"/>
              <a:gd name="connsiteY51924" fmla="*/ 1108967 h 4885973"/>
              <a:gd name="connsiteX51925" fmla="*/ 4783016 w 6085020"/>
              <a:gd name="connsiteY51925" fmla="*/ 1110681 h 4885973"/>
              <a:gd name="connsiteX51926" fmla="*/ 4784347 w 6085020"/>
              <a:gd name="connsiteY51926" fmla="*/ 1120354 h 4885973"/>
              <a:gd name="connsiteX51927" fmla="*/ 4778643 w 6085020"/>
              <a:gd name="connsiteY51927" fmla="*/ 1115233 h 4885973"/>
              <a:gd name="connsiteX51928" fmla="*/ 4782446 w 6085020"/>
              <a:gd name="connsiteY51928" fmla="*/ 1123958 h 4885973"/>
              <a:gd name="connsiteX51929" fmla="*/ 4780544 w 6085020"/>
              <a:gd name="connsiteY51929" fmla="*/ 1125096 h 4885973"/>
              <a:gd name="connsiteX51930" fmla="*/ 4783587 w 6085020"/>
              <a:gd name="connsiteY51930" fmla="*/ 1125096 h 4885973"/>
              <a:gd name="connsiteX51931" fmla="*/ 4785868 w 6085020"/>
              <a:gd name="connsiteY51931" fmla="*/ 1128510 h 4885973"/>
              <a:gd name="connsiteX51932" fmla="*/ 4787010 w 6085020"/>
              <a:gd name="connsiteY51932" fmla="*/ 1128510 h 4885973"/>
              <a:gd name="connsiteX51933" fmla="*/ 4788531 w 6085020"/>
              <a:gd name="connsiteY51933" fmla="*/ 1130975 h 4885973"/>
              <a:gd name="connsiteX51934" fmla="*/ 4789672 w 6085020"/>
              <a:gd name="connsiteY51934" fmla="*/ 1130975 h 4885973"/>
              <a:gd name="connsiteX51935" fmla="*/ 4789672 w 6085020"/>
              <a:gd name="connsiteY51935" fmla="*/ 1132303 h 4885973"/>
              <a:gd name="connsiteX51936" fmla="*/ 4792144 w 6085020"/>
              <a:gd name="connsiteY51936" fmla="*/ 1132303 h 4885973"/>
              <a:gd name="connsiteX51937" fmla="*/ 4791003 w 6085020"/>
              <a:gd name="connsiteY51937" fmla="*/ 1136855 h 4885973"/>
              <a:gd name="connsiteX51938" fmla="*/ 4791003 w 6085020"/>
              <a:gd name="connsiteY51938" fmla="*/ 1146718 h 4885973"/>
              <a:gd name="connsiteX51939" fmla="*/ 4792524 w 6085020"/>
              <a:gd name="connsiteY51939" fmla="*/ 1151270 h 4885973"/>
              <a:gd name="connsiteX51940" fmla="*/ 4794045 w 6085020"/>
              <a:gd name="connsiteY51940" fmla="*/ 1155822 h 4885973"/>
              <a:gd name="connsiteX51941" fmla="*/ 4802032 w 6085020"/>
              <a:gd name="connsiteY51941" fmla="*/ 1155822 h 4885973"/>
              <a:gd name="connsiteX51942" fmla="*/ 4807356 w 6085020"/>
              <a:gd name="connsiteY51942" fmla="*/ 1155822 h 4885973"/>
              <a:gd name="connsiteX51943" fmla="*/ 4808877 w 6085020"/>
              <a:gd name="connsiteY51943" fmla="*/ 1155822 h 4885973"/>
              <a:gd name="connsiteX51944" fmla="*/ 4808877 w 6085020"/>
              <a:gd name="connsiteY51944" fmla="*/ 1158477 h 4885973"/>
              <a:gd name="connsiteX51945" fmla="*/ 4807851 w 6085020"/>
              <a:gd name="connsiteY51945" fmla="*/ 1160362 h 4885973"/>
              <a:gd name="connsiteX51946" fmla="*/ 4807927 w 6085020"/>
              <a:gd name="connsiteY51946" fmla="*/ 1160563 h 4885973"/>
              <a:gd name="connsiteX51947" fmla="*/ 4809486 w 6085020"/>
              <a:gd name="connsiteY51947" fmla="*/ 1161629 h 4885973"/>
              <a:gd name="connsiteX51948" fmla="*/ 4809828 w 6085020"/>
              <a:gd name="connsiteY51948" fmla="*/ 1161512 h 4885973"/>
              <a:gd name="connsiteX51949" fmla="*/ 4811350 w 6085020"/>
              <a:gd name="connsiteY51949" fmla="*/ 1168340 h 4885973"/>
              <a:gd name="connsiteX51950" fmla="*/ 4814202 w 6085020"/>
              <a:gd name="connsiteY51950" fmla="*/ 1181616 h 4885973"/>
              <a:gd name="connsiteX51951" fmla="*/ 4815913 w 6085020"/>
              <a:gd name="connsiteY51951" fmla="*/ 1178392 h 4885973"/>
              <a:gd name="connsiteX51952" fmla="*/ 4817625 w 6085020"/>
              <a:gd name="connsiteY51952" fmla="*/ 1174978 h 4885973"/>
              <a:gd name="connsiteX51953" fmla="*/ 4816484 w 6085020"/>
              <a:gd name="connsiteY51953" fmla="*/ 1171185 h 4885973"/>
              <a:gd name="connsiteX51954" fmla="*/ 4815533 w 6085020"/>
              <a:gd name="connsiteY51954" fmla="*/ 1167391 h 4885973"/>
              <a:gd name="connsiteX51955" fmla="*/ 4815533 w 6085020"/>
              <a:gd name="connsiteY51955" fmla="*/ 1164926 h 4885973"/>
              <a:gd name="connsiteX51956" fmla="*/ 4806181 w 6085020"/>
              <a:gd name="connsiteY51956" fmla="*/ 1150774 h 4885973"/>
              <a:gd name="connsiteX51957" fmla="*/ 4812871 w 6085020"/>
              <a:gd name="connsiteY51957" fmla="*/ 1147097 h 4885973"/>
              <a:gd name="connsiteX51958" fmla="*/ 4807288 w 6085020"/>
              <a:gd name="connsiteY51958" fmla="*/ 1147097 h 4885973"/>
              <a:gd name="connsiteX51959" fmla="*/ 4816104 w 6085020"/>
              <a:gd name="connsiteY51959" fmla="*/ 1143493 h 4885973"/>
              <a:gd name="connsiteX51960" fmla="*/ 4817244 w 6085020"/>
              <a:gd name="connsiteY51960" fmla="*/ 1141786 h 4885973"/>
              <a:gd name="connsiteX51961" fmla="*/ 4816294 w 6085020"/>
              <a:gd name="connsiteY51961" fmla="*/ 1141786 h 4885973"/>
              <a:gd name="connsiteX51962" fmla="*/ 4814772 w 6085020"/>
              <a:gd name="connsiteY51962" fmla="*/ 1140648 h 4885973"/>
              <a:gd name="connsiteX51963" fmla="*/ 4812681 w 6085020"/>
              <a:gd name="connsiteY51963" fmla="*/ 1139510 h 4885973"/>
              <a:gd name="connsiteX51964" fmla="*/ 4812681 w 6085020"/>
              <a:gd name="connsiteY51964" fmla="*/ 1137803 h 4885973"/>
              <a:gd name="connsiteX51965" fmla="*/ 4804314 w 6085020"/>
              <a:gd name="connsiteY51965" fmla="*/ 1137803 h 4885973"/>
              <a:gd name="connsiteX51966" fmla="*/ 4804314 w 6085020"/>
              <a:gd name="connsiteY51966" fmla="*/ 1127941 h 4885973"/>
              <a:gd name="connsiteX51967" fmla="*/ 4803363 w 6085020"/>
              <a:gd name="connsiteY51967" fmla="*/ 1127941 h 4885973"/>
              <a:gd name="connsiteX51968" fmla="*/ 4801271 w 6085020"/>
              <a:gd name="connsiteY51968" fmla="*/ 1126803 h 4885973"/>
              <a:gd name="connsiteX51969" fmla="*/ 4801271 w 6085020"/>
              <a:gd name="connsiteY51969" fmla="*/ 1125286 h 4885973"/>
              <a:gd name="connsiteX51970" fmla="*/ 4795567 w 6085020"/>
              <a:gd name="connsiteY51970" fmla="*/ 1125286 h 4885973"/>
              <a:gd name="connsiteX51971" fmla="*/ 4795567 w 6085020"/>
              <a:gd name="connsiteY51971" fmla="*/ 1123958 h 4885973"/>
              <a:gd name="connsiteX51972" fmla="*/ 4797221 w 6085020"/>
              <a:gd name="connsiteY51972" fmla="*/ 1119998 h 4885973"/>
              <a:gd name="connsiteX51973" fmla="*/ 4797278 w 6085020"/>
              <a:gd name="connsiteY51973" fmla="*/ 1119975 h 4885973"/>
              <a:gd name="connsiteX51974" fmla="*/ 4805264 w 6085020"/>
              <a:gd name="connsiteY51974" fmla="*/ 1121682 h 4885973"/>
              <a:gd name="connsiteX51975" fmla="*/ 4805264 w 6085020"/>
              <a:gd name="connsiteY51975" fmla="*/ 1119975 h 4885973"/>
              <a:gd name="connsiteX51976" fmla="*/ 4809638 w 6085020"/>
              <a:gd name="connsiteY51976" fmla="*/ 1122061 h 4885973"/>
              <a:gd name="connsiteX51977" fmla="*/ 4809638 w 6085020"/>
              <a:gd name="connsiteY51977" fmla="*/ 1120354 h 4885973"/>
              <a:gd name="connsiteX51978" fmla="*/ 4805264 w 6085020"/>
              <a:gd name="connsiteY51978" fmla="*/ 1118078 h 4885973"/>
              <a:gd name="connsiteX51979" fmla="*/ 4802032 w 6085020"/>
              <a:gd name="connsiteY51979" fmla="*/ 1118078 h 4885973"/>
              <a:gd name="connsiteX51980" fmla="*/ 4800891 w 6085020"/>
              <a:gd name="connsiteY51980" fmla="*/ 1118078 h 4885973"/>
              <a:gd name="connsiteX51981" fmla="*/ 4800320 w 6085020"/>
              <a:gd name="connsiteY51981" fmla="*/ 1118078 h 4885973"/>
              <a:gd name="connsiteX51982" fmla="*/ 4796897 w 6085020"/>
              <a:gd name="connsiteY51982" fmla="*/ 1115613 h 4885973"/>
              <a:gd name="connsiteX51983" fmla="*/ 4794426 w 6085020"/>
              <a:gd name="connsiteY51983" fmla="*/ 1115613 h 4885973"/>
              <a:gd name="connsiteX51984" fmla="*/ 4790432 w 6085020"/>
              <a:gd name="connsiteY51984" fmla="*/ 1109543 h 4885973"/>
              <a:gd name="connsiteX51985" fmla="*/ 4789862 w 6085020"/>
              <a:gd name="connsiteY51985" fmla="*/ 1109543 h 4885973"/>
              <a:gd name="connsiteX51986" fmla="*/ 4788340 w 6085020"/>
              <a:gd name="connsiteY51986" fmla="*/ 1107267 h 4885973"/>
              <a:gd name="connsiteX51987" fmla="*/ 4786140 w 6085020"/>
              <a:gd name="connsiteY51987" fmla="*/ 1104168 h 4885973"/>
              <a:gd name="connsiteX51988" fmla="*/ 4786629 w 6085020"/>
              <a:gd name="connsiteY51988" fmla="*/ 1103095 h 4885973"/>
              <a:gd name="connsiteX51989" fmla="*/ 4785931 w 6085020"/>
              <a:gd name="connsiteY51989" fmla="*/ 1102715 h 4885973"/>
              <a:gd name="connsiteX51990" fmla="*/ 4794235 w 6085020"/>
              <a:gd name="connsiteY51990" fmla="*/ 1102715 h 4885973"/>
              <a:gd name="connsiteX51991" fmla="*/ 4794235 w 6085020"/>
              <a:gd name="connsiteY51991" fmla="*/ 1098543 h 4885973"/>
              <a:gd name="connsiteX51992" fmla="*/ 4795186 w 6085020"/>
              <a:gd name="connsiteY51992" fmla="*/ 1094370 h 4885973"/>
              <a:gd name="connsiteX51993" fmla="*/ 4793285 w 6085020"/>
              <a:gd name="connsiteY51993" fmla="*/ 1093232 h 4885973"/>
              <a:gd name="connsiteX51994" fmla="*/ 4799180 w 6085020"/>
              <a:gd name="connsiteY51994" fmla="*/ 1088301 h 4885973"/>
              <a:gd name="connsiteX51995" fmla="*/ 4813441 w 6085020"/>
              <a:gd name="connsiteY51995" fmla="*/ 1088301 h 4885973"/>
              <a:gd name="connsiteX51996" fmla="*/ 4814963 w 6085020"/>
              <a:gd name="connsiteY51996" fmla="*/ 1088301 h 4885973"/>
              <a:gd name="connsiteX51997" fmla="*/ 4820372 w 6085020"/>
              <a:gd name="connsiteY51997" fmla="*/ 1088301 h 4885973"/>
              <a:gd name="connsiteX51998" fmla="*/ 4820287 w 6085020"/>
              <a:gd name="connsiteY51998" fmla="*/ 1088490 h 4885973"/>
              <a:gd name="connsiteX51999" fmla="*/ 4822055 w 6085020"/>
              <a:gd name="connsiteY51999" fmla="*/ 1090129 h 4885973"/>
              <a:gd name="connsiteX52000" fmla="*/ 4823710 w 6085020"/>
              <a:gd name="connsiteY52000" fmla="*/ 1088358 h 4885973"/>
              <a:gd name="connsiteX52001" fmla="*/ 4823329 w 6085020"/>
              <a:gd name="connsiteY52001" fmla="*/ 1087352 h 4885973"/>
              <a:gd name="connsiteX52002" fmla="*/ 4822264 w 6085020"/>
              <a:gd name="connsiteY52002" fmla="*/ 1087238 h 4885973"/>
              <a:gd name="connsiteX52003" fmla="*/ 4833408 w 6085020"/>
              <a:gd name="connsiteY52003" fmla="*/ 1078817 h 4885973"/>
              <a:gd name="connsiteX52004" fmla="*/ 4829604 w 6085020"/>
              <a:gd name="connsiteY52004" fmla="*/ 1071421 h 4885973"/>
              <a:gd name="connsiteX52005" fmla="*/ 4829604 w 6085020"/>
              <a:gd name="connsiteY52005" fmla="*/ 1070283 h 4885973"/>
              <a:gd name="connsiteX52006" fmla="*/ 4828654 w 6085020"/>
              <a:gd name="connsiteY52006" fmla="*/ 1070283 h 4885973"/>
              <a:gd name="connsiteX52007" fmla="*/ 4818766 w 6085020"/>
              <a:gd name="connsiteY52007" fmla="*/ 1051316 h 4885973"/>
              <a:gd name="connsiteX52008" fmla="*/ 4804884 w 6085020"/>
              <a:gd name="connsiteY52008" fmla="*/ 1024383 h 4885973"/>
              <a:gd name="connsiteX52009" fmla="*/ 4820287 w 6085020"/>
              <a:gd name="connsiteY52009" fmla="*/ 1024383 h 4885973"/>
              <a:gd name="connsiteX52010" fmla="*/ 4828083 w 6085020"/>
              <a:gd name="connsiteY52010" fmla="*/ 1025521 h 4885973"/>
              <a:gd name="connsiteX52011" fmla="*/ 4830365 w 6085020"/>
              <a:gd name="connsiteY52011" fmla="*/ 1028935 h 4885973"/>
              <a:gd name="connsiteX52012" fmla="*/ 4831506 w 6085020"/>
              <a:gd name="connsiteY52012" fmla="*/ 1028935 h 4885973"/>
              <a:gd name="connsiteX52013" fmla="*/ 4834929 w 6085020"/>
              <a:gd name="connsiteY52013" fmla="*/ 1034246 h 4885973"/>
              <a:gd name="connsiteX52014" fmla="*/ 4837401 w 6085020"/>
              <a:gd name="connsiteY52014" fmla="*/ 1034246 h 4885973"/>
              <a:gd name="connsiteX52015" fmla="*/ 4836260 w 6085020"/>
              <a:gd name="connsiteY52015" fmla="*/ 1038798 h 4885973"/>
              <a:gd name="connsiteX52016" fmla="*/ 4836260 w 6085020"/>
              <a:gd name="connsiteY52016" fmla="*/ 1048850 h 4885973"/>
              <a:gd name="connsiteX52017" fmla="*/ 4837781 w 6085020"/>
              <a:gd name="connsiteY52017" fmla="*/ 1053213 h 4885973"/>
              <a:gd name="connsiteX52018" fmla="*/ 4839303 w 6085020"/>
              <a:gd name="connsiteY52018" fmla="*/ 1057765 h 4885973"/>
              <a:gd name="connsiteX52019" fmla="*/ 4847099 w 6085020"/>
              <a:gd name="connsiteY52019" fmla="*/ 1057765 h 4885973"/>
              <a:gd name="connsiteX52020" fmla="*/ 4852423 w 6085020"/>
              <a:gd name="connsiteY52020" fmla="*/ 1057765 h 4885973"/>
              <a:gd name="connsiteX52021" fmla="*/ 4854135 w 6085020"/>
              <a:gd name="connsiteY52021" fmla="*/ 1057765 h 4885973"/>
              <a:gd name="connsiteX52022" fmla="*/ 4854135 w 6085020"/>
              <a:gd name="connsiteY52022" fmla="*/ 1060420 h 4885973"/>
              <a:gd name="connsiteX52023" fmla="*/ 4853184 w 6085020"/>
              <a:gd name="connsiteY52023" fmla="*/ 1062506 h 4885973"/>
              <a:gd name="connsiteX52024" fmla="*/ 4855067 w 6085020"/>
              <a:gd name="connsiteY52024" fmla="*/ 1063530 h 4885973"/>
              <a:gd name="connsiteX52025" fmla="*/ 4855276 w 6085020"/>
              <a:gd name="connsiteY52025" fmla="*/ 1063455 h 4885973"/>
              <a:gd name="connsiteX52026" fmla="*/ 4856607 w 6085020"/>
              <a:gd name="connsiteY52026" fmla="*/ 1070283 h 4885973"/>
              <a:gd name="connsiteX52027" fmla="*/ 4859459 w 6085020"/>
              <a:gd name="connsiteY52027" fmla="*/ 1083559 h 4885973"/>
              <a:gd name="connsiteX52028" fmla="*/ 4861171 w 6085020"/>
              <a:gd name="connsiteY52028" fmla="*/ 1080335 h 4885973"/>
              <a:gd name="connsiteX52029" fmla="*/ 4862882 w 6085020"/>
              <a:gd name="connsiteY52029" fmla="*/ 1076921 h 4885973"/>
              <a:gd name="connsiteX52030" fmla="*/ 4859459 w 6085020"/>
              <a:gd name="connsiteY52030" fmla="*/ 1064972 h 4885973"/>
              <a:gd name="connsiteX52031" fmla="*/ 4859459 w 6085020"/>
              <a:gd name="connsiteY52031" fmla="*/ 1063644 h 4885973"/>
              <a:gd name="connsiteX52032" fmla="*/ 4865544 w 6085020"/>
              <a:gd name="connsiteY52032" fmla="*/ 1066300 h 4885973"/>
              <a:gd name="connsiteX52033" fmla="*/ 4865544 w 6085020"/>
              <a:gd name="connsiteY52033" fmla="*/ 1052833 h 4885973"/>
              <a:gd name="connsiteX52034" fmla="*/ 4870108 w 6085020"/>
              <a:gd name="connsiteY52034" fmla="*/ 1049988 h 4885973"/>
              <a:gd name="connsiteX52035" fmla="*/ 4876954 w 6085020"/>
              <a:gd name="connsiteY52035" fmla="*/ 1046195 h 4885973"/>
              <a:gd name="connsiteX52036" fmla="*/ 4878475 w 6085020"/>
              <a:gd name="connsiteY52036" fmla="*/ 1051316 h 4885973"/>
              <a:gd name="connsiteX52037" fmla="*/ 4880376 w 6085020"/>
              <a:gd name="connsiteY52037" fmla="*/ 1058144 h 4885973"/>
              <a:gd name="connsiteX52038" fmla="*/ 4888173 w 6085020"/>
              <a:gd name="connsiteY52038" fmla="*/ 1051885 h 4885973"/>
              <a:gd name="connsiteX52039" fmla="*/ 4889123 w 6085020"/>
              <a:gd name="connsiteY52039" fmla="*/ 1057765 h 4885973"/>
              <a:gd name="connsiteX52040" fmla="*/ 4889123 w 6085020"/>
              <a:gd name="connsiteY52040" fmla="*/ 1059472 h 4885973"/>
              <a:gd name="connsiteX52041" fmla="*/ 4891786 w 6085020"/>
              <a:gd name="connsiteY52041" fmla="*/ 1054351 h 4885973"/>
              <a:gd name="connsiteX52042" fmla="*/ 4897301 w 6085020"/>
              <a:gd name="connsiteY52042" fmla="*/ 1056816 h 4885973"/>
              <a:gd name="connsiteX52043" fmla="*/ 4900153 w 6085020"/>
              <a:gd name="connsiteY52043" fmla="*/ 1060041 h 4885973"/>
              <a:gd name="connsiteX52044" fmla="*/ 4896920 w 6085020"/>
              <a:gd name="connsiteY52044" fmla="*/ 1050937 h 4885973"/>
              <a:gd name="connsiteX52045" fmla="*/ 4898441 w 6085020"/>
              <a:gd name="connsiteY52045" fmla="*/ 1050937 h 4885973"/>
              <a:gd name="connsiteX52046" fmla="*/ 4901294 w 6085020"/>
              <a:gd name="connsiteY52046" fmla="*/ 1052264 h 4885973"/>
              <a:gd name="connsiteX52047" fmla="*/ 4898441 w 6085020"/>
              <a:gd name="connsiteY52047" fmla="*/ 1044109 h 4885973"/>
              <a:gd name="connsiteX52048" fmla="*/ 4897110 w 6085020"/>
              <a:gd name="connsiteY52048" fmla="*/ 1046764 h 4885973"/>
              <a:gd name="connsiteX52049" fmla="*/ 4897110 w 6085020"/>
              <a:gd name="connsiteY52049" fmla="*/ 1048281 h 4885973"/>
              <a:gd name="connsiteX52050" fmla="*/ 4895969 w 6085020"/>
              <a:gd name="connsiteY52050" fmla="*/ 1045436 h 4885973"/>
              <a:gd name="connsiteX52051" fmla="*/ 4895019 w 6085020"/>
              <a:gd name="connsiteY52051" fmla="*/ 1042591 h 4885973"/>
              <a:gd name="connsiteX52052" fmla="*/ 4895969 w 6085020"/>
              <a:gd name="connsiteY52052" fmla="*/ 1041264 h 4885973"/>
              <a:gd name="connsiteX52053" fmla="*/ 4900153 w 6085020"/>
              <a:gd name="connsiteY52053" fmla="*/ 1035384 h 4885973"/>
              <a:gd name="connsiteX52054" fmla="*/ 4892356 w 6085020"/>
              <a:gd name="connsiteY52054" fmla="*/ 1035384 h 4885973"/>
              <a:gd name="connsiteX52055" fmla="*/ 4892356 w 6085020"/>
              <a:gd name="connsiteY52055" fmla="*/ 1033298 h 4885973"/>
              <a:gd name="connsiteX52056" fmla="*/ 4895969 w 6085020"/>
              <a:gd name="connsiteY52056" fmla="*/ 1033298 h 4885973"/>
              <a:gd name="connsiteX52057" fmla="*/ 4893877 w 6085020"/>
              <a:gd name="connsiteY52057" fmla="*/ 1027039 h 4885973"/>
              <a:gd name="connsiteX52058" fmla="*/ 4898822 w 6085020"/>
              <a:gd name="connsiteY52058" fmla="*/ 1029125 h 4885973"/>
              <a:gd name="connsiteX52059" fmla="*/ 4905668 w 6085020"/>
              <a:gd name="connsiteY52059" fmla="*/ 1030642 h 4885973"/>
              <a:gd name="connsiteX52060" fmla="*/ 4912893 w 6085020"/>
              <a:gd name="connsiteY52060" fmla="*/ 1030642 h 4885973"/>
              <a:gd name="connsiteX52061" fmla="*/ 4911752 w 6085020"/>
              <a:gd name="connsiteY52061" fmla="*/ 1027797 h 4885973"/>
              <a:gd name="connsiteX52062" fmla="*/ 4908044 w 6085020"/>
              <a:gd name="connsiteY52062" fmla="*/ 1025622 h 4885973"/>
              <a:gd name="connsiteX52063" fmla="*/ 4907759 w 6085020"/>
              <a:gd name="connsiteY52063" fmla="*/ 1025711 h 4885973"/>
              <a:gd name="connsiteX52064" fmla="*/ 4904716 w 6085020"/>
              <a:gd name="connsiteY52064" fmla="*/ 1026849 h 4885973"/>
              <a:gd name="connsiteX52065" fmla="*/ 4901864 w 6085020"/>
              <a:gd name="connsiteY52065" fmla="*/ 1018314 h 4885973"/>
              <a:gd name="connsiteX52066" fmla="*/ 4905344 w 6085020"/>
              <a:gd name="connsiteY52066" fmla="*/ 1017042 h 4885973"/>
              <a:gd name="connsiteX52067" fmla="*/ 4921070 w 6085020"/>
              <a:gd name="connsiteY52067" fmla="*/ 1015848 h 4885973"/>
              <a:gd name="connsiteX52068" fmla="*/ 4926584 w 6085020"/>
              <a:gd name="connsiteY52068" fmla="*/ 1021538 h 4885973"/>
              <a:gd name="connsiteX52069" fmla="*/ 4931719 w 6085020"/>
              <a:gd name="connsiteY52069" fmla="*/ 1027039 h 4885973"/>
              <a:gd name="connsiteX52070" fmla="*/ 4927535 w 6085020"/>
              <a:gd name="connsiteY52070" fmla="*/ 1028556 h 4885973"/>
              <a:gd name="connsiteX52071" fmla="*/ 4932669 w 6085020"/>
              <a:gd name="connsiteY52071" fmla="*/ 1028556 h 4885973"/>
              <a:gd name="connsiteX52072" fmla="*/ 4937804 w 6085020"/>
              <a:gd name="connsiteY52072" fmla="*/ 1034246 h 4885973"/>
              <a:gd name="connsiteX52073" fmla="*/ 4942368 w 6085020"/>
              <a:gd name="connsiteY52073" fmla="*/ 1039557 h 4885973"/>
              <a:gd name="connsiteX52074" fmla="*/ 4943699 w 6085020"/>
              <a:gd name="connsiteY52074" fmla="*/ 1039557 h 4885973"/>
              <a:gd name="connsiteX52075" fmla="*/ 4941441 w 6085020"/>
              <a:gd name="connsiteY52075" fmla="*/ 1046175 h 4885973"/>
              <a:gd name="connsiteX52076" fmla="*/ 4944651 w 6085020"/>
              <a:gd name="connsiteY52076" fmla="*/ 1046661 h 4885973"/>
              <a:gd name="connsiteX52077" fmla="*/ 4939705 w 6085020"/>
              <a:gd name="connsiteY52077" fmla="*/ 1050937 h 4885973"/>
              <a:gd name="connsiteX52078" fmla="*/ 4936282 w 6085020"/>
              <a:gd name="connsiteY52078" fmla="*/ 1054920 h 4885973"/>
              <a:gd name="connsiteX52079" fmla="*/ 4942177 w 6085020"/>
              <a:gd name="connsiteY52079" fmla="*/ 1060420 h 4885973"/>
              <a:gd name="connsiteX52080" fmla="*/ 4943318 w 6085020"/>
              <a:gd name="connsiteY52080" fmla="*/ 1061558 h 4885973"/>
              <a:gd name="connsiteX52081" fmla="*/ 4936282 w 6085020"/>
              <a:gd name="connsiteY52081" fmla="*/ 1061558 h 4885973"/>
              <a:gd name="connsiteX52082" fmla="*/ 4920309 w 6085020"/>
              <a:gd name="connsiteY52082" fmla="*/ 1067627 h 4885973"/>
              <a:gd name="connsiteX52083" fmla="*/ 4918598 w 6085020"/>
              <a:gd name="connsiteY52083" fmla="*/ 1061937 h 4885973"/>
              <a:gd name="connsiteX52084" fmla="*/ 4915936 w 6085020"/>
              <a:gd name="connsiteY52084" fmla="*/ 1052075 h 4885973"/>
              <a:gd name="connsiteX52085" fmla="*/ 4906048 w 6085020"/>
              <a:gd name="connsiteY52085" fmla="*/ 1052075 h 4885973"/>
              <a:gd name="connsiteX52086" fmla="*/ 4909281 w 6085020"/>
              <a:gd name="connsiteY52086" fmla="*/ 1061368 h 4885973"/>
              <a:gd name="connsiteX52087" fmla="*/ 4911372 w 6085020"/>
              <a:gd name="connsiteY52087" fmla="*/ 1058713 h 4885973"/>
              <a:gd name="connsiteX52088" fmla="*/ 4913844 w 6085020"/>
              <a:gd name="connsiteY52088" fmla="*/ 1055868 h 4885973"/>
              <a:gd name="connsiteX52089" fmla="*/ 4917837 w 6085020"/>
              <a:gd name="connsiteY52089" fmla="*/ 1064024 h 4885973"/>
              <a:gd name="connsiteX52090" fmla="*/ 4920119 w 6085020"/>
              <a:gd name="connsiteY52090" fmla="*/ 1068386 h 4885973"/>
              <a:gd name="connsiteX52091" fmla="*/ 4915555 w 6085020"/>
              <a:gd name="connsiteY52091" fmla="*/ 1070283 h 4885973"/>
              <a:gd name="connsiteX52092" fmla="*/ 4915555 w 6085020"/>
              <a:gd name="connsiteY52092" fmla="*/ 1067627 h 4885973"/>
              <a:gd name="connsiteX52093" fmla="*/ 4913654 w 6085020"/>
              <a:gd name="connsiteY52093" fmla="*/ 1066679 h 4885973"/>
              <a:gd name="connsiteX52094" fmla="*/ 4912513 w 6085020"/>
              <a:gd name="connsiteY52094" fmla="*/ 1068765 h 4885973"/>
              <a:gd name="connsiteX52095" fmla="*/ 4914605 w 6085020"/>
              <a:gd name="connsiteY52095" fmla="*/ 1069714 h 4885973"/>
              <a:gd name="connsiteX52096" fmla="*/ 4910802 w 6085020"/>
              <a:gd name="connsiteY52096" fmla="*/ 1071231 h 4885973"/>
              <a:gd name="connsiteX52097" fmla="*/ 4910802 w 6085020"/>
              <a:gd name="connsiteY52097" fmla="*/ 1081093 h 4885973"/>
              <a:gd name="connsiteX52098" fmla="*/ 4900343 w 6085020"/>
              <a:gd name="connsiteY52098" fmla="*/ 1081093 h 4885973"/>
              <a:gd name="connsiteX52099" fmla="*/ 4900343 w 6085020"/>
              <a:gd name="connsiteY52099" fmla="*/ 1086025 h 4885973"/>
              <a:gd name="connsiteX52100" fmla="*/ 4894448 w 6085020"/>
              <a:gd name="connsiteY52100" fmla="*/ 1088301 h 4885973"/>
              <a:gd name="connsiteX52101" fmla="*/ 4894448 w 6085020"/>
              <a:gd name="connsiteY52101" fmla="*/ 1085456 h 4885973"/>
              <a:gd name="connsiteX52102" fmla="*/ 4892927 w 6085020"/>
              <a:gd name="connsiteY52102" fmla="*/ 1081473 h 4885973"/>
              <a:gd name="connsiteX52103" fmla="*/ 4891786 w 6085020"/>
              <a:gd name="connsiteY52103" fmla="*/ 1085645 h 4885973"/>
              <a:gd name="connsiteX52104" fmla="*/ 4890835 w 6085020"/>
              <a:gd name="connsiteY52104" fmla="*/ 1089818 h 4885973"/>
              <a:gd name="connsiteX52105" fmla="*/ 4877144 w 6085020"/>
              <a:gd name="connsiteY52105" fmla="*/ 1095129 h 4885973"/>
              <a:gd name="connsiteX52106" fmla="*/ 4878285 w 6085020"/>
              <a:gd name="connsiteY52106" fmla="*/ 1095129 h 4885973"/>
              <a:gd name="connsiteX52107" fmla="*/ 4874862 w 6085020"/>
              <a:gd name="connsiteY52107" fmla="*/ 1104991 h 4885973"/>
              <a:gd name="connsiteX52108" fmla="*/ 4874862 w 6085020"/>
              <a:gd name="connsiteY52108" fmla="*/ 1109733 h 4885973"/>
              <a:gd name="connsiteX52109" fmla="*/ 4864594 w 6085020"/>
              <a:gd name="connsiteY52109" fmla="*/ 1117889 h 4885973"/>
              <a:gd name="connsiteX52110" fmla="*/ 4864594 w 6085020"/>
              <a:gd name="connsiteY52110" fmla="*/ 1119027 h 4885973"/>
              <a:gd name="connsiteX52111" fmla="*/ 4864594 w 6085020"/>
              <a:gd name="connsiteY52111" fmla="*/ 1120354 h 4885973"/>
              <a:gd name="connsiteX52112" fmla="*/ 4878475 w 6085020"/>
              <a:gd name="connsiteY52112" fmla="*/ 1118268 h 4885973"/>
              <a:gd name="connsiteX52113" fmla="*/ 4883989 w 6085020"/>
              <a:gd name="connsiteY52113" fmla="*/ 1123958 h 4885973"/>
              <a:gd name="connsiteX52114" fmla="*/ 4888934 w 6085020"/>
              <a:gd name="connsiteY52114" fmla="*/ 1129458 h 4885973"/>
              <a:gd name="connsiteX52115" fmla="*/ 4884940 w 6085020"/>
              <a:gd name="connsiteY52115" fmla="*/ 1130975 h 4885973"/>
              <a:gd name="connsiteX52116" fmla="*/ 4890075 w 6085020"/>
              <a:gd name="connsiteY52116" fmla="*/ 1130975 h 4885973"/>
              <a:gd name="connsiteX52117" fmla="*/ 4895209 w 6085020"/>
              <a:gd name="connsiteY52117" fmla="*/ 1136665 h 4885973"/>
              <a:gd name="connsiteX52118" fmla="*/ 4899773 w 6085020"/>
              <a:gd name="connsiteY52118" fmla="*/ 1141976 h 4885973"/>
              <a:gd name="connsiteX52119" fmla="*/ 4900766 w 6085020"/>
              <a:gd name="connsiteY52119" fmla="*/ 1141976 h 4885973"/>
              <a:gd name="connsiteX52120" fmla="*/ 4900842 w 6085020"/>
              <a:gd name="connsiteY52120" fmla="*/ 1142188 h 4885973"/>
              <a:gd name="connsiteX52121" fmla="*/ 4898655 w 6085020"/>
              <a:gd name="connsiteY52121" fmla="*/ 1148567 h 4885973"/>
              <a:gd name="connsiteX52122" fmla="*/ 4902578 w 6085020"/>
              <a:gd name="connsiteY52122" fmla="*/ 1149128 h 4885973"/>
              <a:gd name="connsiteX52123" fmla="*/ 4902435 w 6085020"/>
              <a:gd name="connsiteY52123" fmla="*/ 1149183 h 4885973"/>
              <a:gd name="connsiteX52124" fmla="*/ 4896730 w 6085020"/>
              <a:gd name="connsiteY52124" fmla="*/ 1153925 h 4885973"/>
              <a:gd name="connsiteX52125" fmla="*/ 4893497 w 6085020"/>
              <a:gd name="connsiteY52125" fmla="*/ 1158098 h 4885973"/>
              <a:gd name="connsiteX52126" fmla="*/ 4899392 w 6085020"/>
              <a:gd name="connsiteY52126" fmla="*/ 1163598 h 4885973"/>
              <a:gd name="connsiteX52127" fmla="*/ 4900533 w 6085020"/>
              <a:gd name="connsiteY52127" fmla="*/ 1164736 h 4885973"/>
              <a:gd name="connsiteX52128" fmla="*/ 4893497 w 6085020"/>
              <a:gd name="connsiteY52128" fmla="*/ 1164736 h 4885973"/>
              <a:gd name="connsiteX52129" fmla="*/ 4877524 w 6085020"/>
              <a:gd name="connsiteY52129" fmla="*/ 1170805 h 4885973"/>
              <a:gd name="connsiteX52130" fmla="*/ 4875813 w 6085020"/>
              <a:gd name="connsiteY52130" fmla="*/ 1165115 h 4885973"/>
              <a:gd name="connsiteX52131" fmla="*/ 4873150 w 6085020"/>
              <a:gd name="connsiteY52131" fmla="*/ 1155253 h 4885973"/>
              <a:gd name="connsiteX52132" fmla="*/ 4867826 w 6085020"/>
              <a:gd name="connsiteY52132" fmla="*/ 1155253 h 4885973"/>
              <a:gd name="connsiteX52133" fmla="*/ 4862692 w 6085020"/>
              <a:gd name="connsiteY52133" fmla="*/ 1155253 h 4885973"/>
              <a:gd name="connsiteX52134" fmla="*/ 4865734 w 6085020"/>
              <a:gd name="connsiteY52134" fmla="*/ 1164736 h 4885973"/>
              <a:gd name="connsiteX52135" fmla="*/ 4868016 w 6085020"/>
              <a:gd name="connsiteY52135" fmla="*/ 1162081 h 4885973"/>
              <a:gd name="connsiteX52136" fmla="*/ 4870298 w 6085020"/>
              <a:gd name="connsiteY52136" fmla="*/ 1159236 h 4885973"/>
              <a:gd name="connsiteX52137" fmla="*/ 4874482 w 6085020"/>
              <a:gd name="connsiteY52137" fmla="*/ 1167391 h 4885973"/>
              <a:gd name="connsiteX52138" fmla="*/ 4876763 w 6085020"/>
              <a:gd name="connsiteY52138" fmla="*/ 1171754 h 4885973"/>
              <a:gd name="connsiteX52139" fmla="*/ 4872009 w 6085020"/>
              <a:gd name="connsiteY52139" fmla="*/ 1173461 h 4885973"/>
              <a:gd name="connsiteX52140" fmla="*/ 4872009 w 6085020"/>
              <a:gd name="connsiteY52140" fmla="*/ 1170995 h 4885973"/>
              <a:gd name="connsiteX52141" fmla="*/ 4869918 w 6085020"/>
              <a:gd name="connsiteY52141" fmla="*/ 1170047 h 4885973"/>
              <a:gd name="connsiteX52142" fmla="*/ 4869652 w 6085020"/>
              <a:gd name="connsiteY52142" fmla="*/ 1172448 h 4885973"/>
              <a:gd name="connsiteX52143" fmla="*/ 4871059 w 6085020"/>
              <a:gd name="connsiteY52143" fmla="*/ 1173081 h 4885973"/>
              <a:gd name="connsiteX52144" fmla="*/ 4867256 w 6085020"/>
              <a:gd name="connsiteY52144" fmla="*/ 1174409 h 4885973"/>
              <a:gd name="connsiteX52145" fmla="*/ 4862502 w 6085020"/>
              <a:gd name="connsiteY52145" fmla="*/ 1174409 h 4885973"/>
              <a:gd name="connsiteX52146" fmla="*/ 4860282 w 6085020"/>
              <a:gd name="connsiteY52146" fmla="*/ 1173553 h 4885973"/>
              <a:gd name="connsiteX52147" fmla="*/ 4860410 w 6085020"/>
              <a:gd name="connsiteY52147" fmla="*/ 1173271 h 4885973"/>
              <a:gd name="connsiteX52148" fmla="*/ 4860030 w 6085020"/>
              <a:gd name="connsiteY52148" fmla="*/ 1173650 h 4885973"/>
              <a:gd name="connsiteX52149" fmla="*/ 4860239 w 6085020"/>
              <a:gd name="connsiteY52149" fmla="*/ 1173536 h 4885973"/>
              <a:gd name="connsiteX52150" fmla="*/ 4860282 w 6085020"/>
              <a:gd name="connsiteY52150" fmla="*/ 1173553 h 4885973"/>
              <a:gd name="connsiteX52151" fmla="*/ 4859891 w 6085020"/>
              <a:gd name="connsiteY52151" fmla="*/ 1174409 h 4885973"/>
              <a:gd name="connsiteX52152" fmla="*/ 4856797 w 6085020"/>
              <a:gd name="connsiteY52152" fmla="*/ 1174409 h 4885973"/>
              <a:gd name="connsiteX52153" fmla="*/ 4856797 w 6085020"/>
              <a:gd name="connsiteY52153" fmla="*/ 1179530 h 4885973"/>
              <a:gd name="connsiteX52154" fmla="*/ 4850902 w 6085020"/>
              <a:gd name="connsiteY52154" fmla="*/ 1181806 h 4885973"/>
              <a:gd name="connsiteX52155" fmla="*/ 4850902 w 6085020"/>
              <a:gd name="connsiteY52155" fmla="*/ 1178961 h 4885973"/>
              <a:gd name="connsiteX52156" fmla="*/ 4849571 w 6085020"/>
              <a:gd name="connsiteY52156" fmla="*/ 1174978 h 4885973"/>
              <a:gd name="connsiteX52157" fmla="*/ 4848430 w 6085020"/>
              <a:gd name="connsiteY52157" fmla="*/ 1179150 h 4885973"/>
              <a:gd name="connsiteX52158" fmla="*/ 4847479 w 6085020"/>
              <a:gd name="connsiteY52158" fmla="*/ 1183323 h 4885973"/>
              <a:gd name="connsiteX52159" fmla="*/ 4825943 w 6085020"/>
              <a:gd name="connsiteY52159" fmla="*/ 1191585 h 4885973"/>
              <a:gd name="connsiteX52160" fmla="*/ 4826942 w 6085020"/>
              <a:gd name="connsiteY52160" fmla="*/ 1189772 h 4885973"/>
              <a:gd name="connsiteX52161" fmla="*/ 4822188 w 6085020"/>
              <a:gd name="connsiteY52161" fmla="*/ 1185978 h 4885973"/>
              <a:gd name="connsiteX52162" fmla="*/ 4818575 w 6085020"/>
              <a:gd name="connsiteY52162" fmla="*/ 1185030 h 4885973"/>
              <a:gd name="connsiteX52163" fmla="*/ 4821618 w 6085020"/>
              <a:gd name="connsiteY52163" fmla="*/ 1194703 h 4885973"/>
              <a:gd name="connsiteX52164" fmla="*/ 4822572 w 6085020"/>
              <a:gd name="connsiteY52164" fmla="*/ 1194367 h 4885973"/>
              <a:gd name="connsiteX52165" fmla="*/ 4821238 w 6085020"/>
              <a:gd name="connsiteY52165" fmla="*/ 1205514 h 4885973"/>
              <a:gd name="connsiteX52166" fmla="*/ 4821238 w 6085020"/>
              <a:gd name="connsiteY52166" fmla="*/ 1213670 h 4885973"/>
              <a:gd name="connsiteX52167" fmla="*/ 4821238 w 6085020"/>
              <a:gd name="connsiteY52167" fmla="*/ 1216894 h 4885973"/>
              <a:gd name="connsiteX52168" fmla="*/ 4811730 w 6085020"/>
              <a:gd name="connsiteY52168" fmla="*/ 1219929 h 4885973"/>
              <a:gd name="connsiteX52169" fmla="*/ 4813061 w 6085020"/>
              <a:gd name="connsiteY52169" fmla="*/ 1224291 h 4885973"/>
              <a:gd name="connsiteX52170" fmla="*/ 4816484 w 6085020"/>
              <a:gd name="connsiteY52170" fmla="*/ 1228653 h 4885973"/>
              <a:gd name="connsiteX52171" fmla="*/ 4807356 w 6085020"/>
              <a:gd name="connsiteY52171" fmla="*/ 1231688 h 4885973"/>
              <a:gd name="connsiteX52172" fmla="*/ 4810399 w 6085020"/>
              <a:gd name="connsiteY52172" fmla="*/ 1234153 h 4885973"/>
              <a:gd name="connsiteX52173" fmla="*/ 4816674 w 6085020"/>
              <a:gd name="connsiteY52173" fmla="*/ 1234153 h 4885973"/>
              <a:gd name="connsiteX52174" fmla="*/ 4821047 w 6085020"/>
              <a:gd name="connsiteY52174" fmla="*/ 1232636 h 4885973"/>
              <a:gd name="connsiteX52175" fmla="*/ 4821047 w 6085020"/>
              <a:gd name="connsiteY52175" fmla="*/ 1230171 h 4885973"/>
              <a:gd name="connsiteX52176" fmla="*/ 4824470 w 6085020"/>
              <a:gd name="connsiteY52176" fmla="*/ 1231498 h 4885973"/>
              <a:gd name="connsiteX52177" fmla="*/ 4829985 w 6085020"/>
              <a:gd name="connsiteY52177" fmla="*/ 1232826 h 4885973"/>
              <a:gd name="connsiteX52178" fmla="*/ 4832077 w 6085020"/>
              <a:gd name="connsiteY52178" fmla="*/ 1232826 h 4885973"/>
              <a:gd name="connsiteX52179" fmla="*/ 4833027 w 6085020"/>
              <a:gd name="connsiteY52179" fmla="*/ 1230740 h 4885973"/>
              <a:gd name="connsiteX52180" fmla="*/ 4833978 w 6085020"/>
              <a:gd name="connsiteY52180" fmla="*/ 1230740 h 4885973"/>
              <a:gd name="connsiteX52181" fmla="*/ 4835690 w 6085020"/>
              <a:gd name="connsiteY52181" fmla="*/ 1236050 h 4885973"/>
              <a:gd name="connsiteX52182" fmla="*/ 4835690 w 6085020"/>
              <a:gd name="connsiteY52182" fmla="*/ 1237567 h 4885973"/>
              <a:gd name="connsiteX52183" fmla="*/ 4836831 w 6085020"/>
              <a:gd name="connsiteY52183" fmla="*/ 1238705 h 4885973"/>
              <a:gd name="connsiteX52184" fmla="*/ 4836831 w 6085020"/>
              <a:gd name="connsiteY52184" fmla="*/ 1239844 h 4885973"/>
              <a:gd name="connsiteX52185" fmla="*/ 4831316 w 6085020"/>
              <a:gd name="connsiteY52185" fmla="*/ 1243637 h 4885973"/>
              <a:gd name="connsiteX52186" fmla="*/ 4831316 w 6085020"/>
              <a:gd name="connsiteY52186" fmla="*/ 1244585 h 4885973"/>
              <a:gd name="connsiteX52187" fmla="*/ 4826372 w 6085020"/>
              <a:gd name="connsiteY52187" fmla="*/ 1246292 h 4885973"/>
              <a:gd name="connsiteX52188" fmla="*/ 4826372 w 6085020"/>
              <a:gd name="connsiteY52188" fmla="*/ 1243068 h 4885973"/>
              <a:gd name="connsiteX52189" fmla="*/ 4824661 w 6085020"/>
              <a:gd name="connsiteY52189" fmla="*/ 1236619 h 4885973"/>
              <a:gd name="connsiteX52190" fmla="*/ 4822379 w 6085020"/>
              <a:gd name="connsiteY52190" fmla="*/ 1244206 h 4885973"/>
              <a:gd name="connsiteX52191" fmla="*/ 4821047 w 6085020"/>
              <a:gd name="connsiteY52191" fmla="*/ 1251603 h 4885973"/>
              <a:gd name="connsiteX52192" fmla="*/ 4822379 w 6085020"/>
              <a:gd name="connsiteY52192" fmla="*/ 1251603 h 4885973"/>
              <a:gd name="connsiteX52193" fmla="*/ 4811540 w 6085020"/>
              <a:gd name="connsiteY52193" fmla="*/ 1259189 h 4885973"/>
              <a:gd name="connsiteX52194" fmla="*/ 4809068 w 6085020"/>
              <a:gd name="connsiteY52194" fmla="*/ 1259189 h 4885973"/>
              <a:gd name="connsiteX52195" fmla="*/ 4805455 w 6085020"/>
              <a:gd name="connsiteY52195" fmla="*/ 1260517 h 4885973"/>
              <a:gd name="connsiteX52196" fmla="*/ 4807927 w 6085020"/>
              <a:gd name="connsiteY52196" fmla="*/ 1260517 h 4885973"/>
              <a:gd name="connsiteX52197" fmla="*/ 4802983 w 6085020"/>
              <a:gd name="connsiteY52197" fmla="*/ 1263931 h 4885973"/>
              <a:gd name="connsiteX52198" fmla="*/ 4799560 w 6085020"/>
              <a:gd name="connsiteY52198" fmla="*/ 1262414 h 4885973"/>
              <a:gd name="connsiteX52199" fmla="*/ 4796897 w 6085020"/>
              <a:gd name="connsiteY52199" fmla="*/ 1264500 h 4885973"/>
              <a:gd name="connsiteX52200" fmla="*/ 4793665 w 6085020"/>
              <a:gd name="connsiteY52200" fmla="*/ 1259379 h 4885973"/>
              <a:gd name="connsiteX52201" fmla="*/ 4792334 w 6085020"/>
              <a:gd name="connsiteY52201" fmla="*/ 1259379 h 4885973"/>
              <a:gd name="connsiteX52202" fmla="*/ 4792334 w 6085020"/>
              <a:gd name="connsiteY52202" fmla="*/ 1257293 h 4885973"/>
              <a:gd name="connsiteX52203" fmla="*/ 4782446 w 6085020"/>
              <a:gd name="connsiteY52203" fmla="*/ 1257293 h 4885973"/>
              <a:gd name="connsiteX52204" fmla="*/ 4784140 w 6085020"/>
              <a:gd name="connsiteY52204" fmla="*/ 1262552 h 4885973"/>
              <a:gd name="connsiteX52205" fmla="*/ 4780544 w 6085020"/>
              <a:gd name="connsiteY52205" fmla="*/ 1261655 h 4885973"/>
              <a:gd name="connsiteX52206" fmla="*/ 4776931 w 6085020"/>
              <a:gd name="connsiteY52206" fmla="*/ 1261655 h 4885973"/>
              <a:gd name="connsiteX52207" fmla="*/ 4777882 w 6085020"/>
              <a:gd name="connsiteY52207" fmla="*/ 1265638 h 4885973"/>
              <a:gd name="connsiteX52208" fmla="*/ 4779974 w 6085020"/>
              <a:gd name="connsiteY52208" fmla="*/ 1272087 h 4885973"/>
              <a:gd name="connsiteX52209" fmla="*/ 4778833 w 6085020"/>
              <a:gd name="connsiteY52209" fmla="*/ 1272087 h 4885973"/>
              <a:gd name="connsiteX52210" fmla="*/ 4775600 w 6085020"/>
              <a:gd name="connsiteY52210" fmla="*/ 1272087 h 4885973"/>
              <a:gd name="connsiteX52211" fmla="*/ 4762860 w 6085020"/>
              <a:gd name="connsiteY52211" fmla="*/ 1249137 h 4885973"/>
              <a:gd name="connsiteX52212" fmla="*/ 4774269 w 6085020"/>
              <a:gd name="connsiteY52212" fmla="*/ 1244395 h 4885973"/>
              <a:gd name="connsiteX52213" fmla="*/ 4783587 w 6085020"/>
              <a:gd name="connsiteY52213" fmla="*/ 1231498 h 4885973"/>
              <a:gd name="connsiteX52214" fmla="*/ 4778262 w 6085020"/>
              <a:gd name="connsiteY52214" fmla="*/ 1236050 h 4885973"/>
              <a:gd name="connsiteX52215" fmla="*/ 4777121 w 6085020"/>
              <a:gd name="connsiteY52215" fmla="*/ 1238136 h 4885973"/>
              <a:gd name="connsiteX52216" fmla="*/ 4775600 w 6085020"/>
              <a:gd name="connsiteY52216" fmla="*/ 1238136 h 4885973"/>
              <a:gd name="connsiteX52217" fmla="*/ 4761719 w 6085020"/>
              <a:gd name="connsiteY52217" fmla="*/ 1239654 h 4885973"/>
              <a:gd name="connsiteX52218" fmla="*/ 4761719 w 6085020"/>
              <a:gd name="connsiteY52218" fmla="*/ 1229602 h 4885973"/>
              <a:gd name="connsiteX52219" fmla="*/ 4759627 w 6085020"/>
              <a:gd name="connsiteY52219" fmla="*/ 1228653 h 4885973"/>
              <a:gd name="connsiteX52220" fmla="*/ 4760768 w 6085020"/>
              <a:gd name="connsiteY52220" fmla="*/ 1226567 h 4885973"/>
              <a:gd name="connsiteX52221" fmla="*/ 4762669 w 6085020"/>
              <a:gd name="connsiteY52221" fmla="*/ 1227515 h 4885973"/>
              <a:gd name="connsiteX52222" fmla="*/ 4762669 w 6085020"/>
              <a:gd name="connsiteY52222" fmla="*/ 1222394 h 4885973"/>
              <a:gd name="connsiteX52223" fmla="*/ 4767043 w 6085020"/>
              <a:gd name="connsiteY52223" fmla="*/ 1224481 h 4885973"/>
              <a:gd name="connsiteX52224" fmla="*/ 4767138 w 6085020"/>
              <a:gd name="connsiteY52224" fmla="*/ 1222874 h 4885973"/>
              <a:gd name="connsiteX52225" fmla="*/ 4767043 w 6085020"/>
              <a:gd name="connsiteY52225" fmla="*/ 1222774 h 4885973"/>
              <a:gd name="connsiteX52226" fmla="*/ 4762479 w 6085020"/>
              <a:gd name="connsiteY52226" fmla="*/ 1220308 h 4885973"/>
              <a:gd name="connsiteX52227" fmla="*/ 4759246 w 6085020"/>
              <a:gd name="connsiteY52227" fmla="*/ 1220308 h 4885973"/>
              <a:gd name="connsiteX52228" fmla="*/ 4758866 w 6085020"/>
              <a:gd name="connsiteY52228" fmla="*/ 1220308 h 4885973"/>
              <a:gd name="connsiteX52229" fmla="*/ 4758866 w 6085020"/>
              <a:gd name="connsiteY52229" fmla="*/ 1219929 h 4885973"/>
              <a:gd name="connsiteX52230" fmla="*/ 4764381 w 6085020"/>
              <a:gd name="connsiteY52230" fmla="*/ 1219929 h 4885973"/>
              <a:gd name="connsiteX52231" fmla="*/ 4761719 w 6085020"/>
              <a:gd name="connsiteY52231" fmla="*/ 1215946 h 4885973"/>
              <a:gd name="connsiteX52232" fmla="*/ 4771987 w 6085020"/>
              <a:gd name="connsiteY52232" fmla="*/ 1212152 h 4885973"/>
              <a:gd name="connsiteX52233" fmla="*/ 4778452 w 6085020"/>
              <a:gd name="connsiteY52233" fmla="*/ 1208549 h 4885973"/>
              <a:gd name="connsiteX52234" fmla="*/ 4762669 w 6085020"/>
              <a:gd name="connsiteY52234" fmla="*/ 1213859 h 4885973"/>
              <a:gd name="connsiteX52235" fmla="*/ 4767613 w 6085020"/>
              <a:gd name="connsiteY52235" fmla="*/ 1209118 h 4885973"/>
              <a:gd name="connsiteX52236" fmla="*/ 4773698 w 6085020"/>
              <a:gd name="connsiteY52236" fmla="*/ 1203238 h 4885973"/>
              <a:gd name="connsiteX52237" fmla="*/ 4770086 w 6085020"/>
              <a:gd name="connsiteY52237" fmla="*/ 1199824 h 4885973"/>
              <a:gd name="connsiteX52238" fmla="*/ 4771226 w 6085020"/>
              <a:gd name="connsiteY52238" fmla="*/ 1199824 h 4885973"/>
              <a:gd name="connsiteX52239" fmla="*/ 4772253 w 6085020"/>
              <a:gd name="connsiteY52239" fmla="*/ 1197939 h 4885973"/>
              <a:gd name="connsiteX52240" fmla="*/ 4772177 w 6085020"/>
              <a:gd name="connsiteY52240" fmla="*/ 1197738 h 4885973"/>
              <a:gd name="connsiteX52241" fmla="*/ 4771036 w 6085020"/>
              <a:gd name="connsiteY52241" fmla="*/ 1197738 h 4885973"/>
              <a:gd name="connsiteX52242" fmla="*/ 4788150 w 6085020"/>
              <a:gd name="connsiteY52242" fmla="*/ 1182564 h 4885973"/>
              <a:gd name="connsiteX52243" fmla="*/ 4784347 w 6085020"/>
              <a:gd name="connsiteY52243" fmla="*/ 1174978 h 4885973"/>
              <a:gd name="connsiteX52244" fmla="*/ 4783206 w 6085020"/>
              <a:gd name="connsiteY52244" fmla="*/ 1174978 h 4885973"/>
              <a:gd name="connsiteX52245" fmla="*/ 4780924 w 6085020"/>
              <a:gd name="connsiteY52245" fmla="*/ 1170426 h 4885973"/>
              <a:gd name="connsiteX52246" fmla="*/ 4779783 w 6085020"/>
              <a:gd name="connsiteY52246" fmla="*/ 1170426 h 4885973"/>
              <a:gd name="connsiteX52247" fmla="*/ 4777692 w 6085020"/>
              <a:gd name="connsiteY52247" fmla="*/ 1165684 h 4885973"/>
              <a:gd name="connsiteX52248" fmla="*/ 4779213 w 6085020"/>
              <a:gd name="connsiteY52248" fmla="*/ 1167012 h 4885973"/>
              <a:gd name="connsiteX52249" fmla="*/ 4773508 w 6085020"/>
              <a:gd name="connsiteY52249" fmla="*/ 1155822 h 4885973"/>
              <a:gd name="connsiteX52250" fmla="*/ 4771226 w 6085020"/>
              <a:gd name="connsiteY52250" fmla="*/ 1151270 h 4885973"/>
              <a:gd name="connsiteX52251" fmla="*/ 4764381 w 6085020"/>
              <a:gd name="connsiteY52251" fmla="*/ 1158287 h 4885973"/>
              <a:gd name="connsiteX52252" fmla="*/ 4762289 w 6085020"/>
              <a:gd name="connsiteY52252" fmla="*/ 1161322 h 4885973"/>
              <a:gd name="connsiteX52253" fmla="*/ 4763430 w 6085020"/>
              <a:gd name="connsiteY52253" fmla="*/ 1162460 h 4885973"/>
              <a:gd name="connsiteX52254" fmla="*/ 4766663 w 6085020"/>
              <a:gd name="connsiteY52254" fmla="*/ 1165495 h 4885973"/>
              <a:gd name="connsiteX52255" fmla="*/ 4760387 w 6085020"/>
              <a:gd name="connsiteY52255" fmla="*/ 1171374 h 4885973"/>
              <a:gd name="connsiteX52256" fmla="*/ 4765141 w 6085020"/>
              <a:gd name="connsiteY52256" fmla="*/ 1171374 h 4885973"/>
              <a:gd name="connsiteX52257" fmla="*/ 4770656 w 6085020"/>
              <a:gd name="connsiteY52257" fmla="*/ 1172892 h 4885973"/>
              <a:gd name="connsiteX52258" fmla="*/ 4766473 w 6085020"/>
              <a:gd name="connsiteY52258" fmla="*/ 1175547 h 4885973"/>
              <a:gd name="connsiteX52259" fmla="*/ 4761909 w 6085020"/>
              <a:gd name="connsiteY52259" fmla="*/ 1177064 h 4885973"/>
              <a:gd name="connsiteX52260" fmla="*/ 4760007 w 6085020"/>
              <a:gd name="connsiteY52260" fmla="*/ 1171564 h 4885973"/>
              <a:gd name="connsiteX52261" fmla="*/ 4754683 w 6085020"/>
              <a:gd name="connsiteY52261" fmla="*/ 1176495 h 4885973"/>
              <a:gd name="connsiteX52262" fmla="*/ 4757916 w 6085020"/>
              <a:gd name="connsiteY52262" fmla="*/ 1181427 h 4885973"/>
              <a:gd name="connsiteX52263" fmla="*/ 4753922 w 6085020"/>
              <a:gd name="connsiteY52263" fmla="*/ 1181427 h 4885973"/>
              <a:gd name="connsiteX52264" fmla="*/ 4753922 w 6085020"/>
              <a:gd name="connsiteY52264" fmla="*/ 1183133 h 4885973"/>
              <a:gd name="connsiteX52265" fmla="*/ 4753732 w 6085020"/>
              <a:gd name="connsiteY52265" fmla="*/ 1182607 h 4885973"/>
              <a:gd name="connsiteX52266" fmla="*/ 4753732 w 6085020"/>
              <a:gd name="connsiteY52266" fmla="*/ 1182564 h 4885973"/>
              <a:gd name="connsiteX52267" fmla="*/ 4753713 w 6085020"/>
              <a:gd name="connsiteY52267" fmla="*/ 1182555 h 4885973"/>
              <a:gd name="connsiteX52268" fmla="*/ 4752211 w 6085020"/>
              <a:gd name="connsiteY52268" fmla="*/ 1178392 h 4885973"/>
              <a:gd name="connsiteX52269" fmla="*/ 4749358 w 6085020"/>
              <a:gd name="connsiteY52269" fmla="*/ 1171754 h 4885973"/>
              <a:gd name="connsiteX52270" fmla="*/ 4743781 w 6085020"/>
              <a:gd name="connsiteY52270" fmla="*/ 1173271 h 4885973"/>
              <a:gd name="connsiteX52271" fmla="*/ 4736047 w 6085020"/>
              <a:gd name="connsiteY52271" fmla="*/ 1173271 h 4885973"/>
              <a:gd name="connsiteX52272" fmla="*/ 4738900 w 6085020"/>
              <a:gd name="connsiteY52272" fmla="*/ 1174599 h 4885973"/>
              <a:gd name="connsiteX52273" fmla="*/ 4743083 w 6085020"/>
              <a:gd name="connsiteY52273" fmla="*/ 1173461 h 4885973"/>
              <a:gd name="connsiteX52274" fmla="*/ 4743781 w 6085020"/>
              <a:gd name="connsiteY52274" fmla="*/ 1173271 h 4885973"/>
              <a:gd name="connsiteX52275" fmla="*/ 4744795 w 6085020"/>
              <a:gd name="connsiteY52275" fmla="*/ 1173271 h 4885973"/>
              <a:gd name="connsiteX52276" fmla="*/ 4744795 w 6085020"/>
              <a:gd name="connsiteY52276" fmla="*/ 1175737 h 4885973"/>
              <a:gd name="connsiteX52277" fmla="*/ 4749549 w 6085020"/>
              <a:gd name="connsiteY52277" fmla="*/ 1180478 h 4885973"/>
              <a:gd name="connsiteX52278" fmla="*/ 4753713 w 6085020"/>
              <a:gd name="connsiteY52278" fmla="*/ 1182555 h 4885973"/>
              <a:gd name="connsiteX52279" fmla="*/ 4753732 w 6085020"/>
              <a:gd name="connsiteY52279" fmla="*/ 1182607 h 4885973"/>
              <a:gd name="connsiteX52280" fmla="*/ 4753732 w 6085020"/>
              <a:gd name="connsiteY52280" fmla="*/ 1188634 h 4885973"/>
              <a:gd name="connsiteX52281" fmla="*/ 4751850 w 6085020"/>
              <a:gd name="connsiteY52281" fmla="*/ 1188615 h 4885973"/>
              <a:gd name="connsiteX52282" fmla="*/ 4751830 w 6085020"/>
              <a:gd name="connsiteY52282" fmla="*/ 1188634 h 4885973"/>
              <a:gd name="connsiteX52283" fmla="*/ 4751564 w 6085020"/>
              <a:gd name="connsiteY52283" fmla="*/ 1191035 h 4885973"/>
              <a:gd name="connsiteX52284" fmla="*/ 4752971 w 6085020"/>
              <a:gd name="connsiteY52284" fmla="*/ 1191668 h 4885973"/>
              <a:gd name="connsiteX52285" fmla="*/ 4752971 w 6085020"/>
              <a:gd name="connsiteY52285" fmla="*/ 1201721 h 4885973"/>
              <a:gd name="connsiteX52286" fmla="*/ 4766853 w 6085020"/>
              <a:gd name="connsiteY52286" fmla="*/ 1200014 h 4885973"/>
              <a:gd name="connsiteX52287" fmla="*/ 4768564 w 6085020"/>
              <a:gd name="connsiteY52287" fmla="*/ 1200014 h 4885973"/>
              <a:gd name="connsiteX52288" fmla="*/ 4768564 w 6085020"/>
              <a:gd name="connsiteY52288" fmla="*/ 1197927 h 4885973"/>
              <a:gd name="connsiteX52289" fmla="*/ 4773889 w 6085020"/>
              <a:gd name="connsiteY52289" fmla="*/ 1193375 h 4885973"/>
              <a:gd name="connsiteX52290" fmla="*/ 4769515 w 6085020"/>
              <a:gd name="connsiteY52290" fmla="*/ 1199255 h 4885973"/>
              <a:gd name="connsiteX52291" fmla="*/ 4764571 w 6085020"/>
              <a:gd name="connsiteY52291" fmla="*/ 1206083 h 4885973"/>
              <a:gd name="connsiteX52292" fmla="*/ 4754303 w 6085020"/>
              <a:gd name="connsiteY52292" fmla="*/ 1210445 h 4885973"/>
              <a:gd name="connsiteX52293" fmla="*/ 4756584 w 6085020"/>
              <a:gd name="connsiteY52293" fmla="*/ 1216135 h 4885973"/>
              <a:gd name="connsiteX52294" fmla="*/ 4754244 w 6085020"/>
              <a:gd name="connsiteY52294" fmla="*/ 1216888 h 4885973"/>
              <a:gd name="connsiteX52295" fmla="*/ 4752971 w 6085020"/>
              <a:gd name="connsiteY52295" fmla="*/ 1215566 h 4885973"/>
              <a:gd name="connsiteX52296" fmla="*/ 4752971 w 6085020"/>
              <a:gd name="connsiteY52296" fmla="*/ 1213101 h 4885973"/>
              <a:gd name="connsiteX52297" fmla="*/ 4744224 w 6085020"/>
              <a:gd name="connsiteY52297" fmla="*/ 1213101 h 4885973"/>
              <a:gd name="connsiteX52298" fmla="*/ 4750499 w 6085020"/>
              <a:gd name="connsiteY52298" fmla="*/ 1211204 h 4885973"/>
              <a:gd name="connsiteX52299" fmla="*/ 4747837 w 6085020"/>
              <a:gd name="connsiteY52299" fmla="*/ 1203617 h 4885973"/>
              <a:gd name="connsiteX52300" fmla="*/ 4745555 w 6085020"/>
              <a:gd name="connsiteY52300" fmla="*/ 1196600 h 4885973"/>
              <a:gd name="connsiteX52301" fmla="*/ 4745555 w 6085020"/>
              <a:gd name="connsiteY52301" fmla="*/ 1197738 h 4885973"/>
              <a:gd name="connsiteX52302" fmla="*/ 4742513 w 6085020"/>
              <a:gd name="connsiteY52302" fmla="*/ 1196600 h 4885973"/>
              <a:gd name="connsiteX52303" fmla="*/ 4734526 w 6085020"/>
              <a:gd name="connsiteY52303" fmla="*/ 1202290 h 4885973"/>
              <a:gd name="connsiteX52304" fmla="*/ 4732434 w 6085020"/>
              <a:gd name="connsiteY52304" fmla="*/ 1196410 h 4885973"/>
              <a:gd name="connsiteX52305" fmla="*/ 4731103 w 6085020"/>
              <a:gd name="connsiteY52305" fmla="*/ 1199065 h 4885973"/>
              <a:gd name="connsiteX52306" fmla="*/ 4729772 w 6085020"/>
              <a:gd name="connsiteY52306" fmla="*/ 1201910 h 4885973"/>
              <a:gd name="connsiteX52307" fmla="*/ 4733005 w 6085020"/>
              <a:gd name="connsiteY52307" fmla="*/ 1203428 h 4885973"/>
              <a:gd name="connsiteX52308" fmla="*/ 4727871 w 6085020"/>
              <a:gd name="connsiteY52308" fmla="*/ 1207031 h 4885973"/>
              <a:gd name="connsiteX52309" fmla="*/ 4726920 w 6085020"/>
              <a:gd name="connsiteY52309" fmla="*/ 1207031 h 4885973"/>
              <a:gd name="connsiteX52310" fmla="*/ 4724067 w 6085020"/>
              <a:gd name="connsiteY52310" fmla="*/ 1202669 h 4885973"/>
              <a:gd name="connsiteX52311" fmla="*/ 4717792 w 6085020"/>
              <a:gd name="connsiteY52311" fmla="*/ 1199634 h 4885973"/>
              <a:gd name="connsiteX52312" fmla="*/ 4729202 w 6085020"/>
              <a:gd name="connsiteY52312" fmla="*/ 1221446 h 4885973"/>
              <a:gd name="connsiteX52313" fmla="*/ 4729202 w 6085020"/>
              <a:gd name="connsiteY52313" fmla="*/ 1220498 h 4885973"/>
              <a:gd name="connsiteX52314" fmla="*/ 4729202 w 6085020"/>
              <a:gd name="connsiteY52314" fmla="*/ 1213859 h 4885973"/>
              <a:gd name="connsiteX52315" fmla="*/ 4734336 w 6085020"/>
              <a:gd name="connsiteY52315" fmla="*/ 1208549 h 4885973"/>
              <a:gd name="connsiteX52316" fmla="*/ 4736998 w 6085020"/>
              <a:gd name="connsiteY52316" fmla="*/ 1208549 h 4885973"/>
              <a:gd name="connsiteX52317" fmla="*/ 4738139 w 6085020"/>
              <a:gd name="connsiteY52317" fmla="*/ 1206652 h 4885973"/>
              <a:gd name="connsiteX52318" fmla="*/ 4740231 w 6085020"/>
              <a:gd name="connsiteY52318" fmla="*/ 1207790 h 4885973"/>
              <a:gd name="connsiteX52319" fmla="*/ 4739090 w 6085020"/>
              <a:gd name="connsiteY52319" fmla="*/ 1209876 h 4885973"/>
              <a:gd name="connsiteX52320" fmla="*/ 4740611 w 6085020"/>
              <a:gd name="connsiteY52320" fmla="*/ 1219739 h 4885973"/>
              <a:gd name="connsiteX52321" fmla="*/ 4734906 w 6085020"/>
              <a:gd name="connsiteY52321" fmla="*/ 1214618 h 4885973"/>
              <a:gd name="connsiteX52322" fmla="*/ 4738519 w 6085020"/>
              <a:gd name="connsiteY52322" fmla="*/ 1223153 h 4885973"/>
              <a:gd name="connsiteX52323" fmla="*/ 4732815 w 6085020"/>
              <a:gd name="connsiteY52323" fmla="*/ 1225239 h 4885973"/>
              <a:gd name="connsiteX52324" fmla="*/ 4732815 w 6085020"/>
              <a:gd name="connsiteY52324" fmla="*/ 1226946 h 4885973"/>
              <a:gd name="connsiteX52325" fmla="*/ 4730723 w 6085020"/>
              <a:gd name="connsiteY52325" fmla="*/ 1225808 h 4885973"/>
              <a:gd name="connsiteX52326" fmla="*/ 4737379 w 6085020"/>
              <a:gd name="connsiteY52326" fmla="*/ 1238705 h 4885973"/>
              <a:gd name="connsiteX52327" fmla="*/ 4730723 w 6085020"/>
              <a:gd name="connsiteY52327" fmla="*/ 1243068 h 4885973"/>
              <a:gd name="connsiteX52328" fmla="*/ 4720835 w 6085020"/>
              <a:gd name="connsiteY52328" fmla="*/ 1253310 h 4885973"/>
              <a:gd name="connsiteX52329" fmla="*/ 4718553 w 6085020"/>
              <a:gd name="connsiteY52329" fmla="*/ 1256344 h 4885973"/>
              <a:gd name="connsiteX52330" fmla="*/ 4719884 w 6085020"/>
              <a:gd name="connsiteY52330" fmla="*/ 1257482 h 4885973"/>
              <a:gd name="connsiteX52331" fmla="*/ 4722926 w 6085020"/>
              <a:gd name="connsiteY52331" fmla="*/ 1260517 h 4885973"/>
              <a:gd name="connsiteX52332" fmla="*/ 4716842 w 6085020"/>
              <a:gd name="connsiteY52332" fmla="*/ 1266397 h 4885973"/>
              <a:gd name="connsiteX52333" fmla="*/ 4710566 w 6085020"/>
              <a:gd name="connsiteY52333" fmla="*/ 1272276 h 4885973"/>
              <a:gd name="connsiteX52334" fmla="*/ 4713609 w 6085020"/>
              <a:gd name="connsiteY52334" fmla="*/ 1277207 h 4885973"/>
              <a:gd name="connsiteX52335" fmla="*/ 4708094 w 6085020"/>
              <a:gd name="connsiteY52335" fmla="*/ 1277207 h 4885973"/>
              <a:gd name="connsiteX52336" fmla="*/ 4708094 w 6085020"/>
              <a:gd name="connsiteY52336" fmla="*/ 1278725 h 4885973"/>
              <a:gd name="connsiteX52337" fmla="*/ 4706193 w 6085020"/>
              <a:gd name="connsiteY52337" fmla="*/ 1274173 h 4885973"/>
              <a:gd name="connsiteX52338" fmla="*/ 4703531 w 6085020"/>
              <a:gd name="connsiteY52338" fmla="*/ 1267345 h 4885973"/>
              <a:gd name="connsiteX52339" fmla="*/ 4696875 w 6085020"/>
              <a:gd name="connsiteY52339" fmla="*/ 1270759 h 4885973"/>
              <a:gd name="connsiteX52340" fmla="*/ 4692692 w 6085020"/>
              <a:gd name="connsiteY52340" fmla="*/ 1271897 h 4885973"/>
              <a:gd name="connsiteX52341" fmla="*/ 4699347 w 6085020"/>
              <a:gd name="connsiteY52341" fmla="*/ 1271897 h 4885973"/>
              <a:gd name="connsiteX52342" fmla="*/ 4699347 w 6085020"/>
              <a:gd name="connsiteY52342" fmla="*/ 1274363 h 4885973"/>
              <a:gd name="connsiteX52343" fmla="*/ 4703911 w 6085020"/>
              <a:gd name="connsiteY52343" fmla="*/ 1279104 h 4885973"/>
              <a:gd name="connsiteX52344" fmla="*/ 4708285 w 6085020"/>
              <a:gd name="connsiteY52344" fmla="*/ 1281191 h 4885973"/>
              <a:gd name="connsiteX52345" fmla="*/ 4708285 w 6085020"/>
              <a:gd name="connsiteY52345" fmla="*/ 1287260 h 4885973"/>
              <a:gd name="connsiteX52346" fmla="*/ 4706725 w 6085020"/>
              <a:gd name="connsiteY52346" fmla="*/ 1286194 h 4885973"/>
              <a:gd name="connsiteX52347" fmla="*/ 4706383 w 6085020"/>
              <a:gd name="connsiteY52347" fmla="*/ 1286312 h 4885973"/>
              <a:gd name="connsiteX52348" fmla="*/ 4705356 w 6085020"/>
              <a:gd name="connsiteY52348" fmla="*/ 1288197 h 4885973"/>
              <a:gd name="connsiteX52349" fmla="*/ 4705432 w 6085020"/>
              <a:gd name="connsiteY52349" fmla="*/ 1288398 h 4885973"/>
              <a:gd name="connsiteX52350" fmla="*/ 4707334 w 6085020"/>
              <a:gd name="connsiteY52350" fmla="*/ 1288398 h 4885973"/>
              <a:gd name="connsiteX52351" fmla="*/ 4708285 w 6085020"/>
              <a:gd name="connsiteY52351" fmla="*/ 1288398 h 4885973"/>
              <a:gd name="connsiteX52352" fmla="*/ 4708285 w 6085020"/>
              <a:gd name="connsiteY52352" fmla="*/ 1298450 h 4885973"/>
              <a:gd name="connsiteX52353" fmla="*/ 4722166 w 6085020"/>
              <a:gd name="connsiteY52353" fmla="*/ 1296743 h 4885973"/>
              <a:gd name="connsiteX52354" fmla="*/ 4723877 w 6085020"/>
              <a:gd name="connsiteY52354" fmla="*/ 1296743 h 4885973"/>
              <a:gd name="connsiteX52355" fmla="*/ 4724904 w 6085020"/>
              <a:gd name="connsiteY52355" fmla="*/ 1294858 h 4885973"/>
              <a:gd name="connsiteX52356" fmla="*/ 4724828 w 6085020"/>
              <a:gd name="connsiteY52356" fmla="*/ 1294657 h 4885973"/>
              <a:gd name="connsiteX52357" fmla="*/ 4729962 w 6085020"/>
              <a:gd name="connsiteY52357" fmla="*/ 1289915 h 4885973"/>
              <a:gd name="connsiteX52358" fmla="*/ 4720645 w 6085020"/>
              <a:gd name="connsiteY52358" fmla="*/ 1302812 h 4885973"/>
              <a:gd name="connsiteX52359" fmla="*/ 4705242 w 6085020"/>
              <a:gd name="connsiteY52359" fmla="*/ 1309261 h 4885973"/>
              <a:gd name="connsiteX52360" fmla="*/ 4702389 w 6085020"/>
              <a:gd name="connsiteY52360" fmla="*/ 1301105 h 4885973"/>
              <a:gd name="connsiteX52361" fmla="*/ 4699537 w 6085020"/>
              <a:gd name="connsiteY52361" fmla="*/ 1292950 h 4885973"/>
              <a:gd name="connsiteX52362" fmla="*/ 4699537 w 6085020"/>
              <a:gd name="connsiteY52362" fmla="*/ 1291622 h 4885973"/>
              <a:gd name="connsiteX52363" fmla="*/ 4688889 w 6085020"/>
              <a:gd name="connsiteY52363" fmla="*/ 1299398 h 4885973"/>
              <a:gd name="connsiteX52364" fmla="*/ 4686797 w 6085020"/>
              <a:gd name="connsiteY52364" fmla="*/ 1293519 h 4885973"/>
              <a:gd name="connsiteX52365" fmla="*/ 4685466 w 6085020"/>
              <a:gd name="connsiteY52365" fmla="*/ 1296174 h 4885973"/>
              <a:gd name="connsiteX52366" fmla="*/ 4684135 w 6085020"/>
              <a:gd name="connsiteY52366" fmla="*/ 1298829 h 4885973"/>
              <a:gd name="connsiteX52367" fmla="*/ 4687367 w 6085020"/>
              <a:gd name="connsiteY52367" fmla="*/ 1300536 h 4885973"/>
              <a:gd name="connsiteX52368" fmla="*/ 4682233 w 6085020"/>
              <a:gd name="connsiteY52368" fmla="*/ 1304140 h 4885973"/>
              <a:gd name="connsiteX52369" fmla="*/ 4681092 w 6085020"/>
              <a:gd name="connsiteY52369" fmla="*/ 1304140 h 4885973"/>
              <a:gd name="connsiteX52370" fmla="*/ 4671584 w 6085020"/>
              <a:gd name="connsiteY52370" fmla="*/ 1296364 h 4885973"/>
              <a:gd name="connsiteX52371" fmla="*/ 4671584 w 6085020"/>
              <a:gd name="connsiteY52371" fmla="*/ 1304899 h 4885973"/>
              <a:gd name="connsiteX52372" fmla="*/ 4670253 w 6085020"/>
              <a:gd name="connsiteY52372" fmla="*/ 1307175 h 4885973"/>
              <a:gd name="connsiteX52373" fmla="*/ 4667591 w 6085020"/>
              <a:gd name="connsiteY52373" fmla="*/ 1312296 h 4885973"/>
              <a:gd name="connsiteX52374" fmla="*/ 4668542 w 6085020"/>
              <a:gd name="connsiteY52374" fmla="*/ 1313623 h 4885973"/>
              <a:gd name="connsiteX52375" fmla="*/ 4665499 w 6085020"/>
              <a:gd name="connsiteY52375" fmla="*/ 1315899 h 4885973"/>
              <a:gd name="connsiteX52376" fmla="*/ 4660935 w 6085020"/>
              <a:gd name="connsiteY52376" fmla="*/ 1302623 h 4885973"/>
              <a:gd name="connsiteX52377" fmla="*/ 4663217 w 6085020"/>
              <a:gd name="connsiteY52377" fmla="*/ 1301105 h 4885973"/>
              <a:gd name="connsiteX52378" fmla="*/ 4666640 w 6085020"/>
              <a:gd name="connsiteY52378" fmla="*/ 1298450 h 4885973"/>
              <a:gd name="connsiteX52379" fmla="*/ 4658844 w 6085020"/>
              <a:gd name="connsiteY52379" fmla="*/ 1298450 h 4885973"/>
              <a:gd name="connsiteX52380" fmla="*/ 4650857 w 6085020"/>
              <a:gd name="connsiteY52380" fmla="*/ 1298450 h 4885973"/>
              <a:gd name="connsiteX52381" fmla="*/ 4653900 w 6085020"/>
              <a:gd name="connsiteY52381" fmla="*/ 1299967 h 4885973"/>
              <a:gd name="connsiteX52382" fmla="*/ 4641539 w 6085020"/>
              <a:gd name="connsiteY52382" fmla="*/ 1303049 h 4885973"/>
              <a:gd name="connsiteX52383" fmla="*/ 4641539 w 6085020"/>
              <a:gd name="connsiteY52383" fmla="*/ 1302623 h 4885973"/>
              <a:gd name="connsiteX52384" fmla="*/ 4641539 w 6085020"/>
              <a:gd name="connsiteY52384" fmla="*/ 1301105 h 4885973"/>
              <a:gd name="connsiteX52385" fmla="*/ 4639448 w 6085020"/>
              <a:gd name="connsiteY52385" fmla="*/ 1299967 h 4885973"/>
              <a:gd name="connsiteX52386" fmla="*/ 4639448 w 6085020"/>
              <a:gd name="connsiteY52386" fmla="*/ 1302054 h 4885973"/>
              <a:gd name="connsiteX52387" fmla="*/ 4641359 w 6085020"/>
              <a:gd name="connsiteY52387" fmla="*/ 1303094 h 4885973"/>
              <a:gd name="connsiteX52388" fmla="*/ 4640208 w 6085020"/>
              <a:gd name="connsiteY52388" fmla="*/ 1303381 h 4885973"/>
              <a:gd name="connsiteX52389" fmla="*/ 4635645 w 6085020"/>
              <a:gd name="connsiteY52389" fmla="*/ 1304709 h 4885973"/>
              <a:gd name="connsiteX52390" fmla="*/ 4633743 w 6085020"/>
              <a:gd name="connsiteY52390" fmla="*/ 1304709 h 4885973"/>
              <a:gd name="connsiteX52391" fmla="*/ 4632602 w 6085020"/>
              <a:gd name="connsiteY52391" fmla="*/ 1306985 h 4885973"/>
              <a:gd name="connsiteX52392" fmla="*/ 4624425 w 6085020"/>
              <a:gd name="connsiteY52392" fmla="*/ 1308882 h 4885973"/>
              <a:gd name="connsiteX52393" fmla="*/ 4621193 w 6085020"/>
              <a:gd name="connsiteY52393" fmla="*/ 1306985 h 4885973"/>
              <a:gd name="connsiteX52394" fmla="*/ 4621193 w 6085020"/>
              <a:gd name="connsiteY52394" fmla="*/ 1308313 h 4885973"/>
              <a:gd name="connsiteX52395" fmla="*/ 4625376 w 6085020"/>
              <a:gd name="connsiteY52395" fmla="*/ 1319313 h 4885973"/>
              <a:gd name="connsiteX52396" fmla="*/ 4628228 w 6085020"/>
              <a:gd name="connsiteY52396" fmla="*/ 1327469 h 4885973"/>
              <a:gd name="connsiteX52397" fmla="*/ 4639448 w 6085020"/>
              <a:gd name="connsiteY52397" fmla="*/ 1323865 h 4885973"/>
              <a:gd name="connsiteX52398" fmla="*/ 4639448 w 6085020"/>
              <a:gd name="connsiteY52398" fmla="*/ 1327659 h 4885973"/>
              <a:gd name="connsiteX52399" fmla="*/ 4642659 w 6085020"/>
              <a:gd name="connsiteY52399" fmla="*/ 1326522 h 4885973"/>
              <a:gd name="connsiteX52400" fmla="*/ 4643061 w 6085020"/>
              <a:gd name="connsiteY52400" fmla="*/ 1327659 h 4885973"/>
              <a:gd name="connsiteX52401" fmla="*/ 4644396 w 6085020"/>
              <a:gd name="connsiteY52401" fmla="*/ 1325907 h 4885973"/>
              <a:gd name="connsiteX52402" fmla="*/ 4645342 w 6085020"/>
              <a:gd name="connsiteY52402" fmla="*/ 1325572 h 4885973"/>
              <a:gd name="connsiteX52403" fmla="*/ 4637356 w 6085020"/>
              <a:gd name="connsiteY52403" fmla="*/ 1332969 h 4885973"/>
              <a:gd name="connsiteX52404" fmla="*/ 4645913 w 6085020"/>
              <a:gd name="connsiteY52404" fmla="*/ 1330124 h 4885973"/>
              <a:gd name="connsiteX52405" fmla="*/ 4643061 w 6085020"/>
              <a:gd name="connsiteY52405" fmla="*/ 1336004 h 4885973"/>
              <a:gd name="connsiteX52406" fmla="*/ 4624045 w 6085020"/>
              <a:gd name="connsiteY52406" fmla="*/ 1328797 h 4885973"/>
              <a:gd name="connsiteX52407" fmla="*/ 4622714 w 6085020"/>
              <a:gd name="connsiteY52407" fmla="*/ 1328797 h 4885973"/>
              <a:gd name="connsiteX52408" fmla="*/ 4620622 w 6085020"/>
              <a:gd name="connsiteY52408" fmla="*/ 1327659 h 4885973"/>
              <a:gd name="connsiteX52409" fmla="*/ 4615108 w 6085020"/>
              <a:gd name="connsiteY52409" fmla="*/ 1325383 h 4885973"/>
              <a:gd name="connsiteX52410" fmla="*/ 4615108 w 6085020"/>
              <a:gd name="connsiteY52410" fmla="*/ 1324055 h 4885973"/>
              <a:gd name="connsiteX52411" fmla="*/ 4613225 w 6085020"/>
              <a:gd name="connsiteY52411" fmla="*/ 1324036 h 4885973"/>
              <a:gd name="connsiteX52412" fmla="*/ 4613206 w 6085020"/>
              <a:gd name="connsiteY52412" fmla="*/ 1324055 h 4885973"/>
              <a:gd name="connsiteX52413" fmla="*/ 4612065 w 6085020"/>
              <a:gd name="connsiteY52413" fmla="*/ 1325193 h 4885973"/>
              <a:gd name="connsiteX52414" fmla="*/ 4601797 w 6085020"/>
              <a:gd name="connsiteY52414" fmla="*/ 1323865 h 4885973"/>
              <a:gd name="connsiteX52415" fmla="*/ 4587915 w 6085020"/>
              <a:gd name="connsiteY52415" fmla="*/ 1326900 h 4885973"/>
              <a:gd name="connsiteX52416" fmla="*/ 4583922 w 6085020"/>
              <a:gd name="connsiteY52416" fmla="*/ 1326900 h 4885973"/>
              <a:gd name="connsiteX52417" fmla="*/ 4583922 w 6085020"/>
              <a:gd name="connsiteY52417" fmla="*/ 1327659 h 4885973"/>
              <a:gd name="connsiteX52418" fmla="*/ 4577267 w 6085020"/>
              <a:gd name="connsiteY52418" fmla="*/ 1328986 h 4885973"/>
              <a:gd name="connsiteX52419" fmla="*/ 4577267 w 6085020"/>
              <a:gd name="connsiteY52419" fmla="*/ 1327469 h 4885973"/>
              <a:gd name="connsiteX52420" fmla="*/ 4578597 w 6085020"/>
              <a:gd name="connsiteY52420" fmla="*/ 1324624 h 4885973"/>
              <a:gd name="connsiteX52421" fmla="*/ 4570421 w 6085020"/>
              <a:gd name="connsiteY52421" fmla="*/ 1327469 h 4885973"/>
              <a:gd name="connsiteX52422" fmla="*/ 4573083 w 6085020"/>
              <a:gd name="connsiteY52422" fmla="*/ 1328797 h 4885973"/>
              <a:gd name="connsiteX52423" fmla="*/ 4574224 w 6085020"/>
              <a:gd name="connsiteY52423" fmla="*/ 1328797 h 4885973"/>
              <a:gd name="connsiteX52424" fmla="*/ 4565287 w 6085020"/>
              <a:gd name="connsiteY52424" fmla="*/ 1330693 h 4885973"/>
              <a:gd name="connsiteX52425" fmla="*/ 4566237 w 6085020"/>
              <a:gd name="connsiteY52425" fmla="*/ 1329555 h 4885973"/>
              <a:gd name="connsiteX52426" fmla="*/ 4567759 w 6085020"/>
              <a:gd name="connsiteY52426" fmla="*/ 1325952 h 4885973"/>
              <a:gd name="connsiteX52427" fmla="*/ 4564336 w 6085020"/>
              <a:gd name="connsiteY52427" fmla="*/ 1324055 h 4885973"/>
              <a:gd name="connsiteX52428" fmla="*/ 4561293 w 6085020"/>
              <a:gd name="connsiteY52428" fmla="*/ 1324055 h 4885973"/>
              <a:gd name="connsiteX52429" fmla="*/ 4563765 w 6085020"/>
              <a:gd name="connsiteY52429" fmla="*/ 1331831 h 4885973"/>
              <a:gd name="connsiteX52430" fmla="*/ 4551405 w 6085020"/>
              <a:gd name="connsiteY52430" fmla="*/ 1334487 h 4885973"/>
              <a:gd name="connsiteX52431" fmla="*/ 4555969 w 6085020"/>
              <a:gd name="connsiteY52431" fmla="*/ 1341694 h 4885973"/>
              <a:gd name="connsiteX52432" fmla="*/ 4554447 w 6085020"/>
              <a:gd name="connsiteY52432" fmla="*/ 1341694 h 4885973"/>
              <a:gd name="connsiteX52433" fmla="*/ 4556920 w 6085020"/>
              <a:gd name="connsiteY52433" fmla="*/ 1343021 h 4885973"/>
              <a:gd name="connsiteX52434" fmla="*/ 4564336 w 6085020"/>
              <a:gd name="connsiteY52434" fmla="*/ 1354401 h 4885973"/>
              <a:gd name="connsiteX52435" fmla="*/ 4566617 w 6085020"/>
              <a:gd name="connsiteY52435" fmla="*/ 1358005 h 4885973"/>
              <a:gd name="connsiteX52436" fmla="*/ 4568329 w 6085020"/>
              <a:gd name="connsiteY52436" fmla="*/ 1358005 h 4885973"/>
              <a:gd name="connsiteX52437" fmla="*/ 4568329 w 6085020"/>
              <a:gd name="connsiteY52437" fmla="*/ 1359333 h 4885973"/>
              <a:gd name="connsiteX52438" fmla="*/ 4566998 w 6085020"/>
              <a:gd name="connsiteY52438" fmla="*/ 1359333 h 4885973"/>
              <a:gd name="connsiteX52439" fmla="*/ 4569090 w 6085020"/>
              <a:gd name="connsiteY52439" fmla="*/ 1360471 h 4885973"/>
              <a:gd name="connsiteX52440" fmla="*/ 4572132 w 6085020"/>
              <a:gd name="connsiteY52440" fmla="*/ 1365402 h 4885973"/>
              <a:gd name="connsiteX52441" fmla="*/ 4568329 w 6085020"/>
              <a:gd name="connsiteY52441" fmla="*/ 1367109 h 4885973"/>
              <a:gd name="connsiteX52442" fmla="*/ 4563765 w 6085020"/>
              <a:gd name="connsiteY52442" fmla="*/ 1364074 h 4885973"/>
              <a:gd name="connsiteX52443" fmla="*/ 4560533 w 6085020"/>
              <a:gd name="connsiteY52443" fmla="*/ 1361988 h 4885973"/>
              <a:gd name="connsiteX52444" fmla="*/ 4558116 w 6085020"/>
              <a:gd name="connsiteY52444" fmla="*/ 1363008 h 4885973"/>
              <a:gd name="connsiteX52445" fmla="*/ 4555779 w 6085020"/>
              <a:gd name="connsiteY52445" fmla="*/ 1361609 h 4885973"/>
              <a:gd name="connsiteX52446" fmla="*/ 4554828 w 6085020"/>
              <a:gd name="connsiteY52446" fmla="*/ 1363695 h 4885973"/>
              <a:gd name="connsiteX52447" fmla="*/ 4553877 w 6085020"/>
              <a:gd name="connsiteY52447" fmla="*/ 1365592 h 4885973"/>
              <a:gd name="connsiteX52448" fmla="*/ 4556322 w 6085020"/>
              <a:gd name="connsiteY52448" fmla="*/ 1364422 h 4885973"/>
              <a:gd name="connsiteX52449" fmla="*/ 4563195 w 6085020"/>
              <a:gd name="connsiteY52449" fmla="*/ 1367678 h 4885973"/>
              <a:gd name="connsiteX52450" fmla="*/ 4565287 w 6085020"/>
              <a:gd name="connsiteY52450" fmla="*/ 1367678 h 4885973"/>
              <a:gd name="connsiteX52451" fmla="*/ 4558060 w 6085020"/>
              <a:gd name="connsiteY52451" fmla="*/ 1370902 h 4885973"/>
              <a:gd name="connsiteX52452" fmla="*/ 4556159 w 6085020"/>
              <a:gd name="connsiteY52452" fmla="*/ 1369575 h 4885973"/>
              <a:gd name="connsiteX52453" fmla="*/ 4549313 w 6085020"/>
              <a:gd name="connsiteY52453" fmla="*/ 1365592 h 4885973"/>
              <a:gd name="connsiteX52454" fmla="*/ 4547031 w 6085020"/>
              <a:gd name="connsiteY52454" fmla="*/ 1365592 h 4885973"/>
              <a:gd name="connsiteX52455" fmla="*/ 4547031 w 6085020"/>
              <a:gd name="connsiteY52455" fmla="*/ 1367868 h 4885973"/>
              <a:gd name="connsiteX52456" fmla="*/ 4551785 w 6085020"/>
              <a:gd name="connsiteY52456" fmla="*/ 1370333 h 4885973"/>
              <a:gd name="connsiteX52457" fmla="*/ 4554828 w 6085020"/>
              <a:gd name="connsiteY52457" fmla="*/ 1371851 h 4885973"/>
              <a:gd name="connsiteX52458" fmla="*/ 4544940 w 6085020"/>
              <a:gd name="connsiteY52458" fmla="*/ 1376403 h 4885973"/>
              <a:gd name="connsiteX52459" fmla="*/ 4543799 w 6085020"/>
              <a:gd name="connsiteY52459" fmla="*/ 1380955 h 4885973"/>
              <a:gd name="connsiteX52460" fmla="*/ 4540946 w 6085020"/>
              <a:gd name="connsiteY52460" fmla="*/ 1379248 h 4885973"/>
              <a:gd name="connsiteX52461" fmla="*/ 4531628 w 6085020"/>
              <a:gd name="connsiteY52461" fmla="*/ 1383431 h 4885973"/>
              <a:gd name="connsiteX52462" fmla="*/ 4531629 w 6085020"/>
              <a:gd name="connsiteY52462" fmla="*/ 1383420 h 4885973"/>
              <a:gd name="connsiteX52463" fmla="*/ 4528776 w 6085020"/>
              <a:gd name="connsiteY52463" fmla="*/ 1382662 h 4885973"/>
              <a:gd name="connsiteX52464" fmla="*/ 4526685 w 6085020"/>
              <a:gd name="connsiteY52464" fmla="*/ 1382662 h 4885973"/>
              <a:gd name="connsiteX52465" fmla="*/ 4526685 w 6085020"/>
              <a:gd name="connsiteY52465" fmla="*/ 1384558 h 4885973"/>
              <a:gd name="connsiteX52466" fmla="*/ 4527784 w 6085020"/>
              <a:gd name="connsiteY52466" fmla="*/ 1385156 h 4885973"/>
              <a:gd name="connsiteX52467" fmla="*/ 4521931 w 6085020"/>
              <a:gd name="connsiteY52467" fmla="*/ 1387783 h 4885973"/>
              <a:gd name="connsiteX52468" fmla="*/ 4522882 w 6085020"/>
              <a:gd name="connsiteY52468" fmla="*/ 1387783 h 4885973"/>
              <a:gd name="connsiteX52469" fmla="*/ 4518508 w 6085020"/>
              <a:gd name="connsiteY52469" fmla="*/ 1388731 h 4885973"/>
              <a:gd name="connsiteX52470" fmla="*/ 4517557 w 6085020"/>
              <a:gd name="connsiteY52470" fmla="*/ 1388731 h 4885973"/>
              <a:gd name="connsiteX52471" fmla="*/ 4490175 w 6085020"/>
              <a:gd name="connsiteY52471" fmla="*/ 1401438 h 4885973"/>
              <a:gd name="connsiteX52472" fmla="*/ 4488719 w 6085020"/>
              <a:gd name="connsiteY52472" fmla="*/ 1396421 h 4885973"/>
              <a:gd name="connsiteX52473" fmla="*/ 4489604 w 6085020"/>
              <a:gd name="connsiteY52473" fmla="*/ 1396697 h 4885973"/>
              <a:gd name="connsiteX52474" fmla="*/ 4490555 w 6085020"/>
              <a:gd name="connsiteY52474" fmla="*/ 1393662 h 4885973"/>
              <a:gd name="connsiteX52475" fmla="*/ 4488463 w 6085020"/>
              <a:gd name="connsiteY52475" fmla="*/ 1393662 h 4885973"/>
              <a:gd name="connsiteX52476" fmla="*/ 4487793 w 6085020"/>
              <a:gd name="connsiteY52476" fmla="*/ 1393231 h 4885973"/>
              <a:gd name="connsiteX52477" fmla="*/ 4483899 w 6085020"/>
              <a:gd name="connsiteY52477" fmla="*/ 1379817 h 4885973"/>
              <a:gd name="connsiteX52478" fmla="*/ 4479906 w 6085020"/>
              <a:gd name="connsiteY52478" fmla="*/ 1362367 h 4885973"/>
              <a:gd name="connsiteX52479" fmla="*/ 4460890 w 6085020"/>
              <a:gd name="connsiteY52479" fmla="*/ 1368816 h 4885973"/>
              <a:gd name="connsiteX52480" fmla="*/ 4460890 w 6085020"/>
              <a:gd name="connsiteY52480" fmla="*/ 1369006 h 4885973"/>
              <a:gd name="connsiteX52481" fmla="*/ 4459749 w 6085020"/>
              <a:gd name="connsiteY52481" fmla="*/ 1369006 h 4885973"/>
              <a:gd name="connsiteX52482" fmla="*/ 4458190 w 6085020"/>
              <a:gd name="connsiteY52482" fmla="*/ 1367940 h 4885973"/>
              <a:gd name="connsiteX52483" fmla="*/ 4457848 w 6085020"/>
              <a:gd name="connsiteY52483" fmla="*/ 1368057 h 4885973"/>
              <a:gd name="connsiteX52484" fmla="*/ 4456707 w 6085020"/>
              <a:gd name="connsiteY52484" fmla="*/ 1370144 h 4885973"/>
              <a:gd name="connsiteX52485" fmla="*/ 4458799 w 6085020"/>
              <a:gd name="connsiteY52485" fmla="*/ 1371092 h 4885973"/>
              <a:gd name="connsiteX52486" fmla="*/ 4460890 w 6085020"/>
              <a:gd name="connsiteY52486" fmla="*/ 1371478 h 4885973"/>
              <a:gd name="connsiteX52487" fmla="*/ 4460890 w 6085020"/>
              <a:gd name="connsiteY52487" fmla="*/ 1384558 h 4885973"/>
              <a:gd name="connsiteX52488" fmla="*/ 4452333 w 6085020"/>
              <a:gd name="connsiteY52488" fmla="*/ 1384558 h 4885973"/>
              <a:gd name="connsiteX52489" fmla="*/ 4437691 w 6085020"/>
              <a:gd name="connsiteY52489" fmla="*/ 1384558 h 4885973"/>
              <a:gd name="connsiteX52490" fmla="*/ 4449101 w 6085020"/>
              <a:gd name="connsiteY52490" fmla="*/ 1416043 h 4885973"/>
              <a:gd name="connsiteX52491" fmla="*/ 4438642 w 6085020"/>
              <a:gd name="connsiteY52491" fmla="*/ 1416043 h 4885973"/>
              <a:gd name="connsiteX52492" fmla="*/ 4414492 w 6085020"/>
              <a:gd name="connsiteY52492" fmla="*/ 1413577 h 4885973"/>
              <a:gd name="connsiteX52493" fmla="*/ 4405745 w 6085020"/>
              <a:gd name="connsiteY52493" fmla="*/ 1410353 h 4885973"/>
              <a:gd name="connsiteX52494" fmla="*/ 4384257 w 6085020"/>
              <a:gd name="connsiteY52494" fmla="*/ 1400869 h 4885973"/>
              <a:gd name="connsiteX52495" fmla="*/ 4384257 w 6085020"/>
              <a:gd name="connsiteY52495" fmla="*/ 1403904 h 4885973"/>
              <a:gd name="connsiteX52496" fmla="*/ 4382926 w 6085020"/>
              <a:gd name="connsiteY52496" fmla="*/ 1413767 h 4885973"/>
              <a:gd name="connsiteX52497" fmla="*/ 4381975 w 6085020"/>
              <a:gd name="connsiteY52497" fmla="*/ 1415663 h 4885973"/>
              <a:gd name="connsiteX52498" fmla="*/ 4382926 w 6085020"/>
              <a:gd name="connsiteY52498" fmla="*/ 1415663 h 4885973"/>
              <a:gd name="connsiteX52499" fmla="*/ 4380834 w 6085020"/>
              <a:gd name="connsiteY52499" fmla="*/ 1430268 h 4885973"/>
              <a:gd name="connsiteX52500" fmla="*/ 4380834 w 6085020"/>
              <a:gd name="connsiteY52500" fmla="*/ 1436716 h 4885973"/>
              <a:gd name="connsiteX52501" fmla="*/ 4376841 w 6085020"/>
              <a:gd name="connsiteY52501" fmla="*/ 1464218 h 4885973"/>
              <a:gd name="connsiteX52502" fmla="*/ 4350980 w 6085020"/>
              <a:gd name="connsiteY52502" fmla="*/ 1477305 h 4885973"/>
              <a:gd name="connsiteX52503" fmla="*/ 4342803 w 6085020"/>
              <a:gd name="connsiteY52503" fmla="*/ 1468770 h 4885973"/>
              <a:gd name="connsiteX52504" fmla="*/ 4328731 w 6085020"/>
              <a:gd name="connsiteY52504" fmla="*/ 1457390 h 4885973"/>
              <a:gd name="connsiteX52505" fmla="*/ 4330633 w 6085020"/>
              <a:gd name="connsiteY52505" fmla="*/ 1467442 h 4885973"/>
              <a:gd name="connsiteX52506" fmla="*/ 4330761 w 6085020"/>
              <a:gd name="connsiteY52506" fmla="*/ 1467821 h 4885973"/>
              <a:gd name="connsiteX52507" fmla="*/ 4329492 w 6085020"/>
              <a:gd name="connsiteY52507" fmla="*/ 1467821 h 4885973"/>
              <a:gd name="connsiteX52508" fmla="*/ 4330853 w 6085020"/>
              <a:gd name="connsiteY52508" fmla="*/ 1468093 h 4885973"/>
              <a:gd name="connsiteX52509" fmla="*/ 4336528 w 6085020"/>
              <a:gd name="connsiteY52509" fmla="*/ 1484891 h 4885973"/>
              <a:gd name="connsiteX52510" fmla="*/ 4327590 w 6085020"/>
              <a:gd name="connsiteY52510" fmla="*/ 1489443 h 4885973"/>
              <a:gd name="connsiteX52511" fmla="*/ 4318273 w 6085020"/>
              <a:gd name="connsiteY52511" fmla="*/ 1487167 h 4885973"/>
              <a:gd name="connsiteX52512" fmla="*/ 4316371 w 6085020"/>
              <a:gd name="connsiteY52512" fmla="*/ 1495133 h 4885973"/>
              <a:gd name="connsiteX52513" fmla="*/ 4312378 w 6085020"/>
              <a:gd name="connsiteY52513" fmla="*/ 1497220 h 4885973"/>
              <a:gd name="connsiteX52514" fmla="*/ 4307624 w 6085020"/>
              <a:gd name="connsiteY52514" fmla="*/ 1493237 h 4885973"/>
              <a:gd name="connsiteX52515" fmla="*/ 4304772 w 6085020"/>
              <a:gd name="connsiteY52515" fmla="*/ 1501013 h 4885973"/>
              <a:gd name="connsiteX52516" fmla="*/ 4278530 w 6085020"/>
              <a:gd name="connsiteY52516" fmla="*/ 1511634 h 4885973"/>
              <a:gd name="connsiteX52517" fmla="*/ 4247154 w 6085020"/>
              <a:gd name="connsiteY52517" fmla="*/ 1527376 h 4885973"/>
              <a:gd name="connsiteX52518" fmla="*/ 4249626 w 6085020"/>
              <a:gd name="connsiteY52518" fmla="*/ 1527376 h 4885973"/>
              <a:gd name="connsiteX52519" fmla="*/ 4216729 w 6085020"/>
              <a:gd name="connsiteY52519" fmla="*/ 1545015 h 4885973"/>
              <a:gd name="connsiteX52520" fmla="*/ 4212545 w 6085020"/>
              <a:gd name="connsiteY52520" fmla="*/ 1545015 h 4885973"/>
              <a:gd name="connsiteX52521" fmla="*/ 4207602 w 6085020"/>
              <a:gd name="connsiteY52521" fmla="*/ 1546722 h 4885973"/>
              <a:gd name="connsiteX52522" fmla="*/ 4211024 w 6085020"/>
              <a:gd name="connsiteY52522" fmla="*/ 1546722 h 4885973"/>
              <a:gd name="connsiteX52523" fmla="*/ 4203798 w 6085020"/>
              <a:gd name="connsiteY52523" fmla="*/ 1550895 h 4885973"/>
              <a:gd name="connsiteX52524" fmla="*/ 4207982 w 6085020"/>
              <a:gd name="connsiteY52524" fmla="*/ 1542360 h 4885973"/>
              <a:gd name="connsiteX52525" fmla="*/ 4185630 w 6085020"/>
              <a:gd name="connsiteY52525" fmla="*/ 1549847 h 4885973"/>
              <a:gd name="connsiteX52526" fmla="*/ 4185543 w 6085020"/>
              <a:gd name="connsiteY52526" fmla="*/ 1549757 h 4885973"/>
              <a:gd name="connsiteX52527" fmla="*/ 4185543 w 6085020"/>
              <a:gd name="connsiteY52527" fmla="*/ 1549876 h 4885973"/>
              <a:gd name="connsiteX52528" fmla="*/ 4182501 w 6085020"/>
              <a:gd name="connsiteY52528" fmla="*/ 1550895 h 4885973"/>
              <a:gd name="connsiteX52529" fmla="*/ 4185543 w 6085020"/>
              <a:gd name="connsiteY52529" fmla="*/ 1552412 h 4885973"/>
              <a:gd name="connsiteX52530" fmla="*/ 4185543 w 6085020"/>
              <a:gd name="connsiteY52530" fmla="*/ 1549876 h 4885973"/>
              <a:gd name="connsiteX52531" fmla="*/ 4185630 w 6085020"/>
              <a:gd name="connsiteY52531" fmla="*/ 1549847 h 4885973"/>
              <a:gd name="connsiteX52532" fmla="*/ 4191058 w 6085020"/>
              <a:gd name="connsiteY52532" fmla="*/ 1555447 h 4885973"/>
              <a:gd name="connsiteX52533" fmla="*/ 4193720 w 6085020"/>
              <a:gd name="connsiteY52533" fmla="*/ 1556775 h 4885973"/>
              <a:gd name="connsiteX52534" fmla="*/ 4114044 w 6085020"/>
              <a:gd name="connsiteY52534" fmla="*/ 1601915 h 4885973"/>
              <a:gd name="connsiteX52535" fmla="*/ 4112713 w 6085020"/>
              <a:gd name="connsiteY52535" fmla="*/ 1597932 h 4885973"/>
              <a:gd name="connsiteX52536" fmla="*/ 4109861 w 6085020"/>
              <a:gd name="connsiteY52536" fmla="*/ 1600018 h 4885973"/>
              <a:gd name="connsiteX52537" fmla="*/ 4107769 w 6085020"/>
              <a:gd name="connsiteY52537" fmla="*/ 1605139 h 4885973"/>
              <a:gd name="connsiteX52538" fmla="*/ 4084189 w 6085020"/>
              <a:gd name="connsiteY52538" fmla="*/ 1618985 h 4885973"/>
              <a:gd name="connsiteX52539" fmla="*/ 4091225 w 6085020"/>
              <a:gd name="connsiteY52539" fmla="*/ 1620502 h 4885973"/>
              <a:gd name="connsiteX52540" fmla="*/ 4093317 w 6085020"/>
              <a:gd name="connsiteY52540" fmla="*/ 1622589 h 4885973"/>
              <a:gd name="connsiteX52541" fmla="*/ 4094458 w 6085020"/>
              <a:gd name="connsiteY52541" fmla="*/ 1622589 h 4885973"/>
              <a:gd name="connsiteX52542" fmla="*/ 4088753 w 6085020"/>
              <a:gd name="connsiteY52542" fmla="*/ 1631503 h 4885973"/>
              <a:gd name="connsiteX52543" fmla="*/ 4083429 w 6085020"/>
              <a:gd name="connsiteY52543" fmla="*/ 1627140 h 4885973"/>
              <a:gd name="connsiteX52544" fmla="*/ 4087612 w 6085020"/>
              <a:gd name="connsiteY52544" fmla="*/ 1634917 h 4885973"/>
              <a:gd name="connsiteX52545" fmla="*/ 4085901 w 6085020"/>
              <a:gd name="connsiteY52545" fmla="*/ 1640417 h 4885973"/>
              <a:gd name="connsiteX52546" fmla="*/ 4069357 w 6085020"/>
              <a:gd name="connsiteY52546" fmla="*/ 1640417 h 4885973"/>
              <a:gd name="connsiteX52547" fmla="*/ 4065364 w 6085020"/>
              <a:gd name="connsiteY52547" fmla="*/ 1629227 h 4885973"/>
              <a:gd name="connsiteX52548" fmla="*/ 4056617 w 6085020"/>
              <a:gd name="connsiteY52548" fmla="*/ 1634537 h 4885973"/>
              <a:gd name="connsiteX52549" fmla="*/ 4054715 w 6085020"/>
              <a:gd name="connsiteY52549" fmla="*/ 1631123 h 4885973"/>
              <a:gd name="connsiteX52550" fmla="*/ 4051673 w 6085020"/>
              <a:gd name="connsiteY52550" fmla="*/ 1626192 h 4885973"/>
              <a:gd name="connsiteX52551" fmla="*/ 4051673 w 6085020"/>
              <a:gd name="connsiteY52551" fmla="*/ 1633589 h 4885973"/>
              <a:gd name="connsiteX52552" fmla="*/ 4051673 w 6085020"/>
              <a:gd name="connsiteY52552" fmla="*/ 1637003 h 4885973"/>
              <a:gd name="connsiteX52553" fmla="*/ 4048440 w 6085020"/>
              <a:gd name="connsiteY52553" fmla="*/ 1639089 h 4885973"/>
              <a:gd name="connsiteX52554" fmla="*/ 4048440 w 6085020"/>
              <a:gd name="connsiteY52554" fmla="*/ 1641176 h 4885973"/>
              <a:gd name="connsiteX52555" fmla="*/ 4044827 w 6085020"/>
              <a:gd name="connsiteY52555" fmla="*/ 1641176 h 4885973"/>
              <a:gd name="connsiteX52556" fmla="*/ 3968764 w 6085020"/>
              <a:gd name="connsiteY52556" fmla="*/ 1687833 h 4885973"/>
              <a:gd name="connsiteX52557" fmla="*/ 3970476 w 6085020"/>
              <a:gd name="connsiteY52557" fmla="*/ 1693144 h 4885973"/>
              <a:gd name="connsiteX52558" fmla="*/ 3965151 w 6085020"/>
              <a:gd name="connsiteY52558" fmla="*/ 1690299 h 4885973"/>
              <a:gd name="connsiteX52559" fmla="*/ 3901259 w 6085020"/>
              <a:gd name="connsiteY52559" fmla="*/ 1731646 h 4885973"/>
              <a:gd name="connsiteX52560" fmla="*/ 3906583 w 6085020"/>
              <a:gd name="connsiteY52560" fmla="*/ 1709645 h 4885973"/>
              <a:gd name="connsiteX52561" fmla="*/ 3882433 w 6085020"/>
              <a:gd name="connsiteY52561" fmla="*/ 1744164 h 4885973"/>
              <a:gd name="connsiteX52562" fmla="*/ 3827097 w 6085020"/>
              <a:gd name="connsiteY52562" fmla="*/ 1782097 h 4885973"/>
              <a:gd name="connsiteX52563" fmla="*/ 3825576 w 6085020"/>
              <a:gd name="connsiteY52563" fmla="*/ 1778873 h 4885973"/>
              <a:gd name="connsiteX52564" fmla="*/ 3778037 w 6085020"/>
              <a:gd name="connsiteY52564" fmla="*/ 1805047 h 4885973"/>
              <a:gd name="connsiteX52565" fmla="*/ 3781460 w 6085020"/>
              <a:gd name="connsiteY52565" fmla="*/ 1805047 h 4885973"/>
              <a:gd name="connsiteX52566" fmla="*/ 3784502 w 6085020"/>
              <a:gd name="connsiteY52566" fmla="*/ 1802771 h 4885973"/>
              <a:gd name="connsiteX52567" fmla="*/ 3786974 w 6085020"/>
              <a:gd name="connsiteY52567" fmla="*/ 1805805 h 4885973"/>
              <a:gd name="connsiteX52568" fmla="*/ 3794200 w 6085020"/>
              <a:gd name="connsiteY52568" fmla="*/ 1805805 h 4885973"/>
              <a:gd name="connsiteX52569" fmla="*/ 3737153 w 6085020"/>
              <a:gd name="connsiteY52569" fmla="*/ 1847532 h 4885973"/>
              <a:gd name="connsiteX52570" fmla="*/ 3732589 w 6085020"/>
              <a:gd name="connsiteY52570" fmla="*/ 1845825 h 4885973"/>
              <a:gd name="connsiteX52571" fmla="*/ 3732589 w 6085020"/>
              <a:gd name="connsiteY52571" fmla="*/ 1851515 h 4885973"/>
              <a:gd name="connsiteX52572" fmla="*/ 3680296 w 6085020"/>
              <a:gd name="connsiteY52572" fmla="*/ 1890965 h 4885973"/>
              <a:gd name="connsiteX52573" fmla="*/ 3678395 w 6085020"/>
              <a:gd name="connsiteY52573" fmla="*/ 1889258 h 4885973"/>
              <a:gd name="connsiteX52574" fmla="*/ 3680296 w 6085020"/>
              <a:gd name="connsiteY52574" fmla="*/ 1887741 h 4885973"/>
              <a:gd name="connsiteX52575" fmla="*/ 3677824 w 6085020"/>
              <a:gd name="connsiteY52575" fmla="*/ 1887741 h 4885973"/>
              <a:gd name="connsiteX52576" fmla="*/ 3677824 w 6085020"/>
              <a:gd name="connsiteY52576" fmla="*/ 1890776 h 4885973"/>
              <a:gd name="connsiteX52577" fmla="*/ 3679536 w 6085020"/>
              <a:gd name="connsiteY52577" fmla="*/ 1890776 h 4885973"/>
              <a:gd name="connsiteX52578" fmla="*/ 3677634 w 6085020"/>
              <a:gd name="connsiteY52578" fmla="*/ 1892293 h 4885973"/>
              <a:gd name="connsiteX52579" fmla="*/ 3636560 w 6085020"/>
              <a:gd name="connsiteY52579" fmla="*/ 1924346 h 4885973"/>
              <a:gd name="connsiteX52580" fmla="*/ 3630475 w 6085020"/>
              <a:gd name="connsiteY52580" fmla="*/ 1929088 h 4885973"/>
              <a:gd name="connsiteX52581" fmla="*/ 3628954 w 6085020"/>
              <a:gd name="connsiteY52581" fmla="*/ 1930416 h 4885973"/>
              <a:gd name="connsiteX52582" fmla="*/ 3621157 w 6085020"/>
              <a:gd name="connsiteY52582" fmla="*/ 1936864 h 4885973"/>
              <a:gd name="connsiteX52583" fmla="*/ 3692466 w 6085020"/>
              <a:gd name="connsiteY52583" fmla="*/ 2182481 h 4885973"/>
              <a:gd name="connsiteX52584" fmla="*/ 3698361 w 6085020"/>
              <a:gd name="connsiteY52584" fmla="*/ 2202775 h 4885973"/>
              <a:gd name="connsiteX52585" fmla="*/ 3717377 w 6085020"/>
              <a:gd name="connsiteY52585" fmla="*/ 2268968 h 4885973"/>
              <a:gd name="connsiteX52586" fmla="*/ 3755408 w 6085020"/>
              <a:gd name="connsiteY52586" fmla="*/ 2398320 h 4885973"/>
              <a:gd name="connsiteX52587" fmla="*/ 3741907 w 6085020"/>
              <a:gd name="connsiteY52587" fmla="*/ 2382199 h 4885973"/>
              <a:gd name="connsiteX52588" fmla="*/ 3721560 w 6085020"/>
              <a:gd name="connsiteY52588" fmla="*/ 2363232 h 4885973"/>
              <a:gd name="connsiteX52589" fmla="*/ 3727075 w 6085020"/>
              <a:gd name="connsiteY52589" fmla="*/ 2389785 h 4885973"/>
              <a:gd name="connsiteX52590" fmla="*/ 3728216 w 6085020"/>
              <a:gd name="connsiteY52590" fmla="*/ 2398700 h 4885973"/>
              <a:gd name="connsiteX52591" fmla="*/ 3730498 w 6085020"/>
              <a:gd name="connsiteY52591" fmla="*/ 2419942 h 4885973"/>
              <a:gd name="connsiteX52592" fmla="*/ 3730498 w 6085020"/>
              <a:gd name="connsiteY52592" fmla="*/ 2415201 h 4885973"/>
              <a:gd name="connsiteX52593" fmla="*/ 3742478 w 6085020"/>
              <a:gd name="connsiteY52593" fmla="*/ 2415201 h 4885973"/>
              <a:gd name="connsiteX52594" fmla="*/ 3754648 w 6085020"/>
              <a:gd name="connsiteY52594" fmla="*/ 2416149 h 4885973"/>
              <a:gd name="connsiteX52595" fmla="*/ 3744569 w 6085020"/>
              <a:gd name="connsiteY52595" fmla="*/ 2429615 h 4885973"/>
              <a:gd name="connsiteX52596" fmla="*/ 3738104 w 6085020"/>
              <a:gd name="connsiteY52596" fmla="*/ 2438150 h 4885973"/>
              <a:gd name="connsiteX52597" fmla="*/ 3766247 w 6085020"/>
              <a:gd name="connsiteY52597" fmla="*/ 2428857 h 4885973"/>
              <a:gd name="connsiteX52598" fmla="*/ 3836035 w 6085020"/>
              <a:gd name="connsiteY52598" fmla="*/ 2669353 h 4885973"/>
              <a:gd name="connsiteX52599" fmla="*/ 3834894 w 6085020"/>
              <a:gd name="connsiteY52599" fmla="*/ 2669353 h 4885973"/>
              <a:gd name="connsiteX52600" fmla="*/ 3834894 w 6085020"/>
              <a:gd name="connsiteY52600" fmla="*/ 2684905 h 4885973"/>
              <a:gd name="connsiteX52601" fmla="*/ 3840409 w 6085020"/>
              <a:gd name="connsiteY52601" fmla="*/ 2684905 h 4885973"/>
              <a:gd name="connsiteX52602" fmla="*/ 3985688 w 6085020"/>
              <a:gd name="connsiteY52602" fmla="*/ 3186381 h 4885973"/>
              <a:gd name="connsiteX52603" fmla="*/ 3987970 w 6085020"/>
              <a:gd name="connsiteY52603" fmla="*/ 3194347 h 4885973"/>
              <a:gd name="connsiteX52604" fmla="*/ 3997858 w 6085020"/>
              <a:gd name="connsiteY52604" fmla="*/ 3228297 h 4885973"/>
              <a:gd name="connsiteX52605" fmla="*/ 3993295 w 6085020"/>
              <a:gd name="connsiteY52605" fmla="*/ 3228297 h 4885973"/>
              <a:gd name="connsiteX52606" fmla="*/ 3998429 w 6085020"/>
              <a:gd name="connsiteY52606" fmla="*/ 3230004 h 4885973"/>
              <a:gd name="connsiteX52607" fmla="*/ 3999570 w 6085020"/>
              <a:gd name="connsiteY52607" fmla="*/ 3234176 h 4885973"/>
              <a:gd name="connsiteX52608" fmla="*/ 3986639 w 6085020"/>
              <a:gd name="connsiteY52608" fmla="*/ 3249350 h 4885973"/>
              <a:gd name="connsiteX52609" fmla="*/ 3965722 w 6085020"/>
              <a:gd name="connsiteY52609" fmla="*/ 3238918 h 4885973"/>
              <a:gd name="connsiteX52610" fmla="*/ 3955263 w 6085020"/>
              <a:gd name="connsiteY52610" fmla="*/ 3259781 h 4885973"/>
              <a:gd name="connsiteX52611" fmla="*/ 4004134 w 6085020"/>
              <a:gd name="connsiteY52611" fmla="*/ 3249919 h 4885973"/>
              <a:gd name="connsiteX52612" fmla="*/ 4057758 w 6085020"/>
              <a:gd name="connsiteY52612" fmla="*/ 3434843 h 4885973"/>
              <a:gd name="connsiteX52613" fmla="*/ 4714560 w 6085020"/>
              <a:gd name="connsiteY52613" fmla="*/ 3167414 h 4885973"/>
              <a:gd name="connsiteX52614" fmla="*/ 4720607 w 6085020"/>
              <a:gd name="connsiteY52614" fmla="*/ 3180292 h 4885973"/>
              <a:gd name="connsiteX52615" fmla="*/ 4723877 w 6085020"/>
              <a:gd name="connsiteY52615" fmla="*/ 3180880 h 4885973"/>
              <a:gd name="connsiteX52616" fmla="*/ 4722356 w 6085020"/>
              <a:gd name="connsiteY52616" fmla="*/ 3163621 h 4885973"/>
              <a:gd name="connsiteX52617" fmla="*/ 5056462 w 6085020"/>
              <a:gd name="connsiteY52617" fmla="*/ 2990456 h 4885973"/>
              <a:gd name="connsiteX52618" fmla="*/ 5061216 w 6085020"/>
              <a:gd name="connsiteY52618" fmla="*/ 2994060 h 4885973"/>
              <a:gd name="connsiteX52619" fmla="*/ 5061216 w 6085020"/>
              <a:gd name="connsiteY52619" fmla="*/ 2992353 h 4885973"/>
              <a:gd name="connsiteX52620" fmla="*/ 5061216 w 6085020"/>
              <a:gd name="connsiteY52620" fmla="*/ 2990456 h 4885973"/>
              <a:gd name="connsiteX52621" fmla="*/ 5058934 w 6085020"/>
              <a:gd name="connsiteY52621" fmla="*/ 2987990 h 4885973"/>
              <a:gd name="connsiteX52622" fmla="*/ 5096965 w 6085020"/>
              <a:gd name="connsiteY52622" fmla="*/ 2966558 h 4885973"/>
              <a:gd name="connsiteX52623" fmla="*/ 5096965 w 6085020"/>
              <a:gd name="connsiteY52623" fmla="*/ 2967886 h 4885973"/>
              <a:gd name="connsiteX52624" fmla="*/ 5103431 w 6085020"/>
              <a:gd name="connsiteY52624" fmla="*/ 2980783 h 4885973"/>
              <a:gd name="connsiteX52625" fmla="*/ 5117122 w 6085020"/>
              <a:gd name="connsiteY52625" fmla="*/ 2983059 h 4885973"/>
              <a:gd name="connsiteX52626" fmla="*/ 5118072 w 6085020"/>
              <a:gd name="connsiteY52626" fmla="*/ 2983059 h 4885973"/>
              <a:gd name="connsiteX52627" fmla="*/ 5118072 w 6085020"/>
              <a:gd name="connsiteY52627" fmla="*/ 2985525 h 4885973"/>
              <a:gd name="connsiteX52628" fmla="*/ 5119784 w 6085020"/>
              <a:gd name="connsiteY52628" fmla="*/ 2990456 h 4885973"/>
              <a:gd name="connsiteX52629" fmla="*/ 5115981 w 6085020"/>
              <a:gd name="connsiteY52629" fmla="*/ 2992353 h 4885973"/>
              <a:gd name="connsiteX52630" fmla="*/ 5097404 w 6085020"/>
              <a:gd name="connsiteY52630" fmla="*/ 3000094 h 4885973"/>
              <a:gd name="connsiteX52631" fmla="*/ 5096566 w 6085020"/>
              <a:gd name="connsiteY52631" fmla="*/ 2999826 h 4885973"/>
              <a:gd name="connsiteX52632" fmla="*/ 5096204 w 6085020"/>
              <a:gd name="connsiteY52632" fmla="*/ 3000129 h 4885973"/>
              <a:gd name="connsiteX52633" fmla="*/ 5096498 w 6085020"/>
              <a:gd name="connsiteY52633" fmla="*/ 3000472 h 4885973"/>
              <a:gd name="connsiteX52634" fmla="*/ 5088218 w 6085020"/>
              <a:gd name="connsiteY52634" fmla="*/ 3003922 h 4885973"/>
              <a:gd name="connsiteX52635" fmla="*/ 5074717 w 6085020"/>
              <a:gd name="connsiteY52635" fmla="*/ 3007905 h 4885973"/>
              <a:gd name="connsiteX52636" fmla="*/ 5080992 w 6085020"/>
              <a:gd name="connsiteY52636" fmla="*/ 3022699 h 4885973"/>
              <a:gd name="connsiteX52637" fmla="*/ 5088598 w 6085020"/>
              <a:gd name="connsiteY52637" fmla="*/ 3021751 h 4885973"/>
              <a:gd name="connsiteX52638" fmla="*/ 5088598 w 6085020"/>
              <a:gd name="connsiteY52638" fmla="*/ 3028579 h 4885973"/>
              <a:gd name="connsiteX52639" fmla="*/ 5088598 w 6085020"/>
              <a:gd name="connsiteY52639" fmla="*/ 3040148 h 4885973"/>
              <a:gd name="connsiteX52640" fmla="*/ 5112558 w 6085020"/>
              <a:gd name="connsiteY52640" fmla="*/ 3029148 h 4885973"/>
              <a:gd name="connsiteX52641" fmla="*/ 5112558 w 6085020"/>
              <a:gd name="connsiteY52641" fmla="*/ 3037493 h 4885973"/>
              <a:gd name="connsiteX52642" fmla="*/ 5110086 w 6085020"/>
              <a:gd name="connsiteY52642" fmla="*/ 3063477 h 4885973"/>
              <a:gd name="connsiteX52643" fmla="*/ 5106678 w 6085020"/>
              <a:gd name="connsiteY52643" fmla="*/ 3073355 h 4885973"/>
              <a:gd name="connsiteX52644" fmla="*/ 5103050 w 6085020"/>
              <a:gd name="connsiteY52644" fmla="*/ 3069736 h 4885973"/>
              <a:gd name="connsiteX52645" fmla="*/ 5097345 w 6085020"/>
              <a:gd name="connsiteY52645" fmla="*/ 3066322 h 4885973"/>
              <a:gd name="connsiteX52646" fmla="*/ 5098106 w 6085020"/>
              <a:gd name="connsiteY52646" fmla="*/ 3067650 h 4885973"/>
              <a:gd name="connsiteX52647" fmla="*/ 5104952 w 6085020"/>
              <a:gd name="connsiteY52647" fmla="*/ 3074478 h 4885973"/>
              <a:gd name="connsiteX52648" fmla="*/ 5106121 w 6085020"/>
              <a:gd name="connsiteY52648" fmla="*/ 3074971 h 4885973"/>
              <a:gd name="connsiteX52649" fmla="*/ 5104001 w 6085020"/>
              <a:gd name="connsiteY52649" fmla="*/ 3081116 h 4885973"/>
              <a:gd name="connsiteX52650" fmla="*/ 5114270 w 6085020"/>
              <a:gd name="connsiteY52650" fmla="*/ 3081116 h 4885973"/>
              <a:gd name="connsiteX52651" fmla="*/ 5115791 w 6085020"/>
              <a:gd name="connsiteY52651" fmla="*/ 3081116 h 4885973"/>
              <a:gd name="connsiteX52652" fmla="*/ 5125489 w 6085020"/>
              <a:gd name="connsiteY52652" fmla="*/ 3081116 h 4885973"/>
              <a:gd name="connsiteX52653" fmla="*/ 5121876 w 6085020"/>
              <a:gd name="connsiteY52653" fmla="*/ 3100083 h 4885973"/>
              <a:gd name="connsiteX52654" fmla="*/ 5142793 w 6085020"/>
              <a:gd name="connsiteY52654" fmla="*/ 3100083 h 4885973"/>
              <a:gd name="connsiteX52655" fmla="*/ 5132334 w 6085020"/>
              <a:gd name="connsiteY52655" fmla="*/ 3089651 h 4885973"/>
              <a:gd name="connsiteX52656" fmla="*/ 5133285 w 6085020"/>
              <a:gd name="connsiteY52656" fmla="*/ 3080547 h 4885973"/>
              <a:gd name="connsiteX52657" fmla="*/ 5161999 w 6085020"/>
              <a:gd name="connsiteY52657" fmla="*/ 3082254 h 4885973"/>
              <a:gd name="connsiteX52658" fmla="*/ 5149068 w 6085020"/>
              <a:gd name="connsiteY52658" fmla="*/ 3077133 h 4885973"/>
              <a:gd name="connsiteX52659" fmla="*/ 5142800 w 6085020"/>
              <a:gd name="connsiteY52659" fmla="*/ 3074632 h 4885973"/>
              <a:gd name="connsiteX52660" fmla="*/ 5144219 w 6085020"/>
              <a:gd name="connsiteY52660" fmla="*/ 3067460 h 4885973"/>
              <a:gd name="connsiteX52661" fmla="*/ 5145482 w 6085020"/>
              <a:gd name="connsiteY52661" fmla="*/ 3064425 h 4885973"/>
              <a:gd name="connsiteX52662" fmla="*/ 5148022 w 6085020"/>
              <a:gd name="connsiteY52662" fmla="*/ 3063288 h 4885973"/>
              <a:gd name="connsiteX52663" fmla="*/ 5153252 w 6085020"/>
              <a:gd name="connsiteY52663" fmla="*/ 3052856 h 4885973"/>
              <a:gd name="connsiteX52664" fmla="*/ 5144505 w 6085020"/>
              <a:gd name="connsiteY52664" fmla="*/ 3049063 h 4885973"/>
              <a:gd name="connsiteX52665" fmla="*/ 5146406 w 6085020"/>
              <a:gd name="connsiteY52665" fmla="*/ 3043942 h 4885973"/>
              <a:gd name="connsiteX52666" fmla="*/ 5156674 w 6085020"/>
              <a:gd name="connsiteY52666" fmla="*/ 3016440 h 4885973"/>
              <a:gd name="connsiteX52667" fmla="*/ 5152301 w 6085020"/>
              <a:gd name="connsiteY52667" fmla="*/ 3003353 h 4885973"/>
              <a:gd name="connsiteX52668" fmla="*/ 5153252 w 6085020"/>
              <a:gd name="connsiteY52668" fmla="*/ 3001836 h 4885973"/>
              <a:gd name="connsiteX52669" fmla="*/ 5155914 w 6085020"/>
              <a:gd name="connsiteY52669" fmla="*/ 2995008 h 4885973"/>
              <a:gd name="connsiteX52670" fmla="*/ 5147737 w 6085020"/>
              <a:gd name="connsiteY52670" fmla="*/ 2988749 h 4885973"/>
              <a:gd name="connsiteX52671" fmla="*/ 5147737 w 6085020"/>
              <a:gd name="connsiteY52671" fmla="*/ 2983439 h 4885973"/>
              <a:gd name="connsiteX52672" fmla="*/ 5170556 w 6085020"/>
              <a:gd name="connsiteY52672" fmla="*/ 2981921 h 4885973"/>
              <a:gd name="connsiteX52673" fmla="*/ 5185388 w 6085020"/>
              <a:gd name="connsiteY52673" fmla="*/ 2981921 h 4885973"/>
              <a:gd name="connsiteX52674" fmla="*/ 5187099 w 6085020"/>
              <a:gd name="connsiteY52674" fmla="*/ 2981921 h 4885973"/>
              <a:gd name="connsiteX52675" fmla="*/ 5188240 w 6085020"/>
              <a:gd name="connsiteY52675" fmla="*/ 2981921 h 4885973"/>
              <a:gd name="connsiteX52676" fmla="*/ 5188240 w 6085020"/>
              <a:gd name="connsiteY52676" fmla="*/ 2995008 h 4885973"/>
              <a:gd name="connsiteX52677" fmla="*/ 5182726 w 6085020"/>
              <a:gd name="connsiteY52677" fmla="*/ 2996526 h 4885973"/>
              <a:gd name="connsiteX52678" fmla="*/ 5194135 w 6085020"/>
              <a:gd name="connsiteY52678" fmla="*/ 3005250 h 4885973"/>
              <a:gd name="connsiteX52679" fmla="*/ 5204594 w 6085020"/>
              <a:gd name="connsiteY52679" fmla="*/ 3012647 h 4885973"/>
              <a:gd name="connsiteX52680" fmla="*/ 5206115 w 6085020"/>
              <a:gd name="connsiteY52680" fmla="*/ 3003353 h 4885973"/>
              <a:gd name="connsiteX52681" fmla="*/ 5207636 w 6085020"/>
              <a:gd name="connsiteY52681" fmla="*/ 2994060 h 4885973"/>
              <a:gd name="connsiteX52682" fmla="*/ 5196987 w 6085020"/>
              <a:gd name="connsiteY52682" fmla="*/ 2994060 h 4885973"/>
              <a:gd name="connsiteX52683" fmla="*/ 5195466 w 6085020"/>
              <a:gd name="connsiteY52683" fmla="*/ 2968645 h 4885973"/>
              <a:gd name="connsiteX52684" fmla="*/ 5195466 w 6085020"/>
              <a:gd name="connsiteY52684" fmla="*/ 2967507 h 4885973"/>
              <a:gd name="connsiteX52685" fmla="*/ 5199270 w 6085020"/>
              <a:gd name="connsiteY52685" fmla="*/ 2954609 h 4885973"/>
              <a:gd name="connsiteX52686" fmla="*/ 5189572 w 6085020"/>
              <a:gd name="connsiteY52686" fmla="*/ 2943799 h 4885973"/>
              <a:gd name="connsiteX52687" fmla="*/ 5191049 w 6085020"/>
              <a:gd name="connsiteY52687" fmla="*/ 2940049 h 4885973"/>
              <a:gd name="connsiteX52688" fmla="*/ 5191283 w 6085020"/>
              <a:gd name="connsiteY52688" fmla="*/ 2939815 h 4885973"/>
              <a:gd name="connsiteX52689" fmla="*/ 5191663 w 6085020"/>
              <a:gd name="connsiteY52689" fmla="*/ 2938488 h 4885973"/>
              <a:gd name="connsiteX52690" fmla="*/ 5191049 w 6085020"/>
              <a:gd name="connsiteY52690" fmla="*/ 2940049 h 4885973"/>
              <a:gd name="connsiteX52691" fmla="*/ 5189381 w 6085020"/>
              <a:gd name="connsiteY52691" fmla="*/ 2941712 h 4885973"/>
              <a:gd name="connsiteX52692" fmla="*/ 5177592 w 6085020"/>
              <a:gd name="connsiteY52692" fmla="*/ 2928625 h 4885973"/>
              <a:gd name="connsiteX52693" fmla="*/ 5173788 w 6085020"/>
              <a:gd name="connsiteY52693" fmla="*/ 2924453 h 4885973"/>
              <a:gd name="connsiteX52694" fmla="*/ 5173788 w 6085020"/>
              <a:gd name="connsiteY52694" fmla="*/ 2921987 h 4885973"/>
              <a:gd name="connsiteX52695" fmla="*/ 5186149 w 6085020"/>
              <a:gd name="connsiteY52695" fmla="*/ 2914590 h 4885973"/>
              <a:gd name="connsiteX52696" fmla="*/ 5187480 w 6085020"/>
              <a:gd name="connsiteY52696" fmla="*/ 2914590 h 4885973"/>
              <a:gd name="connsiteX52697" fmla="*/ 5187480 w 6085020"/>
              <a:gd name="connsiteY52697" fmla="*/ 2912883 h 4885973"/>
              <a:gd name="connsiteX52698" fmla="*/ 5192233 w 6085020"/>
              <a:gd name="connsiteY52698" fmla="*/ 2909848 h 4885973"/>
              <a:gd name="connsiteX52699" fmla="*/ 5192233 w 6085020"/>
              <a:gd name="connsiteY52699" fmla="*/ 2920849 h 4885973"/>
              <a:gd name="connsiteX52700" fmla="*/ 5193945 w 6085020"/>
              <a:gd name="connsiteY52700" fmla="*/ 2916676 h 4885973"/>
              <a:gd name="connsiteX52701" fmla="*/ 5195657 w 6085020"/>
              <a:gd name="connsiteY52701" fmla="*/ 2912504 h 4885973"/>
              <a:gd name="connsiteX52702" fmla="*/ 5193755 w 6085020"/>
              <a:gd name="connsiteY52702" fmla="*/ 2912504 h 4885973"/>
              <a:gd name="connsiteX52703" fmla="*/ 5192614 w 6085020"/>
              <a:gd name="connsiteY52703" fmla="*/ 2912504 h 4885973"/>
              <a:gd name="connsiteX52704" fmla="*/ 5217334 w 6085020"/>
              <a:gd name="connsiteY52704" fmla="*/ 2896951 h 4885973"/>
              <a:gd name="connsiteX52705" fmla="*/ 5230455 w 6085020"/>
              <a:gd name="connsiteY52705" fmla="*/ 2901503 h 4885973"/>
              <a:gd name="connsiteX52706" fmla="*/ 5227983 w 6085020"/>
              <a:gd name="connsiteY52706" fmla="*/ 2890313 h 4885973"/>
              <a:gd name="connsiteX52707" fmla="*/ 5243196 w 6085020"/>
              <a:gd name="connsiteY52707" fmla="*/ 2880829 h 4885973"/>
              <a:gd name="connsiteX52708" fmla="*/ 5244957 w 6085020"/>
              <a:gd name="connsiteY52708" fmla="*/ 2885571 h 4885973"/>
              <a:gd name="connsiteX52709" fmla="*/ 5238252 w 6085020"/>
              <a:gd name="connsiteY52709" fmla="*/ 2898468 h 4885973"/>
              <a:gd name="connsiteX52710" fmla="*/ 5229314 w 6085020"/>
              <a:gd name="connsiteY52710" fmla="*/ 2915728 h 4885973"/>
              <a:gd name="connsiteX52711" fmla="*/ 5238252 w 6085020"/>
              <a:gd name="connsiteY52711" fmla="*/ 2915728 h 4885973"/>
              <a:gd name="connsiteX52712" fmla="*/ 5245668 w 6085020"/>
              <a:gd name="connsiteY52712" fmla="*/ 2912693 h 4885973"/>
              <a:gd name="connsiteX52713" fmla="*/ 5245668 w 6085020"/>
              <a:gd name="connsiteY52713" fmla="*/ 2913831 h 4885973"/>
              <a:gd name="connsiteX52714" fmla="*/ 5244717 w 6085020"/>
              <a:gd name="connsiteY52714" fmla="*/ 2920659 h 4885973"/>
              <a:gd name="connsiteX52715" fmla="*/ 5243386 w 6085020"/>
              <a:gd name="connsiteY52715" fmla="*/ 2928625 h 4885973"/>
              <a:gd name="connsiteX52716" fmla="*/ 5274381 w 6085020"/>
              <a:gd name="connsiteY52716" fmla="*/ 2913642 h 4885973"/>
              <a:gd name="connsiteX52717" fmla="*/ 5273431 w 6085020"/>
              <a:gd name="connsiteY52717" fmla="*/ 2902262 h 4885973"/>
              <a:gd name="connsiteX52718" fmla="*/ 5272290 w 6085020"/>
              <a:gd name="connsiteY52718" fmla="*/ 2890882 h 4885973"/>
              <a:gd name="connsiteX52719" fmla="*/ 5270198 w 6085020"/>
              <a:gd name="connsiteY52719" fmla="*/ 2892968 h 4885973"/>
              <a:gd name="connsiteX52720" fmla="*/ 5268867 w 6085020"/>
              <a:gd name="connsiteY52720" fmla="*/ 2892968 h 4885973"/>
              <a:gd name="connsiteX52721" fmla="*/ 5268867 w 6085020"/>
              <a:gd name="connsiteY52721" fmla="*/ 2894675 h 4885973"/>
              <a:gd name="connsiteX52722" fmla="*/ 5259549 w 6085020"/>
              <a:gd name="connsiteY52722" fmla="*/ 2902641 h 4885973"/>
              <a:gd name="connsiteX52723" fmla="*/ 5246239 w 6085020"/>
              <a:gd name="connsiteY52723" fmla="*/ 2914021 h 4885973"/>
              <a:gd name="connsiteX52724" fmla="*/ 5246239 w 6085020"/>
              <a:gd name="connsiteY52724" fmla="*/ 2912883 h 4885973"/>
              <a:gd name="connsiteX52725" fmla="*/ 5246239 w 6085020"/>
              <a:gd name="connsiteY52725" fmla="*/ 2898468 h 4885973"/>
              <a:gd name="connsiteX52726" fmla="*/ 5246239 w 6085020"/>
              <a:gd name="connsiteY52726" fmla="*/ 2889025 h 4885973"/>
              <a:gd name="connsiteX52727" fmla="*/ 5248900 w 6085020"/>
              <a:gd name="connsiteY52727" fmla="*/ 2896192 h 4885973"/>
              <a:gd name="connsiteX52728" fmla="*/ 5256317 w 6085020"/>
              <a:gd name="connsiteY52728" fmla="*/ 2897330 h 4885973"/>
              <a:gd name="connsiteX52729" fmla="*/ 5263542 w 6085020"/>
              <a:gd name="connsiteY52729" fmla="*/ 2898468 h 4885973"/>
              <a:gd name="connsiteX52730" fmla="*/ 5253274 w 6085020"/>
              <a:gd name="connsiteY52730" fmla="*/ 2874381 h 4885973"/>
              <a:gd name="connsiteX52731" fmla="*/ 5269247 w 6085020"/>
              <a:gd name="connsiteY52731" fmla="*/ 2864139 h 4885973"/>
              <a:gd name="connsiteX52732" fmla="*/ 5272860 w 6085020"/>
              <a:gd name="connsiteY52732" fmla="*/ 2872295 h 4885973"/>
              <a:gd name="connsiteX52733" fmla="*/ 5276093 w 6085020"/>
              <a:gd name="connsiteY52733" fmla="*/ 2870967 h 4885973"/>
              <a:gd name="connsiteX52734" fmla="*/ 5274191 w 6085020"/>
              <a:gd name="connsiteY52734" fmla="*/ 2875519 h 4885973"/>
              <a:gd name="connsiteX52735" fmla="*/ 5278185 w 6085020"/>
              <a:gd name="connsiteY52735" fmla="*/ 2870588 h 4885973"/>
              <a:gd name="connsiteX52736" fmla="*/ 5278185 w 6085020"/>
              <a:gd name="connsiteY52736" fmla="*/ 2869639 h 4885973"/>
              <a:gd name="connsiteX52737" fmla="*/ 5279326 w 6085020"/>
              <a:gd name="connsiteY52737" fmla="*/ 2869639 h 4885973"/>
              <a:gd name="connsiteX52738" fmla="*/ 5283908 w 6085020"/>
              <a:gd name="connsiteY52738" fmla="*/ 2859644 h 4885973"/>
              <a:gd name="connsiteX52739" fmla="*/ 5283889 w 6085020"/>
              <a:gd name="connsiteY52739" fmla="*/ 2859587 h 4885973"/>
              <a:gd name="connsiteX52740" fmla="*/ 5281227 w 6085020"/>
              <a:gd name="connsiteY52740" fmla="*/ 2856173 h 4885973"/>
              <a:gd name="connsiteX52741" fmla="*/ 5289024 w 6085020"/>
              <a:gd name="connsiteY52741" fmla="*/ 2851052 h 4885973"/>
              <a:gd name="connsiteX52742" fmla="*/ 5289024 w 6085020"/>
              <a:gd name="connsiteY52742" fmla="*/ 2852000 h 4885973"/>
              <a:gd name="connsiteX52743" fmla="*/ 5292447 w 6085020"/>
              <a:gd name="connsiteY52743" fmla="*/ 2850673 h 4885973"/>
              <a:gd name="connsiteX52744" fmla="*/ 5298341 w 6085020"/>
              <a:gd name="connsiteY52744" fmla="*/ 2845552 h 4885973"/>
              <a:gd name="connsiteX52745" fmla="*/ 5303666 w 6085020"/>
              <a:gd name="connsiteY52745" fmla="*/ 2842138 h 4885973"/>
              <a:gd name="connsiteX52746" fmla="*/ 5303666 w 6085020"/>
              <a:gd name="connsiteY52746" fmla="*/ 2844414 h 4885973"/>
              <a:gd name="connsiteX52747" fmla="*/ 5301384 w 6085020"/>
              <a:gd name="connsiteY52747" fmla="*/ 2848776 h 4885973"/>
              <a:gd name="connsiteX52748" fmla="*/ 5301384 w 6085020"/>
              <a:gd name="connsiteY52748" fmla="*/ 2852569 h 4885973"/>
              <a:gd name="connsiteX52749" fmla="*/ 5306708 w 6085020"/>
              <a:gd name="connsiteY52749" fmla="*/ 2843465 h 4885973"/>
              <a:gd name="connsiteX52750" fmla="*/ 5309180 w 6085020"/>
              <a:gd name="connsiteY52750" fmla="*/ 2838344 h 4885973"/>
              <a:gd name="connsiteX52751" fmla="*/ 5312983 w 6085020"/>
              <a:gd name="connsiteY52751" fmla="*/ 2835689 h 4885973"/>
              <a:gd name="connsiteX52752" fmla="*/ 5312983 w 6085020"/>
              <a:gd name="connsiteY52752" fmla="*/ 2834930 h 4885973"/>
              <a:gd name="connsiteX52753" fmla="*/ 5339986 w 6085020"/>
              <a:gd name="connsiteY52753" fmla="*/ 2815964 h 4885973"/>
              <a:gd name="connsiteX52754" fmla="*/ 5342458 w 6085020"/>
              <a:gd name="connsiteY52754" fmla="*/ 2823550 h 4885973"/>
              <a:gd name="connsiteX52755" fmla="*/ 5343979 w 6085020"/>
              <a:gd name="connsiteY52755" fmla="*/ 2819568 h 4885973"/>
              <a:gd name="connsiteX52756" fmla="*/ 5343979 w 6085020"/>
              <a:gd name="connsiteY52756" fmla="*/ 2821274 h 4885973"/>
              <a:gd name="connsiteX52757" fmla="*/ 5347592 w 6085020"/>
              <a:gd name="connsiteY52757" fmla="*/ 2819757 h 4885973"/>
              <a:gd name="connsiteX52758" fmla="*/ 5349494 w 6085020"/>
              <a:gd name="connsiteY52758" fmla="*/ 2828671 h 4885973"/>
              <a:gd name="connsiteX52759" fmla="*/ 5353677 w 6085020"/>
              <a:gd name="connsiteY52759" fmla="*/ 2825827 h 4885973"/>
              <a:gd name="connsiteX52760" fmla="*/ 5353677 w 6085020"/>
              <a:gd name="connsiteY52760" fmla="*/ 2824499 h 4885973"/>
              <a:gd name="connsiteX52761" fmla="*/ 5353677 w 6085020"/>
              <a:gd name="connsiteY52761" fmla="*/ 2821274 h 4885973"/>
              <a:gd name="connsiteX52762" fmla="*/ 5355008 w 6085020"/>
              <a:gd name="connsiteY52762" fmla="*/ 2819378 h 4885973"/>
              <a:gd name="connsiteX52763" fmla="*/ 5352155 w 6085020"/>
              <a:gd name="connsiteY52763" fmla="*/ 2819378 h 4885973"/>
              <a:gd name="connsiteX52764" fmla="*/ 5346071 w 6085020"/>
              <a:gd name="connsiteY52764" fmla="*/ 2819378 h 4885973"/>
              <a:gd name="connsiteX52765" fmla="*/ 5343789 w 6085020"/>
              <a:gd name="connsiteY52765" fmla="*/ 2819378 h 4885973"/>
              <a:gd name="connsiteX52766" fmla="*/ 5344929 w 6085020"/>
              <a:gd name="connsiteY52766" fmla="*/ 2813309 h 4885973"/>
              <a:gd name="connsiteX52767" fmla="*/ 5356149 w 6085020"/>
              <a:gd name="connsiteY52767" fmla="*/ 2805532 h 4885973"/>
              <a:gd name="connsiteX52768" fmla="*/ 5356149 w 6085020"/>
              <a:gd name="connsiteY52768" fmla="*/ 2807050 h 4885973"/>
              <a:gd name="connsiteX52769" fmla="*/ 5357100 w 6085020"/>
              <a:gd name="connsiteY52769" fmla="*/ 2809325 h 4885973"/>
              <a:gd name="connsiteX52770" fmla="*/ 5346641 w 6085020"/>
              <a:gd name="connsiteY52770" fmla="*/ 2813688 h 4885973"/>
              <a:gd name="connsiteX52771" fmla="*/ 5350254 w 6085020"/>
              <a:gd name="connsiteY52771" fmla="*/ 2815015 h 4885973"/>
              <a:gd name="connsiteX52772" fmla="*/ 5353677 w 6085020"/>
              <a:gd name="connsiteY52772" fmla="*/ 2816533 h 4885973"/>
              <a:gd name="connsiteX52773" fmla="*/ 5356909 w 6085020"/>
              <a:gd name="connsiteY52773" fmla="*/ 2813309 h 4885973"/>
              <a:gd name="connsiteX52774" fmla="*/ 5360142 w 6085020"/>
              <a:gd name="connsiteY52774" fmla="*/ 2810084 h 4885973"/>
              <a:gd name="connsiteX52775" fmla="*/ 5358811 w 6085020"/>
              <a:gd name="connsiteY52775" fmla="*/ 2806860 h 4885973"/>
              <a:gd name="connsiteX52776" fmla="*/ 5357290 w 6085020"/>
              <a:gd name="connsiteY52776" fmla="*/ 2804584 h 4885973"/>
              <a:gd name="connsiteX52777" fmla="*/ 5359952 w 6085020"/>
              <a:gd name="connsiteY52777" fmla="*/ 2802498 h 4885973"/>
              <a:gd name="connsiteX52778" fmla="*/ 5370221 w 6085020"/>
              <a:gd name="connsiteY52778" fmla="*/ 2805153 h 4885973"/>
              <a:gd name="connsiteX52779" fmla="*/ 5373474 w 6085020"/>
              <a:gd name="connsiteY52779" fmla="*/ 2803734 h 4885973"/>
              <a:gd name="connsiteX52780" fmla="*/ 5376115 w 6085020"/>
              <a:gd name="connsiteY52780" fmla="*/ 2809705 h 4885973"/>
              <a:gd name="connsiteX52781" fmla="*/ 5377827 w 6085020"/>
              <a:gd name="connsiteY52781" fmla="*/ 2805153 h 4885973"/>
              <a:gd name="connsiteX52782" fmla="*/ 5375545 w 6085020"/>
              <a:gd name="connsiteY52782" fmla="*/ 2804205 h 4885973"/>
              <a:gd name="connsiteX52783" fmla="*/ 5373932 w 6085020"/>
              <a:gd name="connsiteY52783" fmla="*/ 2803534 h 4885973"/>
              <a:gd name="connsiteX52784" fmla="*/ 5376306 w 6085020"/>
              <a:gd name="connsiteY52784" fmla="*/ 2802498 h 4885973"/>
              <a:gd name="connsiteX52785" fmla="*/ 5372122 w 6085020"/>
              <a:gd name="connsiteY52785" fmla="*/ 2795480 h 4885973"/>
              <a:gd name="connsiteX52786" fmla="*/ 5376306 w 6085020"/>
              <a:gd name="connsiteY52786" fmla="*/ 2795480 h 4885973"/>
              <a:gd name="connsiteX52787" fmla="*/ 5376306 w 6085020"/>
              <a:gd name="connsiteY52787" fmla="*/ 2793773 h 4885973"/>
              <a:gd name="connsiteX52788" fmla="*/ 5376306 w 6085020"/>
              <a:gd name="connsiteY52788" fmla="*/ 2792066 h 4885973"/>
              <a:gd name="connsiteX52789" fmla="*/ 5374975 w 6085020"/>
              <a:gd name="connsiteY52789" fmla="*/ 2792066 h 4885973"/>
              <a:gd name="connsiteX52790" fmla="*/ 5385053 w 6085020"/>
              <a:gd name="connsiteY52790" fmla="*/ 2785238 h 4885973"/>
              <a:gd name="connsiteX52791" fmla="*/ 5386194 w 6085020"/>
              <a:gd name="connsiteY52791" fmla="*/ 2787514 h 4885973"/>
              <a:gd name="connsiteX52792" fmla="*/ 5387315 w 6085020"/>
              <a:gd name="connsiteY52792" fmla="*/ 2789853 h 4885973"/>
              <a:gd name="connsiteX52793" fmla="*/ 5387335 w 6085020"/>
              <a:gd name="connsiteY52793" fmla="*/ 2790169 h 4885973"/>
              <a:gd name="connsiteX52794" fmla="*/ 5387467 w 6085020"/>
              <a:gd name="connsiteY52794" fmla="*/ 2790169 h 4885973"/>
              <a:gd name="connsiteX52795" fmla="*/ 5387765 w 6085020"/>
              <a:gd name="connsiteY52795" fmla="*/ 2790791 h 4885973"/>
              <a:gd name="connsiteX52796" fmla="*/ 5380504 w 6085020"/>
              <a:gd name="connsiteY52796" fmla="*/ 2815666 h 4885973"/>
              <a:gd name="connsiteX52797" fmla="*/ 5370791 w 6085020"/>
              <a:gd name="connsiteY52797" fmla="*/ 2811791 h 4885973"/>
              <a:gd name="connsiteX52798" fmla="*/ 5372122 w 6085020"/>
              <a:gd name="connsiteY52798" fmla="*/ 2808188 h 4885973"/>
              <a:gd name="connsiteX52799" fmla="*/ 5369269 w 6085020"/>
              <a:gd name="connsiteY52799" fmla="*/ 2808188 h 4885973"/>
              <a:gd name="connsiteX52800" fmla="*/ 5366037 w 6085020"/>
              <a:gd name="connsiteY52800" fmla="*/ 2808188 h 4885973"/>
              <a:gd name="connsiteX52801" fmla="*/ 5366037 w 6085020"/>
              <a:gd name="connsiteY52801" fmla="*/ 2811412 h 4885973"/>
              <a:gd name="connsiteX52802" fmla="*/ 5366037 w 6085020"/>
              <a:gd name="connsiteY52802" fmla="*/ 2814636 h 4885973"/>
              <a:gd name="connsiteX52803" fmla="*/ 5367748 w 6085020"/>
              <a:gd name="connsiteY52803" fmla="*/ 2814636 h 4885973"/>
              <a:gd name="connsiteX52804" fmla="*/ 5366227 w 6085020"/>
              <a:gd name="connsiteY52804" fmla="*/ 2818240 h 4885973"/>
              <a:gd name="connsiteX52805" fmla="*/ 5363185 w 6085020"/>
              <a:gd name="connsiteY52805" fmla="*/ 2824688 h 4885973"/>
              <a:gd name="connsiteX52806" fmla="*/ 5380028 w 6085020"/>
              <a:gd name="connsiteY52806" fmla="*/ 2817297 h 4885973"/>
              <a:gd name="connsiteX52807" fmla="*/ 5379919 w 6085020"/>
              <a:gd name="connsiteY52807" fmla="*/ 2817671 h 4885973"/>
              <a:gd name="connsiteX52808" fmla="*/ 5389807 w 6085020"/>
              <a:gd name="connsiteY52808" fmla="*/ 2813119 h 4885973"/>
              <a:gd name="connsiteX52809" fmla="*/ 5390428 w 6085020"/>
              <a:gd name="connsiteY52809" fmla="*/ 2814579 h 4885973"/>
              <a:gd name="connsiteX52810" fmla="*/ 5389807 w 6085020"/>
              <a:gd name="connsiteY52810" fmla="*/ 2814826 h 4885973"/>
              <a:gd name="connsiteX52811" fmla="*/ 5390533 w 6085020"/>
              <a:gd name="connsiteY52811" fmla="*/ 2814826 h 4885973"/>
              <a:gd name="connsiteX52812" fmla="*/ 5392469 w 6085020"/>
              <a:gd name="connsiteY52812" fmla="*/ 2819378 h 4885973"/>
              <a:gd name="connsiteX52813" fmla="*/ 5394181 w 6085020"/>
              <a:gd name="connsiteY52813" fmla="*/ 2814826 h 4885973"/>
              <a:gd name="connsiteX52814" fmla="*/ 5391898 w 6085020"/>
              <a:gd name="connsiteY52814" fmla="*/ 2814826 h 4885973"/>
              <a:gd name="connsiteX52815" fmla="*/ 5390533 w 6085020"/>
              <a:gd name="connsiteY52815" fmla="*/ 2814826 h 4885973"/>
              <a:gd name="connsiteX52816" fmla="*/ 5390428 w 6085020"/>
              <a:gd name="connsiteY52816" fmla="*/ 2814579 h 4885973"/>
              <a:gd name="connsiteX52817" fmla="*/ 5393610 w 6085020"/>
              <a:gd name="connsiteY52817" fmla="*/ 2813309 h 4885973"/>
              <a:gd name="connsiteX52818" fmla="*/ 5407111 w 6085020"/>
              <a:gd name="connsiteY52818" fmla="*/ 2807239 h 4885973"/>
              <a:gd name="connsiteX52819" fmla="*/ 5413006 w 6085020"/>
              <a:gd name="connsiteY52819" fmla="*/ 2796997 h 4885973"/>
              <a:gd name="connsiteX52820" fmla="*/ 5414147 w 6085020"/>
              <a:gd name="connsiteY52820" fmla="*/ 2796997 h 4885973"/>
              <a:gd name="connsiteX52821" fmla="*/ 5414242 w 6085020"/>
              <a:gd name="connsiteY52821" fmla="*/ 2795385 h 4885973"/>
              <a:gd name="connsiteX52822" fmla="*/ 5414147 w 6085020"/>
              <a:gd name="connsiteY52822" fmla="*/ 2795290 h 4885973"/>
              <a:gd name="connsiteX52823" fmla="*/ 5416809 w 6085020"/>
              <a:gd name="connsiteY52823" fmla="*/ 2790928 h 4885973"/>
              <a:gd name="connsiteX52824" fmla="*/ 5418901 w 6085020"/>
              <a:gd name="connsiteY52824" fmla="*/ 2787324 h 4885973"/>
              <a:gd name="connsiteX52825" fmla="*/ 5422134 w 6085020"/>
              <a:gd name="connsiteY52825" fmla="*/ 2785428 h 4885973"/>
              <a:gd name="connsiteX52826" fmla="*/ 5422134 w 6085020"/>
              <a:gd name="connsiteY52826" fmla="*/ 2784479 h 4885973"/>
              <a:gd name="connsiteX52827" fmla="*/ 5423275 w 6085020"/>
              <a:gd name="connsiteY52827" fmla="*/ 2782962 h 4885973"/>
              <a:gd name="connsiteX52828" fmla="*/ 5423275 w 6085020"/>
              <a:gd name="connsiteY52828" fmla="*/ 2784859 h 4885973"/>
              <a:gd name="connsiteX52829" fmla="*/ 5426127 w 6085020"/>
              <a:gd name="connsiteY52829" fmla="*/ 2791307 h 4885973"/>
              <a:gd name="connsiteX52830" fmla="*/ 5433923 w 6085020"/>
              <a:gd name="connsiteY52830" fmla="*/ 2788083 h 4885973"/>
              <a:gd name="connsiteX52831" fmla="*/ 5437346 w 6085020"/>
              <a:gd name="connsiteY52831" fmla="*/ 2789221 h 4885973"/>
              <a:gd name="connsiteX52832" fmla="*/ 5440008 w 6085020"/>
              <a:gd name="connsiteY52832" fmla="*/ 2789221 h 4885973"/>
              <a:gd name="connsiteX52833" fmla="*/ 5437916 w 6085020"/>
              <a:gd name="connsiteY52833" fmla="*/ 2787324 h 4885973"/>
              <a:gd name="connsiteX52834" fmla="*/ 5443621 w 6085020"/>
              <a:gd name="connsiteY52834" fmla="*/ 2784859 h 4885973"/>
              <a:gd name="connsiteX52835" fmla="*/ 5447234 w 6085020"/>
              <a:gd name="connsiteY52835" fmla="*/ 2786186 h 4885973"/>
              <a:gd name="connsiteX52836" fmla="*/ 5448185 w 6085020"/>
              <a:gd name="connsiteY52836" fmla="*/ 2786186 h 4885973"/>
              <a:gd name="connsiteX52837" fmla="*/ 5449896 w 6085020"/>
              <a:gd name="connsiteY52837" fmla="*/ 2786186 h 4885973"/>
              <a:gd name="connsiteX52838" fmla="*/ 5448756 w 6085020"/>
              <a:gd name="connsiteY52838" fmla="*/ 2787704 h 4885973"/>
              <a:gd name="connsiteX52839" fmla="*/ 5450467 w 6085020"/>
              <a:gd name="connsiteY52839" fmla="*/ 2786376 h 4885973"/>
              <a:gd name="connsiteX52840" fmla="*/ 5453319 w 6085020"/>
              <a:gd name="connsiteY52840" fmla="*/ 2787514 h 4885973"/>
              <a:gd name="connsiteX52841" fmla="*/ 5451228 w 6085020"/>
              <a:gd name="connsiteY52841" fmla="*/ 2785807 h 4885973"/>
              <a:gd name="connsiteX52842" fmla="*/ 5452178 w 6085020"/>
              <a:gd name="connsiteY52842" fmla="*/ 2785807 h 4885973"/>
              <a:gd name="connsiteX52843" fmla="*/ 5455411 w 6085020"/>
              <a:gd name="connsiteY52843" fmla="*/ 2783341 h 4885973"/>
              <a:gd name="connsiteX52844" fmla="*/ 5455411 w 6085020"/>
              <a:gd name="connsiteY52844" fmla="*/ 2789221 h 4885973"/>
              <a:gd name="connsiteX52845" fmla="*/ 5460925 w 6085020"/>
              <a:gd name="connsiteY52845" fmla="*/ 2789221 h 4885973"/>
              <a:gd name="connsiteX52846" fmla="*/ 5466440 w 6085020"/>
              <a:gd name="connsiteY52846" fmla="*/ 2789221 h 4885973"/>
              <a:gd name="connsiteX52847" fmla="*/ 5468151 w 6085020"/>
              <a:gd name="connsiteY52847" fmla="*/ 2787135 h 4885973"/>
              <a:gd name="connsiteX52848" fmla="*/ 5469863 w 6085020"/>
              <a:gd name="connsiteY52848" fmla="*/ 2784859 h 4885973"/>
              <a:gd name="connsiteX52849" fmla="*/ 5475187 w 6085020"/>
              <a:gd name="connsiteY52849" fmla="*/ 2784859 h 4885973"/>
              <a:gd name="connsiteX52850" fmla="*/ 5475187 w 6085020"/>
              <a:gd name="connsiteY52850" fmla="*/ 2783613 h 4885973"/>
              <a:gd name="connsiteX52851" fmla="*/ 5475377 w 6085020"/>
              <a:gd name="connsiteY52851" fmla="*/ 2783152 h 4885973"/>
              <a:gd name="connsiteX52852" fmla="*/ 5475187 w 6085020"/>
              <a:gd name="connsiteY52852" fmla="*/ 2783152 h 4885973"/>
              <a:gd name="connsiteX52853" fmla="*/ 5475187 w 6085020"/>
              <a:gd name="connsiteY52853" fmla="*/ 2782014 h 4885973"/>
              <a:gd name="connsiteX52854" fmla="*/ 5475187 w 6085020"/>
              <a:gd name="connsiteY52854" fmla="*/ 2779358 h 4885973"/>
              <a:gd name="connsiteX52855" fmla="*/ 5488118 w 6085020"/>
              <a:gd name="connsiteY52855" fmla="*/ 2787704 h 4885973"/>
              <a:gd name="connsiteX52856" fmla="*/ 5485456 w 6085020"/>
              <a:gd name="connsiteY52856" fmla="*/ 2793394 h 4885973"/>
              <a:gd name="connsiteX52857" fmla="*/ 5492301 w 6085020"/>
              <a:gd name="connsiteY52857" fmla="*/ 2793394 h 4885973"/>
              <a:gd name="connsiteX52858" fmla="*/ 5490210 w 6085020"/>
              <a:gd name="connsiteY52858" fmla="*/ 2798704 h 4885973"/>
              <a:gd name="connsiteX52859" fmla="*/ 5497436 w 6085020"/>
              <a:gd name="connsiteY52859" fmla="*/ 2795670 h 4885973"/>
              <a:gd name="connsiteX52860" fmla="*/ 5505319 w 6085020"/>
              <a:gd name="connsiteY52860" fmla="*/ 2807228 h 4885973"/>
              <a:gd name="connsiteX52861" fmla="*/ 5503521 w 6085020"/>
              <a:gd name="connsiteY52861" fmla="*/ 2806481 h 4885973"/>
              <a:gd name="connsiteX52862" fmla="*/ 5502190 w 6085020"/>
              <a:gd name="connsiteY52862" fmla="*/ 2805722 h 4885973"/>
              <a:gd name="connsiteX52863" fmla="*/ 5504851 w 6085020"/>
              <a:gd name="connsiteY52863" fmla="*/ 2811791 h 4885973"/>
              <a:gd name="connsiteX52864" fmla="*/ 5505803 w 6085020"/>
              <a:gd name="connsiteY52864" fmla="*/ 2809705 h 4885973"/>
              <a:gd name="connsiteX52865" fmla="*/ 5505803 w 6085020"/>
              <a:gd name="connsiteY52865" fmla="*/ 2807938 h 4885973"/>
              <a:gd name="connsiteX52866" fmla="*/ 5516451 w 6085020"/>
              <a:gd name="connsiteY52866" fmla="*/ 2823550 h 4885973"/>
              <a:gd name="connsiteX52867" fmla="*/ 5517550 w 6085020"/>
              <a:gd name="connsiteY52867" fmla="*/ 2826224 h 4885973"/>
              <a:gd name="connsiteX52868" fmla="*/ 5516261 w 6085020"/>
              <a:gd name="connsiteY52868" fmla="*/ 2832655 h 4885973"/>
              <a:gd name="connsiteX52869" fmla="*/ 5515500 w 6085020"/>
              <a:gd name="connsiteY52869" fmla="*/ 2833034 h 4885973"/>
              <a:gd name="connsiteX52870" fmla="*/ 5515500 w 6085020"/>
              <a:gd name="connsiteY52870" fmla="*/ 2837396 h 4885973"/>
              <a:gd name="connsiteX52871" fmla="*/ 5517972 w 6085020"/>
              <a:gd name="connsiteY52871" fmla="*/ 2835120 h 4885973"/>
              <a:gd name="connsiteX52872" fmla="*/ 5519555 w 6085020"/>
              <a:gd name="connsiteY52872" fmla="*/ 2831101 h 4885973"/>
              <a:gd name="connsiteX52873" fmla="*/ 5523252 w 6085020"/>
              <a:gd name="connsiteY52873" fmla="*/ 2840094 h 4885973"/>
              <a:gd name="connsiteX52874" fmla="*/ 5523107 w 6085020"/>
              <a:gd name="connsiteY52874" fmla="*/ 2840051 h 4885973"/>
              <a:gd name="connsiteX52875" fmla="*/ 5516071 w 6085020"/>
              <a:gd name="connsiteY52875" fmla="*/ 2837206 h 4885973"/>
              <a:gd name="connsiteX52876" fmla="*/ 5524438 w 6085020"/>
              <a:gd name="connsiteY52876" fmla="*/ 2856173 h 4885973"/>
              <a:gd name="connsiteX52877" fmla="*/ 5526740 w 6085020"/>
              <a:gd name="connsiteY52877" fmla="*/ 2850507 h 4885973"/>
              <a:gd name="connsiteX52878" fmla="*/ 5527670 w 6085020"/>
              <a:gd name="connsiteY52878" fmla="*/ 2852759 h 4885973"/>
              <a:gd name="connsiteX52879" fmla="*/ 5526149 w 6085020"/>
              <a:gd name="connsiteY52879" fmla="*/ 2853897 h 4885973"/>
              <a:gd name="connsiteX52880" fmla="*/ 5528811 w 6085020"/>
              <a:gd name="connsiteY52880" fmla="*/ 2856742 h 4885973"/>
              <a:gd name="connsiteX52881" fmla="*/ 5529952 w 6085020"/>
              <a:gd name="connsiteY52881" fmla="*/ 2857880 h 4885973"/>
              <a:gd name="connsiteX52882" fmla="*/ 5531093 w 6085020"/>
              <a:gd name="connsiteY52882" fmla="*/ 2860725 h 4885973"/>
              <a:gd name="connsiteX52883" fmla="*/ 5525959 w 6085020"/>
              <a:gd name="connsiteY52883" fmla="*/ 2863001 h 4885973"/>
              <a:gd name="connsiteX52884" fmla="*/ 5525959 w 6085020"/>
              <a:gd name="connsiteY52884" fmla="*/ 2863286 h 4885973"/>
              <a:gd name="connsiteX52885" fmla="*/ 5519684 w 6085020"/>
              <a:gd name="connsiteY52885" fmla="*/ 2848586 h 4885973"/>
              <a:gd name="connsiteX52886" fmla="*/ 5509986 w 6085020"/>
              <a:gd name="connsiteY52886" fmla="*/ 2847069 h 4885973"/>
              <a:gd name="connsiteX52887" fmla="*/ 5500098 w 6085020"/>
              <a:gd name="connsiteY52887" fmla="*/ 2845741 h 4885973"/>
              <a:gd name="connsiteX52888" fmla="*/ 5504091 w 6085020"/>
              <a:gd name="connsiteY52888" fmla="*/ 2832655 h 4885973"/>
              <a:gd name="connsiteX52889" fmla="*/ 5507133 w 6085020"/>
              <a:gd name="connsiteY52889" fmla="*/ 2831327 h 4885973"/>
              <a:gd name="connsiteX52890" fmla="*/ 5507133 w 6085020"/>
              <a:gd name="connsiteY52890" fmla="*/ 2833792 h 4885973"/>
              <a:gd name="connsiteX52891" fmla="*/ 5507133 w 6085020"/>
              <a:gd name="connsiteY52891" fmla="*/ 2837206 h 4885973"/>
              <a:gd name="connsiteX52892" fmla="*/ 5509035 w 6085020"/>
              <a:gd name="connsiteY52892" fmla="*/ 2834551 h 4885973"/>
              <a:gd name="connsiteX52893" fmla="*/ 5510746 w 6085020"/>
              <a:gd name="connsiteY52893" fmla="*/ 2830568 h 4885973"/>
              <a:gd name="connsiteX52894" fmla="*/ 5512268 w 6085020"/>
              <a:gd name="connsiteY52894" fmla="*/ 2830568 h 4885973"/>
              <a:gd name="connsiteX52895" fmla="*/ 5507324 w 6085020"/>
              <a:gd name="connsiteY52895" fmla="*/ 2827154 h 4885973"/>
              <a:gd name="connsiteX52896" fmla="*/ 5509605 w 6085020"/>
              <a:gd name="connsiteY52896" fmla="*/ 2819378 h 4885973"/>
              <a:gd name="connsiteX52897" fmla="*/ 5501049 w 6085020"/>
              <a:gd name="connsiteY52897" fmla="*/ 2813309 h 4885973"/>
              <a:gd name="connsiteX52898" fmla="*/ 5492491 w 6085020"/>
              <a:gd name="connsiteY52898" fmla="*/ 2807429 h 4885973"/>
              <a:gd name="connsiteX52899" fmla="*/ 5490210 w 6085020"/>
              <a:gd name="connsiteY52899" fmla="*/ 2809705 h 4885973"/>
              <a:gd name="connsiteX52900" fmla="*/ 5488878 w 6085020"/>
              <a:gd name="connsiteY52900" fmla="*/ 2809705 h 4885973"/>
              <a:gd name="connsiteX52901" fmla="*/ 5488878 w 6085020"/>
              <a:gd name="connsiteY52901" fmla="*/ 2811222 h 4885973"/>
              <a:gd name="connsiteX52902" fmla="*/ 5483935 w 6085020"/>
              <a:gd name="connsiteY52902" fmla="*/ 2815774 h 4885973"/>
              <a:gd name="connsiteX52903" fmla="*/ 5479370 w 6085020"/>
              <a:gd name="connsiteY52903" fmla="*/ 2820516 h 4885973"/>
              <a:gd name="connsiteX52904" fmla="*/ 5470053 w 6085020"/>
              <a:gd name="connsiteY52904" fmla="*/ 2816722 h 4885973"/>
              <a:gd name="connsiteX52905" fmla="*/ 5473476 w 6085020"/>
              <a:gd name="connsiteY52905" fmla="*/ 2805153 h 4885973"/>
              <a:gd name="connsiteX52906" fmla="*/ 5461876 w 6085020"/>
              <a:gd name="connsiteY52906" fmla="*/ 2813498 h 4885973"/>
              <a:gd name="connsiteX52907" fmla="*/ 5457122 w 6085020"/>
              <a:gd name="connsiteY52907" fmla="*/ 2811602 h 4885973"/>
              <a:gd name="connsiteX52908" fmla="*/ 5455221 w 6085020"/>
              <a:gd name="connsiteY52908" fmla="*/ 2816533 h 4885973"/>
              <a:gd name="connsiteX52909" fmla="*/ 5452369 w 6085020"/>
              <a:gd name="connsiteY52909" fmla="*/ 2806481 h 4885973"/>
              <a:gd name="connsiteX52910" fmla="*/ 5448375 w 6085020"/>
              <a:gd name="connsiteY52910" fmla="*/ 2796618 h 4885973"/>
              <a:gd name="connsiteX52911" fmla="*/ 5446283 w 6085020"/>
              <a:gd name="connsiteY52911" fmla="*/ 2803256 h 4885973"/>
              <a:gd name="connsiteX52912" fmla="*/ 5444952 w 6085020"/>
              <a:gd name="connsiteY52912" fmla="*/ 2809515 h 4885973"/>
              <a:gd name="connsiteX52913" fmla="*/ 5449896 w 6085020"/>
              <a:gd name="connsiteY52913" fmla="*/ 2813878 h 4885973"/>
              <a:gd name="connsiteX52914" fmla="*/ 5451037 w 6085020"/>
              <a:gd name="connsiteY52914" fmla="*/ 2814826 h 4885973"/>
              <a:gd name="connsiteX52915" fmla="*/ 5446093 w 6085020"/>
              <a:gd name="connsiteY52915" fmla="*/ 2812929 h 4885973"/>
              <a:gd name="connsiteX52916" fmla="*/ 5446093 w 6085020"/>
              <a:gd name="connsiteY52916" fmla="*/ 2811222 h 4885973"/>
              <a:gd name="connsiteX52917" fmla="*/ 5441187 w 6085020"/>
              <a:gd name="connsiteY52917" fmla="*/ 2809041 h 4885973"/>
              <a:gd name="connsiteX52918" fmla="*/ 5440959 w 6085020"/>
              <a:gd name="connsiteY52918" fmla="*/ 2809136 h 4885973"/>
              <a:gd name="connsiteX52919" fmla="*/ 5439818 w 6085020"/>
              <a:gd name="connsiteY52919" fmla="*/ 2809136 h 4885973"/>
              <a:gd name="connsiteX52920" fmla="*/ 5440959 w 6085020"/>
              <a:gd name="connsiteY52920" fmla="*/ 2806101 h 4885973"/>
              <a:gd name="connsiteX52921" fmla="*/ 5440959 w 6085020"/>
              <a:gd name="connsiteY52921" fmla="*/ 2805153 h 4885973"/>
              <a:gd name="connsiteX52922" fmla="*/ 5442100 w 6085020"/>
              <a:gd name="connsiteY52922" fmla="*/ 2802118 h 4885973"/>
              <a:gd name="connsiteX52923" fmla="*/ 5444762 w 6085020"/>
              <a:gd name="connsiteY52923" fmla="*/ 2795101 h 4885973"/>
              <a:gd name="connsiteX52924" fmla="*/ 5437916 w 6085020"/>
              <a:gd name="connsiteY52924" fmla="*/ 2792445 h 4885973"/>
              <a:gd name="connsiteX52925" fmla="*/ 5430881 w 6085020"/>
              <a:gd name="connsiteY52925" fmla="*/ 2789600 h 4885973"/>
              <a:gd name="connsiteX52926" fmla="*/ 5432574 w 6085020"/>
              <a:gd name="connsiteY52926" fmla="*/ 2793542 h 4885973"/>
              <a:gd name="connsiteX52927" fmla="*/ 5431070 w 6085020"/>
              <a:gd name="connsiteY52927" fmla="*/ 2795859 h 4885973"/>
              <a:gd name="connsiteX52928" fmla="*/ 5426697 w 6085020"/>
              <a:gd name="connsiteY52928" fmla="*/ 2800411 h 4885973"/>
              <a:gd name="connsiteX52929" fmla="*/ 5427251 w 6085020"/>
              <a:gd name="connsiteY52929" fmla="*/ 2800636 h 4885973"/>
              <a:gd name="connsiteX52930" fmla="*/ 5426888 w 6085020"/>
              <a:gd name="connsiteY52930" fmla="*/ 2800791 h 4885973"/>
              <a:gd name="connsiteX52931" fmla="*/ 5426888 w 6085020"/>
              <a:gd name="connsiteY52931" fmla="*/ 2803636 h 4885973"/>
              <a:gd name="connsiteX52932" fmla="*/ 5426888 w 6085020"/>
              <a:gd name="connsiteY52932" fmla="*/ 2805343 h 4885973"/>
              <a:gd name="connsiteX52933" fmla="*/ 5423625 w 6085020"/>
              <a:gd name="connsiteY52933" fmla="*/ 2804012 h 4885973"/>
              <a:gd name="connsiteX52934" fmla="*/ 5423036 w 6085020"/>
              <a:gd name="connsiteY52934" fmla="*/ 2803400 h 4885973"/>
              <a:gd name="connsiteX52935" fmla="*/ 5423084 w 6085020"/>
              <a:gd name="connsiteY52935" fmla="*/ 2803256 h 4885973"/>
              <a:gd name="connsiteX52936" fmla="*/ 5422864 w 6085020"/>
              <a:gd name="connsiteY52936" fmla="*/ 2803221 h 4885973"/>
              <a:gd name="connsiteX52937" fmla="*/ 5421279 w 6085020"/>
              <a:gd name="connsiteY52937" fmla="*/ 2801577 h 4885973"/>
              <a:gd name="connsiteX52938" fmla="*/ 5421183 w 6085020"/>
              <a:gd name="connsiteY52938" fmla="*/ 2799463 h 4885973"/>
              <a:gd name="connsiteX52939" fmla="*/ 5419325 w 6085020"/>
              <a:gd name="connsiteY52939" fmla="*/ 2799548 h 4885973"/>
              <a:gd name="connsiteX52940" fmla="*/ 5418330 w 6085020"/>
              <a:gd name="connsiteY52940" fmla="*/ 2798515 h 4885973"/>
              <a:gd name="connsiteX52941" fmla="*/ 5418330 w 6085020"/>
              <a:gd name="connsiteY52941" fmla="*/ 2799593 h 4885973"/>
              <a:gd name="connsiteX52942" fmla="*/ 5416999 w 6085020"/>
              <a:gd name="connsiteY52942" fmla="*/ 2799653 h 4885973"/>
              <a:gd name="connsiteX52943" fmla="*/ 5416619 w 6085020"/>
              <a:gd name="connsiteY52943" fmla="*/ 2800032 h 4885973"/>
              <a:gd name="connsiteX52944" fmla="*/ 5418330 w 6085020"/>
              <a:gd name="connsiteY52944" fmla="*/ 2800032 h 4885973"/>
              <a:gd name="connsiteX52945" fmla="*/ 5418330 w 6085020"/>
              <a:gd name="connsiteY52945" fmla="*/ 2799593 h 4885973"/>
              <a:gd name="connsiteX52946" fmla="*/ 5419325 w 6085020"/>
              <a:gd name="connsiteY52946" fmla="*/ 2799548 h 4885973"/>
              <a:gd name="connsiteX52947" fmla="*/ 5421279 w 6085020"/>
              <a:gd name="connsiteY52947" fmla="*/ 2801577 h 4885973"/>
              <a:gd name="connsiteX52948" fmla="*/ 5421343 w 6085020"/>
              <a:gd name="connsiteY52948" fmla="*/ 2802982 h 4885973"/>
              <a:gd name="connsiteX52949" fmla="*/ 5420802 w 6085020"/>
              <a:gd name="connsiteY52949" fmla="*/ 2802897 h 4885973"/>
              <a:gd name="connsiteX52950" fmla="*/ 5420802 w 6085020"/>
              <a:gd name="connsiteY52950" fmla="*/ 2802687 h 4885973"/>
              <a:gd name="connsiteX52951" fmla="*/ 5419471 w 6085020"/>
              <a:gd name="connsiteY52951" fmla="*/ 2802687 h 4885973"/>
              <a:gd name="connsiteX52952" fmla="*/ 5420802 w 6085020"/>
              <a:gd name="connsiteY52952" fmla="*/ 2802897 h 4885973"/>
              <a:gd name="connsiteX52953" fmla="*/ 5420802 w 6085020"/>
              <a:gd name="connsiteY52953" fmla="*/ 2804394 h 4885973"/>
              <a:gd name="connsiteX52954" fmla="*/ 5422685 w 6085020"/>
              <a:gd name="connsiteY52954" fmla="*/ 2804451 h 4885973"/>
              <a:gd name="connsiteX52955" fmla="*/ 5422927 w 6085020"/>
              <a:gd name="connsiteY52955" fmla="*/ 2803727 h 4885973"/>
              <a:gd name="connsiteX52956" fmla="*/ 5423625 w 6085020"/>
              <a:gd name="connsiteY52956" fmla="*/ 2804012 h 4885973"/>
              <a:gd name="connsiteX52957" fmla="*/ 5427648 w 6085020"/>
              <a:gd name="connsiteY52957" fmla="*/ 2808188 h 4885973"/>
              <a:gd name="connsiteX52958" fmla="*/ 5439057 w 6085020"/>
              <a:gd name="connsiteY52958" fmla="*/ 2822412 h 4885973"/>
              <a:gd name="connsiteX52959" fmla="*/ 5434494 w 6085020"/>
              <a:gd name="connsiteY52959" fmla="*/ 2826585 h 4885973"/>
              <a:gd name="connsiteX52960" fmla="*/ 5432592 w 6085020"/>
              <a:gd name="connsiteY52960" fmla="*/ 2830378 h 4885973"/>
              <a:gd name="connsiteX52961" fmla="*/ 5434303 w 6085020"/>
              <a:gd name="connsiteY52961" fmla="*/ 2831516 h 4885973"/>
              <a:gd name="connsiteX52962" fmla="*/ 5435444 w 6085020"/>
              <a:gd name="connsiteY52962" fmla="*/ 2837017 h 4885973"/>
              <a:gd name="connsiteX52963" fmla="*/ 5435444 w 6085020"/>
              <a:gd name="connsiteY52963" fmla="*/ 2841379 h 4885973"/>
              <a:gd name="connsiteX52964" fmla="*/ 5433543 w 6085020"/>
              <a:gd name="connsiteY52964" fmla="*/ 2837206 h 4885973"/>
              <a:gd name="connsiteX52965" fmla="*/ 5431831 w 6085020"/>
              <a:gd name="connsiteY52965" fmla="*/ 2833224 h 4885973"/>
              <a:gd name="connsiteX52966" fmla="*/ 5429740 w 6085020"/>
              <a:gd name="connsiteY52966" fmla="*/ 2833224 h 4885973"/>
              <a:gd name="connsiteX52967" fmla="*/ 5427838 w 6085020"/>
              <a:gd name="connsiteY52967" fmla="*/ 2838344 h 4885973"/>
              <a:gd name="connsiteX52968" fmla="*/ 5427838 w 6085020"/>
              <a:gd name="connsiteY52968" fmla="*/ 2842517 h 4885973"/>
              <a:gd name="connsiteX52969" fmla="*/ 5435824 w 6085020"/>
              <a:gd name="connsiteY52969" fmla="*/ 2842517 h 4885973"/>
              <a:gd name="connsiteX52970" fmla="*/ 5435824 w 6085020"/>
              <a:gd name="connsiteY52970" fmla="*/ 2845172 h 4885973"/>
              <a:gd name="connsiteX52971" fmla="*/ 5435824 w 6085020"/>
              <a:gd name="connsiteY52971" fmla="*/ 2847828 h 4885973"/>
              <a:gd name="connsiteX52972" fmla="*/ 5437156 w 6085020"/>
              <a:gd name="connsiteY52972" fmla="*/ 2847828 h 4885973"/>
              <a:gd name="connsiteX52973" fmla="*/ 5441149 w 6085020"/>
              <a:gd name="connsiteY52973" fmla="*/ 2840620 h 4885973"/>
              <a:gd name="connsiteX52974" fmla="*/ 5443811 w 6085020"/>
              <a:gd name="connsiteY52974" fmla="*/ 2833792 h 4885973"/>
              <a:gd name="connsiteX52975" fmla="*/ 5440769 w 6085020"/>
              <a:gd name="connsiteY52975" fmla="*/ 2826775 h 4885973"/>
              <a:gd name="connsiteX52976" fmla="*/ 5443241 w 6085020"/>
              <a:gd name="connsiteY52976" fmla="*/ 2826775 h 4885973"/>
              <a:gd name="connsiteX52977" fmla="*/ 5449706 w 6085020"/>
              <a:gd name="connsiteY52977" fmla="*/ 2829620 h 4885973"/>
              <a:gd name="connsiteX52978" fmla="*/ 5449706 w 6085020"/>
              <a:gd name="connsiteY52978" fmla="*/ 2831327 h 4885973"/>
              <a:gd name="connsiteX52979" fmla="*/ 5449706 w 6085020"/>
              <a:gd name="connsiteY52979" fmla="*/ 2834741 h 4885973"/>
              <a:gd name="connsiteX52980" fmla="*/ 5451037 w 6085020"/>
              <a:gd name="connsiteY52980" fmla="*/ 2836448 h 4885973"/>
              <a:gd name="connsiteX52981" fmla="*/ 5451037 w 6085020"/>
              <a:gd name="connsiteY52981" fmla="*/ 2841415 h 4885973"/>
              <a:gd name="connsiteX52982" fmla="*/ 5450657 w 6085020"/>
              <a:gd name="connsiteY52982" fmla="*/ 2841758 h 4885973"/>
              <a:gd name="connsiteX52983" fmla="*/ 5451037 w 6085020"/>
              <a:gd name="connsiteY52983" fmla="*/ 2842226 h 4885973"/>
              <a:gd name="connsiteX52984" fmla="*/ 5451037 w 6085020"/>
              <a:gd name="connsiteY52984" fmla="*/ 2845552 h 4885973"/>
              <a:gd name="connsiteX52985" fmla="*/ 5454080 w 6085020"/>
              <a:gd name="connsiteY52985" fmla="*/ 2847638 h 4885973"/>
              <a:gd name="connsiteX52986" fmla="*/ 5452939 w 6085020"/>
              <a:gd name="connsiteY52986" fmla="*/ 2862242 h 4885973"/>
              <a:gd name="connsiteX52987" fmla="*/ 5451037 w 6085020"/>
              <a:gd name="connsiteY52987" fmla="*/ 2865277 h 4885973"/>
              <a:gd name="connsiteX52988" fmla="*/ 5445332 w 6085020"/>
              <a:gd name="connsiteY52988" fmla="*/ 2873433 h 4885973"/>
              <a:gd name="connsiteX52989" fmla="*/ 5443811 w 6085020"/>
              <a:gd name="connsiteY52989" fmla="*/ 2873433 h 4885973"/>
              <a:gd name="connsiteX52990" fmla="*/ 5443811 w 6085020"/>
              <a:gd name="connsiteY52990" fmla="*/ 2875329 h 4885973"/>
              <a:gd name="connsiteX52991" fmla="*/ 5442290 w 6085020"/>
              <a:gd name="connsiteY52991" fmla="*/ 2877416 h 4885973"/>
              <a:gd name="connsiteX52992" fmla="*/ 5444572 w 6085020"/>
              <a:gd name="connsiteY52992" fmla="*/ 2877416 h 4885973"/>
              <a:gd name="connsiteX52993" fmla="*/ 5445713 w 6085020"/>
              <a:gd name="connsiteY52993" fmla="*/ 2880260 h 4885973"/>
              <a:gd name="connsiteX52994" fmla="*/ 5446663 w 6085020"/>
              <a:gd name="connsiteY52994" fmla="*/ 2877985 h 4885973"/>
              <a:gd name="connsiteX52995" fmla="*/ 5446663 w 6085020"/>
              <a:gd name="connsiteY52995" fmla="*/ 2876657 h 4885973"/>
              <a:gd name="connsiteX52996" fmla="*/ 5448756 w 6085020"/>
              <a:gd name="connsiteY52996" fmla="*/ 2876657 h 4885973"/>
              <a:gd name="connsiteX52997" fmla="*/ 5450467 w 6085020"/>
              <a:gd name="connsiteY52997" fmla="*/ 2880640 h 4885973"/>
              <a:gd name="connsiteX52998" fmla="*/ 5457503 w 6085020"/>
              <a:gd name="connsiteY52998" fmla="*/ 2877605 h 4885973"/>
              <a:gd name="connsiteX52999" fmla="*/ 5454650 w 6085020"/>
              <a:gd name="connsiteY52999" fmla="*/ 2874950 h 4885973"/>
              <a:gd name="connsiteX53000" fmla="*/ 5468630 w 6085020"/>
              <a:gd name="connsiteY53000" fmla="*/ 2870914 h 4885973"/>
              <a:gd name="connsiteX53001" fmla="*/ 5470433 w 6085020"/>
              <a:gd name="connsiteY53001" fmla="*/ 2875329 h 4885973"/>
              <a:gd name="connsiteX53002" fmla="*/ 5472335 w 6085020"/>
              <a:gd name="connsiteY53002" fmla="*/ 2872674 h 4885973"/>
              <a:gd name="connsiteX53003" fmla="*/ 5473285 w 6085020"/>
              <a:gd name="connsiteY53003" fmla="*/ 2872674 h 4885973"/>
              <a:gd name="connsiteX53004" fmla="*/ 5473476 w 6085020"/>
              <a:gd name="connsiteY53004" fmla="*/ 2870208 h 4885973"/>
              <a:gd name="connsiteX53005" fmla="*/ 5471074 w 6085020"/>
              <a:gd name="connsiteY53005" fmla="*/ 2870208 h 4885973"/>
              <a:gd name="connsiteX53006" fmla="*/ 5476328 w 6085020"/>
              <a:gd name="connsiteY53006" fmla="*/ 2868691 h 4885973"/>
              <a:gd name="connsiteX53007" fmla="*/ 5478420 w 6085020"/>
              <a:gd name="connsiteY53007" fmla="*/ 2868691 h 4885973"/>
              <a:gd name="connsiteX53008" fmla="*/ 5478420 w 6085020"/>
              <a:gd name="connsiteY53008" fmla="*/ 2869449 h 4885973"/>
              <a:gd name="connsiteX53009" fmla="*/ 5479751 w 6085020"/>
              <a:gd name="connsiteY53009" fmla="*/ 2871536 h 4885973"/>
              <a:gd name="connsiteX53010" fmla="*/ 5480131 w 6085020"/>
              <a:gd name="connsiteY53010" fmla="*/ 2869639 h 4885973"/>
              <a:gd name="connsiteX53011" fmla="*/ 5480131 w 6085020"/>
              <a:gd name="connsiteY53011" fmla="*/ 2869576 h 4885973"/>
              <a:gd name="connsiteX53012" fmla="*/ 5483174 w 6085020"/>
              <a:gd name="connsiteY53012" fmla="*/ 2876657 h 4885973"/>
              <a:gd name="connsiteX53013" fmla="*/ 5480322 w 6085020"/>
              <a:gd name="connsiteY53013" fmla="*/ 2876657 h 4885973"/>
              <a:gd name="connsiteX53014" fmla="*/ 5482793 w 6085020"/>
              <a:gd name="connsiteY53014" fmla="*/ 2877795 h 4885973"/>
              <a:gd name="connsiteX53015" fmla="*/ 5483744 w 6085020"/>
              <a:gd name="connsiteY53015" fmla="*/ 2877795 h 4885973"/>
              <a:gd name="connsiteX53016" fmla="*/ 5483744 w 6085020"/>
              <a:gd name="connsiteY53016" fmla="*/ 2878933 h 4885973"/>
              <a:gd name="connsiteX53017" fmla="*/ 5484695 w 6085020"/>
              <a:gd name="connsiteY53017" fmla="*/ 2878933 h 4885973"/>
              <a:gd name="connsiteX53018" fmla="*/ 5484695 w 6085020"/>
              <a:gd name="connsiteY53018" fmla="*/ 2883864 h 4885973"/>
              <a:gd name="connsiteX53019" fmla="*/ 5484695 w 6085020"/>
              <a:gd name="connsiteY53019" fmla="*/ 2886899 h 4885973"/>
              <a:gd name="connsiteX53020" fmla="*/ 5483174 w 6085020"/>
              <a:gd name="connsiteY53020" fmla="*/ 2888985 h 4885973"/>
              <a:gd name="connsiteX53021" fmla="*/ 5479181 w 6085020"/>
              <a:gd name="connsiteY53021" fmla="*/ 2899986 h 4885973"/>
              <a:gd name="connsiteX53022" fmla="*/ 5485633 w 6085020"/>
              <a:gd name="connsiteY53022" fmla="*/ 2899986 h 4885973"/>
              <a:gd name="connsiteX53023" fmla="*/ 5481463 w 6085020"/>
              <a:gd name="connsiteY53023" fmla="*/ 2901693 h 4885973"/>
              <a:gd name="connsiteX53024" fmla="*/ 5482413 w 6085020"/>
              <a:gd name="connsiteY53024" fmla="*/ 2903969 h 4885973"/>
              <a:gd name="connsiteX53025" fmla="*/ 5485551 w 6085020"/>
              <a:gd name="connsiteY53025" fmla="*/ 2905524 h 4885973"/>
              <a:gd name="connsiteX53026" fmla="*/ 5485646 w 6085020"/>
              <a:gd name="connsiteY53026" fmla="*/ 2905486 h 4885973"/>
              <a:gd name="connsiteX53027" fmla="*/ 5488308 w 6085020"/>
              <a:gd name="connsiteY53027" fmla="*/ 2901693 h 4885973"/>
              <a:gd name="connsiteX53028" fmla="*/ 5488684 w 6085020"/>
              <a:gd name="connsiteY53028" fmla="*/ 2899693 h 4885973"/>
              <a:gd name="connsiteX53029" fmla="*/ 5491350 w 6085020"/>
              <a:gd name="connsiteY53029" fmla="*/ 2898658 h 4885973"/>
              <a:gd name="connsiteX53030" fmla="*/ 5491350 w 6085020"/>
              <a:gd name="connsiteY53030" fmla="*/ 2902072 h 4885973"/>
              <a:gd name="connsiteX53031" fmla="*/ 5496256 w 6085020"/>
              <a:gd name="connsiteY53031" fmla="*/ 2904253 h 4885973"/>
              <a:gd name="connsiteX53032" fmla="*/ 5496484 w 6085020"/>
              <a:gd name="connsiteY53032" fmla="*/ 2904158 h 4885973"/>
              <a:gd name="connsiteX53033" fmla="*/ 5497735 w 6085020"/>
              <a:gd name="connsiteY53033" fmla="*/ 2901361 h 4885973"/>
              <a:gd name="connsiteX53034" fmla="*/ 5497873 w 6085020"/>
              <a:gd name="connsiteY53034" fmla="*/ 2901749 h 4885973"/>
              <a:gd name="connsiteX53035" fmla="*/ 5498577 w 6085020"/>
              <a:gd name="connsiteY53035" fmla="*/ 2901882 h 4885973"/>
              <a:gd name="connsiteX53036" fmla="*/ 5498957 w 6085020"/>
              <a:gd name="connsiteY53036" fmla="*/ 2899986 h 4885973"/>
              <a:gd name="connsiteX53037" fmla="*/ 5498957 w 6085020"/>
              <a:gd name="connsiteY53037" fmla="*/ 2898279 h 4885973"/>
              <a:gd name="connsiteX53038" fmla="*/ 5497524 w 6085020"/>
              <a:gd name="connsiteY53038" fmla="*/ 2898279 h 4885973"/>
              <a:gd name="connsiteX53039" fmla="*/ 5495154 w 6085020"/>
              <a:gd name="connsiteY53039" fmla="*/ 2896572 h 4885973"/>
              <a:gd name="connsiteX53040" fmla="*/ 5502950 w 6085020"/>
              <a:gd name="connsiteY53040" fmla="*/ 2893347 h 4885973"/>
              <a:gd name="connsiteX53041" fmla="*/ 5497055 w 6085020"/>
              <a:gd name="connsiteY53041" fmla="*/ 2879502 h 4885973"/>
              <a:gd name="connsiteX53042" fmla="*/ 5499717 w 6085020"/>
              <a:gd name="connsiteY53042" fmla="*/ 2877416 h 4885973"/>
              <a:gd name="connsiteX53043" fmla="*/ 5502379 w 6085020"/>
              <a:gd name="connsiteY53043" fmla="*/ 2875519 h 4885973"/>
              <a:gd name="connsiteX53044" fmla="*/ 5498196 w 6085020"/>
              <a:gd name="connsiteY53044" fmla="*/ 2873812 h 4885973"/>
              <a:gd name="connsiteX53045" fmla="*/ 5506753 w 6085020"/>
              <a:gd name="connsiteY53045" fmla="*/ 2870208 h 4885973"/>
              <a:gd name="connsiteX53046" fmla="*/ 5503140 w 6085020"/>
              <a:gd name="connsiteY53046" fmla="*/ 2862052 h 4885973"/>
              <a:gd name="connsiteX53047" fmla="*/ 5516071 w 6085020"/>
              <a:gd name="connsiteY53047" fmla="*/ 2857880 h 4885973"/>
              <a:gd name="connsiteX53048" fmla="*/ 5514740 w 6085020"/>
              <a:gd name="connsiteY53048" fmla="*/ 2866415 h 4885973"/>
              <a:gd name="connsiteX53049" fmla="*/ 5513409 w 6085020"/>
              <a:gd name="connsiteY53049" fmla="*/ 2875139 h 4885973"/>
              <a:gd name="connsiteX53050" fmla="*/ 5522917 w 6085020"/>
              <a:gd name="connsiteY53050" fmla="*/ 2876467 h 4885973"/>
              <a:gd name="connsiteX53051" fmla="*/ 5526029 w 6085020"/>
              <a:gd name="connsiteY53051" fmla="*/ 2876974 h 4885973"/>
              <a:gd name="connsiteX53052" fmla="*/ 5527290 w 6085020"/>
              <a:gd name="connsiteY53052" fmla="*/ 2886140 h 4885973"/>
              <a:gd name="connsiteX53053" fmla="*/ 5525198 w 6085020"/>
              <a:gd name="connsiteY53053" fmla="*/ 2886140 h 4885973"/>
              <a:gd name="connsiteX53054" fmla="*/ 5522346 w 6085020"/>
              <a:gd name="connsiteY53054" fmla="*/ 2886140 h 4885973"/>
              <a:gd name="connsiteX53055" fmla="*/ 5522346 w 6085020"/>
              <a:gd name="connsiteY53055" fmla="*/ 2889554 h 4885973"/>
              <a:gd name="connsiteX53056" fmla="*/ 5522346 w 6085020"/>
              <a:gd name="connsiteY53056" fmla="*/ 2893158 h 4885973"/>
              <a:gd name="connsiteX53057" fmla="*/ 5524438 w 6085020"/>
              <a:gd name="connsiteY53057" fmla="*/ 2889933 h 4885973"/>
              <a:gd name="connsiteX53058" fmla="*/ 5526720 w 6085020"/>
              <a:gd name="connsiteY53058" fmla="*/ 2886899 h 4885973"/>
              <a:gd name="connsiteX53059" fmla="*/ 5527861 w 6085020"/>
              <a:gd name="connsiteY53059" fmla="*/ 2898279 h 4885973"/>
              <a:gd name="connsiteX53060" fmla="*/ 5530903 w 6085020"/>
              <a:gd name="connsiteY53060" fmla="*/ 2896951 h 4885973"/>
              <a:gd name="connsiteX53061" fmla="*/ 5534897 w 6085020"/>
              <a:gd name="connsiteY53061" fmla="*/ 2908521 h 4885973"/>
              <a:gd name="connsiteX53062" fmla="*/ 5536608 w 6085020"/>
              <a:gd name="connsiteY53062" fmla="*/ 2912314 h 4885973"/>
              <a:gd name="connsiteX53063" fmla="*/ 5532995 w 6085020"/>
              <a:gd name="connsiteY53063" fmla="*/ 2912314 h 4885973"/>
              <a:gd name="connsiteX53064" fmla="*/ 5522346 w 6085020"/>
              <a:gd name="connsiteY53064" fmla="*/ 2929194 h 4885973"/>
              <a:gd name="connsiteX53065" fmla="*/ 5519550 w 6085020"/>
              <a:gd name="connsiteY53065" fmla="*/ 2930496 h 4885973"/>
              <a:gd name="connsiteX53066" fmla="*/ 5519494 w 6085020"/>
              <a:gd name="connsiteY53066" fmla="*/ 2929763 h 4885973"/>
              <a:gd name="connsiteX53067" fmla="*/ 5519494 w 6085020"/>
              <a:gd name="connsiteY53067" fmla="*/ 2930522 h 4885973"/>
              <a:gd name="connsiteX53068" fmla="*/ 5519494 w 6085020"/>
              <a:gd name="connsiteY53068" fmla="*/ 2930563 h 4885973"/>
              <a:gd name="connsiteX53069" fmla="*/ 5519265 w 6085020"/>
              <a:gd name="connsiteY53069" fmla="*/ 2930655 h 4885973"/>
              <a:gd name="connsiteX53070" fmla="*/ 5519684 w 6085020"/>
              <a:gd name="connsiteY53070" fmla="*/ 2932229 h 4885973"/>
              <a:gd name="connsiteX53071" fmla="*/ 5519626 w 6085020"/>
              <a:gd name="connsiteY53071" fmla="*/ 2931470 h 4885973"/>
              <a:gd name="connsiteX53072" fmla="*/ 5519916 w 6085020"/>
              <a:gd name="connsiteY53072" fmla="*/ 2931470 h 4885973"/>
              <a:gd name="connsiteX53073" fmla="*/ 5521015 w 6085020"/>
              <a:gd name="connsiteY53073" fmla="*/ 2933936 h 4885973"/>
              <a:gd name="connsiteX53074" fmla="*/ 5518163 w 6085020"/>
              <a:gd name="connsiteY53074" fmla="*/ 2943229 h 4885973"/>
              <a:gd name="connsiteX53075" fmla="*/ 5523297 w 6085020"/>
              <a:gd name="connsiteY53075" fmla="*/ 2939246 h 4885973"/>
              <a:gd name="connsiteX53076" fmla="*/ 5527100 w 6085020"/>
              <a:gd name="connsiteY53076" fmla="*/ 2948161 h 4885973"/>
              <a:gd name="connsiteX53077" fmla="*/ 5525198 w 6085020"/>
              <a:gd name="connsiteY53077" fmla="*/ 2948161 h 4885973"/>
              <a:gd name="connsiteX53078" fmla="*/ 5525198 w 6085020"/>
              <a:gd name="connsiteY53078" fmla="*/ 2950057 h 4885973"/>
              <a:gd name="connsiteX53079" fmla="*/ 5531284 w 6085020"/>
              <a:gd name="connsiteY53079" fmla="*/ 2969024 h 4885973"/>
              <a:gd name="connsiteX53080" fmla="*/ 5537558 w 6085020"/>
              <a:gd name="connsiteY53080" fmla="*/ 2985904 h 4885973"/>
              <a:gd name="connsiteX53081" fmla="*/ 5537558 w 6085020"/>
              <a:gd name="connsiteY53081" fmla="*/ 2987042 h 4885973"/>
              <a:gd name="connsiteX53082" fmla="*/ 5537558 w 6085020"/>
              <a:gd name="connsiteY53082" fmla="*/ 2989318 h 4885973"/>
              <a:gd name="connsiteX53083" fmla="*/ 5541362 w 6085020"/>
              <a:gd name="connsiteY53083" fmla="*/ 2992353 h 4885973"/>
              <a:gd name="connsiteX53084" fmla="*/ 5541362 w 6085020"/>
              <a:gd name="connsiteY53084" fmla="*/ 2993301 h 4885973"/>
              <a:gd name="connsiteX53085" fmla="*/ 5544024 w 6085020"/>
              <a:gd name="connsiteY53085" fmla="*/ 2995387 h 4885973"/>
              <a:gd name="connsiteX53086" fmla="*/ 5551250 w 6085020"/>
              <a:gd name="connsiteY53086" fmla="*/ 3001457 h 4885973"/>
              <a:gd name="connsiteX53087" fmla="*/ 5554292 w 6085020"/>
              <a:gd name="connsiteY53087" fmla="*/ 3000319 h 4885973"/>
              <a:gd name="connsiteX53088" fmla="*/ 5555814 w 6085020"/>
              <a:gd name="connsiteY53088" fmla="*/ 3002026 h 4885973"/>
              <a:gd name="connsiteX53089" fmla="*/ 5555814 w 6085020"/>
              <a:gd name="connsiteY53089" fmla="*/ 2996715 h 4885973"/>
              <a:gd name="connsiteX53090" fmla="*/ 5556955 w 6085020"/>
              <a:gd name="connsiteY53090" fmla="*/ 2996715 h 4885973"/>
              <a:gd name="connsiteX53091" fmla="*/ 5558856 w 6085020"/>
              <a:gd name="connsiteY53091" fmla="*/ 2998991 h 4885973"/>
              <a:gd name="connsiteX53092" fmla="*/ 5569315 w 6085020"/>
              <a:gd name="connsiteY53092" fmla="*/ 3002974 h 4885973"/>
              <a:gd name="connsiteX53093" fmla="*/ 5580154 w 6085020"/>
              <a:gd name="connsiteY53093" fmla="*/ 3007147 h 4885973"/>
              <a:gd name="connsiteX53094" fmla="*/ 5579203 w 6085020"/>
              <a:gd name="connsiteY53094" fmla="*/ 3013406 h 4885973"/>
              <a:gd name="connsiteX53095" fmla="*/ 5582055 w 6085020"/>
              <a:gd name="connsiteY53095" fmla="*/ 3008095 h 4885973"/>
              <a:gd name="connsiteX53096" fmla="*/ 5584337 w 6085020"/>
              <a:gd name="connsiteY53096" fmla="*/ 3008095 h 4885973"/>
              <a:gd name="connsiteX53097" fmla="*/ 5584337 w 6085020"/>
              <a:gd name="connsiteY53097" fmla="*/ 3011509 h 4885973"/>
              <a:gd name="connsiteX53098" fmla="*/ 5585858 w 6085020"/>
              <a:gd name="connsiteY53098" fmla="*/ 3009423 h 4885973"/>
              <a:gd name="connsiteX53099" fmla="*/ 5588901 w 6085020"/>
              <a:gd name="connsiteY53099" fmla="*/ 3010561 h 4885973"/>
              <a:gd name="connsiteX53100" fmla="*/ 5590992 w 6085020"/>
              <a:gd name="connsiteY53100" fmla="*/ 3014733 h 4885973"/>
              <a:gd name="connsiteX53101" fmla="*/ 5593465 w 6085020"/>
              <a:gd name="connsiteY53101" fmla="*/ 3020234 h 4885973"/>
              <a:gd name="connsiteX53102" fmla="*/ 5593465 w 6085020"/>
              <a:gd name="connsiteY53102" fmla="*/ 3013406 h 4885973"/>
              <a:gd name="connsiteX53103" fmla="*/ 5594796 w 6085020"/>
              <a:gd name="connsiteY53103" fmla="*/ 3013406 h 4885973"/>
              <a:gd name="connsiteX53104" fmla="*/ 5600311 w 6085020"/>
              <a:gd name="connsiteY53104" fmla="*/ 3016820 h 4885973"/>
              <a:gd name="connsiteX53105" fmla="*/ 5602212 w 6085020"/>
              <a:gd name="connsiteY53105" fmla="*/ 3018527 h 4885973"/>
              <a:gd name="connsiteX53106" fmla="*/ 5603163 w 6085020"/>
              <a:gd name="connsiteY53106" fmla="*/ 3020992 h 4885973"/>
              <a:gd name="connsiteX53107" fmla="*/ 5602592 w 6085020"/>
              <a:gd name="connsiteY53107" fmla="*/ 3021209 h 4885973"/>
              <a:gd name="connsiteX53108" fmla="*/ 5602592 w 6085020"/>
              <a:gd name="connsiteY53108" fmla="*/ 3020423 h 4885973"/>
              <a:gd name="connsiteX53109" fmla="*/ 5602184 w 6085020"/>
              <a:gd name="connsiteY53109" fmla="*/ 3021364 h 4885973"/>
              <a:gd name="connsiteX53110" fmla="*/ 5599170 w 6085020"/>
              <a:gd name="connsiteY53110" fmla="*/ 3022510 h 4885973"/>
              <a:gd name="connsiteX53111" fmla="*/ 5601107 w 6085020"/>
              <a:gd name="connsiteY53111" fmla="*/ 3023848 h 4885973"/>
              <a:gd name="connsiteX53112" fmla="*/ 5599550 w 6085020"/>
              <a:gd name="connsiteY53112" fmla="*/ 3027441 h 4885973"/>
              <a:gd name="connsiteX53113" fmla="*/ 5597458 w 6085020"/>
              <a:gd name="connsiteY53113" fmla="*/ 3033890 h 4885973"/>
              <a:gd name="connsiteX53114" fmla="*/ 5599550 w 6085020"/>
              <a:gd name="connsiteY53114" fmla="*/ 3032941 h 4885973"/>
              <a:gd name="connsiteX53115" fmla="*/ 5602592 w 6085020"/>
              <a:gd name="connsiteY53115" fmla="*/ 3026113 h 4885973"/>
              <a:gd name="connsiteX53116" fmla="*/ 5602592 w 6085020"/>
              <a:gd name="connsiteY53116" fmla="*/ 3024928 h 4885973"/>
              <a:gd name="connsiteX53117" fmla="*/ 5603924 w 6085020"/>
              <a:gd name="connsiteY53117" fmla="*/ 3025923 h 4885973"/>
              <a:gd name="connsiteX53118" fmla="*/ 5603924 w 6085020"/>
              <a:gd name="connsiteY53118" fmla="*/ 3024975 h 4885973"/>
              <a:gd name="connsiteX53119" fmla="*/ 5610008 w 6085020"/>
              <a:gd name="connsiteY53119" fmla="*/ 3039390 h 4885973"/>
              <a:gd name="connsiteX53120" fmla="*/ 5611149 w 6085020"/>
              <a:gd name="connsiteY53120" fmla="*/ 3042235 h 4885973"/>
              <a:gd name="connsiteX53121" fmla="*/ 5611149 w 6085020"/>
              <a:gd name="connsiteY53121" fmla="*/ 3043942 h 4885973"/>
              <a:gd name="connsiteX53122" fmla="*/ 5612861 w 6085020"/>
              <a:gd name="connsiteY53122" fmla="*/ 3043942 h 4885973"/>
              <a:gd name="connsiteX53123" fmla="*/ 5613973 w 6085020"/>
              <a:gd name="connsiteY53123" fmla="*/ 3046575 h 4885973"/>
              <a:gd name="connsiteX53124" fmla="*/ 5613812 w 6085020"/>
              <a:gd name="connsiteY53124" fmla="*/ 3046976 h 4885973"/>
              <a:gd name="connsiteX53125" fmla="*/ 5613812 w 6085020"/>
              <a:gd name="connsiteY53125" fmla="*/ 3050390 h 4885973"/>
              <a:gd name="connsiteX53126" fmla="*/ 5614938 w 6085020"/>
              <a:gd name="connsiteY53126" fmla="*/ 3048858 h 4885973"/>
              <a:gd name="connsiteX53127" fmla="*/ 5622075 w 6085020"/>
              <a:gd name="connsiteY53127" fmla="*/ 3065753 h 4885973"/>
              <a:gd name="connsiteX53128" fmla="*/ 5615523 w 6085020"/>
              <a:gd name="connsiteY53128" fmla="*/ 3065753 h 4885973"/>
              <a:gd name="connsiteX53129" fmla="*/ 5608107 w 6085020"/>
              <a:gd name="connsiteY53129" fmla="*/ 3068598 h 4885973"/>
              <a:gd name="connsiteX53130" fmla="*/ 5614762 w 6085020"/>
              <a:gd name="connsiteY53130" fmla="*/ 3084151 h 4885973"/>
              <a:gd name="connsiteX53131" fmla="*/ 5620086 w 6085020"/>
              <a:gd name="connsiteY53131" fmla="*/ 3076564 h 4885973"/>
              <a:gd name="connsiteX53132" fmla="*/ 5623221 w 6085020"/>
              <a:gd name="connsiteY53132" fmla="*/ 3068465 h 4885973"/>
              <a:gd name="connsiteX53133" fmla="*/ 5639863 w 6085020"/>
              <a:gd name="connsiteY53133" fmla="*/ 3107859 h 4885973"/>
              <a:gd name="connsiteX53134" fmla="*/ 5639863 w 6085020"/>
              <a:gd name="connsiteY53134" fmla="*/ 3109187 h 4885973"/>
              <a:gd name="connsiteX53135" fmla="*/ 5641194 w 6085020"/>
              <a:gd name="connsiteY53135" fmla="*/ 3109187 h 4885973"/>
              <a:gd name="connsiteX53136" fmla="*/ 5645378 w 6085020"/>
              <a:gd name="connsiteY53136" fmla="*/ 3119049 h 4885973"/>
              <a:gd name="connsiteX53137" fmla="*/ 5629785 w 6085020"/>
              <a:gd name="connsiteY53137" fmla="*/ 3114497 h 4885973"/>
              <a:gd name="connsiteX53138" fmla="*/ 5630926 w 6085020"/>
              <a:gd name="connsiteY53138" fmla="*/ 3107290 h 4885973"/>
              <a:gd name="connsiteX53139" fmla="*/ 5632066 w 6085020"/>
              <a:gd name="connsiteY53139" fmla="*/ 3099893 h 4885973"/>
              <a:gd name="connsiteX53140" fmla="*/ 5619516 w 6085020"/>
              <a:gd name="connsiteY53140" fmla="*/ 3109756 h 4885973"/>
              <a:gd name="connsiteX53141" fmla="*/ 5606776 w 6085020"/>
              <a:gd name="connsiteY53141" fmla="*/ 3119429 h 4885973"/>
              <a:gd name="connsiteX53142" fmla="*/ 5614002 w 6085020"/>
              <a:gd name="connsiteY53142" fmla="*/ 3126826 h 4885973"/>
              <a:gd name="connsiteX53143" fmla="*/ 5621227 w 6085020"/>
              <a:gd name="connsiteY53143" fmla="*/ 3134223 h 4885973"/>
              <a:gd name="connsiteX53144" fmla="*/ 5614002 w 6085020"/>
              <a:gd name="connsiteY53144" fmla="*/ 3156793 h 4885973"/>
              <a:gd name="connsiteX53145" fmla="*/ 5606776 w 6085020"/>
              <a:gd name="connsiteY53145" fmla="*/ 3179173 h 4885973"/>
              <a:gd name="connsiteX53146" fmla="*/ 5600881 w 6085020"/>
              <a:gd name="connsiteY53146" fmla="*/ 3172535 h 4885973"/>
              <a:gd name="connsiteX53147" fmla="*/ 5594986 w 6085020"/>
              <a:gd name="connsiteY53147" fmla="*/ 3165897 h 4885973"/>
              <a:gd name="connsiteX53148" fmla="*/ 5592514 w 6085020"/>
              <a:gd name="connsiteY53148" fmla="*/ 3182587 h 4885973"/>
              <a:gd name="connsiteX53149" fmla="*/ 5589852 w 6085020"/>
              <a:gd name="connsiteY53149" fmla="*/ 3198899 h 4885973"/>
              <a:gd name="connsiteX53150" fmla="*/ 5603353 w 6085020"/>
              <a:gd name="connsiteY53150" fmla="*/ 3203830 h 4885973"/>
              <a:gd name="connsiteX53151" fmla="*/ 5616854 w 6085020"/>
              <a:gd name="connsiteY53151" fmla="*/ 3208761 h 4885973"/>
              <a:gd name="connsiteX53152" fmla="*/ 5618375 w 6085020"/>
              <a:gd name="connsiteY53152" fmla="*/ 3198709 h 4885973"/>
              <a:gd name="connsiteX53153" fmla="*/ 5619897 w 6085020"/>
              <a:gd name="connsiteY53153" fmla="*/ 3188656 h 4885973"/>
              <a:gd name="connsiteX53154" fmla="*/ 5653934 w 6085020"/>
              <a:gd name="connsiteY53154" fmla="*/ 3183725 h 4885973"/>
              <a:gd name="connsiteX53155" fmla="*/ 5659639 w 6085020"/>
              <a:gd name="connsiteY53155" fmla="*/ 3172535 h 4885973"/>
              <a:gd name="connsiteX53156" fmla="*/ 5660971 w 6085020"/>
              <a:gd name="connsiteY53156" fmla="*/ 3175759 h 4885973"/>
              <a:gd name="connsiteX53157" fmla="*/ 5662682 w 6085020"/>
              <a:gd name="connsiteY53157" fmla="*/ 3173294 h 4885973"/>
              <a:gd name="connsiteX53158" fmla="*/ 5664013 w 6085020"/>
              <a:gd name="connsiteY53158" fmla="*/ 3169880 h 4885973"/>
              <a:gd name="connsiteX53159" fmla="*/ 5661351 w 6085020"/>
              <a:gd name="connsiteY53159" fmla="*/ 3169880 h 4885973"/>
              <a:gd name="connsiteX53160" fmla="*/ 5664964 w 6085020"/>
              <a:gd name="connsiteY53160" fmla="*/ 3162862 h 4885973"/>
              <a:gd name="connsiteX53161" fmla="*/ 5666295 w 6085020"/>
              <a:gd name="connsiteY53161" fmla="*/ 3165707 h 4885973"/>
              <a:gd name="connsiteX53162" fmla="*/ 5666295 w 6085020"/>
              <a:gd name="connsiteY53162" fmla="*/ 3166656 h 4885973"/>
              <a:gd name="connsiteX53163" fmla="*/ 5667436 w 6085020"/>
              <a:gd name="connsiteY53163" fmla="*/ 3166656 h 4885973"/>
              <a:gd name="connsiteX53164" fmla="*/ 5667436 w 6085020"/>
              <a:gd name="connsiteY53164" fmla="*/ 3175001 h 4885973"/>
              <a:gd name="connsiteX53165" fmla="*/ 5667436 w 6085020"/>
              <a:gd name="connsiteY53165" fmla="*/ 3182018 h 4885973"/>
              <a:gd name="connsiteX53166" fmla="*/ 5666295 w 6085020"/>
              <a:gd name="connsiteY53166" fmla="*/ 3182018 h 4885973"/>
              <a:gd name="connsiteX53167" fmla="*/ 5664584 w 6085020"/>
              <a:gd name="connsiteY53167" fmla="*/ 3182777 h 4885973"/>
              <a:gd name="connsiteX53168" fmla="*/ 5666295 w 6085020"/>
              <a:gd name="connsiteY53168" fmla="*/ 3183536 h 4885973"/>
              <a:gd name="connsiteX53169" fmla="*/ 5667436 w 6085020"/>
              <a:gd name="connsiteY53169" fmla="*/ 3183603 h 4885973"/>
              <a:gd name="connsiteX53170" fmla="*/ 5667436 w 6085020"/>
              <a:gd name="connsiteY53170" fmla="*/ 3184294 h 4885973"/>
              <a:gd name="connsiteX53171" fmla="*/ 5668577 w 6085020"/>
              <a:gd name="connsiteY53171" fmla="*/ 3184294 h 4885973"/>
              <a:gd name="connsiteX53172" fmla="*/ 5670288 w 6085020"/>
              <a:gd name="connsiteY53172" fmla="*/ 3184294 h 4885973"/>
              <a:gd name="connsiteX53173" fmla="*/ 5670383 w 6085020"/>
              <a:gd name="connsiteY53173" fmla="*/ 3182682 h 4885973"/>
              <a:gd name="connsiteX53174" fmla="*/ 5670288 w 6085020"/>
              <a:gd name="connsiteY53174" fmla="*/ 3182587 h 4885973"/>
              <a:gd name="connsiteX53175" fmla="*/ 5673520 w 6085020"/>
              <a:gd name="connsiteY53175" fmla="*/ 3181070 h 4885973"/>
              <a:gd name="connsiteX53176" fmla="*/ 5680176 w 6085020"/>
              <a:gd name="connsiteY53176" fmla="*/ 3197002 h 4885973"/>
              <a:gd name="connsiteX53177" fmla="*/ 5677894 w 6085020"/>
              <a:gd name="connsiteY53177" fmla="*/ 3197002 h 4885973"/>
              <a:gd name="connsiteX53178" fmla="*/ 5679796 w 6085020"/>
              <a:gd name="connsiteY53178" fmla="*/ 3209140 h 4885973"/>
              <a:gd name="connsiteX53179" fmla="*/ 5684550 w 6085020"/>
              <a:gd name="connsiteY53179" fmla="*/ 3220141 h 4885973"/>
              <a:gd name="connsiteX53180" fmla="*/ 5688924 w 6085020"/>
              <a:gd name="connsiteY53180" fmla="*/ 3218244 h 4885973"/>
              <a:gd name="connsiteX53181" fmla="*/ 5721821 w 6085020"/>
              <a:gd name="connsiteY53181" fmla="*/ 3296007 h 4885973"/>
              <a:gd name="connsiteX53182" fmla="*/ 5719159 w 6085020"/>
              <a:gd name="connsiteY53182" fmla="*/ 3301128 h 4885973"/>
              <a:gd name="connsiteX53183" fmla="*/ 5726955 w 6085020"/>
              <a:gd name="connsiteY53183" fmla="*/ 3307956 h 4885973"/>
              <a:gd name="connsiteX53184" fmla="*/ 5729237 w 6085020"/>
              <a:gd name="connsiteY53184" fmla="*/ 3313267 h 4885973"/>
              <a:gd name="connsiteX53185" fmla="*/ 5712883 w 6085020"/>
              <a:gd name="connsiteY53185" fmla="*/ 3299421 h 4885973"/>
              <a:gd name="connsiteX53186" fmla="*/ 5700903 w 6085020"/>
              <a:gd name="connsiteY53186" fmla="*/ 3332992 h 4885973"/>
              <a:gd name="connsiteX53187" fmla="*/ 5730378 w 6085020"/>
              <a:gd name="connsiteY53187" fmla="*/ 3353096 h 4885973"/>
              <a:gd name="connsiteX53188" fmla="*/ 5733800 w 6085020"/>
              <a:gd name="connsiteY53188" fmla="*/ 3355183 h 4885973"/>
              <a:gd name="connsiteX53189" fmla="*/ 5752816 w 6085020"/>
              <a:gd name="connsiteY53189" fmla="*/ 3367701 h 4885973"/>
              <a:gd name="connsiteX53190" fmla="*/ 5771832 w 6085020"/>
              <a:gd name="connsiteY53190" fmla="*/ 3411324 h 4885973"/>
              <a:gd name="connsiteX53191" fmla="*/ 5771832 w 6085020"/>
              <a:gd name="connsiteY53191" fmla="*/ 3412651 h 4885973"/>
              <a:gd name="connsiteX53192" fmla="*/ 5772338 w 6085020"/>
              <a:gd name="connsiteY53192" fmla="*/ 3413844 h 4885973"/>
              <a:gd name="connsiteX53193" fmla="*/ 5772022 w 6085020"/>
              <a:gd name="connsiteY53193" fmla="*/ 3413979 h 4885973"/>
              <a:gd name="connsiteX53194" fmla="*/ 5772022 w 6085020"/>
              <a:gd name="connsiteY53194" fmla="*/ 3416066 h 4885973"/>
              <a:gd name="connsiteX53195" fmla="*/ 5772022 w 6085020"/>
              <a:gd name="connsiteY53195" fmla="*/ 3417203 h 4885973"/>
              <a:gd name="connsiteX53196" fmla="*/ 5770501 w 6085020"/>
              <a:gd name="connsiteY53196" fmla="*/ 3417203 h 4885973"/>
              <a:gd name="connsiteX53197" fmla="*/ 5771044 w 6085020"/>
              <a:gd name="connsiteY53197" fmla="*/ 3417962 h 4885973"/>
              <a:gd name="connsiteX53198" fmla="*/ 5768599 w 6085020"/>
              <a:gd name="connsiteY53198" fmla="*/ 3417962 h 4885973"/>
              <a:gd name="connsiteX53199" fmla="*/ 5763085 w 6085020"/>
              <a:gd name="connsiteY53199" fmla="*/ 3419669 h 4885973"/>
              <a:gd name="connsiteX53200" fmla="*/ 5763085 w 6085020"/>
              <a:gd name="connsiteY53200" fmla="*/ 3421187 h 4885973"/>
              <a:gd name="connsiteX53201" fmla="*/ 5763085 w 6085020"/>
              <a:gd name="connsiteY53201" fmla="*/ 3423273 h 4885973"/>
              <a:gd name="connsiteX53202" fmla="*/ 5764416 w 6085020"/>
              <a:gd name="connsiteY53202" fmla="*/ 3424221 h 4885973"/>
              <a:gd name="connsiteX53203" fmla="*/ 5765557 w 6085020"/>
              <a:gd name="connsiteY53203" fmla="*/ 3424221 h 4885973"/>
              <a:gd name="connsiteX53204" fmla="*/ 5767268 w 6085020"/>
              <a:gd name="connsiteY53204" fmla="*/ 3422704 h 4885973"/>
              <a:gd name="connsiteX53205" fmla="*/ 5768789 w 6085020"/>
              <a:gd name="connsiteY53205" fmla="*/ 3421376 h 4885973"/>
              <a:gd name="connsiteX53206" fmla="*/ 5771071 w 6085020"/>
              <a:gd name="connsiteY53206" fmla="*/ 3422704 h 4885973"/>
              <a:gd name="connsiteX53207" fmla="*/ 5774114 w 6085020"/>
              <a:gd name="connsiteY53207" fmla="*/ 3422704 h 4885973"/>
              <a:gd name="connsiteX53208" fmla="*/ 5772402 w 6085020"/>
              <a:gd name="connsiteY53208" fmla="*/ 3419859 h 4885973"/>
              <a:gd name="connsiteX53209" fmla="*/ 5771044 w 6085020"/>
              <a:gd name="connsiteY53209" fmla="*/ 3417962 h 4885973"/>
              <a:gd name="connsiteX53210" fmla="*/ 5772022 w 6085020"/>
              <a:gd name="connsiteY53210" fmla="*/ 3417962 h 4885973"/>
              <a:gd name="connsiteX53211" fmla="*/ 5772022 w 6085020"/>
              <a:gd name="connsiteY53211" fmla="*/ 3417203 h 4885973"/>
              <a:gd name="connsiteX53212" fmla="*/ 5772593 w 6085020"/>
              <a:gd name="connsiteY53212" fmla="*/ 3417203 h 4885973"/>
              <a:gd name="connsiteX53213" fmla="*/ 5773573 w 6085020"/>
              <a:gd name="connsiteY53213" fmla="*/ 3416759 h 4885973"/>
              <a:gd name="connsiteX53214" fmla="*/ 5781720 w 6085020"/>
              <a:gd name="connsiteY53214" fmla="*/ 3435980 h 4885973"/>
              <a:gd name="connsiteX53215" fmla="*/ 5781720 w 6085020"/>
              <a:gd name="connsiteY53215" fmla="*/ 3439205 h 4885973"/>
              <a:gd name="connsiteX53216" fmla="*/ 5783621 w 6085020"/>
              <a:gd name="connsiteY53216" fmla="*/ 3440343 h 4885973"/>
              <a:gd name="connsiteX53217" fmla="*/ 5784762 w 6085020"/>
              <a:gd name="connsiteY53217" fmla="*/ 3440343 h 4885973"/>
              <a:gd name="connsiteX53218" fmla="*/ 5789707 w 6085020"/>
              <a:gd name="connsiteY53218" fmla="*/ 3451912 h 4885973"/>
              <a:gd name="connsiteX53219" fmla="*/ 5788566 w 6085020"/>
              <a:gd name="connsiteY53219" fmla="*/ 3451912 h 4885973"/>
              <a:gd name="connsiteX53220" fmla="*/ 5778678 w 6085020"/>
              <a:gd name="connsiteY53220" fmla="*/ 3456085 h 4885973"/>
              <a:gd name="connsiteX53221" fmla="*/ 5781530 w 6085020"/>
              <a:gd name="connsiteY53221" fmla="*/ 3462534 h 4885973"/>
              <a:gd name="connsiteX53222" fmla="*/ 5798074 w 6085020"/>
              <a:gd name="connsiteY53222" fmla="*/ 3473155 h 4885973"/>
              <a:gd name="connsiteX53223" fmla="*/ 5863868 w 6085020"/>
              <a:gd name="connsiteY53223" fmla="*/ 3628681 h 4885973"/>
              <a:gd name="connsiteX53224" fmla="*/ 5861966 w 6085020"/>
              <a:gd name="connsiteY53224" fmla="*/ 3628681 h 4885973"/>
              <a:gd name="connsiteX53225" fmla="*/ 5866720 w 6085020"/>
              <a:gd name="connsiteY53225" fmla="*/ 3636078 h 4885973"/>
              <a:gd name="connsiteX53226" fmla="*/ 5909110 w 6085020"/>
              <a:gd name="connsiteY53226" fmla="*/ 3736259 h 4885973"/>
              <a:gd name="connsiteX53227" fmla="*/ 5905892 w 6085020"/>
              <a:gd name="connsiteY53227" fmla="*/ 3734324 h 4885973"/>
              <a:gd name="connsiteX53228" fmla="*/ 5909814 w 6085020"/>
              <a:gd name="connsiteY53228" fmla="*/ 3742859 h 4885973"/>
              <a:gd name="connsiteX53229" fmla="*/ 5910810 w 6085020"/>
              <a:gd name="connsiteY53229" fmla="*/ 3740277 h 4885973"/>
              <a:gd name="connsiteX53230" fmla="*/ 5977391 w 6085020"/>
              <a:gd name="connsiteY53230" fmla="*/ 3897626 h 4885973"/>
              <a:gd name="connsiteX53231" fmla="*/ 5971877 w 6085020"/>
              <a:gd name="connsiteY53231" fmla="*/ 3894592 h 4885973"/>
              <a:gd name="connsiteX53232" fmla="*/ 5977771 w 6085020"/>
              <a:gd name="connsiteY53232" fmla="*/ 3898385 h 4885973"/>
              <a:gd name="connsiteX53233" fmla="*/ 5995467 w 6085020"/>
              <a:gd name="connsiteY53233" fmla="*/ 3940390 h 4885973"/>
              <a:gd name="connsiteX53234" fmla="*/ 5951910 w 6085020"/>
              <a:gd name="connsiteY53234" fmla="*/ 3924938 h 4885973"/>
              <a:gd name="connsiteX53235" fmla="*/ 5959327 w 6085020"/>
              <a:gd name="connsiteY53235" fmla="*/ 3940301 h 4885973"/>
              <a:gd name="connsiteX53236" fmla="*/ 5960277 w 6085020"/>
              <a:gd name="connsiteY53236" fmla="*/ 3942577 h 4885973"/>
              <a:gd name="connsiteX53237" fmla="*/ 5958185 w 6085020"/>
              <a:gd name="connsiteY53237" fmla="*/ 3942577 h 4885973"/>
              <a:gd name="connsiteX53238" fmla="*/ 5958185 w 6085020"/>
              <a:gd name="connsiteY53238" fmla="*/ 3953009 h 4885973"/>
              <a:gd name="connsiteX53239" fmla="*/ 5965222 w 6085020"/>
              <a:gd name="connsiteY53239" fmla="*/ 3953009 h 4885973"/>
              <a:gd name="connsiteX53240" fmla="*/ 5966552 w 6085020"/>
              <a:gd name="connsiteY53240" fmla="*/ 3955664 h 4885973"/>
              <a:gd name="connsiteX53241" fmla="*/ 5981955 w 6085020"/>
              <a:gd name="connsiteY53241" fmla="*/ 3948456 h 4885973"/>
              <a:gd name="connsiteX53242" fmla="*/ 5996021 w 6085020"/>
              <a:gd name="connsiteY53242" fmla="*/ 3941702 h 4885973"/>
              <a:gd name="connsiteX53243" fmla="*/ 6002302 w 6085020"/>
              <a:gd name="connsiteY53243" fmla="*/ 3956612 h 4885973"/>
              <a:gd name="connsiteX53244" fmla="*/ 5950960 w 6085020"/>
              <a:gd name="connsiteY53244" fmla="*/ 3962492 h 4885973"/>
              <a:gd name="connsiteX53245" fmla="*/ 6006676 w 6085020"/>
              <a:gd name="connsiteY53245" fmla="*/ 3966854 h 4885973"/>
              <a:gd name="connsiteX53246" fmla="*/ 6019416 w 6085020"/>
              <a:gd name="connsiteY53246" fmla="*/ 3997011 h 4885973"/>
              <a:gd name="connsiteX53247" fmla="*/ 6014662 w 6085020"/>
              <a:gd name="connsiteY53247" fmla="*/ 4010477 h 4885973"/>
              <a:gd name="connsiteX53248" fmla="*/ 6012571 w 6085020"/>
              <a:gd name="connsiteY53248" fmla="*/ 4028495 h 4885973"/>
              <a:gd name="connsiteX53249" fmla="*/ 5993555 w 6085020"/>
              <a:gd name="connsiteY53249" fmla="*/ 4045945 h 4885973"/>
              <a:gd name="connsiteX53250" fmla="*/ 5983096 w 6085020"/>
              <a:gd name="connsiteY53250" fmla="*/ 4035513 h 4885973"/>
              <a:gd name="connsiteX53251" fmla="*/ 6004013 w 6085020"/>
              <a:gd name="connsiteY53251" fmla="*/ 4061497 h 4885973"/>
              <a:gd name="connsiteX53252" fmla="*/ 6014472 w 6085020"/>
              <a:gd name="connsiteY53252" fmla="*/ 4045376 h 4885973"/>
              <a:gd name="connsiteX53253" fmla="*/ 6016754 w 6085020"/>
              <a:gd name="connsiteY53253" fmla="*/ 4058652 h 4885973"/>
              <a:gd name="connsiteX53254" fmla="*/ 6024170 w 6085020"/>
              <a:gd name="connsiteY53254" fmla="*/ 4089947 h 4885973"/>
              <a:gd name="connsiteX53255" fmla="*/ 6030255 w 6085020"/>
              <a:gd name="connsiteY53255" fmla="*/ 4073067 h 4885973"/>
              <a:gd name="connsiteX53256" fmla="*/ 6028924 w 6085020"/>
              <a:gd name="connsiteY53256" fmla="*/ 4024702 h 4885973"/>
              <a:gd name="connsiteX53257" fmla="*/ 6025121 w 6085020"/>
              <a:gd name="connsiteY53257" fmla="*/ 4008581 h 4885973"/>
              <a:gd name="connsiteX53258" fmla="*/ 6052693 w 6085020"/>
              <a:gd name="connsiteY53258" fmla="*/ 4074015 h 4885973"/>
              <a:gd name="connsiteX53259" fmla="*/ 6047750 w 6085020"/>
              <a:gd name="connsiteY53259" fmla="*/ 4079136 h 4885973"/>
              <a:gd name="connsiteX53260" fmla="*/ 6053264 w 6085020"/>
              <a:gd name="connsiteY53260" fmla="*/ 4090706 h 4885973"/>
              <a:gd name="connsiteX53261" fmla="*/ 6059730 w 6085020"/>
              <a:gd name="connsiteY53261" fmla="*/ 4090706 h 4885973"/>
              <a:gd name="connsiteX53262" fmla="*/ 6072090 w 6085020"/>
              <a:gd name="connsiteY53262" fmla="*/ 4119914 h 4885973"/>
              <a:gd name="connsiteX53263" fmla="*/ 6085020 w 6085020"/>
              <a:gd name="connsiteY53263" fmla="*/ 4156520 h 4885973"/>
              <a:gd name="connsiteX53264" fmla="*/ 6083879 w 6085020"/>
              <a:gd name="connsiteY53264" fmla="*/ 4154623 h 4885973"/>
              <a:gd name="connsiteX53265" fmla="*/ 6059159 w 6085020"/>
              <a:gd name="connsiteY53265" fmla="*/ 4111758 h 4885973"/>
              <a:gd name="connsiteX53266" fmla="*/ 6055546 w 6085020"/>
              <a:gd name="connsiteY53266" fmla="*/ 4149692 h 4885973"/>
              <a:gd name="connsiteX53267" fmla="*/ 6047369 w 6085020"/>
              <a:gd name="connsiteY53267" fmla="*/ 4140398 h 4885973"/>
              <a:gd name="connsiteX53268" fmla="*/ 6026452 w 6085020"/>
              <a:gd name="connsiteY53268" fmla="*/ 4171693 h 4885973"/>
              <a:gd name="connsiteX53269" fmla="*/ 6052693 w 6085020"/>
              <a:gd name="connsiteY53269" fmla="*/ 4161261 h 4885973"/>
              <a:gd name="connsiteX53270" fmla="*/ 6054595 w 6085020"/>
              <a:gd name="connsiteY53270" fmla="*/ 4157847 h 4885973"/>
              <a:gd name="connsiteX53271" fmla="*/ 6054595 w 6085020"/>
              <a:gd name="connsiteY53271" fmla="*/ 4160882 h 4885973"/>
              <a:gd name="connsiteX53272" fmla="*/ 6048891 w 6085020"/>
              <a:gd name="connsiteY53272" fmla="*/ 4210574 h 4885973"/>
              <a:gd name="connsiteX53273" fmla="*/ 6031586 w 6085020"/>
              <a:gd name="connsiteY53273" fmla="*/ 4189711 h 4885973"/>
              <a:gd name="connsiteX53274" fmla="*/ 6030636 w 6085020"/>
              <a:gd name="connsiteY53274" fmla="*/ 4188573 h 4885973"/>
              <a:gd name="connsiteX53275" fmla="*/ 6025691 w 6085020"/>
              <a:gd name="connsiteY53275" fmla="*/ 4176814 h 4885973"/>
              <a:gd name="connsiteX53276" fmla="*/ 6025691 w 6085020"/>
              <a:gd name="connsiteY53276" fmla="*/ 4182693 h 4885973"/>
              <a:gd name="connsiteX53277" fmla="*/ 6014282 w 6085020"/>
              <a:gd name="connsiteY53277" fmla="*/ 4168658 h 4885973"/>
              <a:gd name="connsiteX53278" fmla="*/ 6027593 w 6085020"/>
              <a:gd name="connsiteY53278" fmla="*/ 4206591 h 4885973"/>
              <a:gd name="connsiteX53279" fmla="*/ 6028734 w 6085020"/>
              <a:gd name="connsiteY53279" fmla="*/ 4210005 h 4885973"/>
              <a:gd name="connsiteX53280" fmla="*/ 6025501 w 6085020"/>
              <a:gd name="connsiteY53280" fmla="*/ 4208299 h 4885973"/>
              <a:gd name="connsiteX53281" fmla="*/ 6033678 w 6085020"/>
              <a:gd name="connsiteY53281" fmla="*/ 4223851 h 4885973"/>
              <a:gd name="connsiteX53282" fmla="*/ 6038622 w 6085020"/>
              <a:gd name="connsiteY53282" fmla="*/ 4237886 h 4885973"/>
              <a:gd name="connsiteX53283" fmla="*/ 6031016 w 6085020"/>
              <a:gd name="connsiteY53283" fmla="*/ 4242628 h 4885973"/>
              <a:gd name="connsiteX53284" fmla="*/ 6025501 w 6085020"/>
              <a:gd name="connsiteY53284" fmla="*/ 4239593 h 4885973"/>
              <a:gd name="connsiteX53285" fmla="*/ 6025501 w 6085020"/>
              <a:gd name="connsiteY53285" fmla="*/ 4246611 h 4885973"/>
              <a:gd name="connsiteX53286" fmla="*/ 5931754 w 6085020"/>
              <a:gd name="connsiteY53286" fmla="*/ 4304459 h 4885973"/>
              <a:gd name="connsiteX53287" fmla="*/ 5926810 w 6085020"/>
              <a:gd name="connsiteY53287" fmla="*/ 4302183 h 4885973"/>
              <a:gd name="connsiteX53288" fmla="*/ 5926810 w 6085020"/>
              <a:gd name="connsiteY53288" fmla="*/ 4307683 h 4885973"/>
              <a:gd name="connsiteX53289" fmla="*/ 5883835 w 6085020"/>
              <a:gd name="connsiteY53289" fmla="*/ 4331960 h 4885973"/>
              <a:gd name="connsiteX53290" fmla="*/ 5883835 w 6085020"/>
              <a:gd name="connsiteY53290" fmla="*/ 4330822 h 4885973"/>
              <a:gd name="connsiteX53291" fmla="*/ 5881362 w 6085020"/>
              <a:gd name="connsiteY53291" fmla="*/ 4282268 h 4885973"/>
              <a:gd name="connsiteX53292" fmla="*/ 5870143 w 6085020"/>
              <a:gd name="connsiteY53292" fmla="*/ 4258560 h 4885973"/>
              <a:gd name="connsiteX53293" fmla="*/ 5826407 w 6085020"/>
              <a:gd name="connsiteY53293" fmla="*/ 4244335 h 4885973"/>
              <a:gd name="connsiteX53294" fmla="*/ 5782671 w 6085020"/>
              <a:gd name="connsiteY53294" fmla="*/ 4230110 h 4885973"/>
              <a:gd name="connsiteX53295" fmla="*/ 5811384 w 6085020"/>
              <a:gd name="connsiteY53295" fmla="*/ 4256663 h 4885973"/>
              <a:gd name="connsiteX53296" fmla="*/ 5818040 w 6085020"/>
              <a:gd name="connsiteY53296" fmla="*/ 4262922 h 4885973"/>
              <a:gd name="connsiteX53297" fmla="*/ 5817089 w 6085020"/>
              <a:gd name="connsiteY53297" fmla="*/ 4270888 h 4885973"/>
              <a:gd name="connsiteX53298" fmla="*/ 5826787 w 6085020"/>
              <a:gd name="connsiteY53298" fmla="*/ 4270888 h 4885973"/>
              <a:gd name="connsiteX53299" fmla="*/ 5840098 w 6085020"/>
              <a:gd name="connsiteY53299" fmla="*/ 4283216 h 4885973"/>
              <a:gd name="connsiteX53300" fmla="*/ 5796172 w 6085020"/>
              <a:gd name="connsiteY53300" fmla="*/ 4270888 h 4885973"/>
              <a:gd name="connsiteX53301" fmla="*/ 5792749 w 6085020"/>
              <a:gd name="connsiteY53301" fmla="*/ 4274492 h 4885973"/>
              <a:gd name="connsiteX53302" fmla="*/ 5821843 w 6085020"/>
              <a:gd name="connsiteY53302" fmla="*/ 4308252 h 4885973"/>
              <a:gd name="connsiteX53303" fmla="*/ 5857783 w 6085020"/>
              <a:gd name="connsiteY53303" fmla="*/ 4346185 h 4885973"/>
              <a:gd name="connsiteX53304" fmla="*/ 5808913 w 6085020"/>
              <a:gd name="connsiteY53304" fmla="*/ 4371221 h 4885973"/>
              <a:gd name="connsiteX53305" fmla="*/ 5795411 w 6085020"/>
              <a:gd name="connsiteY53305" fmla="*/ 4378049 h 4885973"/>
              <a:gd name="connsiteX53306" fmla="*/ 5791038 w 6085020"/>
              <a:gd name="connsiteY53306" fmla="*/ 4370273 h 4885973"/>
              <a:gd name="connsiteX53307" fmla="*/ 5788186 w 6085020"/>
              <a:gd name="connsiteY53307" fmla="*/ 4381842 h 4885973"/>
              <a:gd name="connsiteX53308" fmla="*/ 5705467 w 6085020"/>
              <a:gd name="connsiteY53308" fmla="*/ 4419775 h 4885973"/>
              <a:gd name="connsiteX53309" fmla="*/ 5701113 w 6085020"/>
              <a:gd name="connsiteY53309" fmla="*/ 4407656 h 4885973"/>
              <a:gd name="connsiteX53310" fmla="*/ 5688961 w 6085020"/>
              <a:gd name="connsiteY53310" fmla="*/ 4411999 h 4885973"/>
              <a:gd name="connsiteX53311" fmla="*/ 5688353 w 6085020"/>
              <a:gd name="connsiteY53311" fmla="*/ 4413706 h 4885973"/>
              <a:gd name="connsiteX53312" fmla="*/ 5693297 w 6085020"/>
              <a:gd name="connsiteY53312" fmla="*/ 4424897 h 4885973"/>
              <a:gd name="connsiteX53313" fmla="*/ 5613431 w 6085020"/>
              <a:gd name="connsiteY53313" fmla="*/ 4456571 h 4885973"/>
              <a:gd name="connsiteX53314" fmla="*/ 5608297 w 6085020"/>
              <a:gd name="connsiteY53314" fmla="*/ 4451260 h 4885973"/>
              <a:gd name="connsiteX53315" fmla="*/ 5604684 w 6085020"/>
              <a:gd name="connsiteY53315" fmla="*/ 4447087 h 4885973"/>
              <a:gd name="connsiteX53316" fmla="*/ 5608487 w 6085020"/>
              <a:gd name="connsiteY53316" fmla="*/ 4445760 h 4885973"/>
              <a:gd name="connsiteX53317" fmla="*/ 5612291 w 6085020"/>
              <a:gd name="connsiteY53317" fmla="*/ 4444432 h 4885973"/>
              <a:gd name="connsiteX53318" fmla="*/ 5609248 w 6085020"/>
              <a:gd name="connsiteY53318" fmla="*/ 4440639 h 4885973"/>
              <a:gd name="connsiteX53319" fmla="*/ 5604304 w 6085020"/>
              <a:gd name="connsiteY53319" fmla="*/ 4436656 h 4885973"/>
              <a:gd name="connsiteX53320" fmla="*/ 5591944 w 6085020"/>
              <a:gd name="connsiteY53320" fmla="*/ 4425465 h 4885973"/>
              <a:gd name="connsiteX53321" fmla="*/ 5581295 w 6085020"/>
              <a:gd name="connsiteY53321" fmla="*/ 4414844 h 4885973"/>
              <a:gd name="connsiteX53322" fmla="*/ 5577872 w 6085020"/>
              <a:gd name="connsiteY53322" fmla="*/ 4414844 h 4885973"/>
              <a:gd name="connsiteX53323" fmla="*/ 5574639 w 6085020"/>
              <a:gd name="connsiteY53323" fmla="*/ 4414844 h 4885973"/>
              <a:gd name="connsiteX53324" fmla="*/ 5571787 w 6085020"/>
              <a:gd name="connsiteY53324" fmla="*/ 4411241 h 4885973"/>
              <a:gd name="connsiteX53325" fmla="*/ 5583006 w 6085020"/>
              <a:gd name="connsiteY53325" fmla="*/ 4405930 h 4885973"/>
              <a:gd name="connsiteX53326" fmla="*/ 5537749 w 6085020"/>
              <a:gd name="connsiteY53326" fmla="*/ 4389808 h 4885973"/>
              <a:gd name="connsiteX53327" fmla="*/ 5543644 w 6085020"/>
              <a:gd name="connsiteY53327" fmla="*/ 4402137 h 4885973"/>
              <a:gd name="connsiteX53328" fmla="*/ 5539080 w 6085020"/>
              <a:gd name="connsiteY53328" fmla="*/ 4411620 h 4885973"/>
              <a:gd name="connsiteX53329" fmla="*/ 5530332 w 6085020"/>
              <a:gd name="connsiteY53329" fmla="*/ 4427741 h 4885973"/>
              <a:gd name="connsiteX53330" fmla="*/ 5515310 w 6085020"/>
              <a:gd name="connsiteY53330" fmla="*/ 4415793 h 4885973"/>
              <a:gd name="connsiteX53331" fmla="*/ 5501809 w 6085020"/>
              <a:gd name="connsiteY53331" fmla="*/ 4404223 h 4885973"/>
              <a:gd name="connsiteX53332" fmla="*/ 5494583 w 6085020"/>
              <a:gd name="connsiteY53332" fmla="*/ 4408016 h 4885973"/>
              <a:gd name="connsiteX53333" fmla="*/ 5497816 w 6085020"/>
              <a:gd name="connsiteY53333" fmla="*/ 4411430 h 4885973"/>
              <a:gd name="connsiteX53334" fmla="*/ 5504091 w 6085020"/>
              <a:gd name="connsiteY53334" fmla="*/ 4415793 h 4885973"/>
              <a:gd name="connsiteX53335" fmla="*/ 5507324 w 6085020"/>
              <a:gd name="connsiteY53335" fmla="*/ 4417120 h 4885973"/>
              <a:gd name="connsiteX53336" fmla="*/ 5510366 w 6085020"/>
              <a:gd name="connsiteY53336" fmla="*/ 4425465 h 4885973"/>
              <a:gd name="connsiteX53337" fmla="*/ 5513409 w 6085020"/>
              <a:gd name="connsiteY53337" fmla="*/ 4434190 h 4885973"/>
              <a:gd name="connsiteX53338" fmla="*/ 5511887 w 6085020"/>
              <a:gd name="connsiteY53338" fmla="*/ 4439690 h 4885973"/>
              <a:gd name="connsiteX53339" fmla="*/ 5511887 w 6085020"/>
              <a:gd name="connsiteY53339" fmla="*/ 4442725 h 4885973"/>
              <a:gd name="connsiteX53340" fmla="*/ 5494203 w 6085020"/>
              <a:gd name="connsiteY53340" fmla="*/ 4450501 h 4885973"/>
              <a:gd name="connsiteX53341" fmla="*/ 5487737 w 6085020"/>
              <a:gd name="connsiteY53341" fmla="*/ 4455622 h 4885973"/>
              <a:gd name="connsiteX53342" fmla="*/ 5477659 w 6085020"/>
              <a:gd name="connsiteY53342" fmla="*/ 4444242 h 4885973"/>
              <a:gd name="connsiteX53343" fmla="*/ 5477659 w 6085020"/>
              <a:gd name="connsiteY53343" fmla="*/ 4451450 h 4885973"/>
              <a:gd name="connsiteX53344" fmla="*/ 5473096 w 6085020"/>
              <a:gd name="connsiteY53344" fmla="*/ 4452967 h 4885973"/>
              <a:gd name="connsiteX53345" fmla="*/ 5478610 w 6085020"/>
              <a:gd name="connsiteY53345" fmla="*/ 4455812 h 4885973"/>
              <a:gd name="connsiteX53346" fmla="*/ 5482413 w 6085020"/>
              <a:gd name="connsiteY53346" fmla="*/ 4459795 h 4885973"/>
              <a:gd name="connsiteX53347" fmla="*/ 5478420 w 6085020"/>
              <a:gd name="connsiteY53347" fmla="*/ 4463019 h 4885973"/>
              <a:gd name="connsiteX53348" fmla="*/ 5476518 w 6085020"/>
              <a:gd name="connsiteY53348" fmla="*/ 4463019 h 4885973"/>
              <a:gd name="connsiteX53349" fmla="*/ 5476518 w 6085020"/>
              <a:gd name="connsiteY53349" fmla="*/ 4464726 h 4885973"/>
              <a:gd name="connsiteX53350" fmla="*/ 5478420 w 6085020"/>
              <a:gd name="connsiteY53350" fmla="*/ 4464726 h 4885973"/>
              <a:gd name="connsiteX53351" fmla="*/ 5530523 w 6085020"/>
              <a:gd name="connsiteY53351" fmla="*/ 4483693 h 4885973"/>
              <a:gd name="connsiteX53352" fmla="*/ 5536608 w 6085020"/>
              <a:gd name="connsiteY53352" fmla="*/ 4466812 h 4885973"/>
              <a:gd name="connsiteX53353" fmla="*/ 5534326 w 6085020"/>
              <a:gd name="connsiteY53353" fmla="*/ 4450691 h 4885973"/>
              <a:gd name="connsiteX53354" fmla="*/ 5538699 w 6085020"/>
              <a:gd name="connsiteY53354" fmla="*/ 4454295 h 4885973"/>
              <a:gd name="connsiteX53355" fmla="*/ 5545736 w 6085020"/>
              <a:gd name="connsiteY53355" fmla="*/ 4460364 h 4885973"/>
              <a:gd name="connsiteX53356" fmla="*/ 5552961 w 6085020"/>
              <a:gd name="connsiteY53356" fmla="*/ 4462071 h 4885973"/>
              <a:gd name="connsiteX53357" fmla="*/ 5571977 w 6085020"/>
              <a:gd name="connsiteY53357" fmla="*/ 4470796 h 4885973"/>
              <a:gd name="connsiteX53358" fmla="*/ 5575210 w 6085020"/>
              <a:gd name="connsiteY53358" fmla="*/ 4472692 h 4885973"/>
              <a:gd name="connsiteX53359" fmla="*/ 5546116 w 6085020"/>
              <a:gd name="connsiteY53359" fmla="*/ 4482365 h 4885973"/>
              <a:gd name="connsiteX53360" fmla="*/ 5534706 w 6085020"/>
              <a:gd name="connsiteY53360" fmla="*/ 4486917 h 4885973"/>
              <a:gd name="connsiteX53361" fmla="*/ 5456932 w 6085020"/>
              <a:gd name="connsiteY53361" fmla="*/ 4509487 h 4885973"/>
              <a:gd name="connsiteX53362" fmla="*/ 5456932 w 6085020"/>
              <a:gd name="connsiteY53362" fmla="*/ 4508539 h 4885973"/>
              <a:gd name="connsiteX53363" fmla="*/ 5443431 w 6085020"/>
              <a:gd name="connsiteY53363" fmla="*/ 4512901 h 4885973"/>
              <a:gd name="connsiteX53364" fmla="*/ 5388476 w 6085020"/>
              <a:gd name="connsiteY53364" fmla="*/ 4525988 h 4885973"/>
              <a:gd name="connsiteX53365" fmla="*/ 5383722 w 6085020"/>
              <a:gd name="connsiteY53365" fmla="*/ 4524091 h 4885973"/>
              <a:gd name="connsiteX53366" fmla="*/ 5383722 w 6085020"/>
              <a:gd name="connsiteY53366" fmla="*/ 4527126 h 4885973"/>
              <a:gd name="connsiteX53367" fmla="*/ 5324202 w 6085020"/>
              <a:gd name="connsiteY53367" fmla="*/ 4538696 h 4885973"/>
              <a:gd name="connsiteX53368" fmla="*/ 5330478 w 6085020"/>
              <a:gd name="connsiteY53368" fmla="*/ 4535092 h 4885973"/>
              <a:gd name="connsiteX53369" fmla="*/ 5343218 w 6085020"/>
              <a:gd name="connsiteY53369" fmla="*/ 4529782 h 4885973"/>
              <a:gd name="connsiteX53370" fmla="*/ 5346831 w 6085020"/>
              <a:gd name="connsiteY53370" fmla="*/ 4529782 h 4885973"/>
              <a:gd name="connsiteX53371" fmla="*/ 5355008 w 6085020"/>
              <a:gd name="connsiteY53371" fmla="*/ 4524091 h 4885973"/>
              <a:gd name="connsiteX53372" fmla="*/ 5374023 w 6085020"/>
              <a:gd name="connsiteY53372" fmla="*/ 4509487 h 4885973"/>
              <a:gd name="connsiteX53373" fmla="*/ 5378207 w 6085020"/>
              <a:gd name="connsiteY53373" fmla="*/ 4505504 h 4885973"/>
              <a:gd name="connsiteX53374" fmla="*/ 5380489 w 6085020"/>
              <a:gd name="connsiteY53374" fmla="*/ 4506832 h 4885973"/>
              <a:gd name="connsiteX53375" fmla="*/ 5391880 w 6085020"/>
              <a:gd name="connsiteY53375" fmla="*/ 4501370 h 4885973"/>
              <a:gd name="connsiteX53376" fmla="*/ 5391898 w 6085020"/>
              <a:gd name="connsiteY53376" fmla="*/ 4501332 h 4885973"/>
              <a:gd name="connsiteX53377" fmla="*/ 5388095 w 6085020"/>
              <a:gd name="connsiteY53377" fmla="*/ 4490900 h 4885973"/>
              <a:gd name="connsiteX53378" fmla="*/ 5395131 w 6085020"/>
              <a:gd name="connsiteY53378" fmla="*/ 4485589 h 4885973"/>
              <a:gd name="connsiteX53379" fmla="*/ 5398174 w 6085020"/>
              <a:gd name="connsiteY53379" fmla="*/ 4483124 h 4885973"/>
              <a:gd name="connsiteX53380" fmla="*/ 5399695 w 6085020"/>
              <a:gd name="connsiteY53380" fmla="*/ 4481986 h 4885973"/>
              <a:gd name="connsiteX53381" fmla="*/ 5407111 w 6085020"/>
              <a:gd name="connsiteY53381" fmla="*/ 4475537 h 4885973"/>
              <a:gd name="connsiteX53382" fmla="*/ 5404259 w 6085020"/>
              <a:gd name="connsiteY53382" fmla="*/ 4474589 h 4885973"/>
              <a:gd name="connsiteX53383" fmla="*/ 5401406 w 6085020"/>
              <a:gd name="connsiteY53383" fmla="*/ 4473640 h 4885973"/>
              <a:gd name="connsiteX53384" fmla="*/ 5403308 w 6085020"/>
              <a:gd name="connsiteY53384" fmla="*/ 4471933 h 4885973"/>
              <a:gd name="connsiteX53385" fmla="*/ 5408252 w 6085020"/>
              <a:gd name="connsiteY53385" fmla="*/ 4471933 h 4885973"/>
              <a:gd name="connsiteX53386" fmla="*/ 5413006 w 6085020"/>
              <a:gd name="connsiteY53386" fmla="*/ 4471933 h 4885973"/>
              <a:gd name="connsiteX53387" fmla="*/ 5415097 w 6085020"/>
              <a:gd name="connsiteY53387" fmla="*/ 4470416 h 4885973"/>
              <a:gd name="connsiteX53388" fmla="*/ 5409393 w 6085020"/>
              <a:gd name="connsiteY53388" fmla="*/ 4468330 h 4885973"/>
              <a:gd name="connsiteX53389" fmla="*/ 5409393 w 6085020"/>
              <a:gd name="connsiteY53389" fmla="*/ 4465106 h 4885973"/>
              <a:gd name="connsiteX53390" fmla="*/ 5409393 w 6085020"/>
              <a:gd name="connsiteY53390" fmla="*/ 4461692 h 4885973"/>
              <a:gd name="connsiteX53391" fmla="*/ 5413006 w 6085020"/>
              <a:gd name="connsiteY53391" fmla="*/ 4463019 h 4885973"/>
              <a:gd name="connsiteX53392" fmla="*/ 5416809 w 6085020"/>
              <a:gd name="connsiteY53392" fmla="*/ 4464347 h 4885973"/>
              <a:gd name="connsiteX53393" fmla="*/ 5422894 w 6085020"/>
              <a:gd name="connsiteY53393" fmla="*/ 4449932 h 4885973"/>
              <a:gd name="connsiteX53394" fmla="*/ 5425746 w 6085020"/>
              <a:gd name="connsiteY53394" fmla="*/ 4451639 h 4885973"/>
              <a:gd name="connsiteX53395" fmla="*/ 5430690 w 6085020"/>
              <a:gd name="connsiteY53395" fmla="*/ 4451639 h 4885973"/>
              <a:gd name="connsiteX53396" fmla="*/ 5432592 w 6085020"/>
              <a:gd name="connsiteY53396" fmla="*/ 4450122 h 4885973"/>
              <a:gd name="connsiteX53397" fmla="*/ 5426317 w 6085020"/>
              <a:gd name="connsiteY53397" fmla="*/ 4445001 h 4885973"/>
              <a:gd name="connsiteX53398" fmla="*/ 5420042 w 6085020"/>
              <a:gd name="connsiteY53398" fmla="*/ 4440070 h 4885973"/>
              <a:gd name="connsiteX53399" fmla="*/ 5421563 w 6085020"/>
              <a:gd name="connsiteY53399" fmla="*/ 4434569 h 4885973"/>
              <a:gd name="connsiteX53400" fmla="*/ 5427648 w 6085020"/>
              <a:gd name="connsiteY53400" fmla="*/ 4441777 h 4885973"/>
              <a:gd name="connsiteX53401" fmla="*/ 5430310 w 6085020"/>
              <a:gd name="connsiteY53401" fmla="*/ 4435518 h 4885973"/>
              <a:gd name="connsiteX53402" fmla="*/ 5440389 w 6085020"/>
              <a:gd name="connsiteY53402" fmla="*/ 4452588 h 4885973"/>
              <a:gd name="connsiteX53403" fmla="*/ 5450467 w 6085020"/>
              <a:gd name="connsiteY53403" fmla="*/ 4447846 h 4885973"/>
              <a:gd name="connsiteX53404" fmla="*/ 5447900 w 6085020"/>
              <a:gd name="connsiteY53404" fmla="*/ 4436917 h 4885973"/>
              <a:gd name="connsiteX53405" fmla="*/ 5439771 w 6085020"/>
              <a:gd name="connsiteY53405" fmla="*/ 4424197 h 4885973"/>
              <a:gd name="connsiteX53406" fmla="*/ 5443407 w 6085020"/>
              <a:gd name="connsiteY53406" fmla="*/ 4424351 h 4885973"/>
              <a:gd name="connsiteX53407" fmla="*/ 5439628 w 6085020"/>
              <a:gd name="connsiteY53407" fmla="*/ 4411620 h 4885973"/>
              <a:gd name="connsiteX53408" fmla="*/ 5439448 w 6085020"/>
              <a:gd name="connsiteY53408" fmla="*/ 4423691 h 4885973"/>
              <a:gd name="connsiteX53409" fmla="*/ 5437916 w 6085020"/>
              <a:gd name="connsiteY53409" fmla="*/ 4421293 h 4885973"/>
              <a:gd name="connsiteX53410" fmla="*/ 5422514 w 6085020"/>
              <a:gd name="connsiteY53410" fmla="*/ 4402326 h 4885973"/>
              <a:gd name="connsiteX53411" fmla="*/ 5426507 w 6085020"/>
              <a:gd name="connsiteY53411" fmla="*/ 4420344 h 4885973"/>
              <a:gd name="connsiteX53412" fmla="*/ 5421373 w 6085020"/>
              <a:gd name="connsiteY53412" fmla="*/ 4429259 h 4885973"/>
              <a:gd name="connsiteX53413" fmla="*/ 5417760 w 6085020"/>
              <a:gd name="connsiteY53413" fmla="*/ 4429259 h 4885973"/>
              <a:gd name="connsiteX53414" fmla="*/ 5407301 w 6085020"/>
              <a:gd name="connsiteY53414" fmla="*/ 4430397 h 4885973"/>
              <a:gd name="connsiteX53415" fmla="*/ 5401976 w 6085020"/>
              <a:gd name="connsiteY53415" fmla="*/ 4431914 h 4885973"/>
              <a:gd name="connsiteX53416" fmla="*/ 5387335 w 6085020"/>
              <a:gd name="connsiteY53416" fmla="*/ 4442915 h 4885973"/>
              <a:gd name="connsiteX53417" fmla="*/ 5372502 w 6085020"/>
              <a:gd name="connsiteY53417" fmla="*/ 4453726 h 4885973"/>
              <a:gd name="connsiteX53418" fmla="*/ 5372502 w 6085020"/>
              <a:gd name="connsiteY53418" fmla="*/ 4456191 h 4885973"/>
              <a:gd name="connsiteX53419" fmla="*/ 5372502 w 6085020"/>
              <a:gd name="connsiteY53419" fmla="*/ 4462071 h 4885973"/>
              <a:gd name="connsiteX53420" fmla="*/ 5372502 w 6085020"/>
              <a:gd name="connsiteY53420" fmla="*/ 4463209 h 4885973"/>
              <a:gd name="connsiteX53421" fmla="*/ 5365847 w 6085020"/>
              <a:gd name="connsiteY53421" fmla="*/ 4468520 h 4885973"/>
              <a:gd name="connsiteX53422" fmla="*/ 5365847 w 6085020"/>
              <a:gd name="connsiteY53422" fmla="*/ 4473071 h 4885973"/>
              <a:gd name="connsiteX53423" fmla="*/ 5365847 w 6085020"/>
              <a:gd name="connsiteY53423" fmla="*/ 4477624 h 4885973"/>
              <a:gd name="connsiteX53424" fmla="*/ 5335802 w 6085020"/>
              <a:gd name="connsiteY53424" fmla="*/ 4502280 h 4885973"/>
              <a:gd name="connsiteX53425" fmla="*/ 5312793 w 6085020"/>
              <a:gd name="connsiteY53425" fmla="*/ 4521247 h 4885973"/>
              <a:gd name="connsiteX53426" fmla="*/ 5323062 w 6085020"/>
              <a:gd name="connsiteY53426" fmla="*/ 4508729 h 4885973"/>
              <a:gd name="connsiteX53427" fmla="*/ 5303095 w 6085020"/>
              <a:gd name="connsiteY53427" fmla="*/ 4517453 h 4885973"/>
              <a:gd name="connsiteX53428" fmla="*/ 5298151 w 6085020"/>
              <a:gd name="connsiteY53428" fmla="*/ 4510436 h 4885973"/>
              <a:gd name="connsiteX53429" fmla="*/ 5298151 w 6085020"/>
              <a:gd name="connsiteY53429" fmla="*/ 4519539 h 4885973"/>
              <a:gd name="connsiteX53430" fmla="*/ 5267726 w 6085020"/>
              <a:gd name="connsiteY53430" fmla="*/ 4529213 h 4885973"/>
              <a:gd name="connsiteX53431" fmla="*/ 5264683 w 6085020"/>
              <a:gd name="connsiteY53431" fmla="*/ 4529213 h 4885973"/>
              <a:gd name="connsiteX53432" fmla="*/ 5261451 w 6085020"/>
              <a:gd name="connsiteY53432" fmla="*/ 4520298 h 4885973"/>
              <a:gd name="connsiteX53433" fmla="*/ 5261451 w 6085020"/>
              <a:gd name="connsiteY53433" fmla="*/ 4529782 h 4885973"/>
              <a:gd name="connsiteX53434" fmla="*/ 5237491 w 6085020"/>
              <a:gd name="connsiteY53434" fmla="*/ 4539834 h 4885973"/>
              <a:gd name="connsiteX53435" fmla="*/ 5229885 w 6085020"/>
              <a:gd name="connsiteY53435" fmla="*/ 4544006 h 4885973"/>
              <a:gd name="connsiteX53436" fmla="*/ 5228364 w 6085020"/>
              <a:gd name="connsiteY53436" fmla="*/ 4544006 h 4885973"/>
              <a:gd name="connsiteX53437" fmla="*/ 5226081 w 6085020"/>
              <a:gd name="connsiteY53437" fmla="*/ 4546282 h 4885973"/>
              <a:gd name="connsiteX53438" fmla="*/ 5224180 w 6085020"/>
              <a:gd name="connsiteY53438" fmla="*/ 4541541 h 4885973"/>
              <a:gd name="connsiteX53439" fmla="*/ 5223039 w 6085020"/>
              <a:gd name="connsiteY53439" fmla="*/ 4548179 h 4885973"/>
              <a:gd name="connsiteX53440" fmla="*/ 5217905 w 6085020"/>
              <a:gd name="connsiteY53440" fmla="*/ 4550834 h 4885973"/>
              <a:gd name="connsiteX53441" fmla="*/ 5214482 w 6085020"/>
              <a:gd name="connsiteY53441" fmla="*/ 4546472 h 4885973"/>
              <a:gd name="connsiteX53442" fmla="*/ 5211630 w 6085020"/>
              <a:gd name="connsiteY53442" fmla="*/ 4551024 h 4885973"/>
              <a:gd name="connsiteX53443" fmla="*/ 5208587 w 6085020"/>
              <a:gd name="connsiteY53443" fmla="*/ 4555576 h 4885973"/>
              <a:gd name="connsiteX53444" fmla="*/ 5204024 w 6085020"/>
              <a:gd name="connsiteY53444" fmla="*/ 4549886 h 4885973"/>
              <a:gd name="connsiteX53445" fmla="*/ 5197748 w 6085020"/>
              <a:gd name="connsiteY53445" fmla="*/ 4549886 h 4885973"/>
              <a:gd name="connsiteX53446" fmla="*/ 5191473 w 6085020"/>
              <a:gd name="connsiteY53446" fmla="*/ 4549886 h 4885973"/>
              <a:gd name="connsiteX53447" fmla="*/ 5195466 w 6085020"/>
              <a:gd name="connsiteY53447" fmla="*/ 4557852 h 4885973"/>
              <a:gd name="connsiteX53448" fmla="*/ 5161428 w 6085020"/>
              <a:gd name="connsiteY53448" fmla="*/ 4560128 h 4885973"/>
              <a:gd name="connsiteX53449" fmla="*/ 5160287 w 6085020"/>
              <a:gd name="connsiteY53449" fmla="*/ 4557473 h 4885973"/>
              <a:gd name="connsiteX53450" fmla="*/ 5158576 w 6085020"/>
              <a:gd name="connsiteY53450" fmla="*/ 4555386 h 4885973"/>
              <a:gd name="connsiteX53451" fmla="*/ 5158576 w 6085020"/>
              <a:gd name="connsiteY53451" fmla="*/ 4559559 h 4885973"/>
              <a:gd name="connsiteX53452" fmla="*/ 5158576 w 6085020"/>
              <a:gd name="connsiteY53452" fmla="*/ 4560507 h 4885973"/>
              <a:gd name="connsiteX53453" fmla="*/ 5113699 w 6085020"/>
              <a:gd name="connsiteY53453" fmla="*/ 4562404 h 4885973"/>
              <a:gd name="connsiteX53454" fmla="*/ 5113699 w 6085020"/>
              <a:gd name="connsiteY53454" fmla="*/ 4560507 h 4885973"/>
              <a:gd name="connsiteX53455" fmla="*/ 5111037 w 6085020"/>
              <a:gd name="connsiteY53455" fmla="*/ 4562404 h 4885973"/>
              <a:gd name="connsiteX53456" fmla="*/ 5078900 w 6085020"/>
              <a:gd name="connsiteY53456" fmla="*/ 4562404 h 4885973"/>
              <a:gd name="connsiteX53457" fmla="*/ 5076238 w 6085020"/>
              <a:gd name="connsiteY53457" fmla="*/ 4558800 h 4885973"/>
              <a:gd name="connsiteX53458" fmla="*/ 5077189 w 6085020"/>
              <a:gd name="connsiteY53458" fmla="*/ 4562025 h 4885973"/>
              <a:gd name="connsiteX53459" fmla="*/ 5075097 w 6085020"/>
              <a:gd name="connsiteY53459" fmla="*/ 4562025 h 4885973"/>
              <a:gd name="connsiteX53460" fmla="*/ 5057412 w 6085020"/>
              <a:gd name="connsiteY53460" fmla="*/ 4562025 h 4885973"/>
              <a:gd name="connsiteX53461" fmla="*/ 5055131 w 6085020"/>
              <a:gd name="connsiteY53461" fmla="*/ 4562025 h 4885973"/>
              <a:gd name="connsiteX53462" fmla="*/ 5053156 w 6085020"/>
              <a:gd name="connsiteY53462" fmla="*/ 4552838 h 4885973"/>
              <a:gd name="connsiteX53463" fmla="*/ 5053514 w 6085020"/>
              <a:gd name="connsiteY53463" fmla="*/ 4552636 h 4885973"/>
              <a:gd name="connsiteX53464" fmla="*/ 5052866 w 6085020"/>
              <a:gd name="connsiteY53464" fmla="*/ 4551493 h 4885973"/>
              <a:gd name="connsiteX53465" fmla="*/ 5050685 w 6085020"/>
              <a:gd name="connsiteY53465" fmla="*/ 4541351 h 4885973"/>
              <a:gd name="connsiteX53466" fmla="*/ 5036115 w 6085020"/>
              <a:gd name="connsiteY53466" fmla="*/ 4530919 h 4885973"/>
              <a:gd name="connsiteX53467" fmla="*/ 5034021 w 6085020"/>
              <a:gd name="connsiteY53467" fmla="*/ 4528135 h 4885973"/>
              <a:gd name="connsiteX53468" fmla="*/ 5035278 w 6085020"/>
              <a:gd name="connsiteY53468" fmla="*/ 4527847 h 4885973"/>
              <a:gd name="connsiteX53469" fmla="*/ 5035354 w 6085020"/>
              <a:gd name="connsiteY53469" fmla="*/ 4526557 h 4885973"/>
              <a:gd name="connsiteX53470" fmla="*/ 5035164 w 6085020"/>
              <a:gd name="connsiteY53470" fmla="*/ 4526367 h 4885973"/>
              <a:gd name="connsiteX53471" fmla="*/ 5033833 w 6085020"/>
              <a:gd name="connsiteY53471" fmla="*/ 4526290 h 4885973"/>
              <a:gd name="connsiteX53472" fmla="*/ 5033833 w 6085020"/>
              <a:gd name="connsiteY53472" fmla="*/ 4525609 h 4885973"/>
              <a:gd name="connsiteX53473" fmla="*/ 5031741 w 6085020"/>
              <a:gd name="connsiteY53473" fmla="*/ 4525609 h 4885973"/>
              <a:gd name="connsiteX53474" fmla="*/ 5028538 w 6085020"/>
              <a:gd name="connsiteY53474" fmla="*/ 4520875 h 4885973"/>
              <a:gd name="connsiteX53475" fmla="*/ 5030220 w 6085020"/>
              <a:gd name="connsiteY53475" fmla="*/ 4522385 h 4885973"/>
              <a:gd name="connsiteX53476" fmla="*/ 5032918 w 6085020"/>
              <a:gd name="connsiteY53476" fmla="*/ 4521393 h 4885973"/>
              <a:gd name="connsiteX53477" fmla="*/ 5034023 w 6085020"/>
              <a:gd name="connsiteY53477" fmla="*/ 4522385 h 4885973"/>
              <a:gd name="connsiteX53478" fmla="*/ 5033833 w 6085020"/>
              <a:gd name="connsiteY53478" fmla="*/ 4521057 h 4885973"/>
              <a:gd name="connsiteX53479" fmla="*/ 5032918 w 6085020"/>
              <a:gd name="connsiteY53479" fmla="*/ 4521393 h 4885973"/>
              <a:gd name="connsiteX53480" fmla="*/ 5032122 w 6085020"/>
              <a:gd name="connsiteY53480" fmla="*/ 4520678 h 4885973"/>
              <a:gd name="connsiteX53481" fmla="*/ 5028404 w 6085020"/>
              <a:gd name="connsiteY53481" fmla="*/ 4520678 h 4885973"/>
              <a:gd name="connsiteX53482" fmla="*/ 5026607 w 6085020"/>
              <a:gd name="connsiteY53482" fmla="*/ 4518022 h 4885973"/>
              <a:gd name="connsiteX53483" fmla="*/ 5015008 w 6085020"/>
              <a:gd name="connsiteY53483" fmla="*/ 4527506 h 4885973"/>
              <a:gd name="connsiteX53484" fmla="*/ 5020712 w 6085020"/>
              <a:gd name="connsiteY53484" fmla="*/ 4534713 h 4885973"/>
              <a:gd name="connsiteX53485" fmla="*/ 5017860 w 6085020"/>
              <a:gd name="connsiteY53485" fmla="*/ 4534713 h 4885973"/>
              <a:gd name="connsiteX53486" fmla="*/ 5021092 w 6085020"/>
              <a:gd name="connsiteY53486" fmla="*/ 4538696 h 4885973"/>
              <a:gd name="connsiteX53487" fmla="*/ 5023184 w 6085020"/>
              <a:gd name="connsiteY53487" fmla="*/ 4536989 h 4885973"/>
              <a:gd name="connsiteX53488" fmla="*/ 5026607 w 6085020"/>
              <a:gd name="connsiteY53488" fmla="*/ 4541161 h 4885973"/>
              <a:gd name="connsiteX53489" fmla="*/ 5019381 w 6085020"/>
              <a:gd name="connsiteY53489" fmla="*/ 4541161 h 4885973"/>
              <a:gd name="connsiteX53490" fmla="*/ 5012155 w 6085020"/>
              <a:gd name="connsiteY53490" fmla="*/ 4541161 h 4885973"/>
              <a:gd name="connsiteX53491" fmla="*/ 5012155 w 6085020"/>
              <a:gd name="connsiteY53491" fmla="*/ 4524091 h 4885973"/>
              <a:gd name="connsiteX53492" fmla="*/ 5012174 w 6085020"/>
              <a:gd name="connsiteY53492" fmla="*/ 4522214 h 4885973"/>
              <a:gd name="connsiteX53493" fmla="*/ 5012155 w 6085020"/>
              <a:gd name="connsiteY53493" fmla="*/ 4522195 h 4885973"/>
              <a:gd name="connsiteX53494" fmla="*/ 5012155 w 6085020"/>
              <a:gd name="connsiteY53494" fmla="*/ 4517453 h 4885973"/>
              <a:gd name="connsiteX53495" fmla="*/ 5013106 w 6085020"/>
              <a:gd name="connsiteY53495" fmla="*/ 4517453 h 4885973"/>
              <a:gd name="connsiteX53496" fmla="*/ 5013125 w 6085020"/>
              <a:gd name="connsiteY53496" fmla="*/ 4515575 h 4885973"/>
              <a:gd name="connsiteX53497" fmla="*/ 5013106 w 6085020"/>
              <a:gd name="connsiteY53497" fmla="*/ 4515557 h 4885973"/>
              <a:gd name="connsiteX53498" fmla="*/ 5011965 w 6085020"/>
              <a:gd name="connsiteY53498" fmla="*/ 4515557 h 4885973"/>
              <a:gd name="connsiteX53499" fmla="*/ 5011965 w 6085020"/>
              <a:gd name="connsiteY53499" fmla="*/ 4514037 h 4885973"/>
              <a:gd name="connsiteX53500" fmla="*/ 5016909 w 6085020"/>
              <a:gd name="connsiteY53500" fmla="*/ 4518212 h 4885973"/>
              <a:gd name="connsiteX53501" fmla="*/ 5021853 w 6085020"/>
              <a:gd name="connsiteY53501" fmla="*/ 4495073 h 4885973"/>
              <a:gd name="connsiteX53502" fmla="*/ 5022043 w 6085020"/>
              <a:gd name="connsiteY53502" fmla="*/ 4496780 h 4885973"/>
              <a:gd name="connsiteX53503" fmla="*/ 5015197 w 6085020"/>
              <a:gd name="connsiteY53503" fmla="*/ 4506263 h 4885973"/>
              <a:gd name="connsiteX53504" fmla="*/ 5015197 w 6085020"/>
              <a:gd name="connsiteY53504" fmla="*/ 4503418 h 4885973"/>
              <a:gd name="connsiteX53505" fmla="*/ 5015197 w 6085020"/>
              <a:gd name="connsiteY53505" fmla="*/ 4497349 h 4885973"/>
              <a:gd name="connsiteX53506" fmla="*/ 5013867 w 6085020"/>
              <a:gd name="connsiteY53506" fmla="*/ 4495642 h 4885973"/>
              <a:gd name="connsiteX53507" fmla="*/ 5013867 w 6085020"/>
              <a:gd name="connsiteY53507" fmla="*/ 4501521 h 4885973"/>
              <a:gd name="connsiteX53508" fmla="*/ 5014817 w 6085020"/>
              <a:gd name="connsiteY53508" fmla="*/ 4507401 h 4885973"/>
              <a:gd name="connsiteX53509" fmla="*/ 5011965 w 6085020"/>
              <a:gd name="connsiteY53509" fmla="*/ 4511775 h 4885973"/>
              <a:gd name="connsiteX53510" fmla="*/ 5011965 w 6085020"/>
              <a:gd name="connsiteY53510" fmla="*/ 4510246 h 4885973"/>
              <a:gd name="connsiteX53511" fmla="*/ 5004169 w 6085020"/>
              <a:gd name="connsiteY53511" fmla="*/ 4498297 h 4885973"/>
              <a:gd name="connsiteX53512" fmla="*/ 5005690 w 6085020"/>
              <a:gd name="connsiteY53512" fmla="*/ 4496780 h 4885973"/>
              <a:gd name="connsiteX53513" fmla="*/ 5003598 w 6085020"/>
              <a:gd name="connsiteY53513" fmla="*/ 4496780 h 4885973"/>
              <a:gd name="connsiteX53514" fmla="*/ 5000746 w 6085020"/>
              <a:gd name="connsiteY53514" fmla="*/ 4492417 h 4885973"/>
              <a:gd name="connsiteX53515" fmla="*/ 5001126 w 6085020"/>
              <a:gd name="connsiteY53515" fmla="*/ 4492417 h 4885973"/>
              <a:gd name="connsiteX53516" fmla="*/ 4996943 w 6085020"/>
              <a:gd name="connsiteY53516" fmla="*/ 4487107 h 4885973"/>
              <a:gd name="connsiteX53517" fmla="*/ 4996943 w 6085020"/>
              <a:gd name="connsiteY53517" fmla="*/ 4490521 h 4885973"/>
              <a:gd name="connsiteX53518" fmla="*/ 4992949 w 6085020"/>
              <a:gd name="connsiteY53518" fmla="*/ 4484451 h 4885973"/>
              <a:gd name="connsiteX53519" fmla="*/ 4994090 w 6085020"/>
              <a:gd name="connsiteY53519" fmla="*/ 4484451 h 4885973"/>
              <a:gd name="connsiteX53520" fmla="*/ 4997323 w 6085020"/>
              <a:gd name="connsiteY53520" fmla="*/ 4484451 h 4885973"/>
              <a:gd name="connsiteX53521" fmla="*/ 4997323 w 6085020"/>
              <a:gd name="connsiteY53521" fmla="*/ 4481417 h 4885973"/>
              <a:gd name="connsiteX53522" fmla="*/ 4997323 w 6085020"/>
              <a:gd name="connsiteY53522" fmla="*/ 4478951 h 4885973"/>
              <a:gd name="connsiteX53523" fmla="*/ 4992379 w 6085020"/>
              <a:gd name="connsiteY53523" fmla="*/ 4482934 h 4885973"/>
              <a:gd name="connsiteX53524" fmla="*/ 4987055 w 6085020"/>
              <a:gd name="connsiteY53524" fmla="*/ 4474399 h 4885973"/>
              <a:gd name="connsiteX53525" fmla="*/ 4982110 w 6085020"/>
              <a:gd name="connsiteY53525" fmla="*/ 4476106 h 4885973"/>
              <a:gd name="connsiteX53526" fmla="*/ 4975455 w 6085020"/>
              <a:gd name="connsiteY53526" fmla="*/ 4484641 h 4885973"/>
              <a:gd name="connsiteX53527" fmla="*/ 4973553 w 6085020"/>
              <a:gd name="connsiteY53527" fmla="*/ 4487296 h 4885973"/>
              <a:gd name="connsiteX53528" fmla="*/ 4971842 w 6085020"/>
              <a:gd name="connsiteY53528" fmla="*/ 4485400 h 4885973"/>
              <a:gd name="connsiteX53529" fmla="*/ 4971842 w 6085020"/>
              <a:gd name="connsiteY53529" fmla="*/ 4490141 h 4885973"/>
              <a:gd name="connsiteX53530" fmla="*/ 4963855 w 6085020"/>
              <a:gd name="connsiteY53530" fmla="*/ 4500573 h 4885973"/>
              <a:gd name="connsiteX53531" fmla="*/ 4953967 w 6085020"/>
              <a:gd name="connsiteY53531" fmla="*/ 4490331 h 4885973"/>
              <a:gd name="connsiteX53532" fmla="*/ 4943699 w 6085020"/>
              <a:gd name="connsiteY53532" fmla="*/ 4479710 h 4885973"/>
              <a:gd name="connsiteX53533" fmla="*/ 4943699 w 6085020"/>
              <a:gd name="connsiteY53533" fmla="*/ 4478382 h 4885973"/>
              <a:gd name="connsiteX53534" fmla="*/ 4941988 w 6085020"/>
              <a:gd name="connsiteY53534" fmla="*/ 4478382 h 4885973"/>
              <a:gd name="connsiteX53535" fmla="*/ 4934381 w 6085020"/>
              <a:gd name="connsiteY53535" fmla="*/ 4470037 h 4885973"/>
              <a:gd name="connsiteX53536" fmla="*/ 4927726 w 6085020"/>
              <a:gd name="connsiteY53536" fmla="*/ 4462640 h 4885973"/>
              <a:gd name="connsiteX53537" fmla="*/ 4933050 w 6085020"/>
              <a:gd name="connsiteY53537" fmla="*/ 4460174 h 4885973"/>
              <a:gd name="connsiteX53538" fmla="*/ 4908900 w 6085020"/>
              <a:gd name="connsiteY53538" fmla="*/ 4451450 h 4885973"/>
              <a:gd name="connsiteX53539" fmla="*/ 4915746 w 6085020"/>
              <a:gd name="connsiteY53539" fmla="*/ 4445570 h 4885973"/>
              <a:gd name="connsiteX53540" fmla="*/ 4913844 w 6085020"/>
              <a:gd name="connsiteY53540" fmla="*/ 4448415 h 4885973"/>
              <a:gd name="connsiteX53541" fmla="*/ 4927155 w 6085020"/>
              <a:gd name="connsiteY53541" fmla="*/ 4440639 h 4885973"/>
              <a:gd name="connsiteX53542" fmla="*/ 4929056 w 6085020"/>
              <a:gd name="connsiteY53542" fmla="*/ 4438742 h 4885973"/>
              <a:gd name="connsiteX53543" fmla="*/ 4934381 w 6085020"/>
              <a:gd name="connsiteY53543" fmla="*/ 4454484 h 4885973"/>
              <a:gd name="connsiteX53544" fmla="*/ 4928676 w 6085020"/>
              <a:gd name="connsiteY53544" fmla="*/ 4435518 h 4885973"/>
              <a:gd name="connsiteX53545" fmla="*/ 4931719 w 6085020"/>
              <a:gd name="connsiteY53545" fmla="*/ 4433621 h 4885973"/>
              <a:gd name="connsiteX53546" fmla="*/ 4943509 w 6085020"/>
              <a:gd name="connsiteY53546" fmla="*/ 4425845 h 4885973"/>
              <a:gd name="connsiteX53547" fmla="*/ 4933621 w 6085020"/>
              <a:gd name="connsiteY53547" fmla="*/ 4413516 h 4885973"/>
              <a:gd name="connsiteX53548" fmla="*/ 4926395 w 6085020"/>
              <a:gd name="connsiteY53548" fmla="*/ 4416362 h 4885973"/>
              <a:gd name="connsiteX53549" fmla="*/ 4924303 w 6085020"/>
              <a:gd name="connsiteY53549" fmla="*/ 4409723 h 4885973"/>
              <a:gd name="connsiteX53550" fmla="*/ 4920880 w 6085020"/>
              <a:gd name="connsiteY53550" fmla="*/ 4398912 h 4885973"/>
              <a:gd name="connsiteX53551" fmla="*/ 4900723 w 6085020"/>
              <a:gd name="connsiteY53551" fmla="*/ 4415982 h 4885973"/>
              <a:gd name="connsiteX53552" fmla="*/ 4898251 w 6085020"/>
              <a:gd name="connsiteY53552" fmla="*/ 4408016 h 4885973"/>
              <a:gd name="connsiteX53553" fmla="*/ 4893497 w 6085020"/>
              <a:gd name="connsiteY53553" fmla="*/ 4382222 h 4885973"/>
              <a:gd name="connsiteX53554" fmla="*/ 4893497 w 6085020"/>
              <a:gd name="connsiteY53554" fmla="*/ 4369704 h 4885973"/>
              <a:gd name="connsiteX53555" fmla="*/ 4901864 w 6085020"/>
              <a:gd name="connsiteY53555" fmla="*/ 4374445 h 4885973"/>
              <a:gd name="connsiteX53556" fmla="*/ 4907189 w 6085020"/>
              <a:gd name="connsiteY53556" fmla="*/ 4374445 h 4885973"/>
              <a:gd name="connsiteX53557" fmla="*/ 4898631 w 6085020"/>
              <a:gd name="connsiteY53557" fmla="*/ 4369893 h 4885973"/>
              <a:gd name="connsiteX53558" fmla="*/ 4896160 w 6085020"/>
              <a:gd name="connsiteY53558" fmla="*/ 4368945 h 4885973"/>
              <a:gd name="connsiteX53559" fmla="*/ 4965947 w 6085020"/>
              <a:gd name="connsiteY53559" fmla="*/ 4377101 h 4885973"/>
              <a:gd name="connsiteX53560" fmla="*/ 4965947 w 6085020"/>
              <a:gd name="connsiteY53560" fmla="*/ 4378239 h 4885973"/>
              <a:gd name="connsiteX53561" fmla="*/ 4982490 w 6085020"/>
              <a:gd name="connsiteY53561" fmla="*/ 4379377 h 4885973"/>
              <a:gd name="connsiteX53562" fmla="*/ 4983631 w 6085020"/>
              <a:gd name="connsiteY53562" fmla="*/ 4380325 h 4885973"/>
              <a:gd name="connsiteX53563" fmla="*/ 4999415 w 6085020"/>
              <a:gd name="connsiteY53563" fmla="*/ 4380325 h 4885973"/>
              <a:gd name="connsiteX53564" fmla="*/ 5004359 w 6085020"/>
              <a:gd name="connsiteY53564" fmla="*/ 4385825 h 4885973"/>
              <a:gd name="connsiteX53565" fmla="*/ 5009113 w 6085020"/>
              <a:gd name="connsiteY53565" fmla="*/ 4380894 h 4885973"/>
              <a:gd name="connsiteX53566" fmla="*/ 5007782 w 6085020"/>
              <a:gd name="connsiteY53566" fmla="*/ 4382980 h 4885973"/>
              <a:gd name="connsiteX53567" fmla="*/ 5013201 w 6085020"/>
              <a:gd name="connsiteY53567" fmla="*/ 4394455 h 4885973"/>
              <a:gd name="connsiteX53568" fmla="*/ 5024705 w 6085020"/>
              <a:gd name="connsiteY53568" fmla="*/ 4389050 h 4885973"/>
              <a:gd name="connsiteX53569" fmla="*/ 5024705 w 6085020"/>
              <a:gd name="connsiteY53569" fmla="*/ 4381653 h 4885973"/>
              <a:gd name="connsiteX53570" fmla="*/ 5042580 w 6085020"/>
              <a:gd name="connsiteY53570" fmla="*/ 4381653 h 4885973"/>
              <a:gd name="connsiteX53571" fmla="*/ 5042580 w 6085020"/>
              <a:gd name="connsiteY53571" fmla="*/ 4404602 h 4885973"/>
              <a:gd name="connsiteX53572" fmla="*/ 5089930 w 6085020"/>
              <a:gd name="connsiteY53572" fmla="*/ 4421482 h 4885973"/>
              <a:gd name="connsiteX53573" fmla="*/ 5104191 w 6085020"/>
              <a:gd name="connsiteY53573" fmla="*/ 4381273 h 4885973"/>
              <a:gd name="connsiteX53574" fmla="*/ 5187099 w 6085020"/>
              <a:gd name="connsiteY53574" fmla="*/ 4376342 h 4885973"/>
              <a:gd name="connsiteX53575" fmla="*/ 5187099 w 6085020"/>
              <a:gd name="connsiteY53575" fmla="*/ 4381273 h 4885973"/>
              <a:gd name="connsiteX53576" fmla="*/ 5192424 w 6085020"/>
              <a:gd name="connsiteY53576" fmla="*/ 4376911 h 4885973"/>
              <a:gd name="connsiteX53577" fmla="*/ 5191283 w 6085020"/>
              <a:gd name="connsiteY53577" fmla="*/ 4376911 h 4885973"/>
              <a:gd name="connsiteX53578" fmla="*/ 5174169 w 6085020"/>
              <a:gd name="connsiteY53578" fmla="*/ 4338978 h 4885973"/>
              <a:gd name="connsiteX53579" fmla="*/ 5178352 w 6085020"/>
              <a:gd name="connsiteY53579" fmla="*/ 4338978 h 4885973"/>
              <a:gd name="connsiteX53580" fmla="*/ 5178352 w 6085020"/>
              <a:gd name="connsiteY53580" fmla="*/ 4333098 h 4885973"/>
              <a:gd name="connsiteX53581" fmla="*/ 5185198 w 6085020"/>
              <a:gd name="connsiteY53581" fmla="*/ 4333098 h 4885973"/>
              <a:gd name="connsiteX53582" fmla="*/ 5191283 w 6085020"/>
              <a:gd name="connsiteY53582" fmla="*/ 4333098 h 4885973"/>
              <a:gd name="connsiteX53583" fmla="*/ 5200791 w 6085020"/>
              <a:gd name="connsiteY53583" fmla="*/ 4333098 h 4885973"/>
              <a:gd name="connsiteX53584" fmla="*/ 5210299 w 6085020"/>
              <a:gd name="connsiteY53584" fmla="*/ 4333098 h 4885973"/>
              <a:gd name="connsiteX53585" fmla="*/ 5165422 w 6085020"/>
              <a:gd name="connsiteY53585" fmla="*/ 4317925 h 4885973"/>
              <a:gd name="connsiteX53586" fmla="*/ 5133095 w 6085020"/>
              <a:gd name="connsiteY53586" fmla="*/ 4247749 h 4885973"/>
              <a:gd name="connsiteX53587" fmla="*/ 5133095 w 6085020"/>
              <a:gd name="connsiteY53587" fmla="*/ 4240162 h 4885973"/>
              <a:gd name="connsiteX53588" fmla="*/ 5130813 w 6085020"/>
              <a:gd name="connsiteY53588" fmla="*/ 4241490 h 4885973"/>
              <a:gd name="connsiteX53589" fmla="*/ 5111798 w 6085020"/>
              <a:gd name="connsiteY53589" fmla="*/ 4201660 h 4885973"/>
              <a:gd name="connsiteX53590" fmla="*/ 5111798 w 6085020"/>
              <a:gd name="connsiteY53590" fmla="*/ 4193315 h 4885973"/>
              <a:gd name="connsiteX53591" fmla="*/ 5107994 w 6085020"/>
              <a:gd name="connsiteY53591" fmla="*/ 4193315 h 4885973"/>
              <a:gd name="connsiteX53592" fmla="*/ 4986674 w 6085020"/>
              <a:gd name="connsiteY53592" fmla="*/ 3931007 h 4885973"/>
              <a:gd name="connsiteX53593" fmla="*/ 4540756 w 6085020"/>
              <a:gd name="connsiteY53593" fmla="*/ 4115742 h 4885973"/>
              <a:gd name="connsiteX53594" fmla="*/ 4540756 w 6085020"/>
              <a:gd name="connsiteY53594" fmla="*/ 4114224 h 4885973"/>
              <a:gd name="connsiteX53595" fmla="*/ 4529537 w 6085020"/>
              <a:gd name="connsiteY53595" fmla="*/ 4119914 h 4885973"/>
              <a:gd name="connsiteX53596" fmla="*/ 4469828 w 6085020"/>
              <a:gd name="connsiteY53596" fmla="*/ 4140398 h 4885973"/>
              <a:gd name="connsiteX53597" fmla="*/ 4469828 w 6085020"/>
              <a:gd name="connsiteY53597" fmla="*/ 4139070 h 4885973"/>
              <a:gd name="connsiteX53598" fmla="*/ 4477054 w 6085020"/>
              <a:gd name="connsiteY53598" fmla="*/ 4132622 h 4885973"/>
              <a:gd name="connsiteX53599" fmla="*/ 4470018 w 6085020"/>
              <a:gd name="connsiteY53599" fmla="*/ 4130346 h 4885973"/>
              <a:gd name="connsiteX53600" fmla="*/ 4467356 w 6085020"/>
              <a:gd name="connsiteY53600" fmla="*/ 4137174 h 4885973"/>
              <a:gd name="connsiteX53601" fmla="*/ 4463743 w 6085020"/>
              <a:gd name="connsiteY53601" fmla="*/ 4142674 h 4885973"/>
              <a:gd name="connsiteX53602" fmla="*/ 4382356 w 6085020"/>
              <a:gd name="connsiteY53602" fmla="*/ 4169417 h 4885973"/>
              <a:gd name="connsiteX53603" fmla="*/ 4418485 w 6085020"/>
              <a:gd name="connsiteY53603" fmla="*/ 4192936 h 4885973"/>
              <a:gd name="connsiteX53604" fmla="*/ 4417345 w 6085020"/>
              <a:gd name="connsiteY53604" fmla="*/ 4192936 h 4885973"/>
              <a:gd name="connsiteX53605" fmla="*/ 4417345 w 6085020"/>
              <a:gd name="connsiteY53605" fmla="*/ 4202609 h 4885973"/>
              <a:gd name="connsiteX53606" fmla="*/ 4419056 w 6085020"/>
              <a:gd name="connsiteY53606" fmla="*/ 4210954 h 4885973"/>
              <a:gd name="connsiteX53607" fmla="*/ 4420387 w 6085020"/>
              <a:gd name="connsiteY53607" fmla="*/ 4209816 h 4885973"/>
              <a:gd name="connsiteX53608" fmla="*/ 4420387 w 6085020"/>
              <a:gd name="connsiteY53608" fmla="*/ 4200143 h 4885973"/>
              <a:gd name="connsiteX53609" fmla="*/ 4419056 w 6085020"/>
              <a:gd name="connsiteY53609" fmla="*/ 4192366 h 4885973"/>
              <a:gd name="connsiteX53610" fmla="*/ 4422288 w 6085020"/>
              <a:gd name="connsiteY53610" fmla="*/ 4194453 h 4885973"/>
              <a:gd name="connsiteX53611" fmla="*/ 4422288 w 6085020"/>
              <a:gd name="connsiteY53611" fmla="*/ 4196539 h 4885973"/>
              <a:gd name="connsiteX53612" fmla="*/ 4423429 w 6085020"/>
              <a:gd name="connsiteY53612" fmla="*/ 4198625 h 4885973"/>
              <a:gd name="connsiteX53613" fmla="*/ 4426472 w 6085020"/>
              <a:gd name="connsiteY53613" fmla="*/ 4196918 h 4885973"/>
              <a:gd name="connsiteX53614" fmla="*/ 4432177 w 6085020"/>
              <a:gd name="connsiteY53614" fmla="*/ 4200333 h 4885973"/>
              <a:gd name="connsiteX53615" fmla="*/ 4426092 w 6085020"/>
              <a:gd name="connsiteY53615" fmla="*/ 4205264 h 4885973"/>
              <a:gd name="connsiteX53616" fmla="*/ 4427993 w 6085020"/>
              <a:gd name="connsiteY53616" fmla="*/ 4205264 h 4885973"/>
              <a:gd name="connsiteX53617" fmla="*/ 4434839 w 6085020"/>
              <a:gd name="connsiteY53617" fmla="*/ 4202988 h 4885973"/>
              <a:gd name="connsiteX53618" fmla="*/ 4435790 w 6085020"/>
              <a:gd name="connsiteY53618" fmla="*/ 4202988 h 4885973"/>
              <a:gd name="connsiteX53619" fmla="*/ 4447199 w 6085020"/>
              <a:gd name="connsiteY53619" fmla="*/ 4210005 h 4885973"/>
              <a:gd name="connsiteX53620" fmla="*/ 4489794 w 6085020"/>
              <a:gd name="connsiteY53620" fmla="*/ 4233714 h 4885973"/>
              <a:gd name="connsiteX53621" fmla="*/ 4489794 w 6085020"/>
              <a:gd name="connsiteY53621" fmla="*/ 4270129 h 4885973"/>
              <a:gd name="connsiteX53622" fmla="*/ 4496450 w 6085020"/>
              <a:gd name="connsiteY53622" fmla="*/ 4236938 h 4885973"/>
              <a:gd name="connsiteX53623" fmla="*/ 4522691 w 6085020"/>
              <a:gd name="connsiteY53623" fmla="*/ 4250404 h 4885973"/>
              <a:gd name="connsiteX53624" fmla="*/ 4531477 w 6085020"/>
              <a:gd name="connsiteY53624" fmla="*/ 4259091 h 4885973"/>
              <a:gd name="connsiteX53625" fmla="*/ 4536573 w 6085020"/>
              <a:gd name="connsiteY53625" fmla="*/ 4257422 h 4885973"/>
              <a:gd name="connsiteX53626" fmla="*/ 4582401 w 6085020"/>
              <a:gd name="connsiteY53626" fmla="*/ 4278285 h 4885973"/>
              <a:gd name="connsiteX53627" fmla="*/ 4583922 w 6085020"/>
              <a:gd name="connsiteY53627" fmla="*/ 4296303 h 4885973"/>
              <a:gd name="connsiteX53628" fmla="*/ 4590007 w 6085020"/>
              <a:gd name="connsiteY53628" fmla="*/ 4281699 h 4885973"/>
              <a:gd name="connsiteX53629" fmla="*/ 4645723 w 6085020"/>
              <a:gd name="connsiteY53629" fmla="*/ 4304079 h 4885973"/>
              <a:gd name="connsiteX53630" fmla="*/ 4642871 w 6085020"/>
              <a:gd name="connsiteY53630" fmla="*/ 4306356 h 4885973"/>
              <a:gd name="connsiteX53631" fmla="*/ 4658463 w 6085020"/>
              <a:gd name="connsiteY53631" fmla="*/ 4325322 h 4885973"/>
              <a:gd name="connsiteX53632" fmla="*/ 4661696 w 6085020"/>
              <a:gd name="connsiteY53632" fmla="*/ 4316408 h 4885973"/>
              <a:gd name="connsiteX53633" fmla="*/ 4661696 w 6085020"/>
              <a:gd name="connsiteY53633" fmla="*/ 4309769 h 4885973"/>
              <a:gd name="connsiteX53634" fmla="*/ 4682613 w 6085020"/>
              <a:gd name="connsiteY53634" fmla="*/ 4317166 h 4885973"/>
              <a:gd name="connsiteX53635" fmla="*/ 4677669 w 6085020"/>
              <a:gd name="connsiteY53635" fmla="*/ 4317166 h 4885973"/>
              <a:gd name="connsiteX53636" fmla="*/ 4664929 w 6085020"/>
              <a:gd name="connsiteY53636" fmla="*/ 4318684 h 4885973"/>
              <a:gd name="connsiteX53637" fmla="*/ 4664929 w 6085020"/>
              <a:gd name="connsiteY53637" fmla="*/ 4326839 h 4885973"/>
              <a:gd name="connsiteX53638" fmla="*/ 4669112 w 6085020"/>
              <a:gd name="connsiteY53638" fmla="*/ 4332150 h 4885973"/>
              <a:gd name="connsiteX53639" fmla="*/ 4685466 w 6085020"/>
              <a:gd name="connsiteY53639" fmla="*/ 4319063 h 4885973"/>
              <a:gd name="connsiteX53640" fmla="*/ 4750880 w 6085020"/>
              <a:gd name="connsiteY53640" fmla="*/ 4338978 h 4885973"/>
              <a:gd name="connsiteX53641" fmla="*/ 4737188 w 6085020"/>
              <a:gd name="connsiteY53641" fmla="*/ 4340116 h 4885973"/>
              <a:gd name="connsiteX53642" fmla="*/ 4756204 w 6085020"/>
              <a:gd name="connsiteY53642" fmla="*/ 4365721 h 4885973"/>
              <a:gd name="connsiteX53643" fmla="*/ 4778262 w 6085020"/>
              <a:gd name="connsiteY53643" fmla="*/ 4384687 h 4885973"/>
              <a:gd name="connsiteX53644" fmla="*/ 4789862 w 6085020"/>
              <a:gd name="connsiteY53644" fmla="*/ 4351875 h 4885973"/>
              <a:gd name="connsiteX53645" fmla="*/ 4784918 w 6085020"/>
              <a:gd name="connsiteY53645" fmla="*/ 4350168 h 4885973"/>
              <a:gd name="connsiteX53646" fmla="*/ 4767803 w 6085020"/>
              <a:gd name="connsiteY53646" fmla="*/ 4343909 h 4885973"/>
              <a:gd name="connsiteX53647" fmla="*/ 4767803 w 6085020"/>
              <a:gd name="connsiteY53647" fmla="*/ 4342771 h 4885973"/>
              <a:gd name="connsiteX53648" fmla="*/ 4793855 w 6085020"/>
              <a:gd name="connsiteY53648" fmla="*/ 4349410 h 4885973"/>
              <a:gd name="connsiteX53649" fmla="*/ 4794996 w 6085020"/>
              <a:gd name="connsiteY53649" fmla="*/ 4355858 h 4885973"/>
              <a:gd name="connsiteX53650" fmla="*/ 4801271 w 6085020"/>
              <a:gd name="connsiteY53650" fmla="*/ 4376911 h 4885973"/>
              <a:gd name="connsiteX53651" fmla="*/ 4807166 w 6085020"/>
              <a:gd name="connsiteY53651" fmla="*/ 4376911 h 4885973"/>
              <a:gd name="connsiteX53652" fmla="*/ 4809828 w 6085020"/>
              <a:gd name="connsiteY53652" fmla="*/ 4375583 h 4885973"/>
              <a:gd name="connsiteX53653" fmla="*/ 4814772 w 6085020"/>
              <a:gd name="connsiteY53653" fmla="*/ 4372170 h 4885973"/>
              <a:gd name="connsiteX53654" fmla="*/ 4826752 w 6085020"/>
              <a:gd name="connsiteY53654" fmla="*/ 4356996 h 4885973"/>
              <a:gd name="connsiteX53655" fmla="*/ 4876763 w 6085020"/>
              <a:gd name="connsiteY53655" fmla="*/ 4366290 h 4885973"/>
              <a:gd name="connsiteX53656" fmla="*/ 4864403 w 6085020"/>
              <a:gd name="connsiteY53656" fmla="*/ 4368945 h 4885973"/>
              <a:gd name="connsiteX53657" fmla="*/ 4835499 w 6085020"/>
              <a:gd name="connsiteY53657" fmla="*/ 4375394 h 4885973"/>
              <a:gd name="connsiteX53658" fmla="*/ 4849381 w 6085020"/>
              <a:gd name="connsiteY53658" fmla="*/ 4376721 h 4885973"/>
              <a:gd name="connsiteX53659" fmla="*/ 4863452 w 6085020"/>
              <a:gd name="connsiteY53659" fmla="*/ 4378239 h 4885973"/>
              <a:gd name="connsiteX53660" fmla="*/ 4861931 w 6085020"/>
              <a:gd name="connsiteY53660" fmla="*/ 4397205 h 4885973"/>
              <a:gd name="connsiteX53661" fmla="*/ 4858128 w 6085020"/>
              <a:gd name="connsiteY53661" fmla="*/ 4395119 h 4885973"/>
              <a:gd name="connsiteX53662" fmla="*/ 4861551 w 6085020"/>
              <a:gd name="connsiteY53662" fmla="*/ 4399671 h 4885973"/>
              <a:gd name="connsiteX53663" fmla="*/ 4861551 w 6085020"/>
              <a:gd name="connsiteY53663" fmla="*/ 4408395 h 4885973"/>
              <a:gd name="connsiteX53664" fmla="*/ 4859079 w 6085020"/>
              <a:gd name="connsiteY53664" fmla="*/ 4437604 h 4885973"/>
              <a:gd name="connsiteX53665" fmla="*/ 4867065 w 6085020"/>
              <a:gd name="connsiteY53665" fmla="*/ 4449174 h 4885973"/>
              <a:gd name="connsiteX53666" fmla="*/ 4867065 w 6085020"/>
              <a:gd name="connsiteY53666" fmla="*/ 4450881 h 4885973"/>
              <a:gd name="connsiteX53667" fmla="*/ 4867065 w 6085020"/>
              <a:gd name="connsiteY53667" fmla="*/ 4458088 h 4885973"/>
              <a:gd name="connsiteX53668" fmla="*/ 4876574 w 6085020"/>
              <a:gd name="connsiteY53668" fmla="*/ 4462071 h 4885973"/>
              <a:gd name="connsiteX53669" fmla="*/ 4878475 w 6085020"/>
              <a:gd name="connsiteY53669" fmla="*/ 4467002 h 4885973"/>
              <a:gd name="connsiteX53670" fmla="*/ 4856987 w 6085020"/>
              <a:gd name="connsiteY53670" fmla="*/ 4474589 h 4885973"/>
              <a:gd name="connsiteX53671" fmla="*/ 4842915 w 6085020"/>
              <a:gd name="connsiteY53671" fmla="*/ 4479141 h 4885973"/>
              <a:gd name="connsiteX53672" fmla="*/ 4838542 w 6085020"/>
              <a:gd name="connsiteY53672" fmla="*/ 4479141 h 4885973"/>
              <a:gd name="connsiteX53673" fmla="*/ 4838542 w 6085020"/>
              <a:gd name="connsiteY53673" fmla="*/ 4481037 h 4885973"/>
              <a:gd name="connsiteX53674" fmla="*/ 4836831 w 6085020"/>
              <a:gd name="connsiteY53674" fmla="*/ 4481037 h 4885973"/>
              <a:gd name="connsiteX53675" fmla="*/ 4836831 w 6085020"/>
              <a:gd name="connsiteY53675" fmla="*/ 4507780 h 4885973"/>
              <a:gd name="connsiteX53676" fmla="*/ 4849191 w 6085020"/>
              <a:gd name="connsiteY53676" fmla="*/ 4515557 h 4885973"/>
              <a:gd name="connsiteX53677" fmla="*/ 4848620 w 6085020"/>
              <a:gd name="connsiteY53677" fmla="*/ 4521247 h 4885973"/>
              <a:gd name="connsiteX53678" fmla="*/ 4854325 w 6085020"/>
              <a:gd name="connsiteY53678" fmla="*/ 4521816 h 4885973"/>
              <a:gd name="connsiteX53679" fmla="*/ 4855656 w 6085020"/>
              <a:gd name="connsiteY53679" fmla="*/ 4519539 h 4885973"/>
              <a:gd name="connsiteX53680" fmla="*/ 4870488 w 6085020"/>
              <a:gd name="connsiteY53680" fmla="*/ 4528833 h 4885973"/>
              <a:gd name="connsiteX53681" fmla="*/ 4896730 w 6085020"/>
              <a:gd name="connsiteY53681" fmla="*/ 4545334 h 4885973"/>
              <a:gd name="connsiteX53682" fmla="*/ 4896730 w 6085020"/>
              <a:gd name="connsiteY53682" fmla="*/ 4547231 h 4885973"/>
              <a:gd name="connsiteX53683" fmla="*/ 4857748 w 6085020"/>
              <a:gd name="connsiteY53683" fmla="*/ 4541731 h 4885973"/>
              <a:gd name="connsiteX53684" fmla="*/ 4783587 w 6085020"/>
              <a:gd name="connsiteY53684" fmla="*/ 4527885 h 4885973"/>
              <a:gd name="connsiteX53685" fmla="*/ 4782065 w 6085020"/>
              <a:gd name="connsiteY53685" fmla="*/ 4525988 h 4885973"/>
              <a:gd name="connsiteX53686" fmla="*/ 4779213 w 6085020"/>
              <a:gd name="connsiteY53686" fmla="*/ 4519729 h 4885973"/>
              <a:gd name="connsiteX53687" fmla="*/ 4779213 w 6085020"/>
              <a:gd name="connsiteY53687" fmla="*/ 4518212 h 4885973"/>
              <a:gd name="connsiteX53688" fmla="*/ 4786439 w 6085020"/>
              <a:gd name="connsiteY53688" fmla="*/ 4521247 h 4885973"/>
              <a:gd name="connsiteX53689" fmla="*/ 4799750 w 6085020"/>
              <a:gd name="connsiteY53689" fmla="*/ 4525798 h 4885973"/>
              <a:gd name="connsiteX53690" fmla="*/ 4800635 w 6085020"/>
              <a:gd name="connsiteY53690" fmla="*/ 4517915 h 4885973"/>
              <a:gd name="connsiteX53691" fmla="*/ 4811159 w 6085020"/>
              <a:gd name="connsiteY53691" fmla="*/ 4519160 h 4885973"/>
              <a:gd name="connsiteX53692" fmla="*/ 4812490 w 6085020"/>
              <a:gd name="connsiteY53692" fmla="*/ 4507780 h 4885973"/>
              <a:gd name="connsiteX53693" fmla="*/ 4809126 w 6085020"/>
              <a:gd name="connsiteY53693" fmla="*/ 4504797 h 4885973"/>
              <a:gd name="connsiteX53694" fmla="*/ 4809258 w 6085020"/>
              <a:gd name="connsiteY53694" fmla="*/ 4503608 h 4885973"/>
              <a:gd name="connsiteX53695" fmla="*/ 4807547 w 6085020"/>
              <a:gd name="connsiteY53695" fmla="*/ 4503418 h 4885973"/>
              <a:gd name="connsiteX53696" fmla="*/ 4807451 w 6085020"/>
              <a:gd name="connsiteY53696" fmla="*/ 4505030 h 4885973"/>
              <a:gd name="connsiteX53697" fmla="*/ 4807547 w 6085020"/>
              <a:gd name="connsiteY53697" fmla="*/ 4505125 h 4885973"/>
              <a:gd name="connsiteX53698" fmla="*/ 4801918 w 6085020"/>
              <a:gd name="connsiteY53698" fmla="*/ 4506486 h 4885973"/>
              <a:gd name="connsiteX53699" fmla="*/ 4802412 w 6085020"/>
              <a:gd name="connsiteY53699" fmla="*/ 4502090 h 4885973"/>
              <a:gd name="connsiteX53700" fmla="*/ 4805074 w 6085020"/>
              <a:gd name="connsiteY53700" fmla="*/ 4478382 h 4885973"/>
              <a:gd name="connsiteX53701" fmla="*/ 4791383 w 6085020"/>
              <a:gd name="connsiteY53701" fmla="*/ 4482745 h 4885973"/>
              <a:gd name="connsiteX53702" fmla="*/ 4768944 w 6085020"/>
              <a:gd name="connsiteY53702" fmla="*/ 4494124 h 4885973"/>
              <a:gd name="connsiteX53703" fmla="*/ 4760197 w 6085020"/>
              <a:gd name="connsiteY53703" fmla="*/ 4501332 h 4885973"/>
              <a:gd name="connsiteX53704" fmla="*/ 4766473 w 6085020"/>
              <a:gd name="connsiteY53704" fmla="*/ 4508918 h 4885973"/>
              <a:gd name="connsiteX53705" fmla="*/ 4766473 w 6085020"/>
              <a:gd name="connsiteY53705" fmla="*/ 4511005 h 4885973"/>
              <a:gd name="connsiteX53706" fmla="*/ 4768944 w 6085020"/>
              <a:gd name="connsiteY53706" fmla="*/ 4511005 h 4885973"/>
              <a:gd name="connsiteX53707" fmla="*/ 4775980 w 6085020"/>
              <a:gd name="connsiteY53707" fmla="*/ 4515746 h 4885973"/>
              <a:gd name="connsiteX53708" fmla="*/ 4773508 w 6085020"/>
              <a:gd name="connsiteY53708" fmla="*/ 4517832 h 4885973"/>
              <a:gd name="connsiteX53709" fmla="*/ 4775600 w 6085020"/>
              <a:gd name="connsiteY53709" fmla="*/ 4522574 h 4885973"/>
              <a:gd name="connsiteX53710" fmla="*/ 4776931 w 6085020"/>
              <a:gd name="connsiteY53710" fmla="*/ 4525419 h 4885973"/>
              <a:gd name="connsiteX53711" fmla="*/ 4763430 w 6085020"/>
              <a:gd name="connsiteY53711" fmla="*/ 4522385 h 4885973"/>
              <a:gd name="connsiteX53712" fmla="*/ 4753922 w 6085020"/>
              <a:gd name="connsiteY53712" fmla="*/ 4514039 h 4885973"/>
              <a:gd name="connsiteX53713" fmla="*/ 4753922 w 6085020"/>
              <a:gd name="connsiteY53713" fmla="*/ 4521057 h 4885973"/>
              <a:gd name="connsiteX53714" fmla="*/ 4670633 w 6085020"/>
              <a:gd name="connsiteY53714" fmla="*/ 4498676 h 4885973"/>
              <a:gd name="connsiteX53715" fmla="*/ 4678049 w 6085020"/>
              <a:gd name="connsiteY53715" fmla="*/ 4498676 h 4885973"/>
              <a:gd name="connsiteX53716" fmla="*/ 4685466 w 6085020"/>
              <a:gd name="connsiteY53716" fmla="*/ 4498676 h 4885973"/>
              <a:gd name="connsiteX53717" fmla="*/ 4685466 w 6085020"/>
              <a:gd name="connsiteY53717" fmla="*/ 4491279 h 4885973"/>
              <a:gd name="connsiteX53718" fmla="*/ 4686416 w 6085020"/>
              <a:gd name="connsiteY53718" fmla="*/ 4483882 h 4885973"/>
              <a:gd name="connsiteX53719" fmla="*/ 4669683 w 6085020"/>
              <a:gd name="connsiteY53719" fmla="*/ 4497159 h 4885973"/>
              <a:gd name="connsiteX53720" fmla="*/ 4667591 w 6085020"/>
              <a:gd name="connsiteY53720" fmla="*/ 4497159 h 4885973"/>
              <a:gd name="connsiteX53721" fmla="*/ 4669302 w 6085020"/>
              <a:gd name="connsiteY53721" fmla="*/ 4494314 h 4885973"/>
              <a:gd name="connsiteX53722" fmla="*/ 4670633 w 6085020"/>
              <a:gd name="connsiteY53722" fmla="*/ 4490521 h 4885973"/>
              <a:gd name="connsiteX53723" fmla="*/ 4666830 w 6085020"/>
              <a:gd name="connsiteY53723" fmla="*/ 4487486 h 4885973"/>
              <a:gd name="connsiteX53724" fmla="*/ 4663803 w 6085020"/>
              <a:gd name="connsiteY53724" fmla="*/ 4484920 h 4885973"/>
              <a:gd name="connsiteX53725" fmla="*/ 4666284 w 6085020"/>
              <a:gd name="connsiteY53725" fmla="*/ 4485258 h 4885973"/>
              <a:gd name="connsiteX53726" fmla="*/ 4672155 w 6085020"/>
              <a:gd name="connsiteY53726" fmla="*/ 4474399 h 4885973"/>
              <a:gd name="connsiteX53727" fmla="*/ 4645913 w 6085020"/>
              <a:gd name="connsiteY53727" fmla="*/ 4469089 h 4885973"/>
              <a:gd name="connsiteX53728" fmla="*/ 4648575 w 6085020"/>
              <a:gd name="connsiteY53728" fmla="*/ 4480658 h 4885973"/>
              <a:gd name="connsiteX53729" fmla="*/ 4645152 w 6085020"/>
              <a:gd name="connsiteY53729" fmla="*/ 4481986 h 4885973"/>
              <a:gd name="connsiteX53730" fmla="*/ 4638877 w 6085020"/>
              <a:gd name="connsiteY53730" fmla="*/ 4485400 h 4885973"/>
              <a:gd name="connsiteX53731" fmla="*/ 4638877 w 6085020"/>
              <a:gd name="connsiteY53731" fmla="*/ 4489383 h 4885973"/>
              <a:gd name="connsiteX53732" fmla="*/ 4606551 w 6085020"/>
              <a:gd name="connsiteY53732" fmla="*/ 4478572 h 4885973"/>
              <a:gd name="connsiteX53733" fmla="*/ 4603698 w 6085020"/>
              <a:gd name="connsiteY53733" fmla="*/ 4474968 h 4885973"/>
              <a:gd name="connsiteX53734" fmla="*/ 4603698 w 6085020"/>
              <a:gd name="connsiteY53734" fmla="*/ 4477434 h 4885973"/>
              <a:gd name="connsiteX53735" fmla="*/ 4513754 w 6085020"/>
              <a:gd name="connsiteY53735" fmla="*/ 4441966 h 4885973"/>
              <a:gd name="connsiteX53736" fmla="*/ 4513754 w 6085020"/>
              <a:gd name="connsiteY53736" fmla="*/ 4439880 h 4885973"/>
              <a:gd name="connsiteX53737" fmla="*/ 4508106 w 6085020"/>
              <a:gd name="connsiteY53737" fmla="*/ 4439823 h 4885973"/>
              <a:gd name="connsiteX53738" fmla="*/ 4508049 w 6085020"/>
              <a:gd name="connsiteY53738" fmla="*/ 4439880 h 4885973"/>
              <a:gd name="connsiteX53739" fmla="*/ 4459749 w 6085020"/>
              <a:gd name="connsiteY53739" fmla="*/ 4417689 h 4885973"/>
              <a:gd name="connsiteX53740" fmla="*/ 4463552 w 6085020"/>
              <a:gd name="connsiteY53740" fmla="*/ 4415034 h 4885973"/>
              <a:gd name="connsiteX53741" fmla="*/ 4467356 w 6085020"/>
              <a:gd name="connsiteY53741" fmla="*/ 4412379 h 4885973"/>
              <a:gd name="connsiteX53742" fmla="*/ 4467356 w 6085020"/>
              <a:gd name="connsiteY53742" fmla="*/ 4401568 h 4885973"/>
              <a:gd name="connsiteX53743" fmla="*/ 4464884 w 6085020"/>
              <a:gd name="connsiteY53743" fmla="*/ 4412379 h 4885973"/>
              <a:gd name="connsiteX53744" fmla="*/ 4461841 w 6085020"/>
              <a:gd name="connsiteY53744" fmla="*/ 4412379 h 4885973"/>
              <a:gd name="connsiteX53745" fmla="*/ 4458989 w 6085020"/>
              <a:gd name="connsiteY53745" fmla="*/ 4412379 h 4885973"/>
              <a:gd name="connsiteX53746" fmla="*/ 4458989 w 6085020"/>
              <a:gd name="connsiteY53746" fmla="*/ 4414844 h 4885973"/>
              <a:gd name="connsiteX53747" fmla="*/ 4458989 w 6085020"/>
              <a:gd name="connsiteY53747" fmla="*/ 4416931 h 4885973"/>
              <a:gd name="connsiteX53748" fmla="*/ 4389962 w 6085020"/>
              <a:gd name="connsiteY53748" fmla="*/ 4381273 h 4885973"/>
              <a:gd name="connsiteX53749" fmla="*/ 4388631 w 6085020"/>
              <a:gd name="connsiteY53749" fmla="*/ 4381273 h 4885973"/>
              <a:gd name="connsiteX53750" fmla="*/ 4358015 w 6085020"/>
              <a:gd name="connsiteY53750" fmla="*/ 4363824 h 4885973"/>
              <a:gd name="connsiteX53751" fmla="*/ 4345085 w 6085020"/>
              <a:gd name="connsiteY53751" fmla="*/ 4347703 h 4885973"/>
              <a:gd name="connsiteX53752" fmla="*/ 4345085 w 6085020"/>
              <a:gd name="connsiteY53752" fmla="*/ 4355289 h 4885973"/>
              <a:gd name="connsiteX53753" fmla="*/ 4241259 w 6085020"/>
              <a:gd name="connsiteY53753" fmla="*/ 4286630 h 4885973"/>
              <a:gd name="connsiteX53754" fmla="*/ 4240309 w 6085020"/>
              <a:gd name="connsiteY53754" fmla="*/ 4286630 h 4885973"/>
              <a:gd name="connsiteX53755" fmla="*/ 4170711 w 6085020"/>
              <a:gd name="connsiteY53755" fmla="*/ 4232386 h 4885973"/>
              <a:gd name="connsiteX53756" fmla="*/ 4148653 w 6085020"/>
              <a:gd name="connsiteY53756" fmla="*/ 4238266 h 4885973"/>
              <a:gd name="connsiteX53757" fmla="*/ 4148653 w 6085020"/>
              <a:gd name="connsiteY53757" fmla="*/ 4236179 h 4885973"/>
              <a:gd name="connsiteX53758" fmla="*/ 4146751 w 6085020"/>
              <a:gd name="connsiteY53758" fmla="*/ 4236179 h 4885973"/>
              <a:gd name="connsiteX53759" fmla="*/ 4145610 w 6085020"/>
              <a:gd name="connsiteY53759" fmla="*/ 4234852 h 4885973"/>
              <a:gd name="connsiteX53760" fmla="*/ 4145610 w 6085020"/>
              <a:gd name="connsiteY53760" fmla="*/ 4232196 h 4885973"/>
              <a:gd name="connsiteX53761" fmla="*/ 4136102 w 6085020"/>
              <a:gd name="connsiteY53761" fmla="*/ 4236748 h 4885973"/>
              <a:gd name="connsiteX53762" fmla="*/ 4136102 w 6085020"/>
              <a:gd name="connsiteY53762" fmla="*/ 4237127 h 4885973"/>
              <a:gd name="connsiteX53763" fmla="*/ 4135532 w 6085020"/>
              <a:gd name="connsiteY53763" fmla="*/ 4237127 h 4885973"/>
              <a:gd name="connsiteX53764" fmla="*/ 4135532 w 6085020"/>
              <a:gd name="connsiteY53764" fmla="*/ 4238835 h 4885973"/>
              <a:gd name="connsiteX53765" fmla="*/ 4135532 w 6085020"/>
              <a:gd name="connsiteY53765" fmla="*/ 4239973 h 4885973"/>
              <a:gd name="connsiteX53766" fmla="*/ 4134201 w 6085020"/>
              <a:gd name="connsiteY53766" fmla="*/ 4239973 h 4885973"/>
              <a:gd name="connsiteX53767" fmla="*/ 4132109 w 6085020"/>
              <a:gd name="connsiteY53767" fmla="*/ 4239973 h 4885973"/>
              <a:gd name="connsiteX53768" fmla="*/ 4132109 w 6085020"/>
              <a:gd name="connsiteY53768" fmla="*/ 4235421 h 4885973"/>
              <a:gd name="connsiteX53769" fmla="*/ 4132109 w 6085020"/>
              <a:gd name="connsiteY53769" fmla="*/ 4231627 h 4885973"/>
              <a:gd name="connsiteX53770" fmla="*/ 4136293 w 6085020"/>
              <a:gd name="connsiteY53770" fmla="*/ 4228213 h 4885973"/>
              <a:gd name="connsiteX53771" fmla="*/ 4132680 w 6085020"/>
              <a:gd name="connsiteY53771" fmla="*/ 4223472 h 4885973"/>
              <a:gd name="connsiteX53772" fmla="*/ 4129257 w 6085020"/>
              <a:gd name="connsiteY53772" fmla="*/ 4226127 h 4885973"/>
              <a:gd name="connsiteX53773" fmla="*/ 4129257 w 6085020"/>
              <a:gd name="connsiteY53773" fmla="*/ 4220816 h 4885973"/>
              <a:gd name="connsiteX53774" fmla="*/ 4131539 w 6085020"/>
              <a:gd name="connsiteY53774" fmla="*/ 4219109 h 4885973"/>
              <a:gd name="connsiteX53775" fmla="*/ 4129447 w 6085020"/>
              <a:gd name="connsiteY53775" fmla="*/ 4219109 h 4885973"/>
              <a:gd name="connsiteX53776" fmla="*/ 4126214 w 6085020"/>
              <a:gd name="connsiteY53776" fmla="*/ 4221765 h 4885973"/>
              <a:gd name="connsiteX53777" fmla="*/ 4122791 w 6085020"/>
              <a:gd name="connsiteY53777" fmla="*/ 4224420 h 4885973"/>
              <a:gd name="connsiteX53778" fmla="*/ 4123932 w 6085020"/>
              <a:gd name="connsiteY53778" fmla="*/ 4226506 h 4885973"/>
              <a:gd name="connsiteX53779" fmla="*/ 4125073 w 6085020"/>
              <a:gd name="connsiteY53779" fmla="*/ 4228593 h 4885973"/>
              <a:gd name="connsiteX53780" fmla="*/ 4128686 w 6085020"/>
              <a:gd name="connsiteY53780" fmla="*/ 4228593 h 4885973"/>
              <a:gd name="connsiteX53781" fmla="*/ 4132680 w 6085020"/>
              <a:gd name="connsiteY53781" fmla="*/ 4228593 h 4885973"/>
              <a:gd name="connsiteX53782" fmla="*/ 4132680 w 6085020"/>
              <a:gd name="connsiteY53782" fmla="*/ 4229541 h 4885973"/>
              <a:gd name="connsiteX53783" fmla="*/ 4129827 w 6085020"/>
              <a:gd name="connsiteY53783" fmla="*/ 4230679 h 4885973"/>
              <a:gd name="connsiteX53784" fmla="*/ 4126975 w 6085020"/>
              <a:gd name="connsiteY53784" fmla="*/ 4231627 h 4885973"/>
              <a:gd name="connsiteX53785" fmla="*/ 4122982 w 6085020"/>
              <a:gd name="connsiteY53785" fmla="*/ 4229541 h 4885973"/>
              <a:gd name="connsiteX53786" fmla="*/ 4121167 w 6085020"/>
              <a:gd name="connsiteY53786" fmla="*/ 4228593 h 4885973"/>
              <a:gd name="connsiteX53787" fmla="*/ 4118988 w 6085020"/>
              <a:gd name="connsiteY53787" fmla="*/ 4227455 h 4885973"/>
              <a:gd name="connsiteX53788" fmla="*/ 4118988 w 6085020"/>
              <a:gd name="connsiteY53788" fmla="*/ 4226506 h 4885973"/>
              <a:gd name="connsiteX53789" fmla="*/ 4118988 w 6085020"/>
              <a:gd name="connsiteY53789" fmla="*/ 4225558 h 4885973"/>
              <a:gd name="connsiteX53790" fmla="*/ 4116706 w 6085020"/>
              <a:gd name="connsiteY53790" fmla="*/ 4222713 h 4885973"/>
              <a:gd name="connsiteX53791" fmla="*/ 4115375 w 6085020"/>
              <a:gd name="connsiteY53791" fmla="*/ 4223851 h 4885973"/>
              <a:gd name="connsiteX53792" fmla="*/ 4115375 w 6085020"/>
              <a:gd name="connsiteY53792" fmla="*/ 4221765 h 4885973"/>
              <a:gd name="connsiteX53793" fmla="*/ 4115375 w 6085020"/>
              <a:gd name="connsiteY53793" fmla="*/ 4219868 h 4885973"/>
              <a:gd name="connsiteX53794" fmla="*/ 4113664 w 6085020"/>
              <a:gd name="connsiteY53794" fmla="*/ 4219868 h 4885973"/>
              <a:gd name="connsiteX53795" fmla="*/ 4111192 w 6085020"/>
              <a:gd name="connsiteY53795" fmla="*/ 4219868 h 4885973"/>
              <a:gd name="connsiteX53796" fmla="*/ 4116516 w 6085020"/>
              <a:gd name="connsiteY53796" fmla="*/ 4228593 h 4885973"/>
              <a:gd name="connsiteX53797" fmla="*/ 4117657 w 6085020"/>
              <a:gd name="connsiteY53797" fmla="*/ 4228593 h 4885973"/>
              <a:gd name="connsiteX53798" fmla="*/ 4120890 w 6085020"/>
              <a:gd name="connsiteY53798" fmla="*/ 4232576 h 4885973"/>
              <a:gd name="connsiteX53799" fmla="*/ 4119749 w 6085020"/>
              <a:gd name="connsiteY53799" fmla="*/ 4232576 h 4885973"/>
              <a:gd name="connsiteX53800" fmla="*/ 4118418 w 6085020"/>
              <a:gd name="connsiteY53800" fmla="*/ 4232576 h 4885973"/>
              <a:gd name="connsiteX53801" fmla="*/ 4118418 w 6085020"/>
              <a:gd name="connsiteY53801" fmla="*/ 4231248 h 4885973"/>
              <a:gd name="connsiteX53802" fmla="*/ 4118418 w 6085020"/>
              <a:gd name="connsiteY53802" fmla="*/ 4229920 h 4885973"/>
              <a:gd name="connsiteX53803" fmla="*/ 4116136 w 6085020"/>
              <a:gd name="connsiteY53803" fmla="*/ 4232386 h 4885973"/>
              <a:gd name="connsiteX53804" fmla="*/ 4114044 w 6085020"/>
              <a:gd name="connsiteY53804" fmla="*/ 4235041 h 4885973"/>
              <a:gd name="connsiteX53805" fmla="*/ 4110621 w 6085020"/>
              <a:gd name="connsiteY53805" fmla="*/ 4233334 h 4885973"/>
              <a:gd name="connsiteX53806" fmla="*/ 4106057 w 6085020"/>
              <a:gd name="connsiteY53806" fmla="*/ 4231627 h 4885973"/>
              <a:gd name="connsiteX53807" fmla="*/ 4104916 w 6085020"/>
              <a:gd name="connsiteY53807" fmla="*/ 4231627 h 4885973"/>
              <a:gd name="connsiteX53808" fmla="*/ 4104916 w 6085020"/>
              <a:gd name="connsiteY53808" fmla="*/ 4234093 h 4885973"/>
              <a:gd name="connsiteX53809" fmla="*/ 4104916 w 6085020"/>
              <a:gd name="connsiteY53809" fmla="*/ 4236559 h 4885973"/>
              <a:gd name="connsiteX53810" fmla="*/ 4102064 w 6085020"/>
              <a:gd name="connsiteY53810" fmla="*/ 4238076 h 4885973"/>
              <a:gd name="connsiteX53811" fmla="*/ 4099402 w 6085020"/>
              <a:gd name="connsiteY53811" fmla="*/ 4239404 h 4885973"/>
              <a:gd name="connsiteX53812" fmla="*/ 4101113 w 6085020"/>
              <a:gd name="connsiteY53812" fmla="*/ 4241680 h 4885973"/>
              <a:gd name="connsiteX53813" fmla="*/ 4102445 w 6085020"/>
              <a:gd name="connsiteY53813" fmla="*/ 4241680 h 4885973"/>
              <a:gd name="connsiteX53814" fmla="*/ 4103586 w 6085020"/>
              <a:gd name="connsiteY53814" fmla="*/ 4241680 h 4885973"/>
              <a:gd name="connsiteX53815" fmla="*/ 4103586 w 6085020"/>
              <a:gd name="connsiteY53815" fmla="*/ 4245663 h 4885973"/>
              <a:gd name="connsiteX53816" fmla="*/ 4101874 w 6085020"/>
              <a:gd name="connsiteY53816" fmla="*/ 4245663 h 4885973"/>
              <a:gd name="connsiteX53817" fmla="*/ 4099212 w 6085020"/>
              <a:gd name="connsiteY53817" fmla="*/ 4245663 h 4885973"/>
              <a:gd name="connsiteX53818" fmla="*/ 4097120 w 6085020"/>
              <a:gd name="connsiteY53818" fmla="*/ 4245663 h 4885973"/>
              <a:gd name="connsiteX53819" fmla="*/ 4099402 w 6085020"/>
              <a:gd name="connsiteY53819" fmla="*/ 4234093 h 4885973"/>
              <a:gd name="connsiteX53820" fmla="*/ 4099402 w 6085020"/>
              <a:gd name="connsiteY53820" fmla="*/ 4232196 h 4885973"/>
              <a:gd name="connsiteX53821" fmla="*/ 4097691 w 6085020"/>
              <a:gd name="connsiteY53821" fmla="*/ 4232196 h 4885973"/>
              <a:gd name="connsiteX53822" fmla="*/ 4090275 w 6085020"/>
              <a:gd name="connsiteY53822" fmla="*/ 4229731 h 4885973"/>
              <a:gd name="connsiteX53823" fmla="*/ 4090275 w 6085020"/>
              <a:gd name="connsiteY53823" fmla="*/ 4228213 h 4885973"/>
              <a:gd name="connsiteX53824" fmla="*/ 4088563 w 6085020"/>
              <a:gd name="connsiteY53824" fmla="*/ 4227265 h 4885973"/>
              <a:gd name="connsiteX53825" fmla="*/ 4086091 w 6085020"/>
              <a:gd name="connsiteY53825" fmla="*/ 4227265 h 4885973"/>
              <a:gd name="connsiteX53826" fmla="*/ 4082668 w 6085020"/>
              <a:gd name="connsiteY53826" fmla="*/ 4228972 h 4885973"/>
              <a:gd name="connsiteX53827" fmla="*/ 4080576 w 6085020"/>
              <a:gd name="connsiteY53827" fmla="*/ 4228972 h 4885973"/>
              <a:gd name="connsiteX53828" fmla="*/ 4081908 w 6085020"/>
              <a:gd name="connsiteY53828" fmla="*/ 4230679 h 4885973"/>
              <a:gd name="connsiteX53829" fmla="*/ 4084380 w 6085020"/>
              <a:gd name="connsiteY53829" fmla="*/ 4228782 h 4885973"/>
              <a:gd name="connsiteX53830" fmla="*/ 4086471 w 6085020"/>
              <a:gd name="connsiteY53830" fmla="*/ 4228782 h 4885973"/>
              <a:gd name="connsiteX53831" fmla="*/ 4086662 w 6085020"/>
              <a:gd name="connsiteY53831" fmla="*/ 4228782 h 4885973"/>
              <a:gd name="connsiteX53832" fmla="*/ 4084189 w 6085020"/>
              <a:gd name="connsiteY53832" fmla="*/ 4232955 h 4885973"/>
              <a:gd name="connsiteX53833" fmla="*/ 4081908 w 6085020"/>
              <a:gd name="connsiteY53833" fmla="*/ 4232955 h 4885973"/>
              <a:gd name="connsiteX53834" fmla="*/ 4081851 w 6085020"/>
              <a:gd name="connsiteY53834" fmla="*/ 4238588 h 4885973"/>
              <a:gd name="connsiteX53835" fmla="*/ 4081908 w 6085020"/>
              <a:gd name="connsiteY53835" fmla="*/ 4238645 h 4885973"/>
              <a:gd name="connsiteX53836" fmla="*/ 4081908 w 6085020"/>
              <a:gd name="connsiteY53836" fmla="*/ 4242818 h 4885973"/>
              <a:gd name="connsiteX53837" fmla="*/ 4081908 w 6085020"/>
              <a:gd name="connsiteY53837" fmla="*/ 4244904 h 4885973"/>
              <a:gd name="connsiteX53838" fmla="*/ 4083049 w 6085020"/>
              <a:gd name="connsiteY53838" fmla="*/ 4244904 h 4885973"/>
              <a:gd name="connsiteX53839" fmla="*/ 4084189 w 6085020"/>
              <a:gd name="connsiteY53839" fmla="*/ 4244904 h 4885973"/>
              <a:gd name="connsiteX53840" fmla="*/ 4084189 w 6085020"/>
              <a:gd name="connsiteY53840" fmla="*/ 4243766 h 4885973"/>
              <a:gd name="connsiteX53841" fmla="*/ 4085711 w 6085020"/>
              <a:gd name="connsiteY53841" fmla="*/ 4248318 h 4885973"/>
              <a:gd name="connsiteX53842" fmla="*/ 4074492 w 6085020"/>
              <a:gd name="connsiteY53842" fmla="*/ 4250973 h 4885973"/>
              <a:gd name="connsiteX53843" fmla="*/ 4066695 w 6085020"/>
              <a:gd name="connsiteY53843" fmla="*/ 4250973 h 4885973"/>
              <a:gd name="connsiteX53844" fmla="*/ 4046538 w 6085020"/>
              <a:gd name="connsiteY53844" fmla="*/ 4249266 h 4885973"/>
              <a:gd name="connsiteX53845" fmla="*/ 4061751 w 6085020"/>
              <a:gd name="connsiteY53845" fmla="*/ 4237127 h 4885973"/>
              <a:gd name="connsiteX53846" fmla="*/ 4053004 w 6085020"/>
              <a:gd name="connsiteY53846" fmla="*/ 4226317 h 4885973"/>
              <a:gd name="connsiteX53847" fmla="*/ 4046919 w 6085020"/>
              <a:gd name="connsiteY53847" fmla="*/ 4229731 h 4885973"/>
              <a:gd name="connsiteX53848" fmla="*/ 4048250 w 6085020"/>
              <a:gd name="connsiteY53848" fmla="*/ 4222334 h 4885973"/>
              <a:gd name="connsiteX53849" fmla="*/ 4051292 w 6085020"/>
              <a:gd name="connsiteY53849" fmla="*/ 4203367 h 4885973"/>
              <a:gd name="connsiteX53850" fmla="*/ 4038172 w 6085020"/>
              <a:gd name="connsiteY53850" fmla="*/ 4186866 h 4885973"/>
              <a:gd name="connsiteX53851" fmla="*/ 4023910 w 6085020"/>
              <a:gd name="connsiteY53851" fmla="*/ 4211523 h 4885973"/>
              <a:gd name="connsiteX53852" fmla="*/ 4022579 w 6085020"/>
              <a:gd name="connsiteY53852" fmla="*/ 4201471 h 4885973"/>
              <a:gd name="connsiteX53853" fmla="*/ 4021248 w 6085020"/>
              <a:gd name="connsiteY53853" fmla="*/ 4191418 h 4885973"/>
              <a:gd name="connsiteX53854" fmla="*/ 4011930 w 6085020"/>
              <a:gd name="connsiteY53854" fmla="*/ 4204126 h 4885973"/>
              <a:gd name="connsiteX53855" fmla="*/ 4002422 w 6085020"/>
              <a:gd name="connsiteY53855" fmla="*/ 4216833 h 4885973"/>
              <a:gd name="connsiteX53856" fmla="*/ 4023720 w 6085020"/>
              <a:gd name="connsiteY53856" fmla="*/ 4230110 h 4885973"/>
              <a:gd name="connsiteX53857" fmla="*/ 4035319 w 6085020"/>
              <a:gd name="connsiteY53857" fmla="*/ 4237317 h 4885973"/>
              <a:gd name="connsiteX53858" fmla="*/ 4024100 w 6085020"/>
              <a:gd name="connsiteY53858" fmla="*/ 4243576 h 4885973"/>
              <a:gd name="connsiteX53859" fmla="*/ 4013071 w 6085020"/>
              <a:gd name="connsiteY53859" fmla="*/ 4250025 h 4885973"/>
              <a:gd name="connsiteX53860" fmla="*/ 4024670 w 6085020"/>
              <a:gd name="connsiteY53860" fmla="*/ 4264250 h 4885973"/>
              <a:gd name="connsiteX53861" fmla="*/ 3913999 w 6085020"/>
              <a:gd name="connsiteY53861" fmla="*/ 4288527 h 4885973"/>
              <a:gd name="connsiteX53862" fmla="*/ 3908675 w 6085020"/>
              <a:gd name="connsiteY53862" fmla="*/ 4282458 h 4885973"/>
              <a:gd name="connsiteX53863" fmla="*/ 3897075 w 6085020"/>
              <a:gd name="connsiteY53863" fmla="*/ 4287958 h 4885973"/>
              <a:gd name="connsiteX53864" fmla="*/ 3897075 w 6085020"/>
              <a:gd name="connsiteY53864" fmla="*/ 4291941 h 4885973"/>
              <a:gd name="connsiteX53865" fmla="*/ 3840028 w 6085020"/>
              <a:gd name="connsiteY53865" fmla="*/ 4303131 h 4885973"/>
              <a:gd name="connsiteX53866" fmla="*/ 3834323 w 6085020"/>
              <a:gd name="connsiteY53866" fmla="*/ 4298200 h 4885973"/>
              <a:gd name="connsiteX53867" fmla="*/ 3831661 w 6085020"/>
              <a:gd name="connsiteY53867" fmla="*/ 4304838 h 4885973"/>
              <a:gd name="connsiteX53868" fmla="*/ 3516761 w 6085020"/>
              <a:gd name="connsiteY53868" fmla="*/ 4351875 h 4885973"/>
              <a:gd name="connsiteX53869" fmla="*/ 3509916 w 6085020"/>
              <a:gd name="connsiteY53869" fmla="*/ 4351875 h 4885973"/>
              <a:gd name="connsiteX53870" fmla="*/ 3504972 w 6085020"/>
              <a:gd name="connsiteY53870" fmla="*/ 4349599 h 4885973"/>
              <a:gd name="connsiteX53871" fmla="*/ 3504972 w 6085020"/>
              <a:gd name="connsiteY53871" fmla="*/ 4352444 h 4885973"/>
              <a:gd name="connsiteX53872" fmla="*/ 3468652 w 6085020"/>
              <a:gd name="connsiteY53872" fmla="*/ 4356237 h 4885973"/>
              <a:gd name="connsiteX53873" fmla="*/ 3468652 w 6085020"/>
              <a:gd name="connsiteY53873" fmla="*/ 4354910 h 4885973"/>
              <a:gd name="connsiteX53874" fmla="*/ 3459790 w 6085020"/>
              <a:gd name="connsiteY53874" fmla="*/ 4355270 h 4885973"/>
              <a:gd name="connsiteX53875" fmla="*/ 3458573 w 6085020"/>
              <a:gd name="connsiteY53875" fmla="*/ 4357186 h 4885973"/>
              <a:gd name="connsiteX53876" fmla="*/ 3410844 w 6085020"/>
              <a:gd name="connsiteY53876" fmla="*/ 4361548 h 4885973"/>
              <a:gd name="connsiteX53877" fmla="*/ 3395441 w 6085020"/>
              <a:gd name="connsiteY53877" fmla="*/ 4328736 h 4885973"/>
              <a:gd name="connsiteX53878" fmla="*/ 3405900 w 6085020"/>
              <a:gd name="connsiteY53878" fmla="*/ 4360031 h 4885973"/>
              <a:gd name="connsiteX53879" fmla="*/ 3393159 w 6085020"/>
              <a:gd name="connsiteY53879" fmla="*/ 4362876 h 4885973"/>
              <a:gd name="connsiteX53880" fmla="*/ 3347712 w 6085020"/>
              <a:gd name="connsiteY53880" fmla="*/ 4366290 h 4885973"/>
              <a:gd name="connsiteX53881" fmla="*/ 3338965 w 6085020"/>
              <a:gd name="connsiteY53881" fmla="*/ 4366290 h 4885973"/>
              <a:gd name="connsiteX53882" fmla="*/ 3338965 w 6085020"/>
              <a:gd name="connsiteY53882" fmla="*/ 4364773 h 4885973"/>
              <a:gd name="connsiteX53883" fmla="*/ 3328506 w 6085020"/>
              <a:gd name="connsiteY53883" fmla="*/ 4364773 h 4885973"/>
              <a:gd name="connsiteX53884" fmla="*/ 3328506 w 6085020"/>
              <a:gd name="connsiteY53884" fmla="*/ 4366859 h 4885973"/>
              <a:gd name="connsiteX53885" fmla="*/ 3302264 w 6085020"/>
              <a:gd name="connsiteY53885" fmla="*/ 4368376 h 4885973"/>
              <a:gd name="connsiteX53886" fmla="*/ 3302264 w 6085020"/>
              <a:gd name="connsiteY53886" fmla="*/ 4359462 h 4885973"/>
              <a:gd name="connsiteX53887" fmla="*/ 3291806 w 6085020"/>
              <a:gd name="connsiteY53887" fmla="*/ 4359462 h 4885973"/>
              <a:gd name="connsiteX53888" fmla="*/ 3291806 w 6085020"/>
              <a:gd name="connsiteY53888" fmla="*/ 4368945 h 4885973"/>
              <a:gd name="connsiteX53889" fmla="*/ 3223349 w 6085020"/>
              <a:gd name="connsiteY53889" fmla="*/ 4371221 h 4885973"/>
              <a:gd name="connsiteX53890" fmla="*/ 3197678 w 6085020"/>
              <a:gd name="connsiteY53890" fmla="*/ 4364773 h 4885973"/>
              <a:gd name="connsiteX53891" fmla="*/ 3218595 w 6085020"/>
              <a:gd name="connsiteY53891" fmla="*/ 4369893 h 4885973"/>
              <a:gd name="connsiteX53892" fmla="*/ 3215553 w 6085020"/>
              <a:gd name="connsiteY53892" fmla="*/ 4371411 h 4885973"/>
              <a:gd name="connsiteX53893" fmla="*/ 3189121 w 6085020"/>
              <a:gd name="connsiteY53893" fmla="*/ 4371411 h 4885973"/>
              <a:gd name="connsiteX53894" fmla="*/ 3171627 w 6085020"/>
              <a:gd name="connsiteY53894" fmla="*/ 4371411 h 4885973"/>
              <a:gd name="connsiteX53895" fmla="*/ 3171627 w 6085020"/>
              <a:gd name="connsiteY53895" fmla="*/ 4369893 h 4885973"/>
              <a:gd name="connsiteX53896" fmla="*/ 3161168 w 6085020"/>
              <a:gd name="connsiteY53896" fmla="*/ 4369893 h 4885973"/>
              <a:gd name="connsiteX53897" fmla="*/ 3154322 w 6085020"/>
              <a:gd name="connsiteY53897" fmla="*/ 4368186 h 4885973"/>
              <a:gd name="connsiteX53898" fmla="*/ 3154322 w 6085020"/>
              <a:gd name="connsiteY53898" fmla="*/ 4370842 h 4885973"/>
              <a:gd name="connsiteX53899" fmla="*/ 3147286 w 6085020"/>
              <a:gd name="connsiteY53899" fmla="*/ 4381653 h 4885973"/>
              <a:gd name="connsiteX53900" fmla="*/ 3138805 w 6085020"/>
              <a:gd name="connsiteY53900" fmla="*/ 4377006 h 4885973"/>
              <a:gd name="connsiteX53901" fmla="*/ 3138539 w 6085020"/>
              <a:gd name="connsiteY53901" fmla="*/ 4375394 h 4885973"/>
              <a:gd name="connsiteX53902" fmla="*/ 3139680 w 6085020"/>
              <a:gd name="connsiteY53902" fmla="*/ 4363255 h 4885973"/>
              <a:gd name="connsiteX53903" fmla="*/ 3126749 w 6085020"/>
              <a:gd name="connsiteY53903" fmla="*/ 4356237 h 4885973"/>
              <a:gd name="connsiteX53904" fmla="*/ 3120855 w 6085020"/>
              <a:gd name="connsiteY53904" fmla="*/ 4351875 h 4885973"/>
              <a:gd name="connsiteX53905" fmla="*/ 3103741 w 6085020"/>
              <a:gd name="connsiteY53905" fmla="*/ 4334426 h 4885973"/>
              <a:gd name="connsiteX53906" fmla="*/ 3101839 w 6085020"/>
              <a:gd name="connsiteY53906" fmla="*/ 4331391 h 4885973"/>
              <a:gd name="connsiteX53907" fmla="*/ 3094043 w 6085020"/>
              <a:gd name="connsiteY53907" fmla="*/ 4316408 h 4885973"/>
              <a:gd name="connsiteX53908" fmla="*/ 3093092 w 6085020"/>
              <a:gd name="connsiteY53908" fmla="*/ 4307114 h 4885973"/>
              <a:gd name="connsiteX53909" fmla="*/ 3091571 w 6085020"/>
              <a:gd name="connsiteY53909" fmla="*/ 4309011 h 4885973"/>
              <a:gd name="connsiteX53910" fmla="*/ 3087577 w 6085020"/>
              <a:gd name="connsiteY53910" fmla="*/ 4287389 h 4885973"/>
              <a:gd name="connsiteX53911" fmla="*/ 3087577 w 6085020"/>
              <a:gd name="connsiteY53911" fmla="*/ 4280371 h 4885973"/>
              <a:gd name="connsiteX53912" fmla="*/ 3087577 w 6085020"/>
              <a:gd name="connsiteY53912" fmla="*/ 4267474 h 4885973"/>
              <a:gd name="connsiteX53913" fmla="*/ 3085485 w 6085020"/>
              <a:gd name="connsiteY53913" fmla="*/ 4221006 h 4885973"/>
              <a:gd name="connsiteX53914" fmla="*/ 3086246 w 6085020"/>
              <a:gd name="connsiteY53914" fmla="*/ 4221597 h 4885973"/>
              <a:gd name="connsiteX53915" fmla="*/ 3086246 w 6085020"/>
              <a:gd name="connsiteY53915" fmla="*/ 4229541 h 4885973"/>
              <a:gd name="connsiteX53916" fmla="*/ 3096705 w 6085020"/>
              <a:gd name="connsiteY53916" fmla="*/ 4234852 h 4885973"/>
              <a:gd name="connsiteX53917" fmla="*/ 3102980 w 6085020"/>
              <a:gd name="connsiteY53917" fmla="*/ 4218920 h 4885973"/>
              <a:gd name="connsiteX53918" fmla="*/ 3102029 w 6085020"/>
              <a:gd name="connsiteY53918" fmla="*/ 4218161 h 4885973"/>
              <a:gd name="connsiteX53919" fmla="*/ 3088697 w 6085020"/>
              <a:gd name="connsiteY53919" fmla="*/ 4218161 h 4885973"/>
              <a:gd name="connsiteX53920" fmla="*/ 3088457 w 6085020"/>
              <a:gd name="connsiteY53920" fmla="*/ 4211902 h 4885973"/>
              <a:gd name="connsiteX53921" fmla="*/ 3084725 w 6085020"/>
              <a:gd name="connsiteY53921" fmla="*/ 4203557 h 4885973"/>
              <a:gd name="connsiteX53922" fmla="*/ 3075215 w 6085020"/>
              <a:gd name="connsiteY53922" fmla="*/ 3996858 h 4885973"/>
              <a:gd name="connsiteX53923" fmla="*/ 3080363 w 6085020"/>
              <a:gd name="connsiteY53923" fmla="*/ 3998350 h 4885973"/>
              <a:gd name="connsiteX53924" fmla="*/ 3086246 w 6085020"/>
              <a:gd name="connsiteY53924" fmla="*/ 3988855 h 4885973"/>
              <a:gd name="connsiteX53925" fmla="*/ 3074907 w 6085020"/>
              <a:gd name="connsiteY53925" fmla="*/ 3990171 h 4885973"/>
              <a:gd name="connsiteX53926" fmla="*/ 3072935 w 6085020"/>
              <a:gd name="connsiteY53926" fmla="*/ 3947318 h 4885973"/>
              <a:gd name="connsiteX53927" fmla="*/ 3075876 w 6085020"/>
              <a:gd name="connsiteY53927" fmla="*/ 3947318 h 4885973"/>
              <a:gd name="connsiteX53928" fmla="*/ 3075788 w 6085020"/>
              <a:gd name="connsiteY53928" fmla="*/ 3947508 h 4885973"/>
              <a:gd name="connsiteX53929" fmla="*/ 3087197 w 6085020"/>
              <a:gd name="connsiteY53929" fmla="*/ 3932145 h 4885973"/>
              <a:gd name="connsiteX53930" fmla="*/ 3086246 w 6085020"/>
              <a:gd name="connsiteY53930" fmla="*/ 3931956 h 4885973"/>
              <a:gd name="connsiteX53931" fmla="*/ 3079947 w 6085020"/>
              <a:gd name="connsiteY53931" fmla="*/ 3938523 h 4885973"/>
              <a:gd name="connsiteX53932" fmla="*/ 3078450 w 6085020"/>
              <a:gd name="connsiteY53932" fmla="*/ 3941757 h 4885973"/>
              <a:gd name="connsiteX53933" fmla="*/ 3078450 w 6085020"/>
              <a:gd name="connsiteY53933" fmla="*/ 3936887 h 4885973"/>
              <a:gd name="connsiteX53934" fmla="*/ 3072365 w 6085020"/>
              <a:gd name="connsiteY53934" fmla="*/ 3936887 h 4885973"/>
              <a:gd name="connsiteX53935" fmla="*/ 3072365 w 6085020"/>
              <a:gd name="connsiteY53935" fmla="*/ 3922852 h 4885973"/>
              <a:gd name="connsiteX53936" fmla="*/ 3072365 w 6085020"/>
              <a:gd name="connsiteY53936" fmla="*/ 3912041 h 4885973"/>
              <a:gd name="connsiteX53937" fmla="*/ 3071414 w 6085020"/>
              <a:gd name="connsiteY53937" fmla="*/ 3890798 h 4885973"/>
              <a:gd name="connsiteX53938" fmla="*/ 3074266 w 6085020"/>
              <a:gd name="connsiteY53938" fmla="*/ 3879608 h 4885973"/>
              <a:gd name="connsiteX53939" fmla="*/ 3071224 w 6085020"/>
              <a:gd name="connsiteY53939" fmla="*/ 3884160 h 4885973"/>
              <a:gd name="connsiteX53940" fmla="*/ 3069046 w 6085020"/>
              <a:gd name="connsiteY53940" fmla="*/ 3836849 h 4885973"/>
              <a:gd name="connsiteX53941" fmla="*/ 3069869 w 6085020"/>
              <a:gd name="connsiteY53941" fmla="*/ 3836735 h 4885973"/>
              <a:gd name="connsiteX53942" fmla="*/ 3074528 w 6085020"/>
              <a:gd name="connsiteY53942" fmla="*/ 3820335 h 4885973"/>
              <a:gd name="connsiteX53943" fmla="*/ 3081735 w 6085020"/>
              <a:gd name="connsiteY53943" fmla="*/ 3817526 h 4885973"/>
              <a:gd name="connsiteX53944" fmla="*/ 3088605 w 6085020"/>
              <a:gd name="connsiteY53944" fmla="*/ 3821028 h 4885973"/>
              <a:gd name="connsiteX53945" fmla="*/ 3107163 w 6085020"/>
              <a:gd name="connsiteY53945" fmla="*/ 3838071 h 4885973"/>
              <a:gd name="connsiteX53946" fmla="*/ 3102029 w 6085020"/>
              <a:gd name="connsiteY53946" fmla="*/ 3817208 h 4885973"/>
              <a:gd name="connsiteX53947" fmla="*/ 3075788 w 6085020"/>
              <a:gd name="connsiteY53947" fmla="*/ 3806777 h 4885973"/>
              <a:gd name="connsiteX53948" fmla="*/ 3068169 w 6085020"/>
              <a:gd name="connsiteY53948" fmla="*/ 3817808 h 4885973"/>
              <a:gd name="connsiteX53949" fmla="*/ 3060955 w 6085020"/>
              <a:gd name="connsiteY53949" fmla="*/ 3661113 h 4885973"/>
              <a:gd name="connsiteX53950" fmla="*/ 3079971 w 6085020"/>
              <a:gd name="connsiteY53950" fmla="*/ 3661113 h 4885973"/>
              <a:gd name="connsiteX53951" fmla="*/ 3090430 w 6085020"/>
              <a:gd name="connsiteY53951" fmla="*/ 3676666 h 4885973"/>
              <a:gd name="connsiteX53952" fmla="*/ 3060955 w 6085020"/>
              <a:gd name="connsiteY53952" fmla="*/ 3651630 h 4885973"/>
              <a:gd name="connsiteX53953" fmla="*/ 3042510 w 6085020"/>
              <a:gd name="connsiteY53953" fmla="*/ 3438256 h 4885973"/>
              <a:gd name="connsiteX53954" fmla="*/ 3049051 w 6085020"/>
              <a:gd name="connsiteY53954" fmla="*/ 3442486 h 4885973"/>
              <a:gd name="connsiteX53955" fmla="*/ 3050687 w 6085020"/>
              <a:gd name="connsiteY53955" fmla="*/ 3441860 h 4885973"/>
              <a:gd name="connsiteX53956" fmla="*/ 3050687 w 6085020"/>
              <a:gd name="connsiteY53956" fmla="*/ 3426307 h 4885973"/>
              <a:gd name="connsiteX53957" fmla="*/ 3042662 w 6085020"/>
              <a:gd name="connsiteY53957" fmla="*/ 3430101 h 4885973"/>
              <a:gd name="connsiteX53958" fmla="*/ 3042320 w 6085020"/>
              <a:gd name="connsiteY53958" fmla="*/ 3431808 h 4885973"/>
              <a:gd name="connsiteX53959" fmla="*/ 3042320 w 6085020"/>
              <a:gd name="connsiteY53959" fmla="*/ 3415876 h 4885973"/>
              <a:gd name="connsiteX53960" fmla="*/ 3046123 w 6085020"/>
              <a:gd name="connsiteY53960" fmla="*/ 3415876 h 4885973"/>
              <a:gd name="connsiteX53961" fmla="*/ 3046123 w 6085020"/>
              <a:gd name="connsiteY53961" fmla="*/ 3405444 h 4885973"/>
              <a:gd name="connsiteX53962" fmla="*/ 3041750 w 6085020"/>
              <a:gd name="connsiteY53962" fmla="*/ 3405444 h 4885973"/>
              <a:gd name="connsiteX53963" fmla="*/ 3041750 w 6085020"/>
              <a:gd name="connsiteY53963" fmla="*/ 3385150 h 4885973"/>
              <a:gd name="connsiteX53964" fmla="*/ 3047074 w 6085020"/>
              <a:gd name="connsiteY53964" fmla="*/ 3368839 h 4885973"/>
              <a:gd name="connsiteX53965" fmla="*/ 3041559 w 6085020"/>
              <a:gd name="connsiteY53965" fmla="*/ 3377753 h 4885973"/>
              <a:gd name="connsiteX53966" fmla="*/ 3038707 w 6085020"/>
              <a:gd name="connsiteY53966" fmla="*/ 3317250 h 4885973"/>
              <a:gd name="connsiteX53967" fmla="*/ 3031671 w 6085020"/>
              <a:gd name="connsiteY53967" fmla="*/ 3163621 h 4885973"/>
              <a:gd name="connsiteX53968" fmla="*/ 3041940 w 6085020"/>
              <a:gd name="connsiteY53968" fmla="*/ 3155086 h 4885973"/>
              <a:gd name="connsiteX53969" fmla="*/ 3031291 w 6085020"/>
              <a:gd name="connsiteY53969" fmla="*/ 3155086 h 4885973"/>
              <a:gd name="connsiteX53970" fmla="*/ 3027488 w 6085020"/>
              <a:gd name="connsiteY53970" fmla="*/ 3071253 h 4885973"/>
              <a:gd name="connsiteX53971" fmla="*/ 3036615 w 6085020"/>
              <a:gd name="connsiteY53971" fmla="*/ 3061012 h 4885973"/>
              <a:gd name="connsiteX53972" fmla="*/ 3027107 w 6085020"/>
              <a:gd name="connsiteY53972" fmla="*/ 3063477 h 4885973"/>
              <a:gd name="connsiteX53973" fmla="*/ 3027107 w 6085020"/>
              <a:gd name="connsiteY53973" fmla="*/ 3050011 h 4885973"/>
              <a:gd name="connsiteX53974" fmla="*/ 3047644 w 6085020"/>
              <a:gd name="connsiteY53974" fmla="*/ 3040148 h 4885973"/>
              <a:gd name="connsiteX53975" fmla="*/ 3026157 w 6085020"/>
              <a:gd name="connsiteY53975" fmla="*/ 3029907 h 4885973"/>
              <a:gd name="connsiteX53976" fmla="*/ 3025574 w 6085020"/>
              <a:gd name="connsiteY53976" fmla="*/ 3017124 h 4885973"/>
              <a:gd name="connsiteX53977" fmla="*/ 3028439 w 6085020"/>
              <a:gd name="connsiteY53977" fmla="*/ 3017816 h 4885973"/>
              <a:gd name="connsiteX53978" fmla="*/ 3029580 w 6085020"/>
              <a:gd name="connsiteY53978" fmla="*/ 3009992 h 4885973"/>
              <a:gd name="connsiteX53979" fmla="*/ 3025451 w 6085020"/>
              <a:gd name="connsiteY53979" fmla="*/ 3014433 h 4885973"/>
              <a:gd name="connsiteX53980" fmla="*/ 3011514 w 6085020"/>
              <a:gd name="connsiteY53980" fmla="*/ 2708993 h 4885973"/>
              <a:gd name="connsiteX53981" fmla="*/ 3011514 w 6085020"/>
              <a:gd name="connsiteY53981" fmla="*/ 2703113 h 4885973"/>
              <a:gd name="connsiteX53982" fmla="*/ 3023875 w 6085020"/>
              <a:gd name="connsiteY53982" fmla="*/ 2568830 h 4885973"/>
              <a:gd name="connsiteX53983" fmla="*/ 3027126 w 6085020"/>
              <a:gd name="connsiteY53983" fmla="*/ 2559745 h 4885973"/>
              <a:gd name="connsiteX53984" fmla="*/ 3025586 w 6085020"/>
              <a:gd name="connsiteY53984" fmla="*/ 2557640 h 4885973"/>
              <a:gd name="connsiteX53985" fmla="*/ 3029672 w 6085020"/>
              <a:gd name="connsiteY53985" fmla="*/ 2538232 h 4885973"/>
              <a:gd name="connsiteX53986" fmla="*/ 3029687 w 6085020"/>
              <a:gd name="connsiteY53986" fmla="*/ 2539450 h 4885973"/>
              <a:gd name="connsiteX53987" fmla="*/ 3035463 w 6085020"/>
              <a:gd name="connsiteY53987" fmla="*/ 2533369 h 4885973"/>
              <a:gd name="connsiteX53988" fmla="*/ 3031164 w 6085020"/>
              <a:gd name="connsiteY53988" fmla="*/ 2531147 h 4885973"/>
              <a:gd name="connsiteX53989" fmla="*/ 3037566 w 6085020"/>
              <a:gd name="connsiteY53989" fmla="*/ 2500740 h 4885973"/>
              <a:gd name="connsiteX53990" fmla="*/ 3035094 w 6085020"/>
              <a:gd name="connsiteY53990" fmla="*/ 2497705 h 4885973"/>
              <a:gd name="connsiteX53991" fmla="*/ 3030720 w 6085020"/>
              <a:gd name="connsiteY53991" fmla="*/ 2487463 h 4885973"/>
              <a:gd name="connsiteX53992" fmla="*/ 3029389 w 6085020"/>
              <a:gd name="connsiteY53992" fmla="*/ 2481015 h 4885973"/>
              <a:gd name="connsiteX53993" fmla="*/ 3035474 w 6085020"/>
              <a:gd name="connsiteY53993" fmla="*/ 2476083 h 4885973"/>
              <a:gd name="connsiteX53994" fmla="*/ 3035474 w 6085020"/>
              <a:gd name="connsiteY53994" fmla="*/ 2467928 h 4885973"/>
              <a:gd name="connsiteX53995" fmla="*/ 3035474 w 6085020"/>
              <a:gd name="connsiteY53995" fmla="*/ 2459772 h 4885973"/>
              <a:gd name="connsiteX53996" fmla="*/ 3033192 w 6085020"/>
              <a:gd name="connsiteY53996" fmla="*/ 2461100 h 4885973"/>
              <a:gd name="connsiteX53997" fmla="*/ 3029199 w 6085020"/>
              <a:gd name="connsiteY53997" fmla="*/ 2464514 h 4885973"/>
              <a:gd name="connsiteX53998" fmla="*/ 3027488 w 6085020"/>
              <a:gd name="connsiteY53998" fmla="*/ 2466410 h 4885973"/>
              <a:gd name="connsiteX53999" fmla="*/ 3027488 w 6085020"/>
              <a:gd name="connsiteY53999" fmla="*/ 2462048 h 4885973"/>
              <a:gd name="connsiteX54000" fmla="*/ 3027488 w 6085020"/>
              <a:gd name="connsiteY54000" fmla="*/ 2450668 h 4885973"/>
              <a:gd name="connsiteX54001" fmla="*/ 3027488 w 6085020"/>
              <a:gd name="connsiteY54001" fmla="*/ 2443650 h 4885973"/>
              <a:gd name="connsiteX54002" fmla="*/ 3035664 w 6085020"/>
              <a:gd name="connsiteY54002" fmla="*/ 2437202 h 4885973"/>
              <a:gd name="connsiteX54003" fmla="*/ 3040038 w 6085020"/>
              <a:gd name="connsiteY54003" fmla="*/ 2440426 h 4885973"/>
              <a:gd name="connsiteX54004" fmla="*/ 3050877 w 6085020"/>
              <a:gd name="connsiteY54004" fmla="*/ 2451237 h 4885973"/>
              <a:gd name="connsiteX54005" fmla="*/ 3057723 w 6085020"/>
              <a:gd name="connsiteY54005" fmla="*/ 2428667 h 4885973"/>
              <a:gd name="connsiteX54006" fmla="*/ 3056201 w 6085020"/>
              <a:gd name="connsiteY54006" fmla="*/ 2428667 h 4885973"/>
              <a:gd name="connsiteX54007" fmla="*/ 3058293 w 6085020"/>
              <a:gd name="connsiteY54007" fmla="*/ 2426960 h 4885973"/>
              <a:gd name="connsiteX54008" fmla="*/ 3074076 w 6085020"/>
              <a:gd name="connsiteY54008" fmla="*/ 2380871 h 4885973"/>
              <a:gd name="connsiteX54009" fmla="*/ 3074076 w 6085020"/>
              <a:gd name="connsiteY54009" fmla="*/ 2378595 h 4885973"/>
              <a:gd name="connsiteX54010" fmla="*/ 3112108 w 6085020"/>
              <a:gd name="connsiteY54010" fmla="*/ 2288694 h 4885973"/>
              <a:gd name="connsiteX54011" fmla="*/ 3114579 w 6085020"/>
              <a:gd name="connsiteY54011" fmla="*/ 2283383 h 4885973"/>
              <a:gd name="connsiteX54012" fmla="*/ 3117144 w 6085020"/>
              <a:gd name="connsiteY54012" fmla="*/ 2278480 h 4885973"/>
              <a:gd name="connsiteX54013" fmla="*/ 3120855 w 6085020"/>
              <a:gd name="connsiteY54013" fmla="*/ 2279590 h 4885973"/>
              <a:gd name="connsiteX54014" fmla="*/ 3117711 w 6085020"/>
              <a:gd name="connsiteY54014" fmla="*/ 2277395 h 4885973"/>
              <a:gd name="connsiteX54015" fmla="*/ 3123707 w 6085020"/>
              <a:gd name="connsiteY54015" fmla="*/ 2265934 h 4885973"/>
              <a:gd name="connsiteX54016" fmla="*/ 3123707 w 6085020"/>
              <a:gd name="connsiteY54016" fmla="*/ 2270107 h 4885973"/>
              <a:gd name="connsiteX54017" fmla="*/ 3120284 w 6085020"/>
              <a:gd name="connsiteY54017" fmla="*/ 2274090 h 4885973"/>
              <a:gd name="connsiteX54018" fmla="*/ 3122756 w 6085020"/>
              <a:gd name="connsiteY54018" fmla="*/ 2276365 h 4885973"/>
              <a:gd name="connsiteX54019" fmla="*/ 3125799 w 6085020"/>
              <a:gd name="connsiteY54019" fmla="*/ 2273331 h 4885973"/>
              <a:gd name="connsiteX54020" fmla="*/ 3135687 w 6085020"/>
              <a:gd name="connsiteY54020" fmla="*/ 2254364 h 4885973"/>
              <a:gd name="connsiteX54021" fmla="*/ 3138349 w 6085020"/>
              <a:gd name="connsiteY54021" fmla="*/ 2252088 h 4885973"/>
              <a:gd name="connsiteX54022" fmla="*/ 3140251 w 6085020"/>
              <a:gd name="connsiteY54022" fmla="*/ 2245640 h 4885973"/>
              <a:gd name="connsiteX54023" fmla="*/ 3141392 w 6085020"/>
              <a:gd name="connsiteY54023" fmla="*/ 2245640 h 4885973"/>
              <a:gd name="connsiteX54024" fmla="*/ 3144054 w 6085020"/>
              <a:gd name="connsiteY54024" fmla="*/ 2246778 h 4885973"/>
              <a:gd name="connsiteX54025" fmla="*/ 3148618 w 6085020"/>
              <a:gd name="connsiteY54025" fmla="*/ 2237294 h 4885973"/>
              <a:gd name="connsiteX54026" fmla="*/ 3154132 w 6085020"/>
              <a:gd name="connsiteY54026" fmla="*/ 2240329 h 4885973"/>
              <a:gd name="connsiteX54027" fmla="*/ 3157365 w 6085020"/>
              <a:gd name="connsiteY54027" fmla="*/ 2239001 h 4885973"/>
              <a:gd name="connsiteX54028" fmla="*/ 3157365 w 6085020"/>
              <a:gd name="connsiteY54028" fmla="*/ 2240329 h 4885973"/>
              <a:gd name="connsiteX54029" fmla="*/ 3162499 w 6085020"/>
              <a:gd name="connsiteY54029" fmla="*/ 2238243 h 4885973"/>
              <a:gd name="connsiteX54030" fmla="*/ 3163450 w 6085020"/>
              <a:gd name="connsiteY54030" fmla="*/ 2234829 h 4885973"/>
              <a:gd name="connsiteX54031" fmla="*/ 3167063 w 6085020"/>
              <a:gd name="connsiteY54031" fmla="*/ 2242226 h 4885973"/>
              <a:gd name="connsiteX54032" fmla="*/ 3168394 w 6085020"/>
              <a:gd name="connsiteY54032" fmla="*/ 2242226 h 4885973"/>
              <a:gd name="connsiteX54033" fmla="*/ 3169345 w 6085020"/>
              <a:gd name="connsiteY54033" fmla="*/ 2238812 h 4885973"/>
              <a:gd name="connsiteX54034" fmla="*/ 3170486 w 6085020"/>
              <a:gd name="connsiteY54034" fmla="*/ 2238812 h 4885973"/>
              <a:gd name="connsiteX54035" fmla="*/ 3178663 w 6085020"/>
              <a:gd name="connsiteY54035" fmla="*/ 2219845 h 4885973"/>
              <a:gd name="connsiteX54036" fmla="*/ 3182085 w 6085020"/>
              <a:gd name="connsiteY54036" fmla="*/ 2219845 h 4885973"/>
              <a:gd name="connsiteX54037" fmla="*/ 3182085 w 6085020"/>
              <a:gd name="connsiteY54037" fmla="*/ 2227811 h 4885973"/>
              <a:gd name="connsiteX54038" fmla="*/ 3188550 w 6085020"/>
              <a:gd name="connsiteY54038" fmla="*/ 2207327 h 4885973"/>
              <a:gd name="connsiteX54039" fmla="*/ 3191593 w 6085020"/>
              <a:gd name="connsiteY54039" fmla="*/ 2207327 h 4885973"/>
              <a:gd name="connsiteX54040" fmla="*/ 3198058 w 6085020"/>
              <a:gd name="connsiteY54040" fmla="*/ 2181533 h 4885973"/>
              <a:gd name="connsiteX54041" fmla="*/ 3202622 w 6085020"/>
              <a:gd name="connsiteY54041" fmla="*/ 2178308 h 4885973"/>
              <a:gd name="connsiteX54042" fmla="*/ 3202622 w 6085020"/>
              <a:gd name="connsiteY54042" fmla="*/ 2175274 h 4885973"/>
              <a:gd name="connsiteX54043" fmla="*/ 3204524 w 6085020"/>
              <a:gd name="connsiteY54043" fmla="*/ 2176791 h 4885973"/>
              <a:gd name="connsiteX54044" fmla="*/ 3204524 w 6085020"/>
              <a:gd name="connsiteY54044" fmla="*/ 2186274 h 4885973"/>
              <a:gd name="connsiteX54045" fmla="*/ 3202052 w 6085020"/>
              <a:gd name="connsiteY54045" fmla="*/ 2188361 h 4885973"/>
              <a:gd name="connsiteX54046" fmla="*/ 3203383 w 6085020"/>
              <a:gd name="connsiteY54046" fmla="*/ 2191395 h 4885973"/>
              <a:gd name="connsiteX54047" fmla="*/ 3202052 w 6085020"/>
              <a:gd name="connsiteY54047" fmla="*/ 2194430 h 4885973"/>
              <a:gd name="connsiteX54048" fmla="*/ 3206616 w 6085020"/>
              <a:gd name="connsiteY54048" fmla="*/ 2201448 h 4885973"/>
              <a:gd name="connsiteX54049" fmla="*/ 3210799 w 6085020"/>
              <a:gd name="connsiteY54049" fmla="*/ 2197654 h 4885973"/>
              <a:gd name="connsiteX54050" fmla="*/ 3213271 w 6085020"/>
              <a:gd name="connsiteY54050" fmla="*/ 2199172 h 4885973"/>
              <a:gd name="connsiteX54051" fmla="*/ 3215173 w 6085020"/>
              <a:gd name="connsiteY54051" fmla="*/ 2191585 h 4885973"/>
              <a:gd name="connsiteX54052" fmla="*/ 3217454 w 6085020"/>
              <a:gd name="connsiteY54052" fmla="*/ 2192913 h 4885973"/>
              <a:gd name="connsiteX54053" fmla="*/ 3219166 w 6085020"/>
              <a:gd name="connsiteY54053" fmla="*/ 2192913 h 4885973"/>
              <a:gd name="connsiteX54054" fmla="*/ 3226392 w 6085020"/>
              <a:gd name="connsiteY54054" fmla="*/ 2178498 h 4885973"/>
              <a:gd name="connsiteX54055" fmla="*/ 3229244 w 6085020"/>
              <a:gd name="connsiteY54055" fmla="*/ 2180584 h 4885973"/>
              <a:gd name="connsiteX54056" fmla="*/ 3230956 w 6085020"/>
              <a:gd name="connsiteY54056" fmla="*/ 2180584 h 4885973"/>
              <a:gd name="connsiteX54057" fmla="*/ 3229815 w 6085020"/>
              <a:gd name="connsiteY54057" fmla="*/ 2184567 h 4885973"/>
              <a:gd name="connsiteX54058" fmla="*/ 3229815 w 6085020"/>
              <a:gd name="connsiteY54058" fmla="*/ 2190637 h 4885973"/>
              <a:gd name="connsiteX54059" fmla="*/ 3231526 w 6085020"/>
              <a:gd name="connsiteY54059" fmla="*/ 2197275 h 4885973"/>
              <a:gd name="connsiteX54060" fmla="*/ 3230005 w 6085020"/>
              <a:gd name="connsiteY54060" fmla="*/ 2197275 h 4885973"/>
              <a:gd name="connsiteX54061" fmla="*/ 3232287 w 6085020"/>
              <a:gd name="connsiteY54061" fmla="*/ 2207327 h 4885973"/>
              <a:gd name="connsiteX54062" fmla="*/ 3232287 w 6085020"/>
              <a:gd name="connsiteY54062" fmla="*/ 2209224 h 4885973"/>
              <a:gd name="connsiteX54063" fmla="*/ 3234378 w 6085020"/>
              <a:gd name="connsiteY54063" fmla="*/ 2209224 h 4885973"/>
              <a:gd name="connsiteX54064" fmla="*/ 3245788 w 6085020"/>
              <a:gd name="connsiteY54064" fmla="*/ 2217190 h 4885973"/>
              <a:gd name="connsiteX54065" fmla="*/ 3277164 w 6085020"/>
              <a:gd name="connsiteY54065" fmla="*/ 2170342 h 4885973"/>
              <a:gd name="connsiteX54066" fmla="*/ 3247309 w 6085020"/>
              <a:gd name="connsiteY54066" fmla="*/ 2190826 h 4885973"/>
              <a:gd name="connsiteX54067" fmla="*/ 3245598 w 6085020"/>
              <a:gd name="connsiteY54067" fmla="*/ 2186464 h 4885973"/>
              <a:gd name="connsiteX54068" fmla="*/ 3245598 w 6085020"/>
              <a:gd name="connsiteY54068" fmla="*/ 2183429 h 4885973"/>
              <a:gd name="connsiteX54069" fmla="*/ 3247689 w 6085020"/>
              <a:gd name="connsiteY54069" fmla="*/ 2183429 h 4885973"/>
              <a:gd name="connsiteX54070" fmla="*/ 3245598 w 6085020"/>
              <a:gd name="connsiteY54070" fmla="*/ 2180774 h 4885973"/>
              <a:gd name="connsiteX54071" fmla="*/ 3247689 w 6085020"/>
              <a:gd name="connsiteY54071" fmla="*/ 2175274 h 4885973"/>
              <a:gd name="connsiteX54072" fmla="*/ 3246548 w 6085020"/>
              <a:gd name="connsiteY54072" fmla="*/ 2173188 h 4885973"/>
              <a:gd name="connsiteX54073" fmla="*/ 3244267 w 6085020"/>
              <a:gd name="connsiteY54073" fmla="*/ 2176222 h 4885973"/>
              <a:gd name="connsiteX54074" fmla="*/ 3242935 w 6085020"/>
              <a:gd name="connsiteY54074" fmla="*/ 2166360 h 4885973"/>
              <a:gd name="connsiteX54075" fmla="*/ 3240844 w 6085020"/>
              <a:gd name="connsiteY54075" fmla="*/ 2166360 h 4885973"/>
              <a:gd name="connsiteX54076" fmla="*/ 3243506 w 6085020"/>
              <a:gd name="connsiteY54076" fmla="*/ 2160480 h 4885973"/>
              <a:gd name="connsiteX54077" fmla="*/ 3248830 w 6085020"/>
              <a:gd name="connsiteY54077" fmla="*/ 2163325 h 4885973"/>
              <a:gd name="connsiteX54078" fmla="*/ 3248830 w 6085020"/>
              <a:gd name="connsiteY54078" fmla="*/ 2157635 h 4885973"/>
              <a:gd name="connsiteX54079" fmla="*/ 3250732 w 6085020"/>
              <a:gd name="connsiteY54079" fmla="*/ 2158963 h 4885973"/>
              <a:gd name="connsiteX54080" fmla="*/ 3250732 w 6085020"/>
              <a:gd name="connsiteY54080" fmla="*/ 2149859 h 4885973"/>
              <a:gd name="connsiteX54081" fmla="*/ 3251683 w 6085020"/>
              <a:gd name="connsiteY54081" fmla="*/ 2143220 h 4885973"/>
              <a:gd name="connsiteX54082" fmla="*/ 3249021 w 6085020"/>
              <a:gd name="connsiteY54082" fmla="*/ 2127857 h 4885973"/>
              <a:gd name="connsiteX54083" fmla="*/ 3244837 w 6085020"/>
              <a:gd name="connsiteY54083" fmla="*/ 2139237 h 4885973"/>
              <a:gd name="connsiteX54084" fmla="*/ 3243506 w 6085020"/>
              <a:gd name="connsiteY54084" fmla="*/ 2142082 h 4885973"/>
              <a:gd name="connsiteX54085" fmla="*/ 3241604 w 6085020"/>
              <a:gd name="connsiteY54085" fmla="*/ 2140565 h 4885973"/>
              <a:gd name="connsiteX54086" fmla="*/ 3241604 w 6085020"/>
              <a:gd name="connsiteY54086" fmla="*/ 2122926 h 4885973"/>
              <a:gd name="connsiteX54087" fmla="*/ 3240464 w 6085020"/>
              <a:gd name="connsiteY54087" fmla="*/ 2124443 h 4885973"/>
              <a:gd name="connsiteX54088" fmla="*/ 3238562 w 6085020"/>
              <a:gd name="connsiteY54088" fmla="*/ 2122926 h 4885973"/>
              <a:gd name="connsiteX54089" fmla="*/ 3241604 w 6085020"/>
              <a:gd name="connsiteY54089" fmla="*/ 2109270 h 4885973"/>
              <a:gd name="connsiteX54090" fmla="*/ 3243126 w 6085020"/>
              <a:gd name="connsiteY54090" fmla="*/ 2111925 h 4885973"/>
              <a:gd name="connsiteX54091" fmla="*/ 3244837 w 6085020"/>
              <a:gd name="connsiteY54091" fmla="*/ 2107943 h 4885973"/>
              <a:gd name="connsiteX54092" fmla="*/ 3246929 w 6085020"/>
              <a:gd name="connsiteY54092" fmla="*/ 2088976 h 4885973"/>
              <a:gd name="connsiteX54093" fmla="*/ 3259289 w 6085020"/>
              <a:gd name="connsiteY54093" fmla="*/ 2043646 h 4885973"/>
              <a:gd name="connsiteX54094" fmla="*/ 3258148 w 6085020"/>
              <a:gd name="connsiteY54094" fmla="*/ 2042129 h 4885973"/>
              <a:gd name="connsiteX54095" fmla="*/ 3260430 w 6085020"/>
              <a:gd name="connsiteY54095" fmla="*/ 2038904 h 4885973"/>
              <a:gd name="connsiteX54096" fmla="*/ 3258148 w 6085020"/>
              <a:gd name="connsiteY54096" fmla="*/ 2036059 h 4885973"/>
              <a:gd name="connsiteX54097" fmla="*/ 3258148 w 6085020"/>
              <a:gd name="connsiteY54097" fmla="*/ 2033973 h 4885973"/>
              <a:gd name="connsiteX54098" fmla="*/ 3260810 w 6085020"/>
              <a:gd name="connsiteY54098" fmla="*/ 2033973 h 4885973"/>
              <a:gd name="connsiteX54099" fmla="*/ 3258338 w 6085020"/>
              <a:gd name="connsiteY54099" fmla="*/ 2031697 h 4885973"/>
              <a:gd name="connsiteX54100" fmla="*/ 3257197 w 6085020"/>
              <a:gd name="connsiteY54100" fmla="*/ 2026576 h 4885973"/>
              <a:gd name="connsiteX54101" fmla="*/ 3262331 w 6085020"/>
              <a:gd name="connsiteY54101" fmla="*/ 1990160 h 4885973"/>
              <a:gd name="connsiteX54102" fmla="*/ 3260430 w 6085020"/>
              <a:gd name="connsiteY54102" fmla="*/ 1988643 h 4885973"/>
              <a:gd name="connsiteX54103" fmla="*/ 3260430 w 6085020"/>
              <a:gd name="connsiteY54103" fmla="*/ 1990350 h 4885973"/>
              <a:gd name="connsiteX54104" fmla="*/ 3254725 w 6085020"/>
              <a:gd name="connsiteY54104" fmla="*/ 2012541 h 4885973"/>
              <a:gd name="connsiteX54105" fmla="*/ 3252253 w 6085020"/>
              <a:gd name="connsiteY54105" fmla="*/ 2018420 h 4885973"/>
              <a:gd name="connsiteX54106" fmla="*/ 3250922 w 6085020"/>
              <a:gd name="connsiteY54106" fmla="*/ 2027335 h 4885973"/>
              <a:gd name="connsiteX54107" fmla="*/ 3249971 w 6085020"/>
              <a:gd name="connsiteY54107" fmla="*/ 2006661 h 4885973"/>
              <a:gd name="connsiteX54108" fmla="*/ 3248830 w 6085020"/>
              <a:gd name="connsiteY54108" fmla="*/ 2013679 h 4885973"/>
              <a:gd name="connsiteX54109" fmla="*/ 3247499 w 6085020"/>
              <a:gd name="connsiteY54109" fmla="*/ 2013679 h 4885973"/>
              <a:gd name="connsiteX54110" fmla="*/ 3246548 w 6085020"/>
              <a:gd name="connsiteY54110" fmla="*/ 2002868 h 4885973"/>
              <a:gd name="connsiteX54111" fmla="*/ 3246548 w 6085020"/>
              <a:gd name="connsiteY54111" fmla="*/ 1901207 h 4885973"/>
              <a:gd name="connsiteX54112" fmla="*/ 3247499 w 6085020"/>
              <a:gd name="connsiteY54112" fmla="*/ 1899310 h 4885973"/>
              <a:gd name="connsiteX54113" fmla="*/ 3246358 w 6085020"/>
              <a:gd name="connsiteY54113" fmla="*/ 1897034 h 4885973"/>
              <a:gd name="connsiteX54114" fmla="*/ 3247309 w 6085020"/>
              <a:gd name="connsiteY54114" fmla="*/ 1883379 h 4885973"/>
              <a:gd name="connsiteX54115" fmla="*/ 3245978 w 6085020"/>
              <a:gd name="connsiteY54115" fmla="*/ 1871240 h 4885973"/>
              <a:gd name="connsiteX54116" fmla="*/ 3245978 w 6085020"/>
              <a:gd name="connsiteY54116" fmla="*/ 1849618 h 4885973"/>
              <a:gd name="connsiteX54117" fmla="*/ 3247309 w 6085020"/>
              <a:gd name="connsiteY54117" fmla="*/ 1844497 h 4885973"/>
              <a:gd name="connsiteX54118" fmla="*/ 3250542 w 6085020"/>
              <a:gd name="connsiteY54118" fmla="*/ 1842980 h 4885973"/>
              <a:gd name="connsiteX54119" fmla="*/ 3250542 w 6085020"/>
              <a:gd name="connsiteY54119" fmla="*/ 1838238 h 4885973"/>
              <a:gd name="connsiteX54120" fmla="*/ 3226011 w 6085020"/>
              <a:gd name="connsiteY54120" fmla="*/ 1858722 h 4885973"/>
              <a:gd name="connsiteX54121" fmla="*/ 3228103 w 6085020"/>
              <a:gd name="connsiteY54121" fmla="*/ 1866878 h 4885973"/>
              <a:gd name="connsiteX54122" fmla="*/ 3226582 w 6085020"/>
              <a:gd name="connsiteY54122" fmla="*/ 1868016 h 4885973"/>
              <a:gd name="connsiteX54123" fmla="*/ 3227723 w 6085020"/>
              <a:gd name="connsiteY54123" fmla="*/ 1884896 h 4885973"/>
              <a:gd name="connsiteX54124" fmla="*/ 3226202 w 6085020"/>
              <a:gd name="connsiteY54124" fmla="*/ 1884896 h 4885973"/>
              <a:gd name="connsiteX54125" fmla="*/ 3226202 w 6085020"/>
              <a:gd name="connsiteY54125" fmla="*/ 1900069 h 4885973"/>
              <a:gd name="connsiteX54126" fmla="*/ 3226202 w 6085020"/>
              <a:gd name="connsiteY54126" fmla="*/ 1903483 h 4885973"/>
              <a:gd name="connsiteX54127" fmla="*/ 3224870 w 6085020"/>
              <a:gd name="connsiteY54127" fmla="*/ 1906897 h 4885973"/>
              <a:gd name="connsiteX54128" fmla="*/ 3223920 w 6085020"/>
              <a:gd name="connsiteY54128" fmla="*/ 1906897 h 4885973"/>
              <a:gd name="connsiteX54129" fmla="*/ 3226011 w 6085020"/>
              <a:gd name="connsiteY54129" fmla="*/ 1929657 h 4885973"/>
              <a:gd name="connsiteX54130" fmla="*/ 3224680 w 6085020"/>
              <a:gd name="connsiteY54130" fmla="*/ 1932502 h 4885973"/>
              <a:gd name="connsiteX54131" fmla="*/ 3224680 w 6085020"/>
              <a:gd name="connsiteY54131" fmla="*/ 1957348 h 4885973"/>
              <a:gd name="connsiteX54132" fmla="*/ 3223159 w 6085020"/>
              <a:gd name="connsiteY54132" fmla="*/ 1958486 h 4885973"/>
              <a:gd name="connsiteX54133" fmla="*/ 3221257 w 6085020"/>
              <a:gd name="connsiteY54133" fmla="*/ 1956210 h 4885973"/>
              <a:gd name="connsiteX54134" fmla="*/ 3222969 w 6085020"/>
              <a:gd name="connsiteY54134" fmla="*/ 1980677 h 4885973"/>
              <a:gd name="connsiteX54135" fmla="*/ 3222969 w 6085020"/>
              <a:gd name="connsiteY54135" fmla="*/ 1989022 h 4885973"/>
              <a:gd name="connsiteX54136" fmla="*/ 3221638 w 6085020"/>
              <a:gd name="connsiteY54136" fmla="*/ 1996419 h 4885973"/>
              <a:gd name="connsiteX54137" fmla="*/ 3219546 w 6085020"/>
              <a:gd name="connsiteY54137" fmla="*/ 1994902 h 4885973"/>
              <a:gd name="connsiteX54138" fmla="*/ 3216504 w 6085020"/>
              <a:gd name="connsiteY54138" fmla="*/ 1993195 h 4885973"/>
              <a:gd name="connsiteX54139" fmla="*/ 3209848 w 6085020"/>
              <a:gd name="connsiteY54139" fmla="*/ 1998695 h 4885973"/>
              <a:gd name="connsiteX54140" fmla="*/ 3209848 w 6085020"/>
              <a:gd name="connsiteY54140" fmla="*/ 2004006 h 4885973"/>
              <a:gd name="connsiteX54141" fmla="*/ 3207947 w 6085020"/>
              <a:gd name="connsiteY54141" fmla="*/ 2001730 h 4885973"/>
              <a:gd name="connsiteX54142" fmla="*/ 3205855 w 6085020"/>
              <a:gd name="connsiteY54142" fmla="*/ 2001730 h 4885973"/>
              <a:gd name="connsiteX54143" fmla="*/ 3205627 w 6085020"/>
              <a:gd name="connsiteY54143" fmla="*/ 1999871 h 4885973"/>
              <a:gd name="connsiteX54144" fmla="*/ 3205855 w 6085020"/>
              <a:gd name="connsiteY54144" fmla="*/ 1999643 h 4885973"/>
              <a:gd name="connsiteX54145" fmla="*/ 3204714 w 6085020"/>
              <a:gd name="connsiteY54145" fmla="*/ 1992816 h 4885973"/>
              <a:gd name="connsiteX54146" fmla="*/ 3204714 w 6085020"/>
              <a:gd name="connsiteY54146" fmla="*/ 1989591 h 4885973"/>
              <a:gd name="connsiteX54147" fmla="*/ 3204714 w 6085020"/>
              <a:gd name="connsiteY54147" fmla="*/ 1987884 h 4885973"/>
              <a:gd name="connsiteX54148" fmla="*/ 3204619 w 6085020"/>
              <a:gd name="connsiteY54148" fmla="*/ 1989496 h 4885973"/>
              <a:gd name="connsiteX54149" fmla="*/ 3204714 w 6085020"/>
              <a:gd name="connsiteY54149" fmla="*/ 1989591 h 4885973"/>
              <a:gd name="connsiteX54150" fmla="*/ 3203573 w 6085020"/>
              <a:gd name="connsiteY54150" fmla="*/ 1989591 h 4885973"/>
              <a:gd name="connsiteX54151" fmla="*/ 3201101 w 6085020"/>
              <a:gd name="connsiteY54151" fmla="*/ 1996419 h 4885973"/>
              <a:gd name="connsiteX54152" fmla="*/ 3194636 w 6085020"/>
              <a:gd name="connsiteY54152" fmla="*/ 1972521 h 4885973"/>
              <a:gd name="connsiteX54153" fmla="*/ 3191023 w 6085020"/>
              <a:gd name="connsiteY54153" fmla="*/ 1960572 h 4885973"/>
              <a:gd name="connsiteX54154" fmla="*/ 3191023 w 6085020"/>
              <a:gd name="connsiteY54154" fmla="*/ 1945778 h 4885973"/>
              <a:gd name="connsiteX54155" fmla="*/ 3187220 w 6085020"/>
              <a:gd name="connsiteY54155" fmla="*/ 1953175 h 4885973"/>
              <a:gd name="connsiteX54156" fmla="*/ 3188741 w 6085020"/>
              <a:gd name="connsiteY54156" fmla="*/ 2002678 h 4885973"/>
              <a:gd name="connsiteX54157" fmla="*/ 3189882 w 6085020"/>
              <a:gd name="connsiteY54157" fmla="*/ 2004954 h 4885973"/>
              <a:gd name="connsiteX54158" fmla="*/ 3188170 w 6085020"/>
              <a:gd name="connsiteY54158" fmla="*/ 2012730 h 4885973"/>
              <a:gd name="connsiteX54159" fmla="*/ 3186649 w 6085020"/>
              <a:gd name="connsiteY54159" fmla="*/ 2012730 h 4885973"/>
              <a:gd name="connsiteX54160" fmla="*/ 3187980 w 6085020"/>
              <a:gd name="connsiteY54160" fmla="*/ 2014437 h 4885973"/>
              <a:gd name="connsiteX54161" fmla="*/ 3187980 w 6085020"/>
              <a:gd name="connsiteY54161" fmla="*/ 2019938 h 4885973"/>
              <a:gd name="connsiteX54162" fmla="*/ 3179043 w 6085020"/>
              <a:gd name="connsiteY54162" fmla="*/ 2019938 h 4885973"/>
              <a:gd name="connsiteX54163" fmla="*/ 3170866 w 6085020"/>
              <a:gd name="connsiteY54163" fmla="*/ 2019938 h 4885973"/>
              <a:gd name="connsiteX54164" fmla="*/ 3175049 w 6085020"/>
              <a:gd name="connsiteY54164" fmla="*/ 2011023 h 4885973"/>
              <a:gd name="connsiteX54165" fmla="*/ 3175049 w 6085020"/>
              <a:gd name="connsiteY54165" fmla="*/ 2005333 h 4885973"/>
              <a:gd name="connsiteX54166" fmla="*/ 3173909 w 6085020"/>
              <a:gd name="connsiteY54166" fmla="*/ 1998316 h 4885973"/>
              <a:gd name="connsiteX54167" fmla="*/ 3170106 w 6085020"/>
              <a:gd name="connsiteY54167" fmla="*/ 2001350 h 4885973"/>
              <a:gd name="connsiteX54168" fmla="*/ 3167063 w 6085020"/>
              <a:gd name="connsiteY54168" fmla="*/ 2010644 h 4885973"/>
              <a:gd name="connsiteX54169" fmla="*/ 3167063 w 6085020"/>
              <a:gd name="connsiteY54169" fmla="*/ 2016713 h 4885973"/>
              <a:gd name="connsiteX54170" fmla="*/ 3156604 w 6085020"/>
              <a:gd name="connsiteY54170" fmla="*/ 2016713 h 4885973"/>
              <a:gd name="connsiteX54171" fmla="*/ 3156604 w 6085020"/>
              <a:gd name="connsiteY54171" fmla="*/ 2020507 h 4885973"/>
              <a:gd name="connsiteX54172" fmla="*/ 3154322 w 6085020"/>
              <a:gd name="connsiteY54172" fmla="*/ 2028852 h 4885973"/>
              <a:gd name="connsiteX54173" fmla="*/ 3158506 w 6085020"/>
              <a:gd name="connsiteY54173" fmla="*/ 2033783 h 4885973"/>
              <a:gd name="connsiteX54174" fmla="*/ 3155653 w 6085020"/>
              <a:gd name="connsiteY54174" fmla="*/ 2033783 h 4885973"/>
              <a:gd name="connsiteX54175" fmla="*/ 3152801 w 6085020"/>
              <a:gd name="connsiteY54175" fmla="*/ 2033783 h 4885973"/>
              <a:gd name="connsiteX54176" fmla="*/ 3152801 w 6085020"/>
              <a:gd name="connsiteY54176" fmla="*/ 2031887 h 4885973"/>
              <a:gd name="connsiteX54177" fmla="*/ 3152801 w 6085020"/>
              <a:gd name="connsiteY54177" fmla="*/ 2020317 h 4885973"/>
              <a:gd name="connsiteX54178" fmla="*/ 3152801 w 6085020"/>
              <a:gd name="connsiteY54178" fmla="*/ 2017093 h 4885973"/>
              <a:gd name="connsiteX54179" fmla="*/ 3148998 w 6085020"/>
              <a:gd name="connsiteY54179" fmla="*/ 2017093 h 4885973"/>
              <a:gd name="connsiteX54180" fmla="*/ 3148047 w 6085020"/>
              <a:gd name="connsiteY54180" fmla="*/ 2018231 h 4885973"/>
              <a:gd name="connsiteX54181" fmla="*/ 3146336 w 6085020"/>
              <a:gd name="connsiteY54181" fmla="*/ 2026386 h 4885973"/>
              <a:gd name="connsiteX54182" fmla="*/ 3146336 w 6085020"/>
              <a:gd name="connsiteY54182" fmla="*/ 2029611 h 4885973"/>
              <a:gd name="connsiteX54183" fmla="*/ 3152231 w 6085020"/>
              <a:gd name="connsiteY54183" fmla="*/ 2034352 h 4885973"/>
              <a:gd name="connsiteX54184" fmla="*/ 3147096 w 6085020"/>
              <a:gd name="connsiteY54184" fmla="*/ 2038525 h 4885973"/>
              <a:gd name="connsiteX54185" fmla="*/ 3145575 w 6085020"/>
              <a:gd name="connsiteY54185" fmla="*/ 2033973 h 4885973"/>
              <a:gd name="connsiteX54186" fmla="*/ 3145575 w 6085020"/>
              <a:gd name="connsiteY54186" fmla="*/ 2035490 h 4885973"/>
              <a:gd name="connsiteX54187" fmla="*/ 3140061 w 6085020"/>
              <a:gd name="connsiteY54187" fmla="*/ 2035490 h 4885973"/>
              <a:gd name="connsiteX54188" fmla="*/ 3137779 w 6085020"/>
              <a:gd name="connsiteY54188" fmla="*/ 2035490 h 4885973"/>
              <a:gd name="connsiteX54189" fmla="*/ 3138920 w 6085020"/>
              <a:gd name="connsiteY54189" fmla="*/ 2038525 h 4885973"/>
              <a:gd name="connsiteX54190" fmla="*/ 3140441 w 6085020"/>
              <a:gd name="connsiteY54190" fmla="*/ 2043267 h 4885973"/>
              <a:gd name="connsiteX54191" fmla="*/ 3143864 w 6085020"/>
              <a:gd name="connsiteY54191" fmla="*/ 2040422 h 4885973"/>
              <a:gd name="connsiteX54192" fmla="*/ 3151090 w 6085020"/>
              <a:gd name="connsiteY54192" fmla="*/ 2048198 h 4885973"/>
              <a:gd name="connsiteX54193" fmla="*/ 3154322 w 6085020"/>
              <a:gd name="connsiteY54193" fmla="*/ 2051612 h 4885973"/>
              <a:gd name="connsiteX54194" fmla="*/ 3156224 w 6085020"/>
              <a:gd name="connsiteY54194" fmla="*/ 2045163 h 4885973"/>
              <a:gd name="connsiteX54195" fmla="*/ 3159837 w 6085020"/>
              <a:gd name="connsiteY54195" fmla="*/ 2049525 h 4885973"/>
              <a:gd name="connsiteX54196" fmla="*/ 3165732 w 6085020"/>
              <a:gd name="connsiteY54196" fmla="*/ 2046870 h 4885973"/>
              <a:gd name="connsiteX54197" fmla="*/ 3169345 w 6085020"/>
              <a:gd name="connsiteY54197" fmla="*/ 2045163 h 4885973"/>
              <a:gd name="connsiteX54198" fmla="*/ 3169345 w 6085020"/>
              <a:gd name="connsiteY54198" fmla="*/ 2042887 h 4885973"/>
              <a:gd name="connsiteX54199" fmla="*/ 3167063 w 6085020"/>
              <a:gd name="connsiteY54199" fmla="*/ 2041749 h 4885973"/>
              <a:gd name="connsiteX54200" fmla="*/ 3162689 w 6085020"/>
              <a:gd name="connsiteY54200" fmla="*/ 2039283 h 4885973"/>
              <a:gd name="connsiteX54201" fmla="*/ 3170296 w 6085020"/>
              <a:gd name="connsiteY54201" fmla="*/ 2035301 h 4885973"/>
              <a:gd name="connsiteX54202" fmla="*/ 3178282 w 6085020"/>
              <a:gd name="connsiteY54202" fmla="*/ 2030180 h 4885973"/>
              <a:gd name="connsiteX54203" fmla="*/ 3182276 w 6085020"/>
              <a:gd name="connsiteY54203" fmla="*/ 2024300 h 4885973"/>
              <a:gd name="connsiteX54204" fmla="*/ 3185128 w 6085020"/>
              <a:gd name="connsiteY54204" fmla="*/ 2021834 h 4885973"/>
              <a:gd name="connsiteX54205" fmla="*/ 3187029 w 6085020"/>
              <a:gd name="connsiteY54205" fmla="*/ 2024300 h 4885973"/>
              <a:gd name="connsiteX54206" fmla="*/ 3187029 w 6085020"/>
              <a:gd name="connsiteY54206" fmla="*/ 2026007 h 4885973"/>
              <a:gd name="connsiteX54207" fmla="*/ 3184367 w 6085020"/>
              <a:gd name="connsiteY54207" fmla="*/ 2026007 h 4885973"/>
              <a:gd name="connsiteX54208" fmla="*/ 3183226 w 6085020"/>
              <a:gd name="connsiteY54208" fmla="*/ 2027524 h 4885973"/>
              <a:gd name="connsiteX54209" fmla="*/ 3187220 w 6085020"/>
              <a:gd name="connsiteY54209" fmla="*/ 2030938 h 4885973"/>
              <a:gd name="connsiteX54210" fmla="*/ 3185508 w 6085020"/>
              <a:gd name="connsiteY54210" fmla="*/ 2030938 h 4885973"/>
              <a:gd name="connsiteX54211" fmla="*/ 3186459 w 6085020"/>
              <a:gd name="connsiteY54211" fmla="*/ 2040042 h 4885973"/>
              <a:gd name="connsiteX54212" fmla="*/ 3183797 w 6085020"/>
              <a:gd name="connsiteY54212" fmla="*/ 2038335 h 4885973"/>
              <a:gd name="connsiteX54213" fmla="*/ 3185888 w 6085020"/>
              <a:gd name="connsiteY54213" fmla="*/ 2042318 h 4885973"/>
              <a:gd name="connsiteX54214" fmla="*/ 3184938 w 6085020"/>
              <a:gd name="connsiteY54214" fmla="*/ 2044974 h 4885973"/>
              <a:gd name="connsiteX54215" fmla="*/ 3182846 w 6085020"/>
              <a:gd name="connsiteY54215" fmla="*/ 2044974 h 4885973"/>
              <a:gd name="connsiteX54216" fmla="*/ 3184177 w 6085020"/>
              <a:gd name="connsiteY54216" fmla="*/ 2049336 h 4885973"/>
              <a:gd name="connsiteX54217" fmla="*/ 3181515 w 6085020"/>
              <a:gd name="connsiteY54217" fmla="*/ 2047819 h 4885973"/>
              <a:gd name="connsiteX54218" fmla="*/ 3183987 w 6085020"/>
              <a:gd name="connsiteY54218" fmla="*/ 2050094 h 4885973"/>
              <a:gd name="connsiteX54219" fmla="*/ 3183987 w 6085020"/>
              <a:gd name="connsiteY54219" fmla="*/ 2051233 h 4885973"/>
              <a:gd name="connsiteX54220" fmla="*/ 3182085 w 6085020"/>
              <a:gd name="connsiteY54220" fmla="*/ 2050348 h 4885973"/>
              <a:gd name="connsiteX54221" fmla="*/ 3182085 w 6085020"/>
              <a:gd name="connsiteY54221" fmla="*/ 2049905 h 4885973"/>
              <a:gd name="connsiteX54222" fmla="*/ 3181134 w 6085020"/>
              <a:gd name="connsiteY54222" fmla="*/ 2049905 h 4885973"/>
              <a:gd name="connsiteX54223" fmla="*/ 3182085 w 6085020"/>
              <a:gd name="connsiteY54223" fmla="*/ 2050348 h 4885973"/>
              <a:gd name="connsiteX54224" fmla="*/ 3182085 w 6085020"/>
              <a:gd name="connsiteY54224" fmla="*/ 2053319 h 4885973"/>
              <a:gd name="connsiteX54225" fmla="*/ 3183987 w 6085020"/>
              <a:gd name="connsiteY54225" fmla="*/ 2051233 h 4885973"/>
              <a:gd name="connsiteX54226" fmla="*/ 3183987 w 6085020"/>
              <a:gd name="connsiteY54226" fmla="*/ 2052181 h 4885973"/>
              <a:gd name="connsiteX54227" fmla="*/ 3180184 w 6085020"/>
              <a:gd name="connsiteY54227" fmla="*/ 2055784 h 4885973"/>
              <a:gd name="connsiteX54228" fmla="*/ 3182085 w 6085020"/>
              <a:gd name="connsiteY54228" fmla="*/ 2057302 h 4885973"/>
              <a:gd name="connsiteX54229" fmla="*/ 3179423 w 6085020"/>
              <a:gd name="connsiteY54229" fmla="*/ 2057302 h 4885973"/>
              <a:gd name="connsiteX54230" fmla="*/ 3179423 w 6085020"/>
              <a:gd name="connsiteY54230" fmla="*/ 2059957 h 4885973"/>
              <a:gd name="connsiteX54231" fmla="*/ 3176190 w 6085020"/>
              <a:gd name="connsiteY54231" fmla="*/ 2062043 h 4885973"/>
              <a:gd name="connsiteX54232" fmla="*/ 3170486 w 6085020"/>
              <a:gd name="connsiteY54232" fmla="*/ 2065837 h 4885973"/>
              <a:gd name="connsiteX54233" fmla="*/ 3172958 w 6085020"/>
              <a:gd name="connsiteY54233" fmla="*/ 2068871 h 4885973"/>
              <a:gd name="connsiteX54234" fmla="*/ 3174099 w 6085020"/>
              <a:gd name="connsiteY54234" fmla="*/ 2070009 h 4885973"/>
              <a:gd name="connsiteX54235" fmla="*/ 3182846 w 6085020"/>
              <a:gd name="connsiteY54235" fmla="*/ 2062802 h 4885973"/>
              <a:gd name="connsiteX54236" fmla="*/ 3182846 w 6085020"/>
              <a:gd name="connsiteY54236" fmla="*/ 2070958 h 4885973"/>
              <a:gd name="connsiteX54237" fmla="*/ 3178853 w 6085020"/>
              <a:gd name="connsiteY54237" fmla="*/ 2074751 h 4885973"/>
              <a:gd name="connsiteX54238" fmla="*/ 3181895 w 6085020"/>
              <a:gd name="connsiteY54238" fmla="*/ 2078355 h 4885973"/>
              <a:gd name="connsiteX54239" fmla="*/ 3181895 w 6085020"/>
              <a:gd name="connsiteY54239" fmla="*/ 2079493 h 4885973"/>
              <a:gd name="connsiteX54240" fmla="*/ 3177331 w 6085020"/>
              <a:gd name="connsiteY54240" fmla="*/ 2079493 h 4885973"/>
              <a:gd name="connsiteX54241" fmla="*/ 3177331 w 6085020"/>
              <a:gd name="connsiteY54241" fmla="*/ 2076648 h 4885973"/>
              <a:gd name="connsiteX54242" fmla="*/ 3173909 w 6085020"/>
              <a:gd name="connsiteY54242" fmla="*/ 2079682 h 4885973"/>
              <a:gd name="connsiteX54243" fmla="*/ 3172958 w 6085020"/>
              <a:gd name="connsiteY54243" fmla="*/ 2084424 h 4885973"/>
              <a:gd name="connsiteX54244" fmla="*/ 3169725 w 6085020"/>
              <a:gd name="connsiteY54244" fmla="*/ 2087838 h 4885973"/>
              <a:gd name="connsiteX54245" fmla="*/ 3167633 w 6085020"/>
              <a:gd name="connsiteY54245" fmla="*/ 2085183 h 4885973"/>
              <a:gd name="connsiteX54246" fmla="*/ 3169345 w 6085020"/>
              <a:gd name="connsiteY54246" fmla="*/ 2079872 h 4885973"/>
              <a:gd name="connsiteX54247" fmla="*/ 3169345 w 6085020"/>
              <a:gd name="connsiteY54247" fmla="*/ 2078544 h 4885973"/>
              <a:gd name="connsiteX54248" fmla="*/ 3169345 w 6085020"/>
              <a:gd name="connsiteY54248" fmla="*/ 2077596 h 4885973"/>
              <a:gd name="connsiteX54249" fmla="*/ 3167063 w 6085020"/>
              <a:gd name="connsiteY54249" fmla="*/ 2087648 h 4885973"/>
              <a:gd name="connsiteX54250" fmla="*/ 3167063 w 6085020"/>
              <a:gd name="connsiteY54250" fmla="*/ 2090304 h 4885973"/>
              <a:gd name="connsiteX54251" fmla="*/ 3165732 w 6085020"/>
              <a:gd name="connsiteY54251" fmla="*/ 2089355 h 4885973"/>
              <a:gd name="connsiteX54252" fmla="*/ 3155844 w 6085020"/>
              <a:gd name="connsiteY54252" fmla="*/ 2101304 h 4885973"/>
              <a:gd name="connsiteX54253" fmla="*/ 3159266 w 6085020"/>
              <a:gd name="connsiteY54253" fmla="*/ 2105477 h 4885973"/>
              <a:gd name="connsiteX54254" fmla="*/ 3149569 w 6085020"/>
              <a:gd name="connsiteY54254" fmla="*/ 2113443 h 4885973"/>
              <a:gd name="connsiteX54255" fmla="*/ 3144434 w 6085020"/>
              <a:gd name="connsiteY54255" fmla="*/ 2109839 h 4885973"/>
              <a:gd name="connsiteX54256" fmla="*/ 3140631 w 6085020"/>
              <a:gd name="connsiteY54256" fmla="*/ 2106994 h 4885973"/>
              <a:gd name="connsiteX54257" fmla="*/ 3138539 w 6085020"/>
              <a:gd name="connsiteY54257" fmla="*/ 2106994 h 4885973"/>
              <a:gd name="connsiteX54258" fmla="*/ 3128651 w 6085020"/>
              <a:gd name="connsiteY54258" fmla="*/ 2115150 h 4885973"/>
              <a:gd name="connsiteX54259" fmla="*/ 3124278 w 6085020"/>
              <a:gd name="connsiteY54259" fmla="*/ 2112494 h 4885973"/>
              <a:gd name="connsiteX54260" fmla="*/ 3119333 w 6085020"/>
              <a:gd name="connsiteY54260" fmla="*/ 2119702 h 4885973"/>
              <a:gd name="connsiteX54261" fmla="*/ 3115340 w 6085020"/>
              <a:gd name="connsiteY54261" fmla="*/ 2126150 h 4885973"/>
              <a:gd name="connsiteX54262" fmla="*/ 3106022 w 6085020"/>
              <a:gd name="connsiteY54262" fmla="*/ 2133927 h 4885973"/>
              <a:gd name="connsiteX54263" fmla="*/ 3101459 w 6085020"/>
              <a:gd name="connsiteY54263" fmla="*/ 2137151 h 4885973"/>
              <a:gd name="connsiteX54264" fmla="*/ 3101459 w 6085020"/>
              <a:gd name="connsiteY54264" fmla="*/ 2136013 h 4885973"/>
              <a:gd name="connsiteX54265" fmla="*/ 3102600 w 6085020"/>
              <a:gd name="connsiteY54265" fmla="*/ 2132220 h 4885973"/>
              <a:gd name="connsiteX54266" fmla="*/ 3103741 w 6085020"/>
              <a:gd name="connsiteY54266" fmla="*/ 2128047 h 4885973"/>
              <a:gd name="connsiteX54267" fmla="*/ 3102029 w 6085020"/>
              <a:gd name="connsiteY54267" fmla="*/ 2128047 h 4885973"/>
              <a:gd name="connsiteX54268" fmla="*/ 3100698 w 6085020"/>
              <a:gd name="connsiteY54268" fmla="*/ 2116857 h 4885973"/>
              <a:gd name="connsiteX54269" fmla="*/ 3102790 w 6085020"/>
              <a:gd name="connsiteY54269" fmla="*/ 2116857 h 4885973"/>
              <a:gd name="connsiteX54270" fmla="*/ 3100698 w 6085020"/>
              <a:gd name="connsiteY54270" fmla="*/ 2113633 h 4885973"/>
              <a:gd name="connsiteX54271" fmla="*/ 3098226 w 6085020"/>
              <a:gd name="connsiteY54271" fmla="*/ 2113633 h 4885973"/>
              <a:gd name="connsiteX54272" fmla="*/ 3099367 w 6085020"/>
              <a:gd name="connsiteY54272" fmla="*/ 2115150 h 4885973"/>
              <a:gd name="connsiteX54273" fmla="*/ 3097465 w 6085020"/>
              <a:gd name="connsiteY54273" fmla="*/ 2115150 h 4885973"/>
              <a:gd name="connsiteX54274" fmla="*/ 3095944 w 6085020"/>
              <a:gd name="connsiteY54274" fmla="*/ 2116857 h 4885973"/>
              <a:gd name="connsiteX54275" fmla="*/ 3097275 w 6085020"/>
              <a:gd name="connsiteY54275" fmla="*/ 2119512 h 4885973"/>
              <a:gd name="connsiteX54276" fmla="*/ 3094613 w 6085020"/>
              <a:gd name="connsiteY54276" fmla="*/ 2130323 h 4885973"/>
              <a:gd name="connsiteX54277" fmla="*/ 3094613 w 6085020"/>
              <a:gd name="connsiteY54277" fmla="*/ 2131461 h 4885973"/>
              <a:gd name="connsiteX54278" fmla="*/ 3093092 w 6085020"/>
              <a:gd name="connsiteY54278" fmla="*/ 2134306 h 4885973"/>
              <a:gd name="connsiteX54279" fmla="*/ 3090239 w 6085020"/>
              <a:gd name="connsiteY54279" fmla="*/ 2139048 h 4885973"/>
              <a:gd name="connsiteX54280" fmla="*/ 3090239 w 6085020"/>
              <a:gd name="connsiteY54280" fmla="*/ 2136772 h 4885973"/>
              <a:gd name="connsiteX54281" fmla="*/ 3092521 w 6085020"/>
              <a:gd name="connsiteY54281" fmla="*/ 2121409 h 4885973"/>
              <a:gd name="connsiteX54282" fmla="*/ 3092521 w 6085020"/>
              <a:gd name="connsiteY54282" fmla="*/ 2120081 h 4885973"/>
              <a:gd name="connsiteX54283" fmla="*/ 3094043 w 6085020"/>
              <a:gd name="connsiteY54283" fmla="*/ 2120081 h 4885973"/>
              <a:gd name="connsiteX54284" fmla="*/ 3094043 w 6085020"/>
              <a:gd name="connsiteY54284" fmla="*/ 2117805 h 4885973"/>
              <a:gd name="connsiteX54285" fmla="*/ 3094043 w 6085020"/>
              <a:gd name="connsiteY54285" fmla="*/ 2113064 h 4885973"/>
              <a:gd name="connsiteX54286" fmla="*/ 3100128 w 6085020"/>
              <a:gd name="connsiteY54286" fmla="*/ 2108511 h 4885973"/>
              <a:gd name="connsiteX54287" fmla="*/ 3100128 w 6085020"/>
              <a:gd name="connsiteY54287" fmla="*/ 2105287 h 4885973"/>
              <a:gd name="connsiteX54288" fmla="*/ 3100128 w 6085020"/>
              <a:gd name="connsiteY54288" fmla="*/ 2098981 h 4885973"/>
              <a:gd name="connsiteX54289" fmla="*/ 3101839 w 6085020"/>
              <a:gd name="connsiteY54289" fmla="*/ 2097701 h 4885973"/>
              <a:gd name="connsiteX54290" fmla="*/ 3110206 w 6085020"/>
              <a:gd name="connsiteY54290" fmla="*/ 2091252 h 4885973"/>
              <a:gd name="connsiteX54291" fmla="*/ 3110206 w 6085020"/>
              <a:gd name="connsiteY54291" fmla="*/ 2095425 h 4885973"/>
              <a:gd name="connsiteX54292" fmla="*/ 3110206 w 6085020"/>
              <a:gd name="connsiteY54292" fmla="*/ 2099408 h 4885973"/>
              <a:gd name="connsiteX54293" fmla="*/ 3114770 w 6085020"/>
              <a:gd name="connsiteY54293" fmla="*/ 2099408 h 4885973"/>
              <a:gd name="connsiteX54294" fmla="*/ 3127510 w 6085020"/>
              <a:gd name="connsiteY54294" fmla="*/ 2091631 h 4885973"/>
              <a:gd name="connsiteX54295" fmla="*/ 3137589 w 6085020"/>
              <a:gd name="connsiteY54295" fmla="*/ 2084993 h 4885973"/>
              <a:gd name="connsiteX54296" fmla="*/ 3147667 w 6085020"/>
              <a:gd name="connsiteY54296" fmla="*/ 2079113 h 4885973"/>
              <a:gd name="connsiteX54297" fmla="*/ 3149569 w 6085020"/>
              <a:gd name="connsiteY54297" fmla="*/ 2072096 h 4885973"/>
              <a:gd name="connsiteX54298" fmla="*/ 3145195 w 6085020"/>
              <a:gd name="connsiteY54298" fmla="*/ 2069630 h 4885973"/>
              <a:gd name="connsiteX54299" fmla="*/ 3147477 w 6085020"/>
              <a:gd name="connsiteY54299" fmla="*/ 2067923 h 4885973"/>
              <a:gd name="connsiteX54300" fmla="*/ 3147629 w 6085020"/>
              <a:gd name="connsiteY54300" fmla="*/ 2063902 h 4885973"/>
              <a:gd name="connsiteX54301" fmla="*/ 3147477 w 6085020"/>
              <a:gd name="connsiteY54301" fmla="*/ 2063750 h 4885973"/>
              <a:gd name="connsiteX54302" fmla="*/ 3145575 w 6085020"/>
              <a:gd name="connsiteY54302" fmla="*/ 2061474 h 4885973"/>
              <a:gd name="connsiteX54303" fmla="*/ 3141202 w 6085020"/>
              <a:gd name="connsiteY54303" fmla="*/ 2066975 h 4885973"/>
              <a:gd name="connsiteX54304" fmla="*/ 3138920 w 6085020"/>
              <a:gd name="connsiteY54304" fmla="*/ 2068871 h 4885973"/>
              <a:gd name="connsiteX54305" fmla="*/ 3137589 w 6085020"/>
              <a:gd name="connsiteY54305" fmla="*/ 2068871 h 4885973"/>
              <a:gd name="connsiteX54306" fmla="*/ 3134736 w 6085020"/>
              <a:gd name="connsiteY54306" fmla="*/ 2072475 h 4885973"/>
              <a:gd name="connsiteX54307" fmla="*/ 3138159 w 6085020"/>
              <a:gd name="connsiteY54307" fmla="*/ 2076648 h 4885973"/>
              <a:gd name="connsiteX54308" fmla="*/ 3135687 w 6085020"/>
              <a:gd name="connsiteY54308" fmla="*/ 2078734 h 4885973"/>
              <a:gd name="connsiteX54309" fmla="*/ 3137589 w 6085020"/>
              <a:gd name="connsiteY54309" fmla="*/ 2078734 h 4885973"/>
              <a:gd name="connsiteX54310" fmla="*/ 3116101 w 6085020"/>
              <a:gd name="connsiteY54310" fmla="*/ 2080441 h 4885973"/>
              <a:gd name="connsiteX54311" fmla="*/ 3116101 w 6085020"/>
              <a:gd name="connsiteY54311" fmla="*/ 2073613 h 4885973"/>
              <a:gd name="connsiteX54312" fmla="*/ 3119904 w 6085020"/>
              <a:gd name="connsiteY54312" fmla="*/ 2073613 h 4885973"/>
              <a:gd name="connsiteX54313" fmla="*/ 3125419 w 6085020"/>
              <a:gd name="connsiteY54313" fmla="*/ 2073613 h 4885973"/>
              <a:gd name="connsiteX54314" fmla="*/ 3125419 w 6085020"/>
              <a:gd name="connsiteY54314" fmla="*/ 2069061 h 4885973"/>
              <a:gd name="connsiteX54315" fmla="*/ 3125419 w 6085020"/>
              <a:gd name="connsiteY54315" fmla="*/ 2065078 h 4885973"/>
              <a:gd name="connsiteX54316" fmla="*/ 3123897 w 6085020"/>
              <a:gd name="connsiteY54316" fmla="*/ 2063940 h 4885973"/>
              <a:gd name="connsiteX54317" fmla="*/ 3123897 w 6085020"/>
              <a:gd name="connsiteY54317" fmla="*/ 2062612 h 4885973"/>
              <a:gd name="connsiteX54318" fmla="*/ 3127510 w 6085020"/>
              <a:gd name="connsiteY54318" fmla="*/ 2059578 h 4885973"/>
              <a:gd name="connsiteX54319" fmla="*/ 3131123 w 6085020"/>
              <a:gd name="connsiteY54319" fmla="*/ 2056543 h 4885973"/>
              <a:gd name="connsiteX54320" fmla="*/ 3125419 w 6085020"/>
              <a:gd name="connsiteY54320" fmla="*/ 2056543 h 4885973"/>
              <a:gd name="connsiteX54321" fmla="*/ 3119904 w 6085020"/>
              <a:gd name="connsiteY54321" fmla="*/ 2056543 h 4885973"/>
              <a:gd name="connsiteX54322" fmla="*/ 3111347 w 6085020"/>
              <a:gd name="connsiteY54322" fmla="*/ 2062802 h 4885973"/>
              <a:gd name="connsiteX54323" fmla="*/ 3112488 w 6085020"/>
              <a:gd name="connsiteY54323" fmla="*/ 2062802 h 4885973"/>
              <a:gd name="connsiteX54324" fmla="*/ 3112488 w 6085020"/>
              <a:gd name="connsiteY54324" fmla="*/ 2066595 h 4885973"/>
              <a:gd name="connsiteX54325" fmla="*/ 3110776 w 6085020"/>
              <a:gd name="connsiteY54325" fmla="*/ 2072096 h 4885973"/>
              <a:gd name="connsiteX54326" fmla="*/ 3106783 w 6085020"/>
              <a:gd name="connsiteY54326" fmla="*/ 2072096 h 4885973"/>
              <a:gd name="connsiteX54327" fmla="*/ 3106783 w 6085020"/>
              <a:gd name="connsiteY54327" fmla="*/ 2069820 h 4885973"/>
              <a:gd name="connsiteX54328" fmla="*/ 3105072 w 6085020"/>
              <a:gd name="connsiteY54328" fmla="*/ 2067164 h 4885973"/>
              <a:gd name="connsiteX54329" fmla="*/ 3102029 w 6085020"/>
              <a:gd name="connsiteY54329" fmla="*/ 2069440 h 4885973"/>
              <a:gd name="connsiteX54330" fmla="*/ 3105642 w 6085020"/>
              <a:gd name="connsiteY54330" fmla="*/ 2073992 h 4885973"/>
              <a:gd name="connsiteX54331" fmla="*/ 3101459 w 6085020"/>
              <a:gd name="connsiteY54331" fmla="*/ 2075320 h 4885973"/>
              <a:gd name="connsiteX54332" fmla="*/ 3101459 w 6085020"/>
              <a:gd name="connsiteY54332" fmla="*/ 2077027 h 4885973"/>
              <a:gd name="connsiteX54333" fmla="*/ 3097275 w 6085020"/>
              <a:gd name="connsiteY54333" fmla="*/ 2083096 h 4885973"/>
              <a:gd name="connsiteX54334" fmla="*/ 3095944 w 6085020"/>
              <a:gd name="connsiteY54334" fmla="*/ 2076268 h 4885973"/>
              <a:gd name="connsiteX54335" fmla="*/ 3097656 w 6085020"/>
              <a:gd name="connsiteY54335" fmla="*/ 2076268 h 4885973"/>
              <a:gd name="connsiteX54336" fmla="*/ 3097656 w 6085020"/>
              <a:gd name="connsiteY54336" fmla="*/ 2073803 h 4885973"/>
              <a:gd name="connsiteX54337" fmla="*/ 3096705 w 6085020"/>
              <a:gd name="connsiteY54337" fmla="*/ 2072665 h 4885973"/>
              <a:gd name="connsiteX54338" fmla="*/ 3097656 w 6085020"/>
              <a:gd name="connsiteY54338" fmla="*/ 2072665 h 4885973"/>
              <a:gd name="connsiteX54339" fmla="*/ 3097656 w 6085020"/>
              <a:gd name="connsiteY54339" fmla="*/ 2070009 h 4885973"/>
              <a:gd name="connsiteX54340" fmla="*/ 3098606 w 6085020"/>
              <a:gd name="connsiteY54340" fmla="*/ 2070009 h 4885973"/>
              <a:gd name="connsiteX54341" fmla="*/ 3098606 w 6085020"/>
              <a:gd name="connsiteY54341" fmla="*/ 2061474 h 4885973"/>
              <a:gd name="connsiteX54342" fmla="*/ 3099938 w 6085020"/>
              <a:gd name="connsiteY54342" fmla="*/ 2061474 h 4885973"/>
              <a:gd name="connsiteX54343" fmla="*/ 3099938 w 6085020"/>
              <a:gd name="connsiteY54343" fmla="*/ 2059767 h 4885973"/>
              <a:gd name="connsiteX54344" fmla="*/ 3101649 w 6085020"/>
              <a:gd name="connsiteY54344" fmla="*/ 2061854 h 4885973"/>
              <a:gd name="connsiteX54345" fmla="*/ 3101649 w 6085020"/>
              <a:gd name="connsiteY54345" fmla="*/ 2059578 h 4885973"/>
              <a:gd name="connsiteX54346" fmla="*/ 3099557 w 6085020"/>
              <a:gd name="connsiteY54346" fmla="*/ 2059578 h 4885973"/>
              <a:gd name="connsiteX54347" fmla="*/ 3098606 w 6085020"/>
              <a:gd name="connsiteY54347" fmla="*/ 2056164 h 4885973"/>
              <a:gd name="connsiteX54348" fmla="*/ 3101078 w 6085020"/>
              <a:gd name="connsiteY54348" fmla="*/ 2058440 h 4885973"/>
              <a:gd name="connsiteX54349" fmla="*/ 3101078 w 6085020"/>
              <a:gd name="connsiteY54349" fmla="*/ 2055405 h 4885973"/>
              <a:gd name="connsiteX54350" fmla="*/ 3103551 w 6085020"/>
              <a:gd name="connsiteY54350" fmla="*/ 2051043 h 4885973"/>
              <a:gd name="connsiteX54351" fmla="*/ 3106213 w 6085020"/>
              <a:gd name="connsiteY54351" fmla="*/ 2052560 h 4885973"/>
              <a:gd name="connsiteX54352" fmla="*/ 3103170 w 6085020"/>
              <a:gd name="connsiteY54352" fmla="*/ 2035490 h 4885973"/>
              <a:gd name="connsiteX54353" fmla="*/ 3105642 w 6085020"/>
              <a:gd name="connsiteY54353" fmla="*/ 2034163 h 4885973"/>
              <a:gd name="connsiteX54354" fmla="*/ 3105642 w 6085020"/>
              <a:gd name="connsiteY54354" fmla="*/ 2030369 h 4885973"/>
              <a:gd name="connsiteX54355" fmla="*/ 3105642 w 6085020"/>
              <a:gd name="connsiteY54355" fmla="*/ 2002678 h 4885973"/>
              <a:gd name="connsiteX54356" fmla="*/ 3107163 w 6085020"/>
              <a:gd name="connsiteY54356" fmla="*/ 2002678 h 4885973"/>
              <a:gd name="connsiteX54357" fmla="*/ 3107163 w 6085020"/>
              <a:gd name="connsiteY54357" fmla="*/ 1981056 h 4885973"/>
              <a:gd name="connsiteX54358" fmla="*/ 3107163 w 6085020"/>
              <a:gd name="connsiteY54358" fmla="*/ 1975366 h 4885973"/>
              <a:gd name="connsiteX54359" fmla="*/ 3107163 w 6085020"/>
              <a:gd name="connsiteY54359" fmla="*/ 1971004 h 4885973"/>
              <a:gd name="connsiteX54360" fmla="*/ 3107163 w 6085020"/>
              <a:gd name="connsiteY54360" fmla="*/ 1955641 h 4885973"/>
              <a:gd name="connsiteX54361" fmla="*/ 3108114 w 6085020"/>
              <a:gd name="connsiteY54361" fmla="*/ 1951089 h 4885973"/>
              <a:gd name="connsiteX54362" fmla="*/ 3103931 w 6085020"/>
              <a:gd name="connsiteY54362" fmla="*/ 1954503 h 4885973"/>
              <a:gd name="connsiteX54363" fmla="*/ 3101269 w 6085020"/>
              <a:gd name="connsiteY54363" fmla="*/ 1957158 h 4885973"/>
              <a:gd name="connsiteX54364" fmla="*/ 3102790 w 6085020"/>
              <a:gd name="connsiteY54364" fmla="*/ 1965693 h 4885973"/>
              <a:gd name="connsiteX54365" fmla="*/ 3101839 w 6085020"/>
              <a:gd name="connsiteY54365" fmla="*/ 1971952 h 4885973"/>
              <a:gd name="connsiteX54366" fmla="*/ 3100698 w 6085020"/>
              <a:gd name="connsiteY54366" fmla="*/ 1969866 h 4885973"/>
              <a:gd name="connsiteX54367" fmla="*/ 3100698 w 6085020"/>
              <a:gd name="connsiteY54367" fmla="*/ 1979918 h 4885973"/>
              <a:gd name="connsiteX54368" fmla="*/ 3098606 w 6085020"/>
              <a:gd name="connsiteY54368" fmla="*/ 1979918 h 4885973"/>
              <a:gd name="connsiteX54369" fmla="*/ 3100128 w 6085020"/>
              <a:gd name="connsiteY54369" fmla="*/ 1985419 h 4885973"/>
              <a:gd name="connsiteX54370" fmla="*/ 3100128 w 6085020"/>
              <a:gd name="connsiteY54370" fmla="*/ 1990160 h 4885973"/>
              <a:gd name="connsiteX54371" fmla="*/ 3098797 w 6085020"/>
              <a:gd name="connsiteY54371" fmla="*/ 1995471 h 4885973"/>
              <a:gd name="connsiteX54372" fmla="*/ 3098797 w 6085020"/>
              <a:gd name="connsiteY54372" fmla="*/ 1998885 h 4885973"/>
              <a:gd name="connsiteX54373" fmla="*/ 3098797 w 6085020"/>
              <a:gd name="connsiteY54373" fmla="*/ 2011782 h 4885973"/>
              <a:gd name="connsiteX54374" fmla="*/ 3097085 w 6085020"/>
              <a:gd name="connsiteY54374" fmla="*/ 2013299 h 4885973"/>
              <a:gd name="connsiteX54375" fmla="*/ 3099938 w 6085020"/>
              <a:gd name="connsiteY54375" fmla="*/ 2015386 h 4885973"/>
              <a:gd name="connsiteX54376" fmla="*/ 3099938 w 6085020"/>
              <a:gd name="connsiteY54376" fmla="*/ 2017282 h 4885973"/>
              <a:gd name="connsiteX54377" fmla="*/ 3101649 w 6085020"/>
              <a:gd name="connsiteY54377" fmla="*/ 2017282 h 4885973"/>
              <a:gd name="connsiteX54378" fmla="*/ 3099177 w 6085020"/>
              <a:gd name="connsiteY54378" fmla="*/ 2018610 h 4885973"/>
              <a:gd name="connsiteX54379" fmla="*/ 3099177 w 6085020"/>
              <a:gd name="connsiteY54379" fmla="*/ 2025248 h 4885973"/>
              <a:gd name="connsiteX54380" fmla="*/ 3097656 w 6085020"/>
              <a:gd name="connsiteY54380" fmla="*/ 2026197 h 4885973"/>
              <a:gd name="connsiteX54381" fmla="*/ 3097656 w 6085020"/>
              <a:gd name="connsiteY54381" fmla="*/ 2030369 h 4885973"/>
              <a:gd name="connsiteX54382" fmla="*/ 3091761 w 6085020"/>
              <a:gd name="connsiteY54382" fmla="*/ 2065837 h 4885973"/>
              <a:gd name="connsiteX54383" fmla="*/ 3093282 w 6085020"/>
              <a:gd name="connsiteY54383" fmla="*/ 2066975 h 4885973"/>
              <a:gd name="connsiteX54384" fmla="*/ 3090620 w 6085020"/>
              <a:gd name="connsiteY54384" fmla="*/ 2075889 h 4885973"/>
              <a:gd name="connsiteX54385" fmla="*/ 3089669 w 6085020"/>
              <a:gd name="connsiteY54385" fmla="*/ 2074561 h 4885973"/>
              <a:gd name="connsiteX54386" fmla="*/ 3083584 w 6085020"/>
              <a:gd name="connsiteY54386" fmla="*/ 2078924 h 4885973"/>
              <a:gd name="connsiteX54387" fmla="*/ 3088908 w 6085020"/>
              <a:gd name="connsiteY54387" fmla="*/ 2078924 h 4885973"/>
              <a:gd name="connsiteX54388" fmla="*/ 3091000 w 6085020"/>
              <a:gd name="connsiteY54388" fmla="*/ 2077217 h 4885973"/>
              <a:gd name="connsiteX54389" fmla="*/ 3091000 w 6085020"/>
              <a:gd name="connsiteY54389" fmla="*/ 2086890 h 4885973"/>
              <a:gd name="connsiteX54390" fmla="*/ 3082633 w 6085020"/>
              <a:gd name="connsiteY54390" fmla="*/ 2099597 h 4885973"/>
              <a:gd name="connsiteX54391" fmla="*/ 3082633 w 6085020"/>
              <a:gd name="connsiteY54391" fmla="*/ 2085562 h 4885973"/>
              <a:gd name="connsiteX54392" fmla="*/ 3083774 w 6085020"/>
              <a:gd name="connsiteY54392" fmla="*/ 2083855 h 4885973"/>
              <a:gd name="connsiteX54393" fmla="*/ 3082443 w 6085020"/>
              <a:gd name="connsiteY54393" fmla="*/ 2080820 h 4885973"/>
              <a:gd name="connsiteX54394" fmla="*/ 3082443 w 6085020"/>
              <a:gd name="connsiteY54394" fmla="*/ 2083096 h 4885973"/>
              <a:gd name="connsiteX54395" fmla="*/ 3079781 w 6085020"/>
              <a:gd name="connsiteY54395" fmla="*/ 2085941 h 4885973"/>
              <a:gd name="connsiteX54396" fmla="*/ 3079781 w 6085020"/>
              <a:gd name="connsiteY54396" fmla="*/ 2089166 h 4885973"/>
              <a:gd name="connsiteX54397" fmla="*/ 3077499 w 6085020"/>
              <a:gd name="connsiteY54397" fmla="*/ 2075889 h 4885973"/>
              <a:gd name="connsiteX54398" fmla="*/ 3079401 w 6085020"/>
              <a:gd name="connsiteY54398" fmla="*/ 2060147 h 4885973"/>
              <a:gd name="connsiteX54399" fmla="*/ 3077119 w 6085020"/>
              <a:gd name="connsiteY54399" fmla="*/ 2052181 h 4885973"/>
              <a:gd name="connsiteX54400" fmla="*/ 3080161 w 6085020"/>
              <a:gd name="connsiteY54400" fmla="*/ 2052181 h 4885973"/>
              <a:gd name="connsiteX54401" fmla="*/ 3080161 w 6085020"/>
              <a:gd name="connsiteY54401" fmla="*/ 2049146 h 4885973"/>
              <a:gd name="connsiteX54402" fmla="*/ 3078640 w 6085020"/>
              <a:gd name="connsiteY54402" fmla="*/ 2047439 h 4885973"/>
              <a:gd name="connsiteX54403" fmla="*/ 3078640 w 6085020"/>
              <a:gd name="connsiteY54403" fmla="*/ 2042318 h 4885973"/>
              <a:gd name="connsiteX54404" fmla="*/ 3080161 w 6085020"/>
              <a:gd name="connsiteY54404" fmla="*/ 2039094 h 4885973"/>
              <a:gd name="connsiteX54405" fmla="*/ 3080161 w 6085020"/>
              <a:gd name="connsiteY54405" fmla="*/ 2035301 h 4885973"/>
              <a:gd name="connsiteX54406" fmla="*/ 3080161 w 6085020"/>
              <a:gd name="connsiteY54406" fmla="*/ 2023541 h 4885973"/>
              <a:gd name="connsiteX54407" fmla="*/ 3081255 w 6085020"/>
              <a:gd name="connsiteY54407" fmla="*/ 2014817 h 4885973"/>
              <a:gd name="connsiteX54408" fmla="*/ 3081492 w 6085020"/>
              <a:gd name="connsiteY54408" fmla="*/ 2014817 h 4885973"/>
              <a:gd name="connsiteX54409" fmla="*/ 3081267 w 6085020"/>
              <a:gd name="connsiteY54409" fmla="*/ 2014716 h 4885973"/>
              <a:gd name="connsiteX54410" fmla="*/ 3081873 w 6085020"/>
              <a:gd name="connsiteY54410" fmla="*/ 2009885 h 4885973"/>
              <a:gd name="connsiteX54411" fmla="*/ 3080664 w 6085020"/>
              <a:gd name="connsiteY54411" fmla="*/ 2009885 h 4885973"/>
              <a:gd name="connsiteX54412" fmla="*/ 3081095 w 6085020"/>
              <a:gd name="connsiteY54412" fmla="*/ 2007880 h 4885973"/>
              <a:gd name="connsiteX54413" fmla="*/ 3082253 w 6085020"/>
              <a:gd name="connsiteY54413" fmla="*/ 2008747 h 4885973"/>
              <a:gd name="connsiteX54414" fmla="*/ 3082253 w 6085020"/>
              <a:gd name="connsiteY54414" fmla="*/ 2006661 h 4885973"/>
              <a:gd name="connsiteX54415" fmla="*/ 3081112 w 6085020"/>
              <a:gd name="connsiteY54415" fmla="*/ 2005144 h 4885973"/>
              <a:gd name="connsiteX54416" fmla="*/ 3081112 w 6085020"/>
              <a:gd name="connsiteY54416" fmla="*/ 2006140 h 4885973"/>
              <a:gd name="connsiteX54417" fmla="*/ 3081112 w 6085020"/>
              <a:gd name="connsiteY54417" fmla="*/ 2007230 h 4885973"/>
              <a:gd name="connsiteX54418" fmla="*/ 3081112 w 6085020"/>
              <a:gd name="connsiteY54418" fmla="*/ 2007799 h 4885973"/>
              <a:gd name="connsiteX54419" fmla="*/ 3081095 w 6085020"/>
              <a:gd name="connsiteY54419" fmla="*/ 2007880 h 4885973"/>
              <a:gd name="connsiteX54420" fmla="*/ 3080732 w 6085020"/>
              <a:gd name="connsiteY54420" fmla="*/ 2007609 h 4885973"/>
              <a:gd name="connsiteX54421" fmla="*/ 3079401 w 6085020"/>
              <a:gd name="connsiteY54421" fmla="*/ 2009885 h 4885973"/>
              <a:gd name="connsiteX54422" fmla="*/ 3080664 w 6085020"/>
              <a:gd name="connsiteY54422" fmla="*/ 2009885 h 4885973"/>
              <a:gd name="connsiteX54423" fmla="*/ 3079971 w 6085020"/>
              <a:gd name="connsiteY54423" fmla="*/ 2013110 h 4885973"/>
              <a:gd name="connsiteX54424" fmla="*/ 3077689 w 6085020"/>
              <a:gd name="connsiteY54424" fmla="*/ 2013110 h 4885973"/>
              <a:gd name="connsiteX54425" fmla="*/ 3081267 w 6085020"/>
              <a:gd name="connsiteY54425" fmla="*/ 2014716 h 4885973"/>
              <a:gd name="connsiteX54426" fmla="*/ 3081255 w 6085020"/>
              <a:gd name="connsiteY54426" fmla="*/ 2014817 h 4885973"/>
              <a:gd name="connsiteX54427" fmla="*/ 3079210 w 6085020"/>
              <a:gd name="connsiteY54427" fmla="*/ 2014817 h 4885973"/>
              <a:gd name="connsiteX54428" fmla="*/ 3079210 w 6085020"/>
              <a:gd name="connsiteY54428" fmla="*/ 2016713 h 4885973"/>
              <a:gd name="connsiteX54429" fmla="*/ 3077879 w 6085020"/>
              <a:gd name="connsiteY54429" fmla="*/ 2013679 h 4885973"/>
              <a:gd name="connsiteX54430" fmla="*/ 3076168 w 6085020"/>
              <a:gd name="connsiteY54430" fmla="*/ 2016144 h 4885973"/>
              <a:gd name="connsiteX54431" fmla="*/ 3076168 w 6085020"/>
              <a:gd name="connsiteY54431" fmla="*/ 2030749 h 4885973"/>
              <a:gd name="connsiteX54432" fmla="*/ 3078450 w 6085020"/>
              <a:gd name="connsiteY54432" fmla="*/ 2035680 h 4885973"/>
              <a:gd name="connsiteX54433" fmla="*/ 3075027 w 6085020"/>
              <a:gd name="connsiteY54433" fmla="*/ 2037577 h 4885973"/>
              <a:gd name="connsiteX54434" fmla="*/ 3075027 w 6085020"/>
              <a:gd name="connsiteY54434" fmla="*/ 2040042 h 4885973"/>
              <a:gd name="connsiteX54435" fmla="*/ 3072745 w 6085020"/>
              <a:gd name="connsiteY54435" fmla="*/ 2040042 h 4885973"/>
              <a:gd name="connsiteX54436" fmla="*/ 3070273 w 6085020"/>
              <a:gd name="connsiteY54436" fmla="*/ 2037197 h 4885973"/>
              <a:gd name="connsiteX54437" fmla="*/ 3071984 w 6085020"/>
              <a:gd name="connsiteY54437" fmla="*/ 2040801 h 4885973"/>
              <a:gd name="connsiteX54438" fmla="*/ 3069322 w 6085020"/>
              <a:gd name="connsiteY54438" fmla="*/ 2040801 h 4885973"/>
              <a:gd name="connsiteX54439" fmla="*/ 3071034 w 6085020"/>
              <a:gd name="connsiteY54439" fmla="*/ 2046681 h 4885973"/>
              <a:gd name="connsiteX54440" fmla="*/ 3069893 w 6085020"/>
              <a:gd name="connsiteY54440" fmla="*/ 2046681 h 4885973"/>
              <a:gd name="connsiteX54441" fmla="*/ 3069893 w 6085020"/>
              <a:gd name="connsiteY54441" fmla="*/ 2057112 h 4885973"/>
              <a:gd name="connsiteX54442" fmla="*/ 3071224 w 6085020"/>
              <a:gd name="connsiteY54442" fmla="*/ 2058629 h 4885973"/>
              <a:gd name="connsiteX54443" fmla="*/ 3066850 w 6085020"/>
              <a:gd name="connsiteY54443" fmla="*/ 2073803 h 4885973"/>
              <a:gd name="connsiteX54444" fmla="*/ 3066850 w 6085020"/>
              <a:gd name="connsiteY54444" fmla="*/ 2091252 h 4885973"/>
              <a:gd name="connsiteX54445" fmla="*/ 3063370 w 6085020"/>
              <a:gd name="connsiteY54445" fmla="*/ 2102660 h 4885973"/>
              <a:gd name="connsiteX54446" fmla="*/ 3063237 w 6085020"/>
              <a:gd name="connsiteY54446" fmla="*/ 2102632 h 4885973"/>
              <a:gd name="connsiteX54447" fmla="*/ 3063297 w 6085020"/>
              <a:gd name="connsiteY54447" fmla="*/ 2102896 h 4885973"/>
              <a:gd name="connsiteX54448" fmla="*/ 3062857 w 6085020"/>
              <a:gd name="connsiteY54448" fmla="*/ 2104339 h 4885973"/>
              <a:gd name="connsiteX54449" fmla="*/ 3061906 w 6085020"/>
              <a:gd name="connsiteY54449" fmla="*/ 2104339 h 4885973"/>
              <a:gd name="connsiteX54450" fmla="*/ 3061906 w 6085020"/>
              <a:gd name="connsiteY54450" fmla="*/ 2105666 h 4885973"/>
              <a:gd name="connsiteX54451" fmla="*/ 3064188 w 6085020"/>
              <a:gd name="connsiteY54451" fmla="*/ 2106805 h 4885973"/>
              <a:gd name="connsiteX54452" fmla="*/ 3063297 w 6085020"/>
              <a:gd name="connsiteY54452" fmla="*/ 2102896 h 4885973"/>
              <a:gd name="connsiteX54453" fmla="*/ 3063370 w 6085020"/>
              <a:gd name="connsiteY54453" fmla="*/ 2102660 h 4885973"/>
              <a:gd name="connsiteX54454" fmla="*/ 3064616 w 6085020"/>
              <a:gd name="connsiteY54454" fmla="*/ 2102917 h 4885973"/>
              <a:gd name="connsiteX54455" fmla="*/ 3065709 w 6085020"/>
              <a:gd name="connsiteY54455" fmla="*/ 2102632 h 4885973"/>
              <a:gd name="connsiteX54456" fmla="*/ 3065709 w 6085020"/>
              <a:gd name="connsiteY54456" fmla="*/ 2116667 h 4885973"/>
              <a:gd name="connsiteX54457" fmla="*/ 3064188 w 6085020"/>
              <a:gd name="connsiteY54457" fmla="*/ 2120840 h 4885973"/>
              <a:gd name="connsiteX54458" fmla="*/ 3061526 w 6085020"/>
              <a:gd name="connsiteY54458" fmla="*/ 2118184 h 4885973"/>
              <a:gd name="connsiteX54459" fmla="*/ 3061526 w 6085020"/>
              <a:gd name="connsiteY54459" fmla="*/ 2112874 h 4885973"/>
              <a:gd name="connsiteX54460" fmla="*/ 3057723 w 6085020"/>
              <a:gd name="connsiteY54460" fmla="*/ 2120081 h 4885973"/>
              <a:gd name="connsiteX54461" fmla="*/ 3057723 w 6085020"/>
              <a:gd name="connsiteY54461" fmla="*/ 2123495 h 4885973"/>
              <a:gd name="connsiteX54462" fmla="*/ 3057723 w 6085020"/>
              <a:gd name="connsiteY54462" fmla="*/ 2133981 h 4885973"/>
              <a:gd name="connsiteX54463" fmla="*/ 3056772 w 6085020"/>
              <a:gd name="connsiteY54463" fmla="*/ 2136013 h 4885973"/>
              <a:gd name="connsiteX54464" fmla="*/ 3059434 w 6085020"/>
              <a:gd name="connsiteY54464" fmla="*/ 2137720 h 4885973"/>
              <a:gd name="connsiteX54465" fmla="*/ 3057723 w 6085020"/>
              <a:gd name="connsiteY54465" fmla="*/ 2152514 h 4885973"/>
              <a:gd name="connsiteX54466" fmla="*/ 3055441 w 6085020"/>
              <a:gd name="connsiteY54466" fmla="*/ 2154600 h 4885973"/>
              <a:gd name="connsiteX54467" fmla="*/ 3050877 w 6085020"/>
              <a:gd name="connsiteY54467" fmla="*/ 2158204 h 4885973"/>
              <a:gd name="connsiteX54468" fmla="*/ 3045172 w 6085020"/>
              <a:gd name="connsiteY54468" fmla="*/ 2168256 h 4885973"/>
              <a:gd name="connsiteX54469" fmla="*/ 3048025 w 6085020"/>
              <a:gd name="connsiteY54469" fmla="*/ 2168256 h 4885973"/>
              <a:gd name="connsiteX54470" fmla="*/ 3051448 w 6085020"/>
              <a:gd name="connsiteY54470" fmla="*/ 2169394 h 4885973"/>
              <a:gd name="connsiteX54471" fmla="*/ 3048975 w 6085020"/>
              <a:gd name="connsiteY54471" fmla="*/ 2171291 h 4885973"/>
              <a:gd name="connsiteX54472" fmla="*/ 3043651 w 6085020"/>
              <a:gd name="connsiteY54472" fmla="*/ 2171291 h 4885973"/>
              <a:gd name="connsiteX54473" fmla="*/ 3042130 w 6085020"/>
              <a:gd name="connsiteY54473" fmla="*/ 2172619 h 4885973"/>
              <a:gd name="connsiteX54474" fmla="*/ 3032812 w 6085020"/>
              <a:gd name="connsiteY54474" fmla="*/ 2189499 h 4885973"/>
              <a:gd name="connsiteX54475" fmla="*/ 3032812 w 6085020"/>
              <a:gd name="connsiteY54475" fmla="*/ 2187792 h 4885973"/>
              <a:gd name="connsiteX54476" fmla="*/ 3030720 w 6085020"/>
              <a:gd name="connsiteY54476" fmla="*/ 2193292 h 4885973"/>
              <a:gd name="connsiteX54477" fmla="*/ 3025206 w 6085020"/>
              <a:gd name="connsiteY54477" fmla="*/ 2203724 h 4885973"/>
              <a:gd name="connsiteX54478" fmla="*/ 3026157 w 6085020"/>
              <a:gd name="connsiteY54478" fmla="*/ 2204862 h 4885973"/>
              <a:gd name="connsiteX54479" fmla="*/ 3023114 w 6085020"/>
              <a:gd name="connsiteY54479" fmla="*/ 2207327 h 4885973"/>
              <a:gd name="connsiteX54480" fmla="*/ 3015698 w 6085020"/>
              <a:gd name="connsiteY54480" fmla="*/ 2221552 h 4885973"/>
              <a:gd name="connsiteX54481" fmla="*/ 3013797 w 6085020"/>
              <a:gd name="connsiteY54481" fmla="*/ 2226673 h 4885973"/>
              <a:gd name="connsiteX54482" fmla="*/ 3012465 w 6085020"/>
              <a:gd name="connsiteY54482" fmla="*/ 2226673 h 4885973"/>
              <a:gd name="connsiteX54483" fmla="*/ 3012465 w 6085020"/>
              <a:gd name="connsiteY54483" fmla="*/ 2228191 h 4885973"/>
              <a:gd name="connsiteX54484" fmla="*/ 3009993 w 6085020"/>
              <a:gd name="connsiteY54484" fmla="*/ 2233501 h 4885973"/>
              <a:gd name="connsiteX54485" fmla="*/ 3008282 w 6085020"/>
              <a:gd name="connsiteY54485" fmla="*/ 2236915 h 4885973"/>
              <a:gd name="connsiteX54486" fmla="*/ 3008282 w 6085020"/>
              <a:gd name="connsiteY54486" fmla="*/ 2239760 h 4885973"/>
              <a:gd name="connsiteX54487" fmla="*/ 3011134 w 6085020"/>
              <a:gd name="connsiteY54487" fmla="*/ 2239760 h 4885973"/>
              <a:gd name="connsiteX54488" fmla="*/ 3009043 w 6085020"/>
              <a:gd name="connsiteY54488" fmla="*/ 2241277 h 4885973"/>
              <a:gd name="connsiteX54489" fmla="*/ 3010439 w 6085020"/>
              <a:gd name="connsiteY54489" fmla="*/ 2251999 h 4885973"/>
              <a:gd name="connsiteX54490" fmla="*/ 3009803 w 6085020"/>
              <a:gd name="connsiteY54490" fmla="*/ 2252468 h 4885973"/>
              <a:gd name="connsiteX54491" fmla="*/ 3010944 w 6085020"/>
              <a:gd name="connsiteY54491" fmla="*/ 2255882 h 4885973"/>
              <a:gd name="connsiteX54492" fmla="*/ 3010439 w 6085020"/>
              <a:gd name="connsiteY54492" fmla="*/ 2251999 h 4885973"/>
              <a:gd name="connsiteX54493" fmla="*/ 3014937 w 6085020"/>
              <a:gd name="connsiteY54493" fmla="*/ 2248674 h 4885973"/>
              <a:gd name="connsiteX54494" fmla="*/ 3014937 w 6085020"/>
              <a:gd name="connsiteY54494" fmla="*/ 2261003 h 4885973"/>
              <a:gd name="connsiteX54495" fmla="*/ 3017409 w 6085020"/>
              <a:gd name="connsiteY54495" fmla="*/ 2259675 h 4885973"/>
              <a:gd name="connsiteX54496" fmla="*/ 3017409 w 6085020"/>
              <a:gd name="connsiteY54496" fmla="*/ 2262141 h 4885973"/>
              <a:gd name="connsiteX54497" fmla="*/ 3015508 w 6085020"/>
              <a:gd name="connsiteY54497" fmla="*/ 2262141 h 4885973"/>
              <a:gd name="connsiteX54498" fmla="*/ 3019691 w 6085020"/>
              <a:gd name="connsiteY54498" fmla="*/ 2265934 h 4885973"/>
              <a:gd name="connsiteX54499" fmla="*/ 3019691 w 6085020"/>
              <a:gd name="connsiteY54499" fmla="*/ 2262899 h 4885973"/>
              <a:gd name="connsiteX54500" fmla="*/ 3022163 w 6085020"/>
              <a:gd name="connsiteY54500" fmla="*/ 2262899 h 4885973"/>
              <a:gd name="connsiteX54501" fmla="*/ 3022163 w 6085020"/>
              <a:gd name="connsiteY54501" fmla="*/ 2269727 h 4885973"/>
              <a:gd name="connsiteX54502" fmla="*/ 3025967 w 6085020"/>
              <a:gd name="connsiteY54502" fmla="*/ 2264037 h 4885973"/>
              <a:gd name="connsiteX54503" fmla="*/ 3033002 w 6085020"/>
              <a:gd name="connsiteY54503" fmla="*/ 2265744 h 4885973"/>
              <a:gd name="connsiteX54504" fmla="*/ 3033002 w 6085020"/>
              <a:gd name="connsiteY54504" fmla="*/ 2268020 h 4885973"/>
              <a:gd name="connsiteX54505" fmla="*/ 3031671 w 6085020"/>
              <a:gd name="connsiteY54505" fmla="*/ 2278073 h 4885973"/>
              <a:gd name="connsiteX54506" fmla="*/ 3016268 w 6085020"/>
              <a:gd name="connsiteY54506" fmla="*/ 2291539 h 4885973"/>
              <a:gd name="connsiteX54507" fmla="*/ 3000676 w 6085020"/>
              <a:gd name="connsiteY54507" fmla="*/ 2305005 h 4885973"/>
              <a:gd name="connsiteX54508" fmla="*/ 3002197 w 6085020"/>
              <a:gd name="connsiteY54508" fmla="*/ 2288314 h 4885973"/>
              <a:gd name="connsiteX54509" fmla="*/ 3003338 w 6085020"/>
              <a:gd name="connsiteY54509" fmla="*/ 2274659 h 4885973"/>
              <a:gd name="connsiteX54510" fmla="*/ 3005430 w 6085020"/>
              <a:gd name="connsiteY54510" fmla="*/ 2273331 h 4885973"/>
              <a:gd name="connsiteX54511" fmla="*/ 3000866 w 6085020"/>
              <a:gd name="connsiteY54511" fmla="*/ 2272193 h 4885973"/>
              <a:gd name="connsiteX54512" fmla="*/ 3002387 w 6085020"/>
              <a:gd name="connsiteY54512" fmla="*/ 2274090 h 4885973"/>
              <a:gd name="connsiteX54513" fmla="*/ 2997633 w 6085020"/>
              <a:gd name="connsiteY54513" fmla="*/ 2275986 h 4885973"/>
              <a:gd name="connsiteX54514" fmla="*/ 2999915 w 6085020"/>
              <a:gd name="connsiteY54514" fmla="*/ 2270296 h 4885973"/>
              <a:gd name="connsiteX54515" fmla="*/ 3000992 w 6085020"/>
              <a:gd name="connsiteY54515" fmla="*/ 2267553 h 4885973"/>
              <a:gd name="connsiteX54516" fmla="*/ 3003148 w 6085020"/>
              <a:gd name="connsiteY54516" fmla="*/ 2269538 h 4885973"/>
              <a:gd name="connsiteX54517" fmla="*/ 3001817 w 6085020"/>
              <a:gd name="connsiteY54517" fmla="*/ 2266313 h 4885973"/>
              <a:gd name="connsiteX54518" fmla="*/ 3001314 w 6085020"/>
              <a:gd name="connsiteY54518" fmla="*/ 2266732 h 4885973"/>
              <a:gd name="connsiteX54519" fmla="*/ 3001627 w 6085020"/>
              <a:gd name="connsiteY54519" fmla="*/ 2265934 h 4885973"/>
              <a:gd name="connsiteX54520" fmla="*/ 2999154 w 6085020"/>
              <a:gd name="connsiteY54520" fmla="*/ 2268779 h 4885973"/>
              <a:gd name="connsiteX54521" fmla="*/ 2993069 w 6085020"/>
              <a:gd name="connsiteY54521" fmla="*/ 2276365 h 4885973"/>
              <a:gd name="connsiteX54522" fmla="*/ 2991708 w 6085020"/>
              <a:gd name="connsiteY54522" fmla="*/ 2273262 h 4885973"/>
              <a:gd name="connsiteX54523" fmla="*/ 2992309 w 6085020"/>
              <a:gd name="connsiteY54523" fmla="*/ 2272762 h 4885973"/>
              <a:gd name="connsiteX54524" fmla="*/ 2990597 w 6085020"/>
              <a:gd name="connsiteY54524" fmla="*/ 2269158 h 4885973"/>
              <a:gd name="connsiteX54525" fmla="*/ 2989456 w 6085020"/>
              <a:gd name="connsiteY54525" fmla="*/ 2269158 h 4885973"/>
              <a:gd name="connsiteX54526" fmla="*/ 2988506 w 6085020"/>
              <a:gd name="connsiteY54526" fmla="*/ 2269158 h 4885973"/>
              <a:gd name="connsiteX54527" fmla="*/ 2980899 w 6085020"/>
              <a:gd name="connsiteY54527" fmla="*/ 2272382 h 4885973"/>
              <a:gd name="connsiteX54528" fmla="*/ 2988696 w 6085020"/>
              <a:gd name="connsiteY54528" fmla="*/ 2276555 h 4885973"/>
              <a:gd name="connsiteX54529" fmla="*/ 2989778 w 6085020"/>
              <a:gd name="connsiteY54529" fmla="*/ 2275310 h 4885973"/>
              <a:gd name="connsiteX54530" fmla="*/ 2995922 w 6085020"/>
              <a:gd name="connsiteY54530" fmla="*/ 2278452 h 4885973"/>
              <a:gd name="connsiteX54531" fmla="*/ 2997443 w 6085020"/>
              <a:gd name="connsiteY54531" fmla="*/ 2278452 h 4885973"/>
              <a:gd name="connsiteX54532" fmla="*/ 2997671 w 6085020"/>
              <a:gd name="connsiteY54532" fmla="*/ 2280310 h 4885973"/>
              <a:gd name="connsiteX54533" fmla="*/ 2997443 w 6085020"/>
              <a:gd name="connsiteY54533" fmla="*/ 2280538 h 4885973"/>
              <a:gd name="connsiteX54534" fmla="*/ 2995731 w 6085020"/>
              <a:gd name="connsiteY54534" fmla="*/ 2280538 h 4885973"/>
              <a:gd name="connsiteX54535" fmla="*/ 2995731 w 6085020"/>
              <a:gd name="connsiteY54535" fmla="*/ 2282245 h 4885973"/>
              <a:gd name="connsiteX54536" fmla="*/ 2995731 w 6085020"/>
              <a:gd name="connsiteY54536" fmla="*/ 2283763 h 4885973"/>
              <a:gd name="connsiteX54537" fmla="*/ 2995731 w 6085020"/>
              <a:gd name="connsiteY54537" fmla="*/ 2285849 h 4885973"/>
              <a:gd name="connsiteX54538" fmla="*/ 2986984 w 6085020"/>
              <a:gd name="connsiteY54538" fmla="*/ 2293246 h 4885973"/>
              <a:gd name="connsiteX54539" fmla="*/ 2982991 w 6085020"/>
              <a:gd name="connsiteY54539" fmla="*/ 2288504 h 4885973"/>
              <a:gd name="connsiteX54540" fmla="*/ 2978237 w 6085020"/>
              <a:gd name="connsiteY54540" fmla="*/ 2300263 h 4885973"/>
              <a:gd name="connsiteX54541" fmla="*/ 2981280 w 6085020"/>
              <a:gd name="connsiteY54541" fmla="*/ 2297418 h 4885973"/>
              <a:gd name="connsiteX54542" fmla="*/ 2986984 w 6085020"/>
              <a:gd name="connsiteY54542" fmla="*/ 2304436 h 4885973"/>
              <a:gd name="connsiteX54543" fmla="*/ 2984703 w 6085020"/>
              <a:gd name="connsiteY54543" fmla="*/ 2306333 h 4885973"/>
              <a:gd name="connsiteX54544" fmla="*/ 2980519 w 6085020"/>
              <a:gd name="connsiteY54544" fmla="*/ 2306333 h 4885973"/>
              <a:gd name="connsiteX54545" fmla="*/ 2978807 w 6085020"/>
              <a:gd name="connsiteY54545" fmla="*/ 2304246 h 4885973"/>
              <a:gd name="connsiteX54546" fmla="*/ 2975955 w 6085020"/>
              <a:gd name="connsiteY54546" fmla="*/ 2305574 h 4885973"/>
              <a:gd name="connsiteX54547" fmla="*/ 2969870 w 6085020"/>
              <a:gd name="connsiteY54547" fmla="*/ 2320747 h 4885973"/>
              <a:gd name="connsiteX54548" fmla="*/ 2969870 w 6085020"/>
              <a:gd name="connsiteY54548" fmla="*/ 2323023 h 4885973"/>
              <a:gd name="connsiteX54549" fmla="*/ 2961503 w 6085020"/>
              <a:gd name="connsiteY54549" fmla="*/ 2346352 h 4885973"/>
              <a:gd name="connsiteX54550" fmla="*/ 2962454 w 6085020"/>
              <a:gd name="connsiteY54550" fmla="*/ 2346352 h 4885973"/>
              <a:gd name="connsiteX54551" fmla="*/ 2966067 w 6085020"/>
              <a:gd name="connsiteY54551" fmla="*/ 2350525 h 4885973"/>
              <a:gd name="connsiteX54552" fmla="*/ 2968349 w 6085020"/>
              <a:gd name="connsiteY54552" fmla="*/ 2346352 h 4885973"/>
              <a:gd name="connsiteX54553" fmla="*/ 2970631 w 6085020"/>
              <a:gd name="connsiteY54553" fmla="*/ 2342179 h 4885973"/>
              <a:gd name="connsiteX54554" fmla="*/ 2975385 w 6085020"/>
              <a:gd name="connsiteY54554" fmla="*/ 2342179 h 4885973"/>
              <a:gd name="connsiteX54555" fmla="*/ 2996873 w 6085020"/>
              <a:gd name="connsiteY54555" fmla="*/ 2337438 h 4885973"/>
              <a:gd name="connsiteX54556" fmla="*/ 2994591 w 6085020"/>
              <a:gd name="connsiteY54556" fmla="*/ 2342559 h 4885973"/>
              <a:gd name="connsiteX54557" fmla="*/ 2987174 w 6085020"/>
              <a:gd name="connsiteY54557" fmla="*/ 2348249 h 4885973"/>
              <a:gd name="connsiteX54558" fmla="*/ 2983371 w 6085020"/>
              <a:gd name="connsiteY54558" fmla="*/ 2348249 h 4885973"/>
              <a:gd name="connsiteX54559" fmla="*/ 2983371 w 6085020"/>
              <a:gd name="connsiteY54559" fmla="*/ 2353370 h 4885973"/>
              <a:gd name="connsiteX54560" fmla="*/ 2983371 w 6085020"/>
              <a:gd name="connsiteY54560" fmla="*/ 2364370 h 4885973"/>
              <a:gd name="connsiteX54561" fmla="*/ 2987174 w 6085020"/>
              <a:gd name="connsiteY54561" fmla="*/ 2369491 h 4885973"/>
              <a:gd name="connsiteX54562" fmla="*/ 2994210 w 6085020"/>
              <a:gd name="connsiteY54562" fmla="*/ 2377647 h 4885973"/>
              <a:gd name="connsiteX54563" fmla="*/ 3002387 w 6085020"/>
              <a:gd name="connsiteY54563" fmla="*/ 2389596 h 4885973"/>
              <a:gd name="connsiteX54564" fmla="*/ 3007331 w 6085020"/>
              <a:gd name="connsiteY54564" fmla="*/ 2398700 h 4885973"/>
              <a:gd name="connsiteX54565" fmla="*/ 2990027 w 6085020"/>
              <a:gd name="connsiteY54565" fmla="*/ 2398700 h 4885973"/>
              <a:gd name="connsiteX54566" fmla="*/ 2981660 w 6085020"/>
              <a:gd name="connsiteY54566" fmla="*/ 2414252 h 4885973"/>
              <a:gd name="connsiteX54567" fmla="*/ 2979949 w 6085020"/>
              <a:gd name="connsiteY54567" fmla="*/ 2417477 h 4885973"/>
              <a:gd name="connsiteX54568" fmla="*/ 2993260 w 6085020"/>
              <a:gd name="connsiteY54568" fmla="*/ 2433788 h 4885973"/>
              <a:gd name="connsiteX54569" fmla="*/ 2979568 w 6085020"/>
              <a:gd name="connsiteY54569" fmla="*/ 2444978 h 4885973"/>
              <a:gd name="connsiteX54570" fmla="*/ 2973673 w 6085020"/>
              <a:gd name="connsiteY54570" fmla="*/ 2435116 h 4885973"/>
              <a:gd name="connsiteX54571" fmla="*/ 2971772 w 6085020"/>
              <a:gd name="connsiteY54571" fmla="*/ 2432081 h 4885973"/>
              <a:gd name="connsiteX54572" fmla="*/ 2971772 w 6085020"/>
              <a:gd name="connsiteY54572" fmla="*/ 2433409 h 4885973"/>
              <a:gd name="connsiteX54573" fmla="*/ 2971772 w 6085020"/>
              <a:gd name="connsiteY54573" fmla="*/ 2439668 h 4885973"/>
              <a:gd name="connsiteX54574" fmla="*/ 2967208 w 6085020"/>
              <a:gd name="connsiteY54574" fmla="*/ 2454461 h 4885973"/>
              <a:gd name="connsiteX54575" fmla="*/ 2965687 w 6085020"/>
              <a:gd name="connsiteY54575" fmla="*/ 2457306 h 4885973"/>
              <a:gd name="connsiteX54576" fmla="*/ 2962834 w 6085020"/>
              <a:gd name="connsiteY54576" fmla="*/ 2462617 h 4885973"/>
              <a:gd name="connsiteX54577" fmla="*/ 2951045 w 6085020"/>
              <a:gd name="connsiteY54577" fmla="*/ 2472480 h 4885973"/>
              <a:gd name="connsiteX54578" fmla="*/ 2930888 w 6085020"/>
              <a:gd name="connsiteY54578" fmla="*/ 2486894 h 4885973"/>
              <a:gd name="connsiteX54579" fmla="*/ 2924993 w 6085020"/>
              <a:gd name="connsiteY54579" fmla="*/ 2489929 h 4885973"/>
              <a:gd name="connsiteX54580" fmla="*/ 2924993 w 6085020"/>
              <a:gd name="connsiteY54580" fmla="*/ 2491257 h 4885973"/>
              <a:gd name="connsiteX54581" fmla="*/ 2922711 w 6085020"/>
              <a:gd name="connsiteY54581" fmla="*/ 2491257 h 4885973"/>
              <a:gd name="connsiteX54582" fmla="*/ 2903696 w 6085020"/>
              <a:gd name="connsiteY54582" fmla="*/ 2488791 h 4885973"/>
              <a:gd name="connsiteX54583" fmla="*/ 2902174 w 6085020"/>
              <a:gd name="connsiteY54583" fmla="*/ 2493153 h 4885973"/>
              <a:gd name="connsiteX54584" fmla="*/ 2900843 w 6085020"/>
              <a:gd name="connsiteY54584" fmla="*/ 2493153 h 4885973"/>
              <a:gd name="connsiteX54585" fmla="*/ 2893617 w 6085020"/>
              <a:gd name="connsiteY54585" fmla="*/ 2484618 h 4885973"/>
              <a:gd name="connsiteX54586" fmla="*/ 2891335 w 6085020"/>
              <a:gd name="connsiteY54586" fmla="*/ 2486263 h 4885973"/>
              <a:gd name="connsiteX54587" fmla="*/ 2891335 w 6085020"/>
              <a:gd name="connsiteY54587" fmla="*/ 2484998 h 4885973"/>
              <a:gd name="connsiteX54588" fmla="*/ 2892286 w 6085020"/>
              <a:gd name="connsiteY54588" fmla="*/ 2484618 h 4885973"/>
              <a:gd name="connsiteX54589" fmla="*/ 2889244 w 6085020"/>
              <a:gd name="connsiteY54589" fmla="*/ 2483480 h 4885973"/>
              <a:gd name="connsiteX54590" fmla="*/ 2887912 w 6085020"/>
              <a:gd name="connsiteY54590" fmla="*/ 2483480 h 4885973"/>
              <a:gd name="connsiteX54591" fmla="*/ 2887912 w 6085020"/>
              <a:gd name="connsiteY54591" fmla="*/ 2488731 h 4885973"/>
              <a:gd name="connsiteX54592" fmla="*/ 2883848 w 6085020"/>
              <a:gd name="connsiteY54592" fmla="*/ 2491660 h 4885973"/>
              <a:gd name="connsiteX54593" fmla="*/ 2882208 w 6085020"/>
              <a:gd name="connsiteY54593" fmla="*/ 2500550 h 4885973"/>
              <a:gd name="connsiteX54594" fmla="*/ 2924423 w 6085020"/>
              <a:gd name="connsiteY54594" fmla="*/ 2505861 h 4885973"/>
              <a:gd name="connsiteX54595" fmla="*/ 2922141 w 6085020"/>
              <a:gd name="connsiteY54595" fmla="*/ 2507378 h 4885973"/>
              <a:gd name="connsiteX54596" fmla="*/ 2909971 w 6085020"/>
              <a:gd name="connsiteY54596" fmla="*/ 2640144 h 4885973"/>
              <a:gd name="connsiteX54597" fmla="*/ 2909971 w 6085020"/>
              <a:gd name="connsiteY54597" fmla="*/ 2646023 h 4885973"/>
              <a:gd name="connsiteX54598" fmla="*/ 2914725 w 6085020"/>
              <a:gd name="connsiteY54598" fmla="*/ 2745029 h 4885973"/>
              <a:gd name="connsiteX54599" fmla="*/ 2909400 w 6085020"/>
              <a:gd name="connsiteY54599" fmla="*/ 2750150 h 4885973"/>
              <a:gd name="connsiteX54600" fmla="*/ 2913013 w 6085020"/>
              <a:gd name="connsiteY54600" fmla="*/ 2759064 h 4885973"/>
              <a:gd name="connsiteX54601" fmla="*/ 2922902 w 6085020"/>
              <a:gd name="connsiteY54601" fmla="*/ 2967696 h 4885973"/>
              <a:gd name="connsiteX54602" fmla="*/ 2944389 w 6085020"/>
              <a:gd name="connsiteY54602" fmla="*/ 2977938 h 4885973"/>
              <a:gd name="connsiteX54603" fmla="*/ 2923662 w 6085020"/>
              <a:gd name="connsiteY54603" fmla="*/ 2987611 h 4885973"/>
              <a:gd name="connsiteX54604" fmla="*/ 2923662 w 6085020"/>
              <a:gd name="connsiteY54604" fmla="*/ 3000698 h 4885973"/>
              <a:gd name="connsiteX54605" fmla="*/ 2933170 w 6085020"/>
              <a:gd name="connsiteY54605" fmla="*/ 2998422 h 4885973"/>
              <a:gd name="connsiteX54606" fmla="*/ 2923852 w 6085020"/>
              <a:gd name="connsiteY54606" fmla="*/ 3008474 h 4885973"/>
              <a:gd name="connsiteX54607" fmla="*/ 2924993 w 6085020"/>
              <a:gd name="connsiteY54607" fmla="*/ 3029907 h 4885973"/>
              <a:gd name="connsiteX54608" fmla="*/ 2919289 w 6085020"/>
              <a:gd name="connsiteY54608" fmla="*/ 3026682 h 4885973"/>
              <a:gd name="connsiteX54609" fmla="*/ 2924993 w 6085020"/>
              <a:gd name="connsiteY54609" fmla="*/ 3031044 h 4885973"/>
              <a:gd name="connsiteX54610" fmla="*/ 2927846 w 6085020"/>
              <a:gd name="connsiteY54610" fmla="*/ 3090979 h 4885973"/>
              <a:gd name="connsiteX54611" fmla="*/ 2938304 w 6085020"/>
              <a:gd name="connsiteY54611" fmla="*/ 3090979 h 4885973"/>
              <a:gd name="connsiteX54612" fmla="*/ 2928226 w 6085020"/>
              <a:gd name="connsiteY54612" fmla="*/ 3099324 h 4885973"/>
              <a:gd name="connsiteX54613" fmla="*/ 2929937 w 6085020"/>
              <a:gd name="connsiteY54613" fmla="*/ 3138775 h 4885973"/>
              <a:gd name="connsiteX54614" fmla="*/ 2919669 w 6085020"/>
              <a:gd name="connsiteY54614" fmla="*/ 3138775 h 4885973"/>
              <a:gd name="connsiteX54615" fmla="*/ 2915295 w 6085020"/>
              <a:gd name="connsiteY54615" fmla="*/ 3159259 h 4885973"/>
              <a:gd name="connsiteX54616" fmla="*/ 2910922 w 6085020"/>
              <a:gd name="connsiteY54616" fmla="*/ 3179553 h 4885973"/>
              <a:gd name="connsiteX54617" fmla="*/ 2931459 w 6085020"/>
              <a:gd name="connsiteY54617" fmla="*/ 3172345 h 4885973"/>
              <a:gd name="connsiteX54618" fmla="*/ 2937924 w 6085020"/>
              <a:gd name="connsiteY54618" fmla="*/ 3310232 h 4885973"/>
              <a:gd name="connsiteX54619" fmla="*/ 2943629 w 6085020"/>
              <a:gd name="connsiteY54619" fmla="*/ 3301697 h 4885973"/>
              <a:gd name="connsiteX54620" fmla="*/ 2938304 w 6085020"/>
              <a:gd name="connsiteY54620" fmla="*/ 3317629 h 4885973"/>
              <a:gd name="connsiteX54621" fmla="*/ 2939255 w 6085020"/>
              <a:gd name="connsiteY54621" fmla="*/ 3336596 h 4885973"/>
              <a:gd name="connsiteX54622" fmla="*/ 2943629 w 6085020"/>
              <a:gd name="connsiteY54622" fmla="*/ 3336596 h 4885973"/>
              <a:gd name="connsiteX54623" fmla="*/ 2943629 w 6085020"/>
              <a:gd name="connsiteY54623" fmla="*/ 3346838 h 4885973"/>
              <a:gd name="connsiteX54624" fmla="*/ 2939635 w 6085020"/>
              <a:gd name="connsiteY54624" fmla="*/ 3346838 h 4885973"/>
              <a:gd name="connsiteX54625" fmla="*/ 2939635 w 6085020"/>
              <a:gd name="connsiteY54625" fmla="*/ 3362580 h 4885973"/>
              <a:gd name="connsiteX54626" fmla="*/ 2946728 w 6085020"/>
              <a:gd name="connsiteY54626" fmla="*/ 3356814 h 4885973"/>
              <a:gd name="connsiteX54627" fmla="*/ 2948002 w 6085020"/>
              <a:gd name="connsiteY54627" fmla="*/ 3357080 h 4885973"/>
              <a:gd name="connsiteX54628" fmla="*/ 2948002 w 6085020"/>
              <a:gd name="connsiteY54628" fmla="*/ 3372632 h 4885973"/>
              <a:gd name="connsiteX54629" fmla="*/ 2940548 w 6085020"/>
              <a:gd name="connsiteY54629" fmla="*/ 3370337 h 4885973"/>
              <a:gd name="connsiteX54630" fmla="*/ 2940016 w 6085020"/>
              <a:gd name="connsiteY54630" fmla="*/ 3368839 h 4885973"/>
              <a:gd name="connsiteX54631" fmla="*/ 2941537 w 6085020"/>
              <a:gd name="connsiteY54631" fmla="*/ 3401651 h 4885973"/>
              <a:gd name="connsiteX54632" fmla="*/ 2939255 w 6085020"/>
              <a:gd name="connsiteY54632" fmla="*/ 3427825 h 4885973"/>
              <a:gd name="connsiteX54633" fmla="*/ 2942678 w 6085020"/>
              <a:gd name="connsiteY54633" fmla="*/ 3426876 h 4885973"/>
              <a:gd name="connsiteX54634" fmla="*/ 2944199 w 6085020"/>
              <a:gd name="connsiteY54634" fmla="*/ 3460068 h 4885973"/>
              <a:gd name="connsiteX54635" fmla="*/ 2939255 w 6085020"/>
              <a:gd name="connsiteY54635" fmla="*/ 3479983 h 4885973"/>
              <a:gd name="connsiteX54636" fmla="*/ 2945150 w 6085020"/>
              <a:gd name="connsiteY54636" fmla="*/ 3479983 h 4885973"/>
              <a:gd name="connsiteX54637" fmla="*/ 2947242 w 6085020"/>
              <a:gd name="connsiteY54637" fmla="*/ 3524934 h 4885973"/>
              <a:gd name="connsiteX54638" fmla="*/ 2946006 w 6085020"/>
              <a:gd name="connsiteY54638" fmla="*/ 3539633 h 4885973"/>
              <a:gd name="connsiteX54639" fmla="*/ 2947242 w 6085020"/>
              <a:gd name="connsiteY54639" fmla="*/ 3540865 h 4885973"/>
              <a:gd name="connsiteX54640" fmla="*/ 2949143 w 6085020"/>
              <a:gd name="connsiteY54640" fmla="*/ 3583730 h 4885973"/>
              <a:gd name="connsiteX54641" fmla="*/ 2978617 w 6085020"/>
              <a:gd name="connsiteY54641" fmla="*/ 3608576 h 4885973"/>
              <a:gd name="connsiteX54642" fmla="*/ 2968159 w 6085020"/>
              <a:gd name="connsiteY54642" fmla="*/ 3593213 h 4885973"/>
              <a:gd name="connsiteX54643" fmla="*/ 2949143 w 6085020"/>
              <a:gd name="connsiteY54643" fmla="*/ 3593213 h 4885973"/>
              <a:gd name="connsiteX54644" fmla="*/ 2955799 w 6085020"/>
              <a:gd name="connsiteY54644" fmla="*/ 3738876 h 4885973"/>
              <a:gd name="connsiteX54645" fmla="*/ 2872700 w 6085020"/>
              <a:gd name="connsiteY54645" fmla="*/ 3744945 h 4885973"/>
              <a:gd name="connsiteX54646" fmla="*/ 2872700 w 6085020"/>
              <a:gd name="connsiteY54646" fmla="*/ 3752153 h 4885973"/>
              <a:gd name="connsiteX54647" fmla="*/ 2956369 w 6085020"/>
              <a:gd name="connsiteY54647" fmla="*/ 3749687 h 4885973"/>
              <a:gd name="connsiteX54648" fmla="*/ 2956369 w 6085020"/>
              <a:gd name="connsiteY54648" fmla="*/ 3750825 h 4885973"/>
              <a:gd name="connsiteX54649" fmla="*/ 2953707 w 6085020"/>
              <a:gd name="connsiteY54649" fmla="*/ 3766188 h 4885973"/>
              <a:gd name="connsiteX54650" fmla="*/ 2956749 w 6085020"/>
              <a:gd name="connsiteY54650" fmla="*/ 3760308 h 4885973"/>
              <a:gd name="connsiteX54651" fmla="*/ 2959221 w 6085020"/>
              <a:gd name="connsiteY54651" fmla="*/ 3812466 h 4885973"/>
              <a:gd name="connsiteX54652" fmla="*/ 2962454 w 6085020"/>
              <a:gd name="connsiteY54652" fmla="*/ 3808104 h 4885973"/>
              <a:gd name="connsiteX54653" fmla="*/ 2959602 w 6085020"/>
              <a:gd name="connsiteY54653" fmla="*/ 3819105 h 4885973"/>
              <a:gd name="connsiteX54654" fmla="*/ 2960553 w 6085020"/>
              <a:gd name="connsiteY54654" fmla="*/ 3839968 h 4885973"/>
              <a:gd name="connsiteX54655" fmla="*/ 2960553 w 6085020"/>
              <a:gd name="connsiteY54655" fmla="*/ 3850589 h 4885973"/>
              <a:gd name="connsiteX54656" fmla="*/ 2960553 w 6085020"/>
              <a:gd name="connsiteY54656" fmla="*/ 3864435 h 4885973"/>
              <a:gd name="connsiteX54657" fmla="*/ 2966447 w 6085020"/>
              <a:gd name="connsiteY54657" fmla="*/ 3864435 h 4885973"/>
              <a:gd name="connsiteX54658" fmla="*/ 2966447 w 6085020"/>
              <a:gd name="connsiteY54658" fmla="*/ 3874677 h 4885973"/>
              <a:gd name="connsiteX54659" fmla="*/ 2960933 w 6085020"/>
              <a:gd name="connsiteY54659" fmla="*/ 3874677 h 4885973"/>
              <a:gd name="connsiteX54660" fmla="*/ 2963975 w 6085020"/>
              <a:gd name="connsiteY54660" fmla="*/ 3939163 h 4885973"/>
              <a:gd name="connsiteX54661" fmla="*/ 2963025 w 6085020"/>
              <a:gd name="connsiteY54661" fmla="*/ 3939163 h 4885973"/>
              <a:gd name="connsiteX54662" fmla="*/ 2964356 w 6085020"/>
              <a:gd name="connsiteY54662" fmla="*/ 3948077 h 4885973"/>
              <a:gd name="connsiteX54663" fmla="*/ 2967398 w 6085020"/>
              <a:gd name="connsiteY54663" fmla="*/ 4011805 h 4885973"/>
              <a:gd name="connsiteX54664" fmla="*/ 2963025 w 6085020"/>
              <a:gd name="connsiteY54664" fmla="*/ 4027737 h 4885973"/>
              <a:gd name="connsiteX54665" fmla="*/ 2957700 w 6085020"/>
              <a:gd name="connsiteY54665" fmla="*/ 4006873 h 4885973"/>
              <a:gd name="connsiteX54666" fmla="*/ 2942107 w 6085020"/>
              <a:gd name="connsiteY54666" fmla="*/ 4027737 h 4885973"/>
              <a:gd name="connsiteX54667" fmla="*/ 2963025 w 6085020"/>
              <a:gd name="connsiteY54667" fmla="*/ 4027737 h 4885973"/>
              <a:gd name="connsiteX54668" fmla="*/ 2961884 w 6085020"/>
              <a:gd name="connsiteY54668" fmla="*/ 4036272 h 4885973"/>
              <a:gd name="connsiteX54669" fmla="*/ 2968349 w 6085020"/>
              <a:gd name="connsiteY54669" fmla="*/ 4033806 h 4885973"/>
              <a:gd name="connsiteX54670" fmla="*/ 2969490 w 6085020"/>
              <a:gd name="connsiteY54670" fmla="*/ 4058842 h 4885973"/>
              <a:gd name="connsiteX54671" fmla="*/ 2952566 w 6085020"/>
              <a:gd name="connsiteY54671" fmla="*/ 4085205 h 4885973"/>
              <a:gd name="connsiteX54672" fmla="*/ 2970250 w 6085020"/>
              <a:gd name="connsiteY54672" fmla="*/ 4075533 h 4885973"/>
              <a:gd name="connsiteX54673" fmla="*/ 2972723 w 6085020"/>
              <a:gd name="connsiteY54673" fmla="*/ 4127691 h 4885973"/>
              <a:gd name="connsiteX54674" fmla="*/ 2976906 w 6085020"/>
              <a:gd name="connsiteY54674" fmla="*/ 4146657 h 4885973"/>
              <a:gd name="connsiteX54675" fmla="*/ 2973483 w 6085020"/>
              <a:gd name="connsiteY54675" fmla="*/ 4144002 h 4885973"/>
              <a:gd name="connsiteX54676" fmla="*/ 2975575 w 6085020"/>
              <a:gd name="connsiteY54676" fmla="*/ 4189901 h 4885973"/>
              <a:gd name="connsiteX54677" fmla="*/ 2975575 w 6085020"/>
              <a:gd name="connsiteY54677" fmla="*/ 4202419 h 4885973"/>
              <a:gd name="connsiteX54678" fmla="*/ 2975575 w 6085020"/>
              <a:gd name="connsiteY54678" fmla="*/ 4209247 h 4885973"/>
              <a:gd name="connsiteX54679" fmla="*/ 2979568 w 6085020"/>
              <a:gd name="connsiteY54679" fmla="*/ 4230489 h 4885973"/>
              <a:gd name="connsiteX54680" fmla="*/ 2985463 w 6085020"/>
              <a:gd name="connsiteY54680" fmla="*/ 4229541 h 4885973"/>
              <a:gd name="connsiteX54681" fmla="*/ 2986414 w 6085020"/>
              <a:gd name="connsiteY54681" fmla="*/ 4238645 h 4885973"/>
              <a:gd name="connsiteX54682" fmla="*/ 2994210 w 6085020"/>
              <a:gd name="connsiteY54682" fmla="*/ 4253249 h 4885973"/>
              <a:gd name="connsiteX54683" fmla="*/ 2995922 w 6085020"/>
              <a:gd name="connsiteY54683" fmla="*/ 4256284 h 4885973"/>
              <a:gd name="connsiteX54684" fmla="*/ 3000676 w 6085020"/>
              <a:gd name="connsiteY54684" fmla="*/ 4261215 h 4885973"/>
              <a:gd name="connsiteX54685" fmla="*/ 3008092 w 6085020"/>
              <a:gd name="connsiteY54685" fmla="*/ 4272785 h 4885973"/>
              <a:gd name="connsiteX54686" fmla="*/ 3008092 w 6085020"/>
              <a:gd name="connsiteY54686" fmla="*/ 4268612 h 4885973"/>
              <a:gd name="connsiteX54687" fmla="*/ 3027107 w 6085020"/>
              <a:gd name="connsiteY54687" fmla="*/ 4281699 h 4885973"/>
              <a:gd name="connsiteX54688" fmla="*/ 3028248 w 6085020"/>
              <a:gd name="connsiteY54688" fmla="*/ 4306356 h 4885973"/>
              <a:gd name="connsiteX54689" fmla="*/ 3032432 w 6085020"/>
              <a:gd name="connsiteY54689" fmla="*/ 4325322 h 4885973"/>
              <a:gd name="connsiteX54690" fmla="*/ 3029199 w 6085020"/>
              <a:gd name="connsiteY54690" fmla="*/ 4322856 h 4885973"/>
              <a:gd name="connsiteX54691" fmla="*/ 3024826 w 6085020"/>
              <a:gd name="connsiteY54691" fmla="*/ 4303890 h 4885973"/>
              <a:gd name="connsiteX54692" fmla="*/ 3003908 w 6085020"/>
              <a:gd name="connsiteY54692" fmla="*/ 4309200 h 4885973"/>
              <a:gd name="connsiteX54693" fmla="*/ 3024826 w 6085020"/>
              <a:gd name="connsiteY54693" fmla="*/ 4330064 h 4885973"/>
              <a:gd name="connsiteX54694" fmla="*/ 3029009 w 6085020"/>
              <a:gd name="connsiteY54694" fmla="*/ 4323805 h 4885973"/>
              <a:gd name="connsiteX54695" fmla="*/ 3031101 w 6085020"/>
              <a:gd name="connsiteY54695" fmla="*/ 4369135 h 4885973"/>
              <a:gd name="connsiteX54696" fmla="*/ 3031101 w 6085020"/>
              <a:gd name="connsiteY54696" fmla="*/ 4381653 h 4885973"/>
              <a:gd name="connsiteX54697" fmla="*/ 3031101 w 6085020"/>
              <a:gd name="connsiteY54697" fmla="*/ 4388481 h 4885973"/>
              <a:gd name="connsiteX54698" fmla="*/ 3035094 w 6085020"/>
              <a:gd name="connsiteY54698" fmla="*/ 4409723 h 4885973"/>
              <a:gd name="connsiteX54699" fmla="*/ 3036805 w 6085020"/>
              <a:gd name="connsiteY54699" fmla="*/ 4408016 h 4885973"/>
              <a:gd name="connsiteX54700" fmla="*/ 3037756 w 6085020"/>
              <a:gd name="connsiteY54700" fmla="*/ 4417120 h 4885973"/>
              <a:gd name="connsiteX54701" fmla="*/ 3045553 w 6085020"/>
              <a:gd name="connsiteY54701" fmla="*/ 4431914 h 4885973"/>
              <a:gd name="connsiteX54702" fmla="*/ 3047264 w 6085020"/>
              <a:gd name="connsiteY54702" fmla="*/ 4434759 h 4885973"/>
              <a:gd name="connsiteX54703" fmla="*/ 3083964 w 6085020"/>
              <a:gd name="connsiteY54703" fmla="*/ 4463588 h 4885973"/>
              <a:gd name="connsiteX54704" fmla="*/ 3086627 w 6085020"/>
              <a:gd name="connsiteY54704" fmla="*/ 4464726 h 4885973"/>
              <a:gd name="connsiteX54705" fmla="*/ 3105642 w 6085020"/>
              <a:gd name="connsiteY54705" fmla="*/ 4469847 h 4885973"/>
              <a:gd name="connsiteX54706" fmla="*/ 3116101 w 6085020"/>
              <a:gd name="connsiteY54706" fmla="*/ 4469847 h 4885973"/>
              <a:gd name="connsiteX54707" fmla="*/ 3116101 w 6085020"/>
              <a:gd name="connsiteY54707" fmla="*/ 4471175 h 4885973"/>
              <a:gd name="connsiteX54708" fmla="*/ 3118573 w 6085020"/>
              <a:gd name="connsiteY54708" fmla="*/ 4471175 h 4885973"/>
              <a:gd name="connsiteX54709" fmla="*/ 3160027 w 6085020"/>
              <a:gd name="connsiteY54709" fmla="*/ 4471175 h 4885973"/>
              <a:gd name="connsiteX54710" fmla="*/ 3163260 w 6085020"/>
              <a:gd name="connsiteY54710" fmla="*/ 4469658 h 4885973"/>
              <a:gd name="connsiteX54711" fmla="*/ 3142342 w 6085020"/>
              <a:gd name="connsiteY54711" fmla="*/ 4464537 h 4885973"/>
              <a:gd name="connsiteX54712" fmla="*/ 3167823 w 6085020"/>
              <a:gd name="connsiteY54712" fmla="*/ 4470985 h 4885973"/>
              <a:gd name="connsiteX54713" fmla="*/ 3236280 w 6085020"/>
              <a:gd name="connsiteY54713" fmla="*/ 4468520 h 4885973"/>
              <a:gd name="connsiteX54714" fmla="*/ 3236280 w 6085020"/>
              <a:gd name="connsiteY54714" fmla="*/ 4459415 h 4885973"/>
              <a:gd name="connsiteX54715" fmla="*/ 3246739 w 6085020"/>
              <a:gd name="connsiteY54715" fmla="*/ 4459415 h 4885973"/>
              <a:gd name="connsiteX54716" fmla="*/ 3246739 w 6085020"/>
              <a:gd name="connsiteY54716" fmla="*/ 4468140 h 4885973"/>
              <a:gd name="connsiteX54717" fmla="*/ 3272980 w 6085020"/>
              <a:gd name="connsiteY54717" fmla="*/ 4466623 h 4885973"/>
              <a:gd name="connsiteX54718" fmla="*/ 3272980 w 6085020"/>
              <a:gd name="connsiteY54718" fmla="*/ 4464537 h 4885973"/>
              <a:gd name="connsiteX54719" fmla="*/ 3283439 w 6085020"/>
              <a:gd name="connsiteY54719" fmla="*/ 4464537 h 4885973"/>
              <a:gd name="connsiteX54720" fmla="*/ 3283439 w 6085020"/>
              <a:gd name="connsiteY54720" fmla="*/ 4466054 h 4885973"/>
              <a:gd name="connsiteX54721" fmla="*/ 3338585 w 6085020"/>
              <a:gd name="connsiteY54721" fmla="*/ 4462071 h 4885973"/>
              <a:gd name="connsiteX54722" fmla="*/ 3351515 w 6085020"/>
              <a:gd name="connsiteY54722" fmla="*/ 4459415 h 4885973"/>
              <a:gd name="connsiteX54723" fmla="*/ 3340866 w 6085020"/>
              <a:gd name="connsiteY54723" fmla="*/ 4428500 h 4885973"/>
              <a:gd name="connsiteX54724" fmla="*/ 3356269 w 6085020"/>
              <a:gd name="connsiteY54724" fmla="*/ 4460743 h 4885973"/>
              <a:gd name="connsiteX54725" fmla="*/ 3403808 w 6085020"/>
              <a:gd name="connsiteY54725" fmla="*/ 4457140 h 4885973"/>
              <a:gd name="connsiteX54726" fmla="*/ 3412270 w 6085020"/>
              <a:gd name="connsiteY54726" fmla="*/ 4453707 h 4885973"/>
              <a:gd name="connsiteX54727" fmla="*/ 3413886 w 6085020"/>
              <a:gd name="connsiteY54727" fmla="*/ 4454674 h 4885973"/>
              <a:gd name="connsiteX54728" fmla="*/ 3413886 w 6085020"/>
              <a:gd name="connsiteY54728" fmla="*/ 4456002 h 4885973"/>
              <a:gd name="connsiteX54729" fmla="*/ 3450207 w 6085020"/>
              <a:gd name="connsiteY54729" fmla="*/ 4452398 h 4885973"/>
              <a:gd name="connsiteX54730" fmla="*/ 3450207 w 6085020"/>
              <a:gd name="connsiteY54730" fmla="*/ 4449743 h 4885973"/>
              <a:gd name="connsiteX54731" fmla="*/ 3455150 w 6085020"/>
              <a:gd name="connsiteY54731" fmla="*/ 4451829 h 4885973"/>
              <a:gd name="connsiteX54732" fmla="*/ 3461996 w 6085020"/>
              <a:gd name="connsiteY54732" fmla="*/ 4451829 h 4885973"/>
              <a:gd name="connsiteX54733" fmla="*/ 3465229 w 6085020"/>
              <a:gd name="connsiteY54733" fmla="*/ 4451829 h 4885973"/>
              <a:gd name="connsiteX54734" fmla="*/ 3393920 w 6085020"/>
              <a:gd name="connsiteY54734" fmla="*/ 4529213 h 4885973"/>
              <a:gd name="connsiteX54735" fmla="*/ 3395632 w 6085020"/>
              <a:gd name="connsiteY54735" fmla="*/ 4519539 h 4885973"/>
              <a:gd name="connsiteX54736" fmla="*/ 3374334 w 6085020"/>
              <a:gd name="connsiteY54736" fmla="*/ 4548369 h 4885973"/>
              <a:gd name="connsiteX54737" fmla="*/ 3338014 w 6085020"/>
              <a:gd name="connsiteY54737" fmla="*/ 4581181 h 4885973"/>
              <a:gd name="connsiteX54738" fmla="*/ 3338014 w 6085020"/>
              <a:gd name="connsiteY54738" fmla="*/ 4566387 h 4885973"/>
              <a:gd name="connsiteX54739" fmla="*/ 3322421 w 6085020"/>
              <a:gd name="connsiteY54739" fmla="*/ 4587250 h 4885973"/>
              <a:gd name="connsiteX54740" fmla="*/ 3329457 w 6085020"/>
              <a:gd name="connsiteY54740" fmla="*/ 4588388 h 4885973"/>
              <a:gd name="connsiteX54741" fmla="*/ 3250922 w 6085020"/>
              <a:gd name="connsiteY54741" fmla="*/ 4649840 h 4885973"/>
              <a:gd name="connsiteX54742" fmla="*/ 3249211 w 6085020"/>
              <a:gd name="connsiteY54742" fmla="*/ 4649840 h 4885973"/>
              <a:gd name="connsiteX54743" fmla="*/ 3249211 w 6085020"/>
              <a:gd name="connsiteY54743" fmla="*/ 4651167 h 4885973"/>
              <a:gd name="connsiteX54744" fmla="*/ 3238562 w 6085020"/>
              <a:gd name="connsiteY54744" fmla="*/ 4658564 h 4885973"/>
              <a:gd name="connsiteX54745" fmla="*/ 3233427 w 6085020"/>
              <a:gd name="connsiteY54745" fmla="*/ 4639598 h 4885973"/>
              <a:gd name="connsiteX54746" fmla="*/ 3217835 w 6085020"/>
              <a:gd name="connsiteY54746" fmla="*/ 4655340 h 4885973"/>
              <a:gd name="connsiteX54747" fmla="*/ 3225821 w 6085020"/>
              <a:gd name="connsiteY54747" fmla="*/ 4667289 h 4885973"/>
              <a:gd name="connsiteX54748" fmla="*/ 3113058 w 6085020"/>
              <a:gd name="connsiteY54748" fmla="*/ 4736327 h 4885973"/>
              <a:gd name="connsiteX54749" fmla="*/ 3107924 w 6085020"/>
              <a:gd name="connsiteY54749" fmla="*/ 4707498 h 4885973"/>
              <a:gd name="connsiteX54750" fmla="*/ 3102029 w 6085020"/>
              <a:gd name="connsiteY54750" fmla="*/ 4740879 h 4885973"/>
              <a:gd name="connsiteX54751" fmla="*/ 3098797 w 6085020"/>
              <a:gd name="connsiteY54751" fmla="*/ 4740879 h 4885973"/>
              <a:gd name="connsiteX54752" fmla="*/ 3098797 w 6085020"/>
              <a:gd name="connsiteY54752" fmla="*/ 4744862 h 4885973"/>
              <a:gd name="connsiteX54753" fmla="*/ 3074076 w 6085020"/>
              <a:gd name="connsiteY54753" fmla="*/ 4757191 h 4885973"/>
              <a:gd name="connsiteX54754" fmla="*/ 3060575 w 6085020"/>
              <a:gd name="connsiteY54754" fmla="*/ 4755104 h 4885973"/>
              <a:gd name="connsiteX54755" fmla="*/ 3064378 w 6085020"/>
              <a:gd name="connsiteY54755" fmla="*/ 4755104 h 4885973"/>
              <a:gd name="connsiteX54756" fmla="*/ 3065519 w 6085020"/>
              <a:gd name="connsiteY54756" fmla="*/ 4756242 h 4885973"/>
              <a:gd name="connsiteX54757" fmla="*/ 3061145 w 6085020"/>
              <a:gd name="connsiteY54757" fmla="*/ 4762691 h 4885973"/>
              <a:gd name="connsiteX54758" fmla="*/ 3057342 w 6085020"/>
              <a:gd name="connsiteY54758" fmla="*/ 4760794 h 4885973"/>
              <a:gd name="connsiteX54759" fmla="*/ 3055631 w 6085020"/>
              <a:gd name="connsiteY54759" fmla="*/ 4764588 h 4885973"/>
              <a:gd name="connsiteX54760" fmla="*/ 3034714 w 6085020"/>
              <a:gd name="connsiteY54760" fmla="*/ 4774450 h 4885973"/>
              <a:gd name="connsiteX54761" fmla="*/ 3010564 w 6085020"/>
              <a:gd name="connsiteY54761" fmla="*/ 4785451 h 4885973"/>
              <a:gd name="connsiteX54762" fmla="*/ 3008662 w 6085020"/>
              <a:gd name="connsiteY54762" fmla="*/ 4785451 h 4885973"/>
              <a:gd name="connsiteX54763" fmla="*/ 3008662 w 6085020"/>
              <a:gd name="connsiteY54763" fmla="*/ 4787157 h 4885973"/>
              <a:gd name="connsiteX54764" fmla="*/ 2889814 w 6085020"/>
              <a:gd name="connsiteY54764" fmla="*/ 4832298 h 4885973"/>
              <a:gd name="connsiteX54765" fmla="*/ 2900273 w 6085020"/>
              <a:gd name="connsiteY54765" fmla="*/ 4777105 h 4885973"/>
              <a:gd name="connsiteX54766" fmla="*/ 2916816 w 6085020"/>
              <a:gd name="connsiteY54766" fmla="*/ 4737276 h 4885973"/>
              <a:gd name="connsiteX54767" fmla="*/ 2893047 w 6085020"/>
              <a:gd name="connsiteY54767" fmla="*/ 4734430 h 4885973"/>
              <a:gd name="connsiteX54768" fmla="*/ 2889244 w 6085020"/>
              <a:gd name="connsiteY54768" fmla="*/ 4732534 h 4885973"/>
              <a:gd name="connsiteX54769" fmla="*/ 2887532 w 6085020"/>
              <a:gd name="connsiteY54769" fmla="*/ 4734241 h 4885973"/>
              <a:gd name="connsiteX54770" fmla="*/ 2849501 w 6085020"/>
              <a:gd name="connsiteY54770" fmla="*/ 4729499 h 4885973"/>
              <a:gd name="connsiteX54771" fmla="*/ 2781234 w 6085020"/>
              <a:gd name="connsiteY54771" fmla="*/ 4721154 h 4885973"/>
              <a:gd name="connsiteX54772" fmla="*/ 2810709 w 6085020"/>
              <a:gd name="connsiteY54772" fmla="*/ 4735189 h 4885973"/>
              <a:gd name="connsiteX54773" fmla="*/ 2840373 w 6085020"/>
              <a:gd name="connsiteY54773" fmla="*/ 4749224 h 4885973"/>
              <a:gd name="connsiteX54774" fmla="*/ 2822879 w 6085020"/>
              <a:gd name="connsiteY54774" fmla="*/ 4787157 h 4885973"/>
              <a:gd name="connsiteX54775" fmla="*/ 2816414 w 6085020"/>
              <a:gd name="connsiteY54775" fmla="*/ 4779950 h 4885973"/>
              <a:gd name="connsiteX54776" fmla="*/ 2820407 w 6085020"/>
              <a:gd name="connsiteY54776" fmla="*/ 4792279 h 4885973"/>
              <a:gd name="connsiteX54777" fmla="*/ 2812040 w 6085020"/>
              <a:gd name="connsiteY54777" fmla="*/ 4811245 h 4885973"/>
              <a:gd name="connsiteX54778" fmla="*/ 2789982 w 6085020"/>
              <a:gd name="connsiteY54778" fmla="*/ 4859989 h 4885973"/>
              <a:gd name="connsiteX54779" fmla="*/ 2751950 w 6085020"/>
              <a:gd name="connsiteY54779" fmla="*/ 4867955 h 4885973"/>
              <a:gd name="connsiteX54780" fmla="*/ 2677409 w 6085020"/>
              <a:gd name="connsiteY54780" fmla="*/ 4878766 h 4885973"/>
              <a:gd name="connsiteX54781" fmla="*/ 2672465 w 6085020"/>
              <a:gd name="connsiteY54781" fmla="*/ 4874783 h 4885973"/>
              <a:gd name="connsiteX54782" fmla="*/ 2671324 w 6085020"/>
              <a:gd name="connsiteY54782" fmla="*/ 4879335 h 4885973"/>
              <a:gd name="connsiteX54783" fmla="*/ 2574507 w 6085020"/>
              <a:gd name="connsiteY54783" fmla="*/ 4885898 h 4885973"/>
              <a:gd name="connsiteX54784" fmla="*/ 2572823 w 6085020"/>
              <a:gd name="connsiteY54784" fmla="*/ 4881231 h 4885973"/>
              <a:gd name="connsiteX54785" fmla="*/ 2565977 w 6085020"/>
              <a:gd name="connsiteY54785" fmla="*/ 4878387 h 4885973"/>
              <a:gd name="connsiteX54786" fmla="*/ 2559321 w 6085020"/>
              <a:gd name="connsiteY54786" fmla="*/ 4885973 h 4885973"/>
              <a:gd name="connsiteX54787" fmla="*/ 2543729 w 6085020"/>
              <a:gd name="connsiteY54787" fmla="*/ 4885973 h 4885973"/>
              <a:gd name="connsiteX54788" fmla="*/ 2538214 w 6085020"/>
              <a:gd name="connsiteY54788" fmla="*/ 4879714 h 4885973"/>
              <a:gd name="connsiteX54789" fmla="*/ 2538214 w 6085020"/>
              <a:gd name="connsiteY54789" fmla="*/ 4885973 h 4885973"/>
              <a:gd name="connsiteX54790" fmla="*/ 2531749 w 6085020"/>
              <a:gd name="connsiteY54790" fmla="*/ 4885973 h 4885973"/>
              <a:gd name="connsiteX54791" fmla="*/ 2531749 w 6085020"/>
              <a:gd name="connsiteY54791" fmla="*/ 4879904 h 4885973"/>
              <a:gd name="connsiteX54792" fmla="*/ 2519959 w 6085020"/>
              <a:gd name="connsiteY54792" fmla="*/ 4874025 h 4885973"/>
              <a:gd name="connsiteX54793" fmla="*/ 2514064 w 6085020"/>
              <a:gd name="connsiteY54793" fmla="*/ 4885784 h 4885973"/>
              <a:gd name="connsiteX54794" fmla="*/ 2358326 w 6085020"/>
              <a:gd name="connsiteY54794" fmla="*/ 4871559 h 4885973"/>
              <a:gd name="connsiteX54795" fmla="*/ 2361748 w 6085020"/>
              <a:gd name="connsiteY54795" fmla="*/ 4864541 h 4885973"/>
              <a:gd name="connsiteX54796" fmla="*/ 2369355 w 6085020"/>
              <a:gd name="connsiteY54796" fmla="*/ 4848609 h 4885973"/>
              <a:gd name="connsiteX54797" fmla="*/ 2322576 w 6085020"/>
              <a:gd name="connsiteY54797" fmla="*/ 4865300 h 4885973"/>
              <a:gd name="connsiteX54798" fmla="*/ 2326189 w 6085020"/>
              <a:gd name="connsiteY54798" fmla="*/ 4867006 h 4885973"/>
              <a:gd name="connsiteX54799" fmla="*/ 2305842 w 6085020"/>
              <a:gd name="connsiteY54799" fmla="*/ 4863214 h 4885973"/>
              <a:gd name="connsiteX54800" fmla="*/ 2308124 w 6085020"/>
              <a:gd name="connsiteY54800" fmla="*/ 4853540 h 4885973"/>
              <a:gd name="connsiteX54801" fmla="*/ 2312498 w 6085020"/>
              <a:gd name="connsiteY54801" fmla="*/ 4835902 h 4885973"/>
              <a:gd name="connsiteX54802" fmla="*/ 2306223 w 6085020"/>
              <a:gd name="connsiteY54802" fmla="*/ 4828694 h 4885973"/>
              <a:gd name="connsiteX54803" fmla="*/ 2299947 w 6085020"/>
              <a:gd name="connsiteY54803" fmla="*/ 4821297 h 4885973"/>
              <a:gd name="connsiteX54804" fmla="*/ 2290059 w 6085020"/>
              <a:gd name="connsiteY54804" fmla="*/ 4825091 h 4885973"/>
              <a:gd name="connsiteX54805" fmla="*/ 2272945 w 6085020"/>
              <a:gd name="connsiteY54805" fmla="*/ 4839695 h 4885973"/>
              <a:gd name="connsiteX54806" fmla="*/ 2268001 w 6085020"/>
              <a:gd name="connsiteY54806" fmla="*/ 4856385 h 4885973"/>
              <a:gd name="connsiteX54807" fmla="*/ 2262487 w 6085020"/>
              <a:gd name="connsiteY54807" fmla="*/ 4855248 h 4885973"/>
              <a:gd name="connsiteX54808" fmla="*/ 2051222 w 6085020"/>
              <a:gd name="connsiteY54808" fmla="*/ 4777295 h 4885973"/>
              <a:gd name="connsiteX54809" fmla="*/ 2057307 w 6085020"/>
              <a:gd name="connsiteY54809" fmla="*/ 4755673 h 4885973"/>
              <a:gd name="connsiteX54810" fmla="*/ 2058448 w 6085020"/>
              <a:gd name="connsiteY54810" fmla="*/ 4755673 h 4885973"/>
              <a:gd name="connsiteX54811" fmla="*/ 2060236 w 6085020"/>
              <a:gd name="connsiteY54811" fmla="*/ 4752070 h 4885973"/>
              <a:gd name="connsiteX54812" fmla="*/ 2060160 w 6085020"/>
              <a:gd name="connsiteY54812" fmla="*/ 4751880 h 4885973"/>
              <a:gd name="connsiteX54813" fmla="*/ 2058828 w 6085020"/>
              <a:gd name="connsiteY54813" fmla="*/ 4750363 h 4885973"/>
              <a:gd name="connsiteX54814" fmla="*/ 2060160 w 6085020"/>
              <a:gd name="connsiteY54814" fmla="*/ 4745431 h 4885973"/>
              <a:gd name="connsiteX54815" fmla="*/ 2067956 w 6085020"/>
              <a:gd name="connsiteY54815" fmla="*/ 4686635 h 4885973"/>
              <a:gd name="connsiteX54816" fmla="*/ 2066245 w 6085020"/>
              <a:gd name="connsiteY54816" fmla="*/ 4676583 h 4885973"/>
              <a:gd name="connsiteX54817" fmla="*/ 2059019 w 6085020"/>
              <a:gd name="connsiteY54817" fmla="*/ 4655909 h 4885973"/>
              <a:gd name="connsiteX54818" fmla="*/ 2059019 w 6085020"/>
              <a:gd name="connsiteY54818" fmla="*/ 4657806 h 4885973"/>
              <a:gd name="connsiteX54819" fmla="*/ 2054740 w 6085020"/>
              <a:gd name="connsiteY54819" fmla="*/ 4657445 h 4885973"/>
              <a:gd name="connsiteX54820" fmla="*/ 2053694 w 6085020"/>
              <a:gd name="connsiteY54820" fmla="*/ 4660271 h 4885973"/>
              <a:gd name="connsiteX54821" fmla="*/ 2056737 w 6085020"/>
              <a:gd name="connsiteY54821" fmla="*/ 4662168 h 4885973"/>
              <a:gd name="connsiteX54822" fmla="*/ 2024791 w 6085020"/>
              <a:gd name="connsiteY54822" fmla="*/ 4723620 h 4885973"/>
              <a:gd name="connsiteX54823" fmla="*/ 2008057 w 6085020"/>
              <a:gd name="connsiteY54823" fmla="*/ 4757949 h 4885973"/>
              <a:gd name="connsiteX54824" fmla="*/ 1915450 w 6085020"/>
              <a:gd name="connsiteY54824" fmla="*/ 4716981 h 4885973"/>
              <a:gd name="connsiteX54825" fmla="*/ 1912408 w 6085020"/>
              <a:gd name="connsiteY54825" fmla="*/ 4708067 h 4885973"/>
              <a:gd name="connsiteX54826" fmla="*/ 1912408 w 6085020"/>
              <a:gd name="connsiteY54826" fmla="*/ 4715654 h 4885973"/>
              <a:gd name="connsiteX54827" fmla="*/ 1864298 w 6085020"/>
              <a:gd name="connsiteY54827" fmla="*/ 4695549 h 4885973"/>
              <a:gd name="connsiteX54828" fmla="*/ 1860875 w 6085020"/>
              <a:gd name="connsiteY54828" fmla="*/ 4694032 h 4885973"/>
              <a:gd name="connsiteX54829" fmla="*/ 1665964 w 6085020"/>
              <a:gd name="connsiteY54829" fmla="*/ 4629356 h 4885973"/>
              <a:gd name="connsiteX54830" fmla="*/ 1665964 w 6085020"/>
              <a:gd name="connsiteY54830" fmla="*/ 4626890 h 4885973"/>
              <a:gd name="connsiteX54831" fmla="*/ 1664443 w 6085020"/>
              <a:gd name="connsiteY54831" fmla="*/ 4611527 h 4885973"/>
              <a:gd name="connsiteX54832" fmla="*/ 1662542 w 6085020"/>
              <a:gd name="connsiteY54832" fmla="*/ 4606406 h 4885973"/>
              <a:gd name="connsiteX54833" fmla="*/ 1655758 w 6085020"/>
              <a:gd name="connsiteY54833" fmla="*/ 4606406 h 4885973"/>
              <a:gd name="connsiteX54834" fmla="*/ 1655506 w 6085020"/>
              <a:gd name="connsiteY54834" fmla="*/ 4604510 h 4885973"/>
              <a:gd name="connsiteX54835" fmla="*/ 1652021 w 6085020"/>
              <a:gd name="connsiteY54835" fmla="*/ 4606326 h 4885973"/>
              <a:gd name="connsiteX54836" fmla="*/ 1646188 w 6085020"/>
              <a:gd name="connsiteY54836" fmla="*/ 4598820 h 4885973"/>
              <a:gd name="connsiteX54837" fmla="*/ 1642195 w 6085020"/>
              <a:gd name="connsiteY54837" fmla="*/ 4606217 h 4885973"/>
              <a:gd name="connsiteX54838" fmla="*/ 1631736 w 6085020"/>
              <a:gd name="connsiteY54838" fmla="*/ 4606217 h 4885973"/>
              <a:gd name="connsiteX54839" fmla="*/ 1631736 w 6085020"/>
              <a:gd name="connsiteY54839" fmla="*/ 4593889 h 4885973"/>
              <a:gd name="connsiteX54840" fmla="*/ 1631736 w 6085020"/>
              <a:gd name="connsiteY54840" fmla="*/ 4592371 h 4885973"/>
              <a:gd name="connsiteX54841" fmla="*/ 1634018 w 6085020"/>
              <a:gd name="connsiteY54841" fmla="*/ 4594647 h 4885973"/>
              <a:gd name="connsiteX54842" fmla="*/ 1632687 w 6085020"/>
              <a:gd name="connsiteY54842" fmla="*/ 4597871 h 4885973"/>
              <a:gd name="connsiteX54843" fmla="*/ 1635539 w 6085020"/>
              <a:gd name="connsiteY54843" fmla="*/ 4600717 h 4885973"/>
              <a:gd name="connsiteX54844" fmla="*/ 1638392 w 6085020"/>
              <a:gd name="connsiteY54844" fmla="*/ 4597871 h 4885973"/>
              <a:gd name="connsiteX54845" fmla="*/ 1637251 w 6085020"/>
              <a:gd name="connsiteY54845" fmla="*/ 4591612 h 4885973"/>
              <a:gd name="connsiteX54846" fmla="*/ 1637441 w 6085020"/>
              <a:gd name="connsiteY54846" fmla="*/ 4591612 h 4885973"/>
              <a:gd name="connsiteX54847" fmla="*/ 1632669 w 6085020"/>
              <a:gd name="connsiteY54847" fmla="*/ 4588397 h 4885973"/>
              <a:gd name="connsiteX54848" fmla="*/ 1639533 w 6085020"/>
              <a:gd name="connsiteY54848" fmla="*/ 4587061 h 4885973"/>
              <a:gd name="connsiteX54849" fmla="*/ 1642195 w 6085020"/>
              <a:gd name="connsiteY54849" fmla="*/ 4589716 h 4885973"/>
              <a:gd name="connsiteX54850" fmla="*/ 1650562 w 6085020"/>
              <a:gd name="connsiteY54850" fmla="*/ 4593130 h 4885973"/>
              <a:gd name="connsiteX54851" fmla="*/ 1647900 w 6085020"/>
              <a:gd name="connsiteY54851" fmla="*/ 4587819 h 4885973"/>
              <a:gd name="connsiteX54852" fmla="*/ 1645047 w 6085020"/>
              <a:gd name="connsiteY54852" fmla="*/ 4585922 h 4885973"/>
              <a:gd name="connsiteX54853" fmla="*/ 1657407 w 6085020"/>
              <a:gd name="connsiteY54853" fmla="*/ 4583457 h 4885973"/>
              <a:gd name="connsiteX54854" fmla="*/ 1643526 w 6085020"/>
              <a:gd name="connsiteY54854" fmla="*/ 4572077 h 4885973"/>
              <a:gd name="connsiteX54855" fmla="*/ 1649991 w 6085020"/>
              <a:gd name="connsiteY54855" fmla="*/ 4567335 h 4885973"/>
              <a:gd name="connsiteX54856" fmla="*/ 1648660 w 6085020"/>
              <a:gd name="connsiteY54856" fmla="*/ 4563542 h 4885973"/>
              <a:gd name="connsiteX54857" fmla="*/ 1657027 w 6085020"/>
              <a:gd name="connsiteY54857" fmla="*/ 4566577 h 4885973"/>
              <a:gd name="connsiteX54858" fmla="*/ 1657027 w 6085020"/>
              <a:gd name="connsiteY54858" fmla="*/ 4568853 h 4885973"/>
              <a:gd name="connsiteX54859" fmla="*/ 1660830 w 6085020"/>
              <a:gd name="connsiteY54859" fmla="*/ 4570559 h 4885973"/>
              <a:gd name="connsiteX54860" fmla="*/ 1662732 w 6085020"/>
              <a:gd name="connsiteY54860" fmla="*/ 4568473 h 4885973"/>
              <a:gd name="connsiteX54861" fmla="*/ 1697911 w 6085020"/>
              <a:gd name="connsiteY54861" fmla="*/ 4580991 h 4885973"/>
              <a:gd name="connsiteX54862" fmla="*/ 1694108 w 6085020"/>
              <a:gd name="connsiteY54862" fmla="*/ 4597871 h 4885973"/>
              <a:gd name="connsiteX54863" fmla="*/ 1690495 w 6085020"/>
              <a:gd name="connsiteY54863" fmla="*/ 4614752 h 4885973"/>
              <a:gd name="connsiteX54864" fmla="*/ 1721300 w 6085020"/>
              <a:gd name="connsiteY54864" fmla="*/ 4593889 h 4885973"/>
              <a:gd name="connsiteX54865" fmla="*/ 1747542 w 6085020"/>
              <a:gd name="connsiteY54865" fmla="*/ 4570939 h 4885973"/>
              <a:gd name="connsiteX54866" fmla="*/ 1731949 w 6085020"/>
              <a:gd name="connsiteY54866" fmla="*/ 4551972 h 4885973"/>
              <a:gd name="connsiteX54867" fmla="*/ 1735942 w 6085020"/>
              <a:gd name="connsiteY54867" fmla="*/ 4551972 h 4885973"/>
              <a:gd name="connsiteX54868" fmla="*/ 1730047 w 6085020"/>
              <a:gd name="connsiteY54868" fmla="*/ 4550265 h 4885973"/>
              <a:gd name="connsiteX54869" fmla="*/ 1716927 w 6085020"/>
              <a:gd name="connsiteY54869" fmla="*/ 4534903 h 4885973"/>
              <a:gd name="connsiteX54870" fmla="*/ 1731759 w 6085020"/>
              <a:gd name="connsiteY54870" fmla="*/ 4496969 h 4885973"/>
              <a:gd name="connsiteX54871" fmla="*/ 1731759 w 6085020"/>
              <a:gd name="connsiteY54871" fmla="*/ 4501711 h 4885973"/>
              <a:gd name="connsiteX54872" fmla="*/ 1731759 w 6085020"/>
              <a:gd name="connsiteY54872" fmla="*/ 4513281 h 4885973"/>
              <a:gd name="connsiteX54873" fmla="*/ 1738985 w 6085020"/>
              <a:gd name="connsiteY54873" fmla="*/ 4504177 h 4885973"/>
              <a:gd name="connsiteX54874" fmla="*/ 1744689 w 6085020"/>
              <a:gd name="connsiteY54874" fmla="*/ 4495452 h 4885973"/>
              <a:gd name="connsiteX54875" fmla="*/ 1738985 w 6085020"/>
              <a:gd name="connsiteY54875" fmla="*/ 4492797 h 4885973"/>
              <a:gd name="connsiteX54876" fmla="*/ 1734801 w 6085020"/>
              <a:gd name="connsiteY54876" fmla="*/ 4490900 h 4885973"/>
              <a:gd name="connsiteX54877" fmla="*/ 1737654 w 6085020"/>
              <a:gd name="connsiteY54877" fmla="*/ 4483693 h 4885973"/>
              <a:gd name="connsiteX54878" fmla="*/ 1756669 w 6085020"/>
              <a:gd name="connsiteY54878" fmla="*/ 4437794 h 4885973"/>
              <a:gd name="connsiteX54879" fmla="*/ 1770741 w 6085020"/>
              <a:gd name="connsiteY54879" fmla="*/ 4448036 h 4885973"/>
              <a:gd name="connsiteX54880" fmla="*/ 1777206 w 6085020"/>
              <a:gd name="connsiteY54880" fmla="*/ 4456002 h 4885973"/>
              <a:gd name="connsiteX54881" fmla="*/ 1779298 w 6085020"/>
              <a:gd name="connsiteY54881" fmla="*/ 4458847 h 4885973"/>
              <a:gd name="connsiteX54882" fmla="*/ 1783862 w 6085020"/>
              <a:gd name="connsiteY54882" fmla="*/ 4464537 h 4885973"/>
              <a:gd name="connsiteX54883" fmla="*/ 1792229 w 6085020"/>
              <a:gd name="connsiteY54883" fmla="*/ 4426603 h 4885973"/>
              <a:gd name="connsiteX54884" fmla="*/ 1800786 w 6085020"/>
              <a:gd name="connsiteY54884" fmla="*/ 4388670 h 4885973"/>
              <a:gd name="connsiteX54885" fmla="*/ 1770170 w 6085020"/>
              <a:gd name="connsiteY54885" fmla="*/ 4375394 h 4885973"/>
              <a:gd name="connsiteX54886" fmla="*/ 1745070 w 6085020"/>
              <a:gd name="connsiteY54886" fmla="*/ 4364583 h 4885973"/>
              <a:gd name="connsiteX54887" fmla="*/ 1745070 w 6085020"/>
              <a:gd name="connsiteY54887" fmla="*/ 4362117 h 4885973"/>
              <a:gd name="connsiteX54888" fmla="*/ 1734611 w 6085020"/>
              <a:gd name="connsiteY54888" fmla="*/ 4362117 h 4885973"/>
              <a:gd name="connsiteX54889" fmla="*/ 1734611 w 6085020"/>
              <a:gd name="connsiteY54889" fmla="*/ 4372549 h 4885973"/>
              <a:gd name="connsiteX54890" fmla="*/ 1737273 w 6085020"/>
              <a:gd name="connsiteY54890" fmla="*/ 4372549 h 4885973"/>
              <a:gd name="connsiteX54891" fmla="*/ 1735372 w 6085020"/>
              <a:gd name="connsiteY54891" fmla="*/ 4381084 h 4885973"/>
              <a:gd name="connsiteX54892" fmla="*/ 1733090 w 6085020"/>
              <a:gd name="connsiteY54892" fmla="*/ 4391895 h 4885973"/>
              <a:gd name="connsiteX54893" fmla="*/ 1729667 w 6085020"/>
              <a:gd name="connsiteY54893" fmla="*/ 4408016 h 4885973"/>
              <a:gd name="connsiteX54894" fmla="*/ 1689734 w 6085020"/>
              <a:gd name="connsiteY54894" fmla="*/ 4411430 h 4885973"/>
              <a:gd name="connsiteX54895" fmla="*/ 1676803 w 6085020"/>
              <a:gd name="connsiteY54895" fmla="*/ 4412685 h 4885973"/>
              <a:gd name="connsiteX54896" fmla="*/ 1676803 w 6085020"/>
              <a:gd name="connsiteY54896" fmla="*/ 4410482 h 4885973"/>
              <a:gd name="connsiteX54897" fmla="*/ 1671289 w 6085020"/>
              <a:gd name="connsiteY54897" fmla="*/ 4396447 h 4885973"/>
              <a:gd name="connsiteX54898" fmla="*/ 1669577 w 6085020"/>
              <a:gd name="connsiteY54898" fmla="*/ 4395119 h 4885973"/>
              <a:gd name="connsiteX54899" fmla="*/ 1669552 w 6085020"/>
              <a:gd name="connsiteY54899" fmla="*/ 4395052 h 4885973"/>
              <a:gd name="connsiteX54900" fmla="*/ 1672430 w 6085020"/>
              <a:gd name="connsiteY54900" fmla="*/ 4392274 h 4885973"/>
              <a:gd name="connsiteX54901" fmla="*/ 1670148 w 6085020"/>
              <a:gd name="connsiteY54901" fmla="*/ 4388670 h 4885973"/>
              <a:gd name="connsiteX54902" fmla="*/ 1681748 w 6085020"/>
              <a:gd name="connsiteY54902" fmla="*/ 4387153 h 4885973"/>
              <a:gd name="connsiteX54903" fmla="*/ 1677564 w 6085020"/>
              <a:gd name="connsiteY54903" fmla="*/ 4383929 h 4885973"/>
              <a:gd name="connsiteX54904" fmla="*/ 1673381 w 6085020"/>
              <a:gd name="connsiteY54904" fmla="*/ 4380704 h 4885973"/>
              <a:gd name="connsiteX54905" fmla="*/ 1670148 w 6085020"/>
              <a:gd name="connsiteY54905" fmla="*/ 4384877 h 4885973"/>
              <a:gd name="connsiteX54906" fmla="*/ 1668817 w 6085020"/>
              <a:gd name="connsiteY54906" fmla="*/ 4386394 h 4885973"/>
              <a:gd name="connsiteX54907" fmla="*/ 1666725 w 6085020"/>
              <a:gd name="connsiteY54907" fmla="*/ 4381463 h 4885973"/>
              <a:gd name="connsiteX54908" fmla="*/ 1668436 w 6085020"/>
              <a:gd name="connsiteY54908" fmla="*/ 4375204 h 4885973"/>
              <a:gd name="connsiteX54909" fmla="*/ 1667486 w 6085020"/>
              <a:gd name="connsiteY54909" fmla="*/ 4375204 h 4885973"/>
              <a:gd name="connsiteX54910" fmla="*/ 1669007 w 6085020"/>
              <a:gd name="connsiteY54910" fmla="*/ 4372738 h 4885973"/>
              <a:gd name="connsiteX54911" fmla="*/ 1663492 w 6085020"/>
              <a:gd name="connsiteY54911" fmla="*/ 4351306 h 4885973"/>
              <a:gd name="connsiteX54912" fmla="*/ 1665774 w 6085020"/>
              <a:gd name="connsiteY54912" fmla="*/ 4353393 h 4885973"/>
              <a:gd name="connsiteX54913" fmla="*/ 1667296 w 6085020"/>
              <a:gd name="connsiteY54913" fmla="*/ 4351686 h 4885973"/>
              <a:gd name="connsiteX54914" fmla="*/ 1673761 w 6085020"/>
              <a:gd name="connsiteY54914" fmla="*/ 4370652 h 4885973"/>
              <a:gd name="connsiteX54915" fmla="*/ 1672430 w 6085020"/>
              <a:gd name="connsiteY54915" fmla="*/ 4361358 h 4885973"/>
              <a:gd name="connsiteX54916" fmla="*/ 1672430 w 6085020"/>
              <a:gd name="connsiteY54916" fmla="*/ 4358893 h 4885973"/>
              <a:gd name="connsiteX54917" fmla="*/ 1668436 w 6085020"/>
              <a:gd name="connsiteY54917" fmla="*/ 4346944 h 4885973"/>
              <a:gd name="connsiteX54918" fmla="*/ 1690875 w 6085020"/>
              <a:gd name="connsiteY54918" fmla="*/ 4337650 h 4885973"/>
              <a:gd name="connsiteX54919" fmla="*/ 1704376 w 6085020"/>
              <a:gd name="connsiteY54919" fmla="*/ 4327029 h 4885973"/>
              <a:gd name="connsiteX54920" fmla="*/ 1696580 w 6085020"/>
              <a:gd name="connsiteY54920" fmla="*/ 4321718 h 4885973"/>
              <a:gd name="connsiteX54921" fmla="*/ 1684980 w 6085020"/>
              <a:gd name="connsiteY54921" fmla="*/ 4329684 h 4885973"/>
              <a:gd name="connsiteX54922" fmla="*/ 1675282 w 6085020"/>
              <a:gd name="connsiteY54922" fmla="*/ 4313563 h 4885973"/>
              <a:gd name="connsiteX54923" fmla="*/ 1676613 w 6085020"/>
              <a:gd name="connsiteY54923" fmla="*/ 4311477 h 4885973"/>
              <a:gd name="connsiteX54924" fmla="*/ 1673036 w 6085020"/>
              <a:gd name="connsiteY54924" fmla="*/ 4310300 h 4885973"/>
              <a:gd name="connsiteX54925" fmla="*/ 1671669 w 6085020"/>
              <a:gd name="connsiteY54925" fmla="*/ 4313373 h 4885973"/>
              <a:gd name="connsiteX54926" fmla="*/ 1657217 w 6085020"/>
              <a:gd name="connsiteY54926" fmla="*/ 4310149 h 4885973"/>
              <a:gd name="connsiteX54927" fmla="*/ 1656266 w 6085020"/>
              <a:gd name="connsiteY54927" fmla="*/ 4311856 h 4885973"/>
              <a:gd name="connsiteX54928" fmla="*/ 1649421 w 6085020"/>
              <a:gd name="connsiteY54928" fmla="*/ 4294027 h 4885973"/>
              <a:gd name="connsiteX54929" fmla="*/ 1643336 w 6085020"/>
              <a:gd name="connsiteY54929" fmla="*/ 4281889 h 4885973"/>
              <a:gd name="connsiteX54930" fmla="*/ 1643429 w 6085020"/>
              <a:gd name="connsiteY54930" fmla="*/ 4282151 h 4885973"/>
              <a:gd name="connsiteX54931" fmla="*/ 1642195 w 6085020"/>
              <a:gd name="connsiteY54931" fmla="*/ 4279613 h 4885973"/>
              <a:gd name="connsiteX54932" fmla="*/ 1642195 w 6085020"/>
              <a:gd name="connsiteY54932" fmla="*/ 4280751 h 4885973"/>
              <a:gd name="connsiteX54933" fmla="*/ 1641244 w 6085020"/>
              <a:gd name="connsiteY54933" fmla="*/ 4277906 h 4885973"/>
              <a:gd name="connsiteX54934" fmla="*/ 1642575 w 6085020"/>
              <a:gd name="connsiteY54934" fmla="*/ 4278380 h 4885973"/>
              <a:gd name="connsiteX54935" fmla="*/ 1643906 w 6085020"/>
              <a:gd name="connsiteY54935" fmla="*/ 4278854 h 4885973"/>
              <a:gd name="connsiteX54936" fmla="*/ 1642575 w 6085020"/>
              <a:gd name="connsiteY54936" fmla="*/ 4277716 h 4885973"/>
              <a:gd name="connsiteX54937" fmla="*/ 1642575 w 6085020"/>
              <a:gd name="connsiteY54937" fmla="*/ 4277266 h 4885973"/>
              <a:gd name="connsiteX54938" fmla="*/ 1642575 w 6085020"/>
              <a:gd name="connsiteY54938" fmla="*/ 4276388 h 4885973"/>
              <a:gd name="connsiteX54939" fmla="*/ 1642575 w 6085020"/>
              <a:gd name="connsiteY54939" fmla="*/ 4275250 h 4885973"/>
              <a:gd name="connsiteX54940" fmla="*/ 1644287 w 6085020"/>
              <a:gd name="connsiteY54940" fmla="*/ 4275250 h 4885973"/>
              <a:gd name="connsiteX54941" fmla="*/ 1642575 w 6085020"/>
              <a:gd name="connsiteY54941" fmla="*/ 4273354 h 4885973"/>
              <a:gd name="connsiteX54942" fmla="*/ 1639435 w 6085020"/>
              <a:gd name="connsiteY54942" fmla="*/ 4272808 h 4885973"/>
              <a:gd name="connsiteX54943" fmla="*/ 1639533 w 6085020"/>
              <a:gd name="connsiteY54943" fmla="*/ 4272595 h 4885973"/>
              <a:gd name="connsiteX54944" fmla="*/ 1640103 w 6085020"/>
              <a:gd name="connsiteY54944" fmla="*/ 4272405 h 4885973"/>
              <a:gd name="connsiteX54945" fmla="*/ 1638392 w 6085020"/>
              <a:gd name="connsiteY54945" fmla="*/ 4270509 h 4885973"/>
              <a:gd name="connsiteX54946" fmla="*/ 1637181 w 6085020"/>
              <a:gd name="connsiteY54946" fmla="*/ 4272416 h 4885973"/>
              <a:gd name="connsiteX54947" fmla="*/ 1629595 w 6085020"/>
              <a:gd name="connsiteY54947" fmla="*/ 4271097 h 4885973"/>
              <a:gd name="connsiteX54948" fmla="*/ 1627328 w 6085020"/>
              <a:gd name="connsiteY54948" fmla="*/ 4284032 h 4885973"/>
              <a:gd name="connsiteX54949" fmla="*/ 1635729 w 6085020"/>
              <a:gd name="connsiteY54949" fmla="*/ 4287958 h 4885973"/>
              <a:gd name="connsiteX54950" fmla="*/ 1635729 w 6085020"/>
              <a:gd name="connsiteY54950" fmla="*/ 4290424 h 4885973"/>
              <a:gd name="connsiteX54951" fmla="*/ 1634589 w 6085020"/>
              <a:gd name="connsiteY54951" fmla="*/ 4290424 h 4885973"/>
              <a:gd name="connsiteX54952" fmla="*/ 1636110 w 6085020"/>
              <a:gd name="connsiteY54952" fmla="*/ 4294027 h 4885973"/>
              <a:gd name="connsiteX54953" fmla="*/ 1637631 w 6085020"/>
              <a:gd name="connsiteY54953" fmla="*/ 4294027 h 4885973"/>
              <a:gd name="connsiteX54954" fmla="*/ 1635920 w 6085020"/>
              <a:gd name="connsiteY54954" fmla="*/ 4292700 h 4885973"/>
              <a:gd name="connsiteX54955" fmla="*/ 1638392 w 6085020"/>
              <a:gd name="connsiteY54955" fmla="*/ 4294407 h 4885973"/>
              <a:gd name="connsiteX54956" fmla="*/ 1638392 w 6085020"/>
              <a:gd name="connsiteY54956" fmla="*/ 4297062 h 4885973"/>
              <a:gd name="connsiteX54957" fmla="*/ 1636680 w 6085020"/>
              <a:gd name="connsiteY54957" fmla="*/ 4297062 h 4885973"/>
              <a:gd name="connsiteX54958" fmla="*/ 1636680 w 6085020"/>
              <a:gd name="connsiteY54958" fmla="*/ 4295734 h 4885973"/>
              <a:gd name="connsiteX54959" fmla="*/ 1635349 w 6085020"/>
              <a:gd name="connsiteY54959" fmla="*/ 4295734 h 4885973"/>
              <a:gd name="connsiteX54960" fmla="*/ 1637251 w 6085020"/>
              <a:gd name="connsiteY54960" fmla="*/ 4299338 h 4885973"/>
              <a:gd name="connsiteX54961" fmla="*/ 1636051 w 6085020"/>
              <a:gd name="connsiteY54961" fmla="*/ 4300086 h 4885973"/>
              <a:gd name="connsiteX54962" fmla="*/ 1635729 w 6085020"/>
              <a:gd name="connsiteY54962" fmla="*/ 4298579 h 4885973"/>
              <a:gd name="connsiteX54963" fmla="*/ 1635729 w 6085020"/>
              <a:gd name="connsiteY54963" fmla="*/ 4300286 h 4885973"/>
              <a:gd name="connsiteX54964" fmla="*/ 1636051 w 6085020"/>
              <a:gd name="connsiteY54964" fmla="*/ 4300086 h 4885973"/>
              <a:gd name="connsiteX54965" fmla="*/ 1638202 w 6085020"/>
              <a:gd name="connsiteY54965" fmla="*/ 4310149 h 4885973"/>
              <a:gd name="connsiteX54966" fmla="*/ 1639533 w 6085020"/>
              <a:gd name="connsiteY54966" fmla="*/ 4307304 h 4885973"/>
              <a:gd name="connsiteX54967" fmla="*/ 1639533 w 6085020"/>
              <a:gd name="connsiteY54967" fmla="*/ 4309390 h 4885973"/>
              <a:gd name="connsiteX54968" fmla="*/ 1637631 w 6085020"/>
              <a:gd name="connsiteY54968" fmla="*/ 4311097 h 4885973"/>
              <a:gd name="connsiteX54969" fmla="*/ 1637631 w 6085020"/>
              <a:gd name="connsiteY54969" fmla="*/ 4323994 h 4885973"/>
              <a:gd name="connsiteX54970" fmla="*/ 1637631 w 6085020"/>
              <a:gd name="connsiteY54970" fmla="*/ 4331581 h 4885973"/>
              <a:gd name="connsiteX54971" fmla="*/ 1635729 w 6085020"/>
              <a:gd name="connsiteY54971" fmla="*/ 4331581 h 4885973"/>
              <a:gd name="connsiteX54972" fmla="*/ 1635729 w 6085020"/>
              <a:gd name="connsiteY54972" fmla="*/ 4330064 h 4885973"/>
              <a:gd name="connsiteX54973" fmla="*/ 1634398 w 6085020"/>
              <a:gd name="connsiteY54973" fmla="*/ 4334236 h 4885973"/>
              <a:gd name="connsiteX54974" fmla="*/ 1634398 w 6085020"/>
              <a:gd name="connsiteY54974" fmla="*/ 4338599 h 4885973"/>
              <a:gd name="connsiteX54975" fmla="*/ 1635920 w 6085020"/>
              <a:gd name="connsiteY54975" fmla="*/ 4341823 h 4885973"/>
              <a:gd name="connsiteX54976" fmla="*/ 1628402 w 6085020"/>
              <a:gd name="connsiteY54976" fmla="*/ 4350157 h 4885973"/>
              <a:gd name="connsiteX54977" fmla="*/ 1628313 w 6085020"/>
              <a:gd name="connsiteY54977" fmla="*/ 4349979 h 4885973"/>
              <a:gd name="connsiteX54978" fmla="*/ 1628313 w 6085020"/>
              <a:gd name="connsiteY54978" fmla="*/ 4350255 h 4885973"/>
              <a:gd name="connsiteX54979" fmla="*/ 1625675 w 6085020"/>
              <a:gd name="connsiteY54979" fmla="*/ 4353179 h 4885973"/>
              <a:gd name="connsiteX54980" fmla="*/ 1633257 w 6085020"/>
              <a:gd name="connsiteY54980" fmla="*/ 4375204 h 4885973"/>
              <a:gd name="connsiteX54981" fmla="*/ 1634398 w 6085020"/>
              <a:gd name="connsiteY54981" fmla="*/ 4379187 h 4885973"/>
              <a:gd name="connsiteX54982" fmla="*/ 1616904 w 6085020"/>
              <a:gd name="connsiteY54982" fmla="*/ 4375204 h 4885973"/>
              <a:gd name="connsiteX54983" fmla="*/ 1620897 w 6085020"/>
              <a:gd name="connsiteY54983" fmla="*/ 4382411 h 4885973"/>
              <a:gd name="connsiteX54984" fmla="*/ 1617094 w 6085020"/>
              <a:gd name="connsiteY54984" fmla="*/ 4384498 h 4885973"/>
              <a:gd name="connsiteX54985" fmla="*/ 1617094 w 6085020"/>
              <a:gd name="connsiteY54985" fmla="*/ 4386584 h 4885973"/>
              <a:gd name="connsiteX54986" fmla="*/ 1613481 w 6085020"/>
              <a:gd name="connsiteY54986" fmla="*/ 4391515 h 4885973"/>
              <a:gd name="connsiteX54987" fmla="*/ 1617284 w 6085020"/>
              <a:gd name="connsiteY54987" fmla="*/ 4399292 h 4885973"/>
              <a:gd name="connsiteX54988" fmla="*/ 1627363 w 6085020"/>
              <a:gd name="connsiteY54988" fmla="*/ 4396826 h 4885973"/>
              <a:gd name="connsiteX54989" fmla="*/ 1628504 w 6085020"/>
              <a:gd name="connsiteY54989" fmla="*/ 4398723 h 4885973"/>
              <a:gd name="connsiteX54990" fmla="*/ 1631166 w 6085020"/>
              <a:gd name="connsiteY54990" fmla="*/ 4397016 h 4885973"/>
              <a:gd name="connsiteX54991" fmla="*/ 1629074 w 6085020"/>
              <a:gd name="connsiteY54991" fmla="*/ 4395688 h 4885973"/>
              <a:gd name="connsiteX54992" fmla="*/ 1635920 w 6085020"/>
              <a:gd name="connsiteY54992" fmla="*/ 4390377 h 4885973"/>
              <a:gd name="connsiteX54993" fmla="*/ 1638392 w 6085020"/>
              <a:gd name="connsiteY54993" fmla="*/ 4390377 h 4885973"/>
              <a:gd name="connsiteX54994" fmla="*/ 1638392 w 6085020"/>
              <a:gd name="connsiteY54994" fmla="*/ 4389239 h 4885973"/>
              <a:gd name="connsiteX54995" fmla="*/ 1639533 w 6085020"/>
              <a:gd name="connsiteY54995" fmla="*/ 4390188 h 4885973"/>
              <a:gd name="connsiteX54996" fmla="*/ 1639533 w 6085020"/>
              <a:gd name="connsiteY54996" fmla="*/ 4387532 h 4885973"/>
              <a:gd name="connsiteX54997" fmla="*/ 1641244 w 6085020"/>
              <a:gd name="connsiteY54997" fmla="*/ 4387532 h 4885973"/>
              <a:gd name="connsiteX54998" fmla="*/ 1641244 w 6085020"/>
              <a:gd name="connsiteY54998" fmla="*/ 4385636 h 4885973"/>
              <a:gd name="connsiteX54999" fmla="*/ 1642575 w 6085020"/>
              <a:gd name="connsiteY54999" fmla="*/ 4386774 h 4885973"/>
              <a:gd name="connsiteX55000" fmla="*/ 1642575 w 6085020"/>
              <a:gd name="connsiteY55000" fmla="*/ 4385446 h 4885973"/>
              <a:gd name="connsiteX55001" fmla="*/ 1646568 w 6085020"/>
              <a:gd name="connsiteY55001" fmla="*/ 4384308 h 4885973"/>
              <a:gd name="connsiteX55002" fmla="*/ 1646568 w 6085020"/>
              <a:gd name="connsiteY55002" fmla="*/ 4378429 h 4885973"/>
              <a:gd name="connsiteX55003" fmla="*/ 1653224 w 6085020"/>
              <a:gd name="connsiteY55003" fmla="*/ 4388481 h 4885973"/>
              <a:gd name="connsiteX55004" fmla="*/ 1654745 w 6085020"/>
              <a:gd name="connsiteY55004" fmla="*/ 4388481 h 4885973"/>
              <a:gd name="connsiteX55005" fmla="*/ 1656837 w 6085020"/>
              <a:gd name="connsiteY55005" fmla="*/ 4392843 h 4885973"/>
              <a:gd name="connsiteX55006" fmla="*/ 1655506 w 6085020"/>
              <a:gd name="connsiteY55006" fmla="*/ 4392843 h 4885973"/>
              <a:gd name="connsiteX55007" fmla="*/ 1659309 w 6085020"/>
              <a:gd name="connsiteY55007" fmla="*/ 4394360 h 4885973"/>
              <a:gd name="connsiteX55008" fmla="*/ 1657788 w 6085020"/>
              <a:gd name="connsiteY55008" fmla="*/ 4397016 h 4885973"/>
              <a:gd name="connsiteX55009" fmla="*/ 1659499 w 6085020"/>
              <a:gd name="connsiteY55009" fmla="*/ 4397016 h 4885973"/>
              <a:gd name="connsiteX55010" fmla="*/ 1661401 w 6085020"/>
              <a:gd name="connsiteY55010" fmla="*/ 4398723 h 4885973"/>
              <a:gd name="connsiteX55011" fmla="*/ 1661401 w 6085020"/>
              <a:gd name="connsiteY55011" fmla="*/ 4396447 h 4885973"/>
              <a:gd name="connsiteX55012" fmla="*/ 1659499 w 6085020"/>
              <a:gd name="connsiteY55012" fmla="*/ 4392653 h 4885973"/>
              <a:gd name="connsiteX55013" fmla="*/ 1659499 w 6085020"/>
              <a:gd name="connsiteY55013" fmla="*/ 4391136 h 4885973"/>
              <a:gd name="connsiteX55014" fmla="*/ 1654175 w 6085020"/>
              <a:gd name="connsiteY55014" fmla="*/ 4381084 h 4885973"/>
              <a:gd name="connsiteX55015" fmla="*/ 1655506 w 6085020"/>
              <a:gd name="connsiteY55015" fmla="*/ 4378808 h 4885973"/>
              <a:gd name="connsiteX55016" fmla="*/ 1655506 w 6085020"/>
              <a:gd name="connsiteY55016" fmla="*/ 4377101 h 4885973"/>
              <a:gd name="connsiteX55017" fmla="*/ 1652654 w 6085020"/>
              <a:gd name="connsiteY55017" fmla="*/ 4377101 h 4885973"/>
              <a:gd name="connsiteX55018" fmla="*/ 1655126 w 6085020"/>
              <a:gd name="connsiteY55018" fmla="*/ 4374825 h 4885973"/>
              <a:gd name="connsiteX55019" fmla="*/ 1655126 w 6085020"/>
              <a:gd name="connsiteY55019" fmla="*/ 4374066 h 4885973"/>
              <a:gd name="connsiteX55020" fmla="*/ 1661020 w 6085020"/>
              <a:gd name="connsiteY55020" fmla="*/ 4385636 h 4885973"/>
              <a:gd name="connsiteX55021" fmla="*/ 1661020 w 6085020"/>
              <a:gd name="connsiteY55021" fmla="*/ 4383929 h 4885973"/>
              <a:gd name="connsiteX55022" fmla="*/ 1663492 w 6085020"/>
              <a:gd name="connsiteY55022" fmla="*/ 4383929 h 4885973"/>
              <a:gd name="connsiteX55023" fmla="*/ 1665654 w 6085020"/>
              <a:gd name="connsiteY55023" fmla="*/ 4386384 h 4885973"/>
              <a:gd name="connsiteX55024" fmla="*/ 1666345 w 6085020"/>
              <a:gd name="connsiteY55024" fmla="*/ 4388481 h 4885973"/>
              <a:gd name="connsiteX55025" fmla="*/ 1666060 w 6085020"/>
              <a:gd name="connsiteY55025" fmla="*/ 4386845 h 4885973"/>
              <a:gd name="connsiteX55026" fmla="*/ 1665654 w 6085020"/>
              <a:gd name="connsiteY55026" fmla="*/ 4386384 h 4885973"/>
              <a:gd name="connsiteX55027" fmla="*/ 1661781 w 6085020"/>
              <a:gd name="connsiteY55027" fmla="*/ 4374635 h 4885973"/>
              <a:gd name="connsiteX55028" fmla="*/ 1669552 w 6085020"/>
              <a:gd name="connsiteY55028" fmla="*/ 4395052 h 4885973"/>
              <a:gd name="connsiteX55029" fmla="*/ 1669506 w 6085020"/>
              <a:gd name="connsiteY55029" fmla="*/ 4395096 h 4885973"/>
              <a:gd name="connsiteX55030" fmla="*/ 1672430 w 6085020"/>
              <a:gd name="connsiteY55030" fmla="*/ 4399481 h 4885973"/>
              <a:gd name="connsiteX55031" fmla="*/ 1673951 w 6085020"/>
              <a:gd name="connsiteY55031" fmla="*/ 4404223 h 4885973"/>
              <a:gd name="connsiteX55032" fmla="*/ 1672620 w 6085020"/>
              <a:gd name="connsiteY55032" fmla="*/ 4406309 h 4885973"/>
              <a:gd name="connsiteX55033" fmla="*/ 1674521 w 6085020"/>
              <a:gd name="connsiteY55033" fmla="*/ 4410103 h 4885973"/>
              <a:gd name="connsiteX55034" fmla="*/ 1676043 w 6085020"/>
              <a:gd name="connsiteY55034" fmla="*/ 4412758 h 4885973"/>
              <a:gd name="connsiteX55035" fmla="*/ 1676803 w 6085020"/>
              <a:gd name="connsiteY55035" fmla="*/ 4412685 h 4885973"/>
              <a:gd name="connsiteX55036" fmla="*/ 1676803 w 6085020"/>
              <a:gd name="connsiteY55036" fmla="*/ 4413706 h 4885973"/>
              <a:gd name="connsiteX55037" fmla="*/ 1655316 w 6085020"/>
              <a:gd name="connsiteY55037" fmla="*/ 4415413 h 4885973"/>
              <a:gd name="connsiteX55038" fmla="*/ 1647139 w 6085020"/>
              <a:gd name="connsiteY55038" fmla="*/ 4429069 h 4885973"/>
              <a:gd name="connsiteX55039" fmla="*/ 1645998 w 6085020"/>
              <a:gd name="connsiteY55039" fmla="*/ 4430397 h 4885973"/>
              <a:gd name="connsiteX55040" fmla="*/ 1640293 w 6085020"/>
              <a:gd name="connsiteY55040" fmla="*/ 4440070 h 4885973"/>
              <a:gd name="connsiteX55041" fmla="*/ 1637631 w 6085020"/>
              <a:gd name="connsiteY55041" fmla="*/ 4432483 h 4885973"/>
              <a:gd name="connsiteX55042" fmla="*/ 1633257 w 6085020"/>
              <a:gd name="connsiteY55042" fmla="*/ 4437983 h 4885973"/>
              <a:gd name="connsiteX55043" fmla="*/ 1629644 w 6085020"/>
              <a:gd name="connsiteY55043" fmla="*/ 4445760 h 4885973"/>
              <a:gd name="connsiteX55044" fmla="*/ 1636110 w 6085020"/>
              <a:gd name="connsiteY55044" fmla="*/ 4445760 h 4885973"/>
              <a:gd name="connsiteX55045" fmla="*/ 1621658 w 6085020"/>
              <a:gd name="connsiteY55045" fmla="*/ 4469847 h 4885973"/>
              <a:gd name="connsiteX55046" fmla="*/ 1621658 w 6085020"/>
              <a:gd name="connsiteY55046" fmla="*/ 4456571 h 4885973"/>
              <a:gd name="connsiteX55047" fmla="*/ 1616334 w 6085020"/>
              <a:gd name="connsiteY55047" fmla="*/ 4456571 h 4885973"/>
              <a:gd name="connsiteX55048" fmla="*/ 1618235 w 6085020"/>
              <a:gd name="connsiteY55048" fmla="*/ 4452777 h 4885973"/>
              <a:gd name="connsiteX55049" fmla="*/ 1615002 w 6085020"/>
              <a:gd name="connsiteY55049" fmla="*/ 4450881 h 4885973"/>
              <a:gd name="connsiteX55050" fmla="*/ 1615002 w 6085020"/>
              <a:gd name="connsiteY55050" fmla="*/ 4437415 h 4885973"/>
              <a:gd name="connsiteX55051" fmla="*/ 1615002 w 6085020"/>
              <a:gd name="connsiteY55051" fmla="*/ 4429638 h 4885973"/>
              <a:gd name="connsiteX55052" fmla="*/ 1625081 w 6085020"/>
              <a:gd name="connsiteY55052" fmla="*/ 4429638 h 4885973"/>
              <a:gd name="connsiteX55053" fmla="*/ 1615002 w 6085020"/>
              <a:gd name="connsiteY55053" fmla="*/ 4426793 h 4885973"/>
              <a:gd name="connsiteX55054" fmla="*/ 1615002 w 6085020"/>
              <a:gd name="connsiteY55054" fmla="*/ 4410672 h 4885973"/>
              <a:gd name="connsiteX55055" fmla="*/ 1616904 w 6085020"/>
              <a:gd name="connsiteY55055" fmla="*/ 4410672 h 4885973"/>
              <a:gd name="connsiteX55056" fmla="*/ 1616904 w 6085020"/>
              <a:gd name="connsiteY55056" fmla="*/ 4408965 h 4885973"/>
              <a:gd name="connsiteX55057" fmla="*/ 1618996 w 6085020"/>
              <a:gd name="connsiteY55057" fmla="*/ 4408965 h 4885973"/>
              <a:gd name="connsiteX55058" fmla="*/ 1618996 w 6085020"/>
              <a:gd name="connsiteY55058" fmla="*/ 4402895 h 4885973"/>
              <a:gd name="connsiteX55059" fmla="*/ 1615573 w 6085020"/>
              <a:gd name="connsiteY55059" fmla="*/ 4404982 h 4885973"/>
              <a:gd name="connsiteX55060" fmla="*/ 1615573 w 6085020"/>
              <a:gd name="connsiteY55060" fmla="*/ 4403844 h 4885973"/>
              <a:gd name="connsiteX55061" fmla="*/ 1612911 w 6085020"/>
              <a:gd name="connsiteY55061" fmla="*/ 4403844 h 4885973"/>
              <a:gd name="connsiteX55062" fmla="*/ 1612911 w 6085020"/>
              <a:gd name="connsiteY55062" fmla="*/ 4402326 h 4885973"/>
              <a:gd name="connsiteX55063" fmla="*/ 1609408 w 6085020"/>
              <a:gd name="connsiteY55063" fmla="*/ 4400335 h 4885973"/>
              <a:gd name="connsiteX55064" fmla="*/ 1609108 w 6085020"/>
              <a:gd name="connsiteY55064" fmla="*/ 4400430 h 4885973"/>
              <a:gd name="connsiteX55065" fmla="*/ 1607206 w 6085020"/>
              <a:gd name="connsiteY55065" fmla="*/ 4404223 h 4885973"/>
              <a:gd name="connsiteX55066" fmla="*/ 1608157 w 6085020"/>
              <a:gd name="connsiteY55066" fmla="*/ 4405361 h 4885973"/>
              <a:gd name="connsiteX55067" fmla="*/ 1597318 w 6085020"/>
              <a:gd name="connsiteY55067" fmla="*/ 4409344 h 4885973"/>
              <a:gd name="connsiteX55068" fmla="*/ 1574499 w 6085020"/>
              <a:gd name="connsiteY55068" fmla="*/ 4436276 h 4885973"/>
              <a:gd name="connsiteX55069" fmla="*/ 1570886 w 6085020"/>
              <a:gd name="connsiteY55069" fmla="*/ 4457140 h 4885973"/>
              <a:gd name="connsiteX55070" fmla="*/ 1557005 w 6085020"/>
              <a:gd name="connsiteY55070" fmla="*/ 4457140 h 4885973"/>
              <a:gd name="connsiteX55071" fmla="*/ 1563090 w 6085020"/>
              <a:gd name="connsiteY55071" fmla="*/ 4448794 h 4885973"/>
              <a:gd name="connsiteX55072" fmla="*/ 1546166 w 6085020"/>
              <a:gd name="connsiteY55072" fmla="*/ 4442725 h 4885973"/>
              <a:gd name="connsiteX55073" fmla="*/ 1549398 w 6085020"/>
              <a:gd name="connsiteY55073" fmla="*/ 4431535 h 4885973"/>
              <a:gd name="connsiteX55074" fmla="*/ 1544644 w 6085020"/>
              <a:gd name="connsiteY55074" fmla="*/ 4429448 h 4885973"/>
              <a:gd name="connsiteX55075" fmla="*/ 1565181 w 6085020"/>
              <a:gd name="connsiteY55075" fmla="*/ 4434380 h 4885973"/>
              <a:gd name="connsiteX55076" fmla="*/ 1575640 w 6085020"/>
              <a:gd name="connsiteY55076" fmla="*/ 4397774 h 4885973"/>
              <a:gd name="connsiteX55077" fmla="*/ 1572217 w 6085020"/>
              <a:gd name="connsiteY55077" fmla="*/ 4397774 h 4885973"/>
              <a:gd name="connsiteX55078" fmla="*/ 1565942 w 6085020"/>
              <a:gd name="connsiteY55078" fmla="*/ 4399292 h 4885973"/>
              <a:gd name="connsiteX55079" fmla="*/ 1560047 w 6085020"/>
              <a:gd name="connsiteY55079" fmla="*/ 4424517 h 4885973"/>
              <a:gd name="connsiteX55080" fmla="*/ 1539130 w 6085020"/>
              <a:gd name="connsiteY55080" fmla="*/ 4414085 h 4885973"/>
              <a:gd name="connsiteX55081" fmla="*/ 1531904 w 6085020"/>
              <a:gd name="connsiteY55081" fmla="*/ 4434190 h 4885973"/>
              <a:gd name="connsiteX55082" fmla="*/ 1529812 w 6085020"/>
              <a:gd name="connsiteY55082" fmla="*/ 4437604 h 4885973"/>
              <a:gd name="connsiteX55083" fmla="*/ 1501098 w 6085020"/>
              <a:gd name="connsiteY55083" fmla="*/ 4427362 h 4885973"/>
              <a:gd name="connsiteX55084" fmla="*/ 1478850 w 6085020"/>
              <a:gd name="connsiteY55084" fmla="*/ 4419206 h 4885973"/>
              <a:gd name="connsiteX55085" fmla="*/ 1453559 w 6085020"/>
              <a:gd name="connsiteY55085" fmla="*/ 4425086 h 4885973"/>
              <a:gd name="connsiteX55086" fmla="*/ 1455651 w 6085020"/>
              <a:gd name="connsiteY55086" fmla="*/ 4421103 h 4885973"/>
              <a:gd name="connsiteX55087" fmla="*/ 1455651 w 6085020"/>
              <a:gd name="connsiteY55087" fmla="*/ 4419017 h 4885973"/>
              <a:gd name="connsiteX55088" fmla="*/ 1455651 w 6085020"/>
              <a:gd name="connsiteY55088" fmla="*/ 4408965 h 4885973"/>
              <a:gd name="connsiteX55089" fmla="*/ 1437966 w 6085020"/>
              <a:gd name="connsiteY55089" fmla="*/ 4410103 h 4885973"/>
              <a:gd name="connsiteX55090" fmla="*/ 1434924 w 6085020"/>
              <a:gd name="connsiteY55090" fmla="*/ 4423569 h 4885973"/>
              <a:gd name="connsiteX55091" fmla="*/ 1425986 w 6085020"/>
              <a:gd name="connsiteY55091" fmla="*/ 4416551 h 4885973"/>
              <a:gd name="connsiteX55092" fmla="*/ 1428649 w 6085020"/>
              <a:gd name="connsiteY55092" fmla="*/ 4410672 h 4885973"/>
              <a:gd name="connsiteX55093" fmla="*/ 1421042 w 6085020"/>
              <a:gd name="connsiteY55093" fmla="*/ 4410672 h 4885973"/>
              <a:gd name="connsiteX55094" fmla="*/ 1426177 w 6085020"/>
              <a:gd name="connsiteY55094" fmla="*/ 4420344 h 4885973"/>
              <a:gd name="connsiteX55095" fmla="*/ 1431121 w 6085020"/>
              <a:gd name="connsiteY55095" fmla="*/ 4429638 h 4885973"/>
              <a:gd name="connsiteX55096" fmla="*/ 1427888 w 6085020"/>
              <a:gd name="connsiteY55096" fmla="*/ 4429638 h 4885973"/>
              <a:gd name="connsiteX55097" fmla="*/ 1433783 w 6085020"/>
              <a:gd name="connsiteY55097" fmla="*/ 4454484 h 4885973"/>
              <a:gd name="connsiteX55098" fmla="*/ 1440819 w 6085020"/>
              <a:gd name="connsiteY55098" fmla="*/ 4484072 h 4885973"/>
              <a:gd name="connsiteX55099" fmla="*/ 1433973 w 6085020"/>
              <a:gd name="connsiteY55099" fmla="*/ 4485969 h 4885973"/>
              <a:gd name="connsiteX55100" fmla="*/ 1439488 w 6085020"/>
              <a:gd name="connsiteY55100" fmla="*/ 4506453 h 4885973"/>
              <a:gd name="connsiteX55101" fmla="*/ 1433593 w 6085020"/>
              <a:gd name="connsiteY55101" fmla="*/ 4514419 h 4885973"/>
              <a:gd name="connsiteX55102" fmla="*/ 1432642 w 6085020"/>
              <a:gd name="connsiteY55102" fmla="*/ 4510815 h 4885973"/>
              <a:gd name="connsiteX55103" fmla="*/ 1432642 w 6085020"/>
              <a:gd name="connsiteY55103" fmla="*/ 4515177 h 4885973"/>
              <a:gd name="connsiteX55104" fmla="*/ 1412485 w 6085020"/>
              <a:gd name="connsiteY55104" fmla="*/ 4541731 h 4885973"/>
              <a:gd name="connsiteX55105" fmla="*/ 1412485 w 6085020"/>
              <a:gd name="connsiteY55105" fmla="*/ 4539834 h 4885973"/>
              <a:gd name="connsiteX55106" fmla="*/ 1412485 w 6085020"/>
              <a:gd name="connsiteY55106" fmla="*/ 4537368 h 4885973"/>
              <a:gd name="connsiteX55107" fmla="*/ 1409062 w 6085020"/>
              <a:gd name="connsiteY55107" fmla="*/ 4531868 h 4885973"/>
              <a:gd name="connsiteX55108" fmla="*/ 1411154 w 6085020"/>
              <a:gd name="connsiteY55108" fmla="*/ 4531868 h 4885973"/>
              <a:gd name="connsiteX55109" fmla="*/ 1411154 w 6085020"/>
              <a:gd name="connsiteY55109" fmla="*/ 4528644 h 4885973"/>
              <a:gd name="connsiteX55110" fmla="*/ 1412295 w 6085020"/>
              <a:gd name="connsiteY55110" fmla="*/ 4526936 h 4885973"/>
              <a:gd name="connsiteX55111" fmla="*/ 1412295 w 6085020"/>
              <a:gd name="connsiteY55111" fmla="*/ 4523712 h 4885973"/>
              <a:gd name="connsiteX55112" fmla="*/ 1416669 w 6085020"/>
              <a:gd name="connsiteY55112" fmla="*/ 4513091 h 4885973"/>
              <a:gd name="connsiteX55113" fmla="*/ 1416669 w 6085020"/>
              <a:gd name="connsiteY55113" fmla="*/ 4512142 h 4885973"/>
              <a:gd name="connsiteX55114" fmla="*/ 1413626 w 6085020"/>
              <a:gd name="connsiteY55114" fmla="*/ 4512142 h 4885973"/>
              <a:gd name="connsiteX55115" fmla="*/ 1407731 w 6085020"/>
              <a:gd name="connsiteY55115" fmla="*/ 4508539 h 4885973"/>
              <a:gd name="connsiteX55116" fmla="*/ 1404689 w 6085020"/>
              <a:gd name="connsiteY55116" fmla="*/ 4500763 h 4885973"/>
              <a:gd name="connsiteX55117" fmla="*/ 1400696 w 6085020"/>
              <a:gd name="connsiteY55117" fmla="*/ 4504556 h 4885973"/>
              <a:gd name="connsiteX55118" fmla="*/ 1397843 w 6085020"/>
              <a:gd name="connsiteY55118" fmla="*/ 4502849 h 4885973"/>
              <a:gd name="connsiteX55119" fmla="*/ 1387955 w 6085020"/>
              <a:gd name="connsiteY55119" fmla="*/ 4497538 h 4885973"/>
              <a:gd name="connsiteX55120" fmla="*/ 1394040 w 6085020"/>
              <a:gd name="connsiteY55120" fmla="*/ 4490141 h 4885973"/>
              <a:gd name="connsiteX55121" fmla="*/ 1402027 w 6085020"/>
              <a:gd name="connsiteY55121" fmla="*/ 4476675 h 4885973"/>
              <a:gd name="connsiteX55122" fmla="*/ 1406020 w 6085020"/>
              <a:gd name="connsiteY55122" fmla="*/ 4468520 h 4885973"/>
              <a:gd name="connsiteX55123" fmla="*/ 1408682 w 6085020"/>
              <a:gd name="connsiteY55123" fmla="*/ 4464726 h 4885973"/>
              <a:gd name="connsiteX55124" fmla="*/ 1419141 w 6085020"/>
              <a:gd name="connsiteY55124" fmla="*/ 4448984 h 4885973"/>
              <a:gd name="connsiteX55125" fmla="*/ 1401456 w 6085020"/>
              <a:gd name="connsiteY55125" fmla="*/ 4471365 h 4885973"/>
              <a:gd name="connsiteX55126" fmla="*/ 1392329 w 6085020"/>
              <a:gd name="connsiteY55126" fmla="*/ 4484831 h 4885973"/>
              <a:gd name="connsiteX55127" fmla="*/ 1387575 w 6085020"/>
              <a:gd name="connsiteY55127" fmla="*/ 4488624 h 4885973"/>
              <a:gd name="connsiteX55128" fmla="*/ 1379778 w 6085020"/>
              <a:gd name="connsiteY55128" fmla="*/ 4491469 h 4885973"/>
              <a:gd name="connsiteX55129" fmla="*/ 1385103 w 6085020"/>
              <a:gd name="connsiteY55129" fmla="*/ 4480468 h 4885973"/>
              <a:gd name="connsiteX55130" fmla="*/ 1374834 w 6085020"/>
              <a:gd name="connsiteY55130" fmla="*/ 4491279 h 4885973"/>
              <a:gd name="connsiteX55131" fmla="*/ 1377497 w 6085020"/>
              <a:gd name="connsiteY55131" fmla="*/ 4484451 h 4885973"/>
              <a:gd name="connsiteX55132" fmla="*/ 1379968 w 6085020"/>
              <a:gd name="connsiteY55132" fmla="*/ 4479330 h 4885973"/>
              <a:gd name="connsiteX55133" fmla="*/ 1372743 w 6085020"/>
              <a:gd name="connsiteY55133" fmla="*/ 4459226 h 4885973"/>
              <a:gd name="connsiteX55134" fmla="*/ 1368369 w 6085020"/>
              <a:gd name="connsiteY55134" fmla="*/ 4460933 h 4885973"/>
              <a:gd name="connsiteX55135" fmla="*/ 1366087 w 6085020"/>
              <a:gd name="connsiteY55135" fmla="*/ 4462261 h 4885973"/>
              <a:gd name="connsiteX55136" fmla="*/ 1366087 w 6085020"/>
              <a:gd name="connsiteY55136" fmla="*/ 4460743 h 4885973"/>
              <a:gd name="connsiteX55137" fmla="*/ 1363995 w 6085020"/>
              <a:gd name="connsiteY55137" fmla="*/ 4460743 h 4885973"/>
              <a:gd name="connsiteX55138" fmla="*/ 1363995 w 6085020"/>
              <a:gd name="connsiteY55138" fmla="*/ 4458278 h 4885973"/>
              <a:gd name="connsiteX55139" fmla="*/ 1360573 w 6085020"/>
              <a:gd name="connsiteY55139" fmla="*/ 4458278 h 4885973"/>
              <a:gd name="connsiteX55140" fmla="*/ 1361904 w 6085020"/>
              <a:gd name="connsiteY55140" fmla="*/ 4455433 h 4885973"/>
              <a:gd name="connsiteX55141" fmla="*/ 1358100 w 6085020"/>
              <a:gd name="connsiteY55141" fmla="*/ 4452777 h 4885973"/>
              <a:gd name="connsiteX55142" fmla="*/ 1369700 w 6085020"/>
              <a:gd name="connsiteY55142" fmla="*/ 4434759 h 4885973"/>
              <a:gd name="connsiteX55143" fmla="*/ 1367418 w 6085020"/>
              <a:gd name="connsiteY55143" fmla="*/ 4429638 h 4885973"/>
              <a:gd name="connsiteX55144" fmla="*/ 1364756 w 6085020"/>
              <a:gd name="connsiteY55144" fmla="*/ 4434000 h 4885973"/>
              <a:gd name="connsiteX55145" fmla="*/ 1363045 w 6085020"/>
              <a:gd name="connsiteY55145" fmla="*/ 4434000 h 4885973"/>
              <a:gd name="connsiteX55146" fmla="*/ 1355438 w 6085020"/>
              <a:gd name="connsiteY55146" fmla="*/ 4443673 h 4885973"/>
              <a:gd name="connsiteX55147" fmla="*/ 1355438 w 6085020"/>
              <a:gd name="connsiteY55147" fmla="*/ 4441397 h 4885973"/>
              <a:gd name="connsiteX55148" fmla="*/ 1357530 w 6085020"/>
              <a:gd name="connsiteY55148" fmla="*/ 4437604 h 4885973"/>
              <a:gd name="connsiteX55149" fmla="*/ 1351065 w 6085020"/>
              <a:gd name="connsiteY55149" fmla="*/ 4433242 h 4885973"/>
              <a:gd name="connsiteX55150" fmla="*/ 1343268 w 6085020"/>
              <a:gd name="connsiteY55150" fmla="*/ 4410292 h 4885973"/>
              <a:gd name="connsiteX55151" fmla="*/ 1344790 w 6085020"/>
              <a:gd name="connsiteY55151" fmla="*/ 4410292 h 4885973"/>
              <a:gd name="connsiteX55152" fmla="*/ 1338895 w 6085020"/>
              <a:gd name="connsiteY55152" fmla="*/ 4377670 h 4885973"/>
              <a:gd name="connsiteX55153" fmla="*/ 1340986 w 6085020"/>
              <a:gd name="connsiteY55153" fmla="*/ 4377670 h 4885973"/>
              <a:gd name="connsiteX55154" fmla="*/ 1332429 w 6085020"/>
              <a:gd name="connsiteY55154" fmla="*/ 4332340 h 4885973"/>
              <a:gd name="connsiteX55155" fmla="*/ 1334521 w 6085020"/>
              <a:gd name="connsiteY55155" fmla="*/ 4356237 h 4885973"/>
              <a:gd name="connsiteX55156" fmla="*/ 1336993 w 6085020"/>
              <a:gd name="connsiteY55156" fmla="*/ 4397585 h 4885973"/>
              <a:gd name="connsiteX55157" fmla="*/ 1335662 w 6085020"/>
              <a:gd name="connsiteY55157" fmla="*/ 4396447 h 4885973"/>
              <a:gd name="connsiteX55158" fmla="*/ 1335662 w 6085020"/>
              <a:gd name="connsiteY55158" fmla="*/ 4409913 h 4885973"/>
              <a:gd name="connsiteX55159" fmla="*/ 1330528 w 6085020"/>
              <a:gd name="connsiteY55159" fmla="*/ 4396257 h 4885973"/>
              <a:gd name="connsiteX55160" fmla="*/ 1328626 w 6085020"/>
              <a:gd name="connsiteY55160" fmla="*/ 4375963 h 4885973"/>
              <a:gd name="connsiteX55161" fmla="*/ 1328626 w 6085020"/>
              <a:gd name="connsiteY55161" fmla="*/ 4374066 h 4885973"/>
              <a:gd name="connsiteX55162" fmla="*/ 1330908 w 6085020"/>
              <a:gd name="connsiteY55162" fmla="*/ 4374066 h 4885973"/>
              <a:gd name="connsiteX55163" fmla="*/ 1327105 w 6085020"/>
              <a:gd name="connsiteY55163" fmla="*/ 4365342 h 4885973"/>
              <a:gd name="connsiteX55164" fmla="*/ 1327105 w 6085020"/>
              <a:gd name="connsiteY55164" fmla="*/ 4377670 h 4885973"/>
              <a:gd name="connsiteX55165" fmla="*/ 1328816 w 6085020"/>
              <a:gd name="connsiteY55165" fmla="*/ 4378997 h 4885973"/>
              <a:gd name="connsiteX55166" fmla="*/ 1327485 w 6085020"/>
              <a:gd name="connsiteY55166" fmla="*/ 4382411 h 4885973"/>
              <a:gd name="connsiteX55167" fmla="*/ 1325013 w 6085020"/>
              <a:gd name="connsiteY55167" fmla="*/ 4382411 h 4885973"/>
              <a:gd name="connsiteX55168" fmla="*/ 1319308 w 6085020"/>
              <a:gd name="connsiteY55168" fmla="*/ 4367428 h 4885973"/>
              <a:gd name="connsiteX55169" fmla="*/ 1319308 w 6085020"/>
              <a:gd name="connsiteY55169" fmla="*/ 4366290 h 4885973"/>
              <a:gd name="connsiteX55170" fmla="*/ 1315696 w 6085020"/>
              <a:gd name="connsiteY55170" fmla="*/ 4351496 h 4885973"/>
              <a:gd name="connsiteX55171" fmla="*/ 1316836 w 6085020"/>
              <a:gd name="connsiteY55171" fmla="*/ 4351496 h 4885973"/>
              <a:gd name="connsiteX55172" fmla="*/ 1314745 w 6085020"/>
              <a:gd name="connsiteY55172" fmla="*/ 4338219 h 4885973"/>
              <a:gd name="connsiteX55173" fmla="*/ 1314745 w 6085020"/>
              <a:gd name="connsiteY55173" fmla="*/ 4335185 h 4885973"/>
              <a:gd name="connsiteX55174" fmla="*/ 1314745 w 6085020"/>
              <a:gd name="connsiteY55174" fmla="*/ 4331960 h 4885973"/>
              <a:gd name="connsiteX55175" fmla="*/ 1309040 w 6085020"/>
              <a:gd name="connsiteY55175" fmla="*/ 4312994 h 4885973"/>
              <a:gd name="connsiteX55176" fmla="*/ 1309040 w 6085020"/>
              <a:gd name="connsiteY55176" fmla="*/ 4310149 h 4885973"/>
              <a:gd name="connsiteX55177" fmla="*/ 1305237 w 6085020"/>
              <a:gd name="connsiteY55177" fmla="*/ 4288148 h 4885973"/>
              <a:gd name="connsiteX55178" fmla="*/ 1306378 w 6085020"/>
              <a:gd name="connsiteY55178" fmla="*/ 4286820 h 4885973"/>
              <a:gd name="connsiteX55179" fmla="*/ 1308279 w 6085020"/>
              <a:gd name="connsiteY55179" fmla="*/ 4288527 h 4885973"/>
              <a:gd name="connsiteX55180" fmla="*/ 1302765 w 6085020"/>
              <a:gd name="connsiteY55180" fmla="*/ 4267285 h 4885973"/>
              <a:gd name="connsiteX55181" fmla="*/ 1302765 w 6085020"/>
              <a:gd name="connsiteY55181" fmla="*/ 4259888 h 4885973"/>
              <a:gd name="connsiteX55182" fmla="*/ 1301624 w 6085020"/>
              <a:gd name="connsiteY55182" fmla="*/ 4250025 h 4885973"/>
              <a:gd name="connsiteX55183" fmla="*/ 1299152 w 6085020"/>
              <a:gd name="connsiteY55183" fmla="*/ 4257042 h 4885973"/>
              <a:gd name="connsiteX55184" fmla="*/ 1300103 w 6085020"/>
              <a:gd name="connsiteY55184" fmla="*/ 4270319 h 4885973"/>
              <a:gd name="connsiteX55185" fmla="*/ 1294778 w 6085020"/>
              <a:gd name="connsiteY55185" fmla="*/ 4258180 h 4885973"/>
              <a:gd name="connsiteX55186" fmla="*/ 1296680 w 6085020"/>
              <a:gd name="connsiteY55186" fmla="*/ 4261974 h 4885973"/>
              <a:gd name="connsiteX55187" fmla="*/ 1296680 w 6085020"/>
              <a:gd name="connsiteY55187" fmla="*/ 4263681 h 4885973"/>
              <a:gd name="connsiteX55188" fmla="*/ 1298772 w 6085020"/>
              <a:gd name="connsiteY55188" fmla="*/ 4267664 h 4885973"/>
              <a:gd name="connsiteX55189" fmla="*/ 1298772 w 6085020"/>
              <a:gd name="connsiteY55189" fmla="*/ 4271457 h 4885973"/>
              <a:gd name="connsiteX55190" fmla="*/ 1301434 w 6085020"/>
              <a:gd name="connsiteY55190" fmla="*/ 4294217 h 4885973"/>
              <a:gd name="connsiteX55191" fmla="*/ 1301434 w 6085020"/>
              <a:gd name="connsiteY55191" fmla="*/ 4304079 h 4885973"/>
              <a:gd name="connsiteX55192" fmla="*/ 1301434 w 6085020"/>
              <a:gd name="connsiteY55192" fmla="*/ 4313563 h 4885973"/>
              <a:gd name="connsiteX55193" fmla="*/ 1295539 w 6085020"/>
              <a:gd name="connsiteY55193" fmla="*/ 4315080 h 4885973"/>
              <a:gd name="connsiteX55194" fmla="*/ 1295539 w 6085020"/>
              <a:gd name="connsiteY55194" fmla="*/ 4312615 h 4885973"/>
              <a:gd name="connsiteX55195" fmla="*/ 1293067 w 6085020"/>
              <a:gd name="connsiteY55195" fmla="*/ 4302183 h 4885973"/>
              <a:gd name="connsiteX55196" fmla="*/ 1293067 w 6085020"/>
              <a:gd name="connsiteY55196" fmla="*/ 4294786 h 4885973"/>
              <a:gd name="connsiteX55197" fmla="*/ 1291926 w 6085020"/>
              <a:gd name="connsiteY55197" fmla="*/ 4294786 h 4885973"/>
              <a:gd name="connsiteX55198" fmla="*/ 1288313 w 6085020"/>
              <a:gd name="connsiteY55198" fmla="*/ 4273354 h 4885973"/>
              <a:gd name="connsiteX55199" fmla="*/ 1292687 w 6085020"/>
              <a:gd name="connsiteY55199" fmla="*/ 4273354 h 4885973"/>
              <a:gd name="connsiteX55200" fmla="*/ 1289454 w 6085020"/>
              <a:gd name="connsiteY55200" fmla="*/ 4259888 h 4885973"/>
              <a:gd name="connsiteX55201" fmla="*/ 1289454 w 6085020"/>
              <a:gd name="connsiteY55201" fmla="*/ 4258370 h 4885973"/>
              <a:gd name="connsiteX55202" fmla="*/ 1289454 w 6085020"/>
              <a:gd name="connsiteY55202" fmla="*/ 4254577 h 4885973"/>
              <a:gd name="connsiteX55203" fmla="*/ 1289454 w 6085020"/>
              <a:gd name="connsiteY55203" fmla="*/ 4249456 h 4885973"/>
              <a:gd name="connsiteX55204" fmla="*/ 1289454 w 6085020"/>
              <a:gd name="connsiteY55204" fmla="*/ 4247559 h 4885973"/>
              <a:gd name="connsiteX55205" fmla="*/ 1289454 w 6085020"/>
              <a:gd name="connsiteY55205" fmla="*/ 4246232 h 4885973"/>
              <a:gd name="connsiteX55206" fmla="*/ 1285651 w 6085020"/>
              <a:gd name="connsiteY55206" fmla="*/ 4220247 h 4885973"/>
              <a:gd name="connsiteX55207" fmla="*/ 1283369 w 6085020"/>
              <a:gd name="connsiteY55207" fmla="*/ 4194643 h 4885973"/>
              <a:gd name="connsiteX55208" fmla="*/ 1280516 w 6085020"/>
              <a:gd name="connsiteY55208" fmla="*/ 4202798 h 4885973"/>
              <a:gd name="connsiteX55209" fmla="*/ 1280516 w 6085020"/>
              <a:gd name="connsiteY55209" fmla="*/ 4189521 h 4885973"/>
              <a:gd name="connsiteX55210" fmla="*/ 1282798 w 6085020"/>
              <a:gd name="connsiteY55210" fmla="*/ 4194074 h 4885973"/>
              <a:gd name="connsiteX55211" fmla="*/ 1282798 w 6085020"/>
              <a:gd name="connsiteY55211" fmla="*/ 4169796 h 4885973"/>
              <a:gd name="connsiteX55212" fmla="*/ 1285080 w 6085020"/>
              <a:gd name="connsiteY55212" fmla="*/ 4171693 h 4885973"/>
              <a:gd name="connsiteX55213" fmla="*/ 1286982 w 6085020"/>
              <a:gd name="connsiteY55213" fmla="*/ 4169986 h 4885973"/>
              <a:gd name="connsiteX55214" fmla="*/ 1284890 w 6085020"/>
              <a:gd name="connsiteY55214" fmla="*/ 4162589 h 4885973"/>
              <a:gd name="connsiteX55215" fmla="*/ 1286411 w 6085020"/>
              <a:gd name="connsiteY55215" fmla="*/ 4162589 h 4885973"/>
              <a:gd name="connsiteX55216" fmla="*/ 1286411 w 6085020"/>
              <a:gd name="connsiteY55216" fmla="*/ 4157847 h 4885973"/>
              <a:gd name="connsiteX55217" fmla="*/ 1282418 w 6085020"/>
              <a:gd name="connsiteY55217" fmla="*/ 4150640 h 4885973"/>
              <a:gd name="connsiteX55218" fmla="*/ 1284510 w 6085020"/>
              <a:gd name="connsiteY55218" fmla="*/ 4150640 h 4885973"/>
              <a:gd name="connsiteX55219" fmla="*/ 1282608 w 6085020"/>
              <a:gd name="connsiteY55219" fmla="*/ 4140398 h 4885973"/>
              <a:gd name="connsiteX55220" fmla="*/ 1285841 w 6085020"/>
              <a:gd name="connsiteY55220" fmla="*/ 4143053 h 4885973"/>
              <a:gd name="connsiteX55221" fmla="*/ 1287552 w 6085020"/>
              <a:gd name="connsiteY55221" fmla="*/ 4147795 h 4885973"/>
              <a:gd name="connsiteX55222" fmla="*/ 1293447 w 6085020"/>
              <a:gd name="connsiteY55222" fmla="*/ 4186866 h 4885973"/>
              <a:gd name="connsiteX55223" fmla="*/ 1293447 w 6085020"/>
              <a:gd name="connsiteY55223" fmla="*/ 4193315 h 4885973"/>
              <a:gd name="connsiteX55224" fmla="*/ 1300103 w 6085020"/>
              <a:gd name="connsiteY55224" fmla="*/ 4230300 h 4885973"/>
              <a:gd name="connsiteX55225" fmla="*/ 1304666 w 6085020"/>
              <a:gd name="connsiteY55225" fmla="*/ 4243576 h 4885973"/>
              <a:gd name="connsiteX55226" fmla="*/ 1304666 w 6085020"/>
              <a:gd name="connsiteY55226" fmla="*/ 4232955 h 4885973"/>
              <a:gd name="connsiteX55227" fmla="*/ 1303145 w 6085020"/>
              <a:gd name="connsiteY55227" fmla="*/ 4213988 h 4885973"/>
              <a:gd name="connsiteX55228" fmla="*/ 1305047 w 6085020"/>
              <a:gd name="connsiteY55228" fmla="*/ 4213988 h 4885973"/>
              <a:gd name="connsiteX55229" fmla="*/ 1305047 w 6085020"/>
              <a:gd name="connsiteY55229" fmla="*/ 4201471 h 4885973"/>
              <a:gd name="connsiteX55230" fmla="*/ 1310181 w 6085020"/>
              <a:gd name="connsiteY55230" fmla="*/ 4218540 h 4885973"/>
              <a:gd name="connsiteX55231" fmla="*/ 1312273 w 6085020"/>
              <a:gd name="connsiteY55231" fmla="*/ 4216454 h 4885973"/>
              <a:gd name="connsiteX55232" fmla="*/ 1310942 w 6085020"/>
              <a:gd name="connsiteY55232" fmla="*/ 4209816 h 4885973"/>
              <a:gd name="connsiteX55233" fmla="*/ 1319308 w 6085020"/>
              <a:gd name="connsiteY55233" fmla="*/ 4233903 h 4885973"/>
              <a:gd name="connsiteX55234" fmla="*/ 1319308 w 6085020"/>
              <a:gd name="connsiteY55234" fmla="*/ 4235800 h 4885973"/>
              <a:gd name="connsiteX55235" fmla="*/ 1321590 w 6085020"/>
              <a:gd name="connsiteY55235" fmla="*/ 4241680 h 4885973"/>
              <a:gd name="connsiteX55236" fmla="*/ 1321590 w 6085020"/>
              <a:gd name="connsiteY55236" fmla="*/ 4244524 h 4885973"/>
              <a:gd name="connsiteX55237" fmla="*/ 1331288 w 6085020"/>
              <a:gd name="connsiteY55237" fmla="*/ 4272026 h 4885973"/>
              <a:gd name="connsiteX55238" fmla="*/ 1336423 w 6085020"/>
              <a:gd name="connsiteY55238" fmla="*/ 4281889 h 4885973"/>
              <a:gd name="connsiteX55239" fmla="*/ 1339275 w 6085020"/>
              <a:gd name="connsiteY55239" fmla="*/ 4294786 h 4885973"/>
              <a:gd name="connsiteX55240" fmla="*/ 1341367 w 6085020"/>
              <a:gd name="connsiteY55240" fmla="*/ 4287579 h 4885973"/>
              <a:gd name="connsiteX55241" fmla="*/ 1331859 w 6085020"/>
              <a:gd name="connsiteY55241" fmla="*/ 4244335 h 4885973"/>
              <a:gd name="connsiteX55242" fmla="*/ 1330338 w 6085020"/>
              <a:gd name="connsiteY55242" fmla="*/ 4242628 h 4885973"/>
              <a:gd name="connsiteX55243" fmla="*/ 1330338 w 6085020"/>
              <a:gd name="connsiteY55243" fmla="*/ 4225937 h 4885973"/>
              <a:gd name="connsiteX55244" fmla="*/ 1330338 w 6085020"/>
              <a:gd name="connsiteY55244" fmla="*/ 4224230 h 4885973"/>
              <a:gd name="connsiteX55245" fmla="*/ 1328626 w 6085020"/>
              <a:gd name="connsiteY55245" fmla="*/ 4222334 h 4885973"/>
              <a:gd name="connsiteX55246" fmla="*/ 1331098 w 6085020"/>
              <a:gd name="connsiteY55246" fmla="*/ 4222334 h 4885973"/>
              <a:gd name="connsiteX55247" fmla="*/ 1331098 w 6085020"/>
              <a:gd name="connsiteY55247" fmla="*/ 4220627 h 4885973"/>
              <a:gd name="connsiteX55248" fmla="*/ 1326915 w 6085020"/>
              <a:gd name="connsiteY55248" fmla="*/ 4218351 h 4885973"/>
              <a:gd name="connsiteX55249" fmla="*/ 1328436 w 6085020"/>
              <a:gd name="connsiteY55249" fmla="*/ 4218351 h 4885973"/>
              <a:gd name="connsiteX55250" fmla="*/ 1326154 w 6085020"/>
              <a:gd name="connsiteY55250" fmla="*/ 4210385 h 4885973"/>
              <a:gd name="connsiteX55251" fmla="*/ 1328816 w 6085020"/>
              <a:gd name="connsiteY55251" fmla="*/ 4210385 h 4885973"/>
              <a:gd name="connsiteX55252" fmla="*/ 1326344 w 6085020"/>
              <a:gd name="connsiteY55252" fmla="*/ 4207350 h 4885973"/>
              <a:gd name="connsiteX55253" fmla="*/ 1326344 w 6085020"/>
              <a:gd name="connsiteY55253" fmla="*/ 4204884 h 4885973"/>
              <a:gd name="connsiteX55254" fmla="*/ 1328246 w 6085020"/>
              <a:gd name="connsiteY55254" fmla="*/ 4204884 h 4885973"/>
              <a:gd name="connsiteX55255" fmla="*/ 1326344 w 6085020"/>
              <a:gd name="connsiteY55255" fmla="*/ 4201091 h 4885973"/>
              <a:gd name="connsiteX55256" fmla="*/ 1328816 w 6085020"/>
              <a:gd name="connsiteY55256" fmla="*/ 4202040 h 4885973"/>
              <a:gd name="connsiteX55257" fmla="*/ 1326344 w 6085020"/>
              <a:gd name="connsiteY55257" fmla="*/ 4200522 h 4885973"/>
              <a:gd name="connsiteX55258" fmla="*/ 1326344 w 6085020"/>
              <a:gd name="connsiteY55258" fmla="*/ 4198815 h 4885973"/>
              <a:gd name="connsiteX55259" fmla="*/ 1329006 w 6085020"/>
              <a:gd name="connsiteY55259" fmla="*/ 4195022 h 4885973"/>
              <a:gd name="connsiteX55260" fmla="*/ 1327105 w 6085020"/>
              <a:gd name="connsiteY55260" fmla="*/ 4193884 h 4885973"/>
              <a:gd name="connsiteX55261" fmla="*/ 1329387 w 6085020"/>
              <a:gd name="connsiteY55261" fmla="*/ 4193884 h 4885973"/>
              <a:gd name="connsiteX55262" fmla="*/ 1329387 w 6085020"/>
              <a:gd name="connsiteY55262" fmla="*/ 4191608 h 4885973"/>
              <a:gd name="connsiteX55263" fmla="*/ 1325393 w 6085020"/>
              <a:gd name="connsiteY55263" fmla="*/ 4190470 h 4885973"/>
              <a:gd name="connsiteX55264" fmla="*/ 1325393 w 6085020"/>
              <a:gd name="connsiteY55264" fmla="*/ 4188763 h 4885973"/>
              <a:gd name="connsiteX55265" fmla="*/ 1323492 w 6085020"/>
              <a:gd name="connsiteY55265" fmla="*/ 4167331 h 4885973"/>
              <a:gd name="connsiteX55266" fmla="*/ 1321400 w 6085020"/>
              <a:gd name="connsiteY55266" fmla="*/ 4143433 h 4885973"/>
              <a:gd name="connsiteX55267" fmla="*/ 1321400 w 6085020"/>
              <a:gd name="connsiteY55267" fmla="*/ 4140398 h 4885973"/>
              <a:gd name="connsiteX55268" fmla="*/ 1321400 w 6085020"/>
              <a:gd name="connsiteY55268" fmla="*/ 4121432 h 4885973"/>
              <a:gd name="connsiteX55269" fmla="*/ 1321400 w 6085020"/>
              <a:gd name="connsiteY55269" fmla="*/ 4117069 h 4885973"/>
              <a:gd name="connsiteX55270" fmla="*/ 1321400 w 6085020"/>
              <a:gd name="connsiteY55270" fmla="*/ 4112328 h 4885973"/>
              <a:gd name="connsiteX55271" fmla="*/ 1322921 w 6085020"/>
              <a:gd name="connsiteY55271" fmla="*/ 4112328 h 4885973"/>
              <a:gd name="connsiteX55272" fmla="*/ 1322921 w 6085020"/>
              <a:gd name="connsiteY55272" fmla="*/ 4125604 h 4885973"/>
              <a:gd name="connsiteX55273" fmla="*/ 1325584 w 6085020"/>
              <a:gd name="connsiteY55273" fmla="*/ 4126932 h 4885973"/>
              <a:gd name="connsiteX55274" fmla="*/ 1325584 w 6085020"/>
              <a:gd name="connsiteY55274" fmla="*/ 4119725 h 4885973"/>
              <a:gd name="connsiteX55275" fmla="*/ 1327675 w 6085020"/>
              <a:gd name="connsiteY55275" fmla="*/ 4119725 h 4885973"/>
              <a:gd name="connsiteX55276" fmla="*/ 1327675 w 6085020"/>
              <a:gd name="connsiteY55276" fmla="*/ 4110431 h 4885973"/>
              <a:gd name="connsiteX55277" fmla="*/ 1326725 w 6085020"/>
              <a:gd name="connsiteY55277" fmla="*/ 4105120 h 4885973"/>
              <a:gd name="connsiteX55278" fmla="*/ 1324253 w 6085020"/>
              <a:gd name="connsiteY55278" fmla="*/ 4104172 h 4885973"/>
              <a:gd name="connsiteX55279" fmla="*/ 1324253 w 6085020"/>
              <a:gd name="connsiteY55279" fmla="*/ 4093361 h 4885973"/>
              <a:gd name="connsiteX55280" fmla="*/ 1326915 w 6085020"/>
              <a:gd name="connsiteY55280" fmla="*/ 4093361 h 4885973"/>
              <a:gd name="connsiteX55281" fmla="*/ 1329577 w 6085020"/>
              <a:gd name="connsiteY55281" fmla="*/ 4096206 h 4885973"/>
              <a:gd name="connsiteX55282" fmla="*/ 1329577 w 6085020"/>
              <a:gd name="connsiteY55282" fmla="*/ 4094120 h 4885973"/>
              <a:gd name="connsiteX55283" fmla="*/ 1331669 w 6085020"/>
              <a:gd name="connsiteY55283" fmla="*/ 4094120 h 4885973"/>
              <a:gd name="connsiteX55284" fmla="*/ 1327675 w 6085020"/>
              <a:gd name="connsiteY55284" fmla="*/ 4088430 h 4885973"/>
              <a:gd name="connsiteX55285" fmla="*/ 1327675 w 6085020"/>
              <a:gd name="connsiteY55285" fmla="*/ 4085774 h 4885973"/>
              <a:gd name="connsiteX55286" fmla="*/ 1332049 w 6085020"/>
              <a:gd name="connsiteY55286" fmla="*/ 4085774 h 4885973"/>
              <a:gd name="connsiteX55287" fmla="*/ 1333880 w 6085020"/>
              <a:gd name="connsiteY55287" fmla="*/ 4089307 h 4885973"/>
              <a:gd name="connsiteX55288" fmla="*/ 1333969 w 6085020"/>
              <a:gd name="connsiteY55288" fmla="*/ 4089947 h 4885973"/>
              <a:gd name="connsiteX55289" fmla="*/ 1333570 w 6085020"/>
              <a:gd name="connsiteY55289" fmla="*/ 4089947 h 4885973"/>
              <a:gd name="connsiteX55290" fmla="*/ 1334711 w 6085020"/>
              <a:gd name="connsiteY55290" fmla="*/ 4095258 h 4885973"/>
              <a:gd name="connsiteX55291" fmla="*/ 1333969 w 6085020"/>
              <a:gd name="connsiteY55291" fmla="*/ 4089947 h 4885973"/>
              <a:gd name="connsiteX55292" fmla="*/ 1335472 w 6085020"/>
              <a:gd name="connsiteY55292" fmla="*/ 4089947 h 4885973"/>
              <a:gd name="connsiteX55293" fmla="*/ 1335472 w 6085020"/>
              <a:gd name="connsiteY55293" fmla="*/ 4084636 h 4885973"/>
              <a:gd name="connsiteX55294" fmla="*/ 1334141 w 6085020"/>
              <a:gd name="connsiteY55294" fmla="*/ 4082930 h 4885973"/>
              <a:gd name="connsiteX55295" fmla="*/ 1335472 w 6085020"/>
              <a:gd name="connsiteY55295" fmla="*/ 4082930 h 4885973"/>
              <a:gd name="connsiteX55296" fmla="*/ 1336613 w 6085020"/>
              <a:gd name="connsiteY55296" fmla="*/ 4080084 h 4885973"/>
              <a:gd name="connsiteX55297" fmla="*/ 1334901 w 6085020"/>
              <a:gd name="connsiteY55297" fmla="*/ 4077619 h 4885973"/>
              <a:gd name="connsiteX55298" fmla="*/ 1334901 w 6085020"/>
              <a:gd name="connsiteY55298" fmla="*/ 4060170 h 4885973"/>
              <a:gd name="connsiteX55299" fmla="*/ 1336613 w 6085020"/>
              <a:gd name="connsiteY55299" fmla="*/ 4055049 h 4885973"/>
              <a:gd name="connsiteX55300" fmla="*/ 1341937 w 6085020"/>
              <a:gd name="connsiteY55300" fmla="*/ 4060549 h 4885973"/>
              <a:gd name="connsiteX55301" fmla="*/ 1341937 w 6085020"/>
              <a:gd name="connsiteY55301" fmla="*/ 4059031 h 4885973"/>
              <a:gd name="connsiteX55302" fmla="*/ 1344219 w 6085020"/>
              <a:gd name="connsiteY55302" fmla="*/ 4064721 h 4885973"/>
              <a:gd name="connsiteX55303" fmla="*/ 1345740 w 6085020"/>
              <a:gd name="connsiteY55303" fmla="*/ 4061687 h 4885973"/>
              <a:gd name="connsiteX55304" fmla="*/ 1345740 w 6085020"/>
              <a:gd name="connsiteY55304" fmla="*/ 4058083 h 4885973"/>
              <a:gd name="connsiteX55305" fmla="*/ 1347642 w 6085020"/>
              <a:gd name="connsiteY55305" fmla="*/ 4058083 h 4885973"/>
              <a:gd name="connsiteX55306" fmla="*/ 1346121 w 6085020"/>
              <a:gd name="connsiteY55306" fmla="*/ 4051255 h 4885973"/>
              <a:gd name="connsiteX55307" fmla="*/ 1348973 w 6085020"/>
              <a:gd name="connsiteY55307" fmla="*/ 4051255 h 4885973"/>
              <a:gd name="connsiteX55308" fmla="*/ 1344599 w 6085020"/>
              <a:gd name="connsiteY55308" fmla="*/ 4036651 h 4885973"/>
              <a:gd name="connsiteX55309" fmla="*/ 1346881 w 6085020"/>
              <a:gd name="connsiteY55309" fmla="*/ 4039117 h 4885973"/>
              <a:gd name="connsiteX55310" fmla="*/ 1348783 w 6085020"/>
              <a:gd name="connsiteY55310" fmla="*/ 4039117 h 4885973"/>
              <a:gd name="connsiteX55311" fmla="*/ 1345170 w 6085020"/>
              <a:gd name="connsiteY55311" fmla="*/ 4025461 h 4885973"/>
              <a:gd name="connsiteX55312" fmla="*/ 1346311 w 6085020"/>
              <a:gd name="connsiteY55312" fmla="*/ 4025461 h 4885973"/>
              <a:gd name="connsiteX55313" fmla="*/ 1344599 w 6085020"/>
              <a:gd name="connsiteY55313" fmla="*/ 4016357 h 4885973"/>
              <a:gd name="connsiteX55314" fmla="*/ 1348212 w 6085020"/>
              <a:gd name="connsiteY55314" fmla="*/ 4014650 h 4885973"/>
              <a:gd name="connsiteX55315" fmla="*/ 1348212 w 6085020"/>
              <a:gd name="connsiteY55315" fmla="*/ 4018633 h 4885973"/>
              <a:gd name="connsiteX55316" fmla="*/ 1351635 w 6085020"/>
              <a:gd name="connsiteY55316" fmla="*/ 4039686 h 4885973"/>
              <a:gd name="connsiteX55317" fmla="*/ 1354488 w 6085020"/>
              <a:gd name="connsiteY55317" fmla="*/ 4041582 h 4885973"/>
              <a:gd name="connsiteX55318" fmla="*/ 1354488 w 6085020"/>
              <a:gd name="connsiteY55318" fmla="*/ 4037979 h 4885973"/>
              <a:gd name="connsiteX55319" fmla="*/ 1356960 w 6085020"/>
              <a:gd name="connsiteY55319" fmla="*/ 4037979 h 4885973"/>
              <a:gd name="connsiteX55320" fmla="*/ 1355248 w 6085020"/>
              <a:gd name="connsiteY55320" fmla="*/ 4024892 h 4885973"/>
              <a:gd name="connsiteX55321" fmla="*/ 1357340 w 6085020"/>
              <a:gd name="connsiteY55321" fmla="*/ 4023754 h 4885973"/>
              <a:gd name="connsiteX55322" fmla="*/ 1353917 w 6085020"/>
              <a:gd name="connsiteY55322" fmla="*/ 4020340 h 4885973"/>
              <a:gd name="connsiteX55323" fmla="*/ 1355248 w 6085020"/>
              <a:gd name="connsiteY55323" fmla="*/ 4018254 h 4885973"/>
              <a:gd name="connsiteX55324" fmla="*/ 1355248 w 6085020"/>
              <a:gd name="connsiteY55324" fmla="*/ 4004218 h 4885973"/>
              <a:gd name="connsiteX55325" fmla="*/ 1360002 w 6085020"/>
              <a:gd name="connsiteY55325" fmla="*/ 4009339 h 4885973"/>
              <a:gd name="connsiteX55326" fmla="*/ 1367798 w 6085020"/>
              <a:gd name="connsiteY55326" fmla="*/ 4017874 h 4885973"/>
              <a:gd name="connsiteX55327" fmla="*/ 1371221 w 6085020"/>
              <a:gd name="connsiteY55327" fmla="*/ 4012753 h 4885973"/>
              <a:gd name="connsiteX55328" fmla="*/ 1379588 w 6085020"/>
              <a:gd name="connsiteY55328" fmla="*/ 4007822 h 4885973"/>
              <a:gd name="connsiteX55329" fmla="*/ 1377687 w 6085020"/>
              <a:gd name="connsiteY55329" fmla="*/ 4003080 h 4885973"/>
              <a:gd name="connsiteX55330" fmla="*/ 1363615 w 6085020"/>
              <a:gd name="connsiteY55330" fmla="*/ 3986959 h 4885973"/>
              <a:gd name="connsiteX55331" fmla="*/ 1363615 w 6085020"/>
              <a:gd name="connsiteY55331" fmla="*/ 3987907 h 4885973"/>
              <a:gd name="connsiteX55332" fmla="*/ 1361523 w 6085020"/>
              <a:gd name="connsiteY55332" fmla="*/ 3987907 h 4885973"/>
              <a:gd name="connsiteX55333" fmla="*/ 1360192 w 6085020"/>
              <a:gd name="connsiteY55333" fmla="*/ 3984683 h 4885973"/>
              <a:gd name="connsiteX55334" fmla="*/ 1358100 w 6085020"/>
              <a:gd name="connsiteY55334" fmla="*/ 3982596 h 4885973"/>
              <a:gd name="connsiteX55335" fmla="*/ 1356389 w 6085020"/>
              <a:gd name="connsiteY55335" fmla="*/ 3982596 h 4885973"/>
              <a:gd name="connsiteX55336" fmla="*/ 1350114 w 6085020"/>
              <a:gd name="connsiteY55336" fmla="*/ 3977286 h 4885973"/>
              <a:gd name="connsiteX55337" fmla="*/ 1347071 w 6085020"/>
              <a:gd name="connsiteY55337" fmla="*/ 3982217 h 4885973"/>
              <a:gd name="connsiteX55338" fmla="*/ 1341557 w 6085020"/>
              <a:gd name="connsiteY55338" fmla="*/ 3991131 h 4885973"/>
              <a:gd name="connsiteX55339" fmla="*/ 1343268 w 6085020"/>
              <a:gd name="connsiteY55339" fmla="*/ 3993028 h 4885973"/>
              <a:gd name="connsiteX55340" fmla="*/ 1337754 w 6085020"/>
              <a:gd name="connsiteY55340" fmla="*/ 4010477 h 4885973"/>
              <a:gd name="connsiteX55341" fmla="*/ 1335852 w 6085020"/>
              <a:gd name="connsiteY55341" fmla="*/ 4012753 h 4885973"/>
              <a:gd name="connsiteX55342" fmla="*/ 1335852 w 6085020"/>
              <a:gd name="connsiteY55342" fmla="*/ 4018822 h 4885973"/>
              <a:gd name="connsiteX55343" fmla="*/ 1335852 w 6085020"/>
              <a:gd name="connsiteY55343" fmla="*/ 4019771 h 4885973"/>
              <a:gd name="connsiteX55344" fmla="*/ 1333380 w 6085020"/>
              <a:gd name="connsiteY55344" fmla="*/ 4019771 h 4885973"/>
              <a:gd name="connsiteX55345" fmla="*/ 1330908 w 6085020"/>
              <a:gd name="connsiteY55345" fmla="*/ 4028685 h 4885973"/>
              <a:gd name="connsiteX55346" fmla="*/ 1325584 w 6085020"/>
              <a:gd name="connsiteY55346" fmla="*/ 4027168 h 4885973"/>
              <a:gd name="connsiteX55347" fmla="*/ 1323112 w 6085020"/>
              <a:gd name="connsiteY55347" fmla="*/ 4028875 h 4885973"/>
              <a:gd name="connsiteX55348" fmla="*/ 1323112 w 6085020"/>
              <a:gd name="connsiteY55348" fmla="*/ 4027737 h 4885973"/>
              <a:gd name="connsiteX55349" fmla="*/ 1319118 w 6085020"/>
              <a:gd name="connsiteY55349" fmla="*/ 4030392 h 4885973"/>
              <a:gd name="connsiteX55350" fmla="*/ 1319118 w 6085020"/>
              <a:gd name="connsiteY55350" fmla="*/ 4033427 h 4885973"/>
              <a:gd name="connsiteX55351" fmla="*/ 1314745 w 6085020"/>
              <a:gd name="connsiteY55351" fmla="*/ 4027547 h 4885973"/>
              <a:gd name="connsiteX55352" fmla="*/ 1313414 w 6085020"/>
              <a:gd name="connsiteY55352" fmla="*/ 4027547 h 4885973"/>
              <a:gd name="connsiteX55353" fmla="*/ 1313414 w 6085020"/>
              <a:gd name="connsiteY55353" fmla="*/ 4030582 h 4885973"/>
              <a:gd name="connsiteX55354" fmla="*/ 1312273 w 6085020"/>
              <a:gd name="connsiteY55354" fmla="*/ 4030582 h 4885973"/>
              <a:gd name="connsiteX55355" fmla="*/ 1308469 w 6085020"/>
              <a:gd name="connsiteY55355" fmla="*/ 4049548 h 4885973"/>
              <a:gd name="connsiteX55356" fmla="*/ 1305427 w 6085020"/>
              <a:gd name="connsiteY55356" fmla="*/ 4049548 h 4885973"/>
              <a:gd name="connsiteX55357" fmla="*/ 1305427 w 6085020"/>
              <a:gd name="connsiteY55357" fmla="*/ 4042531 h 4885973"/>
              <a:gd name="connsiteX55358" fmla="*/ 1303145 w 6085020"/>
              <a:gd name="connsiteY55358" fmla="*/ 4061497 h 4885973"/>
              <a:gd name="connsiteX55359" fmla="*/ 1300483 w 6085020"/>
              <a:gd name="connsiteY55359" fmla="*/ 4061497 h 4885973"/>
              <a:gd name="connsiteX55360" fmla="*/ 1299342 w 6085020"/>
              <a:gd name="connsiteY55360" fmla="*/ 4085585 h 4885973"/>
              <a:gd name="connsiteX55361" fmla="*/ 1295729 w 6085020"/>
              <a:gd name="connsiteY55361" fmla="*/ 4089189 h 4885973"/>
              <a:gd name="connsiteX55362" fmla="*/ 1295729 w 6085020"/>
              <a:gd name="connsiteY55362" fmla="*/ 4091844 h 4885973"/>
              <a:gd name="connsiteX55363" fmla="*/ 1293827 w 6085020"/>
              <a:gd name="connsiteY55363" fmla="*/ 4090706 h 4885973"/>
              <a:gd name="connsiteX55364" fmla="*/ 1291926 w 6085020"/>
              <a:gd name="connsiteY55364" fmla="*/ 4082550 h 4885973"/>
              <a:gd name="connsiteX55365" fmla="*/ 1293827 w 6085020"/>
              <a:gd name="connsiteY55365" fmla="*/ 4080274 h 4885973"/>
              <a:gd name="connsiteX55366" fmla="*/ 1292116 w 6085020"/>
              <a:gd name="connsiteY55366" fmla="*/ 4077619 h 4885973"/>
              <a:gd name="connsiteX55367" fmla="*/ 1292116 w 6085020"/>
              <a:gd name="connsiteY55367" fmla="*/ 4074964 h 4885973"/>
              <a:gd name="connsiteX55368" fmla="*/ 1286792 w 6085020"/>
              <a:gd name="connsiteY55368" fmla="*/ 4069274 h 4885973"/>
              <a:gd name="connsiteX55369" fmla="*/ 1283939 w 6085020"/>
              <a:gd name="connsiteY55369" fmla="*/ 4073446 h 4885973"/>
              <a:gd name="connsiteX55370" fmla="*/ 1281277 w 6085020"/>
              <a:gd name="connsiteY55370" fmla="*/ 4073446 h 4885973"/>
              <a:gd name="connsiteX55371" fmla="*/ 1281277 w 6085020"/>
              <a:gd name="connsiteY55371" fmla="*/ 4080464 h 4885973"/>
              <a:gd name="connsiteX55372" fmla="*/ 1279185 w 6085020"/>
              <a:gd name="connsiteY55372" fmla="*/ 4080464 h 4885973"/>
              <a:gd name="connsiteX55373" fmla="*/ 1277664 w 6085020"/>
              <a:gd name="connsiteY55373" fmla="*/ 4081602 h 4885973"/>
              <a:gd name="connsiteX55374" fmla="*/ 1273861 w 6085020"/>
              <a:gd name="connsiteY55374" fmla="*/ 4095447 h 4885973"/>
              <a:gd name="connsiteX55375" fmla="*/ 1271009 w 6085020"/>
              <a:gd name="connsiteY55375" fmla="*/ 4094120 h 4885973"/>
              <a:gd name="connsiteX55376" fmla="*/ 1269487 w 6085020"/>
              <a:gd name="connsiteY55376" fmla="*/ 4095258 h 4885973"/>
              <a:gd name="connsiteX55377" fmla="*/ 1269487 w 6085020"/>
              <a:gd name="connsiteY55377" fmla="*/ 4091464 h 4885973"/>
              <a:gd name="connsiteX55378" fmla="*/ 1268346 w 6085020"/>
              <a:gd name="connsiteY55378" fmla="*/ 4086154 h 4885973"/>
              <a:gd name="connsiteX55379" fmla="*/ 1266635 w 6085020"/>
              <a:gd name="connsiteY55379" fmla="*/ 4079705 h 4885973"/>
              <a:gd name="connsiteX55380" fmla="*/ 1262832 w 6085020"/>
              <a:gd name="connsiteY55380" fmla="*/ 4079705 h 4885973"/>
              <a:gd name="connsiteX55381" fmla="*/ 1262832 w 6085020"/>
              <a:gd name="connsiteY55381" fmla="*/ 4081792 h 4885973"/>
              <a:gd name="connsiteX55382" fmla="*/ 1264733 w 6085020"/>
              <a:gd name="connsiteY55382" fmla="*/ 4084067 h 4885973"/>
              <a:gd name="connsiteX55383" fmla="*/ 1262642 w 6085020"/>
              <a:gd name="connsiteY55383" fmla="*/ 4084067 h 4885973"/>
              <a:gd name="connsiteX55384" fmla="*/ 1261120 w 6085020"/>
              <a:gd name="connsiteY55384" fmla="*/ 4087198 h 4885973"/>
              <a:gd name="connsiteX55385" fmla="*/ 1258458 w 6085020"/>
              <a:gd name="connsiteY55385" fmla="*/ 4083878 h 4885973"/>
              <a:gd name="connsiteX55386" fmla="*/ 1260170 w 6085020"/>
              <a:gd name="connsiteY55386" fmla="*/ 4083878 h 4885973"/>
              <a:gd name="connsiteX55387" fmla="*/ 1258648 w 6085020"/>
              <a:gd name="connsiteY55387" fmla="*/ 4078567 h 4885973"/>
              <a:gd name="connsiteX55388" fmla="*/ 1257127 w 6085020"/>
              <a:gd name="connsiteY55388" fmla="*/ 4079705 h 4885973"/>
              <a:gd name="connsiteX55389" fmla="*/ 1254655 w 6085020"/>
              <a:gd name="connsiteY55389" fmla="*/ 4077998 h 4885973"/>
              <a:gd name="connsiteX55390" fmla="*/ 1254655 w 6085020"/>
              <a:gd name="connsiteY55390" fmla="*/ 4080843 h 4885973"/>
              <a:gd name="connsiteX55391" fmla="*/ 1252944 w 6085020"/>
              <a:gd name="connsiteY55391" fmla="*/ 4080843 h 4885973"/>
              <a:gd name="connsiteX55392" fmla="*/ 1252785 w 6085020"/>
              <a:gd name="connsiteY55392" fmla="*/ 4080162 h 4885973"/>
              <a:gd name="connsiteX55393" fmla="*/ 1253514 w 6085020"/>
              <a:gd name="connsiteY55393" fmla="*/ 4080274 h 4885973"/>
              <a:gd name="connsiteX55394" fmla="*/ 1252563 w 6085020"/>
              <a:gd name="connsiteY55394" fmla="*/ 4078946 h 4885973"/>
              <a:gd name="connsiteX55395" fmla="*/ 1252563 w 6085020"/>
              <a:gd name="connsiteY55395" fmla="*/ 4079215 h 4885973"/>
              <a:gd name="connsiteX55396" fmla="*/ 1239633 w 6085020"/>
              <a:gd name="connsiteY55396" fmla="*/ 4023944 h 4885973"/>
              <a:gd name="connsiteX55397" fmla="*/ 1236020 w 6085020"/>
              <a:gd name="connsiteY55397" fmla="*/ 4021478 h 4885973"/>
              <a:gd name="connsiteX55398" fmla="*/ 1219856 w 6085020"/>
              <a:gd name="connsiteY55398" fmla="*/ 4014081 h 4885973"/>
              <a:gd name="connsiteX55399" fmla="*/ 1215673 w 6085020"/>
              <a:gd name="connsiteY55399" fmla="*/ 4015598 h 4885973"/>
              <a:gd name="connsiteX55400" fmla="*/ 1219476 w 6085020"/>
              <a:gd name="connsiteY55400" fmla="*/ 4029823 h 4885973"/>
              <a:gd name="connsiteX55401" fmla="*/ 1223089 w 6085020"/>
              <a:gd name="connsiteY55401" fmla="*/ 4044048 h 4885973"/>
              <a:gd name="connsiteX55402" fmla="*/ 1230315 w 6085020"/>
              <a:gd name="connsiteY55402" fmla="*/ 4037789 h 4885973"/>
              <a:gd name="connsiteX55403" fmla="*/ 1237541 w 6085020"/>
              <a:gd name="connsiteY55403" fmla="*/ 4031720 h 4885973"/>
              <a:gd name="connsiteX55404" fmla="*/ 1244006 w 6085020"/>
              <a:gd name="connsiteY55404" fmla="*/ 4050686 h 4885973"/>
              <a:gd name="connsiteX55405" fmla="*/ 1223850 w 6085020"/>
              <a:gd name="connsiteY55405" fmla="*/ 4057704 h 4885973"/>
              <a:gd name="connsiteX55406" fmla="*/ 1219476 w 6085020"/>
              <a:gd name="connsiteY55406" fmla="*/ 4066808 h 4885973"/>
              <a:gd name="connsiteX55407" fmla="*/ 1215103 w 6085020"/>
              <a:gd name="connsiteY55407" fmla="*/ 4075912 h 4885973"/>
              <a:gd name="connsiteX55408" fmla="*/ 1208827 w 6085020"/>
              <a:gd name="connsiteY55408" fmla="*/ 4058083 h 4885973"/>
              <a:gd name="connsiteX55409" fmla="*/ 1192093 w 6085020"/>
              <a:gd name="connsiteY55409" fmla="*/ 4058083 h 4885973"/>
              <a:gd name="connsiteX55410" fmla="*/ 1174789 w 6085020"/>
              <a:gd name="connsiteY55410" fmla="*/ 4049928 h 4885973"/>
              <a:gd name="connsiteX55411" fmla="*/ 1172888 w 6085020"/>
              <a:gd name="connsiteY55411" fmla="*/ 4049928 h 4885973"/>
              <a:gd name="connsiteX55412" fmla="*/ 1172888 w 6085020"/>
              <a:gd name="connsiteY55412" fmla="*/ 4047272 h 4885973"/>
              <a:gd name="connsiteX55413" fmla="*/ 1169385 w 6085020"/>
              <a:gd name="connsiteY55413" fmla="*/ 4045281 h 4885973"/>
              <a:gd name="connsiteX55414" fmla="*/ 1169085 w 6085020"/>
              <a:gd name="connsiteY55414" fmla="*/ 4045376 h 4885973"/>
              <a:gd name="connsiteX55415" fmla="*/ 1167373 w 6085020"/>
              <a:gd name="connsiteY55415" fmla="*/ 4049169 h 4885973"/>
              <a:gd name="connsiteX55416" fmla="*/ 1167373 w 6085020"/>
              <a:gd name="connsiteY55416" fmla="*/ 4050497 h 4885973"/>
              <a:gd name="connsiteX55417" fmla="*/ 1155964 w 6085020"/>
              <a:gd name="connsiteY55417" fmla="*/ 4051824 h 4885973"/>
              <a:gd name="connsiteX55418" fmla="*/ 1162619 w 6085020"/>
              <a:gd name="connsiteY55418" fmla="*/ 4106638 h 4885973"/>
              <a:gd name="connsiteX55419" fmla="*/ 1163570 w 6085020"/>
              <a:gd name="connsiteY55419" fmla="*/ 4106638 h 4885973"/>
              <a:gd name="connsiteX55420" fmla="*/ 1163570 w 6085020"/>
              <a:gd name="connsiteY55420" fmla="*/ 4104930 h 4885973"/>
              <a:gd name="connsiteX55421" fmla="*/ 1174789 w 6085020"/>
              <a:gd name="connsiteY55421" fmla="*/ 4096016 h 4885973"/>
              <a:gd name="connsiteX55422" fmla="*/ 1180874 w 6085020"/>
              <a:gd name="connsiteY55422" fmla="*/ 4102465 h 4885973"/>
              <a:gd name="connsiteX55423" fmla="*/ 1175740 w 6085020"/>
              <a:gd name="connsiteY55423" fmla="*/ 4117448 h 4885973"/>
              <a:gd name="connsiteX55424" fmla="*/ 1177451 w 6085020"/>
              <a:gd name="connsiteY55424" fmla="*/ 4132242 h 4885973"/>
              <a:gd name="connsiteX55425" fmla="*/ 1189051 w 6085020"/>
              <a:gd name="connsiteY55425" fmla="*/ 4130915 h 4885973"/>
              <a:gd name="connsiteX55426" fmla="*/ 1191523 w 6085020"/>
              <a:gd name="connsiteY55426" fmla="*/ 4130915 h 4885973"/>
              <a:gd name="connsiteX55427" fmla="*/ 1224991 w 6085020"/>
              <a:gd name="connsiteY55427" fmla="*/ 4126932 h 4885973"/>
              <a:gd name="connsiteX55428" fmla="*/ 1211680 w 6085020"/>
              <a:gd name="connsiteY55428" fmla="*/ 4115742 h 4885973"/>
              <a:gd name="connsiteX55429" fmla="*/ 1213011 w 6085020"/>
              <a:gd name="connsiteY55429" fmla="*/ 4109103 h 4885973"/>
              <a:gd name="connsiteX55430" fmla="*/ 1209208 w 6085020"/>
              <a:gd name="connsiteY55430" fmla="*/ 4113845 h 4885973"/>
              <a:gd name="connsiteX55431" fmla="*/ 1183346 w 6085020"/>
              <a:gd name="connsiteY55431" fmla="*/ 4101706 h 4885973"/>
              <a:gd name="connsiteX55432" fmla="*/ 1182205 w 6085020"/>
              <a:gd name="connsiteY55432" fmla="*/ 4101706 h 4885973"/>
              <a:gd name="connsiteX55433" fmla="*/ 1180874 w 6085020"/>
              <a:gd name="connsiteY55433" fmla="*/ 4094309 h 4885973"/>
              <a:gd name="connsiteX55434" fmla="*/ 1179543 w 6085020"/>
              <a:gd name="connsiteY55434" fmla="*/ 4091464 h 4885973"/>
              <a:gd name="connsiteX55435" fmla="*/ 1183727 w 6085020"/>
              <a:gd name="connsiteY55435" fmla="*/ 4087102 h 4885973"/>
              <a:gd name="connsiteX55436" fmla="*/ 1190192 w 6085020"/>
              <a:gd name="connsiteY55436" fmla="*/ 4096965 h 4885973"/>
              <a:gd name="connsiteX55437" fmla="*/ 1204644 w 6085020"/>
              <a:gd name="connsiteY55437" fmla="*/ 4102655 h 4885973"/>
              <a:gd name="connsiteX55438" fmla="*/ 1219096 w 6085020"/>
              <a:gd name="connsiteY55438" fmla="*/ 4108534 h 4885973"/>
              <a:gd name="connsiteX55439" fmla="*/ 1226892 w 6085020"/>
              <a:gd name="connsiteY55439" fmla="*/ 4099051 h 4885973"/>
              <a:gd name="connsiteX55440" fmla="*/ 1226892 w 6085020"/>
              <a:gd name="connsiteY55440" fmla="*/ 4099999 h 4885973"/>
              <a:gd name="connsiteX55441" fmla="*/ 1231646 w 6085020"/>
              <a:gd name="connsiteY55441" fmla="*/ 4105689 h 4885973"/>
              <a:gd name="connsiteX55442" fmla="*/ 1237921 w 6085020"/>
              <a:gd name="connsiteY55442" fmla="*/ 4112897 h 4885973"/>
              <a:gd name="connsiteX55443" fmla="*/ 1244767 w 6085020"/>
              <a:gd name="connsiteY55443" fmla="*/ 4107017 h 4885973"/>
              <a:gd name="connsiteX55444" fmla="*/ 1251422 w 6085020"/>
              <a:gd name="connsiteY55444" fmla="*/ 4101327 h 4885973"/>
              <a:gd name="connsiteX55445" fmla="*/ 1251422 w 6085020"/>
              <a:gd name="connsiteY55445" fmla="*/ 4102275 h 4885973"/>
              <a:gd name="connsiteX55446" fmla="*/ 1252754 w 6085020"/>
              <a:gd name="connsiteY55446" fmla="*/ 4103982 h 4885973"/>
              <a:gd name="connsiteX55447" fmla="*/ 1256176 w 6085020"/>
              <a:gd name="connsiteY55447" fmla="*/ 4113466 h 4885973"/>
              <a:gd name="connsiteX55448" fmla="*/ 1252373 w 6085020"/>
              <a:gd name="connsiteY55448" fmla="*/ 4113466 h 4885973"/>
              <a:gd name="connsiteX55449" fmla="*/ 1252373 w 6085020"/>
              <a:gd name="connsiteY55449" fmla="*/ 4119345 h 4885973"/>
              <a:gd name="connsiteX55450" fmla="*/ 1254085 w 6085020"/>
              <a:gd name="connsiteY55450" fmla="*/ 4122190 h 4885973"/>
              <a:gd name="connsiteX55451" fmla="*/ 1241534 w 6085020"/>
              <a:gd name="connsiteY55451" fmla="*/ 4126553 h 4885973"/>
              <a:gd name="connsiteX55452" fmla="*/ 1240013 w 6085020"/>
              <a:gd name="connsiteY55452" fmla="*/ 4123707 h 4885973"/>
              <a:gd name="connsiteX55453" fmla="*/ 1232977 w 6085020"/>
              <a:gd name="connsiteY55453" fmla="*/ 4118776 h 4885973"/>
              <a:gd name="connsiteX55454" fmla="*/ 1234308 w 6085020"/>
              <a:gd name="connsiteY55454" fmla="*/ 4124466 h 4885973"/>
              <a:gd name="connsiteX55455" fmla="*/ 1237921 w 6085020"/>
              <a:gd name="connsiteY55455" fmla="*/ 4127880 h 4885973"/>
              <a:gd name="connsiteX55456" fmla="*/ 1206165 w 6085020"/>
              <a:gd name="connsiteY55456" fmla="*/ 4139070 h 4885973"/>
              <a:gd name="connsiteX55457" fmla="*/ 1204073 w 6085020"/>
              <a:gd name="connsiteY55457" fmla="*/ 4139070 h 4885973"/>
              <a:gd name="connsiteX55458" fmla="*/ 1202362 w 6085020"/>
              <a:gd name="connsiteY55458" fmla="*/ 4140588 h 4885973"/>
              <a:gd name="connsiteX55459" fmla="*/ 1184677 w 6085020"/>
              <a:gd name="connsiteY55459" fmla="*/ 4146847 h 4885973"/>
              <a:gd name="connsiteX55460" fmla="*/ 1179733 w 6085020"/>
              <a:gd name="connsiteY55460" fmla="*/ 4133001 h 4885973"/>
              <a:gd name="connsiteX55461" fmla="*/ 1177261 w 6085020"/>
              <a:gd name="connsiteY55461" fmla="*/ 4138122 h 4885973"/>
              <a:gd name="connsiteX55462" fmla="*/ 1174979 w 6085020"/>
              <a:gd name="connsiteY55462" fmla="*/ 4143053 h 4885973"/>
              <a:gd name="connsiteX55463" fmla="*/ 1179923 w 6085020"/>
              <a:gd name="connsiteY55463" fmla="*/ 4145519 h 4885973"/>
              <a:gd name="connsiteX55464" fmla="*/ 1183536 w 6085020"/>
              <a:gd name="connsiteY55464" fmla="*/ 4147226 h 4885973"/>
              <a:gd name="connsiteX55465" fmla="*/ 1180304 w 6085020"/>
              <a:gd name="connsiteY55465" fmla="*/ 4148364 h 4885973"/>
              <a:gd name="connsiteX55466" fmla="*/ 1189812 w 6085020"/>
              <a:gd name="connsiteY55466" fmla="*/ 4155951 h 4885973"/>
              <a:gd name="connsiteX55467" fmla="*/ 1189812 w 6085020"/>
              <a:gd name="connsiteY55467" fmla="*/ 4163916 h 4885973"/>
              <a:gd name="connsiteX55468" fmla="*/ 1194375 w 6085020"/>
              <a:gd name="connsiteY55468" fmla="*/ 4166193 h 4885973"/>
              <a:gd name="connsiteX55469" fmla="*/ 1198939 w 6085020"/>
              <a:gd name="connsiteY55469" fmla="*/ 4168469 h 4885973"/>
              <a:gd name="connsiteX55470" fmla="*/ 1195707 w 6085020"/>
              <a:gd name="connsiteY55470" fmla="*/ 4160313 h 4885973"/>
              <a:gd name="connsiteX55471" fmla="*/ 1211489 w 6085020"/>
              <a:gd name="connsiteY55471" fmla="*/ 4173021 h 4885973"/>
              <a:gd name="connsiteX55472" fmla="*/ 1197608 w 6085020"/>
              <a:gd name="connsiteY55472" fmla="*/ 4190280 h 4885973"/>
              <a:gd name="connsiteX55473" fmla="*/ 1191713 w 6085020"/>
              <a:gd name="connsiteY55473" fmla="*/ 4197677 h 4885973"/>
              <a:gd name="connsiteX55474" fmla="*/ 1194169 w 6085020"/>
              <a:gd name="connsiteY55474" fmla="*/ 4204581 h 4885973"/>
              <a:gd name="connsiteX55475" fmla="*/ 1193381 w 6085020"/>
              <a:gd name="connsiteY55475" fmla="*/ 4203993 h 4885973"/>
              <a:gd name="connsiteX55476" fmla="*/ 1190953 w 6085020"/>
              <a:gd name="connsiteY55476" fmla="*/ 4207161 h 4885973"/>
              <a:gd name="connsiteX55477" fmla="*/ 1194185 w 6085020"/>
              <a:gd name="connsiteY55477" fmla="*/ 4209626 h 4885973"/>
              <a:gd name="connsiteX55478" fmla="*/ 1195392 w 6085020"/>
              <a:gd name="connsiteY55478" fmla="*/ 4208021 h 4885973"/>
              <a:gd name="connsiteX55479" fmla="*/ 1215863 w 6085020"/>
              <a:gd name="connsiteY55479" fmla="*/ 4265577 h 4885973"/>
              <a:gd name="connsiteX55480" fmla="*/ 1219096 w 6085020"/>
              <a:gd name="connsiteY55480" fmla="*/ 4251732 h 4885973"/>
              <a:gd name="connsiteX55481" fmla="*/ 1224040 w 6085020"/>
              <a:gd name="connsiteY55481" fmla="*/ 4231438 h 4885973"/>
              <a:gd name="connsiteX55482" fmla="*/ 1228223 w 6085020"/>
              <a:gd name="connsiteY55482" fmla="*/ 4230300 h 4885973"/>
              <a:gd name="connsiteX55483" fmla="*/ 1230505 w 6085020"/>
              <a:gd name="connsiteY55483" fmla="*/ 4230300 h 4885973"/>
              <a:gd name="connsiteX55484" fmla="*/ 1236020 w 6085020"/>
              <a:gd name="connsiteY55484" fmla="*/ 4245663 h 4885973"/>
              <a:gd name="connsiteX55485" fmla="*/ 1245092 w 6085020"/>
              <a:gd name="connsiteY55485" fmla="*/ 4270223 h 4885973"/>
              <a:gd name="connsiteX55486" fmla="*/ 1243056 w 6085020"/>
              <a:gd name="connsiteY55486" fmla="*/ 4271078 h 4885973"/>
              <a:gd name="connsiteX55487" fmla="*/ 1241154 w 6085020"/>
              <a:gd name="connsiteY55487" fmla="*/ 4261974 h 4885973"/>
              <a:gd name="connsiteX55488" fmla="*/ 1238682 w 6085020"/>
              <a:gd name="connsiteY55488" fmla="*/ 4269181 h 4885973"/>
              <a:gd name="connsiteX55489" fmla="*/ 1236971 w 6085020"/>
              <a:gd name="connsiteY55489" fmla="*/ 4273544 h 4885973"/>
              <a:gd name="connsiteX55490" fmla="*/ 1205853 w 6085020"/>
              <a:gd name="connsiteY55490" fmla="*/ 4294477 h 4885973"/>
              <a:gd name="connsiteX55491" fmla="*/ 1202742 w 6085020"/>
              <a:gd name="connsiteY55491" fmla="*/ 4294217 h 4885973"/>
              <a:gd name="connsiteX55492" fmla="*/ 1204264 w 6085020"/>
              <a:gd name="connsiteY55492" fmla="*/ 4295545 h 4885973"/>
              <a:gd name="connsiteX55493" fmla="*/ 1205853 w 6085020"/>
              <a:gd name="connsiteY55493" fmla="*/ 4294477 h 4885973"/>
              <a:gd name="connsiteX55494" fmla="*/ 1218383 w 6085020"/>
              <a:gd name="connsiteY55494" fmla="*/ 4295521 h 4885973"/>
              <a:gd name="connsiteX55495" fmla="*/ 1233738 w 6085020"/>
              <a:gd name="connsiteY55495" fmla="*/ 4285872 h 4885973"/>
              <a:gd name="connsiteX55496" fmla="*/ 1243626 w 6085020"/>
              <a:gd name="connsiteY55496" fmla="*/ 4287958 h 4885973"/>
              <a:gd name="connsiteX55497" fmla="*/ 1256557 w 6085020"/>
              <a:gd name="connsiteY55497" fmla="*/ 4290993 h 4885973"/>
              <a:gd name="connsiteX55498" fmla="*/ 1258078 w 6085020"/>
              <a:gd name="connsiteY55498" fmla="*/ 4283975 h 4885973"/>
              <a:gd name="connsiteX55499" fmla="*/ 1259599 w 6085020"/>
              <a:gd name="connsiteY55499" fmla="*/ 4277147 h 4885973"/>
              <a:gd name="connsiteX55500" fmla="*/ 1245908 w 6085020"/>
              <a:gd name="connsiteY55500" fmla="*/ 4285492 h 4885973"/>
              <a:gd name="connsiteX55501" fmla="*/ 1243816 w 6085020"/>
              <a:gd name="connsiteY55501" fmla="*/ 4275630 h 4885973"/>
              <a:gd name="connsiteX55502" fmla="*/ 1250282 w 6085020"/>
              <a:gd name="connsiteY55502" fmla="*/ 4268043 h 4885973"/>
              <a:gd name="connsiteX55503" fmla="*/ 1245784 w 6085020"/>
              <a:gd name="connsiteY55503" fmla="*/ 4269933 h 4885973"/>
              <a:gd name="connsiteX55504" fmla="*/ 1255796 w 6085020"/>
              <a:gd name="connsiteY55504" fmla="*/ 4248508 h 4885973"/>
              <a:gd name="connsiteX55505" fmla="*/ 1259219 w 6085020"/>
              <a:gd name="connsiteY55505" fmla="*/ 4235610 h 4885973"/>
              <a:gd name="connsiteX55506" fmla="*/ 1259219 w 6085020"/>
              <a:gd name="connsiteY55506" fmla="*/ 4232007 h 4885973"/>
              <a:gd name="connsiteX55507" fmla="*/ 1259219 w 6085020"/>
              <a:gd name="connsiteY55507" fmla="*/ 4230489 h 4885973"/>
              <a:gd name="connsiteX55508" fmla="*/ 1261691 w 6085020"/>
              <a:gd name="connsiteY55508" fmla="*/ 4232007 h 4885973"/>
              <a:gd name="connsiteX55509" fmla="*/ 1263592 w 6085020"/>
              <a:gd name="connsiteY55509" fmla="*/ 4236369 h 4885973"/>
              <a:gd name="connsiteX55510" fmla="*/ 1264494 w 6085020"/>
              <a:gd name="connsiteY55510" fmla="*/ 4252661 h 4885973"/>
              <a:gd name="connsiteX55511" fmla="*/ 1261120 w 6085020"/>
              <a:gd name="connsiteY55511" fmla="*/ 4251352 h 4885973"/>
              <a:gd name="connsiteX55512" fmla="*/ 1256937 w 6085020"/>
              <a:gd name="connsiteY55512" fmla="*/ 4253439 h 4885973"/>
              <a:gd name="connsiteX55513" fmla="*/ 1259029 w 6085020"/>
              <a:gd name="connsiteY55513" fmla="*/ 4257611 h 4885973"/>
              <a:gd name="connsiteX55514" fmla="*/ 1258648 w 6085020"/>
              <a:gd name="connsiteY55514" fmla="*/ 4256094 h 4885973"/>
              <a:gd name="connsiteX55515" fmla="*/ 1262452 w 6085020"/>
              <a:gd name="connsiteY55515" fmla="*/ 4257801 h 4885973"/>
              <a:gd name="connsiteX55516" fmla="*/ 1264353 w 6085020"/>
              <a:gd name="connsiteY55516" fmla="*/ 4254577 h 4885973"/>
              <a:gd name="connsiteX55517" fmla="*/ 1264353 w 6085020"/>
              <a:gd name="connsiteY55517" fmla="*/ 4256853 h 4885973"/>
              <a:gd name="connsiteX55518" fmla="*/ 1264726 w 6085020"/>
              <a:gd name="connsiteY55518" fmla="*/ 4256853 h 4885973"/>
              <a:gd name="connsiteX55519" fmla="*/ 1265114 w 6085020"/>
              <a:gd name="connsiteY55519" fmla="*/ 4263870 h 4885973"/>
              <a:gd name="connsiteX55520" fmla="*/ 1261881 w 6085020"/>
              <a:gd name="connsiteY55520" fmla="*/ 4265198 h 4885973"/>
              <a:gd name="connsiteX55521" fmla="*/ 1261881 w 6085020"/>
              <a:gd name="connsiteY55521" fmla="*/ 4265957 h 4885973"/>
              <a:gd name="connsiteX55522" fmla="*/ 1254085 w 6085020"/>
              <a:gd name="connsiteY55522" fmla="*/ 4269181 h 4885973"/>
              <a:gd name="connsiteX55523" fmla="*/ 1263973 w 6085020"/>
              <a:gd name="connsiteY55523" fmla="*/ 4272074 h 4885973"/>
              <a:gd name="connsiteX55524" fmla="*/ 1263973 w 6085020"/>
              <a:gd name="connsiteY55524" fmla="*/ 4274871 h 4885973"/>
              <a:gd name="connsiteX55525" fmla="*/ 1265685 w 6085020"/>
              <a:gd name="connsiteY55525" fmla="*/ 4272880 h 4885973"/>
              <a:gd name="connsiteX55526" fmla="*/ 1265685 w 6085020"/>
              <a:gd name="connsiteY55526" fmla="*/ 4272575 h 4885973"/>
              <a:gd name="connsiteX55527" fmla="*/ 1282608 w 6085020"/>
              <a:gd name="connsiteY55527" fmla="*/ 4277526 h 4885973"/>
              <a:gd name="connsiteX55528" fmla="*/ 1284890 w 6085020"/>
              <a:gd name="connsiteY55528" fmla="*/ 4289665 h 4885973"/>
              <a:gd name="connsiteX55529" fmla="*/ 1280707 w 6085020"/>
              <a:gd name="connsiteY55529" fmla="*/ 4279044 h 4885973"/>
              <a:gd name="connsiteX55530" fmla="*/ 1280707 w 6085020"/>
              <a:gd name="connsiteY55530" fmla="*/ 4287389 h 4885973"/>
              <a:gd name="connsiteX55531" fmla="*/ 1280707 w 6085020"/>
              <a:gd name="connsiteY55531" fmla="*/ 4295734 h 4885973"/>
              <a:gd name="connsiteX55532" fmla="*/ 1285270 w 6085020"/>
              <a:gd name="connsiteY55532" fmla="*/ 4298010 h 4885973"/>
              <a:gd name="connsiteX55533" fmla="*/ 1287362 w 6085020"/>
              <a:gd name="connsiteY55533" fmla="*/ 4298010 h 4885973"/>
              <a:gd name="connsiteX55534" fmla="*/ 1288503 w 6085020"/>
              <a:gd name="connsiteY55534" fmla="*/ 4303890 h 4885973"/>
              <a:gd name="connsiteX55535" fmla="*/ 1286602 w 6085020"/>
              <a:gd name="connsiteY55535" fmla="*/ 4307683 h 4885973"/>
              <a:gd name="connsiteX55536" fmla="*/ 1289644 w 6085020"/>
              <a:gd name="connsiteY55536" fmla="*/ 4309580 h 4885973"/>
              <a:gd name="connsiteX55537" fmla="*/ 1291355 w 6085020"/>
              <a:gd name="connsiteY55537" fmla="*/ 4318115 h 4885973"/>
              <a:gd name="connsiteX55538" fmla="*/ 1287710 w 6085020"/>
              <a:gd name="connsiteY55538" fmla="*/ 4316389 h 4885973"/>
              <a:gd name="connsiteX55539" fmla="*/ 1285841 w 6085020"/>
              <a:gd name="connsiteY55539" fmla="*/ 4319443 h 4885973"/>
              <a:gd name="connsiteX55540" fmla="*/ 1274051 w 6085020"/>
              <a:gd name="connsiteY55540" fmla="*/ 4322477 h 4885973"/>
              <a:gd name="connsiteX55541" fmla="*/ 1271009 w 6085020"/>
              <a:gd name="connsiteY55541" fmla="*/ 4314321 h 4885973"/>
              <a:gd name="connsiteX55542" fmla="*/ 1268727 w 6085020"/>
              <a:gd name="connsiteY55542" fmla="*/ 4319253 h 4885973"/>
              <a:gd name="connsiteX55543" fmla="*/ 1266255 w 6085020"/>
              <a:gd name="connsiteY55543" fmla="*/ 4324374 h 4885973"/>
              <a:gd name="connsiteX55544" fmla="*/ 1249521 w 6085020"/>
              <a:gd name="connsiteY55544" fmla="*/ 4328546 h 4885973"/>
              <a:gd name="connsiteX55545" fmla="*/ 1246478 w 6085020"/>
              <a:gd name="connsiteY55545" fmla="*/ 4324943 h 4885973"/>
              <a:gd name="connsiteX55546" fmla="*/ 1238302 w 6085020"/>
              <a:gd name="connsiteY55546" fmla="*/ 4321718 h 4885973"/>
              <a:gd name="connsiteX55547" fmla="*/ 1239633 w 6085020"/>
              <a:gd name="connsiteY55547" fmla="*/ 4325132 h 4885973"/>
              <a:gd name="connsiteX55548" fmla="*/ 1241344 w 6085020"/>
              <a:gd name="connsiteY55548" fmla="*/ 4326839 h 4885973"/>
              <a:gd name="connsiteX55549" fmla="*/ 1245528 w 6085020"/>
              <a:gd name="connsiteY55549" fmla="*/ 4329495 h 4885973"/>
              <a:gd name="connsiteX55550" fmla="*/ 1241534 w 6085020"/>
              <a:gd name="connsiteY55550" fmla="*/ 4330443 h 4885973"/>
              <a:gd name="connsiteX55551" fmla="*/ 1248760 w 6085020"/>
              <a:gd name="connsiteY55551" fmla="*/ 4351117 h 4885973"/>
              <a:gd name="connsiteX55552" fmla="*/ 1258808 w 6085020"/>
              <a:gd name="connsiteY55552" fmla="*/ 4348411 h 4885973"/>
              <a:gd name="connsiteX55553" fmla="*/ 1255986 w 6085020"/>
              <a:gd name="connsiteY55553" fmla="*/ 4351875 h 4885973"/>
              <a:gd name="connsiteX55554" fmla="*/ 1252563 w 6085020"/>
              <a:gd name="connsiteY55554" fmla="*/ 4357945 h 4885973"/>
              <a:gd name="connsiteX55555" fmla="*/ 1252183 w 6085020"/>
              <a:gd name="connsiteY55555" fmla="*/ 4357376 h 4885973"/>
              <a:gd name="connsiteX55556" fmla="*/ 1255035 w 6085020"/>
              <a:gd name="connsiteY55556" fmla="*/ 4362307 h 4885973"/>
              <a:gd name="connsiteX55557" fmla="*/ 1259219 w 6085020"/>
              <a:gd name="connsiteY55557" fmla="*/ 4353582 h 4885973"/>
              <a:gd name="connsiteX55558" fmla="*/ 1260455 w 6085020"/>
              <a:gd name="connsiteY55558" fmla="*/ 4347968 h 4885973"/>
              <a:gd name="connsiteX55559" fmla="*/ 1267776 w 6085020"/>
              <a:gd name="connsiteY55559" fmla="*/ 4345996 h 4885973"/>
              <a:gd name="connsiteX55560" fmla="*/ 1271579 w 6085020"/>
              <a:gd name="connsiteY55560" fmla="*/ 4348651 h 4885973"/>
              <a:gd name="connsiteX55561" fmla="*/ 1268346 w 6085020"/>
              <a:gd name="connsiteY55561" fmla="*/ 4345806 h 4885973"/>
              <a:gd name="connsiteX55562" fmla="*/ 1278425 w 6085020"/>
              <a:gd name="connsiteY55562" fmla="*/ 4342991 h 4885973"/>
              <a:gd name="connsiteX55563" fmla="*/ 1278425 w 6085020"/>
              <a:gd name="connsiteY55563" fmla="*/ 4360221 h 4885973"/>
              <a:gd name="connsiteX55564" fmla="*/ 1278425 w 6085020"/>
              <a:gd name="connsiteY55564" fmla="*/ 4368186 h 4885973"/>
              <a:gd name="connsiteX55565" fmla="*/ 1276333 w 6085020"/>
              <a:gd name="connsiteY55565" fmla="*/ 4369324 h 4885973"/>
              <a:gd name="connsiteX55566" fmla="*/ 1278805 w 6085020"/>
              <a:gd name="connsiteY55566" fmla="*/ 4372928 h 4885973"/>
              <a:gd name="connsiteX55567" fmla="*/ 1277284 w 6085020"/>
              <a:gd name="connsiteY55567" fmla="*/ 4372928 h 4885973"/>
              <a:gd name="connsiteX55568" fmla="*/ 1278425 w 6085020"/>
              <a:gd name="connsiteY55568" fmla="*/ 4380135 h 4885973"/>
              <a:gd name="connsiteX55569" fmla="*/ 1278425 w 6085020"/>
              <a:gd name="connsiteY55569" fmla="*/ 4382980 h 4885973"/>
              <a:gd name="connsiteX55570" fmla="*/ 1275192 w 6085020"/>
              <a:gd name="connsiteY55570" fmla="*/ 4387153 h 4885973"/>
              <a:gd name="connsiteX55571" fmla="*/ 1271769 w 6085020"/>
              <a:gd name="connsiteY55571" fmla="*/ 4391326 h 4885973"/>
              <a:gd name="connsiteX55572" fmla="*/ 1276904 w 6085020"/>
              <a:gd name="connsiteY55572" fmla="*/ 4391326 h 4885973"/>
              <a:gd name="connsiteX55573" fmla="*/ 1280326 w 6085020"/>
              <a:gd name="connsiteY55573" fmla="*/ 4392653 h 4885973"/>
              <a:gd name="connsiteX55574" fmla="*/ 1288503 w 6085020"/>
              <a:gd name="connsiteY55574" fmla="*/ 4423759 h 4885973"/>
              <a:gd name="connsiteX55575" fmla="*/ 1296490 w 6085020"/>
              <a:gd name="connsiteY55575" fmla="*/ 4448605 h 4885973"/>
              <a:gd name="connsiteX55576" fmla="*/ 1299722 w 6085020"/>
              <a:gd name="connsiteY55576" fmla="*/ 4461123 h 4885973"/>
              <a:gd name="connsiteX55577" fmla="*/ 1291926 w 6085020"/>
              <a:gd name="connsiteY55577" fmla="*/ 4466054 h 4885973"/>
              <a:gd name="connsiteX55578" fmla="*/ 1301244 w 6085020"/>
              <a:gd name="connsiteY55578" fmla="*/ 4468520 h 4885973"/>
              <a:gd name="connsiteX55579" fmla="*/ 1302384 w 6085020"/>
              <a:gd name="connsiteY55579" fmla="*/ 4477624 h 4885973"/>
              <a:gd name="connsiteX55580" fmla="*/ 1302384 w 6085020"/>
              <a:gd name="connsiteY55580" fmla="*/ 4482934 h 4885973"/>
              <a:gd name="connsiteX55581" fmla="*/ 1306758 w 6085020"/>
              <a:gd name="connsiteY55581" fmla="*/ 4489573 h 4885973"/>
              <a:gd name="connsiteX55582" fmla="*/ 1304857 w 6085020"/>
              <a:gd name="connsiteY55582" fmla="*/ 4489573 h 4885973"/>
              <a:gd name="connsiteX55583" fmla="*/ 1304857 w 6085020"/>
              <a:gd name="connsiteY55583" fmla="*/ 4488245 h 4885973"/>
              <a:gd name="connsiteX55584" fmla="*/ 1303716 w 6085020"/>
              <a:gd name="connsiteY55584" fmla="*/ 4488245 h 4885973"/>
              <a:gd name="connsiteX55585" fmla="*/ 1303716 w 6085020"/>
              <a:gd name="connsiteY55585" fmla="*/ 4489193 h 4885973"/>
              <a:gd name="connsiteX55586" fmla="*/ 1294778 w 6085020"/>
              <a:gd name="connsiteY55586" fmla="*/ 4489193 h 4885973"/>
              <a:gd name="connsiteX55587" fmla="*/ 1300103 w 6085020"/>
              <a:gd name="connsiteY55587" fmla="*/ 4504366 h 4885973"/>
              <a:gd name="connsiteX55588" fmla="*/ 1304096 w 6085020"/>
              <a:gd name="connsiteY55588" fmla="*/ 4503039 h 4885973"/>
              <a:gd name="connsiteX55589" fmla="*/ 1306948 w 6085020"/>
              <a:gd name="connsiteY55589" fmla="*/ 4503039 h 4885973"/>
              <a:gd name="connsiteX55590" fmla="*/ 1306948 w 6085020"/>
              <a:gd name="connsiteY55590" fmla="*/ 4504935 h 4885973"/>
              <a:gd name="connsiteX55591" fmla="*/ 1309420 w 6085020"/>
              <a:gd name="connsiteY55591" fmla="*/ 4507401 h 4885973"/>
              <a:gd name="connsiteX55592" fmla="*/ 1307709 w 6085020"/>
              <a:gd name="connsiteY55592" fmla="*/ 4507401 h 4885973"/>
              <a:gd name="connsiteX55593" fmla="*/ 1307709 w 6085020"/>
              <a:gd name="connsiteY55593" fmla="*/ 4510436 h 4885973"/>
              <a:gd name="connsiteX55594" fmla="*/ 1307709 w 6085020"/>
              <a:gd name="connsiteY55594" fmla="*/ 4513470 h 4885973"/>
              <a:gd name="connsiteX55595" fmla="*/ 1303525 w 6085020"/>
              <a:gd name="connsiteY55595" fmla="*/ 4514988 h 4885973"/>
              <a:gd name="connsiteX55596" fmla="*/ 1305617 w 6085020"/>
              <a:gd name="connsiteY55596" fmla="*/ 4521247 h 4885973"/>
              <a:gd name="connsiteX55597" fmla="*/ 1304476 w 6085020"/>
              <a:gd name="connsiteY55597" fmla="*/ 4523523 h 4885973"/>
              <a:gd name="connsiteX55598" fmla="*/ 1310371 w 6085020"/>
              <a:gd name="connsiteY55598" fmla="*/ 4532437 h 4885973"/>
              <a:gd name="connsiteX55599" fmla="*/ 1311702 w 6085020"/>
              <a:gd name="connsiteY55599" fmla="*/ 4534523 h 4885973"/>
              <a:gd name="connsiteX55600" fmla="*/ 1313223 w 6085020"/>
              <a:gd name="connsiteY55600" fmla="*/ 4539265 h 4885973"/>
              <a:gd name="connsiteX55601" fmla="*/ 1313223 w 6085020"/>
              <a:gd name="connsiteY55601" fmla="*/ 4541351 h 4885973"/>
              <a:gd name="connsiteX55602" fmla="*/ 1303716 w 6085020"/>
              <a:gd name="connsiteY55602" fmla="*/ 4529782 h 4885973"/>
              <a:gd name="connsiteX55603" fmla="*/ 1303716 w 6085020"/>
              <a:gd name="connsiteY55603" fmla="*/ 4526367 h 4885973"/>
              <a:gd name="connsiteX55604" fmla="*/ 1302004 w 6085020"/>
              <a:gd name="connsiteY55604" fmla="*/ 4526367 h 4885973"/>
              <a:gd name="connsiteX55605" fmla="*/ 1303906 w 6085020"/>
              <a:gd name="connsiteY55605" fmla="*/ 4522005 h 4885973"/>
              <a:gd name="connsiteX55606" fmla="*/ 1301624 w 6085020"/>
              <a:gd name="connsiteY55606" fmla="*/ 4519539 h 4885973"/>
              <a:gd name="connsiteX55607" fmla="*/ 1302955 w 6085020"/>
              <a:gd name="connsiteY55607" fmla="*/ 4520678 h 4885973"/>
              <a:gd name="connsiteX55608" fmla="*/ 1302955 w 6085020"/>
              <a:gd name="connsiteY55608" fmla="*/ 4519350 h 4885973"/>
              <a:gd name="connsiteX55609" fmla="*/ 1298581 w 6085020"/>
              <a:gd name="connsiteY55609" fmla="*/ 4516126 h 4885973"/>
              <a:gd name="connsiteX55610" fmla="*/ 1296680 w 6085020"/>
              <a:gd name="connsiteY55610" fmla="*/ 4516126 h 4885973"/>
              <a:gd name="connsiteX55611" fmla="*/ 1298581 w 6085020"/>
              <a:gd name="connsiteY55611" fmla="*/ 4518781 h 4885973"/>
              <a:gd name="connsiteX55612" fmla="*/ 1296561 w 6085020"/>
              <a:gd name="connsiteY55612" fmla="*/ 4520133 h 4885973"/>
              <a:gd name="connsiteX55613" fmla="*/ 1296201 w 6085020"/>
              <a:gd name="connsiteY55613" fmla="*/ 4520659 h 4885973"/>
              <a:gd name="connsiteX55614" fmla="*/ 1295539 w 6085020"/>
              <a:gd name="connsiteY55614" fmla="*/ 4520109 h 4885973"/>
              <a:gd name="connsiteX55615" fmla="*/ 1295754 w 6085020"/>
              <a:gd name="connsiteY55615" fmla="*/ 4521312 h 4885973"/>
              <a:gd name="connsiteX55616" fmla="*/ 1295539 w 6085020"/>
              <a:gd name="connsiteY55616" fmla="*/ 4521626 h 4885973"/>
              <a:gd name="connsiteX55617" fmla="*/ 1295967 w 6085020"/>
              <a:gd name="connsiteY55617" fmla="*/ 4522504 h 4885973"/>
              <a:gd name="connsiteX55618" fmla="*/ 1295754 w 6085020"/>
              <a:gd name="connsiteY55618" fmla="*/ 4521312 h 4885973"/>
              <a:gd name="connsiteX55619" fmla="*/ 1296201 w 6085020"/>
              <a:gd name="connsiteY55619" fmla="*/ 4520659 h 4885973"/>
              <a:gd name="connsiteX55620" fmla="*/ 1297821 w 6085020"/>
              <a:gd name="connsiteY55620" fmla="*/ 4522005 h 4885973"/>
              <a:gd name="connsiteX55621" fmla="*/ 1297821 w 6085020"/>
              <a:gd name="connsiteY55621" fmla="*/ 4520298 h 4885973"/>
              <a:gd name="connsiteX55622" fmla="*/ 1299342 w 6085020"/>
              <a:gd name="connsiteY55622" fmla="*/ 4523333 h 4885973"/>
              <a:gd name="connsiteX55623" fmla="*/ 1297440 w 6085020"/>
              <a:gd name="connsiteY55623" fmla="*/ 4523333 h 4885973"/>
              <a:gd name="connsiteX55624" fmla="*/ 1297440 w 6085020"/>
              <a:gd name="connsiteY55624" fmla="*/ 4525419 h 4885973"/>
              <a:gd name="connsiteX55625" fmla="*/ 1295349 w 6085020"/>
              <a:gd name="connsiteY55625" fmla="*/ 4524091 h 4885973"/>
              <a:gd name="connsiteX55626" fmla="*/ 1295349 w 6085020"/>
              <a:gd name="connsiteY55626" fmla="*/ 4527695 h 4885973"/>
              <a:gd name="connsiteX55627" fmla="*/ 1294175 w 6085020"/>
              <a:gd name="connsiteY55627" fmla="*/ 4525003 h 4885973"/>
              <a:gd name="connsiteX55628" fmla="*/ 1294778 w 6085020"/>
              <a:gd name="connsiteY55628" fmla="*/ 4524281 h 4885973"/>
              <a:gd name="connsiteX55629" fmla="*/ 1293861 w 6085020"/>
              <a:gd name="connsiteY55629" fmla="*/ 4524281 h 4885973"/>
              <a:gd name="connsiteX55630" fmla="*/ 1293447 w 6085020"/>
              <a:gd name="connsiteY55630" fmla="*/ 4523333 h 4885973"/>
              <a:gd name="connsiteX55631" fmla="*/ 1291926 w 6085020"/>
              <a:gd name="connsiteY55631" fmla="*/ 4523333 h 4885973"/>
              <a:gd name="connsiteX55632" fmla="*/ 1291926 w 6085020"/>
              <a:gd name="connsiteY55632" fmla="*/ 4524281 h 4885973"/>
              <a:gd name="connsiteX55633" fmla="*/ 1293861 w 6085020"/>
              <a:gd name="connsiteY55633" fmla="*/ 4524281 h 4885973"/>
              <a:gd name="connsiteX55634" fmla="*/ 1294175 w 6085020"/>
              <a:gd name="connsiteY55634" fmla="*/ 4525003 h 4885973"/>
              <a:gd name="connsiteX55635" fmla="*/ 1292877 w 6085020"/>
              <a:gd name="connsiteY55635" fmla="*/ 4526557 h 4885973"/>
              <a:gd name="connsiteX55636" fmla="*/ 1294588 w 6085020"/>
              <a:gd name="connsiteY55636" fmla="*/ 4526557 h 4885973"/>
              <a:gd name="connsiteX55637" fmla="*/ 1294588 w 6085020"/>
              <a:gd name="connsiteY55637" fmla="*/ 4528454 h 4885973"/>
              <a:gd name="connsiteX55638" fmla="*/ 1291926 w 6085020"/>
              <a:gd name="connsiteY55638" fmla="*/ 4532247 h 4885973"/>
              <a:gd name="connsiteX55639" fmla="*/ 1295159 w 6085020"/>
              <a:gd name="connsiteY55639" fmla="*/ 4534713 h 4885973"/>
              <a:gd name="connsiteX55640" fmla="*/ 1295159 w 6085020"/>
              <a:gd name="connsiteY55640" fmla="*/ 4535851 h 4885973"/>
              <a:gd name="connsiteX55641" fmla="*/ 1295159 w 6085020"/>
              <a:gd name="connsiteY55641" fmla="*/ 4536989 h 4885973"/>
              <a:gd name="connsiteX55642" fmla="*/ 1293447 w 6085020"/>
              <a:gd name="connsiteY55642" fmla="*/ 4535472 h 4885973"/>
              <a:gd name="connsiteX55643" fmla="*/ 1293447 w 6085020"/>
              <a:gd name="connsiteY55643" fmla="*/ 4537937 h 4885973"/>
              <a:gd name="connsiteX55644" fmla="*/ 1293447 w 6085020"/>
              <a:gd name="connsiteY55644" fmla="*/ 4543437 h 4885973"/>
              <a:gd name="connsiteX55645" fmla="*/ 1284700 w 6085020"/>
              <a:gd name="connsiteY55645" fmla="*/ 4562404 h 4885973"/>
              <a:gd name="connsiteX55646" fmla="*/ 1297631 w 6085020"/>
              <a:gd name="connsiteY55646" fmla="*/ 4565628 h 4885973"/>
              <a:gd name="connsiteX55647" fmla="*/ 1297631 w 6085020"/>
              <a:gd name="connsiteY55647" fmla="*/ 4567335 h 4885973"/>
              <a:gd name="connsiteX55648" fmla="*/ 1296490 w 6085020"/>
              <a:gd name="connsiteY55648" fmla="*/ 4567335 h 4885973"/>
              <a:gd name="connsiteX55649" fmla="*/ 1296490 w 6085020"/>
              <a:gd name="connsiteY55649" fmla="*/ 4570749 h 4885973"/>
              <a:gd name="connsiteX55650" fmla="*/ 1299912 w 6085020"/>
              <a:gd name="connsiteY55650" fmla="*/ 4573405 h 4885973"/>
              <a:gd name="connsiteX55651" fmla="*/ 1289454 w 6085020"/>
              <a:gd name="connsiteY55651" fmla="*/ 4568663 h 4885973"/>
              <a:gd name="connsiteX55652" fmla="*/ 1303716 w 6085020"/>
              <a:gd name="connsiteY55652" fmla="*/ 4589336 h 4885973"/>
              <a:gd name="connsiteX55653" fmla="*/ 1309040 w 6085020"/>
              <a:gd name="connsiteY55653" fmla="*/ 4602044 h 4885973"/>
              <a:gd name="connsiteX55654" fmla="*/ 1297821 w 6085020"/>
              <a:gd name="connsiteY55654" fmla="*/ 4619304 h 4885973"/>
              <a:gd name="connsiteX55655" fmla="*/ 1296109 w 6085020"/>
              <a:gd name="connsiteY55655" fmla="*/ 4615890 h 4885973"/>
              <a:gd name="connsiteX55656" fmla="*/ 1296109 w 6085020"/>
              <a:gd name="connsiteY55656" fmla="*/ 4612476 h 4885973"/>
              <a:gd name="connsiteX55657" fmla="*/ 1296109 w 6085020"/>
              <a:gd name="connsiteY55657" fmla="*/ 4610958 h 4885973"/>
              <a:gd name="connsiteX55658" fmla="*/ 1290024 w 6085020"/>
              <a:gd name="connsiteY55658" fmla="*/ 4594837 h 4885973"/>
              <a:gd name="connsiteX55659" fmla="*/ 1291355 w 6085020"/>
              <a:gd name="connsiteY55659" fmla="*/ 4594837 h 4885973"/>
              <a:gd name="connsiteX55660" fmla="*/ 1288883 w 6085020"/>
              <a:gd name="connsiteY55660" fmla="*/ 4585164 h 4885973"/>
              <a:gd name="connsiteX55661" fmla="*/ 1288883 w 6085020"/>
              <a:gd name="connsiteY55661" fmla="*/ 4583836 h 4885973"/>
              <a:gd name="connsiteX55662" fmla="*/ 1286031 w 6085020"/>
              <a:gd name="connsiteY55662" fmla="*/ 4581371 h 4885973"/>
              <a:gd name="connsiteX55663" fmla="*/ 1287172 w 6085020"/>
              <a:gd name="connsiteY55663" fmla="*/ 4583836 h 4885973"/>
              <a:gd name="connsiteX55664" fmla="*/ 1285461 w 6085020"/>
              <a:gd name="connsiteY55664" fmla="*/ 4583836 h 4885973"/>
              <a:gd name="connsiteX55665" fmla="*/ 1285461 w 6085020"/>
              <a:gd name="connsiteY55665" fmla="*/ 4591043 h 4885973"/>
              <a:gd name="connsiteX55666" fmla="*/ 1281467 w 6085020"/>
              <a:gd name="connsiteY55666" fmla="*/ 4583457 h 4885973"/>
              <a:gd name="connsiteX55667" fmla="*/ 1281467 w 6085020"/>
              <a:gd name="connsiteY55667" fmla="*/ 4584784 h 4885973"/>
              <a:gd name="connsiteX55668" fmla="*/ 1279756 w 6085020"/>
              <a:gd name="connsiteY55668" fmla="*/ 4584784 h 4885973"/>
              <a:gd name="connsiteX55669" fmla="*/ 1279756 w 6085020"/>
              <a:gd name="connsiteY55669" fmla="*/ 4591612 h 4885973"/>
              <a:gd name="connsiteX55670" fmla="*/ 1276143 w 6085020"/>
              <a:gd name="connsiteY55670" fmla="*/ 4584026 h 4885973"/>
              <a:gd name="connsiteX55671" fmla="*/ 1277664 w 6085020"/>
              <a:gd name="connsiteY55671" fmla="*/ 4584026 h 4885973"/>
              <a:gd name="connsiteX55672" fmla="*/ 1272530 w 6085020"/>
              <a:gd name="connsiteY55672" fmla="*/ 4576439 h 4885973"/>
              <a:gd name="connsiteX55673" fmla="*/ 1269677 w 6085020"/>
              <a:gd name="connsiteY55673" fmla="*/ 4576439 h 4885973"/>
              <a:gd name="connsiteX55674" fmla="*/ 1269677 w 6085020"/>
              <a:gd name="connsiteY55674" fmla="*/ 4578146 h 4885973"/>
              <a:gd name="connsiteX55675" fmla="*/ 1268537 w 6085020"/>
              <a:gd name="connsiteY55675" fmla="*/ 4578146 h 4885973"/>
              <a:gd name="connsiteX55676" fmla="*/ 1271769 w 6085020"/>
              <a:gd name="connsiteY55676" fmla="*/ 4584215 h 4885973"/>
              <a:gd name="connsiteX55677" fmla="*/ 1271769 w 6085020"/>
              <a:gd name="connsiteY55677" fmla="*/ 4583267 h 4885973"/>
              <a:gd name="connsiteX55678" fmla="*/ 1284700 w 6085020"/>
              <a:gd name="connsiteY55678" fmla="*/ 4616269 h 4885973"/>
              <a:gd name="connsiteX55679" fmla="*/ 1283559 w 6085020"/>
              <a:gd name="connsiteY55679" fmla="*/ 4618545 h 4885973"/>
              <a:gd name="connsiteX55680" fmla="*/ 1286602 w 6085020"/>
              <a:gd name="connsiteY55680" fmla="*/ 4621011 h 4885973"/>
              <a:gd name="connsiteX55681" fmla="*/ 1290214 w 6085020"/>
              <a:gd name="connsiteY55681" fmla="*/ 4629735 h 4885973"/>
              <a:gd name="connsiteX55682" fmla="*/ 1289644 w 6085020"/>
              <a:gd name="connsiteY55682" fmla="*/ 4630638 h 4885973"/>
              <a:gd name="connsiteX55683" fmla="*/ 1289644 w 6085020"/>
              <a:gd name="connsiteY55683" fmla="*/ 4630304 h 4885973"/>
              <a:gd name="connsiteX55684" fmla="*/ 1289453 w 6085020"/>
              <a:gd name="connsiteY55684" fmla="*/ 4630942 h 4885973"/>
              <a:gd name="connsiteX55685" fmla="*/ 1288778 w 6085020"/>
              <a:gd name="connsiteY55685" fmla="*/ 4632011 h 4885973"/>
              <a:gd name="connsiteX55686" fmla="*/ 1288123 w 6085020"/>
              <a:gd name="connsiteY55686" fmla="*/ 4632011 h 4885973"/>
              <a:gd name="connsiteX55687" fmla="*/ 1288705 w 6085020"/>
              <a:gd name="connsiteY55687" fmla="*/ 4632127 h 4885973"/>
              <a:gd name="connsiteX55688" fmla="*/ 1286982 w 6085020"/>
              <a:gd name="connsiteY55688" fmla="*/ 4634856 h 4885973"/>
              <a:gd name="connsiteX55689" fmla="*/ 1286982 w 6085020"/>
              <a:gd name="connsiteY55689" fmla="*/ 4632201 h 4885973"/>
              <a:gd name="connsiteX55690" fmla="*/ 1285461 w 6085020"/>
              <a:gd name="connsiteY55690" fmla="*/ 4632201 h 4885973"/>
              <a:gd name="connsiteX55691" fmla="*/ 1285902 w 6085020"/>
              <a:gd name="connsiteY55691" fmla="*/ 4633472 h 4885973"/>
              <a:gd name="connsiteX55692" fmla="*/ 1285461 w 6085020"/>
              <a:gd name="connsiteY55692" fmla="*/ 4633908 h 4885973"/>
              <a:gd name="connsiteX55693" fmla="*/ 1286602 w 6085020"/>
              <a:gd name="connsiteY55693" fmla="*/ 4635046 h 4885973"/>
              <a:gd name="connsiteX55694" fmla="*/ 1282038 w 6085020"/>
              <a:gd name="connsiteY55694" fmla="*/ 4642253 h 4885973"/>
              <a:gd name="connsiteX55695" fmla="*/ 1280136 w 6085020"/>
              <a:gd name="connsiteY55695" fmla="*/ 4635615 h 4885973"/>
              <a:gd name="connsiteX55696" fmla="*/ 1278995 w 6085020"/>
              <a:gd name="connsiteY55696" fmla="*/ 4635615 h 4885973"/>
              <a:gd name="connsiteX55697" fmla="*/ 1278995 w 6085020"/>
              <a:gd name="connsiteY55697" fmla="*/ 4631252 h 4885973"/>
              <a:gd name="connsiteX55698" fmla="*/ 1274051 w 6085020"/>
              <a:gd name="connsiteY55698" fmla="*/ 4622149 h 4885973"/>
              <a:gd name="connsiteX55699" fmla="*/ 1274051 w 6085020"/>
              <a:gd name="connsiteY55699" fmla="*/ 4620821 h 4885973"/>
              <a:gd name="connsiteX55700" fmla="*/ 1272530 w 6085020"/>
              <a:gd name="connsiteY55700" fmla="*/ 4620821 h 4885973"/>
              <a:gd name="connsiteX55701" fmla="*/ 1273861 w 6085020"/>
              <a:gd name="connsiteY55701" fmla="*/ 4619114 h 4885973"/>
              <a:gd name="connsiteX55702" fmla="*/ 1266635 w 6085020"/>
              <a:gd name="connsiteY55702" fmla="*/ 4601285 h 4885973"/>
              <a:gd name="connsiteX55703" fmla="*/ 1267776 w 6085020"/>
              <a:gd name="connsiteY55703" fmla="*/ 4607355 h 4885973"/>
              <a:gd name="connsiteX55704" fmla="*/ 1264163 w 6085020"/>
              <a:gd name="connsiteY55704" fmla="*/ 4604889 h 4885973"/>
              <a:gd name="connsiteX55705" fmla="*/ 1264163 w 6085020"/>
              <a:gd name="connsiteY55705" fmla="*/ 4606596 h 4885973"/>
              <a:gd name="connsiteX55706" fmla="*/ 1261311 w 6085020"/>
              <a:gd name="connsiteY55706" fmla="*/ 4604889 h 4885973"/>
              <a:gd name="connsiteX55707" fmla="*/ 1262642 w 6085020"/>
              <a:gd name="connsiteY55707" fmla="*/ 4603182 h 4885973"/>
              <a:gd name="connsiteX55708" fmla="*/ 1260740 w 6085020"/>
              <a:gd name="connsiteY55708" fmla="*/ 4601475 h 4885973"/>
              <a:gd name="connsiteX55709" fmla="*/ 1258839 w 6085020"/>
              <a:gd name="connsiteY55709" fmla="*/ 4603751 h 4885973"/>
              <a:gd name="connsiteX55710" fmla="*/ 1261881 w 6085020"/>
              <a:gd name="connsiteY55710" fmla="*/ 4608113 h 4885973"/>
              <a:gd name="connsiteX55711" fmla="*/ 1268537 w 6085020"/>
              <a:gd name="connsiteY55711" fmla="*/ 4622528 h 4885973"/>
              <a:gd name="connsiteX55712" fmla="*/ 1272340 w 6085020"/>
              <a:gd name="connsiteY55712" fmla="*/ 4634477 h 4885973"/>
              <a:gd name="connsiteX55713" fmla="*/ 1270628 w 6085020"/>
              <a:gd name="connsiteY55713" fmla="*/ 4638650 h 4885973"/>
              <a:gd name="connsiteX55714" fmla="*/ 1266825 w 6085020"/>
              <a:gd name="connsiteY55714" fmla="*/ 4631063 h 4885973"/>
              <a:gd name="connsiteX55715" fmla="*/ 1265304 w 6085020"/>
              <a:gd name="connsiteY55715" fmla="*/ 4631063 h 4885973"/>
              <a:gd name="connsiteX55716" fmla="*/ 1261691 w 6085020"/>
              <a:gd name="connsiteY55716" fmla="*/ 4628218 h 4885973"/>
              <a:gd name="connsiteX55717" fmla="*/ 1260550 w 6085020"/>
              <a:gd name="connsiteY55717" fmla="*/ 4630304 h 4885973"/>
              <a:gd name="connsiteX55718" fmla="*/ 1256747 w 6085020"/>
              <a:gd name="connsiteY55718" fmla="*/ 4628408 h 4885973"/>
              <a:gd name="connsiteX55719" fmla="*/ 1256747 w 6085020"/>
              <a:gd name="connsiteY55719" fmla="*/ 4636563 h 4885973"/>
              <a:gd name="connsiteX55720" fmla="*/ 1259219 w 6085020"/>
              <a:gd name="connsiteY55720" fmla="*/ 4644719 h 4885973"/>
              <a:gd name="connsiteX55721" fmla="*/ 1263402 w 6085020"/>
              <a:gd name="connsiteY55721" fmla="*/ 4638839 h 4885973"/>
              <a:gd name="connsiteX55722" fmla="*/ 1264543 w 6085020"/>
              <a:gd name="connsiteY55722" fmla="*/ 4636753 h 4885973"/>
              <a:gd name="connsiteX55723" fmla="*/ 1274431 w 6085020"/>
              <a:gd name="connsiteY55723" fmla="*/ 4649081 h 4885973"/>
              <a:gd name="connsiteX55724" fmla="*/ 1274431 w 6085020"/>
              <a:gd name="connsiteY55724" fmla="*/ 4650029 h 4885973"/>
              <a:gd name="connsiteX55725" fmla="*/ 1236241 w 6085020"/>
              <a:gd name="connsiteY55725" fmla="*/ 4665070 h 4885973"/>
              <a:gd name="connsiteX55726" fmla="*/ 1238111 w 6085020"/>
              <a:gd name="connsiteY55726" fmla="*/ 4659133 h 4885973"/>
              <a:gd name="connsiteX55727" fmla="*/ 1234879 w 6085020"/>
              <a:gd name="connsiteY55727" fmla="*/ 4662547 h 4885973"/>
              <a:gd name="connsiteX55728" fmla="*/ 1232977 w 6085020"/>
              <a:gd name="connsiteY55728" fmla="*/ 4651547 h 4885973"/>
              <a:gd name="connsiteX55729" fmla="*/ 1230315 w 6085020"/>
              <a:gd name="connsiteY55729" fmla="*/ 4651547 h 4885973"/>
              <a:gd name="connsiteX55730" fmla="*/ 1230315 w 6085020"/>
              <a:gd name="connsiteY55730" fmla="*/ 4648322 h 4885973"/>
              <a:gd name="connsiteX55731" fmla="*/ 1226892 w 6085020"/>
              <a:gd name="connsiteY55731" fmla="*/ 4644529 h 4885973"/>
              <a:gd name="connsiteX55732" fmla="*/ 1241534 w 6085020"/>
              <a:gd name="connsiteY55732" fmla="*/ 4625563 h 4885973"/>
              <a:gd name="connsiteX55733" fmla="*/ 1236780 w 6085020"/>
              <a:gd name="connsiteY55733" fmla="*/ 4615510 h 4885973"/>
              <a:gd name="connsiteX55734" fmla="*/ 1238492 w 6085020"/>
              <a:gd name="connsiteY55734" fmla="*/ 4615510 h 4885973"/>
              <a:gd name="connsiteX55735" fmla="*/ 1240964 w 6085020"/>
              <a:gd name="connsiteY55735" fmla="*/ 4612476 h 4885973"/>
              <a:gd name="connsiteX55736" fmla="*/ 1237731 w 6085020"/>
              <a:gd name="connsiteY55736" fmla="*/ 4609820 h 4885973"/>
              <a:gd name="connsiteX55737" fmla="*/ 1235259 w 6085020"/>
              <a:gd name="connsiteY55737" fmla="*/ 4613045 h 4885973"/>
              <a:gd name="connsiteX55738" fmla="*/ 1235259 w 6085020"/>
              <a:gd name="connsiteY55738" fmla="*/ 4613993 h 4885973"/>
              <a:gd name="connsiteX55739" fmla="*/ 1221378 w 6085020"/>
              <a:gd name="connsiteY55739" fmla="*/ 4609631 h 4885973"/>
              <a:gd name="connsiteX55740" fmla="*/ 1221378 w 6085020"/>
              <a:gd name="connsiteY55740" fmla="*/ 4608113 h 4885973"/>
              <a:gd name="connsiteX55741" fmla="*/ 1222519 w 6085020"/>
              <a:gd name="connsiteY55741" fmla="*/ 4606786 h 4885973"/>
              <a:gd name="connsiteX55742" fmla="*/ 1221378 w 6085020"/>
              <a:gd name="connsiteY55742" fmla="*/ 4606786 h 4885973"/>
              <a:gd name="connsiteX55743" fmla="*/ 1219856 w 6085020"/>
              <a:gd name="connsiteY55743" fmla="*/ 4607734 h 4885973"/>
              <a:gd name="connsiteX55744" fmla="*/ 1221188 w 6085020"/>
              <a:gd name="connsiteY55744" fmla="*/ 4609631 h 4885973"/>
              <a:gd name="connsiteX55745" fmla="*/ 1219666 w 6085020"/>
              <a:gd name="connsiteY55745" fmla="*/ 4609631 h 4885973"/>
              <a:gd name="connsiteX55746" fmla="*/ 1219666 w 6085020"/>
              <a:gd name="connsiteY55746" fmla="*/ 4604889 h 4885973"/>
              <a:gd name="connsiteX55747" fmla="*/ 1219880 w 6085020"/>
              <a:gd name="connsiteY55747" fmla="*/ 4605055 h 4885973"/>
              <a:gd name="connsiteX55748" fmla="*/ 1220617 w 6085020"/>
              <a:gd name="connsiteY55748" fmla="*/ 4605627 h 4885973"/>
              <a:gd name="connsiteX55749" fmla="*/ 1220617 w 6085020"/>
              <a:gd name="connsiteY55749" fmla="*/ 4606217 h 4885973"/>
              <a:gd name="connsiteX55750" fmla="*/ 1221378 w 6085020"/>
              <a:gd name="connsiteY55750" fmla="*/ 4606217 h 4885973"/>
              <a:gd name="connsiteX55751" fmla="*/ 1220617 w 6085020"/>
              <a:gd name="connsiteY55751" fmla="*/ 4605627 h 4885973"/>
              <a:gd name="connsiteX55752" fmla="*/ 1220617 w 6085020"/>
              <a:gd name="connsiteY55752" fmla="*/ 4604699 h 4885973"/>
              <a:gd name="connsiteX55753" fmla="*/ 1218335 w 6085020"/>
              <a:gd name="connsiteY55753" fmla="*/ 4604699 h 4885973"/>
              <a:gd name="connsiteX55754" fmla="*/ 1221378 w 6085020"/>
              <a:gd name="connsiteY55754" fmla="*/ 4600527 h 4885973"/>
              <a:gd name="connsiteX55755" fmla="*/ 1223089 w 6085020"/>
              <a:gd name="connsiteY55755" fmla="*/ 4600527 h 4885973"/>
              <a:gd name="connsiteX55756" fmla="*/ 1222138 w 6085020"/>
              <a:gd name="connsiteY55756" fmla="*/ 4598630 h 4885973"/>
              <a:gd name="connsiteX55757" fmla="*/ 1255035 w 6085020"/>
              <a:gd name="connsiteY55757" fmla="*/ 4558421 h 4885973"/>
              <a:gd name="connsiteX55758" fmla="*/ 1238111 w 6085020"/>
              <a:gd name="connsiteY55758" fmla="*/ 4554248 h 4885973"/>
              <a:gd name="connsiteX55759" fmla="*/ 1236662 w 6085020"/>
              <a:gd name="connsiteY55759" fmla="*/ 4551517 h 4885973"/>
              <a:gd name="connsiteX55760" fmla="*/ 1236769 w 6085020"/>
              <a:gd name="connsiteY55760" fmla="*/ 4551346 h 4885973"/>
              <a:gd name="connsiteX55761" fmla="*/ 1237921 w 6085020"/>
              <a:gd name="connsiteY55761" fmla="*/ 4552352 h 4885973"/>
              <a:gd name="connsiteX55762" fmla="*/ 1242485 w 6085020"/>
              <a:gd name="connsiteY55762" fmla="*/ 4544955 h 4885973"/>
              <a:gd name="connsiteX55763" fmla="*/ 1245337 w 6085020"/>
              <a:gd name="connsiteY55763" fmla="*/ 4546851 h 4885973"/>
              <a:gd name="connsiteX55764" fmla="*/ 1247049 w 6085020"/>
              <a:gd name="connsiteY55764" fmla="*/ 4545524 h 4885973"/>
              <a:gd name="connsiteX55765" fmla="*/ 1247049 w 6085020"/>
              <a:gd name="connsiteY55765" fmla="*/ 4532816 h 4885973"/>
              <a:gd name="connsiteX55766" fmla="*/ 1244957 w 6085020"/>
              <a:gd name="connsiteY55766" fmla="*/ 4536041 h 4885973"/>
              <a:gd name="connsiteX55767" fmla="*/ 1241725 w 6085020"/>
              <a:gd name="connsiteY55767" fmla="*/ 4536041 h 4885973"/>
              <a:gd name="connsiteX55768" fmla="*/ 1241154 w 6085020"/>
              <a:gd name="connsiteY55768" fmla="*/ 4531916 h 4885973"/>
              <a:gd name="connsiteX55769" fmla="*/ 1241339 w 6085020"/>
              <a:gd name="connsiteY55769" fmla="*/ 4530855 h 4885973"/>
              <a:gd name="connsiteX55770" fmla="*/ 1241725 w 6085020"/>
              <a:gd name="connsiteY55770" fmla="*/ 4530540 h 4885973"/>
              <a:gd name="connsiteX55771" fmla="*/ 1241725 w 6085020"/>
              <a:gd name="connsiteY55771" fmla="*/ 4528833 h 4885973"/>
              <a:gd name="connsiteX55772" fmla="*/ 1241698 w 6085020"/>
              <a:gd name="connsiteY55772" fmla="*/ 4528803 h 4885973"/>
              <a:gd name="connsiteX55773" fmla="*/ 1241725 w 6085020"/>
              <a:gd name="connsiteY55773" fmla="*/ 4528644 h 4885973"/>
              <a:gd name="connsiteX55774" fmla="*/ 1240967 w 6085020"/>
              <a:gd name="connsiteY55774" fmla="*/ 4528014 h 4885973"/>
              <a:gd name="connsiteX55775" fmla="*/ 1239443 w 6085020"/>
              <a:gd name="connsiteY55775" fmla="*/ 4526367 h 4885973"/>
              <a:gd name="connsiteX55776" fmla="*/ 1239352 w 6085020"/>
              <a:gd name="connsiteY55776" fmla="*/ 4526438 h 4885973"/>
              <a:gd name="connsiteX55777" fmla="*/ 1237541 w 6085020"/>
              <a:gd name="connsiteY55777" fmla="*/ 4520298 h 4885973"/>
              <a:gd name="connsiteX55778" fmla="*/ 1239823 w 6085020"/>
              <a:gd name="connsiteY55778" fmla="*/ 4513660 h 4885973"/>
              <a:gd name="connsiteX55779" fmla="*/ 1243246 w 6085020"/>
              <a:gd name="connsiteY55779" fmla="*/ 4506263 h 4885973"/>
              <a:gd name="connsiteX55780" fmla="*/ 1243246 w 6085020"/>
              <a:gd name="connsiteY55780" fmla="*/ 4503228 h 4885973"/>
              <a:gd name="connsiteX55781" fmla="*/ 1246288 w 6085020"/>
              <a:gd name="connsiteY55781" fmla="*/ 4499625 h 4885973"/>
              <a:gd name="connsiteX55782" fmla="*/ 1247810 w 6085020"/>
              <a:gd name="connsiteY55782" fmla="*/ 4489762 h 4885973"/>
              <a:gd name="connsiteX55783" fmla="*/ 1256557 w 6085020"/>
              <a:gd name="connsiteY55783" fmla="*/ 4476106 h 4885973"/>
              <a:gd name="connsiteX55784" fmla="*/ 1256557 w 6085020"/>
              <a:gd name="connsiteY55784" fmla="*/ 4474958 h 4885973"/>
              <a:gd name="connsiteX55785" fmla="*/ 1256937 w 6085020"/>
              <a:gd name="connsiteY55785" fmla="*/ 4474589 h 4885973"/>
              <a:gd name="connsiteX55786" fmla="*/ 1258268 w 6085020"/>
              <a:gd name="connsiteY55786" fmla="*/ 4472882 h 4885973"/>
              <a:gd name="connsiteX55787" fmla="*/ 1256557 w 6085020"/>
              <a:gd name="connsiteY55787" fmla="*/ 4474778 h 4885973"/>
              <a:gd name="connsiteX55788" fmla="*/ 1256557 w 6085020"/>
              <a:gd name="connsiteY55788" fmla="*/ 4474958 h 4885973"/>
              <a:gd name="connsiteX55789" fmla="*/ 1252707 w 6085020"/>
              <a:gd name="connsiteY55789" fmla="*/ 4478691 h 4885973"/>
              <a:gd name="connsiteX55790" fmla="*/ 1250472 w 6085020"/>
              <a:gd name="connsiteY55790" fmla="*/ 4484641 h 4885973"/>
              <a:gd name="connsiteX55791" fmla="*/ 1237161 w 6085020"/>
              <a:gd name="connsiteY55791" fmla="*/ 4503608 h 4885973"/>
              <a:gd name="connsiteX55792" fmla="*/ 1235830 w 6085020"/>
              <a:gd name="connsiteY55792" fmla="*/ 4501901 h 4885973"/>
              <a:gd name="connsiteX55793" fmla="*/ 1235830 w 6085020"/>
              <a:gd name="connsiteY55793" fmla="*/ 4507022 h 4885973"/>
              <a:gd name="connsiteX55794" fmla="*/ 1227273 w 6085020"/>
              <a:gd name="connsiteY55794" fmla="*/ 4521057 h 4885973"/>
              <a:gd name="connsiteX55795" fmla="*/ 1221378 w 6085020"/>
              <a:gd name="connsiteY55795" fmla="*/ 4516505 h 4885973"/>
              <a:gd name="connsiteX55796" fmla="*/ 1218715 w 6085020"/>
              <a:gd name="connsiteY55796" fmla="*/ 4536420 h 4885973"/>
              <a:gd name="connsiteX55797" fmla="*/ 1214152 w 6085020"/>
              <a:gd name="connsiteY55797" fmla="*/ 4542679 h 4885973"/>
              <a:gd name="connsiteX55798" fmla="*/ 1212630 w 6085020"/>
              <a:gd name="connsiteY55798" fmla="*/ 4547041 h 4885973"/>
              <a:gd name="connsiteX55799" fmla="*/ 1209208 w 6085020"/>
              <a:gd name="connsiteY55799" fmla="*/ 4547041 h 4885973"/>
              <a:gd name="connsiteX55800" fmla="*/ 1207686 w 6085020"/>
              <a:gd name="connsiteY55800" fmla="*/ 4536989 h 4885973"/>
              <a:gd name="connsiteX55801" fmla="*/ 1204264 w 6085020"/>
              <a:gd name="connsiteY55801" fmla="*/ 4533195 h 4885973"/>
              <a:gd name="connsiteX55802" fmla="*/ 1203047 w 6085020"/>
              <a:gd name="connsiteY55802" fmla="*/ 4532134 h 4885973"/>
              <a:gd name="connsiteX55803" fmla="*/ 1206545 w 6085020"/>
              <a:gd name="connsiteY55803" fmla="*/ 4533006 h 4885973"/>
              <a:gd name="connsiteX55804" fmla="*/ 1204454 w 6085020"/>
              <a:gd name="connsiteY55804" fmla="*/ 4531868 h 4885973"/>
              <a:gd name="connsiteX55805" fmla="*/ 1202742 w 6085020"/>
              <a:gd name="connsiteY55805" fmla="*/ 4531868 h 4885973"/>
              <a:gd name="connsiteX55806" fmla="*/ 1200270 w 6085020"/>
              <a:gd name="connsiteY55806" fmla="*/ 4529782 h 4885973"/>
              <a:gd name="connsiteX55807" fmla="*/ 1200270 w 6085020"/>
              <a:gd name="connsiteY55807" fmla="*/ 4530919 h 4885973"/>
              <a:gd name="connsiteX55808" fmla="*/ 1196657 w 6085020"/>
              <a:gd name="connsiteY55808" fmla="*/ 4524471 h 4885973"/>
              <a:gd name="connsiteX55809" fmla="*/ 1198369 w 6085020"/>
              <a:gd name="connsiteY55809" fmla="*/ 4530919 h 4885973"/>
              <a:gd name="connsiteX55810" fmla="*/ 1203123 w 6085020"/>
              <a:gd name="connsiteY55810" fmla="*/ 4542679 h 4885973"/>
              <a:gd name="connsiteX55811" fmla="*/ 1201031 w 6085020"/>
              <a:gd name="connsiteY55811" fmla="*/ 4545903 h 4885973"/>
              <a:gd name="connsiteX55812" fmla="*/ 1193995 w 6085020"/>
              <a:gd name="connsiteY55812" fmla="*/ 4545903 h 4885973"/>
              <a:gd name="connsiteX55813" fmla="*/ 1193995 w 6085020"/>
              <a:gd name="connsiteY55813" fmla="*/ 4539265 h 4885973"/>
              <a:gd name="connsiteX55814" fmla="*/ 1192093 w 6085020"/>
              <a:gd name="connsiteY55814" fmla="*/ 4540403 h 4885973"/>
              <a:gd name="connsiteX55815" fmla="*/ 1192093 w 6085020"/>
              <a:gd name="connsiteY55815" fmla="*/ 4534713 h 4885973"/>
              <a:gd name="connsiteX55816" fmla="*/ 1192093 w 6085020"/>
              <a:gd name="connsiteY55816" fmla="*/ 4529213 h 4885973"/>
              <a:gd name="connsiteX55817" fmla="*/ 1189431 w 6085020"/>
              <a:gd name="connsiteY55817" fmla="*/ 4529213 h 4885973"/>
              <a:gd name="connsiteX55818" fmla="*/ 1187149 w 6085020"/>
              <a:gd name="connsiteY55818" fmla="*/ 4520109 h 4885973"/>
              <a:gd name="connsiteX55819" fmla="*/ 1184297 w 6085020"/>
              <a:gd name="connsiteY55819" fmla="*/ 4511573 h 4885973"/>
              <a:gd name="connsiteX55820" fmla="*/ 1181635 w 6085020"/>
              <a:gd name="connsiteY55820" fmla="*/ 4510056 h 4885973"/>
              <a:gd name="connsiteX55821" fmla="*/ 1182776 w 6085020"/>
              <a:gd name="connsiteY55821" fmla="*/ 4507591 h 4885973"/>
              <a:gd name="connsiteX55822" fmla="*/ 1174409 w 6085020"/>
              <a:gd name="connsiteY55822" fmla="*/ 4488624 h 4885973"/>
              <a:gd name="connsiteX55823" fmla="*/ 1174409 w 6085020"/>
              <a:gd name="connsiteY55823" fmla="*/ 4486158 h 4885973"/>
              <a:gd name="connsiteX55824" fmla="*/ 1167563 w 6085020"/>
              <a:gd name="connsiteY55824" fmla="*/ 4477624 h 4885973"/>
              <a:gd name="connsiteX55825" fmla="*/ 1171176 w 6085020"/>
              <a:gd name="connsiteY55825" fmla="*/ 4492607 h 4885973"/>
              <a:gd name="connsiteX55826" fmla="*/ 1166803 w 6085020"/>
              <a:gd name="connsiteY55826" fmla="*/ 4492607 h 4885973"/>
              <a:gd name="connsiteX55827" fmla="*/ 1159196 w 6085020"/>
              <a:gd name="connsiteY55827" fmla="*/ 4502659 h 4885973"/>
              <a:gd name="connsiteX55828" fmla="*/ 1168936 w 6085020"/>
              <a:gd name="connsiteY55828" fmla="*/ 4510265 h 4885973"/>
              <a:gd name="connsiteX55829" fmla="*/ 1169085 w 6085020"/>
              <a:gd name="connsiteY55829" fmla="*/ 4510246 h 4885973"/>
              <a:gd name="connsiteX55830" fmla="*/ 1175170 w 6085020"/>
              <a:gd name="connsiteY55830" fmla="*/ 4506453 h 4885973"/>
              <a:gd name="connsiteX55831" fmla="*/ 1180304 w 6085020"/>
              <a:gd name="connsiteY55831" fmla="*/ 4526747 h 4885973"/>
              <a:gd name="connsiteX55832" fmla="*/ 1176881 w 6085020"/>
              <a:gd name="connsiteY55832" fmla="*/ 4521057 h 4885973"/>
              <a:gd name="connsiteX55833" fmla="*/ 1178973 w 6085020"/>
              <a:gd name="connsiteY55833" fmla="*/ 4527695 h 4885973"/>
              <a:gd name="connsiteX55834" fmla="*/ 1178973 w 6085020"/>
              <a:gd name="connsiteY55834" fmla="*/ 4530730 h 4885973"/>
              <a:gd name="connsiteX55835" fmla="*/ 1184297 w 6085020"/>
              <a:gd name="connsiteY55835" fmla="*/ 4545144 h 4885973"/>
              <a:gd name="connsiteX55836" fmla="*/ 1172959 w 6085020"/>
              <a:gd name="connsiteY55836" fmla="*/ 4545144 h 4885973"/>
              <a:gd name="connsiteX55837" fmla="*/ 1172127 w 6085020"/>
              <a:gd name="connsiteY55837" fmla="*/ 4542489 h 4885973"/>
              <a:gd name="connsiteX55838" fmla="*/ 1172127 w 6085020"/>
              <a:gd name="connsiteY55838" fmla="*/ 4545167 h 4885973"/>
              <a:gd name="connsiteX55839" fmla="*/ 1156154 w 6085020"/>
              <a:gd name="connsiteY55839" fmla="*/ 4547041 h 4885973"/>
              <a:gd name="connsiteX55840" fmla="*/ 1150639 w 6085020"/>
              <a:gd name="connsiteY55840" fmla="*/ 4542679 h 4885973"/>
              <a:gd name="connsiteX55841" fmla="*/ 1147407 w 6085020"/>
              <a:gd name="connsiteY55841" fmla="*/ 4548748 h 4885973"/>
              <a:gd name="connsiteX55842" fmla="*/ 1150259 w 6085020"/>
              <a:gd name="connsiteY55842" fmla="*/ 4570180 h 4885973"/>
              <a:gd name="connsiteX55843" fmla="*/ 1150259 w 6085020"/>
              <a:gd name="connsiteY55843" fmla="*/ 4572267 h 4885973"/>
              <a:gd name="connsiteX55844" fmla="*/ 1147217 w 6085020"/>
              <a:gd name="connsiteY55844" fmla="*/ 4576060 h 4885973"/>
              <a:gd name="connsiteX55845" fmla="*/ 1151590 w 6085020"/>
              <a:gd name="connsiteY55845" fmla="*/ 4579284 h 4885973"/>
              <a:gd name="connsiteX55846" fmla="*/ 1152541 w 6085020"/>
              <a:gd name="connsiteY55846" fmla="*/ 4579284 h 4885973"/>
              <a:gd name="connsiteX55847" fmla="*/ 1158055 w 6085020"/>
              <a:gd name="connsiteY55847" fmla="*/ 4591802 h 4885973"/>
              <a:gd name="connsiteX55848" fmla="*/ 1158055 w 6085020"/>
              <a:gd name="connsiteY55848" fmla="*/ 4596733 h 4885973"/>
              <a:gd name="connsiteX55849" fmla="*/ 1156138 w 6085020"/>
              <a:gd name="connsiteY55849" fmla="*/ 4596733 h 4885973"/>
              <a:gd name="connsiteX55850" fmla="*/ 1154633 w 6085020"/>
              <a:gd name="connsiteY55850" fmla="*/ 4594268 h 4885973"/>
              <a:gd name="connsiteX55851" fmla="*/ 1154633 w 6085020"/>
              <a:gd name="connsiteY55851" fmla="*/ 4596733 h 4885973"/>
              <a:gd name="connsiteX55852" fmla="*/ 1154062 w 6085020"/>
              <a:gd name="connsiteY55852" fmla="*/ 4596733 h 4885973"/>
              <a:gd name="connsiteX55853" fmla="*/ 1152351 w 6085020"/>
              <a:gd name="connsiteY55853" fmla="*/ 4608493 h 4885973"/>
              <a:gd name="connsiteX55854" fmla="*/ 1152351 w 6085020"/>
              <a:gd name="connsiteY55854" fmla="*/ 4612286 h 4885973"/>
              <a:gd name="connsiteX55855" fmla="*/ 1147407 w 6085020"/>
              <a:gd name="connsiteY55855" fmla="*/ 4604699 h 4885973"/>
              <a:gd name="connsiteX55856" fmla="*/ 1149308 w 6085020"/>
              <a:gd name="connsiteY55856" fmla="*/ 4612855 h 4885973"/>
              <a:gd name="connsiteX55857" fmla="*/ 1147787 w 6085020"/>
              <a:gd name="connsiteY55857" fmla="*/ 4612855 h 4885973"/>
              <a:gd name="connsiteX55858" fmla="*/ 1150829 w 6085020"/>
              <a:gd name="connsiteY55858" fmla="*/ 4620631 h 4885973"/>
              <a:gd name="connsiteX55859" fmla="*/ 1150829 w 6085020"/>
              <a:gd name="connsiteY55859" fmla="*/ 4625752 h 4885973"/>
              <a:gd name="connsiteX55860" fmla="*/ 1163950 w 6085020"/>
              <a:gd name="connsiteY55860" fmla="*/ 4650978 h 4885973"/>
              <a:gd name="connsiteX55861" fmla="*/ 1161668 w 6085020"/>
              <a:gd name="connsiteY55861" fmla="*/ 4653633 h 4885973"/>
              <a:gd name="connsiteX55862" fmla="*/ 1159196 w 6085020"/>
              <a:gd name="connsiteY55862" fmla="*/ 4649840 h 4885973"/>
              <a:gd name="connsiteX55863" fmla="*/ 1155964 w 6085020"/>
              <a:gd name="connsiteY55863" fmla="*/ 4642063 h 4885973"/>
              <a:gd name="connsiteX55864" fmla="*/ 1151210 w 6085020"/>
              <a:gd name="connsiteY55864" fmla="*/ 4638270 h 4885973"/>
              <a:gd name="connsiteX55865" fmla="*/ 1150069 w 6085020"/>
              <a:gd name="connsiteY55865" fmla="*/ 4638270 h 4885973"/>
              <a:gd name="connsiteX55866" fmla="*/ 1150069 w 6085020"/>
              <a:gd name="connsiteY55866" fmla="*/ 4643201 h 4885973"/>
              <a:gd name="connsiteX55867" fmla="*/ 1148444 w 6085020"/>
              <a:gd name="connsiteY55867" fmla="*/ 4642973 h 4885973"/>
              <a:gd name="connsiteX55868" fmla="*/ 1147977 w 6085020"/>
              <a:gd name="connsiteY55868" fmla="*/ 4641874 h 4885973"/>
              <a:gd name="connsiteX55869" fmla="*/ 1148382 w 6085020"/>
              <a:gd name="connsiteY55869" fmla="*/ 4642965 h 4885973"/>
              <a:gd name="connsiteX55870" fmla="*/ 1148444 w 6085020"/>
              <a:gd name="connsiteY55870" fmla="*/ 4642973 h 4885973"/>
              <a:gd name="connsiteX55871" fmla="*/ 1152066 w 6085020"/>
              <a:gd name="connsiteY55871" fmla="*/ 4651500 h 4885973"/>
              <a:gd name="connsiteX55872" fmla="*/ 1155583 w 6085020"/>
              <a:gd name="connsiteY55872" fmla="*/ 4660840 h 4885973"/>
              <a:gd name="connsiteX55873" fmla="*/ 1154062 w 6085020"/>
              <a:gd name="connsiteY55873" fmla="*/ 4660840 h 4885973"/>
              <a:gd name="connsiteX55874" fmla="*/ 1156154 w 6085020"/>
              <a:gd name="connsiteY55874" fmla="*/ 4663685 h 4885973"/>
              <a:gd name="connsiteX55875" fmla="*/ 1156154 w 6085020"/>
              <a:gd name="connsiteY55875" fmla="*/ 4666341 h 4885973"/>
              <a:gd name="connsiteX55876" fmla="*/ 1152161 w 6085020"/>
              <a:gd name="connsiteY55876" fmla="*/ 4672410 h 4885973"/>
              <a:gd name="connsiteX55877" fmla="*/ 1150639 w 6085020"/>
              <a:gd name="connsiteY55877" fmla="*/ 4675634 h 4885973"/>
              <a:gd name="connsiteX55878" fmla="*/ 1151780 w 6085020"/>
              <a:gd name="connsiteY55878" fmla="*/ 4670893 h 4885973"/>
              <a:gd name="connsiteX55879" fmla="*/ 1148928 w 6085020"/>
              <a:gd name="connsiteY55879" fmla="*/ 4666910 h 4885973"/>
              <a:gd name="connsiteX55880" fmla="*/ 1144935 w 6085020"/>
              <a:gd name="connsiteY55880" fmla="*/ 4669185 h 4885973"/>
              <a:gd name="connsiteX55881" fmla="*/ 1144935 w 6085020"/>
              <a:gd name="connsiteY55881" fmla="*/ 4663685 h 4885973"/>
              <a:gd name="connsiteX55882" fmla="*/ 1139420 w 6085020"/>
              <a:gd name="connsiteY55882" fmla="*/ 4660271 h 4885973"/>
              <a:gd name="connsiteX55883" fmla="*/ 1138469 w 6085020"/>
              <a:gd name="connsiteY55883" fmla="*/ 4652875 h 4885973"/>
              <a:gd name="connsiteX55884" fmla="*/ 1136758 w 6085020"/>
              <a:gd name="connsiteY55884" fmla="*/ 4652875 h 4885973"/>
              <a:gd name="connsiteX55885" fmla="*/ 1136758 w 6085020"/>
              <a:gd name="connsiteY55885" fmla="*/ 4648512 h 4885973"/>
              <a:gd name="connsiteX55886" fmla="*/ 1135237 w 6085020"/>
              <a:gd name="connsiteY55886" fmla="*/ 4637891 h 4885973"/>
              <a:gd name="connsiteX55887" fmla="*/ 1135237 w 6085020"/>
              <a:gd name="connsiteY55887" fmla="*/ 4631822 h 4885973"/>
              <a:gd name="connsiteX55888" fmla="*/ 1132004 w 6085020"/>
              <a:gd name="connsiteY55888" fmla="*/ 4634477 h 4885973"/>
              <a:gd name="connsiteX55889" fmla="*/ 1132004 w 6085020"/>
              <a:gd name="connsiteY55889" fmla="*/ 4622717 h 4885973"/>
              <a:gd name="connsiteX55890" fmla="*/ 1128961 w 6085020"/>
              <a:gd name="connsiteY55890" fmla="*/ 4620442 h 4885973"/>
              <a:gd name="connsiteX55891" fmla="*/ 1127440 w 6085020"/>
              <a:gd name="connsiteY55891" fmla="*/ 4624045 h 4885973"/>
              <a:gd name="connsiteX55892" fmla="*/ 1127440 w 6085020"/>
              <a:gd name="connsiteY55892" fmla="*/ 4620442 h 4885973"/>
              <a:gd name="connsiteX55893" fmla="*/ 1142272 w 6085020"/>
              <a:gd name="connsiteY55893" fmla="*/ 4618735 h 4885973"/>
              <a:gd name="connsiteX55894" fmla="*/ 1137899 w 6085020"/>
              <a:gd name="connsiteY55894" fmla="*/ 4610389 h 4885973"/>
              <a:gd name="connsiteX55895" fmla="*/ 1133525 w 6085020"/>
              <a:gd name="connsiteY55895" fmla="*/ 4602234 h 4885973"/>
              <a:gd name="connsiteX55896" fmla="*/ 1129532 w 6085020"/>
              <a:gd name="connsiteY55896" fmla="*/ 4606406 h 4885973"/>
              <a:gd name="connsiteX55897" fmla="*/ 1129532 w 6085020"/>
              <a:gd name="connsiteY55897" fmla="*/ 4600147 h 4885973"/>
              <a:gd name="connsiteX55898" fmla="*/ 1135617 w 6085020"/>
              <a:gd name="connsiteY55898" fmla="*/ 4587440 h 4885973"/>
              <a:gd name="connsiteX55899" fmla="*/ 1133525 w 6085020"/>
              <a:gd name="connsiteY55899" fmla="*/ 4584026 h 4885973"/>
              <a:gd name="connsiteX55900" fmla="*/ 1131433 w 6085020"/>
              <a:gd name="connsiteY55900" fmla="*/ 4591612 h 4885973"/>
              <a:gd name="connsiteX55901" fmla="*/ 1129152 w 6085020"/>
              <a:gd name="connsiteY55901" fmla="*/ 4593130 h 4885973"/>
              <a:gd name="connsiteX55902" fmla="*/ 1129152 w 6085020"/>
              <a:gd name="connsiteY55902" fmla="*/ 4589336 h 4885973"/>
              <a:gd name="connsiteX55903" fmla="*/ 1131624 w 6085020"/>
              <a:gd name="connsiteY55903" fmla="*/ 4583077 h 4885973"/>
              <a:gd name="connsiteX55904" fmla="*/ 1141131 w 6085020"/>
              <a:gd name="connsiteY55904" fmla="*/ 4561266 h 4885973"/>
              <a:gd name="connsiteX55905" fmla="*/ 1144935 w 6085020"/>
              <a:gd name="connsiteY55905" fmla="*/ 4549317 h 4885973"/>
              <a:gd name="connsiteX55906" fmla="*/ 1143223 w 6085020"/>
              <a:gd name="connsiteY55906" fmla="*/ 4546282 h 4885973"/>
              <a:gd name="connsiteX55907" fmla="*/ 1140751 w 6085020"/>
              <a:gd name="connsiteY55907" fmla="*/ 4550455 h 4885973"/>
              <a:gd name="connsiteX55908" fmla="*/ 1128961 w 6085020"/>
              <a:gd name="connsiteY55908" fmla="*/ 4573784 h 4885973"/>
              <a:gd name="connsiteX55909" fmla="*/ 1127821 w 6085020"/>
              <a:gd name="connsiteY55909" fmla="*/ 4577577 h 4885973"/>
              <a:gd name="connsiteX55910" fmla="*/ 1121926 w 6085020"/>
              <a:gd name="connsiteY55910" fmla="*/ 4570939 h 4885973"/>
              <a:gd name="connsiteX55911" fmla="*/ 1114129 w 6085020"/>
              <a:gd name="connsiteY55911" fmla="*/ 4580991 h 4885973"/>
              <a:gd name="connsiteX55912" fmla="*/ 1117362 w 6085020"/>
              <a:gd name="connsiteY55912" fmla="*/ 4573974 h 4885973"/>
              <a:gd name="connsiteX55913" fmla="*/ 1115270 w 6085020"/>
              <a:gd name="connsiteY55913" fmla="*/ 4573974 h 4885973"/>
              <a:gd name="connsiteX55914" fmla="*/ 1117552 w 6085020"/>
              <a:gd name="connsiteY55914" fmla="*/ 4566577 h 4885973"/>
              <a:gd name="connsiteX55915" fmla="*/ 1115650 w 6085020"/>
              <a:gd name="connsiteY55915" fmla="*/ 4564869 h 4885973"/>
              <a:gd name="connsiteX55916" fmla="*/ 1124968 w 6085020"/>
              <a:gd name="connsiteY55916" fmla="*/ 4544386 h 4885973"/>
              <a:gd name="connsiteX55917" fmla="*/ 1127250 w 6085020"/>
              <a:gd name="connsiteY55917" fmla="*/ 4544386 h 4885973"/>
              <a:gd name="connsiteX55918" fmla="*/ 1129722 w 6085020"/>
              <a:gd name="connsiteY55918" fmla="*/ 4541161 h 4885973"/>
              <a:gd name="connsiteX55919" fmla="*/ 1127630 w 6085020"/>
              <a:gd name="connsiteY55919" fmla="*/ 4538885 h 4885973"/>
              <a:gd name="connsiteX55920" fmla="*/ 1125151 w 6085020"/>
              <a:gd name="connsiteY55920" fmla="*/ 4542053 h 4885973"/>
              <a:gd name="connsiteX55921" fmla="*/ 1125158 w 6085020"/>
              <a:gd name="connsiteY55921" fmla="*/ 4542110 h 4885973"/>
              <a:gd name="connsiteX55922" fmla="*/ 1125158 w 6085020"/>
              <a:gd name="connsiteY55922" fmla="*/ 4543058 h 4885973"/>
              <a:gd name="connsiteX55923" fmla="*/ 1116221 w 6085020"/>
              <a:gd name="connsiteY55923" fmla="*/ 4555007 h 4885973"/>
              <a:gd name="connsiteX55924" fmla="*/ 1108995 w 6085020"/>
              <a:gd name="connsiteY55924" fmla="*/ 4564869 h 4885973"/>
              <a:gd name="connsiteX55925" fmla="*/ 1107474 w 6085020"/>
              <a:gd name="connsiteY55925" fmla="*/ 4564869 h 4885973"/>
              <a:gd name="connsiteX55926" fmla="*/ 1110706 w 6085020"/>
              <a:gd name="connsiteY55926" fmla="*/ 4557093 h 4885973"/>
              <a:gd name="connsiteX55927" fmla="*/ 1112988 w 6085020"/>
              <a:gd name="connsiteY55927" fmla="*/ 4549127 h 4885973"/>
              <a:gd name="connsiteX55928" fmla="*/ 1114319 w 6085020"/>
              <a:gd name="connsiteY55928" fmla="*/ 4542300 h 4885973"/>
              <a:gd name="connsiteX55929" fmla="*/ 1121736 w 6085020"/>
              <a:gd name="connsiteY55929" fmla="*/ 4526936 h 4885973"/>
              <a:gd name="connsiteX55930" fmla="*/ 1122876 w 6085020"/>
              <a:gd name="connsiteY55930" fmla="*/ 4520298 h 4885973"/>
              <a:gd name="connsiteX55931" fmla="*/ 1119834 w 6085020"/>
              <a:gd name="connsiteY55931" fmla="*/ 4526557 h 4885973"/>
              <a:gd name="connsiteX55932" fmla="*/ 1113559 w 6085020"/>
              <a:gd name="connsiteY55932" fmla="*/ 4537368 h 4885973"/>
              <a:gd name="connsiteX55933" fmla="*/ 1109185 w 6085020"/>
              <a:gd name="connsiteY55933" fmla="*/ 4542489 h 4885973"/>
              <a:gd name="connsiteX55934" fmla="*/ 1107093 w 6085020"/>
              <a:gd name="connsiteY55934" fmla="*/ 4542489 h 4885973"/>
              <a:gd name="connsiteX55935" fmla="*/ 1108234 w 6085020"/>
              <a:gd name="connsiteY55935" fmla="*/ 4539075 h 4885973"/>
              <a:gd name="connsiteX55936" fmla="*/ 1111467 w 6085020"/>
              <a:gd name="connsiteY55936" fmla="*/ 4533954 h 4885973"/>
              <a:gd name="connsiteX55937" fmla="*/ 1109565 w 6085020"/>
              <a:gd name="connsiteY55937" fmla="*/ 4532816 h 4885973"/>
              <a:gd name="connsiteX55938" fmla="*/ 1109565 w 6085020"/>
              <a:gd name="connsiteY55938" fmla="*/ 4535092 h 4885973"/>
              <a:gd name="connsiteX55939" fmla="*/ 1107474 w 6085020"/>
              <a:gd name="connsiteY55939" fmla="*/ 4535092 h 4885973"/>
              <a:gd name="connsiteX55940" fmla="*/ 1107474 w 6085020"/>
              <a:gd name="connsiteY55940" fmla="*/ 4534903 h 4885973"/>
              <a:gd name="connsiteX55941" fmla="*/ 1108995 w 6085020"/>
              <a:gd name="connsiteY55941" fmla="*/ 4532247 h 4885973"/>
              <a:gd name="connsiteX55942" fmla="*/ 1107854 w 6085020"/>
              <a:gd name="connsiteY55942" fmla="*/ 4529592 h 4885973"/>
              <a:gd name="connsiteX55943" fmla="*/ 1112798 w 6085020"/>
              <a:gd name="connsiteY55943" fmla="*/ 4517074 h 4885973"/>
              <a:gd name="connsiteX55944" fmla="*/ 1117552 w 6085020"/>
              <a:gd name="connsiteY55944" fmla="*/ 4504556 h 4885973"/>
              <a:gd name="connsiteX55945" fmla="*/ 1121165 w 6085020"/>
              <a:gd name="connsiteY55945" fmla="*/ 4499056 h 4885973"/>
              <a:gd name="connsiteX55946" fmla="*/ 1121165 w 6085020"/>
              <a:gd name="connsiteY55946" fmla="*/ 4492607 h 4885973"/>
              <a:gd name="connsiteX55947" fmla="*/ 1103671 w 6085020"/>
              <a:gd name="connsiteY55947" fmla="*/ 4520488 h 4885973"/>
              <a:gd name="connsiteX55948" fmla="*/ 1110516 w 6085020"/>
              <a:gd name="connsiteY55948" fmla="*/ 4503608 h 4885973"/>
              <a:gd name="connsiteX55949" fmla="*/ 1100818 w 6085020"/>
              <a:gd name="connsiteY55949" fmla="*/ 4513281 h 4885973"/>
              <a:gd name="connsiteX55950" fmla="*/ 1099107 w 6085020"/>
              <a:gd name="connsiteY55950" fmla="*/ 4510625 h 4885973"/>
              <a:gd name="connsiteX55951" fmla="*/ 1093402 w 6085020"/>
              <a:gd name="connsiteY55951" fmla="*/ 4516315 h 4885973"/>
              <a:gd name="connsiteX55952" fmla="*/ 1084845 w 6085020"/>
              <a:gd name="connsiteY55952" fmla="*/ 4529782 h 4885973"/>
              <a:gd name="connsiteX55953" fmla="*/ 1083894 w 6085020"/>
              <a:gd name="connsiteY55953" fmla="*/ 4529782 h 4885973"/>
              <a:gd name="connsiteX55954" fmla="*/ 1087317 w 6085020"/>
              <a:gd name="connsiteY55954" fmla="*/ 4518401 h 4885973"/>
              <a:gd name="connsiteX55955" fmla="*/ 1084465 w 6085020"/>
              <a:gd name="connsiteY55955" fmla="*/ 4515936 h 4885973"/>
              <a:gd name="connsiteX55956" fmla="*/ 1081042 w 6085020"/>
              <a:gd name="connsiteY55956" fmla="*/ 4519350 h 4885973"/>
              <a:gd name="connsiteX55957" fmla="*/ 1081042 w 6085020"/>
              <a:gd name="connsiteY55957" fmla="*/ 4513281 h 4885973"/>
              <a:gd name="connsiteX55958" fmla="*/ 1075908 w 6085020"/>
              <a:gd name="connsiteY55958" fmla="*/ 4519919 h 4885973"/>
              <a:gd name="connsiteX55959" fmla="*/ 1075908 w 6085020"/>
              <a:gd name="connsiteY55959" fmla="*/ 4511573 h 4885973"/>
              <a:gd name="connsiteX55960" fmla="*/ 1079330 w 6085020"/>
              <a:gd name="connsiteY55960" fmla="*/ 4504935 h 4885973"/>
              <a:gd name="connsiteX55961" fmla="*/ 1073055 w 6085020"/>
              <a:gd name="connsiteY55961" fmla="*/ 4513660 h 4885973"/>
              <a:gd name="connsiteX55962" fmla="*/ 1071154 w 6085020"/>
              <a:gd name="connsiteY55962" fmla="*/ 4504177 h 4885973"/>
              <a:gd name="connsiteX55963" fmla="*/ 1073436 w 6085020"/>
              <a:gd name="connsiteY55963" fmla="*/ 4496780 h 4885973"/>
              <a:gd name="connsiteX55964" fmla="*/ 1066780 w 6085020"/>
              <a:gd name="connsiteY55964" fmla="*/ 4504556 h 4885973"/>
              <a:gd name="connsiteX55965" fmla="*/ 1066780 w 6085020"/>
              <a:gd name="connsiteY55965" fmla="*/ 4500004 h 4885973"/>
              <a:gd name="connsiteX55966" fmla="*/ 1062597 w 6085020"/>
              <a:gd name="connsiteY55966" fmla="*/ 4494314 h 4885973"/>
              <a:gd name="connsiteX55967" fmla="*/ 1059935 w 6085020"/>
              <a:gd name="connsiteY55967" fmla="*/ 4488245 h 4885973"/>
              <a:gd name="connsiteX55968" fmla="*/ 1061159 w 6085020"/>
              <a:gd name="connsiteY55968" fmla="*/ 4493944 h 4885973"/>
              <a:gd name="connsiteX55969" fmla="*/ 1051467 w 6085020"/>
              <a:gd name="connsiteY55969" fmla="*/ 4494768 h 4885973"/>
              <a:gd name="connsiteX55970" fmla="*/ 1048525 w 6085020"/>
              <a:gd name="connsiteY55970" fmla="*/ 4485779 h 4885973"/>
              <a:gd name="connsiteX55971" fmla="*/ 1047004 w 6085020"/>
              <a:gd name="connsiteY55971" fmla="*/ 4485779 h 4885973"/>
              <a:gd name="connsiteX55972" fmla="*/ 1045673 w 6085020"/>
              <a:gd name="connsiteY55972" fmla="*/ 4485779 h 4885973"/>
              <a:gd name="connsiteX55973" fmla="*/ 1045673 w 6085020"/>
              <a:gd name="connsiteY55973" fmla="*/ 4484831 h 4885973"/>
              <a:gd name="connsiteX55974" fmla="*/ 1042630 w 6085020"/>
              <a:gd name="connsiteY55974" fmla="*/ 4484831 h 4885973"/>
              <a:gd name="connsiteX55975" fmla="*/ 1041299 w 6085020"/>
              <a:gd name="connsiteY55975" fmla="*/ 4487676 h 4885973"/>
              <a:gd name="connsiteX55976" fmla="*/ 1043010 w 6085020"/>
              <a:gd name="connsiteY55976" fmla="*/ 4488814 h 4885973"/>
              <a:gd name="connsiteX55977" fmla="*/ 1054800 w 6085020"/>
              <a:gd name="connsiteY55977" fmla="*/ 4505884 h 4885973"/>
              <a:gd name="connsiteX55978" fmla="*/ 1064118 w 6085020"/>
              <a:gd name="connsiteY55978" fmla="*/ 4526747 h 4885973"/>
              <a:gd name="connsiteX55979" fmla="*/ 1062977 w 6085020"/>
              <a:gd name="connsiteY55979" fmla="*/ 4526747 h 4885973"/>
              <a:gd name="connsiteX55980" fmla="*/ 1070964 w 6085020"/>
              <a:gd name="connsiteY55980" fmla="*/ 4545713 h 4885973"/>
              <a:gd name="connsiteX55981" fmla="*/ 1066210 w 6085020"/>
              <a:gd name="connsiteY55981" fmla="*/ 4552731 h 4885973"/>
              <a:gd name="connsiteX55982" fmla="*/ 1064688 w 6085020"/>
              <a:gd name="connsiteY55982" fmla="*/ 4552731 h 4885973"/>
              <a:gd name="connsiteX55983" fmla="*/ 1064688 w 6085020"/>
              <a:gd name="connsiteY55983" fmla="*/ 4550265 h 4885973"/>
              <a:gd name="connsiteX55984" fmla="*/ 1062026 w 6085020"/>
              <a:gd name="connsiteY55984" fmla="*/ 4551972 h 4885973"/>
              <a:gd name="connsiteX55985" fmla="*/ 1062026 w 6085020"/>
              <a:gd name="connsiteY55985" fmla="*/ 4543627 h 4885973"/>
              <a:gd name="connsiteX55986" fmla="*/ 1059364 w 6085020"/>
              <a:gd name="connsiteY55986" fmla="*/ 4543627 h 4885973"/>
              <a:gd name="connsiteX55987" fmla="*/ 1059364 w 6085020"/>
              <a:gd name="connsiteY55987" fmla="*/ 4540972 h 4885973"/>
              <a:gd name="connsiteX55988" fmla="*/ 1059364 w 6085020"/>
              <a:gd name="connsiteY55988" fmla="*/ 4529402 h 4885973"/>
              <a:gd name="connsiteX55989" fmla="*/ 1056131 w 6085020"/>
              <a:gd name="connsiteY55989" fmla="*/ 4533385 h 4885973"/>
              <a:gd name="connsiteX55990" fmla="*/ 1054040 w 6085020"/>
              <a:gd name="connsiteY55990" fmla="*/ 4531678 h 4885973"/>
              <a:gd name="connsiteX55991" fmla="*/ 1052709 w 6085020"/>
              <a:gd name="connsiteY55991" fmla="*/ 4524850 h 4885973"/>
              <a:gd name="connsiteX55992" fmla="*/ 1043961 w 6085020"/>
              <a:gd name="connsiteY55992" fmla="*/ 4505884 h 4885973"/>
              <a:gd name="connsiteX55993" fmla="*/ 1042440 w 6085020"/>
              <a:gd name="connsiteY55993" fmla="*/ 4507022 h 4885973"/>
              <a:gd name="connsiteX55994" fmla="*/ 1043961 w 6085020"/>
              <a:gd name="connsiteY55994" fmla="*/ 4513660 h 4885973"/>
              <a:gd name="connsiteX55995" fmla="*/ 1041299 w 6085020"/>
              <a:gd name="connsiteY55995" fmla="*/ 4513660 h 4885973"/>
              <a:gd name="connsiteX55996" fmla="*/ 1041299 w 6085020"/>
              <a:gd name="connsiteY55996" fmla="*/ 4511573 h 4885973"/>
              <a:gd name="connsiteX55997" fmla="*/ 1043010 w 6085020"/>
              <a:gd name="connsiteY55997" fmla="*/ 4512901 h 4885973"/>
              <a:gd name="connsiteX55998" fmla="*/ 1040348 w 6085020"/>
              <a:gd name="connsiteY55998" fmla="*/ 4507401 h 4885973"/>
              <a:gd name="connsiteX55999" fmla="*/ 1038257 w 6085020"/>
              <a:gd name="connsiteY55999" fmla="*/ 4507401 h 4885973"/>
              <a:gd name="connsiteX56000" fmla="*/ 1039968 w 6085020"/>
              <a:gd name="connsiteY56000" fmla="*/ 4512142 h 4885973"/>
              <a:gd name="connsiteX56001" fmla="*/ 1038257 w 6085020"/>
              <a:gd name="connsiteY56001" fmla="*/ 4509487 h 4885973"/>
              <a:gd name="connsiteX56002" fmla="*/ 1040348 w 6085020"/>
              <a:gd name="connsiteY56002" fmla="*/ 4517643 h 4885973"/>
              <a:gd name="connsiteX56003" fmla="*/ 1043391 w 6085020"/>
              <a:gd name="connsiteY56003" fmla="*/ 4525798 h 4885973"/>
              <a:gd name="connsiteX56004" fmla="*/ 1046053 w 6085020"/>
              <a:gd name="connsiteY56004" fmla="*/ 4528644 h 4885973"/>
              <a:gd name="connsiteX56005" fmla="*/ 1047574 w 6085020"/>
              <a:gd name="connsiteY56005" fmla="*/ 4534903 h 4885973"/>
              <a:gd name="connsiteX56006" fmla="*/ 1044722 w 6085020"/>
              <a:gd name="connsiteY56006" fmla="*/ 4529592 h 4885973"/>
              <a:gd name="connsiteX56007" fmla="*/ 1043201 w 6085020"/>
              <a:gd name="connsiteY56007" fmla="*/ 4532816 h 4885973"/>
              <a:gd name="connsiteX56008" fmla="*/ 1047574 w 6085020"/>
              <a:gd name="connsiteY56008" fmla="*/ 4542110 h 4885973"/>
              <a:gd name="connsiteX56009" fmla="*/ 1057843 w 6085020"/>
              <a:gd name="connsiteY56009" fmla="*/ 4561076 h 4885973"/>
              <a:gd name="connsiteX56010" fmla="*/ 1046719 w 6085020"/>
              <a:gd name="connsiteY56010" fmla="*/ 4566743 h 4885973"/>
              <a:gd name="connsiteX56011" fmla="*/ 1047124 w 6085020"/>
              <a:gd name="connsiteY56011" fmla="*/ 4570733 h 4885973"/>
              <a:gd name="connsiteX56012" fmla="*/ 1044009 w 6085020"/>
              <a:gd name="connsiteY56012" fmla="*/ 4569469 h 4885973"/>
              <a:gd name="connsiteX56013" fmla="*/ 1034784 w 6085020"/>
              <a:gd name="connsiteY56013" fmla="*/ 4565481 h 4885973"/>
              <a:gd name="connsiteX56014" fmla="*/ 1035024 w 6085020"/>
              <a:gd name="connsiteY56014" fmla="*/ 4564869 h 4885973"/>
              <a:gd name="connsiteX56015" fmla="*/ 1032932 w 6085020"/>
              <a:gd name="connsiteY56015" fmla="*/ 4564680 h 4885973"/>
              <a:gd name="connsiteX56016" fmla="*/ 1034784 w 6085020"/>
              <a:gd name="connsiteY56016" fmla="*/ 4565481 h 4885973"/>
              <a:gd name="connsiteX56017" fmla="*/ 1032647 w 6085020"/>
              <a:gd name="connsiteY56017" fmla="*/ 4570915 h 4885973"/>
              <a:gd name="connsiteX56018" fmla="*/ 1030270 w 6085020"/>
              <a:gd name="connsiteY56018" fmla="*/ 4576818 h 4885973"/>
              <a:gd name="connsiteX56019" fmla="*/ 1056512 w 6085020"/>
              <a:gd name="connsiteY56019" fmla="*/ 4574543 h 4885973"/>
              <a:gd name="connsiteX56020" fmla="*/ 1054227 w 6085020"/>
              <a:gd name="connsiteY56020" fmla="*/ 4573616 h 4885973"/>
              <a:gd name="connsiteX56021" fmla="*/ 1057653 w 6085020"/>
              <a:gd name="connsiteY56021" fmla="*/ 4566387 h 4885973"/>
              <a:gd name="connsiteX56022" fmla="*/ 1061075 w 6085020"/>
              <a:gd name="connsiteY56022" fmla="*/ 4574732 h 4885973"/>
              <a:gd name="connsiteX56023" fmla="*/ 1062407 w 6085020"/>
              <a:gd name="connsiteY56023" fmla="*/ 4579664 h 4885973"/>
              <a:gd name="connsiteX56024" fmla="*/ 1076258 w 6085020"/>
              <a:gd name="connsiteY56024" fmla="*/ 4607863 h 4885973"/>
              <a:gd name="connsiteX56025" fmla="*/ 1075981 w 6085020"/>
              <a:gd name="connsiteY56025" fmla="*/ 4609062 h 4885973"/>
              <a:gd name="connsiteX56026" fmla="*/ 1075527 w 6085020"/>
              <a:gd name="connsiteY56026" fmla="*/ 4609062 h 4885973"/>
              <a:gd name="connsiteX56027" fmla="*/ 1075864 w 6085020"/>
              <a:gd name="connsiteY56027" fmla="*/ 4609566 h 4885973"/>
              <a:gd name="connsiteX56028" fmla="*/ 1075717 w 6085020"/>
              <a:gd name="connsiteY56028" fmla="*/ 4610200 h 4885973"/>
              <a:gd name="connsiteX56029" fmla="*/ 1074577 w 6085020"/>
              <a:gd name="connsiteY56029" fmla="*/ 4609251 h 4885973"/>
              <a:gd name="connsiteX56030" fmla="*/ 1076288 w 6085020"/>
              <a:gd name="connsiteY56030" fmla="*/ 4611717 h 4885973"/>
              <a:gd name="connsiteX56031" fmla="*/ 1076288 w 6085020"/>
              <a:gd name="connsiteY56031" fmla="*/ 4610201 h 4885973"/>
              <a:gd name="connsiteX56032" fmla="*/ 1077809 w 6085020"/>
              <a:gd name="connsiteY56032" fmla="*/ 4612476 h 4885973"/>
              <a:gd name="connsiteX56033" fmla="*/ 1080852 w 6085020"/>
              <a:gd name="connsiteY56033" fmla="*/ 4612476 h 4885973"/>
              <a:gd name="connsiteX56034" fmla="*/ 1080852 w 6085020"/>
              <a:gd name="connsiteY56034" fmla="*/ 4614752 h 4885973"/>
              <a:gd name="connsiteX56035" fmla="*/ 1082373 w 6085020"/>
              <a:gd name="connsiteY56035" fmla="*/ 4611717 h 4885973"/>
              <a:gd name="connsiteX56036" fmla="*/ 1080281 w 6085020"/>
              <a:gd name="connsiteY56036" fmla="*/ 4609441 h 4885973"/>
              <a:gd name="connsiteX56037" fmla="*/ 1077999 w 6085020"/>
              <a:gd name="connsiteY56037" fmla="*/ 4603751 h 4885973"/>
              <a:gd name="connsiteX56038" fmla="*/ 1076288 w 6085020"/>
              <a:gd name="connsiteY56038" fmla="*/ 4597302 h 4885973"/>
              <a:gd name="connsiteX56039" fmla="*/ 1077619 w 6085020"/>
              <a:gd name="connsiteY56039" fmla="*/ 4593509 h 4885973"/>
              <a:gd name="connsiteX56040" fmla="*/ 1080471 w 6085020"/>
              <a:gd name="connsiteY56040" fmla="*/ 4597492 h 4885973"/>
              <a:gd name="connsiteX56041" fmla="*/ 1080471 w 6085020"/>
              <a:gd name="connsiteY56041" fmla="*/ 4594078 h 4885973"/>
              <a:gd name="connsiteX56042" fmla="*/ 1082563 w 6085020"/>
              <a:gd name="connsiteY56042" fmla="*/ 4594078 h 4885973"/>
              <a:gd name="connsiteX56043" fmla="*/ 1083704 w 6085020"/>
              <a:gd name="connsiteY56043" fmla="*/ 4597871 h 4885973"/>
              <a:gd name="connsiteX56044" fmla="*/ 1085225 w 6085020"/>
              <a:gd name="connsiteY56044" fmla="*/ 4602992 h 4885973"/>
              <a:gd name="connsiteX56045" fmla="*/ 1090740 w 6085020"/>
              <a:gd name="connsiteY56045" fmla="*/ 4609251 h 4885973"/>
              <a:gd name="connsiteX56046" fmla="*/ 1083134 w 6085020"/>
              <a:gd name="connsiteY56046" fmla="*/ 4590285 h 4885973"/>
              <a:gd name="connsiteX56047" fmla="*/ 1091881 w 6085020"/>
              <a:gd name="connsiteY56047" fmla="*/ 4597682 h 4885973"/>
              <a:gd name="connsiteX56048" fmla="*/ 1094923 w 6085020"/>
              <a:gd name="connsiteY56048" fmla="*/ 4603561 h 4885973"/>
              <a:gd name="connsiteX56049" fmla="*/ 1098726 w 6085020"/>
              <a:gd name="connsiteY56049" fmla="*/ 4608872 h 4885973"/>
              <a:gd name="connsiteX56050" fmla="*/ 1101769 w 6085020"/>
              <a:gd name="connsiteY56050" fmla="*/ 4613803 h 4885973"/>
              <a:gd name="connsiteX56051" fmla="*/ 1105192 w 6085020"/>
              <a:gd name="connsiteY56051" fmla="*/ 4617027 h 4885973"/>
              <a:gd name="connsiteX56052" fmla="*/ 1105192 w 6085020"/>
              <a:gd name="connsiteY56052" fmla="*/ 4618735 h 4885973"/>
              <a:gd name="connsiteX56053" fmla="*/ 1102530 w 6085020"/>
              <a:gd name="connsiteY56053" fmla="*/ 4622149 h 4885973"/>
              <a:gd name="connsiteX56054" fmla="*/ 1109756 w 6085020"/>
              <a:gd name="connsiteY56054" fmla="*/ 4628597 h 4885973"/>
              <a:gd name="connsiteX56055" fmla="*/ 1109756 w 6085020"/>
              <a:gd name="connsiteY56055" fmla="*/ 4629925 h 4885973"/>
              <a:gd name="connsiteX56056" fmla="*/ 1111847 w 6085020"/>
              <a:gd name="connsiteY56056" fmla="*/ 4631252 h 4885973"/>
              <a:gd name="connsiteX56057" fmla="*/ 1130863 w 6085020"/>
              <a:gd name="connsiteY56057" fmla="*/ 4668237 h 4885973"/>
              <a:gd name="connsiteX56058" fmla="*/ 1141512 w 6085020"/>
              <a:gd name="connsiteY56058" fmla="*/ 4693842 h 4885973"/>
              <a:gd name="connsiteX56059" fmla="*/ 1138279 w 6085020"/>
              <a:gd name="connsiteY56059" fmla="*/ 4689859 h 4885973"/>
              <a:gd name="connsiteX56060" fmla="*/ 1143603 w 6085020"/>
              <a:gd name="connsiteY56060" fmla="*/ 4705981 h 4885973"/>
              <a:gd name="connsiteX56061" fmla="*/ 1105572 w 6085020"/>
              <a:gd name="connsiteY56061" fmla="*/ 4712429 h 4885973"/>
              <a:gd name="connsiteX56062" fmla="*/ 1103100 w 6085020"/>
              <a:gd name="connsiteY56062" fmla="*/ 4724568 h 4885973"/>
              <a:gd name="connsiteX56063" fmla="*/ 1097395 w 6085020"/>
              <a:gd name="connsiteY56063" fmla="*/ 4722482 h 4885973"/>
              <a:gd name="connsiteX56064" fmla="*/ 1091881 w 6085020"/>
              <a:gd name="connsiteY56064" fmla="*/ 4734810 h 4885973"/>
              <a:gd name="connsiteX56065" fmla="*/ 1089409 w 6085020"/>
              <a:gd name="connsiteY56065" fmla="*/ 4733482 h 4885973"/>
              <a:gd name="connsiteX56066" fmla="*/ 1086747 w 6085020"/>
              <a:gd name="connsiteY56066" fmla="*/ 4736498 h 4885973"/>
              <a:gd name="connsiteX56067" fmla="*/ 1086747 w 6085020"/>
              <a:gd name="connsiteY56067" fmla="*/ 4736517 h 4885973"/>
              <a:gd name="connsiteX56068" fmla="*/ 1089979 w 6085020"/>
              <a:gd name="connsiteY56068" fmla="*/ 4738983 h 4885973"/>
              <a:gd name="connsiteX56069" fmla="*/ 1091501 w 6085020"/>
              <a:gd name="connsiteY56069" fmla="*/ 4738983 h 4885973"/>
              <a:gd name="connsiteX56070" fmla="*/ 1097395 w 6085020"/>
              <a:gd name="connsiteY56070" fmla="*/ 4743914 h 4885973"/>
              <a:gd name="connsiteX56071" fmla="*/ 1100248 w 6085020"/>
              <a:gd name="connsiteY56071" fmla="*/ 4739741 h 4885973"/>
              <a:gd name="connsiteX56072" fmla="*/ 1099297 w 6085020"/>
              <a:gd name="connsiteY56072" fmla="*/ 4744293 h 4885973"/>
              <a:gd name="connsiteX56073" fmla="*/ 1050427 w 6085020"/>
              <a:gd name="connsiteY56073" fmla="*/ 4770088 h 4885973"/>
              <a:gd name="connsiteX56074" fmla="*/ 1015438 w 6085020"/>
              <a:gd name="connsiteY56074" fmla="*/ 4789054 h 4885973"/>
              <a:gd name="connsiteX56075" fmla="*/ 1008592 w 6085020"/>
              <a:gd name="connsiteY56075" fmla="*/ 4785261 h 4885973"/>
              <a:gd name="connsiteX56076" fmla="*/ 1015438 w 6085020"/>
              <a:gd name="connsiteY56076" fmla="*/ 4789054 h 4885973"/>
              <a:gd name="connsiteX56077" fmla="*/ 953637 w 6085020"/>
              <a:gd name="connsiteY56077" fmla="*/ 4824142 h 4885973"/>
              <a:gd name="connsiteX56078" fmla="*/ 956679 w 6085020"/>
              <a:gd name="connsiteY56078" fmla="*/ 4817125 h 4885973"/>
              <a:gd name="connsiteX56079" fmla="*/ 960292 w 6085020"/>
              <a:gd name="connsiteY56079" fmla="*/ 4809349 h 4885973"/>
              <a:gd name="connsiteX56080" fmla="*/ 951545 w 6085020"/>
              <a:gd name="connsiteY56080" fmla="*/ 4818452 h 4885973"/>
              <a:gd name="connsiteX56081" fmla="*/ 942798 w 6085020"/>
              <a:gd name="connsiteY56081" fmla="*/ 4827556 h 4885973"/>
              <a:gd name="connsiteX56082" fmla="*/ 943939 w 6085020"/>
              <a:gd name="connsiteY56082" fmla="*/ 4829643 h 4885973"/>
              <a:gd name="connsiteX56083" fmla="*/ 903055 w 6085020"/>
              <a:gd name="connsiteY56083" fmla="*/ 4853161 h 4885973"/>
              <a:gd name="connsiteX56084" fmla="*/ 877384 w 6085020"/>
              <a:gd name="connsiteY56084" fmla="*/ 4816556 h 4885973"/>
              <a:gd name="connsiteX56085" fmla="*/ 878715 w 6085020"/>
              <a:gd name="connsiteY56085" fmla="*/ 4815607 h 4885973"/>
              <a:gd name="connsiteX56086" fmla="*/ 876433 w 6085020"/>
              <a:gd name="connsiteY56086" fmla="*/ 4797779 h 4885973"/>
              <a:gd name="connsiteX56087" fmla="*/ 874151 w 6085020"/>
              <a:gd name="connsiteY56087" fmla="*/ 4778812 h 4885973"/>
              <a:gd name="connsiteX56088" fmla="*/ 870158 w 6085020"/>
              <a:gd name="connsiteY56088" fmla="*/ 4786968 h 4885973"/>
              <a:gd name="connsiteX56089" fmla="*/ 866165 w 6085020"/>
              <a:gd name="connsiteY56089" fmla="*/ 4795313 h 4885973"/>
              <a:gd name="connsiteX56090" fmla="*/ 869968 w 6085020"/>
              <a:gd name="connsiteY56090" fmla="*/ 4804607 h 4885973"/>
              <a:gd name="connsiteX56091" fmla="*/ 856276 w 6085020"/>
              <a:gd name="connsiteY56091" fmla="*/ 4784502 h 4885973"/>
              <a:gd name="connsiteX56092" fmla="*/ 857798 w 6085020"/>
              <a:gd name="connsiteY56092" fmla="*/ 4784502 h 4885973"/>
              <a:gd name="connsiteX56093" fmla="*/ 857798 w 6085020"/>
              <a:gd name="connsiteY56093" fmla="*/ 4778812 h 4885973"/>
              <a:gd name="connsiteX56094" fmla="*/ 848860 w 6085020"/>
              <a:gd name="connsiteY56094" fmla="*/ 4771226 h 4885973"/>
              <a:gd name="connsiteX56095" fmla="*/ 810829 w 6085020"/>
              <a:gd name="connsiteY56095" fmla="*/ 4714326 h 4885973"/>
              <a:gd name="connsiteX56096" fmla="*/ 814442 w 6085020"/>
              <a:gd name="connsiteY56096" fmla="*/ 4709015 h 4885973"/>
              <a:gd name="connsiteX56097" fmla="*/ 807786 w 6085020"/>
              <a:gd name="connsiteY56097" fmla="*/ 4700860 h 4885973"/>
              <a:gd name="connsiteX56098" fmla="*/ 798659 w 6085020"/>
              <a:gd name="connsiteY56098" fmla="*/ 4692325 h 4885973"/>
              <a:gd name="connsiteX56099" fmla="*/ 798659 w 6085020"/>
              <a:gd name="connsiteY56099" fmla="*/ 4694980 h 4885973"/>
              <a:gd name="connsiteX56100" fmla="*/ 767283 w 6085020"/>
              <a:gd name="connsiteY56100" fmla="*/ 4645288 h 4885973"/>
              <a:gd name="connsiteX56101" fmla="*/ 771466 w 6085020"/>
              <a:gd name="connsiteY56101" fmla="*/ 4645288 h 4885973"/>
              <a:gd name="connsiteX56102" fmla="*/ 767283 w 6085020"/>
              <a:gd name="connsiteY56102" fmla="*/ 4642063 h 4885973"/>
              <a:gd name="connsiteX56103" fmla="*/ 763100 w 6085020"/>
              <a:gd name="connsiteY56103" fmla="*/ 4638650 h 4885973"/>
              <a:gd name="connsiteX56104" fmla="*/ 748838 w 6085020"/>
              <a:gd name="connsiteY56104" fmla="*/ 4615321 h 4885973"/>
              <a:gd name="connsiteX56105" fmla="*/ 751120 w 6085020"/>
              <a:gd name="connsiteY56105" fmla="*/ 4617217 h 4885973"/>
              <a:gd name="connsiteX56106" fmla="*/ 755303 w 6085020"/>
              <a:gd name="connsiteY56106" fmla="*/ 4620442 h 4885973"/>
              <a:gd name="connsiteX56107" fmla="*/ 753592 w 6085020"/>
              <a:gd name="connsiteY56107" fmla="*/ 4605458 h 4885973"/>
              <a:gd name="connsiteX56108" fmla="*/ 750169 w 6085020"/>
              <a:gd name="connsiteY56108" fmla="*/ 4609631 h 4885973"/>
              <a:gd name="connsiteX56109" fmla="*/ 747507 w 6085020"/>
              <a:gd name="connsiteY56109" fmla="*/ 4613045 h 4885973"/>
              <a:gd name="connsiteX56110" fmla="*/ 690460 w 6085020"/>
              <a:gd name="connsiteY56110" fmla="*/ 4518212 h 4885973"/>
              <a:gd name="connsiteX56111" fmla="*/ 691601 w 6085020"/>
              <a:gd name="connsiteY56111" fmla="*/ 4515746 h 4885973"/>
              <a:gd name="connsiteX56112" fmla="*/ 688368 w 6085020"/>
              <a:gd name="connsiteY56112" fmla="*/ 4513281 h 4885973"/>
              <a:gd name="connsiteX56113" fmla="*/ 642540 w 6085020"/>
              <a:gd name="connsiteY56113" fmla="*/ 4433621 h 4885973"/>
              <a:gd name="connsiteX56114" fmla="*/ 645963 w 6085020"/>
              <a:gd name="connsiteY56114" fmla="*/ 4429828 h 4885973"/>
              <a:gd name="connsiteX56115" fmla="*/ 639878 w 6085020"/>
              <a:gd name="connsiteY56115" fmla="*/ 4421293 h 4885973"/>
              <a:gd name="connsiteX56116" fmla="*/ 646914 w 6085020"/>
              <a:gd name="connsiteY56116" fmla="*/ 4421293 h 4885973"/>
              <a:gd name="connsiteX56117" fmla="*/ 664598 w 6085020"/>
              <a:gd name="connsiteY56117" fmla="*/ 4419206 h 4885973"/>
              <a:gd name="connsiteX56118" fmla="*/ 663267 w 6085020"/>
              <a:gd name="connsiteY56118" fmla="*/ 4409154 h 4885973"/>
              <a:gd name="connsiteX56119" fmla="*/ 672014 w 6085020"/>
              <a:gd name="connsiteY56119" fmla="*/ 4409154 h 4885973"/>
              <a:gd name="connsiteX56120" fmla="*/ 677339 w 6085020"/>
              <a:gd name="connsiteY56120" fmla="*/ 4404033 h 4885973"/>
              <a:gd name="connsiteX56121" fmla="*/ 672014 w 6085020"/>
              <a:gd name="connsiteY56121" fmla="*/ 4388291 h 4885973"/>
              <a:gd name="connsiteX56122" fmla="*/ 662316 w 6085020"/>
              <a:gd name="connsiteY56122" fmla="*/ 4400430 h 4885973"/>
              <a:gd name="connsiteX56123" fmla="*/ 660985 w 6085020"/>
              <a:gd name="connsiteY56123" fmla="*/ 4390567 h 4885973"/>
              <a:gd name="connsiteX56124" fmla="*/ 663457 w 6085020"/>
              <a:gd name="connsiteY56124" fmla="*/ 4383360 h 4885973"/>
              <a:gd name="connsiteX56125" fmla="*/ 653883 w 6085020"/>
              <a:gd name="connsiteY56125" fmla="*/ 4375545 h 4885973"/>
              <a:gd name="connsiteX56126" fmla="*/ 653569 w 6085020"/>
              <a:gd name="connsiteY56126" fmla="*/ 4375583 h 4885973"/>
              <a:gd name="connsiteX56127" fmla="*/ 645963 w 6085020"/>
              <a:gd name="connsiteY56127" fmla="*/ 4384888 h 4885973"/>
              <a:gd name="connsiteX56128" fmla="*/ 645963 w 6085020"/>
              <a:gd name="connsiteY56128" fmla="*/ 4381273 h 4885973"/>
              <a:gd name="connsiteX56129" fmla="*/ 635504 w 6085020"/>
              <a:gd name="connsiteY56129" fmla="*/ 4381273 h 4885973"/>
              <a:gd name="connsiteX56130" fmla="*/ 635504 w 6085020"/>
              <a:gd name="connsiteY56130" fmla="*/ 4391705 h 4885973"/>
              <a:gd name="connsiteX56131" fmla="*/ 645012 w 6085020"/>
              <a:gd name="connsiteY56131" fmla="*/ 4391705 h 4885973"/>
              <a:gd name="connsiteX56132" fmla="*/ 645012 w 6085020"/>
              <a:gd name="connsiteY56132" fmla="*/ 4392000 h 4885973"/>
              <a:gd name="connsiteX56133" fmla="*/ 643681 w 6085020"/>
              <a:gd name="connsiteY56133" fmla="*/ 4393033 h 4885973"/>
              <a:gd name="connsiteX56134" fmla="*/ 629609 w 6085020"/>
              <a:gd name="connsiteY56134" fmla="*/ 4408965 h 4885973"/>
              <a:gd name="connsiteX56135" fmla="*/ 618961 w 6085020"/>
              <a:gd name="connsiteY56135" fmla="*/ 4389998 h 4885973"/>
              <a:gd name="connsiteX56136" fmla="*/ 618961 w 6085020"/>
              <a:gd name="connsiteY56136" fmla="*/ 4386963 h 4885973"/>
              <a:gd name="connsiteX56137" fmla="*/ 618961 w 6085020"/>
              <a:gd name="connsiteY56137" fmla="*/ 4380515 h 4885973"/>
              <a:gd name="connsiteX56138" fmla="*/ 616489 w 6085020"/>
              <a:gd name="connsiteY56138" fmla="*/ 4385067 h 4885973"/>
              <a:gd name="connsiteX56139" fmla="*/ 552976 w 6085020"/>
              <a:gd name="connsiteY56139" fmla="*/ 4267474 h 4885973"/>
              <a:gd name="connsiteX56140" fmla="*/ 554117 w 6085020"/>
              <a:gd name="connsiteY56140" fmla="*/ 4265008 h 4885973"/>
              <a:gd name="connsiteX56141" fmla="*/ 551835 w 6085020"/>
              <a:gd name="connsiteY56141" fmla="*/ 4265008 h 4885973"/>
              <a:gd name="connsiteX56142" fmla="*/ 547272 w 6085020"/>
              <a:gd name="connsiteY56142" fmla="*/ 4256473 h 4885973"/>
              <a:gd name="connsiteX56143" fmla="*/ 545144 w 6085020"/>
              <a:gd name="connsiteY56143" fmla="*/ 4251846 h 4885973"/>
              <a:gd name="connsiteX56144" fmla="*/ 544799 w 6085020"/>
              <a:gd name="connsiteY56144" fmla="*/ 4251732 h 4885973"/>
              <a:gd name="connsiteX56145" fmla="*/ 486041 w 6085020"/>
              <a:gd name="connsiteY56145" fmla="*/ 4136225 h 4885973"/>
              <a:gd name="connsiteX56146" fmla="*/ 484900 w 6085020"/>
              <a:gd name="connsiteY56146" fmla="*/ 4125983 h 4885973"/>
              <a:gd name="connsiteX56147" fmla="*/ 482048 w 6085020"/>
              <a:gd name="connsiteY56147" fmla="*/ 4128260 h 4885973"/>
              <a:gd name="connsiteX56148" fmla="*/ 479385 w 6085020"/>
              <a:gd name="connsiteY56148" fmla="*/ 4115931 h 4885973"/>
              <a:gd name="connsiteX56149" fmla="*/ 477864 w 6085020"/>
              <a:gd name="connsiteY56149" fmla="*/ 4119535 h 4885973"/>
              <a:gd name="connsiteX56150" fmla="*/ 455616 w 6085020"/>
              <a:gd name="connsiteY56150" fmla="*/ 4074015 h 4885973"/>
              <a:gd name="connsiteX56151" fmla="*/ 468927 w 6085020"/>
              <a:gd name="connsiteY56151" fmla="*/ 4069084 h 4885973"/>
              <a:gd name="connsiteX56152" fmla="*/ 465694 w 6085020"/>
              <a:gd name="connsiteY56152" fmla="*/ 4069084 h 4885973"/>
              <a:gd name="connsiteX56153" fmla="*/ 476343 w 6085020"/>
              <a:gd name="connsiteY56153" fmla="*/ 4064911 h 4885973"/>
              <a:gd name="connsiteX56154" fmla="*/ 509430 w 6085020"/>
              <a:gd name="connsiteY56154" fmla="*/ 4052014 h 4885973"/>
              <a:gd name="connsiteX56155" fmla="*/ 498591 w 6085020"/>
              <a:gd name="connsiteY56155" fmla="*/ 4031530 h 4885973"/>
              <a:gd name="connsiteX56156" fmla="*/ 487752 w 6085020"/>
              <a:gd name="connsiteY56156" fmla="*/ 4011426 h 4885973"/>
              <a:gd name="connsiteX56157" fmla="*/ 517227 w 6085020"/>
              <a:gd name="connsiteY56157" fmla="*/ 3967992 h 4885973"/>
              <a:gd name="connsiteX56158" fmla="*/ 546701 w 6085020"/>
              <a:gd name="connsiteY56158" fmla="*/ 3924559 h 4885973"/>
              <a:gd name="connsiteX56159" fmla="*/ 555068 w 6085020"/>
              <a:gd name="connsiteY56159" fmla="*/ 3942198 h 4885973"/>
              <a:gd name="connsiteX56160" fmla="*/ 563435 w 6085020"/>
              <a:gd name="connsiteY56160" fmla="*/ 3960026 h 4885973"/>
              <a:gd name="connsiteX56161" fmla="*/ 579218 w 6085020"/>
              <a:gd name="connsiteY56161" fmla="*/ 3926455 h 4885973"/>
              <a:gd name="connsiteX56162" fmla="*/ 595001 w 6085020"/>
              <a:gd name="connsiteY56162" fmla="*/ 3892695 h 4885973"/>
              <a:gd name="connsiteX56163" fmla="*/ 569330 w 6085020"/>
              <a:gd name="connsiteY56163" fmla="*/ 3873728 h 4885973"/>
              <a:gd name="connsiteX56164" fmla="*/ 543468 w 6085020"/>
              <a:gd name="connsiteY56164" fmla="*/ 3854762 h 4885973"/>
              <a:gd name="connsiteX56165" fmla="*/ 532439 w 6085020"/>
              <a:gd name="connsiteY56165" fmla="*/ 3874677 h 4885973"/>
              <a:gd name="connsiteX56166" fmla="*/ 522931 w 6085020"/>
              <a:gd name="connsiteY56166" fmla="*/ 3894971 h 4885973"/>
              <a:gd name="connsiteX56167" fmla="*/ 484900 w 6085020"/>
              <a:gd name="connsiteY56167" fmla="*/ 3889850 h 4885973"/>
              <a:gd name="connsiteX56168" fmla="*/ 446869 w 6085020"/>
              <a:gd name="connsiteY56168" fmla="*/ 3884729 h 4885973"/>
              <a:gd name="connsiteX56169" fmla="*/ 427853 w 6085020"/>
              <a:gd name="connsiteY56169" fmla="*/ 3904834 h 4885973"/>
              <a:gd name="connsiteX56170" fmla="*/ 427853 w 6085020"/>
              <a:gd name="connsiteY56170" fmla="*/ 3901419 h 4885973"/>
              <a:gd name="connsiteX56171" fmla="*/ 425571 w 6085020"/>
              <a:gd name="connsiteY56171" fmla="*/ 3891747 h 4885973"/>
              <a:gd name="connsiteX56172" fmla="*/ 425571 w 6085020"/>
              <a:gd name="connsiteY56172" fmla="*/ 3898954 h 4885973"/>
              <a:gd name="connsiteX56173" fmla="*/ 422719 w 6085020"/>
              <a:gd name="connsiteY56173" fmla="*/ 3901419 h 4885973"/>
              <a:gd name="connsiteX56174" fmla="*/ 417775 w 6085020"/>
              <a:gd name="connsiteY56174" fmla="*/ 3908058 h 4885973"/>
              <a:gd name="connsiteX56175" fmla="*/ 423670 w 6085020"/>
              <a:gd name="connsiteY56175" fmla="*/ 3909765 h 4885973"/>
              <a:gd name="connsiteX56176" fmla="*/ 404654 w 6085020"/>
              <a:gd name="connsiteY56176" fmla="*/ 3928731 h 4885973"/>
              <a:gd name="connsiteX56177" fmla="*/ 407696 w 6085020"/>
              <a:gd name="connsiteY56177" fmla="*/ 3916403 h 4885973"/>
              <a:gd name="connsiteX56178" fmla="*/ 409218 w 6085020"/>
              <a:gd name="connsiteY56178" fmla="*/ 3916403 h 4885973"/>
              <a:gd name="connsiteX56179" fmla="*/ 411690 w 6085020"/>
              <a:gd name="connsiteY56179" fmla="*/ 3913179 h 4885973"/>
              <a:gd name="connsiteX56180" fmla="*/ 409027 w 6085020"/>
              <a:gd name="connsiteY56180" fmla="*/ 3910713 h 4885973"/>
              <a:gd name="connsiteX56181" fmla="*/ 412260 w 6085020"/>
              <a:gd name="connsiteY56181" fmla="*/ 3898195 h 4885973"/>
              <a:gd name="connsiteX56182" fmla="*/ 413972 w 6085020"/>
              <a:gd name="connsiteY56182" fmla="*/ 3890988 h 4885973"/>
              <a:gd name="connsiteX56183" fmla="*/ 423479 w 6085020"/>
              <a:gd name="connsiteY56183" fmla="*/ 3892885 h 4885973"/>
              <a:gd name="connsiteX56184" fmla="*/ 414732 w 6085020"/>
              <a:gd name="connsiteY56184" fmla="*/ 3888143 h 4885973"/>
              <a:gd name="connsiteX56185" fmla="*/ 420247 w 6085020"/>
              <a:gd name="connsiteY56185" fmla="*/ 3869176 h 4885973"/>
              <a:gd name="connsiteX56186" fmla="*/ 418345 w 6085020"/>
              <a:gd name="connsiteY56186" fmla="*/ 3869176 h 4885973"/>
              <a:gd name="connsiteX56187" fmla="*/ 418345 w 6085020"/>
              <a:gd name="connsiteY56187" fmla="*/ 3867659 h 4885973"/>
              <a:gd name="connsiteX56188" fmla="*/ 415303 w 6085020"/>
              <a:gd name="connsiteY56188" fmla="*/ 3865193 h 4885973"/>
              <a:gd name="connsiteX56189" fmla="*/ 412831 w 6085020"/>
              <a:gd name="connsiteY56189" fmla="*/ 3868418 h 4885973"/>
              <a:gd name="connsiteX56190" fmla="*/ 412831 w 6085020"/>
              <a:gd name="connsiteY56190" fmla="*/ 3869745 h 4885973"/>
              <a:gd name="connsiteX56191" fmla="*/ 401801 w 6085020"/>
              <a:gd name="connsiteY56191" fmla="*/ 3871073 h 4885973"/>
              <a:gd name="connsiteX56192" fmla="*/ 400470 w 6085020"/>
              <a:gd name="connsiteY56192" fmla="*/ 3871073 h 4885973"/>
              <a:gd name="connsiteX56193" fmla="*/ 392674 w 6085020"/>
              <a:gd name="connsiteY56193" fmla="*/ 3869176 h 4885973"/>
              <a:gd name="connsiteX56194" fmla="*/ 396667 w 6085020"/>
              <a:gd name="connsiteY56194" fmla="*/ 3872211 h 4885973"/>
              <a:gd name="connsiteX56195" fmla="*/ 374799 w 6085020"/>
              <a:gd name="connsiteY56195" fmla="*/ 3891178 h 4885973"/>
              <a:gd name="connsiteX56196" fmla="*/ 372327 w 6085020"/>
              <a:gd name="connsiteY56196" fmla="*/ 3896868 h 4885973"/>
              <a:gd name="connsiteX56197" fmla="*/ 315280 w 6085020"/>
              <a:gd name="connsiteY56197" fmla="*/ 3763153 h 4885973"/>
              <a:gd name="connsiteX56198" fmla="*/ 314902 w 6085020"/>
              <a:gd name="connsiteY56198" fmla="*/ 3757805 h 4885973"/>
              <a:gd name="connsiteX56199" fmla="*/ 312808 w 6085020"/>
              <a:gd name="connsiteY56199" fmla="*/ 3756894 h 4885973"/>
              <a:gd name="connsiteX56200" fmla="*/ 312808 w 6085020"/>
              <a:gd name="connsiteY56200" fmla="*/ 3755946 h 4885973"/>
              <a:gd name="connsiteX56201" fmla="*/ 316992 w 6085020"/>
              <a:gd name="connsiteY56201" fmla="*/ 3757274 h 4885973"/>
              <a:gd name="connsiteX56202" fmla="*/ 315280 w 6085020"/>
              <a:gd name="connsiteY56202" fmla="*/ 3753291 h 4885973"/>
              <a:gd name="connsiteX56203" fmla="*/ 316801 w 6085020"/>
              <a:gd name="connsiteY56203" fmla="*/ 3753291 h 4885973"/>
              <a:gd name="connsiteX56204" fmla="*/ 323267 w 6085020"/>
              <a:gd name="connsiteY56204" fmla="*/ 3755377 h 4885973"/>
              <a:gd name="connsiteX56205" fmla="*/ 326880 w 6085020"/>
              <a:gd name="connsiteY56205" fmla="*/ 3750825 h 4885973"/>
              <a:gd name="connsiteX56206" fmla="*/ 331063 w 6085020"/>
              <a:gd name="connsiteY56206" fmla="*/ 3750825 h 4885973"/>
              <a:gd name="connsiteX56207" fmla="*/ 331063 w 6085020"/>
              <a:gd name="connsiteY56207" fmla="*/ 3743239 h 4885973"/>
              <a:gd name="connsiteX56208" fmla="*/ 331063 w 6085020"/>
              <a:gd name="connsiteY56208" fmla="*/ 3711754 h 4885973"/>
              <a:gd name="connsiteX56209" fmla="*/ 327450 w 6085020"/>
              <a:gd name="connsiteY56209" fmla="*/ 3683304 h 4885973"/>
              <a:gd name="connsiteX56210" fmla="*/ 285996 w 6085020"/>
              <a:gd name="connsiteY56210" fmla="*/ 3692218 h 4885973"/>
              <a:gd name="connsiteX56211" fmla="*/ 282003 w 6085020"/>
              <a:gd name="connsiteY56211" fmla="*/ 3681977 h 4885973"/>
              <a:gd name="connsiteX56212" fmla="*/ 283334 w 6085020"/>
              <a:gd name="connsiteY56212" fmla="*/ 3677804 h 4885973"/>
              <a:gd name="connsiteX56213" fmla="*/ 293792 w 6085020"/>
              <a:gd name="connsiteY56213" fmla="*/ 3662062 h 4885973"/>
              <a:gd name="connsiteX56214" fmla="*/ 288468 w 6085020"/>
              <a:gd name="connsiteY56214" fmla="*/ 3646509 h 4885973"/>
              <a:gd name="connsiteX56215" fmla="*/ 274016 w 6085020"/>
              <a:gd name="connsiteY56215" fmla="*/ 3654096 h 4885973"/>
              <a:gd name="connsiteX56216" fmla="*/ 269642 w 6085020"/>
              <a:gd name="connsiteY56216" fmla="*/ 3650303 h 4885973"/>
              <a:gd name="connsiteX56217" fmla="*/ 250627 w 6085020"/>
              <a:gd name="connsiteY56217" fmla="*/ 3602127 h 4885973"/>
              <a:gd name="connsiteX56218" fmla="*/ 253099 w 6085020"/>
              <a:gd name="connsiteY56218" fmla="*/ 3598334 h 4885973"/>
              <a:gd name="connsiteX56219" fmla="*/ 249486 w 6085020"/>
              <a:gd name="connsiteY56219" fmla="*/ 3598334 h 4885973"/>
              <a:gd name="connsiteX56220" fmla="*/ 233893 w 6085020"/>
              <a:gd name="connsiteY56220" fmla="*/ 3555849 h 4885973"/>
              <a:gd name="connsiteX56221" fmla="*/ 238837 w 6085020"/>
              <a:gd name="connsiteY56221" fmla="*/ 3558315 h 4885973"/>
              <a:gd name="connsiteX56222" fmla="*/ 249296 w 6085020"/>
              <a:gd name="connsiteY56222" fmla="*/ 3569884 h 4885973"/>
              <a:gd name="connsiteX56223" fmla="*/ 253099 w 6085020"/>
              <a:gd name="connsiteY56223" fmla="*/ 3577850 h 4885973"/>
              <a:gd name="connsiteX56224" fmla="*/ 254240 w 6085020"/>
              <a:gd name="connsiteY56224" fmla="*/ 3560591 h 4885973"/>
              <a:gd name="connsiteX56225" fmla="*/ 254240 w 6085020"/>
              <a:gd name="connsiteY56225" fmla="*/ 3542762 h 4885973"/>
              <a:gd name="connsiteX56226" fmla="*/ 238457 w 6085020"/>
              <a:gd name="connsiteY56226" fmla="*/ 3539728 h 4885973"/>
              <a:gd name="connsiteX56227" fmla="*/ 237316 w 6085020"/>
              <a:gd name="connsiteY56227" fmla="*/ 3539728 h 4885973"/>
              <a:gd name="connsiteX56228" fmla="*/ 229900 w 6085020"/>
              <a:gd name="connsiteY56228" fmla="*/ 3526072 h 4885973"/>
              <a:gd name="connsiteX56229" fmla="*/ 229900 w 6085020"/>
              <a:gd name="connsiteY56229" fmla="*/ 3538400 h 4885973"/>
              <a:gd name="connsiteX56230" fmla="*/ 227428 w 6085020"/>
              <a:gd name="connsiteY56230" fmla="*/ 3538400 h 4885973"/>
              <a:gd name="connsiteX56231" fmla="*/ 216779 w 6085020"/>
              <a:gd name="connsiteY56231" fmla="*/ 3508243 h 4885973"/>
              <a:gd name="connsiteX56232" fmla="*/ 218871 w 6085020"/>
              <a:gd name="connsiteY56232" fmla="*/ 3503691 h 4885973"/>
              <a:gd name="connsiteX56233" fmla="*/ 216018 w 6085020"/>
              <a:gd name="connsiteY56233" fmla="*/ 3505967 h 4885973"/>
              <a:gd name="connsiteX56234" fmla="*/ 211074 w 6085020"/>
              <a:gd name="connsiteY56234" fmla="*/ 3491932 h 4885973"/>
              <a:gd name="connsiteX56235" fmla="*/ 215067 w 6085020"/>
              <a:gd name="connsiteY56235" fmla="*/ 3490035 h 4885973"/>
              <a:gd name="connsiteX56236" fmla="*/ 218110 w 6085020"/>
              <a:gd name="connsiteY56236" fmla="*/ 3496294 h 4885973"/>
              <a:gd name="connsiteX56237" fmla="*/ 218110 w 6085020"/>
              <a:gd name="connsiteY56237" fmla="*/ 3499708 h 4885973"/>
              <a:gd name="connsiteX56238" fmla="*/ 219631 w 6085020"/>
              <a:gd name="connsiteY56238" fmla="*/ 3498760 h 4885973"/>
              <a:gd name="connsiteX56239" fmla="*/ 221723 w 6085020"/>
              <a:gd name="connsiteY56239" fmla="*/ 3502174 h 4885973"/>
              <a:gd name="connsiteX56240" fmla="*/ 226477 w 6085020"/>
              <a:gd name="connsiteY56240" fmla="*/ 3493639 h 4885973"/>
              <a:gd name="connsiteX56241" fmla="*/ 233323 w 6085020"/>
              <a:gd name="connsiteY56241" fmla="*/ 3487949 h 4885973"/>
              <a:gd name="connsiteX56242" fmla="*/ 227237 w 6085020"/>
              <a:gd name="connsiteY56242" fmla="*/ 3485104 h 4885973"/>
              <a:gd name="connsiteX56243" fmla="*/ 224195 w 6085020"/>
              <a:gd name="connsiteY56243" fmla="*/ 3483586 h 4885973"/>
              <a:gd name="connsiteX56244" fmla="*/ 224195 w 6085020"/>
              <a:gd name="connsiteY56244" fmla="*/ 3482448 h 4885973"/>
              <a:gd name="connsiteX56245" fmla="*/ 220962 w 6085020"/>
              <a:gd name="connsiteY56245" fmla="*/ 3482448 h 4885973"/>
              <a:gd name="connsiteX56246" fmla="*/ 218110 w 6085020"/>
              <a:gd name="connsiteY56246" fmla="*/ 3482448 h 4885973"/>
              <a:gd name="connsiteX56247" fmla="*/ 215067 w 6085020"/>
              <a:gd name="connsiteY56247" fmla="*/ 3479604 h 4885973"/>
              <a:gd name="connsiteX56248" fmla="*/ 211835 w 6085020"/>
              <a:gd name="connsiteY56248" fmla="*/ 3476569 h 4885973"/>
              <a:gd name="connsiteX56249" fmla="*/ 205940 w 6085020"/>
              <a:gd name="connsiteY56249" fmla="*/ 3476569 h 4885973"/>
              <a:gd name="connsiteX56250" fmla="*/ 205940 w 6085020"/>
              <a:gd name="connsiteY56250" fmla="*/ 3481311 h 4885973"/>
              <a:gd name="connsiteX56251" fmla="*/ 190537 w 6085020"/>
              <a:gd name="connsiteY56251" fmla="*/ 3435791 h 4885973"/>
              <a:gd name="connsiteX56252" fmla="*/ 194530 w 6085020"/>
              <a:gd name="connsiteY56252" fmla="*/ 3439205 h 4885973"/>
              <a:gd name="connsiteX56253" fmla="*/ 202327 w 6085020"/>
              <a:gd name="connsiteY56253" fmla="*/ 3445843 h 4885973"/>
              <a:gd name="connsiteX56254" fmla="*/ 208743 w 6085020"/>
              <a:gd name="connsiteY56254" fmla="*/ 3438426 h 4885973"/>
              <a:gd name="connsiteX56255" fmla="*/ 210123 w 6085020"/>
              <a:gd name="connsiteY56255" fmla="*/ 3438636 h 4885973"/>
              <a:gd name="connsiteX56256" fmla="*/ 211166 w 6085020"/>
              <a:gd name="connsiteY56256" fmla="*/ 3436754 h 4885973"/>
              <a:gd name="connsiteX56257" fmla="*/ 216208 w 6085020"/>
              <a:gd name="connsiteY56257" fmla="*/ 3442998 h 4885973"/>
              <a:gd name="connsiteX56258" fmla="*/ 229710 w 6085020"/>
              <a:gd name="connsiteY56258" fmla="*/ 3459689 h 4885973"/>
              <a:gd name="connsiteX56259" fmla="*/ 231041 w 6085020"/>
              <a:gd name="connsiteY56259" fmla="*/ 3465948 h 4885973"/>
              <a:gd name="connsiteX56260" fmla="*/ 240739 w 6085020"/>
              <a:gd name="connsiteY56260" fmla="*/ 3465948 h 4885973"/>
              <a:gd name="connsiteX56261" fmla="*/ 250246 w 6085020"/>
              <a:gd name="connsiteY56261" fmla="*/ 3465948 h 4885973"/>
              <a:gd name="connsiteX56262" fmla="*/ 247584 w 6085020"/>
              <a:gd name="connsiteY56262" fmla="*/ 3459120 h 4885973"/>
              <a:gd name="connsiteX56263" fmla="*/ 266600 w 6085020"/>
              <a:gd name="connsiteY56263" fmla="*/ 3453050 h 4885973"/>
              <a:gd name="connsiteX56264" fmla="*/ 270213 w 6085020"/>
              <a:gd name="connsiteY56264" fmla="*/ 3451912 h 4885973"/>
              <a:gd name="connsiteX56265" fmla="*/ 270213 w 6085020"/>
              <a:gd name="connsiteY56265" fmla="*/ 3451912 h 4885973"/>
              <a:gd name="connsiteX56266" fmla="*/ 298546 w 6085020"/>
              <a:gd name="connsiteY56266" fmla="*/ 3442808 h 4885973"/>
              <a:gd name="connsiteX56267" fmla="*/ 296645 w 6085020"/>
              <a:gd name="connsiteY56267" fmla="*/ 3441860 h 4885973"/>
              <a:gd name="connsiteX56268" fmla="*/ 282953 w 6085020"/>
              <a:gd name="connsiteY56268" fmla="*/ 3435601 h 4885973"/>
              <a:gd name="connsiteX56269" fmla="*/ 282953 w 6085020"/>
              <a:gd name="connsiteY56269" fmla="*/ 3433135 h 4885973"/>
              <a:gd name="connsiteX56270" fmla="*/ 282953 w 6085020"/>
              <a:gd name="connsiteY56270" fmla="*/ 3428204 h 4885973"/>
              <a:gd name="connsiteX56271" fmla="*/ 291511 w 6085020"/>
              <a:gd name="connsiteY56271" fmla="*/ 3430290 h 4885973"/>
              <a:gd name="connsiteX56272" fmla="*/ 300068 w 6085020"/>
              <a:gd name="connsiteY56272" fmla="*/ 3432377 h 4885973"/>
              <a:gd name="connsiteX56273" fmla="*/ 304061 w 6085020"/>
              <a:gd name="connsiteY56273" fmla="*/ 3447171 h 4885973"/>
              <a:gd name="connsiteX56274" fmla="*/ 308244 w 6085020"/>
              <a:gd name="connsiteY56274" fmla="*/ 3461965 h 4885973"/>
              <a:gd name="connsiteX56275" fmla="*/ 307103 w 6085020"/>
              <a:gd name="connsiteY56275" fmla="*/ 3445843 h 4885973"/>
              <a:gd name="connsiteX56276" fmla="*/ 306153 w 6085020"/>
              <a:gd name="connsiteY56276" fmla="*/ 3429911 h 4885973"/>
              <a:gd name="connsiteX56277" fmla="*/ 295884 w 6085020"/>
              <a:gd name="connsiteY56277" fmla="*/ 3421945 h 4885973"/>
              <a:gd name="connsiteX56278" fmla="*/ 285806 w 6085020"/>
              <a:gd name="connsiteY56278" fmla="*/ 3413979 h 4885973"/>
              <a:gd name="connsiteX56279" fmla="*/ 276868 w 6085020"/>
              <a:gd name="connsiteY56279" fmla="*/ 3421187 h 4885973"/>
              <a:gd name="connsiteX56280" fmla="*/ 268502 w 6085020"/>
              <a:gd name="connsiteY56280" fmla="*/ 3428015 h 4885973"/>
              <a:gd name="connsiteX56281" fmla="*/ 268502 w 6085020"/>
              <a:gd name="connsiteY56281" fmla="*/ 3421187 h 4885973"/>
              <a:gd name="connsiteX56282" fmla="*/ 265269 w 6085020"/>
              <a:gd name="connsiteY56282" fmla="*/ 3421187 h 4885973"/>
              <a:gd name="connsiteX56283" fmla="*/ 261276 w 6085020"/>
              <a:gd name="connsiteY56283" fmla="*/ 3414738 h 4885973"/>
              <a:gd name="connsiteX56284" fmla="*/ 258804 w 6085020"/>
              <a:gd name="connsiteY56284" fmla="*/ 3410565 h 4885973"/>
              <a:gd name="connsiteX56285" fmla="*/ 262607 w 6085020"/>
              <a:gd name="connsiteY56285" fmla="*/ 3390461 h 4885973"/>
              <a:gd name="connsiteX56286" fmla="*/ 266220 w 6085020"/>
              <a:gd name="connsiteY56286" fmla="*/ 3376046 h 4885973"/>
              <a:gd name="connsiteX56287" fmla="*/ 271354 w 6085020"/>
              <a:gd name="connsiteY56287" fmla="*/ 3378891 h 4885973"/>
              <a:gd name="connsiteX56288" fmla="*/ 270023 w 6085020"/>
              <a:gd name="connsiteY56288" fmla="*/ 3373391 h 4885973"/>
              <a:gd name="connsiteX56289" fmla="*/ 267361 w 6085020"/>
              <a:gd name="connsiteY56289" fmla="*/ 3370546 h 4885973"/>
              <a:gd name="connsiteX56290" fmla="*/ 267361 w 6085020"/>
              <a:gd name="connsiteY56290" fmla="*/ 3368649 h 4885973"/>
              <a:gd name="connsiteX56291" fmla="*/ 269072 w 6085020"/>
              <a:gd name="connsiteY56291" fmla="*/ 3368649 h 4885973"/>
              <a:gd name="connsiteX56292" fmla="*/ 271164 w 6085020"/>
              <a:gd name="connsiteY56292" fmla="*/ 3363718 h 4885973"/>
              <a:gd name="connsiteX56293" fmla="*/ 271164 w 6085020"/>
              <a:gd name="connsiteY56293" fmla="*/ 3361821 h 4885973"/>
              <a:gd name="connsiteX56294" fmla="*/ 272115 w 6085020"/>
              <a:gd name="connsiteY56294" fmla="*/ 3361821 h 4885973"/>
              <a:gd name="connsiteX56295" fmla="*/ 273255 w 6085020"/>
              <a:gd name="connsiteY56295" fmla="*/ 3359545 h 4885973"/>
              <a:gd name="connsiteX56296" fmla="*/ 276488 w 6085020"/>
              <a:gd name="connsiteY56296" fmla="*/ 3357649 h 4885973"/>
              <a:gd name="connsiteX56297" fmla="*/ 276488 w 6085020"/>
              <a:gd name="connsiteY56297" fmla="*/ 3359166 h 4885973"/>
              <a:gd name="connsiteX56298" fmla="*/ 279671 w 6085020"/>
              <a:gd name="connsiteY56298" fmla="*/ 3361632 h 4885973"/>
              <a:gd name="connsiteX56299" fmla="*/ 279721 w 6085020"/>
              <a:gd name="connsiteY56299" fmla="*/ 3361632 h 4885973"/>
              <a:gd name="connsiteX56300" fmla="*/ 282003 w 6085020"/>
              <a:gd name="connsiteY56300" fmla="*/ 3358407 h 4885973"/>
              <a:gd name="connsiteX56301" fmla="*/ 279531 w 6085020"/>
              <a:gd name="connsiteY56301" fmla="*/ 3355942 h 4885973"/>
              <a:gd name="connsiteX56302" fmla="*/ 282193 w 6085020"/>
              <a:gd name="connsiteY56302" fmla="*/ 3354424 h 4885973"/>
              <a:gd name="connsiteX56303" fmla="*/ 290750 w 6085020"/>
              <a:gd name="connsiteY56303" fmla="*/ 3349303 h 4885973"/>
              <a:gd name="connsiteX56304" fmla="*/ 290750 w 6085020"/>
              <a:gd name="connsiteY56304" fmla="*/ 3344941 h 4885973"/>
              <a:gd name="connsiteX56305" fmla="*/ 294363 w 6085020"/>
              <a:gd name="connsiteY56305" fmla="*/ 3344941 h 4885973"/>
              <a:gd name="connsiteX56306" fmla="*/ 294363 w 6085020"/>
              <a:gd name="connsiteY56306" fmla="*/ 3352148 h 4885973"/>
              <a:gd name="connsiteX56307" fmla="*/ 302349 w 6085020"/>
              <a:gd name="connsiteY56307" fmla="*/ 3344941 h 4885973"/>
              <a:gd name="connsiteX56308" fmla="*/ 304251 w 6085020"/>
              <a:gd name="connsiteY56308" fmla="*/ 3341906 h 4885973"/>
              <a:gd name="connsiteX56309" fmla="*/ 305392 w 6085020"/>
              <a:gd name="connsiteY56309" fmla="*/ 3339820 h 4885973"/>
              <a:gd name="connsiteX56310" fmla="*/ 308054 w 6085020"/>
              <a:gd name="connsiteY56310" fmla="*/ 3333371 h 4885973"/>
              <a:gd name="connsiteX56311" fmla="*/ 306153 w 6085020"/>
              <a:gd name="connsiteY56311" fmla="*/ 3331475 h 4885973"/>
              <a:gd name="connsiteX56312" fmla="*/ 306153 w 6085020"/>
              <a:gd name="connsiteY56312" fmla="*/ 3329388 h 4885973"/>
              <a:gd name="connsiteX56313" fmla="*/ 304251 w 6085020"/>
              <a:gd name="connsiteY56313" fmla="*/ 3329388 h 4885973"/>
              <a:gd name="connsiteX56314" fmla="*/ 304251 w 6085020"/>
              <a:gd name="connsiteY56314" fmla="*/ 3327112 h 4885973"/>
              <a:gd name="connsiteX56315" fmla="*/ 305962 w 6085020"/>
              <a:gd name="connsiteY56315" fmla="*/ 3324836 h 4885973"/>
              <a:gd name="connsiteX56316" fmla="*/ 307864 w 6085020"/>
              <a:gd name="connsiteY56316" fmla="*/ 3322371 h 4885973"/>
              <a:gd name="connsiteX56317" fmla="*/ 285045 w 6085020"/>
              <a:gd name="connsiteY56317" fmla="*/ 3319905 h 4885973"/>
              <a:gd name="connsiteX56318" fmla="*/ 282573 w 6085020"/>
              <a:gd name="connsiteY56318" fmla="*/ 3322560 h 4885973"/>
              <a:gd name="connsiteX56319" fmla="*/ 279911 w 6085020"/>
              <a:gd name="connsiteY56319" fmla="*/ 3325216 h 4885973"/>
              <a:gd name="connsiteX56320" fmla="*/ 275347 w 6085020"/>
              <a:gd name="connsiteY56320" fmla="*/ 3324267 h 4885973"/>
              <a:gd name="connsiteX56321" fmla="*/ 270783 w 6085020"/>
              <a:gd name="connsiteY56321" fmla="*/ 3324267 h 4885973"/>
              <a:gd name="connsiteX56322" fmla="*/ 270783 w 6085020"/>
              <a:gd name="connsiteY56322" fmla="*/ 3321802 h 4885973"/>
              <a:gd name="connsiteX56323" fmla="*/ 275727 w 6085020"/>
              <a:gd name="connsiteY56323" fmla="*/ 3312508 h 4885973"/>
              <a:gd name="connsiteX56324" fmla="*/ 280672 w 6085020"/>
              <a:gd name="connsiteY56324" fmla="*/ 3305870 h 4885973"/>
              <a:gd name="connsiteX56325" fmla="*/ 292842 w 6085020"/>
              <a:gd name="connsiteY56325" fmla="*/ 3304353 h 4885973"/>
              <a:gd name="connsiteX56326" fmla="*/ 292842 w 6085020"/>
              <a:gd name="connsiteY56326" fmla="*/ 3303215 h 4885973"/>
              <a:gd name="connsiteX56327" fmla="*/ 291701 w 6085020"/>
              <a:gd name="connsiteY56327" fmla="*/ 3293731 h 4885973"/>
              <a:gd name="connsiteX56328" fmla="*/ 291701 w 6085020"/>
              <a:gd name="connsiteY56328" fmla="*/ 3291266 h 4885973"/>
              <a:gd name="connsiteX56329" fmla="*/ 282383 w 6085020"/>
              <a:gd name="connsiteY56329" fmla="*/ 3292404 h 4885973"/>
              <a:gd name="connsiteX56330" fmla="*/ 285806 w 6085020"/>
              <a:gd name="connsiteY56330" fmla="*/ 3287662 h 4885973"/>
              <a:gd name="connsiteX56331" fmla="*/ 289229 w 6085020"/>
              <a:gd name="connsiteY56331" fmla="*/ 3282920 h 4885973"/>
              <a:gd name="connsiteX56332" fmla="*/ 295694 w 6085020"/>
              <a:gd name="connsiteY56332" fmla="*/ 3282920 h 4885973"/>
              <a:gd name="connsiteX56333" fmla="*/ 293983 w 6085020"/>
              <a:gd name="connsiteY56333" fmla="*/ 3281403 h 4885973"/>
              <a:gd name="connsiteX56334" fmla="*/ 292081 w 6085020"/>
              <a:gd name="connsiteY56334" fmla="*/ 3279886 h 4885973"/>
              <a:gd name="connsiteX56335" fmla="*/ 282763 w 6085020"/>
              <a:gd name="connsiteY56335" fmla="*/ 3281024 h 4885973"/>
              <a:gd name="connsiteX56336" fmla="*/ 273255 w 6085020"/>
              <a:gd name="connsiteY56336" fmla="*/ 3282162 h 4885973"/>
              <a:gd name="connsiteX56337" fmla="*/ 273255 w 6085020"/>
              <a:gd name="connsiteY56337" fmla="*/ 3287283 h 4885973"/>
              <a:gd name="connsiteX56338" fmla="*/ 273255 w 6085020"/>
              <a:gd name="connsiteY56338" fmla="*/ 3292593 h 4885973"/>
              <a:gd name="connsiteX56339" fmla="*/ 281052 w 6085020"/>
              <a:gd name="connsiteY56339" fmla="*/ 3295059 h 4885973"/>
              <a:gd name="connsiteX56340" fmla="*/ 289038 w 6085020"/>
              <a:gd name="connsiteY56340" fmla="*/ 3299421 h 4885973"/>
              <a:gd name="connsiteX56341" fmla="*/ 285235 w 6085020"/>
              <a:gd name="connsiteY56341" fmla="*/ 3300180 h 4885973"/>
              <a:gd name="connsiteX56342" fmla="*/ 283334 w 6085020"/>
              <a:gd name="connsiteY56342" fmla="*/ 3301508 h 4885973"/>
              <a:gd name="connsiteX56343" fmla="*/ 276868 w 6085020"/>
              <a:gd name="connsiteY56343" fmla="*/ 3300180 h 4885973"/>
              <a:gd name="connsiteX56344" fmla="*/ 270213 w 6085020"/>
              <a:gd name="connsiteY56344" fmla="*/ 3298663 h 4885973"/>
              <a:gd name="connsiteX56345" fmla="*/ 265269 w 6085020"/>
              <a:gd name="connsiteY56345" fmla="*/ 3290128 h 4885973"/>
              <a:gd name="connsiteX56346" fmla="*/ 260135 w 6085020"/>
              <a:gd name="connsiteY56346" fmla="*/ 3281403 h 4885973"/>
              <a:gd name="connsiteX56347" fmla="*/ 262417 w 6085020"/>
              <a:gd name="connsiteY56347" fmla="*/ 3281403 h 4885973"/>
              <a:gd name="connsiteX56348" fmla="*/ 264698 w 6085020"/>
              <a:gd name="connsiteY56348" fmla="*/ 3280265 h 4885973"/>
              <a:gd name="connsiteX56349" fmla="*/ 263748 w 6085020"/>
              <a:gd name="connsiteY56349" fmla="*/ 3271920 h 4885973"/>
              <a:gd name="connsiteX56350" fmla="*/ 259754 w 6085020"/>
              <a:gd name="connsiteY56350" fmla="*/ 3271920 h 4885973"/>
              <a:gd name="connsiteX56351" fmla="*/ 259754 w 6085020"/>
              <a:gd name="connsiteY56351" fmla="*/ 3267178 h 4885973"/>
              <a:gd name="connsiteX56352" fmla="*/ 259754 w 6085020"/>
              <a:gd name="connsiteY56352" fmla="*/ 3262436 h 4885973"/>
              <a:gd name="connsiteX56353" fmla="*/ 256522 w 6085020"/>
              <a:gd name="connsiteY56353" fmla="*/ 3260919 h 4885973"/>
              <a:gd name="connsiteX56354" fmla="*/ 250817 w 6085020"/>
              <a:gd name="connsiteY56354" fmla="*/ 3259781 h 4885973"/>
              <a:gd name="connsiteX56355" fmla="*/ 249106 w 6085020"/>
              <a:gd name="connsiteY56355" fmla="*/ 3259781 h 4885973"/>
              <a:gd name="connsiteX56356" fmla="*/ 249106 w 6085020"/>
              <a:gd name="connsiteY56356" fmla="*/ 3282351 h 4885973"/>
              <a:gd name="connsiteX56357" fmla="*/ 252909 w 6085020"/>
              <a:gd name="connsiteY56357" fmla="*/ 3285576 h 4885973"/>
              <a:gd name="connsiteX56358" fmla="*/ 256902 w 6085020"/>
              <a:gd name="connsiteY56358" fmla="*/ 3290507 h 4885973"/>
              <a:gd name="connsiteX56359" fmla="*/ 256902 w 6085020"/>
              <a:gd name="connsiteY56359" fmla="*/ 3292024 h 4885973"/>
              <a:gd name="connsiteX56360" fmla="*/ 252338 w 6085020"/>
              <a:gd name="connsiteY56360" fmla="*/ 3292024 h 4885973"/>
              <a:gd name="connsiteX56361" fmla="*/ 247774 w 6085020"/>
              <a:gd name="connsiteY56361" fmla="*/ 3291076 h 4885973"/>
              <a:gd name="connsiteX56362" fmla="*/ 249296 w 6085020"/>
              <a:gd name="connsiteY56362" fmla="*/ 3302646 h 4885973"/>
              <a:gd name="connsiteX56363" fmla="*/ 247204 w 6085020"/>
              <a:gd name="connsiteY56363" fmla="*/ 3300180 h 4885973"/>
              <a:gd name="connsiteX56364" fmla="*/ 244352 w 6085020"/>
              <a:gd name="connsiteY56364" fmla="*/ 3300180 h 4885973"/>
              <a:gd name="connsiteX56365" fmla="*/ 244352 w 6085020"/>
              <a:gd name="connsiteY56365" fmla="*/ 3292973 h 4885973"/>
              <a:gd name="connsiteX56366" fmla="*/ 237126 w 6085020"/>
              <a:gd name="connsiteY56366" fmla="*/ 3295249 h 4885973"/>
              <a:gd name="connsiteX56367" fmla="*/ 227808 w 6085020"/>
              <a:gd name="connsiteY56367" fmla="*/ 3286714 h 4885973"/>
              <a:gd name="connsiteX56368" fmla="*/ 227808 w 6085020"/>
              <a:gd name="connsiteY56368" fmla="*/ 3294110 h 4885973"/>
              <a:gd name="connsiteX56369" fmla="*/ 225526 w 6085020"/>
              <a:gd name="connsiteY56369" fmla="*/ 3290128 h 4885973"/>
              <a:gd name="connsiteX56370" fmla="*/ 218871 w 6085020"/>
              <a:gd name="connsiteY56370" fmla="*/ 3281782 h 4885973"/>
              <a:gd name="connsiteX56371" fmla="*/ 216399 w 6085020"/>
              <a:gd name="connsiteY56371" fmla="*/ 3280455 h 4885973"/>
              <a:gd name="connsiteX56372" fmla="*/ 212786 w 6085020"/>
              <a:gd name="connsiteY56372" fmla="*/ 3284627 h 4885973"/>
              <a:gd name="connsiteX56373" fmla="*/ 209173 w 6085020"/>
              <a:gd name="connsiteY56373" fmla="*/ 3288800 h 4885973"/>
              <a:gd name="connsiteX56374" fmla="*/ 202327 w 6085020"/>
              <a:gd name="connsiteY56374" fmla="*/ 3288800 h 4885973"/>
              <a:gd name="connsiteX56375" fmla="*/ 195481 w 6085020"/>
              <a:gd name="connsiteY56375" fmla="*/ 3288800 h 4885973"/>
              <a:gd name="connsiteX56376" fmla="*/ 195481 w 6085020"/>
              <a:gd name="connsiteY56376" fmla="*/ 3295249 h 4885973"/>
              <a:gd name="connsiteX56377" fmla="*/ 198334 w 6085020"/>
              <a:gd name="connsiteY56377" fmla="*/ 3295249 h 4885973"/>
              <a:gd name="connsiteX56378" fmla="*/ 201186 w 6085020"/>
              <a:gd name="connsiteY56378" fmla="*/ 3295249 h 4885973"/>
              <a:gd name="connsiteX56379" fmla="*/ 193960 w 6085020"/>
              <a:gd name="connsiteY56379" fmla="*/ 3304163 h 4885973"/>
              <a:gd name="connsiteX56380" fmla="*/ 192629 w 6085020"/>
              <a:gd name="connsiteY56380" fmla="*/ 3301697 h 4885973"/>
              <a:gd name="connsiteX56381" fmla="*/ 187685 w 6085020"/>
              <a:gd name="connsiteY56381" fmla="*/ 3296197 h 4885973"/>
              <a:gd name="connsiteX56382" fmla="*/ 185111 w 6085020"/>
              <a:gd name="connsiteY56382" fmla="*/ 3294170 h 4885973"/>
              <a:gd name="connsiteX56383" fmla="*/ 186164 w 6085020"/>
              <a:gd name="connsiteY56383" fmla="*/ 3293352 h 4885973"/>
              <a:gd name="connsiteX56384" fmla="*/ 184519 w 6085020"/>
              <a:gd name="connsiteY56384" fmla="*/ 3293704 h 4885973"/>
              <a:gd name="connsiteX56385" fmla="*/ 184072 w 6085020"/>
              <a:gd name="connsiteY56385" fmla="*/ 3293352 h 4885973"/>
              <a:gd name="connsiteX56386" fmla="*/ 185783 w 6085020"/>
              <a:gd name="connsiteY56386" fmla="*/ 3293352 h 4885973"/>
              <a:gd name="connsiteX56387" fmla="*/ 202897 w 6085020"/>
              <a:gd name="connsiteY56387" fmla="*/ 3275903 h 4885973"/>
              <a:gd name="connsiteX56388" fmla="*/ 220012 w 6085020"/>
              <a:gd name="connsiteY56388" fmla="*/ 3275903 h 4885973"/>
              <a:gd name="connsiteX56389" fmla="*/ 222103 w 6085020"/>
              <a:gd name="connsiteY56389" fmla="*/ 3275903 h 4885973"/>
              <a:gd name="connsiteX56390" fmla="*/ 226287 w 6085020"/>
              <a:gd name="connsiteY56390" fmla="*/ 3273247 h 4885973"/>
              <a:gd name="connsiteX56391" fmla="*/ 247584 w 6085020"/>
              <a:gd name="connsiteY56391" fmla="*/ 3256936 h 4885973"/>
              <a:gd name="connsiteX56392" fmla="*/ 203658 w 6085020"/>
              <a:gd name="connsiteY56392" fmla="*/ 3261488 h 4885973"/>
              <a:gd name="connsiteX56393" fmla="*/ 193960 w 6085020"/>
              <a:gd name="connsiteY56393" fmla="*/ 3252953 h 4885973"/>
              <a:gd name="connsiteX56394" fmla="*/ 196812 w 6085020"/>
              <a:gd name="connsiteY56394" fmla="*/ 3250867 h 4885973"/>
              <a:gd name="connsiteX56395" fmla="*/ 194721 w 6085020"/>
              <a:gd name="connsiteY56395" fmla="*/ 3247073 h 4885973"/>
              <a:gd name="connsiteX56396" fmla="*/ 189586 w 6085020"/>
              <a:gd name="connsiteY56396" fmla="*/ 3245177 h 4885973"/>
              <a:gd name="connsiteX56397" fmla="*/ 181220 w 6085020"/>
              <a:gd name="connsiteY56397" fmla="*/ 3245177 h 4885973"/>
              <a:gd name="connsiteX56398" fmla="*/ 176085 w 6085020"/>
              <a:gd name="connsiteY56398" fmla="*/ 3245177 h 4885973"/>
              <a:gd name="connsiteX56399" fmla="*/ 176085 w 6085020"/>
              <a:gd name="connsiteY56399" fmla="*/ 3250108 h 4885973"/>
              <a:gd name="connsiteX56400" fmla="*/ 182931 w 6085020"/>
              <a:gd name="connsiteY56400" fmla="*/ 3249160 h 4885973"/>
              <a:gd name="connsiteX56401" fmla="*/ 186544 w 6085020"/>
              <a:gd name="connsiteY56401" fmla="*/ 3252195 h 4885973"/>
              <a:gd name="connsiteX56402" fmla="*/ 189206 w 6085020"/>
              <a:gd name="connsiteY56402" fmla="*/ 3253712 h 4885973"/>
              <a:gd name="connsiteX56403" fmla="*/ 186734 w 6085020"/>
              <a:gd name="connsiteY56403" fmla="*/ 3253712 h 4885973"/>
              <a:gd name="connsiteX56404" fmla="*/ 177226 w 6085020"/>
              <a:gd name="connsiteY56404" fmla="*/ 3258454 h 4885973"/>
              <a:gd name="connsiteX56405" fmla="*/ 171902 w 6085020"/>
              <a:gd name="connsiteY56405" fmla="*/ 3257505 h 4885973"/>
              <a:gd name="connsiteX56406" fmla="*/ 164105 w 6085020"/>
              <a:gd name="connsiteY56406" fmla="*/ 3267178 h 4885973"/>
              <a:gd name="connsiteX56407" fmla="*/ 160873 w 6085020"/>
              <a:gd name="connsiteY56407" fmla="*/ 3275713 h 4885973"/>
              <a:gd name="connsiteX56408" fmla="*/ 158020 w 6085020"/>
              <a:gd name="connsiteY56408" fmla="*/ 3279696 h 4885973"/>
              <a:gd name="connsiteX56409" fmla="*/ 159732 w 6085020"/>
              <a:gd name="connsiteY56409" fmla="*/ 3281782 h 4885973"/>
              <a:gd name="connsiteX56410" fmla="*/ 161443 w 6085020"/>
              <a:gd name="connsiteY56410" fmla="*/ 3283869 h 4885973"/>
              <a:gd name="connsiteX56411" fmla="*/ 163345 w 6085020"/>
              <a:gd name="connsiteY56411" fmla="*/ 3282541 h 4885973"/>
              <a:gd name="connsiteX56412" fmla="*/ 159189 w 6085020"/>
              <a:gd name="connsiteY56412" fmla="*/ 3300062 h 4885973"/>
              <a:gd name="connsiteX56413" fmla="*/ 158401 w 6085020"/>
              <a:gd name="connsiteY56413" fmla="*/ 3300180 h 4885973"/>
              <a:gd name="connsiteX56414" fmla="*/ 149083 w 6085020"/>
              <a:gd name="connsiteY56414" fmla="*/ 3293162 h 4885973"/>
              <a:gd name="connsiteX56415" fmla="*/ 146611 w 6085020"/>
              <a:gd name="connsiteY56415" fmla="*/ 3285007 h 4885973"/>
              <a:gd name="connsiteX56416" fmla="*/ 158781 w 6085020"/>
              <a:gd name="connsiteY56416" fmla="*/ 3292973 h 4885973"/>
              <a:gd name="connsiteX56417" fmla="*/ 137864 w 6085020"/>
              <a:gd name="connsiteY56417" fmla="*/ 3214830 h 4885973"/>
              <a:gd name="connsiteX56418" fmla="*/ 130828 w 6085020"/>
              <a:gd name="connsiteY56418" fmla="*/ 3229055 h 4885973"/>
              <a:gd name="connsiteX56419" fmla="*/ 127025 w 6085020"/>
              <a:gd name="connsiteY56419" fmla="*/ 3215589 h 4885973"/>
              <a:gd name="connsiteX56420" fmla="*/ 127025 w 6085020"/>
              <a:gd name="connsiteY56420" fmla="*/ 3211417 h 4885973"/>
              <a:gd name="connsiteX56421" fmla="*/ 123412 w 6085020"/>
              <a:gd name="connsiteY56421" fmla="*/ 3198330 h 4885973"/>
              <a:gd name="connsiteX56422" fmla="*/ 152126 w 6085020"/>
              <a:gd name="connsiteY56422" fmla="*/ 3163431 h 4885973"/>
              <a:gd name="connsiteX56423" fmla="*/ 146611 w 6085020"/>
              <a:gd name="connsiteY56423" fmla="*/ 3117342 h 4885973"/>
              <a:gd name="connsiteX56424" fmla="*/ 118468 w 6085020"/>
              <a:gd name="connsiteY56424" fmla="*/ 3132136 h 4885973"/>
              <a:gd name="connsiteX56425" fmla="*/ 107248 w 6085020"/>
              <a:gd name="connsiteY56425" fmla="*/ 3138016 h 4885973"/>
              <a:gd name="connsiteX56426" fmla="*/ 102685 w 6085020"/>
              <a:gd name="connsiteY56426" fmla="*/ 3120377 h 4885973"/>
              <a:gd name="connsiteX56427" fmla="*/ 109340 w 6085020"/>
              <a:gd name="connsiteY56427" fmla="*/ 3106152 h 4885973"/>
              <a:gd name="connsiteX56428" fmla="*/ 100023 w 6085020"/>
              <a:gd name="connsiteY56428" fmla="*/ 3109756 h 4885973"/>
              <a:gd name="connsiteX56429" fmla="*/ 96600 w 6085020"/>
              <a:gd name="connsiteY56429" fmla="*/ 3095341 h 4885973"/>
              <a:gd name="connsiteX56430" fmla="*/ 117327 w 6085020"/>
              <a:gd name="connsiteY56430" fmla="*/ 3099134 h 4885973"/>
              <a:gd name="connsiteX56431" fmla="*/ 106868 w 6085020"/>
              <a:gd name="connsiteY56431" fmla="*/ 3078271 h 4885973"/>
              <a:gd name="connsiteX56432" fmla="*/ 94128 w 6085020"/>
              <a:gd name="connsiteY56432" fmla="*/ 3085289 h 4885973"/>
              <a:gd name="connsiteX56433" fmla="*/ 77964 w 6085020"/>
              <a:gd name="connsiteY56433" fmla="*/ 3014923 h 4885973"/>
              <a:gd name="connsiteX56434" fmla="*/ 87662 w 6085020"/>
              <a:gd name="connsiteY56434" fmla="*/ 3009043 h 4885973"/>
              <a:gd name="connsiteX56435" fmla="*/ 91085 w 6085020"/>
              <a:gd name="connsiteY56435" fmla="*/ 3010561 h 4885973"/>
              <a:gd name="connsiteX56436" fmla="*/ 92987 w 6085020"/>
              <a:gd name="connsiteY56436" fmla="*/ 3005440 h 4885973"/>
              <a:gd name="connsiteX56437" fmla="*/ 131018 w 6085020"/>
              <a:gd name="connsiteY56437" fmla="*/ 2979645 h 4885973"/>
              <a:gd name="connsiteX56438" fmla="*/ 85761 w 6085020"/>
              <a:gd name="connsiteY56438" fmla="*/ 2976611 h 4885973"/>
              <a:gd name="connsiteX56439" fmla="*/ 82718 w 6085020"/>
              <a:gd name="connsiteY56439" fmla="*/ 2976611 h 4885973"/>
              <a:gd name="connsiteX56440" fmla="*/ 77204 w 6085020"/>
              <a:gd name="connsiteY56440" fmla="*/ 2976611 h 4885973"/>
              <a:gd name="connsiteX56441" fmla="*/ 69407 w 6085020"/>
              <a:gd name="connsiteY56441" fmla="*/ 2976611 h 4885973"/>
              <a:gd name="connsiteX56442" fmla="*/ 55336 w 6085020"/>
              <a:gd name="connsiteY56442" fmla="*/ 2905486 h 4885973"/>
              <a:gd name="connsiteX56443" fmla="*/ 55336 w 6085020"/>
              <a:gd name="connsiteY56443" fmla="*/ 2902451 h 4885973"/>
              <a:gd name="connsiteX56444" fmla="*/ 44877 w 6085020"/>
              <a:gd name="connsiteY56444" fmla="*/ 2843655 h 4885973"/>
              <a:gd name="connsiteX56445" fmla="*/ 45828 w 6085020"/>
              <a:gd name="connsiteY56445" fmla="*/ 2843655 h 4885973"/>
              <a:gd name="connsiteX56446" fmla="*/ 55906 w 6085020"/>
              <a:gd name="connsiteY56446" fmla="*/ 2833982 h 4885973"/>
              <a:gd name="connsiteX56447" fmla="*/ 58378 w 6085020"/>
              <a:gd name="connsiteY56447" fmla="*/ 2825447 h 4885973"/>
              <a:gd name="connsiteX56448" fmla="*/ 58378 w 6085020"/>
              <a:gd name="connsiteY56448" fmla="*/ 2808567 h 4885973"/>
              <a:gd name="connsiteX56449" fmla="*/ 38031 w 6085020"/>
              <a:gd name="connsiteY56449" fmla="*/ 2775755 h 4885973"/>
              <a:gd name="connsiteX56450" fmla="*/ 34228 w 6085020"/>
              <a:gd name="connsiteY56450" fmla="*/ 2777082 h 4885973"/>
              <a:gd name="connsiteX56451" fmla="*/ 22629 w 6085020"/>
              <a:gd name="connsiteY56451" fmla="*/ 2690595 h 4885973"/>
              <a:gd name="connsiteX56452" fmla="*/ 46588 w 6085020"/>
              <a:gd name="connsiteY56452" fmla="*/ 2690595 h 4885973"/>
              <a:gd name="connsiteX56453" fmla="*/ 51533 w 6085020"/>
              <a:gd name="connsiteY56453" fmla="*/ 2690595 h 4885973"/>
              <a:gd name="connsiteX56454" fmla="*/ 89564 w 6085020"/>
              <a:gd name="connsiteY56454" fmla="*/ 2690595 h 4885973"/>
              <a:gd name="connsiteX56455" fmla="*/ 32517 w 6085020"/>
              <a:gd name="connsiteY56455" fmla="*/ 2633695 h 4885973"/>
              <a:gd name="connsiteX56456" fmla="*/ 14452 w 6085020"/>
              <a:gd name="connsiteY56456" fmla="*/ 2615677 h 4885973"/>
              <a:gd name="connsiteX56457" fmla="*/ 8557 w 6085020"/>
              <a:gd name="connsiteY56457" fmla="*/ 2544742 h 4885973"/>
              <a:gd name="connsiteX56458" fmla="*/ 2472 w 6085020"/>
              <a:gd name="connsiteY56458" fmla="*/ 2433409 h 4885973"/>
              <a:gd name="connsiteX56459" fmla="*/ 27002 w 6085020"/>
              <a:gd name="connsiteY56459" fmla="*/ 2409321 h 4885973"/>
              <a:gd name="connsiteX56460" fmla="*/ 1521 w 6085020"/>
              <a:gd name="connsiteY56460" fmla="*/ 2402493 h 4885973"/>
              <a:gd name="connsiteX56461" fmla="*/ 1521 w 6085020"/>
              <a:gd name="connsiteY56461" fmla="*/ 2332507 h 4885973"/>
              <a:gd name="connsiteX56462" fmla="*/ 1902 w 6085020"/>
              <a:gd name="connsiteY56462" fmla="*/ 2332507 h 4885973"/>
              <a:gd name="connsiteX56463" fmla="*/ 0 w 6085020"/>
              <a:gd name="connsiteY56463" fmla="*/ 2319230 h 4885973"/>
              <a:gd name="connsiteX56464" fmla="*/ 0 w 6085020"/>
              <a:gd name="connsiteY56464" fmla="*/ 2287366 h 4885973"/>
              <a:gd name="connsiteX56465" fmla="*/ 6465 w 6085020"/>
              <a:gd name="connsiteY56465" fmla="*/ 2290780 h 4885973"/>
              <a:gd name="connsiteX56466" fmla="*/ 11790 w 6085020"/>
              <a:gd name="connsiteY56466" fmla="*/ 2259485 h 4885973"/>
              <a:gd name="connsiteX56467" fmla="*/ 380 w 6085020"/>
              <a:gd name="connsiteY56467" fmla="*/ 2266693 h 4885973"/>
              <a:gd name="connsiteX56468" fmla="*/ 1711 w 6085020"/>
              <a:gd name="connsiteY56468" fmla="*/ 2227811 h 4885973"/>
              <a:gd name="connsiteX56469" fmla="*/ 6465 w 6085020"/>
              <a:gd name="connsiteY56469" fmla="*/ 2233311 h 4885973"/>
              <a:gd name="connsiteX56470" fmla="*/ 2282 w 6085020"/>
              <a:gd name="connsiteY56470" fmla="*/ 2217190 h 4885973"/>
              <a:gd name="connsiteX56471" fmla="*/ 7606 w 6085020"/>
              <a:gd name="connsiteY56471" fmla="*/ 2133927 h 4885973"/>
              <a:gd name="connsiteX56472" fmla="*/ 7606 w 6085020"/>
              <a:gd name="connsiteY56472" fmla="*/ 2129944 h 4885973"/>
              <a:gd name="connsiteX56473" fmla="*/ 27763 w 6085020"/>
              <a:gd name="connsiteY56473" fmla="*/ 1962659 h 4885973"/>
              <a:gd name="connsiteX56474" fmla="*/ 42785 w 6085020"/>
              <a:gd name="connsiteY56474" fmla="*/ 1956969 h 4885973"/>
              <a:gd name="connsiteX56475" fmla="*/ 29474 w 6085020"/>
              <a:gd name="connsiteY56475" fmla="*/ 1951848 h 4885973"/>
              <a:gd name="connsiteX56476" fmla="*/ 53434 w 6085020"/>
              <a:gd name="connsiteY56476" fmla="*/ 1827048 h 4885973"/>
              <a:gd name="connsiteX56477" fmla="*/ 55336 w 6085020"/>
              <a:gd name="connsiteY56477" fmla="*/ 1818513 h 4885973"/>
              <a:gd name="connsiteX56478" fmla="*/ 61611 w 6085020"/>
              <a:gd name="connsiteY56478" fmla="*/ 1791770 h 4885973"/>
              <a:gd name="connsiteX56479" fmla="*/ 80627 w 6085020"/>
              <a:gd name="connsiteY56479" fmla="*/ 1791770 h 4885973"/>
              <a:gd name="connsiteX56480" fmla="*/ 83669 w 6085020"/>
              <a:gd name="connsiteY56480" fmla="*/ 1794994 h 4885973"/>
              <a:gd name="connsiteX56481" fmla="*/ 87472 w 6085020"/>
              <a:gd name="connsiteY56481" fmla="*/ 1803909 h 4885973"/>
              <a:gd name="connsiteX56482" fmla="*/ 92606 w 6085020"/>
              <a:gd name="connsiteY56482" fmla="*/ 1816047 h 4885973"/>
              <a:gd name="connsiteX56483" fmla="*/ 100023 w 6085020"/>
              <a:gd name="connsiteY56483" fmla="*/ 1811495 h 4885973"/>
              <a:gd name="connsiteX56484" fmla="*/ 102304 w 6085020"/>
              <a:gd name="connsiteY56484" fmla="*/ 1813771 h 4885973"/>
              <a:gd name="connsiteX56485" fmla="*/ 102304 w 6085020"/>
              <a:gd name="connsiteY56485" fmla="*/ 1810168 h 4885973"/>
              <a:gd name="connsiteX56486" fmla="*/ 119989 w 6085020"/>
              <a:gd name="connsiteY56486" fmla="*/ 1793477 h 4885973"/>
              <a:gd name="connsiteX56487" fmla="*/ 127595 w 6085020"/>
              <a:gd name="connsiteY56487" fmla="*/ 1783046 h 4885973"/>
              <a:gd name="connsiteX56488" fmla="*/ 139195 w 6085020"/>
              <a:gd name="connsiteY56488" fmla="*/ 1741888 h 4885973"/>
              <a:gd name="connsiteX56489" fmla="*/ 152126 w 6085020"/>
              <a:gd name="connsiteY56489" fmla="*/ 1700541 h 4885973"/>
              <a:gd name="connsiteX56490" fmla="*/ 155168 w 6085020"/>
              <a:gd name="connsiteY56490" fmla="*/ 1696558 h 4885973"/>
              <a:gd name="connsiteX56491" fmla="*/ 142618 w 6085020"/>
              <a:gd name="connsiteY56491" fmla="*/ 1671522 h 4885973"/>
              <a:gd name="connsiteX56492" fmla="*/ 144329 w 6085020"/>
              <a:gd name="connsiteY56492" fmla="*/ 1664505 h 4885973"/>
              <a:gd name="connsiteX56493" fmla="*/ 138815 w 6085020"/>
              <a:gd name="connsiteY56493" fmla="*/ 1655590 h 4885973"/>
              <a:gd name="connsiteX56494" fmla="*/ 133110 w 6085020"/>
              <a:gd name="connsiteY56494" fmla="*/ 1645728 h 4885973"/>
              <a:gd name="connsiteX56495" fmla="*/ 152126 w 6085020"/>
              <a:gd name="connsiteY56495" fmla="*/ 1557723 h 4885973"/>
              <a:gd name="connsiteX56496" fmla="*/ 158020 w 6085020"/>
              <a:gd name="connsiteY56496" fmla="*/ 1531928 h 4885973"/>
              <a:gd name="connsiteX56497" fmla="*/ 186734 w 6085020"/>
              <a:gd name="connsiteY56497" fmla="*/ 1555257 h 4885973"/>
              <a:gd name="connsiteX56498" fmla="*/ 241119 w 6085020"/>
              <a:gd name="connsiteY56498" fmla="*/ 1601725 h 4885973"/>
              <a:gd name="connsiteX56499" fmla="*/ 231801 w 6085020"/>
              <a:gd name="connsiteY56499" fmla="*/ 1563792 h 4885973"/>
              <a:gd name="connsiteX56500" fmla="*/ 247584 w 6085020"/>
              <a:gd name="connsiteY56500" fmla="*/ 1528325 h 4885973"/>
              <a:gd name="connsiteX56501" fmla="*/ 228569 w 6085020"/>
              <a:gd name="connsiteY56501" fmla="*/ 1554309 h 4885973"/>
              <a:gd name="connsiteX56502" fmla="*/ 222864 w 6085020"/>
              <a:gd name="connsiteY56502" fmla="*/ 1530980 h 4885973"/>
              <a:gd name="connsiteX56503" fmla="*/ 219631 w 6085020"/>
              <a:gd name="connsiteY56503" fmla="*/ 1518841 h 4885973"/>
              <a:gd name="connsiteX56504" fmla="*/ 209173 w 6085020"/>
              <a:gd name="connsiteY56504" fmla="*/ 1473701 h 4885973"/>
              <a:gd name="connsiteX56505" fmla="*/ 238457 w 6085020"/>
              <a:gd name="connsiteY56505" fmla="*/ 1484891 h 4885973"/>
              <a:gd name="connsiteX56506" fmla="*/ 228759 w 6085020"/>
              <a:gd name="connsiteY56506" fmla="*/ 1475598 h 4885973"/>
              <a:gd name="connsiteX56507" fmla="*/ 239978 w 6085020"/>
              <a:gd name="connsiteY56507" fmla="*/ 1482426 h 4885973"/>
              <a:gd name="connsiteX56508" fmla="*/ 273636 w 6085020"/>
              <a:gd name="connsiteY56508" fmla="*/ 1502530 h 4885973"/>
              <a:gd name="connsiteX56509" fmla="*/ 264133 w 6085020"/>
              <a:gd name="connsiteY56509" fmla="*/ 1490724 h 4885973"/>
              <a:gd name="connsiteX56510" fmla="*/ 269452 w 6085020"/>
              <a:gd name="connsiteY56510" fmla="*/ 1489443 h 4885973"/>
              <a:gd name="connsiteX56511" fmla="*/ 270974 w 6085020"/>
              <a:gd name="connsiteY56511" fmla="*/ 1493237 h 4885973"/>
              <a:gd name="connsiteX56512" fmla="*/ 280101 w 6085020"/>
              <a:gd name="connsiteY56512" fmla="*/ 1494754 h 4885973"/>
              <a:gd name="connsiteX56513" fmla="*/ 278390 w 6085020"/>
              <a:gd name="connsiteY56513" fmla="*/ 1492288 h 4885973"/>
              <a:gd name="connsiteX56514" fmla="*/ 280867 w 6085020"/>
              <a:gd name="connsiteY56514" fmla="*/ 1490248 h 4885973"/>
              <a:gd name="connsiteX56515" fmla="*/ 281432 w 6085020"/>
              <a:gd name="connsiteY56515" fmla="*/ 1490581 h 4885973"/>
              <a:gd name="connsiteX56516" fmla="*/ 283380 w 6085020"/>
              <a:gd name="connsiteY56516" fmla="*/ 1488858 h 4885973"/>
              <a:gd name="connsiteX56517" fmla="*/ 288848 w 6085020"/>
              <a:gd name="connsiteY56517" fmla="*/ 1490392 h 4885973"/>
              <a:gd name="connsiteX56518" fmla="*/ 291814 w 6085020"/>
              <a:gd name="connsiteY56518" fmla="*/ 1488173 h 4885973"/>
              <a:gd name="connsiteX56519" fmla="*/ 292081 w 6085020"/>
              <a:gd name="connsiteY56519" fmla="*/ 1488305 h 4885973"/>
              <a:gd name="connsiteX56520" fmla="*/ 292667 w 6085020"/>
              <a:gd name="connsiteY56520" fmla="*/ 1487562 h 4885973"/>
              <a:gd name="connsiteX56521" fmla="*/ 299067 w 6085020"/>
              <a:gd name="connsiteY56521" fmla="*/ 1493661 h 4885973"/>
              <a:gd name="connsiteX56522" fmla="*/ 298927 w 6085020"/>
              <a:gd name="connsiteY56522" fmla="*/ 1495133 h 4885973"/>
              <a:gd name="connsiteX56523" fmla="*/ 296074 w 6085020"/>
              <a:gd name="connsiteY56523" fmla="*/ 1493426 h 4885973"/>
              <a:gd name="connsiteX56524" fmla="*/ 296074 w 6085020"/>
              <a:gd name="connsiteY56524" fmla="*/ 1498547 h 4885973"/>
              <a:gd name="connsiteX56525" fmla="*/ 301209 w 6085020"/>
              <a:gd name="connsiteY56525" fmla="*/ 1501392 h 4885973"/>
              <a:gd name="connsiteX56526" fmla="*/ 303681 w 6085020"/>
              <a:gd name="connsiteY56526" fmla="*/ 1499875 h 4885973"/>
              <a:gd name="connsiteX56527" fmla="*/ 303681 w 6085020"/>
              <a:gd name="connsiteY56527" fmla="*/ 1501961 h 4885973"/>
              <a:gd name="connsiteX56528" fmla="*/ 313949 w 6085020"/>
              <a:gd name="connsiteY56528" fmla="*/ 1505565 h 4885973"/>
              <a:gd name="connsiteX56529" fmla="*/ 317182 w 6085020"/>
              <a:gd name="connsiteY56529" fmla="*/ 1503668 h 4885973"/>
              <a:gd name="connsiteX56530" fmla="*/ 322316 w 6085020"/>
              <a:gd name="connsiteY56530" fmla="*/ 1509548 h 4885973"/>
              <a:gd name="connsiteX56531" fmla="*/ 325168 w 6085020"/>
              <a:gd name="connsiteY56531" fmla="*/ 1504427 h 4885973"/>
              <a:gd name="connsiteX56532" fmla="*/ 328021 w 6085020"/>
              <a:gd name="connsiteY56532" fmla="*/ 1506134 h 4885973"/>
              <a:gd name="connsiteX56533" fmla="*/ 327070 w 6085020"/>
              <a:gd name="connsiteY56533" fmla="*/ 1507841 h 4885973"/>
              <a:gd name="connsiteX56534" fmla="*/ 336007 w 6085020"/>
              <a:gd name="connsiteY56534" fmla="*/ 1507841 h 4885973"/>
              <a:gd name="connsiteX56535" fmla="*/ 330112 w 6085020"/>
              <a:gd name="connsiteY56535" fmla="*/ 1503668 h 4885973"/>
              <a:gd name="connsiteX56536" fmla="*/ 327260 w 6085020"/>
              <a:gd name="connsiteY56536" fmla="*/ 1496651 h 4885973"/>
              <a:gd name="connsiteX56537" fmla="*/ 320795 w 6085020"/>
              <a:gd name="connsiteY56537" fmla="*/ 1499875 h 4885973"/>
              <a:gd name="connsiteX56538" fmla="*/ 321745 w 6085020"/>
              <a:gd name="connsiteY56538" fmla="*/ 1494185 h 4885973"/>
              <a:gd name="connsiteX56539" fmla="*/ 317182 w 6085020"/>
              <a:gd name="connsiteY56539" fmla="*/ 1491530 h 4885973"/>
              <a:gd name="connsiteX56540" fmla="*/ 313569 w 6085020"/>
              <a:gd name="connsiteY56540" fmla="*/ 1493995 h 4885973"/>
              <a:gd name="connsiteX56541" fmla="*/ 312428 w 6085020"/>
              <a:gd name="connsiteY56541" fmla="*/ 1493995 h 4885973"/>
              <a:gd name="connsiteX56542" fmla="*/ 312428 w 6085020"/>
              <a:gd name="connsiteY56542" fmla="*/ 1490961 h 4885973"/>
              <a:gd name="connsiteX56543" fmla="*/ 308244 w 6085020"/>
              <a:gd name="connsiteY56543" fmla="*/ 1490961 h 4885973"/>
              <a:gd name="connsiteX56544" fmla="*/ 308244 w 6085020"/>
              <a:gd name="connsiteY56544" fmla="*/ 1495702 h 4885973"/>
              <a:gd name="connsiteX56545" fmla="*/ 305962 w 6085020"/>
              <a:gd name="connsiteY56545" fmla="*/ 1494375 h 4885973"/>
              <a:gd name="connsiteX56546" fmla="*/ 305962 w 6085020"/>
              <a:gd name="connsiteY56546" fmla="*/ 1490392 h 4885973"/>
              <a:gd name="connsiteX56547" fmla="*/ 303490 w 6085020"/>
              <a:gd name="connsiteY56547" fmla="*/ 1490392 h 4885973"/>
              <a:gd name="connsiteX56548" fmla="*/ 306153 w 6085020"/>
              <a:gd name="connsiteY56548" fmla="*/ 1485840 h 4885973"/>
              <a:gd name="connsiteX56549" fmla="*/ 311857 w 6085020"/>
              <a:gd name="connsiteY56549" fmla="*/ 1483753 h 4885973"/>
              <a:gd name="connsiteX56550" fmla="*/ 309195 w 6085020"/>
              <a:gd name="connsiteY56550" fmla="*/ 1483753 h 4885973"/>
              <a:gd name="connsiteX56551" fmla="*/ 310336 w 6085020"/>
              <a:gd name="connsiteY56551" fmla="*/ 1480529 h 4885973"/>
              <a:gd name="connsiteX56552" fmla="*/ 306913 w 6085020"/>
              <a:gd name="connsiteY56552" fmla="*/ 1478632 h 4885973"/>
              <a:gd name="connsiteX56553" fmla="*/ 294173 w 6085020"/>
              <a:gd name="connsiteY56553" fmla="*/ 1485650 h 4885973"/>
              <a:gd name="connsiteX56554" fmla="*/ 292667 w 6085020"/>
              <a:gd name="connsiteY56554" fmla="*/ 1487562 h 4885973"/>
              <a:gd name="connsiteX56555" fmla="*/ 292651 w 6085020"/>
              <a:gd name="connsiteY56555" fmla="*/ 1487547 h 4885973"/>
              <a:gd name="connsiteX56556" fmla="*/ 291814 w 6085020"/>
              <a:gd name="connsiteY56556" fmla="*/ 1488173 h 4885973"/>
              <a:gd name="connsiteX56557" fmla="*/ 286899 w 6085020"/>
              <a:gd name="connsiteY56557" fmla="*/ 1485745 h 4885973"/>
              <a:gd name="connsiteX56558" fmla="*/ 283380 w 6085020"/>
              <a:gd name="connsiteY56558" fmla="*/ 1488858 h 4885973"/>
              <a:gd name="connsiteX56559" fmla="*/ 282763 w 6085020"/>
              <a:gd name="connsiteY56559" fmla="*/ 1488685 h 4885973"/>
              <a:gd name="connsiteX56560" fmla="*/ 280867 w 6085020"/>
              <a:gd name="connsiteY56560" fmla="*/ 1490248 h 4885973"/>
              <a:gd name="connsiteX56561" fmla="*/ 279745 w 6085020"/>
              <a:gd name="connsiteY56561" fmla="*/ 1489586 h 4885973"/>
              <a:gd name="connsiteX56562" fmla="*/ 277059 w 6085020"/>
              <a:gd name="connsiteY56562" fmla="*/ 1490581 h 4885973"/>
              <a:gd name="connsiteX56563" fmla="*/ 277059 w 6085020"/>
              <a:gd name="connsiteY56563" fmla="*/ 1479391 h 4885973"/>
              <a:gd name="connsiteX56564" fmla="*/ 279150 w 6085020"/>
              <a:gd name="connsiteY56564" fmla="*/ 1483753 h 4885973"/>
              <a:gd name="connsiteX56565" fmla="*/ 284475 w 6085020"/>
              <a:gd name="connsiteY56565" fmla="*/ 1478443 h 4885973"/>
              <a:gd name="connsiteX56566" fmla="*/ 283334 w 6085020"/>
              <a:gd name="connsiteY56566" fmla="*/ 1473891 h 4885973"/>
              <a:gd name="connsiteX56567" fmla="*/ 273446 w 6085020"/>
              <a:gd name="connsiteY56567" fmla="*/ 1469718 h 4885973"/>
              <a:gd name="connsiteX56568" fmla="*/ 264128 w 6085020"/>
              <a:gd name="connsiteY56568" fmla="*/ 1477874 h 4885973"/>
              <a:gd name="connsiteX56569" fmla="*/ 267551 w 6085020"/>
              <a:gd name="connsiteY56569" fmla="*/ 1476167 h 4885973"/>
              <a:gd name="connsiteX56570" fmla="*/ 265649 w 6085020"/>
              <a:gd name="connsiteY56570" fmla="*/ 1480529 h 4885973"/>
              <a:gd name="connsiteX56571" fmla="*/ 266171 w 6085020"/>
              <a:gd name="connsiteY56571" fmla="*/ 1481302 h 4885973"/>
              <a:gd name="connsiteX56572" fmla="*/ 261941 w 6085020"/>
              <a:gd name="connsiteY56572" fmla="*/ 1482450 h 4885973"/>
              <a:gd name="connsiteX56573" fmla="*/ 257663 w 6085020"/>
              <a:gd name="connsiteY56573" fmla="*/ 1482615 h 4885973"/>
              <a:gd name="connsiteX56574" fmla="*/ 237316 w 6085020"/>
              <a:gd name="connsiteY56574" fmla="*/ 1457579 h 4885973"/>
              <a:gd name="connsiteX56575" fmla="*/ 227618 w 6085020"/>
              <a:gd name="connsiteY56575" fmla="*/ 1445820 h 4885973"/>
              <a:gd name="connsiteX56576" fmla="*/ 229710 w 6085020"/>
              <a:gd name="connsiteY56576" fmla="*/ 1443923 h 4885973"/>
              <a:gd name="connsiteX56577" fmla="*/ 226667 w 6085020"/>
              <a:gd name="connsiteY56577" fmla="*/ 1443923 h 4885973"/>
              <a:gd name="connsiteX56578" fmla="*/ 220202 w 6085020"/>
              <a:gd name="connsiteY56578" fmla="*/ 1435958 h 4885973"/>
              <a:gd name="connsiteX56579" fmla="*/ 252718 w 6085020"/>
              <a:gd name="connsiteY56579" fmla="*/ 1446010 h 4885973"/>
              <a:gd name="connsiteX56580" fmla="*/ 252718 w 6085020"/>
              <a:gd name="connsiteY56580" fmla="*/ 1396507 h 4885973"/>
              <a:gd name="connsiteX56581" fmla="*/ 278390 w 6085020"/>
              <a:gd name="connsiteY56581" fmla="*/ 1349660 h 4885973"/>
              <a:gd name="connsiteX56582" fmla="*/ 285045 w 6085020"/>
              <a:gd name="connsiteY56582" fmla="*/ 1334487 h 4885973"/>
              <a:gd name="connsiteX56583" fmla="*/ 300258 w 6085020"/>
              <a:gd name="connsiteY56583" fmla="*/ 1315520 h 4885973"/>
              <a:gd name="connsiteX56584" fmla="*/ 292651 w 6085020"/>
              <a:gd name="connsiteY56584" fmla="*/ 1317037 h 4885973"/>
              <a:gd name="connsiteX56585" fmla="*/ 299117 w 6085020"/>
              <a:gd name="connsiteY56585" fmla="*/ 1302243 h 4885973"/>
              <a:gd name="connsiteX56586" fmla="*/ 298166 w 6085020"/>
              <a:gd name="connsiteY56586" fmla="*/ 1301105 h 4885973"/>
              <a:gd name="connsiteX56587" fmla="*/ 310716 w 6085020"/>
              <a:gd name="connsiteY56587" fmla="*/ 1303950 h 4885973"/>
              <a:gd name="connsiteX56588" fmla="*/ 309766 w 6085020"/>
              <a:gd name="connsiteY56588" fmla="*/ 1291622 h 4885973"/>
              <a:gd name="connsiteX56589" fmla="*/ 308815 w 6085020"/>
              <a:gd name="connsiteY56589" fmla="*/ 1279484 h 4885973"/>
              <a:gd name="connsiteX56590" fmla="*/ 325168 w 6085020"/>
              <a:gd name="connsiteY56590" fmla="*/ 1283466 h 4885973"/>
              <a:gd name="connsiteX56591" fmla="*/ 337338 w 6085020"/>
              <a:gd name="connsiteY56591" fmla="*/ 1275121 h 4885973"/>
              <a:gd name="connsiteX56592" fmla="*/ 349508 w 6085020"/>
              <a:gd name="connsiteY56592" fmla="*/ 1266776 h 4885973"/>
              <a:gd name="connsiteX56593" fmla="*/ 317562 w 6085020"/>
              <a:gd name="connsiteY56593" fmla="*/ 1251792 h 4885973"/>
              <a:gd name="connsiteX56594" fmla="*/ 314520 w 6085020"/>
              <a:gd name="connsiteY56594" fmla="*/ 1250465 h 4885973"/>
              <a:gd name="connsiteX56595" fmla="*/ 315470 w 6085020"/>
              <a:gd name="connsiteY56595" fmla="*/ 1248189 h 4885973"/>
              <a:gd name="connsiteX56596" fmla="*/ 313949 w 6085020"/>
              <a:gd name="connsiteY56596" fmla="*/ 1250085 h 4885973"/>
              <a:gd name="connsiteX56597" fmla="*/ 304251 w 6085020"/>
              <a:gd name="connsiteY56597" fmla="*/ 1244775 h 4885973"/>
              <a:gd name="connsiteX56598" fmla="*/ 312238 w 6085020"/>
              <a:gd name="connsiteY56598" fmla="*/ 1234912 h 4885973"/>
              <a:gd name="connsiteX56599" fmla="*/ 290750 w 6085020"/>
              <a:gd name="connsiteY56599" fmla="*/ 1234912 h 4885973"/>
              <a:gd name="connsiteX56600" fmla="*/ 294933 w 6085020"/>
              <a:gd name="connsiteY56600" fmla="*/ 1227705 h 4885973"/>
              <a:gd name="connsiteX56601" fmla="*/ 359016 w 6085020"/>
              <a:gd name="connsiteY56601" fmla="*/ 1127561 h 4885973"/>
              <a:gd name="connsiteX56602" fmla="*/ 372707 w 6085020"/>
              <a:gd name="connsiteY56602" fmla="*/ 1127561 h 4885973"/>
              <a:gd name="connsiteX56603" fmla="*/ 455996 w 6085020"/>
              <a:gd name="connsiteY56603" fmla="*/ 1127561 h 4885973"/>
              <a:gd name="connsiteX56604" fmla="*/ 420437 w 6085020"/>
              <a:gd name="connsiteY56604" fmla="*/ 1105181 h 4885973"/>
              <a:gd name="connsiteX56605" fmla="*/ 419296 w 6085020"/>
              <a:gd name="connsiteY56605" fmla="*/ 1105181 h 4885973"/>
              <a:gd name="connsiteX56606" fmla="*/ 419296 w 6085020"/>
              <a:gd name="connsiteY56606" fmla="*/ 1102526 h 4885973"/>
              <a:gd name="connsiteX56607" fmla="*/ 416444 w 6085020"/>
              <a:gd name="connsiteY56607" fmla="*/ 1103853 h 4885973"/>
              <a:gd name="connsiteX56608" fmla="*/ 398569 w 6085020"/>
              <a:gd name="connsiteY56608" fmla="*/ 1092473 h 4885973"/>
              <a:gd name="connsiteX56609" fmla="*/ 392864 w 6085020"/>
              <a:gd name="connsiteY56609" fmla="*/ 1088870 h 4885973"/>
              <a:gd name="connsiteX56610" fmla="*/ 389822 w 6085020"/>
              <a:gd name="connsiteY56610" fmla="*/ 1085076 h 4885973"/>
              <a:gd name="connsiteX56611" fmla="*/ 396287 w 6085020"/>
              <a:gd name="connsiteY56611" fmla="*/ 1076541 h 4885973"/>
              <a:gd name="connsiteX56612" fmla="*/ 402372 w 6085020"/>
              <a:gd name="connsiteY56612" fmla="*/ 1071989 h 4885973"/>
              <a:gd name="connsiteX56613" fmla="*/ 400851 w 6085020"/>
              <a:gd name="connsiteY56613" fmla="*/ 1070662 h 4885973"/>
              <a:gd name="connsiteX56614" fmla="*/ 433558 w 6085020"/>
              <a:gd name="connsiteY56614" fmla="*/ 1027987 h 4885973"/>
              <a:gd name="connsiteX56615" fmla="*/ 436981 w 6085020"/>
              <a:gd name="connsiteY56615" fmla="*/ 1031022 h 4885973"/>
              <a:gd name="connsiteX56616" fmla="*/ 444777 w 6085020"/>
              <a:gd name="connsiteY56616" fmla="*/ 1031022 h 4885973"/>
              <a:gd name="connsiteX56617" fmla="*/ 437361 w 6085020"/>
              <a:gd name="connsiteY56617" fmla="*/ 1049799 h 4885973"/>
              <a:gd name="connsiteX56618" fmla="*/ 464743 w 6085020"/>
              <a:gd name="connsiteY56618" fmla="*/ 1049799 h 4885973"/>
              <a:gd name="connsiteX56619" fmla="*/ 462081 w 6085020"/>
              <a:gd name="connsiteY56619" fmla="*/ 1058334 h 4885973"/>
              <a:gd name="connsiteX56620" fmla="*/ 473110 w 6085020"/>
              <a:gd name="connsiteY56620" fmla="*/ 1060799 h 4885973"/>
              <a:gd name="connsiteX56621" fmla="*/ 471019 w 6085020"/>
              <a:gd name="connsiteY56621" fmla="*/ 1054161 h 4885973"/>
              <a:gd name="connsiteX56622" fmla="*/ 469307 w 6085020"/>
              <a:gd name="connsiteY56622" fmla="*/ 1049230 h 4885973"/>
              <a:gd name="connsiteX56623" fmla="*/ 471589 w 6085020"/>
              <a:gd name="connsiteY56623" fmla="*/ 1048281 h 4885973"/>
              <a:gd name="connsiteX56624" fmla="*/ 474251 w 6085020"/>
              <a:gd name="connsiteY56624" fmla="*/ 1048281 h 4885973"/>
              <a:gd name="connsiteX56625" fmla="*/ 479005 w 6085020"/>
              <a:gd name="connsiteY56625" fmla="*/ 1051695 h 4885973"/>
              <a:gd name="connsiteX56626" fmla="*/ 484330 w 6085020"/>
              <a:gd name="connsiteY56626" fmla="*/ 1059092 h 4885973"/>
              <a:gd name="connsiteX56627" fmla="*/ 488513 w 6085020"/>
              <a:gd name="connsiteY56627" fmla="*/ 1067248 h 4885973"/>
              <a:gd name="connsiteX56628" fmla="*/ 485471 w 6085020"/>
              <a:gd name="connsiteY56628" fmla="*/ 1068386 h 4885973"/>
              <a:gd name="connsiteX56629" fmla="*/ 469117 w 6085020"/>
              <a:gd name="connsiteY56629" fmla="*/ 1078059 h 4885973"/>
              <a:gd name="connsiteX56630" fmla="*/ 474822 w 6085020"/>
              <a:gd name="connsiteY56630" fmla="*/ 1078059 h 4885973"/>
              <a:gd name="connsiteX56631" fmla="*/ 461891 w 6085020"/>
              <a:gd name="connsiteY56631" fmla="*/ 1089628 h 4885973"/>
              <a:gd name="connsiteX56632" fmla="*/ 472730 w 6085020"/>
              <a:gd name="connsiteY56632" fmla="*/ 1090766 h 4885973"/>
              <a:gd name="connsiteX56633" fmla="*/ 491746 w 6085020"/>
              <a:gd name="connsiteY56633" fmla="*/ 1075403 h 4885973"/>
              <a:gd name="connsiteX56634" fmla="*/ 493267 w 6085020"/>
              <a:gd name="connsiteY56634" fmla="*/ 1079197 h 4885973"/>
              <a:gd name="connsiteX56635" fmla="*/ 496119 w 6085020"/>
              <a:gd name="connsiteY56635" fmla="*/ 1073128 h 4885973"/>
              <a:gd name="connsiteX56636" fmla="*/ 498211 w 6085020"/>
              <a:gd name="connsiteY56636" fmla="*/ 1073128 h 4885973"/>
              <a:gd name="connsiteX56637" fmla="*/ 494978 w 6085020"/>
              <a:gd name="connsiteY56637" fmla="*/ 1075783 h 4885973"/>
              <a:gd name="connsiteX56638" fmla="*/ 498781 w 6085020"/>
              <a:gd name="connsiteY56638" fmla="*/ 1077300 h 4885973"/>
              <a:gd name="connsiteX56639" fmla="*/ 498781 w 6085020"/>
              <a:gd name="connsiteY56639" fmla="*/ 1073128 h 4885973"/>
              <a:gd name="connsiteX56640" fmla="*/ 502585 w 6085020"/>
              <a:gd name="connsiteY56640" fmla="*/ 1074645 h 4885973"/>
              <a:gd name="connsiteX56641" fmla="*/ 505817 w 6085020"/>
              <a:gd name="connsiteY56641" fmla="*/ 1071800 h 4885973"/>
              <a:gd name="connsiteX56642" fmla="*/ 508289 w 6085020"/>
              <a:gd name="connsiteY56642" fmla="*/ 1074076 h 4885973"/>
              <a:gd name="connsiteX56643" fmla="*/ 499352 w 6085020"/>
              <a:gd name="connsiteY56643" fmla="*/ 1091904 h 4885973"/>
              <a:gd name="connsiteX56644" fmla="*/ 497450 w 6085020"/>
              <a:gd name="connsiteY56644" fmla="*/ 1091904 h 4885973"/>
              <a:gd name="connsiteX56645" fmla="*/ 489083 w 6085020"/>
              <a:gd name="connsiteY56645" fmla="*/ 1106129 h 4885973"/>
              <a:gd name="connsiteX56646" fmla="*/ 490985 w 6085020"/>
              <a:gd name="connsiteY56646" fmla="*/ 1108026 h 4885973"/>
              <a:gd name="connsiteX56647" fmla="*/ 486231 w 6085020"/>
              <a:gd name="connsiteY56647" fmla="*/ 1108026 h 4885973"/>
              <a:gd name="connsiteX56648" fmla="*/ 488323 w 6085020"/>
              <a:gd name="connsiteY56648" fmla="*/ 1112199 h 4885973"/>
              <a:gd name="connsiteX56649" fmla="*/ 486992 w 6085020"/>
              <a:gd name="connsiteY56649" fmla="*/ 1122251 h 4885973"/>
              <a:gd name="connsiteX56650" fmla="*/ 480907 w 6085020"/>
              <a:gd name="connsiteY56650" fmla="*/ 1128699 h 4885973"/>
              <a:gd name="connsiteX56651" fmla="*/ 485280 w 6085020"/>
              <a:gd name="connsiteY56651" fmla="*/ 1131924 h 4885973"/>
              <a:gd name="connsiteX56652" fmla="*/ 494218 w 6085020"/>
              <a:gd name="connsiteY56652" fmla="*/ 1130975 h 4885973"/>
              <a:gd name="connsiteX56653" fmla="*/ 497450 w 6085020"/>
              <a:gd name="connsiteY56653" fmla="*/ 1126803 h 4885973"/>
              <a:gd name="connsiteX56654" fmla="*/ 492506 w 6085020"/>
              <a:gd name="connsiteY56654" fmla="*/ 1128510 h 4885973"/>
              <a:gd name="connsiteX56655" fmla="*/ 506578 w 6085020"/>
              <a:gd name="connsiteY56655" fmla="*/ 1119027 h 4885973"/>
              <a:gd name="connsiteX56656" fmla="*/ 512092 w 6085020"/>
              <a:gd name="connsiteY56656" fmla="*/ 1112388 h 4885973"/>
              <a:gd name="connsiteX56657" fmla="*/ 506768 w 6085020"/>
              <a:gd name="connsiteY56657" fmla="*/ 1112388 h 4885973"/>
              <a:gd name="connsiteX56658" fmla="*/ 509240 w 6085020"/>
              <a:gd name="connsiteY56658" fmla="*/ 1106888 h 4885973"/>
              <a:gd name="connsiteX56659" fmla="*/ 511712 w 6085020"/>
              <a:gd name="connsiteY56659" fmla="*/ 1106888 h 4885973"/>
              <a:gd name="connsiteX56660" fmla="*/ 518938 w 6085020"/>
              <a:gd name="connsiteY56660" fmla="*/ 1100060 h 4885973"/>
              <a:gd name="connsiteX56661" fmla="*/ 518938 w 6085020"/>
              <a:gd name="connsiteY56661" fmla="*/ 1102715 h 4885973"/>
              <a:gd name="connsiteX56662" fmla="*/ 528446 w 6085020"/>
              <a:gd name="connsiteY56662" fmla="*/ 1106888 h 4885973"/>
              <a:gd name="connsiteX56663" fmla="*/ 526735 w 6085020"/>
              <a:gd name="connsiteY56663" fmla="*/ 1110302 h 4885973"/>
              <a:gd name="connsiteX56664" fmla="*/ 529207 w 6085020"/>
              <a:gd name="connsiteY56664" fmla="*/ 1107457 h 4885973"/>
              <a:gd name="connsiteX56665" fmla="*/ 533770 w 6085020"/>
              <a:gd name="connsiteY56665" fmla="*/ 1114095 h 4885973"/>
              <a:gd name="connsiteX56666" fmla="*/ 534721 w 6085020"/>
              <a:gd name="connsiteY56666" fmla="*/ 1115044 h 4885973"/>
              <a:gd name="connsiteX56667" fmla="*/ 517417 w 6085020"/>
              <a:gd name="connsiteY56667" fmla="*/ 1139321 h 4885973"/>
              <a:gd name="connsiteX56668" fmla="*/ 522931 w 6085020"/>
              <a:gd name="connsiteY56668" fmla="*/ 1137993 h 4885973"/>
              <a:gd name="connsiteX56669" fmla="*/ 522931 w 6085020"/>
              <a:gd name="connsiteY56669" fmla="*/ 1140079 h 4885973"/>
              <a:gd name="connsiteX56670" fmla="*/ 524072 w 6085020"/>
              <a:gd name="connsiteY56670" fmla="*/ 1140079 h 4885973"/>
              <a:gd name="connsiteX56671" fmla="*/ 526925 w 6085020"/>
              <a:gd name="connsiteY56671" fmla="*/ 1136476 h 4885973"/>
              <a:gd name="connsiteX56672" fmla="*/ 526925 w 6085020"/>
              <a:gd name="connsiteY56672" fmla="*/ 1139131 h 4885973"/>
              <a:gd name="connsiteX56673" fmla="*/ 529587 w 6085020"/>
              <a:gd name="connsiteY56673" fmla="*/ 1139131 h 4885973"/>
              <a:gd name="connsiteX56674" fmla="*/ 532439 w 6085020"/>
              <a:gd name="connsiteY56674" fmla="*/ 1136855 h 4885973"/>
              <a:gd name="connsiteX56675" fmla="*/ 532439 w 6085020"/>
              <a:gd name="connsiteY56675" fmla="*/ 1138941 h 4885973"/>
              <a:gd name="connsiteX56676" fmla="*/ 535672 w 6085020"/>
              <a:gd name="connsiteY56676" fmla="*/ 1134389 h 4885973"/>
              <a:gd name="connsiteX56677" fmla="*/ 535672 w 6085020"/>
              <a:gd name="connsiteY56677" fmla="*/ 1141028 h 4885973"/>
              <a:gd name="connsiteX56678" fmla="*/ 547652 w 6085020"/>
              <a:gd name="connsiteY56678" fmla="*/ 1141028 h 4885973"/>
              <a:gd name="connsiteX56679" fmla="*/ 547652 w 6085020"/>
              <a:gd name="connsiteY56679" fmla="*/ 1158477 h 4885973"/>
              <a:gd name="connsiteX56680" fmla="*/ 555638 w 6085020"/>
              <a:gd name="connsiteY56680" fmla="*/ 1174409 h 4885973"/>
              <a:gd name="connsiteX56681" fmla="*/ 567238 w 6085020"/>
              <a:gd name="connsiteY56681" fmla="*/ 1178771 h 4885973"/>
              <a:gd name="connsiteX56682" fmla="*/ 625616 w 6085020"/>
              <a:gd name="connsiteY56682" fmla="*/ 1153925 h 4885973"/>
              <a:gd name="connsiteX56683" fmla="*/ 629609 w 6085020"/>
              <a:gd name="connsiteY56683" fmla="*/ 1151459 h 4885973"/>
              <a:gd name="connsiteX56684" fmla="*/ 631701 w 6085020"/>
              <a:gd name="connsiteY56684" fmla="*/ 1151459 h 4885973"/>
              <a:gd name="connsiteX56685" fmla="*/ 642920 w 6085020"/>
              <a:gd name="connsiteY56685" fmla="*/ 1153546 h 4885973"/>
              <a:gd name="connsiteX56686" fmla="*/ 636075 w 6085020"/>
              <a:gd name="connsiteY56686" fmla="*/ 1148804 h 4885973"/>
              <a:gd name="connsiteX56687" fmla="*/ 634554 w 6085020"/>
              <a:gd name="connsiteY56687" fmla="*/ 1148804 h 4885973"/>
              <a:gd name="connsiteX56688" fmla="*/ 656041 w 6085020"/>
              <a:gd name="connsiteY56688" fmla="*/ 1135148 h 4885973"/>
              <a:gd name="connsiteX56689" fmla="*/ 656041 w 6085020"/>
              <a:gd name="connsiteY56689" fmla="*/ 1141028 h 4885973"/>
              <a:gd name="connsiteX56690" fmla="*/ 660035 w 6085020"/>
              <a:gd name="connsiteY56690" fmla="*/ 1138562 h 4885973"/>
              <a:gd name="connsiteX56691" fmla="*/ 663603 w 6085020"/>
              <a:gd name="connsiteY56691" fmla="*/ 1131444 h 4885973"/>
              <a:gd name="connsiteX56692" fmla="*/ 664788 w 6085020"/>
              <a:gd name="connsiteY56692" fmla="*/ 1132682 h 4885973"/>
              <a:gd name="connsiteX56693" fmla="*/ 666516 w 6085020"/>
              <a:gd name="connsiteY56693" fmla="*/ 1125633 h 4885973"/>
              <a:gd name="connsiteX56694" fmla="*/ 669542 w 6085020"/>
              <a:gd name="connsiteY56694" fmla="*/ 1119596 h 4885973"/>
              <a:gd name="connsiteX56695" fmla="*/ 670873 w 6085020"/>
              <a:gd name="connsiteY56695" fmla="*/ 1115044 h 4885973"/>
              <a:gd name="connsiteX56696" fmla="*/ 682283 w 6085020"/>
              <a:gd name="connsiteY56696" fmla="*/ 1126423 h 4885973"/>
              <a:gd name="connsiteX56697" fmla="*/ 679811 w 6085020"/>
              <a:gd name="connsiteY56697" fmla="*/ 1127941 h 4885973"/>
              <a:gd name="connsiteX56698" fmla="*/ 686086 w 6085020"/>
              <a:gd name="connsiteY56698" fmla="*/ 1129458 h 4885973"/>
              <a:gd name="connsiteX56699" fmla="*/ 704151 w 6085020"/>
              <a:gd name="connsiteY56699" fmla="*/ 1142166 h 4885973"/>
              <a:gd name="connsiteX56700" fmla="*/ 702059 w 6085020"/>
              <a:gd name="connsiteY56700" fmla="*/ 1145769 h 4885973"/>
              <a:gd name="connsiteX56701" fmla="*/ 703010 w 6085020"/>
              <a:gd name="connsiteY56701" fmla="*/ 1151649 h 4885973"/>
              <a:gd name="connsiteX56702" fmla="*/ 709665 w 6085020"/>
              <a:gd name="connsiteY56702" fmla="*/ 1145580 h 4885973"/>
              <a:gd name="connsiteX56703" fmla="*/ 714990 w 6085020"/>
              <a:gd name="connsiteY56703" fmla="*/ 1148994 h 4885973"/>
              <a:gd name="connsiteX56704" fmla="*/ 713088 w 6085020"/>
              <a:gd name="connsiteY56704" fmla="*/ 1150701 h 4885973"/>
              <a:gd name="connsiteX56705" fmla="*/ 718032 w 6085020"/>
              <a:gd name="connsiteY56705" fmla="*/ 1158856 h 4885973"/>
              <a:gd name="connsiteX56706" fmla="*/ 723927 w 6085020"/>
              <a:gd name="connsiteY56706" fmla="*/ 1164736 h 4885973"/>
              <a:gd name="connsiteX56707" fmla="*/ 722596 w 6085020"/>
              <a:gd name="connsiteY56707" fmla="*/ 1156960 h 4885973"/>
              <a:gd name="connsiteX56708" fmla="*/ 719744 w 6085020"/>
              <a:gd name="connsiteY56708" fmla="*/ 1150890 h 4885973"/>
              <a:gd name="connsiteX56709" fmla="*/ 760628 w 6085020"/>
              <a:gd name="connsiteY56709" fmla="*/ 1172512 h 4885973"/>
              <a:gd name="connsiteX56710" fmla="*/ 755113 w 6085020"/>
              <a:gd name="connsiteY56710" fmla="*/ 1176495 h 4885973"/>
              <a:gd name="connsiteX56711" fmla="*/ 763860 w 6085020"/>
              <a:gd name="connsiteY56711" fmla="*/ 1178581 h 4885973"/>
              <a:gd name="connsiteX56712" fmla="*/ 772988 w 6085020"/>
              <a:gd name="connsiteY56712" fmla="*/ 1207790 h 4885973"/>
              <a:gd name="connsiteX56713" fmla="*/ 767663 w 6085020"/>
              <a:gd name="connsiteY56713" fmla="*/ 1211773 h 4885973"/>
              <a:gd name="connsiteX56714" fmla="*/ 759677 w 6085020"/>
              <a:gd name="connsiteY56714" fmla="*/ 1217842 h 4885973"/>
              <a:gd name="connsiteX56715" fmla="*/ 770706 w 6085020"/>
              <a:gd name="connsiteY56715" fmla="*/ 1221256 h 4885973"/>
              <a:gd name="connsiteX56716" fmla="*/ 778122 w 6085020"/>
              <a:gd name="connsiteY56716" fmla="*/ 1223532 h 4885973"/>
              <a:gd name="connsiteX56717" fmla="*/ 780404 w 6085020"/>
              <a:gd name="connsiteY56717" fmla="*/ 1233205 h 4885973"/>
              <a:gd name="connsiteX56718" fmla="*/ 775270 w 6085020"/>
              <a:gd name="connsiteY56718" fmla="*/ 1236050 h 4885973"/>
              <a:gd name="connsiteX56719" fmla="*/ 758155 w 6085020"/>
              <a:gd name="connsiteY56719" fmla="*/ 1226377 h 4885973"/>
              <a:gd name="connsiteX56720" fmla="*/ 740281 w 6085020"/>
              <a:gd name="connsiteY56720" fmla="*/ 1219360 h 4885973"/>
              <a:gd name="connsiteX56721" fmla="*/ 753211 w 6085020"/>
              <a:gd name="connsiteY56721" fmla="*/ 1231119 h 4885973"/>
              <a:gd name="connsiteX56722" fmla="*/ 772227 w 6085020"/>
              <a:gd name="connsiteY56722" fmla="*/ 1241361 h 4885973"/>
              <a:gd name="connsiteX56723" fmla="*/ 782496 w 6085020"/>
              <a:gd name="connsiteY56723" fmla="*/ 1238705 h 4885973"/>
              <a:gd name="connsiteX56724" fmla="*/ 771847 w 6085020"/>
              <a:gd name="connsiteY56724" fmla="*/ 1280053 h 4885973"/>
              <a:gd name="connsiteX56725" fmla="*/ 795236 w 6085020"/>
              <a:gd name="connsiteY56725" fmla="*/ 1232636 h 4885973"/>
              <a:gd name="connsiteX56726" fmla="*/ 804173 w 6085020"/>
              <a:gd name="connsiteY56726" fmla="*/ 1224481 h 4885973"/>
              <a:gd name="connsiteX56727" fmla="*/ 794285 w 6085020"/>
              <a:gd name="connsiteY56727" fmla="*/ 1226757 h 4885973"/>
              <a:gd name="connsiteX56728" fmla="*/ 788581 w 6085020"/>
              <a:gd name="connsiteY56728" fmla="*/ 1206273 h 4885973"/>
              <a:gd name="connsiteX56729" fmla="*/ 821858 w 6085020"/>
              <a:gd name="connsiteY56729" fmla="*/ 1198876 h 4885973"/>
              <a:gd name="connsiteX56730" fmla="*/ 833648 w 6085020"/>
              <a:gd name="connsiteY56730" fmla="*/ 1203997 h 4885973"/>
              <a:gd name="connsiteX56731" fmla="*/ 849051 w 6085020"/>
              <a:gd name="connsiteY56731" fmla="*/ 1178961 h 4885973"/>
              <a:gd name="connsiteX56732" fmla="*/ 864643 w 6085020"/>
              <a:gd name="connsiteY56732" fmla="*/ 1153925 h 4885973"/>
              <a:gd name="connsiteX56733" fmla="*/ 830415 w 6085020"/>
              <a:gd name="connsiteY56733" fmla="*/ 1153925 h 4885973"/>
              <a:gd name="connsiteX56734" fmla="*/ 818055 w 6085020"/>
              <a:gd name="connsiteY56734" fmla="*/ 1152408 h 4885973"/>
              <a:gd name="connsiteX56735" fmla="*/ 816914 w 6085020"/>
              <a:gd name="connsiteY56735" fmla="*/ 1150511 h 4885973"/>
              <a:gd name="connsiteX56736" fmla="*/ 813871 w 6085020"/>
              <a:gd name="connsiteY56736" fmla="*/ 1145769 h 4885973"/>
              <a:gd name="connsiteX56737" fmla="*/ 809118 w 6085020"/>
              <a:gd name="connsiteY56737" fmla="*/ 1148614 h 4885973"/>
              <a:gd name="connsiteX56738" fmla="*/ 807216 w 6085020"/>
              <a:gd name="connsiteY56738" fmla="*/ 1149752 h 4885973"/>
              <a:gd name="connsiteX56739" fmla="*/ 748838 w 6085020"/>
              <a:gd name="connsiteY56739" fmla="*/ 1128130 h 4885973"/>
              <a:gd name="connsiteX56740" fmla="*/ 746176 w 6085020"/>
              <a:gd name="connsiteY56740" fmla="*/ 1123768 h 4885973"/>
              <a:gd name="connsiteX56741" fmla="*/ 746176 w 6085020"/>
              <a:gd name="connsiteY56741" fmla="*/ 1126992 h 4885973"/>
              <a:gd name="connsiteX56742" fmla="*/ 725449 w 6085020"/>
              <a:gd name="connsiteY56742" fmla="*/ 1116940 h 4885973"/>
              <a:gd name="connsiteX56743" fmla="*/ 707574 w 6085020"/>
              <a:gd name="connsiteY56743" fmla="*/ 1107836 h 4885973"/>
              <a:gd name="connsiteX56744" fmla="*/ 705292 w 6085020"/>
              <a:gd name="connsiteY56744" fmla="*/ 1104233 h 4885973"/>
              <a:gd name="connsiteX56745" fmla="*/ 702249 w 6085020"/>
              <a:gd name="connsiteY56745" fmla="*/ 1105750 h 4885973"/>
              <a:gd name="connsiteX56746" fmla="*/ 687227 w 6085020"/>
              <a:gd name="connsiteY56746" fmla="*/ 1098353 h 4885973"/>
              <a:gd name="connsiteX56747" fmla="*/ 676008 w 6085020"/>
              <a:gd name="connsiteY56747" fmla="*/ 1093042 h 4885973"/>
              <a:gd name="connsiteX56748" fmla="*/ 681522 w 6085020"/>
              <a:gd name="connsiteY56748" fmla="*/ 1088680 h 4885973"/>
              <a:gd name="connsiteX56749" fmla="*/ 676286 w 6085020"/>
              <a:gd name="connsiteY56749" fmla="*/ 1088680 h 4885973"/>
              <a:gd name="connsiteX56750" fmla="*/ 679050 w 6085020"/>
              <a:gd name="connsiteY56750" fmla="*/ 1086973 h 4885973"/>
              <a:gd name="connsiteX56751" fmla="*/ 699397 w 6085020"/>
              <a:gd name="connsiteY56751" fmla="*/ 1093422 h 4885973"/>
              <a:gd name="connsiteX56752" fmla="*/ 707384 w 6085020"/>
              <a:gd name="connsiteY56752" fmla="*/ 1059661 h 4885973"/>
              <a:gd name="connsiteX56753" fmla="*/ 686086 w 6085020"/>
              <a:gd name="connsiteY56753" fmla="*/ 1054540 h 4885973"/>
              <a:gd name="connsiteX56754" fmla="*/ 690460 w 6085020"/>
              <a:gd name="connsiteY56754" fmla="*/ 1049040 h 4885973"/>
              <a:gd name="connsiteX56755" fmla="*/ 679050 w 6085020"/>
              <a:gd name="connsiteY56755" fmla="*/ 1046385 h 4885973"/>
              <a:gd name="connsiteX56756" fmla="*/ 677719 w 6085020"/>
              <a:gd name="connsiteY56756" fmla="*/ 1052644 h 4885973"/>
              <a:gd name="connsiteX56757" fmla="*/ 665549 w 6085020"/>
              <a:gd name="connsiteY56757" fmla="*/ 1045626 h 4885973"/>
              <a:gd name="connsiteX56758" fmla="*/ 679431 w 6085020"/>
              <a:gd name="connsiteY56758" fmla="*/ 1037091 h 4885973"/>
              <a:gd name="connsiteX56759" fmla="*/ 682663 w 6085020"/>
              <a:gd name="connsiteY56759" fmla="*/ 1039367 h 4885973"/>
              <a:gd name="connsiteX56760" fmla="*/ 691981 w 6085020"/>
              <a:gd name="connsiteY56760" fmla="*/ 1045057 h 4885973"/>
              <a:gd name="connsiteX56761" fmla="*/ 696545 w 6085020"/>
              <a:gd name="connsiteY56761" fmla="*/ 1047902 h 4885973"/>
              <a:gd name="connsiteX56762" fmla="*/ 712898 w 6085020"/>
              <a:gd name="connsiteY56762" fmla="*/ 1057954 h 4885973"/>
              <a:gd name="connsiteX56763" fmla="*/ 693883 w 6085020"/>
              <a:gd name="connsiteY56763" fmla="*/ 1028366 h 4885973"/>
              <a:gd name="connsiteX56764" fmla="*/ 716131 w 6085020"/>
              <a:gd name="connsiteY56764" fmla="*/ 1057765 h 4885973"/>
              <a:gd name="connsiteX56765" fmla="*/ 717652 w 6085020"/>
              <a:gd name="connsiteY56765" fmla="*/ 1059851 h 4885973"/>
              <a:gd name="connsiteX56766" fmla="*/ 719548 w 6085020"/>
              <a:gd name="connsiteY56766" fmla="*/ 1063401 h 4885973"/>
              <a:gd name="connsiteX56767" fmla="*/ 719744 w 6085020"/>
              <a:gd name="connsiteY56767" fmla="*/ 1063455 h 4885973"/>
              <a:gd name="connsiteX56768" fmla="*/ 721265 w 6085020"/>
              <a:gd name="connsiteY56768" fmla="*/ 1063455 h 4885973"/>
              <a:gd name="connsiteX56769" fmla="*/ 727921 w 6085020"/>
              <a:gd name="connsiteY56769" fmla="*/ 1072179 h 4885973"/>
              <a:gd name="connsiteX56770" fmla="*/ 726399 w 6085020"/>
              <a:gd name="connsiteY56770" fmla="*/ 1074265 h 4885973"/>
              <a:gd name="connsiteX56771" fmla="*/ 728681 w 6085020"/>
              <a:gd name="connsiteY56771" fmla="*/ 1077869 h 4885973"/>
              <a:gd name="connsiteX56772" fmla="*/ 731343 w 6085020"/>
              <a:gd name="connsiteY56772" fmla="*/ 1077869 h 4885973"/>
              <a:gd name="connsiteX56773" fmla="*/ 738950 w 6085020"/>
              <a:gd name="connsiteY56773" fmla="*/ 1087732 h 4885973"/>
              <a:gd name="connsiteX56774" fmla="*/ 770325 w 6085020"/>
              <a:gd name="connsiteY56774" fmla="*/ 1098922 h 4885973"/>
              <a:gd name="connsiteX56775" fmla="*/ 770325 w 6085020"/>
              <a:gd name="connsiteY56775" fmla="*/ 1103664 h 4885973"/>
              <a:gd name="connsiteX56776" fmla="*/ 772037 w 6085020"/>
              <a:gd name="connsiteY56776" fmla="*/ 1100060 h 4885973"/>
              <a:gd name="connsiteX56777" fmla="*/ 777551 w 6085020"/>
              <a:gd name="connsiteY56777" fmla="*/ 1101957 h 4885973"/>
              <a:gd name="connsiteX56778" fmla="*/ 780974 w 6085020"/>
              <a:gd name="connsiteY56778" fmla="*/ 1106698 h 4885973"/>
              <a:gd name="connsiteX56779" fmla="*/ 777171 w 6085020"/>
              <a:gd name="connsiteY56779" fmla="*/ 1108974 h 4885973"/>
              <a:gd name="connsiteX56780" fmla="*/ 792574 w 6085020"/>
              <a:gd name="connsiteY56780" fmla="*/ 1112768 h 4885973"/>
              <a:gd name="connsiteX56781" fmla="*/ 789722 w 6085020"/>
              <a:gd name="connsiteY56781" fmla="*/ 1108026 h 4885973"/>
              <a:gd name="connsiteX56782" fmla="*/ 788390 w 6085020"/>
              <a:gd name="connsiteY56782" fmla="*/ 1105940 h 4885973"/>
              <a:gd name="connsiteX56783" fmla="*/ 804364 w 6085020"/>
              <a:gd name="connsiteY56783" fmla="*/ 1111630 h 4885973"/>
              <a:gd name="connsiteX56784" fmla="*/ 801892 w 6085020"/>
              <a:gd name="connsiteY56784" fmla="*/ 1111630 h 4885973"/>
              <a:gd name="connsiteX56785" fmla="*/ 795807 w 6085020"/>
              <a:gd name="connsiteY56785" fmla="*/ 1115802 h 4885973"/>
              <a:gd name="connsiteX56786" fmla="*/ 799420 w 6085020"/>
              <a:gd name="connsiteY56786" fmla="*/ 1122061 h 4885973"/>
              <a:gd name="connsiteX56787" fmla="*/ 803413 w 6085020"/>
              <a:gd name="connsiteY56787" fmla="*/ 1126234 h 4885973"/>
              <a:gd name="connsiteX56788" fmla="*/ 806836 w 6085020"/>
              <a:gd name="connsiteY56788" fmla="*/ 1111819 h 4885973"/>
              <a:gd name="connsiteX56789" fmla="*/ 828323 w 6085020"/>
              <a:gd name="connsiteY56789" fmla="*/ 1119406 h 4885973"/>
              <a:gd name="connsiteX56790" fmla="*/ 830605 w 6085020"/>
              <a:gd name="connsiteY56790" fmla="*/ 1132303 h 4885973"/>
              <a:gd name="connsiteX56791" fmla="*/ 847529 w 6085020"/>
              <a:gd name="connsiteY56791" fmla="*/ 1139890 h 4885973"/>
              <a:gd name="connsiteX56792" fmla="*/ 839352 w 6085020"/>
              <a:gd name="connsiteY56792" fmla="*/ 1137993 h 4885973"/>
              <a:gd name="connsiteX56793" fmla="*/ 827563 w 6085020"/>
              <a:gd name="connsiteY56793" fmla="*/ 1136665 h 4885973"/>
              <a:gd name="connsiteX56794" fmla="*/ 832697 w 6085020"/>
              <a:gd name="connsiteY56794" fmla="*/ 1143304 h 4885973"/>
              <a:gd name="connsiteX56795" fmla="*/ 838021 w 6085020"/>
              <a:gd name="connsiteY56795" fmla="*/ 1148614 h 4885973"/>
              <a:gd name="connsiteX56796" fmla="*/ 844487 w 6085020"/>
              <a:gd name="connsiteY56796" fmla="*/ 1144821 h 4885973"/>
              <a:gd name="connsiteX56797" fmla="*/ 848860 w 6085020"/>
              <a:gd name="connsiteY56797" fmla="*/ 1141976 h 4885973"/>
              <a:gd name="connsiteX56798" fmla="*/ 852093 w 6085020"/>
              <a:gd name="connsiteY56798" fmla="*/ 1151459 h 4885973"/>
              <a:gd name="connsiteX56799" fmla="*/ 871109 w 6085020"/>
              <a:gd name="connsiteY56799" fmla="*/ 1146718 h 4885973"/>
              <a:gd name="connsiteX56800" fmla="*/ 864453 w 6085020"/>
              <a:gd name="connsiteY56800" fmla="*/ 1133631 h 4885973"/>
              <a:gd name="connsiteX56801" fmla="*/ 864453 w 6085020"/>
              <a:gd name="connsiteY56801" fmla="*/ 1132493 h 4885973"/>
              <a:gd name="connsiteX56802" fmla="*/ 862557 w 6085020"/>
              <a:gd name="connsiteY56802" fmla="*/ 1128942 h 4885973"/>
              <a:gd name="connsiteX56803" fmla="*/ 862361 w 6085020"/>
              <a:gd name="connsiteY56803" fmla="*/ 1128889 h 4885973"/>
              <a:gd name="connsiteX56804" fmla="*/ 859509 w 6085020"/>
              <a:gd name="connsiteY56804" fmla="*/ 1130027 h 4885973"/>
              <a:gd name="connsiteX56805" fmla="*/ 828894 w 6085020"/>
              <a:gd name="connsiteY56805" fmla="*/ 1119027 h 4885973"/>
              <a:gd name="connsiteX56806" fmla="*/ 828894 w 6085020"/>
              <a:gd name="connsiteY56806" fmla="*/ 1110302 h 4885973"/>
              <a:gd name="connsiteX56807" fmla="*/ 842585 w 6085020"/>
              <a:gd name="connsiteY56807" fmla="*/ 1109164 h 4885973"/>
              <a:gd name="connsiteX56808" fmla="*/ 833077 w 6085020"/>
              <a:gd name="connsiteY56808" fmla="*/ 1099681 h 4885973"/>
              <a:gd name="connsiteX56809" fmla="*/ 840113 w 6085020"/>
              <a:gd name="connsiteY56809" fmla="*/ 1085456 h 4885973"/>
              <a:gd name="connsiteX56810" fmla="*/ 830605 w 6085020"/>
              <a:gd name="connsiteY56810" fmla="*/ 1082990 h 4885973"/>
              <a:gd name="connsiteX56811" fmla="*/ 828704 w 6085020"/>
              <a:gd name="connsiteY56811" fmla="*/ 1094370 h 4885973"/>
              <a:gd name="connsiteX56812" fmla="*/ 828704 w 6085020"/>
              <a:gd name="connsiteY56812" fmla="*/ 1074076 h 4885973"/>
              <a:gd name="connsiteX56813" fmla="*/ 828704 w 6085020"/>
              <a:gd name="connsiteY56813" fmla="*/ 1066300 h 4885973"/>
              <a:gd name="connsiteX56814" fmla="*/ 834408 w 6085020"/>
              <a:gd name="connsiteY56814" fmla="*/ 1067627 h 4885973"/>
              <a:gd name="connsiteX56815" fmla="*/ 830986 w 6085020"/>
              <a:gd name="connsiteY56815" fmla="*/ 1062127 h 4885973"/>
              <a:gd name="connsiteX56816" fmla="*/ 828323 w 6085020"/>
              <a:gd name="connsiteY56816" fmla="*/ 1057575 h 4885973"/>
              <a:gd name="connsiteX56817" fmla="*/ 828323 w 6085020"/>
              <a:gd name="connsiteY56817" fmla="*/ 1027039 h 4885973"/>
              <a:gd name="connsiteX56818" fmla="*/ 861221 w 6085020"/>
              <a:gd name="connsiteY56818" fmla="*/ 1031401 h 4885973"/>
              <a:gd name="connsiteX56819" fmla="*/ 895068 w 6085020"/>
              <a:gd name="connsiteY56819" fmla="*/ 1036522 h 4885973"/>
              <a:gd name="connsiteX56820" fmla="*/ 897991 w 6085020"/>
              <a:gd name="connsiteY56820" fmla="*/ 1039295 h 4885973"/>
              <a:gd name="connsiteX56821" fmla="*/ 900583 w 6085020"/>
              <a:gd name="connsiteY56821" fmla="*/ 1037470 h 4885973"/>
              <a:gd name="connsiteX56822" fmla="*/ 927015 w 6085020"/>
              <a:gd name="connsiteY56822" fmla="*/ 1041833 h 4885973"/>
              <a:gd name="connsiteX56823" fmla="*/ 959912 w 6085020"/>
              <a:gd name="connsiteY56823" fmla="*/ 1047712 h 4885973"/>
              <a:gd name="connsiteX56824" fmla="*/ 966758 w 6085020"/>
              <a:gd name="connsiteY56824" fmla="*/ 1041074 h 4885973"/>
              <a:gd name="connsiteX56825" fmla="*/ 978928 w 6085020"/>
              <a:gd name="connsiteY56825" fmla="*/ 1049609 h 4885973"/>
              <a:gd name="connsiteX56826" fmla="*/ 993172 w 6085020"/>
              <a:gd name="connsiteY56826" fmla="*/ 1038172 h 4885973"/>
              <a:gd name="connsiteX56827" fmla="*/ 983111 w 6085020"/>
              <a:gd name="connsiteY56827" fmla="*/ 1024194 h 4885973"/>
              <a:gd name="connsiteX56828" fmla="*/ 984252 w 6085020"/>
              <a:gd name="connsiteY56828" fmla="*/ 1023056 h 4885973"/>
              <a:gd name="connsiteX56829" fmla="*/ 989957 w 6085020"/>
              <a:gd name="connsiteY56829" fmla="*/ 1025142 h 4885973"/>
              <a:gd name="connsiteX56830" fmla="*/ 1001366 w 6085020"/>
              <a:gd name="connsiteY56830" fmla="*/ 1028935 h 4885973"/>
              <a:gd name="connsiteX56831" fmla="*/ 999655 w 6085020"/>
              <a:gd name="connsiteY56831" fmla="*/ 1038798 h 4885973"/>
              <a:gd name="connsiteX56832" fmla="*/ 982541 w 6085020"/>
              <a:gd name="connsiteY56832" fmla="*/ 1106319 h 4885973"/>
              <a:gd name="connsiteX56833" fmla="*/ 971892 w 6085020"/>
              <a:gd name="connsiteY56833" fmla="*/ 1137993 h 4885973"/>
              <a:gd name="connsiteX56834" fmla="*/ 1007831 w 6085020"/>
              <a:gd name="connsiteY56834" fmla="*/ 1146528 h 4885973"/>
              <a:gd name="connsiteX56835" fmla="*/ 1016959 w 6085020"/>
              <a:gd name="connsiteY56835" fmla="*/ 1131355 h 4885973"/>
              <a:gd name="connsiteX56836" fmla="*/ 1030080 w 6085020"/>
              <a:gd name="connsiteY56836" fmla="*/ 1140269 h 4885973"/>
              <a:gd name="connsiteX56837" fmla="*/ 1052328 w 6085020"/>
              <a:gd name="connsiteY56837" fmla="*/ 1155442 h 4885973"/>
              <a:gd name="connsiteX56838" fmla="*/ 1064879 w 6085020"/>
              <a:gd name="connsiteY56838" fmla="*/ 1095129 h 4885973"/>
              <a:gd name="connsiteX56839" fmla="*/ 1080662 w 6085020"/>
              <a:gd name="connsiteY56839" fmla="*/ 1106319 h 4885973"/>
              <a:gd name="connsiteX56840" fmla="*/ 1126299 w 6085020"/>
              <a:gd name="connsiteY56840" fmla="*/ 1146907 h 4885973"/>
              <a:gd name="connsiteX56841" fmla="*/ 1147407 w 6085020"/>
              <a:gd name="connsiteY56841" fmla="*/ 1177427 h 4885973"/>
              <a:gd name="connsiteX56842" fmla="*/ 1147407 w 6085020"/>
              <a:gd name="connsiteY56842" fmla="*/ 1177823 h 4885973"/>
              <a:gd name="connsiteX56843" fmla="*/ 1144364 w 6085020"/>
              <a:gd name="connsiteY56843" fmla="*/ 1179150 h 4885973"/>
              <a:gd name="connsiteX56844" fmla="*/ 1148599 w 6085020"/>
              <a:gd name="connsiteY56844" fmla="*/ 1179150 h 4885973"/>
              <a:gd name="connsiteX56845" fmla="*/ 1148755 w 6085020"/>
              <a:gd name="connsiteY56845" fmla="*/ 1179376 h 4885973"/>
              <a:gd name="connsiteX56846" fmla="*/ 1144554 w 6085020"/>
              <a:gd name="connsiteY56846" fmla="*/ 1181995 h 4885973"/>
              <a:gd name="connsiteX56847" fmla="*/ 1141322 w 6085020"/>
              <a:gd name="connsiteY56847" fmla="*/ 1180857 h 4885973"/>
              <a:gd name="connsiteX56848" fmla="*/ 1142843 w 6085020"/>
              <a:gd name="connsiteY56848" fmla="*/ 1183323 h 4885973"/>
              <a:gd name="connsiteX56849" fmla="*/ 1137518 w 6085020"/>
              <a:gd name="connsiteY56849" fmla="*/ 1179340 h 4885973"/>
              <a:gd name="connsiteX56850" fmla="*/ 1140653 w 6085020"/>
              <a:gd name="connsiteY56850" fmla="*/ 1177308 h 4885973"/>
              <a:gd name="connsiteX56851" fmla="*/ 1141322 w 6085020"/>
              <a:gd name="connsiteY56851" fmla="*/ 1178392 h 4885973"/>
              <a:gd name="connsiteX56852" fmla="*/ 1141322 w 6085020"/>
              <a:gd name="connsiteY56852" fmla="*/ 1176874 h 4885973"/>
              <a:gd name="connsiteX56853" fmla="*/ 1140653 w 6085020"/>
              <a:gd name="connsiteY56853" fmla="*/ 1177308 h 4885973"/>
              <a:gd name="connsiteX56854" fmla="*/ 1139800 w 6085020"/>
              <a:gd name="connsiteY56854" fmla="*/ 1175926 h 4885973"/>
              <a:gd name="connsiteX56855" fmla="*/ 1141892 w 6085020"/>
              <a:gd name="connsiteY56855" fmla="*/ 1173461 h 4885973"/>
              <a:gd name="connsiteX56856" fmla="*/ 1134856 w 6085020"/>
              <a:gd name="connsiteY56856" fmla="*/ 1177633 h 4885973"/>
              <a:gd name="connsiteX56857" fmla="*/ 1130673 w 6085020"/>
              <a:gd name="connsiteY56857" fmla="*/ 1177633 h 4885973"/>
              <a:gd name="connsiteX56858" fmla="*/ 1130793 w 6085020"/>
              <a:gd name="connsiteY56858" fmla="*/ 1177018 h 4885973"/>
              <a:gd name="connsiteX56859" fmla="*/ 1140633 w 6085020"/>
              <a:gd name="connsiteY56859" fmla="*/ 1173224 h 4885973"/>
              <a:gd name="connsiteX56860" fmla="*/ 1141322 w 6085020"/>
              <a:gd name="connsiteY56860" fmla="*/ 1170805 h 4885973"/>
              <a:gd name="connsiteX56861" fmla="*/ 1118313 w 6085020"/>
              <a:gd name="connsiteY56861" fmla="*/ 1174219 h 4885973"/>
              <a:gd name="connsiteX56862" fmla="*/ 1119073 w 6085020"/>
              <a:gd name="connsiteY56862" fmla="*/ 1174219 h 4885973"/>
              <a:gd name="connsiteX56863" fmla="*/ 1109257 w 6085020"/>
              <a:gd name="connsiteY56863" fmla="*/ 1178060 h 4885973"/>
              <a:gd name="connsiteX56864" fmla="*/ 1108622 w 6085020"/>
              <a:gd name="connsiteY56864" fmla="*/ 1179905 h 4885973"/>
              <a:gd name="connsiteX56865" fmla="*/ 1101769 w 6085020"/>
              <a:gd name="connsiteY56865" fmla="*/ 1183702 h 4885973"/>
              <a:gd name="connsiteX56866" fmla="*/ 1106523 w 6085020"/>
              <a:gd name="connsiteY56866" fmla="*/ 1184840 h 4885973"/>
              <a:gd name="connsiteX56867" fmla="*/ 1100628 w 6085020"/>
              <a:gd name="connsiteY56867" fmla="*/ 1186927 h 4885973"/>
              <a:gd name="connsiteX56868" fmla="*/ 1103100 w 6085020"/>
              <a:gd name="connsiteY56868" fmla="*/ 1185220 h 4885973"/>
              <a:gd name="connsiteX56869" fmla="*/ 1100058 w 6085020"/>
              <a:gd name="connsiteY56869" fmla="*/ 1182754 h 4885973"/>
              <a:gd name="connsiteX56870" fmla="*/ 1081042 w 6085020"/>
              <a:gd name="connsiteY56870" fmla="*/ 1186358 h 4885973"/>
              <a:gd name="connsiteX56871" fmla="*/ 1069632 w 6085020"/>
              <a:gd name="connsiteY56871" fmla="*/ 1189013 h 4885973"/>
              <a:gd name="connsiteX56872" fmla="*/ 1069632 w 6085020"/>
              <a:gd name="connsiteY56872" fmla="*/ 1185978 h 4885973"/>
              <a:gd name="connsiteX56873" fmla="*/ 1072105 w 6085020"/>
              <a:gd name="connsiteY56873" fmla="*/ 1185978 h 4885973"/>
              <a:gd name="connsiteX56874" fmla="*/ 1064879 w 6085020"/>
              <a:gd name="connsiteY56874" fmla="*/ 1185978 h 4885973"/>
              <a:gd name="connsiteX56875" fmla="*/ 1058603 w 6085020"/>
              <a:gd name="connsiteY56875" fmla="*/ 1187685 h 4885973"/>
              <a:gd name="connsiteX56876" fmla="*/ 1043771 w 6085020"/>
              <a:gd name="connsiteY56876" fmla="*/ 1192048 h 4885973"/>
              <a:gd name="connsiteX56877" fmla="*/ 1042600 w 6085020"/>
              <a:gd name="connsiteY56877" fmla="*/ 1192588 h 4885973"/>
              <a:gd name="connsiteX56878" fmla="*/ 1040158 w 6085020"/>
              <a:gd name="connsiteY56878" fmla="*/ 1191289 h 4885973"/>
              <a:gd name="connsiteX56879" fmla="*/ 1038827 w 6085020"/>
              <a:gd name="connsiteY56879" fmla="*/ 1192806 h 4885973"/>
              <a:gd name="connsiteX56880" fmla="*/ 1041163 w 6085020"/>
              <a:gd name="connsiteY56880" fmla="*/ 1193249 h 4885973"/>
              <a:gd name="connsiteX56881" fmla="*/ 1036355 w 6085020"/>
              <a:gd name="connsiteY56881" fmla="*/ 1195462 h 4885973"/>
              <a:gd name="connsiteX56882" fmla="*/ 1031031 w 6085020"/>
              <a:gd name="connsiteY56882" fmla="*/ 1199255 h 4885973"/>
              <a:gd name="connsiteX56883" fmla="*/ 1031031 w 6085020"/>
              <a:gd name="connsiteY56883" fmla="*/ 1195651 h 4885973"/>
              <a:gd name="connsiteX56884" fmla="*/ 1032172 w 6085020"/>
              <a:gd name="connsiteY56884" fmla="*/ 1195651 h 4885973"/>
              <a:gd name="connsiteX56885" fmla="*/ 1035975 w 6085020"/>
              <a:gd name="connsiteY56885" fmla="*/ 1187875 h 4885973"/>
              <a:gd name="connsiteX56886" fmla="*/ 1030460 w 6085020"/>
              <a:gd name="connsiteY56886" fmla="*/ 1186927 h 4885973"/>
              <a:gd name="connsiteX56887" fmla="*/ 1030460 w 6085020"/>
              <a:gd name="connsiteY56887" fmla="*/ 1188065 h 4885973"/>
              <a:gd name="connsiteX56888" fmla="*/ 1028749 w 6085020"/>
              <a:gd name="connsiteY56888" fmla="*/ 1185599 h 4885973"/>
              <a:gd name="connsiteX56889" fmla="*/ 1027037 w 6085020"/>
              <a:gd name="connsiteY56889" fmla="*/ 1185599 h 4885973"/>
              <a:gd name="connsiteX56890" fmla="*/ 1028369 w 6085020"/>
              <a:gd name="connsiteY56890" fmla="*/ 1186678 h 4885973"/>
              <a:gd name="connsiteX56891" fmla="*/ 1025801 w 6085020"/>
              <a:gd name="connsiteY56891" fmla="*/ 1188834 h 4885973"/>
              <a:gd name="connsiteX56892" fmla="*/ 1025778 w 6085020"/>
              <a:gd name="connsiteY56892" fmla="*/ 1188160 h 4885973"/>
              <a:gd name="connsiteX56893" fmla="*/ 1024375 w 6085020"/>
              <a:gd name="connsiteY56893" fmla="*/ 1186358 h 4885973"/>
              <a:gd name="connsiteX56894" fmla="*/ 1024375 w 6085020"/>
              <a:gd name="connsiteY56894" fmla="*/ 1184840 h 4885973"/>
              <a:gd name="connsiteX56895" fmla="*/ 1026277 w 6085020"/>
              <a:gd name="connsiteY56895" fmla="*/ 1182944 h 4885973"/>
              <a:gd name="connsiteX56896" fmla="*/ 1016198 w 6085020"/>
              <a:gd name="connsiteY56896" fmla="*/ 1186927 h 4885973"/>
              <a:gd name="connsiteX56897" fmla="*/ 1016198 w 6085020"/>
              <a:gd name="connsiteY56897" fmla="*/ 1191099 h 4885973"/>
              <a:gd name="connsiteX56898" fmla="*/ 1021903 w 6085020"/>
              <a:gd name="connsiteY56898" fmla="*/ 1196031 h 4885973"/>
              <a:gd name="connsiteX56899" fmla="*/ 1019051 w 6085020"/>
              <a:gd name="connsiteY56899" fmla="*/ 1198117 h 4885973"/>
              <a:gd name="connsiteX56900" fmla="*/ 1016389 w 6085020"/>
              <a:gd name="connsiteY56900" fmla="*/ 1198117 h 4885973"/>
              <a:gd name="connsiteX56901" fmla="*/ 1016389 w 6085020"/>
              <a:gd name="connsiteY56901" fmla="*/ 1193755 h 4885973"/>
              <a:gd name="connsiteX56902" fmla="*/ 1013536 w 6085020"/>
              <a:gd name="connsiteY56902" fmla="*/ 1193755 h 4885973"/>
              <a:gd name="connsiteX56903" fmla="*/ 1013536 w 6085020"/>
              <a:gd name="connsiteY56903" fmla="*/ 1191858 h 4885973"/>
              <a:gd name="connsiteX56904" fmla="*/ 1015057 w 6085020"/>
              <a:gd name="connsiteY56904" fmla="*/ 1190530 h 4885973"/>
              <a:gd name="connsiteX56905" fmla="*/ 1015057 w 6085020"/>
              <a:gd name="connsiteY56905" fmla="*/ 1187875 h 4885973"/>
              <a:gd name="connsiteX56906" fmla="*/ 1005930 w 6085020"/>
              <a:gd name="connsiteY56906" fmla="*/ 1195462 h 4885973"/>
              <a:gd name="connsiteX56907" fmla="*/ 1005930 w 6085020"/>
              <a:gd name="connsiteY56907" fmla="*/ 1194324 h 4885973"/>
              <a:gd name="connsiteX56908" fmla="*/ 1005930 w 6085020"/>
              <a:gd name="connsiteY56908" fmla="*/ 1191289 h 4885973"/>
              <a:gd name="connsiteX56909" fmla="*/ 1004409 w 6085020"/>
              <a:gd name="connsiteY56909" fmla="*/ 1191289 h 4885973"/>
              <a:gd name="connsiteX56910" fmla="*/ 1004409 w 6085020"/>
              <a:gd name="connsiteY56910" fmla="*/ 1193755 h 4885973"/>
              <a:gd name="connsiteX56911" fmla="*/ 990908 w 6085020"/>
              <a:gd name="connsiteY56911" fmla="*/ 1197358 h 4885973"/>
              <a:gd name="connsiteX56912" fmla="*/ 983301 w 6085020"/>
              <a:gd name="connsiteY56912" fmla="*/ 1202290 h 4885973"/>
              <a:gd name="connsiteX56913" fmla="*/ 979878 w 6085020"/>
              <a:gd name="connsiteY56913" fmla="*/ 1200203 h 4885973"/>
              <a:gd name="connsiteX56914" fmla="*/ 981209 w 6085020"/>
              <a:gd name="connsiteY56914" fmla="*/ 1197169 h 4885973"/>
              <a:gd name="connsiteX56915" fmla="*/ 984062 w 6085020"/>
              <a:gd name="connsiteY56915" fmla="*/ 1197169 h 4885973"/>
              <a:gd name="connsiteX56916" fmla="*/ 991478 w 6085020"/>
              <a:gd name="connsiteY56916" fmla="*/ 1192237 h 4885973"/>
              <a:gd name="connsiteX56917" fmla="*/ 985583 w 6085020"/>
              <a:gd name="connsiteY56917" fmla="*/ 1192237 h 4885973"/>
              <a:gd name="connsiteX56918" fmla="*/ 980449 w 6085020"/>
              <a:gd name="connsiteY56918" fmla="*/ 1194893 h 4885973"/>
              <a:gd name="connsiteX56919" fmla="*/ 978737 w 6085020"/>
              <a:gd name="connsiteY56919" fmla="*/ 1196600 h 4885973"/>
              <a:gd name="connsiteX56920" fmla="*/ 978737 w 6085020"/>
              <a:gd name="connsiteY56920" fmla="*/ 1197548 h 4885973"/>
              <a:gd name="connsiteX56921" fmla="*/ 975695 w 6085020"/>
              <a:gd name="connsiteY56921" fmla="*/ 1200772 h 4885973"/>
              <a:gd name="connsiteX56922" fmla="*/ 978357 w 6085020"/>
              <a:gd name="connsiteY56922" fmla="*/ 1205324 h 4885973"/>
              <a:gd name="connsiteX56923" fmla="*/ 980259 w 6085020"/>
              <a:gd name="connsiteY56923" fmla="*/ 1205324 h 4885973"/>
              <a:gd name="connsiteX56924" fmla="*/ 978737 w 6085020"/>
              <a:gd name="connsiteY56924" fmla="*/ 1207600 h 4885973"/>
              <a:gd name="connsiteX56925" fmla="*/ 985013 w 6085020"/>
              <a:gd name="connsiteY56925" fmla="*/ 1207600 h 4885973"/>
              <a:gd name="connsiteX56926" fmla="*/ 981590 w 6085020"/>
              <a:gd name="connsiteY56926" fmla="*/ 1216704 h 4885973"/>
              <a:gd name="connsiteX56927" fmla="*/ 982350 w 6085020"/>
              <a:gd name="connsiteY56927" fmla="*/ 1216704 h 4885973"/>
              <a:gd name="connsiteX56928" fmla="*/ 919408 w 6085020"/>
              <a:gd name="connsiteY56928" fmla="*/ 1218222 h 4885973"/>
              <a:gd name="connsiteX56929" fmla="*/ 921881 w 6085020"/>
              <a:gd name="connsiteY56929" fmla="*/ 1237188 h 4885973"/>
              <a:gd name="connsiteX56930" fmla="*/ 933670 w 6085020"/>
              <a:gd name="connsiteY56930" fmla="*/ 1239464 h 4885973"/>
              <a:gd name="connsiteX56931" fmla="*/ 921881 w 6085020"/>
              <a:gd name="connsiteY56931" fmla="*/ 1272845 h 4885973"/>
              <a:gd name="connsiteX56932" fmla="*/ 943178 w 6085020"/>
              <a:gd name="connsiteY56932" fmla="*/ 1237188 h 4885973"/>
              <a:gd name="connsiteX56933" fmla="*/ 985583 w 6085020"/>
              <a:gd name="connsiteY56933" fmla="*/ 1235481 h 4885973"/>
              <a:gd name="connsiteX56934" fmla="*/ 984442 w 6085020"/>
              <a:gd name="connsiteY56934" fmla="*/ 1235481 h 4885973"/>
              <a:gd name="connsiteX56935" fmla="*/ 984442 w 6085020"/>
              <a:gd name="connsiteY56935" fmla="*/ 1238136 h 4885973"/>
              <a:gd name="connsiteX56936" fmla="*/ 978167 w 6085020"/>
              <a:gd name="connsiteY56936" fmla="*/ 1242119 h 4885973"/>
              <a:gd name="connsiteX56937" fmla="*/ 978167 w 6085020"/>
              <a:gd name="connsiteY56937" fmla="*/ 1240223 h 4885973"/>
              <a:gd name="connsiteX56938" fmla="*/ 976836 w 6085020"/>
              <a:gd name="connsiteY56938" fmla="*/ 1246482 h 4885973"/>
              <a:gd name="connsiteX56939" fmla="*/ 972462 w 6085020"/>
              <a:gd name="connsiteY56939" fmla="*/ 1244775 h 4885973"/>
              <a:gd name="connsiteX56940" fmla="*/ 972462 w 6085020"/>
              <a:gd name="connsiteY56940" fmla="*/ 1246482 h 4885973"/>
              <a:gd name="connsiteX56941" fmla="*/ 970371 w 6085020"/>
              <a:gd name="connsiteY56941" fmla="*/ 1249896 h 4885973"/>
              <a:gd name="connsiteX56942" fmla="*/ 973984 w 6085020"/>
              <a:gd name="connsiteY56942" fmla="*/ 1249896 h 4885973"/>
              <a:gd name="connsiteX56943" fmla="*/ 979308 w 6085020"/>
              <a:gd name="connsiteY56943" fmla="*/ 1246102 h 4885973"/>
              <a:gd name="connsiteX56944" fmla="*/ 981970 w 6085020"/>
              <a:gd name="connsiteY56944" fmla="*/ 1246102 h 4885973"/>
              <a:gd name="connsiteX56945" fmla="*/ 996042 w 6085020"/>
              <a:gd name="connsiteY56945" fmla="*/ 1235291 h 4885973"/>
              <a:gd name="connsiteX56946" fmla="*/ 999845 w 6085020"/>
              <a:gd name="connsiteY56946" fmla="*/ 1236619 h 4885973"/>
              <a:gd name="connsiteX56947" fmla="*/ 1002507 w 6085020"/>
              <a:gd name="connsiteY56947" fmla="*/ 1236619 h 4885973"/>
              <a:gd name="connsiteX56948" fmla="*/ 1002507 w 6085020"/>
              <a:gd name="connsiteY56948" fmla="*/ 1232257 h 4885973"/>
              <a:gd name="connsiteX56949" fmla="*/ 1006691 w 6085020"/>
              <a:gd name="connsiteY56949" fmla="*/ 1235481 h 4885973"/>
              <a:gd name="connsiteX56950" fmla="*/ 1006612 w 6085020"/>
              <a:gd name="connsiteY56950" fmla="*/ 1236494 h 4885973"/>
              <a:gd name="connsiteX56951" fmla="*/ 1000463 w 6085020"/>
              <a:gd name="connsiteY56951" fmla="*/ 1240815 h 4885973"/>
              <a:gd name="connsiteX56952" fmla="*/ 992619 w 6085020"/>
              <a:gd name="connsiteY56952" fmla="*/ 1246671 h 4885973"/>
              <a:gd name="connsiteX56953" fmla="*/ 995091 w 6085020"/>
              <a:gd name="connsiteY56953" fmla="*/ 1244964 h 4885973"/>
              <a:gd name="connsiteX56954" fmla="*/ 994140 w 6085020"/>
              <a:gd name="connsiteY56954" fmla="*/ 1249137 h 4885973"/>
              <a:gd name="connsiteX56955" fmla="*/ 992999 w 6085020"/>
              <a:gd name="connsiteY56955" fmla="*/ 1249137 h 4885973"/>
              <a:gd name="connsiteX56956" fmla="*/ 988245 w 6085020"/>
              <a:gd name="connsiteY56956" fmla="*/ 1254068 h 4885973"/>
              <a:gd name="connsiteX56957" fmla="*/ 992239 w 6085020"/>
              <a:gd name="connsiteY56957" fmla="*/ 1252361 h 4885973"/>
              <a:gd name="connsiteX56958" fmla="*/ 994140 w 6085020"/>
              <a:gd name="connsiteY56958" fmla="*/ 1254068 h 4885973"/>
              <a:gd name="connsiteX56959" fmla="*/ 978928 w 6085020"/>
              <a:gd name="connsiteY56959" fmla="*/ 1260896 h 4885973"/>
              <a:gd name="connsiteX56960" fmla="*/ 977216 w 6085020"/>
              <a:gd name="connsiteY56960" fmla="*/ 1263741 h 4885973"/>
              <a:gd name="connsiteX56961" fmla="*/ 977216 w 6085020"/>
              <a:gd name="connsiteY56961" fmla="*/ 1262224 h 4885973"/>
              <a:gd name="connsiteX56962" fmla="*/ 957060 w 6085020"/>
              <a:gd name="connsiteY56962" fmla="*/ 1274363 h 4885973"/>
              <a:gd name="connsiteX56963" fmla="*/ 949453 w 6085020"/>
              <a:gd name="connsiteY56963" fmla="*/ 1278156 h 4885973"/>
              <a:gd name="connsiteX56964" fmla="*/ 949453 w 6085020"/>
              <a:gd name="connsiteY56964" fmla="*/ 1286122 h 4885973"/>
              <a:gd name="connsiteX56965" fmla="*/ 950975 w 6085020"/>
              <a:gd name="connsiteY56965" fmla="*/ 1286122 h 4885973"/>
              <a:gd name="connsiteX56966" fmla="*/ 952306 w 6085020"/>
              <a:gd name="connsiteY56966" fmla="*/ 1283846 h 4885973"/>
              <a:gd name="connsiteX56967" fmla="*/ 952306 w 6085020"/>
              <a:gd name="connsiteY56967" fmla="*/ 1285363 h 4885973"/>
              <a:gd name="connsiteX56968" fmla="*/ 958771 w 6085020"/>
              <a:gd name="connsiteY56968" fmla="*/ 1280621 h 4885973"/>
              <a:gd name="connsiteX56969" fmla="*/ 958771 w 6085020"/>
              <a:gd name="connsiteY56969" fmla="*/ 1282139 h 4885973"/>
              <a:gd name="connsiteX56970" fmla="*/ 964095 w 6085020"/>
              <a:gd name="connsiteY56970" fmla="*/ 1278346 h 4885973"/>
              <a:gd name="connsiteX56971" fmla="*/ 967899 w 6085020"/>
              <a:gd name="connsiteY56971" fmla="*/ 1279673 h 4885973"/>
              <a:gd name="connsiteX56972" fmla="*/ 974744 w 6085020"/>
              <a:gd name="connsiteY56972" fmla="*/ 1276070 h 4885973"/>
              <a:gd name="connsiteX56973" fmla="*/ 985583 w 6085020"/>
              <a:gd name="connsiteY56973" fmla="*/ 1273225 h 4885973"/>
              <a:gd name="connsiteX56974" fmla="*/ 998704 w 6085020"/>
              <a:gd name="connsiteY56974" fmla="*/ 1262793 h 4885973"/>
              <a:gd name="connsiteX56975" fmla="*/ 1003078 w 6085020"/>
              <a:gd name="connsiteY56975" fmla="*/ 1276259 h 4885973"/>
              <a:gd name="connsiteX56976" fmla="*/ 1017910 w 6085020"/>
              <a:gd name="connsiteY56976" fmla="*/ 1298829 h 4885973"/>
              <a:gd name="connsiteX56977" fmla="*/ 1030270 w 6085020"/>
              <a:gd name="connsiteY56977" fmla="*/ 1282708 h 4885973"/>
              <a:gd name="connsiteX56978" fmla="*/ 1030270 w 6085020"/>
              <a:gd name="connsiteY56978" fmla="*/ 1279484 h 4885973"/>
              <a:gd name="connsiteX56979" fmla="*/ 1034453 w 6085020"/>
              <a:gd name="connsiteY56979" fmla="*/ 1279484 h 4885973"/>
              <a:gd name="connsiteX56980" fmla="*/ 1041679 w 6085020"/>
              <a:gd name="connsiteY56980" fmla="*/ 1274363 h 4885973"/>
              <a:gd name="connsiteX56981" fmla="*/ 1035785 w 6085020"/>
              <a:gd name="connsiteY56981" fmla="*/ 1274363 h 4885973"/>
              <a:gd name="connsiteX56982" fmla="*/ 1031221 w 6085020"/>
              <a:gd name="connsiteY56982" fmla="*/ 1276449 h 4885973"/>
              <a:gd name="connsiteX56983" fmla="*/ 1033693 w 6085020"/>
              <a:gd name="connsiteY56983" fmla="*/ 1266017 h 4885973"/>
              <a:gd name="connsiteX56984" fmla="*/ 1009353 w 6085020"/>
              <a:gd name="connsiteY56984" fmla="*/ 1260138 h 4885973"/>
              <a:gd name="connsiteX56985" fmla="*/ 1007831 w 6085020"/>
              <a:gd name="connsiteY56985" fmla="*/ 1260138 h 4885973"/>
              <a:gd name="connsiteX56986" fmla="*/ 1017720 w 6085020"/>
              <a:gd name="connsiteY56986" fmla="*/ 1253689 h 4885973"/>
              <a:gd name="connsiteX56987" fmla="*/ 1027037 w 6085020"/>
              <a:gd name="connsiteY56987" fmla="*/ 1259000 h 4885973"/>
              <a:gd name="connsiteX56988" fmla="*/ 1027037 w 6085020"/>
              <a:gd name="connsiteY56988" fmla="*/ 1257293 h 4885973"/>
              <a:gd name="connsiteX56989" fmla="*/ 1032742 w 6085020"/>
              <a:gd name="connsiteY56989" fmla="*/ 1259569 h 4885973"/>
              <a:gd name="connsiteX56990" fmla="*/ 1032742 w 6085020"/>
              <a:gd name="connsiteY56990" fmla="*/ 1255775 h 4885973"/>
              <a:gd name="connsiteX56991" fmla="*/ 1032742 w 6085020"/>
              <a:gd name="connsiteY56991" fmla="*/ 1254068 h 4885973"/>
              <a:gd name="connsiteX56992" fmla="*/ 1033883 w 6085020"/>
              <a:gd name="connsiteY56992" fmla="*/ 1248758 h 4885973"/>
              <a:gd name="connsiteX56993" fmla="*/ 1041489 w 6085020"/>
              <a:gd name="connsiteY56993" fmla="*/ 1247620 h 4885973"/>
              <a:gd name="connsiteX56994" fmla="*/ 1042820 w 6085020"/>
              <a:gd name="connsiteY56994" fmla="*/ 1247620 h 4885973"/>
              <a:gd name="connsiteX56995" fmla="*/ 1039588 w 6085020"/>
              <a:gd name="connsiteY56995" fmla="*/ 1253310 h 4885973"/>
              <a:gd name="connsiteX56996" fmla="*/ 1043010 w 6085020"/>
              <a:gd name="connsiteY56996" fmla="*/ 1255396 h 4885973"/>
              <a:gd name="connsiteX56997" fmla="*/ 1050864 w 6085020"/>
              <a:gd name="connsiteY56997" fmla="*/ 1253556 h 4885973"/>
              <a:gd name="connsiteX56998" fmla="*/ 1051568 w 6085020"/>
              <a:gd name="connsiteY56998" fmla="*/ 1254068 h 4885973"/>
              <a:gd name="connsiteX56999" fmla="*/ 1051568 w 6085020"/>
              <a:gd name="connsiteY56999" fmla="*/ 1273035 h 4885973"/>
              <a:gd name="connsiteX57000" fmla="*/ 1054990 w 6085020"/>
              <a:gd name="connsiteY57000" fmla="*/ 1271897 h 4885973"/>
              <a:gd name="connsiteX57001" fmla="*/ 1056702 w 6085020"/>
              <a:gd name="connsiteY57001" fmla="*/ 1271897 h 4885973"/>
              <a:gd name="connsiteX57002" fmla="*/ 1065449 w 6085020"/>
              <a:gd name="connsiteY57002" fmla="*/ 1265638 h 4885973"/>
              <a:gd name="connsiteX57003" fmla="*/ 1066590 w 6085020"/>
              <a:gd name="connsiteY57003" fmla="*/ 1266966 h 4885973"/>
              <a:gd name="connsiteX57004" fmla="*/ 1066590 w 6085020"/>
              <a:gd name="connsiteY57004" fmla="*/ 1264310 h 4885973"/>
              <a:gd name="connsiteX57005" fmla="*/ 1066590 w 6085020"/>
              <a:gd name="connsiteY57005" fmla="*/ 1257293 h 4885973"/>
              <a:gd name="connsiteX57006" fmla="*/ 1068682 w 6085020"/>
              <a:gd name="connsiteY57006" fmla="*/ 1263172 h 4885973"/>
              <a:gd name="connsiteX57007" fmla="*/ 1068682 w 6085020"/>
              <a:gd name="connsiteY57007" fmla="*/ 1267535 h 4885973"/>
              <a:gd name="connsiteX57008" fmla="*/ 1076668 w 6085020"/>
              <a:gd name="connsiteY57008" fmla="*/ 1267535 h 4885973"/>
              <a:gd name="connsiteX57009" fmla="*/ 1082943 w 6085020"/>
              <a:gd name="connsiteY57009" fmla="*/ 1263741 h 4885973"/>
              <a:gd name="connsiteX57010" fmla="*/ 1087888 w 6085020"/>
              <a:gd name="connsiteY57010" fmla="*/ 1263741 h 4885973"/>
              <a:gd name="connsiteX57011" fmla="*/ 1089979 w 6085020"/>
              <a:gd name="connsiteY57011" fmla="*/ 1252551 h 4885973"/>
              <a:gd name="connsiteX57012" fmla="*/ 1087127 w 6085020"/>
              <a:gd name="connsiteY57012" fmla="*/ 1249327 h 4885973"/>
              <a:gd name="connsiteX57013" fmla="*/ 1079140 w 6085020"/>
              <a:gd name="connsiteY57013" fmla="*/ 1244775 h 4885973"/>
              <a:gd name="connsiteX57014" fmla="*/ 1074885 w 6085020"/>
              <a:gd name="connsiteY57014" fmla="*/ 1245596 h 4885973"/>
              <a:gd name="connsiteX57015" fmla="*/ 1077925 w 6085020"/>
              <a:gd name="connsiteY57015" fmla="*/ 1243409 h 4885973"/>
              <a:gd name="connsiteX57016" fmla="*/ 1075908 w 6085020"/>
              <a:gd name="connsiteY57016" fmla="*/ 1240223 h 4885973"/>
              <a:gd name="connsiteX57017" fmla="*/ 1072371 w 6085020"/>
              <a:gd name="connsiteY57017" fmla="*/ 1242159 h 4885973"/>
              <a:gd name="connsiteX57018" fmla="*/ 1072295 w 6085020"/>
              <a:gd name="connsiteY57018" fmla="*/ 1242499 h 4885973"/>
              <a:gd name="connsiteX57019" fmla="*/ 1074576 w 6085020"/>
              <a:gd name="connsiteY57019" fmla="*/ 1245656 h 4885973"/>
              <a:gd name="connsiteX57020" fmla="*/ 1073983 w 6085020"/>
              <a:gd name="connsiteY57020" fmla="*/ 1245770 h 4885973"/>
              <a:gd name="connsiteX57021" fmla="*/ 1069252 w 6085020"/>
              <a:gd name="connsiteY57021" fmla="*/ 1244775 h 4885973"/>
              <a:gd name="connsiteX57022" fmla="*/ 1069252 w 6085020"/>
              <a:gd name="connsiteY57022" fmla="*/ 1242688 h 4885973"/>
              <a:gd name="connsiteX57023" fmla="*/ 1060505 w 6085020"/>
              <a:gd name="connsiteY57023" fmla="*/ 1242688 h 4885973"/>
              <a:gd name="connsiteX57024" fmla="*/ 1060505 w 6085020"/>
              <a:gd name="connsiteY57024" fmla="*/ 1240981 h 4885973"/>
              <a:gd name="connsiteX57025" fmla="*/ 1060505 w 6085020"/>
              <a:gd name="connsiteY57025" fmla="*/ 1239654 h 4885973"/>
              <a:gd name="connsiteX57026" fmla="*/ 1058984 w 6085020"/>
              <a:gd name="connsiteY57026" fmla="*/ 1241930 h 4885973"/>
              <a:gd name="connsiteX57027" fmla="*/ 1053089 w 6085020"/>
              <a:gd name="connsiteY57027" fmla="*/ 1241930 h 4885973"/>
              <a:gd name="connsiteX57028" fmla="*/ 1051568 w 6085020"/>
              <a:gd name="connsiteY57028" fmla="*/ 1237947 h 4885973"/>
              <a:gd name="connsiteX57029" fmla="*/ 1062787 w 6085020"/>
              <a:gd name="connsiteY57029" fmla="*/ 1229222 h 4885973"/>
              <a:gd name="connsiteX57030" fmla="*/ 1064879 w 6085020"/>
              <a:gd name="connsiteY57030" fmla="*/ 1229222 h 4885973"/>
              <a:gd name="connsiteX57031" fmla="*/ 1067921 w 6085020"/>
              <a:gd name="connsiteY57031" fmla="*/ 1227705 h 4885973"/>
              <a:gd name="connsiteX57032" fmla="*/ 1076668 w 6085020"/>
              <a:gd name="connsiteY57032" fmla="*/ 1225998 h 4885973"/>
              <a:gd name="connsiteX57033" fmla="*/ 1087697 w 6085020"/>
              <a:gd name="connsiteY57033" fmla="*/ 1217842 h 4885973"/>
              <a:gd name="connsiteX57034" fmla="*/ 1085416 w 6085020"/>
              <a:gd name="connsiteY57034" fmla="*/ 1216515 h 4885973"/>
              <a:gd name="connsiteX57035" fmla="*/ 1090930 w 6085020"/>
              <a:gd name="connsiteY57035" fmla="*/ 1216515 h 4885973"/>
              <a:gd name="connsiteX57036" fmla="*/ 1083134 w 6085020"/>
              <a:gd name="connsiteY57036" fmla="*/ 1223343 h 4885973"/>
              <a:gd name="connsiteX57037" fmla="*/ 1085986 w 6085020"/>
              <a:gd name="connsiteY57037" fmla="*/ 1223343 h 4885973"/>
              <a:gd name="connsiteX57038" fmla="*/ 1083514 w 6085020"/>
              <a:gd name="connsiteY57038" fmla="*/ 1225049 h 4885973"/>
              <a:gd name="connsiteX57039" fmla="*/ 1115080 w 6085020"/>
              <a:gd name="connsiteY57039" fmla="*/ 1206083 h 4885973"/>
              <a:gd name="connsiteX57040" fmla="*/ 1117932 w 6085020"/>
              <a:gd name="connsiteY57040" fmla="*/ 1207790 h 4885973"/>
              <a:gd name="connsiteX57041" fmla="*/ 1123637 w 6085020"/>
              <a:gd name="connsiteY57041" fmla="*/ 1203428 h 4885973"/>
              <a:gd name="connsiteX57042" fmla="*/ 1123637 w 6085020"/>
              <a:gd name="connsiteY57042" fmla="*/ 1205324 h 4885973"/>
              <a:gd name="connsiteX57043" fmla="*/ 1130863 w 6085020"/>
              <a:gd name="connsiteY57043" fmla="*/ 1199445 h 4885973"/>
              <a:gd name="connsiteX57044" fmla="*/ 1133145 w 6085020"/>
              <a:gd name="connsiteY57044" fmla="*/ 1200772 h 4885973"/>
              <a:gd name="connsiteX57045" fmla="*/ 1135997 w 6085020"/>
              <a:gd name="connsiteY57045" fmla="*/ 1194893 h 4885973"/>
              <a:gd name="connsiteX57046" fmla="*/ 1133715 w 6085020"/>
              <a:gd name="connsiteY57046" fmla="*/ 1194893 h 4885973"/>
              <a:gd name="connsiteX57047" fmla="*/ 1132765 w 6085020"/>
              <a:gd name="connsiteY57047" fmla="*/ 1192806 h 4885973"/>
              <a:gd name="connsiteX57048" fmla="*/ 1135926 w 6085020"/>
              <a:gd name="connsiteY57048" fmla="*/ 1193399 h 4885973"/>
              <a:gd name="connsiteX57049" fmla="*/ 1140117 w 6085020"/>
              <a:gd name="connsiteY57049" fmla="*/ 1194092 h 4885973"/>
              <a:gd name="connsiteX57050" fmla="*/ 1140396 w 6085020"/>
              <a:gd name="connsiteY57050" fmla="*/ 1195058 h 4885973"/>
              <a:gd name="connsiteX57051" fmla="*/ 1139800 w 6085020"/>
              <a:gd name="connsiteY57051" fmla="*/ 1195651 h 4885973"/>
              <a:gd name="connsiteX57052" fmla="*/ 1136568 w 6085020"/>
              <a:gd name="connsiteY57052" fmla="*/ 1194513 h 4885973"/>
              <a:gd name="connsiteX57053" fmla="*/ 1139800 w 6085020"/>
              <a:gd name="connsiteY57053" fmla="*/ 1197927 h 4885973"/>
              <a:gd name="connsiteX57054" fmla="*/ 1145674 w 6085020"/>
              <a:gd name="connsiteY57054" fmla="*/ 1194022 h 4885973"/>
              <a:gd name="connsiteX57055" fmla="*/ 1147407 w 6085020"/>
              <a:gd name="connsiteY57055" fmla="*/ 1194324 h 4885973"/>
              <a:gd name="connsiteX57056" fmla="*/ 1146981 w 6085020"/>
              <a:gd name="connsiteY57056" fmla="*/ 1193153 h 4885973"/>
              <a:gd name="connsiteX57057" fmla="*/ 1148928 w 6085020"/>
              <a:gd name="connsiteY57057" fmla="*/ 1191858 h 4885973"/>
              <a:gd name="connsiteX57058" fmla="*/ 1146836 w 6085020"/>
              <a:gd name="connsiteY57058" fmla="*/ 1191858 h 4885973"/>
              <a:gd name="connsiteX57059" fmla="*/ 1151210 w 6085020"/>
              <a:gd name="connsiteY57059" fmla="*/ 1189772 h 4885973"/>
              <a:gd name="connsiteX57060" fmla="*/ 1151210 w 6085020"/>
              <a:gd name="connsiteY57060" fmla="*/ 1193944 h 4885973"/>
              <a:gd name="connsiteX57061" fmla="*/ 1152541 w 6085020"/>
              <a:gd name="connsiteY57061" fmla="*/ 1191668 h 4885973"/>
              <a:gd name="connsiteX57062" fmla="*/ 1154442 w 6085020"/>
              <a:gd name="connsiteY57062" fmla="*/ 1189772 h 4885973"/>
              <a:gd name="connsiteX57063" fmla="*/ 1148738 w 6085020"/>
              <a:gd name="connsiteY57063" fmla="*/ 1189772 h 4885973"/>
              <a:gd name="connsiteX57064" fmla="*/ 1148738 w 6085020"/>
              <a:gd name="connsiteY57064" fmla="*/ 1188444 h 4885973"/>
              <a:gd name="connsiteX57065" fmla="*/ 1156724 w 6085020"/>
              <a:gd name="connsiteY57065" fmla="*/ 1185409 h 4885973"/>
              <a:gd name="connsiteX57066" fmla="*/ 1156724 w 6085020"/>
              <a:gd name="connsiteY57066" fmla="*/ 1188065 h 4885973"/>
              <a:gd name="connsiteX57067" fmla="*/ 1159196 w 6085020"/>
              <a:gd name="connsiteY57067" fmla="*/ 1184840 h 4885973"/>
              <a:gd name="connsiteX57068" fmla="*/ 1156534 w 6085020"/>
              <a:gd name="connsiteY57068" fmla="*/ 1180288 h 4885973"/>
              <a:gd name="connsiteX57069" fmla="*/ 1155203 w 6085020"/>
              <a:gd name="connsiteY57069" fmla="*/ 1184082 h 4885973"/>
              <a:gd name="connsiteX57070" fmla="*/ 1153111 w 6085020"/>
              <a:gd name="connsiteY57070" fmla="*/ 1184082 h 4885973"/>
              <a:gd name="connsiteX57071" fmla="*/ 1153111 w 6085020"/>
              <a:gd name="connsiteY57071" fmla="*/ 1182375 h 4885973"/>
              <a:gd name="connsiteX57072" fmla="*/ 1153111 w 6085020"/>
              <a:gd name="connsiteY57072" fmla="*/ 1184082 h 4885973"/>
              <a:gd name="connsiteX57073" fmla="*/ 1153111 w 6085020"/>
              <a:gd name="connsiteY57073" fmla="*/ 1185030 h 4885973"/>
              <a:gd name="connsiteX57074" fmla="*/ 1149498 w 6085020"/>
              <a:gd name="connsiteY57074" fmla="*/ 1185030 h 4885973"/>
              <a:gd name="connsiteX57075" fmla="*/ 1149498 w 6085020"/>
              <a:gd name="connsiteY57075" fmla="*/ 1183892 h 4885973"/>
              <a:gd name="connsiteX57076" fmla="*/ 1149498 w 6085020"/>
              <a:gd name="connsiteY57076" fmla="*/ 1182754 h 4885973"/>
              <a:gd name="connsiteX57077" fmla="*/ 1151590 w 6085020"/>
              <a:gd name="connsiteY57077" fmla="*/ 1184651 h 4885973"/>
              <a:gd name="connsiteX57078" fmla="*/ 1151222 w 6085020"/>
              <a:gd name="connsiteY57078" fmla="*/ 1181904 h 4885973"/>
              <a:gd name="connsiteX57079" fmla="*/ 1162049 w 6085020"/>
              <a:gd name="connsiteY57079" fmla="*/ 1168909 h 4885973"/>
              <a:gd name="connsiteX57080" fmla="*/ 1175740 w 6085020"/>
              <a:gd name="connsiteY57080" fmla="*/ 1168909 h 4885973"/>
              <a:gd name="connsiteX57081" fmla="*/ 1165852 w 6085020"/>
              <a:gd name="connsiteY57081" fmla="*/ 1165305 h 4885973"/>
              <a:gd name="connsiteX57082" fmla="*/ 1169389 w 6085020"/>
              <a:gd name="connsiteY57082" fmla="*/ 1163368 h 4885973"/>
              <a:gd name="connsiteX57083" fmla="*/ 1169465 w 6085020"/>
              <a:gd name="connsiteY57083" fmla="*/ 1163029 h 4885973"/>
              <a:gd name="connsiteX57084" fmla="*/ 1169465 w 6085020"/>
              <a:gd name="connsiteY57084" fmla="*/ 1160753 h 4885973"/>
              <a:gd name="connsiteX57085" fmla="*/ 1194756 w 6085020"/>
              <a:gd name="connsiteY57085" fmla="*/ 1130786 h 4885973"/>
              <a:gd name="connsiteX57086" fmla="*/ 1217004 w 6085020"/>
              <a:gd name="connsiteY57086" fmla="*/ 1104612 h 4885973"/>
              <a:gd name="connsiteX57087" fmla="*/ 1219476 w 6085020"/>
              <a:gd name="connsiteY57087" fmla="*/ 1111061 h 4885973"/>
              <a:gd name="connsiteX57088" fmla="*/ 1222138 w 6085020"/>
              <a:gd name="connsiteY57088" fmla="*/ 1098543 h 4885973"/>
              <a:gd name="connsiteX57089" fmla="*/ 1240013 w 6085020"/>
              <a:gd name="connsiteY57089" fmla="*/ 1077300 h 4885973"/>
              <a:gd name="connsiteX57090" fmla="*/ 1219096 w 6085020"/>
              <a:gd name="connsiteY57090" fmla="*/ 1090008 h 4885973"/>
              <a:gd name="connsiteX57091" fmla="*/ 1220997 w 6085020"/>
              <a:gd name="connsiteY57091" fmla="*/ 1075593 h 4885973"/>
              <a:gd name="connsiteX57092" fmla="*/ 1200080 w 6085020"/>
              <a:gd name="connsiteY57092" fmla="*/ 1096456 h 4885973"/>
              <a:gd name="connsiteX57093" fmla="*/ 1208447 w 6085020"/>
              <a:gd name="connsiteY57093" fmla="*/ 1096456 h 4885973"/>
              <a:gd name="connsiteX57094" fmla="*/ 1184107 w 6085020"/>
              <a:gd name="connsiteY57094" fmla="*/ 1111250 h 4885973"/>
              <a:gd name="connsiteX57095" fmla="*/ 1159957 w 6085020"/>
              <a:gd name="connsiteY57095" fmla="*/ 1075783 h 4885973"/>
              <a:gd name="connsiteX57096" fmla="*/ 1169465 w 6085020"/>
              <a:gd name="connsiteY57096" fmla="*/ 1074455 h 4885973"/>
              <a:gd name="connsiteX57097" fmla="*/ 1156914 w 6085020"/>
              <a:gd name="connsiteY57097" fmla="*/ 1071041 h 4885973"/>
              <a:gd name="connsiteX57098" fmla="*/ 1145885 w 6085020"/>
              <a:gd name="connsiteY57098" fmla="*/ 1053971 h 4885973"/>
              <a:gd name="connsiteX57099" fmla="*/ 1107854 w 6085020"/>
              <a:gd name="connsiteY57099" fmla="*/ 997072 h 4885973"/>
              <a:gd name="connsiteX57100" fmla="*/ 1077809 w 6085020"/>
              <a:gd name="connsiteY57100" fmla="*/ 986261 h 4885973"/>
              <a:gd name="connsiteX57101" fmla="*/ 1076478 w 6085020"/>
              <a:gd name="connsiteY57101" fmla="*/ 982467 h 4885973"/>
              <a:gd name="connsiteX57102" fmla="*/ 1067541 w 6085020"/>
              <a:gd name="connsiteY57102" fmla="*/ 968053 h 4885973"/>
              <a:gd name="connsiteX57103" fmla="*/ 1053469 w 6085020"/>
              <a:gd name="connsiteY57103" fmla="*/ 971846 h 4885973"/>
              <a:gd name="connsiteX57104" fmla="*/ 1051187 w 6085020"/>
              <a:gd name="connsiteY57104" fmla="*/ 971846 h 4885973"/>
              <a:gd name="connsiteX57105" fmla="*/ 1044342 w 6085020"/>
              <a:gd name="connsiteY57105" fmla="*/ 973553 h 4885973"/>
              <a:gd name="connsiteX57106" fmla="*/ 1033883 w 6085020"/>
              <a:gd name="connsiteY57106" fmla="*/ 967294 h 4885973"/>
              <a:gd name="connsiteX57107" fmla="*/ 1049286 w 6085020"/>
              <a:gd name="connsiteY57107" fmla="*/ 942069 h 4885973"/>
              <a:gd name="connsiteX57108" fmla="*/ 1056512 w 6085020"/>
              <a:gd name="connsiteY57108" fmla="*/ 944534 h 4885973"/>
              <a:gd name="connsiteX57109" fmla="*/ 1069632 w 6085020"/>
              <a:gd name="connsiteY57109" fmla="*/ 931447 h 4885973"/>
              <a:gd name="connsiteX57110" fmla="*/ 1063738 w 6085020"/>
              <a:gd name="connsiteY57110" fmla="*/ 920826 h 4885973"/>
              <a:gd name="connsiteX57111" fmla="*/ 1082753 w 6085020"/>
              <a:gd name="connsiteY57111" fmla="*/ 893894 h 4885973"/>
              <a:gd name="connsiteX57112" fmla="*/ 1086366 w 6085020"/>
              <a:gd name="connsiteY57112" fmla="*/ 891618 h 4885973"/>
              <a:gd name="connsiteX57113" fmla="*/ 1091120 w 6085020"/>
              <a:gd name="connsiteY57113" fmla="*/ 888773 h 4885973"/>
              <a:gd name="connsiteX57114" fmla="*/ 1088838 w 6085020"/>
              <a:gd name="connsiteY57114" fmla="*/ 884979 h 4885973"/>
              <a:gd name="connsiteX57115" fmla="*/ 1091120 w 6085020"/>
              <a:gd name="connsiteY57115" fmla="*/ 881565 h 4885973"/>
              <a:gd name="connsiteX57116" fmla="*/ 1080281 w 6085020"/>
              <a:gd name="connsiteY57116" fmla="*/ 867151 h 4885973"/>
              <a:gd name="connsiteX57117" fmla="*/ 1084845 w 6085020"/>
              <a:gd name="connsiteY57117" fmla="*/ 863168 h 4885973"/>
              <a:gd name="connsiteX57118" fmla="*/ 1084845 w 6085020"/>
              <a:gd name="connsiteY57118" fmla="*/ 859564 h 4885973"/>
              <a:gd name="connsiteX57119" fmla="*/ 1086366 w 6085020"/>
              <a:gd name="connsiteY57119" fmla="*/ 859564 h 4885973"/>
              <a:gd name="connsiteX57120" fmla="*/ 1086366 w 6085020"/>
              <a:gd name="connsiteY57120" fmla="*/ 862978 h 4885973"/>
              <a:gd name="connsiteX57121" fmla="*/ 1089409 w 6085020"/>
              <a:gd name="connsiteY57121" fmla="*/ 857857 h 4885973"/>
              <a:gd name="connsiteX57122" fmla="*/ 1087317 w 6085020"/>
              <a:gd name="connsiteY57122" fmla="*/ 857857 h 4885973"/>
              <a:gd name="connsiteX57123" fmla="*/ 1087317 w 6085020"/>
              <a:gd name="connsiteY57123" fmla="*/ 855391 h 4885973"/>
              <a:gd name="connsiteX57124" fmla="*/ 1093402 w 6085020"/>
              <a:gd name="connsiteY57124" fmla="*/ 852736 h 4885973"/>
              <a:gd name="connsiteX57125" fmla="*/ 1104241 w 6085020"/>
              <a:gd name="connsiteY57125" fmla="*/ 849891 h 4885973"/>
              <a:gd name="connsiteX57126" fmla="*/ 1108805 w 6085020"/>
              <a:gd name="connsiteY57126" fmla="*/ 848753 h 4885973"/>
              <a:gd name="connsiteX57127" fmla="*/ 1108805 w 6085020"/>
              <a:gd name="connsiteY57127" fmla="*/ 847426 h 4885973"/>
              <a:gd name="connsiteX57128" fmla="*/ 1108805 w 6085020"/>
              <a:gd name="connsiteY57128" fmla="*/ 845719 h 4885973"/>
              <a:gd name="connsiteX57129" fmla="*/ 1113749 w 6085020"/>
              <a:gd name="connsiteY57129" fmla="*/ 847805 h 4885973"/>
              <a:gd name="connsiteX57130" fmla="*/ 1124207 w 6085020"/>
              <a:gd name="connsiteY57130" fmla="*/ 841736 h 4885973"/>
              <a:gd name="connsiteX57131" fmla="*/ 1132955 w 6085020"/>
              <a:gd name="connsiteY57131" fmla="*/ 839839 h 4885973"/>
              <a:gd name="connsiteX57132" fmla="*/ 1130863 w 6085020"/>
              <a:gd name="connsiteY57132" fmla="*/ 842494 h 4885973"/>
              <a:gd name="connsiteX57133" fmla="*/ 1144174 w 6085020"/>
              <a:gd name="connsiteY57133" fmla="*/ 837942 h 4885973"/>
              <a:gd name="connsiteX57134" fmla="*/ 1144174 w 6085020"/>
              <a:gd name="connsiteY57134" fmla="*/ 840598 h 4885973"/>
              <a:gd name="connsiteX57135" fmla="*/ 1150639 w 6085020"/>
              <a:gd name="connsiteY57135" fmla="*/ 836046 h 4885973"/>
              <a:gd name="connsiteX57136" fmla="*/ 1153111 w 6085020"/>
              <a:gd name="connsiteY57136" fmla="*/ 840218 h 4885973"/>
              <a:gd name="connsiteX57137" fmla="*/ 1156914 w 6085020"/>
              <a:gd name="connsiteY57137" fmla="*/ 834528 h 4885973"/>
              <a:gd name="connsiteX57138" fmla="*/ 1163570 w 6085020"/>
              <a:gd name="connsiteY57138" fmla="*/ 833201 h 4885973"/>
              <a:gd name="connsiteX57139" fmla="*/ 1164521 w 6085020"/>
              <a:gd name="connsiteY57139" fmla="*/ 833201 h 4885973"/>
              <a:gd name="connsiteX57140" fmla="*/ 1168134 w 6085020"/>
              <a:gd name="connsiteY57140" fmla="*/ 831114 h 4885973"/>
              <a:gd name="connsiteX57141" fmla="*/ 1168134 w 6085020"/>
              <a:gd name="connsiteY57141" fmla="*/ 829597 h 4885973"/>
              <a:gd name="connsiteX57142" fmla="*/ 1185628 w 6085020"/>
              <a:gd name="connsiteY57142" fmla="*/ 824476 h 4885973"/>
              <a:gd name="connsiteX57143" fmla="*/ 1188481 w 6085020"/>
              <a:gd name="connsiteY57143" fmla="*/ 826183 h 4885973"/>
              <a:gd name="connsiteX57144" fmla="*/ 1189621 w 6085020"/>
              <a:gd name="connsiteY57144" fmla="*/ 821631 h 4885973"/>
              <a:gd name="connsiteX57145" fmla="*/ 1192284 w 6085020"/>
              <a:gd name="connsiteY57145" fmla="*/ 821631 h 4885973"/>
              <a:gd name="connsiteX57146" fmla="*/ 1190382 w 6085020"/>
              <a:gd name="connsiteY57146" fmla="*/ 819734 h 4885973"/>
              <a:gd name="connsiteX57147" fmla="*/ 1193425 w 6085020"/>
              <a:gd name="connsiteY57147" fmla="*/ 822200 h 4885973"/>
              <a:gd name="connsiteX57148" fmla="*/ 1201601 w 6085020"/>
              <a:gd name="connsiteY57148" fmla="*/ 817648 h 4885973"/>
              <a:gd name="connsiteX57149" fmla="*/ 1203693 w 6085020"/>
              <a:gd name="connsiteY57149" fmla="*/ 819545 h 4885973"/>
              <a:gd name="connsiteX57150" fmla="*/ 1210349 w 6085020"/>
              <a:gd name="connsiteY57150" fmla="*/ 815751 h 4885973"/>
              <a:gd name="connsiteX57151" fmla="*/ 1210349 w 6085020"/>
              <a:gd name="connsiteY57151" fmla="*/ 817458 h 4885973"/>
              <a:gd name="connsiteX57152" fmla="*/ 1215673 w 6085020"/>
              <a:gd name="connsiteY57152" fmla="*/ 815941 h 4885973"/>
              <a:gd name="connsiteX57153" fmla="*/ 1217004 w 6085020"/>
              <a:gd name="connsiteY57153" fmla="*/ 815562 h 4885973"/>
              <a:gd name="connsiteX57154" fmla="*/ 1221948 w 6085020"/>
              <a:gd name="connsiteY57154" fmla="*/ 813096 h 4885973"/>
              <a:gd name="connsiteX57155" fmla="*/ 1230125 w 6085020"/>
              <a:gd name="connsiteY57155" fmla="*/ 811199 h 4885973"/>
              <a:gd name="connsiteX57156" fmla="*/ 1232026 w 6085020"/>
              <a:gd name="connsiteY57156" fmla="*/ 812906 h 4885973"/>
              <a:gd name="connsiteX57157" fmla="*/ 1235640 w 6085020"/>
              <a:gd name="connsiteY57157" fmla="*/ 810630 h 4885973"/>
              <a:gd name="connsiteX57158" fmla="*/ 1259599 w 6085020"/>
              <a:gd name="connsiteY57158" fmla="*/ 807785 h 4885973"/>
              <a:gd name="connsiteX57159" fmla="*/ 1259599 w 6085020"/>
              <a:gd name="connsiteY57159" fmla="*/ 805130 h 4885973"/>
              <a:gd name="connsiteX57160" fmla="*/ 1272340 w 6085020"/>
              <a:gd name="connsiteY57160" fmla="*/ 804182 h 4885973"/>
              <a:gd name="connsiteX57161" fmla="*/ 1274241 w 6085020"/>
              <a:gd name="connsiteY57161" fmla="*/ 802854 h 4885973"/>
              <a:gd name="connsiteX57162" fmla="*/ 1293257 w 6085020"/>
              <a:gd name="connsiteY57162" fmla="*/ 807596 h 4885973"/>
              <a:gd name="connsiteX57163" fmla="*/ 1304476 w 6085020"/>
              <a:gd name="connsiteY57163" fmla="*/ 795457 h 4885973"/>
              <a:gd name="connsiteX57164" fmla="*/ 1308469 w 6085020"/>
              <a:gd name="connsiteY57164" fmla="*/ 795457 h 4885973"/>
              <a:gd name="connsiteX57165" fmla="*/ 1314174 w 6085020"/>
              <a:gd name="connsiteY57165" fmla="*/ 795457 h 4885973"/>
              <a:gd name="connsiteX57166" fmla="*/ 1360763 w 6085020"/>
              <a:gd name="connsiteY57166" fmla="*/ 788060 h 4885973"/>
              <a:gd name="connsiteX57167" fmla="*/ 1360763 w 6085020"/>
              <a:gd name="connsiteY57167" fmla="*/ 789957 h 4885973"/>
              <a:gd name="connsiteX57168" fmla="*/ 1322731 w 6085020"/>
              <a:gd name="connsiteY57168" fmla="*/ 800199 h 4885973"/>
              <a:gd name="connsiteX57169" fmla="*/ 1319308 w 6085020"/>
              <a:gd name="connsiteY57169" fmla="*/ 803423 h 4885973"/>
              <a:gd name="connsiteX57170" fmla="*/ 1315505 w 6085020"/>
              <a:gd name="connsiteY57170" fmla="*/ 800578 h 4885973"/>
              <a:gd name="connsiteX57171" fmla="*/ 1290785 w 6085020"/>
              <a:gd name="connsiteY57171" fmla="*/ 809872 h 4885973"/>
              <a:gd name="connsiteX57172" fmla="*/ 1288123 w 6085020"/>
              <a:gd name="connsiteY57172" fmla="*/ 809872 h 4885973"/>
              <a:gd name="connsiteX57173" fmla="*/ 1284700 w 6085020"/>
              <a:gd name="connsiteY57173" fmla="*/ 813286 h 4885973"/>
              <a:gd name="connsiteX57174" fmla="*/ 1289644 w 6085020"/>
              <a:gd name="connsiteY57174" fmla="*/ 811579 h 4885973"/>
              <a:gd name="connsiteX57175" fmla="*/ 1288123 w 6085020"/>
              <a:gd name="connsiteY57175" fmla="*/ 812906 h 4885973"/>
              <a:gd name="connsiteX57176" fmla="*/ 1292877 w 6085020"/>
              <a:gd name="connsiteY57176" fmla="*/ 814993 h 4885973"/>
              <a:gd name="connsiteX57177" fmla="*/ 1297440 w 6085020"/>
              <a:gd name="connsiteY57177" fmla="*/ 813855 h 4885973"/>
              <a:gd name="connsiteX57178" fmla="*/ 1283559 w 6085020"/>
              <a:gd name="connsiteY57178" fmla="*/ 822769 h 4885973"/>
              <a:gd name="connsiteX57179" fmla="*/ 1281657 w 6085020"/>
              <a:gd name="connsiteY57179" fmla="*/ 821441 h 4885973"/>
              <a:gd name="connsiteX57180" fmla="*/ 1274431 w 6085020"/>
              <a:gd name="connsiteY57180" fmla="*/ 817648 h 4885973"/>
              <a:gd name="connsiteX57181" fmla="*/ 1280136 w 6085020"/>
              <a:gd name="connsiteY57181" fmla="*/ 823907 h 4885973"/>
              <a:gd name="connsiteX57182" fmla="*/ 1259599 w 6085020"/>
              <a:gd name="connsiteY57182" fmla="*/ 828459 h 4885973"/>
              <a:gd name="connsiteX57183" fmla="*/ 1250282 w 6085020"/>
              <a:gd name="connsiteY57183" fmla="*/ 835287 h 4885973"/>
              <a:gd name="connsiteX57184" fmla="*/ 1247810 w 6085020"/>
              <a:gd name="connsiteY57184" fmla="*/ 831683 h 4885973"/>
              <a:gd name="connsiteX57185" fmla="*/ 1243626 w 6085020"/>
              <a:gd name="connsiteY57185" fmla="*/ 831683 h 4885973"/>
              <a:gd name="connsiteX57186" fmla="*/ 1241915 w 6085020"/>
              <a:gd name="connsiteY57186" fmla="*/ 834528 h 4885973"/>
              <a:gd name="connsiteX57187" fmla="*/ 1235259 w 6085020"/>
              <a:gd name="connsiteY57187" fmla="*/ 836804 h 4885973"/>
              <a:gd name="connsiteX57188" fmla="*/ 1230315 w 6085020"/>
              <a:gd name="connsiteY57188" fmla="*/ 836804 h 4885973"/>
              <a:gd name="connsiteX57189" fmla="*/ 1225561 w 6085020"/>
              <a:gd name="connsiteY57189" fmla="*/ 839460 h 4885973"/>
              <a:gd name="connsiteX57190" fmla="*/ 1210158 w 6085020"/>
              <a:gd name="connsiteY57190" fmla="*/ 844960 h 4885973"/>
              <a:gd name="connsiteX57191" fmla="*/ 1191143 w 6085020"/>
              <a:gd name="connsiteY57191" fmla="*/ 849322 h 4885973"/>
              <a:gd name="connsiteX57192" fmla="*/ 1192474 w 6085020"/>
              <a:gd name="connsiteY57192" fmla="*/ 852357 h 4885973"/>
              <a:gd name="connsiteX57193" fmla="*/ 1188861 w 6085020"/>
              <a:gd name="connsiteY57193" fmla="*/ 852357 h 4885973"/>
              <a:gd name="connsiteX57194" fmla="*/ 1189812 w 6085020"/>
              <a:gd name="connsiteY57194" fmla="*/ 849891 h 4885973"/>
              <a:gd name="connsiteX57195" fmla="*/ 1184107 w 6085020"/>
              <a:gd name="connsiteY57195" fmla="*/ 852736 h 4885973"/>
              <a:gd name="connsiteX57196" fmla="*/ 1187530 w 6085020"/>
              <a:gd name="connsiteY57196" fmla="*/ 852736 h 4885973"/>
              <a:gd name="connsiteX57197" fmla="*/ 1186199 w 6085020"/>
              <a:gd name="connsiteY57197" fmla="*/ 855012 h 4885973"/>
              <a:gd name="connsiteX57198" fmla="*/ 1189051 w 6085020"/>
              <a:gd name="connsiteY57198" fmla="*/ 855012 h 4885973"/>
              <a:gd name="connsiteX57199" fmla="*/ 1186199 w 6085020"/>
              <a:gd name="connsiteY57199" fmla="*/ 857288 h 4885973"/>
              <a:gd name="connsiteX57200" fmla="*/ 1190002 w 6085020"/>
              <a:gd name="connsiteY57200" fmla="*/ 854822 h 4885973"/>
              <a:gd name="connsiteX57201" fmla="*/ 1197608 w 6085020"/>
              <a:gd name="connsiteY57201" fmla="*/ 854822 h 4885973"/>
              <a:gd name="connsiteX57202" fmla="*/ 1197608 w 6085020"/>
              <a:gd name="connsiteY57202" fmla="*/ 857098 h 4885973"/>
              <a:gd name="connsiteX57203" fmla="*/ 1197608 w 6085020"/>
              <a:gd name="connsiteY57203" fmla="*/ 873220 h 4885973"/>
              <a:gd name="connsiteX57204" fmla="*/ 1208827 w 6085020"/>
              <a:gd name="connsiteY57204" fmla="*/ 852926 h 4885973"/>
              <a:gd name="connsiteX57205" fmla="*/ 1221568 w 6085020"/>
              <a:gd name="connsiteY57205" fmla="*/ 849512 h 4885973"/>
              <a:gd name="connsiteX57206" fmla="*/ 1226892 w 6085020"/>
              <a:gd name="connsiteY57206" fmla="*/ 844201 h 4885973"/>
              <a:gd name="connsiteX57207" fmla="*/ 1231266 w 6085020"/>
              <a:gd name="connsiteY57207" fmla="*/ 847426 h 4885973"/>
              <a:gd name="connsiteX57208" fmla="*/ 1234308 w 6085020"/>
              <a:gd name="connsiteY57208" fmla="*/ 846098 h 4885973"/>
              <a:gd name="connsiteX57209" fmla="*/ 1235449 w 6085020"/>
              <a:gd name="connsiteY57209" fmla="*/ 849133 h 4885973"/>
              <a:gd name="connsiteX57210" fmla="*/ 1232787 w 6085020"/>
              <a:gd name="connsiteY57210" fmla="*/ 853684 h 4885973"/>
              <a:gd name="connsiteX57211" fmla="*/ 1236590 w 6085020"/>
              <a:gd name="connsiteY57211" fmla="*/ 849891 h 4885973"/>
              <a:gd name="connsiteX57212" fmla="*/ 1236590 w 6085020"/>
              <a:gd name="connsiteY57212" fmla="*/ 853684 h 4885973"/>
              <a:gd name="connsiteX57213" fmla="*/ 1243436 w 6085020"/>
              <a:gd name="connsiteY57213" fmla="*/ 848564 h 4885973"/>
              <a:gd name="connsiteX57214" fmla="*/ 1243436 w 6085020"/>
              <a:gd name="connsiteY57214" fmla="*/ 847236 h 4885973"/>
              <a:gd name="connsiteX57215" fmla="*/ 1245908 w 6085020"/>
              <a:gd name="connsiteY57215" fmla="*/ 849512 h 4885973"/>
              <a:gd name="connsiteX57216" fmla="*/ 1253895 w 6085020"/>
              <a:gd name="connsiteY57216" fmla="*/ 846098 h 4885973"/>
              <a:gd name="connsiteX57217" fmla="*/ 1253895 w 6085020"/>
              <a:gd name="connsiteY57217" fmla="*/ 848184 h 4885973"/>
              <a:gd name="connsiteX57218" fmla="*/ 1252754 w 6085020"/>
              <a:gd name="connsiteY57218" fmla="*/ 848184 h 4885973"/>
              <a:gd name="connsiteX57219" fmla="*/ 1245528 w 6085020"/>
              <a:gd name="connsiteY57219" fmla="*/ 853305 h 4885973"/>
              <a:gd name="connsiteX57220" fmla="*/ 1251422 w 6085020"/>
              <a:gd name="connsiteY57220" fmla="*/ 853305 h 4885973"/>
              <a:gd name="connsiteX57221" fmla="*/ 1254085 w 6085020"/>
              <a:gd name="connsiteY57221" fmla="*/ 852167 h 4885973"/>
              <a:gd name="connsiteX57222" fmla="*/ 1255606 w 6085020"/>
              <a:gd name="connsiteY57222" fmla="*/ 884410 h 4885973"/>
              <a:gd name="connsiteX57223" fmla="*/ 1257127 w 6085020"/>
              <a:gd name="connsiteY57223" fmla="*/ 924809 h 4885973"/>
              <a:gd name="connsiteX57224" fmla="*/ 1257127 w 6085020"/>
              <a:gd name="connsiteY57224" fmla="*/ 928792 h 4885973"/>
              <a:gd name="connsiteX57225" fmla="*/ 1257127 w 6085020"/>
              <a:gd name="connsiteY57225" fmla="*/ 934292 h 4885973"/>
              <a:gd name="connsiteX57226" fmla="*/ 1258648 w 6085020"/>
              <a:gd name="connsiteY57226" fmla="*/ 930499 h 4885973"/>
              <a:gd name="connsiteX57227" fmla="*/ 1261881 w 6085020"/>
              <a:gd name="connsiteY57227" fmla="*/ 922533 h 4885973"/>
              <a:gd name="connsiteX57228" fmla="*/ 1270818 w 6085020"/>
              <a:gd name="connsiteY57228" fmla="*/ 900152 h 4885973"/>
              <a:gd name="connsiteX57229" fmla="*/ 1284510 w 6085020"/>
              <a:gd name="connsiteY57229" fmla="*/ 866013 h 4885973"/>
              <a:gd name="connsiteX57230" fmla="*/ 1260170 w 6085020"/>
              <a:gd name="connsiteY57230" fmla="*/ 841736 h 4885973"/>
              <a:gd name="connsiteX57231" fmla="*/ 1282038 w 6085020"/>
              <a:gd name="connsiteY57231" fmla="*/ 840029 h 4885973"/>
              <a:gd name="connsiteX57232" fmla="*/ 1304857 w 6085020"/>
              <a:gd name="connsiteY57232" fmla="*/ 831114 h 4885973"/>
              <a:gd name="connsiteX57233" fmla="*/ 1319533 w 6085020"/>
              <a:gd name="connsiteY57233" fmla="*/ 830236 h 4885973"/>
              <a:gd name="connsiteX57234" fmla="*/ 1319689 w 6085020"/>
              <a:gd name="connsiteY57234" fmla="*/ 830925 h 4885973"/>
              <a:gd name="connsiteX57235" fmla="*/ 1320919 w 6085020"/>
              <a:gd name="connsiteY57235" fmla="*/ 830153 h 4885973"/>
              <a:gd name="connsiteX57236" fmla="*/ 1323872 w 6085020"/>
              <a:gd name="connsiteY57236" fmla="*/ 829976 h 4885973"/>
              <a:gd name="connsiteX57237" fmla="*/ 1323872 w 6085020"/>
              <a:gd name="connsiteY57237" fmla="*/ 831304 h 4885973"/>
              <a:gd name="connsiteX57238" fmla="*/ 1325964 w 6085020"/>
              <a:gd name="connsiteY57238" fmla="*/ 831304 h 4885973"/>
              <a:gd name="connsiteX57239" fmla="*/ 1325964 w 6085020"/>
              <a:gd name="connsiteY57239" fmla="*/ 827700 h 4885973"/>
              <a:gd name="connsiteX57240" fmla="*/ 1324823 w 6085020"/>
              <a:gd name="connsiteY57240" fmla="*/ 827700 h 4885973"/>
              <a:gd name="connsiteX57241" fmla="*/ 1320919 w 6085020"/>
              <a:gd name="connsiteY57241" fmla="*/ 830153 h 4885973"/>
              <a:gd name="connsiteX57242" fmla="*/ 1319533 w 6085020"/>
              <a:gd name="connsiteY57242" fmla="*/ 830236 h 4885973"/>
              <a:gd name="connsiteX57243" fmla="*/ 1319285 w 6085020"/>
              <a:gd name="connsiteY57243" fmla="*/ 829147 h 4885973"/>
              <a:gd name="connsiteX57244" fmla="*/ 1317597 w 6085020"/>
              <a:gd name="connsiteY57244" fmla="*/ 828080 h 4885973"/>
              <a:gd name="connsiteX57245" fmla="*/ 1326154 w 6085020"/>
              <a:gd name="connsiteY57245" fmla="*/ 825045 h 4885973"/>
              <a:gd name="connsiteX57246" fmla="*/ 1332619 w 6085020"/>
              <a:gd name="connsiteY57246" fmla="*/ 823528 h 4885973"/>
              <a:gd name="connsiteX57247" fmla="*/ 1336423 w 6085020"/>
              <a:gd name="connsiteY57247" fmla="*/ 822200 h 4885973"/>
              <a:gd name="connsiteX57248" fmla="*/ 1342698 w 6085020"/>
              <a:gd name="connsiteY57248" fmla="*/ 822200 h 4885973"/>
              <a:gd name="connsiteX57249" fmla="*/ 1340606 w 6085020"/>
              <a:gd name="connsiteY57249" fmla="*/ 827131 h 4885973"/>
              <a:gd name="connsiteX57250" fmla="*/ 1333570 w 6085020"/>
              <a:gd name="connsiteY57250" fmla="*/ 829976 h 4885973"/>
              <a:gd name="connsiteX57251" fmla="*/ 1344980 w 6085020"/>
              <a:gd name="connsiteY57251" fmla="*/ 831304 h 4885973"/>
              <a:gd name="connsiteX57252" fmla="*/ 1349924 w 6085020"/>
              <a:gd name="connsiteY57252" fmla="*/ 831304 h 4885973"/>
              <a:gd name="connsiteX57253" fmla="*/ 1364185 w 6085020"/>
              <a:gd name="connsiteY57253" fmla="*/ 826562 h 4885973"/>
              <a:gd name="connsiteX57254" fmla="*/ 1353727 w 6085020"/>
              <a:gd name="connsiteY57254" fmla="*/ 826562 h 4885973"/>
              <a:gd name="connsiteX57255" fmla="*/ 1367038 w 6085020"/>
              <a:gd name="connsiteY57255" fmla="*/ 826562 h 4885973"/>
              <a:gd name="connsiteX57256" fmla="*/ 1367038 w 6085020"/>
              <a:gd name="connsiteY57256" fmla="*/ 822579 h 4885973"/>
              <a:gd name="connsiteX57257" fmla="*/ 1398033 w 6085020"/>
              <a:gd name="connsiteY57257" fmla="*/ 816889 h 4885973"/>
              <a:gd name="connsiteX57258" fmla="*/ 1401076 w 6085020"/>
              <a:gd name="connsiteY57258" fmla="*/ 815562 h 4885973"/>
              <a:gd name="connsiteX57259" fmla="*/ 1401076 w 6085020"/>
              <a:gd name="connsiteY57259" fmla="*/ 817648 h 4885973"/>
              <a:gd name="connsiteX57260" fmla="*/ 1414292 w 6085020"/>
              <a:gd name="connsiteY57260" fmla="*/ 815514 h 4885973"/>
              <a:gd name="connsiteX57261" fmla="*/ 1419718 w 6085020"/>
              <a:gd name="connsiteY57261" fmla="*/ 816390 h 4885973"/>
              <a:gd name="connsiteX57262" fmla="*/ 1412905 w 6085020"/>
              <a:gd name="connsiteY57262" fmla="*/ 819205 h 4885973"/>
              <a:gd name="connsiteX57263" fmla="*/ 1409062 w 6085020"/>
              <a:gd name="connsiteY57263" fmla="*/ 828459 h 4885973"/>
              <a:gd name="connsiteX57264" fmla="*/ 1422183 w 6085020"/>
              <a:gd name="connsiteY57264" fmla="*/ 841546 h 4885973"/>
              <a:gd name="connsiteX57265" fmla="*/ 1435304 w 6085020"/>
              <a:gd name="connsiteY57265" fmla="*/ 828459 h 4885973"/>
              <a:gd name="connsiteX57266" fmla="*/ 1431461 w 6085020"/>
              <a:gd name="connsiteY57266" fmla="*/ 819205 h 4885973"/>
              <a:gd name="connsiteX57267" fmla="*/ 1427651 w 6085020"/>
              <a:gd name="connsiteY57267" fmla="*/ 817631 h 4885973"/>
              <a:gd name="connsiteX57268" fmla="*/ 1437016 w 6085020"/>
              <a:gd name="connsiteY57268" fmla="*/ 816486 h 4885973"/>
              <a:gd name="connsiteX57269" fmla="*/ 1445383 w 6085020"/>
              <a:gd name="connsiteY57269" fmla="*/ 813475 h 4885973"/>
              <a:gd name="connsiteX57270" fmla="*/ 1448615 w 6085020"/>
              <a:gd name="connsiteY57270" fmla="*/ 813475 h 4885973"/>
              <a:gd name="connsiteX57271" fmla="*/ 1451658 w 6085020"/>
              <a:gd name="connsiteY57271" fmla="*/ 817648 h 4885973"/>
              <a:gd name="connsiteX57272" fmla="*/ 1462687 w 6085020"/>
              <a:gd name="connsiteY57272" fmla="*/ 813286 h 4885973"/>
              <a:gd name="connsiteX57273" fmla="*/ 1454320 w 6085020"/>
              <a:gd name="connsiteY57273" fmla="*/ 819924 h 4885973"/>
              <a:gd name="connsiteX57274" fmla="*/ 1471054 w 6085020"/>
              <a:gd name="connsiteY57274" fmla="*/ 822769 h 4885973"/>
              <a:gd name="connsiteX57275" fmla="*/ 1447474 w 6085020"/>
              <a:gd name="connsiteY57275" fmla="*/ 832821 h 4885973"/>
              <a:gd name="connsiteX57276" fmla="*/ 1463447 w 6085020"/>
              <a:gd name="connsiteY57276" fmla="*/ 832821 h 4885973"/>
              <a:gd name="connsiteX57277" fmla="*/ 1484365 w 6085020"/>
              <a:gd name="connsiteY57277" fmla="*/ 827511 h 4885973"/>
              <a:gd name="connsiteX57278" fmla="*/ 1484365 w 6085020"/>
              <a:gd name="connsiteY57278" fmla="*/ 829787 h 4885973"/>
              <a:gd name="connsiteX57279" fmla="*/ 1511557 w 6085020"/>
              <a:gd name="connsiteY57279" fmla="*/ 821252 h 4885973"/>
              <a:gd name="connsiteX57280" fmla="*/ 1513649 w 6085020"/>
              <a:gd name="connsiteY57280" fmla="*/ 823148 h 4885973"/>
              <a:gd name="connsiteX57281" fmla="*/ 1537228 w 6085020"/>
              <a:gd name="connsiteY57281" fmla="*/ 816889 h 4885973"/>
              <a:gd name="connsiteX57282" fmla="*/ 1537228 w 6085020"/>
              <a:gd name="connsiteY57282" fmla="*/ 820303 h 4885973"/>
              <a:gd name="connsiteX57283" fmla="*/ 1525248 w 6085020"/>
              <a:gd name="connsiteY57283" fmla="*/ 828649 h 4885973"/>
              <a:gd name="connsiteX57284" fmla="*/ 1553962 w 6085020"/>
              <a:gd name="connsiteY57284" fmla="*/ 819165 h 4885973"/>
              <a:gd name="connsiteX57285" fmla="*/ 1550729 w 6085020"/>
              <a:gd name="connsiteY57285" fmla="*/ 816700 h 4885973"/>
              <a:gd name="connsiteX57286" fmla="*/ 1553582 w 6085020"/>
              <a:gd name="connsiteY57286" fmla="*/ 814424 h 4885973"/>
              <a:gd name="connsiteX57287" fmla="*/ 1555293 w 6085020"/>
              <a:gd name="connsiteY57287" fmla="*/ 816889 h 4885973"/>
              <a:gd name="connsiteX57288" fmla="*/ 1558146 w 6085020"/>
              <a:gd name="connsiteY57288" fmla="*/ 809303 h 4885973"/>
              <a:gd name="connsiteX57289" fmla="*/ 1553962 w 6085020"/>
              <a:gd name="connsiteY57289" fmla="*/ 809303 h 4885973"/>
              <a:gd name="connsiteX57290" fmla="*/ 1551680 w 6085020"/>
              <a:gd name="connsiteY57290" fmla="*/ 806458 h 4885973"/>
              <a:gd name="connsiteX57291" fmla="*/ 1560618 w 6085020"/>
              <a:gd name="connsiteY57291" fmla="*/ 803233 h 4885973"/>
              <a:gd name="connsiteX57292" fmla="*/ 1551300 w 6085020"/>
              <a:gd name="connsiteY57292" fmla="*/ 800768 h 4885973"/>
              <a:gd name="connsiteX57293" fmla="*/ 1550159 w 6085020"/>
              <a:gd name="connsiteY57293" fmla="*/ 790905 h 4885973"/>
              <a:gd name="connsiteX57294" fmla="*/ 1539700 w 6085020"/>
              <a:gd name="connsiteY57294" fmla="*/ 790905 h 4885973"/>
              <a:gd name="connsiteX57295" fmla="*/ 1532284 w 6085020"/>
              <a:gd name="connsiteY57295" fmla="*/ 785026 h 4885973"/>
              <a:gd name="connsiteX57296" fmla="*/ 1530763 w 6085020"/>
              <a:gd name="connsiteY57296" fmla="*/ 781043 h 4885973"/>
              <a:gd name="connsiteX57297" fmla="*/ 1514029 w 6085020"/>
              <a:gd name="connsiteY57297" fmla="*/ 772887 h 4885973"/>
              <a:gd name="connsiteX57298" fmla="*/ 1511177 w 6085020"/>
              <a:gd name="connsiteY57298" fmla="*/ 767387 h 4885973"/>
              <a:gd name="connsiteX57299" fmla="*/ 1499387 w 6085020"/>
              <a:gd name="connsiteY57299" fmla="*/ 767387 h 4885973"/>
              <a:gd name="connsiteX57300" fmla="*/ 1495394 w 6085020"/>
              <a:gd name="connsiteY57300" fmla="*/ 756007 h 4885973"/>
              <a:gd name="connsiteX57301" fmla="*/ 1487787 w 6085020"/>
              <a:gd name="connsiteY57301" fmla="*/ 737040 h 4885973"/>
              <a:gd name="connsiteX57302" fmla="*/ 1491591 w 6085020"/>
              <a:gd name="connsiteY57302" fmla="*/ 731919 h 4885973"/>
              <a:gd name="connsiteX57303" fmla="*/ 1486837 w 6085020"/>
              <a:gd name="connsiteY57303" fmla="*/ 734195 h 4885973"/>
              <a:gd name="connsiteX57304" fmla="*/ 1479040 w 6085020"/>
              <a:gd name="connsiteY57304" fmla="*/ 713901 h 4885973"/>
              <a:gd name="connsiteX57305" fmla="*/ 1409062 w 6085020"/>
              <a:gd name="connsiteY57305" fmla="*/ 713901 h 4885973"/>
              <a:gd name="connsiteX57306" fmla="*/ 1409062 w 6085020"/>
              <a:gd name="connsiteY57306" fmla="*/ 753731 h 4885973"/>
              <a:gd name="connsiteX57307" fmla="*/ 1382440 w 6085020"/>
              <a:gd name="connsiteY57307" fmla="*/ 758662 h 4885973"/>
              <a:gd name="connsiteX57308" fmla="*/ 1379778 w 6085020"/>
              <a:gd name="connsiteY57308" fmla="*/ 759800 h 4885973"/>
              <a:gd name="connsiteX57309" fmla="*/ 1352586 w 6085020"/>
              <a:gd name="connsiteY57309" fmla="*/ 765869 h 4885973"/>
              <a:gd name="connsiteX57310" fmla="*/ 1348783 w 6085020"/>
              <a:gd name="connsiteY57310" fmla="*/ 765869 h 4885973"/>
              <a:gd name="connsiteX57311" fmla="*/ 1347071 w 6085020"/>
              <a:gd name="connsiteY57311" fmla="*/ 765869 h 4885973"/>
              <a:gd name="connsiteX57312" fmla="*/ 1345170 w 6085020"/>
              <a:gd name="connsiteY57312" fmla="*/ 763973 h 4885973"/>
              <a:gd name="connsiteX57313" fmla="*/ 1329767 w 6085020"/>
              <a:gd name="connsiteY57313" fmla="*/ 768525 h 4885973"/>
              <a:gd name="connsiteX57314" fmla="*/ 1359051 w 6085020"/>
              <a:gd name="connsiteY57314" fmla="*/ 737230 h 4885973"/>
              <a:gd name="connsiteX57315" fmla="*/ 1305807 w 6085020"/>
              <a:gd name="connsiteY57315" fmla="*/ 737230 h 4885973"/>
              <a:gd name="connsiteX57316" fmla="*/ 1233738 w 6085020"/>
              <a:gd name="connsiteY57316" fmla="*/ 735333 h 4885973"/>
              <a:gd name="connsiteX57317" fmla="*/ 1216243 w 6085020"/>
              <a:gd name="connsiteY57317" fmla="*/ 743109 h 4885973"/>
              <a:gd name="connsiteX57318" fmla="*/ 1216243 w 6085020"/>
              <a:gd name="connsiteY57318" fmla="*/ 741023 h 4885973"/>
              <a:gd name="connsiteX57319" fmla="*/ 1216243 w 6085020"/>
              <a:gd name="connsiteY57319" fmla="*/ 739127 h 4885973"/>
              <a:gd name="connsiteX57320" fmla="*/ 1216243 w 6085020"/>
              <a:gd name="connsiteY57320" fmla="*/ 737230 h 4885973"/>
              <a:gd name="connsiteX57321" fmla="*/ 1211109 w 6085020"/>
              <a:gd name="connsiteY57321" fmla="*/ 728885 h 4885973"/>
              <a:gd name="connsiteX57322" fmla="*/ 1207877 w 6085020"/>
              <a:gd name="connsiteY57322" fmla="*/ 730781 h 4885973"/>
              <a:gd name="connsiteX57323" fmla="*/ 1211680 w 6085020"/>
              <a:gd name="connsiteY57323" fmla="*/ 737420 h 4885973"/>
              <a:gd name="connsiteX57324" fmla="*/ 1217004 w 6085020"/>
              <a:gd name="connsiteY57324" fmla="*/ 743109 h 4885973"/>
              <a:gd name="connsiteX57325" fmla="*/ 1207877 w 6085020"/>
              <a:gd name="connsiteY57325" fmla="*/ 757524 h 4885973"/>
              <a:gd name="connsiteX57326" fmla="*/ 1197988 w 6085020"/>
              <a:gd name="connsiteY57326" fmla="*/ 782750 h 4885973"/>
              <a:gd name="connsiteX57327" fmla="*/ 1245528 w 6085020"/>
              <a:gd name="connsiteY57327" fmla="*/ 795267 h 4885973"/>
              <a:gd name="connsiteX57328" fmla="*/ 1264543 w 6085020"/>
              <a:gd name="connsiteY57328" fmla="*/ 800199 h 4885973"/>
              <a:gd name="connsiteX57329" fmla="*/ 1262452 w 6085020"/>
              <a:gd name="connsiteY57329" fmla="*/ 801526 h 4885973"/>
              <a:gd name="connsiteX57330" fmla="*/ 1262452 w 6085020"/>
              <a:gd name="connsiteY57330" fmla="*/ 800009 h 4885973"/>
              <a:gd name="connsiteX57331" fmla="*/ 1251422 w 6085020"/>
              <a:gd name="connsiteY57331" fmla="*/ 804371 h 4885973"/>
              <a:gd name="connsiteX57332" fmla="*/ 1251422 w 6085020"/>
              <a:gd name="connsiteY57332" fmla="*/ 802285 h 4885973"/>
              <a:gd name="connsiteX57333" fmla="*/ 1249521 w 6085020"/>
              <a:gd name="connsiteY57333" fmla="*/ 804182 h 4885973"/>
              <a:gd name="connsiteX57334" fmla="*/ 1251613 w 6085020"/>
              <a:gd name="connsiteY57334" fmla="*/ 800768 h 4885973"/>
              <a:gd name="connsiteX57335" fmla="*/ 1248380 w 6085020"/>
              <a:gd name="connsiteY57335" fmla="*/ 800768 h 4885973"/>
              <a:gd name="connsiteX57336" fmla="*/ 1248380 w 6085020"/>
              <a:gd name="connsiteY57336" fmla="*/ 803423 h 4885973"/>
              <a:gd name="connsiteX57337" fmla="*/ 1244387 w 6085020"/>
              <a:gd name="connsiteY57337" fmla="*/ 806458 h 4885973"/>
              <a:gd name="connsiteX57338" fmla="*/ 1246098 w 6085020"/>
              <a:gd name="connsiteY57338" fmla="*/ 802095 h 4885973"/>
              <a:gd name="connsiteX57339" fmla="*/ 1241915 w 6085020"/>
              <a:gd name="connsiteY57339" fmla="*/ 802095 h 4885973"/>
              <a:gd name="connsiteX57340" fmla="*/ 1234879 w 6085020"/>
              <a:gd name="connsiteY57340" fmla="*/ 800957 h 4885973"/>
              <a:gd name="connsiteX57341" fmla="*/ 1234879 w 6085020"/>
              <a:gd name="connsiteY57341" fmla="*/ 796974 h 4885973"/>
              <a:gd name="connsiteX57342" fmla="*/ 1219286 w 6085020"/>
              <a:gd name="connsiteY57342" fmla="*/ 803613 h 4885973"/>
              <a:gd name="connsiteX57343" fmla="*/ 1217955 w 6085020"/>
              <a:gd name="connsiteY57343" fmla="*/ 801337 h 4885973"/>
              <a:gd name="connsiteX57344" fmla="*/ 1217004 w 6085020"/>
              <a:gd name="connsiteY57344" fmla="*/ 798302 h 4885973"/>
              <a:gd name="connsiteX57345" fmla="*/ 1214722 w 6085020"/>
              <a:gd name="connsiteY57345" fmla="*/ 808165 h 4885973"/>
              <a:gd name="connsiteX57346" fmla="*/ 1209588 w 6085020"/>
              <a:gd name="connsiteY57346" fmla="*/ 808165 h 4885973"/>
              <a:gd name="connsiteX57347" fmla="*/ 1172697 w 6085020"/>
              <a:gd name="connsiteY57347" fmla="*/ 821252 h 4885973"/>
              <a:gd name="connsiteX57348" fmla="*/ 1171176 w 6085020"/>
              <a:gd name="connsiteY57348" fmla="*/ 819734 h 4885973"/>
              <a:gd name="connsiteX57349" fmla="*/ 1169845 w 6085020"/>
              <a:gd name="connsiteY57349" fmla="*/ 819734 h 4885973"/>
              <a:gd name="connsiteX57350" fmla="*/ 1174599 w 6085020"/>
              <a:gd name="connsiteY57350" fmla="*/ 812906 h 4885973"/>
              <a:gd name="connsiteX57351" fmla="*/ 1197988 w 6085020"/>
              <a:gd name="connsiteY57351" fmla="*/ 760748 h 4885973"/>
              <a:gd name="connsiteX57352" fmla="*/ 1204073 w 6085020"/>
              <a:gd name="connsiteY57352" fmla="*/ 735143 h 4885973"/>
              <a:gd name="connsiteX57353" fmla="*/ 1181445 w 6085020"/>
              <a:gd name="connsiteY57353" fmla="*/ 730023 h 4885973"/>
              <a:gd name="connsiteX57354" fmla="*/ 1179353 w 6085020"/>
              <a:gd name="connsiteY57354" fmla="*/ 730023 h 4885973"/>
              <a:gd name="connsiteX57355" fmla="*/ 1176691 w 6085020"/>
              <a:gd name="connsiteY57355" fmla="*/ 725660 h 4885973"/>
              <a:gd name="connsiteX57356" fmla="*/ 1171747 w 6085020"/>
              <a:gd name="connsiteY57356" fmla="*/ 728505 h 4885973"/>
              <a:gd name="connsiteX57357" fmla="*/ 1170606 w 6085020"/>
              <a:gd name="connsiteY57357" fmla="*/ 728505 h 4885973"/>
              <a:gd name="connsiteX57358" fmla="*/ 1151590 w 6085020"/>
              <a:gd name="connsiteY57358" fmla="*/ 729833 h 4885973"/>
              <a:gd name="connsiteX57359" fmla="*/ 1153302 w 6085020"/>
              <a:gd name="connsiteY57359" fmla="*/ 722626 h 4885973"/>
              <a:gd name="connsiteX57360" fmla="*/ 1142463 w 6085020"/>
              <a:gd name="connsiteY57360" fmla="*/ 716936 h 4885973"/>
              <a:gd name="connsiteX57361" fmla="*/ 1137518 w 6085020"/>
              <a:gd name="connsiteY57361" fmla="*/ 714280 h 4885973"/>
              <a:gd name="connsiteX57362" fmla="*/ 1153492 w 6085020"/>
              <a:gd name="connsiteY57362" fmla="*/ 710866 h 4885973"/>
              <a:gd name="connsiteX57363" fmla="*/ 1156344 w 6085020"/>
              <a:gd name="connsiteY57363" fmla="*/ 710866 h 4885973"/>
              <a:gd name="connsiteX57364" fmla="*/ 1158816 w 6085020"/>
              <a:gd name="connsiteY57364" fmla="*/ 707832 h 4885973"/>
              <a:gd name="connsiteX57365" fmla="*/ 1158816 w 6085020"/>
              <a:gd name="connsiteY57365" fmla="*/ 711625 h 4885973"/>
              <a:gd name="connsiteX57366" fmla="*/ 1161478 w 6085020"/>
              <a:gd name="connsiteY57366" fmla="*/ 711625 h 4885973"/>
              <a:gd name="connsiteX57367" fmla="*/ 1164140 w 6085020"/>
              <a:gd name="connsiteY57367" fmla="*/ 704797 h 4885973"/>
              <a:gd name="connsiteX57368" fmla="*/ 1164005 w 6085020"/>
              <a:gd name="connsiteY57368" fmla="*/ 706938 h 4885973"/>
              <a:gd name="connsiteX57369" fmla="*/ 1164140 w 6085020"/>
              <a:gd name="connsiteY57369" fmla="*/ 707073 h 4885973"/>
              <a:gd name="connsiteX57370" fmla="*/ 1175170 w 6085020"/>
              <a:gd name="connsiteY57370" fmla="*/ 701952 h 4885973"/>
              <a:gd name="connsiteX57371" fmla="*/ 1175170 w 6085020"/>
              <a:gd name="connsiteY57371" fmla="*/ 705556 h 4885973"/>
              <a:gd name="connsiteX57372" fmla="*/ 1178592 w 6085020"/>
              <a:gd name="connsiteY57372" fmla="*/ 702521 h 4885973"/>
              <a:gd name="connsiteX57373" fmla="*/ 1190762 w 6085020"/>
              <a:gd name="connsiteY57373" fmla="*/ 705366 h 4885973"/>
              <a:gd name="connsiteX57374" fmla="*/ 1188671 w 6085020"/>
              <a:gd name="connsiteY57374" fmla="*/ 702142 h 4885973"/>
              <a:gd name="connsiteX57375" fmla="*/ 1190192 w 6085020"/>
              <a:gd name="connsiteY57375" fmla="*/ 699676 h 4885973"/>
              <a:gd name="connsiteX57376" fmla="*/ 1192664 w 6085020"/>
              <a:gd name="connsiteY57376" fmla="*/ 698159 h 4885973"/>
              <a:gd name="connsiteX57377" fmla="*/ 1199319 w 6085020"/>
              <a:gd name="connsiteY57377" fmla="*/ 701193 h 4885973"/>
              <a:gd name="connsiteX57378" fmla="*/ 1200460 w 6085020"/>
              <a:gd name="connsiteY57378" fmla="*/ 697969 h 4885973"/>
              <a:gd name="connsiteX57379" fmla="*/ 1200460 w 6085020"/>
              <a:gd name="connsiteY57379" fmla="*/ 701573 h 4885973"/>
              <a:gd name="connsiteX57380" fmla="*/ 1203693 w 6085020"/>
              <a:gd name="connsiteY57380" fmla="*/ 699676 h 4885973"/>
              <a:gd name="connsiteX57381" fmla="*/ 1203693 w 6085020"/>
              <a:gd name="connsiteY57381" fmla="*/ 693227 h 4885973"/>
              <a:gd name="connsiteX57382" fmla="*/ 1206355 w 6085020"/>
              <a:gd name="connsiteY57382" fmla="*/ 693227 h 4885973"/>
              <a:gd name="connsiteX57383" fmla="*/ 1214532 w 6085020"/>
              <a:gd name="connsiteY57383" fmla="*/ 689624 h 4885973"/>
              <a:gd name="connsiteX57384" fmla="*/ 1216624 w 6085020"/>
              <a:gd name="connsiteY57384" fmla="*/ 693038 h 4885973"/>
              <a:gd name="connsiteX57385" fmla="*/ 1220161 w 6085020"/>
              <a:gd name="connsiteY57385" fmla="*/ 691101 h 4885973"/>
              <a:gd name="connsiteX57386" fmla="*/ 1220237 w 6085020"/>
              <a:gd name="connsiteY57386" fmla="*/ 690762 h 4885973"/>
              <a:gd name="connsiteX57387" fmla="*/ 1220237 w 6085020"/>
              <a:gd name="connsiteY57387" fmla="*/ 688296 h 4885973"/>
              <a:gd name="connsiteX57388" fmla="*/ 1239252 w 6085020"/>
              <a:gd name="connsiteY57388" fmla="*/ 684692 h 4885973"/>
              <a:gd name="connsiteX57389" fmla="*/ 1241154 w 6085020"/>
              <a:gd name="connsiteY57389" fmla="*/ 684692 h 4885973"/>
              <a:gd name="connsiteX57390" fmla="*/ 1287362 w 6085020"/>
              <a:gd name="connsiteY57390" fmla="*/ 684692 h 4885973"/>
              <a:gd name="connsiteX57391" fmla="*/ 1276333 w 6085020"/>
              <a:gd name="connsiteY57391" fmla="*/ 673692 h 4885973"/>
              <a:gd name="connsiteX57392" fmla="*/ 1281087 w 6085020"/>
              <a:gd name="connsiteY57392" fmla="*/ 675589 h 4885973"/>
              <a:gd name="connsiteX57393" fmla="*/ 1310561 w 6085020"/>
              <a:gd name="connsiteY57393" fmla="*/ 671416 h 4885973"/>
              <a:gd name="connsiteX57394" fmla="*/ 1317027 w 6085020"/>
              <a:gd name="connsiteY57394" fmla="*/ 671416 h 4885973"/>
              <a:gd name="connsiteX57395" fmla="*/ 1324253 w 6085020"/>
              <a:gd name="connsiteY57395" fmla="*/ 669519 h 4885973"/>
              <a:gd name="connsiteX57396" fmla="*/ 1324253 w 6085020"/>
              <a:gd name="connsiteY57396" fmla="*/ 671985 h 4885973"/>
              <a:gd name="connsiteX57397" fmla="*/ 1303906 w 6085020"/>
              <a:gd name="connsiteY57397" fmla="*/ 675399 h 4885973"/>
              <a:gd name="connsiteX57398" fmla="*/ 1302765 w 6085020"/>
              <a:gd name="connsiteY57398" fmla="*/ 680141 h 4885973"/>
              <a:gd name="connsiteX57399" fmla="*/ 1312083 w 6085020"/>
              <a:gd name="connsiteY57399" fmla="*/ 677106 h 4885973"/>
              <a:gd name="connsiteX57400" fmla="*/ 1313414 w 6085020"/>
              <a:gd name="connsiteY57400" fmla="*/ 680141 h 4885973"/>
              <a:gd name="connsiteX57401" fmla="*/ 1327866 w 6085020"/>
              <a:gd name="connsiteY57401" fmla="*/ 677865 h 4885973"/>
              <a:gd name="connsiteX57402" fmla="*/ 1335662 w 6085020"/>
              <a:gd name="connsiteY57402" fmla="*/ 674830 h 4885973"/>
              <a:gd name="connsiteX57403" fmla="*/ 1335662 w 6085020"/>
              <a:gd name="connsiteY57403" fmla="*/ 670657 h 4885973"/>
              <a:gd name="connsiteX57404" fmla="*/ 1352206 w 6085020"/>
              <a:gd name="connsiteY57404" fmla="*/ 667243 h 4885973"/>
              <a:gd name="connsiteX57405" fmla="*/ 1352206 w 6085020"/>
              <a:gd name="connsiteY57405" fmla="*/ 671606 h 4885973"/>
              <a:gd name="connsiteX57406" fmla="*/ 1348473 w 6085020"/>
              <a:gd name="connsiteY57406" fmla="*/ 675467 h 4885973"/>
              <a:gd name="connsiteX57407" fmla="*/ 1348593 w 6085020"/>
              <a:gd name="connsiteY57407" fmla="*/ 676347 h 4885973"/>
              <a:gd name="connsiteX57408" fmla="*/ 1351635 w 6085020"/>
              <a:gd name="connsiteY57408" fmla="*/ 675020 h 4885973"/>
              <a:gd name="connsiteX57409" fmla="*/ 1352966 w 6085020"/>
              <a:gd name="connsiteY57409" fmla="*/ 678054 h 4885973"/>
              <a:gd name="connsiteX57410" fmla="*/ 1360573 w 6085020"/>
              <a:gd name="connsiteY57410" fmla="*/ 670278 h 4885973"/>
              <a:gd name="connsiteX57411" fmla="*/ 1365136 w 6085020"/>
              <a:gd name="connsiteY57411" fmla="*/ 670278 h 4885973"/>
              <a:gd name="connsiteX57412" fmla="*/ 1365136 w 6085020"/>
              <a:gd name="connsiteY57412" fmla="*/ 677106 h 4885973"/>
              <a:gd name="connsiteX57413" fmla="*/ 1351255 w 6085020"/>
              <a:gd name="connsiteY57413" fmla="*/ 683555 h 4885973"/>
              <a:gd name="connsiteX57414" fmla="*/ 1359241 w 6085020"/>
              <a:gd name="connsiteY57414" fmla="*/ 680520 h 4885973"/>
              <a:gd name="connsiteX57415" fmla="*/ 1359241 w 6085020"/>
              <a:gd name="connsiteY57415" fmla="*/ 683365 h 4885973"/>
              <a:gd name="connsiteX57416" fmla="*/ 1367418 w 6085020"/>
              <a:gd name="connsiteY57416" fmla="*/ 681278 h 4885973"/>
              <a:gd name="connsiteX57417" fmla="*/ 1369700 w 6085020"/>
              <a:gd name="connsiteY57417" fmla="*/ 678813 h 4885973"/>
              <a:gd name="connsiteX57418" fmla="*/ 1369700 w 6085020"/>
              <a:gd name="connsiteY57418" fmla="*/ 680899 h 4885973"/>
              <a:gd name="connsiteX57419" fmla="*/ 1374454 w 6085020"/>
              <a:gd name="connsiteY57419" fmla="*/ 682037 h 4885973"/>
              <a:gd name="connsiteX57420" fmla="*/ 1377877 w 6085020"/>
              <a:gd name="connsiteY57420" fmla="*/ 678623 h 4885973"/>
              <a:gd name="connsiteX57421" fmla="*/ 1404499 w 6085020"/>
              <a:gd name="connsiteY57421" fmla="*/ 672744 h 4885973"/>
              <a:gd name="connsiteX57422" fmla="*/ 1413056 w 6085020"/>
              <a:gd name="connsiteY57422" fmla="*/ 673882 h 4885973"/>
              <a:gd name="connsiteX57423" fmla="*/ 1405830 w 6085020"/>
              <a:gd name="connsiteY57423" fmla="*/ 683555 h 4885973"/>
              <a:gd name="connsiteX57424" fmla="*/ 1408492 w 6085020"/>
              <a:gd name="connsiteY57424" fmla="*/ 683555 h 4885973"/>
              <a:gd name="connsiteX57425" fmla="*/ 1400125 w 6085020"/>
              <a:gd name="connsiteY57425" fmla="*/ 688676 h 4885973"/>
              <a:gd name="connsiteX57426" fmla="*/ 1405450 w 6085020"/>
              <a:gd name="connsiteY57426" fmla="*/ 690382 h 4885973"/>
              <a:gd name="connsiteX57427" fmla="*/ 1410964 w 6085020"/>
              <a:gd name="connsiteY57427" fmla="*/ 688865 h 4885973"/>
              <a:gd name="connsiteX57428" fmla="*/ 1410964 w 6085020"/>
              <a:gd name="connsiteY57428" fmla="*/ 691520 h 4885973"/>
              <a:gd name="connsiteX57429" fmla="*/ 1421042 w 6085020"/>
              <a:gd name="connsiteY57429" fmla="*/ 687537 h 4885973"/>
              <a:gd name="connsiteX57430" fmla="*/ 1421113 w 6085020"/>
              <a:gd name="connsiteY57430" fmla="*/ 691828 h 4885973"/>
              <a:gd name="connsiteX57431" fmla="*/ 1421042 w 6085020"/>
              <a:gd name="connsiteY57431" fmla="*/ 691900 h 4885973"/>
              <a:gd name="connsiteX57432" fmla="*/ 1442530 w 6085020"/>
              <a:gd name="connsiteY57432" fmla="*/ 681468 h 4885973"/>
              <a:gd name="connsiteX57433" fmla="*/ 1439297 w 6085020"/>
              <a:gd name="connsiteY57433" fmla="*/ 685641 h 4885973"/>
              <a:gd name="connsiteX57434" fmla="*/ 1439297 w 6085020"/>
              <a:gd name="connsiteY57434" fmla="*/ 688676 h 4885973"/>
              <a:gd name="connsiteX57435" fmla="*/ 1458313 w 6085020"/>
              <a:gd name="connsiteY57435" fmla="*/ 679572 h 4885973"/>
              <a:gd name="connsiteX57436" fmla="*/ 1458313 w 6085020"/>
              <a:gd name="connsiteY57436" fmla="*/ 681658 h 4885973"/>
              <a:gd name="connsiteX57437" fmla="*/ 1472005 w 6085020"/>
              <a:gd name="connsiteY57437" fmla="*/ 676537 h 4885973"/>
              <a:gd name="connsiteX57438" fmla="*/ 1475427 w 6085020"/>
              <a:gd name="connsiteY57438" fmla="*/ 681468 h 4885973"/>
              <a:gd name="connsiteX57439" fmla="*/ 1469532 w 6085020"/>
              <a:gd name="connsiteY57439" fmla="*/ 683555 h 4885973"/>
              <a:gd name="connsiteX57440" fmla="*/ 1437966 w 6085020"/>
              <a:gd name="connsiteY57440" fmla="*/ 694176 h 4885973"/>
              <a:gd name="connsiteX57441" fmla="*/ 1435875 w 6085020"/>
              <a:gd name="connsiteY57441" fmla="*/ 699107 h 4885973"/>
              <a:gd name="connsiteX57442" fmla="*/ 1441579 w 6085020"/>
              <a:gd name="connsiteY57442" fmla="*/ 699107 h 4885973"/>
              <a:gd name="connsiteX57443" fmla="*/ 1441579 w 6085020"/>
              <a:gd name="connsiteY57443" fmla="*/ 703090 h 4885973"/>
              <a:gd name="connsiteX57444" fmla="*/ 1460595 w 6085020"/>
              <a:gd name="connsiteY57444" fmla="*/ 696831 h 4885973"/>
              <a:gd name="connsiteX57445" fmla="*/ 1462687 w 6085020"/>
              <a:gd name="connsiteY57445" fmla="*/ 699676 h 4885973"/>
              <a:gd name="connsiteX57446" fmla="*/ 1467060 w 6085020"/>
              <a:gd name="connsiteY57446" fmla="*/ 693796 h 4885973"/>
              <a:gd name="connsiteX57447" fmla="*/ 1470673 w 6085020"/>
              <a:gd name="connsiteY57447" fmla="*/ 695124 h 4885973"/>
              <a:gd name="connsiteX57448" fmla="*/ 1496725 w 6085020"/>
              <a:gd name="connsiteY57448" fmla="*/ 690382 h 4885973"/>
              <a:gd name="connsiteX57449" fmla="*/ 1499387 w 6085020"/>
              <a:gd name="connsiteY57449" fmla="*/ 685830 h 4885973"/>
              <a:gd name="connsiteX57450" fmla="*/ 1499387 w 6085020"/>
              <a:gd name="connsiteY57450" fmla="*/ 689813 h 4885973"/>
              <a:gd name="connsiteX57451" fmla="*/ 1513459 w 6085020"/>
              <a:gd name="connsiteY57451" fmla="*/ 684313 h 4885973"/>
              <a:gd name="connsiteX57452" fmla="*/ 1507944 w 6085020"/>
              <a:gd name="connsiteY57452" fmla="*/ 683365 h 4885973"/>
              <a:gd name="connsiteX57453" fmla="*/ 1502620 w 6085020"/>
              <a:gd name="connsiteY57453" fmla="*/ 687158 h 4885973"/>
              <a:gd name="connsiteX57454" fmla="*/ 1505092 w 6085020"/>
              <a:gd name="connsiteY57454" fmla="*/ 681658 h 4885973"/>
              <a:gd name="connsiteX57455" fmla="*/ 1502620 w 6085020"/>
              <a:gd name="connsiteY57455" fmla="*/ 681658 h 4885973"/>
              <a:gd name="connsiteX57456" fmla="*/ 1502620 w 6085020"/>
              <a:gd name="connsiteY57456" fmla="*/ 685072 h 4885973"/>
              <a:gd name="connsiteX57457" fmla="*/ 1497105 w 6085020"/>
              <a:gd name="connsiteY57457" fmla="*/ 685072 h 4885973"/>
              <a:gd name="connsiteX57458" fmla="*/ 1499767 w 6085020"/>
              <a:gd name="connsiteY57458" fmla="*/ 682796 h 4885973"/>
              <a:gd name="connsiteX57459" fmla="*/ 1496725 w 6085020"/>
              <a:gd name="connsiteY57459" fmla="*/ 681658 h 4885973"/>
              <a:gd name="connsiteX57460" fmla="*/ 1498056 w 6085020"/>
              <a:gd name="connsiteY57460" fmla="*/ 679382 h 4885973"/>
              <a:gd name="connsiteX57461" fmla="*/ 1509085 w 6085020"/>
              <a:gd name="connsiteY57461" fmla="*/ 675020 h 4885973"/>
              <a:gd name="connsiteX57462" fmla="*/ 1515931 w 6085020"/>
              <a:gd name="connsiteY57462" fmla="*/ 677675 h 4885973"/>
              <a:gd name="connsiteX57463" fmla="*/ 1517642 w 6085020"/>
              <a:gd name="connsiteY57463" fmla="*/ 673313 h 4885973"/>
              <a:gd name="connsiteX57464" fmla="*/ 1512318 w 6085020"/>
              <a:gd name="connsiteY57464" fmla="*/ 670847 h 4885973"/>
              <a:gd name="connsiteX57465" fmla="*/ 1483033 w 6085020"/>
              <a:gd name="connsiteY57465" fmla="*/ 666864 h 4885973"/>
              <a:gd name="connsiteX57466" fmla="*/ 1479040 w 6085020"/>
              <a:gd name="connsiteY57466" fmla="*/ 663829 h 4885973"/>
              <a:gd name="connsiteX57467" fmla="*/ 1469532 w 6085020"/>
              <a:gd name="connsiteY57467" fmla="*/ 663829 h 4885973"/>
              <a:gd name="connsiteX57468" fmla="*/ 1467821 w 6085020"/>
              <a:gd name="connsiteY57468" fmla="*/ 662881 h 4885973"/>
              <a:gd name="connsiteX57469" fmla="*/ 1467821 w 6085020"/>
              <a:gd name="connsiteY57469" fmla="*/ 658898 h 4885973"/>
              <a:gd name="connsiteX57470" fmla="*/ 1453369 w 6085020"/>
              <a:gd name="connsiteY57470" fmla="*/ 657381 h 4885973"/>
              <a:gd name="connsiteX57471" fmla="*/ 1453369 w 6085020"/>
              <a:gd name="connsiteY57471" fmla="*/ 648846 h 4885973"/>
              <a:gd name="connsiteX57472" fmla="*/ 1450136 w 6085020"/>
              <a:gd name="connsiteY57472" fmla="*/ 645432 h 4885973"/>
              <a:gd name="connsiteX57473" fmla="*/ 1451658 w 6085020"/>
              <a:gd name="connsiteY57473" fmla="*/ 643914 h 4885973"/>
              <a:gd name="connsiteX57474" fmla="*/ 1446333 w 6085020"/>
              <a:gd name="connsiteY57474" fmla="*/ 638604 h 4885973"/>
              <a:gd name="connsiteX57475" fmla="*/ 1441579 w 6085020"/>
              <a:gd name="connsiteY57475" fmla="*/ 638604 h 4885973"/>
              <a:gd name="connsiteX57476" fmla="*/ 1449566 w 6085020"/>
              <a:gd name="connsiteY57476" fmla="*/ 630258 h 4885973"/>
              <a:gd name="connsiteX57477" fmla="*/ 1449566 w 6085020"/>
              <a:gd name="connsiteY57477" fmla="*/ 628362 h 4885973"/>
              <a:gd name="connsiteX57478" fmla="*/ 1444622 w 6085020"/>
              <a:gd name="connsiteY57478" fmla="*/ 628362 h 4885973"/>
              <a:gd name="connsiteX57479" fmla="*/ 1444622 w 6085020"/>
              <a:gd name="connsiteY57479" fmla="*/ 626276 h 4885973"/>
              <a:gd name="connsiteX57480" fmla="*/ 1425606 w 6085020"/>
              <a:gd name="connsiteY57480" fmla="*/ 624569 h 4885973"/>
              <a:gd name="connsiteX57481" fmla="*/ 1435114 w 6085020"/>
              <a:gd name="connsiteY57481" fmla="*/ 609775 h 4885973"/>
              <a:gd name="connsiteX57482" fmla="*/ 1441960 w 6085020"/>
              <a:gd name="connsiteY57482" fmla="*/ 594412 h 4885973"/>
              <a:gd name="connsiteX57483" fmla="*/ 1435494 w 6085020"/>
              <a:gd name="connsiteY57483" fmla="*/ 587963 h 4885973"/>
              <a:gd name="connsiteX57484" fmla="*/ 1426177 w 6085020"/>
              <a:gd name="connsiteY57484" fmla="*/ 579049 h 4885973"/>
              <a:gd name="connsiteX57485" fmla="*/ 1421233 w 6085020"/>
              <a:gd name="connsiteY57485" fmla="*/ 583980 h 4885973"/>
              <a:gd name="connsiteX57486" fmla="*/ 1416289 w 6085020"/>
              <a:gd name="connsiteY57486" fmla="*/ 588911 h 4885973"/>
              <a:gd name="connsiteX57487" fmla="*/ 1435304 w 6085020"/>
              <a:gd name="connsiteY57487" fmla="*/ 593274 h 4885973"/>
              <a:gd name="connsiteX57488" fmla="*/ 1432832 w 6085020"/>
              <a:gd name="connsiteY57488" fmla="*/ 603516 h 4885973"/>
              <a:gd name="connsiteX57489" fmla="*/ 1423705 w 6085020"/>
              <a:gd name="connsiteY57489" fmla="*/ 618879 h 4885973"/>
              <a:gd name="connsiteX57490" fmla="*/ 1416859 w 6085020"/>
              <a:gd name="connsiteY57490" fmla="*/ 618879 h 4885973"/>
              <a:gd name="connsiteX57491" fmla="*/ 1418570 w 6085020"/>
              <a:gd name="connsiteY57491" fmla="*/ 611292 h 4885973"/>
              <a:gd name="connsiteX57492" fmla="*/ 1418570 w 6085020"/>
              <a:gd name="connsiteY57492" fmla="*/ 609395 h 4885973"/>
              <a:gd name="connsiteX57493" fmla="*/ 1415147 w 6085020"/>
              <a:gd name="connsiteY57493" fmla="*/ 587963 h 4885973"/>
              <a:gd name="connsiteX57494" fmla="*/ 1403358 w 6085020"/>
              <a:gd name="connsiteY57494" fmla="*/ 574497 h 4885973"/>
              <a:gd name="connsiteX57495" fmla="*/ 1396702 w 6085020"/>
              <a:gd name="connsiteY57495" fmla="*/ 572790 h 4885973"/>
              <a:gd name="connsiteX57496" fmla="*/ 1395371 w 6085020"/>
              <a:gd name="connsiteY57496" fmla="*/ 578100 h 4885973"/>
              <a:gd name="connsiteX57497" fmla="*/ 1400696 w 6085020"/>
              <a:gd name="connsiteY57497" fmla="*/ 588153 h 4885973"/>
              <a:gd name="connsiteX57498" fmla="*/ 1407161 w 6085020"/>
              <a:gd name="connsiteY57498" fmla="*/ 592894 h 4885973"/>
              <a:gd name="connsiteX57499" fmla="*/ 1393660 w 6085020"/>
              <a:gd name="connsiteY57499" fmla="*/ 587963 h 4885973"/>
              <a:gd name="connsiteX57500" fmla="*/ 1380159 w 6085020"/>
              <a:gd name="connsiteY57500" fmla="*/ 583601 h 4885973"/>
              <a:gd name="connsiteX57501" fmla="*/ 1375975 w 6085020"/>
              <a:gd name="connsiteY57501" fmla="*/ 589860 h 4885973"/>
              <a:gd name="connsiteX57502" fmla="*/ 1371982 w 6085020"/>
              <a:gd name="connsiteY57502" fmla="*/ 595929 h 4885973"/>
              <a:gd name="connsiteX57503" fmla="*/ 1371982 w 6085020"/>
              <a:gd name="connsiteY57503" fmla="*/ 591756 h 4885973"/>
              <a:gd name="connsiteX57504" fmla="*/ 1361333 w 6085020"/>
              <a:gd name="connsiteY57504" fmla="*/ 593084 h 4885973"/>
              <a:gd name="connsiteX57505" fmla="*/ 1361333 w 6085020"/>
              <a:gd name="connsiteY57505" fmla="*/ 589670 h 4885973"/>
              <a:gd name="connsiteX57506" fmla="*/ 1359432 w 6085020"/>
              <a:gd name="connsiteY57506" fmla="*/ 587584 h 4885973"/>
              <a:gd name="connsiteX57507" fmla="*/ 1336993 w 6085020"/>
              <a:gd name="connsiteY57507" fmla="*/ 585308 h 4885973"/>
              <a:gd name="connsiteX57508" fmla="*/ 1338134 w 6085020"/>
              <a:gd name="connsiteY57508" fmla="*/ 580566 h 4885973"/>
              <a:gd name="connsiteX57509" fmla="*/ 1336423 w 6085020"/>
              <a:gd name="connsiteY57509" fmla="*/ 580566 h 4885973"/>
              <a:gd name="connsiteX57510" fmla="*/ 1336423 w 6085020"/>
              <a:gd name="connsiteY57510" fmla="*/ 579428 h 4885973"/>
              <a:gd name="connsiteX57511" fmla="*/ 1341937 w 6085020"/>
              <a:gd name="connsiteY57511" fmla="*/ 579428 h 4885973"/>
              <a:gd name="connsiteX57512" fmla="*/ 1349924 w 6085020"/>
              <a:gd name="connsiteY57512" fmla="*/ 576393 h 4885973"/>
              <a:gd name="connsiteX57513" fmla="*/ 1352396 w 6085020"/>
              <a:gd name="connsiteY57513" fmla="*/ 574686 h 4885973"/>
              <a:gd name="connsiteX57514" fmla="*/ 1350684 w 6085020"/>
              <a:gd name="connsiteY57514" fmla="*/ 581514 h 4885973"/>
              <a:gd name="connsiteX57515" fmla="*/ 1357340 w 6085020"/>
              <a:gd name="connsiteY57515" fmla="*/ 579428 h 4885973"/>
              <a:gd name="connsiteX57516" fmla="*/ 1368939 w 6085020"/>
              <a:gd name="connsiteY57516" fmla="*/ 586066 h 4885973"/>
              <a:gd name="connsiteX57517" fmla="*/ 1370651 w 6085020"/>
              <a:gd name="connsiteY57517" fmla="*/ 565962 h 4885973"/>
              <a:gd name="connsiteX57518" fmla="*/ 1373123 w 6085020"/>
              <a:gd name="connsiteY57518" fmla="*/ 564634 h 4885973"/>
              <a:gd name="connsiteX57519" fmla="*/ 1373123 w 6085020"/>
              <a:gd name="connsiteY57519" fmla="*/ 560841 h 4885973"/>
              <a:gd name="connsiteX57520" fmla="*/ 1369510 w 6085020"/>
              <a:gd name="connsiteY57520" fmla="*/ 563117 h 4885973"/>
              <a:gd name="connsiteX57521" fmla="*/ 1370651 w 6085020"/>
              <a:gd name="connsiteY57521" fmla="*/ 565772 h 4885973"/>
              <a:gd name="connsiteX57522" fmla="*/ 1350114 w 6085020"/>
              <a:gd name="connsiteY57522" fmla="*/ 567100 h 4885973"/>
              <a:gd name="connsiteX57523" fmla="*/ 1350114 w 6085020"/>
              <a:gd name="connsiteY57523" fmla="*/ 568048 h 4885973"/>
              <a:gd name="connsiteX57524" fmla="*/ 1342508 w 6085020"/>
              <a:gd name="connsiteY57524" fmla="*/ 568048 h 4885973"/>
              <a:gd name="connsiteX57525" fmla="*/ 1342508 w 6085020"/>
              <a:gd name="connsiteY57525" fmla="*/ 566531 h 4885973"/>
              <a:gd name="connsiteX57526" fmla="*/ 1348783 w 6085020"/>
              <a:gd name="connsiteY57526" fmla="*/ 559513 h 4885973"/>
              <a:gd name="connsiteX57527" fmla="*/ 1348783 w 6085020"/>
              <a:gd name="connsiteY57527" fmla="*/ 562169 h 4885973"/>
              <a:gd name="connsiteX57528" fmla="*/ 1356389 w 6085020"/>
              <a:gd name="connsiteY57528" fmla="*/ 558186 h 4885973"/>
              <a:gd name="connsiteX57529" fmla="*/ 1354488 w 6085020"/>
              <a:gd name="connsiteY57529" fmla="*/ 556289 h 4885973"/>
              <a:gd name="connsiteX57530" fmla="*/ 1356199 w 6085020"/>
              <a:gd name="connsiteY57530" fmla="*/ 551927 h 4885973"/>
              <a:gd name="connsiteX57531" fmla="*/ 1351825 w 6085020"/>
              <a:gd name="connsiteY57531" fmla="*/ 551927 h 4885973"/>
              <a:gd name="connsiteX57532" fmla="*/ 1350684 w 6085020"/>
              <a:gd name="connsiteY57532" fmla="*/ 547185 h 4885973"/>
              <a:gd name="connsiteX57533" fmla="*/ 1358291 w 6085020"/>
              <a:gd name="connsiteY57533" fmla="*/ 535995 h 4885973"/>
              <a:gd name="connsiteX57534" fmla="*/ 1352206 w 6085020"/>
              <a:gd name="connsiteY57534" fmla="*/ 526132 h 4885973"/>
              <a:gd name="connsiteX57535" fmla="*/ 1354868 w 6085020"/>
              <a:gd name="connsiteY57535" fmla="*/ 523856 h 4885973"/>
              <a:gd name="connsiteX57536" fmla="*/ 1352586 w 6085020"/>
              <a:gd name="connsiteY57536" fmla="*/ 520442 h 4885973"/>
              <a:gd name="connsiteX57537" fmla="*/ 1349353 w 6085020"/>
              <a:gd name="connsiteY57537" fmla="*/ 521770 h 4885973"/>
              <a:gd name="connsiteX57538" fmla="*/ 1340986 w 6085020"/>
              <a:gd name="connsiteY57538" fmla="*/ 508114 h 4885973"/>
              <a:gd name="connsiteX57539" fmla="*/ 1331478 w 6085020"/>
              <a:gd name="connsiteY57539" fmla="*/ 547944 h 4885973"/>
              <a:gd name="connsiteX57540" fmla="*/ 1315315 w 6085020"/>
              <a:gd name="connsiteY57540" fmla="*/ 541305 h 4885973"/>
              <a:gd name="connsiteX57541" fmla="*/ 1315315 w 6085020"/>
              <a:gd name="connsiteY57541" fmla="*/ 539788 h 4885973"/>
              <a:gd name="connsiteX57542" fmla="*/ 1314174 w 6085020"/>
              <a:gd name="connsiteY57542" fmla="*/ 539788 h 4885973"/>
              <a:gd name="connsiteX57543" fmla="*/ 1273861 w 6085020"/>
              <a:gd name="connsiteY57543" fmla="*/ 523097 h 4885973"/>
              <a:gd name="connsiteX57544" fmla="*/ 1218715 w 6085020"/>
              <a:gd name="connsiteY57544" fmla="*/ 498820 h 4885973"/>
              <a:gd name="connsiteX57545" fmla="*/ 1199700 w 6085020"/>
              <a:gd name="connsiteY57545" fmla="*/ 517787 h 4885973"/>
              <a:gd name="connsiteX57546" fmla="*/ 1180684 w 6085020"/>
              <a:gd name="connsiteY57546" fmla="*/ 536753 h 4885973"/>
              <a:gd name="connsiteX57547" fmla="*/ 1236400 w 6085020"/>
              <a:gd name="connsiteY57547" fmla="*/ 538840 h 4885973"/>
              <a:gd name="connsiteX57548" fmla="*/ 1231646 w 6085020"/>
              <a:gd name="connsiteY57548" fmla="*/ 581135 h 4885973"/>
              <a:gd name="connsiteX57549" fmla="*/ 1241725 w 6085020"/>
              <a:gd name="connsiteY57549" fmla="*/ 539029 h 4885973"/>
              <a:gd name="connsiteX57550" fmla="*/ 1294778 w 6085020"/>
              <a:gd name="connsiteY57550" fmla="*/ 540926 h 4885973"/>
              <a:gd name="connsiteX57551" fmla="*/ 1307899 w 6085020"/>
              <a:gd name="connsiteY57551" fmla="*/ 562169 h 4885973"/>
              <a:gd name="connsiteX57552" fmla="*/ 1301053 w 6085020"/>
              <a:gd name="connsiteY57552" fmla="*/ 564255 h 4885973"/>
              <a:gd name="connsiteX57553" fmla="*/ 1288503 w 6085020"/>
              <a:gd name="connsiteY57553" fmla="*/ 569945 h 4885973"/>
              <a:gd name="connsiteX57554" fmla="*/ 1288503 w 6085020"/>
              <a:gd name="connsiteY57554" fmla="*/ 567859 h 4885973"/>
              <a:gd name="connsiteX57555" fmla="*/ 1280136 w 6085020"/>
              <a:gd name="connsiteY57555" fmla="*/ 572980 h 4885973"/>
              <a:gd name="connsiteX57556" fmla="*/ 1278995 w 6085020"/>
              <a:gd name="connsiteY57556" fmla="*/ 577721 h 4885973"/>
              <a:gd name="connsiteX57557" fmla="*/ 1283369 w 6085020"/>
              <a:gd name="connsiteY57557" fmla="*/ 577721 h 4885973"/>
              <a:gd name="connsiteX57558" fmla="*/ 1282228 w 6085020"/>
              <a:gd name="connsiteY57558" fmla="*/ 580945 h 4885973"/>
              <a:gd name="connsiteX57559" fmla="*/ 1258648 w 6085020"/>
              <a:gd name="connsiteY57559" fmla="*/ 588532 h 4885973"/>
              <a:gd name="connsiteX57560" fmla="*/ 1261311 w 6085020"/>
              <a:gd name="connsiteY57560" fmla="*/ 588532 h 4885973"/>
              <a:gd name="connsiteX57561" fmla="*/ 1260170 w 6085020"/>
              <a:gd name="connsiteY57561" fmla="*/ 591756 h 4885973"/>
              <a:gd name="connsiteX57562" fmla="*/ 1241154 w 6085020"/>
              <a:gd name="connsiteY57562" fmla="*/ 594412 h 4885973"/>
              <a:gd name="connsiteX57563" fmla="*/ 1243626 w 6085020"/>
              <a:gd name="connsiteY57563" fmla="*/ 591377 h 4885973"/>
              <a:gd name="connsiteX57564" fmla="*/ 1237731 w 6085020"/>
              <a:gd name="connsiteY57564" fmla="*/ 591377 h 4885973"/>
              <a:gd name="connsiteX57565" fmla="*/ 1211680 w 6085020"/>
              <a:gd name="connsiteY57565" fmla="*/ 597636 h 4885973"/>
              <a:gd name="connsiteX57566" fmla="*/ 1145885 w 6085020"/>
              <a:gd name="connsiteY57566" fmla="*/ 603705 h 4885973"/>
              <a:gd name="connsiteX57567" fmla="*/ 1144554 w 6085020"/>
              <a:gd name="connsiteY57567" fmla="*/ 605981 h 4885973"/>
              <a:gd name="connsiteX57568" fmla="*/ 1139420 w 6085020"/>
              <a:gd name="connsiteY57568" fmla="*/ 604464 h 4885973"/>
              <a:gd name="connsiteX57569" fmla="*/ 1137899 w 6085020"/>
              <a:gd name="connsiteY57569" fmla="*/ 605792 h 4885973"/>
              <a:gd name="connsiteX57570" fmla="*/ 1135807 w 6085020"/>
              <a:gd name="connsiteY57570" fmla="*/ 605792 h 4885973"/>
              <a:gd name="connsiteX57571" fmla="*/ 1123637 w 6085020"/>
              <a:gd name="connsiteY57571" fmla="*/ 615275 h 4885973"/>
              <a:gd name="connsiteX57572" fmla="*/ 1073626 w 6085020"/>
              <a:gd name="connsiteY57572" fmla="*/ 626465 h 4885973"/>
              <a:gd name="connsiteX57573" fmla="*/ 1073626 w 6085020"/>
              <a:gd name="connsiteY57573" fmla="*/ 629500 h 4885973"/>
              <a:gd name="connsiteX57574" fmla="*/ 1075717 w 6085020"/>
              <a:gd name="connsiteY57574" fmla="*/ 629500 h 4885973"/>
              <a:gd name="connsiteX57575" fmla="*/ 1107854 w 6085020"/>
              <a:gd name="connsiteY57575" fmla="*/ 625896 h 4885973"/>
              <a:gd name="connsiteX57576" fmla="*/ 1116601 w 6085020"/>
              <a:gd name="connsiteY57576" fmla="*/ 625896 h 4885973"/>
              <a:gd name="connsiteX57577" fmla="*/ 1124778 w 6085020"/>
              <a:gd name="connsiteY57577" fmla="*/ 623810 h 4885973"/>
              <a:gd name="connsiteX57578" fmla="*/ 1124778 w 6085020"/>
              <a:gd name="connsiteY57578" fmla="*/ 625327 h 4885973"/>
              <a:gd name="connsiteX57579" fmla="*/ 1101579 w 6085020"/>
              <a:gd name="connsiteY57579" fmla="*/ 634431 h 4885973"/>
              <a:gd name="connsiteX57580" fmla="*/ 1111277 w 6085020"/>
              <a:gd name="connsiteY57580" fmla="*/ 632534 h 4885973"/>
              <a:gd name="connsiteX57581" fmla="*/ 1112608 w 6085020"/>
              <a:gd name="connsiteY57581" fmla="*/ 634052 h 4885973"/>
              <a:gd name="connsiteX57582" fmla="*/ 1098917 w 6085020"/>
              <a:gd name="connsiteY57582" fmla="*/ 640500 h 4885973"/>
              <a:gd name="connsiteX57583" fmla="*/ 1062787 w 6085020"/>
              <a:gd name="connsiteY57583" fmla="*/ 653777 h 4885973"/>
              <a:gd name="connsiteX57584" fmla="*/ 1065829 w 6085020"/>
              <a:gd name="connsiteY57584" fmla="*/ 637466 h 4885973"/>
              <a:gd name="connsiteX57585" fmla="*/ 1049096 w 6085020"/>
              <a:gd name="connsiteY57585" fmla="*/ 627034 h 4885973"/>
              <a:gd name="connsiteX57586" fmla="*/ 1048145 w 6085020"/>
              <a:gd name="connsiteY57586" fmla="*/ 627034 h 4885973"/>
              <a:gd name="connsiteX57587" fmla="*/ 1047194 w 6085020"/>
              <a:gd name="connsiteY57587" fmla="*/ 627034 h 4885973"/>
              <a:gd name="connsiteX57588" fmla="*/ 1043391 w 6085020"/>
              <a:gd name="connsiteY57588" fmla="*/ 624758 h 4885973"/>
              <a:gd name="connsiteX57589" fmla="*/ 1020762 w 6085020"/>
              <a:gd name="connsiteY57589" fmla="*/ 610723 h 4885973"/>
              <a:gd name="connsiteX57590" fmla="*/ 1020762 w 6085020"/>
              <a:gd name="connsiteY57590" fmla="*/ 617741 h 4885973"/>
              <a:gd name="connsiteX57591" fmla="*/ 1018861 w 6085020"/>
              <a:gd name="connsiteY57591" fmla="*/ 619827 h 4885973"/>
              <a:gd name="connsiteX57592" fmla="*/ 1021030 w 6085020"/>
              <a:gd name="connsiteY57592" fmla="*/ 623218 h 4885973"/>
              <a:gd name="connsiteX57593" fmla="*/ 1021142 w 6085020"/>
              <a:gd name="connsiteY57593" fmla="*/ 623241 h 4885973"/>
              <a:gd name="connsiteX57594" fmla="*/ 1021142 w 6085020"/>
              <a:gd name="connsiteY57594" fmla="*/ 633293 h 4885973"/>
              <a:gd name="connsiteX57595" fmla="*/ 1018480 w 6085020"/>
              <a:gd name="connsiteY57595" fmla="*/ 633293 h 4885973"/>
              <a:gd name="connsiteX57596" fmla="*/ 974554 w 6085020"/>
              <a:gd name="connsiteY57596" fmla="*/ 622862 h 4885973"/>
              <a:gd name="connsiteX57597" fmla="*/ 967138 w 6085020"/>
              <a:gd name="connsiteY57597" fmla="*/ 597446 h 4885973"/>
              <a:gd name="connsiteX57598" fmla="*/ 958581 w 6085020"/>
              <a:gd name="connsiteY57598" fmla="*/ 574307 h 4885973"/>
              <a:gd name="connsiteX57599" fmla="*/ 983872 w 6085020"/>
              <a:gd name="connsiteY57599" fmla="*/ 580187 h 4885973"/>
              <a:gd name="connsiteX57600" fmla="*/ 985773 w 6085020"/>
              <a:gd name="connsiteY57600" fmla="*/ 572221 h 4885973"/>
              <a:gd name="connsiteX57601" fmla="*/ 991858 w 6085020"/>
              <a:gd name="connsiteY57601" fmla="*/ 582273 h 4885973"/>
              <a:gd name="connsiteX57602" fmla="*/ 988816 w 6085020"/>
              <a:gd name="connsiteY57602" fmla="*/ 568997 h 4885973"/>
              <a:gd name="connsiteX57603" fmla="*/ 988816 w 6085020"/>
              <a:gd name="connsiteY57603" fmla="*/ 566152 h 4885973"/>
              <a:gd name="connsiteX57604" fmla="*/ 988816 w 6085020"/>
              <a:gd name="connsiteY57604" fmla="*/ 563117 h 4885973"/>
              <a:gd name="connsiteX57605" fmla="*/ 976075 w 6085020"/>
              <a:gd name="connsiteY57605" fmla="*/ 541116 h 4885973"/>
              <a:gd name="connsiteX57606" fmla="*/ 965236 w 6085020"/>
              <a:gd name="connsiteY57606" fmla="*/ 541116 h 4885973"/>
              <a:gd name="connsiteX57607" fmla="*/ 1020192 w 6085020"/>
              <a:gd name="connsiteY57607" fmla="*/ 504890 h 4885973"/>
              <a:gd name="connsiteX57608" fmla="*/ 1020192 w 6085020"/>
              <a:gd name="connsiteY57608" fmla="*/ 507355 h 4885973"/>
              <a:gd name="connsiteX57609" fmla="*/ 1023805 w 6085020"/>
              <a:gd name="connsiteY57609" fmla="*/ 517408 h 4885973"/>
              <a:gd name="connsiteX57610" fmla="*/ 1025136 w 6085020"/>
              <a:gd name="connsiteY57610" fmla="*/ 511528 h 4885973"/>
              <a:gd name="connsiteX57611" fmla="*/ 1025136 w 6085020"/>
              <a:gd name="connsiteY57611" fmla="*/ 501665 h 4885973"/>
              <a:gd name="connsiteX57612" fmla="*/ 1045863 w 6085020"/>
              <a:gd name="connsiteY57612" fmla="*/ 488389 h 4885973"/>
              <a:gd name="connsiteX57613" fmla="*/ 1069823 w 6085020"/>
              <a:gd name="connsiteY57613" fmla="*/ 529167 h 4885973"/>
              <a:gd name="connsiteX57614" fmla="*/ 1094923 w 6085020"/>
              <a:gd name="connsiteY57614" fmla="*/ 568997 h 4885973"/>
              <a:gd name="connsiteX57615" fmla="*/ 1094923 w 6085020"/>
              <a:gd name="connsiteY57615" fmla="*/ 523287 h 4885973"/>
              <a:gd name="connsiteX57616" fmla="*/ 1094923 w 6085020"/>
              <a:gd name="connsiteY57616" fmla="*/ 489337 h 4885973"/>
              <a:gd name="connsiteX57617" fmla="*/ 1097015 w 6085020"/>
              <a:gd name="connsiteY57617" fmla="*/ 489337 h 4885973"/>
              <a:gd name="connsiteX57618" fmla="*/ 1107664 w 6085020"/>
              <a:gd name="connsiteY57618" fmla="*/ 485923 h 4885973"/>
              <a:gd name="connsiteX57619" fmla="*/ 1112608 w 6085020"/>
              <a:gd name="connsiteY57619" fmla="*/ 480992 h 4885973"/>
              <a:gd name="connsiteX57620" fmla="*/ 1106903 w 6085020"/>
              <a:gd name="connsiteY57620" fmla="*/ 479664 h 4885973"/>
              <a:gd name="connsiteX57621" fmla="*/ 1096064 w 6085020"/>
              <a:gd name="connsiteY57621" fmla="*/ 483078 h 4885973"/>
              <a:gd name="connsiteX57622" fmla="*/ 1094923 w 6085020"/>
              <a:gd name="connsiteY57622" fmla="*/ 484406 h 4885973"/>
              <a:gd name="connsiteX57623" fmla="*/ 1094923 w 6085020"/>
              <a:gd name="connsiteY57623" fmla="*/ 477388 h 4885973"/>
              <a:gd name="connsiteX57624" fmla="*/ 1063167 w 6085020"/>
              <a:gd name="connsiteY57624" fmla="*/ 477388 h 4885973"/>
              <a:gd name="connsiteX57625" fmla="*/ 1095304 w 6085020"/>
              <a:gd name="connsiteY57625" fmla="*/ 458422 h 4885973"/>
              <a:gd name="connsiteX57626" fmla="*/ 1102910 w 6085020"/>
              <a:gd name="connsiteY57626" fmla="*/ 459939 h 4885973"/>
              <a:gd name="connsiteX57627" fmla="*/ 1114129 w 6085020"/>
              <a:gd name="connsiteY57627" fmla="*/ 462025 h 4885973"/>
              <a:gd name="connsiteX57628" fmla="*/ 1107284 w 6085020"/>
              <a:gd name="connsiteY57628" fmla="*/ 457284 h 4885973"/>
              <a:gd name="connsiteX57629" fmla="*/ 1102910 w 6085020"/>
              <a:gd name="connsiteY57629" fmla="*/ 453111 h 4885973"/>
              <a:gd name="connsiteX57630" fmla="*/ 1157865 w 6085020"/>
              <a:gd name="connsiteY57630" fmla="*/ 420868 h 4885973"/>
              <a:gd name="connsiteX57631" fmla="*/ 1162429 w 6085020"/>
              <a:gd name="connsiteY57631" fmla="*/ 424471 h 4885973"/>
              <a:gd name="connsiteX57632" fmla="*/ 1167373 w 6085020"/>
              <a:gd name="connsiteY57632" fmla="*/ 419730 h 4885973"/>
              <a:gd name="connsiteX57633" fmla="*/ 1172127 w 6085020"/>
              <a:gd name="connsiteY57633" fmla="*/ 414988 h 4885973"/>
              <a:gd name="connsiteX57634" fmla="*/ 1169465 w 6085020"/>
              <a:gd name="connsiteY57634" fmla="*/ 414988 h 4885973"/>
              <a:gd name="connsiteX57635" fmla="*/ 1196467 w 6085020"/>
              <a:gd name="connsiteY57635" fmla="*/ 399815 h 4885973"/>
              <a:gd name="connsiteX57636" fmla="*/ 1213962 w 6085020"/>
              <a:gd name="connsiteY57636" fmla="*/ 406833 h 4885973"/>
              <a:gd name="connsiteX57637" fmla="*/ 1215103 w 6085020"/>
              <a:gd name="connsiteY57637" fmla="*/ 389763 h 4885973"/>
              <a:gd name="connsiteX57638" fmla="*/ 1222138 w 6085020"/>
              <a:gd name="connsiteY57638" fmla="*/ 385780 h 4885973"/>
              <a:gd name="connsiteX57639" fmla="*/ 1220807 w 6085020"/>
              <a:gd name="connsiteY57639" fmla="*/ 387676 h 4885973"/>
              <a:gd name="connsiteX57640" fmla="*/ 1223089 w 6085020"/>
              <a:gd name="connsiteY57640" fmla="*/ 391280 h 4885973"/>
              <a:gd name="connsiteX57641" fmla="*/ 1226970 w 6085020"/>
              <a:gd name="connsiteY57641" fmla="*/ 389429 h 4885973"/>
              <a:gd name="connsiteX57642" fmla="*/ 1225114 w 6085020"/>
              <a:gd name="connsiteY57642" fmla="*/ 385556 h 4885973"/>
              <a:gd name="connsiteX57643" fmla="*/ 1224420 w 6085020"/>
              <a:gd name="connsiteY57643" fmla="*/ 385400 h 4885973"/>
              <a:gd name="connsiteX57644" fmla="*/ 1222328 w 6085020"/>
              <a:gd name="connsiteY57644" fmla="*/ 385400 h 4885973"/>
              <a:gd name="connsiteX57645" fmla="*/ 1276713 w 6085020"/>
              <a:gd name="connsiteY57645" fmla="*/ 356382 h 4885973"/>
              <a:gd name="connsiteX57646" fmla="*/ 1279185 w 6085020"/>
              <a:gd name="connsiteY57646" fmla="*/ 357709 h 4885973"/>
              <a:gd name="connsiteX57647" fmla="*/ 1279185 w 6085020"/>
              <a:gd name="connsiteY57647" fmla="*/ 359985 h 4885973"/>
              <a:gd name="connsiteX57648" fmla="*/ 1290635 w 6085020"/>
              <a:gd name="connsiteY57648" fmla="*/ 374550 h 4885973"/>
              <a:gd name="connsiteX57649" fmla="*/ 1305237 w 6085020"/>
              <a:gd name="connsiteY57649" fmla="*/ 363130 h 4885973"/>
              <a:gd name="connsiteX57650" fmla="*/ 1305237 w 6085020"/>
              <a:gd name="connsiteY57650" fmla="*/ 359985 h 4885973"/>
              <a:gd name="connsiteX57651" fmla="*/ 1301434 w 6085020"/>
              <a:gd name="connsiteY57651" fmla="*/ 350881 h 4885973"/>
              <a:gd name="connsiteX57652" fmla="*/ 1304286 w 6085020"/>
              <a:gd name="connsiteY57652" fmla="*/ 348985 h 4885973"/>
              <a:gd name="connsiteX57653" fmla="*/ 1295539 w 6085020"/>
              <a:gd name="connsiteY57653" fmla="*/ 346898 h 4885973"/>
              <a:gd name="connsiteX57654" fmla="*/ 1359622 w 6085020"/>
              <a:gd name="connsiteY57654" fmla="*/ 314845 h 4885973"/>
              <a:gd name="connsiteX57655" fmla="*/ 1377401 w 6085020"/>
              <a:gd name="connsiteY57655" fmla="*/ 319114 h 4885973"/>
              <a:gd name="connsiteX57656" fmla="*/ 1383582 w 6085020"/>
              <a:gd name="connsiteY57656" fmla="*/ 308017 h 4885973"/>
              <a:gd name="connsiteX57657" fmla="*/ 1383582 w 6085020"/>
              <a:gd name="connsiteY57657" fmla="*/ 303654 h 4885973"/>
              <a:gd name="connsiteX57658" fmla="*/ 1488358 w 6085020"/>
              <a:gd name="connsiteY57658" fmla="*/ 255479 h 4885973"/>
              <a:gd name="connsiteX57659" fmla="*/ 1510796 w 6085020"/>
              <a:gd name="connsiteY57659" fmla="*/ 269325 h 4885973"/>
              <a:gd name="connsiteX57660" fmla="*/ 1514029 w 6085020"/>
              <a:gd name="connsiteY57660" fmla="*/ 271411 h 4885973"/>
              <a:gd name="connsiteX57661" fmla="*/ 1514029 w 6085020"/>
              <a:gd name="connsiteY57661" fmla="*/ 270084 h 4885973"/>
              <a:gd name="connsiteX57662" fmla="*/ 1525819 w 6085020"/>
              <a:gd name="connsiteY57662" fmla="*/ 272929 h 4885973"/>
              <a:gd name="connsiteX57663" fmla="*/ 1522776 w 6085020"/>
              <a:gd name="connsiteY57663" fmla="*/ 268187 h 4885973"/>
              <a:gd name="connsiteX57664" fmla="*/ 1519924 w 6085020"/>
              <a:gd name="connsiteY57664" fmla="*/ 263256 h 4885973"/>
              <a:gd name="connsiteX57665" fmla="*/ 1515170 w 6085020"/>
              <a:gd name="connsiteY57665" fmla="*/ 266290 h 4885973"/>
              <a:gd name="connsiteX57666" fmla="*/ 1514029 w 6085020"/>
              <a:gd name="connsiteY57666" fmla="*/ 266290 h 4885973"/>
              <a:gd name="connsiteX57667" fmla="*/ 1514029 w 6085020"/>
              <a:gd name="connsiteY57667" fmla="*/ 256428 h 4885973"/>
              <a:gd name="connsiteX57668" fmla="*/ 1516554 w 6085020"/>
              <a:gd name="connsiteY57668" fmla="*/ 256428 h 4885973"/>
              <a:gd name="connsiteX57669" fmla="*/ 1527911 w 6085020"/>
              <a:gd name="connsiteY57669" fmla="*/ 259842 h 4885973"/>
              <a:gd name="connsiteX57670" fmla="*/ 1543313 w 6085020"/>
              <a:gd name="connsiteY57670" fmla="*/ 264204 h 4885973"/>
              <a:gd name="connsiteX57671" fmla="*/ 1545405 w 6085020"/>
              <a:gd name="connsiteY57671" fmla="*/ 270842 h 4885973"/>
              <a:gd name="connsiteX57672" fmla="*/ 1554342 w 6085020"/>
              <a:gd name="connsiteY57672" fmla="*/ 278998 h 4885973"/>
              <a:gd name="connsiteX57673" fmla="*/ 1561188 w 6085020"/>
              <a:gd name="connsiteY57673" fmla="*/ 280705 h 4885973"/>
              <a:gd name="connsiteX57674" fmla="*/ 1550349 w 6085020"/>
              <a:gd name="connsiteY57674" fmla="*/ 268566 h 4885973"/>
              <a:gd name="connsiteX57675" fmla="*/ 1539510 w 6085020"/>
              <a:gd name="connsiteY57675" fmla="*/ 256428 h 4885973"/>
              <a:gd name="connsiteX57676" fmla="*/ 1526009 w 6085020"/>
              <a:gd name="connsiteY57676" fmla="*/ 256428 h 4885973"/>
              <a:gd name="connsiteX57677" fmla="*/ 1516554 w 6085020"/>
              <a:gd name="connsiteY57677" fmla="*/ 256428 h 4885973"/>
              <a:gd name="connsiteX57678" fmla="*/ 1514029 w 6085020"/>
              <a:gd name="connsiteY57678" fmla="*/ 255669 h 4885973"/>
              <a:gd name="connsiteX57679" fmla="*/ 1514029 w 6085020"/>
              <a:gd name="connsiteY57679" fmla="*/ 245807 h 4885973"/>
              <a:gd name="connsiteX57680" fmla="*/ 1514029 w 6085020"/>
              <a:gd name="connsiteY57680" fmla="*/ 243720 h 4885973"/>
              <a:gd name="connsiteX57681" fmla="*/ 1562139 w 6085020"/>
              <a:gd name="connsiteY57681" fmla="*/ 223426 h 4885973"/>
              <a:gd name="connsiteX57682" fmla="*/ 1563470 w 6085020"/>
              <a:gd name="connsiteY57682" fmla="*/ 223426 h 4885973"/>
              <a:gd name="connsiteX57683" fmla="*/ 1564991 w 6085020"/>
              <a:gd name="connsiteY57683" fmla="*/ 226081 h 4885973"/>
              <a:gd name="connsiteX57684" fmla="*/ 1563470 w 6085020"/>
              <a:gd name="connsiteY57684" fmla="*/ 227030 h 4885973"/>
              <a:gd name="connsiteX57685" fmla="*/ 1565942 w 6085020"/>
              <a:gd name="connsiteY57685" fmla="*/ 227030 h 4885973"/>
              <a:gd name="connsiteX57686" fmla="*/ 1568794 w 6085020"/>
              <a:gd name="connsiteY57686" fmla="*/ 231771 h 4885973"/>
              <a:gd name="connsiteX57687" fmla="*/ 1580013 w 6085020"/>
              <a:gd name="connsiteY57687" fmla="*/ 229116 h 4885973"/>
              <a:gd name="connsiteX57688" fmla="*/ 1585528 w 6085020"/>
              <a:gd name="connsiteY57688" fmla="*/ 230254 h 4885973"/>
              <a:gd name="connsiteX57689" fmla="*/ 1583056 w 6085020"/>
              <a:gd name="connsiteY57689" fmla="*/ 228547 h 4885973"/>
              <a:gd name="connsiteX57690" fmla="*/ 1590662 w 6085020"/>
              <a:gd name="connsiteY57690" fmla="*/ 226650 h 4885973"/>
              <a:gd name="connsiteX57691" fmla="*/ 1612530 w 6085020"/>
              <a:gd name="connsiteY57691" fmla="*/ 221340 h 4885973"/>
              <a:gd name="connsiteX57692" fmla="*/ 1614242 w 6085020"/>
              <a:gd name="connsiteY57692" fmla="*/ 214132 h 4885973"/>
              <a:gd name="connsiteX57693" fmla="*/ 1619756 w 6085020"/>
              <a:gd name="connsiteY57693" fmla="*/ 214132 h 4885973"/>
              <a:gd name="connsiteX57694" fmla="*/ 1622419 w 6085020"/>
              <a:gd name="connsiteY57694" fmla="*/ 216788 h 4885973"/>
              <a:gd name="connsiteX57695" fmla="*/ 1622419 w 6085020"/>
              <a:gd name="connsiteY57695" fmla="*/ 213753 h 4885973"/>
              <a:gd name="connsiteX57696" fmla="*/ 1628884 w 6085020"/>
              <a:gd name="connsiteY57696" fmla="*/ 213753 h 4885973"/>
              <a:gd name="connsiteX57697" fmla="*/ 1651132 w 6085020"/>
              <a:gd name="connsiteY57697" fmla="*/ 199718 h 4885973"/>
              <a:gd name="connsiteX57698" fmla="*/ 1661591 w 6085020"/>
              <a:gd name="connsiteY57698" fmla="*/ 193079 h 4885973"/>
              <a:gd name="connsiteX57699" fmla="*/ 1699622 w 6085020"/>
              <a:gd name="connsiteY57699" fmla="*/ 188907 h 4885973"/>
              <a:gd name="connsiteX57700" fmla="*/ 1680606 w 6085020"/>
              <a:gd name="connsiteY57700" fmla="*/ 184924 h 4885973"/>
              <a:gd name="connsiteX57701" fmla="*/ 1680606 w 6085020"/>
              <a:gd name="connsiteY57701" fmla="*/ 181889 h 4885973"/>
              <a:gd name="connsiteX57702" fmla="*/ 1684790 w 6085020"/>
              <a:gd name="connsiteY57702" fmla="*/ 179424 h 4885973"/>
              <a:gd name="connsiteX57703" fmla="*/ 1691445 w 6085020"/>
              <a:gd name="connsiteY57703" fmla="*/ 183976 h 4885973"/>
              <a:gd name="connsiteX57704" fmla="*/ 1689544 w 6085020"/>
              <a:gd name="connsiteY57704" fmla="*/ 178286 h 4885973"/>
              <a:gd name="connsiteX57705" fmla="*/ 1689544 w 6085020"/>
              <a:gd name="connsiteY57705" fmla="*/ 176958 h 4885973"/>
              <a:gd name="connsiteX57706" fmla="*/ 1696199 w 6085020"/>
              <a:gd name="connsiteY57706" fmla="*/ 172785 h 4885973"/>
              <a:gd name="connsiteX57707" fmla="*/ 1706658 w 6085020"/>
              <a:gd name="connsiteY57707" fmla="*/ 174872 h 4885973"/>
              <a:gd name="connsiteX57708" fmla="*/ 1720349 w 6085020"/>
              <a:gd name="connsiteY57708" fmla="*/ 177717 h 4885973"/>
              <a:gd name="connsiteX57709" fmla="*/ 1713884 w 6085020"/>
              <a:gd name="connsiteY57709" fmla="*/ 172975 h 4885973"/>
              <a:gd name="connsiteX57710" fmla="*/ 1707228 w 6085020"/>
              <a:gd name="connsiteY57710" fmla="*/ 168423 h 4885973"/>
              <a:gd name="connsiteX57711" fmla="*/ 1707228 w 6085020"/>
              <a:gd name="connsiteY57711" fmla="*/ 165388 h 4885973"/>
              <a:gd name="connsiteX57712" fmla="*/ 1715215 w 6085020"/>
              <a:gd name="connsiteY57712" fmla="*/ 161405 h 4885973"/>
              <a:gd name="connsiteX57713" fmla="*/ 1717117 w 6085020"/>
              <a:gd name="connsiteY57713" fmla="*/ 161405 h 4885973"/>
              <a:gd name="connsiteX57714" fmla="*/ 1721490 w 6085020"/>
              <a:gd name="connsiteY57714" fmla="*/ 160457 h 4885973"/>
              <a:gd name="connsiteX57715" fmla="*/ 1734231 w 6085020"/>
              <a:gd name="connsiteY57715" fmla="*/ 156095 h 4885973"/>
              <a:gd name="connsiteX57716" fmla="*/ 1734231 w 6085020"/>
              <a:gd name="connsiteY57716" fmla="*/ 158371 h 4885973"/>
              <a:gd name="connsiteX57717" fmla="*/ 1730428 w 6085020"/>
              <a:gd name="connsiteY57717" fmla="*/ 170699 h 4885973"/>
              <a:gd name="connsiteX57718" fmla="*/ 1736893 w 6085020"/>
              <a:gd name="connsiteY57718" fmla="*/ 168613 h 4885973"/>
              <a:gd name="connsiteX57719" fmla="*/ 1743168 w 6085020"/>
              <a:gd name="connsiteY57719" fmla="*/ 166526 h 4885973"/>
              <a:gd name="connsiteX57720" fmla="*/ 1742027 w 6085020"/>
              <a:gd name="connsiteY57720" fmla="*/ 157233 h 4885973"/>
              <a:gd name="connsiteX57721" fmla="*/ 1741837 w 6085020"/>
              <a:gd name="connsiteY57721" fmla="*/ 151732 h 4885973"/>
              <a:gd name="connsiteX57722" fmla="*/ 1756099 w 6085020"/>
              <a:gd name="connsiteY57722" fmla="*/ 146611 h 4885973"/>
              <a:gd name="connsiteX57723" fmla="*/ 1758381 w 6085020"/>
              <a:gd name="connsiteY57723" fmla="*/ 146611 h 4885973"/>
              <a:gd name="connsiteX57724" fmla="*/ 1753437 w 6085020"/>
              <a:gd name="connsiteY57724" fmla="*/ 148129 h 4885973"/>
              <a:gd name="connsiteX57725" fmla="*/ 1758951 w 6085020"/>
              <a:gd name="connsiteY57725" fmla="*/ 153629 h 4885973"/>
              <a:gd name="connsiteX57726" fmla="*/ 1764276 w 6085020"/>
              <a:gd name="connsiteY57726" fmla="*/ 159129 h 4885973"/>
              <a:gd name="connsiteX57727" fmla="*/ 1776636 w 6085020"/>
              <a:gd name="connsiteY57727" fmla="*/ 155146 h 4885973"/>
              <a:gd name="connsiteX57728" fmla="*/ 1777777 w 6085020"/>
              <a:gd name="connsiteY57728" fmla="*/ 163112 h 4885973"/>
              <a:gd name="connsiteX57729" fmla="*/ 1778918 w 6085020"/>
              <a:gd name="connsiteY57729" fmla="*/ 171078 h 4885973"/>
              <a:gd name="connsiteX57730" fmla="*/ 1781580 w 6085020"/>
              <a:gd name="connsiteY57730" fmla="*/ 161595 h 4885973"/>
              <a:gd name="connsiteX57731" fmla="*/ 1784432 w 6085020"/>
              <a:gd name="connsiteY57731" fmla="*/ 152301 h 4885973"/>
              <a:gd name="connsiteX57732" fmla="*/ 1777396 w 6085020"/>
              <a:gd name="connsiteY57732" fmla="*/ 147370 h 4885973"/>
              <a:gd name="connsiteX57733" fmla="*/ 1772833 w 6085020"/>
              <a:gd name="connsiteY57733" fmla="*/ 144335 h 4885973"/>
              <a:gd name="connsiteX57734" fmla="*/ 1787475 w 6085020"/>
              <a:gd name="connsiteY57734" fmla="*/ 140163 h 4885973"/>
              <a:gd name="connsiteX57735" fmla="*/ 1791278 w 6085020"/>
              <a:gd name="connsiteY57735" fmla="*/ 140163 h 4885973"/>
              <a:gd name="connsiteX57736" fmla="*/ 1800786 w 6085020"/>
              <a:gd name="connsiteY57736" fmla="*/ 142439 h 4885973"/>
              <a:gd name="connsiteX57737" fmla="*/ 1805730 w 6085020"/>
              <a:gd name="connsiteY57737" fmla="*/ 144335 h 4885973"/>
              <a:gd name="connsiteX57738" fmla="*/ 1797553 w 6085020"/>
              <a:gd name="connsiteY57738" fmla="*/ 151732 h 4885973"/>
              <a:gd name="connsiteX57739" fmla="*/ 1788806 w 6085020"/>
              <a:gd name="connsiteY57739" fmla="*/ 158371 h 4885973"/>
              <a:gd name="connsiteX57740" fmla="*/ 1794701 w 6085020"/>
              <a:gd name="connsiteY57740" fmla="*/ 164250 h 4885973"/>
              <a:gd name="connsiteX57741" fmla="*/ 1800596 w 6085020"/>
              <a:gd name="connsiteY57741" fmla="*/ 170130 h 4885973"/>
              <a:gd name="connsiteX57742" fmla="*/ 1798123 w 6085020"/>
              <a:gd name="connsiteY57742" fmla="*/ 162543 h 4885973"/>
              <a:gd name="connsiteX57743" fmla="*/ 1795651 w 6085020"/>
              <a:gd name="connsiteY57743" fmla="*/ 154957 h 4885973"/>
              <a:gd name="connsiteX57744" fmla="*/ 1803448 w 6085020"/>
              <a:gd name="connsiteY57744" fmla="*/ 156853 h 4885973"/>
              <a:gd name="connsiteX57745" fmla="*/ 1816569 w 6085020"/>
              <a:gd name="connsiteY57745" fmla="*/ 167285 h 4885973"/>
              <a:gd name="connsiteX57746" fmla="*/ 1821323 w 6085020"/>
              <a:gd name="connsiteY57746" fmla="*/ 174872 h 4885973"/>
              <a:gd name="connsiteX57747" fmla="*/ 1818090 w 6085020"/>
              <a:gd name="connsiteY57747" fmla="*/ 181889 h 4885973"/>
              <a:gd name="connsiteX57748" fmla="*/ 1808772 w 6085020"/>
              <a:gd name="connsiteY57748" fmla="*/ 187579 h 4885973"/>
              <a:gd name="connsiteX57749" fmla="*/ 1746971 w 6085020"/>
              <a:gd name="connsiteY57749" fmla="*/ 185303 h 4885973"/>
              <a:gd name="connsiteX57750" fmla="*/ 1751725 w 6085020"/>
              <a:gd name="connsiteY57750" fmla="*/ 201994 h 4885973"/>
              <a:gd name="connsiteX57751" fmla="*/ 1760662 w 6085020"/>
              <a:gd name="connsiteY57751" fmla="*/ 201994 h 4885973"/>
              <a:gd name="connsiteX57752" fmla="*/ 1774164 w 6085020"/>
              <a:gd name="connsiteY57752" fmla="*/ 205218 h 4885973"/>
              <a:gd name="connsiteX57753" fmla="*/ 1771882 w 6085020"/>
              <a:gd name="connsiteY57753" fmla="*/ 201425 h 4885973"/>
              <a:gd name="connsiteX57754" fmla="*/ 1805920 w 6085020"/>
              <a:gd name="connsiteY57754" fmla="*/ 202563 h 4885973"/>
              <a:gd name="connsiteX57755" fmla="*/ 1805920 w 6085020"/>
              <a:gd name="connsiteY57755" fmla="*/ 206546 h 4885973"/>
              <a:gd name="connsiteX57756" fmla="*/ 1800786 w 6085020"/>
              <a:gd name="connsiteY57756" fmla="*/ 216788 h 4885973"/>
              <a:gd name="connsiteX57757" fmla="*/ 1798504 w 6085020"/>
              <a:gd name="connsiteY57757" fmla="*/ 212994 h 4885973"/>
              <a:gd name="connsiteX57758" fmla="*/ 1795461 w 6085020"/>
              <a:gd name="connsiteY57758" fmla="*/ 208253 h 4885973"/>
              <a:gd name="connsiteX57759" fmla="*/ 1790707 w 6085020"/>
              <a:gd name="connsiteY57759" fmla="*/ 211287 h 4885973"/>
              <a:gd name="connsiteX57760" fmla="*/ 1785953 w 6085020"/>
              <a:gd name="connsiteY57760" fmla="*/ 214132 h 4885973"/>
              <a:gd name="connsiteX57761" fmla="*/ 1800405 w 6085020"/>
              <a:gd name="connsiteY57761" fmla="*/ 217546 h 4885973"/>
              <a:gd name="connsiteX57762" fmla="*/ 1797173 w 6085020"/>
              <a:gd name="connsiteY57762" fmla="*/ 223426 h 4885973"/>
              <a:gd name="connsiteX57763" fmla="*/ 1791468 w 6085020"/>
              <a:gd name="connsiteY57763" fmla="*/ 234237 h 4885973"/>
              <a:gd name="connsiteX57764" fmla="*/ 1788806 w 6085020"/>
              <a:gd name="connsiteY57764" fmla="*/ 236134 h 4885973"/>
              <a:gd name="connsiteX57765" fmla="*/ 1788806 w 6085020"/>
              <a:gd name="connsiteY57765" fmla="*/ 238410 h 4885973"/>
              <a:gd name="connsiteX57766" fmla="*/ 1772642 w 6085020"/>
              <a:gd name="connsiteY57766" fmla="*/ 268377 h 4885973"/>
              <a:gd name="connsiteX57767" fmla="*/ 1812385 w 6085020"/>
              <a:gd name="connsiteY57767" fmla="*/ 253393 h 4885973"/>
              <a:gd name="connsiteX57768" fmla="*/ 1845853 w 6085020"/>
              <a:gd name="connsiteY57768" fmla="*/ 240496 h 4885973"/>
              <a:gd name="connsiteX57769" fmla="*/ 1858593 w 6085020"/>
              <a:gd name="connsiteY57769" fmla="*/ 243531 h 4885973"/>
              <a:gd name="connsiteX57770" fmla="*/ 1851748 w 6085020"/>
              <a:gd name="connsiteY57770" fmla="*/ 222857 h 4885973"/>
              <a:gd name="connsiteX57771" fmla="*/ 1848895 w 6085020"/>
              <a:gd name="connsiteY57771" fmla="*/ 215650 h 4885973"/>
              <a:gd name="connsiteX57772" fmla="*/ 1852699 w 6085020"/>
              <a:gd name="connsiteY57772" fmla="*/ 209580 h 4885973"/>
              <a:gd name="connsiteX57773" fmla="*/ 1867531 w 6085020"/>
              <a:gd name="connsiteY57773" fmla="*/ 209580 h 4885973"/>
              <a:gd name="connsiteX57774" fmla="*/ 1872094 w 6085020"/>
              <a:gd name="connsiteY57774" fmla="*/ 191752 h 4885973"/>
              <a:gd name="connsiteX57775" fmla="*/ 1896054 w 6085020"/>
              <a:gd name="connsiteY57775" fmla="*/ 191752 h 4885973"/>
              <a:gd name="connsiteX57776" fmla="*/ 1911077 w 6085020"/>
              <a:gd name="connsiteY57776" fmla="*/ 156474 h 4885973"/>
              <a:gd name="connsiteX57777" fmla="*/ 1911077 w 6085020"/>
              <a:gd name="connsiteY57777" fmla="*/ 165009 h 4885973"/>
              <a:gd name="connsiteX57778" fmla="*/ 1908034 w 6085020"/>
              <a:gd name="connsiteY57778" fmla="*/ 169182 h 4885973"/>
              <a:gd name="connsiteX57779" fmla="*/ 1922296 w 6085020"/>
              <a:gd name="connsiteY57779" fmla="*/ 181131 h 4885973"/>
              <a:gd name="connsiteX57780" fmla="*/ 1927050 w 6085020"/>
              <a:gd name="connsiteY57780" fmla="*/ 178665 h 4885973"/>
              <a:gd name="connsiteX57781" fmla="*/ 1919253 w 6085020"/>
              <a:gd name="connsiteY57781" fmla="*/ 163681 h 4885973"/>
              <a:gd name="connsiteX57782" fmla="*/ 1921345 w 6085020"/>
              <a:gd name="connsiteY57782" fmla="*/ 159888 h 4885973"/>
              <a:gd name="connsiteX57783" fmla="*/ 1924007 w 6085020"/>
              <a:gd name="connsiteY57783" fmla="*/ 161595 h 4885973"/>
              <a:gd name="connsiteX57784" fmla="*/ 1930092 w 6085020"/>
              <a:gd name="connsiteY57784" fmla="*/ 156095 h 4885973"/>
              <a:gd name="connsiteX57785" fmla="*/ 1931614 w 6085020"/>
              <a:gd name="connsiteY57785" fmla="*/ 149267 h 4885973"/>
              <a:gd name="connsiteX57786" fmla="*/ 1927240 w 6085020"/>
              <a:gd name="connsiteY57786" fmla="*/ 151922 h 4885973"/>
              <a:gd name="connsiteX57787" fmla="*/ 1923437 w 6085020"/>
              <a:gd name="connsiteY57787" fmla="*/ 154388 h 4885973"/>
              <a:gd name="connsiteX57788" fmla="*/ 1923437 w 6085020"/>
              <a:gd name="connsiteY57788" fmla="*/ 148508 h 4885973"/>
              <a:gd name="connsiteX57789" fmla="*/ 1918873 w 6085020"/>
              <a:gd name="connsiteY57789" fmla="*/ 140921 h 4885973"/>
              <a:gd name="connsiteX57790" fmla="*/ 1915450 w 6085020"/>
              <a:gd name="connsiteY57790" fmla="*/ 139973 h 4885973"/>
              <a:gd name="connsiteX57791" fmla="*/ 1915450 w 6085020"/>
              <a:gd name="connsiteY57791" fmla="*/ 141680 h 4885973"/>
              <a:gd name="connsiteX57792" fmla="*/ 1912408 w 6085020"/>
              <a:gd name="connsiteY57792" fmla="*/ 136938 h 4885973"/>
              <a:gd name="connsiteX57793" fmla="*/ 1900998 w 6085020"/>
              <a:gd name="connsiteY57793" fmla="*/ 122903 h 4885973"/>
              <a:gd name="connsiteX57794" fmla="*/ 1914119 w 6085020"/>
              <a:gd name="connsiteY57794" fmla="*/ 122903 h 4885973"/>
              <a:gd name="connsiteX57795" fmla="*/ 1914119 w 6085020"/>
              <a:gd name="connsiteY57795" fmla="*/ 117213 h 4885973"/>
              <a:gd name="connsiteX57796" fmla="*/ 1928761 w 6085020"/>
              <a:gd name="connsiteY57796" fmla="*/ 124800 h 4885973"/>
              <a:gd name="connsiteX57797" fmla="*/ 1940741 w 6085020"/>
              <a:gd name="connsiteY57797" fmla="*/ 127835 h 4885973"/>
              <a:gd name="connsiteX57798" fmla="*/ 1947587 w 6085020"/>
              <a:gd name="connsiteY57798" fmla="*/ 135990 h 4885973"/>
              <a:gd name="connsiteX57799" fmla="*/ 1940741 w 6085020"/>
              <a:gd name="connsiteY57799" fmla="*/ 142818 h 4885973"/>
              <a:gd name="connsiteX57800" fmla="*/ 1947587 w 6085020"/>
              <a:gd name="connsiteY57800" fmla="*/ 154008 h 4885973"/>
              <a:gd name="connsiteX57801" fmla="*/ 1946256 w 6085020"/>
              <a:gd name="connsiteY57801" fmla="*/ 154957 h 4885973"/>
              <a:gd name="connsiteX57802" fmla="*/ 1955573 w 6085020"/>
              <a:gd name="connsiteY57802" fmla="*/ 154957 h 4885973"/>
              <a:gd name="connsiteX57803" fmla="*/ 1964891 w 6085020"/>
              <a:gd name="connsiteY57803" fmla="*/ 154957 h 4885973"/>
              <a:gd name="connsiteX57804" fmla="*/ 1964891 w 6085020"/>
              <a:gd name="connsiteY57804" fmla="*/ 144146 h 4885973"/>
              <a:gd name="connsiteX57805" fmla="*/ 1964891 w 6085020"/>
              <a:gd name="connsiteY57805" fmla="*/ 133525 h 4885973"/>
              <a:gd name="connsiteX57806" fmla="*/ 1973448 w 6085020"/>
              <a:gd name="connsiteY57806" fmla="*/ 139214 h 4885973"/>
              <a:gd name="connsiteX57807" fmla="*/ 1982005 w 6085020"/>
              <a:gd name="connsiteY57807" fmla="*/ 145094 h 4885973"/>
              <a:gd name="connsiteX57808" fmla="*/ 1980104 w 6085020"/>
              <a:gd name="connsiteY57808" fmla="*/ 139404 h 4885973"/>
              <a:gd name="connsiteX57809" fmla="*/ 1967363 w 6085020"/>
              <a:gd name="connsiteY57809" fmla="*/ 127835 h 4885973"/>
              <a:gd name="connsiteX57810" fmla="*/ 1956334 w 6085020"/>
              <a:gd name="connsiteY57810" fmla="*/ 121955 h 4885973"/>
              <a:gd name="connsiteX57811" fmla="*/ 1958616 w 6085020"/>
              <a:gd name="connsiteY57811" fmla="*/ 128783 h 4885973"/>
              <a:gd name="connsiteX57812" fmla="*/ 1960708 w 6085020"/>
              <a:gd name="connsiteY57812" fmla="*/ 135421 h 4885973"/>
              <a:gd name="connsiteX57813" fmla="*/ 1951010 w 6085020"/>
              <a:gd name="connsiteY57813" fmla="*/ 129731 h 4885973"/>
              <a:gd name="connsiteX57814" fmla="*/ 1945875 w 6085020"/>
              <a:gd name="connsiteY57814" fmla="*/ 122903 h 4885973"/>
              <a:gd name="connsiteX57815" fmla="*/ 1945875 w 6085020"/>
              <a:gd name="connsiteY57815" fmla="*/ 126317 h 4885973"/>
              <a:gd name="connsiteX57816" fmla="*/ 1928951 w 6085020"/>
              <a:gd name="connsiteY57816" fmla="*/ 111903 h 4885973"/>
              <a:gd name="connsiteX57817" fmla="*/ 1922106 w 6085020"/>
              <a:gd name="connsiteY57817" fmla="*/ 103557 h 4885973"/>
              <a:gd name="connsiteX57818" fmla="*/ 1925148 w 6085020"/>
              <a:gd name="connsiteY57818" fmla="*/ 112851 h 4885973"/>
              <a:gd name="connsiteX57819" fmla="*/ 1928001 w 6085020"/>
              <a:gd name="connsiteY57819" fmla="*/ 122145 h 4885973"/>
              <a:gd name="connsiteX57820" fmla="*/ 1920585 w 6085020"/>
              <a:gd name="connsiteY57820" fmla="*/ 114748 h 4885973"/>
              <a:gd name="connsiteX57821" fmla="*/ 1913739 w 6085020"/>
              <a:gd name="connsiteY57821" fmla="*/ 110765 h 4885973"/>
              <a:gd name="connsiteX57822" fmla="*/ 1907654 w 6085020"/>
              <a:gd name="connsiteY57822" fmla="*/ 100523 h 4885973"/>
              <a:gd name="connsiteX57823" fmla="*/ 1907654 w 6085020"/>
              <a:gd name="connsiteY57823" fmla="*/ 98436 h 4885973"/>
              <a:gd name="connsiteX57824" fmla="*/ 1928191 w 6085020"/>
              <a:gd name="connsiteY57824" fmla="*/ 92746 h 4885973"/>
              <a:gd name="connsiteX57825" fmla="*/ 1930092 w 6085020"/>
              <a:gd name="connsiteY57825" fmla="*/ 94453 h 4885973"/>
              <a:gd name="connsiteX57826" fmla="*/ 1933705 w 6085020"/>
              <a:gd name="connsiteY57826" fmla="*/ 92367 h 4885973"/>
              <a:gd name="connsiteX57827" fmla="*/ 1933705 w 6085020"/>
              <a:gd name="connsiteY57827" fmla="*/ 91229 h 4885973"/>
              <a:gd name="connsiteX57828" fmla="*/ 1963750 w 6085020"/>
              <a:gd name="connsiteY57828" fmla="*/ 83263 h 4885973"/>
              <a:gd name="connsiteX57829" fmla="*/ 1967553 w 6085020"/>
              <a:gd name="connsiteY57829" fmla="*/ 91229 h 4885973"/>
              <a:gd name="connsiteX57830" fmla="*/ 1964130 w 6085020"/>
              <a:gd name="connsiteY57830" fmla="*/ 93315 h 4885973"/>
              <a:gd name="connsiteX57831" fmla="*/ 1966032 w 6085020"/>
              <a:gd name="connsiteY57831" fmla="*/ 96919 h 4885973"/>
              <a:gd name="connsiteX57832" fmla="*/ 1962990 w 6085020"/>
              <a:gd name="connsiteY57832" fmla="*/ 100523 h 4885973"/>
              <a:gd name="connsiteX57833" fmla="*/ 1975350 w 6085020"/>
              <a:gd name="connsiteY57833" fmla="*/ 80418 h 4885973"/>
              <a:gd name="connsiteX57834" fmla="*/ 2021368 w 6085020"/>
              <a:gd name="connsiteY57834" fmla="*/ 69228 h 4885973"/>
              <a:gd name="connsiteX57835" fmla="*/ 2031066 w 6085020"/>
              <a:gd name="connsiteY57835" fmla="*/ 73211 h 4885973"/>
              <a:gd name="connsiteX57836" fmla="*/ 2034488 w 6085020"/>
              <a:gd name="connsiteY57836" fmla="*/ 76815 h 4885973"/>
              <a:gd name="connsiteX57837" fmla="*/ 2036770 w 6085020"/>
              <a:gd name="connsiteY57837" fmla="*/ 74728 h 4885973"/>
              <a:gd name="connsiteX57838" fmla="*/ 2049701 w 6085020"/>
              <a:gd name="connsiteY57838" fmla="*/ 77763 h 4885973"/>
              <a:gd name="connsiteX57839" fmla="*/ 2051793 w 6085020"/>
              <a:gd name="connsiteY57839" fmla="*/ 68849 h 4885973"/>
              <a:gd name="connsiteX57840" fmla="*/ 2057688 w 6085020"/>
              <a:gd name="connsiteY57840" fmla="*/ 61072 h 4885973"/>
              <a:gd name="connsiteX57841" fmla="*/ 2071949 w 6085020"/>
              <a:gd name="connsiteY57841" fmla="*/ 58038 h 4885973"/>
              <a:gd name="connsiteX57842" fmla="*/ 2058068 w 6085020"/>
              <a:gd name="connsiteY57842" fmla="*/ 80987 h 4885973"/>
              <a:gd name="connsiteX57843" fmla="*/ 2033157 w 6085020"/>
              <a:gd name="connsiteY57843" fmla="*/ 107540 h 4885973"/>
              <a:gd name="connsiteX57844" fmla="*/ 2031446 w 6085020"/>
              <a:gd name="connsiteY57844" fmla="*/ 106402 h 4885973"/>
              <a:gd name="connsiteX57845" fmla="*/ 2027890 w 6085020"/>
              <a:gd name="connsiteY57845" fmla="*/ 108293 h 4885973"/>
              <a:gd name="connsiteX57846" fmla="*/ 2027833 w 6085020"/>
              <a:gd name="connsiteY57846" fmla="*/ 108489 h 4885973"/>
              <a:gd name="connsiteX57847" fmla="*/ 2027833 w 6085020"/>
              <a:gd name="connsiteY57847" fmla="*/ 109627 h 4885973"/>
              <a:gd name="connsiteX57848" fmla="*/ 2023840 w 6085020"/>
              <a:gd name="connsiteY57848" fmla="*/ 109627 h 4885973"/>
              <a:gd name="connsiteX57849" fmla="*/ 2009007 w 6085020"/>
              <a:gd name="connsiteY57849" fmla="*/ 106213 h 4885973"/>
              <a:gd name="connsiteX57850" fmla="*/ 1996647 w 6085020"/>
              <a:gd name="connsiteY57850" fmla="*/ 134852 h 4885973"/>
              <a:gd name="connsiteX57851" fmla="*/ 1994175 w 6085020"/>
              <a:gd name="connsiteY57851" fmla="*/ 141870 h 4885973"/>
              <a:gd name="connsiteX57852" fmla="*/ 1993224 w 6085020"/>
              <a:gd name="connsiteY57852" fmla="*/ 144525 h 4885973"/>
              <a:gd name="connsiteX57853" fmla="*/ 1988090 w 6085020"/>
              <a:gd name="connsiteY57853" fmla="*/ 157422 h 4885973"/>
              <a:gd name="connsiteX57854" fmla="*/ 1981245 w 6085020"/>
              <a:gd name="connsiteY57854" fmla="*/ 174682 h 4885973"/>
              <a:gd name="connsiteX57855" fmla="*/ 1978582 w 6085020"/>
              <a:gd name="connsiteY57855" fmla="*/ 173734 h 4885973"/>
              <a:gd name="connsiteX57856" fmla="*/ 1973068 w 6085020"/>
              <a:gd name="connsiteY57856" fmla="*/ 168233 h 4885973"/>
              <a:gd name="connsiteX57857" fmla="*/ 1973068 w 6085020"/>
              <a:gd name="connsiteY57857" fmla="*/ 171268 h 4885973"/>
              <a:gd name="connsiteX57858" fmla="*/ 1964511 w 6085020"/>
              <a:gd name="connsiteY57858" fmla="*/ 168044 h 4885973"/>
              <a:gd name="connsiteX57859" fmla="*/ 1942262 w 6085020"/>
              <a:gd name="connsiteY57859" fmla="*/ 159509 h 4885973"/>
              <a:gd name="connsiteX57860" fmla="*/ 1937699 w 6085020"/>
              <a:gd name="connsiteY57860" fmla="*/ 164250 h 4885973"/>
              <a:gd name="connsiteX57861" fmla="*/ 1932945 w 6085020"/>
              <a:gd name="connsiteY57861" fmla="*/ 168802 h 4885973"/>
              <a:gd name="connsiteX57862" fmla="*/ 1948918 w 6085020"/>
              <a:gd name="connsiteY57862" fmla="*/ 168802 h 4885973"/>
              <a:gd name="connsiteX57863" fmla="*/ 1947587 w 6085020"/>
              <a:gd name="connsiteY57863" fmla="*/ 183027 h 4885973"/>
              <a:gd name="connsiteX57864" fmla="*/ 1946446 w 6085020"/>
              <a:gd name="connsiteY57864" fmla="*/ 197252 h 4885973"/>
              <a:gd name="connsiteX57865" fmla="*/ 1931994 w 6085020"/>
              <a:gd name="connsiteY57865" fmla="*/ 189666 h 4885973"/>
              <a:gd name="connsiteX57866" fmla="*/ 1917352 w 6085020"/>
              <a:gd name="connsiteY57866" fmla="*/ 184734 h 4885973"/>
              <a:gd name="connsiteX57867" fmla="*/ 1925148 w 6085020"/>
              <a:gd name="connsiteY57867" fmla="*/ 192890 h 4885973"/>
              <a:gd name="connsiteX57868" fmla="*/ 1938840 w 6085020"/>
              <a:gd name="connsiteY57868" fmla="*/ 199907 h 4885973"/>
              <a:gd name="connsiteX57869" fmla="*/ 1944354 w 6085020"/>
              <a:gd name="connsiteY57869" fmla="*/ 201045 h 4885973"/>
              <a:gd name="connsiteX57870" fmla="*/ 1952911 w 6085020"/>
              <a:gd name="connsiteY57870" fmla="*/ 188338 h 4885973"/>
              <a:gd name="connsiteX57871" fmla="*/ 1961658 w 6085020"/>
              <a:gd name="connsiteY57871" fmla="*/ 175630 h 4885973"/>
              <a:gd name="connsiteX57872" fmla="*/ 1972687 w 6085020"/>
              <a:gd name="connsiteY57872" fmla="*/ 181510 h 4885973"/>
              <a:gd name="connsiteX57873" fmla="*/ 1977251 w 6085020"/>
              <a:gd name="connsiteY57873" fmla="*/ 183976 h 4885973"/>
              <a:gd name="connsiteX57874" fmla="*/ 1974399 w 6085020"/>
              <a:gd name="connsiteY57874" fmla="*/ 191373 h 4885973"/>
              <a:gd name="connsiteX57875" fmla="*/ 1970596 w 6085020"/>
              <a:gd name="connsiteY57875" fmla="*/ 191373 h 4885973"/>
              <a:gd name="connsiteX57876" fmla="*/ 1963370 w 6085020"/>
              <a:gd name="connsiteY57876" fmla="*/ 196493 h 4885973"/>
              <a:gd name="connsiteX57877" fmla="*/ 1969265 w 6085020"/>
              <a:gd name="connsiteY57877" fmla="*/ 196493 h 4885973"/>
              <a:gd name="connsiteX57878" fmla="*/ 1972307 w 6085020"/>
              <a:gd name="connsiteY57878" fmla="*/ 195355 h 4885973"/>
              <a:gd name="connsiteX57879" fmla="*/ 1967553 w 6085020"/>
              <a:gd name="connsiteY57879" fmla="*/ 206925 h 4885973"/>
              <a:gd name="connsiteX57880" fmla="*/ 1984857 w 6085020"/>
              <a:gd name="connsiteY57880" fmla="*/ 201614 h 4885973"/>
              <a:gd name="connsiteX57881" fmla="*/ 1984857 w 6085020"/>
              <a:gd name="connsiteY57881" fmla="*/ 209580 h 4885973"/>
              <a:gd name="connsiteX57882" fmla="*/ 1988661 w 6085020"/>
              <a:gd name="connsiteY57882" fmla="*/ 209580 h 4885973"/>
              <a:gd name="connsiteX57883" fmla="*/ 1981625 w 6085020"/>
              <a:gd name="connsiteY57883" fmla="*/ 215081 h 4885973"/>
              <a:gd name="connsiteX57884" fmla="*/ 1979723 w 6085020"/>
              <a:gd name="connsiteY57884" fmla="*/ 213753 h 4885973"/>
              <a:gd name="connsiteX57885" fmla="*/ 1976110 w 6085020"/>
              <a:gd name="connsiteY57885" fmla="*/ 215839 h 4885973"/>
              <a:gd name="connsiteX57886" fmla="*/ 1976110 w 6085020"/>
              <a:gd name="connsiteY57886" fmla="*/ 218684 h 4885973"/>
              <a:gd name="connsiteX57887" fmla="*/ 1958236 w 6085020"/>
              <a:gd name="connsiteY57887" fmla="*/ 232340 h 4885973"/>
              <a:gd name="connsiteX57888" fmla="*/ 1926479 w 6085020"/>
              <a:gd name="connsiteY57888" fmla="*/ 221150 h 4885973"/>
              <a:gd name="connsiteX57889" fmla="*/ 1922106 w 6085020"/>
              <a:gd name="connsiteY57889" fmla="*/ 216788 h 4885973"/>
              <a:gd name="connsiteX57890" fmla="*/ 1922106 w 6085020"/>
              <a:gd name="connsiteY57890" fmla="*/ 220202 h 4885973"/>
              <a:gd name="connsiteX57891" fmla="*/ 1900048 w 6085020"/>
              <a:gd name="connsiteY57891" fmla="*/ 217546 h 4885973"/>
              <a:gd name="connsiteX57892" fmla="*/ 1924007 w 6085020"/>
              <a:gd name="connsiteY57892" fmla="*/ 246565 h 4885973"/>
              <a:gd name="connsiteX57893" fmla="*/ 1924007 w 6085020"/>
              <a:gd name="connsiteY57893" fmla="*/ 255859 h 4885973"/>
              <a:gd name="connsiteX57894" fmla="*/ 1924007 w 6085020"/>
              <a:gd name="connsiteY57894" fmla="*/ 293792 h 4885973"/>
              <a:gd name="connsiteX57895" fmla="*/ 1937318 w 6085020"/>
              <a:gd name="connsiteY57895" fmla="*/ 292085 h 4885973"/>
              <a:gd name="connsiteX57896" fmla="*/ 1960327 w 6085020"/>
              <a:gd name="connsiteY57896" fmla="*/ 311051 h 4885973"/>
              <a:gd name="connsiteX57897" fmla="*/ 1990562 w 6085020"/>
              <a:gd name="connsiteY57897" fmla="*/ 330018 h 4885973"/>
              <a:gd name="connsiteX57898" fmla="*/ 1978772 w 6085020"/>
              <a:gd name="connsiteY57898" fmla="*/ 311051 h 4885973"/>
              <a:gd name="connsiteX57899" fmla="*/ 1987520 w 6085020"/>
              <a:gd name="connsiteY57899" fmla="*/ 320724 h 4885973"/>
              <a:gd name="connsiteX57900" fmla="*/ 1990372 w 6085020"/>
              <a:gd name="connsiteY57900" fmla="*/ 314276 h 4885973"/>
              <a:gd name="connsiteX57901" fmla="*/ 2003873 w 6085020"/>
              <a:gd name="connsiteY57901" fmla="*/ 333242 h 4885973"/>
              <a:gd name="connsiteX57902" fmla="*/ 2035820 w 6085020"/>
              <a:gd name="connsiteY57902" fmla="*/ 377814 h 4885973"/>
              <a:gd name="connsiteX57903" fmla="*/ 2015283 w 6085020"/>
              <a:gd name="connsiteY57903" fmla="*/ 379521 h 4885973"/>
              <a:gd name="connsiteX57904" fmla="*/ 1996647 w 6085020"/>
              <a:gd name="connsiteY57904" fmla="*/ 379331 h 4885973"/>
              <a:gd name="connsiteX57905" fmla="*/ 2024030 w 6085020"/>
              <a:gd name="connsiteY57905" fmla="*/ 406833 h 4885973"/>
              <a:gd name="connsiteX57906" fmla="*/ 2051412 w 6085020"/>
              <a:gd name="connsiteY57906" fmla="*/ 434524 h 4885973"/>
              <a:gd name="connsiteX57907" fmla="*/ 2079175 w 6085020"/>
              <a:gd name="connsiteY57907" fmla="*/ 415557 h 4885973"/>
              <a:gd name="connsiteX57908" fmla="*/ 2106938 w 6085020"/>
              <a:gd name="connsiteY57908" fmla="*/ 396591 h 4885973"/>
              <a:gd name="connsiteX57909" fmla="*/ 2090395 w 6085020"/>
              <a:gd name="connsiteY57909" fmla="*/ 380090 h 4885973"/>
              <a:gd name="connsiteX57910" fmla="*/ 2078985 w 6085020"/>
              <a:gd name="connsiteY57910" fmla="*/ 368520 h 4885973"/>
              <a:gd name="connsiteX57911" fmla="*/ 2075943 w 6085020"/>
              <a:gd name="connsiteY57911" fmla="*/ 365485 h 4885973"/>
              <a:gd name="connsiteX57912" fmla="*/ 2073851 w 6085020"/>
              <a:gd name="connsiteY57912" fmla="*/ 363399 h 4885973"/>
              <a:gd name="connsiteX57913" fmla="*/ 2092867 w 6085020"/>
              <a:gd name="connsiteY57913" fmla="*/ 328121 h 4885973"/>
              <a:gd name="connsiteX57914" fmla="*/ 2111882 w 6085020"/>
              <a:gd name="connsiteY57914" fmla="*/ 292844 h 4885973"/>
              <a:gd name="connsiteX57915" fmla="*/ 2098952 w 6085020"/>
              <a:gd name="connsiteY57915" fmla="*/ 267049 h 4885973"/>
              <a:gd name="connsiteX57916" fmla="*/ 2106938 w 6085020"/>
              <a:gd name="connsiteY57916" fmla="*/ 268756 h 4885973"/>
              <a:gd name="connsiteX57917" fmla="*/ 2104656 w 6085020"/>
              <a:gd name="connsiteY57917" fmla="*/ 262118 h 4885973"/>
              <a:gd name="connsiteX57918" fmla="*/ 2099903 w 6085020"/>
              <a:gd name="connsiteY57918" fmla="*/ 254910 h 4885973"/>
              <a:gd name="connsiteX57919" fmla="*/ 2095909 w 6085020"/>
              <a:gd name="connsiteY57919" fmla="*/ 260221 h 4885973"/>
              <a:gd name="connsiteX57920" fmla="*/ 2083359 w 6085020"/>
              <a:gd name="connsiteY57920" fmla="*/ 235185 h 4885973"/>
              <a:gd name="connsiteX57921" fmla="*/ 2094388 w 6085020"/>
              <a:gd name="connsiteY57921" fmla="*/ 242582 h 4885973"/>
              <a:gd name="connsiteX57922" fmla="*/ 2094388 w 6085020"/>
              <a:gd name="connsiteY57922" fmla="*/ 243910 h 4885973"/>
              <a:gd name="connsiteX57923" fmla="*/ 2096327 w 6085020"/>
              <a:gd name="connsiteY57923" fmla="*/ 247438 h 4885973"/>
              <a:gd name="connsiteX57924" fmla="*/ 2096670 w 6085020"/>
              <a:gd name="connsiteY57924" fmla="*/ 247513 h 4885973"/>
              <a:gd name="connsiteX57925" fmla="*/ 2099903 w 6085020"/>
              <a:gd name="connsiteY57925" fmla="*/ 245807 h 4885973"/>
              <a:gd name="connsiteX57926" fmla="*/ 2111122 w 6085020"/>
              <a:gd name="connsiteY57926" fmla="*/ 253583 h 4885973"/>
              <a:gd name="connsiteX57927" fmla="*/ 2117587 w 6085020"/>
              <a:gd name="connsiteY57927" fmla="*/ 257945 h 4885973"/>
              <a:gd name="connsiteX57928" fmla="*/ 2112263 w 6085020"/>
              <a:gd name="connsiteY57928" fmla="*/ 266480 h 4885973"/>
              <a:gd name="connsiteX57929" fmla="*/ 2120249 w 6085020"/>
              <a:gd name="connsiteY57929" fmla="*/ 259652 h 4885973"/>
              <a:gd name="connsiteX57930" fmla="*/ 2138124 w 6085020"/>
              <a:gd name="connsiteY57930" fmla="*/ 271980 h 4885973"/>
              <a:gd name="connsiteX57931" fmla="*/ 2138124 w 6085020"/>
              <a:gd name="connsiteY57931" fmla="*/ 269325 h 4885973"/>
              <a:gd name="connsiteX57932" fmla="*/ 2139455 w 6085020"/>
              <a:gd name="connsiteY57932" fmla="*/ 269325 h 4885973"/>
              <a:gd name="connsiteX57933" fmla="*/ 2143068 w 6085020"/>
              <a:gd name="connsiteY57933" fmla="*/ 267049 h 4885973"/>
              <a:gd name="connsiteX57934" fmla="*/ 2140786 w 6085020"/>
              <a:gd name="connsiteY57934" fmla="*/ 263445 h 4885973"/>
              <a:gd name="connsiteX57935" fmla="*/ 2139265 w 6085020"/>
              <a:gd name="connsiteY57935" fmla="*/ 263445 h 4885973"/>
              <a:gd name="connsiteX57936" fmla="*/ 2141927 w 6085020"/>
              <a:gd name="connsiteY57936" fmla="*/ 252065 h 4885973"/>
              <a:gd name="connsiteX57937" fmla="*/ 2131659 w 6085020"/>
              <a:gd name="connsiteY57937" fmla="*/ 218495 h 4885973"/>
              <a:gd name="connsiteX57938" fmla="*/ 2117017 w 6085020"/>
              <a:gd name="connsiteY57938" fmla="*/ 203701 h 4885973"/>
              <a:gd name="connsiteX57939" fmla="*/ 2133370 w 6085020"/>
              <a:gd name="connsiteY57939" fmla="*/ 179613 h 4885973"/>
              <a:gd name="connsiteX57940" fmla="*/ 2148773 w 6085020"/>
              <a:gd name="connsiteY57940" fmla="*/ 158560 h 4885973"/>
              <a:gd name="connsiteX57941" fmla="*/ 2112453 w 6085020"/>
              <a:gd name="connsiteY57941" fmla="*/ 150025 h 4885973"/>
              <a:gd name="connsiteX57942" fmla="*/ 2110741 w 6085020"/>
              <a:gd name="connsiteY57942" fmla="*/ 146991 h 4885973"/>
              <a:gd name="connsiteX57943" fmla="*/ 2102565 w 6085020"/>
              <a:gd name="connsiteY57943" fmla="*/ 130300 h 4885973"/>
              <a:gd name="connsiteX57944" fmla="*/ 2119489 w 6085020"/>
              <a:gd name="connsiteY57944" fmla="*/ 119869 h 4885973"/>
              <a:gd name="connsiteX57945" fmla="*/ 2136413 w 6085020"/>
              <a:gd name="connsiteY57945" fmla="*/ 109437 h 4885973"/>
              <a:gd name="connsiteX57946" fmla="*/ 2131278 w 6085020"/>
              <a:gd name="connsiteY57946" fmla="*/ 106023 h 4885973"/>
              <a:gd name="connsiteX57947" fmla="*/ 2143258 w 6085020"/>
              <a:gd name="connsiteY57947" fmla="*/ 109247 h 4885973"/>
              <a:gd name="connsiteX57948" fmla="*/ 2202587 w 6085020"/>
              <a:gd name="connsiteY57948" fmla="*/ 123283 h 4885973"/>
              <a:gd name="connsiteX57949" fmla="*/ 2202587 w 6085020"/>
              <a:gd name="connsiteY57949" fmla="*/ 133525 h 4885973"/>
              <a:gd name="connsiteX57950" fmla="*/ 2198784 w 6085020"/>
              <a:gd name="connsiteY57950" fmla="*/ 131438 h 4885973"/>
              <a:gd name="connsiteX57951" fmla="*/ 2187565 w 6085020"/>
              <a:gd name="connsiteY57951" fmla="*/ 138456 h 4885973"/>
              <a:gd name="connsiteX57952" fmla="*/ 2194601 w 6085020"/>
              <a:gd name="connsiteY57952" fmla="*/ 149646 h 4885973"/>
              <a:gd name="connsiteX57953" fmla="*/ 2202777 w 6085020"/>
              <a:gd name="connsiteY57953" fmla="*/ 147370 h 4885973"/>
              <a:gd name="connsiteX57954" fmla="*/ 2202777 w 6085020"/>
              <a:gd name="connsiteY57954" fmla="*/ 166337 h 4885973"/>
              <a:gd name="connsiteX57955" fmla="*/ 2191938 w 6085020"/>
              <a:gd name="connsiteY57955" fmla="*/ 155526 h 4885973"/>
              <a:gd name="connsiteX57956" fmla="*/ 2174634 w 6085020"/>
              <a:gd name="connsiteY57956" fmla="*/ 172785 h 4885973"/>
              <a:gd name="connsiteX57957" fmla="*/ 2157140 w 6085020"/>
              <a:gd name="connsiteY57957" fmla="*/ 190235 h 4885973"/>
              <a:gd name="connsiteX57958" fmla="*/ 2226737 w 6085020"/>
              <a:gd name="connsiteY57958" fmla="*/ 190235 h 4885973"/>
              <a:gd name="connsiteX57959" fmla="*/ 2209623 w 6085020"/>
              <a:gd name="connsiteY57959" fmla="*/ 173165 h 4885973"/>
              <a:gd name="connsiteX57960" fmla="*/ 2271995 w 6085020"/>
              <a:gd name="connsiteY57960" fmla="*/ 188528 h 4885973"/>
              <a:gd name="connsiteX57961" fmla="*/ 2300328 w 6085020"/>
              <a:gd name="connsiteY57961" fmla="*/ 195545 h 4885973"/>
              <a:gd name="connsiteX57962" fmla="*/ 2292531 w 6085020"/>
              <a:gd name="connsiteY57962" fmla="*/ 206166 h 4885973"/>
              <a:gd name="connsiteX57963" fmla="*/ 2288538 w 6085020"/>
              <a:gd name="connsiteY57963" fmla="*/ 210718 h 4885973"/>
              <a:gd name="connsiteX57964" fmla="*/ 2286637 w 6085020"/>
              <a:gd name="connsiteY57964" fmla="*/ 214132 h 4885973"/>
              <a:gd name="connsiteX57965" fmla="*/ 2282263 w 6085020"/>
              <a:gd name="connsiteY57965" fmla="*/ 220202 h 4885973"/>
              <a:gd name="connsiteX57966" fmla="*/ 2287587 w 6085020"/>
              <a:gd name="connsiteY57966" fmla="*/ 228926 h 4885973"/>
              <a:gd name="connsiteX57967" fmla="*/ 2289679 w 6085020"/>
              <a:gd name="connsiteY57967" fmla="*/ 231202 h 4885973"/>
              <a:gd name="connsiteX57968" fmla="*/ 2277129 w 6085020"/>
              <a:gd name="connsiteY57968" fmla="*/ 248651 h 4885973"/>
              <a:gd name="connsiteX57969" fmla="*/ 2299947 w 6085020"/>
              <a:gd name="connsiteY57969" fmla="*/ 236892 h 4885973"/>
              <a:gd name="connsiteX57970" fmla="*/ 2322006 w 6085020"/>
              <a:gd name="connsiteY57970" fmla="*/ 244479 h 4885973"/>
              <a:gd name="connsiteX57971" fmla="*/ 2351290 w 6085020"/>
              <a:gd name="connsiteY57971" fmla="*/ 251307 h 4885973"/>
              <a:gd name="connsiteX57972" fmla="*/ 2358326 w 6085020"/>
              <a:gd name="connsiteY57972" fmla="*/ 202373 h 4885973"/>
              <a:gd name="connsiteX57973" fmla="*/ 2359847 w 6085020"/>
              <a:gd name="connsiteY57973" fmla="*/ 200666 h 4885973"/>
              <a:gd name="connsiteX57974" fmla="*/ 2361748 w 6085020"/>
              <a:gd name="connsiteY57974" fmla="*/ 198769 h 4885973"/>
              <a:gd name="connsiteX57975" fmla="*/ 2379623 w 6085020"/>
              <a:gd name="connsiteY57975" fmla="*/ 213374 h 4885973"/>
              <a:gd name="connsiteX57976" fmla="*/ 2410999 w 6085020"/>
              <a:gd name="connsiteY57976" fmla="*/ 201614 h 4885973"/>
              <a:gd name="connsiteX57977" fmla="*/ 2426592 w 6085020"/>
              <a:gd name="connsiteY57977" fmla="*/ 186252 h 4885973"/>
              <a:gd name="connsiteX57978" fmla="*/ 2395977 w 6085020"/>
              <a:gd name="connsiteY57978" fmla="*/ 178855 h 4885973"/>
              <a:gd name="connsiteX57979" fmla="*/ 2397118 w 6085020"/>
              <a:gd name="connsiteY57979" fmla="*/ 173923 h 4885973"/>
              <a:gd name="connsiteX57980" fmla="*/ 2398449 w 6085020"/>
              <a:gd name="connsiteY57980" fmla="*/ 172027 h 4885973"/>
              <a:gd name="connsiteX57981" fmla="*/ 2396357 w 6085020"/>
              <a:gd name="connsiteY57981" fmla="*/ 168423 h 4885973"/>
              <a:gd name="connsiteX57982" fmla="*/ 2393505 w 6085020"/>
              <a:gd name="connsiteY57982" fmla="*/ 168423 h 4885973"/>
              <a:gd name="connsiteX57983" fmla="*/ 2365361 w 6085020"/>
              <a:gd name="connsiteY57983" fmla="*/ 161595 h 4885973"/>
              <a:gd name="connsiteX57984" fmla="*/ 2368975 w 6085020"/>
              <a:gd name="connsiteY57984" fmla="*/ 136559 h 4885973"/>
              <a:gd name="connsiteX57985" fmla="*/ 2372207 w 6085020"/>
              <a:gd name="connsiteY57985" fmla="*/ 123093 h 4885973"/>
              <a:gd name="connsiteX57986" fmla="*/ 2380194 w 6085020"/>
              <a:gd name="connsiteY57986" fmla="*/ 128593 h 4885973"/>
              <a:gd name="connsiteX57987" fmla="*/ 2387990 w 6085020"/>
              <a:gd name="connsiteY57987" fmla="*/ 133904 h 4885973"/>
              <a:gd name="connsiteX57988" fmla="*/ 2389321 w 6085020"/>
              <a:gd name="connsiteY57988" fmla="*/ 128783 h 4885973"/>
              <a:gd name="connsiteX57989" fmla="*/ 2391223 w 6085020"/>
              <a:gd name="connsiteY57989" fmla="*/ 129731 h 4885973"/>
              <a:gd name="connsiteX57990" fmla="*/ 2395977 w 6085020"/>
              <a:gd name="connsiteY57990" fmla="*/ 132766 h 4885973"/>
              <a:gd name="connsiteX57991" fmla="*/ 2398639 w 6085020"/>
              <a:gd name="connsiteY57991" fmla="*/ 128024 h 4885973"/>
              <a:gd name="connsiteX57992" fmla="*/ 2398639 w 6085020"/>
              <a:gd name="connsiteY57992" fmla="*/ 124421 h 4885973"/>
              <a:gd name="connsiteX57993" fmla="*/ 2395977 w 6085020"/>
              <a:gd name="connsiteY57993" fmla="*/ 127076 h 4885973"/>
              <a:gd name="connsiteX57994" fmla="*/ 2393315 w 6085020"/>
              <a:gd name="connsiteY57994" fmla="*/ 129731 h 4885973"/>
              <a:gd name="connsiteX57995" fmla="*/ 2389892 w 6085020"/>
              <a:gd name="connsiteY57995" fmla="*/ 127455 h 4885973"/>
              <a:gd name="connsiteX57996" fmla="*/ 2387610 w 6085020"/>
              <a:gd name="connsiteY57996" fmla="*/ 125938 h 4885973"/>
              <a:gd name="connsiteX57997" fmla="*/ 2383617 w 6085020"/>
              <a:gd name="connsiteY57997" fmla="*/ 123662 h 4885973"/>
              <a:gd name="connsiteX57998" fmla="*/ 2382476 w 6085020"/>
              <a:gd name="connsiteY57998" fmla="*/ 121765 h 4885973"/>
              <a:gd name="connsiteX57999" fmla="*/ 2380764 w 6085020"/>
              <a:gd name="connsiteY57999" fmla="*/ 122714 h 4885973"/>
              <a:gd name="connsiteX58000" fmla="*/ 2372207 w 6085020"/>
              <a:gd name="connsiteY58000" fmla="*/ 117972 h 4885973"/>
              <a:gd name="connsiteX58001" fmla="*/ 2374109 w 6085020"/>
              <a:gd name="connsiteY58001" fmla="*/ 104506 h 4885973"/>
              <a:gd name="connsiteX58002" fmla="*/ 2384187 w 6085020"/>
              <a:gd name="connsiteY58002" fmla="*/ 106782 h 4885973"/>
              <a:gd name="connsiteX58003" fmla="*/ 2381525 w 6085020"/>
              <a:gd name="connsiteY58003" fmla="*/ 118351 h 4885973"/>
              <a:gd name="connsiteX58004" fmla="*/ 2393505 w 6085020"/>
              <a:gd name="connsiteY58004" fmla="*/ 121196 h 4885973"/>
              <a:gd name="connsiteX58005" fmla="*/ 2390082 w 6085020"/>
              <a:gd name="connsiteY58005" fmla="*/ 108678 h 4885973"/>
              <a:gd name="connsiteX58006" fmla="*/ 2388180 w 6085020"/>
              <a:gd name="connsiteY58006" fmla="*/ 89712 h 4885973"/>
              <a:gd name="connsiteX58007" fmla="*/ 2389702 w 6085020"/>
              <a:gd name="connsiteY58007" fmla="*/ 83642 h 4885973"/>
              <a:gd name="connsiteX58008" fmla="*/ 2408717 w 6085020"/>
              <a:gd name="connsiteY58008" fmla="*/ 95022 h 4885973"/>
              <a:gd name="connsiteX58009" fmla="*/ 2401491 w 6085020"/>
              <a:gd name="connsiteY58009" fmla="*/ 86677 h 4885973"/>
              <a:gd name="connsiteX58010" fmla="*/ 2390082 w 6085020"/>
              <a:gd name="connsiteY58010" fmla="*/ 77384 h 4885973"/>
              <a:gd name="connsiteX58011" fmla="*/ 2385708 w 6085020"/>
              <a:gd name="connsiteY58011" fmla="*/ 76246 h 4885973"/>
              <a:gd name="connsiteX58012" fmla="*/ 2384187 w 6085020"/>
              <a:gd name="connsiteY58012" fmla="*/ 82504 h 4885973"/>
              <a:gd name="connsiteX58013" fmla="*/ 2379053 w 6085020"/>
              <a:gd name="connsiteY58013" fmla="*/ 81367 h 4885973"/>
              <a:gd name="connsiteX58014" fmla="*/ 2388941 w 6085020"/>
              <a:gd name="connsiteY58014" fmla="*/ 52348 h 4885973"/>
              <a:gd name="connsiteX58015" fmla="*/ 2391983 w 6085020"/>
              <a:gd name="connsiteY58015" fmla="*/ 50261 h 4885973"/>
              <a:gd name="connsiteX58016" fmla="*/ 2390652 w 6085020"/>
              <a:gd name="connsiteY58016" fmla="*/ 47037 h 4885973"/>
              <a:gd name="connsiteX58017" fmla="*/ 2394646 w 6085020"/>
              <a:gd name="connsiteY58017" fmla="*/ 35657 h 4885973"/>
              <a:gd name="connsiteX58018" fmla="*/ 2403013 w 6085020"/>
              <a:gd name="connsiteY58018" fmla="*/ 37554 h 4885973"/>
              <a:gd name="connsiteX58019" fmla="*/ 2400160 w 6085020"/>
              <a:gd name="connsiteY58019" fmla="*/ 32812 h 4885973"/>
              <a:gd name="connsiteX58020" fmla="*/ 2395977 w 6085020"/>
              <a:gd name="connsiteY58020" fmla="*/ 26174 h 4885973"/>
              <a:gd name="connsiteX58021" fmla="*/ 2401491 w 6085020"/>
              <a:gd name="connsiteY58021" fmla="*/ 9863 h 4885973"/>
              <a:gd name="connsiteX58022" fmla="*/ 2615608 w 6085020"/>
              <a:gd name="connsiteY58022" fmla="*/ 0 h 4885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 ang="0">
                <a:pos x="connsiteX20196" y="connsiteY20196"/>
              </a:cxn>
              <a:cxn ang="0">
                <a:pos x="connsiteX20197" y="connsiteY20197"/>
              </a:cxn>
              <a:cxn ang="0">
                <a:pos x="connsiteX20198" y="connsiteY20198"/>
              </a:cxn>
              <a:cxn ang="0">
                <a:pos x="connsiteX20199" y="connsiteY20199"/>
              </a:cxn>
              <a:cxn ang="0">
                <a:pos x="connsiteX20200" y="connsiteY20200"/>
              </a:cxn>
              <a:cxn ang="0">
                <a:pos x="connsiteX20201" y="connsiteY20201"/>
              </a:cxn>
              <a:cxn ang="0">
                <a:pos x="connsiteX20202" y="connsiteY20202"/>
              </a:cxn>
              <a:cxn ang="0">
                <a:pos x="connsiteX20203" y="connsiteY20203"/>
              </a:cxn>
              <a:cxn ang="0">
                <a:pos x="connsiteX20204" y="connsiteY20204"/>
              </a:cxn>
              <a:cxn ang="0">
                <a:pos x="connsiteX20205" y="connsiteY20205"/>
              </a:cxn>
              <a:cxn ang="0">
                <a:pos x="connsiteX20206" y="connsiteY20206"/>
              </a:cxn>
              <a:cxn ang="0">
                <a:pos x="connsiteX20207" y="connsiteY20207"/>
              </a:cxn>
              <a:cxn ang="0">
                <a:pos x="connsiteX20208" y="connsiteY20208"/>
              </a:cxn>
              <a:cxn ang="0">
                <a:pos x="connsiteX20209" y="connsiteY20209"/>
              </a:cxn>
              <a:cxn ang="0">
                <a:pos x="connsiteX20210" y="connsiteY20210"/>
              </a:cxn>
              <a:cxn ang="0">
                <a:pos x="connsiteX20211" y="connsiteY20211"/>
              </a:cxn>
              <a:cxn ang="0">
                <a:pos x="connsiteX20212" y="connsiteY20212"/>
              </a:cxn>
              <a:cxn ang="0">
                <a:pos x="connsiteX20213" y="connsiteY20213"/>
              </a:cxn>
              <a:cxn ang="0">
                <a:pos x="connsiteX20214" y="connsiteY20214"/>
              </a:cxn>
              <a:cxn ang="0">
                <a:pos x="connsiteX20215" y="connsiteY20215"/>
              </a:cxn>
              <a:cxn ang="0">
                <a:pos x="connsiteX20216" y="connsiteY20216"/>
              </a:cxn>
              <a:cxn ang="0">
                <a:pos x="connsiteX20217" y="connsiteY20217"/>
              </a:cxn>
              <a:cxn ang="0">
                <a:pos x="connsiteX20218" y="connsiteY20218"/>
              </a:cxn>
              <a:cxn ang="0">
                <a:pos x="connsiteX20219" y="connsiteY20219"/>
              </a:cxn>
              <a:cxn ang="0">
                <a:pos x="connsiteX20220" y="connsiteY20220"/>
              </a:cxn>
              <a:cxn ang="0">
                <a:pos x="connsiteX20221" y="connsiteY20221"/>
              </a:cxn>
              <a:cxn ang="0">
                <a:pos x="connsiteX20222" y="connsiteY20222"/>
              </a:cxn>
              <a:cxn ang="0">
                <a:pos x="connsiteX20223" y="connsiteY20223"/>
              </a:cxn>
              <a:cxn ang="0">
                <a:pos x="connsiteX20224" y="connsiteY20224"/>
              </a:cxn>
              <a:cxn ang="0">
                <a:pos x="connsiteX20225" y="connsiteY20225"/>
              </a:cxn>
              <a:cxn ang="0">
                <a:pos x="connsiteX20226" y="connsiteY20226"/>
              </a:cxn>
              <a:cxn ang="0">
                <a:pos x="connsiteX20227" y="connsiteY20227"/>
              </a:cxn>
              <a:cxn ang="0">
                <a:pos x="connsiteX20228" y="connsiteY20228"/>
              </a:cxn>
              <a:cxn ang="0">
                <a:pos x="connsiteX20229" y="connsiteY20229"/>
              </a:cxn>
              <a:cxn ang="0">
                <a:pos x="connsiteX20230" y="connsiteY20230"/>
              </a:cxn>
              <a:cxn ang="0">
                <a:pos x="connsiteX20231" y="connsiteY20231"/>
              </a:cxn>
              <a:cxn ang="0">
                <a:pos x="connsiteX20232" y="connsiteY20232"/>
              </a:cxn>
              <a:cxn ang="0">
                <a:pos x="connsiteX20233" y="connsiteY20233"/>
              </a:cxn>
              <a:cxn ang="0">
                <a:pos x="connsiteX20234" y="connsiteY20234"/>
              </a:cxn>
              <a:cxn ang="0">
                <a:pos x="connsiteX20235" y="connsiteY20235"/>
              </a:cxn>
              <a:cxn ang="0">
                <a:pos x="connsiteX20236" y="connsiteY20236"/>
              </a:cxn>
              <a:cxn ang="0">
                <a:pos x="connsiteX20237" y="connsiteY20237"/>
              </a:cxn>
              <a:cxn ang="0">
                <a:pos x="connsiteX20238" y="connsiteY20238"/>
              </a:cxn>
              <a:cxn ang="0">
                <a:pos x="connsiteX20239" y="connsiteY20239"/>
              </a:cxn>
              <a:cxn ang="0">
                <a:pos x="connsiteX20240" y="connsiteY20240"/>
              </a:cxn>
              <a:cxn ang="0">
                <a:pos x="connsiteX20241" y="connsiteY20241"/>
              </a:cxn>
              <a:cxn ang="0">
                <a:pos x="connsiteX20242" y="connsiteY20242"/>
              </a:cxn>
              <a:cxn ang="0">
                <a:pos x="connsiteX20243" y="connsiteY20243"/>
              </a:cxn>
              <a:cxn ang="0">
                <a:pos x="connsiteX20244" y="connsiteY20244"/>
              </a:cxn>
              <a:cxn ang="0">
                <a:pos x="connsiteX20245" y="connsiteY20245"/>
              </a:cxn>
              <a:cxn ang="0">
                <a:pos x="connsiteX20246" y="connsiteY20246"/>
              </a:cxn>
              <a:cxn ang="0">
                <a:pos x="connsiteX20247" y="connsiteY20247"/>
              </a:cxn>
              <a:cxn ang="0">
                <a:pos x="connsiteX20248" y="connsiteY20248"/>
              </a:cxn>
              <a:cxn ang="0">
                <a:pos x="connsiteX20249" y="connsiteY20249"/>
              </a:cxn>
              <a:cxn ang="0">
                <a:pos x="connsiteX20250" y="connsiteY20250"/>
              </a:cxn>
              <a:cxn ang="0">
                <a:pos x="connsiteX20251" y="connsiteY20251"/>
              </a:cxn>
              <a:cxn ang="0">
                <a:pos x="connsiteX20252" y="connsiteY20252"/>
              </a:cxn>
              <a:cxn ang="0">
                <a:pos x="connsiteX20253" y="connsiteY20253"/>
              </a:cxn>
              <a:cxn ang="0">
                <a:pos x="connsiteX20254" y="connsiteY20254"/>
              </a:cxn>
              <a:cxn ang="0">
                <a:pos x="connsiteX20255" y="connsiteY20255"/>
              </a:cxn>
              <a:cxn ang="0">
                <a:pos x="connsiteX20256" y="connsiteY20256"/>
              </a:cxn>
              <a:cxn ang="0">
                <a:pos x="connsiteX20257" y="connsiteY20257"/>
              </a:cxn>
              <a:cxn ang="0">
                <a:pos x="connsiteX20258" y="connsiteY20258"/>
              </a:cxn>
              <a:cxn ang="0">
                <a:pos x="connsiteX20259" y="connsiteY20259"/>
              </a:cxn>
              <a:cxn ang="0">
                <a:pos x="connsiteX20260" y="connsiteY20260"/>
              </a:cxn>
              <a:cxn ang="0">
                <a:pos x="connsiteX20261" y="connsiteY20261"/>
              </a:cxn>
              <a:cxn ang="0">
                <a:pos x="connsiteX20262" y="connsiteY20262"/>
              </a:cxn>
              <a:cxn ang="0">
                <a:pos x="connsiteX20263" y="connsiteY20263"/>
              </a:cxn>
              <a:cxn ang="0">
                <a:pos x="connsiteX20264" y="connsiteY20264"/>
              </a:cxn>
              <a:cxn ang="0">
                <a:pos x="connsiteX20265" y="connsiteY20265"/>
              </a:cxn>
              <a:cxn ang="0">
                <a:pos x="connsiteX20266" y="connsiteY20266"/>
              </a:cxn>
              <a:cxn ang="0">
                <a:pos x="connsiteX20267" y="connsiteY20267"/>
              </a:cxn>
              <a:cxn ang="0">
                <a:pos x="connsiteX20268" y="connsiteY20268"/>
              </a:cxn>
              <a:cxn ang="0">
                <a:pos x="connsiteX20269" y="connsiteY20269"/>
              </a:cxn>
              <a:cxn ang="0">
                <a:pos x="connsiteX20270" y="connsiteY20270"/>
              </a:cxn>
              <a:cxn ang="0">
                <a:pos x="connsiteX20271" y="connsiteY20271"/>
              </a:cxn>
              <a:cxn ang="0">
                <a:pos x="connsiteX20272" y="connsiteY20272"/>
              </a:cxn>
              <a:cxn ang="0">
                <a:pos x="connsiteX20273" y="connsiteY20273"/>
              </a:cxn>
              <a:cxn ang="0">
                <a:pos x="connsiteX20274" y="connsiteY20274"/>
              </a:cxn>
              <a:cxn ang="0">
                <a:pos x="connsiteX20275" y="connsiteY20275"/>
              </a:cxn>
              <a:cxn ang="0">
                <a:pos x="connsiteX20276" y="connsiteY20276"/>
              </a:cxn>
              <a:cxn ang="0">
                <a:pos x="connsiteX20277" y="connsiteY20277"/>
              </a:cxn>
              <a:cxn ang="0">
                <a:pos x="connsiteX20278" y="connsiteY20278"/>
              </a:cxn>
              <a:cxn ang="0">
                <a:pos x="connsiteX20279" y="connsiteY20279"/>
              </a:cxn>
              <a:cxn ang="0">
                <a:pos x="connsiteX20280" y="connsiteY20280"/>
              </a:cxn>
              <a:cxn ang="0">
                <a:pos x="connsiteX20281" y="connsiteY20281"/>
              </a:cxn>
              <a:cxn ang="0">
                <a:pos x="connsiteX20282" y="connsiteY20282"/>
              </a:cxn>
              <a:cxn ang="0">
                <a:pos x="connsiteX20283" y="connsiteY20283"/>
              </a:cxn>
              <a:cxn ang="0">
                <a:pos x="connsiteX20284" y="connsiteY20284"/>
              </a:cxn>
              <a:cxn ang="0">
                <a:pos x="connsiteX20285" y="connsiteY20285"/>
              </a:cxn>
              <a:cxn ang="0">
                <a:pos x="connsiteX20286" y="connsiteY20286"/>
              </a:cxn>
              <a:cxn ang="0">
                <a:pos x="connsiteX20287" y="connsiteY20287"/>
              </a:cxn>
              <a:cxn ang="0">
                <a:pos x="connsiteX20288" y="connsiteY20288"/>
              </a:cxn>
              <a:cxn ang="0">
                <a:pos x="connsiteX20289" y="connsiteY20289"/>
              </a:cxn>
              <a:cxn ang="0">
                <a:pos x="connsiteX20290" y="connsiteY20290"/>
              </a:cxn>
              <a:cxn ang="0">
                <a:pos x="connsiteX20291" y="connsiteY20291"/>
              </a:cxn>
              <a:cxn ang="0">
                <a:pos x="connsiteX20292" y="connsiteY20292"/>
              </a:cxn>
              <a:cxn ang="0">
                <a:pos x="connsiteX20293" y="connsiteY20293"/>
              </a:cxn>
              <a:cxn ang="0">
                <a:pos x="connsiteX20294" y="connsiteY20294"/>
              </a:cxn>
              <a:cxn ang="0">
                <a:pos x="connsiteX20295" y="connsiteY20295"/>
              </a:cxn>
              <a:cxn ang="0">
                <a:pos x="connsiteX20296" y="connsiteY20296"/>
              </a:cxn>
              <a:cxn ang="0">
                <a:pos x="connsiteX20297" y="connsiteY20297"/>
              </a:cxn>
              <a:cxn ang="0">
                <a:pos x="connsiteX20298" y="connsiteY20298"/>
              </a:cxn>
              <a:cxn ang="0">
                <a:pos x="connsiteX20299" y="connsiteY20299"/>
              </a:cxn>
              <a:cxn ang="0">
                <a:pos x="connsiteX20300" y="connsiteY20300"/>
              </a:cxn>
              <a:cxn ang="0">
                <a:pos x="connsiteX20301" y="connsiteY20301"/>
              </a:cxn>
              <a:cxn ang="0">
                <a:pos x="connsiteX20302" y="connsiteY20302"/>
              </a:cxn>
              <a:cxn ang="0">
                <a:pos x="connsiteX20303" y="connsiteY20303"/>
              </a:cxn>
              <a:cxn ang="0">
                <a:pos x="connsiteX20304" y="connsiteY20304"/>
              </a:cxn>
              <a:cxn ang="0">
                <a:pos x="connsiteX20305" y="connsiteY20305"/>
              </a:cxn>
              <a:cxn ang="0">
                <a:pos x="connsiteX20306" y="connsiteY20306"/>
              </a:cxn>
              <a:cxn ang="0">
                <a:pos x="connsiteX20307" y="connsiteY20307"/>
              </a:cxn>
              <a:cxn ang="0">
                <a:pos x="connsiteX20308" y="connsiteY20308"/>
              </a:cxn>
              <a:cxn ang="0">
                <a:pos x="connsiteX20309" y="connsiteY20309"/>
              </a:cxn>
              <a:cxn ang="0">
                <a:pos x="connsiteX20310" y="connsiteY20310"/>
              </a:cxn>
              <a:cxn ang="0">
                <a:pos x="connsiteX20311" y="connsiteY20311"/>
              </a:cxn>
              <a:cxn ang="0">
                <a:pos x="connsiteX20312" y="connsiteY20312"/>
              </a:cxn>
              <a:cxn ang="0">
                <a:pos x="connsiteX20313" y="connsiteY20313"/>
              </a:cxn>
              <a:cxn ang="0">
                <a:pos x="connsiteX20314" y="connsiteY20314"/>
              </a:cxn>
              <a:cxn ang="0">
                <a:pos x="connsiteX20315" y="connsiteY20315"/>
              </a:cxn>
              <a:cxn ang="0">
                <a:pos x="connsiteX20316" y="connsiteY20316"/>
              </a:cxn>
              <a:cxn ang="0">
                <a:pos x="connsiteX20317" y="connsiteY20317"/>
              </a:cxn>
              <a:cxn ang="0">
                <a:pos x="connsiteX20318" y="connsiteY20318"/>
              </a:cxn>
              <a:cxn ang="0">
                <a:pos x="connsiteX20319" y="connsiteY20319"/>
              </a:cxn>
              <a:cxn ang="0">
                <a:pos x="connsiteX20320" y="connsiteY20320"/>
              </a:cxn>
              <a:cxn ang="0">
                <a:pos x="connsiteX20321" y="connsiteY20321"/>
              </a:cxn>
              <a:cxn ang="0">
                <a:pos x="connsiteX20322" y="connsiteY20322"/>
              </a:cxn>
              <a:cxn ang="0">
                <a:pos x="connsiteX20323" y="connsiteY20323"/>
              </a:cxn>
              <a:cxn ang="0">
                <a:pos x="connsiteX20324" y="connsiteY20324"/>
              </a:cxn>
              <a:cxn ang="0">
                <a:pos x="connsiteX20325" y="connsiteY20325"/>
              </a:cxn>
              <a:cxn ang="0">
                <a:pos x="connsiteX20326" y="connsiteY20326"/>
              </a:cxn>
              <a:cxn ang="0">
                <a:pos x="connsiteX20327" y="connsiteY20327"/>
              </a:cxn>
              <a:cxn ang="0">
                <a:pos x="connsiteX20328" y="connsiteY20328"/>
              </a:cxn>
              <a:cxn ang="0">
                <a:pos x="connsiteX20329" y="connsiteY20329"/>
              </a:cxn>
              <a:cxn ang="0">
                <a:pos x="connsiteX20330" y="connsiteY20330"/>
              </a:cxn>
              <a:cxn ang="0">
                <a:pos x="connsiteX20331" y="connsiteY20331"/>
              </a:cxn>
              <a:cxn ang="0">
                <a:pos x="connsiteX20332" y="connsiteY20332"/>
              </a:cxn>
              <a:cxn ang="0">
                <a:pos x="connsiteX20333" y="connsiteY20333"/>
              </a:cxn>
              <a:cxn ang="0">
                <a:pos x="connsiteX20334" y="connsiteY20334"/>
              </a:cxn>
              <a:cxn ang="0">
                <a:pos x="connsiteX20335" y="connsiteY20335"/>
              </a:cxn>
              <a:cxn ang="0">
                <a:pos x="connsiteX20336" y="connsiteY20336"/>
              </a:cxn>
              <a:cxn ang="0">
                <a:pos x="connsiteX20337" y="connsiteY20337"/>
              </a:cxn>
              <a:cxn ang="0">
                <a:pos x="connsiteX20338" y="connsiteY20338"/>
              </a:cxn>
              <a:cxn ang="0">
                <a:pos x="connsiteX20339" y="connsiteY20339"/>
              </a:cxn>
              <a:cxn ang="0">
                <a:pos x="connsiteX20340" y="connsiteY20340"/>
              </a:cxn>
              <a:cxn ang="0">
                <a:pos x="connsiteX20341" y="connsiteY20341"/>
              </a:cxn>
              <a:cxn ang="0">
                <a:pos x="connsiteX20342" y="connsiteY20342"/>
              </a:cxn>
              <a:cxn ang="0">
                <a:pos x="connsiteX20343" y="connsiteY20343"/>
              </a:cxn>
              <a:cxn ang="0">
                <a:pos x="connsiteX20344" y="connsiteY20344"/>
              </a:cxn>
              <a:cxn ang="0">
                <a:pos x="connsiteX20345" y="connsiteY20345"/>
              </a:cxn>
              <a:cxn ang="0">
                <a:pos x="connsiteX20346" y="connsiteY20346"/>
              </a:cxn>
              <a:cxn ang="0">
                <a:pos x="connsiteX20347" y="connsiteY20347"/>
              </a:cxn>
              <a:cxn ang="0">
                <a:pos x="connsiteX20348" y="connsiteY20348"/>
              </a:cxn>
              <a:cxn ang="0">
                <a:pos x="connsiteX20349" y="connsiteY20349"/>
              </a:cxn>
              <a:cxn ang="0">
                <a:pos x="connsiteX20350" y="connsiteY20350"/>
              </a:cxn>
              <a:cxn ang="0">
                <a:pos x="connsiteX20351" y="connsiteY20351"/>
              </a:cxn>
              <a:cxn ang="0">
                <a:pos x="connsiteX20352" y="connsiteY20352"/>
              </a:cxn>
              <a:cxn ang="0">
                <a:pos x="connsiteX20353" y="connsiteY20353"/>
              </a:cxn>
              <a:cxn ang="0">
                <a:pos x="connsiteX20354" y="connsiteY20354"/>
              </a:cxn>
              <a:cxn ang="0">
                <a:pos x="connsiteX20355" y="connsiteY20355"/>
              </a:cxn>
              <a:cxn ang="0">
                <a:pos x="connsiteX20356" y="connsiteY20356"/>
              </a:cxn>
              <a:cxn ang="0">
                <a:pos x="connsiteX20357" y="connsiteY20357"/>
              </a:cxn>
              <a:cxn ang="0">
                <a:pos x="connsiteX20358" y="connsiteY20358"/>
              </a:cxn>
              <a:cxn ang="0">
                <a:pos x="connsiteX20359" y="connsiteY20359"/>
              </a:cxn>
              <a:cxn ang="0">
                <a:pos x="connsiteX20360" y="connsiteY20360"/>
              </a:cxn>
              <a:cxn ang="0">
                <a:pos x="connsiteX20361" y="connsiteY20361"/>
              </a:cxn>
              <a:cxn ang="0">
                <a:pos x="connsiteX20362" y="connsiteY20362"/>
              </a:cxn>
              <a:cxn ang="0">
                <a:pos x="connsiteX20363" y="connsiteY20363"/>
              </a:cxn>
              <a:cxn ang="0">
                <a:pos x="connsiteX20364" y="connsiteY20364"/>
              </a:cxn>
              <a:cxn ang="0">
                <a:pos x="connsiteX20365" y="connsiteY20365"/>
              </a:cxn>
              <a:cxn ang="0">
                <a:pos x="connsiteX20366" y="connsiteY20366"/>
              </a:cxn>
              <a:cxn ang="0">
                <a:pos x="connsiteX20367" y="connsiteY20367"/>
              </a:cxn>
              <a:cxn ang="0">
                <a:pos x="connsiteX20368" y="connsiteY20368"/>
              </a:cxn>
              <a:cxn ang="0">
                <a:pos x="connsiteX20369" y="connsiteY20369"/>
              </a:cxn>
              <a:cxn ang="0">
                <a:pos x="connsiteX20370" y="connsiteY20370"/>
              </a:cxn>
              <a:cxn ang="0">
                <a:pos x="connsiteX20371" y="connsiteY20371"/>
              </a:cxn>
              <a:cxn ang="0">
                <a:pos x="connsiteX20372" y="connsiteY20372"/>
              </a:cxn>
              <a:cxn ang="0">
                <a:pos x="connsiteX20373" y="connsiteY20373"/>
              </a:cxn>
              <a:cxn ang="0">
                <a:pos x="connsiteX20374" y="connsiteY20374"/>
              </a:cxn>
              <a:cxn ang="0">
                <a:pos x="connsiteX20375" y="connsiteY20375"/>
              </a:cxn>
              <a:cxn ang="0">
                <a:pos x="connsiteX20376" y="connsiteY20376"/>
              </a:cxn>
              <a:cxn ang="0">
                <a:pos x="connsiteX20377" y="connsiteY20377"/>
              </a:cxn>
              <a:cxn ang="0">
                <a:pos x="connsiteX20378" y="connsiteY20378"/>
              </a:cxn>
              <a:cxn ang="0">
                <a:pos x="connsiteX20379" y="connsiteY20379"/>
              </a:cxn>
              <a:cxn ang="0">
                <a:pos x="connsiteX20380" y="connsiteY20380"/>
              </a:cxn>
              <a:cxn ang="0">
                <a:pos x="connsiteX20381" y="connsiteY20381"/>
              </a:cxn>
              <a:cxn ang="0">
                <a:pos x="connsiteX20382" y="connsiteY20382"/>
              </a:cxn>
              <a:cxn ang="0">
                <a:pos x="connsiteX20383" y="connsiteY20383"/>
              </a:cxn>
              <a:cxn ang="0">
                <a:pos x="connsiteX20384" y="connsiteY20384"/>
              </a:cxn>
              <a:cxn ang="0">
                <a:pos x="connsiteX20385" y="connsiteY20385"/>
              </a:cxn>
              <a:cxn ang="0">
                <a:pos x="connsiteX20386" y="connsiteY20386"/>
              </a:cxn>
              <a:cxn ang="0">
                <a:pos x="connsiteX20387" y="connsiteY20387"/>
              </a:cxn>
              <a:cxn ang="0">
                <a:pos x="connsiteX20388" y="connsiteY20388"/>
              </a:cxn>
              <a:cxn ang="0">
                <a:pos x="connsiteX20389" y="connsiteY20389"/>
              </a:cxn>
              <a:cxn ang="0">
                <a:pos x="connsiteX20390" y="connsiteY20390"/>
              </a:cxn>
              <a:cxn ang="0">
                <a:pos x="connsiteX20391" y="connsiteY20391"/>
              </a:cxn>
              <a:cxn ang="0">
                <a:pos x="connsiteX20392" y="connsiteY20392"/>
              </a:cxn>
              <a:cxn ang="0">
                <a:pos x="connsiteX20393" y="connsiteY20393"/>
              </a:cxn>
              <a:cxn ang="0">
                <a:pos x="connsiteX20394" y="connsiteY20394"/>
              </a:cxn>
              <a:cxn ang="0">
                <a:pos x="connsiteX20395" y="connsiteY20395"/>
              </a:cxn>
              <a:cxn ang="0">
                <a:pos x="connsiteX20396" y="connsiteY20396"/>
              </a:cxn>
              <a:cxn ang="0">
                <a:pos x="connsiteX20397" y="connsiteY20397"/>
              </a:cxn>
              <a:cxn ang="0">
                <a:pos x="connsiteX20398" y="connsiteY20398"/>
              </a:cxn>
              <a:cxn ang="0">
                <a:pos x="connsiteX20399" y="connsiteY20399"/>
              </a:cxn>
              <a:cxn ang="0">
                <a:pos x="connsiteX20400" y="connsiteY20400"/>
              </a:cxn>
              <a:cxn ang="0">
                <a:pos x="connsiteX20401" y="connsiteY20401"/>
              </a:cxn>
              <a:cxn ang="0">
                <a:pos x="connsiteX20402" y="connsiteY20402"/>
              </a:cxn>
              <a:cxn ang="0">
                <a:pos x="connsiteX20403" y="connsiteY20403"/>
              </a:cxn>
              <a:cxn ang="0">
                <a:pos x="connsiteX20404" y="connsiteY20404"/>
              </a:cxn>
              <a:cxn ang="0">
                <a:pos x="connsiteX20405" y="connsiteY20405"/>
              </a:cxn>
              <a:cxn ang="0">
                <a:pos x="connsiteX20406" y="connsiteY20406"/>
              </a:cxn>
              <a:cxn ang="0">
                <a:pos x="connsiteX20407" y="connsiteY20407"/>
              </a:cxn>
              <a:cxn ang="0">
                <a:pos x="connsiteX20408" y="connsiteY20408"/>
              </a:cxn>
              <a:cxn ang="0">
                <a:pos x="connsiteX20409" y="connsiteY20409"/>
              </a:cxn>
              <a:cxn ang="0">
                <a:pos x="connsiteX20410" y="connsiteY20410"/>
              </a:cxn>
              <a:cxn ang="0">
                <a:pos x="connsiteX20411" y="connsiteY20411"/>
              </a:cxn>
              <a:cxn ang="0">
                <a:pos x="connsiteX20412" y="connsiteY20412"/>
              </a:cxn>
              <a:cxn ang="0">
                <a:pos x="connsiteX20413" y="connsiteY20413"/>
              </a:cxn>
              <a:cxn ang="0">
                <a:pos x="connsiteX20414" y="connsiteY20414"/>
              </a:cxn>
              <a:cxn ang="0">
                <a:pos x="connsiteX20415" y="connsiteY20415"/>
              </a:cxn>
              <a:cxn ang="0">
                <a:pos x="connsiteX20416" y="connsiteY20416"/>
              </a:cxn>
              <a:cxn ang="0">
                <a:pos x="connsiteX20417" y="connsiteY20417"/>
              </a:cxn>
              <a:cxn ang="0">
                <a:pos x="connsiteX20418" y="connsiteY20418"/>
              </a:cxn>
              <a:cxn ang="0">
                <a:pos x="connsiteX20419" y="connsiteY20419"/>
              </a:cxn>
              <a:cxn ang="0">
                <a:pos x="connsiteX20420" y="connsiteY20420"/>
              </a:cxn>
              <a:cxn ang="0">
                <a:pos x="connsiteX20421" y="connsiteY20421"/>
              </a:cxn>
              <a:cxn ang="0">
                <a:pos x="connsiteX20422" y="connsiteY20422"/>
              </a:cxn>
              <a:cxn ang="0">
                <a:pos x="connsiteX20423" y="connsiteY20423"/>
              </a:cxn>
              <a:cxn ang="0">
                <a:pos x="connsiteX20424" y="connsiteY20424"/>
              </a:cxn>
              <a:cxn ang="0">
                <a:pos x="connsiteX20425" y="connsiteY20425"/>
              </a:cxn>
              <a:cxn ang="0">
                <a:pos x="connsiteX20426" y="connsiteY20426"/>
              </a:cxn>
              <a:cxn ang="0">
                <a:pos x="connsiteX20427" y="connsiteY20427"/>
              </a:cxn>
              <a:cxn ang="0">
                <a:pos x="connsiteX20428" y="connsiteY20428"/>
              </a:cxn>
              <a:cxn ang="0">
                <a:pos x="connsiteX20429" y="connsiteY20429"/>
              </a:cxn>
              <a:cxn ang="0">
                <a:pos x="connsiteX20430" y="connsiteY20430"/>
              </a:cxn>
              <a:cxn ang="0">
                <a:pos x="connsiteX20431" y="connsiteY20431"/>
              </a:cxn>
              <a:cxn ang="0">
                <a:pos x="connsiteX20432" y="connsiteY20432"/>
              </a:cxn>
              <a:cxn ang="0">
                <a:pos x="connsiteX20433" y="connsiteY20433"/>
              </a:cxn>
              <a:cxn ang="0">
                <a:pos x="connsiteX20434" y="connsiteY20434"/>
              </a:cxn>
              <a:cxn ang="0">
                <a:pos x="connsiteX20435" y="connsiteY20435"/>
              </a:cxn>
              <a:cxn ang="0">
                <a:pos x="connsiteX20436" y="connsiteY20436"/>
              </a:cxn>
              <a:cxn ang="0">
                <a:pos x="connsiteX20437" y="connsiteY20437"/>
              </a:cxn>
              <a:cxn ang="0">
                <a:pos x="connsiteX20438" y="connsiteY20438"/>
              </a:cxn>
              <a:cxn ang="0">
                <a:pos x="connsiteX20439" y="connsiteY20439"/>
              </a:cxn>
              <a:cxn ang="0">
                <a:pos x="connsiteX20440" y="connsiteY20440"/>
              </a:cxn>
              <a:cxn ang="0">
                <a:pos x="connsiteX20441" y="connsiteY20441"/>
              </a:cxn>
              <a:cxn ang="0">
                <a:pos x="connsiteX20442" y="connsiteY20442"/>
              </a:cxn>
              <a:cxn ang="0">
                <a:pos x="connsiteX20443" y="connsiteY20443"/>
              </a:cxn>
              <a:cxn ang="0">
                <a:pos x="connsiteX20444" y="connsiteY20444"/>
              </a:cxn>
              <a:cxn ang="0">
                <a:pos x="connsiteX20445" y="connsiteY20445"/>
              </a:cxn>
              <a:cxn ang="0">
                <a:pos x="connsiteX20446" y="connsiteY20446"/>
              </a:cxn>
              <a:cxn ang="0">
                <a:pos x="connsiteX20447" y="connsiteY20447"/>
              </a:cxn>
              <a:cxn ang="0">
                <a:pos x="connsiteX20448" y="connsiteY20448"/>
              </a:cxn>
              <a:cxn ang="0">
                <a:pos x="connsiteX20449" y="connsiteY20449"/>
              </a:cxn>
              <a:cxn ang="0">
                <a:pos x="connsiteX20450" y="connsiteY20450"/>
              </a:cxn>
              <a:cxn ang="0">
                <a:pos x="connsiteX20451" y="connsiteY20451"/>
              </a:cxn>
              <a:cxn ang="0">
                <a:pos x="connsiteX20452" y="connsiteY20452"/>
              </a:cxn>
              <a:cxn ang="0">
                <a:pos x="connsiteX20453" y="connsiteY20453"/>
              </a:cxn>
              <a:cxn ang="0">
                <a:pos x="connsiteX20454" y="connsiteY20454"/>
              </a:cxn>
              <a:cxn ang="0">
                <a:pos x="connsiteX20455" y="connsiteY20455"/>
              </a:cxn>
              <a:cxn ang="0">
                <a:pos x="connsiteX20456" y="connsiteY20456"/>
              </a:cxn>
              <a:cxn ang="0">
                <a:pos x="connsiteX20457" y="connsiteY20457"/>
              </a:cxn>
              <a:cxn ang="0">
                <a:pos x="connsiteX20458" y="connsiteY20458"/>
              </a:cxn>
              <a:cxn ang="0">
                <a:pos x="connsiteX20459" y="connsiteY20459"/>
              </a:cxn>
              <a:cxn ang="0">
                <a:pos x="connsiteX20460" y="connsiteY20460"/>
              </a:cxn>
              <a:cxn ang="0">
                <a:pos x="connsiteX20461" y="connsiteY20461"/>
              </a:cxn>
              <a:cxn ang="0">
                <a:pos x="connsiteX20462" y="connsiteY20462"/>
              </a:cxn>
              <a:cxn ang="0">
                <a:pos x="connsiteX20463" y="connsiteY20463"/>
              </a:cxn>
              <a:cxn ang="0">
                <a:pos x="connsiteX20464" y="connsiteY20464"/>
              </a:cxn>
              <a:cxn ang="0">
                <a:pos x="connsiteX20465" y="connsiteY20465"/>
              </a:cxn>
              <a:cxn ang="0">
                <a:pos x="connsiteX20466" y="connsiteY20466"/>
              </a:cxn>
              <a:cxn ang="0">
                <a:pos x="connsiteX20467" y="connsiteY20467"/>
              </a:cxn>
              <a:cxn ang="0">
                <a:pos x="connsiteX20468" y="connsiteY20468"/>
              </a:cxn>
              <a:cxn ang="0">
                <a:pos x="connsiteX20469" y="connsiteY20469"/>
              </a:cxn>
              <a:cxn ang="0">
                <a:pos x="connsiteX20470" y="connsiteY20470"/>
              </a:cxn>
              <a:cxn ang="0">
                <a:pos x="connsiteX20471" y="connsiteY20471"/>
              </a:cxn>
              <a:cxn ang="0">
                <a:pos x="connsiteX20472" y="connsiteY20472"/>
              </a:cxn>
              <a:cxn ang="0">
                <a:pos x="connsiteX20473" y="connsiteY20473"/>
              </a:cxn>
              <a:cxn ang="0">
                <a:pos x="connsiteX20474" y="connsiteY20474"/>
              </a:cxn>
              <a:cxn ang="0">
                <a:pos x="connsiteX20475" y="connsiteY20475"/>
              </a:cxn>
              <a:cxn ang="0">
                <a:pos x="connsiteX20476" y="connsiteY20476"/>
              </a:cxn>
              <a:cxn ang="0">
                <a:pos x="connsiteX20477" y="connsiteY20477"/>
              </a:cxn>
              <a:cxn ang="0">
                <a:pos x="connsiteX20478" y="connsiteY20478"/>
              </a:cxn>
              <a:cxn ang="0">
                <a:pos x="connsiteX20479" y="connsiteY20479"/>
              </a:cxn>
              <a:cxn ang="0">
                <a:pos x="connsiteX20480" y="connsiteY20480"/>
              </a:cxn>
              <a:cxn ang="0">
                <a:pos x="connsiteX20481" y="connsiteY20481"/>
              </a:cxn>
              <a:cxn ang="0">
                <a:pos x="connsiteX20482" y="connsiteY20482"/>
              </a:cxn>
              <a:cxn ang="0">
                <a:pos x="connsiteX20483" y="connsiteY20483"/>
              </a:cxn>
              <a:cxn ang="0">
                <a:pos x="connsiteX20484" y="connsiteY20484"/>
              </a:cxn>
              <a:cxn ang="0">
                <a:pos x="connsiteX20485" y="connsiteY20485"/>
              </a:cxn>
              <a:cxn ang="0">
                <a:pos x="connsiteX20486" y="connsiteY20486"/>
              </a:cxn>
              <a:cxn ang="0">
                <a:pos x="connsiteX20487" y="connsiteY20487"/>
              </a:cxn>
              <a:cxn ang="0">
                <a:pos x="connsiteX20488" y="connsiteY20488"/>
              </a:cxn>
              <a:cxn ang="0">
                <a:pos x="connsiteX20489" y="connsiteY20489"/>
              </a:cxn>
              <a:cxn ang="0">
                <a:pos x="connsiteX20490" y="connsiteY20490"/>
              </a:cxn>
              <a:cxn ang="0">
                <a:pos x="connsiteX20491" y="connsiteY20491"/>
              </a:cxn>
              <a:cxn ang="0">
                <a:pos x="connsiteX20492" y="connsiteY20492"/>
              </a:cxn>
              <a:cxn ang="0">
                <a:pos x="connsiteX20493" y="connsiteY20493"/>
              </a:cxn>
              <a:cxn ang="0">
                <a:pos x="connsiteX20494" y="connsiteY20494"/>
              </a:cxn>
              <a:cxn ang="0">
                <a:pos x="connsiteX20495" y="connsiteY20495"/>
              </a:cxn>
              <a:cxn ang="0">
                <a:pos x="connsiteX20496" y="connsiteY20496"/>
              </a:cxn>
              <a:cxn ang="0">
                <a:pos x="connsiteX20497" y="connsiteY20497"/>
              </a:cxn>
              <a:cxn ang="0">
                <a:pos x="connsiteX20498" y="connsiteY20498"/>
              </a:cxn>
              <a:cxn ang="0">
                <a:pos x="connsiteX20499" y="connsiteY20499"/>
              </a:cxn>
              <a:cxn ang="0">
                <a:pos x="connsiteX20500" y="connsiteY20500"/>
              </a:cxn>
              <a:cxn ang="0">
                <a:pos x="connsiteX20501" y="connsiteY20501"/>
              </a:cxn>
              <a:cxn ang="0">
                <a:pos x="connsiteX20502" y="connsiteY20502"/>
              </a:cxn>
              <a:cxn ang="0">
                <a:pos x="connsiteX20503" y="connsiteY20503"/>
              </a:cxn>
              <a:cxn ang="0">
                <a:pos x="connsiteX20504" y="connsiteY20504"/>
              </a:cxn>
              <a:cxn ang="0">
                <a:pos x="connsiteX20505" y="connsiteY20505"/>
              </a:cxn>
              <a:cxn ang="0">
                <a:pos x="connsiteX20506" y="connsiteY20506"/>
              </a:cxn>
              <a:cxn ang="0">
                <a:pos x="connsiteX20507" y="connsiteY20507"/>
              </a:cxn>
              <a:cxn ang="0">
                <a:pos x="connsiteX20508" y="connsiteY20508"/>
              </a:cxn>
              <a:cxn ang="0">
                <a:pos x="connsiteX20509" y="connsiteY20509"/>
              </a:cxn>
              <a:cxn ang="0">
                <a:pos x="connsiteX20510" y="connsiteY20510"/>
              </a:cxn>
              <a:cxn ang="0">
                <a:pos x="connsiteX20511" y="connsiteY20511"/>
              </a:cxn>
              <a:cxn ang="0">
                <a:pos x="connsiteX20512" y="connsiteY20512"/>
              </a:cxn>
              <a:cxn ang="0">
                <a:pos x="connsiteX20513" y="connsiteY20513"/>
              </a:cxn>
              <a:cxn ang="0">
                <a:pos x="connsiteX20514" y="connsiteY20514"/>
              </a:cxn>
              <a:cxn ang="0">
                <a:pos x="connsiteX20515" y="connsiteY20515"/>
              </a:cxn>
              <a:cxn ang="0">
                <a:pos x="connsiteX20516" y="connsiteY20516"/>
              </a:cxn>
              <a:cxn ang="0">
                <a:pos x="connsiteX20517" y="connsiteY20517"/>
              </a:cxn>
              <a:cxn ang="0">
                <a:pos x="connsiteX20518" y="connsiteY20518"/>
              </a:cxn>
              <a:cxn ang="0">
                <a:pos x="connsiteX20519" y="connsiteY20519"/>
              </a:cxn>
              <a:cxn ang="0">
                <a:pos x="connsiteX20520" y="connsiteY20520"/>
              </a:cxn>
              <a:cxn ang="0">
                <a:pos x="connsiteX20521" y="connsiteY20521"/>
              </a:cxn>
              <a:cxn ang="0">
                <a:pos x="connsiteX20522" y="connsiteY20522"/>
              </a:cxn>
              <a:cxn ang="0">
                <a:pos x="connsiteX20523" y="connsiteY20523"/>
              </a:cxn>
              <a:cxn ang="0">
                <a:pos x="connsiteX20524" y="connsiteY20524"/>
              </a:cxn>
              <a:cxn ang="0">
                <a:pos x="connsiteX20525" y="connsiteY20525"/>
              </a:cxn>
              <a:cxn ang="0">
                <a:pos x="connsiteX20526" y="connsiteY20526"/>
              </a:cxn>
              <a:cxn ang="0">
                <a:pos x="connsiteX20527" y="connsiteY20527"/>
              </a:cxn>
              <a:cxn ang="0">
                <a:pos x="connsiteX20528" y="connsiteY20528"/>
              </a:cxn>
              <a:cxn ang="0">
                <a:pos x="connsiteX20529" y="connsiteY20529"/>
              </a:cxn>
              <a:cxn ang="0">
                <a:pos x="connsiteX20530" y="connsiteY20530"/>
              </a:cxn>
              <a:cxn ang="0">
                <a:pos x="connsiteX20531" y="connsiteY20531"/>
              </a:cxn>
              <a:cxn ang="0">
                <a:pos x="connsiteX20532" y="connsiteY20532"/>
              </a:cxn>
              <a:cxn ang="0">
                <a:pos x="connsiteX20533" y="connsiteY20533"/>
              </a:cxn>
              <a:cxn ang="0">
                <a:pos x="connsiteX20534" y="connsiteY20534"/>
              </a:cxn>
              <a:cxn ang="0">
                <a:pos x="connsiteX20535" y="connsiteY20535"/>
              </a:cxn>
              <a:cxn ang="0">
                <a:pos x="connsiteX20536" y="connsiteY20536"/>
              </a:cxn>
              <a:cxn ang="0">
                <a:pos x="connsiteX20537" y="connsiteY20537"/>
              </a:cxn>
              <a:cxn ang="0">
                <a:pos x="connsiteX20538" y="connsiteY20538"/>
              </a:cxn>
              <a:cxn ang="0">
                <a:pos x="connsiteX20539" y="connsiteY20539"/>
              </a:cxn>
              <a:cxn ang="0">
                <a:pos x="connsiteX20540" y="connsiteY20540"/>
              </a:cxn>
              <a:cxn ang="0">
                <a:pos x="connsiteX20541" y="connsiteY20541"/>
              </a:cxn>
              <a:cxn ang="0">
                <a:pos x="connsiteX20542" y="connsiteY20542"/>
              </a:cxn>
              <a:cxn ang="0">
                <a:pos x="connsiteX20543" y="connsiteY20543"/>
              </a:cxn>
              <a:cxn ang="0">
                <a:pos x="connsiteX20544" y="connsiteY20544"/>
              </a:cxn>
              <a:cxn ang="0">
                <a:pos x="connsiteX20545" y="connsiteY20545"/>
              </a:cxn>
              <a:cxn ang="0">
                <a:pos x="connsiteX20546" y="connsiteY20546"/>
              </a:cxn>
              <a:cxn ang="0">
                <a:pos x="connsiteX20547" y="connsiteY20547"/>
              </a:cxn>
              <a:cxn ang="0">
                <a:pos x="connsiteX20548" y="connsiteY20548"/>
              </a:cxn>
              <a:cxn ang="0">
                <a:pos x="connsiteX20549" y="connsiteY20549"/>
              </a:cxn>
              <a:cxn ang="0">
                <a:pos x="connsiteX20550" y="connsiteY20550"/>
              </a:cxn>
              <a:cxn ang="0">
                <a:pos x="connsiteX20551" y="connsiteY20551"/>
              </a:cxn>
              <a:cxn ang="0">
                <a:pos x="connsiteX20552" y="connsiteY20552"/>
              </a:cxn>
              <a:cxn ang="0">
                <a:pos x="connsiteX20553" y="connsiteY20553"/>
              </a:cxn>
              <a:cxn ang="0">
                <a:pos x="connsiteX20554" y="connsiteY20554"/>
              </a:cxn>
              <a:cxn ang="0">
                <a:pos x="connsiteX20555" y="connsiteY20555"/>
              </a:cxn>
              <a:cxn ang="0">
                <a:pos x="connsiteX20556" y="connsiteY20556"/>
              </a:cxn>
              <a:cxn ang="0">
                <a:pos x="connsiteX20557" y="connsiteY20557"/>
              </a:cxn>
              <a:cxn ang="0">
                <a:pos x="connsiteX20558" y="connsiteY20558"/>
              </a:cxn>
              <a:cxn ang="0">
                <a:pos x="connsiteX20559" y="connsiteY20559"/>
              </a:cxn>
              <a:cxn ang="0">
                <a:pos x="connsiteX20560" y="connsiteY20560"/>
              </a:cxn>
              <a:cxn ang="0">
                <a:pos x="connsiteX20561" y="connsiteY20561"/>
              </a:cxn>
              <a:cxn ang="0">
                <a:pos x="connsiteX20562" y="connsiteY20562"/>
              </a:cxn>
              <a:cxn ang="0">
                <a:pos x="connsiteX20563" y="connsiteY20563"/>
              </a:cxn>
              <a:cxn ang="0">
                <a:pos x="connsiteX20564" y="connsiteY20564"/>
              </a:cxn>
              <a:cxn ang="0">
                <a:pos x="connsiteX20565" y="connsiteY20565"/>
              </a:cxn>
              <a:cxn ang="0">
                <a:pos x="connsiteX20566" y="connsiteY20566"/>
              </a:cxn>
              <a:cxn ang="0">
                <a:pos x="connsiteX20567" y="connsiteY20567"/>
              </a:cxn>
              <a:cxn ang="0">
                <a:pos x="connsiteX20568" y="connsiteY20568"/>
              </a:cxn>
              <a:cxn ang="0">
                <a:pos x="connsiteX20569" y="connsiteY20569"/>
              </a:cxn>
              <a:cxn ang="0">
                <a:pos x="connsiteX20570" y="connsiteY20570"/>
              </a:cxn>
              <a:cxn ang="0">
                <a:pos x="connsiteX20571" y="connsiteY20571"/>
              </a:cxn>
              <a:cxn ang="0">
                <a:pos x="connsiteX20572" y="connsiteY20572"/>
              </a:cxn>
              <a:cxn ang="0">
                <a:pos x="connsiteX20573" y="connsiteY20573"/>
              </a:cxn>
              <a:cxn ang="0">
                <a:pos x="connsiteX20574" y="connsiteY20574"/>
              </a:cxn>
              <a:cxn ang="0">
                <a:pos x="connsiteX20575" y="connsiteY20575"/>
              </a:cxn>
              <a:cxn ang="0">
                <a:pos x="connsiteX20576" y="connsiteY20576"/>
              </a:cxn>
              <a:cxn ang="0">
                <a:pos x="connsiteX20577" y="connsiteY20577"/>
              </a:cxn>
              <a:cxn ang="0">
                <a:pos x="connsiteX20578" y="connsiteY20578"/>
              </a:cxn>
              <a:cxn ang="0">
                <a:pos x="connsiteX20579" y="connsiteY20579"/>
              </a:cxn>
              <a:cxn ang="0">
                <a:pos x="connsiteX20580" y="connsiteY20580"/>
              </a:cxn>
              <a:cxn ang="0">
                <a:pos x="connsiteX20581" y="connsiteY20581"/>
              </a:cxn>
              <a:cxn ang="0">
                <a:pos x="connsiteX20582" y="connsiteY20582"/>
              </a:cxn>
              <a:cxn ang="0">
                <a:pos x="connsiteX20583" y="connsiteY20583"/>
              </a:cxn>
              <a:cxn ang="0">
                <a:pos x="connsiteX20584" y="connsiteY20584"/>
              </a:cxn>
              <a:cxn ang="0">
                <a:pos x="connsiteX20585" y="connsiteY20585"/>
              </a:cxn>
              <a:cxn ang="0">
                <a:pos x="connsiteX20586" y="connsiteY20586"/>
              </a:cxn>
              <a:cxn ang="0">
                <a:pos x="connsiteX20587" y="connsiteY20587"/>
              </a:cxn>
              <a:cxn ang="0">
                <a:pos x="connsiteX20588" y="connsiteY20588"/>
              </a:cxn>
              <a:cxn ang="0">
                <a:pos x="connsiteX20589" y="connsiteY20589"/>
              </a:cxn>
              <a:cxn ang="0">
                <a:pos x="connsiteX20590" y="connsiteY20590"/>
              </a:cxn>
              <a:cxn ang="0">
                <a:pos x="connsiteX20591" y="connsiteY20591"/>
              </a:cxn>
              <a:cxn ang="0">
                <a:pos x="connsiteX20592" y="connsiteY20592"/>
              </a:cxn>
              <a:cxn ang="0">
                <a:pos x="connsiteX20593" y="connsiteY20593"/>
              </a:cxn>
              <a:cxn ang="0">
                <a:pos x="connsiteX20594" y="connsiteY20594"/>
              </a:cxn>
              <a:cxn ang="0">
                <a:pos x="connsiteX20595" y="connsiteY20595"/>
              </a:cxn>
              <a:cxn ang="0">
                <a:pos x="connsiteX20596" y="connsiteY20596"/>
              </a:cxn>
              <a:cxn ang="0">
                <a:pos x="connsiteX20597" y="connsiteY20597"/>
              </a:cxn>
              <a:cxn ang="0">
                <a:pos x="connsiteX20598" y="connsiteY20598"/>
              </a:cxn>
              <a:cxn ang="0">
                <a:pos x="connsiteX20599" y="connsiteY20599"/>
              </a:cxn>
              <a:cxn ang="0">
                <a:pos x="connsiteX20600" y="connsiteY20600"/>
              </a:cxn>
              <a:cxn ang="0">
                <a:pos x="connsiteX20601" y="connsiteY20601"/>
              </a:cxn>
              <a:cxn ang="0">
                <a:pos x="connsiteX20602" y="connsiteY20602"/>
              </a:cxn>
              <a:cxn ang="0">
                <a:pos x="connsiteX20603" y="connsiteY20603"/>
              </a:cxn>
              <a:cxn ang="0">
                <a:pos x="connsiteX20604" y="connsiteY20604"/>
              </a:cxn>
              <a:cxn ang="0">
                <a:pos x="connsiteX20605" y="connsiteY20605"/>
              </a:cxn>
              <a:cxn ang="0">
                <a:pos x="connsiteX20606" y="connsiteY20606"/>
              </a:cxn>
              <a:cxn ang="0">
                <a:pos x="connsiteX20607" y="connsiteY20607"/>
              </a:cxn>
              <a:cxn ang="0">
                <a:pos x="connsiteX20608" y="connsiteY20608"/>
              </a:cxn>
              <a:cxn ang="0">
                <a:pos x="connsiteX20609" y="connsiteY20609"/>
              </a:cxn>
              <a:cxn ang="0">
                <a:pos x="connsiteX20610" y="connsiteY20610"/>
              </a:cxn>
              <a:cxn ang="0">
                <a:pos x="connsiteX20611" y="connsiteY20611"/>
              </a:cxn>
              <a:cxn ang="0">
                <a:pos x="connsiteX20612" y="connsiteY20612"/>
              </a:cxn>
              <a:cxn ang="0">
                <a:pos x="connsiteX20613" y="connsiteY20613"/>
              </a:cxn>
              <a:cxn ang="0">
                <a:pos x="connsiteX20614" y="connsiteY20614"/>
              </a:cxn>
              <a:cxn ang="0">
                <a:pos x="connsiteX20615" y="connsiteY20615"/>
              </a:cxn>
              <a:cxn ang="0">
                <a:pos x="connsiteX20616" y="connsiteY20616"/>
              </a:cxn>
              <a:cxn ang="0">
                <a:pos x="connsiteX20617" y="connsiteY20617"/>
              </a:cxn>
              <a:cxn ang="0">
                <a:pos x="connsiteX20618" y="connsiteY20618"/>
              </a:cxn>
              <a:cxn ang="0">
                <a:pos x="connsiteX20619" y="connsiteY20619"/>
              </a:cxn>
              <a:cxn ang="0">
                <a:pos x="connsiteX20620" y="connsiteY20620"/>
              </a:cxn>
              <a:cxn ang="0">
                <a:pos x="connsiteX20621" y="connsiteY20621"/>
              </a:cxn>
              <a:cxn ang="0">
                <a:pos x="connsiteX20622" y="connsiteY20622"/>
              </a:cxn>
              <a:cxn ang="0">
                <a:pos x="connsiteX20623" y="connsiteY20623"/>
              </a:cxn>
              <a:cxn ang="0">
                <a:pos x="connsiteX20624" y="connsiteY20624"/>
              </a:cxn>
              <a:cxn ang="0">
                <a:pos x="connsiteX20625" y="connsiteY20625"/>
              </a:cxn>
              <a:cxn ang="0">
                <a:pos x="connsiteX20626" y="connsiteY20626"/>
              </a:cxn>
              <a:cxn ang="0">
                <a:pos x="connsiteX20627" y="connsiteY20627"/>
              </a:cxn>
              <a:cxn ang="0">
                <a:pos x="connsiteX20628" y="connsiteY20628"/>
              </a:cxn>
              <a:cxn ang="0">
                <a:pos x="connsiteX20629" y="connsiteY20629"/>
              </a:cxn>
              <a:cxn ang="0">
                <a:pos x="connsiteX20630" y="connsiteY20630"/>
              </a:cxn>
              <a:cxn ang="0">
                <a:pos x="connsiteX20631" y="connsiteY20631"/>
              </a:cxn>
              <a:cxn ang="0">
                <a:pos x="connsiteX20632" y="connsiteY20632"/>
              </a:cxn>
              <a:cxn ang="0">
                <a:pos x="connsiteX20633" y="connsiteY20633"/>
              </a:cxn>
              <a:cxn ang="0">
                <a:pos x="connsiteX20634" y="connsiteY20634"/>
              </a:cxn>
              <a:cxn ang="0">
                <a:pos x="connsiteX20635" y="connsiteY20635"/>
              </a:cxn>
              <a:cxn ang="0">
                <a:pos x="connsiteX20636" y="connsiteY20636"/>
              </a:cxn>
              <a:cxn ang="0">
                <a:pos x="connsiteX20637" y="connsiteY20637"/>
              </a:cxn>
              <a:cxn ang="0">
                <a:pos x="connsiteX20638" y="connsiteY20638"/>
              </a:cxn>
              <a:cxn ang="0">
                <a:pos x="connsiteX20639" y="connsiteY20639"/>
              </a:cxn>
              <a:cxn ang="0">
                <a:pos x="connsiteX20640" y="connsiteY20640"/>
              </a:cxn>
              <a:cxn ang="0">
                <a:pos x="connsiteX20641" y="connsiteY20641"/>
              </a:cxn>
              <a:cxn ang="0">
                <a:pos x="connsiteX20642" y="connsiteY20642"/>
              </a:cxn>
              <a:cxn ang="0">
                <a:pos x="connsiteX20643" y="connsiteY20643"/>
              </a:cxn>
              <a:cxn ang="0">
                <a:pos x="connsiteX20644" y="connsiteY20644"/>
              </a:cxn>
              <a:cxn ang="0">
                <a:pos x="connsiteX20645" y="connsiteY20645"/>
              </a:cxn>
              <a:cxn ang="0">
                <a:pos x="connsiteX20646" y="connsiteY20646"/>
              </a:cxn>
              <a:cxn ang="0">
                <a:pos x="connsiteX20647" y="connsiteY20647"/>
              </a:cxn>
              <a:cxn ang="0">
                <a:pos x="connsiteX20648" y="connsiteY20648"/>
              </a:cxn>
              <a:cxn ang="0">
                <a:pos x="connsiteX20649" y="connsiteY20649"/>
              </a:cxn>
              <a:cxn ang="0">
                <a:pos x="connsiteX20650" y="connsiteY20650"/>
              </a:cxn>
              <a:cxn ang="0">
                <a:pos x="connsiteX20651" y="connsiteY20651"/>
              </a:cxn>
              <a:cxn ang="0">
                <a:pos x="connsiteX20652" y="connsiteY20652"/>
              </a:cxn>
              <a:cxn ang="0">
                <a:pos x="connsiteX20653" y="connsiteY20653"/>
              </a:cxn>
              <a:cxn ang="0">
                <a:pos x="connsiteX20654" y="connsiteY20654"/>
              </a:cxn>
              <a:cxn ang="0">
                <a:pos x="connsiteX20655" y="connsiteY20655"/>
              </a:cxn>
              <a:cxn ang="0">
                <a:pos x="connsiteX20656" y="connsiteY20656"/>
              </a:cxn>
              <a:cxn ang="0">
                <a:pos x="connsiteX20657" y="connsiteY20657"/>
              </a:cxn>
              <a:cxn ang="0">
                <a:pos x="connsiteX20658" y="connsiteY20658"/>
              </a:cxn>
              <a:cxn ang="0">
                <a:pos x="connsiteX20659" y="connsiteY20659"/>
              </a:cxn>
              <a:cxn ang="0">
                <a:pos x="connsiteX20660" y="connsiteY20660"/>
              </a:cxn>
              <a:cxn ang="0">
                <a:pos x="connsiteX20661" y="connsiteY20661"/>
              </a:cxn>
              <a:cxn ang="0">
                <a:pos x="connsiteX20662" y="connsiteY20662"/>
              </a:cxn>
              <a:cxn ang="0">
                <a:pos x="connsiteX20663" y="connsiteY20663"/>
              </a:cxn>
              <a:cxn ang="0">
                <a:pos x="connsiteX20664" y="connsiteY20664"/>
              </a:cxn>
              <a:cxn ang="0">
                <a:pos x="connsiteX20665" y="connsiteY20665"/>
              </a:cxn>
              <a:cxn ang="0">
                <a:pos x="connsiteX20666" y="connsiteY20666"/>
              </a:cxn>
              <a:cxn ang="0">
                <a:pos x="connsiteX20667" y="connsiteY20667"/>
              </a:cxn>
              <a:cxn ang="0">
                <a:pos x="connsiteX20668" y="connsiteY20668"/>
              </a:cxn>
              <a:cxn ang="0">
                <a:pos x="connsiteX20669" y="connsiteY20669"/>
              </a:cxn>
              <a:cxn ang="0">
                <a:pos x="connsiteX20670" y="connsiteY20670"/>
              </a:cxn>
              <a:cxn ang="0">
                <a:pos x="connsiteX20671" y="connsiteY20671"/>
              </a:cxn>
              <a:cxn ang="0">
                <a:pos x="connsiteX20672" y="connsiteY20672"/>
              </a:cxn>
              <a:cxn ang="0">
                <a:pos x="connsiteX20673" y="connsiteY20673"/>
              </a:cxn>
              <a:cxn ang="0">
                <a:pos x="connsiteX20674" y="connsiteY20674"/>
              </a:cxn>
              <a:cxn ang="0">
                <a:pos x="connsiteX20675" y="connsiteY20675"/>
              </a:cxn>
              <a:cxn ang="0">
                <a:pos x="connsiteX20676" y="connsiteY20676"/>
              </a:cxn>
              <a:cxn ang="0">
                <a:pos x="connsiteX20677" y="connsiteY20677"/>
              </a:cxn>
              <a:cxn ang="0">
                <a:pos x="connsiteX20678" y="connsiteY20678"/>
              </a:cxn>
              <a:cxn ang="0">
                <a:pos x="connsiteX20679" y="connsiteY20679"/>
              </a:cxn>
              <a:cxn ang="0">
                <a:pos x="connsiteX20680" y="connsiteY20680"/>
              </a:cxn>
              <a:cxn ang="0">
                <a:pos x="connsiteX20681" y="connsiteY20681"/>
              </a:cxn>
              <a:cxn ang="0">
                <a:pos x="connsiteX20682" y="connsiteY20682"/>
              </a:cxn>
              <a:cxn ang="0">
                <a:pos x="connsiteX20683" y="connsiteY20683"/>
              </a:cxn>
              <a:cxn ang="0">
                <a:pos x="connsiteX20684" y="connsiteY20684"/>
              </a:cxn>
              <a:cxn ang="0">
                <a:pos x="connsiteX20685" y="connsiteY20685"/>
              </a:cxn>
              <a:cxn ang="0">
                <a:pos x="connsiteX20686" y="connsiteY20686"/>
              </a:cxn>
              <a:cxn ang="0">
                <a:pos x="connsiteX20687" y="connsiteY20687"/>
              </a:cxn>
              <a:cxn ang="0">
                <a:pos x="connsiteX20688" y="connsiteY20688"/>
              </a:cxn>
              <a:cxn ang="0">
                <a:pos x="connsiteX20689" y="connsiteY20689"/>
              </a:cxn>
              <a:cxn ang="0">
                <a:pos x="connsiteX20690" y="connsiteY20690"/>
              </a:cxn>
              <a:cxn ang="0">
                <a:pos x="connsiteX20691" y="connsiteY20691"/>
              </a:cxn>
              <a:cxn ang="0">
                <a:pos x="connsiteX20692" y="connsiteY20692"/>
              </a:cxn>
              <a:cxn ang="0">
                <a:pos x="connsiteX20693" y="connsiteY20693"/>
              </a:cxn>
              <a:cxn ang="0">
                <a:pos x="connsiteX20694" y="connsiteY20694"/>
              </a:cxn>
              <a:cxn ang="0">
                <a:pos x="connsiteX20695" y="connsiteY20695"/>
              </a:cxn>
              <a:cxn ang="0">
                <a:pos x="connsiteX20696" y="connsiteY20696"/>
              </a:cxn>
              <a:cxn ang="0">
                <a:pos x="connsiteX20697" y="connsiteY20697"/>
              </a:cxn>
              <a:cxn ang="0">
                <a:pos x="connsiteX20698" y="connsiteY20698"/>
              </a:cxn>
              <a:cxn ang="0">
                <a:pos x="connsiteX20699" y="connsiteY20699"/>
              </a:cxn>
              <a:cxn ang="0">
                <a:pos x="connsiteX20700" y="connsiteY20700"/>
              </a:cxn>
              <a:cxn ang="0">
                <a:pos x="connsiteX20701" y="connsiteY20701"/>
              </a:cxn>
              <a:cxn ang="0">
                <a:pos x="connsiteX20702" y="connsiteY20702"/>
              </a:cxn>
              <a:cxn ang="0">
                <a:pos x="connsiteX20703" y="connsiteY20703"/>
              </a:cxn>
              <a:cxn ang="0">
                <a:pos x="connsiteX20704" y="connsiteY20704"/>
              </a:cxn>
              <a:cxn ang="0">
                <a:pos x="connsiteX20705" y="connsiteY20705"/>
              </a:cxn>
              <a:cxn ang="0">
                <a:pos x="connsiteX20706" y="connsiteY20706"/>
              </a:cxn>
              <a:cxn ang="0">
                <a:pos x="connsiteX20707" y="connsiteY20707"/>
              </a:cxn>
              <a:cxn ang="0">
                <a:pos x="connsiteX20708" y="connsiteY20708"/>
              </a:cxn>
              <a:cxn ang="0">
                <a:pos x="connsiteX20709" y="connsiteY20709"/>
              </a:cxn>
              <a:cxn ang="0">
                <a:pos x="connsiteX20710" y="connsiteY20710"/>
              </a:cxn>
              <a:cxn ang="0">
                <a:pos x="connsiteX20711" y="connsiteY20711"/>
              </a:cxn>
              <a:cxn ang="0">
                <a:pos x="connsiteX20712" y="connsiteY20712"/>
              </a:cxn>
              <a:cxn ang="0">
                <a:pos x="connsiteX20713" y="connsiteY20713"/>
              </a:cxn>
              <a:cxn ang="0">
                <a:pos x="connsiteX20714" y="connsiteY20714"/>
              </a:cxn>
              <a:cxn ang="0">
                <a:pos x="connsiteX20715" y="connsiteY20715"/>
              </a:cxn>
              <a:cxn ang="0">
                <a:pos x="connsiteX20716" y="connsiteY20716"/>
              </a:cxn>
              <a:cxn ang="0">
                <a:pos x="connsiteX20717" y="connsiteY20717"/>
              </a:cxn>
              <a:cxn ang="0">
                <a:pos x="connsiteX20718" y="connsiteY20718"/>
              </a:cxn>
              <a:cxn ang="0">
                <a:pos x="connsiteX20719" y="connsiteY20719"/>
              </a:cxn>
              <a:cxn ang="0">
                <a:pos x="connsiteX20720" y="connsiteY20720"/>
              </a:cxn>
              <a:cxn ang="0">
                <a:pos x="connsiteX20721" y="connsiteY20721"/>
              </a:cxn>
              <a:cxn ang="0">
                <a:pos x="connsiteX20722" y="connsiteY20722"/>
              </a:cxn>
              <a:cxn ang="0">
                <a:pos x="connsiteX20723" y="connsiteY20723"/>
              </a:cxn>
              <a:cxn ang="0">
                <a:pos x="connsiteX20724" y="connsiteY20724"/>
              </a:cxn>
              <a:cxn ang="0">
                <a:pos x="connsiteX20725" y="connsiteY20725"/>
              </a:cxn>
              <a:cxn ang="0">
                <a:pos x="connsiteX20726" y="connsiteY20726"/>
              </a:cxn>
              <a:cxn ang="0">
                <a:pos x="connsiteX20727" y="connsiteY20727"/>
              </a:cxn>
              <a:cxn ang="0">
                <a:pos x="connsiteX20728" y="connsiteY20728"/>
              </a:cxn>
              <a:cxn ang="0">
                <a:pos x="connsiteX20729" y="connsiteY20729"/>
              </a:cxn>
              <a:cxn ang="0">
                <a:pos x="connsiteX20730" y="connsiteY20730"/>
              </a:cxn>
              <a:cxn ang="0">
                <a:pos x="connsiteX20731" y="connsiteY20731"/>
              </a:cxn>
              <a:cxn ang="0">
                <a:pos x="connsiteX20732" y="connsiteY20732"/>
              </a:cxn>
              <a:cxn ang="0">
                <a:pos x="connsiteX20733" y="connsiteY20733"/>
              </a:cxn>
              <a:cxn ang="0">
                <a:pos x="connsiteX20734" y="connsiteY20734"/>
              </a:cxn>
              <a:cxn ang="0">
                <a:pos x="connsiteX20735" y="connsiteY20735"/>
              </a:cxn>
              <a:cxn ang="0">
                <a:pos x="connsiteX20736" y="connsiteY20736"/>
              </a:cxn>
              <a:cxn ang="0">
                <a:pos x="connsiteX20737" y="connsiteY20737"/>
              </a:cxn>
              <a:cxn ang="0">
                <a:pos x="connsiteX20738" y="connsiteY20738"/>
              </a:cxn>
              <a:cxn ang="0">
                <a:pos x="connsiteX20739" y="connsiteY20739"/>
              </a:cxn>
              <a:cxn ang="0">
                <a:pos x="connsiteX20740" y="connsiteY20740"/>
              </a:cxn>
              <a:cxn ang="0">
                <a:pos x="connsiteX20741" y="connsiteY20741"/>
              </a:cxn>
              <a:cxn ang="0">
                <a:pos x="connsiteX20742" y="connsiteY20742"/>
              </a:cxn>
              <a:cxn ang="0">
                <a:pos x="connsiteX20743" y="connsiteY20743"/>
              </a:cxn>
              <a:cxn ang="0">
                <a:pos x="connsiteX20744" y="connsiteY20744"/>
              </a:cxn>
              <a:cxn ang="0">
                <a:pos x="connsiteX20745" y="connsiteY20745"/>
              </a:cxn>
              <a:cxn ang="0">
                <a:pos x="connsiteX20746" y="connsiteY20746"/>
              </a:cxn>
              <a:cxn ang="0">
                <a:pos x="connsiteX20747" y="connsiteY20747"/>
              </a:cxn>
              <a:cxn ang="0">
                <a:pos x="connsiteX20748" y="connsiteY20748"/>
              </a:cxn>
              <a:cxn ang="0">
                <a:pos x="connsiteX20749" y="connsiteY20749"/>
              </a:cxn>
              <a:cxn ang="0">
                <a:pos x="connsiteX20750" y="connsiteY20750"/>
              </a:cxn>
              <a:cxn ang="0">
                <a:pos x="connsiteX20751" y="connsiteY20751"/>
              </a:cxn>
              <a:cxn ang="0">
                <a:pos x="connsiteX20752" y="connsiteY20752"/>
              </a:cxn>
              <a:cxn ang="0">
                <a:pos x="connsiteX20753" y="connsiteY20753"/>
              </a:cxn>
              <a:cxn ang="0">
                <a:pos x="connsiteX20754" y="connsiteY20754"/>
              </a:cxn>
              <a:cxn ang="0">
                <a:pos x="connsiteX20755" y="connsiteY20755"/>
              </a:cxn>
              <a:cxn ang="0">
                <a:pos x="connsiteX20756" y="connsiteY20756"/>
              </a:cxn>
              <a:cxn ang="0">
                <a:pos x="connsiteX20757" y="connsiteY20757"/>
              </a:cxn>
              <a:cxn ang="0">
                <a:pos x="connsiteX20758" y="connsiteY20758"/>
              </a:cxn>
              <a:cxn ang="0">
                <a:pos x="connsiteX20759" y="connsiteY20759"/>
              </a:cxn>
              <a:cxn ang="0">
                <a:pos x="connsiteX20760" y="connsiteY20760"/>
              </a:cxn>
              <a:cxn ang="0">
                <a:pos x="connsiteX20761" y="connsiteY20761"/>
              </a:cxn>
              <a:cxn ang="0">
                <a:pos x="connsiteX20762" y="connsiteY20762"/>
              </a:cxn>
              <a:cxn ang="0">
                <a:pos x="connsiteX20763" y="connsiteY20763"/>
              </a:cxn>
              <a:cxn ang="0">
                <a:pos x="connsiteX20764" y="connsiteY20764"/>
              </a:cxn>
              <a:cxn ang="0">
                <a:pos x="connsiteX20765" y="connsiteY20765"/>
              </a:cxn>
              <a:cxn ang="0">
                <a:pos x="connsiteX20766" y="connsiteY20766"/>
              </a:cxn>
              <a:cxn ang="0">
                <a:pos x="connsiteX20767" y="connsiteY20767"/>
              </a:cxn>
              <a:cxn ang="0">
                <a:pos x="connsiteX20768" y="connsiteY20768"/>
              </a:cxn>
              <a:cxn ang="0">
                <a:pos x="connsiteX20769" y="connsiteY20769"/>
              </a:cxn>
              <a:cxn ang="0">
                <a:pos x="connsiteX20770" y="connsiteY20770"/>
              </a:cxn>
              <a:cxn ang="0">
                <a:pos x="connsiteX20771" y="connsiteY20771"/>
              </a:cxn>
              <a:cxn ang="0">
                <a:pos x="connsiteX20772" y="connsiteY20772"/>
              </a:cxn>
              <a:cxn ang="0">
                <a:pos x="connsiteX20773" y="connsiteY20773"/>
              </a:cxn>
              <a:cxn ang="0">
                <a:pos x="connsiteX20774" y="connsiteY20774"/>
              </a:cxn>
              <a:cxn ang="0">
                <a:pos x="connsiteX20775" y="connsiteY20775"/>
              </a:cxn>
              <a:cxn ang="0">
                <a:pos x="connsiteX20776" y="connsiteY20776"/>
              </a:cxn>
              <a:cxn ang="0">
                <a:pos x="connsiteX20777" y="connsiteY20777"/>
              </a:cxn>
              <a:cxn ang="0">
                <a:pos x="connsiteX20778" y="connsiteY20778"/>
              </a:cxn>
              <a:cxn ang="0">
                <a:pos x="connsiteX20779" y="connsiteY20779"/>
              </a:cxn>
              <a:cxn ang="0">
                <a:pos x="connsiteX20780" y="connsiteY20780"/>
              </a:cxn>
              <a:cxn ang="0">
                <a:pos x="connsiteX20781" y="connsiteY20781"/>
              </a:cxn>
              <a:cxn ang="0">
                <a:pos x="connsiteX20782" y="connsiteY20782"/>
              </a:cxn>
              <a:cxn ang="0">
                <a:pos x="connsiteX20783" y="connsiteY20783"/>
              </a:cxn>
              <a:cxn ang="0">
                <a:pos x="connsiteX20784" y="connsiteY20784"/>
              </a:cxn>
              <a:cxn ang="0">
                <a:pos x="connsiteX20785" y="connsiteY20785"/>
              </a:cxn>
              <a:cxn ang="0">
                <a:pos x="connsiteX20786" y="connsiteY20786"/>
              </a:cxn>
              <a:cxn ang="0">
                <a:pos x="connsiteX20787" y="connsiteY20787"/>
              </a:cxn>
              <a:cxn ang="0">
                <a:pos x="connsiteX20788" y="connsiteY20788"/>
              </a:cxn>
              <a:cxn ang="0">
                <a:pos x="connsiteX20789" y="connsiteY20789"/>
              </a:cxn>
              <a:cxn ang="0">
                <a:pos x="connsiteX20790" y="connsiteY20790"/>
              </a:cxn>
              <a:cxn ang="0">
                <a:pos x="connsiteX20791" y="connsiteY20791"/>
              </a:cxn>
              <a:cxn ang="0">
                <a:pos x="connsiteX20792" y="connsiteY20792"/>
              </a:cxn>
              <a:cxn ang="0">
                <a:pos x="connsiteX20793" y="connsiteY20793"/>
              </a:cxn>
              <a:cxn ang="0">
                <a:pos x="connsiteX20794" y="connsiteY20794"/>
              </a:cxn>
              <a:cxn ang="0">
                <a:pos x="connsiteX20795" y="connsiteY20795"/>
              </a:cxn>
              <a:cxn ang="0">
                <a:pos x="connsiteX20796" y="connsiteY20796"/>
              </a:cxn>
              <a:cxn ang="0">
                <a:pos x="connsiteX20797" y="connsiteY20797"/>
              </a:cxn>
              <a:cxn ang="0">
                <a:pos x="connsiteX20798" y="connsiteY20798"/>
              </a:cxn>
              <a:cxn ang="0">
                <a:pos x="connsiteX20799" y="connsiteY20799"/>
              </a:cxn>
              <a:cxn ang="0">
                <a:pos x="connsiteX20800" y="connsiteY20800"/>
              </a:cxn>
              <a:cxn ang="0">
                <a:pos x="connsiteX20801" y="connsiteY20801"/>
              </a:cxn>
              <a:cxn ang="0">
                <a:pos x="connsiteX20802" y="connsiteY20802"/>
              </a:cxn>
              <a:cxn ang="0">
                <a:pos x="connsiteX20803" y="connsiteY20803"/>
              </a:cxn>
              <a:cxn ang="0">
                <a:pos x="connsiteX20804" y="connsiteY20804"/>
              </a:cxn>
              <a:cxn ang="0">
                <a:pos x="connsiteX20805" y="connsiteY20805"/>
              </a:cxn>
              <a:cxn ang="0">
                <a:pos x="connsiteX20806" y="connsiteY20806"/>
              </a:cxn>
              <a:cxn ang="0">
                <a:pos x="connsiteX20807" y="connsiteY20807"/>
              </a:cxn>
              <a:cxn ang="0">
                <a:pos x="connsiteX20808" y="connsiteY20808"/>
              </a:cxn>
              <a:cxn ang="0">
                <a:pos x="connsiteX20809" y="connsiteY20809"/>
              </a:cxn>
              <a:cxn ang="0">
                <a:pos x="connsiteX20810" y="connsiteY20810"/>
              </a:cxn>
              <a:cxn ang="0">
                <a:pos x="connsiteX20811" y="connsiteY20811"/>
              </a:cxn>
              <a:cxn ang="0">
                <a:pos x="connsiteX20812" y="connsiteY20812"/>
              </a:cxn>
              <a:cxn ang="0">
                <a:pos x="connsiteX20813" y="connsiteY20813"/>
              </a:cxn>
              <a:cxn ang="0">
                <a:pos x="connsiteX20814" y="connsiteY20814"/>
              </a:cxn>
              <a:cxn ang="0">
                <a:pos x="connsiteX20815" y="connsiteY20815"/>
              </a:cxn>
              <a:cxn ang="0">
                <a:pos x="connsiteX20816" y="connsiteY20816"/>
              </a:cxn>
              <a:cxn ang="0">
                <a:pos x="connsiteX20817" y="connsiteY20817"/>
              </a:cxn>
              <a:cxn ang="0">
                <a:pos x="connsiteX20818" y="connsiteY20818"/>
              </a:cxn>
              <a:cxn ang="0">
                <a:pos x="connsiteX20819" y="connsiteY20819"/>
              </a:cxn>
              <a:cxn ang="0">
                <a:pos x="connsiteX20820" y="connsiteY20820"/>
              </a:cxn>
              <a:cxn ang="0">
                <a:pos x="connsiteX20821" y="connsiteY20821"/>
              </a:cxn>
              <a:cxn ang="0">
                <a:pos x="connsiteX20822" y="connsiteY20822"/>
              </a:cxn>
              <a:cxn ang="0">
                <a:pos x="connsiteX20823" y="connsiteY20823"/>
              </a:cxn>
              <a:cxn ang="0">
                <a:pos x="connsiteX20824" y="connsiteY20824"/>
              </a:cxn>
              <a:cxn ang="0">
                <a:pos x="connsiteX20825" y="connsiteY20825"/>
              </a:cxn>
              <a:cxn ang="0">
                <a:pos x="connsiteX20826" y="connsiteY20826"/>
              </a:cxn>
              <a:cxn ang="0">
                <a:pos x="connsiteX20827" y="connsiteY20827"/>
              </a:cxn>
              <a:cxn ang="0">
                <a:pos x="connsiteX20828" y="connsiteY20828"/>
              </a:cxn>
              <a:cxn ang="0">
                <a:pos x="connsiteX20829" y="connsiteY20829"/>
              </a:cxn>
              <a:cxn ang="0">
                <a:pos x="connsiteX20830" y="connsiteY20830"/>
              </a:cxn>
              <a:cxn ang="0">
                <a:pos x="connsiteX20831" y="connsiteY20831"/>
              </a:cxn>
              <a:cxn ang="0">
                <a:pos x="connsiteX20832" y="connsiteY20832"/>
              </a:cxn>
              <a:cxn ang="0">
                <a:pos x="connsiteX20833" y="connsiteY20833"/>
              </a:cxn>
              <a:cxn ang="0">
                <a:pos x="connsiteX20834" y="connsiteY20834"/>
              </a:cxn>
              <a:cxn ang="0">
                <a:pos x="connsiteX20835" y="connsiteY20835"/>
              </a:cxn>
              <a:cxn ang="0">
                <a:pos x="connsiteX20836" y="connsiteY20836"/>
              </a:cxn>
              <a:cxn ang="0">
                <a:pos x="connsiteX20837" y="connsiteY20837"/>
              </a:cxn>
              <a:cxn ang="0">
                <a:pos x="connsiteX20838" y="connsiteY20838"/>
              </a:cxn>
              <a:cxn ang="0">
                <a:pos x="connsiteX20839" y="connsiteY20839"/>
              </a:cxn>
              <a:cxn ang="0">
                <a:pos x="connsiteX20840" y="connsiteY20840"/>
              </a:cxn>
              <a:cxn ang="0">
                <a:pos x="connsiteX20841" y="connsiteY20841"/>
              </a:cxn>
              <a:cxn ang="0">
                <a:pos x="connsiteX20842" y="connsiteY20842"/>
              </a:cxn>
              <a:cxn ang="0">
                <a:pos x="connsiteX20843" y="connsiteY20843"/>
              </a:cxn>
              <a:cxn ang="0">
                <a:pos x="connsiteX20844" y="connsiteY20844"/>
              </a:cxn>
              <a:cxn ang="0">
                <a:pos x="connsiteX20845" y="connsiteY20845"/>
              </a:cxn>
              <a:cxn ang="0">
                <a:pos x="connsiteX20846" y="connsiteY20846"/>
              </a:cxn>
              <a:cxn ang="0">
                <a:pos x="connsiteX20847" y="connsiteY20847"/>
              </a:cxn>
              <a:cxn ang="0">
                <a:pos x="connsiteX20848" y="connsiteY20848"/>
              </a:cxn>
              <a:cxn ang="0">
                <a:pos x="connsiteX20849" y="connsiteY20849"/>
              </a:cxn>
              <a:cxn ang="0">
                <a:pos x="connsiteX20850" y="connsiteY20850"/>
              </a:cxn>
              <a:cxn ang="0">
                <a:pos x="connsiteX20851" y="connsiteY20851"/>
              </a:cxn>
              <a:cxn ang="0">
                <a:pos x="connsiteX20852" y="connsiteY20852"/>
              </a:cxn>
              <a:cxn ang="0">
                <a:pos x="connsiteX20853" y="connsiteY20853"/>
              </a:cxn>
              <a:cxn ang="0">
                <a:pos x="connsiteX20854" y="connsiteY20854"/>
              </a:cxn>
              <a:cxn ang="0">
                <a:pos x="connsiteX20855" y="connsiteY20855"/>
              </a:cxn>
              <a:cxn ang="0">
                <a:pos x="connsiteX20856" y="connsiteY20856"/>
              </a:cxn>
              <a:cxn ang="0">
                <a:pos x="connsiteX20857" y="connsiteY20857"/>
              </a:cxn>
              <a:cxn ang="0">
                <a:pos x="connsiteX20858" y="connsiteY20858"/>
              </a:cxn>
              <a:cxn ang="0">
                <a:pos x="connsiteX20859" y="connsiteY20859"/>
              </a:cxn>
              <a:cxn ang="0">
                <a:pos x="connsiteX20860" y="connsiteY20860"/>
              </a:cxn>
              <a:cxn ang="0">
                <a:pos x="connsiteX20861" y="connsiteY20861"/>
              </a:cxn>
              <a:cxn ang="0">
                <a:pos x="connsiteX20862" y="connsiteY20862"/>
              </a:cxn>
              <a:cxn ang="0">
                <a:pos x="connsiteX20863" y="connsiteY20863"/>
              </a:cxn>
              <a:cxn ang="0">
                <a:pos x="connsiteX20864" y="connsiteY20864"/>
              </a:cxn>
              <a:cxn ang="0">
                <a:pos x="connsiteX20865" y="connsiteY20865"/>
              </a:cxn>
              <a:cxn ang="0">
                <a:pos x="connsiteX20866" y="connsiteY20866"/>
              </a:cxn>
              <a:cxn ang="0">
                <a:pos x="connsiteX20867" y="connsiteY20867"/>
              </a:cxn>
              <a:cxn ang="0">
                <a:pos x="connsiteX20868" y="connsiteY20868"/>
              </a:cxn>
              <a:cxn ang="0">
                <a:pos x="connsiteX20869" y="connsiteY20869"/>
              </a:cxn>
              <a:cxn ang="0">
                <a:pos x="connsiteX20870" y="connsiteY20870"/>
              </a:cxn>
              <a:cxn ang="0">
                <a:pos x="connsiteX20871" y="connsiteY20871"/>
              </a:cxn>
              <a:cxn ang="0">
                <a:pos x="connsiteX20872" y="connsiteY20872"/>
              </a:cxn>
              <a:cxn ang="0">
                <a:pos x="connsiteX20873" y="connsiteY20873"/>
              </a:cxn>
              <a:cxn ang="0">
                <a:pos x="connsiteX20874" y="connsiteY20874"/>
              </a:cxn>
              <a:cxn ang="0">
                <a:pos x="connsiteX20875" y="connsiteY20875"/>
              </a:cxn>
              <a:cxn ang="0">
                <a:pos x="connsiteX20876" y="connsiteY20876"/>
              </a:cxn>
              <a:cxn ang="0">
                <a:pos x="connsiteX20877" y="connsiteY20877"/>
              </a:cxn>
              <a:cxn ang="0">
                <a:pos x="connsiteX20878" y="connsiteY20878"/>
              </a:cxn>
              <a:cxn ang="0">
                <a:pos x="connsiteX20879" y="connsiteY20879"/>
              </a:cxn>
              <a:cxn ang="0">
                <a:pos x="connsiteX20880" y="connsiteY20880"/>
              </a:cxn>
              <a:cxn ang="0">
                <a:pos x="connsiteX20881" y="connsiteY20881"/>
              </a:cxn>
              <a:cxn ang="0">
                <a:pos x="connsiteX20882" y="connsiteY20882"/>
              </a:cxn>
              <a:cxn ang="0">
                <a:pos x="connsiteX20883" y="connsiteY20883"/>
              </a:cxn>
              <a:cxn ang="0">
                <a:pos x="connsiteX20884" y="connsiteY20884"/>
              </a:cxn>
              <a:cxn ang="0">
                <a:pos x="connsiteX20885" y="connsiteY20885"/>
              </a:cxn>
              <a:cxn ang="0">
                <a:pos x="connsiteX20886" y="connsiteY20886"/>
              </a:cxn>
              <a:cxn ang="0">
                <a:pos x="connsiteX20887" y="connsiteY20887"/>
              </a:cxn>
              <a:cxn ang="0">
                <a:pos x="connsiteX20888" y="connsiteY20888"/>
              </a:cxn>
              <a:cxn ang="0">
                <a:pos x="connsiteX20889" y="connsiteY20889"/>
              </a:cxn>
              <a:cxn ang="0">
                <a:pos x="connsiteX20890" y="connsiteY20890"/>
              </a:cxn>
              <a:cxn ang="0">
                <a:pos x="connsiteX20891" y="connsiteY20891"/>
              </a:cxn>
              <a:cxn ang="0">
                <a:pos x="connsiteX20892" y="connsiteY20892"/>
              </a:cxn>
              <a:cxn ang="0">
                <a:pos x="connsiteX20893" y="connsiteY20893"/>
              </a:cxn>
              <a:cxn ang="0">
                <a:pos x="connsiteX20894" y="connsiteY20894"/>
              </a:cxn>
              <a:cxn ang="0">
                <a:pos x="connsiteX20895" y="connsiteY20895"/>
              </a:cxn>
              <a:cxn ang="0">
                <a:pos x="connsiteX20896" y="connsiteY20896"/>
              </a:cxn>
              <a:cxn ang="0">
                <a:pos x="connsiteX20897" y="connsiteY20897"/>
              </a:cxn>
              <a:cxn ang="0">
                <a:pos x="connsiteX20898" y="connsiteY20898"/>
              </a:cxn>
              <a:cxn ang="0">
                <a:pos x="connsiteX20899" y="connsiteY20899"/>
              </a:cxn>
              <a:cxn ang="0">
                <a:pos x="connsiteX20900" y="connsiteY20900"/>
              </a:cxn>
              <a:cxn ang="0">
                <a:pos x="connsiteX20901" y="connsiteY20901"/>
              </a:cxn>
              <a:cxn ang="0">
                <a:pos x="connsiteX20902" y="connsiteY20902"/>
              </a:cxn>
              <a:cxn ang="0">
                <a:pos x="connsiteX20903" y="connsiteY20903"/>
              </a:cxn>
              <a:cxn ang="0">
                <a:pos x="connsiteX20904" y="connsiteY20904"/>
              </a:cxn>
              <a:cxn ang="0">
                <a:pos x="connsiteX20905" y="connsiteY20905"/>
              </a:cxn>
              <a:cxn ang="0">
                <a:pos x="connsiteX20906" y="connsiteY20906"/>
              </a:cxn>
              <a:cxn ang="0">
                <a:pos x="connsiteX20907" y="connsiteY20907"/>
              </a:cxn>
              <a:cxn ang="0">
                <a:pos x="connsiteX20908" y="connsiteY20908"/>
              </a:cxn>
              <a:cxn ang="0">
                <a:pos x="connsiteX20909" y="connsiteY20909"/>
              </a:cxn>
              <a:cxn ang="0">
                <a:pos x="connsiteX20910" y="connsiteY20910"/>
              </a:cxn>
              <a:cxn ang="0">
                <a:pos x="connsiteX20911" y="connsiteY20911"/>
              </a:cxn>
              <a:cxn ang="0">
                <a:pos x="connsiteX20912" y="connsiteY20912"/>
              </a:cxn>
              <a:cxn ang="0">
                <a:pos x="connsiteX20913" y="connsiteY20913"/>
              </a:cxn>
              <a:cxn ang="0">
                <a:pos x="connsiteX20914" y="connsiteY20914"/>
              </a:cxn>
              <a:cxn ang="0">
                <a:pos x="connsiteX20915" y="connsiteY20915"/>
              </a:cxn>
              <a:cxn ang="0">
                <a:pos x="connsiteX20916" y="connsiteY20916"/>
              </a:cxn>
              <a:cxn ang="0">
                <a:pos x="connsiteX20917" y="connsiteY20917"/>
              </a:cxn>
              <a:cxn ang="0">
                <a:pos x="connsiteX20918" y="connsiteY20918"/>
              </a:cxn>
              <a:cxn ang="0">
                <a:pos x="connsiteX20919" y="connsiteY20919"/>
              </a:cxn>
              <a:cxn ang="0">
                <a:pos x="connsiteX20920" y="connsiteY20920"/>
              </a:cxn>
              <a:cxn ang="0">
                <a:pos x="connsiteX20921" y="connsiteY20921"/>
              </a:cxn>
              <a:cxn ang="0">
                <a:pos x="connsiteX20922" y="connsiteY20922"/>
              </a:cxn>
              <a:cxn ang="0">
                <a:pos x="connsiteX20923" y="connsiteY20923"/>
              </a:cxn>
              <a:cxn ang="0">
                <a:pos x="connsiteX20924" y="connsiteY20924"/>
              </a:cxn>
              <a:cxn ang="0">
                <a:pos x="connsiteX20925" y="connsiteY20925"/>
              </a:cxn>
              <a:cxn ang="0">
                <a:pos x="connsiteX20926" y="connsiteY20926"/>
              </a:cxn>
              <a:cxn ang="0">
                <a:pos x="connsiteX20927" y="connsiteY20927"/>
              </a:cxn>
              <a:cxn ang="0">
                <a:pos x="connsiteX20928" y="connsiteY20928"/>
              </a:cxn>
              <a:cxn ang="0">
                <a:pos x="connsiteX20929" y="connsiteY20929"/>
              </a:cxn>
              <a:cxn ang="0">
                <a:pos x="connsiteX20930" y="connsiteY20930"/>
              </a:cxn>
              <a:cxn ang="0">
                <a:pos x="connsiteX20931" y="connsiteY20931"/>
              </a:cxn>
              <a:cxn ang="0">
                <a:pos x="connsiteX20932" y="connsiteY20932"/>
              </a:cxn>
              <a:cxn ang="0">
                <a:pos x="connsiteX20933" y="connsiteY20933"/>
              </a:cxn>
              <a:cxn ang="0">
                <a:pos x="connsiteX20934" y="connsiteY20934"/>
              </a:cxn>
              <a:cxn ang="0">
                <a:pos x="connsiteX20935" y="connsiteY20935"/>
              </a:cxn>
              <a:cxn ang="0">
                <a:pos x="connsiteX20936" y="connsiteY20936"/>
              </a:cxn>
              <a:cxn ang="0">
                <a:pos x="connsiteX20937" y="connsiteY20937"/>
              </a:cxn>
              <a:cxn ang="0">
                <a:pos x="connsiteX20938" y="connsiteY20938"/>
              </a:cxn>
              <a:cxn ang="0">
                <a:pos x="connsiteX20939" y="connsiteY20939"/>
              </a:cxn>
              <a:cxn ang="0">
                <a:pos x="connsiteX20940" y="connsiteY20940"/>
              </a:cxn>
              <a:cxn ang="0">
                <a:pos x="connsiteX20941" y="connsiteY20941"/>
              </a:cxn>
              <a:cxn ang="0">
                <a:pos x="connsiteX20942" y="connsiteY20942"/>
              </a:cxn>
              <a:cxn ang="0">
                <a:pos x="connsiteX20943" y="connsiteY20943"/>
              </a:cxn>
              <a:cxn ang="0">
                <a:pos x="connsiteX20944" y="connsiteY20944"/>
              </a:cxn>
              <a:cxn ang="0">
                <a:pos x="connsiteX20945" y="connsiteY20945"/>
              </a:cxn>
              <a:cxn ang="0">
                <a:pos x="connsiteX20946" y="connsiteY20946"/>
              </a:cxn>
              <a:cxn ang="0">
                <a:pos x="connsiteX20947" y="connsiteY20947"/>
              </a:cxn>
              <a:cxn ang="0">
                <a:pos x="connsiteX20948" y="connsiteY20948"/>
              </a:cxn>
              <a:cxn ang="0">
                <a:pos x="connsiteX20949" y="connsiteY20949"/>
              </a:cxn>
              <a:cxn ang="0">
                <a:pos x="connsiteX20950" y="connsiteY20950"/>
              </a:cxn>
              <a:cxn ang="0">
                <a:pos x="connsiteX20951" y="connsiteY20951"/>
              </a:cxn>
              <a:cxn ang="0">
                <a:pos x="connsiteX20952" y="connsiteY20952"/>
              </a:cxn>
              <a:cxn ang="0">
                <a:pos x="connsiteX20953" y="connsiteY20953"/>
              </a:cxn>
              <a:cxn ang="0">
                <a:pos x="connsiteX20954" y="connsiteY20954"/>
              </a:cxn>
              <a:cxn ang="0">
                <a:pos x="connsiteX20955" y="connsiteY20955"/>
              </a:cxn>
              <a:cxn ang="0">
                <a:pos x="connsiteX20956" y="connsiteY20956"/>
              </a:cxn>
              <a:cxn ang="0">
                <a:pos x="connsiteX20957" y="connsiteY20957"/>
              </a:cxn>
              <a:cxn ang="0">
                <a:pos x="connsiteX20958" y="connsiteY20958"/>
              </a:cxn>
              <a:cxn ang="0">
                <a:pos x="connsiteX20959" y="connsiteY20959"/>
              </a:cxn>
              <a:cxn ang="0">
                <a:pos x="connsiteX20960" y="connsiteY20960"/>
              </a:cxn>
              <a:cxn ang="0">
                <a:pos x="connsiteX20961" y="connsiteY20961"/>
              </a:cxn>
              <a:cxn ang="0">
                <a:pos x="connsiteX20962" y="connsiteY20962"/>
              </a:cxn>
              <a:cxn ang="0">
                <a:pos x="connsiteX20963" y="connsiteY20963"/>
              </a:cxn>
              <a:cxn ang="0">
                <a:pos x="connsiteX20964" y="connsiteY20964"/>
              </a:cxn>
              <a:cxn ang="0">
                <a:pos x="connsiteX20965" y="connsiteY20965"/>
              </a:cxn>
              <a:cxn ang="0">
                <a:pos x="connsiteX20966" y="connsiteY20966"/>
              </a:cxn>
              <a:cxn ang="0">
                <a:pos x="connsiteX20967" y="connsiteY20967"/>
              </a:cxn>
              <a:cxn ang="0">
                <a:pos x="connsiteX20968" y="connsiteY20968"/>
              </a:cxn>
              <a:cxn ang="0">
                <a:pos x="connsiteX20969" y="connsiteY20969"/>
              </a:cxn>
              <a:cxn ang="0">
                <a:pos x="connsiteX20970" y="connsiteY20970"/>
              </a:cxn>
              <a:cxn ang="0">
                <a:pos x="connsiteX20971" y="connsiteY20971"/>
              </a:cxn>
              <a:cxn ang="0">
                <a:pos x="connsiteX20972" y="connsiteY20972"/>
              </a:cxn>
              <a:cxn ang="0">
                <a:pos x="connsiteX20973" y="connsiteY20973"/>
              </a:cxn>
              <a:cxn ang="0">
                <a:pos x="connsiteX20974" y="connsiteY20974"/>
              </a:cxn>
              <a:cxn ang="0">
                <a:pos x="connsiteX20975" y="connsiteY20975"/>
              </a:cxn>
              <a:cxn ang="0">
                <a:pos x="connsiteX20976" y="connsiteY20976"/>
              </a:cxn>
              <a:cxn ang="0">
                <a:pos x="connsiteX20977" y="connsiteY20977"/>
              </a:cxn>
              <a:cxn ang="0">
                <a:pos x="connsiteX20978" y="connsiteY20978"/>
              </a:cxn>
              <a:cxn ang="0">
                <a:pos x="connsiteX20979" y="connsiteY20979"/>
              </a:cxn>
              <a:cxn ang="0">
                <a:pos x="connsiteX20980" y="connsiteY20980"/>
              </a:cxn>
              <a:cxn ang="0">
                <a:pos x="connsiteX20981" y="connsiteY20981"/>
              </a:cxn>
              <a:cxn ang="0">
                <a:pos x="connsiteX20982" y="connsiteY20982"/>
              </a:cxn>
              <a:cxn ang="0">
                <a:pos x="connsiteX20983" y="connsiteY20983"/>
              </a:cxn>
              <a:cxn ang="0">
                <a:pos x="connsiteX20984" y="connsiteY20984"/>
              </a:cxn>
              <a:cxn ang="0">
                <a:pos x="connsiteX20985" y="connsiteY20985"/>
              </a:cxn>
              <a:cxn ang="0">
                <a:pos x="connsiteX20986" y="connsiteY20986"/>
              </a:cxn>
              <a:cxn ang="0">
                <a:pos x="connsiteX20987" y="connsiteY20987"/>
              </a:cxn>
              <a:cxn ang="0">
                <a:pos x="connsiteX20988" y="connsiteY20988"/>
              </a:cxn>
              <a:cxn ang="0">
                <a:pos x="connsiteX20989" y="connsiteY20989"/>
              </a:cxn>
              <a:cxn ang="0">
                <a:pos x="connsiteX20990" y="connsiteY20990"/>
              </a:cxn>
              <a:cxn ang="0">
                <a:pos x="connsiteX20991" y="connsiteY20991"/>
              </a:cxn>
              <a:cxn ang="0">
                <a:pos x="connsiteX20992" y="connsiteY20992"/>
              </a:cxn>
              <a:cxn ang="0">
                <a:pos x="connsiteX20993" y="connsiteY20993"/>
              </a:cxn>
              <a:cxn ang="0">
                <a:pos x="connsiteX20994" y="connsiteY20994"/>
              </a:cxn>
              <a:cxn ang="0">
                <a:pos x="connsiteX20995" y="connsiteY20995"/>
              </a:cxn>
              <a:cxn ang="0">
                <a:pos x="connsiteX20996" y="connsiteY20996"/>
              </a:cxn>
              <a:cxn ang="0">
                <a:pos x="connsiteX20997" y="connsiteY20997"/>
              </a:cxn>
              <a:cxn ang="0">
                <a:pos x="connsiteX20998" y="connsiteY20998"/>
              </a:cxn>
              <a:cxn ang="0">
                <a:pos x="connsiteX20999" y="connsiteY20999"/>
              </a:cxn>
              <a:cxn ang="0">
                <a:pos x="connsiteX21000" y="connsiteY21000"/>
              </a:cxn>
              <a:cxn ang="0">
                <a:pos x="connsiteX21001" y="connsiteY21001"/>
              </a:cxn>
              <a:cxn ang="0">
                <a:pos x="connsiteX21002" y="connsiteY21002"/>
              </a:cxn>
              <a:cxn ang="0">
                <a:pos x="connsiteX21003" y="connsiteY21003"/>
              </a:cxn>
              <a:cxn ang="0">
                <a:pos x="connsiteX21004" y="connsiteY21004"/>
              </a:cxn>
              <a:cxn ang="0">
                <a:pos x="connsiteX21005" y="connsiteY21005"/>
              </a:cxn>
              <a:cxn ang="0">
                <a:pos x="connsiteX21006" y="connsiteY21006"/>
              </a:cxn>
              <a:cxn ang="0">
                <a:pos x="connsiteX21007" y="connsiteY21007"/>
              </a:cxn>
              <a:cxn ang="0">
                <a:pos x="connsiteX21008" y="connsiteY21008"/>
              </a:cxn>
              <a:cxn ang="0">
                <a:pos x="connsiteX21009" y="connsiteY21009"/>
              </a:cxn>
              <a:cxn ang="0">
                <a:pos x="connsiteX21010" y="connsiteY21010"/>
              </a:cxn>
              <a:cxn ang="0">
                <a:pos x="connsiteX21011" y="connsiteY21011"/>
              </a:cxn>
              <a:cxn ang="0">
                <a:pos x="connsiteX21012" y="connsiteY21012"/>
              </a:cxn>
              <a:cxn ang="0">
                <a:pos x="connsiteX21013" y="connsiteY21013"/>
              </a:cxn>
              <a:cxn ang="0">
                <a:pos x="connsiteX21014" y="connsiteY21014"/>
              </a:cxn>
              <a:cxn ang="0">
                <a:pos x="connsiteX21015" y="connsiteY21015"/>
              </a:cxn>
              <a:cxn ang="0">
                <a:pos x="connsiteX21016" y="connsiteY21016"/>
              </a:cxn>
              <a:cxn ang="0">
                <a:pos x="connsiteX21017" y="connsiteY21017"/>
              </a:cxn>
              <a:cxn ang="0">
                <a:pos x="connsiteX21018" y="connsiteY21018"/>
              </a:cxn>
              <a:cxn ang="0">
                <a:pos x="connsiteX21019" y="connsiteY21019"/>
              </a:cxn>
              <a:cxn ang="0">
                <a:pos x="connsiteX21020" y="connsiteY21020"/>
              </a:cxn>
              <a:cxn ang="0">
                <a:pos x="connsiteX21021" y="connsiteY21021"/>
              </a:cxn>
              <a:cxn ang="0">
                <a:pos x="connsiteX21022" y="connsiteY21022"/>
              </a:cxn>
              <a:cxn ang="0">
                <a:pos x="connsiteX21023" y="connsiteY21023"/>
              </a:cxn>
              <a:cxn ang="0">
                <a:pos x="connsiteX21024" y="connsiteY21024"/>
              </a:cxn>
              <a:cxn ang="0">
                <a:pos x="connsiteX21025" y="connsiteY21025"/>
              </a:cxn>
              <a:cxn ang="0">
                <a:pos x="connsiteX21026" y="connsiteY21026"/>
              </a:cxn>
              <a:cxn ang="0">
                <a:pos x="connsiteX21027" y="connsiteY21027"/>
              </a:cxn>
              <a:cxn ang="0">
                <a:pos x="connsiteX21028" y="connsiteY21028"/>
              </a:cxn>
              <a:cxn ang="0">
                <a:pos x="connsiteX21029" y="connsiteY21029"/>
              </a:cxn>
              <a:cxn ang="0">
                <a:pos x="connsiteX21030" y="connsiteY21030"/>
              </a:cxn>
              <a:cxn ang="0">
                <a:pos x="connsiteX21031" y="connsiteY21031"/>
              </a:cxn>
              <a:cxn ang="0">
                <a:pos x="connsiteX21032" y="connsiteY21032"/>
              </a:cxn>
              <a:cxn ang="0">
                <a:pos x="connsiteX21033" y="connsiteY21033"/>
              </a:cxn>
              <a:cxn ang="0">
                <a:pos x="connsiteX21034" y="connsiteY21034"/>
              </a:cxn>
              <a:cxn ang="0">
                <a:pos x="connsiteX21035" y="connsiteY21035"/>
              </a:cxn>
              <a:cxn ang="0">
                <a:pos x="connsiteX21036" y="connsiteY21036"/>
              </a:cxn>
              <a:cxn ang="0">
                <a:pos x="connsiteX21037" y="connsiteY21037"/>
              </a:cxn>
              <a:cxn ang="0">
                <a:pos x="connsiteX21038" y="connsiteY21038"/>
              </a:cxn>
              <a:cxn ang="0">
                <a:pos x="connsiteX21039" y="connsiteY21039"/>
              </a:cxn>
              <a:cxn ang="0">
                <a:pos x="connsiteX21040" y="connsiteY21040"/>
              </a:cxn>
              <a:cxn ang="0">
                <a:pos x="connsiteX21041" y="connsiteY21041"/>
              </a:cxn>
              <a:cxn ang="0">
                <a:pos x="connsiteX21042" y="connsiteY21042"/>
              </a:cxn>
              <a:cxn ang="0">
                <a:pos x="connsiteX21043" y="connsiteY21043"/>
              </a:cxn>
              <a:cxn ang="0">
                <a:pos x="connsiteX21044" y="connsiteY21044"/>
              </a:cxn>
              <a:cxn ang="0">
                <a:pos x="connsiteX21045" y="connsiteY21045"/>
              </a:cxn>
              <a:cxn ang="0">
                <a:pos x="connsiteX21046" y="connsiteY21046"/>
              </a:cxn>
              <a:cxn ang="0">
                <a:pos x="connsiteX21047" y="connsiteY21047"/>
              </a:cxn>
              <a:cxn ang="0">
                <a:pos x="connsiteX21048" y="connsiteY21048"/>
              </a:cxn>
              <a:cxn ang="0">
                <a:pos x="connsiteX21049" y="connsiteY21049"/>
              </a:cxn>
              <a:cxn ang="0">
                <a:pos x="connsiteX21050" y="connsiteY21050"/>
              </a:cxn>
              <a:cxn ang="0">
                <a:pos x="connsiteX21051" y="connsiteY21051"/>
              </a:cxn>
              <a:cxn ang="0">
                <a:pos x="connsiteX21052" y="connsiteY21052"/>
              </a:cxn>
              <a:cxn ang="0">
                <a:pos x="connsiteX21053" y="connsiteY21053"/>
              </a:cxn>
              <a:cxn ang="0">
                <a:pos x="connsiteX21054" y="connsiteY21054"/>
              </a:cxn>
              <a:cxn ang="0">
                <a:pos x="connsiteX21055" y="connsiteY21055"/>
              </a:cxn>
              <a:cxn ang="0">
                <a:pos x="connsiteX21056" y="connsiteY21056"/>
              </a:cxn>
              <a:cxn ang="0">
                <a:pos x="connsiteX21057" y="connsiteY21057"/>
              </a:cxn>
              <a:cxn ang="0">
                <a:pos x="connsiteX21058" y="connsiteY21058"/>
              </a:cxn>
              <a:cxn ang="0">
                <a:pos x="connsiteX21059" y="connsiteY21059"/>
              </a:cxn>
              <a:cxn ang="0">
                <a:pos x="connsiteX21060" y="connsiteY21060"/>
              </a:cxn>
              <a:cxn ang="0">
                <a:pos x="connsiteX21061" y="connsiteY21061"/>
              </a:cxn>
              <a:cxn ang="0">
                <a:pos x="connsiteX21062" y="connsiteY21062"/>
              </a:cxn>
              <a:cxn ang="0">
                <a:pos x="connsiteX21063" y="connsiteY21063"/>
              </a:cxn>
              <a:cxn ang="0">
                <a:pos x="connsiteX21064" y="connsiteY21064"/>
              </a:cxn>
              <a:cxn ang="0">
                <a:pos x="connsiteX21065" y="connsiteY21065"/>
              </a:cxn>
              <a:cxn ang="0">
                <a:pos x="connsiteX21066" y="connsiteY21066"/>
              </a:cxn>
              <a:cxn ang="0">
                <a:pos x="connsiteX21067" y="connsiteY21067"/>
              </a:cxn>
              <a:cxn ang="0">
                <a:pos x="connsiteX21068" y="connsiteY21068"/>
              </a:cxn>
              <a:cxn ang="0">
                <a:pos x="connsiteX21069" y="connsiteY21069"/>
              </a:cxn>
              <a:cxn ang="0">
                <a:pos x="connsiteX21070" y="connsiteY21070"/>
              </a:cxn>
              <a:cxn ang="0">
                <a:pos x="connsiteX21071" y="connsiteY21071"/>
              </a:cxn>
              <a:cxn ang="0">
                <a:pos x="connsiteX21072" y="connsiteY21072"/>
              </a:cxn>
              <a:cxn ang="0">
                <a:pos x="connsiteX21073" y="connsiteY21073"/>
              </a:cxn>
              <a:cxn ang="0">
                <a:pos x="connsiteX21074" y="connsiteY21074"/>
              </a:cxn>
              <a:cxn ang="0">
                <a:pos x="connsiteX21075" y="connsiteY21075"/>
              </a:cxn>
              <a:cxn ang="0">
                <a:pos x="connsiteX21076" y="connsiteY21076"/>
              </a:cxn>
              <a:cxn ang="0">
                <a:pos x="connsiteX21077" y="connsiteY21077"/>
              </a:cxn>
              <a:cxn ang="0">
                <a:pos x="connsiteX21078" y="connsiteY21078"/>
              </a:cxn>
              <a:cxn ang="0">
                <a:pos x="connsiteX21079" y="connsiteY21079"/>
              </a:cxn>
              <a:cxn ang="0">
                <a:pos x="connsiteX21080" y="connsiteY21080"/>
              </a:cxn>
              <a:cxn ang="0">
                <a:pos x="connsiteX21081" y="connsiteY21081"/>
              </a:cxn>
              <a:cxn ang="0">
                <a:pos x="connsiteX21082" y="connsiteY21082"/>
              </a:cxn>
              <a:cxn ang="0">
                <a:pos x="connsiteX21083" y="connsiteY21083"/>
              </a:cxn>
              <a:cxn ang="0">
                <a:pos x="connsiteX21084" y="connsiteY21084"/>
              </a:cxn>
              <a:cxn ang="0">
                <a:pos x="connsiteX21085" y="connsiteY21085"/>
              </a:cxn>
              <a:cxn ang="0">
                <a:pos x="connsiteX21086" y="connsiteY21086"/>
              </a:cxn>
              <a:cxn ang="0">
                <a:pos x="connsiteX21087" y="connsiteY21087"/>
              </a:cxn>
              <a:cxn ang="0">
                <a:pos x="connsiteX21088" y="connsiteY21088"/>
              </a:cxn>
              <a:cxn ang="0">
                <a:pos x="connsiteX21089" y="connsiteY21089"/>
              </a:cxn>
              <a:cxn ang="0">
                <a:pos x="connsiteX21090" y="connsiteY21090"/>
              </a:cxn>
              <a:cxn ang="0">
                <a:pos x="connsiteX21091" y="connsiteY21091"/>
              </a:cxn>
              <a:cxn ang="0">
                <a:pos x="connsiteX21092" y="connsiteY21092"/>
              </a:cxn>
              <a:cxn ang="0">
                <a:pos x="connsiteX21093" y="connsiteY21093"/>
              </a:cxn>
              <a:cxn ang="0">
                <a:pos x="connsiteX21094" y="connsiteY21094"/>
              </a:cxn>
              <a:cxn ang="0">
                <a:pos x="connsiteX21095" y="connsiteY21095"/>
              </a:cxn>
              <a:cxn ang="0">
                <a:pos x="connsiteX21096" y="connsiteY21096"/>
              </a:cxn>
              <a:cxn ang="0">
                <a:pos x="connsiteX21097" y="connsiteY21097"/>
              </a:cxn>
              <a:cxn ang="0">
                <a:pos x="connsiteX21098" y="connsiteY21098"/>
              </a:cxn>
              <a:cxn ang="0">
                <a:pos x="connsiteX21099" y="connsiteY21099"/>
              </a:cxn>
              <a:cxn ang="0">
                <a:pos x="connsiteX21100" y="connsiteY21100"/>
              </a:cxn>
              <a:cxn ang="0">
                <a:pos x="connsiteX21101" y="connsiteY21101"/>
              </a:cxn>
              <a:cxn ang="0">
                <a:pos x="connsiteX21102" y="connsiteY21102"/>
              </a:cxn>
              <a:cxn ang="0">
                <a:pos x="connsiteX21103" y="connsiteY21103"/>
              </a:cxn>
              <a:cxn ang="0">
                <a:pos x="connsiteX21104" y="connsiteY21104"/>
              </a:cxn>
              <a:cxn ang="0">
                <a:pos x="connsiteX21105" y="connsiteY21105"/>
              </a:cxn>
              <a:cxn ang="0">
                <a:pos x="connsiteX21106" y="connsiteY21106"/>
              </a:cxn>
              <a:cxn ang="0">
                <a:pos x="connsiteX21107" y="connsiteY21107"/>
              </a:cxn>
              <a:cxn ang="0">
                <a:pos x="connsiteX21108" y="connsiteY21108"/>
              </a:cxn>
              <a:cxn ang="0">
                <a:pos x="connsiteX21109" y="connsiteY21109"/>
              </a:cxn>
              <a:cxn ang="0">
                <a:pos x="connsiteX21110" y="connsiteY21110"/>
              </a:cxn>
              <a:cxn ang="0">
                <a:pos x="connsiteX21111" y="connsiteY21111"/>
              </a:cxn>
              <a:cxn ang="0">
                <a:pos x="connsiteX21112" y="connsiteY21112"/>
              </a:cxn>
              <a:cxn ang="0">
                <a:pos x="connsiteX21113" y="connsiteY21113"/>
              </a:cxn>
              <a:cxn ang="0">
                <a:pos x="connsiteX21114" y="connsiteY21114"/>
              </a:cxn>
              <a:cxn ang="0">
                <a:pos x="connsiteX21115" y="connsiteY21115"/>
              </a:cxn>
              <a:cxn ang="0">
                <a:pos x="connsiteX21116" y="connsiteY21116"/>
              </a:cxn>
              <a:cxn ang="0">
                <a:pos x="connsiteX21117" y="connsiteY21117"/>
              </a:cxn>
              <a:cxn ang="0">
                <a:pos x="connsiteX21118" y="connsiteY21118"/>
              </a:cxn>
              <a:cxn ang="0">
                <a:pos x="connsiteX21119" y="connsiteY21119"/>
              </a:cxn>
              <a:cxn ang="0">
                <a:pos x="connsiteX21120" y="connsiteY21120"/>
              </a:cxn>
              <a:cxn ang="0">
                <a:pos x="connsiteX21121" y="connsiteY21121"/>
              </a:cxn>
              <a:cxn ang="0">
                <a:pos x="connsiteX21122" y="connsiteY21122"/>
              </a:cxn>
              <a:cxn ang="0">
                <a:pos x="connsiteX21123" y="connsiteY21123"/>
              </a:cxn>
              <a:cxn ang="0">
                <a:pos x="connsiteX21124" y="connsiteY21124"/>
              </a:cxn>
              <a:cxn ang="0">
                <a:pos x="connsiteX21125" y="connsiteY21125"/>
              </a:cxn>
              <a:cxn ang="0">
                <a:pos x="connsiteX21126" y="connsiteY21126"/>
              </a:cxn>
              <a:cxn ang="0">
                <a:pos x="connsiteX21127" y="connsiteY21127"/>
              </a:cxn>
              <a:cxn ang="0">
                <a:pos x="connsiteX21128" y="connsiteY21128"/>
              </a:cxn>
              <a:cxn ang="0">
                <a:pos x="connsiteX21129" y="connsiteY21129"/>
              </a:cxn>
              <a:cxn ang="0">
                <a:pos x="connsiteX21130" y="connsiteY21130"/>
              </a:cxn>
              <a:cxn ang="0">
                <a:pos x="connsiteX21131" y="connsiteY21131"/>
              </a:cxn>
              <a:cxn ang="0">
                <a:pos x="connsiteX21132" y="connsiteY21132"/>
              </a:cxn>
              <a:cxn ang="0">
                <a:pos x="connsiteX21133" y="connsiteY21133"/>
              </a:cxn>
              <a:cxn ang="0">
                <a:pos x="connsiteX21134" y="connsiteY21134"/>
              </a:cxn>
              <a:cxn ang="0">
                <a:pos x="connsiteX21135" y="connsiteY21135"/>
              </a:cxn>
              <a:cxn ang="0">
                <a:pos x="connsiteX21136" y="connsiteY21136"/>
              </a:cxn>
              <a:cxn ang="0">
                <a:pos x="connsiteX21137" y="connsiteY21137"/>
              </a:cxn>
              <a:cxn ang="0">
                <a:pos x="connsiteX21138" y="connsiteY21138"/>
              </a:cxn>
              <a:cxn ang="0">
                <a:pos x="connsiteX21139" y="connsiteY21139"/>
              </a:cxn>
              <a:cxn ang="0">
                <a:pos x="connsiteX21140" y="connsiteY21140"/>
              </a:cxn>
              <a:cxn ang="0">
                <a:pos x="connsiteX21141" y="connsiteY21141"/>
              </a:cxn>
              <a:cxn ang="0">
                <a:pos x="connsiteX21142" y="connsiteY21142"/>
              </a:cxn>
              <a:cxn ang="0">
                <a:pos x="connsiteX21143" y="connsiteY21143"/>
              </a:cxn>
              <a:cxn ang="0">
                <a:pos x="connsiteX21144" y="connsiteY21144"/>
              </a:cxn>
              <a:cxn ang="0">
                <a:pos x="connsiteX21145" y="connsiteY21145"/>
              </a:cxn>
              <a:cxn ang="0">
                <a:pos x="connsiteX21146" y="connsiteY21146"/>
              </a:cxn>
              <a:cxn ang="0">
                <a:pos x="connsiteX21147" y="connsiteY21147"/>
              </a:cxn>
              <a:cxn ang="0">
                <a:pos x="connsiteX21148" y="connsiteY21148"/>
              </a:cxn>
              <a:cxn ang="0">
                <a:pos x="connsiteX21149" y="connsiteY21149"/>
              </a:cxn>
              <a:cxn ang="0">
                <a:pos x="connsiteX21150" y="connsiteY21150"/>
              </a:cxn>
              <a:cxn ang="0">
                <a:pos x="connsiteX21151" y="connsiteY21151"/>
              </a:cxn>
              <a:cxn ang="0">
                <a:pos x="connsiteX21152" y="connsiteY21152"/>
              </a:cxn>
              <a:cxn ang="0">
                <a:pos x="connsiteX21153" y="connsiteY21153"/>
              </a:cxn>
              <a:cxn ang="0">
                <a:pos x="connsiteX21154" y="connsiteY21154"/>
              </a:cxn>
              <a:cxn ang="0">
                <a:pos x="connsiteX21155" y="connsiteY21155"/>
              </a:cxn>
              <a:cxn ang="0">
                <a:pos x="connsiteX21156" y="connsiteY21156"/>
              </a:cxn>
              <a:cxn ang="0">
                <a:pos x="connsiteX21157" y="connsiteY21157"/>
              </a:cxn>
              <a:cxn ang="0">
                <a:pos x="connsiteX21158" y="connsiteY21158"/>
              </a:cxn>
              <a:cxn ang="0">
                <a:pos x="connsiteX21159" y="connsiteY21159"/>
              </a:cxn>
              <a:cxn ang="0">
                <a:pos x="connsiteX21160" y="connsiteY21160"/>
              </a:cxn>
              <a:cxn ang="0">
                <a:pos x="connsiteX21161" y="connsiteY21161"/>
              </a:cxn>
              <a:cxn ang="0">
                <a:pos x="connsiteX21162" y="connsiteY21162"/>
              </a:cxn>
              <a:cxn ang="0">
                <a:pos x="connsiteX21163" y="connsiteY21163"/>
              </a:cxn>
              <a:cxn ang="0">
                <a:pos x="connsiteX21164" y="connsiteY21164"/>
              </a:cxn>
              <a:cxn ang="0">
                <a:pos x="connsiteX21165" y="connsiteY21165"/>
              </a:cxn>
              <a:cxn ang="0">
                <a:pos x="connsiteX21166" y="connsiteY21166"/>
              </a:cxn>
              <a:cxn ang="0">
                <a:pos x="connsiteX21167" y="connsiteY21167"/>
              </a:cxn>
              <a:cxn ang="0">
                <a:pos x="connsiteX21168" y="connsiteY21168"/>
              </a:cxn>
              <a:cxn ang="0">
                <a:pos x="connsiteX21169" y="connsiteY21169"/>
              </a:cxn>
              <a:cxn ang="0">
                <a:pos x="connsiteX21170" y="connsiteY21170"/>
              </a:cxn>
              <a:cxn ang="0">
                <a:pos x="connsiteX21171" y="connsiteY21171"/>
              </a:cxn>
              <a:cxn ang="0">
                <a:pos x="connsiteX21172" y="connsiteY21172"/>
              </a:cxn>
              <a:cxn ang="0">
                <a:pos x="connsiteX21173" y="connsiteY21173"/>
              </a:cxn>
              <a:cxn ang="0">
                <a:pos x="connsiteX21174" y="connsiteY21174"/>
              </a:cxn>
              <a:cxn ang="0">
                <a:pos x="connsiteX21175" y="connsiteY21175"/>
              </a:cxn>
              <a:cxn ang="0">
                <a:pos x="connsiteX21176" y="connsiteY21176"/>
              </a:cxn>
              <a:cxn ang="0">
                <a:pos x="connsiteX21177" y="connsiteY21177"/>
              </a:cxn>
              <a:cxn ang="0">
                <a:pos x="connsiteX21178" y="connsiteY21178"/>
              </a:cxn>
              <a:cxn ang="0">
                <a:pos x="connsiteX21179" y="connsiteY21179"/>
              </a:cxn>
              <a:cxn ang="0">
                <a:pos x="connsiteX21180" y="connsiteY21180"/>
              </a:cxn>
              <a:cxn ang="0">
                <a:pos x="connsiteX21181" y="connsiteY21181"/>
              </a:cxn>
              <a:cxn ang="0">
                <a:pos x="connsiteX21182" y="connsiteY21182"/>
              </a:cxn>
              <a:cxn ang="0">
                <a:pos x="connsiteX21183" y="connsiteY21183"/>
              </a:cxn>
              <a:cxn ang="0">
                <a:pos x="connsiteX21184" y="connsiteY21184"/>
              </a:cxn>
              <a:cxn ang="0">
                <a:pos x="connsiteX21185" y="connsiteY21185"/>
              </a:cxn>
              <a:cxn ang="0">
                <a:pos x="connsiteX21186" y="connsiteY21186"/>
              </a:cxn>
              <a:cxn ang="0">
                <a:pos x="connsiteX21187" y="connsiteY21187"/>
              </a:cxn>
              <a:cxn ang="0">
                <a:pos x="connsiteX21188" y="connsiteY21188"/>
              </a:cxn>
              <a:cxn ang="0">
                <a:pos x="connsiteX21189" y="connsiteY21189"/>
              </a:cxn>
              <a:cxn ang="0">
                <a:pos x="connsiteX21190" y="connsiteY21190"/>
              </a:cxn>
              <a:cxn ang="0">
                <a:pos x="connsiteX21191" y="connsiteY21191"/>
              </a:cxn>
              <a:cxn ang="0">
                <a:pos x="connsiteX21192" y="connsiteY21192"/>
              </a:cxn>
              <a:cxn ang="0">
                <a:pos x="connsiteX21193" y="connsiteY21193"/>
              </a:cxn>
              <a:cxn ang="0">
                <a:pos x="connsiteX21194" y="connsiteY21194"/>
              </a:cxn>
              <a:cxn ang="0">
                <a:pos x="connsiteX21195" y="connsiteY21195"/>
              </a:cxn>
              <a:cxn ang="0">
                <a:pos x="connsiteX21196" y="connsiteY21196"/>
              </a:cxn>
              <a:cxn ang="0">
                <a:pos x="connsiteX21197" y="connsiteY21197"/>
              </a:cxn>
              <a:cxn ang="0">
                <a:pos x="connsiteX21198" y="connsiteY21198"/>
              </a:cxn>
              <a:cxn ang="0">
                <a:pos x="connsiteX21199" y="connsiteY21199"/>
              </a:cxn>
              <a:cxn ang="0">
                <a:pos x="connsiteX21200" y="connsiteY21200"/>
              </a:cxn>
              <a:cxn ang="0">
                <a:pos x="connsiteX21201" y="connsiteY21201"/>
              </a:cxn>
              <a:cxn ang="0">
                <a:pos x="connsiteX21202" y="connsiteY21202"/>
              </a:cxn>
              <a:cxn ang="0">
                <a:pos x="connsiteX21203" y="connsiteY21203"/>
              </a:cxn>
              <a:cxn ang="0">
                <a:pos x="connsiteX21204" y="connsiteY21204"/>
              </a:cxn>
              <a:cxn ang="0">
                <a:pos x="connsiteX21205" y="connsiteY21205"/>
              </a:cxn>
              <a:cxn ang="0">
                <a:pos x="connsiteX21206" y="connsiteY21206"/>
              </a:cxn>
              <a:cxn ang="0">
                <a:pos x="connsiteX21207" y="connsiteY21207"/>
              </a:cxn>
              <a:cxn ang="0">
                <a:pos x="connsiteX21208" y="connsiteY21208"/>
              </a:cxn>
              <a:cxn ang="0">
                <a:pos x="connsiteX21209" y="connsiteY21209"/>
              </a:cxn>
              <a:cxn ang="0">
                <a:pos x="connsiteX21210" y="connsiteY21210"/>
              </a:cxn>
              <a:cxn ang="0">
                <a:pos x="connsiteX21211" y="connsiteY21211"/>
              </a:cxn>
              <a:cxn ang="0">
                <a:pos x="connsiteX21212" y="connsiteY21212"/>
              </a:cxn>
              <a:cxn ang="0">
                <a:pos x="connsiteX21213" y="connsiteY21213"/>
              </a:cxn>
              <a:cxn ang="0">
                <a:pos x="connsiteX21214" y="connsiteY21214"/>
              </a:cxn>
              <a:cxn ang="0">
                <a:pos x="connsiteX21215" y="connsiteY21215"/>
              </a:cxn>
              <a:cxn ang="0">
                <a:pos x="connsiteX21216" y="connsiteY21216"/>
              </a:cxn>
              <a:cxn ang="0">
                <a:pos x="connsiteX21217" y="connsiteY21217"/>
              </a:cxn>
              <a:cxn ang="0">
                <a:pos x="connsiteX21218" y="connsiteY21218"/>
              </a:cxn>
              <a:cxn ang="0">
                <a:pos x="connsiteX21219" y="connsiteY21219"/>
              </a:cxn>
              <a:cxn ang="0">
                <a:pos x="connsiteX21220" y="connsiteY21220"/>
              </a:cxn>
              <a:cxn ang="0">
                <a:pos x="connsiteX21221" y="connsiteY21221"/>
              </a:cxn>
              <a:cxn ang="0">
                <a:pos x="connsiteX21222" y="connsiteY21222"/>
              </a:cxn>
              <a:cxn ang="0">
                <a:pos x="connsiteX21223" y="connsiteY21223"/>
              </a:cxn>
              <a:cxn ang="0">
                <a:pos x="connsiteX21224" y="connsiteY21224"/>
              </a:cxn>
              <a:cxn ang="0">
                <a:pos x="connsiteX21225" y="connsiteY21225"/>
              </a:cxn>
              <a:cxn ang="0">
                <a:pos x="connsiteX21226" y="connsiteY21226"/>
              </a:cxn>
              <a:cxn ang="0">
                <a:pos x="connsiteX21227" y="connsiteY21227"/>
              </a:cxn>
              <a:cxn ang="0">
                <a:pos x="connsiteX21228" y="connsiteY21228"/>
              </a:cxn>
              <a:cxn ang="0">
                <a:pos x="connsiteX21229" y="connsiteY21229"/>
              </a:cxn>
              <a:cxn ang="0">
                <a:pos x="connsiteX21230" y="connsiteY21230"/>
              </a:cxn>
              <a:cxn ang="0">
                <a:pos x="connsiteX21231" y="connsiteY21231"/>
              </a:cxn>
              <a:cxn ang="0">
                <a:pos x="connsiteX21232" y="connsiteY21232"/>
              </a:cxn>
              <a:cxn ang="0">
                <a:pos x="connsiteX21233" y="connsiteY21233"/>
              </a:cxn>
              <a:cxn ang="0">
                <a:pos x="connsiteX21234" y="connsiteY21234"/>
              </a:cxn>
              <a:cxn ang="0">
                <a:pos x="connsiteX21235" y="connsiteY21235"/>
              </a:cxn>
              <a:cxn ang="0">
                <a:pos x="connsiteX21236" y="connsiteY21236"/>
              </a:cxn>
              <a:cxn ang="0">
                <a:pos x="connsiteX21237" y="connsiteY21237"/>
              </a:cxn>
              <a:cxn ang="0">
                <a:pos x="connsiteX21238" y="connsiteY21238"/>
              </a:cxn>
              <a:cxn ang="0">
                <a:pos x="connsiteX21239" y="connsiteY21239"/>
              </a:cxn>
              <a:cxn ang="0">
                <a:pos x="connsiteX21240" y="connsiteY21240"/>
              </a:cxn>
              <a:cxn ang="0">
                <a:pos x="connsiteX21241" y="connsiteY21241"/>
              </a:cxn>
              <a:cxn ang="0">
                <a:pos x="connsiteX21242" y="connsiteY21242"/>
              </a:cxn>
              <a:cxn ang="0">
                <a:pos x="connsiteX21243" y="connsiteY21243"/>
              </a:cxn>
              <a:cxn ang="0">
                <a:pos x="connsiteX21244" y="connsiteY21244"/>
              </a:cxn>
              <a:cxn ang="0">
                <a:pos x="connsiteX21245" y="connsiteY21245"/>
              </a:cxn>
              <a:cxn ang="0">
                <a:pos x="connsiteX21246" y="connsiteY21246"/>
              </a:cxn>
              <a:cxn ang="0">
                <a:pos x="connsiteX21247" y="connsiteY21247"/>
              </a:cxn>
              <a:cxn ang="0">
                <a:pos x="connsiteX21248" y="connsiteY21248"/>
              </a:cxn>
              <a:cxn ang="0">
                <a:pos x="connsiteX21249" y="connsiteY21249"/>
              </a:cxn>
              <a:cxn ang="0">
                <a:pos x="connsiteX21250" y="connsiteY21250"/>
              </a:cxn>
              <a:cxn ang="0">
                <a:pos x="connsiteX21251" y="connsiteY21251"/>
              </a:cxn>
              <a:cxn ang="0">
                <a:pos x="connsiteX21252" y="connsiteY21252"/>
              </a:cxn>
              <a:cxn ang="0">
                <a:pos x="connsiteX21253" y="connsiteY21253"/>
              </a:cxn>
              <a:cxn ang="0">
                <a:pos x="connsiteX21254" y="connsiteY21254"/>
              </a:cxn>
              <a:cxn ang="0">
                <a:pos x="connsiteX21255" y="connsiteY21255"/>
              </a:cxn>
              <a:cxn ang="0">
                <a:pos x="connsiteX21256" y="connsiteY21256"/>
              </a:cxn>
              <a:cxn ang="0">
                <a:pos x="connsiteX21257" y="connsiteY21257"/>
              </a:cxn>
              <a:cxn ang="0">
                <a:pos x="connsiteX21258" y="connsiteY21258"/>
              </a:cxn>
              <a:cxn ang="0">
                <a:pos x="connsiteX21259" y="connsiteY21259"/>
              </a:cxn>
              <a:cxn ang="0">
                <a:pos x="connsiteX21260" y="connsiteY21260"/>
              </a:cxn>
              <a:cxn ang="0">
                <a:pos x="connsiteX21261" y="connsiteY21261"/>
              </a:cxn>
              <a:cxn ang="0">
                <a:pos x="connsiteX21262" y="connsiteY21262"/>
              </a:cxn>
              <a:cxn ang="0">
                <a:pos x="connsiteX21263" y="connsiteY21263"/>
              </a:cxn>
              <a:cxn ang="0">
                <a:pos x="connsiteX21264" y="connsiteY21264"/>
              </a:cxn>
              <a:cxn ang="0">
                <a:pos x="connsiteX21265" y="connsiteY21265"/>
              </a:cxn>
              <a:cxn ang="0">
                <a:pos x="connsiteX21266" y="connsiteY21266"/>
              </a:cxn>
              <a:cxn ang="0">
                <a:pos x="connsiteX21267" y="connsiteY21267"/>
              </a:cxn>
              <a:cxn ang="0">
                <a:pos x="connsiteX21268" y="connsiteY21268"/>
              </a:cxn>
              <a:cxn ang="0">
                <a:pos x="connsiteX21269" y="connsiteY21269"/>
              </a:cxn>
              <a:cxn ang="0">
                <a:pos x="connsiteX21270" y="connsiteY21270"/>
              </a:cxn>
              <a:cxn ang="0">
                <a:pos x="connsiteX21271" y="connsiteY21271"/>
              </a:cxn>
              <a:cxn ang="0">
                <a:pos x="connsiteX21272" y="connsiteY21272"/>
              </a:cxn>
              <a:cxn ang="0">
                <a:pos x="connsiteX21273" y="connsiteY21273"/>
              </a:cxn>
              <a:cxn ang="0">
                <a:pos x="connsiteX21274" y="connsiteY21274"/>
              </a:cxn>
              <a:cxn ang="0">
                <a:pos x="connsiteX21275" y="connsiteY21275"/>
              </a:cxn>
              <a:cxn ang="0">
                <a:pos x="connsiteX21276" y="connsiteY21276"/>
              </a:cxn>
              <a:cxn ang="0">
                <a:pos x="connsiteX21277" y="connsiteY21277"/>
              </a:cxn>
              <a:cxn ang="0">
                <a:pos x="connsiteX21278" y="connsiteY21278"/>
              </a:cxn>
              <a:cxn ang="0">
                <a:pos x="connsiteX21279" y="connsiteY21279"/>
              </a:cxn>
              <a:cxn ang="0">
                <a:pos x="connsiteX21280" y="connsiteY21280"/>
              </a:cxn>
              <a:cxn ang="0">
                <a:pos x="connsiteX21281" y="connsiteY21281"/>
              </a:cxn>
              <a:cxn ang="0">
                <a:pos x="connsiteX21282" y="connsiteY21282"/>
              </a:cxn>
              <a:cxn ang="0">
                <a:pos x="connsiteX21283" y="connsiteY21283"/>
              </a:cxn>
              <a:cxn ang="0">
                <a:pos x="connsiteX21284" y="connsiteY21284"/>
              </a:cxn>
              <a:cxn ang="0">
                <a:pos x="connsiteX21285" y="connsiteY21285"/>
              </a:cxn>
              <a:cxn ang="0">
                <a:pos x="connsiteX21286" y="connsiteY21286"/>
              </a:cxn>
              <a:cxn ang="0">
                <a:pos x="connsiteX21287" y="connsiteY21287"/>
              </a:cxn>
              <a:cxn ang="0">
                <a:pos x="connsiteX21288" y="connsiteY21288"/>
              </a:cxn>
              <a:cxn ang="0">
                <a:pos x="connsiteX21289" y="connsiteY21289"/>
              </a:cxn>
              <a:cxn ang="0">
                <a:pos x="connsiteX21290" y="connsiteY21290"/>
              </a:cxn>
              <a:cxn ang="0">
                <a:pos x="connsiteX21291" y="connsiteY21291"/>
              </a:cxn>
              <a:cxn ang="0">
                <a:pos x="connsiteX21292" y="connsiteY21292"/>
              </a:cxn>
              <a:cxn ang="0">
                <a:pos x="connsiteX21293" y="connsiteY21293"/>
              </a:cxn>
              <a:cxn ang="0">
                <a:pos x="connsiteX21294" y="connsiteY21294"/>
              </a:cxn>
              <a:cxn ang="0">
                <a:pos x="connsiteX21295" y="connsiteY21295"/>
              </a:cxn>
              <a:cxn ang="0">
                <a:pos x="connsiteX21296" y="connsiteY21296"/>
              </a:cxn>
              <a:cxn ang="0">
                <a:pos x="connsiteX21297" y="connsiteY21297"/>
              </a:cxn>
              <a:cxn ang="0">
                <a:pos x="connsiteX21298" y="connsiteY21298"/>
              </a:cxn>
              <a:cxn ang="0">
                <a:pos x="connsiteX21299" y="connsiteY21299"/>
              </a:cxn>
              <a:cxn ang="0">
                <a:pos x="connsiteX21300" y="connsiteY21300"/>
              </a:cxn>
              <a:cxn ang="0">
                <a:pos x="connsiteX21301" y="connsiteY21301"/>
              </a:cxn>
              <a:cxn ang="0">
                <a:pos x="connsiteX21302" y="connsiteY21302"/>
              </a:cxn>
              <a:cxn ang="0">
                <a:pos x="connsiteX21303" y="connsiteY21303"/>
              </a:cxn>
              <a:cxn ang="0">
                <a:pos x="connsiteX21304" y="connsiteY21304"/>
              </a:cxn>
              <a:cxn ang="0">
                <a:pos x="connsiteX21305" y="connsiteY21305"/>
              </a:cxn>
              <a:cxn ang="0">
                <a:pos x="connsiteX21306" y="connsiteY21306"/>
              </a:cxn>
              <a:cxn ang="0">
                <a:pos x="connsiteX21307" y="connsiteY21307"/>
              </a:cxn>
              <a:cxn ang="0">
                <a:pos x="connsiteX21308" y="connsiteY21308"/>
              </a:cxn>
              <a:cxn ang="0">
                <a:pos x="connsiteX21309" y="connsiteY21309"/>
              </a:cxn>
              <a:cxn ang="0">
                <a:pos x="connsiteX21310" y="connsiteY21310"/>
              </a:cxn>
              <a:cxn ang="0">
                <a:pos x="connsiteX21311" y="connsiteY21311"/>
              </a:cxn>
              <a:cxn ang="0">
                <a:pos x="connsiteX21312" y="connsiteY21312"/>
              </a:cxn>
              <a:cxn ang="0">
                <a:pos x="connsiteX21313" y="connsiteY21313"/>
              </a:cxn>
              <a:cxn ang="0">
                <a:pos x="connsiteX21314" y="connsiteY21314"/>
              </a:cxn>
              <a:cxn ang="0">
                <a:pos x="connsiteX21315" y="connsiteY21315"/>
              </a:cxn>
              <a:cxn ang="0">
                <a:pos x="connsiteX21316" y="connsiteY21316"/>
              </a:cxn>
              <a:cxn ang="0">
                <a:pos x="connsiteX21317" y="connsiteY21317"/>
              </a:cxn>
              <a:cxn ang="0">
                <a:pos x="connsiteX21318" y="connsiteY21318"/>
              </a:cxn>
              <a:cxn ang="0">
                <a:pos x="connsiteX21319" y="connsiteY21319"/>
              </a:cxn>
              <a:cxn ang="0">
                <a:pos x="connsiteX21320" y="connsiteY21320"/>
              </a:cxn>
              <a:cxn ang="0">
                <a:pos x="connsiteX21321" y="connsiteY21321"/>
              </a:cxn>
              <a:cxn ang="0">
                <a:pos x="connsiteX21322" y="connsiteY21322"/>
              </a:cxn>
              <a:cxn ang="0">
                <a:pos x="connsiteX21323" y="connsiteY21323"/>
              </a:cxn>
              <a:cxn ang="0">
                <a:pos x="connsiteX21324" y="connsiteY21324"/>
              </a:cxn>
              <a:cxn ang="0">
                <a:pos x="connsiteX21325" y="connsiteY21325"/>
              </a:cxn>
              <a:cxn ang="0">
                <a:pos x="connsiteX21326" y="connsiteY21326"/>
              </a:cxn>
              <a:cxn ang="0">
                <a:pos x="connsiteX21327" y="connsiteY21327"/>
              </a:cxn>
              <a:cxn ang="0">
                <a:pos x="connsiteX21328" y="connsiteY21328"/>
              </a:cxn>
              <a:cxn ang="0">
                <a:pos x="connsiteX21329" y="connsiteY21329"/>
              </a:cxn>
              <a:cxn ang="0">
                <a:pos x="connsiteX21330" y="connsiteY21330"/>
              </a:cxn>
              <a:cxn ang="0">
                <a:pos x="connsiteX21331" y="connsiteY21331"/>
              </a:cxn>
              <a:cxn ang="0">
                <a:pos x="connsiteX21332" y="connsiteY21332"/>
              </a:cxn>
              <a:cxn ang="0">
                <a:pos x="connsiteX21333" y="connsiteY21333"/>
              </a:cxn>
              <a:cxn ang="0">
                <a:pos x="connsiteX21334" y="connsiteY21334"/>
              </a:cxn>
              <a:cxn ang="0">
                <a:pos x="connsiteX21335" y="connsiteY21335"/>
              </a:cxn>
              <a:cxn ang="0">
                <a:pos x="connsiteX21336" y="connsiteY21336"/>
              </a:cxn>
              <a:cxn ang="0">
                <a:pos x="connsiteX21337" y="connsiteY21337"/>
              </a:cxn>
              <a:cxn ang="0">
                <a:pos x="connsiteX21338" y="connsiteY21338"/>
              </a:cxn>
              <a:cxn ang="0">
                <a:pos x="connsiteX21339" y="connsiteY21339"/>
              </a:cxn>
              <a:cxn ang="0">
                <a:pos x="connsiteX21340" y="connsiteY21340"/>
              </a:cxn>
              <a:cxn ang="0">
                <a:pos x="connsiteX21341" y="connsiteY21341"/>
              </a:cxn>
              <a:cxn ang="0">
                <a:pos x="connsiteX21342" y="connsiteY21342"/>
              </a:cxn>
              <a:cxn ang="0">
                <a:pos x="connsiteX21343" y="connsiteY21343"/>
              </a:cxn>
              <a:cxn ang="0">
                <a:pos x="connsiteX21344" y="connsiteY21344"/>
              </a:cxn>
              <a:cxn ang="0">
                <a:pos x="connsiteX21345" y="connsiteY21345"/>
              </a:cxn>
              <a:cxn ang="0">
                <a:pos x="connsiteX21346" y="connsiteY21346"/>
              </a:cxn>
              <a:cxn ang="0">
                <a:pos x="connsiteX21347" y="connsiteY21347"/>
              </a:cxn>
              <a:cxn ang="0">
                <a:pos x="connsiteX21348" y="connsiteY21348"/>
              </a:cxn>
              <a:cxn ang="0">
                <a:pos x="connsiteX21349" y="connsiteY21349"/>
              </a:cxn>
              <a:cxn ang="0">
                <a:pos x="connsiteX21350" y="connsiteY21350"/>
              </a:cxn>
              <a:cxn ang="0">
                <a:pos x="connsiteX21351" y="connsiteY21351"/>
              </a:cxn>
              <a:cxn ang="0">
                <a:pos x="connsiteX21352" y="connsiteY21352"/>
              </a:cxn>
              <a:cxn ang="0">
                <a:pos x="connsiteX21353" y="connsiteY21353"/>
              </a:cxn>
              <a:cxn ang="0">
                <a:pos x="connsiteX21354" y="connsiteY21354"/>
              </a:cxn>
              <a:cxn ang="0">
                <a:pos x="connsiteX21355" y="connsiteY21355"/>
              </a:cxn>
              <a:cxn ang="0">
                <a:pos x="connsiteX21356" y="connsiteY21356"/>
              </a:cxn>
              <a:cxn ang="0">
                <a:pos x="connsiteX21357" y="connsiteY21357"/>
              </a:cxn>
              <a:cxn ang="0">
                <a:pos x="connsiteX21358" y="connsiteY21358"/>
              </a:cxn>
              <a:cxn ang="0">
                <a:pos x="connsiteX21359" y="connsiteY21359"/>
              </a:cxn>
              <a:cxn ang="0">
                <a:pos x="connsiteX21360" y="connsiteY21360"/>
              </a:cxn>
              <a:cxn ang="0">
                <a:pos x="connsiteX21361" y="connsiteY21361"/>
              </a:cxn>
              <a:cxn ang="0">
                <a:pos x="connsiteX21362" y="connsiteY21362"/>
              </a:cxn>
              <a:cxn ang="0">
                <a:pos x="connsiteX21363" y="connsiteY21363"/>
              </a:cxn>
              <a:cxn ang="0">
                <a:pos x="connsiteX21364" y="connsiteY21364"/>
              </a:cxn>
              <a:cxn ang="0">
                <a:pos x="connsiteX21365" y="connsiteY21365"/>
              </a:cxn>
              <a:cxn ang="0">
                <a:pos x="connsiteX21366" y="connsiteY21366"/>
              </a:cxn>
              <a:cxn ang="0">
                <a:pos x="connsiteX21367" y="connsiteY21367"/>
              </a:cxn>
              <a:cxn ang="0">
                <a:pos x="connsiteX21368" y="connsiteY21368"/>
              </a:cxn>
              <a:cxn ang="0">
                <a:pos x="connsiteX21369" y="connsiteY21369"/>
              </a:cxn>
              <a:cxn ang="0">
                <a:pos x="connsiteX21370" y="connsiteY21370"/>
              </a:cxn>
              <a:cxn ang="0">
                <a:pos x="connsiteX21371" y="connsiteY21371"/>
              </a:cxn>
              <a:cxn ang="0">
                <a:pos x="connsiteX21372" y="connsiteY21372"/>
              </a:cxn>
              <a:cxn ang="0">
                <a:pos x="connsiteX21373" y="connsiteY21373"/>
              </a:cxn>
              <a:cxn ang="0">
                <a:pos x="connsiteX21374" y="connsiteY21374"/>
              </a:cxn>
              <a:cxn ang="0">
                <a:pos x="connsiteX21375" y="connsiteY21375"/>
              </a:cxn>
              <a:cxn ang="0">
                <a:pos x="connsiteX21376" y="connsiteY21376"/>
              </a:cxn>
              <a:cxn ang="0">
                <a:pos x="connsiteX21377" y="connsiteY21377"/>
              </a:cxn>
              <a:cxn ang="0">
                <a:pos x="connsiteX21378" y="connsiteY21378"/>
              </a:cxn>
              <a:cxn ang="0">
                <a:pos x="connsiteX21379" y="connsiteY21379"/>
              </a:cxn>
              <a:cxn ang="0">
                <a:pos x="connsiteX21380" y="connsiteY21380"/>
              </a:cxn>
              <a:cxn ang="0">
                <a:pos x="connsiteX21381" y="connsiteY21381"/>
              </a:cxn>
              <a:cxn ang="0">
                <a:pos x="connsiteX21382" y="connsiteY21382"/>
              </a:cxn>
              <a:cxn ang="0">
                <a:pos x="connsiteX21383" y="connsiteY21383"/>
              </a:cxn>
              <a:cxn ang="0">
                <a:pos x="connsiteX21384" y="connsiteY21384"/>
              </a:cxn>
              <a:cxn ang="0">
                <a:pos x="connsiteX21385" y="connsiteY21385"/>
              </a:cxn>
              <a:cxn ang="0">
                <a:pos x="connsiteX21386" y="connsiteY21386"/>
              </a:cxn>
              <a:cxn ang="0">
                <a:pos x="connsiteX21387" y="connsiteY21387"/>
              </a:cxn>
              <a:cxn ang="0">
                <a:pos x="connsiteX21388" y="connsiteY21388"/>
              </a:cxn>
              <a:cxn ang="0">
                <a:pos x="connsiteX21389" y="connsiteY21389"/>
              </a:cxn>
              <a:cxn ang="0">
                <a:pos x="connsiteX21390" y="connsiteY21390"/>
              </a:cxn>
              <a:cxn ang="0">
                <a:pos x="connsiteX21391" y="connsiteY21391"/>
              </a:cxn>
              <a:cxn ang="0">
                <a:pos x="connsiteX21392" y="connsiteY21392"/>
              </a:cxn>
              <a:cxn ang="0">
                <a:pos x="connsiteX21393" y="connsiteY21393"/>
              </a:cxn>
              <a:cxn ang="0">
                <a:pos x="connsiteX21394" y="connsiteY21394"/>
              </a:cxn>
              <a:cxn ang="0">
                <a:pos x="connsiteX21395" y="connsiteY21395"/>
              </a:cxn>
              <a:cxn ang="0">
                <a:pos x="connsiteX21396" y="connsiteY21396"/>
              </a:cxn>
              <a:cxn ang="0">
                <a:pos x="connsiteX21397" y="connsiteY21397"/>
              </a:cxn>
              <a:cxn ang="0">
                <a:pos x="connsiteX21398" y="connsiteY21398"/>
              </a:cxn>
              <a:cxn ang="0">
                <a:pos x="connsiteX21399" y="connsiteY21399"/>
              </a:cxn>
              <a:cxn ang="0">
                <a:pos x="connsiteX21400" y="connsiteY21400"/>
              </a:cxn>
              <a:cxn ang="0">
                <a:pos x="connsiteX21401" y="connsiteY21401"/>
              </a:cxn>
              <a:cxn ang="0">
                <a:pos x="connsiteX21402" y="connsiteY21402"/>
              </a:cxn>
              <a:cxn ang="0">
                <a:pos x="connsiteX21403" y="connsiteY21403"/>
              </a:cxn>
              <a:cxn ang="0">
                <a:pos x="connsiteX21404" y="connsiteY21404"/>
              </a:cxn>
              <a:cxn ang="0">
                <a:pos x="connsiteX21405" y="connsiteY21405"/>
              </a:cxn>
              <a:cxn ang="0">
                <a:pos x="connsiteX21406" y="connsiteY21406"/>
              </a:cxn>
              <a:cxn ang="0">
                <a:pos x="connsiteX21407" y="connsiteY21407"/>
              </a:cxn>
              <a:cxn ang="0">
                <a:pos x="connsiteX21408" y="connsiteY21408"/>
              </a:cxn>
              <a:cxn ang="0">
                <a:pos x="connsiteX21409" y="connsiteY21409"/>
              </a:cxn>
              <a:cxn ang="0">
                <a:pos x="connsiteX21410" y="connsiteY21410"/>
              </a:cxn>
              <a:cxn ang="0">
                <a:pos x="connsiteX21411" y="connsiteY21411"/>
              </a:cxn>
              <a:cxn ang="0">
                <a:pos x="connsiteX21412" y="connsiteY21412"/>
              </a:cxn>
              <a:cxn ang="0">
                <a:pos x="connsiteX21413" y="connsiteY21413"/>
              </a:cxn>
              <a:cxn ang="0">
                <a:pos x="connsiteX21414" y="connsiteY21414"/>
              </a:cxn>
              <a:cxn ang="0">
                <a:pos x="connsiteX21415" y="connsiteY21415"/>
              </a:cxn>
              <a:cxn ang="0">
                <a:pos x="connsiteX21416" y="connsiteY21416"/>
              </a:cxn>
              <a:cxn ang="0">
                <a:pos x="connsiteX21417" y="connsiteY21417"/>
              </a:cxn>
              <a:cxn ang="0">
                <a:pos x="connsiteX21418" y="connsiteY21418"/>
              </a:cxn>
              <a:cxn ang="0">
                <a:pos x="connsiteX21419" y="connsiteY21419"/>
              </a:cxn>
              <a:cxn ang="0">
                <a:pos x="connsiteX21420" y="connsiteY21420"/>
              </a:cxn>
              <a:cxn ang="0">
                <a:pos x="connsiteX21421" y="connsiteY21421"/>
              </a:cxn>
              <a:cxn ang="0">
                <a:pos x="connsiteX21422" y="connsiteY21422"/>
              </a:cxn>
              <a:cxn ang="0">
                <a:pos x="connsiteX21423" y="connsiteY21423"/>
              </a:cxn>
              <a:cxn ang="0">
                <a:pos x="connsiteX21424" y="connsiteY21424"/>
              </a:cxn>
              <a:cxn ang="0">
                <a:pos x="connsiteX21425" y="connsiteY21425"/>
              </a:cxn>
              <a:cxn ang="0">
                <a:pos x="connsiteX21426" y="connsiteY21426"/>
              </a:cxn>
              <a:cxn ang="0">
                <a:pos x="connsiteX21427" y="connsiteY21427"/>
              </a:cxn>
              <a:cxn ang="0">
                <a:pos x="connsiteX21428" y="connsiteY21428"/>
              </a:cxn>
              <a:cxn ang="0">
                <a:pos x="connsiteX21429" y="connsiteY21429"/>
              </a:cxn>
              <a:cxn ang="0">
                <a:pos x="connsiteX21430" y="connsiteY21430"/>
              </a:cxn>
              <a:cxn ang="0">
                <a:pos x="connsiteX21431" y="connsiteY21431"/>
              </a:cxn>
              <a:cxn ang="0">
                <a:pos x="connsiteX21432" y="connsiteY21432"/>
              </a:cxn>
              <a:cxn ang="0">
                <a:pos x="connsiteX21433" y="connsiteY21433"/>
              </a:cxn>
              <a:cxn ang="0">
                <a:pos x="connsiteX21434" y="connsiteY21434"/>
              </a:cxn>
              <a:cxn ang="0">
                <a:pos x="connsiteX21435" y="connsiteY21435"/>
              </a:cxn>
              <a:cxn ang="0">
                <a:pos x="connsiteX21436" y="connsiteY21436"/>
              </a:cxn>
              <a:cxn ang="0">
                <a:pos x="connsiteX21437" y="connsiteY21437"/>
              </a:cxn>
              <a:cxn ang="0">
                <a:pos x="connsiteX21438" y="connsiteY21438"/>
              </a:cxn>
              <a:cxn ang="0">
                <a:pos x="connsiteX21439" y="connsiteY21439"/>
              </a:cxn>
              <a:cxn ang="0">
                <a:pos x="connsiteX21440" y="connsiteY21440"/>
              </a:cxn>
              <a:cxn ang="0">
                <a:pos x="connsiteX21441" y="connsiteY21441"/>
              </a:cxn>
              <a:cxn ang="0">
                <a:pos x="connsiteX21442" y="connsiteY21442"/>
              </a:cxn>
              <a:cxn ang="0">
                <a:pos x="connsiteX21443" y="connsiteY21443"/>
              </a:cxn>
              <a:cxn ang="0">
                <a:pos x="connsiteX21444" y="connsiteY21444"/>
              </a:cxn>
              <a:cxn ang="0">
                <a:pos x="connsiteX21445" y="connsiteY21445"/>
              </a:cxn>
              <a:cxn ang="0">
                <a:pos x="connsiteX21446" y="connsiteY21446"/>
              </a:cxn>
              <a:cxn ang="0">
                <a:pos x="connsiteX21447" y="connsiteY21447"/>
              </a:cxn>
              <a:cxn ang="0">
                <a:pos x="connsiteX21448" y="connsiteY21448"/>
              </a:cxn>
              <a:cxn ang="0">
                <a:pos x="connsiteX21449" y="connsiteY21449"/>
              </a:cxn>
              <a:cxn ang="0">
                <a:pos x="connsiteX21450" y="connsiteY21450"/>
              </a:cxn>
              <a:cxn ang="0">
                <a:pos x="connsiteX21451" y="connsiteY21451"/>
              </a:cxn>
              <a:cxn ang="0">
                <a:pos x="connsiteX21452" y="connsiteY21452"/>
              </a:cxn>
              <a:cxn ang="0">
                <a:pos x="connsiteX21453" y="connsiteY21453"/>
              </a:cxn>
              <a:cxn ang="0">
                <a:pos x="connsiteX21454" y="connsiteY21454"/>
              </a:cxn>
              <a:cxn ang="0">
                <a:pos x="connsiteX21455" y="connsiteY21455"/>
              </a:cxn>
              <a:cxn ang="0">
                <a:pos x="connsiteX21456" y="connsiteY21456"/>
              </a:cxn>
              <a:cxn ang="0">
                <a:pos x="connsiteX21457" y="connsiteY21457"/>
              </a:cxn>
              <a:cxn ang="0">
                <a:pos x="connsiteX21458" y="connsiteY21458"/>
              </a:cxn>
              <a:cxn ang="0">
                <a:pos x="connsiteX21459" y="connsiteY21459"/>
              </a:cxn>
              <a:cxn ang="0">
                <a:pos x="connsiteX21460" y="connsiteY21460"/>
              </a:cxn>
              <a:cxn ang="0">
                <a:pos x="connsiteX21461" y="connsiteY21461"/>
              </a:cxn>
              <a:cxn ang="0">
                <a:pos x="connsiteX21462" y="connsiteY21462"/>
              </a:cxn>
              <a:cxn ang="0">
                <a:pos x="connsiteX21463" y="connsiteY21463"/>
              </a:cxn>
              <a:cxn ang="0">
                <a:pos x="connsiteX21464" y="connsiteY21464"/>
              </a:cxn>
              <a:cxn ang="0">
                <a:pos x="connsiteX21465" y="connsiteY21465"/>
              </a:cxn>
              <a:cxn ang="0">
                <a:pos x="connsiteX21466" y="connsiteY21466"/>
              </a:cxn>
              <a:cxn ang="0">
                <a:pos x="connsiteX21467" y="connsiteY21467"/>
              </a:cxn>
              <a:cxn ang="0">
                <a:pos x="connsiteX21468" y="connsiteY21468"/>
              </a:cxn>
              <a:cxn ang="0">
                <a:pos x="connsiteX21469" y="connsiteY21469"/>
              </a:cxn>
              <a:cxn ang="0">
                <a:pos x="connsiteX21470" y="connsiteY21470"/>
              </a:cxn>
              <a:cxn ang="0">
                <a:pos x="connsiteX21471" y="connsiteY21471"/>
              </a:cxn>
              <a:cxn ang="0">
                <a:pos x="connsiteX21472" y="connsiteY21472"/>
              </a:cxn>
              <a:cxn ang="0">
                <a:pos x="connsiteX21473" y="connsiteY21473"/>
              </a:cxn>
              <a:cxn ang="0">
                <a:pos x="connsiteX21474" y="connsiteY21474"/>
              </a:cxn>
              <a:cxn ang="0">
                <a:pos x="connsiteX21475" y="connsiteY21475"/>
              </a:cxn>
              <a:cxn ang="0">
                <a:pos x="connsiteX21476" y="connsiteY21476"/>
              </a:cxn>
              <a:cxn ang="0">
                <a:pos x="connsiteX21477" y="connsiteY21477"/>
              </a:cxn>
              <a:cxn ang="0">
                <a:pos x="connsiteX21478" y="connsiteY21478"/>
              </a:cxn>
              <a:cxn ang="0">
                <a:pos x="connsiteX21479" y="connsiteY21479"/>
              </a:cxn>
              <a:cxn ang="0">
                <a:pos x="connsiteX21480" y="connsiteY21480"/>
              </a:cxn>
              <a:cxn ang="0">
                <a:pos x="connsiteX21481" y="connsiteY21481"/>
              </a:cxn>
              <a:cxn ang="0">
                <a:pos x="connsiteX21482" y="connsiteY21482"/>
              </a:cxn>
              <a:cxn ang="0">
                <a:pos x="connsiteX21483" y="connsiteY21483"/>
              </a:cxn>
              <a:cxn ang="0">
                <a:pos x="connsiteX21484" y="connsiteY21484"/>
              </a:cxn>
              <a:cxn ang="0">
                <a:pos x="connsiteX21485" y="connsiteY21485"/>
              </a:cxn>
              <a:cxn ang="0">
                <a:pos x="connsiteX21486" y="connsiteY21486"/>
              </a:cxn>
              <a:cxn ang="0">
                <a:pos x="connsiteX21487" y="connsiteY21487"/>
              </a:cxn>
              <a:cxn ang="0">
                <a:pos x="connsiteX21488" y="connsiteY21488"/>
              </a:cxn>
              <a:cxn ang="0">
                <a:pos x="connsiteX21489" y="connsiteY21489"/>
              </a:cxn>
              <a:cxn ang="0">
                <a:pos x="connsiteX21490" y="connsiteY21490"/>
              </a:cxn>
              <a:cxn ang="0">
                <a:pos x="connsiteX21491" y="connsiteY21491"/>
              </a:cxn>
              <a:cxn ang="0">
                <a:pos x="connsiteX21492" y="connsiteY21492"/>
              </a:cxn>
              <a:cxn ang="0">
                <a:pos x="connsiteX21493" y="connsiteY21493"/>
              </a:cxn>
              <a:cxn ang="0">
                <a:pos x="connsiteX21494" y="connsiteY21494"/>
              </a:cxn>
              <a:cxn ang="0">
                <a:pos x="connsiteX21495" y="connsiteY21495"/>
              </a:cxn>
              <a:cxn ang="0">
                <a:pos x="connsiteX21496" y="connsiteY21496"/>
              </a:cxn>
              <a:cxn ang="0">
                <a:pos x="connsiteX21497" y="connsiteY21497"/>
              </a:cxn>
              <a:cxn ang="0">
                <a:pos x="connsiteX21498" y="connsiteY21498"/>
              </a:cxn>
              <a:cxn ang="0">
                <a:pos x="connsiteX21499" y="connsiteY21499"/>
              </a:cxn>
              <a:cxn ang="0">
                <a:pos x="connsiteX21500" y="connsiteY21500"/>
              </a:cxn>
              <a:cxn ang="0">
                <a:pos x="connsiteX21501" y="connsiteY21501"/>
              </a:cxn>
              <a:cxn ang="0">
                <a:pos x="connsiteX21502" y="connsiteY21502"/>
              </a:cxn>
              <a:cxn ang="0">
                <a:pos x="connsiteX21503" y="connsiteY21503"/>
              </a:cxn>
              <a:cxn ang="0">
                <a:pos x="connsiteX21504" y="connsiteY21504"/>
              </a:cxn>
              <a:cxn ang="0">
                <a:pos x="connsiteX21505" y="connsiteY21505"/>
              </a:cxn>
              <a:cxn ang="0">
                <a:pos x="connsiteX21506" y="connsiteY21506"/>
              </a:cxn>
              <a:cxn ang="0">
                <a:pos x="connsiteX21507" y="connsiteY21507"/>
              </a:cxn>
              <a:cxn ang="0">
                <a:pos x="connsiteX21508" y="connsiteY21508"/>
              </a:cxn>
              <a:cxn ang="0">
                <a:pos x="connsiteX21509" y="connsiteY21509"/>
              </a:cxn>
              <a:cxn ang="0">
                <a:pos x="connsiteX21510" y="connsiteY21510"/>
              </a:cxn>
              <a:cxn ang="0">
                <a:pos x="connsiteX21511" y="connsiteY21511"/>
              </a:cxn>
              <a:cxn ang="0">
                <a:pos x="connsiteX21512" y="connsiteY21512"/>
              </a:cxn>
              <a:cxn ang="0">
                <a:pos x="connsiteX21513" y="connsiteY21513"/>
              </a:cxn>
              <a:cxn ang="0">
                <a:pos x="connsiteX21514" y="connsiteY21514"/>
              </a:cxn>
              <a:cxn ang="0">
                <a:pos x="connsiteX21515" y="connsiteY21515"/>
              </a:cxn>
              <a:cxn ang="0">
                <a:pos x="connsiteX21516" y="connsiteY21516"/>
              </a:cxn>
              <a:cxn ang="0">
                <a:pos x="connsiteX21517" y="connsiteY21517"/>
              </a:cxn>
              <a:cxn ang="0">
                <a:pos x="connsiteX21518" y="connsiteY21518"/>
              </a:cxn>
              <a:cxn ang="0">
                <a:pos x="connsiteX21519" y="connsiteY21519"/>
              </a:cxn>
              <a:cxn ang="0">
                <a:pos x="connsiteX21520" y="connsiteY21520"/>
              </a:cxn>
              <a:cxn ang="0">
                <a:pos x="connsiteX21521" y="connsiteY21521"/>
              </a:cxn>
              <a:cxn ang="0">
                <a:pos x="connsiteX21522" y="connsiteY21522"/>
              </a:cxn>
              <a:cxn ang="0">
                <a:pos x="connsiteX21523" y="connsiteY21523"/>
              </a:cxn>
              <a:cxn ang="0">
                <a:pos x="connsiteX21524" y="connsiteY21524"/>
              </a:cxn>
              <a:cxn ang="0">
                <a:pos x="connsiteX21525" y="connsiteY21525"/>
              </a:cxn>
              <a:cxn ang="0">
                <a:pos x="connsiteX21526" y="connsiteY21526"/>
              </a:cxn>
              <a:cxn ang="0">
                <a:pos x="connsiteX21527" y="connsiteY21527"/>
              </a:cxn>
              <a:cxn ang="0">
                <a:pos x="connsiteX21528" y="connsiteY21528"/>
              </a:cxn>
              <a:cxn ang="0">
                <a:pos x="connsiteX21529" y="connsiteY21529"/>
              </a:cxn>
              <a:cxn ang="0">
                <a:pos x="connsiteX21530" y="connsiteY21530"/>
              </a:cxn>
              <a:cxn ang="0">
                <a:pos x="connsiteX21531" y="connsiteY21531"/>
              </a:cxn>
              <a:cxn ang="0">
                <a:pos x="connsiteX21532" y="connsiteY21532"/>
              </a:cxn>
              <a:cxn ang="0">
                <a:pos x="connsiteX21533" y="connsiteY21533"/>
              </a:cxn>
              <a:cxn ang="0">
                <a:pos x="connsiteX21534" y="connsiteY21534"/>
              </a:cxn>
              <a:cxn ang="0">
                <a:pos x="connsiteX21535" y="connsiteY21535"/>
              </a:cxn>
              <a:cxn ang="0">
                <a:pos x="connsiteX21536" y="connsiteY21536"/>
              </a:cxn>
              <a:cxn ang="0">
                <a:pos x="connsiteX21537" y="connsiteY21537"/>
              </a:cxn>
              <a:cxn ang="0">
                <a:pos x="connsiteX21538" y="connsiteY21538"/>
              </a:cxn>
              <a:cxn ang="0">
                <a:pos x="connsiteX21539" y="connsiteY21539"/>
              </a:cxn>
              <a:cxn ang="0">
                <a:pos x="connsiteX21540" y="connsiteY21540"/>
              </a:cxn>
              <a:cxn ang="0">
                <a:pos x="connsiteX21541" y="connsiteY21541"/>
              </a:cxn>
              <a:cxn ang="0">
                <a:pos x="connsiteX21542" y="connsiteY21542"/>
              </a:cxn>
              <a:cxn ang="0">
                <a:pos x="connsiteX21543" y="connsiteY21543"/>
              </a:cxn>
              <a:cxn ang="0">
                <a:pos x="connsiteX21544" y="connsiteY21544"/>
              </a:cxn>
              <a:cxn ang="0">
                <a:pos x="connsiteX21545" y="connsiteY21545"/>
              </a:cxn>
              <a:cxn ang="0">
                <a:pos x="connsiteX21546" y="connsiteY21546"/>
              </a:cxn>
              <a:cxn ang="0">
                <a:pos x="connsiteX21547" y="connsiteY21547"/>
              </a:cxn>
              <a:cxn ang="0">
                <a:pos x="connsiteX21548" y="connsiteY21548"/>
              </a:cxn>
              <a:cxn ang="0">
                <a:pos x="connsiteX21549" y="connsiteY21549"/>
              </a:cxn>
              <a:cxn ang="0">
                <a:pos x="connsiteX21550" y="connsiteY21550"/>
              </a:cxn>
              <a:cxn ang="0">
                <a:pos x="connsiteX21551" y="connsiteY21551"/>
              </a:cxn>
              <a:cxn ang="0">
                <a:pos x="connsiteX21552" y="connsiteY21552"/>
              </a:cxn>
              <a:cxn ang="0">
                <a:pos x="connsiteX21553" y="connsiteY21553"/>
              </a:cxn>
              <a:cxn ang="0">
                <a:pos x="connsiteX21554" y="connsiteY21554"/>
              </a:cxn>
              <a:cxn ang="0">
                <a:pos x="connsiteX21555" y="connsiteY21555"/>
              </a:cxn>
              <a:cxn ang="0">
                <a:pos x="connsiteX21556" y="connsiteY21556"/>
              </a:cxn>
              <a:cxn ang="0">
                <a:pos x="connsiteX21557" y="connsiteY21557"/>
              </a:cxn>
              <a:cxn ang="0">
                <a:pos x="connsiteX21558" y="connsiteY21558"/>
              </a:cxn>
              <a:cxn ang="0">
                <a:pos x="connsiteX21559" y="connsiteY21559"/>
              </a:cxn>
              <a:cxn ang="0">
                <a:pos x="connsiteX21560" y="connsiteY21560"/>
              </a:cxn>
              <a:cxn ang="0">
                <a:pos x="connsiteX21561" y="connsiteY21561"/>
              </a:cxn>
              <a:cxn ang="0">
                <a:pos x="connsiteX21562" y="connsiteY21562"/>
              </a:cxn>
              <a:cxn ang="0">
                <a:pos x="connsiteX21563" y="connsiteY21563"/>
              </a:cxn>
              <a:cxn ang="0">
                <a:pos x="connsiteX21564" y="connsiteY21564"/>
              </a:cxn>
              <a:cxn ang="0">
                <a:pos x="connsiteX21565" y="connsiteY21565"/>
              </a:cxn>
              <a:cxn ang="0">
                <a:pos x="connsiteX21566" y="connsiteY21566"/>
              </a:cxn>
              <a:cxn ang="0">
                <a:pos x="connsiteX21567" y="connsiteY21567"/>
              </a:cxn>
              <a:cxn ang="0">
                <a:pos x="connsiteX21568" y="connsiteY21568"/>
              </a:cxn>
              <a:cxn ang="0">
                <a:pos x="connsiteX21569" y="connsiteY21569"/>
              </a:cxn>
              <a:cxn ang="0">
                <a:pos x="connsiteX21570" y="connsiteY21570"/>
              </a:cxn>
              <a:cxn ang="0">
                <a:pos x="connsiteX21571" y="connsiteY21571"/>
              </a:cxn>
              <a:cxn ang="0">
                <a:pos x="connsiteX21572" y="connsiteY21572"/>
              </a:cxn>
              <a:cxn ang="0">
                <a:pos x="connsiteX21573" y="connsiteY21573"/>
              </a:cxn>
              <a:cxn ang="0">
                <a:pos x="connsiteX21574" y="connsiteY21574"/>
              </a:cxn>
              <a:cxn ang="0">
                <a:pos x="connsiteX21575" y="connsiteY21575"/>
              </a:cxn>
              <a:cxn ang="0">
                <a:pos x="connsiteX21576" y="connsiteY21576"/>
              </a:cxn>
              <a:cxn ang="0">
                <a:pos x="connsiteX21577" y="connsiteY21577"/>
              </a:cxn>
              <a:cxn ang="0">
                <a:pos x="connsiteX21578" y="connsiteY21578"/>
              </a:cxn>
              <a:cxn ang="0">
                <a:pos x="connsiteX21579" y="connsiteY21579"/>
              </a:cxn>
              <a:cxn ang="0">
                <a:pos x="connsiteX21580" y="connsiteY21580"/>
              </a:cxn>
              <a:cxn ang="0">
                <a:pos x="connsiteX21581" y="connsiteY21581"/>
              </a:cxn>
              <a:cxn ang="0">
                <a:pos x="connsiteX21582" y="connsiteY21582"/>
              </a:cxn>
              <a:cxn ang="0">
                <a:pos x="connsiteX21583" y="connsiteY21583"/>
              </a:cxn>
              <a:cxn ang="0">
                <a:pos x="connsiteX21584" y="connsiteY21584"/>
              </a:cxn>
              <a:cxn ang="0">
                <a:pos x="connsiteX21585" y="connsiteY21585"/>
              </a:cxn>
              <a:cxn ang="0">
                <a:pos x="connsiteX21586" y="connsiteY21586"/>
              </a:cxn>
              <a:cxn ang="0">
                <a:pos x="connsiteX21587" y="connsiteY21587"/>
              </a:cxn>
              <a:cxn ang="0">
                <a:pos x="connsiteX21588" y="connsiteY21588"/>
              </a:cxn>
              <a:cxn ang="0">
                <a:pos x="connsiteX21589" y="connsiteY21589"/>
              </a:cxn>
              <a:cxn ang="0">
                <a:pos x="connsiteX21590" y="connsiteY21590"/>
              </a:cxn>
              <a:cxn ang="0">
                <a:pos x="connsiteX21591" y="connsiteY21591"/>
              </a:cxn>
              <a:cxn ang="0">
                <a:pos x="connsiteX21592" y="connsiteY21592"/>
              </a:cxn>
              <a:cxn ang="0">
                <a:pos x="connsiteX21593" y="connsiteY21593"/>
              </a:cxn>
              <a:cxn ang="0">
                <a:pos x="connsiteX21594" y="connsiteY21594"/>
              </a:cxn>
              <a:cxn ang="0">
                <a:pos x="connsiteX21595" y="connsiteY21595"/>
              </a:cxn>
              <a:cxn ang="0">
                <a:pos x="connsiteX21596" y="connsiteY21596"/>
              </a:cxn>
              <a:cxn ang="0">
                <a:pos x="connsiteX21597" y="connsiteY21597"/>
              </a:cxn>
              <a:cxn ang="0">
                <a:pos x="connsiteX21598" y="connsiteY21598"/>
              </a:cxn>
              <a:cxn ang="0">
                <a:pos x="connsiteX21599" y="connsiteY21599"/>
              </a:cxn>
              <a:cxn ang="0">
                <a:pos x="connsiteX21600" y="connsiteY21600"/>
              </a:cxn>
              <a:cxn ang="0">
                <a:pos x="connsiteX21601" y="connsiteY21601"/>
              </a:cxn>
              <a:cxn ang="0">
                <a:pos x="connsiteX21602" y="connsiteY21602"/>
              </a:cxn>
              <a:cxn ang="0">
                <a:pos x="connsiteX21603" y="connsiteY21603"/>
              </a:cxn>
              <a:cxn ang="0">
                <a:pos x="connsiteX21604" y="connsiteY21604"/>
              </a:cxn>
              <a:cxn ang="0">
                <a:pos x="connsiteX21605" y="connsiteY21605"/>
              </a:cxn>
              <a:cxn ang="0">
                <a:pos x="connsiteX21606" y="connsiteY21606"/>
              </a:cxn>
              <a:cxn ang="0">
                <a:pos x="connsiteX21607" y="connsiteY21607"/>
              </a:cxn>
              <a:cxn ang="0">
                <a:pos x="connsiteX21608" y="connsiteY21608"/>
              </a:cxn>
              <a:cxn ang="0">
                <a:pos x="connsiteX21609" y="connsiteY21609"/>
              </a:cxn>
              <a:cxn ang="0">
                <a:pos x="connsiteX21610" y="connsiteY21610"/>
              </a:cxn>
              <a:cxn ang="0">
                <a:pos x="connsiteX21611" y="connsiteY21611"/>
              </a:cxn>
              <a:cxn ang="0">
                <a:pos x="connsiteX21612" y="connsiteY21612"/>
              </a:cxn>
              <a:cxn ang="0">
                <a:pos x="connsiteX21613" y="connsiteY21613"/>
              </a:cxn>
              <a:cxn ang="0">
                <a:pos x="connsiteX21614" y="connsiteY21614"/>
              </a:cxn>
              <a:cxn ang="0">
                <a:pos x="connsiteX21615" y="connsiteY21615"/>
              </a:cxn>
              <a:cxn ang="0">
                <a:pos x="connsiteX21616" y="connsiteY21616"/>
              </a:cxn>
              <a:cxn ang="0">
                <a:pos x="connsiteX21617" y="connsiteY21617"/>
              </a:cxn>
              <a:cxn ang="0">
                <a:pos x="connsiteX21618" y="connsiteY21618"/>
              </a:cxn>
              <a:cxn ang="0">
                <a:pos x="connsiteX21619" y="connsiteY21619"/>
              </a:cxn>
              <a:cxn ang="0">
                <a:pos x="connsiteX21620" y="connsiteY21620"/>
              </a:cxn>
              <a:cxn ang="0">
                <a:pos x="connsiteX21621" y="connsiteY21621"/>
              </a:cxn>
              <a:cxn ang="0">
                <a:pos x="connsiteX21622" y="connsiteY21622"/>
              </a:cxn>
              <a:cxn ang="0">
                <a:pos x="connsiteX21623" y="connsiteY21623"/>
              </a:cxn>
              <a:cxn ang="0">
                <a:pos x="connsiteX21624" y="connsiteY21624"/>
              </a:cxn>
              <a:cxn ang="0">
                <a:pos x="connsiteX21625" y="connsiteY21625"/>
              </a:cxn>
              <a:cxn ang="0">
                <a:pos x="connsiteX21626" y="connsiteY21626"/>
              </a:cxn>
              <a:cxn ang="0">
                <a:pos x="connsiteX21627" y="connsiteY21627"/>
              </a:cxn>
              <a:cxn ang="0">
                <a:pos x="connsiteX21628" y="connsiteY21628"/>
              </a:cxn>
              <a:cxn ang="0">
                <a:pos x="connsiteX21629" y="connsiteY21629"/>
              </a:cxn>
              <a:cxn ang="0">
                <a:pos x="connsiteX21630" y="connsiteY21630"/>
              </a:cxn>
              <a:cxn ang="0">
                <a:pos x="connsiteX21631" y="connsiteY21631"/>
              </a:cxn>
              <a:cxn ang="0">
                <a:pos x="connsiteX21632" y="connsiteY21632"/>
              </a:cxn>
              <a:cxn ang="0">
                <a:pos x="connsiteX21633" y="connsiteY21633"/>
              </a:cxn>
              <a:cxn ang="0">
                <a:pos x="connsiteX21634" y="connsiteY21634"/>
              </a:cxn>
              <a:cxn ang="0">
                <a:pos x="connsiteX21635" y="connsiteY21635"/>
              </a:cxn>
              <a:cxn ang="0">
                <a:pos x="connsiteX21636" y="connsiteY21636"/>
              </a:cxn>
              <a:cxn ang="0">
                <a:pos x="connsiteX21637" y="connsiteY21637"/>
              </a:cxn>
              <a:cxn ang="0">
                <a:pos x="connsiteX21638" y="connsiteY21638"/>
              </a:cxn>
              <a:cxn ang="0">
                <a:pos x="connsiteX21639" y="connsiteY21639"/>
              </a:cxn>
              <a:cxn ang="0">
                <a:pos x="connsiteX21640" y="connsiteY21640"/>
              </a:cxn>
              <a:cxn ang="0">
                <a:pos x="connsiteX21641" y="connsiteY21641"/>
              </a:cxn>
              <a:cxn ang="0">
                <a:pos x="connsiteX21642" y="connsiteY21642"/>
              </a:cxn>
              <a:cxn ang="0">
                <a:pos x="connsiteX21643" y="connsiteY21643"/>
              </a:cxn>
              <a:cxn ang="0">
                <a:pos x="connsiteX21644" y="connsiteY21644"/>
              </a:cxn>
              <a:cxn ang="0">
                <a:pos x="connsiteX21645" y="connsiteY21645"/>
              </a:cxn>
              <a:cxn ang="0">
                <a:pos x="connsiteX21646" y="connsiteY21646"/>
              </a:cxn>
              <a:cxn ang="0">
                <a:pos x="connsiteX21647" y="connsiteY21647"/>
              </a:cxn>
              <a:cxn ang="0">
                <a:pos x="connsiteX21648" y="connsiteY21648"/>
              </a:cxn>
              <a:cxn ang="0">
                <a:pos x="connsiteX21649" y="connsiteY21649"/>
              </a:cxn>
              <a:cxn ang="0">
                <a:pos x="connsiteX21650" y="connsiteY21650"/>
              </a:cxn>
              <a:cxn ang="0">
                <a:pos x="connsiteX21651" y="connsiteY21651"/>
              </a:cxn>
              <a:cxn ang="0">
                <a:pos x="connsiteX21652" y="connsiteY21652"/>
              </a:cxn>
              <a:cxn ang="0">
                <a:pos x="connsiteX21653" y="connsiteY21653"/>
              </a:cxn>
              <a:cxn ang="0">
                <a:pos x="connsiteX21654" y="connsiteY21654"/>
              </a:cxn>
              <a:cxn ang="0">
                <a:pos x="connsiteX21655" y="connsiteY21655"/>
              </a:cxn>
              <a:cxn ang="0">
                <a:pos x="connsiteX21656" y="connsiteY21656"/>
              </a:cxn>
              <a:cxn ang="0">
                <a:pos x="connsiteX21657" y="connsiteY21657"/>
              </a:cxn>
              <a:cxn ang="0">
                <a:pos x="connsiteX21658" y="connsiteY21658"/>
              </a:cxn>
              <a:cxn ang="0">
                <a:pos x="connsiteX21659" y="connsiteY21659"/>
              </a:cxn>
              <a:cxn ang="0">
                <a:pos x="connsiteX21660" y="connsiteY21660"/>
              </a:cxn>
              <a:cxn ang="0">
                <a:pos x="connsiteX21661" y="connsiteY21661"/>
              </a:cxn>
              <a:cxn ang="0">
                <a:pos x="connsiteX21662" y="connsiteY21662"/>
              </a:cxn>
              <a:cxn ang="0">
                <a:pos x="connsiteX21663" y="connsiteY21663"/>
              </a:cxn>
              <a:cxn ang="0">
                <a:pos x="connsiteX21664" y="connsiteY21664"/>
              </a:cxn>
              <a:cxn ang="0">
                <a:pos x="connsiteX21665" y="connsiteY21665"/>
              </a:cxn>
              <a:cxn ang="0">
                <a:pos x="connsiteX21666" y="connsiteY21666"/>
              </a:cxn>
              <a:cxn ang="0">
                <a:pos x="connsiteX21667" y="connsiteY21667"/>
              </a:cxn>
              <a:cxn ang="0">
                <a:pos x="connsiteX21668" y="connsiteY21668"/>
              </a:cxn>
              <a:cxn ang="0">
                <a:pos x="connsiteX21669" y="connsiteY21669"/>
              </a:cxn>
              <a:cxn ang="0">
                <a:pos x="connsiteX21670" y="connsiteY21670"/>
              </a:cxn>
              <a:cxn ang="0">
                <a:pos x="connsiteX21671" y="connsiteY21671"/>
              </a:cxn>
              <a:cxn ang="0">
                <a:pos x="connsiteX21672" y="connsiteY21672"/>
              </a:cxn>
              <a:cxn ang="0">
                <a:pos x="connsiteX21673" y="connsiteY21673"/>
              </a:cxn>
              <a:cxn ang="0">
                <a:pos x="connsiteX21674" y="connsiteY21674"/>
              </a:cxn>
              <a:cxn ang="0">
                <a:pos x="connsiteX21675" y="connsiteY21675"/>
              </a:cxn>
              <a:cxn ang="0">
                <a:pos x="connsiteX21676" y="connsiteY21676"/>
              </a:cxn>
              <a:cxn ang="0">
                <a:pos x="connsiteX21677" y="connsiteY21677"/>
              </a:cxn>
              <a:cxn ang="0">
                <a:pos x="connsiteX21678" y="connsiteY21678"/>
              </a:cxn>
              <a:cxn ang="0">
                <a:pos x="connsiteX21679" y="connsiteY21679"/>
              </a:cxn>
              <a:cxn ang="0">
                <a:pos x="connsiteX21680" y="connsiteY21680"/>
              </a:cxn>
              <a:cxn ang="0">
                <a:pos x="connsiteX21681" y="connsiteY21681"/>
              </a:cxn>
              <a:cxn ang="0">
                <a:pos x="connsiteX21682" y="connsiteY21682"/>
              </a:cxn>
              <a:cxn ang="0">
                <a:pos x="connsiteX21683" y="connsiteY21683"/>
              </a:cxn>
              <a:cxn ang="0">
                <a:pos x="connsiteX21684" y="connsiteY21684"/>
              </a:cxn>
              <a:cxn ang="0">
                <a:pos x="connsiteX21685" y="connsiteY21685"/>
              </a:cxn>
              <a:cxn ang="0">
                <a:pos x="connsiteX21686" y="connsiteY21686"/>
              </a:cxn>
              <a:cxn ang="0">
                <a:pos x="connsiteX21687" y="connsiteY21687"/>
              </a:cxn>
              <a:cxn ang="0">
                <a:pos x="connsiteX21688" y="connsiteY21688"/>
              </a:cxn>
              <a:cxn ang="0">
                <a:pos x="connsiteX21689" y="connsiteY21689"/>
              </a:cxn>
              <a:cxn ang="0">
                <a:pos x="connsiteX21690" y="connsiteY21690"/>
              </a:cxn>
              <a:cxn ang="0">
                <a:pos x="connsiteX21691" y="connsiteY21691"/>
              </a:cxn>
              <a:cxn ang="0">
                <a:pos x="connsiteX21692" y="connsiteY21692"/>
              </a:cxn>
              <a:cxn ang="0">
                <a:pos x="connsiteX21693" y="connsiteY21693"/>
              </a:cxn>
              <a:cxn ang="0">
                <a:pos x="connsiteX21694" y="connsiteY21694"/>
              </a:cxn>
              <a:cxn ang="0">
                <a:pos x="connsiteX21695" y="connsiteY21695"/>
              </a:cxn>
              <a:cxn ang="0">
                <a:pos x="connsiteX21696" y="connsiteY21696"/>
              </a:cxn>
              <a:cxn ang="0">
                <a:pos x="connsiteX21697" y="connsiteY21697"/>
              </a:cxn>
              <a:cxn ang="0">
                <a:pos x="connsiteX21698" y="connsiteY21698"/>
              </a:cxn>
              <a:cxn ang="0">
                <a:pos x="connsiteX21699" y="connsiteY21699"/>
              </a:cxn>
              <a:cxn ang="0">
                <a:pos x="connsiteX21700" y="connsiteY21700"/>
              </a:cxn>
              <a:cxn ang="0">
                <a:pos x="connsiteX21701" y="connsiteY21701"/>
              </a:cxn>
              <a:cxn ang="0">
                <a:pos x="connsiteX21702" y="connsiteY21702"/>
              </a:cxn>
              <a:cxn ang="0">
                <a:pos x="connsiteX21703" y="connsiteY21703"/>
              </a:cxn>
              <a:cxn ang="0">
                <a:pos x="connsiteX21704" y="connsiteY21704"/>
              </a:cxn>
              <a:cxn ang="0">
                <a:pos x="connsiteX21705" y="connsiteY21705"/>
              </a:cxn>
              <a:cxn ang="0">
                <a:pos x="connsiteX21706" y="connsiteY21706"/>
              </a:cxn>
              <a:cxn ang="0">
                <a:pos x="connsiteX21707" y="connsiteY21707"/>
              </a:cxn>
              <a:cxn ang="0">
                <a:pos x="connsiteX21708" y="connsiteY21708"/>
              </a:cxn>
              <a:cxn ang="0">
                <a:pos x="connsiteX21709" y="connsiteY21709"/>
              </a:cxn>
              <a:cxn ang="0">
                <a:pos x="connsiteX21710" y="connsiteY21710"/>
              </a:cxn>
              <a:cxn ang="0">
                <a:pos x="connsiteX21711" y="connsiteY21711"/>
              </a:cxn>
              <a:cxn ang="0">
                <a:pos x="connsiteX21712" y="connsiteY21712"/>
              </a:cxn>
              <a:cxn ang="0">
                <a:pos x="connsiteX21713" y="connsiteY21713"/>
              </a:cxn>
              <a:cxn ang="0">
                <a:pos x="connsiteX21714" y="connsiteY21714"/>
              </a:cxn>
              <a:cxn ang="0">
                <a:pos x="connsiteX21715" y="connsiteY21715"/>
              </a:cxn>
              <a:cxn ang="0">
                <a:pos x="connsiteX21716" y="connsiteY21716"/>
              </a:cxn>
              <a:cxn ang="0">
                <a:pos x="connsiteX21717" y="connsiteY21717"/>
              </a:cxn>
              <a:cxn ang="0">
                <a:pos x="connsiteX21718" y="connsiteY21718"/>
              </a:cxn>
              <a:cxn ang="0">
                <a:pos x="connsiteX21719" y="connsiteY21719"/>
              </a:cxn>
              <a:cxn ang="0">
                <a:pos x="connsiteX21720" y="connsiteY21720"/>
              </a:cxn>
              <a:cxn ang="0">
                <a:pos x="connsiteX21721" y="connsiteY21721"/>
              </a:cxn>
              <a:cxn ang="0">
                <a:pos x="connsiteX21722" y="connsiteY21722"/>
              </a:cxn>
              <a:cxn ang="0">
                <a:pos x="connsiteX21723" y="connsiteY21723"/>
              </a:cxn>
              <a:cxn ang="0">
                <a:pos x="connsiteX21724" y="connsiteY21724"/>
              </a:cxn>
              <a:cxn ang="0">
                <a:pos x="connsiteX21725" y="connsiteY21725"/>
              </a:cxn>
              <a:cxn ang="0">
                <a:pos x="connsiteX21726" y="connsiteY21726"/>
              </a:cxn>
              <a:cxn ang="0">
                <a:pos x="connsiteX21727" y="connsiteY21727"/>
              </a:cxn>
              <a:cxn ang="0">
                <a:pos x="connsiteX21728" y="connsiteY21728"/>
              </a:cxn>
              <a:cxn ang="0">
                <a:pos x="connsiteX21729" y="connsiteY21729"/>
              </a:cxn>
              <a:cxn ang="0">
                <a:pos x="connsiteX21730" y="connsiteY21730"/>
              </a:cxn>
              <a:cxn ang="0">
                <a:pos x="connsiteX21731" y="connsiteY21731"/>
              </a:cxn>
              <a:cxn ang="0">
                <a:pos x="connsiteX21732" y="connsiteY21732"/>
              </a:cxn>
              <a:cxn ang="0">
                <a:pos x="connsiteX21733" y="connsiteY21733"/>
              </a:cxn>
              <a:cxn ang="0">
                <a:pos x="connsiteX21734" y="connsiteY21734"/>
              </a:cxn>
              <a:cxn ang="0">
                <a:pos x="connsiteX21735" y="connsiteY21735"/>
              </a:cxn>
              <a:cxn ang="0">
                <a:pos x="connsiteX21736" y="connsiteY21736"/>
              </a:cxn>
              <a:cxn ang="0">
                <a:pos x="connsiteX21737" y="connsiteY21737"/>
              </a:cxn>
              <a:cxn ang="0">
                <a:pos x="connsiteX21738" y="connsiteY21738"/>
              </a:cxn>
              <a:cxn ang="0">
                <a:pos x="connsiteX21739" y="connsiteY21739"/>
              </a:cxn>
              <a:cxn ang="0">
                <a:pos x="connsiteX21740" y="connsiteY21740"/>
              </a:cxn>
              <a:cxn ang="0">
                <a:pos x="connsiteX21741" y="connsiteY21741"/>
              </a:cxn>
              <a:cxn ang="0">
                <a:pos x="connsiteX21742" y="connsiteY21742"/>
              </a:cxn>
              <a:cxn ang="0">
                <a:pos x="connsiteX21743" y="connsiteY21743"/>
              </a:cxn>
              <a:cxn ang="0">
                <a:pos x="connsiteX21744" y="connsiteY21744"/>
              </a:cxn>
              <a:cxn ang="0">
                <a:pos x="connsiteX21745" y="connsiteY21745"/>
              </a:cxn>
              <a:cxn ang="0">
                <a:pos x="connsiteX21746" y="connsiteY21746"/>
              </a:cxn>
              <a:cxn ang="0">
                <a:pos x="connsiteX21747" y="connsiteY21747"/>
              </a:cxn>
              <a:cxn ang="0">
                <a:pos x="connsiteX21748" y="connsiteY21748"/>
              </a:cxn>
              <a:cxn ang="0">
                <a:pos x="connsiteX21749" y="connsiteY21749"/>
              </a:cxn>
              <a:cxn ang="0">
                <a:pos x="connsiteX21750" y="connsiteY21750"/>
              </a:cxn>
              <a:cxn ang="0">
                <a:pos x="connsiteX21751" y="connsiteY21751"/>
              </a:cxn>
              <a:cxn ang="0">
                <a:pos x="connsiteX21752" y="connsiteY21752"/>
              </a:cxn>
              <a:cxn ang="0">
                <a:pos x="connsiteX21753" y="connsiteY21753"/>
              </a:cxn>
              <a:cxn ang="0">
                <a:pos x="connsiteX21754" y="connsiteY21754"/>
              </a:cxn>
              <a:cxn ang="0">
                <a:pos x="connsiteX21755" y="connsiteY21755"/>
              </a:cxn>
              <a:cxn ang="0">
                <a:pos x="connsiteX21756" y="connsiteY21756"/>
              </a:cxn>
              <a:cxn ang="0">
                <a:pos x="connsiteX21757" y="connsiteY21757"/>
              </a:cxn>
              <a:cxn ang="0">
                <a:pos x="connsiteX21758" y="connsiteY21758"/>
              </a:cxn>
              <a:cxn ang="0">
                <a:pos x="connsiteX21759" y="connsiteY21759"/>
              </a:cxn>
              <a:cxn ang="0">
                <a:pos x="connsiteX21760" y="connsiteY21760"/>
              </a:cxn>
              <a:cxn ang="0">
                <a:pos x="connsiteX21761" y="connsiteY21761"/>
              </a:cxn>
              <a:cxn ang="0">
                <a:pos x="connsiteX21762" y="connsiteY21762"/>
              </a:cxn>
              <a:cxn ang="0">
                <a:pos x="connsiteX21763" y="connsiteY21763"/>
              </a:cxn>
              <a:cxn ang="0">
                <a:pos x="connsiteX21764" y="connsiteY21764"/>
              </a:cxn>
              <a:cxn ang="0">
                <a:pos x="connsiteX21765" y="connsiteY21765"/>
              </a:cxn>
              <a:cxn ang="0">
                <a:pos x="connsiteX21766" y="connsiteY21766"/>
              </a:cxn>
              <a:cxn ang="0">
                <a:pos x="connsiteX21767" y="connsiteY21767"/>
              </a:cxn>
              <a:cxn ang="0">
                <a:pos x="connsiteX21768" y="connsiteY21768"/>
              </a:cxn>
              <a:cxn ang="0">
                <a:pos x="connsiteX21769" y="connsiteY21769"/>
              </a:cxn>
              <a:cxn ang="0">
                <a:pos x="connsiteX21770" y="connsiteY21770"/>
              </a:cxn>
              <a:cxn ang="0">
                <a:pos x="connsiteX21771" y="connsiteY21771"/>
              </a:cxn>
              <a:cxn ang="0">
                <a:pos x="connsiteX21772" y="connsiteY21772"/>
              </a:cxn>
              <a:cxn ang="0">
                <a:pos x="connsiteX21773" y="connsiteY21773"/>
              </a:cxn>
              <a:cxn ang="0">
                <a:pos x="connsiteX21774" y="connsiteY21774"/>
              </a:cxn>
              <a:cxn ang="0">
                <a:pos x="connsiteX21775" y="connsiteY21775"/>
              </a:cxn>
              <a:cxn ang="0">
                <a:pos x="connsiteX21776" y="connsiteY21776"/>
              </a:cxn>
              <a:cxn ang="0">
                <a:pos x="connsiteX21777" y="connsiteY21777"/>
              </a:cxn>
              <a:cxn ang="0">
                <a:pos x="connsiteX21778" y="connsiteY21778"/>
              </a:cxn>
              <a:cxn ang="0">
                <a:pos x="connsiteX21779" y="connsiteY21779"/>
              </a:cxn>
              <a:cxn ang="0">
                <a:pos x="connsiteX21780" y="connsiteY21780"/>
              </a:cxn>
              <a:cxn ang="0">
                <a:pos x="connsiteX21781" y="connsiteY21781"/>
              </a:cxn>
              <a:cxn ang="0">
                <a:pos x="connsiteX21782" y="connsiteY21782"/>
              </a:cxn>
              <a:cxn ang="0">
                <a:pos x="connsiteX21783" y="connsiteY21783"/>
              </a:cxn>
              <a:cxn ang="0">
                <a:pos x="connsiteX21784" y="connsiteY21784"/>
              </a:cxn>
              <a:cxn ang="0">
                <a:pos x="connsiteX21785" y="connsiteY21785"/>
              </a:cxn>
              <a:cxn ang="0">
                <a:pos x="connsiteX21786" y="connsiteY21786"/>
              </a:cxn>
              <a:cxn ang="0">
                <a:pos x="connsiteX21787" y="connsiteY21787"/>
              </a:cxn>
              <a:cxn ang="0">
                <a:pos x="connsiteX21788" y="connsiteY21788"/>
              </a:cxn>
              <a:cxn ang="0">
                <a:pos x="connsiteX21789" y="connsiteY21789"/>
              </a:cxn>
              <a:cxn ang="0">
                <a:pos x="connsiteX21790" y="connsiteY21790"/>
              </a:cxn>
              <a:cxn ang="0">
                <a:pos x="connsiteX21791" y="connsiteY21791"/>
              </a:cxn>
              <a:cxn ang="0">
                <a:pos x="connsiteX21792" y="connsiteY21792"/>
              </a:cxn>
              <a:cxn ang="0">
                <a:pos x="connsiteX21793" y="connsiteY21793"/>
              </a:cxn>
              <a:cxn ang="0">
                <a:pos x="connsiteX21794" y="connsiteY21794"/>
              </a:cxn>
              <a:cxn ang="0">
                <a:pos x="connsiteX21795" y="connsiteY21795"/>
              </a:cxn>
              <a:cxn ang="0">
                <a:pos x="connsiteX21796" y="connsiteY21796"/>
              </a:cxn>
              <a:cxn ang="0">
                <a:pos x="connsiteX21797" y="connsiteY21797"/>
              </a:cxn>
              <a:cxn ang="0">
                <a:pos x="connsiteX21798" y="connsiteY21798"/>
              </a:cxn>
              <a:cxn ang="0">
                <a:pos x="connsiteX21799" y="connsiteY21799"/>
              </a:cxn>
              <a:cxn ang="0">
                <a:pos x="connsiteX21800" y="connsiteY21800"/>
              </a:cxn>
              <a:cxn ang="0">
                <a:pos x="connsiteX21801" y="connsiteY21801"/>
              </a:cxn>
              <a:cxn ang="0">
                <a:pos x="connsiteX21802" y="connsiteY21802"/>
              </a:cxn>
              <a:cxn ang="0">
                <a:pos x="connsiteX21803" y="connsiteY21803"/>
              </a:cxn>
              <a:cxn ang="0">
                <a:pos x="connsiteX21804" y="connsiteY21804"/>
              </a:cxn>
              <a:cxn ang="0">
                <a:pos x="connsiteX21805" y="connsiteY21805"/>
              </a:cxn>
              <a:cxn ang="0">
                <a:pos x="connsiteX21806" y="connsiteY21806"/>
              </a:cxn>
              <a:cxn ang="0">
                <a:pos x="connsiteX21807" y="connsiteY21807"/>
              </a:cxn>
              <a:cxn ang="0">
                <a:pos x="connsiteX21808" y="connsiteY21808"/>
              </a:cxn>
              <a:cxn ang="0">
                <a:pos x="connsiteX21809" y="connsiteY21809"/>
              </a:cxn>
              <a:cxn ang="0">
                <a:pos x="connsiteX21810" y="connsiteY21810"/>
              </a:cxn>
              <a:cxn ang="0">
                <a:pos x="connsiteX21811" y="connsiteY21811"/>
              </a:cxn>
              <a:cxn ang="0">
                <a:pos x="connsiteX21812" y="connsiteY21812"/>
              </a:cxn>
              <a:cxn ang="0">
                <a:pos x="connsiteX21813" y="connsiteY21813"/>
              </a:cxn>
              <a:cxn ang="0">
                <a:pos x="connsiteX21814" y="connsiteY21814"/>
              </a:cxn>
              <a:cxn ang="0">
                <a:pos x="connsiteX21815" y="connsiteY21815"/>
              </a:cxn>
              <a:cxn ang="0">
                <a:pos x="connsiteX21816" y="connsiteY21816"/>
              </a:cxn>
              <a:cxn ang="0">
                <a:pos x="connsiteX21817" y="connsiteY21817"/>
              </a:cxn>
              <a:cxn ang="0">
                <a:pos x="connsiteX21818" y="connsiteY21818"/>
              </a:cxn>
              <a:cxn ang="0">
                <a:pos x="connsiteX21819" y="connsiteY21819"/>
              </a:cxn>
              <a:cxn ang="0">
                <a:pos x="connsiteX21820" y="connsiteY21820"/>
              </a:cxn>
              <a:cxn ang="0">
                <a:pos x="connsiteX21821" y="connsiteY21821"/>
              </a:cxn>
              <a:cxn ang="0">
                <a:pos x="connsiteX21822" y="connsiteY21822"/>
              </a:cxn>
              <a:cxn ang="0">
                <a:pos x="connsiteX21823" y="connsiteY21823"/>
              </a:cxn>
              <a:cxn ang="0">
                <a:pos x="connsiteX21824" y="connsiteY21824"/>
              </a:cxn>
              <a:cxn ang="0">
                <a:pos x="connsiteX21825" y="connsiteY21825"/>
              </a:cxn>
              <a:cxn ang="0">
                <a:pos x="connsiteX21826" y="connsiteY21826"/>
              </a:cxn>
              <a:cxn ang="0">
                <a:pos x="connsiteX21827" y="connsiteY21827"/>
              </a:cxn>
              <a:cxn ang="0">
                <a:pos x="connsiteX21828" y="connsiteY21828"/>
              </a:cxn>
              <a:cxn ang="0">
                <a:pos x="connsiteX21829" y="connsiteY21829"/>
              </a:cxn>
              <a:cxn ang="0">
                <a:pos x="connsiteX21830" y="connsiteY21830"/>
              </a:cxn>
              <a:cxn ang="0">
                <a:pos x="connsiteX21831" y="connsiteY21831"/>
              </a:cxn>
              <a:cxn ang="0">
                <a:pos x="connsiteX21832" y="connsiteY21832"/>
              </a:cxn>
              <a:cxn ang="0">
                <a:pos x="connsiteX21833" y="connsiteY21833"/>
              </a:cxn>
              <a:cxn ang="0">
                <a:pos x="connsiteX21834" y="connsiteY21834"/>
              </a:cxn>
              <a:cxn ang="0">
                <a:pos x="connsiteX21835" y="connsiteY21835"/>
              </a:cxn>
              <a:cxn ang="0">
                <a:pos x="connsiteX21836" y="connsiteY21836"/>
              </a:cxn>
              <a:cxn ang="0">
                <a:pos x="connsiteX21837" y="connsiteY21837"/>
              </a:cxn>
              <a:cxn ang="0">
                <a:pos x="connsiteX21838" y="connsiteY21838"/>
              </a:cxn>
              <a:cxn ang="0">
                <a:pos x="connsiteX21839" y="connsiteY21839"/>
              </a:cxn>
              <a:cxn ang="0">
                <a:pos x="connsiteX21840" y="connsiteY21840"/>
              </a:cxn>
              <a:cxn ang="0">
                <a:pos x="connsiteX21841" y="connsiteY21841"/>
              </a:cxn>
              <a:cxn ang="0">
                <a:pos x="connsiteX21842" y="connsiteY21842"/>
              </a:cxn>
              <a:cxn ang="0">
                <a:pos x="connsiteX21843" y="connsiteY21843"/>
              </a:cxn>
              <a:cxn ang="0">
                <a:pos x="connsiteX21844" y="connsiteY21844"/>
              </a:cxn>
              <a:cxn ang="0">
                <a:pos x="connsiteX21845" y="connsiteY21845"/>
              </a:cxn>
              <a:cxn ang="0">
                <a:pos x="connsiteX21846" y="connsiteY21846"/>
              </a:cxn>
              <a:cxn ang="0">
                <a:pos x="connsiteX21847" y="connsiteY21847"/>
              </a:cxn>
              <a:cxn ang="0">
                <a:pos x="connsiteX21848" y="connsiteY21848"/>
              </a:cxn>
              <a:cxn ang="0">
                <a:pos x="connsiteX21849" y="connsiteY21849"/>
              </a:cxn>
              <a:cxn ang="0">
                <a:pos x="connsiteX21850" y="connsiteY21850"/>
              </a:cxn>
              <a:cxn ang="0">
                <a:pos x="connsiteX21851" y="connsiteY21851"/>
              </a:cxn>
              <a:cxn ang="0">
                <a:pos x="connsiteX21852" y="connsiteY21852"/>
              </a:cxn>
              <a:cxn ang="0">
                <a:pos x="connsiteX21853" y="connsiteY21853"/>
              </a:cxn>
              <a:cxn ang="0">
                <a:pos x="connsiteX21854" y="connsiteY21854"/>
              </a:cxn>
              <a:cxn ang="0">
                <a:pos x="connsiteX21855" y="connsiteY21855"/>
              </a:cxn>
              <a:cxn ang="0">
                <a:pos x="connsiteX21856" y="connsiteY21856"/>
              </a:cxn>
              <a:cxn ang="0">
                <a:pos x="connsiteX21857" y="connsiteY21857"/>
              </a:cxn>
              <a:cxn ang="0">
                <a:pos x="connsiteX21858" y="connsiteY21858"/>
              </a:cxn>
              <a:cxn ang="0">
                <a:pos x="connsiteX21859" y="connsiteY21859"/>
              </a:cxn>
              <a:cxn ang="0">
                <a:pos x="connsiteX21860" y="connsiteY21860"/>
              </a:cxn>
              <a:cxn ang="0">
                <a:pos x="connsiteX21861" y="connsiteY21861"/>
              </a:cxn>
              <a:cxn ang="0">
                <a:pos x="connsiteX21862" y="connsiteY21862"/>
              </a:cxn>
              <a:cxn ang="0">
                <a:pos x="connsiteX21863" y="connsiteY21863"/>
              </a:cxn>
              <a:cxn ang="0">
                <a:pos x="connsiteX21864" y="connsiteY21864"/>
              </a:cxn>
              <a:cxn ang="0">
                <a:pos x="connsiteX21865" y="connsiteY21865"/>
              </a:cxn>
              <a:cxn ang="0">
                <a:pos x="connsiteX21866" y="connsiteY21866"/>
              </a:cxn>
              <a:cxn ang="0">
                <a:pos x="connsiteX21867" y="connsiteY21867"/>
              </a:cxn>
              <a:cxn ang="0">
                <a:pos x="connsiteX21868" y="connsiteY21868"/>
              </a:cxn>
              <a:cxn ang="0">
                <a:pos x="connsiteX21869" y="connsiteY21869"/>
              </a:cxn>
              <a:cxn ang="0">
                <a:pos x="connsiteX21870" y="connsiteY21870"/>
              </a:cxn>
              <a:cxn ang="0">
                <a:pos x="connsiteX21871" y="connsiteY21871"/>
              </a:cxn>
              <a:cxn ang="0">
                <a:pos x="connsiteX21872" y="connsiteY21872"/>
              </a:cxn>
              <a:cxn ang="0">
                <a:pos x="connsiteX21873" y="connsiteY21873"/>
              </a:cxn>
              <a:cxn ang="0">
                <a:pos x="connsiteX21874" y="connsiteY21874"/>
              </a:cxn>
              <a:cxn ang="0">
                <a:pos x="connsiteX21875" y="connsiteY21875"/>
              </a:cxn>
              <a:cxn ang="0">
                <a:pos x="connsiteX21876" y="connsiteY21876"/>
              </a:cxn>
              <a:cxn ang="0">
                <a:pos x="connsiteX21877" y="connsiteY21877"/>
              </a:cxn>
              <a:cxn ang="0">
                <a:pos x="connsiteX21878" y="connsiteY21878"/>
              </a:cxn>
              <a:cxn ang="0">
                <a:pos x="connsiteX21879" y="connsiteY21879"/>
              </a:cxn>
              <a:cxn ang="0">
                <a:pos x="connsiteX21880" y="connsiteY21880"/>
              </a:cxn>
              <a:cxn ang="0">
                <a:pos x="connsiteX21881" y="connsiteY21881"/>
              </a:cxn>
              <a:cxn ang="0">
                <a:pos x="connsiteX21882" y="connsiteY21882"/>
              </a:cxn>
              <a:cxn ang="0">
                <a:pos x="connsiteX21883" y="connsiteY21883"/>
              </a:cxn>
              <a:cxn ang="0">
                <a:pos x="connsiteX21884" y="connsiteY21884"/>
              </a:cxn>
              <a:cxn ang="0">
                <a:pos x="connsiteX21885" y="connsiteY21885"/>
              </a:cxn>
              <a:cxn ang="0">
                <a:pos x="connsiteX21886" y="connsiteY21886"/>
              </a:cxn>
              <a:cxn ang="0">
                <a:pos x="connsiteX21887" y="connsiteY21887"/>
              </a:cxn>
              <a:cxn ang="0">
                <a:pos x="connsiteX21888" y="connsiteY21888"/>
              </a:cxn>
              <a:cxn ang="0">
                <a:pos x="connsiteX21889" y="connsiteY21889"/>
              </a:cxn>
              <a:cxn ang="0">
                <a:pos x="connsiteX21890" y="connsiteY21890"/>
              </a:cxn>
              <a:cxn ang="0">
                <a:pos x="connsiteX21891" y="connsiteY21891"/>
              </a:cxn>
              <a:cxn ang="0">
                <a:pos x="connsiteX21892" y="connsiteY21892"/>
              </a:cxn>
              <a:cxn ang="0">
                <a:pos x="connsiteX21893" y="connsiteY21893"/>
              </a:cxn>
              <a:cxn ang="0">
                <a:pos x="connsiteX21894" y="connsiteY21894"/>
              </a:cxn>
              <a:cxn ang="0">
                <a:pos x="connsiteX21895" y="connsiteY21895"/>
              </a:cxn>
              <a:cxn ang="0">
                <a:pos x="connsiteX21896" y="connsiteY21896"/>
              </a:cxn>
              <a:cxn ang="0">
                <a:pos x="connsiteX21897" y="connsiteY21897"/>
              </a:cxn>
              <a:cxn ang="0">
                <a:pos x="connsiteX21898" y="connsiteY21898"/>
              </a:cxn>
              <a:cxn ang="0">
                <a:pos x="connsiteX21899" y="connsiteY21899"/>
              </a:cxn>
              <a:cxn ang="0">
                <a:pos x="connsiteX21900" y="connsiteY21900"/>
              </a:cxn>
              <a:cxn ang="0">
                <a:pos x="connsiteX21901" y="connsiteY21901"/>
              </a:cxn>
              <a:cxn ang="0">
                <a:pos x="connsiteX21902" y="connsiteY21902"/>
              </a:cxn>
              <a:cxn ang="0">
                <a:pos x="connsiteX21903" y="connsiteY21903"/>
              </a:cxn>
              <a:cxn ang="0">
                <a:pos x="connsiteX21904" y="connsiteY21904"/>
              </a:cxn>
              <a:cxn ang="0">
                <a:pos x="connsiteX21905" y="connsiteY21905"/>
              </a:cxn>
              <a:cxn ang="0">
                <a:pos x="connsiteX21906" y="connsiteY21906"/>
              </a:cxn>
              <a:cxn ang="0">
                <a:pos x="connsiteX21907" y="connsiteY21907"/>
              </a:cxn>
              <a:cxn ang="0">
                <a:pos x="connsiteX21908" y="connsiteY21908"/>
              </a:cxn>
              <a:cxn ang="0">
                <a:pos x="connsiteX21909" y="connsiteY21909"/>
              </a:cxn>
              <a:cxn ang="0">
                <a:pos x="connsiteX21910" y="connsiteY21910"/>
              </a:cxn>
              <a:cxn ang="0">
                <a:pos x="connsiteX21911" y="connsiteY21911"/>
              </a:cxn>
              <a:cxn ang="0">
                <a:pos x="connsiteX21912" y="connsiteY21912"/>
              </a:cxn>
              <a:cxn ang="0">
                <a:pos x="connsiteX21913" y="connsiteY21913"/>
              </a:cxn>
              <a:cxn ang="0">
                <a:pos x="connsiteX21914" y="connsiteY21914"/>
              </a:cxn>
              <a:cxn ang="0">
                <a:pos x="connsiteX21915" y="connsiteY21915"/>
              </a:cxn>
              <a:cxn ang="0">
                <a:pos x="connsiteX21916" y="connsiteY21916"/>
              </a:cxn>
              <a:cxn ang="0">
                <a:pos x="connsiteX21917" y="connsiteY21917"/>
              </a:cxn>
              <a:cxn ang="0">
                <a:pos x="connsiteX21918" y="connsiteY21918"/>
              </a:cxn>
              <a:cxn ang="0">
                <a:pos x="connsiteX21919" y="connsiteY21919"/>
              </a:cxn>
              <a:cxn ang="0">
                <a:pos x="connsiteX21920" y="connsiteY21920"/>
              </a:cxn>
              <a:cxn ang="0">
                <a:pos x="connsiteX21921" y="connsiteY21921"/>
              </a:cxn>
              <a:cxn ang="0">
                <a:pos x="connsiteX21922" y="connsiteY21922"/>
              </a:cxn>
              <a:cxn ang="0">
                <a:pos x="connsiteX21923" y="connsiteY21923"/>
              </a:cxn>
              <a:cxn ang="0">
                <a:pos x="connsiteX21924" y="connsiteY21924"/>
              </a:cxn>
              <a:cxn ang="0">
                <a:pos x="connsiteX21925" y="connsiteY21925"/>
              </a:cxn>
              <a:cxn ang="0">
                <a:pos x="connsiteX21926" y="connsiteY21926"/>
              </a:cxn>
              <a:cxn ang="0">
                <a:pos x="connsiteX21927" y="connsiteY21927"/>
              </a:cxn>
              <a:cxn ang="0">
                <a:pos x="connsiteX21928" y="connsiteY21928"/>
              </a:cxn>
              <a:cxn ang="0">
                <a:pos x="connsiteX21929" y="connsiteY21929"/>
              </a:cxn>
              <a:cxn ang="0">
                <a:pos x="connsiteX21930" y="connsiteY21930"/>
              </a:cxn>
              <a:cxn ang="0">
                <a:pos x="connsiteX21931" y="connsiteY21931"/>
              </a:cxn>
              <a:cxn ang="0">
                <a:pos x="connsiteX21932" y="connsiteY21932"/>
              </a:cxn>
              <a:cxn ang="0">
                <a:pos x="connsiteX21933" y="connsiteY21933"/>
              </a:cxn>
              <a:cxn ang="0">
                <a:pos x="connsiteX21934" y="connsiteY21934"/>
              </a:cxn>
              <a:cxn ang="0">
                <a:pos x="connsiteX21935" y="connsiteY21935"/>
              </a:cxn>
              <a:cxn ang="0">
                <a:pos x="connsiteX21936" y="connsiteY21936"/>
              </a:cxn>
              <a:cxn ang="0">
                <a:pos x="connsiteX21937" y="connsiteY21937"/>
              </a:cxn>
              <a:cxn ang="0">
                <a:pos x="connsiteX21938" y="connsiteY21938"/>
              </a:cxn>
              <a:cxn ang="0">
                <a:pos x="connsiteX21939" y="connsiteY21939"/>
              </a:cxn>
              <a:cxn ang="0">
                <a:pos x="connsiteX21940" y="connsiteY21940"/>
              </a:cxn>
              <a:cxn ang="0">
                <a:pos x="connsiteX21941" y="connsiteY21941"/>
              </a:cxn>
              <a:cxn ang="0">
                <a:pos x="connsiteX21942" y="connsiteY21942"/>
              </a:cxn>
              <a:cxn ang="0">
                <a:pos x="connsiteX21943" y="connsiteY21943"/>
              </a:cxn>
              <a:cxn ang="0">
                <a:pos x="connsiteX21944" y="connsiteY21944"/>
              </a:cxn>
              <a:cxn ang="0">
                <a:pos x="connsiteX21945" y="connsiteY21945"/>
              </a:cxn>
              <a:cxn ang="0">
                <a:pos x="connsiteX21946" y="connsiteY21946"/>
              </a:cxn>
              <a:cxn ang="0">
                <a:pos x="connsiteX21947" y="connsiteY21947"/>
              </a:cxn>
              <a:cxn ang="0">
                <a:pos x="connsiteX21948" y="connsiteY21948"/>
              </a:cxn>
              <a:cxn ang="0">
                <a:pos x="connsiteX21949" y="connsiteY21949"/>
              </a:cxn>
              <a:cxn ang="0">
                <a:pos x="connsiteX21950" y="connsiteY21950"/>
              </a:cxn>
              <a:cxn ang="0">
                <a:pos x="connsiteX21951" y="connsiteY21951"/>
              </a:cxn>
              <a:cxn ang="0">
                <a:pos x="connsiteX21952" y="connsiteY21952"/>
              </a:cxn>
              <a:cxn ang="0">
                <a:pos x="connsiteX21953" y="connsiteY21953"/>
              </a:cxn>
              <a:cxn ang="0">
                <a:pos x="connsiteX21954" y="connsiteY21954"/>
              </a:cxn>
              <a:cxn ang="0">
                <a:pos x="connsiteX21955" y="connsiteY21955"/>
              </a:cxn>
              <a:cxn ang="0">
                <a:pos x="connsiteX21956" y="connsiteY21956"/>
              </a:cxn>
              <a:cxn ang="0">
                <a:pos x="connsiteX21957" y="connsiteY21957"/>
              </a:cxn>
              <a:cxn ang="0">
                <a:pos x="connsiteX21958" y="connsiteY21958"/>
              </a:cxn>
              <a:cxn ang="0">
                <a:pos x="connsiteX21959" y="connsiteY21959"/>
              </a:cxn>
              <a:cxn ang="0">
                <a:pos x="connsiteX21960" y="connsiteY21960"/>
              </a:cxn>
              <a:cxn ang="0">
                <a:pos x="connsiteX21961" y="connsiteY21961"/>
              </a:cxn>
              <a:cxn ang="0">
                <a:pos x="connsiteX21962" y="connsiteY21962"/>
              </a:cxn>
              <a:cxn ang="0">
                <a:pos x="connsiteX21963" y="connsiteY21963"/>
              </a:cxn>
              <a:cxn ang="0">
                <a:pos x="connsiteX21964" y="connsiteY21964"/>
              </a:cxn>
              <a:cxn ang="0">
                <a:pos x="connsiteX21965" y="connsiteY21965"/>
              </a:cxn>
              <a:cxn ang="0">
                <a:pos x="connsiteX21966" y="connsiteY21966"/>
              </a:cxn>
              <a:cxn ang="0">
                <a:pos x="connsiteX21967" y="connsiteY21967"/>
              </a:cxn>
              <a:cxn ang="0">
                <a:pos x="connsiteX21968" y="connsiteY21968"/>
              </a:cxn>
              <a:cxn ang="0">
                <a:pos x="connsiteX21969" y="connsiteY21969"/>
              </a:cxn>
              <a:cxn ang="0">
                <a:pos x="connsiteX21970" y="connsiteY21970"/>
              </a:cxn>
              <a:cxn ang="0">
                <a:pos x="connsiteX21971" y="connsiteY21971"/>
              </a:cxn>
              <a:cxn ang="0">
                <a:pos x="connsiteX21972" y="connsiteY21972"/>
              </a:cxn>
              <a:cxn ang="0">
                <a:pos x="connsiteX21973" y="connsiteY21973"/>
              </a:cxn>
              <a:cxn ang="0">
                <a:pos x="connsiteX21974" y="connsiteY21974"/>
              </a:cxn>
              <a:cxn ang="0">
                <a:pos x="connsiteX21975" y="connsiteY21975"/>
              </a:cxn>
              <a:cxn ang="0">
                <a:pos x="connsiteX21976" y="connsiteY21976"/>
              </a:cxn>
              <a:cxn ang="0">
                <a:pos x="connsiteX21977" y="connsiteY21977"/>
              </a:cxn>
              <a:cxn ang="0">
                <a:pos x="connsiteX21978" y="connsiteY21978"/>
              </a:cxn>
              <a:cxn ang="0">
                <a:pos x="connsiteX21979" y="connsiteY21979"/>
              </a:cxn>
              <a:cxn ang="0">
                <a:pos x="connsiteX21980" y="connsiteY21980"/>
              </a:cxn>
              <a:cxn ang="0">
                <a:pos x="connsiteX21981" y="connsiteY21981"/>
              </a:cxn>
              <a:cxn ang="0">
                <a:pos x="connsiteX21982" y="connsiteY21982"/>
              </a:cxn>
              <a:cxn ang="0">
                <a:pos x="connsiteX21983" y="connsiteY21983"/>
              </a:cxn>
              <a:cxn ang="0">
                <a:pos x="connsiteX21984" y="connsiteY21984"/>
              </a:cxn>
              <a:cxn ang="0">
                <a:pos x="connsiteX21985" y="connsiteY21985"/>
              </a:cxn>
              <a:cxn ang="0">
                <a:pos x="connsiteX21986" y="connsiteY21986"/>
              </a:cxn>
              <a:cxn ang="0">
                <a:pos x="connsiteX21987" y="connsiteY21987"/>
              </a:cxn>
              <a:cxn ang="0">
                <a:pos x="connsiteX21988" y="connsiteY21988"/>
              </a:cxn>
              <a:cxn ang="0">
                <a:pos x="connsiteX21989" y="connsiteY21989"/>
              </a:cxn>
              <a:cxn ang="0">
                <a:pos x="connsiteX21990" y="connsiteY21990"/>
              </a:cxn>
              <a:cxn ang="0">
                <a:pos x="connsiteX21991" y="connsiteY21991"/>
              </a:cxn>
              <a:cxn ang="0">
                <a:pos x="connsiteX21992" y="connsiteY21992"/>
              </a:cxn>
              <a:cxn ang="0">
                <a:pos x="connsiteX21993" y="connsiteY21993"/>
              </a:cxn>
              <a:cxn ang="0">
                <a:pos x="connsiteX21994" y="connsiteY21994"/>
              </a:cxn>
              <a:cxn ang="0">
                <a:pos x="connsiteX21995" y="connsiteY21995"/>
              </a:cxn>
              <a:cxn ang="0">
                <a:pos x="connsiteX21996" y="connsiteY21996"/>
              </a:cxn>
              <a:cxn ang="0">
                <a:pos x="connsiteX21997" y="connsiteY21997"/>
              </a:cxn>
              <a:cxn ang="0">
                <a:pos x="connsiteX21998" y="connsiteY21998"/>
              </a:cxn>
              <a:cxn ang="0">
                <a:pos x="connsiteX21999" y="connsiteY21999"/>
              </a:cxn>
              <a:cxn ang="0">
                <a:pos x="connsiteX22000" y="connsiteY22000"/>
              </a:cxn>
              <a:cxn ang="0">
                <a:pos x="connsiteX22001" y="connsiteY22001"/>
              </a:cxn>
              <a:cxn ang="0">
                <a:pos x="connsiteX22002" y="connsiteY22002"/>
              </a:cxn>
              <a:cxn ang="0">
                <a:pos x="connsiteX22003" y="connsiteY22003"/>
              </a:cxn>
              <a:cxn ang="0">
                <a:pos x="connsiteX22004" y="connsiteY22004"/>
              </a:cxn>
              <a:cxn ang="0">
                <a:pos x="connsiteX22005" y="connsiteY22005"/>
              </a:cxn>
              <a:cxn ang="0">
                <a:pos x="connsiteX22006" y="connsiteY22006"/>
              </a:cxn>
              <a:cxn ang="0">
                <a:pos x="connsiteX22007" y="connsiteY22007"/>
              </a:cxn>
              <a:cxn ang="0">
                <a:pos x="connsiteX22008" y="connsiteY22008"/>
              </a:cxn>
              <a:cxn ang="0">
                <a:pos x="connsiteX22009" y="connsiteY22009"/>
              </a:cxn>
              <a:cxn ang="0">
                <a:pos x="connsiteX22010" y="connsiteY22010"/>
              </a:cxn>
              <a:cxn ang="0">
                <a:pos x="connsiteX22011" y="connsiteY22011"/>
              </a:cxn>
              <a:cxn ang="0">
                <a:pos x="connsiteX22012" y="connsiteY22012"/>
              </a:cxn>
              <a:cxn ang="0">
                <a:pos x="connsiteX22013" y="connsiteY22013"/>
              </a:cxn>
              <a:cxn ang="0">
                <a:pos x="connsiteX22014" y="connsiteY22014"/>
              </a:cxn>
              <a:cxn ang="0">
                <a:pos x="connsiteX22015" y="connsiteY22015"/>
              </a:cxn>
              <a:cxn ang="0">
                <a:pos x="connsiteX22016" y="connsiteY22016"/>
              </a:cxn>
              <a:cxn ang="0">
                <a:pos x="connsiteX22017" y="connsiteY22017"/>
              </a:cxn>
              <a:cxn ang="0">
                <a:pos x="connsiteX22018" y="connsiteY22018"/>
              </a:cxn>
              <a:cxn ang="0">
                <a:pos x="connsiteX22019" y="connsiteY22019"/>
              </a:cxn>
              <a:cxn ang="0">
                <a:pos x="connsiteX22020" y="connsiteY22020"/>
              </a:cxn>
              <a:cxn ang="0">
                <a:pos x="connsiteX22021" y="connsiteY22021"/>
              </a:cxn>
              <a:cxn ang="0">
                <a:pos x="connsiteX22022" y="connsiteY22022"/>
              </a:cxn>
              <a:cxn ang="0">
                <a:pos x="connsiteX22023" y="connsiteY22023"/>
              </a:cxn>
              <a:cxn ang="0">
                <a:pos x="connsiteX22024" y="connsiteY22024"/>
              </a:cxn>
              <a:cxn ang="0">
                <a:pos x="connsiteX22025" y="connsiteY22025"/>
              </a:cxn>
              <a:cxn ang="0">
                <a:pos x="connsiteX22026" y="connsiteY22026"/>
              </a:cxn>
              <a:cxn ang="0">
                <a:pos x="connsiteX22027" y="connsiteY22027"/>
              </a:cxn>
              <a:cxn ang="0">
                <a:pos x="connsiteX22028" y="connsiteY22028"/>
              </a:cxn>
              <a:cxn ang="0">
                <a:pos x="connsiteX22029" y="connsiteY22029"/>
              </a:cxn>
              <a:cxn ang="0">
                <a:pos x="connsiteX22030" y="connsiteY22030"/>
              </a:cxn>
              <a:cxn ang="0">
                <a:pos x="connsiteX22031" y="connsiteY22031"/>
              </a:cxn>
              <a:cxn ang="0">
                <a:pos x="connsiteX22032" y="connsiteY22032"/>
              </a:cxn>
              <a:cxn ang="0">
                <a:pos x="connsiteX22033" y="connsiteY22033"/>
              </a:cxn>
              <a:cxn ang="0">
                <a:pos x="connsiteX22034" y="connsiteY22034"/>
              </a:cxn>
              <a:cxn ang="0">
                <a:pos x="connsiteX22035" y="connsiteY22035"/>
              </a:cxn>
              <a:cxn ang="0">
                <a:pos x="connsiteX22036" y="connsiteY22036"/>
              </a:cxn>
              <a:cxn ang="0">
                <a:pos x="connsiteX22037" y="connsiteY22037"/>
              </a:cxn>
              <a:cxn ang="0">
                <a:pos x="connsiteX22038" y="connsiteY22038"/>
              </a:cxn>
              <a:cxn ang="0">
                <a:pos x="connsiteX22039" y="connsiteY22039"/>
              </a:cxn>
              <a:cxn ang="0">
                <a:pos x="connsiteX22040" y="connsiteY22040"/>
              </a:cxn>
              <a:cxn ang="0">
                <a:pos x="connsiteX22041" y="connsiteY22041"/>
              </a:cxn>
              <a:cxn ang="0">
                <a:pos x="connsiteX22042" y="connsiteY22042"/>
              </a:cxn>
              <a:cxn ang="0">
                <a:pos x="connsiteX22043" y="connsiteY22043"/>
              </a:cxn>
              <a:cxn ang="0">
                <a:pos x="connsiteX22044" y="connsiteY22044"/>
              </a:cxn>
              <a:cxn ang="0">
                <a:pos x="connsiteX22045" y="connsiteY22045"/>
              </a:cxn>
              <a:cxn ang="0">
                <a:pos x="connsiteX22046" y="connsiteY22046"/>
              </a:cxn>
              <a:cxn ang="0">
                <a:pos x="connsiteX22047" y="connsiteY22047"/>
              </a:cxn>
              <a:cxn ang="0">
                <a:pos x="connsiteX22048" y="connsiteY22048"/>
              </a:cxn>
              <a:cxn ang="0">
                <a:pos x="connsiteX22049" y="connsiteY22049"/>
              </a:cxn>
              <a:cxn ang="0">
                <a:pos x="connsiteX22050" y="connsiteY22050"/>
              </a:cxn>
              <a:cxn ang="0">
                <a:pos x="connsiteX22051" y="connsiteY22051"/>
              </a:cxn>
              <a:cxn ang="0">
                <a:pos x="connsiteX22052" y="connsiteY22052"/>
              </a:cxn>
              <a:cxn ang="0">
                <a:pos x="connsiteX22053" y="connsiteY22053"/>
              </a:cxn>
              <a:cxn ang="0">
                <a:pos x="connsiteX22054" y="connsiteY22054"/>
              </a:cxn>
              <a:cxn ang="0">
                <a:pos x="connsiteX22055" y="connsiteY22055"/>
              </a:cxn>
              <a:cxn ang="0">
                <a:pos x="connsiteX22056" y="connsiteY22056"/>
              </a:cxn>
              <a:cxn ang="0">
                <a:pos x="connsiteX22057" y="connsiteY22057"/>
              </a:cxn>
              <a:cxn ang="0">
                <a:pos x="connsiteX22058" y="connsiteY22058"/>
              </a:cxn>
              <a:cxn ang="0">
                <a:pos x="connsiteX22059" y="connsiteY22059"/>
              </a:cxn>
              <a:cxn ang="0">
                <a:pos x="connsiteX22060" y="connsiteY22060"/>
              </a:cxn>
              <a:cxn ang="0">
                <a:pos x="connsiteX22061" y="connsiteY22061"/>
              </a:cxn>
              <a:cxn ang="0">
                <a:pos x="connsiteX22062" y="connsiteY22062"/>
              </a:cxn>
              <a:cxn ang="0">
                <a:pos x="connsiteX22063" y="connsiteY22063"/>
              </a:cxn>
              <a:cxn ang="0">
                <a:pos x="connsiteX22064" y="connsiteY22064"/>
              </a:cxn>
              <a:cxn ang="0">
                <a:pos x="connsiteX22065" y="connsiteY22065"/>
              </a:cxn>
              <a:cxn ang="0">
                <a:pos x="connsiteX22066" y="connsiteY22066"/>
              </a:cxn>
              <a:cxn ang="0">
                <a:pos x="connsiteX22067" y="connsiteY22067"/>
              </a:cxn>
              <a:cxn ang="0">
                <a:pos x="connsiteX22068" y="connsiteY22068"/>
              </a:cxn>
              <a:cxn ang="0">
                <a:pos x="connsiteX22069" y="connsiteY22069"/>
              </a:cxn>
              <a:cxn ang="0">
                <a:pos x="connsiteX22070" y="connsiteY22070"/>
              </a:cxn>
              <a:cxn ang="0">
                <a:pos x="connsiteX22071" y="connsiteY22071"/>
              </a:cxn>
              <a:cxn ang="0">
                <a:pos x="connsiteX22072" y="connsiteY22072"/>
              </a:cxn>
              <a:cxn ang="0">
                <a:pos x="connsiteX22073" y="connsiteY22073"/>
              </a:cxn>
              <a:cxn ang="0">
                <a:pos x="connsiteX22074" y="connsiteY22074"/>
              </a:cxn>
              <a:cxn ang="0">
                <a:pos x="connsiteX22075" y="connsiteY22075"/>
              </a:cxn>
              <a:cxn ang="0">
                <a:pos x="connsiteX22076" y="connsiteY22076"/>
              </a:cxn>
              <a:cxn ang="0">
                <a:pos x="connsiteX22077" y="connsiteY22077"/>
              </a:cxn>
              <a:cxn ang="0">
                <a:pos x="connsiteX22078" y="connsiteY22078"/>
              </a:cxn>
              <a:cxn ang="0">
                <a:pos x="connsiteX22079" y="connsiteY22079"/>
              </a:cxn>
              <a:cxn ang="0">
                <a:pos x="connsiteX22080" y="connsiteY22080"/>
              </a:cxn>
              <a:cxn ang="0">
                <a:pos x="connsiteX22081" y="connsiteY22081"/>
              </a:cxn>
              <a:cxn ang="0">
                <a:pos x="connsiteX22082" y="connsiteY22082"/>
              </a:cxn>
              <a:cxn ang="0">
                <a:pos x="connsiteX22083" y="connsiteY22083"/>
              </a:cxn>
              <a:cxn ang="0">
                <a:pos x="connsiteX22084" y="connsiteY22084"/>
              </a:cxn>
              <a:cxn ang="0">
                <a:pos x="connsiteX22085" y="connsiteY22085"/>
              </a:cxn>
              <a:cxn ang="0">
                <a:pos x="connsiteX22086" y="connsiteY22086"/>
              </a:cxn>
              <a:cxn ang="0">
                <a:pos x="connsiteX22087" y="connsiteY22087"/>
              </a:cxn>
              <a:cxn ang="0">
                <a:pos x="connsiteX22088" y="connsiteY22088"/>
              </a:cxn>
              <a:cxn ang="0">
                <a:pos x="connsiteX22089" y="connsiteY22089"/>
              </a:cxn>
              <a:cxn ang="0">
                <a:pos x="connsiteX22090" y="connsiteY22090"/>
              </a:cxn>
              <a:cxn ang="0">
                <a:pos x="connsiteX22091" y="connsiteY22091"/>
              </a:cxn>
              <a:cxn ang="0">
                <a:pos x="connsiteX22092" y="connsiteY22092"/>
              </a:cxn>
              <a:cxn ang="0">
                <a:pos x="connsiteX22093" y="connsiteY22093"/>
              </a:cxn>
              <a:cxn ang="0">
                <a:pos x="connsiteX22094" y="connsiteY22094"/>
              </a:cxn>
              <a:cxn ang="0">
                <a:pos x="connsiteX22095" y="connsiteY22095"/>
              </a:cxn>
              <a:cxn ang="0">
                <a:pos x="connsiteX22096" y="connsiteY22096"/>
              </a:cxn>
              <a:cxn ang="0">
                <a:pos x="connsiteX22097" y="connsiteY22097"/>
              </a:cxn>
              <a:cxn ang="0">
                <a:pos x="connsiteX22098" y="connsiteY22098"/>
              </a:cxn>
              <a:cxn ang="0">
                <a:pos x="connsiteX22099" y="connsiteY22099"/>
              </a:cxn>
              <a:cxn ang="0">
                <a:pos x="connsiteX22100" y="connsiteY22100"/>
              </a:cxn>
              <a:cxn ang="0">
                <a:pos x="connsiteX22101" y="connsiteY22101"/>
              </a:cxn>
              <a:cxn ang="0">
                <a:pos x="connsiteX22102" y="connsiteY22102"/>
              </a:cxn>
              <a:cxn ang="0">
                <a:pos x="connsiteX22103" y="connsiteY22103"/>
              </a:cxn>
              <a:cxn ang="0">
                <a:pos x="connsiteX22104" y="connsiteY22104"/>
              </a:cxn>
              <a:cxn ang="0">
                <a:pos x="connsiteX22105" y="connsiteY22105"/>
              </a:cxn>
              <a:cxn ang="0">
                <a:pos x="connsiteX22106" y="connsiteY22106"/>
              </a:cxn>
              <a:cxn ang="0">
                <a:pos x="connsiteX22107" y="connsiteY22107"/>
              </a:cxn>
              <a:cxn ang="0">
                <a:pos x="connsiteX22108" y="connsiteY22108"/>
              </a:cxn>
              <a:cxn ang="0">
                <a:pos x="connsiteX22109" y="connsiteY22109"/>
              </a:cxn>
              <a:cxn ang="0">
                <a:pos x="connsiteX22110" y="connsiteY22110"/>
              </a:cxn>
              <a:cxn ang="0">
                <a:pos x="connsiteX22111" y="connsiteY22111"/>
              </a:cxn>
              <a:cxn ang="0">
                <a:pos x="connsiteX22112" y="connsiteY22112"/>
              </a:cxn>
              <a:cxn ang="0">
                <a:pos x="connsiteX22113" y="connsiteY22113"/>
              </a:cxn>
              <a:cxn ang="0">
                <a:pos x="connsiteX22114" y="connsiteY22114"/>
              </a:cxn>
              <a:cxn ang="0">
                <a:pos x="connsiteX22115" y="connsiteY22115"/>
              </a:cxn>
              <a:cxn ang="0">
                <a:pos x="connsiteX22116" y="connsiteY22116"/>
              </a:cxn>
              <a:cxn ang="0">
                <a:pos x="connsiteX22117" y="connsiteY22117"/>
              </a:cxn>
              <a:cxn ang="0">
                <a:pos x="connsiteX22118" y="connsiteY22118"/>
              </a:cxn>
              <a:cxn ang="0">
                <a:pos x="connsiteX22119" y="connsiteY22119"/>
              </a:cxn>
              <a:cxn ang="0">
                <a:pos x="connsiteX22120" y="connsiteY22120"/>
              </a:cxn>
              <a:cxn ang="0">
                <a:pos x="connsiteX22121" y="connsiteY22121"/>
              </a:cxn>
              <a:cxn ang="0">
                <a:pos x="connsiteX22122" y="connsiteY22122"/>
              </a:cxn>
              <a:cxn ang="0">
                <a:pos x="connsiteX22123" y="connsiteY22123"/>
              </a:cxn>
              <a:cxn ang="0">
                <a:pos x="connsiteX22124" y="connsiteY22124"/>
              </a:cxn>
              <a:cxn ang="0">
                <a:pos x="connsiteX22125" y="connsiteY22125"/>
              </a:cxn>
              <a:cxn ang="0">
                <a:pos x="connsiteX22126" y="connsiteY22126"/>
              </a:cxn>
              <a:cxn ang="0">
                <a:pos x="connsiteX22127" y="connsiteY22127"/>
              </a:cxn>
              <a:cxn ang="0">
                <a:pos x="connsiteX22128" y="connsiteY22128"/>
              </a:cxn>
              <a:cxn ang="0">
                <a:pos x="connsiteX22129" y="connsiteY22129"/>
              </a:cxn>
              <a:cxn ang="0">
                <a:pos x="connsiteX22130" y="connsiteY22130"/>
              </a:cxn>
              <a:cxn ang="0">
                <a:pos x="connsiteX22131" y="connsiteY22131"/>
              </a:cxn>
              <a:cxn ang="0">
                <a:pos x="connsiteX22132" y="connsiteY22132"/>
              </a:cxn>
              <a:cxn ang="0">
                <a:pos x="connsiteX22133" y="connsiteY22133"/>
              </a:cxn>
              <a:cxn ang="0">
                <a:pos x="connsiteX22134" y="connsiteY22134"/>
              </a:cxn>
              <a:cxn ang="0">
                <a:pos x="connsiteX22135" y="connsiteY22135"/>
              </a:cxn>
              <a:cxn ang="0">
                <a:pos x="connsiteX22136" y="connsiteY22136"/>
              </a:cxn>
              <a:cxn ang="0">
                <a:pos x="connsiteX22137" y="connsiteY22137"/>
              </a:cxn>
              <a:cxn ang="0">
                <a:pos x="connsiteX22138" y="connsiteY22138"/>
              </a:cxn>
              <a:cxn ang="0">
                <a:pos x="connsiteX22139" y="connsiteY22139"/>
              </a:cxn>
              <a:cxn ang="0">
                <a:pos x="connsiteX22140" y="connsiteY22140"/>
              </a:cxn>
              <a:cxn ang="0">
                <a:pos x="connsiteX22141" y="connsiteY22141"/>
              </a:cxn>
              <a:cxn ang="0">
                <a:pos x="connsiteX22142" y="connsiteY22142"/>
              </a:cxn>
              <a:cxn ang="0">
                <a:pos x="connsiteX22143" y="connsiteY22143"/>
              </a:cxn>
              <a:cxn ang="0">
                <a:pos x="connsiteX22144" y="connsiteY22144"/>
              </a:cxn>
              <a:cxn ang="0">
                <a:pos x="connsiteX22145" y="connsiteY22145"/>
              </a:cxn>
              <a:cxn ang="0">
                <a:pos x="connsiteX22146" y="connsiteY22146"/>
              </a:cxn>
              <a:cxn ang="0">
                <a:pos x="connsiteX22147" y="connsiteY22147"/>
              </a:cxn>
              <a:cxn ang="0">
                <a:pos x="connsiteX22148" y="connsiteY22148"/>
              </a:cxn>
              <a:cxn ang="0">
                <a:pos x="connsiteX22149" y="connsiteY22149"/>
              </a:cxn>
              <a:cxn ang="0">
                <a:pos x="connsiteX22150" y="connsiteY22150"/>
              </a:cxn>
              <a:cxn ang="0">
                <a:pos x="connsiteX22151" y="connsiteY22151"/>
              </a:cxn>
              <a:cxn ang="0">
                <a:pos x="connsiteX22152" y="connsiteY22152"/>
              </a:cxn>
              <a:cxn ang="0">
                <a:pos x="connsiteX22153" y="connsiteY22153"/>
              </a:cxn>
              <a:cxn ang="0">
                <a:pos x="connsiteX22154" y="connsiteY22154"/>
              </a:cxn>
              <a:cxn ang="0">
                <a:pos x="connsiteX22155" y="connsiteY22155"/>
              </a:cxn>
              <a:cxn ang="0">
                <a:pos x="connsiteX22156" y="connsiteY22156"/>
              </a:cxn>
              <a:cxn ang="0">
                <a:pos x="connsiteX22157" y="connsiteY22157"/>
              </a:cxn>
              <a:cxn ang="0">
                <a:pos x="connsiteX22158" y="connsiteY22158"/>
              </a:cxn>
              <a:cxn ang="0">
                <a:pos x="connsiteX22159" y="connsiteY22159"/>
              </a:cxn>
              <a:cxn ang="0">
                <a:pos x="connsiteX22160" y="connsiteY22160"/>
              </a:cxn>
              <a:cxn ang="0">
                <a:pos x="connsiteX22161" y="connsiteY22161"/>
              </a:cxn>
              <a:cxn ang="0">
                <a:pos x="connsiteX22162" y="connsiteY22162"/>
              </a:cxn>
              <a:cxn ang="0">
                <a:pos x="connsiteX22163" y="connsiteY22163"/>
              </a:cxn>
              <a:cxn ang="0">
                <a:pos x="connsiteX22164" y="connsiteY22164"/>
              </a:cxn>
              <a:cxn ang="0">
                <a:pos x="connsiteX22165" y="connsiteY22165"/>
              </a:cxn>
              <a:cxn ang="0">
                <a:pos x="connsiteX22166" y="connsiteY22166"/>
              </a:cxn>
              <a:cxn ang="0">
                <a:pos x="connsiteX22167" y="connsiteY22167"/>
              </a:cxn>
              <a:cxn ang="0">
                <a:pos x="connsiteX22168" y="connsiteY22168"/>
              </a:cxn>
              <a:cxn ang="0">
                <a:pos x="connsiteX22169" y="connsiteY22169"/>
              </a:cxn>
              <a:cxn ang="0">
                <a:pos x="connsiteX22170" y="connsiteY22170"/>
              </a:cxn>
              <a:cxn ang="0">
                <a:pos x="connsiteX22171" y="connsiteY22171"/>
              </a:cxn>
              <a:cxn ang="0">
                <a:pos x="connsiteX22172" y="connsiteY22172"/>
              </a:cxn>
              <a:cxn ang="0">
                <a:pos x="connsiteX22173" y="connsiteY22173"/>
              </a:cxn>
              <a:cxn ang="0">
                <a:pos x="connsiteX22174" y="connsiteY22174"/>
              </a:cxn>
              <a:cxn ang="0">
                <a:pos x="connsiteX22175" y="connsiteY22175"/>
              </a:cxn>
              <a:cxn ang="0">
                <a:pos x="connsiteX22176" y="connsiteY22176"/>
              </a:cxn>
              <a:cxn ang="0">
                <a:pos x="connsiteX22177" y="connsiteY22177"/>
              </a:cxn>
              <a:cxn ang="0">
                <a:pos x="connsiteX22178" y="connsiteY22178"/>
              </a:cxn>
              <a:cxn ang="0">
                <a:pos x="connsiteX22179" y="connsiteY22179"/>
              </a:cxn>
              <a:cxn ang="0">
                <a:pos x="connsiteX22180" y="connsiteY22180"/>
              </a:cxn>
              <a:cxn ang="0">
                <a:pos x="connsiteX22181" y="connsiteY22181"/>
              </a:cxn>
              <a:cxn ang="0">
                <a:pos x="connsiteX22182" y="connsiteY22182"/>
              </a:cxn>
              <a:cxn ang="0">
                <a:pos x="connsiteX22183" y="connsiteY22183"/>
              </a:cxn>
              <a:cxn ang="0">
                <a:pos x="connsiteX22184" y="connsiteY22184"/>
              </a:cxn>
              <a:cxn ang="0">
                <a:pos x="connsiteX22185" y="connsiteY22185"/>
              </a:cxn>
              <a:cxn ang="0">
                <a:pos x="connsiteX22186" y="connsiteY22186"/>
              </a:cxn>
              <a:cxn ang="0">
                <a:pos x="connsiteX22187" y="connsiteY22187"/>
              </a:cxn>
              <a:cxn ang="0">
                <a:pos x="connsiteX22188" y="connsiteY22188"/>
              </a:cxn>
              <a:cxn ang="0">
                <a:pos x="connsiteX22189" y="connsiteY22189"/>
              </a:cxn>
              <a:cxn ang="0">
                <a:pos x="connsiteX22190" y="connsiteY22190"/>
              </a:cxn>
              <a:cxn ang="0">
                <a:pos x="connsiteX22191" y="connsiteY22191"/>
              </a:cxn>
              <a:cxn ang="0">
                <a:pos x="connsiteX22192" y="connsiteY22192"/>
              </a:cxn>
              <a:cxn ang="0">
                <a:pos x="connsiteX22193" y="connsiteY22193"/>
              </a:cxn>
              <a:cxn ang="0">
                <a:pos x="connsiteX22194" y="connsiteY22194"/>
              </a:cxn>
              <a:cxn ang="0">
                <a:pos x="connsiteX22195" y="connsiteY22195"/>
              </a:cxn>
              <a:cxn ang="0">
                <a:pos x="connsiteX22196" y="connsiteY22196"/>
              </a:cxn>
              <a:cxn ang="0">
                <a:pos x="connsiteX22197" y="connsiteY22197"/>
              </a:cxn>
              <a:cxn ang="0">
                <a:pos x="connsiteX22198" y="connsiteY22198"/>
              </a:cxn>
              <a:cxn ang="0">
                <a:pos x="connsiteX22199" y="connsiteY22199"/>
              </a:cxn>
              <a:cxn ang="0">
                <a:pos x="connsiteX22200" y="connsiteY22200"/>
              </a:cxn>
              <a:cxn ang="0">
                <a:pos x="connsiteX22201" y="connsiteY22201"/>
              </a:cxn>
              <a:cxn ang="0">
                <a:pos x="connsiteX22202" y="connsiteY22202"/>
              </a:cxn>
              <a:cxn ang="0">
                <a:pos x="connsiteX22203" y="connsiteY22203"/>
              </a:cxn>
              <a:cxn ang="0">
                <a:pos x="connsiteX22204" y="connsiteY22204"/>
              </a:cxn>
              <a:cxn ang="0">
                <a:pos x="connsiteX22205" y="connsiteY22205"/>
              </a:cxn>
              <a:cxn ang="0">
                <a:pos x="connsiteX22206" y="connsiteY22206"/>
              </a:cxn>
              <a:cxn ang="0">
                <a:pos x="connsiteX22207" y="connsiteY22207"/>
              </a:cxn>
              <a:cxn ang="0">
                <a:pos x="connsiteX22208" y="connsiteY22208"/>
              </a:cxn>
              <a:cxn ang="0">
                <a:pos x="connsiteX22209" y="connsiteY22209"/>
              </a:cxn>
              <a:cxn ang="0">
                <a:pos x="connsiteX22210" y="connsiteY22210"/>
              </a:cxn>
              <a:cxn ang="0">
                <a:pos x="connsiteX22211" y="connsiteY22211"/>
              </a:cxn>
              <a:cxn ang="0">
                <a:pos x="connsiteX22212" y="connsiteY22212"/>
              </a:cxn>
              <a:cxn ang="0">
                <a:pos x="connsiteX22213" y="connsiteY22213"/>
              </a:cxn>
              <a:cxn ang="0">
                <a:pos x="connsiteX22214" y="connsiteY22214"/>
              </a:cxn>
              <a:cxn ang="0">
                <a:pos x="connsiteX22215" y="connsiteY22215"/>
              </a:cxn>
              <a:cxn ang="0">
                <a:pos x="connsiteX22216" y="connsiteY22216"/>
              </a:cxn>
              <a:cxn ang="0">
                <a:pos x="connsiteX22217" y="connsiteY22217"/>
              </a:cxn>
              <a:cxn ang="0">
                <a:pos x="connsiteX22218" y="connsiteY22218"/>
              </a:cxn>
              <a:cxn ang="0">
                <a:pos x="connsiteX22219" y="connsiteY22219"/>
              </a:cxn>
              <a:cxn ang="0">
                <a:pos x="connsiteX22220" y="connsiteY22220"/>
              </a:cxn>
              <a:cxn ang="0">
                <a:pos x="connsiteX22221" y="connsiteY22221"/>
              </a:cxn>
              <a:cxn ang="0">
                <a:pos x="connsiteX22222" y="connsiteY22222"/>
              </a:cxn>
              <a:cxn ang="0">
                <a:pos x="connsiteX22223" y="connsiteY22223"/>
              </a:cxn>
              <a:cxn ang="0">
                <a:pos x="connsiteX22224" y="connsiteY22224"/>
              </a:cxn>
              <a:cxn ang="0">
                <a:pos x="connsiteX22225" y="connsiteY22225"/>
              </a:cxn>
              <a:cxn ang="0">
                <a:pos x="connsiteX22226" y="connsiteY22226"/>
              </a:cxn>
              <a:cxn ang="0">
                <a:pos x="connsiteX22227" y="connsiteY22227"/>
              </a:cxn>
              <a:cxn ang="0">
                <a:pos x="connsiteX22228" y="connsiteY22228"/>
              </a:cxn>
              <a:cxn ang="0">
                <a:pos x="connsiteX22229" y="connsiteY22229"/>
              </a:cxn>
              <a:cxn ang="0">
                <a:pos x="connsiteX22230" y="connsiteY22230"/>
              </a:cxn>
              <a:cxn ang="0">
                <a:pos x="connsiteX22231" y="connsiteY22231"/>
              </a:cxn>
              <a:cxn ang="0">
                <a:pos x="connsiteX22232" y="connsiteY22232"/>
              </a:cxn>
              <a:cxn ang="0">
                <a:pos x="connsiteX22233" y="connsiteY22233"/>
              </a:cxn>
              <a:cxn ang="0">
                <a:pos x="connsiteX22234" y="connsiteY22234"/>
              </a:cxn>
              <a:cxn ang="0">
                <a:pos x="connsiteX22235" y="connsiteY22235"/>
              </a:cxn>
              <a:cxn ang="0">
                <a:pos x="connsiteX22236" y="connsiteY22236"/>
              </a:cxn>
              <a:cxn ang="0">
                <a:pos x="connsiteX22237" y="connsiteY22237"/>
              </a:cxn>
              <a:cxn ang="0">
                <a:pos x="connsiteX22238" y="connsiteY22238"/>
              </a:cxn>
              <a:cxn ang="0">
                <a:pos x="connsiteX22239" y="connsiteY22239"/>
              </a:cxn>
              <a:cxn ang="0">
                <a:pos x="connsiteX22240" y="connsiteY22240"/>
              </a:cxn>
              <a:cxn ang="0">
                <a:pos x="connsiteX22241" y="connsiteY22241"/>
              </a:cxn>
              <a:cxn ang="0">
                <a:pos x="connsiteX22242" y="connsiteY22242"/>
              </a:cxn>
              <a:cxn ang="0">
                <a:pos x="connsiteX22243" y="connsiteY22243"/>
              </a:cxn>
              <a:cxn ang="0">
                <a:pos x="connsiteX22244" y="connsiteY22244"/>
              </a:cxn>
              <a:cxn ang="0">
                <a:pos x="connsiteX22245" y="connsiteY22245"/>
              </a:cxn>
              <a:cxn ang="0">
                <a:pos x="connsiteX22246" y="connsiteY22246"/>
              </a:cxn>
              <a:cxn ang="0">
                <a:pos x="connsiteX22247" y="connsiteY22247"/>
              </a:cxn>
              <a:cxn ang="0">
                <a:pos x="connsiteX22248" y="connsiteY22248"/>
              </a:cxn>
              <a:cxn ang="0">
                <a:pos x="connsiteX22249" y="connsiteY22249"/>
              </a:cxn>
              <a:cxn ang="0">
                <a:pos x="connsiteX22250" y="connsiteY22250"/>
              </a:cxn>
              <a:cxn ang="0">
                <a:pos x="connsiteX22251" y="connsiteY22251"/>
              </a:cxn>
              <a:cxn ang="0">
                <a:pos x="connsiteX22252" y="connsiteY22252"/>
              </a:cxn>
              <a:cxn ang="0">
                <a:pos x="connsiteX22253" y="connsiteY22253"/>
              </a:cxn>
              <a:cxn ang="0">
                <a:pos x="connsiteX22254" y="connsiteY22254"/>
              </a:cxn>
              <a:cxn ang="0">
                <a:pos x="connsiteX22255" y="connsiteY22255"/>
              </a:cxn>
              <a:cxn ang="0">
                <a:pos x="connsiteX22256" y="connsiteY22256"/>
              </a:cxn>
              <a:cxn ang="0">
                <a:pos x="connsiteX22257" y="connsiteY22257"/>
              </a:cxn>
              <a:cxn ang="0">
                <a:pos x="connsiteX22258" y="connsiteY22258"/>
              </a:cxn>
              <a:cxn ang="0">
                <a:pos x="connsiteX22259" y="connsiteY22259"/>
              </a:cxn>
              <a:cxn ang="0">
                <a:pos x="connsiteX22260" y="connsiteY22260"/>
              </a:cxn>
              <a:cxn ang="0">
                <a:pos x="connsiteX22261" y="connsiteY22261"/>
              </a:cxn>
              <a:cxn ang="0">
                <a:pos x="connsiteX22262" y="connsiteY22262"/>
              </a:cxn>
              <a:cxn ang="0">
                <a:pos x="connsiteX22263" y="connsiteY22263"/>
              </a:cxn>
              <a:cxn ang="0">
                <a:pos x="connsiteX22264" y="connsiteY22264"/>
              </a:cxn>
              <a:cxn ang="0">
                <a:pos x="connsiteX22265" y="connsiteY22265"/>
              </a:cxn>
              <a:cxn ang="0">
                <a:pos x="connsiteX22266" y="connsiteY22266"/>
              </a:cxn>
              <a:cxn ang="0">
                <a:pos x="connsiteX22267" y="connsiteY22267"/>
              </a:cxn>
              <a:cxn ang="0">
                <a:pos x="connsiteX22268" y="connsiteY22268"/>
              </a:cxn>
              <a:cxn ang="0">
                <a:pos x="connsiteX22269" y="connsiteY22269"/>
              </a:cxn>
              <a:cxn ang="0">
                <a:pos x="connsiteX22270" y="connsiteY22270"/>
              </a:cxn>
              <a:cxn ang="0">
                <a:pos x="connsiteX22271" y="connsiteY22271"/>
              </a:cxn>
              <a:cxn ang="0">
                <a:pos x="connsiteX22272" y="connsiteY22272"/>
              </a:cxn>
              <a:cxn ang="0">
                <a:pos x="connsiteX22273" y="connsiteY22273"/>
              </a:cxn>
              <a:cxn ang="0">
                <a:pos x="connsiteX22274" y="connsiteY22274"/>
              </a:cxn>
              <a:cxn ang="0">
                <a:pos x="connsiteX22275" y="connsiteY22275"/>
              </a:cxn>
              <a:cxn ang="0">
                <a:pos x="connsiteX22276" y="connsiteY22276"/>
              </a:cxn>
              <a:cxn ang="0">
                <a:pos x="connsiteX22277" y="connsiteY22277"/>
              </a:cxn>
              <a:cxn ang="0">
                <a:pos x="connsiteX22278" y="connsiteY22278"/>
              </a:cxn>
              <a:cxn ang="0">
                <a:pos x="connsiteX22279" y="connsiteY22279"/>
              </a:cxn>
              <a:cxn ang="0">
                <a:pos x="connsiteX22280" y="connsiteY22280"/>
              </a:cxn>
              <a:cxn ang="0">
                <a:pos x="connsiteX22281" y="connsiteY22281"/>
              </a:cxn>
              <a:cxn ang="0">
                <a:pos x="connsiteX22282" y="connsiteY22282"/>
              </a:cxn>
              <a:cxn ang="0">
                <a:pos x="connsiteX22283" y="connsiteY22283"/>
              </a:cxn>
              <a:cxn ang="0">
                <a:pos x="connsiteX22284" y="connsiteY22284"/>
              </a:cxn>
              <a:cxn ang="0">
                <a:pos x="connsiteX22285" y="connsiteY22285"/>
              </a:cxn>
              <a:cxn ang="0">
                <a:pos x="connsiteX22286" y="connsiteY22286"/>
              </a:cxn>
              <a:cxn ang="0">
                <a:pos x="connsiteX22287" y="connsiteY22287"/>
              </a:cxn>
              <a:cxn ang="0">
                <a:pos x="connsiteX22288" y="connsiteY22288"/>
              </a:cxn>
              <a:cxn ang="0">
                <a:pos x="connsiteX22289" y="connsiteY22289"/>
              </a:cxn>
              <a:cxn ang="0">
                <a:pos x="connsiteX22290" y="connsiteY22290"/>
              </a:cxn>
              <a:cxn ang="0">
                <a:pos x="connsiteX22291" y="connsiteY22291"/>
              </a:cxn>
              <a:cxn ang="0">
                <a:pos x="connsiteX22292" y="connsiteY22292"/>
              </a:cxn>
              <a:cxn ang="0">
                <a:pos x="connsiteX22293" y="connsiteY22293"/>
              </a:cxn>
              <a:cxn ang="0">
                <a:pos x="connsiteX22294" y="connsiteY22294"/>
              </a:cxn>
              <a:cxn ang="0">
                <a:pos x="connsiteX22295" y="connsiteY22295"/>
              </a:cxn>
              <a:cxn ang="0">
                <a:pos x="connsiteX22296" y="connsiteY22296"/>
              </a:cxn>
              <a:cxn ang="0">
                <a:pos x="connsiteX22297" y="connsiteY22297"/>
              </a:cxn>
              <a:cxn ang="0">
                <a:pos x="connsiteX22298" y="connsiteY22298"/>
              </a:cxn>
              <a:cxn ang="0">
                <a:pos x="connsiteX22299" y="connsiteY22299"/>
              </a:cxn>
              <a:cxn ang="0">
                <a:pos x="connsiteX22300" y="connsiteY22300"/>
              </a:cxn>
              <a:cxn ang="0">
                <a:pos x="connsiteX22301" y="connsiteY22301"/>
              </a:cxn>
              <a:cxn ang="0">
                <a:pos x="connsiteX22302" y="connsiteY22302"/>
              </a:cxn>
              <a:cxn ang="0">
                <a:pos x="connsiteX22303" y="connsiteY22303"/>
              </a:cxn>
              <a:cxn ang="0">
                <a:pos x="connsiteX22304" y="connsiteY22304"/>
              </a:cxn>
              <a:cxn ang="0">
                <a:pos x="connsiteX22305" y="connsiteY22305"/>
              </a:cxn>
              <a:cxn ang="0">
                <a:pos x="connsiteX22306" y="connsiteY22306"/>
              </a:cxn>
              <a:cxn ang="0">
                <a:pos x="connsiteX22307" y="connsiteY22307"/>
              </a:cxn>
              <a:cxn ang="0">
                <a:pos x="connsiteX22308" y="connsiteY22308"/>
              </a:cxn>
              <a:cxn ang="0">
                <a:pos x="connsiteX22309" y="connsiteY22309"/>
              </a:cxn>
              <a:cxn ang="0">
                <a:pos x="connsiteX22310" y="connsiteY22310"/>
              </a:cxn>
              <a:cxn ang="0">
                <a:pos x="connsiteX22311" y="connsiteY22311"/>
              </a:cxn>
              <a:cxn ang="0">
                <a:pos x="connsiteX22312" y="connsiteY22312"/>
              </a:cxn>
              <a:cxn ang="0">
                <a:pos x="connsiteX22313" y="connsiteY22313"/>
              </a:cxn>
              <a:cxn ang="0">
                <a:pos x="connsiteX22314" y="connsiteY22314"/>
              </a:cxn>
              <a:cxn ang="0">
                <a:pos x="connsiteX22315" y="connsiteY22315"/>
              </a:cxn>
              <a:cxn ang="0">
                <a:pos x="connsiteX22316" y="connsiteY22316"/>
              </a:cxn>
              <a:cxn ang="0">
                <a:pos x="connsiteX22317" y="connsiteY22317"/>
              </a:cxn>
              <a:cxn ang="0">
                <a:pos x="connsiteX22318" y="connsiteY22318"/>
              </a:cxn>
              <a:cxn ang="0">
                <a:pos x="connsiteX22319" y="connsiteY22319"/>
              </a:cxn>
              <a:cxn ang="0">
                <a:pos x="connsiteX22320" y="connsiteY22320"/>
              </a:cxn>
              <a:cxn ang="0">
                <a:pos x="connsiteX22321" y="connsiteY22321"/>
              </a:cxn>
              <a:cxn ang="0">
                <a:pos x="connsiteX22322" y="connsiteY22322"/>
              </a:cxn>
              <a:cxn ang="0">
                <a:pos x="connsiteX22323" y="connsiteY22323"/>
              </a:cxn>
              <a:cxn ang="0">
                <a:pos x="connsiteX22324" y="connsiteY22324"/>
              </a:cxn>
              <a:cxn ang="0">
                <a:pos x="connsiteX22325" y="connsiteY22325"/>
              </a:cxn>
              <a:cxn ang="0">
                <a:pos x="connsiteX22326" y="connsiteY22326"/>
              </a:cxn>
              <a:cxn ang="0">
                <a:pos x="connsiteX22327" y="connsiteY22327"/>
              </a:cxn>
              <a:cxn ang="0">
                <a:pos x="connsiteX22328" y="connsiteY22328"/>
              </a:cxn>
              <a:cxn ang="0">
                <a:pos x="connsiteX22329" y="connsiteY22329"/>
              </a:cxn>
              <a:cxn ang="0">
                <a:pos x="connsiteX22330" y="connsiteY22330"/>
              </a:cxn>
              <a:cxn ang="0">
                <a:pos x="connsiteX22331" y="connsiteY22331"/>
              </a:cxn>
              <a:cxn ang="0">
                <a:pos x="connsiteX22332" y="connsiteY22332"/>
              </a:cxn>
              <a:cxn ang="0">
                <a:pos x="connsiteX22333" y="connsiteY22333"/>
              </a:cxn>
              <a:cxn ang="0">
                <a:pos x="connsiteX22334" y="connsiteY22334"/>
              </a:cxn>
              <a:cxn ang="0">
                <a:pos x="connsiteX22335" y="connsiteY22335"/>
              </a:cxn>
              <a:cxn ang="0">
                <a:pos x="connsiteX22336" y="connsiteY22336"/>
              </a:cxn>
              <a:cxn ang="0">
                <a:pos x="connsiteX22337" y="connsiteY22337"/>
              </a:cxn>
              <a:cxn ang="0">
                <a:pos x="connsiteX22338" y="connsiteY22338"/>
              </a:cxn>
              <a:cxn ang="0">
                <a:pos x="connsiteX22339" y="connsiteY22339"/>
              </a:cxn>
              <a:cxn ang="0">
                <a:pos x="connsiteX22340" y="connsiteY22340"/>
              </a:cxn>
              <a:cxn ang="0">
                <a:pos x="connsiteX22341" y="connsiteY22341"/>
              </a:cxn>
              <a:cxn ang="0">
                <a:pos x="connsiteX22342" y="connsiteY22342"/>
              </a:cxn>
              <a:cxn ang="0">
                <a:pos x="connsiteX22343" y="connsiteY22343"/>
              </a:cxn>
              <a:cxn ang="0">
                <a:pos x="connsiteX22344" y="connsiteY22344"/>
              </a:cxn>
              <a:cxn ang="0">
                <a:pos x="connsiteX22345" y="connsiteY22345"/>
              </a:cxn>
              <a:cxn ang="0">
                <a:pos x="connsiteX22346" y="connsiteY22346"/>
              </a:cxn>
              <a:cxn ang="0">
                <a:pos x="connsiteX22347" y="connsiteY22347"/>
              </a:cxn>
              <a:cxn ang="0">
                <a:pos x="connsiteX22348" y="connsiteY22348"/>
              </a:cxn>
              <a:cxn ang="0">
                <a:pos x="connsiteX22349" y="connsiteY22349"/>
              </a:cxn>
              <a:cxn ang="0">
                <a:pos x="connsiteX22350" y="connsiteY22350"/>
              </a:cxn>
              <a:cxn ang="0">
                <a:pos x="connsiteX22351" y="connsiteY22351"/>
              </a:cxn>
              <a:cxn ang="0">
                <a:pos x="connsiteX22352" y="connsiteY22352"/>
              </a:cxn>
              <a:cxn ang="0">
                <a:pos x="connsiteX22353" y="connsiteY22353"/>
              </a:cxn>
              <a:cxn ang="0">
                <a:pos x="connsiteX22354" y="connsiteY22354"/>
              </a:cxn>
              <a:cxn ang="0">
                <a:pos x="connsiteX22355" y="connsiteY22355"/>
              </a:cxn>
              <a:cxn ang="0">
                <a:pos x="connsiteX22356" y="connsiteY22356"/>
              </a:cxn>
              <a:cxn ang="0">
                <a:pos x="connsiteX22357" y="connsiteY22357"/>
              </a:cxn>
              <a:cxn ang="0">
                <a:pos x="connsiteX22358" y="connsiteY22358"/>
              </a:cxn>
              <a:cxn ang="0">
                <a:pos x="connsiteX22359" y="connsiteY22359"/>
              </a:cxn>
              <a:cxn ang="0">
                <a:pos x="connsiteX22360" y="connsiteY22360"/>
              </a:cxn>
              <a:cxn ang="0">
                <a:pos x="connsiteX22361" y="connsiteY22361"/>
              </a:cxn>
              <a:cxn ang="0">
                <a:pos x="connsiteX22362" y="connsiteY22362"/>
              </a:cxn>
              <a:cxn ang="0">
                <a:pos x="connsiteX22363" y="connsiteY22363"/>
              </a:cxn>
              <a:cxn ang="0">
                <a:pos x="connsiteX22364" y="connsiteY22364"/>
              </a:cxn>
              <a:cxn ang="0">
                <a:pos x="connsiteX22365" y="connsiteY22365"/>
              </a:cxn>
              <a:cxn ang="0">
                <a:pos x="connsiteX22366" y="connsiteY22366"/>
              </a:cxn>
              <a:cxn ang="0">
                <a:pos x="connsiteX22367" y="connsiteY22367"/>
              </a:cxn>
              <a:cxn ang="0">
                <a:pos x="connsiteX22368" y="connsiteY22368"/>
              </a:cxn>
              <a:cxn ang="0">
                <a:pos x="connsiteX22369" y="connsiteY22369"/>
              </a:cxn>
              <a:cxn ang="0">
                <a:pos x="connsiteX22370" y="connsiteY22370"/>
              </a:cxn>
              <a:cxn ang="0">
                <a:pos x="connsiteX22371" y="connsiteY22371"/>
              </a:cxn>
              <a:cxn ang="0">
                <a:pos x="connsiteX22372" y="connsiteY22372"/>
              </a:cxn>
              <a:cxn ang="0">
                <a:pos x="connsiteX22373" y="connsiteY22373"/>
              </a:cxn>
              <a:cxn ang="0">
                <a:pos x="connsiteX22374" y="connsiteY22374"/>
              </a:cxn>
              <a:cxn ang="0">
                <a:pos x="connsiteX22375" y="connsiteY22375"/>
              </a:cxn>
              <a:cxn ang="0">
                <a:pos x="connsiteX22376" y="connsiteY22376"/>
              </a:cxn>
              <a:cxn ang="0">
                <a:pos x="connsiteX22377" y="connsiteY22377"/>
              </a:cxn>
              <a:cxn ang="0">
                <a:pos x="connsiteX22378" y="connsiteY22378"/>
              </a:cxn>
              <a:cxn ang="0">
                <a:pos x="connsiteX22379" y="connsiteY22379"/>
              </a:cxn>
              <a:cxn ang="0">
                <a:pos x="connsiteX22380" y="connsiteY22380"/>
              </a:cxn>
              <a:cxn ang="0">
                <a:pos x="connsiteX22381" y="connsiteY22381"/>
              </a:cxn>
              <a:cxn ang="0">
                <a:pos x="connsiteX22382" y="connsiteY22382"/>
              </a:cxn>
              <a:cxn ang="0">
                <a:pos x="connsiteX22383" y="connsiteY22383"/>
              </a:cxn>
              <a:cxn ang="0">
                <a:pos x="connsiteX22384" y="connsiteY22384"/>
              </a:cxn>
              <a:cxn ang="0">
                <a:pos x="connsiteX22385" y="connsiteY22385"/>
              </a:cxn>
              <a:cxn ang="0">
                <a:pos x="connsiteX22386" y="connsiteY22386"/>
              </a:cxn>
              <a:cxn ang="0">
                <a:pos x="connsiteX22387" y="connsiteY22387"/>
              </a:cxn>
              <a:cxn ang="0">
                <a:pos x="connsiteX22388" y="connsiteY22388"/>
              </a:cxn>
              <a:cxn ang="0">
                <a:pos x="connsiteX22389" y="connsiteY22389"/>
              </a:cxn>
              <a:cxn ang="0">
                <a:pos x="connsiteX22390" y="connsiteY22390"/>
              </a:cxn>
              <a:cxn ang="0">
                <a:pos x="connsiteX22391" y="connsiteY22391"/>
              </a:cxn>
              <a:cxn ang="0">
                <a:pos x="connsiteX22392" y="connsiteY22392"/>
              </a:cxn>
              <a:cxn ang="0">
                <a:pos x="connsiteX22393" y="connsiteY22393"/>
              </a:cxn>
              <a:cxn ang="0">
                <a:pos x="connsiteX22394" y="connsiteY22394"/>
              </a:cxn>
              <a:cxn ang="0">
                <a:pos x="connsiteX22395" y="connsiteY22395"/>
              </a:cxn>
              <a:cxn ang="0">
                <a:pos x="connsiteX22396" y="connsiteY22396"/>
              </a:cxn>
              <a:cxn ang="0">
                <a:pos x="connsiteX22397" y="connsiteY22397"/>
              </a:cxn>
              <a:cxn ang="0">
                <a:pos x="connsiteX22398" y="connsiteY22398"/>
              </a:cxn>
              <a:cxn ang="0">
                <a:pos x="connsiteX22399" y="connsiteY22399"/>
              </a:cxn>
              <a:cxn ang="0">
                <a:pos x="connsiteX22400" y="connsiteY22400"/>
              </a:cxn>
              <a:cxn ang="0">
                <a:pos x="connsiteX22401" y="connsiteY22401"/>
              </a:cxn>
              <a:cxn ang="0">
                <a:pos x="connsiteX22402" y="connsiteY22402"/>
              </a:cxn>
              <a:cxn ang="0">
                <a:pos x="connsiteX22403" y="connsiteY22403"/>
              </a:cxn>
              <a:cxn ang="0">
                <a:pos x="connsiteX22404" y="connsiteY22404"/>
              </a:cxn>
              <a:cxn ang="0">
                <a:pos x="connsiteX22405" y="connsiteY22405"/>
              </a:cxn>
              <a:cxn ang="0">
                <a:pos x="connsiteX22406" y="connsiteY22406"/>
              </a:cxn>
              <a:cxn ang="0">
                <a:pos x="connsiteX22407" y="connsiteY22407"/>
              </a:cxn>
              <a:cxn ang="0">
                <a:pos x="connsiteX22408" y="connsiteY22408"/>
              </a:cxn>
              <a:cxn ang="0">
                <a:pos x="connsiteX22409" y="connsiteY22409"/>
              </a:cxn>
              <a:cxn ang="0">
                <a:pos x="connsiteX22410" y="connsiteY22410"/>
              </a:cxn>
              <a:cxn ang="0">
                <a:pos x="connsiteX22411" y="connsiteY22411"/>
              </a:cxn>
              <a:cxn ang="0">
                <a:pos x="connsiteX22412" y="connsiteY22412"/>
              </a:cxn>
              <a:cxn ang="0">
                <a:pos x="connsiteX22413" y="connsiteY22413"/>
              </a:cxn>
              <a:cxn ang="0">
                <a:pos x="connsiteX22414" y="connsiteY22414"/>
              </a:cxn>
              <a:cxn ang="0">
                <a:pos x="connsiteX22415" y="connsiteY22415"/>
              </a:cxn>
              <a:cxn ang="0">
                <a:pos x="connsiteX22416" y="connsiteY22416"/>
              </a:cxn>
              <a:cxn ang="0">
                <a:pos x="connsiteX22417" y="connsiteY22417"/>
              </a:cxn>
              <a:cxn ang="0">
                <a:pos x="connsiteX22418" y="connsiteY22418"/>
              </a:cxn>
              <a:cxn ang="0">
                <a:pos x="connsiteX22419" y="connsiteY22419"/>
              </a:cxn>
              <a:cxn ang="0">
                <a:pos x="connsiteX22420" y="connsiteY22420"/>
              </a:cxn>
              <a:cxn ang="0">
                <a:pos x="connsiteX22421" y="connsiteY22421"/>
              </a:cxn>
              <a:cxn ang="0">
                <a:pos x="connsiteX22422" y="connsiteY22422"/>
              </a:cxn>
              <a:cxn ang="0">
                <a:pos x="connsiteX22423" y="connsiteY22423"/>
              </a:cxn>
              <a:cxn ang="0">
                <a:pos x="connsiteX22424" y="connsiteY22424"/>
              </a:cxn>
              <a:cxn ang="0">
                <a:pos x="connsiteX22425" y="connsiteY22425"/>
              </a:cxn>
              <a:cxn ang="0">
                <a:pos x="connsiteX22426" y="connsiteY22426"/>
              </a:cxn>
              <a:cxn ang="0">
                <a:pos x="connsiteX22427" y="connsiteY22427"/>
              </a:cxn>
              <a:cxn ang="0">
                <a:pos x="connsiteX22428" y="connsiteY22428"/>
              </a:cxn>
              <a:cxn ang="0">
                <a:pos x="connsiteX22429" y="connsiteY22429"/>
              </a:cxn>
              <a:cxn ang="0">
                <a:pos x="connsiteX22430" y="connsiteY22430"/>
              </a:cxn>
              <a:cxn ang="0">
                <a:pos x="connsiteX22431" y="connsiteY22431"/>
              </a:cxn>
              <a:cxn ang="0">
                <a:pos x="connsiteX22432" y="connsiteY22432"/>
              </a:cxn>
              <a:cxn ang="0">
                <a:pos x="connsiteX22433" y="connsiteY22433"/>
              </a:cxn>
              <a:cxn ang="0">
                <a:pos x="connsiteX22434" y="connsiteY22434"/>
              </a:cxn>
              <a:cxn ang="0">
                <a:pos x="connsiteX22435" y="connsiteY22435"/>
              </a:cxn>
              <a:cxn ang="0">
                <a:pos x="connsiteX22436" y="connsiteY22436"/>
              </a:cxn>
              <a:cxn ang="0">
                <a:pos x="connsiteX22437" y="connsiteY22437"/>
              </a:cxn>
              <a:cxn ang="0">
                <a:pos x="connsiteX22438" y="connsiteY22438"/>
              </a:cxn>
              <a:cxn ang="0">
                <a:pos x="connsiteX22439" y="connsiteY22439"/>
              </a:cxn>
              <a:cxn ang="0">
                <a:pos x="connsiteX22440" y="connsiteY22440"/>
              </a:cxn>
              <a:cxn ang="0">
                <a:pos x="connsiteX22441" y="connsiteY22441"/>
              </a:cxn>
              <a:cxn ang="0">
                <a:pos x="connsiteX22442" y="connsiteY22442"/>
              </a:cxn>
              <a:cxn ang="0">
                <a:pos x="connsiteX22443" y="connsiteY22443"/>
              </a:cxn>
              <a:cxn ang="0">
                <a:pos x="connsiteX22444" y="connsiteY22444"/>
              </a:cxn>
              <a:cxn ang="0">
                <a:pos x="connsiteX22445" y="connsiteY22445"/>
              </a:cxn>
              <a:cxn ang="0">
                <a:pos x="connsiteX22446" y="connsiteY22446"/>
              </a:cxn>
              <a:cxn ang="0">
                <a:pos x="connsiteX22447" y="connsiteY22447"/>
              </a:cxn>
              <a:cxn ang="0">
                <a:pos x="connsiteX22448" y="connsiteY22448"/>
              </a:cxn>
              <a:cxn ang="0">
                <a:pos x="connsiteX22449" y="connsiteY22449"/>
              </a:cxn>
              <a:cxn ang="0">
                <a:pos x="connsiteX22450" y="connsiteY22450"/>
              </a:cxn>
              <a:cxn ang="0">
                <a:pos x="connsiteX22451" y="connsiteY22451"/>
              </a:cxn>
              <a:cxn ang="0">
                <a:pos x="connsiteX22452" y="connsiteY22452"/>
              </a:cxn>
              <a:cxn ang="0">
                <a:pos x="connsiteX22453" y="connsiteY22453"/>
              </a:cxn>
              <a:cxn ang="0">
                <a:pos x="connsiteX22454" y="connsiteY22454"/>
              </a:cxn>
              <a:cxn ang="0">
                <a:pos x="connsiteX22455" y="connsiteY22455"/>
              </a:cxn>
              <a:cxn ang="0">
                <a:pos x="connsiteX22456" y="connsiteY22456"/>
              </a:cxn>
              <a:cxn ang="0">
                <a:pos x="connsiteX22457" y="connsiteY22457"/>
              </a:cxn>
              <a:cxn ang="0">
                <a:pos x="connsiteX22458" y="connsiteY22458"/>
              </a:cxn>
              <a:cxn ang="0">
                <a:pos x="connsiteX22459" y="connsiteY22459"/>
              </a:cxn>
              <a:cxn ang="0">
                <a:pos x="connsiteX22460" y="connsiteY22460"/>
              </a:cxn>
              <a:cxn ang="0">
                <a:pos x="connsiteX22461" y="connsiteY22461"/>
              </a:cxn>
              <a:cxn ang="0">
                <a:pos x="connsiteX22462" y="connsiteY22462"/>
              </a:cxn>
              <a:cxn ang="0">
                <a:pos x="connsiteX22463" y="connsiteY22463"/>
              </a:cxn>
              <a:cxn ang="0">
                <a:pos x="connsiteX22464" y="connsiteY22464"/>
              </a:cxn>
              <a:cxn ang="0">
                <a:pos x="connsiteX22465" y="connsiteY22465"/>
              </a:cxn>
              <a:cxn ang="0">
                <a:pos x="connsiteX22466" y="connsiteY22466"/>
              </a:cxn>
              <a:cxn ang="0">
                <a:pos x="connsiteX22467" y="connsiteY22467"/>
              </a:cxn>
              <a:cxn ang="0">
                <a:pos x="connsiteX22468" y="connsiteY22468"/>
              </a:cxn>
              <a:cxn ang="0">
                <a:pos x="connsiteX22469" y="connsiteY22469"/>
              </a:cxn>
              <a:cxn ang="0">
                <a:pos x="connsiteX22470" y="connsiteY22470"/>
              </a:cxn>
              <a:cxn ang="0">
                <a:pos x="connsiteX22471" y="connsiteY22471"/>
              </a:cxn>
              <a:cxn ang="0">
                <a:pos x="connsiteX22472" y="connsiteY22472"/>
              </a:cxn>
              <a:cxn ang="0">
                <a:pos x="connsiteX22473" y="connsiteY22473"/>
              </a:cxn>
              <a:cxn ang="0">
                <a:pos x="connsiteX22474" y="connsiteY22474"/>
              </a:cxn>
              <a:cxn ang="0">
                <a:pos x="connsiteX22475" y="connsiteY22475"/>
              </a:cxn>
              <a:cxn ang="0">
                <a:pos x="connsiteX22476" y="connsiteY22476"/>
              </a:cxn>
              <a:cxn ang="0">
                <a:pos x="connsiteX22477" y="connsiteY22477"/>
              </a:cxn>
              <a:cxn ang="0">
                <a:pos x="connsiteX22478" y="connsiteY22478"/>
              </a:cxn>
              <a:cxn ang="0">
                <a:pos x="connsiteX22479" y="connsiteY22479"/>
              </a:cxn>
              <a:cxn ang="0">
                <a:pos x="connsiteX22480" y="connsiteY22480"/>
              </a:cxn>
              <a:cxn ang="0">
                <a:pos x="connsiteX22481" y="connsiteY22481"/>
              </a:cxn>
              <a:cxn ang="0">
                <a:pos x="connsiteX22482" y="connsiteY22482"/>
              </a:cxn>
              <a:cxn ang="0">
                <a:pos x="connsiteX22483" y="connsiteY22483"/>
              </a:cxn>
              <a:cxn ang="0">
                <a:pos x="connsiteX22484" y="connsiteY22484"/>
              </a:cxn>
              <a:cxn ang="0">
                <a:pos x="connsiteX22485" y="connsiteY22485"/>
              </a:cxn>
              <a:cxn ang="0">
                <a:pos x="connsiteX22486" y="connsiteY22486"/>
              </a:cxn>
              <a:cxn ang="0">
                <a:pos x="connsiteX22487" y="connsiteY22487"/>
              </a:cxn>
              <a:cxn ang="0">
                <a:pos x="connsiteX22488" y="connsiteY22488"/>
              </a:cxn>
              <a:cxn ang="0">
                <a:pos x="connsiteX22489" y="connsiteY22489"/>
              </a:cxn>
              <a:cxn ang="0">
                <a:pos x="connsiteX22490" y="connsiteY22490"/>
              </a:cxn>
              <a:cxn ang="0">
                <a:pos x="connsiteX22491" y="connsiteY22491"/>
              </a:cxn>
              <a:cxn ang="0">
                <a:pos x="connsiteX22492" y="connsiteY22492"/>
              </a:cxn>
              <a:cxn ang="0">
                <a:pos x="connsiteX22493" y="connsiteY22493"/>
              </a:cxn>
              <a:cxn ang="0">
                <a:pos x="connsiteX22494" y="connsiteY22494"/>
              </a:cxn>
              <a:cxn ang="0">
                <a:pos x="connsiteX22495" y="connsiteY22495"/>
              </a:cxn>
              <a:cxn ang="0">
                <a:pos x="connsiteX22496" y="connsiteY22496"/>
              </a:cxn>
              <a:cxn ang="0">
                <a:pos x="connsiteX22497" y="connsiteY22497"/>
              </a:cxn>
              <a:cxn ang="0">
                <a:pos x="connsiteX22498" y="connsiteY22498"/>
              </a:cxn>
              <a:cxn ang="0">
                <a:pos x="connsiteX22499" y="connsiteY22499"/>
              </a:cxn>
              <a:cxn ang="0">
                <a:pos x="connsiteX22500" y="connsiteY22500"/>
              </a:cxn>
              <a:cxn ang="0">
                <a:pos x="connsiteX22501" y="connsiteY22501"/>
              </a:cxn>
              <a:cxn ang="0">
                <a:pos x="connsiteX22502" y="connsiteY22502"/>
              </a:cxn>
              <a:cxn ang="0">
                <a:pos x="connsiteX22503" y="connsiteY22503"/>
              </a:cxn>
              <a:cxn ang="0">
                <a:pos x="connsiteX22504" y="connsiteY22504"/>
              </a:cxn>
              <a:cxn ang="0">
                <a:pos x="connsiteX22505" y="connsiteY22505"/>
              </a:cxn>
              <a:cxn ang="0">
                <a:pos x="connsiteX22506" y="connsiteY22506"/>
              </a:cxn>
              <a:cxn ang="0">
                <a:pos x="connsiteX22507" y="connsiteY22507"/>
              </a:cxn>
              <a:cxn ang="0">
                <a:pos x="connsiteX22508" y="connsiteY22508"/>
              </a:cxn>
              <a:cxn ang="0">
                <a:pos x="connsiteX22509" y="connsiteY22509"/>
              </a:cxn>
              <a:cxn ang="0">
                <a:pos x="connsiteX22510" y="connsiteY22510"/>
              </a:cxn>
              <a:cxn ang="0">
                <a:pos x="connsiteX22511" y="connsiteY22511"/>
              </a:cxn>
              <a:cxn ang="0">
                <a:pos x="connsiteX22512" y="connsiteY22512"/>
              </a:cxn>
              <a:cxn ang="0">
                <a:pos x="connsiteX22513" y="connsiteY22513"/>
              </a:cxn>
              <a:cxn ang="0">
                <a:pos x="connsiteX22514" y="connsiteY22514"/>
              </a:cxn>
              <a:cxn ang="0">
                <a:pos x="connsiteX22515" y="connsiteY22515"/>
              </a:cxn>
              <a:cxn ang="0">
                <a:pos x="connsiteX22516" y="connsiteY22516"/>
              </a:cxn>
              <a:cxn ang="0">
                <a:pos x="connsiteX22517" y="connsiteY22517"/>
              </a:cxn>
              <a:cxn ang="0">
                <a:pos x="connsiteX22518" y="connsiteY22518"/>
              </a:cxn>
              <a:cxn ang="0">
                <a:pos x="connsiteX22519" y="connsiteY22519"/>
              </a:cxn>
              <a:cxn ang="0">
                <a:pos x="connsiteX22520" y="connsiteY22520"/>
              </a:cxn>
              <a:cxn ang="0">
                <a:pos x="connsiteX22521" y="connsiteY22521"/>
              </a:cxn>
              <a:cxn ang="0">
                <a:pos x="connsiteX22522" y="connsiteY22522"/>
              </a:cxn>
              <a:cxn ang="0">
                <a:pos x="connsiteX22523" y="connsiteY22523"/>
              </a:cxn>
              <a:cxn ang="0">
                <a:pos x="connsiteX22524" y="connsiteY22524"/>
              </a:cxn>
              <a:cxn ang="0">
                <a:pos x="connsiteX22525" y="connsiteY22525"/>
              </a:cxn>
              <a:cxn ang="0">
                <a:pos x="connsiteX22526" y="connsiteY22526"/>
              </a:cxn>
              <a:cxn ang="0">
                <a:pos x="connsiteX22527" y="connsiteY22527"/>
              </a:cxn>
              <a:cxn ang="0">
                <a:pos x="connsiteX22528" y="connsiteY22528"/>
              </a:cxn>
              <a:cxn ang="0">
                <a:pos x="connsiteX22529" y="connsiteY22529"/>
              </a:cxn>
              <a:cxn ang="0">
                <a:pos x="connsiteX22530" y="connsiteY22530"/>
              </a:cxn>
              <a:cxn ang="0">
                <a:pos x="connsiteX22531" y="connsiteY22531"/>
              </a:cxn>
              <a:cxn ang="0">
                <a:pos x="connsiteX22532" y="connsiteY22532"/>
              </a:cxn>
              <a:cxn ang="0">
                <a:pos x="connsiteX22533" y="connsiteY22533"/>
              </a:cxn>
              <a:cxn ang="0">
                <a:pos x="connsiteX22534" y="connsiteY22534"/>
              </a:cxn>
              <a:cxn ang="0">
                <a:pos x="connsiteX22535" y="connsiteY22535"/>
              </a:cxn>
              <a:cxn ang="0">
                <a:pos x="connsiteX22536" y="connsiteY22536"/>
              </a:cxn>
              <a:cxn ang="0">
                <a:pos x="connsiteX22537" y="connsiteY22537"/>
              </a:cxn>
              <a:cxn ang="0">
                <a:pos x="connsiteX22538" y="connsiteY22538"/>
              </a:cxn>
              <a:cxn ang="0">
                <a:pos x="connsiteX22539" y="connsiteY22539"/>
              </a:cxn>
              <a:cxn ang="0">
                <a:pos x="connsiteX22540" y="connsiteY22540"/>
              </a:cxn>
              <a:cxn ang="0">
                <a:pos x="connsiteX22541" y="connsiteY22541"/>
              </a:cxn>
              <a:cxn ang="0">
                <a:pos x="connsiteX22542" y="connsiteY22542"/>
              </a:cxn>
              <a:cxn ang="0">
                <a:pos x="connsiteX22543" y="connsiteY22543"/>
              </a:cxn>
              <a:cxn ang="0">
                <a:pos x="connsiteX22544" y="connsiteY22544"/>
              </a:cxn>
              <a:cxn ang="0">
                <a:pos x="connsiteX22545" y="connsiteY22545"/>
              </a:cxn>
              <a:cxn ang="0">
                <a:pos x="connsiteX22546" y="connsiteY22546"/>
              </a:cxn>
              <a:cxn ang="0">
                <a:pos x="connsiteX22547" y="connsiteY22547"/>
              </a:cxn>
              <a:cxn ang="0">
                <a:pos x="connsiteX22548" y="connsiteY22548"/>
              </a:cxn>
              <a:cxn ang="0">
                <a:pos x="connsiteX22549" y="connsiteY22549"/>
              </a:cxn>
              <a:cxn ang="0">
                <a:pos x="connsiteX22550" y="connsiteY22550"/>
              </a:cxn>
              <a:cxn ang="0">
                <a:pos x="connsiteX22551" y="connsiteY22551"/>
              </a:cxn>
              <a:cxn ang="0">
                <a:pos x="connsiteX22552" y="connsiteY22552"/>
              </a:cxn>
              <a:cxn ang="0">
                <a:pos x="connsiteX22553" y="connsiteY22553"/>
              </a:cxn>
              <a:cxn ang="0">
                <a:pos x="connsiteX22554" y="connsiteY22554"/>
              </a:cxn>
              <a:cxn ang="0">
                <a:pos x="connsiteX22555" y="connsiteY22555"/>
              </a:cxn>
              <a:cxn ang="0">
                <a:pos x="connsiteX22556" y="connsiteY22556"/>
              </a:cxn>
              <a:cxn ang="0">
                <a:pos x="connsiteX22557" y="connsiteY22557"/>
              </a:cxn>
              <a:cxn ang="0">
                <a:pos x="connsiteX22558" y="connsiteY22558"/>
              </a:cxn>
              <a:cxn ang="0">
                <a:pos x="connsiteX22559" y="connsiteY22559"/>
              </a:cxn>
              <a:cxn ang="0">
                <a:pos x="connsiteX22560" y="connsiteY22560"/>
              </a:cxn>
              <a:cxn ang="0">
                <a:pos x="connsiteX22561" y="connsiteY22561"/>
              </a:cxn>
              <a:cxn ang="0">
                <a:pos x="connsiteX22562" y="connsiteY22562"/>
              </a:cxn>
              <a:cxn ang="0">
                <a:pos x="connsiteX22563" y="connsiteY22563"/>
              </a:cxn>
              <a:cxn ang="0">
                <a:pos x="connsiteX22564" y="connsiteY22564"/>
              </a:cxn>
              <a:cxn ang="0">
                <a:pos x="connsiteX22565" y="connsiteY22565"/>
              </a:cxn>
              <a:cxn ang="0">
                <a:pos x="connsiteX22566" y="connsiteY22566"/>
              </a:cxn>
              <a:cxn ang="0">
                <a:pos x="connsiteX22567" y="connsiteY22567"/>
              </a:cxn>
              <a:cxn ang="0">
                <a:pos x="connsiteX22568" y="connsiteY22568"/>
              </a:cxn>
              <a:cxn ang="0">
                <a:pos x="connsiteX22569" y="connsiteY22569"/>
              </a:cxn>
              <a:cxn ang="0">
                <a:pos x="connsiteX22570" y="connsiteY22570"/>
              </a:cxn>
              <a:cxn ang="0">
                <a:pos x="connsiteX22571" y="connsiteY22571"/>
              </a:cxn>
              <a:cxn ang="0">
                <a:pos x="connsiteX22572" y="connsiteY22572"/>
              </a:cxn>
              <a:cxn ang="0">
                <a:pos x="connsiteX22573" y="connsiteY22573"/>
              </a:cxn>
              <a:cxn ang="0">
                <a:pos x="connsiteX22574" y="connsiteY22574"/>
              </a:cxn>
              <a:cxn ang="0">
                <a:pos x="connsiteX22575" y="connsiteY22575"/>
              </a:cxn>
              <a:cxn ang="0">
                <a:pos x="connsiteX22576" y="connsiteY22576"/>
              </a:cxn>
              <a:cxn ang="0">
                <a:pos x="connsiteX22577" y="connsiteY22577"/>
              </a:cxn>
              <a:cxn ang="0">
                <a:pos x="connsiteX22578" y="connsiteY22578"/>
              </a:cxn>
              <a:cxn ang="0">
                <a:pos x="connsiteX22579" y="connsiteY22579"/>
              </a:cxn>
              <a:cxn ang="0">
                <a:pos x="connsiteX22580" y="connsiteY22580"/>
              </a:cxn>
              <a:cxn ang="0">
                <a:pos x="connsiteX22581" y="connsiteY22581"/>
              </a:cxn>
              <a:cxn ang="0">
                <a:pos x="connsiteX22582" y="connsiteY22582"/>
              </a:cxn>
              <a:cxn ang="0">
                <a:pos x="connsiteX22583" y="connsiteY22583"/>
              </a:cxn>
              <a:cxn ang="0">
                <a:pos x="connsiteX22584" y="connsiteY22584"/>
              </a:cxn>
              <a:cxn ang="0">
                <a:pos x="connsiteX22585" y="connsiteY22585"/>
              </a:cxn>
              <a:cxn ang="0">
                <a:pos x="connsiteX22586" y="connsiteY22586"/>
              </a:cxn>
              <a:cxn ang="0">
                <a:pos x="connsiteX22587" y="connsiteY22587"/>
              </a:cxn>
              <a:cxn ang="0">
                <a:pos x="connsiteX22588" y="connsiteY22588"/>
              </a:cxn>
              <a:cxn ang="0">
                <a:pos x="connsiteX22589" y="connsiteY22589"/>
              </a:cxn>
              <a:cxn ang="0">
                <a:pos x="connsiteX22590" y="connsiteY22590"/>
              </a:cxn>
              <a:cxn ang="0">
                <a:pos x="connsiteX22591" y="connsiteY22591"/>
              </a:cxn>
              <a:cxn ang="0">
                <a:pos x="connsiteX22592" y="connsiteY22592"/>
              </a:cxn>
              <a:cxn ang="0">
                <a:pos x="connsiteX22593" y="connsiteY22593"/>
              </a:cxn>
              <a:cxn ang="0">
                <a:pos x="connsiteX22594" y="connsiteY22594"/>
              </a:cxn>
              <a:cxn ang="0">
                <a:pos x="connsiteX22595" y="connsiteY22595"/>
              </a:cxn>
              <a:cxn ang="0">
                <a:pos x="connsiteX22596" y="connsiteY22596"/>
              </a:cxn>
              <a:cxn ang="0">
                <a:pos x="connsiteX22597" y="connsiteY22597"/>
              </a:cxn>
              <a:cxn ang="0">
                <a:pos x="connsiteX22598" y="connsiteY22598"/>
              </a:cxn>
              <a:cxn ang="0">
                <a:pos x="connsiteX22599" y="connsiteY22599"/>
              </a:cxn>
              <a:cxn ang="0">
                <a:pos x="connsiteX22600" y="connsiteY22600"/>
              </a:cxn>
              <a:cxn ang="0">
                <a:pos x="connsiteX22601" y="connsiteY22601"/>
              </a:cxn>
              <a:cxn ang="0">
                <a:pos x="connsiteX22602" y="connsiteY22602"/>
              </a:cxn>
              <a:cxn ang="0">
                <a:pos x="connsiteX22603" y="connsiteY22603"/>
              </a:cxn>
              <a:cxn ang="0">
                <a:pos x="connsiteX22604" y="connsiteY22604"/>
              </a:cxn>
              <a:cxn ang="0">
                <a:pos x="connsiteX22605" y="connsiteY22605"/>
              </a:cxn>
              <a:cxn ang="0">
                <a:pos x="connsiteX22606" y="connsiteY22606"/>
              </a:cxn>
              <a:cxn ang="0">
                <a:pos x="connsiteX22607" y="connsiteY22607"/>
              </a:cxn>
              <a:cxn ang="0">
                <a:pos x="connsiteX22608" y="connsiteY22608"/>
              </a:cxn>
              <a:cxn ang="0">
                <a:pos x="connsiteX22609" y="connsiteY22609"/>
              </a:cxn>
              <a:cxn ang="0">
                <a:pos x="connsiteX22610" y="connsiteY22610"/>
              </a:cxn>
              <a:cxn ang="0">
                <a:pos x="connsiteX22611" y="connsiteY22611"/>
              </a:cxn>
              <a:cxn ang="0">
                <a:pos x="connsiteX22612" y="connsiteY22612"/>
              </a:cxn>
              <a:cxn ang="0">
                <a:pos x="connsiteX22613" y="connsiteY22613"/>
              </a:cxn>
              <a:cxn ang="0">
                <a:pos x="connsiteX22614" y="connsiteY22614"/>
              </a:cxn>
              <a:cxn ang="0">
                <a:pos x="connsiteX22615" y="connsiteY22615"/>
              </a:cxn>
              <a:cxn ang="0">
                <a:pos x="connsiteX22616" y="connsiteY22616"/>
              </a:cxn>
              <a:cxn ang="0">
                <a:pos x="connsiteX22617" y="connsiteY22617"/>
              </a:cxn>
              <a:cxn ang="0">
                <a:pos x="connsiteX22618" y="connsiteY22618"/>
              </a:cxn>
              <a:cxn ang="0">
                <a:pos x="connsiteX22619" y="connsiteY22619"/>
              </a:cxn>
              <a:cxn ang="0">
                <a:pos x="connsiteX22620" y="connsiteY22620"/>
              </a:cxn>
              <a:cxn ang="0">
                <a:pos x="connsiteX22621" y="connsiteY22621"/>
              </a:cxn>
              <a:cxn ang="0">
                <a:pos x="connsiteX22622" y="connsiteY22622"/>
              </a:cxn>
              <a:cxn ang="0">
                <a:pos x="connsiteX22623" y="connsiteY22623"/>
              </a:cxn>
              <a:cxn ang="0">
                <a:pos x="connsiteX22624" y="connsiteY22624"/>
              </a:cxn>
              <a:cxn ang="0">
                <a:pos x="connsiteX22625" y="connsiteY22625"/>
              </a:cxn>
              <a:cxn ang="0">
                <a:pos x="connsiteX22626" y="connsiteY22626"/>
              </a:cxn>
              <a:cxn ang="0">
                <a:pos x="connsiteX22627" y="connsiteY22627"/>
              </a:cxn>
              <a:cxn ang="0">
                <a:pos x="connsiteX22628" y="connsiteY22628"/>
              </a:cxn>
              <a:cxn ang="0">
                <a:pos x="connsiteX22629" y="connsiteY22629"/>
              </a:cxn>
              <a:cxn ang="0">
                <a:pos x="connsiteX22630" y="connsiteY22630"/>
              </a:cxn>
              <a:cxn ang="0">
                <a:pos x="connsiteX22631" y="connsiteY22631"/>
              </a:cxn>
              <a:cxn ang="0">
                <a:pos x="connsiteX22632" y="connsiteY22632"/>
              </a:cxn>
              <a:cxn ang="0">
                <a:pos x="connsiteX22633" y="connsiteY22633"/>
              </a:cxn>
              <a:cxn ang="0">
                <a:pos x="connsiteX22634" y="connsiteY22634"/>
              </a:cxn>
              <a:cxn ang="0">
                <a:pos x="connsiteX22635" y="connsiteY22635"/>
              </a:cxn>
              <a:cxn ang="0">
                <a:pos x="connsiteX22636" y="connsiteY22636"/>
              </a:cxn>
              <a:cxn ang="0">
                <a:pos x="connsiteX22637" y="connsiteY22637"/>
              </a:cxn>
              <a:cxn ang="0">
                <a:pos x="connsiteX22638" y="connsiteY22638"/>
              </a:cxn>
              <a:cxn ang="0">
                <a:pos x="connsiteX22639" y="connsiteY22639"/>
              </a:cxn>
              <a:cxn ang="0">
                <a:pos x="connsiteX22640" y="connsiteY22640"/>
              </a:cxn>
              <a:cxn ang="0">
                <a:pos x="connsiteX22641" y="connsiteY22641"/>
              </a:cxn>
              <a:cxn ang="0">
                <a:pos x="connsiteX22642" y="connsiteY22642"/>
              </a:cxn>
              <a:cxn ang="0">
                <a:pos x="connsiteX22643" y="connsiteY22643"/>
              </a:cxn>
              <a:cxn ang="0">
                <a:pos x="connsiteX22644" y="connsiteY22644"/>
              </a:cxn>
              <a:cxn ang="0">
                <a:pos x="connsiteX22645" y="connsiteY22645"/>
              </a:cxn>
              <a:cxn ang="0">
                <a:pos x="connsiteX22646" y="connsiteY22646"/>
              </a:cxn>
              <a:cxn ang="0">
                <a:pos x="connsiteX22647" y="connsiteY22647"/>
              </a:cxn>
              <a:cxn ang="0">
                <a:pos x="connsiteX22648" y="connsiteY22648"/>
              </a:cxn>
              <a:cxn ang="0">
                <a:pos x="connsiteX22649" y="connsiteY22649"/>
              </a:cxn>
              <a:cxn ang="0">
                <a:pos x="connsiteX22650" y="connsiteY22650"/>
              </a:cxn>
              <a:cxn ang="0">
                <a:pos x="connsiteX22651" y="connsiteY22651"/>
              </a:cxn>
              <a:cxn ang="0">
                <a:pos x="connsiteX22652" y="connsiteY22652"/>
              </a:cxn>
              <a:cxn ang="0">
                <a:pos x="connsiteX22653" y="connsiteY22653"/>
              </a:cxn>
              <a:cxn ang="0">
                <a:pos x="connsiteX22654" y="connsiteY22654"/>
              </a:cxn>
              <a:cxn ang="0">
                <a:pos x="connsiteX22655" y="connsiteY22655"/>
              </a:cxn>
              <a:cxn ang="0">
                <a:pos x="connsiteX22656" y="connsiteY22656"/>
              </a:cxn>
              <a:cxn ang="0">
                <a:pos x="connsiteX22657" y="connsiteY22657"/>
              </a:cxn>
              <a:cxn ang="0">
                <a:pos x="connsiteX22658" y="connsiteY22658"/>
              </a:cxn>
              <a:cxn ang="0">
                <a:pos x="connsiteX22659" y="connsiteY22659"/>
              </a:cxn>
              <a:cxn ang="0">
                <a:pos x="connsiteX22660" y="connsiteY22660"/>
              </a:cxn>
              <a:cxn ang="0">
                <a:pos x="connsiteX22661" y="connsiteY22661"/>
              </a:cxn>
              <a:cxn ang="0">
                <a:pos x="connsiteX22662" y="connsiteY22662"/>
              </a:cxn>
              <a:cxn ang="0">
                <a:pos x="connsiteX22663" y="connsiteY22663"/>
              </a:cxn>
              <a:cxn ang="0">
                <a:pos x="connsiteX22664" y="connsiteY22664"/>
              </a:cxn>
              <a:cxn ang="0">
                <a:pos x="connsiteX22665" y="connsiteY22665"/>
              </a:cxn>
              <a:cxn ang="0">
                <a:pos x="connsiteX22666" y="connsiteY22666"/>
              </a:cxn>
              <a:cxn ang="0">
                <a:pos x="connsiteX22667" y="connsiteY22667"/>
              </a:cxn>
              <a:cxn ang="0">
                <a:pos x="connsiteX22668" y="connsiteY22668"/>
              </a:cxn>
              <a:cxn ang="0">
                <a:pos x="connsiteX22669" y="connsiteY22669"/>
              </a:cxn>
              <a:cxn ang="0">
                <a:pos x="connsiteX22670" y="connsiteY22670"/>
              </a:cxn>
              <a:cxn ang="0">
                <a:pos x="connsiteX22671" y="connsiteY22671"/>
              </a:cxn>
              <a:cxn ang="0">
                <a:pos x="connsiteX22672" y="connsiteY22672"/>
              </a:cxn>
              <a:cxn ang="0">
                <a:pos x="connsiteX22673" y="connsiteY22673"/>
              </a:cxn>
              <a:cxn ang="0">
                <a:pos x="connsiteX22674" y="connsiteY22674"/>
              </a:cxn>
              <a:cxn ang="0">
                <a:pos x="connsiteX22675" y="connsiteY22675"/>
              </a:cxn>
              <a:cxn ang="0">
                <a:pos x="connsiteX22676" y="connsiteY22676"/>
              </a:cxn>
              <a:cxn ang="0">
                <a:pos x="connsiteX22677" y="connsiteY22677"/>
              </a:cxn>
              <a:cxn ang="0">
                <a:pos x="connsiteX22678" y="connsiteY22678"/>
              </a:cxn>
              <a:cxn ang="0">
                <a:pos x="connsiteX22679" y="connsiteY22679"/>
              </a:cxn>
              <a:cxn ang="0">
                <a:pos x="connsiteX22680" y="connsiteY22680"/>
              </a:cxn>
              <a:cxn ang="0">
                <a:pos x="connsiteX22681" y="connsiteY22681"/>
              </a:cxn>
              <a:cxn ang="0">
                <a:pos x="connsiteX22682" y="connsiteY22682"/>
              </a:cxn>
              <a:cxn ang="0">
                <a:pos x="connsiteX22683" y="connsiteY22683"/>
              </a:cxn>
              <a:cxn ang="0">
                <a:pos x="connsiteX22684" y="connsiteY22684"/>
              </a:cxn>
              <a:cxn ang="0">
                <a:pos x="connsiteX22685" y="connsiteY22685"/>
              </a:cxn>
              <a:cxn ang="0">
                <a:pos x="connsiteX22686" y="connsiteY22686"/>
              </a:cxn>
              <a:cxn ang="0">
                <a:pos x="connsiteX22687" y="connsiteY22687"/>
              </a:cxn>
              <a:cxn ang="0">
                <a:pos x="connsiteX22688" y="connsiteY22688"/>
              </a:cxn>
              <a:cxn ang="0">
                <a:pos x="connsiteX22689" y="connsiteY22689"/>
              </a:cxn>
              <a:cxn ang="0">
                <a:pos x="connsiteX22690" y="connsiteY22690"/>
              </a:cxn>
              <a:cxn ang="0">
                <a:pos x="connsiteX22691" y="connsiteY22691"/>
              </a:cxn>
              <a:cxn ang="0">
                <a:pos x="connsiteX22692" y="connsiteY22692"/>
              </a:cxn>
              <a:cxn ang="0">
                <a:pos x="connsiteX22693" y="connsiteY22693"/>
              </a:cxn>
              <a:cxn ang="0">
                <a:pos x="connsiteX22694" y="connsiteY22694"/>
              </a:cxn>
              <a:cxn ang="0">
                <a:pos x="connsiteX22695" y="connsiteY22695"/>
              </a:cxn>
              <a:cxn ang="0">
                <a:pos x="connsiteX22696" y="connsiteY22696"/>
              </a:cxn>
              <a:cxn ang="0">
                <a:pos x="connsiteX22697" y="connsiteY22697"/>
              </a:cxn>
              <a:cxn ang="0">
                <a:pos x="connsiteX22698" y="connsiteY22698"/>
              </a:cxn>
              <a:cxn ang="0">
                <a:pos x="connsiteX22699" y="connsiteY22699"/>
              </a:cxn>
              <a:cxn ang="0">
                <a:pos x="connsiteX22700" y="connsiteY22700"/>
              </a:cxn>
              <a:cxn ang="0">
                <a:pos x="connsiteX22701" y="connsiteY22701"/>
              </a:cxn>
              <a:cxn ang="0">
                <a:pos x="connsiteX22702" y="connsiteY22702"/>
              </a:cxn>
              <a:cxn ang="0">
                <a:pos x="connsiteX22703" y="connsiteY22703"/>
              </a:cxn>
              <a:cxn ang="0">
                <a:pos x="connsiteX22704" y="connsiteY22704"/>
              </a:cxn>
              <a:cxn ang="0">
                <a:pos x="connsiteX22705" y="connsiteY22705"/>
              </a:cxn>
              <a:cxn ang="0">
                <a:pos x="connsiteX22706" y="connsiteY22706"/>
              </a:cxn>
              <a:cxn ang="0">
                <a:pos x="connsiteX22707" y="connsiteY22707"/>
              </a:cxn>
              <a:cxn ang="0">
                <a:pos x="connsiteX22708" y="connsiteY22708"/>
              </a:cxn>
              <a:cxn ang="0">
                <a:pos x="connsiteX22709" y="connsiteY22709"/>
              </a:cxn>
              <a:cxn ang="0">
                <a:pos x="connsiteX22710" y="connsiteY22710"/>
              </a:cxn>
              <a:cxn ang="0">
                <a:pos x="connsiteX22711" y="connsiteY22711"/>
              </a:cxn>
              <a:cxn ang="0">
                <a:pos x="connsiteX22712" y="connsiteY22712"/>
              </a:cxn>
              <a:cxn ang="0">
                <a:pos x="connsiteX22713" y="connsiteY22713"/>
              </a:cxn>
              <a:cxn ang="0">
                <a:pos x="connsiteX22714" y="connsiteY22714"/>
              </a:cxn>
              <a:cxn ang="0">
                <a:pos x="connsiteX22715" y="connsiteY22715"/>
              </a:cxn>
              <a:cxn ang="0">
                <a:pos x="connsiteX22716" y="connsiteY22716"/>
              </a:cxn>
              <a:cxn ang="0">
                <a:pos x="connsiteX22717" y="connsiteY22717"/>
              </a:cxn>
              <a:cxn ang="0">
                <a:pos x="connsiteX22718" y="connsiteY22718"/>
              </a:cxn>
              <a:cxn ang="0">
                <a:pos x="connsiteX22719" y="connsiteY22719"/>
              </a:cxn>
              <a:cxn ang="0">
                <a:pos x="connsiteX22720" y="connsiteY22720"/>
              </a:cxn>
              <a:cxn ang="0">
                <a:pos x="connsiteX22721" y="connsiteY22721"/>
              </a:cxn>
              <a:cxn ang="0">
                <a:pos x="connsiteX22722" y="connsiteY22722"/>
              </a:cxn>
              <a:cxn ang="0">
                <a:pos x="connsiteX22723" y="connsiteY22723"/>
              </a:cxn>
              <a:cxn ang="0">
                <a:pos x="connsiteX22724" y="connsiteY22724"/>
              </a:cxn>
              <a:cxn ang="0">
                <a:pos x="connsiteX22725" y="connsiteY22725"/>
              </a:cxn>
              <a:cxn ang="0">
                <a:pos x="connsiteX22726" y="connsiteY22726"/>
              </a:cxn>
              <a:cxn ang="0">
                <a:pos x="connsiteX22727" y="connsiteY22727"/>
              </a:cxn>
              <a:cxn ang="0">
                <a:pos x="connsiteX22728" y="connsiteY22728"/>
              </a:cxn>
              <a:cxn ang="0">
                <a:pos x="connsiteX22729" y="connsiteY22729"/>
              </a:cxn>
              <a:cxn ang="0">
                <a:pos x="connsiteX22730" y="connsiteY22730"/>
              </a:cxn>
              <a:cxn ang="0">
                <a:pos x="connsiteX22731" y="connsiteY22731"/>
              </a:cxn>
              <a:cxn ang="0">
                <a:pos x="connsiteX22732" y="connsiteY22732"/>
              </a:cxn>
              <a:cxn ang="0">
                <a:pos x="connsiteX22733" y="connsiteY22733"/>
              </a:cxn>
              <a:cxn ang="0">
                <a:pos x="connsiteX22734" y="connsiteY22734"/>
              </a:cxn>
              <a:cxn ang="0">
                <a:pos x="connsiteX22735" y="connsiteY22735"/>
              </a:cxn>
              <a:cxn ang="0">
                <a:pos x="connsiteX22736" y="connsiteY22736"/>
              </a:cxn>
              <a:cxn ang="0">
                <a:pos x="connsiteX22737" y="connsiteY22737"/>
              </a:cxn>
              <a:cxn ang="0">
                <a:pos x="connsiteX22738" y="connsiteY22738"/>
              </a:cxn>
              <a:cxn ang="0">
                <a:pos x="connsiteX22739" y="connsiteY22739"/>
              </a:cxn>
              <a:cxn ang="0">
                <a:pos x="connsiteX22740" y="connsiteY22740"/>
              </a:cxn>
              <a:cxn ang="0">
                <a:pos x="connsiteX22741" y="connsiteY22741"/>
              </a:cxn>
              <a:cxn ang="0">
                <a:pos x="connsiteX22742" y="connsiteY22742"/>
              </a:cxn>
              <a:cxn ang="0">
                <a:pos x="connsiteX22743" y="connsiteY22743"/>
              </a:cxn>
              <a:cxn ang="0">
                <a:pos x="connsiteX22744" y="connsiteY22744"/>
              </a:cxn>
              <a:cxn ang="0">
                <a:pos x="connsiteX22745" y="connsiteY22745"/>
              </a:cxn>
              <a:cxn ang="0">
                <a:pos x="connsiteX22746" y="connsiteY22746"/>
              </a:cxn>
              <a:cxn ang="0">
                <a:pos x="connsiteX22747" y="connsiteY22747"/>
              </a:cxn>
              <a:cxn ang="0">
                <a:pos x="connsiteX22748" y="connsiteY22748"/>
              </a:cxn>
              <a:cxn ang="0">
                <a:pos x="connsiteX22749" y="connsiteY22749"/>
              </a:cxn>
              <a:cxn ang="0">
                <a:pos x="connsiteX22750" y="connsiteY22750"/>
              </a:cxn>
              <a:cxn ang="0">
                <a:pos x="connsiteX22751" y="connsiteY22751"/>
              </a:cxn>
              <a:cxn ang="0">
                <a:pos x="connsiteX22752" y="connsiteY22752"/>
              </a:cxn>
              <a:cxn ang="0">
                <a:pos x="connsiteX22753" y="connsiteY22753"/>
              </a:cxn>
              <a:cxn ang="0">
                <a:pos x="connsiteX22754" y="connsiteY22754"/>
              </a:cxn>
              <a:cxn ang="0">
                <a:pos x="connsiteX22755" y="connsiteY22755"/>
              </a:cxn>
              <a:cxn ang="0">
                <a:pos x="connsiteX22756" y="connsiteY22756"/>
              </a:cxn>
              <a:cxn ang="0">
                <a:pos x="connsiteX22757" y="connsiteY22757"/>
              </a:cxn>
              <a:cxn ang="0">
                <a:pos x="connsiteX22758" y="connsiteY22758"/>
              </a:cxn>
              <a:cxn ang="0">
                <a:pos x="connsiteX22759" y="connsiteY22759"/>
              </a:cxn>
              <a:cxn ang="0">
                <a:pos x="connsiteX22760" y="connsiteY22760"/>
              </a:cxn>
              <a:cxn ang="0">
                <a:pos x="connsiteX22761" y="connsiteY22761"/>
              </a:cxn>
              <a:cxn ang="0">
                <a:pos x="connsiteX22762" y="connsiteY22762"/>
              </a:cxn>
              <a:cxn ang="0">
                <a:pos x="connsiteX22763" y="connsiteY22763"/>
              </a:cxn>
              <a:cxn ang="0">
                <a:pos x="connsiteX22764" y="connsiteY22764"/>
              </a:cxn>
              <a:cxn ang="0">
                <a:pos x="connsiteX22765" y="connsiteY22765"/>
              </a:cxn>
              <a:cxn ang="0">
                <a:pos x="connsiteX22766" y="connsiteY22766"/>
              </a:cxn>
              <a:cxn ang="0">
                <a:pos x="connsiteX22767" y="connsiteY22767"/>
              </a:cxn>
              <a:cxn ang="0">
                <a:pos x="connsiteX22768" y="connsiteY22768"/>
              </a:cxn>
              <a:cxn ang="0">
                <a:pos x="connsiteX22769" y="connsiteY22769"/>
              </a:cxn>
              <a:cxn ang="0">
                <a:pos x="connsiteX22770" y="connsiteY22770"/>
              </a:cxn>
              <a:cxn ang="0">
                <a:pos x="connsiteX22771" y="connsiteY22771"/>
              </a:cxn>
              <a:cxn ang="0">
                <a:pos x="connsiteX22772" y="connsiteY22772"/>
              </a:cxn>
              <a:cxn ang="0">
                <a:pos x="connsiteX22773" y="connsiteY22773"/>
              </a:cxn>
              <a:cxn ang="0">
                <a:pos x="connsiteX22774" y="connsiteY22774"/>
              </a:cxn>
              <a:cxn ang="0">
                <a:pos x="connsiteX22775" y="connsiteY22775"/>
              </a:cxn>
              <a:cxn ang="0">
                <a:pos x="connsiteX22776" y="connsiteY22776"/>
              </a:cxn>
              <a:cxn ang="0">
                <a:pos x="connsiteX22777" y="connsiteY22777"/>
              </a:cxn>
              <a:cxn ang="0">
                <a:pos x="connsiteX22778" y="connsiteY22778"/>
              </a:cxn>
              <a:cxn ang="0">
                <a:pos x="connsiteX22779" y="connsiteY22779"/>
              </a:cxn>
              <a:cxn ang="0">
                <a:pos x="connsiteX22780" y="connsiteY22780"/>
              </a:cxn>
              <a:cxn ang="0">
                <a:pos x="connsiteX22781" y="connsiteY22781"/>
              </a:cxn>
              <a:cxn ang="0">
                <a:pos x="connsiteX22782" y="connsiteY22782"/>
              </a:cxn>
              <a:cxn ang="0">
                <a:pos x="connsiteX22783" y="connsiteY22783"/>
              </a:cxn>
              <a:cxn ang="0">
                <a:pos x="connsiteX22784" y="connsiteY22784"/>
              </a:cxn>
              <a:cxn ang="0">
                <a:pos x="connsiteX22785" y="connsiteY22785"/>
              </a:cxn>
              <a:cxn ang="0">
                <a:pos x="connsiteX22786" y="connsiteY22786"/>
              </a:cxn>
              <a:cxn ang="0">
                <a:pos x="connsiteX22787" y="connsiteY22787"/>
              </a:cxn>
              <a:cxn ang="0">
                <a:pos x="connsiteX22788" y="connsiteY22788"/>
              </a:cxn>
              <a:cxn ang="0">
                <a:pos x="connsiteX22789" y="connsiteY22789"/>
              </a:cxn>
              <a:cxn ang="0">
                <a:pos x="connsiteX22790" y="connsiteY22790"/>
              </a:cxn>
              <a:cxn ang="0">
                <a:pos x="connsiteX22791" y="connsiteY22791"/>
              </a:cxn>
              <a:cxn ang="0">
                <a:pos x="connsiteX22792" y="connsiteY22792"/>
              </a:cxn>
              <a:cxn ang="0">
                <a:pos x="connsiteX22793" y="connsiteY22793"/>
              </a:cxn>
              <a:cxn ang="0">
                <a:pos x="connsiteX22794" y="connsiteY22794"/>
              </a:cxn>
              <a:cxn ang="0">
                <a:pos x="connsiteX22795" y="connsiteY22795"/>
              </a:cxn>
              <a:cxn ang="0">
                <a:pos x="connsiteX22796" y="connsiteY22796"/>
              </a:cxn>
              <a:cxn ang="0">
                <a:pos x="connsiteX22797" y="connsiteY22797"/>
              </a:cxn>
              <a:cxn ang="0">
                <a:pos x="connsiteX22798" y="connsiteY22798"/>
              </a:cxn>
              <a:cxn ang="0">
                <a:pos x="connsiteX22799" y="connsiteY22799"/>
              </a:cxn>
              <a:cxn ang="0">
                <a:pos x="connsiteX22800" y="connsiteY22800"/>
              </a:cxn>
              <a:cxn ang="0">
                <a:pos x="connsiteX22801" y="connsiteY22801"/>
              </a:cxn>
              <a:cxn ang="0">
                <a:pos x="connsiteX22802" y="connsiteY22802"/>
              </a:cxn>
              <a:cxn ang="0">
                <a:pos x="connsiteX22803" y="connsiteY22803"/>
              </a:cxn>
              <a:cxn ang="0">
                <a:pos x="connsiteX22804" y="connsiteY22804"/>
              </a:cxn>
              <a:cxn ang="0">
                <a:pos x="connsiteX22805" y="connsiteY22805"/>
              </a:cxn>
              <a:cxn ang="0">
                <a:pos x="connsiteX22806" y="connsiteY22806"/>
              </a:cxn>
              <a:cxn ang="0">
                <a:pos x="connsiteX22807" y="connsiteY22807"/>
              </a:cxn>
              <a:cxn ang="0">
                <a:pos x="connsiteX22808" y="connsiteY22808"/>
              </a:cxn>
              <a:cxn ang="0">
                <a:pos x="connsiteX22809" y="connsiteY22809"/>
              </a:cxn>
              <a:cxn ang="0">
                <a:pos x="connsiteX22810" y="connsiteY22810"/>
              </a:cxn>
              <a:cxn ang="0">
                <a:pos x="connsiteX22811" y="connsiteY22811"/>
              </a:cxn>
              <a:cxn ang="0">
                <a:pos x="connsiteX22812" y="connsiteY22812"/>
              </a:cxn>
              <a:cxn ang="0">
                <a:pos x="connsiteX22813" y="connsiteY22813"/>
              </a:cxn>
              <a:cxn ang="0">
                <a:pos x="connsiteX22814" y="connsiteY22814"/>
              </a:cxn>
              <a:cxn ang="0">
                <a:pos x="connsiteX22815" y="connsiteY22815"/>
              </a:cxn>
              <a:cxn ang="0">
                <a:pos x="connsiteX22816" y="connsiteY22816"/>
              </a:cxn>
              <a:cxn ang="0">
                <a:pos x="connsiteX22817" y="connsiteY22817"/>
              </a:cxn>
              <a:cxn ang="0">
                <a:pos x="connsiteX22818" y="connsiteY22818"/>
              </a:cxn>
              <a:cxn ang="0">
                <a:pos x="connsiteX22819" y="connsiteY22819"/>
              </a:cxn>
              <a:cxn ang="0">
                <a:pos x="connsiteX22820" y="connsiteY22820"/>
              </a:cxn>
              <a:cxn ang="0">
                <a:pos x="connsiteX22821" y="connsiteY22821"/>
              </a:cxn>
              <a:cxn ang="0">
                <a:pos x="connsiteX22822" y="connsiteY22822"/>
              </a:cxn>
              <a:cxn ang="0">
                <a:pos x="connsiteX22823" y="connsiteY22823"/>
              </a:cxn>
              <a:cxn ang="0">
                <a:pos x="connsiteX22824" y="connsiteY22824"/>
              </a:cxn>
              <a:cxn ang="0">
                <a:pos x="connsiteX22825" y="connsiteY22825"/>
              </a:cxn>
              <a:cxn ang="0">
                <a:pos x="connsiteX22826" y="connsiteY22826"/>
              </a:cxn>
              <a:cxn ang="0">
                <a:pos x="connsiteX22827" y="connsiteY22827"/>
              </a:cxn>
              <a:cxn ang="0">
                <a:pos x="connsiteX22828" y="connsiteY22828"/>
              </a:cxn>
              <a:cxn ang="0">
                <a:pos x="connsiteX22829" y="connsiteY22829"/>
              </a:cxn>
              <a:cxn ang="0">
                <a:pos x="connsiteX22830" y="connsiteY22830"/>
              </a:cxn>
              <a:cxn ang="0">
                <a:pos x="connsiteX22831" y="connsiteY22831"/>
              </a:cxn>
              <a:cxn ang="0">
                <a:pos x="connsiteX22832" y="connsiteY22832"/>
              </a:cxn>
              <a:cxn ang="0">
                <a:pos x="connsiteX22833" y="connsiteY22833"/>
              </a:cxn>
              <a:cxn ang="0">
                <a:pos x="connsiteX22834" y="connsiteY22834"/>
              </a:cxn>
              <a:cxn ang="0">
                <a:pos x="connsiteX22835" y="connsiteY22835"/>
              </a:cxn>
              <a:cxn ang="0">
                <a:pos x="connsiteX22836" y="connsiteY22836"/>
              </a:cxn>
              <a:cxn ang="0">
                <a:pos x="connsiteX22837" y="connsiteY22837"/>
              </a:cxn>
              <a:cxn ang="0">
                <a:pos x="connsiteX22838" y="connsiteY22838"/>
              </a:cxn>
              <a:cxn ang="0">
                <a:pos x="connsiteX22839" y="connsiteY22839"/>
              </a:cxn>
              <a:cxn ang="0">
                <a:pos x="connsiteX22840" y="connsiteY22840"/>
              </a:cxn>
              <a:cxn ang="0">
                <a:pos x="connsiteX22841" y="connsiteY22841"/>
              </a:cxn>
              <a:cxn ang="0">
                <a:pos x="connsiteX22842" y="connsiteY22842"/>
              </a:cxn>
              <a:cxn ang="0">
                <a:pos x="connsiteX22843" y="connsiteY22843"/>
              </a:cxn>
              <a:cxn ang="0">
                <a:pos x="connsiteX22844" y="connsiteY22844"/>
              </a:cxn>
              <a:cxn ang="0">
                <a:pos x="connsiteX22845" y="connsiteY22845"/>
              </a:cxn>
              <a:cxn ang="0">
                <a:pos x="connsiteX22846" y="connsiteY22846"/>
              </a:cxn>
              <a:cxn ang="0">
                <a:pos x="connsiteX22847" y="connsiteY22847"/>
              </a:cxn>
              <a:cxn ang="0">
                <a:pos x="connsiteX22848" y="connsiteY22848"/>
              </a:cxn>
              <a:cxn ang="0">
                <a:pos x="connsiteX22849" y="connsiteY22849"/>
              </a:cxn>
              <a:cxn ang="0">
                <a:pos x="connsiteX22850" y="connsiteY22850"/>
              </a:cxn>
              <a:cxn ang="0">
                <a:pos x="connsiteX22851" y="connsiteY22851"/>
              </a:cxn>
              <a:cxn ang="0">
                <a:pos x="connsiteX22852" y="connsiteY22852"/>
              </a:cxn>
              <a:cxn ang="0">
                <a:pos x="connsiteX22853" y="connsiteY22853"/>
              </a:cxn>
              <a:cxn ang="0">
                <a:pos x="connsiteX22854" y="connsiteY22854"/>
              </a:cxn>
              <a:cxn ang="0">
                <a:pos x="connsiteX22855" y="connsiteY22855"/>
              </a:cxn>
              <a:cxn ang="0">
                <a:pos x="connsiteX22856" y="connsiteY22856"/>
              </a:cxn>
              <a:cxn ang="0">
                <a:pos x="connsiteX22857" y="connsiteY22857"/>
              </a:cxn>
              <a:cxn ang="0">
                <a:pos x="connsiteX22858" y="connsiteY22858"/>
              </a:cxn>
              <a:cxn ang="0">
                <a:pos x="connsiteX22859" y="connsiteY22859"/>
              </a:cxn>
              <a:cxn ang="0">
                <a:pos x="connsiteX22860" y="connsiteY22860"/>
              </a:cxn>
              <a:cxn ang="0">
                <a:pos x="connsiteX22861" y="connsiteY22861"/>
              </a:cxn>
              <a:cxn ang="0">
                <a:pos x="connsiteX22862" y="connsiteY22862"/>
              </a:cxn>
              <a:cxn ang="0">
                <a:pos x="connsiteX22863" y="connsiteY22863"/>
              </a:cxn>
              <a:cxn ang="0">
                <a:pos x="connsiteX22864" y="connsiteY22864"/>
              </a:cxn>
              <a:cxn ang="0">
                <a:pos x="connsiteX22865" y="connsiteY22865"/>
              </a:cxn>
              <a:cxn ang="0">
                <a:pos x="connsiteX22866" y="connsiteY22866"/>
              </a:cxn>
              <a:cxn ang="0">
                <a:pos x="connsiteX22867" y="connsiteY22867"/>
              </a:cxn>
              <a:cxn ang="0">
                <a:pos x="connsiteX22868" y="connsiteY22868"/>
              </a:cxn>
              <a:cxn ang="0">
                <a:pos x="connsiteX22869" y="connsiteY22869"/>
              </a:cxn>
              <a:cxn ang="0">
                <a:pos x="connsiteX22870" y="connsiteY22870"/>
              </a:cxn>
              <a:cxn ang="0">
                <a:pos x="connsiteX22871" y="connsiteY22871"/>
              </a:cxn>
              <a:cxn ang="0">
                <a:pos x="connsiteX22872" y="connsiteY22872"/>
              </a:cxn>
              <a:cxn ang="0">
                <a:pos x="connsiteX22873" y="connsiteY22873"/>
              </a:cxn>
              <a:cxn ang="0">
                <a:pos x="connsiteX22874" y="connsiteY22874"/>
              </a:cxn>
              <a:cxn ang="0">
                <a:pos x="connsiteX22875" y="connsiteY22875"/>
              </a:cxn>
              <a:cxn ang="0">
                <a:pos x="connsiteX22876" y="connsiteY22876"/>
              </a:cxn>
              <a:cxn ang="0">
                <a:pos x="connsiteX22877" y="connsiteY22877"/>
              </a:cxn>
              <a:cxn ang="0">
                <a:pos x="connsiteX22878" y="connsiteY22878"/>
              </a:cxn>
              <a:cxn ang="0">
                <a:pos x="connsiteX22879" y="connsiteY22879"/>
              </a:cxn>
              <a:cxn ang="0">
                <a:pos x="connsiteX22880" y="connsiteY22880"/>
              </a:cxn>
              <a:cxn ang="0">
                <a:pos x="connsiteX22881" y="connsiteY22881"/>
              </a:cxn>
              <a:cxn ang="0">
                <a:pos x="connsiteX22882" y="connsiteY22882"/>
              </a:cxn>
              <a:cxn ang="0">
                <a:pos x="connsiteX22883" y="connsiteY22883"/>
              </a:cxn>
              <a:cxn ang="0">
                <a:pos x="connsiteX22884" y="connsiteY22884"/>
              </a:cxn>
              <a:cxn ang="0">
                <a:pos x="connsiteX22885" y="connsiteY22885"/>
              </a:cxn>
              <a:cxn ang="0">
                <a:pos x="connsiteX22886" y="connsiteY22886"/>
              </a:cxn>
              <a:cxn ang="0">
                <a:pos x="connsiteX22887" y="connsiteY22887"/>
              </a:cxn>
              <a:cxn ang="0">
                <a:pos x="connsiteX22888" y="connsiteY22888"/>
              </a:cxn>
              <a:cxn ang="0">
                <a:pos x="connsiteX22889" y="connsiteY22889"/>
              </a:cxn>
              <a:cxn ang="0">
                <a:pos x="connsiteX22890" y="connsiteY22890"/>
              </a:cxn>
              <a:cxn ang="0">
                <a:pos x="connsiteX22891" y="connsiteY22891"/>
              </a:cxn>
              <a:cxn ang="0">
                <a:pos x="connsiteX22892" y="connsiteY22892"/>
              </a:cxn>
              <a:cxn ang="0">
                <a:pos x="connsiteX22893" y="connsiteY22893"/>
              </a:cxn>
              <a:cxn ang="0">
                <a:pos x="connsiteX22894" y="connsiteY22894"/>
              </a:cxn>
              <a:cxn ang="0">
                <a:pos x="connsiteX22895" y="connsiteY22895"/>
              </a:cxn>
              <a:cxn ang="0">
                <a:pos x="connsiteX22896" y="connsiteY22896"/>
              </a:cxn>
              <a:cxn ang="0">
                <a:pos x="connsiteX22897" y="connsiteY22897"/>
              </a:cxn>
              <a:cxn ang="0">
                <a:pos x="connsiteX22898" y="connsiteY22898"/>
              </a:cxn>
              <a:cxn ang="0">
                <a:pos x="connsiteX22899" y="connsiteY22899"/>
              </a:cxn>
              <a:cxn ang="0">
                <a:pos x="connsiteX22900" y="connsiteY22900"/>
              </a:cxn>
              <a:cxn ang="0">
                <a:pos x="connsiteX22901" y="connsiteY22901"/>
              </a:cxn>
              <a:cxn ang="0">
                <a:pos x="connsiteX22902" y="connsiteY22902"/>
              </a:cxn>
              <a:cxn ang="0">
                <a:pos x="connsiteX22903" y="connsiteY22903"/>
              </a:cxn>
              <a:cxn ang="0">
                <a:pos x="connsiteX22904" y="connsiteY22904"/>
              </a:cxn>
              <a:cxn ang="0">
                <a:pos x="connsiteX22905" y="connsiteY22905"/>
              </a:cxn>
              <a:cxn ang="0">
                <a:pos x="connsiteX22906" y="connsiteY22906"/>
              </a:cxn>
              <a:cxn ang="0">
                <a:pos x="connsiteX22907" y="connsiteY22907"/>
              </a:cxn>
              <a:cxn ang="0">
                <a:pos x="connsiteX22908" y="connsiteY22908"/>
              </a:cxn>
              <a:cxn ang="0">
                <a:pos x="connsiteX22909" y="connsiteY22909"/>
              </a:cxn>
              <a:cxn ang="0">
                <a:pos x="connsiteX22910" y="connsiteY22910"/>
              </a:cxn>
              <a:cxn ang="0">
                <a:pos x="connsiteX22911" y="connsiteY22911"/>
              </a:cxn>
              <a:cxn ang="0">
                <a:pos x="connsiteX22912" y="connsiteY22912"/>
              </a:cxn>
              <a:cxn ang="0">
                <a:pos x="connsiteX22913" y="connsiteY22913"/>
              </a:cxn>
              <a:cxn ang="0">
                <a:pos x="connsiteX22914" y="connsiteY22914"/>
              </a:cxn>
              <a:cxn ang="0">
                <a:pos x="connsiteX22915" y="connsiteY22915"/>
              </a:cxn>
              <a:cxn ang="0">
                <a:pos x="connsiteX22916" y="connsiteY22916"/>
              </a:cxn>
              <a:cxn ang="0">
                <a:pos x="connsiteX22917" y="connsiteY22917"/>
              </a:cxn>
              <a:cxn ang="0">
                <a:pos x="connsiteX22918" y="connsiteY22918"/>
              </a:cxn>
              <a:cxn ang="0">
                <a:pos x="connsiteX22919" y="connsiteY22919"/>
              </a:cxn>
              <a:cxn ang="0">
                <a:pos x="connsiteX22920" y="connsiteY22920"/>
              </a:cxn>
              <a:cxn ang="0">
                <a:pos x="connsiteX22921" y="connsiteY22921"/>
              </a:cxn>
              <a:cxn ang="0">
                <a:pos x="connsiteX22922" y="connsiteY22922"/>
              </a:cxn>
              <a:cxn ang="0">
                <a:pos x="connsiteX22923" y="connsiteY22923"/>
              </a:cxn>
              <a:cxn ang="0">
                <a:pos x="connsiteX22924" y="connsiteY22924"/>
              </a:cxn>
              <a:cxn ang="0">
                <a:pos x="connsiteX22925" y="connsiteY22925"/>
              </a:cxn>
              <a:cxn ang="0">
                <a:pos x="connsiteX22926" y="connsiteY22926"/>
              </a:cxn>
              <a:cxn ang="0">
                <a:pos x="connsiteX22927" y="connsiteY22927"/>
              </a:cxn>
              <a:cxn ang="0">
                <a:pos x="connsiteX22928" y="connsiteY22928"/>
              </a:cxn>
              <a:cxn ang="0">
                <a:pos x="connsiteX22929" y="connsiteY22929"/>
              </a:cxn>
              <a:cxn ang="0">
                <a:pos x="connsiteX22930" y="connsiteY22930"/>
              </a:cxn>
              <a:cxn ang="0">
                <a:pos x="connsiteX22931" y="connsiteY22931"/>
              </a:cxn>
              <a:cxn ang="0">
                <a:pos x="connsiteX22932" y="connsiteY22932"/>
              </a:cxn>
              <a:cxn ang="0">
                <a:pos x="connsiteX22933" y="connsiteY22933"/>
              </a:cxn>
              <a:cxn ang="0">
                <a:pos x="connsiteX22934" y="connsiteY22934"/>
              </a:cxn>
              <a:cxn ang="0">
                <a:pos x="connsiteX22935" y="connsiteY22935"/>
              </a:cxn>
              <a:cxn ang="0">
                <a:pos x="connsiteX22936" y="connsiteY22936"/>
              </a:cxn>
              <a:cxn ang="0">
                <a:pos x="connsiteX22937" y="connsiteY22937"/>
              </a:cxn>
              <a:cxn ang="0">
                <a:pos x="connsiteX22938" y="connsiteY22938"/>
              </a:cxn>
              <a:cxn ang="0">
                <a:pos x="connsiteX22939" y="connsiteY22939"/>
              </a:cxn>
              <a:cxn ang="0">
                <a:pos x="connsiteX22940" y="connsiteY22940"/>
              </a:cxn>
              <a:cxn ang="0">
                <a:pos x="connsiteX22941" y="connsiteY22941"/>
              </a:cxn>
              <a:cxn ang="0">
                <a:pos x="connsiteX22942" y="connsiteY22942"/>
              </a:cxn>
              <a:cxn ang="0">
                <a:pos x="connsiteX22943" y="connsiteY22943"/>
              </a:cxn>
              <a:cxn ang="0">
                <a:pos x="connsiteX22944" y="connsiteY22944"/>
              </a:cxn>
              <a:cxn ang="0">
                <a:pos x="connsiteX22945" y="connsiteY22945"/>
              </a:cxn>
              <a:cxn ang="0">
                <a:pos x="connsiteX22946" y="connsiteY22946"/>
              </a:cxn>
              <a:cxn ang="0">
                <a:pos x="connsiteX22947" y="connsiteY22947"/>
              </a:cxn>
              <a:cxn ang="0">
                <a:pos x="connsiteX22948" y="connsiteY22948"/>
              </a:cxn>
              <a:cxn ang="0">
                <a:pos x="connsiteX22949" y="connsiteY22949"/>
              </a:cxn>
              <a:cxn ang="0">
                <a:pos x="connsiteX22950" y="connsiteY22950"/>
              </a:cxn>
              <a:cxn ang="0">
                <a:pos x="connsiteX22951" y="connsiteY22951"/>
              </a:cxn>
              <a:cxn ang="0">
                <a:pos x="connsiteX22952" y="connsiteY22952"/>
              </a:cxn>
              <a:cxn ang="0">
                <a:pos x="connsiteX22953" y="connsiteY22953"/>
              </a:cxn>
              <a:cxn ang="0">
                <a:pos x="connsiteX22954" y="connsiteY22954"/>
              </a:cxn>
              <a:cxn ang="0">
                <a:pos x="connsiteX22955" y="connsiteY22955"/>
              </a:cxn>
              <a:cxn ang="0">
                <a:pos x="connsiteX22956" y="connsiteY22956"/>
              </a:cxn>
              <a:cxn ang="0">
                <a:pos x="connsiteX22957" y="connsiteY22957"/>
              </a:cxn>
              <a:cxn ang="0">
                <a:pos x="connsiteX22958" y="connsiteY22958"/>
              </a:cxn>
              <a:cxn ang="0">
                <a:pos x="connsiteX22959" y="connsiteY22959"/>
              </a:cxn>
              <a:cxn ang="0">
                <a:pos x="connsiteX22960" y="connsiteY22960"/>
              </a:cxn>
              <a:cxn ang="0">
                <a:pos x="connsiteX22961" y="connsiteY22961"/>
              </a:cxn>
              <a:cxn ang="0">
                <a:pos x="connsiteX22962" y="connsiteY22962"/>
              </a:cxn>
              <a:cxn ang="0">
                <a:pos x="connsiteX22963" y="connsiteY22963"/>
              </a:cxn>
              <a:cxn ang="0">
                <a:pos x="connsiteX22964" y="connsiteY22964"/>
              </a:cxn>
              <a:cxn ang="0">
                <a:pos x="connsiteX22965" y="connsiteY22965"/>
              </a:cxn>
              <a:cxn ang="0">
                <a:pos x="connsiteX22966" y="connsiteY22966"/>
              </a:cxn>
              <a:cxn ang="0">
                <a:pos x="connsiteX22967" y="connsiteY22967"/>
              </a:cxn>
              <a:cxn ang="0">
                <a:pos x="connsiteX22968" y="connsiteY22968"/>
              </a:cxn>
              <a:cxn ang="0">
                <a:pos x="connsiteX22969" y="connsiteY22969"/>
              </a:cxn>
              <a:cxn ang="0">
                <a:pos x="connsiteX22970" y="connsiteY22970"/>
              </a:cxn>
              <a:cxn ang="0">
                <a:pos x="connsiteX22971" y="connsiteY22971"/>
              </a:cxn>
              <a:cxn ang="0">
                <a:pos x="connsiteX22972" y="connsiteY22972"/>
              </a:cxn>
              <a:cxn ang="0">
                <a:pos x="connsiteX22973" y="connsiteY22973"/>
              </a:cxn>
              <a:cxn ang="0">
                <a:pos x="connsiteX22974" y="connsiteY22974"/>
              </a:cxn>
              <a:cxn ang="0">
                <a:pos x="connsiteX22975" y="connsiteY22975"/>
              </a:cxn>
              <a:cxn ang="0">
                <a:pos x="connsiteX22976" y="connsiteY22976"/>
              </a:cxn>
              <a:cxn ang="0">
                <a:pos x="connsiteX22977" y="connsiteY22977"/>
              </a:cxn>
              <a:cxn ang="0">
                <a:pos x="connsiteX22978" y="connsiteY22978"/>
              </a:cxn>
              <a:cxn ang="0">
                <a:pos x="connsiteX22979" y="connsiteY22979"/>
              </a:cxn>
              <a:cxn ang="0">
                <a:pos x="connsiteX22980" y="connsiteY22980"/>
              </a:cxn>
              <a:cxn ang="0">
                <a:pos x="connsiteX22981" y="connsiteY22981"/>
              </a:cxn>
              <a:cxn ang="0">
                <a:pos x="connsiteX22982" y="connsiteY22982"/>
              </a:cxn>
              <a:cxn ang="0">
                <a:pos x="connsiteX22983" y="connsiteY22983"/>
              </a:cxn>
              <a:cxn ang="0">
                <a:pos x="connsiteX22984" y="connsiteY22984"/>
              </a:cxn>
              <a:cxn ang="0">
                <a:pos x="connsiteX22985" y="connsiteY22985"/>
              </a:cxn>
              <a:cxn ang="0">
                <a:pos x="connsiteX22986" y="connsiteY22986"/>
              </a:cxn>
              <a:cxn ang="0">
                <a:pos x="connsiteX22987" y="connsiteY22987"/>
              </a:cxn>
              <a:cxn ang="0">
                <a:pos x="connsiteX22988" y="connsiteY22988"/>
              </a:cxn>
              <a:cxn ang="0">
                <a:pos x="connsiteX22989" y="connsiteY22989"/>
              </a:cxn>
              <a:cxn ang="0">
                <a:pos x="connsiteX22990" y="connsiteY22990"/>
              </a:cxn>
              <a:cxn ang="0">
                <a:pos x="connsiteX22991" y="connsiteY22991"/>
              </a:cxn>
              <a:cxn ang="0">
                <a:pos x="connsiteX22992" y="connsiteY22992"/>
              </a:cxn>
              <a:cxn ang="0">
                <a:pos x="connsiteX22993" y="connsiteY22993"/>
              </a:cxn>
              <a:cxn ang="0">
                <a:pos x="connsiteX22994" y="connsiteY22994"/>
              </a:cxn>
              <a:cxn ang="0">
                <a:pos x="connsiteX22995" y="connsiteY22995"/>
              </a:cxn>
              <a:cxn ang="0">
                <a:pos x="connsiteX22996" y="connsiteY22996"/>
              </a:cxn>
              <a:cxn ang="0">
                <a:pos x="connsiteX22997" y="connsiteY22997"/>
              </a:cxn>
              <a:cxn ang="0">
                <a:pos x="connsiteX22998" y="connsiteY22998"/>
              </a:cxn>
              <a:cxn ang="0">
                <a:pos x="connsiteX22999" y="connsiteY22999"/>
              </a:cxn>
              <a:cxn ang="0">
                <a:pos x="connsiteX23000" y="connsiteY23000"/>
              </a:cxn>
              <a:cxn ang="0">
                <a:pos x="connsiteX23001" y="connsiteY23001"/>
              </a:cxn>
              <a:cxn ang="0">
                <a:pos x="connsiteX23002" y="connsiteY23002"/>
              </a:cxn>
              <a:cxn ang="0">
                <a:pos x="connsiteX23003" y="connsiteY23003"/>
              </a:cxn>
              <a:cxn ang="0">
                <a:pos x="connsiteX23004" y="connsiteY23004"/>
              </a:cxn>
              <a:cxn ang="0">
                <a:pos x="connsiteX23005" y="connsiteY23005"/>
              </a:cxn>
              <a:cxn ang="0">
                <a:pos x="connsiteX23006" y="connsiteY23006"/>
              </a:cxn>
              <a:cxn ang="0">
                <a:pos x="connsiteX23007" y="connsiteY23007"/>
              </a:cxn>
              <a:cxn ang="0">
                <a:pos x="connsiteX23008" y="connsiteY23008"/>
              </a:cxn>
              <a:cxn ang="0">
                <a:pos x="connsiteX23009" y="connsiteY23009"/>
              </a:cxn>
              <a:cxn ang="0">
                <a:pos x="connsiteX23010" y="connsiteY23010"/>
              </a:cxn>
              <a:cxn ang="0">
                <a:pos x="connsiteX23011" y="connsiteY23011"/>
              </a:cxn>
              <a:cxn ang="0">
                <a:pos x="connsiteX23012" y="connsiteY23012"/>
              </a:cxn>
              <a:cxn ang="0">
                <a:pos x="connsiteX23013" y="connsiteY23013"/>
              </a:cxn>
              <a:cxn ang="0">
                <a:pos x="connsiteX23014" y="connsiteY23014"/>
              </a:cxn>
              <a:cxn ang="0">
                <a:pos x="connsiteX23015" y="connsiteY23015"/>
              </a:cxn>
              <a:cxn ang="0">
                <a:pos x="connsiteX23016" y="connsiteY23016"/>
              </a:cxn>
              <a:cxn ang="0">
                <a:pos x="connsiteX23017" y="connsiteY23017"/>
              </a:cxn>
              <a:cxn ang="0">
                <a:pos x="connsiteX23018" y="connsiteY23018"/>
              </a:cxn>
              <a:cxn ang="0">
                <a:pos x="connsiteX23019" y="connsiteY23019"/>
              </a:cxn>
              <a:cxn ang="0">
                <a:pos x="connsiteX23020" y="connsiteY23020"/>
              </a:cxn>
              <a:cxn ang="0">
                <a:pos x="connsiteX23021" y="connsiteY23021"/>
              </a:cxn>
              <a:cxn ang="0">
                <a:pos x="connsiteX23022" y="connsiteY23022"/>
              </a:cxn>
              <a:cxn ang="0">
                <a:pos x="connsiteX23023" y="connsiteY23023"/>
              </a:cxn>
              <a:cxn ang="0">
                <a:pos x="connsiteX23024" y="connsiteY23024"/>
              </a:cxn>
              <a:cxn ang="0">
                <a:pos x="connsiteX23025" y="connsiteY23025"/>
              </a:cxn>
              <a:cxn ang="0">
                <a:pos x="connsiteX23026" y="connsiteY23026"/>
              </a:cxn>
              <a:cxn ang="0">
                <a:pos x="connsiteX23027" y="connsiteY23027"/>
              </a:cxn>
              <a:cxn ang="0">
                <a:pos x="connsiteX23028" y="connsiteY23028"/>
              </a:cxn>
              <a:cxn ang="0">
                <a:pos x="connsiteX23029" y="connsiteY23029"/>
              </a:cxn>
              <a:cxn ang="0">
                <a:pos x="connsiteX23030" y="connsiteY23030"/>
              </a:cxn>
              <a:cxn ang="0">
                <a:pos x="connsiteX23031" y="connsiteY23031"/>
              </a:cxn>
              <a:cxn ang="0">
                <a:pos x="connsiteX23032" y="connsiteY23032"/>
              </a:cxn>
              <a:cxn ang="0">
                <a:pos x="connsiteX23033" y="connsiteY23033"/>
              </a:cxn>
              <a:cxn ang="0">
                <a:pos x="connsiteX23034" y="connsiteY23034"/>
              </a:cxn>
              <a:cxn ang="0">
                <a:pos x="connsiteX23035" y="connsiteY23035"/>
              </a:cxn>
              <a:cxn ang="0">
                <a:pos x="connsiteX23036" y="connsiteY23036"/>
              </a:cxn>
              <a:cxn ang="0">
                <a:pos x="connsiteX23037" y="connsiteY23037"/>
              </a:cxn>
              <a:cxn ang="0">
                <a:pos x="connsiteX23038" y="connsiteY23038"/>
              </a:cxn>
              <a:cxn ang="0">
                <a:pos x="connsiteX23039" y="connsiteY23039"/>
              </a:cxn>
              <a:cxn ang="0">
                <a:pos x="connsiteX23040" y="connsiteY23040"/>
              </a:cxn>
              <a:cxn ang="0">
                <a:pos x="connsiteX23041" y="connsiteY23041"/>
              </a:cxn>
              <a:cxn ang="0">
                <a:pos x="connsiteX23042" y="connsiteY23042"/>
              </a:cxn>
              <a:cxn ang="0">
                <a:pos x="connsiteX23043" y="connsiteY23043"/>
              </a:cxn>
              <a:cxn ang="0">
                <a:pos x="connsiteX23044" y="connsiteY23044"/>
              </a:cxn>
              <a:cxn ang="0">
                <a:pos x="connsiteX23045" y="connsiteY23045"/>
              </a:cxn>
              <a:cxn ang="0">
                <a:pos x="connsiteX23046" y="connsiteY23046"/>
              </a:cxn>
              <a:cxn ang="0">
                <a:pos x="connsiteX23047" y="connsiteY23047"/>
              </a:cxn>
              <a:cxn ang="0">
                <a:pos x="connsiteX23048" y="connsiteY23048"/>
              </a:cxn>
              <a:cxn ang="0">
                <a:pos x="connsiteX23049" y="connsiteY23049"/>
              </a:cxn>
              <a:cxn ang="0">
                <a:pos x="connsiteX23050" y="connsiteY23050"/>
              </a:cxn>
              <a:cxn ang="0">
                <a:pos x="connsiteX23051" y="connsiteY23051"/>
              </a:cxn>
              <a:cxn ang="0">
                <a:pos x="connsiteX23052" y="connsiteY23052"/>
              </a:cxn>
              <a:cxn ang="0">
                <a:pos x="connsiteX23053" y="connsiteY23053"/>
              </a:cxn>
              <a:cxn ang="0">
                <a:pos x="connsiteX23054" y="connsiteY23054"/>
              </a:cxn>
              <a:cxn ang="0">
                <a:pos x="connsiteX23055" y="connsiteY23055"/>
              </a:cxn>
              <a:cxn ang="0">
                <a:pos x="connsiteX23056" y="connsiteY23056"/>
              </a:cxn>
              <a:cxn ang="0">
                <a:pos x="connsiteX23057" y="connsiteY23057"/>
              </a:cxn>
              <a:cxn ang="0">
                <a:pos x="connsiteX23058" y="connsiteY23058"/>
              </a:cxn>
              <a:cxn ang="0">
                <a:pos x="connsiteX23059" y="connsiteY23059"/>
              </a:cxn>
              <a:cxn ang="0">
                <a:pos x="connsiteX23060" y="connsiteY23060"/>
              </a:cxn>
              <a:cxn ang="0">
                <a:pos x="connsiteX23061" y="connsiteY23061"/>
              </a:cxn>
              <a:cxn ang="0">
                <a:pos x="connsiteX23062" y="connsiteY23062"/>
              </a:cxn>
              <a:cxn ang="0">
                <a:pos x="connsiteX23063" y="connsiteY23063"/>
              </a:cxn>
              <a:cxn ang="0">
                <a:pos x="connsiteX23064" y="connsiteY23064"/>
              </a:cxn>
              <a:cxn ang="0">
                <a:pos x="connsiteX23065" y="connsiteY23065"/>
              </a:cxn>
              <a:cxn ang="0">
                <a:pos x="connsiteX23066" y="connsiteY23066"/>
              </a:cxn>
              <a:cxn ang="0">
                <a:pos x="connsiteX23067" y="connsiteY23067"/>
              </a:cxn>
              <a:cxn ang="0">
                <a:pos x="connsiteX23068" y="connsiteY23068"/>
              </a:cxn>
              <a:cxn ang="0">
                <a:pos x="connsiteX23069" y="connsiteY23069"/>
              </a:cxn>
              <a:cxn ang="0">
                <a:pos x="connsiteX23070" y="connsiteY23070"/>
              </a:cxn>
              <a:cxn ang="0">
                <a:pos x="connsiteX23071" y="connsiteY23071"/>
              </a:cxn>
              <a:cxn ang="0">
                <a:pos x="connsiteX23072" y="connsiteY23072"/>
              </a:cxn>
              <a:cxn ang="0">
                <a:pos x="connsiteX23073" y="connsiteY23073"/>
              </a:cxn>
              <a:cxn ang="0">
                <a:pos x="connsiteX23074" y="connsiteY23074"/>
              </a:cxn>
              <a:cxn ang="0">
                <a:pos x="connsiteX23075" y="connsiteY23075"/>
              </a:cxn>
              <a:cxn ang="0">
                <a:pos x="connsiteX23076" y="connsiteY23076"/>
              </a:cxn>
              <a:cxn ang="0">
                <a:pos x="connsiteX23077" y="connsiteY23077"/>
              </a:cxn>
              <a:cxn ang="0">
                <a:pos x="connsiteX23078" y="connsiteY23078"/>
              </a:cxn>
              <a:cxn ang="0">
                <a:pos x="connsiteX23079" y="connsiteY23079"/>
              </a:cxn>
              <a:cxn ang="0">
                <a:pos x="connsiteX23080" y="connsiteY23080"/>
              </a:cxn>
              <a:cxn ang="0">
                <a:pos x="connsiteX23081" y="connsiteY23081"/>
              </a:cxn>
              <a:cxn ang="0">
                <a:pos x="connsiteX23082" y="connsiteY23082"/>
              </a:cxn>
              <a:cxn ang="0">
                <a:pos x="connsiteX23083" y="connsiteY23083"/>
              </a:cxn>
              <a:cxn ang="0">
                <a:pos x="connsiteX23084" y="connsiteY23084"/>
              </a:cxn>
              <a:cxn ang="0">
                <a:pos x="connsiteX23085" y="connsiteY23085"/>
              </a:cxn>
              <a:cxn ang="0">
                <a:pos x="connsiteX23086" y="connsiteY23086"/>
              </a:cxn>
              <a:cxn ang="0">
                <a:pos x="connsiteX23087" y="connsiteY23087"/>
              </a:cxn>
              <a:cxn ang="0">
                <a:pos x="connsiteX23088" y="connsiteY23088"/>
              </a:cxn>
              <a:cxn ang="0">
                <a:pos x="connsiteX23089" y="connsiteY23089"/>
              </a:cxn>
              <a:cxn ang="0">
                <a:pos x="connsiteX23090" y="connsiteY23090"/>
              </a:cxn>
              <a:cxn ang="0">
                <a:pos x="connsiteX23091" y="connsiteY23091"/>
              </a:cxn>
              <a:cxn ang="0">
                <a:pos x="connsiteX23092" y="connsiteY23092"/>
              </a:cxn>
              <a:cxn ang="0">
                <a:pos x="connsiteX23093" y="connsiteY23093"/>
              </a:cxn>
              <a:cxn ang="0">
                <a:pos x="connsiteX23094" y="connsiteY23094"/>
              </a:cxn>
              <a:cxn ang="0">
                <a:pos x="connsiteX23095" y="connsiteY23095"/>
              </a:cxn>
              <a:cxn ang="0">
                <a:pos x="connsiteX23096" y="connsiteY23096"/>
              </a:cxn>
              <a:cxn ang="0">
                <a:pos x="connsiteX23097" y="connsiteY23097"/>
              </a:cxn>
              <a:cxn ang="0">
                <a:pos x="connsiteX23098" y="connsiteY23098"/>
              </a:cxn>
              <a:cxn ang="0">
                <a:pos x="connsiteX23099" y="connsiteY23099"/>
              </a:cxn>
              <a:cxn ang="0">
                <a:pos x="connsiteX23100" y="connsiteY23100"/>
              </a:cxn>
              <a:cxn ang="0">
                <a:pos x="connsiteX23101" y="connsiteY23101"/>
              </a:cxn>
              <a:cxn ang="0">
                <a:pos x="connsiteX23102" y="connsiteY23102"/>
              </a:cxn>
              <a:cxn ang="0">
                <a:pos x="connsiteX23103" y="connsiteY23103"/>
              </a:cxn>
              <a:cxn ang="0">
                <a:pos x="connsiteX23104" y="connsiteY23104"/>
              </a:cxn>
              <a:cxn ang="0">
                <a:pos x="connsiteX23105" y="connsiteY23105"/>
              </a:cxn>
              <a:cxn ang="0">
                <a:pos x="connsiteX23106" y="connsiteY23106"/>
              </a:cxn>
              <a:cxn ang="0">
                <a:pos x="connsiteX23107" y="connsiteY23107"/>
              </a:cxn>
              <a:cxn ang="0">
                <a:pos x="connsiteX23108" y="connsiteY23108"/>
              </a:cxn>
              <a:cxn ang="0">
                <a:pos x="connsiteX23109" y="connsiteY23109"/>
              </a:cxn>
              <a:cxn ang="0">
                <a:pos x="connsiteX23110" y="connsiteY23110"/>
              </a:cxn>
              <a:cxn ang="0">
                <a:pos x="connsiteX23111" y="connsiteY23111"/>
              </a:cxn>
              <a:cxn ang="0">
                <a:pos x="connsiteX23112" y="connsiteY23112"/>
              </a:cxn>
              <a:cxn ang="0">
                <a:pos x="connsiteX23113" y="connsiteY23113"/>
              </a:cxn>
              <a:cxn ang="0">
                <a:pos x="connsiteX23114" y="connsiteY23114"/>
              </a:cxn>
              <a:cxn ang="0">
                <a:pos x="connsiteX23115" y="connsiteY23115"/>
              </a:cxn>
              <a:cxn ang="0">
                <a:pos x="connsiteX23116" y="connsiteY23116"/>
              </a:cxn>
              <a:cxn ang="0">
                <a:pos x="connsiteX23117" y="connsiteY23117"/>
              </a:cxn>
              <a:cxn ang="0">
                <a:pos x="connsiteX23118" y="connsiteY23118"/>
              </a:cxn>
              <a:cxn ang="0">
                <a:pos x="connsiteX23119" y="connsiteY23119"/>
              </a:cxn>
              <a:cxn ang="0">
                <a:pos x="connsiteX23120" y="connsiteY23120"/>
              </a:cxn>
              <a:cxn ang="0">
                <a:pos x="connsiteX23121" y="connsiteY23121"/>
              </a:cxn>
              <a:cxn ang="0">
                <a:pos x="connsiteX23122" y="connsiteY23122"/>
              </a:cxn>
              <a:cxn ang="0">
                <a:pos x="connsiteX23123" y="connsiteY23123"/>
              </a:cxn>
              <a:cxn ang="0">
                <a:pos x="connsiteX23124" y="connsiteY23124"/>
              </a:cxn>
              <a:cxn ang="0">
                <a:pos x="connsiteX23125" y="connsiteY23125"/>
              </a:cxn>
              <a:cxn ang="0">
                <a:pos x="connsiteX23126" y="connsiteY23126"/>
              </a:cxn>
              <a:cxn ang="0">
                <a:pos x="connsiteX23127" y="connsiteY23127"/>
              </a:cxn>
              <a:cxn ang="0">
                <a:pos x="connsiteX23128" y="connsiteY23128"/>
              </a:cxn>
              <a:cxn ang="0">
                <a:pos x="connsiteX23129" y="connsiteY23129"/>
              </a:cxn>
              <a:cxn ang="0">
                <a:pos x="connsiteX23130" y="connsiteY23130"/>
              </a:cxn>
              <a:cxn ang="0">
                <a:pos x="connsiteX23131" y="connsiteY23131"/>
              </a:cxn>
              <a:cxn ang="0">
                <a:pos x="connsiteX23132" y="connsiteY23132"/>
              </a:cxn>
              <a:cxn ang="0">
                <a:pos x="connsiteX23133" y="connsiteY23133"/>
              </a:cxn>
              <a:cxn ang="0">
                <a:pos x="connsiteX23134" y="connsiteY23134"/>
              </a:cxn>
              <a:cxn ang="0">
                <a:pos x="connsiteX23135" y="connsiteY23135"/>
              </a:cxn>
              <a:cxn ang="0">
                <a:pos x="connsiteX23136" y="connsiteY23136"/>
              </a:cxn>
              <a:cxn ang="0">
                <a:pos x="connsiteX23137" y="connsiteY23137"/>
              </a:cxn>
              <a:cxn ang="0">
                <a:pos x="connsiteX23138" y="connsiteY23138"/>
              </a:cxn>
              <a:cxn ang="0">
                <a:pos x="connsiteX23139" y="connsiteY23139"/>
              </a:cxn>
              <a:cxn ang="0">
                <a:pos x="connsiteX23140" y="connsiteY23140"/>
              </a:cxn>
              <a:cxn ang="0">
                <a:pos x="connsiteX23141" y="connsiteY23141"/>
              </a:cxn>
              <a:cxn ang="0">
                <a:pos x="connsiteX23142" y="connsiteY23142"/>
              </a:cxn>
              <a:cxn ang="0">
                <a:pos x="connsiteX23143" y="connsiteY23143"/>
              </a:cxn>
              <a:cxn ang="0">
                <a:pos x="connsiteX23144" y="connsiteY23144"/>
              </a:cxn>
              <a:cxn ang="0">
                <a:pos x="connsiteX23145" y="connsiteY23145"/>
              </a:cxn>
              <a:cxn ang="0">
                <a:pos x="connsiteX23146" y="connsiteY23146"/>
              </a:cxn>
              <a:cxn ang="0">
                <a:pos x="connsiteX23147" y="connsiteY23147"/>
              </a:cxn>
              <a:cxn ang="0">
                <a:pos x="connsiteX23148" y="connsiteY23148"/>
              </a:cxn>
              <a:cxn ang="0">
                <a:pos x="connsiteX23149" y="connsiteY23149"/>
              </a:cxn>
              <a:cxn ang="0">
                <a:pos x="connsiteX23150" y="connsiteY23150"/>
              </a:cxn>
              <a:cxn ang="0">
                <a:pos x="connsiteX23151" y="connsiteY23151"/>
              </a:cxn>
              <a:cxn ang="0">
                <a:pos x="connsiteX23152" y="connsiteY23152"/>
              </a:cxn>
              <a:cxn ang="0">
                <a:pos x="connsiteX23153" y="connsiteY23153"/>
              </a:cxn>
              <a:cxn ang="0">
                <a:pos x="connsiteX23154" y="connsiteY23154"/>
              </a:cxn>
              <a:cxn ang="0">
                <a:pos x="connsiteX23155" y="connsiteY23155"/>
              </a:cxn>
              <a:cxn ang="0">
                <a:pos x="connsiteX23156" y="connsiteY23156"/>
              </a:cxn>
              <a:cxn ang="0">
                <a:pos x="connsiteX23157" y="connsiteY23157"/>
              </a:cxn>
              <a:cxn ang="0">
                <a:pos x="connsiteX23158" y="connsiteY23158"/>
              </a:cxn>
              <a:cxn ang="0">
                <a:pos x="connsiteX23159" y="connsiteY23159"/>
              </a:cxn>
              <a:cxn ang="0">
                <a:pos x="connsiteX23160" y="connsiteY23160"/>
              </a:cxn>
              <a:cxn ang="0">
                <a:pos x="connsiteX23161" y="connsiteY23161"/>
              </a:cxn>
              <a:cxn ang="0">
                <a:pos x="connsiteX23162" y="connsiteY23162"/>
              </a:cxn>
              <a:cxn ang="0">
                <a:pos x="connsiteX23163" y="connsiteY23163"/>
              </a:cxn>
              <a:cxn ang="0">
                <a:pos x="connsiteX23164" y="connsiteY23164"/>
              </a:cxn>
              <a:cxn ang="0">
                <a:pos x="connsiteX23165" y="connsiteY23165"/>
              </a:cxn>
              <a:cxn ang="0">
                <a:pos x="connsiteX23166" y="connsiteY23166"/>
              </a:cxn>
              <a:cxn ang="0">
                <a:pos x="connsiteX23167" y="connsiteY23167"/>
              </a:cxn>
              <a:cxn ang="0">
                <a:pos x="connsiteX23168" y="connsiteY23168"/>
              </a:cxn>
              <a:cxn ang="0">
                <a:pos x="connsiteX23169" y="connsiteY23169"/>
              </a:cxn>
              <a:cxn ang="0">
                <a:pos x="connsiteX23170" y="connsiteY23170"/>
              </a:cxn>
              <a:cxn ang="0">
                <a:pos x="connsiteX23171" y="connsiteY23171"/>
              </a:cxn>
              <a:cxn ang="0">
                <a:pos x="connsiteX23172" y="connsiteY23172"/>
              </a:cxn>
              <a:cxn ang="0">
                <a:pos x="connsiteX23173" y="connsiteY23173"/>
              </a:cxn>
              <a:cxn ang="0">
                <a:pos x="connsiteX23174" y="connsiteY23174"/>
              </a:cxn>
              <a:cxn ang="0">
                <a:pos x="connsiteX23175" y="connsiteY23175"/>
              </a:cxn>
              <a:cxn ang="0">
                <a:pos x="connsiteX23176" y="connsiteY23176"/>
              </a:cxn>
              <a:cxn ang="0">
                <a:pos x="connsiteX23177" y="connsiteY23177"/>
              </a:cxn>
              <a:cxn ang="0">
                <a:pos x="connsiteX23178" y="connsiteY23178"/>
              </a:cxn>
              <a:cxn ang="0">
                <a:pos x="connsiteX23179" y="connsiteY23179"/>
              </a:cxn>
              <a:cxn ang="0">
                <a:pos x="connsiteX23180" y="connsiteY23180"/>
              </a:cxn>
              <a:cxn ang="0">
                <a:pos x="connsiteX23181" y="connsiteY23181"/>
              </a:cxn>
              <a:cxn ang="0">
                <a:pos x="connsiteX23182" y="connsiteY23182"/>
              </a:cxn>
              <a:cxn ang="0">
                <a:pos x="connsiteX23183" y="connsiteY23183"/>
              </a:cxn>
              <a:cxn ang="0">
                <a:pos x="connsiteX23184" y="connsiteY23184"/>
              </a:cxn>
              <a:cxn ang="0">
                <a:pos x="connsiteX23185" y="connsiteY23185"/>
              </a:cxn>
              <a:cxn ang="0">
                <a:pos x="connsiteX23186" y="connsiteY23186"/>
              </a:cxn>
              <a:cxn ang="0">
                <a:pos x="connsiteX23187" y="connsiteY23187"/>
              </a:cxn>
              <a:cxn ang="0">
                <a:pos x="connsiteX23188" y="connsiteY23188"/>
              </a:cxn>
              <a:cxn ang="0">
                <a:pos x="connsiteX23189" y="connsiteY23189"/>
              </a:cxn>
              <a:cxn ang="0">
                <a:pos x="connsiteX23190" y="connsiteY23190"/>
              </a:cxn>
              <a:cxn ang="0">
                <a:pos x="connsiteX23191" y="connsiteY23191"/>
              </a:cxn>
              <a:cxn ang="0">
                <a:pos x="connsiteX23192" y="connsiteY23192"/>
              </a:cxn>
              <a:cxn ang="0">
                <a:pos x="connsiteX23193" y="connsiteY23193"/>
              </a:cxn>
              <a:cxn ang="0">
                <a:pos x="connsiteX23194" y="connsiteY23194"/>
              </a:cxn>
              <a:cxn ang="0">
                <a:pos x="connsiteX23195" y="connsiteY23195"/>
              </a:cxn>
              <a:cxn ang="0">
                <a:pos x="connsiteX23196" y="connsiteY23196"/>
              </a:cxn>
              <a:cxn ang="0">
                <a:pos x="connsiteX23197" y="connsiteY23197"/>
              </a:cxn>
              <a:cxn ang="0">
                <a:pos x="connsiteX23198" y="connsiteY23198"/>
              </a:cxn>
              <a:cxn ang="0">
                <a:pos x="connsiteX23199" y="connsiteY23199"/>
              </a:cxn>
              <a:cxn ang="0">
                <a:pos x="connsiteX23200" y="connsiteY23200"/>
              </a:cxn>
              <a:cxn ang="0">
                <a:pos x="connsiteX23201" y="connsiteY23201"/>
              </a:cxn>
              <a:cxn ang="0">
                <a:pos x="connsiteX23202" y="connsiteY23202"/>
              </a:cxn>
              <a:cxn ang="0">
                <a:pos x="connsiteX23203" y="connsiteY23203"/>
              </a:cxn>
              <a:cxn ang="0">
                <a:pos x="connsiteX23204" y="connsiteY23204"/>
              </a:cxn>
              <a:cxn ang="0">
                <a:pos x="connsiteX23205" y="connsiteY23205"/>
              </a:cxn>
              <a:cxn ang="0">
                <a:pos x="connsiteX23206" y="connsiteY23206"/>
              </a:cxn>
              <a:cxn ang="0">
                <a:pos x="connsiteX23207" y="connsiteY23207"/>
              </a:cxn>
              <a:cxn ang="0">
                <a:pos x="connsiteX23208" y="connsiteY23208"/>
              </a:cxn>
              <a:cxn ang="0">
                <a:pos x="connsiteX23209" y="connsiteY23209"/>
              </a:cxn>
              <a:cxn ang="0">
                <a:pos x="connsiteX23210" y="connsiteY23210"/>
              </a:cxn>
              <a:cxn ang="0">
                <a:pos x="connsiteX23211" y="connsiteY23211"/>
              </a:cxn>
              <a:cxn ang="0">
                <a:pos x="connsiteX23212" y="connsiteY23212"/>
              </a:cxn>
              <a:cxn ang="0">
                <a:pos x="connsiteX23213" y="connsiteY23213"/>
              </a:cxn>
              <a:cxn ang="0">
                <a:pos x="connsiteX23214" y="connsiteY23214"/>
              </a:cxn>
              <a:cxn ang="0">
                <a:pos x="connsiteX23215" y="connsiteY23215"/>
              </a:cxn>
              <a:cxn ang="0">
                <a:pos x="connsiteX23216" y="connsiteY23216"/>
              </a:cxn>
              <a:cxn ang="0">
                <a:pos x="connsiteX23217" y="connsiteY23217"/>
              </a:cxn>
              <a:cxn ang="0">
                <a:pos x="connsiteX23218" y="connsiteY23218"/>
              </a:cxn>
              <a:cxn ang="0">
                <a:pos x="connsiteX23219" y="connsiteY23219"/>
              </a:cxn>
              <a:cxn ang="0">
                <a:pos x="connsiteX23220" y="connsiteY23220"/>
              </a:cxn>
              <a:cxn ang="0">
                <a:pos x="connsiteX23221" y="connsiteY23221"/>
              </a:cxn>
              <a:cxn ang="0">
                <a:pos x="connsiteX23222" y="connsiteY23222"/>
              </a:cxn>
              <a:cxn ang="0">
                <a:pos x="connsiteX23223" y="connsiteY23223"/>
              </a:cxn>
              <a:cxn ang="0">
                <a:pos x="connsiteX23224" y="connsiteY23224"/>
              </a:cxn>
              <a:cxn ang="0">
                <a:pos x="connsiteX23225" y="connsiteY23225"/>
              </a:cxn>
              <a:cxn ang="0">
                <a:pos x="connsiteX23226" y="connsiteY23226"/>
              </a:cxn>
              <a:cxn ang="0">
                <a:pos x="connsiteX23227" y="connsiteY23227"/>
              </a:cxn>
              <a:cxn ang="0">
                <a:pos x="connsiteX23228" y="connsiteY23228"/>
              </a:cxn>
              <a:cxn ang="0">
                <a:pos x="connsiteX23229" y="connsiteY23229"/>
              </a:cxn>
              <a:cxn ang="0">
                <a:pos x="connsiteX23230" y="connsiteY23230"/>
              </a:cxn>
              <a:cxn ang="0">
                <a:pos x="connsiteX23231" y="connsiteY23231"/>
              </a:cxn>
              <a:cxn ang="0">
                <a:pos x="connsiteX23232" y="connsiteY23232"/>
              </a:cxn>
              <a:cxn ang="0">
                <a:pos x="connsiteX23233" y="connsiteY23233"/>
              </a:cxn>
              <a:cxn ang="0">
                <a:pos x="connsiteX23234" y="connsiteY23234"/>
              </a:cxn>
              <a:cxn ang="0">
                <a:pos x="connsiteX23235" y="connsiteY23235"/>
              </a:cxn>
              <a:cxn ang="0">
                <a:pos x="connsiteX23236" y="connsiteY23236"/>
              </a:cxn>
              <a:cxn ang="0">
                <a:pos x="connsiteX23237" y="connsiteY23237"/>
              </a:cxn>
              <a:cxn ang="0">
                <a:pos x="connsiteX23238" y="connsiteY23238"/>
              </a:cxn>
              <a:cxn ang="0">
                <a:pos x="connsiteX23239" y="connsiteY23239"/>
              </a:cxn>
              <a:cxn ang="0">
                <a:pos x="connsiteX23240" y="connsiteY23240"/>
              </a:cxn>
              <a:cxn ang="0">
                <a:pos x="connsiteX23241" y="connsiteY23241"/>
              </a:cxn>
              <a:cxn ang="0">
                <a:pos x="connsiteX23242" y="connsiteY23242"/>
              </a:cxn>
              <a:cxn ang="0">
                <a:pos x="connsiteX23243" y="connsiteY23243"/>
              </a:cxn>
              <a:cxn ang="0">
                <a:pos x="connsiteX23244" y="connsiteY23244"/>
              </a:cxn>
              <a:cxn ang="0">
                <a:pos x="connsiteX23245" y="connsiteY23245"/>
              </a:cxn>
              <a:cxn ang="0">
                <a:pos x="connsiteX23246" y="connsiteY23246"/>
              </a:cxn>
              <a:cxn ang="0">
                <a:pos x="connsiteX23247" y="connsiteY23247"/>
              </a:cxn>
              <a:cxn ang="0">
                <a:pos x="connsiteX23248" y="connsiteY23248"/>
              </a:cxn>
              <a:cxn ang="0">
                <a:pos x="connsiteX23249" y="connsiteY23249"/>
              </a:cxn>
              <a:cxn ang="0">
                <a:pos x="connsiteX23250" y="connsiteY23250"/>
              </a:cxn>
              <a:cxn ang="0">
                <a:pos x="connsiteX23251" y="connsiteY23251"/>
              </a:cxn>
              <a:cxn ang="0">
                <a:pos x="connsiteX23252" y="connsiteY23252"/>
              </a:cxn>
              <a:cxn ang="0">
                <a:pos x="connsiteX23253" y="connsiteY23253"/>
              </a:cxn>
              <a:cxn ang="0">
                <a:pos x="connsiteX23254" y="connsiteY23254"/>
              </a:cxn>
              <a:cxn ang="0">
                <a:pos x="connsiteX23255" y="connsiteY23255"/>
              </a:cxn>
              <a:cxn ang="0">
                <a:pos x="connsiteX23256" y="connsiteY23256"/>
              </a:cxn>
              <a:cxn ang="0">
                <a:pos x="connsiteX23257" y="connsiteY23257"/>
              </a:cxn>
              <a:cxn ang="0">
                <a:pos x="connsiteX23258" y="connsiteY23258"/>
              </a:cxn>
              <a:cxn ang="0">
                <a:pos x="connsiteX23259" y="connsiteY23259"/>
              </a:cxn>
              <a:cxn ang="0">
                <a:pos x="connsiteX23260" y="connsiteY23260"/>
              </a:cxn>
              <a:cxn ang="0">
                <a:pos x="connsiteX23261" y="connsiteY23261"/>
              </a:cxn>
              <a:cxn ang="0">
                <a:pos x="connsiteX23262" y="connsiteY23262"/>
              </a:cxn>
              <a:cxn ang="0">
                <a:pos x="connsiteX23263" y="connsiteY23263"/>
              </a:cxn>
              <a:cxn ang="0">
                <a:pos x="connsiteX23264" y="connsiteY23264"/>
              </a:cxn>
              <a:cxn ang="0">
                <a:pos x="connsiteX23265" y="connsiteY23265"/>
              </a:cxn>
              <a:cxn ang="0">
                <a:pos x="connsiteX23266" y="connsiteY23266"/>
              </a:cxn>
              <a:cxn ang="0">
                <a:pos x="connsiteX23267" y="connsiteY23267"/>
              </a:cxn>
              <a:cxn ang="0">
                <a:pos x="connsiteX23268" y="connsiteY23268"/>
              </a:cxn>
              <a:cxn ang="0">
                <a:pos x="connsiteX23269" y="connsiteY23269"/>
              </a:cxn>
              <a:cxn ang="0">
                <a:pos x="connsiteX23270" y="connsiteY23270"/>
              </a:cxn>
              <a:cxn ang="0">
                <a:pos x="connsiteX23271" y="connsiteY23271"/>
              </a:cxn>
              <a:cxn ang="0">
                <a:pos x="connsiteX23272" y="connsiteY23272"/>
              </a:cxn>
              <a:cxn ang="0">
                <a:pos x="connsiteX23273" y="connsiteY23273"/>
              </a:cxn>
              <a:cxn ang="0">
                <a:pos x="connsiteX23274" y="connsiteY23274"/>
              </a:cxn>
              <a:cxn ang="0">
                <a:pos x="connsiteX23275" y="connsiteY23275"/>
              </a:cxn>
              <a:cxn ang="0">
                <a:pos x="connsiteX23276" y="connsiteY23276"/>
              </a:cxn>
              <a:cxn ang="0">
                <a:pos x="connsiteX23277" y="connsiteY23277"/>
              </a:cxn>
              <a:cxn ang="0">
                <a:pos x="connsiteX23278" y="connsiteY23278"/>
              </a:cxn>
              <a:cxn ang="0">
                <a:pos x="connsiteX23279" y="connsiteY23279"/>
              </a:cxn>
              <a:cxn ang="0">
                <a:pos x="connsiteX23280" y="connsiteY23280"/>
              </a:cxn>
              <a:cxn ang="0">
                <a:pos x="connsiteX23281" y="connsiteY23281"/>
              </a:cxn>
              <a:cxn ang="0">
                <a:pos x="connsiteX23282" y="connsiteY23282"/>
              </a:cxn>
              <a:cxn ang="0">
                <a:pos x="connsiteX23283" y="connsiteY23283"/>
              </a:cxn>
              <a:cxn ang="0">
                <a:pos x="connsiteX23284" y="connsiteY23284"/>
              </a:cxn>
              <a:cxn ang="0">
                <a:pos x="connsiteX23285" y="connsiteY23285"/>
              </a:cxn>
              <a:cxn ang="0">
                <a:pos x="connsiteX23286" y="connsiteY23286"/>
              </a:cxn>
              <a:cxn ang="0">
                <a:pos x="connsiteX23287" y="connsiteY23287"/>
              </a:cxn>
              <a:cxn ang="0">
                <a:pos x="connsiteX23288" y="connsiteY23288"/>
              </a:cxn>
              <a:cxn ang="0">
                <a:pos x="connsiteX23289" y="connsiteY23289"/>
              </a:cxn>
              <a:cxn ang="0">
                <a:pos x="connsiteX23290" y="connsiteY23290"/>
              </a:cxn>
              <a:cxn ang="0">
                <a:pos x="connsiteX23291" y="connsiteY23291"/>
              </a:cxn>
              <a:cxn ang="0">
                <a:pos x="connsiteX23292" y="connsiteY23292"/>
              </a:cxn>
              <a:cxn ang="0">
                <a:pos x="connsiteX23293" y="connsiteY23293"/>
              </a:cxn>
              <a:cxn ang="0">
                <a:pos x="connsiteX23294" y="connsiteY23294"/>
              </a:cxn>
              <a:cxn ang="0">
                <a:pos x="connsiteX23295" y="connsiteY23295"/>
              </a:cxn>
              <a:cxn ang="0">
                <a:pos x="connsiteX23296" y="connsiteY23296"/>
              </a:cxn>
              <a:cxn ang="0">
                <a:pos x="connsiteX23297" y="connsiteY23297"/>
              </a:cxn>
              <a:cxn ang="0">
                <a:pos x="connsiteX23298" y="connsiteY23298"/>
              </a:cxn>
              <a:cxn ang="0">
                <a:pos x="connsiteX23299" y="connsiteY23299"/>
              </a:cxn>
              <a:cxn ang="0">
                <a:pos x="connsiteX23300" y="connsiteY23300"/>
              </a:cxn>
              <a:cxn ang="0">
                <a:pos x="connsiteX23301" y="connsiteY23301"/>
              </a:cxn>
              <a:cxn ang="0">
                <a:pos x="connsiteX23302" y="connsiteY23302"/>
              </a:cxn>
              <a:cxn ang="0">
                <a:pos x="connsiteX23303" y="connsiteY23303"/>
              </a:cxn>
              <a:cxn ang="0">
                <a:pos x="connsiteX23304" y="connsiteY23304"/>
              </a:cxn>
              <a:cxn ang="0">
                <a:pos x="connsiteX23305" y="connsiteY23305"/>
              </a:cxn>
              <a:cxn ang="0">
                <a:pos x="connsiteX23306" y="connsiteY23306"/>
              </a:cxn>
              <a:cxn ang="0">
                <a:pos x="connsiteX23307" y="connsiteY23307"/>
              </a:cxn>
              <a:cxn ang="0">
                <a:pos x="connsiteX23308" y="connsiteY23308"/>
              </a:cxn>
              <a:cxn ang="0">
                <a:pos x="connsiteX23309" y="connsiteY23309"/>
              </a:cxn>
              <a:cxn ang="0">
                <a:pos x="connsiteX23310" y="connsiteY23310"/>
              </a:cxn>
              <a:cxn ang="0">
                <a:pos x="connsiteX23311" y="connsiteY23311"/>
              </a:cxn>
              <a:cxn ang="0">
                <a:pos x="connsiteX23312" y="connsiteY23312"/>
              </a:cxn>
              <a:cxn ang="0">
                <a:pos x="connsiteX23313" y="connsiteY23313"/>
              </a:cxn>
              <a:cxn ang="0">
                <a:pos x="connsiteX23314" y="connsiteY23314"/>
              </a:cxn>
              <a:cxn ang="0">
                <a:pos x="connsiteX23315" y="connsiteY23315"/>
              </a:cxn>
              <a:cxn ang="0">
                <a:pos x="connsiteX23316" y="connsiteY23316"/>
              </a:cxn>
              <a:cxn ang="0">
                <a:pos x="connsiteX23317" y="connsiteY23317"/>
              </a:cxn>
              <a:cxn ang="0">
                <a:pos x="connsiteX23318" y="connsiteY23318"/>
              </a:cxn>
              <a:cxn ang="0">
                <a:pos x="connsiteX23319" y="connsiteY23319"/>
              </a:cxn>
              <a:cxn ang="0">
                <a:pos x="connsiteX23320" y="connsiteY23320"/>
              </a:cxn>
              <a:cxn ang="0">
                <a:pos x="connsiteX23321" y="connsiteY23321"/>
              </a:cxn>
              <a:cxn ang="0">
                <a:pos x="connsiteX23322" y="connsiteY23322"/>
              </a:cxn>
              <a:cxn ang="0">
                <a:pos x="connsiteX23323" y="connsiteY23323"/>
              </a:cxn>
              <a:cxn ang="0">
                <a:pos x="connsiteX23324" y="connsiteY23324"/>
              </a:cxn>
              <a:cxn ang="0">
                <a:pos x="connsiteX23325" y="connsiteY23325"/>
              </a:cxn>
              <a:cxn ang="0">
                <a:pos x="connsiteX23326" y="connsiteY23326"/>
              </a:cxn>
              <a:cxn ang="0">
                <a:pos x="connsiteX23327" y="connsiteY23327"/>
              </a:cxn>
              <a:cxn ang="0">
                <a:pos x="connsiteX23328" y="connsiteY23328"/>
              </a:cxn>
              <a:cxn ang="0">
                <a:pos x="connsiteX23329" y="connsiteY23329"/>
              </a:cxn>
              <a:cxn ang="0">
                <a:pos x="connsiteX23330" y="connsiteY23330"/>
              </a:cxn>
              <a:cxn ang="0">
                <a:pos x="connsiteX23331" y="connsiteY23331"/>
              </a:cxn>
              <a:cxn ang="0">
                <a:pos x="connsiteX23332" y="connsiteY23332"/>
              </a:cxn>
              <a:cxn ang="0">
                <a:pos x="connsiteX23333" y="connsiteY23333"/>
              </a:cxn>
              <a:cxn ang="0">
                <a:pos x="connsiteX23334" y="connsiteY23334"/>
              </a:cxn>
              <a:cxn ang="0">
                <a:pos x="connsiteX23335" y="connsiteY23335"/>
              </a:cxn>
              <a:cxn ang="0">
                <a:pos x="connsiteX23336" y="connsiteY23336"/>
              </a:cxn>
              <a:cxn ang="0">
                <a:pos x="connsiteX23337" y="connsiteY23337"/>
              </a:cxn>
              <a:cxn ang="0">
                <a:pos x="connsiteX23338" y="connsiteY23338"/>
              </a:cxn>
              <a:cxn ang="0">
                <a:pos x="connsiteX23339" y="connsiteY23339"/>
              </a:cxn>
              <a:cxn ang="0">
                <a:pos x="connsiteX23340" y="connsiteY23340"/>
              </a:cxn>
              <a:cxn ang="0">
                <a:pos x="connsiteX23341" y="connsiteY23341"/>
              </a:cxn>
              <a:cxn ang="0">
                <a:pos x="connsiteX23342" y="connsiteY23342"/>
              </a:cxn>
              <a:cxn ang="0">
                <a:pos x="connsiteX23343" y="connsiteY23343"/>
              </a:cxn>
              <a:cxn ang="0">
                <a:pos x="connsiteX23344" y="connsiteY23344"/>
              </a:cxn>
              <a:cxn ang="0">
                <a:pos x="connsiteX23345" y="connsiteY23345"/>
              </a:cxn>
              <a:cxn ang="0">
                <a:pos x="connsiteX23346" y="connsiteY23346"/>
              </a:cxn>
              <a:cxn ang="0">
                <a:pos x="connsiteX23347" y="connsiteY23347"/>
              </a:cxn>
              <a:cxn ang="0">
                <a:pos x="connsiteX23348" y="connsiteY23348"/>
              </a:cxn>
              <a:cxn ang="0">
                <a:pos x="connsiteX23349" y="connsiteY23349"/>
              </a:cxn>
              <a:cxn ang="0">
                <a:pos x="connsiteX23350" y="connsiteY23350"/>
              </a:cxn>
              <a:cxn ang="0">
                <a:pos x="connsiteX23351" y="connsiteY23351"/>
              </a:cxn>
              <a:cxn ang="0">
                <a:pos x="connsiteX23352" y="connsiteY23352"/>
              </a:cxn>
              <a:cxn ang="0">
                <a:pos x="connsiteX23353" y="connsiteY23353"/>
              </a:cxn>
              <a:cxn ang="0">
                <a:pos x="connsiteX23354" y="connsiteY23354"/>
              </a:cxn>
              <a:cxn ang="0">
                <a:pos x="connsiteX23355" y="connsiteY23355"/>
              </a:cxn>
              <a:cxn ang="0">
                <a:pos x="connsiteX23356" y="connsiteY23356"/>
              </a:cxn>
              <a:cxn ang="0">
                <a:pos x="connsiteX23357" y="connsiteY23357"/>
              </a:cxn>
              <a:cxn ang="0">
                <a:pos x="connsiteX23358" y="connsiteY23358"/>
              </a:cxn>
              <a:cxn ang="0">
                <a:pos x="connsiteX23359" y="connsiteY23359"/>
              </a:cxn>
              <a:cxn ang="0">
                <a:pos x="connsiteX23360" y="connsiteY23360"/>
              </a:cxn>
              <a:cxn ang="0">
                <a:pos x="connsiteX23361" y="connsiteY23361"/>
              </a:cxn>
              <a:cxn ang="0">
                <a:pos x="connsiteX23362" y="connsiteY23362"/>
              </a:cxn>
              <a:cxn ang="0">
                <a:pos x="connsiteX23363" y="connsiteY23363"/>
              </a:cxn>
              <a:cxn ang="0">
                <a:pos x="connsiteX23364" y="connsiteY23364"/>
              </a:cxn>
              <a:cxn ang="0">
                <a:pos x="connsiteX23365" y="connsiteY23365"/>
              </a:cxn>
              <a:cxn ang="0">
                <a:pos x="connsiteX23366" y="connsiteY23366"/>
              </a:cxn>
              <a:cxn ang="0">
                <a:pos x="connsiteX23367" y="connsiteY23367"/>
              </a:cxn>
              <a:cxn ang="0">
                <a:pos x="connsiteX23368" y="connsiteY23368"/>
              </a:cxn>
              <a:cxn ang="0">
                <a:pos x="connsiteX23369" y="connsiteY23369"/>
              </a:cxn>
              <a:cxn ang="0">
                <a:pos x="connsiteX23370" y="connsiteY23370"/>
              </a:cxn>
              <a:cxn ang="0">
                <a:pos x="connsiteX23371" y="connsiteY23371"/>
              </a:cxn>
              <a:cxn ang="0">
                <a:pos x="connsiteX23372" y="connsiteY23372"/>
              </a:cxn>
              <a:cxn ang="0">
                <a:pos x="connsiteX23373" y="connsiteY23373"/>
              </a:cxn>
              <a:cxn ang="0">
                <a:pos x="connsiteX23374" y="connsiteY23374"/>
              </a:cxn>
              <a:cxn ang="0">
                <a:pos x="connsiteX23375" y="connsiteY23375"/>
              </a:cxn>
              <a:cxn ang="0">
                <a:pos x="connsiteX23376" y="connsiteY23376"/>
              </a:cxn>
              <a:cxn ang="0">
                <a:pos x="connsiteX23377" y="connsiteY23377"/>
              </a:cxn>
              <a:cxn ang="0">
                <a:pos x="connsiteX23378" y="connsiteY23378"/>
              </a:cxn>
              <a:cxn ang="0">
                <a:pos x="connsiteX23379" y="connsiteY23379"/>
              </a:cxn>
              <a:cxn ang="0">
                <a:pos x="connsiteX23380" y="connsiteY23380"/>
              </a:cxn>
              <a:cxn ang="0">
                <a:pos x="connsiteX23381" y="connsiteY23381"/>
              </a:cxn>
              <a:cxn ang="0">
                <a:pos x="connsiteX23382" y="connsiteY23382"/>
              </a:cxn>
              <a:cxn ang="0">
                <a:pos x="connsiteX23383" y="connsiteY23383"/>
              </a:cxn>
              <a:cxn ang="0">
                <a:pos x="connsiteX23384" y="connsiteY23384"/>
              </a:cxn>
              <a:cxn ang="0">
                <a:pos x="connsiteX23385" y="connsiteY23385"/>
              </a:cxn>
              <a:cxn ang="0">
                <a:pos x="connsiteX23386" y="connsiteY23386"/>
              </a:cxn>
              <a:cxn ang="0">
                <a:pos x="connsiteX23387" y="connsiteY23387"/>
              </a:cxn>
              <a:cxn ang="0">
                <a:pos x="connsiteX23388" y="connsiteY23388"/>
              </a:cxn>
              <a:cxn ang="0">
                <a:pos x="connsiteX23389" y="connsiteY23389"/>
              </a:cxn>
              <a:cxn ang="0">
                <a:pos x="connsiteX23390" y="connsiteY23390"/>
              </a:cxn>
              <a:cxn ang="0">
                <a:pos x="connsiteX23391" y="connsiteY23391"/>
              </a:cxn>
              <a:cxn ang="0">
                <a:pos x="connsiteX23392" y="connsiteY23392"/>
              </a:cxn>
              <a:cxn ang="0">
                <a:pos x="connsiteX23393" y="connsiteY23393"/>
              </a:cxn>
              <a:cxn ang="0">
                <a:pos x="connsiteX23394" y="connsiteY23394"/>
              </a:cxn>
              <a:cxn ang="0">
                <a:pos x="connsiteX23395" y="connsiteY23395"/>
              </a:cxn>
              <a:cxn ang="0">
                <a:pos x="connsiteX23396" y="connsiteY23396"/>
              </a:cxn>
              <a:cxn ang="0">
                <a:pos x="connsiteX23397" y="connsiteY23397"/>
              </a:cxn>
              <a:cxn ang="0">
                <a:pos x="connsiteX23398" y="connsiteY23398"/>
              </a:cxn>
              <a:cxn ang="0">
                <a:pos x="connsiteX23399" y="connsiteY23399"/>
              </a:cxn>
              <a:cxn ang="0">
                <a:pos x="connsiteX23400" y="connsiteY23400"/>
              </a:cxn>
              <a:cxn ang="0">
                <a:pos x="connsiteX23401" y="connsiteY23401"/>
              </a:cxn>
              <a:cxn ang="0">
                <a:pos x="connsiteX23402" y="connsiteY23402"/>
              </a:cxn>
              <a:cxn ang="0">
                <a:pos x="connsiteX23403" y="connsiteY23403"/>
              </a:cxn>
              <a:cxn ang="0">
                <a:pos x="connsiteX23404" y="connsiteY23404"/>
              </a:cxn>
              <a:cxn ang="0">
                <a:pos x="connsiteX23405" y="connsiteY23405"/>
              </a:cxn>
              <a:cxn ang="0">
                <a:pos x="connsiteX23406" y="connsiteY23406"/>
              </a:cxn>
              <a:cxn ang="0">
                <a:pos x="connsiteX23407" y="connsiteY23407"/>
              </a:cxn>
              <a:cxn ang="0">
                <a:pos x="connsiteX23408" y="connsiteY23408"/>
              </a:cxn>
              <a:cxn ang="0">
                <a:pos x="connsiteX23409" y="connsiteY23409"/>
              </a:cxn>
              <a:cxn ang="0">
                <a:pos x="connsiteX23410" y="connsiteY23410"/>
              </a:cxn>
              <a:cxn ang="0">
                <a:pos x="connsiteX23411" y="connsiteY23411"/>
              </a:cxn>
              <a:cxn ang="0">
                <a:pos x="connsiteX23412" y="connsiteY23412"/>
              </a:cxn>
              <a:cxn ang="0">
                <a:pos x="connsiteX23413" y="connsiteY23413"/>
              </a:cxn>
              <a:cxn ang="0">
                <a:pos x="connsiteX23414" y="connsiteY23414"/>
              </a:cxn>
              <a:cxn ang="0">
                <a:pos x="connsiteX23415" y="connsiteY23415"/>
              </a:cxn>
              <a:cxn ang="0">
                <a:pos x="connsiteX23416" y="connsiteY23416"/>
              </a:cxn>
              <a:cxn ang="0">
                <a:pos x="connsiteX23417" y="connsiteY23417"/>
              </a:cxn>
              <a:cxn ang="0">
                <a:pos x="connsiteX23418" y="connsiteY23418"/>
              </a:cxn>
              <a:cxn ang="0">
                <a:pos x="connsiteX23419" y="connsiteY23419"/>
              </a:cxn>
              <a:cxn ang="0">
                <a:pos x="connsiteX23420" y="connsiteY23420"/>
              </a:cxn>
              <a:cxn ang="0">
                <a:pos x="connsiteX23421" y="connsiteY23421"/>
              </a:cxn>
              <a:cxn ang="0">
                <a:pos x="connsiteX23422" y="connsiteY23422"/>
              </a:cxn>
              <a:cxn ang="0">
                <a:pos x="connsiteX23423" y="connsiteY23423"/>
              </a:cxn>
              <a:cxn ang="0">
                <a:pos x="connsiteX23424" y="connsiteY23424"/>
              </a:cxn>
              <a:cxn ang="0">
                <a:pos x="connsiteX23425" y="connsiteY23425"/>
              </a:cxn>
              <a:cxn ang="0">
                <a:pos x="connsiteX23426" y="connsiteY23426"/>
              </a:cxn>
              <a:cxn ang="0">
                <a:pos x="connsiteX23427" y="connsiteY23427"/>
              </a:cxn>
              <a:cxn ang="0">
                <a:pos x="connsiteX23428" y="connsiteY23428"/>
              </a:cxn>
              <a:cxn ang="0">
                <a:pos x="connsiteX23429" y="connsiteY23429"/>
              </a:cxn>
              <a:cxn ang="0">
                <a:pos x="connsiteX23430" y="connsiteY23430"/>
              </a:cxn>
              <a:cxn ang="0">
                <a:pos x="connsiteX23431" y="connsiteY23431"/>
              </a:cxn>
              <a:cxn ang="0">
                <a:pos x="connsiteX23432" y="connsiteY23432"/>
              </a:cxn>
              <a:cxn ang="0">
                <a:pos x="connsiteX23433" y="connsiteY23433"/>
              </a:cxn>
              <a:cxn ang="0">
                <a:pos x="connsiteX23434" y="connsiteY23434"/>
              </a:cxn>
              <a:cxn ang="0">
                <a:pos x="connsiteX23435" y="connsiteY23435"/>
              </a:cxn>
              <a:cxn ang="0">
                <a:pos x="connsiteX23436" y="connsiteY23436"/>
              </a:cxn>
              <a:cxn ang="0">
                <a:pos x="connsiteX23437" y="connsiteY23437"/>
              </a:cxn>
              <a:cxn ang="0">
                <a:pos x="connsiteX23438" y="connsiteY23438"/>
              </a:cxn>
              <a:cxn ang="0">
                <a:pos x="connsiteX23439" y="connsiteY23439"/>
              </a:cxn>
              <a:cxn ang="0">
                <a:pos x="connsiteX23440" y="connsiteY23440"/>
              </a:cxn>
              <a:cxn ang="0">
                <a:pos x="connsiteX23441" y="connsiteY23441"/>
              </a:cxn>
              <a:cxn ang="0">
                <a:pos x="connsiteX23442" y="connsiteY23442"/>
              </a:cxn>
              <a:cxn ang="0">
                <a:pos x="connsiteX23443" y="connsiteY23443"/>
              </a:cxn>
              <a:cxn ang="0">
                <a:pos x="connsiteX23444" y="connsiteY23444"/>
              </a:cxn>
              <a:cxn ang="0">
                <a:pos x="connsiteX23445" y="connsiteY23445"/>
              </a:cxn>
              <a:cxn ang="0">
                <a:pos x="connsiteX23446" y="connsiteY23446"/>
              </a:cxn>
              <a:cxn ang="0">
                <a:pos x="connsiteX23447" y="connsiteY23447"/>
              </a:cxn>
              <a:cxn ang="0">
                <a:pos x="connsiteX23448" y="connsiteY23448"/>
              </a:cxn>
              <a:cxn ang="0">
                <a:pos x="connsiteX23449" y="connsiteY23449"/>
              </a:cxn>
              <a:cxn ang="0">
                <a:pos x="connsiteX23450" y="connsiteY23450"/>
              </a:cxn>
              <a:cxn ang="0">
                <a:pos x="connsiteX23451" y="connsiteY23451"/>
              </a:cxn>
              <a:cxn ang="0">
                <a:pos x="connsiteX23452" y="connsiteY23452"/>
              </a:cxn>
              <a:cxn ang="0">
                <a:pos x="connsiteX23453" y="connsiteY23453"/>
              </a:cxn>
              <a:cxn ang="0">
                <a:pos x="connsiteX23454" y="connsiteY23454"/>
              </a:cxn>
              <a:cxn ang="0">
                <a:pos x="connsiteX23455" y="connsiteY23455"/>
              </a:cxn>
              <a:cxn ang="0">
                <a:pos x="connsiteX23456" y="connsiteY23456"/>
              </a:cxn>
              <a:cxn ang="0">
                <a:pos x="connsiteX23457" y="connsiteY23457"/>
              </a:cxn>
              <a:cxn ang="0">
                <a:pos x="connsiteX23458" y="connsiteY23458"/>
              </a:cxn>
              <a:cxn ang="0">
                <a:pos x="connsiteX23459" y="connsiteY23459"/>
              </a:cxn>
              <a:cxn ang="0">
                <a:pos x="connsiteX23460" y="connsiteY23460"/>
              </a:cxn>
              <a:cxn ang="0">
                <a:pos x="connsiteX23461" y="connsiteY23461"/>
              </a:cxn>
              <a:cxn ang="0">
                <a:pos x="connsiteX23462" y="connsiteY23462"/>
              </a:cxn>
              <a:cxn ang="0">
                <a:pos x="connsiteX23463" y="connsiteY23463"/>
              </a:cxn>
              <a:cxn ang="0">
                <a:pos x="connsiteX23464" y="connsiteY23464"/>
              </a:cxn>
              <a:cxn ang="0">
                <a:pos x="connsiteX23465" y="connsiteY23465"/>
              </a:cxn>
              <a:cxn ang="0">
                <a:pos x="connsiteX23466" y="connsiteY23466"/>
              </a:cxn>
              <a:cxn ang="0">
                <a:pos x="connsiteX23467" y="connsiteY23467"/>
              </a:cxn>
              <a:cxn ang="0">
                <a:pos x="connsiteX23468" y="connsiteY23468"/>
              </a:cxn>
              <a:cxn ang="0">
                <a:pos x="connsiteX23469" y="connsiteY23469"/>
              </a:cxn>
              <a:cxn ang="0">
                <a:pos x="connsiteX23470" y="connsiteY23470"/>
              </a:cxn>
              <a:cxn ang="0">
                <a:pos x="connsiteX23471" y="connsiteY23471"/>
              </a:cxn>
              <a:cxn ang="0">
                <a:pos x="connsiteX23472" y="connsiteY23472"/>
              </a:cxn>
              <a:cxn ang="0">
                <a:pos x="connsiteX23473" y="connsiteY23473"/>
              </a:cxn>
              <a:cxn ang="0">
                <a:pos x="connsiteX23474" y="connsiteY23474"/>
              </a:cxn>
              <a:cxn ang="0">
                <a:pos x="connsiteX23475" y="connsiteY23475"/>
              </a:cxn>
              <a:cxn ang="0">
                <a:pos x="connsiteX23476" y="connsiteY23476"/>
              </a:cxn>
              <a:cxn ang="0">
                <a:pos x="connsiteX23477" y="connsiteY23477"/>
              </a:cxn>
              <a:cxn ang="0">
                <a:pos x="connsiteX23478" y="connsiteY23478"/>
              </a:cxn>
              <a:cxn ang="0">
                <a:pos x="connsiteX23479" y="connsiteY23479"/>
              </a:cxn>
              <a:cxn ang="0">
                <a:pos x="connsiteX23480" y="connsiteY23480"/>
              </a:cxn>
              <a:cxn ang="0">
                <a:pos x="connsiteX23481" y="connsiteY23481"/>
              </a:cxn>
              <a:cxn ang="0">
                <a:pos x="connsiteX23482" y="connsiteY23482"/>
              </a:cxn>
              <a:cxn ang="0">
                <a:pos x="connsiteX23483" y="connsiteY23483"/>
              </a:cxn>
              <a:cxn ang="0">
                <a:pos x="connsiteX23484" y="connsiteY23484"/>
              </a:cxn>
              <a:cxn ang="0">
                <a:pos x="connsiteX23485" y="connsiteY23485"/>
              </a:cxn>
              <a:cxn ang="0">
                <a:pos x="connsiteX23486" y="connsiteY23486"/>
              </a:cxn>
              <a:cxn ang="0">
                <a:pos x="connsiteX23487" y="connsiteY23487"/>
              </a:cxn>
              <a:cxn ang="0">
                <a:pos x="connsiteX23488" y="connsiteY23488"/>
              </a:cxn>
              <a:cxn ang="0">
                <a:pos x="connsiteX23489" y="connsiteY23489"/>
              </a:cxn>
              <a:cxn ang="0">
                <a:pos x="connsiteX23490" y="connsiteY23490"/>
              </a:cxn>
              <a:cxn ang="0">
                <a:pos x="connsiteX23491" y="connsiteY23491"/>
              </a:cxn>
              <a:cxn ang="0">
                <a:pos x="connsiteX23492" y="connsiteY23492"/>
              </a:cxn>
              <a:cxn ang="0">
                <a:pos x="connsiteX23493" y="connsiteY23493"/>
              </a:cxn>
              <a:cxn ang="0">
                <a:pos x="connsiteX23494" y="connsiteY23494"/>
              </a:cxn>
              <a:cxn ang="0">
                <a:pos x="connsiteX23495" y="connsiteY23495"/>
              </a:cxn>
              <a:cxn ang="0">
                <a:pos x="connsiteX23496" y="connsiteY23496"/>
              </a:cxn>
              <a:cxn ang="0">
                <a:pos x="connsiteX23497" y="connsiteY23497"/>
              </a:cxn>
              <a:cxn ang="0">
                <a:pos x="connsiteX23498" y="connsiteY23498"/>
              </a:cxn>
              <a:cxn ang="0">
                <a:pos x="connsiteX23499" y="connsiteY23499"/>
              </a:cxn>
              <a:cxn ang="0">
                <a:pos x="connsiteX23500" y="connsiteY23500"/>
              </a:cxn>
              <a:cxn ang="0">
                <a:pos x="connsiteX23501" y="connsiteY23501"/>
              </a:cxn>
              <a:cxn ang="0">
                <a:pos x="connsiteX23502" y="connsiteY23502"/>
              </a:cxn>
              <a:cxn ang="0">
                <a:pos x="connsiteX23503" y="connsiteY23503"/>
              </a:cxn>
              <a:cxn ang="0">
                <a:pos x="connsiteX23504" y="connsiteY23504"/>
              </a:cxn>
              <a:cxn ang="0">
                <a:pos x="connsiteX23505" y="connsiteY23505"/>
              </a:cxn>
              <a:cxn ang="0">
                <a:pos x="connsiteX23506" y="connsiteY23506"/>
              </a:cxn>
              <a:cxn ang="0">
                <a:pos x="connsiteX23507" y="connsiteY23507"/>
              </a:cxn>
              <a:cxn ang="0">
                <a:pos x="connsiteX23508" y="connsiteY23508"/>
              </a:cxn>
              <a:cxn ang="0">
                <a:pos x="connsiteX23509" y="connsiteY23509"/>
              </a:cxn>
              <a:cxn ang="0">
                <a:pos x="connsiteX23510" y="connsiteY23510"/>
              </a:cxn>
              <a:cxn ang="0">
                <a:pos x="connsiteX23511" y="connsiteY23511"/>
              </a:cxn>
              <a:cxn ang="0">
                <a:pos x="connsiteX23512" y="connsiteY23512"/>
              </a:cxn>
              <a:cxn ang="0">
                <a:pos x="connsiteX23513" y="connsiteY23513"/>
              </a:cxn>
              <a:cxn ang="0">
                <a:pos x="connsiteX23514" y="connsiteY23514"/>
              </a:cxn>
              <a:cxn ang="0">
                <a:pos x="connsiteX23515" y="connsiteY23515"/>
              </a:cxn>
              <a:cxn ang="0">
                <a:pos x="connsiteX23516" y="connsiteY23516"/>
              </a:cxn>
              <a:cxn ang="0">
                <a:pos x="connsiteX23517" y="connsiteY23517"/>
              </a:cxn>
              <a:cxn ang="0">
                <a:pos x="connsiteX23518" y="connsiteY23518"/>
              </a:cxn>
              <a:cxn ang="0">
                <a:pos x="connsiteX23519" y="connsiteY23519"/>
              </a:cxn>
              <a:cxn ang="0">
                <a:pos x="connsiteX23520" y="connsiteY23520"/>
              </a:cxn>
              <a:cxn ang="0">
                <a:pos x="connsiteX23521" y="connsiteY23521"/>
              </a:cxn>
              <a:cxn ang="0">
                <a:pos x="connsiteX23522" y="connsiteY23522"/>
              </a:cxn>
              <a:cxn ang="0">
                <a:pos x="connsiteX23523" y="connsiteY23523"/>
              </a:cxn>
              <a:cxn ang="0">
                <a:pos x="connsiteX23524" y="connsiteY23524"/>
              </a:cxn>
              <a:cxn ang="0">
                <a:pos x="connsiteX23525" y="connsiteY23525"/>
              </a:cxn>
              <a:cxn ang="0">
                <a:pos x="connsiteX23526" y="connsiteY23526"/>
              </a:cxn>
              <a:cxn ang="0">
                <a:pos x="connsiteX23527" y="connsiteY23527"/>
              </a:cxn>
              <a:cxn ang="0">
                <a:pos x="connsiteX23528" y="connsiteY23528"/>
              </a:cxn>
              <a:cxn ang="0">
                <a:pos x="connsiteX23529" y="connsiteY23529"/>
              </a:cxn>
              <a:cxn ang="0">
                <a:pos x="connsiteX23530" y="connsiteY23530"/>
              </a:cxn>
              <a:cxn ang="0">
                <a:pos x="connsiteX23531" y="connsiteY23531"/>
              </a:cxn>
              <a:cxn ang="0">
                <a:pos x="connsiteX23532" y="connsiteY23532"/>
              </a:cxn>
              <a:cxn ang="0">
                <a:pos x="connsiteX23533" y="connsiteY23533"/>
              </a:cxn>
              <a:cxn ang="0">
                <a:pos x="connsiteX23534" y="connsiteY23534"/>
              </a:cxn>
              <a:cxn ang="0">
                <a:pos x="connsiteX23535" y="connsiteY23535"/>
              </a:cxn>
              <a:cxn ang="0">
                <a:pos x="connsiteX23536" y="connsiteY23536"/>
              </a:cxn>
              <a:cxn ang="0">
                <a:pos x="connsiteX23537" y="connsiteY23537"/>
              </a:cxn>
              <a:cxn ang="0">
                <a:pos x="connsiteX23538" y="connsiteY23538"/>
              </a:cxn>
              <a:cxn ang="0">
                <a:pos x="connsiteX23539" y="connsiteY23539"/>
              </a:cxn>
              <a:cxn ang="0">
                <a:pos x="connsiteX23540" y="connsiteY23540"/>
              </a:cxn>
              <a:cxn ang="0">
                <a:pos x="connsiteX23541" y="connsiteY23541"/>
              </a:cxn>
              <a:cxn ang="0">
                <a:pos x="connsiteX23542" y="connsiteY23542"/>
              </a:cxn>
              <a:cxn ang="0">
                <a:pos x="connsiteX23543" y="connsiteY23543"/>
              </a:cxn>
              <a:cxn ang="0">
                <a:pos x="connsiteX23544" y="connsiteY23544"/>
              </a:cxn>
              <a:cxn ang="0">
                <a:pos x="connsiteX23545" y="connsiteY23545"/>
              </a:cxn>
              <a:cxn ang="0">
                <a:pos x="connsiteX23546" y="connsiteY23546"/>
              </a:cxn>
              <a:cxn ang="0">
                <a:pos x="connsiteX23547" y="connsiteY23547"/>
              </a:cxn>
              <a:cxn ang="0">
                <a:pos x="connsiteX23548" y="connsiteY23548"/>
              </a:cxn>
              <a:cxn ang="0">
                <a:pos x="connsiteX23549" y="connsiteY23549"/>
              </a:cxn>
              <a:cxn ang="0">
                <a:pos x="connsiteX23550" y="connsiteY23550"/>
              </a:cxn>
              <a:cxn ang="0">
                <a:pos x="connsiteX23551" y="connsiteY23551"/>
              </a:cxn>
              <a:cxn ang="0">
                <a:pos x="connsiteX23552" y="connsiteY23552"/>
              </a:cxn>
              <a:cxn ang="0">
                <a:pos x="connsiteX23553" y="connsiteY23553"/>
              </a:cxn>
              <a:cxn ang="0">
                <a:pos x="connsiteX23554" y="connsiteY23554"/>
              </a:cxn>
              <a:cxn ang="0">
                <a:pos x="connsiteX23555" y="connsiteY23555"/>
              </a:cxn>
              <a:cxn ang="0">
                <a:pos x="connsiteX23556" y="connsiteY23556"/>
              </a:cxn>
              <a:cxn ang="0">
                <a:pos x="connsiteX23557" y="connsiteY23557"/>
              </a:cxn>
              <a:cxn ang="0">
                <a:pos x="connsiteX23558" y="connsiteY23558"/>
              </a:cxn>
              <a:cxn ang="0">
                <a:pos x="connsiteX23559" y="connsiteY23559"/>
              </a:cxn>
              <a:cxn ang="0">
                <a:pos x="connsiteX23560" y="connsiteY23560"/>
              </a:cxn>
              <a:cxn ang="0">
                <a:pos x="connsiteX23561" y="connsiteY23561"/>
              </a:cxn>
              <a:cxn ang="0">
                <a:pos x="connsiteX23562" y="connsiteY23562"/>
              </a:cxn>
              <a:cxn ang="0">
                <a:pos x="connsiteX23563" y="connsiteY23563"/>
              </a:cxn>
              <a:cxn ang="0">
                <a:pos x="connsiteX23564" y="connsiteY23564"/>
              </a:cxn>
              <a:cxn ang="0">
                <a:pos x="connsiteX23565" y="connsiteY23565"/>
              </a:cxn>
              <a:cxn ang="0">
                <a:pos x="connsiteX23566" y="connsiteY23566"/>
              </a:cxn>
              <a:cxn ang="0">
                <a:pos x="connsiteX23567" y="connsiteY23567"/>
              </a:cxn>
              <a:cxn ang="0">
                <a:pos x="connsiteX23568" y="connsiteY23568"/>
              </a:cxn>
              <a:cxn ang="0">
                <a:pos x="connsiteX23569" y="connsiteY23569"/>
              </a:cxn>
              <a:cxn ang="0">
                <a:pos x="connsiteX23570" y="connsiteY23570"/>
              </a:cxn>
              <a:cxn ang="0">
                <a:pos x="connsiteX23571" y="connsiteY23571"/>
              </a:cxn>
              <a:cxn ang="0">
                <a:pos x="connsiteX23572" y="connsiteY23572"/>
              </a:cxn>
              <a:cxn ang="0">
                <a:pos x="connsiteX23573" y="connsiteY23573"/>
              </a:cxn>
              <a:cxn ang="0">
                <a:pos x="connsiteX23574" y="connsiteY23574"/>
              </a:cxn>
              <a:cxn ang="0">
                <a:pos x="connsiteX23575" y="connsiteY23575"/>
              </a:cxn>
              <a:cxn ang="0">
                <a:pos x="connsiteX23576" y="connsiteY23576"/>
              </a:cxn>
              <a:cxn ang="0">
                <a:pos x="connsiteX23577" y="connsiteY23577"/>
              </a:cxn>
              <a:cxn ang="0">
                <a:pos x="connsiteX23578" y="connsiteY23578"/>
              </a:cxn>
              <a:cxn ang="0">
                <a:pos x="connsiteX23579" y="connsiteY23579"/>
              </a:cxn>
              <a:cxn ang="0">
                <a:pos x="connsiteX23580" y="connsiteY23580"/>
              </a:cxn>
              <a:cxn ang="0">
                <a:pos x="connsiteX23581" y="connsiteY23581"/>
              </a:cxn>
              <a:cxn ang="0">
                <a:pos x="connsiteX23582" y="connsiteY23582"/>
              </a:cxn>
              <a:cxn ang="0">
                <a:pos x="connsiteX23583" y="connsiteY23583"/>
              </a:cxn>
              <a:cxn ang="0">
                <a:pos x="connsiteX23584" y="connsiteY23584"/>
              </a:cxn>
              <a:cxn ang="0">
                <a:pos x="connsiteX23585" y="connsiteY23585"/>
              </a:cxn>
              <a:cxn ang="0">
                <a:pos x="connsiteX23586" y="connsiteY23586"/>
              </a:cxn>
              <a:cxn ang="0">
                <a:pos x="connsiteX23587" y="connsiteY23587"/>
              </a:cxn>
              <a:cxn ang="0">
                <a:pos x="connsiteX23588" y="connsiteY23588"/>
              </a:cxn>
              <a:cxn ang="0">
                <a:pos x="connsiteX23589" y="connsiteY23589"/>
              </a:cxn>
              <a:cxn ang="0">
                <a:pos x="connsiteX23590" y="connsiteY23590"/>
              </a:cxn>
              <a:cxn ang="0">
                <a:pos x="connsiteX23591" y="connsiteY23591"/>
              </a:cxn>
              <a:cxn ang="0">
                <a:pos x="connsiteX23592" y="connsiteY23592"/>
              </a:cxn>
              <a:cxn ang="0">
                <a:pos x="connsiteX23593" y="connsiteY23593"/>
              </a:cxn>
              <a:cxn ang="0">
                <a:pos x="connsiteX23594" y="connsiteY23594"/>
              </a:cxn>
              <a:cxn ang="0">
                <a:pos x="connsiteX23595" y="connsiteY23595"/>
              </a:cxn>
              <a:cxn ang="0">
                <a:pos x="connsiteX23596" y="connsiteY23596"/>
              </a:cxn>
              <a:cxn ang="0">
                <a:pos x="connsiteX23597" y="connsiteY23597"/>
              </a:cxn>
              <a:cxn ang="0">
                <a:pos x="connsiteX23598" y="connsiteY23598"/>
              </a:cxn>
              <a:cxn ang="0">
                <a:pos x="connsiteX23599" y="connsiteY23599"/>
              </a:cxn>
              <a:cxn ang="0">
                <a:pos x="connsiteX23600" y="connsiteY23600"/>
              </a:cxn>
              <a:cxn ang="0">
                <a:pos x="connsiteX23601" y="connsiteY23601"/>
              </a:cxn>
              <a:cxn ang="0">
                <a:pos x="connsiteX23602" y="connsiteY23602"/>
              </a:cxn>
              <a:cxn ang="0">
                <a:pos x="connsiteX23603" y="connsiteY23603"/>
              </a:cxn>
              <a:cxn ang="0">
                <a:pos x="connsiteX23604" y="connsiteY23604"/>
              </a:cxn>
              <a:cxn ang="0">
                <a:pos x="connsiteX23605" y="connsiteY23605"/>
              </a:cxn>
              <a:cxn ang="0">
                <a:pos x="connsiteX23606" y="connsiteY23606"/>
              </a:cxn>
              <a:cxn ang="0">
                <a:pos x="connsiteX23607" y="connsiteY23607"/>
              </a:cxn>
              <a:cxn ang="0">
                <a:pos x="connsiteX23608" y="connsiteY23608"/>
              </a:cxn>
              <a:cxn ang="0">
                <a:pos x="connsiteX23609" y="connsiteY23609"/>
              </a:cxn>
              <a:cxn ang="0">
                <a:pos x="connsiteX23610" y="connsiteY23610"/>
              </a:cxn>
              <a:cxn ang="0">
                <a:pos x="connsiteX23611" y="connsiteY23611"/>
              </a:cxn>
              <a:cxn ang="0">
                <a:pos x="connsiteX23612" y="connsiteY23612"/>
              </a:cxn>
              <a:cxn ang="0">
                <a:pos x="connsiteX23613" y="connsiteY23613"/>
              </a:cxn>
              <a:cxn ang="0">
                <a:pos x="connsiteX23614" y="connsiteY23614"/>
              </a:cxn>
              <a:cxn ang="0">
                <a:pos x="connsiteX23615" y="connsiteY23615"/>
              </a:cxn>
              <a:cxn ang="0">
                <a:pos x="connsiteX23616" y="connsiteY23616"/>
              </a:cxn>
              <a:cxn ang="0">
                <a:pos x="connsiteX23617" y="connsiteY23617"/>
              </a:cxn>
              <a:cxn ang="0">
                <a:pos x="connsiteX23618" y="connsiteY23618"/>
              </a:cxn>
              <a:cxn ang="0">
                <a:pos x="connsiteX23619" y="connsiteY23619"/>
              </a:cxn>
              <a:cxn ang="0">
                <a:pos x="connsiteX23620" y="connsiteY23620"/>
              </a:cxn>
              <a:cxn ang="0">
                <a:pos x="connsiteX23621" y="connsiteY23621"/>
              </a:cxn>
              <a:cxn ang="0">
                <a:pos x="connsiteX23622" y="connsiteY23622"/>
              </a:cxn>
              <a:cxn ang="0">
                <a:pos x="connsiteX23623" y="connsiteY23623"/>
              </a:cxn>
              <a:cxn ang="0">
                <a:pos x="connsiteX23624" y="connsiteY23624"/>
              </a:cxn>
              <a:cxn ang="0">
                <a:pos x="connsiteX23625" y="connsiteY23625"/>
              </a:cxn>
              <a:cxn ang="0">
                <a:pos x="connsiteX23626" y="connsiteY23626"/>
              </a:cxn>
              <a:cxn ang="0">
                <a:pos x="connsiteX23627" y="connsiteY23627"/>
              </a:cxn>
              <a:cxn ang="0">
                <a:pos x="connsiteX23628" y="connsiteY23628"/>
              </a:cxn>
              <a:cxn ang="0">
                <a:pos x="connsiteX23629" y="connsiteY23629"/>
              </a:cxn>
              <a:cxn ang="0">
                <a:pos x="connsiteX23630" y="connsiteY23630"/>
              </a:cxn>
              <a:cxn ang="0">
                <a:pos x="connsiteX23631" y="connsiteY23631"/>
              </a:cxn>
              <a:cxn ang="0">
                <a:pos x="connsiteX23632" y="connsiteY23632"/>
              </a:cxn>
              <a:cxn ang="0">
                <a:pos x="connsiteX23633" y="connsiteY23633"/>
              </a:cxn>
              <a:cxn ang="0">
                <a:pos x="connsiteX23634" y="connsiteY23634"/>
              </a:cxn>
              <a:cxn ang="0">
                <a:pos x="connsiteX23635" y="connsiteY23635"/>
              </a:cxn>
              <a:cxn ang="0">
                <a:pos x="connsiteX23636" y="connsiteY23636"/>
              </a:cxn>
              <a:cxn ang="0">
                <a:pos x="connsiteX23637" y="connsiteY23637"/>
              </a:cxn>
              <a:cxn ang="0">
                <a:pos x="connsiteX23638" y="connsiteY23638"/>
              </a:cxn>
              <a:cxn ang="0">
                <a:pos x="connsiteX23639" y="connsiteY23639"/>
              </a:cxn>
              <a:cxn ang="0">
                <a:pos x="connsiteX23640" y="connsiteY23640"/>
              </a:cxn>
              <a:cxn ang="0">
                <a:pos x="connsiteX23641" y="connsiteY23641"/>
              </a:cxn>
              <a:cxn ang="0">
                <a:pos x="connsiteX23642" y="connsiteY23642"/>
              </a:cxn>
              <a:cxn ang="0">
                <a:pos x="connsiteX23643" y="connsiteY23643"/>
              </a:cxn>
              <a:cxn ang="0">
                <a:pos x="connsiteX23644" y="connsiteY23644"/>
              </a:cxn>
              <a:cxn ang="0">
                <a:pos x="connsiteX23645" y="connsiteY23645"/>
              </a:cxn>
              <a:cxn ang="0">
                <a:pos x="connsiteX23646" y="connsiteY23646"/>
              </a:cxn>
              <a:cxn ang="0">
                <a:pos x="connsiteX23647" y="connsiteY23647"/>
              </a:cxn>
              <a:cxn ang="0">
                <a:pos x="connsiteX23648" y="connsiteY23648"/>
              </a:cxn>
              <a:cxn ang="0">
                <a:pos x="connsiteX23649" y="connsiteY23649"/>
              </a:cxn>
              <a:cxn ang="0">
                <a:pos x="connsiteX23650" y="connsiteY23650"/>
              </a:cxn>
              <a:cxn ang="0">
                <a:pos x="connsiteX23651" y="connsiteY23651"/>
              </a:cxn>
              <a:cxn ang="0">
                <a:pos x="connsiteX23652" y="connsiteY23652"/>
              </a:cxn>
              <a:cxn ang="0">
                <a:pos x="connsiteX23653" y="connsiteY23653"/>
              </a:cxn>
              <a:cxn ang="0">
                <a:pos x="connsiteX23654" y="connsiteY23654"/>
              </a:cxn>
              <a:cxn ang="0">
                <a:pos x="connsiteX23655" y="connsiteY23655"/>
              </a:cxn>
              <a:cxn ang="0">
                <a:pos x="connsiteX23656" y="connsiteY23656"/>
              </a:cxn>
              <a:cxn ang="0">
                <a:pos x="connsiteX23657" y="connsiteY23657"/>
              </a:cxn>
              <a:cxn ang="0">
                <a:pos x="connsiteX23658" y="connsiteY23658"/>
              </a:cxn>
              <a:cxn ang="0">
                <a:pos x="connsiteX23659" y="connsiteY23659"/>
              </a:cxn>
              <a:cxn ang="0">
                <a:pos x="connsiteX23660" y="connsiteY23660"/>
              </a:cxn>
              <a:cxn ang="0">
                <a:pos x="connsiteX23661" y="connsiteY23661"/>
              </a:cxn>
              <a:cxn ang="0">
                <a:pos x="connsiteX23662" y="connsiteY23662"/>
              </a:cxn>
              <a:cxn ang="0">
                <a:pos x="connsiteX23663" y="connsiteY23663"/>
              </a:cxn>
              <a:cxn ang="0">
                <a:pos x="connsiteX23664" y="connsiteY23664"/>
              </a:cxn>
              <a:cxn ang="0">
                <a:pos x="connsiteX23665" y="connsiteY23665"/>
              </a:cxn>
              <a:cxn ang="0">
                <a:pos x="connsiteX23666" y="connsiteY23666"/>
              </a:cxn>
              <a:cxn ang="0">
                <a:pos x="connsiteX23667" y="connsiteY23667"/>
              </a:cxn>
              <a:cxn ang="0">
                <a:pos x="connsiteX23668" y="connsiteY23668"/>
              </a:cxn>
              <a:cxn ang="0">
                <a:pos x="connsiteX23669" y="connsiteY23669"/>
              </a:cxn>
              <a:cxn ang="0">
                <a:pos x="connsiteX23670" y="connsiteY23670"/>
              </a:cxn>
              <a:cxn ang="0">
                <a:pos x="connsiteX23671" y="connsiteY23671"/>
              </a:cxn>
              <a:cxn ang="0">
                <a:pos x="connsiteX23672" y="connsiteY23672"/>
              </a:cxn>
              <a:cxn ang="0">
                <a:pos x="connsiteX23673" y="connsiteY23673"/>
              </a:cxn>
              <a:cxn ang="0">
                <a:pos x="connsiteX23674" y="connsiteY23674"/>
              </a:cxn>
              <a:cxn ang="0">
                <a:pos x="connsiteX23675" y="connsiteY23675"/>
              </a:cxn>
              <a:cxn ang="0">
                <a:pos x="connsiteX23676" y="connsiteY23676"/>
              </a:cxn>
              <a:cxn ang="0">
                <a:pos x="connsiteX23677" y="connsiteY23677"/>
              </a:cxn>
              <a:cxn ang="0">
                <a:pos x="connsiteX23678" y="connsiteY23678"/>
              </a:cxn>
              <a:cxn ang="0">
                <a:pos x="connsiteX23679" y="connsiteY23679"/>
              </a:cxn>
              <a:cxn ang="0">
                <a:pos x="connsiteX23680" y="connsiteY23680"/>
              </a:cxn>
              <a:cxn ang="0">
                <a:pos x="connsiteX23681" y="connsiteY23681"/>
              </a:cxn>
              <a:cxn ang="0">
                <a:pos x="connsiteX23682" y="connsiteY23682"/>
              </a:cxn>
              <a:cxn ang="0">
                <a:pos x="connsiteX23683" y="connsiteY23683"/>
              </a:cxn>
              <a:cxn ang="0">
                <a:pos x="connsiteX23684" y="connsiteY23684"/>
              </a:cxn>
              <a:cxn ang="0">
                <a:pos x="connsiteX23685" y="connsiteY23685"/>
              </a:cxn>
              <a:cxn ang="0">
                <a:pos x="connsiteX23686" y="connsiteY23686"/>
              </a:cxn>
              <a:cxn ang="0">
                <a:pos x="connsiteX23687" y="connsiteY23687"/>
              </a:cxn>
              <a:cxn ang="0">
                <a:pos x="connsiteX23688" y="connsiteY23688"/>
              </a:cxn>
              <a:cxn ang="0">
                <a:pos x="connsiteX23689" y="connsiteY23689"/>
              </a:cxn>
              <a:cxn ang="0">
                <a:pos x="connsiteX23690" y="connsiteY23690"/>
              </a:cxn>
              <a:cxn ang="0">
                <a:pos x="connsiteX23691" y="connsiteY23691"/>
              </a:cxn>
              <a:cxn ang="0">
                <a:pos x="connsiteX23692" y="connsiteY23692"/>
              </a:cxn>
              <a:cxn ang="0">
                <a:pos x="connsiteX23693" y="connsiteY23693"/>
              </a:cxn>
              <a:cxn ang="0">
                <a:pos x="connsiteX23694" y="connsiteY23694"/>
              </a:cxn>
              <a:cxn ang="0">
                <a:pos x="connsiteX23695" y="connsiteY23695"/>
              </a:cxn>
              <a:cxn ang="0">
                <a:pos x="connsiteX23696" y="connsiteY23696"/>
              </a:cxn>
              <a:cxn ang="0">
                <a:pos x="connsiteX23697" y="connsiteY23697"/>
              </a:cxn>
              <a:cxn ang="0">
                <a:pos x="connsiteX23698" y="connsiteY23698"/>
              </a:cxn>
              <a:cxn ang="0">
                <a:pos x="connsiteX23699" y="connsiteY23699"/>
              </a:cxn>
              <a:cxn ang="0">
                <a:pos x="connsiteX23700" y="connsiteY23700"/>
              </a:cxn>
              <a:cxn ang="0">
                <a:pos x="connsiteX23701" y="connsiteY23701"/>
              </a:cxn>
              <a:cxn ang="0">
                <a:pos x="connsiteX23702" y="connsiteY23702"/>
              </a:cxn>
              <a:cxn ang="0">
                <a:pos x="connsiteX23703" y="connsiteY23703"/>
              </a:cxn>
              <a:cxn ang="0">
                <a:pos x="connsiteX23704" y="connsiteY23704"/>
              </a:cxn>
              <a:cxn ang="0">
                <a:pos x="connsiteX23705" y="connsiteY23705"/>
              </a:cxn>
              <a:cxn ang="0">
                <a:pos x="connsiteX23706" y="connsiteY23706"/>
              </a:cxn>
              <a:cxn ang="0">
                <a:pos x="connsiteX23707" y="connsiteY23707"/>
              </a:cxn>
              <a:cxn ang="0">
                <a:pos x="connsiteX23708" y="connsiteY23708"/>
              </a:cxn>
              <a:cxn ang="0">
                <a:pos x="connsiteX23709" y="connsiteY23709"/>
              </a:cxn>
              <a:cxn ang="0">
                <a:pos x="connsiteX23710" y="connsiteY23710"/>
              </a:cxn>
              <a:cxn ang="0">
                <a:pos x="connsiteX23711" y="connsiteY23711"/>
              </a:cxn>
              <a:cxn ang="0">
                <a:pos x="connsiteX23712" y="connsiteY23712"/>
              </a:cxn>
              <a:cxn ang="0">
                <a:pos x="connsiteX23713" y="connsiteY23713"/>
              </a:cxn>
              <a:cxn ang="0">
                <a:pos x="connsiteX23714" y="connsiteY23714"/>
              </a:cxn>
              <a:cxn ang="0">
                <a:pos x="connsiteX23715" y="connsiteY23715"/>
              </a:cxn>
              <a:cxn ang="0">
                <a:pos x="connsiteX23716" y="connsiteY23716"/>
              </a:cxn>
              <a:cxn ang="0">
                <a:pos x="connsiteX23717" y="connsiteY23717"/>
              </a:cxn>
              <a:cxn ang="0">
                <a:pos x="connsiteX23718" y="connsiteY23718"/>
              </a:cxn>
              <a:cxn ang="0">
                <a:pos x="connsiteX23719" y="connsiteY23719"/>
              </a:cxn>
              <a:cxn ang="0">
                <a:pos x="connsiteX23720" y="connsiteY23720"/>
              </a:cxn>
              <a:cxn ang="0">
                <a:pos x="connsiteX23721" y="connsiteY23721"/>
              </a:cxn>
              <a:cxn ang="0">
                <a:pos x="connsiteX23722" y="connsiteY23722"/>
              </a:cxn>
              <a:cxn ang="0">
                <a:pos x="connsiteX23723" y="connsiteY23723"/>
              </a:cxn>
              <a:cxn ang="0">
                <a:pos x="connsiteX23724" y="connsiteY23724"/>
              </a:cxn>
              <a:cxn ang="0">
                <a:pos x="connsiteX23725" y="connsiteY23725"/>
              </a:cxn>
              <a:cxn ang="0">
                <a:pos x="connsiteX23726" y="connsiteY23726"/>
              </a:cxn>
              <a:cxn ang="0">
                <a:pos x="connsiteX23727" y="connsiteY23727"/>
              </a:cxn>
              <a:cxn ang="0">
                <a:pos x="connsiteX23728" y="connsiteY23728"/>
              </a:cxn>
              <a:cxn ang="0">
                <a:pos x="connsiteX23729" y="connsiteY23729"/>
              </a:cxn>
              <a:cxn ang="0">
                <a:pos x="connsiteX23730" y="connsiteY23730"/>
              </a:cxn>
              <a:cxn ang="0">
                <a:pos x="connsiteX23731" y="connsiteY23731"/>
              </a:cxn>
              <a:cxn ang="0">
                <a:pos x="connsiteX23732" y="connsiteY23732"/>
              </a:cxn>
              <a:cxn ang="0">
                <a:pos x="connsiteX23733" y="connsiteY23733"/>
              </a:cxn>
              <a:cxn ang="0">
                <a:pos x="connsiteX23734" y="connsiteY23734"/>
              </a:cxn>
              <a:cxn ang="0">
                <a:pos x="connsiteX23735" y="connsiteY23735"/>
              </a:cxn>
              <a:cxn ang="0">
                <a:pos x="connsiteX23736" y="connsiteY23736"/>
              </a:cxn>
              <a:cxn ang="0">
                <a:pos x="connsiteX23737" y="connsiteY23737"/>
              </a:cxn>
              <a:cxn ang="0">
                <a:pos x="connsiteX23738" y="connsiteY23738"/>
              </a:cxn>
              <a:cxn ang="0">
                <a:pos x="connsiteX23739" y="connsiteY23739"/>
              </a:cxn>
              <a:cxn ang="0">
                <a:pos x="connsiteX23740" y="connsiteY23740"/>
              </a:cxn>
              <a:cxn ang="0">
                <a:pos x="connsiteX23741" y="connsiteY23741"/>
              </a:cxn>
              <a:cxn ang="0">
                <a:pos x="connsiteX23742" y="connsiteY23742"/>
              </a:cxn>
              <a:cxn ang="0">
                <a:pos x="connsiteX23743" y="connsiteY23743"/>
              </a:cxn>
              <a:cxn ang="0">
                <a:pos x="connsiteX23744" y="connsiteY23744"/>
              </a:cxn>
              <a:cxn ang="0">
                <a:pos x="connsiteX23745" y="connsiteY23745"/>
              </a:cxn>
              <a:cxn ang="0">
                <a:pos x="connsiteX23746" y="connsiteY23746"/>
              </a:cxn>
              <a:cxn ang="0">
                <a:pos x="connsiteX23747" y="connsiteY23747"/>
              </a:cxn>
              <a:cxn ang="0">
                <a:pos x="connsiteX23748" y="connsiteY23748"/>
              </a:cxn>
              <a:cxn ang="0">
                <a:pos x="connsiteX23749" y="connsiteY23749"/>
              </a:cxn>
              <a:cxn ang="0">
                <a:pos x="connsiteX23750" y="connsiteY23750"/>
              </a:cxn>
              <a:cxn ang="0">
                <a:pos x="connsiteX23751" y="connsiteY23751"/>
              </a:cxn>
              <a:cxn ang="0">
                <a:pos x="connsiteX23752" y="connsiteY23752"/>
              </a:cxn>
              <a:cxn ang="0">
                <a:pos x="connsiteX23753" y="connsiteY23753"/>
              </a:cxn>
              <a:cxn ang="0">
                <a:pos x="connsiteX23754" y="connsiteY23754"/>
              </a:cxn>
              <a:cxn ang="0">
                <a:pos x="connsiteX23755" y="connsiteY23755"/>
              </a:cxn>
              <a:cxn ang="0">
                <a:pos x="connsiteX23756" y="connsiteY23756"/>
              </a:cxn>
              <a:cxn ang="0">
                <a:pos x="connsiteX23757" y="connsiteY23757"/>
              </a:cxn>
              <a:cxn ang="0">
                <a:pos x="connsiteX23758" y="connsiteY23758"/>
              </a:cxn>
              <a:cxn ang="0">
                <a:pos x="connsiteX23759" y="connsiteY23759"/>
              </a:cxn>
              <a:cxn ang="0">
                <a:pos x="connsiteX23760" y="connsiteY23760"/>
              </a:cxn>
              <a:cxn ang="0">
                <a:pos x="connsiteX23761" y="connsiteY23761"/>
              </a:cxn>
              <a:cxn ang="0">
                <a:pos x="connsiteX23762" y="connsiteY23762"/>
              </a:cxn>
              <a:cxn ang="0">
                <a:pos x="connsiteX23763" y="connsiteY23763"/>
              </a:cxn>
              <a:cxn ang="0">
                <a:pos x="connsiteX23764" y="connsiteY23764"/>
              </a:cxn>
              <a:cxn ang="0">
                <a:pos x="connsiteX23765" y="connsiteY23765"/>
              </a:cxn>
              <a:cxn ang="0">
                <a:pos x="connsiteX23766" y="connsiteY23766"/>
              </a:cxn>
              <a:cxn ang="0">
                <a:pos x="connsiteX23767" y="connsiteY23767"/>
              </a:cxn>
              <a:cxn ang="0">
                <a:pos x="connsiteX23768" y="connsiteY23768"/>
              </a:cxn>
              <a:cxn ang="0">
                <a:pos x="connsiteX23769" y="connsiteY23769"/>
              </a:cxn>
              <a:cxn ang="0">
                <a:pos x="connsiteX23770" y="connsiteY23770"/>
              </a:cxn>
              <a:cxn ang="0">
                <a:pos x="connsiteX23771" y="connsiteY23771"/>
              </a:cxn>
              <a:cxn ang="0">
                <a:pos x="connsiteX23772" y="connsiteY23772"/>
              </a:cxn>
              <a:cxn ang="0">
                <a:pos x="connsiteX23773" y="connsiteY23773"/>
              </a:cxn>
              <a:cxn ang="0">
                <a:pos x="connsiteX23774" y="connsiteY23774"/>
              </a:cxn>
              <a:cxn ang="0">
                <a:pos x="connsiteX23775" y="connsiteY23775"/>
              </a:cxn>
              <a:cxn ang="0">
                <a:pos x="connsiteX23776" y="connsiteY23776"/>
              </a:cxn>
              <a:cxn ang="0">
                <a:pos x="connsiteX23777" y="connsiteY23777"/>
              </a:cxn>
              <a:cxn ang="0">
                <a:pos x="connsiteX23778" y="connsiteY23778"/>
              </a:cxn>
              <a:cxn ang="0">
                <a:pos x="connsiteX23779" y="connsiteY23779"/>
              </a:cxn>
              <a:cxn ang="0">
                <a:pos x="connsiteX23780" y="connsiteY23780"/>
              </a:cxn>
              <a:cxn ang="0">
                <a:pos x="connsiteX23781" y="connsiteY23781"/>
              </a:cxn>
              <a:cxn ang="0">
                <a:pos x="connsiteX23782" y="connsiteY23782"/>
              </a:cxn>
              <a:cxn ang="0">
                <a:pos x="connsiteX23783" y="connsiteY23783"/>
              </a:cxn>
              <a:cxn ang="0">
                <a:pos x="connsiteX23784" y="connsiteY23784"/>
              </a:cxn>
              <a:cxn ang="0">
                <a:pos x="connsiteX23785" y="connsiteY23785"/>
              </a:cxn>
              <a:cxn ang="0">
                <a:pos x="connsiteX23786" y="connsiteY23786"/>
              </a:cxn>
              <a:cxn ang="0">
                <a:pos x="connsiteX23787" y="connsiteY23787"/>
              </a:cxn>
              <a:cxn ang="0">
                <a:pos x="connsiteX23788" y="connsiteY23788"/>
              </a:cxn>
              <a:cxn ang="0">
                <a:pos x="connsiteX23789" y="connsiteY23789"/>
              </a:cxn>
              <a:cxn ang="0">
                <a:pos x="connsiteX23790" y="connsiteY23790"/>
              </a:cxn>
              <a:cxn ang="0">
                <a:pos x="connsiteX23791" y="connsiteY23791"/>
              </a:cxn>
              <a:cxn ang="0">
                <a:pos x="connsiteX23792" y="connsiteY23792"/>
              </a:cxn>
              <a:cxn ang="0">
                <a:pos x="connsiteX23793" y="connsiteY23793"/>
              </a:cxn>
              <a:cxn ang="0">
                <a:pos x="connsiteX23794" y="connsiteY23794"/>
              </a:cxn>
              <a:cxn ang="0">
                <a:pos x="connsiteX23795" y="connsiteY23795"/>
              </a:cxn>
              <a:cxn ang="0">
                <a:pos x="connsiteX23796" y="connsiteY23796"/>
              </a:cxn>
              <a:cxn ang="0">
                <a:pos x="connsiteX23797" y="connsiteY23797"/>
              </a:cxn>
              <a:cxn ang="0">
                <a:pos x="connsiteX23798" y="connsiteY23798"/>
              </a:cxn>
              <a:cxn ang="0">
                <a:pos x="connsiteX23799" y="connsiteY23799"/>
              </a:cxn>
              <a:cxn ang="0">
                <a:pos x="connsiteX23800" y="connsiteY23800"/>
              </a:cxn>
              <a:cxn ang="0">
                <a:pos x="connsiteX23801" y="connsiteY23801"/>
              </a:cxn>
              <a:cxn ang="0">
                <a:pos x="connsiteX23802" y="connsiteY23802"/>
              </a:cxn>
              <a:cxn ang="0">
                <a:pos x="connsiteX23803" y="connsiteY23803"/>
              </a:cxn>
              <a:cxn ang="0">
                <a:pos x="connsiteX23804" y="connsiteY23804"/>
              </a:cxn>
              <a:cxn ang="0">
                <a:pos x="connsiteX23805" y="connsiteY23805"/>
              </a:cxn>
              <a:cxn ang="0">
                <a:pos x="connsiteX23806" y="connsiteY23806"/>
              </a:cxn>
              <a:cxn ang="0">
                <a:pos x="connsiteX23807" y="connsiteY23807"/>
              </a:cxn>
              <a:cxn ang="0">
                <a:pos x="connsiteX23808" y="connsiteY23808"/>
              </a:cxn>
              <a:cxn ang="0">
                <a:pos x="connsiteX23809" y="connsiteY23809"/>
              </a:cxn>
              <a:cxn ang="0">
                <a:pos x="connsiteX23810" y="connsiteY23810"/>
              </a:cxn>
              <a:cxn ang="0">
                <a:pos x="connsiteX23811" y="connsiteY23811"/>
              </a:cxn>
              <a:cxn ang="0">
                <a:pos x="connsiteX23812" y="connsiteY23812"/>
              </a:cxn>
              <a:cxn ang="0">
                <a:pos x="connsiteX23813" y="connsiteY23813"/>
              </a:cxn>
              <a:cxn ang="0">
                <a:pos x="connsiteX23814" y="connsiteY23814"/>
              </a:cxn>
              <a:cxn ang="0">
                <a:pos x="connsiteX23815" y="connsiteY23815"/>
              </a:cxn>
              <a:cxn ang="0">
                <a:pos x="connsiteX23816" y="connsiteY23816"/>
              </a:cxn>
              <a:cxn ang="0">
                <a:pos x="connsiteX23817" y="connsiteY23817"/>
              </a:cxn>
              <a:cxn ang="0">
                <a:pos x="connsiteX23818" y="connsiteY23818"/>
              </a:cxn>
              <a:cxn ang="0">
                <a:pos x="connsiteX23819" y="connsiteY23819"/>
              </a:cxn>
              <a:cxn ang="0">
                <a:pos x="connsiteX23820" y="connsiteY23820"/>
              </a:cxn>
              <a:cxn ang="0">
                <a:pos x="connsiteX23821" y="connsiteY23821"/>
              </a:cxn>
              <a:cxn ang="0">
                <a:pos x="connsiteX23822" y="connsiteY23822"/>
              </a:cxn>
              <a:cxn ang="0">
                <a:pos x="connsiteX23823" y="connsiteY23823"/>
              </a:cxn>
              <a:cxn ang="0">
                <a:pos x="connsiteX23824" y="connsiteY23824"/>
              </a:cxn>
              <a:cxn ang="0">
                <a:pos x="connsiteX23825" y="connsiteY23825"/>
              </a:cxn>
              <a:cxn ang="0">
                <a:pos x="connsiteX23826" y="connsiteY23826"/>
              </a:cxn>
              <a:cxn ang="0">
                <a:pos x="connsiteX23827" y="connsiteY23827"/>
              </a:cxn>
              <a:cxn ang="0">
                <a:pos x="connsiteX23828" y="connsiteY23828"/>
              </a:cxn>
              <a:cxn ang="0">
                <a:pos x="connsiteX23829" y="connsiteY23829"/>
              </a:cxn>
              <a:cxn ang="0">
                <a:pos x="connsiteX23830" y="connsiteY23830"/>
              </a:cxn>
              <a:cxn ang="0">
                <a:pos x="connsiteX23831" y="connsiteY23831"/>
              </a:cxn>
              <a:cxn ang="0">
                <a:pos x="connsiteX23832" y="connsiteY23832"/>
              </a:cxn>
              <a:cxn ang="0">
                <a:pos x="connsiteX23833" y="connsiteY23833"/>
              </a:cxn>
              <a:cxn ang="0">
                <a:pos x="connsiteX23834" y="connsiteY23834"/>
              </a:cxn>
              <a:cxn ang="0">
                <a:pos x="connsiteX23835" y="connsiteY23835"/>
              </a:cxn>
              <a:cxn ang="0">
                <a:pos x="connsiteX23836" y="connsiteY23836"/>
              </a:cxn>
              <a:cxn ang="0">
                <a:pos x="connsiteX23837" y="connsiteY23837"/>
              </a:cxn>
              <a:cxn ang="0">
                <a:pos x="connsiteX23838" y="connsiteY23838"/>
              </a:cxn>
              <a:cxn ang="0">
                <a:pos x="connsiteX23839" y="connsiteY23839"/>
              </a:cxn>
              <a:cxn ang="0">
                <a:pos x="connsiteX23840" y="connsiteY23840"/>
              </a:cxn>
              <a:cxn ang="0">
                <a:pos x="connsiteX23841" y="connsiteY23841"/>
              </a:cxn>
              <a:cxn ang="0">
                <a:pos x="connsiteX23842" y="connsiteY23842"/>
              </a:cxn>
              <a:cxn ang="0">
                <a:pos x="connsiteX23843" y="connsiteY23843"/>
              </a:cxn>
              <a:cxn ang="0">
                <a:pos x="connsiteX23844" y="connsiteY23844"/>
              </a:cxn>
              <a:cxn ang="0">
                <a:pos x="connsiteX23845" y="connsiteY23845"/>
              </a:cxn>
              <a:cxn ang="0">
                <a:pos x="connsiteX23846" y="connsiteY23846"/>
              </a:cxn>
              <a:cxn ang="0">
                <a:pos x="connsiteX23847" y="connsiteY23847"/>
              </a:cxn>
              <a:cxn ang="0">
                <a:pos x="connsiteX23848" y="connsiteY23848"/>
              </a:cxn>
              <a:cxn ang="0">
                <a:pos x="connsiteX23849" y="connsiteY23849"/>
              </a:cxn>
              <a:cxn ang="0">
                <a:pos x="connsiteX23850" y="connsiteY23850"/>
              </a:cxn>
              <a:cxn ang="0">
                <a:pos x="connsiteX23851" y="connsiteY23851"/>
              </a:cxn>
              <a:cxn ang="0">
                <a:pos x="connsiteX23852" y="connsiteY23852"/>
              </a:cxn>
              <a:cxn ang="0">
                <a:pos x="connsiteX23853" y="connsiteY23853"/>
              </a:cxn>
              <a:cxn ang="0">
                <a:pos x="connsiteX23854" y="connsiteY23854"/>
              </a:cxn>
              <a:cxn ang="0">
                <a:pos x="connsiteX23855" y="connsiteY23855"/>
              </a:cxn>
              <a:cxn ang="0">
                <a:pos x="connsiteX23856" y="connsiteY23856"/>
              </a:cxn>
              <a:cxn ang="0">
                <a:pos x="connsiteX23857" y="connsiteY23857"/>
              </a:cxn>
              <a:cxn ang="0">
                <a:pos x="connsiteX23858" y="connsiteY23858"/>
              </a:cxn>
              <a:cxn ang="0">
                <a:pos x="connsiteX23859" y="connsiteY23859"/>
              </a:cxn>
              <a:cxn ang="0">
                <a:pos x="connsiteX23860" y="connsiteY23860"/>
              </a:cxn>
              <a:cxn ang="0">
                <a:pos x="connsiteX23861" y="connsiteY23861"/>
              </a:cxn>
              <a:cxn ang="0">
                <a:pos x="connsiteX23862" y="connsiteY23862"/>
              </a:cxn>
              <a:cxn ang="0">
                <a:pos x="connsiteX23863" y="connsiteY23863"/>
              </a:cxn>
              <a:cxn ang="0">
                <a:pos x="connsiteX23864" y="connsiteY23864"/>
              </a:cxn>
              <a:cxn ang="0">
                <a:pos x="connsiteX23865" y="connsiteY23865"/>
              </a:cxn>
              <a:cxn ang="0">
                <a:pos x="connsiteX23866" y="connsiteY23866"/>
              </a:cxn>
              <a:cxn ang="0">
                <a:pos x="connsiteX23867" y="connsiteY23867"/>
              </a:cxn>
              <a:cxn ang="0">
                <a:pos x="connsiteX23868" y="connsiteY23868"/>
              </a:cxn>
              <a:cxn ang="0">
                <a:pos x="connsiteX23869" y="connsiteY23869"/>
              </a:cxn>
              <a:cxn ang="0">
                <a:pos x="connsiteX23870" y="connsiteY23870"/>
              </a:cxn>
              <a:cxn ang="0">
                <a:pos x="connsiteX23871" y="connsiteY23871"/>
              </a:cxn>
              <a:cxn ang="0">
                <a:pos x="connsiteX23872" y="connsiteY23872"/>
              </a:cxn>
              <a:cxn ang="0">
                <a:pos x="connsiteX23873" y="connsiteY23873"/>
              </a:cxn>
              <a:cxn ang="0">
                <a:pos x="connsiteX23874" y="connsiteY23874"/>
              </a:cxn>
              <a:cxn ang="0">
                <a:pos x="connsiteX23875" y="connsiteY23875"/>
              </a:cxn>
              <a:cxn ang="0">
                <a:pos x="connsiteX23876" y="connsiteY23876"/>
              </a:cxn>
              <a:cxn ang="0">
                <a:pos x="connsiteX23877" y="connsiteY23877"/>
              </a:cxn>
              <a:cxn ang="0">
                <a:pos x="connsiteX23878" y="connsiteY23878"/>
              </a:cxn>
              <a:cxn ang="0">
                <a:pos x="connsiteX23879" y="connsiteY23879"/>
              </a:cxn>
              <a:cxn ang="0">
                <a:pos x="connsiteX23880" y="connsiteY23880"/>
              </a:cxn>
              <a:cxn ang="0">
                <a:pos x="connsiteX23881" y="connsiteY23881"/>
              </a:cxn>
              <a:cxn ang="0">
                <a:pos x="connsiteX23882" y="connsiteY23882"/>
              </a:cxn>
              <a:cxn ang="0">
                <a:pos x="connsiteX23883" y="connsiteY23883"/>
              </a:cxn>
              <a:cxn ang="0">
                <a:pos x="connsiteX23884" y="connsiteY23884"/>
              </a:cxn>
              <a:cxn ang="0">
                <a:pos x="connsiteX23885" y="connsiteY23885"/>
              </a:cxn>
              <a:cxn ang="0">
                <a:pos x="connsiteX23886" y="connsiteY23886"/>
              </a:cxn>
              <a:cxn ang="0">
                <a:pos x="connsiteX23887" y="connsiteY23887"/>
              </a:cxn>
              <a:cxn ang="0">
                <a:pos x="connsiteX23888" y="connsiteY23888"/>
              </a:cxn>
              <a:cxn ang="0">
                <a:pos x="connsiteX23889" y="connsiteY23889"/>
              </a:cxn>
              <a:cxn ang="0">
                <a:pos x="connsiteX23890" y="connsiteY23890"/>
              </a:cxn>
              <a:cxn ang="0">
                <a:pos x="connsiteX23891" y="connsiteY23891"/>
              </a:cxn>
              <a:cxn ang="0">
                <a:pos x="connsiteX23892" y="connsiteY23892"/>
              </a:cxn>
              <a:cxn ang="0">
                <a:pos x="connsiteX23893" y="connsiteY23893"/>
              </a:cxn>
              <a:cxn ang="0">
                <a:pos x="connsiteX23894" y="connsiteY23894"/>
              </a:cxn>
              <a:cxn ang="0">
                <a:pos x="connsiteX23895" y="connsiteY23895"/>
              </a:cxn>
              <a:cxn ang="0">
                <a:pos x="connsiteX23896" y="connsiteY23896"/>
              </a:cxn>
              <a:cxn ang="0">
                <a:pos x="connsiteX23897" y="connsiteY23897"/>
              </a:cxn>
              <a:cxn ang="0">
                <a:pos x="connsiteX23898" y="connsiteY23898"/>
              </a:cxn>
              <a:cxn ang="0">
                <a:pos x="connsiteX23899" y="connsiteY23899"/>
              </a:cxn>
              <a:cxn ang="0">
                <a:pos x="connsiteX23900" y="connsiteY23900"/>
              </a:cxn>
              <a:cxn ang="0">
                <a:pos x="connsiteX23901" y="connsiteY23901"/>
              </a:cxn>
              <a:cxn ang="0">
                <a:pos x="connsiteX23902" y="connsiteY23902"/>
              </a:cxn>
              <a:cxn ang="0">
                <a:pos x="connsiteX23903" y="connsiteY23903"/>
              </a:cxn>
              <a:cxn ang="0">
                <a:pos x="connsiteX23904" y="connsiteY23904"/>
              </a:cxn>
              <a:cxn ang="0">
                <a:pos x="connsiteX23905" y="connsiteY23905"/>
              </a:cxn>
              <a:cxn ang="0">
                <a:pos x="connsiteX23906" y="connsiteY23906"/>
              </a:cxn>
              <a:cxn ang="0">
                <a:pos x="connsiteX23907" y="connsiteY23907"/>
              </a:cxn>
              <a:cxn ang="0">
                <a:pos x="connsiteX23908" y="connsiteY23908"/>
              </a:cxn>
              <a:cxn ang="0">
                <a:pos x="connsiteX23909" y="connsiteY23909"/>
              </a:cxn>
              <a:cxn ang="0">
                <a:pos x="connsiteX23910" y="connsiteY23910"/>
              </a:cxn>
              <a:cxn ang="0">
                <a:pos x="connsiteX23911" y="connsiteY23911"/>
              </a:cxn>
              <a:cxn ang="0">
                <a:pos x="connsiteX23912" y="connsiteY23912"/>
              </a:cxn>
              <a:cxn ang="0">
                <a:pos x="connsiteX23913" y="connsiteY23913"/>
              </a:cxn>
              <a:cxn ang="0">
                <a:pos x="connsiteX23914" y="connsiteY23914"/>
              </a:cxn>
              <a:cxn ang="0">
                <a:pos x="connsiteX23915" y="connsiteY23915"/>
              </a:cxn>
              <a:cxn ang="0">
                <a:pos x="connsiteX23916" y="connsiteY23916"/>
              </a:cxn>
              <a:cxn ang="0">
                <a:pos x="connsiteX23917" y="connsiteY23917"/>
              </a:cxn>
              <a:cxn ang="0">
                <a:pos x="connsiteX23918" y="connsiteY23918"/>
              </a:cxn>
              <a:cxn ang="0">
                <a:pos x="connsiteX23919" y="connsiteY23919"/>
              </a:cxn>
              <a:cxn ang="0">
                <a:pos x="connsiteX23920" y="connsiteY23920"/>
              </a:cxn>
              <a:cxn ang="0">
                <a:pos x="connsiteX23921" y="connsiteY23921"/>
              </a:cxn>
              <a:cxn ang="0">
                <a:pos x="connsiteX23922" y="connsiteY23922"/>
              </a:cxn>
              <a:cxn ang="0">
                <a:pos x="connsiteX23923" y="connsiteY23923"/>
              </a:cxn>
              <a:cxn ang="0">
                <a:pos x="connsiteX23924" y="connsiteY23924"/>
              </a:cxn>
              <a:cxn ang="0">
                <a:pos x="connsiteX23925" y="connsiteY23925"/>
              </a:cxn>
              <a:cxn ang="0">
                <a:pos x="connsiteX23926" y="connsiteY23926"/>
              </a:cxn>
              <a:cxn ang="0">
                <a:pos x="connsiteX23927" y="connsiteY23927"/>
              </a:cxn>
              <a:cxn ang="0">
                <a:pos x="connsiteX23928" y="connsiteY23928"/>
              </a:cxn>
              <a:cxn ang="0">
                <a:pos x="connsiteX23929" y="connsiteY23929"/>
              </a:cxn>
              <a:cxn ang="0">
                <a:pos x="connsiteX23930" y="connsiteY23930"/>
              </a:cxn>
              <a:cxn ang="0">
                <a:pos x="connsiteX23931" y="connsiteY23931"/>
              </a:cxn>
              <a:cxn ang="0">
                <a:pos x="connsiteX23932" y="connsiteY23932"/>
              </a:cxn>
              <a:cxn ang="0">
                <a:pos x="connsiteX23933" y="connsiteY23933"/>
              </a:cxn>
              <a:cxn ang="0">
                <a:pos x="connsiteX23934" y="connsiteY23934"/>
              </a:cxn>
              <a:cxn ang="0">
                <a:pos x="connsiteX23935" y="connsiteY23935"/>
              </a:cxn>
              <a:cxn ang="0">
                <a:pos x="connsiteX23936" y="connsiteY23936"/>
              </a:cxn>
              <a:cxn ang="0">
                <a:pos x="connsiteX23937" y="connsiteY23937"/>
              </a:cxn>
              <a:cxn ang="0">
                <a:pos x="connsiteX23938" y="connsiteY23938"/>
              </a:cxn>
              <a:cxn ang="0">
                <a:pos x="connsiteX23939" y="connsiteY23939"/>
              </a:cxn>
              <a:cxn ang="0">
                <a:pos x="connsiteX23940" y="connsiteY23940"/>
              </a:cxn>
              <a:cxn ang="0">
                <a:pos x="connsiteX23941" y="connsiteY23941"/>
              </a:cxn>
              <a:cxn ang="0">
                <a:pos x="connsiteX23942" y="connsiteY23942"/>
              </a:cxn>
              <a:cxn ang="0">
                <a:pos x="connsiteX23943" y="connsiteY23943"/>
              </a:cxn>
              <a:cxn ang="0">
                <a:pos x="connsiteX23944" y="connsiteY23944"/>
              </a:cxn>
              <a:cxn ang="0">
                <a:pos x="connsiteX23945" y="connsiteY23945"/>
              </a:cxn>
              <a:cxn ang="0">
                <a:pos x="connsiteX23946" y="connsiteY23946"/>
              </a:cxn>
              <a:cxn ang="0">
                <a:pos x="connsiteX23947" y="connsiteY23947"/>
              </a:cxn>
              <a:cxn ang="0">
                <a:pos x="connsiteX23948" y="connsiteY23948"/>
              </a:cxn>
              <a:cxn ang="0">
                <a:pos x="connsiteX23949" y="connsiteY23949"/>
              </a:cxn>
              <a:cxn ang="0">
                <a:pos x="connsiteX23950" y="connsiteY23950"/>
              </a:cxn>
              <a:cxn ang="0">
                <a:pos x="connsiteX23951" y="connsiteY23951"/>
              </a:cxn>
              <a:cxn ang="0">
                <a:pos x="connsiteX23952" y="connsiteY23952"/>
              </a:cxn>
              <a:cxn ang="0">
                <a:pos x="connsiteX23953" y="connsiteY23953"/>
              </a:cxn>
              <a:cxn ang="0">
                <a:pos x="connsiteX23954" y="connsiteY23954"/>
              </a:cxn>
              <a:cxn ang="0">
                <a:pos x="connsiteX23955" y="connsiteY23955"/>
              </a:cxn>
              <a:cxn ang="0">
                <a:pos x="connsiteX23956" y="connsiteY23956"/>
              </a:cxn>
              <a:cxn ang="0">
                <a:pos x="connsiteX23957" y="connsiteY23957"/>
              </a:cxn>
              <a:cxn ang="0">
                <a:pos x="connsiteX23958" y="connsiteY23958"/>
              </a:cxn>
              <a:cxn ang="0">
                <a:pos x="connsiteX23959" y="connsiteY23959"/>
              </a:cxn>
              <a:cxn ang="0">
                <a:pos x="connsiteX23960" y="connsiteY23960"/>
              </a:cxn>
              <a:cxn ang="0">
                <a:pos x="connsiteX23961" y="connsiteY23961"/>
              </a:cxn>
              <a:cxn ang="0">
                <a:pos x="connsiteX23962" y="connsiteY23962"/>
              </a:cxn>
              <a:cxn ang="0">
                <a:pos x="connsiteX23963" y="connsiteY23963"/>
              </a:cxn>
              <a:cxn ang="0">
                <a:pos x="connsiteX23964" y="connsiteY23964"/>
              </a:cxn>
              <a:cxn ang="0">
                <a:pos x="connsiteX23965" y="connsiteY23965"/>
              </a:cxn>
              <a:cxn ang="0">
                <a:pos x="connsiteX23966" y="connsiteY23966"/>
              </a:cxn>
              <a:cxn ang="0">
                <a:pos x="connsiteX23967" y="connsiteY23967"/>
              </a:cxn>
              <a:cxn ang="0">
                <a:pos x="connsiteX23968" y="connsiteY23968"/>
              </a:cxn>
              <a:cxn ang="0">
                <a:pos x="connsiteX23969" y="connsiteY23969"/>
              </a:cxn>
              <a:cxn ang="0">
                <a:pos x="connsiteX23970" y="connsiteY23970"/>
              </a:cxn>
              <a:cxn ang="0">
                <a:pos x="connsiteX23971" y="connsiteY23971"/>
              </a:cxn>
              <a:cxn ang="0">
                <a:pos x="connsiteX23972" y="connsiteY23972"/>
              </a:cxn>
              <a:cxn ang="0">
                <a:pos x="connsiteX23973" y="connsiteY23973"/>
              </a:cxn>
              <a:cxn ang="0">
                <a:pos x="connsiteX23974" y="connsiteY23974"/>
              </a:cxn>
              <a:cxn ang="0">
                <a:pos x="connsiteX23975" y="connsiteY23975"/>
              </a:cxn>
              <a:cxn ang="0">
                <a:pos x="connsiteX23976" y="connsiteY23976"/>
              </a:cxn>
              <a:cxn ang="0">
                <a:pos x="connsiteX23977" y="connsiteY23977"/>
              </a:cxn>
              <a:cxn ang="0">
                <a:pos x="connsiteX23978" y="connsiteY23978"/>
              </a:cxn>
              <a:cxn ang="0">
                <a:pos x="connsiteX23979" y="connsiteY23979"/>
              </a:cxn>
              <a:cxn ang="0">
                <a:pos x="connsiteX23980" y="connsiteY23980"/>
              </a:cxn>
              <a:cxn ang="0">
                <a:pos x="connsiteX23981" y="connsiteY23981"/>
              </a:cxn>
              <a:cxn ang="0">
                <a:pos x="connsiteX23982" y="connsiteY23982"/>
              </a:cxn>
              <a:cxn ang="0">
                <a:pos x="connsiteX23983" y="connsiteY23983"/>
              </a:cxn>
              <a:cxn ang="0">
                <a:pos x="connsiteX23984" y="connsiteY23984"/>
              </a:cxn>
              <a:cxn ang="0">
                <a:pos x="connsiteX23985" y="connsiteY23985"/>
              </a:cxn>
              <a:cxn ang="0">
                <a:pos x="connsiteX23986" y="connsiteY23986"/>
              </a:cxn>
              <a:cxn ang="0">
                <a:pos x="connsiteX23987" y="connsiteY23987"/>
              </a:cxn>
              <a:cxn ang="0">
                <a:pos x="connsiteX23988" y="connsiteY23988"/>
              </a:cxn>
              <a:cxn ang="0">
                <a:pos x="connsiteX23989" y="connsiteY23989"/>
              </a:cxn>
              <a:cxn ang="0">
                <a:pos x="connsiteX23990" y="connsiteY23990"/>
              </a:cxn>
              <a:cxn ang="0">
                <a:pos x="connsiteX23991" y="connsiteY23991"/>
              </a:cxn>
              <a:cxn ang="0">
                <a:pos x="connsiteX23992" y="connsiteY23992"/>
              </a:cxn>
              <a:cxn ang="0">
                <a:pos x="connsiteX23993" y="connsiteY23993"/>
              </a:cxn>
              <a:cxn ang="0">
                <a:pos x="connsiteX23994" y="connsiteY23994"/>
              </a:cxn>
              <a:cxn ang="0">
                <a:pos x="connsiteX23995" y="connsiteY23995"/>
              </a:cxn>
              <a:cxn ang="0">
                <a:pos x="connsiteX23996" y="connsiteY23996"/>
              </a:cxn>
              <a:cxn ang="0">
                <a:pos x="connsiteX23997" y="connsiteY23997"/>
              </a:cxn>
              <a:cxn ang="0">
                <a:pos x="connsiteX23998" y="connsiteY23998"/>
              </a:cxn>
              <a:cxn ang="0">
                <a:pos x="connsiteX23999" y="connsiteY23999"/>
              </a:cxn>
              <a:cxn ang="0">
                <a:pos x="connsiteX24000" y="connsiteY24000"/>
              </a:cxn>
              <a:cxn ang="0">
                <a:pos x="connsiteX24001" y="connsiteY24001"/>
              </a:cxn>
              <a:cxn ang="0">
                <a:pos x="connsiteX24002" y="connsiteY24002"/>
              </a:cxn>
              <a:cxn ang="0">
                <a:pos x="connsiteX24003" y="connsiteY24003"/>
              </a:cxn>
              <a:cxn ang="0">
                <a:pos x="connsiteX24004" y="connsiteY24004"/>
              </a:cxn>
              <a:cxn ang="0">
                <a:pos x="connsiteX24005" y="connsiteY24005"/>
              </a:cxn>
              <a:cxn ang="0">
                <a:pos x="connsiteX24006" y="connsiteY24006"/>
              </a:cxn>
              <a:cxn ang="0">
                <a:pos x="connsiteX24007" y="connsiteY24007"/>
              </a:cxn>
              <a:cxn ang="0">
                <a:pos x="connsiteX24008" y="connsiteY24008"/>
              </a:cxn>
              <a:cxn ang="0">
                <a:pos x="connsiteX24009" y="connsiteY24009"/>
              </a:cxn>
              <a:cxn ang="0">
                <a:pos x="connsiteX24010" y="connsiteY24010"/>
              </a:cxn>
              <a:cxn ang="0">
                <a:pos x="connsiteX24011" y="connsiteY24011"/>
              </a:cxn>
              <a:cxn ang="0">
                <a:pos x="connsiteX24012" y="connsiteY24012"/>
              </a:cxn>
              <a:cxn ang="0">
                <a:pos x="connsiteX24013" y="connsiteY24013"/>
              </a:cxn>
              <a:cxn ang="0">
                <a:pos x="connsiteX24014" y="connsiteY24014"/>
              </a:cxn>
              <a:cxn ang="0">
                <a:pos x="connsiteX24015" y="connsiteY24015"/>
              </a:cxn>
              <a:cxn ang="0">
                <a:pos x="connsiteX24016" y="connsiteY24016"/>
              </a:cxn>
              <a:cxn ang="0">
                <a:pos x="connsiteX24017" y="connsiteY24017"/>
              </a:cxn>
              <a:cxn ang="0">
                <a:pos x="connsiteX24018" y="connsiteY24018"/>
              </a:cxn>
              <a:cxn ang="0">
                <a:pos x="connsiteX24019" y="connsiteY24019"/>
              </a:cxn>
              <a:cxn ang="0">
                <a:pos x="connsiteX24020" y="connsiteY24020"/>
              </a:cxn>
              <a:cxn ang="0">
                <a:pos x="connsiteX24021" y="connsiteY24021"/>
              </a:cxn>
              <a:cxn ang="0">
                <a:pos x="connsiteX24022" y="connsiteY24022"/>
              </a:cxn>
              <a:cxn ang="0">
                <a:pos x="connsiteX24023" y="connsiteY24023"/>
              </a:cxn>
              <a:cxn ang="0">
                <a:pos x="connsiteX24024" y="connsiteY24024"/>
              </a:cxn>
              <a:cxn ang="0">
                <a:pos x="connsiteX24025" y="connsiteY24025"/>
              </a:cxn>
              <a:cxn ang="0">
                <a:pos x="connsiteX24026" y="connsiteY24026"/>
              </a:cxn>
              <a:cxn ang="0">
                <a:pos x="connsiteX24027" y="connsiteY24027"/>
              </a:cxn>
              <a:cxn ang="0">
                <a:pos x="connsiteX24028" y="connsiteY24028"/>
              </a:cxn>
              <a:cxn ang="0">
                <a:pos x="connsiteX24029" y="connsiteY24029"/>
              </a:cxn>
              <a:cxn ang="0">
                <a:pos x="connsiteX24030" y="connsiteY24030"/>
              </a:cxn>
              <a:cxn ang="0">
                <a:pos x="connsiteX24031" y="connsiteY24031"/>
              </a:cxn>
              <a:cxn ang="0">
                <a:pos x="connsiteX24032" y="connsiteY24032"/>
              </a:cxn>
              <a:cxn ang="0">
                <a:pos x="connsiteX24033" y="connsiteY24033"/>
              </a:cxn>
              <a:cxn ang="0">
                <a:pos x="connsiteX24034" y="connsiteY24034"/>
              </a:cxn>
              <a:cxn ang="0">
                <a:pos x="connsiteX24035" y="connsiteY24035"/>
              </a:cxn>
              <a:cxn ang="0">
                <a:pos x="connsiteX24036" y="connsiteY24036"/>
              </a:cxn>
              <a:cxn ang="0">
                <a:pos x="connsiteX24037" y="connsiteY24037"/>
              </a:cxn>
              <a:cxn ang="0">
                <a:pos x="connsiteX24038" y="connsiteY24038"/>
              </a:cxn>
              <a:cxn ang="0">
                <a:pos x="connsiteX24039" y="connsiteY24039"/>
              </a:cxn>
              <a:cxn ang="0">
                <a:pos x="connsiteX24040" y="connsiteY24040"/>
              </a:cxn>
              <a:cxn ang="0">
                <a:pos x="connsiteX24041" y="connsiteY24041"/>
              </a:cxn>
              <a:cxn ang="0">
                <a:pos x="connsiteX24042" y="connsiteY24042"/>
              </a:cxn>
              <a:cxn ang="0">
                <a:pos x="connsiteX24043" y="connsiteY24043"/>
              </a:cxn>
              <a:cxn ang="0">
                <a:pos x="connsiteX24044" y="connsiteY24044"/>
              </a:cxn>
              <a:cxn ang="0">
                <a:pos x="connsiteX24045" y="connsiteY24045"/>
              </a:cxn>
              <a:cxn ang="0">
                <a:pos x="connsiteX24046" y="connsiteY24046"/>
              </a:cxn>
              <a:cxn ang="0">
                <a:pos x="connsiteX24047" y="connsiteY24047"/>
              </a:cxn>
              <a:cxn ang="0">
                <a:pos x="connsiteX24048" y="connsiteY24048"/>
              </a:cxn>
              <a:cxn ang="0">
                <a:pos x="connsiteX24049" y="connsiteY24049"/>
              </a:cxn>
              <a:cxn ang="0">
                <a:pos x="connsiteX24050" y="connsiteY24050"/>
              </a:cxn>
              <a:cxn ang="0">
                <a:pos x="connsiteX24051" y="connsiteY24051"/>
              </a:cxn>
              <a:cxn ang="0">
                <a:pos x="connsiteX24052" y="connsiteY24052"/>
              </a:cxn>
              <a:cxn ang="0">
                <a:pos x="connsiteX24053" y="connsiteY24053"/>
              </a:cxn>
              <a:cxn ang="0">
                <a:pos x="connsiteX24054" y="connsiteY24054"/>
              </a:cxn>
              <a:cxn ang="0">
                <a:pos x="connsiteX24055" y="connsiteY24055"/>
              </a:cxn>
              <a:cxn ang="0">
                <a:pos x="connsiteX24056" y="connsiteY24056"/>
              </a:cxn>
              <a:cxn ang="0">
                <a:pos x="connsiteX24057" y="connsiteY24057"/>
              </a:cxn>
              <a:cxn ang="0">
                <a:pos x="connsiteX24058" y="connsiteY24058"/>
              </a:cxn>
              <a:cxn ang="0">
                <a:pos x="connsiteX24059" y="connsiteY24059"/>
              </a:cxn>
              <a:cxn ang="0">
                <a:pos x="connsiteX24060" y="connsiteY24060"/>
              </a:cxn>
              <a:cxn ang="0">
                <a:pos x="connsiteX24061" y="connsiteY24061"/>
              </a:cxn>
              <a:cxn ang="0">
                <a:pos x="connsiteX24062" y="connsiteY24062"/>
              </a:cxn>
              <a:cxn ang="0">
                <a:pos x="connsiteX24063" y="connsiteY24063"/>
              </a:cxn>
              <a:cxn ang="0">
                <a:pos x="connsiteX24064" y="connsiteY24064"/>
              </a:cxn>
              <a:cxn ang="0">
                <a:pos x="connsiteX24065" y="connsiteY24065"/>
              </a:cxn>
              <a:cxn ang="0">
                <a:pos x="connsiteX24066" y="connsiteY24066"/>
              </a:cxn>
              <a:cxn ang="0">
                <a:pos x="connsiteX24067" y="connsiteY24067"/>
              </a:cxn>
              <a:cxn ang="0">
                <a:pos x="connsiteX24068" y="connsiteY24068"/>
              </a:cxn>
              <a:cxn ang="0">
                <a:pos x="connsiteX24069" y="connsiteY24069"/>
              </a:cxn>
              <a:cxn ang="0">
                <a:pos x="connsiteX24070" y="connsiteY24070"/>
              </a:cxn>
              <a:cxn ang="0">
                <a:pos x="connsiteX24071" y="connsiteY24071"/>
              </a:cxn>
              <a:cxn ang="0">
                <a:pos x="connsiteX24072" y="connsiteY24072"/>
              </a:cxn>
              <a:cxn ang="0">
                <a:pos x="connsiteX24073" y="connsiteY24073"/>
              </a:cxn>
              <a:cxn ang="0">
                <a:pos x="connsiteX24074" y="connsiteY24074"/>
              </a:cxn>
              <a:cxn ang="0">
                <a:pos x="connsiteX24075" y="connsiteY24075"/>
              </a:cxn>
              <a:cxn ang="0">
                <a:pos x="connsiteX24076" y="connsiteY24076"/>
              </a:cxn>
              <a:cxn ang="0">
                <a:pos x="connsiteX24077" y="connsiteY24077"/>
              </a:cxn>
              <a:cxn ang="0">
                <a:pos x="connsiteX24078" y="connsiteY24078"/>
              </a:cxn>
              <a:cxn ang="0">
                <a:pos x="connsiteX24079" y="connsiteY24079"/>
              </a:cxn>
              <a:cxn ang="0">
                <a:pos x="connsiteX24080" y="connsiteY24080"/>
              </a:cxn>
              <a:cxn ang="0">
                <a:pos x="connsiteX24081" y="connsiteY24081"/>
              </a:cxn>
              <a:cxn ang="0">
                <a:pos x="connsiteX24082" y="connsiteY24082"/>
              </a:cxn>
              <a:cxn ang="0">
                <a:pos x="connsiteX24083" y="connsiteY24083"/>
              </a:cxn>
              <a:cxn ang="0">
                <a:pos x="connsiteX24084" y="connsiteY24084"/>
              </a:cxn>
              <a:cxn ang="0">
                <a:pos x="connsiteX24085" y="connsiteY24085"/>
              </a:cxn>
              <a:cxn ang="0">
                <a:pos x="connsiteX24086" y="connsiteY24086"/>
              </a:cxn>
              <a:cxn ang="0">
                <a:pos x="connsiteX24087" y="connsiteY24087"/>
              </a:cxn>
              <a:cxn ang="0">
                <a:pos x="connsiteX24088" y="connsiteY24088"/>
              </a:cxn>
              <a:cxn ang="0">
                <a:pos x="connsiteX24089" y="connsiteY24089"/>
              </a:cxn>
              <a:cxn ang="0">
                <a:pos x="connsiteX24090" y="connsiteY24090"/>
              </a:cxn>
              <a:cxn ang="0">
                <a:pos x="connsiteX24091" y="connsiteY24091"/>
              </a:cxn>
              <a:cxn ang="0">
                <a:pos x="connsiteX24092" y="connsiteY24092"/>
              </a:cxn>
              <a:cxn ang="0">
                <a:pos x="connsiteX24093" y="connsiteY24093"/>
              </a:cxn>
              <a:cxn ang="0">
                <a:pos x="connsiteX24094" y="connsiteY24094"/>
              </a:cxn>
              <a:cxn ang="0">
                <a:pos x="connsiteX24095" y="connsiteY24095"/>
              </a:cxn>
              <a:cxn ang="0">
                <a:pos x="connsiteX24096" y="connsiteY24096"/>
              </a:cxn>
              <a:cxn ang="0">
                <a:pos x="connsiteX24097" y="connsiteY24097"/>
              </a:cxn>
              <a:cxn ang="0">
                <a:pos x="connsiteX24098" y="connsiteY24098"/>
              </a:cxn>
              <a:cxn ang="0">
                <a:pos x="connsiteX24099" y="connsiteY24099"/>
              </a:cxn>
              <a:cxn ang="0">
                <a:pos x="connsiteX24100" y="connsiteY24100"/>
              </a:cxn>
              <a:cxn ang="0">
                <a:pos x="connsiteX24101" y="connsiteY24101"/>
              </a:cxn>
              <a:cxn ang="0">
                <a:pos x="connsiteX24102" y="connsiteY24102"/>
              </a:cxn>
              <a:cxn ang="0">
                <a:pos x="connsiteX24103" y="connsiteY24103"/>
              </a:cxn>
              <a:cxn ang="0">
                <a:pos x="connsiteX24104" y="connsiteY24104"/>
              </a:cxn>
              <a:cxn ang="0">
                <a:pos x="connsiteX24105" y="connsiteY24105"/>
              </a:cxn>
              <a:cxn ang="0">
                <a:pos x="connsiteX24106" y="connsiteY24106"/>
              </a:cxn>
              <a:cxn ang="0">
                <a:pos x="connsiteX24107" y="connsiteY24107"/>
              </a:cxn>
              <a:cxn ang="0">
                <a:pos x="connsiteX24108" y="connsiteY24108"/>
              </a:cxn>
              <a:cxn ang="0">
                <a:pos x="connsiteX24109" y="connsiteY24109"/>
              </a:cxn>
              <a:cxn ang="0">
                <a:pos x="connsiteX24110" y="connsiteY24110"/>
              </a:cxn>
              <a:cxn ang="0">
                <a:pos x="connsiteX24111" y="connsiteY24111"/>
              </a:cxn>
              <a:cxn ang="0">
                <a:pos x="connsiteX24112" y="connsiteY24112"/>
              </a:cxn>
              <a:cxn ang="0">
                <a:pos x="connsiteX24113" y="connsiteY24113"/>
              </a:cxn>
              <a:cxn ang="0">
                <a:pos x="connsiteX24114" y="connsiteY24114"/>
              </a:cxn>
              <a:cxn ang="0">
                <a:pos x="connsiteX24115" y="connsiteY24115"/>
              </a:cxn>
              <a:cxn ang="0">
                <a:pos x="connsiteX24116" y="connsiteY24116"/>
              </a:cxn>
              <a:cxn ang="0">
                <a:pos x="connsiteX24117" y="connsiteY24117"/>
              </a:cxn>
              <a:cxn ang="0">
                <a:pos x="connsiteX24118" y="connsiteY24118"/>
              </a:cxn>
              <a:cxn ang="0">
                <a:pos x="connsiteX24119" y="connsiteY24119"/>
              </a:cxn>
              <a:cxn ang="0">
                <a:pos x="connsiteX24120" y="connsiteY24120"/>
              </a:cxn>
              <a:cxn ang="0">
                <a:pos x="connsiteX24121" y="connsiteY24121"/>
              </a:cxn>
              <a:cxn ang="0">
                <a:pos x="connsiteX24122" y="connsiteY24122"/>
              </a:cxn>
              <a:cxn ang="0">
                <a:pos x="connsiteX24123" y="connsiteY24123"/>
              </a:cxn>
              <a:cxn ang="0">
                <a:pos x="connsiteX24124" y="connsiteY24124"/>
              </a:cxn>
              <a:cxn ang="0">
                <a:pos x="connsiteX24125" y="connsiteY24125"/>
              </a:cxn>
              <a:cxn ang="0">
                <a:pos x="connsiteX24126" y="connsiteY24126"/>
              </a:cxn>
              <a:cxn ang="0">
                <a:pos x="connsiteX24127" y="connsiteY24127"/>
              </a:cxn>
              <a:cxn ang="0">
                <a:pos x="connsiteX24128" y="connsiteY24128"/>
              </a:cxn>
              <a:cxn ang="0">
                <a:pos x="connsiteX24129" y="connsiteY24129"/>
              </a:cxn>
              <a:cxn ang="0">
                <a:pos x="connsiteX24130" y="connsiteY24130"/>
              </a:cxn>
              <a:cxn ang="0">
                <a:pos x="connsiteX24131" y="connsiteY24131"/>
              </a:cxn>
              <a:cxn ang="0">
                <a:pos x="connsiteX24132" y="connsiteY24132"/>
              </a:cxn>
              <a:cxn ang="0">
                <a:pos x="connsiteX24133" y="connsiteY24133"/>
              </a:cxn>
              <a:cxn ang="0">
                <a:pos x="connsiteX24134" y="connsiteY24134"/>
              </a:cxn>
              <a:cxn ang="0">
                <a:pos x="connsiteX24135" y="connsiteY24135"/>
              </a:cxn>
              <a:cxn ang="0">
                <a:pos x="connsiteX24136" y="connsiteY24136"/>
              </a:cxn>
              <a:cxn ang="0">
                <a:pos x="connsiteX24137" y="connsiteY24137"/>
              </a:cxn>
              <a:cxn ang="0">
                <a:pos x="connsiteX24138" y="connsiteY24138"/>
              </a:cxn>
              <a:cxn ang="0">
                <a:pos x="connsiteX24139" y="connsiteY24139"/>
              </a:cxn>
              <a:cxn ang="0">
                <a:pos x="connsiteX24140" y="connsiteY24140"/>
              </a:cxn>
              <a:cxn ang="0">
                <a:pos x="connsiteX24141" y="connsiteY24141"/>
              </a:cxn>
              <a:cxn ang="0">
                <a:pos x="connsiteX24142" y="connsiteY24142"/>
              </a:cxn>
              <a:cxn ang="0">
                <a:pos x="connsiteX24143" y="connsiteY24143"/>
              </a:cxn>
              <a:cxn ang="0">
                <a:pos x="connsiteX24144" y="connsiteY24144"/>
              </a:cxn>
              <a:cxn ang="0">
                <a:pos x="connsiteX24145" y="connsiteY24145"/>
              </a:cxn>
              <a:cxn ang="0">
                <a:pos x="connsiteX24146" y="connsiteY24146"/>
              </a:cxn>
              <a:cxn ang="0">
                <a:pos x="connsiteX24147" y="connsiteY24147"/>
              </a:cxn>
              <a:cxn ang="0">
                <a:pos x="connsiteX24148" y="connsiteY24148"/>
              </a:cxn>
              <a:cxn ang="0">
                <a:pos x="connsiteX24149" y="connsiteY24149"/>
              </a:cxn>
              <a:cxn ang="0">
                <a:pos x="connsiteX24150" y="connsiteY24150"/>
              </a:cxn>
              <a:cxn ang="0">
                <a:pos x="connsiteX24151" y="connsiteY24151"/>
              </a:cxn>
              <a:cxn ang="0">
                <a:pos x="connsiteX24152" y="connsiteY24152"/>
              </a:cxn>
              <a:cxn ang="0">
                <a:pos x="connsiteX24153" y="connsiteY24153"/>
              </a:cxn>
              <a:cxn ang="0">
                <a:pos x="connsiteX24154" y="connsiteY24154"/>
              </a:cxn>
              <a:cxn ang="0">
                <a:pos x="connsiteX24155" y="connsiteY24155"/>
              </a:cxn>
              <a:cxn ang="0">
                <a:pos x="connsiteX24156" y="connsiteY24156"/>
              </a:cxn>
              <a:cxn ang="0">
                <a:pos x="connsiteX24157" y="connsiteY24157"/>
              </a:cxn>
              <a:cxn ang="0">
                <a:pos x="connsiteX24158" y="connsiteY24158"/>
              </a:cxn>
              <a:cxn ang="0">
                <a:pos x="connsiteX24159" y="connsiteY24159"/>
              </a:cxn>
              <a:cxn ang="0">
                <a:pos x="connsiteX24160" y="connsiteY24160"/>
              </a:cxn>
              <a:cxn ang="0">
                <a:pos x="connsiteX24161" y="connsiteY24161"/>
              </a:cxn>
              <a:cxn ang="0">
                <a:pos x="connsiteX24162" y="connsiteY24162"/>
              </a:cxn>
              <a:cxn ang="0">
                <a:pos x="connsiteX24163" y="connsiteY24163"/>
              </a:cxn>
              <a:cxn ang="0">
                <a:pos x="connsiteX24164" y="connsiteY24164"/>
              </a:cxn>
              <a:cxn ang="0">
                <a:pos x="connsiteX24165" y="connsiteY24165"/>
              </a:cxn>
              <a:cxn ang="0">
                <a:pos x="connsiteX24166" y="connsiteY24166"/>
              </a:cxn>
              <a:cxn ang="0">
                <a:pos x="connsiteX24167" y="connsiteY24167"/>
              </a:cxn>
              <a:cxn ang="0">
                <a:pos x="connsiteX24168" y="connsiteY24168"/>
              </a:cxn>
              <a:cxn ang="0">
                <a:pos x="connsiteX24169" y="connsiteY24169"/>
              </a:cxn>
              <a:cxn ang="0">
                <a:pos x="connsiteX24170" y="connsiteY24170"/>
              </a:cxn>
              <a:cxn ang="0">
                <a:pos x="connsiteX24171" y="connsiteY24171"/>
              </a:cxn>
              <a:cxn ang="0">
                <a:pos x="connsiteX24172" y="connsiteY24172"/>
              </a:cxn>
              <a:cxn ang="0">
                <a:pos x="connsiteX24173" y="connsiteY24173"/>
              </a:cxn>
              <a:cxn ang="0">
                <a:pos x="connsiteX24174" y="connsiteY24174"/>
              </a:cxn>
              <a:cxn ang="0">
                <a:pos x="connsiteX24175" y="connsiteY24175"/>
              </a:cxn>
              <a:cxn ang="0">
                <a:pos x="connsiteX24176" y="connsiteY24176"/>
              </a:cxn>
              <a:cxn ang="0">
                <a:pos x="connsiteX24177" y="connsiteY24177"/>
              </a:cxn>
              <a:cxn ang="0">
                <a:pos x="connsiteX24178" y="connsiteY24178"/>
              </a:cxn>
              <a:cxn ang="0">
                <a:pos x="connsiteX24179" y="connsiteY24179"/>
              </a:cxn>
              <a:cxn ang="0">
                <a:pos x="connsiteX24180" y="connsiteY24180"/>
              </a:cxn>
              <a:cxn ang="0">
                <a:pos x="connsiteX24181" y="connsiteY24181"/>
              </a:cxn>
              <a:cxn ang="0">
                <a:pos x="connsiteX24182" y="connsiteY24182"/>
              </a:cxn>
              <a:cxn ang="0">
                <a:pos x="connsiteX24183" y="connsiteY24183"/>
              </a:cxn>
              <a:cxn ang="0">
                <a:pos x="connsiteX24184" y="connsiteY24184"/>
              </a:cxn>
              <a:cxn ang="0">
                <a:pos x="connsiteX24185" y="connsiteY24185"/>
              </a:cxn>
              <a:cxn ang="0">
                <a:pos x="connsiteX24186" y="connsiteY24186"/>
              </a:cxn>
              <a:cxn ang="0">
                <a:pos x="connsiteX24187" y="connsiteY24187"/>
              </a:cxn>
              <a:cxn ang="0">
                <a:pos x="connsiteX24188" y="connsiteY24188"/>
              </a:cxn>
              <a:cxn ang="0">
                <a:pos x="connsiteX24189" y="connsiteY24189"/>
              </a:cxn>
              <a:cxn ang="0">
                <a:pos x="connsiteX24190" y="connsiteY24190"/>
              </a:cxn>
              <a:cxn ang="0">
                <a:pos x="connsiteX24191" y="connsiteY24191"/>
              </a:cxn>
              <a:cxn ang="0">
                <a:pos x="connsiteX24192" y="connsiteY24192"/>
              </a:cxn>
              <a:cxn ang="0">
                <a:pos x="connsiteX24193" y="connsiteY24193"/>
              </a:cxn>
              <a:cxn ang="0">
                <a:pos x="connsiteX24194" y="connsiteY24194"/>
              </a:cxn>
              <a:cxn ang="0">
                <a:pos x="connsiteX24195" y="connsiteY24195"/>
              </a:cxn>
              <a:cxn ang="0">
                <a:pos x="connsiteX24196" y="connsiteY24196"/>
              </a:cxn>
              <a:cxn ang="0">
                <a:pos x="connsiteX24197" y="connsiteY24197"/>
              </a:cxn>
              <a:cxn ang="0">
                <a:pos x="connsiteX24198" y="connsiteY24198"/>
              </a:cxn>
              <a:cxn ang="0">
                <a:pos x="connsiteX24199" y="connsiteY24199"/>
              </a:cxn>
              <a:cxn ang="0">
                <a:pos x="connsiteX24200" y="connsiteY24200"/>
              </a:cxn>
              <a:cxn ang="0">
                <a:pos x="connsiteX24201" y="connsiteY24201"/>
              </a:cxn>
              <a:cxn ang="0">
                <a:pos x="connsiteX24202" y="connsiteY24202"/>
              </a:cxn>
              <a:cxn ang="0">
                <a:pos x="connsiteX24203" y="connsiteY24203"/>
              </a:cxn>
              <a:cxn ang="0">
                <a:pos x="connsiteX24204" y="connsiteY24204"/>
              </a:cxn>
              <a:cxn ang="0">
                <a:pos x="connsiteX24205" y="connsiteY24205"/>
              </a:cxn>
              <a:cxn ang="0">
                <a:pos x="connsiteX24206" y="connsiteY24206"/>
              </a:cxn>
              <a:cxn ang="0">
                <a:pos x="connsiteX24207" y="connsiteY24207"/>
              </a:cxn>
              <a:cxn ang="0">
                <a:pos x="connsiteX24208" y="connsiteY24208"/>
              </a:cxn>
              <a:cxn ang="0">
                <a:pos x="connsiteX24209" y="connsiteY24209"/>
              </a:cxn>
              <a:cxn ang="0">
                <a:pos x="connsiteX24210" y="connsiteY24210"/>
              </a:cxn>
              <a:cxn ang="0">
                <a:pos x="connsiteX24211" y="connsiteY24211"/>
              </a:cxn>
              <a:cxn ang="0">
                <a:pos x="connsiteX24212" y="connsiteY24212"/>
              </a:cxn>
              <a:cxn ang="0">
                <a:pos x="connsiteX24213" y="connsiteY24213"/>
              </a:cxn>
              <a:cxn ang="0">
                <a:pos x="connsiteX24214" y="connsiteY24214"/>
              </a:cxn>
              <a:cxn ang="0">
                <a:pos x="connsiteX24215" y="connsiteY24215"/>
              </a:cxn>
              <a:cxn ang="0">
                <a:pos x="connsiteX24216" y="connsiteY24216"/>
              </a:cxn>
              <a:cxn ang="0">
                <a:pos x="connsiteX24217" y="connsiteY24217"/>
              </a:cxn>
              <a:cxn ang="0">
                <a:pos x="connsiteX24218" y="connsiteY24218"/>
              </a:cxn>
              <a:cxn ang="0">
                <a:pos x="connsiteX24219" y="connsiteY24219"/>
              </a:cxn>
              <a:cxn ang="0">
                <a:pos x="connsiteX24220" y="connsiteY24220"/>
              </a:cxn>
              <a:cxn ang="0">
                <a:pos x="connsiteX24221" y="connsiteY24221"/>
              </a:cxn>
              <a:cxn ang="0">
                <a:pos x="connsiteX24222" y="connsiteY24222"/>
              </a:cxn>
              <a:cxn ang="0">
                <a:pos x="connsiteX24223" y="connsiteY24223"/>
              </a:cxn>
              <a:cxn ang="0">
                <a:pos x="connsiteX24224" y="connsiteY24224"/>
              </a:cxn>
              <a:cxn ang="0">
                <a:pos x="connsiteX24225" y="connsiteY24225"/>
              </a:cxn>
              <a:cxn ang="0">
                <a:pos x="connsiteX24226" y="connsiteY24226"/>
              </a:cxn>
              <a:cxn ang="0">
                <a:pos x="connsiteX24227" y="connsiteY24227"/>
              </a:cxn>
              <a:cxn ang="0">
                <a:pos x="connsiteX24228" y="connsiteY24228"/>
              </a:cxn>
              <a:cxn ang="0">
                <a:pos x="connsiteX24229" y="connsiteY24229"/>
              </a:cxn>
              <a:cxn ang="0">
                <a:pos x="connsiteX24230" y="connsiteY24230"/>
              </a:cxn>
              <a:cxn ang="0">
                <a:pos x="connsiteX24231" y="connsiteY24231"/>
              </a:cxn>
              <a:cxn ang="0">
                <a:pos x="connsiteX24232" y="connsiteY24232"/>
              </a:cxn>
              <a:cxn ang="0">
                <a:pos x="connsiteX24233" y="connsiteY24233"/>
              </a:cxn>
              <a:cxn ang="0">
                <a:pos x="connsiteX24234" y="connsiteY24234"/>
              </a:cxn>
              <a:cxn ang="0">
                <a:pos x="connsiteX24235" y="connsiteY24235"/>
              </a:cxn>
              <a:cxn ang="0">
                <a:pos x="connsiteX24236" y="connsiteY24236"/>
              </a:cxn>
              <a:cxn ang="0">
                <a:pos x="connsiteX24237" y="connsiteY24237"/>
              </a:cxn>
              <a:cxn ang="0">
                <a:pos x="connsiteX24238" y="connsiteY24238"/>
              </a:cxn>
              <a:cxn ang="0">
                <a:pos x="connsiteX24239" y="connsiteY24239"/>
              </a:cxn>
              <a:cxn ang="0">
                <a:pos x="connsiteX24240" y="connsiteY24240"/>
              </a:cxn>
              <a:cxn ang="0">
                <a:pos x="connsiteX24241" y="connsiteY24241"/>
              </a:cxn>
              <a:cxn ang="0">
                <a:pos x="connsiteX24242" y="connsiteY24242"/>
              </a:cxn>
              <a:cxn ang="0">
                <a:pos x="connsiteX24243" y="connsiteY24243"/>
              </a:cxn>
              <a:cxn ang="0">
                <a:pos x="connsiteX24244" y="connsiteY24244"/>
              </a:cxn>
              <a:cxn ang="0">
                <a:pos x="connsiteX24245" y="connsiteY24245"/>
              </a:cxn>
              <a:cxn ang="0">
                <a:pos x="connsiteX24246" y="connsiteY24246"/>
              </a:cxn>
              <a:cxn ang="0">
                <a:pos x="connsiteX24247" y="connsiteY24247"/>
              </a:cxn>
              <a:cxn ang="0">
                <a:pos x="connsiteX24248" y="connsiteY24248"/>
              </a:cxn>
              <a:cxn ang="0">
                <a:pos x="connsiteX24249" y="connsiteY24249"/>
              </a:cxn>
              <a:cxn ang="0">
                <a:pos x="connsiteX24250" y="connsiteY24250"/>
              </a:cxn>
              <a:cxn ang="0">
                <a:pos x="connsiteX24251" y="connsiteY24251"/>
              </a:cxn>
              <a:cxn ang="0">
                <a:pos x="connsiteX24252" y="connsiteY24252"/>
              </a:cxn>
              <a:cxn ang="0">
                <a:pos x="connsiteX24253" y="connsiteY24253"/>
              </a:cxn>
              <a:cxn ang="0">
                <a:pos x="connsiteX24254" y="connsiteY24254"/>
              </a:cxn>
              <a:cxn ang="0">
                <a:pos x="connsiteX24255" y="connsiteY24255"/>
              </a:cxn>
              <a:cxn ang="0">
                <a:pos x="connsiteX24256" y="connsiteY24256"/>
              </a:cxn>
              <a:cxn ang="0">
                <a:pos x="connsiteX24257" y="connsiteY24257"/>
              </a:cxn>
              <a:cxn ang="0">
                <a:pos x="connsiteX24258" y="connsiteY24258"/>
              </a:cxn>
              <a:cxn ang="0">
                <a:pos x="connsiteX24259" y="connsiteY24259"/>
              </a:cxn>
              <a:cxn ang="0">
                <a:pos x="connsiteX24260" y="connsiteY24260"/>
              </a:cxn>
              <a:cxn ang="0">
                <a:pos x="connsiteX24261" y="connsiteY24261"/>
              </a:cxn>
              <a:cxn ang="0">
                <a:pos x="connsiteX24262" y="connsiteY24262"/>
              </a:cxn>
              <a:cxn ang="0">
                <a:pos x="connsiteX24263" y="connsiteY24263"/>
              </a:cxn>
              <a:cxn ang="0">
                <a:pos x="connsiteX24264" y="connsiteY24264"/>
              </a:cxn>
              <a:cxn ang="0">
                <a:pos x="connsiteX24265" y="connsiteY24265"/>
              </a:cxn>
              <a:cxn ang="0">
                <a:pos x="connsiteX24266" y="connsiteY24266"/>
              </a:cxn>
              <a:cxn ang="0">
                <a:pos x="connsiteX24267" y="connsiteY24267"/>
              </a:cxn>
              <a:cxn ang="0">
                <a:pos x="connsiteX24268" y="connsiteY24268"/>
              </a:cxn>
              <a:cxn ang="0">
                <a:pos x="connsiteX24269" y="connsiteY24269"/>
              </a:cxn>
              <a:cxn ang="0">
                <a:pos x="connsiteX24270" y="connsiteY24270"/>
              </a:cxn>
              <a:cxn ang="0">
                <a:pos x="connsiteX24271" y="connsiteY24271"/>
              </a:cxn>
              <a:cxn ang="0">
                <a:pos x="connsiteX24272" y="connsiteY24272"/>
              </a:cxn>
              <a:cxn ang="0">
                <a:pos x="connsiteX24273" y="connsiteY24273"/>
              </a:cxn>
              <a:cxn ang="0">
                <a:pos x="connsiteX24274" y="connsiteY24274"/>
              </a:cxn>
              <a:cxn ang="0">
                <a:pos x="connsiteX24275" y="connsiteY24275"/>
              </a:cxn>
              <a:cxn ang="0">
                <a:pos x="connsiteX24276" y="connsiteY24276"/>
              </a:cxn>
              <a:cxn ang="0">
                <a:pos x="connsiteX24277" y="connsiteY24277"/>
              </a:cxn>
              <a:cxn ang="0">
                <a:pos x="connsiteX24278" y="connsiteY24278"/>
              </a:cxn>
              <a:cxn ang="0">
                <a:pos x="connsiteX24279" y="connsiteY24279"/>
              </a:cxn>
              <a:cxn ang="0">
                <a:pos x="connsiteX24280" y="connsiteY24280"/>
              </a:cxn>
              <a:cxn ang="0">
                <a:pos x="connsiteX24281" y="connsiteY24281"/>
              </a:cxn>
              <a:cxn ang="0">
                <a:pos x="connsiteX24282" y="connsiteY24282"/>
              </a:cxn>
              <a:cxn ang="0">
                <a:pos x="connsiteX24283" y="connsiteY24283"/>
              </a:cxn>
              <a:cxn ang="0">
                <a:pos x="connsiteX24284" y="connsiteY24284"/>
              </a:cxn>
              <a:cxn ang="0">
                <a:pos x="connsiteX24285" y="connsiteY24285"/>
              </a:cxn>
              <a:cxn ang="0">
                <a:pos x="connsiteX24286" y="connsiteY24286"/>
              </a:cxn>
              <a:cxn ang="0">
                <a:pos x="connsiteX24287" y="connsiteY24287"/>
              </a:cxn>
              <a:cxn ang="0">
                <a:pos x="connsiteX24288" y="connsiteY24288"/>
              </a:cxn>
              <a:cxn ang="0">
                <a:pos x="connsiteX24289" y="connsiteY24289"/>
              </a:cxn>
              <a:cxn ang="0">
                <a:pos x="connsiteX24290" y="connsiteY24290"/>
              </a:cxn>
              <a:cxn ang="0">
                <a:pos x="connsiteX24291" y="connsiteY24291"/>
              </a:cxn>
              <a:cxn ang="0">
                <a:pos x="connsiteX24292" y="connsiteY24292"/>
              </a:cxn>
              <a:cxn ang="0">
                <a:pos x="connsiteX24293" y="connsiteY24293"/>
              </a:cxn>
              <a:cxn ang="0">
                <a:pos x="connsiteX24294" y="connsiteY24294"/>
              </a:cxn>
              <a:cxn ang="0">
                <a:pos x="connsiteX24295" y="connsiteY24295"/>
              </a:cxn>
              <a:cxn ang="0">
                <a:pos x="connsiteX24296" y="connsiteY24296"/>
              </a:cxn>
              <a:cxn ang="0">
                <a:pos x="connsiteX24297" y="connsiteY24297"/>
              </a:cxn>
              <a:cxn ang="0">
                <a:pos x="connsiteX24298" y="connsiteY24298"/>
              </a:cxn>
              <a:cxn ang="0">
                <a:pos x="connsiteX24299" y="connsiteY24299"/>
              </a:cxn>
              <a:cxn ang="0">
                <a:pos x="connsiteX24300" y="connsiteY24300"/>
              </a:cxn>
              <a:cxn ang="0">
                <a:pos x="connsiteX24301" y="connsiteY24301"/>
              </a:cxn>
              <a:cxn ang="0">
                <a:pos x="connsiteX24302" y="connsiteY24302"/>
              </a:cxn>
              <a:cxn ang="0">
                <a:pos x="connsiteX24303" y="connsiteY24303"/>
              </a:cxn>
              <a:cxn ang="0">
                <a:pos x="connsiteX24304" y="connsiteY24304"/>
              </a:cxn>
              <a:cxn ang="0">
                <a:pos x="connsiteX24305" y="connsiteY24305"/>
              </a:cxn>
              <a:cxn ang="0">
                <a:pos x="connsiteX24306" y="connsiteY24306"/>
              </a:cxn>
              <a:cxn ang="0">
                <a:pos x="connsiteX24307" y="connsiteY24307"/>
              </a:cxn>
              <a:cxn ang="0">
                <a:pos x="connsiteX24308" y="connsiteY24308"/>
              </a:cxn>
              <a:cxn ang="0">
                <a:pos x="connsiteX24309" y="connsiteY24309"/>
              </a:cxn>
              <a:cxn ang="0">
                <a:pos x="connsiteX24310" y="connsiteY24310"/>
              </a:cxn>
              <a:cxn ang="0">
                <a:pos x="connsiteX24311" y="connsiteY24311"/>
              </a:cxn>
              <a:cxn ang="0">
                <a:pos x="connsiteX24312" y="connsiteY24312"/>
              </a:cxn>
              <a:cxn ang="0">
                <a:pos x="connsiteX24313" y="connsiteY24313"/>
              </a:cxn>
              <a:cxn ang="0">
                <a:pos x="connsiteX24314" y="connsiteY24314"/>
              </a:cxn>
              <a:cxn ang="0">
                <a:pos x="connsiteX24315" y="connsiteY24315"/>
              </a:cxn>
              <a:cxn ang="0">
                <a:pos x="connsiteX24316" y="connsiteY24316"/>
              </a:cxn>
              <a:cxn ang="0">
                <a:pos x="connsiteX24317" y="connsiteY24317"/>
              </a:cxn>
              <a:cxn ang="0">
                <a:pos x="connsiteX24318" y="connsiteY24318"/>
              </a:cxn>
              <a:cxn ang="0">
                <a:pos x="connsiteX24319" y="connsiteY24319"/>
              </a:cxn>
              <a:cxn ang="0">
                <a:pos x="connsiteX24320" y="connsiteY24320"/>
              </a:cxn>
              <a:cxn ang="0">
                <a:pos x="connsiteX24321" y="connsiteY24321"/>
              </a:cxn>
              <a:cxn ang="0">
                <a:pos x="connsiteX24322" y="connsiteY24322"/>
              </a:cxn>
              <a:cxn ang="0">
                <a:pos x="connsiteX24323" y="connsiteY24323"/>
              </a:cxn>
              <a:cxn ang="0">
                <a:pos x="connsiteX24324" y="connsiteY24324"/>
              </a:cxn>
              <a:cxn ang="0">
                <a:pos x="connsiteX24325" y="connsiteY24325"/>
              </a:cxn>
              <a:cxn ang="0">
                <a:pos x="connsiteX24326" y="connsiteY24326"/>
              </a:cxn>
              <a:cxn ang="0">
                <a:pos x="connsiteX24327" y="connsiteY24327"/>
              </a:cxn>
              <a:cxn ang="0">
                <a:pos x="connsiteX24328" y="connsiteY24328"/>
              </a:cxn>
              <a:cxn ang="0">
                <a:pos x="connsiteX24329" y="connsiteY24329"/>
              </a:cxn>
              <a:cxn ang="0">
                <a:pos x="connsiteX24330" y="connsiteY24330"/>
              </a:cxn>
              <a:cxn ang="0">
                <a:pos x="connsiteX24331" y="connsiteY24331"/>
              </a:cxn>
              <a:cxn ang="0">
                <a:pos x="connsiteX24332" y="connsiteY24332"/>
              </a:cxn>
              <a:cxn ang="0">
                <a:pos x="connsiteX24333" y="connsiteY24333"/>
              </a:cxn>
              <a:cxn ang="0">
                <a:pos x="connsiteX24334" y="connsiteY24334"/>
              </a:cxn>
              <a:cxn ang="0">
                <a:pos x="connsiteX24335" y="connsiteY24335"/>
              </a:cxn>
              <a:cxn ang="0">
                <a:pos x="connsiteX24336" y="connsiteY24336"/>
              </a:cxn>
              <a:cxn ang="0">
                <a:pos x="connsiteX24337" y="connsiteY24337"/>
              </a:cxn>
              <a:cxn ang="0">
                <a:pos x="connsiteX24338" y="connsiteY24338"/>
              </a:cxn>
              <a:cxn ang="0">
                <a:pos x="connsiteX24339" y="connsiteY24339"/>
              </a:cxn>
              <a:cxn ang="0">
                <a:pos x="connsiteX24340" y="connsiteY24340"/>
              </a:cxn>
              <a:cxn ang="0">
                <a:pos x="connsiteX24341" y="connsiteY24341"/>
              </a:cxn>
              <a:cxn ang="0">
                <a:pos x="connsiteX24342" y="connsiteY24342"/>
              </a:cxn>
              <a:cxn ang="0">
                <a:pos x="connsiteX24343" y="connsiteY24343"/>
              </a:cxn>
              <a:cxn ang="0">
                <a:pos x="connsiteX24344" y="connsiteY24344"/>
              </a:cxn>
              <a:cxn ang="0">
                <a:pos x="connsiteX24345" y="connsiteY24345"/>
              </a:cxn>
              <a:cxn ang="0">
                <a:pos x="connsiteX24346" y="connsiteY24346"/>
              </a:cxn>
              <a:cxn ang="0">
                <a:pos x="connsiteX24347" y="connsiteY24347"/>
              </a:cxn>
              <a:cxn ang="0">
                <a:pos x="connsiteX24348" y="connsiteY24348"/>
              </a:cxn>
              <a:cxn ang="0">
                <a:pos x="connsiteX24349" y="connsiteY24349"/>
              </a:cxn>
              <a:cxn ang="0">
                <a:pos x="connsiteX24350" y="connsiteY24350"/>
              </a:cxn>
              <a:cxn ang="0">
                <a:pos x="connsiteX24351" y="connsiteY24351"/>
              </a:cxn>
              <a:cxn ang="0">
                <a:pos x="connsiteX24352" y="connsiteY24352"/>
              </a:cxn>
              <a:cxn ang="0">
                <a:pos x="connsiteX24353" y="connsiteY24353"/>
              </a:cxn>
              <a:cxn ang="0">
                <a:pos x="connsiteX24354" y="connsiteY24354"/>
              </a:cxn>
              <a:cxn ang="0">
                <a:pos x="connsiteX24355" y="connsiteY24355"/>
              </a:cxn>
              <a:cxn ang="0">
                <a:pos x="connsiteX24356" y="connsiteY24356"/>
              </a:cxn>
              <a:cxn ang="0">
                <a:pos x="connsiteX24357" y="connsiteY24357"/>
              </a:cxn>
              <a:cxn ang="0">
                <a:pos x="connsiteX24358" y="connsiteY24358"/>
              </a:cxn>
              <a:cxn ang="0">
                <a:pos x="connsiteX24359" y="connsiteY24359"/>
              </a:cxn>
              <a:cxn ang="0">
                <a:pos x="connsiteX24360" y="connsiteY24360"/>
              </a:cxn>
              <a:cxn ang="0">
                <a:pos x="connsiteX24361" y="connsiteY24361"/>
              </a:cxn>
              <a:cxn ang="0">
                <a:pos x="connsiteX24362" y="connsiteY24362"/>
              </a:cxn>
              <a:cxn ang="0">
                <a:pos x="connsiteX24363" y="connsiteY24363"/>
              </a:cxn>
              <a:cxn ang="0">
                <a:pos x="connsiteX24364" y="connsiteY24364"/>
              </a:cxn>
              <a:cxn ang="0">
                <a:pos x="connsiteX24365" y="connsiteY24365"/>
              </a:cxn>
              <a:cxn ang="0">
                <a:pos x="connsiteX24366" y="connsiteY24366"/>
              </a:cxn>
              <a:cxn ang="0">
                <a:pos x="connsiteX24367" y="connsiteY24367"/>
              </a:cxn>
              <a:cxn ang="0">
                <a:pos x="connsiteX24368" y="connsiteY24368"/>
              </a:cxn>
              <a:cxn ang="0">
                <a:pos x="connsiteX24369" y="connsiteY24369"/>
              </a:cxn>
              <a:cxn ang="0">
                <a:pos x="connsiteX24370" y="connsiteY24370"/>
              </a:cxn>
              <a:cxn ang="0">
                <a:pos x="connsiteX24371" y="connsiteY24371"/>
              </a:cxn>
              <a:cxn ang="0">
                <a:pos x="connsiteX24372" y="connsiteY24372"/>
              </a:cxn>
              <a:cxn ang="0">
                <a:pos x="connsiteX24373" y="connsiteY24373"/>
              </a:cxn>
              <a:cxn ang="0">
                <a:pos x="connsiteX24374" y="connsiteY24374"/>
              </a:cxn>
              <a:cxn ang="0">
                <a:pos x="connsiteX24375" y="connsiteY24375"/>
              </a:cxn>
              <a:cxn ang="0">
                <a:pos x="connsiteX24376" y="connsiteY24376"/>
              </a:cxn>
              <a:cxn ang="0">
                <a:pos x="connsiteX24377" y="connsiteY24377"/>
              </a:cxn>
              <a:cxn ang="0">
                <a:pos x="connsiteX24378" y="connsiteY24378"/>
              </a:cxn>
              <a:cxn ang="0">
                <a:pos x="connsiteX24379" y="connsiteY24379"/>
              </a:cxn>
              <a:cxn ang="0">
                <a:pos x="connsiteX24380" y="connsiteY24380"/>
              </a:cxn>
              <a:cxn ang="0">
                <a:pos x="connsiteX24381" y="connsiteY24381"/>
              </a:cxn>
              <a:cxn ang="0">
                <a:pos x="connsiteX24382" y="connsiteY24382"/>
              </a:cxn>
              <a:cxn ang="0">
                <a:pos x="connsiteX24383" y="connsiteY24383"/>
              </a:cxn>
              <a:cxn ang="0">
                <a:pos x="connsiteX24384" y="connsiteY24384"/>
              </a:cxn>
              <a:cxn ang="0">
                <a:pos x="connsiteX24385" y="connsiteY24385"/>
              </a:cxn>
              <a:cxn ang="0">
                <a:pos x="connsiteX24386" y="connsiteY24386"/>
              </a:cxn>
              <a:cxn ang="0">
                <a:pos x="connsiteX24387" y="connsiteY24387"/>
              </a:cxn>
              <a:cxn ang="0">
                <a:pos x="connsiteX24388" y="connsiteY24388"/>
              </a:cxn>
              <a:cxn ang="0">
                <a:pos x="connsiteX24389" y="connsiteY24389"/>
              </a:cxn>
              <a:cxn ang="0">
                <a:pos x="connsiteX24390" y="connsiteY24390"/>
              </a:cxn>
              <a:cxn ang="0">
                <a:pos x="connsiteX24391" y="connsiteY24391"/>
              </a:cxn>
              <a:cxn ang="0">
                <a:pos x="connsiteX24392" y="connsiteY24392"/>
              </a:cxn>
              <a:cxn ang="0">
                <a:pos x="connsiteX24393" y="connsiteY24393"/>
              </a:cxn>
              <a:cxn ang="0">
                <a:pos x="connsiteX24394" y="connsiteY24394"/>
              </a:cxn>
              <a:cxn ang="0">
                <a:pos x="connsiteX24395" y="connsiteY24395"/>
              </a:cxn>
              <a:cxn ang="0">
                <a:pos x="connsiteX24396" y="connsiteY24396"/>
              </a:cxn>
              <a:cxn ang="0">
                <a:pos x="connsiteX24397" y="connsiteY24397"/>
              </a:cxn>
              <a:cxn ang="0">
                <a:pos x="connsiteX24398" y="connsiteY24398"/>
              </a:cxn>
              <a:cxn ang="0">
                <a:pos x="connsiteX24399" y="connsiteY24399"/>
              </a:cxn>
              <a:cxn ang="0">
                <a:pos x="connsiteX24400" y="connsiteY24400"/>
              </a:cxn>
              <a:cxn ang="0">
                <a:pos x="connsiteX24401" y="connsiteY24401"/>
              </a:cxn>
              <a:cxn ang="0">
                <a:pos x="connsiteX24402" y="connsiteY24402"/>
              </a:cxn>
              <a:cxn ang="0">
                <a:pos x="connsiteX24403" y="connsiteY24403"/>
              </a:cxn>
              <a:cxn ang="0">
                <a:pos x="connsiteX24404" y="connsiteY24404"/>
              </a:cxn>
              <a:cxn ang="0">
                <a:pos x="connsiteX24405" y="connsiteY24405"/>
              </a:cxn>
              <a:cxn ang="0">
                <a:pos x="connsiteX24406" y="connsiteY24406"/>
              </a:cxn>
              <a:cxn ang="0">
                <a:pos x="connsiteX24407" y="connsiteY24407"/>
              </a:cxn>
              <a:cxn ang="0">
                <a:pos x="connsiteX24408" y="connsiteY24408"/>
              </a:cxn>
              <a:cxn ang="0">
                <a:pos x="connsiteX24409" y="connsiteY24409"/>
              </a:cxn>
              <a:cxn ang="0">
                <a:pos x="connsiteX24410" y="connsiteY24410"/>
              </a:cxn>
              <a:cxn ang="0">
                <a:pos x="connsiteX24411" y="connsiteY24411"/>
              </a:cxn>
              <a:cxn ang="0">
                <a:pos x="connsiteX24412" y="connsiteY24412"/>
              </a:cxn>
              <a:cxn ang="0">
                <a:pos x="connsiteX24413" y="connsiteY24413"/>
              </a:cxn>
              <a:cxn ang="0">
                <a:pos x="connsiteX24414" y="connsiteY24414"/>
              </a:cxn>
              <a:cxn ang="0">
                <a:pos x="connsiteX24415" y="connsiteY24415"/>
              </a:cxn>
              <a:cxn ang="0">
                <a:pos x="connsiteX24416" y="connsiteY24416"/>
              </a:cxn>
              <a:cxn ang="0">
                <a:pos x="connsiteX24417" y="connsiteY24417"/>
              </a:cxn>
              <a:cxn ang="0">
                <a:pos x="connsiteX24418" y="connsiteY24418"/>
              </a:cxn>
              <a:cxn ang="0">
                <a:pos x="connsiteX24419" y="connsiteY24419"/>
              </a:cxn>
              <a:cxn ang="0">
                <a:pos x="connsiteX24420" y="connsiteY24420"/>
              </a:cxn>
              <a:cxn ang="0">
                <a:pos x="connsiteX24421" y="connsiteY24421"/>
              </a:cxn>
              <a:cxn ang="0">
                <a:pos x="connsiteX24422" y="connsiteY24422"/>
              </a:cxn>
              <a:cxn ang="0">
                <a:pos x="connsiteX24423" y="connsiteY24423"/>
              </a:cxn>
              <a:cxn ang="0">
                <a:pos x="connsiteX24424" y="connsiteY24424"/>
              </a:cxn>
              <a:cxn ang="0">
                <a:pos x="connsiteX24425" y="connsiteY24425"/>
              </a:cxn>
              <a:cxn ang="0">
                <a:pos x="connsiteX24426" y="connsiteY24426"/>
              </a:cxn>
              <a:cxn ang="0">
                <a:pos x="connsiteX24427" y="connsiteY24427"/>
              </a:cxn>
              <a:cxn ang="0">
                <a:pos x="connsiteX24428" y="connsiteY24428"/>
              </a:cxn>
              <a:cxn ang="0">
                <a:pos x="connsiteX24429" y="connsiteY24429"/>
              </a:cxn>
              <a:cxn ang="0">
                <a:pos x="connsiteX24430" y="connsiteY24430"/>
              </a:cxn>
              <a:cxn ang="0">
                <a:pos x="connsiteX24431" y="connsiteY24431"/>
              </a:cxn>
              <a:cxn ang="0">
                <a:pos x="connsiteX24432" y="connsiteY24432"/>
              </a:cxn>
              <a:cxn ang="0">
                <a:pos x="connsiteX24433" y="connsiteY24433"/>
              </a:cxn>
              <a:cxn ang="0">
                <a:pos x="connsiteX24434" y="connsiteY24434"/>
              </a:cxn>
              <a:cxn ang="0">
                <a:pos x="connsiteX24435" y="connsiteY24435"/>
              </a:cxn>
              <a:cxn ang="0">
                <a:pos x="connsiteX24436" y="connsiteY24436"/>
              </a:cxn>
              <a:cxn ang="0">
                <a:pos x="connsiteX24437" y="connsiteY24437"/>
              </a:cxn>
              <a:cxn ang="0">
                <a:pos x="connsiteX24438" y="connsiteY24438"/>
              </a:cxn>
              <a:cxn ang="0">
                <a:pos x="connsiteX24439" y="connsiteY24439"/>
              </a:cxn>
              <a:cxn ang="0">
                <a:pos x="connsiteX24440" y="connsiteY24440"/>
              </a:cxn>
              <a:cxn ang="0">
                <a:pos x="connsiteX24441" y="connsiteY24441"/>
              </a:cxn>
              <a:cxn ang="0">
                <a:pos x="connsiteX24442" y="connsiteY24442"/>
              </a:cxn>
              <a:cxn ang="0">
                <a:pos x="connsiteX24443" y="connsiteY24443"/>
              </a:cxn>
              <a:cxn ang="0">
                <a:pos x="connsiteX24444" y="connsiteY24444"/>
              </a:cxn>
              <a:cxn ang="0">
                <a:pos x="connsiteX24445" y="connsiteY24445"/>
              </a:cxn>
              <a:cxn ang="0">
                <a:pos x="connsiteX24446" y="connsiteY24446"/>
              </a:cxn>
              <a:cxn ang="0">
                <a:pos x="connsiteX24447" y="connsiteY24447"/>
              </a:cxn>
              <a:cxn ang="0">
                <a:pos x="connsiteX24448" y="connsiteY24448"/>
              </a:cxn>
              <a:cxn ang="0">
                <a:pos x="connsiteX24449" y="connsiteY24449"/>
              </a:cxn>
              <a:cxn ang="0">
                <a:pos x="connsiteX24450" y="connsiteY24450"/>
              </a:cxn>
              <a:cxn ang="0">
                <a:pos x="connsiteX24451" y="connsiteY24451"/>
              </a:cxn>
              <a:cxn ang="0">
                <a:pos x="connsiteX24452" y="connsiteY24452"/>
              </a:cxn>
              <a:cxn ang="0">
                <a:pos x="connsiteX24453" y="connsiteY24453"/>
              </a:cxn>
              <a:cxn ang="0">
                <a:pos x="connsiteX24454" y="connsiteY24454"/>
              </a:cxn>
              <a:cxn ang="0">
                <a:pos x="connsiteX24455" y="connsiteY24455"/>
              </a:cxn>
              <a:cxn ang="0">
                <a:pos x="connsiteX24456" y="connsiteY24456"/>
              </a:cxn>
              <a:cxn ang="0">
                <a:pos x="connsiteX24457" y="connsiteY24457"/>
              </a:cxn>
              <a:cxn ang="0">
                <a:pos x="connsiteX24458" y="connsiteY24458"/>
              </a:cxn>
              <a:cxn ang="0">
                <a:pos x="connsiteX24459" y="connsiteY24459"/>
              </a:cxn>
              <a:cxn ang="0">
                <a:pos x="connsiteX24460" y="connsiteY24460"/>
              </a:cxn>
              <a:cxn ang="0">
                <a:pos x="connsiteX24461" y="connsiteY24461"/>
              </a:cxn>
              <a:cxn ang="0">
                <a:pos x="connsiteX24462" y="connsiteY24462"/>
              </a:cxn>
              <a:cxn ang="0">
                <a:pos x="connsiteX24463" y="connsiteY24463"/>
              </a:cxn>
              <a:cxn ang="0">
                <a:pos x="connsiteX24464" y="connsiteY24464"/>
              </a:cxn>
              <a:cxn ang="0">
                <a:pos x="connsiteX24465" y="connsiteY24465"/>
              </a:cxn>
              <a:cxn ang="0">
                <a:pos x="connsiteX24466" y="connsiteY24466"/>
              </a:cxn>
              <a:cxn ang="0">
                <a:pos x="connsiteX24467" y="connsiteY24467"/>
              </a:cxn>
              <a:cxn ang="0">
                <a:pos x="connsiteX24468" y="connsiteY24468"/>
              </a:cxn>
              <a:cxn ang="0">
                <a:pos x="connsiteX24469" y="connsiteY24469"/>
              </a:cxn>
              <a:cxn ang="0">
                <a:pos x="connsiteX24470" y="connsiteY24470"/>
              </a:cxn>
              <a:cxn ang="0">
                <a:pos x="connsiteX24471" y="connsiteY24471"/>
              </a:cxn>
              <a:cxn ang="0">
                <a:pos x="connsiteX24472" y="connsiteY24472"/>
              </a:cxn>
              <a:cxn ang="0">
                <a:pos x="connsiteX24473" y="connsiteY24473"/>
              </a:cxn>
              <a:cxn ang="0">
                <a:pos x="connsiteX24474" y="connsiteY24474"/>
              </a:cxn>
              <a:cxn ang="0">
                <a:pos x="connsiteX24475" y="connsiteY24475"/>
              </a:cxn>
              <a:cxn ang="0">
                <a:pos x="connsiteX24476" y="connsiteY24476"/>
              </a:cxn>
              <a:cxn ang="0">
                <a:pos x="connsiteX24477" y="connsiteY24477"/>
              </a:cxn>
              <a:cxn ang="0">
                <a:pos x="connsiteX24478" y="connsiteY24478"/>
              </a:cxn>
              <a:cxn ang="0">
                <a:pos x="connsiteX24479" y="connsiteY24479"/>
              </a:cxn>
              <a:cxn ang="0">
                <a:pos x="connsiteX24480" y="connsiteY24480"/>
              </a:cxn>
              <a:cxn ang="0">
                <a:pos x="connsiteX24481" y="connsiteY24481"/>
              </a:cxn>
              <a:cxn ang="0">
                <a:pos x="connsiteX24482" y="connsiteY24482"/>
              </a:cxn>
              <a:cxn ang="0">
                <a:pos x="connsiteX24483" y="connsiteY24483"/>
              </a:cxn>
              <a:cxn ang="0">
                <a:pos x="connsiteX24484" y="connsiteY24484"/>
              </a:cxn>
              <a:cxn ang="0">
                <a:pos x="connsiteX24485" y="connsiteY24485"/>
              </a:cxn>
              <a:cxn ang="0">
                <a:pos x="connsiteX24486" y="connsiteY24486"/>
              </a:cxn>
              <a:cxn ang="0">
                <a:pos x="connsiteX24487" y="connsiteY24487"/>
              </a:cxn>
              <a:cxn ang="0">
                <a:pos x="connsiteX24488" y="connsiteY24488"/>
              </a:cxn>
              <a:cxn ang="0">
                <a:pos x="connsiteX24489" y="connsiteY24489"/>
              </a:cxn>
              <a:cxn ang="0">
                <a:pos x="connsiteX24490" y="connsiteY24490"/>
              </a:cxn>
              <a:cxn ang="0">
                <a:pos x="connsiteX24491" y="connsiteY24491"/>
              </a:cxn>
              <a:cxn ang="0">
                <a:pos x="connsiteX24492" y="connsiteY24492"/>
              </a:cxn>
              <a:cxn ang="0">
                <a:pos x="connsiteX24493" y="connsiteY24493"/>
              </a:cxn>
              <a:cxn ang="0">
                <a:pos x="connsiteX24494" y="connsiteY24494"/>
              </a:cxn>
              <a:cxn ang="0">
                <a:pos x="connsiteX24495" y="connsiteY24495"/>
              </a:cxn>
              <a:cxn ang="0">
                <a:pos x="connsiteX24496" y="connsiteY24496"/>
              </a:cxn>
              <a:cxn ang="0">
                <a:pos x="connsiteX24497" y="connsiteY24497"/>
              </a:cxn>
              <a:cxn ang="0">
                <a:pos x="connsiteX24498" y="connsiteY24498"/>
              </a:cxn>
              <a:cxn ang="0">
                <a:pos x="connsiteX24499" y="connsiteY24499"/>
              </a:cxn>
              <a:cxn ang="0">
                <a:pos x="connsiteX24500" y="connsiteY24500"/>
              </a:cxn>
              <a:cxn ang="0">
                <a:pos x="connsiteX24501" y="connsiteY24501"/>
              </a:cxn>
              <a:cxn ang="0">
                <a:pos x="connsiteX24502" y="connsiteY24502"/>
              </a:cxn>
              <a:cxn ang="0">
                <a:pos x="connsiteX24503" y="connsiteY24503"/>
              </a:cxn>
              <a:cxn ang="0">
                <a:pos x="connsiteX24504" y="connsiteY24504"/>
              </a:cxn>
              <a:cxn ang="0">
                <a:pos x="connsiteX24505" y="connsiteY24505"/>
              </a:cxn>
              <a:cxn ang="0">
                <a:pos x="connsiteX24506" y="connsiteY24506"/>
              </a:cxn>
              <a:cxn ang="0">
                <a:pos x="connsiteX24507" y="connsiteY24507"/>
              </a:cxn>
              <a:cxn ang="0">
                <a:pos x="connsiteX24508" y="connsiteY24508"/>
              </a:cxn>
              <a:cxn ang="0">
                <a:pos x="connsiteX24509" y="connsiteY24509"/>
              </a:cxn>
              <a:cxn ang="0">
                <a:pos x="connsiteX24510" y="connsiteY24510"/>
              </a:cxn>
              <a:cxn ang="0">
                <a:pos x="connsiteX24511" y="connsiteY24511"/>
              </a:cxn>
              <a:cxn ang="0">
                <a:pos x="connsiteX24512" y="connsiteY24512"/>
              </a:cxn>
              <a:cxn ang="0">
                <a:pos x="connsiteX24513" y="connsiteY24513"/>
              </a:cxn>
              <a:cxn ang="0">
                <a:pos x="connsiteX24514" y="connsiteY24514"/>
              </a:cxn>
              <a:cxn ang="0">
                <a:pos x="connsiteX24515" y="connsiteY24515"/>
              </a:cxn>
              <a:cxn ang="0">
                <a:pos x="connsiteX24516" y="connsiteY24516"/>
              </a:cxn>
              <a:cxn ang="0">
                <a:pos x="connsiteX24517" y="connsiteY24517"/>
              </a:cxn>
              <a:cxn ang="0">
                <a:pos x="connsiteX24518" y="connsiteY24518"/>
              </a:cxn>
              <a:cxn ang="0">
                <a:pos x="connsiteX24519" y="connsiteY24519"/>
              </a:cxn>
              <a:cxn ang="0">
                <a:pos x="connsiteX24520" y="connsiteY24520"/>
              </a:cxn>
              <a:cxn ang="0">
                <a:pos x="connsiteX24521" y="connsiteY24521"/>
              </a:cxn>
              <a:cxn ang="0">
                <a:pos x="connsiteX24522" y="connsiteY24522"/>
              </a:cxn>
              <a:cxn ang="0">
                <a:pos x="connsiteX24523" y="connsiteY24523"/>
              </a:cxn>
              <a:cxn ang="0">
                <a:pos x="connsiteX24524" y="connsiteY24524"/>
              </a:cxn>
              <a:cxn ang="0">
                <a:pos x="connsiteX24525" y="connsiteY24525"/>
              </a:cxn>
              <a:cxn ang="0">
                <a:pos x="connsiteX24526" y="connsiteY24526"/>
              </a:cxn>
              <a:cxn ang="0">
                <a:pos x="connsiteX24527" y="connsiteY24527"/>
              </a:cxn>
              <a:cxn ang="0">
                <a:pos x="connsiteX24528" y="connsiteY24528"/>
              </a:cxn>
              <a:cxn ang="0">
                <a:pos x="connsiteX24529" y="connsiteY24529"/>
              </a:cxn>
              <a:cxn ang="0">
                <a:pos x="connsiteX24530" y="connsiteY24530"/>
              </a:cxn>
              <a:cxn ang="0">
                <a:pos x="connsiteX24531" y="connsiteY24531"/>
              </a:cxn>
              <a:cxn ang="0">
                <a:pos x="connsiteX24532" y="connsiteY24532"/>
              </a:cxn>
              <a:cxn ang="0">
                <a:pos x="connsiteX24533" y="connsiteY24533"/>
              </a:cxn>
              <a:cxn ang="0">
                <a:pos x="connsiteX24534" y="connsiteY24534"/>
              </a:cxn>
              <a:cxn ang="0">
                <a:pos x="connsiteX24535" y="connsiteY24535"/>
              </a:cxn>
              <a:cxn ang="0">
                <a:pos x="connsiteX24536" y="connsiteY24536"/>
              </a:cxn>
              <a:cxn ang="0">
                <a:pos x="connsiteX24537" y="connsiteY24537"/>
              </a:cxn>
              <a:cxn ang="0">
                <a:pos x="connsiteX24538" y="connsiteY24538"/>
              </a:cxn>
              <a:cxn ang="0">
                <a:pos x="connsiteX24539" y="connsiteY24539"/>
              </a:cxn>
              <a:cxn ang="0">
                <a:pos x="connsiteX24540" y="connsiteY24540"/>
              </a:cxn>
              <a:cxn ang="0">
                <a:pos x="connsiteX24541" y="connsiteY24541"/>
              </a:cxn>
              <a:cxn ang="0">
                <a:pos x="connsiteX24542" y="connsiteY24542"/>
              </a:cxn>
              <a:cxn ang="0">
                <a:pos x="connsiteX24543" y="connsiteY24543"/>
              </a:cxn>
              <a:cxn ang="0">
                <a:pos x="connsiteX24544" y="connsiteY24544"/>
              </a:cxn>
              <a:cxn ang="0">
                <a:pos x="connsiteX24545" y="connsiteY24545"/>
              </a:cxn>
              <a:cxn ang="0">
                <a:pos x="connsiteX24546" y="connsiteY24546"/>
              </a:cxn>
              <a:cxn ang="0">
                <a:pos x="connsiteX24547" y="connsiteY24547"/>
              </a:cxn>
              <a:cxn ang="0">
                <a:pos x="connsiteX24548" y="connsiteY24548"/>
              </a:cxn>
              <a:cxn ang="0">
                <a:pos x="connsiteX24549" y="connsiteY24549"/>
              </a:cxn>
              <a:cxn ang="0">
                <a:pos x="connsiteX24550" y="connsiteY24550"/>
              </a:cxn>
              <a:cxn ang="0">
                <a:pos x="connsiteX24551" y="connsiteY24551"/>
              </a:cxn>
              <a:cxn ang="0">
                <a:pos x="connsiteX24552" y="connsiteY24552"/>
              </a:cxn>
              <a:cxn ang="0">
                <a:pos x="connsiteX24553" y="connsiteY24553"/>
              </a:cxn>
              <a:cxn ang="0">
                <a:pos x="connsiteX24554" y="connsiteY24554"/>
              </a:cxn>
              <a:cxn ang="0">
                <a:pos x="connsiteX24555" y="connsiteY24555"/>
              </a:cxn>
              <a:cxn ang="0">
                <a:pos x="connsiteX24556" y="connsiteY24556"/>
              </a:cxn>
              <a:cxn ang="0">
                <a:pos x="connsiteX24557" y="connsiteY24557"/>
              </a:cxn>
              <a:cxn ang="0">
                <a:pos x="connsiteX24558" y="connsiteY24558"/>
              </a:cxn>
              <a:cxn ang="0">
                <a:pos x="connsiteX24559" y="connsiteY24559"/>
              </a:cxn>
              <a:cxn ang="0">
                <a:pos x="connsiteX24560" y="connsiteY24560"/>
              </a:cxn>
              <a:cxn ang="0">
                <a:pos x="connsiteX24561" y="connsiteY24561"/>
              </a:cxn>
              <a:cxn ang="0">
                <a:pos x="connsiteX24562" y="connsiteY24562"/>
              </a:cxn>
              <a:cxn ang="0">
                <a:pos x="connsiteX24563" y="connsiteY24563"/>
              </a:cxn>
              <a:cxn ang="0">
                <a:pos x="connsiteX24564" y="connsiteY24564"/>
              </a:cxn>
              <a:cxn ang="0">
                <a:pos x="connsiteX24565" y="connsiteY24565"/>
              </a:cxn>
              <a:cxn ang="0">
                <a:pos x="connsiteX24566" y="connsiteY24566"/>
              </a:cxn>
              <a:cxn ang="0">
                <a:pos x="connsiteX24567" y="connsiteY24567"/>
              </a:cxn>
              <a:cxn ang="0">
                <a:pos x="connsiteX24568" y="connsiteY24568"/>
              </a:cxn>
              <a:cxn ang="0">
                <a:pos x="connsiteX24569" y="connsiteY24569"/>
              </a:cxn>
              <a:cxn ang="0">
                <a:pos x="connsiteX24570" y="connsiteY24570"/>
              </a:cxn>
              <a:cxn ang="0">
                <a:pos x="connsiteX24571" y="connsiteY24571"/>
              </a:cxn>
              <a:cxn ang="0">
                <a:pos x="connsiteX24572" y="connsiteY24572"/>
              </a:cxn>
              <a:cxn ang="0">
                <a:pos x="connsiteX24573" y="connsiteY24573"/>
              </a:cxn>
              <a:cxn ang="0">
                <a:pos x="connsiteX24574" y="connsiteY24574"/>
              </a:cxn>
              <a:cxn ang="0">
                <a:pos x="connsiteX24575" y="connsiteY24575"/>
              </a:cxn>
              <a:cxn ang="0">
                <a:pos x="connsiteX24576" y="connsiteY24576"/>
              </a:cxn>
              <a:cxn ang="0">
                <a:pos x="connsiteX24577" y="connsiteY24577"/>
              </a:cxn>
              <a:cxn ang="0">
                <a:pos x="connsiteX24578" y="connsiteY24578"/>
              </a:cxn>
              <a:cxn ang="0">
                <a:pos x="connsiteX24579" y="connsiteY24579"/>
              </a:cxn>
              <a:cxn ang="0">
                <a:pos x="connsiteX24580" y="connsiteY24580"/>
              </a:cxn>
              <a:cxn ang="0">
                <a:pos x="connsiteX24581" y="connsiteY24581"/>
              </a:cxn>
              <a:cxn ang="0">
                <a:pos x="connsiteX24582" y="connsiteY24582"/>
              </a:cxn>
              <a:cxn ang="0">
                <a:pos x="connsiteX24583" y="connsiteY24583"/>
              </a:cxn>
              <a:cxn ang="0">
                <a:pos x="connsiteX24584" y="connsiteY24584"/>
              </a:cxn>
              <a:cxn ang="0">
                <a:pos x="connsiteX24585" y="connsiteY24585"/>
              </a:cxn>
              <a:cxn ang="0">
                <a:pos x="connsiteX24586" y="connsiteY24586"/>
              </a:cxn>
              <a:cxn ang="0">
                <a:pos x="connsiteX24587" y="connsiteY24587"/>
              </a:cxn>
              <a:cxn ang="0">
                <a:pos x="connsiteX24588" y="connsiteY24588"/>
              </a:cxn>
              <a:cxn ang="0">
                <a:pos x="connsiteX24589" y="connsiteY24589"/>
              </a:cxn>
              <a:cxn ang="0">
                <a:pos x="connsiteX24590" y="connsiteY24590"/>
              </a:cxn>
              <a:cxn ang="0">
                <a:pos x="connsiteX24591" y="connsiteY24591"/>
              </a:cxn>
              <a:cxn ang="0">
                <a:pos x="connsiteX24592" y="connsiteY24592"/>
              </a:cxn>
              <a:cxn ang="0">
                <a:pos x="connsiteX24593" y="connsiteY24593"/>
              </a:cxn>
              <a:cxn ang="0">
                <a:pos x="connsiteX24594" y="connsiteY24594"/>
              </a:cxn>
              <a:cxn ang="0">
                <a:pos x="connsiteX24595" y="connsiteY24595"/>
              </a:cxn>
              <a:cxn ang="0">
                <a:pos x="connsiteX24596" y="connsiteY24596"/>
              </a:cxn>
              <a:cxn ang="0">
                <a:pos x="connsiteX24597" y="connsiteY24597"/>
              </a:cxn>
              <a:cxn ang="0">
                <a:pos x="connsiteX24598" y="connsiteY24598"/>
              </a:cxn>
              <a:cxn ang="0">
                <a:pos x="connsiteX24599" y="connsiteY24599"/>
              </a:cxn>
              <a:cxn ang="0">
                <a:pos x="connsiteX24600" y="connsiteY24600"/>
              </a:cxn>
              <a:cxn ang="0">
                <a:pos x="connsiteX24601" y="connsiteY24601"/>
              </a:cxn>
              <a:cxn ang="0">
                <a:pos x="connsiteX24602" y="connsiteY24602"/>
              </a:cxn>
              <a:cxn ang="0">
                <a:pos x="connsiteX24603" y="connsiteY24603"/>
              </a:cxn>
              <a:cxn ang="0">
                <a:pos x="connsiteX24604" y="connsiteY24604"/>
              </a:cxn>
              <a:cxn ang="0">
                <a:pos x="connsiteX24605" y="connsiteY24605"/>
              </a:cxn>
              <a:cxn ang="0">
                <a:pos x="connsiteX24606" y="connsiteY24606"/>
              </a:cxn>
              <a:cxn ang="0">
                <a:pos x="connsiteX24607" y="connsiteY24607"/>
              </a:cxn>
              <a:cxn ang="0">
                <a:pos x="connsiteX24608" y="connsiteY24608"/>
              </a:cxn>
              <a:cxn ang="0">
                <a:pos x="connsiteX24609" y="connsiteY24609"/>
              </a:cxn>
              <a:cxn ang="0">
                <a:pos x="connsiteX24610" y="connsiteY24610"/>
              </a:cxn>
              <a:cxn ang="0">
                <a:pos x="connsiteX24611" y="connsiteY24611"/>
              </a:cxn>
              <a:cxn ang="0">
                <a:pos x="connsiteX24612" y="connsiteY24612"/>
              </a:cxn>
              <a:cxn ang="0">
                <a:pos x="connsiteX24613" y="connsiteY24613"/>
              </a:cxn>
              <a:cxn ang="0">
                <a:pos x="connsiteX24614" y="connsiteY24614"/>
              </a:cxn>
              <a:cxn ang="0">
                <a:pos x="connsiteX24615" y="connsiteY24615"/>
              </a:cxn>
              <a:cxn ang="0">
                <a:pos x="connsiteX24616" y="connsiteY24616"/>
              </a:cxn>
              <a:cxn ang="0">
                <a:pos x="connsiteX24617" y="connsiteY24617"/>
              </a:cxn>
              <a:cxn ang="0">
                <a:pos x="connsiteX24618" y="connsiteY24618"/>
              </a:cxn>
              <a:cxn ang="0">
                <a:pos x="connsiteX24619" y="connsiteY24619"/>
              </a:cxn>
              <a:cxn ang="0">
                <a:pos x="connsiteX24620" y="connsiteY24620"/>
              </a:cxn>
              <a:cxn ang="0">
                <a:pos x="connsiteX24621" y="connsiteY24621"/>
              </a:cxn>
              <a:cxn ang="0">
                <a:pos x="connsiteX24622" y="connsiteY24622"/>
              </a:cxn>
              <a:cxn ang="0">
                <a:pos x="connsiteX24623" y="connsiteY24623"/>
              </a:cxn>
              <a:cxn ang="0">
                <a:pos x="connsiteX24624" y="connsiteY24624"/>
              </a:cxn>
              <a:cxn ang="0">
                <a:pos x="connsiteX24625" y="connsiteY24625"/>
              </a:cxn>
              <a:cxn ang="0">
                <a:pos x="connsiteX24626" y="connsiteY24626"/>
              </a:cxn>
              <a:cxn ang="0">
                <a:pos x="connsiteX24627" y="connsiteY24627"/>
              </a:cxn>
              <a:cxn ang="0">
                <a:pos x="connsiteX24628" y="connsiteY24628"/>
              </a:cxn>
              <a:cxn ang="0">
                <a:pos x="connsiteX24629" y="connsiteY24629"/>
              </a:cxn>
              <a:cxn ang="0">
                <a:pos x="connsiteX24630" y="connsiteY24630"/>
              </a:cxn>
              <a:cxn ang="0">
                <a:pos x="connsiteX24631" y="connsiteY24631"/>
              </a:cxn>
              <a:cxn ang="0">
                <a:pos x="connsiteX24632" y="connsiteY24632"/>
              </a:cxn>
              <a:cxn ang="0">
                <a:pos x="connsiteX24633" y="connsiteY24633"/>
              </a:cxn>
              <a:cxn ang="0">
                <a:pos x="connsiteX24634" y="connsiteY24634"/>
              </a:cxn>
              <a:cxn ang="0">
                <a:pos x="connsiteX24635" y="connsiteY24635"/>
              </a:cxn>
              <a:cxn ang="0">
                <a:pos x="connsiteX24636" y="connsiteY24636"/>
              </a:cxn>
              <a:cxn ang="0">
                <a:pos x="connsiteX24637" y="connsiteY24637"/>
              </a:cxn>
              <a:cxn ang="0">
                <a:pos x="connsiteX24638" y="connsiteY24638"/>
              </a:cxn>
              <a:cxn ang="0">
                <a:pos x="connsiteX24639" y="connsiteY24639"/>
              </a:cxn>
              <a:cxn ang="0">
                <a:pos x="connsiteX24640" y="connsiteY24640"/>
              </a:cxn>
              <a:cxn ang="0">
                <a:pos x="connsiteX24641" y="connsiteY24641"/>
              </a:cxn>
              <a:cxn ang="0">
                <a:pos x="connsiteX24642" y="connsiteY24642"/>
              </a:cxn>
              <a:cxn ang="0">
                <a:pos x="connsiteX24643" y="connsiteY24643"/>
              </a:cxn>
              <a:cxn ang="0">
                <a:pos x="connsiteX24644" y="connsiteY24644"/>
              </a:cxn>
              <a:cxn ang="0">
                <a:pos x="connsiteX24645" y="connsiteY24645"/>
              </a:cxn>
              <a:cxn ang="0">
                <a:pos x="connsiteX24646" y="connsiteY24646"/>
              </a:cxn>
              <a:cxn ang="0">
                <a:pos x="connsiteX24647" y="connsiteY24647"/>
              </a:cxn>
              <a:cxn ang="0">
                <a:pos x="connsiteX24648" y="connsiteY24648"/>
              </a:cxn>
              <a:cxn ang="0">
                <a:pos x="connsiteX24649" y="connsiteY24649"/>
              </a:cxn>
              <a:cxn ang="0">
                <a:pos x="connsiteX24650" y="connsiteY24650"/>
              </a:cxn>
              <a:cxn ang="0">
                <a:pos x="connsiteX24651" y="connsiteY24651"/>
              </a:cxn>
              <a:cxn ang="0">
                <a:pos x="connsiteX24652" y="connsiteY24652"/>
              </a:cxn>
              <a:cxn ang="0">
                <a:pos x="connsiteX24653" y="connsiteY24653"/>
              </a:cxn>
              <a:cxn ang="0">
                <a:pos x="connsiteX24654" y="connsiteY24654"/>
              </a:cxn>
              <a:cxn ang="0">
                <a:pos x="connsiteX24655" y="connsiteY24655"/>
              </a:cxn>
              <a:cxn ang="0">
                <a:pos x="connsiteX24656" y="connsiteY24656"/>
              </a:cxn>
              <a:cxn ang="0">
                <a:pos x="connsiteX24657" y="connsiteY24657"/>
              </a:cxn>
              <a:cxn ang="0">
                <a:pos x="connsiteX24658" y="connsiteY24658"/>
              </a:cxn>
              <a:cxn ang="0">
                <a:pos x="connsiteX24659" y="connsiteY24659"/>
              </a:cxn>
              <a:cxn ang="0">
                <a:pos x="connsiteX24660" y="connsiteY24660"/>
              </a:cxn>
              <a:cxn ang="0">
                <a:pos x="connsiteX24661" y="connsiteY24661"/>
              </a:cxn>
              <a:cxn ang="0">
                <a:pos x="connsiteX24662" y="connsiteY24662"/>
              </a:cxn>
              <a:cxn ang="0">
                <a:pos x="connsiteX24663" y="connsiteY24663"/>
              </a:cxn>
              <a:cxn ang="0">
                <a:pos x="connsiteX24664" y="connsiteY24664"/>
              </a:cxn>
              <a:cxn ang="0">
                <a:pos x="connsiteX24665" y="connsiteY24665"/>
              </a:cxn>
              <a:cxn ang="0">
                <a:pos x="connsiteX24666" y="connsiteY24666"/>
              </a:cxn>
              <a:cxn ang="0">
                <a:pos x="connsiteX24667" y="connsiteY24667"/>
              </a:cxn>
              <a:cxn ang="0">
                <a:pos x="connsiteX24668" y="connsiteY24668"/>
              </a:cxn>
              <a:cxn ang="0">
                <a:pos x="connsiteX24669" y="connsiteY24669"/>
              </a:cxn>
              <a:cxn ang="0">
                <a:pos x="connsiteX24670" y="connsiteY24670"/>
              </a:cxn>
              <a:cxn ang="0">
                <a:pos x="connsiteX24671" y="connsiteY24671"/>
              </a:cxn>
              <a:cxn ang="0">
                <a:pos x="connsiteX24672" y="connsiteY24672"/>
              </a:cxn>
              <a:cxn ang="0">
                <a:pos x="connsiteX24673" y="connsiteY24673"/>
              </a:cxn>
              <a:cxn ang="0">
                <a:pos x="connsiteX24674" y="connsiteY24674"/>
              </a:cxn>
              <a:cxn ang="0">
                <a:pos x="connsiteX24675" y="connsiteY24675"/>
              </a:cxn>
              <a:cxn ang="0">
                <a:pos x="connsiteX24676" y="connsiteY24676"/>
              </a:cxn>
              <a:cxn ang="0">
                <a:pos x="connsiteX24677" y="connsiteY24677"/>
              </a:cxn>
              <a:cxn ang="0">
                <a:pos x="connsiteX24678" y="connsiteY24678"/>
              </a:cxn>
              <a:cxn ang="0">
                <a:pos x="connsiteX24679" y="connsiteY24679"/>
              </a:cxn>
              <a:cxn ang="0">
                <a:pos x="connsiteX24680" y="connsiteY24680"/>
              </a:cxn>
              <a:cxn ang="0">
                <a:pos x="connsiteX24681" y="connsiteY24681"/>
              </a:cxn>
              <a:cxn ang="0">
                <a:pos x="connsiteX24682" y="connsiteY24682"/>
              </a:cxn>
              <a:cxn ang="0">
                <a:pos x="connsiteX24683" y="connsiteY24683"/>
              </a:cxn>
              <a:cxn ang="0">
                <a:pos x="connsiteX24684" y="connsiteY24684"/>
              </a:cxn>
              <a:cxn ang="0">
                <a:pos x="connsiteX24685" y="connsiteY24685"/>
              </a:cxn>
              <a:cxn ang="0">
                <a:pos x="connsiteX24686" y="connsiteY24686"/>
              </a:cxn>
              <a:cxn ang="0">
                <a:pos x="connsiteX24687" y="connsiteY24687"/>
              </a:cxn>
              <a:cxn ang="0">
                <a:pos x="connsiteX24688" y="connsiteY24688"/>
              </a:cxn>
              <a:cxn ang="0">
                <a:pos x="connsiteX24689" y="connsiteY24689"/>
              </a:cxn>
              <a:cxn ang="0">
                <a:pos x="connsiteX24690" y="connsiteY24690"/>
              </a:cxn>
              <a:cxn ang="0">
                <a:pos x="connsiteX24691" y="connsiteY24691"/>
              </a:cxn>
              <a:cxn ang="0">
                <a:pos x="connsiteX24692" y="connsiteY24692"/>
              </a:cxn>
              <a:cxn ang="0">
                <a:pos x="connsiteX24693" y="connsiteY24693"/>
              </a:cxn>
              <a:cxn ang="0">
                <a:pos x="connsiteX24694" y="connsiteY24694"/>
              </a:cxn>
              <a:cxn ang="0">
                <a:pos x="connsiteX24695" y="connsiteY24695"/>
              </a:cxn>
              <a:cxn ang="0">
                <a:pos x="connsiteX24696" y="connsiteY24696"/>
              </a:cxn>
              <a:cxn ang="0">
                <a:pos x="connsiteX24697" y="connsiteY24697"/>
              </a:cxn>
              <a:cxn ang="0">
                <a:pos x="connsiteX24698" y="connsiteY24698"/>
              </a:cxn>
              <a:cxn ang="0">
                <a:pos x="connsiteX24699" y="connsiteY24699"/>
              </a:cxn>
              <a:cxn ang="0">
                <a:pos x="connsiteX24700" y="connsiteY24700"/>
              </a:cxn>
              <a:cxn ang="0">
                <a:pos x="connsiteX24701" y="connsiteY24701"/>
              </a:cxn>
              <a:cxn ang="0">
                <a:pos x="connsiteX24702" y="connsiteY24702"/>
              </a:cxn>
              <a:cxn ang="0">
                <a:pos x="connsiteX24703" y="connsiteY24703"/>
              </a:cxn>
              <a:cxn ang="0">
                <a:pos x="connsiteX24704" y="connsiteY24704"/>
              </a:cxn>
              <a:cxn ang="0">
                <a:pos x="connsiteX24705" y="connsiteY24705"/>
              </a:cxn>
              <a:cxn ang="0">
                <a:pos x="connsiteX24706" y="connsiteY24706"/>
              </a:cxn>
              <a:cxn ang="0">
                <a:pos x="connsiteX24707" y="connsiteY24707"/>
              </a:cxn>
              <a:cxn ang="0">
                <a:pos x="connsiteX24708" y="connsiteY24708"/>
              </a:cxn>
              <a:cxn ang="0">
                <a:pos x="connsiteX24709" y="connsiteY24709"/>
              </a:cxn>
              <a:cxn ang="0">
                <a:pos x="connsiteX24710" y="connsiteY24710"/>
              </a:cxn>
              <a:cxn ang="0">
                <a:pos x="connsiteX24711" y="connsiteY24711"/>
              </a:cxn>
              <a:cxn ang="0">
                <a:pos x="connsiteX24712" y="connsiteY24712"/>
              </a:cxn>
              <a:cxn ang="0">
                <a:pos x="connsiteX24713" y="connsiteY24713"/>
              </a:cxn>
              <a:cxn ang="0">
                <a:pos x="connsiteX24714" y="connsiteY24714"/>
              </a:cxn>
              <a:cxn ang="0">
                <a:pos x="connsiteX24715" y="connsiteY24715"/>
              </a:cxn>
              <a:cxn ang="0">
                <a:pos x="connsiteX24716" y="connsiteY24716"/>
              </a:cxn>
              <a:cxn ang="0">
                <a:pos x="connsiteX24717" y="connsiteY24717"/>
              </a:cxn>
              <a:cxn ang="0">
                <a:pos x="connsiteX24718" y="connsiteY24718"/>
              </a:cxn>
              <a:cxn ang="0">
                <a:pos x="connsiteX24719" y="connsiteY24719"/>
              </a:cxn>
              <a:cxn ang="0">
                <a:pos x="connsiteX24720" y="connsiteY24720"/>
              </a:cxn>
              <a:cxn ang="0">
                <a:pos x="connsiteX24721" y="connsiteY24721"/>
              </a:cxn>
              <a:cxn ang="0">
                <a:pos x="connsiteX24722" y="connsiteY24722"/>
              </a:cxn>
              <a:cxn ang="0">
                <a:pos x="connsiteX24723" y="connsiteY24723"/>
              </a:cxn>
              <a:cxn ang="0">
                <a:pos x="connsiteX24724" y="connsiteY24724"/>
              </a:cxn>
              <a:cxn ang="0">
                <a:pos x="connsiteX24725" y="connsiteY24725"/>
              </a:cxn>
              <a:cxn ang="0">
                <a:pos x="connsiteX24726" y="connsiteY24726"/>
              </a:cxn>
              <a:cxn ang="0">
                <a:pos x="connsiteX24727" y="connsiteY24727"/>
              </a:cxn>
              <a:cxn ang="0">
                <a:pos x="connsiteX24728" y="connsiteY24728"/>
              </a:cxn>
              <a:cxn ang="0">
                <a:pos x="connsiteX24729" y="connsiteY24729"/>
              </a:cxn>
              <a:cxn ang="0">
                <a:pos x="connsiteX24730" y="connsiteY24730"/>
              </a:cxn>
              <a:cxn ang="0">
                <a:pos x="connsiteX24731" y="connsiteY24731"/>
              </a:cxn>
              <a:cxn ang="0">
                <a:pos x="connsiteX24732" y="connsiteY24732"/>
              </a:cxn>
              <a:cxn ang="0">
                <a:pos x="connsiteX24733" y="connsiteY24733"/>
              </a:cxn>
              <a:cxn ang="0">
                <a:pos x="connsiteX24734" y="connsiteY24734"/>
              </a:cxn>
              <a:cxn ang="0">
                <a:pos x="connsiteX24735" y="connsiteY24735"/>
              </a:cxn>
              <a:cxn ang="0">
                <a:pos x="connsiteX24736" y="connsiteY24736"/>
              </a:cxn>
              <a:cxn ang="0">
                <a:pos x="connsiteX24737" y="connsiteY24737"/>
              </a:cxn>
              <a:cxn ang="0">
                <a:pos x="connsiteX24738" y="connsiteY24738"/>
              </a:cxn>
              <a:cxn ang="0">
                <a:pos x="connsiteX24739" y="connsiteY24739"/>
              </a:cxn>
              <a:cxn ang="0">
                <a:pos x="connsiteX24740" y="connsiteY24740"/>
              </a:cxn>
              <a:cxn ang="0">
                <a:pos x="connsiteX24741" y="connsiteY24741"/>
              </a:cxn>
              <a:cxn ang="0">
                <a:pos x="connsiteX24742" y="connsiteY24742"/>
              </a:cxn>
              <a:cxn ang="0">
                <a:pos x="connsiteX24743" y="connsiteY24743"/>
              </a:cxn>
              <a:cxn ang="0">
                <a:pos x="connsiteX24744" y="connsiteY24744"/>
              </a:cxn>
              <a:cxn ang="0">
                <a:pos x="connsiteX24745" y="connsiteY24745"/>
              </a:cxn>
              <a:cxn ang="0">
                <a:pos x="connsiteX24746" y="connsiteY24746"/>
              </a:cxn>
              <a:cxn ang="0">
                <a:pos x="connsiteX24747" y="connsiteY24747"/>
              </a:cxn>
              <a:cxn ang="0">
                <a:pos x="connsiteX24748" y="connsiteY24748"/>
              </a:cxn>
              <a:cxn ang="0">
                <a:pos x="connsiteX24749" y="connsiteY24749"/>
              </a:cxn>
              <a:cxn ang="0">
                <a:pos x="connsiteX24750" y="connsiteY24750"/>
              </a:cxn>
              <a:cxn ang="0">
                <a:pos x="connsiteX24751" y="connsiteY24751"/>
              </a:cxn>
              <a:cxn ang="0">
                <a:pos x="connsiteX24752" y="connsiteY24752"/>
              </a:cxn>
              <a:cxn ang="0">
                <a:pos x="connsiteX24753" y="connsiteY24753"/>
              </a:cxn>
              <a:cxn ang="0">
                <a:pos x="connsiteX24754" y="connsiteY24754"/>
              </a:cxn>
              <a:cxn ang="0">
                <a:pos x="connsiteX24755" y="connsiteY24755"/>
              </a:cxn>
              <a:cxn ang="0">
                <a:pos x="connsiteX24756" y="connsiteY24756"/>
              </a:cxn>
              <a:cxn ang="0">
                <a:pos x="connsiteX24757" y="connsiteY24757"/>
              </a:cxn>
              <a:cxn ang="0">
                <a:pos x="connsiteX24758" y="connsiteY24758"/>
              </a:cxn>
              <a:cxn ang="0">
                <a:pos x="connsiteX24759" y="connsiteY24759"/>
              </a:cxn>
              <a:cxn ang="0">
                <a:pos x="connsiteX24760" y="connsiteY24760"/>
              </a:cxn>
              <a:cxn ang="0">
                <a:pos x="connsiteX24761" y="connsiteY24761"/>
              </a:cxn>
              <a:cxn ang="0">
                <a:pos x="connsiteX24762" y="connsiteY24762"/>
              </a:cxn>
              <a:cxn ang="0">
                <a:pos x="connsiteX24763" y="connsiteY24763"/>
              </a:cxn>
              <a:cxn ang="0">
                <a:pos x="connsiteX24764" y="connsiteY24764"/>
              </a:cxn>
              <a:cxn ang="0">
                <a:pos x="connsiteX24765" y="connsiteY24765"/>
              </a:cxn>
              <a:cxn ang="0">
                <a:pos x="connsiteX24766" y="connsiteY24766"/>
              </a:cxn>
              <a:cxn ang="0">
                <a:pos x="connsiteX24767" y="connsiteY24767"/>
              </a:cxn>
              <a:cxn ang="0">
                <a:pos x="connsiteX24768" y="connsiteY24768"/>
              </a:cxn>
              <a:cxn ang="0">
                <a:pos x="connsiteX24769" y="connsiteY24769"/>
              </a:cxn>
              <a:cxn ang="0">
                <a:pos x="connsiteX24770" y="connsiteY24770"/>
              </a:cxn>
              <a:cxn ang="0">
                <a:pos x="connsiteX24771" y="connsiteY24771"/>
              </a:cxn>
              <a:cxn ang="0">
                <a:pos x="connsiteX24772" y="connsiteY24772"/>
              </a:cxn>
              <a:cxn ang="0">
                <a:pos x="connsiteX24773" y="connsiteY24773"/>
              </a:cxn>
              <a:cxn ang="0">
                <a:pos x="connsiteX24774" y="connsiteY24774"/>
              </a:cxn>
              <a:cxn ang="0">
                <a:pos x="connsiteX24775" y="connsiteY24775"/>
              </a:cxn>
              <a:cxn ang="0">
                <a:pos x="connsiteX24776" y="connsiteY24776"/>
              </a:cxn>
              <a:cxn ang="0">
                <a:pos x="connsiteX24777" y="connsiteY24777"/>
              </a:cxn>
              <a:cxn ang="0">
                <a:pos x="connsiteX24778" y="connsiteY24778"/>
              </a:cxn>
              <a:cxn ang="0">
                <a:pos x="connsiteX24779" y="connsiteY24779"/>
              </a:cxn>
              <a:cxn ang="0">
                <a:pos x="connsiteX24780" y="connsiteY24780"/>
              </a:cxn>
              <a:cxn ang="0">
                <a:pos x="connsiteX24781" y="connsiteY24781"/>
              </a:cxn>
              <a:cxn ang="0">
                <a:pos x="connsiteX24782" y="connsiteY24782"/>
              </a:cxn>
              <a:cxn ang="0">
                <a:pos x="connsiteX24783" y="connsiteY24783"/>
              </a:cxn>
              <a:cxn ang="0">
                <a:pos x="connsiteX24784" y="connsiteY24784"/>
              </a:cxn>
              <a:cxn ang="0">
                <a:pos x="connsiteX24785" y="connsiteY24785"/>
              </a:cxn>
              <a:cxn ang="0">
                <a:pos x="connsiteX24786" y="connsiteY24786"/>
              </a:cxn>
              <a:cxn ang="0">
                <a:pos x="connsiteX24787" y="connsiteY24787"/>
              </a:cxn>
              <a:cxn ang="0">
                <a:pos x="connsiteX24788" y="connsiteY24788"/>
              </a:cxn>
              <a:cxn ang="0">
                <a:pos x="connsiteX24789" y="connsiteY24789"/>
              </a:cxn>
              <a:cxn ang="0">
                <a:pos x="connsiteX24790" y="connsiteY24790"/>
              </a:cxn>
              <a:cxn ang="0">
                <a:pos x="connsiteX24791" y="connsiteY24791"/>
              </a:cxn>
              <a:cxn ang="0">
                <a:pos x="connsiteX24792" y="connsiteY24792"/>
              </a:cxn>
              <a:cxn ang="0">
                <a:pos x="connsiteX24793" y="connsiteY24793"/>
              </a:cxn>
              <a:cxn ang="0">
                <a:pos x="connsiteX24794" y="connsiteY24794"/>
              </a:cxn>
              <a:cxn ang="0">
                <a:pos x="connsiteX24795" y="connsiteY24795"/>
              </a:cxn>
              <a:cxn ang="0">
                <a:pos x="connsiteX24796" y="connsiteY24796"/>
              </a:cxn>
              <a:cxn ang="0">
                <a:pos x="connsiteX24797" y="connsiteY24797"/>
              </a:cxn>
              <a:cxn ang="0">
                <a:pos x="connsiteX24798" y="connsiteY24798"/>
              </a:cxn>
              <a:cxn ang="0">
                <a:pos x="connsiteX24799" y="connsiteY24799"/>
              </a:cxn>
              <a:cxn ang="0">
                <a:pos x="connsiteX24800" y="connsiteY24800"/>
              </a:cxn>
              <a:cxn ang="0">
                <a:pos x="connsiteX24801" y="connsiteY24801"/>
              </a:cxn>
              <a:cxn ang="0">
                <a:pos x="connsiteX24802" y="connsiteY24802"/>
              </a:cxn>
              <a:cxn ang="0">
                <a:pos x="connsiteX24803" y="connsiteY24803"/>
              </a:cxn>
              <a:cxn ang="0">
                <a:pos x="connsiteX24804" y="connsiteY24804"/>
              </a:cxn>
              <a:cxn ang="0">
                <a:pos x="connsiteX24805" y="connsiteY24805"/>
              </a:cxn>
              <a:cxn ang="0">
                <a:pos x="connsiteX24806" y="connsiteY24806"/>
              </a:cxn>
              <a:cxn ang="0">
                <a:pos x="connsiteX24807" y="connsiteY24807"/>
              </a:cxn>
              <a:cxn ang="0">
                <a:pos x="connsiteX24808" y="connsiteY24808"/>
              </a:cxn>
              <a:cxn ang="0">
                <a:pos x="connsiteX24809" y="connsiteY24809"/>
              </a:cxn>
              <a:cxn ang="0">
                <a:pos x="connsiteX24810" y="connsiteY24810"/>
              </a:cxn>
              <a:cxn ang="0">
                <a:pos x="connsiteX24811" y="connsiteY24811"/>
              </a:cxn>
              <a:cxn ang="0">
                <a:pos x="connsiteX24812" y="connsiteY24812"/>
              </a:cxn>
              <a:cxn ang="0">
                <a:pos x="connsiteX24813" y="connsiteY24813"/>
              </a:cxn>
              <a:cxn ang="0">
                <a:pos x="connsiteX24814" y="connsiteY24814"/>
              </a:cxn>
              <a:cxn ang="0">
                <a:pos x="connsiteX24815" y="connsiteY24815"/>
              </a:cxn>
              <a:cxn ang="0">
                <a:pos x="connsiteX24816" y="connsiteY24816"/>
              </a:cxn>
              <a:cxn ang="0">
                <a:pos x="connsiteX24817" y="connsiteY24817"/>
              </a:cxn>
              <a:cxn ang="0">
                <a:pos x="connsiteX24818" y="connsiteY24818"/>
              </a:cxn>
              <a:cxn ang="0">
                <a:pos x="connsiteX24819" y="connsiteY24819"/>
              </a:cxn>
              <a:cxn ang="0">
                <a:pos x="connsiteX24820" y="connsiteY24820"/>
              </a:cxn>
              <a:cxn ang="0">
                <a:pos x="connsiteX24821" y="connsiteY24821"/>
              </a:cxn>
              <a:cxn ang="0">
                <a:pos x="connsiteX24822" y="connsiteY24822"/>
              </a:cxn>
              <a:cxn ang="0">
                <a:pos x="connsiteX24823" y="connsiteY24823"/>
              </a:cxn>
              <a:cxn ang="0">
                <a:pos x="connsiteX24824" y="connsiteY24824"/>
              </a:cxn>
              <a:cxn ang="0">
                <a:pos x="connsiteX24825" y="connsiteY24825"/>
              </a:cxn>
              <a:cxn ang="0">
                <a:pos x="connsiteX24826" y="connsiteY24826"/>
              </a:cxn>
              <a:cxn ang="0">
                <a:pos x="connsiteX24827" y="connsiteY24827"/>
              </a:cxn>
              <a:cxn ang="0">
                <a:pos x="connsiteX24828" y="connsiteY24828"/>
              </a:cxn>
              <a:cxn ang="0">
                <a:pos x="connsiteX24829" y="connsiteY24829"/>
              </a:cxn>
              <a:cxn ang="0">
                <a:pos x="connsiteX24830" y="connsiteY24830"/>
              </a:cxn>
              <a:cxn ang="0">
                <a:pos x="connsiteX24831" y="connsiteY24831"/>
              </a:cxn>
              <a:cxn ang="0">
                <a:pos x="connsiteX24832" y="connsiteY24832"/>
              </a:cxn>
              <a:cxn ang="0">
                <a:pos x="connsiteX24833" y="connsiteY24833"/>
              </a:cxn>
              <a:cxn ang="0">
                <a:pos x="connsiteX24834" y="connsiteY24834"/>
              </a:cxn>
              <a:cxn ang="0">
                <a:pos x="connsiteX24835" y="connsiteY24835"/>
              </a:cxn>
              <a:cxn ang="0">
                <a:pos x="connsiteX24836" y="connsiteY24836"/>
              </a:cxn>
              <a:cxn ang="0">
                <a:pos x="connsiteX24837" y="connsiteY24837"/>
              </a:cxn>
              <a:cxn ang="0">
                <a:pos x="connsiteX24838" y="connsiteY24838"/>
              </a:cxn>
              <a:cxn ang="0">
                <a:pos x="connsiteX24839" y="connsiteY24839"/>
              </a:cxn>
              <a:cxn ang="0">
                <a:pos x="connsiteX24840" y="connsiteY24840"/>
              </a:cxn>
              <a:cxn ang="0">
                <a:pos x="connsiteX24841" y="connsiteY24841"/>
              </a:cxn>
              <a:cxn ang="0">
                <a:pos x="connsiteX24842" y="connsiteY24842"/>
              </a:cxn>
              <a:cxn ang="0">
                <a:pos x="connsiteX24843" y="connsiteY24843"/>
              </a:cxn>
              <a:cxn ang="0">
                <a:pos x="connsiteX24844" y="connsiteY24844"/>
              </a:cxn>
              <a:cxn ang="0">
                <a:pos x="connsiteX24845" y="connsiteY24845"/>
              </a:cxn>
              <a:cxn ang="0">
                <a:pos x="connsiteX24846" y="connsiteY24846"/>
              </a:cxn>
              <a:cxn ang="0">
                <a:pos x="connsiteX24847" y="connsiteY24847"/>
              </a:cxn>
              <a:cxn ang="0">
                <a:pos x="connsiteX24848" y="connsiteY24848"/>
              </a:cxn>
              <a:cxn ang="0">
                <a:pos x="connsiteX24849" y="connsiteY24849"/>
              </a:cxn>
              <a:cxn ang="0">
                <a:pos x="connsiteX24850" y="connsiteY24850"/>
              </a:cxn>
              <a:cxn ang="0">
                <a:pos x="connsiteX24851" y="connsiteY24851"/>
              </a:cxn>
              <a:cxn ang="0">
                <a:pos x="connsiteX24852" y="connsiteY24852"/>
              </a:cxn>
              <a:cxn ang="0">
                <a:pos x="connsiteX24853" y="connsiteY24853"/>
              </a:cxn>
              <a:cxn ang="0">
                <a:pos x="connsiteX24854" y="connsiteY24854"/>
              </a:cxn>
              <a:cxn ang="0">
                <a:pos x="connsiteX24855" y="connsiteY24855"/>
              </a:cxn>
              <a:cxn ang="0">
                <a:pos x="connsiteX24856" y="connsiteY24856"/>
              </a:cxn>
              <a:cxn ang="0">
                <a:pos x="connsiteX24857" y="connsiteY24857"/>
              </a:cxn>
              <a:cxn ang="0">
                <a:pos x="connsiteX24858" y="connsiteY24858"/>
              </a:cxn>
              <a:cxn ang="0">
                <a:pos x="connsiteX24859" y="connsiteY24859"/>
              </a:cxn>
              <a:cxn ang="0">
                <a:pos x="connsiteX24860" y="connsiteY24860"/>
              </a:cxn>
              <a:cxn ang="0">
                <a:pos x="connsiteX24861" y="connsiteY24861"/>
              </a:cxn>
              <a:cxn ang="0">
                <a:pos x="connsiteX24862" y="connsiteY24862"/>
              </a:cxn>
              <a:cxn ang="0">
                <a:pos x="connsiteX24863" y="connsiteY24863"/>
              </a:cxn>
              <a:cxn ang="0">
                <a:pos x="connsiteX24864" y="connsiteY24864"/>
              </a:cxn>
              <a:cxn ang="0">
                <a:pos x="connsiteX24865" y="connsiteY24865"/>
              </a:cxn>
              <a:cxn ang="0">
                <a:pos x="connsiteX24866" y="connsiteY24866"/>
              </a:cxn>
              <a:cxn ang="0">
                <a:pos x="connsiteX24867" y="connsiteY24867"/>
              </a:cxn>
              <a:cxn ang="0">
                <a:pos x="connsiteX24868" y="connsiteY24868"/>
              </a:cxn>
              <a:cxn ang="0">
                <a:pos x="connsiteX24869" y="connsiteY24869"/>
              </a:cxn>
              <a:cxn ang="0">
                <a:pos x="connsiteX24870" y="connsiteY24870"/>
              </a:cxn>
              <a:cxn ang="0">
                <a:pos x="connsiteX24871" y="connsiteY24871"/>
              </a:cxn>
              <a:cxn ang="0">
                <a:pos x="connsiteX24872" y="connsiteY24872"/>
              </a:cxn>
              <a:cxn ang="0">
                <a:pos x="connsiteX24873" y="connsiteY24873"/>
              </a:cxn>
              <a:cxn ang="0">
                <a:pos x="connsiteX24874" y="connsiteY24874"/>
              </a:cxn>
              <a:cxn ang="0">
                <a:pos x="connsiteX24875" y="connsiteY24875"/>
              </a:cxn>
              <a:cxn ang="0">
                <a:pos x="connsiteX24876" y="connsiteY24876"/>
              </a:cxn>
              <a:cxn ang="0">
                <a:pos x="connsiteX24877" y="connsiteY24877"/>
              </a:cxn>
              <a:cxn ang="0">
                <a:pos x="connsiteX24878" y="connsiteY24878"/>
              </a:cxn>
              <a:cxn ang="0">
                <a:pos x="connsiteX24879" y="connsiteY24879"/>
              </a:cxn>
              <a:cxn ang="0">
                <a:pos x="connsiteX24880" y="connsiteY24880"/>
              </a:cxn>
              <a:cxn ang="0">
                <a:pos x="connsiteX24881" y="connsiteY24881"/>
              </a:cxn>
              <a:cxn ang="0">
                <a:pos x="connsiteX24882" y="connsiteY24882"/>
              </a:cxn>
              <a:cxn ang="0">
                <a:pos x="connsiteX24883" y="connsiteY24883"/>
              </a:cxn>
              <a:cxn ang="0">
                <a:pos x="connsiteX24884" y="connsiteY24884"/>
              </a:cxn>
              <a:cxn ang="0">
                <a:pos x="connsiteX24885" y="connsiteY24885"/>
              </a:cxn>
              <a:cxn ang="0">
                <a:pos x="connsiteX24886" y="connsiteY24886"/>
              </a:cxn>
              <a:cxn ang="0">
                <a:pos x="connsiteX24887" y="connsiteY24887"/>
              </a:cxn>
              <a:cxn ang="0">
                <a:pos x="connsiteX24888" y="connsiteY24888"/>
              </a:cxn>
              <a:cxn ang="0">
                <a:pos x="connsiteX24889" y="connsiteY24889"/>
              </a:cxn>
              <a:cxn ang="0">
                <a:pos x="connsiteX24890" y="connsiteY24890"/>
              </a:cxn>
              <a:cxn ang="0">
                <a:pos x="connsiteX24891" y="connsiteY24891"/>
              </a:cxn>
              <a:cxn ang="0">
                <a:pos x="connsiteX24892" y="connsiteY24892"/>
              </a:cxn>
              <a:cxn ang="0">
                <a:pos x="connsiteX24893" y="connsiteY24893"/>
              </a:cxn>
              <a:cxn ang="0">
                <a:pos x="connsiteX24894" y="connsiteY24894"/>
              </a:cxn>
              <a:cxn ang="0">
                <a:pos x="connsiteX24895" y="connsiteY24895"/>
              </a:cxn>
              <a:cxn ang="0">
                <a:pos x="connsiteX24896" y="connsiteY24896"/>
              </a:cxn>
              <a:cxn ang="0">
                <a:pos x="connsiteX24897" y="connsiteY24897"/>
              </a:cxn>
              <a:cxn ang="0">
                <a:pos x="connsiteX24898" y="connsiteY24898"/>
              </a:cxn>
              <a:cxn ang="0">
                <a:pos x="connsiteX24899" y="connsiteY24899"/>
              </a:cxn>
              <a:cxn ang="0">
                <a:pos x="connsiteX24900" y="connsiteY24900"/>
              </a:cxn>
              <a:cxn ang="0">
                <a:pos x="connsiteX24901" y="connsiteY24901"/>
              </a:cxn>
              <a:cxn ang="0">
                <a:pos x="connsiteX24902" y="connsiteY24902"/>
              </a:cxn>
              <a:cxn ang="0">
                <a:pos x="connsiteX24903" y="connsiteY24903"/>
              </a:cxn>
              <a:cxn ang="0">
                <a:pos x="connsiteX24904" y="connsiteY24904"/>
              </a:cxn>
              <a:cxn ang="0">
                <a:pos x="connsiteX24905" y="connsiteY24905"/>
              </a:cxn>
              <a:cxn ang="0">
                <a:pos x="connsiteX24906" y="connsiteY24906"/>
              </a:cxn>
              <a:cxn ang="0">
                <a:pos x="connsiteX24907" y="connsiteY24907"/>
              </a:cxn>
              <a:cxn ang="0">
                <a:pos x="connsiteX24908" y="connsiteY24908"/>
              </a:cxn>
              <a:cxn ang="0">
                <a:pos x="connsiteX24909" y="connsiteY24909"/>
              </a:cxn>
              <a:cxn ang="0">
                <a:pos x="connsiteX24910" y="connsiteY24910"/>
              </a:cxn>
              <a:cxn ang="0">
                <a:pos x="connsiteX24911" y="connsiteY24911"/>
              </a:cxn>
              <a:cxn ang="0">
                <a:pos x="connsiteX24912" y="connsiteY24912"/>
              </a:cxn>
              <a:cxn ang="0">
                <a:pos x="connsiteX24913" y="connsiteY24913"/>
              </a:cxn>
              <a:cxn ang="0">
                <a:pos x="connsiteX24914" y="connsiteY24914"/>
              </a:cxn>
              <a:cxn ang="0">
                <a:pos x="connsiteX24915" y="connsiteY24915"/>
              </a:cxn>
              <a:cxn ang="0">
                <a:pos x="connsiteX24916" y="connsiteY24916"/>
              </a:cxn>
              <a:cxn ang="0">
                <a:pos x="connsiteX24917" y="connsiteY24917"/>
              </a:cxn>
              <a:cxn ang="0">
                <a:pos x="connsiteX24918" y="connsiteY24918"/>
              </a:cxn>
              <a:cxn ang="0">
                <a:pos x="connsiteX24919" y="connsiteY24919"/>
              </a:cxn>
              <a:cxn ang="0">
                <a:pos x="connsiteX24920" y="connsiteY24920"/>
              </a:cxn>
              <a:cxn ang="0">
                <a:pos x="connsiteX24921" y="connsiteY24921"/>
              </a:cxn>
              <a:cxn ang="0">
                <a:pos x="connsiteX24922" y="connsiteY24922"/>
              </a:cxn>
              <a:cxn ang="0">
                <a:pos x="connsiteX24923" y="connsiteY24923"/>
              </a:cxn>
              <a:cxn ang="0">
                <a:pos x="connsiteX24924" y="connsiteY24924"/>
              </a:cxn>
              <a:cxn ang="0">
                <a:pos x="connsiteX24925" y="connsiteY24925"/>
              </a:cxn>
              <a:cxn ang="0">
                <a:pos x="connsiteX24926" y="connsiteY24926"/>
              </a:cxn>
              <a:cxn ang="0">
                <a:pos x="connsiteX24927" y="connsiteY24927"/>
              </a:cxn>
              <a:cxn ang="0">
                <a:pos x="connsiteX24928" y="connsiteY24928"/>
              </a:cxn>
              <a:cxn ang="0">
                <a:pos x="connsiteX24929" y="connsiteY24929"/>
              </a:cxn>
              <a:cxn ang="0">
                <a:pos x="connsiteX24930" y="connsiteY24930"/>
              </a:cxn>
              <a:cxn ang="0">
                <a:pos x="connsiteX24931" y="connsiteY24931"/>
              </a:cxn>
              <a:cxn ang="0">
                <a:pos x="connsiteX24932" y="connsiteY24932"/>
              </a:cxn>
              <a:cxn ang="0">
                <a:pos x="connsiteX24933" y="connsiteY24933"/>
              </a:cxn>
              <a:cxn ang="0">
                <a:pos x="connsiteX24934" y="connsiteY24934"/>
              </a:cxn>
              <a:cxn ang="0">
                <a:pos x="connsiteX24935" y="connsiteY24935"/>
              </a:cxn>
              <a:cxn ang="0">
                <a:pos x="connsiteX24936" y="connsiteY24936"/>
              </a:cxn>
              <a:cxn ang="0">
                <a:pos x="connsiteX24937" y="connsiteY24937"/>
              </a:cxn>
              <a:cxn ang="0">
                <a:pos x="connsiteX24938" y="connsiteY24938"/>
              </a:cxn>
              <a:cxn ang="0">
                <a:pos x="connsiteX24939" y="connsiteY24939"/>
              </a:cxn>
              <a:cxn ang="0">
                <a:pos x="connsiteX24940" y="connsiteY24940"/>
              </a:cxn>
              <a:cxn ang="0">
                <a:pos x="connsiteX24941" y="connsiteY24941"/>
              </a:cxn>
              <a:cxn ang="0">
                <a:pos x="connsiteX24942" y="connsiteY24942"/>
              </a:cxn>
              <a:cxn ang="0">
                <a:pos x="connsiteX24943" y="connsiteY24943"/>
              </a:cxn>
              <a:cxn ang="0">
                <a:pos x="connsiteX24944" y="connsiteY24944"/>
              </a:cxn>
              <a:cxn ang="0">
                <a:pos x="connsiteX24945" y="connsiteY24945"/>
              </a:cxn>
              <a:cxn ang="0">
                <a:pos x="connsiteX24946" y="connsiteY24946"/>
              </a:cxn>
              <a:cxn ang="0">
                <a:pos x="connsiteX24947" y="connsiteY24947"/>
              </a:cxn>
              <a:cxn ang="0">
                <a:pos x="connsiteX24948" y="connsiteY24948"/>
              </a:cxn>
              <a:cxn ang="0">
                <a:pos x="connsiteX24949" y="connsiteY24949"/>
              </a:cxn>
              <a:cxn ang="0">
                <a:pos x="connsiteX24950" y="connsiteY24950"/>
              </a:cxn>
              <a:cxn ang="0">
                <a:pos x="connsiteX24951" y="connsiteY24951"/>
              </a:cxn>
              <a:cxn ang="0">
                <a:pos x="connsiteX24952" y="connsiteY24952"/>
              </a:cxn>
              <a:cxn ang="0">
                <a:pos x="connsiteX24953" y="connsiteY24953"/>
              </a:cxn>
              <a:cxn ang="0">
                <a:pos x="connsiteX24954" y="connsiteY24954"/>
              </a:cxn>
              <a:cxn ang="0">
                <a:pos x="connsiteX24955" y="connsiteY24955"/>
              </a:cxn>
              <a:cxn ang="0">
                <a:pos x="connsiteX24956" y="connsiteY24956"/>
              </a:cxn>
              <a:cxn ang="0">
                <a:pos x="connsiteX24957" y="connsiteY24957"/>
              </a:cxn>
              <a:cxn ang="0">
                <a:pos x="connsiteX24958" y="connsiteY24958"/>
              </a:cxn>
              <a:cxn ang="0">
                <a:pos x="connsiteX24959" y="connsiteY24959"/>
              </a:cxn>
              <a:cxn ang="0">
                <a:pos x="connsiteX24960" y="connsiteY24960"/>
              </a:cxn>
              <a:cxn ang="0">
                <a:pos x="connsiteX24961" y="connsiteY24961"/>
              </a:cxn>
              <a:cxn ang="0">
                <a:pos x="connsiteX24962" y="connsiteY24962"/>
              </a:cxn>
              <a:cxn ang="0">
                <a:pos x="connsiteX24963" y="connsiteY24963"/>
              </a:cxn>
              <a:cxn ang="0">
                <a:pos x="connsiteX24964" y="connsiteY24964"/>
              </a:cxn>
              <a:cxn ang="0">
                <a:pos x="connsiteX24965" y="connsiteY24965"/>
              </a:cxn>
              <a:cxn ang="0">
                <a:pos x="connsiteX24966" y="connsiteY24966"/>
              </a:cxn>
              <a:cxn ang="0">
                <a:pos x="connsiteX24967" y="connsiteY24967"/>
              </a:cxn>
              <a:cxn ang="0">
                <a:pos x="connsiteX24968" y="connsiteY24968"/>
              </a:cxn>
              <a:cxn ang="0">
                <a:pos x="connsiteX24969" y="connsiteY24969"/>
              </a:cxn>
              <a:cxn ang="0">
                <a:pos x="connsiteX24970" y="connsiteY24970"/>
              </a:cxn>
              <a:cxn ang="0">
                <a:pos x="connsiteX24971" y="connsiteY24971"/>
              </a:cxn>
              <a:cxn ang="0">
                <a:pos x="connsiteX24972" y="connsiteY24972"/>
              </a:cxn>
              <a:cxn ang="0">
                <a:pos x="connsiteX24973" y="connsiteY24973"/>
              </a:cxn>
              <a:cxn ang="0">
                <a:pos x="connsiteX24974" y="connsiteY24974"/>
              </a:cxn>
              <a:cxn ang="0">
                <a:pos x="connsiteX24975" y="connsiteY24975"/>
              </a:cxn>
              <a:cxn ang="0">
                <a:pos x="connsiteX24976" y="connsiteY24976"/>
              </a:cxn>
              <a:cxn ang="0">
                <a:pos x="connsiteX24977" y="connsiteY24977"/>
              </a:cxn>
              <a:cxn ang="0">
                <a:pos x="connsiteX24978" y="connsiteY24978"/>
              </a:cxn>
              <a:cxn ang="0">
                <a:pos x="connsiteX24979" y="connsiteY24979"/>
              </a:cxn>
              <a:cxn ang="0">
                <a:pos x="connsiteX24980" y="connsiteY24980"/>
              </a:cxn>
              <a:cxn ang="0">
                <a:pos x="connsiteX24981" y="connsiteY24981"/>
              </a:cxn>
              <a:cxn ang="0">
                <a:pos x="connsiteX24982" y="connsiteY24982"/>
              </a:cxn>
              <a:cxn ang="0">
                <a:pos x="connsiteX24983" y="connsiteY24983"/>
              </a:cxn>
              <a:cxn ang="0">
                <a:pos x="connsiteX24984" y="connsiteY24984"/>
              </a:cxn>
              <a:cxn ang="0">
                <a:pos x="connsiteX24985" y="connsiteY24985"/>
              </a:cxn>
              <a:cxn ang="0">
                <a:pos x="connsiteX24986" y="connsiteY24986"/>
              </a:cxn>
              <a:cxn ang="0">
                <a:pos x="connsiteX24987" y="connsiteY24987"/>
              </a:cxn>
              <a:cxn ang="0">
                <a:pos x="connsiteX24988" y="connsiteY24988"/>
              </a:cxn>
              <a:cxn ang="0">
                <a:pos x="connsiteX24989" y="connsiteY24989"/>
              </a:cxn>
              <a:cxn ang="0">
                <a:pos x="connsiteX24990" y="connsiteY24990"/>
              </a:cxn>
              <a:cxn ang="0">
                <a:pos x="connsiteX24991" y="connsiteY24991"/>
              </a:cxn>
              <a:cxn ang="0">
                <a:pos x="connsiteX24992" y="connsiteY24992"/>
              </a:cxn>
              <a:cxn ang="0">
                <a:pos x="connsiteX24993" y="connsiteY24993"/>
              </a:cxn>
              <a:cxn ang="0">
                <a:pos x="connsiteX24994" y="connsiteY24994"/>
              </a:cxn>
              <a:cxn ang="0">
                <a:pos x="connsiteX24995" y="connsiteY24995"/>
              </a:cxn>
              <a:cxn ang="0">
                <a:pos x="connsiteX24996" y="connsiteY24996"/>
              </a:cxn>
              <a:cxn ang="0">
                <a:pos x="connsiteX24997" y="connsiteY24997"/>
              </a:cxn>
              <a:cxn ang="0">
                <a:pos x="connsiteX24998" y="connsiteY24998"/>
              </a:cxn>
              <a:cxn ang="0">
                <a:pos x="connsiteX24999" y="connsiteY24999"/>
              </a:cxn>
              <a:cxn ang="0">
                <a:pos x="connsiteX25000" y="connsiteY25000"/>
              </a:cxn>
              <a:cxn ang="0">
                <a:pos x="connsiteX25001" y="connsiteY25001"/>
              </a:cxn>
              <a:cxn ang="0">
                <a:pos x="connsiteX25002" y="connsiteY25002"/>
              </a:cxn>
              <a:cxn ang="0">
                <a:pos x="connsiteX25003" y="connsiteY25003"/>
              </a:cxn>
              <a:cxn ang="0">
                <a:pos x="connsiteX25004" y="connsiteY25004"/>
              </a:cxn>
              <a:cxn ang="0">
                <a:pos x="connsiteX25005" y="connsiteY25005"/>
              </a:cxn>
              <a:cxn ang="0">
                <a:pos x="connsiteX25006" y="connsiteY25006"/>
              </a:cxn>
              <a:cxn ang="0">
                <a:pos x="connsiteX25007" y="connsiteY25007"/>
              </a:cxn>
              <a:cxn ang="0">
                <a:pos x="connsiteX25008" y="connsiteY25008"/>
              </a:cxn>
              <a:cxn ang="0">
                <a:pos x="connsiteX25009" y="connsiteY25009"/>
              </a:cxn>
              <a:cxn ang="0">
                <a:pos x="connsiteX25010" y="connsiteY25010"/>
              </a:cxn>
              <a:cxn ang="0">
                <a:pos x="connsiteX25011" y="connsiteY25011"/>
              </a:cxn>
              <a:cxn ang="0">
                <a:pos x="connsiteX25012" y="connsiteY25012"/>
              </a:cxn>
              <a:cxn ang="0">
                <a:pos x="connsiteX25013" y="connsiteY25013"/>
              </a:cxn>
              <a:cxn ang="0">
                <a:pos x="connsiteX25014" y="connsiteY25014"/>
              </a:cxn>
              <a:cxn ang="0">
                <a:pos x="connsiteX25015" y="connsiteY25015"/>
              </a:cxn>
              <a:cxn ang="0">
                <a:pos x="connsiteX25016" y="connsiteY25016"/>
              </a:cxn>
              <a:cxn ang="0">
                <a:pos x="connsiteX25017" y="connsiteY25017"/>
              </a:cxn>
              <a:cxn ang="0">
                <a:pos x="connsiteX25018" y="connsiteY25018"/>
              </a:cxn>
              <a:cxn ang="0">
                <a:pos x="connsiteX25019" y="connsiteY25019"/>
              </a:cxn>
              <a:cxn ang="0">
                <a:pos x="connsiteX25020" y="connsiteY25020"/>
              </a:cxn>
              <a:cxn ang="0">
                <a:pos x="connsiteX25021" y="connsiteY25021"/>
              </a:cxn>
              <a:cxn ang="0">
                <a:pos x="connsiteX25022" y="connsiteY25022"/>
              </a:cxn>
              <a:cxn ang="0">
                <a:pos x="connsiteX25023" y="connsiteY25023"/>
              </a:cxn>
              <a:cxn ang="0">
                <a:pos x="connsiteX25024" y="connsiteY25024"/>
              </a:cxn>
              <a:cxn ang="0">
                <a:pos x="connsiteX25025" y="connsiteY25025"/>
              </a:cxn>
              <a:cxn ang="0">
                <a:pos x="connsiteX25026" y="connsiteY25026"/>
              </a:cxn>
              <a:cxn ang="0">
                <a:pos x="connsiteX25027" y="connsiteY25027"/>
              </a:cxn>
              <a:cxn ang="0">
                <a:pos x="connsiteX25028" y="connsiteY25028"/>
              </a:cxn>
              <a:cxn ang="0">
                <a:pos x="connsiteX25029" y="connsiteY25029"/>
              </a:cxn>
              <a:cxn ang="0">
                <a:pos x="connsiteX25030" y="connsiteY25030"/>
              </a:cxn>
              <a:cxn ang="0">
                <a:pos x="connsiteX25031" y="connsiteY25031"/>
              </a:cxn>
              <a:cxn ang="0">
                <a:pos x="connsiteX25032" y="connsiteY25032"/>
              </a:cxn>
              <a:cxn ang="0">
                <a:pos x="connsiteX25033" y="connsiteY25033"/>
              </a:cxn>
              <a:cxn ang="0">
                <a:pos x="connsiteX25034" y="connsiteY25034"/>
              </a:cxn>
              <a:cxn ang="0">
                <a:pos x="connsiteX25035" y="connsiteY25035"/>
              </a:cxn>
              <a:cxn ang="0">
                <a:pos x="connsiteX25036" y="connsiteY25036"/>
              </a:cxn>
              <a:cxn ang="0">
                <a:pos x="connsiteX25037" y="connsiteY25037"/>
              </a:cxn>
              <a:cxn ang="0">
                <a:pos x="connsiteX25038" y="connsiteY25038"/>
              </a:cxn>
              <a:cxn ang="0">
                <a:pos x="connsiteX25039" y="connsiteY25039"/>
              </a:cxn>
              <a:cxn ang="0">
                <a:pos x="connsiteX25040" y="connsiteY25040"/>
              </a:cxn>
              <a:cxn ang="0">
                <a:pos x="connsiteX25041" y="connsiteY25041"/>
              </a:cxn>
              <a:cxn ang="0">
                <a:pos x="connsiteX25042" y="connsiteY25042"/>
              </a:cxn>
              <a:cxn ang="0">
                <a:pos x="connsiteX25043" y="connsiteY25043"/>
              </a:cxn>
              <a:cxn ang="0">
                <a:pos x="connsiteX25044" y="connsiteY25044"/>
              </a:cxn>
              <a:cxn ang="0">
                <a:pos x="connsiteX25045" y="connsiteY25045"/>
              </a:cxn>
              <a:cxn ang="0">
                <a:pos x="connsiteX25046" y="connsiteY25046"/>
              </a:cxn>
              <a:cxn ang="0">
                <a:pos x="connsiteX25047" y="connsiteY25047"/>
              </a:cxn>
              <a:cxn ang="0">
                <a:pos x="connsiteX25048" y="connsiteY25048"/>
              </a:cxn>
              <a:cxn ang="0">
                <a:pos x="connsiteX25049" y="connsiteY25049"/>
              </a:cxn>
              <a:cxn ang="0">
                <a:pos x="connsiteX25050" y="connsiteY25050"/>
              </a:cxn>
              <a:cxn ang="0">
                <a:pos x="connsiteX25051" y="connsiteY25051"/>
              </a:cxn>
              <a:cxn ang="0">
                <a:pos x="connsiteX25052" y="connsiteY25052"/>
              </a:cxn>
              <a:cxn ang="0">
                <a:pos x="connsiteX25053" y="connsiteY25053"/>
              </a:cxn>
              <a:cxn ang="0">
                <a:pos x="connsiteX25054" y="connsiteY25054"/>
              </a:cxn>
              <a:cxn ang="0">
                <a:pos x="connsiteX25055" y="connsiteY25055"/>
              </a:cxn>
              <a:cxn ang="0">
                <a:pos x="connsiteX25056" y="connsiteY25056"/>
              </a:cxn>
              <a:cxn ang="0">
                <a:pos x="connsiteX25057" y="connsiteY25057"/>
              </a:cxn>
              <a:cxn ang="0">
                <a:pos x="connsiteX25058" y="connsiteY25058"/>
              </a:cxn>
              <a:cxn ang="0">
                <a:pos x="connsiteX25059" y="connsiteY25059"/>
              </a:cxn>
              <a:cxn ang="0">
                <a:pos x="connsiteX25060" y="connsiteY25060"/>
              </a:cxn>
              <a:cxn ang="0">
                <a:pos x="connsiteX25061" y="connsiteY25061"/>
              </a:cxn>
              <a:cxn ang="0">
                <a:pos x="connsiteX25062" y="connsiteY25062"/>
              </a:cxn>
              <a:cxn ang="0">
                <a:pos x="connsiteX25063" y="connsiteY25063"/>
              </a:cxn>
              <a:cxn ang="0">
                <a:pos x="connsiteX25064" y="connsiteY25064"/>
              </a:cxn>
              <a:cxn ang="0">
                <a:pos x="connsiteX25065" y="connsiteY25065"/>
              </a:cxn>
              <a:cxn ang="0">
                <a:pos x="connsiteX25066" y="connsiteY25066"/>
              </a:cxn>
              <a:cxn ang="0">
                <a:pos x="connsiteX25067" y="connsiteY25067"/>
              </a:cxn>
              <a:cxn ang="0">
                <a:pos x="connsiteX25068" y="connsiteY25068"/>
              </a:cxn>
              <a:cxn ang="0">
                <a:pos x="connsiteX25069" y="connsiteY25069"/>
              </a:cxn>
              <a:cxn ang="0">
                <a:pos x="connsiteX25070" y="connsiteY25070"/>
              </a:cxn>
              <a:cxn ang="0">
                <a:pos x="connsiteX25071" y="connsiteY25071"/>
              </a:cxn>
              <a:cxn ang="0">
                <a:pos x="connsiteX25072" y="connsiteY25072"/>
              </a:cxn>
              <a:cxn ang="0">
                <a:pos x="connsiteX25073" y="connsiteY25073"/>
              </a:cxn>
              <a:cxn ang="0">
                <a:pos x="connsiteX25074" y="connsiteY25074"/>
              </a:cxn>
              <a:cxn ang="0">
                <a:pos x="connsiteX25075" y="connsiteY25075"/>
              </a:cxn>
              <a:cxn ang="0">
                <a:pos x="connsiteX25076" y="connsiteY25076"/>
              </a:cxn>
              <a:cxn ang="0">
                <a:pos x="connsiteX25077" y="connsiteY25077"/>
              </a:cxn>
              <a:cxn ang="0">
                <a:pos x="connsiteX25078" y="connsiteY25078"/>
              </a:cxn>
              <a:cxn ang="0">
                <a:pos x="connsiteX25079" y="connsiteY25079"/>
              </a:cxn>
              <a:cxn ang="0">
                <a:pos x="connsiteX25080" y="connsiteY25080"/>
              </a:cxn>
              <a:cxn ang="0">
                <a:pos x="connsiteX25081" y="connsiteY25081"/>
              </a:cxn>
              <a:cxn ang="0">
                <a:pos x="connsiteX25082" y="connsiteY25082"/>
              </a:cxn>
              <a:cxn ang="0">
                <a:pos x="connsiteX25083" y="connsiteY25083"/>
              </a:cxn>
              <a:cxn ang="0">
                <a:pos x="connsiteX25084" y="connsiteY25084"/>
              </a:cxn>
              <a:cxn ang="0">
                <a:pos x="connsiteX25085" y="connsiteY25085"/>
              </a:cxn>
              <a:cxn ang="0">
                <a:pos x="connsiteX25086" y="connsiteY25086"/>
              </a:cxn>
              <a:cxn ang="0">
                <a:pos x="connsiteX25087" y="connsiteY25087"/>
              </a:cxn>
              <a:cxn ang="0">
                <a:pos x="connsiteX25088" y="connsiteY25088"/>
              </a:cxn>
              <a:cxn ang="0">
                <a:pos x="connsiteX25089" y="connsiteY25089"/>
              </a:cxn>
              <a:cxn ang="0">
                <a:pos x="connsiteX25090" y="connsiteY25090"/>
              </a:cxn>
              <a:cxn ang="0">
                <a:pos x="connsiteX25091" y="connsiteY25091"/>
              </a:cxn>
              <a:cxn ang="0">
                <a:pos x="connsiteX25092" y="connsiteY25092"/>
              </a:cxn>
              <a:cxn ang="0">
                <a:pos x="connsiteX25093" y="connsiteY25093"/>
              </a:cxn>
              <a:cxn ang="0">
                <a:pos x="connsiteX25094" y="connsiteY25094"/>
              </a:cxn>
              <a:cxn ang="0">
                <a:pos x="connsiteX25095" y="connsiteY25095"/>
              </a:cxn>
              <a:cxn ang="0">
                <a:pos x="connsiteX25096" y="connsiteY25096"/>
              </a:cxn>
              <a:cxn ang="0">
                <a:pos x="connsiteX25097" y="connsiteY25097"/>
              </a:cxn>
              <a:cxn ang="0">
                <a:pos x="connsiteX25098" y="connsiteY25098"/>
              </a:cxn>
              <a:cxn ang="0">
                <a:pos x="connsiteX25099" y="connsiteY25099"/>
              </a:cxn>
              <a:cxn ang="0">
                <a:pos x="connsiteX25100" y="connsiteY25100"/>
              </a:cxn>
              <a:cxn ang="0">
                <a:pos x="connsiteX25101" y="connsiteY25101"/>
              </a:cxn>
              <a:cxn ang="0">
                <a:pos x="connsiteX25102" y="connsiteY25102"/>
              </a:cxn>
              <a:cxn ang="0">
                <a:pos x="connsiteX25103" y="connsiteY25103"/>
              </a:cxn>
              <a:cxn ang="0">
                <a:pos x="connsiteX25104" y="connsiteY25104"/>
              </a:cxn>
              <a:cxn ang="0">
                <a:pos x="connsiteX25105" y="connsiteY25105"/>
              </a:cxn>
              <a:cxn ang="0">
                <a:pos x="connsiteX25106" y="connsiteY25106"/>
              </a:cxn>
              <a:cxn ang="0">
                <a:pos x="connsiteX25107" y="connsiteY25107"/>
              </a:cxn>
              <a:cxn ang="0">
                <a:pos x="connsiteX25108" y="connsiteY25108"/>
              </a:cxn>
              <a:cxn ang="0">
                <a:pos x="connsiteX25109" y="connsiteY25109"/>
              </a:cxn>
              <a:cxn ang="0">
                <a:pos x="connsiteX25110" y="connsiteY25110"/>
              </a:cxn>
              <a:cxn ang="0">
                <a:pos x="connsiteX25111" y="connsiteY25111"/>
              </a:cxn>
              <a:cxn ang="0">
                <a:pos x="connsiteX25112" y="connsiteY25112"/>
              </a:cxn>
              <a:cxn ang="0">
                <a:pos x="connsiteX25113" y="connsiteY25113"/>
              </a:cxn>
              <a:cxn ang="0">
                <a:pos x="connsiteX25114" y="connsiteY25114"/>
              </a:cxn>
              <a:cxn ang="0">
                <a:pos x="connsiteX25115" y="connsiteY25115"/>
              </a:cxn>
              <a:cxn ang="0">
                <a:pos x="connsiteX25116" y="connsiteY25116"/>
              </a:cxn>
              <a:cxn ang="0">
                <a:pos x="connsiteX25117" y="connsiteY25117"/>
              </a:cxn>
              <a:cxn ang="0">
                <a:pos x="connsiteX25118" y="connsiteY25118"/>
              </a:cxn>
              <a:cxn ang="0">
                <a:pos x="connsiteX25119" y="connsiteY25119"/>
              </a:cxn>
              <a:cxn ang="0">
                <a:pos x="connsiteX25120" y="connsiteY25120"/>
              </a:cxn>
              <a:cxn ang="0">
                <a:pos x="connsiteX25121" y="connsiteY25121"/>
              </a:cxn>
              <a:cxn ang="0">
                <a:pos x="connsiteX25122" y="connsiteY25122"/>
              </a:cxn>
              <a:cxn ang="0">
                <a:pos x="connsiteX25123" y="connsiteY25123"/>
              </a:cxn>
              <a:cxn ang="0">
                <a:pos x="connsiteX25124" y="connsiteY25124"/>
              </a:cxn>
              <a:cxn ang="0">
                <a:pos x="connsiteX25125" y="connsiteY25125"/>
              </a:cxn>
              <a:cxn ang="0">
                <a:pos x="connsiteX25126" y="connsiteY25126"/>
              </a:cxn>
              <a:cxn ang="0">
                <a:pos x="connsiteX25127" y="connsiteY25127"/>
              </a:cxn>
              <a:cxn ang="0">
                <a:pos x="connsiteX25128" y="connsiteY25128"/>
              </a:cxn>
              <a:cxn ang="0">
                <a:pos x="connsiteX25129" y="connsiteY25129"/>
              </a:cxn>
              <a:cxn ang="0">
                <a:pos x="connsiteX25130" y="connsiteY25130"/>
              </a:cxn>
              <a:cxn ang="0">
                <a:pos x="connsiteX25131" y="connsiteY25131"/>
              </a:cxn>
              <a:cxn ang="0">
                <a:pos x="connsiteX25132" y="connsiteY25132"/>
              </a:cxn>
              <a:cxn ang="0">
                <a:pos x="connsiteX25133" y="connsiteY25133"/>
              </a:cxn>
              <a:cxn ang="0">
                <a:pos x="connsiteX25134" y="connsiteY25134"/>
              </a:cxn>
              <a:cxn ang="0">
                <a:pos x="connsiteX25135" y="connsiteY25135"/>
              </a:cxn>
              <a:cxn ang="0">
                <a:pos x="connsiteX25136" y="connsiteY25136"/>
              </a:cxn>
              <a:cxn ang="0">
                <a:pos x="connsiteX25137" y="connsiteY25137"/>
              </a:cxn>
              <a:cxn ang="0">
                <a:pos x="connsiteX25138" y="connsiteY25138"/>
              </a:cxn>
              <a:cxn ang="0">
                <a:pos x="connsiteX25139" y="connsiteY25139"/>
              </a:cxn>
              <a:cxn ang="0">
                <a:pos x="connsiteX25140" y="connsiteY25140"/>
              </a:cxn>
              <a:cxn ang="0">
                <a:pos x="connsiteX25141" y="connsiteY25141"/>
              </a:cxn>
              <a:cxn ang="0">
                <a:pos x="connsiteX25142" y="connsiteY25142"/>
              </a:cxn>
              <a:cxn ang="0">
                <a:pos x="connsiteX25143" y="connsiteY25143"/>
              </a:cxn>
              <a:cxn ang="0">
                <a:pos x="connsiteX25144" y="connsiteY25144"/>
              </a:cxn>
              <a:cxn ang="0">
                <a:pos x="connsiteX25145" y="connsiteY25145"/>
              </a:cxn>
              <a:cxn ang="0">
                <a:pos x="connsiteX25146" y="connsiteY25146"/>
              </a:cxn>
              <a:cxn ang="0">
                <a:pos x="connsiteX25147" y="connsiteY25147"/>
              </a:cxn>
              <a:cxn ang="0">
                <a:pos x="connsiteX25148" y="connsiteY25148"/>
              </a:cxn>
              <a:cxn ang="0">
                <a:pos x="connsiteX25149" y="connsiteY25149"/>
              </a:cxn>
              <a:cxn ang="0">
                <a:pos x="connsiteX25150" y="connsiteY25150"/>
              </a:cxn>
              <a:cxn ang="0">
                <a:pos x="connsiteX25151" y="connsiteY25151"/>
              </a:cxn>
              <a:cxn ang="0">
                <a:pos x="connsiteX25152" y="connsiteY25152"/>
              </a:cxn>
              <a:cxn ang="0">
                <a:pos x="connsiteX25153" y="connsiteY25153"/>
              </a:cxn>
              <a:cxn ang="0">
                <a:pos x="connsiteX25154" y="connsiteY25154"/>
              </a:cxn>
              <a:cxn ang="0">
                <a:pos x="connsiteX25155" y="connsiteY25155"/>
              </a:cxn>
              <a:cxn ang="0">
                <a:pos x="connsiteX25156" y="connsiteY25156"/>
              </a:cxn>
              <a:cxn ang="0">
                <a:pos x="connsiteX25157" y="connsiteY25157"/>
              </a:cxn>
              <a:cxn ang="0">
                <a:pos x="connsiteX25158" y="connsiteY25158"/>
              </a:cxn>
              <a:cxn ang="0">
                <a:pos x="connsiteX25159" y="connsiteY25159"/>
              </a:cxn>
              <a:cxn ang="0">
                <a:pos x="connsiteX25160" y="connsiteY25160"/>
              </a:cxn>
              <a:cxn ang="0">
                <a:pos x="connsiteX25161" y="connsiteY25161"/>
              </a:cxn>
              <a:cxn ang="0">
                <a:pos x="connsiteX25162" y="connsiteY25162"/>
              </a:cxn>
              <a:cxn ang="0">
                <a:pos x="connsiteX25163" y="connsiteY25163"/>
              </a:cxn>
              <a:cxn ang="0">
                <a:pos x="connsiteX25164" y="connsiteY25164"/>
              </a:cxn>
              <a:cxn ang="0">
                <a:pos x="connsiteX25165" y="connsiteY25165"/>
              </a:cxn>
              <a:cxn ang="0">
                <a:pos x="connsiteX25166" y="connsiteY25166"/>
              </a:cxn>
              <a:cxn ang="0">
                <a:pos x="connsiteX25167" y="connsiteY25167"/>
              </a:cxn>
              <a:cxn ang="0">
                <a:pos x="connsiteX25168" y="connsiteY25168"/>
              </a:cxn>
              <a:cxn ang="0">
                <a:pos x="connsiteX25169" y="connsiteY25169"/>
              </a:cxn>
              <a:cxn ang="0">
                <a:pos x="connsiteX25170" y="connsiteY25170"/>
              </a:cxn>
              <a:cxn ang="0">
                <a:pos x="connsiteX25171" y="connsiteY25171"/>
              </a:cxn>
              <a:cxn ang="0">
                <a:pos x="connsiteX25172" y="connsiteY25172"/>
              </a:cxn>
              <a:cxn ang="0">
                <a:pos x="connsiteX25173" y="connsiteY25173"/>
              </a:cxn>
              <a:cxn ang="0">
                <a:pos x="connsiteX25174" y="connsiteY25174"/>
              </a:cxn>
              <a:cxn ang="0">
                <a:pos x="connsiteX25175" y="connsiteY25175"/>
              </a:cxn>
              <a:cxn ang="0">
                <a:pos x="connsiteX25176" y="connsiteY25176"/>
              </a:cxn>
              <a:cxn ang="0">
                <a:pos x="connsiteX25177" y="connsiteY25177"/>
              </a:cxn>
              <a:cxn ang="0">
                <a:pos x="connsiteX25178" y="connsiteY25178"/>
              </a:cxn>
              <a:cxn ang="0">
                <a:pos x="connsiteX25179" y="connsiteY25179"/>
              </a:cxn>
              <a:cxn ang="0">
                <a:pos x="connsiteX25180" y="connsiteY25180"/>
              </a:cxn>
              <a:cxn ang="0">
                <a:pos x="connsiteX25181" y="connsiteY25181"/>
              </a:cxn>
              <a:cxn ang="0">
                <a:pos x="connsiteX25182" y="connsiteY25182"/>
              </a:cxn>
              <a:cxn ang="0">
                <a:pos x="connsiteX25183" y="connsiteY25183"/>
              </a:cxn>
              <a:cxn ang="0">
                <a:pos x="connsiteX25184" y="connsiteY25184"/>
              </a:cxn>
              <a:cxn ang="0">
                <a:pos x="connsiteX25185" y="connsiteY25185"/>
              </a:cxn>
              <a:cxn ang="0">
                <a:pos x="connsiteX25186" y="connsiteY25186"/>
              </a:cxn>
              <a:cxn ang="0">
                <a:pos x="connsiteX25187" y="connsiteY25187"/>
              </a:cxn>
              <a:cxn ang="0">
                <a:pos x="connsiteX25188" y="connsiteY25188"/>
              </a:cxn>
              <a:cxn ang="0">
                <a:pos x="connsiteX25189" y="connsiteY25189"/>
              </a:cxn>
              <a:cxn ang="0">
                <a:pos x="connsiteX25190" y="connsiteY25190"/>
              </a:cxn>
              <a:cxn ang="0">
                <a:pos x="connsiteX25191" y="connsiteY25191"/>
              </a:cxn>
              <a:cxn ang="0">
                <a:pos x="connsiteX25192" y="connsiteY25192"/>
              </a:cxn>
              <a:cxn ang="0">
                <a:pos x="connsiteX25193" y="connsiteY25193"/>
              </a:cxn>
              <a:cxn ang="0">
                <a:pos x="connsiteX25194" y="connsiteY25194"/>
              </a:cxn>
              <a:cxn ang="0">
                <a:pos x="connsiteX25195" y="connsiteY25195"/>
              </a:cxn>
              <a:cxn ang="0">
                <a:pos x="connsiteX25196" y="connsiteY25196"/>
              </a:cxn>
              <a:cxn ang="0">
                <a:pos x="connsiteX25197" y="connsiteY25197"/>
              </a:cxn>
              <a:cxn ang="0">
                <a:pos x="connsiteX25198" y="connsiteY25198"/>
              </a:cxn>
              <a:cxn ang="0">
                <a:pos x="connsiteX25199" y="connsiteY25199"/>
              </a:cxn>
              <a:cxn ang="0">
                <a:pos x="connsiteX25200" y="connsiteY25200"/>
              </a:cxn>
              <a:cxn ang="0">
                <a:pos x="connsiteX25201" y="connsiteY25201"/>
              </a:cxn>
              <a:cxn ang="0">
                <a:pos x="connsiteX25202" y="connsiteY25202"/>
              </a:cxn>
              <a:cxn ang="0">
                <a:pos x="connsiteX25203" y="connsiteY25203"/>
              </a:cxn>
              <a:cxn ang="0">
                <a:pos x="connsiteX25204" y="connsiteY25204"/>
              </a:cxn>
              <a:cxn ang="0">
                <a:pos x="connsiteX25205" y="connsiteY25205"/>
              </a:cxn>
              <a:cxn ang="0">
                <a:pos x="connsiteX25206" y="connsiteY25206"/>
              </a:cxn>
              <a:cxn ang="0">
                <a:pos x="connsiteX25207" y="connsiteY25207"/>
              </a:cxn>
              <a:cxn ang="0">
                <a:pos x="connsiteX25208" y="connsiteY25208"/>
              </a:cxn>
              <a:cxn ang="0">
                <a:pos x="connsiteX25209" y="connsiteY25209"/>
              </a:cxn>
              <a:cxn ang="0">
                <a:pos x="connsiteX25210" y="connsiteY25210"/>
              </a:cxn>
              <a:cxn ang="0">
                <a:pos x="connsiteX25211" y="connsiteY25211"/>
              </a:cxn>
              <a:cxn ang="0">
                <a:pos x="connsiteX25212" y="connsiteY25212"/>
              </a:cxn>
              <a:cxn ang="0">
                <a:pos x="connsiteX25213" y="connsiteY25213"/>
              </a:cxn>
              <a:cxn ang="0">
                <a:pos x="connsiteX25214" y="connsiteY25214"/>
              </a:cxn>
              <a:cxn ang="0">
                <a:pos x="connsiteX25215" y="connsiteY25215"/>
              </a:cxn>
              <a:cxn ang="0">
                <a:pos x="connsiteX25216" y="connsiteY25216"/>
              </a:cxn>
              <a:cxn ang="0">
                <a:pos x="connsiteX25217" y="connsiteY25217"/>
              </a:cxn>
              <a:cxn ang="0">
                <a:pos x="connsiteX25218" y="connsiteY25218"/>
              </a:cxn>
              <a:cxn ang="0">
                <a:pos x="connsiteX25219" y="connsiteY25219"/>
              </a:cxn>
              <a:cxn ang="0">
                <a:pos x="connsiteX25220" y="connsiteY25220"/>
              </a:cxn>
              <a:cxn ang="0">
                <a:pos x="connsiteX25221" y="connsiteY25221"/>
              </a:cxn>
              <a:cxn ang="0">
                <a:pos x="connsiteX25222" y="connsiteY25222"/>
              </a:cxn>
              <a:cxn ang="0">
                <a:pos x="connsiteX25223" y="connsiteY25223"/>
              </a:cxn>
              <a:cxn ang="0">
                <a:pos x="connsiteX25224" y="connsiteY25224"/>
              </a:cxn>
              <a:cxn ang="0">
                <a:pos x="connsiteX25225" y="connsiteY25225"/>
              </a:cxn>
              <a:cxn ang="0">
                <a:pos x="connsiteX25226" y="connsiteY25226"/>
              </a:cxn>
              <a:cxn ang="0">
                <a:pos x="connsiteX25227" y="connsiteY25227"/>
              </a:cxn>
              <a:cxn ang="0">
                <a:pos x="connsiteX25228" y="connsiteY25228"/>
              </a:cxn>
              <a:cxn ang="0">
                <a:pos x="connsiteX25229" y="connsiteY25229"/>
              </a:cxn>
              <a:cxn ang="0">
                <a:pos x="connsiteX25230" y="connsiteY25230"/>
              </a:cxn>
              <a:cxn ang="0">
                <a:pos x="connsiteX25231" y="connsiteY25231"/>
              </a:cxn>
              <a:cxn ang="0">
                <a:pos x="connsiteX25232" y="connsiteY25232"/>
              </a:cxn>
              <a:cxn ang="0">
                <a:pos x="connsiteX25233" y="connsiteY25233"/>
              </a:cxn>
              <a:cxn ang="0">
                <a:pos x="connsiteX25234" y="connsiteY25234"/>
              </a:cxn>
              <a:cxn ang="0">
                <a:pos x="connsiteX25235" y="connsiteY25235"/>
              </a:cxn>
              <a:cxn ang="0">
                <a:pos x="connsiteX25236" y="connsiteY25236"/>
              </a:cxn>
              <a:cxn ang="0">
                <a:pos x="connsiteX25237" y="connsiteY25237"/>
              </a:cxn>
              <a:cxn ang="0">
                <a:pos x="connsiteX25238" y="connsiteY25238"/>
              </a:cxn>
              <a:cxn ang="0">
                <a:pos x="connsiteX25239" y="connsiteY25239"/>
              </a:cxn>
              <a:cxn ang="0">
                <a:pos x="connsiteX25240" y="connsiteY25240"/>
              </a:cxn>
              <a:cxn ang="0">
                <a:pos x="connsiteX25241" y="connsiteY25241"/>
              </a:cxn>
              <a:cxn ang="0">
                <a:pos x="connsiteX25242" y="connsiteY25242"/>
              </a:cxn>
              <a:cxn ang="0">
                <a:pos x="connsiteX25243" y="connsiteY25243"/>
              </a:cxn>
              <a:cxn ang="0">
                <a:pos x="connsiteX25244" y="connsiteY25244"/>
              </a:cxn>
              <a:cxn ang="0">
                <a:pos x="connsiteX25245" y="connsiteY25245"/>
              </a:cxn>
              <a:cxn ang="0">
                <a:pos x="connsiteX25246" y="connsiteY25246"/>
              </a:cxn>
              <a:cxn ang="0">
                <a:pos x="connsiteX25247" y="connsiteY25247"/>
              </a:cxn>
              <a:cxn ang="0">
                <a:pos x="connsiteX25248" y="connsiteY25248"/>
              </a:cxn>
              <a:cxn ang="0">
                <a:pos x="connsiteX25249" y="connsiteY25249"/>
              </a:cxn>
              <a:cxn ang="0">
                <a:pos x="connsiteX25250" y="connsiteY25250"/>
              </a:cxn>
              <a:cxn ang="0">
                <a:pos x="connsiteX25251" y="connsiteY25251"/>
              </a:cxn>
              <a:cxn ang="0">
                <a:pos x="connsiteX25252" y="connsiteY25252"/>
              </a:cxn>
              <a:cxn ang="0">
                <a:pos x="connsiteX25253" y="connsiteY25253"/>
              </a:cxn>
              <a:cxn ang="0">
                <a:pos x="connsiteX25254" y="connsiteY25254"/>
              </a:cxn>
              <a:cxn ang="0">
                <a:pos x="connsiteX25255" y="connsiteY25255"/>
              </a:cxn>
              <a:cxn ang="0">
                <a:pos x="connsiteX25256" y="connsiteY25256"/>
              </a:cxn>
              <a:cxn ang="0">
                <a:pos x="connsiteX25257" y="connsiteY25257"/>
              </a:cxn>
              <a:cxn ang="0">
                <a:pos x="connsiteX25258" y="connsiteY25258"/>
              </a:cxn>
              <a:cxn ang="0">
                <a:pos x="connsiteX25259" y="connsiteY25259"/>
              </a:cxn>
              <a:cxn ang="0">
                <a:pos x="connsiteX25260" y="connsiteY25260"/>
              </a:cxn>
              <a:cxn ang="0">
                <a:pos x="connsiteX25261" y="connsiteY25261"/>
              </a:cxn>
              <a:cxn ang="0">
                <a:pos x="connsiteX25262" y="connsiteY25262"/>
              </a:cxn>
              <a:cxn ang="0">
                <a:pos x="connsiteX25263" y="connsiteY25263"/>
              </a:cxn>
              <a:cxn ang="0">
                <a:pos x="connsiteX25264" y="connsiteY25264"/>
              </a:cxn>
              <a:cxn ang="0">
                <a:pos x="connsiteX25265" y="connsiteY25265"/>
              </a:cxn>
              <a:cxn ang="0">
                <a:pos x="connsiteX25266" y="connsiteY25266"/>
              </a:cxn>
              <a:cxn ang="0">
                <a:pos x="connsiteX25267" y="connsiteY25267"/>
              </a:cxn>
              <a:cxn ang="0">
                <a:pos x="connsiteX25268" y="connsiteY25268"/>
              </a:cxn>
              <a:cxn ang="0">
                <a:pos x="connsiteX25269" y="connsiteY25269"/>
              </a:cxn>
              <a:cxn ang="0">
                <a:pos x="connsiteX25270" y="connsiteY25270"/>
              </a:cxn>
              <a:cxn ang="0">
                <a:pos x="connsiteX25271" y="connsiteY25271"/>
              </a:cxn>
              <a:cxn ang="0">
                <a:pos x="connsiteX25272" y="connsiteY25272"/>
              </a:cxn>
              <a:cxn ang="0">
                <a:pos x="connsiteX25273" y="connsiteY25273"/>
              </a:cxn>
              <a:cxn ang="0">
                <a:pos x="connsiteX25274" y="connsiteY25274"/>
              </a:cxn>
              <a:cxn ang="0">
                <a:pos x="connsiteX25275" y="connsiteY25275"/>
              </a:cxn>
              <a:cxn ang="0">
                <a:pos x="connsiteX25276" y="connsiteY25276"/>
              </a:cxn>
              <a:cxn ang="0">
                <a:pos x="connsiteX25277" y="connsiteY25277"/>
              </a:cxn>
              <a:cxn ang="0">
                <a:pos x="connsiteX25278" y="connsiteY25278"/>
              </a:cxn>
              <a:cxn ang="0">
                <a:pos x="connsiteX25279" y="connsiteY25279"/>
              </a:cxn>
              <a:cxn ang="0">
                <a:pos x="connsiteX25280" y="connsiteY25280"/>
              </a:cxn>
              <a:cxn ang="0">
                <a:pos x="connsiteX25281" y="connsiteY25281"/>
              </a:cxn>
              <a:cxn ang="0">
                <a:pos x="connsiteX25282" y="connsiteY25282"/>
              </a:cxn>
              <a:cxn ang="0">
                <a:pos x="connsiteX25283" y="connsiteY25283"/>
              </a:cxn>
              <a:cxn ang="0">
                <a:pos x="connsiteX25284" y="connsiteY25284"/>
              </a:cxn>
              <a:cxn ang="0">
                <a:pos x="connsiteX25285" y="connsiteY25285"/>
              </a:cxn>
              <a:cxn ang="0">
                <a:pos x="connsiteX25286" y="connsiteY25286"/>
              </a:cxn>
              <a:cxn ang="0">
                <a:pos x="connsiteX25287" y="connsiteY25287"/>
              </a:cxn>
              <a:cxn ang="0">
                <a:pos x="connsiteX25288" y="connsiteY25288"/>
              </a:cxn>
              <a:cxn ang="0">
                <a:pos x="connsiteX25289" y="connsiteY25289"/>
              </a:cxn>
              <a:cxn ang="0">
                <a:pos x="connsiteX25290" y="connsiteY25290"/>
              </a:cxn>
              <a:cxn ang="0">
                <a:pos x="connsiteX25291" y="connsiteY25291"/>
              </a:cxn>
              <a:cxn ang="0">
                <a:pos x="connsiteX25292" y="connsiteY25292"/>
              </a:cxn>
              <a:cxn ang="0">
                <a:pos x="connsiteX25293" y="connsiteY25293"/>
              </a:cxn>
              <a:cxn ang="0">
                <a:pos x="connsiteX25294" y="connsiteY25294"/>
              </a:cxn>
              <a:cxn ang="0">
                <a:pos x="connsiteX25295" y="connsiteY25295"/>
              </a:cxn>
              <a:cxn ang="0">
                <a:pos x="connsiteX25296" y="connsiteY25296"/>
              </a:cxn>
              <a:cxn ang="0">
                <a:pos x="connsiteX25297" y="connsiteY25297"/>
              </a:cxn>
              <a:cxn ang="0">
                <a:pos x="connsiteX25298" y="connsiteY25298"/>
              </a:cxn>
              <a:cxn ang="0">
                <a:pos x="connsiteX25299" y="connsiteY25299"/>
              </a:cxn>
              <a:cxn ang="0">
                <a:pos x="connsiteX25300" y="connsiteY25300"/>
              </a:cxn>
              <a:cxn ang="0">
                <a:pos x="connsiteX25301" y="connsiteY25301"/>
              </a:cxn>
              <a:cxn ang="0">
                <a:pos x="connsiteX25302" y="connsiteY25302"/>
              </a:cxn>
              <a:cxn ang="0">
                <a:pos x="connsiteX25303" y="connsiteY25303"/>
              </a:cxn>
              <a:cxn ang="0">
                <a:pos x="connsiteX25304" y="connsiteY25304"/>
              </a:cxn>
              <a:cxn ang="0">
                <a:pos x="connsiteX25305" y="connsiteY25305"/>
              </a:cxn>
              <a:cxn ang="0">
                <a:pos x="connsiteX25306" y="connsiteY25306"/>
              </a:cxn>
              <a:cxn ang="0">
                <a:pos x="connsiteX25307" y="connsiteY25307"/>
              </a:cxn>
              <a:cxn ang="0">
                <a:pos x="connsiteX25308" y="connsiteY25308"/>
              </a:cxn>
              <a:cxn ang="0">
                <a:pos x="connsiteX25309" y="connsiteY25309"/>
              </a:cxn>
              <a:cxn ang="0">
                <a:pos x="connsiteX25310" y="connsiteY25310"/>
              </a:cxn>
              <a:cxn ang="0">
                <a:pos x="connsiteX25311" y="connsiteY25311"/>
              </a:cxn>
              <a:cxn ang="0">
                <a:pos x="connsiteX25312" y="connsiteY25312"/>
              </a:cxn>
              <a:cxn ang="0">
                <a:pos x="connsiteX25313" y="connsiteY25313"/>
              </a:cxn>
              <a:cxn ang="0">
                <a:pos x="connsiteX25314" y="connsiteY25314"/>
              </a:cxn>
              <a:cxn ang="0">
                <a:pos x="connsiteX25315" y="connsiteY25315"/>
              </a:cxn>
              <a:cxn ang="0">
                <a:pos x="connsiteX25316" y="connsiteY25316"/>
              </a:cxn>
              <a:cxn ang="0">
                <a:pos x="connsiteX25317" y="connsiteY25317"/>
              </a:cxn>
              <a:cxn ang="0">
                <a:pos x="connsiteX25318" y="connsiteY25318"/>
              </a:cxn>
              <a:cxn ang="0">
                <a:pos x="connsiteX25319" y="connsiteY25319"/>
              </a:cxn>
              <a:cxn ang="0">
                <a:pos x="connsiteX25320" y="connsiteY25320"/>
              </a:cxn>
              <a:cxn ang="0">
                <a:pos x="connsiteX25321" y="connsiteY25321"/>
              </a:cxn>
              <a:cxn ang="0">
                <a:pos x="connsiteX25322" y="connsiteY25322"/>
              </a:cxn>
              <a:cxn ang="0">
                <a:pos x="connsiteX25323" y="connsiteY25323"/>
              </a:cxn>
              <a:cxn ang="0">
                <a:pos x="connsiteX25324" y="connsiteY25324"/>
              </a:cxn>
              <a:cxn ang="0">
                <a:pos x="connsiteX25325" y="connsiteY25325"/>
              </a:cxn>
              <a:cxn ang="0">
                <a:pos x="connsiteX25326" y="connsiteY25326"/>
              </a:cxn>
              <a:cxn ang="0">
                <a:pos x="connsiteX25327" y="connsiteY25327"/>
              </a:cxn>
              <a:cxn ang="0">
                <a:pos x="connsiteX25328" y="connsiteY25328"/>
              </a:cxn>
              <a:cxn ang="0">
                <a:pos x="connsiteX25329" y="connsiteY25329"/>
              </a:cxn>
              <a:cxn ang="0">
                <a:pos x="connsiteX25330" y="connsiteY25330"/>
              </a:cxn>
              <a:cxn ang="0">
                <a:pos x="connsiteX25331" y="connsiteY25331"/>
              </a:cxn>
              <a:cxn ang="0">
                <a:pos x="connsiteX25332" y="connsiteY25332"/>
              </a:cxn>
              <a:cxn ang="0">
                <a:pos x="connsiteX25333" y="connsiteY25333"/>
              </a:cxn>
              <a:cxn ang="0">
                <a:pos x="connsiteX25334" y="connsiteY25334"/>
              </a:cxn>
              <a:cxn ang="0">
                <a:pos x="connsiteX25335" y="connsiteY25335"/>
              </a:cxn>
              <a:cxn ang="0">
                <a:pos x="connsiteX25336" y="connsiteY25336"/>
              </a:cxn>
              <a:cxn ang="0">
                <a:pos x="connsiteX25337" y="connsiteY25337"/>
              </a:cxn>
              <a:cxn ang="0">
                <a:pos x="connsiteX25338" y="connsiteY25338"/>
              </a:cxn>
              <a:cxn ang="0">
                <a:pos x="connsiteX25339" y="connsiteY25339"/>
              </a:cxn>
              <a:cxn ang="0">
                <a:pos x="connsiteX25340" y="connsiteY25340"/>
              </a:cxn>
              <a:cxn ang="0">
                <a:pos x="connsiteX25341" y="connsiteY25341"/>
              </a:cxn>
              <a:cxn ang="0">
                <a:pos x="connsiteX25342" y="connsiteY25342"/>
              </a:cxn>
              <a:cxn ang="0">
                <a:pos x="connsiteX25343" y="connsiteY25343"/>
              </a:cxn>
              <a:cxn ang="0">
                <a:pos x="connsiteX25344" y="connsiteY25344"/>
              </a:cxn>
              <a:cxn ang="0">
                <a:pos x="connsiteX25345" y="connsiteY25345"/>
              </a:cxn>
              <a:cxn ang="0">
                <a:pos x="connsiteX25346" y="connsiteY25346"/>
              </a:cxn>
              <a:cxn ang="0">
                <a:pos x="connsiteX25347" y="connsiteY25347"/>
              </a:cxn>
              <a:cxn ang="0">
                <a:pos x="connsiteX25348" y="connsiteY25348"/>
              </a:cxn>
              <a:cxn ang="0">
                <a:pos x="connsiteX25349" y="connsiteY25349"/>
              </a:cxn>
              <a:cxn ang="0">
                <a:pos x="connsiteX25350" y="connsiteY25350"/>
              </a:cxn>
              <a:cxn ang="0">
                <a:pos x="connsiteX25351" y="connsiteY25351"/>
              </a:cxn>
              <a:cxn ang="0">
                <a:pos x="connsiteX25352" y="connsiteY25352"/>
              </a:cxn>
              <a:cxn ang="0">
                <a:pos x="connsiteX25353" y="connsiteY25353"/>
              </a:cxn>
              <a:cxn ang="0">
                <a:pos x="connsiteX25354" y="connsiteY25354"/>
              </a:cxn>
              <a:cxn ang="0">
                <a:pos x="connsiteX25355" y="connsiteY25355"/>
              </a:cxn>
              <a:cxn ang="0">
                <a:pos x="connsiteX25356" y="connsiteY25356"/>
              </a:cxn>
              <a:cxn ang="0">
                <a:pos x="connsiteX25357" y="connsiteY25357"/>
              </a:cxn>
              <a:cxn ang="0">
                <a:pos x="connsiteX25358" y="connsiteY25358"/>
              </a:cxn>
              <a:cxn ang="0">
                <a:pos x="connsiteX25359" y="connsiteY25359"/>
              </a:cxn>
              <a:cxn ang="0">
                <a:pos x="connsiteX25360" y="connsiteY25360"/>
              </a:cxn>
              <a:cxn ang="0">
                <a:pos x="connsiteX25361" y="connsiteY25361"/>
              </a:cxn>
              <a:cxn ang="0">
                <a:pos x="connsiteX25362" y="connsiteY25362"/>
              </a:cxn>
              <a:cxn ang="0">
                <a:pos x="connsiteX25363" y="connsiteY25363"/>
              </a:cxn>
              <a:cxn ang="0">
                <a:pos x="connsiteX25364" y="connsiteY25364"/>
              </a:cxn>
              <a:cxn ang="0">
                <a:pos x="connsiteX25365" y="connsiteY25365"/>
              </a:cxn>
              <a:cxn ang="0">
                <a:pos x="connsiteX25366" y="connsiteY25366"/>
              </a:cxn>
              <a:cxn ang="0">
                <a:pos x="connsiteX25367" y="connsiteY25367"/>
              </a:cxn>
              <a:cxn ang="0">
                <a:pos x="connsiteX25368" y="connsiteY25368"/>
              </a:cxn>
              <a:cxn ang="0">
                <a:pos x="connsiteX25369" y="connsiteY25369"/>
              </a:cxn>
              <a:cxn ang="0">
                <a:pos x="connsiteX25370" y="connsiteY25370"/>
              </a:cxn>
              <a:cxn ang="0">
                <a:pos x="connsiteX25371" y="connsiteY25371"/>
              </a:cxn>
              <a:cxn ang="0">
                <a:pos x="connsiteX25372" y="connsiteY25372"/>
              </a:cxn>
              <a:cxn ang="0">
                <a:pos x="connsiteX25373" y="connsiteY25373"/>
              </a:cxn>
              <a:cxn ang="0">
                <a:pos x="connsiteX25374" y="connsiteY25374"/>
              </a:cxn>
              <a:cxn ang="0">
                <a:pos x="connsiteX25375" y="connsiteY25375"/>
              </a:cxn>
              <a:cxn ang="0">
                <a:pos x="connsiteX25376" y="connsiteY25376"/>
              </a:cxn>
              <a:cxn ang="0">
                <a:pos x="connsiteX25377" y="connsiteY25377"/>
              </a:cxn>
              <a:cxn ang="0">
                <a:pos x="connsiteX25378" y="connsiteY25378"/>
              </a:cxn>
              <a:cxn ang="0">
                <a:pos x="connsiteX25379" y="connsiteY25379"/>
              </a:cxn>
              <a:cxn ang="0">
                <a:pos x="connsiteX25380" y="connsiteY25380"/>
              </a:cxn>
              <a:cxn ang="0">
                <a:pos x="connsiteX25381" y="connsiteY25381"/>
              </a:cxn>
              <a:cxn ang="0">
                <a:pos x="connsiteX25382" y="connsiteY25382"/>
              </a:cxn>
              <a:cxn ang="0">
                <a:pos x="connsiteX25383" y="connsiteY25383"/>
              </a:cxn>
              <a:cxn ang="0">
                <a:pos x="connsiteX25384" y="connsiteY25384"/>
              </a:cxn>
              <a:cxn ang="0">
                <a:pos x="connsiteX25385" y="connsiteY25385"/>
              </a:cxn>
              <a:cxn ang="0">
                <a:pos x="connsiteX25386" y="connsiteY25386"/>
              </a:cxn>
              <a:cxn ang="0">
                <a:pos x="connsiteX25387" y="connsiteY25387"/>
              </a:cxn>
              <a:cxn ang="0">
                <a:pos x="connsiteX25388" y="connsiteY25388"/>
              </a:cxn>
              <a:cxn ang="0">
                <a:pos x="connsiteX25389" y="connsiteY25389"/>
              </a:cxn>
              <a:cxn ang="0">
                <a:pos x="connsiteX25390" y="connsiteY25390"/>
              </a:cxn>
              <a:cxn ang="0">
                <a:pos x="connsiteX25391" y="connsiteY25391"/>
              </a:cxn>
              <a:cxn ang="0">
                <a:pos x="connsiteX25392" y="connsiteY25392"/>
              </a:cxn>
              <a:cxn ang="0">
                <a:pos x="connsiteX25393" y="connsiteY25393"/>
              </a:cxn>
              <a:cxn ang="0">
                <a:pos x="connsiteX25394" y="connsiteY25394"/>
              </a:cxn>
              <a:cxn ang="0">
                <a:pos x="connsiteX25395" y="connsiteY25395"/>
              </a:cxn>
              <a:cxn ang="0">
                <a:pos x="connsiteX25396" y="connsiteY25396"/>
              </a:cxn>
              <a:cxn ang="0">
                <a:pos x="connsiteX25397" y="connsiteY25397"/>
              </a:cxn>
              <a:cxn ang="0">
                <a:pos x="connsiteX25398" y="connsiteY25398"/>
              </a:cxn>
              <a:cxn ang="0">
                <a:pos x="connsiteX25399" y="connsiteY25399"/>
              </a:cxn>
              <a:cxn ang="0">
                <a:pos x="connsiteX25400" y="connsiteY25400"/>
              </a:cxn>
              <a:cxn ang="0">
                <a:pos x="connsiteX25401" y="connsiteY25401"/>
              </a:cxn>
              <a:cxn ang="0">
                <a:pos x="connsiteX25402" y="connsiteY25402"/>
              </a:cxn>
              <a:cxn ang="0">
                <a:pos x="connsiteX25403" y="connsiteY25403"/>
              </a:cxn>
              <a:cxn ang="0">
                <a:pos x="connsiteX25404" y="connsiteY25404"/>
              </a:cxn>
              <a:cxn ang="0">
                <a:pos x="connsiteX25405" y="connsiteY25405"/>
              </a:cxn>
              <a:cxn ang="0">
                <a:pos x="connsiteX25406" y="connsiteY25406"/>
              </a:cxn>
              <a:cxn ang="0">
                <a:pos x="connsiteX25407" y="connsiteY25407"/>
              </a:cxn>
              <a:cxn ang="0">
                <a:pos x="connsiteX25408" y="connsiteY25408"/>
              </a:cxn>
              <a:cxn ang="0">
                <a:pos x="connsiteX25409" y="connsiteY25409"/>
              </a:cxn>
              <a:cxn ang="0">
                <a:pos x="connsiteX25410" y="connsiteY25410"/>
              </a:cxn>
              <a:cxn ang="0">
                <a:pos x="connsiteX25411" y="connsiteY25411"/>
              </a:cxn>
              <a:cxn ang="0">
                <a:pos x="connsiteX25412" y="connsiteY25412"/>
              </a:cxn>
              <a:cxn ang="0">
                <a:pos x="connsiteX25413" y="connsiteY25413"/>
              </a:cxn>
              <a:cxn ang="0">
                <a:pos x="connsiteX25414" y="connsiteY25414"/>
              </a:cxn>
              <a:cxn ang="0">
                <a:pos x="connsiteX25415" y="connsiteY25415"/>
              </a:cxn>
              <a:cxn ang="0">
                <a:pos x="connsiteX25416" y="connsiteY25416"/>
              </a:cxn>
              <a:cxn ang="0">
                <a:pos x="connsiteX25417" y="connsiteY25417"/>
              </a:cxn>
              <a:cxn ang="0">
                <a:pos x="connsiteX25418" y="connsiteY25418"/>
              </a:cxn>
              <a:cxn ang="0">
                <a:pos x="connsiteX25419" y="connsiteY25419"/>
              </a:cxn>
              <a:cxn ang="0">
                <a:pos x="connsiteX25420" y="connsiteY25420"/>
              </a:cxn>
              <a:cxn ang="0">
                <a:pos x="connsiteX25421" y="connsiteY25421"/>
              </a:cxn>
              <a:cxn ang="0">
                <a:pos x="connsiteX25422" y="connsiteY25422"/>
              </a:cxn>
              <a:cxn ang="0">
                <a:pos x="connsiteX25423" y="connsiteY25423"/>
              </a:cxn>
              <a:cxn ang="0">
                <a:pos x="connsiteX25424" y="connsiteY25424"/>
              </a:cxn>
              <a:cxn ang="0">
                <a:pos x="connsiteX25425" y="connsiteY25425"/>
              </a:cxn>
              <a:cxn ang="0">
                <a:pos x="connsiteX25426" y="connsiteY25426"/>
              </a:cxn>
              <a:cxn ang="0">
                <a:pos x="connsiteX25427" y="connsiteY25427"/>
              </a:cxn>
              <a:cxn ang="0">
                <a:pos x="connsiteX25428" y="connsiteY25428"/>
              </a:cxn>
              <a:cxn ang="0">
                <a:pos x="connsiteX25429" y="connsiteY25429"/>
              </a:cxn>
              <a:cxn ang="0">
                <a:pos x="connsiteX25430" y="connsiteY25430"/>
              </a:cxn>
              <a:cxn ang="0">
                <a:pos x="connsiteX25431" y="connsiteY25431"/>
              </a:cxn>
              <a:cxn ang="0">
                <a:pos x="connsiteX25432" y="connsiteY25432"/>
              </a:cxn>
              <a:cxn ang="0">
                <a:pos x="connsiteX25433" y="connsiteY25433"/>
              </a:cxn>
              <a:cxn ang="0">
                <a:pos x="connsiteX25434" y="connsiteY25434"/>
              </a:cxn>
              <a:cxn ang="0">
                <a:pos x="connsiteX25435" y="connsiteY25435"/>
              </a:cxn>
              <a:cxn ang="0">
                <a:pos x="connsiteX25436" y="connsiteY25436"/>
              </a:cxn>
              <a:cxn ang="0">
                <a:pos x="connsiteX25437" y="connsiteY25437"/>
              </a:cxn>
              <a:cxn ang="0">
                <a:pos x="connsiteX25438" y="connsiteY25438"/>
              </a:cxn>
              <a:cxn ang="0">
                <a:pos x="connsiteX25439" y="connsiteY25439"/>
              </a:cxn>
              <a:cxn ang="0">
                <a:pos x="connsiteX25440" y="connsiteY25440"/>
              </a:cxn>
              <a:cxn ang="0">
                <a:pos x="connsiteX25441" y="connsiteY25441"/>
              </a:cxn>
              <a:cxn ang="0">
                <a:pos x="connsiteX25442" y="connsiteY25442"/>
              </a:cxn>
              <a:cxn ang="0">
                <a:pos x="connsiteX25443" y="connsiteY25443"/>
              </a:cxn>
              <a:cxn ang="0">
                <a:pos x="connsiteX25444" y="connsiteY25444"/>
              </a:cxn>
              <a:cxn ang="0">
                <a:pos x="connsiteX25445" y="connsiteY25445"/>
              </a:cxn>
              <a:cxn ang="0">
                <a:pos x="connsiteX25446" y="connsiteY25446"/>
              </a:cxn>
              <a:cxn ang="0">
                <a:pos x="connsiteX25447" y="connsiteY25447"/>
              </a:cxn>
              <a:cxn ang="0">
                <a:pos x="connsiteX25448" y="connsiteY25448"/>
              </a:cxn>
              <a:cxn ang="0">
                <a:pos x="connsiteX25449" y="connsiteY25449"/>
              </a:cxn>
              <a:cxn ang="0">
                <a:pos x="connsiteX25450" y="connsiteY25450"/>
              </a:cxn>
              <a:cxn ang="0">
                <a:pos x="connsiteX25451" y="connsiteY25451"/>
              </a:cxn>
              <a:cxn ang="0">
                <a:pos x="connsiteX25452" y="connsiteY25452"/>
              </a:cxn>
              <a:cxn ang="0">
                <a:pos x="connsiteX25453" y="connsiteY25453"/>
              </a:cxn>
              <a:cxn ang="0">
                <a:pos x="connsiteX25454" y="connsiteY25454"/>
              </a:cxn>
              <a:cxn ang="0">
                <a:pos x="connsiteX25455" y="connsiteY25455"/>
              </a:cxn>
              <a:cxn ang="0">
                <a:pos x="connsiteX25456" y="connsiteY25456"/>
              </a:cxn>
              <a:cxn ang="0">
                <a:pos x="connsiteX25457" y="connsiteY25457"/>
              </a:cxn>
              <a:cxn ang="0">
                <a:pos x="connsiteX25458" y="connsiteY25458"/>
              </a:cxn>
              <a:cxn ang="0">
                <a:pos x="connsiteX25459" y="connsiteY25459"/>
              </a:cxn>
              <a:cxn ang="0">
                <a:pos x="connsiteX25460" y="connsiteY25460"/>
              </a:cxn>
              <a:cxn ang="0">
                <a:pos x="connsiteX25461" y="connsiteY25461"/>
              </a:cxn>
              <a:cxn ang="0">
                <a:pos x="connsiteX25462" y="connsiteY25462"/>
              </a:cxn>
              <a:cxn ang="0">
                <a:pos x="connsiteX25463" y="connsiteY25463"/>
              </a:cxn>
              <a:cxn ang="0">
                <a:pos x="connsiteX25464" y="connsiteY25464"/>
              </a:cxn>
              <a:cxn ang="0">
                <a:pos x="connsiteX25465" y="connsiteY25465"/>
              </a:cxn>
              <a:cxn ang="0">
                <a:pos x="connsiteX25466" y="connsiteY25466"/>
              </a:cxn>
              <a:cxn ang="0">
                <a:pos x="connsiteX25467" y="connsiteY25467"/>
              </a:cxn>
              <a:cxn ang="0">
                <a:pos x="connsiteX25468" y="connsiteY25468"/>
              </a:cxn>
              <a:cxn ang="0">
                <a:pos x="connsiteX25469" y="connsiteY25469"/>
              </a:cxn>
              <a:cxn ang="0">
                <a:pos x="connsiteX25470" y="connsiteY25470"/>
              </a:cxn>
              <a:cxn ang="0">
                <a:pos x="connsiteX25471" y="connsiteY25471"/>
              </a:cxn>
              <a:cxn ang="0">
                <a:pos x="connsiteX25472" y="connsiteY25472"/>
              </a:cxn>
              <a:cxn ang="0">
                <a:pos x="connsiteX25473" y="connsiteY25473"/>
              </a:cxn>
              <a:cxn ang="0">
                <a:pos x="connsiteX25474" y="connsiteY25474"/>
              </a:cxn>
              <a:cxn ang="0">
                <a:pos x="connsiteX25475" y="connsiteY25475"/>
              </a:cxn>
              <a:cxn ang="0">
                <a:pos x="connsiteX25476" y="connsiteY25476"/>
              </a:cxn>
              <a:cxn ang="0">
                <a:pos x="connsiteX25477" y="connsiteY25477"/>
              </a:cxn>
              <a:cxn ang="0">
                <a:pos x="connsiteX25478" y="connsiteY25478"/>
              </a:cxn>
              <a:cxn ang="0">
                <a:pos x="connsiteX25479" y="connsiteY25479"/>
              </a:cxn>
              <a:cxn ang="0">
                <a:pos x="connsiteX25480" y="connsiteY25480"/>
              </a:cxn>
              <a:cxn ang="0">
                <a:pos x="connsiteX25481" y="connsiteY25481"/>
              </a:cxn>
              <a:cxn ang="0">
                <a:pos x="connsiteX25482" y="connsiteY25482"/>
              </a:cxn>
              <a:cxn ang="0">
                <a:pos x="connsiteX25483" y="connsiteY25483"/>
              </a:cxn>
              <a:cxn ang="0">
                <a:pos x="connsiteX25484" y="connsiteY25484"/>
              </a:cxn>
              <a:cxn ang="0">
                <a:pos x="connsiteX25485" y="connsiteY25485"/>
              </a:cxn>
              <a:cxn ang="0">
                <a:pos x="connsiteX25486" y="connsiteY25486"/>
              </a:cxn>
              <a:cxn ang="0">
                <a:pos x="connsiteX25487" y="connsiteY25487"/>
              </a:cxn>
              <a:cxn ang="0">
                <a:pos x="connsiteX25488" y="connsiteY25488"/>
              </a:cxn>
              <a:cxn ang="0">
                <a:pos x="connsiteX25489" y="connsiteY25489"/>
              </a:cxn>
              <a:cxn ang="0">
                <a:pos x="connsiteX25490" y="connsiteY25490"/>
              </a:cxn>
              <a:cxn ang="0">
                <a:pos x="connsiteX25491" y="connsiteY25491"/>
              </a:cxn>
              <a:cxn ang="0">
                <a:pos x="connsiteX25492" y="connsiteY25492"/>
              </a:cxn>
              <a:cxn ang="0">
                <a:pos x="connsiteX25493" y="connsiteY25493"/>
              </a:cxn>
              <a:cxn ang="0">
                <a:pos x="connsiteX25494" y="connsiteY25494"/>
              </a:cxn>
              <a:cxn ang="0">
                <a:pos x="connsiteX25495" y="connsiteY25495"/>
              </a:cxn>
              <a:cxn ang="0">
                <a:pos x="connsiteX25496" y="connsiteY25496"/>
              </a:cxn>
              <a:cxn ang="0">
                <a:pos x="connsiteX25497" y="connsiteY25497"/>
              </a:cxn>
              <a:cxn ang="0">
                <a:pos x="connsiteX25498" y="connsiteY25498"/>
              </a:cxn>
              <a:cxn ang="0">
                <a:pos x="connsiteX25499" y="connsiteY25499"/>
              </a:cxn>
              <a:cxn ang="0">
                <a:pos x="connsiteX25500" y="connsiteY25500"/>
              </a:cxn>
              <a:cxn ang="0">
                <a:pos x="connsiteX25501" y="connsiteY25501"/>
              </a:cxn>
              <a:cxn ang="0">
                <a:pos x="connsiteX25502" y="connsiteY25502"/>
              </a:cxn>
              <a:cxn ang="0">
                <a:pos x="connsiteX25503" y="connsiteY25503"/>
              </a:cxn>
              <a:cxn ang="0">
                <a:pos x="connsiteX25504" y="connsiteY25504"/>
              </a:cxn>
              <a:cxn ang="0">
                <a:pos x="connsiteX25505" y="connsiteY25505"/>
              </a:cxn>
              <a:cxn ang="0">
                <a:pos x="connsiteX25506" y="connsiteY25506"/>
              </a:cxn>
              <a:cxn ang="0">
                <a:pos x="connsiteX25507" y="connsiteY25507"/>
              </a:cxn>
              <a:cxn ang="0">
                <a:pos x="connsiteX25508" y="connsiteY25508"/>
              </a:cxn>
              <a:cxn ang="0">
                <a:pos x="connsiteX25509" y="connsiteY25509"/>
              </a:cxn>
              <a:cxn ang="0">
                <a:pos x="connsiteX25510" y="connsiteY25510"/>
              </a:cxn>
              <a:cxn ang="0">
                <a:pos x="connsiteX25511" y="connsiteY25511"/>
              </a:cxn>
              <a:cxn ang="0">
                <a:pos x="connsiteX25512" y="connsiteY25512"/>
              </a:cxn>
              <a:cxn ang="0">
                <a:pos x="connsiteX25513" y="connsiteY25513"/>
              </a:cxn>
              <a:cxn ang="0">
                <a:pos x="connsiteX25514" y="connsiteY25514"/>
              </a:cxn>
              <a:cxn ang="0">
                <a:pos x="connsiteX25515" y="connsiteY25515"/>
              </a:cxn>
              <a:cxn ang="0">
                <a:pos x="connsiteX25516" y="connsiteY25516"/>
              </a:cxn>
              <a:cxn ang="0">
                <a:pos x="connsiteX25517" y="connsiteY25517"/>
              </a:cxn>
              <a:cxn ang="0">
                <a:pos x="connsiteX25518" y="connsiteY25518"/>
              </a:cxn>
              <a:cxn ang="0">
                <a:pos x="connsiteX25519" y="connsiteY25519"/>
              </a:cxn>
              <a:cxn ang="0">
                <a:pos x="connsiteX25520" y="connsiteY25520"/>
              </a:cxn>
              <a:cxn ang="0">
                <a:pos x="connsiteX25521" y="connsiteY25521"/>
              </a:cxn>
              <a:cxn ang="0">
                <a:pos x="connsiteX25522" y="connsiteY25522"/>
              </a:cxn>
              <a:cxn ang="0">
                <a:pos x="connsiteX25523" y="connsiteY25523"/>
              </a:cxn>
              <a:cxn ang="0">
                <a:pos x="connsiteX25524" y="connsiteY25524"/>
              </a:cxn>
              <a:cxn ang="0">
                <a:pos x="connsiteX25525" y="connsiteY25525"/>
              </a:cxn>
              <a:cxn ang="0">
                <a:pos x="connsiteX25526" y="connsiteY25526"/>
              </a:cxn>
              <a:cxn ang="0">
                <a:pos x="connsiteX25527" y="connsiteY25527"/>
              </a:cxn>
              <a:cxn ang="0">
                <a:pos x="connsiteX25528" y="connsiteY25528"/>
              </a:cxn>
              <a:cxn ang="0">
                <a:pos x="connsiteX25529" y="connsiteY25529"/>
              </a:cxn>
              <a:cxn ang="0">
                <a:pos x="connsiteX25530" y="connsiteY25530"/>
              </a:cxn>
              <a:cxn ang="0">
                <a:pos x="connsiteX25531" y="connsiteY25531"/>
              </a:cxn>
              <a:cxn ang="0">
                <a:pos x="connsiteX25532" y="connsiteY25532"/>
              </a:cxn>
              <a:cxn ang="0">
                <a:pos x="connsiteX25533" y="connsiteY25533"/>
              </a:cxn>
              <a:cxn ang="0">
                <a:pos x="connsiteX25534" y="connsiteY25534"/>
              </a:cxn>
              <a:cxn ang="0">
                <a:pos x="connsiteX25535" y="connsiteY25535"/>
              </a:cxn>
              <a:cxn ang="0">
                <a:pos x="connsiteX25536" y="connsiteY25536"/>
              </a:cxn>
              <a:cxn ang="0">
                <a:pos x="connsiteX25537" y="connsiteY25537"/>
              </a:cxn>
              <a:cxn ang="0">
                <a:pos x="connsiteX25538" y="connsiteY25538"/>
              </a:cxn>
              <a:cxn ang="0">
                <a:pos x="connsiteX25539" y="connsiteY25539"/>
              </a:cxn>
              <a:cxn ang="0">
                <a:pos x="connsiteX25540" y="connsiteY25540"/>
              </a:cxn>
              <a:cxn ang="0">
                <a:pos x="connsiteX25541" y="connsiteY25541"/>
              </a:cxn>
              <a:cxn ang="0">
                <a:pos x="connsiteX25542" y="connsiteY25542"/>
              </a:cxn>
              <a:cxn ang="0">
                <a:pos x="connsiteX25543" y="connsiteY25543"/>
              </a:cxn>
              <a:cxn ang="0">
                <a:pos x="connsiteX25544" y="connsiteY25544"/>
              </a:cxn>
              <a:cxn ang="0">
                <a:pos x="connsiteX25545" y="connsiteY25545"/>
              </a:cxn>
              <a:cxn ang="0">
                <a:pos x="connsiteX25546" y="connsiteY25546"/>
              </a:cxn>
              <a:cxn ang="0">
                <a:pos x="connsiteX25547" y="connsiteY25547"/>
              </a:cxn>
              <a:cxn ang="0">
                <a:pos x="connsiteX25548" y="connsiteY25548"/>
              </a:cxn>
              <a:cxn ang="0">
                <a:pos x="connsiteX25549" y="connsiteY25549"/>
              </a:cxn>
              <a:cxn ang="0">
                <a:pos x="connsiteX25550" y="connsiteY25550"/>
              </a:cxn>
              <a:cxn ang="0">
                <a:pos x="connsiteX25551" y="connsiteY25551"/>
              </a:cxn>
              <a:cxn ang="0">
                <a:pos x="connsiteX25552" y="connsiteY25552"/>
              </a:cxn>
              <a:cxn ang="0">
                <a:pos x="connsiteX25553" y="connsiteY25553"/>
              </a:cxn>
              <a:cxn ang="0">
                <a:pos x="connsiteX25554" y="connsiteY25554"/>
              </a:cxn>
              <a:cxn ang="0">
                <a:pos x="connsiteX25555" y="connsiteY25555"/>
              </a:cxn>
              <a:cxn ang="0">
                <a:pos x="connsiteX25556" y="connsiteY25556"/>
              </a:cxn>
              <a:cxn ang="0">
                <a:pos x="connsiteX25557" y="connsiteY25557"/>
              </a:cxn>
              <a:cxn ang="0">
                <a:pos x="connsiteX25558" y="connsiteY25558"/>
              </a:cxn>
              <a:cxn ang="0">
                <a:pos x="connsiteX25559" y="connsiteY25559"/>
              </a:cxn>
              <a:cxn ang="0">
                <a:pos x="connsiteX25560" y="connsiteY25560"/>
              </a:cxn>
              <a:cxn ang="0">
                <a:pos x="connsiteX25561" y="connsiteY25561"/>
              </a:cxn>
              <a:cxn ang="0">
                <a:pos x="connsiteX25562" y="connsiteY25562"/>
              </a:cxn>
              <a:cxn ang="0">
                <a:pos x="connsiteX25563" y="connsiteY25563"/>
              </a:cxn>
              <a:cxn ang="0">
                <a:pos x="connsiteX25564" y="connsiteY25564"/>
              </a:cxn>
              <a:cxn ang="0">
                <a:pos x="connsiteX25565" y="connsiteY25565"/>
              </a:cxn>
              <a:cxn ang="0">
                <a:pos x="connsiteX25566" y="connsiteY25566"/>
              </a:cxn>
              <a:cxn ang="0">
                <a:pos x="connsiteX25567" y="connsiteY25567"/>
              </a:cxn>
              <a:cxn ang="0">
                <a:pos x="connsiteX25568" y="connsiteY25568"/>
              </a:cxn>
              <a:cxn ang="0">
                <a:pos x="connsiteX25569" y="connsiteY25569"/>
              </a:cxn>
              <a:cxn ang="0">
                <a:pos x="connsiteX25570" y="connsiteY25570"/>
              </a:cxn>
              <a:cxn ang="0">
                <a:pos x="connsiteX25571" y="connsiteY25571"/>
              </a:cxn>
              <a:cxn ang="0">
                <a:pos x="connsiteX25572" y="connsiteY25572"/>
              </a:cxn>
              <a:cxn ang="0">
                <a:pos x="connsiteX25573" y="connsiteY25573"/>
              </a:cxn>
              <a:cxn ang="0">
                <a:pos x="connsiteX25574" y="connsiteY25574"/>
              </a:cxn>
              <a:cxn ang="0">
                <a:pos x="connsiteX25575" y="connsiteY25575"/>
              </a:cxn>
              <a:cxn ang="0">
                <a:pos x="connsiteX25576" y="connsiteY25576"/>
              </a:cxn>
              <a:cxn ang="0">
                <a:pos x="connsiteX25577" y="connsiteY25577"/>
              </a:cxn>
              <a:cxn ang="0">
                <a:pos x="connsiteX25578" y="connsiteY25578"/>
              </a:cxn>
              <a:cxn ang="0">
                <a:pos x="connsiteX25579" y="connsiteY25579"/>
              </a:cxn>
              <a:cxn ang="0">
                <a:pos x="connsiteX25580" y="connsiteY25580"/>
              </a:cxn>
              <a:cxn ang="0">
                <a:pos x="connsiteX25581" y="connsiteY25581"/>
              </a:cxn>
              <a:cxn ang="0">
                <a:pos x="connsiteX25582" y="connsiteY25582"/>
              </a:cxn>
              <a:cxn ang="0">
                <a:pos x="connsiteX25583" y="connsiteY25583"/>
              </a:cxn>
              <a:cxn ang="0">
                <a:pos x="connsiteX25584" y="connsiteY25584"/>
              </a:cxn>
              <a:cxn ang="0">
                <a:pos x="connsiteX25585" y="connsiteY25585"/>
              </a:cxn>
              <a:cxn ang="0">
                <a:pos x="connsiteX25586" y="connsiteY25586"/>
              </a:cxn>
              <a:cxn ang="0">
                <a:pos x="connsiteX25587" y="connsiteY25587"/>
              </a:cxn>
              <a:cxn ang="0">
                <a:pos x="connsiteX25588" y="connsiteY25588"/>
              </a:cxn>
              <a:cxn ang="0">
                <a:pos x="connsiteX25589" y="connsiteY25589"/>
              </a:cxn>
              <a:cxn ang="0">
                <a:pos x="connsiteX25590" y="connsiteY25590"/>
              </a:cxn>
              <a:cxn ang="0">
                <a:pos x="connsiteX25591" y="connsiteY25591"/>
              </a:cxn>
              <a:cxn ang="0">
                <a:pos x="connsiteX25592" y="connsiteY25592"/>
              </a:cxn>
              <a:cxn ang="0">
                <a:pos x="connsiteX25593" y="connsiteY25593"/>
              </a:cxn>
              <a:cxn ang="0">
                <a:pos x="connsiteX25594" y="connsiteY25594"/>
              </a:cxn>
              <a:cxn ang="0">
                <a:pos x="connsiteX25595" y="connsiteY25595"/>
              </a:cxn>
              <a:cxn ang="0">
                <a:pos x="connsiteX25596" y="connsiteY25596"/>
              </a:cxn>
              <a:cxn ang="0">
                <a:pos x="connsiteX25597" y="connsiteY25597"/>
              </a:cxn>
              <a:cxn ang="0">
                <a:pos x="connsiteX25598" y="connsiteY25598"/>
              </a:cxn>
              <a:cxn ang="0">
                <a:pos x="connsiteX25599" y="connsiteY25599"/>
              </a:cxn>
              <a:cxn ang="0">
                <a:pos x="connsiteX25600" y="connsiteY25600"/>
              </a:cxn>
              <a:cxn ang="0">
                <a:pos x="connsiteX25601" y="connsiteY25601"/>
              </a:cxn>
              <a:cxn ang="0">
                <a:pos x="connsiteX25602" y="connsiteY25602"/>
              </a:cxn>
              <a:cxn ang="0">
                <a:pos x="connsiteX25603" y="connsiteY25603"/>
              </a:cxn>
              <a:cxn ang="0">
                <a:pos x="connsiteX25604" y="connsiteY25604"/>
              </a:cxn>
              <a:cxn ang="0">
                <a:pos x="connsiteX25605" y="connsiteY25605"/>
              </a:cxn>
              <a:cxn ang="0">
                <a:pos x="connsiteX25606" y="connsiteY25606"/>
              </a:cxn>
              <a:cxn ang="0">
                <a:pos x="connsiteX25607" y="connsiteY25607"/>
              </a:cxn>
              <a:cxn ang="0">
                <a:pos x="connsiteX25608" y="connsiteY25608"/>
              </a:cxn>
              <a:cxn ang="0">
                <a:pos x="connsiteX25609" y="connsiteY25609"/>
              </a:cxn>
              <a:cxn ang="0">
                <a:pos x="connsiteX25610" y="connsiteY25610"/>
              </a:cxn>
              <a:cxn ang="0">
                <a:pos x="connsiteX25611" y="connsiteY25611"/>
              </a:cxn>
              <a:cxn ang="0">
                <a:pos x="connsiteX25612" y="connsiteY25612"/>
              </a:cxn>
              <a:cxn ang="0">
                <a:pos x="connsiteX25613" y="connsiteY25613"/>
              </a:cxn>
              <a:cxn ang="0">
                <a:pos x="connsiteX25614" y="connsiteY25614"/>
              </a:cxn>
              <a:cxn ang="0">
                <a:pos x="connsiteX25615" y="connsiteY25615"/>
              </a:cxn>
              <a:cxn ang="0">
                <a:pos x="connsiteX25616" y="connsiteY25616"/>
              </a:cxn>
              <a:cxn ang="0">
                <a:pos x="connsiteX25617" y="connsiteY25617"/>
              </a:cxn>
              <a:cxn ang="0">
                <a:pos x="connsiteX25618" y="connsiteY25618"/>
              </a:cxn>
              <a:cxn ang="0">
                <a:pos x="connsiteX25619" y="connsiteY25619"/>
              </a:cxn>
              <a:cxn ang="0">
                <a:pos x="connsiteX25620" y="connsiteY25620"/>
              </a:cxn>
              <a:cxn ang="0">
                <a:pos x="connsiteX25621" y="connsiteY25621"/>
              </a:cxn>
              <a:cxn ang="0">
                <a:pos x="connsiteX25622" y="connsiteY25622"/>
              </a:cxn>
              <a:cxn ang="0">
                <a:pos x="connsiteX25623" y="connsiteY25623"/>
              </a:cxn>
              <a:cxn ang="0">
                <a:pos x="connsiteX25624" y="connsiteY25624"/>
              </a:cxn>
              <a:cxn ang="0">
                <a:pos x="connsiteX25625" y="connsiteY25625"/>
              </a:cxn>
              <a:cxn ang="0">
                <a:pos x="connsiteX25626" y="connsiteY25626"/>
              </a:cxn>
              <a:cxn ang="0">
                <a:pos x="connsiteX25627" y="connsiteY25627"/>
              </a:cxn>
              <a:cxn ang="0">
                <a:pos x="connsiteX25628" y="connsiteY25628"/>
              </a:cxn>
              <a:cxn ang="0">
                <a:pos x="connsiteX25629" y="connsiteY25629"/>
              </a:cxn>
              <a:cxn ang="0">
                <a:pos x="connsiteX25630" y="connsiteY25630"/>
              </a:cxn>
              <a:cxn ang="0">
                <a:pos x="connsiteX25631" y="connsiteY25631"/>
              </a:cxn>
              <a:cxn ang="0">
                <a:pos x="connsiteX25632" y="connsiteY25632"/>
              </a:cxn>
              <a:cxn ang="0">
                <a:pos x="connsiteX25633" y="connsiteY25633"/>
              </a:cxn>
              <a:cxn ang="0">
                <a:pos x="connsiteX25634" y="connsiteY25634"/>
              </a:cxn>
              <a:cxn ang="0">
                <a:pos x="connsiteX25635" y="connsiteY25635"/>
              </a:cxn>
              <a:cxn ang="0">
                <a:pos x="connsiteX25636" y="connsiteY25636"/>
              </a:cxn>
              <a:cxn ang="0">
                <a:pos x="connsiteX25637" y="connsiteY25637"/>
              </a:cxn>
              <a:cxn ang="0">
                <a:pos x="connsiteX25638" y="connsiteY25638"/>
              </a:cxn>
              <a:cxn ang="0">
                <a:pos x="connsiteX25639" y="connsiteY25639"/>
              </a:cxn>
              <a:cxn ang="0">
                <a:pos x="connsiteX25640" y="connsiteY25640"/>
              </a:cxn>
              <a:cxn ang="0">
                <a:pos x="connsiteX25641" y="connsiteY25641"/>
              </a:cxn>
              <a:cxn ang="0">
                <a:pos x="connsiteX25642" y="connsiteY25642"/>
              </a:cxn>
              <a:cxn ang="0">
                <a:pos x="connsiteX25643" y="connsiteY25643"/>
              </a:cxn>
              <a:cxn ang="0">
                <a:pos x="connsiteX25644" y="connsiteY25644"/>
              </a:cxn>
              <a:cxn ang="0">
                <a:pos x="connsiteX25645" y="connsiteY25645"/>
              </a:cxn>
              <a:cxn ang="0">
                <a:pos x="connsiteX25646" y="connsiteY25646"/>
              </a:cxn>
              <a:cxn ang="0">
                <a:pos x="connsiteX25647" y="connsiteY25647"/>
              </a:cxn>
              <a:cxn ang="0">
                <a:pos x="connsiteX25648" y="connsiteY25648"/>
              </a:cxn>
              <a:cxn ang="0">
                <a:pos x="connsiteX25649" y="connsiteY25649"/>
              </a:cxn>
              <a:cxn ang="0">
                <a:pos x="connsiteX25650" y="connsiteY25650"/>
              </a:cxn>
              <a:cxn ang="0">
                <a:pos x="connsiteX25651" y="connsiteY25651"/>
              </a:cxn>
              <a:cxn ang="0">
                <a:pos x="connsiteX25652" y="connsiteY25652"/>
              </a:cxn>
              <a:cxn ang="0">
                <a:pos x="connsiteX25653" y="connsiteY25653"/>
              </a:cxn>
              <a:cxn ang="0">
                <a:pos x="connsiteX25654" y="connsiteY25654"/>
              </a:cxn>
              <a:cxn ang="0">
                <a:pos x="connsiteX25655" y="connsiteY25655"/>
              </a:cxn>
              <a:cxn ang="0">
                <a:pos x="connsiteX25656" y="connsiteY25656"/>
              </a:cxn>
              <a:cxn ang="0">
                <a:pos x="connsiteX25657" y="connsiteY25657"/>
              </a:cxn>
              <a:cxn ang="0">
                <a:pos x="connsiteX25658" y="connsiteY25658"/>
              </a:cxn>
              <a:cxn ang="0">
                <a:pos x="connsiteX25659" y="connsiteY25659"/>
              </a:cxn>
              <a:cxn ang="0">
                <a:pos x="connsiteX25660" y="connsiteY25660"/>
              </a:cxn>
              <a:cxn ang="0">
                <a:pos x="connsiteX25661" y="connsiteY25661"/>
              </a:cxn>
              <a:cxn ang="0">
                <a:pos x="connsiteX25662" y="connsiteY25662"/>
              </a:cxn>
              <a:cxn ang="0">
                <a:pos x="connsiteX25663" y="connsiteY25663"/>
              </a:cxn>
              <a:cxn ang="0">
                <a:pos x="connsiteX25664" y="connsiteY25664"/>
              </a:cxn>
              <a:cxn ang="0">
                <a:pos x="connsiteX25665" y="connsiteY25665"/>
              </a:cxn>
              <a:cxn ang="0">
                <a:pos x="connsiteX25666" y="connsiteY25666"/>
              </a:cxn>
              <a:cxn ang="0">
                <a:pos x="connsiteX25667" y="connsiteY25667"/>
              </a:cxn>
              <a:cxn ang="0">
                <a:pos x="connsiteX25668" y="connsiteY25668"/>
              </a:cxn>
              <a:cxn ang="0">
                <a:pos x="connsiteX25669" y="connsiteY25669"/>
              </a:cxn>
              <a:cxn ang="0">
                <a:pos x="connsiteX25670" y="connsiteY25670"/>
              </a:cxn>
              <a:cxn ang="0">
                <a:pos x="connsiteX25671" y="connsiteY25671"/>
              </a:cxn>
              <a:cxn ang="0">
                <a:pos x="connsiteX25672" y="connsiteY25672"/>
              </a:cxn>
              <a:cxn ang="0">
                <a:pos x="connsiteX25673" y="connsiteY25673"/>
              </a:cxn>
              <a:cxn ang="0">
                <a:pos x="connsiteX25674" y="connsiteY25674"/>
              </a:cxn>
              <a:cxn ang="0">
                <a:pos x="connsiteX25675" y="connsiteY25675"/>
              </a:cxn>
              <a:cxn ang="0">
                <a:pos x="connsiteX25676" y="connsiteY25676"/>
              </a:cxn>
              <a:cxn ang="0">
                <a:pos x="connsiteX25677" y="connsiteY25677"/>
              </a:cxn>
              <a:cxn ang="0">
                <a:pos x="connsiteX25678" y="connsiteY25678"/>
              </a:cxn>
              <a:cxn ang="0">
                <a:pos x="connsiteX25679" y="connsiteY25679"/>
              </a:cxn>
              <a:cxn ang="0">
                <a:pos x="connsiteX25680" y="connsiteY25680"/>
              </a:cxn>
              <a:cxn ang="0">
                <a:pos x="connsiteX25681" y="connsiteY25681"/>
              </a:cxn>
              <a:cxn ang="0">
                <a:pos x="connsiteX25682" y="connsiteY25682"/>
              </a:cxn>
              <a:cxn ang="0">
                <a:pos x="connsiteX25683" y="connsiteY25683"/>
              </a:cxn>
              <a:cxn ang="0">
                <a:pos x="connsiteX25684" y="connsiteY25684"/>
              </a:cxn>
              <a:cxn ang="0">
                <a:pos x="connsiteX25685" y="connsiteY25685"/>
              </a:cxn>
              <a:cxn ang="0">
                <a:pos x="connsiteX25686" y="connsiteY25686"/>
              </a:cxn>
              <a:cxn ang="0">
                <a:pos x="connsiteX25687" y="connsiteY25687"/>
              </a:cxn>
              <a:cxn ang="0">
                <a:pos x="connsiteX25688" y="connsiteY25688"/>
              </a:cxn>
              <a:cxn ang="0">
                <a:pos x="connsiteX25689" y="connsiteY25689"/>
              </a:cxn>
              <a:cxn ang="0">
                <a:pos x="connsiteX25690" y="connsiteY25690"/>
              </a:cxn>
              <a:cxn ang="0">
                <a:pos x="connsiteX25691" y="connsiteY25691"/>
              </a:cxn>
              <a:cxn ang="0">
                <a:pos x="connsiteX25692" y="connsiteY25692"/>
              </a:cxn>
              <a:cxn ang="0">
                <a:pos x="connsiteX25693" y="connsiteY25693"/>
              </a:cxn>
              <a:cxn ang="0">
                <a:pos x="connsiteX25694" y="connsiteY25694"/>
              </a:cxn>
              <a:cxn ang="0">
                <a:pos x="connsiteX25695" y="connsiteY25695"/>
              </a:cxn>
              <a:cxn ang="0">
                <a:pos x="connsiteX25696" y="connsiteY25696"/>
              </a:cxn>
              <a:cxn ang="0">
                <a:pos x="connsiteX25697" y="connsiteY25697"/>
              </a:cxn>
              <a:cxn ang="0">
                <a:pos x="connsiteX25698" y="connsiteY25698"/>
              </a:cxn>
              <a:cxn ang="0">
                <a:pos x="connsiteX25699" y="connsiteY25699"/>
              </a:cxn>
              <a:cxn ang="0">
                <a:pos x="connsiteX25700" y="connsiteY25700"/>
              </a:cxn>
              <a:cxn ang="0">
                <a:pos x="connsiteX25701" y="connsiteY25701"/>
              </a:cxn>
              <a:cxn ang="0">
                <a:pos x="connsiteX25702" y="connsiteY25702"/>
              </a:cxn>
              <a:cxn ang="0">
                <a:pos x="connsiteX25703" y="connsiteY25703"/>
              </a:cxn>
              <a:cxn ang="0">
                <a:pos x="connsiteX25704" y="connsiteY25704"/>
              </a:cxn>
              <a:cxn ang="0">
                <a:pos x="connsiteX25705" y="connsiteY25705"/>
              </a:cxn>
              <a:cxn ang="0">
                <a:pos x="connsiteX25706" y="connsiteY25706"/>
              </a:cxn>
              <a:cxn ang="0">
                <a:pos x="connsiteX25707" y="connsiteY25707"/>
              </a:cxn>
              <a:cxn ang="0">
                <a:pos x="connsiteX25708" y="connsiteY25708"/>
              </a:cxn>
              <a:cxn ang="0">
                <a:pos x="connsiteX25709" y="connsiteY25709"/>
              </a:cxn>
              <a:cxn ang="0">
                <a:pos x="connsiteX25710" y="connsiteY25710"/>
              </a:cxn>
              <a:cxn ang="0">
                <a:pos x="connsiteX25711" y="connsiteY25711"/>
              </a:cxn>
              <a:cxn ang="0">
                <a:pos x="connsiteX25712" y="connsiteY25712"/>
              </a:cxn>
              <a:cxn ang="0">
                <a:pos x="connsiteX25713" y="connsiteY25713"/>
              </a:cxn>
              <a:cxn ang="0">
                <a:pos x="connsiteX25714" y="connsiteY25714"/>
              </a:cxn>
              <a:cxn ang="0">
                <a:pos x="connsiteX25715" y="connsiteY25715"/>
              </a:cxn>
              <a:cxn ang="0">
                <a:pos x="connsiteX25716" y="connsiteY25716"/>
              </a:cxn>
              <a:cxn ang="0">
                <a:pos x="connsiteX25717" y="connsiteY25717"/>
              </a:cxn>
              <a:cxn ang="0">
                <a:pos x="connsiteX25718" y="connsiteY25718"/>
              </a:cxn>
              <a:cxn ang="0">
                <a:pos x="connsiteX25719" y="connsiteY25719"/>
              </a:cxn>
              <a:cxn ang="0">
                <a:pos x="connsiteX25720" y="connsiteY25720"/>
              </a:cxn>
              <a:cxn ang="0">
                <a:pos x="connsiteX25721" y="connsiteY25721"/>
              </a:cxn>
              <a:cxn ang="0">
                <a:pos x="connsiteX25722" y="connsiteY25722"/>
              </a:cxn>
              <a:cxn ang="0">
                <a:pos x="connsiteX25723" y="connsiteY25723"/>
              </a:cxn>
              <a:cxn ang="0">
                <a:pos x="connsiteX25724" y="connsiteY25724"/>
              </a:cxn>
              <a:cxn ang="0">
                <a:pos x="connsiteX25725" y="connsiteY25725"/>
              </a:cxn>
              <a:cxn ang="0">
                <a:pos x="connsiteX25726" y="connsiteY25726"/>
              </a:cxn>
              <a:cxn ang="0">
                <a:pos x="connsiteX25727" y="connsiteY25727"/>
              </a:cxn>
              <a:cxn ang="0">
                <a:pos x="connsiteX25728" y="connsiteY25728"/>
              </a:cxn>
              <a:cxn ang="0">
                <a:pos x="connsiteX25729" y="connsiteY25729"/>
              </a:cxn>
              <a:cxn ang="0">
                <a:pos x="connsiteX25730" y="connsiteY25730"/>
              </a:cxn>
              <a:cxn ang="0">
                <a:pos x="connsiteX25731" y="connsiteY25731"/>
              </a:cxn>
              <a:cxn ang="0">
                <a:pos x="connsiteX25732" y="connsiteY25732"/>
              </a:cxn>
              <a:cxn ang="0">
                <a:pos x="connsiteX25733" y="connsiteY25733"/>
              </a:cxn>
              <a:cxn ang="0">
                <a:pos x="connsiteX25734" y="connsiteY25734"/>
              </a:cxn>
              <a:cxn ang="0">
                <a:pos x="connsiteX25735" y="connsiteY25735"/>
              </a:cxn>
              <a:cxn ang="0">
                <a:pos x="connsiteX25736" y="connsiteY25736"/>
              </a:cxn>
              <a:cxn ang="0">
                <a:pos x="connsiteX25737" y="connsiteY25737"/>
              </a:cxn>
              <a:cxn ang="0">
                <a:pos x="connsiteX25738" y="connsiteY25738"/>
              </a:cxn>
              <a:cxn ang="0">
                <a:pos x="connsiteX25739" y="connsiteY25739"/>
              </a:cxn>
              <a:cxn ang="0">
                <a:pos x="connsiteX25740" y="connsiteY25740"/>
              </a:cxn>
              <a:cxn ang="0">
                <a:pos x="connsiteX25741" y="connsiteY25741"/>
              </a:cxn>
              <a:cxn ang="0">
                <a:pos x="connsiteX25742" y="connsiteY25742"/>
              </a:cxn>
              <a:cxn ang="0">
                <a:pos x="connsiteX25743" y="connsiteY25743"/>
              </a:cxn>
              <a:cxn ang="0">
                <a:pos x="connsiteX25744" y="connsiteY25744"/>
              </a:cxn>
              <a:cxn ang="0">
                <a:pos x="connsiteX25745" y="connsiteY25745"/>
              </a:cxn>
              <a:cxn ang="0">
                <a:pos x="connsiteX25746" y="connsiteY25746"/>
              </a:cxn>
              <a:cxn ang="0">
                <a:pos x="connsiteX25747" y="connsiteY25747"/>
              </a:cxn>
              <a:cxn ang="0">
                <a:pos x="connsiteX25748" y="connsiteY25748"/>
              </a:cxn>
              <a:cxn ang="0">
                <a:pos x="connsiteX25749" y="connsiteY25749"/>
              </a:cxn>
              <a:cxn ang="0">
                <a:pos x="connsiteX25750" y="connsiteY25750"/>
              </a:cxn>
              <a:cxn ang="0">
                <a:pos x="connsiteX25751" y="connsiteY25751"/>
              </a:cxn>
              <a:cxn ang="0">
                <a:pos x="connsiteX25752" y="connsiteY25752"/>
              </a:cxn>
              <a:cxn ang="0">
                <a:pos x="connsiteX25753" y="connsiteY25753"/>
              </a:cxn>
              <a:cxn ang="0">
                <a:pos x="connsiteX25754" y="connsiteY25754"/>
              </a:cxn>
              <a:cxn ang="0">
                <a:pos x="connsiteX25755" y="connsiteY25755"/>
              </a:cxn>
              <a:cxn ang="0">
                <a:pos x="connsiteX25756" y="connsiteY25756"/>
              </a:cxn>
              <a:cxn ang="0">
                <a:pos x="connsiteX25757" y="connsiteY25757"/>
              </a:cxn>
              <a:cxn ang="0">
                <a:pos x="connsiteX25758" y="connsiteY25758"/>
              </a:cxn>
              <a:cxn ang="0">
                <a:pos x="connsiteX25759" y="connsiteY25759"/>
              </a:cxn>
              <a:cxn ang="0">
                <a:pos x="connsiteX25760" y="connsiteY25760"/>
              </a:cxn>
              <a:cxn ang="0">
                <a:pos x="connsiteX25761" y="connsiteY25761"/>
              </a:cxn>
              <a:cxn ang="0">
                <a:pos x="connsiteX25762" y="connsiteY25762"/>
              </a:cxn>
              <a:cxn ang="0">
                <a:pos x="connsiteX25763" y="connsiteY25763"/>
              </a:cxn>
              <a:cxn ang="0">
                <a:pos x="connsiteX25764" y="connsiteY25764"/>
              </a:cxn>
              <a:cxn ang="0">
                <a:pos x="connsiteX25765" y="connsiteY25765"/>
              </a:cxn>
              <a:cxn ang="0">
                <a:pos x="connsiteX25766" y="connsiteY25766"/>
              </a:cxn>
              <a:cxn ang="0">
                <a:pos x="connsiteX25767" y="connsiteY25767"/>
              </a:cxn>
              <a:cxn ang="0">
                <a:pos x="connsiteX25768" y="connsiteY25768"/>
              </a:cxn>
              <a:cxn ang="0">
                <a:pos x="connsiteX25769" y="connsiteY25769"/>
              </a:cxn>
              <a:cxn ang="0">
                <a:pos x="connsiteX25770" y="connsiteY25770"/>
              </a:cxn>
              <a:cxn ang="0">
                <a:pos x="connsiteX25771" y="connsiteY25771"/>
              </a:cxn>
              <a:cxn ang="0">
                <a:pos x="connsiteX25772" y="connsiteY25772"/>
              </a:cxn>
              <a:cxn ang="0">
                <a:pos x="connsiteX25773" y="connsiteY25773"/>
              </a:cxn>
              <a:cxn ang="0">
                <a:pos x="connsiteX25774" y="connsiteY25774"/>
              </a:cxn>
              <a:cxn ang="0">
                <a:pos x="connsiteX25775" y="connsiteY25775"/>
              </a:cxn>
              <a:cxn ang="0">
                <a:pos x="connsiteX25776" y="connsiteY25776"/>
              </a:cxn>
              <a:cxn ang="0">
                <a:pos x="connsiteX25777" y="connsiteY25777"/>
              </a:cxn>
              <a:cxn ang="0">
                <a:pos x="connsiteX25778" y="connsiteY25778"/>
              </a:cxn>
              <a:cxn ang="0">
                <a:pos x="connsiteX25779" y="connsiteY25779"/>
              </a:cxn>
              <a:cxn ang="0">
                <a:pos x="connsiteX25780" y="connsiteY25780"/>
              </a:cxn>
              <a:cxn ang="0">
                <a:pos x="connsiteX25781" y="connsiteY25781"/>
              </a:cxn>
              <a:cxn ang="0">
                <a:pos x="connsiteX25782" y="connsiteY25782"/>
              </a:cxn>
              <a:cxn ang="0">
                <a:pos x="connsiteX25783" y="connsiteY25783"/>
              </a:cxn>
              <a:cxn ang="0">
                <a:pos x="connsiteX25784" y="connsiteY25784"/>
              </a:cxn>
              <a:cxn ang="0">
                <a:pos x="connsiteX25785" y="connsiteY25785"/>
              </a:cxn>
              <a:cxn ang="0">
                <a:pos x="connsiteX25786" y="connsiteY25786"/>
              </a:cxn>
              <a:cxn ang="0">
                <a:pos x="connsiteX25787" y="connsiteY25787"/>
              </a:cxn>
              <a:cxn ang="0">
                <a:pos x="connsiteX25788" y="connsiteY25788"/>
              </a:cxn>
              <a:cxn ang="0">
                <a:pos x="connsiteX25789" y="connsiteY25789"/>
              </a:cxn>
              <a:cxn ang="0">
                <a:pos x="connsiteX25790" y="connsiteY25790"/>
              </a:cxn>
              <a:cxn ang="0">
                <a:pos x="connsiteX25791" y="connsiteY25791"/>
              </a:cxn>
              <a:cxn ang="0">
                <a:pos x="connsiteX25792" y="connsiteY25792"/>
              </a:cxn>
              <a:cxn ang="0">
                <a:pos x="connsiteX25793" y="connsiteY25793"/>
              </a:cxn>
              <a:cxn ang="0">
                <a:pos x="connsiteX25794" y="connsiteY25794"/>
              </a:cxn>
              <a:cxn ang="0">
                <a:pos x="connsiteX25795" y="connsiteY25795"/>
              </a:cxn>
              <a:cxn ang="0">
                <a:pos x="connsiteX25796" y="connsiteY25796"/>
              </a:cxn>
              <a:cxn ang="0">
                <a:pos x="connsiteX25797" y="connsiteY25797"/>
              </a:cxn>
              <a:cxn ang="0">
                <a:pos x="connsiteX25798" y="connsiteY25798"/>
              </a:cxn>
              <a:cxn ang="0">
                <a:pos x="connsiteX25799" y="connsiteY25799"/>
              </a:cxn>
              <a:cxn ang="0">
                <a:pos x="connsiteX25800" y="connsiteY25800"/>
              </a:cxn>
              <a:cxn ang="0">
                <a:pos x="connsiteX25801" y="connsiteY25801"/>
              </a:cxn>
              <a:cxn ang="0">
                <a:pos x="connsiteX25802" y="connsiteY25802"/>
              </a:cxn>
              <a:cxn ang="0">
                <a:pos x="connsiteX25803" y="connsiteY25803"/>
              </a:cxn>
              <a:cxn ang="0">
                <a:pos x="connsiteX25804" y="connsiteY25804"/>
              </a:cxn>
              <a:cxn ang="0">
                <a:pos x="connsiteX25805" y="connsiteY25805"/>
              </a:cxn>
              <a:cxn ang="0">
                <a:pos x="connsiteX25806" y="connsiteY25806"/>
              </a:cxn>
              <a:cxn ang="0">
                <a:pos x="connsiteX25807" y="connsiteY25807"/>
              </a:cxn>
              <a:cxn ang="0">
                <a:pos x="connsiteX25808" y="connsiteY25808"/>
              </a:cxn>
              <a:cxn ang="0">
                <a:pos x="connsiteX25809" y="connsiteY25809"/>
              </a:cxn>
              <a:cxn ang="0">
                <a:pos x="connsiteX25810" y="connsiteY25810"/>
              </a:cxn>
              <a:cxn ang="0">
                <a:pos x="connsiteX25811" y="connsiteY25811"/>
              </a:cxn>
              <a:cxn ang="0">
                <a:pos x="connsiteX25812" y="connsiteY25812"/>
              </a:cxn>
              <a:cxn ang="0">
                <a:pos x="connsiteX25813" y="connsiteY25813"/>
              </a:cxn>
              <a:cxn ang="0">
                <a:pos x="connsiteX25814" y="connsiteY25814"/>
              </a:cxn>
              <a:cxn ang="0">
                <a:pos x="connsiteX25815" y="connsiteY25815"/>
              </a:cxn>
              <a:cxn ang="0">
                <a:pos x="connsiteX25816" y="connsiteY25816"/>
              </a:cxn>
              <a:cxn ang="0">
                <a:pos x="connsiteX25817" y="connsiteY25817"/>
              </a:cxn>
              <a:cxn ang="0">
                <a:pos x="connsiteX25818" y="connsiteY25818"/>
              </a:cxn>
              <a:cxn ang="0">
                <a:pos x="connsiteX25819" y="connsiteY25819"/>
              </a:cxn>
              <a:cxn ang="0">
                <a:pos x="connsiteX25820" y="connsiteY25820"/>
              </a:cxn>
              <a:cxn ang="0">
                <a:pos x="connsiteX25821" y="connsiteY25821"/>
              </a:cxn>
              <a:cxn ang="0">
                <a:pos x="connsiteX25822" y="connsiteY25822"/>
              </a:cxn>
              <a:cxn ang="0">
                <a:pos x="connsiteX25823" y="connsiteY25823"/>
              </a:cxn>
              <a:cxn ang="0">
                <a:pos x="connsiteX25824" y="connsiteY25824"/>
              </a:cxn>
              <a:cxn ang="0">
                <a:pos x="connsiteX25825" y="connsiteY25825"/>
              </a:cxn>
              <a:cxn ang="0">
                <a:pos x="connsiteX25826" y="connsiteY25826"/>
              </a:cxn>
              <a:cxn ang="0">
                <a:pos x="connsiteX25827" y="connsiteY25827"/>
              </a:cxn>
              <a:cxn ang="0">
                <a:pos x="connsiteX25828" y="connsiteY25828"/>
              </a:cxn>
              <a:cxn ang="0">
                <a:pos x="connsiteX25829" y="connsiteY25829"/>
              </a:cxn>
              <a:cxn ang="0">
                <a:pos x="connsiteX25830" y="connsiteY25830"/>
              </a:cxn>
              <a:cxn ang="0">
                <a:pos x="connsiteX25831" y="connsiteY25831"/>
              </a:cxn>
              <a:cxn ang="0">
                <a:pos x="connsiteX25832" y="connsiteY25832"/>
              </a:cxn>
              <a:cxn ang="0">
                <a:pos x="connsiteX25833" y="connsiteY25833"/>
              </a:cxn>
              <a:cxn ang="0">
                <a:pos x="connsiteX25834" y="connsiteY25834"/>
              </a:cxn>
              <a:cxn ang="0">
                <a:pos x="connsiteX25835" y="connsiteY25835"/>
              </a:cxn>
              <a:cxn ang="0">
                <a:pos x="connsiteX25836" y="connsiteY25836"/>
              </a:cxn>
              <a:cxn ang="0">
                <a:pos x="connsiteX25837" y="connsiteY25837"/>
              </a:cxn>
              <a:cxn ang="0">
                <a:pos x="connsiteX25838" y="connsiteY25838"/>
              </a:cxn>
              <a:cxn ang="0">
                <a:pos x="connsiteX25839" y="connsiteY25839"/>
              </a:cxn>
              <a:cxn ang="0">
                <a:pos x="connsiteX25840" y="connsiteY25840"/>
              </a:cxn>
              <a:cxn ang="0">
                <a:pos x="connsiteX25841" y="connsiteY25841"/>
              </a:cxn>
              <a:cxn ang="0">
                <a:pos x="connsiteX25842" y="connsiteY25842"/>
              </a:cxn>
              <a:cxn ang="0">
                <a:pos x="connsiteX25843" y="connsiteY25843"/>
              </a:cxn>
              <a:cxn ang="0">
                <a:pos x="connsiteX25844" y="connsiteY25844"/>
              </a:cxn>
              <a:cxn ang="0">
                <a:pos x="connsiteX25845" y="connsiteY25845"/>
              </a:cxn>
              <a:cxn ang="0">
                <a:pos x="connsiteX25846" y="connsiteY25846"/>
              </a:cxn>
              <a:cxn ang="0">
                <a:pos x="connsiteX25847" y="connsiteY25847"/>
              </a:cxn>
              <a:cxn ang="0">
                <a:pos x="connsiteX25848" y="connsiteY25848"/>
              </a:cxn>
              <a:cxn ang="0">
                <a:pos x="connsiteX25849" y="connsiteY25849"/>
              </a:cxn>
              <a:cxn ang="0">
                <a:pos x="connsiteX25850" y="connsiteY25850"/>
              </a:cxn>
              <a:cxn ang="0">
                <a:pos x="connsiteX25851" y="connsiteY25851"/>
              </a:cxn>
              <a:cxn ang="0">
                <a:pos x="connsiteX25852" y="connsiteY25852"/>
              </a:cxn>
              <a:cxn ang="0">
                <a:pos x="connsiteX25853" y="connsiteY25853"/>
              </a:cxn>
              <a:cxn ang="0">
                <a:pos x="connsiteX25854" y="connsiteY25854"/>
              </a:cxn>
              <a:cxn ang="0">
                <a:pos x="connsiteX25855" y="connsiteY25855"/>
              </a:cxn>
              <a:cxn ang="0">
                <a:pos x="connsiteX25856" y="connsiteY25856"/>
              </a:cxn>
              <a:cxn ang="0">
                <a:pos x="connsiteX25857" y="connsiteY25857"/>
              </a:cxn>
              <a:cxn ang="0">
                <a:pos x="connsiteX25858" y="connsiteY25858"/>
              </a:cxn>
              <a:cxn ang="0">
                <a:pos x="connsiteX25859" y="connsiteY25859"/>
              </a:cxn>
              <a:cxn ang="0">
                <a:pos x="connsiteX25860" y="connsiteY25860"/>
              </a:cxn>
              <a:cxn ang="0">
                <a:pos x="connsiteX25861" y="connsiteY25861"/>
              </a:cxn>
              <a:cxn ang="0">
                <a:pos x="connsiteX25862" y="connsiteY25862"/>
              </a:cxn>
              <a:cxn ang="0">
                <a:pos x="connsiteX25863" y="connsiteY25863"/>
              </a:cxn>
              <a:cxn ang="0">
                <a:pos x="connsiteX25864" y="connsiteY25864"/>
              </a:cxn>
              <a:cxn ang="0">
                <a:pos x="connsiteX25865" y="connsiteY25865"/>
              </a:cxn>
              <a:cxn ang="0">
                <a:pos x="connsiteX25866" y="connsiteY25866"/>
              </a:cxn>
              <a:cxn ang="0">
                <a:pos x="connsiteX25867" y="connsiteY25867"/>
              </a:cxn>
              <a:cxn ang="0">
                <a:pos x="connsiteX25868" y="connsiteY25868"/>
              </a:cxn>
              <a:cxn ang="0">
                <a:pos x="connsiteX25869" y="connsiteY25869"/>
              </a:cxn>
              <a:cxn ang="0">
                <a:pos x="connsiteX25870" y="connsiteY25870"/>
              </a:cxn>
              <a:cxn ang="0">
                <a:pos x="connsiteX25871" y="connsiteY25871"/>
              </a:cxn>
              <a:cxn ang="0">
                <a:pos x="connsiteX25872" y="connsiteY25872"/>
              </a:cxn>
              <a:cxn ang="0">
                <a:pos x="connsiteX25873" y="connsiteY25873"/>
              </a:cxn>
              <a:cxn ang="0">
                <a:pos x="connsiteX25874" y="connsiteY25874"/>
              </a:cxn>
              <a:cxn ang="0">
                <a:pos x="connsiteX25875" y="connsiteY25875"/>
              </a:cxn>
              <a:cxn ang="0">
                <a:pos x="connsiteX25876" y="connsiteY25876"/>
              </a:cxn>
              <a:cxn ang="0">
                <a:pos x="connsiteX25877" y="connsiteY25877"/>
              </a:cxn>
              <a:cxn ang="0">
                <a:pos x="connsiteX25878" y="connsiteY25878"/>
              </a:cxn>
              <a:cxn ang="0">
                <a:pos x="connsiteX25879" y="connsiteY25879"/>
              </a:cxn>
              <a:cxn ang="0">
                <a:pos x="connsiteX25880" y="connsiteY25880"/>
              </a:cxn>
              <a:cxn ang="0">
                <a:pos x="connsiteX25881" y="connsiteY25881"/>
              </a:cxn>
              <a:cxn ang="0">
                <a:pos x="connsiteX25882" y="connsiteY25882"/>
              </a:cxn>
              <a:cxn ang="0">
                <a:pos x="connsiteX25883" y="connsiteY25883"/>
              </a:cxn>
              <a:cxn ang="0">
                <a:pos x="connsiteX25884" y="connsiteY25884"/>
              </a:cxn>
              <a:cxn ang="0">
                <a:pos x="connsiteX25885" y="connsiteY25885"/>
              </a:cxn>
              <a:cxn ang="0">
                <a:pos x="connsiteX25886" y="connsiteY25886"/>
              </a:cxn>
              <a:cxn ang="0">
                <a:pos x="connsiteX25887" y="connsiteY25887"/>
              </a:cxn>
              <a:cxn ang="0">
                <a:pos x="connsiteX25888" y="connsiteY25888"/>
              </a:cxn>
              <a:cxn ang="0">
                <a:pos x="connsiteX25889" y="connsiteY25889"/>
              </a:cxn>
              <a:cxn ang="0">
                <a:pos x="connsiteX25890" y="connsiteY25890"/>
              </a:cxn>
              <a:cxn ang="0">
                <a:pos x="connsiteX25891" y="connsiteY25891"/>
              </a:cxn>
              <a:cxn ang="0">
                <a:pos x="connsiteX25892" y="connsiteY25892"/>
              </a:cxn>
              <a:cxn ang="0">
                <a:pos x="connsiteX25893" y="connsiteY25893"/>
              </a:cxn>
              <a:cxn ang="0">
                <a:pos x="connsiteX25894" y="connsiteY25894"/>
              </a:cxn>
              <a:cxn ang="0">
                <a:pos x="connsiteX25895" y="connsiteY25895"/>
              </a:cxn>
              <a:cxn ang="0">
                <a:pos x="connsiteX25896" y="connsiteY25896"/>
              </a:cxn>
              <a:cxn ang="0">
                <a:pos x="connsiteX25897" y="connsiteY25897"/>
              </a:cxn>
              <a:cxn ang="0">
                <a:pos x="connsiteX25898" y="connsiteY25898"/>
              </a:cxn>
              <a:cxn ang="0">
                <a:pos x="connsiteX25899" y="connsiteY25899"/>
              </a:cxn>
              <a:cxn ang="0">
                <a:pos x="connsiteX25900" y="connsiteY25900"/>
              </a:cxn>
              <a:cxn ang="0">
                <a:pos x="connsiteX25901" y="connsiteY25901"/>
              </a:cxn>
              <a:cxn ang="0">
                <a:pos x="connsiteX25902" y="connsiteY25902"/>
              </a:cxn>
              <a:cxn ang="0">
                <a:pos x="connsiteX25903" y="connsiteY25903"/>
              </a:cxn>
              <a:cxn ang="0">
                <a:pos x="connsiteX25904" y="connsiteY25904"/>
              </a:cxn>
              <a:cxn ang="0">
                <a:pos x="connsiteX25905" y="connsiteY25905"/>
              </a:cxn>
              <a:cxn ang="0">
                <a:pos x="connsiteX25906" y="connsiteY25906"/>
              </a:cxn>
              <a:cxn ang="0">
                <a:pos x="connsiteX25907" y="connsiteY25907"/>
              </a:cxn>
              <a:cxn ang="0">
                <a:pos x="connsiteX25908" y="connsiteY25908"/>
              </a:cxn>
              <a:cxn ang="0">
                <a:pos x="connsiteX25909" y="connsiteY25909"/>
              </a:cxn>
              <a:cxn ang="0">
                <a:pos x="connsiteX25910" y="connsiteY25910"/>
              </a:cxn>
              <a:cxn ang="0">
                <a:pos x="connsiteX25911" y="connsiteY25911"/>
              </a:cxn>
              <a:cxn ang="0">
                <a:pos x="connsiteX25912" y="connsiteY25912"/>
              </a:cxn>
              <a:cxn ang="0">
                <a:pos x="connsiteX25913" y="connsiteY25913"/>
              </a:cxn>
              <a:cxn ang="0">
                <a:pos x="connsiteX25914" y="connsiteY25914"/>
              </a:cxn>
              <a:cxn ang="0">
                <a:pos x="connsiteX25915" y="connsiteY25915"/>
              </a:cxn>
              <a:cxn ang="0">
                <a:pos x="connsiteX25916" y="connsiteY25916"/>
              </a:cxn>
              <a:cxn ang="0">
                <a:pos x="connsiteX25917" y="connsiteY25917"/>
              </a:cxn>
              <a:cxn ang="0">
                <a:pos x="connsiteX25918" y="connsiteY25918"/>
              </a:cxn>
              <a:cxn ang="0">
                <a:pos x="connsiteX25919" y="connsiteY25919"/>
              </a:cxn>
              <a:cxn ang="0">
                <a:pos x="connsiteX25920" y="connsiteY25920"/>
              </a:cxn>
              <a:cxn ang="0">
                <a:pos x="connsiteX25921" y="connsiteY25921"/>
              </a:cxn>
              <a:cxn ang="0">
                <a:pos x="connsiteX25922" y="connsiteY25922"/>
              </a:cxn>
              <a:cxn ang="0">
                <a:pos x="connsiteX25923" y="connsiteY25923"/>
              </a:cxn>
              <a:cxn ang="0">
                <a:pos x="connsiteX25924" y="connsiteY25924"/>
              </a:cxn>
              <a:cxn ang="0">
                <a:pos x="connsiteX25925" y="connsiteY25925"/>
              </a:cxn>
              <a:cxn ang="0">
                <a:pos x="connsiteX25926" y="connsiteY25926"/>
              </a:cxn>
              <a:cxn ang="0">
                <a:pos x="connsiteX25927" y="connsiteY25927"/>
              </a:cxn>
              <a:cxn ang="0">
                <a:pos x="connsiteX25928" y="connsiteY25928"/>
              </a:cxn>
              <a:cxn ang="0">
                <a:pos x="connsiteX25929" y="connsiteY25929"/>
              </a:cxn>
              <a:cxn ang="0">
                <a:pos x="connsiteX25930" y="connsiteY25930"/>
              </a:cxn>
              <a:cxn ang="0">
                <a:pos x="connsiteX25931" y="connsiteY25931"/>
              </a:cxn>
              <a:cxn ang="0">
                <a:pos x="connsiteX25932" y="connsiteY25932"/>
              </a:cxn>
              <a:cxn ang="0">
                <a:pos x="connsiteX25933" y="connsiteY25933"/>
              </a:cxn>
              <a:cxn ang="0">
                <a:pos x="connsiteX25934" y="connsiteY25934"/>
              </a:cxn>
              <a:cxn ang="0">
                <a:pos x="connsiteX25935" y="connsiteY25935"/>
              </a:cxn>
              <a:cxn ang="0">
                <a:pos x="connsiteX25936" y="connsiteY25936"/>
              </a:cxn>
              <a:cxn ang="0">
                <a:pos x="connsiteX25937" y="connsiteY25937"/>
              </a:cxn>
              <a:cxn ang="0">
                <a:pos x="connsiteX25938" y="connsiteY25938"/>
              </a:cxn>
              <a:cxn ang="0">
                <a:pos x="connsiteX25939" y="connsiteY25939"/>
              </a:cxn>
              <a:cxn ang="0">
                <a:pos x="connsiteX25940" y="connsiteY25940"/>
              </a:cxn>
              <a:cxn ang="0">
                <a:pos x="connsiteX25941" y="connsiteY25941"/>
              </a:cxn>
              <a:cxn ang="0">
                <a:pos x="connsiteX25942" y="connsiteY25942"/>
              </a:cxn>
              <a:cxn ang="0">
                <a:pos x="connsiteX25943" y="connsiteY25943"/>
              </a:cxn>
              <a:cxn ang="0">
                <a:pos x="connsiteX25944" y="connsiteY25944"/>
              </a:cxn>
              <a:cxn ang="0">
                <a:pos x="connsiteX25945" y="connsiteY25945"/>
              </a:cxn>
              <a:cxn ang="0">
                <a:pos x="connsiteX25946" y="connsiteY25946"/>
              </a:cxn>
              <a:cxn ang="0">
                <a:pos x="connsiteX25947" y="connsiteY25947"/>
              </a:cxn>
              <a:cxn ang="0">
                <a:pos x="connsiteX25948" y="connsiteY25948"/>
              </a:cxn>
              <a:cxn ang="0">
                <a:pos x="connsiteX25949" y="connsiteY25949"/>
              </a:cxn>
              <a:cxn ang="0">
                <a:pos x="connsiteX25950" y="connsiteY25950"/>
              </a:cxn>
              <a:cxn ang="0">
                <a:pos x="connsiteX25951" y="connsiteY25951"/>
              </a:cxn>
              <a:cxn ang="0">
                <a:pos x="connsiteX25952" y="connsiteY25952"/>
              </a:cxn>
              <a:cxn ang="0">
                <a:pos x="connsiteX25953" y="connsiteY25953"/>
              </a:cxn>
              <a:cxn ang="0">
                <a:pos x="connsiteX25954" y="connsiteY25954"/>
              </a:cxn>
              <a:cxn ang="0">
                <a:pos x="connsiteX25955" y="connsiteY25955"/>
              </a:cxn>
              <a:cxn ang="0">
                <a:pos x="connsiteX25956" y="connsiteY25956"/>
              </a:cxn>
              <a:cxn ang="0">
                <a:pos x="connsiteX25957" y="connsiteY25957"/>
              </a:cxn>
              <a:cxn ang="0">
                <a:pos x="connsiteX25958" y="connsiteY25958"/>
              </a:cxn>
              <a:cxn ang="0">
                <a:pos x="connsiteX25959" y="connsiteY25959"/>
              </a:cxn>
              <a:cxn ang="0">
                <a:pos x="connsiteX25960" y="connsiteY25960"/>
              </a:cxn>
              <a:cxn ang="0">
                <a:pos x="connsiteX25961" y="connsiteY25961"/>
              </a:cxn>
              <a:cxn ang="0">
                <a:pos x="connsiteX25962" y="connsiteY25962"/>
              </a:cxn>
              <a:cxn ang="0">
                <a:pos x="connsiteX25963" y="connsiteY25963"/>
              </a:cxn>
              <a:cxn ang="0">
                <a:pos x="connsiteX25964" y="connsiteY25964"/>
              </a:cxn>
              <a:cxn ang="0">
                <a:pos x="connsiteX25965" y="connsiteY25965"/>
              </a:cxn>
              <a:cxn ang="0">
                <a:pos x="connsiteX25966" y="connsiteY25966"/>
              </a:cxn>
              <a:cxn ang="0">
                <a:pos x="connsiteX25967" y="connsiteY25967"/>
              </a:cxn>
              <a:cxn ang="0">
                <a:pos x="connsiteX25968" y="connsiteY25968"/>
              </a:cxn>
              <a:cxn ang="0">
                <a:pos x="connsiteX25969" y="connsiteY25969"/>
              </a:cxn>
              <a:cxn ang="0">
                <a:pos x="connsiteX25970" y="connsiteY25970"/>
              </a:cxn>
              <a:cxn ang="0">
                <a:pos x="connsiteX25971" y="connsiteY25971"/>
              </a:cxn>
              <a:cxn ang="0">
                <a:pos x="connsiteX25972" y="connsiteY25972"/>
              </a:cxn>
              <a:cxn ang="0">
                <a:pos x="connsiteX25973" y="connsiteY25973"/>
              </a:cxn>
              <a:cxn ang="0">
                <a:pos x="connsiteX25974" y="connsiteY25974"/>
              </a:cxn>
              <a:cxn ang="0">
                <a:pos x="connsiteX25975" y="connsiteY25975"/>
              </a:cxn>
              <a:cxn ang="0">
                <a:pos x="connsiteX25976" y="connsiteY25976"/>
              </a:cxn>
              <a:cxn ang="0">
                <a:pos x="connsiteX25977" y="connsiteY25977"/>
              </a:cxn>
              <a:cxn ang="0">
                <a:pos x="connsiteX25978" y="connsiteY25978"/>
              </a:cxn>
              <a:cxn ang="0">
                <a:pos x="connsiteX25979" y="connsiteY25979"/>
              </a:cxn>
              <a:cxn ang="0">
                <a:pos x="connsiteX25980" y="connsiteY25980"/>
              </a:cxn>
              <a:cxn ang="0">
                <a:pos x="connsiteX25981" y="connsiteY25981"/>
              </a:cxn>
              <a:cxn ang="0">
                <a:pos x="connsiteX25982" y="connsiteY25982"/>
              </a:cxn>
              <a:cxn ang="0">
                <a:pos x="connsiteX25983" y="connsiteY25983"/>
              </a:cxn>
              <a:cxn ang="0">
                <a:pos x="connsiteX25984" y="connsiteY25984"/>
              </a:cxn>
              <a:cxn ang="0">
                <a:pos x="connsiteX25985" y="connsiteY25985"/>
              </a:cxn>
              <a:cxn ang="0">
                <a:pos x="connsiteX25986" y="connsiteY25986"/>
              </a:cxn>
              <a:cxn ang="0">
                <a:pos x="connsiteX25987" y="connsiteY25987"/>
              </a:cxn>
              <a:cxn ang="0">
                <a:pos x="connsiteX25988" y="connsiteY25988"/>
              </a:cxn>
              <a:cxn ang="0">
                <a:pos x="connsiteX25989" y="connsiteY25989"/>
              </a:cxn>
              <a:cxn ang="0">
                <a:pos x="connsiteX25990" y="connsiteY25990"/>
              </a:cxn>
              <a:cxn ang="0">
                <a:pos x="connsiteX25991" y="connsiteY25991"/>
              </a:cxn>
              <a:cxn ang="0">
                <a:pos x="connsiteX25992" y="connsiteY25992"/>
              </a:cxn>
              <a:cxn ang="0">
                <a:pos x="connsiteX25993" y="connsiteY25993"/>
              </a:cxn>
              <a:cxn ang="0">
                <a:pos x="connsiteX25994" y="connsiteY25994"/>
              </a:cxn>
              <a:cxn ang="0">
                <a:pos x="connsiteX25995" y="connsiteY25995"/>
              </a:cxn>
              <a:cxn ang="0">
                <a:pos x="connsiteX25996" y="connsiteY25996"/>
              </a:cxn>
              <a:cxn ang="0">
                <a:pos x="connsiteX25997" y="connsiteY25997"/>
              </a:cxn>
              <a:cxn ang="0">
                <a:pos x="connsiteX25998" y="connsiteY25998"/>
              </a:cxn>
              <a:cxn ang="0">
                <a:pos x="connsiteX25999" y="connsiteY25999"/>
              </a:cxn>
              <a:cxn ang="0">
                <a:pos x="connsiteX26000" y="connsiteY26000"/>
              </a:cxn>
              <a:cxn ang="0">
                <a:pos x="connsiteX26001" y="connsiteY26001"/>
              </a:cxn>
              <a:cxn ang="0">
                <a:pos x="connsiteX26002" y="connsiteY26002"/>
              </a:cxn>
              <a:cxn ang="0">
                <a:pos x="connsiteX26003" y="connsiteY26003"/>
              </a:cxn>
              <a:cxn ang="0">
                <a:pos x="connsiteX26004" y="connsiteY26004"/>
              </a:cxn>
              <a:cxn ang="0">
                <a:pos x="connsiteX26005" y="connsiteY26005"/>
              </a:cxn>
              <a:cxn ang="0">
                <a:pos x="connsiteX26006" y="connsiteY26006"/>
              </a:cxn>
              <a:cxn ang="0">
                <a:pos x="connsiteX26007" y="connsiteY26007"/>
              </a:cxn>
              <a:cxn ang="0">
                <a:pos x="connsiteX26008" y="connsiteY26008"/>
              </a:cxn>
              <a:cxn ang="0">
                <a:pos x="connsiteX26009" y="connsiteY26009"/>
              </a:cxn>
              <a:cxn ang="0">
                <a:pos x="connsiteX26010" y="connsiteY26010"/>
              </a:cxn>
              <a:cxn ang="0">
                <a:pos x="connsiteX26011" y="connsiteY26011"/>
              </a:cxn>
              <a:cxn ang="0">
                <a:pos x="connsiteX26012" y="connsiteY26012"/>
              </a:cxn>
              <a:cxn ang="0">
                <a:pos x="connsiteX26013" y="connsiteY26013"/>
              </a:cxn>
              <a:cxn ang="0">
                <a:pos x="connsiteX26014" y="connsiteY26014"/>
              </a:cxn>
              <a:cxn ang="0">
                <a:pos x="connsiteX26015" y="connsiteY26015"/>
              </a:cxn>
              <a:cxn ang="0">
                <a:pos x="connsiteX26016" y="connsiteY26016"/>
              </a:cxn>
              <a:cxn ang="0">
                <a:pos x="connsiteX26017" y="connsiteY26017"/>
              </a:cxn>
              <a:cxn ang="0">
                <a:pos x="connsiteX26018" y="connsiteY26018"/>
              </a:cxn>
              <a:cxn ang="0">
                <a:pos x="connsiteX26019" y="connsiteY26019"/>
              </a:cxn>
              <a:cxn ang="0">
                <a:pos x="connsiteX26020" y="connsiteY26020"/>
              </a:cxn>
              <a:cxn ang="0">
                <a:pos x="connsiteX26021" y="connsiteY26021"/>
              </a:cxn>
              <a:cxn ang="0">
                <a:pos x="connsiteX26022" y="connsiteY26022"/>
              </a:cxn>
              <a:cxn ang="0">
                <a:pos x="connsiteX26023" y="connsiteY26023"/>
              </a:cxn>
              <a:cxn ang="0">
                <a:pos x="connsiteX26024" y="connsiteY26024"/>
              </a:cxn>
              <a:cxn ang="0">
                <a:pos x="connsiteX26025" y="connsiteY26025"/>
              </a:cxn>
              <a:cxn ang="0">
                <a:pos x="connsiteX26026" y="connsiteY26026"/>
              </a:cxn>
              <a:cxn ang="0">
                <a:pos x="connsiteX26027" y="connsiteY26027"/>
              </a:cxn>
              <a:cxn ang="0">
                <a:pos x="connsiteX26028" y="connsiteY26028"/>
              </a:cxn>
              <a:cxn ang="0">
                <a:pos x="connsiteX26029" y="connsiteY26029"/>
              </a:cxn>
              <a:cxn ang="0">
                <a:pos x="connsiteX26030" y="connsiteY26030"/>
              </a:cxn>
              <a:cxn ang="0">
                <a:pos x="connsiteX26031" y="connsiteY26031"/>
              </a:cxn>
              <a:cxn ang="0">
                <a:pos x="connsiteX26032" y="connsiteY26032"/>
              </a:cxn>
              <a:cxn ang="0">
                <a:pos x="connsiteX26033" y="connsiteY26033"/>
              </a:cxn>
              <a:cxn ang="0">
                <a:pos x="connsiteX26034" y="connsiteY26034"/>
              </a:cxn>
              <a:cxn ang="0">
                <a:pos x="connsiteX26035" y="connsiteY26035"/>
              </a:cxn>
              <a:cxn ang="0">
                <a:pos x="connsiteX26036" y="connsiteY26036"/>
              </a:cxn>
              <a:cxn ang="0">
                <a:pos x="connsiteX26037" y="connsiteY26037"/>
              </a:cxn>
              <a:cxn ang="0">
                <a:pos x="connsiteX26038" y="connsiteY26038"/>
              </a:cxn>
              <a:cxn ang="0">
                <a:pos x="connsiteX26039" y="connsiteY26039"/>
              </a:cxn>
              <a:cxn ang="0">
                <a:pos x="connsiteX26040" y="connsiteY26040"/>
              </a:cxn>
              <a:cxn ang="0">
                <a:pos x="connsiteX26041" y="connsiteY26041"/>
              </a:cxn>
              <a:cxn ang="0">
                <a:pos x="connsiteX26042" y="connsiteY26042"/>
              </a:cxn>
              <a:cxn ang="0">
                <a:pos x="connsiteX26043" y="connsiteY26043"/>
              </a:cxn>
              <a:cxn ang="0">
                <a:pos x="connsiteX26044" y="connsiteY26044"/>
              </a:cxn>
              <a:cxn ang="0">
                <a:pos x="connsiteX26045" y="connsiteY26045"/>
              </a:cxn>
              <a:cxn ang="0">
                <a:pos x="connsiteX26046" y="connsiteY26046"/>
              </a:cxn>
              <a:cxn ang="0">
                <a:pos x="connsiteX26047" y="connsiteY26047"/>
              </a:cxn>
              <a:cxn ang="0">
                <a:pos x="connsiteX26048" y="connsiteY26048"/>
              </a:cxn>
              <a:cxn ang="0">
                <a:pos x="connsiteX26049" y="connsiteY26049"/>
              </a:cxn>
              <a:cxn ang="0">
                <a:pos x="connsiteX26050" y="connsiteY26050"/>
              </a:cxn>
              <a:cxn ang="0">
                <a:pos x="connsiteX26051" y="connsiteY26051"/>
              </a:cxn>
              <a:cxn ang="0">
                <a:pos x="connsiteX26052" y="connsiteY26052"/>
              </a:cxn>
              <a:cxn ang="0">
                <a:pos x="connsiteX26053" y="connsiteY26053"/>
              </a:cxn>
              <a:cxn ang="0">
                <a:pos x="connsiteX26054" y="connsiteY26054"/>
              </a:cxn>
              <a:cxn ang="0">
                <a:pos x="connsiteX26055" y="connsiteY26055"/>
              </a:cxn>
              <a:cxn ang="0">
                <a:pos x="connsiteX26056" y="connsiteY26056"/>
              </a:cxn>
              <a:cxn ang="0">
                <a:pos x="connsiteX26057" y="connsiteY26057"/>
              </a:cxn>
              <a:cxn ang="0">
                <a:pos x="connsiteX26058" y="connsiteY26058"/>
              </a:cxn>
              <a:cxn ang="0">
                <a:pos x="connsiteX26059" y="connsiteY26059"/>
              </a:cxn>
              <a:cxn ang="0">
                <a:pos x="connsiteX26060" y="connsiteY26060"/>
              </a:cxn>
              <a:cxn ang="0">
                <a:pos x="connsiteX26061" y="connsiteY26061"/>
              </a:cxn>
              <a:cxn ang="0">
                <a:pos x="connsiteX26062" y="connsiteY26062"/>
              </a:cxn>
              <a:cxn ang="0">
                <a:pos x="connsiteX26063" y="connsiteY26063"/>
              </a:cxn>
              <a:cxn ang="0">
                <a:pos x="connsiteX26064" y="connsiteY26064"/>
              </a:cxn>
              <a:cxn ang="0">
                <a:pos x="connsiteX26065" y="connsiteY26065"/>
              </a:cxn>
              <a:cxn ang="0">
                <a:pos x="connsiteX26066" y="connsiteY26066"/>
              </a:cxn>
              <a:cxn ang="0">
                <a:pos x="connsiteX26067" y="connsiteY26067"/>
              </a:cxn>
              <a:cxn ang="0">
                <a:pos x="connsiteX26068" y="connsiteY26068"/>
              </a:cxn>
              <a:cxn ang="0">
                <a:pos x="connsiteX26069" y="connsiteY26069"/>
              </a:cxn>
              <a:cxn ang="0">
                <a:pos x="connsiteX26070" y="connsiteY26070"/>
              </a:cxn>
              <a:cxn ang="0">
                <a:pos x="connsiteX26071" y="connsiteY26071"/>
              </a:cxn>
              <a:cxn ang="0">
                <a:pos x="connsiteX26072" y="connsiteY26072"/>
              </a:cxn>
              <a:cxn ang="0">
                <a:pos x="connsiteX26073" y="connsiteY26073"/>
              </a:cxn>
              <a:cxn ang="0">
                <a:pos x="connsiteX26074" y="connsiteY26074"/>
              </a:cxn>
              <a:cxn ang="0">
                <a:pos x="connsiteX26075" y="connsiteY26075"/>
              </a:cxn>
              <a:cxn ang="0">
                <a:pos x="connsiteX26076" y="connsiteY26076"/>
              </a:cxn>
              <a:cxn ang="0">
                <a:pos x="connsiteX26077" y="connsiteY26077"/>
              </a:cxn>
              <a:cxn ang="0">
                <a:pos x="connsiteX26078" y="connsiteY26078"/>
              </a:cxn>
              <a:cxn ang="0">
                <a:pos x="connsiteX26079" y="connsiteY26079"/>
              </a:cxn>
              <a:cxn ang="0">
                <a:pos x="connsiteX26080" y="connsiteY26080"/>
              </a:cxn>
              <a:cxn ang="0">
                <a:pos x="connsiteX26081" y="connsiteY26081"/>
              </a:cxn>
              <a:cxn ang="0">
                <a:pos x="connsiteX26082" y="connsiteY26082"/>
              </a:cxn>
              <a:cxn ang="0">
                <a:pos x="connsiteX26083" y="connsiteY26083"/>
              </a:cxn>
              <a:cxn ang="0">
                <a:pos x="connsiteX26084" y="connsiteY26084"/>
              </a:cxn>
              <a:cxn ang="0">
                <a:pos x="connsiteX26085" y="connsiteY26085"/>
              </a:cxn>
              <a:cxn ang="0">
                <a:pos x="connsiteX26086" y="connsiteY26086"/>
              </a:cxn>
              <a:cxn ang="0">
                <a:pos x="connsiteX26087" y="connsiteY26087"/>
              </a:cxn>
              <a:cxn ang="0">
                <a:pos x="connsiteX26088" y="connsiteY26088"/>
              </a:cxn>
              <a:cxn ang="0">
                <a:pos x="connsiteX26089" y="connsiteY26089"/>
              </a:cxn>
              <a:cxn ang="0">
                <a:pos x="connsiteX26090" y="connsiteY26090"/>
              </a:cxn>
              <a:cxn ang="0">
                <a:pos x="connsiteX26091" y="connsiteY26091"/>
              </a:cxn>
              <a:cxn ang="0">
                <a:pos x="connsiteX26092" y="connsiteY26092"/>
              </a:cxn>
              <a:cxn ang="0">
                <a:pos x="connsiteX26093" y="connsiteY26093"/>
              </a:cxn>
              <a:cxn ang="0">
                <a:pos x="connsiteX26094" y="connsiteY26094"/>
              </a:cxn>
              <a:cxn ang="0">
                <a:pos x="connsiteX26095" y="connsiteY26095"/>
              </a:cxn>
              <a:cxn ang="0">
                <a:pos x="connsiteX26096" y="connsiteY26096"/>
              </a:cxn>
              <a:cxn ang="0">
                <a:pos x="connsiteX26097" y="connsiteY26097"/>
              </a:cxn>
              <a:cxn ang="0">
                <a:pos x="connsiteX26098" y="connsiteY26098"/>
              </a:cxn>
              <a:cxn ang="0">
                <a:pos x="connsiteX26099" y="connsiteY26099"/>
              </a:cxn>
              <a:cxn ang="0">
                <a:pos x="connsiteX26100" y="connsiteY26100"/>
              </a:cxn>
              <a:cxn ang="0">
                <a:pos x="connsiteX26101" y="connsiteY26101"/>
              </a:cxn>
              <a:cxn ang="0">
                <a:pos x="connsiteX26102" y="connsiteY26102"/>
              </a:cxn>
              <a:cxn ang="0">
                <a:pos x="connsiteX26103" y="connsiteY26103"/>
              </a:cxn>
              <a:cxn ang="0">
                <a:pos x="connsiteX26104" y="connsiteY26104"/>
              </a:cxn>
              <a:cxn ang="0">
                <a:pos x="connsiteX26105" y="connsiteY26105"/>
              </a:cxn>
              <a:cxn ang="0">
                <a:pos x="connsiteX26106" y="connsiteY26106"/>
              </a:cxn>
              <a:cxn ang="0">
                <a:pos x="connsiteX26107" y="connsiteY26107"/>
              </a:cxn>
              <a:cxn ang="0">
                <a:pos x="connsiteX26108" y="connsiteY26108"/>
              </a:cxn>
              <a:cxn ang="0">
                <a:pos x="connsiteX26109" y="connsiteY26109"/>
              </a:cxn>
              <a:cxn ang="0">
                <a:pos x="connsiteX26110" y="connsiteY26110"/>
              </a:cxn>
              <a:cxn ang="0">
                <a:pos x="connsiteX26111" y="connsiteY26111"/>
              </a:cxn>
              <a:cxn ang="0">
                <a:pos x="connsiteX26112" y="connsiteY26112"/>
              </a:cxn>
              <a:cxn ang="0">
                <a:pos x="connsiteX26113" y="connsiteY26113"/>
              </a:cxn>
              <a:cxn ang="0">
                <a:pos x="connsiteX26114" y="connsiteY26114"/>
              </a:cxn>
              <a:cxn ang="0">
                <a:pos x="connsiteX26115" y="connsiteY26115"/>
              </a:cxn>
              <a:cxn ang="0">
                <a:pos x="connsiteX26116" y="connsiteY26116"/>
              </a:cxn>
              <a:cxn ang="0">
                <a:pos x="connsiteX26117" y="connsiteY26117"/>
              </a:cxn>
              <a:cxn ang="0">
                <a:pos x="connsiteX26118" y="connsiteY26118"/>
              </a:cxn>
              <a:cxn ang="0">
                <a:pos x="connsiteX26119" y="connsiteY26119"/>
              </a:cxn>
              <a:cxn ang="0">
                <a:pos x="connsiteX26120" y="connsiteY26120"/>
              </a:cxn>
              <a:cxn ang="0">
                <a:pos x="connsiteX26121" y="connsiteY26121"/>
              </a:cxn>
              <a:cxn ang="0">
                <a:pos x="connsiteX26122" y="connsiteY26122"/>
              </a:cxn>
              <a:cxn ang="0">
                <a:pos x="connsiteX26123" y="connsiteY26123"/>
              </a:cxn>
              <a:cxn ang="0">
                <a:pos x="connsiteX26124" y="connsiteY26124"/>
              </a:cxn>
              <a:cxn ang="0">
                <a:pos x="connsiteX26125" y="connsiteY26125"/>
              </a:cxn>
              <a:cxn ang="0">
                <a:pos x="connsiteX26126" y="connsiteY26126"/>
              </a:cxn>
              <a:cxn ang="0">
                <a:pos x="connsiteX26127" y="connsiteY26127"/>
              </a:cxn>
              <a:cxn ang="0">
                <a:pos x="connsiteX26128" y="connsiteY26128"/>
              </a:cxn>
              <a:cxn ang="0">
                <a:pos x="connsiteX26129" y="connsiteY26129"/>
              </a:cxn>
              <a:cxn ang="0">
                <a:pos x="connsiteX26130" y="connsiteY26130"/>
              </a:cxn>
              <a:cxn ang="0">
                <a:pos x="connsiteX26131" y="connsiteY26131"/>
              </a:cxn>
              <a:cxn ang="0">
                <a:pos x="connsiteX26132" y="connsiteY26132"/>
              </a:cxn>
              <a:cxn ang="0">
                <a:pos x="connsiteX26133" y="connsiteY26133"/>
              </a:cxn>
              <a:cxn ang="0">
                <a:pos x="connsiteX26134" y="connsiteY26134"/>
              </a:cxn>
              <a:cxn ang="0">
                <a:pos x="connsiteX26135" y="connsiteY26135"/>
              </a:cxn>
              <a:cxn ang="0">
                <a:pos x="connsiteX26136" y="connsiteY26136"/>
              </a:cxn>
              <a:cxn ang="0">
                <a:pos x="connsiteX26137" y="connsiteY26137"/>
              </a:cxn>
              <a:cxn ang="0">
                <a:pos x="connsiteX26138" y="connsiteY26138"/>
              </a:cxn>
              <a:cxn ang="0">
                <a:pos x="connsiteX26139" y="connsiteY26139"/>
              </a:cxn>
              <a:cxn ang="0">
                <a:pos x="connsiteX26140" y="connsiteY26140"/>
              </a:cxn>
              <a:cxn ang="0">
                <a:pos x="connsiteX26141" y="connsiteY26141"/>
              </a:cxn>
              <a:cxn ang="0">
                <a:pos x="connsiteX26142" y="connsiteY26142"/>
              </a:cxn>
              <a:cxn ang="0">
                <a:pos x="connsiteX26143" y="connsiteY26143"/>
              </a:cxn>
              <a:cxn ang="0">
                <a:pos x="connsiteX26144" y="connsiteY26144"/>
              </a:cxn>
              <a:cxn ang="0">
                <a:pos x="connsiteX26145" y="connsiteY26145"/>
              </a:cxn>
              <a:cxn ang="0">
                <a:pos x="connsiteX26146" y="connsiteY26146"/>
              </a:cxn>
              <a:cxn ang="0">
                <a:pos x="connsiteX26147" y="connsiteY26147"/>
              </a:cxn>
              <a:cxn ang="0">
                <a:pos x="connsiteX26148" y="connsiteY26148"/>
              </a:cxn>
              <a:cxn ang="0">
                <a:pos x="connsiteX26149" y="connsiteY26149"/>
              </a:cxn>
              <a:cxn ang="0">
                <a:pos x="connsiteX26150" y="connsiteY26150"/>
              </a:cxn>
              <a:cxn ang="0">
                <a:pos x="connsiteX26151" y="connsiteY26151"/>
              </a:cxn>
              <a:cxn ang="0">
                <a:pos x="connsiteX26152" y="connsiteY26152"/>
              </a:cxn>
              <a:cxn ang="0">
                <a:pos x="connsiteX26153" y="connsiteY26153"/>
              </a:cxn>
              <a:cxn ang="0">
                <a:pos x="connsiteX26154" y="connsiteY26154"/>
              </a:cxn>
              <a:cxn ang="0">
                <a:pos x="connsiteX26155" y="connsiteY26155"/>
              </a:cxn>
              <a:cxn ang="0">
                <a:pos x="connsiteX26156" y="connsiteY26156"/>
              </a:cxn>
              <a:cxn ang="0">
                <a:pos x="connsiteX26157" y="connsiteY26157"/>
              </a:cxn>
              <a:cxn ang="0">
                <a:pos x="connsiteX26158" y="connsiteY26158"/>
              </a:cxn>
              <a:cxn ang="0">
                <a:pos x="connsiteX26159" y="connsiteY26159"/>
              </a:cxn>
              <a:cxn ang="0">
                <a:pos x="connsiteX26160" y="connsiteY26160"/>
              </a:cxn>
              <a:cxn ang="0">
                <a:pos x="connsiteX26161" y="connsiteY26161"/>
              </a:cxn>
              <a:cxn ang="0">
                <a:pos x="connsiteX26162" y="connsiteY26162"/>
              </a:cxn>
              <a:cxn ang="0">
                <a:pos x="connsiteX26163" y="connsiteY26163"/>
              </a:cxn>
              <a:cxn ang="0">
                <a:pos x="connsiteX26164" y="connsiteY26164"/>
              </a:cxn>
              <a:cxn ang="0">
                <a:pos x="connsiteX26165" y="connsiteY26165"/>
              </a:cxn>
              <a:cxn ang="0">
                <a:pos x="connsiteX26166" y="connsiteY26166"/>
              </a:cxn>
              <a:cxn ang="0">
                <a:pos x="connsiteX26167" y="connsiteY26167"/>
              </a:cxn>
              <a:cxn ang="0">
                <a:pos x="connsiteX26168" y="connsiteY26168"/>
              </a:cxn>
              <a:cxn ang="0">
                <a:pos x="connsiteX26169" y="connsiteY26169"/>
              </a:cxn>
              <a:cxn ang="0">
                <a:pos x="connsiteX26170" y="connsiteY26170"/>
              </a:cxn>
              <a:cxn ang="0">
                <a:pos x="connsiteX26171" y="connsiteY26171"/>
              </a:cxn>
              <a:cxn ang="0">
                <a:pos x="connsiteX26172" y="connsiteY26172"/>
              </a:cxn>
              <a:cxn ang="0">
                <a:pos x="connsiteX26173" y="connsiteY26173"/>
              </a:cxn>
              <a:cxn ang="0">
                <a:pos x="connsiteX26174" y="connsiteY26174"/>
              </a:cxn>
              <a:cxn ang="0">
                <a:pos x="connsiteX26175" y="connsiteY26175"/>
              </a:cxn>
              <a:cxn ang="0">
                <a:pos x="connsiteX26176" y="connsiteY26176"/>
              </a:cxn>
              <a:cxn ang="0">
                <a:pos x="connsiteX26177" y="connsiteY26177"/>
              </a:cxn>
              <a:cxn ang="0">
                <a:pos x="connsiteX26178" y="connsiteY26178"/>
              </a:cxn>
              <a:cxn ang="0">
                <a:pos x="connsiteX26179" y="connsiteY26179"/>
              </a:cxn>
              <a:cxn ang="0">
                <a:pos x="connsiteX26180" y="connsiteY26180"/>
              </a:cxn>
              <a:cxn ang="0">
                <a:pos x="connsiteX26181" y="connsiteY26181"/>
              </a:cxn>
              <a:cxn ang="0">
                <a:pos x="connsiteX26182" y="connsiteY26182"/>
              </a:cxn>
              <a:cxn ang="0">
                <a:pos x="connsiteX26183" y="connsiteY26183"/>
              </a:cxn>
              <a:cxn ang="0">
                <a:pos x="connsiteX26184" y="connsiteY26184"/>
              </a:cxn>
              <a:cxn ang="0">
                <a:pos x="connsiteX26185" y="connsiteY26185"/>
              </a:cxn>
              <a:cxn ang="0">
                <a:pos x="connsiteX26186" y="connsiteY26186"/>
              </a:cxn>
              <a:cxn ang="0">
                <a:pos x="connsiteX26187" y="connsiteY26187"/>
              </a:cxn>
              <a:cxn ang="0">
                <a:pos x="connsiteX26188" y="connsiteY26188"/>
              </a:cxn>
              <a:cxn ang="0">
                <a:pos x="connsiteX26189" y="connsiteY26189"/>
              </a:cxn>
              <a:cxn ang="0">
                <a:pos x="connsiteX26190" y="connsiteY26190"/>
              </a:cxn>
              <a:cxn ang="0">
                <a:pos x="connsiteX26191" y="connsiteY26191"/>
              </a:cxn>
              <a:cxn ang="0">
                <a:pos x="connsiteX26192" y="connsiteY26192"/>
              </a:cxn>
              <a:cxn ang="0">
                <a:pos x="connsiteX26193" y="connsiteY26193"/>
              </a:cxn>
              <a:cxn ang="0">
                <a:pos x="connsiteX26194" y="connsiteY26194"/>
              </a:cxn>
              <a:cxn ang="0">
                <a:pos x="connsiteX26195" y="connsiteY26195"/>
              </a:cxn>
              <a:cxn ang="0">
                <a:pos x="connsiteX26196" y="connsiteY26196"/>
              </a:cxn>
              <a:cxn ang="0">
                <a:pos x="connsiteX26197" y="connsiteY26197"/>
              </a:cxn>
              <a:cxn ang="0">
                <a:pos x="connsiteX26198" y="connsiteY26198"/>
              </a:cxn>
              <a:cxn ang="0">
                <a:pos x="connsiteX26199" y="connsiteY26199"/>
              </a:cxn>
              <a:cxn ang="0">
                <a:pos x="connsiteX26200" y="connsiteY26200"/>
              </a:cxn>
              <a:cxn ang="0">
                <a:pos x="connsiteX26201" y="connsiteY26201"/>
              </a:cxn>
              <a:cxn ang="0">
                <a:pos x="connsiteX26202" y="connsiteY26202"/>
              </a:cxn>
              <a:cxn ang="0">
                <a:pos x="connsiteX26203" y="connsiteY26203"/>
              </a:cxn>
              <a:cxn ang="0">
                <a:pos x="connsiteX26204" y="connsiteY26204"/>
              </a:cxn>
              <a:cxn ang="0">
                <a:pos x="connsiteX26205" y="connsiteY26205"/>
              </a:cxn>
              <a:cxn ang="0">
                <a:pos x="connsiteX26206" y="connsiteY26206"/>
              </a:cxn>
              <a:cxn ang="0">
                <a:pos x="connsiteX26207" y="connsiteY26207"/>
              </a:cxn>
              <a:cxn ang="0">
                <a:pos x="connsiteX26208" y="connsiteY26208"/>
              </a:cxn>
              <a:cxn ang="0">
                <a:pos x="connsiteX26209" y="connsiteY26209"/>
              </a:cxn>
              <a:cxn ang="0">
                <a:pos x="connsiteX26210" y="connsiteY26210"/>
              </a:cxn>
              <a:cxn ang="0">
                <a:pos x="connsiteX26211" y="connsiteY26211"/>
              </a:cxn>
              <a:cxn ang="0">
                <a:pos x="connsiteX26212" y="connsiteY26212"/>
              </a:cxn>
              <a:cxn ang="0">
                <a:pos x="connsiteX26213" y="connsiteY26213"/>
              </a:cxn>
              <a:cxn ang="0">
                <a:pos x="connsiteX26214" y="connsiteY26214"/>
              </a:cxn>
              <a:cxn ang="0">
                <a:pos x="connsiteX26215" y="connsiteY26215"/>
              </a:cxn>
              <a:cxn ang="0">
                <a:pos x="connsiteX26216" y="connsiteY26216"/>
              </a:cxn>
              <a:cxn ang="0">
                <a:pos x="connsiteX26217" y="connsiteY26217"/>
              </a:cxn>
              <a:cxn ang="0">
                <a:pos x="connsiteX26218" y="connsiteY26218"/>
              </a:cxn>
              <a:cxn ang="0">
                <a:pos x="connsiteX26219" y="connsiteY26219"/>
              </a:cxn>
              <a:cxn ang="0">
                <a:pos x="connsiteX26220" y="connsiteY26220"/>
              </a:cxn>
              <a:cxn ang="0">
                <a:pos x="connsiteX26221" y="connsiteY26221"/>
              </a:cxn>
              <a:cxn ang="0">
                <a:pos x="connsiteX26222" y="connsiteY26222"/>
              </a:cxn>
              <a:cxn ang="0">
                <a:pos x="connsiteX26223" y="connsiteY26223"/>
              </a:cxn>
              <a:cxn ang="0">
                <a:pos x="connsiteX26224" y="connsiteY26224"/>
              </a:cxn>
              <a:cxn ang="0">
                <a:pos x="connsiteX26225" y="connsiteY26225"/>
              </a:cxn>
              <a:cxn ang="0">
                <a:pos x="connsiteX26226" y="connsiteY26226"/>
              </a:cxn>
              <a:cxn ang="0">
                <a:pos x="connsiteX26227" y="connsiteY26227"/>
              </a:cxn>
              <a:cxn ang="0">
                <a:pos x="connsiteX26228" y="connsiteY26228"/>
              </a:cxn>
              <a:cxn ang="0">
                <a:pos x="connsiteX26229" y="connsiteY26229"/>
              </a:cxn>
              <a:cxn ang="0">
                <a:pos x="connsiteX26230" y="connsiteY26230"/>
              </a:cxn>
              <a:cxn ang="0">
                <a:pos x="connsiteX26231" y="connsiteY26231"/>
              </a:cxn>
              <a:cxn ang="0">
                <a:pos x="connsiteX26232" y="connsiteY26232"/>
              </a:cxn>
              <a:cxn ang="0">
                <a:pos x="connsiteX26233" y="connsiteY26233"/>
              </a:cxn>
              <a:cxn ang="0">
                <a:pos x="connsiteX26234" y="connsiteY26234"/>
              </a:cxn>
              <a:cxn ang="0">
                <a:pos x="connsiteX26235" y="connsiteY26235"/>
              </a:cxn>
              <a:cxn ang="0">
                <a:pos x="connsiteX26236" y="connsiteY26236"/>
              </a:cxn>
              <a:cxn ang="0">
                <a:pos x="connsiteX26237" y="connsiteY26237"/>
              </a:cxn>
              <a:cxn ang="0">
                <a:pos x="connsiteX26238" y="connsiteY26238"/>
              </a:cxn>
              <a:cxn ang="0">
                <a:pos x="connsiteX26239" y="connsiteY26239"/>
              </a:cxn>
              <a:cxn ang="0">
                <a:pos x="connsiteX26240" y="connsiteY26240"/>
              </a:cxn>
              <a:cxn ang="0">
                <a:pos x="connsiteX26241" y="connsiteY26241"/>
              </a:cxn>
              <a:cxn ang="0">
                <a:pos x="connsiteX26242" y="connsiteY26242"/>
              </a:cxn>
              <a:cxn ang="0">
                <a:pos x="connsiteX26243" y="connsiteY26243"/>
              </a:cxn>
              <a:cxn ang="0">
                <a:pos x="connsiteX26244" y="connsiteY26244"/>
              </a:cxn>
              <a:cxn ang="0">
                <a:pos x="connsiteX26245" y="connsiteY26245"/>
              </a:cxn>
              <a:cxn ang="0">
                <a:pos x="connsiteX26246" y="connsiteY26246"/>
              </a:cxn>
              <a:cxn ang="0">
                <a:pos x="connsiteX26247" y="connsiteY26247"/>
              </a:cxn>
              <a:cxn ang="0">
                <a:pos x="connsiteX26248" y="connsiteY26248"/>
              </a:cxn>
              <a:cxn ang="0">
                <a:pos x="connsiteX26249" y="connsiteY26249"/>
              </a:cxn>
              <a:cxn ang="0">
                <a:pos x="connsiteX26250" y="connsiteY26250"/>
              </a:cxn>
              <a:cxn ang="0">
                <a:pos x="connsiteX26251" y="connsiteY26251"/>
              </a:cxn>
              <a:cxn ang="0">
                <a:pos x="connsiteX26252" y="connsiteY26252"/>
              </a:cxn>
              <a:cxn ang="0">
                <a:pos x="connsiteX26253" y="connsiteY26253"/>
              </a:cxn>
              <a:cxn ang="0">
                <a:pos x="connsiteX26254" y="connsiteY26254"/>
              </a:cxn>
              <a:cxn ang="0">
                <a:pos x="connsiteX26255" y="connsiteY26255"/>
              </a:cxn>
              <a:cxn ang="0">
                <a:pos x="connsiteX26256" y="connsiteY26256"/>
              </a:cxn>
              <a:cxn ang="0">
                <a:pos x="connsiteX26257" y="connsiteY26257"/>
              </a:cxn>
              <a:cxn ang="0">
                <a:pos x="connsiteX26258" y="connsiteY26258"/>
              </a:cxn>
              <a:cxn ang="0">
                <a:pos x="connsiteX26259" y="connsiteY26259"/>
              </a:cxn>
              <a:cxn ang="0">
                <a:pos x="connsiteX26260" y="connsiteY26260"/>
              </a:cxn>
              <a:cxn ang="0">
                <a:pos x="connsiteX26261" y="connsiteY26261"/>
              </a:cxn>
              <a:cxn ang="0">
                <a:pos x="connsiteX26262" y="connsiteY26262"/>
              </a:cxn>
              <a:cxn ang="0">
                <a:pos x="connsiteX26263" y="connsiteY26263"/>
              </a:cxn>
              <a:cxn ang="0">
                <a:pos x="connsiteX26264" y="connsiteY26264"/>
              </a:cxn>
              <a:cxn ang="0">
                <a:pos x="connsiteX26265" y="connsiteY26265"/>
              </a:cxn>
              <a:cxn ang="0">
                <a:pos x="connsiteX26266" y="connsiteY26266"/>
              </a:cxn>
              <a:cxn ang="0">
                <a:pos x="connsiteX26267" y="connsiteY26267"/>
              </a:cxn>
              <a:cxn ang="0">
                <a:pos x="connsiteX26268" y="connsiteY26268"/>
              </a:cxn>
              <a:cxn ang="0">
                <a:pos x="connsiteX26269" y="connsiteY26269"/>
              </a:cxn>
              <a:cxn ang="0">
                <a:pos x="connsiteX26270" y="connsiteY26270"/>
              </a:cxn>
              <a:cxn ang="0">
                <a:pos x="connsiteX26271" y="connsiteY26271"/>
              </a:cxn>
              <a:cxn ang="0">
                <a:pos x="connsiteX26272" y="connsiteY26272"/>
              </a:cxn>
              <a:cxn ang="0">
                <a:pos x="connsiteX26273" y="connsiteY26273"/>
              </a:cxn>
              <a:cxn ang="0">
                <a:pos x="connsiteX26274" y="connsiteY26274"/>
              </a:cxn>
              <a:cxn ang="0">
                <a:pos x="connsiteX26275" y="connsiteY26275"/>
              </a:cxn>
              <a:cxn ang="0">
                <a:pos x="connsiteX26276" y="connsiteY26276"/>
              </a:cxn>
              <a:cxn ang="0">
                <a:pos x="connsiteX26277" y="connsiteY26277"/>
              </a:cxn>
              <a:cxn ang="0">
                <a:pos x="connsiteX26278" y="connsiteY26278"/>
              </a:cxn>
              <a:cxn ang="0">
                <a:pos x="connsiteX26279" y="connsiteY26279"/>
              </a:cxn>
              <a:cxn ang="0">
                <a:pos x="connsiteX26280" y="connsiteY26280"/>
              </a:cxn>
              <a:cxn ang="0">
                <a:pos x="connsiteX26281" y="connsiteY26281"/>
              </a:cxn>
              <a:cxn ang="0">
                <a:pos x="connsiteX26282" y="connsiteY26282"/>
              </a:cxn>
              <a:cxn ang="0">
                <a:pos x="connsiteX26283" y="connsiteY26283"/>
              </a:cxn>
              <a:cxn ang="0">
                <a:pos x="connsiteX26284" y="connsiteY26284"/>
              </a:cxn>
              <a:cxn ang="0">
                <a:pos x="connsiteX26285" y="connsiteY26285"/>
              </a:cxn>
              <a:cxn ang="0">
                <a:pos x="connsiteX26286" y="connsiteY26286"/>
              </a:cxn>
              <a:cxn ang="0">
                <a:pos x="connsiteX26287" y="connsiteY26287"/>
              </a:cxn>
              <a:cxn ang="0">
                <a:pos x="connsiteX26288" y="connsiteY26288"/>
              </a:cxn>
              <a:cxn ang="0">
                <a:pos x="connsiteX26289" y="connsiteY26289"/>
              </a:cxn>
              <a:cxn ang="0">
                <a:pos x="connsiteX26290" y="connsiteY26290"/>
              </a:cxn>
              <a:cxn ang="0">
                <a:pos x="connsiteX26291" y="connsiteY26291"/>
              </a:cxn>
              <a:cxn ang="0">
                <a:pos x="connsiteX26292" y="connsiteY26292"/>
              </a:cxn>
              <a:cxn ang="0">
                <a:pos x="connsiteX26293" y="connsiteY26293"/>
              </a:cxn>
              <a:cxn ang="0">
                <a:pos x="connsiteX26294" y="connsiteY26294"/>
              </a:cxn>
              <a:cxn ang="0">
                <a:pos x="connsiteX26295" y="connsiteY26295"/>
              </a:cxn>
              <a:cxn ang="0">
                <a:pos x="connsiteX26296" y="connsiteY26296"/>
              </a:cxn>
              <a:cxn ang="0">
                <a:pos x="connsiteX26297" y="connsiteY26297"/>
              </a:cxn>
              <a:cxn ang="0">
                <a:pos x="connsiteX26298" y="connsiteY26298"/>
              </a:cxn>
              <a:cxn ang="0">
                <a:pos x="connsiteX26299" y="connsiteY26299"/>
              </a:cxn>
              <a:cxn ang="0">
                <a:pos x="connsiteX26300" y="connsiteY26300"/>
              </a:cxn>
              <a:cxn ang="0">
                <a:pos x="connsiteX26301" y="connsiteY26301"/>
              </a:cxn>
              <a:cxn ang="0">
                <a:pos x="connsiteX26302" y="connsiteY26302"/>
              </a:cxn>
              <a:cxn ang="0">
                <a:pos x="connsiteX26303" y="connsiteY26303"/>
              </a:cxn>
              <a:cxn ang="0">
                <a:pos x="connsiteX26304" y="connsiteY26304"/>
              </a:cxn>
              <a:cxn ang="0">
                <a:pos x="connsiteX26305" y="connsiteY26305"/>
              </a:cxn>
              <a:cxn ang="0">
                <a:pos x="connsiteX26306" y="connsiteY26306"/>
              </a:cxn>
              <a:cxn ang="0">
                <a:pos x="connsiteX26307" y="connsiteY26307"/>
              </a:cxn>
              <a:cxn ang="0">
                <a:pos x="connsiteX26308" y="connsiteY26308"/>
              </a:cxn>
              <a:cxn ang="0">
                <a:pos x="connsiteX26309" y="connsiteY26309"/>
              </a:cxn>
              <a:cxn ang="0">
                <a:pos x="connsiteX26310" y="connsiteY26310"/>
              </a:cxn>
              <a:cxn ang="0">
                <a:pos x="connsiteX26311" y="connsiteY26311"/>
              </a:cxn>
              <a:cxn ang="0">
                <a:pos x="connsiteX26312" y="connsiteY26312"/>
              </a:cxn>
              <a:cxn ang="0">
                <a:pos x="connsiteX26313" y="connsiteY26313"/>
              </a:cxn>
              <a:cxn ang="0">
                <a:pos x="connsiteX26314" y="connsiteY26314"/>
              </a:cxn>
              <a:cxn ang="0">
                <a:pos x="connsiteX26315" y="connsiteY26315"/>
              </a:cxn>
              <a:cxn ang="0">
                <a:pos x="connsiteX26316" y="connsiteY26316"/>
              </a:cxn>
              <a:cxn ang="0">
                <a:pos x="connsiteX26317" y="connsiteY26317"/>
              </a:cxn>
              <a:cxn ang="0">
                <a:pos x="connsiteX26318" y="connsiteY26318"/>
              </a:cxn>
              <a:cxn ang="0">
                <a:pos x="connsiteX26319" y="connsiteY26319"/>
              </a:cxn>
              <a:cxn ang="0">
                <a:pos x="connsiteX26320" y="connsiteY26320"/>
              </a:cxn>
              <a:cxn ang="0">
                <a:pos x="connsiteX26321" y="connsiteY26321"/>
              </a:cxn>
              <a:cxn ang="0">
                <a:pos x="connsiteX26322" y="connsiteY26322"/>
              </a:cxn>
              <a:cxn ang="0">
                <a:pos x="connsiteX26323" y="connsiteY26323"/>
              </a:cxn>
              <a:cxn ang="0">
                <a:pos x="connsiteX26324" y="connsiteY26324"/>
              </a:cxn>
              <a:cxn ang="0">
                <a:pos x="connsiteX26325" y="connsiteY26325"/>
              </a:cxn>
              <a:cxn ang="0">
                <a:pos x="connsiteX26326" y="connsiteY26326"/>
              </a:cxn>
              <a:cxn ang="0">
                <a:pos x="connsiteX26327" y="connsiteY26327"/>
              </a:cxn>
              <a:cxn ang="0">
                <a:pos x="connsiteX26328" y="connsiteY26328"/>
              </a:cxn>
              <a:cxn ang="0">
                <a:pos x="connsiteX26329" y="connsiteY26329"/>
              </a:cxn>
              <a:cxn ang="0">
                <a:pos x="connsiteX26330" y="connsiteY26330"/>
              </a:cxn>
              <a:cxn ang="0">
                <a:pos x="connsiteX26331" y="connsiteY26331"/>
              </a:cxn>
              <a:cxn ang="0">
                <a:pos x="connsiteX26332" y="connsiteY26332"/>
              </a:cxn>
              <a:cxn ang="0">
                <a:pos x="connsiteX26333" y="connsiteY26333"/>
              </a:cxn>
              <a:cxn ang="0">
                <a:pos x="connsiteX26334" y="connsiteY26334"/>
              </a:cxn>
              <a:cxn ang="0">
                <a:pos x="connsiteX26335" y="connsiteY26335"/>
              </a:cxn>
              <a:cxn ang="0">
                <a:pos x="connsiteX26336" y="connsiteY26336"/>
              </a:cxn>
              <a:cxn ang="0">
                <a:pos x="connsiteX26337" y="connsiteY26337"/>
              </a:cxn>
              <a:cxn ang="0">
                <a:pos x="connsiteX26338" y="connsiteY26338"/>
              </a:cxn>
              <a:cxn ang="0">
                <a:pos x="connsiteX26339" y="connsiteY26339"/>
              </a:cxn>
              <a:cxn ang="0">
                <a:pos x="connsiteX26340" y="connsiteY26340"/>
              </a:cxn>
              <a:cxn ang="0">
                <a:pos x="connsiteX26341" y="connsiteY26341"/>
              </a:cxn>
              <a:cxn ang="0">
                <a:pos x="connsiteX26342" y="connsiteY26342"/>
              </a:cxn>
              <a:cxn ang="0">
                <a:pos x="connsiteX26343" y="connsiteY26343"/>
              </a:cxn>
              <a:cxn ang="0">
                <a:pos x="connsiteX26344" y="connsiteY26344"/>
              </a:cxn>
              <a:cxn ang="0">
                <a:pos x="connsiteX26345" y="connsiteY26345"/>
              </a:cxn>
              <a:cxn ang="0">
                <a:pos x="connsiteX26346" y="connsiteY26346"/>
              </a:cxn>
              <a:cxn ang="0">
                <a:pos x="connsiteX26347" y="connsiteY26347"/>
              </a:cxn>
              <a:cxn ang="0">
                <a:pos x="connsiteX26348" y="connsiteY26348"/>
              </a:cxn>
              <a:cxn ang="0">
                <a:pos x="connsiteX26349" y="connsiteY26349"/>
              </a:cxn>
              <a:cxn ang="0">
                <a:pos x="connsiteX26350" y="connsiteY26350"/>
              </a:cxn>
              <a:cxn ang="0">
                <a:pos x="connsiteX26351" y="connsiteY26351"/>
              </a:cxn>
              <a:cxn ang="0">
                <a:pos x="connsiteX26352" y="connsiteY26352"/>
              </a:cxn>
              <a:cxn ang="0">
                <a:pos x="connsiteX26353" y="connsiteY26353"/>
              </a:cxn>
              <a:cxn ang="0">
                <a:pos x="connsiteX26354" y="connsiteY26354"/>
              </a:cxn>
              <a:cxn ang="0">
                <a:pos x="connsiteX26355" y="connsiteY26355"/>
              </a:cxn>
              <a:cxn ang="0">
                <a:pos x="connsiteX26356" y="connsiteY26356"/>
              </a:cxn>
              <a:cxn ang="0">
                <a:pos x="connsiteX26357" y="connsiteY26357"/>
              </a:cxn>
              <a:cxn ang="0">
                <a:pos x="connsiteX26358" y="connsiteY26358"/>
              </a:cxn>
              <a:cxn ang="0">
                <a:pos x="connsiteX26359" y="connsiteY26359"/>
              </a:cxn>
              <a:cxn ang="0">
                <a:pos x="connsiteX26360" y="connsiteY26360"/>
              </a:cxn>
              <a:cxn ang="0">
                <a:pos x="connsiteX26361" y="connsiteY26361"/>
              </a:cxn>
              <a:cxn ang="0">
                <a:pos x="connsiteX26362" y="connsiteY26362"/>
              </a:cxn>
              <a:cxn ang="0">
                <a:pos x="connsiteX26363" y="connsiteY26363"/>
              </a:cxn>
              <a:cxn ang="0">
                <a:pos x="connsiteX26364" y="connsiteY26364"/>
              </a:cxn>
              <a:cxn ang="0">
                <a:pos x="connsiteX26365" y="connsiteY26365"/>
              </a:cxn>
              <a:cxn ang="0">
                <a:pos x="connsiteX26366" y="connsiteY26366"/>
              </a:cxn>
              <a:cxn ang="0">
                <a:pos x="connsiteX26367" y="connsiteY26367"/>
              </a:cxn>
              <a:cxn ang="0">
                <a:pos x="connsiteX26368" y="connsiteY26368"/>
              </a:cxn>
              <a:cxn ang="0">
                <a:pos x="connsiteX26369" y="connsiteY26369"/>
              </a:cxn>
              <a:cxn ang="0">
                <a:pos x="connsiteX26370" y="connsiteY26370"/>
              </a:cxn>
              <a:cxn ang="0">
                <a:pos x="connsiteX26371" y="connsiteY26371"/>
              </a:cxn>
              <a:cxn ang="0">
                <a:pos x="connsiteX26372" y="connsiteY26372"/>
              </a:cxn>
              <a:cxn ang="0">
                <a:pos x="connsiteX26373" y="connsiteY26373"/>
              </a:cxn>
              <a:cxn ang="0">
                <a:pos x="connsiteX26374" y="connsiteY26374"/>
              </a:cxn>
              <a:cxn ang="0">
                <a:pos x="connsiteX26375" y="connsiteY26375"/>
              </a:cxn>
              <a:cxn ang="0">
                <a:pos x="connsiteX26376" y="connsiteY26376"/>
              </a:cxn>
              <a:cxn ang="0">
                <a:pos x="connsiteX26377" y="connsiteY26377"/>
              </a:cxn>
              <a:cxn ang="0">
                <a:pos x="connsiteX26378" y="connsiteY26378"/>
              </a:cxn>
              <a:cxn ang="0">
                <a:pos x="connsiteX26379" y="connsiteY26379"/>
              </a:cxn>
              <a:cxn ang="0">
                <a:pos x="connsiteX26380" y="connsiteY26380"/>
              </a:cxn>
              <a:cxn ang="0">
                <a:pos x="connsiteX26381" y="connsiteY26381"/>
              </a:cxn>
              <a:cxn ang="0">
                <a:pos x="connsiteX26382" y="connsiteY26382"/>
              </a:cxn>
              <a:cxn ang="0">
                <a:pos x="connsiteX26383" y="connsiteY26383"/>
              </a:cxn>
              <a:cxn ang="0">
                <a:pos x="connsiteX26384" y="connsiteY26384"/>
              </a:cxn>
              <a:cxn ang="0">
                <a:pos x="connsiteX26385" y="connsiteY26385"/>
              </a:cxn>
              <a:cxn ang="0">
                <a:pos x="connsiteX26386" y="connsiteY26386"/>
              </a:cxn>
              <a:cxn ang="0">
                <a:pos x="connsiteX26387" y="connsiteY26387"/>
              </a:cxn>
              <a:cxn ang="0">
                <a:pos x="connsiteX26388" y="connsiteY26388"/>
              </a:cxn>
              <a:cxn ang="0">
                <a:pos x="connsiteX26389" y="connsiteY26389"/>
              </a:cxn>
              <a:cxn ang="0">
                <a:pos x="connsiteX26390" y="connsiteY26390"/>
              </a:cxn>
              <a:cxn ang="0">
                <a:pos x="connsiteX26391" y="connsiteY26391"/>
              </a:cxn>
              <a:cxn ang="0">
                <a:pos x="connsiteX26392" y="connsiteY26392"/>
              </a:cxn>
              <a:cxn ang="0">
                <a:pos x="connsiteX26393" y="connsiteY26393"/>
              </a:cxn>
              <a:cxn ang="0">
                <a:pos x="connsiteX26394" y="connsiteY26394"/>
              </a:cxn>
              <a:cxn ang="0">
                <a:pos x="connsiteX26395" y="connsiteY26395"/>
              </a:cxn>
              <a:cxn ang="0">
                <a:pos x="connsiteX26396" y="connsiteY26396"/>
              </a:cxn>
              <a:cxn ang="0">
                <a:pos x="connsiteX26397" y="connsiteY26397"/>
              </a:cxn>
              <a:cxn ang="0">
                <a:pos x="connsiteX26398" y="connsiteY26398"/>
              </a:cxn>
              <a:cxn ang="0">
                <a:pos x="connsiteX26399" y="connsiteY26399"/>
              </a:cxn>
              <a:cxn ang="0">
                <a:pos x="connsiteX26400" y="connsiteY26400"/>
              </a:cxn>
              <a:cxn ang="0">
                <a:pos x="connsiteX26401" y="connsiteY26401"/>
              </a:cxn>
              <a:cxn ang="0">
                <a:pos x="connsiteX26402" y="connsiteY26402"/>
              </a:cxn>
              <a:cxn ang="0">
                <a:pos x="connsiteX26403" y="connsiteY26403"/>
              </a:cxn>
              <a:cxn ang="0">
                <a:pos x="connsiteX26404" y="connsiteY26404"/>
              </a:cxn>
              <a:cxn ang="0">
                <a:pos x="connsiteX26405" y="connsiteY26405"/>
              </a:cxn>
              <a:cxn ang="0">
                <a:pos x="connsiteX26406" y="connsiteY26406"/>
              </a:cxn>
              <a:cxn ang="0">
                <a:pos x="connsiteX26407" y="connsiteY26407"/>
              </a:cxn>
              <a:cxn ang="0">
                <a:pos x="connsiteX26408" y="connsiteY26408"/>
              </a:cxn>
              <a:cxn ang="0">
                <a:pos x="connsiteX26409" y="connsiteY26409"/>
              </a:cxn>
              <a:cxn ang="0">
                <a:pos x="connsiteX26410" y="connsiteY26410"/>
              </a:cxn>
              <a:cxn ang="0">
                <a:pos x="connsiteX26411" y="connsiteY26411"/>
              </a:cxn>
              <a:cxn ang="0">
                <a:pos x="connsiteX26412" y="connsiteY26412"/>
              </a:cxn>
              <a:cxn ang="0">
                <a:pos x="connsiteX26413" y="connsiteY26413"/>
              </a:cxn>
              <a:cxn ang="0">
                <a:pos x="connsiteX26414" y="connsiteY26414"/>
              </a:cxn>
              <a:cxn ang="0">
                <a:pos x="connsiteX26415" y="connsiteY26415"/>
              </a:cxn>
              <a:cxn ang="0">
                <a:pos x="connsiteX26416" y="connsiteY26416"/>
              </a:cxn>
              <a:cxn ang="0">
                <a:pos x="connsiteX26417" y="connsiteY26417"/>
              </a:cxn>
              <a:cxn ang="0">
                <a:pos x="connsiteX26418" y="connsiteY26418"/>
              </a:cxn>
              <a:cxn ang="0">
                <a:pos x="connsiteX26419" y="connsiteY26419"/>
              </a:cxn>
              <a:cxn ang="0">
                <a:pos x="connsiteX26420" y="connsiteY26420"/>
              </a:cxn>
              <a:cxn ang="0">
                <a:pos x="connsiteX26421" y="connsiteY26421"/>
              </a:cxn>
              <a:cxn ang="0">
                <a:pos x="connsiteX26422" y="connsiteY26422"/>
              </a:cxn>
              <a:cxn ang="0">
                <a:pos x="connsiteX26423" y="connsiteY26423"/>
              </a:cxn>
              <a:cxn ang="0">
                <a:pos x="connsiteX26424" y="connsiteY26424"/>
              </a:cxn>
              <a:cxn ang="0">
                <a:pos x="connsiteX26425" y="connsiteY26425"/>
              </a:cxn>
              <a:cxn ang="0">
                <a:pos x="connsiteX26426" y="connsiteY26426"/>
              </a:cxn>
              <a:cxn ang="0">
                <a:pos x="connsiteX26427" y="connsiteY26427"/>
              </a:cxn>
              <a:cxn ang="0">
                <a:pos x="connsiteX26428" y="connsiteY26428"/>
              </a:cxn>
              <a:cxn ang="0">
                <a:pos x="connsiteX26429" y="connsiteY26429"/>
              </a:cxn>
              <a:cxn ang="0">
                <a:pos x="connsiteX26430" y="connsiteY26430"/>
              </a:cxn>
              <a:cxn ang="0">
                <a:pos x="connsiteX26431" y="connsiteY26431"/>
              </a:cxn>
              <a:cxn ang="0">
                <a:pos x="connsiteX26432" y="connsiteY26432"/>
              </a:cxn>
              <a:cxn ang="0">
                <a:pos x="connsiteX26433" y="connsiteY26433"/>
              </a:cxn>
              <a:cxn ang="0">
                <a:pos x="connsiteX26434" y="connsiteY26434"/>
              </a:cxn>
              <a:cxn ang="0">
                <a:pos x="connsiteX26435" y="connsiteY26435"/>
              </a:cxn>
              <a:cxn ang="0">
                <a:pos x="connsiteX26436" y="connsiteY26436"/>
              </a:cxn>
              <a:cxn ang="0">
                <a:pos x="connsiteX26437" y="connsiteY26437"/>
              </a:cxn>
              <a:cxn ang="0">
                <a:pos x="connsiteX26438" y="connsiteY26438"/>
              </a:cxn>
              <a:cxn ang="0">
                <a:pos x="connsiteX26439" y="connsiteY26439"/>
              </a:cxn>
              <a:cxn ang="0">
                <a:pos x="connsiteX26440" y="connsiteY26440"/>
              </a:cxn>
              <a:cxn ang="0">
                <a:pos x="connsiteX26441" y="connsiteY26441"/>
              </a:cxn>
              <a:cxn ang="0">
                <a:pos x="connsiteX26442" y="connsiteY26442"/>
              </a:cxn>
              <a:cxn ang="0">
                <a:pos x="connsiteX26443" y="connsiteY26443"/>
              </a:cxn>
              <a:cxn ang="0">
                <a:pos x="connsiteX26444" y="connsiteY26444"/>
              </a:cxn>
              <a:cxn ang="0">
                <a:pos x="connsiteX26445" y="connsiteY26445"/>
              </a:cxn>
              <a:cxn ang="0">
                <a:pos x="connsiteX26446" y="connsiteY26446"/>
              </a:cxn>
              <a:cxn ang="0">
                <a:pos x="connsiteX26447" y="connsiteY26447"/>
              </a:cxn>
              <a:cxn ang="0">
                <a:pos x="connsiteX26448" y="connsiteY26448"/>
              </a:cxn>
              <a:cxn ang="0">
                <a:pos x="connsiteX26449" y="connsiteY26449"/>
              </a:cxn>
              <a:cxn ang="0">
                <a:pos x="connsiteX26450" y="connsiteY26450"/>
              </a:cxn>
              <a:cxn ang="0">
                <a:pos x="connsiteX26451" y="connsiteY26451"/>
              </a:cxn>
              <a:cxn ang="0">
                <a:pos x="connsiteX26452" y="connsiteY26452"/>
              </a:cxn>
              <a:cxn ang="0">
                <a:pos x="connsiteX26453" y="connsiteY26453"/>
              </a:cxn>
              <a:cxn ang="0">
                <a:pos x="connsiteX26454" y="connsiteY26454"/>
              </a:cxn>
              <a:cxn ang="0">
                <a:pos x="connsiteX26455" y="connsiteY26455"/>
              </a:cxn>
              <a:cxn ang="0">
                <a:pos x="connsiteX26456" y="connsiteY26456"/>
              </a:cxn>
              <a:cxn ang="0">
                <a:pos x="connsiteX26457" y="connsiteY26457"/>
              </a:cxn>
              <a:cxn ang="0">
                <a:pos x="connsiteX26458" y="connsiteY26458"/>
              </a:cxn>
              <a:cxn ang="0">
                <a:pos x="connsiteX26459" y="connsiteY26459"/>
              </a:cxn>
              <a:cxn ang="0">
                <a:pos x="connsiteX26460" y="connsiteY26460"/>
              </a:cxn>
              <a:cxn ang="0">
                <a:pos x="connsiteX26461" y="connsiteY26461"/>
              </a:cxn>
              <a:cxn ang="0">
                <a:pos x="connsiteX26462" y="connsiteY26462"/>
              </a:cxn>
              <a:cxn ang="0">
                <a:pos x="connsiteX26463" y="connsiteY26463"/>
              </a:cxn>
              <a:cxn ang="0">
                <a:pos x="connsiteX26464" y="connsiteY26464"/>
              </a:cxn>
              <a:cxn ang="0">
                <a:pos x="connsiteX26465" y="connsiteY26465"/>
              </a:cxn>
              <a:cxn ang="0">
                <a:pos x="connsiteX26466" y="connsiteY26466"/>
              </a:cxn>
              <a:cxn ang="0">
                <a:pos x="connsiteX26467" y="connsiteY26467"/>
              </a:cxn>
              <a:cxn ang="0">
                <a:pos x="connsiteX26468" y="connsiteY26468"/>
              </a:cxn>
              <a:cxn ang="0">
                <a:pos x="connsiteX26469" y="connsiteY26469"/>
              </a:cxn>
              <a:cxn ang="0">
                <a:pos x="connsiteX26470" y="connsiteY26470"/>
              </a:cxn>
              <a:cxn ang="0">
                <a:pos x="connsiteX26471" y="connsiteY26471"/>
              </a:cxn>
              <a:cxn ang="0">
                <a:pos x="connsiteX26472" y="connsiteY26472"/>
              </a:cxn>
              <a:cxn ang="0">
                <a:pos x="connsiteX26473" y="connsiteY26473"/>
              </a:cxn>
              <a:cxn ang="0">
                <a:pos x="connsiteX26474" y="connsiteY26474"/>
              </a:cxn>
              <a:cxn ang="0">
                <a:pos x="connsiteX26475" y="connsiteY26475"/>
              </a:cxn>
              <a:cxn ang="0">
                <a:pos x="connsiteX26476" y="connsiteY26476"/>
              </a:cxn>
              <a:cxn ang="0">
                <a:pos x="connsiteX26477" y="connsiteY26477"/>
              </a:cxn>
              <a:cxn ang="0">
                <a:pos x="connsiteX26478" y="connsiteY26478"/>
              </a:cxn>
              <a:cxn ang="0">
                <a:pos x="connsiteX26479" y="connsiteY26479"/>
              </a:cxn>
              <a:cxn ang="0">
                <a:pos x="connsiteX26480" y="connsiteY26480"/>
              </a:cxn>
              <a:cxn ang="0">
                <a:pos x="connsiteX26481" y="connsiteY26481"/>
              </a:cxn>
              <a:cxn ang="0">
                <a:pos x="connsiteX26482" y="connsiteY26482"/>
              </a:cxn>
              <a:cxn ang="0">
                <a:pos x="connsiteX26483" y="connsiteY26483"/>
              </a:cxn>
              <a:cxn ang="0">
                <a:pos x="connsiteX26484" y="connsiteY26484"/>
              </a:cxn>
              <a:cxn ang="0">
                <a:pos x="connsiteX26485" y="connsiteY26485"/>
              </a:cxn>
              <a:cxn ang="0">
                <a:pos x="connsiteX26486" y="connsiteY26486"/>
              </a:cxn>
              <a:cxn ang="0">
                <a:pos x="connsiteX26487" y="connsiteY26487"/>
              </a:cxn>
              <a:cxn ang="0">
                <a:pos x="connsiteX26488" y="connsiteY26488"/>
              </a:cxn>
              <a:cxn ang="0">
                <a:pos x="connsiteX26489" y="connsiteY26489"/>
              </a:cxn>
              <a:cxn ang="0">
                <a:pos x="connsiteX26490" y="connsiteY26490"/>
              </a:cxn>
              <a:cxn ang="0">
                <a:pos x="connsiteX26491" y="connsiteY26491"/>
              </a:cxn>
              <a:cxn ang="0">
                <a:pos x="connsiteX26492" y="connsiteY26492"/>
              </a:cxn>
              <a:cxn ang="0">
                <a:pos x="connsiteX26493" y="connsiteY26493"/>
              </a:cxn>
              <a:cxn ang="0">
                <a:pos x="connsiteX26494" y="connsiteY26494"/>
              </a:cxn>
              <a:cxn ang="0">
                <a:pos x="connsiteX26495" y="connsiteY26495"/>
              </a:cxn>
              <a:cxn ang="0">
                <a:pos x="connsiteX26496" y="connsiteY26496"/>
              </a:cxn>
              <a:cxn ang="0">
                <a:pos x="connsiteX26497" y="connsiteY26497"/>
              </a:cxn>
              <a:cxn ang="0">
                <a:pos x="connsiteX26498" y="connsiteY26498"/>
              </a:cxn>
              <a:cxn ang="0">
                <a:pos x="connsiteX26499" y="connsiteY26499"/>
              </a:cxn>
              <a:cxn ang="0">
                <a:pos x="connsiteX26500" y="connsiteY26500"/>
              </a:cxn>
              <a:cxn ang="0">
                <a:pos x="connsiteX26501" y="connsiteY26501"/>
              </a:cxn>
              <a:cxn ang="0">
                <a:pos x="connsiteX26502" y="connsiteY26502"/>
              </a:cxn>
              <a:cxn ang="0">
                <a:pos x="connsiteX26503" y="connsiteY26503"/>
              </a:cxn>
              <a:cxn ang="0">
                <a:pos x="connsiteX26504" y="connsiteY26504"/>
              </a:cxn>
              <a:cxn ang="0">
                <a:pos x="connsiteX26505" y="connsiteY26505"/>
              </a:cxn>
              <a:cxn ang="0">
                <a:pos x="connsiteX26506" y="connsiteY26506"/>
              </a:cxn>
              <a:cxn ang="0">
                <a:pos x="connsiteX26507" y="connsiteY26507"/>
              </a:cxn>
              <a:cxn ang="0">
                <a:pos x="connsiteX26508" y="connsiteY26508"/>
              </a:cxn>
              <a:cxn ang="0">
                <a:pos x="connsiteX26509" y="connsiteY26509"/>
              </a:cxn>
              <a:cxn ang="0">
                <a:pos x="connsiteX26510" y="connsiteY26510"/>
              </a:cxn>
              <a:cxn ang="0">
                <a:pos x="connsiteX26511" y="connsiteY26511"/>
              </a:cxn>
              <a:cxn ang="0">
                <a:pos x="connsiteX26512" y="connsiteY26512"/>
              </a:cxn>
              <a:cxn ang="0">
                <a:pos x="connsiteX26513" y="connsiteY26513"/>
              </a:cxn>
              <a:cxn ang="0">
                <a:pos x="connsiteX26514" y="connsiteY26514"/>
              </a:cxn>
              <a:cxn ang="0">
                <a:pos x="connsiteX26515" y="connsiteY26515"/>
              </a:cxn>
              <a:cxn ang="0">
                <a:pos x="connsiteX26516" y="connsiteY26516"/>
              </a:cxn>
              <a:cxn ang="0">
                <a:pos x="connsiteX26517" y="connsiteY26517"/>
              </a:cxn>
              <a:cxn ang="0">
                <a:pos x="connsiteX26518" y="connsiteY26518"/>
              </a:cxn>
              <a:cxn ang="0">
                <a:pos x="connsiteX26519" y="connsiteY26519"/>
              </a:cxn>
              <a:cxn ang="0">
                <a:pos x="connsiteX26520" y="connsiteY26520"/>
              </a:cxn>
              <a:cxn ang="0">
                <a:pos x="connsiteX26521" y="connsiteY26521"/>
              </a:cxn>
              <a:cxn ang="0">
                <a:pos x="connsiteX26522" y="connsiteY26522"/>
              </a:cxn>
              <a:cxn ang="0">
                <a:pos x="connsiteX26523" y="connsiteY26523"/>
              </a:cxn>
              <a:cxn ang="0">
                <a:pos x="connsiteX26524" y="connsiteY26524"/>
              </a:cxn>
              <a:cxn ang="0">
                <a:pos x="connsiteX26525" y="connsiteY26525"/>
              </a:cxn>
              <a:cxn ang="0">
                <a:pos x="connsiteX26526" y="connsiteY26526"/>
              </a:cxn>
              <a:cxn ang="0">
                <a:pos x="connsiteX26527" y="connsiteY26527"/>
              </a:cxn>
              <a:cxn ang="0">
                <a:pos x="connsiteX26528" y="connsiteY26528"/>
              </a:cxn>
              <a:cxn ang="0">
                <a:pos x="connsiteX26529" y="connsiteY26529"/>
              </a:cxn>
              <a:cxn ang="0">
                <a:pos x="connsiteX26530" y="connsiteY26530"/>
              </a:cxn>
              <a:cxn ang="0">
                <a:pos x="connsiteX26531" y="connsiteY26531"/>
              </a:cxn>
              <a:cxn ang="0">
                <a:pos x="connsiteX26532" y="connsiteY26532"/>
              </a:cxn>
              <a:cxn ang="0">
                <a:pos x="connsiteX26533" y="connsiteY26533"/>
              </a:cxn>
              <a:cxn ang="0">
                <a:pos x="connsiteX26534" y="connsiteY26534"/>
              </a:cxn>
              <a:cxn ang="0">
                <a:pos x="connsiteX26535" y="connsiteY26535"/>
              </a:cxn>
              <a:cxn ang="0">
                <a:pos x="connsiteX26536" y="connsiteY26536"/>
              </a:cxn>
              <a:cxn ang="0">
                <a:pos x="connsiteX26537" y="connsiteY26537"/>
              </a:cxn>
              <a:cxn ang="0">
                <a:pos x="connsiteX26538" y="connsiteY26538"/>
              </a:cxn>
              <a:cxn ang="0">
                <a:pos x="connsiteX26539" y="connsiteY26539"/>
              </a:cxn>
              <a:cxn ang="0">
                <a:pos x="connsiteX26540" y="connsiteY26540"/>
              </a:cxn>
              <a:cxn ang="0">
                <a:pos x="connsiteX26541" y="connsiteY26541"/>
              </a:cxn>
              <a:cxn ang="0">
                <a:pos x="connsiteX26542" y="connsiteY26542"/>
              </a:cxn>
              <a:cxn ang="0">
                <a:pos x="connsiteX26543" y="connsiteY26543"/>
              </a:cxn>
              <a:cxn ang="0">
                <a:pos x="connsiteX26544" y="connsiteY26544"/>
              </a:cxn>
              <a:cxn ang="0">
                <a:pos x="connsiteX26545" y="connsiteY26545"/>
              </a:cxn>
              <a:cxn ang="0">
                <a:pos x="connsiteX26546" y="connsiteY26546"/>
              </a:cxn>
              <a:cxn ang="0">
                <a:pos x="connsiteX26547" y="connsiteY26547"/>
              </a:cxn>
              <a:cxn ang="0">
                <a:pos x="connsiteX26548" y="connsiteY26548"/>
              </a:cxn>
              <a:cxn ang="0">
                <a:pos x="connsiteX26549" y="connsiteY26549"/>
              </a:cxn>
              <a:cxn ang="0">
                <a:pos x="connsiteX26550" y="connsiteY26550"/>
              </a:cxn>
              <a:cxn ang="0">
                <a:pos x="connsiteX26551" y="connsiteY26551"/>
              </a:cxn>
              <a:cxn ang="0">
                <a:pos x="connsiteX26552" y="connsiteY26552"/>
              </a:cxn>
              <a:cxn ang="0">
                <a:pos x="connsiteX26553" y="connsiteY26553"/>
              </a:cxn>
              <a:cxn ang="0">
                <a:pos x="connsiteX26554" y="connsiteY26554"/>
              </a:cxn>
              <a:cxn ang="0">
                <a:pos x="connsiteX26555" y="connsiteY26555"/>
              </a:cxn>
              <a:cxn ang="0">
                <a:pos x="connsiteX26556" y="connsiteY26556"/>
              </a:cxn>
              <a:cxn ang="0">
                <a:pos x="connsiteX26557" y="connsiteY26557"/>
              </a:cxn>
              <a:cxn ang="0">
                <a:pos x="connsiteX26558" y="connsiteY26558"/>
              </a:cxn>
              <a:cxn ang="0">
                <a:pos x="connsiteX26559" y="connsiteY26559"/>
              </a:cxn>
              <a:cxn ang="0">
                <a:pos x="connsiteX26560" y="connsiteY26560"/>
              </a:cxn>
              <a:cxn ang="0">
                <a:pos x="connsiteX26561" y="connsiteY26561"/>
              </a:cxn>
              <a:cxn ang="0">
                <a:pos x="connsiteX26562" y="connsiteY26562"/>
              </a:cxn>
              <a:cxn ang="0">
                <a:pos x="connsiteX26563" y="connsiteY26563"/>
              </a:cxn>
              <a:cxn ang="0">
                <a:pos x="connsiteX26564" y="connsiteY26564"/>
              </a:cxn>
              <a:cxn ang="0">
                <a:pos x="connsiteX26565" y="connsiteY26565"/>
              </a:cxn>
              <a:cxn ang="0">
                <a:pos x="connsiteX26566" y="connsiteY26566"/>
              </a:cxn>
              <a:cxn ang="0">
                <a:pos x="connsiteX26567" y="connsiteY26567"/>
              </a:cxn>
              <a:cxn ang="0">
                <a:pos x="connsiteX26568" y="connsiteY26568"/>
              </a:cxn>
              <a:cxn ang="0">
                <a:pos x="connsiteX26569" y="connsiteY26569"/>
              </a:cxn>
              <a:cxn ang="0">
                <a:pos x="connsiteX26570" y="connsiteY26570"/>
              </a:cxn>
              <a:cxn ang="0">
                <a:pos x="connsiteX26571" y="connsiteY26571"/>
              </a:cxn>
              <a:cxn ang="0">
                <a:pos x="connsiteX26572" y="connsiteY26572"/>
              </a:cxn>
              <a:cxn ang="0">
                <a:pos x="connsiteX26573" y="connsiteY26573"/>
              </a:cxn>
              <a:cxn ang="0">
                <a:pos x="connsiteX26574" y="connsiteY26574"/>
              </a:cxn>
              <a:cxn ang="0">
                <a:pos x="connsiteX26575" y="connsiteY26575"/>
              </a:cxn>
              <a:cxn ang="0">
                <a:pos x="connsiteX26576" y="connsiteY26576"/>
              </a:cxn>
              <a:cxn ang="0">
                <a:pos x="connsiteX26577" y="connsiteY26577"/>
              </a:cxn>
              <a:cxn ang="0">
                <a:pos x="connsiteX26578" y="connsiteY26578"/>
              </a:cxn>
              <a:cxn ang="0">
                <a:pos x="connsiteX26579" y="connsiteY26579"/>
              </a:cxn>
              <a:cxn ang="0">
                <a:pos x="connsiteX26580" y="connsiteY26580"/>
              </a:cxn>
              <a:cxn ang="0">
                <a:pos x="connsiteX26581" y="connsiteY26581"/>
              </a:cxn>
              <a:cxn ang="0">
                <a:pos x="connsiteX26582" y="connsiteY26582"/>
              </a:cxn>
              <a:cxn ang="0">
                <a:pos x="connsiteX26583" y="connsiteY26583"/>
              </a:cxn>
              <a:cxn ang="0">
                <a:pos x="connsiteX26584" y="connsiteY26584"/>
              </a:cxn>
              <a:cxn ang="0">
                <a:pos x="connsiteX26585" y="connsiteY26585"/>
              </a:cxn>
              <a:cxn ang="0">
                <a:pos x="connsiteX26586" y="connsiteY26586"/>
              </a:cxn>
              <a:cxn ang="0">
                <a:pos x="connsiteX26587" y="connsiteY26587"/>
              </a:cxn>
              <a:cxn ang="0">
                <a:pos x="connsiteX26588" y="connsiteY26588"/>
              </a:cxn>
              <a:cxn ang="0">
                <a:pos x="connsiteX26589" y="connsiteY26589"/>
              </a:cxn>
              <a:cxn ang="0">
                <a:pos x="connsiteX26590" y="connsiteY26590"/>
              </a:cxn>
              <a:cxn ang="0">
                <a:pos x="connsiteX26591" y="connsiteY26591"/>
              </a:cxn>
              <a:cxn ang="0">
                <a:pos x="connsiteX26592" y="connsiteY26592"/>
              </a:cxn>
              <a:cxn ang="0">
                <a:pos x="connsiteX26593" y="connsiteY26593"/>
              </a:cxn>
              <a:cxn ang="0">
                <a:pos x="connsiteX26594" y="connsiteY26594"/>
              </a:cxn>
              <a:cxn ang="0">
                <a:pos x="connsiteX26595" y="connsiteY26595"/>
              </a:cxn>
              <a:cxn ang="0">
                <a:pos x="connsiteX26596" y="connsiteY26596"/>
              </a:cxn>
              <a:cxn ang="0">
                <a:pos x="connsiteX26597" y="connsiteY26597"/>
              </a:cxn>
              <a:cxn ang="0">
                <a:pos x="connsiteX26598" y="connsiteY26598"/>
              </a:cxn>
              <a:cxn ang="0">
                <a:pos x="connsiteX26599" y="connsiteY26599"/>
              </a:cxn>
              <a:cxn ang="0">
                <a:pos x="connsiteX26600" y="connsiteY26600"/>
              </a:cxn>
              <a:cxn ang="0">
                <a:pos x="connsiteX26601" y="connsiteY26601"/>
              </a:cxn>
              <a:cxn ang="0">
                <a:pos x="connsiteX26602" y="connsiteY26602"/>
              </a:cxn>
              <a:cxn ang="0">
                <a:pos x="connsiteX26603" y="connsiteY26603"/>
              </a:cxn>
              <a:cxn ang="0">
                <a:pos x="connsiteX26604" y="connsiteY26604"/>
              </a:cxn>
              <a:cxn ang="0">
                <a:pos x="connsiteX26605" y="connsiteY26605"/>
              </a:cxn>
              <a:cxn ang="0">
                <a:pos x="connsiteX26606" y="connsiteY26606"/>
              </a:cxn>
              <a:cxn ang="0">
                <a:pos x="connsiteX26607" y="connsiteY26607"/>
              </a:cxn>
              <a:cxn ang="0">
                <a:pos x="connsiteX26608" y="connsiteY26608"/>
              </a:cxn>
              <a:cxn ang="0">
                <a:pos x="connsiteX26609" y="connsiteY26609"/>
              </a:cxn>
              <a:cxn ang="0">
                <a:pos x="connsiteX26610" y="connsiteY26610"/>
              </a:cxn>
              <a:cxn ang="0">
                <a:pos x="connsiteX26611" y="connsiteY26611"/>
              </a:cxn>
              <a:cxn ang="0">
                <a:pos x="connsiteX26612" y="connsiteY26612"/>
              </a:cxn>
              <a:cxn ang="0">
                <a:pos x="connsiteX26613" y="connsiteY26613"/>
              </a:cxn>
              <a:cxn ang="0">
                <a:pos x="connsiteX26614" y="connsiteY26614"/>
              </a:cxn>
              <a:cxn ang="0">
                <a:pos x="connsiteX26615" y="connsiteY26615"/>
              </a:cxn>
              <a:cxn ang="0">
                <a:pos x="connsiteX26616" y="connsiteY26616"/>
              </a:cxn>
              <a:cxn ang="0">
                <a:pos x="connsiteX26617" y="connsiteY26617"/>
              </a:cxn>
              <a:cxn ang="0">
                <a:pos x="connsiteX26618" y="connsiteY26618"/>
              </a:cxn>
              <a:cxn ang="0">
                <a:pos x="connsiteX26619" y="connsiteY26619"/>
              </a:cxn>
              <a:cxn ang="0">
                <a:pos x="connsiteX26620" y="connsiteY26620"/>
              </a:cxn>
              <a:cxn ang="0">
                <a:pos x="connsiteX26621" y="connsiteY26621"/>
              </a:cxn>
              <a:cxn ang="0">
                <a:pos x="connsiteX26622" y="connsiteY26622"/>
              </a:cxn>
              <a:cxn ang="0">
                <a:pos x="connsiteX26623" y="connsiteY26623"/>
              </a:cxn>
              <a:cxn ang="0">
                <a:pos x="connsiteX26624" y="connsiteY26624"/>
              </a:cxn>
              <a:cxn ang="0">
                <a:pos x="connsiteX26625" y="connsiteY26625"/>
              </a:cxn>
              <a:cxn ang="0">
                <a:pos x="connsiteX26626" y="connsiteY26626"/>
              </a:cxn>
              <a:cxn ang="0">
                <a:pos x="connsiteX26627" y="connsiteY26627"/>
              </a:cxn>
              <a:cxn ang="0">
                <a:pos x="connsiteX26628" y="connsiteY26628"/>
              </a:cxn>
              <a:cxn ang="0">
                <a:pos x="connsiteX26629" y="connsiteY26629"/>
              </a:cxn>
              <a:cxn ang="0">
                <a:pos x="connsiteX26630" y="connsiteY26630"/>
              </a:cxn>
              <a:cxn ang="0">
                <a:pos x="connsiteX26631" y="connsiteY26631"/>
              </a:cxn>
              <a:cxn ang="0">
                <a:pos x="connsiteX26632" y="connsiteY26632"/>
              </a:cxn>
              <a:cxn ang="0">
                <a:pos x="connsiteX26633" y="connsiteY26633"/>
              </a:cxn>
              <a:cxn ang="0">
                <a:pos x="connsiteX26634" y="connsiteY26634"/>
              </a:cxn>
              <a:cxn ang="0">
                <a:pos x="connsiteX26635" y="connsiteY26635"/>
              </a:cxn>
              <a:cxn ang="0">
                <a:pos x="connsiteX26636" y="connsiteY26636"/>
              </a:cxn>
              <a:cxn ang="0">
                <a:pos x="connsiteX26637" y="connsiteY26637"/>
              </a:cxn>
              <a:cxn ang="0">
                <a:pos x="connsiteX26638" y="connsiteY26638"/>
              </a:cxn>
              <a:cxn ang="0">
                <a:pos x="connsiteX26639" y="connsiteY26639"/>
              </a:cxn>
              <a:cxn ang="0">
                <a:pos x="connsiteX26640" y="connsiteY26640"/>
              </a:cxn>
              <a:cxn ang="0">
                <a:pos x="connsiteX26641" y="connsiteY26641"/>
              </a:cxn>
              <a:cxn ang="0">
                <a:pos x="connsiteX26642" y="connsiteY26642"/>
              </a:cxn>
              <a:cxn ang="0">
                <a:pos x="connsiteX26643" y="connsiteY26643"/>
              </a:cxn>
              <a:cxn ang="0">
                <a:pos x="connsiteX26644" y="connsiteY26644"/>
              </a:cxn>
              <a:cxn ang="0">
                <a:pos x="connsiteX26645" y="connsiteY26645"/>
              </a:cxn>
              <a:cxn ang="0">
                <a:pos x="connsiteX26646" y="connsiteY26646"/>
              </a:cxn>
              <a:cxn ang="0">
                <a:pos x="connsiteX26647" y="connsiteY26647"/>
              </a:cxn>
              <a:cxn ang="0">
                <a:pos x="connsiteX26648" y="connsiteY26648"/>
              </a:cxn>
              <a:cxn ang="0">
                <a:pos x="connsiteX26649" y="connsiteY26649"/>
              </a:cxn>
              <a:cxn ang="0">
                <a:pos x="connsiteX26650" y="connsiteY26650"/>
              </a:cxn>
              <a:cxn ang="0">
                <a:pos x="connsiteX26651" y="connsiteY26651"/>
              </a:cxn>
              <a:cxn ang="0">
                <a:pos x="connsiteX26652" y="connsiteY26652"/>
              </a:cxn>
              <a:cxn ang="0">
                <a:pos x="connsiteX26653" y="connsiteY26653"/>
              </a:cxn>
              <a:cxn ang="0">
                <a:pos x="connsiteX26654" y="connsiteY26654"/>
              </a:cxn>
              <a:cxn ang="0">
                <a:pos x="connsiteX26655" y="connsiteY26655"/>
              </a:cxn>
              <a:cxn ang="0">
                <a:pos x="connsiteX26656" y="connsiteY26656"/>
              </a:cxn>
              <a:cxn ang="0">
                <a:pos x="connsiteX26657" y="connsiteY26657"/>
              </a:cxn>
              <a:cxn ang="0">
                <a:pos x="connsiteX26658" y="connsiteY26658"/>
              </a:cxn>
              <a:cxn ang="0">
                <a:pos x="connsiteX26659" y="connsiteY26659"/>
              </a:cxn>
              <a:cxn ang="0">
                <a:pos x="connsiteX26660" y="connsiteY26660"/>
              </a:cxn>
              <a:cxn ang="0">
                <a:pos x="connsiteX26661" y="connsiteY26661"/>
              </a:cxn>
              <a:cxn ang="0">
                <a:pos x="connsiteX26662" y="connsiteY26662"/>
              </a:cxn>
              <a:cxn ang="0">
                <a:pos x="connsiteX26663" y="connsiteY26663"/>
              </a:cxn>
              <a:cxn ang="0">
                <a:pos x="connsiteX26664" y="connsiteY26664"/>
              </a:cxn>
              <a:cxn ang="0">
                <a:pos x="connsiteX26665" y="connsiteY26665"/>
              </a:cxn>
              <a:cxn ang="0">
                <a:pos x="connsiteX26666" y="connsiteY26666"/>
              </a:cxn>
              <a:cxn ang="0">
                <a:pos x="connsiteX26667" y="connsiteY26667"/>
              </a:cxn>
              <a:cxn ang="0">
                <a:pos x="connsiteX26668" y="connsiteY26668"/>
              </a:cxn>
              <a:cxn ang="0">
                <a:pos x="connsiteX26669" y="connsiteY26669"/>
              </a:cxn>
              <a:cxn ang="0">
                <a:pos x="connsiteX26670" y="connsiteY26670"/>
              </a:cxn>
              <a:cxn ang="0">
                <a:pos x="connsiteX26671" y="connsiteY26671"/>
              </a:cxn>
              <a:cxn ang="0">
                <a:pos x="connsiteX26672" y="connsiteY26672"/>
              </a:cxn>
              <a:cxn ang="0">
                <a:pos x="connsiteX26673" y="connsiteY26673"/>
              </a:cxn>
              <a:cxn ang="0">
                <a:pos x="connsiteX26674" y="connsiteY26674"/>
              </a:cxn>
              <a:cxn ang="0">
                <a:pos x="connsiteX26675" y="connsiteY26675"/>
              </a:cxn>
              <a:cxn ang="0">
                <a:pos x="connsiteX26676" y="connsiteY26676"/>
              </a:cxn>
              <a:cxn ang="0">
                <a:pos x="connsiteX26677" y="connsiteY26677"/>
              </a:cxn>
              <a:cxn ang="0">
                <a:pos x="connsiteX26678" y="connsiteY26678"/>
              </a:cxn>
              <a:cxn ang="0">
                <a:pos x="connsiteX26679" y="connsiteY26679"/>
              </a:cxn>
              <a:cxn ang="0">
                <a:pos x="connsiteX26680" y="connsiteY26680"/>
              </a:cxn>
              <a:cxn ang="0">
                <a:pos x="connsiteX26681" y="connsiteY26681"/>
              </a:cxn>
              <a:cxn ang="0">
                <a:pos x="connsiteX26682" y="connsiteY26682"/>
              </a:cxn>
              <a:cxn ang="0">
                <a:pos x="connsiteX26683" y="connsiteY26683"/>
              </a:cxn>
              <a:cxn ang="0">
                <a:pos x="connsiteX26684" y="connsiteY26684"/>
              </a:cxn>
              <a:cxn ang="0">
                <a:pos x="connsiteX26685" y="connsiteY26685"/>
              </a:cxn>
              <a:cxn ang="0">
                <a:pos x="connsiteX26686" y="connsiteY26686"/>
              </a:cxn>
              <a:cxn ang="0">
                <a:pos x="connsiteX26687" y="connsiteY26687"/>
              </a:cxn>
              <a:cxn ang="0">
                <a:pos x="connsiteX26688" y="connsiteY26688"/>
              </a:cxn>
              <a:cxn ang="0">
                <a:pos x="connsiteX26689" y="connsiteY26689"/>
              </a:cxn>
              <a:cxn ang="0">
                <a:pos x="connsiteX26690" y="connsiteY26690"/>
              </a:cxn>
              <a:cxn ang="0">
                <a:pos x="connsiteX26691" y="connsiteY26691"/>
              </a:cxn>
              <a:cxn ang="0">
                <a:pos x="connsiteX26692" y="connsiteY26692"/>
              </a:cxn>
              <a:cxn ang="0">
                <a:pos x="connsiteX26693" y="connsiteY26693"/>
              </a:cxn>
              <a:cxn ang="0">
                <a:pos x="connsiteX26694" y="connsiteY26694"/>
              </a:cxn>
              <a:cxn ang="0">
                <a:pos x="connsiteX26695" y="connsiteY26695"/>
              </a:cxn>
              <a:cxn ang="0">
                <a:pos x="connsiteX26696" y="connsiteY26696"/>
              </a:cxn>
              <a:cxn ang="0">
                <a:pos x="connsiteX26697" y="connsiteY26697"/>
              </a:cxn>
              <a:cxn ang="0">
                <a:pos x="connsiteX26698" y="connsiteY26698"/>
              </a:cxn>
              <a:cxn ang="0">
                <a:pos x="connsiteX26699" y="connsiteY26699"/>
              </a:cxn>
              <a:cxn ang="0">
                <a:pos x="connsiteX26700" y="connsiteY26700"/>
              </a:cxn>
              <a:cxn ang="0">
                <a:pos x="connsiteX26701" y="connsiteY26701"/>
              </a:cxn>
              <a:cxn ang="0">
                <a:pos x="connsiteX26702" y="connsiteY26702"/>
              </a:cxn>
              <a:cxn ang="0">
                <a:pos x="connsiteX26703" y="connsiteY26703"/>
              </a:cxn>
              <a:cxn ang="0">
                <a:pos x="connsiteX26704" y="connsiteY26704"/>
              </a:cxn>
              <a:cxn ang="0">
                <a:pos x="connsiteX26705" y="connsiteY26705"/>
              </a:cxn>
              <a:cxn ang="0">
                <a:pos x="connsiteX26706" y="connsiteY26706"/>
              </a:cxn>
              <a:cxn ang="0">
                <a:pos x="connsiteX26707" y="connsiteY26707"/>
              </a:cxn>
              <a:cxn ang="0">
                <a:pos x="connsiteX26708" y="connsiteY26708"/>
              </a:cxn>
              <a:cxn ang="0">
                <a:pos x="connsiteX26709" y="connsiteY26709"/>
              </a:cxn>
              <a:cxn ang="0">
                <a:pos x="connsiteX26710" y="connsiteY26710"/>
              </a:cxn>
              <a:cxn ang="0">
                <a:pos x="connsiteX26711" y="connsiteY26711"/>
              </a:cxn>
              <a:cxn ang="0">
                <a:pos x="connsiteX26712" y="connsiteY26712"/>
              </a:cxn>
              <a:cxn ang="0">
                <a:pos x="connsiteX26713" y="connsiteY26713"/>
              </a:cxn>
              <a:cxn ang="0">
                <a:pos x="connsiteX26714" y="connsiteY26714"/>
              </a:cxn>
              <a:cxn ang="0">
                <a:pos x="connsiteX26715" y="connsiteY26715"/>
              </a:cxn>
              <a:cxn ang="0">
                <a:pos x="connsiteX26716" y="connsiteY26716"/>
              </a:cxn>
              <a:cxn ang="0">
                <a:pos x="connsiteX26717" y="connsiteY26717"/>
              </a:cxn>
              <a:cxn ang="0">
                <a:pos x="connsiteX26718" y="connsiteY26718"/>
              </a:cxn>
              <a:cxn ang="0">
                <a:pos x="connsiteX26719" y="connsiteY26719"/>
              </a:cxn>
              <a:cxn ang="0">
                <a:pos x="connsiteX26720" y="connsiteY26720"/>
              </a:cxn>
              <a:cxn ang="0">
                <a:pos x="connsiteX26721" y="connsiteY26721"/>
              </a:cxn>
              <a:cxn ang="0">
                <a:pos x="connsiteX26722" y="connsiteY26722"/>
              </a:cxn>
              <a:cxn ang="0">
                <a:pos x="connsiteX26723" y="connsiteY26723"/>
              </a:cxn>
              <a:cxn ang="0">
                <a:pos x="connsiteX26724" y="connsiteY26724"/>
              </a:cxn>
              <a:cxn ang="0">
                <a:pos x="connsiteX26725" y="connsiteY26725"/>
              </a:cxn>
              <a:cxn ang="0">
                <a:pos x="connsiteX26726" y="connsiteY26726"/>
              </a:cxn>
              <a:cxn ang="0">
                <a:pos x="connsiteX26727" y="connsiteY26727"/>
              </a:cxn>
              <a:cxn ang="0">
                <a:pos x="connsiteX26728" y="connsiteY26728"/>
              </a:cxn>
              <a:cxn ang="0">
                <a:pos x="connsiteX26729" y="connsiteY26729"/>
              </a:cxn>
              <a:cxn ang="0">
                <a:pos x="connsiteX26730" y="connsiteY26730"/>
              </a:cxn>
              <a:cxn ang="0">
                <a:pos x="connsiteX26731" y="connsiteY26731"/>
              </a:cxn>
              <a:cxn ang="0">
                <a:pos x="connsiteX26732" y="connsiteY26732"/>
              </a:cxn>
              <a:cxn ang="0">
                <a:pos x="connsiteX26733" y="connsiteY26733"/>
              </a:cxn>
              <a:cxn ang="0">
                <a:pos x="connsiteX26734" y="connsiteY26734"/>
              </a:cxn>
              <a:cxn ang="0">
                <a:pos x="connsiteX26735" y="connsiteY26735"/>
              </a:cxn>
              <a:cxn ang="0">
                <a:pos x="connsiteX26736" y="connsiteY26736"/>
              </a:cxn>
              <a:cxn ang="0">
                <a:pos x="connsiteX26737" y="connsiteY26737"/>
              </a:cxn>
              <a:cxn ang="0">
                <a:pos x="connsiteX26738" y="connsiteY26738"/>
              </a:cxn>
              <a:cxn ang="0">
                <a:pos x="connsiteX26739" y="connsiteY26739"/>
              </a:cxn>
              <a:cxn ang="0">
                <a:pos x="connsiteX26740" y="connsiteY26740"/>
              </a:cxn>
              <a:cxn ang="0">
                <a:pos x="connsiteX26741" y="connsiteY26741"/>
              </a:cxn>
              <a:cxn ang="0">
                <a:pos x="connsiteX26742" y="connsiteY26742"/>
              </a:cxn>
              <a:cxn ang="0">
                <a:pos x="connsiteX26743" y="connsiteY26743"/>
              </a:cxn>
              <a:cxn ang="0">
                <a:pos x="connsiteX26744" y="connsiteY26744"/>
              </a:cxn>
              <a:cxn ang="0">
                <a:pos x="connsiteX26745" y="connsiteY26745"/>
              </a:cxn>
              <a:cxn ang="0">
                <a:pos x="connsiteX26746" y="connsiteY26746"/>
              </a:cxn>
              <a:cxn ang="0">
                <a:pos x="connsiteX26747" y="connsiteY26747"/>
              </a:cxn>
              <a:cxn ang="0">
                <a:pos x="connsiteX26748" y="connsiteY26748"/>
              </a:cxn>
              <a:cxn ang="0">
                <a:pos x="connsiteX26749" y="connsiteY26749"/>
              </a:cxn>
              <a:cxn ang="0">
                <a:pos x="connsiteX26750" y="connsiteY26750"/>
              </a:cxn>
              <a:cxn ang="0">
                <a:pos x="connsiteX26751" y="connsiteY26751"/>
              </a:cxn>
              <a:cxn ang="0">
                <a:pos x="connsiteX26752" y="connsiteY26752"/>
              </a:cxn>
              <a:cxn ang="0">
                <a:pos x="connsiteX26753" y="connsiteY26753"/>
              </a:cxn>
              <a:cxn ang="0">
                <a:pos x="connsiteX26754" y="connsiteY26754"/>
              </a:cxn>
              <a:cxn ang="0">
                <a:pos x="connsiteX26755" y="connsiteY26755"/>
              </a:cxn>
              <a:cxn ang="0">
                <a:pos x="connsiteX26756" y="connsiteY26756"/>
              </a:cxn>
              <a:cxn ang="0">
                <a:pos x="connsiteX26757" y="connsiteY26757"/>
              </a:cxn>
              <a:cxn ang="0">
                <a:pos x="connsiteX26758" y="connsiteY26758"/>
              </a:cxn>
              <a:cxn ang="0">
                <a:pos x="connsiteX26759" y="connsiteY26759"/>
              </a:cxn>
              <a:cxn ang="0">
                <a:pos x="connsiteX26760" y="connsiteY26760"/>
              </a:cxn>
              <a:cxn ang="0">
                <a:pos x="connsiteX26761" y="connsiteY26761"/>
              </a:cxn>
              <a:cxn ang="0">
                <a:pos x="connsiteX26762" y="connsiteY26762"/>
              </a:cxn>
              <a:cxn ang="0">
                <a:pos x="connsiteX26763" y="connsiteY26763"/>
              </a:cxn>
              <a:cxn ang="0">
                <a:pos x="connsiteX26764" y="connsiteY26764"/>
              </a:cxn>
              <a:cxn ang="0">
                <a:pos x="connsiteX26765" y="connsiteY26765"/>
              </a:cxn>
              <a:cxn ang="0">
                <a:pos x="connsiteX26766" y="connsiteY26766"/>
              </a:cxn>
              <a:cxn ang="0">
                <a:pos x="connsiteX26767" y="connsiteY26767"/>
              </a:cxn>
              <a:cxn ang="0">
                <a:pos x="connsiteX26768" y="connsiteY26768"/>
              </a:cxn>
              <a:cxn ang="0">
                <a:pos x="connsiteX26769" y="connsiteY26769"/>
              </a:cxn>
              <a:cxn ang="0">
                <a:pos x="connsiteX26770" y="connsiteY26770"/>
              </a:cxn>
              <a:cxn ang="0">
                <a:pos x="connsiteX26771" y="connsiteY26771"/>
              </a:cxn>
              <a:cxn ang="0">
                <a:pos x="connsiteX26772" y="connsiteY26772"/>
              </a:cxn>
              <a:cxn ang="0">
                <a:pos x="connsiteX26773" y="connsiteY26773"/>
              </a:cxn>
              <a:cxn ang="0">
                <a:pos x="connsiteX26774" y="connsiteY26774"/>
              </a:cxn>
              <a:cxn ang="0">
                <a:pos x="connsiteX26775" y="connsiteY26775"/>
              </a:cxn>
              <a:cxn ang="0">
                <a:pos x="connsiteX26776" y="connsiteY26776"/>
              </a:cxn>
              <a:cxn ang="0">
                <a:pos x="connsiteX26777" y="connsiteY26777"/>
              </a:cxn>
              <a:cxn ang="0">
                <a:pos x="connsiteX26778" y="connsiteY26778"/>
              </a:cxn>
              <a:cxn ang="0">
                <a:pos x="connsiteX26779" y="connsiteY26779"/>
              </a:cxn>
              <a:cxn ang="0">
                <a:pos x="connsiteX26780" y="connsiteY26780"/>
              </a:cxn>
              <a:cxn ang="0">
                <a:pos x="connsiteX26781" y="connsiteY26781"/>
              </a:cxn>
              <a:cxn ang="0">
                <a:pos x="connsiteX26782" y="connsiteY26782"/>
              </a:cxn>
              <a:cxn ang="0">
                <a:pos x="connsiteX26783" y="connsiteY26783"/>
              </a:cxn>
              <a:cxn ang="0">
                <a:pos x="connsiteX26784" y="connsiteY26784"/>
              </a:cxn>
              <a:cxn ang="0">
                <a:pos x="connsiteX26785" y="connsiteY26785"/>
              </a:cxn>
              <a:cxn ang="0">
                <a:pos x="connsiteX26786" y="connsiteY26786"/>
              </a:cxn>
              <a:cxn ang="0">
                <a:pos x="connsiteX26787" y="connsiteY26787"/>
              </a:cxn>
              <a:cxn ang="0">
                <a:pos x="connsiteX26788" y="connsiteY26788"/>
              </a:cxn>
              <a:cxn ang="0">
                <a:pos x="connsiteX26789" y="connsiteY26789"/>
              </a:cxn>
              <a:cxn ang="0">
                <a:pos x="connsiteX26790" y="connsiteY26790"/>
              </a:cxn>
              <a:cxn ang="0">
                <a:pos x="connsiteX26791" y="connsiteY26791"/>
              </a:cxn>
              <a:cxn ang="0">
                <a:pos x="connsiteX26792" y="connsiteY26792"/>
              </a:cxn>
              <a:cxn ang="0">
                <a:pos x="connsiteX26793" y="connsiteY26793"/>
              </a:cxn>
              <a:cxn ang="0">
                <a:pos x="connsiteX26794" y="connsiteY26794"/>
              </a:cxn>
              <a:cxn ang="0">
                <a:pos x="connsiteX26795" y="connsiteY26795"/>
              </a:cxn>
              <a:cxn ang="0">
                <a:pos x="connsiteX26796" y="connsiteY26796"/>
              </a:cxn>
              <a:cxn ang="0">
                <a:pos x="connsiteX26797" y="connsiteY26797"/>
              </a:cxn>
              <a:cxn ang="0">
                <a:pos x="connsiteX26798" y="connsiteY26798"/>
              </a:cxn>
              <a:cxn ang="0">
                <a:pos x="connsiteX26799" y="connsiteY26799"/>
              </a:cxn>
              <a:cxn ang="0">
                <a:pos x="connsiteX26800" y="connsiteY26800"/>
              </a:cxn>
              <a:cxn ang="0">
                <a:pos x="connsiteX26801" y="connsiteY26801"/>
              </a:cxn>
              <a:cxn ang="0">
                <a:pos x="connsiteX26802" y="connsiteY26802"/>
              </a:cxn>
              <a:cxn ang="0">
                <a:pos x="connsiteX26803" y="connsiteY26803"/>
              </a:cxn>
              <a:cxn ang="0">
                <a:pos x="connsiteX26804" y="connsiteY26804"/>
              </a:cxn>
              <a:cxn ang="0">
                <a:pos x="connsiteX26805" y="connsiteY26805"/>
              </a:cxn>
              <a:cxn ang="0">
                <a:pos x="connsiteX26806" y="connsiteY26806"/>
              </a:cxn>
              <a:cxn ang="0">
                <a:pos x="connsiteX26807" y="connsiteY26807"/>
              </a:cxn>
              <a:cxn ang="0">
                <a:pos x="connsiteX26808" y="connsiteY26808"/>
              </a:cxn>
              <a:cxn ang="0">
                <a:pos x="connsiteX26809" y="connsiteY26809"/>
              </a:cxn>
              <a:cxn ang="0">
                <a:pos x="connsiteX26810" y="connsiteY26810"/>
              </a:cxn>
              <a:cxn ang="0">
                <a:pos x="connsiteX26811" y="connsiteY26811"/>
              </a:cxn>
              <a:cxn ang="0">
                <a:pos x="connsiteX26812" y="connsiteY26812"/>
              </a:cxn>
              <a:cxn ang="0">
                <a:pos x="connsiteX26813" y="connsiteY26813"/>
              </a:cxn>
              <a:cxn ang="0">
                <a:pos x="connsiteX26814" y="connsiteY26814"/>
              </a:cxn>
              <a:cxn ang="0">
                <a:pos x="connsiteX26815" y="connsiteY26815"/>
              </a:cxn>
              <a:cxn ang="0">
                <a:pos x="connsiteX26816" y="connsiteY26816"/>
              </a:cxn>
              <a:cxn ang="0">
                <a:pos x="connsiteX26817" y="connsiteY26817"/>
              </a:cxn>
              <a:cxn ang="0">
                <a:pos x="connsiteX26818" y="connsiteY26818"/>
              </a:cxn>
              <a:cxn ang="0">
                <a:pos x="connsiteX26819" y="connsiteY26819"/>
              </a:cxn>
              <a:cxn ang="0">
                <a:pos x="connsiteX26820" y="connsiteY26820"/>
              </a:cxn>
              <a:cxn ang="0">
                <a:pos x="connsiteX26821" y="connsiteY26821"/>
              </a:cxn>
              <a:cxn ang="0">
                <a:pos x="connsiteX26822" y="connsiteY26822"/>
              </a:cxn>
              <a:cxn ang="0">
                <a:pos x="connsiteX26823" y="connsiteY26823"/>
              </a:cxn>
              <a:cxn ang="0">
                <a:pos x="connsiteX26824" y="connsiteY26824"/>
              </a:cxn>
              <a:cxn ang="0">
                <a:pos x="connsiteX26825" y="connsiteY26825"/>
              </a:cxn>
              <a:cxn ang="0">
                <a:pos x="connsiteX26826" y="connsiteY26826"/>
              </a:cxn>
              <a:cxn ang="0">
                <a:pos x="connsiteX26827" y="connsiteY26827"/>
              </a:cxn>
              <a:cxn ang="0">
                <a:pos x="connsiteX26828" y="connsiteY26828"/>
              </a:cxn>
              <a:cxn ang="0">
                <a:pos x="connsiteX26829" y="connsiteY26829"/>
              </a:cxn>
              <a:cxn ang="0">
                <a:pos x="connsiteX26830" y="connsiteY26830"/>
              </a:cxn>
              <a:cxn ang="0">
                <a:pos x="connsiteX26831" y="connsiteY26831"/>
              </a:cxn>
              <a:cxn ang="0">
                <a:pos x="connsiteX26832" y="connsiteY26832"/>
              </a:cxn>
              <a:cxn ang="0">
                <a:pos x="connsiteX26833" y="connsiteY26833"/>
              </a:cxn>
              <a:cxn ang="0">
                <a:pos x="connsiteX26834" y="connsiteY26834"/>
              </a:cxn>
              <a:cxn ang="0">
                <a:pos x="connsiteX26835" y="connsiteY26835"/>
              </a:cxn>
              <a:cxn ang="0">
                <a:pos x="connsiteX26836" y="connsiteY26836"/>
              </a:cxn>
              <a:cxn ang="0">
                <a:pos x="connsiteX26837" y="connsiteY26837"/>
              </a:cxn>
              <a:cxn ang="0">
                <a:pos x="connsiteX26838" y="connsiteY26838"/>
              </a:cxn>
              <a:cxn ang="0">
                <a:pos x="connsiteX26839" y="connsiteY26839"/>
              </a:cxn>
              <a:cxn ang="0">
                <a:pos x="connsiteX26840" y="connsiteY26840"/>
              </a:cxn>
              <a:cxn ang="0">
                <a:pos x="connsiteX26841" y="connsiteY26841"/>
              </a:cxn>
              <a:cxn ang="0">
                <a:pos x="connsiteX26842" y="connsiteY26842"/>
              </a:cxn>
              <a:cxn ang="0">
                <a:pos x="connsiteX26843" y="connsiteY26843"/>
              </a:cxn>
              <a:cxn ang="0">
                <a:pos x="connsiteX26844" y="connsiteY26844"/>
              </a:cxn>
              <a:cxn ang="0">
                <a:pos x="connsiteX26845" y="connsiteY26845"/>
              </a:cxn>
              <a:cxn ang="0">
                <a:pos x="connsiteX26846" y="connsiteY26846"/>
              </a:cxn>
              <a:cxn ang="0">
                <a:pos x="connsiteX26847" y="connsiteY26847"/>
              </a:cxn>
              <a:cxn ang="0">
                <a:pos x="connsiteX26848" y="connsiteY26848"/>
              </a:cxn>
              <a:cxn ang="0">
                <a:pos x="connsiteX26849" y="connsiteY26849"/>
              </a:cxn>
              <a:cxn ang="0">
                <a:pos x="connsiteX26850" y="connsiteY26850"/>
              </a:cxn>
              <a:cxn ang="0">
                <a:pos x="connsiteX26851" y="connsiteY26851"/>
              </a:cxn>
              <a:cxn ang="0">
                <a:pos x="connsiteX26852" y="connsiteY26852"/>
              </a:cxn>
              <a:cxn ang="0">
                <a:pos x="connsiteX26853" y="connsiteY26853"/>
              </a:cxn>
              <a:cxn ang="0">
                <a:pos x="connsiteX26854" y="connsiteY26854"/>
              </a:cxn>
              <a:cxn ang="0">
                <a:pos x="connsiteX26855" y="connsiteY26855"/>
              </a:cxn>
              <a:cxn ang="0">
                <a:pos x="connsiteX26856" y="connsiteY26856"/>
              </a:cxn>
              <a:cxn ang="0">
                <a:pos x="connsiteX26857" y="connsiteY26857"/>
              </a:cxn>
              <a:cxn ang="0">
                <a:pos x="connsiteX26858" y="connsiteY26858"/>
              </a:cxn>
              <a:cxn ang="0">
                <a:pos x="connsiteX26859" y="connsiteY26859"/>
              </a:cxn>
              <a:cxn ang="0">
                <a:pos x="connsiteX26860" y="connsiteY26860"/>
              </a:cxn>
              <a:cxn ang="0">
                <a:pos x="connsiteX26861" y="connsiteY26861"/>
              </a:cxn>
              <a:cxn ang="0">
                <a:pos x="connsiteX26862" y="connsiteY26862"/>
              </a:cxn>
              <a:cxn ang="0">
                <a:pos x="connsiteX26863" y="connsiteY26863"/>
              </a:cxn>
              <a:cxn ang="0">
                <a:pos x="connsiteX26864" y="connsiteY26864"/>
              </a:cxn>
              <a:cxn ang="0">
                <a:pos x="connsiteX26865" y="connsiteY26865"/>
              </a:cxn>
              <a:cxn ang="0">
                <a:pos x="connsiteX26866" y="connsiteY26866"/>
              </a:cxn>
              <a:cxn ang="0">
                <a:pos x="connsiteX26867" y="connsiteY26867"/>
              </a:cxn>
              <a:cxn ang="0">
                <a:pos x="connsiteX26868" y="connsiteY26868"/>
              </a:cxn>
              <a:cxn ang="0">
                <a:pos x="connsiteX26869" y="connsiteY26869"/>
              </a:cxn>
              <a:cxn ang="0">
                <a:pos x="connsiteX26870" y="connsiteY26870"/>
              </a:cxn>
              <a:cxn ang="0">
                <a:pos x="connsiteX26871" y="connsiteY26871"/>
              </a:cxn>
              <a:cxn ang="0">
                <a:pos x="connsiteX26872" y="connsiteY26872"/>
              </a:cxn>
              <a:cxn ang="0">
                <a:pos x="connsiteX26873" y="connsiteY26873"/>
              </a:cxn>
              <a:cxn ang="0">
                <a:pos x="connsiteX26874" y="connsiteY26874"/>
              </a:cxn>
              <a:cxn ang="0">
                <a:pos x="connsiteX26875" y="connsiteY26875"/>
              </a:cxn>
              <a:cxn ang="0">
                <a:pos x="connsiteX26876" y="connsiteY26876"/>
              </a:cxn>
              <a:cxn ang="0">
                <a:pos x="connsiteX26877" y="connsiteY26877"/>
              </a:cxn>
              <a:cxn ang="0">
                <a:pos x="connsiteX26878" y="connsiteY26878"/>
              </a:cxn>
              <a:cxn ang="0">
                <a:pos x="connsiteX26879" y="connsiteY26879"/>
              </a:cxn>
              <a:cxn ang="0">
                <a:pos x="connsiteX26880" y="connsiteY26880"/>
              </a:cxn>
              <a:cxn ang="0">
                <a:pos x="connsiteX26881" y="connsiteY26881"/>
              </a:cxn>
              <a:cxn ang="0">
                <a:pos x="connsiteX26882" y="connsiteY26882"/>
              </a:cxn>
              <a:cxn ang="0">
                <a:pos x="connsiteX26883" y="connsiteY26883"/>
              </a:cxn>
              <a:cxn ang="0">
                <a:pos x="connsiteX26884" y="connsiteY26884"/>
              </a:cxn>
              <a:cxn ang="0">
                <a:pos x="connsiteX26885" y="connsiteY26885"/>
              </a:cxn>
              <a:cxn ang="0">
                <a:pos x="connsiteX26886" y="connsiteY26886"/>
              </a:cxn>
              <a:cxn ang="0">
                <a:pos x="connsiteX26887" y="connsiteY26887"/>
              </a:cxn>
              <a:cxn ang="0">
                <a:pos x="connsiteX26888" y="connsiteY26888"/>
              </a:cxn>
              <a:cxn ang="0">
                <a:pos x="connsiteX26889" y="connsiteY26889"/>
              </a:cxn>
              <a:cxn ang="0">
                <a:pos x="connsiteX26890" y="connsiteY26890"/>
              </a:cxn>
              <a:cxn ang="0">
                <a:pos x="connsiteX26891" y="connsiteY26891"/>
              </a:cxn>
              <a:cxn ang="0">
                <a:pos x="connsiteX26892" y="connsiteY26892"/>
              </a:cxn>
              <a:cxn ang="0">
                <a:pos x="connsiteX26893" y="connsiteY26893"/>
              </a:cxn>
              <a:cxn ang="0">
                <a:pos x="connsiteX26894" y="connsiteY26894"/>
              </a:cxn>
              <a:cxn ang="0">
                <a:pos x="connsiteX26895" y="connsiteY26895"/>
              </a:cxn>
              <a:cxn ang="0">
                <a:pos x="connsiteX26896" y="connsiteY26896"/>
              </a:cxn>
              <a:cxn ang="0">
                <a:pos x="connsiteX26897" y="connsiteY26897"/>
              </a:cxn>
              <a:cxn ang="0">
                <a:pos x="connsiteX26898" y="connsiteY26898"/>
              </a:cxn>
              <a:cxn ang="0">
                <a:pos x="connsiteX26899" y="connsiteY26899"/>
              </a:cxn>
              <a:cxn ang="0">
                <a:pos x="connsiteX26900" y="connsiteY26900"/>
              </a:cxn>
              <a:cxn ang="0">
                <a:pos x="connsiteX26901" y="connsiteY26901"/>
              </a:cxn>
              <a:cxn ang="0">
                <a:pos x="connsiteX26902" y="connsiteY26902"/>
              </a:cxn>
              <a:cxn ang="0">
                <a:pos x="connsiteX26903" y="connsiteY26903"/>
              </a:cxn>
              <a:cxn ang="0">
                <a:pos x="connsiteX26904" y="connsiteY26904"/>
              </a:cxn>
              <a:cxn ang="0">
                <a:pos x="connsiteX26905" y="connsiteY26905"/>
              </a:cxn>
              <a:cxn ang="0">
                <a:pos x="connsiteX26906" y="connsiteY26906"/>
              </a:cxn>
              <a:cxn ang="0">
                <a:pos x="connsiteX26907" y="connsiteY26907"/>
              </a:cxn>
              <a:cxn ang="0">
                <a:pos x="connsiteX26908" y="connsiteY26908"/>
              </a:cxn>
              <a:cxn ang="0">
                <a:pos x="connsiteX26909" y="connsiteY26909"/>
              </a:cxn>
              <a:cxn ang="0">
                <a:pos x="connsiteX26910" y="connsiteY26910"/>
              </a:cxn>
              <a:cxn ang="0">
                <a:pos x="connsiteX26911" y="connsiteY26911"/>
              </a:cxn>
              <a:cxn ang="0">
                <a:pos x="connsiteX26912" y="connsiteY26912"/>
              </a:cxn>
              <a:cxn ang="0">
                <a:pos x="connsiteX26913" y="connsiteY26913"/>
              </a:cxn>
              <a:cxn ang="0">
                <a:pos x="connsiteX26914" y="connsiteY26914"/>
              </a:cxn>
              <a:cxn ang="0">
                <a:pos x="connsiteX26915" y="connsiteY26915"/>
              </a:cxn>
              <a:cxn ang="0">
                <a:pos x="connsiteX26916" y="connsiteY26916"/>
              </a:cxn>
              <a:cxn ang="0">
                <a:pos x="connsiteX26917" y="connsiteY26917"/>
              </a:cxn>
              <a:cxn ang="0">
                <a:pos x="connsiteX26918" y="connsiteY26918"/>
              </a:cxn>
              <a:cxn ang="0">
                <a:pos x="connsiteX26919" y="connsiteY26919"/>
              </a:cxn>
              <a:cxn ang="0">
                <a:pos x="connsiteX26920" y="connsiteY26920"/>
              </a:cxn>
              <a:cxn ang="0">
                <a:pos x="connsiteX26921" y="connsiteY26921"/>
              </a:cxn>
              <a:cxn ang="0">
                <a:pos x="connsiteX26922" y="connsiteY26922"/>
              </a:cxn>
              <a:cxn ang="0">
                <a:pos x="connsiteX26923" y="connsiteY26923"/>
              </a:cxn>
              <a:cxn ang="0">
                <a:pos x="connsiteX26924" y="connsiteY26924"/>
              </a:cxn>
              <a:cxn ang="0">
                <a:pos x="connsiteX26925" y="connsiteY26925"/>
              </a:cxn>
              <a:cxn ang="0">
                <a:pos x="connsiteX26926" y="connsiteY26926"/>
              </a:cxn>
              <a:cxn ang="0">
                <a:pos x="connsiteX26927" y="connsiteY26927"/>
              </a:cxn>
              <a:cxn ang="0">
                <a:pos x="connsiteX26928" y="connsiteY26928"/>
              </a:cxn>
              <a:cxn ang="0">
                <a:pos x="connsiteX26929" y="connsiteY26929"/>
              </a:cxn>
              <a:cxn ang="0">
                <a:pos x="connsiteX26930" y="connsiteY26930"/>
              </a:cxn>
              <a:cxn ang="0">
                <a:pos x="connsiteX26931" y="connsiteY26931"/>
              </a:cxn>
              <a:cxn ang="0">
                <a:pos x="connsiteX26932" y="connsiteY26932"/>
              </a:cxn>
              <a:cxn ang="0">
                <a:pos x="connsiteX26933" y="connsiteY26933"/>
              </a:cxn>
              <a:cxn ang="0">
                <a:pos x="connsiteX26934" y="connsiteY26934"/>
              </a:cxn>
              <a:cxn ang="0">
                <a:pos x="connsiteX26935" y="connsiteY26935"/>
              </a:cxn>
              <a:cxn ang="0">
                <a:pos x="connsiteX26936" y="connsiteY26936"/>
              </a:cxn>
              <a:cxn ang="0">
                <a:pos x="connsiteX26937" y="connsiteY26937"/>
              </a:cxn>
              <a:cxn ang="0">
                <a:pos x="connsiteX26938" y="connsiteY26938"/>
              </a:cxn>
              <a:cxn ang="0">
                <a:pos x="connsiteX26939" y="connsiteY26939"/>
              </a:cxn>
              <a:cxn ang="0">
                <a:pos x="connsiteX26940" y="connsiteY26940"/>
              </a:cxn>
              <a:cxn ang="0">
                <a:pos x="connsiteX26941" y="connsiteY26941"/>
              </a:cxn>
              <a:cxn ang="0">
                <a:pos x="connsiteX26942" y="connsiteY26942"/>
              </a:cxn>
              <a:cxn ang="0">
                <a:pos x="connsiteX26943" y="connsiteY26943"/>
              </a:cxn>
              <a:cxn ang="0">
                <a:pos x="connsiteX26944" y="connsiteY26944"/>
              </a:cxn>
              <a:cxn ang="0">
                <a:pos x="connsiteX26945" y="connsiteY26945"/>
              </a:cxn>
              <a:cxn ang="0">
                <a:pos x="connsiteX26946" y="connsiteY26946"/>
              </a:cxn>
              <a:cxn ang="0">
                <a:pos x="connsiteX26947" y="connsiteY26947"/>
              </a:cxn>
              <a:cxn ang="0">
                <a:pos x="connsiteX26948" y="connsiteY26948"/>
              </a:cxn>
              <a:cxn ang="0">
                <a:pos x="connsiteX26949" y="connsiteY26949"/>
              </a:cxn>
              <a:cxn ang="0">
                <a:pos x="connsiteX26950" y="connsiteY26950"/>
              </a:cxn>
              <a:cxn ang="0">
                <a:pos x="connsiteX26951" y="connsiteY26951"/>
              </a:cxn>
              <a:cxn ang="0">
                <a:pos x="connsiteX26952" y="connsiteY26952"/>
              </a:cxn>
              <a:cxn ang="0">
                <a:pos x="connsiteX26953" y="connsiteY26953"/>
              </a:cxn>
              <a:cxn ang="0">
                <a:pos x="connsiteX26954" y="connsiteY26954"/>
              </a:cxn>
              <a:cxn ang="0">
                <a:pos x="connsiteX26955" y="connsiteY26955"/>
              </a:cxn>
              <a:cxn ang="0">
                <a:pos x="connsiteX26956" y="connsiteY26956"/>
              </a:cxn>
              <a:cxn ang="0">
                <a:pos x="connsiteX26957" y="connsiteY26957"/>
              </a:cxn>
              <a:cxn ang="0">
                <a:pos x="connsiteX26958" y="connsiteY26958"/>
              </a:cxn>
              <a:cxn ang="0">
                <a:pos x="connsiteX26959" y="connsiteY26959"/>
              </a:cxn>
              <a:cxn ang="0">
                <a:pos x="connsiteX26960" y="connsiteY26960"/>
              </a:cxn>
              <a:cxn ang="0">
                <a:pos x="connsiteX26961" y="connsiteY26961"/>
              </a:cxn>
              <a:cxn ang="0">
                <a:pos x="connsiteX26962" y="connsiteY26962"/>
              </a:cxn>
              <a:cxn ang="0">
                <a:pos x="connsiteX26963" y="connsiteY26963"/>
              </a:cxn>
              <a:cxn ang="0">
                <a:pos x="connsiteX26964" y="connsiteY26964"/>
              </a:cxn>
              <a:cxn ang="0">
                <a:pos x="connsiteX26965" y="connsiteY26965"/>
              </a:cxn>
              <a:cxn ang="0">
                <a:pos x="connsiteX26966" y="connsiteY26966"/>
              </a:cxn>
              <a:cxn ang="0">
                <a:pos x="connsiteX26967" y="connsiteY26967"/>
              </a:cxn>
              <a:cxn ang="0">
                <a:pos x="connsiteX26968" y="connsiteY26968"/>
              </a:cxn>
              <a:cxn ang="0">
                <a:pos x="connsiteX26969" y="connsiteY26969"/>
              </a:cxn>
              <a:cxn ang="0">
                <a:pos x="connsiteX26970" y="connsiteY26970"/>
              </a:cxn>
              <a:cxn ang="0">
                <a:pos x="connsiteX26971" y="connsiteY26971"/>
              </a:cxn>
              <a:cxn ang="0">
                <a:pos x="connsiteX26972" y="connsiteY26972"/>
              </a:cxn>
              <a:cxn ang="0">
                <a:pos x="connsiteX26973" y="connsiteY26973"/>
              </a:cxn>
              <a:cxn ang="0">
                <a:pos x="connsiteX26974" y="connsiteY26974"/>
              </a:cxn>
              <a:cxn ang="0">
                <a:pos x="connsiteX26975" y="connsiteY26975"/>
              </a:cxn>
              <a:cxn ang="0">
                <a:pos x="connsiteX26976" y="connsiteY26976"/>
              </a:cxn>
              <a:cxn ang="0">
                <a:pos x="connsiteX26977" y="connsiteY26977"/>
              </a:cxn>
              <a:cxn ang="0">
                <a:pos x="connsiteX26978" y="connsiteY26978"/>
              </a:cxn>
              <a:cxn ang="0">
                <a:pos x="connsiteX26979" y="connsiteY26979"/>
              </a:cxn>
              <a:cxn ang="0">
                <a:pos x="connsiteX26980" y="connsiteY26980"/>
              </a:cxn>
              <a:cxn ang="0">
                <a:pos x="connsiteX26981" y="connsiteY26981"/>
              </a:cxn>
              <a:cxn ang="0">
                <a:pos x="connsiteX26982" y="connsiteY26982"/>
              </a:cxn>
              <a:cxn ang="0">
                <a:pos x="connsiteX26983" y="connsiteY26983"/>
              </a:cxn>
              <a:cxn ang="0">
                <a:pos x="connsiteX26984" y="connsiteY26984"/>
              </a:cxn>
              <a:cxn ang="0">
                <a:pos x="connsiteX26985" y="connsiteY26985"/>
              </a:cxn>
              <a:cxn ang="0">
                <a:pos x="connsiteX26986" y="connsiteY26986"/>
              </a:cxn>
              <a:cxn ang="0">
                <a:pos x="connsiteX26987" y="connsiteY26987"/>
              </a:cxn>
              <a:cxn ang="0">
                <a:pos x="connsiteX26988" y="connsiteY26988"/>
              </a:cxn>
              <a:cxn ang="0">
                <a:pos x="connsiteX26989" y="connsiteY26989"/>
              </a:cxn>
              <a:cxn ang="0">
                <a:pos x="connsiteX26990" y="connsiteY26990"/>
              </a:cxn>
              <a:cxn ang="0">
                <a:pos x="connsiteX26991" y="connsiteY26991"/>
              </a:cxn>
              <a:cxn ang="0">
                <a:pos x="connsiteX26992" y="connsiteY26992"/>
              </a:cxn>
              <a:cxn ang="0">
                <a:pos x="connsiteX26993" y="connsiteY26993"/>
              </a:cxn>
              <a:cxn ang="0">
                <a:pos x="connsiteX26994" y="connsiteY26994"/>
              </a:cxn>
              <a:cxn ang="0">
                <a:pos x="connsiteX26995" y="connsiteY26995"/>
              </a:cxn>
              <a:cxn ang="0">
                <a:pos x="connsiteX26996" y="connsiteY26996"/>
              </a:cxn>
              <a:cxn ang="0">
                <a:pos x="connsiteX26997" y="connsiteY26997"/>
              </a:cxn>
              <a:cxn ang="0">
                <a:pos x="connsiteX26998" y="connsiteY26998"/>
              </a:cxn>
              <a:cxn ang="0">
                <a:pos x="connsiteX26999" y="connsiteY26999"/>
              </a:cxn>
              <a:cxn ang="0">
                <a:pos x="connsiteX27000" y="connsiteY27000"/>
              </a:cxn>
              <a:cxn ang="0">
                <a:pos x="connsiteX27001" y="connsiteY27001"/>
              </a:cxn>
              <a:cxn ang="0">
                <a:pos x="connsiteX27002" y="connsiteY27002"/>
              </a:cxn>
              <a:cxn ang="0">
                <a:pos x="connsiteX27003" y="connsiteY27003"/>
              </a:cxn>
              <a:cxn ang="0">
                <a:pos x="connsiteX27004" y="connsiteY27004"/>
              </a:cxn>
              <a:cxn ang="0">
                <a:pos x="connsiteX27005" y="connsiteY27005"/>
              </a:cxn>
              <a:cxn ang="0">
                <a:pos x="connsiteX27006" y="connsiteY27006"/>
              </a:cxn>
              <a:cxn ang="0">
                <a:pos x="connsiteX27007" y="connsiteY27007"/>
              </a:cxn>
              <a:cxn ang="0">
                <a:pos x="connsiteX27008" y="connsiteY27008"/>
              </a:cxn>
              <a:cxn ang="0">
                <a:pos x="connsiteX27009" y="connsiteY27009"/>
              </a:cxn>
              <a:cxn ang="0">
                <a:pos x="connsiteX27010" y="connsiteY27010"/>
              </a:cxn>
              <a:cxn ang="0">
                <a:pos x="connsiteX27011" y="connsiteY27011"/>
              </a:cxn>
              <a:cxn ang="0">
                <a:pos x="connsiteX27012" y="connsiteY27012"/>
              </a:cxn>
              <a:cxn ang="0">
                <a:pos x="connsiteX27013" y="connsiteY27013"/>
              </a:cxn>
              <a:cxn ang="0">
                <a:pos x="connsiteX27014" y="connsiteY27014"/>
              </a:cxn>
              <a:cxn ang="0">
                <a:pos x="connsiteX27015" y="connsiteY27015"/>
              </a:cxn>
              <a:cxn ang="0">
                <a:pos x="connsiteX27016" y="connsiteY27016"/>
              </a:cxn>
              <a:cxn ang="0">
                <a:pos x="connsiteX27017" y="connsiteY27017"/>
              </a:cxn>
              <a:cxn ang="0">
                <a:pos x="connsiteX27018" y="connsiteY27018"/>
              </a:cxn>
              <a:cxn ang="0">
                <a:pos x="connsiteX27019" y="connsiteY27019"/>
              </a:cxn>
              <a:cxn ang="0">
                <a:pos x="connsiteX27020" y="connsiteY27020"/>
              </a:cxn>
              <a:cxn ang="0">
                <a:pos x="connsiteX27021" y="connsiteY27021"/>
              </a:cxn>
              <a:cxn ang="0">
                <a:pos x="connsiteX27022" y="connsiteY27022"/>
              </a:cxn>
              <a:cxn ang="0">
                <a:pos x="connsiteX27023" y="connsiteY27023"/>
              </a:cxn>
              <a:cxn ang="0">
                <a:pos x="connsiteX27024" y="connsiteY27024"/>
              </a:cxn>
              <a:cxn ang="0">
                <a:pos x="connsiteX27025" y="connsiteY27025"/>
              </a:cxn>
              <a:cxn ang="0">
                <a:pos x="connsiteX27026" y="connsiteY27026"/>
              </a:cxn>
              <a:cxn ang="0">
                <a:pos x="connsiteX27027" y="connsiteY27027"/>
              </a:cxn>
              <a:cxn ang="0">
                <a:pos x="connsiteX27028" y="connsiteY27028"/>
              </a:cxn>
              <a:cxn ang="0">
                <a:pos x="connsiteX27029" y="connsiteY27029"/>
              </a:cxn>
              <a:cxn ang="0">
                <a:pos x="connsiteX27030" y="connsiteY27030"/>
              </a:cxn>
              <a:cxn ang="0">
                <a:pos x="connsiteX27031" y="connsiteY27031"/>
              </a:cxn>
              <a:cxn ang="0">
                <a:pos x="connsiteX27032" y="connsiteY27032"/>
              </a:cxn>
              <a:cxn ang="0">
                <a:pos x="connsiteX27033" y="connsiteY27033"/>
              </a:cxn>
              <a:cxn ang="0">
                <a:pos x="connsiteX27034" y="connsiteY27034"/>
              </a:cxn>
              <a:cxn ang="0">
                <a:pos x="connsiteX27035" y="connsiteY27035"/>
              </a:cxn>
              <a:cxn ang="0">
                <a:pos x="connsiteX27036" y="connsiteY27036"/>
              </a:cxn>
              <a:cxn ang="0">
                <a:pos x="connsiteX27037" y="connsiteY27037"/>
              </a:cxn>
              <a:cxn ang="0">
                <a:pos x="connsiteX27038" y="connsiteY27038"/>
              </a:cxn>
              <a:cxn ang="0">
                <a:pos x="connsiteX27039" y="connsiteY27039"/>
              </a:cxn>
              <a:cxn ang="0">
                <a:pos x="connsiteX27040" y="connsiteY27040"/>
              </a:cxn>
              <a:cxn ang="0">
                <a:pos x="connsiteX27041" y="connsiteY27041"/>
              </a:cxn>
              <a:cxn ang="0">
                <a:pos x="connsiteX27042" y="connsiteY27042"/>
              </a:cxn>
              <a:cxn ang="0">
                <a:pos x="connsiteX27043" y="connsiteY27043"/>
              </a:cxn>
              <a:cxn ang="0">
                <a:pos x="connsiteX27044" y="connsiteY27044"/>
              </a:cxn>
              <a:cxn ang="0">
                <a:pos x="connsiteX27045" y="connsiteY27045"/>
              </a:cxn>
              <a:cxn ang="0">
                <a:pos x="connsiteX27046" y="connsiteY27046"/>
              </a:cxn>
              <a:cxn ang="0">
                <a:pos x="connsiteX27047" y="connsiteY27047"/>
              </a:cxn>
              <a:cxn ang="0">
                <a:pos x="connsiteX27048" y="connsiteY27048"/>
              </a:cxn>
              <a:cxn ang="0">
                <a:pos x="connsiteX27049" y="connsiteY27049"/>
              </a:cxn>
              <a:cxn ang="0">
                <a:pos x="connsiteX27050" y="connsiteY27050"/>
              </a:cxn>
              <a:cxn ang="0">
                <a:pos x="connsiteX27051" y="connsiteY27051"/>
              </a:cxn>
              <a:cxn ang="0">
                <a:pos x="connsiteX27052" y="connsiteY27052"/>
              </a:cxn>
              <a:cxn ang="0">
                <a:pos x="connsiteX27053" y="connsiteY27053"/>
              </a:cxn>
              <a:cxn ang="0">
                <a:pos x="connsiteX27054" y="connsiteY27054"/>
              </a:cxn>
              <a:cxn ang="0">
                <a:pos x="connsiteX27055" y="connsiteY27055"/>
              </a:cxn>
              <a:cxn ang="0">
                <a:pos x="connsiteX27056" y="connsiteY27056"/>
              </a:cxn>
              <a:cxn ang="0">
                <a:pos x="connsiteX27057" y="connsiteY27057"/>
              </a:cxn>
              <a:cxn ang="0">
                <a:pos x="connsiteX27058" y="connsiteY27058"/>
              </a:cxn>
              <a:cxn ang="0">
                <a:pos x="connsiteX27059" y="connsiteY27059"/>
              </a:cxn>
              <a:cxn ang="0">
                <a:pos x="connsiteX27060" y="connsiteY27060"/>
              </a:cxn>
              <a:cxn ang="0">
                <a:pos x="connsiteX27061" y="connsiteY27061"/>
              </a:cxn>
              <a:cxn ang="0">
                <a:pos x="connsiteX27062" y="connsiteY27062"/>
              </a:cxn>
              <a:cxn ang="0">
                <a:pos x="connsiteX27063" y="connsiteY27063"/>
              </a:cxn>
              <a:cxn ang="0">
                <a:pos x="connsiteX27064" y="connsiteY27064"/>
              </a:cxn>
              <a:cxn ang="0">
                <a:pos x="connsiteX27065" y="connsiteY27065"/>
              </a:cxn>
              <a:cxn ang="0">
                <a:pos x="connsiteX27066" y="connsiteY27066"/>
              </a:cxn>
              <a:cxn ang="0">
                <a:pos x="connsiteX27067" y="connsiteY27067"/>
              </a:cxn>
              <a:cxn ang="0">
                <a:pos x="connsiteX27068" y="connsiteY27068"/>
              </a:cxn>
              <a:cxn ang="0">
                <a:pos x="connsiteX27069" y="connsiteY27069"/>
              </a:cxn>
              <a:cxn ang="0">
                <a:pos x="connsiteX27070" y="connsiteY27070"/>
              </a:cxn>
              <a:cxn ang="0">
                <a:pos x="connsiteX27071" y="connsiteY27071"/>
              </a:cxn>
              <a:cxn ang="0">
                <a:pos x="connsiteX27072" y="connsiteY27072"/>
              </a:cxn>
              <a:cxn ang="0">
                <a:pos x="connsiteX27073" y="connsiteY27073"/>
              </a:cxn>
              <a:cxn ang="0">
                <a:pos x="connsiteX27074" y="connsiteY27074"/>
              </a:cxn>
              <a:cxn ang="0">
                <a:pos x="connsiteX27075" y="connsiteY27075"/>
              </a:cxn>
              <a:cxn ang="0">
                <a:pos x="connsiteX27076" y="connsiteY27076"/>
              </a:cxn>
              <a:cxn ang="0">
                <a:pos x="connsiteX27077" y="connsiteY27077"/>
              </a:cxn>
              <a:cxn ang="0">
                <a:pos x="connsiteX27078" y="connsiteY27078"/>
              </a:cxn>
              <a:cxn ang="0">
                <a:pos x="connsiteX27079" y="connsiteY27079"/>
              </a:cxn>
              <a:cxn ang="0">
                <a:pos x="connsiteX27080" y="connsiteY27080"/>
              </a:cxn>
              <a:cxn ang="0">
                <a:pos x="connsiteX27081" y="connsiteY27081"/>
              </a:cxn>
              <a:cxn ang="0">
                <a:pos x="connsiteX27082" y="connsiteY27082"/>
              </a:cxn>
              <a:cxn ang="0">
                <a:pos x="connsiteX27083" y="connsiteY27083"/>
              </a:cxn>
              <a:cxn ang="0">
                <a:pos x="connsiteX27084" y="connsiteY27084"/>
              </a:cxn>
              <a:cxn ang="0">
                <a:pos x="connsiteX27085" y="connsiteY27085"/>
              </a:cxn>
              <a:cxn ang="0">
                <a:pos x="connsiteX27086" y="connsiteY27086"/>
              </a:cxn>
              <a:cxn ang="0">
                <a:pos x="connsiteX27087" y="connsiteY27087"/>
              </a:cxn>
              <a:cxn ang="0">
                <a:pos x="connsiteX27088" y="connsiteY27088"/>
              </a:cxn>
              <a:cxn ang="0">
                <a:pos x="connsiteX27089" y="connsiteY27089"/>
              </a:cxn>
              <a:cxn ang="0">
                <a:pos x="connsiteX27090" y="connsiteY27090"/>
              </a:cxn>
              <a:cxn ang="0">
                <a:pos x="connsiteX27091" y="connsiteY27091"/>
              </a:cxn>
              <a:cxn ang="0">
                <a:pos x="connsiteX27092" y="connsiteY27092"/>
              </a:cxn>
              <a:cxn ang="0">
                <a:pos x="connsiteX27093" y="connsiteY27093"/>
              </a:cxn>
              <a:cxn ang="0">
                <a:pos x="connsiteX27094" y="connsiteY27094"/>
              </a:cxn>
              <a:cxn ang="0">
                <a:pos x="connsiteX27095" y="connsiteY27095"/>
              </a:cxn>
              <a:cxn ang="0">
                <a:pos x="connsiteX27096" y="connsiteY27096"/>
              </a:cxn>
              <a:cxn ang="0">
                <a:pos x="connsiteX27097" y="connsiteY27097"/>
              </a:cxn>
              <a:cxn ang="0">
                <a:pos x="connsiteX27098" y="connsiteY27098"/>
              </a:cxn>
              <a:cxn ang="0">
                <a:pos x="connsiteX27099" y="connsiteY27099"/>
              </a:cxn>
              <a:cxn ang="0">
                <a:pos x="connsiteX27100" y="connsiteY27100"/>
              </a:cxn>
              <a:cxn ang="0">
                <a:pos x="connsiteX27101" y="connsiteY27101"/>
              </a:cxn>
              <a:cxn ang="0">
                <a:pos x="connsiteX27102" y="connsiteY27102"/>
              </a:cxn>
              <a:cxn ang="0">
                <a:pos x="connsiteX27103" y="connsiteY27103"/>
              </a:cxn>
              <a:cxn ang="0">
                <a:pos x="connsiteX27104" y="connsiteY27104"/>
              </a:cxn>
              <a:cxn ang="0">
                <a:pos x="connsiteX27105" y="connsiteY27105"/>
              </a:cxn>
              <a:cxn ang="0">
                <a:pos x="connsiteX27106" y="connsiteY27106"/>
              </a:cxn>
              <a:cxn ang="0">
                <a:pos x="connsiteX27107" y="connsiteY27107"/>
              </a:cxn>
              <a:cxn ang="0">
                <a:pos x="connsiteX27108" y="connsiteY27108"/>
              </a:cxn>
              <a:cxn ang="0">
                <a:pos x="connsiteX27109" y="connsiteY27109"/>
              </a:cxn>
              <a:cxn ang="0">
                <a:pos x="connsiteX27110" y="connsiteY27110"/>
              </a:cxn>
              <a:cxn ang="0">
                <a:pos x="connsiteX27111" y="connsiteY27111"/>
              </a:cxn>
              <a:cxn ang="0">
                <a:pos x="connsiteX27112" y="connsiteY27112"/>
              </a:cxn>
              <a:cxn ang="0">
                <a:pos x="connsiteX27113" y="connsiteY27113"/>
              </a:cxn>
              <a:cxn ang="0">
                <a:pos x="connsiteX27114" y="connsiteY27114"/>
              </a:cxn>
              <a:cxn ang="0">
                <a:pos x="connsiteX27115" y="connsiteY27115"/>
              </a:cxn>
              <a:cxn ang="0">
                <a:pos x="connsiteX27116" y="connsiteY27116"/>
              </a:cxn>
              <a:cxn ang="0">
                <a:pos x="connsiteX27117" y="connsiteY27117"/>
              </a:cxn>
              <a:cxn ang="0">
                <a:pos x="connsiteX27118" y="connsiteY27118"/>
              </a:cxn>
              <a:cxn ang="0">
                <a:pos x="connsiteX27119" y="connsiteY27119"/>
              </a:cxn>
              <a:cxn ang="0">
                <a:pos x="connsiteX27120" y="connsiteY27120"/>
              </a:cxn>
              <a:cxn ang="0">
                <a:pos x="connsiteX27121" y="connsiteY27121"/>
              </a:cxn>
              <a:cxn ang="0">
                <a:pos x="connsiteX27122" y="connsiteY27122"/>
              </a:cxn>
              <a:cxn ang="0">
                <a:pos x="connsiteX27123" y="connsiteY27123"/>
              </a:cxn>
              <a:cxn ang="0">
                <a:pos x="connsiteX27124" y="connsiteY27124"/>
              </a:cxn>
              <a:cxn ang="0">
                <a:pos x="connsiteX27125" y="connsiteY27125"/>
              </a:cxn>
              <a:cxn ang="0">
                <a:pos x="connsiteX27126" y="connsiteY27126"/>
              </a:cxn>
              <a:cxn ang="0">
                <a:pos x="connsiteX27127" y="connsiteY27127"/>
              </a:cxn>
              <a:cxn ang="0">
                <a:pos x="connsiteX27128" y="connsiteY27128"/>
              </a:cxn>
              <a:cxn ang="0">
                <a:pos x="connsiteX27129" y="connsiteY27129"/>
              </a:cxn>
              <a:cxn ang="0">
                <a:pos x="connsiteX27130" y="connsiteY27130"/>
              </a:cxn>
              <a:cxn ang="0">
                <a:pos x="connsiteX27131" y="connsiteY27131"/>
              </a:cxn>
              <a:cxn ang="0">
                <a:pos x="connsiteX27132" y="connsiteY27132"/>
              </a:cxn>
              <a:cxn ang="0">
                <a:pos x="connsiteX27133" y="connsiteY27133"/>
              </a:cxn>
              <a:cxn ang="0">
                <a:pos x="connsiteX27134" y="connsiteY27134"/>
              </a:cxn>
              <a:cxn ang="0">
                <a:pos x="connsiteX27135" y="connsiteY27135"/>
              </a:cxn>
              <a:cxn ang="0">
                <a:pos x="connsiteX27136" y="connsiteY27136"/>
              </a:cxn>
              <a:cxn ang="0">
                <a:pos x="connsiteX27137" y="connsiteY27137"/>
              </a:cxn>
              <a:cxn ang="0">
                <a:pos x="connsiteX27138" y="connsiteY27138"/>
              </a:cxn>
              <a:cxn ang="0">
                <a:pos x="connsiteX27139" y="connsiteY27139"/>
              </a:cxn>
              <a:cxn ang="0">
                <a:pos x="connsiteX27140" y="connsiteY27140"/>
              </a:cxn>
              <a:cxn ang="0">
                <a:pos x="connsiteX27141" y="connsiteY27141"/>
              </a:cxn>
              <a:cxn ang="0">
                <a:pos x="connsiteX27142" y="connsiteY27142"/>
              </a:cxn>
              <a:cxn ang="0">
                <a:pos x="connsiteX27143" y="connsiteY27143"/>
              </a:cxn>
              <a:cxn ang="0">
                <a:pos x="connsiteX27144" y="connsiteY27144"/>
              </a:cxn>
              <a:cxn ang="0">
                <a:pos x="connsiteX27145" y="connsiteY27145"/>
              </a:cxn>
              <a:cxn ang="0">
                <a:pos x="connsiteX27146" y="connsiteY27146"/>
              </a:cxn>
              <a:cxn ang="0">
                <a:pos x="connsiteX27147" y="connsiteY27147"/>
              </a:cxn>
              <a:cxn ang="0">
                <a:pos x="connsiteX27148" y="connsiteY27148"/>
              </a:cxn>
              <a:cxn ang="0">
                <a:pos x="connsiteX27149" y="connsiteY27149"/>
              </a:cxn>
              <a:cxn ang="0">
                <a:pos x="connsiteX27150" y="connsiteY27150"/>
              </a:cxn>
              <a:cxn ang="0">
                <a:pos x="connsiteX27151" y="connsiteY27151"/>
              </a:cxn>
              <a:cxn ang="0">
                <a:pos x="connsiteX27152" y="connsiteY27152"/>
              </a:cxn>
              <a:cxn ang="0">
                <a:pos x="connsiteX27153" y="connsiteY27153"/>
              </a:cxn>
              <a:cxn ang="0">
                <a:pos x="connsiteX27154" y="connsiteY27154"/>
              </a:cxn>
              <a:cxn ang="0">
                <a:pos x="connsiteX27155" y="connsiteY27155"/>
              </a:cxn>
              <a:cxn ang="0">
                <a:pos x="connsiteX27156" y="connsiteY27156"/>
              </a:cxn>
              <a:cxn ang="0">
                <a:pos x="connsiteX27157" y="connsiteY27157"/>
              </a:cxn>
              <a:cxn ang="0">
                <a:pos x="connsiteX27158" y="connsiteY27158"/>
              </a:cxn>
              <a:cxn ang="0">
                <a:pos x="connsiteX27159" y="connsiteY27159"/>
              </a:cxn>
              <a:cxn ang="0">
                <a:pos x="connsiteX27160" y="connsiteY27160"/>
              </a:cxn>
              <a:cxn ang="0">
                <a:pos x="connsiteX27161" y="connsiteY27161"/>
              </a:cxn>
              <a:cxn ang="0">
                <a:pos x="connsiteX27162" y="connsiteY27162"/>
              </a:cxn>
              <a:cxn ang="0">
                <a:pos x="connsiteX27163" y="connsiteY27163"/>
              </a:cxn>
              <a:cxn ang="0">
                <a:pos x="connsiteX27164" y="connsiteY27164"/>
              </a:cxn>
              <a:cxn ang="0">
                <a:pos x="connsiteX27165" y="connsiteY27165"/>
              </a:cxn>
              <a:cxn ang="0">
                <a:pos x="connsiteX27166" y="connsiteY27166"/>
              </a:cxn>
              <a:cxn ang="0">
                <a:pos x="connsiteX27167" y="connsiteY27167"/>
              </a:cxn>
              <a:cxn ang="0">
                <a:pos x="connsiteX27168" y="connsiteY27168"/>
              </a:cxn>
              <a:cxn ang="0">
                <a:pos x="connsiteX27169" y="connsiteY27169"/>
              </a:cxn>
              <a:cxn ang="0">
                <a:pos x="connsiteX27170" y="connsiteY27170"/>
              </a:cxn>
              <a:cxn ang="0">
                <a:pos x="connsiteX27171" y="connsiteY27171"/>
              </a:cxn>
              <a:cxn ang="0">
                <a:pos x="connsiteX27172" y="connsiteY27172"/>
              </a:cxn>
              <a:cxn ang="0">
                <a:pos x="connsiteX27173" y="connsiteY27173"/>
              </a:cxn>
              <a:cxn ang="0">
                <a:pos x="connsiteX27174" y="connsiteY27174"/>
              </a:cxn>
              <a:cxn ang="0">
                <a:pos x="connsiteX27175" y="connsiteY27175"/>
              </a:cxn>
              <a:cxn ang="0">
                <a:pos x="connsiteX27176" y="connsiteY27176"/>
              </a:cxn>
              <a:cxn ang="0">
                <a:pos x="connsiteX27177" y="connsiteY27177"/>
              </a:cxn>
              <a:cxn ang="0">
                <a:pos x="connsiteX27178" y="connsiteY27178"/>
              </a:cxn>
              <a:cxn ang="0">
                <a:pos x="connsiteX27179" y="connsiteY27179"/>
              </a:cxn>
              <a:cxn ang="0">
                <a:pos x="connsiteX27180" y="connsiteY27180"/>
              </a:cxn>
              <a:cxn ang="0">
                <a:pos x="connsiteX27181" y="connsiteY27181"/>
              </a:cxn>
              <a:cxn ang="0">
                <a:pos x="connsiteX27182" y="connsiteY27182"/>
              </a:cxn>
              <a:cxn ang="0">
                <a:pos x="connsiteX27183" y="connsiteY27183"/>
              </a:cxn>
              <a:cxn ang="0">
                <a:pos x="connsiteX27184" y="connsiteY27184"/>
              </a:cxn>
              <a:cxn ang="0">
                <a:pos x="connsiteX27185" y="connsiteY27185"/>
              </a:cxn>
              <a:cxn ang="0">
                <a:pos x="connsiteX27186" y="connsiteY27186"/>
              </a:cxn>
              <a:cxn ang="0">
                <a:pos x="connsiteX27187" y="connsiteY27187"/>
              </a:cxn>
              <a:cxn ang="0">
                <a:pos x="connsiteX27188" y="connsiteY27188"/>
              </a:cxn>
              <a:cxn ang="0">
                <a:pos x="connsiteX27189" y="connsiteY27189"/>
              </a:cxn>
              <a:cxn ang="0">
                <a:pos x="connsiteX27190" y="connsiteY27190"/>
              </a:cxn>
              <a:cxn ang="0">
                <a:pos x="connsiteX27191" y="connsiteY27191"/>
              </a:cxn>
              <a:cxn ang="0">
                <a:pos x="connsiteX27192" y="connsiteY27192"/>
              </a:cxn>
              <a:cxn ang="0">
                <a:pos x="connsiteX27193" y="connsiteY27193"/>
              </a:cxn>
              <a:cxn ang="0">
                <a:pos x="connsiteX27194" y="connsiteY27194"/>
              </a:cxn>
              <a:cxn ang="0">
                <a:pos x="connsiteX27195" y="connsiteY27195"/>
              </a:cxn>
              <a:cxn ang="0">
                <a:pos x="connsiteX27196" y="connsiteY27196"/>
              </a:cxn>
              <a:cxn ang="0">
                <a:pos x="connsiteX27197" y="connsiteY27197"/>
              </a:cxn>
              <a:cxn ang="0">
                <a:pos x="connsiteX27198" y="connsiteY27198"/>
              </a:cxn>
              <a:cxn ang="0">
                <a:pos x="connsiteX27199" y="connsiteY27199"/>
              </a:cxn>
              <a:cxn ang="0">
                <a:pos x="connsiteX27200" y="connsiteY27200"/>
              </a:cxn>
              <a:cxn ang="0">
                <a:pos x="connsiteX27201" y="connsiteY27201"/>
              </a:cxn>
              <a:cxn ang="0">
                <a:pos x="connsiteX27202" y="connsiteY27202"/>
              </a:cxn>
              <a:cxn ang="0">
                <a:pos x="connsiteX27203" y="connsiteY27203"/>
              </a:cxn>
              <a:cxn ang="0">
                <a:pos x="connsiteX27204" y="connsiteY27204"/>
              </a:cxn>
              <a:cxn ang="0">
                <a:pos x="connsiteX27205" y="connsiteY27205"/>
              </a:cxn>
              <a:cxn ang="0">
                <a:pos x="connsiteX27206" y="connsiteY27206"/>
              </a:cxn>
              <a:cxn ang="0">
                <a:pos x="connsiteX27207" y="connsiteY27207"/>
              </a:cxn>
              <a:cxn ang="0">
                <a:pos x="connsiteX27208" y="connsiteY27208"/>
              </a:cxn>
              <a:cxn ang="0">
                <a:pos x="connsiteX27209" y="connsiteY27209"/>
              </a:cxn>
              <a:cxn ang="0">
                <a:pos x="connsiteX27210" y="connsiteY27210"/>
              </a:cxn>
              <a:cxn ang="0">
                <a:pos x="connsiteX27211" y="connsiteY27211"/>
              </a:cxn>
              <a:cxn ang="0">
                <a:pos x="connsiteX27212" y="connsiteY27212"/>
              </a:cxn>
              <a:cxn ang="0">
                <a:pos x="connsiteX27213" y="connsiteY27213"/>
              </a:cxn>
              <a:cxn ang="0">
                <a:pos x="connsiteX27214" y="connsiteY27214"/>
              </a:cxn>
              <a:cxn ang="0">
                <a:pos x="connsiteX27215" y="connsiteY27215"/>
              </a:cxn>
              <a:cxn ang="0">
                <a:pos x="connsiteX27216" y="connsiteY27216"/>
              </a:cxn>
              <a:cxn ang="0">
                <a:pos x="connsiteX27217" y="connsiteY27217"/>
              </a:cxn>
              <a:cxn ang="0">
                <a:pos x="connsiteX27218" y="connsiteY27218"/>
              </a:cxn>
              <a:cxn ang="0">
                <a:pos x="connsiteX27219" y="connsiteY27219"/>
              </a:cxn>
              <a:cxn ang="0">
                <a:pos x="connsiteX27220" y="connsiteY27220"/>
              </a:cxn>
              <a:cxn ang="0">
                <a:pos x="connsiteX27221" y="connsiteY27221"/>
              </a:cxn>
              <a:cxn ang="0">
                <a:pos x="connsiteX27222" y="connsiteY27222"/>
              </a:cxn>
              <a:cxn ang="0">
                <a:pos x="connsiteX27223" y="connsiteY27223"/>
              </a:cxn>
              <a:cxn ang="0">
                <a:pos x="connsiteX27224" y="connsiteY27224"/>
              </a:cxn>
              <a:cxn ang="0">
                <a:pos x="connsiteX27225" y="connsiteY27225"/>
              </a:cxn>
              <a:cxn ang="0">
                <a:pos x="connsiteX27226" y="connsiteY27226"/>
              </a:cxn>
              <a:cxn ang="0">
                <a:pos x="connsiteX27227" y="connsiteY27227"/>
              </a:cxn>
              <a:cxn ang="0">
                <a:pos x="connsiteX27228" y="connsiteY27228"/>
              </a:cxn>
              <a:cxn ang="0">
                <a:pos x="connsiteX27229" y="connsiteY27229"/>
              </a:cxn>
              <a:cxn ang="0">
                <a:pos x="connsiteX27230" y="connsiteY27230"/>
              </a:cxn>
              <a:cxn ang="0">
                <a:pos x="connsiteX27231" y="connsiteY27231"/>
              </a:cxn>
              <a:cxn ang="0">
                <a:pos x="connsiteX27232" y="connsiteY27232"/>
              </a:cxn>
              <a:cxn ang="0">
                <a:pos x="connsiteX27233" y="connsiteY27233"/>
              </a:cxn>
              <a:cxn ang="0">
                <a:pos x="connsiteX27234" y="connsiteY27234"/>
              </a:cxn>
              <a:cxn ang="0">
                <a:pos x="connsiteX27235" y="connsiteY27235"/>
              </a:cxn>
              <a:cxn ang="0">
                <a:pos x="connsiteX27236" y="connsiteY27236"/>
              </a:cxn>
              <a:cxn ang="0">
                <a:pos x="connsiteX27237" y="connsiteY27237"/>
              </a:cxn>
              <a:cxn ang="0">
                <a:pos x="connsiteX27238" y="connsiteY27238"/>
              </a:cxn>
              <a:cxn ang="0">
                <a:pos x="connsiteX27239" y="connsiteY27239"/>
              </a:cxn>
              <a:cxn ang="0">
                <a:pos x="connsiteX27240" y="connsiteY27240"/>
              </a:cxn>
              <a:cxn ang="0">
                <a:pos x="connsiteX27241" y="connsiteY27241"/>
              </a:cxn>
              <a:cxn ang="0">
                <a:pos x="connsiteX27242" y="connsiteY27242"/>
              </a:cxn>
              <a:cxn ang="0">
                <a:pos x="connsiteX27243" y="connsiteY27243"/>
              </a:cxn>
              <a:cxn ang="0">
                <a:pos x="connsiteX27244" y="connsiteY27244"/>
              </a:cxn>
              <a:cxn ang="0">
                <a:pos x="connsiteX27245" y="connsiteY27245"/>
              </a:cxn>
              <a:cxn ang="0">
                <a:pos x="connsiteX27246" y="connsiteY27246"/>
              </a:cxn>
              <a:cxn ang="0">
                <a:pos x="connsiteX27247" y="connsiteY27247"/>
              </a:cxn>
              <a:cxn ang="0">
                <a:pos x="connsiteX27248" y="connsiteY27248"/>
              </a:cxn>
              <a:cxn ang="0">
                <a:pos x="connsiteX27249" y="connsiteY27249"/>
              </a:cxn>
              <a:cxn ang="0">
                <a:pos x="connsiteX27250" y="connsiteY27250"/>
              </a:cxn>
              <a:cxn ang="0">
                <a:pos x="connsiteX27251" y="connsiteY27251"/>
              </a:cxn>
              <a:cxn ang="0">
                <a:pos x="connsiteX27252" y="connsiteY27252"/>
              </a:cxn>
              <a:cxn ang="0">
                <a:pos x="connsiteX27253" y="connsiteY27253"/>
              </a:cxn>
              <a:cxn ang="0">
                <a:pos x="connsiteX27254" y="connsiteY27254"/>
              </a:cxn>
              <a:cxn ang="0">
                <a:pos x="connsiteX27255" y="connsiteY27255"/>
              </a:cxn>
              <a:cxn ang="0">
                <a:pos x="connsiteX27256" y="connsiteY27256"/>
              </a:cxn>
              <a:cxn ang="0">
                <a:pos x="connsiteX27257" y="connsiteY27257"/>
              </a:cxn>
              <a:cxn ang="0">
                <a:pos x="connsiteX27258" y="connsiteY27258"/>
              </a:cxn>
              <a:cxn ang="0">
                <a:pos x="connsiteX27259" y="connsiteY27259"/>
              </a:cxn>
              <a:cxn ang="0">
                <a:pos x="connsiteX27260" y="connsiteY27260"/>
              </a:cxn>
              <a:cxn ang="0">
                <a:pos x="connsiteX27261" y="connsiteY27261"/>
              </a:cxn>
              <a:cxn ang="0">
                <a:pos x="connsiteX27262" y="connsiteY27262"/>
              </a:cxn>
              <a:cxn ang="0">
                <a:pos x="connsiteX27263" y="connsiteY27263"/>
              </a:cxn>
              <a:cxn ang="0">
                <a:pos x="connsiteX27264" y="connsiteY27264"/>
              </a:cxn>
              <a:cxn ang="0">
                <a:pos x="connsiteX27265" y="connsiteY27265"/>
              </a:cxn>
              <a:cxn ang="0">
                <a:pos x="connsiteX27266" y="connsiteY27266"/>
              </a:cxn>
              <a:cxn ang="0">
                <a:pos x="connsiteX27267" y="connsiteY27267"/>
              </a:cxn>
              <a:cxn ang="0">
                <a:pos x="connsiteX27268" y="connsiteY27268"/>
              </a:cxn>
              <a:cxn ang="0">
                <a:pos x="connsiteX27269" y="connsiteY27269"/>
              </a:cxn>
              <a:cxn ang="0">
                <a:pos x="connsiteX27270" y="connsiteY27270"/>
              </a:cxn>
              <a:cxn ang="0">
                <a:pos x="connsiteX27271" y="connsiteY27271"/>
              </a:cxn>
              <a:cxn ang="0">
                <a:pos x="connsiteX27272" y="connsiteY27272"/>
              </a:cxn>
              <a:cxn ang="0">
                <a:pos x="connsiteX27273" y="connsiteY27273"/>
              </a:cxn>
              <a:cxn ang="0">
                <a:pos x="connsiteX27274" y="connsiteY27274"/>
              </a:cxn>
              <a:cxn ang="0">
                <a:pos x="connsiteX27275" y="connsiteY27275"/>
              </a:cxn>
              <a:cxn ang="0">
                <a:pos x="connsiteX27276" y="connsiteY27276"/>
              </a:cxn>
              <a:cxn ang="0">
                <a:pos x="connsiteX27277" y="connsiteY27277"/>
              </a:cxn>
              <a:cxn ang="0">
                <a:pos x="connsiteX27278" y="connsiteY27278"/>
              </a:cxn>
              <a:cxn ang="0">
                <a:pos x="connsiteX27279" y="connsiteY27279"/>
              </a:cxn>
              <a:cxn ang="0">
                <a:pos x="connsiteX27280" y="connsiteY27280"/>
              </a:cxn>
              <a:cxn ang="0">
                <a:pos x="connsiteX27281" y="connsiteY27281"/>
              </a:cxn>
              <a:cxn ang="0">
                <a:pos x="connsiteX27282" y="connsiteY27282"/>
              </a:cxn>
              <a:cxn ang="0">
                <a:pos x="connsiteX27283" y="connsiteY27283"/>
              </a:cxn>
              <a:cxn ang="0">
                <a:pos x="connsiteX27284" y="connsiteY27284"/>
              </a:cxn>
              <a:cxn ang="0">
                <a:pos x="connsiteX27285" y="connsiteY27285"/>
              </a:cxn>
              <a:cxn ang="0">
                <a:pos x="connsiteX27286" y="connsiteY27286"/>
              </a:cxn>
              <a:cxn ang="0">
                <a:pos x="connsiteX27287" y="connsiteY27287"/>
              </a:cxn>
              <a:cxn ang="0">
                <a:pos x="connsiteX27288" y="connsiteY27288"/>
              </a:cxn>
              <a:cxn ang="0">
                <a:pos x="connsiteX27289" y="connsiteY27289"/>
              </a:cxn>
              <a:cxn ang="0">
                <a:pos x="connsiteX27290" y="connsiteY27290"/>
              </a:cxn>
              <a:cxn ang="0">
                <a:pos x="connsiteX27291" y="connsiteY27291"/>
              </a:cxn>
              <a:cxn ang="0">
                <a:pos x="connsiteX27292" y="connsiteY27292"/>
              </a:cxn>
              <a:cxn ang="0">
                <a:pos x="connsiteX27293" y="connsiteY27293"/>
              </a:cxn>
              <a:cxn ang="0">
                <a:pos x="connsiteX27294" y="connsiteY27294"/>
              </a:cxn>
              <a:cxn ang="0">
                <a:pos x="connsiteX27295" y="connsiteY27295"/>
              </a:cxn>
              <a:cxn ang="0">
                <a:pos x="connsiteX27296" y="connsiteY27296"/>
              </a:cxn>
              <a:cxn ang="0">
                <a:pos x="connsiteX27297" y="connsiteY27297"/>
              </a:cxn>
              <a:cxn ang="0">
                <a:pos x="connsiteX27298" y="connsiteY27298"/>
              </a:cxn>
              <a:cxn ang="0">
                <a:pos x="connsiteX27299" y="connsiteY27299"/>
              </a:cxn>
              <a:cxn ang="0">
                <a:pos x="connsiteX27300" y="connsiteY27300"/>
              </a:cxn>
              <a:cxn ang="0">
                <a:pos x="connsiteX27301" y="connsiteY27301"/>
              </a:cxn>
              <a:cxn ang="0">
                <a:pos x="connsiteX27302" y="connsiteY27302"/>
              </a:cxn>
              <a:cxn ang="0">
                <a:pos x="connsiteX27303" y="connsiteY27303"/>
              </a:cxn>
              <a:cxn ang="0">
                <a:pos x="connsiteX27304" y="connsiteY27304"/>
              </a:cxn>
              <a:cxn ang="0">
                <a:pos x="connsiteX27305" y="connsiteY27305"/>
              </a:cxn>
              <a:cxn ang="0">
                <a:pos x="connsiteX27306" y="connsiteY27306"/>
              </a:cxn>
              <a:cxn ang="0">
                <a:pos x="connsiteX27307" y="connsiteY27307"/>
              </a:cxn>
              <a:cxn ang="0">
                <a:pos x="connsiteX27308" y="connsiteY27308"/>
              </a:cxn>
              <a:cxn ang="0">
                <a:pos x="connsiteX27309" y="connsiteY27309"/>
              </a:cxn>
              <a:cxn ang="0">
                <a:pos x="connsiteX27310" y="connsiteY27310"/>
              </a:cxn>
              <a:cxn ang="0">
                <a:pos x="connsiteX27311" y="connsiteY27311"/>
              </a:cxn>
              <a:cxn ang="0">
                <a:pos x="connsiteX27312" y="connsiteY27312"/>
              </a:cxn>
              <a:cxn ang="0">
                <a:pos x="connsiteX27313" y="connsiteY27313"/>
              </a:cxn>
              <a:cxn ang="0">
                <a:pos x="connsiteX27314" y="connsiteY27314"/>
              </a:cxn>
              <a:cxn ang="0">
                <a:pos x="connsiteX27315" y="connsiteY27315"/>
              </a:cxn>
              <a:cxn ang="0">
                <a:pos x="connsiteX27316" y="connsiteY27316"/>
              </a:cxn>
              <a:cxn ang="0">
                <a:pos x="connsiteX27317" y="connsiteY27317"/>
              </a:cxn>
              <a:cxn ang="0">
                <a:pos x="connsiteX27318" y="connsiteY27318"/>
              </a:cxn>
              <a:cxn ang="0">
                <a:pos x="connsiteX27319" y="connsiteY27319"/>
              </a:cxn>
              <a:cxn ang="0">
                <a:pos x="connsiteX27320" y="connsiteY27320"/>
              </a:cxn>
              <a:cxn ang="0">
                <a:pos x="connsiteX27321" y="connsiteY27321"/>
              </a:cxn>
              <a:cxn ang="0">
                <a:pos x="connsiteX27322" y="connsiteY27322"/>
              </a:cxn>
              <a:cxn ang="0">
                <a:pos x="connsiteX27323" y="connsiteY27323"/>
              </a:cxn>
              <a:cxn ang="0">
                <a:pos x="connsiteX27324" y="connsiteY27324"/>
              </a:cxn>
              <a:cxn ang="0">
                <a:pos x="connsiteX27325" y="connsiteY27325"/>
              </a:cxn>
              <a:cxn ang="0">
                <a:pos x="connsiteX27326" y="connsiteY27326"/>
              </a:cxn>
              <a:cxn ang="0">
                <a:pos x="connsiteX27327" y="connsiteY27327"/>
              </a:cxn>
              <a:cxn ang="0">
                <a:pos x="connsiteX27328" y="connsiteY27328"/>
              </a:cxn>
              <a:cxn ang="0">
                <a:pos x="connsiteX27329" y="connsiteY27329"/>
              </a:cxn>
              <a:cxn ang="0">
                <a:pos x="connsiteX27330" y="connsiteY27330"/>
              </a:cxn>
              <a:cxn ang="0">
                <a:pos x="connsiteX27331" y="connsiteY27331"/>
              </a:cxn>
              <a:cxn ang="0">
                <a:pos x="connsiteX27332" y="connsiteY27332"/>
              </a:cxn>
              <a:cxn ang="0">
                <a:pos x="connsiteX27333" y="connsiteY27333"/>
              </a:cxn>
              <a:cxn ang="0">
                <a:pos x="connsiteX27334" y="connsiteY27334"/>
              </a:cxn>
              <a:cxn ang="0">
                <a:pos x="connsiteX27335" y="connsiteY27335"/>
              </a:cxn>
              <a:cxn ang="0">
                <a:pos x="connsiteX27336" y="connsiteY27336"/>
              </a:cxn>
              <a:cxn ang="0">
                <a:pos x="connsiteX27337" y="connsiteY27337"/>
              </a:cxn>
              <a:cxn ang="0">
                <a:pos x="connsiteX27338" y="connsiteY27338"/>
              </a:cxn>
              <a:cxn ang="0">
                <a:pos x="connsiteX27339" y="connsiteY27339"/>
              </a:cxn>
              <a:cxn ang="0">
                <a:pos x="connsiteX27340" y="connsiteY27340"/>
              </a:cxn>
              <a:cxn ang="0">
                <a:pos x="connsiteX27341" y="connsiteY27341"/>
              </a:cxn>
              <a:cxn ang="0">
                <a:pos x="connsiteX27342" y="connsiteY27342"/>
              </a:cxn>
              <a:cxn ang="0">
                <a:pos x="connsiteX27343" y="connsiteY27343"/>
              </a:cxn>
              <a:cxn ang="0">
                <a:pos x="connsiteX27344" y="connsiteY27344"/>
              </a:cxn>
              <a:cxn ang="0">
                <a:pos x="connsiteX27345" y="connsiteY27345"/>
              </a:cxn>
              <a:cxn ang="0">
                <a:pos x="connsiteX27346" y="connsiteY27346"/>
              </a:cxn>
              <a:cxn ang="0">
                <a:pos x="connsiteX27347" y="connsiteY27347"/>
              </a:cxn>
              <a:cxn ang="0">
                <a:pos x="connsiteX27348" y="connsiteY27348"/>
              </a:cxn>
              <a:cxn ang="0">
                <a:pos x="connsiteX27349" y="connsiteY27349"/>
              </a:cxn>
              <a:cxn ang="0">
                <a:pos x="connsiteX27350" y="connsiteY27350"/>
              </a:cxn>
              <a:cxn ang="0">
                <a:pos x="connsiteX27351" y="connsiteY27351"/>
              </a:cxn>
              <a:cxn ang="0">
                <a:pos x="connsiteX27352" y="connsiteY27352"/>
              </a:cxn>
              <a:cxn ang="0">
                <a:pos x="connsiteX27353" y="connsiteY27353"/>
              </a:cxn>
              <a:cxn ang="0">
                <a:pos x="connsiteX27354" y="connsiteY27354"/>
              </a:cxn>
              <a:cxn ang="0">
                <a:pos x="connsiteX27355" y="connsiteY27355"/>
              </a:cxn>
              <a:cxn ang="0">
                <a:pos x="connsiteX27356" y="connsiteY27356"/>
              </a:cxn>
              <a:cxn ang="0">
                <a:pos x="connsiteX27357" y="connsiteY27357"/>
              </a:cxn>
              <a:cxn ang="0">
                <a:pos x="connsiteX27358" y="connsiteY27358"/>
              </a:cxn>
              <a:cxn ang="0">
                <a:pos x="connsiteX27359" y="connsiteY27359"/>
              </a:cxn>
              <a:cxn ang="0">
                <a:pos x="connsiteX27360" y="connsiteY27360"/>
              </a:cxn>
              <a:cxn ang="0">
                <a:pos x="connsiteX27361" y="connsiteY27361"/>
              </a:cxn>
              <a:cxn ang="0">
                <a:pos x="connsiteX27362" y="connsiteY27362"/>
              </a:cxn>
              <a:cxn ang="0">
                <a:pos x="connsiteX27363" y="connsiteY27363"/>
              </a:cxn>
              <a:cxn ang="0">
                <a:pos x="connsiteX27364" y="connsiteY27364"/>
              </a:cxn>
              <a:cxn ang="0">
                <a:pos x="connsiteX27365" y="connsiteY27365"/>
              </a:cxn>
              <a:cxn ang="0">
                <a:pos x="connsiteX27366" y="connsiteY27366"/>
              </a:cxn>
              <a:cxn ang="0">
                <a:pos x="connsiteX27367" y="connsiteY27367"/>
              </a:cxn>
              <a:cxn ang="0">
                <a:pos x="connsiteX27368" y="connsiteY27368"/>
              </a:cxn>
              <a:cxn ang="0">
                <a:pos x="connsiteX27369" y="connsiteY27369"/>
              </a:cxn>
              <a:cxn ang="0">
                <a:pos x="connsiteX27370" y="connsiteY27370"/>
              </a:cxn>
              <a:cxn ang="0">
                <a:pos x="connsiteX27371" y="connsiteY27371"/>
              </a:cxn>
              <a:cxn ang="0">
                <a:pos x="connsiteX27372" y="connsiteY27372"/>
              </a:cxn>
              <a:cxn ang="0">
                <a:pos x="connsiteX27373" y="connsiteY27373"/>
              </a:cxn>
              <a:cxn ang="0">
                <a:pos x="connsiteX27374" y="connsiteY27374"/>
              </a:cxn>
              <a:cxn ang="0">
                <a:pos x="connsiteX27375" y="connsiteY27375"/>
              </a:cxn>
              <a:cxn ang="0">
                <a:pos x="connsiteX27376" y="connsiteY27376"/>
              </a:cxn>
              <a:cxn ang="0">
                <a:pos x="connsiteX27377" y="connsiteY27377"/>
              </a:cxn>
              <a:cxn ang="0">
                <a:pos x="connsiteX27378" y="connsiteY27378"/>
              </a:cxn>
              <a:cxn ang="0">
                <a:pos x="connsiteX27379" y="connsiteY27379"/>
              </a:cxn>
              <a:cxn ang="0">
                <a:pos x="connsiteX27380" y="connsiteY27380"/>
              </a:cxn>
              <a:cxn ang="0">
                <a:pos x="connsiteX27381" y="connsiteY27381"/>
              </a:cxn>
              <a:cxn ang="0">
                <a:pos x="connsiteX27382" y="connsiteY27382"/>
              </a:cxn>
              <a:cxn ang="0">
                <a:pos x="connsiteX27383" y="connsiteY27383"/>
              </a:cxn>
              <a:cxn ang="0">
                <a:pos x="connsiteX27384" y="connsiteY27384"/>
              </a:cxn>
              <a:cxn ang="0">
                <a:pos x="connsiteX27385" y="connsiteY27385"/>
              </a:cxn>
              <a:cxn ang="0">
                <a:pos x="connsiteX27386" y="connsiteY27386"/>
              </a:cxn>
              <a:cxn ang="0">
                <a:pos x="connsiteX27387" y="connsiteY27387"/>
              </a:cxn>
              <a:cxn ang="0">
                <a:pos x="connsiteX27388" y="connsiteY27388"/>
              </a:cxn>
              <a:cxn ang="0">
                <a:pos x="connsiteX27389" y="connsiteY27389"/>
              </a:cxn>
              <a:cxn ang="0">
                <a:pos x="connsiteX27390" y="connsiteY27390"/>
              </a:cxn>
              <a:cxn ang="0">
                <a:pos x="connsiteX27391" y="connsiteY27391"/>
              </a:cxn>
              <a:cxn ang="0">
                <a:pos x="connsiteX27392" y="connsiteY27392"/>
              </a:cxn>
              <a:cxn ang="0">
                <a:pos x="connsiteX27393" y="connsiteY27393"/>
              </a:cxn>
              <a:cxn ang="0">
                <a:pos x="connsiteX27394" y="connsiteY27394"/>
              </a:cxn>
              <a:cxn ang="0">
                <a:pos x="connsiteX27395" y="connsiteY27395"/>
              </a:cxn>
              <a:cxn ang="0">
                <a:pos x="connsiteX27396" y="connsiteY27396"/>
              </a:cxn>
              <a:cxn ang="0">
                <a:pos x="connsiteX27397" y="connsiteY27397"/>
              </a:cxn>
              <a:cxn ang="0">
                <a:pos x="connsiteX27398" y="connsiteY27398"/>
              </a:cxn>
              <a:cxn ang="0">
                <a:pos x="connsiteX27399" y="connsiteY27399"/>
              </a:cxn>
              <a:cxn ang="0">
                <a:pos x="connsiteX27400" y="connsiteY27400"/>
              </a:cxn>
              <a:cxn ang="0">
                <a:pos x="connsiteX27401" y="connsiteY27401"/>
              </a:cxn>
              <a:cxn ang="0">
                <a:pos x="connsiteX27402" y="connsiteY27402"/>
              </a:cxn>
              <a:cxn ang="0">
                <a:pos x="connsiteX27403" y="connsiteY27403"/>
              </a:cxn>
              <a:cxn ang="0">
                <a:pos x="connsiteX27404" y="connsiteY27404"/>
              </a:cxn>
              <a:cxn ang="0">
                <a:pos x="connsiteX27405" y="connsiteY27405"/>
              </a:cxn>
              <a:cxn ang="0">
                <a:pos x="connsiteX27406" y="connsiteY27406"/>
              </a:cxn>
              <a:cxn ang="0">
                <a:pos x="connsiteX27407" y="connsiteY27407"/>
              </a:cxn>
              <a:cxn ang="0">
                <a:pos x="connsiteX27408" y="connsiteY27408"/>
              </a:cxn>
              <a:cxn ang="0">
                <a:pos x="connsiteX27409" y="connsiteY27409"/>
              </a:cxn>
              <a:cxn ang="0">
                <a:pos x="connsiteX27410" y="connsiteY27410"/>
              </a:cxn>
              <a:cxn ang="0">
                <a:pos x="connsiteX27411" y="connsiteY27411"/>
              </a:cxn>
              <a:cxn ang="0">
                <a:pos x="connsiteX27412" y="connsiteY27412"/>
              </a:cxn>
              <a:cxn ang="0">
                <a:pos x="connsiteX27413" y="connsiteY27413"/>
              </a:cxn>
              <a:cxn ang="0">
                <a:pos x="connsiteX27414" y="connsiteY27414"/>
              </a:cxn>
              <a:cxn ang="0">
                <a:pos x="connsiteX27415" y="connsiteY27415"/>
              </a:cxn>
              <a:cxn ang="0">
                <a:pos x="connsiteX27416" y="connsiteY27416"/>
              </a:cxn>
              <a:cxn ang="0">
                <a:pos x="connsiteX27417" y="connsiteY27417"/>
              </a:cxn>
              <a:cxn ang="0">
                <a:pos x="connsiteX27418" y="connsiteY27418"/>
              </a:cxn>
              <a:cxn ang="0">
                <a:pos x="connsiteX27419" y="connsiteY27419"/>
              </a:cxn>
              <a:cxn ang="0">
                <a:pos x="connsiteX27420" y="connsiteY27420"/>
              </a:cxn>
              <a:cxn ang="0">
                <a:pos x="connsiteX27421" y="connsiteY27421"/>
              </a:cxn>
              <a:cxn ang="0">
                <a:pos x="connsiteX27422" y="connsiteY27422"/>
              </a:cxn>
              <a:cxn ang="0">
                <a:pos x="connsiteX27423" y="connsiteY27423"/>
              </a:cxn>
              <a:cxn ang="0">
                <a:pos x="connsiteX27424" y="connsiteY27424"/>
              </a:cxn>
              <a:cxn ang="0">
                <a:pos x="connsiteX27425" y="connsiteY27425"/>
              </a:cxn>
              <a:cxn ang="0">
                <a:pos x="connsiteX27426" y="connsiteY27426"/>
              </a:cxn>
              <a:cxn ang="0">
                <a:pos x="connsiteX27427" y="connsiteY27427"/>
              </a:cxn>
              <a:cxn ang="0">
                <a:pos x="connsiteX27428" y="connsiteY27428"/>
              </a:cxn>
              <a:cxn ang="0">
                <a:pos x="connsiteX27429" y="connsiteY27429"/>
              </a:cxn>
              <a:cxn ang="0">
                <a:pos x="connsiteX27430" y="connsiteY27430"/>
              </a:cxn>
              <a:cxn ang="0">
                <a:pos x="connsiteX27431" y="connsiteY27431"/>
              </a:cxn>
              <a:cxn ang="0">
                <a:pos x="connsiteX27432" y="connsiteY27432"/>
              </a:cxn>
              <a:cxn ang="0">
                <a:pos x="connsiteX27433" y="connsiteY27433"/>
              </a:cxn>
              <a:cxn ang="0">
                <a:pos x="connsiteX27434" y="connsiteY27434"/>
              </a:cxn>
              <a:cxn ang="0">
                <a:pos x="connsiteX27435" y="connsiteY27435"/>
              </a:cxn>
              <a:cxn ang="0">
                <a:pos x="connsiteX27436" y="connsiteY27436"/>
              </a:cxn>
              <a:cxn ang="0">
                <a:pos x="connsiteX27437" y="connsiteY27437"/>
              </a:cxn>
              <a:cxn ang="0">
                <a:pos x="connsiteX27438" y="connsiteY27438"/>
              </a:cxn>
              <a:cxn ang="0">
                <a:pos x="connsiteX27439" y="connsiteY27439"/>
              </a:cxn>
              <a:cxn ang="0">
                <a:pos x="connsiteX27440" y="connsiteY27440"/>
              </a:cxn>
              <a:cxn ang="0">
                <a:pos x="connsiteX27441" y="connsiteY27441"/>
              </a:cxn>
              <a:cxn ang="0">
                <a:pos x="connsiteX27442" y="connsiteY27442"/>
              </a:cxn>
              <a:cxn ang="0">
                <a:pos x="connsiteX27443" y="connsiteY27443"/>
              </a:cxn>
              <a:cxn ang="0">
                <a:pos x="connsiteX27444" y="connsiteY27444"/>
              </a:cxn>
              <a:cxn ang="0">
                <a:pos x="connsiteX27445" y="connsiteY27445"/>
              </a:cxn>
              <a:cxn ang="0">
                <a:pos x="connsiteX27446" y="connsiteY27446"/>
              </a:cxn>
              <a:cxn ang="0">
                <a:pos x="connsiteX27447" y="connsiteY27447"/>
              </a:cxn>
              <a:cxn ang="0">
                <a:pos x="connsiteX27448" y="connsiteY27448"/>
              </a:cxn>
              <a:cxn ang="0">
                <a:pos x="connsiteX27449" y="connsiteY27449"/>
              </a:cxn>
              <a:cxn ang="0">
                <a:pos x="connsiteX27450" y="connsiteY27450"/>
              </a:cxn>
              <a:cxn ang="0">
                <a:pos x="connsiteX27451" y="connsiteY27451"/>
              </a:cxn>
              <a:cxn ang="0">
                <a:pos x="connsiteX27452" y="connsiteY27452"/>
              </a:cxn>
              <a:cxn ang="0">
                <a:pos x="connsiteX27453" y="connsiteY27453"/>
              </a:cxn>
              <a:cxn ang="0">
                <a:pos x="connsiteX27454" y="connsiteY27454"/>
              </a:cxn>
              <a:cxn ang="0">
                <a:pos x="connsiteX27455" y="connsiteY27455"/>
              </a:cxn>
              <a:cxn ang="0">
                <a:pos x="connsiteX27456" y="connsiteY27456"/>
              </a:cxn>
              <a:cxn ang="0">
                <a:pos x="connsiteX27457" y="connsiteY27457"/>
              </a:cxn>
              <a:cxn ang="0">
                <a:pos x="connsiteX27458" y="connsiteY27458"/>
              </a:cxn>
              <a:cxn ang="0">
                <a:pos x="connsiteX27459" y="connsiteY27459"/>
              </a:cxn>
              <a:cxn ang="0">
                <a:pos x="connsiteX27460" y="connsiteY27460"/>
              </a:cxn>
              <a:cxn ang="0">
                <a:pos x="connsiteX27461" y="connsiteY27461"/>
              </a:cxn>
              <a:cxn ang="0">
                <a:pos x="connsiteX27462" y="connsiteY27462"/>
              </a:cxn>
              <a:cxn ang="0">
                <a:pos x="connsiteX27463" y="connsiteY27463"/>
              </a:cxn>
              <a:cxn ang="0">
                <a:pos x="connsiteX27464" y="connsiteY27464"/>
              </a:cxn>
              <a:cxn ang="0">
                <a:pos x="connsiteX27465" y="connsiteY27465"/>
              </a:cxn>
              <a:cxn ang="0">
                <a:pos x="connsiteX27466" y="connsiteY27466"/>
              </a:cxn>
              <a:cxn ang="0">
                <a:pos x="connsiteX27467" y="connsiteY27467"/>
              </a:cxn>
              <a:cxn ang="0">
                <a:pos x="connsiteX27468" y="connsiteY27468"/>
              </a:cxn>
              <a:cxn ang="0">
                <a:pos x="connsiteX27469" y="connsiteY27469"/>
              </a:cxn>
              <a:cxn ang="0">
                <a:pos x="connsiteX27470" y="connsiteY27470"/>
              </a:cxn>
              <a:cxn ang="0">
                <a:pos x="connsiteX27471" y="connsiteY27471"/>
              </a:cxn>
              <a:cxn ang="0">
                <a:pos x="connsiteX27472" y="connsiteY27472"/>
              </a:cxn>
              <a:cxn ang="0">
                <a:pos x="connsiteX27473" y="connsiteY27473"/>
              </a:cxn>
              <a:cxn ang="0">
                <a:pos x="connsiteX27474" y="connsiteY27474"/>
              </a:cxn>
              <a:cxn ang="0">
                <a:pos x="connsiteX27475" y="connsiteY27475"/>
              </a:cxn>
              <a:cxn ang="0">
                <a:pos x="connsiteX27476" y="connsiteY27476"/>
              </a:cxn>
              <a:cxn ang="0">
                <a:pos x="connsiteX27477" y="connsiteY27477"/>
              </a:cxn>
              <a:cxn ang="0">
                <a:pos x="connsiteX27478" y="connsiteY27478"/>
              </a:cxn>
              <a:cxn ang="0">
                <a:pos x="connsiteX27479" y="connsiteY27479"/>
              </a:cxn>
              <a:cxn ang="0">
                <a:pos x="connsiteX27480" y="connsiteY27480"/>
              </a:cxn>
              <a:cxn ang="0">
                <a:pos x="connsiteX27481" y="connsiteY27481"/>
              </a:cxn>
              <a:cxn ang="0">
                <a:pos x="connsiteX27482" y="connsiteY27482"/>
              </a:cxn>
              <a:cxn ang="0">
                <a:pos x="connsiteX27483" y="connsiteY27483"/>
              </a:cxn>
              <a:cxn ang="0">
                <a:pos x="connsiteX27484" y="connsiteY27484"/>
              </a:cxn>
              <a:cxn ang="0">
                <a:pos x="connsiteX27485" y="connsiteY27485"/>
              </a:cxn>
              <a:cxn ang="0">
                <a:pos x="connsiteX27486" y="connsiteY27486"/>
              </a:cxn>
              <a:cxn ang="0">
                <a:pos x="connsiteX27487" y="connsiteY27487"/>
              </a:cxn>
              <a:cxn ang="0">
                <a:pos x="connsiteX27488" y="connsiteY27488"/>
              </a:cxn>
              <a:cxn ang="0">
                <a:pos x="connsiteX27489" y="connsiteY27489"/>
              </a:cxn>
              <a:cxn ang="0">
                <a:pos x="connsiteX27490" y="connsiteY27490"/>
              </a:cxn>
              <a:cxn ang="0">
                <a:pos x="connsiteX27491" y="connsiteY27491"/>
              </a:cxn>
              <a:cxn ang="0">
                <a:pos x="connsiteX27492" y="connsiteY27492"/>
              </a:cxn>
              <a:cxn ang="0">
                <a:pos x="connsiteX27493" y="connsiteY27493"/>
              </a:cxn>
              <a:cxn ang="0">
                <a:pos x="connsiteX27494" y="connsiteY27494"/>
              </a:cxn>
              <a:cxn ang="0">
                <a:pos x="connsiteX27495" y="connsiteY27495"/>
              </a:cxn>
              <a:cxn ang="0">
                <a:pos x="connsiteX27496" y="connsiteY27496"/>
              </a:cxn>
              <a:cxn ang="0">
                <a:pos x="connsiteX27497" y="connsiteY27497"/>
              </a:cxn>
              <a:cxn ang="0">
                <a:pos x="connsiteX27498" y="connsiteY27498"/>
              </a:cxn>
              <a:cxn ang="0">
                <a:pos x="connsiteX27499" y="connsiteY27499"/>
              </a:cxn>
              <a:cxn ang="0">
                <a:pos x="connsiteX27500" y="connsiteY27500"/>
              </a:cxn>
              <a:cxn ang="0">
                <a:pos x="connsiteX27501" y="connsiteY27501"/>
              </a:cxn>
              <a:cxn ang="0">
                <a:pos x="connsiteX27502" y="connsiteY27502"/>
              </a:cxn>
              <a:cxn ang="0">
                <a:pos x="connsiteX27503" y="connsiteY27503"/>
              </a:cxn>
              <a:cxn ang="0">
                <a:pos x="connsiteX27504" y="connsiteY27504"/>
              </a:cxn>
              <a:cxn ang="0">
                <a:pos x="connsiteX27505" y="connsiteY27505"/>
              </a:cxn>
              <a:cxn ang="0">
                <a:pos x="connsiteX27506" y="connsiteY27506"/>
              </a:cxn>
              <a:cxn ang="0">
                <a:pos x="connsiteX27507" y="connsiteY27507"/>
              </a:cxn>
              <a:cxn ang="0">
                <a:pos x="connsiteX27508" y="connsiteY27508"/>
              </a:cxn>
              <a:cxn ang="0">
                <a:pos x="connsiteX27509" y="connsiteY27509"/>
              </a:cxn>
              <a:cxn ang="0">
                <a:pos x="connsiteX27510" y="connsiteY27510"/>
              </a:cxn>
              <a:cxn ang="0">
                <a:pos x="connsiteX27511" y="connsiteY27511"/>
              </a:cxn>
              <a:cxn ang="0">
                <a:pos x="connsiteX27512" y="connsiteY27512"/>
              </a:cxn>
              <a:cxn ang="0">
                <a:pos x="connsiteX27513" y="connsiteY27513"/>
              </a:cxn>
              <a:cxn ang="0">
                <a:pos x="connsiteX27514" y="connsiteY27514"/>
              </a:cxn>
              <a:cxn ang="0">
                <a:pos x="connsiteX27515" y="connsiteY27515"/>
              </a:cxn>
              <a:cxn ang="0">
                <a:pos x="connsiteX27516" y="connsiteY27516"/>
              </a:cxn>
              <a:cxn ang="0">
                <a:pos x="connsiteX27517" y="connsiteY27517"/>
              </a:cxn>
              <a:cxn ang="0">
                <a:pos x="connsiteX27518" y="connsiteY27518"/>
              </a:cxn>
              <a:cxn ang="0">
                <a:pos x="connsiteX27519" y="connsiteY27519"/>
              </a:cxn>
              <a:cxn ang="0">
                <a:pos x="connsiteX27520" y="connsiteY27520"/>
              </a:cxn>
              <a:cxn ang="0">
                <a:pos x="connsiteX27521" y="connsiteY27521"/>
              </a:cxn>
              <a:cxn ang="0">
                <a:pos x="connsiteX27522" y="connsiteY27522"/>
              </a:cxn>
              <a:cxn ang="0">
                <a:pos x="connsiteX27523" y="connsiteY27523"/>
              </a:cxn>
              <a:cxn ang="0">
                <a:pos x="connsiteX27524" y="connsiteY27524"/>
              </a:cxn>
              <a:cxn ang="0">
                <a:pos x="connsiteX27525" y="connsiteY27525"/>
              </a:cxn>
              <a:cxn ang="0">
                <a:pos x="connsiteX27526" y="connsiteY27526"/>
              </a:cxn>
              <a:cxn ang="0">
                <a:pos x="connsiteX27527" y="connsiteY27527"/>
              </a:cxn>
              <a:cxn ang="0">
                <a:pos x="connsiteX27528" y="connsiteY27528"/>
              </a:cxn>
              <a:cxn ang="0">
                <a:pos x="connsiteX27529" y="connsiteY27529"/>
              </a:cxn>
              <a:cxn ang="0">
                <a:pos x="connsiteX27530" y="connsiteY27530"/>
              </a:cxn>
              <a:cxn ang="0">
                <a:pos x="connsiteX27531" y="connsiteY27531"/>
              </a:cxn>
              <a:cxn ang="0">
                <a:pos x="connsiteX27532" y="connsiteY27532"/>
              </a:cxn>
              <a:cxn ang="0">
                <a:pos x="connsiteX27533" y="connsiteY27533"/>
              </a:cxn>
              <a:cxn ang="0">
                <a:pos x="connsiteX27534" y="connsiteY27534"/>
              </a:cxn>
              <a:cxn ang="0">
                <a:pos x="connsiteX27535" y="connsiteY27535"/>
              </a:cxn>
              <a:cxn ang="0">
                <a:pos x="connsiteX27536" y="connsiteY27536"/>
              </a:cxn>
              <a:cxn ang="0">
                <a:pos x="connsiteX27537" y="connsiteY27537"/>
              </a:cxn>
              <a:cxn ang="0">
                <a:pos x="connsiteX27538" y="connsiteY27538"/>
              </a:cxn>
              <a:cxn ang="0">
                <a:pos x="connsiteX27539" y="connsiteY27539"/>
              </a:cxn>
              <a:cxn ang="0">
                <a:pos x="connsiteX27540" y="connsiteY27540"/>
              </a:cxn>
              <a:cxn ang="0">
                <a:pos x="connsiteX27541" y="connsiteY27541"/>
              </a:cxn>
              <a:cxn ang="0">
                <a:pos x="connsiteX27542" y="connsiteY27542"/>
              </a:cxn>
              <a:cxn ang="0">
                <a:pos x="connsiteX27543" y="connsiteY27543"/>
              </a:cxn>
              <a:cxn ang="0">
                <a:pos x="connsiteX27544" y="connsiteY27544"/>
              </a:cxn>
              <a:cxn ang="0">
                <a:pos x="connsiteX27545" y="connsiteY27545"/>
              </a:cxn>
              <a:cxn ang="0">
                <a:pos x="connsiteX27546" y="connsiteY27546"/>
              </a:cxn>
              <a:cxn ang="0">
                <a:pos x="connsiteX27547" y="connsiteY27547"/>
              </a:cxn>
              <a:cxn ang="0">
                <a:pos x="connsiteX27548" y="connsiteY27548"/>
              </a:cxn>
              <a:cxn ang="0">
                <a:pos x="connsiteX27549" y="connsiteY27549"/>
              </a:cxn>
              <a:cxn ang="0">
                <a:pos x="connsiteX27550" y="connsiteY27550"/>
              </a:cxn>
              <a:cxn ang="0">
                <a:pos x="connsiteX27551" y="connsiteY27551"/>
              </a:cxn>
              <a:cxn ang="0">
                <a:pos x="connsiteX27552" y="connsiteY27552"/>
              </a:cxn>
              <a:cxn ang="0">
                <a:pos x="connsiteX27553" y="connsiteY27553"/>
              </a:cxn>
              <a:cxn ang="0">
                <a:pos x="connsiteX27554" y="connsiteY27554"/>
              </a:cxn>
              <a:cxn ang="0">
                <a:pos x="connsiteX27555" y="connsiteY27555"/>
              </a:cxn>
              <a:cxn ang="0">
                <a:pos x="connsiteX27556" y="connsiteY27556"/>
              </a:cxn>
              <a:cxn ang="0">
                <a:pos x="connsiteX27557" y="connsiteY27557"/>
              </a:cxn>
              <a:cxn ang="0">
                <a:pos x="connsiteX27558" y="connsiteY27558"/>
              </a:cxn>
              <a:cxn ang="0">
                <a:pos x="connsiteX27559" y="connsiteY27559"/>
              </a:cxn>
              <a:cxn ang="0">
                <a:pos x="connsiteX27560" y="connsiteY27560"/>
              </a:cxn>
              <a:cxn ang="0">
                <a:pos x="connsiteX27561" y="connsiteY27561"/>
              </a:cxn>
              <a:cxn ang="0">
                <a:pos x="connsiteX27562" y="connsiteY27562"/>
              </a:cxn>
              <a:cxn ang="0">
                <a:pos x="connsiteX27563" y="connsiteY27563"/>
              </a:cxn>
              <a:cxn ang="0">
                <a:pos x="connsiteX27564" y="connsiteY27564"/>
              </a:cxn>
              <a:cxn ang="0">
                <a:pos x="connsiteX27565" y="connsiteY27565"/>
              </a:cxn>
              <a:cxn ang="0">
                <a:pos x="connsiteX27566" y="connsiteY27566"/>
              </a:cxn>
              <a:cxn ang="0">
                <a:pos x="connsiteX27567" y="connsiteY27567"/>
              </a:cxn>
              <a:cxn ang="0">
                <a:pos x="connsiteX27568" y="connsiteY27568"/>
              </a:cxn>
              <a:cxn ang="0">
                <a:pos x="connsiteX27569" y="connsiteY27569"/>
              </a:cxn>
              <a:cxn ang="0">
                <a:pos x="connsiteX27570" y="connsiteY27570"/>
              </a:cxn>
              <a:cxn ang="0">
                <a:pos x="connsiteX27571" y="connsiteY27571"/>
              </a:cxn>
              <a:cxn ang="0">
                <a:pos x="connsiteX27572" y="connsiteY27572"/>
              </a:cxn>
              <a:cxn ang="0">
                <a:pos x="connsiteX27573" y="connsiteY27573"/>
              </a:cxn>
              <a:cxn ang="0">
                <a:pos x="connsiteX27574" y="connsiteY27574"/>
              </a:cxn>
              <a:cxn ang="0">
                <a:pos x="connsiteX27575" y="connsiteY27575"/>
              </a:cxn>
              <a:cxn ang="0">
                <a:pos x="connsiteX27576" y="connsiteY27576"/>
              </a:cxn>
              <a:cxn ang="0">
                <a:pos x="connsiteX27577" y="connsiteY27577"/>
              </a:cxn>
              <a:cxn ang="0">
                <a:pos x="connsiteX27578" y="connsiteY27578"/>
              </a:cxn>
              <a:cxn ang="0">
                <a:pos x="connsiteX27579" y="connsiteY27579"/>
              </a:cxn>
              <a:cxn ang="0">
                <a:pos x="connsiteX27580" y="connsiteY27580"/>
              </a:cxn>
              <a:cxn ang="0">
                <a:pos x="connsiteX27581" y="connsiteY27581"/>
              </a:cxn>
              <a:cxn ang="0">
                <a:pos x="connsiteX27582" y="connsiteY27582"/>
              </a:cxn>
              <a:cxn ang="0">
                <a:pos x="connsiteX27583" y="connsiteY27583"/>
              </a:cxn>
              <a:cxn ang="0">
                <a:pos x="connsiteX27584" y="connsiteY27584"/>
              </a:cxn>
              <a:cxn ang="0">
                <a:pos x="connsiteX27585" y="connsiteY27585"/>
              </a:cxn>
              <a:cxn ang="0">
                <a:pos x="connsiteX27586" y="connsiteY27586"/>
              </a:cxn>
              <a:cxn ang="0">
                <a:pos x="connsiteX27587" y="connsiteY27587"/>
              </a:cxn>
              <a:cxn ang="0">
                <a:pos x="connsiteX27588" y="connsiteY27588"/>
              </a:cxn>
              <a:cxn ang="0">
                <a:pos x="connsiteX27589" y="connsiteY27589"/>
              </a:cxn>
              <a:cxn ang="0">
                <a:pos x="connsiteX27590" y="connsiteY27590"/>
              </a:cxn>
              <a:cxn ang="0">
                <a:pos x="connsiteX27591" y="connsiteY27591"/>
              </a:cxn>
              <a:cxn ang="0">
                <a:pos x="connsiteX27592" y="connsiteY27592"/>
              </a:cxn>
              <a:cxn ang="0">
                <a:pos x="connsiteX27593" y="connsiteY27593"/>
              </a:cxn>
              <a:cxn ang="0">
                <a:pos x="connsiteX27594" y="connsiteY27594"/>
              </a:cxn>
              <a:cxn ang="0">
                <a:pos x="connsiteX27595" y="connsiteY27595"/>
              </a:cxn>
              <a:cxn ang="0">
                <a:pos x="connsiteX27596" y="connsiteY27596"/>
              </a:cxn>
              <a:cxn ang="0">
                <a:pos x="connsiteX27597" y="connsiteY27597"/>
              </a:cxn>
              <a:cxn ang="0">
                <a:pos x="connsiteX27598" y="connsiteY27598"/>
              </a:cxn>
              <a:cxn ang="0">
                <a:pos x="connsiteX27599" y="connsiteY27599"/>
              </a:cxn>
              <a:cxn ang="0">
                <a:pos x="connsiteX27600" y="connsiteY27600"/>
              </a:cxn>
              <a:cxn ang="0">
                <a:pos x="connsiteX27601" y="connsiteY27601"/>
              </a:cxn>
              <a:cxn ang="0">
                <a:pos x="connsiteX27602" y="connsiteY27602"/>
              </a:cxn>
              <a:cxn ang="0">
                <a:pos x="connsiteX27603" y="connsiteY27603"/>
              </a:cxn>
              <a:cxn ang="0">
                <a:pos x="connsiteX27604" y="connsiteY27604"/>
              </a:cxn>
              <a:cxn ang="0">
                <a:pos x="connsiteX27605" y="connsiteY27605"/>
              </a:cxn>
              <a:cxn ang="0">
                <a:pos x="connsiteX27606" y="connsiteY27606"/>
              </a:cxn>
              <a:cxn ang="0">
                <a:pos x="connsiteX27607" y="connsiteY27607"/>
              </a:cxn>
              <a:cxn ang="0">
                <a:pos x="connsiteX27608" y="connsiteY27608"/>
              </a:cxn>
              <a:cxn ang="0">
                <a:pos x="connsiteX27609" y="connsiteY27609"/>
              </a:cxn>
              <a:cxn ang="0">
                <a:pos x="connsiteX27610" y="connsiteY27610"/>
              </a:cxn>
              <a:cxn ang="0">
                <a:pos x="connsiteX27611" y="connsiteY27611"/>
              </a:cxn>
              <a:cxn ang="0">
                <a:pos x="connsiteX27612" y="connsiteY27612"/>
              </a:cxn>
              <a:cxn ang="0">
                <a:pos x="connsiteX27613" y="connsiteY27613"/>
              </a:cxn>
              <a:cxn ang="0">
                <a:pos x="connsiteX27614" y="connsiteY27614"/>
              </a:cxn>
              <a:cxn ang="0">
                <a:pos x="connsiteX27615" y="connsiteY27615"/>
              </a:cxn>
              <a:cxn ang="0">
                <a:pos x="connsiteX27616" y="connsiteY27616"/>
              </a:cxn>
              <a:cxn ang="0">
                <a:pos x="connsiteX27617" y="connsiteY27617"/>
              </a:cxn>
              <a:cxn ang="0">
                <a:pos x="connsiteX27618" y="connsiteY27618"/>
              </a:cxn>
              <a:cxn ang="0">
                <a:pos x="connsiteX27619" y="connsiteY27619"/>
              </a:cxn>
              <a:cxn ang="0">
                <a:pos x="connsiteX27620" y="connsiteY27620"/>
              </a:cxn>
              <a:cxn ang="0">
                <a:pos x="connsiteX27621" y="connsiteY27621"/>
              </a:cxn>
              <a:cxn ang="0">
                <a:pos x="connsiteX27622" y="connsiteY27622"/>
              </a:cxn>
              <a:cxn ang="0">
                <a:pos x="connsiteX27623" y="connsiteY27623"/>
              </a:cxn>
              <a:cxn ang="0">
                <a:pos x="connsiteX27624" y="connsiteY27624"/>
              </a:cxn>
              <a:cxn ang="0">
                <a:pos x="connsiteX27625" y="connsiteY27625"/>
              </a:cxn>
              <a:cxn ang="0">
                <a:pos x="connsiteX27626" y="connsiteY27626"/>
              </a:cxn>
              <a:cxn ang="0">
                <a:pos x="connsiteX27627" y="connsiteY27627"/>
              </a:cxn>
              <a:cxn ang="0">
                <a:pos x="connsiteX27628" y="connsiteY27628"/>
              </a:cxn>
              <a:cxn ang="0">
                <a:pos x="connsiteX27629" y="connsiteY27629"/>
              </a:cxn>
              <a:cxn ang="0">
                <a:pos x="connsiteX27630" y="connsiteY27630"/>
              </a:cxn>
              <a:cxn ang="0">
                <a:pos x="connsiteX27631" y="connsiteY27631"/>
              </a:cxn>
              <a:cxn ang="0">
                <a:pos x="connsiteX27632" y="connsiteY27632"/>
              </a:cxn>
              <a:cxn ang="0">
                <a:pos x="connsiteX27633" y="connsiteY27633"/>
              </a:cxn>
              <a:cxn ang="0">
                <a:pos x="connsiteX27634" y="connsiteY27634"/>
              </a:cxn>
              <a:cxn ang="0">
                <a:pos x="connsiteX27635" y="connsiteY27635"/>
              </a:cxn>
              <a:cxn ang="0">
                <a:pos x="connsiteX27636" y="connsiteY27636"/>
              </a:cxn>
              <a:cxn ang="0">
                <a:pos x="connsiteX27637" y="connsiteY27637"/>
              </a:cxn>
              <a:cxn ang="0">
                <a:pos x="connsiteX27638" y="connsiteY27638"/>
              </a:cxn>
              <a:cxn ang="0">
                <a:pos x="connsiteX27639" y="connsiteY27639"/>
              </a:cxn>
              <a:cxn ang="0">
                <a:pos x="connsiteX27640" y="connsiteY27640"/>
              </a:cxn>
              <a:cxn ang="0">
                <a:pos x="connsiteX27641" y="connsiteY27641"/>
              </a:cxn>
              <a:cxn ang="0">
                <a:pos x="connsiteX27642" y="connsiteY27642"/>
              </a:cxn>
              <a:cxn ang="0">
                <a:pos x="connsiteX27643" y="connsiteY27643"/>
              </a:cxn>
              <a:cxn ang="0">
                <a:pos x="connsiteX27644" y="connsiteY27644"/>
              </a:cxn>
              <a:cxn ang="0">
                <a:pos x="connsiteX27645" y="connsiteY27645"/>
              </a:cxn>
              <a:cxn ang="0">
                <a:pos x="connsiteX27646" y="connsiteY27646"/>
              </a:cxn>
              <a:cxn ang="0">
                <a:pos x="connsiteX27647" y="connsiteY27647"/>
              </a:cxn>
              <a:cxn ang="0">
                <a:pos x="connsiteX27648" y="connsiteY27648"/>
              </a:cxn>
              <a:cxn ang="0">
                <a:pos x="connsiteX27649" y="connsiteY27649"/>
              </a:cxn>
              <a:cxn ang="0">
                <a:pos x="connsiteX27650" y="connsiteY27650"/>
              </a:cxn>
              <a:cxn ang="0">
                <a:pos x="connsiteX27651" y="connsiteY27651"/>
              </a:cxn>
              <a:cxn ang="0">
                <a:pos x="connsiteX27652" y="connsiteY27652"/>
              </a:cxn>
              <a:cxn ang="0">
                <a:pos x="connsiteX27653" y="connsiteY27653"/>
              </a:cxn>
              <a:cxn ang="0">
                <a:pos x="connsiteX27654" y="connsiteY27654"/>
              </a:cxn>
              <a:cxn ang="0">
                <a:pos x="connsiteX27655" y="connsiteY27655"/>
              </a:cxn>
              <a:cxn ang="0">
                <a:pos x="connsiteX27656" y="connsiteY27656"/>
              </a:cxn>
              <a:cxn ang="0">
                <a:pos x="connsiteX27657" y="connsiteY27657"/>
              </a:cxn>
              <a:cxn ang="0">
                <a:pos x="connsiteX27658" y="connsiteY27658"/>
              </a:cxn>
              <a:cxn ang="0">
                <a:pos x="connsiteX27659" y="connsiteY27659"/>
              </a:cxn>
              <a:cxn ang="0">
                <a:pos x="connsiteX27660" y="connsiteY27660"/>
              </a:cxn>
              <a:cxn ang="0">
                <a:pos x="connsiteX27661" y="connsiteY27661"/>
              </a:cxn>
              <a:cxn ang="0">
                <a:pos x="connsiteX27662" y="connsiteY27662"/>
              </a:cxn>
              <a:cxn ang="0">
                <a:pos x="connsiteX27663" y="connsiteY27663"/>
              </a:cxn>
              <a:cxn ang="0">
                <a:pos x="connsiteX27664" y="connsiteY27664"/>
              </a:cxn>
              <a:cxn ang="0">
                <a:pos x="connsiteX27665" y="connsiteY27665"/>
              </a:cxn>
              <a:cxn ang="0">
                <a:pos x="connsiteX27666" y="connsiteY27666"/>
              </a:cxn>
              <a:cxn ang="0">
                <a:pos x="connsiteX27667" y="connsiteY27667"/>
              </a:cxn>
              <a:cxn ang="0">
                <a:pos x="connsiteX27668" y="connsiteY27668"/>
              </a:cxn>
              <a:cxn ang="0">
                <a:pos x="connsiteX27669" y="connsiteY27669"/>
              </a:cxn>
              <a:cxn ang="0">
                <a:pos x="connsiteX27670" y="connsiteY27670"/>
              </a:cxn>
              <a:cxn ang="0">
                <a:pos x="connsiteX27671" y="connsiteY27671"/>
              </a:cxn>
              <a:cxn ang="0">
                <a:pos x="connsiteX27672" y="connsiteY27672"/>
              </a:cxn>
              <a:cxn ang="0">
                <a:pos x="connsiteX27673" y="connsiteY27673"/>
              </a:cxn>
              <a:cxn ang="0">
                <a:pos x="connsiteX27674" y="connsiteY27674"/>
              </a:cxn>
              <a:cxn ang="0">
                <a:pos x="connsiteX27675" y="connsiteY27675"/>
              </a:cxn>
              <a:cxn ang="0">
                <a:pos x="connsiteX27676" y="connsiteY27676"/>
              </a:cxn>
              <a:cxn ang="0">
                <a:pos x="connsiteX27677" y="connsiteY27677"/>
              </a:cxn>
              <a:cxn ang="0">
                <a:pos x="connsiteX27678" y="connsiteY27678"/>
              </a:cxn>
              <a:cxn ang="0">
                <a:pos x="connsiteX27679" y="connsiteY27679"/>
              </a:cxn>
              <a:cxn ang="0">
                <a:pos x="connsiteX27680" y="connsiteY27680"/>
              </a:cxn>
              <a:cxn ang="0">
                <a:pos x="connsiteX27681" y="connsiteY27681"/>
              </a:cxn>
              <a:cxn ang="0">
                <a:pos x="connsiteX27682" y="connsiteY27682"/>
              </a:cxn>
              <a:cxn ang="0">
                <a:pos x="connsiteX27683" y="connsiteY27683"/>
              </a:cxn>
              <a:cxn ang="0">
                <a:pos x="connsiteX27684" y="connsiteY27684"/>
              </a:cxn>
              <a:cxn ang="0">
                <a:pos x="connsiteX27685" y="connsiteY27685"/>
              </a:cxn>
              <a:cxn ang="0">
                <a:pos x="connsiteX27686" y="connsiteY27686"/>
              </a:cxn>
              <a:cxn ang="0">
                <a:pos x="connsiteX27687" y="connsiteY27687"/>
              </a:cxn>
              <a:cxn ang="0">
                <a:pos x="connsiteX27688" y="connsiteY27688"/>
              </a:cxn>
              <a:cxn ang="0">
                <a:pos x="connsiteX27689" y="connsiteY27689"/>
              </a:cxn>
              <a:cxn ang="0">
                <a:pos x="connsiteX27690" y="connsiteY27690"/>
              </a:cxn>
              <a:cxn ang="0">
                <a:pos x="connsiteX27691" y="connsiteY27691"/>
              </a:cxn>
              <a:cxn ang="0">
                <a:pos x="connsiteX27692" y="connsiteY27692"/>
              </a:cxn>
              <a:cxn ang="0">
                <a:pos x="connsiteX27693" y="connsiteY27693"/>
              </a:cxn>
              <a:cxn ang="0">
                <a:pos x="connsiteX27694" y="connsiteY27694"/>
              </a:cxn>
              <a:cxn ang="0">
                <a:pos x="connsiteX27695" y="connsiteY27695"/>
              </a:cxn>
              <a:cxn ang="0">
                <a:pos x="connsiteX27696" y="connsiteY27696"/>
              </a:cxn>
              <a:cxn ang="0">
                <a:pos x="connsiteX27697" y="connsiteY27697"/>
              </a:cxn>
              <a:cxn ang="0">
                <a:pos x="connsiteX27698" y="connsiteY27698"/>
              </a:cxn>
              <a:cxn ang="0">
                <a:pos x="connsiteX27699" y="connsiteY27699"/>
              </a:cxn>
              <a:cxn ang="0">
                <a:pos x="connsiteX27700" y="connsiteY27700"/>
              </a:cxn>
              <a:cxn ang="0">
                <a:pos x="connsiteX27701" y="connsiteY27701"/>
              </a:cxn>
              <a:cxn ang="0">
                <a:pos x="connsiteX27702" y="connsiteY27702"/>
              </a:cxn>
              <a:cxn ang="0">
                <a:pos x="connsiteX27703" y="connsiteY27703"/>
              </a:cxn>
              <a:cxn ang="0">
                <a:pos x="connsiteX27704" y="connsiteY27704"/>
              </a:cxn>
              <a:cxn ang="0">
                <a:pos x="connsiteX27705" y="connsiteY27705"/>
              </a:cxn>
              <a:cxn ang="0">
                <a:pos x="connsiteX27706" y="connsiteY27706"/>
              </a:cxn>
              <a:cxn ang="0">
                <a:pos x="connsiteX27707" y="connsiteY27707"/>
              </a:cxn>
              <a:cxn ang="0">
                <a:pos x="connsiteX27708" y="connsiteY27708"/>
              </a:cxn>
              <a:cxn ang="0">
                <a:pos x="connsiteX27709" y="connsiteY27709"/>
              </a:cxn>
              <a:cxn ang="0">
                <a:pos x="connsiteX27710" y="connsiteY27710"/>
              </a:cxn>
              <a:cxn ang="0">
                <a:pos x="connsiteX27711" y="connsiteY27711"/>
              </a:cxn>
              <a:cxn ang="0">
                <a:pos x="connsiteX27712" y="connsiteY27712"/>
              </a:cxn>
              <a:cxn ang="0">
                <a:pos x="connsiteX27713" y="connsiteY27713"/>
              </a:cxn>
              <a:cxn ang="0">
                <a:pos x="connsiteX27714" y="connsiteY27714"/>
              </a:cxn>
              <a:cxn ang="0">
                <a:pos x="connsiteX27715" y="connsiteY27715"/>
              </a:cxn>
              <a:cxn ang="0">
                <a:pos x="connsiteX27716" y="connsiteY27716"/>
              </a:cxn>
              <a:cxn ang="0">
                <a:pos x="connsiteX27717" y="connsiteY27717"/>
              </a:cxn>
              <a:cxn ang="0">
                <a:pos x="connsiteX27718" y="connsiteY27718"/>
              </a:cxn>
              <a:cxn ang="0">
                <a:pos x="connsiteX27719" y="connsiteY27719"/>
              </a:cxn>
              <a:cxn ang="0">
                <a:pos x="connsiteX27720" y="connsiteY27720"/>
              </a:cxn>
              <a:cxn ang="0">
                <a:pos x="connsiteX27721" y="connsiteY27721"/>
              </a:cxn>
              <a:cxn ang="0">
                <a:pos x="connsiteX27722" y="connsiteY27722"/>
              </a:cxn>
              <a:cxn ang="0">
                <a:pos x="connsiteX27723" y="connsiteY27723"/>
              </a:cxn>
              <a:cxn ang="0">
                <a:pos x="connsiteX27724" y="connsiteY27724"/>
              </a:cxn>
              <a:cxn ang="0">
                <a:pos x="connsiteX27725" y="connsiteY27725"/>
              </a:cxn>
              <a:cxn ang="0">
                <a:pos x="connsiteX27726" y="connsiteY27726"/>
              </a:cxn>
              <a:cxn ang="0">
                <a:pos x="connsiteX27727" y="connsiteY27727"/>
              </a:cxn>
              <a:cxn ang="0">
                <a:pos x="connsiteX27728" y="connsiteY27728"/>
              </a:cxn>
              <a:cxn ang="0">
                <a:pos x="connsiteX27729" y="connsiteY27729"/>
              </a:cxn>
              <a:cxn ang="0">
                <a:pos x="connsiteX27730" y="connsiteY27730"/>
              </a:cxn>
              <a:cxn ang="0">
                <a:pos x="connsiteX27731" y="connsiteY27731"/>
              </a:cxn>
              <a:cxn ang="0">
                <a:pos x="connsiteX27732" y="connsiteY27732"/>
              </a:cxn>
              <a:cxn ang="0">
                <a:pos x="connsiteX27733" y="connsiteY27733"/>
              </a:cxn>
              <a:cxn ang="0">
                <a:pos x="connsiteX27734" y="connsiteY27734"/>
              </a:cxn>
              <a:cxn ang="0">
                <a:pos x="connsiteX27735" y="connsiteY27735"/>
              </a:cxn>
              <a:cxn ang="0">
                <a:pos x="connsiteX27736" y="connsiteY27736"/>
              </a:cxn>
              <a:cxn ang="0">
                <a:pos x="connsiteX27737" y="connsiteY27737"/>
              </a:cxn>
              <a:cxn ang="0">
                <a:pos x="connsiteX27738" y="connsiteY27738"/>
              </a:cxn>
              <a:cxn ang="0">
                <a:pos x="connsiteX27739" y="connsiteY27739"/>
              </a:cxn>
              <a:cxn ang="0">
                <a:pos x="connsiteX27740" y="connsiteY27740"/>
              </a:cxn>
              <a:cxn ang="0">
                <a:pos x="connsiteX27741" y="connsiteY27741"/>
              </a:cxn>
              <a:cxn ang="0">
                <a:pos x="connsiteX27742" y="connsiteY27742"/>
              </a:cxn>
              <a:cxn ang="0">
                <a:pos x="connsiteX27743" y="connsiteY27743"/>
              </a:cxn>
              <a:cxn ang="0">
                <a:pos x="connsiteX27744" y="connsiteY27744"/>
              </a:cxn>
              <a:cxn ang="0">
                <a:pos x="connsiteX27745" y="connsiteY27745"/>
              </a:cxn>
              <a:cxn ang="0">
                <a:pos x="connsiteX27746" y="connsiteY27746"/>
              </a:cxn>
              <a:cxn ang="0">
                <a:pos x="connsiteX27747" y="connsiteY27747"/>
              </a:cxn>
              <a:cxn ang="0">
                <a:pos x="connsiteX27748" y="connsiteY27748"/>
              </a:cxn>
              <a:cxn ang="0">
                <a:pos x="connsiteX27749" y="connsiteY27749"/>
              </a:cxn>
              <a:cxn ang="0">
                <a:pos x="connsiteX27750" y="connsiteY27750"/>
              </a:cxn>
              <a:cxn ang="0">
                <a:pos x="connsiteX27751" y="connsiteY27751"/>
              </a:cxn>
              <a:cxn ang="0">
                <a:pos x="connsiteX27752" y="connsiteY27752"/>
              </a:cxn>
              <a:cxn ang="0">
                <a:pos x="connsiteX27753" y="connsiteY27753"/>
              </a:cxn>
              <a:cxn ang="0">
                <a:pos x="connsiteX27754" y="connsiteY27754"/>
              </a:cxn>
              <a:cxn ang="0">
                <a:pos x="connsiteX27755" y="connsiteY27755"/>
              </a:cxn>
              <a:cxn ang="0">
                <a:pos x="connsiteX27756" y="connsiteY27756"/>
              </a:cxn>
              <a:cxn ang="0">
                <a:pos x="connsiteX27757" y="connsiteY27757"/>
              </a:cxn>
              <a:cxn ang="0">
                <a:pos x="connsiteX27758" y="connsiteY27758"/>
              </a:cxn>
              <a:cxn ang="0">
                <a:pos x="connsiteX27759" y="connsiteY27759"/>
              </a:cxn>
              <a:cxn ang="0">
                <a:pos x="connsiteX27760" y="connsiteY27760"/>
              </a:cxn>
              <a:cxn ang="0">
                <a:pos x="connsiteX27761" y="connsiteY27761"/>
              </a:cxn>
              <a:cxn ang="0">
                <a:pos x="connsiteX27762" y="connsiteY27762"/>
              </a:cxn>
              <a:cxn ang="0">
                <a:pos x="connsiteX27763" y="connsiteY27763"/>
              </a:cxn>
              <a:cxn ang="0">
                <a:pos x="connsiteX27764" y="connsiteY27764"/>
              </a:cxn>
              <a:cxn ang="0">
                <a:pos x="connsiteX27765" y="connsiteY27765"/>
              </a:cxn>
              <a:cxn ang="0">
                <a:pos x="connsiteX27766" y="connsiteY27766"/>
              </a:cxn>
              <a:cxn ang="0">
                <a:pos x="connsiteX27767" y="connsiteY27767"/>
              </a:cxn>
              <a:cxn ang="0">
                <a:pos x="connsiteX27768" y="connsiteY27768"/>
              </a:cxn>
              <a:cxn ang="0">
                <a:pos x="connsiteX27769" y="connsiteY27769"/>
              </a:cxn>
              <a:cxn ang="0">
                <a:pos x="connsiteX27770" y="connsiteY27770"/>
              </a:cxn>
              <a:cxn ang="0">
                <a:pos x="connsiteX27771" y="connsiteY27771"/>
              </a:cxn>
              <a:cxn ang="0">
                <a:pos x="connsiteX27772" y="connsiteY27772"/>
              </a:cxn>
              <a:cxn ang="0">
                <a:pos x="connsiteX27773" y="connsiteY27773"/>
              </a:cxn>
              <a:cxn ang="0">
                <a:pos x="connsiteX27774" y="connsiteY27774"/>
              </a:cxn>
              <a:cxn ang="0">
                <a:pos x="connsiteX27775" y="connsiteY27775"/>
              </a:cxn>
              <a:cxn ang="0">
                <a:pos x="connsiteX27776" y="connsiteY27776"/>
              </a:cxn>
              <a:cxn ang="0">
                <a:pos x="connsiteX27777" y="connsiteY27777"/>
              </a:cxn>
              <a:cxn ang="0">
                <a:pos x="connsiteX27778" y="connsiteY27778"/>
              </a:cxn>
              <a:cxn ang="0">
                <a:pos x="connsiteX27779" y="connsiteY27779"/>
              </a:cxn>
              <a:cxn ang="0">
                <a:pos x="connsiteX27780" y="connsiteY27780"/>
              </a:cxn>
              <a:cxn ang="0">
                <a:pos x="connsiteX27781" y="connsiteY27781"/>
              </a:cxn>
              <a:cxn ang="0">
                <a:pos x="connsiteX27782" y="connsiteY27782"/>
              </a:cxn>
              <a:cxn ang="0">
                <a:pos x="connsiteX27783" y="connsiteY27783"/>
              </a:cxn>
              <a:cxn ang="0">
                <a:pos x="connsiteX27784" y="connsiteY27784"/>
              </a:cxn>
              <a:cxn ang="0">
                <a:pos x="connsiteX27785" y="connsiteY27785"/>
              </a:cxn>
              <a:cxn ang="0">
                <a:pos x="connsiteX27786" y="connsiteY27786"/>
              </a:cxn>
              <a:cxn ang="0">
                <a:pos x="connsiteX27787" y="connsiteY27787"/>
              </a:cxn>
              <a:cxn ang="0">
                <a:pos x="connsiteX27788" y="connsiteY27788"/>
              </a:cxn>
              <a:cxn ang="0">
                <a:pos x="connsiteX27789" y="connsiteY27789"/>
              </a:cxn>
              <a:cxn ang="0">
                <a:pos x="connsiteX27790" y="connsiteY27790"/>
              </a:cxn>
              <a:cxn ang="0">
                <a:pos x="connsiteX27791" y="connsiteY27791"/>
              </a:cxn>
              <a:cxn ang="0">
                <a:pos x="connsiteX27792" y="connsiteY27792"/>
              </a:cxn>
              <a:cxn ang="0">
                <a:pos x="connsiteX27793" y="connsiteY27793"/>
              </a:cxn>
              <a:cxn ang="0">
                <a:pos x="connsiteX27794" y="connsiteY27794"/>
              </a:cxn>
              <a:cxn ang="0">
                <a:pos x="connsiteX27795" y="connsiteY27795"/>
              </a:cxn>
              <a:cxn ang="0">
                <a:pos x="connsiteX27796" y="connsiteY27796"/>
              </a:cxn>
              <a:cxn ang="0">
                <a:pos x="connsiteX27797" y="connsiteY27797"/>
              </a:cxn>
              <a:cxn ang="0">
                <a:pos x="connsiteX27798" y="connsiteY27798"/>
              </a:cxn>
              <a:cxn ang="0">
                <a:pos x="connsiteX27799" y="connsiteY27799"/>
              </a:cxn>
              <a:cxn ang="0">
                <a:pos x="connsiteX27800" y="connsiteY27800"/>
              </a:cxn>
              <a:cxn ang="0">
                <a:pos x="connsiteX27801" y="connsiteY27801"/>
              </a:cxn>
              <a:cxn ang="0">
                <a:pos x="connsiteX27802" y="connsiteY27802"/>
              </a:cxn>
              <a:cxn ang="0">
                <a:pos x="connsiteX27803" y="connsiteY27803"/>
              </a:cxn>
              <a:cxn ang="0">
                <a:pos x="connsiteX27804" y="connsiteY27804"/>
              </a:cxn>
              <a:cxn ang="0">
                <a:pos x="connsiteX27805" y="connsiteY27805"/>
              </a:cxn>
              <a:cxn ang="0">
                <a:pos x="connsiteX27806" y="connsiteY27806"/>
              </a:cxn>
              <a:cxn ang="0">
                <a:pos x="connsiteX27807" y="connsiteY27807"/>
              </a:cxn>
              <a:cxn ang="0">
                <a:pos x="connsiteX27808" y="connsiteY27808"/>
              </a:cxn>
              <a:cxn ang="0">
                <a:pos x="connsiteX27809" y="connsiteY27809"/>
              </a:cxn>
              <a:cxn ang="0">
                <a:pos x="connsiteX27810" y="connsiteY27810"/>
              </a:cxn>
              <a:cxn ang="0">
                <a:pos x="connsiteX27811" y="connsiteY27811"/>
              </a:cxn>
              <a:cxn ang="0">
                <a:pos x="connsiteX27812" y="connsiteY27812"/>
              </a:cxn>
              <a:cxn ang="0">
                <a:pos x="connsiteX27813" y="connsiteY27813"/>
              </a:cxn>
              <a:cxn ang="0">
                <a:pos x="connsiteX27814" y="connsiteY27814"/>
              </a:cxn>
              <a:cxn ang="0">
                <a:pos x="connsiteX27815" y="connsiteY27815"/>
              </a:cxn>
              <a:cxn ang="0">
                <a:pos x="connsiteX27816" y="connsiteY27816"/>
              </a:cxn>
              <a:cxn ang="0">
                <a:pos x="connsiteX27817" y="connsiteY27817"/>
              </a:cxn>
              <a:cxn ang="0">
                <a:pos x="connsiteX27818" y="connsiteY27818"/>
              </a:cxn>
              <a:cxn ang="0">
                <a:pos x="connsiteX27819" y="connsiteY27819"/>
              </a:cxn>
              <a:cxn ang="0">
                <a:pos x="connsiteX27820" y="connsiteY27820"/>
              </a:cxn>
              <a:cxn ang="0">
                <a:pos x="connsiteX27821" y="connsiteY27821"/>
              </a:cxn>
              <a:cxn ang="0">
                <a:pos x="connsiteX27822" y="connsiteY27822"/>
              </a:cxn>
              <a:cxn ang="0">
                <a:pos x="connsiteX27823" y="connsiteY27823"/>
              </a:cxn>
              <a:cxn ang="0">
                <a:pos x="connsiteX27824" y="connsiteY27824"/>
              </a:cxn>
              <a:cxn ang="0">
                <a:pos x="connsiteX27825" y="connsiteY27825"/>
              </a:cxn>
              <a:cxn ang="0">
                <a:pos x="connsiteX27826" y="connsiteY27826"/>
              </a:cxn>
              <a:cxn ang="0">
                <a:pos x="connsiteX27827" y="connsiteY27827"/>
              </a:cxn>
              <a:cxn ang="0">
                <a:pos x="connsiteX27828" y="connsiteY27828"/>
              </a:cxn>
              <a:cxn ang="0">
                <a:pos x="connsiteX27829" y="connsiteY27829"/>
              </a:cxn>
              <a:cxn ang="0">
                <a:pos x="connsiteX27830" y="connsiteY27830"/>
              </a:cxn>
              <a:cxn ang="0">
                <a:pos x="connsiteX27831" y="connsiteY27831"/>
              </a:cxn>
              <a:cxn ang="0">
                <a:pos x="connsiteX27832" y="connsiteY27832"/>
              </a:cxn>
              <a:cxn ang="0">
                <a:pos x="connsiteX27833" y="connsiteY27833"/>
              </a:cxn>
              <a:cxn ang="0">
                <a:pos x="connsiteX27834" y="connsiteY27834"/>
              </a:cxn>
              <a:cxn ang="0">
                <a:pos x="connsiteX27835" y="connsiteY27835"/>
              </a:cxn>
              <a:cxn ang="0">
                <a:pos x="connsiteX27836" y="connsiteY27836"/>
              </a:cxn>
              <a:cxn ang="0">
                <a:pos x="connsiteX27837" y="connsiteY27837"/>
              </a:cxn>
              <a:cxn ang="0">
                <a:pos x="connsiteX27838" y="connsiteY27838"/>
              </a:cxn>
              <a:cxn ang="0">
                <a:pos x="connsiteX27839" y="connsiteY27839"/>
              </a:cxn>
              <a:cxn ang="0">
                <a:pos x="connsiteX27840" y="connsiteY27840"/>
              </a:cxn>
              <a:cxn ang="0">
                <a:pos x="connsiteX27841" y="connsiteY27841"/>
              </a:cxn>
              <a:cxn ang="0">
                <a:pos x="connsiteX27842" y="connsiteY27842"/>
              </a:cxn>
              <a:cxn ang="0">
                <a:pos x="connsiteX27843" y="connsiteY27843"/>
              </a:cxn>
              <a:cxn ang="0">
                <a:pos x="connsiteX27844" y="connsiteY27844"/>
              </a:cxn>
              <a:cxn ang="0">
                <a:pos x="connsiteX27845" y="connsiteY27845"/>
              </a:cxn>
              <a:cxn ang="0">
                <a:pos x="connsiteX27846" y="connsiteY27846"/>
              </a:cxn>
              <a:cxn ang="0">
                <a:pos x="connsiteX27847" y="connsiteY27847"/>
              </a:cxn>
              <a:cxn ang="0">
                <a:pos x="connsiteX27848" y="connsiteY27848"/>
              </a:cxn>
              <a:cxn ang="0">
                <a:pos x="connsiteX27849" y="connsiteY27849"/>
              </a:cxn>
              <a:cxn ang="0">
                <a:pos x="connsiteX27850" y="connsiteY27850"/>
              </a:cxn>
              <a:cxn ang="0">
                <a:pos x="connsiteX27851" y="connsiteY27851"/>
              </a:cxn>
              <a:cxn ang="0">
                <a:pos x="connsiteX27852" y="connsiteY27852"/>
              </a:cxn>
              <a:cxn ang="0">
                <a:pos x="connsiteX27853" y="connsiteY27853"/>
              </a:cxn>
              <a:cxn ang="0">
                <a:pos x="connsiteX27854" y="connsiteY27854"/>
              </a:cxn>
              <a:cxn ang="0">
                <a:pos x="connsiteX27855" y="connsiteY27855"/>
              </a:cxn>
              <a:cxn ang="0">
                <a:pos x="connsiteX27856" y="connsiteY27856"/>
              </a:cxn>
              <a:cxn ang="0">
                <a:pos x="connsiteX27857" y="connsiteY27857"/>
              </a:cxn>
              <a:cxn ang="0">
                <a:pos x="connsiteX27858" y="connsiteY27858"/>
              </a:cxn>
              <a:cxn ang="0">
                <a:pos x="connsiteX27859" y="connsiteY27859"/>
              </a:cxn>
              <a:cxn ang="0">
                <a:pos x="connsiteX27860" y="connsiteY27860"/>
              </a:cxn>
              <a:cxn ang="0">
                <a:pos x="connsiteX27861" y="connsiteY27861"/>
              </a:cxn>
              <a:cxn ang="0">
                <a:pos x="connsiteX27862" y="connsiteY27862"/>
              </a:cxn>
              <a:cxn ang="0">
                <a:pos x="connsiteX27863" y="connsiteY27863"/>
              </a:cxn>
              <a:cxn ang="0">
                <a:pos x="connsiteX27864" y="connsiteY27864"/>
              </a:cxn>
              <a:cxn ang="0">
                <a:pos x="connsiteX27865" y="connsiteY27865"/>
              </a:cxn>
              <a:cxn ang="0">
                <a:pos x="connsiteX27866" y="connsiteY27866"/>
              </a:cxn>
              <a:cxn ang="0">
                <a:pos x="connsiteX27867" y="connsiteY27867"/>
              </a:cxn>
              <a:cxn ang="0">
                <a:pos x="connsiteX27868" y="connsiteY27868"/>
              </a:cxn>
              <a:cxn ang="0">
                <a:pos x="connsiteX27869" y="connsiteY27869"/>
              </a:cxn>
              <a:cxn ang="0">
                <a:pos x="connsiteX27870" y="connsiteY27870"/>
              </a:cxn>
              <a:cxn ang="0">
                <a:pos x="connsiteX27871" y="connsiteY27871"/>
              </a:cxn>
              <a:cxn ang="0">
                <a:pos x="connsiteX27872" y="connsiteY27872"/>
              </a:cxn>
              <a:cxn ang="0">
                <a:pos x="connsiteX27873" y="connsiteY27873"/>
              </a:cxn>
              <a:cxn ang="0">
                <a:pos x="connsiteX27874" y="connsiteY27874"/>
              </a:cxn>
              <a:cxn ang="0">
                <a:pos x="connsiteX27875" y="connsiteY27875"/>
              </a:cxn>
              <a:cxn ang="0">
                <a:pos x="connsiteX27876" y="connsiteY27876"/>
              </a:cxn>
              <a:cxn ang="0">
                <a:pos x="connsiteX27877" y="connsiteY27877"/>
              </a:cxn>
              <a:cxn ang="0">
                <a:pos x="connsiteX27878" y="connsiteY27878"/>
              </a:cxn>
              <a:cxn ang="0">
                <a:pos x="connsiteX27879" y="connsiteY27879"/>
              </a:cxn>
              <a:cxn ang="0">
                <a:pos x="connsiteX27880" y="connsiteY27880"/>
              </a:cxn>
              <a:cxn ang="0">
                <a:pos x="connsiteX27881" y="connsiteY27881"/>
              </a:cxn>
              <a:cxn ang="0">
                <a:pos x="connsiteX27882" y="connsiteY27882"/>
              </a:cxn>
              <a:cxn ang="0">
                <a:pos x="connsiteX27883" y="connsiteY27883"/>
              </a:cxn>
              <a:cxn ang="0">
                <a:pos x="connsiteX27884" y="connsiteY27884"/>
              </a:cxn>
              <a:cxn ang="0">
                <a:pos x="connsiteX27885" y="connsiteY27885"/>
              </a:cxn>
              <a:cxn ang="0">
                <a:pos x="connsiteX27886" y="connsiteY27886"/>
              </a:cxn>
              <a:cxn ang="0">
                <a:pos x="connsiteX27887" y="connsiteY27887"/>
              </a:cxn>
              <a:cxn ang="0">
                <a:pos x="connsiteX27888" y="connsiteY27888"/>
              </a:cxn>
              <a:cxn ang="0">
                <a:pos x="connsiteX27889" y="connsiteY27889"/>
              </a:cxn>
              <a:cxn ang="0">
                <a:pos x="connsiteX27890" y="connsiteY27890"/>
              </a:cxn>
              <a:cxn ang="0">
                <a:pos x="connsiteX27891" y="connsiteY27891"/>
              </a:cxn>
              <a:cxn ang="0">
                <a:pos x="connsiteX27892" y="connsiteY27892"/>
              </a:cxn>
              <a:cxn ang="0">
                <a:pos x="connsiteX27893" y="connsiteY27893"/>
              </a:cxn>
              <a:cxn ang="0">
                <a:pos x="connsiteX27894" y="connsiteY27894"/>
              </a:cxn>
              <a:cxn ang="0">
                <a:pos x="connsiteX27895" y="connsiteY27895"/>
              </a:cxn>
              <a:cxn ang="0">
                <a:pos x="connsiteX27896" y="connsiteY27896"/>
              </a:cxn>
              <a:cxn ang="0">
                <a:pos x="connsiteX27897" y="connsiteY27897"/>
              </a:cxn>
              <a:cxn ang="0">
                <a:pos x="connsiteX27898" y="connsiteY27898"/>
              </a:cxn>
              <a:cxn ang="0">
                <a:pos x="connsiteX27899" y="connsiteY27899"/>
              </a:cxn>
              <a:cxn ang="0">
                <a:pos x="connsiteX27900" y="connsiteY27900"/>
              </a:cxn>
              <a:cxn ang="0">
                <a:pos x="connsiteX27901" y="connsiteY27901"/>
              </a:cxn>
              <a:cxn ang="0">
                <a:pos x="connsiteX27902" y="connsiteY27902"/>
              </a:cxn>
              <a:cxn ang="0">
                <a:pos x="connsiteX27903" y="connsiteY27903"/>
              </a:cxn>
              <a:cxn ang="0">
                <a:pos x="connsiteX27904" y="connsiteY27904"/>
              </a:cxn>
              <a:cxn ang="0">
                <a:pos x="connsiteX27905" y="connsiteY27905"/>
              </a:cxn>
              <a:cxn ang="0">
                <a:pos x="connsiteX27906" y="connsiteY27906"/>
              </a:cxn>
              <a:cxn ang="0">
                <a:pos x="connsiteX27907" y="connsiteY27907"/>
              </a:cxn>
              <a:cxn ang="0">
                <a:pos x="connsiteX27908" y="connsiteY27908"/>
              </a:cxn>
              <a:cxn ang="0">
                <a:pos x="connsiteX27909" y="connsiteY27909"/>
              </a:cxn>
              <a:cxn ang="0">
                <a:pos x="connsiteX27910" y="connsiteY27910"/>
              </a:cxn>
              <a:cxn ang="0">
                <a:pos x="connsiteX27911" y="connsiteY27911"/>
              </a:cxn>
              <a:cxn ang="0">
                <a:pos x="connsiteX27912" y="connsiteY27912"/>
              </a:cxn>
              <a:cxn ang="0">
                <a:pos x="connsiteX27913" y="connsiteY27913"/>
              </a:cxn>
              <a:cxn ang="0">
                <a:pos x="connsiteX27914" y="connsiteY27914"/>
              </a:cxn>
              <a:cxn ang="0">
                <a:pos x="connsiteX27915" y="connsiteY27915"/>
              </a:cxn>
              <a:cxn ang="0">
                <a:pos x="connsiteX27916" y="connsiteY27916"/>
              </a:cxn>
              <a:cxn ang="0">
                <a:pos x="connsiteX27917" y="connsiteY27917"/>
              </a:cxn>
              <a:cxn ang="0">
                <a:pos x="connsiteX27918" y="connsiteY27918"/>
              </a:cxn>
              <a:cxn ang="0">
                <a:pos x="connsiteX27919" y="connsiteY27919"/>
              </a:cxn>
              <a:cxn ang="0">
                <a:pos x="connsiteX27920" y="connsiteY27920"/>
              </a:cxn>
              <a:cxn ang="0">
                <a:pos x="connsiteX27921" y="connsiteY27921"/>
              </a:cxn>
              <a:cxn ang="0">
                <a:pos x="connsiteX27922" y="connsiteY27922"/>
              </a:cxn>
              <a:cxn ang="0">
                <a:pos x="connsiteX27923" y="connsiteY27923"/>
              </a:cxn>
              <a:cxn ang="0">
                <a:pos x="connsiteX27924" y="connsiteY27924"/>
              </a:cxn>
              <a:cxn ang="0">
                <a:pos x="connsiteX27925" y="connsiteY27925"/>
              </a:cxn>
              <a:cxn ang="0">
                <a:pos x="connsiteX27926" y="connsiteY27926"/>
              </a:cxn>
              <a:cxn ang="0">
                <a:pos x="connsiteX27927" y="connsiteY27927"/>
              </a:cxn>
              <a:cxn ang="0">
                <a:pos x="connsiteX27928" y="connsiteY27928"/>
              </a:cxn>
              <a:cxn ang="0">
                <a:pos x="connsiteX27929" y="connsiteY27929"/>
              </a:cxn>
              <a:cxn ang="0">
                <a:pos x="connsiteX27930" y="connsiteY27930"/>
              </a:cxn>
              <a:cxn ang="0">
                <a:pos x="connsiteX27931" y="connsiteY27931"/>
              </a:cxn>
              <a:cxn ang="0">
                <a:pos x="connsiteX27932" y="connsiteY27932"/>
              </a:cxn>
              <a:cxn ang="0">
                <a:pos x="connsiteX27933" y="connsiteY27933"/>
              </a:cxn>
              <a:cxn ang="0">
                <a:pos x="connsiteX27934" y="connsiteY27934"/>
              </a:cxn>
              <a:cxn ang="0">
                <a:pos x="connsiteX27935" y="connsiteY27935"/>
              </a:cxn>
              <a:cxn ang="0">
                <a:pos x="connsiteX27936" y="connsiteY27936"/>
              </a:cxn>
              <a:cxn ang="0">
                <a:pos x="connsiteX27937" y="connsiteY27937"/>
              </a:cxn>
              <a:cxn ang="0">
                <a:pos x="connsiteX27938" y="connsiteY27938"/>
              </a:cxn>
              <a:cxn ang="0">
                <a:pos x="connsiteX27939" y="connsiteY27939"/>
              </a:cxn>
              <a:cxn ang="0">
                <a:pos x="connsiteX27940" y="connsiteY27940"/>
              </a:cxn>
              <a:cxn ang="0">
                <a:pos x="connsiteX27941" y="connsiteY27941"/>
              </a:cxn>
              <a:cxn ang="0">
                <a:pos x="connsiteX27942" y="connsiteY27942"/>
              </a:cxn>
              <a:cxn ang="0">
                <a:pos x="connsiteX27943" y="connsiteY27943"/>
              </a:cxn>
              <a:cxn ang="0">
                <a:pos x="connsiteX27944" y="connsiteY27944"/>
              </a:cxn>
              <a:cxn ang="0">
                <a:pos x="connsiteX27945" y="connsiteY27945"/>
              </a:cxn>
              <a:cxn ang="0">
                <a:pos x="connsiteX27946" y="connsiteY27946"/>
              </a:cxn>
              <a:cxn ang="0">
                <a:pos x="connsiteX27947" y="connsiteY27947"/>
              </a:cxn>
              <a:cxn ang="0">
                <a:pos x="connsiteX27948" y="connsiteY27948"/>
              </a:cxn>
              <a:cxn ang="0">
                <a:pos x="connsiteX27949" y="connsiteY27949"/>
              </a:cxn>
              <a:cxn ang="0">
                <a:pos x="connsiteX27950" y="connsiteY27950"/>
              </a:cxn>
              <a:cxn ang="0">
                <a:pos x="connsiteX27951" y="connsiteY27951"/>
              </a:cxn>
              <a:cxn ang="0">
                <a:pos x="connsiteX27952" y="connsiteY27952"/>
              </a:cxn>
              <a:cxn ang="0">
                <a:pos x="connsiteX27953" y="connsiteY27953"/>
              </a:cxn>
              <a:cxn ang="0">
                <a:pos x="connsiteX27954" y="connsiteY27954"/>
              </a:cxn>
              <a:cxn ang="0">
                <a:pos x="connsiteX27955" y="connsiteY27955"/>
              </a:cxn>
              <a:cxn ang="0">
                <a:pos x="connsiteX27956" y="connsiteY27956"/>
              </a:cxn>
              <a:cxn ang="0">
                <a:pos x="connsiteX27957" y="connsiteY27957"/>
              </a:cxn>
              <a:cxn ang="0">
                <a:pos x="connsiteX27958" y="connsiteY27958"/>
              </a:cxn>
              <a:cxn ang="0">
                <a:pos x="connsiteX27959" y="connsiteY27959"/>
              </a:cxn>
              <a:cxn ang="0">
                <a:pos x="connsiteX27960" y="connsiteY27960"/>
              </a:cxn>
              <a:cxn ang="0">
                <a:pos x="connsiteX27961" y="connsiteY27961"/>
              </a:cxn>
              <a:cxn ang="0">
                <a:pos x="connsiteX27962" y="connsiteY27962"/>
              </a:cxn>
              <a:cxn ang="0">
                <a:pos x="connsiteX27963" y="connsiteY27963"/>
              </a:cxn>
              <a:cxn ang="0">
                <a:pos x="connsiteX27964" y="connsiteY27964"/>
              </a:cxn>
              <a:cxn ang="0">
                <a:pos x="connsiteX27965" y="connsiteY27965"/>
              </a:cxn>
              <a:cxn ang="0">
                <a:pos x="connsiteX27966" y="connsiteY27966"/>
              </a:cxn>
              <a:cxn ang="0">
                <a:pos x="connsiteX27967" y="connsiteY27967"/>
              </a:cxn>
              <a:cxn ang="0">
                <a:pos x="connsiteX27968" y="connsiteY27968"/>
              </a:cxn>
              <a:cxn ang="0">
                <a:pos x="connsiteX27969" y="connsiteY27969"/>
              </a:cxn>
              <a:cxn ang="0">
                <a:pos x="connsiteX27970" y="connsiteY27970"/>
              </a:cxn>
              <a:cxn ang="0">
                <a:pos x="connsiteX27971" y="connsiteY27971"/>
              </a:cxn>
              <a:cxn ang="0">
                <a:pos x="connsiteX27972" y="connsiteY27972"/>
              </a:cxn>
              <a:cxn ang="0">
                <a:pos x="connsiteX27973" y="connsiteY27973"/>
              </a:cxn>
              <a:cxn ang="0">
                <a:pos x="connsiteX27974" y="connsiteY27974"/>
              </a:cxn>
              <a:cxn ang="0">
                <a:pos x="connsiteX27975" y="connsiteY27975"/>
              </a:cxn>
              <a:cxn ang="0">
                <a:pos x="connsiteX27976" y="connsiteY27976"/>
              </a:cxn>
              <a:cxn ang="0">
                <a:pos x="connsiteX27977" y="connsiteY27977"/>
              </a:cxn>
              <a:cxn ang="0">
                <a:pos x="connsiteX27978" y="connsiteY27978"/>
              </a:cxn>
              <a:cxn ang="0">
                <a:pos x="connsiteX27979" y="connsiteY27979"/>
              </a:cxn>
              <a:cxn ang="0">
                <a:pos x="connsiteX27980" y="connsiteY27980"/>
              </a:cxn>
              <a:cxn ang="0">
                <a:pos x="connsiteX27981" y="connsiteY27981"/>
              </a:cxn>
              <a:cxn ang="0">
                <a:pos x="connsiteX27982" y="connsiteY27982"/>
              </a:cxn>
              <a:cxn ang="0">
                <a:pos x="connsiteX27983" y="connsiteY27983"/>
              </a:cxn>
              <a:cxn ang="0">
                <a:pos x="connsiteX27984" y="connsiteY27984"/>
              </a:cxn>
              <a:cxn ang="0">
                <a:pos x="connsiteX27985" y="connsiteY27985"/>
              </a:cxn>
              <a:cxn ang="0">
                <a:pos x="connsiteX27986" y="connsiteY27986"/>
              </a:cxn>
              <a:cxn ang="0">
                <a:pos x="connsiteX27987" y="connsiteY27987"/>
              </a:cxn>
              <a:cxn ang="0">
                <a:pos x="connsiteX27988" y="connsiteY27988"/>
              </a:cxn>
              <a:cxn ang="0">
                <a:pos x="connsiteX27989" y="connsiteY27989"/>
              </a:cxn>
              <a:cxn ang="0">
                <a:pos x="connsiteX27990" y="connsiteY27990"/>
              </a:cxn>
              <a:cxn ang="0">
                <a:pos x="connsiteX27991" y="connsiteY27991"/>
              </a:cxn>
              <a:cxn ang="0">
                <a:pos x="connsiteX27992" y="connsiteY27992"/>
              </a:cxn>
              <a:cxn ang="0">
                <a:pos x="connsiteX27993" y="connsiteY27993"/>
              </a:cxn>
              <a:cxn ang="0">
                <a:pos x="connsiteX27994" y="connsiteY27994"/>
              </a:cxn>
              <a:cxn ang="0">
                <a:pos x="connsiteX27995" y="connsiteY27995"/>
              </a:cxn>
              <a:cxn ang="0">
                <a:pos x="connsiteX27996" y="connsiteY27996"/>
              </a:cxn>
              <a:cxn ang="0">
                <a:pos x="connsiteX27997" y="connsiteY27997"/>
              </a:cxn>
              <a:cxn ang="0">
                <a:pos x="connsiteX27998" y="connsiteY27998"/>
              </a:cxn>
              <a:cxn ang="0">
                <a:pos x="connsiteX27999" y="connsiteY27999"/>
              </a:cxn>
              <a:cxn ang="0">
                <a:pos x="connsiteX28000" y="connsiteY28000"/>
              </a:cxn>
              <a:cxn ang="0">
                <a:pos x="connsiteX28001" y="connsiteY28001"/>
              </a:cxn>
              <a:cxn ang="0">
                <a:pos x="connsiteX28002" y="connsiteY28002"/>
              </a:cxn>
              <a:cxn ang="0">
                <a:pos x="connsiteX28003" y="connsiteY28003"/>
              </a:cxn>
              <a:cxn ang="0">
                <a:pos x="connsiteX28004" y="connsiteY28004"/>
              </a:cxn>
              <a:cxn ang="0">
                <a:pos x="connsiteX28005" y="connsiteY28005"/>
              </a:cxn>
              <a:cxn ang="0">
                <a:pos x="connsiteX28006" y="connsiteY28006"/>
              </a:cxn>
              <a:cxn ang="0">
                <a:pos x="connsiteX28007" y="connsiteY28007"/>
              </a:cxn>
              <a:cxn ang="0">
                <a:pos x="connsiteX28008" y="connsiteY28008"/>
              </a:cxn>
              <a:cxn ang="0">
                <a:pos x="connsiteX28009" y="connsiteY28009"/>
              </a:cxn>
              <a:cxn ang="0">
                <a:pos x="connsiteX28010" y="connsiteY28010"/>
              </a:cxn>
              <a:cxn ang="0">
                <a:pos x="connsiteX28011" y="connsiteY28011"/>
              </a:cxn>
              <a:cxn ang="0">
                <a:pos x="connsiteX28012" y="connsiteY28012"/>
              </a:cxn>
              <a:cxn ang="0">
                <a:pos x="connsiteX28013" y="connsiteY28013"/>
              </a:cxn>
              <a:cxn ang="0">
                <a:pos x="connsiteX28014" y="connsiteY28014"/>
              </a:cxn>
              <a:cxn ang="0">
                <a:pos x="connsiteX28015" y="connsiteY28015"/>
              </a:cxn>
              <a:cxn ang="0">
                <a:pos x="connsiteX28016" y="connsiteY28016"/>
              </a:cxn>
              <a:cxn ang="0">
                <a:pos x="connsiteX28017" y="connsiteY28017"/>
              </a:cxn>
              <a:cxn ang="0">
                <a:pos x="connsiteX28018" y="connsiteY28018"/>
              </a:cxn>
              <a:cxn ang="0">
                <a:pos x="connsiteX28019" y="connsiteY28019"/>
              </a:cxn>
              <a:cxn ang="0">
                <a:pos x="connsiteX28020" y="connsiteY28020"/>
              </a:cxn>
              <a:cxn ang="0">
                <a:pos x="connsiteX28021" y="connsiteY28021"/>
              </a:cxn>
              <a:cxn ang="0">
                <a:pos x="connsiteX28022" y="connsiteY28022"/>
              </a:cxn>
              <a:cxn ang="0">
                <a:pos x="connsiteX28023" y="connsiteY28023"/>
              </a:cxn>
              <a:cxn ang="0">
                <a:pos x="connsiteX28024" y="connsiteY28024"/>
              </a:cxn>
              <a:cxn ang="0">
                <a:pos x="connsiteX28025" y="connsiteY28025"/>
              </a:cxn>
              <a:cxn ang="0">
                <a:pos x="connsiteX28026" y="connsiteY28026"/>
              </a:cxn>
              <a:cxn ang="0">
                <a:pos x="connsiteX28027" y="connsiteY28027"/>
              </a:cxn>
              <a:cxn ang="0">
                <a:pos x="connsiteX28028" y="connsiteY28028"/>
              </a:cxn>
              <a:cxn ang="0">
                <a:pos x="connsiteX28029" y="connsiteY28029"/>
              </a:cxn>
              <a:cxn ang="0">
                <a:pos x="connsiteX28030" y="connsiteY28030"/>
              </a:cxn>
              <a:cxn ang="0">
                <a:pos x="connsiteX28031" y="connsiteY28031"/>
              </a:cxn>
              <a:cxn ang="0">
                <a:pos x="connsiteX28032" y="connsiteY28032"/>
              </a:cxn>
              <a:cxn ang="0">
                <a:pos x="connsiteX28033" y="connsiteY28033"/>
              </a:cxn>
              <a:cxn ang="0">
                <a:pos x="connsiteX28034" y="connsiteY28034"/>
              </a:cxn>
              <a:cxn ang="0">
                <a:pos x="connsiteX28035" y="connsiteY28035"/>
              </a:cxn>
              <a:cxn ang="0">
                <a:pos x="connsiteX28036" y="connsiteY28036"/>
              </a:cxn>
              <a:cxn ang="0">
                <a:pos x="connsiteX28037" y="connsiteY28037"/>
              </a:cxn>
              <a:cxn ang="0">
                <a:pos x="connsiteX28038" y="connsiteY28038"/>
              </a:cxn>
              <a:cxn ang="0">
                <a:pos x="connsiteX28039" y="connsiteY28039"/>
              </a:cxn>
              <a:cxn ang="0">
                <a:pos x="connsiteX28040" y="connsiteY28040"/>
              </a:cxn>
              <a:cxn ang="0">
                <a:pos x="connsiteX28041" y="connsiteY28041"/>
              </a:cxn>
              <a:cxn ang="0">
                <a:pos x="connsiteX28042" y="connsiteY28042"/>
              </a:cxn>
              <a:cxn ang="0">
                <a:pos x="connsiteX28043" y="connsiteY28043"/>
              </a:cxn>
              <a:cxn ang="0">
                <a:pos x="connsiteX28044" y="connsiteY28044"/>
              </a:cxn>
              <a:cxn ang="0">
                <a:pos x="connsiteX28045" y="connsiteY28045"/>
              </a:cxn>
              <a:cxn ang="0">
                <a:pos x="connsiteX28046" y="connsiteY28046"/>
              </a:cxn>
              <a:cxn ang="0">
                <a:pos x="connsiteX28047" y="connsiteY28047"/>
              </a:cxn>
              <a:cxn ang="0">
                <a:pos x="connsiteX28048" y="connsiteY28048"/>
              </a:cxn>
              <a:cxn ang="0">
                <a:pos x="connsiteX28049" y="connsiteY28049"/>
              </a:cxn>
              <a:cxn ang="0">
                <a:pos x="connsiteX28050" y="connsiteY28050"/>
              </a:cxn>
              <a:cxn ang="0">
                <a:pos x="connsiteX28051" y="connsiteY28051"/>
              </a:cxn>
              <a:cxn ang="0">
                <a:pos x="connsiteX28052" y="connsiteY28052"/>
              </a:cxn>
              <a:cxn ang="0">
                <a:pos x="connsiteX28053" y="connsiteY28053"/>
              </a:cxn>
              <a:cxn ang="0">
                <a:pos x="connsiteX28054" y="connsiteY28054"/>
              </a:cxn>
              <a:cxn ang="0">
                <a:pos x="connsiteX28055" y="connsiteY28055"/>
              </a:cxn>
              <a:cxn ang="0">
                <a:pos x="connsiteX28056" y="connsiteY28056"/>
              </a:cxn>
              <a:cxn ang="0">
                <a:pos x="connsiteX28057" y="connsiteY28057"/>
              </a:cxn>
              <a:cxn ang="0">
                <a:pos x="connsiteX28058" y="connsiteY28058"/>
              </a:cxn>
              <a:cxn ang="0">
                <a:pos x="connsiteX28059" y="connsiteY28059"/>
              </a:cxn>
              <a:cxn ang="0">
                <a:pos x="connsiteX28060" y="connsiteY28060"/>
              </a:cxn>
              <a:cxn ang="0">
                <a:pos x="connsiteX28061" y="connsiteY28061"/>
              </a:cxn>
              <a:cxn ang="0">
                <a:pos x="connsiteX28062" y="connsiteY28062"/>
              </a:cxn>
              <a:cxn ang="0">
                <a:pos x="connsiteX28063" y="connsiteY28063"/>
              </a:cxn>
              <a:cxn ang="0">
                <a:pos x="connsiteX28064" y="connsiteY28064"/>
              </a:cxn>
              <a:cxn ang="0">
                <a:pos x="connsiteX28065" y="connsiteY28065"/>
              </a:cxn>
              <a:cxn ang="0">
                <a:pos x="connsiteX28066" y="connsiteY28066"/>
              </a:cxn>
              <a:cxn ang="0">
                <a:pos x="connsiteX28067" y="connsiteY28067"/>
              </a:cxn>
              <a:cxn ang="0">
                <a:pos x="connsiteX28068" y="connsiteY28068"/>
              </a:cxn>
              <a:cxn ang="0">
                <a:pos x="connsiteX28069" y="connsiteY28069"/>
              </a:cxn>
              <a:cxn ang="0">
                <a:pos x="connsiteX28070" y="connsiteY28070"/>
              </a:cxn>
              <a:cxn ang="0">
                <a:pos x="connsiteX28071" y="connsiteY28071"/>
              </a:cxn>
              <a:cxn ang="0">
                <a:pos x="connsiteX28072" y="connsiteY28072"/>
              </a:cxn>
              <a:cxn ang="0">
                <a:pos x="connsiteX28073" y="connsiteY28073"/>
              </a:cxn>
              <a:cxn ang="0">
                <a:pos x="connsiteX28074" y="connsiteY28074"/>
              </a:cxn>
              <a:cxn ang="0">
                <a:pos x="connsiteX28075" y="connsiteY28075"/>
              </a:cxn>
              <a:cxn ang="0">
                <a:pos x="connsiteX28076" y="connsiteY28076"/>
              </a:cxn>
              <a:cxn ang="0">
                <a:pos x="connsiteX28077" y="connsiteY28077"/>
              </a:cxn>
              <a:cxn ang="0">
                <a:pos x="connsiteX28078" y="connsiteY28078"/>
              </a:cxn>
              <a:cxn ang="0">
                <a:pos x="connsiteX28079" y="connsiteY28079"/>
              </a:cxn>
              <a:cxn ang="0">
                <a:pos x="connsiteX28080" y="connsiteY28080"/>
              </a:cxn>
              <a:cxn ang="0">
                <a:pos x="connsiteX28081" y="connsiteY28081"/>
              </a:cxn>
              <a:cxn ang="0">
                <a:pos x="connsiteX28082" y="connsiteY28082"/>
              </a:cxn>
              <a:cxn ang="0">
                <a:pos x="connsiteX28083" y="connsiteY28083"/>
              </a:cxn>
              <a:cxn ang="0">
                <a:pos x="connsiteX28084" y="connsiteY28084"/>
              </a:cxn>
              <a:cxn ang="0">
                <a:pos x="connsiteX28085" y="connsiteY28085"/>
              </a:cxn>
              <a:cxn ang="0">
                <a:pos x="connsiteX28086" y="connsiteY28086"/>
              </a:cxn>
              <a:cxn ang="0">
                <a:pos x="connsiteX28087" y="connsiteY28087"/>
              </a:cxn>
              <a:cxn ang="0">
                <a:pos x="connsiteX28088" y="connsiteY28088"/>
              </a:cxn>
              <a:cxn ang="0">
                <a:pos x="connsiteX28089" y="connsiteY28089"/>
              </a:cxn>
              <a:cxn ang="0">
                <a:pos x="connsiteX28090" y="connsiteY28090"/>
              </a:cxn>
              <a:cxn ang="0">
                <a:pos x="connsiteX28091" y="connsiteY28091"/>
              </a:cxn>
              <a:cxn ang="0">
                <a:pos x="connsiteX28092" y="connsiteY28092"/>
              </a:cxn>
              <a:cxn ang="0">
                <a:pos x="connsiteX28093" y="connsiteY28093"/>
              </a:cxn>
              <a:cxn ang="0">
                <a:pos x="connsiteX28094" y="connsiteY28094"/>
              </a:cxn>
              <a:cxn ang="0">
                <a:pos x="connsiteX28095" y="connsiteY28095"/>
              </a:cxn>
              <a:cxn ang="0">
                <a:pos x="connsiteX28096" y="connsiteY28096"/>
              </a:cxn>
              <a:cxn ang="0">
                <a:pos x="connsiteX28097" y="connsiteY28097"/>
              </a:cxn>
              <a:cxn ang="0">
                <a:pos x="connsiteX28098" y="connsiteY28098"/>
              </a:cxn>
              <a:cxn ang="0">
                <a:pos x="connsiteX28099" y="connsiteY28099"/>
              </a:cxn>
              <a:cxn ang="0">
                <a:pos x="connsiteX28100" y="connsiteY28100"/>
              </a:cxn>
              <a:cxn ang="0">
                <a:pos x="connsiteX28101" y="connsiteY28101"/>
              </a:cxn>
              <a:cxn ang="0">
                <a:pos x="connsiteX28102" y="connsiteY28102"/>
              </a:cxn>
              <a:cxn ang="0">
                <a:pos x="connsiteX28103" y="connsiteY28103"/>
              </a:cxn>
              <a:cxn ang="0">
                <a:pos x="connsiteX28104" y="connsiteY28104"/>
              </a:cxn>
              <a:cxn ang="0">
                <a:pos x="connsiteX28105" y="connsiteY28105"/>
              </a:cxn>
              <a:cxn ang="0">
                <a:pos x="connsiteX28106" y="connsiteY28106"/>
              </a:cxn>
              <a:cxn ang="0">
                <a:pos x="connsiteX28107" y="connsiteY28107"/>
              </a:cxn>
              <a:cxn ang="0">
                <a:pos x="connsiteX28108" y="connsiteY28108"/>
              </a:cxn>
              <a:cxn ang="0">
                <a:pos x="connsiteX28109" y="connsiteY28109"/>
              </a:cxn>
              <a:cxn ang="0">
                <a:pos x="connsiteX28110" y="connsiteY28110"/>
              </a:cxn>
              <a:cxn ang="0">
                <a:pos x="connsiteX28111" y="connsiteY28111"/>
              </a:cxn>
              <a:cxn ang="0">
                <a:pos x="connsiteX28112" y="connsiteY28112"/>
              </a:cxn>
              <a:cxn ang="0">
                <a:pos x="connsiteX28113" y="connsiteY28113"/>
              </a:cxn>
              <a:cxn ang="0">
                <a:pos x="connsiteX28114" y="connsiteY28114"/>
              </a:cxn>
              <a:cxn ang="0">
                <a:pos x="connsiteX28115" y="connsiteY28115"/>
              </a:cxn>
              <a:cxn ang="0">
                <a:pos x="connsiteX28116" y="connsiteY28116"/>
              </a:cxn>
              <a:cxn ang="0">
                <a:pos x="connsiteX28117" y="connsiteY28117"/>
              </a:cxn>
              <a:cxn ang="0">
                <a:pos x="connsiteX28118" y="connsiteY28118"/>
              </a:cxn>
              <a:cxn ang="0">
                <a:pos x="connsiteX28119" y="connsiteY28119"/>
              </a:cxn>
              <a:cxn ang="0">
                <a:pos x="connsiteX28120" y="connsiteY28120"/>
              </a:cxn>
              <a:cxn ang="0">
                <a:pos x="connsiteX28121" y="connsiteY28121"/>
              </a:cxn>
              <a:cxn ang="0">
                <a:pos x="connsiteX28122" y="connsiteY28122"/>
              </a:cxn>
              <a:cxn ang="0">
                <a:pos x="connsiteX28123" y="connsiteY28123"/>
              </a:cxn>
              <a:cxn ang="0">
                <a:pos x="connsiteX28124" y="connsiteY28124"/>
              </a:cxn>
              <a:cxn ang="0">
                <a:pos x="connsiteX28125" y="connsiteY28125"/>
              </a:cxn>
              <a:cxn ang="0">
                <a:pos x="connsiteX28126" y="connsiteY28126"/>
              </a:cxn>
              <a:cxn ang="0">
                <a:pos x="connsiteX28127" y="connsiteY28127"/>
              </a:cxn>
              <a:cxn ang="0">
                <a:pos x="connsiteX28128" y="connsiteY28128"/>
              </a:cxn>
              <a:cxn ang="0">
                <a:pos x="connsiteX28129" y="connsiteY28129"/>
              </a:cxn>
              <a:cxn ang="0">
                <a:pos x="connsiteX28130" y="connsiteY28130"/>
              </a:cxn>
              <a:cxn ang="0">
                <a:pos x="connsiteX28131" y="connsiteY28131"/>
              </a:cxn>
              <a:cxn ang="0">
                <a:pos x="connsiteX28132" y="connsiteY28132"/>
              </a:cxn>
              <a:cxn ang="0">
                <a:pos x="connsiteX28133" y="connsiteY28133"/>
              </a:cxn>
              <a:cxn ang="0">
                <a:pos x="connsiteX28134" y="connsiteY28134"/>
              </a:cxn>
              <a:cxn ang="0">
                <a:pos x="connsiteX28135" y="connsiteY28135"/>
              </a:cxn>
              <a:cxn ang="0">
                <a:pos x="connsiteX28136" y="connsiteY28136"/>
              </a:cxn>
              <a:cxn ang="0">
                <a:pos x="connsiteX28137" y="connsiteY28137"/>
              </a:cxn>
              <a:cxn ang="0">
                <a:pos x="connsiteX28138" y="connsiteY28138"/>
              </a:cxn>
              <a:cxn ang="0">
                <a:pos x="connsiteX28139" y="connsiteY28139"/>
              </a:cxn>
              <a:cxn ang="0">
                <a:pos x="connsiteX28140" y="connsiteY28140"/>
              </a:cxn>
              <a:cxn ang="0">
                <a:pos x="connsiteX28141" y="connsiteY28141"/>
              </a:cxn>
              <a:cxn ang="0">
                <a:pos x="connsiteX28142" y="connsiteY28142"/>
              </a:cxn>
              <a:cxn ang="0">
                <a:pos x="connsiteX28143" y="connsiteY28143"/>
              </a:cxn>
              <a:cxn ang="0">
                <a:pos x="connsiteX28144" y="connsiteY28144"/>
              </a:cxn>
              <a:cxn ang="0">
                <a:pos x="connsiteX28145" y="connsiteY28145"/>
              </a:cxn>
              <a:cxn ang="0">
                <a:pos x="connsiteX28146" y="connsiteY28146"/>
              </a:cxn>
              <a:cxn ang="0">
                <a:pos x="connsiteX28147" y="connsiteY28147"/>
              </a:cxn>
              <a:cxn ang="0">
                <a:pos x="connsiteX28148" y="connsiteY28148"/>
              </a:cxn>
              <a:cxn ang="0">
                <a:pos x="connsiteX28149" y="connsiteY28149"/>
              </a:cxn>
              <a:cxn ang="0">
                <a:pos x="connsiteX28150" y="connsiteY28150"/>
              </a:cxn>
              <a:cxn ang="0">
                <a:pos x="connsiteX28151" y="connsiteY28151"/>
              </a:cxn>
              <a:cxn ang="0">
                <a:pos x="connsiteX28152" y="connsiteY28152"/>
              </a:cxn>
              <a:cxn ang="0">
                <a:pos x="connsiteX28153" y="connsiteY28153"/>
              </a:cxn>
              <a:cxn ang="0">
                <a:pos x="connsiteX28154" y="connsiteY28154"/>
              </a:cxn>
              <a:cxn ang="0">
                <a:pos x="connsiteX28155" y="connsiteY28155"/>
              </a:cxn>
              <a:cxn ang="0">
                <a:pos x="connsiteX28156" y="connsiteY28156"/>
              </a:cxn>
              <a:cxn ang="0">
                <a:pos x="connsiteX28157" y="connsiteY28157"/>
              </a:cxn>
              <a:cxn ang="0">
                <a:pos x="connsiteX28158" y="connsiteY28158"/>
              </a:cxn>
              <a:cxn ang="0">
                <a:pos x="connsiteX28159" y="connsiteY28159"/>
              </a:cxn>
              <a:cxn ang="0">
                <a:pos x="connsiteX28160" y="connsiteY28160"/>
              </a:cxn>
              <a:cxn ang="0">
                <a:pos x="connsiteX28161" y="connsiteY28161"/>
              </a:cxn>
              <a:cxn ang="0">
                <a:pos x="connsiteX28162" y="connsiteY28162"/>
              </a:cxn>
              <a:cxn ang="0">
                <a:pos x="connsiteX28163" y="connsiteY28163"/>
              </a:cxn>
              <a:cxn ang="0">
                <a:pos x="connsiteX28164" y="connsiteY28164"/>
              </a:cxn>
              <a:cxn ang="0">
                <a:pos x="connsiteX28165" y="connsiteY28165"/>
              </a:cxn>
              <a:cxn ang="0">
                <a:pos x="connsiteX28166" y="connsiteY28166"/>
              </a:cxn>
              <a:cxn ang="0">
                <a:pos x="connsiteX28167" y="connsiteY28167"/>
              </a:cxn>
              <a:cxn ang="0">
                <a:pos x="connsiteX28168" y="connsiteY28168"/>
              </a:cxn>
              <a:cxn ang="0">
                <a:pos x="connsiteX28169" y="connsiteY28169"/>
              </a:cxn>
              <a:cxn ang="0">
                <a:pos x="connsiteX28170" y="connsiteY28170"/>
              </a:cxn>
              <a:cxn ang="0">
                <a:pos x="connsiteX28171" y="connsiteY28171"/>
              </a:cxn>
              <a:cxn ang="0">
                <a:pos x="connsiteX28172" y="connsiteY28172"/>
              </a:cxn>
              <a:cxn ang="0">
                <a:pos x="connsiteX28173" y="connsiteY28173"/>
              </a:cxn>
              <a:cxn ang="0">
                <a:pos x="connsiteX28174" y="connsiteY28174"/>
              </a:cxn>
              <a:cxn ang="0">
                <a:pos x="connsiteX28175" y="connsiteY28175"/>
              </a:cxn>
              <a:cxn ang="0">
                <a:pos x="connsiteX28176" y="connsiteY28176"/>
              </a:cxn>
              <a:cxn ang="0">
                <a:pos x="connsiteX28177" y="connsiteY28177"/>
              </a:cxn>
              <a:cxn ang="0">
                <a:pos x="connsiteX28178" y="connsiteY28178"/>
              </a:cxn>
              <a:cxn ang="0">
                <a:pos x="connsiteX28179" y="connsiteY28179"/>
              </a:cxn>
              <a:cxn ang="0">
                <a:pos x="connsiteX28180" y="connsiteY28180"/>
              </a:cxn>
              <a:cxn ang="0">
                <a:pos x="connsiteX28181" y="connsiteY28181"/>
              </a:cxn>
              <a:cxn ang="0">
                <a:pos x="connsiteX28182" y="connsiteY28182"/>
              </a:cxn>
              <a:cxn ang="0">
                <a:pos x="connsiteX28183" y="connsiteY28183"/>
              </a:cxn>
              <a:cxn ang="0">
                <a:pos x="connsiteX28184" y="connsiteY28184"/>
              </a:cxn>
              <a:cxn ang="0">
                <a:pos x="connsiteX28185" y="connsiteY28185"/>
              </a:cxn>
              <a:cxn ang="0">
                <a:pos x="connsiteX28186" y="connsiteY28186"/>
              </a:cxn>
              <a:cxn ang="0">
                <a:pos x="connsiteX28187" y="connsiteY28187"/>
              </a:cxn>
              <a:cxn ang="0">
                <a:pos x="connsiteX28188" y="connsiteY28188"/>
              </a:cxn>
              <a:cxn ang="0">
                <a:pos x="connsiteX28189" y="connsiteY28189"/>
              </a:cxn>
              <a:cxn ang="0">
                <a:pos x="connsiteX28190" y="connsiteY28190"/>
              </a:cxn>
              <a:cxn ang="0">
                <a:pos x="connsiteX28191" y="connsiteY28191"/>
              </a:cxn>
              <a:cxn ang="0">
                <a:pos x="connsiteX28192" y="connsiteY28192"/>
              </a:cxn>
              <a:cxn ang="0">
                <a:pos x="connsiteX28193" y="connsiteY28193"/>
              </a:cxn>
              <a:cxn ang="0">
                <a:pos x="connsiteX28194" y="connsiteY28194"/>
              </a:cxn>
              <a:cxn ang="0">
                <a:pos x="connsiteX28195" y="connsiteY28195"/>
              </a:cxn>
              <a:cxn ang="0">
                <a:pos x="connsiteX28196" y="connsiteY28196"/>
              </a:cxn>
              <a:cxn ang="0">
                <a:pos x="connsiteX28197" y="connsiteY28197"/>
              </a:cxn>
              <a:cxn ang="0">
                <a:pos x="connsiteX28198" y="connsiteY28198"/>
              </a:cxn>
              <a:cxn ang="0">
                <a:pos x="connsiteX28199" y="connsiteY28199"/>
              </a:cxn>
              <a:cxn ang="0">
                <a:pos x="connsiteX28200" y="connsiteY28200"/>
              </a:cxn>
              <a:cxn ang="0">
                <a:pos x="connsiteX28201" y="connsiteY28201"/>
              </a:cxn>
              <a:cxn ang="0">
                <a:pos x="connsiteX28202" y="connsiteY28202"/>
              </a:cxn>
              <a:cxn ang="0">
                <a:pos x="connsiteX28203" y="connsiteY28203"/>
              </a:cxn>
              <a:cxn ang="0">
                <a:pos x="connsiteX28204" y="connsiteY28204"/>
              </a:cxn>
              <a:cxn ang="0">
                <a:pos x="connsiteX28205" y="connsiteY28205"/>
              </a:cxn>
              <a:cxn ang="0">
                <a:pos x="connsiteX28206" y="connsiteY28206"/>
              </a:cxn>
              <a:cxn ang="0">
                <a:pos x="connsiteX28207" y="connsiteY28207"/>
              </a:cxn>
              <a:cxn ang="0">
                <a:pos x="connsiteX28208" y="connsiteY28208"/>
              </a:cxn>
              <a:cxn ang="0">
                <a:pos x="connsiteX28209" y="connsiteY28209"/>
              </a:cxn>
              <a:cxn ang="0">
                <a:pos x="connsiteX28210" y="connsiteY28210"/>
              </a:cxn>
              <a:cxn ang="0">
                <a:pos x="connsiteX28211" y="connsiteY28211"/>
              </a:cxn>
              <a:cxn ang="0">
                <a:pos x="connsiteX28212" y="connsiteY28212"/>
              </a:cxn>
              <a:cxn ang="0">
                <a:pos x="connsiteX28213" y="connsiteY28213"/>
              </a:cxn>
              <a:cxn ang="0">
                <a:pos x="connsiteX28214" y="connsiteY28214"/>
              </a:cxn>
              <a:cxn ang="0">
                <a:pos x="connsiteX28215" y="connsiteY28215"/>
              </a:cxn>
              <a:cxn ang="0">
                <a:pos x="connsiteX28216" y="connsiteY28216"/>
              </a:cxn>
              <a:cxn ang="0">
                <a:pos x="connsiteX28217" y="connsiteY28217"/>
              </a:cxn>
              <a:cxn ang="0">
                <a:pos x="connsiteX28218" y="connsiteY28218"/>
              </a:cxn>
              <a:cxn ang="0">
                <a:pos x="connsiteX28219" y="connsiteY28219"/>
              </a:cxn>
              <a:cxn ang="0">
                <a:pos x="connsiteX28220" y="connsiteY28220"/>
              </a:cxn>
              <a:cxn ang="0">
                <a:pos x="connsiteX28221" y="connsiteY28221"/>
              </a:cxn>
              <a:cxn ang="0">
                <a:pos x="connsiteX28222" y="connsiteY28222"/>
              </a:cxn>
              <a:cxn ang="0">
                <a:pos x="connsiteX28223" y="connsiteY28223"/>
              </a:cxn>
              <a:cxn ang="0">
                <a:pos x="connsiteX28224" y="connsiteY28224"/>
              </a:cxn>
              <a:cxn ang="0">
                <a:pos x="connsiteX28225" y="connsiteY28225"/>
              </a:cxn>
              <a:cxn ang="0">
                <a:pos x="connsiteX28226" y="connsiteY28226"/>
              </a:cxn>
              <a:cxn ang="0">
                <a:pos x="connsiteX28227" y="connsiteY28227"/>
              </a:cxn>
              <a:cxn ang="0">
                <a:pos x="connsiteX28228" y="connsiteY28228"/>
              </a:cxn>
              <a:cxn ang="0">
                <a:pos x="connsiteX28229" y="connsiteY28229"/>
              </a:cxn>
              <a:cxn ang="0">
                <a:pos x="connsiteX28230" y="connsiteY28230"/>
              </a:cxn>
              <a:cxn ang="0">
                <a:pos x="connsiteX28231" y="connsiteY28231"/>
              </a:cxn>
              <a:cxn ang="0">
                <a:pos x="connsiteX28232" y="connsiteY28232"/>
              </a:cxn>
              <a:cxn ang="0">
                <a:pos x="connsiteX28233" y="connsiteY28233"/>
              </a:cxn>
              <a:cxn ang="0">
                <a:pos x="connsiteX28234" y="connsiteY28234"/>
              </a:cxn>
              <a:cxn ang="0">
                <a:pos x="connsiteX28235" y="connsiteY28235"/>
              </a:cxn>
              <a:cxn ang="0">
                <a:pos x="connsiteX28236" y="connsiteY28236"/>
              </a:cxn>
              <a:cxn ang="0">
                <a:pos x="connsiteX28237" y="connsiteY28237"/>
              </a:cxn>
              <a:cxn ang="0">
                <a:pos x="connsiteX28238" y="connsiteY28238"/>
              </a:cxn>
              <a:cxn ang="0">
                <a:pos x="connsiteX28239" y="connsiteY28239"/>
              </a:cxn>
              <a:cxn ang="0">
                <a:pos x="connsiteX28240" y="connsiteY28240"/>
              </a:cxn>
              <a:cxn ang="0">
                <a:pos x="connsiteX28241" y="connsiteY28241"/>
              </a:cxn>
              <a:cxn ang="0">
                <a:pos x="connsiteX28242" y="connsiteY28242"/>
              </a:cxn>
              <a:cxn ang="0">
                <a:pos x="connsiteX28243" y="connsiteY28243"/>
              </a:cxn>
              <a:cxn ang="0">
                <a:pos x="connsiteX28244" y="connsiteY28244"/>
              </a:cxn>
              <a:cxn ang="0">
                <a:pos x="connsiteX28245" y="connsiteY28245"/>
              </a:cxn>
              <a:cxn ang="0">
                <a:pos x="connsiteX28246" y="connsiteY28246"/>
              </a:cxn>
              <a:cxn ang="0">
                <a:pos x="connsiteX28247" y="connsiteY28247"/>
              </a:cxn>
              <a:cxn ang="0">
                <a:pos x="connsiteX28248" y="connsiteY28248"/>
              </a:cxn>
              <a:cxn ang="0">
                <a:pos x="connsiteX28249" y="connsiteY28249"/>
              </a:cxn>
              <a:cxn ang="0">
                <a:pos x="connsiteX28250" y="connsiteY28250"/>
              </a:cxn>
              <a:cxn ang="0">
                <a:pos x="connsiteX28251" y="connsiteY28251"/>
              </a:cxn>
              <a:cxn ang="0">
                <a:pos x="connsiteX28252" y="connsiteY28252"/>
              </a:cxn>
              <a:cxn ang="0">
                <a:pos x="connsiteX28253" y="connsiteY28253"/>
              </a:cxn>
              <a:cxn ang="0">
                <a:pos x="connsiteX28254" y="connsiteY28254"/>
              </a:cxn>
              <a:cxn ang="0">
                <a:pos x="connsiteX28255" y="connsiteY28255"/>
              </a:cxn>
              <a:cxn ang="0">
                <a:pos x="connsiteX28256" y="connsiteY28256"/>
              </a:cxn>
              <a:cxn ang="0">
                <a:pos x="connsiteX28257" y="connsiteY28257"/>
              </a:cxn>
              <a:cxn ang="0">
                <a:pos x="connsiteX28258" y="connsiteY28258"/>
              </a:cxn>
              <a:cxn ang="0">
                <a:pos x="connsiteX28259" y="connsiteY28259"/>
              </a:cxn>
              <a:cxn ang="0">
                <a:pos x="connsiteX28260" y="connsiteY28260"/>
              </a:cxn>
              <a:cxn ang="0">
                <a:pos x="connsiteX28261" y="connsiteY28261"/>
              </a:cxn>
              <a:cxn ang="0">
                <a:pos x="connsiteX28262" y="connsiteY28262"/>
              </a:cxn>
              <a:cxn ang="0">
                <a:pos x="connsiteX28263" y="connsiteY28263"/>
              </a:cxn>
              <a:cxn ang="0">
                <a:pos x="connsiteX28264" y="connsiteY28264"/>
              </a:cxn>
              <a:cxn ang="0">
                <a:pos x="connsiteX28265" y="connsiteY28265"/>
              </a:cxn>
              <a:cxn ang="0">
                <a:pos x="connsiteX28266" y="connsiteY28266"/>
              </a:cxn>
              <a:cxn ang="0">
                <a:pos x="connsiteX28267" y="connsiteY28267"/>
              </a:cxn>
              <a:cxn ang="0">
                <a:pos x="connsiteX28268" y="connsiteY28268"/>
              </a:cxn>
              <a:cxn ang="0">
                <a:pos x="connsiteX28269" y="connsiteY28269"/>
              </a:cxn>
              <a:cxn ang="0">
                <a:pos x="connsiteX28270" y="connsiteY28270"/>
              </a:cxn>
              <a:cxn ang="0">
                <a:pos x="connsiteX28271" y="connsiteY28271"/>
              </a:cxn>
              <a:cxn ang="0">
                <a:pos x="connsiteX28272" y="connsiteY28272"/>
              </a:cxn>
              <a:cxn ang="0">
                <a:pos x="connsiteX28273" y="connsiteY28273"/>
              </a:cxn>
              <a:cxn ang="0">
                <a:pos x="connsiteX28274" y="connsiteY28274"/>
              </a:cxn>
              <a:cxn ang="0">
                <a:pos x="connsiteX28275" y="connsiteY28275"/>
              </a:cxn>
              <a:cxn ang="0">
                <a:pos x="connsiteX28276" y="connsiteY28276"/>
              </a:cxn>
              <a:cxn ang="0">
                <a:pos x="connsiteX28277" y="connsiteY28277"/>
              </a:cxn>
              <a:cxn ang="0">
                <a:pos x="connsiteX28278" y="connsiteY28278"/>
              </a:cxn>
              <a:cxn ang="0">
                <a:pos x="connsiteX28279" y="connsiteY28279"/>
              </a:cxn>
              <a:cxn ang="0">
                <a:pos x="connsiteX28280" y="connsiteY28280"/>
              </a:cxn>
              <a:cxn ang="0">
                <a:pos x="connsiteX28281" y="connsiteY28281"/>
              </a:cxn>
              <a:cxn ang="0">
                <a:pos x="connsiteX28282" y="connsiteY28282"/>
              </a:cxn>
              <a:cxn ang="0">
                <a:pos x="connsiteX28283" y="connsiteY28283"/>
              </a:cxn>
              <a:cxn ang="0">
                <a:pos x="connsiteX28284" y="connsiteY28284"/>
              </a:cxn>
              <a:cxn ang="0">
                <a:pos x="connsiteX28285" y="connsiteY28285"/>
              </a:cxn>
              <a:cxn ang="0">
                <a:pos x="connsiteX28286" y="connsiteY28286"/>
              </a:cxn>
              <a:cxn ang="0">
                <a:pos x="connsiteX28287" y="connsiteY28287"/>
              </a:cxn>
              <a:cxn ang="0">
                <a:pos x="connsiteX28288" y="connsiteY28288"/>
              </a:cxn>
              <a:cxn ang="0">
                <a:pos x="connsiteX28289" y="connsiteY28289"/>
              </a:cxn>
              <a:cxn ang="0">
                <a:pos x="connsiteX28290" y="connsiteY28290"/>
              </a:cxn>
              <a:cxn ang="0">
                <a:pos x="connsiteX28291" y="connsiteY28291"/>
              </a:cxn>
              <a:cxn ang="0">
                <a:pos x="connsiteX28292" y="connsiteY28292"/>
              </a:cxn>
              <a:cxn ang="0">
                <a:pos x="connsiteX28293" y="connsiteY28293"/>
              </a:cxn>
              <a:cxn ang="0">
                <a:pos x="connsiteX28294" y="connsiteY28294"/>
              </a:cxn>
              <a:cxn ang="0">
                <a:pos x="connsiteX28295" y="connsiteY28295"/>
              </a:cxn>
              <a:cxn ang="0">
                <a:pos x="connsiteX28296" y="connsiteY28296"/>
              </a:cxn>
              <a:cxn ang="0">
                <a:pos x="connsiteX28297" y="connsiteY28297"/>
              </a:cxn>
              <a:cxn ang="0">
                <a:pos x="connsiteX28298" y="connsiteY28298"/>
              </a:cxn>
              <a:cxn ang="0">
                <a:pos x="connsiteX28299" y="connsiteY28299"/>
              </a:cxn>
              <a:cxn ang="0">
                <a:pos x="connsiteX28300" y="connsiteY28300"/>
              </a:cxn>
              <a:cxn ang="0">
                <a:pos x="connsiteX28301" y="connsiteY28301"/>
              </a:cxn>
              <a:cxn ang="0">
                <a:pos x="connsiteX28302" y="connsiteY28302"/>
              </a:cxn>
              <a:cxn ang="0">
                <a:pos x="connsiteX28303" y="connsiteY28303"/>
              </a:cxn>
              <a:cxn ang="0">
                <a:pos x="connsiteX28304" y="connsiteY28304"/>
              </a:cxn>
              <a:cxn ang="0">
                <a:pos x="connsiteX28305" y="connsiteY28305"/>
              </a:cxn>
              <a:cxn ang="0">
                <a:pos x="connsiteX28306" y="connsiteY28306"/>
              </a:cxn>
              <a:cxn ang="0">
                <a:pos x="connsiteX28307" y="connsiteY28307"/>
              </a:cxn>
              <a:cxn ang="0">
                <a:pos x="connsiteX28308" y="connsiteY28308"/>
              </a:cxn>
              <a:cxn ang="0">
                <a:pos x="connsiteX28309" y="connsiteY28309"/>
              </a:cxn>
              <a:cxn ang="0">
                <a:pos x="connsiteX28310" y="connsiteY28310"/>
              </a:cxn>
              <a:cxn ang="0">
                <a:pos x="connsiteX28311" y="connsiteY28311"/>
              </a:cxn>
              <a:cxn ang="0">
                <a:pos x="connsiteX28312" y="connsiteY28312"/>
              </a:cxn>
              <a:cxn ang="0">
                <a:pos x="connsiteX28313" y="connsiteY28313"/>
              </a:cxn>
              <a:cxn ang="0">
                <a:pos x="connsiteX28314" y="connsiteY28314"/>
              </a:cxn>
              <a:cxn ang="0">
                <a:pos x="connsiteX28315" y="connsiteY28315"/>
              </a:cxn>
              <a:cxn ang="0">
                <a:pos x="connsiteX28316" y="connsiteY28316"/>
              </a:cxn>
              <a:cxn ang="0">
                <a:pos x="connsiteX28317" y="connsiteY28317"/>
              </a:cxn>
              <a:cxn ang="0">
                <a:pos x="connsiteX28318" y="connsiteY28318"/>
              </a:cxn>
              <a:cxn ang="0">
                <a:pos x="connsiteX28319" y="connsiteY28319"/>
              </a:cxn>
              <a:cxn ang="0">
                <a:pos x="connsiteX28320" y="connsiteY28320"/>
              </a:cxn>
              <a:cxn ang="0">
                <a:pos x="connsiteX28321" y="connsiteY28321"/>
              </a:cxn>
              <a:cxn ang="0">
                <a:pos x="connsiteX28322" y="connsiteY28322"/>
              </a:cxn>
              <a:cxn ang="0">
                <a:pos x="connsiteX28323" y="connsiteY28323"/>
              </a:cxn>
              <a:cxn ang="0">
                <a:pos x="connsiteX28324" y="connsiteY28324"/>
              </a:cxn>
              <a:cxn ang="0">
                <a:pos x="connsiteX28325" y="connsiteY28325"/>
              </a:cxn>
              <a:cxn ang="0">
                <a:pos x="connsiteX28326" y="connsiteY28326"/>
              </a:cxn>
              <a:cxn ang="0">
                <a:pos x="connsiteX28327" y="connsiteY28327"/>
              </a:cxn>
              <a:cxn ang="0">
                <a:pos x="connsiteX28328" y="connsiteY28328"/>
              </a:cxn>
              <a:cxn ang="0">
                <a:pos x="connsiteX28329" y="connsiteY28329"/>
              </a:cxn>
              <a:cxn ang="0">
                <a:pos x="connsiteX28330" y="connsiteY28330"/>
              </a:cxn>
              <a:cxn ang="0">
                <a:pos x="connsiteX28331" y="connsiteY28331"/>
              </a:cxn>
              <a:cxn ang="0">
                <a:pos x="connsiteX28332" y="connsiteY28332"/>
              </a:cxn>
              <a:cxn ang="0">
                <a:pos x="connsiteX28333" y="connsiteY28333"/>
              </a:cxn>
              <a:cxn ang="0">
                <a:pos x="connsiteX28334" y="connsiteY28334"/>
              </a:cxn>
              <a:cxn ang="0">
                <a:pos x="connsiteX28335" y="connsiteY28335"/>
              </a:cxn>
              <a:cxn ang="0">
                <a:pos x="connsiteX28336" y="connsiteY28336"/>
              </a:cxn>
              <a:cxn ang="0">
                <a:pos x="connsiteX28337" y="connsiteY28337"/>
              </a:cxn>
              <a:cxn ang="0">
                <a:pos x="connsiteX28338" y="connsiteY28338"/>
              </a:cxn>
              <a:cxn ang="0">
                <a:pos x="connsiteX28339" y="connsiteY28339"/>
              </a:cxn>
              <a:cxn ang="0">
                <a:pos x="connsiteX28340" y="connsiteY28340"/>
              </a:cxn>
              <a:cxn ang="0">
                <a:pos x="connsiteX28341" y="connsiteY28341"/>
              </a:cxn>
              <a:cxn ang="0">
                <a:pos x="connsiteX28342" y="connsiteY28342"/>
              </a:cxn>
              <a:cxn ang="0">
                <a:pos x="connsiteX28343" y="connsiteY28343"/>
              </a:cxn>
              <a:cxn ang="0">
                <a:pos x="connsiteX28344" y="connsiteY28344"/>
              </a:cxn>
              <a:cxn ang="0">
                <a:pos x="connsiteX28345" y="connsiteY28345"/>
              </a:cxn>
              <a:cxn ang="0">
                <a:pos x="connsiteX28346" y="connsiteY28346"/>
              </a:cxn>
              <a:cxn ang="0">
                <a:pos x="connsiteX28347" y="connsiteY28347"/>
              </a:cxn>
              <a:cxn ang="0">
                <a:pos x="connsiteX28348" y="connsiteY28348"/>
              </a:cxn>
              <a:cxn ang="0">
                <a:pos x="connsiteX28349" y="connsiteY28349"/>
              </a:cxn>
              <a:cxn ang="0">
                <a:pos x="connsiteX28350" y="connsiteY28350"/>
              </a:cxn>
              <a:cxn ang="0">
                <a:pos x="connsiteX28351" y="connsiteY28351"/>
              </a:cxn>
              <a:cxn ang="0">
                <a:pos x="connsiteX28352" y="connsiteY28352"/>
              </a:cxn>
              <a:cxn ang="0">
                <a:pos x="connsiteX28353" y="connsiteY28353"/>
              </a:cxn>
              <a:cxn ang="0">
                <a:pos x="connsiteX28354" y="connsiteY28354"/>
              </a:cxn>
              <a:cxn ang="0">
                <a:pos x="connsiteX28355" y="connsiteY28355"/>
              </a:cxn>
              <a:cxn ang="0">
                <a:pos x="connsiteX28356" y="connsiteY28356"/>
              </a:cxn>
              <a:cxn ang="0">
                <a:pos x="connsiteX28357" y="connsiteY28357"/>
              </a:cxn>
              <a:cxn ang="0">
                <a:pos x="connsiteX28358" y="connsiteY28358"/>
              </a:cxn>
              <a:cxn ang="0">
                <a:pos x="connsiteX28359" y="connsiteY28359"/>
              </a:cxn>
              <a:cxn ang="0">
                <a:pos x="connsiteX28360" y="connsiteY28360"/>
              </a:cxn>
              <a:cxn ang="0">
                <a:pos x="connsiteX28361" y="connsiteY28361"/>
              </a:cxn>
              <a:cxn ang="0">
                <a:pos x="connsiteX28362" y="connsiteY28362"/>
              </a:cxn>
              <a:cxn ang="0">
                <a:pos x="connsiteX28363" y="connsiteY28363"/>
              </a:cxn>
              <a:cxn ang="0">
                <a:pos x="connsiteX28364" y="connsiteY28364"/>
              </a:cxn>
              <a:cxn ang="0">
                <a:pos x="connsiteX28365" y="connsiteY28365"/>
              </a:cxn>
              <a:cxn ang="0">
                <a:pos x="connsiteX28366" y="connsiteY28366"/>
              </a:cxn>
              <a:cxn ang="0">
                <a:pos x="connsiteX28367" y="connsiteY28367"/>
              </a:cxn>
              <a:cxn ang="0">
                <a:pos x="connsiteX28368" y="connsiteY28368"/>
              </a:cxn>
              <a:cxn ang="0">
                <a:pos x="connsiteX28369" y="connsiteY28369"/>
              </a:cxn>
              <a:cxn ang="0">
                <a:pos x="connsiteX28370" y="connsiteY28370"/>
              </a:cxn>
              <a:cxn ang="0">
                <a:pos x="connsiteX28371" y="connsiteY28371"/>
              </a:cxn>
              <a:cxn ang="0">
                <a:pos x="connsiteX28372" y="connsiteY28372"/>
              </a:cxn>
              <a:cxn ang="0">
                <a:pos x="connsiteX28373" y="connsiteY28373"/>
              </a:cxn>
              <a:cxn ang="0">
                <a:pos x="connsiteX28374" y="connsiteY28374"/>
              </a:cxn>
              <a:cxn ang="0">
                <a:pos x="connsiteX28375" y="connsiteY28375"/>
              </a:cxn>
              <a:cxn ang="0">
                <a:pos x="connsiteX28376" y="connsiteY28376"/>
              </a:cxn>
              <a:cxn ang="0">
                <a:pos x="connsiteX28377" y="connsiteY28377"/>
              </a:cxn>
              <a:cxn ang="0">
                <a:pos x="connsiteX28378" y="connsiteY28378"/>
              </a:cxn>
              <a:cxn ang="0">
                <a:pos x="connsiteX28379" y="connsiteY28379"/>
              </a:cxn>
              <a:cxn ang="0">
                <a:pos x="connsiteX28380" y="connsiteY28380"/>
              </a:cxn>
              <a:cxn ang="0">
                <a:pos x="connsiteX28381" y="connsiteY28381"/>
              </a:cxn>
              <a:cxn ang="0">
                <a:pos x="connsiteX28382" y="connsiteY28382"/>
              </a:cxn>
              <a:cxn ang="0">
                <a:pos x="connsiteX28383" y="connsiteY28383"/>
              </a:cxn>
              <a:cxn ang="0">
                <a:pos x="connsiteX28384" y="connsiteY28384"/>
              </a:cxn>
              <a:cxn ang="0">
                <a:pos x="connsiteX28385" y="connsiteY28385"/>
              </a:cxn>
              <a:cxn ang="0">
                <a:pos x="connsiteX28386" y="connsiteY28386"/>
              </a:cxn>
              <a:cxn ang="0">
                <a:pos x="connsiteX28387" y="connsiteY28387"/>
              </a:cxn>
              <a:cxn ang="0">
                <a:pos x="connsiteX28388" y="connsiteY28388"/>
              </a:cxn>
              <a:cxn ang="0">
                <a:pos x="connsiteX28389" y="connsiteY28389"/>
              </a:cxn>
              <a:cxn ang="0">
                <a:pos x="connsiteX28390" y="connsiteY28390"/>
              </a:cxn>
              <a:cxn ang="0">
                <a:pos x="connsiteX28391" y="connsiteY28391"/>
              </a:cxn>
              <a:cxn ang="0">
                <a:pos x="connsiteX28392" y="connsiteY28392"/>
              </a:cxn>
              <a:cxn ang="0">
                <a:pos x="connsiteX28393" y="connsiteY28393"/>
              </a:cxn>
              <a:cxn ang="0">
                <a:pos x="connsiteX28394" y="connsiteY28394"/>
              </a:cxn>
              <a:cxn ang="0">
                <a:pos x="connsiteX28395" y="connsiteY28395"/>
              </a:cxn>
              <a:cxn ang="0">
                <a:pos x="connsiteX28396" y="connsiteY28396"/>
              </a:cxn>
              <a:cxn ang="0">
                <a:pos x="connsiteX28397" y="connsiteY28397"/>
              </a:cxn>
              <a:cxn ang="0">
                <a:pos x="connsiteX28398" y="connsiteY28398"/>
              </a:cxn>
              <a:cxn ang="0">
                <a:pos x="connsiteX28399" y="connsiteY28399"/>
              </a:cxn>
              <a:cxn ang="0">
                <a:pos x="connsiteX28400" y="connsiteY28400"/>
              </a:cxn>
              <a:cxn ang="0">
                <a:pos x="connsiteX28401" y="connsiteY28401"/>
              </a:cxn>
              <a:cxn ang="0">
                <a:pos x="connsiteX28402" y="connsiteY28402"/>
              </a:cxn>
              <a:cxn ang="0">
                <a:pos x="connsiteX28403" y="connsiteY28403"/>
              </a:cxn>
              <a:cxn ang="0">
                <a:pos x="connsiteX28404" y="connsiteY28404"/>
              </a:cxn>
              <a:cxn ang="0">
                <a:pos x="connsiteX28405" y="connsiteY28405"/>
              </a:cxn>
              <a:cxn ang="0">
                <a:pos x="connsiteX28406" y="connsiteY28406"/>
              </a:cxn>
              <a:cxn ang="0">
                <a:pos x="connsiteX28407" y="connsiteY28407"/>
              </a:cxn>
              <a:cxn ang="0">
                <a:pos x="connsiteX28408" y="connsiteY28408"/>
              </a:cxn>
              <a:cxn ang="0">
                <a:pos x="connsiteX28409" y="connsiteY28409"/>
              </a:cxn>
              <a:cxn ang="0">
                <a:pos x="connsiteX28410" y="connsiteY28410"/>
              </a:cxn>
              <a:cxn ang="0">
                <a:pos x="connsiteX28411" y="connsiteY28411"/>
              </a:cxn>
              <a:cxn ang="0">
                <a:pos x="connsiteX28412" y="connsiteY28412"/>
              </a:cxn>
              <a:cxn ang="0">
                <a:pos x="connsiteX28413" y="connsiteY28413"/>
              </a:cxn>
              <a:cxn ang="0">
                <a:pos x="connsiteX28414" y="connsiteY28414"/>
              </a:cxn>
              <a:cxn ang="0">
                <a:pos x="connsiteX28415" y="connsiteY28415"/>
              </a:cxn>
              <a:cxn ang="0">
                <a:pos x="connsiteX28416" y="connsiteY28416"/>
              </a:cxn>
              <a:cxn ang="0">
                <a:pos x="connsiteX28417" y="connsiteY28417"/>
              </a:cxn>
              <a:cxn ang="0">
                <a:pos x="connsiteX28418" y="connsiteY28418"/>
              </a:cxn>
              <a:cxn ang="0">
                <a:pos x="connsiteX28419" y="connsiteY28419"/>
              </a:cxn>
              <a:cxn ang="0">
                <a:pos x="connsiteX28420" y="connsiteY28420"/>
              </a:cxn>
              <a:cxn ang="0">
                <a:pos x="connsiteX28421" y="connsiteY28421"/>
              </a:cxn>
              <a:cxn ang="0">
                <a:pos x="connsiteX28422" y="connsiteY28422"/>
              </a:cxn>
              <a:cxn ang="0">
                <a:pos x="connsiteX28423" y="connsiteY28423"/>
              </a:cxn>
              <a:cxn ang="0">
                <a:pos x="connsiteX28424" y="connsiteY28424"/>
              </a:cxn>
              <a:cxn ang="0">
                <a:pos x="connsiteX28425" y="connsiteY28425"/>
              </a:cxn>
              <a:cxn ang="0">
                <a:pos x="connsiteX28426" y="connsiteY28426"/>
              </a:cxn>
              <a:cxn ang="0">
                <a:pos x="connsiteX28427" y="connsiteY28427"/>
              </a:cxn>
              <a:cxn ang="0">
                <a:pos x="connsiteX28428" y="connsiteY28428"/>
              </a:cxn>
              <a:cxn ang="0">
                <a:pos x="connsiteX28429" y="connsiteY28429"/>
              </a:cxn>
              <a:cxn ang="0">
                <a:pos x="connsiteX28430" y="connsiteY28430"/>
              </a:cxn>
              <a:cxn ang="0">
                <a:pos x="connsiteX28431" y="connsiteY28431"/>
              </a:cxn>
              <a:cxn ang="0">
                <a:pos x="connsiteX28432" y="connsiteY28432"/>
              </a:cxn>
              <a:cxn ang="0">
                <a:pos x="connsiteX28433" y="connsiteY28433"/>
              </a:cxn>
              <a:cxn ang="0">
                <a:pos x="connsiteX28434" y="connsiteY28434"/>
              </a:cxn>
              <a:cxn ang="0">
                <a:pos x="connsiteX28435" y="connsiteY28435"/>
              </a:cxn>
              <a:cxn ang="0">
                <a:pos x="connsiteX28436" y="connsiteY28436"/>
              </a:cxn>
              <a:cxn ang="0">
                <a:pos x="connsiteX28437" y="connsiteY28437"/>
              </a:cxn>
              <a:cxn ang="0">
                <a:pos x="connsiteX28438" y="connsiteY28438"/>
              </a:cxn>
              <a:cxn ang="0">
                <a:pos x="connsiteX28439" y="connsiteY28439"/>
              </a:cxn>
              <a:cxn ang="0">
                <a:pos x="connsiteX28440" y="connsiteY28440"/>
              </a:cxn>
              <a:cxn ang="0">
                <a:pos x="connsiteX28441" y="connsiteY28441"/>
              </a:cxn>
              <a:cxn ang="0">
                <a:pos x="connsiteX28442" y="connsiteY28442"/>
              </a:cxn>
              <a:cxn ang="0">
                <a:pos x="connsiteX28443" y="connsiteY28443"/>
              </a:cxn>
              <a:cxn ang="0">
                <a:pos x="connsiteX28444" y="connsiteY28444"/>
              </a:cxn>
              <a:cxn ang="0">
                <a:pos x="connsiteX28445" y="connsiteY28445"/>
              </a:cxn>
              <a:cxn ang="0">
                <a:pos x="connsiteX28446" y="connsiteY28446"/>
              </a:cxn>
              <a:cxn ang="0">
                <a:pos x="connsiteX28447" y="connsiteY28447"/>
              </a:cxn>
              <a:cxn ang="0">
                <a:pos x="connsiteX28448" y="connsiteY28448"/>
              </a:cxn>
              <a:cxn ang="0">
                <a:pos x="connsiteX28449" y="connsiteY28449"/>
              </a:cxn>
              <a:cxn ang="0">
                <a:pos x="connsiteX28450" y="connsiteY28450"/>
              </a:cxn>
              <a:cxn ang="0">
                <a:pos x="connsiteX28451" y="connsiteY28451"/>
              </a:cxn>
              <a:cxn ang="0">
                <a:pos x="connsiteX28452" y="connsiteY28452"/>
              </a:cxn>
              <a:cxn ang="0">
                <a:pos x="connsiteX28453" y="connsiteY28453"/>
              </a:cxn>
              <a:cxn ang="0">
                <a:pos x="connsiteX28454" y="connsiteY28454"/>
              </a:cxn>
              <a:cxn ang="0">
                <a:pos x="connsiteX28455" y="connsiteY28455"/>
              </a:cxn>
              <a:cxn ang="0">
                <a:pos x="connsiteX28456" y="connsiteY28456"/>
              </a:cxn>
              <a:cxn ang="0">
                <a:pos x="connsiteX28457" y="connsiteY28457"/>
              </a:cxn>
              <a:cxn ang="0">
                <a:pos x="connsiteX28458" y="connsiteY28458"/>
              </a:cxn>
              <a:cxn ang="0">
                <a:pos x="connsiteX28459" y="connsiteY28459"/>
              </a:cxn>
              <a:cxn ang="0">
                <a:pos x="connsiteX28460" y="connsiteY28460"/>
              </a:cxn>
              <a:cxn ang="0">
                <a:pos x="connsiteX28461" y="connsiteY28461"/>
              </a:cxn>
              <a:cxn ang="0">
                <a:pos x="connsiteX28462" y="connsiteY28462"/>
              </a:cxn>
              <a:cxn ang="0">
                <a:pos x="connsiteX28463" y="connsiteY28463"/>
              </a:cxn>
              <a:cxn ang="0">
                <a:pos x="connsiteX28464" y="connsiteY28464"/>
              </a:cxn>
              <a:cxn ang="0">
                <a:pos x="connsiteX28465" y="connsiteY28465"/>
              </a:cxn>
              <a:cxn ang="0">
                <a:pos x="connsiteX28466" y="connsiteY28466"/>
              </a:cxn>
              <a:cxn ang="0">
                <a:pos x="connsiteX28467" y="connsiteY28467"/>
              </a:cxn>
              <a:cxn ang="0">
                <a:pos x="connsiteX28468" y="connsiteY28468"/>
              </a:cxn>
              <a:cxn ang="0">
                <a:pos x="connsiteX28469" y="connsiteY28469"/>
              </a:cxn>
              <a:cxn ang="0">
                <a:pos x="connsiteX28470" y="connsiteY28470"/>
              </a:cxn>
              <a:cxn ang="0">
                <a:pos x="connsiteX28471" y="connsiteY28471"/>
              </a:cxn>
              <a:cxn ang="0">
                <a:pos x="connsiteX28472" y="connsiteY28472"/>
              </a:cxn>
              <a:cxn ang="0">
                <a:pos x="connsiteX28473" y="connsiteY28473"/>
              </a:cxn>
              <a:cxn ang="0">
                <a:pos x="connsiteX28474" y="connsiteY28474"/>
              </a:cxn>
              <a:cxn ang="0">
                <a:pos x="connsiteX28475" y="connsiteY28475"/>
              </a:cxn>
              <a:cxn ang="0">
                <a:pos x="connsiteX28476" y="connsiteY28476"/>
              </a:cxn>
              <a:cxn ang="0">
                <a:pos x="connsiteX28477" y="connsiteY28477"/>
              </a:cxn>
              <a:cxn ang="0">
                <a:pos x="connsiteX28478" y="connsiteY28478"/>
              </a:cxn>
              <a:cxn ang="0">
                <a:pos x="connsiteX28479" y="connsiteY28479"/>
              </a:cxn>
              <a:cxn ang="0">
                <a:pos x="connsiteX28480" y="connsiteY28480"/>
              </a:cxn>
              <a:cxn ang="0">
                <a:pos x="connsiteX28481" y="connsiteY28481"/>
              </a:cxn>
              <a:cxn ang="0">
                <a:pos x="connsiteX28482" y="connsiteY28482"/>
              </a:cxn>
              <a:cxn ang="0">
                <a:pos x="connsiteX28483" y="connsiteY28483"/>
              </a:cxn>
              <a:cxn ang="0">
                <a:pos x="connsiteX28484" y="connsiteY28484"/>
              </a:cxn>
              <a:cxn ang="0">
                <a:pos x="connsiteX28485" y="connsiteY28485"/>
              </a:cxn>
              <a:cxn ang="0">
                <a:pos x="connsiteX28486" y="connsiteY28486"/>
              </a:cxn>
              <a:cxn ang="0">
                <a:pos x="connsiteX28487" y="connsiteY28487"/>
              </a:cxn>
              <a:cxn ang="0">
                <a:pos x="connsiteX28488" y="connsiteY28488"/>
              </a:cxn>
              <a:cxn ang="0">
                <a:pos x="connsiteX28489" y="connsiteY28489"/>
              </a:cxn>
              <a:cxn ang="0">
                <a:pos x="connsiteX28490" y="connsiteY28490"/>
              </a:cxn>
              <a:cxn ang="0">
                <a:pos x="connsiteX28491" y="connsiteY28491"/>
              </a:cxn>
              <a:cxn ang="0">
                <a:pos x="connsiteX28492" y="connsiteY28492"/>
              </a:cxn>
              <a:cxn ang="0">
                <a:pos x="connsiteX28493" y="connsiteY28493"/>
              </a:cxn>
              <a:cxn ang="0">
                <a:pos x="connsiteX28494" y="connsiteY28494"/>
              </a:cxn>
              <a:cxn ang="0">
                <a:pos x="connsiteX28495" y="connsiteY28495"/>
              </a:cxn>
              <a:cxn ang="0">
                <a:pos x="connsiteX28496" y="connsiteY28496"/>
              </a:cxn>
              <a:cxn ang="0">
                <a:pos x="connsiteX28497" y="connsiteY28497"/>
              </a:cxn>
              <a:cxn ang="0">
                <a:pos x="connsiteX28498" y="connsiteY28498"/>
              </a:cxn>
              <a:cxn ang="0">
                <a:pos x="connsiteX28499" y="connsiteY28499"/>
              </a:cxn>
              <a:cxn ang="0">
                <a:pos x="connsiteX28500" y="connsiteY28500"/>
              </a:cxn>
              <a:cxn ang="0">
                <a:pos x="connsiteX28501" y="connsiteY28501"/>
              </a:cxn>
              <a:cxn ang="0">
                <a:pos x="connsiteX28502" y="connsiteY28502"/>
              </a:cxn>
              <a:cxn ang="0">
                <a:pos x="connsiteX28503" y="connsiteY28503"/>
              </a:cxn>
              <a:cxn ang="0">
                <a:pos x="connsiteX28504" y="connsiteY28504"/>
              </a:cxn>
              <a:cxn ang="0">
                <a:pos x="connsiteX28505" y="connsiteY28505"/>
              </a:cxn>
              <a:cxn ang="0">
                <a:pos x="connsiteX28506" y="connsiteY28506"/>
              </a:cxn>
              <a:cxn ang="0">
                <a:pos x="connsiteX28507" y="connsiteY28507"/>
              </a:cxn>
              <a:cxn ang="0">
                <a:pos x="connsiteX28508" y="connsiteY28508"/>
              </a:cxn>
              <a:cxn ang="0">
                <a:pos x="connsiteX28509" y="connsiteY28509"/>
              </a:cxn>
              <a:cxn ang="0">
                <a:pos x="connsiteX28510" y="connsiteY28510"/>
              </a:cxn>
              <a:cxn ang="0">
                <a:pos x="connsiteX28511" y="connsiteY28511"/>
              </a:cxn>
              <a:cxn ang="0">
                <a:pos x="connsiteX28512" y="connsiteY28512"/>
              </a:cxn>
              <a:cxn ang="0">
                <a:pos x="connsiteX28513" y="connsiteY28513"/>
              </a:cxn>
              <a:cxn ang="0">
                <a:pos x="connsiteX28514" y="connsiteY28514"/>
              </a:cxn>
              <a:cxn ang="0">
                <a:pos x="connsiteX28515" y="connsiteY28515"/>
              </a:cxn>
              <a:cxn ang="0">
                <a:pos x="connsiteX28516" y="connsiteY28516"/>
              </a:cxn>
              <a:cxn ang="0">
                <a:pos x="connsiteX28517" y="connsiteY28517"/>
              </a:cxn>
              <a:cxn ang="0">
                <a:pos x="connsiteX28518" y="connsiteY28518"/>
              </a:cxn>
              <a:cxn ang="0">
                <a:pos x="connsiteX28519" y="connsiteY28519"/>
              </a:cxn>
              <a:cxn ang="0">
                <a:pos x="connsiteX28520" y="connsiteY28520"/>
              </a:cxn>
              <a:cxn ang="0">
                <a:pos x="connsiteX28521" y="connsiteY28521"/>
              </a:cxn>
              <a:cxn ang="0">
                <a:pos x="connsiteX28522" y="connsiteY28522"/>
              </a:cxn>
              <a:cxn ang="0">
                <a:pos x="connsiteX28523" y="connsiteY28523"/>
              </a:cxn>
              <a:cxn ang="0">
                <a:pos x="connsiteX28524" y="connsiteY28524"/>
              </a:cxn>
              <a:cxn ang="0">
                <a:pos x="connsiteX28525" y="connsiteY28525"/>
              </a:cxn>
              <a:cxn ang="0">
                <a:pos x="connsiteX28526" y="connsiteY28526"/>
              </a:cxn>
              <a:cxn ang="0">
                <a:pos x="connsiteX28527" y="connsiteY28527"/>
              </a:cxn>
              <a:cxn ang="0">
                <a:pos x="connsiteX28528" y="connsiteY28528"/>
              </a:cxn>
              <a:cxn ang="0">
                <a:pos x="connsiteX28529" y="connsiteY28529"/>
              </a:cxn>
              <a:cxn ang="0">
                <a:pos x="connsiteX28530" y="connsiteY28530"/>
              </a:cxn>
              <a:cxn ang="0">
                <a:pos x="connsiteX28531" y="connsiteY28531"/>
              </a:cxn>
              <a:cxn ang="0">
                <a:pos x="connsiteX28532" y="connsiteY28532"/>
              </a:cxn>
              <a:cxn ang="0">
                <a:pos x="connsiteX28533" y="connsiteY28533"/>
              </a:cxn>
              <a:cxn ang="0">
                <a:pos x="connsiteX28534" y="connsiteY28534"/>
              </a:cxn>
              <a:cxn ang="0">
                <a:pos x="connsiteX28535" y="connsiteY28535"/>
              </a:cxn>
              <a:cxn ang="0">
                <a:pos x="connsiteX28536" y="connsiteY28536"/>
              </a:cxn>
              <a:cxn ang="0">
                <a:pos x="connsiteX28537" y="connsiteY28537"/>
              </a:cxn>
              <a:cxn ang="0">
                <a:pos x="connsiteX28538" y="connsiteY28538"/>
              </a:cxn>
              <a:cxn ang="0">
                <a:pos x="connsiteX28539" y="connsiteY28539"/>
              </a:cxn>
              <a:cxn ang="0">
                <a:pos x="connsiteX28540" y="connsiteY28540"/>
              </a:cxn>
              <a:cxn ang="0">
                <a:pos x="connsiteX28541" y="connsiteY28541"/>
              </a:cxn>
              <a:cxn ang="0">
                <a:pos x="connsiteX28542" y="connsiteY28542"/>
              </a:cxn>
              <a:cxn ang="0">
                <a:pos x="connsiteX28543" y="connsiteY28543"/>
              </a:cxn>
              <a:cxn ang="0">
                <a:pos x="connsiteX28544" y="connsiteY28544"/>
              </a:cxn>
              <a:cxn ang="0">
                <a:pos x="connsiteX28545" y="connsiteY28545"/>
              </a:cxn>
              <a:cxn ang="0">
                <a:pos x="connsiteX28546" y="connsiteY28546"/>
              </a:cxn>
              <a:cxn ang="0">
                <a:pos x="connsiteX28547" y="connsiteY28547"/>
              </a:cxn>
              <a:cxn ang="0">
                <a:pos x="connsiteX28548" y="connsiteY28548"/>
              </a:cxn>
              <a:cxn ang="0">
                <a:pos x="connsiteX28549" y="connsiteY28549"/>
              </a:cxn>
              <a:cxn ang="0">
                <a:pos x="connsiteX28550" y="connsiteY28550"/>
              </a:cxn>
              <a:cxn ang="0">
                <a:pos x="connsiteX28551" y="connsiteY28551"/>
              </a:cxn>
              <a:cxn ang="0">
                <a:pos x="connsiteX28552" y="connsiteY28552"/>
              </a:cxn>
              <a:cxn ang="0">
                <a:pos x="connsiteX28553" y="connsiteY28553"/>
              </a:cxn>
              <a:cxn ang="0">
                <a:pos x="connsiteX28554" y="connsiteY28554"/>
              </a:cxn>
              <a:cxn ang="0">
                <a:pos x="connsiteX28555" y="connsiteY28555"/>
              </a:cxn>
              <a:cxn ang="0">
                <a:pos x="connsiteX28556" y="connsiteY28556"/>
              </a:cxn>
              <a:cxn ang="0">
                <a:pos x="connsiteX28557" y="connsiteY28557"/>
              </a:cxn>
              <a:cxn ang="0">
                <a:pos x="connsiteX28558" y="connsiteY28558"/>
              </a:cxn>
              <a:cxn ang="0">
                <a:pos x="connsiteX28559" y="connsiteY28559"/>
              </a:cxn>
              <a:cxn ang="0">
                <a:pos x="connsiteX28560" y="connsiteY28560"/>
              </a:cxn>
              <a:cxn ang="0">
                <a:pos x="connsiteX28561" y="connsiteY28561"/>
              </a:cxn>
              <a:cxn ang="0">
                <a:pos x="connsiteX28562" y="connsiteY28562"/>
              </a:cxn>
              <a:cxn ang="0">
                <a:pos x="connsiteX28563" y="connsiteY28563"/>
              </a:cxn>
              <a:cxn ang="0">
                <a:pos x="connsiteX28564" y="connsiteY28564"/>
              </a:cxn>
              <a:cxn ang="0">
                <a:pos x="connsiteX28565" y="connsiteY28565"/>
              </a:cxn>
              <a:cxn ang="0">
                <a:pos x="connsiteX28566" y="connsiteY28566"/>
              </a:cxn>
              <a:cxn ang="0">
                <a:pos x="connsiteX28567" y="connsiteY28567"/>
              </a:cxn>
              <a:cxn ang="0">
                <a:pos x="connsiteX28568" y="connsiteY28568"/>
              </a:cxn>
              <a:cxn ang="0">
                <a:pos x="connsiteX28569" y="connsiteY28569"/>
              </a:cxn>
              <a:cxn ang="0">
                <a:pos x="connsiteX28570" y="connsiteY28570"/>
              </a:cxn>
              <a:cxn ang="0">
                <a:pos x="connsiteX28571" y="connsiteY28571"/>
              </a:cxn>
              <a:cxn ang="0">
                <a:pos x="connsiteX28572" y="connsiteY28572"/>
              </a:cxn>
              <a:cxn ang="0">
                <a:pos x="connsiteX28573" y="connsiteY28573"/>
              </a:cxn>
              <a:cxn ang="0">
                <a:pos x="connsiteX28574" y="connsiteY28574"/>
              </a:cxn>
              <a:cxn ang="0">
                <a:pos x="connsiteX28575" y="connsiteY28575"/>
              </a:cxn>
              <a:cxn ang="0">
                <a:pos x="connsiteX28576" y="connsiteY28576"/>
              </a:cxn>
              <a:cxn ang="0">
                <a:pos x="connsiteX28577" y="connsiteY28577"/>
              </a:cxn>
              <a:cxn ang="0">
                <a:pos x="connsiteX28578" y="connsiteY28578"/>
              </a:cxn>
              <a:cxn ang="0">
                <a:pos x="connsiteX28579" y="connsiteY28579"/>
              </a:cxn>
              <a:cxn ang="0">
                <a:pos x="connsiteX28580" y="connsiteY28580"/>
              </a:cxn>
              <a:cxn ang="0">
                <a:pos x="connsiteX28581" y="connsiteY28581"/>
              </a:cxn>
              <a:cxn ang="0">
                <a:pos x="connsiteX28582" y="connsiteY28582"/>
              </a:cxn>
              <a:cxn ang="0">
                <a:pos x="connsiteX28583" y="connsiteY28583"/>
              </a:cxn>
              <a:cxn ang="0">
                <a:pos x="connsiteX28584" y="connsiteY28584"/>
              </a:cxn>
              <a:cxn ang="0">
                <a:pos x="connsiteX28585" y="connsiteY28585"/>
              </a:cxn>
              <a:cxn ang="0">
                <a:pos x="connsiteX28586" y="connsiteY28586"/>
              </a:cxn>
              <a:cxn ang="0">
                <a:pos x="connsiteX28587" y="connsiteY28587"/>
              </a:cxn>
              <a:cxn ang="0">
                <a:pos x="connsiteX28588" y="connsiteY28588"/>
              </a:cxn>
              <a:cxn ang="0">
                <a:pos x="connsiteX28589" y="connsiteY28589"/>
              </a:cxn>
              <a:cxn ang="0">
                <a:pos x="connsiteX28590" y="connsiteY28590"/>
              </a:cxn>
              <a:cxn ang="0">
                <a:pos x="connsiteX28591" y="connsiteY28591"/>
              </a:cxn>
              <a:cxn ang="0">
                <a:pos x="connsiteX28592" y="connsiteY28592"/>
              </a:cxn>
              <a:cxn ang="0">
                <a:pos x="connsiteX28593" y="connsiteY28593"/>
              </a:cxn>
              <a:cxn ang="0">
                <a:pos x="connsiteX28594" y="connsiteY28594"/>
              </a:cxn>
              <a:cxn ang="0">
                <a:pos x="connsiteX28595" y="connsiteY28595"/>
              </a:cxn>
              <a:cxn ang="0">
                <a:pos x="connsiteX28596" y="connsiteY28596"/>
              </a:cxn>
              <a:cxn ang="0">
                <a:pos x="connsiteX28597" y="connsiteY28597"/>
              </a:cxn>
              <a:cxn ang="0">
                <a:pos x="connsiteX28598" y="connsiteY28598"/>
              </a:cxn>
              <a:cxn ang="0">
                <a:pos x="connsiteX28599" y="connsiteY28599"/>
              </a:cxn>
              <a:cxn ang="0">
                <a:pos x="connsiteX28600" y="connsiteY28600"/>
              </a:cxn>
              <a:cxn ang="0">
                <a:pos x="connsiteX28601" y="connsiteY28601"/>
              </a:cxn>
              <a:cxn ang="0">
                <a:pos x="connsiteX28602" y="connsiteY28602"/>
              </a:cxn>
              <a:cxn ang="0">
                <a:pos x="connsiteX28603" y="connsiteY28603"/>
              </a:cxn>
              <a:cxn ang="0">
                <a:pos x="connsiteX28604" y="connsiteY28604"/>
              </a:cxn>
              <a:cxn ang="0">
                <a:pos x="connsiteX28605" y="connsiteY28605"/>
              </a:cxn>
              <a:cxn ang="0">
                <a:pos x="connsiteX28606" y="connsiteY28606"/>
              </a:cxn>
              <a:cxn ang="0">
                <a:pos x="connsiteX28607" y="connsiteY28607"/>
              </a:cxn>
              <a:cxn ang="0">
                <a:pos x="connsiteX28608" y="connsiteY28608"/>
              </a:cxn>
              <a:cxn ang="0">
                <a:pos x="connsiteX28609" y="connsiteY28609"/>
              </a:cxn>
              <a:cxn ang="0">
                <a:pos x="connsiteX28610" y="connsiteY28610"/>
              </a:cxn>
              <a:cxn ang="0">
                <a:pos x="connsiteX28611" y="connsiteY28611"/>
              </a:cxn>
              <a:cxn ang="0">
                <a:pos x="connsiteX28612" y="connsiteY28612"/>
              </a:cxn>
              <a:cxn ang="0">
                <a:pos x="connsiteX28613" y="connsiteY28613"/>
              </a:cxn>
              <a:cxn ang="0">
                <a:pos x="connsiteX28614" y="connsiteY28614"/>
              </a:cxn>
              <a:cxn ang="0">
                <a:pos x="connsiteX28615" y="connsiteY28615"/>
              </a:cxn>
              <a:cxn ang="0">
                <a:pos x="connsiteX28616" y="connsiteY28616"/>
              </a:cxn>
              <a:cxn ang="0">
                <a:pos x="connsiteX28617" y="connsiteY28617"/>
              </a:cxn>
              <a:cxn ang="0">
                <a:pos x="connsiteX28618" y="connsiteY28618"/>
              </a:cxn>
              <a:cxn ang="0">
                <a:pos x="connsiteX28619" y="connsiteY28619"/>
              </a:cxn>
              <a:cxn ang="0">
                <a:pos x="connsiteX28620" y="connsiteY28620"/>
              </a:cxn>
              <a:cxn ang="0">
                <a:pos x="connsiteX28621" y="connsiteY28621"/>
              </a:cxn>
              <a:cxn ang="0">
                <a:pos x="connsiteX28622" y="connsiteY28622"/>
              </a:cxn>
              <a:cxn ang="0">
                <a:pos x="connsiteX28623" y="connsiteY28623"/>
              </a:cxn>
              <a:cxn ang="0">
                <a:pos x="connsiteX28624" y="connsiteY28624"/>
              </a:cxn>
              <a:cxn ang="0">
                <a:pos x="connsiteX28625" y="connsiteY28625"/>
              </a:cxn>
              <a:cxn ang="0">
                <a:pos x="connsiteX28626" y="connsiteY28626"/>
              </a:cxn>
              <a:cxn ang="0">
                <a:pos x="connsiteX28627" y="connsiteY28627"/>
              </a:cxn>
              <a:cxn ang="0">
                <a:pos x="connsiteX28628" y="connsiteY28628"/>
              </a:cxn>
              <a:cxn ang="0">
                <a:pos x="connsiteX28629" y="connsiteY28629"/>
              </a:cxn>
              <a:cxn ang="0">
                <a:pos x="connsiteX28630" y="connsiteY28630"/>
              </a:cxn>
              <a:cxn ang="0">
                <a:pos x="connsiteX28631" y="connsiteY28631"/>
              </a:cxn>
              <a:cxn ang="0">
                <a:pos x="connsiteX28632" y="connsiteY28632"/>
              </a:cxn>
              <a:cxn ang="0">
                <a:pos x="connsiteX28633" y="connsiteY28633"/>
              </a:cxn>
              <a:cxn ang="0">
                <a:pos x="connsiteX28634" y="connsiteY28634"/>
              </a:cxn>
              <a:cxn ang="0">
                <a:pos x="connsiteX28635" y="connsiteY28635"/>
              </a:cxn>
              <a:cxn ang="0">
                <a:pos x="connsiteX28636" y="connsiteY28636"/>
              </a:cxn>
              <a:cxn ang="0">
                <a:pos x="connsiteX28637" y="connsiteY28637"/>
              </a:cxn>
              <a:cxn ang="0">
                <a:pos x="connsiteX28638" y="connsiteY28638"/>
              </a:cxn>
              <a:cxn ang="0">
                <a:pos x="connsiteX28639" y="connsiteY28639"/>
              </a:cxn>
              <a:cxn ang="0">
                <a:pos x="connsiteX28640" y="connsiteY28640"/>
              </a:cxn>
              <a:cxn ang="0">
                <a:pos x="connsiteX28641" y="connsiteY28641"/>
              </a:cxn>
              <a:cxn ang="0">
                <a:pos x="connsiteX28642" y="connsiteY28642"/>
              </a:cxn>
              <a:cxn ang="0">
                <a:pos x="connsiteX28643" y="connsiteY28643"/>
              </a:cxn>
              <a:cxn ang="0">
                <a:pos x="connsiteX28644" y="connsiteY28644"/>
              </a:cxn>
              <a:cxn ang="0">
                <a:pos x="connsiteX28645" y="connsiteY28645"/>
              </a:cxn>
              <a:cxn ang="0">
                <a:pos x="connsiteX28646" y="connsiteY28646"/>
              </a:cxn>
              <a:cxn ang="0">
                <a:pos x="connsiteX28647" y="connsiteY28647"/>
              </a:cxn>
              <a:cxn ang="0">
                <a:pos x="connsiteX28648" y="connsiteY28648"/>
              </a:cxn>
              <a:cxn ang="0">
                <a:pos x="connsiteX28649" y="connsiteY28649"/>
              </a:cxn>
              <a:cxn ang="0">
                <a:pos x="connsiteX28650" y="connsiteY28650"/>
              </a:cxn>
              <a:cxn ang="0">
                <a:pos x="connsiteX28651" y="connsiteY28651"/>
              </a:cxn>
              <a:cxn ang="0">
                <a:pos x="connsiteX28652" y="connsiteY28652"/>
              </a:cxn>
              <a:cxn ang="0">
                <a:pos x="connsiteX28653" y="connsiteY28653"/>
              </a:cxn>
              <a:cxn ang="0">
                <a:pos x="connsiteX28654" y="connsiteY28654"/>
              </a:cxn>
              <a:cxn ang="0">
                <a:pos x="connsiteX28655" y="connsiteY28655"/>
              </a:cxn>
              <a:cxn ang="0">
                <a:pos x="connsiteX28656" y="connsiteY28656"/>
              </a:cxn>
              <a:cxn ang="0">
                <a:pos x="connsiteX28657" y="connsiteY28657"/>
              </a:cxn>
              <a:cxn ang="0">
                <a:pos x="connsiteX28658" y="connsiteY28658"/>
              </a:cxn>
              <a:cxn ang="0">
                <a:pos x="connsiteX28659" y="connsiteY28659"/>
              </a:cxn>
              <a:cxn ang="0">
                <a:pos x="connsiteX28660" y="connsiteY28660"/>
              </a:cxn>
              <a:cxn ang="0">
                <a:pos x="connsiteX28661" y="connsiteY28661"/>
              </a:cxn>
              <a:cxn ang="0">
                <a:pos x="connsiteX28662" y="connsiteY28662"/>
              </a:cxn>
              <a:cxn ang="0">
                <a:pos x="connsiteX28663" y="connsiteY28663"/>
              </a:cxn>
              <a:cxn ang="0">
                <a:pos x="connsiteX28664" y="connsiteY28664"/>
              </a:cxn>
              <a:cxn ang="0">
                <a:pos x="connsiteX28665" y="connsiteY28665"/>
              </a:cxn>
              <a:cxn ang="0">
                <a:pos x="connsiteX28666" y="connsiteY28666"/>
              </a:cxn>
              <a:cxn ang="0">
                <a:pos x="connsiteX28667" y="connsiteY28667"/>
              </a:cxn>
              <a:cxn ang="0">
                <a:pos x="connsiteX28668" y="connsiteY28668"/>
              </a:cxn>
              <a:cxn ang="0">
                <a:pos x="connsiteX28669" y="connsiteY28669"/>
              </a:cxn>
              <a:cxn ang="0">
                <a:pos x="connsiteX28670" y="connsiteY28670"/>
              </a:cxn>
              <a:cxn ang="0">
                <a:pos x="connsiteX28671" y="connsiteY28671"/>
              </a:cxn>
              <a:cxn ang="0">
                <a:pos x="connsiteX28672" y="connsiteY28672"/>
              </a:cxn>
              <a:cxn ang="0">
                <a:pos x="connsiteX28673" y="connsiteY28673"/>
              </a:cxn>
              <a:cxn ang="0">
                <a:pos x="connsiteX28674" y="connsiteY28674"/>
              </a:cxn>
              <a:cxn ang="0">
                <a:pos x="connsiteX28675" y="connsiteY28675"/>
              </a:cxn>
              <a:cxn ang="0">
                <a:pos x="connsiteX28676" y="connsiteY28676"/>
              </a:cxn>
              <a:cxn ang="0">
                <a:pos x="connsiteX28677" y="connsiteY28677"/>
              </a:cxn>
              <a:cxn ang="0">
                <a:pos x="connsiteX28678" y="connsiteY28678"/>
              </a:cxn>
              <a:cxn ang="0">
                <a:pos x="connsiteX28679" y="connsiteY28679"/>
              </a:cxn>
              <a:cxn ang="0">
                <a:pos x="connsiteX28680" y="connsiteY28680"/>
              </a:cxn>
              <a:cxn ang="0">
                <a:pos x="connsiteX28681" y="connsiteY28681"/>
              </a:cxn>
              <a:cxn ang="0">
                <a:pos x="connsiteX28682" y="connsiteY28682"/>
              </a:cxn>
              <a:cxn ang="0">
                <a:pos x="connsiteX28683" y="connsiteY28683"/>
              </a:cxn>
              <a:cxn ang="0">
                <a:pos x="connsiteX28684" y="connsiteY28684"/>
              </a:cxn>
              <a:cxn ang="0">
                <a:pos x="connsiteX28685" y="connsiteY28685"/>
              </a:cxn>
              <a:cxn ang="0">
                <a:pos x="connsiteX28686" y="connsiteY28686"/>
              </a:cxn>
              <a:cxn ang="0">
                <a:pos x="connsiteX28687" y="connsiteY28687"/>
              </a:cxn>
              <a:cxn ang="0">
                <a:pos x="connsiteX28688" y="connsiteY28688"/>
              </a:cxn>
              <a:cxn ang="0">
                <a:pos x="connsiteX28689" y="connsiteY28689"/>
              </a:cxn>
              <a:cxn ang="0">
                <a:pos x="connsiteX28690" y="connsiteY28690"/>
              </a:cxn>
              <a:cxn ang="0">
                <a:pos x="connsiteX28691" y="connsiteY28691"/>
              </a:cxn>
              <a:cxn ang="0">
                <a:pos x="connsiteX28692" y="connsiteY28692"/>
              </a:cxn>
              <a:cxn ang="0">
                <a:pos x="connsiteX28693" y="connsiteY28693"/>
              </a:cxn>
              <a:cxn ang="0">
                <a:pos x="connsiteX28694" y="connsiteY28694"/>
              </a:cxn>
              <a:cxn ang="0">
                <a:pos x="connsiteX28695" y="connsiteY28695"/>
              </a:cxn>
              <a:cxn ang="0">
                <a:pos x="connsiteX28696" y="connsiteY28696"/>
              </a:cxn>
              <a:cxn ang="0">
                <a:pos x="connsiteX28697" y="connsiteY28697"/>
              </a:cxn>
              <a:cxn ang="0">
                <a:pos x="connsiteX28698" y="connsiteY28698"/>
              </a:cxn>
              <a:cxn ang="0">
                <a:pos x="connsiteX28699" y="connsiteY28699"/>
              </a:cxn>
              <a:cxn ang="0">
                <a:pos x="connsiteX28700" y="connsiteY28700"/>
              </a:cxn>
              <a:cxn ang="0">
                <a:pos x="connsiteX28701" y="connsiteY28701"/>
              </a:cxn>
              <a:cxn ang="0">
                <a:pos x="connsiteX28702" y="connsiteY28702"/>
              </a:cxn>
              <a:cxn ang="0">
                <a:pos x="connsiteX28703" y="connsiteY28703"/>
              </a:cxn>
              <a:cxn ang="0">
                <a:pos x="connsiteX28704" y="connsiteY28704"/>
              </a:cxn>
              <a:cxn ang="0">
                <a:pos x="connsiteX28705" y="connsiteY28705"/>
              </a:cxn>
              <a:cxn ang="0">
                <a:pos x="connsiteX28706" y="connsiteY28706"/>
              </a:cxn>
              <a:cxn ang="0">
                <a:pos x="connsiteX28707" y="connsiteY28707"/>
              </a:cxn>
              <a:cxn ang="0">
                <a:pos x="connsiteX28708" y="connsiteY28708"/>
              </a:cxn>
              <a:cxn ang="0">
                <a:pos x="connsiteX28709" y="connsiteY28709"/>
              </a:cxn>
              <a:cxn ang="0">
                <a:pos x="connsiteX28710" y="connsiteY28710"/>
              </a:cxn>
              <a:cxn ang="0">
                <a:pos x="connsiteX28711" y="connsiteY28711"/>
              </a:cxn>
              <a:cxn ang="0">
                <a:pos x="connsiteX28712" y="connsiteY28712"/>
              </a:cxn>
              <a:cxn ang="0">
                <a:pos x="connsiteX28713" y="connsiteY28713"/>
              </a:cxn>
              <a:cxn ang="0">
                <a:pos x="connsiteX28714" y="connsiteY28714"/>
              </a:cxn>
              <a:cxn ang="0">
                <a:pos x="connsiteX28715" y="connsiteY28715"/>
              </a:cxn>
              <a:cxn ang="0">
                <a:pos x="connsiteX28716" y="connsiteY28716"/>
              </a:cxn>
              <a:cxn ang="0">
                <a:pos x="connsiteX28717" y="connsiteY28717"/>
              </a:cxn>
              <a:cxn ang="0">
                <a:pos x="connsiteX28718" y="connsiteY28718"/>
              </a:cxn>
              <a:cxn ang="0">
                <a:pos x="connsiteX28719" y="connsiteY28719"/>
              </a:cxn>
              <a:cxn ang="0">
                <a:pos x="connsiteX28720" y="connsiteY28720"/>
              </a:cxn>
              <a:cxn ang="0">
                <a:pos x="connsiteX28721" y="connsiteY28721"/>
              </a:cxn>
              <a:cxn ang="0">
                <a:pos x="connsiteX28722" y="connsiteY28722"/>
              </a:cxn>
              <a:cxn ang="0">
                <a:pos x="connsiteX28723" y="connsiteY28723"/>
              </a:cxn>
              <a:cxn ang="0">
                <a:pos x="connsiteX28724" y="connsiteY28724"/>
              </a:cxn>
              <a:cxn ang="0">
                <a:pos x="connsiteX28725" y="connsiteY28725"/>
              </a:cxn>
              <a:cxn ang="0">
                <a:pos x="connsiteX28726" y="connsiteY28726"/>
              </a:cxn>
              <a:cxn ang="0">
                <a:pos x="connsiteX28727" y="connsiteY28727"/>
              </a:cxn>
              <a:cxn ang="0">
                <a:pos x="connsiteX28728" y="connsiteY28728"/>
              </a:cxn>
              <a:cxn ang="0">
                <a:pos x="connsiteX28729" y="connsiteY28729"/>
              </a:cxn>
              <a:cxn ang="0">
                <a:pos x="connsiteX28730" y="connsiteY28730"/>
              </a:cxn>
              <a:cxn ang="0">
                <a:pos x="connsiteX28731" y="connsiteY28731"/>
              </a:cxn>
              <a:cxn ang="0">
                <a:pos x="connsiteX28732" y="connsiteY28732"/>
              </a:cxn>
              <a:cxn ang="0">
                <a:pos x="connsiteX28733" y="connsiteY28733"/>
              </a:cxn>
              <a:cxn ang="0">
                <a:pos x="connsiteX28734" y="connsiteY28734"/>
              </a:cxn>
              <a:cxn ang="0">
                <a:pos x="connsiteX28735" y="connsiteY28735"/>
              </a:cxn>
              <a:cxn ang="0">
                <a:pos x="connsiteX28736" y="connsiteY28736"/>
              </a:cxn>
              <a:cxn ang="0">
                <a:pos x="connsiteX28737" y="connsiteY28737"/>
              </a:cxn>
              <a:cxn ang="0">
                <a:pos x="connsiteX28738" y="connsiteY28738"/>
              </a:cxn>
              <a:cxn ang="0">
                <a:pos x="connsiteX28739" y="connsiteY28739"/>
              </a:cxn>
              <a:cxn ang="0">
                <a:pos x="connsiteX28740" y="connsiteY28740"/>
              </a:cxn>
              <a:cxn ang="0">
                <a:pos x="connsiteX28741" y="connsiteY28741"/>
              </a:cxn>
              <a:cxn ang="0">
                <a:pos x="connsiteX28742" y="connsiteY28742"/>
              </a:cxn>
              <a:cxn ang="0">
                <a:pos x="connsiteX28743" y="connsiteY28743"/>
              </a:cxn>
              <a:cxn ang="0">
                <a:pos x="connsiteX28744" y="connsiteY28744"/>
              </a:cxn>
              <a:cxn ang="0">
                <a:pos x="connsiteX28745" y="connsiteY28745"/>
              </a:cxn>
              <a:cxn ang="0">
                <a:pos x="connsiteX28746" y="connsiteY28746"/>
              </a:cxn>
              <a:cxn ang="0">
                <a:pos x="connsiteX28747" y="connsiteY28747"/>
              </a:cxn>
              <a:cxn ang="0">
                <a:pos x="connsiteX28748" y="connsiteY28748"/>
              </a:cxn>
              <a:cxn ang="0">
                <a:pos x="connsiteX28749" y="connsiteY28749"/>
              </a:cxn>
              <a:cxn ang="0">
                <a:pos x="connsiteX28750" y="connsiteY28750"/>
              </a:cxn>
              <a:cxn ang="0">
                <a:pos x="connsiteX28751" y="connsiteY28751"/>
              </a:cxn>
              <a:cxn ang="0">
                <a:pos x="connsiteX28752" y="connsiteY28752"/>
              </a:cxn>
              <a:cxn ang="0">
                <a:pos x="connsiteX28753" y="connsiteY28753"/>
              </a:cxn>
              <a:cxn ang="0">
                <a:pos x="connsiteX28754" y="connsiteY28754"/>
              </a:cxn>
              <a:cxn ang="0">
                <a:pos x="connsiteX28755" y="connsiteY28755"/>
              </a:cxn>
              <a:cxn ang="0">
                <a:pos x="connsiteX28756" y="connsiteY28756"/>
              </a:cxn>
              <a:cxn ang="0">
                <a:pos x="connsiteX28757" y="connsiteY28757"/>
              </a:cxn>
              <a:cxn ang="0">
                <a:pos x="connsiteX28758" y="connsiteY28758"/>
              </a:cxn>
              <a:cxn ang="0">
                <a:pos x="connsiteX28759" y="connsiteY28759"/>
              </a:cxn>
              <a:cxn ang="0">
                <a:pos x="connsiteX28760" y="connsiteY28760"/>
              </a:cxn>
              <a:cxn ang="0">
                <a:pos x="connsiteX28761" y="connsiteY28761"/>
              </a:cxn>
              <a:cxn ang="0">
                <a:pos x="connsiteX28762" y="connsiteY28762"/>
              </a:cxn>
              <a:cxn ang="0">
                <a:pos x="connsiteX28763" y="connsiteY28763"/>
              </a:cxn>
              <a:cxn ang="0">
                <a:pos x="connsiteX28764" y="connsiteY28764"/>
              </a:cxn>
              <a:cxn ang="0">
                <a:pos x="connsiteX28765" y="connsiteY28765"/>
              </a:cxn>
              <a:cxn ang="0">
                <a:pos x="connsiteX28766" y="connsiteY28766"/>
              </a:cxn>
              <a:cxn ang="0">
                <a:pos x="connsiteX28767" y="connsiteY28767"/>
              </a:cxn>
              <a:cxn ang="0">
                <a:pos x="connsiteX28768" y="connsiteY28768"/>
              </a:cxn>
              <a:cxn ang="0">
                <a:pos x="connsiteX28769" y="connsiteY28769"/>
              </a:cxn>
              <a:cxn ang="0">
                <a:pos x="connsiteX28770" y="connsiteY28770"/>
              </a:cxn>
              <a:cxn ang="0">
                <a:pos x="connsiteX28771" y="connsiteY28771"/>
              </a:cxn>
              <a:cxn ang="0">
                <a:pos x="connsiteX28772" y="connsiteY28772"/>
              </a:cxn>
              <a:cxn ang="0">
                <a:pos x="connsiteX28773" y="connsiteY28773"/>
              </a:cxn>
              <a:cxn ang="0">
                <a:pos x="connsiteX28774" y="connsiteY28774"/>
              </a:cxn>
              <a:cxn ang="0">
                <a:pos x="connsiteX28775" y="connsiteY28775"/>
              </a:cxn>
              <a:cxn ang="0">
                <a:pos x="connsiteX28776" y="connsiteY28776"/>
              </a:cxn>
              <a:cxn ang="0">
                <a:pos x="connsiteX28777" y="connsiteY28777"/>
              </a:cxn>
              <a:cxn ang="0">
                <a:pos x="connsiteX28778" y="connsiteY28778"/>
              </a:cxn>
              <a:cxn ang="0">
                <a:pos x="connsiteX28779" y="connsiteY28779"/>
              </a:cxn>
              <a:cxn ang="0">
                <a:pos x="connsiteX28780" y="connsiteY28780"/>
              </a:cxn>
              <a:cxn ang="0">
                <a:pos x="connsiteX28781" y="connsiteY28781"/>
              </a:cxn>
              <a:cxn ang="0">
                <a:pos x="connsiteX28782" y="connsiteY28782"/>
              </a:cxn>
              <a:cxn ang="0">
                <a:pos x="connsiteX28783" y="connsiteY28783"/>
              </a:cxn>
              <a:cxn ang="0">
                <a:pos x="connsiteX28784" y="connsiteY28784"/>
              </a:cxn>
              <a:cxn ang="0">
                <a:pos x="connsiteX28785" y="connsiteY28785"/>
              </a:cxn>
              <a:cxn ang="0">
                <a:pos x="connsiteX28786" y="connsiteY28786"/>
              </a:cxn>
              <a:cxn ang="0">
                <a:pos x="connsiteX28787" y="connsiteY28787"/>
              </a:cxn>
              <a:cxn ang="0">
                <a:pos x="connsiteX28788" y="connsiteY28788"/>
              </a:cxn>
              <a:cxn ang="0">
                <a:pos x="connsiteX28789" y="connsiteY28789"/>
              </a:cxn>
              <a:cxn ang="0">
                <a:pos x="connsiteX28790" y="connsiteY28790"/>
              </a:cxn>
              <a:cxn ang="0">
                <a:pos x="connsiteX28791" y="connsiteY28791"/>
              </a:cxn>
              <a:cxn ang="0">
                <a:pos x="connsiteX28792" y="connsiteY28792"/>
              </a:cxn>
              <a:cxn ang="0">
                <a:pos x="connsiteX28793" y="connsiteY28793"/>
              </a:cxn>
              <a:cxn ang="0">
                <a:pos x="connsiteX28794" y="connsiteY28794"/>
              </a:cxn>
              <a:cxn ang="0">
                <a:pos x="connsiteX28795" y="connsiteY28795"/>
              </a:cxn>
              <a:cxn ang="0">
                <a:pos x="connsiteX28796" y="connsiteY28796"/>
              </a:cxn>
              <a:cxn ang="0">
                <a:pos x="connsiteX28797" y="connsiteY28797"/>
              </a:cxn>
              <a:cxn ang="0">
                <a:pos x="connsiteX28798" y="connsiteY28798"/>
              </a:cxn>
              <a:cxn ang="0">
                <a:pos x="connsiteX28799" y="connsiteY28799"/>
              </a:cxn>
              <a:cxn ang="0">
                <a:pos x="connsiteX28800" y="connsiteY28800"/>
              </a:cxn>
              <a:cxn ang="0">
                <a:pos x="connsiteX28801" y="connsiteY28801"/>
              </a:cxn>
              <a:cxn ang="0">
                <a:pos x="connsiteX28802" y="connsiteY28802"/>
              </a:cxn>
              <a:cxn ang="0">
                <a:pos x="connsiteX28803" y="connsiteY28803"/>
              </a:cxn>
              <a:cxn ang="0">
                <a:pos x="connsiteX28804" y="connsiteY28804"/>
              </a:cxn>
              <a:cxn ang="0">
                <a:pos x="connsiteX28805" y="connsiteY28805"/>
              </a:cxn>
              <a:cxn ang="0">
                <a:pos x="connsiteX28806" y="connsiteY28806"/>
              </a:cxn>
              <a:cxn ang="0">
                <a:pos x="connsiteX28807" y="connsiteY28807"/>
              </a:cxn>
              <a:cxn ang="0">
                <a:pos x="connsiteX28808" y="connsiteY28808"/>
              </a:cxn>
              <a:cxn ang="0">
                <a:pos x="connsiteX28809" y="connsiteY28809"/>
              </a:cxn>
              <a:cxn ang="0">
                <a:pos x="connsiteX28810" y="connsiteY28810"/>
              </a:cxn>
              <a:cxn ang="0">
                <a:pos x="connsiteX28811" y="connsiteY28811"/>
              </a:cxn>
              <a:cxn ang="0">
                <a:pos x="connsiteX28812" y="connsiteY28812"/>
              </a:cxn>
              <a:cxn ang="0">
                <a:pos x="connsiteX28813" y="connsiteY28813"/>
              </a:cxn>
              <a:cxn ang="0">
                <a:pos x="connsiteX28814" y="connsiteY28814"/>
              </a:cxn>
              <a:cxn ang="0">
                <a:pos x="connsiteX28815" y="connsiteY28815"/>
              </a:cxn>
              <a:cxn ang="0">
                <a:pos x="connsiteX28816" y="connsiteY28816"/>
              </a:cxn>
              <a:cxn ang="0">
                <a:pos x="connsiteX28817" y="connsiteY28817"/>
              </a:cxn>
              <a:cxn ang="0">
                <a:pos x="connsiteX28818" y="connsiteY28818"/>
              </a:cxn>
              <a:cxn ang="0">
                <a:pos x="connsiteX28819" y="connsiteY28819"/>
              </a:cxn>
              <a:cxn ang="0">
                <a:pos x="connsiteX28820" y="connsiteY28820"/>
              </a:cxn>
              <a:cxn ang="0">
                <a:pos x="connsiteX28821" y="connsiteY28821"/>
              </a:cxn>
              <a:cxn ang="0">
                <a:pos x="connsiteX28822" y="connsiteY28822"/>
              </a:cxn>
              <a:cxn ang="0">
                <a:pos x="connsiteX28823" y="connsiteY28823"/>
              </a:cxn>
              <a:cxn ang="0">
                <a:pos x="connsiteX28824" y="connsiteY28824"/>
              </a:cxn>
              <a:cxn ang="0">
                <a:pos x="connsiteX28825" y="connsiteY28825"/>
              </a:cxn>
              <a:cxn ang="0">
                <a:pos x="connsiteX28826" y="connsiteY28826"/>
              </a:cxn>
              <a:cxn ang="0">
                <a:pos x="connsiteX28827" y="connsiteY28827"/>
              </a:cxn>
              <a:cxn ang="0">
                <a:pos x="connsiteX28828" y="connsiteY28828"/>
              </a:cxn>
              <a:cxn ang="0">
                <a:pos x="connsiteX28829" y="connsiteY28829"/>
              </a:cxn>
              <a:cxn ang="0">
                <a:pos x="connsiteX28830" y="connsiteY28830"/>
              </a:cxn>
              <a:cxn ang="0">
                <a:pos x="connsiteX28831" y="connsiteY28831"/>
              </a:cxn>
              <a:cxn ang="0">
                <a:pos x="connsiteX28832" y="connsiteY28832"/>
              </a:cxn>
              <a:cxn ang="0">
                <a:pos x="connsiteX28833" y="connsiteY28833"/>
              </a:cxn>
              <a:cxn ang="0">
                <a:pos x="connsiteX28834" y="connsiteY28834"/>
              </a:cxn>
              <a:cxn ang="0">
                <a:pos x="connsiteX28835" y="connsiteY28835"/>
              </a:cxn>
              <a:cxn ang="0">
                <a:pos x="connsiteX28836" y="connsiteY28836"/>
              </a:cxn>
              <a:cxn ang="0">
                <a:pos x="connsiteX28837" y="connsiteY28837"/>
              </a:cxn>
              <a:cxn ang="0">
                <a:pos x="connsiteX28838" y="connsiteY28838"/>
              </a:cxn>
              <a:cxn ang="0">
                <a:pos x="connsiteX28839" y="connsiteY28839"/>
              </a:cxn>
              <a:cxn ang="0">
                <a:pos x="connsiteX28840" y="connsiteY28840"/>
              </a:cxn>
              <a:cxn ang="0">
                <a:pos x="connsiteX28841" y="connsiteY28841"/>
              </a:cxn>
              <a:cxn ang="0">
                <a:pos x="connsiteX28842" y="connsiteY28842"/>
              </a:cxn>
              <a:cxn ang="0">
                <a:pos x="connsiteX28843" y="connsiteY28843"/>
              </a:cxn>
              <a:cxn ang="0">
                <a:pos x="connsiteX28844" y="connsiteY28844"/>
              </a:cxn>
              <a:cxn ang="0">
                <a:pos x="connsiteX28845" y="connsiteY28845"/>
              </a:cxn>
              <a:cxn ang="0">
                <a:pos x="connsiteX28846" y="connsiteY28846"/>
              </a:cxn>
              <a:cxn ang="0">
                <a:pos x="connsiteX28847" y="connsiteY28847"/>
              </a:cxn>
              <a:cxn ang="0">
                <a:pos x="connsiteX28848" y="connsiteY28848"/>
              </a:cxn>
              <a:cxn ang="0">
                <a:pos x="connsiteX28849" y="connsiteY28849"/>
              </a:cxn>
              <a:cxn ang="0">
                <a:pos x="connsiteX28850" y="connsiteY28850"/>
              </a:cxn>
              <a:cxn ang="0">
                <a:pos x="connsiteX28851" y="connsiteY28851"/>
              </a:cxn>
              <a:cxn ang="0">
                <a:pos x="connsiteX28852" y="connsiteY28852"/>
              </a:cxn>
              <a:cxn ang="0">
                <a:pos x="connsiteX28853" y="connsiteY28853"/>
              </a:cxn>
              <a:cxn ang="0">
                <a:pos x="connsiteX28854" y="connsiteY28854"/>
              </a:cxn>
              <a:cxn ang="0">
                <a:pos x="connsiteX28855" y="connsiteY28855"/>
              </a:cxn>
              <a:cxn ang="0">
                <a:pos x="connsiteX28856" y="connsiteY28856"/>
              </a:cxn>
              <a:cxn ang="0">
                <a:pos x="connsiteX28857" y="connsiteY28857"/>
              </a:cxn>
              <a:cxn ang="0">
                <a:pos x="connsiteX28858" y="connsiteY28858"/>
              </a:cxn>
              <a:cxn ang="0">
                <a:pos x="connsiteX28859" y="connsiteY28859"/>
              </a:cxn>
              <a:cxn ang="0">
                <a:pos x="connsiteX28860" y="connsiteY28860"/>
              </a:cxn>
              <a:cxn ang="0">
                <a:pos x="connsiteX28861" y="connsiteY28861"/>
              </a:cxn>
              <a:cxn ang="0">
                <a:pos x="connsiteX28862" y="connsiteY28862"/>
              </a:cxn>
              <a:cxn ang="0">
                <a:pos x="connsiteX28863" y="connsiteY28863"/>
              </a:cxn>
              <a:cxn ang="0">
                <a:pos x="connsiteX28864" y="connsiteY28864"/>
              </a:cxn>
              <a:cxn ang="0">
                <a:pos x="connsiteX28865" y="connsiteY28865"/>
              </a:cxn>
              <a:cxn ang="0">
                <a:pos x="connsiteX28866" y="connsiteY28866"/>
              </a:cxn>
              <a:cxn ang="0">
                <a:pos x="connsiteX28867" y="connsiteY28867"/>
              </a:cxn>
              <a:cxn ang="0">
                <a:pos x="connsiteX28868" y="connsiteY28868"/>
              </a:cxn>
              <a:cxn ang="0">
                <a:pos x="connsiteX28869" y="connsiteY28869"/>
              </a:cxn>
              <a:cxn ang="0">
                <a:pos x="connsiteX28870" y="connsiteY28870"/>
              </a:cxn>
              <a:cxn ang="0">
                <a:pos x="connsiteX28871" y="connsiteY28871"/>
              </a:cxn>
              <a:cxn ang="0">
                <a:pos x="connsiteX28872" y="connsiteY28872"/>
              </a:cxn>
              <a:cxn ang="0">
                <a:pos x="connsiteX28873" y="connsiteY28873"/>
              </a:cxn>
              <a:cxn ang="0">
                <a:pos x="connsiteX28874" y="connsiteY28874"/>
              </a:cxn>
              <a:cxn ang="0">
                <a:pos x="connsiteX28875" y="connsiteY28875"/>
              </a:cxn>
              <a:cxn ang="0">
                <a:pos x="connsiteX28876" y="connsiteY28876"/>
              </a:cxn>
              <a:cxn ang="0">
                <a:pos x="connsiteX28877" y="connsiteY28877"/>
              </a:cxn>
              <a:cxn ang="0">
                <a:pos x="connsiteX28878" y="connsiteY28878"/>
              </a:cxn>
              <a:cxn ang="0">
                <a:pos x="connsiteX28879" y="connsiteY28879"/>
              </a:cxn>
              <a:cxn ang="0">
                <a:pos x="connsiteX28880" y="connsiteY28880"/>
              </a:cxn>
              <a:cxn ang="0">
                <a:pos x="connsiteX28881" y="connsiteY28881"/>
              </a:cxn>
              <a:cxn ang="0">
                <a:pos x="connsiteX28882" y="connsiteY28882"/>
              </a:cxn>
              <a:cxn ang="0">
                <a:pos x="connsiteX28883" y="connsiteY28883"/>
              </a:cxn>
              <a:cxn ang="0">
                <a:pos x="connsiteX28884" y="connsiteY28884"/>
              </a:cxn>
              <a:cxn ang="0">
                <a:pos x="connsiteX28885" y="connsiteY28885"/>
              </a:cxn>
              <a:cxn ang="0">
                <a:pos x="connsiteX28886" y="connsiteY28886"/>
              </a:cxn>
              <a:cxn ang="0">
                <a:pos x="connsiteX28887" y="connsiteY28887"/>
              </a:cxn>
              <a:cxn ang="0">
                <a:pos x="connsiteX28888" y="connsiteY28888"/>
              </a:cxn>
              <a:cxn ang="0">
                <a:pos x="connsiteX28889" y="connsiteY28889"/>
              </a:cxn>
              <a:cxn ang="0">
                <a:pos x="connsiteX28890" y="connsiteY28890"/>
              </a:cxn>
              <a:cxn ang="0">
                <a:pos x="connsiteX28891" y="connsiteY28891"/>
              </a:cxn>
              <a:cxn ang="0">
                <a:pos x="connsiteX28892" y="connsiteY28892"/>
              </a:cxn>
              <a:cxn ang="0">
                <a:pos x="connsiteX28893" y="connsiteY28893"/>
              </a:cxn>
              <a:cxn ang="0">
                <a:pos x="connsiteX28894" y="connsiteY28894"/>
              </a:cxn>
              <a:cxn ang="0">
                <a:pos x="connsiteX28895" y="connsiteY28895"/>
              </a:cxn>
              <a:cxn ang="0">
                <a:pos x="connsiteX28896" y="connsiteY28896"/>
              </a:cxn>
              <a:cxn ang="0">
                <a:pos x="connsiteX28897" y="connsiteY28897"/>
              </a:cxn>
              <a:cxn ang="0">
                <a:pos x="connsiteX28898" y="connsiteY28898"/>
              </a:cxn>
              <a:cxn ang="0">
                <a:pos x="connsiteX28899" y="connsiteY28899"/>
              </a:cxn>
              <a:cxn ang="0">
                <a:pos x="connsiteX28900" y="connsiteY28900"/>
              </a:cxn>
              <a:cxn ang="0">
                <a:pos x="connsiteX28901" y="connsiteY28901"/>
              </a:cxn>
              <a:cxn ang="0">
                <a:pos x="connsiteX28902" y="connsiteY28902"/>
              </a:cxn>
              <a:cxn ang="0">
                <a:pos x="connsiteX28903" y="connsiteY28903"/>
              </a:cxn>
              <a:cxn ang="0">
                <a:pos x="connsiteX28904" y="connsiteY28904"/>
              </a:cxn>
              <a:cxn ang="0">
                <a:pos x="connsiteX28905" y="connsiteY28905"/>
              </a:cxn>
              <a:cxn ang="0">
                <a:pos x="connsiteX28906" y="connsiteY28906"/>
              </a:cxn>
              <a:cxn ang="0">
                <a:pos x="connsiteX28907" y="connsiteY28907"/>
              </a:cxn>
              <a:cxn ang="0">
                <a:pos x="connsiteX28908" y="connsiteY28908"/>
              </a:cxn>
              <a:cxn ang="0">
                <a:pos x="connsiteX28909" y="connsiteY28909"/>
              </a:cxn>
              <a:cxn ang="0">
                <a:pos x="connsiteX28910" y="connsiteY28910"/>
              </a:cxn>
              <a:cxn ang="0">
                <a:pos x="connsiteX28911" y="connsiteY28911"/>
              </a:cxn>
              <a:cxn ang="0">
                <a:pos x="connsiteX28912" y="connsiteY28912"/>
              </a:cxn>
              <a:cxn ang="0">
                <a:pos x="connsiteX28913" y="connsiteY28913"/>
              </a:cxn>
              <a:cxn ang="0">
                <a:pos x="connsiteX28914" y="connsiteY28914"/>
              </a:cxn>
              <a:cxn ang="0">
                <a:pos x="connsiteX28915" y="connsiteY28915"/>
              </a:cxn>
              <a:cxn ang="0">
                <a:pos x="connsiteX28916" y="connsiteY28916"/>
              </a:cxn>
              <a:cxn ang="0">
                <a:pos x="connsiteX28917" y="connsiteY28917"/>
              </a:cxn>
              <a:cxn ang="0">
                <a:pos x="connsiteX28918" y="connsiteY28918"/>
              </a:cxn>
              <a:cxn ang="0">
                <a:pos x="connsiteX28919" y="connsiteY28919"/>
              </a:cxn>
              <a:cxn ang="0">
                <a:pos x="connsiteX28920" y="connsiteY28920"/>
              </a:cxn>
              <a:cxn ang="0">
                <a:pos x="connsiteX28921" y="connsiteY28921"/>
              </a:cxn>
              <a:cxn ang="0">
                <a:pos x="connsiteX28922" y="connsiteY28922"/>
              </a:cxn>
              <a:cxn ang="0">
                <a:pos x="connsiteX28923" y="connsiteY28923"/>
              </a:cxn>
              <a:cxn ang="0">
                <a:pos x="connsiteX28924" y="connsiteY28924"/>
              </a:cxn>
              <a:cxn ang="0">
                <a:pos x="connsiteX28925" y="connsiteY28925"/>
              </a:cxn>
              <a:cxn ang="0">
                <a:pos x="connsiteX28926" y="connsiteY28926"/>
              </a:cxn>
              <a:cxn ang="0">
                <a:pos x="connsiteX28927" y="connsiteY28927"/>
              </a:cxn>
              <a:cxn ang="0">
                <a:pos x="connsiteX28928" y="connsiteY28928"/>
              </a:cxn>
              <a:cxn ang="0">
                <a:pos x="connsiteX28929" y="connsiteY28929"/>
              </a:cxn>
              <a:cxn ang="0">
                <a:pos x="connsiteX28930" y="connsiteY28930"/>
              </a:cxn>
              <a:cxn ang="0">
                <a:pos x="connsiteX28931" y="connsiteY28931"/>
              </a:cxn>
              <a:cxn ang="0">
                <a:pos x="connsiteX28932" y="connsiteY28932"/>
              </a:cxn>
              <a:cxn ang="0">
                <a:pos x="connsiteX28933" y="connsiteY28933"/>
              </a:cxn>
              <a:cxn ang="0">
                <a:pos x="connsiteX28934" y="connsiteY28934"/>
              </a:cxn>
              <a:cxn ang="0">
                <a:pos x="connsiteX28935" y="connsiteY28935"/>
              </a:cxn>
              <a:cxn ang="0">
                <a:pos x="connsiteX28936" y="connsiteY28936"/>
              </a:cxn>
              <a:cxn ang="0">
                <a:pos x="connsiteX28937" y="connsiteY28937"/>
              </a:cxn>
              <a:cxn ang="0">
                <a:pos x="connsiteX28938" y="connsiteY28938"/>
              </a:cxn>
              <a:cxn ang="0">
                <a:pos x="connsiteX28939" y="connsiteY28939"/>
              </a:cxn>
              <a:cxn ang="0">
                <a:pos x="connsiteX28940" y="connsiteY28940"/>
              </a:cxn>
              <a:cxn ang="0">
                <a:pos x="connsiteX28941" y="connsiteY28941"/>
              </a:cxn>
              <a:cxn ang="0">
                <a:pos x="connsiteX28942" y="connsiteY28942"/>
              </a:cxn>
              <a:cxn ang="0">
                <a:pos x="connsiteX28943" y="connsiteY28943"/>
              </a:cxn>
              <a:cxn ang="0">
                <a:pos x="connsiteX28944" y="connsiteY28944"/>
              </a:cxn>
              <a:cxn ang="0">
                <a:pos x="connsiteX28945" y="connsiteY28945"/>
              </a:cxn>
              <a:cxn ang="0">
                <a:pos x="connsiteX28946" y="connsiteY28946"/>
              </a:cxn>
              <a:cxn ang="0">
                <a:pos x="connsiteX28947" y="connsiteY28947"/>
              </a:cxn>
              <a:cxn ang="0">
                <a:pos x="connsiteX28948" y="connsiteY28948"/>
              </a:cxn>
              <a:cxn ang="0">
                <a:pos x="connsiteX28949" y="connsiteY28949"/>
              </a:cxn>
              <a:cxn ang="0">
                <a:pos x="connsiteX28950" y="connsiteY28950"/>
              </a:cxn>
              <a:cxn ang="0">
                <a:pos x="connsiteX28951" y="connsiteY28951"/>
              </a:cxn>
              <a:cxn ang="0">
                <a:pos x="connsiteX28952" y="connsiteY28952"/>
              </a:cxn>
              <a:cxn ang="0">
                <a:pos x="connsiteX28953" y="connsiteY28953"/>
              </a:cxn>
              <a:cxn ang="0">
                <a:pos x="connsiteX28954" y="connsiteY28954"/>
              </a:cxn>
              <a:cxn ang="0">
                <a:pos x="connsiteX28955" y="connsiteY28955"/>
              </a:cxn>
              <a:cxn ang="0">
                <a:pos x="connsiteX28956" y="connsiteY28956"/>
              </a:cxn>
              <a:cxn ang="0">
                <a:pos x="connsiteX28957" y="connsiteY28957"/>
              </a:cxn>
              <a:cxn ang="0">
                <a:pos x="connsiteX28958" y="connsiteY28958"/>
              </a:cxn>
              <a:cxn ang="0">
                <a:pos x="connsiteX28959" y="connsiteY28959"/>
              </a:cxn>
              <a:cxn ang="0">
                <a:pos x="connsiteX28960" y="connsiteY28960"/>
              </a:cxn>
              <a:cxn ang="0">
                <a:pos x="connsiteX28961" y="connsiteY28961"/>
              </a:cxn>
              <a:cxn ang="0">
                <a:pos x="connsiteX28962" y="connsiteY28962"/>
              </a:cxn>
              <a:cxn ang="0">
                <a:pos x="connsiteX28963" y="connsiteY28963"/>
              </a:cxn>
              <a:cxn ang="0">
                <a:pos x="connsiteX28964" y="connsiteY28964"/>
              </a:cxn>
              <a:cxn ang="0">
                <a:pos x="connsiteX28965" y="connsiteY28965"/>
              </a:cxn>
              <a:cxn ang="0">
                <a:pos x="connsiteX28966" y="connsiteY28966"/>
              </a:cxn>
              <a:cxn ang="0">
                <a:pos x="connsiteX28967" y="connsiteY28967"/>
              </a:cxn>
              <a:cxn ang="0">
                <a:pos x="connsiteX28968" y="connsiteY28968"/>
              </a:cxn>
              <a:cxn ang="0">
                <a:pos x="connsiteX28969" y="connsiteY28969"/>
              </a:cxn>
              <a:cxn ang="0">
                <a:pos x="connsiteX28970" y="connsiteY28970"/>
              </a:cxn>
              <a:cxn ang="0">
                <a:pos x="connsiteX28971" y="connsiteY28971"/>
              </a:cxn>
              <a:cxn ang="0">
                <a:pos x="connsiteX28972" y="connsiteY28972"/>
              </a:cxn>
              <a:cxn ang="0">
                <a:pos x="connsiteX28973" y="connsiteY28973"/>
              </a:cxn>
              <a:cxn ang="0">
                <a:pos x="connsiteX28974" y="connsiteY28974"/>
              </a:cxn>
              <a:cxn ang="0">
                <a:pos x="connsiteX28975" y="connsiteY28975"/>
              </a:cxn>
              <a:cxn ang="0">
                <a:pos x="connsiteX28976" y="connsiteY28976"/>
              </a:cxn>
              <a:cxn ang="0">
                <a:pos x="connsiteX28977" y="connsiteY28977"/>
              </a:cxn>
              <a:cxn ang="0">
                <a:pos x="connsiteX28978" y="connsiteY28978"/>
              </a:cxn>
              <a:cxn ang="0">
                <a:pos x="connsiteX28979" y="connsiteY28979"/>
              </a:cxn>
              <a:cxn ang="0">
                <a:pos x="connsiteX28980" y="connsiteY28980"/>
              </a:cxn>
              <a:cxn ang="0">
                <a:pos x="connsiteX28981" y="connsiteY28981"/>
              </a:cxn>
              <a:cxn ang="0">
                <a:pos x="connsiteX28982" y="connsiteY28982"/>
              </a:cxn>
              <a:cxn ang="0">
                <a:pos x="connsiteX28983" y="connsiteY28983"/>
              </a:cxn>
              <a:cxn ang="0">
                <a:pos x="connsiteX28984" y="connsiteY28984"/>
              </a:cxn>
              <a:cxn ang="0">
                <a:pos x="connsiteX28985" y="connsiteY28985"/>
              </a:cxn>
              <a:cxn ang="0">
                <a:pos x="connsiteX28986" y="connsiteY28986"/>
              </a:cxn>
              <a:cxn ang="0">
                <a:pos x="connsiteX28987" y="connsiteY28987"/>
              </a:cxn>
              <a:cxn ang="0">
                <a:pos x="connsiteX28988" y="connsiteY28988"/>
              </a:cxn>
              <a:cxn ang="0">
                <a:pos x="connsiteX28989" y="connsiteY28989"/>
              </a:cxn>
              <a:cxn ang="0">
                <a:pos x="connsiteX28990" y="connsiteY28990"/>
              </a:cxn>
              <a:cxn ang="0">
                <a:pos x="connsiteX28991" y="connsiteY28991"/>
              </a:cxn>
              <a:cxn ang="0">
                <a:pos x="connsiteX28992" y="connsiteY28992"/>
              </a:cxn>
              <a:cxn ang="0">
                <a:pos x="connsiteX28993" y="connsiteY28993"/>
              </a:cxn>
              <a:cxn ang="0">
                <a:pos x="connsiteX28994" y="connsiteY28994"/>
              </a:cxn>
              <a:cxn ang="0">
                <a:pos x="connsiteX28995" y="connsiteY28995"/>
              </a:cxn>
              <a:cxn ang="0">
                <a:pos x="connsiteX28996" y="connsiteY28996"/>
              </a:cxn>
              <a:cxn ang="0">
                <a:pos x="connsiteX28997" y="connsiteY28997"/>
              </a:cxn>
              <a:cxn ang="0">
                <a:pos x="connsiteX28998" y="connsiteY28998"/>
              </a:cxn>
              <a:cxn ang="0">
                <a:pos x="connsiteX28999" y="connsiteY28999"/>
              </a:cxn>
              <a:cxn ang="0">
                <a:pos x="connsiteX29000" y="connsiteY29000"/>
              </a:cxn>
              <a:cxn ang="0">
                <a:pos x="connsiteX29001" y="connsiteY29001"/>
              </a:cxn>
              <a:cxn ang="0">
                <a:pos x="connsiteX29002" y="connsiteY29002"/>
              </a:cxn>
              <a:cxn ang="0">
                <a:pos x="connsiteX29003" y="connsiteY29003"/>
              </a:cxn>
              <a:cxn ang="0">
                <a:pos x="connsiteX29004" y="connsiteY29004"/>
              </a:cxn>
              <a:cxn ang="0">
                <a:pos x="connsiteX29005" y="connsiteY29005"/>
              </a:cxn>
              <a:cxn ang="0">
                <a:pos x="connsiteX29006" y="connsiteY29006"/>
              </a:cxn>
              <a:cxn ang="0">
                <a:pos x="connsiteX29007" y="connsiteY29007"/>
              </a:cxn>
              <a:cxn ang="0">
                <a:pos x="connsiteX29008" y="connsiteY29008"/>
              </a:cxn>
              <a:cxn ang="0">
                <a:pos x="connsiteX29009" y="connsiteY29009"/>
              </a:cxn>
              <a:cxn ang="0">
                <a:pos x="connsiteX29010" y="connsiteY29010"/>
              </a:cxn>
              <a:cxn ang="0">
                <a:pos x="connsiteX29011" y="connsiteY29011"/>
              </a:cxn>
              <a:cxn ang="0">
                <a:pos x="connsiteX29012" y="connsiteY29012"/>
              </a:cxn>
              <a:cxn ang="0">
                <a:pos x="connsiteX29013" y="connsiteY29013"/>
              </a:cxn>
              <a:cxn ang="0">
                <a:pos x="connsiteX29014" y="connsiteY29014"/>
              </a:cxn>
              <a:cxn ang="0">
                <a:pos x="connsiteX29015" y="connsiteY29015"/>
              </a:cxn>
              <a:cxn ang="0">
                <a:pos x="connsiteX29016" y="connsiteY29016"/>
              </a:cxn>
              <a:cxn ang="0">
                <a:pos x="connsiteX29017" y="connsiteY29017"/>
              </a:cxn>
              <a:cxn ang="0">
                <a:pos x="connsiteX29018" y="connsiteY29018"/>
              </a:cxn>
              <a:cxn ang="0">
                <a:pos x="connsiteX29019" y="connsiteY29019"/>
              </a:cxn>
              <a:cxn ang="0">
                <a:pos x="connsiteX29020" y="connsiteY29020"/>
              </a:cxn>
              <a:cxn ang="0">
                <a:pos x="connsiteX29021" y="connsiteY29021"/>
              </a:cxn>
              <a:cxn ang="0">
                <a:pos x="connsiteX29022" y="connsiteY29022"/>
              </a:cxn>
              <a:cxn ang="0">
                <a:pos x="connsiteX29023" y="connsiteY29023"/>
              </a:cxn>
              <a:cxn ang="0">
                <a:pos x="connsiteX29024" y="connsiteY29024"/>
              </a:cxn>
              <a:cxn ang="0">
                <a:pos x="connsiteX29025" y="connsiteY29025"/>
              </a:cxn>
              <a:cxn ang="0">
                <a:pos x="connsiteX29026" y="connsiteY29026"/>
              </a:cxn>
              <a:cxn ang="0">
                <a:pos x="connsiteX29027" y="connsiteY29027"/>
              </a:cxn>
              <a:cxn ang="0">
                <a:pos x="connsiteX29028" y="connsiteY29028"/>
              </a:cxn>
              <a:cxn ang="0">
                <a:pos x="connsiteX29029" y="connsiteY29029"/>
              </a:cxn>
              <a:cxn ang="0">
                <a:pos x="connsiteX29030" y="connsiteY29030"/>
              </a:cxn>
              <a:cxn ang="0">
                <a:pos x="connsiteX29031" y="connsiteY29031"/>
              </a:cxn>
              <a:cxn ang="0">
                <a:pos x="connsiteX29032" y="connsiteY29032"/>
              </a:cxn>
              <a:cxn ang="0">
                <a:pos x="connsiteX29033" y="connsiteY29033"/>
              </a:cxn>
              <a:cxn ang="0">
                <a:pos x="connsiteX29034" y="connsiteY29034"/>
              </a:cxn>
              <a:cxn ang="0">
                <a:pos x="connsiteX29035" y="connsiteY29035"/>
              </a:cxn>
              <a:cxn ang="0">
                <a:pos x="connsiteX29036" y="connsiteY29036"/>
              </a:cxn>
              <a:cxn ang="0">
                <a:pos x="connsiteX29037" y="connsiteY29037"/>
              </a:cxn>
              <a:cxn ang="0">
                <a:pos x="connsiteX29038" y="connsiteY29038"/>
              </a:cxn>
              <a:cxn ang="0">
                <a:pos x="connsiteX29039" y="connsiteY29039"/>
              </a:cxn>
              <a:cxn ang="0">
                <a:pos x="connsiteX29040" y="connsiteY29040"/>
              </a:cxn>
              <a:cxn ang="0">
                <a:pos x="connsiteX29041" y="connsiteY29041"/>
              </a:cxn>
              <a:cxn ang="0">
                <a:pos x="connsiteX29042" y="connsiteY29042"/>
              </a:cxn>
              <a:cxn ang="0">
                <a:pos x="connsiteX29043" y="connsiteY29043"/>
              </a:cxn>
              <a:cxn ang="0">
                <a:pos x="connsiteX29044" y="connsiteY29044"/>
              </a:cxn>
              <a:cxn ang="0">
                <a:pos x="connsiteX29045" y="connsiteY29045"/>
              </a:cxn>
              <a:cxn ang="0">
                <a:pos x="connsiteX29046" y="connsiteY29046"/>
              </a:cxn>
              <a:cxn ang="0">
                <a:pos x="connsiteX29047" y="connsiteY29047"/>
              </a:cxn>
              <a:cxn ang="0">
                <a:pos x="connsiteX29048" y="connsiteY29048"/>
              </a:cxn>
              <a:cxn ang="0">
                <a:pos x="connsiteX29049" y="connsiteY29049"/>
              </a:cxn>
              <a:cxn ang="0">
                <a:pos x="connsiteX29050" y="connsiteY29050"/>
              </a:cxn>
              <a:cxn ang="0">
                <a:pos x="connsiteX29051" y="connsiteY29051"/>
              </a:cxn>
              <a:cxn ang="0">
                <a:pos x="connsiteX29052" y="connsiteY29052"/>
              </a:cxn>
              <a:cxn ang="0">
                <a:pos x="connsiteX29053" y="connsiteY29053"/>
              </a:cxn>
              <a:cxn ang="0">
                <a:pos x="connsiteX29054" y="connsiteY29054"/>
              </a:cxn>
              <a:cxn ang="0">
                <a:pos x="connsiteX29055" y="connsiteY29055"/>
              </a:cxn>
              <a:cxn ang="0">
                <a:pos x="connsiteX29056" y="connsiteY29056"/>
              </a:cxn>
              <a:cxn ang="0">
                <a:pos x="connsiteX29057" y="connsiteY29057"/>
              </a:cxn>
              <a:cxn ang="0">
                <a:pos x="connsiteX29058" y="connsiteY29058"/>
              </a:cxn>
              <a:cxn ang="0">
                <a:pos x="connsiteX29059" y="connsiteY29059"/>
              </a:cxn>
              <a:cxn ang="0">
                <a:pos x="connsiteX29060" y="connsiteY29060"/>
              </a:cxn>
              <a:cxn ang="0">
                <a:pos x="connsiteX29061" y="connsiteY29061"/>
              </a:cxn>
              <a:cxn ang="0">
                <a:pos x="connsiteX29062" y="connsiteY29062"/>
              </a:cxn>
              <a:cxn ang="0">
                <a:pos x="connsiteX29063" y="connsiteY29063"/>
              </a:cxn>
              <a:cxn ang="0">
                <a:pos x="connsiteX29064" y="connsiteY29064"/>
              </a:cxn>
              <a:cxn ang="0">
                <a:pos x="connsiteX29065" y="connsiteY29065"/>
              </a:cxn>
              <a:cxn ang="0">
                <a:pos x="connsiteX29066" y="connsiteY29066"/>
              </a:cxn>
              <a:cxn ang="0">
                <a:pos x="connsiteX29067" y="connsiteY29067"/>
              </a:cxn>
              <a:cxn ang="0">
                <a:pos x="connsiteX29068" y="connsiteY29068"/>
              </a:cxn>
              <a:cxn ang="0">
                <a:pos x="connsiteX29069" y="connsiteY29069"/>
              </a:cxn>
              <a:cxn ang="0">
                <a:pos x="connsiteX29070" y="connsiteY29070"/>
              </a:cxn>
              <a:cxn ang="0">
                <a:pos x="connsiteX29071" y="connsiteY29071"/>
              </a:cxn>
              <a:cxn ang="0">
                <a:pos x="connsiteX29072" y="connsiteY29072"/>
              </a:cxn>
              <a:cxn ang="0">
                <a:pos x="connsiteX29073" y="connsiteY29073"/>
              </a:cxn>
              <a:cxn ang="0">
                <a:pos x="connsiteX29074" y="connsiteY29074"/>
              </a:cxn>
              <a:cxn ang="0">
                <a:pos x="connsiteX29075" y="connsiteY29075"/>
              </a:cxn>
              <a:cxn ang="0">
                <a:pos x="connsiteX29076" y="connsiteY29076"/>
              </a:cxn>
              <a:cxn ang="0">
                <a:pos x="connsiteX29077" y="connsiteY29077"/>
              </a:cxn>
              <a:cxn ang="0">
                <a:pos x="connsiteX29078" y="connsiteY29078"/>
              </a:cxn>
              <a:cxn ang="0">
                <a:pos x="connsiteX29079" y="connsiteY29079"/>
              </a:cxn>
              <a:cxn ang="0">
                <a:pos x="connsiteX29080" y="connsiteY29080"/>
              </a:cxn>
              <a:cxn ang="0">
                <a:pos x="connsiteX29081" y="connsiteY29081"/>
              </a:cxn>
              <a:cxn ang="0">
                <a:pos x="connsiteX29082" y="connsiteY29082"/>
              </a:cxn>
              <a:cxn ang="0">
                <a:pos x="connsiteX29083" y="connsiteY29083"/>
              </a:cxn>
              <a:cxn ang="0">
                <a:pos x="connsiteX29084" y="connsiteY29084"/>
              </a:cxn>
              <a:cxn ang="0">
                <a:pos x="connsiteX29085" y="connsiteY29085"/>
              </a:cxn>
              <a:cxn ang="0">
                <a:pos x="connsiteX29086" y="connsiteY29086"/>
              </a:cxn>
              <a:cxn ang="0">
                <a:pos x="connsiteX29087" y="connsiteY29087"/>
              </a:cxn>
              <a:cxn ang="0">
                <a:pos x="connsiteX29088" y="connsiteY29088"/>
              </a:cxn>
              <a:cxn ang="0">
                <a:pos x="connsiteX29089" y="connsiteY29089"/>
              </a:cxn>
              <a:cxn ang="0">
                <a:pos x="connsiteX29090" y="connsiteY29090"/>
              </a:cxn>
              <a:cxn ang="0">
                <a:pos x="connsiteX29091" y="connsiteY29091"/>
              </a:cxn>
              <a:cxn ang="0">
                <a:pos x="connsiteX29092" y="connsiteY29092"/>
              </a:cxn>
              <a:cxn ang="0">
                <a:pos x="connsiteX29093" y="connsiteY29093"/>
              </a:cxn>
              <a:cxn ang="0">
                <a:pos x="connsiteX29094" y="connsiteY29094"/>
              </a:cxn>
              <a:cxn ang="0">
                <a:pos x="connsiteX29095" y="connsiteY29095"/>
              </a:cxn>
              <a:cxn ang="0">
                <a:pos x="connsiteX29096" y="connsiteY29096"/>
              </a:cxn>
              <a:cxn ang="0">
                <a:pos x="connsiteX29097" y="connsiteY29097"/>
              </a:cxn>
              <a:cxn ang="0">
                <a:pos x="connsiteX29098" y="connsiteY29098"/>
              </a:cxn>
              <a:cxn ang="0">
                <a:pos x="connsiteX29099" y="connsiteY29099"/>
              </a:cxn>
              <a:cxn ang="0">
                <a:pos x="connsiteX29100" y="connsiteY29100"/>
              </a:cxn>
              <a:cxn ang="0">
                <a:pos x="connsiteX29101" y="connsiteY29101"/>
              </a:cxn>
              <a:cxn ang="0">
                <a:pos x="connsiteX29102" y="connsiteY29102"/>
              </a:cxn>
              <a:cxn ang="0">
                <a:pos x="connsiteX29103" y="connsiteY29103"/>
              </a:cxn>
              <a:cxn ang="0">
                <a:pos x="connsiteX29104" y="connsiteY29104"/>
              </a:cxn>
              <a:cxn ang="0">
                <a:pos x="connsiteX29105" y="connsiteY29105"/>
              </a:cxn>
              <a:cxn ang="0">
                <a:pos x="connsiteX29106" y="connsiteY29106"/>
              </a:cxn>
              <a:cxn ang="0">
                <a:pos x="connsiteX29107" y="connsiteY29107"/>
              </a:cxn>
              <a:cxn ang="0">
                <a:pos x="connsiteX29108" y="connsiteY29108"/>
              </a:cxn>
              <a:cxn ang="0">
                <a:pos x="connsiteX29109" y="connsiteY29109"/>
              </a:cxn>
              <a:cxn ang="0">
                <a:pos x="connsiteX29110" y="connsiteY29110"/>
              </a:cxn>
              <a:cxn ang="0">
                <a:pos x="connsiteX29111" y="connsiteY29111"/>
              </a:cxn>
              <a:cxn ang="0">
                <a:pos x="connsiteX29112" y="connsiteY29112"/>
              </a:cxn>
              <a:cxn ang="0">
                <a:pos x="connsiteX29113" y="connsiteY29113"/>
              </a:cxn>
              <a:cxn ang="0">
                <a:pos x="connsiteX29114" y="connsiteY29114"/>
              </a:cxn>
              <a:cxn ang="0">
                <a:pos x="connsiteX29115" y="connsiteY29115"/>
              </a:cxn>
              <a:cxn ang="0">
                <a:pos x="connsiteX29116" y="connsiteY29116"/>
              </a:cxn>
              <a:cxn ang="0">
                <a:pos x="connsiteX29117" y="connsiteY29117"/>
              </a:cxn>
              <a:cxn ang="0">
                <a:pos x="connsiteX29118" y="connsiteY29118"/>
              </a:cxn>
              <a:cxn ang="0">
                <a:pos x="connsiteX29119" y="connsiteY29119"/>
              </a:cxn>
              <a:cxn ang="0">
                <a:pos x="connsiteX29120" y="connsiteY29120"/>
              </a:cxn>
              <a:cxn ang="0">
                <a:pos x="connsiteX29121" y="connsiteY29121"/>
              </a:cxn>
              <a:cxn ang="0">
                <a:pos x="connsiteX29122" y="connsiteY29122"/>
              </a:cxn>
              <a:cxn ang="0">
                <a:pos x="connsiteX29123" y="connsiteY29123"/>
              </a:cxn>
              <a:cxn ang="0">
                <a:pos x="connsiteX29124" y="connsiteY29124"/>
              </a:cxn>
              <a:cxn ang="0">
                <a:pos x="connsiteX29125" y="connsiteY29125"/>
              </a:cxn>
              <a:cxn ang="0">
                <a:pos x="connsiteX29126" y="connsiteY29126"/>
              </a:cxn>
              <a:cxn ang="0">
                <a:pos x="connsiteX29127" y="connsiteY29127"/>
              </a:cxn>
              <a:cxn ang="0">
                <a:pos x="connsiteX29128" y="connsiteY29128"/>
              </a:cxn>
              <a:cxn ang="0">
                <a:pos x="connsiteX29129" y="connsiteY29129"/>
              </a:cxn>
              <a:cxn ang="0">
                <a:pos x="connsiteX29130" y="connsiteY29130"/>
              </a:cxn>
              <a:cxn ang="0">
                <a:pos x="connsiteX29131" y="connsiteY29131"/>
              </a:cxn>
              <a:cxn ang="0">
                <a:pos x="connsiteX29132" y="connsiteY29132"/>
              </a:cxn>
              <a:cxn ang="0">
                <a:pos x="connsiteX29133" y="connsiteY29133"/>
              </a:cxn>
              <a:cxn ang="0">
                <a:pos x="connsiteX29134" y="connsiteY29134"/>
              </a:cxn>
              <a:cxn ang="0">
                <a:pos x="connsiteX29135" y="connsiteY29135"/>
              </a:cxn>
              <a:cxn ang="0">
                <a:pos x="connsiteX29136" y="connsiteY29136"/>
              </a:cxn>
              <a:cxn ang="0">
                <a:pos x="connsiteX29137" y="connsiteY29137"/>
              </a:cxn>
              <a:cxn ang="0">
                <a:pos x="connsiteX29138" y="connsiteY29138"/>
              </a:cxn>
              <a:cxn ang="0">
                <a:pos x="connsiteX29139" y="connsiteY29139"/>
              </a:cxn>
              <a:cxn ang="0">
                <a:pos x="connsiteX29140" y="connsiteY29140"/>
              </a:cxn>
              <a:cxn ang="0">
                <a:pos x="connsiteX29141" y="connsiteY29141"/>
              </a:cxn>
              <a:cxn ang="0">
                <a:pos x="connsiteX29142" y="connsiteY29142"/>
              </a:cxn>
              <a:cxn ang="0">
                <a:pos x="connsiteX29143" y="connsiteY29143"/>
              </a:cxn>
              <a:cxn ang="0">
                <a:pos x="connsiteX29144" y="connsiteY29144"/>
              </a:cxn>
              <a:cxn ang="0">
                <a:pos x="connsiteX29145" y="connsiteY29145"/>
              </a:cxn>
              <a:cxn ang="0">
                <a:pos x="connsiteX29146" y="connsiteY29146"/>
              </a:cxn>
              <a:cxn ang="0">
                <a:pos x="connsiteX29147" y="connsiteY29147"/>
              </a:cxn>
              <a:cxn ang="0">
                <a:pos x="connsiteX29148" y="connsiteY29148"/>
              </a:cxn>
              <a:cxn ang="0">
                <a:pos x="connsiteX29149" y="connsiteY29149"/>
              </a:cxn>
              <a:cxn ang="0">
                <a:pos x="connsiteX29150" y="connsiteY29150"/>
              </a:cxn>
              <a:cxn ang="0">
                <a:pos x="connsiteX29151" y="connsiteY29151"/>
              </a:cxn>
              <a:cxn ang="0">
                <a:pos x="connsiteX29152" y="connsiteY29152"/>
              </a:cxn>
              <a:cxn ang="0">
                <a:pos x="connsiteX29153" y="connsiteY29153"/>
              </a:cxn>
              <a:cxn ang="0">
                <a:pos x="connsiteX29154" y="connsiteY29154"/>
              </a:cxn>
              <a:cxn ang="0">
                <a:pos x="connsiteX29155" y="connsiteY29155"/>
              </a:cxn>
              <a:cxn ang="0">
                <a:pos x="connsiteX29156" y="connsiteY29156"/>
              </a:cxn>
              <a:cxn ang="0">
                <a:pos x="connsiteX29157" y="connsiteY29157"/>
              </a:cxn>
              <a:cxn ang="0">
                <a:pos x="connsiteX29158" y="connsiteY29158"/>
              </a:cxn>
              <a:cxn ang="0">
                <a:pos x="connsiteX29159" y="connsiteY29159"/>
              </a:cxn>
              <a:cxn ang="0">
                <a:pos x="connsiteX29160" y="connsiteY29160"/>
              </a:cxn>
              <a:cxn ang="0">
                <a:pos x="connsiteX29161" y="connsiteY29161"/>
              </a:cxn>
              <a:cxn ang="0">
                <a:pos x="connsiteX29162" y="connsiteY29162"/>
              </a:cxn>
              <a:cxn ang="0">
                <a:pos x="connsiteX29163" y="connsiteY29163"/>
              </a:cxn>
              <a:cxn ang="0">
                <a:pos x="connsiteX29164" y="connsiteY29164"/>
              </a:cxn>
              <a:cxn ang="0">
                <a:pos x="connsiteX29165" y="connsiteY29165"/>
              </a:cxn>
              <a:cxn ang="0">
                <a:pos x="connsiteX29166" y="connsiteY29166"/>
              </a:cxn>
              <a:cxn ang="0">
                <a:pos x="connsiteX29167" y="connsiteY29167"/>
              </a:cxn>
              <a:cxn ang="0">
                <a:pos x="connsiteX29168" y="connsiteY29168"/>
              </a:cxn>
              <a:cxn ang="0">
                <a:pos x="connsiteX29169" y="connsiteY29169"/>
              </a:cxn>
              <a:cxn ang="0">
                <a:pos x="connsiteX29170" y="connsiteY29170"/>
              </a:cxn>
              <a:cxn ang="0">
                <a:pos x="connsiteX29171" y="connsiteY29171"/>
              </a:cxn>
              <a:cxn ang="0">
                <a:pos x="connsiteX29172" y="connsiteY29172"/>
              </a:cxn>
              <a:cxn ang="0">
                <a:pos x="connsiteX29173" y="connsiteY29173"/>
              </a:cxn>
              <a:cxn ang="0">
                <a:pos x="connsiteX29174" y="connsiteY29174"/>
              </a:cxn>
              <a:cxn ang="0">
                <a:pos x="connsiteX29175" y="connsiteY29175"/>
              </a:cxn>
              <a:cxn ang="0">
                <a:pos x="connsiteX29176" y="connsiteY29176"/>
              </a:cxn>
              <a:cxn ang="0">
                <a:pos x="connsiteX29177" y="connsiteY29177"/>
              </a:cxn>
              <a:cxn ang="0">
                <a:pos x="connsiteX29178" y="connsiteY29178"/>
              </a:cxn>
              <a:cxn ang="0">
                <a:pos x="connsiteX29179" y="connsiteY29179"/>
              </a:cxn>
              <a:cxn ang="0">
                <a:pos x="connsiteX29180" y="connsiteY29180"/>
              </a:cxn>
              <a:cxn ang="0">
                <a:pos x="connsiteX29181" y="connsiteY29181"/>
              </a:cxn>
              <a:cxn ang="0">
                <a:pos x="connsiteX29182" y="connsiteY29182"/>
              </a:cxn>
              <a:cxn ang="0">
                <a:pos x="connsiteX29183" y="connsiteY29183"/>
              </a:cxn>
              <a:cxn ang="0">
                <a:pos x="connsiteX29184" y="connsiteY29184"/>
              </a:cxn>
              <a:cxn ang="0">
                <a:pos x="connsiteX29185" y="connsiteY29185"/>
              </a:cxn>
              <a:cxn ang="0">
                <a:pos x="connsiteX29186" y="connsiteY29186"/>
              </a:cxn>
              <a:cxn ang="0">
                <a:pos x="connsiteX29187" y="connsiteY29187"/>
              </a:cxn>
              <a:cxn ang="0">
                <a:pos x="connsiteX29188" y="connsiteY29188"/>
              </a:cxn>
              <a:cxn ang="0">
                <a:pos x="connsiteX29189" y="connsiteY29189"/>
              </a:cxn>
              <a:cxn ang="0">
                <a:pos x="connsiteX29190" y="connsiteY29190"/>
              </a:cxn>
              <a:cxn ang="0">
                <a:pos x="connsiteX29191" y="connsiteY29191"/>
              </a:cxn>
              <a:cxn ang="0">
                <a:pos x="connsiteX29192" y="connsiteY29192"/>
              </a:cxn>
              <a:cxn ang="0">
                <a:pos x="connsiteX29193" y="connsiteY29193"/>
              </a:cxn>
              <a:cxn ang="0">
                <a:pos x="connsiteX29194" y="connsiteY29194"/>
              </a:cxn>
              <a:cxn ang="0">
                <a:pos x="connsiteX29195" y="connsiteY29195"/>
              </a:cxn>
              <a:cxn ang="0">
                <a:pos x="connsiteX29196" y="connsiteY29196"/>
              </a:cxn>
              <a:cxn ang="0">
                <a:pos x="connsiteX29197" y="connsiteY29197"/>
              </a:cxn>
              <a:cxn ang="0">
                <a:pos x="connsiteX29198" y="connsiteY29198"/>
              </a:cxn>
              <a:cxn ang="0">
                <a:pos x="connsiteX29199" y="connsiteY29199"/>
              </a:cxn>
              <a:cxn ang="0">
                <a:pos x="connsiteX29200" y="connsiteY29200"/>
              </a:cxn>
              <a:cxn ang="0">
                <a:pos x="connsiteX29201" y="connsiteY29201"/>
              </a:cxn>
              <a:cxn ang="0">
                <a:pos x="connsiteX29202" y="connsiteY29202"/>
              </a:cxn>
              <a:cxn ang="0">
                <a:pos x="connsiteX29203" y="connsiteY29203"/>
              </a:cxn>
              <a:cxn ang="0">
                <a:pos x="connsiteX29204" y="connsiteY29204"/>
              </a:cxn>
              <a:cxn ang="0">
                <a:pos x="connsiteX29205" y="connsiteY29205"/>
              </a:cxn>
              <a:cxn ang="0">
                <a:pos x="connsiteX29206" y="connsiteY29206"/>
              </a:cxn>
              <a:cxn ang="0">
                <a:pos x="connsiteX29207" y="connsiteY29207"/>
              </a:cxn>
              <a:cxn ang="0">
                <a:pos x="connsiteX29208" y="connsiteY29208"/>
              </a:cxn>
              <a:cxn ang="0">
                <a:pos x="connsiteX29209" y="connsiteY29209"/>
              </a:cxn>
              <a:cxn ang="0">
                <a:pos x="connsiteX29210" y="connsiteY29210"/>
              </a:cxn>
              <a:cxn ang="0">
                <a:pos x="connsiteX29211" y="connsiteY29211"/>
              </a:cxn>
              <a:cxn ang="0">
                <a:pos x="connsiteX29212" y="connsiteY29212"/>
              </a:cxn>
              <a:cxn ang="0">
                <a:pos x="connsiteX29213" y="connsiteY29213"/>
              </a:cxn>
              <a:cxn ang="0">
                <a:pos x="connsiteX29214" y="connsiteY29214"/>
              </a:cxn>
              <a:cxn ang="0">
                <a:pos x="connsiteX29215" y="connsiteY29215"/>
              </a:cxn>
              <a:cxn ang="0">
                <a:pos x="connsiteX29216" y="connsiteY29216"/>
              </a:cxn>
              <a:cxn ang="0">
                <a:pos x="connsiteX29217" y="connsiteY29217"/>
              </a:cxn>
              <a:cxn ang="0">
                <a:pos x="connsiteX29218" y="connsiteY29218"/>
              </a:cxn>
              <a:cxn ang="0">
                <a:pos x="connsiteX29219" y="connsiteY29219"/>
              </a:cxn>
              <a:cxn ang="0">
                <a:pos x="connsiteX29220" y="connsiteY29220"/>
              </a:cxn>
              <a:cxn ang="0">
                <a:pos x="connsiteX29221" y="connsiteY29221"/>
              </a:cxn>
              <a:cxn ang="0">
                <a:pos x="connsiteX29222" y="connsiteY29222"/>
              </a:cxn>
              <a:cxn ang="0">
                <a:pos x="connsiteX29223" y="connsiteY29223"/>
              </a:cxn>
              <a:cxn ang="0">
                <a:pos x="connsiteX29224" y="connsiteY29224"/>
              </a:cxn>
              <a:cxn ang="0">
                <a:pos x="connsiteX29225" y="connsiteY29225"/>
              </a:cxn>
              <a:cxn ang="0">
                <a:pos x="connsiteX29226" y="connsiteY29226"/>
              </a:cxn>
              <a:cxn ang="0">
                <a:pos x="connsiteX29227" y="connsiteY29227"/>
              </a:cxn>
              <a:cxn ang="0">
                <a:pos x="connsiteX29228" y="connsiteY29228"/>
              </a:cxn>
              <a:cxn ang="0">
                <a:pos x="connsiteX29229" y="connsiteY29229"/>
              </a:cxn>
              <a:cxn ang="0">
                <a:pos x="connsiteX29230" y="connsiteY29230"/>
              </a:cxn>
              <a:cxn ang="0">
                <a:pos x="connsiteX29231" y="connsiteY29231"/>
              </a:cxn>
              <a:cxn ang="0">
                <a:pos x="connsiteX29232" y="connsiteY29232"/>
              </a:cxn>
              <a:cxn ang="0">
                <a:pos x="connsiteX29233" y="connsiteY29233"/>
              </a:cxn>
              <a:cxn ang="0">
                <a:pos x="connsiteX29234" y="connsiteY29234"/>
              </a:cxn>
              <a:cxn ang="0">
                <a:pos x="connsiteX29235" y="connsiteY29235"/>
              </a:cxn>
              <a:cxn ang="0">
                <a:pos x="connsiteX29236" y="connsiteY29236"/>
              </a:cxn>
              <a:cxn ang="0">
                <a:pos x="connsiteX29237" y="connsiteY29237"/>
              </a:cxn>
              <a:cxn ang="0">
                <a:pos x="connsiteX29238" y="connsiteY29238"/>
              </a:cxn>
              <a:cxn ang="0">
                <a:pos x="connsiteX29239" y="connsiteY29239"/>
              </a:cxn>
              <a:cxn ang="0">
                <a:pos x="connsiteX29240" y="connsiteY29240"/>
              </a:cxn>
              <a:cxn ang="0">
                <a:pos x="connsiteX29241" y="connsiteY29241"/>
              </a:cxn>
              <a:cxn ang="0">
                <a:pos x="connsiteX29242" y="connsiteY29242"/>
              </a:cxn>
              <a:cxn ang="0">
                <a:pos x="connsiteX29243" y="connsiteY29243"/>
              </a:cxn>
              <a:cxn ang="0">
                <a:pos x="connsiteX29244" y="connsiteY29244"/>
              </a:cxn>
              <a:cxn ang="0">
                <a:pos x="connsiteX29245" y="connsiteY29245"/>
              </a:cxn>
              <a:cxn ang="0">
                <a:pos x="connsiteX29246" y="connsiteY29246"/>
              </a:cxn>
              <a:cxn ang="0">
                <a:pos x="connsiteX29247" y="connsiteY29247"/>
              </a:cxn>
              <a:cxn ang="0">
                <a:pos x="connsiteX29248" y="connsiteY29248"/>
              </a:cxn>
              <a:cxn ang="0">
                <a:pos x="connsiteX29249" y="connsiteY29249"/>
              </a:cxn>
              <a:cxn ang="0">
                <a:pos x="connsiteX29250" y="connsiteY29250"/>
              </a:cxn>
              <a:cxn ang="0">
                <a:pos x="connsiteX29251" y="connsiteY29251"/>
              </a:cxn>
              <a:cxn ang="0">
                <a:pos x="connsiteX29252" y="connsiteY29252"/>
              </a:cxn>
              <a:cxn ang="0">
                <a:pos x="connsiteX29253" y="connsiteY29253"/>
              </a:cxn>
              <a:cxn ang="0">
                <a:pos x="connsiteX29254" y="connsiteY29254"/>
              </a:cxn>
              <a:cxn ang="0">
                <a:pos x="connsiteX29255" y="connsiteY29255"/>
              </a:cxn>
              <a:cxn ang="0">
                <a:pos x="connsiteX29256" y="connsiteY29256"/>
              </a:cxn>
              <a:cxn ang="0">
                <a:pos x="connsiteX29257" y="connsiteY29257"/>
              </a:cxn>
              <a:cxn ang="0">
                <a:pos x="connsiteX29258" y="connsiteY29258"/>
              </a:cxn>
              <a:cxn ang="0">
                <a:pos x="connsiteX29259" y="connsiteY29259"/>
              </a:cxn>
              <a:cxn ang="0">
                <a:pos x="connsiteX29260" y="connsiteY29260"/>
              </a:cxn>
              <a:cxn ang="0">
                <a:pos x="connsiteX29261" y="connsiteY29261"/>
              </a:cxn>
              <a:cxn ang="0">
                <a:pos x="connsiteX29262" y="connsiteY29262"/>
              </a:cxn>
              <a:cxn ang="0">
                <a:pos x="connsiteX29263" y="connsiteY29263"/>
              </a:cxn>
              <a:cxn ang="0">
                <a:pos x="connsiteX29264" y="connsiteY29264"/>
              </a:cxn>
              <a:cxn ang="0">
                <a:pos x="connsiteX29265" y="connsiteY29265"/>
              </a:cxn>
              <a:cxn ang="0">
                <a:pos x="connsiteX29266" y="connsiteY29266"/>
              </a:cxn>
              <a:cxn ang="0">
                <a:pos x="connsiteX29267" y="connsiteY29267"/>
              </a:cxn>
              <a:cxn ang="0">
                <a:pos x="connsiteX29268" y="connsiteY29268"/>
              </a:cxn>
              <a:cxn ang="0">
                <a:pos x="connsiteX29269" y="connsiteY29269"/>
              </a:cxn>
              <a:cxn ang="0">
                <a:pos x="connsiteX29270" y="connsiteY29270"/>
              </a:cxn>
              <a:cxn ang="0">
                <a:pos x="connsiteX29271" y="connsiteY29271"/>
              </a:cxn>
              <a:cxn ang="0">
                <a:pos x="connsiteX29272" y="connsiteY29272"/>
              </a:cxn>
              <a:cxn ang="0">
                <a:pos x="connsiteX29273" y="connsiteY29273"/>
              </a:cxn>
              <a:cxn ang="0">
                <a:pos x="connsiteX29274" y="connsiteY29274"/>
              </a:cxn>
              <a:cxn ang="0">
                <a:pos x="connsiteX29275" y="connsiteY29275"/>
              </a:cxn>
              <a:cxn ang="0">
                <a:pos x="connsiteX29276" y="connsiteY29276"/>
              </a:cxn>
              <a:cxn ang="0">
                <a:pos x="connsiteX29277" y="connsiteY29277"/>
              </a:cxn>
              <a:cxn ang="0">
                <a:pos x="connsiteX29278" y="connsiteY29278"/>
              </a:cxn>
              <a:cxn ang="0">
                <a:pos x="connsiteX29279" y="connsiteY29279"/>
              </a:cxn>
              <a:cxn ang="0">
                <a:pos x="connsiteX29280" y="connsiteY29280"/>
              </a:cxn>
              <a:cxn ang="0">
                <a:pos x="connsiteX29281" y="connsiteY29281"/>
              </a:cxn>
              <a:cxn ang="0">
                <a:pos x="connsiteX29282" y="connsiteY29282"/>
              </a:cxn>
              <a:cxn ang="0">
                <a:pos x="connsiteX29283" y="connsiteY29283"/>
              </a:cxn>
              <a:cxn ang="0">
                <a:pos x="connsiteX29284" y="connsiteY29284"/>
              </a:cxn>
              <a:cxn ang="0">
                <a:pos x="connsiteX29285" y="connsiteY29285"/>
              </a:cxn>
              <a:cxn ang="0">
                <a:pos x="connsiteX29286" y="connsiteY29286"/>
              </a:cxn>
              <a:cxn ang="0">
                <a:pos x="connsiteX29287" y="connsiteY29287"/>
              </a:cxn>
              <a:cxn ang="0">
                <a:pos x="connsiteX29288" y="connsiteY29288"/>
              </a:cxn>
              <a:cxn ang="0">
                <a:pos x="connsiteX29289" y="connsiteY29289"/>
              </a:cxn>
              <a:cxn ang="0">
                <a:pos x="connsiteX29290" y="connsiteY29290"/>
              </a:cxn>
              <a:cxn ang="0">
                <a:pos x="connsiteX29291" y="connsiteY29291"/>
              </a:cxn>
              <a:cxn ang="0">
                <a:pos x="connsiteX29292" y="connsiteY29292"/>
              </a:cxn>
              <a:cxn ang="0">
                <a:pos x="connsiteX29293" y="connsiteY29293"/>
              </a:cxn>
              <a:cxn ang="0">
                <a:pos x="connsiteX29294" y="connsiteY29294"/>
              </a:cxn>
              <a:cxn ang="0">
                <a:pos x="connsiteX29295" y="connsiteY29295"/>
              </a:cxn>
              <a:cxn ang="0">
                <a:pos x="connsiteX29296" y="connsiteY29296"/>
              </a:cxn>
              <a:cxn ang="0">
                <a:pos x="connsiteX29297" y="connsiteY29297"/>
              </a:cxn>
              <a:cxn ang="0">
                <a:pos x="connsiteX29298" y="connsiteY29298"/>
              </a:cxn>
              <a:cxn ang="0">
                <a:pos x="connsiteX29299" y="connsiteY29299"/>
              </a:cxn>
              <a:cxn ang="0">
                <a:pos x="connsiteX29300" y="connsiteY29300"/>
              </a:cxn>
              <a:cxn ang="0">
                <a:pos x="connsiteX29301" y="connsiteY29301"/>
              </a:cxn>
              <a:cxn ang="0">
                <a:pos x="connsiteX29302" y="connsiteY29302"/>
              </a:cxn>
              <a:cxn ang="0">
                <a:pos x="connsiteX29303" y="connsiteY29303"/>
              </a:cxn>
              <a:cxn ang="0">
                <a:pos x="connsiteX29304" y="connsiteY29304"/>
              </a:cxn>
              <a:cxn ang="0">
                <a:pos x="connsiteX29305" y="connsiteY29305"/>
              </a:cxn>
              <a:cxn ang="0">
                <a:pos x="connsiteX29306" y="connsiteY29306"/>
              </a:cxn>
              <a:cxn ang="0">
                <a:pos x="connsiteX29307" y="connsiteY29307"/>
              </a:cxn>
              <a:cxn ang="0">
                <a:pos x="connsiteX29308" y="connsiteY29308"/>
              </a:cxn>
              <a:cxn ang="0">
                <a:pos x="connsiteX29309" y="connsiteY29309"/>
              </a:cxn>
              <a:cxn ang="0">
                <a:pos x="connsiteX29310" y="connsiteY29310"/>
              </a:cxn>
              <a:cxn ang="0">
                <a:pos x="connsiteX29311" y="connsiteY29311"/>
              </a:cxn>
              <a:cxn ang="0">
                <a:pos x="connsiteX29312" y="connsiteY29312"/>
              </a:cxn>
              <a:cxn ang="0">
                <a:pos x="connsiteX29313" y="connsiteY29313"/>
              </a:cxn>
              <a:cxn ang="0">
                <a:pos x="connsiteX29314" y="connsiteY29314"/>
              </a:cxn>
              <a:cxn ang="0">
                <a:pos x="connsiteX29315" y="connsiteY29315"/>
              </a:cxn>
              <a:cxn ang="0">
                <a:pos x="connsiteX29316" y="connsiteY29316"/>
              </a:cxn>
              <a:cxn ang="0">
                <a:pos x="connsiteX29317" y="connsiteY29317"/>
              </a:cxn>
              <a:cxn ang="0">
                <a:pos x="connsiteX29318" y="connsiteY29318"/>
              </a:cxn>
              <a:cxn ang="0">
                <a:pos x="connsiteX29319" y="connsiteY29319"/>
              </a:cxn>
              <a:cxn ang="0">
                <a:pos x="connsiteX29320" y="connsiteY29320"/>
              </a:cxn>
              <a:cxn ang="0">
                <a:pos x="connsiteX29321" y="connsiteY29321"/>
              </a:cxn>
              <a:cxn ang="0">
                <a:pos x="connsiteX29322" y="connsiteY29322"/>
              </a:cxn>
              <a:cxn ang="0">
                <a:pos x="connsiteX29323" y="connsiteY29323"/>
              </a:cxn>
              <a:cxn ang="0">
                <a:pos x="connsiteX29324" y="connsiteY29324"/>
              </a:cxn>
              <a:cxn ang="0">
                <a:pos x="connsiteX29325" y="connsiteY29325"/>
              </a:cxn>
              <a:cxn ang="0">
                <a:pos x="connsiteX29326" y="connsiteY29326"/>
              </a:cxn>
              <a:cxn ang="0">
                <a:pos x="connsiteX29327" y="connsiteY29327"/>
              </a:cxn>
              <a:cxn ang="0">
                <a:pos x="connsiteX29328" y="connsiteY29328"/>
              </a:cxn>
              <a:cxn ang="0">
                <a:pos x="connsiteX29329" y="connsiteY29329"/>
              </a:cxn>
              <a:cxn ang="0">
                <a:pos x="connsiteX29330" y="connsiteY29330"/>
              </a:cxn>
              <a:cxn ang="0">
                <a:pos x="connsiteX29331" y="connsiteY29331"/>
              </a:cxn>
              <a:cxn ang="0">
                <a:pos x="connsiteX29332" y="connsiteY29332"/>
              </a:cxn>
              <a:cxn ang="0">
                <a:pos x="connsiteX29333" y="connsiteY29333"/>
              </a:cxn>
              <a:cxn ang="0">
                <a:pos x="connsiteX29334" y="connsiteY29334"/>
              </a:cxn>
              <a:cxn ang="0">
                <a:pos x="connsiteX29335" y="connsiteY29335"/>
              </a:cxn>
              <a:cxn ang="0">
                <a:pos x="connsiteX29336" y="connsiteY29336"/>
              </a:cxn>
              <a:cxn ang="0">
                <a:pos x="connsiteX29337" y="connsiteY29337"/>
              </a:cxn>
              <a:cxn ang="0">
                <a:pos x="connsiteX29338" y="connsiteY29338"/>
              </a:cxn>
              <a:cxn ang="0">
                <a:pos x="connsiteX29339" y="connsiteY29339"/>
              </a:cxn>
              <a:cxn ang="0">
                <a:pos x="connsiteX29340" y="connsiteY29340"/>
              </a:cxn>
              <a:cxn ang="0">
                <a:pos x="connsiteX29341" y="connsiteY29341"/>
              </a:cxn>
              <a:cxn ang="0">
                <a:pos x="connsiteX29342" y="connsiteY29342"/>
              </a:cxn>
              <a:cxn ang="0">
                <a:pos x="connsiteX29343" y="connsiteY29343"/>
              </a:cxn>
              <a:cxn ang="0">
                <a:pos x="connsiteX29344" y="connsiteY29344"/>
              </a:cxn>
              <a:cxn ang="0">
                <a:pos x="connsiteX29345" y="connsiteY29345"/>
              </a:cxn>
              <a:cxn ang="0">
                <a:pos x="connsiteX29346" y="connsiteY29346"/>
              </a:cxn>
              <a:cxn ang="0">
                <a:pos x="connsiteX29347" y="connsiteY29347"/>
              </a:cxn>
              <a:cxn ang="0">
                <a:pos x="connsiteX29348" y="connsiteY29348"/>
              </a:cxn>
              <a:cxn ang="0">
                <a:pos x="connsiteX29349" y="connsiteY29349"/>
              </a:cxn>
              <a:cxn ang="0">
                <a:pos x="connsiteX29350" y="connsiteY29350"/>
              </a:cxn>
              <a:cxn ang="0">
                <a:pos x="connsiteX29351" y="connsiteY29351"/>
              </a:cxn>
              <a:cxn ang="0">
                <a:pos x="connsiteX29352" y="connsiteY29352"/>
              </a:cxn>
              <a:cxn ang="0">
                <a:pos x="connsiteX29353" y="connsiteY29353"/>
              </a:cxn>
              <a:cxn ang="0">
                <a:pos x="connsiteX29354" y="connsiteY29354"/>
              </a:cxn>
              <a:cxn ang="0">
                <a:pos x="connsiteX29355" y="connsiteY29355"/>
              </a:cxn>
              <a:cxn ang="0">
                <a:pos x="connsiteX29356" y="connsiteY29356"/>
              </a:cxn>
              <a:cxn ang="0">
                <a:pos x="connsiteX29357" y="connsiteY29357"/>
              </a:cxn>
              <a:cxn ang="0">
                <a:pos x="connsiteX29358" y="connsiteY29358"/>
              </a:cxn>
              <a:cxn ang="0">
                <a:pos x="connsiteX29359" y="connsiteY29359"/>
              </a:cxn>
              <a:cxn ang="0">
                <a:pos x="connsiteX29360" y="connsiteY29360"/>
              </a:cxn>
              <a:cxn ang="0">
                <a:pos x="connsiteX29361" y="connsiteY29361"/>
              </a:cxn>
              <a:cxn ang="0">
                <a:pos x="connsiteX29362" y="connsiteY29362"/>
              </a:cxn>
              <a:cxn ang="0">
                <a:pos x="connsiteX29363" y="connsiteY29363"/>
              </a:cxn>
              <a:cxn ang="0">
                <a:pos x="connsiteX29364" y="connsiteY29364"/>
              </a:cxn>
              <a:cxn ang="0">
                <a:pos x="connsiteX29365" y="connsiteY29365"/>
              </a:cxn>
              <a:cxn ang="0">
                <a:pos x="connsiteX29366" y="connsiteY29366"/>
              </a:cxn>
              <a:cxn ang="0">
                <a:pos x="connsiteX29367" y="connsiteY29367"/>
              </a:cxn>
              <a:cxn ang="0">
                <a:pos x="connsiteX29368" y="connsiteY29368"/>
              </a:cxn>
              <a:cxn ang="0">
                <a:pos x="connsiteX29369" y="connsiteY29369"/>
              </a:cxn>
              <a:cxn ang="0">
                <a:pos x="connsiteX29370" y="connsiteY29370"/>
              </a:cxn>
              <a:cxn ang="0">
                <a:pos x="connsiteX29371" y="connsiteY29371"/>
              </a:cxn>
              <a:cxn ang="0">
                <a:pos x="connsiteX29372" y="connsiteY29372"/>
              </a:cxn>
              <a:cxn ang="0">
                <a:pos x="connsiteX29373" y="connsiteY29373"/>
              </a:cxn>
              <a:cxn ang="0">
                <a:pos x="connsiteX29374" y="connsiteY29374"/>
              </a:cxn>
              <a:cxn ang="0">
                <a:pos x="connsiteX29375" y="connsiteY29375"/>
              </a:cxn>
              <a:cxn ang="0">
                <a:pos x="connsiteX29376" y="connsiteY29376"/>
              </a:cxn>
              <a:cxn ang="0">
                <a:pos x="connsiteX29377" y="connsiteY29377"/>
              </a:cxn>
              <a:cxn ang="0">
                <a:pos x="connsiteX29378" y="connsiteY29378"/>
              </a:cxn>
              <a:cxn ang="0">
                <a:pos x="connsiteX29379" y="connsiteY29379"/>
              </a:cxn>
              <a:cxn ang="0">
                <a:pos x="connsiteX29380" y="connsiteY29380"/>
              </a:cxn>
              <a:cxn ang="0">
                <a:pos x="connsiteX29381" y="connsiteY29381"/>
              </a:cxn>
              <a:cxn ang="0">
                <a:pos x="connsiteX29382" y="connsiteY29382"/>
              </a:cxn>
              <a:cxn ang="0">
                <a:pos x="connsiteX29383" y="connsiteY29383"/>
              </a:cxn>
              <a:cxn ang="0">
                <a:pos x="connsiteX29384" y="connsiteY29384"/>
              </a:cxn>
              <a:cxn ang="0">
                <a:pos x="connsiteX29385" y="connsiteY29385"/>
              </a:cxn>
              <a:cxn ang="0">
                <a:pos x="connsiteX29386" y="connsiteY29386"/>
              </a:cxn>
              <a:cxn ang="0">
                <a:pos x="connsiteX29387" y="connsiteY29387"/>
              </a:cxn>
              <a:cxn ang="0">
                <a:pos x="connsiteX29388" y="connsiteY29388"/>
              </a:cxn>
              <a:cxn ang="0">
                <a:pos x="connsiteX29389" y="connsiteY29389"/>
              </a:cxn>
              <a:cxn ang="0">
                <a:pos x="connsiteX29390" y="connsiteY29390"/>
              </a:cxn>
              <a:cxn ang="0">
                <a:pos x="connsiteX29391" y="connsiteY29391"/>
              </a:cxn>
              <a:cxn ang="0">
                <a:pos x="connsiteX29392" y="connsiteY29392"/>
              </a:cxn>
              <a:cxn ang="0">
                <a:pos x="connsiteX29393" y="connsiteY29393"/>
              </a:cxn>
              <a:cxn ang="0">
                <a:pos x="connsiteX29394" y="connsiteY29394"/>
              </a:cxn>
              <a:cxn ang="0">
                <a:pos x="connsiteX29395" y="connsiteY29395"/>
              </a:cxn>
              <a:cxn ang="0">
                <a:pos x="connsiteX29396" y="connsiteY29396"/>
              </a:cxn>
              <a:cxn ang="0">
                <a:pos x="connsiteX29397" y="connsiteY29397"/>
              </a:cxn>
              <a:cxn ang="0">
                <a:pos x="connsiteX29398" y="connsiteY29398"/>
              </a:cxn>
              <a:cxn ang="0">
                <a:pos x="connsiteX29399" y="connsiteY29399"/>
              </a:cxn>
              <a:cxn ang="0">
                <a:pos x="connsiteX29400" y="connsiteY29400"/>
              </a:cxn>
              <a:cxn ang="0">
                <a:pos x="connsiteX29401" y="connsiteY29401"/>
              </a:cxn>
              <a:cxn ang="0">
                <a:pos x="connsiteX29402" y="connsiteY29402"/>
              </a:cxn>
              <a:cxn ang="0">
                <a:pos x="connsiteX29403" y="connsiteY29403"/>
              </a:cxn>
              <a:cxn ang="0">
                <a:pos x="connsiteX29404" y="connsiteY29404"/>
              </a:cxn>
              <a:cxn ang="0">
                <a:pos x="connsiteX29405" y="connsiteY29405"/>
              </a:cxn>
              <a:cxn ang="0">
                <a:pos x="connsiteX29406" y="connsiteY29406"/>
              </a:cxn>
              <a:cxn ang="0">
                <a:pos x="connsiteX29407" y="connsiteY29407"/>
              </a:cxn>
              <a:cxn ang="0">
                <a:pos x="connsiteX29408" y="connsiteY29408"/>
              </a:cxn>
              <a:cxn ang="0">
                <a:pos x="connsiteX29409" y="connsiteY29409"/>
              </a:cxn>
              <a:cxn ang="0">
                <a:pos x="connsiteX29410" y="connsiteY29410"/>
              </a:cxn>
              <a:cxn ang="0">
                <a:pos x="connsiteX29411" y="connsiteY29411"/>
              </a:cxn>
              <a:cxn ang="0">
                <a:pos x="connsiteX29412" y="connsiteY29412"/>
              </a:cxn>
              <a:cxn ang="0">
                <a:pos x="connsiteX29413" y="connsiteY29413"/>
              </a:cxn>
              <a:cxn ang="0">
                <a:pos x="connsiteX29414" y="connsiteY29414"/>
              </a:cxn>
              <a:cxn ang="0">
                <a:pos x="connsiteX29415" y="connsiteY29415"/>
              </a:cxn>
              <a:cxn ang="0">
                <a:pos x="connsiteX29416" y="connsiteY29416"/>
              </a:cxn>
              <a:cxn ang="0">
                <a:pos x="connsiteX29417" y="connsiteY29417"/>
              </a:cxn>
              <a:cxn ang="0">
                <a:pos x="connsiteX29418" y="connsiteY29418"/>
              </a:cxn>
              <a:cxn ang="0">
                <a:pos x="connsiteX29419" y="connsiteY29419"/>
              </a:cxn>
              <a:cxn ang="0">
                <a:pos x="connsiteX29420" y="connsiteY29420"/>
              </a:cxn>
              <a:cxn ang="0">
                <a:pos x="connsiteX29421" y="connsiteY29421"/>
              </a:cxn>
              <a:cxn ang="0">
                <a:pos x="connsiteX29422" y="connsiteY29422"/>
              </a:cxn>
              <a:cxn ang="0">
                <a:pos x="connsiteX29423" y="connsiteY29423"/>
              </a:cxn>
              <a:cxn ang="0">
                <a:pos x="connsiteX29424" y="connsiteY29424"/>
              </a:cxn>
              <a:cxn ang="0">
                <a:pos x="connsiteX29425" y="connsiteY29425"/>
              </a:cxn>
              <a:cxn ang="0">
                <a:pos x="connsiteX29426" y="connsiteY29426"/>
              </a:cxn>
              <a:cxn ang="0">
                <a:pos x="connsiteX29427" y="connsiteY29427"/>
              </a:cxn>
              <a:cxn ang="0">
                <a:pos x="connsiteX29428" y="connsiteY29428"/>
              </a:cxn>
              <a:cxn ang="0">
                <a:pos x="connsiteX29429" y="connsiteY29429"/>
              </a:cxn>
              <a:cxn ang="0">
                <a:pos x="connsiteX29430" y="connsiteY29430"/>
              </a:cxn>
              <a:cxn ang="0">
                <a:pos x="connsiteX29431" y="connsiteY29431"/>
              </a:cxn>
              <a:cxn ang="0">
                <a:pos x="connsiteX29432" y="connsiteY29432"/>
              </a:cxn>
              <a:cxn ang="0">
                <a:pos x="connsiteX29433" y="connsiteY29433"/>
              </a:cxn>
              <a:cxn ang="0">
                <a:pos x="connsiteX29434" y="connsiteY29434"/>
              </a:cxn>
              <a:cxn ang="0">
                <a:pos x="connsiteX29435" y="connsiteY29435"/>
              </a:cxn>
              <a:cxn ang="0">
                <a:pos x="connsiteX29436" y="connsiteY29436"/>
              </a:cxn>
              <a:cxn ang="0">
                <a:pos x="connsiteX29437" y="connsiteY29437"/>
              </a:cxn>
              <a:cxn ang="0">
                <a:pos x="connsiteX29438" y="connsiteY29438"/>
              </a:cxn>
              <a:cxn ang="0">
                <a:pos x="connsiteX29439" y="connsiteY29439"/>
              </a:cxn>
              <a:cxn ang="0">
                <a:pos x="connsiteX29440" y="connsiteY29440"/>
              </a:cxn>
              <a:cxn ang="0">
                <a:pos x="connsiteX29441" y="connsiteY29441"/>
              </a:cxn>
              <a:cxn ang="0">
                <a:pos x="connsiteX29442" y="connsiteY29442"/>
              </a:cxn>
              <a:cxn ang="0">
                <a:pos x="connsiteX29443" y="connsiteY29443"/>
              </a:cxn>
              <a:cxn ang="0">
                <a:pos x="connsiteX29444" y="connsiteY29444"/>
              </a:cxn>
              <a:cxn ang="0">
                <a:pos x="connsiteX29445" y="connsiteY29445"/>
              </a:cxn>
              <a:cxn ang="0">
                <a:pos x="connsiteX29446" y="connsiteY29446"/>
              </a:cxn>
              <a:cxn ang="0">
                <a:pos x="connsiteX29447" y="connsiteY29447"/>
              </a:cxn>
              <a:cxn ang="0">
                <a:pos x="connsiteX29448" y="connsiteY29448"/>
              </a:cxn>
              <a:cxn ang="0">
                <a:pos x="connsiteX29449" y="connsiteY29449"/>
              </a:cxn>
              <a:cxn ang="0">
                <a:pos x="connsiteX29450" y="connsiteY29450"/>
              </a:cxn>
              <a:cxn ang="0">
                <a:pos x="connsiteX29451" y="connsiteY29451"/>
              </a:cxn>
              <a:cxn ang="0">
                <a:pos x="connsiteX29452" y="connsiteY29452"/>
              </a:cxn>
              <a:cxn ang="0">
                <a:pos x="connsiteX29453" y="connsiteY29453"/>
              </a:cxn>
              <a:cxn ang="0">
                <a:pos x="connsiteX29454" y="connsiteY29454"/>
              </a:cxn>
              <a:cxn ang="0">
                <a:pos x="connsiteX29455" y="connsiteY29455"/>
              </a:cxn>
              <a:cxn ang="0">
                <a:pos x="connsiteX29456" y="connsiteY29456"/>
              </a:cxn>
              <a:cxn ang="0">
                <a:pos x="connsiteX29457" y="connsiteY29457"/>
              </a:cxn>
              <a:cxn ang="0">
                <a:pos x="connsiteX29458" y="connsiteY29458"/>
              </a:cxn>
              <a:cxn ang="0">
                <a:pos x="connsiteX29459" y="connsiteY29459"/>
              </a:cxn>
              <a:cxn ang="0">
                <a:pos x="connsiteX29460" y="connsiteY29460"/>
              </a:cxn>
              <a:cxn ang="0">
                <a:pos x="connsiteX29461" y="connsiteY29461"/>
              </a:cxn>
              <a:cxn ang="0">
                <a:pos x="connsiteX29462" y="connsiteY29462"/>
              </a:cxn>
              <a:cxn ang="0">
                <a:pos x="connsiteX29463" y="connsiteY29463"/>
              </a:cxn>
              <a:cxn ang="0">
                <a:pos x="connsiteX29464" y="connsiteY29464"/>
              </a:cxn>
              <a:cxn ang="0">
                <a:pos x="connsiteX29465" y="connsiteY29465"/>
              </a:cxn>
              <a:cxn ang="0">
                <a:pos x="connsiteX29466" y="connsiteY29466"/>
              </a:cxn>
              <a:cxn ang="0">
                <a:pos x="connsiteX29467" y="connsiteY29467"/>
              </a:cxn>
              <a:cxn ang="0">
                <a:pos x="connsiteX29468" y="connsiteY29468"/>
              </a:cxn>
              <a:cxn ang="0">
                <a:pos x="connsiteX29469" y="connsiteY29469"/>
              </a:cxn>
              <a:cxn ang="0">
                <a:pos x="connsiteX29470" y="connsiteY29470"/>
              </a:cxn>
              <a:cxn ang="0">
                <a:pos x="connsiteX29471" y="connsiteY29471"/>
              </a:cxn>
              <a:cxn ang="0">
                <a:pos x="connsiteX29472" y="connsiteY29472"/>
              </a:cxn>
              <a:cxn ang="0">
                <a:pos x="connsiteX29473" y="connsiteY29473"/>
              </a:cxn>
              <a:cxn ang="0">
                <a:pos x="connsiteX29474" y="connsiteY29474"/>
              </a:cxn>
              <a:cxn ang="0">
                <a:pos x="connsiteX29475" y="connsiteY29475"/>
              </a:cxn>
              <a:cxn ang="0">
                <a:pos x="connsiteX29476" y="connsiteY29476"/>
              </a:cxn>
              <a:cxn ang="0">
                <a:pos x="connsiteX29477" y="connsiteY29477"/>
              </a:cxn>
              <a:cxn ang="0">
                <a:pos x="connsiteX29478" y="connsiteY29478"/>
              </a:cxn>
              <a:cxn ang="0">
                <a:pos x="connsiteX29479" y="connsiteY29479"/>
              </a:cxn>
              <a:cxn ang="0">
                <a:pos x="connsiteX29480" y="connsiteY29480"/>
              </a:cxn>
              <a:cxn ang="0">
                <a:pos x="connsiteX29481" y="connsiteY29481"/>
              </a:cxn>
              <a:cxn ang="0">
                <a:pos x="connsiteX29482" y="connsiteY29482"/>
              </a:cxn>
              <a:cxn ang="0">
                <a:pos x="connsiteX29483" y="connsiteY29483"/>
              </a:cxn>
              <a:cxn ang="0">
                <a:pos x="connsiteX29484" y="connsiteY29484"/>
              </a:cxn>
              <a:cxn ang="0">
                <a:pos x="connsiteX29485" y="connsiteY29485"/>
              </a:cxn>
              <a:cxn ang="0">
                <a:pos x="connsiteX29486" y="connsiteY29486"/>
              </a:cxn>
              <a:cxn ang="0">
                <a:pos x="connsiteX29487" y="connsiteY29487"/>
              </a:cxn>
              <a:cxn ang="0">
                <a:pos x="connsiteX29488" y="connsiteY29488"/>
              </a:cxn>
              <a:cxn ang="0">
                <a:pos x="connsiteX29489" y="connsiteY29489"/>
              </a:cxn>
              <a:cxn ang="0">
                <a:pos x="connsiteX29490" y="connsiteY29490"/>
              </a:cxn>
              <a:cxn ang="0">
                <a:pos x="connsiteX29491" y="connsiteY29491"/>
              </a:cxn>
              <a:cxn ang="0">
                <a:pos x="connsiteX29492" y="connsiteY29492"/>
              </a:cxn>
              <a:cxn ang="0">
                <a:pos x="connsiteX29493" y="connsiteY29493"/>
              </a:cxn>
              <a:cxn ang="0">
                <a:pos x="connsiteX29494" y="connsiteY29494"/>
              </a:cxn>
              <a:cxn ang="0">
                <a:pos x="connsiteX29495" y="connsiteY29495"/>
              </a:cxn>
              <a:cxn ang="0">
                <a:pos x="connsiteX29496" y="connsiteY29496"/>
              </a:cxn>
              <a:cxn ang="0">
                <a:pos x="connsiteX29497" y="connsiteY29497"/>
              </a:cxn>
              <a:cxn ang="0">
                <a:pos x="connsiteX29498" y="connsiteY29498"/>
              </a:cxn>
              <a:cxn ang="0">
                <a:pos x="connsiteX29499" y="connsiteY29499"/>
              </a:cxn>
              <a:cxn ang="0">
                <a:pos x="connsiteX29500" y="connsiteY29500"/>
              </a:cxn>
              <a:cxn ang="0">
                <a:pos x="connsiteX29501" y="connsiteY29501"/>
              </a:cxn>
              <a:cxn ang="0">
                <a:pos x="connsiteX29502" y="connsiteY29502"/>
              </a:cxn>
              <a:cxn ang="0">
                <a:pos x="connsiteX29503" y="connsiteY29503"/>
              </a:cxn>
              <a:cxn ang="0">
                <a:pos x="connsiteX29504" y="connsiteY29504"/>
              </a:cxn>
              <a:cxn ang="0">
                <a:pos x="connsiteX29505" y="connsiteY29505"/>
              </a:cxn>
              <a:cxn ang="0">
                <a:pos x="connsiteX29506" y="connsiteY29506"/>
              </a:cxn>
              <a:cxn ang="0">
                <a:pos x="connsiteX29507" y="connsiteY29507"/>
              </a:cxn>
              <a:cxn ang="0">
                <a:pos x="connsiteX29508" y="connsiteY29508"/>
              </a:cxn>
              <a:cxn ang="0">
                <a:pos x="connsiteX29509" y="connsiteY29509"/>
              </a:cxn>
              <a:cxn ang="0">
                <a:pos x="connsiteX29510" y="connsiteY29510"/>
              </a:cxn>
              <a:cxn ang="0">
                <a:pos x="connsiteX29511" y="connsiteY29511"/>
              </a:cxn>
              <a:cxn ang="0">
                <a:pos x="connsiteX29512" y="connsiteY29512"/>
              </a:cxn>
              <a:cxn ang="0">
                <a:pos x="connsiteX29513" y="connsiteY29513"/>
              </a:cxn>
              <a:cxn ang="0">
                <a:pos x="connsiteX29514" y="connsiteY29514"/>
              </a:cxn>
              <a:cxn ang="0">
                <a:pos x="connsiteX29515" y="connsiteY29515"/>
              </a:cxn>
              <a:cxn ang="0">
                <a:pos x="connsiteX29516" y="connsiteY29516"/>
              </a:cxn>
              <a:cxn ang="0">
                <a:pos x="connsiteX29517" y="connsiteY29517"/>
              </a:cxn>
              <a:cxn ang="0">
                <a:pos x="connsiteX29518" y="connsiteY29518"/>
              </a:cxn>
              <a:cxn ang="0">
                <a:pos x="connsiteX29519" y="connsiteY29519"/>
              </a:cxn>
              <a:cxn ang="0">
                <a:pos x="connsiteX29520" y="connsiteY29520"/>
              </a:cxn>
              <a:cxn ang="0">
                <a:pos x="connsiteX29521" y="connsiteY29521"/>
              </a:cxn>
              <a:cxn ang="0">
                <a:pos x="connsiteX29522" y="connsiteY29522"/>
              </a:cxn>
              <a:cxn ang="0">
                <a:pos x="connsiteX29523" y="connsiteY29523"/>
              </a:cxn>
              <a:cxn ang="0">
                <a:pos x="connsiteX29524" y="connsiteY29524"/>
              </a:cxn>
              <a:cxn ang="0">
                <a:pos x="connsiteX29525" y="connsiteY29525"/>
              </a:cxn>
              <a:cxn ang="0">
                <a:pos x="connsiteX29526" y="connsiteY29526"/>
              </a:cxn>
              <a:cxn ang="0">
                <a:pos x="connsiteX29527" y="connsiteY29527"/>
              </a:cxn>
              <a:cxn ang="0">
                <a:pos x="connsiteX29528" y="connsiteY29528"/>
              </a:cxn>
              <a:cxn ang="0">
                <a:pos x="connsiteX29529" y="connsiteY29529"/>
              </a:cxn>
              <a:cxn ang="0">
                <a:pos x="connsiteX29530" y="connsiteY29530"/>
              </a:cxn>
              <a:cxn ang="0">
                <a:pos x="connsiteX29531" y="connsiteY29531"/>
              </a:cxn>
              <a:cxn ang="0">
                <a:pos x="connsiteX29532" y="connsiteY29532"/>
              </a:cxn>
              <a:cxn ang="0">
                <a:pos x="connsiteX29533" y="connsiteY29533"/>
              </a:cxn>
              <a:cxn ang="0">
                <a:pos x="connsiteX29534" y="connsiteY29534"/>
              </a:cxn>
              <a:cxn ang="0">
                <a:pos x="connsiteX29535" y="connsiteY29535"/>
              </a:cxn>
              <a:cxn ang="0">
                <a:pos x="connsiteX29536" y="connsiteY29536"/>
              </a:cxn>
              <a:cxn ang="0">
                <a:pos x="connsiteX29537" y="connsiteY29537"/>
              </a:cxn>
              <a:cxn ang="0">
                <a:pos x="connsiteX29538" y="connsiteY29538"/>
              </a:cxn>
              <a:cxn ang="0">
                <a:pos x="connsiteX29539" y="connsiteY29539"/>
              </a:cxn>
              <a:cxn ang="0">
                <a:pos x="connsiteX29540" y="connsiteY29540"/>
              </a:cxn>
              <a:cxn ang="0">
                <a:pos x="connsiteX29541" y="connsiteY29541"/>
              </a:cxn>
              <a:cxn ang="0">
                <a:pos x="connsiteX29542" y="connsiteY29542"/>
              </a:cxn>
              <a:cxn ang="0">
                <a:pos x="connsiteX29543" y="connsiteY29543"/>
              </a:cxn>
              <a:cxn ang="0">
                <a:pos x="connsiteX29544" y="connsiteY29544"/>
              </a:cxn>
              <a:cxn ang="0">
                <a:pos x="connsiteX29545" y="connsiteY29545"/>
              </a:cxn>
              <a:cxn ang="0">
                <a:pos x="connsiteX29546" y="connsiteY29546"/>
              </a:cxn>
              <a:cxn ang="0">
                <a:pos x="connsiteX29547" y="connsiteY29547"/>
              </a:cxn>
              <a:cxn ang="0">
                <a:pos x="connsiteX29548" y="connsiteY29548"/>
              </a:cxn>
              <a:cxn ang="0">
                <a:pos x="connsiteX29549" y="connsiteY29549"/>
              </a:cxn>
              <a:cxn ang="0">
                <a:pos x="connsiteX29550" y="connsiteY29550"/>
              </a:cxn>
              <a:cxn ang="0">
                <a:pos x="connsiteX29551" y="connsiteY29551"/>
              </a:cxn>
              <a:cxn ang="0">
                <a:pos x="connsiteX29552" y="connsiteY29552"/>
              </a:cxn>
              <a:cxn ang="0">
                <a:pos x="connsiteX29553" y="connsiteY29553"/>
              </a:cxn>
              <a:cxn ang="0">
                <a:pos x="connsiteX29554" y="connsiteY29554"/>
              </a:cxn>
              <a:cxn ang="0">
                <a:pos x="connsiteX29555" y="connsiteY29555"/>
              </a:cxn>
              <a:cxn ang="0">
                <a:pos x="connsiteX29556" y="connsiteY29556"/>
              </a:cxn>
              <a:cxn ang="0">
                <a:pos x="connsiteX29557" y="connsiteY29557"/>
              </a:cxn>
              <a:cxn ang="0">
                <a:pos x="connsiteX29558" y="connsiteY29558"/>
              </a:cxn>
              <a:cxn ang="0">
                <a:pos x="connsiteX29559" y="connsiteY29559"/>
              </a:cxn>
              <a:cxn ang="0">
                <a:pos x="connsiteX29560" y="connsiteY29560"/>
              </a:cxn>
              <a:cxn ang="0">
                <a:pos x="connsiteX29561" y="connsiteY29561"/>
              </a:cxn>
              <a:cxn ang="0">
                <a:pos x="connsiteX29562" y="connsiteY29562"/>
              </a:cxn>
              <a:cxn ang="0">
                <a:pos x="connsiteX29563" y="connsiteY29563"/>
              </a:cxn>
              <a:cxn ang="0">
                <a:pos x="connsiteX29564" y="connsiteY29564"/>
              </a:cxn>
              <a:cxn ang="0">
                <a:pos x="connsiteX29565" y="connsiteY29565"/>
              </a:cxn>
              <a:cxn ang="0">
                <a:pos x="connsiteX29566" y="connsiteY29566"/>
              </a:cxn>
              <a:cxn ang="0">
                <a:pos x="connsiteX29567" y="connsiteY29567"/>
              </a:cxn>
              <a:cxn ang="0">
                <a:pos x="connsiteX29568" y="connsiteY29568"/>
              </a:cxn>
              <a:cxn ang="0">
                <a:pos x="connsiteX29569" y="connsiteY29569"/>
              </a:cxn>
              <a:cxn ang="0">
                <a:pos x="connsiteX29570" y="connsiteY29570"/>
              </a:cxn>
              <a:cxn ang="0">
                <a:pos x="connsiteX29571" y="connsiteY29571"/>
              </a:cxn>
              <a:cxn ang="0">
                <a:pos x="connsiteX29572" y="connsiteY29572"/>
              </a:cxn>
              <a:cxn ang="0">
                <a:pos x="connsiteX29573" y="connsiteY29573"/>
              </a:cxn>
              <a:cxn ang="0">
                <a:pos x="connsiteX29574" y="connsiteY29574"/>
              </a:cxn>
              <a:cxn ang="0">
                <a:pos x="connsiteX29575" y="connsiteY29575"/>
              </a:cxn>
              <a:cxn ang="0">
                <a:pos x="connsiteX29576" y="connsiteY29576"/>
              </a:cxn>
              <a:cxn ang="0">
                <a:pos x="connsiteX29577" y="connsiteY29577"/>
              </a:cxn>
              <a:cxn ang="0">
                <a:pos x="connsiteX29578" y="connsiteY29578"/>
              </a:cxn>
              <a:cxn ang="0">
                <a:pos x="connsiteX29579" y="connsiteY29579"/>
              </a:cxn>
              <a:cxn ang="0">
                <a:pos x="connsiteX29580" y="connsiteY29580"/>
              </a:cxn>
              <a:cxn ang="0">
                <a:pos x="connsiteX29581" y="connsiteY29581"/>
              </a:cxn>
              <a:cxn ang="0">
                <a:pos x="connsiteX29582" y="connsiteY29582"/>
              </a:cxn>
              <a:cxn ang="0">
                <a:pos x="connsiteX29583" y="connsiteY29583"/>
              </a:cxn>
              <a:cxn ang="0">
                <a:pos x="connsiteX29584" y="connsiteY29584"/>
              </a:cxn>
              <a:cxn ang="0">
                <a:pos x="connsiteX29585" y="connsiteY29585"/>
              </a:cxn>
              <a:cxn ang="0">
                <a:pos x="connsiteX29586" y="connsiteY29586"/>
              </a:cxn>
              <a:cxn ang="0">
                <a:pos x="connsiteX29587" y="connsiteY29587"/>
              </a:cxn>
              <a:cxn ang="0">
                <a:pos x="connsiteX29588" y="connsiteY29588"/>
              </a:cxn>
              <a:cxn ang="0">
                <a:pos x="connsiteX29589" y="connsiteY29589"/>
              </a:cxn>
              <a:cxn ang="0">
                <a:pos x="connsiteX29590" y="connsiteY29590"/>
              </a:cxn>
              <a:cxn ang="0">
                <a:pos x="connsiteX29591" y="connsiteY29591"/>
              </a:cxn>
              <a:cxn ang="0">
                <a:pos x="connsiteX29592" y="connsiteY29592"/>
              </a:cxn>
              <a:cxn ang="0">
                <a:pos x="connsiteX29593" y="connsiteY29593"/>
              </a:cxn>
              <a:cxn ang="0">
                <a:pos x="connsiteX29594" y="connsiteY29594"/>
              </a:cxn>
              <a:cxn ang="0">
                <a:pos x="connsiteX29595" y="connsiteY29595"/>
              </a:cxn>
              <a:cxn ang="0">
                <a:pos x="connsiteX29596" y="connsiteY29596"/>
              </a:cxn>
              <a:cxn ang="0">
                <a:pos x="connsiteX29597" y="connsiteY29597"/>
              </a:cxn>
              <a:cxn ang="0">
                <a:pos x="connsiteX29598" y="connsiteY29598"/>
              </a:cxn>
              <a:cxn ang="0">
                <a:pos x="connsiteX29599" y="connsiteY29599"/>
              </a:cxn>
              <a:cxn ang="0">
                <a:pos x="connsiteX29600" y="connsiteY29600"/>
              </a:cxn>
              <a:cxn ang="0">
                <a:pos x="connsiteX29601" y="connsiteY29601"/>
              </a:cxn>
              <a:cxn ang="0">
                <a:pos x="connsiteX29602" y="connsiteY29602"/>
              </a:cxn>
              <a:cxn ang="0">
                <a:pos x="connsiteX29603" y="connsiteY29603"/>
              </a:cxn>
              <a:cxn ang="0">
                <a:pos x="connsiteX29604" y="connsiteY29604"/>
              </a:cxn>
              <a:cxn ang="0">
                <a:pos x="connsiteX29605" y="connsiteY29605"/>
              </a:cxn>
              <a:cxn ang="0">
                <a:pos x="connsiteX29606" y="connsiteY29606"/>
              </a:cxn>
              <a:cxn ang="0">
                <a:pos x="connsiteX29607" y="connsiteY29607"/>
              </a:cxn>
              <a:cxn ang="0">
                <a:pos x="connsiteX29608" y="connsiteY29608"/>
              </a:cxn>
              <a:cxn ang="0">
                <a:pos x="connsiteX29609" y="connsiteY29609"/>
              </a:cxn>
              <a:cxn ang="0">
                <a:pos x="connsiteX29610" y="connsiteY29610"/>
              </a:cxn>
              <a:cxn ang="0">
                <a:pos x="connsiteX29611" y="connsiteY29611"/>
              </a:cxn>
              <a:cxn ang="0">
                <a:pos x="connsiteX29612" y="connsiteY29612"/>
              </a:cxn>
              <a:cxn ang="0">
                <a:pos x="connsiteX29613" y="connsiteY29613"/>
              </a:cxn>
              <a:cxn ang="0">
                <a:pos x="connsiteX29614" y="connsiteY29614"/>
              </a:cxn>
              <a:cxn ang="0">
                <a:pos x="connsiteX29615" y="connsiteY29615"/>
              </a:cxn>
              <a:cxn ang="0">
                <a:pos x="connsiteX29616" y="connsiteY29616"/>
              </a:cxn>
              <a:cxn ang="0">
                <a:pos x="connsiteX29617" y="connsiteY29617"/>
              </a:cxn>
              <a:cxn ang="0">
                <a:pos x="connsiteX29618" y="connsiteY29618"/>
              </a:cxn>
              <a:cxn ang="0">
                <a:pos x="connsiteX29619" y="connsiteY29619"/>
              </a:cxn>
              <a:cxn ang="0">
                <a:pos x="connsiteX29620" y="connsiteY29620"/>
              </a:cxn>
              <a:cxn ang="0">
                <a:pos x="connsiteX29621" y="connsiteY29621"/>
              </a:cxn>
              <a:cxn ang="0">
                <a:pos x="connsiteX29622" y="connsiteY29622"/>
              </a:cxn>
              <a:cxn ang="0">
                <a:pos x="connsiteX29623" y="connsiteY29623"/>
              </a:cxn>
              <a:cxn ang="0">
                <a:pos x="connsiteX29624" y="connsiteY29624"/>
              </a:cxn>
              <a:cxn ang="0">
                <a:pos x="connsiteX29625" y="connsiteY29625"/>
              </a:cxn>
              <a:cxn ang="0">
                <a:pos x="connsiteX29626" y="connsiteY29626"/>
              </a:cxn>
              <a:cxn ang="0">
                <a:pos x="connsiteX29627" y="connsiteY29627"/>
              </a:cxn>
              <a:cxn ang="0">
                <a:pos x="connsiteX29628" y="connsiteY29628"/>
              </a:cxn>
              <a:cxn ang="0">
                <a:pos x="connsiteX29629" y="connsiteY29629"/>
              </a:cxn>
              <a:cxn ang="0">
                <a:pos x="connsiteX29630" y="connsiteY29630"/>
              </a:cxn>
              <a:cxn ang="0">
                <a:pos x="connsiteX29631" y="connsiteY29631"/>
              </a:cxn>
              <a:cxn ang="0">
                <a:pos x="connsiteX29632" y="connsiteY29632"/>
              </a:cxn>
              <a:cxn ang="0">
                <a:pos x="connsiteX29633" y="connsiteY29633"/>
              </a:cxn>
              <a:cxn ang="0">
                <a:pos x="connsiteX29634" y="connsiteY29634"/>
              </a:cxn>
              <a:cxn ang="0">
                <a:pos x="connsiteX29635" y="connsiteY29635"/>
              </a:cxn>
              <a:cxn ang="0">
                <a:pos x="connsiteX29636" y="connsiteY29636"/>
              </a:cxn>
              <a:cxn ang="0">
                <a:pos x="connsiteX29637" y="connsiteY29637"/>
              </a:cxn>
              <a:cxn ang="0">
                <a:pos x="connsiteX29638" y="connsiteY29638"/>
              </a:cxn>
              <a:cxn ang="0">
                <a:pos x="connsiteX29639" y="connsiteY29639"/>
              </a:cxn>
              <a:cxn ang="0">
                <a:pos x="connsiteX29640" y="connsiteY29640"/>
              </a:cxn>
              <a:cxn ang="0">
                <a:pos x="connsiteX29641" y="connsiteY29641"/>
              </a:cxn>
              <a:cxn ang="0">
                <a:pos x="connsiteX29642" y="connsiteY29642"/>
              </a:cxn>
              <a:cxn ang="0">
                <a:pos x="connsiteX29643" y="connsiteY29643"/>
              </a:cxn>
              <a:cxn ang="0">
                <a:pos x="connsiteX29644" y="connsiteY29644"/>
              </a:cxn>
              <a:cxn ang="0">
                <a:pos x="connsiteX29645" y="connsiteY29645"/>
              </a:cxn>
              <a:cxn ang="0">
                <a:pos x="connsiteX29646" y="connsiteY29646"/>
              </a:cxn>
              <a:cxn ang="0">
                <a:pos x="connsiteX29647" y="connsiteY29647"/>
              </a:cxn>
              <a:cxn ang="0">
                <a:pos x="connsiteX29648" y="connsiteY29648"/>
              </a:cxn>
              <a:cxn ang="0">
                <a:pos x="connsiteX29649" y="connsiteY29649"/>
              </a:cxn>
              <a:cxn ang="0">
                <a:pos x="connsiteX29650" y="connsiteY29650"/>
              </a:cxn>
              <a:cxn ang="0">
                <a:pos x="connsiteX29651" y="connsiteY29651"/>
              </a:cxn>
              <a:cxn ang="0">
                <a:pos x="connsiteX29652" y="connsiteY29652"/>
              </a:cxn>
              <a:cxn ang="0">
                <a:pos x="connsiteX29653" y="connsiteY29653"/>
              </a:cxn>
              <a:cxn ang="0">
                <a:pos x="connsiteX29654" y="connsiteY29654"/>
              </a:cxn>
              <a:cxn ang="0">
                <a:pos x="connsiteX29655" y="connsiteY29655"/>
              </a:cxn>
              <a:cxn ang="0">
                <a:pos x="connsiteX29656" y="connsiteY29656"/>
              </a:cxn>
              <a:cxn ang="0">
                <a:pos x="connsiteX29657" y="connsiteY29657"/>
              </a:cxn>
              <a:cxn ang="0">
                <a:pos x="connsiteX29658" y="connsiteY29658"/>
              </a:cxn>
              <a:cxn ang="0">
                <a:pos x="connsiteX29659" y="connsiteY29659"/>
              </a:cxn>
              <a:cxn ang="0">
                <a:pos x="connsiteX29660" y="connsiteY29660"/>
              </a:cxn>
              <a:cxn ang="0">
                <a:pos x="connsiteX29661" y="connsiteY29661"/>
              </a:cxn>
              <a:cxn ang="0">
                <a:pos x="connsiteX29662" y="connsiteY29662"/>
              </a:cxn>
              <a:cxn ang="0">
                <a:pos x="connsiteX29663" y="connsiteY29663"/>
              </a:cxn>
              <a:cxn ang="0">
                <a:pos x="connsiteX29664" y="connsiteY29664"/>
              </a:cxn>
              <a:cxn ang="0">
                <a:pos x="connsiteX29665" y="connsiteY29665"/>
              </a:cxn>
              <a:cxn ang="0">
                <a:pos x="connsiteX29666" y="connsiteY29666"/>
              </a:cxn>
              <a:cxn ang="0">
                <a:pos x="connsiteX29667" y="connsiteY29667"/>
              </a:cxn>
              <a:cxn ang="0">
                <a:pos x="connsiteX29668" y="connsiteY29668"/>
              </a:cxn>
              <a:cxn ang="0">
                <a:pos x="connsiteX29669" y="connsiteY29669"/>
              </a:cxn>
              <a:cxn ang="0">
                <a:pos x="connsiteX29670" y="connsiteY29670"/>
              </a:cxn>
              <a:cxn ang="0">
                <a:pos x="connsiteX29671" y="connsiteY29671"/>
              </a:cxn>
              <a:cxn ang="0">
                <a:pos x="connsiteX29672" y="connsiteY29672"/>
              </a:cxn>
              <a:cxn ang="0">
                <a:pos x="connsiteX29673" y="connsiteY29673"/>
              </a:cxn>
              <a:cxn ang="0">
                <a:pos x="connsiteX29674" y="connsiteY29674"/>
              </a:cxn>
              <a:cxn ang="0">
                <a:pos x="connsiteX29675" y="connsiteY29675"/>
              </a:cxn>
              <a:cxn ang="0">
                <a:pos x="connsiteX29676" y="connsiteY29676"/>
              </a:cxn>
              <a:cxn ang="0">
                <a:pos x="connsiteX29677" y="connsiteY29677"/>
              </a:cxn>
              <a:cxn ang="0">
                <a:pos x="connsiteX29678" y="connsiteY29678"/>
              </a:cxn>
              <a:cxn ang="0">
                <a:pos x="connsiteX29679" y="connsiteY29679"/>
              </a:cxn>
              <a:cxn ang="0">
                <a:pos x="connsiteX29680" y="connsiteY29680"/>
              </a:cxn>
              <a:cxn ang="0">
                <a:pos x="connsiteX29681" y="connsiteY29681"/>
              </a:cxn>
              <a:cxn ang="0">
                <a:pos x="connsiteX29682" y="connsiteY29682"/>
              </a:cxn>
              <a:cxn ang="0">
                <a:pos x="connsiteX29683" y="connsiteY29683"/>
              </a:cxn>
              <a:cxn ang="0">
                <a:pos x="connsiteX29684" y="connsiteY29684"/>
              </a:cxn>
              <a:cxn ang="0">
                <a:pos x="connsiteX29685" y="connsiteY29685"/>
              </a:cxn>
              <a:cxn ang="0">
                <a:pos x="connsiteX29686" y="connsiteY29686"/>
              </a:cxn>
              <a:cxn ang="0">
                <a:pos x="connsiteX29687" y="connsiteY29687"/>
              </a:cxn>
              <a:cxn ang="0">
                <a:pos x="connsiteX29688" y="connsiteY29688"/>
              </a:cxn>
              <a:cxn ang="0">
                <a:pos x="connsiteX29689" y="connsiteY29689"/>
              </a:cxn>
              <a:cxn ang="0">
                <a:pos x="connsiteX29690" y="connsiteY29690"/>
              </a:cxn>
              <a:cxn ang="0">
                <a:pos x="connsiteX29691" y="connsiteY29691"/>
              </a:cxn>
              <a:cxn ang="0">
                <a:pos x="connsiteX29692" y="connsiteY29692"/>
              </a:cxn>
              <a:cxn ang="0">
                <a:pos x="connsiteX29693" y="connsiteY29693"/>
              </a:cxn>
              <a:cxn ang="0">
                <a:pos x="connsiteX29694" y="connsiteY29694"/>
              </a:cxn>
              <a:cxn ang="0">
                <a:pos x="connsiteX29695" y="connsiteY29695"/>
              </a:cxn>
              <a:cxn ang="0">
                <a:pos x="connsiteX29696" y="connsiteY29696"/>
              </a:cxn>
              <a:cxn ang="0">
                <a:pos x="connsiteX29697" y="connsiteY29697"/>
              </a:cxn>
              <a:cxn ang="0">
                <a:pos x="connsiteX29698" y="connsiteY29698"/>
              </a:cxn>
              <a:cxn ang="0">
                <a:pos x="connsiteX29699" y="connsiteY29699"/>
              </a:cxn>
              <a:cxn ang="0">
                <a:pos x="connsiteX29700" y="connsiteY29700"/>
              </a:cxn>
              <a:cxn ang="0">
                <a:pos x="connsiteX29701" y="connsiteY29701"/>
              </a:cxn>
              <a:cxn ang="0">
                <a:pos x="connsiteX29702" y="connsiteY29702"/>
              </a:cxn>
              <a:cxn ang="0">
                <a:pos x="connsiteX29703" y="connsiteY29703"/>
              </a:cxn>
              <a:cxn ang="0">
                <a:pos x="connsiteX29704" y="connsiteY29704"/>
              </a:cxn>
              <a:cxn ang="0">
                <a:pos x="connsiteX29705" y="connsiteY29705"/>
              </a:cxn>
              <a:cxn ang="0">
                <a:pos x="connsiteX29706" y="connsiteY29706"/>
              </a:cxn>
              <a:cxn ang="0">
                <a:pos x="connsiteX29707" y="connsiteY29707"/>
              </a:cxn>
              <a:cxn ang="0">
                <a:pos x="connsiteX29708" y="connsiteY29708"/>
              </a:cxn>
              <a:cxn ang="0">
                <a:pos x="connsiteX29709" y="connsiteY29709"/>
              </a:cxn>
              <a:cxn ang="0">
                <a:pos x="connsiteX29710" y="connsiteY29710"/>
              </a:cxn>
              <a:cxn ang="0">
                <a:pos x="connsiteX29711" y="connsiteY29711"/>
              </a:cxn>
              <a:cxn ang="0">
                <a:pos x="connsiteX29712" y="connsiteY29712"/>
              </a:cxn>
              <a:cxn ang="0">
                <a:pos x="connsiteX29713" y="connsiteY29713"/>
              </a:cxn>
              <a:cxn ang="0">
                <a:pos x="connsiteX29714" y="connsiteY29714"/>
              </a:cxn>
              <a:cxn ang="0">
                <a:pos x="connsiteX29715" y="connsiteY29715"/>
              </a:cxn>
              <a:cxn ang="0">
                <a:pos x="connsiteX29716" y="connsiteY29716"/>
              </a:cxn>
              <a:cxn ang="0">
                <a:pos x="connsiteX29717" y="connsiteY29717"/>
              </a:cxn>
              <a:cxn ang="0">
                <a:pos x="connsiteX29718" y="connsiteY29718"/>
              </a:cxn>
              <a:cxn ang="0">
                <a:pos x="connsiteX29719" y="connsiteY29719"/>
              </a:cxn>
              <a:cxn ang="0">
                <a:pos x="connsiteX29720" y="connsiteY29720"/>
              </a:cxn>
              <a:cxn ang="0">
                <a:pos x="connsiteX29721" y="connsiteY29721"/>
              </a:cxn>
              <a:cxn ang="0">
                <a:pos x="connsiteX29722" y="connsiteY29722"/>
              </a:cxn>
              <a:cxn ang="0">
                <a:pos x="connsiteX29723" y="connsiteY29723"/>
              </a:cxn>
              <a:cxn ang="0">
                <a:pos x="connsiteX29724" y="connsiteY29724"/>
              </a:cxn>
              <a:cxn ang="0">
                <a:pos x="connsiteX29725" y="connsiteY29725"/>
              </a:cxn>
              <a:cxn ang="0">
                <a:pos x="connsiteX29726" y="connsiteY29726"/>
              </a:cxn>
              <a:cxn ang="0">
                <a:pos x="connsiteX29727" y="connsiteY29727"/>
              </a:cxn>
              <a:cxn ang="0">
                <a:pos x="connsiteX29728" y="connsiteY29728"/>
              </a:cxn>
              <a:cxn ang="0">
                <a:pos x="connsiteX29729" y="connsiteY29729"/>
              </a:cxn>
              <a:cxn ang="0">
                <a:pos x="connsiteX29730" y="connsiteY29730"/>
              </a:cxn>
              <a:cxn ang="0">
                <a:pos x="connsiteX29731" y="connsiteY29731"/>
              </a:cxn>
              <a:cxn ang="0">
                <a:pos x="connsiteX29732" y="connsiteY29732"/>
              </a:cxn>
              <a:cxn ang="0">
                <a:pos x="connsiteX29733" y="connsiteY29733"/>
              </a:cxn>
              <a:cxn ang="0">
                <a:pos x="connsiteX29734" y="connsiteY29734"/>
              </a:cxn>
              <a:cxn ang="0">
                <a:pos x="connsiteX29735" y="connsiteY29735"/>
              </a:cxn>
              <a:cxn ang="0">
                <a:pos x="connsiteX29736" y="connsiteY29736"/>
              </a:cxn>
              <a:cxn ang="0">
                <a:pos x="connsiteX29737" y="connsiteY29737"/>
              </a:cxn>
              <a:cxn ang="0">
                <a:pos x="connsiteX29738" y="connsiteY29738"/>
              </a:cxn>
              <a:cxn ang="0">
                <a:pos x="connsiteX29739" y="connsiteY29739"/>
              </a:cxn>
              <a:cxn ang="0">
                <a:pos x="connsiteX29740" y="connsiteY29740"/>
              </a:cxn>
              <a:cxn ang="0">
                <a:pos x="connsiteX29741" y="connsiteY29741"/>
              </a:cxn>
              <a:cxn ang="0">
                <a:pos x="connsiteX29742" y="connsiteY29742"/>
              </a:cxn>
              <a:cxn ang="0">
                <a:pos x="connsiteX29743" y="connsiteY29743"/>
              </a:cxn>
              <a:cxn ang="0">
                <a:pos x="connsiteX29744" y="connsiteY29744"/>
              </a:cxn>
              <a:cxn ang="0">
                <a:pos x="connsiteX29745" y="connsiteY29745"/>
              </a:cxn>
              <a:cxn ang="0">
                <a:pos x="connsiteX29746" y="connsiteY29746"/>
              </a:cxn>
              <a:cxn ang="0">
                <a:pos x="connsiteX29747" y="connsiteY29747"/>
              </a:cxn>
              <a:cxn ang="0">
                <a:pos x="connsiteX29748" y="connsiteY29748"/>
              </a:cxn>
              <a:cxn ang="0">
                <a:pos x="connsiteX29749" y="connsiteY29749"/>
              </a:cxn>
              <a:cxn ang="0">
                <a:pos x="connsiteX29750" y="connsiteY29750"/>
              </a:cxn>
              <a:cxn ang="0">
                <a:pos x="connsiteX29751" y="connsiteY29751"/>
              </a:cxn>
              <a:cxn ang="0">
                <a:pos x="connsiteX29752" y="connsiteY29752"/>
              </a:cxn>
              <a:cxn ang="0">
                <a:pos x="connsiteX29753" y="connsiteY29753"/>
              </a:cxn>
              <a:cxn ang="0">
                <a:pos x="connsiteX29754" y="connsiteY29754"/>
              </a:cxn>
              <a:cxn ang="0">
                <a:pos x="connsiteX29755" y="connsiteY29755"/>
              </a:cxn>
              <a:cxn ang="0">
                <a:pos x="connsiteX29756" y="connsiteY29756"/>
              </a:cxn>
              <a:cxn ang="0">
                <a:pos x="connsiteX29757" y="connsiteY29757"/>
              </a:cxn>
              <a:cxn ang="0">
                <a:pos x="connsiteX29758" y="connsiteY29758"/>
              </a:cxn>
              <a:cxn ang="0">
                <a:pos x="connsiteX29759" y="connsiteY29759"/>
              </a:cxn>
              <a:cxn ang="0">
                <a:pos x="connsiteX29760" y="connsiteY29760"/>
              </a:cxn>
              <a:cxn ang="0">
                <a:pos x="connsiteX29761" y="connsiteY29761"/>
              </a:cxn>
              <a:cxn ang="0">
                <a:pos x="connsiteX29762" y="connsiteY29762"/>
              </a:cxn>
              <a:cxn ang="0">
                <a:pos x="connsiteX29763" y="connsiteY29763"/>
              </a:cxn>
              <a:cxn ang="0">
                <a:pos x="connsiteX29764" y="connsiteY29764"/>
              </a:cxn>
              <a:cxn ang="0">
                <a:pos x="connsiteX29765" y="connsiteY29765"/>
              </a:cxn>
              <a:cxn ang="0">
                <a:pos x="connsiteX29766" y="connsiteY29766"/>
              </a:cxn>
              <a:cxn ang="0">
                <a:pos x="connsiteX29767" y="connsiteY29767"/>
              </a:cxn>
              <a:cxn ang="0">
                <a:pos x="connsiteX29768" y="connsiteY29768"/>
              </a:cxn>
              <a:cxn ang="0">
                <a:pos x="connsiteX29769" y="connsiteY29769"/>
              </a:cxn>
              <a:cxn ang="0">
                <a:pos x="connsiteX29770" y="connsiteY29770"/>
              </a:cxn>
              <a:cxn ang="0">
                <a:pos x="connsiteX29771" y="connsiteY29771"/>
              </a:cxn>
              <a:cxn ang="0">
                <a:pos x="connsiteX29772" y="connsiteY29772"/>
              </a:cxn>
              <a:cxn ang="0">
                <a:pos x="connsiteX29773" y="connsiteY29773"/>
              </a:cxn>
              <a:cxn ang="0">
                <a:pos x="connsiteX29774" y="connsiteY29774"/>
              </a:cxn>
              <a:cxn ang="0">
                <a:pos x="connsiteX29775" y="connsiteY29775"/>
              </a:cxn>
              <a:cxn ang="0">
                <a:pos x="connsiteX29776" y="connsiteY29776"/>
              </a:cxn>
              <a:cxn ang="0">
                <a:pos x="connsiteX29777" y="connsiteY29777"/>
              </a:cxn>
              <a:cxn ang="0">
                <a:pos x="connsiteX29778" y="connsiteY29778"/>
              </a:cxn>
              <a:cxn ang="0">
                <a:pos x="connsiteX29779" y="connsiteY29779"/>
              </a:cxn>
              <a:cxn ang="0">
                <a:pos x="connsiteX29780" y="connsiteY29780"/>
              </a:cxn>
              <a:cxn ang="0">
                <a:pos x="connsiteX29781" y="connsiteY29781"/>
              </a:cxn>
              <a:cxn ang="0">
                <a:pos x="connsiteX29782" y="connsiteY29782"/>
              </a:cxn>
              <a:cxn ang="0">
                <a:pos x="connsiteX29783" y="connsiteY29783"/>
              </a:cxn>
              <a:cxn ang="0">
                <a:pos x="connsiteX29784" y="connsiteY29784"/>
              </a:cxn>
              <a:cxn ang="0">
                <a:pos x="connsiteX29785" y="connsiteY29785"/>
              </a:cxn>
              <a:cxn ang="0">
                <a:pos x="connsiteX29786" y="connsiteY29786"/>
              </a:cxn>
              <a:cxn ang="0">
                <a:pos x="connsiteX29787" y="connsiteY29787"/>
              </a:cxn>
              <a:cxn ang="0">
                <a:pos x="connsiteX29788" y="connsiteY29788"/>
              </a:cxn>
              <a:cxn ang="0">
                <a:pos x="connsiteX29789" y="connsiteY29789"/>
              </a:cxn>
              <a:cxn ang="0">
                <a:pos x="connsiteX29790" y="connsiteY29790"/>
              </a:cxn>
              <a:cxn ang="0">
                <a:pos x="connsiteX29791" y="connsiteY29791"/>
              </a:cxn>
              <a:cxn ang="0">
                <a:pos x="connsiteX29792" y="connsiteY29792"/>
              </a:cxn>
              <a:cxn ang="0">
                <a:pos x="connsiteX29793" y="connsiteY29793"/>
              </a:cxn>
              <a:cxn ang="0">
                <a:pos x="connsiteX29794" y="connsiteY29794"/>
              </a:cxn>
              <a:cxn ang="0">
                <a:pos x="connsiteX29795" y="connsiteY29795"/>
              </a:cxn>
              <a:cxn ang="0">
                <a:pos x="connsiteX29796" y="connsiteY29796"/>
              </a:cxn>
              <a:cxn ang="0">
                <a:pos x="connsiteX29797" y="connsiteY29797"/>
              </a:cxn>
              <a:cxn ang="0">
                <a:pos x="connsiteX29798" y="connsiteY29798"/>
              </a:cxn>
              <a:cxn ang="0">
                <a:pos x="connsiteX29799" y="connsiteY29799"/>
              </a:cxn>
              <a:cxn ang="0">
                <a:pos x="connsiteX29800" y="connsiteY29800"/>
              </a:cxn>
              <a:cxn ang="0">
                <a:pos x="connsiteX29801" y="connsiteY29801"/>
              </a:cxn>
              <a:cxn ang="0">
                <a:pos x="connsiteX29802" y="connsiteY29802"/>
              </a:cxn>
              <a:cxn ang="0">
                <a:pos x="connsiteX29803" y="connsiteY29803"/>
              </a:cxn>
              <a:cxn ang="0">
                <a:pos x="connsiteX29804" y="connsiteY29804"/>
              </a:cxn>
              <a:cxn ang="0">
                <a:pos x="connsiteX29805" y="connsiteY29805"/>
              </a:cxn>
              <a:cxn ang="0">
                <a:pos x="connsiteX29806" y="connsiteY29806"/>
              </a:cxn>
              <a:cxn ang="0">
                <a:pos x="connsiteX29807" y="connsiteY29807"/>
              </a:cxn>
              <a:cxn ang="0">
                <a:pos x="connsiteX29808" y="connsiteY29808"/>
              </a:cxn>
              <a:cxn ang="0">
                <a:pos x="connsiteX29809" y="connsiteY29809"/>
              </a:cxn>
              <a:cxn ang="0">
                <a:pos x="connsiteX29810" y="connsiteY29810"/>
              </a:cxn>
              <a:cxn ang="0">
                <a:pos x="connsiteX29811" y="connsiteY29811"/>
              </a:cxn>
              <a:cxn ang="0">
                <a:pos x="connsiteX29812" y="connsiteY29812"/>
              </a:cxn>
              <a:cxn ang="0">
                <a:pos x="connsiteX29813" y="connsiteY29813"/>
              </a:cxn>
              <a:cxn ang="0">
                <a:pos x="connsiteX29814" y="connsiteY29814"/>
              </a:cxn>
              <a:cxn ang="0">
                <a:pos x="connsiteX29815" y="connsiteY29815"/>
              </a:cxn>
              <a:cxn ang="0">
                <a:pos x="connsiteX29816" y="connsiteY29816"/>
              </a:cxn>
              <a:cxn ang="0">
                <a:pos x="connsiteX29817" y="connsiteY29817"/>
              </a:cxn>
              <a:cxn ang="0">
                <a:pos x="connsiteX29818" y="connsiteY29818"/>
              </a:cxn>
              <a:cxn ang="0">
                <a:pos x="connsiteX29819" y="connsiteY29819"/>
              </a:cxn>
              <a:cxn ang="0">
                <a:pos x="connsiteX29820" y="connsiteY29820"/>
              </a:cxn>
              <a:cxn ang="0">
                <a:pos x="connsiteX29821" y="connsiteY29821"/>
              </a:cxn>
              <a:cxn ang="0">
                <a:pos x="connsiteX29822" y="connsiteY29822"/>
              </a:cxn>
              <a:cxn ang="0">
                <a:pos x="connsiteX29823" y="connsiteY29823"/>
              </a:cxn>
              <a:cxn ang="0">
                <a:pos x="connsiteX29824" y="connsiteY29824"/>
              </a:cxn>
              <a:cxn ang="0">
                <a:pos x="connsiteX29825" y="connsiteY29825"/>
              </a:cxn>
              <a:cxn ang="0">
                <a:pos x="connsiteX29826" y="connsiteY29826"/>
              </a:cxn>
              <a:cxn ang="0">
                <a:pos x="connsiteX29827" y="connsiteY29827"/>
              </a:cxn>
              <a:cxn ang="0">
                <a:pos x="connsiteX29828" y="connsiteY29828"/>
              </a:cxn>
              <a:cxn ang="0">
                <a:pos x="connsiteX29829" y="connsiteY29829"/>
              </a:cxn>
              <a:cxn ang="0">
                <a:pos x="connsiteX29830" y="connsiteY29830"/>
              </a:cxn>
              <a:cxn ang="0">
                <a:pos x="connsiteX29831" y="connsiteY29831"/>
              </a:cxn>
              <a:cxn ang="0">
                <a:pos x="connsiteX29832" y="connsiteY29832"/>
              </a:cxn>
              <a:cxn ang="0">
                <a:pos x="connsiteX29833" y="connsiteY29833"/>
              </a:cxn>
              <a:cxn ang="0">
                <a:pos x="connsiteX29834" y="connsiteY29834"/>
              </a:cxn>
              <a:cxn ang="0">
                <a:pos x="connsiteX29835" y="connsiteY29835"/>
              </a:cxn>
              <a:cxn ang="0">
                <a:pos x="connsiteX29836" y="connsiteY29836"/>
              </a:cxn>
              <a:cxn ang="0">
                <a:pos x="connsiteX29837" y="connsiteY29837"/>
              </a:cxn>
              <a:cxn ang="0">
                <a:pos x="connsiteX29838" y="connsiteY29838"/>
              </a:cxn>
              <a:cxn ang="0">
                <a:pos x="connsiteX29839" y="connsiteY29839"/>
              </a:cxn>
              <a:cxn ang="0">
                <a:pos x="connsiteX29840" y="connsiteY29840"/>
              </a:cxn>
              <a:cxn ang="0">
                <a:pos x="connsiteX29841" y="connsiteY29841"/>
              </a:cxn>
              <a:cxn ang="0">
                <a:pos x="connsiteX29842" y="connsiteY29842"/>
              </a:cxn>
              <a:cxn ang="0">
                <a:pos x="connsiteX29843" y="connsiteY29843"/>
              </a:cxn>
              <a:cxn ang="0">
                <a:pos x="connsiteX29844" y="connsiteY29844"/>
              </a:cxn>
              <a:cxn ang="0">
                <a:pos x="connsiteX29845" y="connsiteY29845"/>
              </a:cxn>
              <a:cxn ang="0">
                <a:pos x="connsiteX29846" y="connsiteY29846"/>
              </a:cxn>
              <a:cxn ang="0">
                <a:pos x="connsiteX29847" y="connsiteY29847"/>
              </a:cxn>
              <a:cxn ang="0">
                <a:pos x="connsiteX29848" y="connsiteY29848"/>
              </a:cxn>
              <a:cxn ang="0">
                <a:pos x="connsiteX29849" y="connsiteY29849"/>
              </a:cxn>
              <a:cxn ang="0">
                <a:pos x="connsiteX29850" y="connsiteY29850"/>
              </a:cxn>
              <a:cxn ang="0">
                <a:pos x="connsiteX29851" y="connsiteY29851"/>
              </a:cxn>
              <a:cxn ang="0">
                <a:pos x="connsiteX29852" y="connsiteY29852"/>
              </a:cxn>
              <a:cxn ang="0">
                <a:pos x="connsiteX29853" y="connsiteY29853"/>
              </a:cxn>
              <a:cxn ang="0">
                <a:pos x="connsiteX29854" y="connsiteY29854"/>
              </a:cxn>
              <a:cxn ang="0">
                <a:pos x="connsiteX29855" y="connsiteY29855"/>
              </a:cxn>
              <a:cxn ang="0">
                <a:pos x="connsiteX29856" y="connsiteY29856"/>
              </a:cxn>
              <a:cxn ang="0">
                <a:pos x="connsiteX29857" y="connsiteY29857"/>
              </a:cxn>
              <a:cxn ang="0">
                <a:pos x="connsiteX29858" y="connsiteY29858"/>
              </a:cxn>
              <a:cxn ang="0">
                <a:pos x="connsiteX29859" y="connsiteY29859"/>
              </a:cxn>
              <a:cxn ang="0">
                <a:pos x="connsiteX29860" y="connsiteY29860"/>
              </a:cxn>
              <a:cxn ang="0">
                <a:pos x="connsiteX29861" y="connsiteY29861"/>
              </a:cxn>
              <a:cxn ang="0">
                <a:pos x="connsiteX29862" y="connsiteY29862"/>
              </a:cxn>
              <a:cxn ang="0">
                <a:pos x="connsiteX29863" y="connsiteY29863"/>
              </a:cxn>
              <a:cxn ang="0">
                <a:pos x="connsiteX29864" y="connsiteY29864"/>
              </a:cxn>
              <a:cxn ang="0">
                <a:pos x="connsiteX29865" y="connsiteY29865"/>
              </a:cxn>
              <a:cxn ang="0">
                <a:pos x="connsiteX29866" y="connsiteY29866"/>
              </a:cxn>
              <a:cxn ang="0">
                <a:pos x="connsiteX29867" y="connsiteY29867"/>
              </a:cxn>
              <a:cxn ang="0">
                <a:pos x="connsiteX29868" y="connsiteY29868"/>
              </a:cxn>
              <a:cxn ang="0">
                <a:pos x="connsiteX29869" y="connsiteY29869"/>
              </a:cxn>
              <a:cxn ang="0">
                <a:pos x="connsiteX29870" y="connsiteY29870"/>
              </a:cxn>
              <a:cxn ang="0">
                <a:pos x="connsiteX29871" y="connsiteY29871"/>
              </a:cxn>
              <a:cxn ang="0">
                <a:pos x="connsiteX29872" y="connsiteY29872"/>
              </a:cxn>
              <a:cxn ang="0">
                <a:pos x="connsiteX29873" y="connsiteY29873"/>
              </a:cxn>
              <a:cxn ang="0">
                <a:pos x="connsiteX29874" y="connsiteY29874"/>
              </a:cxn>
              <a:cxn ang="0">
                <a:pos x="connsiteX29875" y="connsiteY29875"/>
              </a:cxn>
              <a:cxn ang="0">
                <a:pos x="connsiteX29876" y="connsiteY29876"/>
              </a:cxn>
              <a:cxn ang="0">
                <a:pos x="connsiteX29877" y="connsiteY29877"/>
              </a:cxn>
              <a:cxn ang="0">
                <a:pos x="connsiteX29878" y="connsiteY29878"/>
              </a:cxn>
              <a:cxn ang="0">
                <a:pos x="connsiteX29879" y="connsiteY29879"/>
              </a:cxn>
              <a:cxn ang="0">
                <a:pos x="connsiteX29880" y="connsiteY29880"/>
              </a:cxn>
              <a:cxn ang="0">
                <a:pos x="connsiteX29881" y="connsiteY29881"/>
              </a:cxn>
              <a:cxn ang="0">
                <a:pos x="connsiteX29882" y="connsiteY29882"/>
              </a:cxn>
              <a:cxn ang="0">
                <a:pos x="connsiteX29883" y="connsiteY29883"/>
              </a:cxn>
              <a:cxn ang="0">
                <a:pos x="connsiteX29884" y="connsiteY29884"/>
              </a:cxn>
              <a:cxn ang="0">
                <a:pos x="connsiteX29885" y="connsiteY29885"/>
              </a:cxn>
              <a:cxn ang="0">
                <a:pos x="connsiteX29886" y="connsiteY29886"/>
              </a:cxn>
              <a:cxn ang="0">
                <a:pos x="connsiteX29887" y="connsiteY29887"/>
              </a:cxn>
              <a:cxn ang="0">
                <a:pos x="connsiteX29888" y="connsiteY29888"/>
              </a:cxn>
              <a:cxn ang="0">
                <a:pos x="connsiteX29889" y="connsiteY29889"/>
              </a:cxn>
              <a:cxn ang="0">
                <a:pos x="connsiteX29890" y="connsiteY29890"/>
              </a:cxn>
              <a:cxn ang="0">
                <a:pos x="connsiteX29891" y="connsiteY29891"/>
              </a:cxn>
              <a:cxn ang="0">
                <a:pos x="connsiteX29892" y="connsiteY29892"/>
              </a:cxn>
              <a:cxn ang="0">
                <a:pos x="connsiteX29893" y="connsiteY29893"/>
              </a:cxn>
              <a:cxn ang="0">
                <a:pos x="connsiteX29894" y="connsiteY29894"/>
              </a:cxn>
              <a:cxn ang="0">
                <a:pos x="connsiteX29895" y="connsiteY29895"/>
              </a:cxn>
              <a:cxn ang="0">
                <a:pos x="connsiteX29896" y="connsiteY29896"/>
              </a:cxn>
              <a:cxn ang="0">
                <a:pos x="connsiteX29897" y="connsiteY29897"/>
              </a:cxn>
              <a:cxn ang="0">
                <a:pos x="connsiteX29898" y="connsiteY29898"/>
              </a:cxn>
              <a:cxn ang="0">
                <a:pos x="connsiteX29899" y="connsiteY29899"/>
              </a:cxn>
              <a:cxn ang="0">
                <a:pos x="connsiteX29900" y="connsiteY29900"/>
              </a:cxn>
              <a:cxn ang="0">
                <a:pos x="connsiteX29901" y="connsiteY29901"/>
              </a:cxn>
              <a:cxn ang="0">
                <a:pos x="connsiteX29902" y="connsiteY29902"/>
              </a:cxn>
              <a:cxn ang="0">
                <a:pos x="connsiteX29903" y="connsiteY29903"/>
              </a:cxn>
              <a:cxn ang="0">
                <a:pos x="connsiteX29904" y="connsiteY29904"/>
              </a:cxn>
              <a:cxn ang="0">
                <a:pos x="connsiteX29905" y="connsiteY29905"/>
              </a:cxn>
              <a:cxn ang="0">
                <a:pos x="connsiteX29906" y="connsiteY29906"/>
              </a:cxn>
              <a:cxn ang="0">
                <a:pos x="connsiteX29907" y="connsiteY29907"/>
              </a:cxn>
              <a:cxn ang="0">
                <a:pos x="connsiteX29908" y="connsiteY29908"/>
              </a:cxn>
              <a:cxn ang="0">
                <a:pos x="connsiteX29909" y="connsiteY29909"/>
              </a:cxn>
              <a:cxn ang="0">
                <a:pos x="connsiteX29910" y="connsiteY29910"/>
              </a:cxn>
              <a:cxn ang="0">
                <a:pos x="connsiteX29911" y="connsiteY29911"/>
              </a:cxn>
              <a:cxn ang="0">
                <a:pos x="connsiteX29912" y="connsiteY29912"/>
              </a:cxn>
              <a:cxn ang="0">
                <a:pos x="connsiteX29913" y="connsiteY29913"/>
              </a:cxn>
              <a:cxn ang="0">
                <a:pos x="connsiteX29914" y="connsiteY29914"/>
              </a:cxn>
              <a:cxn ang="0">
                <a:pos x="connsiteX29915" y="connsiteY29915"/>
              </a:cxn>
              <a:cxn ang="0">
                <a:pos x="connsiteX29916" y="connsiteY29916"/>
              </a:cxn>
              <a:cxn ang="0">
                <a:pos x="connsiteX29917" y="connsiteY29917"/>
              </a:cxn>
              <a:cxn ang="0">
                <a:pos x="connsiteX29918" y="connsiteY29918"/>
              </a:cxn>
              <a:cxn ang="0">
                <a:pos x="connsiteX29919" y="connsiteY29919"/>
              </a:cxn>
              <a:cxn ang="0">
                <a:pos x="connsiteX29920" y="connsiteY29920"/>
              </a:cxn>
              <a:cxn ang="0">
                <a:pos x="connsiteX29921" y="connsiteY29921"/>
              </a:cxn>
              <a:cxn ang="0">
                <a:pos x="connsiteX29922" y="connsiteY29922"/>
              </a:cxn>
              <a:cxn ang="0">
                <a:pos x="connsiteX29923" y="connsiteY29923"/>
              </a:cxn>
              <a:cxn ang="0">
                <a:pos x="connsiteX29924" y="connsiteY29924"/>
              </a:cxn>
              <a:cxn ang="0">
                <a:pos x="connsiteX29925" y="connsiteY29925"/>
              </a:cxn>
              <a:cxn ang="0">
                <a:pos x="connsiteX29926" y="connsiteY29926"/>
              </a:cxn>
              <a:cxn ang="0">
                <a:pos x="connsiteX29927" y="connsiteY29927"/>
              </a:cxn>
              <a:cxn ang="0">
                <a:pos x="connsiteX29928" y="connsiteY29928"/>
              </a:cxn>
              <a:cxn ang="0">
                <a:pos x="connsiteX29929" y="connsiteY29929"/>
              </a:cxn>
              <a:cxn ang="0">
                <a:pos x="connsiteX29930" y="connsiteY29930"/>
              </a:cxn>
              <a:cxn ang="0">
                <a:pos x="connsiteX29931" y="connsiteY29931"/>
              </a:cxn>
              <a:cxn ang="0">
                <a:pos x="connsiteX29932" y="connsiteY29932"/>
              </a:cxn>
              <a:cxn ang="0">
                <a:pos x="connsiteX29933" y="connsiteY29933"/>
              </a:cxn>
              <a:cxn ang="0">
                <a:pos x="connsiteX29934" y="connsiteY29934"/>
              </a:cxn>
              <a:cxn ang="0">
                <a:pos x="connsiteX29935" y="connsiteY29935"/>
              </a:cxn>
              <a:cxn ang="0">
                <a:pos x="connsiteX29936" y="connsiteY29936"/>
              </a:cxn>
              <a:cxn ang="0">
                <a:pos x="connsiteX29937" y="connsiteY29937"/>
              </a:cxn>
              <a:cxn ang="0">
                <a:pos x="connsiteX29938" y="connsiteY29938"/>
              </a:cxn>
              <a:cxn ang="0">
                <a:pos x="connsiteX29939" y="connsiteY29939"/>
              </a:cxn>
              <a:cxn ang="0">
                <a:pos x="connsiteX29940" y="connsiteY29940"/>
              </a:cxn>
              <a:cxn ang="0">
                <a:pos x="connsiteX29941" y="connsiteY29941"/>
              </a:cxn>
              <a:cxn ang="0">
                <a:pos x="connsiteX29942" y="connsiteY29942"/>
              </a:cxn>
              <a:cxn ang="0">
                <a:pos x="connsiteX29943" y="connsiteY29943"/>
              </a:cxn>
              <a:cxn ang="0">
                <a:pos x="connsiteX29944" y="connsiteY29944"/>
              </a:cxn>
              <a:cxn ang="0">
                <a:pos x="connsiteX29945" y="connsiteY29945"/>
              </a:cxn>
              <a:cxn ang="0">
                <a:pos x="connsiteX29946" y="connsiteY29946"/>
              </a:cxn>
              <a:cxn ang="0">
                <a:pos x="connsiteX29947" y="connsiteY29947"/>
              </a:cxn>
              <a:cxn ang="0">
                <a:pos x="connsiteX29948" y="connsiteY29948"/>
              </a:cxn>
              <a:cxn ang="0">
                <a:pos x="connsiteX29949" y="connsiteY29949"/>
              </a:cxn>
              <a:cxn ang="0">
                <a:pos x="connsiteX29950" y="connsiteY29950"/>
              </a:cxn>
              <a:cxn ang="0">
                <a:pos x="connsiteX29951" y="connsiteY29951"/>
              </a:cxn>
              <a:cxn ang="0">
                <a:pos x="connsiteX29952" y="connsiteY29952"/>
              </a:cxn>
              <a:cxn ang="0">
                <a:pos x="connsiteX29953" y="connsiteY29953"/>
              </a:cxn>
              <a:cxn ang="0">
                <a:pos x="connsiteX29954" y="connsiteY29954"/>
              </a:cxn>
              <a:cxn ang="0">
                <a:pos x="connsiteX29955" y="connsiteY29955"/>
              </a:cxn>
              <a:cxn ang="0">
                <a:pos x="connsiteX29956" y="connsiteY29956"/>
              </a:cxn>
              <a:cxn ang="0">
                <a:pos x="connsiteX29957" y="connsiteY29957"/>
              </a:cxn>
              <a:cxn ang="0">
                <a:pos x="connsiteX29958" y="connsiteY29958"/>
              </a:cxn>
              <a:cxn ang="0">
                <a:pos x="connsiteX29959" y="connsiteY29959"/>
              </a:cxn>
              <a:cxn ang="0">
                <a:pos x="connsiteX29960" y="connsiteY29960"/>
              </a:cxn>
              <a:cxn ang="0">
                <a:pos x="connsiteX29961" y="connsiteY29961"/>
              </a:cxn>
              <a:cxn ang="0">
                <a:pos x="connsiteX29962" y="connsiteY29962"/>
              </a:cxn>
              <a:cxn ang="0">
                <a:pos x="connsiteX29963" y="connsiteY29963"/>
              </a:cxn>
              <a:cxn ang="0">
                <a:pos x="connsiteX29964" y="connsiteY29964"/>
              </a:cxn>
              <a:cxn ang="0">
                <a:pos x="connsiteX29965" y="connsiteY29965"/>
              </a:cxn>
              <a:cxn ang="0">
                <a:pos x="connsiteX29966" y="connsiteY29966"/>
              </a:cxn>
              <a:cxn ang="0">
                <a:pos x="connsiteX29967" y="connsiteY29967"/>
              </a:cxn>
              <a:cxn ang="0">
                <a:pos x="connsiteX29968" y="connsiteY29968"/>
              </a:cxn>
              <a:cxn ang="0">
                <a:pos x="connsiteX29969" y="connsiteY29969"/>
              </a:cxn>
              <a:cxn ang="0">
                <a:pos x="connsiteX29970" y="connsiteY29970"/>
              </a:cxn>
              <a:cxn ang="0">
                <a:pos x="connsiteX29971" y="connsiteY29971"/>
              </a:cxn>
              <a:cxn ang="0">
                <a:pos x="connsiteX29972" y="connsiteY29972"/>
              </a:cxn>
              <a:cxn ang="0">
                <a:pos x="connsiteX29973" y="connsiteY29973"/>
              </a:cxn>
              <a:cxn ang="0">
                <a:pos x="connsiteX29974" y="connsiteY29974"/>
              </a:cxn>
              <a:cxn ang="0">
                <a:pos x="connsiteX29975" y="connsiteY29975"/>
              </a:cxn>
              <a:cxn ang="0">
                <a:pos x="connsiteX29976" y="connsiteY29976"/>
              </a:cxn>
              <a:cxn ang="0">
                <a:pos x="connsiteX29977" y="connsiteY29977"/>
              </a:cxn>
              <a:cxn ang="0">
                <a:pos x="connsiteX29978" y="connsiteY29978"/>
              </a:cxn>
              <a:cxn ang="0">
                <a:pos x="connsiteX29979" y="connsiteY29979"/>
              </a:cxn>
              <a:cxn ang="0">
                <a:pos x="connsiteX29980" y="connsiteY29980"/>
              </a:cxn>
              <a:cxn ang="0">
                <a:pos x="connsiteX29981" y="connsiteY29981"/>
              </a:cxn>
              <a:cxn ang="0">
                <a:pos x="connsiteX29982" y="connsiteY29982"/>
              </a:cxn>
              <a:cxn ang="0">
                <a:pos x="connsiteX29983" y="connsiteY29983"/>
              </a:cxn>
              <a:cxn ang="0">
                <a:pos x="connsiteX29984" y="connsiteY29984"/>
              </a:cxn>
              <a:cxn ang="0">
                <a:pos x="connsiteX29985" y="connsiteY29985"/>
              </a:cxn>
              <a:cxn ang="0">
                <a:pos x="connsiteX29986" y="connsiteY29986"/>
              </a:cxn>
              <a:cxn ang="0">
                <a:pos x="connsiteX29987" y="connsiteY29987"/>
              </a:cxn>
              <a:cxn ang="0">
                <a:pos x="connsiteX29988" y="connsiteY29988"/>
              </a:cxn>
              <a:cxn ang="0">
                <a:pos x="connsiteX29989" y="connsiteY29989"/>
              </a:cxn>
              <a:cxn ang="0">
                <a:pos x="connsiteX29990" y="connsiteY29990"/>
              </a:cxn>
              <a:cxn ang="0">
                <a:pos x="connsiteX29991" y="connsiteY29991"/>
              </a:cxn>
              <a:cxn ang="0">
                <a:pos x="connsiteX29992" y="connsiteY29992"/>
              </a:cxn>
              <a:cxn ang="0">
                <a:pos x="connsiteX29993" y="connsiteY29993"/>
              </a:cxn>
              <a:cxn ang="0">
                <a:pos x="connsiteX29994" y="connsiteY29994"/>
              </a:cxn>
              <a:cxn ang="0">
                <a:pos x="connsiteX29995" y="connsiteY29995"/>
              </a:cxn>
              <a:cxn ang="0">
                <a:pos x="connsiteX29996" y="connsiteY29996"/>
              </a:cxn>
              <a:cxn ang="0">
                <a:pos x="connsiteX29997" y="connsiteY29997"/>
              </a:cxn>
              <a:cxn ang="0">
                <a:pos x="connsiteX29998" y="connsiteY29998"/>
              </a:cxn>
              <a:cxn ang="0">
                <a:pos x="connsiteX29999" y="connsiteY29999"/>
              </a:cxn>
              <a:cxn ang="0">
                <a:pos x="connsiteX30000" y="connsiteY30000"/>
              </a:cxn>
              <a:cxn ang="0">
                <a:pos x="connsiteX30001" y="connsiteY30001"/>
              </a:cxn>
              <a:cxn ang="0">
                <a:pos x="connsiteX30002" y="connsiteY30002"/>
              </a:cxn>
              <a:cxn ang="0">
                <a:pos x="connsiteX30003" y="connsiteY30003"/>
              </a:cxn>
              <a:cxn ang="0">
                <a:pos x="connsiteX30004" y="connsiteY30004"/>
              </a:cxn>
              <a:cxn ang="0">
                <a:pos x="connsiteX30005" y="connsiteY30005"/>
              </a:cxn>
              <a:cxn ang="0">
                <a:pos x="connsiteX30006" y="connsiteY30006"/>
              </a:cxn>
              <a:cxn ang="0">
                <a:pos x="connsiteX30007" y="connsiteY30007"/>
              </a:cxn>
              <a:cxn ang="0">
                <a:pos x="connsiteX30008" y="connsiteY30008"/>
              </a:cxn>
              <a:cxn ang="0">
                <a:pos x="connsiteX30009" y="connsiteY30009"/>
              </a:cxn>
              <a:cxn ang="0">
                <a:pos x="connsiteX30010" y="connsiteY30010"/>
              </a:cxn>
              <a:cxn ang="0">
                <a:pos x="connsiteX30011" y="connsiteY30011"/>
              </a:cxn>
              <a:cxn ang="0">
                <a:pos x="connsiteX30012" y="connsiteY30012"/>
              </a:cxn>
              <a:cxn ang="0">
                <a:pos x="connsiteX30013" y="connsiteY30013"/>
              </a:cxn>
              <a:cxn ang="0">
                <a:pos x="connsiteX30014" y="connsiteY30014"/>
              </a:cxn>
              <a:cxn ang="0">
                <a:pos x="connsiteX30015" y="connsiteY30015"/>
              </a:cxn>
              <a:cxn ang="0">
                <a:pos x="connsiteX30016" y="connsiteY30016"/>
              </a:cxn>
              <a:cxn ang="0">
                <a:pos x="connsiteX30017" y="connsiteY30017"/>
              </a:cxn>
              <a:cxn ang="0">
                <a:pos x="connsiteX30018" y="connsiteY30018"/>
              </a:cxn>
              <a:cxn ang="0">
                <a:pos x="connsiteX30019" y="connsiteY30019"/>
              </a:cxn>
              <a:cxn ang="0">
                <a:pos x="connsiteX30020" y="connsiteY30020"/>
              </a:cxn>
              <a:cxn ang="0">
                <a:pos x="connsiteX30021" y="connsiteY30021"/>
              </a:cxn>
              <a:cxn ang="0">
                <a:pos x="connsiteX30022" y="connsiteY30022"/>
              </a:cxn>
              <a:cxn ang="0">
                <a:pos x="connsiteX30023" y="connsiteY30023"/>
              </a:cxn>
              <a:cxn ang="0">
                <a:pos x="connsiteX30024" y="connsiteY30024"/>
              </a:cxn>
              <a:cxn ang="0">
                <a:pos x="connsiteX30025" y="connsiteY30025"/>
              </a:cxn>
              <a:cxn ang="0">
                <a:pos x="connsiteX30026" y="connsiteY30026"/>
              </a:cxn>
              <a:cxn ang="0">
                <a:pos x="connsiteX30027" y="connsiteY30027"/>
              </a:cxn>
              <a:cxn ang="0">
                <a:pos x="connsiteX30028" y="connsiteY30028"/>
              </a:cxn>
              <a:cxn ang="0">
                <a:pos x="connsiteX30029" y="connsiteY30029"/>
              </a:cxn>
              <a:cxn ang="0">
                <a:pos x="connsiteX30030" y="connsiteY30030"/>
              </a:cxn>
              <a:cxn ang="0">
                <a:pos x="connsiteX30031" y="connsiteY30031"/>
              </a:cxn>
              <a:cxn ang="0">
                <a:pos x="connsiteX30032" y="connsiteY30032"/>
              </a:cxn>
              <a:cxn ang="0">
                <a:pos x="connsiteX30033" y="connsiteY30033"/>
              </a:cxn>
              <a:cxn ang="0">
                <a:pos x="connsiteX30034" y="connsiteY30034"/>
              </a:cxn>
              <a:cxn ang="0">
                <a:pos x="connsiteX30035" y="connsiteY30035"/>
              </a:cxn>
              <a:cxn ang="0">
                <a:pos x="connsiteX30036" y="connsiteY30036"/>
              </a:cxn>
              <a:cxn ang="0">
                <a:pos x="connsiteX30037" y="connsiteY30037"/>
              </a:cxn>
              <a:cxn ang="0">
                <a:pos x="connsiteX30038" y="connsiteY30038"/>
              </a:cxn>
              <a:cxn ang="0">
                <a:pos x="connsiteX30039" y="connsiteY30039"/>
              </a:cxn>
              <a:cxn ang="0">
                <a:pos x="connsiteX30040" y="connsiteY30040"/>
              </a:cxn>
              <a:cxn ang="0">
                <a:pos x="connsiteX30041" y="connsiteY30041"/>
              </a:cxn>
              <a:cxn ang="0">
                <a:pos x="connsiteX30042" y="connsiteY30042"/>
              </a:cxn>
              <a:cxn ang="0">
                <a:pos x="connsiteX30043" y="connsiteY30043"/>
              </a:cxn>
              <a:cxn ang="0">
                <a:pos x="connsiteX30044" y="connsiteY30044"/>
              </a:cxn>
              <a:cxn ang="0">
                <a:pos x="connsiteX30045" y="connsiteY30045"/>
              </a:cxn>
              <a:cxn ang="0">
                <a:pos x="connsiteX30046" y="connsiteY30046"/>
              </a:cxn>
              <a:cxn ang="0">
                <a:pos x="connsiteX30047" y="connsiteY30047"/>
              </a:cxn>
              <a:cxn ang="0">
                <a:pos x="connsiteX30048" y="connsiteY30048"/>
              </a:cxn>
              <a:cxn ang="0">
                <a:pos x="connsiteX30049" y="connsiteY30049"/>
              </a:cxn>
              <a:cxn ang="0">
                <a:pos x="connsiteX30050" y="connsiteY30050"/>
              </a:cxn>
              <a:cxn ang="0">
                <a:pos x="connsiteX30051" y="connsiteY30051"/>
              </a:cxn>
              <a:cxn ang="0">
                <a:pos x="connsiteX30052" y="connsiteY30052"/>
              </a:cxn>
              <a:cxn ang="0">
                <a:pos x="connsiteX30053" y="connsiteY30053"/>
              </a:cxn>
              <a:cxn ang="0">
                <a:pos x="connsiteX30054" y="connsiteY30054"/>
              </a:cxn>
              <a:cxn ang="0">
                <a:pos x="connsiteX30055" y="connsiteY30055"/>
              </a:cxn>
              <a:cxn ang="0">
                <a:pos x="connsiteX30056" y="connsiteY30056"/>
              </a:cxn>
              <a:cxn ang="0">
                <a:pos x="connsiteX30057" y="connsiteY30057"/>
              </a:cxn>
              <a:cxn ang="0">
                <a:pos x="connsiteX30058" y="connsiteY30058"/>
              </a:cxn>
              <a:cxn ang="0">
                <a:pos x="connsiteX30059" y="connsiteY30059"/>
              </a:cxn>
              <a:cxn ang="0">
                <a:pos x="connsiteX30060" y="connsiteY30060"/>
              </a:cxn>
              <a:cxn ang="0">
                <a:pos x="connsiteX30061" y="connsiteY30061"/>
              </a:cxn>
              <a:cxn ang="0">
                <a:pos x="connsiteX30062" y="connsiteY30062"/>
              </a:cxn>
              <a:cxn ang="0">
                <a:pos x="connsiteX30063" y="connsiteY30063"/>
              </a:cxn>
              <a:cxn ang="0">
                <a:pos x="connsiteX30064" y="connsiteY30064"/>
              </a:cxn>
              <a:cxn ang="0">
                <a:pos x="connsiteX30065" y="connsiteY30065"/>
              </a:cxn>
              <a:cxn ang="0">
                <a:pos x="connsiteX30066" y="connsiteY30066"/>
              </a:cxn>
              <a:cxn ang="0">
                <a:pos x="connsiteX30067" y="connsiteY30067"/>
              </a:cxn>
              <a:cxn ang="0">
                <a:pos x="connsiteX30068" y="connsiteY30068"/>
              </a:cxn>
              <a:cxn ang="0">
                <a:pos x="connsiteX30069" y="connsiteY30069"/>
              </a:cxn>
              <a:cxn ang="0">
                <a:pos x="connsiteX30070" y="connsiteY30070"/>
              </a:cxn>
              <a:cxn ang="0">
                <a:pos x="connsiteX30071" y="connsiteY30071"/>
              </a:cxn>
              <a:cxn ang="0">
                <a:pos x="connsiteX30072" y="connsiteY30072"/>
              </a:cxn>
              <a:cxn ang="0">
                <a:pos x="connsiteX30073" y="connsiteY30073"/>
              </a:cxn>
              <a:cxn ang="0">
                <a:pos x="connsiteX30074" y="connsiteY30074"/>
              </a:cxn>
              <a:cxn ang="0">
                <a:pos x="connsiteX30075" y="connsiteY30075"/>
              </a:cxn>
              <a:cxn ang="0">
                <a:pos x="connsiteX30076" y="connsiteY30076"/>
              </a:cxn>
              <a:cxn ang="0">
                <a:pos x="connsiteX30077" y="connsiteY30077"/>
              </a:cxn>
              <a:cxn ang="0">
                <a:pos x="connsiteX30078" y="connsiteY30078"/>
              </a:cxn>
              <a:cxn ang="0">
                <a:pos x="connsiteX30079" y="connsiteY30079"/>
              </a:cxn>
              <a:cxn ang="0">
                <a:pos x="connsiteX30080" y="connsiteY30080"/>
              </a:cxn>
              <a:cxn ang="0">
                <a:pos x="connsiteX30081" y="connsiteY30081"/>
              </a:cxn>
              <a:cxn ang="0">
                <a:pos x="connsiteX30082" y="connsiteY30082"/>
              </a:cxn>
              <a:cxn ang="0">
                <a:pos x="connsiteX30083" y="connsiteY30083"/>
              </a:cxn>
              <a:cxn ang="0">
                <a:pos x="connsiteX30084" y="connsiteY30084"/>
              </a:cxn>
              <a:cxn ang="0">
                <a:pos x="connsiteX30085" y="connsiteY30085"/>
              </a:cxn>
              <a:cxn ang="0">
                <a:pos x="connsiteX30086" y="connsiteY30086"/>
              </a:cxn>
              <a:cxn ang="0">
                <a:pos x="connsiteX30087" y="connsiteY30087"/>
              </a:cxn>
              <a:cxn ang="0">
                <a:pos x="connsiteX30088" y="connsiteY30088"/>
              </a:cxn>
              <a:cxn ang="0">
                <a:pos x="connsiteX30089" y="connsiteY30089"/>
              </a:cxn>
              <a:cxn ang="0">
                <a:pos x="connsiteX30090" y="connsiteY30090"/>
              </a:cxn>
              <a:cxn ang="0">
                <a:pos x="connsiteX30091" y="connsiteY30091"/>
              </a:cxn>
              <a:cxn ang="0">
                <a:pos x="connsiteX30092" y="connsiteY30092"/>
              </a:cxn>
              <a:cxn ang="0">
                <a:pos x="connsiteX30093" y="connsiteY30093"/>
              </a:cxn>
              <a:cxn ang="0">
                <a:pos x="connsiteX30094" y="connsiteY30094"/>
              </a:cxn>
              <a:cxn ang="0">
                <a:pos x="connsiteX30095" y="connsiteY30095"/>
              </a:cxn>
              <a:cxn ang="0">
                <a:pos x="connsiteX30096" y="connsiteY30096"/>
              </a:cxn>
              <a:cxn ang="0">
                <a:pos x="connsiteX30097" y="connsiteY30097"/>
              </a:cxn>
              <a:cxn ang="0">
                <a:pos x="connsiteX30098" y="connsiteY30098"/>
              </a:cxn>
              <a:cxn ang="0">
                <a:pos x="connsiteX30099" y="connsiteY30099"/>
              </a:cxn>
              <a:cxn ang="0">
                <a:pos x="connsiteX30100" y="connsiteY30100"/>
              </a:cxn>
              <a:cxn ang="0">
                <a:pos x="connsiteX30101" y="connsiteY30101"/>
              </a:cxn>
              <a:cxn ang="0">
                <a:pos x="connsiteX30102" y="connsiteY30102"/>
              </a:cxn>
              <a:cxn ang="0">
                <a:pos x="connsiteX30103" y="connsiteY30103"/>
              </a:cxn>
              <a:cxn ang="0">
                <a:pos x="connsiteX30104" y="connsiteY30104"/>
              </a:cxn>
              <a:cxn ang="0">
                <a:pos x="connsiteX30105" y="connsiteY30105"/>
              </a:cxn>
              <a:cxn ang="0">
                <a:pos x="connsiteX30106" y="connsiteY30106"/>
              </a:cxn>
              <a:cxn ang="0">
                <a:pos x="connsiteX30107" y="connsiteY30107"/>
              </a:cxn>
              <a:cxn ang="0">
                <a:pos x="connsiteX30108" y="connsiteY30108"/>
              </a:cxn>
              <a:cxn ang="0">
                <a:pos x="connsiteX30109" y="connsiteY30109"/>
              </a:cxn>
              <a:cxn ang="0">
                <a:pos x="connsiteX30110" y="connsiteY30110"/>
              </a:cxn>
              <a:cxn ang="0">
                <a:pos x="connsiteX30111" y="connsiteY30111"/>
              </a:cxn>
              <a:cxn ang="0">
                <a:pos x="connsiteX30112" y="connsiteY30112"/>
              </a:cxn>
              <a:cxn ang="0">
                <a:pos x="connsiteX30113" y="connsiteY30113"/>
              </a:cxn>
              <a:cxn ang="0">
                <a:pos x="connsiteX30114" y="connsiteY30114"/>
              </a:cxn>
              <a:cxn ang="0">
                <a:pos x="connsiteX30115" y="connsiteY30115"/>
              </a:cxn>
              <a:cxn ang="0">
                <a:pos x="connsiteX30116" y="connsiteY30116"/>
              </a:cxn>
              <a:cxn ang="0">
                <a:pos x="connsiteX30117" y="connsiteY30117"/>
              </a:cxn>
              <a:cxn ang="0">
                <a:pos x="connsiteX30118" y="connsiteY30118"/>
              </a:cxn>
              <a:cxn ang="0">
                <a:pos x="connsiteX30119" y="connsiteY30119"/>
              </a:cxn>
              <a:cxn ang="0">
                <a:pos x="connsiteX30120" y="connsiteY30120"/>
              </a:cxn>
              <a:cxn ang="0">
                <a:pos x="connsiteX30121" y="connsiteY30121"/>
              </a:cxn>
              <a:cxn ang="0">
                <a:pos x="connsiteX30122" y="connsiteY30122"/>
              </a:cxn>
              <a:cxn ang="0">
                <a:pos x="connsiteX30123" y="connsiteY30123"/>
              </a:cxn>
              <a:cxn ang="0">
                <a:pos x="connsiteX30124" y="connsiteY30124"/>
              </a:cxn>
              <a:cxn ang="0">
                <a:pos x="connsiteX30125" y="connsiteY30125"/>
              </a:cxn>
              <a:cxn ang="0">
                <a:pos x="connsiteX30126" y="connsiteY30126"/>
              </a:cxn>
              <a:cxn ang="0">
                <a:pos x="connsiteX30127" y="connsiteY30127"/>
              </a:cxn>
              <a:cxn ang="0">
                <a:pos x="connsiteX30128" y="connsiteY30128"/>
              </a:cxn>
              <a:cxn ang="0">
                <a:pos x="connsiteX30129" y="connsiteY30129"/>
              </a:cxn>
              <a:cxn ang="0">
                <a:pos x="connsiteX30130" y="connsiteY30130"/>
              </a:cxn>
              <a:cxn ang="0">
                <a:pos x="connsiteX30131" y="connsiteY30131"/>
              </a:cxn>
              <a:cxn ang="0">
                <a:pos x="connsiteX30132" y="connsiteY30132"/>
              </a:cxn>
              <a:cxn ang="0">
                <a:pos x="connsiteX30133" y="connsiteY30133"/>
              </a:cxn>
              <a:cxn ang="0">
                <a:pos x="connsiteX30134" y="connsiteY30134"/>
              </a:cxn>
              <a:cxn ang="0">
                <a:pos x="connsiteX30135" y="connsiteY30135"/>
              </a:cxn>
              <a:cxn ang="0">
                <a:pos x="connsiteX30136" y="connsiteY30136"/>
              </a:cxn>
              <a:cxn ang="0">
                <a:pos x="connsiteX30137" y="connsiteY30137"/>
              </a:cxn>
              <a:cxn ang="0">
                <a:pos x="connsiteX30138" y="connsiteY30138"/>
              </a:cxn>
              <a:cxn ang="0">
                <a:pos x="connsiteX30139" y="connsiteY30139"/>
              </a:cxn>
              <a:cxn ang="0">
                <a:pos x="connsiteX30140" y="connsiteY30140"/>
              </a:cxn>
              <a:cxn ang="0">
                <a:pos x="connsiteX30141" y="connsiteY30141"/>
              </a:cxn>
              <a:cxn ang="0">
                <a:pos x="connsiteX30142" y="connsiteY30142"/>
              </a:cxn>
              <a:cxn ang="0">
                <a:pos x="connsiteX30143" y="connsiteY30143"/>
              </a:cxn>
              <a:cxn ang="0">
                <a:pos x="connsiteX30144" y="connsiteY30144"/>
              </a:cxn>
              <a:cxn ang="0">
                <a:pos x="connsiteX30145" y="connsiteY30145"/>
              </a:cxn>
              <a:cxn ang="0">
                <a:pos x="connsiteX30146" y="connsiteY30146"/>
              </a:cxn>
              <a:cxn ang="0">
                <a:pos x="connsiteX30147" y="connsiteY30147"/>
              </a:cxn>
              <a:cxn ang="0">
                <a:pos x="connsiteX30148" y="connsiteY30148"/>
              </a:cxn>
              <a:cxn ang="0">
                <a:pos x="connsiteX30149" y="connsiteY30149"/>
              </a:cxn>
              <a:cxn ang="0">
                <a:pos x="connsiteX30150" y="connsiteY30150"/>
              </a:cxn>
              <a:cxn ang="0">
                <a:pos x="connsiteX30151" y="connsiteY30151"/>
              </a:cxn>
              <a:cxn ang="0">
                <a:pos x="connsiteX30152" y="connsiteY30152"/>
              </a:cxn>
              <a:cxn ang="0">
                <a:pos x="connsiteX30153" y="connsiteY30153"/>
              </a:cxn>
              <a:cxn ang="0">
                <a:pos x="connsiteX30154" y="connsiteY30154"/>
              </a:cxn>
              <a:cxn ang="0">
                <a:pos x="connsiteX30155" y="connsiteY30155"/>
              </a:cxn>
              <a:cxn ang="0">
                <a:pos x="connsiteX30156" y="connsiteY30156"/>
              </a:cxn>
              <a:cxn ang="0">
                <a:pos x="connsiteX30157" y="connsiteY30157"/>
              </a:cxn>
              <a:cxn ang="0">
                <a:pos x="connsiteX30158" y="connsiteY30158"/>
              </a:cxn>
              <a:cxn ang="0">
                <a:pos x="connsiteX30159" y="connsiteY30159"/>
              </a:cxn>
              <a:cxn ang="0">
                <a:pos x="connsiteX30160" y="connsiteY30160"/>
              </a:cxn>
              <a:cxn ang="0">
                <a:pos x="connsiteX30161" y="connsiteY30161"/>
              </a:cxn>
              <a:cxn ang="0">
                <a:pos x="connsiteX30162" y="connsiteY30162"/>
              </a:cxn>
              <a:cxn ang="0">
                <a:pos x="connsiteX30163" y="connsiteY30163"/>
              </a:cxn>
              <a:cxn ang="0">
                <a:pos x="connsiteX30164" y="connsiteY30164"/>
              </a:cxn>
              <a:cxn ang="0">
                <a:pos x="connsiteX30165" y="connsiteY30165"/>
              </a:cxn>
              <a:cxn ang="0">
                <a:pos x="connsiteX30166" y="connsiteY30166"/>
              </a:cxn>
              <a:cxn ang="0">
                <a:pos x="connsiteX30167" y="connsiteY30167"/>
              </a:cxn>
              <a:cxn ang="0">
                <a:pos x="connsiteX30168" y="connsiteY30168"/>
              </a:cxn>
              <a:cxn ang="0">
                <a:pos x="connsiteX30169" y="connsiteY30169"/>
              </a:cxn>
              <a:cxn ang="0">
                <a:pos x="connsiteX30170" y="connsiteY30170"/>
              </a:cxn>
              <a:cxn ang="0">
                <a:pos x="connsiteX30171" y="connsiteY30171"/>
              </a:cxn>
              <a:cxn ang="0">
                <a:pos x="connsiteX30172" y="connsiteY30172"/>
              </a:cxn>
              <a:cxn ang="0">
                <a:pos x="connsiteX30173" y="connsiteY30173"/>
              </a:cxn>
              <a:cxn ang="0">
                <a:pos x="connsiteX30174" y="connsiteY30174"/>
              </a:cxn>
              <a:cxn ang="0">
                <a:pos x="connsiteX30175" y="connsiteY30175"/>
              </a:cxn>
              <a:cxn ang="0">
                <a:pos x="connsiteX30176" y="connsiteY30176"/>
              </a:cxn>
              <a:cxn ang="0">
                <a:pos x="connsiteX30177" y="connsiteY30177"/>
              </a:cxn>
              <a:cxn ang="0">
                <a:pos x="connsiteX30178" y="connsiteY30178"/>
              </a:cxn>
              <a:cxn ang="0">
                <a:pos x="connsiteX30179" y="connsiteY30179"/>
              </a:cxn>
              <a:cxn ang="0">
                <a:pos x="connsiteX30180" y="connsiteY30180"/>
              </a:cxn>
              <a:cxn ang="0">
                <a:pos x="connsiteX30181" y="connsiteY30181"/>
              </a:cxn>
              <a:cxn ang="0">
                <a:pos x="connsiteX30182" y="connsiteY30182"/>
              </a:cxn>
              <a:cxn ang="0">
                <a:pos x="connsiteX30183" y="connsiteY30183"/>
              </a:cxn>
              <a:cxn ang="0">
                <a:pos x="connsiteX30184" y="connsiteY30184"/>
              </a:cxn>
              <a:cxn ang="0">
                <a:pos x="connsiteX30185" y="connsiteY30185"/>
              </a:cxn>
              <a:cxn ang="0">
                <a:pos x="connsiteX30186" y="connsiteY30186"/>
              </a:cxn>
              <a:cxn ang="0">
                <a:pos x="connsiteX30187" y="connsiteY30187"/>
              </a:cxn>
              <a:cxn ang="0">
                <a:pos x="connsiteX30188" y="connsiteY30188"/>
              </a:cxn>
              <a:cxn ang="0">
                <a:pos x="connsiteX30189" y="connsiteY30189"/>
              </a:cxn>
              <a:cxn ang="0">
                <a:pos x="connsiteX30190" y="connsiteY30190"/>
              </a:cxn>
              <a:cxn ang="0">
                <a:pos x="connsiteX30191" y="connsiteY30191"/>
              </a:cxn>
              <a:cxn ang="0">
                <a:pos x="connsiteX30192" y="connsiteY30192"/>
              </a:cxn>
              <a:cxn ang="0">
                <a:pos x="connsiteX30193" y="connsiteY30193"/>
              </a:cxn>
              <a:cxn ang="0">
                <a:pos x="connsiteX30194" y="connsiteY30194"/>
              </a:cxn>
              <a:cxn ang="0">
                <a:pos x="connsiteX30195" y="connsiteY30195"/>
              </a:cxn>
              <a:cxn ang="0">
                <a:pos x="connsiteX30196" y="connsiteY30196"/>
              </a:cxn>
              <a:cxn ang="0">
                <a:pos x="connsiteX30197" y="connsiteY30197"/>
              </a:cxn>
              <a:cxn ang="0">
                <a:pos x="connsiteX30198" y="connsiteY30198"/>
              </a:cxn>
              <a:cxn ang="0">
                <a:pos x="connsiteX30199" y="connsiteY30199"/>
              </a:cxn>
              <a:cxn ang="0">
                <a:pos x="connsiteX30200" y="connsiteY30200"/>
              </a:cxn>
              <a:cxn ang="0">
                <a:pos x="connsiteX30201" y="connsiteY30201"/>
              </a:cxn>
              <a:cxn ang="0">
                <a:pos x="connsiteX30202" y="connsiteY30202"/>
              </a:cxn>
              <a:cxn ang="0">
                <a:pos x="connsiteX30203" y="connsiteY30203"/>
              </a:cxn>
              <a:cxn ang="0">
                <a:pos x="connsiteX30204" y="connsiteY30204"/>
              </a:cxn>
              <a:cxn ang="0">
                <a:pos x="connsiteX30205" y="connsiteY30205"/>
              </a:cxn>
              <a:cxn ang="0">
                <a:pos x="connsiteX30206" y="connsiteY30206"/>
              </a:cxn>
              <a:cxn ang="0">
                <a:pos x="connsiteX30207" y="connsiteY30207"/>
              </a:cxn>
              <a:cxn ang="0">
                <a:pos x="connsiteX30208" y="connsiteY30208"/>
              </a:cxn>
              <a:cxn ang="0">
                <a:pos x="connsiteX30209" y="connsiteY30209"/>
              </a:cxn>
              <a:cxn ang="0">
                <a:pos x="connsiteX30210" y="connsiteY30210"/>
              </a:cxn>
              <a:cxn ang="0">
                <a:pos x="connsiteX30211" y="connsiteY30211"/>
              </a:cxn>
              <a:cxn ang="0">
                <a:pos x="connsiteX30212" y="connsiteY30212"/>
              </a:cxn>
              <a:cxn ang="0">
                <a:pos x="connsiteX30213" y="connsiteY30213"/>
              </a:cxn>
              <a:cxn ang="0">
                <a:pos x="connsiteX30214" y="connsiteY30214"/>
              </a:cxn>
              <a:cxn ang="0">
                <a:pos x="connsiteX30215" y="connsiteY30215"/>
              </a:cxn>
              <a:cxn ang="0">
                <a:pos x="connsiteX30216" y="connsiteY30216"/>
              </a:cxn>
              <a:cxn ang="0">
                <a:pos x="connsiteX30217" y="connsiteY30217"/>
              </a:cxn>
              <a:cxn ang="0">
                <a:pos x="connsiteX30218" y="connsiteY30218"/>
              </a:cxn>
              <a:cxn ang="0">
                <a:pos x="connsiteX30219" y="connsiteY30219"/>
              </a:cxn>
              <a:cxn ang="0">
                <a:pos x="connsiteX30220" y="connsiteY30220"/>
              </a:cxn>
              <a:cxn ang="0">
                <a:pos x="connsiteX30221" y="connsiteY30221"/>
              </a:cxn>
              <a:cxn ang="0">
                <a:pos x="connsiteX30222" y="connsiteY30222"/>
              </a:cxn>
              <a:cxn ang="0">
                <a:pos x="connsiteX30223" y="connsiteY30223"/>
              </a:cxn>
              <a:cxn ang="0">
                <a:pos x="connsiteX30224" y="connsiteY30224"/>
              </a:cxn>
              <a:cxn ang="0">
                <a:pos x="connsiteX30225" y="connsiteY30225"/>
              </a:cxn>
              <a:cxn ang="0">
                <a:pos x="connsiteX30226" y="connsiteY30226"/>
              </a:cxn>
              <a:cxn ang="0">
                <a:pos x="connsiteX30227" y="connsiteY30227"/>
              </a:cxn>
              <a:cxn ang="0">
                <a:pos x="connsiteX30228" y="connsiteY30228"/>
              </a:cxn>
              <a:cxn ang="0">
                <a:pos x="connsiteX30229" y="connsiteY30229"/>
              </a:cxn>
              <a:cxn ang="0">
                <a:pos x="connsiteX30230" y="connsiteY30230"/>
              </a:cxn>
              <a:cxn ang="0">
                <a:pos x="connsiteX30231" y="connsiteY30231"/>
              </a:cxn>
              <a:cxn ang="0">
                <a:pos x="connsiteX30232" y="connsiteY30232"/>
              </a:cxn>
              <a:cxn ang="0">
                <a:pos x="connsiteX30233" y="connsiteY30233"/>
              </a:cxn>
              <a:cxn ang="0">
                <a:pos x="connsiteX30234" y="connsiteY30234"/>
              </a:cxn>
              <a:cxn ang="0">
                <a:pos x="connsiteX30235" y="connsiteY30235"/>
              </a:cxn>
              <a:cxn ang="0">
                <a:pos x="connsiteX30236" y="connsiteY30236"/>
              </a:cxn>
              <a:cxn ang="0">
                <a:pos x="connsiteX30237" y="connsiteY30237"/>
              </a:cxn>
              <a:cxn ang="0">
                <a:pos x="connsiteX30238" y="connsiteY30238"/>
              </a:cxn>
              <a:cxn ang="0">
                <a:pos x="connsiteX30239" y="connsiteY30239"/>
              </a:cxn>
              <a:cxn ang="0">
                <a:pos x="connsiteX30240" y="connsiteY30240"/>
              </a:cxn>
              <a:cxn ang="0">
                <a:pos x="connsiteX30241" y="connsiteY30241"/>
              </a:cxn>
              <a:cxn ang="0">
                <a:pos x="connsiteX30242" y="connsiteY30242"/>
              </a:cxn>
              <a:cxn ang="0">
                <a:pos x="connsiteX30243" y="connsiteY30243"/>
              </a:cxn>
              <a:cxn ang="0">
                <a:pos x="connsiteX30244" y="connsiteY30244"/>
              </a:cxn>
              <a:cxn ang="0">
                <a:pos x="connsiteX30245" y="connsiteY30245"/>
              </a:cxn>
              <a:cxn ang="0">
                <a:pos x="connsiteX30246" y="connsiteY30246"/>
              </a:cxn>
              <a:cxn ang="0">
                <a:pos x="connsiteX30247" y="connsiteY30247"/>
              </a:cxn>
              <a:cxn ang="0">
                <a:pos x="connsiteX30248" y="connsiteY30248"/>
              </a:cxn>
              <a:cxn ang="0">
                <a:pos x="connsiteX30249" y="connsiteY30249"/>
              </a:cxn>
              <a:cxn ang="0">
                <a:pos x="connsiteX30250" y="connsiteY30250"/>
              </a:cxn>
              <a:cxn ang="0">
                <a:pos x="connsiteX30251" y="connsiteY30251"/>
              </a:cxn>
              <a:cxn ang="0">
                <a:pos x="connsiteX30252" y="connsiteY30252"/>
              </a:cxn>
              <a:cxn ang="0">
                <a:pos x="connsiteX30253" y="connsiteY30253"/>
              </a:cxn>
              <a:cxn ang="0">
                <a:pos x="connsiteX30254" y="connsiteY30254"/>
              </a:cxn>
              <a:cxn ang="0">
                <a:pos x="connsiteX30255" y="connsiteY30255"/>
              </a:cxn>
              <a:cxn ang="0">
                <a:pos x="connsiteX30256" y="connsiteY30256"/>
              </a:cxn>
              <a:cxn ang="0">
                <a:pos x="connsiteX30257" y="connsiteY30257"/>
              </a:cxn>
              <a:cxn ang="0">
                <a:pos x="connsiteX30258" y="connsiteY30258"/>
              </a:cxn>
              <a:cxn ang="0">
                <a:pos x="connsiteX30259" y="connsiteY30259"/>
              </a:cxn>
              <a:cxn ang="0">
                <a:pos x="connsiteX30260" y="connsiteY30260"/>
              </a:cxn>
              <a:cxn ang="0">
                <a:pos x="connsiteX30261" y="connsiteY30261"/>
              </a:cxn>
              <a:cxn ang="0">
                <a:pos x="connsiteX30262" y="connsiteY30262"/>
              </a:cxn>
              <a:cxn ang="0">
                <a:pos x="connsiteX30263" y="connsiteY30263"/>
              </a:cxn>
              <a:cxn ang="0">
                <a:pos x="connsiteX30264" y="connsiteY30264"/>
              </a:cxn>
              <a:cxn ang="0">
                <a:pos x="connsiteX30265" y="connsiteY30265"/>
              </a:cxn>
              <a:cxn ang="0">
                <a:pos x="connsiteX30266" y="connsiteY30266"/>
              </a:cxn>
              <a:cxn ang="0">
                <a:pos x="connsiteX30267" y="connsiteY30267"/>
              </a:cxn>
              <a:cxn ang="0">
                <a:pos x="connsiteX30268" y="connsiteY30268"/>
              </a:cxn>
              <a:cxn ang="0">
                <a:pos x="connsiteX30269" y="connsiteY30269"/>
              </a:cxn>
              <a:cxn ang="0">
                <a:pos x="connsiteX30270" y="connsiteY30270"/>
              </a:cxn>
              <a:cxn ang="0">
                <a:pos x="connsiteX30271" y="connsiteY30271"/>
              </a:cxn>
              <a:cxn ang="0">
                <a:pos x="connsiteX30272" y="connsiteY30272"/>
              </a:cxn>
              <a:cxn ang="0">
                <a:pos x="connsiteX30273" y="connsiteY30273"/>
              </a:cxn>
              <a:cxn ang="0">
                <a:pos x="connsiteX30274" y="connsiteY30274"/>
              </a:cxn>
              <a:cxn ang="0">
                <a:pos x="connsiteX30275" y="connsiteY30275"/>
              </a:cxn>
              <a:cxn ang="0">
                <a:pos x="connsiteX30276" y="connsiteY30276"/>
              </a:cxn>
              <a:cxn ang="0">
                <a:pos x="connsiteX30277" y="connsiteY30277"/>
              </a:cxn>
              <a:cxn ang="0">
                <a:pos x="connsiteX30278" y="connsiteY30278"/>
              </a:cxn>
              <a:cxn ang="0">
                <a:pos x="connsiteX30279" y="connsiteY30279"/>
              </a:cxn>
              <a:cxn ang="0">
                <a:pos x="connsiteX30280" y="connsiteY30280"/>
              </a:cxn>
              <a:cxn ang="0">
                <a:pos x="connsiteX30281" y="connsiteY30281"/>
              </a:cxn>
              <a:cxn ang="0">
                <a:pos x="connsiteX30282" y="connsiteY30282"/>
              </a:cxn>
              <a:cxn ang="0">
                <a:pos x="connsiteX30283" y="connsiteY30283"/>
              </a:cxn>
              <a:cxn ang="0">
                <a:pos x="connsiteX30284" y="connsiteY30284"/>
              </a:cxn>
              <a:cxn ang="0">
                <a:pos x="connsiteX30285" y="connsiteY30285"/>
              </a:cxn>
              <a:cxn ang="0">
                <a:pos x="connsiteX30286" y="connsiteY30286"/>
              </a:cxn>
              <a:cxn ang="0">
                <a:pos x="connsiteX30287" y="connsiteY30287"/>
              </a:cxn>
              <a:cxn ang="0">
                <a:pos x="connsiteX30288" y="connsiteY30288"/>
              </a:cxn>
              <a:cxn ang="0">
                <a:pos x="connsiteX30289" y="connsiteY30289"/>
              </a:cxn>
              <a:cxn ang="0">
                <a:pos x="connsiteX30290" y="connsiteY30290"/>
              </a:cxn>
              <a:cxn ang="0">
                <a:pos x="connsiteX30291" y="connsiteY30291"/>
              </a:cxn>
              <a:cxn ang="0">
                <a:pos x="connsiteX30292" y="connsiteY30292"/>
              </a:cxn>
              <a:cxn ang="0">
                <a:pos x="connsiteX30293" y="connsiteY30293"/>
              </a:cxn>
              <a:cxn ang="0">
                <a:pos x="connsiteX30294" y="connsiteY30294"/>
              </a:cxn>
              <a:cxn ang="0">
                <a:pos x="connsiteX30295" y="connsiteY30295"/>
              </a:cxn>
              <a:cxn ang="0">
                <a:pos x="connsiteX30296" y="connsiteY30296"/>
              </a:cxn>
              <a:cxn ang="0">
                <a:pos x="connsiteX30297" y="connsiteY30297"/>
              </a:cxn>
              <a:cxn ang="0">
                <a:pos x="connsiteX30298" y="connsiteY30298"/>
              </a:cxn>
              <a:cxn ang="0">
                <a:pos x="connsiteX30299" y="connsiteY30299"/>
              </a:cxn>
              <a:cxn ang="0">
                <a:pos x="connsiteX30300" y="connsiteY30300"/>
              </a:cxn>
              <a:cxn ang="0">
                <a:pos x="connsiteX30301" y="connsiteY30301"/>
              </a:cxn>
              <a:cxn ang="0">
                <a:pos x="connsiteX30302" y="connsiteY30302"/>
              </a:cxn>
              <a:cxn ang="0">
                <a:pos x="connsiteX30303" y="connsiteY30303"/>
              </a:cxn>
              <a:cxn ang="0">
                <a:pos x="connsiteX30304" y="connsiteY30304"/>
              </a:cxn>
              <a:cxn ang="0">
                <a:pos x="connsiteX30305" y="connsiteY30305"/>
              </a:cxn>
              <a:cxn ang="0">
                <a:pos x="connsiteX30306" y="connsiteY30306"/>
              </a:cxn>
              <a:cxn ang="0">
                <a:pos x="connsiteX30307" y="connsiteY30307"/>
              </a:cxn>
              <a:cxn ang="0">
                <a:pos x="connsiteX30308" y="connsiteY30308"/>
              </a:cxn>
              <a:cxn ang="0">
                <a:pos x="connsiteX30309" y="connsiteY30309"/>
              </a:cxn>
              <a:cxn ang="0">
                <a:pos x="connsiteX30310" y="connsiteY30310"/>
              </a:cxn>
              <a:cxn ang="0">
                <a:pos x="connsiteX30311" y="connsiteY30311"/>
              </a:cxn>
              <a:cxn ang="0">
                <a:pos x="connsiteX30312" y="connsiteY30312"/>
              </a:cxn>
              <a:cxn ang="0">
                <a:pos x="connsiteX30313" y="connsiteY30313"/>
              </a:cxn>
              <a:cxn ang="0">
                <a:pos x="connsiteX30314" y="connsiteY30314"/>
              </a:cxn>
              <a:cxn ang="0">
                <a:pos x="connsiteX30315" y="connsiteY30315"/>
              </a:cxn>
              <a:cxn ang="0">
                <a:pos x="connsiteX30316" y="connsiteY30316"/>
              </a:cxn>
              <a:cxn ang="0">
                <a:pos x="connsiteX30317" y="connsiteY30317"/>
              </a:cxn>
              <a:cxn ang="0">
                <a:pos x="connsiteX30318" y="connsiteY30318"/>
              </a:cxn>
              <a:cxn ang="0">
                <a:pos x="connsiteX30319" y="connsiteY30319"/>
              </a:cxn>
              <a:cxn ang="0">
                <a:pos x="connsiteX30320" y="connsiteY30320"/>
              </a:cxn>
              <a:cxn ang="0">
                <a:pos x="connsiteX30321" y="connsiteY30321"/>
              </a:cxn>
              <a:cxn ang="0">
                <a:pos x="connsiteX30322" y="connsiteY30322"/>
              </a:cxn>
              <a:cxn ang="0">
                <a:pos x="connsiteX30323" y="connsiteY30323"/>
              </a:cxn>
              <a:cxn ang="0">
                <a:pos x="connsiteX30324" y="connsiteY30324"/>
              </a:cxn>
              <a:cxn ang="0">
                <a:pos x="connsiteX30325" y="connsiteY30325"/>
              </a:cxn>
              <a:cxn ang="0">
                <a:pos x="connsiteX30326" y="connsiteY30326"/>
              </a:cxn>
              <a:cxn ang="0">
                <a:pos x="connsiteX30327" y="connsiteY30327"/>
              </a:cxn>
              <a:cxn ang="0">
                <a:pos x="connsiteX30328" y="connsiteY30328"/>
              </a:cxn>
              <a:cxn ang="0">
                <a:pos x="connsiteX30329" y="connsiteY30329"/>
              </a:cxn>
              <a:cxn ang="0">
                <a:pos x="connsiteX30330" y="connsiteY30330"/>
              </a:cxn>
              <a:cxn ang="0">
                <a:pos x="connsiteX30331" y="connsiteY30331"/>
              </a:cxn>
              <a:cxn ang="0">
                <a:pos x="connsiteX30332" y="connsiteY30332"/>
              </a:cxn>
              <a:cxn ang="0">
                <a:pos x="connsiteX30333" y="connsiteY30333"/>
              </a:cxn>
              <a:cxn ang="0">
                <a:pos x="connsiteX30334" y="connsiteY30334"/>
              </a:cxn>
              <a:cxn ang="0">
                <a:pos x="connsiteX30335" y="connsiteY30335"/>
              </a:cxn>
              <a:cxn ang="0">
                <a:pos x="connsiteX30336" y="connsiteY30336"/>
              </a:cxn>
              <a:cxn ang="0">
                <a:pos x="connsiteX30337" y="connsiteY30337"/>
              </a:cxn>
              <a:cxn ang="0">
                <a:pos x="connsiteX30338" y="connsiteY30338"/>
              </a:cxn>
              <a:cxn ang="0">
                <a:pos x="connsiteX30339" y="connsiteY30339"/>
              </a:cxn>
              <a:cxn ang="0">
                <a:pos x="connsiteX30340" y="connsiteY30340"/>
              </a:cxn>
              <a:cxn ang="0">
                <a:pos x="connsiteX30341" y="connsiteY30341"/>
              </a:cxn>
              <a:cxn ang="0">
                <a:pos x="connsiteX30342" y="connsiteY30342"/>
              </a:cxn>
              <a:cxn ang="0">
                <a:pos x="connsiteX30343" y="connsiteY30343"/>
              </a:cxn>
              <a:cxn ang="0">
                <a:pos x="connsiteX30344" y="connsiteY30344"/>
              </a:cxn>
              <a:cxn ang="0">
                <a:pos x="connsiteX30345" y="connsiteY30345"/>
              </a:cxn>
              <a:cxn ang="0">
                <a:pos x="connsiteX30346" y="connsiteY30346"/>
              </a:cxn>
              <a:cxn ang="0">
                <a:pos x="connsiteX30347" y="connsiteY30347"/>
              </a:cxn>
              <a:cxn ang="0">
                <a:pos x="connsiteX30348" y="connsiteY30348"/>
              </a:cxn>
              <a:cxn ang="0">
                <a:pos x="connsiteX30349" y="connsiteY30349"/>
              </a:cxn>
              <a:cxn ang="0">
                <a:pos x="connsiteX30350" y="connsiteY30350"/>
              </a:cxn>
              <a:cxn ang="0">
                <a:pos x="connsiteX30351" y="connsiteY30351"/>
              </a:cxn>
              <a:cxn ang="0">
                <a:pos x="connsiteX30352" y="connsiteY30352"/>
              </a:cxn>
              <a:cxn ang="0">
                <a:pos x="connsiteX30353" y="connsiteY30353"/>
              </a:cxn>
              <a:cxn ang="0">
                <a:pos x="connsiteX30354" y="connsiteY30354"/>
              </a:cxn>
              <a:cxn ang="0">
                <a:pos x="connsiteX30355" y="connsiteY30355"/>
              </a:cxn>
              <a:cxn ang="0">
                <a:pos x="connsiteX30356" y="connsiteY30356"/>
              </a:cxn>
              <a:cxn ang="0">
                <a:pos x="connsiteX30357" y="connsiteY30357"/>
              </a:cxn>
              <a:cxn ang="0">
                <a:pos x="connsiteX30358" y="connsiteY30358"/>
              </a:cxn>
              <a:cxn ang="0">
                <a:pos x="connsiteX30359" y="connsiteY30359"/>
              </a:cxn>
              <a:cxn ang="0">
                <a:pos x="connsiteX30360" y="connsiteY30360"/>
              </a:cxn>
              <a:cxn ang="0">
                <a:pos x="connsiteX30361" y="connsiteY30361"/>
              </a:cxn>
              <a:cxn ang="0">
                <a:pos x="connsiteX30362" y="connsiteY30362"/>
              </a:cxn>
              <a:cxn ang="0">
                <a:pos x="connsiteX30363" y="connsiteY30363"/>
              </a:cxn>
              <a:cxn ang="0">
                <a:pos x="connsiteX30364" y="connsiteY30364"/>
              </a:cxn>
              <a:cxn ang="0">
                <a:pos x="connsiteX30365" y="connsiteY30365"/>
              </a:cxn>
              <a:cxn ang="0">
                <a:pos x="connsiteX30366" y="connsiteY30366"/>
              </a:cxn>
              <a:cxn ang="0">
                <a:pos x="connsiteX30367" y="connsiteY30367"/>
              </a:cxn>
              <a:cxn ang="0">
                <a:pos x="connsiteX30368" y="connsiteY30368"/>
              </a:cxn>
              <a:cxn ang="0">
                <a:pos x="connsiteX30369" y="connsiteY30369"/>
              </a:cxn>
              <a:cxn ang="0">
                <a:pos x="connsiteX30370" y="connsiteY30370"/>
              </a:cxn>
              <a:cxn ang="0">
                <a:pos x="connsiteX30371" y="connsiteY30371"/>
              </a:cxn>
              <a:cxn ang="0">
                <a:pos x="connsiteX30372" y="connsiteY30372"/>
              </a:cxn>
              <a:cxn ang="0">
                <a:pos x="connsiteX30373" y="connsiteY30373"/>
              </a:cxn>
              <a:cxn ang="0">
                <a:pos x="connsiteX30374" y="connsiteY30374"/>
              </a:cxn>
              <a:cxn ang="0">
                <a:pos x="connsiteX30375" y="connsiteY30375"/>
              </a:cxn>
              <a:cxn ang="0">
                <a:pos x="connsiteX30376" y="connsiteY30376"/>
              </a:cxn>
              <a:cxn ang="0">
                <a:pos x="connsiteX30377" y="connsiteY30377"/>
              </a:cxn>
              <a:cxn ang="0">
                <a:pos x="connsiteX30378" y="connsiteY30378"/>
              </a:cxn>
              <a:cxn ang="0">
                <a:pos x="connsiteX30379" y="connsiteY30379"/>
              </a:cxn>
              <a:cxn ang="0">
                <a:pos x="connsiteX30380" y="connsiteY30380"/>
              </a:cxn>
              <a:cxn ang="0">
                <a:pos x="connsiteX30381" y="connsiteY30381"/>
              </a:cxn>
              <a:cxn ang="0">
                <a:pos x="connsiteX30382" y="connsiteY30382"/>
              </a:cxn>
              <a:cxn ang="0">
                <a:pos x="connsiteX30383" y="connsiteY30383"/>
              </a:cxn>
              <a:cxn ang="0">
                <a:pos x="connsiteX30384" y="connsiteY30384"/>
              </a:cxn>
              <a:cxn ang="0">
                <a:pos x="connsiteX30385" y="connsiteY30385"/>
              </a:cxn>
              <a:cxn ang="0">
                <a:pos x="connsiteX30386" y="connsiteY30386"/>
              </a:cxn>
              <a:cxn ang="0">
                <a:pos x="connsiteX30387" y="connsiteY30387"/>
              </a:cxn>
              <a:cxn ang="0">
                <a:pos x="connsiteX30388" y="connsiteY30388"/>
              </a:cxn>
              <a:cxn ang="0">
                <a:pos x="connsiteX30389" y="connsiteY30389"/>
              </a:cxn>
              <a:cxn ang="0">
                <a:pos x="connsiteX30390" y="connsiteY30390"/>
              </a:cxn>
              <a:cxn ang="0">
                <a:pos x="connsiteX30391" y="connsiteY30391"/>
              </a:cxn>
              <a:cxn ang="0">
                <a:pos x="connsiteX30392" y="connsiteY30392"/>
              </a:cxn>
              <a:cxn ang="0">
                <a:pos x="connsiteX30393" y="connsiteY30393"/>
              </a:cxn>
              <a:cxn ang="0">
                <a:pos x="connsiteX30394" y="connsiteY30394"/>
              </a:cxn>
              <a:cxn ang="0">
                <a:pos x="connsiteX30395" y="connsiteY30395"/>
              </a:cxn>
              <a:cxn ang="0">
                <a:pos x="connsiteX30396" y="connsiteY30396"/>
              </a:cxn>
              <a:cxn ang="0">
                <a:pos x="connsiteX30397" y="connsiteY30397"/>
              </a:cxn>
              <a:cxn ang="0">
                <a:pos x="connsiteX30398" y="connsiteY30398"/>
              </a:cxn>
              <a:cxn ang="0">
                <a:pos x="connsiteX30399" y="connsiteY30399"/>
              </a:cxn>
              <a:cxn ang="0">
                <a:pos x="connsiteX30400" y="connsiteY30400"/>
              </a:cxn>
              <a:cxn ang="0">
                <a:pos x="connsiteX30401" y="connsiteY30401"/>
              </a:cxn>
              <a:cxn ang="0">
                <a:pos x="connsiteX30402" y="connsiteY30402"/>
              </a:cxn>
              <a:cxn ang="0">
                <a:pos x="connsiteX30403" y="connsiteY30403"/>
              </a:cxn>
              <a:cxn ang="0">
                <a:pos x="connsiteX30404" y="connsiteY30404"/>
              </a:cxn>
              <a:cxn ang="0">
                <a:pos x="connsiteX30405" y="connsiteY30405"/>
              </a:cxn>
              <a:cxn ang="0">
                <a:pos x="connsiteX30406" y="connsiteY30406"/>
              </a:cxn>
              <a:cxn ang="0">
                <a:pos x="connsiteX30407" y="connsiteY30407"/>
              </a:cxn>
              <a:cxn ang="0">
                <a:pos x="connsiteX30408" y="connsiteY30408"/>
              </a:cxn>
              <a:cxn ang="0">
                <a:pos x="connsiteX30409" y="connsiteY30409"/>
              </a:cxn>
              <a:cxn ang="0">
                <a:pos x="connsiteX30410" y="connsiteY30410"/>
              </a:cxn>
              <a:cxn ang="0">
                <a:pos x="connsiteX30411" y="connsiteY30411"/>
              </a:cxn>
              <a:cxn ang="0">
                <a:pos x="connsiteX30412" y="connsiteY30412"/>
              </a:cxn>
              <a:cxn ang="0">
                <a:pos x="connsiteX30413" y="connsiteY30413"/>
              </a:cxn>
              <a:cxn ang="0">
                <a:pos x="connsiteX30414" y="connsiteY30414"/>
              </a:cxn>
              <a:cxn ang="0">
                <a:pos x="connsiteX30415" y="connsiteY30415"/>
              </a:cxn>
              <a:cxn ang="0">
                <a:pos x="connsiteX30416" y="connsiteY30416"/>
              </a:cxn>
              <a:cxn ang="0">
                <a:pos x="connsiteX30417" y="connsiteY30417"/>
              </a:cxn>
              <a:cxn ang="0">
                <a:pos x="connsiteX30418" y="connsiteY30418"/>
              </a:cxn>
              <a:cxn ang="0">
                <a:pos x="connsiteX30419" y="connsiteY30419"/>
              </a:cxn>
              <a:cxn ang="0">
                <a:pos x="connsiteX30420" y="connsiteY30420"/>
              </a:cxn>
              <a:cxn ang="0">
                <a:pos x="connsiteX30421" y="connsiteY30421"/>
              </a:cxn>
              <a:cxn ang="0">
                <a:pos x="connsiteX30422" y="connsiteY30422"/>
              </a:cxn>
              <a:cxn ang="0">
                <a:pos x="connsiteX30423" y="connsiteY30423"/>
              </a:cxn>
              <a:cxn ang="0">
                <a:pos x="connsiteX30424" y="connsiteY30424"/>
              </a:cxn>
              <a:cxn ang="0">
                <a:pos x="connsiteX30425" y="connsiteY30425"/>
              </a:cxn>
              <a:cxn ang="0">
                <a:pos x="connsiteX30426" y="connsiteY30426"/>
              </a:cxn>
              <a:cxn ang="0">
                <a:pos x="connsiteX30427" y="connsiteY30427"/>
              </a:cxn>
              <a:cxn ang="0">
                <a:pos x="connsiteX30428" y="connsiteY30428"/>
              </a:cxn>
              <a:cxn ang="0">
                <a:pos x="connsiteX30429" y="connsiteY30429"/>
              </a:cxn>
              <a:cxn ang="0">
                <a:pos x="connsiteX30430" y="connsiteY30430"/>
              </a:cxn>
              <a:cxn ang="0">
                <a:pos x="connsiteX30431" y="connsiteY30431"/>
              </a:cxn>
              <a:cxn ang="0">
                <a:pos x="connsiteX30432" y="connsiteY30432"/>
              </a:cxn>
              <a:cxn ang="0">
                <a:pos x="connsiteX30433" y="connsiteY30433"/>
              </a:cxn>
              <a:cxn ang="0">
                <a:pos x="connsiteX30434" y="connsiteY30434"/>
              </a:cxn>
              <a:cxn ang="0">
                <a:pos x="connsiteX30435" y="connsiteY30435"/>
              </a:cxn>
              <a:cxn ang="0">
                <a:pos x="connsiteX30436" y="connsiteY30436"/>
              </a:cxn>
              <a:cxn ang="0">
                <a:pos x="connsiteX30437" y="connsiteY30437"/>
              </a:cxn>
              <a:cxn ang="0">
                <a:pos x="connsiteX30438" y="connsiteY30438"/>
              </a:cxn>
              <a:cxn ang="0">
                <a:pos x="connsiteX30439" y="connsiteY30439"/>
              </a:cxn>
              <a:cxn ang="0">
                <a:pos x="connsiteX30440" y="connsiteY30440"/>
              </a:cxn>
              <a:cxn ang="0">
                <a:pos x="connsiteX30441" y="connsiteY30441"/>
              </a:cxn>
              <a:cxn ang="0">
                <a:pos x="connsiteX30442" y="connsiteY30442"/>
              </a:cxn>
              <a:cxn ang="0">
                <a:pos x="connsiteX30443" y="connsiteY30443"/>
              </a:cxn>
              <a:cxn ang="0">
                <a:pos x="connsiteX30444" y="connsiteY30444"/>
              </a:cxn>
              <a:cxn ang="0">
                <a:pos x="connsiteX30445" y="connsiteY30445"/>
              </a:cxn>
              <a:cxn ang="0">
                <a:pos x="connsiteX30446" y="connsiteY30446"/>
              </a:cxn>
              <a:cxn ang="0">
                <a:pos x="connsiteX30447" y="connsiteY30447"/>
              </a:cxn>
              <a:cxn ang="0">
                <a:pos x="connsiteX30448" y="connsiteY30448"/>
              </a:cxn>
              <a:cxn ang="0">
                <a:pos x="connsiteX30449" y="connsiteY30449"/>
              </a:cxn>
              <a:cxn ang="0">
                <a:pos x="connsiteX30450" y="connsiteY30450"/>
              </a:cxn>
              <a:cxn ang="0">
                <a:pos x="connsiteX30451" y="connsiteY30451"/>
              </a:cxn>
              <a:cxn ang="0">
                <a:pos x="connsiteX30452" y="connsiteY30452"/>
              </a:cxn>
              <a:cxn ang="0">
                <a:pos x="connsiteX30453" y="connsiteY30453"/>
              </a:cxn>
              <a:cxn ang="0">
                <a:pos x="connsiteX30454" y="connsiteY30454"/>
              </a:cxn>
              <a:cxn ang="0">
                <a:pos x="connsiteX30455" y="connsiteY30455"/>
              </a:cxn>
              <a:cxn ang="0">
                <a:pos x="connsiteX30456" y="connsiteY30456"/>
              </a:cxn>
              <a:cxn ang="0">
                <a:pos x="connsiteX30457" y="connsiteY30457"/>
              </a:cxn>
              <a:cxn ang="0">
                <a:pos x="connsiteX30458" y="connsiteY30458"/>
              </a:cxn>
              <a:cxn ang="0">
                <a:pos x="connsiteX30459" y="connsiteY30459"/>
              </a:cxn>
              <a:cxn ang="0">
                <a:pos x="connsiteX30460" y="connsiteY30460"/>
              </a:cxn>
              <a:cxn ang="0">
                <a:pos x="connsiteX30461" y="connsiteY30461"/>
              </a:cxn>
              <a:cxn ang="0">
                <a:pos x="connsiteX30462" y="connsiteY30462"/>
              </a:cxn>
              <a:cxn ang="0">
                <a:pos x="connsiteX30463" y="connsiteY30463"/>
              </a:cxn>
              <a:cxn ang="0">
                <a:pos x="connsiteX30464" y="connsiteY30464"/>
              </a:cxn>
              <a:cxn ang="0">
                <a:pos x="connsiteX30465" y="connsiteY30465"/>
              </a:cxn>
              <a:cxn ang="0">
                <a:pos x="connsiteX30466" y="connsiteY30466"/>
              </a:cxn>
              <a:cxn ang="0">
                <a:pos x="connsiteX30467" y="connsiteY30467"/>
              </a:cxn>
              <a:cxn ang="0">
                <a:pos x="connsiteX30468" y="connsiteY30468"/>
              </a:cxn>
              <a:cxn ang="0">
                <a:pos x="connsiteX30469" y="connsiteY30469"/>
              </a:cxn>
              <a:cxn ang="0">
                <a:pos x="connsiteX30470" y="connsiteY30470"/>
              </a:cxn>
              <a:cxn ang="0">
                <a:pos x="connsiteX30471" y="connsiteY30471"/>
              </a:cxn>
              <a:cxn ang="0">
                <a:pos x="connsiteX30472" y="connsiteY30472"/>
              </a:cxn>
              <a:cxn ang="0">
                <a:pos x="connsiteX30473" y="connsiteY30473"/>
              </a:cxn>
              <a:cxn ang="0">
                <a:pos x="connsiteX30474" y="connsiteY30474"/>
              </a:cxn>
              <a:cxn ang="0">
                <a:pos x="connsiteX30475" y="connsiteY30475"/>
              </a:cxn>
              <a:cxn ang="0">
                <a:pos x="connsiteX30476" y="connsiteY30476"/>
              </a:cxn>
              <a:cxn ang="0">
                <a:pos x="connsiteX30477" y="connsiteY30477"/>
              </a:cxn>
              <a:cxn ang="0">
                <a:pos x="connsiteX30478" y="connsiteY30478"/>
              </a:cxn>
              <a:cxn ang="0">
                <a:pos x="connsiteX30479" y="connsiteY30479"/>
              </a:cxn>
              <a:cxn ang="0">
                <a:pos x="connsiteX30480" y="connsiteY30480"/>
              </a:cxn>
              <a:cxn ang="0">
                <a:pos x="connsiteX30481" y="connsiteY30481"/>
              </a:cxn>
              <a:cxn ang="0">
                <a:pos x="connsiteX30482" y="connsiteY30482"/>
              </a:cxn>
              <a:cxn ang="0">
                <a:pos x="connsiteX30483" y="connsiteY30483"/>
              </a:cxn>
              <a:cxn ang="0">
                <a:pos x="connsiteX30484" y="connsiteY30484"/>
              </a:cxn>
              <a:cxn ang="0">
                <a:pos x="connsiteX30485" y="connsiteY30485"/>
              </a:cxn>
              <a:cxn ang="0">
                <a:pos x="connsiteX30486" y="connsiteY30486"/>
              </a:cxn>
              <a:cxn ang="0">
                <a:pos x="connsiteX30487" y="connsiteY30487"/>
              </a:cxn>
              <a:cxn ang="0">
                <a:pos x="connsiteX30488" y="connsiteY30488"/>
              </a:cxn>
              <a:cxn ang="0">
                <a:pos x="connsiteX30489" y="connsiteY30489"/>
              </a:cxn>
              <a:cxn ang="0">
                <a:pos x="connsiteX30490" y="connsiteY30490"/>
              </a:cxn>
              <a:cxn ang="0">
                <a:pos x="connsiteX30491" y="connsiteY30491"/>
              </a:cxn>
              <a:cxn ang="0">
                <a:pos x="connsiteX30492" y="connsiteY30492"/>
              </a:cxn>
              <a:cxn ang="0">
                <a:pos x="connsiteX30493" y="connsiteY30493"/>
              </a:cxn>
              <a:cxn ang="0">
                <a:pos x="connsiteX30494" y="connsiteY30494"/>
              </a:cxn>
              <a:cxn ang="0">
                <a:pos x="connsiteX30495" y="connsiteY30495"/>
              </a:cxn>
              <a:cxn ang="0">
                <a:pos x="connsiteX30496" y="connsiteY30496"/>
              </a:cxn>
              <a:cxn ang="0">
                <a:pos x="connsiteX30497" y="connsiteY30497"/>
              </a:cxn>
              <a:cxn ang="0">
                <a:pos x="connsiteX30498" y="connsiteY30498"/>
              </a:cxn>
              <a:cxn ang="0">
                <a:pos x="connsiteX30499" y="connsiteY30499"/>
              </a:cxn>
              <a:cxn ang="0">
                <a:pos x="connsiteX30500" y="connsiteY30500"/>
              </a:cxn>
              <a:cxn ang="0">
                <a:pos x="connsiteX30501" y="connsiteY30501"/>
              </a:cxn>
              <a:cxn ang="0">
                <a:pos x="connsiteX30502" y="connsiteY30502"/>
              </a:cxn>
              <a:cxn ang="0">
                <a:pos x="connsiteX30503" y="connsiteY30503"/>
              </a:cxn>
              <a:cxn ang="0">
                <a:pos x="connsiteX30504" y="connsiteY30504"/>
              </a:cxn>
              <a:cxn ang="0">
                <a:pos x="connsiteX30505" y="connsiteY30505"/>
              </a:cxn>
              <a:cxn ang="0">
                <a:pos x="connsiteX30506" y="connsiteY30506"/>
              </a:cxn>
              <a:cxn ang="0">
                <a:pos x="connsiteX30507" y="connsiteY30507"/>
              </a:cxn>
              <a:cxn ang="0">
                <a:pos x="connsiteX30508" y="connsiteY30508"/>
              </a:cxn>
              <a:cxn ang="0">
                <a:pos x="connsiteX30509" y="connsiteY30509"/>
              </a:cxn>
              <a:cxn ang="0">
                <a:pos x="connsiteX30510" y="connsiteY30510"/>
              </a:cxn>
              <a:cxn ang="0">
                <a:pos x="connsiteX30511" y="connsiteY30511"/>
              </a:cxn>
              <a:cxn ang="0">
                <a:pos x="connsiteX30512" y="connsiteY30512"/>
              </a:cxn>
              <a:cxn ang="0">
                <a:pos x="connsiteX30513" y="connsiteY30513"/>
              </a:cxn>
              <a:cxn ang="0">
                <a:pos x="connsiteX30514" y="connsiteY30514"/>
              </a:cxn>
              <a:cxn ang="0">
                <a:pos x="connsiteX30515" y="connsiteY30515"/>
              </a:cxn>
              <a:cxn ang="0">
                <a:pos x="connsiteX30516" y="connsiteY30516"/>
              </a:cxn>
              <a:cxn ang="0">
                <a:pos x="connsiteX30517" y="connsiteY30517"/>
              </a:cxn>
              <a:cxn ang="0">
                <a:pos x="connsiteX30518" y="connsiteY30518"/>
              </a:cxn>
              <a:cxn ang="0">
                <a:pos x="connsiteX30519" y="connsiteY30519"/>
              </a:cxn>
              <a:cxn ang="0">
                <a:pos x="connsiteX30520" y="connsiteY30520"/>
              </a:cxn>
              <a:cxn ang="0">
                <a:pos x="connsiteX30521" y="connsiteY30521"/>
              </a:cxn>
              <a:cxn ang="0">
                <a:pos x="connsiteX30522" y="connsiteY30522"/>
              </a:cxn>
              <a:cxn ang="0">
                <a:pos x="connsiteX30523" y="connsiteY30523"/>
              </a:cxn>
              <a:cxn ang="0">
                <a:pos x="connsiteX30524" y="connsiteY30524"/>
              </a:cxn>
              <a:cxn ang="0">
                <a:pos x="connsiteX30525" y="connsiteY30525"/>
              </a:cxn>
              <a:cxn ang="0">
                <a:pos x="connsiteX30526" y="connsiteY30526"/>
              </a:cxn>
              <a:cxn ang="0">
                <a:pos x="connsiteX30527" y="connsiteY30527"/>
              </a:cxn>
              <a:cxn ang="0">
                <a:pos x="connsiteX30528" y="connsiteY30528"/>
              </a:cxn>
              <a:cxn ang="0">
                <a:pos x="connsiteX30529" y="connsiteY30529"/>
              </a:cxn>
              <a:cxn ang="0">
                <a:pos x="connsiteX30530" y="connsiteY30530"/>
              </a:cxn>
              <a:cxn ang="0">
                <a:pos x="connsiteX30531" y="connsiteY30531"/>
              </a:cxn>
              <a:cxn ang="0">
                <a:pos x="connsiteX30532" y="connsiteY30532"/>
              </a:cxn>
              <a:cxn ang="0">
                <a:pos x="connsiteX30533" y="connsiteY30533"/>
              </a:cxn>
              <a:cxn ang="0">
                <a:pos x="connsiteX30534" y="connsiteY30534"/>
              </a:cxn>
              <a:cxn ang="0">
                <a:pos x="connsiteX30535" y="connsiteY30535"/>
              </a:cxn>
              <a:cxn ang="0">
                <a:pos x="connsiteX30536" y="connsiteY30536"/>
              </a:cxn>
              <a:cxn ang="0">
                <a:pos x="connsiteX30537" y="connsiteY30537"/>
              </a:cxn>
              <a:cxn ang="0">
                <a:pos x="connsiteX30538" y="connsiteY30538"/>
              </a:cxn>
              <a:cxn ang="0">
                <a:pos x="connsiteX30539" y="connsiteY30539"/>
              </a:cxn>
              <a:cxn ang="0">
                <a:pos x="connsiteX30540" y="connsiteY30540"/>
              </a:cxn>
              <a:cxn ang="0">
                <a:pos x="connsiteX30541" y="connsiteY30541"/>
              </a:cxn>
              <a:cxn ang="0">
                <a:pos x="connsiteX30542" y="connsiteY30542"/>
              </a:cxn>
              <a:cxn ang="0">
                <a:pos x="connsiteX30543" y="connsiteY30543"/>
              </a:cxn>
              <a:cxn ang="0">
                <a:pos x="connsiteX30544" y="connsiteY30544"/>
              </a:cxn>
              <a:cxn ang="0">
                <a:pos x="connsiteX30545" y="connsiteY30545"/>
              </a:cxn>
              <a:cxn ang="0">
                <a:pos x="connsiteX30546" y="connsiteY30546"/>
              </a:cxn>
              <a:cxn ang="0">
                <a:pos x="connsiteX30547" y="connsiteY30547"/>
              </a:cxn>
              <a:cxn ang="0">
                <a:pos x="connsiteX30548" y="connsiteY30548"/>
              </a:cxn>
              <a:cxn ang="0">
                <a:pos x="connsiteX30549" y="connsiteY30549"/>
              </a:cxn>
              <a:cxn ang="0">
                <a:pos x="connsiteX30550" y="connsiteY30550"/>
              </a:cxn>
              <a:cxn ang="0">
                <a:pos x="connsiteX30551" y="connsiteY30551"/>
              </a:cxn>
              <a:cxn ang="0">
                <a:pos x="connsiteX30552" y="connsiteY30552"/>
              </a:cxn>
              <a:cxn ang="0">
                <a:pos x="connsiteX30553" y="connsiteY30553"/>
              </a:cxn>
              <a:cxn ang="0">
                <a:pos x="connsiteX30554" y="connsiteY30554"/>
              </a:cxn>
              <a:cxn ang="0">
                <a:pos x="connsiteX30555" y="connsiteY30555"/>
              </a:cxn>
              <a:cxn ang="0">
                <a:pos x="connsiteX30556" y="connsiteY30556"/>
              </a:cxn>
              <a:cxn ang="0">
                <a:pos x="connsiteX30557" y="connsiteY30557"/>
              </a:cxn>
              <a:cxn ang="0">
                <a:pos x="connsiteX30558" y="connsiteY30558"/>
              </a:cxn>
              <a:cxn ang="0">
                <a:pos x="connsiteX30559" y="connsiteY30559"/>
              </a:cxn>
              <a:cxn ang="0">
                <a:pos x="connsiteX30560" y="connsiteY30560"/>
              </a:cxn>
              <a:cxn ang="0">
                <a:pos x="connsiteX30561" y="connsiteY30561"/>
              </a:cxn>
              <a:cxn ang="0">
                <a:pos x="connsiteX30562" y="connsiteY30562"/>
              </a:cxn>
              <a:cxn ang="0">
                <a:pos x="connsiteX30563" y="connsiteY30563"/>
              </a:cxn>
              <a:cxn ang="0">
                <a:pos x="connsiteX30564" y="connsiteY30564"/>
              </a:cxn>
              <a:cxn ang="0">
                <a:pos x="connsiteX30565" y="connsiteY30565"/>
              </a:cxn>
              <a:cxn ang="0">
                <a:pos x="connsiteX30566" y="connsiteY30566"/>
              </a:cxn>
              <a:cxn ang="0">
                <a:pos x="connsiteX30567" y="connsiteY30567"/>
              </a:cxn>
              <a:cxn ang="0">
                <a:pos x="connsiteX30568" y="connsiteY30568"/>
              </a:cxn>
              <a:cxn ang="0">
                <a:pos x="connsiteX30569" y="connsiteY30569"/>
              </a:cxn>
              <a:cxn ang="0">
                <a:pos x="connsiteX30570" y="connsiteY30570"/>
              </a:cxn>
              <a:cxn ang="0">
                <a:pos x="connsiteX30571" y="connsiteY30571"/>
              </a:cxn>
              <a:cxn ang="0">
                <a:pos x="connsiteX30572" y="connsiteY30572"/>
              </a:cxn>
              <a:cxn ang="0">
                <a:pos x="connsiteX30573" y="connsiteY30573"/>
              </a:cxn>
              <a:cxn ang="0">
                <a:pos x="connsiteX30574" y="connsiteY30574"/>
              </a:cxn>
              <a:cxn ang="0">
                <a:pos x="connsiteX30575" y="connsiteY30575"/>
              </a:cxn>
              <a:cxn ang="0">
                <a:pos x="connsiteX30576" y="connsiteY30576"/>
              </a:cxn>
              <a:cxn ang="0">
                <a:pos x="connsiteX30577" y="connsiteY30577"/>
              </a:cxn>
              <a:cxn ang="0">
                <a:pos x="connsiteX30578" y="connsiteY30578"/>
              </a:cxn>
              <a:cxn ang="0">
                <a:pos x="connsiteX30579" y="connsiteY30579"/>
              </a:cxn>
              <a:cxn ang="0">
                <a:pos x="connsiteX30580" y="connsiteY30580"/>
              </a:cxn>
              <a:cxn ang="0">
                <a:pos x="connsiteX30581" y="connsiteY30581"/>
              </a:cxn>
              <a:cxn ang="0">
                <a:pos x="connsiteX30582" y="connsiteY30582"/>
              </a:cxn>
              <a:cxn ang="0">
                <a:pos x="connsiteX30583" y="connsiteY30583"/>
              </a:cxn>
              <a:cxn ang="0">
                <a:pos x="connsiteX30584" y="connsiteY30584"/>
              </a:cxn>
              <a:cxn ang="0">
                <a:pos x="connsiteX30585" y="connsiteY30585"/>
              </a:cxn>
              <a:cxn ang="0">
                <a:pos x="connsiteX30586" y="connsiteY30586"/>
              </a:cxn>
              <a:cxn ang="0">
                <a:pos x="connsiteX30587" y="connsiteY30587"/>
              </a:cxn>
              <a:cxn ang="0">
                <a:pos x="connsiteX30588" y="connsiteY30588"/>
              </a:cxn>
              <a:cxn ang="0">
                <a:pos x="connsiteX30589" y="connsiteY30589"/>
              </a:cxn>
              <a:cxn ang="0">
                <a:pos x="connsiteX30590" y="connsiteY30590"/>
              </a:cxn>
              <a:cxn ang="0">
                <a:pos x="connsiteX30591" y="connsiteY30591"/>
              </a:cxn>
              <a:cxn ang="0">
                <a:pos x="connsiteX30592" y="connsiteY30592"/>
              </a:cxn>
              <a:cxn ang="0">
                <a:pos x="connsiteX30593" y="connsiteY30593"/>
              </a:cxn>
              <a:cxn ang="0">
                <a:pos x="connsiteX30594" y="connsiteY30594"/>
              </a:cxn>
              <a:cxn ang="0">
                <a:pos x="connsiteX30595" y="connsiteY30595"/>
              </a:cxn>
              <a:cxn ang="0">
                <a:pos x="connsiteX30596" y="connsiteY30596"/>
              </a:cxn>
              <a:cxn ang="0">
                <a:pos x="connsiteX30597" y="connsiteY30597"/>
              </a:cxn>
              <a:cxn ang="0">
                <a:pos x="connsiteX30598" y="connsiteY30598"/>
              </a:cxn>
              <a:cxn ang="0">
                <a:pos x="connsiteX30599" y="connsiteY30599"/>
              </a:cxn>
              <a:cxn ang="0">
                <a:pos x="connsiteX30600" y="connsiteY30600"/>
              </a:cxn>
              <a:cxn ang="0">
                <a:pos x="connsiteX30601" y="connsiteY30601"/>
              </a:cxn>
              <a:cxn ang="0">
                <a:pos x="connsiteX30602" y="connsiteY30602"/>
              </a:cxn>
              <a:cxn ang="0">
                <a:pos x="connsiteX30603" y="connsiteY30603"/>
              </a:cxn>
              <a:cxn ang="0">
                <a:pos x="connsiteX30604" y="connsiteY30604"/>
              </a:cxn>
              <a:cxn ang="0">
                <a:pos x="connsiteX30605" y="connsiteY30605"/>
              </a:cxn>
              <a:cxn ang="0">
                <a:pos x="connsiteX30606" y="connsiteY30606"/>
              </a:cxn>
              <a:cxn ang="0">
                <a:pos x="connsiteX30607" y="connsiteY30607"/>
              </a:cxn>
              <a:cxn ang="0">
                <a:pos x="connsiteX30608" y="connsiteY30608"/>
              </a:cxn>
              <a:cxn ang="0">
                <a:pos x="connsiteX30609" y="connsiteY30609"/>
              </a:cxn>
              <a:cxn ang="0">
                <a:pos x="connsiteX30610" y="connsiteY30610"/>
              </a:cxn>
              <a:cxn ang="0">
                <a:pos x="connsiteX30611" y="connsiteY30611"/>
              </a:cxn>
              <a:cxn ang="0">
                <a:pos x="connsiteX30612" y="connsiteY30612"/>
              </a:cxn>
              <a:cxn ang="0">
                <a:pos x="connsiteX30613" y="connsiteY30613"/>
              </a:cxn>
              <a:cxn ang="0">
                <a:pos x="connsiteX30614" y="connsiteY30614"/>
              </a:cxn>
              <a:cxn ang="0">
                <a:pos x="connsiteX30615" y="connsiteY30615"/>
              </a:cxn>
              <a:cxn ang="0">
                <a:pos x="connsiteX30616" y="connsiteY30616"/>
              </a:cxn>
              <a:cxn ang="0">
                <a:pos x="connsiteX30617" y="connsiteY30617"/>
              </a:cxn>
              <a:cxn ang="0">
                <a:pos x="connsiteX30618" y="connsiteY30618"/>
              </a:cxn>
              <a:cxn ang="0">
                <a:pos x="connsiteX30619" y="connsiteY30619"/>
              </a:cxn>
              <a:cxn ang="0">
                <a:pos x="connsiteX30620" y="connsiteY30620"/>
              </a:cxn>
              <a:cxn ang="0">
                <a:pos x="connsiteX30621" y="connsiteY30621"/>
              </a:cxn>
              <a:cxn ang="0">
                <a:pos x="connsiteX30622" y="connsiteY30622"/>
              </a:cxn>
              <a:cxn ang="0">
                <a:pos x="connsiteX30623" y="connsiteY30623"/>
              </a:cxn>
              <a:cxn ang="0">
                <a:pos x="connsiteX30624" y="connsiteY30624"/>
              </a:cxn>
              <a:cxn ang="0">
                <a:pos x="connsiteX30625" y="connsiteY30625"/>
              </a:cxn>
              <a:cxn ang="0">
                <a:pos x="connsiteX30626" y="connsiteY30626"/>
              </a:cxn>
              <a:cxn ang="0">
                <a:pos x="connsiteX30627" y="connsiteY30627"/>
              </a:cxn>
              <a:cxn ang="0">
                <a:pos x="connsiteX30628" y="connsiteY30628"/>
              </a:cxn>
              <a:cxn ang="0">
                <a:pos x="connsiteX30629" y="connsiteY30629"/>
              </a:cxn>
              <a:cxn ang="0">
                <a:pos x="connsiteX30630" y="connsiteY30630"/>
              </a:cxn>
              <a:cxn ang="0">
                <a:pos x="connsiteX30631" y="connsiteY30631"/>
              </a:cxn>
              <a:cxn ang="0">
                <a:pos x="connsiteX30632" y="connsiteY30632"/>
              </a:cxn>
              <a:cxn ang="0">
                <a:pos x="connsiteX30633" y="connsiteY30633"/>
              </a:cxn>
              <a:cxn ang="0">
                <a:pos x="connsiteX30634" y="connsiteY30634"/>
              </a:cxn>
              <a:cxn ang="0">
                <a:pos x="connsiteX30635" y="connsiteY30635"/>
              </a:cxn>
              <a:cxn ang="0">
                <a:pos x="connsiteX30636" y="connsiteY30636"/>
              </a:cxn>
              <a:cxn ang="0">
                <a:pos x="connsiteX30637" y="connsiteY30637"/>
              </a:cxn>
              <a:cxn ang="0">
                <a:pos x="connsiteX30638" y="connsiteY30638"/>
              </a:cxn>
              <a:cxn ang="0">
                <a:pos x="connsiteX30639" y="connsiteY30639"/>
              </a:cxn>
              <a:cxn ang="0">
                <a:pos x="connsiteX30640" y="connsiteY30640"/>
              </a:cxn>
              <a:cxn ang="0">
                <a:pos x="connsiteX30641" y="connsiteY30641"/>
              </a:cxn>
              <a:cxn ang="0">
                <a:pos x="connsiteX30642" y="connsiteY30642"/>
              </a:cxn>
              <a:cxn ang="0">
                <a:pos x="connsiteX30643" y="connsiteY30643"/>
              </a:cxn>
              <a:cxn ang="0">
                <a:pos x="connsiteX30644" y="connsiteY30644"/>
              </a:cxn>
              <a:cxn ang="0">
                <a:pos x="connsiteX30645" y="connsiteY30645"/>
              </a:cxn>
              <a:cxn ang="0">
                <a:pos x="connsiteX30646" y="connsiteY30646"/>
              </a:cxn>
              <a:cxn ang="0">
                <a:pos x="connsiteX30647" y="connsiteY30647"/>
              </a:cxn>
              <a:cxn ang="0">
                <a:pos x="connsiteX30648" y="connsiteY30648"/>
              </a:cxn>
              <a:cxn ang="0">
                <a:pos x="connsiteX30649" y="connsiteY30649"/>
              </a:cxn>
              <a:cxn ang="0">
                <a:pos x="connsiteX30650" y="connsiteY30650"/>
              </a:cxn>
              <a:cxn ang="0">
                <a:pos x="connsiteX30651" y="connsiteY30651"/>
              </a:cxn>
              <a:cxn ang="0">
                <a:pos x="connsiteX30652" y="connsiteY30652"/>
              </a:cxn>
              <a:cxn ang="0">
                <a:pos x="connsiteX30653" y="connsiteY30653"/>
              </a:cxn>
              <a:cxn ang="0">
                <a:pos x="connsiteX30654" y="connsiteY30654"/>
              </a:cxn>
              <a:cxn ang="0">
                <a:pos x="connsiteX30655" y="connsiteY30655"/>
              </a:cxn>
              <a:cxn ang="0">
                <a:pos x="connsiteX30656" y="connsiteY30656"/>
              </a:cxn>
              <a:cxn ang="0">
                <a:pos x="connsiteX30657" y="connsiteY30657"/>
              </a:cxn>
              <a:cxn ang="0">
                <a:pos x="connsiteX30658" y="connsiteY30658"/>
              </a:cxn>
              <a:cxn ang="0">
                <a:pos x="connsiteX30659" y="connsiteY30659"/>
              </a:cxn>
              <a:cxn ang="0">
                <a:pos x="connsiteX30660" y="connsiteY30660"/>
              </a:cxn>
              <a:cxn ang="0">
                <a:pos x="connsiteX30661" y="connsiteY30661"/>
              </a:cxn>
              <a:cxn ang="0">
                <a:pos x="connsiteX30662" y="connsiteY30662"/>
              </a:cxn>
              <a:cxn ang="0">
                <a:pos x="connsiteX30663" y="connsiteY30663"/>
              </a:cxn>
              <a:cxn ang="0">
                <a:pos x="connsiteX30664" y="connsiteY30664"/>
              </a:cxn>
              <a:cxn ang="0">
                <a:pos x="connsiteX30665" y="connsiteY30665"/>
              </a:cxn>
              <a:cxn ang="0">
                <a:pos x="connsiteX30666" y="connsiteY30666"/>
              </a:cxn>
              <a:cxn ang="0">
                <a:pos x="connsiteX30667" y="connsiteY30667"/>
              </a:cxn>
              <a:cxn ang="0">
                <a:pos x="connsiteX30668" y="connsiteY30668"/>
              </a:cxn>
              <a:cxn ang="0">
                <a:pos x="connsiteX30669" y="connsiteY30669"/>
              </a:cxn>
              <a:cxn ang="0">
                <a:pos x="connsiteX30670" y="connsiteY30670"/>
              </a:cxn>
              <a:cxn ang="0">
                <a:pos x="connsiteX30671" y="connsiteY30671"/>
              </a:cxn>
              <a:cxn ang="0">
                <a:pos x="connsiteX30672" y="connsiteY30672"/>
              </a:cxn>
              <a:cxn ang="0">
                <a:pos x="connsiteX30673" y="connsiteY30673"/>
              </a:cxn>
              <a:cxn ang="0">
                <a:pos x="connsiteX30674" y="connsiteY30674"/>
              </a:cxn>
              <a:cxn ang="0">
                <a:pos x="connsiteX30675" y="connsiteY30675"/>
              </a:cxn>
              <a:cxn ang="0">
                <a:pos x="connsiteX30676" y="connsiteY30676"/>
              </a:cxn>
              <a:cxn ang="0">
                <a:pos x="connsiteX30677" y="connsiteY30677"/>
              </a:cxn>
              <a:cxn ang="0">
                <a:pos x="connsiteX30678" y="connsiteY30678"/>
              </a:cxn>
              <a:cxn ang="0">
                <a:pos x="connsiteX30679" y="connsiteY30679"/>
              </a:cxn>
              <a:cxn ang="0">
                <a:pos x="connsiteX30680" y="connsiteY30680"/>
              </a:cxn>
              <a:cxn ang="0">
                <a:pos x="connsiteX30681" y="connsiteY30681"/>
              </a:cxn>
              <a:cxn ang="0">
                <a:pos x="connsiteX30682" y="connsiteY30682"/>
              </a:cxn>
              <a:cxn ang="0">
                <a:pos x="connsiteX30683" y="connsiteY30683"/>
              </a:cxn>
              <a:cxn ang="0">
                <a:pos x="connsiteX30684" y="connsiteY30684"/>
              </a:cxn>
              <a:cxn ang="0">
                <a:pos x="connsiteX30685" y="connsiteY30685"/>
              </a:cxn>
              <a:cxn ang="0">
                <a:pos x="connsiteX30686" y="connsiteY30686"/>
              </a:cxn>
              <a:cxn ang="0">
                <a:pos x="connsiteX30687" y="connsiteY30687"/>
              </a:cxn>
              <a:cxn ang="0">
                <a:pos x="connsiteX30688" y="connsiteY30688"/>
              </a:cxn>
              <a:cxn ang="0">
                <a:pos x="connsiteX30689" y="connsiteY30689"/>
              </a:cxn>
              <a:cxn ang="0">
                <a:pos x="connsiteX30690" y="connsiteY30690"/>
              </a:cxn>
              <a:cxn ang="0">
                <a:pos x="connsiteX30691" y="connsiteY30691"/>
              </a:cxn>
              <a:cxn ang="0">
                <a:pos x="connsiteX30692" y="connsiteY30692"/>
              </a:cxn>
              <a:cxn ang="0">
                <a:pos x="connsiteX30693" y="connsiteY30693"/>
              </a:cxn>
              <a:cxn ang="0">
                <a:pos x="connsiteX30694" y="connsiteY30694"/>
              </a:cxn>
              <a:cxn ang="0">
                <a:pos x="connsiteX30695" y="connsiteY30695"/>
              </a:cxn>
              <a:cxn ang="0">
                <a:pos x="connsiteX30696" y="connsiteY30696"/>
              </a:cxn>
              <a:cxn ang="0">
                <a:pos x="connsiteX30697" y="connsiteY30697"/>
              </a:cxn>
              <a:cxn ang="0">
                <a:pos x="connsiteX30698" y="connsiteY30698"/>
              </a:cxn>
              <a:cxn ang="0">
                <a:pos x="connsiteX30699" y="connsiteY30699"/>
              </a:cxn>
              <a:cxn ang="0">
                <a:pos x="connsiteX30700" y="connsiteY30700"/>
              </a:cxn>
              <a:cxn ang="0">
                <a:pos x="connsiteX30701" y="connsiteY30701"/>
              </a:cxn>
              <a:cxn ang="0">
                <a:pos x="connsiteX30702" y="connsiteY30702"/>
              </a:cxn>
              <a:cxn ang="0">
                <a:pos x="connsiteX30703" y="connsiteY30703"/>
              </a:cxn>
              <a:cxn ang="0">
                <a:pos x="connsiteX30704" y="connsiteY30704"/>
              </a:cxn>
              <a:cxn ang="0">
                <a:pos x="connsiteX30705" y="connsiteY30705"/>
              </a:cxn>
              <a:cxn ang="0">
                <a:pos x="connsiteX30706" y="connsiteY30706"/>
              </a:cxn>
              <a:cxn ang="0">
                <a:pos x="connsiteX30707" y="connsiteY30707"/>
              </a:cxn>
              <a:cxn ang="0">
                <a:pos x="connsiteX30708" y="connsiteY30708"/>
              </a:cxn>
              <a:cxn ang="0">
                <a:pos x="connsiteX30709" y="connsiteY30709"/>
              </a:cxn>
              <a:cxn ang="0">
                <a:pos x="connsiteX30710" y="connsiteY30710"/>
              </a:cxn>
              <a:cxn ang="0">
                <a:pos x="connsiteX30711" y="connsiteY30711"/>
              </a:cxn>
              <a:cxn ang="0">
                <a:pos x="connsiteX30712" y="connsiteY30712"/>
              </a:cxn>
              <a:cxn ang="0">
                <a:pos x="connsiteX30713" y="connsiteY30713"/>
              </a:cxn>
              <a:cxn ang="0">
                <a:pos x="connsiteX30714" y="connsiteY30714"/>
              </a:cxn>
              <a:cxn ang="0">
                <a:pos x="connsiteX30715" y="connsiteY30715"/>
              </a:cxn>
              <a:cxn ang="0">
                <a:pos x="connsiteX30716" y="connsiteY30716"/>
              </a:cxn>
              <a:cxn ang="0">
                <a:pos x="connsiteX30717" y="connsiteY30717"/>
              </a:cxn>
              <a:cxn ang="0">
                <a:pos x="connsiteX30718" y="connsiteY30718"/>
              </a:cxn>
              <a:cxn ang="0">
                <a:pos x="connsiteX30719" y="connsiteY30719"/>
              </a:cxn>
              <a:cxn ang="0">
                <a:pos x="connsiteX30720" y="connsiteY30720"/>
              </a:cxn>
              <a:cxn ang="0">
                <a:pos x="connsiteX30721" y="connsiteY30721"/>
              </a:cxn>
              <a:cxn ang="0">
                <a:pos x="connsiteX30722" y="connsiteY30722"/>
              </a:cxn>
              <a:cxn ang="0">
                <a:pos x="connsiteX30723" y="connsiteY30723"/>
              </a:cxn>
              <a:cxn ang="0">
                <a:pos x="connsiteX30724" y="connsiteY30724"/>
              </a:cxn>
              <a:cxn ang="0">
                <a:pos x="connsiteX30725" y="connsiteY30725"/>
              </a:cxn>
              <a:cxn ang="0">
                <a:pos x="connsiteX30726" y="connsiteY30726"/>
              </a:cxn>
              <a:cxn ang="0">
                <a:pos x="connsiteX30727" y="connsiteY30727"/>
              </a:cxn>
              <a:cxn ang="0">
                <a:pos x="connsiteX30728" y="connsiteY30728"/>
              </a:cxn>
              <a:cxn ang="0">
                <a:pos x="connsiteX30729" y="connsiteY30729"/>
              </a:cxn>
              <a:cxn ang="0">
                <a:pos x="connsiteX30730" y="connsiteY30730"/>
              </a:cxn>
              <a:cxn ang="0">
                <a:pos x="connsiteX30731" y="connsiteY30731"/>
              </a:cxn>
              <a:cxn ang="0">
                <a:pos x="connsiteX30732" y="connsiteY30732"/>
              </a:cxn>
              <a:cxn ang="0">
                <a:pos x="connsiteX30733" y="connsiteY30733"/>
              </a:cxn>
              <a:cxn ang="0">
                <a:pos x="connsiteX30734" y="connsiteY30734"/>
              </a:cxn>
              <a:cxn ang="0">
                <a:pos x="connsiteX30735" y="connsiteY30735"/>
              </a:cxn>
              <a:cxn ang="0">
                <a:pos x="connsiteX30736" y="connsiteY30736"/>
              </a:cxn>
              <a:cxn ang="0">
                <a:pos x="connsiteX30737" y="connsiteY30737"/>
              </a:cxn>
              <a:cxn ang="0">
                <a:pos x="connsiteX30738" y="connsiteY30738"/>
              </a:cxn>
              <a:cxn ang="0">
                <a:pos x="connsiteX30739" y="connsiteY30739"/>
              </a:cxn>
              <a:cxn ang="0">
                <a:pos x="connsiteX30740" y="connsiteY30740"/>
              </a:cxn>
              <a:cxn ang="0">
                <a:pos x="connsiteX30741" y="connsiteY30741"/>
              </a:cxn>
              <a:cxn ang="0">
                <a:pos x="connsiteX30742" y="connsiteY30742"/>
              </a:cxn>
              <a:cxn ang="0">
                <a:pos x="connsiteX30743" y="connsiteY30743"/>
              </a:cxn>
              <a:cxn ang="0">
                <a:pos x="connsiteX30744" y="connsiteY30744"/>
              </a:cxn>
              <a:cxn ang="0">
                <a:pos x="connsiteX30745" y="connsiteY30745"/>
              </a:cxn>
              <a:cxn ang="0">
                <a:pos x="connsiteX30746" y="connsiteY30746"/>
              </a:cxn>
              <a:cxn ang="0">
                <a:pos x="connsiteX30747" y="connsiteY30747"/>
              </a:cxn>
              <a:cxn ang="0">
                <a:pos x="connsiteX30748" y="connsiteY30748"/>
              </a:cxn>
              <a:cxn ang="0">
                <a:pos x="connsiteX30749" y="connsiteY30749"/>
              </a:cxn>
              <a:cxn ang="0">
                <a:pos x="connsiteX30750" y="connsiteY30750"/>
              </a:cxn>
              <a:cxn ang="0">
                <a:pos x="connsiteX30751" y="connsiteY30751"/>
              </a:cxn>
              <a:cxn ang="0">
                <a:pos x="connsiteX30752" y="connsiteY30752"/>
              </a:cxn>
              <a:cxn ang="0">
                <a:pos x="connsiteX30753" y="connsiteY30753"/>
              </a:cxn>
              <a:cxn ang="0">
                <a:pos x="connsiteX30754" y="connsiteY30754"/>
              </a:cxn>
              <a:cxn ang="0">
                <a:pos x="connsiteX30755" y="connsiteY30755"/>
              </a:cxn>
              <a:cxn ang="0">
                <a:pos x="connsiteX30756" y="connsiteY30756"/>
              </a:cxn>
              <a:cxn ang="0">
                <a:pos x="connsiteX30757" y="connsiteY30757"/>
              </a:cxn>
              <a:cxn ang="0">
                <a:pos x="connsiteX30758" y="connsiteY30758"/>
              </a:cxn>
              <a:cxn ang="0">
                <a:pos x="connsiteX30759" y="connsiteY30759"/>
              </a:cxn>
              <a:cxn ang="0">
                <a:pos x="connsiteX30760" y="connsiteY30760"/>
              </a:cxn>
              <a:cxn ang="0">
                <a:pos x="connsiteX30761" y="connsiteY30761"/>
              </a:cxn>
              <a:cxn ang="0">
                <a:pos x="connsiteX30762" y="connsiteY30762"/>
              </a:cxn>
              <a:cxn ang="0">
                <a:pos x="connsiteX30763" y="connsiteY30763"/>
              </a:cxn>
              <a:cxn ang="0">
                <a:pos x="connsiteX30764" y="connsiteY30764"/>
              </a:cxn>
              <a:cxn ang="0">
                <a:pos x="connsiteX30765" y="connsiteY30765"/>
              </a:cxn>
              <a:cxn ang="0">
                <a:pos x="connsiteX30766" y="connsiteY30766"/>
              </a:cxn>
              <a:cxn ang="0">
                <a:pos x="connsiteX30767" y="connsiteY30767"/>
              </a:cxn>
              <a:cxn ang="0">
                <a:pos x="connsiteX30768" y="connsiteY30768"/>
              </a:cxn>
              <a:cxn ang="0">
                <a:pos x="connsiteX30769" y="connsiteY30769"/>
              </a:cxn>
              <a:cxn ang="0">
                <a:pos x="connsiteX30770" y="connsiteY30770"/>
              </a:cxn>
              <a:cxn ang="0">
                <a:pos x="connsiteX30771" y="connsiteY30771"/>
              </a:cxn>
              <a:cxn ang="0">
                <a:pos x="connsiteX30772" y="connsiteY30772"/>
              </a:cxn>
              <a:cxn ang="0">
                <a:pos x="connsiteX30773" y="connsiteY30773"/>
              </a:cxn>
              <a:cxn ang="0">
                <a:pos x="connsiteX30774" y="connsiteY30774"/>
              </a:cxn>
              <a:cxn ang="0">
                <a:pos x="connsiteX30775" y="connsiteY30775"/>
              </a:cxn>
              <a:cxn ang="0">
                <a:pos x="connsiteX30776" y="connsiteY30776"/>
              </a:cxn>
              <a:cxn ang="0">
                <a:pos x="connsiteX30777" y="connsiteY30777"/>
              </a:cxn>
              <a:cxn ang="0">
                <a:pos x="connsiteX30778" y="connsiteY30778"/>
              </a:cxn>
              <a:cxn ang="0">
                <a:pos x="connsiteX30779" y="connsiteY30779"/>
              </a:cxn>
              <a:cxn ang="0">
                <a:pos x="connsiteX30780" y="connsiteY30780"/>
              </a:cxn>
              <a:cxn ang="0">
                <a:pos x="connsiteX30781" y="connsiteY30781"/>
              </a:cxn>
              <a:cxn ang="0">
                <a:pos x="connsiteX30782" y="connsiteY30782"/>
              </a:cxn>
              <a:cxn ang="0">
                <a:pos x="connsiteX30783" y="connsiteY30783"/>
              </a:cxn>
              <a:cxn ang="0">
                <a:pos x="connsiteX30784" y="connsiteY30784"/>
              </a:cxn>
              <a:cxn ang="0">
                <a:pos x="connsiteX30785" y="connsiteY30785"/>
              </a:cxn>
              <a:cxn ang="0">
                <a:pos x="connsiteX30786" y="connsiteY30786"/>
              </a:cxn>
              <a:cxn ang="0">
                <a:pos x="connsiteX30787" y="connsiteY30787"/>
              </a:cxn>
              <a:cxn ang="0">
                <a:pos x="connsiteX30788" y="connsiteY30788"/>
              </a:cxn>
              <a:cxn ang="0">
                <a:pos x="connsiteX30789" y="connsiteY30789"/>
              </a:cxn>
              <a:cxn ang="0">
                <a:pos x="connsiteX30790" y="connsiteY30790"/>
              </a:cxn>
              <a:cxn ang="0">
                <a:pos x="connsiteX30791" y="connsiteY30791"/>
              </a:cxn>
              <a:cxn ang="0">
                <a:pos x="connsiteX30792" y="connsiteY30792"/>
              </a:cxn>
              <a:cxn ang="0">
                <a:pos x="connsiteX30793" y="connsiteY30793"/>
              </a:cxn>
              <a:cxn ang="0">
                <a:pos x="connsiteX30794" y="connsiteY30794"/>
              </a:cxn>
              <a:cxn ang="0">
                <a:pos x="connsiteX30795" y="connsiteY30795"/>
              </a:cxn>
              <a:cxn ang="0">
                <a:pos x="connsiteX30796" y="connsiteY30796"/>
              </a:cxn>
              <a:cxn ang="0">
                <a:pos x="connsiteX30797" y="connsiteY30797"/>
              </a:cxn>
              <a:cxn ang="0">
                <a:pos x="connsiteX30798" y="connsiteY30798"/>
              </a:cxn>
              <a:cxn ang="0">
                <a:pos x="connsiteX30799" y="connsiteY30799"/>
              </a:cxn>
              <a:cxn ang="0">
                <a:pos x="connsiteX30800" y="connsiteY30800"/>
              </a:cxn>
              <a:cxn ang="0">
                <a:pos x="connsiteX30801" y="connsiteY30801"/>
              </a:cxn>
              <a:cxn ang="0">
                <a:pos x="connsiteX30802" y="connsiteY30802"/>
              </a:cxn>
              <a:cxn ang="0">
                <a:pos x="connsiteX30803" y="connsiteY30803"/>
              </a:cxn>
              <a:cxn ang="0">
                <a:pos x="connsiteX30804" y="connsiteY30804"/>
              </a:cxn>
              <a:cxn ang="0">
                <a:pos x="connsiteX30805" y="connsiteY30805"/>
              </a:cxn>
              <a:cxn ang="0">
                <a:pos x="connsiteX30806" y="connsiteY30806"/>
              </a:cxn>
              <a:cxn ang="0">
                <a:pos x="connsiteX30807" y="connsiteY30807"/>
              </a:cxn>
              <a:cxn ang="0">
                <a:pos x="connsiteX30808" y="connsiteY30808"/>
              </a:cxn>
              <a:cxn ang="0">
                <a:pos x="connsiteX30809" y="connsiteY30809"/>
              </a:cxn>
              <a:cxn ang="0">
                <a:pos x="connsiteX30810" y="connsiteY30810"/>
              </a:cxn>
              <a:cxn ang="0">
                <a:pos x="connsiteX30811" y="connsiteY30811"/>
              </a:cxn>
              <a:cxn ang="0">
                <a:pos x="connsiteX30812" y="connsiteY30812"/>
              </a:cxn>
              <a:cxn ang="0">
                <a:pos x="connsiteX30813" y="connsiteY30813"/>
              </a:cxn>
              <a:cxn ang="0">
                <a:pos x="connsiteX30814" y="connsiteY30814"/>
              </a:cxn>
              <a:cxn ang="0">
                <a:pos x="connsiteX30815" y="connsiteY30815"/>
              </a:cxn>
              <a:cxn ang="0">
                <a:pos x="connsiteX30816" y="connsiteY30816"/>
              </a:cxn>
              <a:cxn ang="0">
                <a:pos x="connsiteX30817" y="connsiteY30817"/>
              </a:cxn>
              <a:cxn ang="0">
                <a:pos x="connsiteX30818" y="connsiteY30818"/>
              </a:cxn>
              <a:cxn ang="0">
                <a:pos x="connsiteX30819" y="connsiteY30819"/>
              </a:cxn>
              <a:cxn ang="0">
                <a:pos x="connsiteX30820" y="connsiteY30820"/>
              </a:cxn>
              <a:cxn ang="0">
                <a:pos x="connsiteX30821" y="connsiteY30821"/>
              </a:cxn>
              <a:cxn ang="0">
                <a:pos x="connsiteX30822" y="connsiteY30822"/>
              </a:cxn>
              <a:cxn ang="0">
                <a:pos x="connsiteX30823" y="connsiteY30823"/>
              </a:cxn>
              <a:cxn ang="0">
                <a:pos x="connsiteX30824" y="connsiteY30824"/>
              </a:cxn>
              <a:cxn ang="0">
                <a:pos x="connsiteX30825" y="connsiteY30825"/>
              </a:cxn>
              <a:cxn ang="0">
                <a:pos x="connsiteX30826" y="connsiteY30826"/>
              </a:cxn>
              <a:cxn ang="0">
                <a:pos x="connsiteX30827" y="connsiteY30827"/>
              </a:cxn>
              <a:cxn ang="0">
                <a:pos x="connsiteX30828" y="connsiteY30828"/>
              </a:cxn>
              <a:cxn ang="0">
                <a:pos x="connsiteX30829" y="connsiteY30829"/>
              </a:cxn>
              <a:cxn ang="0">
                <a:pos x="connsiteX30830" y="connsiteY30830"/>
              </a:cxn>
              <a:cxn ang="0">
                <a:pos x="connsiteX30831" y="connsiteY30831"/>
              </a:cxn>
              <a:cxn ang="0">
                <a:pos x="connsiteX30832" y="connsiteY30832"/>
              </a:cxn>
              <a:cxn ang="0">
                <a:pos x="connsiteX30833" y="connsiteY30833"/>
              </a:cxn>
              <a:cxn ang="0">
                <a:pos x="connsiteX30834" y="connsiteY30834"/>
              </a:cxn>
              <a:cxn ang="0">
                <a:pos x="connsiteX30835" y="connsiteY30835"/>
              </a:cxn>
              <a:cxn ang="0">
                <a:pos x="connsiteX30836" y="connsiteY30836"/>
              </a:cxn>
              <a:cxn ang="0">
                <a:pos x="connsiteX30837" y="connsiteY30837"/>
              </a:cxn>
              <a:cxn ang="0">
                <a:pos x="connsiteX30838" y="connsiteY30838"/>
              </a:cxn>
              <a:cxn ang="0">
                <a:pos x="connsiteX30839" y="connsiteY30839"/>
              </a:cxn>
              <a:cxn ang="0">
                <a:pos x="connsiteX30840" y="connsiteY30840"/>
              </a:cxn>
              <a:cxn ang="0">
                <a:pos x="connsiteX30841" y="connsiteY30841"/>
              </a:cxn>
              <a:cxn ang="0">
                <a:pos x="connsiteX30842" y="connsiteY30842"/>
              </a:cxn>
              <a:cxn ang="0">
                <a:pos x="connsiteX30843" y="connsiteY30843"/>
              </a:cxn>
              <a:cxn ang="0">
                <a:pos x="connsiteX30844" y="connsiteY30844"/>
              </a:cxn>
              <a:cxn ang="0">
                <a:pos x="connsiteX30845" y="connsiteY30845"/>
              </a:cxn>
              <a:cxn ang="0">
                <a:pos x="connsiteX30846" y="connsiteY30846"/>
              </a:cxn>
              <a:cxn ang="0">
                <a:pos x="connsiteX30847" y="connsiteY30847"/>
              </a:cxn>
              <a:cxn ang="0">
                <a:pos x="connsiteX30848" y="connsiteY30848"/>
              </a:cxn>
              <a:cxn ang="0">
                <a:pos x="connsiteX30849" y="connsiteY30849"/>
              </a:cxn>
              <a:cxn ang="0">
                <a:pos x="connsiteX30850" y="connsiteY30850"/>
              </a:cxn>
              <a:cxn ang="0">
                <a:pos x="connsiteX30851" y="connsiteY30851"/>
              </a:cxn>
              <a:cxn ang="0">
                <a:pos x="connsiteX30852" y="connsiteY30852"/>
              </a:cxn>
              <a:cxn ang="0">
                <a:pos x="connsiteX30853" y="connsiteY30853"/>
              </a:cxn>
              <a:cxn ang="0">
                <a:pos x="connsiteX30854" y="connsiteY30854"/>
              </a:cxn>
              <a:cxn ang="0">
                <a:pos x="connsiteX30855" y="connsiteY30855"/>
              </a:cxn>
              <a:cxn ang="0">
                <a:pos x="connsiteX30856" y="connsiteY30856"/>
              </a:cxn>
              <a:cxn ang="0">
                <a:pos x="connsiteX30857" y="connsiteY30857"/>
              </a:cxn>
              <a:cxn ang="0">
                <a:pos x="connsiteX30858" y="connsiteY30858"/>
              </a:cxn>
              <a:cxn ang="0">
                <a:pos x="connsiteX30859" y="connsiteY30859"/>
              </a:cxn>
              <a:cxn ang="0">
                <a:pos x="connsiteX30860" y="connsiteY30860"/>
              </a:cxn>
              <a:cxn ang="0">
                <a:pos x="connsiteX30861" y="connsiteY30861"/>
              </a:cxn>
              <a:cxn ang="0">
                <a:pos x="connsiteX30862" y="connsiteY30862"/>
              </a:cxn>
              <a:cxn ang="0">
                <a:pos x="connsiteX30863" y="connsiteY30863"/>
              </a:cxn>
              <a:cxn ang="0">
                <a:pos x="connsiteX30864" y="connsiteY30864"/>
              </a:cxn>
              <a:cxn ang="0">
                <a:pos x="connsiteX30865" y="connsiteY30865"/>
              </a:cxn>
              <a:cxn ang="0">
                <a:pos x="connsiteX30866" y="connsiteY30866"/>
              </a:cxn>
              <a:cxn ang="0">
                <a:pos x="connsiteX30867" y="connsiteY30867"/>
              </a:cxn>
              <a:cxn ang="0">
                <a:pos x="connsiteX30868" y="connsiteY30868"/>
              </a:cxn>
              <a:cxn ang="0">
                <a:pos x="connsiteX30869" y="connsiteY30869"/>
              </a:cxn>
              <a:cxn ang="0">
                <a:pos x="connsiteX30870" y="connsiteY30870"/>
              </a:cxn>
              <a:cxn ang="0">
                <a:pos x="connsiteX30871" y="connsiteY30871"/>
              </a:cxn>
              <a:cxn ang="0">
                <a:pos x="connsiteX30872" y="connsiteY30872"/>
              </a:cxn>
              <a:cxn ang="0">
                <a:pos x="connsiteX30873" y="connsiteY30873"/>
              </a:cxn>
              <a:cxn ang="0">
                <a:pos x="connsiteX30874" y="connsiteY30874"/>
              </a:cxn>
              <a:cxn ang="0">
                <a:pos x="connsiteX30875" y="connsiteY30875"/>
              </a:cxn>
              <a:cxn ang="0">
                <a:pos x="connsiteX30876" y="connsiteY30876"/>
              </a:cxn>
              <a:cxn ang="0">
                <a:pos x="connsiteX30877" y="connsiteY30877"/>
              </a:cxn>
              <a:cxn ang="0">
                <a:pos x="connsiteX30878" y="connsiteY30878"/>
              </a:cxn>
              <a:cxn ang="0">
                <a:pos x="connsiteX30879" y="connsiteY30879"/>
              </a:cxn>
              <a:cxn ang="0">
                <a:pos x="connsiteX30880" y="connsiteY30880"/>
              </a:cxn>
              <a:cxn ang="0">
                <a:pos x="connsiteX30881" y="connsiteY30881"/>
              </a:cxn>
              <a:cxn ang="0">
                <a:pos x="connsiteX30882" y="connsiteY30882"/>
              </a:cxn>
              <a:cxn ang="0">
                <a:pos x="connsiteX30883" y="connsiteY30883"/>
              </a:cxn>
              <a:cxn ang="0">
                <a:pos x="connsiteX30884" y="connsiteY30884"/>
              </a:cxn>
              <a:cxn ang="0">
                <a:pos x="connsiteX30885" y="connsiteY30885"/>
              </a:cxn>
              <a:cxn ang="0">
                <a:pos x="connsiteX30886" y="connsiteY30886"/>
              </a:cxn>
              <a:cxn ang="0">
                <a:pos x="connsiteX30887" y="connsiteY30887"/>
              </a:cxn>
              <a:cxn ang="0">
                <a:pos x="connsiteX30888" y="connsiteY30888"/>
              </a:cxn>
              <a:cxn ang="0">
                <a:pos x="connsiteX30889" y="connsiteY30889"/>
              </a:cxn>
              <a:cxn ang="0">
                <a:pos x="connsiteX30890" y="connsiteY30890"/>
              </a:cxn>
              <a:cxn ang="0">
                <a:pos x="connsiteX30891" y="connsiteY30891"/>
              </a:cxn>
              <a:cxn ang="0">
                <a:pos x="connsiteX30892" y="connsiteY30892"/>
              </a:cxn>
              <a:cxn ang="0">
                <a:pos x="connsiteX30893" y="connsiteY30893"/>
              </a:cxn>
              <a:cxn ang="0">
                <a:pos x="connsiteX30894" y="connsiteY30894"/>
              </a:cxn>
              <a:cxn ang="0">
                <a:pos x="connsiteX30895" y="connsiteY30895"/>
              </a:cxn>
              <a:cxn ang="0">
                <a:pos x="connsiteX30896" y="connsiteY30896"/>
              </a:cxn>
              <a:cxn ang="0">
                <a:pos x="connsiteX30897" y="connsiteY30897"/>
              </a:cxn>
              <a:cxn ang="0">
                <a:pos x="connsiteX30898" y="connsiteY30898"/>
              </a:cxn>
              <a:cxn ang="0">
                <a:pos x="connsiteX30899" y="connsiteY30899"/>
              </a:cxn>
              <a:cxn ang="0">
                <a:pos x="connsiteX30900" y="connsiteY30900"/>
              </a:cxn>
              <a:cxn ang="0">
                <a:pos x="connsiteX30901" y="connsiteY30901"/>
              </a:cxn>
              <a:cxn ang="0">
                <a:pos x="connsiteX30902" y="connsiteY30902"/>
              </a:cxn>
              <a:cxn ang="0">
                <a:pos x="connsiteX30903" y="connsiteY30903"/>
              </a:cxn>
              <a:cxn ang="0">
                <a:pos x="connsiteX30904" y="connsiteY30904"/>
              </a:cxn>
              <a:cxn ang="0">
                <a:pos x="connsiteX30905" y="connsiteY30905"/>
              </a:cxn>
              <a:cxn ang="0">
                <a:pos x="connsiteX30906" y="connsiteY30906"/>
              </a:cxn>
              <a:cxn ang="0">
                <a:pos x="connsiteX30907" y="connsiteY30907"/>
              </a:cxn>
              <a:cxn ang="0">
                <a:pos x="connsiteX30908" y="connsiteY30908"/>
              </a:cxn>
              <a:cxn ang="0">
                <a:pos x="connsiteX30909" y="connsiteY30909"/>
              </a:cxn>
              <a:cxn ang="0">
                <a:pos x="connsiteX30910" y="connsiteY30910"/>
              </a:cxn>
              <a:cxn ang="0">
                <a:pos x="connsiteX30911" y="connsiteY30911"/>
              </a:cxn>
              <a:cxn ang="0">
                <a:pos x="connsiteX30912" y="connsiteY30912"/>
              </a:cxn>
              <a:cxn ang="0">
                <a:pos x="connsiteX30913" y="connsiteY30913"/>
              </a:cxn>
              <a:cxn ang="0">
                <a:pos x="connsiteX30914" y="connsiteY30914"/>
              </a:cxn>
              <a:cxn ang="0">
                <a:pos x="connsiteX30915" y="connsiteY30915"/>
              </a:cxn>
              <a:cxn ang="0">
                <a:pos x="connsiteX30916" y="connsiteY30916"/>
              </a:cxn>
              <a:cxn ang="0">
                <a:pos x="connsiteX30917" y="connsiteY30917"/>
              </a:cxn>
              <a:cxn ang="0">
                <a:pos x="connsiteX30918" y="connsiteY30918"/>
              </a:cxn>
              <a:cxn ang="0">
                <a:pos x="connsiteX30919" y="connsiteY30919"/>
              </a:cxn>
              <a:cxn ang="0">
                <a:pos x="connsiteX30920" y="connsiteY30920"/>
              </a:cxn>
              <a:cxn ang="0">
                <a:pos x="connsiteX30921" y="connsiteY30921"/>
              </a:cxn>
              <a:cxn ang="0">
                <a:pos x="connsiteX30922" y="connsiteY30922"/>
              </a:cxn>
              <a:cxn ang="0">
                <a:pos x="connsiteX30923" y="connsiteY30923"/>
              </a:cxn>
              <a:cxn ang="0">
                <a:pos x="connsiteX30924" y="connsiteY30924"/>
              </a:cxn>
              <a:cxn ang="0">
                <a:pos x="connsiteX30925" y="connsiteY30925"/>
              </a:cxn>
              <a:cxn ang="0">
                <a:pos x="connsiteX30926" y="connsiteY30926"/>
              </a:cxn>
              <a:cxn ang="0">
                <a:pos x="connsiteX30927" y="connsiteY30927"/>
              </a:cxn>
              <a:cxn ang="0">
                <a:pos x="connsiteX30928" y="connsiteY30928"/>
              </a:cxn>
              <a:cxn ang="0">
                <a:pos x="connsiteX30929" y="connsiteY30929"/>
              </a:cxn>
              <a:cxn ang="0">
                <a:pos x="connsiteX30930" y="connsiteY30930"/>
              </a:cxn>
              <a:cxn ang="0">
                <a:pos x="connsiteX30931" y="connsiteY30931"/>
              </a:cxn>
              <a:cxn ang="0">
                <a:pos x="connsiteX30932" y="connsiteY30932"/>
              </a:cxn>
              <a:cxn ang="0">
                <a:pos x="connsiteX30933" y="connsiteY30933"/>
              </a:cxn>
              <a:cxn ang="0">
                <a:pos x="connsiteX30934" y="connsiteY30934"/>
              </a:cxn>
              <a:cxn ang="0">
                <a:pos x="connsiteX30935" y="connsiteY30935"/>
              </a:cxn>
              <a:cxn ang="0">
                <a:pos x="connsiteX30936" y="connsiteY30936"/>
              </a:cxn>
              <a:cxn ang="0">
                <a:pos x="connsiteX30937" y="connsiteY30937"/>
              </a:cxn>
              <a:cxn ang="0">
                <a:pos x="connsiteX30938" y="connsiteY30938"/>
              </a:cxn>
              <a:cxn ang="0">
                <a:pos x="connsiteX30939" y="connsiteY30939"/>
              </a:cxn>
              <a:cxn ang="0">
                <a:pos x="connsiteX30940" y="connsiteY30940"/>
              </a:cxn>
              <a:cxn ang="0">
                <a:pos x="connsiteX30941" y="connsiteY30941"/>
              </a:cxn>
              <a:cxn ang="0">
                <a:pos x="connsiteX30942" y="connsiteY30942"/>
              </a:cxn>
              <a:cxn ang="0">
                <a:pos x="connsiteX30943" y="connsiteY30943"/>
              </a:cxn>
              <a:cxn ang="0">
                <a:pos x="connsiteX30944" y="connsiteY30944"/>
              </a:cxn>
              <a:cxn ang="0">
                <a:pos x="connsiteX30945" y="connsiteY30945"/>
              </a:cxn>
              <a:cxn ang="0">
                <a:pos x="connsiteX30946" y="connsiteY30946"/>
              </a:cxn>
              <a:cxn ang="0">
                <a:pos x="connsiteX30947" y="connsiteY30947"/>
              </a:cxn>
              <a:cxn ang="0">
                <a:pos x="connsiteX30948" y="connsiteY30948"/>
              </a:cxn>
              <a:cxn ang="0">
                <a:pos x="connsiteX30949" y="connsiteY30949"/>
              </a:cxn>
              <a:cxn ang="0">
                <a:pos x="connsiteX30950" y="connsiteY30950"/>
              </a:cxn>
              <a:cxn ang="0">
                <a:pos x="connsiteX30951" y="connsiteY30951"/>
              </a:cxn>
              <a:cxn ang="0">
                <a:pos x="connsiteX30952" y="connsiteY30952"/>
              </a:cxn>
              <a:cxn ang="0">
                <a:pos x="connsiteX30953" y="connsiteY30953"/>
              </a:cxn>
              <a:cxn ang="0">
                <a:pos x="connsiteX30954" y="connsiteY30954"/>
              </a:cxn>
              <a:cxn ang="0">
                <a:pos x="connsiteX30955" y="connsiteY30955"/>
              </a:cxn>
              <a:cxn ang="0">
                <a:pos x="connsiteX30956" y="connsiteY30956"/>
              </a:cxn>
              <a:cxn ang="0">
                <a:pos x="connsiteX30957" y="connsiteY30957"/>
              </a:cxn>
              <a:cxn ang="0">
                <a:pos x="connsiteX30958" y="connsiteY30958"/>
              </a:cxn>
              <a:cxn ang="0">
                <a:pos x="connsiteX30959" y="connsiteY30959"/>
              </a:cxn>
              <a:cxn ang="0">
                <a:pos x="connsiteX30960" y="connsiteY30960"/>
              </a:cxn>
              <a:cxn ang="0">
                <a:pos x="connsiteX30961" y="connsiteY30961"/>
              </a:cxn>
              <a:cxn ang="0">
                <a:pos x="connsiteX30962" y="connsiteY30962"/>
              </a:cxn>
              <a:cxn ang="0">
                <a:pos x="connsiteX30963" y="connsiteY30963"/>
              </a:cxn>
              <a:cxn ang="0">
                <a:pos x="connsiteX30964" y="connsiteY30964"/>
              </a:cxn>
              <a:cxn ang="0">
                <a:pos x="connsiteX30965" y="connsiteY30965"/>
              </a:cxn>
              <a:cxn ang="0">
                <a:pos x="connsiteX30966" y="connsiteY30966"/>
              </a:cxn>
              <a:cxn ang="0">
                <a:pos x="connsiteX30967" y="connsiteY30967"/>
              </a:cxn>
              <a:cxn ang="0">
                <a:pos x="connsiteX30968" y="connsiteY30968"/>
              </a:cxn>
              <a:cxn ang="0">
                <a:pos x="connsiteX30969" y="connsiteY30969"/>
              </a:cxn>
              <a:cxn ang="0">
                <a:pos x="connsiteX30970" y="connsiteY30970"/>
              </a:cxn>
              <a:cxn ang="0">
                <a:pos x="connsiteX30971" y="connsiteY30971"/>
              </a:cxn>
              <a:cxn ang="0">
                <a:pos x="connsiteX30972" y="connsiteY30972"/>
              </a:cxn>
              <a:cxn ang="0">
                <a:pos x="connsiteX30973" y="connsiteY30973"/>
              </a:cxn>
              <a:cxn ang="0">
                <a:pos x="connsiteX30974" y="connsiteY30974"/>
              </a:cxn>
              <a:cxn ang="0">
                <a:pos x="connsiteX30975" y="connsiteY30975"/>
              </a:cxn>
              <a:cxn ang="0">
                <a:pos x="connsiteX30976" y="connsiteY30976"/>
              </a:cxn>
              <a:cxn ang="0">
                <a:pos x="connsiteX30977" y="connsiteY30977"/>
              </a:cxn>
              <a:cxn ang="0">
                <a:pos x="connsiteX30978" y="connsiteY30978"/>
              </a:cxn>
              <a:cxn ang="0">
                <a:pos x="connsiteX30979" y="connsiteY30979"/>
              </a:cxn>
              <a:cxn ang="0">
                <a:pos x="connsiteX30980" y="connsiteY30980"/>
              </a:cxn>
              <a:cxn ang="0">
                <a:pos x="connsiteX30981" y="connsiteY30981"/>
              </a:cxn>
              <a:cxn ang="0">
                <a:pos x="connsiteX30982" y="connsiteY30982"/>
              </a:cxn>
              <a:cxn ang="0">
                <a:pos x="connsiteX30983" y="connsiteY30983"/>
              </a:cxn>
              <a:cxn ang="0">
                <a:pos x="connsiteX30984" y="connsiteY30984"/>
              </a:cxn>
              <a:cxn ang="0">
                <a:pos x="connsiteX30985" y="connsiteY30985"/>
              </a:cxn>
              <a:cxn ang="0">
                <a:pos x="connsiteX30986" y="connsiteY30986"/>
              </a:cxn>
              <a:cxn ang="0">
                <a:pos x="connsiteX30987" y="connsiteY30987"/>
              </a:cxn>
              <a:cxn ang="0">
                <a:pos x="connsiteX30988" y="connsiteY30988"/>
              </a:cxn>
              <a:cxn ang="0">
                <a:pos x="connsiteX30989" y="connsiteY30989"/>
              </a:cxn>
              <a:cxn ang="0">
                <a:pos x="connsiteX30990" y="connsiteY30990"/>
              </a:cxn>
              <a:cxn ang="0">
                <a:pos x="connsiteX30991" y="connsiteY30991"/>
              </a:cxn>
              <a:cxn ang="0">
                <a:pos x="connsiteX30992" y="connsiteY30992"/>
              </a:cxn>
              <a:cxn ang="0">
                <a:pos x="connsiteX30993" y="connsiteY30993"/>
              </a:cxn>
              <a:cxn ang="0">
                <a:pos x="connsiteX30994" y="connsiteY30994"/>
              </a:cxn>
              <a:cxn ang="0">
                <a:pos x="connsiteX30995" y="connsiteY30995"/>
              </a:cxn>
              <a:cxn ang="0">
                <a:pos x="connsiteX30996" y="connsiteY30996"/>
              </a:cxn>
              <a:cxn ang="0">
                <a:pos x="connsiteX30997" y="connsiteY30997"/>
              </a:cxn>
              <a:cxn ang="0">
                <a:pos x="connsiteX30998" y="connsiteY30998"/>
              </a:cxn>
              <a:cxn ang="0">
                <a:pos x="connsiteX30999" y="connsiteY30999"/>
              </a:cxn>
              <a:cxn ang="0">
                <a:pos x="connsiteX31000" y="connsiteY31000"/>
              </a:cxn>
              <a:cxn ang="0">
                <a:pos x="connsiteX31001" y="connsiteY31001"/>
              </a:cxn>
              <a:cxn ang="0">
                <a:pos x="connsiteX31002" y="connsiteY31002"/>
              </a:cxn>
              <a:cxn ang="0">
                <a:pos x="connsiteX31003" y="connsiteY31003"/>
              </a:cxn>
              <a:cxn ang="0">
                <a:pos x="connsiteX31004" y="connsiteY31004"/>
              </a:cxn>
              <a:cxn ang="0">
                <a:pos x="connsiteX31005" y="connsiteY31005"/>
              </a:cxn>
              <a:cxn ang="0">
                <a:pos x="connsiteX31006" y="connsiteY31006"/>
              </a:cxn>
              <a:cxn ang="0">
                <a:pos x="connsiteX31007" y="connsiteY31007"/>
              </a:cxn>
              <a:cxn ang="0">
                <a:pos x="connsiteX31008" y="connsiteY31008"/>
              </a:cxn>
              <a:cxn ang="0">
                <a:pos x="connsiteX31009" y="connsiteY31009"/>
              </a:cxn>
              <a:cxn ang="0">
                <a:pos x="connsiteX31010" y="connsiteY31010"/>
              </a:cxn>
              <a:cxn ang="0">
                <a:pos x="connsiteX31011" y="connsiteY31011"/>
              </a:cxn>
              <a:cxn ang="0">
                <a:pos x="connsiteX31012" y="connsiteY31012"/>
              </a:cxn>
              <a:cxn ang="0">
                <a:pos x="connsiteX31013" y="connsiteY31013"/>
              </a:cxn>
              <a:cxn ang="0">
                <a:pos x="connsiteX31014" y="connsiteY31014"/>
              </a:cxn>
              <a:cxn ang="0">
                <a:pos x="connsiteX31015" y="connsiteY31015"/>
              </a:cxn>
              <a:cxn ang="0">
                <a:pos x="connsiteX31016" y="connsiteY31016"/>
              </a:cxn>
              <a:cxn ang="0">
                <a:pos x="connsiteX31017" y="connsiteY31017"/>
              </a:cxn>
              <a:cxn ang="0">
                <a:pos x="connsiteX31018" y="connsiteY31018"/>
              </a:cxn>
              <a:cxn ang="0">
                <a:pos x="connsiteX31019" y="connsiteY31019"/>
              </a:cxn>
              <a:cxn ang="0">
                <a:pos x="connsiteX31020" y="connsiteY31020"/>
              </a:cxn>
              <a:cxn ang="0">
                <a:pos x="connsiteX31021" y="connsiteY31021"/>
              </a:cxn>
              <a:cxn ang="0">
                <a:pos x="connsiteX31022" y="connsiteY31022"/>
              </a:cxn>
              <a:cxn ang="0">
                <a:pos x="connsiteX31023" y="connsiteY31023"/>
              </a:cxn>
              <a:cxn ang="0">
                <a:pos x="connsiteX31024" y="connsiteY31024"/>
              </a:cxn>
              <a:cxn ang="0">
                <a:pos x="connsiteX31025" y="connsiteY31025"/>
              </a:cxn>
              <a:cxn ang="0">
                <a:pos x="connsiteX31026" y="connsiteY31026"/>
              </a:cxn>
              <a:cxn ang="0">
                <a:pos x="connsiteX31027" y="connsiteY31027"/>
              </a:cxn>
              <a:cxn ang="0">
                <a:pos x="connsiteX31028" y="connsiteY31028"/>
              </a:cxn>
              <a:cxn ang="0">
                <a:pos x="connsiteX31029" y="connsiteY31029"/>
              </a:cxn>
              <a:cxn ang="0">
                <a:pos x="connsiteX31030" y="connsiteY31030"/>
              </a:cxn>
              <a:cxn ang="0">
                <a:pos x="connsiteX31031" y="connsiteY31031"/>
              </a:cxn>
              <a:cxn ang="0">
                <a:pos x="connsiteX31032" y="connsiteY31032"/>
              </a:cxn>
              <a:cxn ang="0">
                <a:pos x="connsiteX31033" y="connsiteY31033"/>
              </a:cxn>
              <a:cxn ang="0">
                <a:pos x="connsiteX31034" y="connsiteY31034"/>
              </a:cxn>
              <a:cxn ang="0">
                <a:pos x="connsiteX31035" y="connsiteY31035"/>
              </a:cxn>
              <a:cxn ang="0">
                <a:pos x="connsiteX31036" y="connsiteY31036"/>
              </a:cxn>
              <a:cxn ang="0">
                <a:pos x="connsiteX31037" y="connsiteY31037"/>
              </a:cxn>
              <a:cxn ang="0">
                <a:pos x="connsiteX31038" y="connsiteY31038"/>
              </a:cxn>
              <a:cxn ang="0">
                <a:pos x="connsiteX31039" y="connsiteY31039"/>
              </a:cxn>
              <a:cxn ang="0">
                <a:pos x="connsiteX31040" y="connsiteY31040"/>
              </a:cxn>
              <a:cxn ang="0">
                <a:pos x="connsiteX31041" y="connsiteY31041"/>
              </a:cxn>
              <a:cxn ang="0">
                <a:pos x="connsiteX31042" y="connsiteY31042"/>
              </a:cxn>
              <a:cxn ang="0">
                <a:pos x="connsiteX31043" y="connsiteY31043"/>
              </a:cxn>
              <a:cxn ang="0">
                <a:pos x="connsiteX31044" y="connsiteY31044"/>
              </a:cxn>
              <a:cxn ang="0">
                <a:pos x="connsiteX31045" y="connsiteY31045"/>
              </a:cxn>
              <a:cxn ang="0">
                <a:pos x="connsiteX31046" y="connsiteY31046"/>
              </a:cxn>
              <a:cxn ang="0">
                <a:pos x="connsiteX31047" y="connsiteY31047"/>
              </a:cxn>
              <a:cxn ang="0">
                <a:pos x="connsiteX31048" y="connsiteY31048"/>
              </a:cxn>
              <a:cxn ang="0">
                <a:pos x="connsiteX31049" y="connsiteY31049"/>
              </a:cxn>
              <a:cxn ang="0">
                <a:pos x="connsiteX31050" y="connsiteY31050"/>
              </a:cxn>
              <a:cxn ang="0">
                <a:pos x="connsiteX31051" y="connsiteY31051"/>
              </a:cxn>
              <a:cxn ang="0">
                <a:pos x="connsiteX31052" y="connsiteY31052"/>
              </a:cxn>
              <a:cxn ang="0">
                <a:pos x="connsiteX31053" y="connsiteY31053"/>
              </a:cxn>
              <a:cxn ang="0">
                <a:pos x="connsiteX31054" y="connsiteY31054"/>
              </a:cxn>
              <a:cxn ang="0">
                <a:pos x="connsiteX31055" y="connsiteY31055"/>
              </a:cxn>
              <a:cxn ang="0">
                <a:pos x="connsiteX31056" y="connsiteY31056"/>
              </a:cxn>
              <a:cxn ang="0">
                <a:pos x="connsiteX31057" y="connsiteY31057"/>
              </a:cxn>
              <a:cxn ang="0">
                <a:pos x="connsiteX31058" y="connsiteY31058"/>
              </a:cxn>
              <a:cxn ang="0">
                <a:pos x="connsiteX31059" y="connsiteY31059"/>
              </a:cxn>
              <a:cxn ang="0">
                <a:pos x="connsiteX31060" y="connsiteY31060"/>
              </a:cxn>
              <a:cxn ang="0">
                <a:pos x="connsiteX31061" y="connsiteY31061"/>
              </a:cxn>
              <a:cxn ang="0">
                <a:pos x="connsiteX31062" y="connsiteY31062"/>
              </a:cxn>
              <a:cxn ang="0">
                <a:pos x="connsiteX31063" y="connsiteY31063"/>
              </a:cxn>
              <a:cxn ang="0">
                <a:pos x="connsiteX31064" y="connsiteY31064"/>
              </a:cxn>
              <a:cxn ang="0">
                <a:pos x="connsiteX31065" y="connsiteY31065"/>
              </a:cxn>
              <a:cxn ang="0">
                <a:pos x="connsiteX31066" y="connsiteY31066"/>
              </a:cxn>
              <a:cxn ang="0">
                <a:pos x="connsiteX31067" y="connsiteY31067"/>
              </a:cxn>
              <a:cxn ang="0">
                <a:pos x="connsiteX31068" y="connsiteY31068"/>
              </a:cxn>
              <a:cxn ang="0">
                <a:pos x="connsiteX31069" y="connsiteY31069"/>
              </a:cxn>
              <a:cxn ang="0">
                <a:pos x="connsiteX31070" y="connsiteY31070"/>
              </a:cxn>
              <a:cxn ang="0">
                <a:pos x="connsiteX31071" y="connsiteY31071"/>
              </a:cxn>
              <a:cxn ang="0">
                <a:pos x="connsiteX31072" y="connsiteY31072"/>
              </a:cxn>
              <a:cxn ang="0">
                <a:pos x="connsiteX31073" y="connsiteY31073"/>
              </a:cxn>
              <a:cxn ang="0">
                <a:pos x="connsiteX31074" y="connsiteY31074"/>
              </a:cxn>
              <a:cxn ang="0">
                <a:pos x="connsiteX31075" y="connsiteY31075"/>
              </a:cxn>
              <a:cxn ang="0">
                <a:pos x="connsiteX31076" y="connsiteY31076"/>
              </a:cxn>
              <a:cxn ang="0">
                <a:pos x="connsiteX31077" y="connsiteY31077"/>
              </a:cxn>
              <a:cxn ang="0">
                <a:pos x="connsiteX31078" y="connsiteY31078"/>
              </a:cxn>
              <a:cxn ang="0">
                <a:pos x="connsiteX31079" y="connsiteY31079"/>
              </a:cxn>
              <a:cxn ang="0">
                <a:pos x="connsiteX31080" y="connsiteY31080"/>
              </a:cxn>
              <a:cxn ang="0">
                <a:pos x="connsiteX31081" y="connsiteY31081"/>
              </a:cxn>
              <a:cxn ang="0">
                <a:pos x="connsiteX31082" y="connsiteY31082"/>
              </a:cxn>
              <a:cxn ang="0">
                <a:pos x="connsiteX31083" y="connsiteY31083"/>
              </a:cxn>
              <a:cxn ang="0">
                <a:pos x="connsiteX31084" y="connsiteY31084"/>
              </a:cxn>
              <a:cxn ang="0">
                <a:pos x="connsiteX31085" y="connsiteY31085"/>
              </a:cxn>
              <a:cxn ang="0">
                <a:pos x="connsiteX31086" y="connsiteY31086"/>
              </a:cxn>
              <a:cxn ang="0">
                <a:pos x="connsiteX31087" y="connsiteY31087"/>
              </a:cxn>
              <a:cxn ang="0">
                <a:pos x="connsiteX31088" y="connsiteY31088"/>
              </a:cxn>
              <a:cxn ang="0">
                <a:pos x="connsiteX31089" y="connsiteY31089"/>
              </a:cxn>
              <a:cxn ang="0">
                <a:pos x="connsiteX31090" y="connsiteY31090"/>
              </a:cxn>
              <a:cxn ang="0">
                <a:pos x="connsiteX31091" y="connsiteY31091"/>
              </a:cxn>
              <a:cxn ang="0">
                <a:pos x="connsiteX31092" y="connsiteY31092"/>
              </a:cxn>
              <a:cxn ang="0">
                <a:pos x="connsiteX31093" y="connsiteY31093"/>
              </a:cxn>
              <a:cxn ang="0">
                <a:pos x="connsiteX31094" y="connsiteY31094"/>
              </a:cxn>
              <a:cxn ang="0">
                <a:pos x="connsiteX31095" y="connsiteY31095"/>
              </a:cxn>
              <a:cxn ang="0">
                <a:pos x="connsiteX31096" y="connsiteY31096"/>
              </a:cxn>
              <a:cxn ang="0">
                <a:pos x="connsiteX31097" y="connsiteY31097"/>
              </a:cxn>
              <a:cxn ang="0">
                <a:pos x="connsiteX31098" y="connsiteY31098"/>
              </a:cxn>
              <a:cxn ang="0">
                <a:pos x="connsiteX31099" y="connsiteY31099"/>
              </a:cxn>
              <a:cxn ang="0">
                <a:pos x="connsiteX31100" y="connsiteY31100"/>
              </a:cxn>
              <a:cxn ang="0">
                <a:pos x="connsiteX31101" y="connsiteY31101"/>
              </a:cxn>
              <a:cxn ang="0">
                <a:pos x="connsiteX31102" y="connsiteY31102"/>
              </a:cxn>
              <a:cxn ang="0">
                <a:pos x="connsiteX31103" y="connsiteY31103"/>
              </a:cxn>
              <a:cxn ang="0">
                <a:pos x="connsiteX31104" y="connsiteY31104"/>
              </a:cxn>
              <a:cxn ang="0">
                <a:pos x="connsiteX31105" y="connsiteY31105"/>
              </a:cxn>
              <a:cxn ang="0">
                <a:pos x="connsiteX31106" y="connsiteY31106"/>
              </a:cxn>
              <a:cxn ang="0">
                <a:pos x="connsiteX31107" y="connsiteY31107"/>
              </a:cxn>
              <a:cxn ang="0">
                <a:pos x="connsiteX31108" y="connsiteY31108"/>
              </a:cxn>
              <a:cxn ang="0">
                <a:pos x="connsiteX31109" y="connsiteY31109"/>
              </a:cxn>
              <a:cxn ang="0">
                <a:pos x="connsiteX31110" y="connsiteY31110"/>
              </a:cxn>
              <a:cxn ang="0">
                <a:pos x="connsiteX31111" y="connsiteY31111"/>
              </a:cxn>
              <a:cxn ang="0">
                <a:pos x="connsiteX31112" y="connsiteY31112"/>
              </a:cxn>
              <a:cxn ang="0">
                <a:pos x="connsiteX31113" y="connsiteY31113"/>
              </a:cxn>
              <a:cxn ang="0">
                <a:pos x="connsiteX31114" y="connsiteY31114"/>
              </a:cxn>
              <a:cxn ang="0">
                <a:pos x="connsiteX31115" y="connsiteY31115"/>
              </a:cxn>
              <a:cxn ang="0">
                <a:pos x="connsiteX31116" y="connsiteY31116"/>
              </a:cxn>
              <a:cxn ang="0">
                <a:pos x="connsiteX31117" y="connsiteY31117"/>
              </a:cxn>
              <a:cxn ang="0">
                <a:pos x="connsiteX31118" y="connsiteY31118"/>
              </a:cxn>
              <a:cxn ang="0">
                <a:pos x="connsiteX31119" y="connsiteY31119"/>
              </a:cxn>
              <a:cxn ang="0">
                <a:pos x="connsiteX31120" y="connsiteY31120"/>
              </a:cxn>
              <a:cxn ang="0">
                <a:pos x="connsiteX31121" y="connsiteY31121"/>
              </a:cxn>
              <a:cxn ang="0">
                <a:pos x="connsiteX31122" y="connsiteY31122"/>
              </a:cxn>
              <a:cxn ang="0">
                <a:pos x="connsiteX31123" y="connsiteY31123"/>
              </a:cxn>
              <a:cxn ang="0">
                <a:pos x="connsiteX31124" y="connsiteY31124"/>
              </a:cxn>
              <a:cxn ang="0">
                <a:pos x="connsiteX31125" y="connsiteY31125"/>
              </a:cxn>
              <a:cxn ang="0">
                <a:pos x="connsiteX31126" y="connsiteY31126"/>
              </a:cxn>
              <a:cxn ang="0">
                <a:pos x="connsiteX31127" y="connsiteY31127"/>
              </a:cxn>
              <a:cxn ang="0">
                <a:pos x="connsiteX31128" y="connsiteY31128"/>
              </a:cxn>
              <a:cxn ang="0">
                <a:pos x="connsiteX31129" y="connsiteY31129"/>
              </a:cxn>
              <a:cxn ang="0">
                <a:pos x="connsiteX31130" y="connsiteY31130"/>
              </a:cxn>
              <a:cxn ang="0">
                <a:pos x="connsiteX31131" y="connsiteY31131"/>
              </a:cxn>
              <a:cxn ang="0">
                <a:pos x="connsiteX31132" y="connsiteY31132"/>
              </a:cxn>
              <a:cxn ang="0">
                <a:pos x="connsiteX31133" y="connsiteY31133"/>
              </a:cxn>
              <a:cxn ang="0">
                <a:pos x="connsiteX31134" y="connsiteY31134"/>
              </a:cxn>
              <a:cxn ang="0">
                <a:pos x="connsiteX31135" y="connsiteY31135"/>
              </a:cxn>
              <a:cxn ang="0">
                <a:pos x="connsiteX31136" y="connsiteY31136"/>
              </a:cxn>
              <a:cxn ang="0">
                <a:pos x="connsiteX31137" y="connsiteY31137"/>
              </a:cxn>
              <a:cxn ang="0">
                <a:pos x="connsiteX31138" y="connsiteY31138"/>
              </a:cxn>
              <a:cxn ang="0">
                <a:pos x="connsiteX31139" y="connsiteY31139"/>
              </a:cxn>
              <a:cxn ang="0">
                <a:pos x="connsiteX31140" y="connsiteY31140"/>
              </a:cxn>
              <a:cxn ang="0">
                <a:pos x="connsiteX31141" y="connsiteY31141"/>
              </a:cxn>
              <a:cxn ang="0">
                <a:pos x="connsiteX31142" y="connsiteY31142"/>
              </a:cxn>
              <a:cxn ang="0">
                <a:pos x="connsiteX31143" y="connsiteY31143"/>
              </a:cxn>
              <a:cxn ang="0">
                <a:pos x="connsiteX31144" y="connsiteY31144"/>
              </a:cxn>
              <a:cxn ang="0">
                <a:pos x="connsiteX31145" y="connsiteY31145"/>
              </a:cxn>
              <a:cxn ang="0">
                <a:pos x="connsiteX31146" y="connsiteY31146"/>
              </a:cxn>
              <a:cxn ang="0">
                <a:pos x="connsiteX31147" y="connsiteY31147"/>
              </a:cxn>
              <a:cxn ang="0">
                <a:pos x="connsiteX31148" y="connsiteY31148"/>
              </a:cxn>
              <a:cxn ang="0">
                <a:pos x="connsiteX31149" y="connsiteY31149"/>
              </a:cxn>
              <a:cxn ang="0">
                <a:pos x="connsiteX31150" y="connsiteY31150"/>
              </a:cxn>
              <a:cxn ang="0">
                <a:pos x="connsiteX31151" y="connsiteY31151"/>
              </a:cxn>
              <a:cxn ang="0">
                <a:pos x="connsiteX31152" y="connsiteY31152"/>
              </a:cxn>
              <a:cxn ang="0">
                <a:pos x="connsiteX31153" y="connsiteY31153"/>
              </a:cxn>
              <a:cxn ang="0">
                <a:pos x="connsiteX31154" y="connsiteY31154"/>
              </a:cxn>
              <a:cxn ang="0">
                <a:pos x="connsiteX31155" y="connsiteY31155"/>
              </a:cxn>
              <a:cxn ang="0">
                <a:pos x="connsiteX31156" y="connsiteY31156"/>
              </a:cxn>
              <a:cxn ang="0">
                <a:pos x="connsiteX31157" y="connsiteY31157"/>
              </a:cxn>
              <a:cxn ang="0">
                <a:pos x="connsiteX31158" y="connsiteY31158"/>
              </a:cxn>
              <a:cxn ang="0">
                <a:pos x="connsiteX31159" y="connsiteY31159"/>
              </a:cxn>
              <a:cxn ang="0">
                <a:pos x="connsiteX31160" y="connsiteY31160"/>
              </a:cxn>
              <a:cxn ang="0">
                <a:pos x="connsiteX31161" y="connsiteY31161"/>
              </a:cxn>
              <a:cxn ang="0">
                <a:pos x="connsiteX31162" y="connsiteY31162"/>
              </a:cxn>
              <a:cxn ang="0">
                <a:pos x="connsiteX31163" y="connsiteY31163"/>
              </a:cxn>
              <a:cxn ang="0">
                <a:pos x="connsiteX31164" y="connsiteY31164"/>
              </a:cxn>
              <a:cxn ang="0">
                <a:pos x="connsiteX31165" y="connsiteY31165"/>
              </a:cxn>
              <a:cxn ang="0">
                <a:pos x="connsiteX31166" y="connsiteY31166"/>
              </a:cxn>
              <a:cxn ang="0">
                <a:pos x="connsiteX31167" y="connsiteY31167"/>
              </a:cxn>
              <a:cxn ang="0">
                <a:pos x="connsiteX31168" y="connsiteY31168"/>
              </a:cxn>
              <a:cxn ang="0">
                <a:pos x="connsiteX31169" y="connsiteY31169"/>
              </a:cxn>
              <a:cxn ang="0">
                <a:pos x="connsiteX31170" y="connsiteY31170"/>
              </a:cxn>
              <a:cxn ang="0">
                <a:pos x="connsiteX31171" y="connsiteY31171"/>
              </a:cxn>
              <a:cxn ang="0">
                <a:pos x="connsiteX31172" y="connsiteY31172"/>
              </a:cxn>
              <a:cxn ang="0">
                <a:pos x="connsiteX31173" y="connsiteY31173"/>
              </a:cxn>
              <a:cxn ang="0">
                <a:pos x="connsiteX31174" y="connsiteY31174"/>
              </a:cxn>
              <a:cxn ang="0">
                <a:pos x="connsiteX31175" y="connsiteY31175"/>
              </a:cxn>
              <a:cxn ang="0">
                <a:pos x="connsiteX31176" y="connsiteY31176"/>
              </a:cxn>
              <a:cxn ang="0">
                <a:pos x="connsiteX31177" y="connsiteY31177"/>
              </a:cxn>
              <a:cxn ang="0">
                <a:pos x="connsiteX31178" y="connsiteY31178"/>
              </a:cxn>
              <a:cxn ang="0">
                <a:pos x="connsiteX31179" y="connsiteY31179"/>
              </a:cxn>
              <a:cxn ang="0">
                <a:pos x="connsiteX31180" y="connsiteY31180"/>
              </a:cxn>
              <a:cxn ang="0">
                <a:pos x="connsiteX31181" y="connsiteY31181"/>
              </a:cxn>
              <a:cxn ang="0">
                <a:pos x="connsiteX31182" y="connsiteY31182"/>
              </a:cxn>
              <a:cxn ang="0">
                <a:pos x="connsiteX31183" y="connsiteY31183"/>
              </a:cxn>
              <a:cxn ang="0">
                <a:pos x="connsiteX31184" y="connsiteY31184"/>
              </a:cxn>
              <a:cxn ang="0">
                <a:pos x="connsiteX31185" y="connsiteY31185"/>
              </a:cxn>
              <a:cxn ang="0">
                <a:pos x="connsiteX31186" y="connsiteY31186"/>
              </a:cxn>
              <a:cxn ang="0">
                <a:pos x="connsiteX31187" y="connsiteY31187"/>
              </a:cxn>
              <a:cxn ang="0">
                <a:pos x="connsiteX31188" y="connsiteY31188"/>
              </a:cxn>
              <a:cxn ang="0">
                <a:pos x="connsiteX31189" y="connsiteY31189"/>
              </a:cxn>
              <a:cxn ang="0">
                <a:pos x="connsiteX31190" y="connsiteY31190"/>
              </a:cxn>
              <a:cxn ang="0">
                <a:pos x="connsiteX31191" y="connsiteY31191"/>
              </a:cxn>
              <a:cxn ang="0">
                <a:pos x="connsiteX31192" y="connsiteY31192"/>
              </a:cxn>
              <a:cxn ang="0">
                <a:pos x="connsiteX31193" y="connsiteY31193"/>
              </a:cxn>
              <a:cxn ang="0">
                <a:pos x="connsiteX31194" y="connsiteY31194"/>
              </a:cxn>
              <a:cxn ang="0">
                <a:pos x="connsiteX31195" y="connsiteY31195"/>
              </a:cxn>
              <a:cxn ang="0">
                <a:pos x="connsiteX31196" y="connsiteY31196"/>
              </a:cxn>
              <a:cxn ang="0">
                <a:pos x="connsiteX31197" y="connsiteY31197"/>
              </a:cxn>
              <a:cxn ang="0">
                <a:pos x="connsiteX31198" y="connsiteY31198"/>
              </a:cxn>
              <a:cxn ang="0">
                <a:pos x="connsiteX31199" y="connsiteY31199"/>
              </a:cxn>
              <a:cxn ang="0">
                <a:pos x="connsiteX31200" y="connsiteY31200"/>
              </a:cxn>
              <a:cxn ang="0">
                <a:pos x="connsiteX31201" y="connsiteY31201"/>
              </a:cxn>
              <a:cxn ang="0">
                <a:pos x="connsiteX31202" y="connsiteY31202"/>
              </a:cxn>
              <a:cxn ang="0">
                <a:pos x="connsiteX31203" y="connsiteY31203"/>
              </a:cxn>
              <a:cxn ang="0">
                <a:pos x="connsiteX31204" y="connsiteY31204"/>
              </a:cxn>
              <a:cxn ang="0">
                <a:pos x="connsiteX31205" y="connsiteY31205"/>
              </a:cxn>
              <a:cxn ang="0">
                <a:pos x="connsiteX31206" y="connsiteY31206"/>
              </a:cxn>
              <a:cxn ang="0">
                <a:pos x="connsiteX31207" y="connsiteY31207"/>
              </a:cxn>
              <a:cxn ang="0">
                <a:pos x="connsiteX31208" y="connsiteY31208"/>
              </a:cxn>
              <a:cxn ang="0">
                <a:pos x="connsiteX31209" y="connsiteY31209"/>
              </a:cxn>
              <a:cxn ang="0">
                <a:pos x="connsiteX31210" y="connsiteY31210"/>
              </a:cxn>
              <a:cxn ang="0">
                <a:pos x="connsiteX31211" y="connsiteY31211"/>
              </a:cxn>
              <a:cxn ang="0">
                <a:pos x="connsiteX31212" y="connsiteY31212"/>
              </a:cxn>
              <a:cxn ang="0">
                <a:pos x="connsiteX31213" y="connsiteY31213"/>
              </a:cxn>
              <a:cxn ang="0">
                <a:pos x="connsiteX31214" y="connsiteY31214"/>
              </a:cxn>
              <a:cxn ang="0">
                <a:pos x="connsiteX31215" y="connsiteY31215"/>
              </a:cxn>
              <a:cxn ang="0">
                <a:pos x="connsiteX31216" y="connsiteY31216"/>
              </a:cxn>
              <a:cxn ang="0">
                <a:pos x="connsiteX31217" y="connsiteY31217"/>
              </a:cxn>
              <a:cxn ang="0">
                <a:pos x="connsiteX31218" y="connsiteY31218"/>
              </a:cxn>
              <a:cxn ang="0">
                <a:pos x="connsiteX31219" y="connsiteY31219"/>
              </a:cxn>
              <a:cxn ang="0">
                <a:pos x="connsiteX31220" y="connsiteY31220"/>
              </a:cxn>
              <a:cxn ang="0">
                <a:pos x="connsiteX31221" y="connsiteY31221"/>
              </a:cxn>
              <a:cxn ang="0">
                <a:pos x="connsiteX31222" y="connsiteY31222"/>
              </a:cxn>
              <a:cxn ang="0">
                <a:pos x="connsiteX31223" y="connsiteY31223"/>
              </a:cxn>
              <a:cxn ang="0">
                <a:pos x="connsiteX31224" y="connsiteY31224"/>
              </a:cxn>
              <a:cxn ang="0">
                <a:pos x="connsiteX31225" y="connsiteY31225"/>
              </a:cxn>
              <a:cxn ang="0">
                <a:pos x="connsiteX31226" y="connsiteY31226"/>
              </a:cxn>
              <a:cxn ang="0">
                <a:pos x="connsiteX31227" y="connsiteY31227"/>
              </a:cxn>
              <a:cxn ang="0">
                <a:pos x="connsiteX31228" y="connsiteY31228"/>
              </a:cxn>
              <a:cxn ang="0">
                <a:pos x="connsiteX31229" y="connsiteY31229"/>
              </a:cxn>
              <a:cxn ang="0">
                <a:pos x="connsiteX31230" y="connsiteY31230"/>
              </a:cxn>
              <a:cxn ang="0">
                <a:pos x="connsiteX31231" y="connsiteY31231"/>
              </a:cxn>
              <a:cxn ang="0">
                <a:pos x="connsiteX31232" y="connsiteY31232"/>
              </a:cxn>
              <a:cxn ang="0">
                <a:pos x="connsiteX31233" y="connsiteY31233"/>
              </a:cxn>
              <a:cxn ang="0">
                <a:pos x="connsiteX31234" y="connsiteY31234"/>
              </a:cxn>
              <a:cxn ang="0">
                <a:pos x="connsiteX31235" y="connsiteY31235"/>
              </a:cxn>
              <a:cxn ang="0">
                <a:pos x="connsiteX31236" y="connsiteY31236"/>
              </a:cxn>
              <a:cxn ang="0">
                <a:pos x="connsiteX31237" y="connsiteY31237"/>
              </a:cxn>
              <a:cxn ang="0">
                <a:pos x="connsiteX31238" y="connsiteY31238"/>
              </a:cxn>
              <a:cxn ang="0">
                <a:pos x="connsiteX31239" y="connsiteY31239"/>
              </a:cxn>
              <a:cxn ang="0">
                <a:pos x="connsiteX31240" y="connsiteY31240"/>
              </a:cxn>
              <a:cxn ang="0">
                <a:pos x="connsiteX31241" y="connsiteY31241"/>
              </a:cxn>
              <a:cxn ang="0">
                <a:pos x="connsiteX31242" y="connsiteY31242"/>
              </a:cxn>
              <a:cxn ang="0">
                <a:pos x="connsiteX31243" y="connsiteY31243"/>
              </a:cxn>
              <a:cxn ang="0">
                <a:pos x="connsiteX31244" y="connsiteY31244"/>
              </a:cxn>
              <a:cxn ang="0">
                <a:pos x="connsiteX31245" y="connsiteY31245"/>
              </a:cxn>
              <a:cxn ang="0">
                <a:pos x="connsiteX31246" y="connsiteY31246"/>
              </a:cxn>
              <a:cxn ang="0">
                <a:pos x="connsiteX31247" y="connsiteY31247"/>
              </a:cxn>
              <a:cxn ang="0">
                <a:pos x="connsiteX31248" y="connsiteY31248"/>
              </a:cxn>
              <a:cxn ang="0">
                <a:pos x="connsiteX31249" y="connsiteY31249"/>
              </a:cxn>
              <a:cxn ang="0">
                <a:pos x="connsiteX31250" y="connsiteY31250"/>
              </a:cxn>
              <a:cxn ang="0">
                <a:pos x="connsiteX31251" y="connsiteY31251"/>
              </a:cxn>
              <a:cxn ang="0">
                <a:pos x="connsiteX31252" y="connsiteY31252"/>
              </a:cxn>
              <a:cxn ang="0">
                <a:pos x="connsiteX31253" y="connsiteY31253"/>
              </a:cxn>
              <a:cxn ang="0">
                <a:pos x="connsiteX31254" y="connsiteY31254"/>
              </a:cxn>
              <a:cxn ang="0">
                <a:pos x="connsiteX31255" y="connsiteY31255"/>
              </a:cxn>
              <a:cxn ang="0">
                <a:pos x="connsiteX31256" y="connsiteY31256"/>
              </a:cxn>
              <a:cxn ang="0">
                <a:pos x="connsiteX31257" y="connsiteY31257"/>
              </a:cxn>
              <a:cxn ang="0">
                <a:pos x="connsiteX31258" y="connsiteY31258"/>
              </a:cxn>
              <a:cxn ang="0">
                <a:pos x="connsiteX31259" y="connsiteY31259"/>
              </a:cxn>
              <a:cxn ang="0">
                <a:pos x="connsiteX31260" y="connsiteY31260"/>
              </a:cxn>
              <a:cxn ang="0">
                <a:pos x="connsiteX31261" y="connsiteY31261"/>
              </a:cxn>
              <a:cxn ang="0">
                <a:pos x="connsiteX31262" y="connsiteY31262"/>
              </a:cxn>
              <a:cxn ang="0">
                <a:pos x="connsiteX31263" y="connsiteY31263"/>
              </a:cxn>
              <a:cxn ang="0">
                <a:pos x="connsiteX31264" y="connsiteY31264"/>
              </a:cxn>
              <a:cxn ang="0">
                <a:pos x="connsiteX31265" y="connsiteY31265"/>
              </a:cxn>
              <a:cxn ang="0">
                <a:pos x="connsiteX31266" y="connsiteY31266"/>
              </a:cxn>
              <a:cxn ang="0">
                <a:pos x="connsiteX31267" y="connsiteY31267"/>
              </a:cxn>
              <a:cxn ang="0">
                <a:pos x="connsiteX31268" y="connsiteY31268"/>
              </a:cxn>
              <a:cxn ang="0">
                <a:pos x="connsiteX31269" y="connsiteY31269"/>
              </a:cxn>
              <a:cxn ang="0">
                <a:pos x="connsiteX31270" y="connsiteY31270"/>
              </a:cxn>
              <a:cxn ang="0">
                <a:pos x="connsiteX31271" y="connsiteY31271"/>
              </a:cxn>
              <a:cxn ang="0">
                <a:pos x="connsiteX31272" y="connsiteY31272"/>
              </a:cxn>
              <a:cxn ang="0">
                <a:pos x="connsiteX31273" y="connsiteY31273"/>
              </a:cxn>
              <a:cxn ang="0">
                <a:pos x="connsiteX31274" y="connsiteY31274"/>
              </a:cxn>
              <a:cxn ang="0">
                <a:pos x="connsiteX31275" y="connsiteY31275"/>
              </a:cxn>
              <a:cxn ang="0">
                <a:pos x="connsiteX31276" y="connsiteY31276"/>
              </a:cxn>
              <a:cxn ang="0">
                <a:pos x="connsiteX31277" y="connsiteY31277"/>
              </a:cxn>
              <a:cxn ang="0">
                <a:pos x="connsiteX31278" y="connsiteY31278"/>
              </a:cxn>
              <a:cxn ang="0">
                <a:pos x="connsiteX31279" y="connsiteY31279"/>
              </a:cxn>
              <a:cxn ang="0">
                <a:pos x="connsiteX31280" y="connsiteY31280"/>
              </a:cxn>
              <a:cxn ang="0">
                <a:pos x="connsiteX31281" y="connsiteY31281"/>
              </a:cxn>
              <a:cxn ang="0">
                <a:pos x="connsiteX31282" y="connsiteY31282"/>
              </a:cxn>
              <a:cxn ang="0">
                <a:pos x="connsiteX31283" y="connsiteY31283"/>
              </a:cxn>
              <a:cxn ang="0">
                <a:pos x="connsiteX31284" y="connsiteY31284"/>
              </a:cxn>
              <a:cxn ang="0">
                <a:pos x="connsiteX31285" y="connsiteY31285"/>
              </a:cxn>
              <a:cxn ang="0">
                <a:pos x="connsiteX31286" y="connsiteY31286"/>
              </a:cxn>
              <a:cxn ang="0">
                <a:pos x="connsiteX31287" y="connsiteY31287"/>
              </a:cxn>
              <a:cxn ang="0">
                <a:pos x="connsiteX31288" y="connsiteY31288"/>
              </a:cxn>
              <a:cxn ang="0">
                <a:pos x="connsiteX31289" y="connsiteY31289"/>
              </a:cxn>
              <a:cxn ang="0">
                <a:pos x="connsiteX31290" y="connsiteY31290"/>
              </a:cxn>
              <a:cxn ang="0">
                <a:pos x="connsiteX31291" y="connsiteY31291"/>
              </a:cxn>
              <a:cxn ang="0">
                <a:pos x="connsiteX31292" y="connsiteY31292"/>
              </a:cxn>
              <a:cxn ang="0">
                <a:pos x="connsiteX31293" y="connsiteY31293"/>
              </a:cxn>
              <a:cxn ang="0">
                <a:pos x="connsiteX31294" y="connsiteY31294"/>
              </a:cxn>
              <a:cxn ang="0">
                <a:pos x="connsiteX31295" y="connsiteY31295"/>
              </a:cxn>
              <a:cxn ang="0">
                <a:pos x="connsiteX31296" y="connsiteY31296"/>
              </a:cxn>
              <a:cxn ang="0">
                <a:pos x="connsiteX31297" y="connsiteY31297"/>
              </a:cxn>
              <a:cxn ang="0">
                <a:pos x="connsiteX31298" y="connsiteY31298"/>
              </a:cxn>
              <a:cxn ang="0">
                <a:pos x="connsiteX31299" y="connsiteY31299"/>
              </a:cxn>
              <a:cxn ang="0">
                <a:pos x="connsiteX31300" y="connsiteY31300"/>
              </a:cxn>
              <a:cxn ang="0">
                <a:pos x="connsiteX31301" y="connsiteY31301"/>
              </a:cxn>
              <a:cxn ang="0">
                <a:pos x="connsiteX31302" y="connsiteY31302"/>
              </a:cxn>
              <a:cxn ang="0">
                <a:pos x="connsiteX31303" y="connsiteY31303"/>
              </a:cxn>
              <a:cxn ang="0">
                <a:pos x="connsiteX31304" y="connsiteY31304"/>
              </a:cxn>
              <a:cxn ang="0">
                <a:pos x="connsiteX31305" y="connsiteY31305"/>
              </a:cxn>
              <a:cxn ang="0">
                <a:pos x="connsiteX31306" y="connsiteY31306"/>
              </a:cxn>
              <a:cxn ang="0">
                <a:pos x="connsiteX31307" y="connsiteY31307"/>
              </a:cxn>
              <a:cxn ang="0">
                <a:pos x="connsiteX31308" y="connsiteY31308"/>
              </a:cxn>
              <a:cxn ang="0">
                <a:pos x="connsiteX31309" y="connsiteY31309"/>
              </a:cxn>
              <a:cxn ang="0">
                <a:pos x="connsiteX31310" y="connsiteY31310"/>
              </a:cxn>
              <a:cxn ang="0">
                <a:pos x="connsiteX31311" y="connsiteY31311"/>
              </a:cxn>
              <a:cxn ang="0">
                <a:pos x="connsiteX31312" y="connsiteY31312"/>
              </a:cxn>
              <a:cxn ang="0">
                <a:pos x="connsiteX31313" y="connsiteY31313"/>
              </a:cxn>
              <a:cxn ang="0">
                <a:pos x="connsiteX31314" y="connsiteY31314"/>
              </a:cxn>
              <a:cxn ang="0">
                <a:pos x="connsiteX31315" y="connsiteY31315"/>
              </a:cxn>
              <a:cxn ang="0">
                <a:pos x="connsiteX31316" y="connsiteY31316"/>
              </a:cxn>
              <a:cxn ang="0">
                <a:pos x="connsiteX31317" y="connsiteY31317"/>
              </a:cxn>
              <a:cxn ang="0">
                <a:pos x="connsiteX31318" y="connsiteY31318"/>
              </a:cxn>
              <a:cxn ang="0">
                <a:pos x="connsiteX31319" y="connsiteY31319"/>
              </a:cxn>
              <a:cxn ang="0">
                <a:pos x="connsiteX31320" y="connsiteY31320"/>
              </a:cxn>
              <a:cxn ang="0">
                <a:pos x="connsiteX31321" y="connsiteY31321"/>
              </a:cxn>
              <a:cxn ang="0">
                <a:pos x="connsiteX31322" y="connsiteY31322"/>
              </a:cxn>
              <a:cxn ang="0">
                <a:pos x="connsiteX31323" y="connsiteY31323"/>
              </a:cxn>
              <a:cxn ang="0">
                <a:pos x="connsiteX31324" y="connsiteY31324"/>
              </a:cxn>
              <a:cxn ang="0">
                <a:pos x="connsiteX31325" y="connsiteY31325"/>
              </a:cxn>
              <a:cxn ang="0">
                <a:pos x="connsiteX31326" y="connsiteY31326"/>
              </a:cxn>
              <a:cxn ang="0">
                <a:pos x="connsiteX31327" y="connsiteY31327"/>
              </a:cxn>
              <a:cxn ang="0">
                <a:pos x="connsiteX31328" y="connsiteY31328"/>
              </a:cxn>
              <a:cxn ang="0">
                <a:pos x="connsiteX31329" y="connsiteY31329"/>
              </a:cxn>
              <a:cxn ang="0">
                <a:pos x="connsiteX31330" y="connsiteY31330"/>
              </a:cxn>
              <a:cxn ang="0">
                <a:pos x="connsiteX31331" y="connsiteY31331"/>
              </a:cxn>
              <a:cxn ang="0">
                <a:pos x="connsiteX31332" y="connsiteY31332"/>
              </a:cxn>
              <a:cxn ang="0">
                <a:pos x="connsiteX31333" y="connsiteY31333"/>
              </a:cxn>
              <a:cxn ang="0">
                <a:pos x="connsiteX31334" y="connsiteY31334"/>
              </a:cxn>
              <a:cxn ang="0">
                <a:pos x="connsiteX31335" y="connsiteY31335"/>
              </a:cxn>
              <a:cxn ang="0">
                <a:pos x="connsiteX31336" y="connsiteY31336"/>
              </a:cxn>
              <a:cxn ang="0">
                <a:pos x="connsiteX31337" y="connsiteY31337"/>
              </a:cxn>
              <a:cxn ang="0">
                <a:pos x="connsiteX31338" y="connsiteY31338"/>
              </a:cxn>
              <a:cxn ang="0">
                <a:pos x="connsiteX31339" y="connsiteY31339"/>
              </a:cxn>
              <a:cxn ang="0">
                <a:pos x="connsiteX31340" y="connsiteY31340"/>
              </a:cxn>
              <a:cxn ang="0">
                <a:pos x="connsiteX31341" y="connsiteY31341"/>
              </a:cxn>
              <a:cxn ang="0">
                <a:pos x="connsiteX31342" y="connsiteY31342"/>
              </a:cxn>
              <a:cxn ang="0">
                <a:pos x="connsiteX31343" y="connsiteY31343"/>
              </a:cxn>
              <a:cxn ang="0">
                <a:pos x="connsiteX31344" y="connsiteY31344"/>
              </a:cxn>
              <a:cxn ang="0">
                <a:pos x="connsiteX31345" y="connsiteY31345"/>
              </a:cxn>
              <a:cxn ang="0">
                <a:pos x="connsiteX31346" y="connsiteY31346"/>
              </a:cxn>
              <a:cxn ang="0">
                <a:pos x="connsiteX31347" y="connsiteY31347"/>
              </a:cxn>
              <a:cxn ang="0">
                <a:pos x="connsiteX31348" y="connsiteY31348"/>
              </a:cxn>
              <a:cxn ang="0">
                <a:pos x="connsiteX31349" y="connsiteY31349"/>
              </a:cxn>
              <a:cxn ang="0">
                <a:pos x="connsiteX31350" y="connsiteY31350"/>
              </a:cxn>
              <a:cxn ang="0">
                <a:pos x="connsiteX31351" y="connsiteY31351"/>
              </a:cxn>
              <a:cxn ang="0">
                <a:pos x="connsiteX31352" y="connsiteY31352"/>
              </a:cxn>
              <a:cxn ang="0">
                <a:pos x="connsiteX31353" y="connsiteY31353"/>
              </a:cxn>
              <a:cxn ang="0">
                <a:pos x="connsiteX31354" y="connsiteY31354"/>
              </a:cxn>
              <a:cxn ang="0">
                <a:pos x="connsiteX31355" y="connsiteY31355"/>
              </a:cxn>
              <a:cxn ang="0">
                <a:pos x="connsiteX31356" y="connsiteY31356"/>
              </a:cxn>
              <a:cxn ang="0">
                <a:pos x="connsiteX31357" y="connsiteY31357"/>
              </a:cxn>
              <a:cxn ang="0">
                <a:pos x="connsiteX31358" y="connsiteY31358"/>
              </a:cxn>
              <a:cxn ang="0">
                <a:pos x="connsiteX31359" y="connsiteY31359"/>
              </a:cxn>
              <a:cxn ang="0">
                <a:pos x="connsiteX31360" y="connsiteY31360"/>
              </a:cxn>
              <a:cxn ang="0">
                <a:pos x="connsiteX31361" y="connsiteY31361"/>
              </a:cxn>
              <a:cxn ang="0">
                <a:pos x="connsiteX31362" y="connsiteY31362"/>
              </a:cxn>
              <a:cxn ang="0">
                <a:pos x="connsiteX31363" y="connsiteY31363"/>
              </a:cxn>
              <a:cxn ang="0">
                <a:pos x="connsiteX31364" y="connsiteY31364"/>
              </a:cxn>
              <a:cxn ang="0">
                <a:pos x="connsiteX31365" y="connsiteY31365"/>
              </a:cxn>
              <a:cxn ang="0">
                <a:pos x="connsiteX31366" y="connsiteY31366"/>
              </a:cxn>
              <a:cxn ang="0">
                <a:pos x="connsiteX31367" y="connsiteY31367"/>
              </a:cxn>
              <a:cxn ang="0">
                <a:pos x="connsiteX31368" y="connsiteY31368"/>
              </a:cxn>
              <a:cxn ang="0">
                <a:pos x="connsiteX31369" y="connsiteY31369"/>
              </a:cxn>
              <a:cxn ang="0">
                <a:pos x="connsiteX31370" y="connsiteY31370"/>
              </a:cxn>
              <a:cxn ang="0">
                <a:pos x="connsiteX31371" y="connsiteY31371"/>
              </a:cxn>
              <a:cxn ang="0">
                <a:pos x="connsiteX31372" y="connsiteY31372"/>
              </a:cxn>
              <a:cxn ang="0">
                <a:pos x="connsiteX31373" y="connsiteY31373"/>
              </a:cxn>
              <a:cxn ang="0">
                <a:pos x="connsiteX31374" y="connsiteY31374"/>
              </a:cxn>
              <a:cxn ang="0">
                <a:pos x="connsiteX31375" y="connsiteY31375"/>
              </a:cxn>
              <a:cxn ang="0">
                <a:pos x="connsiteX31376" y="connsiteY31376"/>
              </a:cxn>
              <a:cxn ang="0">
                <a:pos x="connsiteX31377" y="connsiteY31377"/>
              </a:cxn>
              <a:cxn ang="0">
                <a:pos x="connsiteX31378" y="connsiteY31378"/>
              </a:cxn>
              <a:cxn ang="0">
                <a:pos x="connsiteX31379" y="connsiteY31379"/>
              </a:cxn>
              <a:cxn ang="0">
                <a:pos x="connsiteX31380" y="connsiteY31380"/>
              </a:cxn>
              <a:cxn ang="0">
                <a:pos x="connsiteX31381" y="connsiteY31381"/>
              </a:cxn>
              <a:cxn ang="0">
                <a:pos x="connsiteX31382" y="connsiteY31382"/>
              </a:cxn>
              <a:cxn ang="0">
                <a:pos x="connsiteX31383" y="connsiteY31383"/>
              </a:cxn>
              <a:cxn ang="0">
                <a:pos x="connsiteX31384" y="connsiteY31384"/>
              </a:cxn>
              <a:cxn ang="0">
                <a:pos x="connsiteX31385" y="connsiteY31385"/>
              </a:cxn>
              <a:cxn ang="0">
                <a:pos x="connsiteX31386" y="connsiteY31386"/>
              </a:cxn>
              <a:cxn ang="0">
                <a:pos x="connsiteX31387" y="connsiteY31387"/>
              </a:cxn>
              <a:cxn ang="0">
                <a:pos x="connsiteX31388" y="connsiteY31388"/>
              </a:cxn>
              <a:cxn ang="0">
                <a:pos x="connsiteX31389" y="connsiteY31389"/>
              </a:cxn>
              <a:cxn ang="0">
                <a:pos x="connsiteX31390" y="connsiteY31390"/>
              </a:cxn>
              <a:cxn ang="0">
                <a:pos x="connsiteX31391" y="connsiteY31391"/>
              </a:cxn>
              <a:cxn ang="0">
                <a:pos x="connsiteX31392" y="connsiteY31392"/>
              </a:cxn>
              <a:cxn ang="0">
                <a:pos x="connsiteX31393" y="connsiteY31393"/>
              </a:cxn>
              <a:cxn ang="0">
                <a:pos x="connsiteX31394" y="connsiteY31394"/>
              </a:cxn>
              <a:cxn ang="0">
                <a:pos x="connsiteX31395" y="connsiteY31395"/>
              </a:cxn>
              <a:cxn ang="0">
                <a:pos x="connsiteX31396" y="connsiteY31396"/>
              </a:cxn>
              <a:cxn ang="0">
                <a:pos x="connsiteX31397" y="connsiteY31397"/>
              </a:cxn>
              <a:cxn ang="0">
                <a:pos x="connsiteX31398" y="connsiteY31398"/>
              </a:cxn>
              <a:cxn ang="0">
                <a:pos x="connsiteX31399" y="connsiteY31399"/>
              </a:cxn>
              <a:cxn ang="0">
                <a:pos x="connsiteX31400" y="connsiteY31400"/>
              </a:cxn>
              <a:cxn ang="0">
                <a:pos x="connsiteX31401" y="connsiteY31401"/>
              </a:cxn>
              <a:cxn ang="0">
                <a:pos x="connsiteX31402" y="connsiteY31402"/>
              </a:cxn>
              <a:cxn ang="0">
                <a:pos x="connsiteX31403" y="connsiteY31403"/>
              </a:cxn>
              <a:cxn ang="0">
                <a:pos x="connsiteX31404" y="connsiteY31404"/>
              </a:cxn>
              <a:cxn ang="0">
                <a:pos x="connsiteX31405" y="connsiteY31405"/>
              </a:cxn>
              <a:cxn ang="0">
                <a:pos x="connsiteX31406" y="connsiteY31406"/>
              </a:cxn>
              <a:cxn ang="0">
                <a:pos x="connsiteX31407" y="connsiteY31407"/>
              </a:cxn>
              <a:cxn ang="0">
                <a:pos x="connsiteX31408" y="connsiteY31408"/>
              </a:cxn>
              <a:cxn ang="0">
                <a:pos x="connsiteX31409" y="connsiteY31409"/>
              </a:cxn>
              <a:cxn ang="0">
                <a:pos x="connsiteX31410" y="connsiteY31410"/>
              </a:cxn>
              <a:cxn ang="0">
                <a:pos x="connsiteX31411" y="connsiteY31411"/>
              </a:cxn>
              <a:cxn ang="0">
                <a:pos x="connsiteX31412" y="connsiteY31412"/>
              </a:cxn>
              <a:cxn ang="0">
                <a:pos x="connsiteX31413" y="connsiteY31413"/>
              </a:cxn>
              <a:cxn ang="0">
                <a:pos x="connsiteX31414" y="connsiteY31414"/>
              </a:cxn>
              <a:cxn ang="0">
                <a:pos x="connsiteX31415" y="connsiteY31415"/>
              </a:cxn>
              <a:cxn ang="0">
                <a:pos x="connsiteX31416" y="connsiteY31416"/>
              </a:cxn>
              <a:cxn ang="0">
                <a:pos x="connsiteX31417" y="connsiteY31417"/>
              </a:cxn>
              <a:cxn ang="0">
                <a:pos x="connsiteX31418" y="connsiteY31418"/>
              </a:cxn>
              <a:cxn ang="0">
                <a:pos x="connsiteX31419" y="connsiteY31419"/>
              </a:cxn>
              <a:cxn ang="0">
                <a:pos x="connsiteX31420" y="connsiteY31420"/>
              </a:cxn>
              <a:cxn ang="0">
                <a:pos x="connsiteX31421" y="connsiteY31421"/>
              </a:cxn>
              <a:cxn ang="0">
                <a:pos x="connsiteX31422" y="connsiteY31422"/>
              </a:cxn>
              <a:cxn ang="0">
                <a:pos x="connsiteX31423" y="connsiteY31423"/>
              </a:cxn>
              <a:cxn ang="0">
                <a:pos x="connsiteX31424" y="connsiteY31424"/>
              </a:cxn>
              <a:cxn ang="0">
                <a:pos x="connsiteX31425" y="connsiteY31425"/>
              </a:cxn>
              <a:cxn ang="0">
                <a:pos x="connsiteX31426" y="connsiteY31426"/>
              </a:cxn>
              <a:cxn ang="0">
                <a:pos x="connsiteX31427" y="connsiteY31427"/>
              </a:cxn>
              <a:cxn ang="0">
                <a:pos x="connsiteX31428" y="connsiteY31428"/>
              </a:cxn>
              <a:cxn ang="0">
                <a:pos x="connsiteX31429" y="connsiteY31429"/>
              </a:cxn>
              <a:cxn ang="0">
                <a:pos x="connsiteX31430" y="connsiteY31430"/>
              </a:cxn>
              <a:cxn ang="0">
                <a:pos x="connsiteX31431" y="connsiteY31431"/>
              </a:cxn>
              <a:cxn ang="0">
                <a:pos x="connsiteX31432" y="connsiteY31432"/>
              </a:cxn>
              <a:cxn ang="0">
                <a:pos x="connsiteX31433" y="connsiteY31433"/>
              </a:cxn>
              <a:cxn ang="0">
                <a:pos x="connsiteX31434" y="connsiteY31434"/>
              </a:cxn>
              <a:cxn ang="0">
                <a:pos x="connsiteX31435" y="connsiteY31435"/>
              </a:cxn>
              <a:cxn ang="0">
                <a:pos x="connsiteX31436" y="connsiteY31436"/>
              </a:cxn>
              <a:cxn ang="0">
                <a:pos x="connsiteX31437" y="connsiteY31437"/>
              </a:cxn>
              <a:cxn ang="0">
                <a:pos x="connsiteX31438" y="connsiteY31438"/>
              </a:cxn>
              <a:cxn ang="0">
                <a:pos x="connsiteX31439" y="connsiteY31439"/>
              </a:cxn>
              <a:cxn ang="0">
                <a:pos x="connsiteX31440" y="connsiteY31440"/>
              </a:cxn>
              <a:cxn ang="0">
                <a:pos x="connsiteX31441" y="connsiteY31441"/>
              </a:cxn>
              <a:cxn ang="0">
                <a:pos x="connsiteX31442" y="connsiteY31442"/>
              </a:cxn>
              <a:cxn ang="0">
                <a:pos x="connsiteX31443" y="connsiteY31443"/>
              </a:cxn>
              <a:cxn ang="0">
                <a:pos x="connsiteX31444" y="connsiteY31444"/>
              </a:cxn>
              <a:cxn ang="0">
                <a:pos x="connsiteX31445" y="connsiteY31445"/>
              </a:cxn>
              <a:cxn ang="0">
                <a:pos x="connsiteX31446" y="connsiteY31446"/>
              </a:cxn>
              <a:cxn ang="0">
                <a:pos x="connsiteX31447" y="connsiteY31447"/>
              </a:cxn>
              <a:cxn ang="0">
                <a:pos x="connsiteX31448" y="connsiteY31448"/>
              </a:cxn>
              <a:cxn ang="0">
                <a:pos x="connsiteX31449" y="connsiteY31449"/>
              </a:cxn>
              <a:cxn ang="0">
                <a:pos x="connsiteX31450" y="connsiteY31450"/>
              </a:cxn>
              <a:cxn ang="0">
                <a:pos x="connsiteX31451" y="connsiteY31451"/>
              </a:cxn>
              <a:cxn ang="0">
                <a:pos x="connsiteX31452" y="connsiteY31452"/>
              </a:cxn>
              <a:cxn ang="0">
                <a:pos x="connsiteX31453" y="connsiteY31453"/>
              </a:cxn>
              <a:cxn ang="0">
                <a:pos x="connsiteX31454" y="connsiteY31454"/>
              </a:cxn>
              <a:cxn ang="0">
                <a:pos x="connsiteX31455" y="connsiteY31455"/>
              </a:cxn>
              <a:cxn ang="0">
                <a:pos x="connsiteX31456" y="connsiteY31456"/>
              </a:cxn>
              <a:cxn ang="0">
                <a:pos x="connsiteX31457" y="connsiteY31457"/>
              </a:cxn>
              <a:cxn ang="0">
                <a:pos x="connsiteX31458" y="connsiteY31458"/>
              </a:cxn>
              <a:cxn ang="0">
                <a:pos x="connsiteX31459" y="connsiteY31459"/>
              </a:cxn>
              <a:cxn ang="0">
                <a:pos x="connsiteX31460" y="connsiteY31460"/>
              </a:cxn>
              <a:cxn ang="0">
                <a:pos x="connsiteX31461" y="connsiteY31461"/>
              </a:cxn>
              <a:cxn ang="0">
                <a:pos x="connsiteX31462" y="connsiteY31462"/>
              </a:cxn>
              <a:cxn ang="0">
                <a:pos x="connsiteX31463" y="connsiteY31463"/>
              </a:cxn>
              <a:cxn ang="0">
                <a:pos x="connsiteX31464" y="connsiteY31464"/>
              </a:cxn>
              <a:cxn ang="0">
                <a:pos x="connsiteX31465" y="connsiteY31465"/>
              </a:cxn>
              <a:cxn ang="0">
                <a:pos x="connsiteX31466" y="connsiteY31466"/>
              </a:cxn>
              <a:cxn ang="0">
                <a:pos x="connsiteX31467" y="connsiteY31467"/>
              </a:cxn>
              <a:cxn ang="0">
                <a:pos x="connsiteX31468" y="connsiteY31468"/>
              </a:cxn>
              <a:cxn ang="0">
                <a:pos x="connsiteX31469" y="connsiteY31469"/>
              </a:cxn>
              <a:cxn ang="0">
                <a:pos x="connsiteX31470" y="connsiteY31470"/>
              </a:cxn>
              <a:cxn ang="0">
                <a:pos x="connsiteX31471" y="connsiteY31471"/>
              </a:cxn>
              <a:cxn ang="0">
                <a:pos x="connsiteX31472" y="connsiteY31472"/>
              </a:cxn>
              <a:cxn ang="0">
                <a:pos x="connsiteX31473" y="connsiteY31473"/>
              </a:cxn>
              <a:cxn ang="0">
                <a:pos x="connsiteX31474" y="connsiteY31474"/>
              </a:cxn>
              <a:cxn ang="0">
                <a:pos x="connsiteX31475" y="connsiteY31475"/>
              </a:cxn>
              <a:cxn ang="0">
                <a:pos x="connsiteX31476" y="connsiteY31476"/>
              </a:cxn>
              <a:cxn ang="0">
                <a:pos x="connsiteX31477" y="connsiteY31477"/>
              </a:cxn>
              <a:cxn ang="0">
                <a:pos x="connsiteX31478" y="connsiteY31478"/>
              </a:cxn>
              <a:cxn ang="0">
                <a:pos x="connsiteX31479" y="connsiteY31479"/>
              </a:cxn>
              <a:cxn ang="0">
                <a:pos x="connsiteX31480" y="connsiteY31480"/>
              </a:cxn>
              <a:cxn ang="0">
                <a:pos x="connsiteX31481" y="connsiteY31481"/>
              </a:cxn>
              <a:cxn ang="0">
                <a:pos x="connsiteX31482" y="connsiteY31482"/>
              </a:cxn>
              <a:cxn ang="0">
                <a:pos x="connsiteX31483" y="connsiteY31483"/>
              </a:cxn>
              <a:cxn ang="0">
                <a:pos x="connsiteX31484" y="connsiteY31484"/>
              </a:cxn>
              <a:cxn ang="0">
                <a:pos x="connsiteX31485" y="connsiteY31485"/>
              </a:cxn>
              <a:cxn ang="0">
                <a:pos x="connsiteX31486" y="connsiteY31486"/>
              </a:cxn>
              <a:cxn ang="0">
                <a:pos x="connsiteX31487" y="connsiteY31487"/>
              </a:cxn>
              <a:cxn ang="0">
                <a:pos x="connsiteX31488" y="connsiteY31488"/>
              </a:cxn>
              <a:cxn ang="0">
                <a:pos x="connsiteX31489" y="connsiteY31489"/>
              </a:cxn>
              <a:cxn ang="0">
                <a:pos x="connsiteX31490" y="connsiteY31490"/>
              </a:cxn>
              <a:cxn ang="0">
                <a:pos x="connsiteX31491" y="connsiteY31491"/>
              </a:cxn>
              <a:cxn ang="0">
                <a:pos x="connsiteX31492" y="connsiteY31492"/>
              </a:cxn>
              <a:cxn ang="0">
                <a:pos x="connsiteX31493" y="connsiteY31493"/>
              </a:cxn>
              <a:cxn ang="0">
                <a:pos x="connsiteX31494" y="connsiteY31494"/>
              </a:cxn>
              <a:cxn ang="0">
                <a:pos x="connsiteX31495" y="connsiteY31495"/>
              </a:cxn>
              <a:cxn ang="0">
                <a:pos x="connsiteX31496" y="connsiteY31496"/>
              </a:cxn>
              <a:cxn ang="0">
                <a:pos x="connsiteX31497" y="connsiteY31497"/>
              </a:cxn>
              <a:cxn ang="0">
                <a:pos x="connsiteX31498" y="connsiteY31498"/>
              </a:cxn>
              <a:cxn ang="0">
                <a:pos x="connsiteX31499" y="connsiteY31499"/>
              </a:cxn>
              <a:cxn ang="0">
                <a:pos x="connsiteX31500" y="connsiteY31500"/>
              </a:cxn>
              <a:cxn ang="0">
                <a:pos x="connsiteX31501" y="connsiteY31501"/>
              </a:cxn>
              <a:cxn ang="0">
                <a:pos x="connsiteX31502" y="connsiteY31502"/>
              </a:cxn>
              <a:cxn ang="0">
                <a:pos x="connsiteX31503" y="connsiteY31503"/>
              </a:cxn>
              <a:cxn ang="0">
                <a:pos x="connsiteX31504" y="connsiteY31504"/>
              </a:cxn>
              <a:cxn ang="0">
                <a:pos x="connsiteX31505" y="connsiteY31505"/>
              </a:cxn>
              <a:cxn ang="0">
                <a:pos x="connsiteX31506" y="connsiteY31506"/>
              </a:cxn>
              <a:cxn ang="0">
                <a:pos x="connsiteX31507" y="connsiteY31507"/>
              </a:cxn>
              <a:cxn ang="0">
                <a:pos x="connsiteX31508" y="connsiteY31508"/>
              </a:cxn>
              <a:cxn ang="0">
                <a:pos x="connsiteX31509" y="connsiteY31509"/>
              </a:cxn>
              <a:cxn ang="0">
                <a:pos x="connsiteX31510" y="connsiteY31510"/>
              </a:cxn>
              <a:cxn ang="0">
                <a:pos x="connsiteX31511" y="connsiteY31511"/>
              </a:cxn>
              <a:cxn ang="0">
                <a:pos x="connsiteX31512" y="connsiteY31512"/>
              </a:cxn>
              <a:cxn ang="0">
                <a:pos x="connsiteX31513" y="connsiteY31513"/>
              </a:cxn>
              <a:cxn ang="0">
                <a:pos x="connsiteX31514" y="connsiteY31514"/>
              </a:cxn>
              <a:cxn ang="0">
                <a:pos x="connsiteX31515" y="connsiteY31515"/>
              </a:cxn>
              <a:cxn ang="0">
                <a:pos x="connsiteX31516" y="connsiteY31516"/>
              </a:cxn>
              <a:cxn ang="0">
                <a:pos x="connsiteX31517" y="connsiteY31517"/>
              </a:cxn>
              <a:cxn ang="0">
                <a:pos x="connsiteX31518" y="connsiteY31518"/>
              </a:cxn>
              <a:cxn ang="0">
                <a:pos x="connsiteX31519" y="connsiteY31519"/>
              </a:cxn>
              <a:cxn ang="0">
                <a:pos x="connsiteX31520" y="connsiteY31520"/>
              </a:cxn>
              <a:cxn ang="0">
                <a:pos x="connsiteX31521" y="connsiteY31521"/>
              </a:cxn>
              <a:cxn ang="0">
                <a:pos x="connsiteX31522" y="connsiteY31522"/>
              </a:cxn>
              <a:cxn ang="0">
                <a:pos x="connsiteX31523" y="connsiteY31523"/>
              </a:cxn>
              <a:cxn ang="0">
                <a:pos x="connsiteX31524" y="connsiteY31524"/>
              </a:cxn>
              <a:cxn ang="0">
                <a:pos x="connsiteX31525" y="connsiteY31525"/>
              </a:cxn>
              <a:cxn ang="0">
                <a:pos x="connsiteX31526" y="connsiteY31526"/>
              </a:cxn>
              <a:cxn ang="0">
                <a:pos x="connsiteX31527" y="connsiteY31527"/>
              </a:cxn>
              <a:cxn ang="0">
                <a:pos x="connsiteX31528" y="connsiteY31528"/>
              </a:cxn>
              <a:cxn ang="0">
                <a:pos x="connsiteX31529" y="connsiteY31529"/>
              </a:cxn>
              <a:cxn ang="0">
                <a:pos x="connsiteX31530" y="connsiteY31530"/>
              </a:cxn>
              <a:cxn ang="0">
                <a:pos x="connsiteX31531" y="connsiteY31531"/>
              </a:cxn>
              <a:cxn ang="0">
                <a:pos x="connsiteX31532" y="connsiteY31532"/>
              </a:cxn>
              <a:cxn ang="0">
                <a:pos x="connsiteX31533" y="connsiteY31533"/>
              </a:cxn>
              <a:cxn ang="0">
                <a:pos x="connsiteX31534" y="connsiteY31534"/>
              </a:cxn>
              <a:cxn ang="0">
                <a:pos x="connsiteX31535" y="connsiteY31535"/>
              </a:cxn>
              <a:cxn ang="0">
                <a:pos x="connsiteX31536" y="connsiteY31536"/>
              </a:cxn>
              <a:cxn ang="0">
                <a:pos x="connsiteX31537" y="connsiteY31537"/>
              </a:cxn>
              <a:cxn ang="0">
                <a:pos x="connsiteX31538" y="connsiteY31538"/>
              </a:cxn>
              <a:cxn ang="0">
                <a:pos x="connsiteX31539" y="connsiteY31539"/>
              </a:cxn>
              <a:cxn ang="0">
                <a:pos x="connsiteX31540" y="connsiteY31540"/>
              </a:cxn>
              <a:cxn ang="0">
                <a:pos x="connsiteX31541" y="connsiteY31541"/>
              </a:cxn>
              <a:cxn ang="0">
                <a:pos x="connsiteX31542" y="connsiteY31542"/>
              </a:cxn>
              <a:cxn ang="0">
                <a:pos x="connsiteX31543" y="connsiteY31543"/>
              </a:cxn>
              <a:cxn ang="0">
                <a:pos x="connsiteX31544" y="connsiteY31544"/>
              </a:cxn>
              <a:cxn ang="0">
                <a:pos x="connsiteX31545" y="connsiteY31545"/>
              </a:cxn>
              <a:cxn ang="0">
                <a:pos x="connsiteX31546" y="connsiteY31546"/>
              </a:cxn>
              <a:cxn ang="0">
                <a:pos x="connsiteX31547" y="connsiteY31547"/>
              </a:cxn>
              <a:cxn ang="0">
                <a:pos x="connsiteX31548" y="connsiteY31548"/>
              </a:cxn>
              <a:cxn ang="0">
                <a:pos x="connsiteX31549" y="connsiteY31549"/>
              </a:cxn>
              <a:cxn ang="0">
                <a:pos x="connsiteX31550" y="connsiteY31550"/>
              </a:cxn>
              <a:cxn ang="0">
                <a:pos x="connsiteX31551" y="connsiteY31551"/>
              </a:cxn>
              <a:cxn ang="0">
                <a:pos x="connsiteX31552" y="connsiteY31552"/>
              </a:cxn>
              <a:cxn ang="0">
                <a:pos x="connsiteX31553" y="connsiteY31553"/>
              </a:cxn>
              <a:cxn ang="0">
                <a:pos x="connsiteX31554" y="connsiteY31554"/>
              </a:cxn>
              <a:cxn ang="0">
                <a:pos x="connsiteX31555" y="connsiteY31555"/>
              </a:cxn>
              <a:cxn ang="0">
                <a:pos x="connsiteX31556" y="connsiteY31556"/>
              </a:cxn>
              <a:cxn ang="0">
                <a:pos x="connsiteX31557" y="connsiteY31557"/>
              </a:cxn>
              <a:cxn ang="0">
                <a:pos x="connsiteX31558" y="connsiteY31558"/>
              </a:cxn>
              <a:cxn ang="0">
                <a:pos x="connsiteX31559" y="connsiteY31559"/>
              </a:cxn>
              <a:cxn ang="0">
                <a:pos x="connsiteX31560" y="connsiteY31560"/>
              </a:cxn>
              <a:cxn ang="0">
                <a:pos x="connsiteX31561" y="connsiteY31561"/>
              </a:cxn>
              <a:cxn ang="0">
                <a:pos x="connsiteX31562" y="connsiteY31562"/>
              </a:cxn>
              <a:cxn ang="0">
                <a:pos x="connsiteX31563" y="connsiteY31563"/>
              </a:cxn>
              <a:cxn ang="0">
                <a:pos x="connsiteX31564" y="connsiteY31564"/>
              </a:cxn>
              <a:cxn ang="0">
                <a:pos x="connsiteX31565" y="connsiteY31565"/>
              </a:cxn>
              <a:cxn ang="0">
                <a:pos x="connsiteX31566" y="connsiteY31566"/>
              </a:cxn>
              <a:cxn ang="0">
                <a:pos x="connsiteX31567" y="connsiteY31567"/>
              </a:cxn>
              <a:cxn ang="0">
                <a:pos x="connsiteX31568" y="connsiteY31568"/>
              </a:cxn>
              <a:cxn ang="0">
                <a:pos x="connsiteX31569" y="connsiteY31569"/>
              </a:cxn>
              <a:cxn ang="0">
                <a:pos x="connsiteX31570" y="connsiteY31570"/>
              </a:cxn>
              <a:cxn ang="0">
                <a:pos x="connsiteX31571" y="connsiteY31571"/>
              </a:cxn>
              <a:cxn ang="0">
                <a:pos x="connsiteX31572" y="connsiteY31572"/>
              </a:cxn>
              <a:cxn ang="0">
                <a:pos x="connsiteX31573" y="connsiteY31573"/>
              </a:cxn>
              <a:cxn ang="0">
                <a:pos x="connsiteX31574" y="connsiteY31574"/>
              </a:cxn>
              <a:cxn ang="0">
                <a:pos x="connsiteX31575" y="connsiteY31575"/>
              </a:cxn>
              <a:cxn ang="0">
                <a:pos x="connsiteX31576" y="connsiteY31576"/>
              </a:cxn>
              <a:cxn ang="0">
                <a:pos x="connsiteX31577" y="connsiteY31577"/>
              </a:cxn>
              <a:cxn ang="0">
                <a:pos x="connsiteX31578" y="connsiteY31578"/>
              </a:cxn>
              <a:cxn ang="0">
                <a:pos x="connsiteX31579" y="connsiteY31579"/>
              </a:cxn>
              <a:cxn ang="0">
                <a:pos x="connsiteX31580" y="connsiteY31580"/>
              </a:cxn>
              <a:cxn ang="0">
                <a:pos x="connsiteX31581" y="connsiteY31581"/>
              </a:cxn>
              <a:cxn ang="0">
                <a:pos x="connsiteX31582" y="connsiteY31582"/>
              </a:cxn>
              <a:cxn ang="0">
                <a:pos x="connsiteX31583" y="connsiteY31583"/>
              </a:cxn>
              <a:cxn ang="0">
                <a:pos x="connsiteX31584" y="connsiteY31584"/>
              </a:cxn>
              <a:cxn ang="0">
                <a:pos x="connsiteX31585" y="connsiteY31585"/>
              </a:cxn>
              <a:cxn ang="0">
                <a:pos x="connsiteX31586" y="connsiteY31586"/>
              </a:cxn>
              <a:cxn ang="0">
                <a:pos x="connsiteX31587" y="connsiteY31587"/>
              </a:cxn>
              <a:cxn ang="0">
                <a:pos x="connsiteX31588" y="connsiteY31588"/>
              </a:cxn>
              <a:cxn ang="0">
                <a:pos x="connsiteX31589" y="connsiteY31589"/>
              </a:cxn>
              <a:cxn ang="0">
                <a:pos x="connsiteX31590" y="connsiteY31590"/>
              </a:cxn>
              <a:cxn ang="0">
                <a:pos x="connsiteX31591" y="connsiteY31591"/>
              </a:cxn>
              <a:cxn ang="0">
                <a:pos x="connsiteX31592" y="connsiteY31592"/>
              </a:cxn>
              <a:cxn ang="0">
                <a:pos x="connsiteX31593" y="connsiteY31593"/>
              </a:cxn>
              <a:cxn ang="0">
                <a:pos x="connsiteX31594" y="connsiteY31594"/>
              </a:cxn>
              <a:cxn ang="0">
                <a:pos x="connsiteX31595" y="connsiteY31595"/>
              </a:cxn>
              <a:cxn ang="0">
                <a:pos x="connsiteX31596" y="connsiteY31596"/>
              </a:cxn>
              <a:cxn ang="0">
                <a:pos x="connsiteX31597" y="connsiteY31597"/>
              </a:cxn>
              <a:cxn ang="0">
                <a:pos x="connsiteX31598" y="connsiteY31598"/>
              </a:cxn>
              <a:cxn ang="0">
                <a:pos x="connsiteX31599" y="connsiteY31599"/>
              </a:cxn>
              <a:cxn ang="0">
                <a:pos x="connsiteX31600" y="connsiteY31600"/>
              </a:cxn>
              <a:cxn ang="0">
                <a:pos x="connsiteX31601" y="connsiteY31601"/>
              </a:cxn>
              <a:cxn ang="0">
                <a:pos x="connsiteX31602" y="connsiteY31602"/>
              </a:cxn>
              <a:cxn ang="0">
                <a:pos x="connsiteX31603" y="connsiteY31603"/>
              </a:cxn>
              <a:cxn ang="0">
                <a:pos x="connsiteX31604" y="connsiteY31604"/>
              </a:cxn>
              <a:cxn ang="0">
                <a:pos x="connsiteX31605" y="connsiteY31605"/>
              </a:cxn>
              <a:cxn ang="0">
                <a:pos x="connsiteX31606" y="connsiteY31606"/>
              </a:cxn>
              <a:cxn ang="0">
                <a:pos x="connsiteX31607" y="connsiteY31607"/>
              </a:cxn>
              <a:cxn ang="0">
                <a:pos x="connsiteX31608" y="connsiteY31608"/>
              </a:cxn>
              <a:cxn ang="0">
                <a:pos x="connsiteX31609" y="connsiteY31609"/>
              </a:cxn>
              <a:cxn ang="0">
                <a:pos x="connsiteX31610" y="connsiteY31610"/>
              </a:cxn>
              <a:cxn ang="0">
                <a:pos x="connsiteX31611" y="connsiteY31611"/>
              </a:cxn>
              <a:cxn ang="0">
                <a:pos x="connsiteX31612" y="connsiteY31612"/>
              </a:cxn>
              <a:cxn ang="0">
                <a:pos x="connsiteX31613" y="connsiteY31613"/>
              </a:cxn>
              <a:cxn ang="0">
                <a:pos x="connsiteX31614" y="connsiteY31614"/>
              </a:cxn>
              <a:cxn ang="0">
                <a:pos x="connsiteX31615" y="connsiteY31615"/>
              </a:cxn>
              <a:cxn ang="0">
                <a:pos x="connsiteX31616" y="connsiteY31616"/>
              </a:cxn>
              <a:cxn ang="0">
                <a:pos x="connsiteX31617" y="connsiteY31617"/>
              </a:cxn>
              <a:cxn ang="0">
                <a:pos x="connsiteX31618" y="connsiteY31618"/>
              </a:cxn>
              <a:cxn ang="0">
                <a:pos x="connsiteX31619" y="connsiteY31619"/>
              </a:cxn>
              <a:cxn ang="0">
                <a:pos x="connsiteX31620" y="connsiteY31620"/>
              </a:cxn>
              <a:cxn ang="0">
                <a:pos x="connsiteX31621" y="connsiteY31621"/>
              </a:cxn>
              <a:cxn ang="0">
                <a:pos x="connsiteX31622" y="connsiteY31622"/>
              </a:cxn>
              <a:cxn ang="0">
                <a:pos x="connsiteX31623" y="connsiteY31623"/>
              </a:cxn>
              <a:cxn ang="0">
                <a:pos x="connsiteX31624" y="connsiteY31624"/>
              </a:cxn>
              <a:cxn ang="0">
                <a:pos x="connsiteX31625" y="connsiteY31625"/>
              </a:cxn>
              <a:cxn ang="0">
                <a:pos x="connsiteX31626" y="connsiteY31626"/>
              </a:cxn>
              <a:cxn ang="0">
                <a:pos x="connsiteX31627" y="connsiteY31627"/>
              </a:cxn>
              <a:cxn ang="0">
                <a:pos x="connsiteX31628" y="connsiteY31628"/>
              </a:cxn>
              <a:cxn ang="0">
                <a:pos x="connsiteX31629" y="connsiteY31629"/>
              </a:cxn>
              <a:cxn ang="0">
                <a:pos x="connsiteX31630" y="connsiteY31630"/>
              </a:cxn>
              <a:cxn ang="0">
                <a:pos x="connsiteX31631" y="connsiteY31631"/>
              </a:cxn>
              <a:cxn ang="0">
                <a:pos x="connsiteX31632" y="connsiteY31632"/>
              </a:cxn>
              <a:cxn ang="0">
                <a:pos x="connsiteX31633" y="connsiteY31633"/>
              </a:cxn>
              <a:cxn ang="0">
                <a:pos x="connsiteX31634" y="connsiteY31634"/>
              </a:cxn>
              <a:cxn ang="0">
                <a:pos x="connsiteX31635" y="connsiteY31635"/>
              </a:cxn>
              <a:cxn ang="0">
                <a:pos x="connsiteX31636" y="connsiteY31636"/>
              </a:cxn>
              <a:cxn ang="0">
                <a:pos x="connsiteX31637" y="connsiteY31637"/>
              </a:cxn>
              <a:cxn ang="0">
                <a:pos x="connsiteX31638" y="connsiteY31638"/>
              </a:cxn>
              <a:cxn ang="0">
                <a:pos x="connsiteX31639" y="connsiteY31639"/>
              </a:cxn>
              <a:cxn ang="0">
                <a:pos x="connsiteX31640" y="connsiteY31640"/>
              </a:cxn>
              <a:cxn ang="0">
                <a:pos x="connsiteX31641" y="connsiteY31641"/>
              </a:cxn>
              <a:cxn ang="0">
                <a:pos x="connsiteX31642" y="connsiteY31642"/>
              </a:cxn>
              <a:cxn ang="0">
                <a:pos x="connsiteX31643" y="connsiteY31643"/>
              </a:cxn>
              <a:cxn ang="0">
                <a:pos x="connsiteX31644" y="connsiteY31644"/>
              </a:cxn>
              <a:cxn ang="0">
                <a:pos x="connsiteX31645" y="connsiteY31645"/>
              </a:cxn>
              <a:cxn ang="0">
                <a:pos x="connsiteX31646" y="connsiteY31646"/>
              </a:cxn>
              <a:cxn ang="0">
                <a:pos x="connsiteX31647" y="connsiteY31647"/>
              </a:cxn>
              <a:cxn ang="0">
                <a:pos x="connsiteX31648" y="connsiteY31648"/>
              </a:cxn>
              <a:cxn ang="0">
                <a:pos x="connsiteX31649" y="connsiteY31649"/>
              </a:cxn>
              <a:cxn ang="0">
                <a:pos x="connsiteX31650" y="connsiteY31650"/>
              </a:cxn>
              <a:cxn ang="0">
                <a:pos x="connsiteX31651" y="connsiteY31651"/>
              </a:cxn>
              <a:cxn ang="0">
                <a:pos x="connsiteX31652" y="connsiteY31652"/>
              </a:cxn>
              <a:cxn ang="0">
                <a:pos x="connsiteX31653" y="connsiteY31653"/>
              </a:cxn>
              <a:cxn ang="0">
                <a:pos x="connsiteX31654" y="connsiteY31654"/>
              </a:cxn>
              <a:cxn ang="0">
                <a:pos x="connsiteX31655" y="connsiteY31655"/>
              </a:cxn>
              <a:cxn ang="0">
                <a:pos x="connsiteX31656" y="connsiteY31656"/>
              </a:cxn>
              <a:cxn ang="0">
                <a:pos x="connsiteX31657" y="connsiteY31657"/>
              </a:cxn>
              <a:cxn ang="0">
                <a:pos x="connsiteX31658" y="connsiteY31658"/>
              </a:cxn>
              <a:cxn ang="0">
                <a:pos x="connsiteX31659" y="connsiteY31659"/>
              </a:cxn>
              <a:cxn ang="0">
                <a:pos x="connsiteX31660" y="connsiteY31660"/>
              </a:cxn>
              <a:cxn ang="0">
                <a:pos x="connsiteX31661" y="connsiteY31661"/>
              </a:cxn>
              <a:cxn ang="0">
                <a:pos x="connsiteX31662" y="connsiteY31662"/>
              </a:cxn>
              <a:cxn ang="0">
                <a:pos x="connsiteX31663" y="connsiteY31663"/>
              </a:cxn>
              <a:cxn ang="0">
                <a:pos x="connsiteX31664" y="connsiteY31664"/>
              </a:cxn>
              <a:cxn ang="0">
                <a:pos x="connsiteX31665" y="connsiteY31665"/>
              </a:cxn>
              <a:cxn ang="0">
                <a:pos x="connsiteX31666" y="connsiteY31666"/>
              </a:cxn>
              <a:cxn ang="0">
                <a:pos x="connsiteX31667" y="connsiteY31667"/>
              </a:cxn>
              <a:cxn ang="0">
                <a:pos x="connsiteX31668" y="connsiteY31668"/>
              </a:cxn>
              <a:cxn ang="0">
                <a:pos x="connsiteX31669" y="connsiteY31669"/>
              </a:cxn>
              <a:cxn ang="0">
                <a:pos x="connsiteX31670" y="connsiteY31670"/>
              </a:cxn>
              <a:cxn ang="0">
                <a:pos x="connsiteX31671" y="connsiteY31671"/>
              </a:cxn>
              <a:cxn ang="0">
                <a:pos x="connsiteX31672" y="connsiteY31672"/>
              </a:cxn>
              <a:cxn ang="0">
                <a:pos x="connsiteX31673" y="connsiteY31673"/>
              </a:cxn>
              <a:cxn ang="0">
                <a:pos x="connsiteX31674" y="connsiteY31674"/>
              </a:cxn>
              <a:cxn ang="0">
                <a:pos x="connsiteX31675" y="connsiteY31675"/>
              </a:cxn>
              <a:cxn ang="0">
                <a:pos x="connsiteX31676" y="connsiteY31676"/>
              </a:cxn>
              <a:cxn ang="0">
                <a:pos x="connsiteX31677" y="connsiteY31677"/>
              </a:cxn>
              <a:cxn ang="0">
                <a:pos x="connsiteX31678" y="connsiteY31678"/>
              </a:cxn>
              <a:cxn ang="0">
                <a:pos x="connsiteX31679" y="connsiteY31679"/>
              </a:cxn>
              <a:cxn ang="0">
                <a:pos x="connsiteX31680" y="connsiteY31680"/>
              </a:cxn>
              <a:cxn ang="0">
                <a:pos x="connsiteX31681" y="connsiteY31681"/>
              </a:cxn>
              <a:cxn ang="0">
                <a:pos x="connsiteX31682" y="connsiteY31682"/>
              </a:cxn>
              <a:cxn ang="0">
                <a:pos x="connsiteX31683" y="connsiteY31683"/>
              </a:cxn>
              <a:cxn ang="0">
                <a:pos x="connsiteX31684" y="connsiteY31684"/>
              </a:cxn>
              <a:cxn ang="0">
                <a:pos x="connsiteX31685" y="connsiteY31685"/>
              </a:cxn>
              <a:cxn ang="0">
                <a:pos x="connsiteX31686" y="connsiteY31686"/>
              </a:cxn>
              <a:cxn ang="0">
                <a:pos x="connsiteX31687" y="connsiteY31687"/>
              </a:cxn>
              <a:cxn ang="0">
                <a:pos x="connsiteX31688" y="connsiteY31688"/>
              </a:cxn>
              <a:cxn ang="0">
                <a:pos x="connsiteX31689" y="connsiteY31689"/>
              </a:cxn>
              <a:cxn ang="0">
                <a:pos x="connsiteX31690" y="connsiteY31690"/>
              </a:cxn>
              <a:cxn ang="0">
                <a:pos x="connsiteX31691" y="connsiteY31691"/>
              </a:cxn>
              <a:cxn ang="0">
                <a:pos x="connsiteX31692" y="connsiteY31692"/>
              </a:cxn>
              <a:cxn ang="0">
                <a:pos x="connsiteX31693" y="connsiteY31693"/>
              </a:cxn>
              <a:cxn ang="0">
                <a:pos x="connsiteX31694" y="connsiteY31694"/>
              </a:cxn>
              <a:cxn ang="0">
                <a:pos x="connsiteX31695" y="connsiteY31695"/>
              </a:cxn>
              <a:cxn ang="0">
                <a:pos x="connsiteX31696" y="connsiteY31696"/>
              </a:cxn>
              <a:cxn ang="0">
                <a:pos x="connsiteX31697" y="connsiteY31697"/>
              </a:cxn>
              <a:cxn ang="0">
                <a:pos x="connsiteX31698" y="connsiteY31698"/>
              </a:cxn>
              <a:cxn ang="0">
                <a:pos x="connsiteX31699" y="connsiteY31699"/>
              </a:cxn>
              <a:cxn ang="0">
                <a:pos x="connsiteX31700" y="connsiteY31700"/>
              </a:cxn>
              <a:cxn ang="0">
                <a:pos x="connsiteX31701" y="connsiteY31701"/>
              </a:cxn>
              <a:cxn ang="0">
                <a:pos x="connsiteX31702" y="connsiteY31702"/>
              </a:cxn>
              <a:cxn ang="0">
                <a:pos x="connsiteX31703" y="connsiteY31703"/>
              </a:cxn>
              <a:cxn ang="0">
                <a:pos x="connsiteX31704" y="connsiteY31704"/>
              </a:cxn>
              <a:cxn ang="0">
                <a:pos x="connsiteX31705" y="connsiteY31705"/>
              </a:cxn>
              <a:cxn ang="0">
                <a:pos x="connsiteX31706" y="connsiteY31706"/>
              </a:cxn>
              <a:cxn ang="0">
                <a:pos x="connsiteX31707" y="connsiteY31707"/>
              </a:cxn>
              <a:cxn ang="0">
                <a:pos x="connsiteX31708" y="connsiteY31708"/>
              </a:cxn>
              <a:cxn ang="0">
                <a:pos x="connsiteX31709" y="connsiteY31709"/>
              </a:cxn>
              <a:cxn ang="0">
                <a:pos x="connsiteX31710" y="connsiteY31710"/>
              </a:cxn>
              <a:cxn ang="0">
                <a:pos x="connsiteX31711" y="connsiteY31711"/>
              </a:cxn>
              <a:cxn ang="0">
                <a:pos x="connsiteX31712" y="connsiteY31712"/>
              </a:cxn>
              <a:cxn ang="0">
                <a:pos x="connsiteX31713" y="connsiteY31713"/>
              </a:cxn>
              <a:cxn ang="0">
                <a:pos x="connsiteX31714" y="connsiteY31714"/>
              </a:cxn>
              <a:cxn ang="0">
                <a:pos x="connsiteX31715" y="connsiteY31715"/>
              </a:cxn>
              <a:cxn ang="0">
                <a:pos x="connsiteX31716" y="connsiteY31716"/>
              </a:cxn>
              <a:cxn ang="0">
                <a:pos x="connsiteX31717" y="connsiteY31717"/>
              </a:cxn>
              <a:cxn ang="0">
                <a:pos x="connsiteX31718" y="connsiteY31718"/>
              </a:cxn>
              <a:cxn ang="0">
                <a:pos x="connsiteX31719" y="connsiteY31719"/>
              </a:cxn>
              <a:cxn ang="0">
                <a:pos x="connsiteX31720" y="connsiteY31720"/>
              </a:cxn>
              <a:cxn ang="0">
                <a:pos x="connsiteX31721" y="connsiteY31721"/>
              </a:cxn>
              <a:cxn ang="0">
                <a:pos x="connsiteX31722" y="connsiteY31722"/>
              </a:cxn>
              <a:cxn ang="0">
                <a:pos x="connsiteX31723" y="connsiteY31723"/>
              </a:cxn>
              <a:cxn ang="0">
                <a:pos x="connsiteX31724" y="connsiteY31724"/>
              </a:cxn>
              <a:cxn ang="0">
                <a:pos x="connsiteX31725" y="connsiteY31725"/>
              </a:cxn>
              <a:cxn ang="0">
                <a:pos x="connsiteX31726" y="connsiteY31726"/>
              </a:cxn>
              <a:cxn ang="0">
                <a:pos x="connsiteX31727" y="connsiteY31727"/>
              </a:cxn>
              <a:cxn ang="0">
                <a:pos x="connsiteX31728" y="connsiteY31728"/>
              </a:cxn>
              <a:cxn ang="0">
                <a:pos x="connsiteX31729" y="connsiteY31729"/>
              </a:cxn>
              <a:cxn ang="0">
                <a:pos x="connsiteX31730" y="connsiteY31730"/>
              </a:cxn>
              <a:cxn ang="0">
                <a:pos x="connsiteX31731" y="connsiteY31731"/>
              </a:cxn>
              <a:cxn ang="0">
                <a:pos x="connsiteX31732" y="connsiteY31732"/>
              </a:cxn>
              <a:cxn ang="0">
                <a:pos x="connsiteX31733" y="connsiteY31733"/>
              </a:cxn>
              <a:cxn ang="0">
                <a:pos x="connsiteX31734" y="connsiteY31734"/>
              </a:cxn>
              <a:cxn ang="0">
                <a:pos x="connsiteX31735" y="connsiteY31735"/>
              </a:cxn>
              <a:cxn ang="0">
                <a:pos x="connsiteX31736" y="connsiteY31736"/>
              </a:cxn>
              <a:cxn ang="0">
                <a:pos x="connsiteX31737" y="connsiteY31737"/>
              </a:cxn>
              <a:cxn ang="0">
                <a:pos x="connsiteX31738" y="connsiteY31738"/>
              </a:cxn>
              <a:cxn ang="0">
                <a:pos x="connsiteX31739" y="connsiteY31739"/>
              </a:cxn>
              <a:cxn ang="0">
                <a:pos x="connsiteX31740" y="connsiteY31740"/>
              </a:cxn>
              <a:cxn ang="0">
                <a:pos x="connsiteX31741" y="connsiteY31741"/>
              </a:cxn>
              <a:cxn ang="0">
                <a:pos x="connsiteX31742" y="connsiteY31742"/>
              </a:cxn>
              <a:cxn ang="0">
                <a:pos x="connsiteX31743" y="connsiteY31743"/>
              </a:cxn>
              <a:cxn ang="0">
                <a:pos x="connsiteX31744" y="connsiteY31744"/>
              </a:cxn>
              <a:cxn ang="0">
                <a:pos x="connsiteX31745" y="connsiteY31745"/>
              </a:cxn>
              <a:cxn ang="0">
                <a:pos x="connsiteX31746" y="connsiteY31746"/>
              </a:cxn>
              <a:cxn ang="0">
                <a:pos x="connsiteX31747" y="connsiteY31747"/>
              </a:cxn>
              <a:cxn ang="0">
                <a:pos x="connsiteX31748" y="connsiteY31748"/>
              </a:cxn>
              <a:cxn ang="0">
                <a:pos x="connsiteX31749" y="connsiteY31749"/>
              </a:cxn>
              <a:cxn ang="0">
                <a:pos x="connsiteX31750" y="connsiteY31750"/>
              </a:cxn>
              <a:cxn ang="0">
                <a:pos x="connsiteX31751" y="connsiteY31751"/>
              </a:cxn>
              <a:cxn ang="0">
                <a:pos x="connsiteX31752" y="connsiteY31752"/>
              </a:cxn>
              <a:cxn ang="0">
                <a:pos x="connsiteX31753" y="connsiteY31753"/>
              </a:cxn>
              <a:cxn ang="0">
                <a:pos x="connsiteX31754" y="connsiteY31754"/>
              </a:cxn>
              <a:cxn ang="0">
                <a:pos x="connsiteX31755" y="connsiteY31755"/>
              </a:cxn>
              <a:cxn ang="0">
                <a:pos x="connsiteX31756" y="connsiteY31756"/>
              </a:cxn>
              <a:cxn ang="0">
                <a:pos x="connsiteX31757" y="connsiteY31757"/>
              </a:cxn>
              <a:cxn ang="0">
                <a:pos x="connsiteX31758" y="connsiteY31758"/>
              </a:cxn>
              <a:cxn ang="0">
                <a:pos x="connsiteX31759" y="connsiteY31759"/>
              </a:cxn>
              <a:cxn ang="0">
                <a:pos x="connsiteX31760" y="connsiteY31760"/>
              </a:cxn>
              <a:cxn ang="0">
                <a:pos x="connsiteX31761" y="connsiteY31761"/>
              </a:cxn>
              <a:cxn ang="0">
                <a:pos x="connsiteX31762" y="connsiteY31762"/>
              </a:cxn>
              <a:cxn ang="0">
                <a:pos x="connsiteX31763" y="connsiteY31763"/>
              </a:cxn>
              <a:cxn ang="0">
                <a:pos x="connsiteX31764" y="connsiteY31764"/>
              </a:cxn>
              <a:cxn ang="0">
                <a:pos x="connsiteX31765" y="connsiteY31765"/>
              </a:cxn>
              <a:cxn ang="0">
                <a:pos x="connsiteX31766" y="connsiteY31766"/>
              </a:cxn>
              <a:cxn ang="0">
                <a:pos x="connsiteX31767" y="connsiteY31767"/>
              </a:cxn>
              <a:cxn ang="0">
                <a:pos x="connsiteX31768" y="connsiteY31768"/>
              </a:cxn>
              <a:cxn ang="0">
                <a:pos x="connsiteX31769" y="connsiteY31769"/>
              </a:cxn>
              <a:cxn ang="0">
                <a:pos x="connsiteX31770" y="connsiteY31770"/>
              </a:cxn>
              <a:cxn ang="0">
                <a:pos x="connsiteX31771" y="connsiteY31771"/>
              </a:cxn>
              <a:cxn ang="0">
                <a:pos x="connsiteX31772" y="connsiteY31772"/>
              </a:cxn>
              <a:cxn ang="0">
                <a:pos x="connsiteX31773" y="connsiteY31773"/>
              </a:cxn>
              <a:cxn ang="0">
                <a:pos x="connsiteX31774" y="connsiteY31774"/>
              </a:cxn>
              <a:cxn ang="0">
                <a:pos x="connsiteX31775" y="connsiteY31775"/>
              </a:cxn>
              <a:cxn ang="0">
                <a:pos x="connsiteX31776" y="connsiteY31776"/>
              </a:cxn>
              <a:cxn ang="0">
                <a:pos x="connsiteX31777" y="connsiteY31777"/>
              </a:cxn>
              <a:cxn ang="0">
                <a:pos x="connsiteX31778" y="connsiteY31778"/>
              </a:cxn>
              <a:cxn ang="0">
                <a:pos x="connsiteX31779" y="connsiteY31779"/>
              </a:cxn>
              <a:cxn ang="0">
                <a:pos x="connsiteX31780" y="connsiteY31780"/>
              </a:cxn>
              <a:cxn ang="0">
                <a:pos x="connsiteX31781" y="connsiteY31781"/>
              </a:cxn>
              <a:cxn ang="0">
                <a:pos x="connsiteX31782" y="connsiteY31782"/>
              </a:cxn>
              <a:cxn ang="0">
                <a:pos x="connsiteX31783" y="connsiteY31783"/>
              </a:cxn>
              <a:cxn ang="0">
                <a:pos x="connsiteX31784" y="connsiteY31784"/>
              </a:cxn>
              <a:cxn ang="0">
                <a:pos x="connsiteX31785" y="connsiteY31785"/>
              </a:cxn>
              <a:cxn ang="0">
                <a:pos x="connsiteX31786" y="connsiteY31786"/>
              </a:cxn>
              <a:cxn ang="0">
                <a:pos x="connsiteX31787" y="connsiteY31787"/>
              </a:cxn>
              <a:cxn ang="0">
                <a:pos x="connsiteX31788" y="connsiteY31788"/>
              </a:cxn>
              <a:cxn ang="0">
                <a:pos x="connsiteX31789" y="connsiteY31789"/>
              </a:cxn>
              <a:cxn ang="0">
                <a:pos x="connsiteX31790" y="connsiteY31790"/>
              </a:cxn>
              <a:cxn ang="0">
                <a:pos x="connsiteX31791" y="connsiteY31791"/>
              </a:cxn>
              <a:cxn ang="0">
                <a:pos x="connsiteX31792" y="connsiteY31792"/>
              </a:cxn>
              <a:cxn ang="0">
                <a:pos x="connsiteX31793" y="connsiteY31793"/>
              </a:cxn>
              <a:cxn ang="0">
                <a:pos x="connsiteX31794" y="connsiteY31794"/>
              </a:cxn>
              <a:cxn ang="0">
                <a:pos x="connsiteX31795" y="connsiteY31795"/>
              </a:cxn>
              <a:cxn ang="0">
                <a:pos x="connsiteX31796" y="connsiteY31796"/>
              </a:cxn>
              <a:cxn ang="0">
                <a:pos x="connsiteX31797" y="connsiteY31797"/>
              </a:cxn>
              <a:cxn ang="0">
                <a:pos x="connsiteX31798" y="connsiteY31798"/>
              </a:cxn>
              <a:cxn ang="0">
                <a:pos x="connsiteX31799" y="connsiteY31799"/>
              </a:cxn>
              <a:cxn ang="0">
                <a:pos x="connsiteX31800" y="connsiteY31800"/>
              </a:cxn>
              <a:cxn ang="0">
                <a:pos x="connsiteX31801" y="connsiteY31801"/>
              </a:cxn>
              <a:cxn ang="0">
                <a:pos x="connsiteX31802" y="connsiteY31802"/>
              </a:cxn>
              <a:cxn ang="0">
                <a:pos x="connsiteX31803" y="connsiteY31803"/>
              </a:cxn>
              <a:cxn ang="0">
                <a:pos x="connsiteX31804" y="connsiteY31804"/>
              </a:cxn>
              <a:cxn ang="0">
                <a:pos x="connsiteX31805" y="connsiteY31805"/>
              </a:cxn>
              <a:cxn ang="0">
                <a:pos x="connsiteX31806" y="connsiteY31806"/>
              </a:cxn>
              <a:cxn ang="0">
                <a:pos x="connsiteX31807" y="connsiteY31807"/>
              </a:cxn>
              <a:cxn ang="0">
                <a:pos x="connsiteX31808" y="connsiteY31808"/>
              </a:cxn>
              <a:cxn ang="0">
                <a:pos x="connsiteX31809" y="connsiteY31809"/>
              </a:cxn>
              <a:cxn ang="0">
                <a:pos x="connsiteX31810" y="connsiteY31810"/>
              </a:cxn>
              <a:cxn ang="0">
                <a:pos x="connsiteX31811" y="connsiteY31811"/>
              </a:cxn>
              <a:cxn ang="0">
                <a:pos x="connsiteX31812" y="connsiteY31812"/>
              </a:cxn>
              <a:cxn ang="0">
                <a:pos x="connsiteX31813" y="connsiteY31813"/>
              </a:cxn>
              <a:cxn ang="0">
                <a:pos x="connsiteX31814" y="connsiteY31814"/>
              </a:cxn>
              <a:cxn ang="0">
                <a:pos x="connsiteX31815" y="connsiteY31815"/>
              </a:cxn>
              <a:cxn ang="0">
                <a:pos x="connsiteX31816" y="connsiteY31816"/>
              </a:cxn>
              <a:cxn ang="0">
                <a:pos x="connsiteX31817" y="connsiteY31817"/>
              </a:cxn>
              <a:cxn ang="0">
                <a:pos x="connsiteX31818" y="connsiteY31818"/>
              </a:cxn>
              <a:cxn ang="0">
                <a:pos x="connsiteX31819" y="connsiteY31819"/>
              </a:cxn>
              <a:cxn ang="0">
                <a:pos x="connsiteX31820" y="connsiteY31820"/>
              </a:cxn>
              <a:cxn ang="0">
                <a:pos x="connsiteX31821" y="connsiteY31821"/>
              </a:cxn>
              <a:cxn ang="0">
                <a:pos x="connsiteX31822" y="connsiteY31822"/>
              </a:cxn>
              <a:cxn ang="0">
                <a:pos x="connsiteX31823" y="connsiteY31823"/>
              </a:cxn>
              <a:cxn ang="0">
                <a:pos x="connsiteX31824" y="connsiteY31824"/>
              </a:cxn>
              <a:cxn ang="0">
                <a:pos x="connsiteX31825" y="connsiteY31825"/>
              </a:cxn>
              <a:cxn ang="0">
                <a:pos x="connsiteX31826" y="connsiteY31826"/>
              </a:cxn>
              <a:cxn ang="0">
                <a:pos x="connsiteX31827" y="connsiteY31827"/>
              </a:cxn>
              <a:cxn ang="0">
                <a:pos x="connsiteX31828" y="connsiteY31828"/>
              </a:cxn>
              <a:cxn ang="0">
                <a:pos x="connsiteX31829" y="connsiteY31829"/>
              </a:cxn>
              <a:cxn ang="0">
                <a:pos x="connsiteX31830" y="connsiteY31830"/>
              </a:cxn>
              <a:cxn ang="0">
                <a:pos x="connsiteX31831" y="connsiteY31831"/>
              </a:cxn>
              <a:cxn ang="0">
                <a:pos x="connsiteX31832" y="connsiteY31832"/>
              </a:cxn>
              <a:cxn ang="0">
                <a:pos x="connsiteX31833" y="connsiteY31833"/>
              </a:cxn>
              <a:cxn ang="0">
                <a:pos x="connsiteX31834" y="connsiteY31834"/>
              </a:cxn>
              <a:cxn ang="0">
                <a:pos x="connsiteX31835" y="connsiteY31835"/>
              </a:cxn>
              <a:cxn ang="0">
                <a:pos x="connsiteX31836" y="connsiteY31836"/>
              </a:cxn>
              <a:cxn ang="0">
                <a:pos x="connsiteX31837" y="connsiteY31837"/>
              </a:cxn>
              <a:cxn ang="0">
                <a:pos x="connsiteX31838" y="connsiteY31838"/>
              </a:cxn>
              <a:cxn ang="0">
                <a:pos x="connsiteX31839" y="connsiteY31839"/>
              </a:cxn>
              <a:cxn ang="0">
                <a:pos x="connsiteX31840" y="connsiteY31840"/>
              </a:cxn>
              <a:cxn ang="0">
                <a:pos x="connsiteX31841" y="connsiteY31841"/>
              </a:cxn>
              <a:cxn ang="0">
                <a:pos x="connsiteX31842" y="connsiteY31842"/>
              </a:cxn>
              <a:cxn ang="0">
                <a:pos x="connsiteX31843" y="connsiteY31843"/>
              </a:cxn>
              <a:cxn ang="0">
                <a:pos x="connsiteX31844" y="connsiteY31844"/>
              </a:cxn>
              <a:cxn ang="0">
                <a:pos x="connsiteX31845" y="connsiteY31845"/>
              </a:cxn>
              <a:cxn ang="0">
                <a:pos x="connsiteX31846" y="connsiteY31846"/>
              </a:cxn>
              <a:cxn ang="0">
                <a:pos x="connsiteX31847" y="connsiteY31847"/>
              </a:cxn>
              <a:cxn ang="0">
                <a:pos x="connsiteX31848" y="connsiteY31848"/>
              </a:cxn>
              <a:cxn ang="0">
                <a:pos x="connsiteX31849" y="connsiteY31849"/>
              </a:cxn>
              <a:cxn ang="0">
                <a:pos x="connsiteX31850" y="connsiteY31850"/>
              </a:cxn>
              <a:cxn ang="0">
                <a:pos x="connsiteX31851" y="connsiteY31851"/>
              </a:cxn>
              <a:cxn ang="0">
                <a:pos x="connsiteX31852" y="connsiteY31852"/>
              </a:cxn>
              <a:cxn ang="0">
                <a:pos x="connsiteX31853" y="connsiteY31853"/>
              </a:cxn>
              <a:cxn ang="0">
                <a:pos x="connsiteX31854" y="connsiteY31854"/>
              </a:cxn>
              <a:cxn ang="0">
                <a:pos x="connsiteX31855" y="connsiteY31855"/>
              </a:cxn>
              <a:cxn ang="0">
                <a:pos x="connsiteX31856" y="connsiteY31856"/>
              </a:cxn>
              <a:cxn ang="0">
                <a:pos x="connsiteX31857" y="connsiteY31857"/>
              </a:cxn>
              <a:cxn ang="0">
                <a:pos x="connsiteX31858" y="connsiteY31858"/>
              </a:cxn>
              <a:cxn ang="0">
                <a:pos x="connsiteX31859" y="connsiteY31859"/>
              </a:cxn>
              <a:cxn ang="0">
                <a:pos x="connsiteX31860" y="connsiteY31860"/>
              </a:cxn>
              <a:cxn ang="0">
                <a:pos x="connsiteX31861" y="connsiteY31861"/>
              </a:cxn>
              <a:cxn ang="0">
                <a:pos x="connsiteX31862" y="connsiteY31862"/>
              </a:cxn>
              <a:cxn ang="0">
                <a:pos x="connsiteX31863" y="connsiteY31863"/>
              </a:cxn>
              <a:cxn ang="0">
                <a:pos x="connsiteX31864" y="connsiteY31864"/>
              </a:cxn>
              <a:cxn ang="0">
                <a:pos x="connsiteX31865" y="connsiteY31865"/>
              </a:cxn>
              <a:cxn ang="0">
                <a:pos x="connsiteX31866" y="connsiteY31866"/>
              </a:cxn>
              <a:cxn ang="0">
                <a:pos x="connsiteX31867" y="connsiteY31867"/>
              </a:cxn>
              <a:cxn ang="0">
                <a:pos x="connsiteX31868" y="connsiteY31868"/>
              </a:cxn>
              <a:cxn ang="0">
                <a:pos x="connsiteX31869" y="connsiteY31869"/>
              </a:cxn>
              <a:cxn ang="0">
                <a:pos x="connsiteX31870" y="connsiteY31870"/>
              </a:cxn>
              <a:cxn ang="0">
                <a:pos x="connsiteX31871" y="connsiteY31871"/>
              </a:cxn>
              <a:cxn ang="0">
                <a:pos x="connsiteX31872" y="connsiteY31872"/>
              </a:cxn>
              <a:cxn ang="0">
                <a:pos x="connsiteX31873" y="connsiteY31873"/>
              </a:cxn>
              <a:cxn ang="0">
                <a:pos x="connsiteX31874" y="connsiteY31874"/>
              </a:cxn>
              <a:cxn ang="0">
                <a:pos x="connsiteX31875" y="connsiteY31875"/>
              </a:cxn>
              <a:cxn ang="0">
                <a:pos x="connsiteX31876" y="connsiteY31876"/>
              </a:cxn>
              <a:cxn ang="0">
                <a:pos x="connsiteX31877" y="connsiteY31877"/>
              </a:cxn>
              <a:cxn ang="0">
                <a:pos x="connsiteX31878" y="connsiteY31878"/>
              </a:cxn>
              <a:cxn ang="0">
                <a:pos x="connsiteX31879" y="connsiteY31879"/>
              </a:cxn>
              <a:cxn ang="0">
                <a:pos x="connsiteX31880" y="connsiteY31880"/>
              </a:cxn>
              <a:cxn ang="0">
                <a:pos x="connsiteX31881" y="connsiteY31881"/>
              </a:cxn>
              <a:cxn ang="0">
                <a:pos x="connsiteX31882" y="connsiteY31882"/>
              </a:cxn>
              <a:cxn ang="0">
                <a:pos x="connsiteX31883" y="connsiteY31883"/>
              </a:cxn>
              <a:cxn ang="0">
                <a:pos x="connsiteX31884" y="connsiteY31884"/>
              </a:cxn>
              <a:cxn ang="0">
                <a:pos x="connsiteX31885" y="connsiteY31885"/>
              </a:cxn>
              <a:cxn ang="0">
                <a:pos x="connsiteX31886" y="connsiteY31886"/>
              </a:cxn>
              <a:cxn ang="0">
                <a:pos x="connsiteX31887" y="connsiteY31887"/>
              </a:cxn>
              <a:cxn ang="0">
                <a:pos x="connsiteX31888" y="connsiteY31888"/>
              </a:cxn>
              <a:cxn ang="0">
                <a:pos x="connsiteX31889" y="connsiteY31889"/>
              </a:cxn>
              <a:cxn ang="0">
                <a:pos x="connsiteX31890" y="connsiteY31890"/>
              </a:cxn>
              <a:cxn ang="0">
                <a:pos x="connsiteX31891" y="connsiteY31891"/>
              </a:cxn>
              <a:cxn ang="0">
                <a:pos x="connsiteX31892" y="connsiteY31892"/>
              </a:cxn>
              <a:cxn ang="0">
                <a:pos x="connsiteX31893" y="connsiteY31893"/>
              </a:cxn>
              <a:cxn ang="0">
                <a:pos x="connsiteX31894" y="connsiteY31894"/>
              </a:cxn>
              <a:cxn ang="0">
                <a:pos x="connsiteX31895" y="connsiteY31895"/>
              </a:cxn>
              <a:cxn ang="0">
                <a:pos x="connsiteX31896" y="connsiteY31896"/>
              </a:cxn>
              <a:cxn ang="0">
                <a:pos x="connsiteX31897" y="connsiteY31897"/>
              </a:cxn>
              <a:cxn ang="0">
                <a:pos x="connsiteX31898" y="connsiteY31898"/>
              </a:cxn>
              <a:cxn ang="0">
                <a:pos x="connsiteX31899" y="connsiteY31899"/>
              </a:cxn>
              <a:cxn ang="0">
                <a:pos x="connsiteX31900" y="connsiteY31900"/>
              </a:cxn>
              <a:cxn ang="0">
                <a:pos x="connsiteX31901" y="connsiteY31901"/>
              </a:cxn>
              <a:cxn ang="0">
                <a:pos x="connsiteX31902" y="connsiteY31902"/>
              </a:cxn>
              <a:cxn ang="0">
                <a:pos x="connsiteX31903" y="connsiteY31903"/>
              </a:cxn>
              <a:cxn ang="0">
                <a:pos x="connsiteX31904" y="connsiteY31904"/>
              </a:cxn>
              <a:cxn ang="0">
                <a:pos x="connsiteX31905" y="connsiteY31905"/>
              </a:cxn>
              <a:cxn ang="0">
                <a:pos x="connsiteX31906" y="connsiteY31906"/>
              </a:cxn>
              <a:cxn ang="0">
                <a:pos x="connsiteX31907" y="connsiteY31907"/>
              </a:cxn>
              <a:cxn ang="0">
                <a:pos x="connsiteX31908" y="connsiteY31908"/>
              </a:cxn>
              <a:cxn ang="0">
                <a:pos x="connsiteX31909" y="connsiteY31909"/>
              </a:cxn>
              <a:cxn ang="0">
                <a:pos x="connsiteX31910" y="connsiteY31910"/>
              </a:cxn>
              <a:cxn ang="0">
                <a:pos x="connsiteX31911" y="connsiteY31911"/>
              </a:cxn>
              <a:cxn ang="0">
                <a:pos x="connsiteX31912" y="connsiteY31912"/>
              </a:cxn>
              <a:cxn ang="0">
                <a:pos x="connsiteX31913" y="connsiteY31913"/>
              </a:cxn>
              <a:cxn ang="0">
                <a:pos x="connsiteX31914" y="connsiteY31914"/>
              </a:cxn>
              <a:cxn ang="0">
                <a:pos x="connsiteX31915" y="connsiteY31915"/>
              </a:cxn>
              <a:cxn ang="0">
                <a:pos x="connsiteX31916" y="connsiteY31916"/>
              </a:cxn>
              <a:cxn ang="0">
                <a:pos x="connsiteX31917" y="connsiteY31917"/>
              </a:cxn>
              <a:cxn ang="0">
                <a:pos x="connsiteX31918" y="connsiteY31918"/>
              </a:cxn>
              <a:cxn ang="0">
                <a:pos x="connsiteX31919" y="connsiteY31919"/>
              </a:cxn>
              <a:cxn ang="0">
                <a:pos x="connsiteX31920" y="connsiteY31920"/>
              </a:cxn>
              <a:cxn ang="0">
                <a:pos x="connsiteX31921" y="connsiteY31921"/>
              </a:cxn>
              <a:cxn ang="0">
                <a:pos x="connsiteX31922" y="connsiteY31922"/>
              </a:cxn>
              <a:cxn ang="0">
                <a:pos x="connsiteX31923" y="connsiteY31923"/>
              </a:cxn>
              <a:cxn ang="0">
                <a:pos x="connsiteX31924" y="connsiteY31924"/>
              </a:cxn>
              <a:cxn ang="0">
                <a:pos x="connsiteX31925" y="connsiteY31925"/>
              </a:cxn>
              <a:cxn ang="0">
                <a:pos x="connsiteX31926" y="connsiteY31926"/>
              </a:cxn>
              <a:cxn ang="0">
                <a:pos x="connsiteX31927" y="connsiteY31927"/>
              </a:cxn>
              <a:cxn ang="0">
                <a:pos x="connsiteX31928" y="connsiteY31928"/>
              </a:cxn>
              <a:cxn ang="0">
                <a:pos x="connsiteX31929" y="connsiteY31929"/>
              </a:cxn>
              <a:cxn ang="0">
                <a:pos x="connsiteX31930" y="connsiteY31930"/>
              </a:cxn>
              <a:cxn ang="0">
                <a:pos x="connsiteX31931" y="connsiteY31931"/>
              </a:cxn>
              <a:cxn ang="0">
                <a:pos x="connsiteX31932" y="connsiteY31932"/>
              </a:cxn>
              <a:cxn ang="0">
                <a:pos x="connsiteX31933" y="connsiteY31933"/>
              </a:cxn>
              <a:cxn ang="0">
                <a:pos x="connsiteX31934" y="connsiteY31934"/>
              </a:cxn>
              <a:cxn ang="0">
                <a:pos x="connsiteX31935" y="connsiteY31935"/>
              </a:cxn>
              <a:cxn ang="0">
                <a:pos x="connsiteX31936" y="connsiteY31936"/>
              </a:cxn>
              <a:cxn ang="0">
                <a:pos x="connsiteX31937" y="connsiteY31937"/>
              </a:cxn>
              <a:cxn ang="0">
                <a:pos x="connsiteX31938" y="connsiteY31938"/>
              </a:cxn>
              <a:cxn ang="0">
                <a:pos x="connsiteX31939" y="connsiteY31939"/>
              </a:cxn>
              <a:cxn ang="0">
                <a:pos x="connsiteX31940" y="connsiteY31940"/>
              </a:cxn>
              <a:cxn ang="0">
                <a:pos x="connsiteX31941" y="connsiteY31941"/>
              </a:cxn>
              <a:cxn ang="0">
                <a:pos x="connsiteX31942" y="connsiteY31942"/>
              </a:cxn>
              <a:cxn ang="0">
                <a:pos x="connsiteX31943" y="connsiteY31943"/>
              </a:cxn>
              <a:cxn ang="0">
                <a:pos x="connsiteX31944" y="connsiteY31944"/>
              </a:cxn>
              <a:cxn ang="0">
                <a:pos x="connsiteX31945" y="connsiteY31945"/>
              </a:cxn>
              <a:cxn ang="0">
                <a:pos x="connsiteX31946" y="connsiteY31946"/>
              </a:cxn>
              <a:cxn ang="0">
                <a:pos x="connsiteX31947" y="connsiteY31947"/>
              </a:cxn>
              <a:cxn ang="0">
                <a:pos x="connsiteX31948" y="connsiteY31948"/>
              </a:cxn>
              <a:cxn ang="0">
                <a:pos x="connsiteX31949" y="connsiteY31949"/>
              </a:cxn>
              <a:cxn ang="0">
                <a:pos x="connsiteX31950" y="connsiteY31950"/>
              </a:cxn>
              <a:cxn ang="0">
                <a:pos x="connsiteX31951" y="connsiteY31951"/>
              </a:cxn>
              <a:cxn ang="0">
                <a:pos x="connsiteX31952" y="connsiteY31952"/>
              </a:cxn>
              <a:cxn ang="0">
                <a:pos x="connsiteX31953" y="connsiteY31953"/>
              </a:cxn>
              <a:cxn ang="0">
                <a:pos x="connsiteX31954" y="connsiteY31954"/>
              </a:cxn>
              <a:cxn ang="0">
                <a:pos x="connsiteX31955" y="connsiteY31955"/>
              </a:cxn>
              <a:cxn ang="0">
                <a:pos x="connsiteX31956" y="connsiteY31956"/>
              </a:cxn>
              <a:cxn ang="0">
                <a:pos x="connsiteX31957" y="connsiteY31957"/>
              </a:cxn>
              <a:cxn ang="0">
                <a:pos x="connsiteX31958" y="connsiteY31958"/>
              </a:cxn>
              <a:cxn ang="0">
                <a:pos x="connsiteX31959" y="connsiteY31959"/>
              </a:cxn>
              <a:cxn ang="0">
                <a:pos x="connsiteX31960" y="connsiteY31960"/>
              </a:cxn>
              <a:cxn ang="0">
                <a:pos x="connsiteX31961" y="connsiteY31961"/>
              </a:cxn>
              <a:cxn ang="0">
                <a:pos x="connsiteX31962" y="connsiteY31962"/>
              </a:cxn>
              <a:cxn ang="0">
                <a:pos x="connsiteX31963" y="connsiteY31963"/>
              </a:cxn>
              <a:cxn ang="0">
                <a:pos x="connsiteX31964" y="connsiteY31964"/>
              </a:cxn>
              <a:cxn ang="0">
                <a:pos x="connsiteX31965" y="connsiteY31965"/>
              </a:cxn>
              <a:cxn ang="0">
                <a:pos x="connsiteX31966" y="connsiteY31966"/>
              </a:cxn>
              <a:cxn ang="0">
                <a:pos x="connsiteX31967" y="connsiteY31967"/>
              </a:cxn>
              <a:cxn ang="0">
                <a:pos x="connsiteX31968" y="connsiteY31968"/>
              </a:cxn>
              <a:cxn ang="0">
                <a:pos x="connsiteX31969" y="connsiteY31969"/>
              </a:cxn>
              <a:cxn ang="0">
                <a:pos x="connsiteX31970" y="connsiteY31970"/>
              </a:cxn>
              <a:cxn ang="0">
                <a:pos x="connsiteX31971" y="connsiteY31971"/>
              </a:cxn>
              <a:cxn ang="0">
                <a:pos x="connsiteX31972" y="connsiteY31972"/>
              </a:cxn>
              <a:cxn ang="0">
                <a:pos x="connsiteX31973" y="connsiteY31973"/>
              </a:cxn>
              <a:cxn ang="0">
                <a:pos x="connsiteX31974" y="connsiteY31974"/>
              </a:cxn>
              <a:cxn ang="0">
                <a:pos x="connsiteX31975" y="connsiteY31975"/>
              </a:cxn>
              <a:cxn ang="0">
                <a:pos x="connsiteX31976" y="connsiteY31976"/>
              </a:cxn>
              <a:cxn ang="0">
                <a:pos x="connsiteX31977" y="connsiteY31977"/>
              </a:cxn>
              <a:cxn ang="0">
                <a:pos x="connsiteX31978" y="connsiteY31978"/>
              </a:cxn>
              <a:cxn ang="0">
                <a:pos x="connsiteX31979" y="connsiteY31979"/>
              </a:cxn>
              <a:cxn ang="0">
                <a:pos x="connsiteX31980" y="connsiteY31980"/>
              </a:cxn>
              <a:cxn ang="0">
                <a:pos x="connsiteX31981" y="connsiteY31981"/>
              </a:cxn>
              <a:cxn ang="0">
                <a:pos x="connsiteX31982" y="connsiteY31982"/>
              </a:cxn>
              <a:cxn ang="0">
                <a:pos x="connsiteX31983" y="connsiteY31983"/>
              </a:cxn>
              <a:cxn ang="0">
                <a:pos x="connsiteX31984" y="connsiteY31984"/>
              </a:cxn>
              <a:cxn ang="0">
                <a:pos x="connsiteX31985" y="connsiteY31985"/>
              </a:cxn>
              <a:cxn ang="0">
                <a:pos x="connsiteX31986" y="connsiteY31986"/>
              </a:cxn>
              <a:cxn ang="0">
                <a:pos x="connsiteX31987" y="connsiteY31987"/>
              </a:cxn>
              <a:cxn ang="0">
                <a:pos x="connsiteX31988" y="connsiteY31988"/>
              </a:cxn>
              <a:cxn ang="0">
                <a:pos x="connsiteX31989" y="connsiteY31989"/>
              </a:cxn>
              <a:cxn ang="0">
                <a:pos x="connsiteX31990" y="connsiteY31990"/>
              </a:cxn>
              <a:cxn ang="0">
                <a:pos x="connsiteX31991" y="connsiteY31991"/>
              </a:cxn>
              <a:cxn ang="0">
                <a:pos x="connsiteX31992" y="connsiteY31992"/>
              </a:cxn>
              <a:cxn ang="0">
                <a:pos x="connsiteX31993" y="connsiteY31993"/>
              </a:cxn>
              <a:cxn ang="0">
                <a:pos x="connsiteX31994" y="connsiteY31994"/>
              </a:cxn>
              <a:cxn ang="0">
                <a:pos x="connsiteX31995" y="connsiteY31995"/>
              </a:cxn>
              <a:cxn ang="0">
                <a:pos x="connsiteX31996" y="connsiteY31996"/>
              </a:cxn>
              <a:cxn ang="0">
                <a:pos x="connsiteX31997" y="connsiteY31997"/>
              </a:cxn>
              <a:cxn ang="0">
                <a:pos x="connsiteX31998" y="connsiteY31998"/>
              </a:cxn>
              <a:cxn ang="0">
                <a:pos x="connsiteX31999" y="connsiteY31999"/>
              </a:cxn>
              <a:cxn ang="0">
                <a:pos x="connsiteX32000" y="connsiteY32000"/>
              </a:cxn>
              <a:cxn ang="0">
                <a:pos x="connsiteX32001" y="connsiteY32001"/>
              </a:cxn>
              <a:cxn ang="0">
                <a:pos x="connsiteX32002" y="connsiteY32002"/>
              </a:cxn>
              <a:cxn ang="0">
                <a:pos x="connsiteX32003" y="connsiteY32003"/>
              </a:cxn>
              <a:cxn ang="0">
                <a:pos x="connsiteX32004" y="connsiteY32004"/>
              </a:cxn>
              <a:cxn ang="0">
                <a:pos x="connsiteX32005" y="connsiteY32005"/>
              </a:cxn>
              <a:cxn ang="0">
                <a:pos x="connsiteX32006" y="connsiteY32006"/>
              </a:cxn>
              <a:cxn ang="0">
                <a:pos x="connsiteX32007" y="connsiteY32007"/>
              </a:cxn>
              <a:cxn ang="0">
                <a:pos x="connsiteX32008" y="connsiteY32008"/>
              </a:cxn>
              <a:cxn ang="0">
                <a:pos x="connsiteX32009" y="connsiteY32009"/>
              </a:cxn>
              <a:cxn ang="0">
                <a:pos x="connsiteX32010" y="connsiteY32010"/>
              </a:cxn>
              <a:cxn ang="0">
                <a:pos x="connsiteX32011" y="connsiteY32011"/>
              </a:cxn>
              <a:cxn ang="0">
                <a:pos x="connsiteX32012" y="connsiteY32012"/>
              </a:cxn>
              <a:cxn ang="0">
                <a:pos x="connsiteX32013" y="connsiteY32013"/>
              </a:cxn>
              <a:cxn ang="0">
                <a:pos x="connsiteX32014" y="connsiteY32014"/>
              </a:cxn>
              <a:cxn ang="0">
                <a:pos x="connsiteX32015" y="connsiteY32015"/>
              </a:cxn>
              <a:cxn ang="0">
                <a:pos x="connsiteX32016" y="connsiteY32016"/>
              </a:cxn>
              <a:cxn ang="0">
                <a:pos x="connsiteX32017" y="connsiteY32017"/>
              </a:cxn>
              <a:cxn ang="0">
                <a:pos x="connsiteX32018" y="connsiteY32018"/>
              </a:cxn>
              <a:cxn ang="0">
                <a:pos x="connsiteX32019" y="connsiteY32019"/>
              </a:cxn>
              <a:cxn ang="0">
                <a:pos x="connsiteX32020" y="connsiteY32020"/>
              </a:cxn>
              <a:cxn ang="0">
                <a:pos x="connsiteX32021" y="connsiteY32021"/>
              </a:cxn>
              <a:cxn ang="0">
                <a:pos x="connsiteX32022" y="connsiteY32022"/>
              </a:cxn>
              <a:cxn ang="0">
                <a:pos x="connsiteX32023" y="connsiteY32023"/>
              </a:cxn>
              <a:cxn ang="0">
                <a:pos x="connsiteX32024" y="connsiteY32024"/>
              </a:cxn>
              <a:cxn ang="0">
                <a:pos x="connsiteX32025" y="connsiteY32025"/>
              </a:cxn>
              <a:cxn ang="0">
                <a:pos x="connsiteX32026" y="connsiteY32026"/>
              </a:cxn>
              <a:cxn ang="0">
                <a:pos x="connsiteX32027" y="connsiteY32027"/>
              </a:cxn>
              <a:cxn ang="0">
                <a:pos x="connsiteX32028" y="connsiteY32028"/>
              </a:cxn>
              <a:cxn ang="0">
                <a:pos x="connsiteX32029" y="connsiteY32029"/>
              </a:cxn>
              <a:cxn ang="0">
                <a:pos x="connsiteX32030" y="connsiteY32030"/>
              </a:cxn>
              <a:cxn ang="0">
                <a:pos x="connsiteX32031" y="connsiteY32031"/>
              </a:cxn>
              <a:cxn ang="0">
                <a:pos x="connsiteX32032" y="connsiteY32032"/>
              </a:cxn>
              <a:cxn ang="0">
                <a:pos x="connsiteX32033" y="connsiteY32033"/>
              </a:cxn>
              <a:cxn ang="0">
                <a:pos x="connsiteX32034" y="connsiteY32034"/>
              </a:cxn>
              <a:cxn ang="0">
                <a:pos x="connsiteX32035" y="connsiteY32035"/>
              </a:cxn>
              <a:cxn ang="0">
                <a:pos x="connsiteX32036" y="connsiteY32036"/>
              </a:cxn>
              <a:cxn ang="0">
                <a:pos x="connsiteX32037" y="connsiteY32037"/>
              </a:cxn>
              <a:cxn ang="0">
                <a:pos x="connsiteX32038" y="connsiteY32038"/>
              </a:cxn>
              <a:cxn ang="0">
                <a:pos x="connsiteX32039" y="connsiteY32039"/>
              </a:cxn>
              <a:cxn ang="0">
                <a:pos x="connsiteX32040" y="connsiteY32040"/>
              </a:cxn>
              <a:cxn ang="0">
                <a:pos x="connsiteX32041" y="connsiteY32041"/>
              </a:cxn>
              <a:cxn ang="0">
                <a:pos x="connsiteX32042" y="connsiteY32042"/>
              </a:cxn>
              <a:cxn ang="0">
                <a:pos x="connsiteX32043" y="connsiteY32043"/>
              </a:cxn>
              <a:cxn ang="0">
                <a:pos x="connsiteX32044" y="connsiteY32044"/>
              </a:cxn>
              <a:cxn ang="0">
                <a:pos x="connsiteX32045" y="connsiteY32045"/>
              </a:cxn>
              <a:cxn ang="0">
                <a:pos x="connsiteX32046" y="connsiteY32046"/>
              </a:cxn>
              <a:cxn ang="0">
                <a:pos x="connsiteX32047" y="connsiteY32047"/>
              </a:cxn>
              <a:cxn ang="0">
                <a:pos x="connsiteX32048" y="connsiteY32048"/>
              </a:cxn>
              <a:cxn ang="0">
                <a:pos x="connsiteX32049" y="connsiteY32049"/>
              </a:cxn>
              <a:cxn ang="0">
                <a:pos x="connsiteX32050" y="connsiteY32050"/>
              </a:cxn>
              <a:cxn ang="0">
                <a:pos x="connsiteX32051" y="connsiteY32051"/>
              </a:cxn>
              <a:cxn ang="0">
                <a:pos x="connsiteX32052" y="connsiteY32052"/>
              </a:cxn>
              <a:cxn ang="0">
                <a:pos x="connsiteX32053" y="connsiteY32053"/>
              </a:cxn>
              <a:cxn ang="0">
                <a:pos x="connsiteX32054" y="connsiteY32054"/>
              </a:cxn>
              <a:cxn ang="0">
                <a:pos x="connsiteX32055" y="connsiteY32055"/>
              </a:cxn>
              <a:cxn ang="0">
                <a:pos x="connsiteX32056" y="connsiteY32056"/>
              </a:cxn>
              <a:cxn ang="0">
                <a:pos x="connsiteX32057" y="connsiteY32057"/>
              </a:cxn>
              <a:cxn ang="0">
                <a:pos x="connsiteX32058" y="connsiteY32058"/>
              </a:cxn>
              <a:cxn ang="0">
                <a:pos x="connsiteX32059" y="connsiteY32059"/>
              </a:cxn>
              <a:cxn ang="0">
                <a:pos x="connsiteX32060" y="connsiteY32060"/>
              </a:cxn>
              <a:cxn ang="0">
                <a:pos x="connsiteX32061" y="connsiteY32061"/>
              </a:cxn>
              <a:cxn ang="0">
                <a:pos x="connsiteX32062" y="connsiteY32062"/>
              </a:cxn>
              <a:cxn ang="0">
                <a:pos x="connsiteX32063" y="connsiteY32063"/>
              </a:cxn>
              <a:cxn ang="0">
                <a:pos x="connsiteX32064" y="connsiteY32064"/>
              </a:cxn>
              <a:cxn ang="0">
                <a:pos x="connsiteX32065" y="connsiteY32065"/>
              </a:cxn>
              <a:cxn ang="0">
                <a:pos x="connsiteX32066" y="connsiteY32066"/>
              </a:cxn>
              <a:cxn ang="0">
                <a:pos x="connsiteX32067" y="connsiteY32067"/>
              </a:cxn>
              <a:cxn ang="0">
                <a:pos x="connsiteX32068" y="connsiteY32068"/>
              </a:cxn>
              <a:cxn ang="0">
                <a:pos x="connsiteX32069" y="connsiteY32069"/>
              </a:cxn>
              <a:cxn ang="0">
                <a:pos x="connsiteX32070" y="connsiteY32070"/>
              </a:cxn>
              <a:cxn ang="0">
                <a:pos x="connsiteX32071" y="connsiteY32071"/>
              </a:cxn>
              <a:cxn ang="0">
                <a:pos x="connsiteX32072" y="connsiteY32072"/>
              </a:cxn>
              <a:cxn ang="0">
                <a:pos x="connsiteX32073" y="connsiteY32073"/>
              </a:cxn>
              <a:cxn ang="0">
                <a:pos x="connsiteX32074" y="connsiteY32074"/>
              </a:cxn>
              <a:cxn ang="0">
                <a:pos x="connsiteX32075" y="connsiteY32075"/>
              </a:cxn>
              <a:cxn ang="0">
                <a:pos x="connsiteX32076" y="connsiteY32076"/>
              </a:cxn>
              <a:cxn ang="0">
                <a:pos x="connsiteX32077" y="connsiteY32077"/>
              </a:cxn>
              <a:cxn ang="0">
                <a:pos x="connsiteX32078" y="connsiteY32078"/>
              </a:cxn>
              <a:cxn ang="0">
                <a:pos x="connsiteX32079" y="connsiteY32079"/>
              </a:cxn>
              <a:cxn ang="0">
                <a:pos x="connsiteX32080" y="connsiteY32080"/>
              </a:cxn>
              <a:cxn ang="0">
                <a:pos x="connsiteX32081" y="connsiteY32081"/>
              </a:cxn>
              <a:cxn ang="0">
                <a:pos x="connsiteX32082" y="connsiteY32082"/>
              </a:cxn>
              <a:cxn ang="0">
                <a:pos x="connsiteX32083" y="connsiteY32083"/>
              </a:cxn>
              <a:cxn ang="0">
                <a:pos x="connsiteX32084" y="connsiteY32084"/>
              </a:cxn>
              <a:cxn ang="0">
                <a:pos x="connsiteX32085" y="connsiteY32085"/>
              </a:cxn>
              <a:cxn ang="0">
                <a:pos x="connsiteX32086" y="connsiteY32086"/>
              </a:cxn>
              <a:cxn ang="0">
                <a:pos x="connsiteX32087" y="connsiteY32087"/>
              </a:cxn>
              <a:cxn ang="0">
                <a:pos x="connsiteX32088" y="connsiteY32088"/>
              </a:cxn>
              <a:cxn ang="0">
                <a:pos x="connsiteX32089" y="connsiteY32089"/>
              </a:cxn>
              <a:cxn ang="0">
                <a:pos x="connsiteX32090" y="connsiteY32090"/>
              </a:cxn>
              <a:cxn ang="0">
                <a:pos x="connsiteX32091" y="connsiteY32091"/>
              </a:cxn>
              <a:cxn ang="0">
                <a:pos x="connsiteX32092" y="connsiteY32092"/>
              </a:cxn>
              <a:cxn ang="0">
                <a:pos x="connsiteX32093" y="connsiteY32093"/>
              </a:cxn>
              <a:cxn ang="0">
                <a:pos x="connsiteX32094" y="connsiteY32094"/>
              </a:cxn>
              <a:cxn ang="0">
                <a:pos x="connsiteX32095" y="connsiteY32095"/>
              </a:cxn>
              <a:cxn ang="0">
                <a:pos x="connsiteX32096" y="connsiteY32096"/>
              </a:cxn>
              <a:cxn ang="0">
                <a:pos x="connsiteX32097" y="connsiteY32097"/>
              </a:cxn>
              <a:cxn ang="0">
                <a:pos x="connsiteX32098" y="connsiteY32098"/>
              </a:cxn>
              <a:cxn ang="0">
                <a:pos x="connsiteX32099" y="connsiteY32099"/>
              </a:cxn>
              <a:cxn ang="0">
                <a:pos x="connsiteX32100" y="connsiteY32100"/>
              </a:cxn>
              <a:cxn ang="0">
                <a:pos x="connsiteX32101" y="connsiteY32101"/>
              </a:cxn>
              <a:cxn ang="0">
                <a:pos x="connsiteX32102" y="connsiteY32102"/>
              </a:cxn>
              <a:cxn ang="0">
                <a:pos x="connsiteX32103" y="connsiteY32103"/>
              </a:cxn>
              <a:cxn ang="0">
                <a:pos x="connsiteX32104" y="connsiteY32104"/>
              </a:cxn>
              <a:cxn ang="0">
                <a:pos x="connsiteX32105" y="connsiteY32105"/>
              </a:cxn>
              <a:cxn ang="0">
                <a:pos x="connsiteX32106" y="connsiteY32106"/>
              </a:cxn>
              <a:cxn ang="0">
                <a:pos x="connsiteX32107" y="connsiteY32107"/>
              </a:cxn>
              <a:cxn ang="0">
                <a:pos x="connsiteX32108" y="connsiteY32108"/>
              </a:cxn>
              <a:cxn ang="0">
                <a:pos x="connsiteX32109" y="connsiteY32109"/>
              </a:cxn>
              <a:cxn ang="0">
                <a:pos x="connsiteX32110" y="connsiteY32110"/>
              </a:cxn>
              <a:cxn ang="0">
                <a:pos x="connsiteX32111" y="connsiteY32111"/>
              </a:cxn>
              <a:cxn ang="0">
                <a:pos x="connsiteX32112" y="connsiteY32112"/>
              </a:cxn>
              <a:cxn ang="0">
                <a:pos x="connsiteX32113" y="connsiteY32113"/>
              </a:cxn>
              <a:cxn ang="0">
                <a:pos x="connsiteX32114" y="connsiteY32114"/>
              </a:cxn>
              <a:cxn ang="0">
                <a:pos x="connsiteX32115" y="connsiteY32115"/>
              </a:cxn>
              <a:cxn ang="0">
                <a:pos x="connsiteX32116" y="connsiteY32116"/>
              </a:cxn>
              <a:cxn ang="0">
                <a:pos x="connsiteX32117" y="connsiteY32117"/>
              </a:cxn>
              <a:cxn ang="0">
                <a:pos x="connsiteX32118" y="connsiteY32118"/>
              </a:cxn>
              <a:cxn ang="0">
                <a:pos x="connsiteX32119" y="connsiteY32119"/>
              </a:cxn>
              <a:cxn ang="0">
                <a:pos x="connsiteX32120" y="connsiteY32120"/>
              </a:cxn>
              <a:cxn ang="0">
                <a:pos x="connsiteX32121" y="connsiteY32121"/>
              </a:cxn>
              <a:cxn ang="0">
                <a:pos x="connsiteX32122" y="connsiteY32122"/>
              </a:cxn>
              <a:cxn ang="0">
                <a:pos x="connsiteX32123" y="connsiteY32123"/>
              </a:cxn>
              <a:cxn ang="0">
                <a:pos x="connsiteX32124" y="connsiteY32124"/>
              </a:cxn>
              <a:cxn ang="0">
                <a:pos x="connsiteX32125" y="connsiteY32125"/>
              </a:cxn>
              <a:cxn ang="0">
                <a:pos x="connsiteX32126" y="connsiteY32126"/>
              </a:cxn>
              <a:cxn ang="0">
                <a:pos x="connsiteX32127" y="connsiteY32127"/>
              </a:cxn>
              <a:cxn ang="0">
                <a:pos x="connsiteX32128" y="connsiteY32128"/>
              </a:cxn>
              <a:cxn ang="0">
                <a:pos x="connsiteX32129" y="connsiteY32129"/>
              </a:cxn>
              <a:cxn ang="0">
                <a:pos x="connsiteX32130" y="connsiteY32130"/>
              </a:cxn>
              <a:cxn ang="0">
                <a:pos x="connsiteX32131" y="connsiteY32131"/>
              </a:cxn>
              <a:cxn ang="0">
                <a:pos x="connsiteX32132" y="connsiteY32132"/>
              </a:cxn>
              <a:cxn ang="0">
                <a:pos x="connsiteX32133" y="connsiteY32133"/>
              </a:cxn>
              <a:cxn ang="0">
                <a:pos x="connsiteX32134" y="connsiteY32134"/>
              </a:cxn>
              <a:cxn ang="0">
                <a:pos x="connsiteX32135" y="connsiteY32135"/>
              </a:cxn>
              <a:cxn ang="0">
                <a:pos x="connsiteX32136" y="connsiteY32136"/>
              </a:cxn>
              <a:cxn ang="0">
                <a:pos x="connsiteX32137" y="connsiteY32137"/>
              </a:cxn>
              <a:cxn ang="0">
                <a:pos x="connsiteX32138" y="connsiteY32138"/>
              </a:cxn>
              <a:cxn ang="0">
                <a:pos x="connsiteX32139" y="connsiteY32139"/>
              </a:cxn>
              <a:cxn ang="0">
                <a:pos x="connsiteX32140" y="connsiteY32140"/>
              </a:cxn>
              <a:cxn ang="0">
                <a:pos x="connsiteX32141" y="connsiteY32141"/>
              </a:cxn>
              <a:cxn ang="0">
                <a:pos x="connsiteX32142" y="connsiteY32142"/>
              </a:cxn>
              <a:cxn ang="0">
                <a:pos x="connsiteX32143" y="connsiteY32143"/>
              </a:cxn>
              <a:cxn ang="0">
                <a:pos x="connsiteX32144" y="connsiteY32144"/>
              </a:cxn>
              <a:cxn ang="0">
                <a:pos x="connsiteX32145" y="connsiteY32145"/>
              </a:cxn>
              <a:cxn ang="0">
                <a:pos x="connsiteX32146" y="connsiteY32146"/>
              </a:cxn>
              <a:cxn ang="0">
                <a:pos x="connsiteX32147" y="connsiteY32147"/>
              </a:cxn>
              <a:cxn ang="0">
                <a:pos x="connsiteX32148" y="connsiteY32148"/>
              </a:cxn>
              <a:cxn ang="0">
                <a:pos x="connsiteX32149" y="connsiteY32149"/>
              </a:cxn>
              <a:cxn ang="0">
                <a:pos x="connsiteX32150" y="connsiteY32150"/>
              </a:cxn>
              <a:cxn ang="0">
                <a:pos x="connsiteX32151" y="connsiteY32151"/>
              </a:cxn>
              <a:cxn ang="0">
                <a:pos x="connsiteX32152" y="connsiteY32152"/>
              </a:cxn>
              <a:cxn ang="0">
                <a:pos x="connsiteX32153" y="connsiteY32153"/>
              </a:cxn>
              <a:cxn ang="0">
                <a:pos x="connsiteX32154" y="connsiteY32154"/>
              </a:cxn>
              <a:cxn ang="0">
                <a:pos x="connsiteX32155" y="connsiteY32155"/>
              </a:cxn>
              <a:cxn ang="0">
                <a:pos x="connsiteX32156" y="connsiteY32156"/>
              </a:cxn>
              <a:cxn ang="0">
                <a:pos x="connsiteX32157" y="connsiteY32157"/>
              </a:cxn>
              <a:cxn ang="0">
                <a:pos x="connsiteX32158" y="connsiteY32158"/>
              </a:cxn>
              <a:cxn ang="0">
                <a:pos x="connsiteX32159" y="connsiteY32159"/>
              </a:cxn>
              <a:cxn ang="0">
                <a:pos x="connsiteX32160" y="connsiteY32160"/>
              </a:cxn>
              <a:cxn ang="0">
                <a:pos x="connsiteX32161" y="connsiteY32161"/>
              </a:cxn>
              <a:cxn ang="0">
                <a:pos x="connsiteX32162" y="connsiteY32162"/>
              </a:cxn>
              <a:cxn ang="0">
                <a:pos x="connsiteX32163" y="connsiteY32163"/>
              </a:cxn>
              <a:cxn ang="0">
                <a:pos x="connsiteX32164" y="connsiteY32164"/>
              </a:cxn>
              <a:cxn ang="0">
                <a:pos x="connsiteX32165" y="connsiteY32165"/>
              </a:cxn>
              <a:cxn ang="0">
                <a:pos x="connsiteX32166" y="connsiteY32166"/>
              </a:cxn>
              <a:cxn ang="0">
                <a:pos x="connsiteX32167" y="connsiteY32167"/>
              </a:cxn>
              <a:cxn ang="0">
                <a:pos x="connsiteX32168" y="connsiteY32168"/>
              </a:cxn>
              <a:cxn ang="0">
                <a:pos x="connsiteX32169" y="connsiteY32169"/>
              </a:cxn>
              <a:cxn ang="0">
                <a:pos x="connsiteX32170" y="connsiteY32170"/>
              </a:cxn>
              <a:cxn ang="0">
                <a:pos x="connsiteX32171" y="connsiteY32171"/>
              </a:cxn>
              <a:cxn ang="0">
                <a:pos x="connsiteX32172" y="connsiteY32172"/>
              </a:cxn>
              <a:cxn ang="0">
                <a:pos x="connsiteX32173" y="connsiteY32173"/>
              </a:cxn>
              <a:cxn ang="0">
                <a:pos x="connsiteX32174" y="connsiteY32174"/>
              </a:cxn>
              <a:cxn ang="0">
                <a:pos x="connsiteX32175" y="connsiteY32175"/>
              </a:cxn>
              <a:cxn ang="0">
                <a:pos x="connsiteX32176" y="connsiteY32176"/>
              </a:cxn>
              <a:cxn ang="0">
                <a:pos x="connsiteX32177" y="connsiteY32177"/>
              </a:cxn>
              <a:cxn ang="0">
                <a:pos x="connsiteX32178" y="connsiteY32178"/>
              </a:cxn>
              <a:cxn ang="0">
                <a:pos x="connsiteX32179" y="connsiteY32179"/>
              </a:cxn>
              <a:cxn ang="0">
                <a:pos x="connsiteX32180" y="connsiteY32180"/>
              </a:cxn>
              <a:cxn ang="0">
                <a:pos x="connsiteX32181" y="connsiteY32181"/>
              </a:cxn>
              <a:cxn ang="0">
                <a:pos x="connsiteX32182" y="connsiteY32182"/>
              </a:cxn>
              <a:cxn ang="0">
                <a:pos x="connsiteX32183" y="connsiteY32183"/>
              </a:cxn>
              <a:cxn ang="0">
                <a:pos x="connsiteX32184" y="connsiteY32184"/>
              </a:cxn>
              <a:cxn ang="0">
                <a:pos x="connsiteX32185" y="connsiteY32185"/>
              </a:cxn>
              <a:cxn ang="0">
                <a:pos x="connsiteX32186" y="connsiteY32186"/>
              </a:cxn>
              <a:cxn ang="0">
                <a:pos x="connsiteX32187" y="connsiteY32187"/>
              </a:cxn>
              <a:cxn ang="0">
                <a:pos x="connsiteX32188" y="connsiteY32188"/>
              </a:cxn>
              <a:cxn ang="0">
                <a:pos x="connsiteX32189" y="connsiteY32189"/>
              </a:cxn>
              <a:cxn ang="0">
                <a:pos x="connsiteX32190" y="connsiteY32190"/>
              </a:cxn>
              <a:cxn ang="0">
                <a:pos x="connsiteX32191" y="connsiteY32191"/>
              </a:cxn>
              <a:cxn ang="0">
                <a:pos x="connsiteX32192" y="connsiteY32192"/>
              </a:cxn>
              <a:cxn ang="0">
                <a:pos x="connsiteX32193" y="connsiteY32193"/>
              </a:cxn>
              <a:cxn ang="0">
                <a:pos x="connsiteX32194" y="connsiteY32194"/>
              </a:cxn>
              <a:cxn ang="0">
                <a:pos x="connsiteX32195" y="connsiteY32195"/>
              </a:cxn>
              <a:cxn ang="0">
                <a:pos x="connsiteX32196" y="connsiteY32196"/>
              </a:cxn>
              <a:cxn ang="0">
                <a:pos x="connsiteX32197" y="connsiteY32197"/>
              </a:cxn>
              <a:cxn ang="0">
                <a:pos x="connsiteX32198" y="connsiteY32198"/>
              </a:cxn>
              <a:cxn ang="0">
                <a:pos x="connsiteX32199" y="connsiteY32199"/>
              </a:cxn>
              <a:cxn ang="0">
                <a:pos x="connsiteX32200" y="connsiteY32200"/>
              </a:cxn>
              <a:cxn ang="0">
                <a:pos x="connsiteX32201" y="connsiteY32201"/>
              </a:cxn>
              <a:cxn ang="0">
                <a:pos x="connsiteX32202" y="connsiteY32202"/>
              </a:cxn>
              <a:cxn ang="0">
                <a:pos x="connsiteX32203" y="connsiteY32203"/>
              </a:cxn>
              <a:cxn ang="0">
                <a:pos x="connsiteX32204" y="connsiteY32204"/>
              </a:cxn>
              <a:cxn ang="0">
                <a:pos x="connsiteX32205" y="connsiteY32205"/>
              </a:cxn>
              <a:cxn ang="0">
                <a:pos x="connsiteX32206" y="connsiteY32206"/>
              </a:cxn>
              <a:cxn ang="0">
                <a:pos x="connsiteX32207" y="connsiteY32207"/>
              </a:cxn>
              <a:cxn ang="0">
                <a:pos x="connsiteX32208" y="connsiteY32208"/>
              </a:cxn>
              <a:cxn ang="0">
                <a:pos x="connsiteX32209" y="connsiteY32209"/>
              </a:cxn>
              <a:cxn ang="0">
                <a:pos x="connsiteX32210" y="connsiteY32210"/>
              </a:cxn>
              <a:cxn ang="0">
                <a:pos x="connsiteX32211" y="connsiteY32211"/>
              </a:cxn>
              <a:cxn ang="0">
                <a:pos x="connsiteX32212" y="connsiteY32212"/>
              </a:cxn>
              <a:cxn ang="0">
                <a:pos x="connsiteX32213" y="connsiteY32213"/>
              </a:cxn>
              <a:cxn ang="0">
                <a:pos x="connsiteX32214" y="connsiteY32214"/>
              </a:cxn>
              <a:cxn ang="0">
                <a:pos x="connsiteX32215" y="connsiteY32215"/>
              </a:cxn>
              <a:cxn ang="0">
                <a:pos x="connsiteX32216" y="connsiteY32216"/>
              </a:cxn>
              <a:cxn ang="0">
                <a:pos x="connsiteX32217" y="connsiteY32217"/>
              </a:cxn>
              <a:cxn ang="0">
                <a:pos x="connsiteX32218" y="connsiteY32218"/>
              </a:cxn>
              <a:cxn ang="0">
                <a:pos x="connsiteX32219" y="connsiteY32219"/>
              </a:cxn>
              <a:cxn ang="0">
                <a:pos x="connsiteX32220" y="connsiteY32220"/>
              </a:cxn>
              <a:cxn ang="0">
                <a:pos x="connsiteX32221" y="connsiteY32221"/>
              </a:cxn>
              <a:cxn ang="0">
                <a:pos x="connsiteX32222" y="connsiteY32222"/>
              </a:cxn>
              <a:cxn ang="0">
                <a:pos x="connsiteX32223" y="connsiteY32223"/>
              </a:cxn>
              <a:cxn ang="0">
                <a:pos x="connsiteX32224" y="connsiteY32224"/>
              </a:cxn>
              <a:cxn ang="0">
                <a:pos x="connsiteX32225" y="connsiteY32225"/>
              </a:cxn>
              <a:cxn ang="0">
                <a:pos x="connsiteX32226" y="connsiteY32226"/>
              </a:cxn>
              <a:cxn ang="0">
                <a:pos x="connsiteX32227" y="connsiteY32227"/>
              </a:cxn>
              <a:cxn ang="0">
                <a:pos x="connsiteX32228" y="connsiteY32228"/>
              </a:cxn>
              <a:cxn ang="0">
                <a:pos x="connsiteX32229" y="connsiteY32229"/>
              </a:cxn>
              <a:cxn ang="0">
                <a:pos x="connsiteX32230" y="connsiteY32230"/>
              </a:cxn>
              <a:cxn ang="0">
                <a:pos x="connsiteX32231" y="connsiteY32231"/>
              </a:cxn>
              <a:cxn ang="0">
                <a:pos x="connsiteX32232" y="connsiteY32232"/>
              </a:cxn>
              <a:cxn ang="0">
                <a:pos x="connsiteX32233" y="connsiteY32233"/>
              </a:cxn>
              <a:cxn ang="0">
                <a:pos x="connsiteX32234" y="connsiteY32234"/>
              </a:cxn>
              <a:cxn ang="0">
                <a:pos x="connsiteX32235" y="connsiteY32235"/>
              </a:cxn>
              <a:cxn ang="0">
                <a:pos x="connsiteX32236" y="connsiteY32236"/>
              </a:cxn>
              <a:cxn ang="0">
                <a:pos x="connsiteX32237" y="connsiteY32237"/>
              </a:cxn>
              <a:cxn ang="0">
                <a:pos x="connsiteX32238" y="connsiteY32238"/>
              </a:cxn>
              <a:cxn ang="0">
                <a:pos x="connsiteX32239" y="connsiteY32239"/>
              </a:cxn>
              <a:cxn ang="0">
                <a:pos x="connsiteX32240" y="connsiteY32240"/>
              </a:cxn>
              <a:cxn ang="0">
                <a:pos x="connsiteX32241" y="connsiteY32241"/>
              </a:cxn>
              <a:cxn ang="0">
                <a:pos x="connsiteX32242" y="connsiteY32242"/>
              </a:cxn>
              <a:cxn ang="0">
                <a:pos x="connsiteX32243" y="connsiteY32243"/>
              </a:cxn>
              <a:cxn ang="0">
                <a:pos x="connsiteX32244" y="connsiteY32244"/>
              </a:cxn>
              <a:cxn ang="0">
                <a:pos x="connsiteX32245" y="connsiteY32245"/>
              </a:cxn>
              <a:cxn ang="0">
                <a:pos x="connsiteX32246" y="connsiteY32246"/>
              </a:cxn>
              <a:cxn ang="0">
                <a:pos x="connsiteX32247" y="connsiteY32247"/>
              </a:cxn>
              <a:cxn ang="0">
                <a:pos x="connsiteX32248" y="connsiteY32248"/>
              </a:cxn>
              <a:cxn ang="0">
                <a:pos x="connsiteX32249" y="connsiteY32249"/>
              </a:cxn>
              <a:cxn ang="0">
                <a:pos x="connsiteX32250" y="connsiteY32250"/>
              </a:cxn>
              <a:cxn ang="0">
                <a:pos x="connsiteX32251" y="connsiteY32251"/>
              </a:cxn>
              <a:cxn ang="0">
                <a:pos x="connsiteX32252" y="connsiteY32252"/>
              </a:cxn>
              <a:cxn ang="0">
                <a:pos x="connsiteX32253" y="connsiteY32253"/>
              </a:cxn>
              <a:cxn ang="0">
                <a:pos x="connsiteX32254" y="connsiteY32254"/>
              </a:cxn>
              <a:cxn ang="0">
                <a:pos x="connsiteX32255" y="connsiteY32255"/>
              </a:cxn>
              <a:cxn ang="0">
                <a:pos x="connsiteX32256" y="connsiteY32256"/>
              </a:cxn>
              <a:cxn ang="0">
                <a:pos x="connsiteX32257" y="connsiteY32257"/>
              </a:cxn>
              <a:cxn ang="0">
                <a:pos x="connsiteX32258" y="connsiteY32258"/>
              </a:cxn>
              <a:cxn ang="0">
                <a:pos x="connsiteX32259" y="connsiteY32259"/>
              </a:cxn>
              <a:cxn ang="0">
                <a:pos x="connsiteX32260" y="connsiteY32260"/>
              </a:cxn>
              <a:cxn ang="0">
                <a:pos x="connsiteX32261" y="connsiteY32261"/>
              </a:cxn>
              <a:cxn ang="0">
                <a:pos x="connsiteX32262" y="connsiteY32262"/>
              </a:cxn>
              <a:cxn ang="0">
                <a:pos x="connsiteX32263" y="connsiteY32263"/>
              </a:cxn>
              <a:cxn ang="0">
                <a:pos x="connsiteX32264" y="connsiteY32264"/>
              </a:cxn>
              <a:cxn ang="0">
                <a:pos x="connsiteX32265" y="connsiteY32265"/>
              </a:cxn>
              <a:cxn ang="0">
                <a:pos x="connsiteX32266" y="connsiteY32266"/>
              </a:cxn>
              <a:cxn ang="0">
                <a:pos x="connsiteX32267" y="connsiteY32267"/>
              </a:cxn>
              <a:cxn ang="0">
                <a:pos x="connsiteX32268" y="connsiteY32268"/>
              </a:cxn>
              <a:cxn ang="0">
                <a:pos x="connsiteX32269" y="connsiteY32269"/>
              </a:cxn>
              <a:cxn ang="0">
                <a:pos x="connsiteX32270" y="connsiteY32270"/>
              </a:cxn>
              <a:cxn ang="0">
                <a:pos x="connsiteX32271" y="connsiteY32271"/>
              </a:cxn>
              <a:cxn ang="0">
                <a:pos x="connsiteX32272" y="connsiteY32272"/>
              </a:cxn>
              <a:cxn ang="0">
                <a:pos x="connsiteX32273" y="connsiteY32273"/>
              </a:cxn>
              <a:cxn ang="0">
                <a:pos x="connsiteX32274" y="connsiteY32274"/>
              </a:cxn>
              <a:cxn ang="0">
                <a:pos x="connsiteX32275" y="connsiteY32275"/>
              </a:cxn>
              <a:cxn ang="0">
                <a:pos x="connsiteX32276" y="connsiteY32276"/>
              </a:cxn>
              <a:cxn ang="0">
                <a:pos x="connsiteX32277" y="connsiteY32277"/>
              </a:cxn>
              <a:cxn ang="0">
                <a:pos x="connsiteX32278" y="connsiteY32278"/>
              </a:cxn>
              <a:cxn ang="0">
                <a:pos x="connsiteX32279" y="connsiteY32279"/>
              </a:cxn>
              <a:cxn ang="0">
                <a:pos x="connsiteX32280" y="connsiteY32280"/>
              </a:cxn>
              <a:cxn ang="0">
                <a:pos x="connsiteX32281" y="connsiteY32281"/>
              </a:cxn>
              <a:cxn ang="0">
                <a:pos x="connsiteX32282" y="connsiteY32282"/>
              </a:cxn>
              <a:cxn ang="0">
                <a:pos x="connsiteX32283" y="connsiteY32283"/>
              </a:cxn>
              <a:cxn ang="0">
                <a:pos x="connsiteX32284" y="connsiteY32284"/>
              </a:cxn>
              <a:cxn ang="0">
                <a:pos x="connsiteX32285" y="connsiteY32285"/>
              </a:cxn>
              <a:cxn ang="0">
                <a:pos x="connsiteX32286" y="connsiteY32286"/>
              </a:cxn>
              <a:cxn ang="0">
                <a:pos x="connsiteX32287" y="connsiteY32287"/>
              </a:cxn>
              <a:cxn ang="0">
                <a:pos x="connsiteX32288" y="connsiteY32288"/>
              </a:cxn>
              <a:cxn ang="0">
                <a:pos x="connsiteX32289" y="connsiteY32289"/>
              </a:cxn>
              <a:cxn ang="0">
                <a:pos x="connsiteX32290" y="connsiteY32290"/>
              </a:cxn>
              <a:cxn ang="0">
                <a:pos x="connsiteX32291" y="connsiteY32291"/>
              </a:cxn>
              <a:cxn ang="0">
                <a:pos x="connsiteX32292" y="connsiteY32292"/>
              </a:cxn>
              <a:cxn ang="0">
                <a:pos x="connsiteX32293" y="connsiteY32293"/>
              </a:cxn>
              <a:cxn ang="0">
                <a:pos x="connsiteX32294" y="connsiteY32294"/>
              </a:cxn>
              <a:cxn ang="0">
                <a:pos x="connsiteX32295" y="connsiteY32295"/>
              </a:cxn>
              <a:cxn ang="0">
                <a:pos x="connsiteX32296" y="connsiteY32296"/>
              </a:cxn>
              <a:cxn ang="0">
                <a:pos x="connsiteX32297" y="connsiteY32297"/>
              </a:cxn>
              <a:cxn ang="0">
                <a:pos x="connsiteX32298" y="connsiteY32298"/>
              </a:cxn>
              <a:cxn ang="0">
                <a:pos x="connsiteX32299" y="connsiteY32299"/>
              </a:cxn>
              <a:cxn ang="0">
                <a:pos x="connsiteX32300" y="connsiteY32300"/>
              </a:cxn>
              <a:cxn ang="0">
                <a:pos x="connsiteX32301" y="connsiteY32301"/>
              </a:cxn>
              <a:cxn ang="0">
                <a:pos x="connsiteX32302" y="connsiteY32302"/>
              </a:cxn>
              <a:cxn ang="0">
                <a:pos x="connsiteX32303" y="connsiteY32303"/>
              </a:cxn>
              <a:cxn ang="0">
                <a:pos x="connsiteX32304" y="connsiteY32304"/>
              </a:cxn>
              <a:cxn ang="0">
                <a:pos x="connsiteX32305" y="connsiteY32305"/>
              </a:cxn>
              <a:cxn ang="0">
                <a:pos x="connsiteX32306" y="connsiteY32306"/>
              </a:cxn>
              <a:cxn ang="0">
                <a:pos x="connsiteX32307" y="connsiteY32307"/>
              </a:cxn>
              <a:cxn ang="0">
                <a:pos x="connsiteX32308" y="connsiteY32308"/>
              </a:cxn>
              <a:cxn ang="0">
                <a:pos x="connsiteX32309" y="connsiteY32309"/>
              </a:cxn>
              <a:cxn ang="0">
                <a:pos x="connsiteX32310" y="connsiteY32310"/>
              </a:cxn>
              <a:cxn ang="0">
                <a:pos x="connsiteX32311" y="connsiteY32311"/>
              </a:cxn>
              <a:cxn ang="0">
                <a:pos x="connsiteX32312" y="connsiteY32312"/>
              </a:cxn>
              <a:cxn ang="0">
                <a:pos x="connsiteX32313" y="connsiteY32313"/>
              </a:cxn>
              <a:cxn ang="0">
                <a:pos x="connsiteX32314" y="connsiteY32314"/>
              </a:cxn>
              <a:cxn ang="0">
                <a:pos x="connsiteX32315" y="connsiteY32315"/>
              </a:cxn>
              <a:cxn ang="0">
                <a:pos x="connsiteX32316" y="connsiteY32316"/>
              </a:cxn>
              <a:cxn ang="0">
                <a:pos x="connsiteX32317" y="connsiteY32317"/>
              </a:cxn>
              <a:cxn ang="0">
                <a:pos x="connsiteX32318" y="connsiteY32318"/>
              </a:cxn>
              <a:cxn ang="0">
                <a:pos x="connsiteX32319" y="connsiteY32319"/>
              </a:cxn>
              <a:cxn ang="0">
                <a:pos x="connsiteX32320" y="connsiteY32320"/>
              </a:cxn>
              <a:cxn ang="0">
                <a:pos x="connsiteX32321" y="connsiteY32321"/>
              </a:cxn>
              <a:cxn ang="0">
                <a:pos x="connsiteX32322" y="connsiteY32322"/>
              </a:cxn>
              <a:cxn ang="0">
                <a:pos x="connsiteX32323" y="connsiteY32323"/>
              </a:cxn>
              <a:cxn ang="0">
                <a:pos x="connsiteX32324" y="connsiteY32324"/>
              </a:cxn>
              <a:cxn ang="0">
                <a:pos x="connsiteX32325" y="connsiteY32325"/>
              </a:cxn>
              <a:cxn ang="0">
                <a:pos x="connsiteX32326" y="connsiteY32326"/>
              </a:cxn>
              <a:cxn ang="0">
                <a:pos x="connsiteX32327" y="connsiteY32327"/>
              </a:cxn>
              <a:cxn ang="0">
                <a:pos x="connsiteX32328" y="connsiteY32328"/>
              </a:cxn>
              <a:cxn ang="0">
                <a:pos x="connsiteX32329" y="connsiteY32329"/>
              </a:cxn>
              <a:cxn ang="0">
                <a:pos x="connsiteX32330" y="connsiteY32330"/>
              </a:cxn>
              <a:cxn ang="0">
                <a:pos x="connsiteX32331" y="connsiteY32331"/>
              </a:cxn>
              <a:cxn ang="0">
                <a:pos x="connsiteX32332" y="connsiteY32332"/>
              </a:cxn>
              <a:cxn ang="0">
                <a:pos x="connsiteX32333" y="connsiteY32333"/>
              </a:cxn>
              <a:cxn ang="0">
                <a:pos x="connsiteX32334" y="connsiteY32334"/>
              </a:cxn>
              <a:cxn ang="0">
                <a:pos x="connsiteX32335" y="connsiteY32335"/>
              </a:cxn>
              <a:cxn ang="0">
                <a:pos x="connsiteX32336" y="connsiteY32336"/>
              </a:cxn>
              <a:cxn ang="0">
                <a:pos x="connsiteX32337" y="connsiteY32337"/>
              </a:cxn>
              <a:cxn ang="0">
                <a:pos x="connsiteX32338" y="connsiteY32338"/>
              </a:cxn>
              <a:cxn ang="0">
                <a:pos x="connsiteX32339" y="connsiteY32339"/>
              </a:cxn>
              <a:cxn ang="0">
                <a:pos x="connsiteX32340" y="connsiteY32340"/>
              </a:cxn>
              <a:cxn ang="0">
                <a:pos x="connsiteX32341" y="connsiteY32341"/>
              </a:cxn>
              <a:cxn ang="0">
                <a:pos x="connsiteX32342" y="connsiteY32342"/>
              </a:cxn>
              <a:cxn ang="0">
                <a:pos x="connsiteX32343" y="connsiteY32343"/>
              </a:cxn>
              <a:cxn ang="0">
                <a:pos x="connsiteX32344" y="connsiteY32344"/>
              </a:cxn>
              <a:cxn ang="0">
                <a:pos x="connsiteX32345" y="connsiteY32345"/>
              </a:cxn>
              <a:cxn ang="0">
                <a:pos x="connsiteX32346" y="connsiteY32346"/>
              </a:cxn>
              <a:cxn ang="0">
                <a:pos x="connsiteX32347" y="connsiteY32347"/>
              </a:cxn>
              <a:cxn ang="0">
                <a:pos x="connsiteX32348" y="connsiteY32348"/>
              </a:cxn>
              <a:cxn ang="0">
                <a:pos x="connsiteX32349" y="connsiteY32349"/>
              </a:cxn>
              <a:cxn ang="0">
                <a:pos x="connsiteX32350" y="connsiteY32350"/>
              </a:cxn>
              <a:cxn ang="0">
                <a:pos x="connsiteX32351" y="connsiteY32351"/>
              </a:cxn>
              <a:cxn ang="0">
                <a:pos x="connsiteX32352" y="connsiteY32352"/>
              </a:cxn>
              <a:cxn ang="0">
                <a:pos x="connsiteX32353" y="connsiteY32353"/>
              </a:cxn>
              <a:cxn ang="0">
                <a:pos x="connsiteX32354" y="connsiteY32354"/>
              </a:cxn>
              <a:cxn ang="0">
                <a:pos x="connsiteX32355" y="connsiteY32355"/>
              </a:cxn>
              <a:cxn ang="0">
                <a:pos x="connsiteX32356" y="connsiteY32356"/>
              </a:cxn>
              <a:cxn ang="0">
                <a:pos x="connsiteX32357" y="connsiteY32357"/>
              </a:cxn>
              <a:cxn ang="0">
                <a:pos x="connsiteX32358" y="connsiteY32358"/>
              </a:cxn>
              <a:cxn ang="0">
                <a:pos x="connsiteX32359" y="connsiteY32359"/>
              </a:cxn>
              <a:cxn ang="0">
                <a:pos x="connsiteX32360" y="connsiteY32360"/>
              </a:cxn>
              <a:cxn ang="0">
                <a:pos x="connsiteX32361" y="connsiteY32361"/>
              </a:cxn>
              <a:cxn ang="0">
                <a:pos x="connsiteX32362" y="connsiteY32362"/>
              </a:cxn>
              <a:cxn ang="0">
                <a:pos x="connsiteX32363" y="connsiteY32363"/>
              </a:cxn>
              <a:cxn ang="0">
                <a:pos x="connsiteX32364" y="connsiteY32364"/>
              </a:cxn>
              <a:cxn ang="0">
                <a:pos x="connsiteX32365" y="connsiteY32365"/>
              </a:cxn>
              <a:cxn ang="0">
                <a:pos x="connsiteX32366" y="connsiteY32366"/>
              </a:cxn>
              <a:cxn ang="0">
                <a:pos x="connsiteX32367" y="connsiteY32367"/>
              </a:cxn>
              <a:cxn ang="0">
                <a:pos x="connsiteX32368" y="connsiteY32368"/>
              </a:cxn>
              <a:cxn ang="0">
                <a:pos x="connsiteX32369" y="connsiteY32369"/>
              </a:cxn>
              <a:cxn ang="0">
                <a:pos x="connsiteX32370" y="connsiteY32370"/>
              </a:cxn>
              <a:cxn ang="0">
                <a:pos x="connsiteX32371" y="connsiteY32371"/>
              </a:cxn>
              <a:cxn ang="0">
                <a:pos x="connsiteX32372" y="connsiteY32372"/>
              </a:cxn>
              <a:cxn ang="0">
                <a:pos x="connsiteX32373" y="connsiteY32373"/>
              </a:cxn>
              <a:cxn ang="0">
                <a:pos x="connsiteX32374" y="connsiteY32374"/>
              </a:cxn>
              <a:cxn ang="0">
                <a:pos x="connsiteX32375" y="connsiteY32375"/>
              </a:cxn>
              <a:cxn ang="0">
                <a:pos x="connsiteX32376" y="connsiteY32376"/>
              </a:cxn>
              <a:cxn ang="0">
                <a:pos x="connsiteX32377" y="connsiteY32377"/>
              </a:cxn>
              <a:cxn ang="0">
                <a:pos x="connsiteX32378" y="connsiteY32378"/>
              </a:cxn>
              <a:cxn ang="0">
                <a:pos x="connsiteX32379" y="connsiteY32379"/>
              </a:cxn>
              <a:cxn ang="0">
                <a:pos x="connsiteX32380" y="connsiteY32380"/>
              </a:cxn>
              <a:cxn ang="0">
                <a:pos x="connsiteX32381" y="connsiteY32381"/>
              </a:cxn>
              <a:cxn ang="0">
                <a:pos x="connsiteX32382" y="connsiteY32382"/>
              </a:cxn>
              <a:cxn ang="0">
                <a:pos x="connsiteX32383" y="connsiteY32383"/>
              </a:cxn>
              <a:cxn ang="0">
                <a:pos x="connsiteX32384" y="connsiteY32384"/>
              </a:cxn>
              <a:cxn ang="0">
                <a:pos x="connsiteX32385" y="connsiteY32385"/>
              </a:cxn>
              <a:cxn ang="0">
                <a:pos x="connsiteX32386" y="connsiteY32386"/>
              </a:cxn>
              <a:cxn ang="0">
                <a:pos x="connsiteX32387" y="connsiteY32387"/>
              </a:cxn>
              <a:cxn ang="0">
                <a:pos x="connsiteX32388" y="connsiteY32388"/>
              </a:cxn>
              <a:cxn ang="0">
                <a:pos x="connsiteX32389" y="connsiteY32389"/>
              </a:cxn>
              <a:cxn ang="0">
                <a:pos x="connsiteX32390" y="connsiteY32390"/>
              </a:cxn>
              <a:cxn ang="0">
                <a:pos x="connsiteX32391" y="connsiteY32391"/>
              </a:cxn>
              <a:cxn ang="0">
                <a:pos x="connsiteX32392" y="connsiteY32392"/>
              </a:cxn>
              <a:cxn ang="0">
                <a:pos x="connsiteX32393" y="connsiteY32393"/>
              </a:cxn>
              <a:cxn ang="0">
                <a:pos x="connsiteX32394" y="connsiteY32394"/>
              </a:cxn>
              <a:cxn ang="0">
                <a:pos x="connsiteX32395" y="connsiteY32395"/>
              </a:cxn>
              <a:cxn ang="0">
                <a:pos x="connsiteX32396" y="connsiteY32396"/>
              </a:cxn>
              <a:cxn ang="0">
                <a:pos x="connsiteX32397" y="connsiteY32397"/>
              </a:cxn>
              <a:cxn ang="0">
                <a:pos x="connsiteX32398" y="connsiteY32398"/>
              </a:cxn>
              <a:cxn ang="0">
                <a:pos x="connsiteX32399" y="connsiteY32399"/>
              </a:cxn>
              <a:cxn ang="0">
                <a:pos x="connsiteX32400" y="connsiteY32400"/>
              </a:cxn>
              <a:cxn ang="0">
                <a:pos x="connsiteX32401" y="connsiteY32401"/>
              </a:cxn>
              <a:cxn ang="0">
                <a:pos x="connsiteX32402" y="connsiteY32402"/>
              </a:cxn>
              <a:cxn ang="0">
                <a:pos x="connsiteX32403" y="connsiteY32403"/>
              </a:cxn>
              <a:cxn ang="0">
                <a:pos x="connsiteX32404" y="connsiteY32404"/>
              </a:cxn>
              <a:cxn ang="0">
                <a:pos x="connsiteX32405" y="connsiteY32405"/>
              </a:cxn>
              <a:cxn ang="0">
                <a:pos x="connsiteX32406" y="connsiteY32406"/>
              </a:cxn>
              <a:cxn ang="0">
                <a:pos x="connsiteX32407" y="connsiteY32407"/>
              </a:cxn>
              <a:cxn ang="0">
                <a:pos x="connsiteX32408" y="connsiteY32408"/>
              </a:cxn>
              <a:cxn ang="0">
                <a:pos x="connsiteX32409" y="connsiteY32409"/>
              </a:cxn>
              <a:cxn ang="0">
                <a:pos x="connsiteX32410" y="connsiteY32410"/>
              </a:cxn>
              <a:cxn ang="0">
                <a:pos x="connsiteX32411" y="connsiteY32411"/>
              </a:cxn>
              <a:cxn ang="0">
                <a:pos x="connsiteX32412" y="connsiteY32412"/>
              </a:cxn>
              <a:cxn ang="0">
                <a:pos x="connsiteX32413" y="connsiteY32413"/>
              </a:cxn>
              <a:cxn ang="0">
                <a:pos x="connsiteX32414" y="connsiteY32414"/>
              </a:cxn>
              <a:cxn ang="0">
                <a:pos x="connsiteX32415" y="connsiteY32415"/>
              </a:cxn>
              <a:cxn ang="0">
                <a:pos x="connsiteX32416" y="connsiteY32416"/>
              </a:cxn>
              <a:cxn ang="0">
                <a:pos x="connsiteX32417" y="connsiteY32417"/>
              </a:cxn>
              <a:cxn ang="0">
                <a:pos x="connsiteX32418" y="connsiteY32418"/>
              </a:cxn>
              <a:cxn ang="0">
                <a:pos x="connsiteX32419" y="connsiteY32419"/>
              </a:cxn>
              <a:cxn ang="0">
                <a:pos x="connsiteX32420" y="connsiteY32420"/>
              </a:cxn>
              <a:cxn ang="0">
                <a:pos x="connsiteX32421" y="connsiteY32421"/>
              </a:cxn>
              <a:cxn ang="0">
                <a:pos x="connsiteX32422" y="connsiteY32422"/>
              </a:cxn>
              <a:cxn ang="0">
                <a:pos x="connsiteX32423" y="connsiteY32423"/>
              </a:cxn>
              <a:cxn ang="0">
                <a:pos x="connsiteX32424" y="connsiteY32424"/>
              </a:cxn>
              <a:cxn ang="0">
                <a:pos x="connsiteX32425" y="connsiteY32425"/>
              </a:cxn>
              <a:cxn ang="0">
                <a:pos x="connsiteX32426" y="connsiteY32426"/>
              </a:cxn>
              <a:cxn ang="0">
                <a:pos x="connsiteX32427" y="connsiteY32427"/>
              </a:cxn>
              <a:cxn ang="0">
                <a:pos x="connsiteX32428" y="connsiteY32428"/>
              </a:cxn>
              <a:cxn ang="0">
                <a:pos x="connsiteX32429" y="connsiteY32429"/>
              </a:cxn>
              <a:cxn ang="0">
                <a:pos x="connsiteX32430" y="connsiteY32430"/>
              </a:cxn>
              <a:cxn ang="0">
                <a:pos x="connsiteX32431" y="connsiteY32431"/>
              </a:cxn>
              <a:cxn ang="0">
                <a:pos x="connsiteX32432" y="connsiteY32432"/>
              </a:cxn>
              <a:cxn ang="0">
                <a:pos x="connsiteX32433" y="connsiteY32433"/>
              </a:cxn>
              <a:cxn ang="0">
                <a:pos x="connsiteX32434" y="connsiteY32434"/>
              </a:cxn>
              <a:cxn ang="0">
                <a:pos x="connsiteX32435" y="connsiteY32435"/>
              </a:cxn>
              <a:cxn ang="0">
                <a:pos x="connsiteX32436" y="connsiteY32436"/>
              </a:cxn>
              <a:cxn ang="0">
                <a:pos x="connsiteX32437" y="connsiteY32437"/>
              </a:cxn>
              <a:cxn ang="0">
                <a:pos x="connsiteX32438" y="connsiteY32438"/>
              </a:cxn>
              <a:cxn ang="0">
                <a:pos x="connsiteX32439" y="connsiteY32439"/>
              </a:cxn>
              <a:cxn ang="0">
                <a:pos x="connsiteX32440" y="connsiteY32440"/>
              </a:cxn>
              <a:cxn ang="0">
                <a:pos x="connsiteX32441" y="connsiteY32441"/>
              </a:cxn>
              <a:cxn ang="0">
                <a:pos x="connsiteX32442" y="connsiteY32442"/>
              </a:cxn>
              <a:cxn ang="0">
                <a:pos x="connsiteX32443" y="connsiteY32443"/>
              </a:cxn>
              <a:cxn ang="0">
                <a:pos x="connsiteX32444" y="connsiteY32444"/>
              </a:cxn>
              <a:cxn ang="0">
                <a:pos x="connsiteX32445" y="connsiteY32445"/>
              </a:cxn>
              <a:cxn ang="0">
                <a:pos x="connsiteX32446" y="connsiteY32446"/>
              </a:cxn>
              <a:cxn ang="0">
                <a:pos x="connsiteX32447" y="connsiteY32447"/>
              </a:cxn>
              <a:cxn ang="0">
                <a:pos x="connsiteX32448" y="connsiteY32448"/>
              </a:cxn>
              <a:cxn ang="0">
                <a:pos x="connsiteX32449" y="connsiteY32449"/>
              </a:cxn>
              <a:cxn ang="0">
                <a:pos x="connsiteX32450" y="connsiteY32450"/>
              </a:cxn>
              <a:cxn ang="0">
                <a:pos x="connsiteX32451" y="connsiteY32451"/>
              </a:cxn>
              <a:cxn ang="0">
                <a:pos x="connsiteX32452" y="connsiteY32452"/>
              </a:cxn>
              <a:cxn ang="0">
                <a:pos x="connsiteX32453" y="connsiteY32453"/>
              </a:cxn>
              <a:cxn ang="0">
                <a:pos x="connsiteX32454" y="connsiteY32454"/>
              </a:cxn>
              <a:cxn ang="0">
                <a:pos x="connsiteX32455" y="connsiteY32455"/>
              </a:cxn>
              <a:cxn ang="0">
                <a:pos x="connsiteX32456" y="connsiteY32456"/>
              </a:cxn>
              <a:cxn ang="0">
                <a:pos x="connsiteX32457" y="connsiteY32457"/>
              </a:cxn>
              <a:cxn ang="0">
                <a:pos x="connsiteX32458" y="connsiteY32458"/>
              </a:cxn>
              <a:cxn ang="0">
                <a:pos x="connsiteX32459" y="connsiteY32459"/>
              </a:cxn>
              <a:cxn ang="0">
                <a:pos x="connsiteX32460" y="connsiteY32460"/>
              </a:cxn>
              <a:cxn ang="0">
                <a:pos x="connsiteX32461" y="connsiteY32461"/>
              </a:cxn>
              <a:cxn ang="0">
                <a:pos x="connsiteX32462" y="connsiteY32462"/>
              </a:cxn>
              <a:cxn ang="0">
                <a:pos x="connsiteX32463" y="connsiteY32463"/>
              </a:cxn>
              <a:cxn ang="0">
                <a:pos x="connsiteX32464" y="connsiteY32464"/>
              </a:cxn>
              <a:cxn ang="0">
                <a:pos x="connsiteX32465" y="connsiteY32465"/>
              </a:cxn>
              <a:cxn ang="0">
                <a:pos x="connsiteX32466" y="connsiteY32466"/>
              </a:cxn>
              <a:cxn ang="0">
                <a:pos x="connsiteX32467" y="connsiteY32467"/>
              </a:cxn>
              <a:cxn ang="0">
                <a:pos x="connsiteX32468" y="connsiteY32468"/>
              </a:cxn>
              <a:cxn ang="0">
                <a:pos x="connsiteX32469" y="connsiteY32469"/>
              </a:cxn>
              <a:cxn ang="0">
                <a:pos x="connsiteX32470" y="connsiteY32470"/>
              </a:cxn>
              <a:cxn ang="0">
                <a:pos x="connsiteX32471" y="connsiteY32471"/>
              </a:cxn>
              <a:cxn ang="0">
                <a:pos x="connsiteX32472" y="connsiteY32472"/>
              </a:cxn>
              <a:cxn ang="0">
                <a:pos x="connsiteX32473" y="connsiteY32473"/>
              </a:cxn>
              <a:cxn ang="0">
                <a:pos x="connsiteX32474" y="connsiteY32474"/>
              </a:cxn>
              <a:cxn ang="0">
                <a:pos x="connsiteX32475" y="connsiteY32475"/>
              </a:cxn>
              <a:cxn ang="0">
                <a:pos x="connsiteX32476" y="connsiteY32476"/>
              </a:cxn>
              <a:cxn ang="0">
                <a:pos x="connsiteX32477" y="connsiteY32477"/>
              </a:cxn>
              <a:cxn ang="0">
                <a:pos x="connsiteX32478" y="connsiteY32478"/>
              </a:cxn>
              <a:cxn ang="0">
                <a:pos x="connsiteX32479" y="connsiteY32479"/>
              </a:cxn>
              <a:cxn ang="0">
                <a:pos x="connsiteX32480" y="connsiteY32480"/>
              </a:cxn>
              <a:cxn ang="0">
                <a:pos x="connsiteX32481" y="connsiteY32481"/>
              </a:cxn>
              <a:cxn ang="0">
                <a:pos x="connsiteX32482" y="connsiteY32482"/>
              </a:cxn>
              <a:cxn ang="0">
                <a:pos x="connsiteX32483" y="connsiteY32483"/>
              </a:cxn>
              <a:cxn ang="0">
                <a:pos x="connsiteX32484" y="connsiteY32484"/>
              </a:cxn>
              <a:cxn ang="0">
                <a:pos x="connsiteX32485" y="connsiteY32485"/>
              </a:cxn>
              <a:cxn ang="0">
                <a:pos x="connsiteX32486" y="connsiteY32486"/>
              </a:cxn>
              <a:cxn ang="0">
                <a:pos x="connsiteX32487" y="connsiteY32487"/>
              </a:cxn>
              <a:cxn ang="0">
                <a:pos x="connsiteX32488" y="connsiteY32488"/>
              </a:cxn>
              <a:cxn ang="0">
                <a:pos x="connsiteX32489" y="connsiteY32489"/>
              </a:cxn>
              <a:cxn ang="0">
                <a:pos x="connsiteX32490" y="connsiteY32490"/>
              </a:cxn>
              <a:cxn ang="0">
                <a:pos x="connsiteX32491" y="connsiteY32491"/>
              </a:cxn>
              <a:cxn ang="0">
                <a:pos x="connsiteX32492" y="connsiteY32492"/>
              </a:cxn>
              <a:cxn ang="0">
                <a:pos x="connsiteX32493" y="connsiteY32493"/>
              </a:cxn>
              <a:cxn ang="0">
                <a:pos x="connsiteX32494" y="connsiteY32494"/>
              </a:cxn>
              <a:cxn ang="0">
                <a:pos x="connsiteX32495" y="connsiteY32495"/>
              </a:cxn>
              <a:cxn ang="0">
                <a:pos x="connsiteX32496" y="connsiteY32496"/>
              </a:cxn>
              <a:cxn ang="0">
                <a:pos x="connsiteX32497" y="connsiteY32497"/>
              </a:cxn>
              <a:cxn ang="0">
                <a:pos x="connsiteX32498" y="connsiteY32498"/>
              </a:cxn>
              <a:cxn ang="0">
                <a:pos x="connsiteX32499" y="connsiteY32499"/>
              </a:cxn>
              <a:cxn ang="0">
                <a:pos x="connsiteX32500" y="connsiteY32500"/>
              </a:cxn>
              <a:cxn ang="0">
                <a:pos x="connsiteX32501" y="connsiteY32501"/>
              </a:cxn>
              <a:cxn ang="0">
                <a:pos x="connsiteX32502" y="connsiteY32502"/>
              </a:cxn>
              <a:cxn ang="0">
                <a:pos x="connsiteX32503" y="connsiteY32503"/>
              </a:cxn>
              <a:cxn ang="0">
                <a:pos x="connsiteX32504" y="connsiteY32504"/>
              </a:cxn>
              <a:cxn ang="0">
                <a:pos x="connsiteX32505" y="connsiteY32505"/>
              </a:cxn>
              <a:cxn ang="0">
                <a:pos x="connsiteX32506" y="connsiteY32506"/>
              </a:cxn>
              <a:cxn ang="0">
                <a:pos x="connsiteX32507" y="connsiteY32507"/>
              </a:cxn>
              <a:cxn ang="0">
                <a:pos x="connsiteX32508" y="connsiteY32508"/>
              </a:cxn>
              <a:cxn ang="0">
                <a:pos x="connsiteX32509" y="connsiteY32509"/>
              </a:cxn>
              <a:cxn ang="0">
                <a:pos x="connsiteX32510" y="connsiteY32510"/>
              </a:cxn>
              <a:cxn ang="0">
                <a:pos x="connsiteX32511" y="connsiteY32511"/>
              </a:cxn>
              <a:cxn ang="0">
                <a:pos x="connsiteX32512" y="connsiteY32512"/>
              </a:cxn>
              <a:cxn ang="0">
                <a:pos x="connsiteX32513" y="connsiteY32513"/>
              </a:cxn>
              <a:cxn ang="0">
                <a:pos x="connsiteX32514" y="connsiteY32514"/>
              </a:cxn>
              <a:cxn ang="0">
                <a:pos x="connsiteX32515" y="connsiteY32515"/>
              </a:cxn>
              <a:cxn ang="0">
                <a:pos x="connsiteX32516" y="connsiteY32516"/>
              </a:cxn>
              <a:cxn ang="0">
                <a:pos x="connsiteX32517" y="connsiteY32517"/>
              </a:cxn>
              <a:cxn ang="0">
                <a:pos x="connsiteX32518" y="connsiteY32518"/>
              </a:cxn>
              <a:cxn ang="0">
                <a:pos x="connsiteX32519" y="connsiteY32519"/>
              </a:cxn>
              <a:cxn ang="0">
                <a:pos x="connsiteX32520" y="connsiteY32520"/>
              </a:cxn>
              <a:cxn ang="0">
                <a:pos x="connsiteX32521" y="connsiteY32521"/>
              </a:cxn>
              <a:cxn ang="0">
                <a:pos x="connsiteX32522" y="connsiteY32522"/>
              </a:cxn>
              <a:cxn ang="0">
                <a:pos x="connsiteX32523" y="connsiteY32523"/>
              </a:cxn>
              <a:cxn ang="0">
                <a:pos x="connsiteX32524" y="connsiteY32524"/>
              </a:cxn>
              <a:cxn ang="0">
                <a:pos x="connsiteX32525" y="connsiteY32525"/>
              </a:cxn>
              <a:cxn ang="0">
                <a:pos x="connsiteX32526" y="connsiteY32526"/>
              </a:cxn>
              <a:cxn ang="0">
                <a:pos x="connsiteX32527" y="connsiteY32527"/>
              </a:cxn>
              <a:cxn ang="0">
                <a:pos x="connsiteX32528" y="connsiteY32528"/>
              </a:cxn>
              <a:cxn ang="0">
                <a:pos x="connsiteX32529" y="connsiteY32529"/>
              </a:cxn>
              <a:cxn ang="0">
                <a:pos x="connsiteX32530" y="connsiteY32530"/>
              </a:cxn>
              <a:cxn ang="0">
                <a:pos x="connsiteX32531" y="connsiteY32531"/>
              </a:cxn>
              <a:cxn ang="0">
                <a:pos x="connsiteX32532" y="connsiteY32532"/>
              </a:cxn>
              <a:cxn ang="0">
                <a:pos x="connsiteX32533" y="connsiteY32533"/>
              </a:cxn>
              <a:cxn ang="0">
                <a:pos x="connsiteX32534" y="connsiteY32534"/>
              </a:cxn>
              <a:cxn ang="0">
                <a:pos x="connsiteX32535" y="connsiteY32535"/>
              </a:cxn>
              <a:cxn ang="0">
                <a:pos x="connsiteX32536" y="connsiteY32536"/>
              </a:cxn>
              <a:cxn ang="0">
                <a:pos x="connsiteX32537" y="connsiteY32537"/>
              </a:cxn>
              <a:cxn ang="0">
                <a:pos x="connsiteX32538" y="connsiteY32538"/>
              </a:cxn>
              <a:cxn ang="0">
                <a:pos x="connsiteX32539" y="connsiteY32539"/>
              </a:cxn>
              <a:cxn ang="0">
                <a:pos x="connsiteX32540" y="connsiteY32540"/>
              </a:cxn>
              <a:cxn ang="0">
                <a:pos x="connsiteX32541" y="connsiteY32541"/>
              </a:cxn>
              <a:cxn ang="0">
                <a:pos x="connsiteX32542" y="connsiteY32542"/>
              </a:cxn>
              <a:cxn ang="0">
                <a:pos x="connsiteX32543" y="connsiteY32543"/>
              </a:cxn>
              <a:cxn ang="0">
                <a:pos x="connsiteX32544" y="connsiteY32544"/>
              </a:cxn>
              <a:cxn ang="0">
                <a:pos x="connsiteX32545" y="connsiteY32545"/>
              </a:cxn>
              <a:cxn ang="0">
                <a:pos x="connsiteX32546" y="connsiteY32546"/>
              </a:cxn>
              <a:cxn ang="0">
                <a:pos x="connsiteX32547" y="connsiteY32547"/>
              </a:cxn>
              <a:cxn ang="0">
                <a:pos x="connsiteX32548" y="connsiteY32548"/>
              </a:cxn>
              <a:cxn ang="0">
                <a:pos x="connsiteX32549" y="connsiteY32549"/>
              </a:cxn>
              <a:cxn ang="0">
                <a:pos x="connsiteX32550" y="connsiteY32550"/>
              </a:cxn>
              <a:cxn ang="0">
                <a:pos x="connsiteX32551" y="connsiteY32551"/>
              </a:cxn>
              <a:cxn ang="0">
                <a:pos x="connsiteX32552" y="connsiteY32552"/>
              </a:cxn>
              <a:cxn ang="0">
                <a:pos x="connsiteX32553" y="connsiteY32553"/>
              </a:cxn>
              <a:cxn ang="0">
                <a:pos x="connsiteX32554" y="connsiteY32554"/>
              </a:cxn>
              <a:cxn ang="0">
                <a:pos x="connsiteX32555" y="connsiteY32555"/>
              </a:cxn>
              <a:cxn ang="0">
                <a:pos x="connsiteX32556" y="connsiteY32556"/>
              </a:cxn>
              <a:cxn ang="0">
                <a:pos x="connsiteX32557" y="connsiteY32557"/>
              </a:cxn>
              <a:cxn ang="0">
                <a:pos x="connsiteX32558" y="connsiteY32558"/>
              </a:cxn>
              <a:cxn ang="0">
                <a:pos x="connsiteX32559" y="connsiteY32559"/>
              </a:cxn>
              <a:cxn ang="0">
                <a:pos x="connsiteX32560" y="connsiteY32560"/>
              </a:cxn>
              <a:cxn ang="0">
                <a:pos x="connsiteX32561" y="connsiteY32561"/>
              </a:cxn>
              <a:cxn ang="0">
                <a:pos x="connsiteX32562" y="connsiteY32562"/>
              </a:cxn>
              <a:cxn ang="0">
                <a:pos x="connsiteX32563" y="connsiteY32563"/>
              </a:cxn>
              <a:cxn ang="0">
                <a:pos x="connsiteX32564" y="connsiteY32564"/>
              </a:cxn>
              <a:cxn ang="0">
                <a:pos x="connsiteX32565" y="connsiteY32565"/>
              </a:cxn>
              <a:cxn ang="0">
                <a:pos x="connsiteX32566" y="connsiteY32566"/>
              </a:cxn>
              <a:cxn ang="0">
                <a:pos x="connsiteX32567" y="connsiteY32567"/>
              </a:cxn>
              <a:cxn ang="0">
                <a:pos x="connsiteX32568" y="connsiteY32568"/>
              </a:cxn>
              <a:cxn ang="0">
                <a:pos x="connsiteX32569" y="connsiteY32569"/>
              </a:cxn>
              <a:cxn ang="0">
                <a:pos x="connsiteX32570" y="connsiteY32570"/>
              </a:cxn>
              <a:cxn ang="0">
                <a:pos x="connsiteX32571" y="connsiteY32571"/>
              </a:cxn>
              <a:cxn ang="0">
                <a:pos x="connsiteX32572" y="connsiteY32572"/>
              </a:cxn>
              <a:cxn ang="0">
                <a:pos x="connsiteX32573" y="connsiteY32573"/>
              </a:cxn>
              <a:cxn ang="0">
                <a:pos x="connsiteX32574" y="connsiteY32574"/>
              </a:cxn>
              <a:cxn ang="0">
                <a:pos x="connsiteX32575" y="connsiteY32575"/>
              </a:cxn>
              <a:cxn ang="0">
                <a:pos x="connsiteX32576" y="connsiteY32576"/>
              </a:cxn>
              <a:cxn ang="0">
                <a:pos x="connsiteX32577" y="connsiteY32577"/>
              </a:cxn>
              <a:cxn ang="0">
                <a:pos x="connsiteX32578" y="connsiteY32578"/>
              </a:cxn>
              <a:cxn ang="0">
                <a:pos x="connsiteX32579" y="connsiteY32579"/>
              </a:cxn>
              <a:cxn ang="0">
                <a:pos x="connsiteX32580" y="connsiteY32580"/>
              </a:cxn>
              <a:cxn ang="0">
                <a:pos x="connsiteX32581" y="connsiteY32581"/>
              </a:cxn>
              <a:cxn ang="0">
                <a:pos x="connsiteX32582" y="connsiteY32582"/>
              </a:cxn>
              <a:cxn ang="0">
                <a:pos x="connsiteX32583" y="connsiteY32583"/>
              </a:cxn>
              <a:cxn ang="0">
                <a:pos x="connsiteX32584" y="connsiteY32584"/>
              </a:cxn>
              <a:cxn ang="0">
                <a:pos x="connsiteX32585" y="connsiteY32585"/>
              </a:cxn>
              <a:cxn ang="0">
                <a:pos x="connsiteX32586" y="connsiteY32586"/>
              </a:cxn>
              <a:cxn ang="0">
                <a:pos x="connsiteX32587" y="connsiteY32587"/>
              </a:cxn>
              <a:cxn ang="0">
                <a:pos x="connsiteX32588" y="connsiteY32588"/>
              </a:cxn>
              <a:cxn ang="0">
                <a:pos x="connsiteX32589" y="connsiteY32589"/>
              </a:cxn>
              <a:cxn ang="0">
                <a:pos x="connsiteX32590" y="connsiteY32590"/>
              </a:cxn>
              <a:cxn ang="0">
                <a:pos x="connsiteX32591" y="connsiteY32591"/>
              </a:cxn>
              <a:cxn ang="0">
                <a:pos x="connsiteX32592" y="connsiteY32592"/>
              </a:cxn>
              <a:cxn ang="0">
                <a:pos x="connsiteX32593" y="connsiteY32593"/>
              </a:cxn>
              <a:cxn ang="0">
                <a:pos x="connsiteX32594" y="connsiteY32594"/>
              </a:cxn>
              <a:cxn ang="0">
                <a:pos x="connsiteX32595" y="connsiteY32595"/>
              </a:cxn>
              <a:cxn ang="0">
                <a:pos x="connsiteX32596" y="connsiteY32596"/>
              </a:cxn>
              <a:cxn ang="0">
                <a:pos x="connsiteX32597" y="connsiteY32597"/>
              </a:cxn>
              <a:cxn ang="0">
                <a:pos x="connsiteX32598" y="connsiteY32598"/>
              </a:cxn>
              <a:cxn ang="0">
                <a:pos x="connsiteX32599" y="connsiteY32599"/>
              </a:cxn>
              <a:cxn ang="0">
                <a:pos x="connsiteX32600" y="connsiteY32600"/>
              </a:cxn>
              <a:cxn ang="0">
                <a:pos x="connsiteX32601" y="connsiteY32601"/>
              </a:cxn>
              <a:cxn ang="0">
                <a:pos x="connsiteX32602" y="connsiteY32602"/>
              </a:cxn>
              <a:cxn ang="0">
                <a:pos x="connsiteX32603" y="connsiteY32603"/>
              </a:cxn>
              <a:cxn ang="0">
                <a:pos x="connsiteX32604" y="connsiteY32604"/>
              </a:cxn>
              <a:cxn ang="0">
                <a:pos x="connsiteX32605" y="connsiteY32605"/>
              </a:cxn>
              <a:cxn ang="0">
                <a:pos x="connsiteX32606" y="connsiteY32606"/>
              </a:cxn>
              <a:cxn ang="0">
                <a:pos x="connsiteX32607" y="connsiteY32607"/>
              </a:cxn>
              <a:cxn ang="0">
                <a:pos x="connsiteX32608" y="connsiteY32608"/>
              </a:cxn>
              <a:cxn ang="0">
                <a:pos x="connsiteX32609" y="connsiteY32609"/>
              </a:cxn>
              <a:cxn ang="0">
                <a:pos x="connsiteX32610" y="connsiteY32610"/>
              </a:cxn>
              <a:cxn ang="0">
                <a:pos x="connsiteX32611" y="connsiteY32611"/>
              </a:cxn>
              <a:cxn ang="0">
                <a:pos x="connsiteX32612" y="connsiteY32612"/>
              </a:cxn>
              <a:cxn ang="0">
                <a:pos x="connsiteX32613" y="connsiteY32613"/>
              </a:cxn>
              <a:cxn ang="0">
                <a:pos x="connsiteX32614" y="connsiteY32614"/>
              </a:cxn>
              <a:cxn ang="0">
                <a:pos x="connsiteX32615" y="connsiteY32615"/>
              </a:cxn>
              <a:cxn ang="0">
                <a:pos x="connsiteX32616" y="connsiteY32616"/>
              </a:cxn>
              <a:cxn ang="0">
                <a:pos x="connsiteX32617" y="connsiteY32617"/>
              </a:cxn>
              <a:cxn ang="0">
                <a:pos x="connsiteX32618" y="connsiteY32618"/>
              </a:cxn>
              <a:cxn ang="0">
                <a:pos x="connsiteX32619" y="connsiteY32619"/>
              </a:cxn>
              <a:cxn ang="0">
                <a:pos x="connsiteX32620" y="connsiteY32620"/>
              </a:cxn>
              <a:cxn ang="0">
                <a:pos x="connsiteX32621" y="connsiteY32621"/>
              </a:cxn>
              <a:cxn ang="0">
                <a:pos x="connsiteX32622" y="connsiteY32622"/>
              </a:cxn>
              <a:cxn ang="0">
                <a:pos x="connsiteX32623" y="connsiteY32623"/>
              </a:cxn>
              <a:cxn ang="0">
                <a:pos x="connsiteX32624" y="connsiteY32624"/>
              </a:cxn>
              <a:cxn ang="0">
                <a:pos x="connsiteX32625" y="connsiteY32625"/>
              </a:cxn>
              <a:cxn ang="0">
                <a:pos x="connsiteX32626" y="connsiteY32626"/>
              </a:cxn>
              <a:cxn ang="0">
                <a:pos x="connsiteX32627" y="connsiteY32627"/>
              </a:cxn>
              <a:cxn ang="0">
                <a:pos x="connsiteX32628" y="connsiteY32628"/>
              </a:cxn>
              <a:cxn ang="0">
                <a:pos x="connsiteX32629" y="connsiteY32629"/>
              </a:cxn>
              <a:cxn ang="0">
                <a:pos x="connsiteX32630" y="connsiteY32630"/>
              </a:cxn>
              <a:cxn ang="0">
                <a:pos x="connsiteX32631" y="connsiteY32631"/>
              </a:cxn>
              <a:cxn ang="0">
                <a:pos x="connsiteX32632" y="connsiteY32632"/>
              </a:cxn>
              <a:cxn ang="0">
                <a:pos x="connsiteX32633" y="connsiteY32633"/>
              </a:cxn>
              <a:cxn ang="0">
                <a:pos x="connsiteX32634" y="connsiteY32634"/>
              </a:cxn>
              <a:cxn ang="0">
                <a:pos x="connsiteX32635" y="connsiteY32635"/>
              </a:cxn>
              <a:cxn ang="0">
                <a:pos x="connsiteX32636" y="connsiteY32636"/>
              </a:cxn>
              <a:cxn ang="0">
                <a:pos x="connsiteX32637" y="connsiteY32637"/>
              </a:cxn>
              <a:cxn ang="0">
                <a:pos x="connsiteX32638" y="connsiteY32638"/>
              </a:cxn>
              <a:cxn ang="0">
                <a:pos x="connsiteX32639" y="connsiteY32639"/>
              </a:cxn>
              <a:cxn ang="0">
                <a:pos x="connsiteX32640" y="connsiteY32640"/>
              </a:cxn>
              <a:cxn ang="0">
                <a:pos x="connsiteX32641" y="connsiteY32641"/>
              </a:cxn>
              <a:cxn ang="0">
                <a:pos x="connsiteX32642" y="connsiteY32642"/>
              </a:cxn>
              <a:cxn ang="0">
                <a:pos x="connsiteX32643" y="connsiteY32643"/>
              </a:cxn>
              <a:cxn ang="0">
                <a:pos x="connsiteX32644" y="connsiteY32644"/>
              </a:cxn>
              <a:cxn ang="0">
                <a:pos x="connsiteX32645" y="connsiteY32645"/>
              </a:cxn>
              <a:cxn ang="0">
                <a:pos x="connsiteX32646" y="connsiteY32646"/>
              </a:cxn>
              <a:cxn ang="0">
                <a:pos x="connsiteX32647" y="connsiteY32647"/>
              </a:cxn>
              <a:cxn ang="0">
                <a:pos x="connsiteX32648" y="connsiteY32648"/>
              </a:cxn>
              <a:cxn ang="0">
                <a:pos x="connsiteX32649" y="connsiteY32649"/>
              </a:cxn>
              <a:cxn ang="0">
                <a:pos x="connsiteX32650" y="connsiteY32650"/>
              </a:cxn>
              <a:cxn ang="0">
                <a:pos x="connsiteX32651" y="connsiteY32651"/>
              </a:cxn>
              <a:cxn ang="0">
                <a:pos x="connsiteX32652" y="connsiteY32652"/>
              </a:cxn>
              <a:cxn ang="0">
                <a:pos x="connsiteX32653" y="connsiteY32653"/>
              </a:cxn>
              <a:cxn ang="0">
                <a:pos x="connsiteX32654" y="connsiteY32654"/>
              </a:cxn>
              <a:cxn ang="0">
                <a:pos x="connsiteX32655" y="connsiteY32655"/>
              </a:cxn>
              <a:cxn ang="0">
                <a:pos x="connsiteX32656" y="connsiteY32656"/>
              </a:cxn>
              <a:cxn ang="0">
                <a:pos x="connsiteX32657" y="connsiteY32657"/>
              </a:cxn>
              <a:cxn ang="0">
                <a:pos x="connsiteX32658" y="connsiteY32658"/>
              </a:cxn>
              <a:cxn ang="0">
                <a:pos x="connsiteX32659" y="connsiteY32659"/>
              </a:cxn>
              <a:cxn ang="0">
                <a:pos x="connsiteX32660" y="connsiteY32660"/>
              </a:cxn>
              <a:cxn ang="0">
                <a:pos x="connsiteX32661" y="connsiteY32661"/>
              </a:cxn>
              <a:cxn ang="0">
                <a:pos x="connsiteX32662" y="connsiteY32662"/>
              </a:cxn>
              <a:cxn ang="0">
                <a:pos x="connsiteX32663" y="connsiteY32663"/>
              </a:cxn>
              <a:cxn ang="0">
                <a:pos x="connsiteX32664" y="connsiteY32664"/>
              </a:cxn>
              <a:cxn ang="0">
                <a:pos x="connsiteX32665" y="connsiteY32665"/>
              </a:cxn>
              <a:cxn ang="0">
                <a:pos x="connsiteX32666" y="connsiteY32666"/>
              </a:cxn>
              <a:cxn ang="0">
                <a:pos x="connsiteX32667" y="connsiteY32667"/>
              </a:cxn>
              <a:cxn ang="0">
                <a:pos x="connsiteX32668" y="connsiteY32668"/>
              </a:cxn>
              <a:cxn ang="0">
                <a:pos x="connsiteX32669" y="connsiteY32669"/>
              </a:cxn>
              <a:cxn ang="0">
                <a:pos x="connsiteX32670" y="connsiteY32670"/>
              </a:cxn>
              <a:cxn ang="0">
                <a:pos x="connsiteX32671" y="connsiteY32671"/>
              </a:cxn>
              <a:cxn ang="0">
                <a:pos x="connsiteX32672" y="connsiteY32672"/>
              </a:cxn>
              <a:cxn ang="0">
                <a:pos x="connsiteX32673" y="connsiteY32673"/>
              </a:cxn>
              <a:cxn ang="0">
                <a:pos x="connsiteX32674" y="connsiteY32674"/>
              </a:cxn>
              <a:cxn ang="0">
                <a:pos x="connsiteX32675" y="connsiteY32675"/>
              </a:cxn>
              <a:cxn ang="0">
                <a:pos x="connsiteX32676" y="connsiteY32676"/>
              </a:cxn>
              <a:cxn ang="0">
                <a:pos x="connsiteX32677" y="connsiteY32677"/>
              </a:cxn>
              <a:cxn ang="0">
                <a:pos x="connsiteX32678" y="connsiteY32678"/>
              </a:cxn>
              <a:cxn ang="0">
                <a:pos x="connsiteX32679" y="connsiteY32679"/>
              </a:cxn>
              <a:cxn ang="0">
                <a:pos x="connsiteX32680" y="connsiteY32680"/>
              </a:cxn>
              <a:cxn ang="0">
                <a:pos x="connsiteX32681" y="connsiteY32681"/>
              </a:cxn>
              <a:cxn ang="0">
                <a:pos x="connsiteX32682" y="connsiteY32682"/>
              </a:cxn>
              <a:cxn ang="0">
                <a:pos x="connsiteX32683" y="connsiteY32683"/>
              </a:cxn>
              <a:cxn ang="0">
                <a:pos x="connsiteX32684" y="connsiteY32684"/>
              </a:cxn>
              <a:cxn ang="0">
                <a:pos x="connsiteX32685" y="connsiteY32685"/>
              </a:cxn>
              <a:cxn ang="0">
                <a:pos x="connsiteX32686" y="connsiteY32686"/>
              </a:cxn>
              <a:cxn ang="0">
                <a:pos x="connsiteX32687" y="connsiteY32687"/>
              </a:cxn>
              <a:cxn ang="0">
                <a:pos x="connsiteX32688" y="connsiteY32688"/>
              </a:cxn>
              <a:cxn ang="0">
                <a:pos x="connsiteX32689" y="connsiteY32689"/>
              </a:cxn>
              <a:cxn ang="0">
                <a:pos x="connsiteX32690" y="connsiteY32690"/>
              </a:cxn>
              <a:cxn ang="0">
                <a:pos x="connsiteX32691" y="connsiteY32691"/>
              </a:cxn>
              <a:cxn ang="0">
                <a:pos x="connsiteX32692" y="connsiteY32692"/>
              </a:cxn>
              <a:cxn ang="0">
                <a:pos x="connsiteX32693" y="connsiteY32693"/>
              </a:cxn>
              <a:cxn ang="0">
                <a:pos x="connsiteX32694" y="connsiteY32694"/>
              </a:cxn>
              <a:cxn ang="0">
                <a:pos x="connsiteX32695" y="connsiteY32695"/>
              </a:cxn>
              <a:cxn ang="0">
                <a:pos x="connsiteX32696" y="connsiteY32696"/>
              </a:cxn>
              <a:cxn ang="0">
                <a:pos x="connsiteX32697" y="connsiteY32697"/>
              </a:cxn>
              <a:cxn ang="0">
                <a:pos x="connsiteX32698" y="connsiteY32698"/>
              </a:cxn>
              <a:cxn ang="0">
                <a:pos x="connsiteX32699" y="connsiteY32699"/>
              </a:cxn>
              <a:cxn ang="0">
                <a:pos x="connsiteX32700" y="connsiteY32700"/>
              </a:cxn>
              <a:cxn ang="0">
                <a:pos x="connsiteX32701" y="connsiteY32701"/>
              </a:cxn>
              <a:cxn ang="0">
                <a:pos x="connsiteX32702" y="connsiteY32702"/>
              </a:cxn>
              <a:cxn ang="0">
                <a:pos x="connsiteX32703" y="connsiteY32703"/>
              </a:cxn>
              <a:cxn ang="0">
                <a:pos x="connsiteX32704" y="connsiteY32704"/>
              </a:cxn>
              <a:cxn ang="0">
                <a:pos x="connsiteX32705" y="connsiteY32705"/>
              </a:cxn>
              <a:cxn ang="0">
                <a:pos x="connsiteX32706" y="connsiteY32706"/>
              </a:cxn>
              <a:cxn ang="0">
                <a:pos x="connsiteX32707" y="connsiteY32707"/>
              </a:cxn>
              <a:cxn ang="0">
                <a:pos x="connsiteX32708" y="connsiteY32708"/>
              </a:cxn>
              <a:cxn ang="0">
                <a:pos x="connsiteX32709" y="connsiteY32709"/>
              </a:cxn>
              <a:cxn ang="0">
                <a:pos x="connsiteX32710" y="connsiteY32710"/>
              </a:cxn>
              <a:cxn ang="0">
                <a:pos x="connsiteX32711" y="connsiteY32711"/>
              </a:cxn>
              <a:cxn ang="0">
                <a:pos x="connsiteX32712" y="connsiteY32712"/>
              </a:cxn>
              <a:cxn ang="0">
                <a:pos x="connsiteX32713" y="connsiteY32713"/>
              </a:cxn>
              <a:cxn ang="0">
                <a:pos x="connsiteX32714" y="connsiteY32714"/>
              </a:cxn>
              <a:cxn ang="0">
                <a:pos x="connsiteX32715" y="connsiteY32715"/>
              </a:cxn>
              <a:cxn ang="0">
                <a:pos x="connsiteX32716" y="connsiteY32716"/>
              </a:cxn>
              <a:cxn ang="0">
                <a:pos x="connsiteX32717" y="connsiteY32717"/>
              </a:cxn>
              <a:cxn ang="0">
                <a:pos x="connsiteX32718" y="connsiteY32718"/>
              </a:cxn>
              <a:cxn ang="0">
                <a:pos x="connsiteX32719" y="connsiteY32719"/>
              </a:cxn>
              <a:cxn ang="0">
                <a:pos x="connsiteX32720" y="connsiteY32720"/>
              </a:cxn>
              <a:cxn ang="0">
                <a:pos x="connsiteX32721" y="connsiteY32721"/>
              </a:cxn>
              <a:cxn ang="0">
                <a:pos x="connsiteX32722" y="connsiteY32722"/>
              </a:cxn>
              <a:cxn ang="0">
                <a:pos x="connsiteX32723" y="connsiteY32723"/>
              </a:cxn>
              <a:cxn ang="0">
                <a:pos x="connsiteX32724" y="connsiteY32724"/>
              </a:cxn>
              <a:cxn ang="0">
                <a:pos x="connsiteX32725" y="connsiteY32725"/>
              </a:cxn>
              <a:cxn ang="0">
                <a:pos x="connsiteX32726" y="connsiteY32726"/>
              </a:cxn>
              <a:cxn ang="0">
                <a:pos x="connsiteX32727" y="connsiteY32727"/>
              </a:cxn>
              <a:cxn ang="0">
                <a:pos x="connsiteX32728" y="connsiteY32728"/>
              </a:cxn>
              <a:cxn ang="0">
                <a:pos x="connsiteX32729" y="connsiteY32729"/>
              </a:cxn>
              <a:cxn ang="0">
                <a:pos x="connsiteX32730" y="connsiteY32730"/>
              </a:cxn>
              <a:cxn ang="0">
                <a:pos x="connsiteX32731" y="connsiteY32731"/>
              </a:cxn>
              <a:cxn ang="0">
                <a:pos x="connsiteX32732" y="connsiteY32732"/>
              </a:cxn>
              <a:cxn ang="0">
                <a:pos x="connsiteX32733" y="connsiteY32733"/>
              </a:cxn>
              <a:cxn ang="0">
                <a:pos x="connsiteX32734" y="connsiteY32734"/>
              </a:cxn>
              <a:cxn ang="0">
                <a:pos x="connsiteX32735" y="connsiteY32735"/>
              </a:cxn>
              <a:cxn ang="0">
                <a:pos x="connsiteX32736" y="connsiteY32736"/>
              </a:cxn>
              <a:cxn ang="0">
                <a:pos x="connsiteX32737" y="connsiteY32737"/>
              </a:cxn>
              <a:cxn ang="0">
                <a:pos x="connsiteX32738" y="connsiteY32738"/>
              </a:cxn>
              <a:cxn ang="0">
                <a:pos x="connsiteX32739" y="connsiteY32739"/>
              </a:cxn>
              <a:cxn ang="0">
                <a:pos x="connsiteX32740" y="connsiteY32740"/>
              </a:cxn>
              <a:cxn ang="0">
                <a:pos x="connsiteX32741" y="connsiteY32741"/>
              </a:cxn>
              <a:cxn ang="0">
                <a:pos x="connsiteX32742" y="connsiteY32742"/>
              </a:cxn>
              <a:cxn ang="0">
                <a:pos x="connsiteX32743" y="connsiteY32743"/>
              </a:cxn>
              <a:cxn ang="0">
                <a:pos x="connsiteX32744" y="connsiteY32744"/>
              </a:cxn>
              <a:cxn ang="0">
                <a:pos x="connsiteX32745" y="connsiteY32745"/>
              </a:cxn>
              <a:cxn ang="0">
                <a:pos x="connsiteX32746" y="connsiteY32746"/>
              </a:cxn>
              <a:cxn ang="0">
                <a:pos x="connsiteX32747" y="connsiteY32747"/>
              </a:cxn>
              <a:cxn ang="0">
                <a:pos x="connsiteX32748" y="connsiteY32748"/>
              </a:cxn>
              <a:cxn ang="0">
                <a:pos x="connsiteX32749" y="connsiteY32749"/>
              </a:cxn>
              <a:cxn ang="0">
                <a:pos x="connsiteX32750" y="connsiteY32750"/>
              </a:cxn>
              <a:cxn ang="0">
                <a:pos x="connsiteX32751" y="connsiteY32751"/>
              </a:cxn>
              <a:cxn ang="0">
                <a:pos x="connsiteX32752" y="connsiteY32752"/>
              </a:cxn>
              <a:cxn ang="0">
                <a:pos x="connsiteX32753" y="connsiteY32753"/>
              </a:cxn>
              <a:cxn ang="0">
                <a:pos x="connsiteX32754" y="connsiteY32754"/>
              </a:cxn>
              <a:cxn ang="0">
                <a:pos x="connsiteX32755" y="connsiteY32755"/>
              </a:cxn>
              <a:cxn ang="0">
                <a:pos x="connsiteX32756" y="connsiteY32756"/>
              </a:cxn>
              <a:cxn ang="0">
                <a:pos x="connsiteX32757" y="connsiteY32757"/>
              </a:cxn>
              <a:cxn ang="0">
                <a:pos x="connsiteX32758" y="connsiteY32758"/>
              </a:cxn>
              <a:cxn ang="0">
                <a:pos x="connsiteX32759" y="connsiteY32759"/>
              </a:cxn>
              <a:cxn ang="0">
                <a:pos x="connsiteX32760" y="connsiteY32760"/>
              </a:cxn>
              <a:cxn ang="0">
                <a:pos x="connsiteX32761" y="connsiteY32761"/>
              </a:cxn>
              <a:cxn ang="0">
                <a:pos x="connsiteX32762" y="connsiteY32762"/>
              </a:cxn>
              <a:cxn ang="0">
                <a:pos x="connsiteX32763" y="connsiteY32763"/>
              </a:cxn>
              <a:cxn ang="0">
                <a:pos x="connsiteX32764" y="connsiteY32764"/>
              </a:cxn>
              <a:cxn ang="0">
                <a:pos x="connsiteX32765" y="connsiteY32765"/>
              </a:cxn>
              <a:cxn ang="0">
                <a:pos x="connsiteX32766" y="connsiteY32766"/>
              </a:cxn>
              <a:cxn ang="0">
                <a:pos x="connsiteX32767" y="connsiteY32767"/>
              </a:cxn>
              <a:cxn ang="0">
                <a:pos x="connsiteX32768" y="connsiteY32768"/>
              </a:cxn>
              <a:cxn ang="0">
                <a:pos x="connsiteX32769" y="connsiteY32769"/>
              </a:cxn>
              <a:cxn ang="0">
                <a:pos x="connsiteX32770" y="connsiteY32770"/>
              </a:cxn>
              <a:cxn ang="0">
                <a:pos x="connsiteX32771" y="connsiteY32771"/>
              </a:cxn>
              <a:cxn ang="0">
                <a:pos x="connsiteX32772" y="connsiteY32772"/>
              </a:cxn>
              <a:cxn ang="0">
                <a:pos x="connsiteX32773" y="connsiteY32773"/>
              </a:cxn>
              <a:cxn ang="0">
                <a:pos x="connsiteX32774" y="connsiteY32774"/>
              </a:cxn>
              <a:cxn ang="0">
                <a:pos x="connsiteX32775" y="connsiteY32775"/>
              </a:cxn>
              <a:cxn ang="0">
                <a:pos x="connsiteX32776" y="connsiteY32776"/>
              </a:cxn>
              <a:cxn ang="0">
                <a:pos x="connsiteX32777" y="connsiteY32777"/>
              </a:cxn>
              <a:cxn ang="0">
                <a:pos x="connsiteX32778" y="connsiteY32778"/>
              </a:cxn>
              <a:cxn ang="0">
                <a:pos x="connsiteX32779" y="connsiteY32779"/>
              </a:cxn>
              <a:cxn ang="0">
                <a:pos x="connsiteX32780" y="connsiteY32780"/>
              </a:cxn>
              <a:cxn ang="0">
                <a:pos x="connsiteX32781" y="connsiteY32781"/>
              </a:cxn>
              <a:cxn ang="0">
                <a:pos x="connsiteX32782" y="connsiteY32782"/>
              </a:cxn>
              <a:cxn ang="0">
                <a:pos x="connsiteX32783" y="connsiteY32783"/>
              </a:cxn>
              <a:cxn ang="0">
                <a:pos x="connsiteX32784" y="connsiteY32784"/>
              </a:cxn>
              <a:cxn ang="0">
                <a:pos x="connsiteX32785" y="connsiteY32785"/>
              </a:cxn>
              <a:cxn ang="0">
                <a:pos x="connsiteX32786" y="connsiteY32786"/>
              </a:cxn>
              <a:cxn ang="0">
                <a:pos x="connsiteX32787" y="connsiteY32787"/>
              </a:cxn>
              <a:cxn ang="0">
                <a:pos x="connsiteX32788" y="connsiteY32788"/>
              </a:cxn>
              <a:cxn ang="0">
                <a:pos x="connsiteX32789" y="connsiteY32789"/>
              </a:cxn>
              <a:cxn ang="0">
                <a:pos x="connsiteX32790" y="connsiteY32790"/>
              </a:cxn>
              <a:cxn ang="0">
                <a:pos x="connsiteX32791" y="connsiteY32791"/>
              </a:cxn>
              <a:cxn ang="0">
                <a:pos x="connsiteX32792" y="connsiteY32792"/>
              </a:cxn>
              <a:cxn ang="0">
                <a:pos x="connsiteX32793" y="connsiteY32793"/>
              </a:cxn>
              <a:cxn ang="0">
                <a:pos x="connsiteX32794" y="connsiteY32794"/>
              </a:cxn>
              <a:cxn ang="0">
                <a:pos x="connsiteX32795" y="connsiteY32795"/>
              </a:cxn>
              <a:cxn ang="0">
                <a:pos x="connsiteX32796" y="connsiteY32796"/>
              </a:cxn>
              <a:cxn ang="0">
                <a:pos x="connsiteX32797" y="connsiteY32797"/>
              </a:cxn>
              <a:cxn ang="0">
                <a:pos x="connsiteX32798" y="connsiteY32798"/>
              </a:cxn>
              <a:cxn ang="0">
                <a:pos x="connsiteX32799" y="connsiteY32799"/>
              </a:cxn>
              <a:cxn ang="0">
                <a:pos x="connsiteX32800" y="connsiteY32800"/>
              </a:cxn>
              <a:cxn ang="0">
                <a:pos x="connsiteX32801" y="connsiteY32801"/>
              </a:cxn>
              <a:cxn ang="0">
                <a:pos x="connsiteX32802" y="connsiteY32802"/>
              </a:cxn>
              <a:cxn ang="0">
                <a:pos x="connsiteX32803" y="connsiteY32803"/>
              </a:cxn>
              <a:cxn ang="0">
                <a:pos x="connsiteX32804" y="connsiteY32804"/>
              </a:cxn>
              <a:cxn ang="0">
                <a:pos x="connsiteX32805" y="connsiteY32805"/>
              </a:cxn>
              <a:cxn ang="0">
                <a:pos x="connsiteX32806" y="connsiteY32806"/>
              </a:cxn>
              <a:cxn ang="0">
                <a:pos x="connsiteX32807" y="connsiteY32807"/>
              </a:cxn>
              <a:cxn ang="0">
                <a:pos x="connsiteX32808" y="connsiteY32808"/>
              </a:cxn>
              <a:cxn ang="0">
                <a:pos x="connsiteX32809" y="connsiteY32809"/>
              </a:cxn>
              <a:cxn ang="0">
                <a:pos x="connsiteX32810" y="connsiteY32810"/>
              </a:cxn>
              <a:cxn ang="0">
                <a:pos x="connsiteX32811" y="connsiteY32811"/>
              </a:cxn>
              <a:cxn ang="0">
                <a:pos x="connsiteX32812" y="connsiteY32812"/>
              </a:cxn>
              <a:cxn ang="0">
                <a:pos x="connsiteX32813" y="connsiteY32813"/>
              </a:cxn>
              <a:cxn ang="0">
                <a:pos x="connsiteX32814" y="connsiteY32814"/>
              </a:cxn>
              <a:cxn ang="0">
                <a:pos x="connsiteX32815" y="connsiteY32815"/>
              </a:cxn>
              <a:cxn ang="0">
                <a:pos x="connsiteX32816" y="connsiteY32816"/>
              </a:cxn>
              <a:cxn ang="0">
                <a:pos x="connsiteX32817" y="connsiteY32817"/>
              </a:cxn>
              <a:cxn ang="0">
                <a:pos x="connsiteX32818" y="connsiteY32818"/>
              </a:cxn>
              <a:cxn ang="0">
                <a:pos x="connsiteX32819" y="connsiteY32819"/>
              </a:cxn>
              <a:cxn ang="0">
                <a:pos x="connsiteX32820" y="connsiteY32820"/>
              </a:cxn>
              <a:cxn ang="0">
                <a:pos x="connsiteX32821" y="connsiteY32821"/>
              </a:cxn>
              <a:cxn ang="0">
                <a:pos x="connsiteX32822" y="connsiteY32822"/>
              </a:cxn>
              <a:cxn ang="0">
                <a:pos x="connsiteX32823" y="connsiteY32823"/>
              </a:cxn>
              <a:cxn ang="0">
                <a:pos x="connsiteX32824" y="connsiteY32824"/>
              </a:cxn>
              <a:cxn ang="0">
                <a:pos x="connsiteX32825" y="connsiteY32825"/>
              </a:cxn>
              <a:cxn ang="0">
                <a:pos x="connsiteX32826" y="connsiteY32826"/>
              </a:cxn>
              <a:cxn ang="0">
                <a:pos x="connsiteX32827" y="connsiteY32827"/>
              </a:cxn>
              <a:cxn ang="0">
                <a:pos x="connsiteX32828" y="connsiteY32828"/>
              </a:cxn>
              <a:cxn ang="0">
                <a:pos x="connsiteX32829" y="connsiteY32829"/>
              </a:cxn>
              <a:cxn ang="0">
                <a:pos x="connsiteX32830" y="connsiteY32830"/>
              </a:cxn>
              <a:cxn ang="0">
                <a:pos x="connsiteX32831" y="connsiteY32831"/>
              </a:cxn>
              <a:cxn ang="0">
                <a:pos x="connsiteX32832" y="connsiteY32832"/>
              </a:cxn>
              <a:cxn ang="0">
                <a:pos x="connsiteX32833" y="connsiteY32833"/>
              </a:cxn>
              <a:cxn ang="0">
                <a:pos x="connsiteX32834" y="connsiteY32834"/>
              </a:cxn>
              <a:cxn ang="0">
                <a:pos x="connsiteX32835" y="connsiteY32835"/>
              </a:cxn>
              <a:cxn ang="0">
                <a:pos x="connsiteX32836" y="connsiteY32836"/>
              </a:cxn>
              <a:cxn ang="0">
                <a:pos x="connsiteX32837" y="connsiteY32837"/>
              </a:cxn>
              <a:cxn ang="0">
                <a:pos x="connsiteX32838" y="connsiteY32838"/>
              </a:cxn>
              <a:cxn ang="0">
                <a:pos x="connsiteX32839" y="connsiteY32839"/>
              </a:cxn>
              <a:cxn ang="0">
                <a:pos x="connsiteX32840" y="connsiteY32840"/>
              </a:cxn>
              <a:cxn ang="0">
                <a:pos x="connsiteX32841" y="connsiteY32841"/>
              </a:cxn>
              <a:cxn ang="0">
                <a:pos x="connsiteX32842" y="connsiteY32842"/>
              </a:cxn>
              <a:cxn ang="0">
                <a:pos x="connsiteX32843" y="connsiteY32843"/>
              </a:cxn>
              <a:cxn ang="0">
                <a:pos x="connsiteX32844" y="connsiteY32844"/>
              </a:cxn>
              <a:cxn ang="0">
                <a:pos x="connsiteX32845" y="connsiteY32845"/>
              </a:cxn>
              <a:cxn ang="0">
                <a:pos x="connsiteX32846" y="connsiteY32846"/>
              </a:cxn>
              <a:cxn ang="0">
                <a:pos x="connsiteX32847" y="connsiteY32847"/>
              </a:cxn>
              <a:cxn ang="0">
                <a:pos x="connsiteX32848" y="connsiteY32848"/>
              </a:cxn>
              <a:cxn ang="0">
                <a:pos x="connsiteX32849" y="connsiteY32849"/>
              </a:cxn>
              <a:cxn ang="0">
                <a:pos x="connsiteX32850" y="connsiteY32850"/>
              </a:cxn>
              <a:cxn ang="0">
                <a:pos x="connsiteX32851" y="connsiteY32851"/>
              </a:cxn>
              <a:cxn ang="0">
                <a:pos x="connsiteX32852" y="connsiteY32852"/>
              </a:cxn>
              <a:cxn ang="0">
                <a:pos x="connsiteX32853" y="connsiteY32853"/>
              </a:cxn>
              <a:cxn ang="0">
                <a:pos x="connsiteX32854" y="connsiteY32854"/>
              </a:cxn>
              <a:cxn ang="0">
                <a:pos x="connsiteX32855" y="connsiteY32855"/>
              </a:cxn>
              <a:cxn ang="0">
                <a:pos x="connsiteX32856" y="connsiteY32856"/>
              </a:cxn>
              <a:cxn ang="0">
                <a:pos x="connsiteX32857" y="connsiteY32857"/>
              </a:cxn>
              <a:cxn ang="0">
                <a:pos x="connsiteX32858" y="connsiteY32858"/>
              </a:cxn>
              <a:cxn ang="0">
                <a:pos x="connsiteX32859" y="connsiteY32859"/>
              </a:cxn>
              <a:cxn ang="0">
                <a:pos x="connsiteX32860" y="connsiteY32860"/>
              </a:cxn>
              <a:cxn ang="0">
                <a:pos x="connsiteX32861" y="connsiteY32861"/>
              </a:cxn>
              <a:cxn ang="0">
                <a:pos x="connsiteX32862" y="connsiteY32862"/>
              </a:cxn>
              <a:cxn ang="0">
                <a:pos x="connsiteX32863" y="connsiteY32863"/>
              </a:cxn>
              <a:cxn ang="0">
                <a:pos x="connsiteX32864" y="connsiteY32864"/>
              </a:cxn>
              <a:cxn ang="0">
                <a:pos x="connsiteX32865" y="connsiteY32865"/>
              </a:cxn>
              <a:cxn ang="0">
                <a:pos x="connsiteX32866" y="connsiteY32866"/>
              </a:cxn>
              <a:cxn ang="0">
                <a:pos x="connsiteX32867" y="connsiteY32867"/>
              </a:cxn>
              <a:cxn ang="0">
                <a:pos x="connsiteX32868" y="connsiteY32868"/>
              </a:cxn>
              <a:cxn ang="0">
                <a:pos x="connsiteX32869" y="connsiteY32869"/>
              </a:cxn>
              <a:cxn ang="0">
                <a:pos x="connsiteX32870" y="connsiteY32870"/>
              </a:cxn>
              <a:cxn ang="0">
                <a:pos x="connsiteX32871" y="connsiteY32871"/>
              </a:cxn>
              <a:cxn ang="0">
                <a:pos x="connsiteX32872" y="connsiteY32872"/>
              </a:cxn>
              <a:cxn ang="0">
                <a:pos x="connsiteX32873" y="connsiteY32873"/>
              </a:cxn>
              <a:cxn ang="0">
                <a:pos x="connsiteX32874" y="connsiteY32874"/>
              </a:cxn>
              <a:cxn ang="0">
                <a:pos x="connsiteX32875" y="connsiteY32875"/>
              </a:cxn>
              <a:cxn ang="0">
                <a:pos x="connsiteX32876" y="connsiteY32876"/>
              </a:cxn>
              <a:cxn ang="0">
                <a:pos x="connsiteX32877" y="connsiteY32877"/>
              </a:cxn>
              <a:cxn ang="0">
                <a:pos x="connsiteX32878" y="connsiteY32878"/>
              </a:cxn>
              <a:cxn ang="0">
                <a:pos x="connsiteX32879" y="connsiteY32879"/>
              </a:cxn>
              <a:cxn ang="0">
                <a:pos x="connsiteX32880" y="connsiteY32880"/>
              </a:cxn>
              <a:cxn ang="0">
                <a:pos x="connsiteX32881" y="connsiteY32881"/>
              </a:cxn>
              <a:cxn ang="0">
                <a:pos x="connsiteX32882" y="connsiteY32882"/>
              </a:cxn>
              <a:cxn ang="0">
                <a:pos x="connsiteX32883" y="connsiteY32883"/>
              </a:cxn>
              <a:cxn ang="0">
                <a:pos x="connsiteX32884" y="connsiteY32884"/>
              </a:cxn>
              <a:cxn ang="0">
                <a:pos x="connsiteX32885" y="connsiteY32885"/>
              </a:cxn>
              <a:cxn ang="0">
                <a:pos x="connsiteX32886" y="connsiteY32886"/>
              </a:cxn>
              <a:cxn ang="0">
                <a:pos x="connsiteX32887" y="connsiteY32887"/>
              </a:cxn>
              <a:cxn ang="0">
                <a:pos x="connsiteX32888" y="connsiteY32888"/>
              </a:cxn>
              <a:cxn ang="0">
                <a:pos x="connsiteX32889" y="connsiteY32889"/>
              </a:cxn>
              <a:cxn ang="0">
                <a:pos x="connsiteX32890" y="connsiteY32890"/>
              </a:cxn>
              <a:cxn ang="0">
                <a:pos x="connsiteX32891" y="connsiteY32891"/>
              </a:cxn>
              <a:cxn ang="0">
                <a:pos x="connsiteX32892" y="connsiteY32892"/>
              </a:cxn>
              <a:cxn ang="0">
                <a:pos x="connsiteX32893" y="connsiteY32893"/>
              </a:cxn>
              <a:cxn ang="0">
                <a:pos x="connsiteX32894" y="connsiteY32894"/>
              </a:cxn>
              <a:cxn ang="0">
                <a:pos x="connsiteX32895" y="connsiteY32895"/>
              </a:cxn>
              <a:cxn ang="0">
                <a:pos x="connsiteX32896" y="connsiteY32896"/>
              </a:cxn>
              <a:cxn ang="0">
                <a:pos x="connsiteX32897" y="connsiteY32897"/>
              </a:cxn>
              <a:cxn ang="0">
                <a:pos x="connsiteX32898" y="connsiteY32898"/>
              </a:cxn>
              <a:cxn ang="0">
                <a:pos x="connsiteX32899" y="connsiteY32899"/>
              </a:cxn>
              <a:cxn ang="0">
                <a:pos x="connsiteX32900" y="connsiteY32900"/>
              </a:cxn>
              <a:cxn ang="0">
                <a:pos x="connsiteX32901" y="connsiteY32901"/>
              </a:cxn>
              <a:cxn ang="0">
                <a:pos x="connsiteX32902" y="connsiteY32902"/>
              </a:cxn>
              <a:cxn ang="0">
                <a:pos x="connsiteX32903" y="connsiteY32903"/>
              </a:cxn>
              <a:cxn ang="0">
                <a:pos x="connsiteX32904" y="connsiteY32904"/>
              </a:cxn>
              <a:cxn ang="0">
                <a:pos x="connsiteX32905" y="connsiteY32905"/>
              </a:cxn>
              <a:cxn ang="0">
                <a:pos x="connsiteX32906" y="connsiteY32906"/>
              </a:cxn>
              <a:cxn ang="0">
                <a:pos x="connsiteX32907" y="connsiteY32907"/>
              </a:cxn>
              <a:cxn ang="0">
                <a:pos x="connsiteX32908" y="connsiteY32908"/>
              </a:cxn>
              <a:cxn ang="0">
                <a:pos x="connsiteX32909" y="connsiteY32909"/>
              </a:cxn>
              <a:cxn ang="0">
                <a:pos x="connsiteX32910" y="connsiteY32910"/>
              </a:cxn>
              <a:cxn ang="0">
                <a:pos x="connsiteX32911" y="connsiteY32911"/>
              </a:cxn>
              <a:cxn ang="0">
                <a:pos x="connsiteX32912" y="connsiteY32912"/>
              </a:cxn>
              <a:cxn ang="0">
                <a:pos x="connsiteX32913" y="connsiteY32913"/>
              </a:cxn>
              <a:cxn ang="0">
                <a:pos x="connsiteX32914" y="connsiteY32914"/>
              </a:cxn>
              <a:cxn ang="0">
                <a:pos x="connsiteX32915" y="connsiteY32915"/>
              </a:cxn>
              <a:cxn ang="0">
                <a:pos x="connsiteX32916" y="connsiteY32916"/>
              </a:cxn>
              <a:cxn ang="0">
                <a:pos x="connsiteX32917" y="connsiteY32917"/>
              </a:cxn>
              <a:cxn ang="0">
                <a:pos x="connsiteX32918" y="connsiteY32918"/>
              </a:cxn>
              <a:cxn ang="0">
                <a:pos x="connsiteX32919" y="connsiteY32919"/>
              </a:cxn>
              <a:cxn ang="0">
                <a:pos x="connsiteX32920" y="connsiteY32920"/>
              </a:cxn>
              <a:cxn ang="0">
                <a:pos x="connsiteX32921" y="connsiteY32921"/>
              </a:cxn>
              <a:cxn ang="0">
                <a:pos x="connsiteX32922" y="connsiteY32922"/>
              </a:cxn>
              <a:cxn ang="0">
                <a:pos x="connsiteX32923" y="connsiteY32923"/>
              </a:cxn>
              <a:cxn ang="0">
                <a:pos x="connsiteX32924" y="connsiteY32924"/>
              </a:cxn>
              <a:cxn ang="0">
                <a:pos x="connsiteX32925" y="connsiteY32925"/>
              </a:cxn>
              <a:cxn ang="0">
                <a:pos x="connsiteX32926" y="connsiteY32926"/>
              </a:cxn>
              <a:cxn ang="0">
                <a:pos x="connsiteX32927" y="connsiteY32927"/>
              </a:cxn>
              <a:cxn ang="0">
                <a:pos x="connsiteX32928" y="connsiteY32928"/>
              </a:cxn>
              <a:cxn ang="0">
                <a:pos x="connsiteX32929" y="connsiteY32929"/>
              </a:cxn>
              <a:cxn ang="0">
                <a:pos x="connsiteX32930" y="connsiteY32930"/>
              </a:cxn>
              <a:cxn ang="0">
                <a:pos x="connsiteX32931" y="connsiteY32931"/>
              </a:cxn>
              <a:cxn ang="0">
                <a:pos x="connsiteX32932" y="connsiteY32932"/>
              </a:cxn>
              <a:cxn ang="0">
                <a:pos x="connsiteX32933" y="connsiteY32933"/>
              </a:cxn>
              <a:cxn ang="0">
                <a:pos x="connsiteX32934" y="connsiteY32934"/>
              </a:cxn>
              <a:cxn ang="0">
                <a:pos x="connsiteX32935" y="connsiteY32935"/>
              </a:cxn>
              <a:cxn ang="0">
                <a:pos x="connsiteX32936" y="connsiteY32936"/>
              </a:cxn>
              <a:cxn ang="0">
                <a:pos x="connsiteX32937" y="connsiteY32937"/>
              </a:cxn>
              <a:cxn ang="0">
                <a:pos x="connsiteX32938" y="connsiteY32938"/>
              </a:cxn>
              <a:cxn ang="0">
                <a:pos x="connsiteX32939" y="connsiteY32939"/>
              </a:cxn>
              <a:cxn ang="0">
                <a:pos x="connsiteX32940" y="connsiteY32940"/>
              </a:cxn>
              <a:cxn ang="0">
                <a:pos x="connsiteX32941" y="connsiteY32941"/>
              </a:cxn>
              <a:cxn ang="0">
                <a:pos x="connsiteX32942" y="connsiteY32942"/>
              </a:cxn>
              <a:cxn ang="0">
                <a:pos x="connsiteX32943" y="connsiteY32943"/>
              </a:cxn>
              <a:cxn ang="0">
                <a:pos x="connsiteX32944" y="connsiteY32944"/>
              </a:cxn>
              <a:cxn ang="0">
                <a:pos x="connsiteX32945" y="connsiteY32945"/>
              </a:cxn>
              <a:cxn ang="0">
                <a:pos x="connsiteX32946" y="connsiteY32946"/>
              </a:cxn>
              <a:cxn ang="0">
                <a:pos x="connsiteX32947" y="connsiteY32947"/>
              </a:cxn>
              <a:cxn ang="0">
                <a:pos x="connsiteX32948" y="connsiteY32948"/>
              </a:cxn>
              <a:cxn ang="0">
                <a:pos x="connsiteX32949" y="connsiteY32949"/>
              </a:cxn>
              <a:cxn ang="0">
                <a:pos x="connsiteX32950" y="connsiteY32950"/>
              </a:cxn>
              <a:cxn ang="0">
                <a:pos x="connsiteX32951" y="connsiteY32951"/>
              </a:cxn>
              <a:cxn ang="0">
                <a:pos x="connsiteX32952" y="connsiteY32952"/>
              </a:cxn>
              <a:cxn ang="0">
                <a:pos x="connsiteX32953" y="connsiteY32953"/>
              </a:cxn>
              <a:cxn ang="0">
                <a:pos x="connsiteX32954" y="connsiteY32954"/>
              </a:cxn>
              <a:cxn ang="0">
                <a:pos x="connsiteX32955" y="connsiteY32955"/>
              </a:cxn>
              <a:cxn ang="0">
                <a:pos x="connsiteX32956" y="connsiteY32956"/>
              </a:cxn>
              <a:cxn ang="0">
                <a:pos x="connsiteX32957" y="connsiteY32957"/>
              </a:cxn>
              <a:cxn ang="0">
                <a:pos x="connsiteX32958" y="connsiteY32958"/>
              </a:cxn>
              <a:cxn ang="0">
                <a:pos x="connsiteX32959" y="connsiteY32959"/>
              </a:cxn>
              <a:cxn ang="0">
                <a:pos x="connsiteX32960" y="connsiteY32960"/>
              </a:cxn>
              <a:cxn ang="0">
                <a:pos x="connsiteX32961" y="connsiteY32961"/>
              </a:cxn>
              <a:cxn ang="0">
                <a:pos x="connsiteX32962" y="connsiteY32962"/>
              </a:cxn>
              <a:cxn ang="0">
                <a:pos x="connsiteX32963" y="connsiteY32963"/>
              </a:cxn>
              <a:cxn ang="0">
                <a:pos x="connsiteX32964" y="connsiteY32964"/>
              </a:cxn>
              <a:cxn ang="0">
                <a:pos x="connsiteX32965" y="connsiteY32965"/>
              </a:cxn>
              <a:cxn ang="0">
                <a:pos x="connsiteX32966" y="connsiteY32966"/>
              </a:cxn>
              <a:cxn ang="0">
                <a:pos x="connsiteX32967" y="connsiteY32967"/>
              </a:cxn>
              <a:cxn ang="0">
                <a:pos x="connsiteX32968" y="connsiteY32968"/>
              </a:cxn>
              <a:cxn ang="0">
                <a:pos x="connsiteX32969" y="connsiteY32969"/>
              </a:cxn>
              <a:cxn ang="0">
                <a:pos x="connsiteX32970" y="connsiteY32970"/>
              </a:cxn>
              <a:cxn ang="0">
                <a:pos x="connsiteX32971" y="connsiteY32971"/>
              </a:cxn>
              <a:cxn ang="0">
                <a:pos x="connsiteX32972" y="connsiteY32972"/>
              </a:cxn>
              <a:cxn ang="0">
                <a:pos x="connsiteX32973" y="connsiteY32973"/>
              </a:cxn>
              <a:cxn ang="0">
                <a:pos x="connsiteX32974" y="connsiteY32974"/>
              </a:cxn>
              <a:cxn ang="0">
                <a:pos x="connsiteX32975" y="connsiteY32975"/>
              </a:cxn>
              <a:cxn ang="0">
                <a:pos x="connsiteX32976" y="connsiteY32976"/>
              </a:cxn>
              <a:cxn ang="0">
                <a:pos x="connsiteX32977" y="connsiteY32977"/>
              </a:cxn>
              <a:cxn ang="0">
                <a:pos x="connsiteX32978" y="connsiteY32978"/>
              </a:cxn>
              <a:cxn ang="0">
                <a:pos x="connsiteX32979" y="connsiteY32979"/>
              </a:cxn>
              <a:cxn ang="0">
                <a:pos x="connsiteX32980" y="connsiteY32980"/>
              </a:cxn>
              <a:cxn ang="0">
                <a:pos x="connsiteX32981" y="connsiteY32981"/>
              </a:cxn>
              <a:cxn ang="0">
                <a:pos x="connsiteX32982" y="connsiteY32982"/>
              </a:cxn>
              <a:cxn ang="0">
                <a:pos x="connsiteX32983" y="connsiteY32983"/>
              </a:cxn>
              <a:cxn ang="0">
                <a:pos x="connsiteX32984" y="connsiteY32984"/>
              </a:cxn>
              <a:cxn ang="0">
                <a:pos x="connsiteX32985" y="connsiteY32985"/>
              </a:cxn>
              <a:cxn ang="0">
                <a:pos x="connsiteX32986" y="connsiteY32986"/>
              </a:cxn>
              <a:cxn ang="0">
                <a:pos x="connsiteX32987" y="connsiteY32987"/>
              </a:cxn>
              <a:cxn ang="0">
                <a:pos x="connsiteX32988" y="connsiteY32988"/>
              </a:cxn>
              <a:cxn ang="0">
                <a:pos x="connsiteX32989" y="connsiteY32989"/>
              </a:cxn>
              <a:cxn ang="0">
                <a:pos x="connsiteX32990" y="connsiteY32990"/>
              </a:cxn>
              <a:cxn ang="0">
                <a:pos x="connsiteX32991" y="connsiteY32991"/>
              </a:cxn>
              <a:cxn ang="0">
                <a:pos x="connsiteX32992" y="connsiteY32992"/>
              </a:cxn>
              <a:cxn ang="0">
                <a:pos x="connsiteX32993" y="connsiteY32993"/>
              </a:cxn>
              <a:cxn ang="0">
                <a:pos x="connsiteX32994" y="connsiteY32994"/>
              </a:cxn>
              <a:cxn ang="0">
                <a:pos x="connsiteX32995" y="connsiteY32995"/>
              </a:cxn>
              <a:cxn ang="0">
                <a:pos x="connsiteX32996" y="connsiteY32996"/>
              </a:cxn>
              <a:cxn ang="0">
                <a:pos x="connsiteX32997" y="connsiteY32997"/>
              </a:cxn>
              <a:cxn ang="0">
                <a:pos x="connsiteX32998" y="connsiteY32998"/>
              </a:cxn>
              <a:cxn ang="0">
                <a:pos x="connsiteX32999" y="connsiteY32999"/>
              </a:cxn>
              <a:cxn ang="0">
                <a:pos x="connsiteX33000" y="connsiteY33000"/>
              </a:cxn>
              <a:cxn ang="0">
                <a:pos x="connsiteX33001" y="connsiteY33001"/>
              </a:cxn>
              <a:cxn ang="0">
                <a:pos x="connsiteX33002" y="connsiteY33002"/>
              </a:cxn>
              <a:cxn ang="0">
                <a:pos x="connsiteX33003" y="connsiteY33003"/>
              </a:cxn>
              <a:cxn ang="0">
                <a:pos x="connsiteX33004" y="connsiteY33004"/>
              </a:cxn>
              <a:cxn ang="0">
                <a:pos x="connsiteX33005" y="connsiteY33005"/>
              </a:cxn>
              <a:cxn ang="0">
                <a:pos x="connsiteX33006" y="connsiteY33006"/>
              </a:cxn>
              <a:cxn ang="0">
                <a:pos x="connsiteX33007" y="connsiteY33007"/>
              </a:cxn>
              <a:cxn ang="0">
                <a:pos x="connsiteX33008" y="connsiteY33008"/>
              </a:cxn>
              <a:cxn ang="0">
                <a:pos x="connsiteX33009" y="connsiteY33009"/>
              </a:cxn>
              <a:cxn ang="0">
                <a:pos x="connsiteX33010" y="connsiteY33010"/>
              </a:cxn>
              <a:cxn ang="0">
                <a:pos x="connsiteX33011" y="connsiteY33011"/>
              </a:cxn>
              <a:cxn ang="0">
                <a:pos x="connsiteX33012" y="connsiteY33012"/>
              </a:cxn>
              <a:cxn ang="0">
                <a:pos x="connsiteX33013" y="connsiteY33013"/>
              </a:cxn>
              <a:cxn ang="0">
                <a:pos x="connsiteX33014" y="connsiteY33014"/>
              </a:cxn>
              <a:cxn ang="0">
                <a:pos x="connsiteX33015" y="connsiteY33015"/>
              </a:cxn>
              <a:cxn ang="0">
                <a:pos x="connsiteX33016" y="connsiteY33016"/>
              </a:cxn>
              <a:cxn ang="0">
                <a:pos x="connsiteX33017" y="connsiteY33017"/>
              </a:cxn>
              <a:cxn ang="0">
                <a:pos x="connsiteX33018" y="connsiteY33018"/>
              </a:cxn>
              <a:cxn ang="0">
                <a:pos x="connsiteX33019" y="connsiteY33019"/>
              </a:cxn>
              <a:cxn ang="0">
                <a:pos x="connsiteX33020" y="connsiteY33020"/>
              </a:cxn>
              <a:cxn ang="0">
                <a:pos x="connsiteX33021" y="connsiteY33021"/>
              </a:cxn>
              <a:cxn ang="0">
                <a:pos x="connsiteX33022" y="connsiteY33022"/>
              </a:cxn>
              <a:cxn ang="0">
                <a:pos x="connsiteX33023" y="connsiteY33023"/>
              </a:cxn>
              <a:cxn ang="0">
                <a:pos x="connsiteX33024" y="connsiteY33024"/>
              </a:cxn>
              <a:cxn ang="0">
                <a:pos x="connsiteX33025" y="connsiteY33025"/>
              </a:cxn>
              <a:cxn ang="0">
                <a:pos x="connsiteX33026" y="connsiteY33026"/>
              </a:cxn>
              <a:cxn ang="0">
                <a:pos x="connsiteX33027" y="connsiteY33027"/>
              </a:cxn>
              <a:cxn ang="0">
                <a:pos x="connsiteX33028" y="connsiteY33028"/>
              </a:cxn>
              <a:cxn ang="0">
                <a:pos x="connsiteX33029" y="connsiteY33029"/>
              </a:cxn>
              <a:cxn ang="0">
                <a:pos x="connsiteX33030" y="connsiteY33030"/>
              </a:cxn>
              <a:cxn ang="0">
                <a:pos x="connsiteX33031" y="connsiteY33031"/>
              </a:cxn>
              <a:cxn ang="0">
                <a:pos x="connsiteX33032" y="connsiteY33032"/>
              </a:cxn>
              <a:cxn ang="0">
                <a:pos x="connsiteX33033" y="connsiteY33033"/>
              </a:cxn>
              <a:cxn ang="0">
                <a:pos x="connsiteX33034" y="connsiteY33034"/>
              </a:cxn>
              <a:cxn ang="0">
                <a:pos x="connsiteX33035" y="connsiteY33035"/>
              </a:cxn>
              <a:cxn ang="0">
                <a:pos x="connsiteX33036" y="connsiteY33036"/>
              </a:cxn>
              <a:cxn ang="0">
                <a:pos x="connsiteX33037" y="connsiteY33037"/>
              </a:cxn>
              <a:cxn ang="0">
                <a:pos x="connsiteX33038" y="connsiteY33038"/>
              </a:cxn>
              <a:cxn ang="0">
                <a:pos x="connsiteX33039" y="connsiteY33039"/>
              </a:cxn>
              <a:cxn ang="0">
                <a:pos x="connsiteX33040" y="connsiteY33040"/>
              </a:cxn>
              <a:cxn ang="0">
                <a:pos x="connsiteX33041" y="connsiteY33041"/>
              </a:cxn>
              <a:cxn ang="0">
                <a:pos x="connsiteX33042" y="connsiteY33042"/>
              </a:cxn>
              <a:cxn ang="0">
                <a:pos x="connsiteX33043" y="connsiteY33043"/>
              </a:cxn>
              <a:cxn ang="0">
                <a:pos x="connsiteX33044" y="connsiteY33044"/>
              </a:cxn>
              <a:cxn ang="0">
                <a:pos x="connsiteX33045" y="connsiteY33045"/>
              </a:cxn>
              <a:cxn ang="0">
                <a:pos x="connsiteX33046" y="connsiteY33046"/>
              </a:cxn>
              <a:cxn ang="0">
                <a:pos x="connsiteX33047" y="connsiteY33047"/>
              </a:cxn>
              <a:cxn ang="0">
                <a:pos x="connsiteX33048" y="connsiteY33048"/>
              </a:cxn>
              <a:cxn ang="0">
                <a:pos x="connsiteX33049" y="connsiteY33049"/>
              </a:cxn>
              <a:cxn ang="0">
                <a:pos x="connsiteX33050" y="connsiteY33050"/>
              </a:cxn>
              <a:cxn ang="0">
                <a:pos x="connsiteX33051" y="connsiteY33051"/>
              </a:cxn>
              <a:cxn ang="0">
                <a:pos x="connsiteX33052" y="connsiteY33052"/>
              </a:cxn>
              <a:cxn ang="0">
                <a:pos x="connsiteX33053" y="connsiteY33053"/>
              </a:cxn>
              <a:cxn ang="0">
                <a:pos x="connsiteX33054" y="connsiteY33054"/>
              </a:cxn>
              <a:cxn ang="0">
                <a:pos x="connsiteX33055" y="connsiteY33055"/>
              </a:cxn>
              <a:cxn ang="0">
                <a:pos x="connsiteX33056" y="connsiteY33056"/>
              </a:cxn>
              <a:cxn ang="0">
                <a:pos x="connsiteX33057" y="connsiteY33057"/>
              </a:cxn>
              <a:cxn ang="0">
                <a:pos x="connsiteX33058" y="connsiteY33058"/>
              </a:cxn>
              <a:cxn ang="0">
                <a:pos x="connsiteX33059" y="connsiteY33059"/>
              </a:cxn>
              <a:cxn ang="0">
                <a:pos x="connsiteX33060" y="connsiteY33060"/>
              </a:cxn>
              <a:cxn ang="0">
                <a:pos x="connsiteX33061" y="connsiteY33061"/>
              </a:cxn>
              <a:cxn ang="0">
                <a:pos x="connsiteX33062" y="connsiteY33062"/>
              </a:cxn>
              <a:cxn ang="0">
                <a:pos x="connsiteX33063" y="connsiteY33063"/>
              </a:cxn>
              <a:cxn ang="0">
                <a:pos x="connsiteX33064" y="connsiteY33064"/>
              </a:cxn>
              <a:cxn ang="0">
                <a:pos x="connsiteX33065" y="connsiteY33065"/>
              </a:cxn>
              <a:cxn ang="0">
                <a:pos x="connsiteX33066" y="connsiteY33066"/>
              </a:cxn>
              <a:cxn ang="0">
                <a:pos x="connsiteX33067" y="connsiteY33067"/>
              </a:cxn>
              <a:cxn ang="0">
                <a:pos x="connsiteX33068" y="connsiteY33068"/>
              </a:cxn>
              <a:cxn ang="0">
                <a:pos x="connsiteX33069" y="connsiteY33069"/>
              </a:cxn>
              <a:cxn ang="0">
                <a:pos x="connsiteX33070" y="connsiteY33070"/>
              </a:cxn>
              <a:cxn ang="0">
                <a:pos x="connsiteX33071" y="connsiteY33071"/>
              </a:cxn>
              <a:cxn ang="0">
                <a:pos x="connsiteX33072" y="connsiteY33072"/>
              </a:cxn>
              <a:cxn ang="0">
                <a:pos x="connsiteX33073" y="connsiteY33073"/>
              </a:cxn>
              <a:cxn ang="0">
                <a:pos x="connsiteX33074" y="connsiteY33074"/>
              </a:cxn>
              <a:cxn ang="0">
                <a:pos x="connsiteX33075" y="connsiteY33075"/>
              </a:cxn>
              <a:cxn ang="0">
                <a:pos x="connsiteX33076" y="connsiteY33076"/>
              </a:cxn>
              <a:cxn ang="0">
                <a:pos x="connsiteX33077" y="connsiteY33077"/>
              </a:cxn>
              <a:cxn ang="0">
                <a:pos x="connsiteX33078" y="connsiteY33078"/>
              </a:cxn>
              <a:cxn ang="0">
                <a:pos x="connsiteX33079" y="connsiteY33079"/>
              </a:cxn>
              <a:cxn ang="0">
                <a:pos x="connsiteX33080" y="connsiteY33080"/>
              </a:cxn>
              <a:cxn ang="0">
                <a:pos x="connsiteX33081" y="connsiteY33081"/>
              </a:cxn>
              <a:cxn ang="0">
                <a:pos x="connsiteX33082" y="connsiteY33082"/>
              </a:cxn>
              <a:cxn ang="0">
                <a:pos x="connsiteX33083" y="connsiteY33083"/>
              </a:cxn>
              <a:cxn ang="0">
                <a:pos x="connsiteX33084" y="connsiteY33084"/>
              </a:cxn>
              <a:cxn ang="0">
                <a:pos x="connsiteX33085" y="connsiteY33085"/>
              </a:cxn>
              <a:cxn ang="0">
                <a:pos x="connsiteX33086" y="connsiteY33086"/>
              </a:cxn>
              <a:cxn ang="0">
                <a:pos x="connsiteX33087" y="connsiteY33087"/>
              </a:cxn>
              <a:cxn ang="0">
                <a:pos x="connsiteX33088" y="connsiteY33088"/>
              </a:cxn>
              <a:cxn ang="0">
                <a:pos x="connsiteX33089" y="connsiteY33089"/>
              </a:cxn>
              <a:cxn ang="0">
                <a:pos x="connsiteX33090" y="connsiteY33090"/>
              </a:cxn>
              <a:cxn ang="0">
                <a:pos x="connsiteX33091" y="connsiteY33091"/>
              </a:cxn>
              <a:cxn ang="0">
                <a:pos x="connsiteX33092" y="connsiteY33092"/>
              </a:cxn>
              <a:cxn ang="0">
                <a:pos x="connsiteX33093" y="connsiteY33093"/>
              </a:cxn>
              <a:cxn ang="0">
                <a:pos x="connsiteX33094" y="connsiteY33094"/>
              </a:cxn>
              <a:cxn ang="0">
                <a:pos x="connsiteX33095" y="connsiteY33095"/>
              </a:cxn>
              <a:cxn ang="0">
                <a:pos x="connsiteX33096" y="connsiteY33096"/>
              </a:cxn>
              <a:cxn ang="0">
                <a:pos x="connsiteX33097" y="connsiteY33097"/>
              </a:cxn>
              <a:cxn ang="0">
                <a:pos x="connsiteX33098" y="connsiteY33098"/>
              </a:cxn>
              <a:cxn ang="0">
                <a:pos x="connsiteX33099" y="connsiteY33099"/>
              </a:cxn>
              <a:cxn ang="0">
                <a:pos x="connsiteX33100" y="connsiteY33100"/>
              </a:cxn>
              <a:cxn ang="0">
                <a:pos x="connsiteX33101" y="connsiteY33101"/>
              </a:cxn>
              <a:cxn ang="0">
                <a:pos x="connsiteX33102" y="connsiteY33102"/>
              </a:cxn>
              <a:cxn ang="0">
                <a:pos x="connsiteX33103" y="connsiteY33103"/>
              </a:cxn>
              <a:cxn ang="0">
                <a:pos x="connsiteX33104" y="connsiteY33104"/>
              </a:cxn>
              <a:cxn ang="0">
                <a:pos x="connsiteX33105" y="connsiteY33105"/>
              </a:cxn>
              <a:cxn ang="0">
                <a:pos x="connsiteX33106" y="connsiteY33106"/>
              </a:cxn>
              <a:cxn ang="0">
                <a:pos x="connsiteX33107" y="connsiteY33107"/>
              </a:cxn>
              <a:cxn ang="0">
                <a:pos x="connsiteX33108" y="connsiteY33108"/>
              </a:cxn>
              <a:cxn ang="0">
                <a:pos x="connsiteX33109" y="connsiteY33109"/>
              </a:cxn>
              <a:cxn ang="0">
                <a:pos x="connsiteX33110" y="connsiteY33110"/>
              </a:cxn>
              <a:cxn ang="0">
                <a:pos x="connsiteX33111" y="connsiteY33111"/>
              </a:cxn>
              <a:cxn ang="0">
                <a:pos x="connsiteX33112" y="connsiteY33112"/>
              </a:cxn>
              <a:cxn ang="0">
                <a:pos x="connsiteX33113" y="connsiteY33113"/>
              </a:cxn>
              <a:cxn ang="0">
                <a:pos x="connsiteX33114" y="connsiteY33114"/>
              </a:cxn>
              <a:cxn ang="0">
                <a:pos x="connsiteX33115" y="connsiteY33115"/>
              </a:cxn>
              <a:cxn ang="0">
                <a:pos x="connsiteX33116" y="connsiteY33116"/>
              </a:cxn>
              <a:cxn ang="0">
                <a:pos x="connsiteX33117" y="connsiteY33117"/>
              </a:cxn>
              <a:cxn ang="0">
                <a:pos x="connsiteX33118" y="connsiteY33118"/>
              </a:cxn>
              <a:cxn ang="0">
                <a:pos x="connsiteX33119" y="connsiteY33119"/>
              </a:cxn>
              <a:cxn ang="0">
                <a:pos x="connsiteX33120" y="connsiteY33120"/>
              </a:cxn>
              <a:cxn ang="0">
                <a:pos x="connsiteX33121" y="connsiteY33121"/>
              </a:cxn>
              <a:cxn ang="0">
                <a:pos x="connsiteX33122" y="connsiteY33122"/>
              </a:cxn>
              <a:cxn ang="0">
                <a:pos x="connsiteX33123" y="connsiteY33123"/>
              </a:cxn>
              <a:cxn ang="0">
                <a:pos x="connsiteX33124" y="connsiteY33124"/>
              </a:cxn>
              <a:cxn ang="0">
                <a:pos x="connsiteX33125" y="connsiteY33125"/>
              </a:cxn>
              <a:cxn ang="0">
                <a:pos x="connsiteX33126" y="connsiteY33126"/>
              </a:cxn>
              <a:cxn ang="0">
                <a:pos x="connsiteX33127" y="connsiteY33127"/>
              </a:cxn>
              <a:cxn ang="0">
                <a:pos x="connsiteX33128" y="connsiteY33128"/>
              </a:cxn>
              <a:cxn ang="0">
                <a:pos x="connsiteX33129" y="connsiteY33129"/>
              </a:cxn>
              <a:cxn ang="0">
                <a:pos x="connsiteX33130" y="connsiteY33130"/>
              </a:cxn>
              <a:cxn ang="0">
                <a:pos x="connsiteX33131" y="connsiteY33131"/>
              </a:cxn>
              <a:cxn ang="0">
                <a:pos x="connsiteX33132" y="connsiteY33132"/>
              </a:cxn>
              <a:cxn ang="0">
                <a:pos x="connsiteX33133" y="connsiteY33133"/>
              </a:cxn>
              <a:cxn ang="0">
                <a:pos x="connsiteX33134" y="connsiteY33134"/>
              </a:cxn>
              <a:cxn ang="0">
                <a:pos x="connsiteX33135" y="connsiteY33135"/>
              </a:cxn>
              <a:cxn ang="0">
                <a:pos x="connsiteX33136" y="connsiteY33136"/>
              </a:cxn>
              <a:cxn ang="0">
                <a:pos x="connsiteX33137" y="connsiteY33137"/>
              </a:cxn>
              <a:cxn ang="0">
                <a:pos x="connsiteX33138" y="connsiteY33138"/>
              </a:cxn>
              <a:cxn ang="0">
                <a:pos x="connsiteX33139" y="connsiteY33139"/>
              </a:cxn>
              <a:cxn ang="0">
                <a:pos x="connsiteX33140" y="connsiteY33140"/>
              </a:cxn>
              <a:cxn ang="0">
                <a:pos x="connsiteX33141" y="connsiteY33141"/>
              </a:cxn>
              <a:cxn ang="0">
                <a:pos x="connsiteX33142" y="connsiteY33142"/>
              </a:cxn>
              <a:cxn ang="0">
                <a:pos x="connsiteX33143" y="connsiteY33143"/>
              </a:cxn>
              <a:cxn ang="0">
                <a:pos x="connsiteX33144" y="connsiteY33144"/>
              </a:cxn>
              <a:cxn ang="0">
                <a:pos x="connsiteX33145" y="connsiteY33145"/>
              </a:cxn>
              <a:cxn ang="0">
                <a:pos x="connsiteX33146" y="connsiteY33146"/>
              </a:cxn>
              <a:cxn ang="0">
                <a:pos x="connsiteX33147" y="connsiteY33147"/>
              </a:cxn>
              <a:cxn ang="0">
                <a:pos x="connsiteX33148" y="connsiteY33148"/>
              </a:cxn>
              <a:cxn ang="0">
                <a:pos x="connsiteX33149" y="connsiteY33149"/>
              </a:cxn>
              <a:cxn ang="0">
                <a:pos x="connsiteX33150" y="connsiteY33150"/>
              </a:cxn>
              <a:cxn ang="0">
                <a:pos x="connsiteX33151" y="connsiteY33151"/>
              </a:cxn>
              <a:cxn ang="0">
                <a:pos x="connsiteX33152" y="connsiteY33152"/>
              </a:cxn>
              <a:cxn ang="0">
                <a:pos x="connsiteX33153" y="connsiteY33153"/>
              </a:cxn>
              <a:cxn ang="0">
                <a:pos x="connsiteX33154" y="connsiteY33154"/>
              </a:cxn>
              <a:cxn ang="0">
                <a:pos x="connsiteX33155" y="connsiteY33155"/>
              </a:cxn>
              <a:cxn ang="0">
                <a:pos x="connsiteX33156" y="connsiteY33156"/>
              </a:cxn>
              <a:cxn ang="0">
                <a:pos x="connsiteX33157" y="connsiteY33157"/>
              </a:cxn>
              <a:cxn ang="0">
                <a:pos x="connsiteX33158" y="connsiteY33158"/>
              </a:cxn>
              <a:cxn ang="0">
                <a:pos x="connsiteX33159" y="connsiteY33159"/>
              </a:cxn>
              <a:cxn ang="0">
                <a:pos x="connsiteX33160" y="connsiteY33160"/>
              </a:cxn>
              <a:cxn ang="0">
                <a:pos x="connsiteX33161" y="connsiteY33161"/>
              </a:cxn>
              <a:cxn ang="0">
                <a:pos x="connsiteX33162" y="connsiteY33162"/>
              </a:cxn>
              <a:cxn ang="0">
                <a:pos x="connsiteX33163" y="connsiteY33163"/>
              </a:cxn>
              <a:cxn ang="0">
                <a:pos x="connsiteX33164" y="connsiteY33164"/>
              </a:cxn>
              <a:cxn ang="0">
                <a:pos x="connsiteX33165" y="connsiteY33165"/>
              </a:cxn>
              <a:cxn ang="0">
                <a:pos x="connsiteX33166" y="connsiteY33166"/>
              </a:cxn>
              <a:cxn ang="0">
                <a:pos x="connsiteX33167" y="connsiteY33167"/>
              </a:cxn>
              <a:cxn ang="0">
                <a:pos x="connsiteX33168" y="connsiteY33168"/>
              </a:cxn>
              <a:cxn ang="0">
                <a:pos x="connsiteX33169" y="connsiteY33169"/>
              </a:cxn>
              <a:cxn ang="0">
                <a:pos x="connsiteX33170" y="connsiteY33170"/>
              </a:cxn>
              <a:cxn ang="0">
                <a:pos x="connsiteX33171" y="connsiteY33171"/>
              </a:cxn>
              <a:cxn ang="0">
                <a:pos x="connsiteX33172" y="connsiteY33172"/>
              </a:cxn>
              <a:cxn ang="0">
                <a:pos x="connsiteX33173" y="connsiteY33173"/>
              </a:cxn>
              <a:cxn ang="0">
                <a:pos x="connsiteX33174" y="connsiteY33174"/>
              </a:cxn>
              <a:cxn ang="0">
                <a:pos x="connsiteX33175" y="connsiteY33175"/>
              </a:cxn>
              <a:cxn ang="0">
                <a:pos x="connsiteX33176" y="connsiteY33176"/>
              </a:cxn>
              <a:cxn ang="0">
                <a:pos x="connsiteX33177" y="connsiteY33177"/>
              </a:cxn>
              <a:cxn ang="0">
                <a:pos x="connsiteX33178" y="connsiteY33178"/>
              </a:cxn>
              <a:cxn ang="0">
                <a:pos x="connsiteX33179" y="connsiteY33179"/>
              </a:cxn>
              <a:cxn ang="0">
                <a:pos x="connsiteX33180" y="connsiteY33180"/>
              </a:cxn>
              <a:cxn ang="0">
                <a:pos x="connsiteX33181" y="connsiteY33181"/>
              </a:cxn>
              <a:cxn ang="0">
                <a:pos x="connsiteX33182" y="connsiteY33182"/>
              </a:cxn>
              <a:cxn ang="0">
                <a:pos x="connsiteX33183" y="connsiteY33183"/>
              </a:cxn>
              <a:cxn ang="0">
                <a:pos x="connsiteX33184" y="connsiteY33184"/>
              </a:cxn>
              <a:cxn ang="0">
                <a:pos x="connsiteX33185" y="connsiteY33185"/>
              </a:cxn>
              <a:cxn ang="0">
                <a:pos x="connsiteX33186" y="connsiteY33186"/>
              </a:cxn>
              <a:cxn ang="0">
                <a:pos x="connsiteX33187" y="connsiteY33187"/>
              </a:cxn>
              <a:cxn ang="0">
                <a:pos x="connsiteX33188" y="connsiteY33188"/>
              </a:cxn>
              <a:cxn ang="0">
                <a:pos x="connsiteX33189" y="connsiteY33189"/>
              </a:cxn>
              <a:cxn ang="0">
                <a:pos x="connsiteX33190" y="connsiteY33190"/>
              </a:cxn>
              <a:cxn ang="0">
                <a:pos x="connsiteX33191" y="connsiteY33191"/>
              </a:cxn>
              <a:cxn ang="0">
                <a:pos x="connsiteX33192" y="connsiteY33192"/>
              </a:cxn>
              <a:cxn ang="0">
                <a:pos x="connsiteX33193" y="connsiteY33193"/>
              </a:cxn>
              <a:cxn ang="0">
                <a:pos x="connsiteX33194" y="connsiteY33194"/>
              </a:cxn>
              <a:cxn ang="0">
                <a:pos x="connsiteX33195" y="connsiteY33195"/>
              </a:cxn>
              <a:cxn ang="0">
                <a:pos x="connsiteX33196" y="connsiteY33196"/>
              </a:cxn>
              <a:cxn ang="0">
                <a:pos x="connsiteX33197" y="connsiteY33197"/>
              </a:cxn>
              <a:cxn ang="0">
                <a:pos x="connsiteX33198" y="connsiteY33198"/>
              </a:cxn>
              <a:cxn ang="0">
                <a:pos x="connsiteX33199" y="connsiteY33199"/>
              </a:cxn>
              <a:cxn ang="0">
                <a:pos x="connsiteX33200" y="connsiteY33200"/>
              </a:cxn>
              <a:cxn ang="0">
                <a:pos x="connsiteX33201" y="connsiteY33201"/>
              </a:cxn>
              <a:cxn ang="0">
                <a:pos x="connsiteX33202" y="connsiteY33202"/>
              </a:cxn>
              <a:cxn ang="0">
                <a:pos x="connsiteX33203" y="connsiteY33203"/>
              </a:cxn>
              <a:cxn ang="0">
                <a:pos x="connsiteX33204" y="connsiteY33204"/>
              </a:cxn>
              <a:cxn ang="0">
                <a:pos x="connsiteX33205" y="connsiteY33205"/>
              </a:cxn>
              <a:cxn ang="0">
                <a:pos x="connsiteX33206" y="connsiteY33206"/>
              </a:cxn>
              <a:cxn ang="0">
                <a:pos x="connsiteX33207" y="connsiteY33207"/>
              </a:cxn>
              <a:cxn ang="0">
                <a:pos x="connsiteX33208" y="connsiteY33208"/>
              </a:cxn>
              <a:cxn ang="0">
                <a:pos x="connsiteX33209" y="connsiteY33209"/>
              </a:cxn>
              <a:cxn ang="0">
                <a:pos x="connsiteX33210" y="connsiteY33210"/>
              </a:cxn>
              <a:cxn ang="0">
                <a:pos x="connsiteX33211" y="connsiteY33211"/>
              </a:cxn>
              <a:cxn ang="0">
                <a:pos x="connsiteX33212" y="connsiteY33212"/>
              </a:cxn>
              <a:cxn ang="0">
                <a:pos x="connsiteX33213" y="connsiteY33213"/>
              </a:cxn>
              <a:cxn ang="0">
                <a:pos x="connsiteX33214" y="connsiteY33214"/>
              </a:cxn>
              <a:cxn ang="0">
                <a:pos x="connsiteX33215" y="connsiteY33215"/>
              </a:cxn>
              <a:cxn ang="0">
                <a:pos x="connsiteX33216" y="connsiteY33216"/>
              </a:cxn>
              <a:cxn ang="0">
                <a:pos x="connsiteX33217" y="connsiteY33217"/>
              </a:cxn>
              <a:cxn ang="0">
                <a:pos x="connsiteX33218" y="connsiteY33218"/>
              </a:cxn>
              <a:cxn ang="0">
                <a:pos x="connsiteX33219" y="connsiteY33219"/>
              </a:cxn>
              <a:cxn ang="0">
                <a:pos x="connsiteX33220" y="connsiteY33220"/>
              </a:cxn>
              <a:cxn ang="0">
                <a:pos x="connsiteX33221" y="connsiteY33221"/>
              </a:cxn>
              <a:cxn ang="0">
                <a:pos x="connsiteX33222" y="connsiteY33222"/>
              </a:cxn>
              <a:cxn ang="0">
                <a:pos x="connsiteX33223" y="connsiteY33223"/>
              </a:cxn>
              <a:cxn ang="0">
                <a:pos x="connsiteX33224" y="connsiteY33224"/>
              </a:cxn>
              <a:cxn ang="0">
                <a:pos x="connsiteX33225" y="connsiteY33225"/>
              </a:cxn>
              <a:cxn ang="0">
                <a:pos x="connsiteX33226" y="connsiteY33226"/>
              </a:cxn>
              <a:cxn ang="0">
                <a:pos x="connsiteX33227" y="connsiteY33227"/>
              </a:cxn>
              <a:cxn ang="0">
                <a:pos x="connsiteX33228" y="connsiteY33228"/>
              </a:cxn>
              <a:cxn ang="0">
                <a:pos x="connsiteX33229" y="connsiteY33229"/>
              </a:cxn>
              <a:cxn ang="0">
                <a:pos x="connsiteX33230" y="connsiteY33230"/>
              </a:cxn>
              <a:cxn ang="0">
                <a:pos x="connsiteX33231" y="connsiteY33231"/>
              </a:cxn>
              <a:cxn ang="0">
                <a:pos x="connsiteX33232" y="connsiteY33232"/>
              </a:cxn>
              <a:cxn ang="0">
                <a:pos x="connsiteX33233" y="connsiteY33233"/>
              </a:cxn>
              <a:cxn ang="0">
                <a:pos x="connsiteX33234" y="connsiteY33234"/>
              </a:cxn>
              <a:cxn ang="0">
                <a:pos x="connsiteX33235" y="connsiteY33235"/>
              </a:cxn>
              <a:cxn ang="0">
                <a:pos x="connsiteX33236" y="connsiteY33236"/>
              </a:cxn>
              <a:cxn ang="0">
                <a:pos x="connsiteX33237" y="connsiteY33237"/>
              </a:cxn>
              <a:cxn ang="0">
                <a:pos x="connsiteX33238" y="connsiteY33238"/>
              </a:cxn>
              <a:cxn ang="0">
                <a:pos x="connsiteX33239" y="connsiteY33239"/>
              </a:cxn>
              <a:cxn ang="0">
                <a:pos x="connsiteX33240" y="connsiteY33240"/>
              </a:cxn>
              <a:cxn ang="0">
                <a:pos x="connsiteX33241" y="connsiteY33241"/>
              </a:cxn>
              <a:cxn ang="0">
                <a:pos x="connsiteX33242" y="connsiteY33242"/>
              </a:cxn>
              <a:cxn ang="0">
                <a:pos x="connsiteX33243" y="connsiteY33243"/>
              </a:cxn>
              <a:cxn ang="0">
                <a:pos x="connsiteX33244" y="connsiteY33244"/>
              </a:cxn>
              <a:cxn ang="0">
                <a:pos x="connsiteX33245" y="connsiteY33245"/>
              </a:cxn>
              <a:cxn ang="0">
                <a:pos x="connsiteX33246" y="connsiteY33246"/>
              </a:cxn>
              <a:cxn ang="0">
                <a:pos x="connsiteX33247" y="connsiteY33247"/>
              </a:cxn>
              <a:cxn ang="0">
                <a:pos x="connsiteX33248" y="connsiteY33248"/>
              </a:cxn>
              <a:cxn ang="0">
                <a:pos x="connsiteX33249" y="connsiteY33249"/>
              </a:cxn>
              <a:cxn ang="0">
                <a:pos x="connsiteX33250" y="connsiteY33250"/>
              </a:cxn>
              <a:cxn ang="0">
                <a:pos x="connsiteX33251" y="connsiteY33251"/>
              </a:cxn>
              <a:cxn ang="0">
                <a:pos x="connsiteX33252" y="connsiteY33252"/>
              </a:cxn>
              <a:cxn ang="0">
                <a:pos x="connsiteX33253" y="connsiteY33253"/>
              </a:cxn>
              <a:cxn ang="0">
                <a:pos x="connsiteX33254" y="connsiteY33254"/>
              </a:cxn>
              <a:cxn ang="0">
                <a:pos x="connsiteX33255" y="connsiteY33255"/>
              </a:cxn>
              <a:cxn ang="0">
                <a:pos x="connsiteX33256" y="connsiteY33256"/>
              </a:cxn>
              <a:cxn ang="0">
                <a:pos x="connsiteX33257" y="connsiteY33257"/>
              </a:cxn>
              <a:cxn ang="0">
                <a:pos x="connsiteX33258" y="connsiteY33258"/>
              </a:cxn>
              <a:cxn ang="0">
                <a:pos x="connsiteX33259" y="connsiteY33259"/>
              </a:cxn>
              <a:cxn ang="0">
                <a:pos x="connsiteX33260" y="connsiteY33260"/>
              </a:cxn>
              <a:cxn ang="0">
                <a:pos x="connsiteX33261" y="connsiteY33261"/>
              </a:cxn>
              <a:cxn ang="0">
                <a:pos x="connsiteX33262" y="connsiteY33262"/>
              </a:cxn>
              <a:cxn ang="0">
                <a:pos x="connsiteX33263" y="connsiteY33263"/>
              </a:cxn>
              <a:cxn ang="0">
                <a:pos x="connsiteX33264" y="connsiteY33264"/>
              </a:cxn>
              <a:cxn ang="0">
                <a:pos x="connsiteX33265" y="connsiteY33265"/>
              </a:cxn>
              <a:cxn ang="0">
                <a:pos x="connsiteX33266" y="connsiteY33266"/>
              </a:cxn>
              <a:cxn ang="0">
                <a:pos x="connsiteX33267" y="connsiteY33267"/>
              </a:cxn>
              <a:cxn ang="0">
                <a:pos x="connsiteX33268" y="connsiteY33268"/>
              </a:cxn>
              <a:cxn ang="0">
                <a:pos x="connsiteX33269" y="connsiteY33269"/>
              </a:cxn>
              <a:cxn ang="0">
                <a:pos x="connsiteX33270" y="connsiteY33270"/>
              </a:cxn>
              <a:cxn ang="0">
                <a:pos x="connsiteX33271" y="connsiteY33271"/>
              </a:cxn>
              <a:cxn ang="0">
                <a:pos x="connsiteX33272" y="connsiteY33272"/>
              </a:cxn>
              <a:cxn ang="0">
                <a:pos x="connsiteX33273" y="connsiteY33273"/>
              </a:cxn>
              <a:cxn ang="0">
                <a:pos x="connsiteX33274" y="connsiteY33274"/>
              </a:cxn>
              <a:cxn ang="0">
                <a:pos x="connsiteX33275" y="connsiteY33275"/>
              </a:cxn>
              <a:cxn ang="0">
                <a:pos x="connsiteX33276" y="connsiteY33276"/>
              </a:cxn>
              <a:cxn ang="0">
                <a:pos x="connsiteX33277" y="connsiteY33277"/>
              </a:cxn>
              <a:cxn ang="0">
                <a:pos x="connsiteX33278" y="connsiteY33278"/>
              </a:cxn>
              <a:cxn ang="0">
                <a:pos x="connsiteX33279" y="connsiteY33279"/>
              </a:cxn>
              <a:cxn ang="0">
                <a:pos x="connsiteX33280" y="connsiteY33280"/>
              </a:cxn>
              <a:cxn ang="0">
                <a:pos x="connsiteX33281" y="connsiteY33281"/>
              </a:cxn>
              <a:cxn ang="0">
                <a:pos x="connsiteX33282" y="connsiteY33282"/>
              </a:cxn>
              <a:cxn ang="0">
                <a:pos x="connsiteX33283" y="connsiteY33283"/>
              </a:cxn>
              <a:cxn ang="0">
                <a:pos x="connsiteX33284" y="connsiteY33284"/>
              </a:cxn>
              <a:cxn ang="0">
                <a:pos x="connsiteX33285" y="connsiteY33285"/>
              </a:cxn>
              <a:cxn ang="0">
                <a:pos x="connsiteX33286" y="connsiteY33286"/>
              </a:cxn>
              <a:cxn ang="0">
                <a:pos x="connsiteX33287" y="connsiteY33287"/>
              </a:cxn>
              <a:cxn ang="0">
                <a:pos x="connsiteX33288" y="connsiteY33288"/>
              </a:cxn>
              <a:cxn ang="0">
                <a:pos x="connsiteX33289" y="connsiteY33289"/>
              </a:cxn>
              <a:cxn ang="0">
                <a:pos x="connsiteX33290" y="connsiteY33290"/>
              </a:cxn>
              <a:cxn ang="0">
                <a:pos x="connsiteX33291" y="connsiteY33291"/>
              </a:cxn>
              <a:cxn ang="0">
                <a:pos x="connsiteX33292" y="connsiteY33292"/>
              </a:cxn>
              <a:cxn ang="0">
                <a:pos x="connsiteX33293" y="connsiteY33293"/>
              </a:cxn>
              <a:cxn ang="0">
                <a:pos x="connsiteX33294" y="connsiteY33294"/>
              </a:cxn>
              <a:cxn ang="0">
                <a:pos x="connsiteX33295" y="connsiteY33295"/>
              </a:cxn>
              <a:cxn ang="0">
                <a:pos x="connsiteX33296" y="connsiteY33296"/>
              </a:cxn>
              <a:cxn ang="0">
                <a:pos x="connsiteX33297" y="connsiteY33297"/>
              </a:cxn>
              <a:cxn ang="0">
                <a:pos x="connsiteX33298" y="connsiteY33298"/>
              </a:cxn>
              <a:cxn ang="0">
                <a:pos x="connsiteX33299" y="connsiteY33299"/>
              </a:cxn>
              <a:cxn ang="0">
                <a:pos x="connsiteX33300" y="connsiteY33300"/>
              </a:cxn>
              <a:cxn ang="0">
                <a:pos x="connsiteX33301" y="connsiteY33301"/>
              </a:cxn>
              <a:cxn ang="0">
                <a:pos x="connsiteX33302" y="connsiteY33302"/>
              </a:cxn>
              <a:cxn ang="0">
                <a:pos x="connsiteX33303" y="connsiteY33303"/>
              </a:cxn>
              <a:cxn ang="0">
                <a:pos x="connsiteX33304" y="connsiteY33304"/>
              </a:cxn>
              <a:cxn ang="0">
                <a:pos x="connsiteX33305" y="connsiteY33305"/>
              </a:cxn>
              <a:cxn ang="0">
                <a:pos x="connsiteX33306" y="connsiteY33306"/>
              </a:cxn>
              <a:cxn ang="0">
                <a:pos x="connsiteX33307" y="connsiteY33307"/>
              </a:cxn>
              <a:cxn ang="0">
                <a:pos x="connsiteX33308" y="connsiteY33308"/>
              </a:cxn>
              <a:cxn ang="0">
                <a:pos x="connsiteX33309" y="connsiteY33309"/>
              </a:cxn>
              <a:cxn ang="0">
                <a:pos x="connsiteX33310" y="connsiteY33310"/>
              </a:cxn>
              <a:cxn ang="0">
                <a:pos x="connsiteX33311" y="connsiteY33311"/>
              </a:cxn>
              <a:cxn ang="0">
                <a:pos x="connsiteX33312" y="connsiteY33312"/>
              </a:cxn>
              <a:cxn ang="0">
                <a:pos x="connsiteX33313" y="connsiteY33313"/>
              </a:cxn>
              <a:cxn ang="0">
                <a:pos x="connsiteX33314" y="connsiteY33314"/>
              </a:cxn>
              <a:cxn ang="0">
                <a:pos x="connsiteX33315" y="connsiteY33315"/>
              </a:cxn>
              <a:cxn ang="0">
                <a:pos x="connsiteX33316" y="connsiteY33316"/>
              </a:cxn>
              <a:cxn ang="0">
                <a:pos x="connsiteX33317" y="connsiteY33317"/>
              </a:cxn>
              <a:cxn ang="0">
                <a:pos x="connsiteX33318" y="connsiteY33318"/>
              </a:cxn>
              <a:cxn ang="0">
                <a:pos x="connsiteX33319" y="connsiteY33319"/>
              </a:cxn>
              <a:cxn ang="0">
                <a:pos x="connsiteX33320" y="connsiteY33320"/>
              </a:cxn>
              <a:cxn ang="0">
                <a:pos x="connsiteX33321" y="connsiteY33321"/>
              </a:cxn>
              <a:cxn ang="0">
                <a:pos x="connsiteX33322" y="connsiteY33322"/>
              </a:cxn>
              <a:cxn ang="0">
                <a:pos x="connsiteX33323" y="connsiteY33323"/>
              </a:cxn>
              <a:cxn ang="0">
                <a:pos x="connsiteX33324" y="connsiteY33324"/>
              </a:cxn>
              <a:cxn ang="0">
                <a:pos x="connsiteX33325" y="connsiteY33325"/>
              </a:cxn>
              <a:cxn ang="0">
                <a:pos x="connsiteX33326" y="connsiteY33326"/>
              </a:cxn>
              <a:cxn ang="0">
                <a:pos x="connsiteX33327" y="connsiteY33327"/>
              </a:cxn>
              <a:cxn ang="0">
                <a:pos x="connsiteX33328" y="connsiteY33328"/>
              </a:cxn>
              <a:cxn ang="0">
                <a:pos x="connsiteX33329" y="connsiteY33329"/>
              </a:cxn>
              <a:cxn ang="0">
                <a:pos x="connsiteX33330" y="connsiteY33330"/>
              </a:cxn>
              <a:cxn ang="0">
                <a:pos x="connsiteX33331" y="connsiteY33331"/>
              </a:cxn>
              <a:cxn ang="0">
                <a:pos x="connsiteX33332" y="connsiteY33332"/>
              </a:cxn>
              <a:cxn ang="0">
                <a:pos x="connsiteX33333" y="connsiteY33333"/>
              </a:cxn>
              <a:cxn ang="0">
                <a:pos x="connsiteX33334" y="connsiteY33334"/>
              </a:cxn>
              <a:cxn ang="0">
                <a:pos x="connsiteX33335" y="connsiteY33335"/>
              </a:cxn>
              <a:cxn ang="0">
                <a:pos x="connsiteX33336" y="connsiteY33336"/>
              </a:cxn>
              <a:cxn ang="0">
                <a:pos x="connsiteX33337" y="connsiteY33337"/>
              </a:cxn>
              <a:cxn ang="0">
                <a:pos x="connsiteX33338" y="connsiteY33338"/>
              </a:cxn>
              <a:cxn ang="0">
                <a:pos x="connsiteX33339" y="connsiteY33339"/>
              </a:cxn>
              <a:cxn ang="0">
                <a:pos x="connsiteX33340" y="connsiteY33340"/>
              </a:cxn>
              <a:cxn ang="0">
                <a:pos x="connsiteX33341" y="connsiteY33341"/>
              </a:cxn>
              <a:cxn ang="0">
                <a:pos x="connsiteX33342" y="connsiteY33342"/>
              </a:cxn>
              <a:cxn ang="0">
                <a:pos x="connsiteX33343" y="connsiteY33343"/>
              </a:cxn>
              <a:cxn ang="0">
                <a:pos x="connsiteX33344" y="connsiteY33344"/>
              </a:cxn>
              <a:cxn ang="0">
                <a:pos x="connsiteX33345" y="connsiteY33345"/>
              </a:cxn>
              <a:cxn ang="0">
                <a:pos x="connsiteX33346" y="connsiteY33346"/>
              </a:cxn>
              <a:cxn ang="0">
                <a:pos x="connsiteX33347" y="connsiteY33347"/>
              </a:cxn>
              <a:cxn ang="0">
                <a:pos x="connsiteX33348" y="connsiteY33348"/>
              </a:cxn>
              <a:cxn ang="0">
                <a:pos x="connsiteX33349" y="connsiteY33349"/>
              </a:cxn>
              <a:cxn ang="0">
                <a:pos x="connsiteX33350" y="connsiteY33350"/>
              </a:cxn>
              <a:cxn ang="0">
                <a:pos x="connsiteX33351" y="connsiteY33351"/>
              </a:cxn>
              <a:cxn ang="0">
                <a:pos x="connsiteX33352" y="connsiteY33352"/>
              </a:cxn>
              <a:cxn ang="0">
                <a:pos x="connsiteX33353" y="connsiteY33353"/>
              </a:cxn>
              <a:cxn ang="0">
                <a:pos x="connsiteX33354" y="connsiteY33354"/>
              </a:cxn>
              <a:cxn ang="0">
                <a:pos x="connsiteX33355" y="connsiteY33355"/>
              </a:cxn>
              <a:cxn ang="0">
                <a:pos x="connsiteX33356" y="connsiteY33356"/>
              </a:cxn>
              <a:cxn ang="0">
                <a:pos x="connsiteX33357" y="connsiteY33357"/>
              </a:cxn>
              <a:cxn ang="0">
                <a:pos x="connsiteX33358" y="connsiteY33358"/>
              </a:cxn>
              <a:cxn ang="0">
                <a:pos x="connsiteX33359" y="connsiteY33359"/>
              </a:cxn>
              <a:cxn ang="0">
                <a:pos x="connsiteX33360" y="connsiteY33360"/>
              </a:cxn>
              <a:cxn ang="0">
                <a:pos x="connsiteX33361" y="connsiteY33361"/>
              </a:cxn>
              <a:cxn ang="0">
                <a:pos x="connsiteX33362" y="connsiteY33362"/>
              </a:cxn>
              <a:cxn ang="0">
                <a:pos x="connsiteX33363" y="connsiteY33363"/>
              </a:cxn>
              <a:cxn ang="0">
                <a:pos x="connsiteX33364" y="connsiteY33364"/>
              </a:cxn>
              <a:cxn ang="0">
                <a:pos x="connsiteX33365" y="connsiteY33365"/>
              </a:cxn>
              <a:cxn ang="0">
                <a:pos x="connsiteX33366" y="connsiteY33366"/>
              </a:cxn>
              <a:cxn ang="0">
                <a:pos x="connsiteX33367" y="connsiteY33367"/>
              </a:cxn>
              <a:cxn ang="0">
                <a:pos x="connsiteX33368" y="connsiteY33368"/>
              </a:cxn>
              <a:cxn ang="0">
                <a:pos x="connsiteX33369" y="connsiteY33369"/>
              </a:cxn>
              <a:cxn ang="0">
                <a:pos x="connsiteX33370" y="connsiteY33370"/>
              </a:cxn>
              <a:cxn ang="0">
                <a:pos x="connsiteX33371" y="connsiteY33371"/>
              </a:cxn>
              <a:cxn ang="0">
                <a:pos x="connsiteX33372" y="connsiteY33372"/>
              </a:cxn>
              <a:cxn ang="0">
                <a:pos x="connsiteX33373" y="connsiteY33373"/>
              </a:cxn>
              <a:cxn ang="0">
                <a:pos x="connsiteX33374" y="connsiteY33374"/>
              </a:cxn>
              <a:cxn ang="0">
                <a:pos x="connsiteX33375" y="connsiteY33375"/>
              </a:cxn>
              <a:cxn ang="0">
                <a:pos x="connsiteX33376" y="connsiteY33376"/>
              </a:cxn>
              <a:cxn ang="0">
                <a:pos x="connsiteX33377" y="connsiteY33377"/>
              </a:cxn>
              <a:cxn ang="0">
                <a:pos x="connsiteX33378" y="connsiteY33378"/>
              </a:cxn>
              <a:cxn ang="0">
                <a:pos x="connsiteX33379" y="connsiteY33379"/>
              </a:cxn>
              <a:cxn ang="0">
                <a:pos x="connsiteX33380" y="connsiteY33380"/>
              </a:cxn>
              <a:cxn ang="0">
                <a:pos x="connsiteX33381" y="connsiteY33381"/>
              </a:cxn>
              <a:cxn ang="0">
                <a:pos x="connsiteX33382" y="connsiteY33382"/>
              </a:cxn>
              <a:cxn ang="0">
                <a:pos x="connsiteX33383" y="connsiteY33383"/>
              </a:cxn>
              <a:cxn ang="0">
                <a:pos x="connsiteX33384" y="connsiteY33384"/>
              </a:cxn>
              <a:cxn ang="0">
                <a:pos x="connsiteX33385" y="connsiteY33385"/>
              </a:cxn>
              <a:cxn ang="0">
                <a:pos x="connsiteX33386" y="connsiteY33386"/>
              </a:cxn>
              <a:cxn ang="0">
                <a:pos x="connsiteX33387" y="connsiteY33387"/>
              </a:cxn>
              <a:cxn ang="0">
                <a:pos x="connsiteX33388" y="connsiteY33388"/>
              </a:cxn>
              <a:cxn ang="0">
                <a:pos x="connsiteX33389" y="connsiteY33389"/>
              </a:cxn>
              <a:cxn ang="0">
                <a:pos x="connsiteX33390" y="connsiteY33390"/>
              </a:cxn>
              <a:cxn ang="0">
                <a:pos x="connsiteX33391" y="connsiteY33391"/>
              </a:cxn>
              <a:cxn ang="0">
                <a:pos x="connsiteX33392" y="connsiteY33392"/>
              </a:cxn>
              <a:cxn ang="0">
                <a:pos x="connsiteX33393" y="connsiteY33393"/>
              </a:cxn>
              <a:cxn ang="0">
                <a:pos x="connsiteX33394" y="connsiteY33394"/>
              </a:cxn>
              <a:cxn ang="0">
                <a:pos x="connsiteX33395" y="connsiteY33395"/>
              </a:cxn>
              <a:cxn ang="0">
                <a:pos x="connsiteX33396" y="connsiteY33396"/>
              </a:cxn>
              <a:cxn ang="0">
                <a:pos x="connsiteX33397" y="connsiteY33397"/>
              </a:cxn>
              <a:cxn ang="0">
                <a:pos x="connsiteX33398" y="connsiteY33398"/>
              </a:cxn>
              <a:cxn ang="0">
                <a:pos x="connsiteX33399" y="connsiteY33399"/>
              </a:cxn>
              <a:cxn ang="0">
                <a:pos x="connsiteX33400" y="connsiteY33400"/>
              </a:cxn>
              <a:cxn ang="0">
                <a:pos x="connsiteX33401" y="connsiteY33401"/>
              </a:cxn>
              <a:cxn ang="0">
                <a:pos x="connsiteX33402" y="connsiteY33402"/>
              </a:cxn>
              <a:cxn ang="0">
                <a:pos x="connsiteX33403" y="connsiteY33403"/>
              </a:cxn>
              <a:cxn ang="0">
                <a:pos x="connsiteX33404" y="connsiteY33404"/>
              </a:cxn>
              <a:cxn ang="0">
                <a:pos x="connsiteX33405" y="connsiteY33405"/>
              </a:cxn>
              <a:cxn ang="0">
                <a:pos x="connsiteX33406" y="connsiteY33406"/>
              </a:cxn>
              <a:cxn ang="0">
                <a:pos x="connsiteX33407" y="connsiteY33407"/>
              </a:cxn>
              <a:cxn ang="0">
                <a:pos x="connsiteX33408" y="connsiteY33408"/>
              </a:cxn>
              <a:cxn ang="0">
                <a:pos x="connsiteX33409" y="connsiteY33409"/>
              </a:cxn>
              <a:cxn ang="0">
                <a:pos x="connsiteX33410" y="connsiteY33410"/>
              </a:cxn>
              <a:cxn ang="0">
                <a:pos x="connsiteX33411" y="connsiteY33411"/>
              </a:cxn>
              <a:cxn ang="0">
                <a:pos x="connsiteX33412" y="connsiteY33412"/>
              </a:cxn>
              <a:cxn ang="0">
                <a:pos x="connsiteX33413" y="connsiteY33413"/>
              </a:cxn>
              <a:cxn ang="0">
                <a:pos x="connsiteX33414" y="connsiteY33414"/>
              </a:cxn>
              <a:cxn ang="0">
                <a:pos x="connsiteX33415" y="connsiteY33415"/>
              </a:cxn>
              <a:cxn ang="0">
                <a:pos x="connsiteX33416" y="connsiteY33416"/>
              </a:cxn>
              <a:cxn ang="0">
                <a:pos x="connsiteX33417" y="connsiteY33417"/>
              </a:cxn>
              <a:cxn ang="0">
                <a:pos x="connsiteX33418" y="connsiteY33418"/>
              </a:cxn>
              <a:cxn ang="0">
                <a:pos x="connsiteX33419" y="connsiteY33419"/>
              </a:cxn>
              <a:cxn ang="0">
                <a:pos x="connsiteX33420" y="connsiteY33420"/>
              </a:cxn>
              <a:cxn ang="0">
                <a:pos x="connsiteX33421" y="connsiteY33421"/>
              </a:cxn>
              <a:cxn ang="0">
                <a:pos x="connsiteX33422" y="connsiteY33422"/>
              </a:cxn>
              <a:cxn ang="0">
                <a:pos x="connsiteX33423" y="connsiteY33423"/>
              </a:cxn>
              <a:cxn ang="0">
                <a:pos x="connsiteX33424" y="connsiteY33424"/>
              </a:cxn>
              <a:cxn ang="0">
                <a:pos x="connsiteX33425" y="connsiteY33425"/>
              </a:cxn>
              <a:cxn ang="0">
                <a:pos x="connsiteX33426" y="connsiteY33426"/>
              </a:cxn>
              <a:cxn ang="0">
                <a:pos x="connsiteX33427" y="connsiteY33427"/>
              </a:cxn>
              <a:cxn ang="0">
                <a:pos x="connsiteX33428" y="connsiteY33428"/>
              </a:cxn>
              <a:cxn ang="0">
                <a:pos x="connsiteX33429" y="connsiteY33429"/>
              </a:cxn>
              <a:cxn ang="0">
                <a:pos x="connsiteX33430" y="connsiteY33430"/>
              </a:cxn>
              <a:cxn ang="0">
                <a:pos x="connsiteX33431" y="connsiteY33431"/>
              </a:cxn>
              <a:cxn ang="0">
                <a:pos x="connsiteX33432" y="connsiteY33432"/>
              </a:cxn>
              <a:cxn ang="0">
                <a:pos x="connsiteX33433" y="connsiteY33433"/>
              </a:cxn>
              <a:cxn ang="0">
                <a:pos x="connsiteX33434" y="connsiteY33434"/>
              </a:cxn>
              <a:cxn ang="0">
                <a:pos x="connsiteX33435" y="connsiteY33435"/>
              </a:cxn>
              <a:cxn ang="0">
                <a:pos x="connsiteX33436" y="connsiteY33436"/>
              </a:cxn>
              <a:cxn ang="0">
                <a:pos x="connsiteX33437" y="connsiteY33437"/>
              </a:cxn>
              <a:cxn ang="0">
                <a:pos x="connsiteX33438" y="connsiteY33438"/>
              </a:cxn>
              <a:cxn ang="0">
                <a:pos x="connsiteX33439" y="connsiteY33439"/>
              </a:cxn>
              <a:cxn ang="0">
                <a:pos x="connsiteX33440" y="connsiteY33440"/>
              </a:cxn>
              <a:cxn ang="0">
                <a:pos x="connsiteX33441" y="connsiteY33441"/>
              </a:cxn>
              <a:cxn ang="0">
                <a:pos x="connsiteX33442" y="connsiteY33442"/>
              </a:cxn>
              <a:cxn ang="0">
                <a:pos x="connsiteX33443" y="connsiteY33443"/>
              </a:cxn>
              <a:cxn ang="0">
                <a:pos x="connsiteX33444" y="connsiteY33444"/>
              </a:cxn>
              <a:cxn ang="0">
                <a:pos x="connsiteX33445" y="connsiteY33445"/>
              </a:cxn>
              <a:cxn ang="0">
                <a:pos x="connsiteX33446" y="connsiteY33446"/>
              </a:cxn>
              <a:cxn ang="0">
                <a:pos x="connsiteX33447" y="connsiteY33447"/>
              </a:cxn>
              <a:cxn ang="0">
                <a:pos x="connsiteX33448" y="connsiteY33448"/>
              </a:cxn>
              <a:cxn ang="0">
                <a:pos x="connsiteX33449" y="connsiteY33449"/>
              </a:cxn>
              <a:cxn ang="0">
                <a:pos x="connsiteX33450" y="connsiteY33450"/>
              </a:cxn>
              <a:cxn ang="0">
                <a:pos x="connsiteX33451" y="connsiteY33451"/>
              </a:cxn>
              <a:cxn ang="0">
                <a:pos x="connsiteX33452" y="connsiteY33452"/>
              </a:cxn>
              <a:cxn ang="0">
                <a:pos x="connsiteX33453" y="connsiteY33453"/>
              </a:cxn>
              <a:cxn ang="0">
                <a:pos x="connsiteX33454" y="connsiteY33454"/>
              </a:cxn>
              <a:cxn ang="0">
                <a:pos x="connsiteX33455" y="connsiteY33455"/>
              </a:cxn>
              <a:cxn ang="0">
                <a:pos x="connsiteX33456" y="connsiteY33456"/>
              </a:cxn>
              <a:cxn ang="0">
                <a:pos x="connsiteX33457" y="connsiteY33457"/>
              </a:cxn>
              <a:cxn ang="0">
                <a:pos x="connsiteX33458" y="connsiteY33458"/>
              </a:cxn>
              <a:cxn ang="0">
                <a:pos x="connsiteX33459" y="connsiteY33459"/>
              </a:cxn>
              <a:cxn ang="0">
                <a:pos x="connsiteX33460" y="connsiteY33460"/>
              </a:cxn>
              <a:cxn ang="0">
                <a:pos x="connsiteX33461" y="connsiteY33461"/>
              </a:cxn>
              <a:cxn ang="0">
                <a:pos x="connsiteX33462" y="connsiteY33462"/>
              </a:cxn>
              <a:cxn ang="0">
                <a:pos x="connsiteX33463" y="connsiteY33463"/>
              </a:cxn>
              <a:cxn ang="0">
                <a:pos x="connsiteX33464" y="connsiteY33464"/>
              </a:cxn>
              <a:cxn ang="0">
                <a:pos x="connsiteX33465" y="connsiteY33465"/>
              </a:cxn>
              <a:cxn ang="0">
                <a:pos x="connsiteX33466" y="connsiteY33466"/>
              </a:cxn>
              <a:cxn ang="0">
                <a:pos x="connsiteX33467" y="connsiteY33467"/>
              </a:cxn>
              <a:cxn ang="0">
                <a:pos x="connsiteX33468" y="connsiteY33468"/>
              </a:cxn>
              <a:cxn ang="0">
                <a:pos x="connsiteX33469" y="connsiteY33469"/>
              </a:cxn>
              <a:cxn ang="0">
                <a:pos x="connsiteX33470" y="connsiteY33470"/>
              </a:cxn>
              <a:cxn ang="0">
                <a:pos x="connsiteX33471" y="connsiteY33471"/>
              </a:cxn>
              <a:cxn ang="0">
                <a:pos x="connsiteX33472" y="connsiteY33472"/>
              </a:cxn>
              <a:cxn ang="0">
                <a:pos x="connsiteX33473" y="connsiteY33473"/>
              </a:cxn>
              <a:cxn ang="0">
                <a:pos x="connsiteX33474" y="connsiteY33474"/>
              </a:cxn>
              <a:cxn ang="0">
                <a:pos x="connsiteX33475" y="connsiteY33475"/>
              </a:cxn>
              <a:cxn ang="0">
                <a:pos x="connsiteX33476" y="connsiteY33476"/>
              </a:cxn>
              <a:cxn ang="0">
                <a:pos x="connsiteX33477" y="connsiteY33477"/>
              </a:cxn>
              <a:cxn ang="0">
                <a:pos x="connsiteX33478" y="connsiteY33478"/>
              </a:cxn>
              <a:cxn ang="0">
                <a:pos x="connsiteX33479" y="connsiteY33479"/>
              </a:cxn>
              <a:cxn ang="0">
                <a:pos x="connsiteX33480" y="connsiteY33480"/>
              </a:cxn>
              <a:cxn ang="0">
                <a:pos x="connsiteX33481" y="connsiteY33481"/>
              </a:cxn>
              <a:cxn ang="0">
                <a:pos x="connsiteX33482" y="connsiteY33482"/>
              </a:cxn>
              <a:cxn ang="0">
                <a:pos x="connsiteX33483" y="connsiteY33483"/>
              </a:cxn>
              <a:cxn ang="0">
                <a:pos x="connsiteX33484" y="connsiteY33484"/>
              </a:cxn>
              <a:cxn ang="0">
                <a:pos x="connsiteX33485" y="connsiteY33485"/>
              </a:cxn>
              <a:cxn ang="0">
                <a:pos x="connsiteX33486" y="connsiteY33486"/>
              </a:cxn>
              <a:cxn ang="0">
                <a:pos x="connsiteX33487" y="connsiteY33487"/>
              </a:cxn>
              <a:cxn ang="0">
                <a:pos x="connsiteX33488" y="connsiteY33488"/>
              </a:cxn>
              <a:cxn ang="0">
                <a:pos x="connsiteX33489" y="connsiteY33489"/>
              </a:cxn>
              <a:cxn ang="0">
                <a:pos x="connsiteX33490" y="connsiteY33490"/>
              </a:cxn>
              <a:cxn ang="0">
                <a:pos x="connsiteX33491" y="connsiteY33491"/>
              </a:cxn>
              <a:cxn ang="0">
                <a:pos x="connsiteX33492" y="connsiteY33492"/>
              </a:cxn>
              <a:cxn ang="0">
                <a:pos x="connsiteX33493" y="connsiteY33493"/>
              </a:cxn>
              <a:cxn ang="0">
                <a:pos x="connsiteX33494" y="connsiteY33494"/>
              </a:cxn>
              <a:cxn ang="0">
                <a:pos x="connsiteX33495" y="connsiteY33495"/>
              </a:cxn>
              <a:cxn ang="0">
                <a:pos x="connsiteX33496" y="connsiteY33496"/>
              </a:cxn>
              <a:cxn ang="0">
                <a:pos x="connsiteX33497" y="connsiteY33497"/>
              </a:cxn>
              <a:cxn ang="0">
                <a:pos x="connsiteX33498" y="connsiteY33498"/>
              </a:cxn>
              <a:cxn ang="0">
                <a:pos x="connsiteX33499" y="connsiteY33499"/>
              </a:cxn>
              <a:cxn ang="0">
                <a:pos x="connsiteX33500" y="connsiteY33500"/>
              </a:cxn>
              <a:cxn ang="0">
                <a:pos x="connsiteX33501" y="connsiteY33501"/>
              </a:cxn>
              <a:cxn ang="0">
                <a:pos x="connsiteX33502" y="connsiteY33502"/>
              </a:cxn>
              <a:cxn ang="0">
                <a:pos x="connsiteX33503" y="connsiteY33503"/>
              </a:cxn>
              <a:cxn ang="0">
                <a:pos x="connsiteX33504" y="connsiteY33504"/>
              </a:cxn>
              <a:cxn ang="0">
                <a:pos x="connsiteX33505" y="connsiteY33505"/>
              </a:cxn>
              <a:cxn ang="0">
                <a:pos x="connsiteX33506" y="connsiteY33506"/>
              </a:cxn>
              <a:cxn ang="0">
                <a:pos x="connsiteX33507" y="connsiteY33507"/>
              </a:cxn>
              <a:cxn ang="0">
                <a:pos x="connsiteX33508" y="connsiteY33508"/>
              </a:cxn>
              <a:cxn ang="0">
                <a:pos x="connsiteX33509" y="connsiteY33509"/>
              </a:cxn>
              <a:cxn ang="0">
                <a:pos x="connsiteX33510" y="connsiteY33510"/>
              </a:cxn>
              <a:cxn ang="0">
                <a:pos x="connsiteX33511" y="connsiteY33511"/>
              </a:cxn>
              <a:cxn ang="0">
                <a:pos x="connsiteX33512" y="connsiteY33512"/>
              </a:cxn>
              <a:cxn ang="0">
                <a:pos x="connsiteX33513" y="connsiteY33513"/>
              </a:cxn>
              <a:cxn ang="0">
                <a:pos x="connsiteX33514" y="connsiteY33514"/>
              </a:cxn>
              <a:cxn ang="0">
                <a:pos x="connsiteX33515" y="connsiteY33515"/>
              </a:cxn>
              <a:cxn ang="0">
                <a:pos x="connsiteX33516" y="connsiteY33516"/>
              </a:cxn>
              <a:cxn ang="0">
                <a:pos x="connsiteX33517" y="connsiteY33517"/>
              </a:cxn>
              <a:cxn ang="0">
                <a:pos x="connsiteX33518" y="connsiteY33518"/>
              </a:cxn>
              <a:cxn ang="0">
                <a:pos x="connsiteX33519" y="connsiteY33519"/>
              </a:cxn>
              <a:cxn ang="0">
                <a:pos x="connsiteX33520" y="connsiteY33520"/>
              </a:cxn>
              <a:cxn ang="0">
                <a:pos x="connsiteX33521" y="connsiteY33521"/>
              </a:cxn>
              <a:cxn ang="0">
                <a:pos x="connsiteX33522" y="connsiteY33522"/>
              </a:cxn>
              <a:cxn ang="0">
                <a:pos x="connsiteX33523" y="connsiteY33523"/>
              </a:cxn>
              <a:cxn ang="0">
                <a:pos x="connsiteX33524" y="connsiteY33524"/>
              </a:cxn>
              <a:cxn ang="0">
                <a:pos x="connsiteX33525" y="connsiteY33525"/>
              </a:cxn>
              <a:cxn ang="0">
                <a:pos x="connsiteX33526" y="connsiteY33526"/>
              </a:cxn>
              <a:cxn ang="0">
                <a:pos x="connsiteX33527" y="connsiteY33527"/>
              </a:cxn>
              <a:cxn ang="0">
                <a:pos x="connsiteX33528" y="connsiteY33528"/>
              </a:cxn>
              <a:cxn ang="0">
                <a:pos x="connsiteX33529" y="connsiteY33529"/>
              </a:cxn>
              <a:cxn ang="0">
                <a:pos x="connsiteX33530" y="connsiteY33530"/>
              </a:cxn>
              <a:cxn ang="0">
                <a:pos x="connsiteX33531" y="connsiteY33531"/>
              </a:cxn>
              <a:cxn ang="0">
                <a:pos x="connsiteX33532" y="connsiteY33532"/>
              </a:cxn>
              <a:cxn ang="0">
                <a:pos x="connsiteX33533" y="connsiteY33533"/>
              </a:cxn>
              <a:cxn ang="0">
                <a:pos x="connsiteX33534" y="connsiteY33534"/>
              </a:cxn>
              <a:cxn ang="0">
                <a:pos x="connsiteX33535" y="connsiteY33535"/>
              </a:cxn>
              <a:cxn ang="0">
                <a:pos x="connsiteX33536" y="connsiteY33536"/>
              </a:cxn>
              <a:cxn ang="0">
                <a:pos x="connsiteX33537" y="connsiteY33537"/>
              </a:cxn>
              <a:cxn ang="0">
                <a:pos x="connsiteX33538" y="connsiteY33538"/>
              </a:cxn>
              <a:cxn ang="0">
                <a:pos x="connsiteX33539" y="connsiteY33539"/>
              </a:cxn>
              <a:cxn ang="0">
                <a:pos x="connsiteX33540" y="connsiteY33540"/>
              </a:cxn>
              <a:cxn ang="0">
                <a:pos x="connsiteX33541" y="connsiteY33541"/>
              </a:cxn>
              <a:cxn ang="0">
                <a:pos x="connsiteX33542" y="connsiteY33542"/>
              </a:cxn>
              <a:cxn ang="0">
                <a:pos x="connsiteX33543" y="connsiteY33543"/>
              </a:cxn>
              <a:cxn ang="0">
                <a:pos x="connsiteX33544" y="connsiteY33544"/>
              </a:cxn>
              <a:cxn ang="0">
                <a:pos x="connsiteX33545" y="connsiteY33545"/>
              </a:cxn>
              <a:cxn ang="0">
                <a:pos x="connsiteX33546" y="connsiteY33546"/>
              </a:cxn>
              <a:cxn ang="0">
                <a:pos x="connsiteX33547" y="connsiteY33547"/>
              </a:cxn>
              <a:cxn ang="0">
                <a:pos x="connsiteX33548" y="connsiteY33548"/>
              </a:cxn>
              <a:cxn ang="0">
                <a:pos x="connsiteX33549" y="connsiteY33549"/>
              </a:cxn>
              <a:cxn ang="0">
                <a:pos x="connsiteX33550" y="connsiteY33550"/>
              </a:cxn>
              <a:cxn ang="0">
                <a:pos x="connsiteX33551" y="connsiteY33551"/>
              </a:cxn>
              <a:cxn ang="0">
                <a:pos x="connsiteX33552" y="connsiteY33552"/>
              </a:cxn>
              <a:cxn ang="0">
                <a:pos x="connsiteX33553" y="connsiteY33553"/>
              </a:cxn>
              <a:cxn ang="0">
                <a:pos x="connsiteX33554" y="connsiteY33554"/>
              </a:cxn>
              <a:cxn ang="0">
                <a:pos x="connsiteX33555" y="connsiteY33555"/>
              </a:cxn>
              <a:cxn ang="0">
                <a:pos x="connsiteX33556" y="connsiteY33556"/>
              </a:cxn>
              <a:cxn ang="0">
                <a:pos x="connsiteX33557" y="connsiteY33557"/>
              </a:cxn>
              <a:cxn ang="0">
                <a:pos x="connsiteX33558" y="connsiteY33558"/>
              </a:cxn>
              <a:cxn ang="0">
                <a:pos x="connsiteX33559" y="connsiteY33559"/>
              </a:cxn>
              <a:cxn ang="0">
                <a:pos x="connsiteX33560" y="connsiteY33560"/>
              </a:cxn>
              <a:cxn ang="0">
                <a:pos x="connsiteX33561" y="connsiteY33561"/>
              </a:cxn>
              <a:cxn ang="0">
                <a:pos x="connsiteX33562" y="connsiteY33562"/>
              </a:cxn>
              <a:cxn ang="0">
                <a:pos x="connsiteX33563" y="connsiteY33563"/>
              </a:cxn>
              <a:cxn ang="0">
                <a:pos x="connsiteX33564" y="connsiteY33564"/>
              </a:cxn>
              <a:cxn ang="0">
                <a:pos x="connsiteX33565" y="connsiteY33565"/>
              </a:cxn>
              <a:cxn ang="0">
                <a:pos x="connsiteX33566" y="connsiteY33566"/>
              </a:cxn>
              <a:cxn ang="0">
                <a:pos x="connsiteX33567" y="connsiteY33567"/>
              </a:cxn>
              <a:cxn ang="0">
                <a:pos x="connsiteX33568" y="connsiteY33568"/>
              </a:cxn>
              <a:cxn ang="0">
                <a:pos x="connsiteX33569" y="connsiteY33569"/>
              </a:cxn>
              <a:cxn ang="0">
                <a:pos x="connsiteX33570" y="connsiteY33570"/>
              </a:cxn>
              <a:cxn ang="0">
                <a:pos x="connsiteX33571" y="connsiteY33571"/>
              </a:cxn>
              <a:cxn ang="0">
                <a:pos x="connsiteX33572" y="connsiteY33572"/>
              </a:cxn>
              <a:cxn ang="0">
                <a:pos x="connsiteX33573" y="connsiteY33573"/>
              </a:cxn>
              <a:cxn ang="0">
                <a:pos x="connsiteX33574" y="connsiteY33574"/>
              </a:cxn>
              <a:cxn ang="0">
                <a:pos x="connsiteX33575" y="connsiteY33575"/>
              </a:cxn>
              <a:cxn ang="0">
                <a:pos x="connsiteX33576" y="connsiteY33576"/>
              </a:cxn>
              <a:cxn ang="0">
                <a:pos x="connsiteX33577" y="connsiteY33577"/>
              </a:cxn>
              <a:cxn ang="0">
                <a:pos x="connsiteX33578" y="connsiteY33578"/>
              </a:cxn>
              <a:cxn ang="0">
                <a:pos x="connsiteX33579" y="connsiteY33579"/>
              </a:cxn>
              <a:cxn ang="0">
                <a:pos x="connsiteX33580" y="connsiteY33580"/>
              </a:cxn>
              <a:cxn ang="0">
                <a:pos x="connsiteX33581" y="connsiteY33581"/>
              </a:cxn>
              <a:cxn ang="0">
                <a:pos x="connsiteX33582" y="connsiteY33582"/>
              </a:cxn>
              <a:cxn ang="0">
                <a:pos x="connsiteX33583" y="connsiteY33583"/>
              </a:cxn>
              <a:cxn ang="0">
                <a:pos x="connsiteX33584" y="connsiteY33584"/>
              </a:cxn>
              <a:cxn ang="0">
                <a:pos x="connsiteX33585" y="connsiteY33585"/>
              </a:cxn>
              <a:cxn ang="0">
                <a:pos x="connsiteX33586" y="connsiteY33586"/>
              </a:cxn>
              <a:cxn ang="0">
                <a:pos x="connsiteX33587" y="connsiteY33587"/>
              </a:cxn>
              <a:cxn ang="0">
                <a:pos x="connsiteX33588" y="connsiteY33588"/>
              </a:cxn>
              <a:cxn ang="0">
                <a:pos x="connsiteX33589" y="connsiteY33589"/>
              </a:cxn>
              <a:cxn ang="0">
                <a:pos x="connsiteX33590" y="connsiteY33590"/>
              </a:cxn>
              <a:cxn ang="0">
                <a:pos x="connsiteX33591" y="connsiteY33591"/>
              </a:cxn>
              <a:cxn ang="0">
                <a:pos x="connsiteX33592" y="connsiteY33592"/>
              </a:cxn>
              <a:cxn ang="0">
                <a:pos x="connsiteX33593" y="connsiteY33593"/>
              </a:cxn>
              <a:cxn ang="0">
                <a:pos x="connsiteX33594" y="connsiteY33594"/>
              </a:cxn>
              <a:cxn ang="0">
                <a:pos x="connsiteX33595" y="connsiteY33595"/>
              </a:cxn>
              <a:cxn ang="0">
                <a:pos x="connsiteX33596" y="connsiteY33596"/>
              </a:cxn>
              <a:cxn ang="0">
                <a:pos x="connsiteX33597" y="connsiteY33597"/>
              </a:cxn>
              <a:cxn ang="0">
                <a:pos x="connsiteX33598" y="connsiteY33598"/>
              </a:cxn>
              <a:cxn ang="0">
                <a:pos x="connsiteX33599" y="connsiteY33599"/>
              </a:cxn>
              <a:cxn ang="0">
                <a:pos x="connsiteX33600" y="connsiteY33600"/>
              </a:cxn>
              <a:cxn ang="0">
                <a:pos x="connsiteX33601" y="connsiteY33601"/>
              </a:cxn>
              <a:cxn ang="0">
                <a:pos x="connsiteX33602" y="connsiteY33602"/>
              </a:cxn>
              <a:cxn ang="0">
                <a:pos x="connsiteX33603" y="connsiteY33603"/>
              </a:cxn>
              <a:cxn ang="0">
                <a:pos x="connsiteX33604" y="connsiteY33604"/>
              </a:cxn>
              <a:cxn ang="0">
                <a:pos x="connsiteX33605" y="connsiteY33605"/>
              </a:cxn>
              <a:cxn ang="0">
                <a:pos x="connsiteX33606" y="connsiteY33606"/>
              </a:cxn>
              <a:cxn ang="0">
                <a:pos x="connsiteX33607" y="connsiteY33607"/>
              </a:cxn>
              <a:cxn ang="0">
                <a:pos x="connsiteX33608" y="connsiteY33608"/>
              </a:cxn>
              <a:cxn ang="0">
                <a:pos x="connsiteX33609" y="connsiteY33609"/>
              </a:cxn>
              <a:cxn ang="0">
                <a:pos x="connsiteX33610" y="connsiteY33610"/>
              </a:cxn>
              <a:cxn ang="0">
                <a:pos x="connsiteX33611" y="connsiteY33611"/>
              </a:cxn>
              <a:cxn ang="0">
                <a:pos x="connsiteX33612" y="connsiteY33612"/>
              </a:cxn>
              <a:cxn ang="0">
                <a:pos x="connsiteX33613" y="connsiteY33613"/>
              </a:cxn>
              <a:cxn ang="0">
                <a:pos x="connsiteX33614" y="connsiteY33614"/>
              </a:cxn>
              <a:cxn ang="0">
                <a:pos x="connsiteX33615" y="connsiteY33615"/>
              </a:cxn>
              <a:cxn ang="0">
                <a:pos x="connsiteX33616" y="connsiteY33616"/>
              </a:cxn>
              <a:cxn ang="0">
                <a:pos x="connsiteX33617" y="connsiteY33617"/>
              </a:cxn>
              <a:cxn ang="0">
                <a:pos x="connsiteX33618" y="connsiteY33618"/>
              </a:cxn>
              <a:cxn ang="0">
                <a:pos x="connsiteX33619" y="connsiteY33619"/>
              </a:cxn>
              <a:cxn ang="0">
                <a:pos x="connsiteX33620" y="connsiteY33620"/>
              </a:cxn>
              <a:cxn ang="0">
                <a:pos x="connsiteX33621" y="connsiteY33621"/>
              </a:cxn>
              <a:cxn ang="0">
                <a:pos x="connsiteX33622" y="connsiteY33622"/>
              </a:cxn>
              <a:cxn ang="0">
                <a:pos x="connsiteX33623" y="connsiteY33623"/>
              </a:cxn>
              <a:cxn ang="0">
                <a:pos x="connsiteX33624" y="connsiteY33624"/>
              </a:cxn>
              <a:cxn ang="0">
                <a:pos x="connsiteX33625" y="connsiteY33625"/>
              </a:cxn>
              <a:cxn ang="0">
                <a:pos x="connsiteX33626" y="connsiteY33626"/>
              </a:cxn>
              <a:cxn ang="0">
                <a:pos x="connsiteX33627" y="connsiteY33627"/>
              </a:cxn>
              <a:cxn ang="0">
                <a:pos x="connsiteX33628" y="connsiteY33628"/>
              </a:cxn>
              <a:cxn ang="0">
                <a:pos x="connsiteX33629" y="connsiteY33629"/>
              </a:cxn>
              <a:cxn ang="0">
                <a:pos x="connsiteX33630" y="connsiteY33630"/>
              </a:cxn>
              <a:cxn ang="0">
                <a:pos x="connsiteX33631" y="connsiteY33631"/>
              </a:cxn>
              <a:cxn ang="0">
                <a:pos x="connsiteX33632" y="connsiteY33632"/>
              </a:cxn>
              <a:cxn ang="0">
                <a:pos x="connsiteX33633" y="connsiteY33633"/>
              </a:cxn>
              <a:cxn ang="0">
                <a:pos x="connsiteX33634" y="connsiteY33634"/>
              </a:cxn>
              <a:cxn ang="0">
                <a:pos x="connsiteX33635" y="connsiteY33635"/>
              </a:cxn>
              <a:cxn ang="0">
                <a:pos x="connsiteX33636" y="connsiteY33636"/>
              </a:cxn>
              <a:cxn ang="0">
                <a:pos x="connsiteX33637" y="connsiteY33637"/>
              </a:cxn>
              <a:cxn ang="0">
                <a:pos x="connsiteX33638" y="connsiteY33638"/>
              </a:cxn>
              <a:cxn ang="0">
                <a:pos x="connsiteX33639" y="connsiteY33639"/>
              </a:cxn>
              <a:cxn ang="0">
                <a:pos x="connsiteX33640" y="connsiteY33640"/>
              </a:cxn>
              <a:cxn ang="0">
                <a:pos x="connsiteX33641" y="connsiteY33641"/>
              </a:cxn>
              <a:cxn ang="0">
                <a:pos x="connsiteX33642" y="connsiteY33642"/>
              </a:cxn>
              <a:cxn ang="0">
                <a:pos x="connsiteX33643" y="connsiteY33643"/>
              </a:cxn>
              <a:cxn ang="0">
                <a:pos x="connsiteX33644" y="connsiteY33644"/>
              </a:cxn>
              <a:cxn ang="0">
                <a:pos x="connsiteX33645" y="connsiteY33645"/>
              </a:cxn>
              <a:cxn ang="0">
                <a:pos x="connsiteX33646" y="connsiteY33646"/>
              </a:cxn>
              <a:cxn ang="0">
                <a:pos x="connsiteX33647" y="connsiteY33647"/>
              </a:cxn>
              <a:cxn ang="0">
                <a:pos x="connsiteX33648" y="connsiteY33648"/>
              </a:cxn>
              <a:cxn ang="0">
                <a:pos x="connsiteX33649" y="connsiteY33649"/>
              </a:cxn>
              <a:cxn ang="0">
                <a:pos x="connsiteX33650" y="connsiteY33650"/>
              </a:cxn>
              <a:cxn ang="0">
                <a:pos x="connsiteX33651" y="connsiteY33651"/>
              </a:cxn>
              <a:cxn ang="0">
                <a:pos x="connsiteX33652" y="connsiteY33652"/>
              </a:cxn>
              <a:cxn ang="0">
                <a:pos x="connsiteX33653" y="connsiteY33653"/>
              </a:cxn>
              <a:cxn ang="0">
                <a:pos x="connsiteX33654" y="connsiteY33654"/>
              </a:cxn>
              <a:cxn ang="0">
                <a:pos x="connsiteX33655" y="connsiteY33655"/>
              </a:cxn>
              <a:cxn ang="0">
                <a:pos x="connsiteX33656" y="connsiteY33656"/>
              </a:cxn>
              <a:cxn ang="0">
                <a:pos x="connsiteX33657" y="connsiteY33657"/>
              </a:cxn>
              <a:cxn ang="0">
                <a:pos x="connsiteX33658" y="connsiteY33658"/>
              </a:cxn>
              <a:cxn ang="0">
                <a:pos x="connsiteX33659" y="connsiteY33659"/>
              </a:cxn>
              <a:cxn ang="0">
                <a:pos x="connsiteX33660" y="connsiteY33660"/>
              </a:cxn>
              <a:cxn ang="0">
                <a:pos x="connsiteX33661" y="connsiteY33661"/>
              </a:cxn>
              <a:cxn ang="0">
                <a:pos x="connsiteX33662" y="connsiteY33662"/>
              </a:cxn>
              <a:cxn ang="0">
                <a:pos x="connsiteX33663" y="connsiteY33663"/>
              </a:cxn>
              <a:cxn ang="0">
                <a:pos x="connsiteX33664" y="connsiteY33664"/>
              </a:cxn>
              <a:cxn ang="0">
                <a:pos x="connsiteX33665" y="connsiteY33665"/>
              </a:cxn>
              <a:cxn ang="0">
                <a:pos x="connsiteX33666" y="connsiteY33666"/>
              </a:cxn>
              <a:cxn ang="0">
                <a:pos x="connsiteX33667" y="connsiteY33667"/>
              </a:cxn>
              <a:cxn ang="0">
                <a:pos x="connsiteX33668" y="connsiteY33668"/>
              </a:cxn>
              <a:cxn ang="0">
                <a:pos x="connsiteX33669" y="connsiteY33669"/>
              </a:cxn>
              <a:cxn ang="0">
                <a:pos x="connsiteX33670" y="connsiteY33670"/>
              </a:cxn>
              <a:cxn ang="0">
                <a:pos x="connsiteX33671" y="connsiteY33671"/>
              </a:cxn>
              <a:cxn ang="0">
                <a:pos x="connsiteX33672" y="connsiteY33672"/>
              </a:cxn>
              <a:cxn ang="0">
                <a:pos x="connsiteX33673" y="connsiteY33673"/>
              </a:cxn>
              <a:cxn ang="0">
                <a:pos x="connsiteX33674" y="connsiteY33674"/>
              </a:cxn>
              <a:cxn ang="0">
                <a:pos x="connsiteX33675" y="connsiteY33675"/>
              </a:cxn>
              <a:cxn ang="0">
                <a:pos x="connsiteX33676" y="connsiteY33676"/>
              </a:cxn>
              <a:cxn ang="0">
                <a:pos x="connsiteX33677" y="connsiteY33677"/>
              </a:cxn>
              <a:cxn ang="0">
                <a:pos x="connsiteX33678" y="connsiteY33678"/>
              </a:cxn>
              <a:cxn ang="0">
                <a:pos x="connsiteX33679" y="connsiteY33679"/>
              </a:cxn>
              <a:cxn ang="0">
                <a:pos x="connsiteX33680" y="connsiteY33680"/>
              </a:cxn>
              <a:cxn ang="0">
                <a:pos x="connsiteX33681" y="connsiteY33681"/>
              </a:cxn>
              <a:cxn ang="0">
                <a:pos x="connsiteX33682" y="connsiteY33682"/>
              </a:cxn>
              <a:cxn ang="0">
                <a:pos x="connsiteX33683" y="connsiteY33683"/>
              </a:cxn>
              <a:cxn ang="0">
                <a:pos x="connsiteX33684" y="connsiteY33684"/>
              </a:cxn>
              <a:cxn ang="0">
                <a:pos x="connsiteX33685" y="connsiteY33685"/>
              </a:cxn>
              <a:cxn ang="0">
                <a:pos x="connsiteX33686" y="connsiteY33686"/>
              </a:cxn>
              <a:cxn ang="0">
                <a:pos x="connsiteX33687" y="connsiteY33687"/>
              </a:cxn>
              <a:cxn ang="0">
                <a:pos x="connsiteX33688" y="connsiteY33688"/>
              </a:cxn>
              <a:cxn ang="0">
                <a:pos x="connsiteX33689" y="connsiteY33689"/>
              </a:cxn>
              <a:cxn ang="0">
                <a:pos x="connsiteX33690" y="connsiteY33690"/>
              </a:cxn>
              <a:cxn ang="0">
                <a:pos x="connsiteX33691" y="connsiteY33691"/>
              </a:cxn>
              <a:cxn ang="0">
                <a:pos x="connsiteX33692" y="connsiteY33692"/>
              </a:cxn>
              <a:cxn ang="0">
                <a:pos x="connsiteX33693" y="connsiteY33693"/>
              </a:cxn>
              <a:cxn ang="0">
                <a:pos x="connsiteX33694" y="connsiteY33694"/>
              </a:cxn>
              <a:cxn ang="0">
                <a:pos x="connsiteX33695" y="connsiteY33695"/>
              </a:cxn>
              <a:cxn ang="0">
                <a:pos x="connsiteX33696" y="connsiteY33696"/>
              </a:cxn>
              <a:cxn ang="0">
                <a:pos x="connsiteX33697" y="connsiteY33697"/>
              </a:cxn>
              <a:cxn ang="0">
                <a:pos x="connsiteX33698" y="connsiteY33698"/>
              </a:cxn>
              <a:cxn ang="0">
                <a:pos x="connsiteX33699" y="connsiteY33699"/>
              </a:cxn>
              <a:cxn ang="0">
                <a:pos x="connsiteX33700" y="connsiteY33700"/>
              </a:cxn>
              <a:cxn ang="0">
                <a:pos x="connsiteX33701" y="connsiteY33701"/>
              </a:cxn>
              <a:cxn ang="0">
                <a:pos x="connsiteX33702" y="connsiteY33702"/>
              </a:cxn>
              <a:cxn ang="0">
                <a:pos x="connsiteX33703" y="connsiteY33703"/>
              </a:cxn>
              <a:cxn ang="0">
                <a:pos x="connsiteX33704" y="connsiteY33704"/>
              </a:cxn>
              <a:cxn ang="0">
                <a:pos x="connsiteX33705" y="connsiteY33705"/>
              </a:cxn>
              <a:cxn ang="0">
                <a:pos x="connsiteX33706" y="connsiteY33706"/>
              </a:cxn>
              <a:cxn ang="0">
                <a:pos x="connsiteX33707" y="connsiteY33707"/>
              </a:cxn>
              <a:cxn ang="0">
                <a:pos x="connsiteX33708" y="connsiteY33708"/>
              </a:cxn>
              <a:cxn ang="0">
                <a:pos x="connsiteX33709" y="connsiteY33709"/>
              </a:cxn>
              <a:cxn ang="0">
                <a:pos x="connsiteX33710" y="connsiteY33710"/>
              </a:cxn>
              <a:cxn ang="0">
                <a:pos x="connsiteX33711" y="connsiteY33711"/>
              </a:cxn>
              <a:cxn ang="0">
                <a:pos x="connsiteX33712" y="connsiteY33712"/>
              </a:cxn>
              <a:cxn ang="0">
                <a:pos x="connsiteX33713" y="connsiteY33713"/>
              </a:cxn>
              <a:cxn ang="0">
                <a:pos x="connsiteX33714" y="connsiteY33714"/>
              </a:cxn>
              <a:cxn ang="0">
                <a:pos x="connsiteX33715" y="connsiteY33715"/>
              </a:cxn>
              <a:cxn ang="0">
                <a:pos x="connsiteX33716" y="connsiteY33716"/>
              </a:cxn>
              <a:cxn ang="0">
                <a:pos x="connsiteX33717" y="connsiteY33717"/>
              </a:cxn>
              <a:cxn ang="0">
                <a:pos x="connsiteX33718" y="connsiteY33718"/>
              </a:cxn>
              <a:cxn ang="0">
                <a:pos x="connsiteX33719" y="connsiteY33719"/>
              </a:cxn>
              <a:cxn ang="0">
                <a:pos x="connsiteX33720" y="connsiteY33720"/>
              </a:cxn>
              <a:cxn ang="0">
                <a:pos x="connsiteX33721" y="connsiteY33721"/>
              </a:cxn>
              <a:cxn ang="0">
                <a:pos x="connsiteX33722" y="connsiteY33722"/>
              </a:cxn>
              <a:cxn ang="0">
                <a:pos x="connsiteX33723" y="connsiteY33723"/>
              </a:cxn>
              <a:cxn ang="0">
                <a:pos x="connsiteX33724" y="connsiteY33724"/>
              </a:cxn>
              <a:cxn ang="0">
                <a:pos x="connsiteX33725" y="connsiteY33725"/>
              </a:cxn>
              <a:cxn ang="0">
                <a:pos x="connsiteX33726" y="connsiteY33726"/>
              </a:cxn>
              <a:cxn ang="0">
                <a:pos x="connsiteX33727" y="connsiteY33727"/>
              </a:cxn>
              <a:cxn ang="0">
                <a:pos x="connsiteX33728" y="connsiteY33728"/>
              </a:cxn>
              <a:cxn ang="0">
                <a:pos x="connsiteX33729" y="connsiteY33729"/>
              </a:cxn>
              <a:cxn ang="0">
                <a:pos x="connsiteX33730" y="connsiteY33730"/>
              </a:cxn>
              <a:cxn ang="0">
                <a:pos x="connsiteX33731" y="connsiteY33731"/>
              </a:cxn>
              <a:cxn ang="0">
                <a:pos x="connsiteX33732" y="connsiteY33732"/>
              </a:cxn>
              <a:cxn ang="0">
                <a:pos x="connsiteX33733" y="connsiteY33733"/>
              </a:cxn>
              <a:cxn ang="0">
                <a:pos x="connsiteX33734" y="connsiteY33734"/>
              </a:cxn>
              <a:cxn ang="0">
                <a:pos x="connsiteX33735" y="connsiteY33735"/>
              </a:cxn>
              <a:cxn ang="0">
                <a:pos x="connsiteX33736" y="connsiteY33736"/>
              </a:cxn>
              <a:cxn ang="0">
                <a:pos x="connsiteX33737" y="connsiteY33737"/>
              </a:cxn>
              <a:cxn ang="0">
                <a:pos x="connsiteX33738" y="connsiteY33738"/>
              </a:cxn>
              <a:cxn ang="0">
                <a:pos x="connsiteX33739" y="connsiteY33739"/>
              </a:cxn>
              <a:cxn ang="0">
                <a:pos x="connsiteX33740" y="connsiteY33740"/>
              </a:cxn>
              <a:cxn ang="0">
                <a:pos x="connsiteX33741" y="connsiteY33741"/>
              </a:cxn>
              <a:cxn ang="0">
                <a:pos x="connsiteX33742" y="connsiteY33742"/>
              </a:cxn>
              <a:cxn ang="0">
                <a:pos x="connsiteX33743" y="connsiteY33743"/>
              </a:cxn>
              <a:cxn ang="0">
                <a:pos x="connsiteX33744" y="connsiteY33744"/>
              </a:cxn>
              <a:cxn ang="0">
                <a:pos x="connsiteX33745" y="connsiteY33745"/>
              </a:cxn>
              <a:cxn ang="0">
                <a:pos x="connsiteX33746" y="connsiteY33746"/>
              </a:cxn>
              <a:cxn ang="0">
                <a:pos x="connsiteX33747" y="connsiteY33747"/>
              </a:cxn>
              <a:cxn ang="0">
                <a:pos x="connsiteX33748" y="connsiteY33748"/>
              </a:cxn>
              <a:cxn ang="0">
                <a:pos x="connsiteX33749" y="connsiteY33749"/>
              </a:cxn>
              <a:cxn ang="0">
                <a:pos x="connsiteX33750" y="connsiteY33750"/>
              </a:cxn>
              <a:cxn ang="0">
                <a:pos x="connsiteX33751" y="connsiteY33751"/>
              </a:cxn>
              <a:cxn ang="0">
                <a:pos x="connsiteX33752" y="connsiteY33752"/>
              </a:cxn>
              <a:cxn ang="0">
                <a:pos x="connsiteX33753" y="connsiteY33753"/>
              </a:cxn>
              <a:cxn ang="0">
                <a:pos x="connsiteX33754" y="connsiteY33754"/>
              </a:cxn>
              <a:cxn ang="0">
                <a:pos x="connsiteX33755" y="connsiteY33755"/>
              </a:cxn>
              <a:cxn ang="0">
                <a:pos x="connsiteX33756" y="connsiteY33756"/>
              </a:cxn>
              <a:cxn ang="0">
                <a:pos x="connsiteX33757" y="connsiteY33757"/>
              </a:cxn>
              <a:cxn ang="0">
                <a:pos x="connsiteX33758" y="connsiteY33758"/>
              </a:cxn>
              <a:cxn ang="0">
                <a:pos x="connsiteX33759" y="connsiteY33759"/>
              </a:cxn>
              <a:cxn ang="0">
                <a:pos x="connsiteX33760" y="connsiteY33760"/>
              </a:cxn>
              <a:cxn ang="0">
                <a:pos x="connsiteX33761" y="connsiteY33761"/>
              </a:cxn>
              <a:cxn ang="0">
                <a:pos x="connsiteX33762" y="connsiteY33762"/>
              </a:cxn>
              <a:cxn ang="0">
                <a:pos x="connsiteX33763" y="connsiteY33763"/>
              </a:cxn>
              <a:cxn ang="0">
                <a:pos x="connsiteX33764" y="connsiteY33764"/>
              </a:cxn>
              <a:cxn ang="0">
                <a:pos x="connsiteX33765" y="connsiteY33765"/>
              </a:cxn>
              <a:cxn ang="0">
                <a:pos x="connsiteX33766" y="connsiteY33766"/>
              </a:cxn>
              <a:cxn ang="0">
                <a:pos x="connsiteX33767" y="connsiteY33767"/>
              </a:cxn>
              <a:cxn ang="0">
                <a:pos x="connsiteX33768" y="connsiteY33768"/>
              </a:cxn>
              <a:cxn ang="0">
                <a:pos x="connsiteX33769" y="connsiteY33769"/>
              </a:cxn>
              <a:cxn ang="0">
                <a:pos x="connsiteX33770" y="connsiteY33770"/>
              </a:cxn>
              <a:cxn ang="0">
                <a:pos x="connsiteX33771" y="connsiteY33771"/>
              </a:cxn>
              <a:cxn ang="0">
                <a:pos x="connsiteX33772" y="connsiteY33772"/>
              </a:cxn>
              <a:cxn ang="0">
                <a:pos x="connsiteX33773" y="connsiteY33773"/>
              </a:cxn>
              <a:cxn ang="0">
                <a:pos x="connsiteX33774" y="connsiteY33774"/>
              </a:cxn>
              <a:cxn ang="0">
                <a:pos x="connsiteX33775" y="connsiteY33775"/>
              </a:cxn>
              <a:cxn ang="0">
                <a:pos x="connsiteX33776" y="connsiteY33776"/>
              </a:cxn>
              <a:cxn ang="0">
                <a:pos x="connsiteX33777" y="connsiteY33777"/>
              </a:cxn>
              <a:cxn ang="0">
                <a:pos x="connsiteX33778" y="connsiteY33778"/>
              </a:cxn>
              <a:cxn ang="0">
                <a:pos x="connsiteX33779" y="connsiteY33779"/>
              </a:cxn>
              <a:cxn ang="0">
                <a:pos x="connsiteX33780" y="connsiteY33780"/>
              </a:cxn>
              <a:cxn ang="0">
                <a:pos x="connsiteX33781" y="connsiteY33781"/>
              </a:cxn>
              <a:cxn ang="0">
                <a:pos x="connsiteX33782" y="connsiteY33782"/>
              </a:cxn>
              <a:cxn ang="0">
                <a:pos x="connsiteX33783" y="connsiteY33783"/>
              </a:cxn>
              <a:cxn ang="0">
                <a:pos x="connsiteX33784" y="connsiteY33784"/>
              </a:cxn>
              <a:cxn ang="0">
                <a:pos x="connsiteX33785" y="connsiteY33785"/>
              </a:cxn>
              <a:cxn ang="0">
                <a:pos x="connsiteX33786" y="connsiteY33786"/>
              </a:cxn>
              <a:cxn ang="0">
                <a:pos x="connsiteX33787" y="connsiteY33787"/>
              </a:cxn>
              <a:cxn ang="0">
                <a:pos x="connsiteX33788" y="connsiteY33788"/>
              </a:cxn>
              <a:cxn ang="0">
                <a:pos x="connsiteX33789" y="connsiteY33789"/>
              </a:cxn>
              <a:cxn ang="0">
                <a:pos x="connsiteX33790" y="connsiteY33790"/>
              </a:cxn>
              <a:cxn ang="0">
                <a:pos x="connsiteX33791" y="connsiteY33791"/>
              </a:cxn>
              <a:cxn ang="0">
                <a:pos x="connsiteX33792" y="connsiteY33792"/>
              </a:cxn>
              <a:cxn ang="0">
                <a:pos x="connsiteX33793" y="connsiteY33793"/>
              </a:cxn>
              <a:cxn ang="0">
                <a:pos x="connsiteX33794" y="connsiteY33794"/>
              </a:cxn>
              <a:cxn ang="0">
                <a:pos x="connsiteX33795" y="connsiteY33795"/>
              </a:cxn>
              <a:cxn ang="0">
                <a:pos x="connsiteX33796" y="connsiteY33796"/>
              </a:cxn>
              <a:cxn ang="0">
                <a:pos x="connsiteX33797" y="connsiteY33797"/>
              </a:cxn>
              <a:cxn ang="0">
                <a:pos x="connsiteX33798" y="connsiteY33798"/>
              </a:cxn>
              <a:cxn ang="0">
                <a:pos x="connsiteX33799" y="connsiteY33799"/>
              </a:cxn>
              <a:cxn ang="0">
                <a:pos x="connsiteX33800" y="connsiteY33800"/>
              </a:cxn>
              <a:cxn ang="0">
                <a:pos x="connsiteX33801" y="connsiteY33801"/>
              </a:cxn>
              <a:cxn ang="0">
                <a:pos x="connsiteX33802" y="connsiteY33802"/>
              </a:cxn>
              <a:cxn ang="0">
                <a:pos x="connsiteX33803" y="connsiteY33803"/>
              </a:cxn>
              <a:cxn ang="0">
                <a:pos x="connsiteX33804" y="connsiteY33804"/>
              </a:cxn>
              <a:cxn ang="0">
                <a:pos x="connsiteX33805" y="connsiteY33805"/>
              </a:cxn>
              <a:cxn ang="0">
                <a:pos x="connsiteX33806" y="connsiteY33806"/>
              </a:cxn>
              <a:cxn ang="0">
                <a:pos x="connsiteX33807" y="connsiteY33807"/>
              </a:cxn>
              <a:cxn ang="0">
                <a:pos x="connsiteX33808" y="connsiteY33808"/>
              </a:cxn>
              <a:cxn ang="0">
                <a:pos x="connsiteX33809" y="connsiteY33809"/>
              </a:cxn>
              <a:cxn ang="0">
                <a:pos x="connsiteX33810" y="connsiteY33810"/>
              </a:cxn>
              <a:cxn ang="0">
                <a:pos x="connsiteX33811" y="connsiteY33811"/>
              </a:cxn>
              <a:cxn ang="0">
                <a:pos x="connsiteX33812" y="connsiteY33812"/>
              </a:cxn>
              <a:cxn ang="0">
                <a:pos x="connsiteX33813" y="connsiteY33813"/>
              </a:cxn>
              <a:cxn ang="0">
                <a:pos x="connsiteX33814" y="connsiteY33814"/>
              </a:cxn>
              <a:cxn ang="0">
                <a:pos x="connsiteX33815" y="connsiteY33815"/>
              </a:cxn>
              <a:cxn ang="0">
                <a:pos x="connsiteX33816" y="connsiteY33816"/>
              </a:cxn>
              <a:cxn ang="0">
                <a:pos x="connsiteX33817" y="connsiteY33817"/>
              </a:cxn>
              <a:cxn ang="0">
                <a:pos x="connsiteX33818" y="connsiteY33818"/>
              </a:cxn>
              <a:cxn ang="0">
                <a:pos x="connsiteX33819" y="connsiteY33819"/>
              </a:cxn>
              <a:cxn ang="0">
                <a:pos x="connsiteX33820" y="connsiteY33820"/>
              </a:cxn>
              <a:cxn ang="0">
                <a:pos x="connsiteX33821" y="connsiteY33821"/>
              </a:cxn>
              <a:cxn ang="0">
                <a:pos x="connsiteX33822" y="connsiteY33822"/>
              </a:cxn>
              <a:cxn ang="0">
                <a:pos x="connsiteX33823" y="connsiteY33823"/>
              </a:cxn>
              <a:cxn ang="0">
                <a:pos x="connsiteX33824" y="connsiteY33824"/>
              </a:cxn>
              <a:cxn ang="0">
                <a:pos x="connsiteX33825" y="connsiteY33825"/>
              </a:cxn>
              <a:cxn ang="0">
                <a:pos x="connsiteX33826" y="connsiteY33826"/>
              </a:cxn>
              <a:cxn ang="0">
                <a:pos x="connsiteX33827" y="connsiteY33827"/>
              </a:cxn>
              <a:cxn ang="0">
                <a:pos x="connsiteX33828" y="connsiteY33828"/>
              </a:cxn>
              <a:cxn ang="0">
                <a:pos x="connsiteX33829" y="connsiteY33829"/>
              </a:cxn>
              <a:cxn ang="0">
                <a:pos x="connsiteX33830" y="connsiteY33830"/>
              </a:cxn>
              <a:cxn ang="0">
                <a:pos x="connsiteX33831" y="connsiteY33831"/>
              </a:cxn>
              <a:cxn ang="0">
                <a:pos x="connsiteX33832" y="connsiteY33832"/>
              </a:cxn>
              <a:cxn ang="0">
                <a:pos x="connsiteX33833" y="connsiteY33833"/>
              </a:cxn>
              <a:cxn ang="0">
                <a:pos x="connsiteX33834" y="connsiteY33834"/>
              </a:cxn>
              <a:cxn ang="0">
                <a:pos x="connsiteX33835" y="connsiteY33835"/>
              </a:cxn>
              <a:cxn ang="0">
                <a:pos x="connsiteX33836" y="connsiteY33836"/>
              </a:cxn>
              <a:cxn ang="0">
                <a:pos x="connsiteX33837" y="connsiteY33837"/>
              </a:cxn>
              <a:cxn ang="0">
                <a:pos x="connsiteX33838" y="connsiteY33838"/>
              </a:cxn>
              <a:cxn ang="0">
                <a:pos x="connsiteX33839" y="connsiteY33839"/>
              </a:cxn>
              <a:cxn ang="0">
                <a:pos x="connsiteX33840" y="connsiteY33840"/>
              </a:cxn>
              <a:cxn ang="0">
                <a:pos x="connsiteX33841" y="connsiteY33841"/>
              </a:cxn>
              <a:cxn ang="0">
                <a:pos x="connsiteX33842" y="connsiteY33842"/>
              </a:cxn>
              <a:cxn ang="0">
                <a:pos x="connsiteX33843" y="connsiteY33843"/>
              </a:cxn>
              <a:cxn ang="0">
                <a:pos x="connsiteX33844" y="connsiteY33844"/>
              </a:cxn>
              <a:cxn ang="0">
                <a:pos x="connsiteX33845" y="connsiteY33845"/>
              </a:cxn>
              <a:cxn ang="0">
                <a:pos x="connsiteX33846" y="connsiteY33846"/>
              </a:cxn>
              <a:cxn ang="0">
                <a:pos x="connsiteX33847" y="connsiteY33847"/>
              </a:cxn>
              <a:cxn ang="0">
                <a:pos x="connsiteX33848" y="connsiteY33848"/>
              </a:cxn>
              <a:cxn ang="0">
                <a:pos x="connsiteX33849" y="connsiteY33849"/>
              </a:cxn>
              <a:cxn ang="0">
                <a:pos x="connsiteX33850" y="connsiteY33850"/>
              </a:cxn>
              <a:cxn ang="0">
                <a:pos x="connsiteX33851" y="connsiteY33851"/>
              </a:cxn>
              <a:cxn ang="0">
                <a:pos x="connsiteX33852" y="connsiteY33852"/>
              </a:cxn>
              <a:cxn ang="0">
                <a:pos x="connsiteX33853" y="connsiteY33853"/>
              </a:cxn>
              <a:cxn ang="0">
                <a:pos x="connsiteX33854" y="connsiteY33854"/>
              </a:cxn>
              <a:cxn ang="0">
                <a:pos x="connsiteX33855" y="connsiteY33855"/>
              </a:cxn>
              <a:cxn ang="0">
                <a:pos x="connsiteX33856" y="connsiteY33856"/>
              </a:cxn>
              <a:cxn ang="0">
                <a:pos x="connsiteX33857" y="connsiteY33857"/>
              </a:cxn>
              <a:cxn ang="0">
                <a:pos x="connsiteX33858" y="connsiteY33858"/>
              </a:cxn>
              <a:cxn ang="0">
                <a:pos x="connsiteX33859" y="connsiteY33859"/>
              </a:cxn>
              <a:cxn ang="0">
                <a:pos x="connsiteX33860" y="connsiteY33860"/>
              </a:cxn>
              <a:cxn ang="0">
                <a:pos x="connsiteX33861" y="connsiteY33861"/>
              </a:cxn>
              <a:cxn ang="0">
                <a:pos x="connsiteX33862" y="connsiteY33862"/>
              </a:cxn>
              <a:cxn ang="0">
                <a:pos x="connsiteX33863" y="connsiteY33863"/>
              </a:cxn>
              <a:cxn ang="0">
                <a:pos x="connsiteX33864" y="connsiteY33864"/>
              </a:cxn>
              <a:cxn ang="0">
                <a:pos x="connsiteX33865" y="connsiteY33865"/>
              </a:cxn>
              <a:cxn ang="0">
                <a:pos x="connsiteX33866" y="connsiteY33866"/>
              </a:cxn>
              <a:cxn ang="0">
                <a:pos x="connsiteX33867" y="connsiteY33867"/>
              </a:cxn>
              <a:cxn ang="0">
                <a:pos x="connsiteX33868" y="connsiteY33868"/>
              </a:cxn>
              <a:cxn ang="0">
                <a:pos x="connsiteX33869" y="connsiteY33869"/>
              </a:cxn>
              <a:cxn ang="0">
                <a:pos x="connsiteX33870" y="connsiteY33870"/>
              </a:cxn>
              <a:cxn ang="0">
                <a:pos x="connsiteX33871" y="connsiteY33871"/>
              </a:cxn>
              <a:cxn ang="0">
                <a:pos x="connsiteX33872" y="connsiteY33872"/>
              </a:cxn>
              <a:cxn ang="0">
                <a:pos x="connsiteX33873" y="connsiteY33873"/>
              </a:cxn>
              <a:cxn ang="0">
                <a:pos x="connsiteX33874" y="connsiteY33874"/>
              </a:cxn>
              <a:cxn ang="0">
                <a:pos x="connsiteX33875" y="connsiteY33875"/>
              </a:cxn>
              <a:cxn ang="0">
                <a:pos x="connsiteX33876" y="connsiteY33876"/>
              </a:cxn>
              <a:cxn ang="0">
                <a:pos x="connsiteX33877" y="connsiteY33877"/>
              </a:cxn>
              <a:cxn ang="0">
                <a:pos x="connsiteX33878" y="connsiteY33878"/>
              </a:cxn>
              <a:cxn ang="0">
                <a:pos x="connsiteX33879" y="connsiteY33879"/>
              </a:cxn>
              <a:cxn ang="0">
                <a:pos x="connsiteX33880" y="connsiteY33880"/>
              </a:cxn>
              <a:cxn ang="0">
                <a:pos x="connsiteX33881" y="connsiteY33881"/>
              </a:cxn>
              <a:cxn ang="0">
                <a:pos x="connsiteX33882" y="connsiteY33882"/>
              </a:cxn>
              <a:cxn ang="0">
                <a:pos x="connsiteX33883" y="connsiteY33883"/>
              </a:cxn>
              <a:cxn ang="0">
                <a:pos x="connsiteX33884" y="connsiteY33884"/>
              </a:cxn>
              <a:cxn ang="0">
                <a:pos x="connsiteX33885" y="connsiteY33885"/>
              </a:cxn>
              <a:cxn ang="0">
                <a:pos x="connsiteX33886" y="connsiteY33886"/>
              </a:cxn>
              <a:cxn ang="0">
                <a:pos x="connsiteX33887" y="connsiteY33887"/>
              </a:cxn>
              <a:cxn ang="0">
                <a:pos x="connsiteX33888" y="connsiteY33888"/>
              </a:cxn>
              <a:cxn ang="0">
                <a:pos x="connsiteX33889" y="connsiteY33889"/>
              </a:cxn>
              <a:cxn ang="0">
                <a:pos x="connsiteX33890" y="connsiteY33890"/>
              </a:cxn>
              <a:cxn ang="0">
                <a:pos x="connsiteX33891" y="connsiteY33891"/>
              </a:cxn>
              <a:cxn ang="0">
                <a:pos x="connsiteX33892" y="connsiteY33892"/>
              </a:cxn>
              <a:cxn ang="0">
                <a:pos x="connsiteX33893" y="connsiteY33893"/>
              </a:cxn>
              <a:cxn ang="0">
                <a:pos x="connsiteX33894" y="connsiteY33894"/>
              </a:cxn>
              <a:cxn ang="0">
                <a:pos x="connsiteX33895" y="connsiteY33895"/>
              </a:cxn>
              <a:cxn ang="0">
                <a:pos x="connsiteX33896" y="connsiteY33896"/>
              </a:cxn>
              <a:cxn ang="0">
                <a:pos x="connsiteX33897" y="connsiteY33897"/>
              </a:cxn>
              <a:cxn ang="0">
                <a:pos x="connsiteX33898" y="connsiteY33898"/>
              </a:cxn>
              <a:cxn ang="0">
                <a:pos x="connsiteX33899" y="connsiteY33899"/>
              </a:cxn>
              <a:cxn ang="0">
                <a:pos x="connsiteX33900" y="connsiteY33900"/>
              </a:cxn>
              <a:cxn ang="0">
                <a:pos x="connsiteX33901" y="connsiteY33901"/>
              </a:cxn>
              <a:cxn ang="0">
                <a:pos x="connsiteX33902" y="connsiteY33902"/>
              </a:cxn>
              <a:cxn ang="0">
                <a:pos x="connsiteX33903" y="connsiteY33903"/>
              </a:cxn>
              <a:cxn ang="0">
                <a:pos x="connsiteX33904" y="connsiteY33904"/>
              </a:cxn>
              <a:cxn ang="0">
                <a:pos x="connsiteX33905" y="connsiteY33905"/>
              </a:cxn>
              <a:cxn ang="0">
                <a:pos x="connsiteX33906" y="connsiteY33906"/>
              </a:cxn>
              <a:cxn ang="0">
                <a:pos x="connsiteX33907" y="connsiteY33907"/>
              </a:cxn>
              <a:cxn ang="0">
                <a:pos x="connsiteX33908" y="connsiteY33908"/>
              </a:cxn>
              <a:cxn ang="0">
                <a:pos x="connsiteX33909" y="connsiteY33909"/>
              </a:cxn>
              <a:cxn ang="0">
                <a:pos x="connsiteX33910" y="connsiteY33910"/>
              </a:cxn>
              <a:cxn ang="0">
                <a:pos x="connsiteX33911" y="connsiteY33911"/>
              </a:cxn>
              <a:cxn ang="0">
                <a:pos x="connsiteX33912" y="connsiteY33912"/>
              </a:cxn>
              <a:cxn ang="0">
                <a:pos x="connsiteX33913" y="connsiteY33913"/>
              </a:cxn>
              <a:cxn ang="0">
                <a:pos x="connsiteX33914" y="connsiteY33914"/>
              </a:cxn>
              <a:cxn ang="0">
                <a:pos x="connsiteX33915" y="connsiteY33915"/>
              </a:cxn>
              <a:cxn ang="0">
                <a:pos x="connsiteX33916" y="connsiteY33916"/>
              </a:cxn>
              <a:cxn ang="0">
                <a:pos x="connsiteX33917" y="connsiteY33917"/>
              </a:cxn>
              <a:cxn ang="0">
                <a:pos x="connsiteX33918" y="connsiteY33918"/>
              </a:cxn>
              <a:cxn ang="0">
                <a:pos x="connsiteX33919" y="connsiteY33919"/>
              </a:cxn>
              <a:cxn ang="0">
                <a:pos x="connsiteX33920" y="connsiteY33920"/>
              </a:cxn>
              <a:cxn ang="0">
                <a:pos x="connsiteX33921" y="connsiteY33921"/>
              </a:cxn>
              <a:cxn ang="0">
                <a:pos x="connsiteX33922" y="connsiteY33922"/>
              </a:cxn>
              <a:cxn ang="0">
                <a:pos x="connsiteX33923" y="connsiteY33923"/>
              </a:cxn>
              <a:cxn ang="0">
                <a:pos x="connsiteX33924" y="connsiteY33924"/>
              </a:cxn>
              <a:cxn ang="0">
                <a:pos x="connsiteX33925" y="connsiteY33925"/>
              </a:cxn>
              <a:cxn ang="0">
                <a:pos x="connsiteX33926" y="connsiteY33926"/>
              </a:cxn>
              <a:cxn ang="0">
                <a:pos x="connsiteX33927" y="connsiteY33927"/>
              </a:cxn>
              <a:cxn ang="0">
                <a:pos x="connsiteX33928" y="connsiteY33928"/>
              </a:cxn>
              <a:cxn ang="0">
                <a:pos x="connsiteX33929" y="connsiteY33929"/>
              </a:cxn>
              <a:cxn ang="0">
                <a:pos x="connsiteX33930" y="connsiteY33930"/>
              </a:cxn>
              <a:cxn ang="0">
                <a:pos x="connsiteX33931" y="connsiteY33931"/>
              </a:cxn>
              <a:cxn ang="0">
                <a:pos x="connsiteX33932" y="connsiteY33932"/>
              </a:cxn>
              <a:cxn ang="0">
                <a:pos x="connsiteX33933" y="connsiteY33933"/>
              </a:cxn>
              <a:cxn ang="0">
                <a:pos x="connsiteX33934" y="connsiteY33934"/>
              </a:cxn>
              <a:cxn ang="0">
                <a:pos x="connsiteX33935" y="connsiteY33935"/>
              </a:cxn>
              <a:cxn ang="0">
                <a:pos x="connsiteX33936" y="connsiteY33936"/>
              </a:cxn>
              <a:cxn ang="0">
                <a:pos x="connsiteX33937" y="connsiteY33937"/>
              </a:cxn>
              <a:cxn ang="0">
                <a:pos x="connsiteX33938" y="connsiteY33938"/>
              </a:cxn>
              <a:cxn ang="0">
                <a:pos x="connsiteX33939" y="connsiteY33939"/>
              </a:cxn>
              <a:cxn ang="0">
                <a:pos x="connsiteX33940" y="connsiteY33940"/>
              </a:cxn>
              <a:cxn ang="0">
                <a:pos x="connsiteX33941" y="connsiteY33941"/>
              </a:cxn>
              <a:cxn ang="0">
                <a:pos x="connsiteX33942" y="connsiteY33942"/>
              </a:cxn>
              <a:cxn ang="0">
                <a:pos x="connsiteX33943" y="connsiteY33943"/>
              </a:cxn>
              <a:cxn ang="0">
                <a:pos x="connsiteX33944" y="connsiteY33944"/>
              </a:cxn>
              <a:cxn ang="0">
                <a:pos x="connsiteX33945" y="connsiteY33945"/>
              </a:cxn>
              <a:cxn ang="0">
                <a:pos x="connsiteX33946" y="connsiteY33946"/>
              </a:cxn>
              <a:cxn ang="0">
                <a:pos x="connsiteX33947" y="connsiteY33947"/>
              </a:cxn>
              <a:cxn ang="0">
                <a:pos x="connsiteX33948" y="connsiteY33948"/>
              </a:cxn>
              <a:cxn ang="0">
                <a:pos x="connsiteX33949" y="connsiteY33949"/>
              </a:cxn>
              <a:cxn ang="0">
                <a:pos x="connsiteX33950" y="connsiteY33950"/>
              </a:cxn>
              <a:cxn ang="0">
                <a:pos x="connsiteX33951" y="connsiteY33951"/>
              </a:cxn>
              <a:cxn ang="0">
                <a:pos x="connsiteX33952" y="connsiteY33952"/>
              </a:cxn>
              <a:cxn ang="0">
                <a:pos x="connsiteX33953" y="connsiteY33953"/>
              </a:cxn>
              <a:cxn ang="0">
                <a:pos x="connsiteX33954" y="connsiteY33954"/>
              </a:cxn>
              <a:cxn ang="0">
                <a:pos x="connsiteX33955" y="connsiteY33955"/>
              </a:cxn>
              <a:cxn ang="0">
                <a:pos x="connsiteX33956" y="connsiteY33956"/>
              </a:cxn>
              <a:cxn ang="0">
                <a:pos x="connsiteX33957" y="connsiteY33957"/>
              </a:cxn>
              <a:cxn ang="0">
                <a:pos x="connsiteX33958" y="connsiteY33958"/>
              </a:cxn>
              <a:cxn ang="0">
                <a:pos x="connsiteX33959" y="connsiteY33959"/>
              </a:cxn>
              <a:cxn ang="0">
                <a:pos x="connsiteX33960" y="connsiteY33960"/>
              </a:cxn>
              <a:cxn ang="0">
                <a:pos x="connsiteX33961" y="connsiteY33961"/>
              </a:cxn>
              <a:cxn ang="0">
                <a:pos x="connsiteX33962" y="connsiteY33962"/>
              </a:cxn>
              <a:cxn ang="0">
                <a:pos x="connsiteX33963" y="connsiteY33963"/>
              </a:cxn>
              <a:cxn ang="0">
                <a:pos x="connsiteX33964" y="connsiteY33964"/>
              </a:cxn>
              <a:cxn ang="0">
                <a:pos x="connsiteX33965" y="connsiteY33965"/>
              </a:cxn>
              <a:cxn ang="0">
                <a:pos x="connsiteX33966" y="connsiteY33966"/>
              </a:cxn>
              <a:cxn ang="0">
                <a:pos x="connsiteX33967" y="connsiteY33967"/>
              </a:cxn>
              <a:cxn ang="0">
                <a:pos x="connsiteX33968" y="connsiteY33968"/>
              </a:cxn>
              <a:cxn ang="0">
                <a:pos x="connsiteX33969" y="connsiteY33969"/>
              </a:cxn>
              <a:cxn ang="0">
                <a:pos x="connsiteX33970" y="connsiteY33970"/>
              </a:cxn>
              <a:cxn ang="0">
                <a:pos x="connsiteX33971" y="connsiteY33971"/>
              </a:cxn>
              <a:cxn ang="0">
                <a:pos x="connsiteX33972" y="connsiteY33972"/>
              </a:cxn>
              <a:cxn ang="0">
                <a:pos x="connsiteX33973" y="connsiteY33973"/>
              </a:cxn>
              <a:cxn ang="0">
                <a:pos x="connsiteX33974" y="connsiteY33974"/>
              </a:cxn>
              <a:cxn ang="0">
                <a:pos x="connsiteX33975" y="connsiteY33975"/>
              </a:cxn>
              <a:cxn ang="0">
                <a:pos x="connsiteX33976" y="connsiteY33976"/>
              </a:cxn>
              <a:cxn ang="0">
                <a:pos x="connsiteX33977" y="connsiteY33977"/>
              </a:cxn>
              <a:cxn ang="0">
                <a:pos x="connsiteX33978" y="connsiteY33978"/>
              </a:cxn>
              <a:cxn ang="0">
                <a:pos x="connsiteX33979" y="connsiteY33979"/>
              </a:cxn>
              <a:cxn ang="0">
                <a:pos x="connsiteX33980" y="connsiteY33980"/>
              </a:cxn>
              <a:cxn ang="0">
                <a:pos x="connsiteX33981" y="connsiteY33981"/>
              </a:cxn>
              <a:cxn ang="0">
                <a:pos x="connsiteX33982" y="connsiteY33982"/>
              </a:cxn>
              <a:cxn ang="0">
                <a:pos x="connsiteX33983" y="connsiteY33983"/>
              </a:cxn>
              <a:cxn ang="0">
                <a:pos x="connsiteX33984" y="connsiteY33984"/>
              </a:cxn>
              <a:cxn ang="0">
                <a:pos x="connsiteX33985" y="connsiteY33985"/>
              </a:cxn>
              <a:cxn ang="0">
                <a:pos x="connsiteX33986" y="connsiteY33986"/>
              </a:cxn>
              <a:cxn ang="0">
                <a:pos x="connsiteX33987" y="connsiteY33987"/>
              </a:cxn>
              <a:cxn ang="0">
                <a:pos x="connsiteX33988" y="connsiteY33988"/>
              </a:cxn>
              <a:cxn ang="0">
                <a:pos x="connsiteX33989" y="connsiteY33989"/>
              </a:cxn>
              <a:cxn ang="0">
                <a:pos x="connsiteX33990" y="connsiteY33990"/>
              </a:cxn>
              <a:cxn ang="0">
                <a:pos x="connsiteX33991" y="connsiteY33991"/>
              </a:cxn>
              <a:cxn ang="0">
                <a:pos x="connsiteX33992" y="connsiteY33992"/>
              </a:cxn>
              <a:cxn ang="0">
                <a:pos x="connsiteX33993" y="connsiteY33993"/>
              </a:cxn>
              <a:cxn ang="0">
                <a:pos x="connsiteX33994" y="connsiteY33994"/>
              </a:cxn>
              <a:cxn ang="0">
                <a:pos x="connsiteX33995" y="connsiteY33995"/>
              </a:cxn>
              <a:cxn ang="0">
                <a:pos x="connsiteX33996" y="connsiteY33996"/>
              </a:cxn>
              <a:cxn ang="0">
                <a:pos x="connsiteX33997" y="connsiteY33997"/>
              </a:cxn>
              <a:cxn ang="0">
                <a:pos x="connsiteX33998" y="connsiteY33998"/>
              </a:cxn>
              <a:cxn ang="0">
                <a:pos x="connsiteX33999" y="connsiteY33999"/>
              </a:cxn>
              <a:cxn ang="0">
                <a:pos x="connsiteX34000" y="connsiteY34000"/>
              </a:cxn>
              <a:cxn ang="0">
                <a:pos x="connsiteX34001" y="connsiteY34001"/>
              </a:cxn>
              <a:cxn ang="0">
                <a:pos x="connsiteX34002" y="connsiteY34002"/>
              </a:cxn>
              <a:cxn ang="0">
                <a:pos x="connsiteX34003" y="connsiteY34003"/>
              </a:cxn>
              <a:cxn ang="0">
                <a:pos x="connsiteX34004" y="connsiteY34004"/>
              </a:cxn>
              <a:cxn ang="0">
                <a:pos x="connsiteX34005" y="connsiteY34005"/>
              </a:cxn>
              <a:cxn ang="0">
                <a:pos x="connsiteX34006" y="connsiteY34006"/>
              </a:cxn>
              <a:cxn ang="0">
                <a:pos x="connsiteX34007" y="connsiteY34007"/>
              </a:cxn>
              <a:cxn ang="0">
                <a:pos x="connsiteX34008" y="connsiteY34008"/>
              </a:cxn>
              <a:cxn ang="0">
                <a:pos x="connsiteX34009" y="connsiteY34009"/>
              </a:cxn>
              <a:cxn ang="0">
                <a:pos x="connsiteX34010" y="connsiteY34010"/>
              </a:cxn>
              <a:cxn ang="0">
                <a:pos x="connsiteX34011" y="connsiteY34011"/>
              </a:cxn>
              <a:cxn ang="0">
                <a:pos x="connsiteX34012" y="connsiteY34012"/>
              </a:cxn>
              <a:cxn ang="0">
                <a:pos x="connsiteX34013" y="connsiteY34013"/>
              </a:cxn>
              <a:cxn ang="0">
                <a:pos x="connsiteX34014" y="connsiteY34014"/>
              </a:cxn>
              <a:cxn ang="0">
                <a:pos x="connsiteX34015" y="connsiteY34015"/>
              </a:cxn>
              <a:cxn ang="0">
                <a:pos x="connsiteX34016" y="connsiteY34016"/>
              </a:cxn>
              <a:cxn ang="0">
                <a:pos x="connsiteX34017" y="connsiteY34017"/>
              </a:cxn>
              <a:cxn ang="0">
                <a:pos x="connsiteX34018" y="connsiteY34018"/>
              </a:cxn>
              <a:cxn ang="0">
                <a:pos x="connsiteX34019" y="connsiteY34019"/>
              </a:cxn>
              <a:cxn ang="0">
                <a:pos x="connsiteX34020" y="connsiteY34020"/>
              </a:cxn>
              <a:cxn ang="0">
                <a:pos x="connsiteX34021" y="connsiteY34021"/>
              </a:cxn>
              <a:cxn ang="0">
                <a:pos x="connsiteX34022" y="connsiteY34022"/>
              </a:cxn>
              <a:cxn ang="0">
                <a:pos x="connsiteX34023" y="connsiteY34023"/>
              </a:cxn>
              <a:cxn ang="0">
                <a:pos x="connsiteX34024" y="connsiteY34024"/>
              </a:cxn>
              <a:cxn ang="0">
                <a:pos x="connsiteX34025" y="connsiteY34025"/>
              </a:cxn>
              <a:cxn ang="0">
                <a:pos x="connsiteX34026" y="connsiteY34026"/>
              </a:cxn>
              <a:cxn ang="0">
                <a:pos x="connsiteX34027" y="connsiteY34027"/>
              </a:cxn>
              <a:cxn ang="0">
                <a:pos x="connsiteX34028" y="connsiteY34028"/>
              </a:cxn>
              <a:cxn ang="0">
                <a:pos x="connsiteX34029" y="connsiteY34029"/>
              </a:cxn>
              <a:cxn ang="0">
                <a:pos x="connsiteX34030" y="connsiteY34030"/>
              </a:cxn>
              <a:cxn ang="0">
                <a:pos x="connsiteX34031" y="connsiteY34031"/>
              </a:cxn>
              <a:cxn ang="0">
                <a:pos x="connsiteX34032" y="connsiteY34032"/>
              </a:cxn>
              <a:cxn ang="0">
                <a:pos x="connsiteX34033" y="connsiteY34033"/>
              </a:cxn>
              <a:cxn ang="0">
                <a:pos x="connsiteX34034" y="connsiteY34034"/>
              </a:cxn>
              <a:cxn ang="0">
                <a:pos x="connsiteX34035" y="connsiteY34035"/>
              </a:cxn>
              <a:cxn ang="0">
                <a:pos x="connsiteX34036" y="connsiteY34036"/>
              </a:cxn>
              <a:cxn ang="0">
                <a:pos x="connsiteX34037" y="connsiteY34037"/>
              </a:cxn>
              <a:cxn ang="0">
                <a:pos x="connsiteX34038" y="connsiteY34038"/>
              </a:cxn>
              <a:cxn ang="0">
                <a:pos x="connsiteX34039" y="connsiteY34039"/>
              </a:cxn>
              <a:cxn ang="0">
                <a:pos x="connsiteX34040" y="connsiteY34040"/>
              </a:cxn>
              <a:cxn ang="0">
                <a:pos x="connsiteX34041" y="connsiteY34041"/>
              </a:cxn>
              <a:cxn ang="0">
                <a:pos x="connsiteX34042" y="connsiteY34042"/>
              </a:cxn>
              <a:cxn ang="0">
                <a:pos x="connsiteX34043" y="connsiteY34043"/>
              </a:cxn>
              <a:cxn ang="0">
                <a:pos x="connsiteX34044" y="connsiteY34044"/>
              </a:cxn>
              <a:cxn ang="0">
                <a:pos x="connsiteX34045" y="connsiteY34045"/>
              </a:cxn>
              <a:cxn ang="0">
                <a:pos x="connsiteX34046" y="connsiteY34046"/>
              </a:cxn>
              <a:cxn ang="0">
                <a:pos x="connsiteX34047" y="connsiteY34047"/>
              </a:cxn>
              <a:cxn ang="0">
                <a:pos x="connsiteX34048" y="connsiteY34048"/>
              </a:cxn>
              <a:cxn ang="0">
                <a:pos x="connsiteX34049" y="connsiteY34049"/>
              </a:cxn>
              <a:cxn ang="0">
                <a:pos x="connsiteX34050" y="connsiteY34050"/>
              </a:cxn>
              <a:cxn ang="0">
                <a:pos x="connsiteX34051" y="connsiteY34051"/>
              </a:cxn>
              <a:cxn ang="0">
                <a:pos x="connsiteX34052" y="connsiteY34052"/>
              </a:cxn>
              <a:cxn ang="0">
                <a:pos x="connsiteX34053" y="connsiteY34053"/>
              </a:cxn>
              <a:cxn ang="0">
                <a:pos x="connsiteX34054" y="connsiteY34054"/>
              </a:cxn>
              <a:cxn ang="0">
                <a:pos x="connsiteX34055" y="connsiteY34055"/>
              </a:cxn>
              <a:cxn ang="0">
                <a:pos x="connsiteX34056" y="connsiteY34056"/>
              </a:cxn>
              <a:cxn ang="0">
                <a:pos x="connsiteX34057" y="connsiteY34057"/>
              </a:cxn>
              <a:cxn ang="0">
                <a:pos x="connsiteX34058" y="connsiteY34058"/>
              </a:cxn>
              <a:cxn ang="0">
                <a:pos x="connsiteX34059" y="connsiteY34059"/>
              </a:cxn>
              <a:cxn ang="0">
                <a:pos x="connsiteX34060" y="connsiteY34060"/>
              </a:cxn>
              <a:cxn ang="0">
                <a:pos x="connsiteX34061" y="connsiteY34061"/>
              </a:cxn>
              <a:cxn ang="0">
                <a:pos x="connsiteX34062" y="connsiteY34062"/>
              </a:cxn>
              <a:cxn ang="0">
                <a:pos x="connsiteX34063" y="connsiteY34063"/>
              </a:cxn>
              <a:cxn ang="0">
                <a:pos x="connsiteX34064" y="connsiteY34064"/>
              </a:cxn>
              <a:cxn ang="0">
                <a:pos x="connsiteX34065" y="connsiteY34065"/>
              </a:cxn>
              <a:cxn ang="0">
                <a:pos x="connsiteX34066" y="connsiteY34066"/>
              </a:cxn>
              <a:cxn ang="0">
                <a:pos x="connsiteX34067" y="connsiteY34067"/>
              </a:cxn>
              <a:cxn ang="0">
                <a:pos x="connsiteX34068" y="connsiteY34068"/>
              </a:cxn>
              <a:cxn ang="0">
                <a:pos x="connsiteX34069" y="connsiteY34069"/>
              </a:cxn>
              <a:cxn ang="0">
                <a:pos x="connsiteX34070" y="connsiteY34070"/>
              </a:cxn>
              <a:cxn ang="0">
                <a:pos x="connsiteX34071" y="connsiteY34071"/>
              </a:cxn>
              <a:cxn ang="0">
                <a:pos x="connsiteX34072" y="connsiteY34072"/>
              </a:cxn>
              <a:cxn ang="0">
                <a:pos x="connsiteX34073" y="connsiteY34073"/>
              </a:cxn>
              <a:cxn ang="0">
                <a:pos x="connsiteX34074" y="connsiteY34074"/>
              </a:cxn>
              <a:cxn ang="0">
                <a:pos x="connsiteX34075" y="connsiteY34075"/>
              </a:cxn>
              <a:cxn ang="0">
                <a:pos x="connsiteX34076" y="connsiteY34076"/>
              </a:cxn>
              <a:cxn ang="0">
                <a:pos x="connsiteX34077" y="connsiteY34077"/>
              </a:cxn>
              <a:cxn ang="0">
                <a:pos x="connsiteX34078" y="connsiteY34078"/>
              </a:cxn>
              <a:cxn ang="0">
                <a:pos x="connsiteX34079" y="connsiteY34079"/>
              </a:cxn>
              <a:cxn ang="0">
                <a:pos x="connsiteX34080" y="connsiteY34080"/>
              </a:cxn>
              <a:cxn ang="0">
                <a:pos x="connsiteX34081" y="connsiteY34081"/>
              </a:cxn>
              <a:cxn ang="0">
                <a:pos x="connsiteX34082" y="connsiteY34082"/>
              </a:cxn>
              <a:cxn ang="0">
                <a:pos x="connsiteX34083" y="connsiteY34083"/>
              </a:cxn>
              <a:cxn ang="0">
                <a:pos x="connsiteX34084" y="connsiteY34084"/>
              </a:cxn>
              <a:cxn ang="0">
                <a:pos x="connsiteX34085" y="connsiteY34085"/>
              </a:cxn>
              <a:cxn ang="0">
                <a:pos x="connsiteX34086" y="connsiteY34086"/>
              </a:cxn>
              <a:cxn ang="0">
                <a:pos x="connsiteX34087" y="connsiteY34087"/>
              </a:cxn>
              <a:cxn ang="0">
                <a:pos x="connsiteX34088" y="connsiteY34088"/>
              </a:cxn>
              <a:cxn ang="0">
                <a:pos x="connsiteX34089" y="connsiteY34089"/>
              </a:cxn>
              <a:cxn ang="0">
                <a:pos x="connsiteX34090" y="connsiteY34090"/>
              </a:cxn>
              <a:cxn ang="0">
                <a:pos x="connsiteX34091" y="connsiteY34091"/>
              </a:cxn>
              <a:cxn ang="0">
                <a:pos x="connsiteX34092" y="connsiteY34092"/>
              </a:cxn>
              <a:cxn ang="0">
                <a:pos x="connsiteX34093" y="connsiteY34093"/>
              </a:cxn>
              <a:cxn ang="0">
                <a:pos x="connsiteX34094" y="connsiteY34094"/>
              </a:cxn>
              <a:cxn ang="0">
                <a:pos x="connsiteX34095" y="connsiteY34095"/>
              </a:cxn>
              <a:cxn ang="0">
                <a:pos x="connsiteX34096" y="connsiteY34096"/>
              </a:cxn>
              <a:cxn ang="0">
                <a:pos x="connsiteX34097" y="connsiteY34097"/>
              </a:cxn>
              <a:cxn ang="0">
                <a:pos x="connsiteX34098" y="connsiteY34098"/>
              </a:cxn>
              <a:cxn ang="0">
                <a:pos x="connsiteX34099" y="connsiteY34099"/>
              </a:cxn>
              <a:cxn ang="0">
                <a:pos x="connsiteX34100" y="connsiteY34100"/>
              </a:cxn>
              <a:cxn ang="0">
                <a:pos x="connsiteX34101" y="connsiteY34101"/>
              </a:cxn>
              <a:cxn ang="0">
                <a:pos x="connsiteX34102" y="connsiteY34102"/>
              </a:cxn>
              <a:cxn ang="0">
                <a:pos x="connsiteX34103" y="connsiteY34103"/>
              </a:cxn>
              <a:cxn ang="0">
                <a:pos x="connsiteX34104" y="connsiteY34104"/>
              </a:cxn>
              <a:cxn ang="0">
                <a:pos x="connsiteX34105" y="connsiteY34105"/>
              </a:cxn>
              <a:cxn ang="0">
                <a:pos x="connsiteX34106" y="connsiteY34106"/>
              </a:cxn>
              <a:cxn ang="0">
                <a:pos x="connsiteX34107" y="connsiteY34107"/>
              </a:cxn>
              <a:cxn ang="0">
                <a:pos x="connsiteX34108" y="connsiteY34108"/>
              </a:cxn>
              <a:cxn ang="0">
                <a:pos x="connsiteX34109" y="connsiteY34109"/>
              </a:cxn>
              <a:cxn ang="0">
                <a:pos x="connsiteX34110" y="connsiteY34110"/>
              </a:cxn>
              <a:cxn ang="0">
                <a:pos x="connsiteX34111" y="connsiteY34111"/>
              </a:cxn>
              <a:cxn ang="0">
                <a:pos x="connsiteX34112" y="connsiteY34112"/>
              </a:cxn>
              <a:cxn ang="0">
                <a:pos x="connsiteX34113" y="connsiteY34113"/>
              </a:cxn>
              <a:cxn ang="0">
                <a:pos x="connsiteX34114" y="connsiteY34114"/>
              </a:cxn>
              <a:cxn ang="0">
                <a:pos x="connsiteX34115" y="connsiteY34115"/>
              </a:cxn>
              <a:cxn ang="0">
                <a:pos x="connsiteX34116" y="connsiteY34116"/>
              </a:cxn>
              <a:cxn ang="0">
                <a:pos x="connsiteX34117" y="connsiteY34117"/>
              </a:cxn>
              <a:cxn ang="0">
                <a:pos x="connsiteX34118" y="connsiteY34118"/>
              </a:cxn>
              <a:cxn ang="0">
                <a:pos x="connsiteX34119" y="connsiteY34119"/>
              </a:cxn>
              <a:cxn ang="0">
                <a:pos x="connsiteX34120" y="connsiteY34120"/>
              </a:cxn>
              <a:cxn ang="0">
                <a:pos x="connsiteX34121" y="connsiteY34121"/>
              </a:cxn>
              <a:cxn ang="0">
                <a:pos x="connsiteX34122" y="connsiteY34122"/>
              </a:cxn>
              <a:cxn ang="0">
                <a:pos x="connsiteX34123" y="connsiteY34123"/>
              </a:cxn>
              <a:cxn ang="0">
                <a:pos x="connsiteX34124" y="connsiteY34124"/>
              </a:cxn>
              <a:cxn ang="0">
                <a:pos x="connsiteX34125" y="connsiteY34125"/>
              </a:cxn>
              <a:cxn ang="0">
                <a:pos x="connsiteX34126" y="connsiteY34126"/>
              </a:cxn>
              <a:cxn ang="0">
                <a:pos x="connsiteX34127" y="connsiteY34127"/>
              </a:cxn>
              <a:cxn ang="0">
                <a:pos x="connsiteX34128" y="connsiteY34128"/>
              </a:cxn>
              <a:cxn ang="0">
                <a:pos x="connsiteX34129" y="connsiteY34129"/>
              </a:cxn>
              <a:cxn ang="0">
                <a:pos x="connsiteX34130" y="connsiteY34130"/>
              </a:cxn>
              <a:cxn ang="0">
                <a:pos x="connsiteX34131" y="connsiteY34131"/>
              </a:cxn>
              <a:cxn ang="0">
                <a:pos x="connsiteX34132" y="connsiteY34132"/>
              </a:cxn>
              <a:cxn ang="0">
                <a:pos x="connsiteX34133" y="connsiteY34133"/>
              </a:cxn>
              <a:cxn ang="0">
                <a:pos x="connsiteX34134" y="connsiteY34134"/>
              </a:cxn>
              <a:cxn ang="0">
                <a:pos x="connsiteX34135" y="connsiteY34135"/>
              </a:cxn>
              <a:cxn ang="0">
                <a:pos x="connsiteX34136" y="connsiteY34136"/>
              </a:cxn>
              <a:cxn ang="0">
                <a:pos x="connsiteX34137" y="connsiteY34137"/>
              </a:cxn>
              <a:cxn ang="0">
                <a:pos x="connsiteX34138" y="connsiteY34138"/>
              </a:cxn>
              <a:cxn ang="0">
                <a:pos x="connsiteX34139" y="connsiteY34139"/>
              </a:cxn>
              <a:cxn ang="0">
                <a:pos x="connsiteX34140" y="connsiteY34140"/>
              </a:cxn>
              <a:cxn ang="0">
                <a:pos x="connsiteX34141" y="connsiteY34141"/>
              </a:cxn>
              <a:cxn ang="0">
                <a:pos x="connsiteX34142" y="connsiteY34142"/>
              </a:cxn>
              <a:cxn ang="0">
                <a:pos x="connsiteX34143" y="connsiteY34143"/>
              </a:cxn>
              <a:cxn ang="0">
                <a:pos x="connsiteX34144" y="connsiteY34144"/>
              </a:cxn>
              <a:cxn ang="0">
                <a:pos x="connsiteX34145" y="connsiteY34145"/>
              </a:cxn>
              <a:cxn ang="0">
                <a:pos x="connsiteX34146" y="connsiteY34146"/>
              </a:cxn>
              <a:cxn ang="0">
                <a:pos x="connsiteX34147" y="connsiteY34147"/>
              </a:cxn>
              <a:cxn ang="0">
                <a:pos x="connsiteX34148" y="connsiteY34148"/>
              </a:cxn>
              <a:cxn ang="0">
                <a:pos x="connsiteX34149" y="connsiteY34149"/>
              </a:cxn>
              <a:cxn ang="0">
                <a:pos x="connsiteX34150" y="connsiteY34150"/>
              </a:cxn>
              <a:cxn ang="0">
                <a:pos x="connsiteX34151" y="connsiteY34151"/>
              </a:cxn>
              <a:cxn ang="0">
                <a:pos x="connsiteX34152" y="connsiteY34152"/>
              </a:cxn>
              <a:cxn ang="0">
                <a:pos x="connsiteX34153" y="connsiteY34153"/>
              </a:cxn>
              <a:cxn ang="0">
                <a:pos x="connsiteX34154" y="connsiteY34154"/>
              </a:cxn>
              <a:cxn ang="0">
                <a:pos x="connsiteX34155" y="connsiteY34155"/>
              </a:cxn>
              <a:cxn ang="0">
                <a:pos x="connsiteX34156" y="connsiteY34156"/>
              </a:cxn>
              <a:cxn ang="0">
                <a:pos x="connsiteX34157" y="connsiteY34157"/>
              </a:cxn>
              <a:cxn ang="0">
                <a:pos x="connsiteX34158" y="connsiteY34158"/>
              </a:cxn>
              <a:cxn ang="0">
                <a:pos x="connsiteX34159" y="connsiteY34159"/>
              </a:cxn>
              <a:cxn ang="0">
                <a:pos x="connsiteX34160" y="connsiteY34160"/>
              </a:cxn>
              <a:cxn ang="0">
                <a:pos x="connsiteX34161" y="connsiteY34161"/>
              </a:cxn>
              <a:cxn ang="0">
                <a:pos x="connsiteX34162" y="connsiteY34162"/>
              </a:cxn>
              <a:cxn ang="0">
                <a:pos x="connsiteX34163" y="connsiteY34163"/>
              </a:cxn>
              <a:cxn ang="0">
                <a:pos x="connsiteX34164" y="connsiteY34164"/>
              </a:cxn>
              <a:cxn ang="0">
                <a:pos x="connsiteX34165" y="connsiteY34165"/>
              </a:cxn>
              <a:cxn ang="0">
                <a:pos x="connsiteX34166" y="connsiteY34166"/>
              </a:cxn>
              <a:cxn ang="0">
                <a:pos x="connsiteX34167" y="connsiteY34167"/>
              </a:cxn>
              <a:cxn ang="0">
                <a:pos x="connsiteX34168" y="connsiteY34168"/>
              </a:cxn>
              <a:cxn ang="0">
                <a:pos x="connsiteX34169" y="connsiteY34169"/>
              </a:cxn>
              <a:cxn ang="0">
                <a:pos x="connsiteX34170" y="connsiteY34170"/>
              </a:cxn>
              <a:cxn ang="0">
                <a:pos x="connsiteX34171" y="connsiteY34171"/>
              </a:cxn>
              <a:cxn ang="0">
                <a:pos x="connsiteX34172" y="connsiteY34172"/>
              </a:cxn>
              <a:cxn ang="0">
                <a:pos x="connsiteX34173" y="connsiteY34173"/>
              </a:cxn>
              <a:cxn ang="0">
                <a:pos x="connsiteX34174" y="connsiteY34174"/>
              </a:cxn>
              <a:cxn ang="0">
                <a:pos x="connsiteX34175" y="connsiteY34175"/>
              </a:cxn>
              <a:cxn ang="0">
                <a:pos x="connsiteX34176" y="connsiteY34176"/>
              </a:cxn>
              <a:cxn ang="0">
                <a:pos x="connsiteX34177" y="connsiteY34177"/>
              </a:cxn>
              <a:cxn ang="0">
                <a:pos x="connsiteX34178" y="connsiteY34178"/>
              </a:cxn>
              <a:cxn ang="0">
                <a:pos x="connsiteX34179" y="connsiteY34179"/>
              </a:cxn>
              <a:cxn ang="0">
                <a:pos x="connsiteX34180" y="connsiteY34180"/>
              </a:cxn>
              <a:cxn ang="0">
                <a:pos x="connsiteX34181" y="connsiteY34181"/>
              </a:cxn>
              <a:cxn ang="0">
                <a:pos x="connsiteX34182" y="connsiteY34182"/>
              </a:cxn>
              <a:cxn ang="0">
                <a:pos x="connsiteX34183" y="connsiteY34183"/>
              </a:cxn>
              <a:cxn ang="0">
                <a:pos x="connsiteX34184" y="connsiteY34184"/>
              </a:cxn>
              <a:cxn ang="0">
                <a:pos x="connsiteX34185" y="connsiteY34185"/>
              </a:cxn>
              <a:cxn ang="0">
                <a:pos x="connsiteX34186" y="connsiteY34186"/>
              </a:cxn>
              <a:cxn ang="0">
                <a:pos x="connsiteX34187" y="connsiteY34187"/>
              </a:cxn>
              <a:cxn ang="0">
                <a:pos x="connsiteX34188" y="connsiteY34188"/>
              </a:cxn>
              <a:cxn ang="0">
                <a:pos x="connsiteX34189" y="connsiteY34189"/>
              </a:cxn>
              <a:cxn ang="0">
                <a:pos x="connsiteX34190" y="connsiteY34190"/>
              </a:cxn>
              <a:cxn ang="0">
                <a:pos x="connsiteX34191" y="connsiteY34191"/>
              </a:cxn>
              <a:cxn ang="0">
                <a:pos x="connsiteX34192" y="connsiteY34192"/>
              </a:cxn>
              <a:cxn ang="0">
                <a:pos x="connsiteX34193" y="connsiteY34193"/>
              </a:cxn>
              <a:cxn ang="0">
                <a:pos x="connsiteX34194" y="connsiteY34194"/>
              </a:cxn>
              <a:cxn ang="0">
                <a:pos x="connsiteX34195" y="connsiteY34195"/>
              </a:cxn>
              <a:cxn ang="0">
                <a:pos x="connsiteX34196" y="connsiteY34196"/>
              </a:cxn>
              <a:cxn ang="0">
                <a:pos x="connsiteX34197" y="connsiteY34197"/>
              </a:cxn>
              <a:cxn ang="0">
                <a:pos x="connsiteX34198" y="connsiteY34198"/>
              </a:cxn>
              <a:cxn ang="0">
                <a:pos x="connsiteX34199" y="connsiteY34199"/>
              </a:cxn>
              <a:cxn ang="0">
                <a:pos x="connsiteX34200" y="connsiteY34200"/>
              </a:cxn>
              <a:cxn ang="0">
                <a:pos x="connsiteX34201" y="connsiteY34201"/>
              </a:cxn>
              <a:cxn ang="0">
                <a:pos x="connsiteX34202" y="connsiteY34202"/>
              </a:cxn>
              <a:cxn ang="0">
                <a:pos x="connsiteX34203" y="connsiteY34203"/>
              </a:cxn>
              <a:cxn ang="0">
                <a:pos x="connsiteX34204" y="connsiteY34204"/>
              </a:cxn>
              <a:cxn ang="0">
                <a:pos x="connsiteX34205" y="connsiteY34205"/>
              </a:cxn>
              <a:cxn ang="0">
                <a:pos x="connsiteX34206" y="connsiteY34206"/>
              </a:cxn>
              <a:cxn ang="0">
                <a:pos x="connsiteX34207" y="connsiteY34207"/>
              </a:cxn>
              <a:cxn ang="0">
                <a:pos x="connsiteX34208" y="connsiteY34208"/>
              </a:cxn>
              <a:cxn ang="0">
                <a:pos x="connsiteX34209" y="connsiteY34209"/>
              </a:cxn>
              <a:cxn ang="0">
                <a:pos x="connsiteX34210" y="connsiteY34210"/>
              </a:cxn>
              <a:cxn ang="0">
                <a:pos x="connsiteX34211" y="connsiteY34211"/>
              </a:cxn>
              <a:cxn ang="0">
                <a:pos x="connsiteX34212" y="connsiteY34212"/>
              </a:cxn>
              <a:cxn ang="0">
                <a:pos x="connsiteX34213" y="connsiteY34213"/>
              </a:cxn>
              <a:cxn ang="0">
                <a:pos x="connsiteX34214" y="connsiteY34214"/>
              </a:cxn>
              <a:cxn ang="0">
                <a:pos x="connsiteX34215" y="connsiteY34215"/>
              </a:cxn>
              <a:cxn ang="0">
                <a:pos x="connsiteX34216" y="connsiteY34216"/>
              </a:cxn>
              <a:cxn ang="0">
                <a:pos x="connsiteX34217" y="connsiteY34217"/>
              </a:cxn>
              <a:cxn ang="0">
                <a:pos x="connsiteX34218" y="connsiteY34218"/>
              </a:cxn>
              <a:cxn ang="0">
                <a:pos x="connsiteX34219" y="connsiteY34219"/>
              </a:cxn>
              <a:cxn ang="0">
                <a:pos x="connsiteX34220" y="connsiteY34220"/>
              </a:cxn>
              <a:cxn ang="0">
                <a:pos x="connsiteX34221" y="connsiteY34221"/>
              </a:cxn>
              <a:cxn ang="0">
                <a:pos x="connsiteX34222" y="connsiteY34222"/>
              </a:cxn>
              <a:cxn ang="0">
                <a:pos x="connsiteX34223" y="connsiteY34223"/>
              </a:cxn>
              <a:cxn ang="0">
                <a:pos x="connsiteX34224" y="connsiteY34224"/>
              </a:cxn>
              <a:cxn ang="0">
                <a:pos x="connsiteX34225" y="connsiteY34225"/>
              </a:cxn>
              <a:cxn ang="0">
                <a:pos x="connsiteX34226" y="connsiteY34226"/>
              </a:cxn>
              <a:cxn ang="0">
                <a:pos x="connsiteX34227" y="connsiteY34227"/>
              </a:cxn>
              <a:cxn ang="0">
                <a:pos x="connsiteX34228" y="connsiteY34228"/>
              </a:cxn>
              <a:cxn ang="0">
                <a:pos x="connsiteX34229" y="connsiteY34229"/>
              </a:cxn>
              <a:cxn ang="0">
                <a:pos x="connsiteX34230" y="connsiteY34230"/>
              </a:cxn>
              <a:cxn ang="0">
                <a:pos x="connsiteX34231" y="connsiteY34231"/>
              </a:cxn>
              <a:cxn ang="0">
                <a:pos x="connsiteX34232" y="connsiteY34232"/>
              </a:cxn>
              <a:cxn ang="0">
                <a:pos x="connsiteX34233" y="connsiteY34233"/>
              </a:cxn>
              <a:cxn ang="0">
                <a:pos x="connsiteX34234" y="connsiteY34234"/>
              </a:cxn>
              <a:cxn ang="0">
                <a:pos x="connsiteX34235" y="connsiteY34235"/>
              </a:cxn>
              <a:cxn ang="0">
                <a:pos x="connsiteX34236" y="connsiteY34236"/>
              </a:cxn>
              <a:cxn ang="0">
                <a:pos x="connsiteX34237" y="connsiteY34237"/>
              </a:cxn>
              <a:cxn ang="0">
                <a:pos x="connsiteX34238" y="connsiteY34238"/>
              </a:cxn>
              <a:cxn ang="0">
                <a:pos x="connsiteX34239" y="connsiteY34239"/>
              </a:cxn>
              <a:cxn ang="0">
                <a:pos x="connsiteX34240" y="connsiteY34240"/>
              </a:cxn>
              <a:cxn ang="0">
                <a:pos x="connsiteX34241" y="connsiteY34241"/>
              </a:cxn>
              <a:cxn ang="0">
                <a:pos x="connsiteX34242" y="connsiteY34242"/>
              </a:cxn>
              <a:cxn ang="0">
                <a:pos x="connsiteX34243" y="connsiteY34243"/>
              </a:cxn>
              <a:cxn ang="0">
                <a:pos x="connsiteX34244" y="connsiteY34244"/>
              </a:cxn>
              <a:cxn ang="0">
                <a:pos x="connsiteX34245" y="connsiteY34245"/>
              </a:cxn>
              <a:cxn ang="0">
                <a:pos x="connsiteX34246" y="connsiteY34246"/>
              </a:cxn>
              <a:cxn ang="0">
                <a:pos x="connsiteX34247" y="connsiteY34247"/>
              </a:cxn>
              <a:cxn ang="0">
                <a:pos x="connsiteX34248" y="connsiteY34248"/>
              </a:cxn>
              <a:cxn ang="0">
                <a:pos x="connsiteX34249" y="connsiteY34249"/>
              </a:cxn>
              <a:cxn ang="0">
                <a:pos x="connsiteX34250" y="connsiteY34250"/>
              </a:cxn>
              <a:cxn ang="0">
                <a:pos x="connsiteX34251" y="connsiteY34251"/>
              </a:cxn>
              <a:cxn ang="0">
                <a:pos x="connsiteX34252" y="connsiteY34252"/>
              </a:cxn>
              <a:cxn ang="0">
                <a:pos x="connsiteX34253" y="connsiteY34253"/>
              </a:cxn>
              <a:cxn ang="0">
                <a:pos x="connsiteX34254" y="connsiteY34254"/>
              </a:cxn>
              <a:cxn ang="0">
                <a:pos x="connsiteX34255" y="connsiteY34255"/>
              </a:cxn>
              <a:cxn ang="0">
                <a:pos x="connsiteX34256" y="connsiteY34256"/>
              </a:cxn>
              <a:cxn ang="0">
                <a:pos x="connsiteX34257" y="connsiteY34257"/>
              </a:cxn>
              <a:cxn ang="0">
                <a:pos x="connsiteX34258" y="connsiteY34258"/>
              </a:cxn>
              <a:cxn ang="0">
                <a:pos x="connsiteX34259" y="connsiteY34259"/>
              </a:cxn>
              <a:cxn ang="0">
                <a:pos x="connsiteX34260" y="connsiteY34260"/>
              </a:cxn>
              <a:cxn ang="0">
                <a:pos x="connsiteX34261" y="connsiteY34261"/>
              </a:cxn>
              <a:cxn ang="0">
                <a:pos x="connsiteX34262" y="connsiteY34262"/>
              </a:cxn>
              <a:cxn ang="0">
                <a:pos x="connsiteX34263" y="connsiteY34263"/>
              </a:cxn>
              <a:cxn ang="0">
                <a:pos x="connsiteX34264" y="connsiteY34264"/>
              </a:cxn>
              <a:cxn ang="0">
                <a:pos x="connsiteX34265" y="connsiteY34265"/>
              </a:cxn>
              <a:cxn ang="0">
                <a:pos x="connsiteX34266" y="connsiteY34266"/>
              </a:cxn>
              <a:cxn ang="0">
                <a:pos x="connsiteX34267" y="connsiteY34267"/>
              </a:cxn>
              <a:cxn ang="0">
                <a:pos x="connsiteX34268" y="connsiteY34268"/>
              </a:cxn>
              <a:cxn ang="0">
                <a:pos x="connsiteX34269" y="connsiteY34269"/>
              </a:cxn>
              <a:cxn ang="0">
                <a:pos x="connsiteX34270" y="connsiteY34270"/>
              </a:cxn>
              <a:cxn ang="0">
                <a:pos x="connsiteX34271" y="connsiteY34271"/>
              </a:cxn>
              <a:cxn ang="0">
                <a:pos x="connsiteX34272" y="connsiteY34272"/>
              </a:cxn>
              <a:cxn ang="0">
                <a:pos x="connsiteX34273" y="connsiteY34273"/>
              </a:cxn>
              <a:cxn ang="0">
                <a:pos x="connsiteX34274" y="connsiteY34274"/>
              </a:cxn>
              <a:cxn ang="0">
                <a:pos x="connsiteX34275" y="connsiteY34275"/>
              </a:cxn>
              <a:cxn ang="0">
                <a:pos x="connsiteX34276" y="connsiteY34276"/>
              </a:cxn>
              <a:cxn ang="0">
                <a:pos x="connsiteX34277" y="connsiteY34277"/>
              </a:cxn>
              <a:cxn ang="0">
                <a:pos x="connsiteX34278" y="connsiteY34278"/>
              </a:cxn>
              <a:cxn ang="0">
                <a:pos x="connsiteX34279" y="connsiteY34279"/>
              </a:cxn>
              <a:cxn ang="0">
                <a:pos x="connsiteX34280" y="connsiteY34280"/>
              </a:cxn>
              <a:cxn ang="0">
                <a:pos x="connsiteX34281" y="connsiteY34281"/>
              </a:cxn>
              <a:cxn ang="0">
                <a:pos x="connsiteX34282" y="connsiteY34282"/>
              </a:cxn>
              <a:cxn ang="0">
                <a:pos x="connsiteX34283" y="connsiteY34283"/>
              </a:cxn>
              <a:cxn ang="0">
                <a:pos x="connsiteX34284" y="connsiteY34284"/>
              </a:cxn>
              <a:cxn ang="0">
                <a:pos x="connsiteX34285" y="connsiteY34285"/>
              </a:cxn>
              <a:cxn ang="0">
                <a:pos x="connsiteX34286" y="connsiteY34286"/>
              </a:cxn>
              <a:cxn ang="0">
                <a:pos x="connsiteX34287" y="connsiteY34287"/>
              </a:cxn>
              <a:cxn ang="0">
                <a:pos x="connsiteX34288" y="connsiteY34288"/>
              </a:cxn>
              <a:cxn ang="0">
                <a:pos x="connsiteX34289" y="connsiteY34289"/>
              </a:cxn>
              <a:cxn ang="0">
                <a:pos x="connsiteX34290" y="connsiteY34290"/>
              </a:cxn>
              <a:cxn ang="0">
                <a:pos x="connsiteX34291" y="connsiteY34291"/>
              </a:cxn>
              <a:cxn ang="0">
                <a:pos x="connsiteX34292" y="connsiteY34292"/>
              </a:cxn>
              <a:cxn ang="0">
                <a:pos x="connsiteX34293" y="connsiteY34293"/>
              </a:cxn>
              <a:cxn ang="0">
                <a:pos x="connsiteX34294" y="connsiteY34294"/>
              </a:cxn>
              <a:cxn ang="0">
                <a:pos x="connsiteX34295" y="connsiteY34295"/>
              </a:cxn>
              <a:cxn ang="0">
                <a:pos x="connsiteX34296" y="connsiteY34296"/>
              </a:cxn>
              <a:cxn ang="0">
                <a:pos x="connsiteX34297" y="connsiteY34297"/>
              </a:cxn>
              <a:cxn ang="0">
                <a:pos x="connsiteX34298" y="connsiteY34298"/>
              </a:cxn>
              <a:cxn ang="0">
                <a:pos x="connsiteX34299" y="connsiteY34299"/>
              </a:cxn>
              <a:cxn ang="0">
                <a:pos x="connsiteX34300" y="connsiteY34300"/>
              </a:cxn>
              <a:cxn ang="0">
                <a:pos x="connsiteX34301" y="connsiteY34301"/>
              </a:cxn>
              <a:cxn ang="0">
                <a:pos x="connsiteX34302" y="connsiteY34302"/>
              </a:cxn>
              <a:cxn ang="0">
                <a:pos x="connsiteX34303" y="connsiteY34303"/>
              </a:cxn>
              <a:cxn ang="0">
                <a:pos x="connsiteX34304" y="connsiteY34304"/>
              </a:cxn>
              <a:cxn ang="0">
                <a:pos x="connsiteX34305" y="connsiteY34305"/>
              </a:cxn>
              <a:cxn ang="0">
                <a:pos x="connsiteX34306" y="connsiteY34306"/>
              </a:cxn>
              <a:cxn ang="0">
                <a:pos x="connsiteX34307" y="connsiteY34307"/>
              </a:cxn>
              <a:cxn ang="0">
                <a:pos x="connsiteX34308" y="connsiteY34308"/>
              </a:cxn>
              <a:cxn ang="0">
                <a:pos x="connsiteX34309" y="connsiteY34309"/>
              </a:cxn>
              <a:cxn ang="0">
                <a:pos x="connsiteX34310" y="connsiteY34310"/>
              </a:cxn>
              <a:cxn ang="0">
                <a:pos x="connsiteX34311" y="connsiteY34311"/>
              </a:cxn>
              <a:cxn ang="0">
                <a:pos x="connsiteX34312" y="connsiteY34312"/>
              </a:cxn>
              <a:cxn ang="0">
                <a:pos x="connsiteX34313" y="connsiteY34313"/>
              </a:cxn>
              <a:cxn ang="0">
                <a:pos x="connsiteX34314" y="connsiteY34314"/>
              </a:cxn>
              <a:cxn ang="0">
                <a:pos x="connsiteX34315" y="connsiteY34315"/>
              </a:cxn>
              <a:cxn ang="0">
                <a:pos x="connsiteX34316" y="connsiteY34316"/>
              </a:cxn>
              <a:cxn ang="0">
                <a:pos x="connsiteX34317" y="connsiteY34317"/>
              </a:cxn>
              <a:cxn ang="0">
                <a:pos x="connsiteX34318" y="connsiteY34318"/>
              </a:cxn>
              <a:cxn ang="0">
                <a:pos x="connsiteX34319" y="connsiteY34319"/>
              </a:cxn>
              <a:cxn ang="0">
                <a:pos x="connsiteX34320" y="connsiteY34320"/>
              </a:cxn>
              <a:cxn ang="0">
                <a:pos x="connsiteX34321" y="connsiteY34321"/>
              </a:cxn>
              <a:cxn ang="0">
                <a:pos x="connsiteX34322" y="connsiteY34322"/>
              </a:cxn>
              <a:cxn ang="0">
                <a:pos x="connsiteX34323" y="connsiteY34323"/>
              </a:cxn>
              <a:cxn ang="0">
                <a:pos x="connsiteX34324" y="connsiteY34324"/>
              </a:cxn>
              <a:cxn ang="0">
                <a:pos x="connsiteX34325" y="connsiteY34325"/>
              </a:cxn>
              <a:cxn ang="0">
                <a:pos x="connsiteX34326" y="connsiteY34326"/>
              </a:cxn>
              <a:cxn ang="0">
                <a:pos x="connsiteX34327" y="connsiteY34327"/>
              </a:cxn>
              <a:cxn ang="0">
                <a:pos x="connsiteX34328" y="connsiteY34328"/>
              </a:cxn>
              <a:cxn ang="0">
                <a:pos x="connsiteX34329" y="connsiteY34329"/>
              </a:cxn>
              <a:cxn ang="0">
                <a:pos x="connsiteX34330" y="connsiteY34330"/>
              </a:cxn>
              <a:cxn ang="0">
                <a:pos x="connsiteX34331" y="connsiteY34331"/>
              </a:cxn>
              <a:cxn ang="0">
                <a:pos x="connsiteX34332" y="connsiteY34332"/>
              </a:cxn>
              <a:cxn ang="0">
                <a:pos x="connsiteX34333" y="connsiteY34333"/>
              </a:cxn>
              <a:cxn ang="0">
                <a:pos x="connsiteX34334" y="connsiteY34334"/>
              </a:cxn>
              <a:cxn ang="0">
                <a:pos x="connsiteX34335" y="connsiteY34335"/>
              </a:cxn>
              <a:cxn ang="0">
                <a:pos x="connsiteX34336" y="connsiteY34336"/>
              </a:cxn>
              <a:cxn ang="0">
                <a:pos x="connsiteX34337" y="connsiteY34337"/>
              </a:cxn>
              <a:cxn ang="0">
                <a:pos x="connsiteX34338" y="connsiteY34338"/>
              </a:cxn>
              <a:cxn ang="0">
                <a:pos x="connsiteX34339" y="connsiteY34339"/>
              </a:cxn>
              <a:cxn ang="0">
                <a:pos x="connsiteX34340" y="connsiteY34340"/>
              </a:cxn>
              <a:cxn ang="0">
                <a:pos x="connsiteX34341" y="connsiteY34341"/>
              </a:cxn>
              <a:cxn ang="0">
                <a:pos x="connsiteX34342" y="connsiteY34342"/>
              </a:cxn>
              <a:cxn ang="0">
                <a:pos x="connsiteX34343" y="connsiteY34343"/>
              </a:cxn>
              <a:cxn ang="0">
                <a:pos x="connsiteX34344" y="connsiteY34344"/>
              </a:cxn>
              <a:cxn ang="0">
                <a:pos x="connsiteX34345" y="connsiteY34345"/>
              </a:cxn>
              <a:cxn ang="0">
                <a:pos x="connsiteX34346" y="connsiteY34346"/>
              </a:cxn>
              <a:cxn ang="0">
                <a:pos x="connsiteX34347" y="connsiteY34347"/>
              </a:cxn>
              <a:cxn ang="0">
                <a:pos x="connsiteX34348" y="connsiteY34348"/>
              </a:cxn>
              <a:cxn ang="0">
                <a:pos x="connsiteX34349" y="connsiteY34349"/>
              </a:cxn>
              <a:cxn ang="0">
                <a:pos x="connsiteX34350" y="connsiteY34350"/>
              </a:cxn>
              <a:cxn ang="0">
                <a:pos x="connsiteX34351" y="connsiteY34351"/>
              </a:cxn>
              <a:cxn ang="0">
                <a:pos x="connsiteX34352" y="connsiteY34352"/>
              </a:cxn>
              <a:cxn ang="0">
                <a:pos x="connsiteX34353" y="connsiteY34353"/>
              </a:cxn>
              <a:cxn ang="0">
                <a:pos x="connsiteX34354" y="connsiteY34354"/>
              </a:cxn>
              <a:cxn ang="0">
                <a:pos x="connsiteX34355" y="connsiteY34355"/>
              </a:cxn>
              <a:cxn ang="0">
                <a:pos x="connsiteX34356" y="connsiteY34356"/>
              </a:cxn>
              <a:cxn ang="0">
                <a:pos x="connsiteX34357" y="connsiteY34357"/>
              </a:cxn>
              <a:cxn ang="0">
                <a:pos x="connsiteX34358" y="connsiteY34358"/>
              </a:cxn>
              <a:cxn ang="0">
                <a:pos x="connsiteX34359" y="connsiteY34359"/>
              </a:cxn>
              <a:cxn ang="0">
                <a:pos x="connsiteX34360" y="connsiteY34360"/>
              </a:cxn>
              <a:cxn ang="0">
                <a:pos x="connsiteX34361" y="connsiteY34361"/>
              </a:cxn>
              <a:cxn ang="0">
                <a:pos x="connsiteX34362" y="connsiteY34362"/>
              </a:cxn>
              <a:cxn ang="0">
                <a:pos x="connsiteX34363" y="connsiteY34363"/>
              </a:cxn>
              <a:cxn ang="0">
                <a:pos x="connsiteX34364" y="connsiteY34364"/>
              </a:cxn>
              <a:cxn ang="0">
                <a:pos x="connsiteX34365" y="connsiteY34365"/>
              </a:cxn>
              <a:cxn ang="0">
                <a:pos x="connsiteX34366" y="connsiteY34366"/>
              </a:cxn>
              <a:cxn ang="0">
                <a:pos x="connsiteX34367" y="connsiteY34367"/>
              </a:cxn>
              <a:cxn ang="0">
                <a:pos x="connsiteX34368" y="connsiteY34368"/>
              </a:cxn>
              <a:cxn ang="0">
                <a:pos x="connsiteX34369" y="connsiteY34369"/>
              </a:cxn>
              <a:cxn ang="0">
                <a:pos x="connsiteX34370" y="connsiteY34370"/>
              </a:cxn>
              <a:cxn ang="0">
                <a:pos x="connsiteX34371" y="connsiteY34371"/>
              </a:cxn>
              <a:cxn ang="0">
                <a:pos x="connsiteX34372" y="connsiteY34372"/>
              </a:cxn>
              <a:cxn ang="0">
                <a:pos x="connsiteX34373" y="connsiteY34373"/>
              </a:cxn>
              <a:cxn ang="0">
                <a:pos x="connsiteX34374" y="connsiteY34374"/>
              </a:cxn>
              <a:cxn ang="0">
                <a:pos x="connsiteX34375" y="connsiteY34375"/>
              </a:cxn>
              <a:cxn ang="0">
                <a:pos x="connsiteX34376" y="connsiteY34376"/>
              </a:cxn>
              <a:cxn ang="0">
                <a:pos x="connsiteX34377" y="connsiteY34377"/>
              </a:cxn>
              <a:cxn ang="0">
                <a:pos x="connsiteX34378" y="connsiteY34378"/>
              </a:cxn>
              <a:cxn ang="0">
                <a:pos x="connsiteX34379" y="connsiteY34379"/>
              </a:cxn>
              <a:cxn ang="0">
                <a:pos x="connsiteX34380" y="connsiteY34380"/>
              </a:cxn>
              <a:cxn ang="0">
                <a:pos x="connsiteX34381" y="connsiteY34381"/>
              </a:cxn>
              <a:cxn ang="0">
                <a:pos x="connsiteX34382" y="connsiteY34382"/>
              </a:cxn>
              <a:cxn ang="0">
                <a:pos x="connsiteX34383" y="connsiteY34383"/>
              </a:cxn>
              <a:cxn ang="0">
                <a:pos x="connsiteX34384" y="connsiteY34384"/>
              </a:cxn>
              <a:cxn ang="0">
                <a:pos x="connsiteX34385" y="connsiteY34385"/>
              </a:cxn>
              <a:cxn ang="0">
                <a:pos x="connsiteX34386" y="connsiteY34386"/>
              </a:cxn>
              <a:cxn ang="0">
                <a:pos x="connsiteX34387" y="connsiteY34387"/>
              </a:cxn>
              <a:cxn ang="0">
                <a:pos x="connsiteX34388" y="connsiteY34388"/>
              </a:cxn>
              <a:cxn ang="0">
                <a:pos x="connsiteX34389" y="connsiteY34389"/>
              </a:cxn>
              <a:cxn ang="0">
                <a:pos x="connsiteX34390" y="connsiteY34390"/>
              </a:cxn>
              <a:cxn ang="0">
                <a:pos x="connsiteX34391" y="connsiteY34391"/>
              </a:cxn>
              <a:cxn ang="0">
                <a:pos x="connsiteX34392" y="connsiteY34392"/>
              </a:cxn>
              <a:cxn ang="0">
                <a:pos x="connsiteX34393" y="connsiteY34393"/>
              </a:cxn>
              <a:cxn ang="0">
                <a:pos x="connsiteX34394" y="connsiteY34394"/>
              </a:cxn>
              <a:cxn ang="0">
                <a:pos x="connsiteX34395" y="connsiteY34395"/>
              </a:cxn>
              <a:cxn ang="0">
                <a:pos x="connsiteX34396" y="connsiteY34396"/>
              </a:cxn>
              <a:cxn ang="0">
                <a:pos x="connsiteX34397" y="connsiteY34397"/>
              </a:cxn>
              <a:cxn ang="0">
                <a:pos x="connsiteX34398" y="connsiteY34398"/>
              </a:cxn>
              <a:cxn ang="0">
                <a:pos x="connsiteX34399" y="connsiteY34399"/>
              </a:cxn>
              <a:cxn ang="0">
                <a:pos x="connsiteX34400" y="connsiteY34400"/>
              </a:cxn>
              <a:cxn ang="0">
                <a:pos x="connsiteX34401" y="connsiteY34401"/>
              </a:cxn>
              <a:cxn ang="0">
                <a:pos x="connsiteX34402" y="connsiteY34402"/>
              </a:cxn>
              <a:cxn ang="0">
                <a:pos x="connsiteX34403" y="connsiteY34403"/>
              </a:cxn>
              <a:cxn ang="0">
                <a:pos x="connsiteX34404" y="connsiteY34404"/>
              </a:cxn>
              <a:cxn ang="0">
                <a:pos x="connsiteX34405" y="connsiteY34405"/>
              </a:cxn>
              <a:cxn ang="0">
                <a:pos x="connsiteX34406" y="connsiteY34406"/>
              </a:cxn>
              <a:cxn ang="0">
                <a:pos x="connsiteX34407" y="connsiteY34407"/>
              </a:cxn>
              <a:cxn ang="0">
                <a:pos x="connsiteX34408" y="connsiteY34408"/>
              </a:cxn>
              <a:cxn ang="0">
                <a:pos x="connsiteX34409" y="connsiteY34409"/>
              </a:cxn>
              <a:cxn ang="0">
                <a:pos x="connsiteX34410" y="connsiteY34410"/>
              </a:cxn>
              <a:cxn ang="0">
                <a:pos x="connsiteX34411" y="connsiteY34411"/>
              </a:cxn>
              <a:cxn ang="0">
                <a:pos x="connsiteX34412" y="connsiteY34412"/>
              </a:cxn>
              <a:cxn ang="0">
                <a:pos x="connsiteX34413" y="connsiteY34413"/>
              </a:cxn>
              <a:cxn ang="0">
                <a:pos x="connsiteX34414" y="connsiteY34414"/>
              </a:cxn>
              <a:cxn ang="0">
                <a:pos x="connsiteX34415" y="connsiteY34415"/>
              </a:cxn>
              <a:cxn ang="0">
                <a:pos x="connsiteX34416" y="connsiteY34416"/>
              </a:cxn>
              <a:cxn ang="0">
                <a:pos x="connsiteX34417" y="connsiteY34417"/>
              </a:cxn>
              <a:cxn ang="0">
                <a:pos x="connsiteX34418" y="connsiteY34418"/>
              </a:cxn>
              <a:cxn ang="0">
                <a:pos x="connsiteX34419" y="connsiteY34419"/>
              </a:cxn>
              <a:cxn ang="0">
                <a:pos x="connsiteX34420" y="connsiteY34420"/>
              </a:cxn>
              <a:cxn ang="0">
                <a:pos x="connsiteX34421" y="connsiteY34421"/>
              </a:cxn>
              <a:cxn ang="0">
                <a:pos x="connsiteX34422" y="connsiteY34422"/>
              </a:cxn>
              <a:cxn ang="0">
                <a:pos x="connsiteX34423" y="connsiteY34423"/>
              </a:cxn>
              <a:cxn ang="0">
                <a:pos x="connsiteX34424" y="connsiteY34424"/>
              </a:cxn>
              <a:cxn ang="0">
                <a:pos x="connsiteX34425" y="connsiteY34425"/>
              </a:cxn>
              <a:cxn ang="0">
                <a:pos x="connsiteX34426" y="connsiteY34426"/>
              </a:cxn>
              <a:cxn ang="0">
                <a:pos x="connsiteX34427" y="connsiteY34427"/>
              </a:cxn>
              <a:cxn ang="0">
                <a:pos x="connsiteX34428" y="connsiteY34428"/>
              </a:cxn>
              <a:cxn ang="0">
                <a:pos x="connsiteX34429" y="connsiteY34429"/>
              </a:cxn>
              <a:cxn ang="0">
                <a:pos x="connsiteX34430" y="connsiteY34430"/>
              </a:cxn>
              <a:cxn ang="0">
                <a:pos x="connsiteX34431" y="connsiteY34431"/>
              </a:cxn>
              <a:cxn ang="0">
                <a:pos x="connsiteX34432" y="connsiteY34432"/>
              </a:cxn>
              <a:cxn ang="0">
                <a:pos x="connsiteX34433" y="connsiteY34433"/>
              </a:cxn>
              <a:cxn ang="0">
                <a:pos x="connsiteX34434" y="connsiteY34434"/>
              </a:cxn>
              <a:cxn ang="0">
                <a:pos x="connsiteX34435" y="connsiteY34435"/>
              </a:cxn>
              <a:cxn ang="0">
                <a:pos x="connsiteX34436" y="connsiteY34436"/>
              </a:cxn>
              <a:cxn ang="0">
                <a:pos x="connsiteX34437" y="connsiteY34437"/>
              </a:cxn>
              <a:cxn ang="0">
                <a:pos x="connsiteX34438" y="connsiteY34438"/>
              </a:cxn>
              <a:cxn ang="0">
                <a:pos x="connsiteX34439" y="connsiteY34439"/>
              </a:cxn>
              <a:cxn ang="0">
                <a:pos x="connsiteX34440" y="connsiteY34440"/>
              </a:cxn>
              <a:cxn ang="0">
                <a:pos x="connsiteX34441" y="connsiteY34441"/>
              </a:cxn>
              <a:cxn ang="0">
                <a:pos x="connsiteX34442" y="connsiteY34442"/>
              </a:cxn>
              <a:cxn ang="0">
                <a:pos x="connsiteX34443" y="connsiteY34443"/>
              </a:cxn>
              <a:cxn ang="0">
                <a:pos x="connsiteX34444" y="connsiteY34444"/>
              </a:cxn>
              <a:cxn ang="0">
                <a:pos x="connsiteX34445" y="connsiteY34445"/>
              </a:cxn>
              <a:cxn ang="0">
                <a:pos x="connsiteX34446" y="connsiteY34446"/>
              </a:cxn>
              <a:cxn ang="0">
                <a:pos x="connsiteX34447" y="connsiteY34447"/>
              </a:cxn>
              <a:cxn ang="0">
                <a:pos x="connsiteX34448" y="connsiteY34448"/>
              </a:cxn>
              <a:cxn ang="0">
                <a:pos x="connsiteX34449" y="connsiteY34449"/>
              </a:cxn>
              <a:cxn ang="0">
                <a:pos x="connsiteX34450" y="connsiteY34450"/>
              </a:cxn>
              <a:cxn ang="0">
                <a:pos x="connsiteX34451" y="connsiteY34451"/>
              </a:cxn>
              <a:cxn ang="0">
                <a:pos x="connsiteX34452" y="connsiteY34452"/>
              </a:cxn>
              <a:cxn ang="0">
                <a:pos x="connsiteX34453" y="connsiteY34453"/>
              </a:cxn>
              <a:cxn ang="0">
                <a:pos x="connsiteX34454" y="connsiteY34454"/>
              </a:cxn>
              <a:cxn ang="0">
                <a:pos x="connsiteX34455" y="connsiteY34455"/>
              </a:cxn>
              <a:cxn ang="0">
                <a:pos x="connsiteX34456" y="connsiteY34456"/>
              </a:cxn>
              <a:cxn ang="0">
                <a:pos x="connsiteX34457" y="connsiteY34457"/>
              </a:cxn>
              <a:cxn ang="0">
                <a:pos x="connsiteX34458" y="connsiteY34458"/>
              </a:cxn>
              <a:cxn ang="0">
                <a:pos x="connsiteX34459" y="connsiteY34459"/>
              </a:cxn>
              <a:cxn ang="0">
                <a:pos x="connsiteX34460" y="connsiteY34460"/>
              </a:cxn>
              <a:cxn ang="0">
                <a:pos x="connsiteX34461" y="connsiteY34461"/>
              </a:cxn>
              <a:cxn ang="0">
                <a:pos x="connsiteX34462" y="connsiteY34462"/>
              </a:cxn>
              <a:cxn ang="0">
                <a:pos x="connsiteX34463" y="connsiteY34463"/>
              </a:cxn>
              <a:cxn ang="0">
                <a:pos x="connsiteX34464" y="connsiteY34464"/>
              </a:cxn>
              <a:cxn ang="0">
                <a:pos x="connsiteX34465" y="connsiteY34465"/>
              </a:cxn>
              <a:cxn ang="0">
                <a:pos x="connsiteX34466" y="connsiteY34466"/>
              </a:cxn>
              <a:cxn ang="0">
                <a:pos x="connsiteX34467" y="connsiteY34467"/>
              </a:cxn>
              <a:cxn ang="0">
                <a:pos x="connsiteX34468" y="connsiteY34468"/>
              </a:cxn>
              <a:cxn ang="0">
                <a:pos x="connsiteX34469" y="connsiteY34469"/>
              </a:cxn>
              <a:cxn ang="0">
                <a:pos x="connsiteX34470" y="connsiteY34470"/>
              </a:cxn>
              <a:cxn ang="0">
                <a:pos x="connsiteX34471" y="connsiteY34471"/>
              </a:cxn>
              <a:cxn ang="0">
                <a:pos x="connsiteX34472" y="connsiteY34472"/>
              </a:cxn>
              <a:cxn ang="0">
                <a:pos x="connsiteX34473" y="connsiteY34473"/>
              </a:cxn>
              <a:cxn ang="0">
                <a:pos x="connsiteX34474" y="connsiteY34474"/>
              </a:cxn>
              <a:cxn ang="0">
                <a:pos x="connsiteX34475" y="connsiteY34475"/>
              </a:cxn>
              <a:cxn ang="0">
                <a:pos x="connsiteX34476" y="connsiteY34476"/>
              </a:cxn>
              <a:cxn ang="0">
                <a:pos x="connsiteX34477" y="connsiteY34477"/>
              </a:cxn>
              <a:cxn ang="0">
                <a:pos x="connsiteX34478" y="connsiteY34478"/>
              </a:cxn>
              <a:cxn ang="0">
                <a:pos x="connsiteX34479" y="connsiteY34479"/>
              </a:cxn>
              <a:cxn ang="0">
                <a:pos x="connsiteX34480" y="connsiteY34480"/>
              </a:cxn>
              <a:cxn ang="0">
                <a:pos x="connsiteX34481" y="connsiteY34481"/>
              </a:cxn>
              <a:cxn ang="0">
                <a:pos x="connsiteX34482" y="connsiteY34482"/>
              </a:cxn>
              <a:cxn ang="0">
                <a:pos x="connsiteX34483" y="connsiteY34483"/>
              </a:cxn>
              <a:cxn ang="0">
                <a:pos x="connsiteX34484" y="connsiteY34484"/>
              </a:cxn>
              <a:cxn ang="0">
                <a:pos x="connsiteX34485" y="connsiteY34485"/>
              </a:cxn>
              <a:cxn ang="0">
                <a:pos x="connsiteX34486" y="connsiteY34486"/>
              </a:cxn>
              <a:cxn ang="0">
                <a:pos x="connsiteX34487" y="connsiteY34487"/>
              </a:cxn>
              <a:cxn ang="0">
                <a:pos x="connsiteX34488" y="connsiteY34488"/>
              </a:cxn>
              <a:cxn ang="0">
                <a:pos x="connsiteX34489" y="connsiteY34489"/>
              </a:cxn>
              <a:cxn ang="0">
                <a:pos x="connsiteX34490" y="connsiteY34490"/>
              </a:cxn>
              <a:cxn ang="0">
                <a:pos x="connsiteX34491" y="connsiteY34491"/>
              </a:cxn>
              <a:cxn ang="0">
                <a:pos x="connsiteX34492" y="connsiteY34492"/>
              </a:cxn>
              <a:cxn ang="0">
                <a:pos x="connsiteX34493" y="connsiteY34493"/>
              </a:cxn>
              <a:cxn ang="0">
                <a:pos x="connsiteX34494" y="connsiteY34494"/>
              </a:cxn>
              <a:cxn ang="0">
                <a:pos x="connsiteX34495" y="connsiteY34495"/>
              </a:cxn>
              <a:cxn ang="0">
                <a:pos x="connsiteX34496" y="connsiteY34496"/>
              </a:cxn>
              <a:cxn ang="0">
                <a:pos x="connsiteX34497" y="connsiteY34497"/>
              </a:cxn>
              <a:cxn ang="0">
                <a:pos x="connsiteX34498" y="connsiteY34498"/>
              </a:cxn>
              <a:cxn ang="0">
                <a:pos x="connsiteX34499" y="connsiteY34499"/>
              </a:cxn>
              <a:cxn ang="0">
                <a:pos x="connsiteX34500" y="connsiteY34500"/>
              </a:cxn>
              <a:cxn ang="0">
                <a:pos x="connsiteX34501" y="connsiteY34501"/>
              </a:cxn>
              <a:cxn ang="0">
                <a:pos x="connsiteX34502" y="connsiteY34502"/>
              </a:cxn>
              <a:cxn ang="0">
                <a:pos x="connsiteX34503" y="connsiteY34503"/>
              </a:cxn>
              <a:cxn ang="0">
                <a:pos x="connsiteX34504" y="connsiteY34504"/>
              </a:cxn>
              <a:cxn ang="0">
                <a:pos x="connsiteX34505" y="connsiteY34505"/>
              </a:cxn>
              <a:cxn ang="0">
                <a:pos x="connsiteX34506" y="connsiteY34506"/>
              </a:cxn>
              <a:cxn ang="0">
                <a:pos x="connsiteX34507" y="connsiteY34507"/>
              </a:cxn>
              <a:cxn ang="0">
                <a:pos x="connsiteX34508" y="connsiteY34508"/>
              </a:cxn>
              <a:cxn ang="0">
                <a:pos x="connsiteX34509" y="connsiteY34509"/>
              </a:cxn>
              <a:cxn ang="0">
                <a:pos x="connsiteX34510" y="connsiteY34510"/>
              </a:cxn>
              <a:cxn ang="0">
                <a:pos x="connsiteX34511" y="connsiteY34511"/>
              </a:cxn>
              <a:cxn ang="0">
                <a:pos x="connsiteX34512" y="connsiteY34512"/>
              </a:cxn>
              <a:cxn ang="0">
                <a:pos x="connsiteX34513" y="connsiteY34513"/>
              </a:cxn>
              <a:cxn ang="0">
                <a:pos x="connsiteX34514" y="connsiteY34514"/>
              </a:cxn>
              <a:cxn ang="0">
                <a:pos x="connsiteX34515" y="connsiteY34515"/>
              </a:cxn>
              <a:cxn ang="0">
                <a:pos x="connsiteX34516" y="connsiteY34516"/>
              </a:cxn>
              <a:cxn ang="0">
                <a:pos x="connsiteX34517" y="connsiteY34517"/>
              </a:cxn>
              <a:cxn ang="0">
                <a:pos x="connsiteX34518" y="connsiteY34518"/>
              </a:cxn>
              <a:cxn ang="0">
                <a:pos x="connsiteX34519" y="connsiteY34519"/>
              </a:cxn>
              <a:cxn ang="0">
                <a:pos x="connsiteX34520" y="connsiteY34520"/>
              </a:cxn>
              <a:cxn ang="0">
                <a:pos x="connsiteX34521" y="connsiteY34521"/>
              </a:cxn>
              <a:cxn ang="0">
                <a:pos x="connsiteX34522" y="connsiteY34522"/>
              </a:cxn>
              <a:cxn ang="0">
                <a:pos x="connsiteX34523" y="connsiteY34523"/>
              </a:cxn>
              <a:cxn ang="0">
                <a:pos x="connsiteX34524" y="connsiteY34524"/>
              </a:cxn>
              <a:cxn ang="0">
                <a:pos x="connsiteX34525" y="connsiteY34525"/>
              </a:cxn>
              <a:cxn ang="0">
                <a:pos x="connsiteX34526" y="connsiteY34526"/>
              </a:cxn>
              <a:cxn ang="0">
                <a:pos x="connsiteX34527" y="connsiteY34527"/>
              </a:cxn>
              <a:cxn ang="0">
                <a:pos x="connsiteX34528" y="connsiteY34528"/>
              </a:cxn>
              <a:cxn ang="0">
                <a:pos x="connsiteX34529" y="connsiteY34529"/>
              </a:cxn>
              <a:cxn ang="0">
                <a:pos x="connsiteX34530" y="connsiteY34530"/>
              </a:cxn>
              <a:cxn ang="0">
                <a:pos x="connsiteX34531" y="connsiteY34531"/>
              </a:cxn>
              <a:cxn ang="0">
                <a:pos x="connsiteX34532" y="connsiteY34532"/>
              </a:cxn>
              <a:cxn ang="0">
                <a:pos x="connsiteX34533" y="connsiteY34533"/>
              </a:cxn>
              <a:cxn ang="0">
                <a:pos x="connsiteX34534" y="connsiteY34534"/>
              </a:cxn>
              <a:cxn ang="0">
                <a:pos x="connsiteX34535" y="connsiteY34535"/>
              </a:cxn>
              <a:cxn ang="0">
                <a:pos x="connsiteX34536" y="connsiteY34536"/>
              </a:cxn>
              <a:cxn ang="0">
                <a:pos x="connsiteX34537" y="connsiteY34537"/>
              </a:cxn>
              <a:cxn ang="0">
                <a:pos x="connsiteX34538" y="connsiteY34538"/>
              </a:cxn>
              <a:cxn ang="0">
                <a:pos x="connsiteX34539" y="connsiteY34539"/>
              </a:cxn>
              <a:cxn ang="0">
                <a:pos x="connsiteX34540" y="connsiteY34540"/>
              </a:cxn>
              <a:cxn ang="0">
                <a:pos x="connsiteX34541" y="connsiteY34541"/>
              </a:cxn>
              <a:cxn ang="0">
                <a:pos x="connsiteX34542" y="connsiteY34542"/>
              </a:cxn>
              <a:cxn ang="0">
                <a:pos x="connsiteX34543" y="connsiteY34543"/>
              </a:cxn>
              <a:cxn ang="0">
                <a:pos x="connsiteX34544" y="connsiteY34544"/>
              </a:cxn>
              <a:cxn ang="0">
                <a:pos x="connsiteX34545" y="connsiteY34545"/>
              </a:cxn>
              <a:cxn ang="0">
                <a:pos x="connsiteX34546" y="connsiteY34546"/>
              </a:cxn>
              <a:cxn ang="0">
                <a:pos x="connsiteX34547" y="connsiteY34547"/>
              </a:cxn>
              <a:cxn ang="0">
                <a:pos x="connsiteX34548" y="connsiteY34548"/>
              </a:cxn>
              <a:cxn ang="0">
                <a:pos x="connsiteX34549" y="connsiteY34549"/>
              </a:cxn>
              <a:cxn ang="0">
                <a:pos x="connsiteX34550" y="connsiteY34550"/>
              </a:cxn>
              <a:cxn ang="0">
                <a:pos x="connsiteX34551" y="connsiteY34551"/>
              </a:cxn>
              <a:cxn ang="0">
                <a:pos x="connsiteX34552" y="connsiteY34552"/>
              </a:cxn>
              <a:cxn ang="0">
                <a:pos x="connsiteX34553" y="connsiteY34553"/>
              </a:cxn>
              <a:cxn ang="0">
                <a:pos x="connsiteX34554" y="connsiteY34554"/>
              </a:cxn>
              <a:cxn ang="0">
                <a:pos x="connsiteX34555" y="connsiteY34555"/>
              </a:cxn>
              <a:cxn ang="0">
                <a:pos x="connsiteX34556" y="connsiteY34556"/>
              </a:cxn>
              <a:cxn ang="0">
                <a:pos x="connsiteX34557" y="connsiteY34557"/>
              </a:cxn>
              <a:cxn ang="0">
                <a:pos x="connsiteX34558" y="connsiteY34558"/>
              </a:cxn>
              <a:cxn ang="0">
                <a:pos x="connsiteX34559" y="connsiteY34559"/>
              </a:cxn>
              <a:cxn ang="0">
                <a:pos x="connsiteX34560" y="connsiteY34560"/>
              </a:cxn>
              <a:cxn ang="0">
                <a:pos x="connsiteX34561" y="connsiteY34561"/>
              </a:cxn>
              <a:cxn ang="0">
                <a:pos x="connsiteX34562" y="connsiteY34562"/>
              </a:cxn>
              <a:cxn ang="0">
                <a:pos x="connsiteX34563" y="connsiteY34563"/>
              </a:cxn>
              <a:cxn ang="0">
                <a:pos x="connsiteX34564" y="connsiteY34564"/>
              </a:cxn>
              <a:cxn ang="0">
                <a:pos x="connsiteX34565" y="connsiteY34565"/>
              </a:cxn>
              <a:cxn ang="0">
                <a:pos x="connsiteX34566" y="connsiteY34566"/>
              </a:cxn>
              <a:cxn ang="0">
                <a:pos x="connsiteX34567" y="connsiteY34567"/>
              </a:cxn>
              <a:cxn ang="0">
                <a:pos x="connsiteX34568" y="connsiteY34568"/>
              </a:cxn>
              <a:cxn ang="0">
                <a:pos x="connsiteX34569" y="connsiteY34569"/>
              </a:cxn>
              <a:cxn ang="0">
                <a:pos x="connsiteX34570" y="connsiteY34570"/>
              </a:cxn>
              <a:cxn ang="0">
                <a:pos x="connsiteX34571" y="connsiteY34571"/>
              </a:cxn>
              <a:cxn ang="0">
                <a:pos x="connsiteX34572" y="connsiteY34572"/>
              </a:cxn>
              <a:cxn ang="0">
                <a:pos x="connsiteX34573" y="connsiteY34573"/>
              </a:cxn>
              <a:cxn ang="0">
                <a:pos x="connsiteX34574" y="connsiteY34574"/>
              </a:cxn>
              <a:cxn ang="0">
                <a:pos x="connsiteX34575" y="connsiteY34575"/>
              </a:cxn>
              <a:cxn ang="0">
                <a:pos x="connsiteX34576" y="connsiteY34576"/>
              </a:cxn>
              <a:cxn ang="0">
                <a:pos x="connsiteX34577" y="connsiteY34577"/>
              </a:cxn>
              <a:cxn ang="0">
                <a:pos x="connsiteX34578" y="connsiteY34578"/>
              </a:cxn>
              <a:cxn ang="0">
                <a:pos x="connsiteX34579" y="connsiteY34579"/>
              </a:cxn>
              <a:cxn ang="0">
                <a:pos x="connsiteX34580" y="connsiteY34580"/>
              </a:cxn>
              <a:cxn ang="0">
                <a:pos x="connsiteX34581" y="connsiteY34581"/>
              </a:cxn>
              <a:cxn ang="0">
                <a:pos x="connsiteX34582" y="connsiteY34582"/>
              </a:cxn>
              <a:cxn ang="0">
                <a:pos x="connsiteX34583" y="connsiteY34583"/>
              </a:cxn>
              <a:cxn ang="0">
                <a:pos x="connsiteX34584" y="connsiteY34584"/>
              </a:cxn>
              <a:cxn ang="0">
                <a:pos x="connsiteX34585" y="connsiteY34585"/>
              </a:cxn>
              <a:cxn ang="0">
                <a:pos x="connsiteX34586" y="connsiteY34586"/>
              </a:cxn>
              <a:cxn ang="0">
                <a:pos x="connsiteX34587" y="connsiteY34587"/>
              </a:cxn>
              <a:cxn ang="0">
                <a:pos x="connsiteX34588" y="connsiteY34588"/>
              </a:cxn>
              <a:cxn ang="0">
                <a:pos x="connsiteX34589" y="connsiteY34589"/>
              </a:cxn>
              <a:cxn ang="0">
                <a:pos x="connsiteX34590" y="connsiteY34590"/>
              </a:cxn>
              <a:cxn ang="0">
                <a:pos x="connsiteX34591" y="connsiteY34591"/>
              </a:cxn>
              <a:cxn ang="0">
                <a:pos x="connsiteX34592" y="connsiteY34592"/>
              </a:cxn>
              <a:cxn ang="0">
                <a:pos x="connsiteX34593" y="connsiteY34593"/>
              </a:cxn>
              <a:cxn ang="0">
                <a:pos x="connsiteX34594" y="connsiteY34594"/>
              </a:cxn>
              <a:cxn ang="0">
                <a:pos x="connsiteX34595" y="connsiteY34595"/>
              </a:cxn>
              <a:cxn ang="0">
                <a:pos x="connsiteX34596" y="connsiteY34596"/>
              </a:cxn>
              <a:cxn ang="0">
                <a:pos x="connsiteX34597" y="connsiteY34597"/>
              </a:cxn>
              <a:cxn ang="0">
                <a:pos x="connsiteX34598" y="connsiteY34598"/>
              </a:cxn>
              <a:cxn ang="0">
                <a:pos x="connsiteX34599" y="connsiteY34599"/>
              </a:cxn>
              <a:cxn ang="0">
                <a:pos x="connsiteX34600" y="connsiteY34600"/>
              </a:cxn>
              <a:cxn ang="0">
                <a:pos x="connsiteX34601" y="connsiteY34601"/>
              </a:cxn>
              <a:cxn ang="0">
                <a:pos x="connsiteX34602" y="connsiteY34602"/>
              </a:cxn>
              <a:cxn ang="0">
                <a:pos x="connsiteX34603" y="connsiteY34603"/>
              </a:cxn>
              <a:cxn ang="0">
                <a:pos x="connsiteX34604" y="connsiteY34604"/>
              </a:cxn>
              <a:cxn ang="0">
                <a:pos x="connsiteX34605" y="connsiteY34605"/>
              </a:cxn>
              <a:cxn ang="0">
                <a:pos x="connsiteX34606" y="connsiteY34606"/>
              </a:cxn>
              <a:cxn ang="0">
                <a:pos x="connsiteX34607" y="connsiteY34607"/>
              </a:cxn>
              <a:cxn ang="0">
                <a:pos x="connsiteX34608" y="connsiteY34608"/>
              </a:cxn>
              <a:cxn ang="0">
                <a:pos x="connsiteX34609" y="connsiteY34609"/>
              </a:cxn>
              <a:cxn ang="0">
                <a:pos x="connsiteX34610" y="connsiteY34610"/>
              </a:cxn>
              <a:cxn ang="0">
                <a:pos x="connsiteX34611" y="connsiteY34611"/>
              </a:cxn>
              <a:cxn ang="0">
                <a:pos x="connsiteX34612" y="connsiteY34612"/>
              </a:cxn>
              <a:cxn ang="0">
                <a:pos x="connsiteX34613" y="connsiteY34613"/>
              </a:cxn>
              <a:cxn ang="0">
                <a:pos x="connsiteX34614" y="connsiteY34614"/>
              </a:cxn>
              <a:cxn ang="0">
                <a:pos x="connsiteX34615" y="connsiteY34615"/>
              </a:cxn>
              <a:cxn ang="0">
                <a:pos x="connsiteX34616" y="connsiteY34616"/>
              </a:cxn>
              <a:cxn ang="0">
                <a:pos x="connsiteX34617" y="connsiteY34617"/>
              </a:cxn>
              <a:cxn ang="0">
                <a:pos x="connsiteX34618" y="connsiteY34618"/>
              </a:cxn>
              <a:cxn ang="0">
                <a:pos x="connsiteX34619" y="connsiteY34619"/>
              </a:cxn>
              <a:cxn ang="0">
                <a:pos x="connsiteX34620" y="connsiteY34620"/>
              </a:cxn>
              <a:cxn ang="0">
                <a:pos x="connsiteX34621" y="connsiteY34621"/>
              </a:cxn>
              <a:cxn ang="0">
                <a:pos x="connsiteX34622" y="connsiteY34622"/>
              </a:cxn>
              <a:cxn ang="0">
                <a:pos x="connsiteX34623" y="connsiteY34623"/>
              </a:cxn>
              <a:cxn ang="0">
                <a:pos x="connsiteX34624" y="connsiteY34624"/>
              </a:cxn>
              <a:cxn ang="0">
                <a:pos x="connsiteX34625" y="connsiteY34625"/>
              </a:cxn>
              <a:cxn ang="0">
                <a:pos x="connsiteX34626" y="connsiteY34626"/>
              </a:cxn>
              <a:cxn ang="0">
                <a:pos x="connsiteX34627" y="connsiteY34627"/>
              </a:cxn>
              <a:cxn ang="0">
                <a:pos x="connsiteX34628" y="connsiteY34628"/>
              </a:cxn>
              <a:cxn ang="0">
                <a:pos x="connsiteX34629" y="connsiteY34629"/>
              </a:cxn>
              <a:cxn ang="0">
                <a:pos x="connsiteX34630" y="connsiteY34630"/>
              </a:cxn>
              <a:cxn ang="0">
                <a:pos x="connsiteX34631" y="connsiteY34631"/>
              </a:cxn>
              <a:cxn ang="0">
                <a:pos x="connsiteX34632" y="connsiteY34632"/>
              </a:cxn>
              <a:cxn ang="0">
                <a:pos x="connsiteX34633" y="connsiteY34633"/>
              </a:cxn>
              <a:cxn ang="0">
                <a:pos x="connsiteX34634" y="connsiteY34634"/>
              </a:cxn>
              <a:cxn ang="0">
                <a:pos x="connsiteX34635" y="connsiteY34635"/>
              </a:cxn>
              <a:cxn ang="0">
                <a:pos x="connsiteX34636" y="connsiteY34636"/>
              </a:cxn>
              <a:cxn ang="0">
                <a:pos x="connsiteX34637" y="connsiteY34637"/>
              </a:cxn>
              <a:cxn ang="0">
                <a:pos x="connsiteX34638" y="connsiteY34638"/>
              </a:cxn>
              <a:cxn ang="0">
                <a:pos x="connsiteX34639" y="connsiteY34639"/>
              </a:cxn>
              <a:cxn ang="0">
                <a:pos x="connsiteX34640" y="connsiteY34640"/>
              </a:cxn>
              <a:cxn ang="0">
                <a:pos x="connsiteX34641" y="connsiteY34641"/>
              </a:cxn>
              <a:cxn ang="0">
                <a:pos x="connsiteX34642" y="connsiteY34642"/>
              </a:cxn>
              <a:cxn ang="0">
                <a:pos x="connsiteX34643" y="connsiteY34643"/>
              </a:cxn>
              <a:cxn ang="0">
                <a:pos x="connsiteX34644" y="connsiteY34644"/>
              </a:cxn>
              <a:cxn ang="0">
                <a:pos x="connsiteX34645" y="connsiteY34645"/>
              </a:cxn>
              <a:cxn ang="0">
                <a:pos x="connsiteX34646" y="connsiteY34646"/>
              </a:cxn>
              <a:cxn ang="0">
                <a:pos x="connsiteX34647" y="connsiteY34647"/>
              </a:cxn>
              <a:cxn ang="0">
                <a:pos x="connsiteX34648" y="connsiteY34648"/>
              </a:cxn>
              <a:cxn ang="0">
                <a:pos x="connsiteX34649" y="connsiteY34649"/>
              </a:cxn>
              <a:cxn ang="0">
                <a:pos x="connsiteX34650" y="connsiteY34650"/>
              </a:cxn>
              <a:cxn ang="0">
                <a:pos x="connsiteX34651" y="connsiteY34651"/>
              </a:cxn>
              <a:cxn ang="0">
                <a:pos x="connsiteX34652" y="connsiteY34652"/>
              </a:cxn>
              <a:cxn ang="0">
                <a:pos x="connsiteX34653" y="connsiteY34653"/>
              </a:cxn>
              <a:cxn ang="0">
                <a:pos x="connsiteX34654" y="connsiteY34654"/>
              </a:cxn>
              <a:cxn ang="0">
                <a:pos x="connsiteX34655" y="connsiteY34655"/>
              </a:cxn>
              <a:cxn ang="0">
                <a:pos x="connsiteX34656" y="connsiteY34656"/>
              </a:cxn>
              <a:cxn ang="0">
                <a:pos x="connsiteX34657" y="connsiteY34657"/>
              </a:cxn>
              <a:cxn ang="0">
                <a:pos x="connsiteX34658" y="connsiteY34658"/>
              </a:cxn>
              <a:cxn ang="0">
                <a:pos x="connsiteX34659" y="connsiteY34659"/>
              </a:cxn>
              <a:cxn ang="0">
                <a:pos x="connsiteX34660" y="connsiteY34660"/>
              </a:cxn>
              <a:cxn ang="0">
                <a:pos x="connsiteX34661" y="connsiteY34661"/>
              </a:cxn>
              <a:cxn ang="0">
                <a:pos x="connsiteX34662" y="connsiteY34662"/>
              </a:cxn>
              <a:cxn ang="0">
                <a:pos x="connsiteX34663" y="connsiteY34663"/>
              </a:cxn>
              <a:cxn ang="0">
                <a:pos x="connsiteX34664" y="connsiteY34664"/>
              </a:cxn>
              <a:cxn ang="0">
                <a:pos x="connsiteX34665" y="connsiteY34665"/>
              </a:cxn>
              <a:cxn ang="0">
                <a:pos x="connsiteX34666" y="connsiteY34666"/>
              </a:cxn>
              <a:cxn ang="0">
                <a:pos x="connsiteX34667" y="connsiteY34667"/>
              </a:cxn>
              <a:cxn ang="0">
                <a:pos x="connsiteX34668" y="connsiteY34668"/>
              </a:cxn>
              <a:cxn ang="0">
                <a:pos x="connsiteX34669" y="connsiteY34669"/>
              </a:cxn>
              <a:cxn ang="0">
                <a:pos x="connsiteX34670" y="connsiteY34670"/>
              </a:cxn>
              <a:cxn ang="0">
                <a:pos x="connsiteX34671" y="connsiteY34671"/>
              </a:cxn>
              <a:cxn ang="0">
                <a:pos x="connsiteX34672" y="connsiteY34672"/>
              </a:cxn>
              <a:cxn ang="0">
                <a:pos x="connsiteX34673" y="connsiteY34673"/>
              </a:cxn>
              <a:cxn ang="0">
                <a:pos x="connsiteX34674" y="connsiteY34674"/>
              </a:cxn>
              <a:cxn ang="0">
                <a:pos x="connsiteX34675" y="connsiteY34675"/>
              </a:cxn>
              <a:cxn ang="0">
                <a:pos x="connsiteX34676" y="connsiteY34676"/>
              </a:cxn>
              <a:cxn ang="0">
                <a:pos x="connsiteX34677" y="connsiteY34677"/>
              </a:cxn>
              <a:cxn ang="0">
                <a:pos x="connsiteX34678" y="connsiteY34678"/>
              </a:cxn>
              <a:cxn ang="0">
                <a:pos x="connsiteX34679" y="connsiteY34679"/>
              </a:cxn>
              <a:cxn ang="0">
                <a:pos x="connsiteX34680" y="connsiteY34680"/>
              </a:cxn>
              <a:cxn ang="0">
                <a:pos x="connsiteX34681" y="connsiteY34681"/>
              </a:cxn>
              <a:cxn ang="0">
                <a:pos x="connsiteX34682" y="connsiteY34682"/>
              </a:cxn>
              <a:cxn ang="0">
                <a:pos x="connsiteX34683" y="connsiteY34683"/>
              </a:cxn>
              <a:cxn ang="0">
                <a:pos x="connsiteX34684" y="connsiteY34684"/>
              </a:cxn>
              <a:cxn ang="0">
                <a:pos x="connsiteX34685" y="connsiteY34685"/>
              </a:cxn>
              <a:cxn ang="0">
                <a:pos x="connsiteX34686" y="connsiteY34686"/>
              </a:cxn>
              <a:cxn ang="0">
                <a:pos x="connsiteX34687" y="connsiteY34687"/>
              </a:cxn>
              <a:cxn ang="0">
                <a:pos x="connsiteX34688" y="connsiteY34688"/>
              </a:cxn>
              <a:cxn ang="0">
                <a:pos x="connsiteX34689" y="connsiteY34689"/>
              </a:cxn>
              <a:cxn ang="0">
                <a:pos x="connsiteX34690" y="connsiteY34690"/>
              </a:cxn>
              <a:cxn ang="0">
                <a:pos x="connsiteX34691" y="connsiteY34691"/>
              </a:cxn>
              <a:cxn ang="0">
                <a:pos x="connsiteX34692" y="connsiteY34692"/>
              </a:cxn>
              <a:cxn ang="0">
                <a:pos x="connsiteX34693" y="connsiteY34693"/>
              </a:cxn>
              <a:cxn ang="0">
                <a:pos x="connsiteX34694" y="connsiteY34694"/>
              </a:cxn>
              <a:cxn ang="0">
                <a:pos x="connsiteX34695" y="connsiteY34695"/>
              </a:cxn>
              <a:cxn ang="0">
                <a:pos x="connsiteX34696" y="connsiteY34696"/>
              </a:cxn>
              <a:cxn ang="0">
                <a:pos x="connsiteX34697" y="connsiteY34697"/>
              </a:cxn>
              <a:cxn ang="0">
                <a:pos x="connsiteX34698" y="connsiteY34698"/>
              </a:cxn>
              <a:cxn ang="0">
                <a:pos x="connsiteX34699" y="connsiteY34699"/>
              </a:cxn>
              <a:cxn ang="0">
                <a:pos x="connsiteX34700" y="connsiteY34700"/>
              </a:cxn>
              <a:cxn ang="0">
                <a:pos x="connsiteX34701" y="connsiteY34701"/>
              </a:cxn>
              <a:cxn ang="0">
                <a:pos x="connsiteX34702" y="connsiteY34702"/>
              </a:cxn>
              <a:cxn ang="0">
                <a:pos x="connsiteX34703" y="connsiteY34703"/>
              </a:cxn>
              <a:cxn ang="0">
                <a:pos x="connsiteX34704" y="connsiteY34704"/>
              </a:cxn>
              <a:cxn ang="0">
                <a:pos x="connsiteX34705" y="connsiteY34705"/>
              </a:cxn>
              <a:cxn ang="0">
                <a:pos x="connsiteX34706" y="connsiteY34706"/>
              </a:cxn>
              <a:cxn ang="0">
                <a:pos x="connsiteX34707" y="connsiteY34707"/>
              </a:cxn>
              <a:cxn ang="0">
                <a:pos x="connsiteX34708" y="connsiteY34708"/>
              </a:cxn>
              <a:cxn ang="0">
                <a:pos x="connsiteX34709" y="connsiteY34709"/>
              </a:cxn>
              <a:cxn ang="0">
                <a:pos x="connsiteX34710" y="connsiteY34710"/>
              </a:cxn>
              <a:cxn ang="0">
                <a:pos x="connsiteX34711" y="connsiteY34711"/>
              </a:cxn>
              <a:cxn ang="0">
                <a:pos x="connsiteX34712" y="connsiteY34712"/>
              </a:cxn>
              <a:cxn ang="0">
                <a:pos x="connsiteX34713" y="connsiteY34713"/>
              </a:cxn>
              <a:cxn ang="0">
                <a:pos x="connsiteX34714" y="connsiteY34714"/>
              </a:cxn>
              <a:cxn ang="0">
                <a:pos x="connsiteX34715" y="connsiteY34715"/>
              </a:cxn>
              <a:cxn ang="0">
                <a:pos x="connsiteX34716" y="connsiteY34716"/>
              </a:cxn>
              <a:cxn ang="0">
                <a:pos x="connsiteX34717" y="connsiteY34717"/>
              </a:cxn>
              <a:cxn ang="0">
                <a:pos x="connsiteX34718" y="connsiteY34718"/>
              </a:cxn>
              <a:cxn ang="0">
                <a:pos x="connsiteX34719" y="connsiteY34719"/>
              </a:cxn>
              <a:cxn ang="0">
                <a:pos x="connsiteX34720" y="connsiteY34720"/>
              </a:cxn>
              <a:cxn ang="0">
                <a:pos x="connsiteX34721" y="connsiteY34721"/>
              </a:cxn>
              <a:cxn ang="0">
                <a:pos x="connsiteX34722" y="connsiteY34722"/>
              </a:cxn>
              <a:cxn ang="0">
                <a:pos x="connsiteX34723" y="connsiteY34723"/>
              </a:cxn>
              <a:cxn ang="0">
                <a:pos x="connsiteX34724" y="connsiteY34724"/>
              </a:cxn>
              <a:cxn ang="0">
                <a:pos x="connsiteX34725" y="connsiteY34725"/>
              </a:cxn>
              <a:cxn ang="0">
                <a:pos x="connsiteX34726" y="connsiteY34726"/>
              </a:cxn>
              <a:cxn ang="0">
                <a:pos x="connsiteX34727" y="connsiteY34727"/>
              </a:cxn>
              <a:cxn ang="0">
                <a:pos x="connsiteX34728" y="connsiteY34728"/>
              </a:cxn>
              <a:cxn ang="0">
                <a:pos x="connsiteX34729" y="connsiteY34729"/>
              </a:cxn>
              <a:cxn ang="0">
                <a:pos x="connsiteX34730" y="connsiteY34730"/>
              </a:cxn>
              <a:cxn ang="0">
                <a:pos x="connsiteX34731" y="connsiteY34731"/>
              </a:cxn>
              <a:cxn ang="0">
                <a:pos x="connsiteX34732" y="connsiteY34732"/>
              </a:cxn>
              <a:cxn ang="0">
                <a:pos x="connsiteX34733" y="connsiteY34733"/>
              </a:cxn>
              <a:cxn ang="0">
                <a:pos x="connsiteX34734" y="connsiteY34734"/>
              </a:cxn>
              <a:cxn ang="0">
                <a:pos x="connsiteX34735" y="connsiteY34735"/>
              </a:cxn>
              <a:cxn ang="0">
                <a:pos x="connsiteX34736" y="connsiteY34736"/>
              </a:cxn>
              <a:cxn ang="0">
                <a:pos x="connsiteX34737" y="connsiteY34737"/>
              </a:cxn>
              <a:cxn ang="0">
                <a:pos x="connsiteX34738" y="connsiteY34738"/>
              </a:cxn>
              <a:cxn ang="0">
                <a:pos x="connsiteX34739" y="connsiteY34739"/>
              </a:cxn>
              <a:cxn ang="0">
                <a:pos x="connsiteX34740" y="connsiteY34740"/>
              </a:cxn>
              <a:cxn ang="0">
                <a:pos x="connsiteX34741" y="connsiteY34741"/>
              </a:cxn>
              <a:cxn ang="0">
                <a:pos x="connsiteX34742" y="connsiteY34742"/>
              </a:cxn>
              <a:cxn ang="0">
                <a:pos x="connsiteX34743" y="connsiteY34743"/>
              </a:cxn>
              <a:cxn ang="0">
                <a:pos x="connsiteX34744" y="connsiteY34744"/>
              </a:cxn>
              <a:cxn ang="0">
                <a:pos x="connsiteX34745" y="connsiteY34745"/>
              </a:cxn>
              <a:cxn ang="0">
                <a:pos x="connsiteX34746" y="connsiteY34746"/>
              </a:cxn>
              <a:cxn ang="0">
                <a:pos x="connsiteX34747" y="connsiteY34747"/>
              </a:cxn>
              <a:cxn ang="0">
                <a:pos x="connsiteX34748" y="connsiteY34748"/>
              </a:cxn>
              <a:cxn ang="0">
                <a:pos x="connsiteX34749" y="connsiteY34749"/>
              </a:cxn>
              <a:cxn ang="0">
                <a:pos x="connsiteX34750" y="connsiteY34750"/>
              </a:cxn>
              <a:cxn ang="0">
                <a:pos x="connsiteX34751" y="connsiteY34751"/>
              </a:cxn>
              <a:cxn ang="0">
                <a:pos x="connsiteX34752" y="connsiteY34752"/>
              </a:cxn>
              <a:cxn ang="0">
                <a:pos x="connsiteX34753" y="connsiteY34753"/>
              </a:cxn>
              <a:cxn ang="0">
                <a:pos x="connsiteX34754" y="connsiteY34754"/>
              </a:cxn>
              <a:cxn ang="0">
                <a:pos x="connsiteX34755" y="connsiteY34755"/>
              </a:cxn>
              <a:cxn ang="0">
                <a:pos x="connsiteX34756" y="connsiteY34756"/>
              </a:cxn>
              <a:cxn ang="0">
                <a:pos x="connsiteX34757" y="connsiteY34757"/>
              </a:cxn>
              <a:cxn ang="0">
                <a:pos x="connsiteX34758" y="connsiteY34758"/>
              </a:cxn>
              <a:cxn ang="0">
                <a:pos x="connsiteX34759" y="connsiteY34759"/>
              </a:cxn>
              <a:cxn ang="0">
                <a:pos x="connsiteX34760" y="connsiteY34760"/>
              </a:cxn>
              <a:cxn ang="0">
                <a:pos x="connsiteX34761" y="connsiteY34761"/>
              </a:cxn>
              <a:cxn ang="0">
                <a:pos x="connsiteX34762" y="connsiteY34762"/>
              </a:cxn>
              <a:cxn ang="0">
                <a:pos x="connsiteX34763" y="connsiteY34763"/>
              </a:cxn>
              <a:cxn ang="0">
                <a:pos x="connsiteX34764" y="connsiteY34764"/>
              </a:cxn>
              <a:cxn ang="0">
                <a:pos x="connsiteX34765" y="connsiteY34765"/>
              </a:cxn>
              <a:cxn ang="0">
                <a:pos x="connsiteX34766" y="connsiteY34766"/>
              </a:cxn>
              <a:cxn ang="0">
                <a:pos x="connsiteX34767" y="connsiteY34767"/>
              </a:cxn>
              <a:cxn ang="0">
                <a:pos x="connsiteX34768" y="connsiteY34768"/>
              </a:cxn>
              <a:cxn ang="0">
                <a:pos x="connsiteX34769" y="connsiteY34769"/>
              </a:cxn>
              <a:cxn ang="0">
                <a:pos x="connsiteX34770" y="connsiteY34770"/>
              </a:cxn>
              <a:cxn ang="0">
                <a:pos x="connsiteX34771" y="connsiteY34771"/>
              </a:cxn>
              <a:cxn ang="0">
                <a:pos x="connsiteX34772" y="connsiteY34772"/>
              </a:cxn>
              <a:cxn ang="0">
                <a:pos x="connsiteX34773" y="connsiteY34773"/>
              </a:cxn>
              <a:cxn ang="0">
                <a:pos x="connsiteX34774" y="connsiteY34774"/>
              </a:cxn>
              <a:cxn ang="0">
                <a:pos x="connsiteX34775" y="connsiteY34775"/>
              </a:cxn>
              <a:cxn ang="0">
                <a:pos x="connsiteX34776" y="connsiteY34776"/>
              </a:cxn>
              <a:cxn ang="0">
                <a:pos x="connsiteX34777" y="connsiteY34777"/>
              </a:cxn>
              <a:cxn ang="0">
                <a:pos x="connsiteX34778" y="connsiteY34778"/>
              </a:cxn>
              <a:cxn ang="0">
                <a:pos x="connsiteX34779" y="connsiteY34779"/>
              </a:cxn>
              <a:cxn ang="0">
                <a:pos x="connsiteX34780" y="connsiteY34780"/>
              </a:cxn>
              <a:cxn ang="0">
                <a:pos x="connsiteX34781" y="connsiteY34781"/>
              </a:cxn>
              <a:cxn ang="0">
                <a:pos x="connsiteX34782" y="connsiteY34782"/>
              </a:cxn>
              <a:cxn ang="0">
                <a:pos x="connsiteX34783" y="connsiteY34783"/>
              </a:cxn>
              <a:cxn ang="0">
                <a:pos x="connsiteX34784" y="connsiteY34784"/>
              </a:cxn>
              <a:cxn ang="0">
                <a:pos x="connsiteX34785" y="connsiteY34785"/>
              </a:cxn>
              <a:cxn ang="0">
                <a:pos x="connsiteX34786" y="connsiteY34786"/>
              </a:cxn>
              <a:cxn ang="0">
                <a:pos x="connsiteX34787" y="connsiteY34787"/>
              </a:cxn>
              <a:cxn ang="0">
                <a:pos x="connsiteX34788" y="connsiteY34788"/>
              </a:cxn>
              <a:cxn ang="0">
                <a:pos x="connsiteX34789" y="connsiteY34789"/>
              </a:cxn>
              <a:cxn ang="0">
                <a:pos x="connsiteX34790" y="connsiteY34790"/>
              </a:cxn>
              <a:cxn ang="0">
                <a:pos x="connsiteX34791" y="connsiteY34791"/>
              </a:cxn>
              <a:cxn ang="0">
                <a:pos x="connsiteX34792" y="connsiteY34792"/>
              </a:cxn>
              <a:cxn ang="0">
                <a:pos x="connsiteX34793" y="connsiteY34793"/>
              </a:cxn>
              <a:cxn ang="0">
                <a:pos x="connsiteX34794" y="connsiteY34794"/>
              </a:cxn>
              <a:cxn ang="0">
                <a:pos x="connsiteX34795" y="connsiteY34795"/>
              </a:cxn>
              <a:cxn ang="0">
                <a:pos x="connsiteX34796" y="connsiteY34796"/>
              </a:cxn>
              <a:cxn ang="0">
                <a:pos x="connsiteX34797" y="connsiteY34797"/>
              </a:cxn>
              <a:cxn ang="0">
                <a:pos x="connsiteX34798" y="connsiteY34798"/>
              </a:cxn>
              <a:cxn ang="0">
                <a:pos x="connsiteX34799" y="connsiteY34799"/>
              </a:cxn>
              <a:cxn ang="0">
                <a:pos x="connsiteX34800" y="connsiteY34800"/>
              </a:cxn>
              <a:cxn ang="0">
                <a:pos x="connsiteX34801" y="connsiteY34801"/>
              </a:cxn>
              <a:cxn ang="0">
                <a:pos x="connsiteX34802" y="connsiteY34802"/>
              </a:cxn>
              <a:cxn ang="0">
                <a:pos x="connsiteX34803" y="connsiteY34803"/>
              </a:cxn>
              <a:cxn ang="0">
                <a:pos x="connsiteX34804" y="connsiteY34804"/>
              </a:cxn>
              <a:cxn ang="0">
                <a:pos x="connsiteX34805" y="connsiteY34805"/>
              </a:cxn>
              <a:cxn ang="0">
                <a:pos x="connsiteX34806" y="connsiteY34806"/>
              </a:cxn>
              <a:cxn ang="0">
                <a:pos x="connsiteX34807" y="connsiteY34807"/>
              </a:cxn>
              <a:cxn ang="0">
                <a:pos x="connsiteX34808" y="connsiteY34808"/>
              </a:cxn>
              <a:cxn ang="0">
                <a:pos x="connsiteX34809" y="connsiteY34809"/>
              </a:cxn>
              <a:cxn ang="0">
                <a:pos x="connsiteX34810" y="connsiteY34810"/>
              </a:cxn>
              <a:cxn ang="0">
                <a:pos x="connsiteX34811" y="connsiteY34811"/>
              </a:cxn>
              <a:cxn ang="0">
                <a:pos x="connsiteX34812" y="connsiteY34812"/>
              </a:cxn>
              <a:cxn ang="0">
                <a:pos x="connsiteX34813" y="connsiteY34813"/>
              </a:cxn>
              <a:cxn ang="0">
                <a:pos x="connsiteX34814" y="connsiteY34814"/>
              </a:cxn>
              <a:cxn ang="0">
                <a:pos x="connsiteX34815" y="connsiteY34815"/>
              </a:cxn>
              <a:cxn ang="0">
                <a:pos x="connsiteX34816" y="connsiteY34816"/>
              </a:cxn>
              <a:cxn ang="0">
                <a:pos x="connsiteX34817" y="connsiteY34817"/>
              </a:cxn>
              <a:cxn ang="0">
                <a:pos x="connsiteX34818" y="connsiteY34818"/>
              </a:cxn>
              <a:cxn ang="0">
                <a:pos x="connsiteX34819" y="connsiteY34819"/>
              </a:cxn>
              <a:cxn ang="0">
                <a:pos x="connsiteX34820" y="connsiteY34820"/>
              </a:cxn>
              <a:cxn ang="0">
                <a:pos x="connsiteX34821" y="connsiteY34821"/>
              </a:cxn>
              <a:cxn ang="0">
                <a:pos x="connsiteX34822" y="connsiteY34822"/>
              </a:cxn>
              <a:cxn ang="0">
                <a:pos x="connsiteX34823" y="connsiteY34823"/>
              </a:cxn>
              <a:cxn ang="0">
                <a:pos x="connsiteX34824" y="connsiteY34824"/>
              </a:cxn>
              <a:cxn ang="0">
                <a:pos x="connsiteX34825" y="connsiteY34825"/>
              </a:cxn>
              <a:cxn ang="0">
                <a:pos x="connsiteX34826" y="connsiteY34826"/>
              </a:cxn>
              <a:cxn ang="0">
                <a:pos x="connsiteX34827" y="connsiteY34827"/>
              </a:cxn>
              <a:cxn ang="0">
                <a:pos x="connsiteX34828" y="connsiteY34828"/>
              </a:cxn>
              <a:cxn ang="0">
                <a:pos x="connsiteX34829" y="connsiteY34829"/>
              </a:cxn>
              <a:cxn ang="0">
                <a:pos x="connsiteX34830" y="connsiteY34830"/>
              </a:cxn>
              <a:cxn ang="0">
                <a:pos x="connsiteX34831" y="connsiteY34831"/>
              </a:cxn>
              <a:cxn ang="0">
                <a:pos x="connsiteX34832" y="connsiteY34832"/>
              </a:cxn>
              <a:cxn ang="0">
                <a:pos x="connsiteX34833" y="connsiteY34833"/>
              </a:cxn>
              <a:cxn ang="0">
                <a:pos x="connsiteX34834" y="connsiteY34834"/>
              </a:cxn>
              <a:cxn ang="0">
                <a:pos x="connsiteX34835" y="connsiteY34835"/>
              </a:cxn>
              <a:cxn ang="0">
                <a:pos x="connsiteX34836" y="connsiteY34836"/>
              </a:cxn>
              <a:cxn ang="0">
                <a:pos x="connsiteX34837" y="connsiteY34837"/>
              </a:cxn>
              <a:cxn ang="0">
                <a:pos x="connsiteX34838" y="connsiteY34838"/>
              </a:cxn>
              <a:cxn ang="0">
                <a:pos x="connsiteX34839" y="connsiteY34839"/>
              </a:cxn>
              <a:cxn ang="0">
                <a:pos x="connsiteX34840" y="connsiteY34840"/>
              </a:cxn>
              <a:cxn ang="0">
                <a:pos x="connsiteX34841" y="connsiteY34841"/>
              </a:cxn>
              <a:cxn ang="0">
                <a:pos x="connsiteX34842" y="connsiteY34842"/>
              </a:cxn>
              <a:cxn ang="0">
                <a:pos x="connsiteX34843" y="connsiteY34843"/>
              </a:cxn>
              <a:cxn ang="0">
                <a:pos x="connsiteX34844" y="connsiteY34844"/>
              </a:cxn>
              <a:cxn ang="0">
                <a:pos x="connsiteX34845" y="connsiteY34845"/>
              </a:cxn>
              <a:cxn ang="0">
                <a:pos x="connsiteX34846" y="connsiteY34846"/>
              </a:cxn>
              <a:cxn ang="0">
                <a:pos x="connsiteX34847" y="connsiteY34847"/>
              </a:cxn>
              <a:cxn ang="0">
                <a:pos x="connsiteX34848" y="connsiteY34848"/>
              </a:cxn>
              <a:cxn ang="0">
                <a:pos x="connsiteX34849" y="connsiteY34849"/>
              </a:cxn>
              <a:cxn ang="0">
                <a:pos x="connsiteX34850" y="connsiteY34850"/>
              </a:cxn>
              <a:cxn ang="0">
                <a:pos x="connsiteX34851" y="connsiteY34851"/>
              </a:cxn>
              <a:cxn ang="0">
                <a:pos x="connsiteX34852" y="connsiteY34852"/>
              </a:cxn>
              <a:cxn ang="0">
                <a:pos x="connsiteX34853" y="connsiteY34853"/>
              </a:cxn>
              <a:cxn ang="0">
                <a:pos x="connsiteX34854" y="connsiteY34854"/>
              </a:cxn>
              <a:cxn ang="0">
                <a:pos x="connsiteX34855" y="connsiteY34855"/>
              </a:cxn>
              <a:cxn ang="0">
                <a:pos x="connsiteX34856" y="connsiteY34856"/>
              </a:cxn>
              <a:cxn ang="0">
                <a:pos x="connsiteX34857" y="connsiteY34857"/>
              </a:cxn>
              <a:cxn ang="0">
                <a:pos x="connsiteX34858" y="connsiteY34858"/>
              </a:cxn>
              <a:cxn ang="0">
                <a:pos x="connsiteX34859" y="connsiteY34859"/>
              </a:cxn>
              <a:cxn ang="0">
                <a:pos x="connsiteX34860" y="connsiteY34860"/>
              </a:cxn>
              <a:cxn ang="0">
                <a:pos x="connsiteX34861" y="connsiteY34861"/>
              </a:cxn>
              <a:cxn ang="0">
                <a:pos x="connsiteX34862" y="connsiteY34862"/>
              </a:cxn>
              <a:cxn ang="0">
                <a:pos x="connsiteX34863" y="connsiteY34863"/>
              </a:cxn>
              <a:cxn ang="0">
                <a:pos x="connsiteX34864" y="connsiteY34864"/>
              </a:cxn>
              <a:cxn ang="0">
                <a:pos x="connsiteX34865" y="connsiteY34865"/>
              </a:cxn>
              <a:cxn ang="0">
                <a:pos x="connsiteX34866" y="connsiteY34866"/>
              </a:cxn>
              <a:cxn ang="0">
                <a:pos x="connsiteX34867" y="connsiteY34867"/>
              </a:cxn>
              <a:cxn ang="0">
                <a:pos x="connsiteX34868" y="connsiteY34868"/>
              </a:cxn>
              <a:cxn ang="0">
                <a:pos x="connsiteX34869" y="connsiteY34869"/>
              </a:cxn>
              <a:cxn ang="0">
                <a:pos x="connsiteX34870" y="connsiteY34870"/>
              </a:cxn>
              <a:cxn ang="0">
                <a:pos x="connsiteX34871" y="connsiteY34871"/>
              </a:cxn>
              <a:cxn ang="0">
                <a:pos x="connsiteX34872" y="connsiteY34872"/>
              </a:cxn>
              <a:cxn ang="0">
                <a:pos x="connsiteX34873" y="connsiteY34873"/>
              </a:cxn>
              <a:cxn ang="0">
                <a:pos x="connsiteX34874" y="connsiteY34874"/>
              </a:cxn>
              <a:cxn ang="0">
                <a:pos x="connsiteX34875" y="connsiteY34875"/>
              </a:cxn>
              <a:cxn ang="0">
                <a:pos x="connsiteX34876" y="connsiteY34876"/>
              </a:cxn>
              <a:cxn ang="0">
                <a:pos x="connsiteX34877" y="connsiteY34877"/>
              </a:cxn>
              <a:cxn ang="0">
                <a:pos x="connsiteX34878" y="connsiteY34878"/>
              </a:cxn>
              <a:cxn ang="0">
                <a:pos x="connsiteX34879" y="connsiteY34879"/>
              </a:cxn>
              <a:cxn ang="0">
                <a:pos x="connsiteX34880" y="connsiteY34880"/>
              </a:cxn>
              <a:cxn ang="0">
                <a:pos x="connsiteX34881" y="connsiteY34881"/>
              </a:cxn>
              <a:cxn ang="0">
                <a:pos x="connsiteX34882" y="connsiteY34882"/>
              </a:cxn>
              <a:cxn ang="0">
                <a:pos x="connsiteX34883" y="connsiteY34883"/>
              </a:cxn>
              <a:cxn ang="0">
                <a:pos x="connsiteX34884" y="connsiteY34884"/>
              </a:cxn>
              <a:cxn ang="0">
                <a:pos x="connsiteX34885" y="connsiteY34885"/>
              </a:cxn>
              <a:cxn ang="0">
                <a:pos x="connsiteX34886" y="connsiteY34886"/>
              </a:cxn>
              <a:cxn ang="0">
                <a:pos x="connsiteX34887" y="connsiteY34887"/>
              </a:cxn>
              <a:cxn ang="0">
                <a:pos x="connsiteX34888" y="connsiteY34888"/>
              </a:cxn>
              <a:cxn ang="0">
                <a:pos x="connsiteX34889" y="connsiteY34889"/>
              </a:cxn>
              <a:cxn ang="0">
                <a:pos x="connsiteX34890" y="connsiteY34890"/>
              </a:cxn>
              <a:cxn ang="0">
                <a:pos x="connsiteX34891" y="connsiteY34891"/>
              </a:cxn>
              <a:cxn ang="0">
                <a:pos x="connsiteX34892" y="connsiteY34892"/>
              </a:cxn>
              <a:cxn ang="0">
                <a:pos x="connsiteX34893" y="connsiteY34893"/>
              </a:cxn>
              <a:cxn ang="0">
                <a:pos x="connsiteX34894" y="connsiteY34894"/>
              </a:cxn>
              <a:cxn ang="0">
                <a:pos x="connsiteX34895" y="connsiteY34895"/>
              </a:cxn>
              <a:cxn ang="0">
                <a:pos x="connsiteX34896" y="connsiteY34896"/>
              </a:cxn>
              <a:cxn ang="0">
                <a:pos x="connsiteX34897" y="connsiteY34897"/>
              </a:cxn>
              <a:cxn ang="0">
                <a:pos x="connsiteX34898" y="connsiteY34898"/>
              </a:cxn>
              <a:cxn ang="0">
                <a:pos x="connsiteX34899" y="connsiteY34899"/>
              </a:cxn>
              <a:cxn ang="0">
                <a:pos x="connsiteX34900" y="connsiteY34900"/>
              </a:cxn>
              <a:cxn ang="0">
                <a:pos x="connsiteX34901" y="connsiteY34901"/>
              </a:cxn>
              <a:cxn ang="0">
                <a:pos x="connsiteX34902" y="connsiteY34902"/>
              </a:cxn>
              <a:cxn ang="0">
                <a:pos x="connsiteX34903" y="connsiteY34903"/>
              </a:cxn>
              <a:cxn ang="0">
                <a:pos x="connsiteX34904" y="connsiteY34904"/>
              </a:cxn>
              <a:cxn ang="0">
                <a:pos x="connsiteX34905" y="connsiteY34905"/>
              </a:cxn>
              <a:cxn ang="0">
                <a:pos x="connsiteX34906" y="connsiteY34906"/>
              </a:cxn>
              <a:cxn ang="0">
                <a:pos x="connsiteX34907" y="connsiteY34907"/>
              </a:cxn>
              <a:cxn ang="0">
                <a:pos x="connsiteX34908" y="connsiteY34908"/>
              </a:cxn>
              <a:cxn ang="0">
                <a:pos x="connsiteX34909" y="connsiteY34909"/>
              </a:cxn>
              <a:cxn ang="0">
                <a:pos x="connsiteX34910" y="connsiteY34910"/>
              </a:cxn>
              <a:cxn ang="0">
                <a:pos x="connsiteX34911" y="connsiteY34911"/>
              </a:cxn>
              <a:cxn ang="0">
                <a:pos x="connsiteX34912" y="connsiteY34912"/>
              </a:cxn>
              <a:cxn ang="0">
                <a:pos x="connsiteX34913" y="connsiteY34913"/>
              </a:cxn>
              <a:cxn ang="0">
                <a:pos x="connsiteX34914" y="connsiteY34914"/>
              </a:cxn>
              <a:cxn ang="0">
                <a:pos x="connsiteX34915" y="connsiteY34915"/>
              </a:cxn>
              <a:cxn ang="0">
                <a:pos x="connsiteX34916" y="connsiteY34916"/>
              </a:cxn>
              <a:cxn ang="0">
                <a:pos x="connsiteX34917" y="connsiteY34917"/>
              </a:cxn>
              <a:cxn ang="0">
                <a:pos x="connsiteX34918" y="connsiteY34918"/>
              </a:cxn>
              <a:cxn ang="0">
                <a:pos x="connsiteX34919" y="connsiteY34919"/>
              </a:cxn>
              <a:cxn ang="0">
                <a:pos x="connsiteX34920" y="connsiteY34920"/>
              </a:cxn>
              <a:cxn ang="0">
                <a:pos x="connsiteX34921" y="connsiteY34921"/>
              </a:cxn>
              <a:cxn ang="0">
                <a:pos x="connsiteX34922" y="connsiteY34922"/>
              </a:cxn>
              <a:cxn ang="0">
                <a:pos x="connsiteX34923" y="connsiteY34923"/>
              </a:cxn>
              <a:cxn ang="0">
                <a:pos x="connsiteX34924" y="connsiteY34924"/>
              </a:cxn>
              <a:cxn ang="0">
                <a:pos x="connsiteX34925" y="connsiteY34925"/>
              </a:cxn>
              <a:cxn ang="0">
                <a:pos x="connsiteX34926" y="connsiteY34926"/>
              </a:cxn>
              <a:cxn ang="0">
                <a:pos x="connsiteX34927" y="connsiteY34927"/>
              </a:cxn>
              <a:cxn ang="0">
                <a:pos x="connsiteX34928" y="connsiteY34928"/>
              </a:cxn>
              <a:cxn ang="0">
                <a:pos x="connsiteX34929" y="connsiteY34929"/>
              </a:cxn>
              <a:cxn ang="0">
                <a:pos x="connsiteX34930" y="connsiteY34930"/>
              </a:cxn>
              <a:cxn ang="0">
                <a:pos x="connsiteX34931" y="connsiteY34931"/>
              </a:cxn>
              <a:cxn ang="0">
                <a:pos x="connsiteX34932" y="connsiteY34932"/>
              </a:cxn>
              <a:cxn ang="0">
                <a:pos x="connsiteX34933" y="connsiteY34933"/>
              </a:cxn>
              <a:cxn ang="0">
                <a:pos x="connsiteX34934" y="connsiteY34934"/>
              </a:cxn>
              <a:cxn ang="0">
                <a:pos x="connsiteX34935" y="connsiteY34935"/>
              </a:cxn>
              <a:cxn ang="0">
                <a:pos x="connsiteX34936" y="connsiteY34936"/>
              </a:cxn>
              <a:cxn ang="0">
                <a:pos x="connsiteX34937" y="connsiteY34937"/>
              </a:cxn>
              <a:cxn ang="0">
                <a:pos x="connsiteX34938" y="connsiteY34938"/>
              </a:cxn>
              <a:cxn ang="0">
                <a:pos x="connsiteX34939" y="connsiteY34939"/>
              </a:cxn>
              <a:cxn ang="0">
                <a:pos x="connsiteX34940" y="connsiteY34940"/>
              </a:cxn>
              <a:cxn ang="0">
                <a:pos x="connsiteX34941" y="connsiteY34941"/>
              </a:cxn>
              <a:cxn ang="0">
                <a:pos x="connsiteX34942" y="connsiteY34942"/>
              </a:cxn>
              <a:cxn ang="0">
                <a:pos x="connsiteX34943" y="connsiteY34943"/>
              </a:cxn>
              <a:cxn ang="0">
                <a:pos x="connsiteX34944" y="connsiteY34944"/>
              </a:cxn>
              <a:cxn ang="0">
                <a:pos x="connsiteX34945" y="connsiteY34945"/>
              </a:cxn>
              <a:cxn ang="0">
                <a:pos x="connsiteX34946" y="connsiteY34946"/>
              </a:cxn>
              <a:cxn ang="0">
                <a:pos x="connsiteX34947" y="connsiteY34947"/>
              </a:cxn>
              <a:cxn ang="0">
                <a:pos x="connsiteX34948" y="connsiteY34948"/>
              </a:cxn>
              <a:cxn ang="0">
                <a:pos x="connsiteX34949" y="connsiteY34949"/>
              </a:cxn>
              <a:cxn ang="0">
                <a:pos x="connsiteX34950" y="connsiteY34950"/>
              </a:cxn>
              <a:cxn ang="0">
                <a:pos x="connsiteX34951" y="connsiteY34951"/>
              </a:cxn>
              <a:cxn ang="0">
                <a:pos x="connsiteX34952" y="connsiteY34952"/>
              </a:cxn>
              <a:cxn ang="0">
                <a:pos x="connsiteX34953" y="connsiteY34953"/>
              </a:cxn>
              <a:cxn ang="0">
                <a:pos x="connsiteX34954" y="connsiteY34954"/>
              </a:cxn>
              <a:cxn ang="0">
                <a:pos x="connsiteX34955" y="connsiteY34955"/>
              </a:cxn>
              <a:cxn ang="0">
                <a:pos x="connsiteX34956" y="connsiteY34956"/>
              </a:cxn>
              <a:cxn ang="0">
                <a:pos x="connsiteX34957" y="connsiteY34957"/>
              </a:cxn>
              <a:cxn ang="0">
                <a:pos x="connsiteX34958" y="connsiteY34958"/>
              </a:cxn>
              <a:cxn ang="0">
                <a:pos x="connsiteX34959" y="connsiteY34959"/>
              </a:cxn>
              <a:cxn ang="0">
                <a:pos x="connsiteX34960" y="connsiteY34960"/>
              </a:cxn>
              <a:cxn ang="0">
                <a:pos x="connsiteX34961" y="connsiteY34961"/>
              </a:cxn>
              <a:cxn ang="0">
                <a:pos x="connsiteX34962" y="connsiteY34962"/>
              </a:cxn>
              <a:cxn ang="0">
                <a:pos x="connsiteX34963" y="connsiteY34963"/>
              </a:cxn>
              <a:cxn ang="0">
                <a:pos x="connsiteX34964" y="connsiteY34964"/>
              </a:cxn>
              <a:cxn ang="0">
                <a:pos x="connsiteX34965" y="connsiteY34965"/>
              </a:cxn>
              <a:cxn ang="0">
                <a:pos x="connsiteX34966" y="connsiteY34966"/>
              </a:cxn>
              <a:cxn ang="0">
                <a:pos x="connsiteX34967" y="connsiteY34967"/>
              </a:cxn>
              <a:cxn ang="0">
                <a:pos x="connsiteX34968" y="connsiteY34968"/>
              </a:cxn>
              <a:cxn ang="0">
                <a:pos x="connsiteX34969" y="connsiteY34969"/>
              </a:cxn>
              <a:cxn ang="0">
                <a:pos x="connsiteX34970" y="connsiteY34970"/>
              </a:cxn>
              <a:cxn ang="0">
                <a:pos x="connsiteX34971" y="connsiteY34971"/>
              </a:cxn>
              <a:cxn ang="0">
                <a:pos x="connsiteX34972" y="connsiteY34972"/>
              </a:cxn>
              <a:cxn ang="0">
                <a:pos x="connsiteX34973" y="connsiteY34973"/>
              </a:cxn>
              <a:cxn ang="0">
                <a:pos x="connsiteX34974" y="connsiteY34974"/>
              </a:cxn>
              <a:cxn ang="0">
                <a:pos x="connsiteX34975" y="connsiteY34975"/>
              </a:cxn>
              <a:cxn ang="0">
                <a:pos x="connsiteX34976" y="connsiteY34976"/>
              </a:cxn>
              <a:cxn ang="0">
                <a:pos x="connsiteX34977" y="connsiteY34977"/>
              </a:cxn>
              <a:cxn ang="0">
                <a:pos x="connsiteX34978" y="connsiteY34978"/>
              </a:cxn>
              <a:cxn ang="0">
                <a:pos x="connsiteX34979" y="connsiteY34979"/>
              </a:cxn>
              <a:cxn ang="0">
                <a:pos x="connsiteX34980" y="connsiteY34980"/>
              </a:cxn>
              <a:cxn ang="0">
                <a:pos x="connsiteX34981" y="connsiteY34981"/>
              </a:cxn>
              <a:cxn ang="0">
                <a:pos x="connsiteX34982" y="connsiteY34982"/>
              </a:cxn>
              <a:cxn ang="0">
                <a:pos x="connsiteX34983" y="connsiteY34983"/>
              </a:cxn>
              <a:cxn ang="0">
                <a:pos x="connsiteX34984" y="connsiteY34984"/>
              </a:cxn>
              <a:cxn ang="0">
                <a:pos x="connsiteX34985" y="connsiteY34985"/>
              </a:cxn>
              <a:cxn ang="0">
                <a:pos x="connsiteX34986" y="connsiteY34986"/>
              </a:cxn>
              <a:cxn ang="0">
                <a:pos x="connsiteX34987" y="connsiteY34987"/>
              </a:cxn>
              <a:cxn ang="0">
                <a:pos x="connsiteX34988" y="connsiteY34988"/>
              </a:cxn>
              <a:cxn ang="0">
                <a:pos x="connsiteX34989" y="connsiteY34989"/>
              </a:cxn>
              <a:cxn ang="0">
                <a:pos x="connsiteX34990" y="connsiteY34990"/>
              </a:cxn>
              <a:cxn ang="0">
                <a:pos x="connsiteX34991" y="connsiteY34991"/>
              </a:cxn>
              <a:cxn ang="0">
                <a:pos x="connsiteX34992" y="connsiteY34992"/>
              </a:cxn>
              <a:cxn ang="0">
                <a:pos x="connsiteX34993" y="connsiteY34993"/>
              </a:cxn>
              <a:cxn ang="0">
                <a:pos x="connsiteX34994" y="connsiteY34994"/>
              </a:cxn>
              <a:cxn ang="0">
                <a:pos x="connsiteX34995" y="connsiteY34995"/>
              </a:cxn>
              <a:cxn ang="0">
                <a:pos x="connsiteX34996" y="connsiteY34996"/>
              </a:cxn>
              <a:cxn ang="0">
                <a:pos x="connsiteX34997" y="connsiteY34997"/>
              </a:cxn>
              <a:cxn ang="0">
                <a:pos x="connsiteX34998" y="connsiteY34998"/>
              </a:cxn>
              <a:cxn ang="0">
                <a:pos x="connsiteX34999" y="connsiteY34999"/>
              </a:cxn>
              <a:cxn ang="0">
                <a:pos x="connsiteX35000" y="connsiteY35000"/>
              </a:cxn>
              <a:cxn ang="0">
                <a:pos x="connsiteX35001" y="connsiteY35001"/>
              </a:cxn>
              <a:cxn ang="0">
                <a:pos x="connsiteX35002" y="connsiteY35002"/>
              </a:cxn>
              <a:cxn ang="0">
                <a:pos x="connsiteX35003" y="connsiteY35003"/>
              </a:cxn>
              <a:cxn ang="0">
                <a:pos x="connsiteX35004" y="connsiteY35004"/>
              </a:cxn>
              <a:cxn ang="0">
                <a:pos x="connsiteX35005" y="connsiteY35005"/>
              </a:cxn>
              <a:cxn ang="0">
                <a:pos x="connsiteX35006" y="connsiteY35006"/>
              </a:cxn>
              <a:cxn ang="0">
                <a:pos x="connsiteX35007" y="connsiteY35007"/>
              </a:cxn>
              <a:cxn ang="0">
                <a:pos x="connsiteX35008" y="connsiteY35008"/>
              </a:cxn>
              <a:cxn ang="0">
                <a:pos x="connsiteX35009" y="connsiteY35009"/>
              </a:cxn>
              <a:cxn ang="0">
                <a:pos x="connsiteX35010" y="connsiteY35010"/>
              </a:cxn>
              <a:cxn ang="0">
                <a:pos x="connsiteX35011" y="connsiteY35011"/>
              </a:cxn>
              <a:cxn ang="0">
                <a:pos x="connsiteX35012" y="connsiteY35012"/>
              </a:cxn>
              <a:cxn ang="0">
                <a:pos x="connsiteX35013" y="connsiteY35013"/>
              </a:cxn>
              <a:cxn ang="0">
                <a:pos x="connsiteX35014" y="connsiteY35014"/>
              </a:cxn>
              <a:cxn ang="0">
                <a:pos x="connsiteX35015" y="connsiteY35015"/>
              </a:cxn>
              <a:cxn ang="0">
                <a:pos x="connsiteX35016" y="connsiteY35016"/>
              </a:cxn>
              <a:cxn ang="0">
                <a:pos x="connsiteX35017" y="connsiteY35017"/>
              </a:cxn>
              <a:cxn ang="0">
                <a:pos x="connsiteX35018" y="connsiteY35018"/>
              </a:cxn>
              <a:cxn ang="0">
                <a:pos x="connsiteX35019" y="connsiteY35019"/>
              </a:cxn>
              <a:cxn ang="0">
                <a:pos x="connsiteX35020" y="connsiteY35020"/>
              </a:cxn>
              <a:cxn ang="0">
                <a:pos x="connsiteX35021" y="connsiteY35021"/>
              </a:cxn>
              <a:cxn ang="0">
                <a:pos x="connsiteX35022" y="connsiteY35022"/>
              </a:cxn>
              <a:cxn ang="0">
                <a:pos x="connsiteX35023" y="connsiteY35023"/>
              </a:cxn>
              <a:cxn ang="0">
                <a:pos x="connsiteX35024" y="connsiteY35024"/>
              </a:cxn>
              <a:cxn ang="0">
                <a:pos x="connsiteX35025" y="connsiteY35025"/>
              </a:cxn>
              <a:cxn ang="0">
                <a:pos x="connsiteX35026" y="connsiteY35026"/>
              </a:cxn>
              <a:cxn ang="0">
                <a:pos x="connsiteX35027" y="connsiteY35027"/>
              </a:cxn>
              <a:cxn ang="0">
                <a:pos x="connsiteX35028" y="connsiteY35028"/>
              </a:cxn>
              <a:cxn ang="0">
                <a:pos x="connsiteX35029" y="connsiteY35029"/>
              </a:cxn>
              <a:cxn ang="0">
                <a:pos x="connsiteX35030" y="connsiteY35030"/>
              </a:cxn>
              <a:cxn ang="0">
                <a:pos x="connsiteX35031" y="connsiteY35031"/>
              </a:cxn>
              <a:cxn ang="0">
                <a:pos x="connsiteX35032" y="connsiteY35032"/>
              </a:cxn>
              <a:cxn ang="0">
                <a:pos x="connsiteX35033" y="connsiteY35033"/>
              </a:cxn>
              <a:cxn ang="0">
                <a:pos x="connsiteX35034" y="connsiteY35034"/>
              </a:cxn>
              <a:cxn ang="0">
                <a:pos x="connsiteX35035" y="connsiteY35035"/>
              </a:cxn>
              <a:cxn ang="0">
                <a:pos x="connsiteX35036" y="connsiteY35036"/>
              </a:cxn>
              <a:cxn ang="0">
                <a:pos x="connsiteX35037" y="connsiteY35037"/>
              </a:cxn>
              <a:cxn ang="0">
                <a:pos x="connsiteX35038" y="connsiteY35038"/>
              </a:cxn>
              <a:cxn ang="0">
                <a:pos x="connsiteX35039" y="connsiteY35039"/>
              </a:cxn>
              <a:cxn ang="0">
                <a:pos x="connsiteX35040" y="connsiteY35040"/>
              </a:cxn>
              <a:cxn ang="0">
                <a:pos x="connsiteX35041" y="connsiteY35041"/>
              </a:cxn>
              <a:cxn ang="0">
                <a:pos x="connsiteX35042" y="connsiteY35042"/>
              </a:cxn>
              <a:cxn ang="0">
                <a:pos x="connsiteX35043" y="connsiteY35043"/>
              </a:cxn>
              <a:cxn ang="0">
                <a:pos x="connsiteX35044" y="connsiteY35044"/>
              </a:cxn>
              <a:cxn ang="0">
                <a:pos x="connsiteX35045" y="connsiteY35045"/>
              </a:cxn>
              <a:cxn ang="0">
                <a:pos x="connsiteX35046" y="connsiteY35046"/>
              </a:cxn>
              <a:cxn ang="0">
                <a:pos x="connsiteX35047" y="connsiteY35047"/>
              </a:cxn>
              <a:cxn ang="0">
                <a:pos x="connsiteX35048" y="connsiteY35048"/>
              </a:cxn>
              <a:cxn ang="0">
                <a:pos x="connsiteX35049" y="connsiteY35049"/>
              </a:cxn>
              <a:cxn ang="0">
                <a:pos x="connsiteX35050" y="connsiteY35050"/>
              </a:cxn>
              <a:cxn ang="0">
                <a:pos x="connsiteX35051" y="connsiteY35051"/>
              </a:cxn>
              <a:cxn ang="0">
                <a:pos x="connsiteX35052" y="connsiteY35052"/>
              </a:cxn>
              <a:cxn ang="0">
                <a:pos x="connsiteX35053" y="connsiteY35053"/>
              </a:cxn>
              <a:cxn ang="0">
                <a:pos x="connsiteX35054" y="connsiteY35054"/>
              </a:cxn>
              <a:cxn ang="0">
                <a:pos x="connsiteX35055" y="connsiteY35055"/>
              </a:cxn>
              <a:cxn ang="0">
                <a:pos x="connsiteX35056" y="connsiteY35056"/>
              </a:cxn>
              <a:cxn ang="0">
                <a:pos x="connsiteX35057" y="connsiteY35057"/>
              </a:cxn>
              <a:cxn ang="0">
                <a:pos x="connsiteX35058" y="connsiteY35058"/>
              </a:cxn>
              <a:cxn ang="0">
                <a:pos x="connsiteX35059" y="connsiteY35059"/>
              </a:cxn>
              <a:cxn ang="0">
                <a:pos x="connsiteX35060" y="connsiteY35060"/>
              </a:cxn>
              <a:cxn ang="0">
                <a:pos x="connsiteX35061" y="connsiteY35061"/>
              </a:cxn>
              <a:cxn ang="0">
                <a:pos x="connsiteX35062" y="connsiteY35062"/>
              </a:cxn>
              <a:cxn ang="0">
                <a:pos x="connsiteX35063" y="connsiteY35063"/>
              </a:cxn>
              <a:cxn ang="0">
                <a:pos x="connsiteX35064" y="connsiteY35064"/>
              </a:cxn>
              <a:cxn ang="0">
                <a:pos x="connsiteX35065" y="connsiteY35065"/>
              </a:cxn>
              <a:cxn ang="0">
                <a:pos x="connsiteX35066" y="connsiteY35066"/>
              </a:cxn>
              <a:cxn ang="0">
                <a:pos x="connsiteX35067" y="connsiteY35067"/>
              </a:cxn>
              <a:cxn ang="0">
                <a:pos x="connsiteX35068" y="connsiteY35068"/>
              </a:cxn>
              <a:cxn ang="0">
                <a:pos x="connsiteX35069" y="connsiteY35069"/>
              </a:cxn>
              <a:cxn ang="0">
                <a:pos x="connsiteX35070" y="connsiteY35070"/>
              </a:cxn>
              <a:cxn ang="0">
                <a:pos x="connsiteX35071" y="connsiteY35071"/>
              </a:cxn>
              <a:cxn ang="0">
                <a:pos x="connsiteX35072" y="connsiteY35072"/>
              </a:cxn>
              <a:cxn ang="0">
                <a:pos x="connsiteX35073" y="connsiteY35073"/>
              </a:cxn>
              <a:cxn ang="0">
                <a:pos x="connsiteX35074" y="connsiteY35074"/>
              </a:cxn>
              <a:cxn ang="0">
                <a:pos x="connsiteX35075" y="connsiteY35075"/>
              </a:cxn>
              <a:cxn ang="0">
                <a:pos x="connsiteX35076" y="connsiteY35076"/>
              </a:cxn>
              <a:cxn ang="0">
                <a:pos x="connsiteX35077" y="connsiteY35077"/>
              </a:cxn>
              <a:cxn ang="0">
                <a:pos x="connsiteX35078" y="connsiteY35078"/>
              </a:cxn>
              <a:cxn ang="0">
                <a:pos x="connsiteX35079" y="connsiteY35079"/>
              </a:cxn>
              <a:cxn ang="0">
                <a:pos x="connsiteX35080" y="connsiteY35080"/>
              </a:cxn>
              <a:cxn ang="0">
                <a:pos x="connsiteX35081" y="connsiteY35081"/>
              </a:cxn>
              <a:cxn ang="0">
                <a:pos x="connsiteX35082" y="connsiteY35082"/>
              </a:cxn>
              <a:cxn ang="0">
                <a:pos x="connsiteX35083" y="connsiteY35083"/>
              </a:cxn>
              <a:cxn ang="0">
                <a:pos x="connsiteX35084" y="connsiteY35084"/>
              </a:cxn>
              <a:cxn ang="0">
                <a:pos x="connsiteX35085" y="connsiteY35085"/>
              </a:cxn>
              <a:cxn ang="0">
                <a:pos x="connsiteX35086" y="connsiteY35086"/>
              </a:cxn>
              <a:cxn ang="0">
                <a:pos x="connsiteX35087" y="connsiteY35087"/>
              </a:cxn>
              <a:cxn ang="0">
                <a:pos x="connsiteX35088" y="connsiteY35088"/>
              </a:cxn>
              <a:cxn ang="0">
                <a:pos x="connsiteX35089" y="connsiteY35089"/>
              </a:cxn>
              <a:cxn ang="0">
                <a:pos x="connsiteX35090" y="connsiteY35090"/>
              </a:cxn>
              <a:cxn ang="0">
                <a:pos x="connsiteX35091" y="connsiteY35091"/>
              </a:cxn>
              <a:cxn ang="0">
                <a:pos x="connsiteX35092" y="connsiteY35092"/>
              </a:cxn>
              <a:cxn ang="0">
                <a:pos x="connsiteX35093" y="connsiteY35093"/>
              </a:cxn>
              <a:cxn ang="0">
                <a:pos x="connsiteX35094" y="connsiteY35094"/>
              </a:cxn>
              <a:cxn ang="0">
                <a:pos x="connsiteX35095" y="connsiteY35095"/>
              </a:cxn>
              <a:cxn ang="0">
                <a:pos x="connsiteX35096" y="connsiteY35096"/>
              </a:cxn>
              <a:cxn ang="0">
                <a:pos x="connsiteX35097" y="connsiteY35097"/>
              </a:cxn>
              <a:cxn ang="0">
                <a:pos x="connsiteX35098" y="connsiteY35098"/>
              </a:cxn>
              <a:cxn ang="0">
                <a:pos x="connsiteX35099" y="connsiteY35099"/>
              </a:cxn>
              <a:cxn ang="0">
                <a:pos x="connsiteX35100" y="connsiteY35100"/>
              </a:cxn>
              <a:cxn ang="0">
                <a:pos x="connsiteX35101" y="connsiteY35101"/>
              </a:cxn>
              <a:cxn ang="0">
                <a:pos x="connsiteX35102" y="connsiteY35102"/>
              </a:cxn>
              <a:cxn ang="0">
                <a:pos x="connsiteX35103" y="connsiteY35103"/>
              </a:cxn>
              <a:cxn ang="0">
                <a:pos x="connsiteX35104" y="connsiteY35104"/>
              </a:cxn>
              <a:cxn ang="0">
                <a:pos x="connsiteX35105" y="connsiteY35105"/>
              </a:cxn>
              <a:cxn ang="0">
                <a:pos x="connsiteX35106" y="connsiteY35106"/>
              </a:cxn>
              <a:cxn ang="0">
                <a:pos x="connsiteX35107" y="connsiteY35107"/>
              </a:cxn>
              <a:cxn ang="0">
                <a:pos x="connsiteX35108" y="connsiteY35108"/>
              </a:cxn>
              <a:cxn ang="0">
                <a:pos x="connsiteX35109" y="connsiteY35109"/>
              </a:cxn>
              <a:cxn ang="0">
                <a:pos x="connsiteX35110" y="connsiteY35110"/>
              </a:cxn>
              <a:cxn ang="0">
                <a:pos x="connsiteX35111" y="connsiteY35111"/>
              </a:cxn>
              <a:cxn ang="0">
                <a:pos x="connsiteX35112" y="connsiteY35112"/>
              </a:cxn>
              <a:cxn ang="0">
                <a:pos x="connsiteX35113" y="connsiteY35113"/>
              </a:cxn>
              <a:cxn ang="0">
                <a:pos x="connsiteX35114" y="connsiteY35114"/>
              </a:cxn>
              <a:cxn ang="0">
                <a:pos x="connsiteX35115" y="connsiteY35115"/>
              </a:cxn>
              <a:cxn ang="0">
                <a:pos x="connsiteX35116" y="connsiteY35116"/>
              </a:cxn>
              <a:cxn ang="0">
                <a:pos x="connsiteX35117" y="connsiteY35117"/>
              </a:cxn>
              <a:cxn ang="0">
                <a:pos x="connsiteX35118" y="connsiteY35118"/>
              </a:cxn>
              <a:cxn ang="0">
                <a:pos x="connsiteX35119" y="connsiteY35119"/>
              </a:cxn>
              <a:cxn ang="0">
                <a:pos x="connsiteX35120" y="connsiteY35120"/>
              </a:cxn>
              <a:cxn ang="0">
                <a:pos x="connsiteX35121" y="connsiteY35121"/>
              </a:cxn>
              <a:cxn ang="0">
                <a:pos x="connsiteX35122" y="connsiteY35122"/>
              </a:cxn>
              <a:cxn ang="0">
                <a:pos x="connsiteX35123" y="connsiteY35123"/>
              </a:cxn>
              <a:cxn ang="0">
                <a:pos x="connsiteX35124" y="connsiteY35124"/>
              </a:cxn>
              <a:cxn ang="0">
                <a:pos x="connsiteX35125" y="connsiteY35125"/>
              </a:cxn>
              <a:cxn ang="0">
                <a:pos x="connsiteX35126" y="connsiteY35126"/>
              </a:cxn>
              <a:cxn ang="0">
                <a:pos x="connsiteX35127" y="connsiteY35127"/>
              </a:cxn>
              <a:cxn ang="0">
                <a:pos x="connsiteX35128" y="connsiteY35128"/>
              </a:cxn>
              <a:cxn ang="0">
                <a:pos x="connsiteX35129" y="connsiteY35129"/>
              </a:cxn>
              <a:cxn ang="0">
                <a:pos x="connsiteX35130" y="connsiteY35130"/>
              </a:cxn>
              <a:cxn ang="0">
                <a:pos x="connsiteX35131" y="connsiteY35131"/>
              </a:cxn>
              <a:cxn ang="0">
                <a:pos x="connsiteX35132" y="connsiteY35132"/>
              </a:cxn>
              <a:cxn ang="0">
                <a:pos x="connsiteX35133" y="connsiteY35133"/>
              </a:cxn>
              <a:cxn ang="0">
                <a:pos x="connsiteX35134" y="connsiteY35134"/>
              </a:cxn>
              <a:cxn ang="0">
                <a:pos x="connsiteX35135" y="connsiteY35135"/>
              </a:cxn>
              <a:cxn ang="0">
                <a:pos x="connsiteX35136" y="connsiteY35136"/>
              </a:cxn>
              <a:cxn ang="0">
                <a:pos x="connsiteX35137" y="connsiteY35137"/>
              </a:cxn>
              <a:cxn ang="0">
                <a:pos x="connsiteX35138" y="connsiteY35138"/>
              </a:cxn>
              <a:cxn ang="0">
                <a:pos x="connsiteX35139" y="connsiteY35139"/>
              </a:cxn>
              <a:cxn ang="0">
                <a:pos x="connsiteX35140" y="connsiteY35140"/>
              </a:cxn>
              <a:cxn ang="0">
                <a:pos x="connsiteX35141" y="connsiteY35141"/>
              </a:cxn>
              <a:cxn ang="0">
                <a:pos x="connsiteX35142" y="connsiteY35142"/>
              </a:cxn>
              <a:cxn ang="0">
                <a:pos x="connsiteX35143" y="connsiteY35143"/>
              </a:cxn>
              <a:cxn ang="0">
                <a:pos x="connsiteX35144" y="connsiteY35144"/>
              </a:cxn>
              <a:cxn ang="0">
                <a:pos x="connsiteX35145" y="connsiteY35145"/>
              </a:cxn>
              <a:cxn ang="0">
                <a:pos x="connsiteX35146" y="connsiteY35146"/>
              </a:cxn>
              <a:cxn ang="0">
                <a:pos x="connsiteX35147" y="connsiteY35147"/>
              </a:cxn>
              <a:cxn ang="0">
                <a:pos x="connsiteX35148" y="connsiteY35148"/>
              </a:cxn>
              <a:cxn ang="0">
                <a:pos x="connsiteX35149" y="connsiteY35149"/>
              </a:cxn>
              <a:cxn ang="0">
                <a:pos x="connsiteX35150" y="connsiteY35150"/>
              </a:cxn>
              <a:cxn ang="0">
                <a:pos x="connsiteX35151" y="connsiteY35151"/>
              </a:cxn>
              <a:cxn ang="0">
                <a:pos x="connsiteX35152" y="connsiteY35152"/>
              </a:cxn>
              <a:cxn ang="0">
                <a:pos x="connsiteX35153" y="connsiteY35153"/>
              </a:cxn>
              <a:cxn ang="0">
                <a:pos x="connsiteX35154" y="connsiteY35154"/>
              </a:cxn>
              <a:cxn ang="0">
                <a:pos x="connsiteX35155" y="connsiteY35155"/>
              </a:cxn>
              <a:cxn ang="0">
                <a:pos x="connsiteX35156" y="connsiteY35156"/>
              </a:cxn>
              <a:cxn ang="0">
                <a:pos x="connsiteX35157" y="connsiteY35157"/>
              </a:cxn>
              <a:cxn ang="0">
                <a:pos x="connsiteX35158" y="connsiteY35158"/>
              </a:cxn>
              <a:cxn ang="0">
                <a:pos x="connsiteX35159" y="connsiteY35159"/>
              </a:cxn>
              <a:cxn ang="0">
                <a:pos x="connsiteX35160" y="connsiteY35160"/>
              </a:cxn>
              <a:cxn ang="0">
                <a:pos x="connsiteX35161" y="connsiteY35161"/>
              </a:cxn>
              <a:cxn ang="0">
                <a:pos x="connsiteX35162" y="connsiteY35162"/>
              </a:cxn>
              <a:cxn ang="0">
                <a:pos x="connsiteX35163" y="connsiteY35163"/>
              </a:cxn>
              <a:cxn ang="0">
                <a:pos x="connsiteX35164" y="connsiteY35164"/>
              </a:cxn>
              <a:cxn ang="0">
                <a:pos x="connsiteX35165" y="connsiteY35165"/>
              </a:cxn>
              <a:cxn ang="0">
                <a:pos x="connsiteX35166" y="connsiteY35166"/>
              </a:cxn>
              <a:cxn ang="0">
                <a:pos x="connsiteX35167" y="connsiteY35167"/>
              </a:cxn>
              <a:cxn ang="0">
                <a:pos x="connsiteX35168" y="connsiteY35168"/>
              </a:cxn>
              <a:cxn ang="0">
                <a:pos x="connsiteX35169" y="connsiteY35169"/>
              </a:cxn>
              <a:cxn ang="0">
                <a:pos x="connsiteX35170" y="connsiteY35170"/>
              </a:cxn>
              <a:cxn ang="0">
                <a:pos x="connsiteX35171" y="connsiteY35171"/>
              </a:cxn>
              <a:cxn ang="0">
                <a:pos x="connsiteX35172" y="connsiteY35172"/>
              </a:cxn>
              <a:cxn ang="0">
                <a:pos x="connsiteX35173" y="connsiteY35173"/>
              </a:cxn>
              <a:cxn ang="0">
                <a:pos x="connsiteX35174" y="connsiteY35174"/>
              </a:cxn>
              <a:cxn ang="0">
                <a:pos x="connsiteX35175" y="connsiteY35175"/>
              </a:cxn>
              <a:cxn ang="0">
                <a:pos x="connsiteX35176" y="connsiteY35176"/>
              </a:cxn>
              <a:cxn ang="0">
                <a:pos x="connsiteX35177" y="connsiteY35177"/>
              </a:cxn>
              <a:cxn ang="0">
                <a:pos x="connsiteX35178" y="connsiteY35178"/>
              </a:cxn>
              <a:cxn ang="0">
                <a:pos x="connsiteX35179" y="connsiteY35179"/>
              </a:cxn>
              <a:cxn ang="0">
                <a:pos x="connsiteX35180" y="connsiteY35180"/>
              </a:cxn>
              <a:cxn ang="0">
                <a:pos x="connsiteX35181" y="connsiteY35181"/>
              </a:cxn>
              <a:cxn ang="0">
                <a:pos x="connsiteX35182" y="connsiteY35182"/>
              </a:cxn>
              <a:cxn ang="0">
                <a:pos x="connsiteX35183" y="connsiteY35183"/>
              </a:cxn>
              <a:cxn ang="0">
                <a:pos x="connsiteX35184" y="connsiteY35184"/>
              </a:cxn>
              <a:cxn ang="0">
                <a:pos x="connsiteX35185" y="connsiteY35185"/>
              </a:cxn>
              <a:cxn ang="0">
                <a:pos x="connsiteX35186" y="connsiteY35186"/>
              </a:cxn>
              <a:cxn ang="0">
                <a:pos x="connsiteX35187" y="connsiteY35187"/>
              </a:cxn>
              <a:cxn ang="0">
                <a:pos x="connsiteX35188" y="connsiteY35188"/>
              </a:cxn>
              <a:cxn ang="0">
                <a:pos x="connsiteX35189" y="connsiteY35189"/>
              </a:cxn>
              <a:cxn ang="0">
                <a:pos x="connsiteX35190" y="connsiteY35190"/>
              </a:cxn>
              <a:cxn ang="0">
                <a:pos x="connsiteX35191" y="connsiteY35191"/>
              </a:cxn>
              <a:cxn ang="0">
                <a:pos x="connsiteX35192" y="connsiteY35192"/>
              </a:cxn>
              <a:cxn ang="0">
                <a:pos x="connsiteX35193" y="connsiteY35193"/>
              </a:cxn>
              <a:cxn ang="0">
                <a:pos x="connsiteX35194" y="connsiteY35194"/>
              </a:cxn>
              <a:cxn ang="0">
                <a:pos x="connsiteX35195" y="connsiteY35195"/>
              </a:cxn>
              <a:cxn ang="0">
                <a:pos x="connsiteX35196" y="connsiteY35196"/>
              </a:cxn>
              <a:cxn ang="0">
                <a:pos x="connsiteX35197" y="connsiteY35197"/>
              </a:cxn>
              <a:cxn ang="0">
                <a:pos x="connsiteX35198" y="connsiteY35198"/>
              </a:cxn>
              <a:cxn ang="0">
                <a:pos x="connsiteX35199" y="connsiteY35199"/>
              </a:cxn>
              <a:cxn ang="0">
                <a:pos x="connsiteX35200" y="connsiteY35200"/>
              </a:cxn>
              <a:cxn ang="0">
                <a:pos x="connsiteX35201" y="connsiteY35201"/>
              </a:cxn>
              <a:cxn ang="0">
                <a:pos x="connsiteX35202" y="connsiteY35202"/>
              </a:cxn>
              <a:cxn ang="0">
                <a:pos x="connsiteX35203" y="connsiteY35203"/>
              </a:cxn>
              <a:cxn ang="0">
                <a:pos x="connsiteX35204" y="connsiteY35204"/>
              </a:cxn>
              <a:cxn ang="0">
                <a:pos x="connsiteX35205" y="connsiteY35205"/>
              </a:cxn>
              <a:cxn ang="0">
                <a:pos x="connsiteX35206" y="connsiteY35206"/>
              </a:cxn>
              <a:cxn ang="0">
                <a:pos x="connsiteX35207" y="connsiteY35207"/>
              </a:cxn>
              <a:cxn ang="0">
                <a:pos x="connsiteX35208" y="connsiteY35208"/>
              </a:cxn>
              <a:cxn ang="0">
                <a:pos x="connsiteX35209" y="connsiteY35209"/>
              </a:cxn>
              <a:cxn ang="0">
                <a:pos x="connsiteX35210" y="connsiteY35210"/>
              </a:cxn>
              <a:cxn ang="0">
                <a:pos x="connsiteX35211" y="connsiteY35211"/>
              </a:cxn>
              <a:cxn ang="0">
                <a:pos x="connsiteX35212" y="connsiteY35212"/>
              </a:cxn>
              <a:cxn ang="0">
                <a:pos x="connsiteX35213" y="connsiteY35213"/>
              </a:cxn>
              <a:cxn ang="0">
                <a:pos x="connsiteX35214" y="connsiteY35214"/>
              </a:cxn>
              <a:cxn ang="0">
                <a:pos x="connsiteX35215" y="connsiteY35215"/>
              </a:cxn>
              <a:cxn ang="0">
                <a:pos x="connsiteX35216" y="connsiteY35216"/>
              </a:cxn>
              <a:cxn ang="0">
                <a:pos x="connsiteX35217" y="connsiteY35217"/>
              </a:cxn>
              <a:cxn ang="0">
                <a:pos x="connsiteX35218" y="connsiteY35218"/>
              </a:cxn>
              <a:cxn ang="0">
                <a:pos x="connsiteX35219" y="connsiteY35219"/>
              </a:cxn>
              <a:cxn ang="0">
                <a:pos x="connsiteX35220" y="connsiteY35220"/>
              </a:cxn>
              <a:cxn ang="0">
                <a:pos x="connsiteX35221" y="connsiteY35221"/>
              </a:cxn>
              <a:cxn ang="0">
                <a:pos x="connsiteX35222" y="connsiteY35222"/>
              </a:cxn>
              <a:cxn ang="0">
                <a:pos x="connsiteX35223" y="connsiteY35223"/>
              </a:cxn>
              <a:cxn ang="0">
                <a:pos x="connsiteX35224" y="connsiteY35224"/>
              </a:cxn>
              <a:cxn ang="0">
                <a:pos x="connsiteX35225" y="connsiteY35225"/>
              </a:cxn>
              <a:cxn ang="0">
                <a:pos x="connsiteX35226" y="connsiteY35226"/>
              </a:cxn>
              <a:cxn ang="0">
                <a:pos x="connsiteX35227" y="connsiteY35227"/>
              </a:cxn>
              <a:cxn ang="0">
                <a:pos x="connsiteX35228" y="connsiteY35228"/>
              </a:cxn>
              <a:cxn ang="0">
                <a:pos x="connsiteX35229" y="connsiteY35229"/>
              </a:cxn>
              <a:cxn ang="0">
                <a:pos x="connsiteX35230" y="connsiteY35230"/>
              </a:cxn>
              <a:cxn ang="0">
                <a:pos x="connsiteX35231" y="connsiteY35231"/>
              </a:cxn>
              <a:cxn ang="0">
                <a:pos x="connsiteX35232" y="connsiteY35232"/>
              </a:cxn>
              <a:cxn ang="0">
                <a:pos x="connsiteX35233" y="connsiteY35233"/>
              </a:cxn>
              <a:cxn ang="0">
                <a:pos x="connsiteX35234" y="connsiteY35234"/>
              </a:cxn>
              <a:cxn ang="0">
                <a:pos x="connsiteX35235" y="connsiteY35235"/>
              </a:cxn>
              <a:cxn ang="0">
                <a:pos x="connsiteX35236" y="connsiteY35236"/>
              </a:cxn>
              <a:cxn ang="0">
                <a:pos x="connsiteX35237" y="connsiteY35237"/>
              </a:cxn>
              <a:cxn ang="0">
                <a:pos x="connsiteX35238" y="connsiteY35238"/>
              </a:cxn>
              <a:cxn ang="0">
                <a:pos x="connsiteX35239" y="connsiteY35239"/>
              </a:cxn>
              <a:cxn ang="0">
                <a:pos x="connsiteX35240" y="connsiteY35240"/>
              </a:cxn>
              <a:cxn ang="0">
                <a:pos x="connsiteX35241" y="connsiteY35241"/>
              </a:cxn>
              <a:cxn ang="0">
                <a:pos x="connsiteX35242" y="connsiteY35242"/>
              </a:cxn>
              <a:cxn ang="0">
                <a:pos x="connsiteX35243" y="connsiteY35243"/>
              </a:cxn>
              <a:cxn ang="0">
                <a:pos x="connsiteX35244" y="connsiteY35244"/>
              </a:cxn>
              <a:cxn ang="0">
                <a:pos x="connsiteX35245" y="connsiteY35245"/>
              </a:cxn>
              <a:cxn ang="0">
                <a:pos x="connsiteX35246" y="connsiteY35246"/>
              </a:cxn>
              <a:cxn ang="0">
                <a:pos x="connsiteX35247" y="connsiteY35247"/>
              </a:cxn>
              <a:cxn ang="0">
                <a:pos x="connsiteX35248" y="connsiteY35248"/>
              </a:cxn>
              <a:cxn ang="0">
                <a:pos x="connsiteX35249" y="connsiteY35249"/>
              </a:cxn>
              <a:cxn ang="0">
                <a:pos x="connsiteX35250" y="connsiteY35250"/>
              </a:cxn>
              <a:cxn ang="0">
                <a:pos x="connsiteX35251" y="connsiteY35251"/>
              </a:cxn>
              <a:cxn ang="0">
                <a:pos x="connsiteX35252" y="connsiteY35252"/>
              </a:cxn>
              <a:cxn ang="0">
                <a:pos x="connsiteX35253" y="connsiteY35253"/>
              </a:cxn>
              <a:cxn ang="0">
                <a:pos x="connsiteX35254" y="connsiteY35254"/>
              </a:cxn>
              <a:cxn ang="0">
                <a:pos x="connsiteX35255" y="connsiteY35255"/>
              </a:cxn>
              <a:cxn ang="0">
                <a:pos x="connsiteX35256" y="connsiteY35256"/>
              </a:cxn>
              <a:cxn ang="0">
                <a:pos x="connsiteX35257" y="connsiteY35257"/>
              </a:cxn>
              <a:cxn ang="0">
                <a:pos x="connsiteX35258" y="connsiteY35258"/>
              </a:cxn>
              <a:cxn ang="0">
                <a:pos x="connsiteX35259" y="connsiteY35259"/>
              </a:cxn>
              <a:cxn ang="0">
                <a:pos x="connsiteX35260" y="connsiteY35260"/>
              </a:cxn>
              <a:cxn ang="0">
                <a:pos x="connsiteX35261" y="connsiteY35261"/>
              </a:cxn>
              <a:cxn ang="0">
                <a:pos x="connsiteX35262" y="connsiteY35262"/>
              </a:cxn>
              <a:cxn ang="0">
                <a:pos x="connsiteX35263" y="connsiteY35263"/>
              </a:cxn>
              <a:cxn ang="0">
                <a:pos x="connsiteX35264" y="connsiteY35264"/>
              </a:cxn>
              <a:cxn ang="0">
                <a:pos x="connsiteX35265" y="connsiteY35265"/>
              </a:cxn>
              <a:cxn ang="0">
                <a:pos x="connsiteX35266" y="connsiteY35266"/>
              </a:cxn>
              <a:cxn ang="0">
                <a:pos x="connsiteX35267" y="connsiteY35267"/>
              </a:cxn>
              <a:cxn ang="0">
                <a:pos x="connsiteX35268" y="connsiteY35268"/>
              </a:cxn>
              <a:cxn ang="0">
                <a:pos x="connsiteX35269" y="connsiteY35269"/>
              </a:cxn>
              <a:cxn ang="0">
                <a:pos x="connsiteX35270" y="connsiteY35270"/>
              </a:cxn>
              <a:cxn ang="0">
                <a:pos x="connsiteX35271" y="connsiteY35271"/>
              </a:cxn>
              <a:cxn ang="0">
                <a:pos x="connsiteX35272" y="connsiteY35272"/>
              </a:cxn>
              <a:cxn ang="0">
                <a:pos x="connsiteX35273" y="connsiteY35273"/>
              </a:cxn>
              <a:cxn ang="0">
                <a:pos x="connsiteX35274" y="connsiteY35274"/>
              </a:cxn>
              <a:cxn ang="0">
                <a:pos x="connsiteX35275" y="connsiteY35275"/>
              </a:cxn>
              <a:cxn ang="0">
                <a:pos x="connsiteX35276" y="connsiteY35276"/>
              </a:cxn>
              <a:cxn ang="0">
                <a:pos x="connsiteX35277" y="connsiteY35277"/>
              </a:cxn>
              <a:cxn ang="0">
                <a:pos x="connsiteX35278" y="connsiteY35278"/>
              </a:cxn>
              <a:cxn ang="0">
                <a:pos x="connsiteX35279" y="connsiteY35279"/>
              </a:cxn>
              <a:cxn ang="0">
                <a:pos x="connsiteX35280" y="connsiteY35280"/>
              </a:cxn>
              <a:cxn ang="0">
                <a:pos x="connsiteX35281" y="connsiteY35281"/>
              </a:cxn>
              <a:cxn ang="0">
                <a:pos x="connsiteX35282" y="connsiteY35282"/>
              </a:cxn>
              <a:cxn ang="0">
                <a:pos x="connsiteX35283" y="connsiteY35283"/>
              </a:cxn>
              <a:cxn ang="0">
                <a:pos x="connsiteX35284" y="connsiteY35284"/>
              </a:cxn>
              <a:cxn ang="0">
                <a:pos x="connsiteX35285" y="connsiteY35285"/>
              </a:cxn>
              <a:cxn ang="0">
                <a:pos x="connsiteX35286" y="connsiteY35286"/>
              </a:cxn>
              <a:cxn ang="0">
                <a:pos x="connsiteX35287" y="connsiteY35287"/>
              </a:cxn>
              <a:cxn ang="0">
                <a:pos x="connsiteX35288" y="connsiteY35288"/>
              </a:cxn>
              <a:cxn ang="0">
                <a:pos x="connsiteX35289" y="connsiteY35289"/>
              </a:cxn>
              <a:cxn ang="0">
                <a:pos x="connsiteX35290" y="connsiteY35290"/>
              </a:cxn>
              <a:cxn ang="0">
                <a:pos x="connsiteX35291" y="connsiteY35291"/>
              </a:cxn>
              <a:cxn ang="0">
                <a:pos x="connsiteX35292" y="connsiteY35292"/>
              </a:cxn>
              <a:cxn ang="0">
                <a:pos x="connsiteX35293" y="connsiteY35293"/>
              </a:cxn>
              <a:cxn ang="0">
                <a:pos x="connsiteX35294" y="connsiteY35294"/>
              </a:cxn>
              <a:cxn ang="0">
                <a:pos x="connsiteX35295" y="connsiteY35295"/>
              </a:cxn>
              <a:cxn ang="0">
                <a:pos x="connsiteX35296" y="connsiteY35296"/>
              </a:cxn>
              <a:cxn ang="0">
                <a:pos x="connsiteX35297" y="connsiteY35297"/>
              </a:cxn>
              <a:cxn ang="0">
                <a:pos x="connsiteX35298" y="connsiteY35298"/>
              </a:cxn>
              <a:cxn ang="0">
                <a:pos x="connsiteX35299" y="connsiteY35299"/>
              </a:cxn>
              <a:cxn ang="0">
                <a:pos x="connsiteX35300" y="connsiteY35300"/>
              </a:cxn>
              <a:cxn ang="0">
                <a:pos x="connsiteX35301" y="connsiteY35301"/>
              </a:cxn>
              <a:cxn ang="0">
                <a:pos x="connsiteX35302" y="connsiteY35302"/>
              </a:cxn>
              <a:cxn ang="0">
                <a:pos x="connsiteX35303" y="connsiteY35303"/>
              </a:cxn>
              <a:cxn ang="0">
                <a:pos x="connsiteX35304" y="connsiteY35304"/>
              </a:cxn>
              <a:cxn ang="0">
                <a:pos x="connsiteX35305" y="connsiteY35305"/>
              </a:cxn>
              <a:cxn ang="0">
                <a:pos x="connsiteX35306" y="connsiteY35306"/>
              </a:cxn>
              <a:cxn ang="0">
                <a:pos x="connsiteX35307" y="connsiteY35307"/>
              </a:cxn>
              <a:cxn ang="0">
                <a:pos x="connsiteX35308" y="connsiteY35308"/>
              </a:cxn>
              <a:cxn ang="0">
                <a:pos x="connsiteX35309" y="connsiteY35309"/>
              </a:cxn>
              <a:cxn ang="0">
                <a:pos x="connsiteX35310" y="connsiteY35310"/>
              </a:cxn>
              <a:cxn ang="0">
                <a:pos x="connsiteX35311" y="connsiteY35311"/>
              </a:cxn>
              <a:cxn ang="0">
                <a:pos x="connsiteX35312" y="connsiteY35312"/>
              </a:cxn>
              <a:cxn ang="0">
                <a:pos x="connsiteX35313" y="connsiteY35313"/>
              </a:cxn>
              <a:cxn ang="0">
                <a:pos x="connsiteX35314" y="connsiteY35314"/>
              </a:cxn>
              <a:cxn ang="0">
                <a:pos x="connsiteX35315" y="connsiteY35315"/>
              </a:cxn>
              <a:cxn ang="0">
                <a:pos x="connsiteX35316" y="connsiteY35316"/>
              </a:cxn>
              <a:cxn ang="0">
                <a:pos x="connsiteX35317" y="connsiteY35317"/>
              </a:cxn>
              <a:cxn ang="0">
                <a:pos x="connsiteX35318" y="connsiteY35318"/>
              </a:cxn>
              <a:cxn ang="0">
                <a:pos x="connsiteX35319" y="connsiteY35319"/>
              </a:cxn>
              <a:cxn ang="0">
                <a:pos x="connsiteX35320" y="connsiteY35320"/>
              </a:cxn>
              <a:cxn ang="0">
                <a:pos x="connsiteX35321" y="connsiteY35321"/>
              </a:cxn>
              <a:cxn ang="0">
                <a:pos x="connsiteX35322" y="connsiteY35322"/>
              </a:cxn>
              <a:cxn ang="0">
                <a:pos x="connsiteX35323" y="connsiteY35323"/>
              </a:cxn>
              <a:cxn ang="0">
                <a:pos x="connsiteX35324" y="connsiteY35324"/>
              </a:cxn>
              <a:cxn ang="0">
                <a:pos x="connsiteX35325" y="connsiteY35325"/>
              </a:cxn>
              <a:cxn ang="0">
                <a:pos x="connsiteX35326" y="connsiteY35326"/>
              </a:cxn>
              <a:cxn ang="0">
                <a:pos x="connsiteX35327" y="connsiteY35327"/>
              </a:cxn>
              <a:cxn ang="0">
                <a:pos x="connsiteX35328" y="connsiteY35328"/>
              </a:cxn>
              <a:cxn ang="0">
                <a:pos x="connsiteX35329" y="connsiteY35329"/>
              </a:cxn>
              <a:cxn ang="0">
                <a:pos x="connsiteX35330" y="connsiteY35330"/>
              </a:cxn>
              <a:cxn ang="0">
                <a:pos x="connsiteX35331" y="connsiteY35331"/>
              </a:cxn>
              <a:cxn ang="0">
                <a:pos x="connsiteX35332" y="connsiteY35332"/>
              </a:cxn>
              <a:cxn ang="0">
                <a:pos x="connsiteX35333" y="connsiteY35333"/>
              </a:cxn>
              <a:cxn ang="0">
                <a:pos x="connsiteX35334" y="connsiteY35334"/>
              </a:cxn>
              <a:cxn ang="0">
                <a:pos x="connsiteX35335" y="connsiteY35335"/>
              </a:cxn>
              <a:cxn ang="0">
                <a:pos x="connsiteX35336" y="connsiteY35336"/>
              </a:cxn>
              <a:cxn ang="0">
                <a:pos x="connsiteX35337" y="connsiteY35337"/>
              </a:cxn>
              <a:cxn ang="0">
                <a:pos x="connsiteX35338" y="connsiteY35338"/>
              </a:cxn>
              <a:cxn ang="0">
                <a:pos x="connsiteX35339" y="connsiteY35339"/>
              </a:cxn>
              <a:cxn ang="0">
                <a:pos x="connsiteX35340" y="connsiteY35340"/>
              </a:cxn>
              <a:cxn ang="0">
                <a:pos x="connsiteX35341" y="connsiteY35341"/>
              </a:cxn>
              <a:cxn ang="0">
                <a:pos x="connsiteX35342" y="connsiteY35342"/>
              </a:cxn>
              <a:cxn ang="0">
                <a:pos x="connsiteX35343" y="connsiteY35343"/>
              </a:cxn>
              <a:cxn ang="0">
                <a:pos x="connsiteX35344" y="connsiteY35344"/>
              </a:cxn>
              <a:cxn ang="0">
                <a:pos x="connsiteX35345" y="connsiteY35345"/>
              </a:cxn>
              <a:cxn ang="0">
                <a:pos x="connsiteX35346" y="connsiteY35346"/>
              </a:cxn>
              <a:cxn ang="0">
                <a:pos x="connsiteX35347" y="connsiteY35347"/>
              </a:cxn>
              <a:cxn ang="0">
                <a:pos x="connsiteX35348" y="connsiteY35348"/>
              </a:cxn>
              <a:cxn ang="0">
                <a:pos x="connsiteX35349" y="connsiteY35349"/>
              </a:cxn>
              <a:cxn ang="0">
                <a:pos x="connsiteX35350" y="connsiteY35350"/>
              </a:cxn>
              <a:cxn ang="0">
                <a:pos x="connsiteX35351" y="connsiteY35351"/>
              </a:cxn>
              <a:cxn ang="0">
                <a:pos x="connsiteX35352" y="connsiteY35352"/>
              </a:cxn>
              <a:cxn ang="0">
                <a:pos x="connsiteX35353" y="connsiteY35353"/>
              </a:cxn>
              <a:cxn ang="0">
                <a:pos x="connsiteX35354" y="connsiteY35354"/>
              </a:cxn>
              <a:cxn ang="0">
                <a:pos x="connsiteX35355" y="connsiteY35355"/>
              </a:cxn>
              <a:cxn ang="0">
                <a:pos x="connsiteX35356" y="connsiteY35356"/>
              </a:cxn>
              <a:cxn ang="0">
                <a:pos x="connsiteX35357" y="connsiteY35357"/>
              </a:cxn>
              <a:cxn ang="0">
                <a:pos x="connsiteX35358" y="connsiteY35358"/>
              </a:cxn>
              <a:cxn ang="0">
                <a:pos x="connsiteX35359" y="connsiteY35359"/>
              </a:cxn>
              <a:cxn ang="0">
                <a:pos x="connsiteX35360" y="connsiteY35360"/>
              </a:cxn>
              <a:cxn ang="0">
                <a:pos x="connsiteX35361" y="connsiteY35361"/>
              </a:cxn>
              <a:cxn ang="0">
                <a:pos x="connsiteX35362" y="connsiteY35362"/>
              </a:cxn>
              <a:cxn ang="0">
                <a:pos x="connsiteX35363" y="connsiteY35363"/>
              </a:cxn>
              <a:cxn ang="0">
                <a:pos x="connsiteX35364" y="connsiteY35364"/>
              </a:cxn>
              <a:cxn ang="0">
                <a:pos x="connsiteX35365" y="connsiteY35365"/>
              </a:cxn>
              <a:cxn ang="0">
                <a:pos x="connsiteX35366" y="connsiteY35366"/>
              </a:cxn>
              <a:cxn ang="0">
                <a:pos x="connsiteX35367" y="connsiteY35367"/>
              </a:cxn>
              <a:cxn ang="0">
                <a:pos x="connsiteX35368" y="connsiteY35368"/>
              </a:cxn>
              <a:cxn ang="0">
                <a:pos x="connsiteX35369" y="connsiteY35369"/>
              </a:cxn>
              <a:cxn ang="0">
                <a:pos x="connsiteX35370" y="connsiteY35370"/>
              </a:cxn>
              <a:cxn ang="0">
                <a:pos x="connsiteX35371" y="connsiteY35371"/>
              </a:cxn>
              <a:cxn ang="0">
                <a:pos x="connsiteX35372" y="connsiteY35372"/>
              </a:cxn>
              <a:cxn ang="0">
                <a:pos x="connsiteX35373" y="connsiteY35373"/>
              </a:cxn>
              <a:cxn ang="0">
                <a:pos x="connsiteX35374" y="connsiteY35374"/>
              </a:cxn>
              <a:cxn ang="0">
                <a:pos x="connsiteX35375" y="connsiteY35375"/>
              </a:cxn>
              <a:cxn ang="0">
                <a:pos x="connsiteX35376" y="connsiteY35376"/>
              </a:cxn>
              <a:cxn ang="0">
                <a:pos x="connsiteX35377" y="connsiteY35377"/>
              </a:cxn>
              <a:cxn ang="0">
                <a:pos x="connsiteX35378" y="connsiteY35378"/>
              </a:cxn>
              <a:cxn ang="0">
                <a:pos x="connsiteX35379" y="connsiteY35379"/>
              </a:cxn>
              <a:cxn ang="0">
                <a:pos x="connsiteX35380" y="connsiteY35380"/>
              </a:cxn>
              <a:cxn ang="0">
                <a:pos x="connsiteX35381" y="connsiteY35381"/>
              </a:cxn>
              <a:cxn ang="0">
                <a:pos x="connsiteX35382" y="connsiteY35382"/>
              </a:cxn>
              <a:cxn ang="0">
                <a:pos x="connsiteX35383" y="connsiteY35383"/>
              </a:cxn>
              <a:cxn ang="0">
                <a:pos x="connsiteX35384" y="connsiteY35384"/>
              </a:cxn>
              <a:cxn ang="0">
                <a:pos x="connsiteX35385" y="connsiteY35385"/>
              </a:cxn>
              <a:cxn ang="0">
                <a:pos x="connsiteX35386" y="connsiteY35386"/>
              </a:cxn>
              <a:cxn ang="0">
                <a:pos x="connsiteX35387" y="connsiteY35387"/>
              </a:cxn>
              <a:cxn ang="0">
                <a:pos x="connsiteX35388" y="connsiteY35388"/>
              </a:cxn>
              <a:cxn ang="0">
                <a:pos x="connsiteX35389" y="connsiteY35389"/>
              </a:cxn>
              <a:cxn ang="0">
                <a:pos x="connsiteX35390" y="connsiteY35390"/>
              </a:cxn>
              <a:cxn ang="0">
                <a:pos x="connsiteX35391" y="connsiteY35391"/>
              </a:cxn>
              <a:cxn ang="0">
                <a:pos x="connsiteX35392" y="connsiteY35392"/>
              </a:cxn>
              <a:cxn ang="0">
                <a:pos x="connsiteX35393" y="connsiteY35393"/>
              </a:cxn>
              <a:cxn ang="0">
                <a:pos x="connsiteX35394" y="connsiteY35394"/>
              </a:cxn>
              <a:cxn ang="0">
                <a:pos x="connsiteX35395" y="connsiteY35395"/>
              </a:cxn>
              <a:cxn ang="0">
                <a:pos x="connsiteX35396" y="connsiteY35396"/>
              </a:cxn>
              <a:cxn ang="0">
                <a:pos x="connsiteX35397" y="connsiteY35397"/>
              </a:cxn>
              <a:cxn ang="0">
                <a:pos x="connsiteX35398" y="connsiteY35398"/>
              </a:cxn>
              <a:cxn ang="0">
                <a:pos x="connsiteX35399" y="connsiteY35399"/>
              </a:cxn>
              <a:cxn ang="0">
                <a:pos x="connsiteX35400" y="connsiteY35400"/>
              </a:cxn>
              <a:cxn ang="0">
                <a:pos x="connsiteX35401" y="connsiteY35401"/>
              </a:cxn>
              <a:cxn ang="0">
                <a:pos x="connsiteX35402" y="connsiteY35402"/>
              </a:cxn>
              <a:cxn ang="0">
                <a:pos x="connsiteX35403" y="connsiteY35403"/>
              </a:cxn>
              <a:cxn ang="0">
                <a:pos x="connsiteX35404" y="connsiteY35404"/>
              </a:cxn>
              <a:cxn ang="0">
                <a:pos x="connsiteX35405" y="connsiteY35405"/>
              </a:cxn>
              <a:cxn ang="0">
                <a:pos x="connsiteX35406" y="connsiteY35406"/>
              </a:cxn>
              <a:cxn ang="0">
                <a:pos x="connsiteX35407" y="connsiteY35407"/>
              </a:cxn>
              <a:cxn ang="0">
                <a:pos x="connsiteX35408" y="connsiteY35408"/>
              </a:cxn>
              <a:cxn ang="0">
                <a:pos x="connsiteX35409" y="connsiteY35409"/>
              </a:cxn>
              <a:cxn ang="0">
                <a:pos x="connsiteX35410" y="connsiteY35410"/>
              </a:cxn>
              <a:cxn ang="0">
                <a:pos x="connsiteX35411" y="connsiteY35411"/>
              </a:cxn>
              <a:cxn ang="0">
                <a:pos x="connsiteX35412" y="connsiteY35412"/>
              </a:cxn>
              <a:cxn ang="0">
                <a:pos x="connsiteX35413" y="connsiteY35413"/>
              </a:cxn>
              <a:cxn ang="0">
                <a:pos x="connsiteX35414" y="connsiteY35414"/>
              </a:cxn>
              <a:cxn ang="0">
                <a:pos x="connsiteX35415" y="connsiteY35415"/>
              </a:cxn>
              <a:cxn ang="0">
                <a:pos x="connsiteX35416" y="connsiteY35416"/>
              </a:cxn>
              <a:cxn ang="0">
                <a:pos x="connsiteX35417" y="connsiteY35417"/>
              </a:cxn>
              <a:cxn ang="0">
                <a:pos x="connsiteX35418" y="connsiteY35418"/>
              </a:cxn>
              <a:cxn ang="0">
                <a:pos x="connsiteX35419" y="connsiteY35419"/>
              </a:cxn>
              <a:cxn ang="0">
                <a:pos x="connsiteX35420" y="connsiteY35420"/>
              </a:cxn>
              <a:cxn ang="0">
                <a:pos x="connsiteX35421" y="connsiteY35421"/>
              </a:cxn>
              <a:cxn ang="0">
                <a:pos x="connsiteX35422" y="connsiteY35422"/>
              </a:cxn>
              <a:cxn ang="0">
                <a:pos x="connsiteX35423" y="connsiteY35423"/>
              </a:cxn>
              <a:cxn ang="0">
                <a:pos x="connsiteX35424" y="connsiteY35424"/>
              </a:cxn>
              <a:cxn ang="0">
                <a:pos x="connsiteX35425" y="connsiteY35425"/>
              </a:cxn>
              <a:cxn ang="0">
                <a:pos x="connsiteX35426" y="connsiteY35426"/>
              </a:cxn>
              <a:cxn ang="0">
                <a:pos x="connsiteX35427" y="connsiteY35427"/>
              </a:cxn>
              <a:cxn ang="0">
                <a:pos x="connsiteX35428" y="connsiteY35428"/>
              </a:cxn>
              <a:cxn ang="0">
                <a:pos x="connsiteX35429" y="connsiteY35429"/>
              </a:cxn>
              <a:cxn ang="0">
                <a:pos x="connsiteX35430" y="connsiteY35430"/>
              </a:cxn>
              <a:cxn ang="0">
                <a:pos x="connsiteX35431" y="connsiteY35431"/>
              </a:cxn>
              <a:cxn ang="0">
                <a:pos x="connsiteX35432" y="connsiteY35432"/>
              </a:cxn>
              <a:cxn ang="0">
                <a:pos x="connsiteX35433" y="connsiteY35433"/>
              </a:cxn>
              <a:cxn ang="0">
                <a:pos x="connsiteX35434" y="connsiteY35434"/>
              </a:cxn>
              <a:cxn ang="0">
                <a:pos x="connsiteX35435" y="connsiteY35435"/>
              </a:cxn>
              <a:cxn ang="0">
                <a:pos x="connsiteX35436" y="connsiteY35436"/>
              </a:cxn>
              <a:cxn ang="0">
                <a:pos x="connsiteX35437" y="connsiteY35437"/>
              </a:cxn>
              <a:cxn ang="0">
                <a:pos x="connsiteX35438" y="connsiteY35438"/>
              </a:cxn>
              <a:cxn ang="0">
                <a:pos x="connsiteX35439" y="connsiteY35439"/>
              </a:cxn>
              <a:cxn ang="0">
                <a:pos x="connsiteX35440" y="connsiteY35440"/>
              </a:cxn>
              <a:cxn ang="0">
                <a:pos x="connsiteX35441" y="connsiteY35441"/>
              </a:cxn>
              <a:cxn ang="0">
                <a:pos x="connsiteX35442" y="connsiteY35442"/>
              </a:cxn>
              <a:cxn ang="0">
                <a:pos x="connsiteX35443" y="connsiteY35443"/>
              </a:cxn>
              <a:cxn ang="0">
                <a:pos x="connsiteX35444" y="connsiteY35444"/>
              </a:cxn>
              <a:cxn ang="0">
                <a:pos x="connsiteX35445" y="connsiteY35445"/>
              </a:cxn>
              <a:cxn ang="0">
                <a:pos x="connsiteX35446" y="connsiteY35446"/>
              </a:cxn>
              <a:cxn ang="0">
                <a:pos x="connsiteX35447" y="connsiteY35447"/>
              </a:cxn>
              <a:cxn ang="0">
                <a:pos x="connsiteX35448" y="connsiteY35448"/>
              </a:cxn>
              <a:cxn ang="0">
                <a:pos x="connsiteX35449" y="connsiteY35449"/>
              </a:cxn>
              <a:cxn ang="0">
                <a:pos x="connsiteX35450" y="connsiteY35450"/>
              </a:cxn>
              <a:cxn ang="0">
                <a:pos x="connsiteX35451" y="connsiteY35451"/>
              </a:cxn>
              <a:cxn ang="0">
                <a:pos x="connsiteX35452" y="connsiteY35452"/>
              </a:cxn>
              <a:cxn ang="0">
                <a:pos x="connsiteX35453" y="connsiteY35453"/>
              </a:cxn>
              <a:cxn ang="0">
                <a:pos x="connsiteX35454" y="connsiteY35454"/>
              </a:cxn>
              <a:cxn ang="0">
                <a:pos x="connsiteX35455" y="connsiteY35455"/>
              </a:cxn>
              <a:cxn ang="0">
                <a:pos x="connsiteX35456" y="connsiteY35456"/>
              </a:cxn>
              <a:cxn ang="0">
                <a:pos x="connsiteX35457" y="connsiteY35457"/>
              </a:cxn>
              <a:cxn ang="0">
                <a:pos x="connsiteX35458" y="connsiteY35458"/>
              </a:cxn>
              <a:cxn ang="0">
                <a:pos x="connsiteX35459" y="connsiteY35459"/>
              </a:cxn>
              <a:cxn ang="0">
                <a:pos x="connsiteX35460" y="connsiteY35460"/>
              </a:cxn>
              <a:cxn ang="0">
                <a:pos x="connsiteX35461" y="connsiteY35461"/>
              </a:cxn>
              <a:cxn ang="0">
                <a:pos x="connsiteX35462" y="connsiteY35462"/>
              </a:cxn>
              <a:cxn ang="0">
                <a:pos x="connsiteX35463" y="connsiteY35463"/>
              </a:cxn>
              <a:cxn ang="0">
                <a:pos x="connsiteX35464" y="connsiteY35464"/>
              </a:cxn>
              <a:cxn ang="0">
                <a:pos x="connsiteX35465" y="connsiteY35465"/>
              </a:cxn>
              <a:cxn ang="0">
                <a:pos x="connsiteX35466" y="connsiteY35466"/>
              </a:cxn>
              <a:cxn ang="0">
                <a:pos x="connsiteX35467" y="connsiteY35467"/>
              </a:cxn>
              <a:cxn ang="0">
                <a:pos x="connsiteX35468" y="connsiteY35468"/>
              </a:cxn>
              <a:cxn ang="0">
                <a:pos x="connsiteX35469" y="connsiteY35469"/>
              </a:cxn>
              <a:cxn ang="0">
                <a:pos x="connsiteX35470" y="connsiteY35470"/>
              </a:cxn>
              <a:cxn ang="0">
                <a:pos x="connsiteX35471" y="connsiteY35471"/>
              </a:cxn>
              <a:cxn ang="0">
                <a:pos x="connsiteX35472" y="connsiteY35472"/>
              </a:cxn>
              <a:cxn ang="0">
                <a:pos x="connsiteX35473" y="connsiteY35473"/>
              </a:cxn>
              <a:cxn ang="0">
                <a:pos x="connsiteX35474" y="connsiteY35474"/>
              </a:cxn>
              <a:cxn ang="0">
                <a:pos x="connsiteX35475" y="connsiteY35475"/>
              </a:cxn>
              <a:cxn ang="0">
                <a:pos x="connsiteX35476" y="connsiteY35476"/>
              </a:cxn>
              <a:cxn ang="0">
                <a:pos x="connsiteX35477" y="connsiteY35477"/>
              </a:cxn>
              <a:cxn ang="0">
                <a:pos x="connsiteX35478" y="connsiteY35478"/>
              </a:cxn>
              <a:cxn ang="0">
                <a:pos x="connsiteX35479" y="connsiteY35479"/>
              </a:cxn>
              <a:cxn ang="0">
                <a:pos x="connsiteX35480" y="connsiteY35480"/>
              </a:cxn>
              <a:cxn ang="0">
                <a:pos x="connsiteX35481" y="connsiteY35481"/>
              </a:cxn>
              <a:cxn ang="0">
                <a:pos x="connsiteX35482" y="connsiteY35482"/>
              </a:cxn>
              <a:cxn ang="0">
                <a:pos x="connsiteX35483" y="connsiteY35483"/>
              </a:cxn>
              <a:cxn ang="0">
                <a:pos x="connsiteX35484" y="connsiteY35484"/>
              </a:cxn>
              <a:cxn ang="0">
                <a:pos x="connsiteX35485" y="connsiteY35485"/>
              </a:cxn>
              <a:cxn ang="0">
                <a:pos x="connsiteX35486" y="connsiteY35486"/>
              </a:cxn>
              <a:cxn ang="0">
                <a:pos x="connsiteX35487" y="connsiteY35487"/>
              </a:cxn>
              <a:cxn ang="0">
                <a:pos x="connsiteX35488" y="connsiteY35488"/>
              </a:cxn>
              <a:cxn ang="0">
                <a:pos x="connsiteX35489" y="connsiteY35489"/>
              </a:cxn>
              <a:cxn ang="0">
                <a:pos x="connsiteX35490" y="connsiteY35490"/>
              </a:cxn>
              <a:cxn ang="0">
                <a:pos x="connsiteX35491" y="connsiteY35491"/>
              </a:cxn>
              <a:cxn ang="0">
                <a:pos x="connsiteX35492" y="connsiteY35492"/>
              </a:cxn>
              <a:cxn ang="0">
                <a:pos x="connsiteX35493" y="connsiteY35493"/>
              </a:cxn>
              <a:cxn ang="0">
                <a:pos x="connsiteX35494" y="connsiteY35494"/>
              </a:cxn>
              <a:cxn ang="0">
                <a:pos x="connsiteX35495" y="connsiteY35495"/>
              </a:cxn>
              <a:cxn ang="0">
                <a:pos x="connsiteX35496" y="connsiteY35496"/>
              </a:cxn>
              <a:cxn ang="0">
                <a:pos x="connsiteX35497" y="connsiteY35497"/>
              </a:cxn>
              <a:cxn ang="0">
                <a:pos x="connsiteX35498" y="connsiteY35498"/>
              </a:cxn>
              <a:cxn ang="0">
                <a:pos x="connsiteX35499" y="connsiteY35499"/>
              </a:cxn>
              <a:cxn ang="0">
                <a:pos x="connsiteX35500" y="connsiteY35500"/>
              </a:cxn>
              <a:cxn ang="0">
                <a:pos x="connsiteX35501" y="connsiteY35501"/>
              </a:cxn>
              <a:cxn ang="0">
                <a:pos x="connsiteX35502" y="connsiteY35502"/>
              </a:cxn>
              <a:cxn ang="0">
                <a:pos x="connsiteX35503" y="connsiteY35503"/>
              </a:cxn>
              <a:cxn ang="0">
                <a:pos x="connsiteX35504" y="connsiteY35504"/>
              </a:cxn>
              <a:cxn ang="0">
                <a:pos x="connsiteX35505" y="connsiteY35505"/>
              </a:cxn>
              <a:cxn ang="0">
                <a:pos x="connsiteX35506" y="connsiteY35506"/>
              </a:cxn>
              <a:cxn ang="0">
                <a:pos x="connsiteX35507" y="connsiteY35507"/>
              </a:cxn>
              <a:cxn ang="0">
                <a:pos x="connsiteX35508" y="connsiteY35508"/>
              </a:cxn>
              <a:cxn ang="0">
                <a:pos x="connsiteX35509" y="connsiteY35509"/>
              </a:cxn>
              <a:cxn ang="0">
                <a:pos x="connsiteX35510" y="connsiteY35510"/>
              </a:cxn>
              <a:cxn ang="0">
                <a:pos x="connsiteX35511" y="connsiteY35511"/>
              </a:cxn>
              <a:cxn ang="0">
                <a:pos x="connsiteX35512" y="connsiteY35512"/>
              </a:cxn>
              <a:cxn ang="0">
                <a:pos x="connsiteX35513" y="connsiteY35513"/>
              </a:cxn>
              <a:cxn ang="0">
                <a:pos x="connsiteX35514" y="connsiteY35514"/>
              </a:cxn>
              <a:cxn ang="0">
                <a:pos x="connsiteX35515" y="connsiteY35515"/>
              </a:cxn>
              <a:cxn ang="0">
                <a:pos x="connsiteX35516" y="connsiteY35516"/>
              </a:cxn>
              <a:cxn ang="0">
                <a:pos x="connsiteX35517" y="connsiteY35517"/>
              </a:cxn>
              <a:cxn ang="0">
                <a:pos x="connsiteX35518" y="connsiteY35518"/>
              </a:cxn>
              <a:cxn ang="0">
                <a:pos x="connsiteX35519" y="connsiteY35519"/>
              </a:cxn>
              <a:cxn ang="0">
                <a:pos x="connsiteX35520" y="connsiteY35520"/>
              </a:cxn>
              <a:cxn ang="0">
                <a:pos x="connsiteX35521" y="connsiteY35521"/>
              </a:cxn>
              <a:cxn ang="0">
                <a:pos x="connsiteX35522" y="connsiteY35522"/>
              </a:cxn>
              <a:cxn ang="0">
                <a:pos x="connsiteX35523" y="connsiteY35523"/>
              </a:cxn>
              <a:cxn ang="0">
                <a:pos x="connsiteX35524" y="connsiteY35524"/>
              </a:cxn>
              <a:cxn ang="0">
                <a:pos x="connsiteX35525" y="connsiteY35525"/>
              </a:cxn>
              <a:cxn ang="0">
                <a:pos x="connsiteX35526" y="connsiteY35526"/>
              </a:cxn>
              <a:cxn ang="0">
                <a:pos x="connsiteX35527" y="connsiteY35527"/>
              </a:cxn>
              <a:cxn ang="0">
                <a:pos x="connsiteX35528" y="connsiteY35528"/>
              </a:cxn>
              <a:cxn ang="0">
                <a:pos x="connsiteX35529" y="connsiteY35529"/>
              </a:cxn>
              <a:cxn ang="0">
                <a:pos x="connsiteX35530" y="connsiteY35530"/>
              </a:cxn>
              <a:cxn ang="0">
                <a:pos x="connsiteX35531" y="connsiteY35531"/>
              </a:cxn>
              <a:cxn ang="0">
                <a:pos x="connsiteX35532" y="connsiteY35532"/>
              </a:cxn>
              <a:cxn ang="0">
                <a:pos x="connsiteX35533" y="connsiteY35533"/>
              </a:cxn>
              <a:cxn ang="0">
                <a:pos x="connsiteX35534" y="connsiteY35534"/>
              </a:cxn>
              <a:cxn ang="0">
                <a:pos x="connsiteX35535" y="connsiteY35535"/>
              </a:cxn>
              <a:cxn ang="0">
                <a:pos x="connsiteX35536" y="connsiteY35536"/>
              </a:cxn>
              <a:cxn ang="0">
                <a:pos x="connsiteX35537" y="connsiteY35537"/>
              </a:cxn>
              <a:cxn ang="0">
                <a:pos x="connsiteX35538" y="connsiteY35538"/>
              </a:cxn>
              <a:cxn ang="0">
                <a:pos x="connsiteX35539" y="connsiteY35539"/>
              </a:cxn>
              <a:cxn ang="0">
                <a:pos x="connsiteX35540" y="connsiteY35540"/>
              </a:cxn>
              <a:cxn ang="0">
                <a:pos x="connsiteX35541" y="connsiteY35541"/>
              </a:cxn>
              <a:cxn ang="0">
                <a:pos x="connsiteX35542" y="connsiteY35542"/>
              </a:cxn>
              <a:cxn ang="0">
                <a:pos x="connsiteX35543" y="connsiteY35543"/>
              </a:cxn>
              <a:cxn ang="0">
                <a:pos x="connsiteX35544" y="connsiteY35544"/>
              </a:cxn>
              <a:cxn ang="0">
                <a:pos x="connsiteX35545" y="connsiteY35545"/>
              </a:cxn>
              <a:cxn ang="0">
                <a:pos x="connsiteX35546" y="connsiteY35546"/>
              </a:cxn>
              <a:cxn ang="0">
                <a:pos x="connsiteX35547" y="connsiteY35547"/>
              </a:cxn>
              <a:cxn ang="0">
                <a:pos x="connsiteX35548" y="connsiteY35548"/>
              </a:cxn>
              <a:cxn ang="0">
                <a:pos x="connsiteX35549" y="connsiteY35549"/>
              </a:cxn>
              <a:cxn ang="0">
                <a:pos x="connsiteX35550" y="connsiteY35550"/>
              </a:cxn>
              <a:cxn ang="0">
                <a:pos x="connsiteX35551" y="connsiteY35551"/>
              </a:cxn>
              <a:cxn ang="0">
                <a:pos x="connsiteX35552" y="connsiteY35552"/>
              </a:cxn>
              <a:cxn ang="0">
                <a:pos x="connsiteX35553" y="connsiteY35553"/>
              </a:cxn>
              <a:cxn ang="0">
                <a:pos x="connsiteX35554" y="connsiteY35554"/>
              </a:cxn>
              <a:cxn ang="0">
                <a:pos x="connsiteX35555" y="connsiteY35555"/>
              </a:cxn>
              <a:cxn ang="0">
                <a:pos x="connsiteX35556" y="connsiteY35556"/>
              </a:cxn>
              <a:cxn ang="0">
                <a:pos x="connsiteX35557" y="connsiteY35557"/>
              </a:cxn>
              <a:cxn ang="0">
                <a:pos x="connsiteX35558" y="connsiteY35558"/>
              </a:cxn>
              <a:cxn ang="0">
                <a:pos x="connsiteX35559" y="connsiteY35559"/>
              </a:cxn>
              <a:cxn ang="0">
                <a:pos x="connsiteX35560" y="connsiteY35560"/>
              </a:cxn>
              <a:cxn ang="0">
                <a:pos x="connsiteX35561" y="connsiteY35561"/>
              </a:cxn>
              <a:cxn ang="0">
                <a:pos x="connsiteX35562" y="connsiteY35562"/>
              </a:cxn>
              <a:cxn ang="0">
                <a:pos x="connsiteX35563" y="connsiteY35563"/>
              </a:cxn>
              <a:cxn ang="0">
                <a:pos x="connsiteX35564" y="connsiteY35564"/>
              </a:cxn>
              <a:cxn ang="0">
                <a:pos x="connsiteX35565" y="connsiteY35565"/>
              </a:cxn>
              <a:cxn ang="0">
                <a:pos x="connsiteX35566" y="connsiteY35566"/>
              </a:cxn>
              <a:cxn ang="0">
                <a:pos x="connsiteX35567" y="connsiteY35567"/>
              </a:cxn>
              <a:cxn ang="0">
                <a:pos x="connsiteX35568" y="connsiteY35568"/>
              </a:cxn>
              <a:cxn ang="0">
                <a:pos x="connsiteX35569" y="connsiteY35569"/>
              </a:cxn>
              <a:cxn ang="0">
                <a:pos x="connsiteX35570" y="connsiteY35570"/>
              </a:cxn>
              <a:cxn ang="0">
                <a:pos x="connsiteX35571" y="connsiteY35571"/>
              </a:cxn>
              <a:cxn ang="0">
                <a:pos x="connsiteX35572" y="connsiteY35572"/>
              </a:cxn>
              <a:cxn ang="0">
                <a:pos x="connsiteX35573" y="connsiteY35573"/>
              </a:cxn>
              <a:cxn ang="0">
                <a:pos x="connsiteX35574" y="connsiteY35574"/>
              </a:cxn>
              <a:cxn ang="0">
                <a:pos x="connsiteX35575" y="connsiteY35575"/>
              </a:cxn>
              <a:cxn ang="0">
                <a:pos x="connsiteX35576" y="connsiteY35576"/>
              </a:cxn>
              <a:cxn ang="0">
                <a:pos x="connsiteX35577" y="connsiteY35577"/>
              </a:cxn>
              <a:cxn ang="0">
                <a:pos x="connsiteX35578" y="connsiteY35578"/>
              </a:cxn>
              <a:cxn ang="0">
                <a:pos x="connsiteX35579" y="connsiteY35579"/>
              </a:cxn>
              <a:cxn ang="0">
                <a:pos x="connsiteX35580" y="connsiteY35580"/>
              </a:cxn>
              <a:cxn ang="0">
                <a:pos x="connsiteX35581" y="connsiteY35581"/>
              </a:cxn>
              <a:cxn ang="0">
                <a:pos x="connsiteX35582" y="connsiteY35582"/>
              </a:cxn>
              <a:cxn ang="0">
                <a:pos x="connsiteX35583" y="connsiteY35583"/>
              </a:cxn>
              <a:cxn ang="0">
                <a:pos x="connsiteX35584" y="connsiteY35584"/>
              </a:cxn>
              <a:cxn ang="0">
                <a:pos x="connsiteX35585" y="connsiteY35585"/>
              </a:cxn>
              <a:cxn ang="0">
                <a:pos x="connsiteX35586" y="connsiteY35586"/>
              </a:cxn>
              <a:cxn ang="0">
                <a:pos x="connsiteX35587" y="connsiteY35587"/>
              </a:cxn>
              <a:cxn ang="0">
                <a:pos x="connsiteX35588" y="connsiteY35588"/>
              </a:cxn>
              <a:cxn ang="0">
                <a:pos x="connsiteX35589" y="connsiteY35589"/>
              </a:cxn>
              <a:cxn ang="0">
                <a:pos x="connsiteX35590" y="connsiteY35590"/>
              </a:cxn>
              <a:cxn ang="0">
                <a:pos x="connsiteX35591" y="connsiteY35591"/>
              </a:cxn>
              <a:cxn ang="0">
                <a:pos x="connsiteX35592" y="connsiteY35592"/>
              </a:cxn>
              <a:cxn ang="0">
                <a:pos x="connsiteX35593" y="connsiteY35593"/>
              </a:cxn>
              <a:cxn ang="0">
                <a:pos x="connsiteX35594" y="connsiteY35594"/>
              </a:cxn>
              <a:cxn ang="0">
                <a:pos x="connsiteX35595" y="connsiteY35595"/>
              </a:cxn>
              <a:cxn ang="0">
                <a:pos x="connsiteX35596" y="connsiteY35596"/>
              </a:cxn>
              <a:cxn ang="0">
                <a:pos x="connsiteX35597" y="connsiteY35597"/>
              </a:cxn>
              <a:cxn ang="0">
                <a:pos x="connsiteX35598" y="connsiteY35598"/>
              </a:cxn>
              <a:cxn ang="0">
                <a:pos x="connsiteX35599" y="connsiteY35599"/>
              </a:cxn>
              <a:cxn ang="0">
                <a:pos x="connsiteX35600" y="connsiteY35600"/>
              </a:cxn>
              <a:cxn ang="0">
                <a:pos x="connsiteX35601" y="connsiteY35601"/>
              </a:cxn>
              <a:cxn ang="0">
                <a:pos x="connsiteX35602" y="connsiteY35602"/>
              </a:cxn>
              <a:cxn ang="0">
                <a:pos x="connsiteX35603" y="connsiteY35603"/>
              </a:cxn>
              <a:cxn ang="0">
                <a:pos x="connsiteX35604" y="connsiteY35604"/>
              </a:cxn>
              <a:cxn ang="0">
                <a:pos x="connsiteX35605" y="connsiteY35605"/>
              </a:cxn>
              <a:cxn ang="0">
                <a:pos x="connsiteX35606" y="connsiteY35606"/>
              </a:cxn>
              <a:cxn ang="0">
                <a:pos x="connsiteX35607" y="connsiteY35607"/>
              </a:cxn>
              <a:cxn ang="0">
                <a:pos x="connsiteX35608" y="connsiteY35608"/>
              </a:cxn>
              <a:cxn ang="0">
                <a:pos x="connsiteX35609" y="connsiteY35609"/>
              </a:cxn>
              <a:cxn ang="0">
                <a:pos x="connsiteX35610" y="connsiteY35610"/>
              </a:cxn>
              <a:cxn ang="0">
                <a:pos x="connsiteX35611" y="connsiteY35611"/>
              </a:cxn>
              <a:cxn ang="0">
                <a:pos x="connsiteX35612" y="connsiteY35612"/>
              </a:cxn>
              <a:cxn ang="0">
                <a:pos x="connsiteX35613" y="connsiteY35613"/>
              </a:cxn>
              <a:cxn ang="0">
                <a:pos x="connsiteX35614" y="connsiteY35614"/>
              </a:cxn>
              <a:cxn ang="0">
                <a:pos x="connsiteX35615" y="connsiteY35615"/>
              </a:cxn>
              <a:cxn ang="0">
                <a:pos x="connsiteX35616" y="connsiteY35616"/>
              </a:cxn>
              <a:cxn ang="0">
                <a:pos x="connsiteX35617" y="connsiteY35617"/>
              </a:cxn>
              <a:cxn ang="0">
                <a:pos x="connsiteX35618" y="connsiteY35618"/>
              </a:cxn>
              <a:cxn ang="0">
                <a:pos x="connsiteX35619" y="connsiteY35619"/>
              </a:cxn>
              <a:cxn ang="0">
                <a:pos x="connsiteX35620" y="connsiteY35620"/>
              </a:cxn>
              <a:cxn ang="0">
                <a:pos x="connsiteX35621" y="connsiteY35621"/>
              </a:cxn>
              <a:cxn ang="0">
                <a:pos x="connsiteX35622" y="connsiteY35622"/>
              </a:cxn>
              <a:cxn ang="0">
                <a:pos x="connsiteX35623" y="connsiteY35623"/>
              </a:cxn>
              <a:cxn ang="0">
                <a:pos x="connsiteX35624" y="connsiteY35624"/>
              </a:cxn>
              <a:cxn ang="0">
                <a:pos x="connsiteX35625" y="connsiteY35625"/>
              </a:cxn>
              <a:cxn ang="0">
                <a:pos x="connsiteX35626" y="connsiteY35626"/>
              </a:cxn>
              <a:cxn ang="0">
                <a:pos x="connsiteX35627" y="connsiteY35627"/>
              </a:cxn>
              <a:cxn ang="0">
                <a:pos x="connsiteX35628" y="connsiteY35628"/>
              </a:cxn>
              <a:cxn ang="0">
                <a:pos x="connsiteX35629" y="connsiteY35629"/>
              </a:cxn>
              <a:cxn ang="0">
                <a:pos x="connsiteX35630" y="connsiteY35630"/>
              </a:cxn>
              <a:cxn ang="0">
                <a:pos x="connsiteX35631" y="connsiteY35631"/>
              </a:cxn>
              <a:cxn ang="0">
                <a:pos x="connsiteX35632" y="connsiteY35632"/>
              </a:cxn>
              <a:cxn ang="0">
                <a:pos x="connsiteX35633" y="connsiteY35633"/>
              </a:cxn>
              <a:cxn ang="0">
                <a:pos x="connsiteX35634" y="connsiteY35634"/>
              </a:cxn>
              <a:cxn ang="0">
                <a:pos x="connsiteX35635" y="connsiteY35635"/>
              </a:cxn>
              <a:cxn ang="0">
                <a:pos x="connsiteX35636" y="connsiteY35636"/>
              </a:cxn>
              <a:cxn ang="0">
                <a:pos x="connsiteX35637" y="connsiteY35637"/>
              </a:cxn>
              <a:cxn ang="0">
                <a:pos x="connsiteX35638" y="connsiteY35638"/>
              </a:cxn>
              <a:cxn ang="0">
                <a:pos x="connsiteX35639" y="connsiteY35639"/>
              </a:cxn>
              <a:cxn ang="0">
                <a:pos x="connsiteX35640" y="connsiteY35640"/>
              </a:cxn>
              <a:cxn ang="0">
                <a:pos x="connsiteX35641" y="connsiteY35641"/>
              </a:cxn>
              <a:cxn ang="0">
                <a:pos x="connsiteX35642" y="connsiteY35642"/>
              </a:cxn>
              <a:cxn ang="0">
                <a:pos x="connsiteX35643" y="connsiteY35643"/>
              </a:cxn>
              <a:cxn ang="0">
                <a:pos x="connsiteX35644" y="connsiteY35644"/>
              </a:cxn>
              <a:cxn ang="0">
                <a:pos x="connsiteX35645" y="connsiteY35645"/>
              </a:cxn>
              <a:cxn ang="0">
                <a:pos x="connsiteX35646" y="connsiteY35646"/>
              </a:cxn>
              <a:cxn ang="0">
                <a:pos x="connsiteX35647" y="connsiteY35647"/>
              </a:cxn>
              <a:cxn ang="0">
                <a:pos x="connsiteX35648" y="connsiteY35648"/>
              </a:cxn>
              <a:cxn ang="0">
                <a:pos x="connsiteX35649" y="connsiteY35649"/>
              </a:cxn>
              <a:cxn ang="0">
                <a:pos x="connsiteX35650" y="connsiteY35650"/>
              </a:cxn>
              <a:cxn ang="0">
                <a:pos x="connsiteX35651" y="connsiteY35651"/>
              </a:cxn>
              <a:cxn ang="0">
                <a:pos x="connsiteX35652" y="connsiteY35652"/>
              </a:cxn>
              <a:cxn ang="0">
                <a:pos x="connsiteX35653" y="connsiteY35653"/>
              </a:cxn>
              <a:cxn ang="0">
                <a:pos x="connsiteX35654" y="connsiteY35654"/>
              </a:cxn>
              <a:cxn ang="0">
                <a:pos x="connsiteX35655" y="connsiteY35655"/>
              </a:cxn>
              <a:cxn ang="0">
                <a:pos x="connsiteX35656" y="connsiteY35656"/>
              </a:cxn>
              <a:cxn ang="0">
                <a:pos x="connsiteX35657" y="connsiteY35657"/>
              </a:cxn>
              <a:cxn ang="0">
                <a:pos x="connsiteX35658" y="connsiteY35658"/>
              </a:cxn>
              <a:cxn ang="0">
                <a:pos x="connsiteX35659" y="connsiteY35659"/>
              </a:cxn>
              <a:cxn ang="0">
                <a:pos x="connsiteX35660" y="connsiteY35660"/>
              </a:cxn>
              <a:cxn ang="0">
                <a:pos x="connsiteX35661" y="connsiteY35661"/>
              </a:cxn>
              <a:cxn ang="0">
                <a:pos x="connsiteX35662" y="connsiteY35662"/>
              </a:cxn>
              <a:cxn ang="0">
                <a:pos x="connsiteX35663" y="connsiteY35663"/>
              </a:cxn>
              <a:cxn ang="0">
                <a:pos x="connsiteX35664" y="connsiteY35664"/>
              </a:cxn>
              <a:cxn ang="0">
                <a:pos x="connsiteX35665" y="connsiteY35665"/>
              </a:cxn>
              <a:cxn ang="0">
                <a:pos x="connsiteX35666" y="connsiteY35666"/>
              </a:cxn>
              <a:cxn ang="0">
                <a:pos x="connsiteX35667" y="connsiteY35667"/>
              </a:cxn>
              <a:cxn ang="0">
                <a:pos x="connsiteX35668" y="connsiteY35668"/>
              </a:cxn>
              <a:cxn ang="0">
                <a:pos x="connsiteX35669" y="connsiteY35669"/>
              </a:cxn>
              <a:cxn ang="0">
                <a:pos x="connsiteX35670" y="connsiteY35670"/>
              </a:cxn>
              <a:cxn ang="0">
                <a:pos x="connsiteX35671" y="connsiteY35671"/>
              </a:cxn>
              <a:cxn ang="0">
                <a:pos x="connsiteX35672" y="connsiteY35672"/>
              </a:cxn>
              <a:cxn ang="0">
                <a:pos x="connsiteX35673" y="connsiteY35673"/>
              </a:cxn>
              <a:cxn ang="0">
                <a:pos x="connsiteX35674" y="connsiteY35674"/>
              </a:cxn>
              <a:cxn ang="0">
                <a:pos x="connsiteX35675" y="connsiteY35675"/>
              </a:cxn>
              <a:cxn ang="0">
                <a:pos x="connsiteX35676" y="connsiteY35676"/>
              </a:cxn>
              <a:cxn ang="0">
                <a:pos x="connsiteX35677" y="connsiteY35677"/>
              </a:cxn>
              <a:cxn ang="0">
                <a:pos x="connsiteX35678" y="connsiteY35678"/>
              </a:cxn>
              <a:cxn ang="0">
                <a:pos x="connsiteX35679" y="connsiteY35679"/>
              </a:cxn>
              <a:cxn ang="0">
                <a:pos x="connsiteX35680" y="connsiteY35680"/>
              </a:cxn>
              <a:cxn ang="0">
                <a:pos x="connsiteX35681" y="connsiteY35681"/>
              </a:cxn>
              <a:cxn ang="0">
                <a:pos x="connsiteX35682" y="connsiteY35682"/>
              </a:cxn>
              <a:cxn ang="0">
                <a:pos x="connsiteX35683" y="connsiteY35683"/>
              </a:cxn>
              <a:cxn ang="0">
                <a:pos x="connsiteX35684" y="connsiteY35684"/>
              </a:cxn>
              <a:cxn ang="0">
                <a:pos x="connsiteX35685" y="connsiteY35685"/>
              </a:cxn>
              <a:cxn ang="0">
                <a:pos x="connsiteX35686" y="connsiteY35686"/>
              </a:cxn>
              <a:cxn ang="0">
                <a:pos x="connsiteX35687" y="connsiteY35687"/>
              </a:cxn>
              <a:cxn ang="0">
                <a:pos x="connsiteX35688" y="connsiteY35688"/>
              </a:cxn>
              <a:cxn ang="0">
                <a:pos x="connsiteX35689" y="connsiteY35689"/>
              </a:cxn>
              <a:cxn ang="0">
                <a:pos x="connsiteX35690" y="connsiteY35690"/>
              </a:cxn>
              <a:cxn ang="0">
                <a:pos x="connsiteX35691" y="connsiteY35691"/>
              </a:cxn>
              <a:cxn ang="0">
                <a:pos x="connsiteX35692" y="connsiteY35692"/>
              </a:cxn>
              <a:cxn ang="0">
                <a:pos x="connsiteX35693" y="connsiteY35693"/>
              </a:cxn>
              <a:cxn ang="0">
                <a:pos x="connsiteX35694" y="connsiteY35694"/>
              </a:cxn>
              <a:cxn ang="0">
                <a:pos x="connsiteX35695" y="connsiteY35695"/>
              </a:cxn>
              <a:cxn ang="0">
                <a:pos x="connsiteX35696" y="connsiteY35696"/>
              </a:cxn>
              <a:cxn ang="0">
                <a:pos x="connsiteX35697" y="connsiteY35697"/>
              </a:cxn>
              <a:cxn ang="0">
                <a:pos x="connsiteX35698" y="connsiteY35698"/>
              </a:cxn>
              <a:cxn ang="0">
                <a:pos x="connsiteX35699" y="connsiteY35699"/>
              </a:cxn>
              <a:cxn ang="0">
                <a:pos x="connsiteX35700" y="connsiteY35700"/>
              </a:cxn>
              <a:cxn ang="0">
                <a:pos x="connsiteX35701" y="connsiteY35701"/>
              </a:cxn>
              <a:cxn ang="0">
                <a:pos x="connsiteX35702" y="connsiteY35702"/>
              </a:cxn>
              <a:cxn ang="0">
                <a:pos x="connsiteX35703" y="connsiteY35703"/>
              </a:cxn>
              <a:cxn ang="0">
                <a:pos x="connsiteX35704" y="connsiteY35704"/>
              </a:cxn>
              <a:cxn ang="0">
                <a:pos x="connsiteX35705" y="connsiteY35705"/>
              </a:cxn>
              <a:cxn ang="0">
                <a:pos x="connsiteX35706" y="connsiteY35706"/>
              </a:cxn>
              <a:cxn ang="0">
                <a:pos x="connsiteX35707" y="connsiteY35707"/>
              </a:cxn>
              <a:cxn ang="0">
                <a:pos x="connsiteX35708" y="connsiteY35708"/>
              </a:cxn>
              <a:cxn ang="0">
                <a:pos x="connsiteX35709" y="connsiteY35709"/>
              </a:cxn>
              <a:cxn ang="0">
                <a:pos x="connsiteX35710" y="connsiteY35710"/>
              </a:cxn>
              <a:cxn ang="0">
                <a:pos x="connsiteX35711" y="connsiteY35711"/>
              </a:cxn>
              <a:cxn ang="0">
                <a:pos x="connsiteX35712" y="connsiteY35712"/>
              </a:cxn>
              <a:cxn ang="0">
                <a:pos x="connsiteX35713" y="connsiteY35713"/>
              </a:cxn>
              <a:cxn ang="0">
                <a:pos x="connsiteX35714" y="connsiteY35714"/>
              </a:cxn>
              <a:cxn ang="0">
                <a:pos x="connsiteX35715" y="connsiteY35715"/>
              </a:cxn>
              <a:cxn ang="0">
                <a:pos x="connsiteX35716" y="connsiteY35716"/>
              </a:cxn>
              <a:cxn ang="0">
                <a:pos x="connsiteX35717" y="connsiteY35717"/>
              </a:cxn>
              <a:cxn ang="0">
                <a:pos x="connsiteX35718" y="connsiteY35718"/>
              </a:cxn>
              <a:cxn ang="0">
                <a:pos x="connsiteX35719" y="connsiteY35719"/>
              </a:cxn>
              <a:cxn ang="0">
                <a:pos x="connsiteX35720" y="connsiteY35720"/>
              </a:cxn>
              <a:cxn ang="0">
                <a:pos x="connsiteX35721" y="connsiteY35721"/>
              </a:cxn>
              <a:cxn ang="0">
                <a:pos x="connsiteX35722" y="connsiteY35722"/>
              </a:cxn>
              <a:cxn ang="0">
                <a:pos x="connsiteX35723" y="connsiteY35723"/>
              </a:cxn>
              <a:cxn ang="0">
                <a:pos x="connsiteX35724" y="connsiteY35724"/>
              </a:cxn>
              <a:cxn ang="0">
                <a:pos x="connsiteX35725" y="connsiteY35725"/>
              </a:cxn>
              <a:cxn ang="0">
                <a:pos x="connsiteX35726" y="connsiteY35726"/>
              </a:cxn>
              <a:cxn ang="0">
                <a:pos x="connsiteX35727" y="connsiteY35727"/>
              </a:cxn>
              <a:cxn ang="0">
                <a:pos x="connsiteX35728" y="connsiteY35728"/>
              </a:cxn>
              <a:cxn ang="0">
                <a:pos x="connsiteX35729" y="connsiteY35729"/>
              </a:cxn>
              <a:cxn ang="0">
                <a:pos x="connsiteX35730" y="connsiteY35730"/>
              </a:cxn>
              <a:cxn ang="0">
                <a:pos x="connsiteX35731" y="connsiteY35731"/>
              </a:cxn>
              <a:cxn ang="0">
                <a:pos x="connsiteX35732" y="connsiteY35732"/>
              </a:cxn>
              <a:cxn ang="0">
                <a:pos x="connsiteX35733" y="connsiteY35733"/>
              </a:cxn>
              <a:cxn ang="0">
                <a:pos x="connsiteX35734" y="connsiteY35734"/>
              </a:cxn>
              <a:cxn ang="0">
                <a:pos x="connsiteX35735" y="connsiteY35735"/>
              </a:cxn>
              <a:cxn ang="0">
                <a:pos x="connsiteX35736" y="connsiteY35736"/>
              </a:cxn>
              <a:cxn ang="0">
                <a:pos x="connsiteX35737" y="connsiteY35737"/>
              </a:cxn>
              <a:cxn ang="0">
                <a:pos x="connsiteX35738" y="connsiteY35738"/>
              </a:cxn>
              <a:cxn ang="0">
                <a:pos x="connsiteX35739" y="connsiteY35739"/>
              </a:cxn>
              <a:cxn ang="0">
                <a:pos x="connsiteX35740" y="connsiteY35740"/>
              </a:cxn>
              <a:cxn ang="0">
                <a:pos x="connsiteX35741" y="connsiteY35741"/>
              </a:cxn>
              <a:cxn ang="0">
                <a:pos x="connsiteX35742" y="connsiteY35742"/>
              </a:cxn>
              <a:cxn ang="0">
                <a:pos x="connsiteX35743" y="connsiteY35743"/>
              </a:cxn>
              <a:cxn ang="0">
                <a:pos x="connsiteX35744" y="connsiteY35744"/>
              </a:cxn>
              <a:cxn ang="0">
                <a:pos x="connsiteX35745" y="connsiteY35745"/>
              </a:cxn>
              <a:cxn ang="0">
                <a:pos x="connsiteX35746" y="connsiteY35746"/>
              </a:cxn>
              <a:cxn ang="0">
                <a:pos x="connsiteX35747" y="connsiteY35747"/>
              </a:cxn>
              <a:cxn ang="0">
                <a:pos x="connsiteX35748" y="connsiteY35748"/>
              </a:cxn>
              <a:cxn ang="0">
                <a:pos x="connsiteX35749" y="connsiteY35749"/>
              </a:cxn>
              <a:cxn ang="0">
                <a:pos x="connsiteX35750" y="connsiteY35750"/>
              </a:cxn>
              <a:cxn ang="0">
                <a:pos x="connsiteX35751" y="connsiteY35751"/>
              </a:cxn>
              <a:cxn ang="0">
                <a:pos x="connsiteX35752" y="connsiteY35752"/>
              </a:cxn>
              <a:cxn ang="0">
                <a:pos x="connsiteX35753" y="connsiteY35753"/>
              </a:cxn>
              <a:cxn ang="0">
                <a:pos x="connsiteX35754" y="connsiteY35754"/>
              </a:cxn>
              <a:cxn ang="0">
                <a:pos x="connsiteX35755" y="connsiteY35755"/>
              </a:cxn>
              <a:cxn ang="0">
                <a:pos x="connsiteX35756" y="connsiteY35756"/>
              </a:cxn>
              <a:cxn ang="0">
                <a:pos x="connsiteX35757" y="connsiteY35757"/>
              </a:cxn>
              <a:cxn ang="0">
                <a:pos x="connsiteX35758" y="connsiteY35758"/>
              </a:cxn>
              <a:cxn ang="0">
                <a:pos x="connsiteX35759" y="connsiteY35759"/>
              </a:cxn>
              <a:cxn ang="0">
                <a:pos x="connsiteX35760" y="connsiteY35760"/>
              </a:cxn>
              <a:cxn ang="0">
                <a:pos x="connsiteX35761" y="connsiteY35761"/>
              </a:cxn>
              <a:cxn ang="0">
                <a:pos x="connsiteX35762" y="connsiteY35762"/>
              </a:cxn>
              <a:cxn ang="0">
                <a:pos x="connsiteX35763" y="connsiteY35763"/>
              </a:cxn>
              <a:cxn ang="0">
                <a:pos x="connsiteX35764" y="connsiteY35764"/>
              </a:cxn>
              <a:cxn ang="0">
                <a:pos x="connsiteX35765" y="connsiteY35765"/>
              </a:cxn>
              <a:cxn ang="0">
                <a:pos x="connsiteX35766" y="connsiteY35766"/>
              </a:cxn>
              <a:cxn ang="0">
                <a:pos x="connsiteX35767" y="connsiteY35767"/>
              </a:cxn>
              <a:cxn ang="0">
                <a:pos x="connsiteX35768" y="connsiteY35768"/>
              </a:cxn>
              <a:cxn ang="0">
                <a:pos x="connsiteX35769" y="connsiteY35769"/>
              </a:cxn>
              <a:cxn ang="0">
                <a:pos x="connsiteX35770" y="connsiteY35770"/>
              </a:cxn>
              <a:cxn ang="0">
                <a:pos x="connsiteX35771" y="connsiteY35771"/>
              </a:cxn>
              <a:cxn ang="0">
                <a:pos x="connsiteX35772" y="connsiteY35772"/>
              </a:cxn>
              <a:cxn ang="0">
                <a:pos x="connsiteX35773" y="connsiteY35773"/>
              </a:cxn>
              <a:cxn ang="0">
                <a:pos x="connsiteX35774" y="connsiteY35774"/>
              </a:cxn>
              <a:cxn ang="0">
                <a:pos x="connsiteX35775" y="connsiteY35775"/>
              </a:cxn>
              <a:cxn ang="0">
                <a:pos x="connsiteX35776" y="connsiteY35776"/>
              </a:cxn>
              <a:cxn ang="0">
                <a:pos x="connsiteX35777" y="connsiteY35777"/>
              </a:cxn>
              <a:cxn ang="0">
                <a:pos x="connsiteX35778" y="connsiteY35778"/>
              </a:cxn>
              <a:cxn ang="0">
                <a:pos x="connsiteX35779" y="connsiteY35779"/>
              </a:cxn>
              <a:cxn ang="0">
                <a:pos x="connsiteX35780" y="connsiteY35780"/>
              </a:cxn>
              <a:cxn ang="0">
                <a:pos x="connsiteX35781" y="connsiteY35781"/>
              </a:cxn>
              <a:cxn ang="0">
                <a:pos x="connsiteX35782" y="connsiteY35782"/>
              </a:cxn>
              <a:cxn ang="0">
                <a:pos x="connsiteX35783" y="connsiteY35783"/>
              </a:cxn>
              <a:cxn ang="0">
                <a:pos x="connsiteX35784" y="connsiteY35784"/>
              </a:cxn>
              <a:cxn ang="0">
                <a:pos x="connsiteX35785" y="connsiteY35785"/>
              </a:cxn>
              <a:cxn ang="0">
                <a:pos x="connsiteX35786" y="connsiteY35786"/>
              </a:cxn>
              <a:cxn ang="0">
                <a:pos x="connsiteX35787" y="connsiteY35787"/>
              </a:cxn>
              <a:cxn ang="0">
                <a:pos x="connsiteX35788" y="connsiteY35788"/>
              </a:cxn>
              <a:cxn ang="0">
                <a:pos x="connsiteX35789" y="connsiteY35789"/>
              </a:cxn>
              <a:cxn ang="0">
                <a:pos x="connsiteX35790" y="connsiteY35790"/>
              </a:cxn>
              <a:cxn ang="0">
                <a:pos x="connsiteX35791" y="connsiteY35791"/>
              </a:cxn>
              <a:cxn ang="0">
                <a:pos x="connsiteX35792" y="connsiteY35792"/>
              </a:cxn>
              <a:cxn ang="0">
                <a:pos x="connsiteX35793" y="connsiteY35793"/>
              </a:cxn>
              <a:cxn ang="0">
                <a:pos x="connsiteX35794" y="connsiteY35794"/>
              </a:cxn>
              <a:cxn ang="0">
                <a:pos x="connsiteX35795" y="connsiteY35795"/>
              </a:cxn>
              <a:cxn ang="0">
                <a:pos x="connsiteX35796" y="connsiteY35796"/>
              </a:cxn>
              <a:cxn ang="0">
                <a:pos x="connsiteX35797" y="connsiteY35797"/>
              </a:cxn>
              <a:cxn ang="0">
                <a:pos x="connsiteX35798" y="connsiteY35798"/>
              </a:cxn>
              <a:cxn ang="0">
                <a:pos x="connsiteX35799" y="connsiteY35799"/>
              </a:cxn>
              <a:cxn ang="0">
                <a:pos x="connsiteX35800" y="connsiteY35800"/>
              </a:cxn>
              <a:cxn ang="0">
                <a:pos x="connsiteX35801" y="connsiteY35801"/>
              </a:cxn>
              <a:cxn ang="0">
                <a:pos x="connsiteX35802" y="connsiteY35802"/>
              </a:cxn>
              <a:cxn ang="0">
                <a:pos x="connsiteX35803" y="connsiteY35803"/>
              </a:cxn>
              <a:cxn ang="0">
                <a:pos x="connsiteX35804" y="connsiteY35804"/>
              </a:cxn>
              <a:cxn ang="0">
                <a:pos x="connsiteX35805" y="connsiteY35805"/>
              </a:cxn>
              <a:cxn ang="0">
                <a:pos x="connsiteX35806" y="connsiteY35806"/>
              </a:cxn>
              <a:cxn ang="0">
                <a:pos x="connsiteX35807" y="connsiteY35807"/>
              </a:cxn>
              <a:cxn ang="0">
                <a:pos x="connsiteX35808" y="connsiteY35808"/>
              </a:cxn>
              <a:cxn ang="0">
                <a:pos x="connsiteX35809" y="connsiteY35809"/>
              </a:cxn>
              <a:cxn ang="0">
                <a:pos x="connsiteX35810" y="connsiteY35810"/>
              </a:cxn>
              <a:cxn ang="0">
                <a:pos x="connsiteX35811" y="connsiteY35811"/>
              </a:cxn>
              <a:cxn ang="0">
                <a:pos x="connsiteX35812" y="connsiteY35812"/>
              </a:cxn>
              <a:cxn ang="0">
                <a:pos x="connsiteX35813" y="connsiteY35813"/>
              </a:cxn>
              <a:cxn ang="0">
                <a:pos x="connsiteX35814" y="connsiteY35814"/>
              </a:cxn>
              <a:cxn ang="0">
                <a:pos x="connsiteX35815" y="connsiteY35815"/>
              </a:cxn>
              <a:cxn ang="0">
                <a:pos x="connsiteX35816" y="connsiteY35816"/>
              </a:cxn>
              <a:cxn ang="0">
                <a:pos x="connsiteX35817" y="connsiteY35817"/>
              </a:cxn>
              <a:cxn ang="0">
                <a:pos x="connsiteX35818" y="connsiteY35818"/>
              </a:cxn>
              <a:cxn ang="0">
                <a:pos x="connsiteX35819" y="connsiteY35819"/>
              </a:cxn>
              <a:cxn ang="0">
                <a:pos x="connsiteX35820" y="connsiteY35820"/>
              </a:cxn>
              <a:cxn ang="0">
                <a:pos x="connsiteX35821" y="connsiteY35821"/>
              </a:cxn>
              <a:cxn ang="0">
                <a:pos x="connsiteX35822" y="connsiteY35822"/>
              </a:cxn>
              <a:cxn ang="0">
                <a:pos x="connsiteX35823" y="connsiteY35823"/>
              </a:cxn>
              <a:cxn ang="0">
                <a:pos x="connsiteX35824" y="connsiteY35824"/>
              </a:cxn>
              <a:cxn ang="0">
                <a:pos x="connsiteX35825" y="connsiteY35825"/>
              </a:cxn>
              <a:cxn ang="0">
                <a:pos x="connsiteX35826" y="connsiteY35826"/>
              </a:cxn>
              <a:cxn ang="0">
                <a:pos x="connsiteX35827" y="connsiteY35827"/>
              </a:cxn>
              <a:cxn ang="0">
                <a:pos x="connsiteX35828" y="connsiteY35828"/>
              </a:cxn>
              <a:cxn ang="0">
                <a:pos x="connsiteX35829" y="connsiteY35829"/>
              </a:cxn>
              <a:cxn ang="0">
                <a:pos x="connsiteX35830" y="connsiteY35830"/>
              </a:cxn>
              <a:cxn ang="0">
                <a:pos x="connsiteX35831" y="connsiteY35831"/>
              </a:cxn>
              <a:cxn ang="0">
                <a:pos x="connsiteX35832" y="connsiteY35832"/>
              </a:cxn>
              <a:cxn ang="0">
                <a:pos x="connsiteX35833" y="connsiteY35833"/>
              </a:cxn>
              <a:cxn ang="0">
                <a:pos x="connsiteX35834" y="connsiteY35834"/>
              </a:cxn>
              <a:cxn ang="0">
                <a:pos x="connsiteX35835" y="connsiteY35835"/>
              </a:cxn>
              <a:cxn ang="0">
                <a:pos x="connsiteX35836" y="connsiteY35836"/>
              </a:cxn>
              <a:cxn ang="0">
                <a:pos x="connsiteX35837" y="connsiteY35837"/>
              </a:cxn>
              <a:cxn ang="0">
                <a:pos x="connsiteX35838" y="connsiteY35838"/>
              </a:cxn>
              <a:cxn ang="0">
                <a:pos x="connsiteX35839" y="connsiteY35839"/>
              </a:cxn>
              <a:cxn ang="0">
                <a:pos x="connsiteX35840" y="connsiteY35840"/>
              </a:cxn>
              <a:cxn ang="0">
                <a:pos x="connsiteX35841" y="connsiteY35841"/>
              </a:cxn>
              <a:cxn ang="0">
                <a:pos x="connsiteX35842" y="connsiteY35842"/>
              </a:cxn>
              <a:cxn ang="0">
                <a:pos x="connsiteX35843" y="connsiteY35843"/>
              </a:cxn>
              <a:cxn ang="0">
                <a:pos x="connsiteX35844" y="connsiteY35844"/>
              </a:cxn>
              <a:cxn ang="0">
                <a:pos x="connsiteX35845" y="connsiteY35845"/>
              </a:cxn>
              <a:cxn ang="0">
                <a:pos x="connsiteX35846" y="connsiteY35846"/>
              </a:cxn>
              <a:cxn ang="0">
                <a:pos x="connsiteX35847" y="connsiteY35847"/>
              </a:cxn>
              <a:cxn ang="0">
                <a:pos x="connsiteX35848" y="connsiteY35848"/>
              </a:cxn>
              <a:cxn ang="0">
                <a:pos x="connsiteX35849" y="connsiteY35849"/>
              </a:cxn>
              <a:cxn ang="0">
                <a:pos x="connsiteX35850" y="connsiteY35850"/>
              </a:cxn>
              <a:cxn ang="0">
                <a:pos x="connsiteX35851" y="connsiteY35851"/>
              </a:cxn>
              <a:cxn ang="0">
                <a:pos x="connsiteX35852" y="connsiteY35852"/>
              </a:cxn>
              <a:cxn ang="0">
                <a:pos x="connsiteX35853" y="connsiteY35853"/>
              </a:cxn>
              <a:cxn ang="0">
                <a:pos x="connsiteX35854" y="connsiteY35854"/>
              </a:cxn>
              <a:cxn ang="0">
                <a:pos x="connsiteX35855" y="connsiteY35855"/>
              </a:cxn>
              <a:cxn ang="0">
                <a:pos x="connsiteX35856" y="connsiteY35856"/>
              </a:cxn>
              <a:cxn ang="0">
                <a:pos x="connsiteX35857" y="connsiteY35857"/>
              </a:cxn>
              <a:cxn ang="0">
                <a:pos x="connsiteX35858" y="connsiteY35858"/>
              </a:cxn>
              <a:cxn ang="0">
                <a:pos x="connsiteX35859" y="connsiteY35859"/>
              </a:cxn>
              <a:cxn ang="0">
                <a:pos x="connsiteX35860" y="connsiteY35860"/>
              </a:cxn>
              <a:cxn ang="0">
                <a:pos x="connsiteX35861" y="connsiteY35861"/>
              </a:cxn>
              <a:cxn ang="0">
                <a:pos x="connsiteX35862" y="connsiteY35862"/>
              </a:cxn>
              <a:cxn ang="0">
                <a:pos x="connsiteX35863" y="connsiteY35863"/>
              </a:cxn>
              <a:cxn ang="0">
                <a:pos x="connsiteX35864" y="connsiteY35864"/>
              </a:cxn>
              <a:cxn ang="0">
                <a:pos x="connsiteX35865" y="connsiteY35865"/>
              </a:cxn>
              <a:cxn ang="0">
                <a:pos x="connsiteX35866" y="connsiteY35866"/>
              </a:cxn>
              <a:cxn ang="0">
                <a:pos x="connsiteX35867" y="connsiteY35867"/>
              </a:cxn>
              <a:cxn ang="0">
                <a:pos x="connsiteX35868" y="connsiteY35868"/>
              </a:cxn>
              <a:cxn ang="0">
                <a:pos x="connsiteX35869" y="connsiteY35869"/>
              </a:cxn>
              <a:cxn ang="0">
                <a:pos x="connsiteX35870" y="connsiteY35870"/>
              </a:cxn>
              <a:cxn ang="0">
                <a:pos x="connsiteX35871" y="connsiteY35871"/>
              </a:cxn>
              <a:cxn ang="0">
                <a:pos x="connsiteX35872" y="connsiteY35872"/>
              </a:cxn>
              <a:cxn ang="0">
                <a:pos x="connsiteX35873" y="connsiteY35873"/>
              </a:cxn>
              <a:cxn ang="0">
                <a:pos x="connsiteX35874" y="connsiteY35874"/>
              </a:cxn>
              <a:cxn ang="0">
                <a:pos x="connsiteX35875" y="connsiteY35875"/>
              </a:cxn>
              <a:cxn ang="0">
                <a:pos x="connsiteX35876" y="connsiteY35876"/>
              </a:cxn>
              <a:cxn ang="0">
                <a:pos x="connsiteX35877" y="connsiteY35877"/>
              </a:cxn>
              <a:cxn ang="0">
                <a:pos x="connsiteX35878" y="connsiteY35878"/>
              </a:cxn>
              <a:cxn ang="0">
                <a:pos x="connsiteX35879" y="connsiteY35879"/>
              </a:cxn>
              <a:cxn ang="0">
                <a:pos x="connsiteX35880" y="connsiteY35880"/>
              </a:cxn>
              <a:cxn ang="0">
                <a:pos x="connsiteX35881" y="connsiteY35881"/>
              </a:cxn>
              <a:cxn ang="0">
                <a:pos x="connsiteX35882" y="connsiteY35882"/>
              </a:cxn>
              <a:cxn ang="0">
                <a:pos x="connsiteX35883" y="connsiteY35883"/>
              </a:cxn>
              <a:cxn ang="0">
                <a:pos x="connsiteX35884" y="connsiteY35884"/>
              </a:cxn>
              <a:cxn ang="0">
                <a:pos x="connsiteX35885" y="connsiteY35885"/>
              </a:cxn>
              <a:cxn ang="0">
                <a:pos x="connsiteX35886" y="connsiteY35886"/>
              </a:cxn>
              <a:cxn ang="0">
                <a:pos x="connsiteX35887" y="connsiteY35887"/>
              </a:cxn>
              <a:cxn ang="0">
                <a:pos x="connsiteX35888" y="connsiteY35888"/>
              </a:cxn>
              <a:cxn ang="0">
                <a:pos x="connsiteX35889" y="connsiteY35889"/>
              </a:cxn>
              <a:cxn ang="0">
                <a:pos x="connsiteX35890" y="connsiteY35890"/>
              </a:cxn>
              <a:cxn ang="0">
                <a:pos x="connsiteX35891" y="connsiteY35891"/>
              </a:cxn>
              <a:cxn ang="0">
                <a:pos x="connsiteX35892" y="connsiteY35892"/>
              </a:cxn>
              <a:cxn ang="0">
                <a:pos x="connsiteX35893" y="connsiteY35893"/>
              </a:cxn>
              <a:cxn ang="0">
                <a:pos x="connsiteX35894" y="connsiteY35894"/>
              </a:cxn>
              <a:cxn ang="0">
                <a:pos x="connsiteX35895" y="connsiteY35895"/>
              </a:cxn>
              <a:cxn ang="0">
                <a:pos x="connsiteX35896" y="connsiteY35896"/>
              </a:cxn>
              <a:cxn ang="0">
                <a:pos x="connsiteX35897" y="connsiteY35897"/>
              </a:cxn>
              <a:cxn ang="0">
                <a:pos x="connsiteX35898" y="connsiteY35898"/>
              </a:cxn>
              <a:cxn ang="0">
                <a:pos x="connsiteX35899" y="connsiteY35899"/>
              </a:cxn>
              <a:cxn ang="0">
                <a:pos x="connsiteX35900" y="connsiteY35900"/>
              </a:cxn>
              <a:cxn ang="0">
                <a:pos x="connsiteX35901" y="connsiteY35901"/>
              </a:cxn>
              <a:cxn ang="0">
                <a:pos x="connsiteX35902" y="connsiteY35902"/>
              </a:cxn>
              <a:cxn ang="0">
                <a:pos x="connsiteX35903" y="connsiteY35903"/>
              </a:cxn>
              <a:cxn ang="0">
                <a:pos x="connsiteX35904" y="connsiteY35904"/>
              </a:cxn>
              <a:cxn ang="0">
                <a:pos x="connsiteX35905" y="connsiteY35905"/>
              </a:cxn>
              <a:cxn ang="0">
                <a:pos x="connsiteX35906" y="connsiteY35906"/>
              </a:cxn>
              <a:cxn ang="0">
                <a:pos x="connsiteX35907" y="connsiteY35907"/>
              </a:cxn>
              <a:cxn ang="0">
                <a:pos x="connsiteX35908" y="connsiteY35908"/>
              </a:cxn>
              <a:cxn ang="0">
                <a:pos x="connsiteX35909" y="connsiteY35909"/>
              </a:cxn>
              <a:cxn ang="0">
                <a:pos x="connsiteX35910" y="connsiteY35910"/>
              </a:cxn>
              <a:cxn ang="0">
                <a:pos x="connsiteX35911" y="connsiteY35911"/>
              </a:cxn>
              <a:cxn ang="0">
                <a:pos x="connsiteX35912" y="connsiteY35912"/>
              </a:cxn>
              <a:cxn ang="0">
                <a:pos x="connsiteX35913" y="connsiteY35913"/>
              </a:cxn>
              <a:cxn ang="0">
                <a:pos x="connsiteX35914" y="connsiteY35914"/>
              </a:cxn>
              <a:cxn ang="0">
                <a:pos x="connsiteX35915" y="connsiteY35915"/>
              </a:cxn>
              <a:cxn ang="0">
                <a:pos x="connsiteX35916" y="connsiteY35916"/>
              </a:cxn>
              <a:cxn ang="0">
                <a:pos x="connsiteX35917" y="connsiteY35917"/>
              </a:cxn>
              <a:cxn ang="0">
                <a:pos x="connsiteX35918" y="connsiteY35918"/>
              </a:cxn>
              <a:cxn ang="0">
                <a:pos x="connsiteX35919" y="connsiteY35919"/>
              </a:cxn>
              <a:cxn ang="0">
                <a:pos x="connsiteX35920" y="connsiteY35920"/>
              </a:cxn>
              <a:cxn ang="0">
                <a:pos x="connsiteX35921" y="connsiteY35921"/>
              </a:cxn>
              <a:cxn ang="0">
                <a:pos x="connsiteX35922" y="connsiteY35922"/>
              </a:cxn>
              <a:cxn ang="0">
                <a:pos x="connsiteX35923" y="connsiteY35923"/>
              </a:cxn>
              <a:cxn ang="0">
                <a:pos x="connsiteX35924" y="connsiteY35924"/>
              </a:cxn>
              <a:cxn ang="0">
                <a:pos x="connsiteX35925" y="connsiteY35925"/>
              </a:cxn>
              <a:cxn ang="0">
                <a:pos x="connsiteX35926" y="connsiteY35926"/>
              </a:cxn>
              <a:cxn ang="0">
                <a:pos x="connsiteX35927" y="connsiteY35927"/>
              </a:cxn>
              <a:cxn ang="0">
                <a:pos x="connsiteX35928" y="connsiteY35928"/>
              </a:cxn>
              <a:cxn ang="0">
                <a:pos x="connsiteX35929" y="connsiteY35929"/>
              </a:cxn>
              <a:cxn ang="0">
                <a:pos x="connsiteX35930" y="connsiteY35930"/>
              </a:cxn>
              <a:cxn ang="0">
                <a:pos x="connsiteX35931" y="connsiteY35931"/>
              </a:cxn>
              <a:cxn ang="0">
                <a:pos x="connsiteX35932" y="connsiteY35932"/>
              </a:cxn>
              <a:cxn ang="0">
                <a:pos x="connsiteX35933" y="connsiteY35933"/>
              </a:cxn>
              <a:cxn ang="0">
                <a:pos x="connsiteX35934" y="connsiteY35934"/>
              </a:cxn>
              <a:cxn ang="0">
                <a:pos x="connsiteX35935" y="connsiteY35935"/>
              </a:cxn>
              <a:cxn ang="0">
                <a:pos x="connsiteX35936" y="connsiteY35936"/>
              </a:cxn>
              <a:cxn ang="0">
                <a:pos x="connsiteX35937" y="connsiteY35937"/>
              </a:cxn>
              <a:cxn ang="0">
                <a:pos x="connsiteX35938" y="connsiteY35938"/>
              </a:cxn>
              <a:cxn ang="0">
                <a:pos x="connsiteX35939" y="connsiteY35939"/>
              </a:cxn>
              <a:cxn ang="0">
                <a:pos x="connsiteX35940" y="connsiteY35940"/>
              </a:cxn>
              <a:cxn ang="0">
                <a:pos x="connsiteX35941" y="connsiteY35941"/>
              </a:cxn>
              <a:cxn ang="0">
                <a:pos x="connsiteX35942" y="connsiteY35942"/>
              </a:cxn>
              <a:cxn ang="0">
                <a:pos x="connsiteX35943" y="connsiteY35943"/>
              </a:cxn>
              <a:cxn ang="0">
                <a:pos x="connsiteX35944" y="connsiteY35944"/>
              </a:cxn>
              <a:cxn ang="0">
                <a:pos x="connsiteX35945" y="connsiteY35945"/>
              </a:cxn>
              <a:cxn ang="0">
                <a:pos x="connsiteX35946" y="connsiteY35946"/>
              </a:cxn>
              <a:cxn ang="0">
                <a:pos x="connsiteX35947" y="connsiteY35947"/>
              </a:cxn>
              <a:cxn ang="0">
                <a:pos x="connsiteX35948" y="connsiteY35948"/>
              </a:cxn>
              <a:cxn ang="0">
                <a:pos x="connsiteX35949" y="connsiteY35949"/>
              </a:cxn>
              <a:cxn ang="0">
                <a:pos x="connsiteX35950" y="connsiteY35950"/>
              </a:cxn>
              <a:cxn ang="0">
                <a:pos x="connsiteX35951" y="connsiteY35951"/>
              </a:cxn>
              <a:cxn ang="0">
                <a:pos x="connsiteX35952" y="connsiteY35952"/>
              </a:cxn>
              <a:cxn ang="0">
                <a:pos x="connsiteX35953" y="connsiteY35953"/>
              </a:cxn>
              <a:cxn ang="0">
                <a:pos x="connsiteX35954" y="connsiteY35954"/>
              </a:cxn>
              <a:cxn ang="0">
                <a:pos x="connsiteX35955" y="connsiteY35955"/>
              </a:cxn>
              <a:cxn ang="0">
                <a:pos x="connsiteX35956" y="connsiteY35956"/>
              </a:cxn>
              <a:cxn ang="0">
                <a:pos x="connsiteX35957" y="connsiteY35957"/>
              </a:cxn>
              <a:cxn ang="0">
                <a:pos x="connsiteX35958" y="connsiteY35958"/>
              </a:cxn>
              <a:cxn ang="0">
                <a:pos x="connsiteX35959" y="connsiteY35959"/>
              </a:cxn>
              <a:cxn ang="0">
                <a:pos x="connsiteX35960" y="connsiteY35960"/>
              </a:cxn>
              <a:cxn ang="0">
                <a:pos x="connsiteX35961" y="connsiteY35961"/>
              </a:cxn>
              <a:cxn ang="0">
                <a:pos x="connsiteX35962" y="connsiteY35962"/>
              </a:cxn>
              <a:cxn ang="0">
                <a:pos x="connsiteX35963" y="connsiteY35963"/>
              </a:cxn>
              <a:cxn ang="0">
                <a:pos x="connsiteX35964" y="connsiteY35964"/>
              </a:cxn>
              <a:cxn ang="0">
                <a:pos x="connsiteX35965" y="connsiteY35965"/>
              </a:cxn>
              <a:cxn ang="0">
                <a:pos x="connsiteX35966" y="connsiteY35966"/>
              </a:cxn>
              <a:cxn ang="0">
                <a:pos x="connsiteX35967" y="connsiteY35967"/>
              </a:cxn>
              <a:cxn ang="0">
                <a:pos x="connsiteX35968" y="connsiteY35968"/>
              </a:cxn>
              <a:cxn ang="0">
                <a:pos x="connsiteX35969" y="connsiteY35969"/>
              </a:cxn>
              <a:cxn ang="0">
                <a:pos x="connsiteX35970" y="connsiteY35970"/>
              </a:cxn>
              <a:cxn ang="0">
                <a:pos x="connsiteX35971" y="connsiteY35971"/>
              </a:cxn>
              <a:cxn ang="0">
                <a:pos x="connsiteX35972" y="connsiteY35972"/>
              </a:cxn>
              <a:cxn ang="0">
                <a:pos x="connsiteX35973" y="connsiteY35973"/>
              </a:cxn>
              <a:cxn ang="0">
                <a:pos x="connsiteX35974" y="connsiteY35974"/>
              </a:cxn>
              <a:cxn ang="0">
                <a:pos x="connsiteX35975" y="connsiteY35975"/>
              </a:cxn>
              <a:cxn ang="0">
                <a:pos x="connsiteX35976" y="connsiteY35976"/>
              </a:cxn>
              <a:cxn ang="0">
                <a:pos x="connsiteX35977" y="connsiteY35977"/>
              </a:cxn>
              <a:cxn ang="0">
                <a:pos x="connsiteX35978" y="connsiteY35978"/>
              </a:cxn>
              <a:cxn ang="0">
                <a:pos x="connsiteX35979" y="connsiteY35979"/>
              </a:cxn>
              <a:cxn ang="0">
                <a:pos x="connsiteX35980" y="connsiteY35980"/>
              </a:cxn>
              <a:cxn ang="0">
                <a:pos x="connsiteX35981" y="connsiteY35981"/>
              </a:cxn>
              <a:cxn ang="0">
                <a:pos x="connsiteX35982" y="connsiteY35982"/>
              </a:cxn>
              <a:cxn ang="0">
                <a:pos x="connsiteX35983" y="connsiteY35983"/>
              </a:cxn>
              <a:cxn ang="0">
                <a:pos x="connsiteX35984" y="connsiteY35984"/>
              </a:cxn>
              <a:cxn ang="0">
                <a:pos x="connsiteX35985" y="connsiteY35985"/>
              </a:cxn>
              <a:cxn ang="0">
                <a:pos x="connsiteX35986" y="connsiteY35986"/>
              </a:cxn>
              <a:cxn ang="0">
                <a:pos x="connsiteX35987" y="connsiteY35987"/>
              </a:cxn>
              <a:cxn ang="0">
                <a:pos x="connsiteX35988" y="connsiteY35988"/>
              </a:cxn>
              <a:cxn ang="0">
                <a:pos x="connsiteX35989" y="connsiteY35989"/>
              </a:cxn>
              <a:cxn ang="0">
                <a:pos x="connsiteX35990" y="connsiteY35990"/>
              </a:cxn>
              <a:cxn ang="0">
                <a:pos x="connsiteX35991" y="connsiteY35991"/>
              </a:cxn>
              <a:cxn ang="0">
                <a:pos x="connsiteX35992" y="connsiteY35992"/>
              </a:cxn>
              <a:cxn ang="0">
                <a:pos x="connsiteX35993" y="connsiteY35993"/>
              </a:cxn>
              <a:cxn ang="0">
                <a:pos x="connsiteX35994" y="connsiteY35994"/>
              </a:cxn>
              <a:cxn ang="0">
                <a:pos x="connsiteX35995" y="connsiteY35995"/>
              </a:cxn>
              <a:cxn ang="0">
                <a:pos x="connsiteX35996" y="connsiteY35996"/>
              </a:cxn>
              <a:cxn ang="0">
                <a:pos x="connsiteX35997" y="connsiteY35997"/>
              </a:cxn>
              <a:cxn ang="0">
                <a:pos x="connsiteX35998" y="connsiteY35998"/>
              </a:cxn>
              <a:cxn ang="0">
                <a:pos x="connsiteX35999" y="connsiteY35999"/>
              </a:cxn>
              <a:cxn ang="0">
                <a:pos x="connsiteX36000" y="connsiteY36000"/>
              </a:cxn>
              <a:cxn ang="0">
                <a:pos x="connsiteX36001" y="connsiteY36001"/>
              </a:cxn>
              <a:cxn ang="0">
                <a:pos x="connsiteX36002" y="connsiteY36002"/>
              </a:cxn>
              <a:cxn ang="0">
                <a:pos x="connsiteX36003" y="connsiteY36003"/>
              </a:cxn>
              <a:cxn ang="0">
                <a:pos x="connsiteX36004" y="connsiteY36004"/>
              </a:cxn>
              <a:cxn ang="0">
                <a:pos x="connsiteX36005" y="connsiteY36005"/>
              </a:cxn>
              <a:cxn ang="0">
                <a:pos x="connsiteX36006" y="connsiteY36006"/>
              </a:cxn>
              <a:cxn ang="0">
                <a:pos x="connsiteX36007" y="connsiteY36007"/>
              </a:cxn>
              <a:cxn ang="0">
                <a:pos x="connsiteX36008" y="connsiteY36008"/>
              </a:cxn>
              <a:cxn ang="0">
                <a:pos x="connsiteX36009" y="connsiteY36009"/>
              </a:cxn>
              <a:cxn ang="0">
                <a:pos x="connsiteX36010" y="connsiteY36010"/>
              </a:cxn>
              <a:cxn ang="0">
                <a:pos x="connsiteX36011" y="connsiteY36011"/>
              </a:cxn>
              <a:cxn ang="0">
                <a:pos x="connsiteX36012" y="connsiteY36012"/>
              </a:cxn>
              <a:cxn ang="0">
                <a:pos x="connsiteX36013" y="connsiteY36013"/>
              </a:cxn>
              <a:cxn ang="0">
                <a:pos x="connsiteX36014" y="connsiteY36014"/>
              </a:cxn>
              <a:cxn ang="0">
                <a:pos x="connsiteX36015" y="connsiteY36015"/>
              </a:cxn>
              <a:cxn ang="0">
                <a:pos x="connsiteX36016" y="connsiteY36016"/>
              </a:cxn>
              <a:cxn ang="0">
                <a:pos x="connsiteX36017" y="connsiteY36017"/>
              </a:cxn>
              <a:cxn ang="0">
                <a:pos x="connsiteX36018" y="connsiteY36018"/>
              </a:cxn>
              <a:cxn ang="0">
                <a:pos x="connsiteX36019" y="connsiteY36019"/>
              </a:cxn>
              <a:cxn ang="0">
                <a:pos x="connsiteX36020" y="connsiteY36020"/>
              </a:cxn>
              <a:cxn ang="0">
                <a:pos x="connsiteX36021" y="connsiteY36021"/>
              </a:cxn>
              <a:cxn ang="0">
                <a:pos x="connsiteX36022" y="connsiteY36022"/>
              </a:cxn>
              <a:cxn ang="0">
                <a:pos x="connsiteX36023" y="connsiteY36023"/>
              </a:cxn>
              <a:cxn ang="0">
                <a:pos x="connsiteX36024" y="connsiteY36024"/>
              </a:cxn>
              <a:cxn ang="0">
                <a:pos x="connsiteX36025" y="connsiteY36025"/>
              </a:cxn>
              <a:cxn ang="0">
                <a:pos x="connsiteX36026" y="connsiteY36026"/>
              </a:cxn>
              <a:cxn ang="0">
                <a:pos x="connsiteX36027" y="connsiteY36027"/>
              </a:cxn>
              <a:cxn ang="0">
                <a:pos x="connsiteX36028" y="connsiteY36028"/>
              </a:cxn>
              <a:cxn ang="0">
                <a:pos x="connsiteX36029" y="connsiteY36029"/>
              </a:cxn>
              <a:cxn ang="0">
                <a:pos x="connsiteX36030" y="connsiteY36030"/>
              </a:cxn>
              <a:cxn ang="0">
                <a:pos x="connsiteX36031" y="connsiteY36031"/>
              </a:cxn>
              <a:cxn ang="0">
                <a:pos x="connsiteX36032" y="connsiteY36032"/>
              </a:cxn>
              <a:cxn ang="0">
                <a:pos x="connsiteX36033" y="connsiteY36033"/>
              </a:cxn>
              <a:cxn ang="0">
                <a:pos x="connsiteX36034" y="connsiteY36034"/>
              </a:cxn>
              <a:cxn ang="0">
                <a:pos x="connsiteX36035" y="connsiteY36035"/>
              </a:cxn>
              <a:cxn ang="0">
                <a:pos x="connsiteX36036" y="connsiteY36036"/>
              </a:cxn>
              <a:cxn ang="0">
                <a:pos x="connsiteX36037" y="connsiteY36037"/>
              </a:cxn>
              <a:cxn ang="0">
                <a:pos x="connsiteX36038" y="connsiteY36038"/>
              </a:cxn>
              <a:cxn ang="0">
                <a:pos x="connsiteX36039" y="connsiteY36039"/>
              </a:cxn>
              <a:cxn ang="0">
                <a:pos x="connsiteX36040" y="connsiteY36040"/>
              </a:cxn>
              <a:cxn ang="0">
                <a:pos x="connsiteX36041" y="connsiteY36041"/>
              </a:cxn>
              <a:cxn ang="0">
                <a:pos x="connsiteX36042" y="connsiteY36042"/>
              </a:cxn>
              <a:cxn ang="0">
                <a:pos x="connsiteX36043" y="connsiteY36043"/>
              </a:cxn>
              <a:cxn ang="0">
                <a:pos x="connsiteX36044" y="connsiteY36044"/>
              </a:cxn>
              <a:cxn ang="0">
                <a:pos x="connsiteX36045" y="connsiteY36045"/>
              </a:cxn>
              <a:cxn ang="0">
                <a:pos x="connsiteX36046" y="connsiteY36046"/>
              </a:cxn>
              <a:cxn ang="0">
                <a:pos x="connsiteX36047" y="connsiteY36047"/>
              </a:cxn>
              <a:cxn ang="0">
                <a:pos x="connsiteX36048" y="connsiteY36048"/>
              </a:cxn>
              <a:cxn ang="0">
                <a:pos x="connsiteX36049" y="connsiteY36049"/>
              </a:cxn>
              <a:cxn ang="0">
                <a:pos x="connsiteX36050" y="connsiteY36050"/>
              </a:cxn>
              <a:cxn ang="0">
                <a:pos x="connsiteX36051" y="connsiteY36051"/>
              </a:cxn>
              <a:cxn ang="0">
                <a:pos x="connsiteX36052" y="connsiteY36052"/>
              </a:cxn>
              <a:cxn ang="0">
                <a:pos x="connsiteX36053" y="connsiteY36053"/>
              </a:cxn>
              <a:cxn ang="0">
                <a:pos x="connsiteX36054" y="connsiteY36054"/>
              </a:cxn>
              <a:cxn ang="0">
                <a:pos x="connsiteX36055" y="connsiteY36055"/>
              </a:cxn>
              <a:cxn ang="0">
                <a:pos x="connsiteX36056" y="connsiteY36056"/>
              </a:cxn>
              <a:cxn ang="0">
                <a:pos x="connsiteX36057" y="connsiteY36057"/>
              </a:cxn>
              <a:cxn ang="0">
                <a:pos x="connsiteX36058" y="connsiteY36058"/>
              </a:cxn>
              <a:cxn ang="0">
                <a:pos x="connsiteX36059" y="connsiteY36059"/>
              </a:cxn>
              <a:cxn ang="0">
                <a:pos x="connsiteX36060" y="connsiteY36060"/>
              </a:cxn>
              <a:cxn ang="0">
                <a:pos x="connsiteX36061" y="connsiteY36061"/>
              </a:cxn>
              <a:cxn ang="0">
                <a:pos x="connsiteX36062" y="connsiteY36062"/>
              </a:cxn>
              <a:cxn ang="0">
                <a:pos x="connsiteX36063" y="connsiteY36063"/>
              </a:cxn>
              <a:cxn ang="0">
                <a:pos x="connsiteX36064" y="connsiteY36064"/>
              </a:cxn>
              <a:cxn ang="0">
                <a:pos x="connsiteX36065" y="connsiteY36065"/>
              </a:cxn>
              <a:cxn ang="0">
                <a:pos x="connsiteX36066" y="connsiteY36066"/>
              </a:cxn>
              <a:cxn ang="0">
                <a:pos x="connsiteX36067" y="connsiteY36067"/>
              </a:cxn>
              <a:cxn ang="0">
                <a:pos x="connsiteX36068" y="connsiteY36068"/>
              </a:cxn>
              <a:cxn ang="0">
                <a:pos x="connsiteX36069" y="connsiteY36069"/>
              </a:cxn>
              <a:cxn ang="0">
                <a:pos x="connsiteX36070" y="connsiteY36070"/>
              </a:cxn>
              <a:cxn ang="0">
                <a:pos x="connsiteX36071" y="connsiteY36071"/>
              </a:cxn>
              <a:cxn ang="0">
                <a:pos x="connsiteX36072" y="connsiteY36072"/>
              </a:cxn>
              <a:cxn ang="0">
                <a:pos x="connsiteX36073" y="connsiteY36073"/>
              </a:cxn>
              <a:cxn ang="0">
                <a:pos x="connsiteX36074" y="connsiteY36074"/>
              </a:cxn>
              <a:cxn ang="0">
                <a:pos x="connsiteX36075" y="connsiteY36075"/>
              </a:cxn>
              <a:cxn ang="0">
                <a:pos x="connsiteX36076" y="connsiteY36076"/>
              </a:cxn>
              <a:cxn ang="0">
                <a:pos x="connsiteX36077" y="connsiteY36077"/>
              </a:cxn>
              <a:cxn ang="0">
                <a:pos x="connsiteX36078" y="connsiteY36078"/>
              </a:cxn>
              <a:cxn ang="0">
                <a:pos x="connsiteX36079" y="connsiteY36079"/>
              </a:cxn>
              <a:cxn ang="0">
                <a:pos x="connsiteX36080" y="connsiteY36080"/>
              </a:cxn>
              <a:cxn ang="0">
                <a:pos x="connsiteX36081" y="connsiteY36081"/>
              </a:cxn>
              <a:cxn ang="0">
                <a:pos x="connsiteX36082" y="connsiteY36082"/>
              </a:cxn>
              <a:cxn ang="0">
                <a:pos x="connsiteX36083" y="connsiteY36083"/>
              </a:cxn>
              <a:cxn ang="0">
                <a:pos x="connsiteX36084" y="connsiteY36084"/>
              </a:cxn>
              <a:cxn ang="0">
                <a:pos x="connsiteX36085" y="connsiteY36085"/>
              </a:cxn>
              <a:cxn ang="0">
                <a:pos x="connsiteX36086" y="connsiteY36086"/>
              </a:cxn>
              <a:cxn ang="0">
                <a:pos x="connsiteX36087" y="connsiteY36087"/>
              </a:cxn>
              <a:cxn ang="0">
                <a:pos x="connsiteX36088" y="connsiteY36088"/>
              </a:cxn>
              <a:cxn ang="0">
                <a:pos x="connsiteX36089" y="connsiteY36089"/>
              </a:cxn>
              <a:cxn ang="0">
                <a:pos x="connsiteX36090" y="connsiteY36090"/>
              </a:cxn>
              <a:cxn ang="0">
                <a:pos x="connsiteX36091" y="connsiteY36091"/>
              </a:cxn>
              <a:cxn ang="0">
                <a:pos x="connsiteX36092" y="connsiteY36092"/>
              </a:cxn>
              <a:cxn ang="0">
                <a:pos x="connsiteX36093" y="connsiteY36093"/>
              </a:cxn>
              <a:cxn ang="0">
                <a:pos x="connsiteX36094" y="connsiteY36094"/>
              </a:cxn>
              <a:cxn ang="0">
                <a:pos x="connsiteX36095" y="connsiteY36095"/>
              </a:cxn>
              <a:cxn ang="0">
                <a:pos x="connsiteX36096" y="connsiteY36096"/>
              </a:cxn>
              <a:cxn ang="0">
                <a:pos x="connsiteX36097" y="connsiteY36097"/>
              </a:cxn>
              <a:cxn ang="0">
                <a:pos x="connsiteX36098" y="connsiteY36098"/>
              </a:cxn>
              <a:cxn ang="0">
                <a:pos x="connsiteX36099" y="connsiteY36099"/>
              </a:cxn>
              <a:cxn ang="0">
                <a:pos x="connsiteX36100" y="connsiteY36100"/>
              </a:cxn>
              <a:cxn ang="0">
                <a:pos x="connsiteX36101" y="connsiteY36101"/>
              </a:cxn>
              <a:cxn ang="0">
                <a:pos x="connsiteX36102" y="connsiteY36102"/>
              </a:cxn>
              <a:cxn ang="0">
                <a:pos x="connsiteX36103" y="connsiteY36103"/>
              </a:cxn>
              <a:cxn ang="0">
                <a:pos x="connsiteX36104" y="connsiteY36104"/>
              </a:cxn>
              <a:cxn ang="0">
                <a:pos x="connsiteX36105" y="connsiteY36105"/>
              </a:cxn>
              <a:cxn ang="0">
                <a:pos x="connsiteX36106" y="connsiteY36106"/>
              </a:cxn>
              <a:cxn ang="0">
                <a:pos x="connsiteX36107" y="connsiteY36107"/>
              </a:cxn>
              <a:cxn ang="0">
                <a:pos x="connsiteX36108" y="connsiteY36108"/>
              </a:cxn>
              <a:cxn ang="0">
                <a:pos x="connsiteX36109" y="connsiteY36109"/>
              </a:cxn>
              <a:cxn ang="0">
                <a:pos x="connsiteX36110" y="connsiteY36110"/>
              </a:cxn>
              <a:cxn ang="0">
                <a:pos x="connsiteX36111" y="connsiteY36111"/>
              </a:cxn>
              <a:cxn ang="0">
                <a:pos x="connsiteX36112" y="connsiteY36112"/>
              </a:cxn>
              <a:cxn ang="0">
                <a:pos x="connsiteX36113" y="connsiteY36113"/>
              </a:cxn>
              <a:cxn ang="0">
                <a:pos x="connsiteX36114" y="connsiteY36114"/>
              </a:cxn>
              <a:cxn ang="0">
                <a:pos x="connsiteX36115" y="connsiteY36115"/>
              </a:cxn>
              <a:cxn ang="0">
                <a:pos x="connsiteX36116" y="connsiteY36116"/>
              </a:cxn>
              <a:cxn ang="0">
                <a:pos x="connsiteX36117" y="connsiteY36117"/>
              </a:cxn>
              <a:cxn ang="0">
                <a:pos x="connsiteX36118" y="connsiteY36118"/>
              </a:cxn>
              <a:cxn ang="0">
                <a:pos x="connsiteX36119" y="connsiteY36119"/>
              </a:cxn>
              <a:cxn ang="0">
                <a:pos x="connsiteX36120" y="connsiteY36120"/>
              </a:cxn>
              <a:cxn ang="0">
                <a:pos x="connsiteX36121" y="connsiteY36121"/>
              </a:cxn>
              <a:cxn ang="0">
                <a:pos x="connsiteX36122" y="connsiteY36122"/>
              </a:cxn>
              <a:cxn ang="0">
                <a:pos x="connsiteX36123" y="connsiteY36123"/>
              </a:cxn>
              <a:cxn ang="0">
                <a:pos x="connsiteX36124" y="connsiteY36124"/>
              </a:cxn>
              <a:cxn ang="0">
                <a:pos x="connsiteX36125" y="connsiteY36125"/>
              </a:cxn>
              <a:cxn ang="0">
                <a:pos x="connsiteX36126" y="connsiteY36126"/>
              </a:cxn>
              <a:cxn ang="0">
                <a:pos x="connsiteX36127" y="connsiteY36127"/>
              </a:cxn>
              <a:cxn ang="0">
                <a:pos x="connsiteX36128" y="connsiteY36128"/>
              </a:cxn>
              <a:cxn ang="0">
                <a:pos x="connsiteX36129" y="connsiteY36129"/>
              </a:cxn>
              <a:cxn ang="0">
                <a:pos x="connsiteX36130" y="connsiteY36130"/>
              </a:cxn>
              <a:cxn ang="0">
                <a:pos x="connsiteX36131" y="connsiteY36131"/>
              </a:cxn>
              <a:cxn ang="0">
                <a:pos x="connsiteX36132" y="connsiteY36132"/>
              </a:cxn>
              <a:cxn ang="0">
                <a:pos x="connsiteX36133" y="connsiteY36133"/>
              </a:cxn>
              <a:cxn ang="0">
                <a:pos x="connsiteX36134" y="connsiteY36134"/>
              </a:cxn>
              <a:cxn ang="0">
                <a:pos x="connsiteX36135" y="connsiteY36135"/>
              </a:cxn>
              <a:cxn ang="0">
                <a:pos x="connsiteX36136" y="connsiteY36136"/>
              </a:cxn>
              <a:cxn ang="0">
                <a:pos x="connsiteX36137" y="connsiteY36137"/>
              </a:cxn>
              <a:cxn ang="0">
                <a:pos x="connsiteX36138" y="connsiteY36138"/>
              </a:cxn>
              <a:cxn ang="0">
                <a:pos x="connsiteX36139" y="connsiteY36139"/>
              </a:cxn>
              <a:cxn ang="0">
                <a:pos x="connsiteX36140" y="connsiteY36140"/>
              </a:cxn>
              <a:cxn ang="0">
                <a:pos x="connsiteX36141" y="connsiteY36141"/>
              </a:cxn>
              <a:cxn ang="0">
                <a:pos x="connsiteX36142" y="connsiteY36142"/>
              </a:cxn>
              <a:cxn ang="0">
                <a:pos x="connsiteX36143" y="connsiteY36143"/>
              </a:cxn>
              <a:cxn ang="0">
                <a:pos x="connsiteX36144" y="connsiteY36144"/>
              </a:cxn>
              <a:cxn ang="0">
                <a:pos x="connsiteX36145" y="connsiteY36145"/>
              </a:cxn>
              <a:cxn ang="0">
                <a:pos x="connsiteX36146" y="connsiteY36146"/>
              </a:cxn>
              <a:cxn ang="0">
                <a:pos x="connsiteX36147" y="connsiteY36147"/>
              </a:cxn>
              <a:cxn ang="0">
                <a:pos x="connsiteX36148" y="connsiteY36148"/>
              </a:cxn>
              <a:cxn ang="0">
                <a:pos x="connsiteX36149" y="connsiteY36149"/>
              </a:cxn>
              <a:cxn ang="0">
                <a:pos x="connsiteX36150" y="connsiteY36150"/>
              </a:cxn>
              <a:cxn ang="0">
                <a:pos x="connsiteX36151" y="connsiteY36151"/>
              </a:cxn>
              <a:cxn ang="0">
                <a:pos x="connsiteX36152" y="connsiteY36152"/>
              </a:cxn>
              <a:cxn ang="0">
                <a:pos x="connsiteX36153" y="connsiteY36153"/>
              </a:cxn>
              <a:cxn ang="0">
                <a:pos x="connsiteX36154" y="connsiteY36154"/>
              </a:cxn>
              <a:cxn ang="0">
                <a:pos x="connsiteX36155" y="connsiteY36155"/>
              </a:cxn>
              <a:cxn ang="0">
                <a:pos x="connsiteX36156" y="connsiteY36156"/>
              </a:cxn>
              <a:cxn ang="0">
                <a:pos x="connsiteX36157" y="connsiteY36157"/>
              </a:cxn>
              <a:cxn ang="0">
                <a:pos x="connsiteX36158" y="connsiteY36158"/>
              </a:cxn>
              <a:cxn ang="0">
                <a:pos x="connsiteX36159" y="connsiteY36159"/>
              </a:cxn>
              <a:cxn ang="0">
                <a:pos x="connsiteX36160" y="connsiteY36160"/>
              </a:cxn>
              <a:cxn ang="0">
                <a:pos x="connsiteX36161" y="connsiteY36161"/>
              </a:cxn>
              <a:cxn ang="0">
                <a:pos x="connsiteX36162" y="connsiteY36162"/>
              </a:cxn>
              <a:cxn ang="0">
                <a:pos x="connsiteX36163" y="connsiteY36163"/>
              </a:cxn>
              <a:cxn ang="0">
                <a:pos x="connsiteX36164" y="connsiteY36164"/>
              </a:cxn>
              <a:cxn ang="0">
                <a:pos x="connsiteX36165" y="connsiteY36165"/>
              </a:cxn>
              <a:cxn ang="0">
                <a:pos x="connsiteX36166" y="connsiteY36166"/>
              </a:cxn>
              <a:cxn ang="0">
                <a:pos x="connsiteX36167" y="connsiteY36167"/>
              </a:cxn>
              <a:cxn ang="0">
                <a:pos x="connsiteX36168" y="connsiteY36168"/>
              </a:cxn>
              <a:cxn ang="0">
                <a:pos x="connsiteX36169" y="connsiteY36169"/>
              </a:cxn>
              <a:cxn ang="0">
                <a:pos x="connsiteX36170" y="connsiteY36170"/>
              </a:cxn>
              <a:cxn ang="0">
                <a:pos x="connsiteX36171" y="connsiteY36171"/>
              </a:cxn>
              <a:cxn ang="0">
                <a:pos x="connsiteX36172" y="connsiteY36172"/>
              </a:cxn>
              <a:cxn ang="0">
                <a:pos x="connsiteX36173" y="connsiteY36173"/>
              </a:cxn>
              <a:cxn ang="0">
                <a:pos x="connsiteX36174" y="connsiteY36174"/>
              </a:cxn>
              <a:cxn ang="0">
                <a:pos x="connsiteX36175" y="connsiteY36175"/>
              </a:cxn>
              <a:cxn ang="0">
                <a:pos x="connsiteX36176" y="connsiteY36176"/>
              </a:cxn>
              <a:cxn ang="0">
                <a:pos x="connsiteX36177" y="connsiteY36177"/>
              </a:cxn>
              <a:cxn ang="0">
                <a:pos x="connsiteX36178" y="connsiteY36178"/>
              </a:cxn>
              <a:cxn ang="0">
                <a:pos x="connsiteX36179" y="connsiteY36179"/>
              </a:cxn>
              <a:cxn ang="0">
                <a:pos x="connsiteX36180" y="connsiteY36180"/>
              </a:cxn>
              <a:cxn ang="0">
                <a:pos x="connsiteX36181" y="connsiteY36181"/>
              </a:cxn>
              <a:cxn ang="0">
                <a:pos x="connsiteX36182" y="connsiteY36182"/>
              </a:cxn>
              <a:cxn ang="0">
                <a:pos x="connsiteX36183" y="connsiteY36183"/>
              </a:cxn>
              <a:cxn ang="0">
                <a:pos x="connsiteX36184" y="connsiteY36184"/>
              </a:cxn>
              <a:cxn ang="0">
                <a:pos x="connsiteX36185" y="connsiteY36185"/>
              </a:cxn>
              <a:cxn ang="0">
                <a:pos x="connsiteX36186" y="connsiteY36186"/>
              </a:cxn>
              <a:cxn ang="0">
                <a:pos x="connsiteX36187" y="connsiteY36187"/>
              </a:cxn>
              <a:cxn ang="0">
                <a:pos x="connsiteX36188" y="connsiteY36188"/>
              </a:cxn>
              <a:cxn ang="0">
                <a:pos x="connsiteX36189" y="connsiteY36189"/>
              </a:cxn>
              <a:cxn ang="0">
                <a:pos x="connsiteX36190" y="connsiteY36190"/>
              </a:cxn>
              <a:cxn ang="0">
                <a:pos x="connsiteX36191" y="connsiteY36191"/>
              </a:cxn>
              <a:cxn ang="0">
                <a:pos x="connsiteX36192" y="connsiteY36192"/>
              </a:cxn>
              <a:cxn ang="0">
                <a:pos x="connsiteX36193" y="connsiteY36193"/>
              </a:cxn>
              <a:cxn ang="0">
                <a:pos x="connsiteX36194" y="connsiteY36194"/>
              </a:cxn>
              <a:cxn ang="0">
                <a:pos x="connsiteX36195" y="connsiteY36195"/>
              </a:cxn>
              <a:cxn ang="0">
                <a:pos x="connsiteX36196" y="connsiteY36196"/>
              </a:cxn>
              <a:cxn ang="0">
                <a:pos x="connsiteX36197" y="connsiteY36197"/>
              </a:cxn>
              <a:cxn ang="0">
                <a:pos x="connsiteX36198" y="connsiteY36198"/>
              </a:cxn>
              <a:cxn ang="0">
                <a:pos x="connsiteX36199" y="connsiteY36199"/>
              </a:cxn>
              <a:cxn ang="0">
                <a:pos x="connsiteX36200" y="connsiteY36200"/>
              </a:cxn>
              <a:cxn ang="0">
                <a:pos x="connsiteX36201" y="connsiteY36201"/>
              </a:cxn>
              <a:cxn ang="0">
                <a:pos x="connsiteX36202" y="connsiteY36202"/>
              </a:cxn>
              <a:cxn ang="0">
                <a:pos x="connsiteX36203" y="connsiteY36203"/>
              </a:cxn>
              <a:cxn ang="0">
                <a:pos x="connsiteX36204" y="connsiteY36204"/>
              </a:cxn>
              <a:cxn ang="0">
                <a:pos x="connsiteX36205" y="connsiteY36205"/>
              </a:cxn>
              <a:cxn ang="0">
                <a:pos x="connsiteX36206" y="connsiteY36206"/>
              </a:cxn>
              <a:cxn ang="0">
                <a:pos x="connsiteX36207" y="connsiteY36207"/>
              </a:cxn>
              <a:cxn ang="0">
                <a:pos x="connsiteX36208" y="connsiteY36208"/>
              </a:cxn>
              <a:cxn ang="0">
                <a:pos x="connsiteX36209" y="connsiteY36209"/>
              </a:cxn>
              <a:cxn ang="0">
                <a:pos x="connsiteX36210" y="connsiteY36210"/>
              </a:cxn>
              <a:cxn ang="0">
                <a:pos x="connsiteX36211" y="connsiteY36211"/>
              </a:cxn>
              <a:cxn ang="0">
                <a:pos x="connsiteX36212" y="connsiteY36212"/>
              </a:cxn>
              <a:cxn ang="0">
                <a:pos x="connsiteX36213" y="connsiteY36213"/>
              </a:cxn>
              <a:cxn ang="0">
                <a:pos x="connsiteX36214" y="connsiteY36214"/>
              </a:cxn>
              <a:cxn ang="0">
                <a:pos x="connsiteX36215" y="connsiteY36215"/>
              </a:cxn>
              <a:cxn ang="0">
                <a:pos x="connsiteX36216" y="connsiteY36216"/>
              </a:cxn>
              <a:cxn ang="0">
                <a:pos x="connsiteX36217" y="connsiteY36217"/>
              </a:cxn>
              <a:cxn ang="0">
                <a:pos x="connsiteX36218" y="connsiteY36218"/>
              </a:cxn>
              <a:cxn ang="0">
                <a:pos x="connsiteX36219" y="connsiteY36219"/>
              </a:cxn>
              <a:cxn ang="0">
                <a:pos x="connsiteX36220" y="connsiteY36220"/>
              </a:cxn>
              <a:cxn ang="0">
                <a:pos x="connsiteX36221" y="connsiteY36221"/>
              </a:cxn>
              <a:cxn ang="0">
                <a:pos x="connsiteX36222" y="connsiteY36222"/>
              </a:cxn>
              <a:cxn ang="0">
                <a:pos x="connsiteX36223" y="connsiteY36223"/>
              </a:cxn>
              <a:cxn ang="0">
                <a:pos x="connsiteX36224" y="connsiteY36224"/>
              </a:cxn>
              <a:cxn ang="0">
                <a:pos x="connsiteX36225" y="connsiteY36225"/>
              </a:cxn>
              <a:cxn ang="0">
                <a:pos x="connsiteX36226" y="connsiteY36226"/>
              </a:cxn>
              <a:cxn ang="0">
                <a:pos x="connsiteX36227" y="connsiteY36227"/>
              </a:cxn>
              <a:cxn ang="0">
                <a:pos x="connsiteX36228" y="connsiteY36228"/>
              </a:cxn>
              <a:cxn ang="0">
                <a:pos x="connsiteX36229" y="connsiteY36229"/>
              </a:cxn>
              <a:cxn ang="0">
                <a:pos x="connsiteX36230" y="connsiteY36230"/>
              </a:cxn>
              <a:cxn ang="0">
                <a:pos x="connsiteX36231" y="connsiteY36231"/>
              </a:cxn>
              <a:cxn ang="0">
                <a:pos x="connsiteX36232" y="connsiteY36232"/>
              </a:cxn>
              <a:cxn ang="0">
                <a:pos x="connsiteX36233" y="connsiteY36233"/>
              </a:cxn>
              <a:cxn ang="0">
                <a:pos x="connsiteX36234" y="connsiteY36234"/>
              </a:cxn>
              <a:cxn ang="0">
                <a:pos x="connsiteX36235" y="connsiteY36235"/>
              </a:cxn>
              <a:cxn ang="0">
                <a:pos x="connsiteX36236" y="connsiteY36236"/>
              </a:cxn>
              <a:cxn ang="0">
                <a:pos x="connsiteX36237" y="connsiteY36237"/>
              </a:cxn>
              <a:cxn ang="0">
                <a:pos x="connsiteX36238" y="connsiteY36238"/>
              </a:cxn>
              <a:cxn ang="0">
                <a:pos x="connsiteX36239" y="connsiteY36239"/>
              </a:cxn>
              <a:cxn ang="0">
                <a:pos x="connsiteX36240" y="connsiteY36240"/>
              </a:cxn>
              <a:cxn ang="0">
                <a:pos x="connsiteX36241" y="connsiteY36241"/>
              </a:cxn>
              <a:cxn ang="0">
                <a:pos x="connsiteX36242" y="connsiteY36242"/>
              </a:cxn>
              <a:cxn ang="0">
                <a:pos x="connsiteX36243" y="connsiteY36243"/>
              </a:cxn>
              <a:cxn ang="0">
                <a:pos x="connsiteX36244" y="connsiteY36244"/>
              </a:cxn>
              <a:cxn ang="0">
                <a:pos x="connsiteX36245" y="connsiteY36245"/>
              </a:cxn>
              <a:cxn ang="0">
                <a:pos x="connsiteX36246" y="connsiteY36246"/>
              </a:cxn>
              <a:cxn ang="0">
                <a:pos x="connsiteX36247" y="connsiteY36247"/>
              </a:cxn>
              <a:cxn ang="0">
                <a:pos x="connsiteX36248" y="connsiteY36248"/>
              </a:cxn>
              <a:cxn ang="0">
                <a:pos x="connsiteX36249" y="connsiteY36249"/>
              </a:cxn>
              <a:cxn ang="0">
                <a:pos x="connsiteX36250" y="connsiteY36250"/>
              </a:cxn>
              <a:cxn ang="0">
                <a:pos x="connsiteX36251" y="connsiteY36251"/>
              </a:cxn>
              <a:cxn ang="0">
                <a:pos x="connsiteX36252" y="connsiteY36252"/>
              </a:cxn>
              <a:cxn ang="0">
                <a:pos x="connsiteX36253" y="connsiteY36253"/>
              </a:cxn>
              <a:cxn ang="0">
                <a:pos x="connsiteX36254" y="connsiteY36254"/>
              </a:cxn>
              <a:cxn ang="0">
                <a:pos x="connsiteX36255" y="connsiteY36255"/>
              </a:cxn>
              <a:cxn ang="0">
                <a:pos x="connsiteX36256" y="connsiteY36256"/>
              </a:cxn>
              <a:cxn ang="0">
                <a:pos x="connsiteX36257" y="connsiteY36257"/>
              </a:cxn>
              <a:cxn ang="0">
                <a:pos x="connsiteX36258" y="connsiteY36258"/>
              </a:cxn>
              <a:cxn ang="0">
                <a:pos x="connsiteX36259" y="connsiteY36259"/>
              </a:cxn>
              <a:cxn ang="0">
                <a:pos x="connsiteX36260" y="connsiteY36260"/>
              </a:cxn>
              <a:cxn ang="0">
                <a:pos x="connsiteX36261" y="connsiteY36261"/>
              </a:cxn>
              <a:cxn ang="0">
                <a:pos x="connsiteX36262" y="connsiteY36262"/>
              </a:cxn>
              <a:cxn ang="0">
                <a:pos x="connsiteX36263" y="connsiteY36263"/>
              </a:cxn>
              <a:cxn ang="0">
                <a:pos x="connsiteX36264" y="connsiteY36264"/>
              </a:cxn>
              <a:cxn ang="0">
                <a:pos x="connsiteX36265" y="connsiteY36265"/>
              </a:cxn>
              <a:cxn ang="0">
                <a:pos x="connsiteX36266" y="connsiteY36266"/>
              </a:cxn>
              <a:cxn ang="0">
                <a:pos x="connsiteX36267" y="connsiteY36267"/>
              </a:cxn>
              <a:cxn ang="0">
                <a:pos x="connsiteX36268" y="connsiteY36268"/>
              </a:cxn>
              <a:cxn ang="0">
                <a:pos x="connsiteX36269" y="connsiteY36269"/>
              </a:cxn>
              <a:cxn ang="0">
                <a:pos x="connsiteX36270" y="connsiteY36270"/>
              </a:cxn>
              <a:cxn ang="0">
                <a:pos x="connsiteX36271" y="connsiteY36271"/>
              </a:cxn>
              <a:cxn ang="0">
                <a:pos x="connsiteX36272" y="connsiteY36272"/>
              </a:cxn>
              <a:cxn ang="0">
                <a:pos x="connsiteX36273" y="connsiteY36273"/>
              </a:cxn>
              <a:cxn ang="0">
                <a:pos x="connsiteX36274" y="connsiteY36274"/>
              </a:cxn>
              <a:cxn ang="0">
                <a:pos x="connsiteX36275" y="connsiteY36275"/>
              </a:cxn>
              <a:cxn ang="0">
                <a:pos x="connsiteX36276" y="connsiteY36276"/>
              </a:cxn>
              <a:cxn ang="0">
                <a:pos x="connsiteX36277" y="connsiteY36277"/>
              </a:cxn>
              <a:cxn ang="0">
                <a:pos x="connsiteX36278" y="connsiteY36278"/>
              </a:cxn>
              <a:cxn ang="0">
                <a:pos x="connsiteX36279" y="connsiteY36279"/>
              </a:cxn>
              <a:cxn ang="0">
                <a:pos x="connsiteX36280" y="connsiteY36280"/>
              </a:cxn>
              <a:cxn ang="0">
                <a:pos x="connsiteX36281" y="connsiteY36281"/>
              </a:cxn>
              <a:cxn ang="0">
                <a:pos x="connsiteX36282" y="connsiteY36282"/>
              </a:cxn>
              <a:cxn ang="0">
                <a:pos x="connsiteX36283" y="connsiteY36283"/>
              </a:cxn>
              <a:cxn ang="0">
                <a:pos x="connsiteX36284" y="connsiteY36284"/>
              </a:cxn>
              <a:cxn ang="0">
                <a:pos x="connsiteX36285" y="connsiteY36285"/>
              </a:cxn>
              <a:cxn ang="0">
                <a:pos x="connsiteX36286" y="connsiteY36286"/>
              </a:cxn>
              <a:cxn ang="0">
                <a:pos x="connsiteX36287" y="connsiteY36287"/>
              </a:cxn>
              <a:cxn ang="0">
                <a:pos x="connsiteX36288" y="connsiteY36288"/>
              </a:cxn>
              <a:cxn ang="0">
                <a:pos x="connsiteX36289" y="connsiteY36289"/>
              </a:cxn>
              <a:cxn ang="0">
                <a:pos x="connsiteX36290" y="connsiteY36290"/>
              </a:cxn>
              <a:cxn ang="0">
                <a:pos x="connsiteX36291" y="connsiteY36291"/>
              </a:cxn>
              <a:cxn ang="0">
                <a:pos x="connsiteX36292" y="connsiteY36292"/>
              </a:cxn>
              <a:cxn ang="0">
                <a:pos x="connsiteX36293" y="connsiteY36293"/>
              </a:cxn>
              <a:cxn ang="0">
                <a:pos x="connsiteX36294" y="connsiteY36294"/>
              </a:cxn>
              <a:cxn ang="0">
                <a:pos x="connsiteX36295" y="connsiteY36295"/>
              </a:cxn>
              <a:cxn ang="0">
                <a:pos x="connsiteX36296" y="connsiteY36296"/>
              </a:cxn>
              <a:cxn ang="0">
                <a:pos x="connsiteX36297" y="connsiteY36297"/>
              </a:cxn>
              <a:cxn ang="0">
                <a:pos x="connsiteX36298" y="connsiteY36298"/>
              </a:cxn>
              <a:cxn ang="0">
                <a:pos x="connsiteX36299" y="connsiteY36299"/>
              </a:cxn>
              <a:cxn ang="0">
                <a:pos x="connsiteX36300" y="connsiteY36300"/>
              </a:cxn>
              <a:cxn ang="0">
                <a:pos x="connsiteX36301" y="connsiteY36301"/>
              </a:cxn>
              <a:cxn ang="0">
                <a:pos x="connsiteX36302" y="connsiteY36302"/>
              </a:cxn>
              <a:cxn ang="0">
                <a:pos x="connsiteX36303" y="connsiteY36303"/>
              </a:cxn>
              <a:cxn ang="0">
                <a:pos x="connsiteX36304" y="connsiteY36304"/>
              </a:cxn>
              <a:cxn ang="0">
                <a:pos x="connsiteX36305" y="connsiteY36305"/>
              </a:cxn>
              <a:cxn ang="0">
                <a:pos x="connsiteX36306" y="connsiteY36306"/>
              </a:cxn>
              <a:cxn ang="0">
                <a:pos x="connsiteX36307" y="connsiteY36307"/>
              </a:cxn>
              <a:cxn ang="0">
                <a:pos x="connsiteX36308" y="connsiteY36308"/>
              </a:cxn>
              <a:cxn ang="0">
                <a:pos x="connsiteX36309" y="connsiteY36309"/>
              </a:cxn>
              <a:cxn ang="0">
                <a:pos x="connsiteX36310" y="connsiteY36310"/>
              </a:cxn>
              <a:cxn ang="0">
                <a:pos x="connsiteX36311" y="connsiteY36311"/>
              </a:cxn>
              <a:cxn ang="0">
                <a:pos x="connsiteX36312" y="connsiteY36312"/>
              </a:cxn>
              <a:cxn ang="0">
                <a:pos x="connsiteX36313" y="connsiteY36313"/>
              </a:cxn>
              <a:cxn ang="0">
                <a:pos x="connsiteX36314" y="connsiteY36314"/>
              </a:cxn>
              <a:cxn ang="0">
                <a:pos x="connsiteX36315" y="connsiteY36315"/>
              </a:cxn>
              <a:cxn ang="0">
                <a:pos x="connsiteX36316" y="connsiteY36316"/>
              </a:cxn>
              <a:cxn ang="0">
                <a:pos x="connsiteX36317" y="connsiteY36317"/>
              </a:cxn>
              <a:cxn ang="0">
                <a:pos x="connsiteX36318" y="connsiteY36318"/>
              </a:cxn>
              <a:cxn ang="0">
                <a:pos x="connsiteX36319" y="connsiteY36319"/>
              </a:cxn>
              <a:cxn ang="0">
                <a:pos x="connsiteX36320" y="connsiteY36320"/>
              </a:cxn>
              <a:cxn ang="0">
                <a:pos x="connsiteX36321" y="connsiteY36321"/>
              </a:cxn>
              <a:cxn ang="0">
                <a:pos x="connsiteX36322" y="connsiteY36322"/>
              </a:cxn>
              <a:cxn ang="0">
                <a:pos x="connsiteX36323" y="connsiteY36323"/>
              </a:cxn>
              <a:cxn ang="0">
                <a:pos x="connsiteX36324" y="connsiteY36324"/>
              </a:cxn>
              <a:cxn ang="0">
                <a:pos x="connsiteX36325" y="connsiteY36325"/>
              </a:cxn>
              <a:cxn ang="0">
                <a:pos x="connsiteX36326" y="connsiteY36326"/>
              </a:cxn>
              <a:cxn ang="0">
                <a:pos x="connsiteX36327" y="connsiteY36327"/>
              </a:cxn>
              <a:cxn ang="0">
                <a:pos x="connsiteX36328" y="connsiteY36328"/>
              </a:cxn>
              <a:cxn ang="0">
                <a:pos x="connsiteX36329" y="connsiteY36329"/>
              </a:cxn>
              <a:cxn ang="0">
                <a:pos x="connsiteX36330" y="connsiteY36330"/>
              </a:cxn>
              <a:cxn ang="0">
                <a:pos x="connsiteX36331" y="connsiteY36331"/>
              </a:cxn>
              <a:cxn ang="0">
                <a:pos x="connsiteX36332" y="connsiteY36332"/>
              </a:cxn>
              <a:cxn ang="0">
                <a:pos x="connsiteX36333" y="connsiteY36333"/>
              </a:cxn>
              <a:cxn ang="0">
                <a:pos x="connsiteX36334" y="connsiteY36334"/>
              </a:cxn>
              <a:cxn ang="0">
                <a:pos x="connsiteX36335" y="connsiteY36335"/>
              </a:cxn>
              <a:cxn ang="0">
                <a:pos x="connsiteX36336" y="connsiteY36336"/>
              </a:cxn>
              <a:cxn ang="0">
                <a:pos x="connsiteX36337" y="connsiteY36337"/>
              </a:cxn>
              <a:cxn ang="0">
                <a:pos x="connsiteX36338" y="connsiteY36338"/>
              </a:cxn>
              <a:cxn ang="0">
                <a:pos x="connsiteX36339" y="connsiteY36339"/>
              </a:cxn>
              <a:cxn ang="0">
                <a:pos x="connsiteX36340" y="connsiteY36340"/>
              </a:cxn>
              <a:cxn ang="0">
                <a:pos x="connsiteX36341" y="connsiteY36341"/>
              </a:cxn>
              <a:cxn ang="0">
                <a:pos x="connsiteX36342" y="connsiteY36342"/>
              </a:cxn>
              <a:cxn ang="0">
                <a:pos x="connsiteX36343" y="connsiteY36343"/>
              </a:cxn>
              <a:cxn ang="0">
                <a:pos x="connsiteX36344" y="connsiteY36344"/>
              </a:cxn>
              <a:cxn ang="0">
                <a:pos x="connsiteX36345" y="connsiteY36345"/>
              </a:cxn>
              <a:cxn ang="0">
                <a:pos x="connsiteX36346" y="connsiteY36346"/>
              </a:cxn>
              <a:cxn ang="0">
                <a:pos x="connsiteX36347" y="connsiteY36347"/>
              </a:cxn>
              <a:cxn ang="0">
                <a:pos x="connsiteX36348" y="connsiteY36348"/>
              </a:cxn>
              <a:cxn ang="0">
                <a:pos x="connsiteX36349" y="connsiteY36349"/>
              </a:cxn>
              <a:cxn ang="0">
                <a:pos x="connsiteX36350" y="connsiteY36350"/>
              </a:cxn>
              <a:cxn ang="0">
                <a:pos x="connsiteX36351" y="connsiteY36351"/>
              </a:cxn>
              <a:cxn ang="0">
                <a:pos x="connsiteX36352" y="connsiteY36352"/>
              </a:cxn>
              <a:cxn ang="0">
                <a:pos x="connsiteX36353" y="connsiteY36353"/>
              </a:cxn>
              <a:cxn ang="0">
                <a:pos x="connsiteX36354" y="connsiteY36354"/>
              </a:cxn>
              <a:cxn ang="0">
                <a:pos x="connsiteX36355" y="connsiteY36355"/>
              </a:cxn>
              <a:cxn ang="0">
                <a:pos x="connsiteX36356" y="connsiteY36356"/>
              </a:cxn>
              <a:cxn ang="0">
                <a:pos x="connsiteX36357" y="connsiteY36357"/>
              </a:cxn>
              <a:cxn ang="0">
                <a:pos x="connsiteX36358" y="connsiteY36358"/>
              </a:cxn>
              <a:cxn ang="0">
                <a:pos x="connsiteX36359" y="connsiteY36359"/>
              </a:cxn>
              <a:cxn ang="0">
                <a:pos x="connsiteX36360" y="connsiteY36360"/>
              </a:cxn>
              <a:cxn ang="0">
                <a:pos x="connsiteX36361" y="connsiteY36361"/>
              </a:cxn>
              <a:cxn ang="0">
                <a:pos x="connsiteX36362" y="connsiteY36362"/>
              </a:cxn>
              <a:cxn ang="0">
                <a:pos x="connsiteX36363" y="connsiteY36363"/>
              </a:cxn>
              <a:cxn ang="0">
                <a:pos x="connsiteX36364" y="connsiteY36364"/>
              </a:cxn>
              <a:cxn ang="0">
                <a:pos x="connsiteX36365" y="connsiteY36365"/>
              </a:cxn>
              <a:cxn ang="0">
                <a:pos x="connsiteX36366" y="connsiteY36366"/>
              </a:cxn>
              <a:cxn ang="0">
                <a:pos x="connsiteX36367" y="connsiteY36367"/>
              </a:cxn>
              <a:cxn ang="0">
                <a:pos x="connsiteX36368" y="connsiteY36368"/>
              </a:cxn>
              <a:cxn ang="0">
                <a:pos x="connsiteX36369" y="connsiteY36369"/>
              </a:cxn>
              <a:cxn ang="0">
                <a:pos x="connsiteX36370" y="connsiteY36370"/>
              </a:cxn>
              <a:cxn ang="0">
                <a:pos x="connsiteX36371" y="connsiteY36371"/>
              </a:cxn>
              <a:cxn ang="0">
                <a:pos x="connsiteX36372" y="connsiteY36372"/>
              </a:cxn>
              <a:cxn ang="0">
                <a:pos x="connsiteX36373" y="connsiteY36373"/>
              </a:cxn>
              <a:cxn ang="0">
                <a:pos x="connsiteX36374" y="connsiteY36374"/>
              </a:cxn>
              <a:cxn ang="0">
                <a:pos x="connsiteX36375" y="connsiteY36375"/>
              </a:cxn>
              <a:cxn ang="0">
                <a:pos x="connsiteX36376" y="connsiteY36376"/>
              </a:cxn>
              <a:cxn ang="0">
                <a:pos x="connsiteX36377" y="connsiteY36377"/>
              </a:cxn>
              <a:cxn ang="0">
                <a:pos x="connsiteX36378" y="connsiteY36378"/>
              </a:cxn>
              <a:cxn ang="0">
                <a:pos x="connsiteX36379" y="connsiteY36379"/>
              </a:cxn>
              <a:cxn ang="0">
                <a:pos x="connsiteX36380" y="connsiteY36380"/>
              </a:cxn>
              <a:cxn ang="0">
                <a:pos x="connsiteX36381" y="connsiteY36381"/>
              </a:cxn>
              <a:cxn ang="0">
                <a:pos x="connsiteX36382" y="connsiteY36382"/>
              </a:cxn>
              <a:cxn ang="0">
                <a:pos x="connsiteX36383" y="connsiteY36383"/>
              </a:cxn>
              <a:cxn ang="0">
                <a:pos x="connsiteX36384" y="connsiteY36384"/>
              </a:cxn>
              <a:cxn ang="0">
                <a:pos x="connsiteX36385" y="connsiteY36385"/>
              </a:cxn>
              <a:cxn ang="0">
                <a:pos x="connsiteX36386" y="connsiteY36386"/>
              </a:cxn>
              <a:cxn ang="0">
                <a:pos x="connsiteX36387" y="connsiteY36387"/>
              </a:cxn>
              <a:cxn ang="0">
                <a:pos x="connsiteX36388" y="connsiteY36388"/>
              </a:cxn>
              <a:cxn ang="0">
                <a:pos x="connsiteX36389" y="connsiteY36389"/>
              </a:cxn>
              <a:cxn ang="0">
                <a:pos x="connsiteX36390" y="connsiteY36390"/>
              </a:cxn>
              <a:cxn ang="0">
                <a:pos x="connsiteX36391" y="connsiteY36391"/>
              </a:cxn>
              <a:cxn ang="0">
                <a:pos x="connsiteX36392" y="connsiteY36392"/>
              </a:cxn>
              <a:cxn ang="0">
                <a:pos x="connsiteX36393" y="connsiteY36393"/>
              </a:cxn>
              <a:cxn ang="0">
                <a:pos x="connsiteX36394" y="connsiteY36394"/>
              </a:cxn>
              <a:cxn ang="0">
                <a:pos x="connsiteX36395" y="connsiteY36395"/>
              </a:cxn>
              <a:cxn ang="0">
                <a:pos x="connsiteX36396" y="connsiteY36396"/>
              </a:cxn>
              <a:cxn ang="0">
                <a:pos x="connsiteX36397" y="connsiteY36397"/>
              </a:cxn>
              <a:cxn ang="0">
                <a:pos x="connsiteX36398" y="connsiteY36398"/>
              </a:cxn>
              <a:cxn ang="0">
                <a:pos x="connsiteX36399" y="connsiteY36399"/>
              </a:cxn>
              <a:cxn ang="0">
                <a:pos x="connsiteX36400" y="connsiteY36400"/>
              </a:cxn>
              <a:cxn ang="0">
                <a:pos x="connsiteX36401" y="connsiteY36401"/>
              </a:cxn>
              <a:cxn ang="0">
                <a:pos x="connsiteX36402" y="connsiteY36402"/>
              </a:cxn>
              <a:cxn ang="0">
                <a:pos x="connsiteX36403" y="connsiteY36403"/>
              </a:cxn>
              <a:cxn ang="0">
                <a:pos x="connsiteX36404" y="connsiteY36404"/>
              </a:cxn>
              <a:cxn ang="0">
                <a:pos x="connsiteX36405" y="connsiteY36405"/>
              </a:cxn>
              <a:cxn ang="0">
                <a:pos x="connsiteX36406" y="connsiteY36406"/>
              </a:cxn>
              <a:cxn ang="0">
                <a:pos x="connsiteX36407" y="connsiteY36407"/>
              </a:cxn>
              <a:cxn ang="0">
                <a:pos x="connsiteX36408" y="connsiteY36408"/>
              </a:cxn>
              <a:cxn ang="0">
                <a:pos x="connsiteX36409" y="connsiteY36409"/>
              </a:cxn>
              <a:cxn ang="0">
                <a:pos x="connsiteX36410" y="connsiteY36410"/>
              </a:cxn>
              <a:cxn ang="0">
                <a:pos x="connsiteX36411" y="connsiteY36411"/>
              </a:cxn>
              <a:cxn ang="0">
                <a:pos x="connsiteX36412" y="connsiteY36412"/>
              </a:cxn>
              <a:cxn ang="0">
                <a:pos x="connsiteX36413" y="connsiteY36413"/>
              </a:cxn>
              <a:cxn ang="0">
                <a:pos x="connsiteX36414" y="connsiteY36414"/>
              </a:cxn>
              <a:cxn ang="0">
                <a:pos x="connsiteX36415" y="connsiteY36415"/>
              </a:cxn>
              <a:cxn ang="0">
                <a:pos x="connsiteX36416" y="connsiteY36416"/>
              </a:cxn>
              <a:cxn ang="0">
                <a:pos x="connsiteX36417" y="connsiteY36417"/>
              </a:cxn>
              <a:cxn ang="0">
                <a:pos x="connsiteX36418" y="connsiteY36418"/>
              </a:cxn>
              <a:cxn ang="0">
                <a:pos x="connsiteX36419" y="connsiteY36419"/>
              </a:cxn>
              <a:cxn ang="0">
                <a:pos x="connsiteX36420" y="connsiteY36420"/>
              </a:cxn>
              <a:cxn ang="0">
                <a:pos x="connsiteX36421" y="connsiteY36421"/>
              </a:cxn>
              <a:cxn ang="0">
                <a:pos x="connsiteX36422" y="connsiteY36422"/>
              </a:cxn>
              <a:cxn ang="0">
                <a:pos x="connsiteX36423" y="connsiteY36423"/>
              </a:cxn>
              <a:cxn ang="0">
                <a:pos x="connsiteX36424" y="connsiteY36424"/>
              </a:cxn>
              <a:cxn ang="0">
                <a:pos x="connsiteX36425" y="connsiteY36425"/>
              </a:cxn>
              <a:cxn ang="0">
                <a:pos x="connsiteX36426" y="connsiteY36426"/>
              </a:cxn>
              <a:cxn ang="0">
                <a:pos x="connsiteX36427" y="connsiteY36427"/>
              </a:cxn>
              <a:cxn ang="0">
                <a:pos x="connsiteX36428" y="connsiteY36428"/>
              </a:cxn>
              <a:cxn ang="0">
                <a:pos x="connsiteX36429" y="connsiteY36429"/>
              </a:cxn>
              <a:cxn ang="0">
                <a:pos x="connsiteX36430" y="connsiteY36430"/>
              </a:cxn>
              <a:cxn ang="0">
                <a:pos x="connsiteX36431" y="connsiteY36431"/>
              </a:cxn>
              <a:cxn ang="0">
                <a:pos x="connsiteX36432" y="connsiteY36432"/>
              </a:cxn>
              <a:cxn ang="0">
                <a:pos x="connsiteX36433" y="connsiteY36433"/>
              </a:cxn>
              <a:cxn ang="0">
                <a:pos x="connsiteX36434" y="connsiteY36434"/>
              </a:cxn>
              <a:cxn ang="0">
                <a:pos x="connsiteX36435" y="connsiteY36435"/>
              </a:cxn>
              <a:cxn ang="0">
                <a:pos x="connsiteX36436" y="connsiteY36436"/>
              </a:cxn>
              <a:cxn ang="0">
                <a:pos x="connsiteX36437" y="connsiteY36437"/>
              </a:cxn>
              <a:cxn ang="0">
                <a:pos x="connsiteX36438" y="connsiteY36438"/>
              </a:cxn>
              <a:cxn ang="0">
                <a:pos x="connsiteX36439" y="connsiteY36439"/>
              </a:cxn>
              <a:cxn ang="0">
                <a:pos x="connsiteX36440" y="connsiteY36440"/>
              </a:cxn>
              <a:cxn ang="0">
                <a:pos x="connsiteX36441" y="connsiteY36441"/>
              </a:cxn>
              <a:cxn ang="0">
                <a:pos x="connsiteX36442" y="connsiteY36442"/>
              </a:cxn>
              <a:cxn ang="0">
                <a:pos x="connsiteX36443" y="connsiteY36443"/>
              </a:cxn>
              <a:cxn ang="0">
                <a:pos x="connsiteX36444" y="connsiteY36444"/>
              </a:cxn>
              <a:cxn ang="0">
                <a:pos x="connsiteX36445" y="connsiteY36445"/>
              </a:cxn>
              <a:cxn ang="0">
                <a:pos x="connsiteX36446" y="connsiteY36446"/>
              </a:cxn>
              <a:cxn ang="0">
                <a:pos x="connsiteX36447" y="connsiteY36447"/>
              </a:cxn>
              <a:cxn ang="0">
                <a:pos x="connsiteX36448" y="connsiteY36448"/>
              </a:cxn>
              <a:cxn ang="0">
                <a:pos x="connsiteX36449" y="connsiteY36449"/>
              </a:cxn>
              <a:cxn ang="0">
                <a:pos x="connsiteX36450" y="connsiteY36450"/>
              </a:cxn>
              <a:cxn ang="0">
                <a:pos x="connsiteX36451" y="connsiteY36451"/>
              </a:cxn>
              <a:cxn ang="0">
                <a:pos x="connsiteX36452" y="connsiteY36452"/>
              </a:cxn>
              <a:cxn ang="0">
                <a:pos x="connsiteX36453" y="connsiteY36453"/>
              </a:cxn>
              <a:cxn ang="0">
                <a:pos x="connsiteX36454" y="connsiteY36454"/>
              </a:cxn>
              <a:cxn ang="0">
                <a:pos x="connsiteX36455" y="connsiteY36455"/>
              </a:cxn>
              <a:cxn ang="0">
                <a:pos x="connsiteX36456" y="connsiteY36456"/>
              </a:cxn>
              <a:cxn ang="0">
                <a:pos x="connsiteX36457" y="connsiteY36457"/>
              </a:cxn>
              <a:cxn ang="0">
                <a:pos x="connsiteX36458" y="connsiteY36458"/>
              </a:cxn>
              <a:cxn ang="0">
                <a:pos x="connsiteX36459" y="connsiteY36459"/>
              </a:cxn>
              <a:cxn ang="0">
                <a:pos x="connsiteX36460" y="connsiteY36460"/>
              </a:cxn>
              <a:cxn ang="0">
                <a:pos x="connsiteX36461" y="connsiteY36461"/>
              </a:cxn>
              <a:cxn ang="0">
                <a:pos x="connsiteX36462" y="connsiteY36462"/>
              </a:cxn>
              <a:cxn ang="0">
                <a:pos x="connsiteX36463" y="connsiteY36463"/>
              </a:cxn>
              <a:cxn ang="0">
                <a:pos x="connsiteX36464" y="connsiteY36464"/>
              </a:cxn>
              <a:cxn ang="0">
                <a:pos x="connsiteX36465" y="connsiteY36465"/>
              </a:cxn>
              <a:cxn ang="0">
                <a:pos x="connsiteX36466" y="connsiteY36466"/>
              </a:cxn>
              <a:cxn ang="0">
                <a:pos x="connsiteX36467" y="connsiteY36467"/>
              </a:cxn>
              <a:cxn ang="0">
                <a:pos x="connsiteX36468" y="connsiteY36468"/>
              </a:cxn>
              <a:cxn ang="0">
                <a:pos x="connsiteX36469" y="connsiteY36469"/>
              </a:cxn>
              <a:cxn ang="0">
                <a:pos x="connsiteX36470" y="connsiteY36470"/>
              </a:cxn>
              <a:cxn ang="0">
                <a:pos x="connsiteX36471" y="connsiteY36471"/>
              </a:cxn>
              <a:cxn ang="0">
                <a:pos x="connsiteX36472" y="connsiteY36472"/>
              </a:cxn>
              <a:cxn ang="0">
                <a:pos x="connsiteX36473" y="connsiteY36473"/>
              </a:cxn>
              <a:cxn ang="0">
                <a:pos x="connsiteX36474" y="connsiteY36474"/>
              </a:cxn>
              <a:cxn ang="0">
                <a:pos x="connsiteX36475" y="connsiteY36475"/>
              </a:cxn>
              <a:cxn ang="0">
                <a:pos x="connsiteX36476" y="connsiteY36476"/>
              </a:cxn>
              <a:cxn ang="0">
                <a:pos x="connsiteX36477" y="connsiteY36477"/>
              </a:cxn>
              <a:cxn ang="0">
                <a:pos x="connsiteX36478" y="connsiteY36478"/>
              </a:cxn>
              <a:cxn ang="0">
                <a:pos x="connsiteX36479" y="connsiteY36479"/>
              </a:cxn>
              <a:cxn ang="0">
                <a:pos x="connsiteX36480" y="connsiteY36480"/>
              </a:cxn>
              <a:cxn ang="0">
                <a:pos x="connsiteX36481" y="connsiteY36481"/>
              </a:cxn>
              <a:cxn ang="0">
                <a:pos x="connsiteX36482" y="connsiteY36482"/>
              </a:cxn>
              <a:cxn ang="0">
                <a:pos x="connsiteX36483" y="connsiteY36483"/>
              </a:cxn>
              <a:cxn ang="0">
                <a:pos x="connsiteX36484" y="connsiteY36484"/>
              </a:cxn>
              <a:cxn ang="0">
                <a:pos x="connsiteX36485" y="connsiteY36485"/>
              </a:cxn>
              <a:cxn ang="0">
                <a:pos x="connsiteX36486" y="connsiteY36486"/>
              </a:cxn>
              <a:cxn ang="0">
                <a:pos x="connsiteX36487" y="connsiteY36487"/>
              </a:cxn>
              <a:cxn ang="0">
                <a:pos x="connsiteX36488" y="connsiteY36488"/>
              </a:cxn>
              <a:cxn ang="0">
                <a:pos x="connsiteX36489" y="connsiteY36489"/>
              </a:cxn>
              <a:cxn ang="0">
                <a:pos x="connsiteX36490" y="connsiteY36490"/>
              </a:cxn>
              <a:cxn ang="0">
                <a:pos x="connsiteX36491" y="connsiteY36491"/>
              </a:cxn>
              <a:cxn ang="0">
                <a:pos x="connsiteX36492" y="connsiteY36492"/>
              </a:cxn>
              <a:cxn ang="0">
                <a:pos x="connsiteX36493" y="connsiteY36493"/>
              </a:cxn>
              <a:cxn ang="0">
                <a:pos x="connsiteX36494" y="connsiteY36494"/>
              </a:cxn>
              <a:cxn ang="0">
                <a:pos x="connsiteX36495" y="connsiteY36495"/>
              </a:cxn>
              <a:cxn ang="0">
                <a:pos x="connsiteX36496" y="connsiteY36496"/>
              </a:cxn>
              <a:cxn ang="0">
                <a:pos x="connsiteX36497" y="connsiteY36497"/>
              </a:cxn>
              <a:cxn ang="0">
                <a:pos x="connsiteX36498" y="connsiteY36498"/>
              </a:cxn>
              <a:cxn ang="0">
                <a:pos x="connsiteX36499" y="connsiteY36499"/>
              </a:cxn>
              <a:cxn ang="0">
                <a:pos x="connsiteX36500" y="connsiteY36500"/>
              </a:cxn>
              <a:cxn ang="0">
                <a:pos x="connsiteX36501" y="connsiteY36501"/>
              </a:cxn>
              <a:cxn ang="0">
                <a:pos x="connsiteX36502" y="connsiteY36502"/>
              </a:cxn>
              <a:cxn ang="0">
                <a:pos x="connsiteX36503" y="connsiteY36503"/>
              </a:cxn>
              <a:cxn ang="0">
                <a:pos x="connsiteX36504" y="connsiteY36504"/>
              </a:cxn>
              <a:cxn ang="0">
                <a:pos x="connsiteX36505" y="connsiteY36505"/>
              </a:cxn>
              <a:cxn ang="0">
                <a:pos x="connsiteX36506" y="connsiteY36506"/>
              </a:cxn>
              <a:cxn ang="0">
                <a:pos x="connsiteX36507" y="connsiteY36507"/>
              </a:cxn>
              <a:cxn ang="0">
                <a:pos x="connsiteX36508" y="connsiteY36508"/>
              </a:cxn>
              <a:cxn ang="0">
                <a:pos x="connsiteX36509" y="connsiteY36509"/>
              </a:cxn>
              <a:cxn ang="0">
                <a:pos x="connsiteX36510" y="connsiteY36510"/>
              </a:cxn>
              <a:cxn ang="0">
                <a:pos x="connsiteX36511" y="connsiteY36511"/>
              </a:cxn>
              <a:cxn ang="0">
                <a:pos x="connsiteX36512" y="connsiteY36512"/>
              </a:cxn>
              <a:cxn ang="0">
                <a:pos x="connsiteX36513" y="connsiteY36513"/>
              </a:cxn>
              <a:cxn ang="0">
                <a:pos x="connsiteX36514" y="connsiteY36514"/>
              </a:cxn>
              <a:cxn ang="0">
                <a:pos x="connsiteX36515" y="connsiteY36515"/>
              </a:cxn>
              <a:cxn ang="0">
                <a:pos x="connsiteX36516" y="connsiteY36516"/>
              </a:cxn>
              <a:cxn ang="0">
                <a:pos x="connsiteX36517" y="connsiteY36517"/>
              </a:cxn>
              <a:cxn ang="0">
                <a:pos x="connsiteX36518" y="connsiteY36518"/>
              </a:cxn>
              <a:cxn ang="0">
                <a:pos x="connsiteX36519" y="connsiteY36519"/>
              </a:cxn>
              <a:cxn ang="0">
                <a:pos x="connsiteX36520" y="connsiteY36520"/>
              </a:cxn>
              <a:cxn ang="0">
                <a:pos x="connsiteX36521" y="connsiteY36521"/>
              </a:cxn>
              <a:cxn ang="0">
                <a:pos x="connsiteX36522" y="connsiteY36522"/>
              </a:cxn>
              <a:cxn ang="0">
                <a:pos x="connsiteX36523" y="connsiteY36523"/>
              </a:cxn>
              <a:cxn ang="0">
                <a:pos x="connsiteX36524" y="connsiteY36524"/>
              </a:cxn>
              <a:cxn ang="0">
                <a:pos x="connsiteX36525" y="connsiteY36525"/>
              </a:cxn>
              <a:cxn ang="0">
                <a:pos x="connsiteX36526" y="connsiteY36526"/>
              </a:cxn>
              <a:cxn ang="0">
                <a:pos x="connsiteX36527" y="connsiteY36527"/>
              </a:cxn>
              <a:cxn ang="0">
                <a:pos x="connsiteX36528" y="connsiteY36528"/>
              </a:cxn>
              <a:cxn ang="0">
                <a:pos x="connsiteX36529" y="connsiteY36529"/>
              </a:cxn>
              <a:cxn ang="0">
                <a:pos x="connsiteX36530" y="connsiteY36530"/>
              </a:cxn>
              <a:cxn ang="0">
                <a:pos x="connsiteX36531" y="connsiteY36531"/>
              </a:cxn>
              <a:cxn ang="0">
                <a:pos x="connsiteX36532" y="connsiteY36532"/>
              </a:cxn>
              <a:cxn ang="0">
                <a:pos x="connsiteX36533" y="connsiteY36533"/>
              </a:cxn>
              <a:cxn ang="0">
                <a:pos x="connsiteX36534" y="connsiteY36534"/>
              </a:cxn>
              <a:cxn ang="0">
                <a:pos x="connsiteX36535" y="connsiteY36535"/>
              </a:cxn>
              <a:cxn ang="0">
                <a:pos x="connsiteX36536" y="connsiteY36536"/>
              </a:cxn>
              <a:cxn ang="0">
                <a:pos x="connsiteX36537" y="connsiteY36537"/>
              </a:cxn>
              <a:cxn ang="0">
                <a:pos x="connsiteX36538" y="connsiteY36538"/>
              </a:cxn>
              <a:cxn ang="0">
                <a:pos x="connsiteX36539" y="connsiteY36539"/>
              </a:cxn>
              <a:cxn ang="0">
                <a:pos x="connsiteX36540" y="connsiteY36540"/>
              </a:cxn>
              <a:cxn ang="0">
                <a:pos x="connsiteX36541" y="connsiteY36541"/>
              </a:cxn>
              <a:cxn ang="0">
                <a:pos x="connsiteX36542" y="connsiteY36542"/>
              </a:cxn>
              <a:cxn ang="0">
                <a:pos x="connsiteX36543" y="connsiteY36543"/>
              </a:cxn>
              <a:cxn ang="0">
                <a:pos x="connsiteX36544" y="connsiteY36544"/>
              </a:cxn>
              <a:cxn ang="0">
                <a:pos x="connsiteX36545" y="connsiteY36545"/>
              </a:cxn>
              <a:cxn ang="0">
                <a:pos x="connsiteX36546" y="connsiteY36546"/>
              </a:cxn>
              <a:cxn ang="0">
                <a:pos x="connsiteX36547" y="connsiteY36547"/>
              </a:cxn>
              <a:cxn ang="0">
                <a:pos x="connsiteX36548" y="connsiteY36548"/>
              </a:cxn>
              <a:cxn ang="0">
                <a:pos x="connsiteX36549" y="connsiteY36549"/>
              </a:cxn>
              <a:cxn ang="0">
                <a:pos x="connsiteX36550" y="connsiteY36550"/>
              </a:cxn>
              <a:cxn ang="0">
                <a:pos x="connsiteX36551" y="connsiteY36551"/>
              </a:cxn>
              <a:cxn ang="0">
                <a:pos x="connsiteX36552" y="connsiteY36552"/>
              </a:cxn>
              <a:cxn ang="0">
                <a:pos x="connsiteX36553" y="connsiteY36553"/>
              </a:cxn>
              <a:cxn ang="0">
                <a:pos x="connsiteX36554" y="connsiteY36554"/>
              </a:cxn>
              <a:cxn ang="0">
                <a:pos x="connsiteX36555" y="connsiteY36555"/>
              </a:cxn>
              <a:cxn ang="0">
                <a:pos x="connsiteX36556" y="connsiteY36556"/>
              </a:cxn>
              <a:cxn ang="0">
                <a:pos x="connsiteX36557" y="connsiteY36557"/>
              </a:cxn>
              <a:cxn ang="0">
                <a:pos x="connsiteX36558" y="connsiteY36558"/>
              </a:cxn>
              <a:cxn ang="0">
                <a:pos x="connsiteX36559" y="connsiteY36559"/>
              </a:cxn>
              <a:cxn ang="0">
                <a:pos x="connsiteX36560" y="connsiteY36560"/>
              </a:cxn>
              <a:cxn ang="0">
                <a:pos x="connsiteX36561" y="connsiteY36561"/>
              </a:cxn>
              <a:cxn ang="0">
                <a:pos x="connsiteX36562" y="connsiteY36562"/>
              </a:cxn>
              <a:cxn ang="0">
                <a:pos x="connsiteX36563" y="connsiteY36563"/>
              </a:cxn>
              <a:cxn ang="0">
                <a:pos x="connsiteX36564" y="connsiteY36564"/>
              </a:cxn>
              <a:cxn ang="0">
                <a:pos x="connsiteX36565" y="connsiteY36565"/>
              </a:cxn>
              <a:cxn ang="0">
                <a:pos x="connsiteX36566" y="connsiteY36566"/>
              </a:cxn>
              <a:cxn ang="0">
                <a:pos x="connsiteX36567" y="connsiteY36567"/>
              </a:cxn>
              <a:cxn ang="0">
                <a:pos x="connsiteX36568" y="connsiteY36568"/>
              </a:cxn>
              <a:cxn ang="0">
                <a:pos x="connsiteX36569" y="connsiteY36569"/>
              </a:cxn>
              <a:cxn ang="0">
                <a:pos x="connsiteX36570" y="connsiteY36570"/>
              </a:cxn>
              <a:cxn ang="0">
                <a:pos x="connsiteX36571" y="connsiteY36571"/>
              </a:cxn>
              <a:cxn ang="0">
                <a:pos x="connsiteX36572" y="connsiteY36572"/>
              </a:cxn>
              <a:cxn ang="0">
                <a:pos x="connsiteX36573" y="connsiteY36573"/>
              </a:cxn>
              <a:cxn ang="0">
                <a:pos x="connsiteX36574" y="connsiteY36574"/>
              </a:cxn>
              <a:cxn ang="0">
                <a:pos x="connsiteX36575" y="connsiteY36575"/>
              </a:cxn>
              <a:cxn ang="0">
                <a:pos x="connsiteX36576" y="connsiteY36576"/>
              </a:cxn>
              <a:cxn ang="0">
                <a:pos x="connsiteX36577" y="connsiteY36577"/>
              </a:cxn>
              <a:cxn ang="0">
                <a:pos x="connsiteX36578" y="connsiteY36578"/>
              </a:cxn>
              <a:cxn ang="0">
                <a:pos x="connsiteX36579" y="connsiteY36579"/>
              </a:cxn>
              <a:cxn ang="0">
                <a:pos x="connsiteX36580" y="connsiteY36580"/>
              </a:cxn>
              <a:cxn ang="0">
                <a:pos x="connsiteX36581" y="connsiteY36581"/>
              </a:cxn>
              <a:cxn ang="0">
                <a:pos x="connsiteX36582" y="connsiteY36582"/>
              </a:cxn>
              <a:cxn ang="0">
                <a:pos x="connsiteX36583" y="connsiteY36583"/>
              </a:cxn>
              <a:cxn ang="0">
                <a:pos x="connsiteX36584" y="connsiteY36584"/>
              </a:cxn>
              <a:cxn ang="0">
                <a:pos x="connsiteX36585" y="connsiteY36585"/>
              </a:cxn>
              <a:cxn ang="0">
                <a:pos x="connsiteX36586" y="connsiteY36586"/>
              </a:cxn>
              <a:cxn ang="0">
                <a:pos x="connsiteX36587" y="connsiteY36587"/>
              </a:cxn>
              <a:cxn ang="0">
                <a:pos x="connsiteX36588" y="connsiteY36588"/>
              </a:cxn>
              <a:cxn ang="0">
                <a:pos x="connsiteX36589" y="connsiteY36589"/>
              </a:cxn>
              <a:cxn ang="0">
                <a:pos x="connsiteX36590" y="connsiteY36590"/>
              </a:cxn>
              <a:cxn ang="0">
                <a:pos x="connsiteX36591" y="connsiteY36591"/>
              </a:cxn>
              <a:cxn ang="0">
                <a:pos x="connsiteX36592" y="connsiteY36592"/>
              </a:cxn>
              <a:cxn ang="0">
                <a:pos x="connsiteX36593" y="connsiteY36593"/>
              </a:cxn>
              <a:cxn ang="0">
                <a:pos x="connsiteX36594" y="connsiteY36594"/>
              </a:cxn>
              <a:cxn ang="0">
                <a:pos x="connsiteX36595" y="connsiteY36595"/>
              </a:cxn>
              <a:cxn ang="0">
                <a:pos x="connsiteX36596" y="connsiteY36596"/>
              </a:cxn>
              <a:cxn ang="0">
                <a:pos x="connsiteX36597" y="connsiteY36597"/>
              </a:cxn>
              <a:cxn ang="0">
                <a:pos x="connsiteX36598" y="connsiteY36598"/>
              </a:cxn>
              <a:cxn ang="0">
                <a:pos x="connsiteX36599" y="connsiteY36599"/>
              </a:cxn>
              <a:cxn ang="0">
                <a:pos x="connsiteX36600" y="connsiteY36600"/>
              </a:cxn>
              <a:cxn ang="0">
                <a:pos x="connsiteX36601" y="connsiteY36601"/>
              </a:cxn>
              <a:cxn ang="0">
                <a:pos x="connsiteX36602" y="connsiteY36602"/>
              </a:cxn>
              <a:cxn ang="0">
                <a:pos x="connsiteX36603" y="connsiteY36603"/>
              </a:cxn>
              <a:cxn ang="0">
                <a:pos x="connsiteX36604" y="connsiteY36604"/>
              </a:cxn>
              <a:cxn ang="0">
                <a:pos x="connsiteX36605" y="connsiteY36605"/>
              </a:cxn>
              <a:cxn ang="0">
                <a:pos x="connsiteX36606" y="connsiteY36606"/>
              </a:cxn>
              <a:cxn ang="0">
                <a:pos x="connsiteX36607" y="connsiteY36607"/>
              </a:cxn>
              <a:cxn ang="0">
                <a:pos x="connsiteX36608" y="connsiteY36608"/>
              </a:cxn>
              <a:cxn ang="0">
                <a:pos x="connsiteX36609" y="connsiteY36609"/>
              </a:cxn>
              <a:cxn ang="0">
                <a:pos x="connsiteX36610" y="connsiteY36610"/>
              </a:cxn>
              <a:cxn ang="0">
                <a:pos x="connsiteX36611" y="connsiteY36611"/>
              </a:cxn>
              <a:cxn ang="0">
                <a:pos x="connsiteX36612" y="connsiteY36612"/>
              </a:cxn>
              <a:cxn ang="0">
                <a:pos x="connsiteX36613" y="connsiteY36613"/>
              </a:cxn>
              <a:cxn ang="0">
                <a:pos x="connsiteX36614" y="connsiteY36614"/>
              </a:cxn>
              <a:cxn ang="0">
                <a:pos x="connsiteX36615" y="connsiteY36615"/>
              </a:cxn>
              <a:cxn ang="0">
                <a:pos x="connsiteX36616" y="connsiteY36616"/>
              </a:cxn>
              <a:cxn ang="0">
                <a:pos x="connsiteX36617" y="connsiteY36617"/>
              </a:cxn>
              <a:cxn ang="0">
                <a:pos x="connsiteX36618" y="connsiteY36618"/>
              </a:cxn>
              <a:cxn ang="0">
                <a:pos x="connsiteX36619" y="connsiteY36619"/>
              </a:cxn>
              <a:cxn ang="0">
                <a:pos x="connsiteX36620" y="connsiteY36620"/>
              </a:cxn>
              <a:cxn ang="0">
                <a:pos x="connsiteX36621" y="connsiteY36621"/>
              </a:cxn>
              <a:cxn ang="0">
                <a:pos x="connsiteX36622" y="connsiteY36622"/>
              </a:cxn>
              <a:cxn ang="0">
                <a:pos x="connsiteX36623" y="connsiteY36623"/>
              </a:cxn>
              <a:cxn ang="0">
                <a:pos x="connsiteX36624" y="connsiteY36624"/>
              </a:cxn>
              <a:cxn ang="0">
                <a:pos x="connsiteX36625" y="connsiteY36625"/>
              </a:cxn>
              <a:cxn ang="0">
                <a:pos x="connsiteX36626" y="connsiteY36626"/>
              </a:cxn>
              <a:cxn ang="0">
                <a:pos x="connsiteX36627" y="connsiteY36627"/>
              </a:cxn>
              <a:cxn ang="0">
                <a:pos x="connsiteX36628" y="connsiteY36628"/>
              </a:cxn>
              <a:cxn ang="0">
                <a:pos x="connsiteX36629" y="connsiteY36629"/>
              </a:cxn>
              <a:cxn ang="0">
                <a:pos x="connsiteX36630" y="connsiteY36630"/>
              </a:cxn>
              <a:cxn ang="0">
                <a:pos x="connsiteX36631" y="connsiteY36631"/>
              </a:cxn>
              <a:cxn ang="0">
                <a:pos x="connsiteX36632" y="connsiteY36632"/>
              </a:cxn>
              <a:cxn ang="0">
                <a:pos x="connsiteX36633" y="connsiteY36633"/>
              </a:cxn>
              <a:cxn ang="0">
                <a:pos x="connsiteX36634" y="connsiteY36634"/>
              </a:cxn>
              <a:cxn ang="0">
                <a:pos x="connsiteX36635" y="connsiteY36635"/>
              </a:cxn>
              <a:cxn ang="0">
                <a:pos x="connsiteX36636" y="connsiteY36636"/>
              </a:cxn>
              <a:cxn ang="0">
                <a:pos x="connsiteX36637" y="connsiteY36637"/>
              </a:cxn>
              <a:cxn ang="0">
                <a:pos x="connsiteX36638" y="connsiteY36638"/>
              </a:cxn>
              <a:cxn ang="0">
                <a:pos x="connsiteX36639" y="connsiteY36639"/>
              </a:cxn>
              <a:cxn ang="0">
                <a:pos x="connsiteX36640" y="connsiteY36640"/>
              </a:cxn>
              <a:cxn ang="0">
                <a:pos x="connsiteX36641" y="connsiteY36641"/>
              </a:cxn>
              <a:cxn ang="0">
                <a:pos x="connsiteX36642" y="connsiteY36642"/>
              </a:cxn>
              <a:cxn ang="0">
                <a:pos x="connsiteX36643" y="connsiteY36643"/>
              </a:cxn>
              <a:cxn ang="0">
                <a:pos x="connsiteX36644" y="connsiteY36644"/>
              </a:cxn>
              <a:cxn ang="0">
                <a:pos x="connsiteX36645" y="connsiteY36645"/>
              </a:cxn>
              <a:cxn ang="0">
                <a:pos x="connsiteX36646" y="connsiteY36646"/>
              </a:cxn>
              <a:cxn ang="0">
                <a:pos x="connsiteX36647" y="connsiteY36647"/>
              </a:cxn>
              <a:cxn ang="0">
                <a:pos x="connsiteX36648" y="connsiteY36648"/>
              </a:cxn>
              <a:cxn ang="0">
                <a:pos x="connsiteX36649" y="connsiteY36649"/>
              </a:cxn>
              <a:cxn ang="0">
                <a:pos x="connsiteX36650" y="connsiteY36650"/>
              </a:cxn>
              <a:cxn ang="0">
                <a:pos x="connsiteX36651" y="connsiteY36651"/>
              </a:cxn>
              <a:cxn ang="0">
                <a:pos x="connsiteX36652" y="connsiteY36652"/>
              </a:cxn>
              <a:cxn ang="0">
                <a:pos x="connsiteX36653" y="connsiteY36653"/>
              </a:cxn>
              <a:cxn ang="0">
                <a:pos x="connsiteX36654" y="connsiteY36654"/>
              </a:cxn>
              <a:cxn ang="0">
                <a:pos x="connsiteX36655" y="connsiteY36655"/>
              </a:cxn>
              <a:cxn ang="0">
                <a:pos x="connsiteX36656" y="connsiteY36656"/>
              </a:cxn>
              <a:cxn ang="0">
                <a:pos x="connsiteX36657" y="connsiteY36657"/>
              </a:cxn>
              <a:cxn ang="0">
                <a:pos x="connsiteX36658" y="connsiteY36658"/>
              </a:cxn>
              <a:cxn ang="0">
                <a:pos x="connsiteX36659" y="connsiteY36659"/>
              </a:cxn>
              <a:cxn ang="0">
                <a:pos x="connsiteX36660" y="connsiteY36660"/>
              </a:cxn>
              <a:cxn ang="0">
                <a:pos x="connsiteX36661" y="connsiteY36661"/>
              </a:cxn>
              <a:cxn ang="0">
                <a:pos x="connsiteX36662" y="connsiteY36662"/>
              </a:cxn>
              <a:cxn ang="0">
                <a:pos x="connsiteX36663" y="connsiteY36663"/>
              </a:cxn>
              <a:cxn ang="0">
                <a:pos x="connsiteX36664" y="connsiteY36664"/>
              </a:cxn>
              <a:cxn ang="0">
                <a:pos x="connsiteX36665" y="connsiteY36665"/>
              </a:cxn>
              <a:cxn ang="0">
                <a:pos x="connsiteX36666" y="connsiteY36666"/>
              </a:cxn>
              <a:cxn ang="0">
                <a:pos x="connsiteX36667" y="connsiteY36667"/>
              </a:cxn>
              <a:cxn ang="0">
                <a:pos x="connsiteX36668" y="connsiteY36668"/>
              </a:cxn>
              <a:cxn ang="0">
                <a:pos x="connsiteX36669" y="connsiteY36669"/>
              </a:cxn>
              <a:cxn ang="0">
                <a:pos x="connsiteX36670" y="connsiteY36670"/>
              </a:cxn>
              <a:cxn ang="0">
                <a:pos x="connsiteX36671" y="connsiteY36671"/>
              </a:cxn>
              <a:cxn ang="0">
                <a:pos x="connsiteX36672" y="connsiteY36672"/>
              </a:cxn>
              <a:cxn ang="0">
                <a:pos x="connsiteX36673" y="connsiteY36673"/>
              </a:cxn>
              <a:cxn ang="0">
                <a:pos x="connsiteX36674" y="connsiteY36674"/>
              </a:cxn>
              <a:cxn ang="0">
                <a:pos x="connsiteX36675" y="connsiteY36675"/>
              </a:cxn>
              <a:cxn ang="0">
                <a:pos x="connsiteX36676" y="connsiteY36676"/>
              </a:cxn>
              <a:cxn ang="0">
                <a:pos x="connsiteX36677" y="connsiteY36677"/>
              </a:cxn>
              <a:cxn ang="0">
                <a:pos x="connsiteX36678" y="connsiteY36678"/>
              </a:cxn>
              <a:cxn ang="0">
                <a:pos x="connsiteX36679" y="connsiteY36679"/>
              </a:cxn>
              <a:cxn ang="0">
                <a:pos x="connsiteX36680" y="connsiteY36680"/>
              </a:cxn>
              <a:cxn ang="0">
                <a:pos x="connsiteX36681" y="connsiteY36681"/>
              </a:cxn>
              <a:cxn ang="0">
                <a:pos x="connsiteX36682" y="connsiteY36682"/>
              </a:cxn>
              <a:cxn ang="0">
                <a:pos x="connsiteX36683" y="connsiteY36683"/>
              </a:cxn>
              <a:cxn ang="0">
                <a:pos x="connsiteX36684" y="connsiteY36684"/>
              </a:cxn>
              <a:cxn ang="0">
                <a:pos x="connsiteX36685" y="connsiteY36685"/>
              </a:cxn>
              <a:cxn ang="0">
                <a:pos x="connsiteX36686" y="connsiteY36686"/>
              </a:cxn>
              <a:cxn ang="0">
                <a:pos x="connsiteX36687" y="connsiteY36687"/>
              </a:cxn>
              <a:cxn ang="0">
                <a:pos x="connsiteX36688" y="connsiteY36688"/>
              </a:cxn>
              <a:cxn ang="0">
                <a:pos x="connsiteX36689" y="connsiteY36689"/>
              </a:cxn>
              <a:cxn ang="0">
                <a:pos x="connsiteX36690" y="connsiteY36690"/>
              </a:cxn>
              <a:cxn ang="0">
                <a:pos x="connsiteX36691" y="connsiteY36691"/>
              </a:cxn>
              <a:cxn ang="0">
                <a:pos x="connsiteX36692" y="connsiteY36692"/>
              </a:cxn>
              <a:cxn ang="0">
                <a:pos x="connsiteX36693" y="connsiteY36693"/>
              </a:cxn>
              <a:cxn ang="0">
                <a:pos x="connsiteX36694" y="connsiteY36694"/>
              </a:cxn>
              <a:cxn ang="0">
                <a:pos x="connsiteX36695" y="connsiteY36695"/>
              </a:cxn>
              <a:cxn ang="0">
                <a:pos x="connsiteX36696" y="connsiteY36696"/>
              </a:cxn>
              <a:cxn ang="0">
                <a:pos x="connsiteX36697" y="connsiteY36697"/>
              </a:cxn>
              <a:cxn ang="0">
                <a:pos x="connsiteX36698" y="connsiteY36698"/>
              </a:cxn>
              <a:cxn ang="0">
                <a:pos x="connsiteX36699" y="connsiteY36699"/>
              </a:cxn>
              <a:cxn ang="0">
                <a:pos x="connsiteX36700" y="connsiteY36700"/>
              </a:cxn>
              <a:cxn ang="0">
                <a:pos x="connsiteX36701" y="connsiteY36701"/>
              </a:cxn>
              <a:cxn ang="0">
                <a:pos x="connsiteX36702" y="connsiteY36702"/>
              </a:cxn>
              <a:cxn ang="0">
                <a:pos x="connsiteX36703" y="connsiteY36703"/>
              </a:cxn>
              <a:cxn ang="0">
                <a:pos x="connsiteX36704" y="connsiteY36704"/>
              </a:cxn>
              <a:cxn ang="0">
                <a:pos x="connsiteX36705" y="connsiteY36705"/>
              </a:cxn>
              <a:cxn ang="0">
                <a:pos x="connsiteX36706" y="connsiteY36706"/>
              </a:cxn>
              <a:cxn ang="0">
                <a:pos x="connsiteX36707" y="connsiteY36707"/>
              </a:cxn>
              <a:cxn ang="0">
                <a:pos x="connsiteX36708" y="connsiteY36708"/>
              </a:cxn>
              <a:cxn ang="0">
                <a:pos x="connsiteX36709" y="connsiteY36709"/>
              </a:cxn>
              <a:cxn ang="0">
                <a:pos x="connsiteX36710" y="connsiteY36710"/>
              </a:cxn>
              <a:cxn ang="0">
                <a:pos x="connsiteX36711" y="connsiteY36711"/>
              </a:cxn>
              <a:cxn ang="0">
                <a:pos x="connsiteX36712" y="connsiteY36712"/>
              </a:cxn>
              <a:cxn ang="0">
                <a:pos x="connsiteX36713" y="connsiteY36713"/>
              </a:cxn>
              <a:cxn ang="0">
                <a:pos x="connsiteX36714" y="connsiteY36714"/>
              </a:cxn>
              <a:cxn ang="0">
                <a:pos x="connsiteX36715" y="connsiteY36715"/>
              </a:cxn>
              <a:cxn ang="0">
                <a:pos x="connsiteX36716" y="connsiteY36716"/>
              </a:cxn>
              <a:cxn ang="0">
                <a:pos x="connsiteX36717" y="connsiteY36717"/>
              </a:cxn>
              <a:cxn ang="0">
                <a:pos x="connsiteX36718" y="connsiteY36718"/>
              </a:cxn>
              <a:cxn ang="0">
                <a:pos x="connsiteX36719" y="connsiteY36719"/>
              </a:cxn>
              <a:cxn ang="0">
                <a:pos x="connsiteX36720" y="connsiteY36720"/>
              </a:cxn>
              <a:cxn ang="0">
                <a:pos x="connsiteX36721" y="connsiteY36721"/>
              </a:cxn>
              <a:cxn ang="0">
                <a:pos x="connsiteX36722" y="connsiteY36722"/>
              </a:cxn>
              <a:cxn ang="0">
                <a:pos x="connsiteX36723" y="connsiteY36723"/>
              </a:cxn>
              <a:cxn ang="0">
                <a:pos x="connsiteX36724" y="connsiteY36724"/>
              </a:cxn>
              <a:cxn ang="0">
                <a:pos x="connsiteX36725" y="connsiteY36725"/>
              </a:cxn>
              <a:cxn ang="0">
                <a:pos x="connsiteX36726" y="connsiteY36726"/>
              </a:cxn>
              <a:cxn ang="0">
                <a:pos x="connsiteX36727" y="connsiteY36727"/>
              </a:cxn>
              <a:cxn ang="0">
                <a:pos x="connsiteX36728" y="connsiteY36728"/>
              </a:cxn>
              <a:cxn ang="0">
                <a:pos x="connsiteX36729" y="connsiteY36729"/>
              </a:cxn>
              <a:cxn ang="0">
                <a:pos x="connsiteX36730" y="connsiteY36730"/>
              </a:cxn>
              <a:cxn ang="0">
                <a:pos x="connsiteX36731" y="connsiteY36731"/>
              </a:cxn>
              <a:cxn ang="0">
                <a:pos x="connsiteX36732" y="connsiteY36732"/>
              </a:cxn>
              <a:cxn ang="0">
                <a:pos x="connsiteX36733" y="connsiteY36733"/>
              </a:cxn>
              <a:cxn ang="0">
                <a:pos x="connsiteX36734" y="connsiteY36734"/>
              </a:cxn>
              <a:cxn ang="0">
                <a:pos x="connsiteX36735" y="connsiteY36735"/>
              </a:cxn>
              <a:cxn ang="0">
                <a:pos x="connsiteX36736" y="connsiteY36736"/>
              </a:cxn>
              <a:cxn ang="0">
                <a:pos x="connsiteX36737" y="connsiteY36737"/>
              </a:cxn>
              <a:cxn ang="0">
                <a:pos x="connsiteX36738" y="connsiteY36738"/>
              </a:cxn>
              <a:cxn ang="0">
                <a:pos x="connsiteX36739" y="connsiteY36739"/>
              </a:cxn>
              <a:cxn ang="0">
                <a:pos x="connsiteX36740" y="connsiteY36740"/>
              </a:cxn>
              <a:cxn ang="0">
                <a:pos x="connsiteX36741" y="connsiteY36741"/>
              </a:cxn>
              <a:cxn ang="0">
                <a:pos x="connsiteX36742" y="connsiteY36742"/>
              </a:cxn>
              <a:cxn ang="0">
                <a:pos x="connsiteX36743" y="connsiteY36743"/>
              </a:cxn>
              <a:cxn ang="0">
                <a:pos x="connsiteX36744" y="connsiteY36744"/>
              </a:cxn>
              <a:cxn ang="0">
                <a:pos x="connsiteX36745" y="connsiteY36745"/>
              </a:cxn>
              <a:cxn ang="0">
                <a:pos x="connsiteX36746" y="connsiteY36746"/>
              </a:cxn>
              <a:cxn ang="0">
                <a:pos x="connsiteX36747" y="connsiteY36747"/>
              </a:cxn>
              <a:cxn ang="0">
                <a:pos x="connsiteX36748" y="connsiteY36748"/>
              </a:cxn>
              <a:cxn ang="0">
                <a:pos x="connsiteX36749" y="connsiteY36749"/>
              </a:cxn>
              <a:cxn ang="0">
                <a:pos x="connsiteX36750" y="connsiteY36750"/>
              </a:cxn>
              <a:cxn ang="0">
                <a:pos x="connsiteX36751" y="connsiteY36751"/>
              </a:cxn>
              <a:cxn ang="0">
                <a:pos x="connsiteX36752" y="connsiteY36752"/>
              </a:cxn>
              <a:cxn ang="0">
                <a:pos x="connsiteX36753" y="connsiteY36753"/>
              </a:cxn>
              <a:cxn ang="0">
                <a:pos x="connsiteX36754" y="connsiteY36754"/>
              </a:cxn>
              <a:cxn ang="0">
                <a:pos x="connsiteX36755" y="connsiteY36755"/>
              </a:cxn>
              <a:cxn ang="0">
                <a:pos x="connsiteX36756" y="connsiteY36756"/>
              </a:cxn>
              <a:cxn ang="0">
                <a:pos x="connsiteX36757" y="connsiteY36757"/>
              </a:cxn>
              <a:cxn ang="0">
                <a:pos x="connsiteX36758" y="connsiteY36758"/>
              </a:cxn>
              <a:cxn ang="0">
                <a:pos x="connsiteX36759" y="connsiteY36759"/>
              </a:cxn>
              <a:cxn ang="0">
                <a:pos x="connsiteX36760" y="connsiteY36760"/>
              </a:cxn>
              <a:cxn ang="0">
                <a:pos x="connsiteX36761" y="connsiteY36761"/>
              </a:cxn>
              <a:cxn ang="0">
                <a:pos x="connsiteX36762" y="connsiteY36762"/>
              </a:cxn>
              <a:cxn ang="0">
                <a:pos x="connsiteX36763" y="connsiteY36763"/>
              </a:cxn>
              <a:cxn ang="0">
                <a:pos x="connsiteX36764" y="connsiteY36764"/>
              </a:cxn>
              <a:cxn ang="0">
                <a:pos x="connsiteX36765" y="connsiteY36765"/>
              </a:cxn>
              <a:cxn ang="0">
                <a:pos x="connsiteX36766" y="connsiteY36766"/>
              </a:cxn>
              <a:cxn ang="0">
                <a:pos x="connsiteX36767" y="connsiteY36767"/>
              </a:cxn>
              <a:cxn ang="0">
                <a:pos x="connsiteX36768" y="connsiteY36768"/>
              </a:cxn>
              <a:cxn ang="0">
                <a:pos x="connsiteX36769" y="connsiteY36769"/>
              </a:cxn>
              <a:cxn ang="0">
                <a:pos x="connsiteX36770" y="connsiteY36770"/>
              </a:cxn>
              <a:cxn ang="0">
                <a:pos x="connsiteX36771" y="connsiteY36771"/>
              </a:cxn>
              <a:cxn ang="0">
                <a:pos x="connsiteX36772" y="connsiteY36772"/>
              </a:cxn>
              <a:cxn ang="0">
                <a:pos x="connsiteX36773" y="connsiteY36773"/>
              </a:cxn>
              <a:cxn ang="0">
                <a:pos x="connsiteX36774" y="connsiteY36774"/>
              </a:cxn>
              <a:cxn ang="0">
                <a:pos x="connsiteX36775" y="connsiteY36775"/>
              </a:cxn>
              <a:cxn ang="0">
                <a:pos x="connsiteX36776" y="connsiteY36776"/>
              </a:cxn>
              <a:cxn ang="0">
                <a:pos x="connsiteX36777" y="connsiteY36777"/>
              </a:cxn>
              <a:cxn ang="0">
                <a:pos x="connsiteX36778" y="connsiteY36778"/>
              </a:cxn>
              <a:cxn ang="0">
                <a:pos x="connsiteX36779" y="connsiteY36779"/>
              </a:cxn>
              <a:cxn ang="0">
                <a:pos x="connsiteX36780" y="connsiteY36780"/>
              </a:cxn>
              <a:cxn ang="0">
                <a:pos x="connsiteX36781" y="connsiteY36781"/>
              </a:cxn>
              <a:cxn ang="0">
                <a:pos x="connsiteX36782" y="connsiteY36782"/>
              </a:cxn>
              <a:cxn ang="0">
                <a:pos x="connsiteX36783" y="connsiteY36783"/>
              </a:cxn>
              <a:cxn ang="0">
                <a:pos x="connsiteX36784" y="connsiteY36784"/>
              </a:cxn>
              <a:cxn ang="0">
                <a:pos x="connsiteX36785" y="connsiteY36785"/>
              </a:cxn>
              <a:cxn ang="0">
                <a:pos x="connsiteX36786" y="connsiteY36786"/>
              </a:cxn>
              <a:cxn ang="0">
                <a:pos x="connsiteX36787" y="connsiteY36787"/>
              </a:cxn>
              <a:cxn ang="0">
                <a:pos x="connsiteX36788" y="connsiteY36788"/>
              </a:cxn>
              <a:cxn ang="0">
                <a:pos x="connsiteX36789" y="connsiteY36789"/>
              </a:cxn>
              <a:cxn ang="0">
                <a:pos x="connsiteX36790" y="connsiteY36790"/>
              </a:cxn>
              <a:cxn ang="0">
                <a:pos x="connsiteX36791" y="connsiteY36791"/>
              </a:cxn>
              <a:cxn ang="0">
                <a:pos x="connsiteX36792" y="connsiteY36792"/>
              </a:cxn>
              <a:cxn ang="0">
                <a:pos x="connsiteX36793" y="connsiteY36793"/>
              </a:cxn>
              <a:cxn ang="0">
                <a:pos x="connsiteX36794" y="connsiteY36794"/>
              </a:cxn>
              <a:cxn ang="0">
                <a:pos x="connsiteX36795" y="connsiteY36795"/>
              </a:cxn>
              <a:cxn ang="0">
                <a:pos x="connsiteX36796" y="connsiteY36796"/>
              </a:cxn>
              <a:cxn ang="0">
                <a:pos x="connsiteX36797" y="connsiteY36797"/>
              </a:cxn>
              <a:cxn ang="0">
                <a:pos x="connsiteX36798" y="connsiteY36798"/>
              </a:cxn>
              <a:cxn ang="0">
                <a:pos x="connsiteX36799" y="connsiteY36799"/>
              </a:cxn>
              <a:cxn ang="0">
                <a:pos x="connsiteX36800" y="connsiteY36800"/>
              </a:cxn>
              <a:cxn ang="0">
                <a:pos x="connsiteX36801" y="connsiteY36801"/>
              </a:cxn>
              <a:cxn ang="0">
                <a:pos x="connsiteX36802" y="connsiteY36802"/>
              </a:cxn>
              <a:cxn ang="0">
                <a:pos x="connsiteX36803" y="connsiteY36803"/>
              </a:cxn>
              <a:cxn ang="0">
                <a:pos x="connsiteX36804" y="connsiteY36804"/>
              </a:cxn>
              <a:cxn ang="0">
                <a:pos x="connsiteX36805" y="connsiteY36805"/>
              </a:cxn>
              <a:cxn ang="0">
                <a:pos x="connsiteX36806" y="connsiteY36806"/>
              </a:cxn>
              <a:cxn ang="0">
                <a:pos x="connsiteX36807" y="connsiteY36807"/>
              </a:cxn>
              <a:cxn ang="0">
                <a:pos x="connsiteX36808" y="connsiteY36808"/>
              </a:cxn>
              <a:cxn ang="0">
                <a:pos x="connsiteX36809" y="connsiteY36809"/>
              </a:cxn>
              <a:cxn ang="0">
                <a:pos x="connsiteX36810" y="connsiteY36810"/>
              </a:cxn>
              <a:cxn ang="0">
                <a:pos x="connsiteX36811" y="connsiteY36811"/>
              </a:cxn>
              <a:cxn ang="0">
                <a:pos x="connsiteX36812" y="connsiteY36812"/>
              </a:cxn>
              <a:cxn ang="0">
                <a:pos x="connsiteX36813" y="connsiteY36813"/>
              </a:cxn>
              <a:cxn ang="0">
                <a:pos x="connsiteX36814" y="connsiteY36814"/>
              </a:cxn>
              <a:cxn ang="0">
                <a:pos x="connsiteX36815" y="connsiteY36815"/>
              </a:cxn>
              <a:cxn ang="0">
                <a:pos x="connsiteX36816" y="connsiteY36816"/>
              </a:cxn>
              <a:cxn ang="0">
                <a:pos x="connsiteX36817" y="connsiteY36817"/>
              </a:cxn>
              <a:cxn ang="0">
                <a:pos x="connsiteX36818" y="connsiteY36818"/>
              </a:cxn>
              <a:cxn ang="0">
                <a:pos x="connsiteX36819" y="connsiteY36819"/>
              </a:cxn>
              <a:cxn ang="0">
                <a:pos x="connsiteX36820" y="connsiteY36820"/>
              </a:cxn>
              <a:cxn ang="0">
                <a:pos x="connsiteX36821" y="connsiteY36821"/>
              </a:cxn>
              <a:cxn ang="0">
                <a:pos x="connsiteX36822" y="connsiteY36822"/>
              </a:cxn>
              <a:cxn ang="0">
                <a:pos x="connsiteX36823" y="connsiteY36823"/>
              </a:cxn>
              <a:cxn ang="0">
                <a:pos x="connsiteX36824" y="connsiteY36824"/>
              </a:cxn>
              <a:cxn ang="0">
                <a:pos x="connsiteX36825" y="connsiteY36825"/>
              </a:cxn>
              <a:cxn ang="0">
                <a:pos x="connsiteX36826" y="connsiteY36826"/>
              </a:cxn>
              <a:cxn ang="0">
                <a:pos x="connsiteX36827" y="connsiteY36827"/>
              </a:cxn>
              <a:cxn ang="0">
                <a:pos x="connsiteX36828" y="connsiteY36828"/>
              </a:cxn>
              <a:cxn ang="0">
                <a:pos x="connsiteX36829" y="connsiteY36829"/>
              </a:cxn>
              <a:cxn ang="0">
                <a:pos x="connsiteX36830" y="connsiteY36830"/>
              </a:cxn>
              <a:cxn ang="0">
                <a:pos x="connsiteX36831" y="connsiteY36831"/>
              </a:cxn>
              <a:cxn ang="0">
                <a:pos x="connsiteX36832" y="connsiteY36832"/>
              </a:cxn>
              <a:cxn ang="0">
                <a:pos x="connsiteX36833" y="connsiteY36833"/>
              </a:cxn>
              <a:cxn ang="0">
                <a:pos x="connsiteX36834" y="connsiteY36834"/>
              </a:cxn>
              <a:cxn ang="0">
                <a:pos x="connsiteX36835" y="connsiteY36835"/>
              </a:cxn>
              <a:cxn ang="0">
                <a:pos x="connsiteX36836" y="connsiteY36836"/>
              </a:cxn>
              <a:cxn ang="0">
                <a:pos x="connsiteX36837" y="connsiteY36837"/>
              </a:cxn>
              <a:cxn ang="0">
                <a:pos x="connsiteX36838" y="connsiteY36838"/>
              </a:cxn>
              <a:cxn ang="0">
                <a:pos x="connsiteX36839" y="connsiteY36839"/>
              </a:cxn>
              <a:cxn ang="0">
                <a:pos x="connsiteX36840" y="connsiteY36840"/>
              </a:cxn>
              <a:cxn ang="0">
                <a:pos x="connsiteX36841" y="connsiteY36841"/>
              </a:cxn>
              <a:cxn ang="0">
                <a:pos x="connsiteX36842" y="connsiteY36842"/>
              </a:cxn>
              <a:cxn ang="0">
                <a:pos x="connsiteX36843" y="connsiteY36843"/>
              </a:cxn>
              <a:cxn ang="0">
                <a:pos x="connsiteX36844" y="connsiteY36844"/>
              </a:cxn>
              <a:cxn ang="0">
                <a:pos x="connsiteX36845" y="connsiteY36845"/>
              </a:cxn>
              <a:cxn ang="0">
                <a:pos x="connsiteX36846" y="connsiteY36846"/>
              </a:cxn>
              <a:cxn ang="0">
                <a:pos x="connsiteX36847" y="connsiteY36847"/>
              </a:cxn>
              <a:cxn ang="0">
                <a:pos x="connsiteX36848" y="connsiteY36848"/>
              </a:cxn>
              <a:cxn ang="0">
                <a:pos x="connsiteX36849" y="connsiteY36849"/>
              </a:cxn>
              <a:cxn ang="0">
                <a:pos x="connsiteX36850" y="connsiteY36850"/>
              </a:cxn>
              <a:cxn ang="0">
                <a:pos x="connsiteX36851" y="connsiteY36851"/>
              </a:cxn>
              <a:cxn ang="0">
                <a:pos x="connsiteX36852" y="connsiteY36852"/>
              </a:cxn>
              <a:cxn ang="0">
                <a:pos x="connsiteX36853" y="connsiteY36853"/>
              </a:cxn>
              <a:cxn ang="0">
                <a:pos x="connsiteX36854" y="connsiteY36854"/>
              </a:cxn>
              <a:cxn ang="0">
                <a:pos x="connsiteX36855" y="connsiteY36855"/>
              </a:cxn>
              <a:cxn ang="0">
                <a:pos x="connsiteX36856" y="connsiteY36856"/>
              </a:cxn>
              <a:cxn ang="0">
                <a:pos x="connsiteX36857" y="connsiteY36857"/>
              </a:cxn>
              <a:cxn ang="0">
                <a:pos x="connsiteX36858" y="connsiteY36858"/>
              </a:cxn>
              <a:cxn ang="0">
                <a:pos x="connsiteX36859" y="connsiteY36859"/>
              </a:cxn>
              <a:cxn ang="0">
                <a:pos x="connsiteX36860" y="connsiteY36860"/>
              </a:cxn>
              <a:cxn ang="0">
                <a:pos x="connsiteX36861" y="connsiteY36861"/>
              </a:cxn>
              <a:cxn ang="0">
                <a:pos x="connsiteX36862" y="connsiteY36862"/>
              </a:cxn>
              <a:cxn ang="0">
                <a:pos x="connsiteX36863" y="connsiteY36863"/>
              </a:cxn>
              <a:cxn ang="0">
                <a:pos x="connsiteX36864" y="connsiteY36864"/>
              </a:cxn>
              <a:cxn ang="0">
                <a:pos x="connsiteX36865" y="connsiteY36865"/>
              </a:cxn>
              <a:cxn ang="0">
                <a:pos x="connsiteX36866" y="connsiteY36866"/>
              </a:cxn>
              <a:cxn ang="0">
                <a:pos x="connsiteX36867" y="connsiteY36867"/>
              </a:cxn>
              <a:cxn ang="0">
                <a:pos x="connsiteX36868" y="connsiteY36868"/>
              </a:cxn>
              <a:cxn ang="0">
                <a:pos x="connsiteX36869" y="connsiteY36869"/>
              </a:cxn>
              <a:cxn ang="0">
                <a:pos x="connsiteX36870" y="connsiteY36870"/>
              </a:cxn>
              <a:cxn ang="0">
                <a:pos x="connsiteX36871" y="connsiteY36871"/>
              </a:cxn>
              <a:cxn ang="0">
                <a:pos x="connsiteX36872" y="connsiteY36872"/>
              </a:cxn>
              <a:cxn ang="0">
                <a:pos x="connsiteX36873" y="connsiteY36873"/>
              </a:cxn>
              <a:cxn ang="0">
                <a:pos x="connsiteX36874" y="connsiteY36874"/>
              </a:cxn>
              <a:cxn ang="0">
                <a:pos x="connsiteX36875" y="connsiteY36875"/>
              </a:cxn>
              <a:cxn ang="0">
                <a:pos x="connsiteX36876" y="connsiteY36876"/>
              </a:cxn>
              <a:cxn ang="0">
                <a:pos x="connsiteX36877" y="connsiteY36877"/>
              </a:cxn>
              <a:cxn ang="0">
                <a:pos x="connsiteX36878" y="connsiteY36878"/>
              </a:cxn>
              <a:cxn ang="0">
                <a:pos x="connsiteX36879" y="connsiteY36879"/>
              </a:cxn>
              <a:cxn ang="0">
                <a:pos x="connsiteX36880" y="connsiteY36880"/>
              </a:cxn>
              <a:cxn ang="0">
                <a:pos x="connsiteX36881" y="connsiteY36881"/>
              </a:cxn>
              <a:cxn ang="0">
                <a:pos x="connsiteX36882" y="connsiteY36882"/>
              </a:cxn>
              <a:cxn ang="0">
                <a:pos x="connsiteX36883" y="connsiteY36883"/>
              </a:cxn>
              <a:cxn ang="0">
                <a:pos x="connsiteX36884" y="connsiteY36884"/>
              </a:cxn>
              <a:cxn ang="0">
                <a:pos x="connsiteX36885" y="connsiteY36885"/>
              </a:cxn>
              <a:cxn ang="0">
                <a:pos x="connsiteX36886" y="connsiteY36886"/>
              </a:cxn>
              <a:cxn ang="0">
                <a:pos x="connsiteX36887" y="connsiteY36887"/>
              </a:cxn>
              <a:cxn ang="0">
                <a:pos x="connsiteX36888" y="connsiteY36888"/>
              </a:cxn>
              <a:cxn ang="0">
                <a:pos x="connsiteX36889" y="connsiteY36889"/>
              </a:cxn>
              <a:cxn ang="0">
                <a:pos x="connsiteX36890" y="connsiteY36890"/>
              </a:cxn>
              <a:cxn ang="0">
                <a:pos x="connsiteX36891" y="connsiteY36891"/>
              </a:cxn>
              <a:cxn ang="0">
                <a:pos x="connsiteX36892" y="connsiteY36892"/>
              </a:cxn>
              <a:cxn ang="0">
                <a:pos x="connsiteX36893" y="connsiteY36893"/>
              </a:cxn>
              <a:cxn ang="0">
                <a:pos x="connsiteX36894" y="connsiteY36894"/>
              </a:cxn>
              <a:cxn ang="0">
                <a:pos x="connsiteX36895" y="connsiteY36895"/>
              </a:cxn>
              <a:cxn ang="0">
                <a:pos x="connsiteX36896" y="connsiteY36896"/>
              </a:cxn>
              <a:cxn ang="0">
                <a:pos x="connsiteX36897" y="connsiteY36897"/>
              </a:cxn>
              <a:cxn ang="0">
                <a:pos x="connsiteX36898" y="connsiteY36898"/>
              </a:cxn>
              <a:cxn ang="0">
                <a:pos x="connsiteX36899" y="connsiteY36899"/>
              </a:cxn>
              <a:cxn ang="0">
                <a:pos x="connsiteX36900" y="connsiteY36900"/>
              </a:cxn>
              <a:cxn ang="0">
                <a:pos x="connsiteX36901" y="connsiteY36901"/>
              </a:cxn>
              <a:cxn ang="0">
                <a:pos x="connsiteX36902" y="connsiteY36902"/>
              </a:cxn>
              <a:cxn ang="0">
                <a:pos x="connsiteX36903" y="connsiteY36903"/>
              </a:cxn>
              <a:cxn ang="0">
                <a:pos x="connsiteX36904" y="connsiteY36904"/>
              </a:cxn>
              <a:cxn ang="0">
                <a:pos x="connsiteX36905" y="connsiteY36905"/>
              </a:cxn>
              <a:cxn ang="0">
                <a:pos x="connsiteX36906" y="connsiteY36906"/>
              </a:cxn>
              <a:cxn ang="0">
                <a:pos x="connsiteX36907" y="connsiteY36907"/>
              </a:cxn>
              <a:cxn ang="0">
                <a:pos x="connsiteX36908" y="connsiteY36908"/>
              </a:cxn>
              <a:cxn ang="0">
                <a:pos x="connsiteX36909" y="connsiteY36909"/>
              </a:cxn>
              <a:cxn ang="0">
                <a:pos x="connsiteX36910" y="connsiteY36910"/>
              </a:cxn>
              <a:cxn ang="0">
                <a:pos x="connsiteX36911" y="connsiteY36911"/>
              </a:cxn>
              <a:cxn ang="0">
                <a:pos x="connsiteX36912" y="connsiteY36912"/>
              </a:cxn>
              <a:cxn ang="0">
                <a:pos x="connsiteX36913" y="connsiteY36913"/>
              </a:cxn>
              <a:cxn ang="0">
                <a:pos x="connsiteX36914" y="connsiteY36914"/>
              </a:cxn>
              <a:cxn ang="0">
                <a:pos x="connsiteX36915" y="connsiteY36915"/>
              </a:cxn>
              <a:cxn ang="0">
                <a:pos x="connsiteX36916" y="connsiteY36916"/>
              </a:cxn>
              <a:cxn ang="0">
                <a:pos x="connsiteX36917" y="connsiteY36917"/>
              </a:cxn>
              <a:cxn ang="0">
                <a:pos x="connsiteX36918" y="connsiteY36918"/>
              </a:cxn>
              <a:cxn ang="0">
                <a:pos x="connsiteX36919" y="connsiteY36919"/>
              </a:cxn>
              <a:cxn ang="0">
                <a:pos x="connsiteX36920" y="connsiteY36920"/>
              </a:cxn>
              <a:cxn ang="0">
                <a:pos x="connsiteX36921" y="connsiteY36921"/>
              </a:cxn>
              <a:cxn ang="0">
                <a:pos x="connsiteX36922" y="connsiteY36922"/>
              </a:cxn>
              <a:cxn ang="0">
                <a:pos x="connsiteX36923" y="connsiteY36923"/>
              </a:cxn>
              <a:cxn ang="0">
                <a:pos x="connsiteX36924" y="connsiteY36924"/>
              </a:cxn>
              <a:cxn ang="0">
                <a:pos x="connsiteX36925" y="connsiteY36925"/>
              </a:cxn>
              <a:cxn ang="0">
                <a:pos x="connsiteX36926" y="connsiteY36926"/>
              </a:cxn>
              <a:cxn ang="0">
                <a:pos x="connsiteX36927" y="connsiteY36927"/>
              </a:cxn>
              <a:cxn ang="0">
                <a:pos x="connsiteX36928" y="connsiteY36928"/>
              </a:cxn>
              <a:cxn ang="0">
                <a:pos x="connsiteX36929" y="connsiteY36929"/>
              </a:cxn>
              <a:cxn ang="0">
                <a:pos x="connsiteX36930" y="connsiteY36930"/>
              </a:cxn>
              <a:cxn ang="0">
                <a:pos x="connsiteX36931" y="connsiteY36931"/>
              </a:cxn>
              <a:cxn ang="0">
                <a:pos x="connsiteX36932" y="connsiteY36932"/>
              </a:cxn>
              <a:cxn ang="0">
                <a:pos x="connsiteX36933" y="connsiteY36933"/>
              </a:cxn>
              <a:cxn ang="0">
                <a:pos x="connsiteX36934" y="connsiteY36934"/>
              </a:cxn>
              <a:cxn ang="0">
                <a:pos x="connsiteX36935" y="connsiteY36935"/>
              </a:cxn>
              <a:cxn ang="0">
                <a:pos x="connsiteX36936" y="connsiteY36936"/>
              </a:cxn>
              <a:cxn ang="0">
                <a:pos x="connsiteX36937" y="connsiteY36937"/>
              </a:cxn>
              <a:cxn ang="0">
                <a:pos x="connsiteX36938" y="connsiteY36938"/>
              </a:cxn>
              <a:cxn ang="0">
                <a:pos x="connsiteX36939" y="connsiteY36939"/>
              </a:cxn>
              <a:cxn ang="0">
                <a:pos x="connsiteX36940" y="connsiteY36940"/>
              </a:cxn>
              <a:cxn ang="0">
                <a:pos x="connsiteX36941" y="connsiteY36941"/>
              </a:cxn>
              <a:cxn ang="0">
                <a:pos x="connsiteX36942" y="connsiteY36942"/>
              </a:cxn>
              <a:cxn ang="0">
                <a:pos x="connsiteX36943" y="connsiteY36943"/>
              </a:cxn>
              <a:cxn ang="0">
                <a:pos x="connsiteX36944" y="connsiteY36944"/>
              </a:cxn>
              <a:cxn ang="0">
                <a:pos x="connsiteX36945" y="connsiteY36945"/>
              </a:cxn>
              <a:cxn ang="0">
                <a:pos x="connsiteX36946" y="connsiteY36946"/>
              </a:cxn>
              <a:cxn ang="0">
                <a:pos x="connsiteX36947" y="connsiteY36947"/>
              </a:cxn>
              <a:cxn ang="0">
                <a:pos x="connsiteX36948" y="connsiteY36948"/>
              </a:cxn>
              <a:cxn ang="0">
                <a:pos x="connsiteX36949" y="connsiteY36949"/>
              </a:cxn>
              <a:cxn ang="0">
                <a:pos x="connsiteX36950" y="connsiteY36950"/>
              </a:cxn>
              <a:cxn ang="0">
                <a:pos x="connsiteX36951" y="connsiteY36951"/>
              </a:cxn>
              <a:cxn ang="0">
                <a:pos x="connsiteX36952" y="connsiteY36952"/>
              </a:cxn>
              <a:cxn ang="0">
                <a:pos x="connsiteX36953" y="connsiteY36953"/>
              </a:cxn>
              <a:cxn ang="0">
                <a:pos x="connsiteX36954" y="connsiteY36954"/>
              </a:cxn>
              <a:cxn ang="0">
                <a:pos x="connsiteX36955" y="connsiteY36955"/>
              </a:cxn>
              <a:cxn ang="0">
                <a:pos x="connsiteX36956" y="connsiteY36956"/>
              </a:cxn>
              <a:cxn ang="0">
                <a:pos x="connsiteX36957" y="connsiteY36957"/>
              </a:cxn>
              <a:cxn ang="0">
                <a:pos x="connsiteX36958" y="connsiteY36958"/>
              </a:cxn>
              <a:cxn ang="0">
                <a:pos x="connsiteX36959" y="connsiteY36959"/>
              </a:cxn>
              <a:cxn ang="0">
                <a:pos x="connsiteX36960" y="connsiteY36960"/>
              </a:cxn>
              <a:cxn ang="0">
                <a:pos x="connsiteX36961" y="connsiteY36961"/>
              </a:cxn>
              <a:cxn ang="0">
                <a:pos x="connsiteX36962" y="connsiteY36962"/>
              </a:cxn>
              <a:cxn ang="0">
                <a:pos x="connsiteX36963" y="connsiteY36963"/>
              </a:cxn>
              <a:cxn ang="0">
                <a:pos x="connsiteX36964" y="connsiteY36964"/>
              </a:cxn>
              <a:cxn ang="0">
                <a:pos x="connsiteX36965" y="connsiteY36965"/>
              </a:cxn>
              <a:cxn ang="0">
                <a:pos x="connsiteX36966" y="connsiteY36966"/>
              </a:cxn>
              <a:cxn ang="0">
                <a:pos x="connsiteX36967" y="connsiteY36967"/>
              </a:cxn>
              <a:cxn ang="0">
                <a:pos x="connsiteX36968" y="connsiteY36968"/>
              </a:cxn>
              <a:cxn ang="0">
                <a:pos x="connsiteX36969" y="connsiteY36969"/>
              </a:cxn>
              <a:cxn ang="0">
                <a:pos x="connsiteX36970" y="connsiteY36970"/>
              </a:cxn>
              <a:cxn ang="0">
                <a:pos x="connsiteX36971" y="connsiteY36971"/>
              </a:cxn>
              <a:cxn ang="0">
                <a:pos x="connsiteX36972" y="connsiteY36972"/>
              </a:cxn>
              <a:cxn ang="0">
                <a:pos x="connsiteX36973" y="connsiteY36973"/>
              </a:cxn>
              <a:cxn ang="0">
                <a:pos x="connsiteX36974" y="connsiteY36974"/>
              </a:cxn>
              <a:cxn ang="0">
                <a:pos x="connsiteX36975" y="connsiteY36975"/>
              </a:cxn>
              <a:cxn ang="0">
                <a:pos x="connsiteX36976" y="connsiteY36976"/>
              </a:cxn>
              <a:cxn ang="0">
                <a:pos x="connsiteX36977" y="connsiteY36977"/>
              </a:cxn>
              <a:cxn ang="0">
                <a:pos x="connsiteX36978" y="connsiteY36978"/>
              </a:cxn>
              <a:cxn ang="0">
                <a:pos x="connsiteX36979" y="connsiteY36979"/>
              </a:cxn>
              <a:cxn ang="0">
                <a:pos x="connsiteX36980" y="connsiteY36980"/>
              </a:cxn>
              <a:cxn ang="0">
                <a:pos x="connsiteX36981" y="connsiteY36981"/>
              </a:cxn>
              <a:cxn ang="0">
                <a:pos x="connsiteX36982" y="connsiteY36982"/>
              </a:cxn>
              <a:cxn ang="0">
                <a:pos x="connsiteX36983" y="connsiteY36983"/>
              </a:cxn>
              <a:cxn ang="0">
                <a:pos x="connsiteX36984" y="connsiteY36984"/>
              </a:cxn>
              <a:cxn ang="0">
                <a:pos x="connsiteX36985" y="connsiteY36985"/>
              </a:cxn>
              <a:cxn ang="0">
                <a:pos x="connsiteX36986" y="connsiteY36986"/>
              </a:cxn>
              <a:cxn ang="0">
                <a:pos x="connsiteX36987" y="connsiteY36987"/>
              </a:cxn>
              <a:cxn ang="0">
                <a:pos x="connsiteX36988" y="connsiteY36988"/>
              </a:cxn>
              <a:cxn ang="0">
                <a:pos x="connsiteX36989" y="connsiteY36989"/>
              </a:cxn>
              <a:cxn ang="0">
                <a:pos x="connsiteX36990" y="connsiteY36990"/>
              </a:cxn>
              <a:cxn ang="0">
                <a:pos x="connsiteX36991" y="connsiteY36991"/>
              </a:cxn>
              <a:cxn ang="0">
                <a:pos x="connsiteX36992" y="connsiteY36992"/>
              </a:cxn>
              <a:cxn ang="0">
                <a:pos x="connsiteX36993" y="connsiteY36993"/>
              </a:cxn>
              <a:cxn ang="0">
                <a:pos x="connsiteX36994" y="connsiteY36994"/>
              </a:cxn>
              <a:cxn ang="0">
                <a:pos x="connsiteX36995" y="connsiteY36995"/>
              </a:cxn>
              <a:cxn ang="0">
                <a:pos x="connsiteX36996" y="connsiteY36996"/>
              </a:cxn>
              <a:cxn ang="0">
                <a:pos x="connsiteX36997" y="connsiteY36997"/>
              </a:cxn>
              <a:cxn ang="0">
                <a:pos x="connsiteX36998" y="connsiteY36998"/>
              </a:cxn>
              <a:cxn ang="0">
                <a:pos x="connsiteX36999" y="connsiteY36999"/>
              </a:cxn>
              <a:cxn ang="0">
                <a:pos x="connsiteX37000" y="connsiteY37000"/>
              </a:cxn>
              <a:cxn ang="0">
                <a:pos x="connsiteX37001" y="connsiteY37001"/>
              </a:cxn>
              <a:cxn ang="0">
                <a:pos x="connsiteX37002" y="connsiteY37002"/>
              </a:cxn>
              <a:cxn ang="0">
                <a:pos x="connsiteX37003" y="connsiteY37003"/>
              </a:cxn>
              <a:cxn ang="0">
                <a:pos x="connsiteX37004" y="connsiteY37004"/>
              </a:cxn>
              <a:cxn ang="0">
                <a:pos x="connsiteX37005" y="connsiteY37005"/>
              </a:cxn>
              <a:cxn ang="0">
                <a:pos x="connsiteX37006" y="connsiteY37006"/>
              </a:cxn>
              <a:cxn ang="0">
                <a:pos x="connsiteX37007" y="connsiteY37007"/>
              </a:cxn>
              <a:cxn ang="0">
                <a:pos x="connsiteX37008" y="connsiteY37008"/>
              </a:cxn>
              <a:cxn ang="0">
                <a:pos x="connsiteX37009" y="connsiteY37009"/>
              </a:cxn>
              <a:cxn ang="0">
                <a:pos x="connsiteX37010" y="connsiteY37010"/>
              </a:cxn>
              <a:cxn ang="0">
                <a:pos x="connsiteX37011" y="connsiteY37011"/>
              </a:cxn>
              <a:cxn ang="0">
                <a:pos x="connsiteX37012" y="connsiteY37012"/>
              </a:cxn>
              <a:cxn ang="0">
                <a:pos x="connsiteX37013" y="connsiteY37013"/>
              </a:cxn>
              <a:cxn ang="0">
                <a:pos x="connsiteX37014" y="connsiteY37014"/>
              </a:cxn>
              <a:cxn ang="0">
                <a:pos x="connsiteX37015" y="connsiteY37015"/>
              </a:cxn>
              <a:cxn ang="0">
                <a:pos x="connsiteX37016" y="connsiteY37016"/>
              </a:cxn>
              <a:cxn ang="0">
                <a:pos x="connsiteX37017" y="connsiteY37017"/>
              </a:cxn>
              <a:cxn ang="0">
                <a:pos x="connsiteX37018" y="connsiteY37018"/>
              </a:cxn>
              <a:cxn ang="0">
                <a:pos x="connsiteX37019" y="connsiteY37019"/>
              </a:cxn>
              <a:cxn ang="0">
                <a:pos x="connsiteX37020" y="connsiteY37020"/>
              </a:cxn>
              <a:cxn ang="0">
                <a:pos x="connsiteX37021" y="connsiteY37021"/>
              </a:cxn>
              <a:cxn ang="0">
                <a:pos x="connsiteX37022" y="connsiteY37022"/>
              </a:cxn>
              <a:cxn ang="0">
                <a:pos x="connsiteX37023" y="connsiteY37023"/>
              </a:cxn>
              <a:cxn ang="0">
                <a:pos x="connsiteX37024" y="connsiteY37024"/>
              </a:cxn>
              <a:cxn ang="0">
                <a:pos x="connsiteX37025" y="connsiteY37025"/>
              </a:cxn>
              <a:cxn ang="0">
                <a:pos x="connsiteX37026" y="connsiteY37026"/>
              </a:cxn>
              <a:cxn ang="0">
                <a:pos x="connsiteX37027" y="connsiteY37027"/>
              </a:cxn>
              <a:cxn ang="0">
                <a:pos x="connsiteX37028" y="connsiteY37028"/>
              </a:cxn>
              <a:cxn ang="0">
                <a:pos x="connsiteX37029" y="connsiteY37029"/>
              </a:cxn>
              <a:cxn ang="0">
                <a:pos x="connsiteX37030" y="connsiteY37030"/>
              </a:cxn>
              <a:cxn ang="0">
                <a:pos x="connsiteX37031" y="connsiteY37031"/>
              </a:cxn>
              <a:cxn ang="0">
                <a:pos x="connsiteX37032" y="connsiteY37032"/>
              </a:cxn>
              <a:cxn ang="0">
                <a:pos x="connsiteX37033" y="connsiteY37033"/>
              </a:cxn>
              <a:cxn ang="0">
                <a:pos x="connsiteX37034" y="connsiteY37034"/>
              </a:cxn>
              <a:cxn ang="0">
                <a:pos x="connsiteX37035" y="connsiteY37035"/>
              </a:cxn>
              <a:cxn ang="0">
                <a:pos x="connsiteX37036" y="connsiteY37036"/>
              </a:cxn>
              <a:cxn ang="0">
                <a:pos x="connsiteX37037" y="connsiteY37037"/>
              </a:cxn>
              <a:cxn ang="0">
                <a:pos x="connsiteX37038" y="connsiteY37038"/>
              </a:cxn>
              <a:cxn ang="0">
                <a:pos x="connsiteX37039" y="connsiteY37039"/>
              </a:cxn>
              <a:cxn ang="0">
                <a:pos x="connsiteX37040" y="connsiteY37040"/>
              </a:cxn>
              <a:cxn ang="0">
                <a:pos x="connsiteX37041" y="connsiteY37041"/>
              </a:cxn>
              <a:cxn ang="0">
                <a:pos x="connsiteX37042" y="connsiteY37042"/>
              </a:cxn>
              <a:cxn ang="0">
                <a:pos x="connsiteX37043" y="connsiteY37043"/>
              </a:cxn>
              <a:cxn ang="0">
                <a:pos x="connsiteX37044" y="connsiteY37044"/>
              </a:cxn>
              <a:cxn ang="0">
                <a:pos x="connsiteX37045" y="connsiteY37045"/>
              </a:cxn>
              <a:cxn ang="0">
                <a:pos x="connsiteX37046" y="connsiteY37046"/>
              </a:cxn>
              <a:cxn ang="0">
                <a:pos x="connsiteX37047" y="connsiteY37047"/>
              </a:cxn>
              <a:cxn ang="0">
                <a:pos x="connsiteX37048" y="connsiteY37048"/>
              </a:cxn>
              <a:cxn ang="0">
                <a:pos x="connsiteX37049" y="connsiteY37049"/>
              </a:cxn>
              <a:cxn ang="0">
                <a:pos x="connsiteX37050" y="connsiteY37050"/>
              </a:cxn>
              <a:cxn ang="0">
                <a:pos x="connsiteX37051" y="connsiteY37051"/>
              </a:cxn>
              <a:cxn ang="0">
                <a:pos x="connsiteX37052" y="connsiteY37052"/>
              </a:cxn>
              <a:cxn ang="0">
                <a:pos x="connsiteX37053" y="connsiteY37053"/>
              </a:cxn>
              <a:cxn ang="0">
                <a:pos x="connsiteX37054" y="connsiteY37054"/>
              </a:cxn>
              <a:cxn ang="0">
                <a:pos x="connsiteX37055" y="connsiteY37055"/>
              </a:cxn>
              <a:cxn ang="0">
                <a:pos x="connsiteX37056" y="connsiteY37056"/>
              </a:cxn>
              <a:cxn ang="0">
                <a:pos x="connsiteX37057" y="connsiteY37057"/>
              </a:cxn>
              <a:cxn ang="0">
                <a:pos x="connsiteX37058" y="connsiteY37058"/>
              </a:cxn>
              <a:cxn ang="0">
                <a:pos x="connsiteX37059" y="connsiteY37059"/>
              </a:cxn>
              <a:cxn ang="0">
                <a:pos x="connsiteX37060" y="connsiteY37060"/>
              </a:cxn>
              <a:cxn ang="0">
                <a:pos x="connsiteX37061" y="connsiteY37061"/>
              </a:cxn>
              <a:cxn ang="0">
                <a:pos x="connsiteX37062" y="connsiteY37062"/>
              </a:cxn>
              <a:cxn ang="0">
                <a:pos x="connsiteX37063" y="connsiteY37063"/>
              </a:cxn>
              <a:cxn ang="0">
                <a:pos x="connsiteX37064" y="connsiteY37064"/>
              </a:cxn>
              <a:cxn ang="0">
                <a:pos x="connsiteX37065" y="connsiteY37065"/>
              </a:cxn>
              <a:cxn ang="0">
                <a:pos x="connsiteX37066" y="connsiteY37066"/>
              </a:cxn>
              <a:cxn ang="0">
                <a:pos x="connsiteX37067" y="connsiteY37067"/>
              </a:cxn>
              <a:cxn ang="0">
                <a:pos x="connsiteX37068" y="connsiteY37068"/>
              </a:cxn>
              <a:cxn ang="0">
                <a:pos x="connsiteX37069" y="connsiteY37069"/>
              </a:cxn>
              <a:cxn ang="0">
                <a:pos x="connsiteX37070" y="connsiteY37070"/>
              </a:cxn>
              <a:cxn ang="0">
                <a:pos x="connsiteX37071" y="connsiteY37071"/>
              </a:cxn>
              <a:cxn ang="0">
                <a:pos x="connsiteX37072" y="connsiteY37072"/>
              </a:cxn>
              <a:cxn ang="0">
                <a:pos x="connsiteX37073" y="connsiteY37073"/>
              </a:cxn>
              <a:cxn ang="0">
                <a:pos x="connsiteX37074" y="connsiteY37074"/>
              </a:cxn>
              <a:cxn ang="0">
                <a:pos x="connsiteX37075" y="connsiteY37075"/>
              </a:cxn>
              <a:cxn ang="0">
                <a:pos x="connsiteX37076" y="connsiteY37076"/>
              </a:cxn>
              <a:cxn ang="0">
                <a:pos x="connsiteX37077" y="connsiteY37077"/>
              </a:cxn>
              <a:cxn ang="0">
                <a:pos x="connsiteX37078" y="connsiteY37078"/>
              </a:cxn>
              <a:cxn ang="0">
                <a:pos x="connsiteX37079" y="connsiteY37079"/>
              </a:cxn>
              <a:cxn ang="0">
                <a:pos x="connsiteX37080" y="connsiteY37080"/>
              </a:cxn>
              <a:cxn ang="0">
                <a:pos x="connsiteX37081" y="connsiteY37081"/>
              </a:cxn>
              <a:cxn ang="0">
                <a:pos x="connsiteX37082" y="connsiteY37082"/>
              </a:cxn>
              <a:cxn ang="0">
                <a:pos x="connsiteX37083" y="connsiteY37083"/>
              </a:cxn>
              <a:cxn ang="0">
                <a:pos x="connsiteX37084" y="connsiteY37084"/>
              </a:cxn>
              <a:cxn ang="0">
                <a:pos x="connsiteX37085" y="connsiteY37085"/>
              </a:cxn>
              <a:cxn ang="0">
                <a:pos x="connsiteX37086" y="connsiteY37086"/>
              </a:cxn>
              <a:cxn ang="0">
                <a:pos x="connsiteX37087" y="connsiteY37087"/>
              </a:cxn>
              <a:cxn ang="0">
                <a:pos x="connsiteX37088" y="connsiteY37088"/>
              </a:cxn>
              <a:cxn ang="0">
                <a:pos x="connsiteX37089" y="connsiteY37089"/>
              </a:cxn>
              <a:cxn ang="0">
                <a:pos x="connsiteX37090" y="connsiteY37090"/>
              </a:cxn>
              <a:cxn ang="0">
                <a:pos x="connsiteX37091" y="connsiteY37091"/>
              </a:cxn>
              <a:cxn ang="0">
                <a:pos x="connsiteX37092" y="connsiteY37092"/>
              </a:cxn>
              <a:cxn ang="0">
                <a:pos x="connsiteX37093" y="connsiteY37093"/>
              </a:cxn>
              <a:cxn ang="0">
                <a:pos x="connsiteX37094" y="connsiteY37094"/>
              </a:cxn>
              <a:cxn ang="0">
                <a:pos x="connsiteX37095" y="connsiteY37095"/>
              </a:cxn>
              <a:cxn ang="0">
                <a:pos x="connsiteX37096" y="connsiteY37096"/>
              </a:cxn>
              <a:cxn ang="0">
                <a:pos x="connsiteX37097" y="connsiteY37097"/>
              </a:cxn>
              <a:cxn ang="0">
                <a:pos x="connsiteX37098" y="connsiteY37098"/>
              </a:cxn>
              <a:cxn ang="0">
                <a:pos x="connsiteX37099" y="connsiteY37099"/>
              </a:cxn>
              <a:cxn ang="0">
                <a:pos x="connsiteX37100" y="connsiteY37100"/>
              </a:cxn>
              <a:cxn ang="0">
                <a:pos x="connsiteX37101" y="connsiteY37101"/>
              </a:cxn>
              <a:cxn ang="0">
                <a:pos x="connsiteX37102" y="connsiteY37102"/>
              </a:cxn>
              <a:cxn ang="0">
                <a:pos x="connsiteX37103" y="connsiteY37103"/>
              </a:cxn>
              <a:cxn ang="0">
                <a:pos x="connsiteX37104" y="connsiteY37104"/>
              </a:cxn>
              <a:cxn ang="0">
                <a:pos x="connsiteX37105" y="connsiteY37105"/>
              </a:cxn>
              <a:cxn ang="0">
                <a:pos x="connsiteX37106" y="connsiteY37106"/>
              </a:cxn>
              <a:cxn ang="0">
                <a:pos x="connsiteX37107" y="connsiteY37107"/>
              </a:cxn>
              <a:cxn ang="0">
                <a:pos x="connsiteX37108" y="connsiteY37108"/>
              </a:cxn>
              <a:cxn ang="0">
                <a:pos x="connsiteX37109" y="connsiteY37109"/>
              </a:cxn>
              <a:cxn ang="0">
                <a:pos x="connsiteX37110" y="connsiteY37110"/>
              </a:cxn>
              <a:cxn ang="0">
                <a:pos x="connsiteX37111" y="connsiteY37111"/>
              </a:cxn>
              <a:cxn ang="0">
                <a:pos x="connsiteX37112" y="connsiteY37112"/>
              </a:cxn>
              <a:cxn ang="0">
                <a:pos x="connsiteX37113" y="connsiteY37113"/>
              </a:cxn>
              <a:cxn ang="0">
                <a:pos x="connsiteX37114" y="connsiteY37114"/>
              </a:cxn>
              <a:cxn ang="0">
                <a:pos x="connsiteX37115" y="connsiteY37115"/>
              </a:cxn>
              <a:cxn ang="0">
                <a:pos x="connsiteX37116" y="connsiteY37116"/>
              </a:cxn>
              <a:cxn ang="0">
                <a:pos x="connsiteX37117" y="connsiteY37117"/>
              </a:cxn>
              <a:cxn ang="0">
                <a:pos x="connsiteX37118" y="connsiteY37118"/>
              </a:cxn>
              <a:cxn ang="0">
                <a:pos x="connsiteX37119" y="connsiteY37119"/>
              </a:cxn>
              <a:cxn ang="0">
                <a:pos x="connsiteX37120" y="connsiteY37120"/>
              </a:cxn>
              <a:cxn ang="0">
                <a:pos x="connsiteX37121" y="connsiteY37121"/>
              </a:cxn>
              <a:cxn ang="0">
                <a:pos x="connsiteX37122" y="connsiteY37122"/>
              </a:cxn>
              <a:cxn ang="0">
                <a:pos x="connsiteX37123" y="connsiteY37123"/>
              </a:cxn>
              <a:cxn ang="0">
                <a:pos x="connsiteX37124" y="connsiteY37124"/>
              </a:cxn>
              <a:cxn ang="0">
                <a:pos x="connsiteX37125" y="connsiteY37125"/>
              </a:cxn>
              <a:cxn ang="0">
                <a:pos x="connsiteX37126" y="connsiteY37126"/>
              </a:cxn>
              <a:cxn ang="0">
                <a:pos x="connsiteX37127" y="connsiteY37127"/>
              </a:cxn>
              <a:cxn ang="0">
                <a:pos x="connsiteX37128" y="connsiteY37128"/>
              </a:cxn>
              <a:cxn ang="0">
                <a:pos x="connsiteX37129" y="connsiteY37129"/>
              </a:cxn>
              <a:cxn ang="0">
                <a:pos x="connsiteX37130" y="connsiteY37130"/>
              </a:cxn>
              <a:cxn ang="0">
                <a:pos x="connsiteX37131" y="connsiteY37131"/>
              </a:cxn>
              <a:cxn ang="0">
                <a:pos x="connsiteX37132" y="connsiteY37132"/>
              </a:cxn>
              <a:cxn ang="0">
                <a:pos x="connsiteX37133" y="connsiteY37133"/>
              </a:cxn>
              <a:cxn ang="0">
                <a:pos x="connsiteX37134" y="connsiteY37134"/>
              </a:cxn>
              <a:cxn ang="0">
                <a:pos x="connsiteX37135" y="connsiteY37135"/>
              </a:cxn>
              <a:cxn ang="0">
                <a:pos x="connsiteX37136" y="connsiteY37136"/>
              </a:cxn>
              <a:cxn ang="0">
                <a:pos x="connsiteX37137" y="connsiteY37137"/>
              </a:cxn>
              <a:cxn ang="0">
                <a:pos x="connsiteX37138" y="connsiteY37138"/>
              </a:cxn>
              <a:cxn ang="0">
                <a:pos x="connsiteX37139" y="connsiteY37139"/>
              </a:cxn>
              <a:cxn ang="0">
                <a:pos x="connsiteX37140" y="connsiteY37140"/>
              </a:cxn>
              <a:cxn ang="0">
                <a:pos x="connsiteX37141" y="connsiteY37141"/>
              </a:cxn>
              <a:cxn ang="0">
                <a:pos x="connsiteX37142" y="connsiteY37142"/>
              </a:cxn>
              <a:cxn ang="0">
                <a:pos x="connsiteX37143" y="connsiteY37143"/>
              </a:cxn>
              <a:cxn ang="0">
                <a:pos x="connsiteX37144" y="connsiteY37144"/>
              </a:cxn>
              <a:cxn ang="0">
                <a:pos x="connsiteX37145" y="connsiteY37145"/>
              </a:cxn>
              <a:cxn ang="0">
                <a:pos x="connsiteX37146" y="connsiteY37146"/>
              </a:cxn>
              <a:cxn ang="0">
                <a:pos x="connsiteX37147" y="connsiteY37147"/>
              </a:cxn>
              <a:cxn ang="0">
                <a:pos x="connsiteX37148" y="connsiteY37148"/>
              </a:cxn>
              <a:cxn ang="0">
                <a:pos x="connsiteX37149" y="connsiteY37149"/>
              </a:cxn>
              <a:cxn ang="0">
                <a:pos x="connsiteX37150" y="connsiteY37150"/>
              </a:cxn>
              <a:cxn ang="0">
                <a:pos x="connsiteX37151" y="connsiteY37151"/>
              </a:cxn>
              <a:cxn ang="0">
                <a:pos x="connsiteX37152" y="connsiteY37152"/>
              </a:cxn>
              <a:cxn ang="0">
                <a:pos x="connsiteX37153" y="connsiteY37153"/>
              </a:cxn>
              <a:cxn ang="0">
                <a:pos x="connsiteX37154" y="connsiteY37154"/>
              </a:cxn>
              <a:cxn ang="0">
                <a:pos x="connsiteX37155" y="connsiteY37155"/>
              </a:cxn>
              <a:cxn ang="0">
                <a:pos x="connsiteX37156" y="connsiteY37156"/>
              </a:cxn>
              <a:cxn ang="0">
                <a:pos x="connsiteX37157" y="connsiteY37157"/>
              </a:cxn>
              <a:cxn ang="0">
                <a:pos x="connsiteX37158" y="connsiteY37158"/>
              </a:cxn>
              <a:cxn ang="0">
                <a:pos x="connsiteX37159" y="connsiteY37159"/>
              </a:cxn>
              <a:cxn ang="0">
                <a:pos x="connsiteX37160" y="connsiteY37160"/>
              </a:cxn>
              <a:cxn ang="0">
                <a:pos x="connsiteX37161" y="connsiteY37161"/>
              </a:cxn>
              <a:cxn ang="0">
                <a:pos x="connsiteX37162" y="connsiteY37162"/>
              </a:cxn>
              <a:cxn ang="0">
                <a:pos x="connsiteX37163" y="connsiteY37163"/>
              </a:cxn>
              <a:cxn ang="0">
                <a:pos x="connsiteX37164" y="connsiteY37164"/>
              </a:cxn>
              <a:cxn ang="0">
                <a:pos x="connsiteX37165" y="connsiteY37165"/>
              </a:cxn>
              <a:cxn ang="0">
                <a:pos x="connsiteX37166" y="connsiteY37166"/>
              </a:cxn>
              <a:cxn ang="0">
                <a:pos x="connsiteX37167" y="connsiteY37167"/>
              </a:cxn>
              <a:cxn ang="0">
                <a:pos x="connsiteX37168" y="connsiteY37168"/>
              </a:cxn>
              <a:cxn ang="0">
                <a:pos x="connsiteX37169" y="connsiteY37169"/>
              </a:cxn>
              <a:cxn ang="0">
                <a:pos x="connsiteX37170" y="connsiteY37170"/>
              </a:cxn>
              <a:cxn ang="0">
                <a:pos x="connsiteX37171" y="connsiteY37171"/>
              </a:cxn>
              <a:cxn ang="0">
                <a:pos x="connsiteX37172" y="connsiteY37172"/>
              </a:cxn>
              <a:cxn ang="0">
                <a:pos x="connsiteX37173" y="connsiteY37173"/>
              </a:cxn>
              <a:cxn ang="0">
                <a:pos x="connsiteX37174" y="connsiteY37174"/>
              </a:cxn>
              <a:cxn ang="0">
                <a:pos x="connsiteX37175" y="connsiteY37175"/>
              </a:cxn>
              <a:cxn ang="0">
                <a:pos x="connsiteX37176" y="connsiteY37176"/>
              </a:cxn>
              <a:cxn ang="0">
                <a:pos x="connsiteX37177" y="connsiteY37177"/>
              </a:cxn>
              <a:cxn ang="0">
                <a:pos x="connsiteX37178" y="connsiteY37178"/>
              </a:cxn>
              <a:cxn ang="0">
                <a:pos x="connsiteX37179" y="connsiteY37179"/>
              </a:cxn>
              <a:cxn ang="0">
                <a:pos x="connsiteX37180" y="connsiteY37180"/>
              </a:cxn>
              <a:cxn ang="0">
                <a:pos x="connsiteX37181" y="connsiteY37181"/>
              </a:cxn>
              <a:cxn ang="0">
                <a:pos x="connsiteX37182" y="connsiteY37182"/>
              </a:cxn>
              <a:cxn ang="0">
                <a:pos x="connsiteX37183" y="connsiteY37183"/>
              </a:cxn>
              <a:cxn ang="0">
                <a:pos x="connsiteX37184" y="connsiteY37184"/>
              </a:cxn>
              <a:cxn ang="0">
                <a:pos x="connsiteX37185" y="connsiteY37185"/>
              </a:cxn>
              <a:cxn ang="0">
                <a:pos x="connsiteX37186" y="connsiteY37186"/>
              </a:cxn>
              <a:cxn ang="0">
                <a:pos x="connsiteX37187" y="connsiteY37187"/>
              </a:cxn>
              <a:cxn ang="0">
                <a:pos x="connsiteX37188" y="connsiteY37188"/>
              </a:cxn>
              <a:cxn ang="0">
                <a:pos x="connsiteX37189" y="connsiteY37189"/>
              </a:cxn>
              <a:cxn ang="0">
                <a:pos x="connsiteX37190" y="connsiteY37190"/>
              </a:cxn>
              <a:cxn ang="0">
                <a:pos x="connsiteX37191" y="connsiteY37191"/>
              </a:cxn>
              <a:cxn ang="0">
                <a:pos x="connsiteX37192" y="connsiteY37192"/>
              </a:cxn>
              <a:cxn ang="0">
                <a:pos x="connsiteX37193" y="connsiteY37193"/>
              </a:cxn>
              <a:cxn ang="0">
                <a:pos x="connsiteX37194" y="connsiteY37194"/>
              </a:cxn>
              <a:cxn ang="0">
                <a:pos x="connsiteX37195" y="connsiteY37195"/>
              </a:cxn>
              <a:cxn ang="0">
                <a:pos x="connsiteX37196" y="connsiteY37196"/>
              </a:cxn>
              <a:cxn ang="0">
                <a:pos x="connsiteX37197" y="connsiteY37197"/>
              </a:cxn>
              <a:cxn ang="0">
                <a:pos x="connsiteX37198" y="connsiteY37198"/>
              </a:cxn>
              <a:cxn ang="0">
                <a:pos x="connsiteX37199" y="connsiteY37199"/>
              </a:cxn>
              <a:cxn ang="0">
                <a:pos x="connsiteX37200" y="connsiteY37200"/>
              </a:cxn>
              <a:cxn ang="0">
                <a:pos x="connsiteX37201" y="connsiteY37201"/>
              </a:cxn>
              <a:cxn ang="0">
                <a:pos x="connsiteX37202" y="connsiteY37202"/>
              </a:cxn>
              <a:cxn ang="0">
                <a:pos x="connsiteX37203" y="connsiteY37203"/>
              </a:cxn>
              <a:cxn ang="0">
                <a:pos x="connsiteX37204" y="connsiteY37204"/>
              </a:cxn>
              <a:cxn ang="0">
                <a:pos x="connsiteX37205" y="connsiteY37205"/>
              </a:cxn>
              <a:cxn ang="0">
                <a:pos x="connsiteX37206" y="connsiteY37206"/>
              </a:cxn>
              <a:cxn ang="0">
                <a:pos x="connsiteX37207" y="connsiteY37207"/>
              </a:cxn>
              <a:cxn ang="0">
                <a:pos x="connsiteX37208" y="connsiteY37208"/>
              </a:cxn>
              <a:cxn ang="0">
                <a:pos x="connsiteX37209" y="connsiteY37209"/>
              </a:cxn>
              <a:cxn ang="0">
                <a:pos x="connsiteX37210" y="connsiteY37210"/>
              </a:cxn>
              <a:cxn ang="0">
                <a:pos x="connsiteX37211" y="connsiteY37211"/>
              </a:cxn>
              <a:cxn ang="0">
                <a:pos x="connsiteX37212" y="connsiteY37212"/>
              </a:cxn>
              <a:cxn ang="0">
                <a:pos x="connsiteX37213" y="connsiteY37213"/>
              </a:cxn>
              <a:cxn ang="0">
                <a:pos x="connsiteX37214" y="connsiteY37214"/>
              </a:cxn>
              <a:cxn ang="0">
                <a:pos x="connsiteX37215" y="connsiteY37215"/>
              </a:cxn>
              <a:cxn ang="0">
                <a:pos x="connsiteX37216" y="connsiteY37216"/>
              </a:cxn>
              <a:cxn ang="0">
                <a:pos x="connsiteX37217" y="connsiteY37217"/>
              </a:cxn>
              <a:cxn ang="0">
                <a:pos x="connsiteX37218" y="connsiteY37218"/>
              </a:cxn>
              <a:cxn ang="0">
                <a:pos x="connsiteX37219" y="connsiteY37219"/>
              </a:cxn>
              <a:cxn ang="0">
                <a:pos x="connsiteX37220" y="connsiteY37220"/>
              </a:cxn>
              <a:cxn ang="0">
                <a:pos x="connsiteX37221" y="connsiteY37221"/>
              </a:cxn>
              <a:cxn ang="0">
                <a:pos x="connsiteX37222" y="connsiteY37222"/>
              </a:cxn>
              <a:cxn ang="0">
                <a:pos x="connsiteX37223" y="connsiteY37223"/>
              </a:cxn>
              <a:cxn ang="0">
                <a:pos x="connsiteX37224" y="connsiteY37224"/>
              </a:cxn>
              <a:cxn ang="0">
                <a:pos x="connsiteX37225" y="connsiteY37225"/>
              </a:cxn>
              <a:cxn ang="0">
                <a:pos x="connsiteX37226" y="connsiteY37226"/>
              </a:cxn>
              <a:cxn ang="0">
                <a:pos x="connsiteX37227" y="connsiteY37227"/>
              </a:cxn>
              <a:cxn ang="0">
                <a:pos x="connsiteX37228" y="connsiteY37228"/>
              </a:cxn>
              <a:cxn ang="0">
                <a:pos x="connsiteX37229" y="connsiteY37229"/>
              </a:cxn>
              <a:cxn ang="0">
                <a:pos x="connsiteX37230" y="connsiteY37230"/>
              </a:cxn>
              <a:cxn ang="0">
                <a:pos x="connsiteX37231" y="connsiteY37231"/>
              </a:cxn>
              <a:cxn ang="0">
                <a:pos x="connsiteX37232" y="connsiteY37232"/>
              </a:cxn>
              <a:cxn ang="0">
                <a:pos x="connsiteX37233" y="connsiteY37233"/>
              </a:cxn>
              <a:cxn ang="0">
                <a:pos x="connsiteX37234" y="connsiteY37234"/>
              </a:cxn>
              <a:cxn ang="0">
                <a:pos x="connsiteX37235" y="connsiteY37235"/>
              </a:cxn>
              <a:cxn ang="0">
                <a:pos x="connsiteX37236" y="connsiteY37236"/>
              </a:cxn>
              <a:cxn ang="0">
                <a:pos x="connsiteX37237" y="connsiteY37237"/>
              </a:cxn>
              <a:cxn ang="0">
                <a:pos x="connsiteX37238" y="connsiteY37238"/>
              </a:cxn>
              <a:cxn ang="0">
                <a:pos x="connsiteX37239" y="connsiteY37239"/>
              </a:cxn>
              <a:cxn ang="0">
                <a:pos x="connsiteX37240" y="connsiteY37240"/>
              </a:cxn>
              <a:cxn ang="0">
                <a:pos x="connsiteX37241" y="connsiteY37241"/>
              </a:cxn>
              <a:cxn ang="0">
                <a:pos x="connsiteX37242" y="connsiteY37242"/>
              </a:cxn>
              <a:cxn ang="0">
                <a:pos x="connsiteX37243" y="connsiteY37243"/>
              </a:cxn>
              <a:cxn ang="0">
                <a:pos x="connsiteX37244" y="connsiteY37244"/>
              </a:cxn>
              <a:cxn ang="0">
                <a:pos x="connsiteX37245" y="connsiteY37245"/>
              </a:cxn>
              <a:cxn ang="0">
                <a:pos x="connsiteX37246" y="connsiteY37246"/>
              </a:cxn>
              <a:cxn ang="0">
                <a:pos x="connsiteX37247" y="connsiteY37247"/>
              </a:cxn>
              <a:cxn ang="0">
                <a:pos x="connsiteX37248" y="connsiteY37248"/>
              </a:cxn>
              <a:cxn ang="0">
                <a:pos x="connsiteX37249" y="connsiteY37249"/>
              </a:cxn>
              <a:cxn ang="0">
                <a:pos x="connsiteX37250" y="connsiteY37250"/>
              </a:cxn>
              <a:cxn ang="0">
                <a:pos x="connsiteX37251" y="connsiteY37251"/>
              </a:cxn>
              <a:cxn ang="0">
                <a:pos x="connsiteX37252" y="connsiteY37252"/>
              </a:cxn>
              <a:cxn ang="0">
                <a:pos x="connsiteX37253" y="connsiteY37253"/>
              </a:cxn>
              <a:cxn ang="0">
                <a:pos x="connsiteX37254" y="connsiteY37254"/>
              </a:cxn>
              <a:cxn ang="0">
                <a:pos x="connsiteX37255" y="connsiteY37255"/>
              </a:cxn>
              <a:cxn ang="0">
                <a:pos x="connsiteX37256" y="connsiteY37256"/>
              </a:cxn>
              <a:cxn ang="0">
                <a:pos x="connsiteX37257" y="connsiteY37257"/>
              </a:cxn>
              <a:cxn ang="0">
                <a:pos x="connsiteX37258" y="connsiteY37258"/>
              </a:cxn>
              <a:cxn ang="0">
                <a:pos x="connsiteX37259" y="connsiteY37259"/>
              </a:cxn>
              <a:cxn ang="0">
                <a:pos x="connsiteX37260" y="connsiteY37260"/>
              </a:cxn>
              <a:cxn ang="0">
                <a:pos x="connsiteX37261" y="connsiteY37261"/>
              </a:cxn>
              <a:cxn ang="0">
                <a:pos x="connsiteX37262" y="connsiteY37262"/>
              </a:cxn>
              <a:cxn ang="0">
                <a:pos x="connsiteX37263" y="connsiteY37263"/>
              </a:cxn>
              <a:cxn ang="0">
                <a:pos x="connsiteX37264" y="connsiteY37264"/>
              </a:cxn>
              <a:cxn ang="0">
                <a:pos x="connsiteX37265" y="connsiteY37265"/>
              </a:cxn>
              <a:cxn ang="0">
                <a:pos x="connsiteX37266" y="connsiteY37266"/>
              </a:cxn>
              <a:cxn ang="0">
                <a:pos x="connsiteX37267" y="connsiteY37267"/>
              </a:cxn>
              <a:cxn ang="0">
                <a:pos x="connsiteX37268" y="connsiteY37268"/>
              </a:cxn>
              <a:cxn ang="0">
                <a:pos x="connsiteX37269" y="connsiteY37269"/>
              </a:cxn>
              <a:cxn ang="0">
                <a:pos x="connsiteX37270" y="connsiteY37270"/>
              </a:cxn>
              <a:cxn ang="0">
                <a:pos x="connsiteX37271" y="connsiteY37271"/>
              </a:cxn>
              <a:cxn ang="0">
                <a:pos x="connsiteX37272" y="connsiteY37272"/>
              </a:cxn>
              <a:cxn ang="0">
                <a:pos x="connsiteX37273" y="connsiteY37273"/>
              </a:cxn>
              <a:cxn ang="0">
                <a:pos x="connsiteX37274" y="connsiteY37274"/>
              </a:cxn>
              <a:cxn ang="0">
                <a:pos x="connsiteX37275" y="connsiteY37275"/>
              </a:cxn>
              <a:cxn ang="0">
                <a:pos x="connsiteX37276" y="connsiteY37276"/>
              </a:cxn>
              <a:cxn ang="0">
                <a:pos x="connsiteX37277" y="connsiteY37277"/>
              </a:cxn>
              <a:cxn ang="0">
                <a:pos x="connsiteX37278" y="connsiteY37278"/>
              </a:cxn>
              <a:cxn ang="0">
                <a:pos x="connsiteX37279" y="connsiteY37279"/>
              </a:cxn>
              <a:cxn ang="0">
                <a:pos x="connsiteX37280" y="connsiteY37280"/>
              </a:cxn>
              <a:cxn ang="0">
                <a:pos x="connsiteX37281" y="connsiteY37281"/>
              </a:cxn>
              <a:cxn ang="0">
                <a:pos x="connsiteX37282" y="connsiteY37282"/>
              </a:cxn>
              <a:cxn ang="0">
                <a:pos x="connsiteX37283" y="connsiteY37283"/>
              </a:cxn>
              <a:cxn ang="0">
                <a:pos x="connsiteX37284" y="connsiteY37284"/>
              </a:cxn>
              <a:cxn ang="0">
                <a:pos x="connsiteX37285" y="connsiteY37285"/>
              </a:cxn>
              <a:cxn ang="0">
                <a:pos x="connsiteX37286" y="connsiteY37286"/>
              </a:cxn>
              <a:cxn ang="0">
                <a:pos x="connsiteX37287" y="connsiteY37287"/>
              </a:cxn>
              <a:cxn ang="0">
                <a:pos x="connsiteX37288" y="connsiteY37288"/>
              </a:cxn>
              <a:cxn ang="0">
                <a:pos x="connsiteX37289" y="connsiteY37289"/>
              </a:cxn>
              <a:cxn ang="0">
                <a:pos x="connsiteX37290" y="connsiteY37290"/>
              </a:cxn>
              <a:cxn ang="0">
                <a:pos x="connsiteX37291" y="connsiteY37291"/>
              </a:cxn>
              <a:cxn ang="0">
                <a:pos x="connsiteX37292" y="connsiteY37292"/>
              </a:cxn>
              <a:cxn ang="0">
                <a:pos x="connsiteX37293" y="connsiteY37293"/>
              </a:cxn>
              <a:cxn ang="0">
                <a:pos x="connsiteX37294" y="connsiteY37294"/>
              </a:cxn>
              <a:cxn ang="0">
                <a:pos x="connsiteX37295" y="connsiteY37295"/>
              </a:cxn>
              <a:cxn ang="0">
                <a:pos x="connsiteX37296" y="connsiteY37296"/>
              </a:cxn>
              <a:cxn ang="0">
                <a:pos x="connsiteX37297" y="connsiteY37297"/>
              </a:cxn>
              <a:cxn ang="0">
                <a:pos x="connsiteX37298" y="connsiteY37298"/>
              </a:cxn>
              <a:cxn ang="0">
                <a:pos x="connsiteX37299" y="connsiteY37299"/>
              </a:cxn>
              <a:cxn ang="0">
                <a:pos x="connsiteX37300" y="connsiteY37300"/>
              </a:cxn>
              <a:cxn ang="0">
                <a:pos x="connsiteX37301" y="connsiteY37301"/>
              </a:cxn>
              <a:cxn ang="0">
                <a:pos x="connsiteX37302" y="connsiteY37302"/>
              </a:cxn>
              <a:cxn ang="0">
                <a:pos x="connsiteX37303" y="connsiteY37303"/>
              </a:cxn>
              <a:cxn ang="0">
                <a:pos x="connsiteX37304" y="connsiteY37304"/>
              </a:cxn>
              <a:cxn ang="0">
                <a:pos x="connsiteX37305" y="connsiteY37305"/>
              </a:cxn>
              <a:cxn ang="0">
                <a:pos x="connsiteX37306" y="connsiteY37306"/>
              </a:cxn>
              <a:cxn ang="0">
                <a:pos x="connsiteX37307" y="connsiteY37307"/>
              </a:cxn>
              <a:cxn ang="0">
                <a:pos x="connsiteX37308" y="connsiteY37308"/>
              </a:cxn>
              <a:cxn ang="0">
                <a:pos x="connsiteX37309" y="connsiteY37309"/>
              </a:cxn>
              <a:cxn ang="0">
                <a:pos x="connsiteX37310" y="connsiteY37310"/>
              </a:cxn>
              <a:cxn ang="0">
                <a:pos x="connsiteX37311" y="connsiteY37311"/>
              </a:cxn>
              <a:cxn ang="0">
                <a:pos x="connsiteX37312" y="connsiteY37312"/>
              </a:cxn>
              <a:cxn ang="0">
                <a:pos x="connsiteX37313" y="connsiteY37313"/>
              </a:cxn>
              <a:cxn ang="0">
                <a:pos x="connsiteX37314" y="connsiteY37314"/>
              </a:cxn>
              <a:cxn ang="0">
                <a:pos x="connsiteX37315" y="connsiteY37315"/>
              </a:cxn>
              <a:cxn ang="0">
                <a:pos x="connsiteX37316" y="connsiteY37316"/>
              </a:cxn>
              <a:cxn ang="0">
                <a:pos x="connsiteX37317" y="connsiteY37317"/>
              </a:cxn>
              <a:cxn ang="0">
                <a:pos x="connsiteX37318" y="connsiteY37318"/>
              </a:cxn>
              <a:cxn ang="0">
                <a:pos x="connsiteX37319" y="connsiteY37319"/>
              </a:cxn>
              <a:cxn ang="0">
                <a:pos x="connsiteX37320" y="connsiteY37320"/>
              </a:cxn>
              <a:cxn ang="0">
                <a:pos x="connsiteX37321" y="connsiteY37321"/>
              </a:cxn>
              <a:cxn ang="0">
                <a:pos x="connsiteX37322" y="connsiteY37322"/>
              </a:cxn>
              <a:cxn ang="0">
                <a:pos x="connsiteX37323" y="connsiteY37323"/>
              </a:cxn>
              <a:cxn ang="0">
                <a:pos x="connsiteX37324" y="connsiteY37324"/>
              </a:cxn>
              <a:cxn ang="0">
                <a:pos x="connsiteX37325" y="connsiteY37325"/>
              </a:cxn>
              <a:cxn ang="0">
                <a:pos x="connsiteX37326" y="connsiteY37326"/>
              </a:cxn>
              <a:cxn ang="0">
                <a:pos x="connsiteX37327" y="connsiteY37327"/>
              </a:cxn>
              <a:cxn ang="0">
                <a:pos x="connsiteX37328" y="connsiteY37328"/>
              </a:cxn>
              <a:cxn ang="0">
                <a:pos x="connsiteX37329" y="connsiteY37329"/>
              </a:cxn>
              <a:cxn ang="0">
                <a:pos x="connsiteX37330" y="connsiteY37330"/>
              </a:cxn>
              <a:cxn ang="0">
                <a:pos x="connsiteX37331" y="connsiteY37331"/>
              </a:cxn>
              <a:cxn ang="0">
                <a:pos x="connsiteX37332" y="connsiteY37332"/>
              </a:cxn>
              <a:cxn ang="0">
                <a:pos x="connsiteX37333" y="connsiteY37333"/>
              </a:cxn>
              <a:cxn ang="0">
                <a:pos x="connsiteX37334" y="connsiteY37334"/>
              </a:cxn>
              <a:cxn ang="0">
                <a:pos x="connsiteX37335" y="connsiteY37335"/>
              </a:cxn>
              <a:cxn ang="0">
                <a:pos x="connsiteX37336" y="connsiteY37336"/>
              </a:cxn>
              <a:cxn ang="0">
                <a:pos x="connsiteX37337" y="connsiteY37337"/>
              </a:cxn>
              <a:cxn ang="0">
                <a:pos x="connsiteX37338" y="connsiteY37338"/>
              </a:cxn>
              <a:cxn ang="0">
                <a:pos x="connsiteX37339" y="connsiteY37339"/>
              </a:cxn>
              <a:cxn ang="0">
                <a:pos x="connsiteX37340" y="connsiteY37340"/>
              </a:cxn>
              <a:cxn ang="0">
                <a:pos x="connsiteX37341" y="connsiteY37341"/>
              </a:cxn>
              <a:cxn ang="0">
                <a:pos x="connsiteX37342" y="connsiteY37342"/>
              </a:cxn>
              <a:cxn ang="0">
                <a:pos x="connsiteX37343" y="connsiteY37343"/>
              </a:cxn>
              <a:cxn ang="0">
                <a:pos x="connsiteX37344" y="connsiteY37344"/>
              </a:cxn>
              <a:cxn ang="0">
                <a:pos x="connsiteX37345" y="connsiteY37345"/>
              </a:cxn>
              <a:cxn ang="0">
                <a:pos x="connsiteX37346" y="connsiteY37346"/>
              </a:cxn>
              <a:cxn ang="0">
                <a:pos x="connsiteX37347" y="connsiteY37347"/>
              </a:cxn>
              <a:cxn ang="0">
                <a:pos x="connsiteX37348" y="connsiteY37348"/>
              </a:cxn>
              <a:cxn ang="0">
                <a:pos x="connsiteX37349" y="connsiteY37349"/>
              </a:cxn>
              <a:cxn ang="0">
                <a:pos x="connsiteX37350" y="connsiteY37350"/>
              </a:cxn>
              <a:cxn ang="0">
                <a:pos x="connsiteX37351" y="connsiteY37351"/>
              </a:cxn>
              <a:cxn ang="0">
                <a:pos x="connsiteX37352" y="connsiteY37352"/>
              </a:cxn>
              <a:cxn ang="0">
                <a:pos x="connsiteX37353" y="connsiteY37353"/>
              </a:cxn>
              <a:cxn ang="0">
                <a:pos x="connsiteX37354" y="connsiteY37354"/>
              </a:cxn>
              <a:cxn ang="0">
                <a:pos x="connsiteX37355" y="connsiteY37355"/>
              </a:cxn>
              <a:cxn ang="0">
                <a:pos x="connsiteX37356" y="connsiteY37356"/>
              </a:cxn>
              <a:cxn ang="0">
                <a:pos x="connsiteX37357" y="connsiteY37357"/>
              </a:cxn>
              <a:cxn ang="0">
                <a:pos x="connsiteX37358" y="connsiteY37358"/>
              </a:cxn>
              <a:cxn ang="0">
                <a:pos x="connsiteX37359" y="connsiteY37359"/>
              </a:cxn>
              <a:cxn ang="0">
                <a:pos x="connsiteX37360" y="connsiteY37360"/>
              </a:cxn>
              <a:cxn ang="0">
                <a:pos x="connsiteX37361" y="connsiteY37361"/>
              </a:cxn>
              <a:cxn ang="0">
                <a:pos x="connsiteX37362" y="connsiteY37362"/>
              </a:cxn>
              <a:cxn ang="0">
                <a:pos x="connsiteX37363" y="connsiteY37363"/>
              </a:cxn>
              <a:cxn ang="0">
                <a:pos x="connsiteX37364" y="connsiteY37364"/>
              </a:cxn>
              <a:cxn ang="0">
                <a:pos x="connsiteX37365" y="connsiteY37365"/>
              </a:cxn>
              <a:cxn ang="0">
                <a:pos x="connsiteX37366" y="connsiteY37366"/>
              </a:cxn>
              <a:cxn ang="0">
                <a:pos x="connsiteX37367" y="connsiteY37367"/>
              </a:cxn>
              <a:cxn ang="0">
                <a:pos x="connsiteX37368" y="connsiteY37368"/>
              </a:cxn>
              <a:cxn ang="0">
                <a:pos x="connsiteX37369" y="connsiteY37369"/>
              </a:cxn>
              <a:cxn ang="0">
                <a:pos x="connsiteX37370" y="connsiteY37370"/>
              </a:cxn>
              <a:cxn ang="0">
                <a:pos x="connsiteX37371" y="connsiteY37371"/>
              </a:cxn>
              <a:cxn ang="0">
                <a:pos x="connsiteX37372" y="connsiteY37372"/>
              </a:cxn>
              <a:cxn ang="0">
                <a:pos x="connsiteX37373" y="connsiteY37373"/>
              </a:cxn>
              <a:cxn ang="0">
                <a:pos x="connsiteX37374" y="connsiteY37374"/>
              </a:cxn>
              <a:cxn ang="0">
                <a:pos x="connsiteX37375" y="connsiteY37375"/>
              </a:cxn>
              <a:cxn ang="0">
                <a:pos x="connsiteX37376" y="connsiteY37376"/>
              </a:cxn>
              <a:cxn ang="0">
                <a:pos x="connsiteX37377" y="connsiteY37377"/>
              </a:cxn>
              <a:cxn ang="0">
                <a:pos x="connsiteX37378" y="connsiteY37378"/>
              </a:cxn>
              <a:cxn ang="0">
                <a:pos x="connsiteX37379" y="connsiteY37379"/>
              </a:cxn>
              <a:cxn ang="0">
                <a:pos x="connsiteX37380" y="connsiteY37380"/>
              </a:cxn>
              <a:cxn ang="0">
                <a:pos x="connsiteX37381" y="connsiteY37381"/>
              </a:cxn>
              <a:cxn ang="0">
                <a:pos x="connsiteX37382" y="connsiteY37382"/>
              </a:cxn>
              <a:cxn ang="0">
                <a:pos x="connsiteX37383" y="connsiteY37383"/>
              </a:cxn>
              <a:cxn ang="0">
                <a:pos x="connsiteX37384" y="connsiteY37384"/>
              </a:cxn>
              <a:cxn ang="0">
                <a:pos x="connsiteX37385" y="connsiteY37385"/>
              </a:cxn>
              <a:cxn ang="0">
                <a:pos x="connsiteX37386" y="connsiteY37386"/>
              </a:cxn>
              <a:cxn ang="0">
                <a:pos x="connsiteX37387" y="connsiteY37387"/>
              </a:cxn>
              <a:cxn ang="0">
                <a:pos x="connsiteX37388" y="connsiteY37388"/>
              </a:cxn>
              <a:cxn ang="0">
                <a:pos x="connsiteX37389" y="connsiteY37389"/>
              </a:cxn>
              <a:cxn ang="0">
                <a:pos x="connsiteX37390" y="connsiteY37390"/>
              </a:cxn>
              <a:cxn ang="0">
                <a:pos x="connsiteX37391" y="connsiteY37391"/>
              </a:cxn>
              <a:cxn ang="0">
                <a:pos x="connsiteX37392" y="connsiteY37392"/>
              </a:cxn>
              <a:cxn ang="0">
                <a:pos x="connsiteX37393" y="connsiteY37393"/>
              </a:cxn>
              <a:cxn ang="0">
                <a:pos x="connsiteX37394" y="connsiteY37394"/>
              </a:cxn>
              <a:cxn ang="0">
                <a:pos x="connsiteX37395" y="connsiteY37395"/>
              </a:cxn>
              <a:cxn ang="0">
                <a:pos x="connsiteX37396" y="connsiteY37396"/>
              </a:cxn>
              <a:cxn ang="0">
                <a:pos x="connsiteX37397" y="connsiteY37397"/>
              </a:cxn>
              <a:cxn ang="0">
                <a:pos x="connsiteX37398" y="connsiteY37398"/>
              </a:cxn>
              <a:cxn ang="0">
                <a:pos x="connsiteX37399" y="connsiteY37399"/>
              </a:cxn>
              <a:cxn ang="0">
                <a:pos x="connsiteX37400" y="connsiteY37400"/>
              </a:cxn>
              <a:cxn ang="0">
                <a:pos x="connsiteX37401" y="connsiteY37401"/>
              </a:cxn>
              <a:cxn ang="0">
                <a:pos x="connsiteX37402" y="connsiteY37402"/>
              </a:cxn>
              <a:cxn ang="0">
                <a:pos x="connsiteX37403" y="connsiteY37403"/>
              </a:cxn>
              <a:cxn ang="0">
                <a:pos x="connsiteX37404" y="connsiteY37404"/>
              </a:cxn>
              <a:cxn ang="0">
                <a:pos x="connsiteX37405" y="connsiteY37405"/>
              </a:cxn>
              <a:cxn ang="0">
                <a:pos x="connsiteX37406" y="connsiteY37406"/>
              </a:cxn>
              <a:cxn ang="0">
                <a:pos x="connsiteX37407" y="connsiteY37407"/>
              </a:cxn>
              <a:cxn ang="0">
                <a:pos x="connsiteX37408" y="connsiteY37408"/>
              </a:cxn>
              <a:cxn ang="0">
                <a:pos x="connsiteX37409" y="connsiteY37409"/>
              </a:cxn>
              <a:cxn ang="0">
                <a:pos x="connsiteX37410" y="connsiteY37410"/>
              </a:cxn>
              <a:cxn ang="0">
                <a:pos x="connsiteX37411" y="connsiteY37411"/>
              </a:cxn>
              <a:cxn ang="0">
                <a:pos x="connsiteX37412" y="connsiteY37412"/>
              </a:cxn>
              <a:cxn ang="0">
                <a:pos x="connsiteX37413" y="connsiteY37413"/>
              </a:cxn>
              <a:cxn ang="0">
                <a:pos x="connsiteX37414" y="connsiteY37414"/>
              </a:cxn>
              <a:cxn ang="0">
                <a:pos x="connsiteX37415" y="connsiteY37415"/>
              </a:cxn>
              <a:cxn ang="0">
                <a:pos x="connsiteX37416" y="connsiteY37416"/>
              </a:cxn>
              <a:cxn ang="0">
                <a:pos x="connsiteX37417" y="connsiteY37417"/>
              </a:cxn>
              <a:cxn ang="0">
                <a:pos x="connsiteX37418" y="connsiteY37418"/>
              </a:cxn>
              <a:cxn ang="0">
                <a:pos x="connsiteX37419" y="connsiteY37419"/>
              </a:cxn>
              <a:cxn ang="0">
                <a:pos x="connsiteX37420" y="connsiteY37420"/>
              </a:cxn>
              <a:cxn ang="0">
                <a:pos x="connsiteX37421" y="connsiteY37421"/>
              </a:cxn>
              <a:cxn ang="0">
                <a:pos x="connsiteX37422" y="connsiteY37422"/>
              </a:cxn>
              <a:cxn ang="0">
                <a:pos x="connsiteX37423" y="connsiteY37423"/>
              </a:cxn>
              <a:cxn ang="0">
                <a:pos x="connsiteX37424" y="connsiteY37424"/>
              </a:cxn>
              <a:cxn ang="0">
                <a:pos x="connsiteX37425" y="connsiteY37425"/>
              </a:cxn>
              <a:cxn ang="0">
                <a:pos x="connsiteX37426" y="connsiteY37426"/>
              </a:cxn>
              <a:cxn ang="0">
                <a:pos x="connsiteX37427" y="connsiteY37427"/>
              </a:cxn>
              <a:cxn ang="0">
                <a:pos x="connsiteX37428" y="connsiteY37428"/>
              </a:cxn>
              <a:cxn ang="0">
                <a:pos x="connsiteX37429" y="connsiteY37429"/>
              </a:cxn>
              <a:cxn ang="0">
                <a:pos x="connsiteX37430" y="connsiteY37430"/>
              </a:cxn>
              <a:cxn ang="0">
                <a:pos x="connsiteX37431" y="connsiteY37431"/>
              </a:cxn>
              <a:cxn ang="0">
                <a:pos x="connsiteX37432" y="connsiteY37432"/>
              </a:cxn>
              <a:cxn ang="0">
                <a:pos x="connsiteX37433" y="connsiteY37433"/>
              </a:cxn>
              <a:cxn ang="0">
                <a:pos x="connsiteX37434" y="connsiteY37434"/>
              </a:cxn>
              <a:cxn ang="0">
                <a:pos x="connsiteX37435" y="connsiteY37435"/>
              </a:cxn>
              <a:cxn ang="0">
                <a:pos x="connsiteX37436" y="connsiteY37436"/>
              </a:cxn>
              <a:cxn ang="0">
                <a:pos x="connsiteX37437" y="connsiteY37437"/>
              </a:cxn>
              <a:cxn ang="0">
                <a:pos x="connsiteX37438" y="connsiteY37438"/>
              </a:cxn>
              <a:cxn ang="0">
                <a:pos x="connsiteX37439" y="connsiteY37439"/>
              </a:cxn>
              <a:cxn ang="0">
                <a:pos x="connsiteX37440" y="connsiteY37440"/>
              </a:cxn>
              <a:cxn ang="0">
                <a:pos x="connsiteX37441" y="connsiteY37441"/>
              </a:cxn>
              <a:cxn ang="0">
                <a:pos x="connsiteX37442" y="connsiteY37442"/>
              </a:cxn>
              <a:cxn ang="0">
                <a:pos x="connsiteX37443" y="connsiteY37443"/>
              </a:cxn>
              <a:cxn ang="0">
                <a:pos x="connsiteX37444" y="connsiteY37444"/>
              </a:cxn>
              <a:cxn ang="0">
                <a:pos x="connsiteX37445" y="connsiteY37445"/>
              </a:cxn>
              <a:cxn ang="0">
                <a:pos x="connsiteX37446" y="connsiteY37446"/>
              </a:cxn>
              <a:cxn ang="0">
                <a:pos x="connsiteX37447" y="connsiteY37447"/>
              </a:cxn>
              <a:cxn ang="0">
                <a:pos x="connsiteX37448" y="connsiteY37448"/>
              </a:cxn>
              <a:cxn ang="0">
                <a:pos x="connsiteX37449" y="connsiteY37449"/>
              </a:cxn>
              <a:cxn ang="0">
                <a:pos x="connsiteX37450" y="connsiteY37450"/>
              </a:cxn>
              <a:cxn ang="0">
                <a:pos x="connsiteX37451" y="connsiteY37451"/>
              </a:cxn>
              <a:cxn ang="0">
                <a:pos x="connsiteX37452" y="connsiteY37452"/>
              </a:cxn>
              <a:cxn ang="0">
                <a:pos x="connsiteX37453" y="connsiteY37453"/>
              </a:cxn>
              <a:cxn ang="0">
                <a:pos x="connsiteX37454" y="connsiteY37454"/>
              </a:cxn>
              <a:cxn ang="0">
                <a:pos x="connsiteX37455" y="connsiteY37455"/>
              </a:cxn>
              <a:cxn ang="0">
                <a:pos x="connsiteX37456" y="connsiteY37456"/>
              </a:cxn>
              <a:cxn ang="0">
                <a:pos x="connsiteX37457" y="connsiteY37457"/>
              </a:cxn>
              <a:cxn ang="0">
                <a:pos x="connsiteX37458" y="connsiteY37458"/>
              </a:cxn>
              <a:cxn ang="0">
                <a:pos x="connsiteX37459" y="connsiteY37459"/>
              </a:cxn>
              <a:cxn ang="0">
                <a:pos x="connsiteX37460" y="connsiteY37460"/>
              </a:cxn>
              <a:cxn ang="0">
                <a:pos x="connsiteX37461" y="connsiteY37461"/>
              </a:cxn>
              <a:cxn ang="0">
                <a:pos x="connsiteX37462" y="connsiteY37462"/>
              </a:cxn>
              <a:cxn ang="0">
                <a:pos x="connsiteX37463" y="connsiteY37463"/>
              </a:cxn>
              <a:cxn ang="0">
                <a:pos x="connsiteX37464" y="connsiteY37464"/>
              </a:cxn>
              <a:cxn ang="0">
                <a:pos x="connsiteX37465" y="connsiteY37465"/>
              </a:cxn>
              <a:cxn ang="0">
                <a:pos x="connsiteX37466" y="connsiteY37466"/>
              </a:cxn>
              <a:cxn ang="0">
                <a:pos x="connsiteX37467" y="connsiteY37467"/>
              </a:cxn>
              <a:cxn ang="0">
                <a:pos x="connsiteX37468" y="connsiteY37468"/>
              </a:cxn>
              <a:cxn ang="0">
                <a:pos x="connsiteX37469" y="connsiteY37469"/>
              </a:cxn>
              <a:cxn ang="0">
                <a:pos x="connsiteX37470" y="connsiteY37470"/>
              </a:cxn>
              <a:cxn ang="0">
                <a:pos x="connsiteX37471" y="connsiteY37471"/>
              </a:cxn>
              <a:cxn ang="0">
                <a:pos x="connsiteX37472" y="connsiteY37472"/>
              </a:cxn>
              <a:cxn ang="0">
                <a:pos x="connsiteX37473" y="connsiteY37473"/>
              </a:cxn>
              <a:cxn ang="0">
                <a:pos x="connsiteX37474" y="connsiteY37474"/>
              </a:cxn>
              <a:cxn ang="0">
                <a:pos x="connsiteX37475" y="connsiteY37475"/>
              </a:cxn>
              <a:cxn ang="0">
                <a:pos x="connsiteX37476" y="connsiteY37476"/>
              </a:cxn>
              <a:cxn ang="0">
                <a:pos x="connsiteX37477" y="connsiteY37477"/>
              </a:cxn>
              <a:cxn ang="0">
                <a:pos x="connsiteX37478" y="connsiteY37478"/>
              </a:cxn>
              <a:cxn ang="0">
                <a:pos x="connsiteX37479" y="connsiteY37479"/>
              </a:cxn>
              <a:cxn ang="0">
                <a:pos x="connsiteX37480" y="connsiteY37480"/>
              </a:cxn>
              <a:cxn ang="0">
                <a:pos x="connsiteX37481" y="connsiteY37481"/>
              </a:cxn>
              <a:cxn ang="0">
                <a:pos x="connsiteX37482" y="connsiteY37482"/>
              </a:cxn>
              <a:cxn ang="0">
                <a:pos x="connsiteX37483" y="connsiteY37483"/>
              </a:cxn>
              <a:cxn ang="0">
                <a:pos x="connsiteX37484" y="connsiteY37484"/>
              </a:cxn>
              <a:cxn ang="0">
                <a:pos x="connsiteX37485" y="connsiteY37485"/>
              </a:cxn>
              <a:cxn ang="0">
                <a:pos x="connsiteX37486" y="connsiteY37486"/>
              </a:cxn>
              <a:cxn ang="0">
                <a:pos x="connsiteX37487" y="connsiteY37487"/>
              </a:cxn>
              <a:cxn ang="0">
                <a:pos x="connsiteX37488" y="connsiteY37488"/>
              </a:cxn>
              <a:cxn ang="0">
                <a:pos x="connsiteX37489" y="connsiteY37489"/>
              </a:cxn>
              <a:cxn ang="0">
                <a:pos x="connsiteX37490" y="connsiteY37490"/>
              </a:cxn>
              <a:cxn ang="0">
                <a:pos x="connsiteX37491" y="connsiteY37491"/>
              </a:cxn>
              <a:cxn ang="0">
                <a:pos x="connsiteX37492" y="connsiteY37492"/>
              </a:cxn>
              <a:cxn ang="0">
                <a:pos x="connsiteX37493" y="connsiteY37493"/>
              </a:cxn>
              <a:cxn ang="0">
                <a:pos x="connsiteX37494" y="connsiteY37494"/>
              </a:cxn>
              <a:cxn ang="0">
                <a:pos x="connsiteX37495" y="connsiteY37495"/>
              </a:cxn>
              <a:cxn ang="0">
                <a:pos x="connsiteX37496" y="connsiteY37496"/>
              </a:cxn>
              <a:cxn ang="0">
                <a:pos x="connsiteX37497" y="connsiteY37497"/>
              </a:cxn>
              <a:cxn ang="0">
                <a:pos x="connsiteX37498" y="connsiteY37498"/>
              </a:cxn>
              <a:cxn ang="0">
                <a:pos x="connsiteX37499" y="connsiteY37499"/>
              </a:cxn>
              <a:cxn ang="0">
                <a:pos x="connsiteX37500" y="connsiteY37500"/>
              </a:cxn>
              <a:cxn ang="0">
                <a:pos x="connsiteX37501" y="connsiteY37501"/>
              </a:cxn>
              <a:cxn ang="0">
                <a:pos x="connsiteX37502" y="connsiteY37502"/>
              </a:cxn>
              <a:cxn ang="0">
                <a:pos x="connsiteX37503" y="connsiteY37503"/>
              </a:cxn>
              <a:cxn ang="0">
                <a:pos x="connsiteX37504" y="connsiteY37504"/>
              </a:cxn>
              <a:cxn ang="0">
                <a:pos x="connsiteX37505" y="connsiteY37505"/>
              </a:cxn>
              <a:cxn ang="0">
                <a:pos x="connsiteX37506" y="connsiteY37506"/>
              </a:cxn>
              <a:cxn ang="0">
                <a:pos x="connsiteX37507" y="connsiteY37507"/>
              </a:cxn>
              <a:cxn ang="0">
                <a:pos x="connsiteX37508" y="connsiteY37508"/>
              </a:cxn>
              <a:cxn ang="0">
                <a:pos x="connsiteX37509" y="connsiteY37509"/>
              </a:cxn>
              <a:cxn ang="0">
                <a:pos x="connsiteX37510" y="connsiteY37510"/>
              </a:cxn>
              <a:cxn ang="0">
                <a:pos x="connsiteX37511" y="connsiteY37511"/>
              </a:cxn>
              <a:cxn ang="0">
                <a:pos x="connsiteX37512" y="connsiteY37512"/>
              </a:cxn>
              <a:cxn ang="0">
                <a:pos x="connsiteX37513" y="connsiteY37513"/>
              </a:cxn>
              <a:cxn ang="0">
                <a:pos x="connsiteX37514" y="connsiteY37514"/>
              </a:cxn>
              <a:cxn ang="0">
                <a:pos x="connsiteX37515" y="connsiteY37515"/>
              </a:cxn>
              <a:cxn ang="0">
                <a:pos x="connsiteX37516" y="connsiteY37516"/>
              </a:cxn>
              <a:cxn ang="0">
                <a:pos x="connsiteX37517" y="connsiteY37517"/>
              </a:cxn>
              <a:cxn ang="0">
                <a:pos x="connsiteX37518" y="connsiteY37518"/>
              </a:cxn>
              <a:cxn ang="0">
                <a:pos x="connsiteX37519" y="connsiteY37519"/>
              </a:cxn>
              <a:cxn ang="0">
                <a:pos x="connsiteX37520" y="connsiteY37520"/>
              </a:cxn>
              <a:cxn ang="0">
                <a:pos x="connsiteX37521" y="connsiteY37521"/>
              </a:cxn>
              <a:cxn ang="0">
                <a:pos x="connsiteX37522" y="connsiteY37522"/>
              </a:cxn>
              <a:cxn ang="0">
                <a:pos x="connsiteX37523" y="connsiteY37523"/>
              </a:cxn>
              <a:cxn ang="0">
                <a:pos x="connsiteX37524" y="connsiteY37524"/>
              </a:cxn>
              <a:cxn ang="0">
                <a:pos x="connsiteX37525" y="connsiteY37525"/>
              </a:cxn>
              <a:cxn ang="0">
                <a:pos x="connsiteX37526" y="connsiteY37526"/>
              </a:cxn>
              <a:cxn ang="0">
                <a:pos x="connsiteX37527" y="connsiteY37527"/>
              </a:cxn>
              <a:cxn ang="0">
                <a:pos x="connsiteX37528" y="connsiteY37528"/>
              </a:cxn>
              <a:cxn ang="0">
                <a:pos x="connsiteX37529" y="connsiteY37529"/>
              </a:cxn>
              <a:cxn ang="0">
                <a:pos x="connsiteX37530" y="connsiteY37530"/>
              </a:cxn>
              <a:cxn ang="0">
                <a:pos x="connsiteX37531" y="connsiteY37531"/>
              </a:cxn>
              <a:cxn ang="0">
                <a:pos x="connsiteX37532" y="connsiteY37532"/>
              </a:cxn>
              <a:cxn ang="0">
                <a:pos x="connsiteX37533" y="connsiteY37533"/>
              </a:cxn>
              <a:cxn ang="0">
                <a:pos x="connsiteX37534" y="connsiteY37534"/>
              </a:cxn>
              <a:cxn ang="0">
                <a:pos x="connsiteX37535" y="connsiteY37535"/>
              </a:cxn>
              <a:cxn ang="0">
                <a:pos x="connsiteX37536" y="connsiteY37536"/>
              </a:cxn>
              <a:cxn ang="0">
                <a:pos x="connsiteX37537" y="connsiteY37537"/>
              </a:cxn>
              <a:cxn ang="0">
                <a:pos x="connsiteX37538" y="connsiteY37538"/>
              </a:cxn>
              <a:cxn ang="0">
                <a:pos x="connsiteX37539" y="connsiteY37539"/>
              </a:cxn>
              <a:cxn ang="0">
                <a:pos x="connsiteX37540" y="connsiteY37540"/>
              </a:cxn>
              <a:cxn ang="0">
                <a:pos x="connsiteX37541" y="connsiteY37541"/>
              </a:cxn>
              <a:cxn ang="0">
                <a:pos x="connsiteX37542" y="connsiteY37542"/>
              </a:cxn>
              <a:cxn ang="0">
                <a:pos x="connsiteX37543" y="connsiteY37543"/>
              </a:cxn>
              <a:cxn ang="0">
                <a:pos x="connsiteX37544" y="connsiteY37544"/>
              </a:cxn>
              <a:cxn ang="0">
                <a:pos x="connsiteX37545" y="connsiteY37545"/>
              </a:cxn>
              <a:cxn ang="0">
                <a:pos x="connsiteX37546" y="connsiteY37546"/>
              </a:cxn>
              <a:cxn ang="0">
                <a:pos x="connsiteX37547" y="connsiteY37547"/>
              </a:cxn>
              <a:cxn ang="0">
                <a:pos x="connsiteX37548" y="connsiteY37548"/>
              </a:cxn>
              <a:cxn ang="0">
                <a:pos x="connsiteX37549" y="connsiteY37549"/>
              </a:cxn>
              <a:cxn ang="0">
                <a:pos x="connsiteX37550" y="connsiteY37550"/>
              </a:cxn>
              <a:cxn ang="0">
                <a:pos x="connsiteX37551" y="connsiteY37551"/>
              </a:cxn>
              <a:cxn ang="0">
                <a:pos x="connsiteX37552" y="connsiteY37552"/>
              </a:cxn>
              <a:cxn ang="0">
                <a:pos x="connsiteX37553" y="connsiteY37553"/>
              </a:cxn>
              <a:cxn ang="0">
                <a:pos x="connsiteX37554" y="connsiteY37554"/>
              </a:cxn>
              <a:cxn ang="0">
                <a:pos x="connsiteX37555" y="connsiteY37555"/>
              </a:cxn>
              <a:cxn ang="0">
                <a:pos x="connsiteX37556" y="connsiteY37556"/>
              </a:cxn>
              <a:cxn ang="0">
                <a:pos x="connsiteX37557" y="connsiteY37557"/>
              </a:cxn>
              <a:cxn ang="0">
                <a:pos x="connsiteX37558" y="connsiteY37558"/>
              </a:cxn>
              <a:cxn ang="0">
                <a:pos x="connsiteX37559" y="connsiteY37559"/>
              </a:cxn>
              <a:cxn ang="0">
                <a:pos x="connsiteX37560" y="connsiteY37560"/>
              </a:cxn>
              <a:cxn ang="0">
                <a:pos x="connsiteX37561" y="connsiteY37561"/>
              </a:cxn>
              <a:cxn ang="0">
                <a:pos x="connsiteX37562" y="connsiteY37562"/>
              </a:cxn>
              <a:cxn ang="0">
                <a:pos x="connsiteX37563" y="connsiteY37563"/>
              </a:cxn>
              <a:cxn ang="0">
                <a:pos x="connsiteX37564" y="connsiteY37564"/>
              </a:cxn>
              <a:cxn ang="0">
                <a:pos x="connsiteX37565" y="connsiteY37565"/>
              </a:cxn>
              <a:cxn ang="0">
                <a:pos x="connsiteX37566" y="connsiteY37566"/>
              </a:cxn>
              <a:cxn ang="0">
                <a:pos x="connsiteX37567" y="connsiteY37567"/>
              </a:cxn>
              <a:cxn ang="0">
                <a:pos x="connsiteX37568" y="connsiteY37568"/>
              </a:cxn>
              <a:cxn ang="0">
                <a:pos x="connsiteX37569" y="connsiteY37569"/>
              </a:cxn>
              <a:cxn ang="0">
                <a:pos x="connsiteX37570" y="connsiteY37570"/>
              </a:cxn>
              <a:cxn ang="0">
                <a:pos x="connsiteX37571" y="connsiteY37571"/>
              </a:cxn>
              <a:cxn ang="0">
                <a:pos x="connsiteX37572" y="connsiteY37572"/>
              </a:cxn>
              <a:cxn ang="0">
                <a:pos x="connsiteX37573" y="connsiteY37573"/>
              </a:cxn>
              <a:cxn ang="0">
                <a:pos x="connsiteX37574" y="connsiteY37574"/>
              </a:cxn>
              <a:cxn ang="0">
                <a:pos x="connsiteX37575" y="connsiteY37575"/>
              </a:cxn>
              <a:cxn ang="0">
                <a:pos x="connsiteX37576" y="connsiteY37576"/>
              </a:cxn>
              <a:cxn ang="0">
                <a:pos x="connsiteX37577" y="connsiteY37577"/>
              </a:cxn>
              <a:cxn ang="0">
                <a:pos x="connsiteX37578" y="connsiteY37578"/>
              </a:cxn>
              <a:cxn ang="0">
                <a:pos x="connsiteX37579" y="connsiteY37579"/>
              </a:cxn>
              <a:cxn ang="0">
                <a:pos x="connsiteX37580" y="connsiteY37580"/>
              </a:cxn>
              <a:cxn ang="0">
                <a:pos x="connsiteX37581" y="connsiteY37581"/>
              </a:cxn>
              <a:cxn ang="0">
                <a:pos x="connsiteX37582" y="connsiteY37582"/>
              </a:cxn>
              <a:cxn ang="0">
                <a:pos x="connsiteX37583" y="connsiteY37583"/>
              </a:cxn>
              <a:cxn ang="0">
                <a:pos x="connsiteX37584" y="connsiteY37584"/>
              </a:cxn>
              <a:cxn ang="0">
                <a:pos x="connsiteX37585" y="connsiteY37585"/>
              </a:cxn>
              <a:cxn ang="0">
                <a:pos x="connsiteX37586" y="connsiteY37586"/>
              </a:cxn>
              <a:cxn ang="0">
                <a:pos x="connsiteX37587" y="connsiteY37587"/>
              </a:cxn>
              <a:cxn ang="0">
                <a:pos x="connsiteX37588" y="connsiteY37588"/>
              </a:cxn>
              <a:cxn ang="0">
                <a:pos x="connsiteX37589" y="connsiteY37589"/>
              </a:cxn>
              <a:cxn ang="0">
                <a:pos x="connsiteX37590" y="connsiteY37590"/>
              </a:cxn>
              <a:cxn ang="0">
                <a:pos x="connsiteX37591" y="connsiteY37591"/>
              </a:cxn>
              <a:cxn ang="0">
                <a:pos x="connsiteX37592" y="connsiteY37592"/>
              </a:cxn>
              <a:cxn ang="0">
                <a:pos x="connsiteX37593" y="connsiteY37593"/>
              </a:cxn>
              <a:cxn ang="0">
                <a:pos x="connsiteX37594" y="connsiteY37594"/>
              </a:cxn>
              <a:cxn ang="0">
                <a:pos x="connsiteX37595" y="connsiteY37595"/>
              </a:cxn>
              <a:cxn ang="0">
                <a:pos x="connsiteX37596" y="connsiteY37596"/>
              </a:cxn>
              <a:cxn ang="0">
                <a:pos x="connsiteX37597" y="connsiteY37597"/>
              </a:cxn>
              <a:cxn ang="0">
                <a:pos x="connsiteX37598" y="connsiteY37598"/>
              </a:cxn>
              <a:cxn ang="0">
                <a:pos x="connsiteX37599" y="connsiteY37599"/>
              </a:cxn>
              <a:cxn ang="0">
                <a:pos x="connsiteX37600" y="connsiteY37600"/>
              </a:cxn>
              <a:cxn ang="0">
                <a:pos x="connsiteX37601" y="connsiteY37601"/>
              </a:cxn>
              <a:cxn ang="0">
                <a:pos x="connsiteX37602" y="connsiteY37602"/>
              </a:cxn>
              <a:cxn ang="0">
                <a:pos x="connsiteX37603" y="connsiteY37603"/>
              </a:cxn>
              <a:cxn ang="0">
                <a:pos x="connsiteX37604" y="connsiteY37604"/>
              </a:cxn>
              <a:cxn ang="0">
                <a:pos x="connsiteX37605" y="connsiteY37605"/>
              </a:cxn>
              <a:cxn ang="0">
                <a:pos x="connsiteX37606" y="connsiteY37606"/>
              </a:cxn>
              <a:cxn ang="0">
                <a:pos x="connsiteX37607" y="connsiteY37607"/>
              </a:cxn>
              <a:cxn ang="0">
                <a:pos x="connsiteX37608" y="connsiteY37608"/>
              </a:cxn>
              <a:cxn ang="0">
                <a:pos x="connsiteX37609" y="connsiteY37609"/>
              </a:cxn>
              <a:cxn ang="0">
                <a:pos x="connsiteX37610" y="connsiteY37610"/>
              </a:cxn>
              <a:cxn ang="0">
                <a:pos x="connsiteX37611" y="connsiteY37611"/>
              </a:cxn>
              <a:cxn ang="0">
                <a:pos x="connsiteX37612" y="connsiteY37612"/>
              </a:cxn>
              <a:cxn ang="0">
                <a:pos x="connsiteX37613" y="connsiteY37613"/>
              </a:cxn>
              <a:cxn ang="0">
                <a:pos x="connsiteX37614" y="connsiteY37614"/>
              </a:cxn>
              <a:cxn ang="0">
                <a:pos x="connsiteX37615" y="connsiteY37615"/>
              </a:cxn>
              <a:cxn ang="0">
                <a:pos x="connsiteX37616" y="connsiteY37616"/>
              </a:cxn>
              <a:cxn ang="0">
                <a:pos x="connsiteX37617" y="connsiteY37617"/>
              </a:cxn>
              <a:cxn ang="0">
                <a:pos x="connsiteX37618" y="connsiteY37618"/>
              </a:cxn>
              <a:cxn ang="0">
                <a:pos x="connsiteX37619" y="connsiteY37619"/>
              </a:cxn>
              <a:cxn ang="0">
                <a:pos x="connsiteX37620" y="connsiteY37620"/>
              </a:cxn>
              <a:cxn ang="0">
                <a:pos x="connsiteX37621" y="connsiteY37621"/>
              </a:cxn>
              <a:cxn ang="0">
                <a:pos x="connsiteX37622" y="connsiteY37622"/>
              </a:cxn>
              <a:cxn ang="0">
                <a:pos x="connsiteX37623" y="connsiteY37623"/>
              </a:cxn>
              <a:cxn ang="0">
                <a:pos x="connsiteX37624" y="connsiteY37624"/>
              </a:cxn>
              <a:cxn ang="0">
                <a:pos x="connsiteX37625" y="connsiteY37625"/>
              </a:cxn>
              <a:cxn ang="0">
                <a:pos x="connsiteX37626" y="connsiteY37626"/>
              </a:cxn>
              <a:cxn ang="0">
                <a:pos x="connsiteX37627" y="connsiteY37627"/>
              </a:cxn>
              <a:cxn ang="0">
                <a:pos x="connsiteX37628" y="connsiteY37628"/>
              </a:cxn>
              <a:cxn ang="0">
                <a:pos x="connsiteX37629" y="connsiteY37629"/>
              </a:cxn>
              <a:cxn ang="0">
                <a:pos x="connsiteX37630" y="connsiteY37630"/>
              </a:cxn>
              <a:cxn ang="0">
                <a:pos x="connsiteX37631" y="connsiteY37631"/>
              </a:cxn>
              <a:cxn ang="0">
                <a:pos x="connsiteX37632" y="connsiteY37632"/>
              </a:cxn>
              <a:cxn ang="0">
                <a:pos x="connsiteX37633" y="connsiteY37633"/>
              </a:cxn>
              <a:cxn ang="0">
                <a:pos x="connsiteX37634" y="connsiteY37634"/>
              </a:cxn>
              <a:cxn ang="0">
                <a:pos x="connsiteX37635" y="connsiteY37635"/>
              </a:cxn>
              <a:cxn ang="0">
                <a:pos x="connsiteX37636" y="connsiteY37636"/>
              </a:cxn>
              <a:cxn ang="0">
                <a:pos x="connsiteX37637" y="connsiteY37637"/>
              </a:cxn>
              <a:cxn ang="0">
                <a:pos x="connsiteX37638" y="connsiteY37638"/>
              </a:cxn>
              <a:cxn ang="0">
                <a:pos x="connsiteX37639" y="connsiteY37639"/>
              </a:cxn>
              <a:cxn ang="0">
                <a:pos x="connsiteX37640" y="connsiteY37640"/>
              </a:cxn>
              <a:cxn ang="0">
                <a:pos x="connsiteX37641" y="connsiteY37641"/>
              </a:cxn>
              <a:cxn ang="0">
                <a:pos x="connsiteX37642" y="connsiteY37642"/>
              </a:cxn>
              <a:cxn ang="0">
                <a:pos x="connsiteX37643" y="connsiteY37643"/>
              </a:cxn>
              <a:cxn ang="0">
                <a:pos x="connsiteX37644" y="connsiteY37644"/>
              </a:cxn>
              <a:cxn ang="0">
                <a:pos x="connsiteX37645" y="connsiteY37645"/>
              </a:cxn>
              <a:cxn ang="0">
                <a:pos x="connsiteX37646" y="connsiteY37646"/>
              </a:cxn>
              <a:cxn ang="0">
                <a:pos x="connsiteX37647" y="connsiteY37647"/>
              </a:cxn>
              <a:cxn ang="0">
                <a:pos x="connsiteX37648" y="connsiteY37648"/>
              </a:cxn>
              <a:cxn ang="0">
                <a:pos x="connsiteX37649" y="connsiteY37649"/>
              </a:cxn>
              <a:cxn ang="0">
                <a:pos x="connsiteX37650" y="connsiteY37650"/>
              </a:cxn>
              <a:cxn ang="0">
                <a:pos x="connsiteX37651" y="connsiteY37651"/>
              </a:cxn>
              <a:cxn ang="0">
                <a:pos x="connsiteX37652" y="connsiteY37652"/>
              </a:cxn>
              <a:cxn ang="0">
                <a:pos x="connsiteX37653" y="connsiteY37653"/>
              </a:cxn>
              <a:cxn ang="0">
                <a:pos x="connsiteX37654" y="connsiteY37654"/>
              </a:cxn>
              <a:cxn ang="0">
                <a:pos x="connsiteX37655" y="connsiteY37655"/>
              </a:cxn>
              <a:cxn ang="0">
                <a:pos x="connsiteX37656" y="connsiteY37656"/>
              </a:cxn>
              <a:cxn ang="0">
                <a:pos x="connsiteX37657" y="connsiteY37657"/>
              </a:cxn>
              <a:cxn ang="0">
                <a:pos x="connsiteX37658" y="connsiteY37658"/>
              </a:cxn>
              <a:cxn ang="0">
                <a:pos x="connsiteX37659" y="connsiteY37659"/>
              </a:cxn>
              <a:cxn ang="0">
                <a:pos x="connsiteX37660" y="connsiteY37660"/>
              </a:cxn>
              <a:cxn ang="0">
                <a:pos x="connsiteX37661" y="connsiteY37661"/>
              </a:cxn>
              <a:cxn ang="0">
                <a:pos x="connsiteX37662" y="connsiteY37662"/>
              </a:cxn>
              <a:cxn ang="0">
                <a:pos x="connsiteX37663" y="connsiteY37663"/>
              </a:cxn>
              <a:cxn ang="0">
                <a:pos x="connsiteX37664" y="connsiteY37664"/>
              </a:cxn>
              <a:cxn ang="0">
                <a:pos x="connsiteX37665" y="connsiteY37665"/>
              </a:cxn>
              <a:cxn ang="0">
                <a:pos x="connsiteX37666" y="connsiteY37666"/>
              </a:cxn>
              <a:cxn ang="0">
                <a:pos x="connsiteX37667" y="connsiteY37667"/>
              </a:cxn>
              <a:cxn ang="0">
                <a:pos x="connsiteX37668" y="connsiteY37668"/>
              </a:cxn>
              <a:cxn ang="0">
                <a:pos x="connsiteX37669" y="connsiteY37669"/>
              </a:cxn>
              <a:cxn ang="0">
                <a:pos x="connsiteX37670" y="connsiteY37670"/>
              </a:cxn>
              <a:cxn ang="0">
                <a:pos x="connsiteX37671" y="connsiteY37671"/>
              </a:cxn>
              <a:cxn ang="0">
                <a:pos x="connsiteX37672" y="connsiteY37672"/>
              </a:cxn>
              <a:cxn ang="0">
                <a:pos x="connsiteX37673" y="connsiteY37673"/>
              </a:cxn>
              <a:cxn ang="0">
                <a:pos x="connsiteX37674" y="connsiteY37674"/>
              </a:cxn>
              <a:cxn ang="0">
                <a:pos x="connsiteX37675" y="connsiteY37675"/>
              </a:cxn>
              <a:cxn ang="0">
                <a:pos x="connsiteX37676" y="connsiteY37676"/>
              </a:cxn>
              <a:cxn ang="0">
                <a:pos x="connsiteX37677" y="connsiteY37677"/>
              </a:cxn>
              <a:cxn ang="0">
                <a:pos x="connsiteX37678" y="connsiteY37678"/>
              </a:cxn>
              <a:cxn ang="0">
                <a:pos x="connsiteX37679" y="connsiteY37679"/>
              </a:cxn>
              <a:cxn ang="0">
                <a:pos x="connsiteX37680" y="connsiteY37680"/>
              </a:cxn>
              <a:cxn ang="0">
                <a:pos x="connsiteX37681" y="connsiteY37681"/>
              </a:cxn>
              <a:cxn ang="0">
                <a:pos x="connsiteX37682" y="connsiteY37682"/>
              </a:cxn>
              <a:cxn ang="0">
                <a:pos x="connsiteX37683" y="connsiteY37683"/>
              </a:cxn>
              <a:cxn ang="0">
                <a:pos x="connsiteX37684" y="connsiteY37684"/>
              </a:cxn>
              <a:cxn ang="0">
                <a:pos x="connsiteX37685" y="connsiteY37685"/>
              </a:cxn>
              <a:cxn ang="0">
                <a:pos x="connsiteX37686" y="connsiteY37686"/>
              </a:cxn>
              <a:cxn ang="0">
                <a:pos x="connsiteX37687" y="connsiteY37687"/>
              </a:cxn>
              <a:cxn ang="0">
                <a:pos x="connsiteX37688" y="connsiteY37688"/>
              </a:cxn>
              <a:cxn ang="0">
                <a:pos x="connsiteX37689" y="connsiteY37689"/>
              </a:cxn>
              <a:cxn ang="0">
                <a:pos x="connsiteX37690" y="connsiteY37690"/>
              </a:cxn>
              <a:cxn ang="0">
                <a:pos x="connsiteX37691" y="connsiteY37691"/>
              </a:cxn>
              <a:cxn ang="0">
                <a:pos x="connsiteX37692" y="connsiteY37692"/>
              </a:cxn>
              <a:cxn ang="0">
                <a:pos x="connsiteX37693" y="connsiteY37693"/>
              </a:cxn>
              <a:cxn ang="0">
                <a:pos x="connsiteX37694" y="connsiteY37694"/>
              </a:cxn>
              <a:cxn ang="0">
                <a:pos x="connsiteX37695" y="connsiteY37695"/>
              </a:cxn>
              <a:cxn ang="0">
                <a:pos x="connsiteX37696" y="connsiteY37696"/>
              </a:cxn>
              <a:cxn ang="0">
                <a:pos x="connsiteX37697" y="connsiteY37697"/>
              </a:cxn>
              <a:cxn ang="0">
                <a:pos x="connsiteX37698" y="connsiteY37698"/>
              </a:cxn>
              <a:cxn ang="0">
                <a:pos x="connsiteX37699" y="connsiteY37699"/>
              </a:cxn>
              <a:cxn ang="0">
                <a:pos x="connsiteX37700" y="connsiteY37700"/>
              </a:cxn>
              <a:cxn ang="0">
                <a:pos x="connsiteX37701" y="connsiteY37701"/>
              </a:cxn>
              <a:cxn ang="0">
                <a:pos x="connsiteX37702" y="connsiteY37702"/>
              </a:cxn>
              <a:cxn ang="0">
                <a:pos x="connsiteX37703" y="connsiteY37703"/>
              </a:cxn>
              <a:cxn ang="0">
                <a:pos x="connsiteX37704" y="connsiteY37704"/>
              </a:cxn>
              <a:cxn ang="0">
                <a:pos x="connsiteX37705" y="connsiteY37705"/>
              </a:cxn>
              <a:cxn ang="0">
                <a:pos x="connsiteX37706" y="connsiteY37706"/>
              </a:cxn>
              <a:cxn ang="0">
                <a:pos x="connsiteX37707" y="connsiteY37707"/>
              </a:cxn>
              <a:cxn ang="0">
                <a:pos x="connsiteX37708" y="connsiteY37708"/>
              </a:cxn>
              <a:cxn ang="0">
                <a:pos x="connsiteX37709" y="connsiteY37709"/>
              </a:cxn>
              <a:cxn ang="0">
                <a:pos x="connsiteX37710" y="connsiteY37710"/>
              </a:cxn>
              <a:cxn ang="0">
                <a:pos x="connsiteX37711" y="connsiteY37711"/>
              </a:cxn>
              <a:cxn ang="0">
                <a:pos x="connsiteX37712" y="connsiteY37712"/>
              </a:cxn>
              <a:cxn ang="0">
                <a:pos x="connsiteX37713" y="connsiteY37713"/>
              </a:cxn>
              <a:cxn ang="0">
                <a:pos x="connsiteX37714" y="connsiteY37714"/>
              </a:cxn>
              <a:cxn ang="0">
                <a:pos x="connsiteX37715" y="connsiteY37715"/>
              </a:cxn>
              <a:cxn ang="0">
                <a:pos x="connsiteX37716" y="connsiteY37716"/>
              </a:cxn>
              <a:cxn ang="0">
                <a:pos x="connsiteX37717" y="connsiteY37717"/>
              </a:cxn>
              <a:cxn ang="0">
                <a:pos x="connsiteX37718" y="connsiteY37718"/>
              </a:cxn>
              <a:cxn ang="0">
                <a:pos x="connsiteX37719" y="connsiteY37719"/>
              </a:cxn>
              <a:cxn ang="0">
                <a:pos x="connsiteX37720" y="connsiteY37720"/>
              </a:cxn>
              <a:cxn ang="0">
                <a:pos x="connsiteX37721" y="connsiteY37721"/>
              </a:cxn>
              <a:cxn ang="0">
                <a:pos x="connsiteX37722" y="connsiteY37722"/>
              </a:cxn>
              <a:cxn ang="0">
                <a:pos x="connsiteX37723" y="connsiteY37723"/>
              </a:cxn>
              <a:cxn ang="0">
                <a:pos x="connsiteX37724" y="connsiteY37724"/>
              </a:cxn>
              <a:cxn ang="0">
                <a:pos x="connsiteX37725" y="connsiteY37725"/>
              </a:cxn>
              <a:cxn ang="0">
                <a:pos x="connsiteX37726" y="connsiteY37726"/>
              </a:cxn>
              <a:cxn ang="0">
                <a:pos x="connsiteX37727" y="connsiteY37727"/>
              </a:cxn>
              <a:cxn ang="0">
                <a:pos x="connsiteX37728" y="connsiteY37728"/>
              </a:cxn>
              <a:cxn ang="0">
                <a:pos x="connsiteX37729" y="connsiteY37729"/>
              </a:cxn>
              <a:cxn ang="0">
                <a:pos x="connsiteX37730" y="connsiteY37730"/>
              </a:cxn>
              <a:cxn ang="0">
                <a:pos x="connsiteX37731" y="connsiteY37731"/>
              </a:cxn>
              <a:cxn ang="0">
                <a:pos x="connsiteX37732" y="connsiteY37732"/>
              </a:cxn>
              <a:cxn ang="0">
                <a:pos x="connsiteX37733" y="connsiteY37733"/>
              </a:cxn>
              <a:cxn ang="0">
                <a:pos x="connsiteX37734" y="connsiteY37734"/>
              </a:cxn>
              <a:cxn ang="0">
                <a:pos x="connsiteX37735" y="connsiteY37735"/>
              </a:cxn>
              <a:cxn ang="0">
                <a:pos x="connsiteX37736" y="connsiteY37736"/>
              </a:cxn>
              <a:cxn ang="0">
                <a:pos x="connsiteX37737" y="connsiteY37737"/>
              </a:cxn>
              <a:cxn ang="0">
                <a:pos x="connsiteX37738" y="connsiteY37738"/>
              </a:cxn>
              <a:cxn ang="0">
                <a:pos x="connsiteX37739" y="connsiteY37739"/>
              </a:cxn>
              <a:cxn ang="0">
                <a:pos x="connsiteX37740" y="connsiteY37740"/>
              </a:cxn>
              <a:cxn ang="0">
                <a:pos x="connsiteX37741" y="connsiteY37741"/>
              </a:cxn>
              <a:cxn ang="0">
                <a:pos x="connsiteX37742" y="connsiteY37742"/>
              </a:cxn>
              <a:cxn ang="0">
                <a:pos x="connsiteX37743" y="connsiteY37743"/>
              </a:cxn>
              <a:cxn ang="0">
                <a:pos x="connsiteX37744" y="connsiteY37744"/>
              </a:cxn>
              <a:cxn ang="0">
                <a:pos x="connsiteX37745" y="connsiteY37745"/>
              </a:cxn>
              <a:cxn ang="0">
                <a:pos x="connsiteX37746" y="connsiteY37746"/>
              </a:cxn>
              <a:cxn ang="0">
                <a:pos x="connsiteX37747" y="connsiteY37747"/>
              </a:cxn>
              <a:cxn ang="0">
                <a:pos x="connsiteX37748" y="connsiteY37748"/>
              </a:cxn>
              <a:cxn ang="0">
                <a:pos x="connsiteX37749" y="connsiteY37749"/>
              </a:cxn>
              <a:cxn ang="0">
                <a:pos x="connsiteX37750" y="connsiteY37750"/>
              </a:cxn>
              <a:cxn ang="0">
                <a:pos x="connsiteX37751" y="connsiteY37751"/>
              </a:cxn>
              <a:cxn ang="0">
                <a:pos x="connsiteX37752" y="connsiteY37752"/>
              </a:cxn>
              <a:cxn ang="0">
                <a:pos x="connsiteX37753" y="connsiteY37753"/>
              </a:cxn>
              <a:cxn ang="0">
                <a:pos x="connsiteX37754" y="connsiteY37754"/>
              </a:cxn>
              <a:cxn ang="0">
                <a:pos x="connsiteX37755" y="connsiteY37755"/>
              </a:cxn>
              <a:cxn ang="0">
                <a:pos x="connsiteX37756" y="connsiteY37756"/>
              </a:cxn>
              <a:cxn ang="0">
                <a:pos x="connsiteX37757" y="connsiteY37757"/>
              </a:cxn>
              <a:cxn ang="0">
                <a:pos x="connsiteX37758" y="connsiteY37758"/>
              </a:cxn>
              <a:cxn ang="0">
                <a:pos x="connsiteX37759" y="connsiteY37759"/>
              </a:cxn>
              <a:cxn ang="0">
                <a:pos x="connsiteX37760" y="connsiteY37760"/>
              </a:cxn>
              <a:cxn ang="0">
                <a:pos x="connsiteX37761" y="connsiteY37761"/>
              </a:cxn>
              <a:cxn ang="0">
                <a:pos x="connsiteX37762" y="connsiteY37762"/>
              </a:cxn>
              <a:cxn ang="0">
                <a:pos x="connsiteX37763" y="connsiteY37763"/>
              </a:cxn>
              <a:cxn ang="0">
                <a:pos x="connsiteX37764" y="connsiteY37764"/>
              </a:cxn>
              <a:cxn ang="0">
                <a:pos x="connsiteX37765" y="connsiteY37765"/>
              </a:cxn>
              <a:cxn ang="0">
                <a:pos x="connsiteX37766" y="connsiteY37766"/>
              </a:cxn>
              <a:cxn ang="0">
                <a:pos x="connsiteX37767" y="connsiteY37767"/>
              </a:cxn>
              <a:cxn ang="0">
                <a:pos x="connsiteX37768" y="connsiteY37768"/>
              </a:cxn>
              <a:cxn ang="0">
                <a:pos x="connsiteX37769" y="connsiteY37769"/>
              </a:cxn>
              <a:cxn ang="0">
                <a:pos x="connsiteX37770" y="connsiteY37770"/>
              </a:cxn>
              <a:cxn ang="0">
                <a:pos x="connsiteX37771" y="connsiteY37771"/>
              </a:cxn>
              <a:cxn ang="0">
                <a:pos x="connsiteX37772" y="connsiteY37772"/>
              </a:cxn>
              <a:cxn ang="0">
                <a:pos x="connsiteX37773" y="connsiteY37773"/>
              </a:cxn>
              <a:cxn ang="0">
                <a:pos x="connsiteX37774" y="connsiteY37774"/>
              </a:cxn>
              <a:cxn ang="0">
                <a:pos x="connsiteX37775" y="connsiteY37775"/>
              </a:cxn>
              <a:cxn ang="0">
                <a:pos x="connsiteX37776" y="connsiteY37776"/>
              </a:cxn>
              <a:cxn ang="0">
                <a:pos x="connsiteX37777" y="connsiteY37777"/>
              </a:cxn>
              <a:cxn ang="0">
                <a:pos x="connsiteX37778" y="connsiteY37778"/>
              </a:cxn>
              <a:cxn ang="0">
                <a:pos x="connsiteX37779" y="connsiteY37779"/>
              </a:cxn>
              <a:cxn ang="0">
                <a:pos x="connsiteX37780" y="connsiteY37780"/>
              </a:cxn>
              <a:cxn ang="0">
                <a:pos x="connsiteX37781" y="connsiteY37781"/>
              </a:cxn>
              <a:cxn ang="0">
                <a:pos x="connsiteX37782" y="connsiteY37782"/>
              </a:cxn>
              <a:cxn ang="0">
                <a:pos x="connsiteX37783" y="connsiteY37783"/>
              </a:cxn>
              <a:cxn ang="0">
                <a:pos x="connsiteX37784" y="connsiteY37784"/>
              </a:cxn>
              <a:cxn ang="0">
                <a:pos x="connsiteX37785" y="connsiteY37785"/>
              </a:cxn>
              <a:cxn ang="0">
                <a:pos x="connsiteX37786" y="connsiteY37786"/>
              </a:cxn>
              <a:cxn ang="0">
                <a:pos x="connsiteX37787" y="connsiteY37787"/>
              </a:cxn>
              <a:cxn ang="0">
                <a:pos x="connsiteX37788" y="connsiteY37788"/>
              </a:cxn>
              <a:cxn ang="0">
                <a:pos x="connsiteX37789" y="connsiteY37789"/>
              </a:cxn>
              <a:cxn ang="0">
                <a:pos x="connsiteX37790" y="connsiteY37790"/>
              </a:cxn>
              <a:cxn ang="0">
                <a:pos x="connsiteX37791" y="connsiteY37791"/>
              </a:cxn>
              <a:cxn ang="0">
                <a:pos x="connsiteX37792" y="connsiteY37792"/>
              </a:cxn>
              <a:cxn ang="0">
                <a:pos x="connsiteX37793" y="connsiteY37793"/>
              </a:cxn>
              <a:cxn ang="0">
                <a:pos x="connsiteX37794" y="connsiteY37794"/>
              </a:cxn>
              <a:cxn ang="0">
                <a:pos x="connsiteX37795" y="connsiteY37795"/>
              </a:cxn>
              <a:cxn ang="0">
                <a:pos x="connsiteX37796" y="connsiteY37796"/>
              </a:cxn>
              <a:cxn ang="0">
                <a:pos x="connsiteX37797" y="connsiteY37797"/>
              </a:cxn>
              <a:cxn ang="0">
                <a:pos x="connsiteX37798" y="connsiteY37798"/>
              </a:cxn>
              <a:cxn ang="0">
                <a:pos x="connsiteX37799" y="connsiteY37799"/>
              </a:cxn>
              <a:cxn ang="0">
                <a:pos x="connsiteX37800" y="connsiteY37800"/>
              </a:cxn>
              <a:cxn ang="0">
                <a:pos x="connsiteX37801" y="connsiteY37801"/>
              </a:cxn>
              <a:cxn ang="0">
                <a:pos x="connsiteX37802" y="connsiteY37802"/>
              </a:cxn>
              <a:cxn ang="0">
                <a:pos x="connsiteX37803" y="connsiteY37803"/>
              </a:cxn>
              <a:cxn ang="0">
                <a:pos x="connsiteX37804" y="connsiteY37804"/>
              </a:cxn>
              <a:cxn ang="0">
                <a:pos x="connsiteX37805" y="connsiteY37805"/>
              </a:cxn>
              <a:cxn ang="0">
                <a:pos x="connsiteX37806" y="connsiteY37806"/>
              </a:cxn>
              <a:cxn ang="0">
                <a:pos x="connsiteX37807" y="connsiteY37807"/>
              </a:cxn>
              <a:cxn ang="0">
                <a:pos x="connsiteX37808" y="connsiteY37808"/>
              </a:cxn>
              <a:cxn ang="0">
                <a:pos x="connsiteX37809" y="connsiteY37809"/>
              </a:cxn>
              <a:cxn ang="0">
                <a:pos x="connsiteX37810" y="connsiteY37810"/>
              </a:cxn>
              <a:cxn ang="0">
                <a:pos x="connsiteX37811" y="connsiteY37811"/>
              </a:cxn>
              <a:cxn ang="0">
                <a:pos x="connsiteX37812" y="connsiteY37812"/>
              </a:cxn>
              <a:cxn ang="0">
                <a:pos x="connsiteX37813" y="connsiteY37813"/>
              </a:cxn>
              <a:cxn ang="0">
                <a:pos x="connsiteX37814" y="connsiteY37814"/>
              </a:cxn>
              <a:cxn ang="0">
                <a:pos x="connsiteX37815" y="connsiteY37815"/>
              </a:cxn>
              <a:cxn ang="0">
                <a:pos x="connsiteX37816" y="connsiteY37816"/>
              </a:cxn>
              <a:cxn ang="0">
                <a:pos x="connsiteX37817" y="connsiteY37817"/>
              </a:cxn>
              <a:cxn ang="0">
                <a:pos x="connsiteX37818" y="connsiteY37818"/>
              </a:cxn>
              <a:cxn ang="0">
                <a:pos x="connsiteX37819" y="connsiteY37819"/>
              </a:cxn>
              <a:cxn ang="0">
                <a:pos x="connsiteX37820" y="connsiteY37820"/>
              </a:cxn>
              <a:cxn ang="0">
                <a:pos x="connsiteX37821" y="connsiteY37821"/>
              </a:cxn>
              <a:cxn ang="0">
                <a:pos x="connsiteX37822" y="connsiteY37822"/>
              </a:cxn>
              <a:cxn ang="0">
                <a:pos x="connsiteX37823" y="connsiteY37823"/>
              </a:cxn>
              <a:cxn ang="0">
                <a:pos x="connsiteX37824" y="connsiteY37824"/>
              </a:cxn>
              <a:cxn ang="0">
                <a:pos x="connsiteX37825" y="connsiteY37825"/>
              </a:cxn>
              <a:cxn ang="0">
                <a:pos x="connsiteX37826" y="connsiteY37826"/>
              </a:cxn>
              <a:cxn ang="0">
                <a:pos x="connsiteX37827" y="connsiteY37827"/>
              </a:cxn>
              <a:cxn ang="0">
                <a:pos x="connsiteX37828" y="connsiteY37828"/>
              </a:cxn>
              <a:cxn ang="0">
                <a:pos x="connsiteX37829" y="connsiteY37829"/>
              </a:cxn>
              <a:cxn ang="0">
                <a:pos x="connsiteX37830" y="connsiteY37830"/>
              </a:cxn>
              <a:cxn ang="0">
                <a:pos x="connsiteX37831" y="connsiteY37831"/>
              </a:cxn>
              <a:cxn ang="0">
                <a:pos x="connsiteX37832" y="connsiteY37832"/>
              </a:cxn>
              <a:cxn ang="0">
                <a:pos x="connsiteX37833" y="connsiteY37833"/>
              </a:cxn>
              <a:cxn ang="0">
                <a:pos x="connsiteX37834" y="connsiteY37834"/>
              </a:cxn>
              <a:cxn ang="0">
                <a:pos x="connsiteX37835" y="connsiteY37835"/>
              </a:cxn>
              <a:cxn ang="0">
                <a:pos x="connsiteX37836" y="connsiteY37836"/>
              </a:cxn>
              <a:cxn ang="0">
                <a:pos x="connsiteX37837" y="connsiteY37837"/>
              </a:cxn>
              <a:cxn ang="0">
                <a:pos x="connsiteX37838" y="connsiteY37838"/>
              </a:cxn>
              <a:cxn ang="0">
                <a:pos x="connsiteX37839" y="connsiteY37839"/>
              </a:cxn>
              <a:cxn ang="0">
                <a:pos x="connsiteX37840" y="connsiteY37840"/>
              </a:cxn>
              <a:cxn ang="0">
                <a:pos x="connsiteX37841" y="connsiteY37841"/>
              </a:cxn>
              <a:cxn ang="0">
                <a:pos x="connsiteX37842" y="connsiteY37842"/>
              </a:cxn>
              <a:cxn ang="0">
                <a:pos x="connsiteX37843" y="connsiteY37843"/>
              </a:cxn>
              <a:cxn ang="0">
                <a:pos x="connsiteX37844" y="connsiteY37844"/>
              </a:cxn>
              <a:cxn ang="0">
                <a:pos x="connsiteX37845" y="connsiteY37845"/>
              </a:cxn>
              <a:cxn ang="0">
                <a:pos x="connsiteX37846" y="connsiteY37846"/>
              </a:cxn>
              <a:cxn ang="0">
                <a:pos x="connsiteX37847" y="connsiteY37847"/>
              </a:cxn>
              <a:cxn ang="0">
                <a:pos x="connsiteX37848" y="connsiteY37848"/>
              </a:cxn>
              <a:cxn ang="0">
                <a:pos x="connsiteX37849" y="connsiteY37849"/>
              </a:cxn>
              <a:cxn ang="0">
                <a:pos x="connsiteX37850" y="connsiteY37850"/>
              </a:cxn>
              <a:cxn ang="0">
                <a:pos x="connsiteX37851" y="connsiteY37851"/>
              </a:cxn>
              <a:cxn ang="0">
                <a:pos x="connsiteX37852" y="connsiteY37852"/>
              </a:cxn>
              <a:cxn ang="0">
                <a:pos x="connsiteX37853" y="connsiteY37853"/>
              </a:cxn>
              <a:cxn ang="0">
                <a:pos x="connsiteX37854" y="connsiteY37854"/>
              </a:cxn>
              <a:cxn ang="0">
                <a:pos x="connsiteX37855" y="connsiteY37855"/>
              </a:cxn>
              <a:cxn ang="0">
                <a:pos x="connsiteX37856" y="connsiteY37856"/>
              </a:cxn>
              <a:cxn ang="0">
                <a:pos x="connsiteX37857" y="connsiteY37857"/>
              </a:cxn>
              <a:cxn ang="0">
                <a:pos x="connsiteX37858" y="connsiteY37858"/>
              </a:cxn>
              <a:cxn ang="0">
                <a:pos x="connsiteX37859" y="connsiteY37859"/>
              </a:cxn>
              <a:cxn ang="0">
                <a:pos x="connsiteX37860" y="connsiteY37860"/>
              </a:cxn>
              <a:cxn ang="0">
                <a:pos x="connsiteX37861" y="connsiteY37861"/>
              </a:cxn>
              <a:cxn ang="0">
                <a:pos x="connsiteX37862" y="connsiteY37862"/>
              </a:cxn>
              <a:cxn ang="0">
                <a:pos x="connsiteX37863" y="connsiteY37863"/>
              </a:cxn>
              <a:cxn ang="0">
                <a:pos x="connsiteX37864" y="connsiteY37864"/>
              </a:cxn>
              <a:cxn ang="0">
                <a:pos x="connsiteX37865" y="connsiteY37865"/>
              </a:cxn>
              <a:cxn ang="0">
                <a:pos x="connsiteX37866" y="connsiteY37866"/>
              </a:cxn>
              <a:cxn ang="0">
                <a:pos x="connsiteX37867" y="connsiteY37867"/>
              </a:cxn>
              <a:cxn ang="0">
                <a:pos x="connsiteX37868" y="connsiteY37868"/>
              </a:cxn>
              <a:cxn ang="0">
                <a:pos x="connsiteX37869" y="connsiteY37869"/>
              </a:cxn>
              <a:cxn ang="0">
                <a:pos x="connsiteX37870" y="connsiteY37870"/>
              </a:cxn>
              <a:cxn ang="0">
                <a:pos x="connsiteX37871" y="connsiteY37871"/>
              </a:cxn>
              <a:cxn ang="0">
                <a:pos x="connsiteX37872" y="connsiteY37872"/>
              </a:cxn>
              <a:cxn ang="0">
                <a:pos x="connsiteX37873" y="connsiteY37873"/>
              </a:cxn>
              <a:cxn ang="0">
                <a:pos x="connsiteX37874" y="connsiteY37874"/>
              </a:cxn>
              <a:cxn ang="0">
                <a:pos x="connsiteX37875" y="connsiteY37875"/>
              </a:cxn>
              <a:cxn ang="0">
                <a:pos x="connsiteX37876" y="connsiteY37876"/>
              </a:cxn>
              <a:cxn ang="0">
                <a:pos x="connsiteX37877" y="connsiteY37877"/>
              </a:cxn>
              <a:cxn ang="0">
                <a:pos x="connsiteX37878" y="connsiteY37878"/>
              </a:cxn>
              <a:cxn ang="0">
                <a:pos x="connsiteX37879" y="connsiteY37879"/>
              </a:cxn>
              <a:cxn ang="0">
                <a:pos x="connsiteX37880" y="connsiteY37880"/>
              </a:cxn>
              <a:cxn ang="0">
                <a:pos x="connsiteX37881" y="connsiteY37881"/>
              </a:cxn>
              <a:cxn ang="0">
                <a:pos x="connsiteX37882" y="connsiteY37882"/>
              </a:cxn>
              <a:cxn ang="0">
                <a:pos x="connsiteX37883" y="connsiteY37883"/>
              </a:cxn>
              <a:cxn ang="0">
                <a:pos x="connsiteX37884" y="connsiteY37884"/>
              </a:cxn>
              <a:cxn ang="0">
                <a:pos x="connsiteX37885" y="connsiteY37885"/>
              </a:cxn>
              <a:cxn ang="0">
                <a:pos x="connsiteX37886" y="connsiteY37886"/>
              </a:cxn>
              <a:cxn ang="0">
                <a:pos x="connsiteX37887" y="connsiteY37887"/>
              </a:cxn>
              <a:cxn ang="0">
                <a:pos x="connsiteX37888" y="connsiteY37888"/>
              </a:cxn>
              <a:cxn ang="0">
                <a:pos x="connsiteX37889" y="connsiteY37889"/>
              </a:cxn>
              <a:cxn ang="0">
                <a:pos x="connsiteX37890" y="connsiteY37890"/>
              </a:cxn>
              <a:cxn ang="0">
                <a:pos x="connsiteX37891" y="connsiteY37891"/>
              </a:cxn>
              <a:cxn ang="0">
                <a:pos x="connsiteX37892" y="connsiteY37892"/>
              </a:cxn>
              <a:cxn ang="0">
                <a:pos x="connsiteX37893" y="connsiteY37893"/>
              </a:cxn>
              <a:cxn ang="0">
                <a:pos x="connsiteX37894" y="connsiteY37894"/>
              </a:cxn>
              <a:cxn ang="0">
                <a:pos x="connsiteX37895" y="connsiteY37895"/>
              </a:cxn>
              <a:cxn ang="0">
                <a:pos x="connsiteX37896" y="connsiteY37896"/>
              </a:cxn>
              <a:cxn ang="0">
                <a:pos x="connsiteX37897" y="connsiteY37897"/>
              </a:cxn>
              <a:cxn ang="0">
                <a:pos x="connsiteX37898" y="connsiteY37898"/>
              </a:cxn>
              <a:cxn ang="0">
                <a:pos x="connsiteX37899" y="connsiteY37899"/>
              </a:cxn>
              <a:cxn ang="0">
                <a:pos x="connsiteX37900" y="connsiteY37900"/>
              </a:cxn>
              <a:cxn ang="0">
                <a:pos x="connsiteX37901" y="connsiteY37901"/>
              </a:cxn>
              <a:cxn ang="0">
                <a:pos x="connsiteX37902" y="connsiteY37902"/>
              </a:cxn>
              <a:cxn ang="0">
                <a:pos x="connsiteX37903" y="connsiteY37903"/>
              </a:cxn>
              <a:cxn ang="0">
                <a:pos x="connsiteX37904" y="connsiteY37904"/>
              </a:cxn>
              <a:cxn ang="0">
                <a:pos x="connsiteX37905" y="connsiteY37905"/>
              </a:cxn>
              <a:cxn ang="0">
                <a:pos x="connsiteX37906" y="connsiteY37906"/>
              </a:cxn>
              <a:cxn ang="0">
                <a:pos x="connsiteX37907" y="connsiteY37907"/>
              </a:cxn>
              <a:cxn ang="0">
                <a:pos x="connsiteX37908" y="connsiteY37908"/>
              </a:cxn>
              <a:cxn ang="0">
                <a:pos x="connsiteX37909" y="connsiteY37909"/>
              </a:cxn>
              <a:cxn ang="0">
                <a:pos x="connsiteX37910" y="connsiteY37910"/>
              </a:cxn>
              <a:cxn ang="0">
                <a:pos x="connsiteX37911" y="connsiteY37911"/>
              </a:cxn>
              <a:cxn ang="0">
                <a:pos x="connsiteX37912" y="connsiteY37912"/>
              </a:cxn>
              <a:cxn ang="0">
                <a:pos x="connsiteX37913" y="connsiteY37913"/>
              </a:cxn>
              <a:cxn ang="0">
                <a:pos x="connsiteX37914" y="connsiteY37914"/>
              </a:cxn>
              <a:cxn ang="0">
                <a:pos x="connsiteX37915" y="connsiteY37915"/>
              </a:cxn>
              <a:cxn ang="0">
                <a:pos x="connsiteX37916" y="connsiteY37916"/>
              </a:cxn>
              <a:cxn ang="0">
                <a:pos x="connsiteX37917" y="connsiteY37917"/>
              </a:cxn>
              <a:cxn ang="0">
                <a:pos x="connsiteX37918" y="connsiteY37918"/>
              </a:cxn>
              <a:cxn ang="0">
                <a:pos x="connsiteX37919" y="connsiteY37919"/>
              </a:cxn>
              <a:cxn ang="0">
                <a:pos x="connsiteX37920" y="connsiteY37920"/>
              </a:cxn>
              <a:cxn ang="0">
                <a:pos x="connsiteX37921" y="connsiteY37921"/>
              </a:cxn>
              <a:cxn ang="0">
                <a:pos x="connsiteX37922" y="connsiteY37922"/>
              </a:cxn>
              <a:cxn ang="0">
                <a:pos x="connsiteX37923" y="connsiteY37923"/>
              </a:cxn>
              <a:cxn ang="0">
                <a:pos x="connsiteX37924" y="connsiteY37924"/>
              </a:cxn>
              <a:cxn ang="0">
                <a:pos x="connsiteX37925" y="connsiteY37925"/>
              </a:cxn>
              <a:cxn ang="0">
                <a:pos x="connsiteX37926" y="connsiteY37926"/>
              </a:cxn>
              <a:cxn ang="0">
                <a:pos x="connsiteX37927" y="connsiteY37927"/>
              </a:cxn>
              <a:cxn ang="0">
                <a:pos x="connsiteX37928" y="connsiteY37928"/>
              </a:cxn>
              <a:cxn ang="0">
                <a:pos x="connsiteX37929" y="connsiteY37929"/>
              </a:cxn>
              <a:cxn ang="0">
                <a:pos x="connsiteX37930" y="connsiteY37930"/>
              </a:cxn>
              <a:cxn ang="0">
                <a:pos x="connsiteX37931" y="connsiteY37931"/>
              </a:cxn>
              <a:cxn ang="0">
                <a:pos x="connsiteX37932" y="connsiteY37932"/>
              </a:cxn>
              <a:cxn ang="0">
                <a:pos x="connsiteX37933" y="connsiteY37933"/>
              </a:cxn>
              <a:cxn ang="0">
                <a:pos x="connsiteX37934" y="connsiteY37934"/>
              </a:cxn>
              <a:cxn ang="0">
                <a:pos x="connsiteX37935" y="connsiteY37935"/>
              </a:cxn>
              <a:cxn ang="0">
                <a:pos x="connsiteX37936" y="connsiteY37936"/>
              </a:cxn>
              <a:cxn ang="0">
                <a:pos x="connsiteX37937" y="connsiteY37937"/>
              </a:cxn>
              <a:cxn ang="0">
                <a:pos x="connsiteX37938" y="connsiteY37938"/>
              </a:cxn>
              <a:cxn ang="0">
                <a:pos x="connsiteX37939" y="connsiteY37939"/>
              </a:cxn>
              <a:cxn ang="0">
                <a:pos x="connsiteX37940" y="connsiteY37940"/>
              </a:cxn>
              <a:cxn ang="0">
                <a:pos x="connsiteX37941" y="connsiteY37941"/>
              </a:cxn>
              <a:cxn ang="0">
                <a:pos x="connsiteX37942" y="connsiteY37942"/>
              </a:cxn>
              <a:cxn ang="0">
                <a:pos x="connsiteX37943" y="connsiteY37943"/>
              </a:cxn>
              <a:cxn ang="0">
                <a:pos x="connsiteX37944" y="connsiteY37944"/>
              </a:cxn>
              <a:cxn ang="0">
                <a:pos x="connsiteX37945" y="connsiteY37945"/>
              </a:cxn>
              <a:cxn ang="0">
                <a:pos x="connsiteX37946" y="connsiteY37946"/>
              </a:cxn>
              <a:cxn ang="0">
                <a:pos x="connsiteX37947" y="connsiteY37947"/>
              </a:cxn>
              <a:cxn ang="0">
                <a:pos x="connsiteX37948" y="connsiteY37948"/>
              </a:cxn>
              <a:cxn ang="0">
                <a:pos x="connsiteX37949" y="connsiteY37949"/>
              </a:cxn>
              <a:cxn ang="0">
                <a:pos x="connsiteX37950" y="connsiteY37950"/>
              </a:cxn>
              <a:cxn ang="0">
                <a:pos x="connsiteX37951" y="connsiteY37951"/>
              </a:cxn>
              <a:cxn ang="0">
                <a:pos x="connsiteX37952" y="connsiteY37952"/>
              </a:cxn>
              <a:cxn ang="0">
                <a:pos x="connsiteX37953" y="connsiteY37953"/>
              </a:cxn>
              <a:cxn ang="0">
                <a:pos x="connsiteX37954" y="connsiteY37954"/>
              </a:cxn>
              <a:cxn ang="0">
                <a:pos x="connsiteX37955" y="connsiteY37955"/>
              </a:cxn>
              <a:cxn ang="0">
                <a:pos x="connsiteX37956" y="connsiteY37956"/>
              </a:cxn>
              <a:cxn ang="0">
                <a:pos x="connsiteX37957" y="connsiteY37957"/>
              </a:cxn>
              <a:cxn ang="0">
                <a:pos x="connsiteX37958" y="connsiteY37958"/>
              </a:cxn>
              <a:cxn ang="0">
                <a:pos x="connsiteX37959" y="connsiteY37959"/>
              </a:cxn>
              <a:cxn ang="0">
                <a:pos x="connsiteX37960" y="connsiteY37960"/>
              </a:cxn>
              <a:cxn ang="0">
                <a:pos x="connsiteX37961" y="connsiteY37961"/>
              </a:cxn>
              <a:cxn ang="0">
                <a:pos x="connsiteX37962" y="connsiteY37962"/>
              </a:cxn>
              <a:cxn ang="0">
                <a:pos x="connsiteX37963" y="connsiteY37963"/>
              </a:cxn>
              <a:cxn ang="0">
                <a:pos x="connsiteX37964" y="connsiteY37964"/>
              </a:cxn>
              <a:cxn ang="0">
                <a:pos x="connsiteX37965" y="connsiteY37965"/>
              </a:cxn>
              <a:cxn ang="0">
                <a:pos x="connsiteX37966" y="connsiteY37966"/>
              </a:cxn>
              <a:cxn ang="0">
                <a:pos x="connsiteX37967" y="connsiteY37967"/>
              </a:cxn>
              <a:cxn ang="0">
                <a:pos x="connsiteX37968" y="connsiteY37968"/>
              </a:cxn>
              <a:cxn ang="0">
                <a:pos x="connsiteX37969" y="connsiteY37969"/>
              </a:cxn>
              <a:cxn ang="0">
                <a:pos x="connsiteX37970" y="connsiteY37970"/>
              </a:cxn>
              <a:cxn ang="0">
                <a:pos x="connsiteX37971" y="connsiteY37971"/>
              </a:cxn>
              <a:cxn ang="0">
                <a:pos x="connsiteX37972" y="connsiteY37972"/>
              </a:cxn>
              <a:cxn ang="0">
                <a:pos x="connsiteX37973" y="connsiteY37973"/>
              </a:cxn>
              <a:cxn ang="0">
                <a:pos x="connsiteX37974" y="connsiteY37974"/>
              </a:cxn>
              <a:cxn ang="0">
                <a:pos x="connsiteX37975" y="connsiteY37975"/>
              </a:cxn>
              <a:cxn ang="0">
                <a:pos x="connsiteX37976" y="connsiteY37976"/>
              </a:cxn>
              <a:cxn ang="0">
                <a:pos x="connsiteX37977" y="connsiteY37977"/>
              </a:cxn>
              <a:cxn ang="0">
                <a:pos x="connsiteX37978" y="connsiteY37978"/>
              </a:cxn>
              <a:cxn ang="0">
                <a:pos x="connsiteX37979" y="connsiteY37979"/>
              </a:cxn>
              <a:cxn ang="0">
                <a:pos x="connsiteX37980" y="connsiteY37980"/>
              </a:cxn>
              <a:cxn ang="0">
                <a:pos x="connsiteX37981" y="connsiteY37981"/>
              </a:cxn>
              <a:cxn ang="0">
                <a:pos x="connsiteX37982" y="connsiteY37982"/>
              </a:cxn>
              <a:cxn ang="0">
                <a:pos x="connsiteX37983" y="connsiteY37983"/>
              </a:cxn>
              <a:cxn ang="0">
                <a:pos x="connsiteX37984" y="connsiteY37984"/>
              </a:cxn>
              <a:cxn ang="0">
                <a:pos x="connsiteX37985" y="connsiteY37985"/>
              </a:cxn>
              <a:cxn ang="0">
                <a:pos x="connsiteX37986" y="connsiteY37986"/>
              </a:cxn>
              <a:cxn ang="0">
                <a:pos x="connsiteX37987" y="connsiteY37987"/>
              </a:cxn>
              <a:cxn ang="0">
                <a:pos x="connsiteX37988" y="connsiteY37988"/>
              </a:cxn>
              <a:cxn ang="0">
                <a:pos x="connsiteX37989" y="connsiteY37989"/>
              </a:cxn>
              <a:cxn ang="0">
                <a:pos x="connsiteX37990" y="connsiteY37990"/>
              </a:cxn>
              <a:cxn ang="0">
                <a:pos x="connsiteX37991" y="connsiteY37991"/>
              </a:cxn>
              <a:cxn ang="0">
                <a:pos x="connsiteX37992" y="connsiteY37992"/>
              </a:cxn>
              <a:cxn ang="0">
                <a:pos x="connsiteX37993" y="connsiteY37993"/>
              </a:cxn>
              <a:cxn ang="0">
                <a:pos x="connsiteX37994" y="connsiteY37994"/>
              </a:cxn>
              <a:cxn ang="0">
                <a:pos x="connsiteX37995" y="connsiteY37995"/>
              </a:cxn>
              <a:cxn ang="0">
                <a:pos x="connsiteX37996" y="connsiteY37996"/>
              </a:cxn>
              <a:cxn ang="0">
                <a:pos x="connsiteX37997" y="connsiteY37997"/>
              </a:cxn>
              <a:cxn ang="0">
                <a:pos x="connsiteX37998" y="connsiteY37998"/>
              </a:cxn>
              <a:cxn ang="0">
                <a:pos x="connsiteX37999" y="connsiteY37999"/>
              </a:cxn>
              <a:cxn ang="0">
                <a:pos x="connsiteX38000" y="connsiteY38000"/>
              </a:cxn>
              <a:cxn ang="0">
                <a:pos x="connsiteX38001" y="connsiteY38001"/>
              </a:cxn>
              <a:cxn ang="0">
                <a:pos x="connsiteX38002" y="connsiteY38002"/>
              </a:cxn>
              <a:cxn ang="0">
                <a:pos x="connsiteX38003" y="connsiteY38003"/>
              </a:cxn>
              <a:cxn ang="0">
                <a:pos x="connsiteX38004" y="connsiteY38004"/>
              </a:cxn>
              <a:cxn ang="0">
                <a:pos x="connsiteX38005" y="connsiteY38005"/>
              </a:cxn>
              <a:cxn ang="0">
                <a:pos x="connsiteX38006" y="connsiteY38006"/>
              </a:cxn>
              <a:cxn ang="0">
                <a:pos x="connsiteX38007" y="connsiteY38007"/>
              </a:cxn>
              <a:cxn ang="0">
                <a:pos x="connsiteX38008" y="connsiteY38008"/>
              </a:cxn>
              <a:cxn ang="0">
                <a:pos x="connsiteX38009" y="connsiteY38009"/>
              </a:cxn>
              <a:cxn ang="0">
                <a:pos x="connsiteX38010" y="connsiteY38010"/>
              </a:cxn>
              <a:cxn ang="0">
                <a:pos x="connsiteX38011" y="connsiteY38011"/>
              </a:cxn>
              <a:cxn ang="0">
                <a:pos x="connsiteX38012" y="connsiteY38012"/>
              </a:cxn>
              <a:cxn ang="0">
                <a:pos x="connsiteX38013" y="connsiteY38013"/>
              </a:cxn>
              <a:cxn ang="0">
                <a:pos x="connsiteX38014" y="connsiteY38014"/>
              </a:cxn>
              <a:cxn ang="0">
                <a:pos x="connsiteX38015" y="connsiteY38015"/>
              </a:cxn>
              <a:cxn ang="0">
                <a:pos x="connsiteX38016" y="connsiteY38016"/>
              </a:cxn>
              <a:cxn ang="0">
                <a:pos x="connsiteX38017" y="connsiteY38017"/>
              </a:cxn>
              <a:cxn ang="0">
                <a:pos x="connsiteX38018" y="connsiteY38018"/>
              </a:cxn>
              <a:cxn ang="0">
                <a:pos x="connsiteX38019" y="connsiteY38019"/>
              </a:cxn>
              <a:cxn ang="0">
                <a:pos x="connsiteX38020" y="connsiteY38020"/>
              </a:cxn>
              <a:cxn ang="0">
                <a:pos x="connsiteX38021" y="connsiteY38021"/>
              </a:cxn>
              <a:cxn ang="0">
                <a:pos x="connsiteX38022" y="connsiteY38022"/>
              </a:cxn>
              <a:cxn ang="0">
                <a:pos x="connsiteX38023" y="connsiteY38023"/>
              </a:cxn>
              <a:cxn ang="0">
                <a:pos x="connsiteX38024" y="connsiteY38024"/>
              </a:cxn>
              <a:cxn ang="0">
                <a:pos x="connsiteX38025" y="connsiteY38025"/>
              </a:cxn>
              <a:cxn ang="0">
                <a:pos x="connsiteX38026" y="connsiteY38026"/>
              </a:cxn>
              <a:cxn ang="0">
                <a:pos x="connsiteX38027" y="connsiteY38027"/>
              </a:cxn>
              <a:cxn ang="0">
                <a:pos x="connsiteX38028" y="connsiteY38028"/>
              </a:cxn>
              <a:cxn ang="0">
                <a:pos x="connsiteX38029" y="connsiteY38029"/>
              </a:cxn>
              <a:cxn ang="0">
                <a:pos x="connsiteX38030" y="connsiteY38030"/>
              </a:cxn>
              <a:cxn ang="0">
                <a:pos x="connsiteX38031" y="connsiteY38031"/>
              </a:cxn>
              <a:cxn ang="0">
                <a:pos x="connsiteX38032" y="connsiteY38032"/>
              </a:cxn>
              <a:cxn ang="0">
                <a:pos x="connsiteX38033" y="connsiteY38033"/>
              </a:cxn>
              <a:cxn ang="0">
                <a:pos x="connsiteX38034" y="connsiteY38034"/>
              </a:cxn>
              <a:cxn ang="0">
                <a:pos x="connsiteX38035" y="connsiteY38035"/>
              </a:cxn>
              <a:cxn ang="0">
                <a:pos x="connsiteX38036" y="connsiteY38036"/>
              </a:cxn>
              <a:cxn ang="0">
                <a:pos x="connsiteX38037" y="connsiteY38037"/>
              </a:cxn>
              <a:cxn ang="0">
                <a:pos x="connsiteX38038" y="connsiteY38038"/>
              </a:cxn>
              <a:cxn ang="0">
                <a:pos x="connsiteX38039" y="connsiteY38039"/>
              </a:cxn>
              <a:cxn ang="0">
                <a:pos x="connsiteX38040" y="connsiteY38040"/>
              </a:cxn>
              <a:cxn ang="0">
                <a:pos x="connsiteX38041" y="connsiteY38041"/>
              </a:cxn>
              <a:cxn ang="0">
                <a:pos x="connsiteX38042" y="connsiteY38042"/>
              </a:cxn>
              <a:cxn ang="0">
                <a:pos x="connsiteX38043" y="connsiteY38043"/>
              </a:cxn>
              <a:cxn ang="0">
                <a:pos x="connsiteX38044" y="connsiteY38044"/>
              </a:cxn>
              <a:cxn ang="0">
                <a:pos x="connsiteX38045" y="connsiteY38045"/>
              </a:cxn>
              <a:cxn ang="0">
                <a:pos x="connsiteX38046" y="connsiteY38046"/>
              </a:cxn>
              <a:cxn ang="0">
                <a:pos x="connsiteX38047" y="connsiteY38047"/>
              </a:cxn>
              <a:cxn ang="0">
                <a:pos x="connsiteX38048" y="connsiteY38048"/>
              </a:cxn>
              <a:cxn ang="0">
                <a:pos x="connsiteX38049" y="connsiteY38049"/>
              </a:cxn>
              <a:cxn ang="0">
                <a:pos x="connsiteX38050" y="connsiteY38050"/>
              </a:cxn>
              <a:cxn ang="0">
                <a:pos x="connsiteX38051" y="connsiteY38051"/>
              </a:cxn>
              <a:cxn ang="0">
                <a:pos x="connsiteX38052" y="connsiteY38052"/>
              </a:cxn>
              <a:cxn ang="0">
                <a:pos x="connsiteX38053" y="connsiteY38053"/>
              </a:cxn>
              <a:cxn ang="0">
                <a:pos x="connsiteX38054" y="connsiteY38054"/>
              </a:cxn>
              <a:cxn ang="0">
                <a:pos x="connsiteX38055" y="connsiteY38055"/>
              </a:cxn>
              <a:cxn ang="0">
                <a:pos x="connsiteX38056" y="connsiteY38056"/>
              </a:cxn>
              <a:cxn ang="0">
                <a:pos x="connsiteX38057" y="connsiteY38057"/>
              </a:cxn>
              <a:cxn ang="0">
                <a:pos x="connsiteX38058" y="connsiteY38058"/>
              </a:cxn>
              <a:cxn ang="0">
                <a:pos x="connsiteX38059" y="connsiteY38059"/>
              </a:cxn>
              <a:cxn ang="0">
                <a:pos x="connsiteX38060" y="connsiteY38060"/>
              </a:cxn>
              <a:cxn ang="0">
                <a:pos x="connsiteX38061" y="connsiteY38061"/>
              </a:cxn>
              <a:cxn ang="0">
                <a:pos x="connsiteX38062" y="connsiteY38062"/>
              </a:cxn>
              <a:cxn ang="0">
                <a:pos x="connsiteX38063" y="connsiteY38063"/>
              </a:cxn>
              <a:cxn ang="0">
                <a:pos x="connsiteX38064" y="connsiteY38064"/>
              </a:cxn>
              <a:cxn ang="0">
                <a:pos x="connsiteX38065" y="connsiteY38065"/>
              </a:cxn>
              <a:cxn ang="0">
                <a:pos x="connsiteX38066" y="connsiteY38066"/>
              </a:cxn>
              <a:cxn ang="0">
                <a:pos x="connsiteX38067" y="connsiteY38067"/>
              </a:cxn>
              <a:cxn ang="0">
                <a:pos x="connsiteX38068" y="connsiteY38068"/>
              </a:cxn>
              <a:cxn ang="0">
                <a:pos x="connsiteX38069" y="connsiteY38069"/>
              </a:cxn>
              <a:cxn ang="0">
                <a:pos x="connsiteX38070" y="connsiteY38070"/>
              </a:cxn>
              <a:cxn ang="0">
                <a:pos x="connsiteX38071" y="connsiteY38071"/>
              </a:cxn>
              <a:cxn ang="0">
                <a:pos x="connsiteX38072" y="connsiteY38072"/>
              </a:cxn>
              <a:cxn ang="0">
                <a:pos x="connsiteX38073" y="connsiteY38073"/>
              </a:cxn>
              <a:cxn ang="0">
                <a:pos x="connsiteX38074" y="connsiteY38074"/>
              </a:cxn>
              <a:cxn ang="0">
                <a:pos x="connsiteX38075" y="connsiteY38075"/>
              </a:cxn>
              <a:cxn ang="0">
                <a:pos x="connsiteX38076" y="connsiteY38076"/>
              </a:cxn>
              <a:cxn ang="0">
                <a:pos x="connsiteX38077" y="connsiteY38077"/>
              </a:cxn>
              <a:cxn ang="0">
                <a:pos x="connsiteX38078" y="connsiteY38078"/>
              </a:cxn>
              <a:cxn ang="0">
                <a:pos x="connsiteX38079" y="connsiteY38079"/>
              </a:cxn>
              <a:cxn ang="0">
                <a:pos x="connsiteX38080" y="connsiteY38080"/>
              </a:cxn>
              <a:cxn ang="0">
                <a:pos x="connsiteX38081" y="connsiteY38081"/>
              </a:cxn>
              <a:cxn ang="0">
                <a:pos x="connsiteX38082" y="connsiteY38082"/>
              </a:cxn>
              <a:cxn ang="0">
                <a:pos x="connsiteX38083" y="connsiteY38083"/>
              </a:cxn>
              <a:cxn ang="0">
                <a:pos x="connsiteX38084" y="connsiteY38084"/>
              </a:cxn>
              <a:cxn ang="0">
                <a:pos x="connsiteX38085" y="connsiteY38085"/>
              </a:cxn>
              <a:cxn ang="0">
                <a:pos x="connsiteX38086" y="connsiteY38086"/>
              </a:cxn>
              <a:cxn ang="0">
                <a:pos x="connsiteX38087" y="connsiteY38087"/>
              </a:cxn>
              <a:cxn ang="0">
                <a:pos x="connsiteX38088" y="connsiteY38088"/>
              </a:cxn>
              <a:cxn ang="0">
                <a:pos x="connsiteX38089" y="connsiteY38089"/>
              </a:cxn>
              <a:cxn ang="0">
                <a:pos x="connsiteX38090" y="connsiteY38090"/>
              </a:cxn>
              <a:cxn ang="0">
                <a:pos x="connsiteX38091" y="connsiteY38091"/>
              </a:cxn>
              <a:cxn ang="0">
                <a:pos x="connsiteX38092" y="connsiteY38092"/>
              </a:cxn>
              <a:cxn ang="0">
                <a:pos x="connsiteX38093" y="connsiteY38093"/>
              </a:cxn>
              <a:cxn ang="0">
                <a:pos x="connsiteX38094" y="connsiteY38094"/>
              </a:cxn>
              <a:cxn ang="0">
                <a:pos x="connsiteX38095" y="connsiteY38095"/>
              </a:cxn>
              <a:cxn ang="0">
                <a:pos x="connsiteX38096" y="connsiteY38096"/>
              </a:cxn>
              <a:cxn ang="0">
                <a:pos x="connsiteX38097" y="connsiteY38097"/>
              </a:cxn>
              <a:cxn ang="0">
                <a:pos x="connsiteX38098" y="connsiteY38098"/>
              </a:cxn>
              <a:cxn ang="0">
                <a:pos x="connsiteX38099" y="connsiteY38099"/>
              </a:cxn>
              <a:cxn ang="0">
                <a:pos x="connsiteX38100" y="connsiteY38100"/>
              </a:cxn>
              <a:cxn ang="0">
                <a:pos x="connsiteX38101" y="connsiteY38101"/>
              </a:cxn>
              <a:cxn ang="0">
                <a:pos x="connsiteX38102" y="connsiteY38102"/>
              </a:cxn>
              <a:cxn ang="0">
                <a:pos x="connsiteX38103" y="connsiteY38103"/>
              </a:cxn>
              <a:cxn ang="0">
                <a:pos x="connsiteX38104" y="connsiteY38104"/>
              </a:cxn>
              <a:cxn ang="0">
                <a:pos x="connsiteX38105" y="connsiteY38105"/>
              </a:cxn>
              <a:cxn ang="0">
                <a:pos x="connsiteX38106" y="connsiteY38106"/>
              </a:cxn>
              <a:cxn ang="0">
                <a:pos x="connsiteX38107" y="connsiteY38107"/>
              </a:cxn>
              <a:cxn ang="0">
                <a:pos x="connsiteX38108" y="connsiteY38108"/>
              </a:cxn>
              <a:cxn ang="0">
                <a:pos x="connsiteX38109" y="connsiteY38109"/>
              </a:cxn>
              <a:cxn ang="0">
                <a:pos x="connsiteX38110" y="connsiteY38110"/>
              </a:cxn>
              <a:cxn ang="0">
                <a:pos x="connsiteX38111" y="connsiteY38111"/>
              </a:cxn>
              <a:cxn ang="0">
                <a:pos x="connsiteX38112" y="connsiteY38112"/>
              </a:cxn>
              <a:cxn ang="0">
                <a:pos x="connsiteX38113" y="connsiteY38113"/>
              </a:cxn>
              <a:cxn ang="0">
                <a:pos x="connsiteX38114" y="connsiteY38114"/>
              </a:cxn>
              <a:cxn ang="0">
                <a:pos x="connsiteX38115" y="connsiteY38115"/>
              </a:cxn>
              <a:cxn ang="0">
                <a:pos x="connsiteX38116" y="connsiteY38116"/>
              </a:cxn>
              <a:cxn ang="0">
                <a:pos x="connsiteX38117" y="connsiteY38117"/>
              </a:cxn>
              <a:cxn ang="0">
                <a:pos x="connsiteX38118" y="connsiteY38118"/>
              </a:cxn>
              <a:cxn ang="0">
                <a:pos x="connsiteX38119" y="connsiteY38119"/>
              </a:cxn>
              <a:cxn ang="0">
                <a:pos x="connsiteX38120" y="connsiteY38120"/>
              </a:cxn>
              <a:cxn ang="0">
                <a:pos x="connsiteX38121" y="connsiteY38121"/>
              </a:cxn>
              <a:cxn ang="0">
                <a:pos x="connsiteX38122" y="connsiteY38122"/>
              </a:cxn>
              <a:cxn ang="0">
                <a:pos x="connsiteX38123" y="connsiteY38123"/>
              </a:cxn>
              <a:cxn ang="0">
                <a:pos x="connsiteX38124" y="connsiteY38124"/>
              </a:cxn>
              <a:cxn ang="0">
                <a:pos x="connsiteX38125" y="connsiteY38125"/>
              </a:cxn>
              <a:cxn ang="0">
                <a:pos x="connsiteX38126" y="connsiteY38126"/>
              </a:cxn>
              <a:cxn ang="0">
                <a:pos x="connsiteX38127" y="connsiteY38127"/>
              </a:cxn>
              <a:cxn ang="0">
                <a:pos x="connsiteX38128" y="connsiteY38128"/>
              </a:cxn>
              <a:cxn ang="0">
                <a:pos x="connsiteX38129" y="connsiteY38129"/>
              </a:cxn>
              <a:cxn ang="0">
                <a:pos x="connsiteX38130" y="connsiteY38130"/>
              </a:cxn>
              <a:cxn ang="0">
                <a:pos x="connsiteX38131" y="connsiteY38131"/>
              </a:cxn>
              <a:cxn ang="0">
                <a:pos x="connsiteX38132" y="connsiteY38132"/>
              </a:cxn>
              <a:cxn ang="0">
                <a:pos x="connsiteX38133" y="connsiteY38133"/>
              </a:cxn>
              <a:cxn ang="0">
                <a:pos x="connsiteX38134" y="connsiteY38134"/>
              </a:cxn>
              <a:cxn ang="0">
                <a:pos x="connsiteX38135" y="connsiteY38135"/>
              </a:cxn>
              <a:cxn ang="0">
                <a:pos x="connsiteX38136" y="connsiteY38136"/>
              </a:cxn>
              <a:cxn ang="0">
                <a:pos x="connsiteX38137" y="connsiteY38137"/>
              </a:cxn>
              <a:cxn ang="0">
                <a:pos x="connsiteX38138" y="connsiteY38138"/>
              </a:cxn>
              <a:cxn ang="0">
                <a:pos x="connsiteX38139" y="connsiteY38139"/>
              </a:cxn>
              <a:cxn ang="0">
                <a:pos x="connsiteX38140" y="connsiteY38140"/>
              </a:cxn>
              <a:cxn ang="0">
                <a:pos x="connsiteX38141" y="connsiteY38141"/>
              </a:cxn>
              <a:cxn ang="0">
                <a:pos x="connsiteX38142" y="connsiteY38142"/>
              </a:cxn>
              <a:cxn ang="0">
                <a:pos x="connsiteX38143" y="connsiteY38143"/>
              </a:cxn>
              <a:cxn ang="0">
                <a:pos x="connsiteX38144" y="connsiteY38144"/>
              </a:cxn>
              <a:cxn ang="0">
                <a:pos x="connsiteX38145" y="connsiteY38145"/>
              </a:cxn>
              <a:cxn ang="0">
                <a:pos x="connsiteX38146" y="connsiteY38146"/>
              </a:cxn>
              <a:cxn ang="0">
                <a:pos x="connsiteX38147" y="connsiteY38147"/>
              </a:cxn>
              <a:cxn ang="0">
                <a:pos x="connsiteX38148" y="connsiteY38148"/>
              </a:cxn>
              <a:cxn ang="0">
                <a:pos x="connsiteX38149" y="connsiteY38149"/>
              </a:cxn>
              <a:cxn ang="0">
                <a:pos x="connsiteX38150" y="connsiteY38150"/>
              </a:cxn>
              <a:cxn ang="0">
                <a:pos x="connsiteX38151" y="connsiteY38151"/>
              </a:cxn>
              <a:cxn ang="0">
                <a:pos x="connsiteX38152" y="connsiteY38152"/>
              </a:cxn>
              <a:cxn ang="0">
                <a:pos x="connsiteX38153" y="connsiteY38153"/>
              </a:cxn>
              <a:cxn ang="0">
                <a:pos x="connsiteX38154" y="connsiteY38154"/>
              </a:cxn>
              <a:cxn ang="0">
                <a:pos x="connsiteX38155" y="connsiteY38155"/>
              </a:cxn>
              <a:cxn ang="0">
                <a:pos x="connsiteX38156" y="connsiteY38156"/>
              </a:cxn>
              <a:cxn ang="0">
                <a:pos x="connsiteX38157" y="connsiteY38157"/>
              </a:cxn>
              <a:cxn ang="0">
                <a:pos x="connsiteX38158" y="connsiteY38158"/>
              </a:cxn>
              <a:cxn ang="0">
                <a:pos x="connsiteX38159" y="connsiteY38159"/>
              </a:cxn>
              <a:cxn ang="0">
                <a:pos x="connsiteX38160" y="connsiteY38160"/>
              </a:cxn>
              <a:cxn ang="0">
                <a:pos x="connsiteX38161" y="connsiteY38161"/>
              </a:cxn>
              <a:cxn ang="0">
                <a:pos x="connsiteX38162" y="connsiteY38162"/>
              </a:cxn>
              <a:cxn ang="0">
                <a:pos x="connsiteX38163" y="connsiteY38163"/>
              </a:cxn>
              <a:cxn ang="0">
                <a:pos x="connsiteX38164" y="connsiteY38164"/>
              </a:cxn>
              <a:cxn ang="0">
                <a:pos x="connsiteX38165" y="connsiteY38165"/>
              </a:cxn>
              <a:cxn ang="0">
                <a:pos x="connsiteX38166" y="connsiteY38166"/>
              </a:cxn>
              <a:cxn ang="0">
                <a:pos x="connsiteX38167" y="connsiteY38167"/>
              </a:cxn>
              <a:cxn ang="0">
                <a:pos x="connsiteX38168" y="connsiteY38168"/>
              </a:cxn>
              <a:cxn ang="0">
                <a:pos x="connsiteX38169" y="connsiteY38169"/>
              </a:cxn>
              <a:cxn ang="0">
                <a:pos x="connsiteX38170" y="connsiteY38170"/>
              </a:cxn>
              <a:cxn ang="0">
                <a:pos x="connsiteX38171" y="connsiteY38171"/>
              </a:cxn>
              <a:cxn ang="0">
                <a:pos x="connsiteX38172" y="connsiteY38172"/>
              </a:cxn>
              <a:cxn ang="0">
                <a:pos x="connsiteX38173" y="connsiteY38173"/>
              </a:cxn>
              <a:cxn ang="0">
                <a:pos x="connsiteX38174" y="connsiteY38174"/>
              </a:cxn>
              <a:cxn ang="0">
                <a:pos x="connsiteX38175" y="connsiteY38175"/>
              </a:cxn>
              <a:cxn ang="0">
                <a:pos x="connsiteX38176" y="connsiteY38176"/>
              </a:cxn>
              <a:cxn ang="0">
                <a:pos x="connsiteX38177" y="connsiteY38177"/>
              </a:cxn>
              <a:cxn ang="0">
                <a:pos x="connsiteX38178" y="connsiteY38178"/>
              </a:cxn>
              <a:cxn ang="0">
                <a:pos x="connsiteX38179" y="connsiteY38179"/>
              </a:cxn>
              <a:cxn ang="0">
                <a:pos x="connsiteX38180" y="connsiteY38180"/>
              </a:cxn>
              <a:cxn ang="0">
                <a:pos x="connsiteX38181" y="connsiteY38181"/>
              </a:cxn>
              <a:cxn ang="0">
                <a:pos x="connsiteX38182" y="connsiteY38182"/>
              </a:cxn>
              <a:cxn ang="0">
                <a:pos x="connsiteX38183" y="connsiteY38183"/>
              </a:cxn>
              <a:cxn ang="0">
                <a:pos x="connsiteX38184" y="connsiteY38184"/>
              </a:cxn>
              <a:cxn ang="0">
                <a:pos x="connsiteX38185" y="connsiteY38185"/>
              </a:cxn>
              <a:cxn ang="0">
                <a:pos x="connsiteX38186" y="connsiteY38186"/>
              </a:cxn>
              <a:cxn ang="0">
                <a:pos x="connsiteX38187" y="connsiteY38187"/>
              </a:cxn>
              <a:cxn ang="0">
                <a:pos x="connsiteX38188" y="connsiteY38188"/>
              </a:cxn>
              <a:cxn ang="0">
                <a:pos x="connsiteX38189" y="connsiteY38189"/>
              </a:cxn>
              <a:cxn ang="0">
                <a:pos x="connsiteX38190" y="connsiteY38190"/>
              </a:cxn>
              <a:cxn ang="0">
                <a:pos x="connsiteX38191" y="connsiteY38191"/>
              </a:cxn>
              <a:cxn ang="0">
                <a:pos x="connsiteX38192" y="connsiteY38192"/>
              </a:cxn>
              <a:cxn ang="0">
                <a:pos x="connsiteX38193" y="connsiteY38193"/>
              </a:cxn>
              <a:cxn ang="0">
                <a:pos x="connsiteX38194" y="connsiteY38194"/>
              </a:cxn>
              <a:cxn ang="0">
                <a:pos x="connsiteX38195" y="connsiteY38195"/>
              </a:cxn>
              <a:cxn ang="0">
                <a:pos x="connsiteX38196" y="connsiteY38196"/>
              </a:cxn>
              <a:cxn ang="0">
                <a:pos x="connsiteX38197" y="connsiteY38197"/>
              </a:cxn>
              <a:cxn ang="0">
                <a:pos x="connsiteX38198" y="connsiteY38198"/>
              </a:cxn>
              <a:cxn ang="0">
                <a:pos x="connsiteX38199" y="connsiteY38199"/>
              </a:cxn>
              <a:cxn ang="0">
                <a:pos x="connsiteX38200" y="connsiteY38200"/>
              </a:cxn>
              <a:cxn ang="0">
                <a:pos x="connsiteX38201" y="connsiteY38201"/>
              </a:cxn>
              <a:cxn ang="0">
                <a:pos x="connsiteX38202" y="connsiteY38202"/>
              </a:cxn>
              <a:cxn ang="0">
                <a:pos x="connsiteX38203" y="connsiteY38203"/>
              </a:cxn>
              <a:cxn ang="0">
                <a:pos x="connsiteX38204" y="connsiteY38204"/>
              </a:cxn>
              <a:cxn ang="0">
                <a:pos x="connsiteX38205" y="connsiteY38205"/>
              </a:cxn>
              <a:cxn ang="0">
                <a:pos x="connsiteX38206" y="connsiteY38206"/>
              </a:cxn>
              <a:cxn ang="0">
                <a:pos x="connsiteX38207" y="connsiteY38207"/>
              </a:cxn>
              <a:cxn ang="0">
                <a:pos x="connsiteX38208" y="connsiteY38208"/>
              </a:cxn>
              <a:cxn ang="0">
                <a:pos x="connsiteX38209" y="connsiteY38209"/>
              </a:cxn>
              <a:cxn ang="0">
                <a:pos x="connsiteX38210" y="connsiteY38210"/>
              </a:cxn>
              <a:cxn ang="0">
                <a:pos x="connsiteX38211" y="connsiteY38211"/>
              </a:cxn>
              <a:cxn ang="0">
                <a:pos x="connsiteX38212" y="connsiteY38212"/>
              </a:cxn>
              <a:cxn ang="0">
                <a:pos x="connsiteX38213" y="connsiteY38213"/>
              </a:cxn>
              <a:cxn ang="0">
                <a:pos x="connsiteX38214" y="connsiteY38214"/>
              </a:cxn>
              <a:cxn ang="0">
                <a:pos x="connsiteX38215" y="connsiteY38215"/>
              </a:cxn>
              <a:cxn ang="0">
                <a:pos x="connsiteX38216" y="connsiteY38216"/>
              </a:cxn>
              <a:cxn ang="0">
                <a:pos x="connsiteX38217" y="connsiteY38217"/>
              </a:cxn>
              <a:cxn ang="0">
                <a:pos x="connsiteX38218" y="connsiteY38218"/>
              </a:cxn>
              <a:cxn ang="0">
                <a:pos x="connsiteX38219" y="connsiteY38219"/>
              </a:cxn>
              <a:cxn ang="0">
                <a:pos x="connsiteX38220" y="connsiteY38220"/>
              </a:cxn>
              <a:cxn ang="0">
                <a:pos x="connsiteX38221" y="connsiteY38221"/>
              </a:cxn>
              <a:cxn ang="0">
                <a:pos x="connsiteX38222" y="connsiteY38222"/>
              </a:cxn>
              <a:cxn ang="0">
                <a:pos x="connsiteX38223" y="connsiteY38223"/>
              </a:cxn>
              <a:cxn ang="0">
                <a:pos x="connsiteX38224" y="connsiteY38224"/>
              </a:cxn>
              <a:cxn ang="0">
                <a:pos x="connsiteX38225" y="connsiteY38225"/>
              </a:cxn>
              <a:cxn ang="0">
                <a:pos x="connsiteX38226" y="connsiteY38226"/>
              </a:cxn>
              <a:cxn ang="0">
                <a:pos x="connsiteX38227" y="connsiteY38227"/>
              </a:cxn>
              <a:cxn ang="0">
                <a:pos x="connsiteX38228" y="connsiteY38228"/>
              </a:cxn>
              <a:cxn ang="0">
                <a:pos x="connsiteX38229" y="connsiteY38229"/>
              </a:cxn>
              <a:cxn ang="0">
                <a:pos x="connsiteX38230" y="connsiteY38230"/>
              </a:cxn>
              <a:cxn ang="0">
                <a:pos x="connsiteX38231" y="connsiteY38231"/>
              </a:cxn>
              <a:cxn ang="0">
                <a:pos x="connsiteX38232" y="connsiteY38232"/>
              </a:cxn>
              <a:cxn ang="0">
                <a:pos x="connsiteX38233" y="connsiteY38233"/>
              </a:cxn>
              <a:cxn ang="0">
                <a:pos x="connsiteX38234" y="connsiteY38234"/>
              </a:cxn>
              <a:cxn ang="0">
                <a:pos x="connsiteX38235" y="connsiteY38235"/>
              </a:cxn>
              <a:cxn ang="0">
                <a:pos x="connsiteX38236" y="connsiteY38236"/>
              </a:cxn>
              <a:cxn ang="0">
                <a:pos x="connsiteX38237" y="connsiteY38237"/>
              </a:cxn>
              <a:cxn ang="0">
                <a:pos x="connsiteX38238" y="connsiteY38238"/>
              </a:cxn>
              <a:cxn ang="0">
                <a:pos x="connsiteX38239" y="connsiteY38239"/>
              </a:cxn>
              <a:cxn ang="0">
                <a:pos x="connsiteX38240" y="connsiteY38240"/>
              </a:cxn>
              <a:cxn ang="0">
                <a:pos x="connsiteX38241" y="connsiteY38241"/>
              </a:cxn>
              <a:cxn ang="0">
                <a:pos x="connsiteX38242" y="connsiteY38242"/>
              </a:cxn>
              <a:cxn ang="0">
                <a:pos x="connsiteX38243" y="connsiteY38243"/>
              </a:cxn>
              <a:cxn ang="0">
                <a:pos x="connsiteX38244" y="connsiteY38244"/>
              </a:cxn>
              <a:cxn ang="0">
                <a:pos x="connsiteX38245" y="connsiteY38245"/>
              </a:cxn>
              <a:cxn ang="0">
                <a:pos x="connsiteX38246" y="connsiteY38246"/>
              </a:cxn>
              <a:cxn ang="0">
                <a:pos x="connsiteX38247" y="connsiteY38247"/>
              </a:cxn>
              <a:cxn ang="0">
                <a:pos x="connsiteX38248" y="connsiteY38248"/>
              </a:cxn>
              <a:cxn ang="0">
                <a:pos x="connsiteX38249" y="connsiteY38249"/>
              </a:cxn>
              <a:cxn ang="0">
                <a:pos x="connsiteX38250" y="connsiteY38250"/>
              </a:cxn>
              <a:cxn ang="0">
                <a:pos x="connsiteX38251" y="connsiteY38251"/>
              </a:cxn>
              <a:cxn ang="0">
                <a:pos x="connsiteX38252" y="connsiteY38252"/>
              </a:cxn>
              <a:cxn ang="0">
                <a:pos x="connsiteX38253" y="connsiteY38253"/>
              </a:cxn>
              <a:cxn ang="0">
                <a:pos x="connsiteX38254" y="connsiteY38254"/>
              </a:cxn>
              <a:cxn ang="0">
                <a:pos x="connsiteX38255" y="connsiteY38255"/>
              </a:cxn>
              <a:cxn ang="0">
                <a:pos x="connsiteX38256" y="connsiteY38256"/>
              </a:cxn>
              <a:cxn ang="0">
                <a:pos x="connsiteX38257" y="connsiteY38257"/>
              </a:cxn>
              <a:cxn ang="0">
                <a:pos x="connsiteX38258" y="connsiteY38258"/>
              </a:cxn>
              <a:cxn ang="0">
                <a:pos x="connsiteX38259" y="connsiteY38259"/>
              </a:cxn>
              <a:cxn ang="0">
                <a:pos x="connsiteX38260" y="connsiteY38260"/>
              </a:cxn>
              <a:cxn ang="0">
                <a:pos x="connsiteX38261" y="connsiteY38261"/>
              </a:cxn>
              <a:cxn ang="0">
                <a:pos x="connsiteX38262" y="connsiteY38262"/>
              </a:cxn>
              <a:cxn ang="0">
                <a:pos x="connsiteX38263" y="connsiteY38263"/>
              </a:cxn>
              <a:cxn ang="0">
                <a:pos x="connsiteX38264" y="connsiteY38264"/>
              </a:cxn>
              <a:cxn ang="0">
                <a:pos x="connsiteX38265" y="connsiteY38265"/>
              </a:cxn>
              <a:cxn ang="0">
                <a:pos x="connsiteX38266" y="connsiteY38266"/>
              </a:cxn>
              <a:cxn ang="0">
                <a:pos x="connsiteX38267" y="connsiteY38267"/>
              </a:cxn>
              <a:cxn ang="0">
                <a:pos x="connsiteX38268" y="connsiteY38268"/>
              </a:cxn>
              <a:cxn ang="0">
                <a:pos x="connsiteX38269" y="connsiteY38269"/>
              </a:cxn>
              <a:cxn ang="0">
                <a:pos x="connsiteX38270" y="connsiteY38270"/>
              </a:cxn>
              <a:cxn ang="0">
                <a:pos x="connsiteX38271" y="connsiteY38271"/>
              </a:cxn>
              <a:cxn ang="0">
                <a:pos x="connsiteX38272" y="connsiteY38272"/>
              </a:cxn>
              <a:cxn ang="0">
                <a:pos x="connsiteX38273" y="connsiteY38273"/>
              </a:cxn>
              <a:cxn ang="0">
                <a:pos x="connsiteX38274" y="connsiteY38274"/>
              </a:cxn>
              <a:cxn ang="0">
                <a:pos x="connsiteX38275" y="connsiteY38275"/>
              </a:cxn>
              <a:cxn ang="0">
                <a:pos x="connsiteX38276" y="connsiteY38276"/>
              </a:cxn>
              <a:cxn ang="0">
                <a:pos x="connsiteX38277" y="connsiteY38277"/>
              </a:cxn>
              <a:cxn ang="0">
                <a:pos x="connsiteX38278" y="connsiteY38278"/>
              </a:cxn>
              <a:cxn ang="0">
                <a:pos x="connsiteX38279" y="connsiteY38279"/>
              </a:cxn>
              <a:cxn ang="0">
                <a:pos x="connsiteX38280" y="connsiteY38280"/>
              </a:cxn>
              <a:cxn ang="0">
                <a:pos x="connsiteX38281" y="connsiteY38281"/>
              </a:cxn>
              <a:cxn ang="0">
                <a:pos x="connsiteX38282" y="connsiteY38282"/>
              </a:cxn>
              <a:cxn ang="0">
                <a:pos x="connsiteX38283" y="connsiteY38283"/>
              </a:cxn>
              <a:cxn ang="0">
                <a:pos x="connsiteX38284" y="connsiteY38284"/>
              </a:cxn>
              <a:cxn ang="0">
                <a:pos x="connsiteX38285" y="connsiteY38285"/>
              </a:cxn>
              <a:cxn ang="0">
                <a:pos x="connsiteX38286" y="connsiteY38286"/>
              </a:cxn>
              <a:cxn ang="0">
                <a:pos x="connsiteX38287" y="connsiteY38287"/>
              </a:cxn>
              <a:cxn ang="0">
                <a:pos x="connsiteX38288" y="connsiteY38288"/>
              </a:cxn>
              <a:cxn ang="0">
                <a:pos x="connsiteX38289" y="connsiteY38289"/>
              </a:cxn>
              <a:cxn ang="0">
                <a:pos x="connsiteX38290" y="connsiteY38290"/>
              </a:cxn>
              <a:cxn ang="0">
                <a:pos x="connsiteX38291" y="connsiteY38291"/>
              </a:cxn>
              <a:cxn ang="0">
                <a:pos x="connsiteX38292" y="connsiteY38292"/>
              </a:cxn>
              <a:cxn ang="0">
                <a:pos x="connsiteX38293" y="connsiteY38293"/>
              </a:cxn>
              <a:cxn ang="0">
                <a:pos x="connsiteX38294" y="connsiteY38294"/>
              </a:cxn>
              <a:cxn ang="0">
                <a:pos x="connsiteX38295" y="connsiteY38295"/>
              </a:cxn>
              <a:cxn ang="0">
                <a:pos x="connsiteX38296" y="connsiteY38296"/>
              </a:cxn>
              <a:cxn ang="0">
                <a:pos x="connsiteX38297" y="connsiteY38297"/>
              </a:cxn>
              <a:cxn ang="0">
                <a:pos x="connsiteX38298" y="connsiteY38298"/>
              </a:cxn>
              <a:cxn ang="0">
                <a:pos x="connsiteX38299" y="connsiteY38299"/>
              </a:cxn>
              <a:cxn ang="0">
                <a:pos x="connsiteX38300" y="connsiteY38300"/>
              </a:cxn>
              <a:cxn ang="0">
                <a:pos x="connsiteX38301" y="connsiteY38301"/>
              </a:cxn>
              <a:cxn ang="0">
                <a:pos x="connsiteX38302" y="connsiteY38302"/>
              </a:cxn>
              <a:cxn ang="0">
                <a:pos x="connsiteX38303" y="connsiteY38303"/>
              </a:cxn>
              <a:cxn ang="0">
                <a:pos x="connsiteX38304" y="connsiteY38304"/>
              </a:cxn>
              <a:cxn ang="0">
                <a:pos x="connsiteX38305" y="connsiteY38305"/>
              </a:cxn>
              <a:cxn ang="0">
                <a:pos x="connsiteX38306" y="connsiteY38306"/>
              </a:cxn>
              <a:cxn ang="0">
                <a:pos x="connsiteX38307" y="connsiteY38307"/>
              </a:cxn>
              <a:cxn ang="0">
                <a:pos x="connsiteX38308" y="connsiteY38308"/>
              </a:cxn>
              <a:cxn ang="0">
                <a:pos x="connsiteX38309" y="connsiteY38309"/>
              </a:cxn>
              <a:cxn ang="0">
                <a:pos x="connsiteX38310" y="connsiteY38310"/>
              </a:cxn>
              <a:cxn ang="0">
                <a:pos x="connsiteX38311" y="connsiteY38311"/>
              </a:cxn>
              <a:cxn ang="0">
                <a:pos x="connsiteX38312" y="connsiteY38312"/>
              </a:cxn>
              <a:cxn ang="0">
                <a:pos x="connsiteX38313" y="connsiteY38313"/>
              </a:cxn>
              <a:cxn ang="0">
                <a:pos x="connsiteX38314" y="connsiteY38314"/>
              </a:cxn>
              <a:cxn ang="0">
                <a:pos x="connsiteX38315" y="connsiteY38315"/>
              </a:cxn>
              <a:cxn ang="0">
                <a:pos x="connsiteX38316" y="connsiteY38316"/>
              </a:cxn>
              <a:cxn ang="0">
                <a:pos x="connsiteX38317" y="connsiteY38317"/>
              </a:cxn>
              <a:cxn ang="0">
                <a:pos x="connsiteX38318" y="connsiteY38318"/>
              </a:cxn>
              <a:cxn ang="0">
                <a:pos x="connsiteX38319" y="connsiteY38319"/>
              </a:cxn>
              <a:cxn ang="0">
                <a:pos x="connsiteX38320" y="connsiteY38320"/>
              </a:cxn>
              <a:cxn ang="0">
                <a:pos x="connsiteX38321" y="connsiteY38321"/>
              </a:cxn>
              <a:cxn ang="0">
                <a:pos x="connsiteX38322" y="connsiteY38322"/>
              </a:cxn>
              <a:cxn ang="0">
                <a:pos x="connsiteX38323" y="connsiteY38323"/>
              </a:cxn>
              <a:cxn ang="0">
                <a:pos x="connsiteX38324" y="connsiteY38324"/>
              </a:cxn>
              <a:cxn ang="0">
                <a:pos x="connsiteX38325" y="connsiteY38325"/>
              </a:cxn>
              <a:cxn ang="0">
                <a:pos x="connsiteX38326" y="connsiteY38326"/>
              </a:cxn>
              <a:cxn ang="0">
                <a:pos x="connsiteX38327" y="connsiteY38327"/>
              </a:cxn>
              <a:cxn ang="0">
                <a:pos x="connsiteX38328" y="connsiteY38328"/>
              </a:cxn>
              <a:cxn ang="0">
                <a:pos x="connsiteX38329" y="connsiteY38329"/>
              </a:cxn>
              <a:cxn ang="0">
                <a:pos x="connsiteX38330" y="connsiteY38330"/>
              </a:cxn>
              <a:cxn ang="0">
                <a:pos x="connsiteX38331" y="connsiteY38331"/>
              </a:cxn>
              <a:cxn ang="0">
                <a:pos x="connsiteX38332" y="connsiteY38332"/>
              </a:cxn>
              <a:cxn ang="0">
                <a:pos x="connsiteX38333" y="connsiteY38333"/>
              </a:cxn>
              <a:cxn ang="0">
                <a:pos x="connsiteX38334" y="connsiteY38334"/>
              </a:cxn>
              <a:cxn ang="0">
                <a:pos x="connsiteX38335" y="connsiteY38335"/>
              </a:cxn>
              <a:cxn ang="0">
                <a:pos x="connsiteX38336" y="connsiteY38336"/>
              </a:cxn>
              <a:cxn ang="0">
                <a:pos x="connsiteX38337" y="connsiteY38337"/>
              </a:cxn>
              <a:cxn ang="0">
                <a:pos x="connsiteX38338" y="connsiteY38338"/>
              </a:cxn>
              <a:cxn ang="0">
                <a:pos x="connsiteX38339" y="connsiteY38339"/>
              </a:cxn>
              <a:cxn ang="0">
                <a:pos x="connsiteX38340" y="connsiteY38340"/>
              </a:cxn>
              <a:cxn ang="0">
                <a:pos x="connsiteX38341" y="connsiteY38341"/>
              </a:cxn>
              <a:cxn ang="0">
                <a:pos x="connsiteX38342" y="connsiteY38342"/>
              </a:cxn>
              <a:cxn ang="0">
                <a:pos x="connsiteX38343" y="connsiteY38343"/>
              </a:cxn>
              <a:cxn ang="0">
                <a:pos x="connsiteX38344" y="connsiteY38344"/>
              </a:cxn>
              <a:cxn ang="0">
                <a:pos x="connsiteX38345" y="connsiteY38345"/>
              </a:cxn>
              <a:cxn ang="0">
                <a:pos x="connsiteX38346" y="connsiteY38346"/>
              </a:cxn>
              <a:cxn ang="0">
                <a:pos x="connsiteX38347" y="connsiteY38347"/>
              </a:cxn>
              <a:cxn ang="0">
                <a:pos x="connsiteX38348" y="connsiteY38348"/>
              </a:cxn>
              <a:cxn ang="0">
                <a:pos x="connsiteX38349" y="connsiteY38349"/>
              </a:cxn>
              <a:cxn ang="0">
                <a:pos x="connsiteX38350" y="connsiteY38350"/>
              </a:cxn>
              <a:cxn ang="0">
                <a:pos x="connsiteX38351" y="connsiteY38351"/>
              </a:cxn>
              <a:cxn ang="0">
                <a:pos x="connsiteX38352" y="connsiteY38352"/>
              </a:cxn>
              <a:cxn ang="0">
                <a:pos x="connsiteX38353" y="connsiteY38353"/>
              </a:cxn>
              <a:cxn ang="0">
                <a:pos x="connsiteX38354" y="connsiteY38354"/>
              </a:cxn>
              <a:cxn ang="0">
                <a:pos x="connsiteX38355" y="connsiteY38355"/>
              </a:cxn>
              <a:cxn ang="0">
                <a:pos x="connsiteX38356" y="connsiteY38356"/>
              </a:cxn>
              <a:cxn ang="0">
                <a:pos x="connsiteX38357" y="connsiteY38357"/>
              </a:cxn>
              <a:cxn ang="0">
                <a:pos x="connsiteX38358" y="connsiteY38358"/>
              </a:cxn>
              <a:cxn ang="0">
                <a:pos x="connsiteX38359" y="connsiteY38359"/>
              </a:cxn>
              <a:cxn ang="0">
                <a:pos x="connsiteX38360" y="connsiteY38360"/>
              </a:cxn>
              <a:cxn ang="0">
                <a:pos x="connsiteX38361" y="connsiteY38361"/>
              </a:cxn>
              <a:cxn ang="0">
                <a:pos x="connsiteX38362" y="connsiteY38362"/>
              </a:cxn>
              <a:cxn ang="0">
                <a:pos x="connsiteX38363" y="connsiteY38363"/>
              </a:cxn>
              <a:cxn ang="0">
                <a:pos x="connsiteX38364" y="connsiteY38364"/>
              </a:cxn>
              <a:cxn ang="0">
                <a:pos x="connsiteX38365" y="connsiteY38365"/>
              </a:cxn>
              <a:cxn ang="0">
                <a:pos x="connsiteX38366" y="connsiteY38366"/>
              </a:cxn>
              <a:cxn ang="0">
                <a:pos x="connsiteX38367" y="connsiteY38367"/>
              </a:cxn>
              <a:cxn ang="0">
                <a:pos x="connsiteX38368" y="connsiteY38368"/>
              </a:cxn>
              <a:cxn ang="0">
                <a:pos x="connsiteX38369" y="connsiteY38369"/>
              </a:cxn>
              <a:cxn ang="0">
                <a:pos x="connsiteX38370" y="connsiteY38370"/>
              </a:cxn>
              <a:cxn ang="0">
                <a:pos x="connsiteX38371" y="connsiteY38371"/>
              </a:cxn>
              <a:cxn ang="0">
                <a:pos x="connsiteX38372" y="connsiteY38372"/>
              </a:cxn>
              <a:cxn ang="0">
                <a:pos x="connsiteX38373" y="connsiteY38373"/>
              </a:cxn>
              <a:cxn ang="0">
                <a:pos x="connsiteX38374" y="connsiteY38374"/>
              </a:cxn>
              <a:cxn ang="0">
                <a:pos x="connsiteX38375" y="connsiteY38375"/>
              </a:cxn>
              <a:cxn ang="0">
                <a:pos x="connsiteX38376" y="connsiteY38376"/>
              </a:cxn>
              <a:cxn ang="0">
                <a:pos x="connsiteX38377" y="connsiteY38377"/>
              </a:cxn>
              <a:cxn ang="0">
                <a:pos x="connsiteX38378" y="connsiteY38378"/>
              </a:cxn>
              <a:cxn ang="0">
                <a:pos x="connsiteX38379" y="connsiteY38379"/>
              </a:cxn>
              <a:cxn ang="0">
                <a:pos x="connsiteX38380" y="connsiteY38380"/>
              </a:cxn>
              <a:cxn ang="0">
                <a:pos x="connsiteX38381" y="connsiteY38381"/>
              </a:cxn>
              <a:cxn ang="0">
                <a:pos x="connsiteX38382" y="connsiteY38382"/>
              </a:cxn>
              <a:cxn ang="0">
                <a:pos x="connsiteX38383" y="connsiteY38383"/>
              </a:cxn>
              <a:cxn ang="0">
                <a:pos x="connsiteX38384" y="connsiteY38384"/>
              </a:cxn>
              <a:cxn ang="0">
                <a:pos x="connsiteX38385" y="connsiteY38385"/>
              </a:cxn>
              <a:cxn ang="0">
                <a:pos x="connsiteX38386" y="connsiteY38386"/>
              </a:cxn>
              <a:cxn ang="0">
                <a:pos x="connsiteX38387" y="connsiteY38387"/>
              </a:cxn>
              <a:cxn ang="0">
                <a:pos x="connsiteX38388" y="connsiteY38388"/>
              </a:cxn>
              <a:cxn ang="0">
                <a:pos x="connsiteX38389" y="connsiteY38389"/>
              </a:cxn>
              <a:cxn ang="0">
                <a:pos x="connsiteX38390" y="connsiteY38390"/>
              </a:cxn>
              <a:cxn ang="0">
                <a:pos x="connsiteX38391" y="connsiteY38391"/>
              </a:cxn>
              <a:cxn ang="0">
                <a:pos x="connsiteX38392" y="connsiteY38392"/>
              </a:cxn>
              <a:cxn ang="0">
                <a:pos x="connsiteX38393" y="connsiteY38393"/>
              </a:cxn>
              <a:cxn ang="0">
                <a:pos x="connsiteX38394" y="connsiteY38394"/>
              </a:cxn>
              <a:cxn ang="0">
                <a:pos x="connsiteX38395" y="connsiteY38395"/>
              </a:cxn>
              <a:cxn ang="0">
                <a:pos x="connsiteX38396" y="connsiteY38396"/>
              </a:cxn>
              <a:cxn ang="0">
                <a:pos x="connsiteX38397" y="connsiteY38397"/>
              </a:cxn>
              <a:cxn ang="0">
                <a:pos x="connsiteX38398" y="connsiteY38398"/>
              </a:cxn>
              <a:cxn ang="0">
                <a:pos x="connsiteX38399" y="connsiteY38399"/>
              </a:cxn>
              <a:cxn ang="0">
                <a:pos x="connsiteX38400" y="connsiteY38400"/>
              </a:cxn>
              <a:cxn ang="0">
                <a:pos x="connsiteX38401" y="connsiteY38401"/>
              </a:cxn>
              <a:cxn ang="0">
                <a:pos x="connsiteX38402" y="connsiteY38402"/>
              </a:cxn>
              <a:cxn ang="0">
                <a:pos x="connsiteX38403" y="connsiteY38403"/>
              </a:cxn>
              <a:cxn ang="0">
                <a:pos x="connsiteX38404" y="connsiteY38404"/>
              </a:cxn>
              <a:cxn ang="0">
                <a:pos x="connsiteX38405" y="connsiteY38405"/>
              </a:cxn>
              <a:cxn ang="0">
                <a:pos x="connsiteX38406" y="connsiteY38406"/>
              </a:cxn>
              <a:cxn ang="0">
                <a:pos x="connsiteX38407" y="connsiteY38407"/>
              </a:cxn>
              <a:cxn ang="0">
                <a:pos x="connsiteX38408" y="connsiteY38408"/>
              </a:cxn>
              <a:cxn ang="0">
                <a:pos x="connsiteX38409" y="connsiteY38409"/>
              </a:cxn>
              <a:cxn ang="0">
                <a:pos x="connsiteX38410" y="connsiteY38410"/>
              </a:cxn>
              <a:cxn ang="0">
                <a:pos x="connsiteX38411" y="connsiteY38411"/>
              </a:cxn>
              <a:cxn ang="0">
                <a:pos x="connsiteX38412" y="connsiteY38412"/>
              </a:cxn>
              <a:cxn ang="0">
                <a:pos x="connsiteX38413" y="connsiteY38413"/>
              </a:cxn>
              <a:cxn ang="0">
                <a:pos x="connsiteX38414" y="connsiteY38414"/>
              </a:cxn>
              <a:cxn ang="0">
                <a:pos x="connsiteX38415" y="connsiteY38415"/>
              </a:cxn>
              <a:cxn ang="0">
                <a:pos x="connsiteX38416" y="connsiteY38416"/>
              </a:cxn>
              <a:cxn ang="0">
                <a:pos x="connsiteX38417" y="connsiteY38417"/>
              </a:cxn>
              <a:cxn ang="0">
                <a:pos x="connsiteX38418" y="connsiteY38418"/>
              </a:cxn>
              <a:cxn ang="0">
                <a:pos x="connsiteX38419" y="connsiteY38419"/>
              </a:cxn>
              <a:cxn ang="0">
                <a:pos x="connsiteX38420" y="connsiteY38420"/>
              </a:cxn>
              <a:cxn ang="0">
                <a:pos x="connsiteX38421" y="connsiteY38421"/>
              </a:cxn>
              <a:cxn ang="0">
                <a:pos x="connsiteX38422" y="connsiteY38422"/>
              </a:cxn>
              <a:cxn ang="0">
                <a:pos x="connsiteX38423" y="connsiteY38423"/>
              </a:cxn>
              <a:cxn ang="0">
                <a:pos x="connsiteX38424" y="connsiteY38424"/>
              </a:cxn>
              <a:cxn ang="0">
                <a:pos x="connsiteX38425" y="connsiteY38425"/>
              </a:cxn>
              <a:cxn ang="0">
                <a:pos x="connsiteX38426" y="connsiteY38426"/>
              </a:cxn>
              <a:cxn ang="0">
                <a:pos x="connsiteX38427" y="connsiteY38427"/>
              </a:cxn>
              <a:cxn ang="0">
                <a:pos x="connsiteX38428" y="connsiteY38428"/>
              </a:cxn>
              <a:cxn ang="0">
                <a:pos x="connsiteX38429" y="connsiteY38429"/>
              </a:cxn>
              <a:cxn ang="0">
                <a:pos x="connsiteX38430" y="connsiteY38430"/>
              </a:cxn>
              <a:cxn ang="0">
                <a:pos x="connsiteX38431" y="connsiteY38431"/>
              </a:cxn>
              <a:cxn ang="0">
                <a:pos x="connsiteX38432" y="connsiteY38432"/>
              </a:cxn>
              <a:cxn ang="0">
                <a:pos x="connsiteX38433" y="connsiteY38433"/>
              </a:cxn>
              <a:cxn ang="0">
                <a:pos x="connsiteX38434" y="connsiteY38434"/>
              </a:cxn>
              <a:cxn ang="0">
                <a:pos x="connsiteX38435" y="connsiteY38435"/>
              </a:cxn>
              <a:cxn ang="0">
                <a:pos x="connsiteX38436" y="connsiteY38436"/>
              </a:cxn>
              <a:cxn ang="0">
                <a:pos x="connsiteX38437" y="connsiteY38437"/>
              </a:cxn>
              <a:cxn ang="0">
                <a:pos x="connsiteX38438" y="connsiteY38438"/>
              </a:cxn>
              <a:cxn ang="0">
                <a:pos x="connsiteX38439" y="connsiteY38439"/>
              </a:cxn>
              <a:cxn ang="0">
                <a:pos x="connsiteX38440" y="connsiteY38440"/>
              </a:cxn>
              <a:cxn ang="0">
                <a:pos x="connsiteX38441" y="connsiteY38441"/>
              </a:cxn>
              <a:cxn ang="0">
                <a:pos x="connsiteX38442" y="connsiteY38442"/>
              </a:cxn>
              <a:cxn ang="0">
                <a:pos x="connsiteX38443" y="connsiteY38443"/>
              </a:cxn>
              <a:cxn ang="0">
                <a:pos x="connsiteX38444" y="connsiteY38444"/>
              </a:cxn>
              <a:cxn ang="0">
                <a:pos x="connsiteX38445" y="connsiteY38445"/>
              </a:cxn>
              <a:cxn ang="0">
                <a:pos x="connsiteX38446" y="connsiteY38446"/>
              </a:cxn>
              <a:cxn ang="0">
                <a:pos x="connsiteX38447" y="connsiteY38447"/>
              </a:cxn>
              <a:cxn ang="0">
                <a:pos x="connsiteX38448" y="connsiteY38448"/>
              </a:cxn>
              <a:cxn ang="0">
                <a:pos x="connsiteX38449" y="connsiteY38449"/>
              </a:cxn>
              <a:cxn ang="0">
                <a:pos x="connsiteX38450" y="connsiteY38450"/>
              </a:cxn>
              <a:cxn ang="0">
                <a:pos x="connsiteX38451" y="connsiteY38451"/>
              </a:cxn>
              <a:cxn ang="0">
                <a:pos x="connsiteX38452" y="connsiteY38452"/>
              </a:cxn>
              <a:cxn ang="0">
                <a:pos x="connsiteX38453" y="connsiteY38453"/>
              </a:cxn>
              <a:cxn ang="0">
                <a:pos x="connsiteX38454" y="connsiteY38454"/>
              </a:cxn>
              <a:cxn ang="0">
                <a:pos x="connsiteX38455" y="connsiteY38455"/>
              </a:cxn>
              <a:cxn ang="0">
                <a:pos x="connsiteX38456" y="connsiteY38456"/>
              </a:cxn>
              <a:cxn ang="0">
                <a:pos x="connsiteX38457" y="connsiteY38457"/>
              </a:cxn>
              <a:cxn ang="0">
                <a:pos x="connsiteX38458" y="connsiteY38458"/>
              </a:cxn>
              <a:cxn ang="0">
                <a:pos x="connsiteX38459" y="connsiteY38459"/>
              </a:cxn>
              <a:cxn ang="0">
                <a:pos x="connsiteX38460" y="connsiteY38460"/>
              </a:cxn>
              <a:cxn ang="0">
                <a:pos x="connsiteX38461" y="connsiteY38461"/>
              </a:cxn>
              <a:cxn ang="0">
                <a:pos x="connsiteX38462" y="connsiteY38462"/>
              </a:cxn>
              <a:cxn ang="0">
                <a:pos x="connsiteX38463" y="connsiteY38463"/>
              </a:cxn>
              <a:cxn ang="0">
                <a:pos x="connsiteX38464" y="connsiteY38464"/>
              </a:cxn>
              <a:cxn ang="0">
                <a:pos x="connsiteX38465" y="connsiteY38465"/>
              </a:cxn>
              <a:cxn ang="0">
                <a:pos x="connsiteX38466" y="connsiteY38466"/>
              </a:cxn>
              <a:cxn ang="0">
                <a:pos x="connsiteX38467" y="connsiteY38467"/>
              </a:cxn>
              <a:cxn ang="0">
                <a:pos x="connsiteX38468" y="connsiteY38468"/>
              </a:cxn>
              <a:cxn ang="0">
                <a:pos x="connsiteX38469" y="connsiteY38469"/>
              </a:cxn>
              <a:cxn ang="0">
                <a:pos x="connsiteX38470" y="connsiteY38470"/>
              </a:cxn>
              <a:cxn ang="0">
                <a:pos x="connsiteX38471" y="connsiteY38471"/>
              </a:cxn>
              <a:cxn ang="0">
                <a:pos x="connsiteX38472" y="connsiteY38472"/>
              </a:cxn>
              <a:cxn ang="0">
                <a:pos x="connsiteX38473" y="connsiteY38473"/>
              </a:cxn>
              <a:cxn ang="0">
                <a:pos x="connsiteX38474" y="connsiteY38474"/>
              </a:cxn>
              <a:cxn ang="0">
                <a:pos x="connsiteX38475" y="connsiteY38475"/>
              </a:cxn>
              <a:cxn ang="0">
                <a:pos x="connsiteX38476" y="connsiteY38476"/>
              </a:cxn>
              <a:cxn ang="0">
                <a:pos x="connsiteX38477" y="connsiteY38477"/>
              </a:cxn>
              <a:cxn ang="0">
                <a:pos x="connsiteX38478" y="connsiteY38478"/>
              </a:cxn>
              <a:cxn ang="0">
                <a:pos x="connsiteX38479" y="connsiteY38479"/>
              </a:cxn>
              <a:cxn ang="0">
                <a:pos x="connsiteX38480" y="connsiteY38480"/>
              </a:cxn>
              <a:cxn ang="0">
                <a:pos x="connsiteX38481" y="connsiteY38481"/>
              </a:cxn>
              <a:cxn ang="0">
                <a:pos x="connsiteX38482" y="connsiteY38482"/>
              </a:cxn>
              <a:cxn ang="0">
                <a:pos x="connsiteX38483" y="connsiteY38483"/>
              </a:cxn>
              <a:cxn ang="0">
                <a:pos x="connsiteX38484" y="connsiteY38484"/>
              </a:cxn>
              <a:cxn ang="0">
                <a:pos x="connsiteX38485" y="connsiteY38485"/>
              </a:cxn>
              <a:cxn ang="0">
                <a:pos x="connsiteX38486" y="connsiteY38486"/>
              </a:cxn>
              <a:cxn ang="0">
                <a:pos x="connsiteX38487" y="connsiteY38487"/>
              </a:cxn>
              <a:cxn ang="0">
                <a:pos x="connsiteX38488" y="connsiteY38488"/>
              </a:cxn>
              <a:cxn ang="0">
                <a:pos x="connsiteX38489" y="connsiteY38489"/>
              </a:cxn>
              <a:cxn ang="0">
                <a:pos x="connsiteX38490" y="connsiteY38490"/>
              </a:cxn>
              <a:cxn ang="0">
                <a:pos x="connsiteX38491" y="connsiteY38491"/>
              </a:cxn>
              <a:cxn ang="0">
                <a:pos x="connsiteX38492" y="connsiteY38492"/>
              </a:cxn>
              <a:cxn ang="0">
                <a:pos x="connsiteX38493" y="connsiteY38493"/>
              </a:cxn>
              <a:cxn ang="0">
                <a:pos x="connsiteX38494" y="connsiteY38494"/>
              </a:cxn>
              <a:cxn ang="0">
                <a:pos x="connsiteX38495" y="connsiteY38495"/>
              </a:cxn>
              <a:cxn ang="0">
                <a:pos x="connsiteX38496" y="connsiteY38496"/>
              </a:cxn>
              <a:cxn ang="0">
                <a:pos x="connsiteX38497" y="connsiteY38497"/>
              </a:cxn>
              <a:cxn ang="0">
                <a:pos x="connsiteX38498" y="connsiteY38498"/>
              </a:cxn>
              <a:cxn ang="0">
                <a:pos x="connsiteX38499" y="connsiteY38499"/>
              </a:cxn>
              <a:cxn ang="0">
                <a:pos x="connsiteX38500" y="connsiteY38500"/>
              </a:cxn>
              <a:cxn ang="0">
                <a:pos x="connsiteX38501" y="connsiteY38501"/>
              </a:cxn>
              <a:cxn ang="0">
                <a:pos x="connsiteX38502" y="connsiteY38502"/>
              </a:cxn>
              <a:cxn ang="0">
                <a:pos x="connsiteX38503" y="connsiteY38503"/>
              </a:cxn>
              <a:cxn ang="0">
                <a:pos x="connsiteX38504" y="connsiteY38504"/>
              </a:cxn>
              <a:cxn ang="0">
                <a:pos x="connsiteX38505" y="connsiteY38505"/>
              </a:cxn>
              <a:cxn ang="0">
                <a:pos x="connsiteX38506" y="connsiteY38506"/>
              </a:cxn>
              <a:cxn ang="0">
                <a:pos x="connsiteX38507" y="connsiteY38507"/>
              </a:cxn>
              <a:cxn ang="0">
                <a:pos x="connsiteX38508" y="connsiteY38508"/>
              </a:cxn>
              <a:cxn ang="0">
                <a:pos x="connsiteX38509" y="connsiteY38509"/>
              </a:cxn>
              <a:cxn ang="0">
                <a:pos x="connsiteX38510" y="connsiteY38510"/>
              </a:cxn>
              <a:cxn ang="0">
                <a:pos x="connsiteX38511" y="connsiteY38511"/>
              </a:cxn>
              <a:cxn ang="0">
                <a:pos x="connsiteX38512" y="connsiteY38512"/>
              </a:cxn>
              <a:cxn ang="0">
                <a:pos x="connsiteX38513" y="connsiteY38513"/>
              </a:cxn>
              <a:cxn ang="0">
                <a:pos x="connsiteX38514" y="connsiteY38514"/>
              </a:cxn>
              <a:cxn ang="0">
                <a:pos x="connsiteX38515" y="connsiteY38515"/>
              </a:cxn>
              <a:cxn ang="0">
                <a:pos x="connsiteX38516" y="connsiteY38516"/>
              </a:cxn>
              <a:cxn ang="0">
                <a:pos x="connsiteX38517" y="connsiteY38517"/>
              </a:cxn>
              <a:cxn ang="0">
                <a:pos x="connsiteX38518" y="connsiteY38518"/>
              </a:cxn>
              <a:cxn ang="0">
                <a:pos x="connsiteX38519" y="connsiteY38519"/>
              </a:cxn>
              <a:cxn ang="0">
                <a:pos x="connsiteX38520" y="connsiteY38520"/>
              </a:cxn>
              <a:cxn ang="0">
                <a:pos x="connsiteX38521" y="connsiteY38521"/>
              </a:cxn>
              <a:cxn ang="0">
                <a:pos x="connsiteX38522" y="connsiteY38522"/>
              </a:cxn>
              <a:cxn ang="0">
                <a:pos x="connsiteX38523" y="connsiteY38523"/>
              </a:cxn>
              <a:cxn ang="0">
                <a:pos x="connsiteX38524" y="connsiteY38524"/>
              </a:cxn>
              <a:cxn ang="0">
                <a:pos x="connsiteX38525" y="connsiteY38525"/>
              </a:cxn>
              <a:cxn ang="0">
                <a:pos x="connsiteX38526" y="connsiteY38526"/>
              </a:cxn>
              <a:cxn ang="0">
                <a:pos x="connsiteX38527" y="connsiteY38527"/>
              </a:cxn>
              <a:cxn ang="0">
                <a:pos x="connsiteX38528" y="connsiteY38528"/>
              </a:cxn>
              <a:cxn ang="0">
                <a:pos x="connsiteX38529" y="connsiteY38529"/>
              </a:cxn>
              <a:cxn ang="0">
                <a:pos x="connsiteX38530" y="connsiteY38530"/>
              </a:cxn>
              <a:cxn ang="0">
                <a:pos x="connsiteX38531" y="connsiteY38531"/>
              </a:cxn>
              <a:cxn ang="0">
                <a:pos x="connsiteX38532" y="connsiteY38532"/>
              </a:cxn>
              <a:cxn ang="0">
                <a:pos x="connsiteX38533" y="connsiteY38533"/>
              </a:cxn>
              <a:cxn ang="0">
                <a:pos x="connsiteX38534" y="connsiteY38534"/>
              </a:cxn>
              <a:cxn ang="0">
                <a:pos x="connsiteX38535" y="connsiteY38535"/>
              </a:cxn>
              <a:cxn ang="0">
                <a:pos x="connsiteX38536" y="connsiteY38536"/>
              </a:cxn>
              <a:cxn ang="0">
                <a:pos x="connsiteX38537" y="connsiteY38537"/>
              </a:cxn>
              <a:cxn ang="0">
                <a:pos x="connsiteX38538" y="connsiteY38538"/>
              </a:cxn>
              <a:cxn ang="0">
                <a:pos x="connsiteX38539" y="connsiteY38539"/>
              </a:cxn>
              <a:cxn ang="0">
                <a:pos x="connsiteX38540" y="connsiteY38540"/>
              </a:cxn>
              <a:cxn ang="0">
                <a:pos x="connsiteX38541" y="connsiteY38541"/>
              </a:cxn>
              <a:cxn ang="0">
                <a:pos x="connsiteX38542" y="connsiteY38542"/>
              </a:cxn>
              <a:cxn ang="0">
                <a:pos x="connsiteX38543" y="connsiteY38543"/>
              </a:cxn>
              <a:cxn ang="0">
                <a:pos x="connsiteX38544" y="connsiteY38544"/>
              </a:cxn>
              <a:cxn ang="0">
                <a:pos x="connsiteX38545" y="connsiteY38545"/>
              </a:cxn>
              <a:cxn ang="0">
                <a:pos x="connsiteX38546" y="connsiteY38546"/>
              </a:cxn>
              <a:cxn ang="0">
                <a:pos x="connsiteX38547" y="connsiteY38547"/>
              </a:cxn>
              <a:cxn ang="0">
                <a:pos x="connsiteX38548" y="connsiteY38548"/>
              </a:cxn>
              <a:cxn ang="0">
                <a:pos x="connsiteX38549" y="connsiteY38549"/>
              </a:cxn>
              <a:cxn ang="0">
                <a:pos x="connsiteX38550" y="connsiteY38550"/>
              </a:cxn>
              <a:cxn ang="0">
                <a:pos x="connsiteX38551" y="connsiteY38551"/>
              </a:cxn>
              <a:cxn ang="0">
                <a:pos x="connsiteX38552" y="connsiteY38552"/>
              </a:cxn>
              <a:cxn ang="0">
                <a:pos x="connsiteX38553" y="connsiteY38553"/>
              </a:cxn>
              <a:cxn ang="0">
                <a:pos x="connsiteX38554" y="connsiteY38554"/>
              </a:cxn>
              <a:cxn ang="0">
                <a:pos x="connsiteX38555" y="connsiteY38555"/>
              </a:cxn>
              <a:cxn ang="0">
                <a:pos x="connsiteX38556" y="connsiteY38556"/>
              </a:cxn>
              <a:cxn ang="0">
                <a:pos x="connsiteX38557" y="connsiteY38557"/>
              </a:cxn>
              <a:cxn ang="0">
                <a:pos x="connsiteX38558" y="connsiteY38558"/>
              </a:cxn>
              <a:cxn ang="0">
                <a:pos x="connsiteX38559" y="connsiteY38559"/>
              </a:cxn>
              <a:cxn ang="0">
                <a:pos x="connsiteX38560" y="connsiteY38560"/>
              </a:cxn>
              <a:cxn ang="0">
                <a:pos x="connsiteX38561" y="connsiteY38561"/>
              </a:cxn>
              <a:cxn ang="0">
                <a:pos x="connsiteX38562" y="connsiteY38562"/>
              </a:cxn>
              <a:cxn ang="0">
                <a:pos x="connsiteX38563" y="connsiteY38563"/>
              </a:cxn>
              <a:cxn ang="0">
                <a:pos x="connsiteX38564" y="connsiteY38564"/>
              </a:cxn>
              <a:cxn ang="0">
                <a:pos x="connsiteX38565" y="connsiteY38565"/>
              </a:cxn>
              <a:cxn ang="0">
                <a:pos x="connsiteX38566" y="connsiteY38566"/>
              </a:cxn>
              <a:cxn ang="0">
                <a:pos x="connsiteX38567" y="connsiteY38567"/>
              </a:cxn>
              <a:cxn ang="0">
                <a:pos x="connsiteX38568" y="connsiteY38568"/>
              </a:cxn>
              <a:cxn ang="0">
                <a:pos x="connsiteX38569" y="connsiteY38569"/>
              </a:cxn>
              <a:cxn ang="0">
                <a:pos x="connsiteX38570" y="connsiteY38570"/>
              </a:cxn>
              <a:cxn ang="0">
                <a:pos x="connsiteX38571" y="connsiteY38571"/>
              </a:cxn>
              <a:cxn ang="0">
                <a:pos x="connsiteX38572" y="connsiteY38572"/>
              </a:cxn>
              <a:cxn ang="0">
                <a:pos x="connsiteX38573" y="connsiteY38573"/>
              </a:cxn>
              <a:cxn ang="0">
                <a:pos x="connsiteX38574" y="connsiteY38574"/>
              </a:cxn>
              <a:cxn ang="0">
                <a:pos x="connsiteX38575" y="connsiteY38575"/>
              </a:cxn>
              <a:cxn ang="0">
                <a:pos x="connsiteX38576" y="connsiteY38576"/>
              </a:cxn>
              <a:cxn ang="0">
                <a:pos x="connsiteX38577" y="connsiteY38577"/>
              </a:cxn>
              <a:cxn ang="0">
                <a:pos x="connsiteX38578" y="connsiteY38578"/>
              </a:cxn>
              <a:cxn ang="0">
                <a:pos x="connsiteX38579" y="connsiteY38579"/>
              </a:cxn>
              <a:cxn ang="0">
                <a:pos x="connsiteX38580" y="connsiteY38580"/>
              </a:cxn>
              <a:cxn ang="0">
                <a:pos x="connsiteX38581" y="connsiteY38581"/>
              </a:cxn>
              <a:cxn ang="0">
                <a:pos x="connsiteX38582" y="connsiteY38582"/>
              </a:cxn>
              <a:cxn ang="0">
                <a:pos x="connsiteX38583" y="connsiteY38583"/>
              </a:cxn>
              <a:cxn ang="0">
                <a:pos x="connsiteX38584" y="connsiteY38584"/>
              </a:cxn>
              <a:cxn ang="0">
                <a:pos x="connsiteX38585" y="connsiteY38585"/>
              </a:cxn>
              <a:cxn ang="0">
                <a:pos x="connsiteX38586" y="connsiteY38586"/>
              </a:cxn>
              <a:cxn ang="0">
                <a:pos x="connsiteX38587" y="connsiteY38587"/>
              </a:cxn>
              <a:cxn ang="0">
                <a:pos x="connsiteX38588" y="connsiteY38588"/>
              </a:cxn>
              <a:cxn ang="0">
                <a:pos x="connsiteX38589" y="connsiteY38589"/>
              </a:cxn>
              <a:cxn ang="0">
                <a:pos x="connsiteX38590" y="connsiteY38590"/>
              </a:cxn>
              <a:cxn ang="0">
                <a:pos x="connsiteX38591" y="connsiteY38591"/>
              </a:cxn>
              <a:cxn ang="0">
                <a:pos x="connsiteX38592" y="connsiteY38592"/>
              </a:cxn>
              <a:cxn ang="0">
                <a:pos x="connsiteX38593" y="connsiteY38593"/>
              </a:cxn>
              <a:cxn ang="0">
                <a:pos x="connsiteX38594" y="connsiteY38594"/>
              </a:cxn>
              <a:cxn ang="0">
                <a:pos x="connsiteX38595" y="connsiteY38595"/>
              </a:cxn>
              <a:cxn ang="0">
                <a:pos x="connsiteX38596" y="connsiteY38596"/>
              </a:cxn>
              <a:cxn ang="0">
                <a:pos x="connsiteX38597" y="connsiteY38597"/>
              </a:cxn>
              <a:cxn ang="0">
                <a:pos x="connsiteX38598" y="connsiteY38598"/>
              </a:cxn>
              <a:cxn ang="0">
                <a:pos x="connsiteX38599" y="connsiteY38599"/>
              </a:cxn>
              <a:cxn ang="0">
                <a:pos x="connsiteX38600" y="connsiteY38600"/>
              </a:cxn>
              <a:cxn ang="0">
                <a:pos x="connsiteX38601" y="connsiteY38601"/>
              </a:cxn>
              <a:cxn ang="0">
                <a:pos x="connsiteX38602" y="connsiteY38602"/>
              </a:cxn>
              <a:cxn ang="0">
                <a:pos x="connsiteX38603" y="connsiteY38603"/>
              </a:cxn>
              <a:cxn ang="0">
                <a:pos x="connsiteX38604" y="connsiteY38604"/>
              </a:cxn>
              <a:cxn ang="0">
                <a:pos x="connsiteX38605" y="connsiteY38605"/>
              </a:cxn>
              <a:cxn ang="0">
                <a:pos x="connsiteX38606" y="connsiteY38606"/>
              </a:cxn>
              <a:cxn ang="0">
                <a:pos x="connsiteX38607" y="connsiteY38607"/>
              </a:cxn>
              <a:cxn ang="0">
                <a:pos x="connsiteX38608" y="connsiteY38608"/>
              </a:cxn>
              <a:cxn ang="0">
                <a:pos x="connsiteX38609" y="connsiteY38609"/>
              </a:cxn>
              <a:cxn ang="0">
                <a:pos x="connsiteX38610" y="connsiteY38610"/>
              </a:cxn>
              <a:cxn ang="0">
                <a:pos x="connsiteX38611" y="connsiteY38611"/>
              </a:cxn>
              <a:cxn ang="0">
                <a:pos x="connsiteX38612" y="connsiteY38612"/>
              </a:cxn>
              <a:cxn ang="0">
                <a:pos x="connsiteX38613" y="connsiteY38613"/>
              </a:cxn>
              <a:cxn ang="0">
                <a:pos x="connsiteX38614" y="connsiteY38614"/>
              </a:cxn>
              <a:cxn ang="0">
                <a:pos x="connsiteX38615" y="connsiteY38615"/>
              </a:cxn>
              <a:cxn ang="0">
                <a:pos x="connsiteX38616" y="connsiteY38616"/>
              </a:cxn>
              <a:cxn ang="0">
                <a:pos x="connsiteX38617" y="connsiteY38617"/>
              </a:cxn>
              <a:cxn ang="0">
                <a:pos x="connsiteX38618" y="connsiteY38618"/>
              </a:cxn>
              <a:cxn ang="0">
                <a:pos x="connsiteX38619" y="connsiteY38619"/>
              </a:cxn>
              <a:cxn ang="0">
                <a:pos x="connsiteX38620" y="connsiteY38620"/>
              </a:cxn>
              <a:cxn ang="0">
                <a:pos x="connsiteX38621" y="connsiteY38621"/>
              </a:cxn>
              <a:cxn ang="0">
                <a:pos x="connsiteX38622" y="connsiteY38622"/>
              </a:cxn>
              <a:cxn ang="0">
                <a:pos x="connsiteX38623" y="connsiteY38623"/>
              </a:cxn>
              <a:cxn ang="0">
                <a:pos x="connsiteX38624" y="connsiteY38624"/>
              </a:cxn>
              <a:cxn ang="0">
                <a:pos x="connsiteX38625" y="connsiteY38625"/>
              </a:cxn>
              <a:cxn ang="0">
                <a:pos x="connsiteX38626" y="connsiteY38626"/>
              </a:cxn>
              <a:cxn ang="0">
                <a:pos x="connsiteX38627" y="connsiteY38627"/>
              </a:cxn>
              <a:cxn ang="0">
                <a:pos x="connsiteX38628" y="connsiteY38628"/>
              </a:cxn>
              <a:cxn ang="0">
                <a:pos x="connsiteX38629" y="connsiteY38629"/>
              </a:cxn>
              <a:cxn ang="0">
                <a:pos x="connsiteX38630" y="connsiteY38630"/>
              </a:cxn>
              <a:cxn ang="0">
                <a:pos x="connsiteX38631" y="connsiteY38631"/>
              </a:cxn>
              <a:cxn ang="0">
                <a:pos x="connsiteX38632" y="connsiteY38632"/>
              </a:cxn>
              <a:cxn ang="0">
                <a:pos x="connsiteX38633" y="connsiteY38633"/>
              </a:cxn>
              <a:cxn ang="0">
                <a:pos x="connsiteX38634" y="connsiteY38634"/>
              </a:cxn>
              <a:cxn ang="0">
                <a:pos x="connsiteX38635" y="connsiteY38635"/>
              </a:cxn>
              <a:cxn ang="0">
                <a:pos x="connsiteX38636" y="connsiteY38636"/>
              </a:cxn>
              <a:cxn ang="0">
                <a:pos x="connsiteX38637" y="connsiteY38637"/>
              </a:cxn>
              <a:cxn ang="0">
                <a:pos x="connsiteX38638" y="connsiteY38638"/>
              </a:cxn>
              <a:cxn ang="0">
                <a:pos x="connsiteX38639" y="connsiteY38639"/>
              </a:cxn>
              <a:cxn ang="0">
                <a:pos x="connsiteX38640" y="connsiteY38640"/>
              </a:cxn>
              <a:cxn ang="0">
                <a:pos x="connsiteX38641" y="connsiteY38641"/>
              </a:cxn>
              <a:cxn ang="0">
                <a:pos x="connsiteX38642" y="connsiteY38642"/>
              </a:cxn>
              <a:cxn ang="0">
                <a:pos x="connsiteX38643" y="connsiteY38643"/>
              </a:cxn>
              <a:cxn ang="0">
                <a:pos x="connsiteX38644" y="connsiteY38644"/>
              </a:cxn>
              <a:cxn ang="0">
                <a:pos x="connsiteX38645" y="connsiteY38645"/>
              </a:cxn>
              <a:cxn ang="0">
                <a:pos x="connsiteX38646" y="connsiteY38646"/>
              </a:cxn>
              <a:cxn ang="0">
                <a:pos x="connsiteX38647" y="connsiteY38647"/>
              </a:cxn>
              <a:cxn ang="0">
                <a:pos x="connsiteX38648" y="connsiteY38648"/>
              </a:cxn>
              <a:cxn ang="0">
                <a:pos x="connsiteX38649" y="connsiteY38649"/>
              </a:cxn>
              <a:cxn ang="0">
                <a:pos x="connsiteX38650" y="connsiteY38650"/>
              </a:cxn>
              <a:cxn ang="0">
                <a:pos x="connsiteX38651" y="connsiteY38651"/>
              </a:cxn>
              <a:cxn ang="0">
                <a:pos x="connsiteX38652" y="connsiteY38652"/>
              </a:cxn>
              <a:cxn ang="0">
                <a:pos x="connsiteX38653" y="connsiteY38653"/>
              </a:cxn>
              <a:cxn ang="0">
                <a:pos x="connsiteX38654" y="connsiteY38654"/>
              </a:cxn>
              <a:cxn ang="0">
                <a:pos x="connsiteX38655" y="connsiteY38655"/>
              </a:cxn>
              <a:cxn ang="0">
                <a:pos x="connsiteX38656" y="connsiteY38656"/>
              </a:cxn>
              <a:cxn ang="0">
                <a:pos x="connsiteX38657" y="connsiteY38657"/>
              </a:cxn>
              <a:cxn ang="0">
                <a:pos x="connsiteX38658" y="connsiteY38658"/>
              </a:cxn>
              <a:cxn ang="0">
                <a:pos x="connsiteX38659" y="connsiteY38659"/>
              </a:cxn>
              <a:cxn ang="0">
                <a:pos x="connsiteX38660" y="connsiteY38660"/>
              </a:cxn>
              <a:cxn ang="0">
                <a:pos x="connsiteX38661" y="connsiteY38661"/>
              </a:cxn>
              <a:cxn ang="0">
                <a:pos x="connsiteX38662" y="connsiteY38662"/>
              </a:cxn>
              <a:cxn ang="0">
                <a:pos x="connsiteX38663" y="connsiteY38663"/>
              </a:cxn>
              <a:cxn ang="0">
                <a:pos x="connsiteX38664" y="connsiteY38664"/>
              </a:cxn>
              <a:cxn ang="0">
                <a:pos x="connsiteX38665" y="connsiteY38665"/>
              </a:cxn>
              <a:cxn ang="0">
                <a:pos x="connsiteX38666" y="connsiteY38666"/>
              </a:cxn>
              <a:cxn ang="0">
                <a:pos x="connsiteX38667" y="connsiteY38667"/>
              </a:cxn>
              <a:cxn ang="0">
                <a:pos x="connsiteX38668" y="connsiteY38668"/>
              </a:cxn>
              <a:cxn ang="0">
                <a:pos x="connsiteX38669" y="connsiteY38669"/>
              </a:cxn>
              <a:cxn ang="0">
                <a:pos x="connsiteX38670" y="connsiteY38670"/>
              </a:cxn>
              <a:cxn ang="0">
                <a:pos x="connsiteX38671" y="connsiteY38671"/>
              </a:cxn>
              <a:cxn ang="0">
                <a:pos x="connsiteX38672" y="connsiteY38672"/>
              </a:cxn>
              <a:cxn ang="0">
                <a:pos x="connsiteX38673" y="connsiteY38673"/>
              </a:cxn>
              <a:cxn ang="0">
                <a:pos x="connsiteX38674" y="connsiteY38674"/>
              </a:cxn>
              <a:cxn ang="0">
                <a:pos x="connsiteX38675" y="connsiteY38675"/>
              </a:cxn>
              <a:cxn ang="0">
                <a:pos x="connsiteX38676" y="connsiteY38676"/>
              </a:cxn>
              <a:cxn ang="0">
                <a:pos x="connsiteX38677" y="connsiteY38677"/>
              </a:cxn>
              <a:cxn ang="0">
                <a:pos x="connsiteX38678" y="connsiteY38678"/>
              </a:cxn>
              <a:cxn ang="0">
                <a:pos x="connsiteX38679" y="connsiteY38679"/>
              </a:cxn>
              <a:cxn ang="0">
                <a:pos x="connsiteX38680" y="connsiteY38680"/>
              </a:cxn>
              <a:cxn ang="0">
                <a:pos x="connsiteX38681" y="connsiteY38681"/>
              </a:cxn>
              <a:cxn ang="0">
                <a:pos x="connsiteX38682" y="connsiteY38682"/>
              </a:cxn>
              <a:cxn ang="0">
                <a:pos x="connsiteX38683" y="connsiteY38683"/>
              </a:cxn>
              <a:cxn ang="0">
                <a:pos x="connsiteX38684" y="connsiteY38684"/>
              </a:cxn>
              <a:cxn ang="0">
                <a:pos x="connsiteX38685" y="connsiteY38685"/>
              </a:cxn>
              <a:cxn ang="0">
                <a:pos x="connsiteX38686" y="connsiteY38686"/>
              </a:cxn>
              <a:cxn ang="0">
                <a:pos x="connsiteX38687" y="connsiteY38687"/>
              </a:cxn>
              <a:cxn ang="0">
                <a:pos x="connsiteX38688" y="connsiteY38688"/>
              </a:cxn>
              <a:cxn ang="0">
                <a:pos x="connsiteX38689" y="connsiteY38689"/>
              </a:cxn>
              <a:cxn ang="0">
                <a:pos x="connsiteX38690" y="connsiteY38690"/>
              </a:cxn>
              <a:cxn ang="0">
                <a:pos x="connsiteX38691" y="connsiteY38691"/>
              </a:cxn>
              <a:cxn ang="0">
                <a:pos x="connsiteX38692" y="connsiteY38692"/>
              </a:cxn>
              <a:cxn ang="0">
                <a:pos x="connsiteX38693" y="connsiteY38693"/>
              </a:cxn>
              <a:cxn ang="0">
                <a:pos x="connsiteX38694" y="connsiteY38694"/>
              </a:cxn>
              <a:cxn ang="0">
                <a:pos x="connsiteX38695" y="connsiteY38695"/>
              </a:cxn>
              <a:cxn ang="0">
                <a:pos x="connsiteX38696" y="connsiteY38696"/>
              </a:cxn>
              <a:cxn ang="0">
                <a:pos x="connsiteX38697" y="connsiteY38697"/>
              </a:cxn>
              <a:cxn ang="0">
                <a:pos x="connsiteX38698" y="connsiteY38698"/>
              </a:cxn>
              <a:cxn ang="0">
                <a:pos x="connsiteX38699" y="connsiteY38699"/>
              </a:cxn>
              <a:cxn ang="0">
                <a:pos x="connsiteX38700" y="connsiteY38700"/>
              </a:cxn>
              <a:cxn ang="0">
                <a:pos x="connsiteX38701" y="connsiteY38701"/>
              </a:cxn>
              <a:cxn ang="0">
                <a:pos x="connsiteX38702" y="connsiteY38702"/>
              </a:cxn>
              <a:cxn ang="0">
                <a:pos x="connsiteX38703" y="connsiteY38703"/>
              </a:cxn>
              <a:cxn ang="0">
                <a:pos x="connsiteX38704" y="connsiteY38704"/>
              </a:cxn>
              <a:cxn ang="0">
                <a:pos x="connsiteX38705" y="connsiteY38705"/>
              </a:cxn>
              <a:cxn ang="0">
                <a:pos x="connsiteX38706" y="connsiteY38706"/>
              </a:cxn>
              <a:cxn ang="0">
                <a:pos x="connsiteX38707" y="connsiteY38707"/>
              </a:cxn>
              <a:cxn ang="0">
                <a:pos x="connsiteX38708" y="connsiteY38708"/>
              </a:cxn>
              <a:cxn ang="0">
                <a:pos x="connsiteX38709" y="connsiteY38709"/>
              </a:cxn>
              <a:cxn ang="0">
                <a:pos x="connsiteX38710" y="connsiteY38710"/>
              </a:cxn>
              <a:cxn ang="0">
                <a:pos x="connsiteX38711" y="connsiteY38711"/>
              </a:cxn>
              <a:cxn ang="0">
                <a:pos x="connsiteX38712" y="connsiteY38712"/>
              </a:cxn>
              <a:cxn ang="0">
                <a:pos x="connsiteX38713" y="connsiteY38713"/>
              </a:cxn>
              <a:cxn ang="0">
                <a:pos x="connsiteX38714" y="connsiteY38714"/>
              </a:cxn>
              <a:cxn ang="0">
                <a:pos x="connsiteX38715" y="connsiteY38715"/>
              </a:cxn>
              <a:cxn ang="0">
                <a:pos x="connsiteX38716" y="connsiteY38716"/>
              </a:cxn>
              <a:cxn ang="0">
                <a:pos x="connsiteX38717" y="connsiteY38717"/>
              </a:cxn>
              <a:cxn ang="0">
                <a:pos x="connsiteX38718" y="connsiteY38718"/>
              </a:cxn>
              <a:cxn ang="0">
                <a:pos x="connsiteX38719" y="connsiteY38719"/>
              </a:cxn>
              <a:cxn ang="0">
                <a:pos x="connsiteX38720" y="connsiteY38720"/>
              </a:cxn>
              <a:cxn ang="0">
                <a:pos x="connsiteX38721" y="connsiteY38721"/>
              </a:cxn>
              <a:cxn ang="0">
                <a:pos x="connsiteX38722" y="connsiteY38722"/>
              </a:cxn>
              <a:cxn ang="0">
                <a:pos x="connsiteX38723" y="connsiteY38723"/>
              </a:cxn>
              <a:cxn ang="0">
                <a:pos x="connsiteX38724" y="connsiteY38724"/>
              </a:cxn>
              <a:cxn ang="0">
                <a:pos x="connsiteX38725" y="connsiteY38725"/>
              </a:cxn>
              <a:cxn ang="0">
                <a:pos x="connsiteX38726" y="connsiteY38726"/>
              </a:cxn>
              <a:cxn ang="0">
                <a:pos x="connsiteX38727" y="connsiteY38727"/>
              </a:cxn>
              <a:cxn ang="0">
                <a:pos x="connsiteX38728" y="connsiteY38728"/>
              </a:cxn>
              <a:cxn ang="0">
                <a:pos x="connsiteX38729" y="connsiteY38729"/>
              </a:cxn>
              <a:cxn ang="0">
                <a:pos x="connsiteX38730" y="connsiteY38730"/>
              </a:cxn>
              <a:cxn ang="0">
                <a:pos x="connsiteX38731" y="connsiteY38731"/>
              </a:cxn>
              <a:cxn ang="0">
                <a:pos x="connsiteX38732" y="connsiteY38732"/>
              </a:cxn>
              <a:cxn ang="0">
                <a:pos x="connsiteX38733" y="connsiteY38733"/>
              </a:cxn>
              <a:cxn ang="0">
                <a:pos x="connsiteX38734" y="connsiteY38734"/>
              </a:cxn>
              <a:cxn ang="0">
                <a:pos x="connsiteX38735" y="connsiteY38735"/>
              </a:cxn>
              <a:cxn ang="0">
                <a:pos x="connsiteX38736" y="connsiteY38736"/>
              </a:cxn>
              <a:cxn ang="0">
                <a:pos x="connsiteX38737" y="connsiteY38737"/>
              </a:cxn>
              <a:cxn ang="0">
                <a:pos x="connsiteX38738" y="connsiteY38738"/>
              </a:cxn>
              <a:cxn ang="0">
                <a:pos x="connsiteX38739" y="connsiteY38739"/>
              </a:cxn>
              <a:cxn ang="0">
                <a:pos x="connsiteX38740" y="connsiteY38740"/>
              </a:cxn>
              <a:cxn ang="0">
                <a:pos x="connsiteX38741" y="connsiteY38741"/>
              </a:cxn>
              <a:cxn ang="0">
                <a:pos x="connsiteX38742" y="connsiteY38742"/>
              </a:cxn>
              <a:cxn ang="0">
                <a:pos x="connsiteX38743" y="connsiteY38743"/>
              </a:cxn>
              <a:cxn ang="0">
                <a:pos x="connsiteX38744" y="connsiteY38744"/>
              </a:cxn>
              <a:cxn ang="0">
                <a:pos x="connsiteX38745" y="connsiteY38745"/>
              </a:cxn>
              <a:cxn ang="0">
                <a:pos x="connsiteX38746" y="connsiteY38746"/>
              </a:cxn>
              <a:cxn ang="0">
                <a:pos x="connsiteX38747" y="connsiteY38747"/>
              </a:cxn>
              <a:cxn ang="0">
                <a:pos x="connsiteX38748" y="connsiteY38748"/>
              </a:cxn>
              <a:cxn ang="0">
                <a:pos x="connsiteX38749" y="connsiteY38749"/>
              </a:cxn>
              <a:cxn ang="0">
                <a:pos x="connsiteX38750" y="connsiteY38750"/>
              </a:cxn>
              <a:cxn ang="0">
                <a:pos x="connsiteX38751" y="connsiteY38751"/>
              </a:cxn>
              <a:cxn ang="0">
                <a:pos x="connsiteX38752" y="connsiteY38752"/>
              </a:cxn>
              <a:cxn ang="0">
                <a:pos x="connsiteX38753" y="connsiteY38753"/>
              </a:cxn>
              <a:cxn ang="0">
                <a:pos x="connsiteX38754" y="connsiteY38754"/>
              </a:cxn>
              <a:cxn ang="0">
                <a:pos x="connsiteX38755" y="connsiteY38755"/>
              </a:cxn>
              <a:cxn ang="0">
                <a:pos x="connsiteX38756" y="connsiteY38756"/>
              </a:cxn>
              <a:cxn ang="0">
                <a:pos x="connsiteX38757" y="connsiteY38757"/>
              </a:cxn>
              <a:cxn ang="0">
                <a:pos x="connsiteX38758" y="connsiteY38758"/>
              </a:cxn>
              <a:cxn ang="0">
                <a:pos x="connsiteX38759" y="connsiteY38759"/>
              </a:cxn>
              <a:cxn ang="0">
                <a:pos x="connsiteX38760" y="connsiteY38760"/>
              </a:cxn>
              <a:cxn ang="0">
                <a:pos x="connsiteX38761" y="connsiteY38761"/>
              </a:cxn>
              <a:cxn ang="0">
                <a:pos x="connsiteX38762" y="connsiteY38762"/>
              </a:cxn>
              <a:cxn ang="0">
                <a:pos x="connsiteX38763" y="connsiteY38763"/>
              </a:cxn>
              <a:cxn ang="0">
                <a:pos x="connsiteX38764" y="connsiteY38764"/>
              </a:cxn>
              <a:cxn ang="0">
                <a:pos x="connsiteX38765" y="connsiteY38765"/>
              </a:cxn>
              <a:cxn ang="0">
                <a:pos x="connsiteX38766" y="connsiteY38766"/>
              </a:cxn>
              <a:cxn ang="0">
                <a:pos x="connsiteX38767" y="connsiteY38767"/>
              </a:cxn>
              <a:cxn ang="0">
                <a:pos x="connsiteX38768" y="connsiteY38768"/>
              </a:cxn>
              <a:cxn ang="0">
                <a:pos x="connsiteX38769" y="connsiteY38769"/>
              </a:cxn>
              <a:cxn ang="0">
                <a:pos x="connsiteX38770" y="connsiteY38770"/>
              </a:cxn>
              <a:cxn ang="0">
                <a:pos x="connsiteX38771" y="connsiteY38771"/>
              </a:cxn>
              <a:cxn ang="0">
                <a:pos x="connsiteX38772" y="connsiteY38772"/>
              </a:cxn>
              <a:cxn ang="0">
                <a:pos x="connsiteX38773" y="connsiteY38773"/>
              </a:cxn>
              <a:cxn ang="0">
                <a:pos x="connsiteX38774" y="connsiteY38774"/>
              </a:cxn>
              <a:cxn ang="0">
                <a:pos x="connsiteX38775" y="connsiteY38775"/>
              </a:cxn>
              <a:cxn ang="0">
                <a:pos x="connsiteX38776" y="connsiteY38776"/>
              </a:cxn>
              <a:cxn ang="0">
                <a:pos x="connsiteX38777" y="connsiteY38777"/>
              </a:cxn>
              <a:cxn ang="0">
                <a:pos x="connsiteX38778" y="connsiteY38778"/>
              </a:cxn>
              <a:cxn ang="0">
                <a:pos x="connsiteX38779" y="connsiteY38779"/>
              </a:cxn>
              <a:cxn ang="0">
                <a:pos x="connsiteX38780" y="connsiteY38780"/>
              </a:cxn>
              <a:cxn ang="0">
                <a:pos x="connsiteX38781" y="connsiteY38781"/>
              </a:cxn>
              <a:cxn ang="0">
                <a:pos x="connsiteX38782" y="connsiteY38782"/>
              </a:cxn>
              <a:cxn ang="0">
                <a:pos x="connsiteX38783" y="connsiteY38783"/>
              </a:cxn>
              <a:cxn ang="0">
                <a:pos x="connsiteX38784" y="connsiteY38784"/>
              </a:cxn>
              <a:cxn ang="0">
                <a:pos x="connsiteX38785" y="connsiteY38785"/>
              </a:cxn>
              <a:cxn ang="0">
                <a:pos x="connsiteX38786" y="connsiteY38786"/>
              </a:cxn>
              <a:cxn ang="0">
                <a:pos x="connsiteX38787" y="connsiteY38787"/>
              </a:cxn>
              <a:cxn ang="0">
                <a:pos x="connsiteX38788" y="connsiteY38788"/>
              </a:cxn>
              <a:cxn ang="0">
                <a:pos x="connsiteX38789" y="connsiteY38789"/>
              </a:cxn>
              <a:cxn ang="0">
                <a:pos x="connsiteX38790" y="connsiteY38790"/>
              </a:cxn>
              <a:cxn ang="0">
                <a:pos x="connsiteX38791" y="connsiteY38791"/>
              </a:cxn>
              <a:cxn ang="0">
                <a:pos x="connsiteX38792" y="connsiteY38792"/>
              </a:cxn>
              <a:cxn ang="0">
                <a:pos x="connsiteX38793" y="connsiteY38793"/>
              </a:cxn>
              <a:cxn ang="0">
                <a:pos x="connsiteX38794" y="connsiteY38794"/>
              </a:cxn>
              <a:cxn ang="0">
                <a:pos x="connsiteX38795" y="connsiteY38795"/>
              </a:cxn>
              <a:cxn ang="0">
                <a:pos x="connsiteX38796" y="connsiteY38796"/>
              </a:cxn>
              <a:cxn ang="0">
                <a:pos x="connsiteX38797" y="connsiteY38797"/>
              </a:cxn>
              <a:cxn ang="0">
                <a:pos x="connsiteX38798" y="connsiteY38798"/>
              </a:cxn>
              <a:cxn ang="0">
                <a:pos x="connsiteX38799" y="connsiteY38799"/>
              </a:cxn>
              <a:cxn ang="0">
                <a:pos x="connsiteX38800" y="connsiteY38800"/>
              </a:cxn>
              <a:cxn ang="0">
                <a:pos x="connsiteX38801" y="connsiteY38801"/>
              </a:cxn>
              <a:cxn ang="0">
                <a:pos x="connsiteX38802" y="connsiteY38802"/>
              </a:cxn>
              <a:cxn ang="0">
                <a:pos x="connsiteX38803" y="connsiteY38803"/>
              </a:cxn>
              <a:cxn ang="0">
                <a:pos x="connsiteX38804" y="connsiteY38804"/>
              </a:cxn>
              <a:cxn ang="0">
                <a:pos x="connsiteX38805" y="connsiteY38805"/>
              </a:cxn>
              <a:cxn ang="0">
                <a:pos x="connsiteX38806" y="connsiteY38806"/>
              </a:cxn>
              <a:cxn ang="0">
                <a:pos x="connsiteX38807" y="connsiteY38807"/>
              </a:cxn>
              <a:cxn ang="0">
                <a:pos x="connsiteX38808" y="connsiteY38808"/>
              </a:cxn>
              <a:cxn ang="0">
                <a:pos x="connsiteX38809" y="connsiteY38809"/>
              </a:cxn>
              <a:cxn ang="0">
                <a:pos x="connsiteX38810" y="connsiteY38810"/>
              </a:cxn>
              <a:cxn ang="0">
                <a:pos x="connsiteX38811" y="connsiteY38811"/>
              </a:cxn>
              <a:cxn ang="0">
                <a:pos x="connsiteX38812" y="connsiteY38812"/>
              </a:cxn>
              <a:cxn ang="0">
                <a:pos x="connsiteX38813" y="connsiteY38813"/>
              </a:cxn>
              <a:cxn ang="0">
                <a:pos x="connsiteX38814" y="connsiteY38814"/>
              </a:cxn>
              <a:cxn ang="0">
                <a:pos x="connsiteX38815" y="connsiteY38815"/>
              </a:cxn>
              <a:cxn ang="0">
                <a:pos x="connsiteX38816" y="connsiteY38816"/>
              </a:cxn>
              <a:cxn ang="0">
                <a:pos x="connsiteX38817" y="connsiteY38817"/>
              </a:cxn>
              <a:cxn ang="0">
                <a:pos x="connsiteX38818" y="connsiteY38818"/>
              </a:cxn>
              <a:cxn ang="0">
                <a:pos x="connsiteX38819" y="connsiteY38819"/>
              </a:cxn>
              <a:cxn ang="0">
                <a:pos x="connsiteX38820" y="connsiteY38820"/>
              </a:cxn>
              <a:cxn ang="0">
                <a:pos x="connsiteX38821" y="connsiteY38821"/>
              </a:cxn>
              <a:cxn ang="0">
                <a:pos x="connsiteX38822" y="connsiteY38822"/>
              </a:cxn>
              <a:cxn ang="0">
                <a:pos x="connsiteX38823" y="connsiteY38823"/>
              </a:cxn>
              <a:cxn ang="0">
                <a:pos x="connsiteX38824" y="connsiteY38824"/>
              </a:cxn>
              <a:cxn ang="0">
                <a:pos x="connsiteX38825" y="connsiteY38825"/>
              </a:cxn>
              <a:cxn ang="0">
                <a:pos x="connsiteX38826" y="connsiteY38826"/>
              </a:cxn>
              <a:cxn ang="0">
                <a:pos x="connsiteX38827" y="connsiteY38827"/>
              </a:cxn>
              <a:cxn ang="0">
                <a:pos x="connsiteX38828" y="connsiteY38828"/>
              </a:cxn>
              <a:cxn ang="0">
                <a:pos x="connsiteX38829" y="connsiteY38829"/>
              </a:cxn>
              <a:cxn ang="0">
                <a:pos x="connsiteX38830" y="connsiteY38830"/>
              </a:cxn>
              <a:cxn ang="0">
                <a:pos x="connsiteX38831" y="connsiteY38831"/>
              </a:cxn>
              <a:cxn ang="0">
                <a:pos x="connsiteX38832" y="connsiteY38832"/>
              </a:cxn>
              <a:cxn ang="0">
                <a:pos x="connsiteX38833" y="connsiteY38833"/>
              </a:cxn>
              <a:cxn ang="0">
                <a:pos x="connsiteX38834" y="connsiteY38834"/>
              </a:cxn>
              <a:cxn ang="0">
                <a:pos x="connsiteX38835" y="connsiteY38835"/>
              </a:cxn>
              <a:cxn ang="0">
                <a:pos x="connsiteX38836" y="connsiteY38836"/>
              </a:cxn>
              <a:cxn ang="0">
                <a:pos x="connsiteX38837" y="connsiteY38837"/>
              </a:cxn>
              <a:cxn ang="0">
                <a:pos x="connsiteX38838" y="connsiteY38838"/>
              </a:cxn>
              <a:cxn ang="0">
                <a:pos x="connsiteX38839" y="connsiteY38839"/>
              </a:cxn>
              <a:cxn ang="0">
                <a:pos x="connsiteX38840" y="connsiteY38840"/>
              </a:cxn>
              <a:cxn ang="0">
                <a:pos x="connsiteX38841" y="connsiteY38841"/>
              </a:cxn>
              <a:cxn ang="0">
                <a:pos x="connsiteX38842" y="connsiteY38842"/>
              </a:cxn>
              <a:cxn ang="0">
                <a:pos x="connsiteX38843" y="connsiteY38843"/>
              </a:cxn>
              <a:cxn ang="0">
                <a:pos x="connsiteX38844" y="connsiteY38844"/>
              </a:cxn>
              <a:cxn ang="0">
                <a:pos x="connsiteX38845" y="connsiteY38845"/>
              </a:cxn>
              <a:cxn ang="0">
                <a:pos x="connsiteX38846" y="connsiteY38846"/>
              </a:cxn>
              <a:cxn ang="0">
                <a:pos x="connsiteX38847" y="connsiteY38847"/>
              </a:cxn>
              <a:cxn ang="0">
                <a:pos x="connsiteX38848" y="connsiteY38848"/>
              </a:cxn>
              <a:cxn ang="0">
                <a:pos x="connsiteX38849" y="connsiteY38849"/>
              </a:cxn>
              <a:cxn ang="0">
                <a:pos x="connsiteX38850" y="connsiteY38850"/>
              </a:cxn>
              <a:cxn ang="0">
                <a:pos x="connsiteX38851" y="connsiteY38851"/>
              </a:cxn>
              <a:cxn ang="0">
                <a:pos x="connsiteX38852" y="connsiteY38852"/>
              </a:cxn>
              <a:cxn ang="0">
                <a:pos x="connsiteX38853" y="connsiteY38853"/>
              </a:cxn>
              <a:cxn ang="0">
                <a:pos x="connsiteX38854" y="connsiteY38854"/>
              </a:cxn>
              <a:cxn ang="0">
                <a:pos x="connsiteX38855" y="connsiteY38855"/>
              </a:cxn>
              <a:cxn ang="0">
                <a:pos x="connsiteX38856" y="connsiteY38856"/>
              </a:cxn>
              <a:cxn ang="0">
                <a:pos x="connsiteX38857" y="connsiteY38857"/>
              </a:cxn>
              <a:cxn ang="0">
                <a:pos x="connsiteX38858" y="connsiteY38858"/>
              </a:cxn>
              <a:cxn ang="0">
                <a:pos x="connsiteX38859" y="connsiteY38859"/>
              </a:cxn>
              <a:cxn ang="0">
                <a:pos x="connsiteX38860" y="connsiteY38860"/>
              </a:cxn>
              <a:cxn ang="0">
                <a:pos x="connsiteX38861" y="connsiteY38861"/>
              </a:cxn>
              <a:cxn ang="0">
                <a:pos x="connsiteX38862" y="connsiteY38862"/>
              </a:cxn>
              <a:cxn ang="0">
                <a:pos x="connsiteX38863" y="connsiteY38863"/>
              </a:cxn>
              <a:cxn ang="0">
                <a:pos x="connsiteX38864" y="connsiteY38864"/>
              </a:cxn>
              <a:cxn ang="0">
                <a:pos x="connsiteX38865" y="connsiteY38865"/>
              </a:cxn>
              <a:cxn ang="0">
                <a:pos x="connsiteX38866" y="connsiteY38866"/>
              </a:cxn>
              <a:cxn ang="0">
                <a:pos x="connsiteX38867" y="connsiteY38867"/>
              </a:cxn>
              <a:cxn ang="0">
                <a:pos x="connsiteX38868" y="connsiteY38868"/>
              </a:cxn>
              <a:cxn ang="0">
                <a:pos x="connsiteX38869" y="connsiteY38869"/>
              </a:cxn>
              <a:cxn ang="0">
                <a:pos x="connsiteX38870" y="connsiteY38870"/>
              </a:cxn>
              <a:cxn ang="0">
                <a:pos x="connsiteX38871" y="connsiteY38871"/>
              </a:cxn>
              <a:cxn ang="0">
                <a:pos x="connsiteX38872" y="connsiteY38872"/>
              </a:cxn>
              <a:cxn ang="0">
                <a:pos x="connsiteX38873" y="connsiteY38873"/>
              </a:cxn>
              <a:cxn ang="0">
                <a:pos x="connsiteX38874" y="connsiteY38874"/>
              </a:cxn>
              <a:cxn ang="0">
                <a:pos x="connsiteX38875" y="connsiteY38875"/>
              </a:cxn>
              <a:cxn ang="0">
                <a:pos x="connsiteX38876" y="connsiteY38876"/>
              </a:cxn>
              <a:cxn ang="0">
                <a:pos x="connsiteX38877" y="connsiteY38877"/>
              </a:cxn>
              <a:cxn ang="0">
                <a:pos x="connsiteX38878" y="connsiteY38878"/>
              </a:cxn>
              <a:cxn ang="0">
                <a:pos x="connsiteX38879" y="connsiteY38879"/>
              </a:cxn>
              <a:cxn ang="0">
                <a:pos x="connsiteX38880" y="connsiteY38880"/>
              </a:cxn>
              <a:cxn ang="0">
                <a:pos x="connsiteX38881" y="connsiteY38881"/>
              </a:cxn>
              <a:cxn ang="0">
                <a:pos x="connsiteX38882" y="connsiteY38882"/>
              </a:cxn>
              <a:cxn ang="0">
                <a:pos x="connsiteX38883" y="connsiteY38883"/>
              </a:cxn>
              <a:cxn ang="0">
                <a:pos x="connsiteX38884" y="connsiteY38884"/>
              </a:cxn>
              <a:cxn ang="0">
                <a:pos x="connsiteX38885" y="connsiteY38885"/>
              </a:cxn>
              <a:cxn ang="0">
                <a:pos x="connsiteX38886" y="connsiteY38886"/>
              </a:cxn>
              <a:cxn ang="0">
                <a:pos x="connsiteX38887" y="connsiteY38887"/>
              </a:cxn>
              <a:cxn ang="0">
                <a:pos x="connsiteX38888" y="connsiteY38888"/>
              </a:cxn>
              <a:cxn ang="0">
                <a:pos x="connsiteX38889" y="connsiteY38889"/>
              </a:cxn>
              <a:cxn ang="0">
                <a:pos x="connsiteX38890" y="connsiteY38890"/>
              </a:cxn>
              <a:cxn ang="0">
                <a:pos x="connsiteX38891" y="connsiteY38891"/>
              </a:cxn>
              <a:cxn ang="0">
                <a:pos x="connsiteX38892" y="connsiteY38892"/>
              </a:cxn>
              <a:cxn ang="0">
                <a:pos x="connsiteX38893" y="connsiteY38893"/>
              </a:cxn>
              <a:cxn ang="0">
                <a:pos x="connsiteX38894" y="connsiteY38894"/>
              </a:cxn>
              <a:cxn ang="0">
                <a:pos x="connsiteX38895" y="connsiteY38895"/>
              </a:cxn>
              <a:cxn ang="0">
                <a:pos x="connsiteX38896" y="connsiteY38896"/>
              </a:cxn>
              <a:cxn ang="0">
                <a:pos x="connsiteX38897" y="connsiteY38897"/>
              </a:cxn>
              <a:cxn ang="0">
                <a:pos x="connsiteX38898" y="connsiteY38898"/>
              </a:cxn>
              <a:cxn ang="0">
                <a:pos x="connsiteX38899" y="connsiteY38899"/>
              </a:cxn>
              <a:cxn ang="0">
                <a:pos x="connsiteX38900" y="connsiteY38900"/>
              </a:cxn>
              <a:cxn ang="0">
                <a:pos x="connsiteX38901" y="connsiteY38901"/>
              </a:cxn>
              <a:cxn ang="0">
                <a:pos x="connsiteX38902" y="connsiteY38902"/>
              </a:cxn>
              <a:cxn ang="0">
                <a:pos x="connsiteX38903" y="connsiteY38903"/>
              </a:cxn>
              <a:cxn ang="0">
                <a:pos x="connsiteX38904" y="connsiteY38904"/>
              </a:cxn>
              <a:cxn ang="0">
                <a:pos x="connsiteX38905" y="connsiteY38905"/>
              </a:cxn>
              <a:cxn ang="0">
                <a:pos x="connsiteX38906" y="connsiteY38906"/>
              </a:cxn>
              <a:cxn ang="0">
                <a:pos x="connsiteX38907" y="connsiteY38907"/>
              </a:cxn>
              <a:cxn ang="0">
                <a:pos x="connsiteX38908" y="connsiteY38908"/>
              </a:cxn>
              <a:cxn ang="0">
                <a:pos x="connsiteX38909" y="connsiteY38909"/>
              </a:cxn>
              <a:cxn ang="0">
                <a:pos x="connsiteX38910" y="connsiteY38910"/>
              </a:cxn>
              <a:cxn ang="0">
                <a:pos x="connsiteX38911" y="connsiteY38911"/>
              </a:cxn>
              <a:cxn ang="0">
                <a:pos x="connsiteX38912" y="connsiteY38912"/>
              </a:cxn>
              <a:cxn ang="0">
                <a:pos x="connsiteX38913" y="connsiteY38913"/>
              </a:cxn>
              <a:cxn ang="0">
                <a:pos x="connsiteX38914" y="connsiteY38914"/>
              </a:cxn>
              <a:cxn ang="0">
                <a:pos x="connsiteX38915" y="connsiteY38915"/>
              </a:cxn>
              <a:cxn ang="0">
                <a:pos x="connsiteX38916" y="connsiteY38916"/>
              </a:cxn>
              <a:cxn ang="0">
                <a:pos x="connsiteX38917" y="connsiteY38917"/>
              </a:cxn>
              <a:cxn ang="0">
                <a:pos x="connsiteX38918" y="connsiteY38918"/>
              </a:cxn>
              <a:cxn ang="0">
                <a:pos x="connsiteX38919" y="connsiteY38919"/>
              </a:cxn>
              <a:cxn ang="0">
                <a:pos x="connsiteX38920" y="connsiteY38920"/>
              </a:cxn>
              <a:cxn ang="0">
                <a:pos x="connsiteX38921" y="connsiteY38921"/>
              </a:cxn>
              <a:cxn ang="0">
                <a:pos x="connsiteX38922" y="connsiteY38922"/>
              </a:cxn>
              <a:cxn ang="0">
                <a:pos x="connsiteX38923" y="connsiteY38923"/>
              </a:cxn>
              <a:cxn ang="0">
                <a:pos x="connsiteX38924" y="connsiteY38924"/>
              </a:cxn>
              <a:cxn ang="0">
                <a:pos x="connsiteX38925" y="connsiteY38925"/>
              </a:cxn>
              <a:cxn ang="0">
                <a:pos x="connsiteX38926" y="connsiteY38926"/>
              </a:cxn>
              <a:cxn ang="0">
                <a:pos x="connsiteX38927" y="connsiteY38927"/>
              </a:cxn>
              <a:cxn ang="0">
                <a:pos x="connsiteX38928" y="connsiteY38928"/>
              </a:cxn>
              <a:cxn ang="0">
                <a:pos x="connsiteX38929" y="connsiteY38929"/>
              </a:cxn>
              <a:cxn ang="0">
                <a:pos x="connsiteX38930" y="connsiteY38930"/>
              </a:cxn>
              <a:cxn ang="0">
                <a:pos x="connsiteX38931" y="connsiteY38931"/>
              </a:cxn>
              <a:cxn ang="0">
                <a:pos x="connsiteX38932" y="connsiteY38932"/>
              </a:cxn>
              <a:cxn ang="0">
                <a:pos x="connsiteX38933" y="connsiteY38933"/>
              </a:cxn>
              <a:cxn ang="0">
                <a:pos x="connsiteX38934" y="connsiteY38934"/>
              </a:cxn>
              <a:cxn ang="0">
                <a:pos x="connsiteX38935" y="connsiteY38935"/>
              </a:cxn>
              <a:cxn ang="0">
                <a:pos x="connsiteX38936" y="connsiteY38936"/>
              </a:cxn>
              <a:cxn ang="0">
                <a:pos x="connsiteX38937" y="connsiteY38937"/>
              </a:cxn>
              <a:cxn ang="0">
                <a:pos x="connsiteX38938" y="connsiteY38938"/>
              </a:cxn>
              <a:cxn ang="0">
                <a:pos x="connsiteX38939" y="connsiteY38939"/>
              </a:cxn>
              <a:cxn ang="0">
                <a:pos x="connsiteX38940" y="connsiteY38940"/>
              </a:cxn>
              <a:cxn ang="0">
                <a:pos x="connsiteX38941" y="connsiteY38941"/>
              </a:cxn>
              <a:cxn ang="0">
                <a:pos x="connsiteX38942" y="connsiteY38942"/>
              </a:cxn>
              <a:cxn ang="0">
                <a:pos x="connsiteX38943" y="connsiteY38943"/>
              </a:cxn>
              <a:cxn ang="0">
                <a:pos x="connsiteX38944" y="connsiteY38944"/>
              </a:cxn>
              <a:cxn ang="0">
                <a:pos x="connsiteX38945" y="connsiteY38945"/>
              </a:cxn>
              <a:cxn ang="0">
                <a:pos x="connsiteX38946" y="connsiteY38946"/>
              </a:cxn>
              <a:cxn ang="0">
                <a:pos x="connsiteX38947" y="connsiteY38947"/>
              </a:cxn>
              <a:cxn ang="0">
                <a:pos x="connsiteX38948" y="connsiteY38948"/>
              </a:cxn>
              <a:cxn ang="0">
                <a:pos x="connsiteX38949" y="connsiteY38949"/>
              </a:cxn>
              <a:cxn ang="0">
                <a:pos x="connsiteX38950" y="connsiteY38950"/>
              </a:cxn>
              <a:cxn ang="0">
                <a:pos x="connsiteX38951" y="connsiteY38951"/>
              </a:cxn>
              <a:cxn ang="0">
                <a:pos x="connsiteX38952" y="connsiteY38952"/>
              </a:cxn>
              <a:cxn ang="0">
                <a:pos x="connsiteX38953" y="connsiteY38953"/>
              </a:cxn>
              <a:cxn ang="0">
                <a:pos x="connsiteX38954" y="connsiteY38954"/>
              </a:cxn>
              <a:cxn ang="0">
                <a:pos x="connsiteX38955" y="connsiteY38955"/>
              </a:cxn>
              <a:cxn ang="0">
                <a:pos x="connsiteX38956" y="connsiteY38956"/>
              </a:cxn>
              <a:cxn ang="0">
                <a:pos x="connsiteX38957" y="connsiteY38957"/>
              </a:cxn>
              <a:cxn ang="0">
                <a:pos x="connsiteX38958" y="connsiteY38958"/>
              </a:cxn>
              <a:cxn ang="0">
                <a:pos x="connsiteX38959" y="connsiteY38959"/>
              </a:cxn>
              <a:cxn ang="0">
                <a:pos x="connsiteX38960" y="connsiteY38960"/>
              </a:cxn>
              <a:cxn ang="0">
                <a:pos x="connsiteX38961" y="connsiteY38961"/>
              </a:cxn>
              <a:cxn ang="0">
                <a:pos x="connsiteX38962" y="connsiteY38962"/>
              </a:cxn>
              <a:cxn ang="0">
                <a:pos x="connsiteX38963" y="connsiteY38963"/>
              </a:cxn>
              <a:cxn ang="0">
                <a:pos x="connsiteX38964" y="connsiteY38964"/>
              </a:cxn>
              <a:cxn ang="0">
                <a:pos x="connsiteX38965" y="connsiteY38965"/>
              </a:cxn>
              <a:cxn ang="0">
                <a:pos x="connsiteX38966" y="connsiteY38966"/>
              </a:cxn>
              <a:cxn ang="0">
                <a:pos x="connsiteX38967" y="connsiteY38967"/>
              </a:cxn>
              <a:cxn ang="0">
                <a:pos x="connsiteX38968" y="connsiteY38968"/>
              </a:cxn>
              <a:cxn ang="0">
                <a:pos x="connsiteX38969" y="connsiteY38969"/>
              </a:cxn>
              <a:cxn ang="0">
                <a:pos x="connsiteX38970" y="connsiteY38970"/>
              </a:cxn>
              <a:cxn ang="0">
                <a:pos x="connsiteX38971" y="connsiteY38971"/>
              </a:cxn>
              <a:cxn ang="0">
                <a:pos x="connsiteX38972" y="connsiteY38972"/>
              </a:cxn>
              <a:cxn ang="0">
                <a:pos x="connsiteX38973" y="connsiteY38973"/>
              </a:cxn>
              <a:cxn ang="0">
                <a:pos x="connsiteX38974" y="connsiteY38974"/>
              </a:cxn>
              <a:cxn ang="0">
                <a:pos x="connsiteX38975" y="connsiteY38975"/>
              </a:cxn>
              <a:cxn ang="0">
                <a:pos x="connsiteX38976" y="connsiteY38976"/>
              </a:cxn>
              <a:cxn ang="0">
                <a:pos x="connsiteX38977" y="connsiteY38977"/>
              </a:cxn>
              <a:cxn ang="0">
                <a:pos x="connsiteX38978" y="connsiteY38978"/>
              </a:cxn>
              <a:cxn ang="0">
                <a:pos x="connsiteX38979" y="connsiteY38979"/>
              </a:cxn>
              <a:cxn ang="0">
                <a:pos x="connsiteX38980" y="connsiteY38980"/>
              </a:cxn>
              <a:cxn ang="0">
                <a:pos x="connsiteX38981" y="connsiteY38981"/>
              </a:cxn>
              <a:cxn ang="0">
                <a:pos x="connsiteX38982" y="connsiteY38982"/>
              </a:cxn>
              <a:cxn ang="0">
                <a:pos x="connsiteX38983" y="connsiteY38983"/>
              </a:cxn>
              <a:cxn ang="0">
                <a:pos x="connsiteX38984" y="connsiteY38984"/>
              </a:cxn>
              <a:cxn ang="0">
                <a:pos x="connsiteX38985" y="connsiteY38985"/>
              </a:cxn>
              <a:cxn ang="0">
                <a:pos x="connsiteX38986" y="connsiteY38986"/>
              </a:cxn>
              <a:cxn ang="0">
                <a:pos x="connsiteX38987" y="connsiteY38987"/>
              </a:cxn>
              <a:cxn ang="0">
                <a:pos x="connsiteX38988" y="connsiteY38988"/>
              </a:cxn>
              <a:cxn ang="0">
                <a:pos x="connsiteX38989" y="connsiteY38989"/>
              </a:cxn>
              <a:cxn ang="0">
                <a:pos x="connsiteX38990" y="connsiteY38990"/>
              </a:cxn>
              <a:cxn ang="0">
                <a:pos x="connsiteX38991" y="connsiteY38991"/>
              </a:cxn>
              <a:cxn ang="0">
                <a:pos x="connsiteX38992" y="connsiteY38992"/>
              </a:cxn>
              <a:cxn ang="0">
                <a:pos x="connsiteX38993" y="connsiteY38993"/>
              </a:cxn>
              <a:cxn ang="0">
                <a:pos x="connsiteX38994" y="connsiteY38994"/>
              </a:cxn>
              <a:cxn ang="0">
                <a:pos x="connsiteX38995" y="connsiteY38995"/>
              </a:cxn>
              <a:cxn ang="0">
                <a:pos x="connsiteX38996" y="connsiteY38996"/>
              </a:cxn>
              <a:cxn ang="0">
                <a:pos x="connsiteX38997" y="connsiteY38997"/>
              </a:cxn>
              <a:cxn ang="0">
                <a:pos x="connsiteX38998" y="connsiteY38998"/>
              </a:cxn>
              <a:cxn ang="0">
                <a:pos x="connsiteX38999" y="connsiteY38999"/>
              </a:cxn>
              <a:cxn ang="0">
                <a:pos x="connsiteX39000" y="connsiteY39000"/>
              </a:cxn>
              <a:cxn ang="0">
                <a:pos x="connsiteX39001" y="connsiteY39001"/>
              </a:cxn>
              <a:cxn ang="0">
                <a:pos x="connsiteX39002" y="connsiteY39002"/>
              </a:cxn>
              <a:cxn ang="0">
                <a:pos x="connsiteX39003" y="connsiteY39003"/>
              </a:cxn>
              <a:cxn ang="0">
                <a:pos x="connsiteX39004" y="connsiteY39004"/>
              </a:cxn>
              <a:cxn ang="0">
                <a:pos x="connsiteX39005" y="connsiteY39005"/>
              </a:cxn>
              <a:cxn ang="0">
                <a:pos x="connsiteX39006" y="connsiteY39006"/>
              </a:cxn>
              <a:cxn ang="0">
                <a:pos x="connsiteX39007" y="connsiteY39007"/>
              </a:cxn>
              <a:cxn ang="0">
                <a:pos x="connsiteX39008" y="connsiteY39008"/>
              </a:cxn>
              <a:cxn ang="0">
                <a:pos x="connsiteX39009" y="connsiteY39009"/>
              </a:cxn>
              <a:cxn ang="0">
                <a:pos x="connsiteX39010" y="connsiteY39010"/>
              </a:cxn>
              <a:cxn ang="0">
                <a:pos x="connsiteX39011" y="connsiteY39011"/>
              </a:cxn>
              <a:cxn ang="0">
                <a:pos x="connsiteX39012" y="connsiteY39012"/>
              </a:cxn>
              <a:cxn ang="0">
                <a:pos x="connsiteX39013" y="connsiteY39013"/>
              </a:cxn>
              <a:cxn ang="0">
                <a:pos x="connsiteX39014" y="connsiteY39014"/>
              </a:cxn>
              <a:cxn ang="0">
                <a:pos x="connsiteX39015" y="connsiteY39015"/>
              </a:cxn>
              <a:cxn ang="0">
                <a:pos x="connsiteX39016" y="connsiteY39016"/>
              </a:cxn>
              <a:cxn ang="0">
                <a:pos x="connsiteX39017" y="connsiteY39017"/>
              </a:cxn>
              <a:cxn ang="0">
                <a:pos x="connsiteX39018" y="connsiteY39018"/>
              </a:cxn>
              <a:cxn ang="0">
                <a:pos x="connsiteX39019" y="connsiteY39019"/>
              </a:cxn>
              <a:cxn ang="0">
                <a:pos x="connsiteX39020" y="connsiteY39020"/>
              </a:cxn>
              <a:cxn ang="0">
                <a:pos x="connsiteX39021" y="connsiteY39021"/>
              </a:cxn>
              <a:cxn ang="0">
                <a:pos x="connsiteX39022" y="connsiteY39022"/>
              </a:cxn>
              <a:cxn ang="0">
                <a:pos x="connsiteX39023" y="connsiteY39023"/>
              </a:cxn>
              <a:cxn ang="0">
                <a:pos x="connsiteX39024" y="connsiteY39024"/>
              </a:cxn>
              <a:cxn ang="0">
                <a:pos x="connsiteX39025" y="connsiteY39025"/>
              </a:cxn>
              <a:cxn ang="0">
                <a:pos x="connsiteX39026" y="connsiteY39026"/>
              </a:cxn>
              <a:cxn ang="0">
                <a:pos x="connsiteX39027" y="connsiteY39027"/>
              </a:cxn>
              <a:cxn ang="0">
                <a:pos x="connsiteX39028" y="connsiteY39028"/>
              </a:cxn>
              <a:cxn ang="0">
                <a:pos x="connsiteX39029" y="connsiteY39029"/>
              </a:cxn>
              <a:cxn ang="0">
                <a:pos x="connsiteX39030" y="connsiteY39030"/>
              </a:cxn>
              <a:cxn ang="0">
                <a:pos x="connsiteX39031" y="connsiteY39031"/>
              </a:cxn>
              <a:cxn ang="0">
                <a:pos x="connsiteX39032" y="connsiteY39032"/>
              </a:cxn>
              <a:cxn ang="0">
                <a:pos x="connsiteX39033" y="connsiteY39033"/>
              </a:cxn>
              <a:cxn ang="0">
                <a:pos x="connsiteX39034" y="connsiteY39034"/>
              </a:cxn>
              <a:cxn ang="0">
                <a:pos x="connsiteX39035" y="connsiteY39035"/>
              </a:cxn>
              <a:cxn ang="0">
                <a:pos x="connsiteX39036" y="connsiteY39036"/>
              </a:cxn>
              <a:cxn ang="0">
                <a:pos x="connsiteX39037" y="connsiteY39037"/>
              </a:cxn>
              <a:cxn ang="0">
                <a:pos x="connsiteX39038" y="connsiteY39038"/>
              </a:cxn>
              <a:cxn ang="0">
                <a:pos x="connsiteX39039" y="connsiteY39039"/>
              </a:cxn>
              <a:cxn ang="0">
                <a:pos x="connsiteX39040" y="connsiteY39040"/>
              </a:cxn>
              <a:cxn ang="0">
                <a:pos x="connsiteX39041" y="connsiteY39041"/>
              </a:cxn>
              <a:cxn ang="0">
                <a:pos x="connsiteX39042" y="connsiteY39042"/>
              </a:cxn>
              <a:cxn ang="0">
                <a:pos x="connsiteX39043" y="connsiteY39043"/>
              </a:cxn>
              <a:cxn ang="0">
                <a:pos x="connsiteX39044" y="connsiteY39044"/>
              </a:cxn>
              <a:cxn ang="0">
                <a:pos x="connsiteX39045" y="connsiteY39045"/>
              </a:cxn>
              <a:cxn ang="0">
                <a:pos x="connsiteX39046" y="connsiteY39046"/>
              </a:cxn>
              <a:cxn ang="0">
                <a:pos x="connsiteX39047" y="connsiteY39047"/>
              </a:cxn>
              <a:cxn ang="0">
                <a:pos x="connsiteX39048" y="connsiteY39048"/>
              </a:cxn>
              <a:cxn ang="0">
                <a:pos x="connsiteX39049" y="connsiteY39049"/>
              </a:cxn>
              <a:cxn ang="0">
                <a:pos x="connsiteX39050" y="connsiteY39050"/>
              </a:cxn>
              <a:cxn ang="0">
                <a:pos x="connsiteX39051" y="connsiteY39051"/>
              </a:cxn>
              <a:cxn ang="0">
                <a:pos x="connsiteX39052" y="connsiteY39052"/>
              </a:cxn>
              <a:cxn ang="0">
                <a:pos x="connsiteX39053" y="connsiteY39053"/>
              </a:cxn>
              <a:cxn ang="0">
                <a:pos x="connsiteX39054" y="connsiteY39054"/>
              </a:cxn>
              <a:cxn ang="0">
                <a:pos x="connsiteX39055" y="connsiteY39055"/>
              </a:cxn>
              <a:cxn ang="0">
                <a:pos x="connsiteX39056" y="connsiteY39056"/>
              </a:cxn>
              <a:cxn ang="0">
                <a:pos x="connsiteX39057" y="connsiteY39057"/>
              </a:cxn>
              <a:cxn ang="0">
                <a:pos x="connsiteX39058" y="connsiteY39058"/>
              </a:cxn>
              <a:cxn ang="0">
                <a:pos x="connsiteX39059" y="connsiteY39059"/>
              </a:cxn>
              <a:cxn ang="0">
                <a:pos x="connsiteX39060" y="connsiteY39060"/>
              </a:cxn>
              <a:cxn ang="0">
                <a:pos x="connsiteX39061" y="connsiteY39061"/>
              </a:cxn>
              <a:cxn ang="0">
                <a:pos x="connsiteX39062" y="connsiteY39062"/>
              </a:cxn>
              <a:cxn ang="0">
                <a:pos x="connsiteX39063" y="connsiteY39063"/>
              </a:cxn>
              <a:cxn ang="0">
                <a:pos x="connsiteX39064" y="connsiteY39064"/>
              </a:cxn>
              <a:cxn ang="0">
                <a:pos x="connsiteX39065" y="connsiteY39065"/>
              </a:cxn>
              <a:cxn ang="0">
                <a:pos x="connsiteX39066" y="connsiteY39066"/>
              </a:cxn>
              <a:cxn ang="0">
                <a:pos x="connsiteX39067" y="connsiteY39067"/>
              </a:cxn>
              <a:cxn ang="0">
                <a:pos x="connsiteX39068" y="connsiteY39068"/>
              </a:cxn>
              <a:cxn ang="0">
                <a:pos x="connsiteX39069" y="connsiteY39069"/>
              </a:cxn>
              <a:cxn ang="0">
                <a:pos x="connsiteX39070" y="connsiteY39070"/>
              </a:cxn>
              <a:cxn ang="0">
                <a:pos x="connsiteX39071" y="connsiteY39071"/>
              </a:cxn>
              <a:cxn ang="0">
                <a:pos x="connsiteX39072" y="connsiteY39072"/>
              </a:cxn>
              <a:cxn ang="0">
                <a:pos x="connsiteX39073" y="connsiteY39073"/>
              </a:cxn>
              <a:cxn ang="0">
                <a:pos x="connsiteX39074" y="connsiteY39074"/>
              </a:cxn>
              <a:cxn ang="0">
                <a:pos x="connsiteX39075" y="connsiteY39075"/>
              </a:cxn>
              <a:cxn ang="0">
                <a:pos x="connsiteX39076" y="connsiteY39076"/>
              </a:cxn>
              <a:cxn ang="0">
                <a:pos x="connsiteX39077" y="connsiteY39077"/>
              </a:cxn>
              <a:cxn ang="0">
                <a:pos x="connsiteX39078" y="connsiteY39078"/>
              </a:cxn>
              <a:cxn ang="0">
                <a:pos x="connsiteX39079" y="connsiteY39079"/>
              </a:cxn>
              <a:cxn ang="0">
                <a:pos x="connsiteX39080" y="connsiteY39080"/>
              </a:cxn>
              <a:cxn ang="0">
                <a:pos x="connsiteX39081" y="connsiteY39081"/>
              </a:cxn>
              <a:cxn ang="0">
                <a:pos x="connsiteX39082" y="connsiteY39082"/>
              </a:cxn>
              <a:cxn ang="0">
                <a:pos x="connsiteX39083" y="connsiteY39083"/>
              </a:cxn>
              <a:cxn ang="0">
                <a:pos x="connsiteX39084" y="connsiteY39084"/>
              </a:cxn>
              <a:cxn ang="0">
                <a:pos x="connsiteX39085" y="connsiteY39085"/>
              </a:cxn>
              <a:cxn ang="0">
                <a:pos x="connsiteX39086" y="connsiteY39086"/>
              </a:cxn>
              <a:cxn ang="0">
                <a:pos x="connsiteX39087" y="connsiteY39087"/>
              </a:cxn>
              <a:cxn ang="0">
                <a:pos x="connsiteX39088" y="connsiteY39088"/>
              </a:cxn>
              <a:cxn ang="0">
                <a:pos x="connsiteX39089" y="connsiteY39089"/>
              </a:cxn>
              <a:cxn ang="0">
                <a:pos x="connsiteX39090" y="connsiteY39090"/>
              </a:cxn>
              <a:cxn ang="0">
                <a:pos x="connsiteX39091" y="connsiteY39091"/>
              </a:cxn>
              <a:cxn ang="0">
                <a:pos x="connsiteX39092" y="connsiteY39092"/>
              </a:cxn>
              <a:cxn ang="0">
                <a:pos x="connsiteX39093" y="connsiteY39093"/>
              </a:cxn>
              <a:cxn ang="0">
                <a:pos x="connsiteX39094" y="connsiteY39094"/>
              </a:cxn>
              <a:cxn ang="0">
                <a:pos x="connsiteX39095" y="connsiteY39095"/>
              </a:cxn>
              <a:cxn ang="0">
                <a:pos x="connsiteX39096" y="connsiteY39096"/>
              </a:cxn>
              <a:cxn ang="0">
                <a:pos x="connsiteX39097" y="connsiteY39097"/>
              </a:cxn>
              <a:cxn ang="0">
                <a:pos x="connsiteX39098" y="connsiteY39098"/>
              </a:cxn>
              <a:cxn ang="0">
                <a:pos x="connsiteX39099" y="connsiteY39099"/>
              </a:cxn>
              <a:cxn ang="0">
                <a:pos x="connsiteX39100" y="connsiteY39100"/>
              </a:cxn>
              <a:cxn ang="0">
                <a:pos x="connsiteX39101" y="connsiteY39101"/>
              </a:cxn>
              <a:cxn ang="0">
                <a:pos x="connsiteX39102" y="connsiteY39102"/>
              </a:cxn>
              <a:cxn ang="0">
                <a:pos x="connsiteX39103" y="connsiteY39103"/>
              </a:cxn>
              <a:cxn ang="0">
                <a:pos x="connsiteX39104" y="connsiteY39104"/>
              </a:cxn>
              <a:cxn ang="0">
                <a:pos x="connsiteX39105" y="connsiteY39105"/>
              </a:cxn>
              <a:cxn ang="0">
                <a:pos x="connsiteX39106" y="connsiteY39106"/>
              </a:cxn>
              <a:cxn ang="0">
                <a:pos x="connsiteX39107" y="connsiteY39107"/>
              </a:cxn>
              <a:cxn ang="0">
                <a:pos x="connsiteX39108" y="connsiteY39108"/>
              </a:cxn>
              <a:cxn ang="0">
                <a:pos x="connsiteX39109" y="connsiteY39109"/>
              </a:cxn>
              <a:cxn ang="0">
                <a:pos x="connsiteX39110" y="connsiteY39110"/>
              </a:cxn>
              <a:cxn ang="0">
                <a:pos x="connsiteX39111" y="connsiteY39111"/>
              </a:cxn>
              <a:cxn ang="0">
                <a:pos x="connsiteX39112" y="connsiteY39112"/>
              </a:cxn>
              <a:cxn ang="0">
                <a:pos x="connsiteX39113" y="connsiteY39113"/>
              </a:cxn>
              <a:cxn ang="0">
                <a:pos x="connsiteX39114" y="connsiteY39114"/>
              </a:cxn>
              <a:cxn ang="0">
                <a:pos x="connsiteX39115" y="connsiteY39115"/>
              </a:cxn>
              <a:cxn ang="0">
                <a:pos x="connsiteX39116" y="connsiteY39116"/>
              </a:cxn>
              <a:cxn ang="0">
                <a:pos x="connsiteX39117" y="connsiteY39117"/>
              </a:cxn>
              <a:cxn ang="0">
                <a:pos x="connsiteX39118" y="connsiteY39118"/>
              </a:cxn>
              <a:cxn ang="0">
                <a:pos x="connsiteX39119" y="connsiteY39119"/>
              </a:cxn>
              <a:cxn ang="0">
                <a:pos x="connsiteX39120" y="connsiteY39120"/>
              </a:cxn>
              <a:cxn ang="0">
                <a:pos x="connsiteX39121" y="connsiteY39121"/>
              </a:cxn>
              <a:cxn ang="0">
                <a:pos x="connsiteX39122" y="connsiteY39122"/>
              </a:cxn>
              <a:cxn ang="0">
                <a:pos x="connsiteX39123" y="connsiteY39123"/>
              </a:cxn>
              <a:cxn ang="0">
                <a:pos x="connsiteX39124" y="connsiteY39124"/>
              </a:cxn>
              <a:cxn ang="0">
                <a:pos x="connsiteX39125" y="connsiteY39125"/>
              </a:cxn>
              <a:cxn ang="0">
                <a:pos x="connsiteX39126" y="connsiteY39126"/>
              </a:cxn>
              <a:cxn ang="0">
                <a:pos x="connsiteX39127" y="connsiteY39127"/>
              </a:cxn>
              <a:cxn ang="0">
                <a:pos x="connsiteX39128" y="connsiteY39128"/>
              </a:cxn>
              <a:cxn ang="0">
                <a:pos x="connsiteX39129" y="connsiteY39129"/>
              </a:cxn>
              <a:cxn ang="0">
                <a:pos x="connsiteX39130" y="connsiteY39130"/>
              </a:cxn>
              <a:cxn ang="0">
                <a:pos x="connsiteX39131" y="connsiteY39131"/>
              </a:cxn>
              <a:cxn ang="0">
                <a:pos x="connsiteX39132" y="connsiteY39132"/>
              </a:cxn>
              <a:cxn ang="0">
                <a:pos x="connsiteX39133" y="connsiteY39133"/>
              </a:cxn>
              <a:cxn ang="0">
                <a:pos x="connsiteX39134" y="connsiteY39134"/>
              </a:cxn>
              <a:cxn ang="0">
                <a:pos x="connsiteX39135" y="connsiteY39135"/>
              </a:cxn>
              <a:cxn ang="0">
                <a:pos x="connsiteX39136" y="connsiteY39136"/>
              </a:cxn>
              <a:cxn ang="0">
                <a:pos x="connsiteX39137" y="connsiteY39137"/>
              </a:cxn>
              <a:cxn ang="0">
                <a:pos x="connsiteX39138" y="connsiteY39138"/>
              </a:cxn>
              <a:cxn ang="0">
                <a:pos x="connsiteX39139" y="connsiteY39139"/>
              </a:cxn>
              <a:cxn ang="0">
                <a:pos x="connsiteX39140" y="connsiteY39140"/>
              </a:cxn>
              <a:cxn ang="0">
                <a:pos x="connsiteX39141" y="connsiteY39141"/>
              </a:cxn>
              <a:cxn ang="0">
                <a:pos x="connsiteX39142" y="connsiteY39142"/>
              </a:cxn>
              <a:cxn ang="0">
                <a:pos x="connsiteX39143" y="connsiteY39143"/>
              </a:cxn>
              <a:cxn ang="0">
                <a:pos x="connsiteX39144" y="connsiteY39144"/>
              </a:cxn>
              <a:cxn ang="0">
                <a:pos x="connsiteX39145" y="connsiteY39145"/>
              </a:cxn>
              <a:cxn ang="0">
                <a:pos x="connsiteX39146" y="connsiteY39146"/>
              </a:cxn>
              <a:cxn ang="0">
                <a:pos x="connsiteX39147" y="connsiteY39147"/>
              </a:cxn>
              <a:cxn ang="0">
                <a:pos x="connsiteX39148" y="connsiteY39148"/>
              </a:cxn>
              <a:cxn ang="0">
                <a:pos x="connsiteX39149" y="connsiteY39149"/>
              </a:cxn>
              <a:cxn ang="0">
                <a:pos x="connsiteX39150" y="connsiteY39150"/>
              </a:cxn>
              <a:cxn ang="0">
                <a:pos x="connsiteX39151" y="connsiteY39151"/>
              </a:cxn>
              <a:cxn ang="0">
                <a:pos x="connsiteX39152" y="connsiteY39152"/>
              </a:cxn>
              <a:cxn ang="0">
                <a:pos x="connsiteX39153" y="connsiteY39153"/>
              </a:cxn>
              <a:cxn ang="0">
                <a:pos x="connsiteX39154" y="connsiteY39154"/>
              </a:cxn>
              <a:cxn ang="0">
                <a:pos x="connsiteX39155" y="connsiteY39155"/>
              </a:cxn>
              <a:cxn ang="0">
                <a:pos x="connsiteX39156" y="connsiteY39156"/>
              </a:cxn>
              <a:cxn ang="0">
                <a:pos x="connsiteX39157" y="connsiteY39157"/>
              </a:cxn>
              <a:cxn ang="0">
                <a:pos x="connsiteX39158" y="connsiteY39158"/>
              </a:cxn>
              <a:cxn ang="0">
                <a:pos x="connsiteX39159" y="connsiteY39159"/>
              </a:cxn>
              <a:cxn ang="0">
                <a:pos x="connsiteX39160" y="connsiteY39160"/>
              </a:cxn>
              <a:cxn ang="0">
                <a:pos x="connsiteX39161" y="connsiteY39161"/>
              </a:cxn>
              <a:cxn ang="0">
                <a:pos x="connsiteX39162" y="connsiteY39162"/>
              </a:cxn>
              <a:cxn ang="0">
                <a:pos x="connsiteX39163" y="connsiteY39163"/>
              </a:cxn>
              <a:cxn ang="0">
                <a:pos x="connsiteX39164" y="connsiteY39164"/>
              </a:cxn>
              <a:cxn ang="0">
                <a:pos x="connsiteX39165" y="connsiteY39165"/>
              </a:cxn>
              <a:cxn ang="0">
                <a:pos x="connsiteX39166" y="connsiteY39166"/>
              </a:cxn>
              <a:cxn ang="0">
                <a:pos x="connsiteX39167" y="connsiteY39167"/>
              </a:cxn>
              <a:cxn ang="0">
                <a:pos x="connsiteX39168" y="connsiteY39168"/>
              </a:cxn>
              <a:cxn ang="0">
                <a:pos x="connsiteX39169" y="connsiteY39169"/>
              </a:cxn>
              <a:cxn ang="0">
                <a:pos x="connsiteX39170" y="connsiteY39170"/>
              </a:cxn>
              <a:cxn ang="0">
                <a:pos x="connsiteX39171" y="connsiteY39171"/>
              </a:cxn>
              <a:cxn ang="0">
                <a:pos x="connsiteX39172" y="connsiteY39172"/>
              </a:cxn>
              <a:cxn ang="0">
                <a:pos x="connsiteX39173" y="connsiteY39173"/>
              </a:cxn>
              <a:cxn ang="0">
                <a:pos x="connsiteX39174" y="connsiteY39174"/>
              </a:cxn>
              <a:cxn ang="0">
                <a:pos x="connsiteX39175" y="connsiteY39175"/>
              </a:cxn>
              <a:cxn ang="0">
                <a:pos x="connsiteX39176" y="connsiteY39176"/>
              </a:cxn>
              <a:cxn ang="0">
                <a:pos x="connsiteX39177" y="connsiteY39177"/>
              </a:cxn>
              <a:cxn ang="0">
                <a:pos x="connsiteX39178" y="connsiteY39178"/>
              </a:cxn>
              <a:cxn ang="0">
                <a:pos x="connsiteX39179" y="connsiteY39179"/>
              </a:cxn>
              <a:cxn ang="0">
                <a:pos x="connsiteX39180" y="connsiteY39180"/>
              </a:cxn>
              <a:cxn ang="0">
                <a:pos x="connsiteX39181" y="connsiteY39181"/>
              </a:cxn>
              <a:cxn ang="0">
                <a:pos x="connsiteX39182" y="connsiteY39182"/>
              </a:cxn>
              <a:cxn ang="0">
                <a:pos x="connsiteX39183" y="connsiteY39183"/>
              </a:cxn>
              <a:cxn ang="0">
                <a:pos x="connsiteX39184" y="connsiteY39184"/>
              </a:cxn>
              <a:cxn ang="0">
                <a:pos x="connsiteX39185" y="connsiteY39185"/>
              </a:cxn>
              <a:cxn ang="0">
                <a:pos x="connsiteX39186" y="connsiteY39186"/>
              </a:cxn>
              <a:cxn ang="0">
                <a:pos x="connsiteX39187" y="connsiteY39187"/>
              </a:cxn>
              <a:cxn ang="0">
                <a:pos x="connsiteX39188" y="connsiteY39188"/>
              </a:cxn>
              <a:cxn ang="0">
                <a:pos x="connsiteX39189" y="connsiteY39189"/>
              </a:cxn>
              <a:cxn ang="0">
                <a:pos x="connsiteX39190" y="connsiteY39190"/>
              </a:cxn>
              <a:cxn ang="0">
                <a:pos x="connsiteX39191" y="connsiteY39191"/>
              </a:cxn>
              <a:cxn ang="0">
                <a:pos x="connsiteX39192" y="connsiteY39192"/>
              </a:cxn>
              <a:cxn ang="0">
                <a:pos x="connsiteX39193" y="connsiteY39193"/>
              </a:cxn>
              <a:cxn ang="0">
                <a:pos x="connsiteX39194" y="connsiteY39194"/>
              </a:cxn>
              <a:cxn ang="0">
                <a:pos x="connsiteX39195" y="connsiteY39195"/>
              </a:cxn>
              <a:cxn ang="0">
                <a:pos x="connsiteX39196" y="connsiteY39196"/>
              </a:cxn>
              <a:cxn ang="0">
                <a:pos x="connsiteX39197" y="connsiteY39197"/>
              </a:cxn>
              <a:cxn ang="0">
                <a:pos x="connsiteX39198" y="connsiteY39198"/>
              </a:cxn>
              <a:cxn ang="0">
                <a:pos x="connsiteX39199" y="connsiteY39199"/>
              </a:cxn>
              <a:cxn ang="0">
                <a:pos x="connsiteX39200" y="connsiteY39200"/>
              </a:cxn>
              <a:cxn ang="0">
                <a:pos x="connsiteX39201" y="connsiteY39201"/>
              </a:cxn>
              <a:cxn ang="0">
                <a:pos x="connsiteX39202" y="connsiteY39202"/>
              </a:cxn>
              <a:cxn ang="0">
                <a:pos x="connsiteX39203" y="connsiteY39203"/>
              </a:cxn>
              <a:cxn ang="0">
                <a:pos x="connsiteX39204" y="connsiteY39204"/>
              </a:cxn>
              <a:cxn ang="0">
                <a:pos x="connsiteX39205" y="connsiteY39205"/>
              </a:cxn>
              <a:cxn ang="0">
                <a:pos x="connsiteX39206" y="connsiteY39206"/>
              </a:cxn>
              <a:cxn ang="0">
                <a:pos x="connsiteX39207" y="connsiteY39207"/>
              </a:cxn>
              <a:cxn ang="0">
                <a:pos x="connsiteX39208" y="connsiteY39208"/>
              </a:cxn>
              <a:cxn ang="0">
                <a:pos x="connsiteX39209" y="connsiteY39209"/>
              </a:cxn>
              <a:cxn ang="0">
                <a:pos x="connsiteX39210" y="connsiteY39210"/>
              </a:cxn>
              <a:cxn ang="0">
                <a:pos x="connsiteX39211" y="connsiteY39211"/>
              </a:cxn>
              <a:cxn ang="0">
                <a:pos x="connsiteX39212" y="connsiteY39212"/>
              </a:cxn>
              <a:cxn ang="0">
                <a:pos x="connsiteX39213" y="connsiteY39213"/>
              </a:cxn>
              <a:cxn ang="0">
                <a:pos x="connsiteX39214" y="connsiteY39214"/>
              </a:cxn>
              <a:cxn ang="0">
                <a:pos x="connsiteX39215" y="connsiteY39215"/>
              </a:cxn>
              <a:cxn ang="0">
                <a:pos x="connsiteX39216" y="connsiteY39216"/>
              </a:cxn>
              <a:cxn ang="0">
                <a:pos x="connsiteX39217" y="connsiteY39217"/>
              </a:cxn>
              <a:cxn ang="0">
                <a:pos x="connsiteX39218" y="connsiteY39218"/>
              </a:cxn>
              <a:cxn ang="0">
                <a:pos x="connsiteX39219" y="connsiteY39219"/>
              </a:cxn>
              <a:cxn ang="0">
                <a:pos x="connsiteX39220" y="connsiteY39220"/>
              </a:cxn>
              <a:cxn ang="0">
                <a:pos x="connsiteX39221" y="connsiteY39221"/>
              </a:cxn>
              <a:cxn ang="0">
                <a:pos x="connsiteX39222" y="connsiteY39222"/>
              </a:cxn>
              <a:cxn ang="0">
                <a:pos x="connsiteX39223" y="connsiteY39223"/>
              </a:cxn>
              <a:cxn ang="0">
                <a:pos x="connsiteX39224" y="connsiteY39224"/>
              </a:cxn>
              <a:cxn ang="0">
                <a:pos x="connsiteX39225" y="connsiteY39225"/>
              </a:cxn>
              <a:cxn ang="0">
                <a:pos x="connsiteX39226" y="connsiteY39226"/>
              </a:cxn>
              <a:cxn ang="0">
                <a:pos x="connsiteX39227" y="connsiteY39227"/>
              </a:cxn>
              <a:cxn ang="0">
                <a:pos x="connsiteX39228" y="connsiteY39228"/>
              </a:cxn>
              <a:cxn ang="0">
                <a:pos x="connsiteX39229" y="connsiteY39229"/>
              </a:cxn>
              <a:cxn ang="0">
                <a:pos x="connsiteX39230" y="connsiteY39230"/>
              </a:cxn>
              <a:cxn ang="0">
                <a:pos x="connsiteX39231" y="connsiteY39231"/>
              </a:cxn>
              <a:cxn ang="0">
                <a:pos x="connsiteX39232" y="connsiteY39232"/>
              </a:cxn>
              <a:cxn ang="0">
                <a:pos x="connsiteX39233" y="connsiteY39233"/>
              </a:cxn>
              <a:cxn ang="0">
                <a:pos x="connsiteX39234" y="connsiteY39234"/>
              </a:cxn>
              <a:cxn ang="0">
                <a:pos x="connsiteX39235" y="connsiteY39235"/>
              </a:cxn>
              <a:cxn ang="0">
                <a:pos x="connsiteX39236" y="connsiteY39236"/>
              </a:cxn>
              <a:cxn ang="0">
                <a:pos x="connsiteX39237" y="connsiteY39237"/>
              </a:cxn>
              <a:cxn ang="0">
                <a:pos x="connsiteX39238" y="connsiteY39238"/>
              </a:cxn>
              <a:cxn ang="0">
                <a:pos x="connsiteX39239" y="connsiteY39239"/>
              </a:cxn>
              <a:cxn ang="0">
                <a:pos x="connsiteX39240" y="connsiteY39240"/>
              </a:cxn>
              <a:cxn ang="0">
                <a:pos x="connsiteX39241" y="connsiteY39241"/>
              </a:cxn>
              <a:cxn ang="0">
                <a:pos x="connsiteX39242" y="connsiteY39242"/>
              </a:cxn>
              <a:cxn ang="0">
                <a:pos x="connsiteX39243" y="connsiteY39243"/>
              </a:cxn>
              <a:cxn ang="0">
                <a:pos x="connsiteX39244" y="connsiteY39244"/>
              </a:cxn>
              <a:cxn ang="0">
                <a:pos x="connsiteX39245" y="connsiteY39245"/>
              </a:cxn>
              <a:cxn ang="0">
                <a:pos x="connsiteX39246" y="connsiteY39246"/>
              </a:cxn>
              <a:cxn ang="0">
                <a:pos x="connsiteX39247" y="connsiteY39247"/>
              </a:cxn>
              <a:cxn ang="0">
                <a:pos x="connsiteX39248" y="connsiteY39248"/>
              </a:cxn>
              <a:cxn ang="0">
                <a:pos x="connsiteX39249" y="connsiteY39249"/>
              </a:cxn>
              <a:cxn ang="0">
                <a:pos x="connsiteX39250" y="connsiteY39250"/>
              </a:cxn>
              <a:cxn ang="0">
                <a:pos x="connsiteX39251" y="connsiteY39251"/>
              </a:cxn>
              <a:cxn ang="0">
                <a:pos x="connsiteX39252" y="connsiteY39252"/>
              </a:cxn>
              <a:cxn ang="0">
                <a:pos x="connsiteX39253" y="connsiteY39253"/>
              </a:cxn>
              <a:cxn ang="0">
                <a:pos x="connsiteX39254" y="connsiteY39254"/>
              </a:cxn>
              <a:cxn ang="0">
                <a:pos x="connsiteX39255" y="connsiteY39255"/>
              </a:cxn>
              <a:cxn ang="0">
                <a:pos x="connsiteX39256" y="connsiteY39256"/>
              </a:cxn>
              <a:cxn ang="0">
                <a:pos x="connsiteX39257" y="connsiteY39257"/>
              </a:cxn>
              <a:cxn ang="0">
                <a:pos x="connsiteX39258" y="connsiteY39258"/>
              </a:cxn>
              <a:cxn ang="0">
                <a:pos x="connsiteX39259" y="connsiteY39259"/>
              </a:cxn>
              <a:cxn ang="0">
                <a:pos x="connsiteX39260" y="connsiteY39260"/>
              </a:cxn>
              <a:cxn ang="0">
                <a:pos x="connsiteX39261" y="connsiteY39261"/>
              </a:cxn>
              <a:cxn ang="0">
                <a:pos x="connsiteX39262" y="connsiteY39262"/>
              </a:cxn>
              <a:cxn ang="0">
                <a:pos x="connsiteX39263" y="connsiteY39263"/>
              </a:cxn>
              <a:cxn ang="0">
                <a:pos x="connsiteX39264" y="connsiteY39264"/>
              </a:cxn>
              <a:cxn ang="0">
                <a:pos x="connsiteX39265" y="connsiteY39265"/>
              </a:cxn>
              <a:cxn ang="0">
                <a:pos x="connsiteX39266" y="connsiteY39266"/>
              </a:cxn>
              <a:cxn ang="0">
                <a:pos x="connsiteX39267" y="connsiteY39267"/>
              </a:cxn>
              <a:cxn ang="0">
                <a:pos x="connsiteX39268" y="connsiteY39268"/>
              </a:cxn>
              <a:cxn ang="0">
                <a:pos x="connsiteX39269" y="connsiteY39269"/>
              </a:cxn>
              <a:cxn ang="0">
                <a:pos x="connsiteX39270" y="connsiteY39270"/>
              </a:cxn>
              <a:cxn ang="0">
                <a:pos x="connsiteX39271" y="connsiteY39271"/>
              </a:cxn>
              <a:cxn ang="0">
                <a:pos x="connsiteX39272" y="connsiteY39272"/>
              </a:cxn>
              <a:cxn ang="0">
                <a:pos x="connsiteX39273" y="connsiteY39273"/>
              </a:cxn>
              <a:cxn ang="0">
                <a:pos x="connsiteX39274" y="connsiteY39274"/>
              </a:cxn>
              <a:cxn ang="0">
                <a:pos x="connsiteX39275" y="connsiteY39275"/>
              </a:cxn>
              <a:cxn ang="0">
                <a:pos x="connsiteX39276" y="connsiteY39276"/>
              </a:cxn>
              <a:cxn ang="0">
                <a:pos x="connsiteX39277" y="connsiteY39277"/>
              </a:cxn>
              <a:cxn ang="0">
                <a:pos x="connsiteX39278" y="connsiteY39278"/>
              </a:cxn>
              <a:cxn ang="0">
                <a:pos x="connsiteX39279" y="connsiteY39279"/>
              </a:cxn>
              <a:cxn ang="0">
                <a:pos x="connsiteX39280" y="connsiteY39280"/>
              </a:cxn>
              <a:cxn ang="0">
                <a:pos x="connsiteX39281" y="connsiteY39281"/>
              </a:cxn>
              <a:cxn ang="0">
                <a:pos x="connsiteX39282" y="connsiteY39282"/>
              </a:cxn>
              <a:cxn ang="0">
                <a:pos x="connsiteX39283" y="connsiteY39283"/>
              </a:cxn>
              <a:cxn ang="0">
                <a:pos x="connsiteX39284" y="connsiteY39284"/>
              </a:cxn>
              <a:cxn ang="0">
                <a:pos x="connsiteX39285" y="connsiteY39285"/>
              </a:cxn>
              <a:cxn ang="0">
                <a:pos x="connsiteX39286" y="connsiteY39286"/>
              </a:cxn>
              <a:cxn ang="0">
                <a:pos x="connsiteX39287" y="connsiteY39287"/>
              </a:cxn>
              <a:cxn ang="0">
                <a:pos x="connsiteX39288" y="connsiteY39288"/>
              </a:cxn>
              <a:cxn ang="0">
                <a:pos x="connsiteX39289" y="connsiteY39289"/>
              </a:cxn>
              <a:cxn ang="0">
                <a:pos x="connsiteX39290" y="connsiteY39290"/>
              </a:cxn>
              <a:cxn ang="0">
                <a:pos x="connsiteX39291" y="connsiteY39291"/>
              </a:cxn>
              <a:cxn ang="0">
                <a:pos x="connsiteX39292" y="connsiteY39292"/>
              </a:cxn>
              <a:cxn ang="0">
                <a:pos x="connsiteX39293" y="connsiteY39293"/>
              </a:cxn>
              <a:cxn ang="0">
                <a:pos x="connsiteX39294" y="connsiteY39294"/>
              </a:cxn>
              <a:cxn ang="0">
                <a:pos x="connsiteX39295" y="connsiteY39295"/>
              </a:cxn>
              <a:cxn ang="0">
                <a:pos x="connsiteX39296" y="connsiteY39296"/>
              </a:cxn>
              <a:cxn ang="0">
                <a:pos x="connsiteX39297" y="connsiteY39297"/>
              </a:cxn>
              <a:cxn ang="0">
                <a:pos x="connsiteX39298" y="connsiteY39298"/>
              </a:cxn>
              <a:cxn ang="0">
                <a:pos x="connsiteX39299" y="connsiteY39299"/>
              </a:cxn>
              <a:cxn ang="0">
                <a:pos x="connsiteX39300" y="connsiteY39300"/>
              </a:cxn>
              <a:cxn ang="0">
                <a:pos x="connsiteX39301" y="connsiteY39301"/>
              </a:cxn>
              <a:cxn ang="0">
                <a:pos x="connsiteX39302" y="connsiteY39302"/>
              </a:cxn>
              <a:cxn ang="0">
                <a:pos x="connsiteX39303" y="connsiteY39303"/>
              </a:cxn>
              <a:cxn ang="0">
                <a:pos x="connsiteX39304" y="connsiteY39304"/>
              </a:cxn>
              <a:cxn ang="0">
                <a:pos x="connsiteX39305" y="connsiteY39305"/>
              </a:cxn>
              <a:cxn ang="0">
                <a:pos x="connsiteX39306" y="connsiteY39306"/>
              </a:cxn>
              <a:cxn ang="0">
                <a:pos x="connsiteX39307" y="connsiteY39307"/>
              </a:cxn>
              <a:cxn ang="0">
                <a:pos x="connsiteX39308" y="connsiteY39308"/>
              </a:cxn>
              <a:cxn ang="0">
                <a:pos x="connsiteX39309" y="connsiteY39309"/>
              </a:cxn>
              <a:cxn ang="0">
                <a:pos x="connsiteX39310" y="connsiteY39310"/>
              </a:cxn>
              <a:cxn ang="0">
                <a:pos x="connsiteX39311" y="connsiteY39311"/>
              </a:cxn>
              <a:cxn ang="0">
                <a:pos x="connsiteX39312" y="connsiteY39312"/>
              </a:cxn>
              <a:cxn ang="0">
                <a:pos x="connsiteX39313" y="connsiteY39313"/>
              </a:cxn>
              <a:cxn ang="0">
                <a:pos x="connsiteX39314" y="connsiteY39314"/>
              </a:cxn>
              <a:cxn ang="0">
                <a:pos x="connsiteX39315" y="connsiteY39315"/>
              </a:cxn>
              <a:cxn ang="0">
                <a:pos x="connsiteX39316" y="connsiteY39316"/>
              </a:cxn>
              <a:cxn ang="0">
                <a:pos x="connsiteX39317" y="connsiteY39317"/>
              </a:cxn>
              <a:cxn ang="0">
                <a:pos x="connsiteX39318" y="connsiteY39318"/>
              </a:cxn>
              <a:cxn ang="0">
                <a:pos x="connsiteX39319" y="connsiteY39319"/>
              </a:cxn>
              <a:cxn ang="0">
                <a:pos x="connsiteX39320" y="connsiteY39320"/>
              </a:cxn>
              <a:cxn ang="0">
                <a:pos x="connsiteX39321" y="connsiteY39321"/>
              </a:cxn>
              <a:cxn ang="0">
                <a:pos x="connsiteX39322" y="connsiteY39322"/>
              </a:cxn>
              <a:cxn ang="0">
                <a:pos x="connsiteX39323" y="connsiteY39323"/>
              </a:cxn>
              <a:cxn ang="0">
                <a:pos x="connsiteX39324" y="connsiteY39324"/>
              </a:cxn>
              <a:cxn ang="0">
                <a:pos x="connsiteX39325" y="connsiteY39325"/>
              </a:cxn>
              <a:cxn ang="0">
                <a:pos x="connsiteX39326" y="connsiteY39326"/>
              </a:cxn>
              <a:cxn ang="0">
                <a:pos x="connsiteX39327" y="connsiteY39327"/>
              </a:cxn>
              <a:cxn ang="0">
                <a:pos x="connsiteX39328" y="connsiteY39328"/>
              </a:cxn>
              <a:cxn ang="0">
                <a:pos x="connsiteX39329" y="connsiteY39329"/>
              </a:cxn>
              <a:cxn ang="0">
                <a:pos x="connsiteX39330" y="connsiteY39330"/>
              </a:cxn>
              <a:cxn ang="0">
                <a:pos x="connsiteX39331" y="connsiteY39331"/>
              </a:cxn>
              <a:cxn ang="0">
                <a:pos x="connsiteX39332" y="connsiteY39332"/>
              </a:cxn>
              <a:cxn ang="0">
                <a:pos x="connsiteX39333" y="connsiteY39333"/>
              </a:cxn>
              <a:cxn ang="0">
                <a:pos x="connsiteX39334" y="connsiteY39334"/>
              </a:cxn>
              <a:cxn ang="0">
                <a:pos x="connsiteX39335" y="connsiteY39335"/>
              </a:cxn>
              <a:cxn ang="0">
                <a:pos x="connsiteX39336" y="connsiteY39336"/>
              </a:cxn>
              <a:cxn ang="0">
                <a:pos x="connsiteX39337" y="connsiteY39337"/>
              </a:cxn>
              <a:cxn ang="0">
                <a:pos x="connsiteX39338" y="connsiteY39338"/>
              </a:cxn>
              <a:cxn ang="0">
                <a:pos x="connsiteX39339" y="connsiteY39339"/>
              </a:cxn>
              <a:cxn ang="0">
                <a:pos x="connsiteX39340" y="connsiteY39340"/>
              </a:cxn>
              <a:cxn ang="0">
                <a:pos x="connsiteX39341" y="connsiteY39341"/>
              </a:cxn>
              <a:cxn ang="0">
                <a:pos x="connsiteX39342" y="connsiteY39342"/>
              </a:cxn>
              <a:cxn ang="0">
                <a:pos x="connsiteX39343" y="connsiteY39343"/>
              </a:cxn>
              <a:cxn ang="0">
                <a:pos x="connsiteX39344" y="connsiteY39344"/>
              </a:cxn>
              <a:cxn ang="0">
                <a:pos x="connsiteX39345" y="connsiteY39345"/>
              </a:cxn>
              <a:cxn ang="0">
                <a:pos x="connsiteX39346" y="connsiteY39346"/>
              </a:cxn>
              <a:cxn ang="0">
                <a:pos x="connsiteX39347" y="connsiteY39347"/>
              </a:cxn>
              <a:cxn ang="0">
                <a:pos x="connsiteX39348" y="connsiteY39348"/>
              </a:cxn>
              <a:cxn ang="0">
                <a:pos x="connsiteX39349" y="connsiteY39349"/>
              </a:cxn>
              <a:cxn ang="0">
                <a:pos x="connsiteX39350" y="connsiteY39350"/>
              </a:cxn>
              <a:cxn ang="0">
                <a:pos x="connsiteX39351" y="connsiteY39351"/>
              </a:cxn>
              <a:cxn ang="0">
                <a:pos x="connsiteX39352" y="connsiteY39352"/>
              </a:cxn>
              <a:cxn ang="0">
                <a:pos x="connsiteX39353" y="connsiteY39353"/>
              </a:cxn>
              <a:cxn ang="0">
                <a:pos x="connsiteX39354" y="connsiteY39354"/>
              </a:cxn>
              <a:cxn ang="0">
                <a:pos x="connsiteX39355" y="connsiteY39355"/>
              </a:cxn>
              <a:cxn ang="0">
                <a:pos x="connsiteX39356" y="connsiteY39356"/>
              </a:cxn>
              <a:cxn ang="0">
                <a:pos x="connsiteX39357" y="connsiteY39357"/>
              </a:cxn>
              <a:cxn ang="0">
                <a:pos x="connsiteX39358" y="connsiteY39358"/>
              </a:cxn>
              <a:cxn ang="0">
                <a:pos x="connsiteX39359" y="connsiteY39359"/>
              </a:cxn>
              <a:cxn ang="0">
                <a:pos x="connsiteX39360" y="connsiteY39360"/>
              </a:cxn>
              <a:cxn ang="0">
                <a:pos x="connsiteX39361" y="connsiteY39361"/>
              </a:cxn>
              <a:cxn ang="0">
                <a:pos x="connsiteX39362" y="connsiteY39362"/>
              </a:cxn>
              <a:cxn ang="0">
                <a:pos x="connsiteX39363" y="connsiteY39363"/>
              </a:cxn>
              <a:cxn ang="0">
                <a:pos x="connsiteX39364" y="connsiteY39364"/>
              </a:cxn>
              <a:cxn ang="0">
                <a:pos x="connsiteX39365" y="connsiteY39365"/>
              </a:cxn>
              <a:cxn ang="0">
                <a:pos x="connsiteX39366" y="connsiteY39366"/>
              </a:cxn>
              <a:cxn ang="0">
                <a:pos x="connsiteX39367" y="connsiteY39367"/>
              </a:cxn>
              <a:cxn ang="0">
                <a:pos x="connsiteX39368" y="connsiteY39368"/>
              </a:cxn>
              <a:cxn ang="0">
                <a:pos x="connsiteX39369" y="connsiteY39369"/>
              </a:cxn>
              <a:cxn ang="0">
                <a:pos x="connsiteX39370" y="connsiteY39370"/>
              </a:cxn>
              <a:cxn ang="0">
                <a:pos x="connsiteX39371" y="connsiteY39371"/>
              </a:cxn>
              <a:cxn ang="0">
                <a:pos x="connsiteX39372" y="connsiteY39372"/>
              </a:cxn>
              <a:cxn ang="0">
                <a:pos x="connsiteX39373" y="connsiteY39373"/>
              </a:cxn>
              <a:cxn ang="0">
                <a:pos x="connsiteX39374" y="connsiteY39374"/>
              </a:cxn>
              <a:cxn ang="0">
                <a:pos x="connsiteX39375" y="connsiteY39375"/>
              </a:cxn>
              <a:cxn ang="0">
                <a:pos x="connsiteX39376" y="connsiteY39376"/>
              </a:cxn>
              <a:cxn ang="0">
                <a:pos x="connsiteX39377" y="connsiteY39377"/>
              </a:cxn>
              <a:cxn ang="0">
                <a:pos x="connsiteX39378" y="connsiteY39378"/>
              </a:cxn>
              <a:cxn ang="0">
                <a:pos x="connsiteX39379" y="connsiteY39379"/>
              </a:cxn>
              <a:cxn ang="0">
                <a:pos x="connsiteX39380" y="connsiteY39380"/>
              </a:cxn>
              <a:cxn ang="0">
                <a:pos x="connsiteX39381" y="connsiteY39381"/>
              </a:cxn>
              <a:cxn ang="0">
                <a:pos x="connsiteX39382" y="connsiteY39382"/>
              </a:cxn>
              <a:cxn ang="0">
                <a:pos x="connsiteX39383" y="connsiteY39383"/>
              </a:cxn>
              <a:cxn ang="0">
                <a:pos x="connsiteX39384" y="connsiteY39384"/>
              </a:cxn>
              <a:cxn ang="0">
                <a:pos x="connsiteX39385" y="connsiteY39385"/>
              </a:cxn>
              <a:cxn ang="0">
                <a:pos x="connsiteX39386" y="connsiteY39386"/>
              </a:cxn>
              <a:cxn ang="0">
                <a:pos x="connsiteX39387" y="connsiteY39387"/>
              </a:cxn>
              <a:cxn ang="0">
                <a:pos x="connsiteX39388" y="connsiteY39388"/>
              </a:cxn>
              <a:cxn ang="0">
                <a:pos x="connsiteX39389" y="connsiteY39389"/>
              </a:cxn>
              <a:cxn ang="0">
                <a:pos x="connsiteX39390" y="connsiteY39390"/>
              </a:cxn>
              <a:cxn ang="0">
                <a:pos x="connsiteX39391" y="connsiteY39391"/>
              </a:cxn>
              <a:cxn ang="0">
                <a:pos x="connsiteX39392" y="connsiteY39392"/>
              </a:cxn>
              <a:cxn ang="0">
                <a:pos x="connsiteX39393" y="connsiteY39393"/>
              </a:cxn>
              <a:cxn ang="0">
                <a:pos x="connsiteX39394" y="connsiteY39394"/>
              </a:cxn>
              <a:cxn ang="0">
                <a:pos x="connsiteX39395" y="connsiteY39395"/>
              </a:cxn>
              <a:cxn ang="0">
                <a:pos x="connsiteX39396" y="connsiteY39396"/>
              </a:cxn>
              <a:cxn ang="0">
                <a:pos x="connsiteX39397" y="connsiteY39397"/>
              </a:cxn>
              <a:cxn ang="0">
                <a:pos x="connsiteX39398" y="connsiteY39398"/>
              </a:cxn>
              <a:cxn ang="0">
                <a:pos x="connsiteX39399" y="connsiteY39399"/>
              </a:cxn>
              <a:cxn ang="0">
                <a:pos x="connsiteX39400" y="connsiteY39400"/>
              </a:cxn>
              <a:cxn ang="0">
                <a:pos x="connsiteX39401" y="connsiteY39401"/>
              </a:cxn>
              <a:cxn ang="0">
                <a:pos x="connsiteX39402" y="connsiteY39402"/>
              </a:cxn>
              <a:cxn ang="0">
                <a:pos x="connsiteX39403" y="connsiteY39403"/>
              </a:cxn>
              <a:cxn ang="0">
                <a:pos x="connsiteX39404" y="connsiteY39404"/>
              </a:cxn>
              <a:cxn ang="0">
                <a:pos x="connsiteX39405" y="connsiteY39405"/>
              </a:cxn>
              <a:cxn ang="0">
                <a:pos x="connsiteX39406" y="connsiteY39406"/>
              </a:cxn>
              <a:cxn ang="0">
                <a:pos x="connsiteX39407" y="connsiteY39407"/>
              </a:cxn>
              <a:cxn ang="0">
                <a:pos x="connsiteX39408" y="connsiteY39408"/>
              </a:cxn>
              <a:cxn ang="0">
                <a:pos x="connsiteX39409" y="connsiteY39409"/>
              </a:cxn>
              <a:cxn ang="0">
                <a:pos x="connsiteX39410" y="connsiteY39410"/>
              </a:cxn>
              <a:cxn ang="0">
                <a:pos x="connsiteX39411" y="connsiteY39411"/>
              </a:cxn>
              <a:cxn ang="0">
                <a:pos x="connsiteX39412" y="connsiteY39412"/>
              </a:cxn>
              <a:cxn ang="0">
                <a:pos x="connsiteX39413" y="connsiteY39413"/>
              </a:cxn>
              <a:cxn ang="0">
                <a:pos x="connsiteX39414" y="connsiteY39414"/>
              </a:cxn>
              <a:cxn ang="0">
                <a:pos x="connsiteX39415" y="connsiteY39415"/>
              </a:cxn>
              <a:cxn ang="0">
                <a:pos x="connsiteX39416" y="connsiteY39416"/>
              </a:cxn>
              <a:cxn ang="0">
                <a:pos x="connsiteX39417" y="connsiteY39417"/>
              </a:cxn>
              <a:cxn ang="0">
                <a:pos x="connsiteX39418" y="connsiteY39418"/>
              </a:cxn>
              <a:cxn ang="0">
                <a:pos x="connsiteX39419" y="connsiteY39419"/>
              </a:cxn>
              <a:cxn ang="0">
                <a:pos x="connsiteX39420" y="connsiteY39420"/>
              </a:cxn>
              <a:cxn ang="0">
                <a:pos x="connsiteX39421" y="connsiteY39421"/>
              </a:cxn>
              <a:cxn ang="0">
                <a:pos x="connsiteX39422" y="connsiteY39422"/>
              </a:cxn>
              <a:cxn ang="0">
                <a:pos x="connsiteX39423" y="connsiteY39423"/>
              </a:cxn>
              <a:cxn ang="0">
                <a:pos x="connsiteX39424" y="connsiteY39424"/>
              </a:cxn>
              <a:cxn ang="0">
                <a:pos x="connsiteX39425" y="connsiteY39425"/>
              </a:cxn>
              <a:cxn ang="0">
                <a:pos x="connsiteX39426" y="connsiteY39426"/>
              </a:cxn>
              <a:cxn ang="0">
                <a:pos x="connsiteX39427" y="connsiteY39427"/>
              </a:cxn>
              <a:cxn ang="0">
                <a:pos x="connsiteX39428" y="connsiteY39428"/>
              </a:cxn>
              <a:cxn ang="0">
                <a:pos x="connsiteX39429" y="connsiteY39429"/>
              </a:cxn>
              <a:cxn ang="0">
                <a:pos x="connsiteX39430" y="connsiteY39430"/>
              </a:cxn>
              <a:cxn ang="0">
                <a:pos x="connsiteX39431" y="connsiteY39431"/>
              </a:cxn>
              <a:cxn ang="0">
                <a:pos x="connsiteX39432" y="connsiteY39432"/>
              </a:cxn>
              <a:cxn ang="0">
                <a:pos x="connsiteX39433" y="connsiteY39433"/>
              </a:cxn>
              <a:cxn ang="0">
                <a:pos x="connsiteX39434" y="connsiteY39434"/>
              </a:cxn>
              <a:cxn ang="0">
                <a:pos x="connsiteX39435" y="connsiteY39435"/>
              </a:cxn>
              <a:cxn ang="0">
                <a:pos x="connsiteX39436" y="connsiteY39436"/>
              </a:cxn>
              <a:cxn ang="0">
                <a:pos x="connsiteX39437" y="connsiteY39437"/>
              </a:cxn>
              <a:cxn ang="0">
                <a:pos x="connsiteX39438" y="connsiteY39438"/>
              </a:cxn>
              <a:cxn ang="0">
                <a:pos x="connsiteX39439" y="connsiteY39439"/>
              </a:cxn>
              <a:cxn ang="0">
                <a:pos x="connsiteX39440" y="connsiteY39440"/>
              </a:cxn>
              <a:cxn ang="0">
                <a:pos x="connsiteX39441" y="connsiteY39441"/>
              </a:cxn>
              <a:cxn ang="0">
                <a:pos x="connsiteX39442" y="connsiteY39442"/>
              </a:cxn>
              <a:cxn ang="0">
                <a:pos x="connsiteX39443" y="connsiteY39443"/>
              </a:cxn>
              <a:cxn ang="0">
                <a:pos x="connsiteX39444" y="connsiteY39444"/>
              </a:cxn>
              <a:cxn ang="0">
                <a:pos x="connsiteX39445" y="connsiteY39445"/>
              </a:cxn>
              <a:cxn ang="0">
                <a:pos x="connsiteX39446" y="connsiteY39446"/>
              </a:cxn>
              <a:cxn ang="0">
                <a:pos x="connsiteX39447" y="connsiteY39447"/>
              </a:cxn>
              <a:cxn ang="0">
                <a:pos x="connsiteX39448" y="connsiteY39448"/>
              </a:cxn>
              <a:cxn ang="0">
                <a:pos x="connsiteX39449" y="connsiteY39449"/>
              </a:cxn>
              <a:cxn ang="0">
                <a:pos x="connsiteX39450" y="connsiteY39450"/>
              </a:cxn>
              <a:cxn ang="0">
                <a:pos x="connsiteX39451" y="connsiteY39451"/>
              </a:cxn>
              <a:cxn ang="0">
                <a:pos x="connsiteX39452" y="connsiteY39452"/>
              </a:cxn>
              <a:cxn ang="0">
                <a:pos x="connsiteX39453" y="connsiteY39453"/>
              </a:cxn>
              <a:cxn ang="0">
                <a:pos x="connsiteX39454" y="connsiteY39454"/>
              </a:cxn>
              <a:cxn ang="0">
                <a:pos x="connsiteX39455" y="connsiteY39455"/>
              </a:cxn>
              <a:cxn ang="0">
                <a:pos x="connsiteX39456" y="connsiteY39456"/>
              </a:cxn>
              <a:cxn ang="0">
                <a:pos x="connsiteX39457" y="connsiteY39457"/>
              </a:cxn>
              <a:cxn ang="0">
                <a:pos x="connsiteX39458" y="connsiteY39458"/>
              </a:cxn>
              <a:cxn ang="0">
                <a:pos x="connsiteX39459" y="connsiteY39459"/>
              </a:cxn>
              <a:cxn ang="0">
                <a:pos x="connsiteX39460" y="connsiteY39460"/>
              </a:cxn>
              <a:cxn ang="0">
                <a:pos x="connsiteX39461" y="connsiteY39461"/>
              </a:cxn>
              <a:cxn ang="0">
                <a:pos x="connsiteX39462" y="connsiteY39462"/>
              </a:cxn>
              <a:cxn ang="0">
                <a:pos x="connsiteX39463" y="connsiteY39463"/>
              </a:cxn>
              <a:cxn ang="0">
                <a:pos x="connsiteX39464" y="connsiteY39464"/>
              </a:cxn>
              <a:cxn ang="0">
                <a:pos x="connsiteX39465" y="connsiteY39465"/>
              </a:cxn>
              <a:cxn ang="0">
                <a:pos x="connsiteX39466" y="connsiteY39466"/>
              </a:cxn>
              <a:cxn ang="0">
                <a:pos x="connsiteX39467" y="connsiteY39467"/>
              </a:cxn>
              <a:cxn ang="0">
                <a:pos x="connsiteX39468" y="connsiteY39468"/>
              </a:cxn>
              <a:cxn ang="0">
                <a:pos x="connsiteX39469" y="connsiteY39469"/>
              </a:cxn>
              <a:cxn ang="0">
                <a:pos x="connsiteX39470" y="connsiteY39470"/>
              </a:cxn>
              <a:cxn ang="0">
                <a:pos x="connsiteX39471" y="connsiteY39471"/>
              </a:cxn>
              <a:cxn ang="0">
                <a:pos x="connsiteX39472" y="connsiteY39472"/>
              </a:cxn>
              <a:cxn ang="0">
                <a:pos x="connsiteX39473" y="connsiteY39473"/>
              </a:cxn>
              <a:cxn ang="0">
                <a:pos x="connsiteX39474" y="connsiteY39474"/>
              </a:cxn>
              <a:cxn ang="0">
                <a:pos x="connsiteX39475" y="connsiteY39475"/>
              </a:cxn>
              <a:cxn ang="0">
                <a:pos x="connsiteX39476" y="connsiteY39476"/>
              </a:cxn>
              <a:cxn ang="0">
                <a:pos x="connsiteX39477" y="connsiteY39477"/>
              </a:cxn>
              <a:cxn ang="0">
                <a:pos x="connsiteX39478" y="connsiteY39478"/>
              </a:cxn>
              <a:cxn ang="0">
                <a:pos x="connsiteX39479" y="connsiteY39479"/>
              </a:cxn>
              <a:cxn ang="0">
                <a:pos x="connsiteX39480" y="connsiteY39480"/>
              </a:cxn>
              <a:cxn ang="0">
                <a:pos x="connsiteX39481" y="connsiteY39481"/>
              </a:cxn>
              <a:cxn ang="0">
                <a:pos x="connsiteX39482" y="connsiteY39482"/>
              </a:cxn>
              <a:cxn ang="0">
                <a:pos x="connsiteX39483" y="connsiteY39483"/>
              </a:cxn>
              <a:cxn ang="0">
                <a:pos x="connsiteX39484" y="connsiteY39484"/>
              </a:cxn>
              <a:cxn ang="0">
                <a:pos x="connsiteX39485" y="connsiteY39485"/>
              </a:cxn>
              <a:cxn ang="0">
                <a:pos x="connsiteX39486" y="connsiteY39486"/>
              </a:cxn>
              <a:cxn ang="0">
                <a:pos x="connsiteX39487" y="connsiteY39487"/>
              </a:cxn>
              <a:cxn ang="0">
                <a:pos x="connsiteX39488" y="connsiteY39488"/>
              </a:cxn>
              <a:cxn ang="0">
                <a:pos x="connsiteX39489" y="connsiteY39489"/>
              </a:cxn>
              <a:cxn ang="0">
                <a:pos x="connsiteX39490" y="connsiteY39490"/>
              </a:cxn>
              <a:cxn ang="0">
                <a:pos x="connsiteX39491" y="connsiteY39491"/>
              </a:cxn>
              <a:cxn ang="0">
                <a:pos x="connsiteX39492" y="connsiteY39492"/>
              </a:cxn>
              <a:cxn ang="0">
                <a:pos x="connsiteX39493" y="connsiteY39493"/>
              </a:cxn>
              <a:cxn ang="0">
                <a:pos x="connsiteX39494" y="connsiteY39494"/>
              </a:cxn>
              <a:cxn ang="0">
                <a:pos x="connsiteX39495" y="connsiteY39495"/>
              </a:cxn>
              <a:cxn ang="0">
                <a:pos x="connsiteX39496" y="connsiteY39496"/>
              </a:cxn>
              <a:cxn ang="0">
                <a:pos x="connsiteX39497" y="connsiteY39497"/>
              </a:cxn>
              <a:cxn ang="0">
                <a:pos x="connsiteX39498" y="connsiteY39498"/>
              </a:cxn>
              <a:cxn ang="0">
                <a:pos x="connsiteX39499" y="connsiteY39499"/>
              </a:cxn>
              <a:cxn ang="0">
                <a:pos x="connsiteX39500" y="connsiteY39500"/>
              </a:cxn>
              <a:cxn ang="0">
                <a:pos x="connsiteX39501" y="connsiteY39501"/>
              </a:cxn>
              <a:cxn ang="0">
                <a:pos x="connsiteX39502" y="connsiteY39502"/>
              </a:cxn>
              <a:cxn ang="0">
                <a:pos x="connsiteX39503" y="connsiteY39503"/>
              </a:cxn>
              <a:cxn ang="0">
                <a:pos x="connsiteX39504" y="connsiteY39504"/>
              </a:cxn>
              <a:cxn ang="0">
                <a:pos x="connsiteX39505" y="connsiteY39505"/>
              </a:cxn>
              <a:cxn ang="0">
                <a:pos x="connsiteX39506" y="connsiteY39506"/>
              </a:cxn>
              <a:cxn ang="0">
                <a:pos x="connsiteX39507" y="connsiteY39507"/>
              </a:cxn>
              <a:cxn ang="0">
                <a:pos x="connsiteX39508" y="connsiteY39508"/>
              </a:cxn>
              <a:cxn ang="0">
                <a:pos x="connsiteX39509" y="connsiteY39509"/>
              </a:cxn>
              <a:cxn ang="0">
                <a:pos x="connsiteX39510" y="connsiteY39510"/>
              </a:cxn>
              <a:cxn ang="0">
                <a:pos x="connsiteX39511" y="connsiteY39511"/>
              </a:cxn>
              <a:cxn ang="0">
                <a:pos x="connsiteX39512" y="connsiteY39512"/>
              </a:cxn>
              <a:cxn ang="0">
                <a:pos x="connsiteX39513" y="connsiteY39513"/>
              </a:cxn>
              <a:cxn ang="0">
                <a:pos x="connsiteX39514" y="connsiteY39514"/>
              </a:cxn>
              <a:cxn ang="0">
                <a:pos x="connsiteX39515" y="connsiteY39515"/>
              </a:cxn>
              <a:cxn ang="0">
                <a:pos x="connsiteX39516" y="connsiteY39516"/>
              </a:cxn>
              <a:cxn ang="0">
                <a:pos x="connsiteX39517" y="connsiteY39517"/>
              </a:cxn>
              <a:cxn ang="0">
                <a:pos x="connsiteX39518" y="connsiteY39518"/>
              </a:cxn>
              <a:cxn ang="0">
                <a:pos x="connsiteX39519" y="connsiteY39519"/>
              </a:cxn>
              <a:cxn ang="0">
                <a:pos x="connsiteX39520" y="connsiteY39520"/>
              </a:cxn>
              <a:cxn ang="0">
                <a:pos x="connsiteX39521" y="connsiteY39521"/>
              </a:cxn>
              <a:cxn ang="0">
                <a:pos x="connsiteX39522" y="connsiteY39522"/>
              </a:cxn>
              <a:cxn ang="0">
                <a:pos x="connsiteX39523" y="connsiteY39523"/>
              </a:cxn>
              <a:cxn ang="0">
                <a:pos x="connsiteX39524" y="connsiteY39524"/>
              </a:cxn>
              <a:cxn ang="0">
                <a:pos x="connsiteX39525" y="connsiteY39525"/>
              </a:cxn>
              <a:cxn ang="0">
                <a:pos x="connsiteX39526" y="connsiteY39526"/>
              </a:cxn>
              <a:cxn ang="0">
                <a:pos x="connsiteX39527" y="connsiteY39527"/>
              </a:cxn>
              <a:cxn ang="0">
                <a:pos x="connsiteX39528" y="connsiteY39528"/>
              </a:cxn>
              <a:cxn ang="0">
                <a:pos x="connsiteX39529" y="connsiteY39529"/>
              </a:cxn>
              <a:cxn ang="0">
                <a:pos x="connsiteX39530" y="connsiteY39530"/>
              </a:cxn>
              <a:cxn ang="0">
                <a:pos x="connsiteX39531" y="connsiteY39531"/>
              </a:cxn>
              <a:cxn ang="0">
                <a:pos x="connsiteX39532" y="connsiteY39532"/>
              </a:cxn>
              <a:cxn ang="0">
                <a:pos x="connsiteX39533" y="connsiteY39533"/>
              </a:cxn>
              <a:cxn ang="0">
                <a:pos x="connsiteX39534" y="connsiteY39534"/>
              </a:cxn>
              <a:cxn ang="0">
                <a:pos x="connsiteX39535" y="connsiteY39535"/>
              </a:cxn>
              <a:cxn ang="0">
                <a:pos x="connsiteX39536" y="connsiteY39536"/>
              </a:cxn>
              <a:cxn ang="0">
                <a:pos x="connsiteX39537" y="connsiteY39537"/>
              </a:cxn>
              <a:cxn ang="0">
                <a:pos x="connsiteX39538" y="connsiteY39538"/>
              </a:cxn>
              <a:cxn ang="0">
                <a:pos x="connsiteX39539" y="connsiteY39539"/>
              </a:cxn>
              <a:cxn ang="0">
                <a:pos x="connsiteX39540" y="connsiteY39540"/>
              </a:cxn>
              <a:cxn ang="0">
                <a:pos x="connsiteX39541" y="connsiteY39541"/>
              </a:cxn>
              <a:cxn ang="0">
                <a:pos x="connsiteX39542" y="connsiteY39542"/>
              </a:cxn>
              <a:cxn ang="0">
                <a:pos x="connsiteX39543" y="connsiteY39543"/>
              </a:cxn>
              <a:cxn ang="0">
                <a:pos x="connsiteX39544" y="connsiteY39544"/>
              </a:cxn>
              <a:cxn ang="0">
                <a:pos x="connsiteX39545" y="connsiteY39545"/>
              </a:cxn>
              <a:cxn ang="0">
                <a:pos x="connsiteX39546" y="connsiteY39546"/>
              </a:cxn>
              <a:cxn ang="0">
                <a:pos x="connsiteX39547" y="connsiteY39547"/>
              </a:cxn>
              <a:cxn ang="0">
                <a:pos x="connsiteX39548" y="connsiteY39548"/>
              </a:cxn>
              <a:cxn ang="0">
                <a:pos x="connsiteX39549" y="connsiteY39549"/>
              </a:cxn>
              <a:cxn ang="0">
                <a:pos x="connsiteX39550" y="connsiteY39550"/>
              </a:cxn>
              <a:cxn ang="0">
                <a:pos x="connsiteX39551" y="connsiteY39551"/>
              </a:cxn>
              <a:cxn ang="0">
                <a:pos x="connsiteX39552" y="connsiteY39552"/>
              </a:cxn>
              <a:cxn ang="0">
                <a:pos x="connsiteX39553" y="connsiteY39553"/>
              </a:cxn>
              <a:cxn ang="0">
                <a:pos x="connsiteX39554" y="connsiteY39554"/>
              </a:cxn>
              <a:cxn ang="0">
                <a:pos x="connsiteX39555" y="connsiteY39555"/>
              </a:cxn>
              <a:cxn ang="0">
                <a:pos x="connsiteX39556" y="connsiteY39556"/>
              </a:cxn>
              <a:cxn ang="0">
                <a:pos x="connsiteX39557" y="connsiteY39557"/>
              </a:cxn>
              <a:cxn ang="0">
                <a:pos x="connsiteX39558" y="connsiteY39558"/>
              </a:cxn>
              <a:cxn ang="0">
                <a:pos x="connsiteX39559" y="connsiteY39559"/>
              </a:cxn>
              <a:cxn ang="0">
                <a:pos x="connsiteX39560" y="connsiteY39560"/>
              </a:cxn>
              <a:cxn ang="0">
                <a:pos x="connsiteX39561" y="connsiteY39561"/>
              </a:cxn>
              <a:cxn ang="0">
                <a:pos x="connsiteX39562" y="connsiteY39562"/>
              </a:cxn>
              <a:cxn ang="0">
                <a:pos x="connsiteX39563" y="connsiteY39563"/>
              </a:cxn>
              <a:cxn ang="0">
                <a:pos x="connsiteX39564" y="connsiteY39564"/>
              </a:cxn>
              <a:cxn ang="0">
                <a:pos x="connsiteX39565" y="connsiteY39565"/>
              </a:cxn>
              <a:cxn ang="0">
                <a:pos x="connsiteX39566" y="connsiteY39566"/>
              </a:cxn>
              <a:cxn ang="0">
                <a:pos x="connsiteX39567" y="connsiteY39567"/>
              </a:cxn>
              <a:cxn ang="0">
                <a:pos x="connsiteX39568" y="connsiteY39568"/>
              </a:cxn>
              <a:cxn ang="0">
                <a:pos x="connsiteX39569" y="connsiteY39569"/>
              </a:cxn>
              <a:cxn ang="0">
                <a:pos x="connsiteX39570" y="connsiteY39570"/>
              </a:cxn>
              <a:cxn ang="0">
                <a:pos x="connsiteX39571" y="connsiteY39571"/>
              </a:cxn>
              <a:cxn ang="0">
                <a:pos x="connsiteX39572" y="connsiteY39572"/>
              </a:cxn>
              <a:cxn ang="0">
                <a:pos x="connsiteX39573" y="connsiteY39573"/>
              </a:cxn>
              <a:cxn ang="0">
                <a:pos x="connsiteX39574" y="connsiteY39574"/>
              </a:cxn>
              <a:cxn ang="0">
                <a:pos x="connsiteX39575" y="connsiteY39575"/>
              </a:cxn>
              <a:cxn ang="0">
                <a:pos x="connsiteX39576" y="connsiteY39576"/>
              </a:cxn>
              <a:cxn ang="0">
                <a:pos x="connsiteX39577" y="connsiteY39577"/>
              </a:cxn>
              <a:cxn ang="0">
                <a:pos x="connsiteX39578" y="connsiteY39578"/>
              </a:cxn>
              <a:cxn ang="0">
                <a:pos x="connsiteX39579" y="connsiteY39579"/>
              </a:cxn>
              <a:cxn ang="0">
                <a:pos x="connsiteX39580" y="connsiteY39580"/>
              </a:cxn>
              <a:cxn ang="0">
                <a:pos x="connsiteX39581" y="connsiteY39581"/>
              </a:cxn>
              <a:cxn ang="0">
                <a:pos x="connsiteX39582" y="connsiteY39582"/>
              </a:cxn>
              <a:cxn ang="0">
                <a:pos x="connsiteX39583" y="connsiteY39583"/>
              </a:cxn>
              <a:cxn ang="0">
                <a:pos x="connsiteX39584" y="connsiteY39584"/>
              </a:cxn>
              <a:cxn ang="0">
                <a:pos x="connsiteX39585" y="connsiteY39585"/>
              </a:cxn>
              <a:cxn ang="0">
                <a:pos x="connsiteX39586" y="connsiteY39586"/>
              </a:cxn>
              <a:cxn ang="0">
                <a:pos x="connsiteX39587" y="connsiteY39587"/>
              </a:cxn>
              <a:cxn ang="0">
                <a:pos x="connsiteX39588" y="connsiteY39588"/>
              </a:cxn>
              <a:cxn ang="0">
                <a:pos x="connsiteX39589" y="connsiteY39589"/>
              </a:cxn>
              <a:cxn ang="0">
                <a:pos x="connsiteX39590" y="connsiteY39590"/>
              </a:cxn>
              <a:cxn ang="0">
                <a:pos x="connsiteX39591" y="connsiteY39591"/>
              </a:cxn>
              <a:cxn ang="0">
                <a:pos x="connsiteX39592" y="connsiteY39592"/>
              </a:cxn>
              <a:cxn ang="0">
                <a:pos x="connsiteX39593" y="connsiteY39593"/>
              </a:cxn>
              <a:cxn ang="0">
                <a:pos x="connsiteX39594" y="connsiteY39594"/>
              </a:cxn>
              <a:cxn ang="0">
                <a:pos x="connsiteX39595" y="connsiteY39595"/>
              </a:cxn>
              <a:cxn ang="0">
                <a:pos x="connsiteX39596" y="connsiteY39596"/>
              </a:cxn>
              <a:cxn ang="0">
                <a:pos x="connsiteX39597" y="connsiteY39597"/>
              </a:cxn>
              <a:cxn ang="0">
                <a:pos x="connsiteX39598" y="connsiteY39598"/>
              </a:cxn>
              <a:cxn ang="0">
                <a:pos x="connsiteX39599" y="connsiteY39599"/>
              </a:cxn>
              <a:cxn ang="0">
                <a:pos x="connsiteX39600" y="connsiteY39600"/>
              </a:cxn>
              <a:cxn ang="0">
                <a:pos x="connsiteX39601" y="connsiteY39601"/>
              </a:cxn>
              <a:cxn ang="0">
                <a:pos x="connsiteX39602" y="connsiteY39602"/>
              </a:cxn>
              <a:cxn ang="0">
                <a:pos x="connsiteX39603" y="connsiteY39603"/>
              </a:cxn>
              <a:cxn ang="0">
                <a:pos x="connsiteX39604" y="connsiteY39604"/>
              </a:cxn>
              <a:cxn ang="0">
                <a:pos x="connsiteX39605" y="connsiteY39605"/>
              </a:cxn>
              <a:cxn ang="0">
                <a:pos x="connsiteX39606" y="connsiteY39606"/>
              </a:cxn>
              <a:cxn ang="0">
                <a:pos x="connsiteX39607" y="connsiteY39607"/>
              </a:cxn>
              <a:cxn ang="0">
                <a:pos x="connsiteX39608" y="connsiteY39608"/>
              </a:cxn>
              <a:cxn ang="0">
                <a:pos x="connsiteX39609" y="connsiteY39609"/>
              </a:cxn>
              <a:cxn ang="0">
                <a:pos x="connsiteX39610" y="connsiteY39610"/>
              </a:cxn>
              <a:cxn ang="0">
                <a:pos x="connsiteX39611" y="connsiteY39611"/>
              </a:cxn>
              <a:cxn ang="0">
                <a:pos x="connsiteX39612" y="connsiteY39612"/>
              </a:cxn>
              <a:cxn ang="0">
                <a:pos x="connsiteX39613" y="connsiteY39613"/>
              </a:cxn>
              <a:cxn ang="0">
                <a:pos x="connsiteX39614" y="connsiteY39614"/>
              </a:cxn>
              <a:cxn ang="0">
                <a:pos x="connsiteX39615" y="connsiteY39615"/>
              </a:cxn>
              <a:cxn ang="0">
                <a:pos x="connsiteX39616" y="connsiteY39616"/>
              </a:cxn>
              <a:cxn ang="0">
                <a:pos x="connsiteX39617" y="connsiteY39617"/>
              </a:cxn>
              <a:cxn ang="0">
                <a:pos x="connsiteX39618" y="connsiteY39618"/>
              </a:cxn>
              <a:cxn ang="0">
                <a:pos x="connsiteX39619" y="connsiteY39619"/>
              </a:cxn>
              <a:cxn ang="0">
                <a:pos x="connsiteX39620" y="connsiteY39620"/>
              </a:cxn>
              <a:cxn ang="0">
                <a:pos x="connsiteX39621" y="connsiteY39621"/>
              </a:cxn>
              <a:cxn ang="0">
                <a:pos x="connsiteX39622" y="connsiteY39622"/>
              </a:cxn>
              <a:cxn ang="0">
                <a:pos x="connsiteX39623" y="connsiteY39623"/>
              </a:cxn>
              <a:cxn ang="0">
                <a:pos x="connsiteX39624" y="connsiteY39624"/>
              </a:cxn>
              <a:cxn ang="0">
                <a:pos x="connsiteX39625" y="connsiteY39625"/>
              </a:cxn>
              <a:cxn ang="0">
                <a:pos x="connsiteX39626" y="connsiteY39626"/>
              </a:cxn>
              <a:cxn ang="0">
                <a:pos x="connsiteX39627" y="connsiteY39627"/>
              </a:cxn>
              <a:cxn ang="0">
                <a:pos x="connsiteX39628" y="connsiteY39628"/>
              </a:cxn>
              <a:cxn ang="0">
                <a:pos x="connsiteX39629" y="connsiteY39629"/>
              </a:cxn>
              <a:cxn ang="0">
                <a:pos x="connsiteX39630" y="connsiteY39630"/>
              </a:cxn>
              <a:cxn ang="0">
                <a:pos x="connsiteX39631" y="connsiteY39631"/>
              </a:cxn>
              <a:cxn ang="0">
                <a:pos x="connsiteX39632" y="connsiteY39632"/>
              </a:cxn>
              <a:cxn ang="0">
                <a:pos x="connsiteX39633" y="connsiteY39633"/>
              </a:cxn>
              <a:cxn ang="0">
                <a:pos x="connsiteX39634" y="connsiteY39634"/>
              </a:cxn>
              <a:cxn ang="0">
                <a:pos x="connsiteX39635" y="connsiteY39635"/>
              </a:cxn>
              <a:cxn ang="0">
                <a:pos x="connsiteX39636" y="connsiteY39636"/>
              </a:cxn>
              <a:cxn ang="0">
                <a:pos x="connsiteX39637" y="connsiteY39637"/>
              </a:cxn>
              <a:cxn ang="0">
                <a:pos x="connsiteX39638" y="connsiteY39638"/>
              </a:cxn>
              <a:cxn ang="0">
                <a:pos x="connsiteX39639" y="connsiteY39639"/>
              </a:cxn>
              <a:cxn ang="0">
                <a:pos x="connsiteX39640" y="connsiteY39640"/>
              </a:cxn>
              <a:cxn ang="0">
                <a:pos x="connsiteX39641" y="connsiteY39641"/>
              </a:cxn>
              <a:cxn ang="0">
                <a:pos x="connsiteX39642" y="connsiteY39642"/>
              </a:cxn>
              <a:cxn ang="0">
                <a:pos x="connsiteX39643" y="connsiteY39643"/>
              </a:cxn>
              <a:cxn ang="0">
                <a:pos x="connsiteX39644" y="connsiteY39644"/>
              </a:cxn>
              <a:cxn ang="0">
                <a:pos x="connsiteX39645" y="connsiteY39645"/>
              </a:cxn>
              <a:cxn ang="0">
                <a:pos x="connsiteX39646" y="connsiteY39646"/>
              </a:cxn>
              <a:cxn ang="0">
                <a:pos x="connsiteX39647" y="connsiteY39647"/>
              </a:cxn>
              <a:cxn ang="0">
                <a:pos x="connsiteX39648" y="connsiteY39648"/>
              </a:cxn>
              <a:cxn ang="0">
                <a:pos x="connsiteX39649" y="connsiteY39649"/>
              </a:cxn>
              <a:cxn ang="0">
                <a:pos x="connsiteX39650" y="connsiteY39650"/>
              </a:cxn>
              <a:cxn ang="0">
                <a:pos x="connsiteX39651" y="connsiteY39651"/>
              </a:cxn>
              <a:cxn ang="0">
                <a:pos x="connsiteX39652" y="connsiteY39652"/>
              </a:cxn>
              <a:cxn ang="0">
                <a:pos x="connsiteX39653" y="connsiteY39653"/>
              </a:cxn>
              <a:cxn ang="0">
                <a:pos x="connsiteX39654" y="connsiteY39654"/>
              </a:cxn>
              <a:cxn ang="0">
                <a:pos x="connsiteX39655" y="connsiteY39655"/>
              </a:cxn>
              <a:cxn ang="0">
                <a:pos x="connsiteX39656" y="connsiteY39656"/>
              </a:cxn>
              <a:cxn ang="0">
                <a:pos x="connsiteX39657" y="connsiteY39657"/>
              </a:cxn>
              <a:cxn ang="0">
                <a:pos x="connsiteX39658" y="connsiteY39658"/>
              </a:cxn>
              <a:cxn ang="0">
                <a:pos x="connsiteX39659" y="connsiteY39659"/>
              </a:cxn>
              <a:cxn ang="0">
                <a:pos x="connsiteX39660" y="connsiteY39660"/>
              </a:cxn>
              <a:cxn ang="0">
                <a:pos x="connsiteX39661" y="connsiteY39661"/>
              </a:cxn>
              <a:cxn ang="0">
                <a:pos x="connsiteX39662" y="connsiteY39662"/>
              </a:cxn>
              <a:cxn ang="0">
                <a:pos x="connsiteX39663" y="connsiteY39663"/>
              </a:cxn>
              <a:cxn ang="0">
                <a:pos x="connsiteX39664" y="connsiteY39664"/>
              </a:cxn>
              <a:cxn ang="0">
                <a:pos x="connsiteX39665" y="connsiteY39665"/>
              </a:cxn>
              <a:cxn ang="0">
                <a:pos x="connsiteX39666" y="connsiteY39666"/>
              </a:cxn>
              <a:cxn ang="0">
                <a:pos x="connsiteX39667" y="connsiteY39667"/>
              </a:cxn>
              <a:cxn ang="0">
                <a:pos x="connsiteX39668" y="connsiteY39668"/>
              </a:cxn>
              <a:cxn ang="0">
                <a:pos x="connsiteX39669" y="connsiteY39669"/>
              </a:cxn>
              <a:cxn ang="0">
                <a:pos x="connsiteX39670" y="connsiteY39670"/>
              </a:cxn>
              <a:cxn ang="0">
                <a:pos x="connsiteX39671" y="connsiteY39671"/>
              </a:cxn>
              <a:cxn ang="0">
                <a:pos x="connsiteX39672" y="connsiteY39672"/>
              </a:cxn>
              <a:cxn ang="0">
                <a:pos x="connsiteX39673" y="connsiteY39673"/>
              </a:cxn>
              <a:cxn ang="0">
                <a:pos x="connsiteX39674" y="connsiteY39674"/>
              </a:cxn>
              <a:cxn ang="0">
                <a:pos x="connsiteX39675" y="connsiteY39675"/>
              </a:cxn>
              <a:cxn ang="0">
                <a:pos x="connsiteX39676" y="connsiteY39676"/>
              </a:cxn>
              <a:cxn ang="0">
                <a:pos x="connsiteX39677" y="connsiteY39677"/>
              </a:cxn>
              <a:cxn ang="0">
                <a:pos x="connsiteX39678" y="connsiteY39678"/>
              </a:cxn>
              <a:cxn ang="0">
                <a:pos x="connsiteX39679" y="connsiteY39679"/>
              </a:cxn>
              <a:cxn ang="0">
                <a:pos x="connsiteX39680" y="connsiteY39680"/>
              </a:cxn>
              <a:cxn ang="0">
                <a:pos x="connsiteX39681" y="connsiteY39681"/>
              </a:cxn>
              <a:cxn ang="0">
                <a:pos x="connsiteX39682" y="connsiteY39682"/>
              </a:cxn>
              <a:cxn ang="0">
                <a:pos x="connsiteX39683" y="connsiteY39683"/>
              </a:cxn>
              <a:cxn ang="0">
                <a:pos x="connsiteX39684" y="connsiteY39684"/>
              </a:cxn>
              <a:cxn ang="0">
                <a:pos x="connsiteX39685" y="connsiteY39685"/>
              </a:cxn>
              <a:cxn ang="0">
                <a:pos x="connsiteX39686" y="connsiteY39686"/>
              </a:cxn>
              <a:cxn ang="0">
                <a:pos x="connsiteX39687" y="connsiteY39687"/>
              </a:cxn>
              <a:cxn ang="0">
                <a:pos x="connsiteX39688" y="connsiteY39688"/>
              </a:cxn>
              <a:cxn ang="0">
                <a:pos x="connsiteX39689" y="connsiteY39689"/>
              </a:cxn>
              <a:cxn ang="0">
                <a:pos x="connsiteX39690" y="connsiteY39690"/>
              </a:cxn>
              <a:cxn ang="0">
                <a:pos x="connsiteX39691" y="connsiteY39691"/>
              </a:cxn>
              <a:cxn ang="0">
                <a:pos x="connsiteX39692" y="connsiteY39692"/>
              </a:cxn>
              <a:cxn ang="0">
                <a:pos x="connsiteX39693" y="connsiteY39693"/>
              </a:cxn>
              <a:cxn ang="0">
                <a:pos x="connsiteX39694" y="connsiteY39694"/>
              </a:cxn>
              <a:cxn ang="0">
                <a:pos x="connsiteX39695" y="connsiteY39695"/>
              </a:cxn>
              <a:cxn ang="0">
                <a:pos x="connsiteX39696" y="connsiteY39696"/>
              </a:cxn>
              <a:cxn ang="0">
                <a:pos x="connsiteX39697" y="connsiteY39697"/>
              </a:cxn>
              <a:cxn ang="0">
                <a:pos x="connsiteX39698" y="connsiteY39698"/>
              </a:cxn>
              <a:cxn ang="0">
                <a:pos x="connsiteX39699" y="connsiteY39699"/>
              </a:cxn>
              <a:cxn ang="0">
                <a:pos x="connsiteX39700" y="connsiteY39700"/>
              </a:cxn>
              <a:cxn ang="0">
                <a:pos x="connsiteX39701" y="connsiteY39701"/>
              </a:cxn>
              <a:cxn ang="0">
                <a:pos x="connsiteX39702" y="connsiteY39702"/>
              </a:cxn>
              <a:cxn ang="0">
                <a:pos x="connsiteX39703" y="connsiteY39703"/>
              </a:cxn>
              <a:cxn ang="0">
                <a:pos x="connsiteX39704" y="connsiteY39704"/>
              </a:cxn>
              <a:cxn ang="0">
                <a:pos x="connsiteX39705" y="connsiteY39705"/>
              </a:cxn>
              <a:cxn ang="0">
                <a:pos x="connsiteX39706" y="connsiteY39706"/>
              </a:cxn>
              <a:cxn ang="0">
                <a:pos x="connsiteX39707" y="connsiteY39707"/>
              </a:cxn>
              <a:cxn ang="0">
                <a:pos x="connsiteX39708" y="connsiteY39708"/>
              </a:cxn>
              <a:cxn ang="0">
                <a:pos x="connsiteX39709" y="connsiteY39709"/>
              </a:cxn>
              <a:cxn ang="0">
                <a:pos x="connsiteX39710" y="connsiteY39710"/>
              </a:cxn>
              <a:cxn ang="0">
                <a:pos x="connsiteX39711" y="connsiteY39711"/>
              </a:cxn>
              <a:cxn ang="0">
                <a:pos x="connsiteX39712" y="connsiteY39712"/>
              </a:cxn>
              <a:cxn ang="0">
                <a:pos x="connsiteX39713" y="connsiteY39713"/>
              </a:cxn>
              <a:cxn ang="0">
                <a:pos x="connsiteX39714" y="connsiteY39714"/>
              </a:cxn>
              <a:cxn ang="0">
                <a:pos x="connsiteX39715" y="connsiteY39715"/>
              </a:cxn>
              <a:cxn ang="0">
                <a:pos x="connsiteX39716" y="connsiteY39716"/>
              </a:cxn>
              <a:cxn ang="0">
                <a:pos x="connsiteX39717" y="connsiteY39717"/>
              </a:cxn>
              <a:cxn ang="0">
                <a:pos x="connsiteX39718" y="connsiteY39718"/>
              </a:cxn>
              <a:cxn ang="0">
                <a:pos x="connsiteX39719" y="connsiteY39719"/>
              </a:cxn>
              <a:cxn ang="0">
                <a:pos x="connsiteX39720" y="connsiteY39720"/>
              </a:cxn>
              <a:cxn ang="0">
                <a:pos x="connsiteX39721" y="connsiteY39721"/>
              </a:cxn>
              <a:cxn ang="0">
                <a:pos x="connsiteX39722" y="connsiteY39722"/>
              </a:cxn>
              <a:cxn ang="0">
                <a:pos x="connsiteX39723" y="connsiteY39723"/>
              </a:cxn>
              <a:cxn ang="0">
                <a:pos x="connsiteX39724" y="connsiteY39724"/>
              </a:cxn>
              <a:cxn ang="0">
                <a:pos x="connsiteX39725" y="connsiteY39725"/>
              </a:cxn>
              <a:cxn ang="0">
                <a:pos x="connsiteX39726" y="connsiteY39726"/>
              </a:cxn>
              <a:cxn ang="0">
                <a:pos x="connsiteX39727" y="connsiteY39727"/>
              </a:cxn>
              <a:cxn ang="0">
                <a:pos x="connsiteX39728" y="connsiteY39728"/>
              </a:cxn>
              <a:cxn ang="0">
                <a:pos x="connsiteX39729" y="connsiteY39729"/>
              </a:cxn>
              <a:cxn ang="0">
                <a:pos x="connsiteX39730" y="connsiteY39730"/>
              </a:cxn>
              <a:cxn ang="0">
                <a:pos x="connsiteX39731" y="connsiteY39731"/>
              </a:cxn>
              <a:cxn ang="0">
                <a:pos x="connsiteX39732" y="connsiteY39732"/>
              </a:cxn>
              <a:cxn ang="0">
                <a:pos x="connsiteX39733" y="connsiteY39733"/>
              </a:cxn>
              <a:cxn ang="0">
                <a:pos x="connsiteX39734" y="connsiteY39734"/>
              </a:cxn>
              <a:cxn ang="0">
                <a:pos x="connsiteX39735" y="connsiteY39735"/>
              </a:cxn>
              <a:cxn ang="0">
                <a:pos x="connsiteX39736" y="connsiteY39736"/>
              </a:cxn>
              <a:cxn ang="0">
                <a:pos x="connsiteX39737" y="connsiteY39737"/>
              </a:cxn>
              <a:cxn ang="0">
                <a:pos x="connsiteX39738" y="connsiteY39738"/>
              </a:cxn>
              <a:cxn ang="0">
                <a:pos x="connsiteX39739" y="connsiteY39739"/>
              </a:cxn>
              <a:cxn ang="0">
                <a:pos x="connsiteX39740" y="connsiteY39740"/>
              </a:cxn>
              <a:cxn ang="0">
                <a:pos x="connsiteX39741" y="connsiteY39741"/>
              </a:cxn>
              <a:cxn ang="0">
                <a:pos x="connsiteX39742" y="connsiteY39742"/>
              </a:cxn>
              <a:cxn ang="0">
                <a:pos x="connsiteX39743" y="connsiteY39743"/>
              </a:cxn>
              <a:cxn ang="0">
                <a:pos x="connsiteX39744" y="connsiteY39744"/>
              </a:cxn>
              <a:cxn ang="0">
                <a:pos x="connsiteX39745" y="connsiteY39745"/>
              </a:cxn>
              <a:cxn ang="0">
                <a:pos x="connsiteX39746" y="connsiteY39746"/>
              </a:cxn>
              <a:cxn ang="0">
                <a:pos x="connsiteX39747" y="connsiteY39747"/>
              </a:cxn>
              <a:cxn ang="0">
                <a:pos x="connsiteX39748" y="connsiteY39748"/>
              </a:cxn>
              <a:cxn ang="0">
                <a:pos x="connsiteX39749" y="connsiteY39749"/>
              </a:cxn>
              <a:cxn ang="0">
                <a:pos x="connsiteX39750" y="connsiteY39750"/>
              </a:cxn>
              <a:cxn ang="0">
                <a:pos x="connsiteX39751" y="connsiteY39751"/>
              </a:cxn>
              <a:cxn ang="0">
                <a:pos x="connsiteX39752" y="connsiteY39752"/>
              </a:cxn>
              <a:cxn ang="0">
                <a:pos x="connsiteX39753" y="connsiteY39753"/>
              </a:cxn>
              <a:cxn ang="0">
                <a:pos x="connsiteX39754" y="connsiteY39754"/>
              </a:cxn>
              <a:cxn ang="0">
                <a:pos x="connsiteX39755" y="connsiteY39755"/>
              </a:cxn>
              <a:cxn ang="0">
                <a:pos x="connsiteX39756" y="connsiteY39756"/>
              </a:cxn>
              <a:cxn ang="0">
                <a:pos x="connsiteX39757" y="connsiteY39757"/>
              </a:cxn>
              <a:cxn ang="0">
                <a:pos x="connsiteX39758" y="connsiteY39758"/>
              </a:cxn>
              <a:cxn ang="0">
                <a:pos x="connsiteX39759" y="connsiteY39759"/>
              </a:cxn>
              <a:cxn ang="0">
                <a:pos x="connsiteX39760" y="connsiteY39760"/>
              </a:cxn>
              <a:cxn ang="0">
                <a:pos x="connsiteX39761" y="connsiteY39761"/>
              </a:cxn>
              <a:cxn ang="0">
                <a:pos x="connsiteX39762" y="connsiteY39762"/>
              </a:cxn>
              <a:cxn ang="0">
                <a:pos x="connsiteX39763" y="connsiteY39763"/>
              </a:cxn>
              <a:cxn ang="0">
                <a:pos x="connsiteX39764" y="connsiteY39764"/>
              </a:cxn>
              <a:cxn ang="0">
                <a:pos x="connsiteX39765" y="connsiteY39765"/>
              </a:cxn>
              <a:cxn ang="0">
                <a:pos x="connsiteX39766" y="connsiteY39766"/>
              </a:cxn>
              <a:cxn ang="0">
                <a:pos x="connsiteX39767" y="connsiteY39767"/>
              </a:cxn>
              <a:cxn ang="0">
                <a:pos x="connsiteX39768" y="connsiteY39768"/>
              </a:cxn>
              <a:cxn ang="0">
                <a:pos x="connsiteX39769" y="connsiteY39769"/>
              </a:cxn>
              <a:cxn ang="0">
                <a:pos x="connsiteX39770" y="connsiteY39770"/>
              </a:cxn>
              <a:cxn ang="0">
                <a:pos x="connsiteX39771" y="connsiteY39771"/>
              </a:cxn>
              <a:cxn ang="0">
                <a:pos x="connsiteX39772" y="connsiteY39772"/>
              </a:cxn>
              <a:cxn ang="0">
                <a:pos x="connsiteX39773" y="connsiteY39773"/>
              </a:cxn>
              <a:cxn ang="0">
                <a:pos x="connsiteX39774" y="connsiteY39774"/>
              </a:cxn>
              <a:cxn ang="0">
                <a:pos x="connsiteX39775" y="connsiteY39775"/>
              </a:cxn>
              <a:cxn ang="0">
                <a:pos x="connsiteX39776" y="connsiteY39776"/>
              </a:cxn>
              <a:cxn ang="0">
                <a:pos x="connsiteX39777" y="connsiteY39777"/>
              </a:cxn>
              <a:cxn ang="0">
                <a:pos x="connsiteX39778" y="connsiteY39778"/>
              </a:cxn>
              <a:cxn ang="0">
                <a:pos x="connsiteX39779" y="connsiteY39779"/>
              </a:cxn>
              <a:cxn ang="0">
                <a:pos x="connsiteX39780" y="connsiteY39780"/>
              </a:cxn>
              <a:cxn ang="0">
                <a:pos x="connsiteX39781" y="connsiteY39781"/>
              </a:cxn>
              <a:cxn ang="0">
                <a:pos x="connsiteX39782" y="connsiteY39782"/>
              </a:cxn>
              <a:cxn ang="0">
                <a:pos x="connsiteX39783" y="connsiteY39783"/>
              </a:cxn>
              <a:cxn ang="0">
                <a:pos x="connsiteX39784" y="connsiteY39784"/>
              </a:cxn>
              <a:cxn ang="0">
                <a:pos x="connsiteX39785" y="connsiteY39785"/>
              </a:cxn>
              <a:cxn ang="0">
                <a:pos x="connsiteX39786" y="connsiteY39786"/>
              </a:cxn>
              <a:cxn ang="0">
                <a:pos x="connsiteX39787" y="connsiteY39787"/>
              </a:cxn>
              <a:cxn ang="0">
                <a:pos x="connsiteX39788" y="connsiteY39788"/>
              </a:cxn>
              <a:cxn ang="0">
                <a:pos x="connsiteX39789" y="connsiteY39789"/>
              </a:cxn>
              <a:cxn ang="0">
                <a:pos x="connsiteX39790" y="connsiteY39790"/>
              </a:cxn>
              <a:cxn ang="0">
                <a:pos x="connsiteX39791" y="connsiteY39791"/>
              </a:cxn>
              <a:cxn ang="0">
                <a:pos x="connsiteX39792" y="connsiteY39792"/>
              </a:cxn>
              <a:cxn ang="0">
                <a:pos x="connsiteX39793" y="connsiteY39793"/>
              </a:cxn>
              <a:cxn ang="0">
                <a:pos x="connsiteX39794" y="connsiteY39794"/>
              </a:cxn>
              <a:cxn ang="0">
                <a:pos x="connsiteX39795" y="connsiteY39795"/>
              </a:cxn>
              <a:cxn ang="0">
                <a:pos x="connsiteX39796" y="connsiteY39796"/>
              </a:cxn>
              <a:cxn ang="0">
                <a:pos x="connsiteX39797" y="connsiteY39797"/>
              </a:cxn>
              <a:cxn ang="0">
                <a:pos x="connsiteX39798" y="connsiteY39798"/>
              </a:cxn>
              <a:cxn ang="0">
                <a:pos x="connsiteX39799" y="connsiteY39799"/>
              </a:cxn>
              <a:cxn ang="0">
                <a:pos x="connsiteX39800" y="connsiteY39800"/>
              </a:cxn>
              <a:cxn ang="0">
                <a:pos x="connsiteX39801" y="connsiteY39801"/>
              </a:cxn>
              <a:cxn ang="0">
                <a:pos x="connsiteX39802" y="connsiteY39802"/>
              </a:cxn>
              <a:cxn ang="0">
                <a:pos x="connsiteX39803" y="connsiteY39803"/>
              </a:cxn>
              <a:cxn ang="0">
                <a:pos x="connsiteX39804" y="connsiteY39804"/>
              </a:cxn>
              <a:cxn ang="0">
                <a:pos x="connsiteX39805" y="connsiteY39805"/>
              </a:cxn>
              <a:cxn ang="0">
                <a:pos x="connsiteX39806" y="connsiteY39806"/>
              </a:cxn>
              <a:cxn ang="0">
                <a:pos x="connsiteX39807" y="connsiteY39807"/>
              </a:cxn>
              <a:cxn ang="0">
                <a:pos x="connsiteX39808" y="connsiteY39808"/>
              </a:cxn>
              <a:cxn ang="0">
                <a:pos x="connsiteX39809" y="connsiteY39809"/>
              </a:cxn>
              <a:cxn ang="0">
                <a:pos x="connsiteX39810" y="connsiteY39810"/>
              </a:cxn>
              <a:cxn ang="0">
                <a:pos x="connsiteX39811" y="connsiteY39811"/>
              </a:cxn>
              <a:cxn ang="0">
                <a:pos x="connsiteX39812" y="connsiteY39812"/>
              </a:cxn>
              <a:cxn ang="0">
                <a:pos x="connsiteX39813" y="connsiteY39813"/>
              </a:cxn>
              <a:cxn ang="0">
                <a:pos x="connsiteX39814" y="connsiteY39814"/>
              </a:cxn>
              <a:cxn ang="0">
                <a:pos x="connsiteX39815" y="connsiteY39815"/>
              </a:cxn>
              <a:cxn ang="0">
                <a:pos x="connsiteX39816" y="connsiteY39816"/>
              </a:cxn>
              <a:cxn ang="0">
                <a:pos x="connsiteX39817" y="connsiteY39817"/>
              </a:cxn>
              <a:cxn ang="0">
                <a:pos x="connsiteX39818" y="connsiteY39818"/>
              </a:cxn>
              <a:cxn ang="0">
                <a:pos x="connsiteX39819" y="connsiteY39819"/>
              </a:cxn>
              <a:cxn ang="0">
                <a:pos x="connsiteX39820" y="connsiteY39820"/>
              </a:cxn>
              <a:cxn ang="0">
                <a:pos x="connsiteX39821" y="connsiteY39821"/>
              </a:cxn>
              <a:cxn ang="0">
                <a:pos x="connsiteX39822" y="connsiteY39822"/>
              </a:cxn>
              <a:cxn ang="0">
                <a:pos x="connsiteX39823" y="connsiteY39823"/>
              </a:cxn>
              <a:cxn ang="0">
                <a:pos x="connsiteX39824" y="connsiteY39824"/>
              </a:cxn>
              <a:cxn ang="0">
                <a:pos x="connsiteX39825" y="connsiteY39825"/>
              </a:cxn>
              <a:cxn ang="0">
                <a:pos x="connsiteX39826" y="connsiteY39826"/>
              </a:cxn>
              <a:cxn ang="0">
                <a:pos x="connsiteX39827" y="connsiteY39827"/>
              </a:cxn>
              <a:cxn ang="0">
                <a:pos x="connsiteX39828" y="connsiteY39828"/>
              </a:cxn>
              <a:cxn ang="0">
                <a:pos x="connsiteX39829" y="connsiteY39829"/>
              </a:cxn>
              <a:cxn ang="0">
                <a:pos x="connsiteX39830" y="connsiteY39830"/>
              </a:cxn>
              <a:cxn ang="0">
                <a:pos x="connsiteX39831" y="connsiteY39831"/>
              </a:cxn>
              <a:cxn ang="0">
                <a:pos x="connsiteX39832" y="connsiteY39832"/>
              </a:cxn>
              <a:cxn ang="0">
                <a:pos x="connsiteX39833" y="connsiteY39833"/>
              </a:cxn>
              <a:cxn ang="0">
                <a:pos x="connsiteX39834" y="connsiteY39834"/>
              </a:cxn>
              <a:cxn ang="0">
                <a:pos x="connsiteX39835" y="connsiteY39835"/>
              </a:cxn>
              <a:cxn ang="0">
                <a:pos x="connsiteX39836" y="connsiteY39836"/>
              </a:cxn>
              <a:cxn ang="0">
                <a:pos x="connsiteX39837" y="connsiteY39837"/>
              </a:cxn>
              <a:cxn ang="0">
                <a:pos x="connsiteX39838" y="connsiteY39838"/>
              </a:cxn>
              <a:cxn ang="0">
                <a:pos x="connsiteX39839" y="connsiteY39839"/>
              </a:cxn>
              <a:cxn ang="0">
                <a:pos x="connsiteX39840" y="connsiteY39840"/>
              </a:cxn>
              <a:cxn ang="0">
                <a:pos x="connsiteX39841" y="connsiteY39841"/>
              </a:cxn>
              <a:cxn ang="0">
                <a:pos x="connsiteX39842" y="connsiteY39842"/>
              </a:cxn>
              <a:cxn ang="0">
                <a:pos x="connsiteX39843" y="connsiteY39843"/>
              </a:cxn>
              <a:cxn ang="0">
                <a:pos x="connsiteX39844" y="connsiteY39844"/>
              </a:cxn>
              <a:cxn ang="0">
                <a:pos x="connsiteX39845" y="connsiteY39845"/>
              </a:cxn>
              <a:cxn ang="0">
                <a:pos x="connsiteX39846" y="connsiteY39846"/>
              </a:cxn>
              <a:cxn ang="0">
                <a:pos x="connsiteX39847" y="connsiteY39847"/>
              </a:cxn>
              <a:cxn ang="0">
                <a:pos x="connsiteX39848" y="connsiteY39848"/>
              </a:cxn>
              <a:cxn ang="0">
                <a:pos x="connsiteX39849" y="connsiteY39849"/>
              </a:cxn>
              <a:cxn ang="0">
                <a:pos x="connsiteX39850" y="connsiteY39850"/>
              </a:cxn>
              <a:cxn ang="0">
                <a:pos x="connsiteX39851" y="connsiteY39851"/>
              </a:cxn>
              <a:cxn ang="0">
                <a:pos x="connsiteX39852" y="connsiteY39852"/>
              </a:cxn>
              <a:cxn ang="0">
                <a:pos x="connsiteX39853" y="connsiteY39853"/>
              </a:cxn>
              <a:cxn ang="0">
                <a:pos x="connsiteX39854" y="connsiteY39854"/>
              </a:cxn>
              <a:cxn ang="0">
                <a:pos x="connsiteX39855" y="connsiteY39855"/>
              </a:cxn>
              <a:cxn ang="0">
                <a:pos x="connsiteX39856" y="connsiteY39856"/>
              </a:cxn>
              <a:cxn ang="0">
                <a:pos x="connsiteX39857" y="connsiteY39857"/>
              </a:cxn>
              <a:cxn ang="0">
                <a:pos x="connsiteX39858" y="connsiteY39858"/>
              </a:cxn>
              <a:cxn ang="0">
                <a:pos x="connsiteX39859" y="connsiteY39859"/>
              </a:cxn>
              <a:cxn ang="0">
                <a:pos x="connsiteX39860" y="connsiteY39860"/>
              </a:cxn>
              <a:cxn ang="0">
                <a:pos x="connsiteX39861" y="connsiteY39861"/>
              </a:cxn>
              <a:cxn ang="0">
                <a:pos x="connsiteX39862" y="connsiteY39862"/>
              </a:cxn>
              <a:cxn ang="0">
                <a:pos x="connsiteX39863" y="connsiteY39863"/>
              </a:cxn>
              <a:cxn ang="0">
                <a:pos x="connsiteX39864" y="connsiteY39864"/>
              </a:cxn>
              <a:cxn ang="0">
                <a:pos x="connsiteX39865" y="connsiteY39865"/>
              </a:cxn>
              <a:cxn ang="0">
                <a:pos x="connsiteX39866" y="connsiteY39866"/>
              </a:cxn>
              <a:cxn ang="0">
                <a:pos x="connsiteX39867" y="connsiteY39867"/>
              </a:cxn>
              <a:cxn ang="0">
                <a:pos x="connsiteX39868" y="connsiteY39868"/>
              </a:cxn>
              <a:cxn ang="0">
                <a:pos x="connsiteX39869" y="connsiteY39869"/>
              </a:cxn>
              <a:cxn ang="0">
                <a:pos x="connsiteX39870" y="connsiteY39870"/>
              </a:cxn>
              <a:cxn ang="0">
                <a:pos x="connsiteX39871" y="connsiteY39871"/>
              </a:cxn>
              <a:cxn ang="0">
                <a:pos x="connsiteX39872" y="connsiteY39872"/>
              </a:cxn>
              <a:cxn ang="0">
                <a:pos x="connsiteX39873" y="connsiteY39873"/>
              </a:cxn>
              <a:cxn ang="0">
                <a:pos x="connsiteX39874" y="connsiteY39874"/>
              </a:cxn>
              <a:cxn ang="0">
                <a:pos x="connsiteX39875" y="connsiteY39875"/>
              </a:cxn>
              <a:cxn ang="0">
                <a:pos x="connsiteX39876" y="connsiteY39876"/>
              </a:cxn>
              <a:cxn ang="0">
                <a:pos x="connsiteX39877" y="connsiteY39877"/>
              </a:cxn>
              <a:cxn ang="0">
                <a:pos x="connsiteX39878" y="connsiteY39878"/>
              </a:cxn>
              <a:cxn ang="0">
                <a:pos x="connsiteX39879" y="connsiteY39879"/>
              </a:cxn>
              <a:cxn ang="0">
                <a:pos x="connsiteX39880" y="connsiteY39880"/>
              </a:cxn>
              <a:cxn ang="0">
                <a:pos x="connsiteX39881" y="connsiteY39881"/>
              </a:cxn>
              <a:cxn ang="0">
                <a:pos x="connsiteX39882" y="connsiteY39882"/>
              </a:cxn>
              <a:cxn ang="0">
                <a:pos x="connsiteX39883" y="connsiteY39883"/>
              </a:cxn>
              <a:cxn ang="0">
                <a:pos x="connsiteX39884" y="connsiteY39884"/>
              </a:cxn>
              <a:cxn ang="0">
                <a:pos x="connsiteX39885" y="connsiteY39885"/>
              </a:cxn>
              <a:cxn ang="0">
                <a:pos x="connsiteX39886" y="connsiteY39886"/>
              </a:cxn>
              <a:cxn ang="0">
                <a:pos x="connsiteX39887" y="connsiteY39887"/>
              </a:cxn>
              <a:cxn ang="0">
                <a:pos x="connsiteX39888" y="connsiteY39888"/>
              </a:cxn>
              <a:cxn ang="0">
                <a:pos x="connsiteX39889" y="connsiteY39889"/>
              </a:cxn>
              <a:cxn ang="0">
                <a:pos x="connsiteX39890" y="connsiteY39890"/>
              </a:cxn>
              <a:cxn ang="0">
                <a:pos x="connsiteX39891" y="connsiteY39891"/>
              </a:cxn>
              <a:cxn ang="0">
                <a:pos x="connsiteX39892" y="connsiteY39892"/>
              </a:cxn>
              <a:cxn ang="0">
                <a:pos x="connsiteX39893" y="connsiteY39893"/>
              </a:cxn>
              <a:cxn ang="0">
                <a:pos x="connsiteX39894" y="connsiteY39894"/>
              </a:cxn>
              <a:cxn ang="0">
                <a:pos x="connsiteX39895" y="connsiteY39895"/>
              </a:cxn>
              <a:cxn ang="0">
                <a:pos x="connsiteX39896" y="connsiteY39896"/>
              </a:cxn>
              <a:cxn ang="0">
                <a:pos x="connsiteX39897" y="connsiteY39897"/>
              </a:cxn>
              <a:cxn ang="0">
                <a:pos x="connsiteX39898" y="connsiteY39898"/>
              </a:cxn>
              <a:cxn ang="0">
                <a:pos x="connsiteX39899" y="connsiteY39899"/>
              </a:cxn>
              <a:cxn ang="0">
                <a:pos x="connsiteX39900" y="connsiteY39900"/>
              </a:cxn>
              <a:cxn ang="0">
                <a:pos x="connsiteX39901" y="connsiteY39901"/>
              </a:cxn>
              <a:cxn ang="0">
                <a:pos x="connsiteX39902" y="connsiteY39902"/>
              </a:cxn>
              <a:cxn ang="0">
                <a:pos x="connsiteX39903" y="connsiteY39903"/>
              </a:cxn>
              <a:cxn ang="0">
                <a:pos x="connsiteX39904" y="connsiteY39904"/>
              </a:cxn>
              <a:cxn ang="0">
                <a:pos x="connsiteX39905" y="connsiteY39905"/>
              </a:cxn>
              <a:cxn ang="0">
                <a:pos x="connsiteX39906" y="connsiteY39906"/>
              </a:cxn>
              <a:cxn ang="0">
                <a:pos x="connsiteX39907" y="connsiteY39907"/>
              </a:cxn>
              <a:cxn ang="0">
                <a:pos x="connsiteX39908" y="connsiteY39908"/>
              </a:cxn>
              <a:cxn ang="0">
                <a:pos x="connsiteX39909" y="connsiteY39909"/>
              </a:cxn>
              <a:cxn ang="0">
                <a:pos x="connsiteX39910" y="connsiteY39910"/>
              </a:cxn>
              <a:cxn ang="0">
                <a:pos x="connsiteX39911" y="connsiteY39911"/>
              </a:cxn>
              <a:cxn ang="0">
                <a:pos x="connsiteX39912" y="connsiteY39912"/>
              </a:cxn>
              <a:cxn ang="0">
                <a:pos x="connsiteX39913" y="connsiteY39913"/>
              </a:cxn>
              <a:cxn ang="0">
                <a:pos x="connsiteX39914" y="connsiteY39914"/>
              </a:cxn>
              <a:cxn ang="0">
                <a:pos x="connsiteX39915" y="connsiteY39915"/>
              </a:cxn>
              <a:cxn ang="0">
                <a:pos x="connsiteX39916" y="connsiteY39916"/>
              </a:cxn>
              <a:cxn ang="0">
                <a:pos x="connsiteX39917" y="connsiteY39917"/>
              </a:cxn>
              <a:cxn ang="0">
                <a:pos x="connsiteX39918" y="connsiteY39918"/>
              </a:cxn>
              <a:cxn ang="0">
                <a:pos x="connsiteX39919" y="connsiteY39919"/>
              </a:cxn>
              <a:cxn ang="0">
                <a:pos x="connsiteX39920" y="connsiteY39920"/>
              </a:cxn>
              <a:cxn ang="0">
                <a:pos x="connsiteX39921" y="connsiteY39921"/>
              </a:cxn>
              <a:cxn ang="0">
                <a:pos x="connsiteX39922" y="connsiteY39922"/>
              </a:cxn>
              <a:cxn ang="0">
                <a:pos x="connsiteX39923" y="connsiteY39923"/>
              </a:cxn>
              <a:cxn ang="0">
                <a:pos x="connsiteX39924" y="connsiteY39924"/>
              </a:cxn>
              <a:cxn ang="0">
                <a:pos x="connsiteX39925" y="connsiteY39925"/>
              </a:cxn>
              <a:cxn ang="0">
                <a:pos x="connsiteX39926" y="connsiteY39926"/>
              </a:cxn>
              <a:cxn ang="0">
                <a:pos x="connsiteX39927" y="connsiteY39927"/>
              </a:cxn>
              <a:cxn ang="0">
                <a:pos x="connsiteX39928" y="connsiteY39928"/>
              </a:cxn>
              <a:cxn ang="0">
                <a:pos x="connsiteX39929" y="connsiteY39929"/>
              </a:cxn>
              <a:cxn ang="0">
                <a:pos x="connsiteX39930" y="connsiteY39930"/>
              </a:cxn>
              <a:cxn ang="0">
                <a:pos x="connsiteX39931" y="connsiteY39931"/>
              </a:cxn>
              <a:cxn ang="0">
                <a:pos x="connsiteX39932" y="connsiteY39932"/>
              </a:cxn>
              <a:cxn ang="0">
                <a:pos x="connsiteX39933" y="connsiteY39933"/>
              </a:cxn>
              <a:cxn ang="0">
                <a:pos x="connsiteX39934" y="connsiteY39934"/>
              </a:cxn>
              <a:cxn ang="0">
                <a:pos x="connsiteX39935" y="connsiteY39935"/>
              </a:cxn>
              <a:cxn ang="0">
                <a:pos x="connsiteX39936" y="connsiteY39936"/>
              </a:cxn>
              <a:cxn ang="0">
                <a:pos x="connsiteX39937" y="connsiteY39937"/>
              </a:cxn>
              <a:cxn ang="0">
                <a:pos x="connsiteX39938" y="connsiteY39938"/>
              </a:cxn>
              <a:cxn ang="0">
                <a:pos x="connsiteX39939" y="connsiteY39939"/>
              </a:cxn>
              <a:cxn ang="0">
                <a:pos x="connsiteX39940" y="connsiteY39940"/>
              </a:cxn>
              <a:cxn ang="0">
                <a:pos x="connsiteX39941" y="connsiteY39941"/>
              </a:cxn>
              <a:cxn ang="0">
                <a:pos x="connsiteX39942" y="connsiteY39942"/>
              </a:cxn>
              <a:cxn ang="0">
                <a:pos x="connsiteX39943" y="connsiteY39943"/>
              </a:cxn>
              <a:cxn ang="0">
                <a:pos x="connsiteX39944" y="connsiteY39944"/>
              </a:cxn>
              <a:cxn ang="0">
                <a:pos x="connsiteX39945" y="connsiteY39945"/>
              </a:cxn>
              <a:cxn ang="0">
                <a:pos x="connsiteX39946" y="connsiteY39946"/>
              </a:cxn>
              <a:cxn ang="0">
                <a:pos x="connsiteX39947" y="connsiteY39947"/>
              </a:cxn>
              <a:cxn ang="0">
                <a:pos x="connsiteX39948" y="connsiteY39948"/>
              </a:cxn>
              <a:cxn ang="0">
                <a:pos x="connsiteX39949" y="connsiteY39949"/>
              </a:cxn>
              <a:cxn ang="0">
                <a:pos x="connsiteX39950" y="connsiteY39950"/>
              </a:cxn>
              <a:cxn ang="0">
                <a:pos x="connsiteX39951" y="connsiteY39951"/>
              </a:cxn>
              <a:cxn ang="0">
                <a:pos x="connsiteX39952" y="connsiteY39952"/>
              </a:cxn>
              <a:cxn ang="0">
                <a:pos x="connsiteX39953" y="connsiteY39953"/>
              </a:cxn>
              <a:cxn ang="0">
                <a:pos x="connsiteX39954" y="connsiteY39954"/>
              </a:cxn>
              <a:cxn ang="0">
                <a:pos x="connsiteX39955" y="connsiteY39955"/>
              </a:cxn>
              <a:cxn ang="0">
                <a:pos x="connsiteX39956" y="connsiteY39956"/>
              </a:cxn>
              <a:cxn ang="0">
                <a:pos x="connsiteX39957" y="connsiteY39957"/>
              </a:cxn>
              <a:cxn ang="0">
                <a:pos x="connsiteX39958" y="connsiteY39958"/>
              </a:cxn>
              <a:cxn ang="0">
                <a:pos x="connsiteX39959" y="connsiteY39959"/>
              </a:cxn>
              <a:cxn ang="0">
                <a:pos x="connsiteX39960" y="connsiteY39960"/>
              </a:cxn>
              <a:cxn ang="0">
                <a:pos x="connsiteX39961" y="connsiteY39961"/>
              </a:cxn>
              <a:cxn ang="0">
                <a:pos x="connsiteX39962" y="connsiteY39962"/>
              </a:cxn>
              <a:cxn ang="0">
                <a:pos x="connsiteX39963" y="connsiteY39963"/>
              </a:cxn>
              <a:cxn ang="0">
                <a:pos x="connsiteX39964" y="connsiteY39964"/>
              </a:cxn>
              <a:cxn ang="0">
                <a:pos x="connsiteX39965" y="connsiteY39965"/>
              </a:cxn>
              <a:cxn ang="0">
                <a:pos x="connsiteX39966" y="connsiteY39966"/>
              </a:cxn>
              <a:cxn ang="0">
                <a:pos x="connsiteX39967" y="connsiteY39967"/>
              </a:cxn>
              <a:cxn ang="0">
                <a:pos x="connsiteX39968" y="connsiteY39968"/>
              </a:cxn>
              <a:cxn ang="0">
                <a:pos x="connsiteX39969" y="connsiteY39969"/>
              </a:cxn>
              <a:cxn ang="0">
                <a:pos x="connsiteX39970" y="connsiteY39970"/>
              </a:cxn>
              <a:cxn ang="0">
                <a:pos x="connsiteX39971" y="connsiteY39971"/>
              </a:cxn>
              <a:cxn ang="0">
                <a:pos x="connsiteX39972" y="connsiteY39972"/>
              </a:cxn>
              <a:cxn ang="0">
                <a:pos x="connsiteX39973" y="connsiteY39973"/>
              </a:cxn>
              <a:cxn ang="0">
                <a:pos x="connsiteX39974" y="connsiteY39974"/>
              </a:cxn>
              <a:cxn ang="0">
                <a:pos x="connsiteX39975" y="connsiteY39975"/>
              </a:cxn>
              <a:cxn ang="0">
                <a:pos x="connsiteX39976" y="connsiteY39976"/>
              </a:cxn>
              <a:cxn ang="0">
                <a:pos x="connsiteX39977" y="connsiteY39977"/>
              </a:cxn>
              <a:cxn ang="0">
                <a:pos x="connsiteX39978" y="connsiteY39978"/>
              </a:cxn>
              <a:cxn ang="0">
                <a:pos x="connsiteX39979" y="connsiteY39979"/>
              </a:cxn>
              <a:cxn ang="0">
                <a:pos x="connsiteX39980" y="connsiteY39980"/>
              </a:cxn>
              <a:cxn ang="0">
                <a:pos x="connsiteX39981" y="connsiteY39981"/>
              </a:cxn>
              <a:cxn ang="0">
                <a:pos x="connsiteX39982" y="connsiteY39982"/>
              </a:cxn>
              <a:cxn ang="0">
                <a:pos x="connsiteX39983" y="connsiteY39983"/>
              </a:cxn>
              <a:cxn ang="0">
                <a:pos x="connsiteX39984" y="connsiteY39984"/>
              </a:cxn>
              <a:cxn ang="0">
                <a:pos x="connsiteX39985" y="connsiteY39985"/>
              </a:cxn>
              <a:cxn ang="0">
                <a:pos x="connsiteX39986" y="connsiteY39986"/>
              </a:cxn>
              <a:cxn ang="0">
                <a:pos x="connsiteX39987" y="connsiteY39987"/>
              </a:cxn>
              <a:cxn ang="0">
                <a:pos x="connsiteX39988" y="connsiteY39988"/>
              </a:cxn>
              <a:cxn ang="0">
                <a:pos x="connsiteX39989" y="connsiteY39989"/>
              </a:cxn>
              <a:cxn ang="0">
                <a:pos x="connsiteX39990" y="connsiteY39990"/>
              </a:cxn>
              <a:cxn ang="0">
                <a:pos x="connsiteX39991" y="connsiteY39991"/>
              </a:cxn>
              <a:cxn ang="0">
                <a:pos x="connsiteX39992" y="connsiteY39992"/>
              </a:cxn>
              <a:cxn ang="0">
                <a:pos x="connsiteX39993" y="connsiteY39993"/>
              </a:cxn>
              <a:cxn ang="0">
                <a:pos x="connsiteX39994" y="connsiteY39994"/>
              </a:cxn>
              <a:cxn ang="0">
                <a:pos x="connsiteX39995" y="connsiteY39995"/>
              </a:cxn>
              <a:cxn ang="0">
                <a:pos x="connsiteX39996" y="connsiteY39996"/>
              </a:cxn>
              <a:cxn ang="0">
                <a:pos x="connsiteX39997" y="connsiteY39997"/>
              </a:cxn>
              <a:cxn ang="0">
                <a:pos x="connsiteX39998" y="connsiteY39998"/>
              </a:cxn>
              <a:cxn ang="0">
                <a:pos x="connsiteX39999" y="connsiteY39999"/>
              </a:cxn>
              <a:cxn ang="0">
                <a:pos x="connsiteX40000" y="connsiteY40000"/>
              </a:cxn>
              <a:cxn ang="0">
                <a:pos x="connsiteX40001" y="connsiteY40001"/>
              </a:cxn>
              <a:cxn ang="0">
                <a:pos x="connsiteX40002" y="connsiteY40002"/>
              </a:cxn>
              <a:cxn ang="0">
                <a:pos x="connsiteX40003" y="connsiteY40003"/>
              </a:cxn>
              <a:cxn ang="0">
                <a:pos x="connsiteX40004" y="connsiteY40004"/>
              </a:cxn>
              <a:cxn ang="0">
                <a:pos x="connsiteX40005" y="connsiteY40005"/>
              </a:cxn>
              <a:cxn ang="0">
                <a:pos x="connsiteX40006" y="connsiteY40006"/>
              </a:cxn>
              <a:cxn ang="0">
                <a:pos x="connsiteX40007" y="connsiteY40007"/>
              </a:cxn>
              <a:cxn ang="0">
                <a:pos x="connsiteX40008" y="connsiteY40008"/>
              </a:cxn>
              <a:cxn ang="0">
                <a:pos x="connsiteX40009" y="connsiteY40009"/>
              </a:cxn>
              <a:cxn ang="0">
                <a:pos x="connsiteX40010" y="connsiteY40010"/>
              </a:cxn>
              <a:cxn ang="0">
                <a:pos x="connsiteX40011" y="connsiteY40011"/>
              </a:cxn>
              <a:cxn ang="0">
                <a:pos x="connsiteX40012" y="connsiteY40012"/>
              </a:cxn>
              <a:cxn ang="0">
                <a:pos x="connsiteX40013" y="connsiteY40013"/>
              </a:cxn>
              <a:cxn ang="0">
                <a:pos x="connsiteX40014" y="connsiteY40014"/>
              </a:cxn>
              <a:cxn ang="0">
                <a:pos x="connsiteX40015" y="connsiteY40015"/>
              </a:cxn>
              <a:cxn ang="0">
                <a:pos x="connsiteX40016" y="connsiteY40016"/>
              </a:cxn>
              <a:cxn ang="0">
                <a:pos x="connsiteX40017" y="connsiteY40017"/>
              </a:cxn>
              <a:cxn ang="0">
                <a:pos x="connsiteX40018" y="connsiteY40018"/>
              </a:cxn>
              <a:cxn ang="0">
                <a:pos x="connsiteX40019" y="connsiteY40019"/>
              </a:cxn>
              <a:cxn ang="0">
                <a:pos x="connsiteX40020" y="connsiteY40020"/>
              </a:cxn>
              <a:cxn ang="0">
                <a:pos x="connsiteX40021" y="connsiteY40021"/>
              </a:cxn>
              <a:cxn ang="0">
                <a:pos x="connsiteX40022" y="connsiteY40022"/>
              </a:cxn>
              <a:cxn ang="0">
                <a:pos x="connsiteX40023" y="connsiteY40023"/>
              </a:cxn>
              <a:cxn ang="0">
                <a:pos x="connsiteX40024" y="connsiteY40024"/>
              </a:cxn>
              <a:cxn ang="0">
                <a:pos x="connsiteX40025" y="connsiteY40025"/>
              </a:cxn>
              <a:cxn ang="0">
                <a:pos x="connsiteX40026" y="connsiteY40026"/>
              </a:cxn>
              <a:cxn ang="0">
                <a:pos x="connsiteX40027" y="connsiteY40027"/>
              </a:cxn>
              <a:cxn ang="0">
                <a:pos x="connsiteX40028" y="connsiteY40028"/>
              </a:cxn>
              <a:cxn ang="0">
                <a:pos x="connsiteX40029" y="connsiteY40029"/>
              </a:cxn>
              <a:cxn ang="0">
                <a:pos x="connsiteX40030" y="connsiteY40030"/>
              </a:cxn>
              <a:cxn ang="0">
                <a:pos x="connsiteX40031" y="connsiteY40031"/>
              </a:cxn>
              <a:cxn ang="0">
                <a:pos x="connsiteX40032" y="connsiteY40032"/>
              </a:cxn>
              <a:cxn ang="0">
                <a:pos x="connsiteX40033" y="connsiteY40033"/>
              </a:cxn>
              <a:cxn ang="0">
                <a:pos x="connsiteX40034" y="connsiteY40034"/>
              </a:cxn>
              <a:cxn ang="0">
                <a:pos x="connsiteX40035" y="connsiteY40035"/>
              </a:cxn>
              <a:cxn ang="0">
                <a:pos x="connsiteX40036" y="connsiteY40036"/>
              </a:cxn>
              <a:cxn ang="0">
                <a:pos x="connsiteX40037" y="connsiteY40037"/>
              </a:cxn>
              <a:cxn ang="0">
                <a:pos x="connsiteX40038" y="connsiteY40038"/>
              </a:cxn>
              <a:cxn ang="0">
                <a:pos x="connsiteX40039" y="connsiteY40039"/>
              </a:cxn>
              <a:cxn ang="0">
                <a:pos x="connsiteX40040" y="connsiteY40040"/>
              </a:cxn>
              <a:cxn ang="0">
                <a:pos x="connsiteX40041" y="connsiteY40041"/>
              </a:cxn>
              <a:cxn ang="0">
                <a:pos x="connsiteX40042" y="connsiteY40042"/>
              </a:cxn>
              <a:cxn ang="0">
                <a:pos x="connsiteX40043" y="connsiteY40043"/>
              </a:cxn>
              <a:cxn ang="0">
                <a:pos x="connsiteX40044" y="connsiteY40044"/>
              </a:cxn>
              <a:cxn ang="0">
                <a:pos x="connsiteX40045" y="connsiteY40045"/>
              </a:cxn>
              <a:cxn ang="0">
                <a:pos x="connsiteX40046" y="connsiteY40046"/>
              </a:cxn>
              <a:cxn ang="0">
                <a:pos x="connsiteX40047" y="connsiteY40047"/>
              </a:cxn>
              <a:cxn ang="0">
                <a:pos x="connsiteX40048" y="connsiteY40048"/>
              </a:cxn>
              <a:cxn ang="0">
                <a:pos x="connsiteX40049" y="connsiteY40049"/>
              </a:cxn>
              <a:cxn ang="0">
                <a:pos x="connsiteX40050" y="connsiteY40050"/>
              </a:cxn>
              <a:cxn ang="0">
                <a:pos x="connsiteX40051" y="connsiteY40051"/>
              </a:cxn>
              <a:cxn ang="0">
                <a:pos x="connsiteX40052" y="connsiteY40052"/>
              </a:cxn>
              <a:cxn ang="0">
                <a:pos x="connsiteX40053" y="connsiteY40053"/>
              </a:cxn>
              <a:cxn ang="0">
                <a:pos x="connsiteX40054" y="connsiteY40054"/>
              </a:cxn>
              <a:cxn ang="0">
                <a:pos x="connsiteX40055" y="connsiteY40055"/>
              </a:cxn>
              <a:cxn ang="0">
                <a:pos x="connsiteX40056" y="connsiteY40056"/>
              </a:cxn>
              <a:cxn ang="0">
                <a:pos x="connsiteX40057" y="connsiteY40057"/>
              </a:cxn>
              <a:cxn ang="0">
                <a:pos x="connsiteX40058" y="connsiteY40058"/>
              </a:cxn>
              <a:cxn ang="0">
                <a:pos x="connsiteX40059" y="connsiteY40059"/>
              </a:cxn>
              <a:cxn ang="0">
                <a:pos x="connsiteX40060" y="connsiteY40060"/>
              </a:cxn>
              <a:cxn ang="0">
                <a:pos x="connsiteX40061" y="connsiteY40061"/>
              </a:cxn>
              <a:cxn ang="0">
                <a:pos x="connsiteX40062" y="connsiteY40062"/>
              </a:cxn>
              <a:cxn ang="0">
                <a:pos x="connsiteX40063" y="connsiteY40063"/>
              </a:cxn>
              <a:cxn ang="0">
                <a:pos x="connsiteX40064" y="connsiteY40064"/>
              </a:cxn>
              <a:cxn ang="0">
                <a:pos x="connsiteX40065" y="connsiteY40065"/>
              </a:cxn>
              <a:cxn ang="0">
                <a:pos x="connsiteX40066" y="connsiteY40066"/>
              </a:cxn>
              <a:cxn ang="0">
                <a:pos x="connsiteX40067" y="connsiteY40067"/>
              </a:cxn>
              <a:cxn ang="0">
                <a:pos x="connsiteX40068" y="connsiteY40068"/>
              </a:cxn>
              <a:cxn ang="0">
                <a:pos x="connsiteX40069" y="connsiteY40069"/>
              </a:cxn>
              <a:cxn ang="0">
                <a:pos x="connsiteX40070" y="connsiteY40070"/>
              </a:cxn>
              <a:cxn ang="0">
                <a:pos x="connsiteX40071" y="connsiteY40071"/>
              </a:cxn>
              <a:cxn ang="0">
                <a:pos x="connsiteX40072" y="connsiteY40072"/>
              </a:cxn>
              <a:cxn ang="0">
                <a:pos x="connsiteX40073" y="connsiteY40073"/>
              </a:cxn>
              <a:cxn ang="0">
                <a:pos x="connsiteX40074" y="connsiteY40074"/>
              </a:cxn>
              <a:cxn ang="0">
                <a:pos x="connsiteX40075" y="connsiteY40075"/>
              </a:cxn>
              <a:cxn ang="0">
                <a:pos x="connsiteX40076" y="connsiteY40076"/>
              </a:cxn>
              <a:cxn ang="0">
                <a:pos x="connsiteX40077" y="connsiteY40077"/>
              </a:cxn>
              <a:cxn ang="0">
                <a:pos x="connsiteX40078" y="connsiteY40078"/>
              </a:cxn>
              <a:cxn ang="0">
                <a:pos x="connsiteX40079" y="connsiteY40079"/>
              </a:cxn>
              <a:cxn ang="0">
                <a:pos x="connsiteX40080" y="connsiteY40080"/>
              </a:cxn>
              <a:cxn ang="0">
                <a:pos x="connsiteX40081" y="connsiteY40081"/>
              </a:cxn>
              <a:cxn ang="0">
                <a:pos x="connsiteX40082" y="connsiteY40082"/>
              </a:cxn>
              <a:cxn ang="0">
                <a:pos x="connsiteX40083" y="connsiteY40083"/>
              </a:cxn>
              <a:cxn ang="0">
                <a:pos x="connsiteX40084" y="connsiteY40084"/>
              </a:cxn>
              <a:cxn ang="0">
                <a:pos x="connsiteX40085" y="connsiteY40085"/>
              </a:cxn>
              <a:cxn ang="0">
                <a:pos x="connsiteX40086" y="connsiteY40086"/>
              </a:cxn>
              <a:cxn ang="0">
                <a:pos x="connsiteX40087" y="connsiteY40087"/>
              </a:cxn>
              <a:cxn ang="0">
                <a:pos x="connsiteX40088" y="connsiteY40088"/>
              </a:cxn>
              <a:cxn ang="0">
                <a:pos x="connsiteX40089" y="connsiteY40089"/>
              </a:cxn>
              <a:cxn ang="0">
                <a:pos x="connsiteX40090" y="connsiteY40090"/>
              </a:cxn>
              <a:cxn ang="0">
                <a:pos x="connsiteX40091" y="connsiteY40091"/>
              </a:cxn>
              <a:cxn ang="0">
                <a:pos x="connsiteX40092" y="connsiteY40092"/>
              </a:cxn>
              <a:cxn ang="0">
                <a:pos x="connsiteX40093" y="connsiteY40093"/>
              </a:cxn>
              <a:cxn ang="0">
                <a:pos x="connsiteX40094" y="connsiteY40094"/>
              </a:cxn>
              <a:cxn ang="0">
                <a:pos x="connsiteX40095" y="connsiteY40095"/>
              </a:cxn>
              <a:cxn ang="0">
                <a:pos x="connsiteX40096" y="connsiteY40096"/>
              </a:cxn>
              <a:cxn ang="0">
                <a:pos x="connsiteX40097" y="connsiteY40097"/>
              </a:cxn>
              <a:cxn ang="0">
                <a:pos x="connsiteX40098" y="connsiteY40098"/>
              </a:cxn>
              <a:cxn ang="0">
                <a:pos x="connsiteX40099" y="connsiteY40099"/>
              </a:cxn>
              <a:cxn ang="0">
                <a:pos x="connsiteX40100" y="connsiteY40100"/>
              </a:cxn>
              <a:cxn ang="0">
                <a:pos x="connsiteX40101" y="connsiteY40101"/>
              </a:cxn>
              <a:cxn ang="0">
                <a:pos x="connsiteX40102" y="connsiteY40102"/>
              </a:cxn>
              <a:cxn ang="0">
                <a:pos x="connsiteX40103" y="connsiteY40103"/>
              </a:cxn>
              <a:cxn ang="0">
                <a:pos x="connsiteX40104" y="connsiteY40104"/>
              </a:cxn>
              <a:cxn ang="0">
                <a:pos x="connsiteX40105" y="connsiteY40105"/>
              </a:cxn>
              <a:cxn ang="0">
                <a:pos x="connsiteX40106" y="connsiteY40106"/>
              </a:cxn>
              <a:cxn ang="0">
                <a:pos x="connsiteX40107" y="connsiteY40107"/>
              </a:cxn>
              <a:cxn ang="0">
                <a:pos x="connsiteX40108" y="connsiteY40108"/>
              </a:cxn>
              <a:cxn ang="0">
                <a:pos x="connsiteX40109" y="connsiteY40109"/>
              </a:cxn>
              <a:cxn ang="0">
                <a:pos x="connsiteX40110" y="connsiteY40110"/>
              </a:cxn>
              <a:cxn ang="0">
                <a:pos x="connsiteX40111" y="connsiteY40111"/>
              </a:cxn>
              <a:cxn ang="0">
                <a:pos x="connsiteX40112" y="connsiteY40112"/>
              </a:cxn>
              <a:cxn ang="0">
                <a:pos x="connsiteX40113" y="connsiteY40113"/>
              </a:cxn>
              <a:cxn ang="0">
                <a:pos x="connsiteX40114" y="connsiteY40114"/>
              </a:cxn>
              <a:cxn ang="0">
                <a:pos x="connsiteX40115" y="connsiteY40115"/>
              </a:cxn>
              <a:cxn ang="0">
                <a:pos x="connsiteX40116" y="connsiteY40116"/>
              </a:cxn>
              <a:cxn ang="0">
                <a:pos x="connsiteX40117" y="connsiteY40117"/>
              </a:cxn>
              <a:cxn ang="0">
                <a:pos x="connsiteX40118" y="connsiteY40118"/>
              </a:cxn>
              <a:cxn ang="0">
                <a:pos x="connsiteX40119" y="connsiteY40119"/>
              </a:cxn>
              <a:cxn ang="0">
                <a:pos x="connsiteX40120" y="connsiteY40120"/>
              </a:cxn>
              <a:cxn ang="0">
                <a:pos x="connsiteX40121" y="connsiteY40121"/>
              </a:cxn>
              <a:cxn ang="0">
                <a:pos x="connsiteX40122" y="connsiteY40122"/>
              </a:cxn>
              <a:cxn ang="0">
                <a:pos x="connsiteX40123" y="connsiteY40123"/>
              </a:cxn>
              <a:cxn ang="0">
                <a:pos x="connsiteX40124" y="connsiteY40124"/>
              </a:cxn>
              <a:cxn ang="0">
                <a:pos x="connsiteX40125" y="connsiteY40125"/>
              </a:cxn>
              <a:cxn ang="0">
                <a:pos x="connsiteX40126" y="connsiteY40126"/>
              </a:cxn>
              <a:cxn ang="0">
                <a:pos x="connsiteX40127" y="connsiteY40127"/>
              </a:cxn>
              <a:cxn ang="0">
                <a:pos x="connsiteX40128" y="connsiteY40128"/>
              </a:cxn>
              <a:cxn ang="0">
                <a:pos x="connsiteX40129" y="connsiteY40129"/>
              </a:cxn>
              <a:cxn ang="0">
                <a:pos x="connsiteX40130" y="connsiteY40130"/>
              </a:cxn>
              <a:cxn ang="0">
                <a:pos x="connsiteX40131" y="connsiteY40131"/>
              </a:cxn>
              <a:cxn ang="0">
                <a:pos x="connsiteX40132" y="connsiteY40132"/>
              </a:cxn>
              <a:cxn ang="0">
                <a:pos x="connsiteX40133" y="connsiteY40133"/>
              </a:cxn>
              <a:cxn ang="0">
                <a:pos x="connsiteX40134" y="connsiteY40134"/>
              </a:cxn>
              <a:cxn ang="0">
                <a:pos x="connsiteX40135" y="connsiteY40135"/>
              </a:cxn>
              <a:cxn ang="0">
                <a:pos x="connsiteX40136" y="connsiteY40136"/>
              </a:cxn>
              <a:cxn ang="0">
                <a:pos x="connsiteX40137" y="connsiteY40137"/>
              </a:cxn>
              <a:cxn ang="0">
                <a:pos x="connsiteX40138" y="connsiteY40138"/>
              </a:cxn>
              <a:cxn ang="0">
                <a:pos x="connsiteX40139" y="connsiteY40139"/>
              </a:cxn>
              <a:cxn ang="0">
                <a:pos x="connsiteX40140" y="connsiteY40140"/>
              </a:cxn>
              <a:cxn ang="0">
                <a:pos x="connsiteX40141" y="connsiteY40141"/>
              </a:cxn>
              <a:cxn ang="0">
                <a:pos x="connsiteX40142" y="connsiteY40142"/>
              </a:cxn>
              <a:cxn ang="0">
                <a:pos x="connsiteX40143" y="connsiteY40143"/>
              </a:cxn>
              <a:cxn ang="0">
                <a:pos x="connsiteX40144" y="connsiteY40144"/>
              </a:cxn>
              <a:cxn ang="0">
                <a:pos x="connsiteX40145" y="connsiteY40145"/>
              </a:cxn>
              <a:cxn ang="0">
                <a:pos x="connsiteX40146" y="connsiteY40146"/>
              </a:cxn>
              <a:cxn ang="0">
                <a:pos x="connsiteX40147" y="connsiteY40147"/>
              </a:cxn>
              <a:cxn ang="0">
                <a:pos x="connsiteX40148" y="connsiteY40148"/>
              </a:cxn>
              <a:cxn ang="0">
                <a:pos x="connsiteX40149" y="connsiteY40149"/>
              </a:cxn>
              <a:cxn ang="0">
                <a:pos x="connsiteX40150" y="connsiteY40150"/>
              </a:cxn>
              <a:cxn ang="0">
                <a:pos x="connsiteX40151" y="connsiteY40151"/>
              </a:cxn>
              <a:cxn ang="0">
                <a:pos x="connsiteX40152" y="connsiteY40152"/>
              </a:cxn>
              <a:cxn ang="0">
                <a:pos x="connsiteX40153" y="connsiteY40153"/>
              </a:cxn>
              <a:cxn ang="0">
                <a:pos x="connsiteX40154" y="connsiteY40154"/>
              </a:cxn>
              <a:cxn ang="0">
                <a:pos x="connsiteX40155" y="connsiteY40155"/>
              </a:cxn>
              <a:cxn ang="0">
                <a:pos x="connsiteX40156" y="connsiteY40156"/>
              </a:cxn>
              <a:cxn ang="0">
                <a:pos x="connsiteX40157" y="connsiteY40157"/>
              </a:cxn>
              <a:cxn ang="0">
                <a:pos x="connsiteX40158" y="connsiteY40158"/>
              </a:cxn>
              <a:cxn ang="0">
                <a:pos x="connsiteX40159" y="connsiteY40159"/>
              </a:cxn>
              <a:cxn ang="0">
                <a:pos x="connsiteX40160" y="connsiteY40160"/>
              </a:cxn>
              <a:cxn ang="0">
                <a:pos x="connsiteX40161" y="connsiteY40161"/>
              </a:cxn>
              <a:cxn ang="0">
                <a:pos x="connsiteX40162" y="connsiteY40162"/>
              </a:cxn>
              <a:cxn ang="0">
                <a:pos x="connsiteX40163" y="connsiteY40163"/>
              </a:cxn>
              <a:cxn ang="0">
                <a:pos x="connsiteX40164" y="connsiteY40164"/>
              </a:cxn>
              <a:cxn ang="0">
                <a:pos x="connsiteX40165" y="connsiteY40165"/>
              </a:cxn>
              <a:cxn ang="0">
                <a:pos x="connsiteX40166" y="connsiteY40166"/>
              </a:cxn>
              <a:cxn ang="0">
                <a:pos x="connsiteX40167" y="connsiteY40167"/>
              </a:cxn>
              <a:cxn ang="0">
                <a:pos x="connsiteX40168" y="connsiteY40168"/>
              </a:cxn>
              <a:cxn ang="0">
                <a:pos x="connsiteX40169" y="connsiteY40169"/>
              </a:cxn>
              <a:cxn ang="0">
                <a:pos x="connsiteX40170" y="connsiteY40170"/>
              </a:cxn>
              <a:cxn ang="0">
                <a:pos x="connsiteX40171" y="connsiteY40171"/>
              </a:cxn>
              <a:cxn ang="0">
                <a:pos x="connsiteX40172" y="connsiteY40172"/>
              </a:cxn>
              <a:cxn ang="0">
                <a:pos x="connsiteX40173" y="connsiteY40173"/>
              </a:cxn>
              <a:cxn ang="0">
                <a:pos x="connsiteX40174" y="connsiteY40174"/>
              </a:cxn>
              <a:cxn ang="0">
                <a:pos x="connsiteX40175" y="connsiteY40175"/>
              </a:cxn>
              <a:cxn ang="0">
                <a:pos x="connsiteX40176" y="connsiteY40176"/>
              </a:cxn>
              <a:cxn ang="0">
                <a:pos x="connsiteX40177" y="connsiteY40177"/>
              </a:cxn>
              <a:cxn ang="0">
                <a:pos x="connsiteX40178" y="connsiteY40178"/>
              </a:cxn>
              <a:cxn ang="0">
                <a:pos x="connsiteX40179" y="connsiteY40179"/>
              </a:cxn>
              <a:cxn ang="0">
                <a:pos x="connsiteX40180" y="connsiteY40180"/>
              </a:cxn>
              <a:cxn ang="0">
                <a:pos x="connsiteX40181" y="connsiteY40181"/>
              </a:cxn>
              <a:cxn ang="0">
                <a:pos x="connsiteX40182" y="connsiteY40182"/>
              </a:cxn>
              <a:cxn ang="0">
                <a:pos x="connsiteX40183" y="connsiteY40183"/>
              </a:cxn>
              <a:cxn ang="0">
                <a:pos x="connsiteX40184" y="connsiteY40184"/>
              </a:cxn>
              <a:cxn ang="0">
                <a:pos x="connsiteX40185" y="connsiteY40185"/>
              </a:cxn>
              <a:cxn ang="0">
                <a:pos x="connsiteX40186" y="connsiteY40186"/>
              </a:cxn>
              <a:cxn ang="0">
                <a:pos x="connsiteX40187" y="connsiteY40187"/>
              </a:cxn>
              <a:cxn ang="0">
                <a:pos x="connsiteX40188" y="connsiteY40188"/>
              </a:cxn>
              <a:cxn ang="0">
                <a:pos x="connsiteX40189" y="connsiteY40189"/>
              </a:cxn>
              <a:cxn ang="0">
                <a:pos x="connsiteX40190" y="connsiteY40190"/>
              </a:cxn>
              <a:cxn ang="0">
                <a:pos x="connsiteX40191" y="connsiteY40191"/>
              </a:cxn>
              <a:cxn ang="0">
                <a:pos x="connsiteX40192" y="connsiteY40192"/>
              </a:cxn>
              <a:cxn ang="0">
                <a:pos x="connsiteX40193" y="connsiteY40193"/>
              </a:cxn>
              <a:cxn ang="0">
                <a:pos x="connsiteX40194" y="connsiteY40194"/>
              </a:cxn>
              <a:cxn ang="0">
                <a:pos x="connsiteX40195" y="connsiteY40195"/>
              </a:cxn>
              <a:cxn ang="0">
                <a:pos x="connsiteX40196" y="connsiteY40196"/>
              </a:cxn>
              <a:cxn ang="0">
                <a:pos x="connsiteX40197" y="connsiteY40197"/>
              </a:cxn>
              <a:cxn ang="0">
                <a:pos x="connsiteX40198" y="connsiteY40198"/>
              </a:cxn>
              <a:cxn ang="0">
                <a:pos x="connsiteX40199" y="connsiteY40199"/>
              </a:cxn>
              <a:cxn ang="0">
                <a:pos x="connsiteX40200" y="connsiteY40200"/>
              </a:cxn>
              <a:cxn ang="0">
                <a:pos x="connsiteX40201" y="connsiteY40201"/>
              </a:cxn>
              <a:cxn ang="0">
                <a:pos x="connsiteX40202" y="connsiteY40202"/>
              </a:cxn>
              <a:cxn ang="0">
                <a:pos x="connsiteX40203" y="connsiteY40203"/>
              </a:cxn>
              <a:cxn ang="0">
                <a:pos x="connsiteX40204" y="connsiteY40204"/>
              </a:cxn>
              <a:cxn ang="0">
                <a:pos x="connsiteX40205" y="connsiteY40205"/>
              </a:cxn>
              <a:cxn ang="0">
                <a:pos x="connsiteX40206" y="connsiteY40206"/>
              </a:cxn>
              <a:cxn ang="0">
                <a:pos x="connsiteX40207" y="connsiteY40207"/>
              </a:cxn>
              <a:cxn ang="0">
                <a:pos x="connsiteX40208" y="connsiteY40208"/>
              </a:cxn>
              <a:cxn ang="0">
                <a:pos x="connsiteX40209" y="connsiteY40209"/>
              </a:cxn>
              <a:cxn ang="0">
                <a:pos x="connsiteX40210" y="connsiteY40210"/>
              </a:cxn>
              <a:cxn ang="0">
                <a:pos x="connsiteX40211" y="connsiteY40211"/>
              </a:cxn>
              <a:cxn ang="0">
                <a:pos x="connsiteX40212" y="connsiteY40212"/>
              </a:cxn>
              <a:cxn ang="0">
                <a:pos x="connsiteX40213" y="connsiteY40213"/>
              </a:cxn>
              <a:cxn ang="0">
                <a:pos x="connsiteX40214" y="connsiteY40214"/>
              </a:cxn>
              <a:cxn ang="0">
                <a:pos x="connsiteX40215" y="connsiteY40215"/>
              </a:cxn>
              <a:cxn ang="0">
                <a:pos x="connsiteX40216" y="connsiteY40216"/>
              </a:cxn>
              <a:cxn ang="0">
                <a:pos x="connsiteX40217" y="connsiteY40217"/>
              </a:cxn>
              <a:cxn ang="0">
                <a:pos x="connsiteX40218" y="connsiteY40218"/>
              </a:cxn>
              <a:cxn ang="0">
                <a:pos x="connsiteX40219" y="connsiteY40219"/>
              </a:cxn>
              <a:cxn ang="0">
                <a:pos x="connsiteX40220" y="connsiteY40220"/>
              </a:cxn>
              <a:cxn ang="0">
                <a:pos x="connsiteX40221" y="connsiteY40221"/>
              </a:cxn>
              <a:cxn ang="0">
                <a:pos x="connsiteX40222" y="connsiteY40222"/>
              </a:cxn>
              <a:cxn ang="0">
                <a:pos x="connsiteX40223" y="connsiteY40223"/>
              </a:cxn>
              <a:cxn ang="0">
                <a:pos x="connsiteX40224" y="connsiteY40224"/>
              </a:cxn>
              <a:cxn ang="0">
                <a:pos x="connsiteX40225" y="connsiteY40225"/>
              </a:cxn>
              <a:cxn ang="0">
                <a:pos x="connsiteX40226" y="connsiteY40226"/>
              </a:cxn>
              <a:cxn ang="0">
                <a:pos x="connsiteX40227" y="connsiteY40227"/>
              </a:cxn>
              <a:cxn ang="0">
                <a:pos x="connsiteX40228" y="connsiteY40228"/>
              </a:cxn>
              <a:cxn ang="0">
                <a:pos x="connsiteX40229" y="connsiteY40229"/>
              </a:cxn>
              <a:cxn ang="0">
                <a:pos x="connsiteX40230" y="connsiteY40230"/>
              </a:cxn>
              <a:cxn ang="0">
                <a:pos x="connsiteX40231" y="connsiteY40231"/>
              </a:cxn>
              <a:cxn ang="0">
                <a:pos x="connsiteX40232" y="connsiteY40232"/>
              </a:cxn>
              <a:cxn ang="0">
                <a:pos x="connsiteX40233" y="connsiteY40233"/>
              </a:cxn>
              <a:cxn ang="0">
                <a:pos x="connsiteX40234" y="connsiteY40234"/>
              </a:cxn>
              <a:cxn ang="0">
                <a:pos x="connsiteX40235" y="connsiteY40235"/>
              </a:cxn>
              <a:cxn ang="0">
                <a:pos x="connsiteX40236" y="connsiteY40236"/>
              </a:cxn>
              <a:cxn ang="0">
                <a:pos x="connsiteX40237" y="connsiteY40237"/>
              </a:cxn>
              <a:cxn ang="0">
                <a:pos x="connsiteX40238" y="connsiteY40238"/>
              </a:cxn>
              <a:cxn ang="0">
                <a:pos x="connsiteX40239" y="connsiteY40239"/>
              </a:cxn>
              <a:cxn ang="0">
                <a:pos x="connsiteX40240" y="connsiteY40240"/>
              </a:cxn>
              <a:cxn ang="0">
                <a:pos x="connsiteX40241" y="connsiteY40241"/>
              </a:cxn>
              <a:cxn ang="0">
                <a:pos x="connsiteX40242" y="connsiteY40242"/>
              </a:cxn>
              <a:cxn ang="0">
                <a:pos x="connsiteX40243" y="connsiteY40243"/>
              </a:cxn>
              <a:cxn ang="0">
                <a:pos x="connsiteX40244" y="connsiteY40244"/>
              </a:cxn>
              <a:cxn ang="0">
                <a:pos x="connsiteX40245" y="connsiteY40245"/>
              </a:cxn>
              <a:cxn ang="0">
                <a:pos x="connsiteX40246" y="connsiteY40246"/>
              </a:cxn>
              <a:cxn ang="0">
                <a:pos x="connsiteX40247" y="connsiteY40247"/>
              </a:cxn>
              <a:cxn ang="0">
                <a:pos x="connsiteX40248" y="connsiteY40248"/>
              </a:cxn>
              <a:cxn ang="0">
                <a:pos x="connsiteX40249" y="connsiteY40249"/>
              </a:cxn>
              <a:cxn ang="0">
                <a:pos x="connsiteX40250" y="connsiteY40250"/>
              </a:cxn>
              <a:cxn ang="0">
                <a:pos x="connsiteX40251" y="connsiteY40251"/>
              </a:cxn>
              <a:cxn ang="0">
                <a:pos x="connsiteX40252" y="connsiteY40252"/>
              </a:cxn>
              <a:cxn ang="0">
                <a:pos x="connsiteX40253" y="connsiteY40253"/>
              </a:cxn>
              <a:cxn ang="0">
                <a:pos x="connsiteX40254" y="connsiteY40254"/>
              </a:cxn>
              <a:cxn ang="0">
                <a:pos x="connsiteX40255" y="connsiteY40255"/>
              </a:cxn>
              <a:cxn ang="0">
                <a:pos x="connsiteX40256" y="connsiteY40256"/>
              </a:cxn>
              <a:cxn ang="0">
                <a:pos x="connsiteX40257" y="connsiteY40257"/>
              </a:cxn>
              <a:cxn ang="0">
                <a:pos x="connsiteX40258" y="connsiteY40258"/>
              </a:cxn>
              <a:cxn ang="0">
                <a:pos x="connsiteX40259" y="connsiteY40259"/>
              </a:cxn>
              <a:cxn ang="0">
                <a:pos x="connsiteX40260" y="connsiteY40260"/>
              </a:cxn>
              <a:cxn ang="0">
                <a:pos x="connsiteX40261" y="connsiteY40261"/>
              </a:cxn>
              <a:cxn ang="0">
                <a:pos x="connsiteX40262" y="connsiteY40262"/>
              </a:cxn>
              <a:cxn ang="0">
                <a:pos x="connsiteX40263" y="connsiteY40263"/>
              </a:cxn>
              <a:cxn ang="0">
                <a:pos x="connsiteX40264" y="connsiteY40264"/>
              </a:cxn>
              <a:cxn ang="0">
                <a:pos x="connsiteX40265" y="connsiteY40265"/>
              </a:cxn>
              <a:cxn ang="0">
                <a:pos x="connsiteX40266" y="connsiteY40266"/>
              </a:cxn>
              <a:cxn ang="0">
                <a:pos x="connsiteX40267" y="connsiteY40267"/>
              </a:cxn>
              <a:cxn ang="0">
                <a:pos x="connsiteX40268" y="connsiteY40268"/>
              </a:cxn>
              <a:cxn ang="0">
                <a:pos x="connsiteX40269" y="connsiteY40269"/>
              </a:cxn>
              <a:cxn ang="0">
                <a:pos x="connsiteX40270" y="connsiteY40270"/>
              </a:cxn>
              <a:cxn ang="0">
                <a:pos x="connsiteX40271" y="connsiteY40271"/>
              </a:cxn>
              <a:cxn ang="0">
                <a:pos x="connsiteX40272" y="connsiteY40272"/>
              </a:cxn>
              <a:cxn ang="0">
                <a:pos x="connsiteX40273" y="connsiteY40273"/>
              </a:cxn>
              <a:cxn ang="0">
                <a:pos x="connsiteX40274" y="connsiteY40274"/>
              </a:cxn>
              <a:cxn ang="0">
                <a:pos x="connsiteX40275" y="connsiteY40275"/>
              </a:cxn>
              <a:cxn ang="0">
                <a:pos x="connsiteX40276" y="connsiteY40276"/>
              </a:cxn>
              <a:cxn ang="0">
                <a:pos x="connsiteX40277" y="connsiteY40277"/>
              </a:cxn>
              <a:cxn ang="0">
                <a:pos x="connsiteX40278" y="connsiteY40278"/>
              </a:cxn>
              <a:cxn ang="0">
                <a:pos x="connsiteX40279" y="connsiteY40279"/>
              </a:cxn>
              <a:cxn ang="0">
                <a:pos x="connsiteX40280" y="connsiteY40280"/>
              </a:cxn>
              <a:cxn ang="0">
                <a:pos x="connsiteX40281" y="connsiteY40281"/>
              </a:cxn>
              <a:cxn ang="0">
                <a:pos x="connsiteX40282" y="connsiteY40282"/>
              </a:cxn>
              <a:cxn ang="0">
                <a:pos x="connsiteX40283" y="connsiteY40283"/>
              </a:cxn>
              <a:cxn ang="0">
                <a:pos x="connsiteX40284" y="connsiteY40284"/>
              </a:cxn>
              <a:cxn ang="0">
                <a:pos x="connsiteX40285" y="connsiteY40285"/>
              </a:cxn>
              <a:cxn ang="0">
                <a:pos x="connsiteX40286" y="connsiteY40286"/>
              </a:cxn>
              <a:cxn ang="0">
                <a:pos x="connsiteX40287" y="connsiteY40287"/>
              </a:cxn>
              <a:cxn ang="0">
                <a:pos x="connsiteX40288" y="connsiteY40288"/>
              </a:cxn>
              <a:cxn ang="0">
                <a:pos x="connsiteX40289" y="connsiteY40289"/>
              </a:cxn>
              <a:cxn ang="0">
                <a:pos x="connsiteX40290" y="connsiteY40290"/>
              </a:cxn>
              <a:cxn ang="0">
                <a:pos x="connsiteX40291" y="connsiteY40291"/>
              </a:cxn>
              <a:cxn ang="0">
                <a:pos x="connsiteX40292" y="connsiteY40292"/>
              </a:cxn>
              <a:cxn ang="0">
                <a:pos x="connsiteX40293" y="connsiteY40293"/>
              </a:cxn>
              <a:cxn ang="0">
                <a:pos x="connsiteX40294" y="connsiteY40294"/>
              </a:cxn>
              <a:cxn ang="0">
                <a:pos x="connsiteX40295" y="connsiteY40295"/>
              </a:cxn>
              <a:cxn ang="0">
                <a:pos x="connsiteX40296" y="connsiteY40296"/>
              </a:cxn>
              <a:cxn ang="0">
                <a:pos x="connsiteX40297" y="connsiteY40297"/>
              </a:cxn>
              <a:cxn ang="0">
                <a:pos x="connsiteX40298" y="connsiteY40298"/>
              </a:cxn>
              <a:cxn ang="0">
                <a:pos x="connsiteX40299" y="connsiteY40299"/>
              </a:cxn>
              <a:cxn ang="0">
                <a:pos x="connsiteX40300" y="connsiteY40300"/>
              </a:cxn>
              <a:cxn ang="0">
                <a:pos x="connsiteX40301" y="connsiteY40301"/>
              </a:cxn>
              <a:cxn ang="0">
                <a:pos x="connsiteX40302" y="connsiteY40302"/>
              </a:cxn>
              <a:cxn ang="0">
                <a:pos x="connsiteX40303" y="connsiteY40303"/>
              </a:cxn>
              <a:cxn ang="0">
                <a:pos x="connsiteX40304" y="connsiteY40304"/>
              </a:cxn>
              <a:cxn ang="0">
                <a:pos x="connsiteX40305" y="connsiteY40305"/>
              </a:cxn>
              <a:cxn ang="0">
                <a:pos x="connsiteX40306" y="connsiteY40306"/>
              </a:cxn>
              <a:cxn ang="0">
                <a:pos x="connsiteX40307" y="connsiteY40307"/>
              </a:cxn>
              <a:cxn ang="0">
                <a:pos x="connsiteX40308" y="connsiteY40308"/>
              </a:cxn>
              <a:cxn ang="0">
                <a:pos x="connsiteX40309" y="connsiteY40309"/>
              </a:cxn>
              <a:cxn ang="0">
                <a:pos x="connsiteX40310" y="connsiteY40310"/>
              </a:cxn>
              <a:cxn ang="0">
                <a:pos x="connsiteX40311" y="connsiteY40311"/>
              </a:cxn>
              <a:cxn ang="0">
                <a:pos x="connsiteX40312" y="connsiteY40312"/>
              </a:cxn>
              <a:cxn ang="0">
                <a:pos x="connsiteX40313" y="connsiteY40313"/>
              </a:cxn>
              <a:cxn ang="0">
                <a:pos x="connsiteX40314" y="connsiteY40314"/>
              </a:cxn>
              <a:cxn ang="0">
                <a:pos x="connsiteX40315" y="connsiteY40315"/>
              </a:cxn>
              <a:cxn ang="0">
                <a:pos x="connsiteX40316" y="connsiteY40316"/>
              </a:cxn>
              <a:cxn ang="0">
                <a:pos x="connsiteX40317" y="connsiteY40317"/>
              </a:cxn>
              <a:cxn ang="0">
                <a:pos x="connsiteX40318" y="connsiteY40318"/>
              </a:cxn>
              <a:cxn ang="0">
                <a:pos x="connsiteX40319" y="connsiteY40319"/>
              </a:cxn>
              <a:cxn ang="0">
                <a:pos x="connsiteX40320" y="connsiteY40320"/>
              </a:cxn>
              <a:cxn ang="0">
                <a:pos x="connsiteX40321" y="connsiteY40321"/>
              </a:cxn>
              <a:cxn ang="0">
                <a:pos x="connsiteX40322" y="connsiteY40322"/>
              </a:cxn>
              <a:cxn ang="0">
                <a:pos x="connsiteX40323" y="connsiteY40323"/>
              </a:cxn>
              <a:cxn ang="0">
                <a:pos x="connsiteX40324" y="connsiteY40324"/>
              </a:cxn>
              <a:cxn ang="0">
                <a:pos x="connsiteX40325" y="connsiteY40325"/>
              </a:cxn>
              <a:cxn ang="0">
                <a:pos x="connsiteX40326" y="connsiteY40326"/>
              </a:cxn>
              <a:cxn ang="0">
                <a:pos x="connsiteX40327" y="connsiteY40327"/>
              </a:cxn>
              <a:cxn ang="0">
                <a:pos x="connsiteX40328" y="connsiteY40328"/>
              </a:cxn>
              <a:cxn ang="0">
                <a:pos x="connsiteX40329" y="connsiteY40329"/>
              </a:cxn>
              <a:cxn ang="0">
                <a:pos x="connsiteX40330" y="connsiteY40330"/>
              </a:cxn>
              <a:cxn ang="0">
                <a:pos x="connsiteX40331" y="connsiteY40331"/>
              </a:cxn>
              <a:cxn ang="0">
                <a:pos x="connsiteX40332" y="connsiteY40332"/>
              </a:cxn>
              <a:cxn ang="0">
                <a:pos x="connsiteX40333" y="connsiteY40333"/>
              </a:cxn>
              <a:cxn ang="0">
                <a:pos x="connsiteX40334" y="connsiteY40334"/>
              </a:cxn>
              <a:cxn ang="0">
                <a:pos x="connsiteX40335" y="connsiteY40335"/>
              </a:cxn>
              <a:cxn ang="0">
                <a:pos x="connsiteX40336" y="connsiteY40336"/>
              </a:cxn>
              <a:cxn ang="0">
                <a:pos x="connsiteX40337" y="connsiteY40337"/>
              </a:cxn>
              <a:cxn ang="0">
                <a:pos x="connsiteX40338" y="connsiteY40338"/>
              </a:cxn>
              <a:cxn ang="0">
                <a:pos x="connsiteX40339" y="connsiteY40339"/>
              </a:cxn>
              <a:cxn ang="0">
                <a:pos x="connsiteX40340" y="connsiteY40340"/>
              </a:cxn>
              <a:cxn ang="0">
                <a:pos x="connsiteX40341" y="connsiteY40341"/>
              </a:cxn>
              <a:cxn ang="0">
                <a:pos x="connsiteX40342" y="connsiteY40342"/>
              </a:cxn>
              <a:cxn ang="0">
                <a:pos x="connsiteX40343" y="connsiteY40343"/>
              </a:cxn>
              <a:cxn ang="0">
                <a:pos x="connsiteX40344" y="connsiteY40344"/>
              </a:cxn>
              <a:cxn ang="0">
                <a:pos x="connsiteX40345" y="connsiteY40345"/>
              </a:cxn>
              <a:cxn ang="0">
                <a:pos x="connsiteX40346" y="connsiteY40346"/>
              </a:cxn>
              <a:cxn ang="0">
                <a:pos x="connsiteX40347" y="connsiteY40347"/>
              </a:cxn>
              <a:cxn ang="0">
                <a:pos x="connsiteX40348" y="connsiteY40348"/>
              </a:cxn>
              <a:cxn ang="0">
                <a:pos x="connsiteX40349" y="connsiteY40349"/>
              </a:cxn>
              <a:cxn ang="0">
                <a:pos x="connsiteX40350" y="connsiteY40350"/>
              </a:cxn>
              <a:cxn ang="0">
                <a:pos x="connsiteX40351" y="connsiteY40351"/>
              </a:cxn>
              <a:cxn ang="0">
                <a:pos x="connsiteX40352" y="connsiteY40352"/>
              </a:cxn>
              <a:cxn ang="0">
                <a:pos x="connsiteX40353" y="connsiteY40353"/>
              </a:cxn>
              <a:cxn ang="0">
                <a:pos x="connsiteX40354" y="connsiteY40354"/>
              </a:cxn>
              <a:cxn ang="0">
                <a:pos x="connsiteX40355" y="connsiteY40355"/>
              </a:cxn>
              <a:cxn ang="0">
                <a:pos x="connsiteX40356" y="connsiteY40356"/>
              </a:cxn>
              <a:cxn ang="0">
                <a:pos x="connsiteX40357" y="connsiteY40357"/>
              </a:cxn>
              <a:cxn ang="0">
                <a:pos x="connsiteX40358" y="connsiteY40358"/>
              </a:cxn>
              <a:cxn ang="0">
                <a:pos x="connsiteX40359" y="connsiteY40359"/>
              </a:cxn>
              <a:cxn ang="0">
                <a:pos x="connsiteX40360" y="connsiteY40360"/>
              </a:cxn>
              <a:cxn ang="0">
                <a:pos x="connsiteX40361" y="connsiteY40361"/>
              </a:cxn>
              <a:cxn ang="0">
                <a:pos x="connsiteX40362" y="connsiteY40362"/>
              </a:cxn>
              <a:cxn ang="0">
                <a:pos x="connsiteX40363" y="connsiteY40363"/>
              </a:cxn>
              <a:cxn ang="0">
                <a:pos x="connsiteX40364" y="connsiteY40364"/>
              </a:cxn>
              <a:cxn ang="0">
                <a:pos x="connsiteX40365" y="connsiteY40365"/>
              </a:cxn>
              <a:cxn ang="0">
                <a:pos x="connsiteX40366" y="connsiteY40366"/>
              </a:cxn>
              <a:cxn ang="0">
                <a:pos x="connsiteX40367" y="connsiteY40367"/>
              </a:cxn>
              <a:cxn ang="0">
                <a:pos x="connsiteX40368" y="connsiteY40368"/>
              </a:cxn>
              <a:cxn ang="0">
                <a:pos x="connsiteX40369" y="connsiteY40369"/>
              </a:cxn>
              <a:cxn ang="0">
                <a:pos x="connsiteX40370" y="connsiteY40370"/>
              </a:cxn>
              <a:cxn ang="0">
                <a:pos x="connsiteX40371" y="connsiteY40371"/>
              </a:cxn>
              <a:cxn ang="0">
                <a:pos x="connsiteX40372" y="connsiteY40372"/>
              </a:cxn>
              <a:cxn ang="0">
                <a:pos x="connsiteX40373" y="connsiteY40373"/>
              </a:cxn>
              <a:cxn ang="0">
                <a:pos x="connsiteX40374" y="connsiteY40374"/>
              </a:cxn>
              <a:cxn ang="0">
                <a:pos x="connsiteX40375" y="connsiteY40375"/>
              </a:cxn>
              <a:cxn ang="0">
                <a:pos x="connsiteX40376" y="connsiteY40376"/>
              </a:cxn>
              <a:cxn ang="0">
                <a:pos x="connsiteX40377" y="connsiteY40377"/>
              </a:cxn>
              <a:cxn ang="0">
                <a:pos x="connsiteX40378" y="connsiteY40378"/>
              </a:cxn>
              <a:cxn ang="0">
                <a:pos x="connsiteX40379" y="connsiteY40379"/>
              </a:cxn>
              <a:cxn ang="0">
                <a:pos x="connsiteX40380" y="connsiteY40380"/>
              </a:cxn>
              <a:cxn ang="0">
                <a:pos x="connsiteX40381" y="connsiteY40381"/>
              </a:cxn>
              <a:cxn ang="0">
                <a:pos x="connsiteX40382" y="connsiteY40382"/>
              </a:cxn>
              <a:cxn ang="0">
                <a:pos x="connsiteX40383" y="connsiteY40383"/>
              </a:cxn>
              <a:cxn ang="0">
                <a:pos x="connsiteX40384" y="connsiteY40384"/>
              </a:cxn>
              <a:cxn ang="0">
                <a:pos x="connsiteX40385" y="connsiteY40385"/>
              </a:cxn>
              <a:cxn ang="0">
                <a:pos x="connsiteX40386" y="connsiteY40386"/>
              </a:cxn>
              <a:cxn ang="0">
                <a:pos x="connsiteX40387" y="connsiteY40387"/>
              </a:cxn>
              <a:cxn ang="0">
                <a:pos x="connsiteX40388" y="connsiteY40388"/>
              </a:cxn>
              <a:cxn ang="0">
                <a:pos x="connsiteX40389" y="connsiteY40389"/>
              </a:cxn>
              <a:cxn ang="0">
                <a:pos x="connsiteX40390" y="connsiteY40390"/>
              </a:cxn>
              <a:cxn ang="0">
                <a:pos x="connsiteX40391" y="connsiteY40391"/>
              </a:cxn>
              <a:cxn ang="0">
                <a:pos x="connsiteX40392" y="connsiteY40392"/>
              </a:cxn>
              <a:cxn ang="0">
                <a:pos x="connsiteX40393" y="connsiteY40393"/>
              </a:cxn>
              <a:cxn ang="0">
                <a:pos x="connsiteX40394" y="connsiteY40394"/>
              </a:cxn>
              <a:cxn ang="0">
                <a:pos x="connsiteX40395" y="connsiteY40395"/>
              </a:cxn>
              <a:cxn ang="0">
                <a:pos x="connsiteX40396" y="connsiteY40396"/>
              </a:cxn>
              <a:cxn ang="0">
                <a:pos x="connsiteX40397" y="connsiteY40397"/>
              </a:cxn>
              <a:cxn ang="0">
                <a:pos x="connsiteX40398" y="connsiteY40398"/>
              </a:cxn>
              <a:cxn ang="0">
                <a:pos x="connsiteX40399" y="connsiteY40399"/>
              </a:cxn>
              <a:cxn ang="0">
                <a:pos x="connsiteX40400" y="connsiteY40400"/>
              </a:cxn>
              <a:cxn ang="0">
                <a:pos x="connsiteX40401" y="connsiteY40401"/>
              </a:cxn>
              <a:cxn ang="0">
                <a:pos x="connsiteX40402" y="connsiteY40402"/>
              </a:cxn>
              <a:cxn ang="0">
                <a:pos x="connsiteX40403" y="connsiteY40403"/>
              </a:cxn>
              <a:cxn ang="0">
                <a:pos x="connsiteX40404" y="connsiteY40404"/>
              </a:cxn>
              <a:cxn ang="0">
                <a:pos x="connsiteX40405" y="connsiteY40405"/>
              </a:cxn>
              <a:cxn ang="0">
                <a:pos x="connsiteX40406" y="connsiteY40406"/>
              </a:cxn>
              <a:cxn ang="0">
                <a:pos x="connsiteX40407" y="connsiteY40407"/>
              </a:cxn>
              <a:cxn ang="0">
                <a:pos x="connsiteX40408" y="connsiteY40408"/>
              </a:cxn>
              <a:cxn ang="0">
                <a:pos x="connsiteX40409" y="connsiteY40409"/>
              </a:cxn>
              <a:cxn ang="0">
                <a:pos x="connsiteX40410" y="connsiteY40410"/>
              </a:cxn>
              <a:cxn ang="0">
                <a:pos x="connsiteX40411" y="connsiteY40411"/>
              </a:cxn>
              <a:cxn ang="0">
                <a:pos x="connsiteX40412" y="connsiteY40412"/>
              </a:cxn>
              <a:cxn ang="0">
                <a:pos x="connsiteX40413" y="connsiteY40413"/>
              </a:cxn>
              <a:cxn ang="0">
                <a:pos x="connsiteX40414" y="connsiteY40414"/>
              </a:cxn>
              <a:cxn ang="0">
                <a:pos x="connsiteX40415" y="connsiteY40415"/>
              </a:cxn>
              <a:cxn ang="0">
                <a:pos x="connsiteX40416" y="connsiteY40416"/>
              </a:cxn>
              <a:cxn ang="0">
                <a:pos x="connsiteX40417" y="connsiteY40417"/>
              </a:cxn>
              <a:cxn ang="0">
                <a:pos x="connsiteX40418" y="connsiteY40418"/>
              </a:cxn>
              <a:cxn ang="0">
                <a:pos x="connsiteX40419" y="connsiteY40419"/>
              </a:cxn>
              <a:cxn ang="0">
                <a:pos x="connsiteX40420" y="connsiteY40420"/>
              </a:cxn>
              <a:cxn ang="0">
                <a:pos x="connsiteX40421" y="connsiteY40421"/>
              </a:cxn>
              <a:cxn ang="0">
                <a:pos x="connsiteX40422" y="connsiteY40422"/>
              </a:cxn>
              <a:cxn ang="0">
                <a:pos x="connsiteX40423" y="connsiteY40423"/>
              </a:cxn>
              <a:cxn ang="0">
                <a:pos x="connsiteX40424" y="connsiteY40424"/>
              </a:cxn>
              <a:cxn ang="0">
                <a:pos x="connsiteX40425" y="connsiteY40425"/>
              </a:cxn>
              <a:cxn ang="0">
                <a:pos x="connsiteX40426" y="connsiteY40426"/>
              </a:cxn>
              <a:cxn ang="0">
                <a:pos x="connsiteX40427" y="connsiteY40427"/>
              </a:cxn>
              <a:cxn ang="0">
                <a:pos x="connsiteX40428" y="connsiteY40428"/>
              </a:cxn>
              <a:cxn ang="0">
                <a:pos x="connsiteX40429" y="connsiteY40429"/>
              </a:cxn>
              <a:cxn ang="0">
                <a:pos x="connsiteX40430" y="connsiteY40430"/>
              </a:cxn>
              <a:cxn ang="0">
                <a:pos x="connsiteX40431" y="connsiteY40431"/>
              </a:cxn>
              <a:cxn ang="0">
                <a:pos x="connsiteX40432" y="connsiteY40432"/>
              </a:cxn>
              <a:cxn ang="0">
                <a:pos x="connsiteX40433" y="connsiteY40433"/>
              </a:cxn>
              <a:cxn ang="0">
                <a:pos x="connsiteX40434" y="connsiteY40434"/>
              </a:cxn>
              <a:cxn ang="0">
                <a:pos x="connsiteX40435" y="connsiteY40435"/>
              </a:cxn>
              <a:cxn ang="0">
                <a:pos x="connsiteX40436" y="connsiteY40436"/>
              </a:cxn>
              <a:cxn ang="0">
                <a:pos x="connsiteX40437" y="connsiteY40437"/>
              </a:cxn>
              <a:cxn ang="0">
                <a:pos x="connsiteX40438" y="connsiteY40438"/>
              </a:cxn>
              <a:cxn ang="0">
                <a:pos x="connsiteX40439" y="connsiteY40439"/>
              </a:cxn>
              <a:cxn ang="0">
                <a:pos x="connsiteX40440" y="connsiteY40440"/>
              </a:cxn>
              <a:cxn ang="0">
                <a:pos x="connsiteX40441" y="connsiteY40441"/>
              </a:cxn>
              <a:cxn ang="0">
                <a:pos x="connsiteX40442" y="connsiteY40442"/>
              </a:cxn>
              <a:cxn ang="0">
                <a:pos x="connsiteX40443" y="connsiteY40443"/>
              </a:cxn>
              <a:cxn ang="0">
                <a:pos x="connsiteX40444" y="connsiteY40444"/>
              </a:cxn>
              <a:cxn ang="0">
                <a:pos x="connsiteX40445" y="connsiteY40445"/>
              </a:cxn>
              <a:cxn ang="0">
                <a:pos x="connsiteX40446" y="connsiteY40446"/>
              </a:cxn>
              <a:cxn ang="0">
                <a:pos x="connsiteX40447" y="connsiteY40447"/>
              </a:cxn>
              <a:cxn ang="0">
                <a:pos x="connsiteX40448" y="connsiteY40448"/>
              </a:cxn>
              <a:cxn ang="0">
                <a:pos x="connsiteX40449" y="connsiteY40449"/>
              </a:cxn>
              <a:cxn ang="0">
                <a:pos x="connsiteX40450" y="connsiteY40450"/>
              </a:cxn>
              <a:cxn ang="0">
                <a:pos x="connsiteX40451" y="connsiteY40451"/>
              </a:cxn>
              <a:cxn ang="0">
                <a:pos x="connsiteX40452" y="connsiteY40452"/>
              </a:cxn>
              <a:cxn ang="0">
                <a:pos x="connsiteX40453" y="connsiteY40453"/>
              </a:cxn>
              <a:cxn ang="0">
                <a:pos x="connsiteX40454" y="connsiteY40454"/>
              </a:cxn>
              <a:cxn ang="0">
                <a:pos x="connsiteX40455" y="connsiteY40455"/>
              </a:cxn>
              <a:cxn ang="0">
                <a:pos x="connsiteX40456" y="connsiteY40456"/>
              </a:cxn>
              <a:cxn ang="0">
                <a:pos x="connsiteX40457" y="connsiteY40457"/>
              </a:cxn>
              <a:cxn ang="0">
                <a:pos x="connsiteX40458" y="connsiteY40458"/>
              </a:cxn>
              <a:cxn ang="0">
                <a:pos x="connsiteX40459" y="connsiteY40459"/>
              </a:cxn>
              <a:cxn ang="0">
                <a:pos x="connsiteX40460" y="connsiteY40460"/>
              </a:cxn>
              <a:cxn ang="0">
                <a:pos x="connsiteX40461" y="connsiteY40461"/>
              </a:cxn>
              <a:cxn ang="0">
                <a:pos x="connsiteX40462" y="connsiteY40462"/>
              </a:cxn>
              <a:cxn ang="0">
                <a:pos x="connsiteX40463" y="connsiteY40463"/>
              </a:cxn>
              <a:cxn ang="0">
                <a:pos x="connsiteX40464" y="connsiteY40464"/>
              </a:cxn>
              <a:cxn ang="0">
                <a:pos x="connsiteX40465" y="connsiteY40465"/>
              </a:cxn>
              <a:cxn ang="0">
                <a:pos x="connsiteX40466" y="connsiteY40466"/>
              </a:cxn>
              <a:cxn ang="0">
                <a:pos x="connsiteX40467" y="connsiteY40467"/>
              </a:cxn>
              <a:cxn ang="0">
                <a:pos x="connsiteX40468" y="connsiteY40468"/>
              </a:cxn>
              <a:cxn ang="0">
                <a:pos x="connsiteX40469" y="connsiteY40469"/>
              </a:cxn>
              <a:cxn ang="0">
                <a:pos x="connsiteX40470" y="connsiteY40470"/>
              </a:cxn>
              <a:cxn ang="0">
                <a:pos x="connsiteX40471" y="connsiteY40471"/>
              </a:cxn>
              <a:cxn ang="0">
                <a:pos x="connsiteX40472" y="connsiteY40472"/>
              </a:cxn>
              <a:cxn ang="0">
                <a:pos x="connsiteX40473" y="connsiteY40473"/>
              </a:cxn>
              <a:cxn ang="0">
                <a:pos x="connsiteX40474" y="connsiteY40474"/>
              </a:cxn>
              <a:cxn ang="0">
                <a:pos x="connsiteX40475" y="connsiteY40475"/>
              </a:cxn>
              <a:cxn ang="0">
                <a:pos x="connsiteX40476" y="connsiteY40476"/>
              </a:cxn>
              <a:cxn ang="0">
                <a:pos x="connsiteX40477" y="connsiteY40477"/>
              </a:cxn>
              <a:cxn ang="0">
                <a:pos x="connsiteX40478" y="connsiteY40478"/>
              </a:cxn>
              <a:cxn ang="0">
                <a:pos x="connsiteX40479" y="connsiteY40479"/>
              </a:cxn>
              <a:cxn ang="0">
                <a:pos x="connsiteX40480" y="connsiteY40480"/>
              </a:cxn>
              <a:cxn ang="0">
                <a:pos x="connsiteX40481" y="connsiteY40481"/>
              </a:cxn>
              <a:cxn ang="0">
                <a:pos x="connsiteX40482" y="connsiteY40482"/>
              </a:cxn>
              <a:cxn ang="0">
                <a:pos x="connsiteX40483" y="connsiteY40483"/>
              </a:cxn>
              <a:cxn ang="0">
                <a:pos x="connsiteX40484" y="connsiteY40484"/>
              </a:cxn>
              <a:cxn ang="0">
                <a:pos x="connsiteX40485" y="connsiteY40485"/>
              </a:cxn>
              <a:cxn ang="0">
                <a:pos x="connsiteX40486" y="connsiteY40486"/>
              </a:cxn>
              <a:cxn ang="0">
                <a:pos x="connsiteX40487" y="connsiteY40487"/>
              </a:cxn>
              <a:cxn ang="0">
                <a:pos x="connsiteX40488" y="connsiteY40488"/>
              </a:cxn>
              <a:cxn ang="0">
                <a:pos x="connsiteX40489" y="connsiteY40489"/>
              </a:cxn>
              <a:cxn ang="0">
                <a:pos x="connsiteX40490" y="connsiteY40490"/>
              </a:cxn>
              <a:cxn ang="0">
                <a:pos x="connsiteX40491" y="connsiteY40491"/>
              </a:cxn>
              <a:cxn ang="0">
                <a:pos x="connsiteX40492" y="connsiteY40492"/>
              </a:cxn>
              <a:cxn ang="0">
                <a:pos x="connsiteX40493" y="connsiteY40493"/>
              </a:cxn>
              <a:cxn ang="0">
                <a:pos x="connsiteX40494" y="connsiteY40494"/>
              </a:cxn>
              <a:cxn ang="0">
                <a:pos x="connsiteX40495" y="connsiteY40495"/>
              </a:cxn>
              <a:cxn ang="0">
                <a:pos x="connsiteX40496" y="connsiteY40496"/>
              </a:cxn>
              <a:cxn ang="0">
                <a:pos x="connsiteX40497" y="connsiteY40497"/>
              </a:cxn>
              <a:cxn ang="0">
                <a:pos x="connsiteX40498" y="connsiteY40498"/>
              </a:cxn>
              <a:cxn ang="0">
                <a:pos x="connsiteX40499" y="connsiteY40499"/>
              </a:cxn>
              <a:cxn ang="0">
                <a:pos x="connsiteX40500" y="connsiteY40500"/>
              </a:cxn>
              <a:cxn ang="0">
                <a:pos x="connsiteX40501" y="connsiteY40501"/>
              </a:cxn>
              <a:cxn ang="0">
                <a:pos x="connsiteX40502" y="connsiteY40502"/>
              </a:cxn>
              <a:cxn ang="0">
                <a:pos x="connsiteX40503" y="connsiteY40503"/>
              </a:cxn>
              <a:cxn ang="0">
                <a:pos x="connsiteX40504" y="connsiteY40504"/>
              </a:cxn>
              <a:cxn ang="0">
                <a:pos x="connsiteX40505" y="connsiteY40505"/>
              </a:cxn>
              <a:cxn ang="0">
                <a:pos x="connsiteX40506" y="connsiteY40506"/>
              </a:cxn>
              <a:cxn ang="0">
                <a:pos x="connsiteX40507" y="connsiteY40507"/>
              </a:cxn>
              <a:cxn ang="0">
                <a:pos x="connsiteX40508" y="connsiteY40508"/>
              </a:cxn>
              <a:cxn ang="0">
                <a:pos x="connsiteX40509" y="connsiteY40509"/>
              </a:cxn>
              <a:cxn ang="0">
                <a:pos x="connsiteX40510" y="connsiteY40510"/>
              </a:cxn>
              <a:cxn ang="0">
                <a:pos x="connsiteX40511" y="connsiteY40511"/>
              </a:cxn>
              <a:cxn ang="0">
                <a:pos x="connsiteX40512" y="connsiteY40512"/>
              </a:cxn>
              <a:cxn ang="0">
                <a:pos x="connsiteX40513" y="connsiteY40513"/>
              </a:cxn>
              <a:cxn ang="0">
                <a:pos x="connsiteX40514" y="connsiteY40514"/>
              </a:cxn>
              <a:cxn ang="0">
                <a:pos x="connsiteX40515" y="connsiteY40515"/>
              </a:cxn>
              <a:cxn ang="0">
                <a:pos x="connsiteX40516" y="connsiteY40516"/>
              </a:cxn>
              <a:cxn ang="0">
                <a:pos x="connsiteX40517" y="connsiteY40517"/>
              </a:cxn>
              <a:cxn ang="0">
                <a:pos x="connsiteX40518" y="connsiteY40518"/>
              </a:cxn>
              <a:cxn ang="0">
                <a:pos x="connsiteX40519" y="connsiteY40519"/>
              </a:cxn>
              <a:cxn ang="0">
                <a:pos x="connsiteX40520" y="connsiteY40520"/>
              </a:cxn>
              <a:cxn ang="0">
                <a:pos x="connsiteX40521" y="connsiteY40521"/>
              </a:cxn>
              <a:cxn ang="0">
                <a:pos x="connsiteX40522" y="connsiteY40522"/>
              </a:cxn>
              <a:cxn ang="0">
                <a:pos x="connsiteX40523" y="connsiteY40523"/>
              </a:cxn>
              <a:cxn ang="0">
                <a:pos x="connsiteX40524" y="connsiteY40524"/>
              </a:cxn>
              <a:cxn ang="0">
                <a:pos x="connsiteX40525" y="connsiteY40525"/>
              </a:cxn>
              <a:cxn ang="0">
                <a:pos x="connsiteX40526" y="connsiteY40526"/>
              </a:cxn>
              <a:cxn ang="0">
                <a:pos x="connsiteX40527" y="connsiteY40527"/>
              </a:cxn>
              <a:cxn ang="0">
                <a:pos x="connsiteX40528" y="connsiteY40528"/>
              </a:cxn>
              <a:cxn ang="0">
                <a:pos x="connsiteX40529" y="connsiteY40529"/>
              </a:cxn>
              <a:cxn ang="0">
                <a:pos x="connsiteX40530" y="connsiteY40530"/>
              </a:cxn>
              <a:cxn ang="0">
                <a:pos x="connsiteX40531" y="connsiteY40531"/>
              </a:cxn>
              <a:cxn ang="0">
                <a:pos x="connsiteX40532" y="connsiteY40532"/>
              </a:cxn>
              <a:cxn ang="0">
                <a:pos x="connsiteX40533" y="connsiteY40533"/>
              </a:cxn>
              <a:cxn ang="0">
                <a:pos x="connsiteX40534" y="connsiteY40534"/>
              </a:cxn>
              <a:cxn ang="0">
                <a:pos x="connsiteX40535" y="connsiteY40535"/>
              </a:cxn>
              <a:cxn ang="0">
                <a:pos x="connsiteX40536" y="connsiteY40536"/>
              </a:cxn>
              <a:cxn ang="0">
                <a:pos x="connsiteX40537" y="connsiteY40537"/>
              </a:cxn>
              <a:cxn ang="0">
                <a:pos x="connsiteX40538" y="connsiteY40538"/>
              </a:cxn>
              <a:cxn ang="0">
                <a:pos x="connsiteX40539" y="connsiteY40539"/>
              </a:cxn>
              <a:cxn ang="0">
                <a:pos x="connsiteX40540" y="connsiteY40540"/>
              </a:cxn>
              <a:cxn ang="0">
                <a:pos x="connsiteX40541" y="connsiteY40541"/>
              </a:cxn>
              <a:cxn ang="0">
                <a:pos x="connsiteX40542" y="connsiteY40542"/>
              </a:cxn>
              <a:cxn ang="0">
                <a:pos x="connsiteX40543" y="connsiteY40543"/>
              </a:cxn>
              <a:cxn ang="0">
                <a:pos x="connsiteX40544" y="connsiteY40544"/>
              </a:cxn>
              <a:cxn ang="0">
                <a:pos x="connsiteX40545" y="connsiteY40545"/>
              </a:cxn>
              <a:cxn ang="0">
                <a:pos x="connsiteX40546" y="connsiteY40546"/>
              </a:cxn>
              <a:cxn ang="0">
                <a:pos x="connsiteX40547" y="connsiteY40547"/>
              </a:cxn>
              <a:cxn ang="0">
                <a:pos x="connsiteX40548" y="connsiteY40548"/>
              </a:cxn>
              <a:cxn ang="0">
                <a:pos x="connsiteX40549" y="connsiteY40549"/>
              </a:cxn>
              <a:cxn ang="0">
                <a:pos x="connsiteX40550" y="connsiteY40550"/>
              </a:cxn>
              <a:cxn ang="0">
                <a:pos x="connsiteX40551" y="connsiteY40551"/>
              </a:cxn>
              <a:cxn ang="0">
                <a:pos x="connsiteX40552" y="connsiteY40552"/>
              </a:cxn>
              <a:cxn ang="0">
                <a:pos x="connsiteX40553" y="connsiteY40553"/>
              </a:cxn>
              <a:cxn ang="0">
                <a:pos x="connsiteX40554" y="connsiteY40554"/>
              </a:cxn>
              <a:cxn ang="0">
                <a:pos x="connsiteX40555" y="connsiteY40555"/>
              </a:cxn>
              <a:cxn ang="0">
                <a:pos x="connsiteX40556" y="connsiteY40556"/>
              </a:cxn>
              <a:cxn ang="0">
                <a:pos x="connsiteX40557" y="connsiteY40557"/>
              </a:cxn>
              <a:cxn ang="0">
                <a:pos x="connsiteX40558" y="connsiteY40558"/>
              </a:cxn>
              <a:cxn ang="0">
                <a:pos x="connsiteX40559" y="connsiteY40559"/>
              </a:cxn>
              <a:cxn ang="0">
                <a:pos x="connsiteX40560" y="connsiteY40560"/>
              </a:cxn>
              <a:cxn ang="0">
                <a:pos x="connsiteX40561" y="connsiteY40561"/>
              </a:cxn>
              <a:cxn ang="0">
                <a:pos x="connsiteX40562" y="connsiteY40562"/>
              </a:cxn>
              <a:cxn ang="0">
                <a:pos x="connsiteX40563" y="connsiteY40563"/>
              </a:cxn>
              <a:cxn ang="0">
                <a:pos x="connsiteX40564" y="connsiteY40564"/>
              </a:cxn>
              <a:cxn ang="0">
                <a:pos x="connsiteX40565" y="connsiteY40565"/>
              </a:cxn>
              <a:cxn ang="0">
                <a:pos x="connsiteX40566" y="connsiteY40566"/>
              </a:cxn>
              <a:cxn ang="0">
                <a:pos x="connsiteX40567" y="connsiteY40567"/>
              </a:cxn>
              <a:cxn ang="0">
                <a:pos x="connsiteX40568" y="connsiteY40568"/>
              </a:cxn>
              <a:cxn ang="0">
                <a:pos x="connsiteX40569" y="connsiteY40569"/>
              </a:cxn>
              <a:cxn ang="0">
                <a:pos x="connsiteX40570" y="connsiteY40570"/>
              </a:cxn>
              <a:cxn ang="0">
                <a:pos x="connsiteX40571" y="connsiteY40571"/>
              </a:cxn>
              <a:cxn ang="0">
                <a:pos x="connsiteX40572" y="connsiteY40572"/>
              </a:cxn>
              <a:cxn ang="0">
                <a:pos x="connsiteX40573" y="connsiteY40573"/>
              </a:cxn>
              <a:cxn ang="0">
                <a:pos x="connsiteX40574" y="connsiteY40574"/>
              </a:cxn>
              <a:cxn ang="0">
                <a:pos x="connsiteX40575" y="connsiteY40575"/>
              </a:cxn>
              <a:cxn ang="0">
                <a:pos x="connsiteX40576" y="connsiteY40576"/>
              </a:cxn>
              <a:cxn ang="0">
                <a:pos x="connsiteX40577" y="connsiteY40577"/>
              </a:cxn>
              <a:cxn ang="0">
                <a:pos x="connsiteX40578" y="connsiteY40578"/>
              </a:cxn>
              <a:cxn ang="0">
                <a:pos x="connsiteX40579" y="connsiteY40579"/>
              </a:cxn>
              <a:cxn ang="0">
                <a:pos x="connsiteX40580" y="connsiteY40580"/>
              </a:cxn>
              <a:cxn ang="0">
                <a:pos x="connsiteX40581" y="connsiteY40581"/>
              </a:cxn>
              <a:cxn ang="0">
                <a:pos x="connsiteX40582" y="connsiteY40582"/>
              </a:cxn>
              <a:cxn ang="0">
                <a:pos x="connsiteX40583" y="connsiteY40583"/>
              </a:cxn>
              <a:cxn ang="0">
                <a:pos x="connsiteX40584" y="connsiteY40584"/>
              </a:cxn>
              <a:cxn ang="0">
                <a:pos x="connsiteX40585" y="connsiteY40585"/>
              </a:cxn>
              <a:cxn ang="0">
                <a:pos x="connsiteX40586" y="connsiteY40586"/>
              </a:cxn>
              <a:cxn ang="0">
                <a:pos x="connsiteX40587" y="connsiteY40587"/>
              </a:cxn>
              <a:cxn ang="0">
                <a:pos x="connsiteX40588" y="connsiteY40588"/>
              </a:cxn>
              <a:cxn ang="0">
                <a:pos x="connsiteX40589" y="connsiteY40589"/>
              </a:cxn>
              <a:cxn ang="0">
                <a:pos x="connsiteX40590" y="connsiteY40590"/>
              </a:cxn>
              <a:cxn ang="0">
                <a:pos x="connsiteX40591" y="connsiteY40591"/>
              </a:cxn>
              <a:cxn ang="0">
                <a:pos x="connsiteX40592" y="connsiteY40592"/>
              </a:cxn>
              <a:cxn ang="0">
                <a:pos x="connsiteX40593" y="connsiteY40593"/>
              </a:cxn>
              <a:cxn ang="0">
                <a:pos x="connsiteX40594" y="connsiteY40594"/>
              </a:cxn>
              <a:cxn ang="0">
                <a:pos x="connsiteX40595" y="connsiteY40595"/>
              </a:cxn>
              <a:cxn ang="0">
                <a:pos x="connsiteX40596" y="connsiteY40596"/>
              </a:cxn>
              <a:cxn ang="0">
                <a:pos x="connsiteX40597" y="connsiteY40597"/>
              </a:cxn>
              <a:cxn ang="0">
                <a:pos x="connsiteX40598" y="connsiteY40598"/>
              </a:cxn>
              <a:cxn ang="0">
                <a:pos x="connsiteX40599" y="connsiteY40599"/>
              </a:cxn>
              <a:cxn ang="0">
                <a:pos x="connsiteX40600" y="connsiteY40600"/>
              </a:cxn>
              <a:cxn ang="0">
                <a:pos x="connsiteX40601" y="connsiteY40601"/>
              </a:cxn>
              <a:cxn ang="0">
                <a:pos x="connsiteX40602" y="connsiteY40602"/>
              </a:cxn>
              <a:cxn ang="0">
                <a:pos x="connsiteX40603" y="connsiteY40603"/>
              </a:cxn>
              <a:cxn ang="0">
                <a:pos x="connsiteX40604" y="connsiteY40604"/>
              </a:cxn>
              <a:cxn ang="0">
                <a:pos x="connsiteX40605" y="connsiteY40605"/>
              </a:cxn>
              <a:cxn ang="0">
                <a:pos x="connsiteX40606" y="connsiteY40606"/>
              </a:cxn>
              <a:cxn ang="0">
                <a:pos x="connsiteX40607" y="connsiteY40607"/>
              </a:cxn>
              <a:cxn ang="0">
                <a:pos x="connsiteX40608" y="connsiteY40608"/>
              </a:cxn>
              <a:cxn ang="0">
                <a:pos x="connsiteX40609" y="connsiteY40609"/>
              </a:cxn>
              <a:cxn ang="0">
                <a:pos x="connsiteX40610" y="connsiteY40610"/>
              </a:cxn>
              <a:cxn ang="0">
                <a:pos x="connsiteX40611" y="connsiteY40611"/>
              </a:cxn>
              <a:cxn ang="0">
                <a:pos x="connsiteX40612" y="connsiteY40612"/>
              </a:cxn>
              <a:cxn ang="0">
                <a:pos x="connsiteX40613" y="connsiteY40613"/>
              </a:cxn>
              <a:cxn ang="0">
                <a:pos x="connsiteX40614" y="connsiteY40614"/>
              </a:cxn>
              <a:cxn ang="0">
                <a:pos x="connsiteX40615" y="connsiteY40615"/>
              </a:cxn>
              <a:cxn ang="0">
                <a:pos x="connsiteX40616" y="connsiteY40616"/>
              </a:cxn>
              <a:cxn ang="0">
                <a:pos x="connsiteX40617" y="connsiteY40617"/>
              </a:cxn>
              <a:cxn ang="0">
                <a:pos x="connsiteX40618" y="connsiteY40618"/>
              </a:cxn>
              <a:cxn ang="0">
                <a:pos x="connsiteX40619" y="connsiteY40619"/>
              </a:cxn>
              <a:cxn ang="0">
                <a:pos x="connsiteX40620" y="connsiteY40620"/>
              </a:cxn>
              <a:cxn ang="0">
                <a:pos x="connsiteX40621" y="connsiteY40621"/>
              </a:cxn>
              <a:cxn ang="0">
                <a:pos x="connsiteX40622" y="connsiteY40622"/>
              </a:cxn>
              <a:cxn ang="0">
                <a:pos x="connsiteX40623" y="connsiteY40623"/>
              </a:cxn>
              <a:cxn ang="0">
                <a:pos x="connsiteX40624" y="connsiteY40624"/>
              </a:cxn>
              <a:cxn ang="0">
                <a:pos x="connsiteX40625" y="connsiteY40625"/>
              </a:cxn>
              <a:cxn ang="0">
                <a:pos x="connsiteX40626" y="connsiteY40626"/>
              </a:cxn>
              <a:cxn ang="0">
                <a:pos x="connsiteX40627" y="connsiteY40627"/>
              </a:cxn>
              <a:cxn ang="0">
                <a:pos x="connsiteX40628" y="connsiteY40628"/>
              </a:cxn>
              <a:cxn ang="0">
                <a:pos x="connsiteX40629" y="connsiteY40629"/>
              </a:cxn>
              <a:cxn ang="0">
                <a:pos x="connsiteX40630" y="connsiteY40630"/>
              </a:cxn>
              <a:cxn ang="0">
                <a:pos x="connsiteX40631" y="connsiteY40631"/>
              </a:cxn>
              <a:cxn ang="0">
                <a:pos x="connsiteX40632" y="connsiteY40632"/>
              </a:cxn>
              <a:cxn ang="0">
                <a:pos x="connsiteX40633" y="connsiteY40633"/>
              </a:cxn>
              <a:cxn ang="0">
                <a:pos x="connsiteX40634" y="connsiteY40634"/>
              </a:cxn>
              <a:cxn ang="0">
                <a:pos x="connsiteX40635" y="connsiteY40635"/>
              </a:cxn>
              <a:cxn ang="0">
                <a:pos x="connsiteX40636" y="connsiteY40636"/>
              </a:cxn>
              <a:cxn ang="0">
                <a:pos x="connsiteX40637" y="connsiteY40637"/>
              </a:cxn>
              <a:cxn ang="0">
                <a:pos x="connsiteX40638" y="connsiteY40638"/>
              </a:cxn>
              <a:cxn ang="0">
                <a:pos x="connsiteX40639" y="connsiteY40639"/>
              </a:cxn>
              <a:cxn ang="0">
                <a:pos x="connsiteX40640" y="connsiteY40640"/>
              </a:cxn>
              <a:cxn ang="0">
                <a:pos x="connsiteX40641" y="connsiteY40641"/>
              </a:cxn>
              <a:cxn ang="0">
                <a:pos x="connsiteX40642" y="connsiteY40642"/>
              </a:cxn>
              <a:cxn ang="0">
                <a:pos x="connsiteX40643" y="connsiteY40643"/>
              </a:cxn>
              <a:cxn ang="0">
                <a:pos x="connsiteX40644" y="connsiteY40644"/>
              </a:cxn>
              <a:cxn ang="0">
                <a:pos x="connsiteX40645" y="connsiteY40645"/>
              </a:cxn>
              <a:cxn ang="0">
                <a:pos x="connsiteX40646" y="connsiteY40646"/>
              </a:cxn>
              <a:cxn ang="0">
                <a:pos x="connsiteX40647" y="connsiteY40647"/>
              </a:cxn>
              <a:cxn ang="0">
                <a:pos x="connsiteX40648" y="connsiteY40648"/>
              </a:cxn>
              <a:cxn ang="0">
                <a:pos x="connsiteX40649" y="connsiteY40649"/>
              </a:cxn>
              <a:cxn ang="0">
                <a:pos x="connsiteX40650" y="connsiteY40650"/>
              </a:cxn>
              <a:cxn ang="0">
                <a:pos x="connsiteX40651" y="connsiteY40651"/>
              </a:cxn>
              <a:cxn ang="0">
                <a:pos x="connsiteX40652" y="connsiteY40652"/>
              </a:cxn>
              <a:cxn ang="0">
                <a:pos x="connsiteX40653" y="connsiteY40653"/>
              </a:cxn>
              <a:cxn ang="0">
                <a:pos x="connsiteX40654" y="connsiteY40654"/>
              </a:cxn>
              <a:cxn ang="0">
                <a:pos x="connsiteX40655" y="connsiteY40655"/>
              </a:cxn>
              <a:cxn ang="0">
                <a:pos x="connsiteX40656" y="connsiteY40656"/>
              </a:cxn>
              <a:cxn ang="0">
                <a:pos x="connsiteX40657" y="connsiteY40657"/>
              </a:cxn>
              <a:cxn ang="0">
                <a:pos x="connsiteX40658" y="connsiteY40658"/>
              </a:cxn>
              <a:cxn ang="0">
                <a:pos x="connsiteX40659" y="connsiteY40659"/>
              </a:cxn>
              <a:cxn ang="0">
                <a:pos x="connsiteX40660" y="connsiteY40660"/>
              </a:cxn>
              <a:cxn ang="0">
                <a:pos x="connsiteX40661" y="connsiteY40661"/>
              </a:cxn>
              <a:cxn ang="0">
                <a:pos x="connsiteX40662" y="connsiteY40662"/>
              </a:cxn>
              <a:cxn ang="0">
                <a:pos x="connsiteX40663" y="connsiteY40663"/>
              </a:cxn>
              <a:cxn ang="0">
                <a:pos x="connsiteX40664" y="connsiteY40664"/>
              </a:cxn>
              <a:cxn ang="0">
                <a:pos x="connsiteX40665" y="connsiteY40665"/>
              </a:cxn>
              <a:cxn ang="0">
                <a:pos x="connsiteX40666" y="connsiteY40666"/>
              </a:cxn>
              <a:cxn ang="0">
                <a:pos x="connsiteX40667" y="connsiteY40667"/>
              </a:cxn>
              <a:cxn ang="0">
                <a:pos x="connsiteX40668" y="connsiteY40668"/>
              </a:cxn>
              <a:cxn ang="0">
                <a:pos x="connsiteX40669" y="connsiteY40669"/>
              </a:cxn>
              <a:cxn ang="0">
                <a:pos x="connsiteX40670" y="connsiteY40670"/>
              </a:cxn>
              <a:cxn ang="0">
                <a:pos x="connsiteX40671" y="connsiteY40671"/>
              </a:cxn>
              <a:cxn ang="0">
                <a:pos x="connsiteX40672" y="connsiteY40672"/>
              </a:cxn>
              <a:cxn ang="0">
                <a:pos x="connsiteX40673" y="connsiteY40673"/>
              </a:cxn>
              <a:cxn ang="0">
                <a:pos x="connsiteX40674" y="connsiteY40674"/>
              </a:cxn>
              <a:cxn ang="0">
                <a:pos x="connsiteX40675" y="connsiteY40675"/>
              </a:cxn>
              <a:cxn ang="0">
                <a:pos x="connsiteX40676" y="connsiteY40676"/>
              </a:cxn>
              <a:cxn ang="0">
                <a:pos x="connsiteX40677" y="connsiteY40677"/>
              </a:cxn>
              <a:cxn ang="0">
                <a:pos x="connsiteX40678" y="connsiteY40678"/>
              </a:cxn>
              <a:cxn ang="0">
                <a:pos x="connsiteX40679" y="connsiteY40679"/>
              </a:cxn>
              <a:cxn ang="0">
                <a:pos x="connsiteX40680" y="connsiteY40680"/>
              </a:cxn>
              <a:cxn ang="0">
                <a:pos x="connsiteX40681" y="connsiteY40681"/>
              </a:cxn>
              <a:cxn ang="0">
                <a:pos x="connsiteX40682" y="connsiteY40682"/>
              </a:cxn>
              <a:cxn ang="0">
                <a:pos x="connsiteX40683" y="connsiteY40683"/>
              </a:cxn>
              <a:cxn ang="0">
                <a:pos x="connsiteX40684" y="connsiteY40684"/>
              </a:cxn>
              <a:cxn ang="0">
                <a:pos x="connsiteX40685" y="connsiteY40685"/>
              </a:cxn>
              <a:cxn ang="0">
                <a:pos x="connsiteX40686" y="connsiteY40686"/>
              </a:cxn>
              <a:cxn ang="0">
                <a:pos x="connsiteX40687" y="connsiteY40687"/>
              </a:cxn>
              <a:cxn ang="0">
                <a:pos x="connsiteX40688" y="connsiteY40688"/>
              </a:cxn>
              <a:cxn ang="0">
                <a:pos x="connsiteX40689" y="connsiteY40689"/>
              </a:cxn>
              <a:cxn ang="0">
                <a:pos x="connsiteX40690" y="connsiteY40690"/>
              </a:cxn>
              <a:cxn ang="0">
                <a:pos x="connsiteX40691" y="connsiteY40691"/>
              </a:cxn>
              <a:cxn ang="0">
                <a:pos x="connsiteX40692" y="connsiteY40692"/>
              </a:cxn>
              <a:cxn ang="0">
                <a:pos x="connsiteX40693" y="connsiteY40693"/>
              </a:cxn>
              <a:cxn ang="0">
                <a:pos x="connsiteX40694" y="connsiteY40694"/>
              </a:cxn>
              <a:cxn ang="0">
                <a:pos x="connsiteX40695" y="connsiteY40695"/>
              </a:cxn>
              <a:cxn ang="0">
                <a:pos x="connsiteX40696" y="connsiteY40696"/>
              </a:cxn>
              <a:cxn ang="0">
                <a:pos x="connsiteX40697" y="connsiteY40697"/>
              </a:cxn>
              <a:cxn ang="0">
                <a:pos x="connsiteX40698" y="connsiteY40698"/>
              </a:cxn>
              <a:cxn ang="0">
                <a:pos x="connsiteX40699" y="connsiteY40699"/>
              </a:cxn>
              <a:cxn ang="0">
                <a:pos x="connsiteX40700" y="connsiteY40700"/>
              </a:cxn>
              <a:cxn ang="0">
                <a:pos x="connsiteX40701" y="connsiteY40701"/>
              </a:cxn>
              <a:cxn ang="0">
                <a:pos x="connsiteX40702" y="connsiteY40702"/>
              </a:cxn>
              <a:cxn ang="0">
                <a:pos x="connsiteX40703" y="connsiteY40703"/>
              </a:cxn>
              <a:cxn ang="0">
                <a:pos x="connsiteX40704" y="connsiteY40704"/>
              </a:cxn>
              <a:cxn ang="0">
                <a:pos x="connsiteX40705" y="connsiteY40705"/>
              </a:cxn>
              <a:cxn ang="0">
                <a:pos x="connsiteX40706" y="connsiteY40706"/>
              </a:cxn>
              <a:cxn ang="0">
                <a:pos x="connsiteX40707" y="connsiteY40707"/>
              </a:cxn>
              <a:cxn ang="0">
                <a:pos x="connsiteX40708" y="connsiteY40708"/>
              </a:cxn>
              <a:cxn ang="0">
                <a:pos x="connsiteX40709" y="connsiteY40709"/>
              </a:cxn>
              <a:cxn ang="0">
                <a:pos x="connsiteX40710" y="connsiteY40710"/>
              </a:cxn>
              <a:cxn ang="0">
                <a:pos x="connsiteX40711" y="connsiteY40711"/>
              </a:cxn>
              <a:cxn ang="0">
                <a:pos x="connsiteX40712" y="connsiteY40712"/>
              </a:cxn>
              <a:cxn ang="0">
                <a:pos x="connsiteX40713" y="connsiteY40713"/>
              </a:cxn>
              <a:cxn ang="0">
                <a:pos x="connsiteX40714" y="connsiteY40714"/>
              </a:cxn>
              <a:cxn ang="0">
                <a:pos x="connsiteX40715" y="connsiteY40715"/>
              </a:cxn>
              <a:cxn ang="0">
                <a:pos x="connsiteX40716" y="connsiteY40716"/>
              </a:cxn>
              <a:cxn ang="0">
                <a:pos x="connsiteX40717" y="connsiteY40717"/>
              </a:cxn>
              <a:cxn ang="0">
                <a:pos x="connsiteX40718" y="connsiteY40718"/>
              </a:cxn>
              <a:cxn ang="0">
                <a:pos x="connsiteX40719" y="connsiteY40719"/>
              </a:cxn>
              <a:cxn ang="0">
                <a:pos x="connsiteX40720" y="connsiteY40720"/>
              </a:cxn>
              <a:cxn ang="0">
                <a:pos x="connsiteX40721" y="connsiteY40721"/>
              </a:cxn>
              <a:cxn ang="0">
                <a:pos x="connsiteX40722" y="connsiteY40722"/>
              </a:cxn>
              <a:cxn ang="0">
                <a:pos x="connsiteX40723" y="connsiteY40723"/>
              </a:cxn>
              <a:cxn ang="0">
                <a:pos x="connsiteX40724" y="connsiteY40724"/>
              </a:cxn>
              <a:cxn ang="0">
                <a:pos x="connsiteX40725" y="connsiteY40725"/>
              </a:cxn>
              <a:cxn ang="0">
                <a:pos x="connsiteX40726" y="connsiteY40726"/>
              </a:cxn>
              <a:cxn ang="0">
                <a:pos x="connsiteX40727" y="connsiteY40727"/>
              </a:cxn>
              <a:cxn ang="0">
                <a:pos x="connsiteX40728" y="connsiteY40728"/>
              </a:cxn>
              <a:cxn ang="0">
                <a:pos x="connsiteX40729" y="connsiteY40729"/>
              </a:cxn>
              <a:cxn ang="0">
                <a:pos x="connsiteX40730" y="connsiteY40730"/>
              </a:cxn>
              <a:cxn ang="0">
                <a:pos x="connsiteX40731" y="connsiteY40731"/>
              </a:cxn>
              <a:cxn ang="0">
                <a:pos x="connsiteX40732" y="connsiteY40732"/>
              </a:cxn>
              <a:cxn ang="0">
                <a:pos x="connsiteX40733" y="connsiteY40733"/>
              </a:cxn>
              <a:cxn ang="0">
                <a:pos x="connsiteX40734" y="connsiteY40734"/>
              </a:cxn>
              <a:cxn ang="0">
                <a:pos x="connsiteX40735" y="connsiteY40735"/>
              </a:cxn>
              <a:cxn ang="0">
                <a:pos x="connsiteX40736" y="connsiteY40736"/>
              </a:cxn>
              <a:cxn ang="0">
                <a:pos x="connsiteX40737" y="connsiteY40737"/>
              </a:cxn>
              <a:cxn ang="0">
                <a:pos x="connsiteX40738" y="connsiteY40738"/>
              </a:cxn>
              <a:cxn ang="0">
                <a:pos x="connsiteX40739" y="connsiteY40739"/>
              </a:cxn>
              <a:cxn ang="0">
                <a:pos x="connsiteX40740" y="connsiteY40740"/>
              </a:cxn>
              <a:cxn ang="0">
                <a:pos x="connsiteX40741" y="connsiteY40741"/>
              </a:cxn>
              <a:cxn ang="0">
                <a:pos x="connsiteX40742" y="connsiteY40742"/>
              </a:cxn>
              <a:cxn ang="0">
                <a:pos x="connsiteX40743" y="connsiteY40743"/>
              </a:cxn>
              <a:cxn ang="0">
                <a:pos x="connsiteX40744" y="connsiteY40744"/>
              </a:cxn>
              <a:cxn ang="0">
                <a:pos x="connsiteX40745" y="connsiteY40745"/>
              </a:cxn>
              <a:cxn ang="0">
                <a:pos x="connsiteX40746" y="connsiteY40746"/>
              </a:cxn>
              <a:cxn ang="0">
                <a:pos x="connsiteX40747" y="connsiteY40747"/>
              </a:cxn>
              <a:cxn ang="0">
                <a:pos x="connsiteX40748" y="connsiteY40748"/>
              </a:cxn>
              <a:cxn ang="0">
                <a:pos x="connsiteX40749" y="connsiteY40749"/>
              </a:cxn>
              <a:cxn ang="0">
                <a:pos x="connsiteX40750" y="connsiteY40750"/>
              </a:cxn>
              <a:cxn ang="0">
                <a:pos x="connsiteX40751" y="connsiteY40751"/>
              </a:cxn>
              <a:cxn ang="0">
                <a:pos x="connsiteX40752" y="connsiteY40752"/>
              </a:cxn>
              <a:cxn ang="0">
                <a:pos x="connsiteX40753" y="connsiteY40753"/>
              </a:cxn>
              <a:cxn ang="0">
                <a:pos x="connsiteX40754" y="connsiteY40754"/>
              </a:cxn>
              <a:cxn ang="0">
                <a:pos x="connsiteX40755" y="connsiteY40755"/>
              </a:cxn>
              <a:cxn ang="0">
                <a:pos x="connsiteX40756" y="connsiteY40756"/>
              </a:cxn>
              <a:cxn ang="0">
                <a:pos x="connsiteX40757" y="connsiteY40757"/>
              </a:cxn>
              <a:cxn ang="0">
                <a:pos x="connsiteX40758" y="connsiteY40758"/>
              </a:cxn>
              <a:cxn ang="0">
                <a:pos x="connsiteX40759" y="connsiteY40759"/>
              </a:cxn>
              <a:cxn ang="0">
                <a:pos x="connsiteX40760" y="connsiteY40760"/>
              </a:cxn>
              <a:cxn ang="0">
                <a:pos x="connsiteX40761" y="connsiteY40761"/>
              </a:cxn>
              <a:cxn ang="0">
                <a:pos x="connsiteX40762" y="connsiteY40762"/>
              </a:cxn>
              <a:cxn ang="0">
                <a:pos x="connsiteX40763" y="connsiteY40763"/>
              </a:cxn>
              <a:cxn ang="0">
                <a:pos x="connsiteX40764" y="connsiteY40764"/>
              </a:cxn>
              <a:cxn ang="0">
                <a:pos x="connsiteX40765" y="connsiteY40765"/>
              </a:cxn>
              <a:cxn ang="0">
                <a:pos x="connsiteX40766" y="connsiteY40766"/>
              </a:cxn>
              <a:cxn ang="0">
                <a:pos x="connsiteX40767" y="connsiteY40767"/>
              </a:cxn>
              <a:cxn ang="0">
                <a:pos x="connsiteX40768" y="connsiteY40768"/>
              </a:cxn>
              <a:cxn ang="0">
                <a:pos x="connsiteX40769" y="connsiteY40769"/>
              </a:cxn>
              <a:cxn ang="0">
                <a:pos x="connsiteX40770" y="connsiteY40770"/>
              </a:cxn>
              <a:cxn ang="0">
                <a:pos x="connsiteX40771" y="connsiteY40771"/>
              </a:cxn>
              <a:cxn ang="0">
                <a:pos x="connsiteX40772" y="connsiteY40772"/>
              </a:cxn>
              <a:cxn ang="0">
                <a:pos x="connsiteX40773" y="connsiteY40773"/>
              </a:cxn>
              <a:cxn ang="0">
                <a:pos x="connsiteX40774" y="connsiteY40774"/>
              </a:cxn>
              <a:cxn ang="0">
                <a:pos x="connsiteX40775" y="connsiteY40775"/>
              </a:cxn>
              <a:cxn ang="0">
                <a:pos x="connsiteX40776" y="connsiteY40776"/>
              </a:cxn>
              <a:cxn ang="0">
                <a:pos x="connsiteX40777" y="connsiteY40777"/>
              </a:cxn>
              <a:cxn ang="0">
                <a:pos x="connsiteX40778" y="connsiteY40778"/>
              </a:cxn>
              <a:cxn ang="0">
                <a:pos x="connsiteX40779" y="connsiteY40779"/>
              </a:cxn>
              <a:cxn ang="0">
                <a:pos x="connsiteX40780" y="connsiteY40780"/>
              </a:cxn>
              <a:cxn ang="0">
                <a:pos x="connsiteX40781" y="connsiteY40781"/>
              </a:cxn>
              <a:cxn ang="0">
                <a:pos x="connsiteX40782" y="connsiteY40782"/>
              </a:cxn>
              <a:cxn ang="0">
                <a:pos x="connsiteX40783" y="connsiteY40783"/>
              </a:cxn>
              <a:cxn ang="0">
                <a:pos x="connsiteX40784" y="connsiteY40784"/>
              </a:cxn>
              <a:cxn ang="0">
                <a:pos x="connsiteX40785" y="connsiteY40785"/>
              </a:cxn>
              <a:cxn ang="0">
                <a:pos x="connsiteX40786" y="connsiteY40786"/>
              </a:cxn>
              <a:cxn ang="0">
                <a:pos x="connsiteX40787" y="connsiteY40787"/>
              </a:cxn>
              <a:cxn ang="0">
                <a:pos x="connsiteX40788" y="connsiteY40788"/>
              </a:cxn>
              <a:cxn ang="0">
                <a:pos x="connsiteX40789" y="connsiteY40789"/>
              </a:cxn>
              <a:cxn ang="0">
                <a:pos x="connsiteX40790" y="connsiteY40790"/>
              </a:cxn>
              <a:cxn ang="0">
                <a:pos x="connsiteX40791" y="connsiteY40791"/>
              </a:cxn>
              <a:cxn ang="0">
                <a:pos x="connsiteX40792" y="connsiteY40792"/>
              </a:cxn>
              <a:cxn ang="0">
                <a:pos x="connsiteX40793" y="connsiteY40793"/>
              </a:cxn>
              <a:cxn ang="0">
                <a:pos x="connsiteX40794" y="connsiteY40794"/>
              </a:cxn>
              <a:cxn ang="0">
                <a:pos x="connsiteX40795" y="connsiteY40795"/>
              </a:cxn>
              <a:cxn ang="0">
                <a:pos x="connsiteX40796" y="connsiteY40796"/>
              </a:cxn>
              <a:cxn ang="0">
                <a:pos x="connsiteX40797" y="connsiteY40797"/>
              </a:cxn>
              <a:cxn ang="0">
                <a:pos x="connsiteX40798" y="connsiteY40798"/>
              </a:cxn>
              <a:cxn ang="0">
                <a:pos x="connsiteX40799" y="connsiteY40799"/>
              </a:cxn>
              <a:cxn ang="0">
                <a:pos x="connsiteX40800" y="connsiteY40800"/>
              </a:cxn>
              <a:cxn ang="0">
                <a:pos x="connsiteX40801" y="connsiteY40801"/>
              </a:cxn>
              <a:cxn ang="0">
                <a:pos x="connsiteX40802" y="connsiteY40802"/>
              </a:cxn>
              <a:cxn ang="0">
                <a:pos x="connsiteX40803" y="connsiteY40803"/>
              </a:cxn>
              <a:cxn ang="0">
                <a:pos x="connsiteX40804" y="connsiteY40804"/>
              </a:cxn>
              <a:cxn ang="0">
                <a:pos x="connsiteX40805" y="connsiteY40805"/>
              </a:cxn>
              <a:cxn ang="0">
                <a:pos x="connsiteX40806" y="connsiteY40806"/>
              </a:cxn>
              <a:cxn ang="0">
                <a:pos x="connsiteX40807" y="connsiteY40807"/>
              </a:cxn>
              <a:cxn ang="0">
                <a:pos x="connsiteX40808" y="connsiteY40808"/>
              </a:cxn>
              <a:cxn ang="0">
                <a:pos x="connsiteX40809" y="connsiteY40809"/>
              </a:cxn>
              <a:cxn ang="0">
                <a:pos x="connsiteX40810" y="connsiteY40810"/>
              </a:cxn>
              <a:cxn ang="0">
                <a:pos x="connsiteX40811" y="connsiteY40811"/>
              </a:cxn>
              <a:cxn ang="0">
                <a:pos x="connsiteX40812" y="connsiteY40812"/>
              </a:cxn>
              <a:cxn ang="0">
                <a:pos x="connsiteX40813" y="connsiteY40813"/>
              </a:cxn>
              <a:cxn ang="0">
                <a:pos x="connsiteX40814" y="connsiteY40814"/>
              </a:cxn>
              <a:cxn ang="0">
                <a:pos x="connsiteX40815" y="connsiteY40815"/>
              </a:cxn>
              <a:cxn ang="0">
                <a:pos x="connsiteX40816" y="connsiteY40816"/>
              </a:cxn>
              <a:cxn ang="0">
                <a:pos x="connsiteX40817" y="connsiteY40817"/>
              </a:cxn>
              <a:cxn ang="0">
                <a:pos x="connsiteX40818" y="connsiteY40818"/>
              </a:cxn>
              <a:cxn ang="0">
                <a:pos x="connsiteX40819" y="connsiteY40819"/>
              </a:cxn>
              <a:cxn ang="0">
                <a:pos x="connsiteX40820" y="connsiteY40820"/>
              </a:cxn>
              <a:cxn ang="0">
                <a:pos x="connsiteX40821" y="connsiteY40821"/>
              </a:cxn>
              <a:cxn ang="0">
                <a:pos x="connsiteX40822" y="connsiteY40822"/>
              </a:cxn>
              <a:cxn ang="0">
                <a:pos x="connsiteX40823" y="connsiteY40823"/>
              </a:cxn>
              <a:cxn ang="0">
                <a:pos x="connsiteX40824" y="connsiteY40824"/>
              </a:cxn>
              <a:cxn ang="0">
                <a:pos x="connsiteX40825" y="connsiteY40825"/>
              </a:cxn>
              <a:cxn ang="0">
                <a:pos x="connsiteX40826" y="connsiteY40826"/>
              </a:cxn>
              <a:cxn ang="0">
                <a:pos x="connsiteX40827" y="connsiteY40827"/>
              </a:cxn>
              <a:cxn ang="0">
                <a:pos x="connsiteX40828" y="connsiteY40828"/>
              </a:cxn>
              <a:cxn ang="0">
                <a:pos x="connsiteX40829" y="connsiteY40829"/>
              </a:cxn>
              <a:cxn ang="0">
                <a:pos x="connsiteX40830" y="connsiteY40830"/>
              </a:cxn>
              <a:cxn ang="0">
                <a:pos x="connsiteX40831" y="connsiteY40831"/>
              </a:cxn>
              <a:cxn ang="0">
                <a:pos x="connsiteX40832" y="connsiteY40832"/>
              </a:cxn>
              <a:cxn ang="0">
                <a:pos x="connsiteX40833" y="connsiteY40833"/>
              </a:cxn>
              <a:cxn ang="0">
                <a:pos x="connsiteX40834" y="connsiteY40834"/>
              </a:cxn>
              <a:cxn ang="0">
                <a:pos x="connsiteX40835" y="connsiteY40835"/>
              </a:cxn>
              <a:cxn ang="0">
                <a:pos x="connsiteX40836" y="connsiteY40836"/>
              </a:cxn>
              <a:cxn ang="0">
                <a:pos x="connsiteX40837" y="connsiteY40837"/>
              </a:cxn>
              <a:cxn ang="0">
                <a:pos x="connsiteX40838" y="connsiteY40838"/>
              </a:cxn>
              <a:cxn ang="0">
                <a:pos x="connsiteX40839" y="connsiteY40839"/>
              </a:cxn>
              <a:cxn ang="0">
                <a:pos x="connsiteX40840" y="connsiteY40840"/>
              </a:cxn>
              <a:cxn ang="0">
                <a:pos x="connsiteX40841" y="connsiteY40841"/>
              </a:cxn>
              <a:cxn ang="0">
                <a:pos x="connsiteX40842" y="connsiteY40842"/>
              </a:cxn>
              <a:cxn ang="0">
                <a:pos x="connsiteX40843" y="connsiteY40843"/>
              </a:cxn>
              <a:cxn ang="0">
                <a:pos x="connsiteX40844" y="connsiteY40844"/>
              </a:cxn>
              <a:cxn ang="0">
                <a:pos x="connsiteX40845" y="connsiteY40845"/>
              </a:cxn>
              <a:cxn ang="0">
                <a:pos x="connsiteX40846" y="connsiteY40846"/>
              </a:cxn>
              <a:cxn ang="0">
                <a:pos x="connsiteX40847" y="connsiteY40847"/>
              </a:cxn>
              <a:cxn ang="0">
                <a:pos x="connsiteX40848" y="connsiteY40848"/>
              </a:cxn>
              <a:cxn ang="0">
                <a:pos x="connsiteX40849" y="connsiteY40849"/>
              </a:cxn>
              <a:cxn ang="0">
                <a:pos x="connsiteX40850" y="connsiteY40850"/>
              </a:cxn>
              <a:cxn ang="0">
                <a:pos x="connsiteX40851" y="connsiteY40851"/>
              </a:cxn>
              <a:cxn ang="0">
                <a:pos x="connsiteX40852" y="connsiteY40852"/>
              </a:cxn>
              <a:cxn ang="0">
                <a:pos x="connsiteX40853" y="connsiteY40853"/>
              </a:cxn>
              <a:cxn ang="0">
                <a:pos x="connsiteX40854" y="connsiteY40854"/>
              </a:cxn>
              <a:cxn ang="0">
                <a:pos x="connsiteX40855" y="connsiteY40855"/>
              </a:cxn>
              <a:cxn ang="0">
                <a:pos x="connsiteX40856" y="connsiteY40856"/>
              </a:cxn>
              <a:cxn ang="0">
                <a:pos x="connsiteX40857" y="connsiteY40857"/>
              </a:cxn>
              <a:cxn ang="0">
                <a:pos x="connsiteX40858" y="connsiteY40858"/>
              </a:cxn>
              <a:cxn ang="0">
                <a:pos x="connsiteX40859" y="connsiteY40859"/>
              </a:cxn>
              <a:cxn ang="0">
                <a:pos x="connsiteX40860" y="connsiteY40860"/>
              </a:cxn>
              <a:cxn ang="0">
                <a:pos x="connsiteX40861" y="connsiteY40861"/>
              </a:cxn>
              <a:cxn ang="0">
                <a:pos x="connsiteX40862" y="connsiteY40862"/>
              </a:cxn>
              <a:cxn ang="0">
                <a:pos x="connsiteX40863" y="connsiteY40863"/>
              </a:cxn>
              <a:cxn ang="0">
                <a:pos x="connsiteX40864" y="connsiteY40864"/>
              </a:cxn>
              <a:cxn ang="0">
                <a:pos x="connsiteX40865" y="connsiteY40865"/>
              </a:cxn>
              <a:cxn ang="0">
                <a:pos x="connsiteX40866" y="connsiteY40866"/>
              </a:cxn>
              <a:cxn ang="0">
                <a:pos x="connsiteX40867" y="connsiteY40867"/>
              </a:cxn>
              <a:cxn ang="0">
                <a:pos x="connsiteX40868" y="connsiteY40868"/>
              </a:cxn>
              <a:cxn ang="0">
                <a:pos x="connsiteX40869" y="connsiteY40869"/>
              </a:cxn>
              <a:cxn ang="0">
                <a:pos x="connsiteX40870" y="connsiteY40870"/>
              </a:cxn>
              <a:cxn ang="0">
                <a:pos x="connsiteX40871" y="connsiteY40871"/>
              </a:cxn>
              <a:cxn ang="0">
                <a:pos x="connsiteX40872" y="connsiteY40872"/>
              </a:cxn>
              <a:cxn ang="0">
                <a:pos x="connsiteX40873" y="connsiteY40873"/>
              </a:cxn>
              <a:cxn ang="0">
                <a:pos x="connsiteX40874" y="connsiteY40874"/>
              </a:cxn>
              <a:cxn ang="0">
                <a:pos x="connsiteX40875" y="connsiteY40875"/>
              </a:cxn>
              <a:cxn ang="0">
                <a:pos x="connsiteX40876" y="connsiteY40876"/>
              </a:cxn>
              <a:cxn ang="0">
                <a:pos x="connsiteX40877" y="connsiteY40877"/>
              </a:cxn>
              <a:cxn ang="0">
                <a:pos x="connsiteX40878" y="connsiteY40878"/>
              </a:cxn>
              <a:cxn ang="0">
                <a:pos x="connsiteX40879" y="connsiteY40879"/>
              </a:cxn>
              <a:cxn ang="0">
                <a:pos x="connsiteX40880" y="connsiteY40880"/>
              </a:cxn>
              <a:cxn ang="0">
                <a:pos x="connsiteX40881" y="connsiteY40881"/>
              </a:cxn>
              <a:cxn ang="0">
                <a:pos x="connsiteX40882" y="connsiteY40882"/>
              </a:cxn>
              <a:cxn ang="0">
                <a:pos x="connsiteX40883" y="connsiteY40883"/>
              </a:cxn>
              <a:cxn ang="0">
                <a:pos x="connsiteX40884" y="connsiteY40884"/>
              </a:cxn>
              <a:cxn ang="0">
                <a:pos x="connsiteX40885" y="connsiteY40885"/>
              </a:cxn>
              <a:cxn ang="0">
                <a:pos x="connsiteX40886" y="connsiteY40886"/>
              </a:cxn>
              <a:cxn ang="0">
                <a:pos x="connsiteX40887" y="connsiteY40887"/>
              </a:cxn>
              <a:cxn ang="0">
                <a:pos x="connsiteX40888" y="connsiteY40888"/>
              </a:cxn>
              <a:cxn ang="0">
                <a:pos x="connsiteX40889" y="connsiteY40889"/>
              </a:cxn>
              <a:cxn ang="0">
                <a:pos x="connsiteX40890" y="connsiteY40890"/>
              </a:cxn>
              <a:cxn ang="0">
                <a:pos x="connsiteX40891" y="connsiteY40891"/>
              </a:cxn>
              <a:cxn ang="0">
                <a:pos x="connsiteX40892" y="connsiteY40892"/>
              </a:cxn>
              <a:cxn ang="0">
                <a:pos x="connsiteX40893" y="connsiteY40893"/>
              </a:cxn>
              <a:cxn ang="0">
                <a:pos x="connsiteX40894" y="connsiteY40894"/>
              </a:cxn>
              <a:cxn ang="0">
                <a:pos x="connsiteX40895" y="connsiteY40895"/>
              </a:cxn>
              <a:cxn ang="0">
                <a:pos x="connsiteX40896" y="connsiteY40896"/>
              </a:cxn>
              <a:cxn ang="0">
                <a:pos x="connsiteX40897" y="connsiteY40897"/>
              </a:cxn>
              <a:cxn ang="0">
                <a:pos x="connsiteX40898" y="connsiteY40898"/>
              </a:cxn>
              <a:cxn ang="0">
                <a:pos x="connsiteX40899" y="connsiteY40899"/>
              </a:cxn>
              <a:cxn ang="0">
                <a:pos x="connsiteX40900" y="connsiteY40900"/>
              </a:cxn>
              <a:cxn ang="0">
                <a:pos x="connsiteX40901" y="connsiteY40901"/>
              </a:cxn>
              <a:cxn ang="0">
                <a:pos x="connsiteX40902" y="connsiteY40902"/>
              </a:cxn>
              <a:cxn ang="0">
                <a:pos x="connsiteX40903" y="connsiteY40903"/>
              </a:cxn>
              <a:cxn ang="0">
                <a:pos x="connsiteX40904" y="connsiteY40904"/>
              </a:cxn>
              <a:cxn ang="0">
                <a:pos x="connsiteX40905" y="connsiteY40905"/>
              </a:cxn>
              <a:cxn ang="0">
                <a:pos x="connsiteX40906" y="connsiteY40906"/>
              </a:cxn>
              <a:cxn ang="0">
                <a:pos x="connsiteX40907" y="connsiteY40907"/>
              </a:cxn>
              <a:cxn ang="0">
                <a:pos x="connsiteX40908" y="connsiteY40908"/>
              </a:cxn>
              <a:cxn ang="0">
                <a:pos x="connsiteX40909" y="connsiteY40909"/>
              </a:cxn>
              <a:cxn ang="0">
                <a:pos x="connsiteX40910" y="connsiteY40910"/>
              </a:cxn>
              <a:cxn ang="0">
                <a:pos x="connsiteX40911" y="connsiteY40911"/>
              </a:cxn>
              <a:cxn ang="0">
                <a:pos x="connsiteX40912" y="connsiteY40912"/>
              </a:cxn>
              <a:cxn ang="0">
                <a:pos x="connsiteX40913" y="connsiteY40913"/>
              </a:cxn>
              <a:cxn ang="0">
                <a:pos x="connsiteX40914" y="connsiteY40914"/>
              </a:cxn>
              <a:cxn ang="0">
                <a:pos x="connsiteX40915" y="connsiteY40915"/>
              </a:cxn>
              <a:cxn ang="0">
                <a:pos x="connsiteX40916" y="connsiteY40916"/>
              </a:cxn>
              <a:cxn ang="0">
                <a:pos x="connsiteX40917" y="connsiteY40917"/>
              </a:cxn>
              <a:cxn ang="0">
                <a:pos x="connsiteX40918" y="connsiteY40918"/>
              </a:cxn>
              <a:cxn ang="0">
                <a:pos x="connsiteX40919" y="connsiteY40919"/>
              </a:cxn>
              <a:cxn ang="0">
                <a:pos x="connsiteX40920" y="connsiteY40920"/>
              </a:cxn>
              <a:cxn ang="0">
                <a:pos x="connsiteX40921" y="connsiteY40921"/>
              </a:cxn>
              <a:cxn ang="0">
                <a:pos x="connsiteX40922" y="connsiteY40922"/>
              </a:cxn>
              <a:cxn ang="0">
                <a:pos x="connsiteX40923" y="connsiteY40923"/>
              </a:cxn>
              <a:cxn ang="0">
                <a:pos x="connsiteX40924" y="connsiteY40924"/>
              </a:cxn>
              <a:cxn ang="0">
                <a:pos x="connsiteX40925" y="connsiteY40925"/>
              </a:cxn>
              <a:cxn ang="0">
                <a:pos x="connsiteX40926" y="connsiteY40926"/>
              </a:cxn>
              <a:cxn ang="0">
                <a:pos x="connsiteX40927" y="connsiteY40927"/>
              </a:cxn>
              <a:cxn ang="0">
                <a:pos x="connsiteX40928" y="connsiteY40928"/>
              </a:cxn>
              <a:cxn ang="0">
                <a:pos x="connsiteX40929" y="connsiteY40929"/>
              </a:cxn>
              <a:cxn ang="0">
                <a:pos x="connsiteX40930" y="connsiteY40930"/>
              </a:cxn>
              <a:cxn ang="0">
                <a:pos x="connsiteX40931" y="connsiteY40931"/>
              </a:cxn>
              <a:cxn ang="0">
                <a:pos x="connsiteX40932" y="connsiteY40932"/>
              </a:cxn>
              <a:cxn ang="0">
                <a:pos x="connsiteX40933" y="connsiteY40933"/>
              </a:cxn>
              <a:cxn ang="0">
                <a:pos x="connsiteX40934" y="connsiteY40934"/>
              </a:cxn>
              <a:cxn ang="0">
                <a:pos x="connsiteX40935" y="connsiteY40935"/>
              </a:cxn>
              <a:cxn ang="0">
                <a:pos x="connsiteX40936" y="connsiteY40936"/>
              </a:cxn>
              <a:cxn ang="0">
                <a:pos x="connsiteX40937" y="connsiteY40937"/>
              </a:cxn>
              <a:cxn ang="0">
                <a:pos x="connsiteX40938" y="connsiteY40938"/>
              </a:cxn>
              <a:cxn ang="0">
                <a:pos x="connsiteX40939" y="connsiteY40939"/>
              </a:cxn>
              <a:cxn ang="0">
                <a:pos x="connsiteX40940" y="connsiteY40940"/>
              </a:cxn>
              <a:cxn ang="0">
                <a:pos x="connsiteX40941" y="connsiteY40941"/>
              </a:cxn>
              <a:cxn ang="0">
                <a:pos x="connsiteX40942" y="connsiteY40942"/>
              </a:cxn>
              <a:cxn ang="0">
                <a:pos x="connsiteX40943" y="connsiteY40943"/>
              </a:cxn>
              <a:cxn ang="0">
                <a:pos x="connsiteX40944" y="connsiteY40944"/>
              </a:cxn>
              <a:cxn ang="0">
                <a:pos x="connsiteX40945" y="connsiteY40945"/>
              </a:cxn>
              <a:cxn ang="0">
                <a:pos x="connsiteX40946" y="connsiteY40946"/>
              </a:cxn>
              <a:cxn ang="0">
                <a:pos x="connsiteX40947" y="connsiteY40947"/>
              </a:cxn>
              <a:cxn ang="0">
                <a:pos x="connsiteX40948" y="connsiteY40948"/>
              </a:cxn>
              <a:cxn ang="0">
                <a:pos x="connsiteX40949" y="connsiteY40949"/>
              </a:cxn>
              <a:cxn ang="0">
                <a:pos x="connsiteX40950" y="connsiteY40950"/>
              </a:cxn>
              <a:cxn ang="0">
                <a:pos x="connsiteX40951" y="connsiteY40951"/>
              </a:cxn>
              <a:cxn ang="0">
                <a:pos x="connsiteX40952" y="connsiteY40952"/>
              </a:cxn>
              <a:cxn ang="0">
                <a:pos x="connsiteX40953" y="connsiteY40953"/>
              </a:cxn>
              <a:cxn ang="0">
                <a:pos x="connsiteX40954" y="connsiteY40954"/>
              </a:cxn>
              <a:cxn ang="0">
                <a:pos x="connsiteX40955" y="connsiteY40955"/>
              </a:cxn>
              <a:cxn ang="0">
                <a:pos x="connsiteX40956" y="connsiteY40956"/>
              </a:cxn>
              <a:cxn ang="0">
                <a:pos x="connsiteX40957" y="connsiteY40957"/>
              </a:cxn>
              <a:cxn ang="0">
                <a:pos x="connsiteX40958" y="connsiteY40958"/>
              </a:cxn>
              <a:cxn ang="0">
                <a:pos x="connsiteX40959" y="connsiteY40959"/>
              </a:cxn>
              <a:cxn ang="0">
                <a:pos x="connsiteX40960" y="connsiteY40960"/>
              </a:cxn>
              <a:cxn ang="0">
                <a:pos x="connsiteX40961" y="connsiteY40961"/>
              </a:cxn>
              <a:cxn ang="0">
                <a:pos x="connsiteX40962" y="connsiteY40962"/>
              </a:cxn>
              <a:cxn ang="0">
                <a:pos x="connsiteX40963" y="connsiteY40963"/>
              </a:cxn>
              <a:cxn ang="0">
                <a:pos x="connsiteX40964" y="connsiteY40964"/>
              </a:cxn>
              <a:cxn ang="0">
                <a:pos x="connsiteX40965" y="connsiteY40965"/>
              </a:cxn>
              <a:cxn ang="0">
                <a:pos x="connsiteX40966" y="connsiteY40966"/>
              </a:cxn>
              <a:cxn ang="0">
                <a:pos x="connsiteX40967" y="connsiteY40967"/>
              </a:cxn>
              <a:cxn ang="0">
                <a:pos x="connsiteX40968" y="connsiteY40968"/>
              </a:cxn>
              <a:cxn ang="0">
                <a:pos x="connsiteX40969" y="connsiteY40969"/>
              </a:cxn>
              <a:cxn ang="0">
                <a:pos x="connsiteX40970" y="connsiteY40970"/>
              </a:cxn>
              <a:cxn ang="0">
                <a:pos x="connsiteX40971" y="connsiteY40971"/>
              </a:cxn>
              <a:cxn ang="0">
                <a:pos x="connsiteX40972" y="connsiteY40972"/>
              </a:cxn>
              <a:cxn ang="0">
                <a:pos x="connsiteX40973" y="connsiteY40973"/>
              </a:cxn>
              <a:cxn ang="0">
                <a:pos x="connsiteX40974" y="connsiteY40974"/>
              </a:cxn>
              <a:cxn ang="0">
                <a:pos x="connsiteX40975" y="connsiteY40975"/>
              </a:cxn>
              <a:cxn ang="0">
                <a:pos x="connsiteX40976" y="connsiteY40976"/>
              </a:cxn>
              <a:cxn ang="0">
                <a:pos x="connsiteX40977" y="connsiteY40977"/>
              </a:cxn>
              <a:cxn ang="0">
                <a:pos x="connsiteX40978" y="connsiteY40978"/>
              </a:cxn>
              <a:cxn ang="0">
                <a:pos x="connsiteX40979" y="connsiteY40979"/>
              </a:cxn>
              <a:cxn ang="0">
                <a:pos x="connsiteX40980" y="connsiteY40980"/>
              </a:cxn>
              <a:cxn ang="0">
                <a:pos x="connsiteX40981" y="connsiteY40981"/>
              </a:cxn>
              <a:cxn ang="0">
                <a:pos x="connsiteX40982" y="connsiteY40982"/>
              </a:cxn>
              <a:cxn ang="0">
                <a:pos x="connsiteX40983" y="connsiteY40983"/>
              </a:cxn>
              <a:cxn ang="0">
                <a:pos x="connsiteX40984" y="connsiteY40984"/>
              </a:cxn>
              <a:cxn ang="0">
                <a:pos x="connsiteX40985" y="connsiteY40985"/>
              </a:cxn>
              <a:cxn ang="0">
                <a:pos x="connsiteX40986" y="connsiteY40986"/>
              </a:cxn>
              <a:cxn ang="0">
                <a:pos x="connsiteX40987" y="connsiteY40987"/>
              </a:cxn>
              <a:cxn ang="0">
                <a:pos x="connsiteX40988" y="connsiteY40988"/>
              </a:cxn>
              <a:cxn ang="0">
                <a:pos x="connsiteX40989" y="connsiteY40989"/>
              </a:cxn>
              <a:cxn ang="0">
                <a:pos x="connsiteX40990" y="connsiteY40990"/>
              </a:cxn>
              <a:cxn ang="0">
                <a:pos x="connsiteX40991" y="connsiteY40991"/>
              </a:cxn>
              <a:cxn ang="0">
                <a:pos x="connsiteX40992" y="connsiteY40992"/>
              </a:cxn>
              <a:cxn ang="0">
                <a:pos x="connsiteX40993" y="connsiteY40993"/>
              </a:cxn>
              <a:cxn ang="0">
                <a:pos x="connsiteX40994" y="connsiteY40994"/>
              </a:cxn>
              <a:cxn ang="0">
                <a:pos x="connsiteX40995" y="connsiteY40995"/>
              </a:cxn>
              <a:cxn ang="0">
                <a:pos x="connsiteX40996" y="connsiteY40996"/>
              </a:cxn>
              <a:cxn ang="0">
                <a:pos x="connsiteX40997" y="connsiteY40997"/>
              </a:cxn>
              <a:cxn ang="0">
                <a:pos x="connsiteX40998" y="connsiteY40998"/>
              </a:cxn>
              <a:cxn ang="0">
                <a:pos x="connsiteX40999" y="connsiteY40999"/>
              </a:cxn>
              <a:cxn ang="0">
                <a:pos x="connsiteX41000" y="connsiteY41000"/>
              </a:cxn>
              <a:cxn ang="0">
                <a:pos x="connsiteX41001" y="connsiteY41001"/>
              </a:cxn>
              <a:cxn ang="0">
                <a:pos x="connsiteX41002" y="connsiteY41002"/>
              </a:cxn>
              <a:cxn ang="0">
                <a:pos x="connsiteX41003" y="connsiteY41003"/>
              </a:cxn>
              <a:cxn ang="0">
                <a:pos x="connsiteX41004" y="connsiteY41004"/>
              </a:cxn>
              <a:cxn ang="0">
                <a:pos x="connsiteX41005" y="connsiteY41005"/>
              </a:cxn>
              <a:cxn ang="0">
                <a:pos x="connsiteX41006" y="connsiteY41006"/>
              </a:cxn>
              <a:cxn ang="0">
                <a:pos x="connsiteX41007" y="connsiteY41007"/>
              </a:cxn>
              <a:cxn ang="0">
                <a:pos x="connsiteX41008" y="connsiteY41008"/>
              </a:cxn>
              <a:cxn ang="0">
                <a:pos x="connsiteX41009" y="connsiteY41009"/>
              </a:cxn>
              <a:cxn ang="0">
                <a:pos x="connsiteX41010" y="connsiteY41010"/>
              </a:cxn>
              <a:cxn ang="0">
                <a:pos x="connsiteX41011" y="connsiteY41011"/>
              </a:cxn>
              <a:cxn ang="0">
                <a:pos x="connsiteX41012" y="connsiteY41012"/>
              </a:cxn>
              <a:cxn ang="0">
                <a:pos x="connsiteX41013" y="connsiteY41013"/>
              </a:cxn>
              <a:cxn ang="0">
                <a:pos x="connsiteX41014" y="connsiteY41014"/>
              </a:cxn>
              <a:cxn ang="0">
                <a:pos x="connsiteX41015" y="connsiteY41015"/>
              </a:cxn>
              <a:cxn ang="0">
                <a:pos x="connsiteX41016" y="connsiteY41016"/>
              </a:cxn>
              <a:cxn ang="0">
                <a:pos x="connsiteX41017" y="connsiteY41017"/>
              </a:cxn>
              <a:cxn ang="0">
                <a:pos x="connsiteX41018" y="connsiteY41018"/>
              </a:cxn>
              <a:cxn ang="0">
                <a:pos x="connsiteX41019" y="connsiteY41019"/>
              </a:cxn>
              <a:cxn ang="0">
                <a:pos x="connsiteX41020" y="connsiteY41020"/>
              </a:cxn>
              <a:cxn ang="0">
                <a:pos x="connsiteX41021" y="connsiteY41021"/>
              </a:cxn>
              <a:cxn ang="0">
                <a:pos x="connsiteX41022" y="connsiteY41022"/>
              </a:cxn>
              <a:cxn ang="0">
                <a:pos x="connsiteX41023" y="connsiteY41023"/>
              </a:cxn>
              <a:cxn ang="0">
                <a:pos x="connsiteX41024" y="connsiteY41024"/>
              </a:cxn>
              <a:cxn ang="0">
                <a:pos x="connsiteX41025" y="connsiteY41025"/>
              </a:cxn>
              <a:cxn ang="0">
                <a:pos x="connsiteX41026" y="connsiteY41026"/>
              </a:cxn>
              <a:cxn ang="0">
                <a:pos x="connsiteX41027" y="connsiteY41027"/>
              </a:cxn>
              <a:cxn ang="0">
                <a:pos x="connsiteX41028" y="connsiteY41028"/>
              </a:cxn>
              <a:cxn ang="0">
                <a:pos x="connsiteX41029" y="connsiteY41029"/>
              </a:cxn>
              <a:cxn ang="0">
                <a:pos x="connsiteX41030" y="connsiteY41030"/>
              </a:cxn>
              <a:cxn ang="0">
                <a:pos x="connsiteX41031" y="connsiteY41031"/>
              </a:cxn>
              <a:cxn ang="0">
                <a:pos x="connsiteX41032" y="connsiteY41032"/>
              </a:cxn>
              <a:cxn ang="0">
                <a:pos x="connsiteX41033" y="connsiteY41033"/>
              </a:cxn>
              <a:cxn ang="0">
                <a:pos x="connsiteX41034" y="connsiteY41034"/>
              </a:cxn>
              <a:cxn ang="0">
                <a:pos x="connsiteX41035" y="connsiteY41035"/>
              </a:cxn>
              <a:cxn ang="0">
                <a:pos x="connsiteX41036" y="connsiteY41036"/>
              </a:cxn>
              <a:cxn ang="0">
                <a:pos x="connsiteX41037" y="connsiteY41037"/>
              </a:cxn>
              <a:cxn ang="0">
                <a:pos x="connsiteX41038" y="connsiteY41038"/>
              </a:cxn>
              <a:cxn ang="0">
                <a:pos x="connsiteX41039" y="connsiteY41039"/>
              </a:cxn>
              <a:cxn ang="0">
                <a:pos x="connsiteX41040" y="connsiteY41040"/>
              </a:cxn>
              <a:cxn ang="0">
                <a:pos x="connsiteX41041" y="connsiteY41041"/>
              </a:cxn>
              <a:cxn ang="0">
                <a:pos x="connsiteX41042" y="connsiteY41042"/>
              </a:cxn>
              <a:cxn ang="0">
                <a:pos x="connsiteX41043" y="connsiteY41043"/>
              </a:cxn>
              <a:cxn ang="0">
                <a:pos x="connsiteX41044" y="connsiteY41044"/>
              </a:cxn>
              <a:cxn ang="0">
                <a:pos x="connsiteX41045" y="connsiteY41045"/>
              </a:cxn>
              <a:cxn ang="0">
                <a:pos x="connsiteX41046" y="connsiteY41046"/>
              </a:cxn>
              <a:cxn ang="0">
                <a:pos x="connsiteX41047" y="connsiteY41047"/>
              </a:cxn>
              <a:cxn ang="0">
                <a:pos x="connsiteX41048" y="connsiteY41048"/>
              </a:cxn>
              <a:cxn ang="0">
                <a:pos x="connsiteX41049" y="connsiteY41049"/>
              </a:cxn>
              <a:cxn ang="0">
                <a:pos x="connsiteX41050" y="connsiteY41050"/>
              </a:cxn>
              <a:cxn ang="0">
                <a:pos x="connsiteX41051" y="connsiteY41051"/>
              </a:cxn>
              <a:cxn ang="0">
                <a:pos x="connsiteX41052" y="connsiteY41052"/>
              </a:cxn>
              <a:cxn ang="0">
                <a:pos x="connsiteX41053" y="connsiteY41053"/>
              </a:cxn>
              <a:cxn ang="0">
                <a:pos x="connsiteX41054" y="connsiteY41054"/>
              </a:cxn>
              <a:cxn ang="0">
                <a:pos x="connsiteX41055" y="connsiteY41055"/>
              </a:cxn>
              <a:cxn ang="0">
                <a:pos x="connsiteX41056" y="connsiteY41056"/>
              </a:cxn>
              <a:cxn ang="0">
                <a:pos x="connsiteX41057" y="connsiteY41057"/>
              </a:cxn>
              <a:cxn ang="0">
                <a:pos x="connsiteX41058" y="connsiteY41058"/>
              </a:cxn>
              <a:cxn ang="0">
                <a:pos x="connsiteX41059" y="connsiteY41059"/>
              </a:cxn>
              <a:cxn ang="0">
                <a:pos x="connsiteX41060" y="connsiteY41060"/>
              </a:cxn>
              <a:cxn ang="0">
                <a:pos x="connsiteX41061" y="connsiteY41061"/>
              </a:cxn>
              <a:cxn ang="0">
                <a:pos x="connsiteX41062" y="connsiteY41062"/>
              </a:cxn>
              <a:cxn ang="0">
                <a:pos x="connsiteX41063" y="connsiteY41063"/>
              </a:cxn>
              <a:cxn ang="0">
                <a:pos x="connsiteX41064" y="connsiteY41064"/>
              </a:cxn>
              <a:cxn ang="0">
                <a:pos x="connsiteX41065" y="connsiteY41065"/>
              </a:cxn>
              <a:cxn ang="0">
                <a:pos x="connsiteX41066" y="connsiteY41066"/>
              </a:cxn>
              <a:cxn ang="0">
                <a:pos x="connsiteX41067" y="connsiteY41067"/>
              </a:cxn>
              <a:cxn ang="0">
                <a:pos x="connsiteX41068" y="connsiteY41068"/>
              </a:cxn>
              <a:cxn ang="0">
                <a:pos x="connsiteX41069" y="connsiteY41069"/>
              </a:cxn>
              <a:cxn ang="0">
                <a:pos x="connsiteX41070" y="connsiteY41070"/>
              </a:cxn>
              <a:cxn ang="0">
                <a:pos x="connsiteX41071" y="connsiteY41071"/>
              </a:cxn>
              <a:cxn ang="0">
                <a:pos x="connsiteX41072" y="connsiteY41072"/>
              </a:cxn>
              <a:cxn ang="0">
                <a:pos x="connsiteX41073" y="connsiteY41073"/>
              </a:cxn>
              <a:cxn ang="0">
                <a:pos x="connsiteX41074" y="connsiteY41074"/>
              </a:cxn>
              <a:cxn ang="0">
                <a:pos x="connsiteX41075" y="connsiteY41075"/>
              </a:cxn>
              <a:cxn ang="0">
                <a:pos x="connsiteX41076" y="connsiteY41076"/>
              </a:cxn>
              <a:cxn ang="0">
                <a:pos x="connsiteX41077" y="connsiteY41077"/>
              </a:cxn>
              <a:cxn ang="0">
                <a:pos x="connsiteX41078" y="connsiteY41078"/>
              </a:cxn>
              <a:cxn ang="0">
                <a:pos x="connsiteX41079" y="connsiteY41079"/>
              </a:cxn>
              <a:cxn ang="0">
                <a:pos x="connsiteX41080" y="connsiteY41080"/>
              </a:cxn>
              <a:cxn ang="0">
                <a:pos x="connsiteX41081" y="connsiteY41081"/>
              </a:cxn>
              <a:cxn ang="0">
                <a:pos x="connsiteX41082" y="connsiteY41082"/>
              </a:cxn>
              <a:cxn ang="0">
                <a:pos x="connsiteX41083" y="connsiteY41083"/>
              </a:cxn>
              <a:cxn ang="0">
                <a:pos x="connsiteX41084" y="connsiteY41084"/>
              </a:cxn>
              <a:cxn ang="0">
                <a:pos x="connsiteX41085" y="connsiteY41085"/>
              </a:cxn>
              <a:cxn ang="0">
                <a:pos x="connsiteX41086" y="connsiteY41086"/>
              </a:cxn>
              <a:cxn ang="0">
                <a:pos x="connsiteX41087" y="connsiteY41087"/>
              </a:cxn>
              <a:cxn ang="0">
                <a:pos x="connsiteX41088" y="connsiteY41088"/>
              </a:cxn>
              <a:cxn ang="0">
                <a:pos x="connsiteX41089" y="connsiteY41089"/>
              </a:cxn>
              <a:cxn ang="0">
                <a:pos x="connsiteX41090" y="connsiteY41090"/>
              </a:cxn>
              <a:cxn ang="0">
                <a:pos x="connsiteX41091" y="connsiteY41091"/>
              </a:cxn>
              <a:cxn ang="0">
                <a:pos x="connsiteX41092" y="connsiteY41092"/>
              </a:cxn>
              <a:cxn ang="0">
                <a:pos x="connsiteX41093" y="connsiteY41093"/>
              </a:cxn>
              <a:cxn ang="0">
                <a:pos x="connsiteX41094" y="connsiteY41094"/>
              </a:cxn>
              <a:cxn ang="0">
                <a:pos x="connsiteX41095" y="connsiteY41095"/>
              </a:cxn>
              <a:cxn ang="0">
                <a:pos x="connsiteX41096" y="connsiteY41096"/>
              </a:cxn>
              <a:cxn ang="0">
                <a:pos x="connsiteX41097" y="connsiteY41097"/>
              </a:cxn>
              <a:cxn ang="0">
                <a:pos x="connsiteX41098" y="connsiteY41098"/>
              </a:cxn>
              <a:cxn ang="0">
                <a:pos x="connsiteX41099" y="connsiteY41099"/>
              </a:cxn>
              <a:cxn ang="0">
                <a:pos x="connsiteX41100" y="connsiteY41100"/>
              </a:cxn>
              <a:cxn ang="0">
                <a:pos x="connsiteX41101" y="connsiteY41101"/>
              </a:cxn>
              <a:cxn ang="0">
                <a:pos x="connsiteX41102" y="connsiteY41102"/>
              </a:cxn>
              <a:cxn ang="0">
                <a:pos x="connsiteX41103" y="connsiteY41103"/>
              </a:cxn>
              <a:cxn ang="0">
                <a:pos x="connsiteX41104" y="connsiteY41104"/>
              </a:cxn>
              <a:cxn ang="0">
                <a:pos x="connsiteX41105" y="connsiteY41105"/>
              </a:cxn>
              <a:cxn ang="0">
                <a:pos x="connsiteX41106" y="connsiteY41106"/>
              </a:cxn>
              <a:cxn ang="0">
                <a:pos x="connsiteX41107" y="connsiteY41107"/>
              </a:cxn>
              <a:cxn ang="0">
                <a:pos x="connsiteX41108" y="connsiteY41108"/>
              </a:cxn>
              <a:cxn ang="0">
                <a:pos x="connsiteX41109" y="connsiteY41109"/>
              </a:cxn>
              <a:cxn ang="0">
                <a:pos x="connsiteX41110" y="connsiteY41110"/>
              </a:cxn>
              <a:cxn ang="0">
                <a:pos x="connsiteX41111" y="connsiteY41111"/>
              </a:cxn>
              <a:cxn ang="0">
                <a:pos x="connsiteX41112" y="connsiteY41112"/>
              </a:cxn>
              <a:cxn ang="0">
                <a:pos x="connsiteX41113" y="connsiteY41113"/>
              </a:cxn>
              <a:cxn ang="0">
                <a:pos x="connsiteX41114" y="connsiteY41114"/>
              </a:cxn>
              <a:cxn ang="0">
                <a:pos x="connsiteX41115" y="connsiteY41115"/>
              </a:cxn>
              <a:cxn ang="0">
                <a:pos x="connsiteX41116" y="connsiteY41116"/>
              </a:cxn>
              <a:cxn ang="0">
                <a:pos x="connsiteX41117" y="connsiteY41117"/>
              </a:cxn>
              <a:cxn ang="0">
                <a:pos x="connsiteX41118" y="connsiteY41118"/>
              </a:cxn>
              <a:cxn ang="0">
                <a:pos x="connsiteX41119" y="connsiteY41119"/>
              </a:cxn>
              <a:cxn ang="0">
                <a:pos x="connsiteX41120" y="connsiteY41120"/>
              </a:cxn>
              <a:cxn ang="0">
                <a:pos x="connsiteX41121" y="connsiteY41121"/>
              </a:cxn>
              <a:cxn ang="0">
                <a:pos x="connsiteX41122" y="connsiteY41122"/>
              </a:cxn>
              <a:cxn ang="0">
                <a:pos x="connsiteX41123" y="connsiteY41123"/>
              </a:cxn>
              <a:cxn ang="0">
                <a:pos x="connsiteX41124" y="connsiteY41124"/>
              </a:cxn>
              <a:cxn ang="0">
                <a:pos x="connsiteX41125" y="connsiteY41125"/>
              </a:cxn>
              <a:cxn ang="0">
                <a:pos x="connsiteX41126" y="connsiteY41126"/>
              </a:cxn>
              <a:cxn ang="0">
                <a:pos x="connsiteX41127" y="connsiteY41127"/>
              </a:cxn>
              <a:cxn ang="0">
                <a:pos x="connsiteX41128" y="connsiteY41128"/>
              </a:cxn>
              <a:cxn ang="0">
                <a:pos x="connsiteX41129" y="connsiteY41129"/>
              </a:cxn>
              <a:cxn ang="0">
                <a:pos x="connsiteX41130" y="connsiteY41130"/>
              </a:cxn>
              <a:cxn ang="0">
                <a:pos x="connsiteX41131" y="connsiteY41131"/>
              </a:cxn>
              <a:cxn ang="0">
                <a:pos x="connsiteX41132" y="connsiteY41132"/>
              </a:cxn>
              <a:cxn ang="0">
                <a:pos x="connsiteX41133" y="connsiteY41133"/>
              </a:cxn>
              <a:cxn ang="0">
                <a:pos x="connsiteX41134" y="connsiteY41134"/>
              </a:cxn>
              <a:cxn ang="0">
                <a:pos x="connsiteX41135" y="connsiteY41135"/>
              </a:cxn>
              <a:cxn ang="0">
                <a:pos x="connsiteX41136" y="connsiteY41136"/>
              </a:cxn>
              <a:cxn ang="0">
                <a:pos x="connsiteX41137" y="connsiteY41137"/>
              </a:cxn>
              <a:cxn ang="0">
                <a:pos x="connsiteX41138" y="connsiteY41138"/>
              </a:cxn>
              <a:cxn ang="0">
                <a:pos x="connsiteX41139" y="connsiteY41139"/>
              </a:cxn>
              <a:cxn ang="0">
                <a:pos x="connsiteX41140" y="connsiteY41140"/>
              </a:cxn>
              <a:cxn ang="0">
                <a:pos x="connsiteX41141" y="connsiteY41141"/>
              </a:cxn>
              <a:cxn ang="0">
                <a:pos x="connsiteX41142" y="connsiteY41142"/>
              </a:cxn>
              <a:cxn ang="0">
                <a:pos x="connsiteX41143" y="connsiteY41143"/>
              </a:cxn>
              <a:cxn ang="0">
                <a:pos x="connsiteX41144" y="connsiteY41144"/>
              </a:cxn>
              <a:cxn ang="0">
                <a:pos x="connsiteX41145" y="connsiteY41145"/>
              </a:cxn>
              <a:cxn ang="0">
                <a:pos x="connsiteX41146" y="connsiteY41146"/>
              </a:cxn>
              <a:cxn ang="0">
                <a:pos x="connsiteX41147" y="connsiteY41147"/>
              </a:cxn>
              <a:cxn ang="0">
                <a:pos x="connsiteX41148" y="connsiteY41148"/>
              </a:cxn>
              <a:cxn ang="0">
                <a:pos x="connsiteX41149" y="connsiteY41149"/>
              </a:cxn>
              <a:cxn ang="0">
                <a:pos x="connsiteX41150" y="connsiteY41150"/>
              </a:cxn>
              <a:cxn ang="0">
                <a:pos x="connsiteX41151" y="connsiteY41151"/>
              </a:cxn>
              <a:cxn ang="0">
                <a:pos x="connsiteX41152" y="connsiteY41152"/>
              </a:cxn>
              <a:cxn ang="0">
                <a:pos x="connsiteX41153" y="connsiteY41153"/>
              </a:cxn>
              <a:cxn ang="0">
                <a:pos x="connsiteX41154" y="connsiteY41154"/>
              </a:cxn>
              <a:cxn ang="0">
                <a:pos x="connsiteX41155" y="connsiteY41155"/>
              </a:cxn>
              <a:cxn ang="0">
                <a:pos x="connsiteX41156" y="connsiteY41156"/>
              </a:cxn>
              <a:cxn ang="0">
                <a:pos x="connsiteX41157" y="connsiteY41157"/>
              </a:cxn>
              <a:cxn ang="0">
                <a:pos x="connsiteX41158" y="connsiteY41158"/>
              </a:cxn>
              <a:cxn ang="0">
                <a:pos x="connsiteX41159" y="connsiteY41159"/>
              </a:cxn>
              <a:cxn ang="0">
                <a:pos x="connsiteX41160" y="connsiteY41160"/>
              </a:cxn>
              <a:cxn ang="0">
                <a:pos x="connsiteX41161" y="connsiteY41161"/>
              </a:cxn>
              <a:cxn ang="0">
                <a:pos x="connsiteX41162" y="connsiteY41162"/>
              </a:cxn>
              <a:cxn ang="0">
                <a:pos x="connsiteX41163" y="connsiteY41163"/>
              </a:cxn>
              <a:cxn ang="0">
                <a:pos x="connsiteX41164" y="connsiteY41164"/>
              </a:cxn>
              <a:cxn ang="0">
                <a:pos x="connsiteX41165" y="connsiteY41165"/>
              </a:cxn>
              <a:cxn ang="0">
                <a:pos x="connsiteX41166" y="connsiteY41166"/>
              </a:cxn>
              <a:cxn ang="0">
                <a:pos x="connsiteX41167" y="connsiteY41167"/>
              </a:cxn>
              <a:cxn ang="0">
                <a:pos x="connsiteX41168" y="connsiteY41168"/>
              </a:cxn>
              <a:cxn ang="0">
                <a:pos x="connsiteX41169" y="connsiteY41169"/>
              </a:cxn>
              <a:cxn ang="0">
                <a:pos x="connsiteX41170" y="connsiteY41170"/>
              </a:cxn>
              <a:cxn ang="0">
                <a:pos x="connsiteX41171" y="connsiteY41171"/>
              </a:cxn>
              <a:cxn ang="0">
                <a:pos x="connsiteX41172" y="connsiteY41172"/>
              </a:cxn>
              <a:cxn ang="0">
                <a:pos x="connsiteX41173" y="connsiteY41173"/>
              </a:cxn>
              <a:cxn ang="0">
                <a:pos x="connsiteX41174" y="connsiteY41174"/>
              </a:cxn>
              <a:cxn ang="0">
                <a:pos x="connsiteX41175" y="connsiteY41175"/>
              </a:cxn>
              <a:cxn ang="0">
                <a:pos x="connsiteX41176" y="connsiteY41176"/>
              </a:cxn>
              <a:cxn ang="0">
                <a:pos x="connsiteX41177" y="connsiteY41177"/>
              </a:cxn>
              <a:cxn ang="0">
                <a:pos x="connsiteX41178" y="connsiteY41178"/>
              </a:cxn>
              <a:cxn ang="0">
                <a:pos x="connsiteX41179" y="connsiteY41179"/>
              </a:cxn>
              <a:cxn ang="0">
                <a:pos x="connsiteX41180" y="connsiteY41180"/>
              </a:cxn>
              <a:cxn ang="0">
                <a:pos x="connsiteX41181" y="connsiteY41181"/>
              </a:cxn>
              <a:cxn ang="0">
                <a:pos x="connsiteX41182" y="connsiteY41182"/>
              </a:cxn>
              <a:cxn ang="0">
                <a:pos x="connsiteX41183" y="connsiteY41183"/>
              </a:cxn>
              <a:cxn ang="0">
                <a:pos x="connsiteX41184" y="connsiteY41184"/>
              </a:cxn>
              <a:cxn ang="0">
                <a:pos x="connsiteX41185" y="connsiteY41185"/>
              </a:cxn>
              <a:cxn ang="0">
                <a:pos x="connsiteX41186" y="connsiteY41186"/>
              </a:cxn>
              <a:cxn ang="0">
                <a:pos x="connsiteX41187" y="connsiteY41187"/>
              </a:cxn>
              <a:cxn ang="0">
                <a:pos x="connsiteX41188" y="connsiteY41188"/>
              </a:cxn>
              <a:cxn ang="0">
                <a:pos x="connsiteX41189" y="connsiteY41189"/>
              </a:cxn>
              <a:cxn ang="0">
                <a:pos x="connsiteX41190" y="connsiteY41190"/>
              </a:cxn>
              <a:cxn ang="0">
                <a:pos x="connsiteX41191" y="connsiteY41191"/>
              </a:cxn>
              <a:cxn ang="0">
                <a:pos x="connsiteX41192" y="connsiteY41192"/>
              </a:cxn>
              <a:cxn ang="0">
                <a:pos x="connsiteX41193" y="connsiteY41193"/>
              </a:cxn>
              <a:cxn ang="0">
                <a:pos x="connsiteX41194" y="connsiteY41194"/>
              </a:cxn>
              <a:cxn ang="0">
                <a:pos x="connsiteX41195" y="connsiteY41195"/>
              </a:cxn>
              <a:cxn ang="0">
                <a:pos x="connsiteX41196" y="connsiteY41196"/>
              </a:cxn>
              <a:cxn ang="0">
                <a:pos x="connsiteX41197" y="connsiteY41197"/>
              </a:cxn>
              <a:cxn ang="0">
                <a:pos x="connsiteX41198" y="connsiteY41198"/>
              </a:cxn>
              <a:cxn ang="0">
                <a:pos x="connsiteX41199" y="connsiteY41199"/>
              </a:cxn>
              <a:cxn ang="0">
                <a:pos x="connsiteX41200" y="connsiteY41200"/>
              </a:cxn>
              <a:cxn ang="0">
                <a:pos x="connsiteX41201" y="connsiteY41201"/>
              </a:cxn>
              <a:cxn ang="0">
                <a:pos x="connsiteX41202" y="connsiteY41202"/>
              </a:cxn>
              <a:cxn ang="0">
                <a:pos x="connsiteX41203" y="connsiteY41203"/>
              </a:cxn>
              <a:cxn ang="0">
                <a:pos x="connsiteX41204" y="connsiteY41204"/>
              </a:cxn>
              <a:cxn ang="0">
                <a:pos x="connsiteX41205" y="connsiteY41205"/>
              </a:cxn>
              <a:cxn ang="0">
                <a:pos x="connsiteX41206" y="connsiteY41206"/>
              </a:cxn>
              <a:cxn ang="0">
                <a:pos x="connsiteX41207" y="connsiteY41207"/>
              </a:cxn>
              <a:cxn ang="0">
                <a:pos x="connsiteX41208" y="connsiteY41208"/>
              </a:cxn>
              <a:cxn ang="0">
                <a:pos x="connsiteX41209" y="connsiteY41209"/>
              </a:cxn>
              <a:cxn ang="0">
                <a:pos x="connsiteX41210" y="connsiteY41210"/>
              </a:cxn>
              <a:cxn ang="0">
                <a:pos x="connsiteX41211" y="connsiteY41211"/>
              </a:cxn>
              <a:cxn ang="0">
                <a:pos x="connsiteX41212" y="connsiteY41212"/>
              </a:cxn>
              <a:cxn ang="0">
                <a:pos x="connsiteX41213" y="connsiteY41213"/>
              </a:cxn>
              <a:cxn ang="0">
                <a:pos x="connsiteX41214" y="connsiteY41214"/>
              </a:cxn>
              <a:cxn ang="0">
                <a:pos x="connsiteX41215" y="connsiteY41215"/>
              </a:cxn>
              <a:cxn ang="0">
                <a:pos x="connsiteX41216" y="connsiteY41216"/>
              </a:cxn>
              <a:cxn ang="0">
                <a:pos x="connsiteX41217" y="connsiteY41217"/>
              </a:cxn>
              <a:cxn ang="0">
                <a:pos x="connsiteX41218" y="connsiteY41218"/>
              </a:cxn>
              <a:cxn ang="0">
                <a:pos x="connsiteX41219" y="connsiteY41219"/>
              </a:cxn>
              <a:cxn ang="0">
                <a:pos x="connsiteX41220" y="connsiteY41220"/>
              </a:cxn>
              <a:cxn ang="0">
                <a:pos x="connsiteX41221" y="connsiteY41221"/>
              </a:cxn>
              <a:cxn ang="0">
                <a:pos x="connsiteX41222" y="connsiteY41222"/>
              </a:cxn>
              <a:cxn ang="0">
                <a:pos x="connsiteX41223" y="connsiteY41223"/>
              </a:cxn>
              <a:cxn ang="0">
                <a:pos x="connsiteX41224" y="connsiteY41224"/>
              </a:cxn>
              <a:cxn ang="0">
                <a:pos x="connsiteX41225" y="connsiteY41225"/>
              </a:cxn>
              <a:cxn ang="0">
                <a:pos x="connsiteX41226" y="connsiteY41226"/>
              </a:cxn>
              <a:cxn ang="0">
                <a:pos x="connsiteX41227" y="connsiteY41227"/>
              </a:cxn>
              <a:cxn ang="0">
                <a:pos x="connsiteX41228" y="connsiteY41228"/>
              </a:cxn>
              <a:cxn ang="0">
                <a:pos x="connsiteX41229" y="connsiteY41229"/>
              </a:cxn>
              <a:cxn ang="0">
                <a:pos x="connsiteX41230" y="connsiteY41230"/>
              </a:cxn>
              <a:cxn ang="0">
                <a:pos x="connsiteX41231" y="connsiteY41231"/>
              </a:cxn>
              <a:cxn ang="0">
                <a:pos x="connsiteX41232" y="connsiteY41232"/>
              </a:cxn>
              <a:cxn ang="0">
                <a:pos x="connsiteX41233" y="connsiteY41233"/>
              </a:cxn>
              <a:cxn ang="0">
                <a:pos x="connsiteX41234" y="connsiteY41234"/>
              </a:cxn>
              <a:cxn ang="0">
                <a:pos x="connsiteX41235" y="connsiteY41235"/>
              </a:cxn>
              <a:cxn ang="0">
                <a:pos x="connsiteX41236" y="connsiteY41236"/>
              </a:cxn>
              <a:cxn ang="0">
                <a:pos x="connsiteX41237" y="connsiteY41237"/>
              </a:cxn>
              <a:cxn ang="0">
                <a:pos x="connsiteX41238" y="connsiteY41238"/>
              </a:cxn>
              <a:cxn ang="0">
                <a:pos x="connsiteX41239" y="connsiteY41239"/>
              </a:cxn>
              <a:cxn ang="0">
                <a:pos x="connsiteX41240" y="connsiteY41240"/>
              </a:cxn>
              <a:cxn ang="0">
                <a:pos x="connsiteX41241" y="connsiteY41241"/>
              </a:cxn>
              <a:cxn ang="0">
                <a:pos x="connsiteX41242" y="connsiteY41242"/>
              </a:cxn>
              <a:cxn ang="0">
                <a:pos x="connsiteX41243" y="connsiteY41243"/>
              </a:cxn>
              <a:cxn ang="0">
                <a:pos x="connsiteX41244" y="connsiteY41244"/>
              </a:cxn>
              <a:cxn ang="0">
                <a:pos x="connsiteX41245" y="connsiteY41245"/>
              </a:cxn>
              <a:cxn ang="0">
                <a:pos x="connsiteX41246" y="connsiteY41246"/>
              </a:cxn>
              <a:cxn ang="0">
                <a:pos x="connsiteX41247" y="connsiteY41247"/>
              </a:cxn>
              <a:cxn ang="0">
                <a:pos x="connsiteX41248" y="connsiteY41248"/>
              </a:cxn>
              <a:cxn ang="0">
                <a:pos x="connsiteX41249" y="connsiteY41249"/>
              </a:cxn>
              <a:cxn ang="0">
                <a:pos x="connsiteX41250" y="connsiteY41250"/>
              </a:cxn>
              <a:cxn ang="0">
                <a:pos x="connsiteX41251" y="connsiteY41251"/>
              </a:cxn>
              <a:cxn ang="0">
                <a:pos x="connsiteX41252" y="connsiteY41252"/>
              </a:cxn>
              <a:cxn ang="0">
                <a:pos x="connsiteX41253" y="connsiteY41253"/>
              </a:cxn>
              <a:cxn ang="0">
                <a:pos x="connsiteX41254" y="connsiteY41254"/>
              </a:cxn>
              <a:cxn ang="0">
                <a:pos x="connsiteX41255" y="connsiteY41255"/>
              </a:cxn>
              <a:cxn ang="0">
                <a:pos x="connsiteX41256" y="connsiteY41256"/>
              </a:cxn>
              <a:cxn ang="0">
                <a:pos x="connsiteX41257" y="connsiteY41257"/>
              </a:cxn>
              <a:cxn ang="0">
                <a:pos x="connsiteX41258" y="connsiteY41258"/>
              </a:cxn>
              <a:cxn ang="0">
                <a:pos x="connsiteX41259" y="connsiteY41259"/>
              </a:cxn>
              <a:cxn ang="0">
                <a:pos x="connsiteX41260" y="connsiteY41260"/>
              </a:cxn>
              <a:cxn ang="0">
                <a:pos x="connsiteX41261" y="connsiteY41261"/>
              </a:cxn>
              <a:cxn ang="0">
                <a:pos x="connsiteX41262" y="connsiteY41262"/>
              </a:cxn>
              <a:cxn ang="0">
                <a:pos x="connsiteX41263" y="connsiteY41263"/>
              </a:cxn>
              <a:cxn ang="0">
                <a:pos x="connsiteX41264" y="connsiteY41264"/>
              </a:cxn>
              <a:cxn ang="0">
                <a:pos x="connsiteX41265" y="connsiteY41265"/>
              </a:cxn>
              <a:cxn ang="0">
                <a:pos x="connsiteX41266" y="connsiteY41266"/>
              </a:cxn>
              <a:cxn ang="0">
                <a:pos x="connsiteX41267" y="connsiteY41267"/>
              </a:cxn>
              <a:cxn ang="0">
                <a:pos x="connsiteX41268" y="connsiteY41268"/>
              </a:cxn>
              <a:cxn ang="0">
                <a:pos x="connsiteX41269" y="connsiteY41269"/>
              </a:cxn>
              <a:cxn ang="0">
                <a:pos x="connsiteX41270" y="connsiteY41270"/>
              </a:cxn>
              <a:cxn ang="0">
                <a:pos x="connsiteX41271" y="connsiteY41271"/>
              </a:cxn>
              <a:cxn ang="0">
                <a:pos x="connsiteX41272" y="connsiteY41272"/>
              </a:cxn>
              <a:cxn ang="0">
                <a:pos x="connsiteX41273" y="connsiteY41273"/>
              </a:cxn>
              <a:cxn ang="0">
                <a:pos x="connsiteX41274" y="connsiteY41274"/>
              </a:cxn>
              <a:cxn ang="0">
                <a:pos x="connsiteX41275" y="connsiteY41275"/>
              </a:cxn>
              <a:cxn ang="0">
                <a:pos x="connsiteX41276" y="connsiteY41276"/>
              </a:cxn>
              <a:cxn ang="0">
                <a:pos x="connsiteX41277" y="connsiteY41277"/>
              </a:cxn>
              <a:cxn ang="0">
                <a:pos x="connsiteX41278" y="connsiteY41278"/>
              </a:cxn>
              <a:cxn ang="0">
                <a:pos x="connsiteX41279" y="connsiteY41279"/>
              </a:cxn>
              <a:cxn ang="0">
                <a:pos x="connsiteX41280" y="connsiteY41280"/>
              </a:cxn>
              <a:cxn ang="0">
                <a:pos x="connsiteX41281" y="connsiteY41281"/>
              </a:cxn>
              <a:cxn ang="0">
                <a:pos x="connsiteX41282" y="connsiteY41282"/>
              </a:cxn>
              <a:cxn ang="0">
                <a:pos x="connsiteX41283" y="connsiteY41283"/>
              </a:cxn>
              <a:cxn ang="0">
                <a:pos x="connsiteX41284" y="connsiteY41284"/>
              </a:cxn>
              <a:cxn ang="0">
                <a:pos x="connsiteX41285" y="connsiteY41285"/>
              </a:cxn>
              <a:cxn ang="0">
                <a:pos x="connsiteX41286" y="connsiteY41286"/>
              </a:cxn>
              <a:cxn ang="0">
                <a:pos x="connsiteX41287" y="connsiteY41287"/>
              </a:cxn>
              <a:cxn ang="0">
                <a:pos x="connsiteX41288" y="connsiteY41288"/>
              </a:cxn>
              <a:cxn ang="0">
                <a:pos x="connsiteX41289" y="connsiteY41289"/>
              </a:cxn>
              <a:cxn ang="0">
                <a:pos x="connsiteX41290" y="connsiteY41290"/>
              </a:cxn>
              <a:cxn ang="0">
                <a:pos x="connsiteX41291" y="connsiteY41291"/>
              </a:cxn>
              <a:cxn ang="0">
                <a:pos x="connsiteX41292" y="connsiteY41292"/>
              </a:cxn>
              <a:cxn ang="0">
                <a:pos x="connsiteX41293" y="connsiteY41293"/>
              </a:cxn>
              <a:cxn ang="0">
                <a:pos x="connsiteX41294" y="connsiteY41294"/>
              </a:cxn>
              <a:cxn ang="0">
                <a:pos x="connsiteX41295" y="connsiteY41295"/>
              </a:cxn>
              <a:cxn ang="0">
                <a:pos x="connsiteX41296" y="connsiteY41296"/>
              </a:cxn>
              <a:cxn ang="0">
                <a:pos x="connsiteX41297" y="connsiteY41297"/>
              </a:cxn>
              <a:cxn ang="0">
                <a:pos x="connsiteX41298" y="connsiteY41298"/>
              </a:cxn>
              <a:cxn ang="0">
                <a:pos x="connsiteX41299" y="connsiteY41299"/>
              </a:cxn>
              <a:cxn ang="0">
                <a:pos x="connsiteX41300" y="connsiteY41300"/>
              </a:cxn>
              <a:cxn ang="0">
                <a:pos x="connsiteX41301" y="connsiteY41301"/>
              </a:cxn>
              <a:cxn ang="0">
                <a:pos x="connsiteX41302" y="connsiteY41302"/>
              </a:cxn>
              <a:cxn ang="0">
                <a:pos x="connsiteX41303" y="connsiteY41303"/>
              </a:cxn>
              <a:cxn ang="0">
                <a:pos x="connsiteX41304" y="connsiteY41304"/>
              </a:cxn>
              <a:cxn ang="0">
                <a:pos x="connsiteX41305" y="connsiteY41305"/>
              </a:cxn>
              <a:cxn ang="0">
                <a:pos x="connsiteX41306" y="connsiteY41306"/>
              </a:cxn>
              <a:cxn ang="0">
                <a:pos x="connsiteX41307" y="connsiteY41307"/>
              </a:cxn>
              <a:cxn ang="0">
                <a:pos x="connsiteX41308" y="connsiteY41308"/>
              </a:cxn>
              <a:cxn ang="0">
                <a:pos x="connsiteX41309" y="connsiteY41309"/>
              </a:cxn>
              <a:cxn ang="0">
                <a:pos x="connsiteX41310" y="connsiteY41310"/>
              </a:cxn>
              <a:cxn ang="0">
                <a:pos x="connsiteX41311" y="connsiteY41311"/>
              </a:cxn>
              <a:cxn ang="0">
                <a:pos x="connsiteX41312" y="connsiteY41312"/>
              </a:cxn>
              <a:cxn ang="0">
                <a:pos x="connsiteX41313" y="connsiteY41313"/>
              </a:cxn>
              <a:cxn ang="0">
                <a:pos x="connsiteX41314" y="connsiteY41314"/>
              </a:cxn>
              <a:cxn ang="0">
                <a:pos x="connsiteX41315" y="connsiteY41315"/>
              </a:cxn>
              <a:cxn ang="0">
                <a:pos x="connsiteX41316" y="connsiteY41316"/>
              </a:cxn>
              <a:cxn ang="0">
                <a:pos x="connsiteX41317" y="connsiteY41317"/>
              </a:cxn>
              <a:cxn ang="0">
                <a:pos x="connsiteX41318" y="connsiteY41318"/>
              </a:cxn>
              <a:cxn ang="0">
                <a:pos x="connsiteX41319" y="connsiteY41319"/>
              </a:cxn>
              <a:cxn ang="0">
                <a:pos x="connsiteX41320" y="connsiteY41320"/>
              </a:cxn>
              <a:cxn ang="0">
                <a:pos x="connsiteX41321" y="connsiteY41321"/>
              </a:cxn>
              <a:cxn ang="0">
                <a:pos x="connsiteX41322" y="connsiteY41322"/>
              </a:cxn>
              <a:cxn ang="0">
                <a:pos x="connsiteX41323" y="connsiteY41323"/>
              </a:cxn>
              <a:cxn ang="0">
                <a:pos x="connsiteX41324" y="connsiteY41324"/>
              </a:cxn>
              <a:cxn ang="0">
                <a:pos x="connsiteX41325" y="connsiteY41325"/>
              </a:cxn>
              <a:cxn ang="0">
                <a:pos x="connsiteX41326" y="connsiteY41326"/>
              </a:cxn>
              <a:cxn ang="0">
                <a:pos x="connsiteX41327" y="connsiteY41327"/>
              </a:cxn>
              <a:cxn ang="0">
                <a:pos x="connsiteX41328" y="connsiteY41328"/>
              </a:cxn>
              <a:cxn ang="0">
                <a:pos x="connsiteX41329" y="connsiteY41329"/>
              </a:cxn>
              <a:cxn ang="0">
                <a:pos x="connsiteX41330" y="connsiteY41330"/>
              </a:cxn>
              <a:cxn ang="0">
                <a:pos x="connsiteX41331" y="connsiteY41331"/>
              </a:cxn>
              <a:cxn ang="0">
                <a:pos x="connsiteX41332" y="connsiteY41332"/>
              </a:cxn>
              <a:cxn ang="0">
                <a:pos x="connsiteX41333" y="connsiteY41333"/>
              </a:cxn>
              <a:cxn ang="0">
                <a:pos x="connsiteX41334" y="connsiteY41334"/>
              </a:cxn>
              <a:cxn ang="0">
                <a:pos x="connsiteX41335" y="connsiteY41335"/>
              </a:cxn>
              <a:cxn ang="0">
                <a:pos x="connsiteX41336" y="connsiteY41336"/>
              </a:cxn>
              <a:cxn ang="0">
                <a:pos x="connsiteX41337" y="connsiteY41337"/>
              </a:cxn>
              <a:cxn ang="0">
                <a:pos x="connsiteX41338" y="connsiteY41338"/>
              </a:cxn>
              <a:cxn ang="0">
                <a:pos x="connsiteX41339" y="connsiteY41339"/>
              </a:cxn>
              <a:cxn ang="0">
                <a:pos x="connsiteX41340" y="connsiteY41340"/>
              </a:cxn>
              <a:cxn ang="0">
                <a:pos x="connsiteX41341" y="connsiteY41341"/>
              </a:cxn>
              <a:cxn ang="0">
                <a:pos x="connsiteX41342" y="connsiteY41342"/>
              </a:cxn>
              <a:cxn ang="0">
                <a:pos x="connsiteX41343" y="connsiteY41343"/>
              </a:cxn>
              <a:cxn ang="0">
                <a:pos x="connsiteX41344" y="connsiteY41344"/>
              </a:cxn>
              <a:cxn ang="0">
                <a:pos x="connsiteX41345" y="connsiteY41345"/>
              </a:cxn>
              <a:cxn ang="0">
                <a:pos x="connsiteX41346" y="connsiteY41346"/>
              </a:cxn>
              <a:cxn ang="0">
                <a:pos x="connsiteX41347" y="connsiteY41347"/>
              </a:cxn>
              <a:cxn ang="0">
                <a:pos x="connsiteX41348" y="connsiteY41348"/>
              </a:cxn>
              <a:cxn ang="0">
                <a:pos x="connsiteX41349" y="connsiteY41349"/>
              </a:cxn>
              <a:cxn ang="0">
                <a:pos x="connsiteX41350" y="connsiteY41350"/>
              </a:cxn>
              <a:cxn ang="0">
                <a:pos x="connsiteX41351" y="connsiteY41351"/>
              </a:cxn>
              <a:cxn ang="0">
                <a:pos x="connsiteX41352" y="connsiteY41352"/>
              </a:cxn>
              <a:cxn ang="0">
                <a:pos x="connsiteX41353" y="connsiteY41353"/>
              </a:cxn>
              <a:cxn ang="0">
                <a:pos x="connsiteX41354" y="connsiteY41354"/>
              </a:cxn>
              <a:cxn ang="0">
                <a:pos x="connsiteX41355" y="connsiteY41355"/>
              </a:cxn>
              <a:cxn ang="0">
                <a:pos x="connsiteX41356" y="connsiteY41356"/>
              </a:cxn>
              <a:cxn ang="0">
                <a:pos x="connsiteX41357" y="connsiteY41357"/>
              </a:cxn>
              <a:cxn ang="0">
                <a:pos x="connsiteX41358" y="connsiteY41358"/>
              </a:cxn>
              <a:cxn ang="0">
                <a:pos x="connsiteX41359" y="connsiteY41359"/>
              </a:cxn>
              <a:cxn ang="0">
                <a:pos x="connsiteX41360" y="connsiteY41360"/>
              </a:cxn>
              <a:cxn ang="0">
                <a:pos x="connsiteX41361" y="connsiteY41361"/>
              </a:cxn>
              <a:cxn ang="0">
                <a:pos x="connsiteX41362" y="connsiteY41362"/>
              </a:cxn>
              <a:cxn ang="0">
                <a:pos x="connsiteX41363" y="connsiteY41363"/>
              </a:cxn>
              <a:cxn ang="0">
                <a:pos x="connsiteX41364" y="connsiteY41364"/>
              </a:cxn>
              <a:cxn ang="0">
                <a:pos x="connsiteX41365" y="connsiteY41365"/>
              </a:cxn>
              <a:cxn ang="0">
                <a:pos x="connsiteX41366" y="connsiteY41366"/>
              </a:cxn>
              <a:cxn ang="0">
                <a:pos x="connsiteX41367" y="connsiteY41367"/>
              </a:cxn>
              <a:cxn ang="0">
                <a:pos x="connsiteX41368" y="connsiteY41368"/>
              </a:cxn>
              <a:cxn ang="0">
                <a:pos x="connsiteX41369" y="connsiteY41369"/>
              </a:cxn>
              <a:cxn ang="0">
                <a:pos x="connsiteX41370" y="connsiteY41370"/>
              </a:cxn>
              <a:cxn ang="0">
                <a:pos x="connsiteX41371" y="connsiteY41371"/>
              </a:cxn>
              <a:cxn ang="0">
                <a:pos x="connsiteX41372" y="connsiteY41372"/>
              </a:cxn>
              <a:cxn ang="0">
                <a:pos x="connsiteX41373" y="connsiteY41373"/>
              </a:cxn>
              <a:cxn ang="0">
                <a:pos x="connsiteX41374" y="connsiteY41374"/>
              </a:cxn>
              <a:cxn ang="0">
                <a:pos x="connsiteX41375" y="connsiteY41375"/>
              </a:cxn>
              <a:cxn ang="0">
                <a:pos x="connsiteX41376" y="connsiteY41376"/>
              </a:cxn>
              <a:cxn ang="0">
                <a:pos x="connsiteX41377" y="connsiteY41377"/>
              </a:cxn>
              <a:cxn ang="0">
                <a:pos x="connsiteX41378" y="connsiteY41378"/>
              </a:cxn>
              <a:cxn ang="0">
                <a:pos x="connsiteX41379" y="connsiteY41379"/>
              </a:cxn>
              <a:cxn ang="0">
                <a:pos x="connsiteX41380" y="connsiteY41380"/>
              </a:cxn>
              <a:cxn ang="0">
                <a:pos x="connsiteX41381" y="connsiteY41381"/>
              </a:cxn>
              <a:cxn ang="0">
                <a:pos x="connsiteX41382" y="connsiteY41382"/>
              </a:cxn>
              <a:cxn ang="0">
                <a:pos x="connsiteX41383" y="connsiteY41383"/>
              </a:cxn>
              <a:cxn ang="0">
                <a:pos x="connsiteX41384" y="connsiteY41384"/>
              </a:cxn>
              <a:cxn ang="0">
                <a:pos x="connsiteX41385" y="connsiteY41385"/>
              </a:cxn>
              <a:cxn ang="0">
                <a:pos x="connsiteX41386" y="connsiteY41386"/>
              </a:cxn>
              <a:cxn ang="0">
                <a:pos x="connsiteX41387" y="connsiteY41387"/>
              </a:cxn>
              <a:cxn ang="0">
                <a:pos x="connsiteX41388" y="connsiteY41388"/>
              </a:cxn>
              <a:cxn ang="0">
                <a:pos x="connsiteX41389" y="connsiteY41389"/>
              </a:cxn>
              <a:cxn ang="0">
                <a:pos x="connsiteX41390" y="connsiteY41390"/>
              </a:cxn>
              <a:cxn ang="0">
                <a:pos x="connsiteX41391" y="connsiteY41391"/>
              </a:cxn>
              <a:cxn ang="0">
                <a:pos x="connsiteX41392" y="connsiteY41392"/>
              </a:cxn>
              <a:cxn ang="0">
                <a:pos x="connsiteX41393" y="connsiteY41393"/>
              </a:cxn>
              <a:cxn ang="0">
                <a:pos x="connsiteX41394" y="connsiteY41394"/>
              </a:cxn>
              <a:cxn ang="0">
                <a:pos x="connsiteX41395" y="connsiteY41395"/>
              </a:cxn>
              <a:cxn ang="0">
                <a:pos x="connsiteX41396" y="connsiteY41396"/>
              </a:cxn>
              <a:cxn ang="0">
                <a:pos x="connsiteX41397" y="connsiteY41397"/>
              </a:cxn>
              <a:cxn ang="0">
                <a:pos x="connsiteX41398" y="connsiteY41398"/>
              </a:cxn>
              <a:cxn ang="0">
                <a:pos x="connsiteX41399" y="connsiteY41399"/>
              </a:cxn>
              <a:cxn ang="0">
                <a:pos x="connsiteX41400" y="connsiteY41400"/>
              </a:cxn>
              <a:cxn ang="0">
                <a:pos x="connsiteX41401" y="connsiteY41401"/>
              </a:cxn>
              <a:cxn ang="0">
                <a:pos x="connsiteX41402" y="connsiteY41402"/>
              </a:cxn>
              <a:cxn ang="0">
                <a:pos x="connsiteX41403" y="connsiteY41403"/>
              </a:cxn>
              <a:cxn ang="0">
                <a:pos x="connsiteX41404" y="connsiteY41404"/>
              </a:cxn>
              <a:cxn ang="0">
                <a:pos x="connsiteX41405" y="connsiteY41405"/>
              </a:cxn>
              <a:cxn ang="0">
                <a:pos x="connsiteX41406" y="connsiteY41406"/>
              </a:cxn>
              <a:cxn ang="0">
                <a:pos x="connsiteX41407" y="connsiteY41407"/>
              </a:cxn>
              <a:cxn ang="0">
                <a:pos x="connsiteX41408" y="connsiteY41408"/>
              </a:cxn>
              <a:cxn ang="0">
                <a:pos x="connsiteX41409" y="connsiteY41409"/>
              </a:cxn>
              <a:cxn ang="0">
                <a:pos x="connsiteX41410" y="connsiteY41410"/>
              </a:cxn>
              <a:cxn ang="0">
                <a:pos x="connsiteX41411" y="connsiteY41411"/>
              </a:cxn>
              <a:cxn ang="0">
                <a:pos x="connsiteX41412" y="connsiteY41412"/>
              </a:cxn>
              <a:cxn ang="0">
                <a:pos x="connsiteX41413" y="connsiteY41413"/>
              </a:cxn>
              <a:cxn ang="0">
                <a:pos x="connsiteX41414" y="connsiteY41414"/>
              </a:cxn>
              <a:cxn ang="0">
                <a:pos x="connsiteX41415" y="connsiteY41415"/>
              </a:cxn>
              <a:cxn ang="0">
                <a:pos x="connsiteX41416" y="connsiteY41416"/>
              </a:cxn>
              <a:cxn ang="0">
                <a:pos x="connsiteX41417" y="connsiteY41417"/>
              </a:cxn>
              <a:cxn ang="0">
                <a:pos x="connsiteX41418" y="connsiteY41418"/>
              </a:cxn>
              <a:cxn ang="0">
                <a:pos x="connsiteX41419" y="connsiteY41419"/>
              </a:cxn>
              <a:cxn ang="0">
                <a:pos x="connsiteX41420" y="connsiteY41420"/>
              </a:cxn>
              <a:cxn ang="0">
                <a:pos x="connsiteX41421" y="connsiteY41421"/>
              </a:cxn>
              <a:cxn ang="0">
                <a:pos x="connsiteX41422" y="connsiteY41422"/>
              </a:cxn>
              <a:cxn ang="0">
                <a:pos x="connsiteX41423" y="connsiteY41423"/>
              </a:cxn>
              <a:cxn ang="0">
                <a:pos x="connsiteX41424" y="connsiteY41424"/>
              </a:cxn>
              <a:cxn ang="0">
                <a:pos x="connsiteX41425" y="connsiteY41425"/>
              </a:cxn>
              <a:cxn ang="0">
                <a:pos x="connsiteX41426" y="connsiteY41426"/>
              </a:cxn>
              <a:cxn ang="0">
                <a:pos x="connsiteX41427" y="connsiteY41427"/>
              </a:cxn>
              <a:cxn ang="0">
                <a:pos x="connsiteX41428" y="connsiteY41428"/>
              </a:cxn>
              <a:cxn ang="0">
                <a:pos x="connsiteX41429" y="connsiteY41429"/>
              </a:cxn>
              <a:cxn ang="0">
                <a:pos x="connsiteX41430" y="connsiteY41430"/>
              </a:cxn>
              <a:cxn ang="0">
                <a:pos x="connsiteX41431" y="connsiteY41431"/>
              </a:cxn>
              <a:cxn ang="0">
                <a:pos x="connsiteX41432" y="connsiteY41432"/>
              </a:cxn>
              <a:cxn ang="0">
                <a:pos x="connsiteX41433" y="connsiteY41433"/>
              </a:cxn>
              <a:cxn ang="0">
                <a:pos x="connsiteX41434" y="connsiteY41434"/>
              </a:cxn>
              <a:cxn ang="0">
                <a:pos x="connsiteX41435" y="connsiteY41435"/>
              </a:cxn>
              <a:cxn ang="0">
                <a:pos x="connsiteX41436" y="connsiteY41436"/>
              </a:cxn>
              <a:cxn ang="0">
                <a:pos x="connsiteX41437" y="connsiteY41437"/>
              </a:cxn>
              <a:cxn ang="0">
                <a:pos x="connsiteX41438" y="connsiteY41438"/>
              </a:cxn>
              <a:cxn ang="0">
                <a:pos x="connsiteX41439" y="connsiteY41439"/>
              </a:cxn>
              <a:cxn ang="0">
                <a:pos x="connsiteX41440" y="connsiteY41440"/>
              </a:cxn>
              <a:cxn ang="0">
                <a:pos x="connsiteX41441" y="connsiteY41441"/>
              </a:cxn>
              <a:cxn ang="0">
                <a:pos x="connsiteX41442" y="connsiteY41442"/>
              </a:cxn>
              <a:cxn ang="0">
                <a:pos x="connsiteX41443" y="connsiteY41443"/>
              </a:cxn>
              <a:cxn ang="0">
                <a:pos x="connsiteX41444" y="connsiteY41444"/>
              </a:cxn>
              <a:cxn ang="0">
                <a:pos x="connsiteX41445" y="connsiteY41445"/>
              </a:cxn>
              <a:cxn ang="0">
                <a:pos x="connsiteX41446" y="connsiteY41446"/>
              </a:cxn>
              <a:cxn ang="0">
                <a:pos x="connsiteX41447" y="connsiteY41447"/>
              </a:cxn>
              <a:cxn ang="0">
                <a:pos x="connsiteX41448" y="connsiteY41448"/>
              </a:cxn>
              <a:cxn ang="0">
                <a:pos x="connsiteX41449" y="connsiteY41449"/>
              </a:cxn>
              <a:cxn ang="0">
                <a:pos x="connsiteX41450" y="connsiteY41450"/>
              </a:cxn>
              <a:cxn ang="0">
                <a:pos x="connsiteX41451" y="connsiteY41451"/>
              </a:cxn>
              <a:cxn ang="0">
                <a:pos x="connsiteX41452" y="connsiteY41452"/>
              </a:cxn>
              <a:cxn ang="0">
                <a:pos x="connsiteX41453" y="connsiteY41453"/>
              </a:cxn>
              <a:cxn ang="0">
                <a:pos x="connsiteX41454" y="connsiteY41454"/>
              </a:cxn>
              <a:cxn ang="0">
                <a:pos x="connsiteX41455" y="connsiteY41455"/>
              </a:cxn>
              <a:cxn ang="0">
                <a:pos x="connsiteX41456" y="connsiteY41456"/>
              </a:cxn>
              <a:cxn ang="0">
                <a:pos x="connsiteX41457" y="connsiteY41457"/>
              </a:cxn>
              <a:cxn ang="0">
                <a:pos x="connsiteX41458" y="connsiteY41458"/>
              </a:cxn>
              <a:cxn ang="0">
                <a:pos x="connsiteX41459" y="connsiteY41459"/>
              </a:cxn>
              <a:cxn ang="0">
                <a:pos x="connsiteX41460" y="connsiteY41460"/>
              </a:cxn>
              <a:cxn ang="0">
                <a:pos x="connsiteX41461" y="connsiteY41461"/>
              </a:cxn>
              <a:cxn ang="0">
                <a:pos x="connsiteX41462" y="connsiteY41462"/>
              </a:cxn>
              <a:cxn ang="0">
                <a:pos x="connsiteX41463" y="connsiteY41463"/>
              </a:cxn>
              <a:cxn ang="0">
                <a:pos x="connsiteX41464" y="connsiteY41464"/>
              </a:cxn>
              <a:cxn ang="0">
                <a:pos x="connsiteX41465" y="connsiteY41465"/>
              </a:cxn>
              <a:cxn ang="0">
                <a:pos x="connsiteX41466" y="connsiteY41466"/>
              </a:cxn>
              <a:cxn ang="0">
                <a:pos x="connsiteX41467" y="connsiteY41467"/>
              </a:cxn>
              <a:cxn ang="0">
                <a:pos x="connsiteX41468" y="connsiteY41468"/>
              </a:cxn>
              <a:cxn ang="0">
                <a:pos x="connsiteX41469" y="connsiteY41469"/>
              </a:cxn>
              <a:cxn ang="0">
                <a:pos x="connsiteX41470" y="connsiteY41470"/>
              </a:cxn>
              <a:cxn ang="0">
                <a:pos x="connsiteX41471" y="connsiteY41471"/>
              </a:cxn>
              <a:cxn ang="0">
                <a:pos x="connsiteX41472" y="connsiteY41472"/>
              </a:cxn>
              <a:cxn ang="0">
                <a:pos x="connsiteX41473" y="connsiteY41473"/>
              </a:cxn>
              <a:cxn ang="0">
                <a:pos x="connsiteX41474" y="connsiteY41474"/>
              </a:cxn>
              <a:cxn ang="0">
                <a:pos x="connsiteX41475" y="connsiteY41475"/>
              </a:cxn>
              <a:cxn ang="0">
                <a:pos x="connsiteX41476" y="connsiteY41476"/>
              </a:cxn>
              <a:cxn ang="0">
                <a:pos x="connsiteX41477" y="connsiteY41477"/>
              </a:cxn>
              <a:cxn ang="0">
                <a:pos x="connsiteX41478" y="connsiteY41478"/>
              </a:cxn>
              <a:cxn ang="0">
                <a:pos x="connsiteX41479" y="connsiteY41479"/>
              </a:cxn>
              <a:cxn ang="0">
                <a:pos x="connsiteX41480" y="connsiteY41480"/>
              </a:cxn>
              <a:cxn ang="0">
                <a:pos x="connsiteX41481" y="connsiteY41481"/>
              </a:cxn>
              <a:cxn ang="0">
                <a:pos x="connsiteX41482" y="connsiteY41482"/>
              </a:cxn>
              <a:cxn ang="0">
                <a:pos x="connsiteX41483" y="connsiteY41483"/>
              </a:cxn>
              <a:cxn ang="0">
                <a:pos x="connsiteX41484" y="connsiteY41484"/>
              </a:cxn>
              <a:cxn ang="0">
                <a:pos x="connsiteX41485" y="connsiteY41485"/>
              </a:cxn>
              <a:cxn ang="0">
                <a:pos x="connsiteX41486" y="connsiteY41486"/>
              </a:cxn>
              <a:cxn ang="0">
                <a:pos x="connsiteX41487" y="connsiteY41487"/>
              </a:cxn>
              <a:cxn ang="0">
                <a:pos x="connsiteX41488" y="connsiteY41488"/>
              </a:cxn>
              <a:cxn ang="0">
                <a:pos x="connsiteX41489" y="connsiteY41489"/>
              </a:cxn>
              <a:cxn ang="0">
                <a:pos x="connsiteX41490" y="connsiteY41490"/>
              </a:cxn>
              <a:cxn ang="0">
                <a:pos x="connsiteX41491" y="connsiteY41491"/>
              </a:cxn>
              <a:cxn ang="0">
                <a:pos x="connsiteX41492" y="connsiteY41492"/>
              </a:cxn>
              <a:cxn ang="0">
                <a:pos x="connsiteX41493" y="connsiteY41493"/>
              </a:cxn>
              <a:cxn ang="0">
                <a:pos x="connsiteX41494" y="connsiteY41494"/>
              </a:cxn>
              <a:cxn ang="0">
                <a:pos x="connsiteX41495" y="connsiteY41495"/>
              </a:cxn>
              <a:cxn ang="0">
                <a:pos x="connsiteX41496" y="connsiteY41496"/>
              </a:cxn>
              <a:cxn ang="0">
                <a:pos x="connsiteX41497" y="connsiteY41497"/>
              </a:cxn>
              <a:cxn ang="0">
                <a:pos x="connsiteX41498" y="connsiteY41498"/>
              </a:cxn>
              <a:cxn ang="0">
                <a:pos x="connsiteX41499" y="connsiteY41499"/>
              </a:cxn>
              <a:cxn ang="0">
                <a:pos x="connsiteX41500" y="connsiteY41500"/>
              </a:cxn>
              <a:cxn ang="0">
                <a:pos x="connsiteX41501" y="connsiteY41501"/>
              </a:cxn>
              <a:cxn ang="0">
                <a:pos x="connsiteX41502" y="connsiteY41502"/>
              </a:cxn>
              <a:cxn ang="0">
                <a:pos x="connsiteX41503" y="connsiteY41503"/>
              </a:cxn>
              <a:cxn ang="0">
                <a:pos x="connsiteX41504" y="connsiteY41504"/>
              </a:cxn>
              <a:cxn ang="0">
                <a:pos x="connsiteX41505" y="connsiteY41505"/>
              </a:cxn>
              <a:cxn ang="0">
                <a:pos x="connsiteX41506" y="connsiteY41506"/>
              </a:cxn>
              <a:cxn ang="0">
                <a:pos x="connsiteX41507" y="connsiteY41507"/>
              </a:cxn>
              <a:cxn ang="0">
                <a:pos x="connsiteX41508" y="connsiteY41508"/>
              </a:cxn>
              <a:cxn ang="0">
                <a:pos x="connsiteX41509" y="connsiteY41509"/>
              </a:cxn>
              <a:cxn ang="0">
                <a:pos x="connsiteX41510" y="connsiteY41510"/>
              </a:cxn>
              <a:cxn ang="0">
                <a:pos x="connsiteX41511" y="connsiteY41511"/>
              </a:cxn>
              <a:cxn ang="0">
                <a:pos x="connsiteX41512" y="connsiteY41512"/>
              </a:cxn>
              <a:cxn ang="0">
                <a:pos x="connsiteX41513" y="connsiteY41513"/>
              </a:cxn>
              <a:cxn ang="0">
                <a:pos x="connsiteX41514" y="connsiteY41514"/>
              </a:cxn>
              <a:cxn ang="0">
                <a:pos x="connsiteX41515" y="connsiteY41515"/>
              </a:cxn>
              <a:cxn ang="0">
                <a:pos x="connsiteX41516" y="connsiteY41516"/>
              </a:cxn>
              <a:cxn ang="0">
                <a:pos x="connsiteX41517" y="connsiteY41517"/>
              </a:cxn>
              <a:cxn ang="0">
                <a:pos x="connsiteX41518" y="connsiteY41518"/>
              </a:cxn>
              <a:cxn ang="0">
                <a:pos x="connsiteX41519" y="connsiteY41519"/>
              </a:cxn>
              <a:cxn ang="0">
                <a:pos x="connsiteX41520" y="connsiteY41520"/>
              </a:cxn>
              <a:cxn ang="0">
                <a:pos x="connsiteX41521" y="connsiteY41521"/>
              </a:cxn>
              <a:cxn ang="0">
                <a:pos x="connsiteX41522" y="connsiteY41522"/>
              </a:cxn>
              <a:cxn ang="0">
                <a:pos x="connsiteX41523" y="connsiteY41523"/>
              </a:cxn>
              <a:cxn ang="0">
                <a:pos x="connsiteX41524" y="connsiteY41524"/>
              </a:cxn>
              <a:cxn ang="0">
                <a:pos x="connsiteX41525" y="connsiteY41525"/>
              </a:cxn>
              <a:cxn ang="0">
                <a:pos x="connsiteX41526" y="connsiteY41526"/>
              </a:cxn>
              <a:cxn ang="0">
                <a:pos x="connsiteX41527" y="connsiteY41527"/>
              </a:cxn>
              <a:cxn ang="0">
                <a:pos x="connsiteX41528" y="connsiteY41528"/>
              </a:cxn>
              <a:cxn ang="0">
                <a:pos x="connsiteX41529" y="connsiteY41529"/>
              </a:cxn>
              <a:cxn ang="0">
                <a:pos x="connsiteX41530" y="connsiteY41530"/>
              </a:cxn>
              <a:cxn ang="0">
                <a:pos x="connsiteX41531" y="connsiteY41531"/>
              </a:cxn>
              <a:cxn ang="0">
                <a:pos x="connsiteX41532" y="connsiteY41532"/>
              </a:cxn>
              <a:cxn ang="0">
                <a:pos x="connsiteX41533" y="connsiteY41533"/>
              </a:cxn>
              <a:cxn ang="0">
                <a:pos x="connsiteX41534" y="connsiteY41534"/>
              </a:cxn>
              <a:cxn ang="0">
                <a:pos x="connsiteX41535" y="connsiteY41535"/>
              </a:cxn>
              <a:cxn ang="0">
                <a:pos x="connsiteX41536" y="connsiteY41536"/>
              </a:cxn>
              <a:cxn ang="0">
                <a:pos x="connsiteX41537" y="connsiteY41537"/>
              </a:cxn>
              <a:cxn ang="0">
                <a:pos x="connsiteX41538" y="connsiteY41538"/>
              </a:cxn>
              <a:cxn ang="0">
                <a:pos x="connsiteX41539" y="connsiteY41539"/>
              </a:cxn>
              <a:cxn ang="0">
                <a:pos x="connsiteX41540" y="connsiteY41540"/>
              </a:cxn>
              <a:cxn ang="0">
                <a:pos x="connsiteX41541" y="connsiteY41541"/>
              </a:cxn>
              <a:cxn ang="0">
                <a:pos x="connsiteX41542" y="connsiteY41542"/>
              </a:cxn>
              <a:cxn ang="0">
                <a:pos x="connsiteX41543" y="connsiteY41543"/>
              </a:cxn>
              <a:cxn ang="0">
                <a:pos x="connsiteX41544" y="connsiteY41544"/>
              </a:cxn>
              <a:cxn ang="0">
                <a:pos x="connsiteX41545" y="connsiteY41545"/>
              </a:cxn>
              <a:cxn ang="0">
                <a:pos x="connsiteX41546" y="connsiteY41546"/>
              </a:cxn>
              <a:cxn ang="0">
                <a:pos x="connsiteX41547" y="connsiteY41547"/>
              </a:cxn>
              <a:cxn ang="0">
                <a:pos x="connsiteX41548" y="connsiteY41548"/>
              </a:cxn>
              <a:cxn ang="0">
                <a:pos x="connsiteX41549" y="connsiteY41549"/>
              </a:cxn>
              <a:cxn ang="0">
                <a:pos x="connsiteX41550" y="connsiteY41550"/>
              </a:cxn>
              <a:cxn ang="0">
                <a:pos x="connsiteX41551" y="connsiteY41551"/>
              </a:cxn>
              <a:cxn ang="0">
                <a:pos x="connsiteX41552" y="connsiteY41552"/>
              </a:cxn>
              <a:cxn ang="0">
                <a:pos x="connsiteX41553" y="connsiteY41553"/>
              </a:cxn>
              <a:cxn ang="0">
                <a:pos x="connsiteX41554" y="connsiteY41554"/>
              </a:cxn>
              <a:cxn ang="0">
                <a:pos x="connsiteX41555" y="connsiteY41555"/>
              </a:cxn>
              <a:cxn ang="0">
                <a:pos x="connsiteX41556" y="connsiteY41556"/>
              </a:cxn>
              <a:cxn ang="0">
                <a:pos x="connsiteX41557" y="connsiteY41557"/>
              </a:cxn>
              <a:cxn ang="0">
                <a:pos x="connsiteX41558" y="connsiteY41558"/>
              </a:cxn>
              <a:cxn ang="0">
                <a:pos x="connsiteX41559" y="connsiteY41559"/>
              </a:cxn>
              <a:cxn ang="0">
                <a:pos x="connsiteX41560" y="connsiteY41560"/>
              </a:cxn>
              <a:cxn ang="0">
                <a:pos x="connsiteX41561" y="connsiteY41561"/>
              </a:cxn>
              <a:cxn ang="0">
                <a:pos x="connsiteX41562" y="connsiteY41562"/>
              </a:cxn>
              <a:cxn ang="0">
                <a:pos x="connsiteX41563" y="connsiteY41563"/>
              </a:cxn>
              <a:cxn ang="0">
                <a:pos x="connsiteX41564" y="connsiteY41564"/>
              </a:cxn>
              <a:cxn ang="0">
                <a:pos x="connsiteX41565" y="connsiteY41565"/>
              </a:cxn>
              <a:cxn ang="0">
                <a:pos x="connsiteX41566" y="connsiteY41566"/>
              </a:cxn>
              <a:cxn ang="0">
                <a:pos x="connsiteX41567" y="connsiteY41567"/>
              </a:cxn>
              <a:cxn ang="0">
                <a:pos x="connsiteX41568" y="connsiteY41568"/>
              </a:cxn>
              <a:cxn ang="0">
                <a:pos x="connsiteX41569" y="connsiteY41569"/>
              </a:cxn>
              <a:cxn ang="0">
                <a:pos x="connsiteX41570" y="connsiteY41570"/>
              </a:cxn>
              <a:cxn ang="0">
                <a:pos x="connsiteX41571" y="connsiteY41571"/>
              </a:cxn>
              <a:cxn ang="0">
                <a:pos x="connsiteX41572" y="connsiteY41572"/>
              </a:cxn>
              <a:cxn ang="0">
                <a:pos x="connsiteX41573" y="connsiteY41573"/>
              </a:cxn>
              <a:cxn ang="0">
                <a:pos x="connsiteX41574" y="connsiteY41574"/>
              </a:cxn>
              <a:cxn ang="0">
                <a:pos x="connsiteX41575" y="connsiteY41575"/>
              </a:cxn>
              <a:cxn ang="0">
                <a:pos x="connsiteX41576" y="connsiteY41576"/>
              </a:cxn>
              <a:cxn ang="0">
                <a:pos x="connsiteX41577" y="connsiteY41577"/>
              </a:cxn>
              <a:cxn ang="0">
                <a:pos x="connsiteX41578" y="connsiteY41578"/>
              </a:cxn>
              <a:cxn ang="0">
                <a:pos x="connsiteX41579" y="connsiteY41579"/>
              </a:cxn>
              <a:cxn ang="0">
                <a:pos x="connsiteX41580" y="connsiteY41580"/>
              </a:cxn>
              <a:cxn ang="0">
                <a:pos x="connsiteX41581" y="connsiteY41581"/>
              </a:cxn>
              <a:cxn ang="0">
                <a:pos x="connsiteX41582" y="connsiteY41582"/>
              </a:cxn>
              <a:cxn ang="0">
                <a:pos x="connsiteX41583" y="connsiteY41583"/>
              </a:cxn>
              <a:cxn ang="0">
                <a:pos x="connsiteX41584" y="connsiteY41584"/>
              </a:cxn>
              <a:cxn ang="0">
                <a:pos x="connsiteX41585" y="connsiteY41585"/>
              </a:cxn>
              <a:cxn ang="0">
                <a:pos x="connsiteX41586" y="connsiteY41586"/>
              </a:cxn>
              <a:cxn ang="0">
                <a:pos x="connsiteX41587" y="connsiteY41587"/>
              </a:cxn>
              <a:cxn ang="0">
                <a:pos x="connsiteX41588" y="connsiteY41588"/>
              </a:cxn>
              <a:cxn ang="0">
                <a:pos x="connsiteX41589" y="connsiteY41589"/>
              </a:cxn>
              <a:cxn ang="0">
                <a:pos x="connsiteX41590" y="connsiteY41590"/>
              </a:cxn>
              <a:cxn ang="0">
                <a:pos x="connsiteX41591" y="connsiteY41591"/>
              </a:cxn>
              <a:cxn ang="0">
                <a:pos x="connsiteX41592" y="connsiteY41592"/>
              </a:cxn>
              <a:cxn ang="0">
                <a:pos x="connsiteX41593" y="connsiteY41593"/>
              </a:cxn>
              <a:cxn ang="0">
                <a:pos x="connsiteX41594" y="connsiteY41594"/>
              </a:cxn>
              <a:cxn ang="0">
                <a:pos x="connsiteX41595" y="connsiteY41595"/>
              </a:cxn>
              <a:cxn ang="0">
                <a:pos x="connsiteX41596" y="connsiteY41596"/>
              </a:cxn>
              <a:cxn ang="0">
                <a:pos x="connsiteX41597" y="connsiteY41597"/>
              </a:cxn>
              <a:cxn ang="0">
                <a:pos x="connsiteX41598" y="connsiteY41598"/>
              </a:cxn>
              <a:cxn ang="0">
                <a:pos x="connsiteX41599" y="connsiteY41599"/>
              </a:cxn>
              <a:cxn ang="0">
                <a:pos x="connsiteX41600" y="connsiteY41600"/>
              </a:cxn>
              <a:cxn ang="0">
                <a:pos x="connsiteX41601" y="connsiteY41601"/>
              </a:cxn>
              <a:cxn ang="0">
                <a:pos x="connsiteX41602" y="connsiteY41602"/>
              </a:cxn>
              <a:cxn ang="0">
                <a:pos x="connsiteX41603" y="connsiteY41603"/>
              </a:cxn>
              <a:cxn ang="0">
                <a:pos x="connsiteX41604" y="connsiteY41604"/>
              </a:cxn>
              <a:cxn ang="0">
                <a:pos x="connsiteX41605" y="connsiteY41605"/>
              </a:cxn>
              <a:cxn ang="0">
                <a:pos x="connsiteX41606" y="connsiteY41606"/>
              </a:cxn>
              <a:cxn ang="0">
                <a:pos x="connsiteX41607" y="connsiteY41607"/>
              </a:cxn>
              <a:cxn ang="0">
                <a:pos x="connsiteX41608" y="connsiteY41608"/>
              </a:cxn>
              <a:cxn ang="0">
                <a:pos x="connsiteX41609" y="connsiteY41609"/>
              </a:cxn>
              <a:cxn ang="0">
                <a:pos x="connsiteX41610" y="connsiteY41610"/>
              </a:cxn>
              <a:cxn ang="0">
                <a:pos x="connsiteX41611" y="connsiteY41611"/>
              </a:cxn>
              <a:cxn ang="0">
                <a:pos x="connsiteX41612" y="connsiteY41612"/>
              </a:cxn>
              <a:cxn ang="0">
                <a:pos x="connsiteX41613" y="connsiteY41613"/>
              </a:cxn>
              <a:cxn ang="0">
                <a:pos x="connsiteX41614" y="connsiteY41614"/>
              </a:cxn>
              <a:cxn ang="0">
                <a:pos x="connsiteX41615" y="connsiteY41615"/>
              </a:cxn>
              <a:cxn ang="0">
                <a:pos x="connsiteX41616" y="connsiteY41616"/>
              </a:cxn>
              <a:cxn ang="0">
                <a:pos x="connsiteX41617" y="connsiteY41617"/>
              </a:cxn>
              <a:cxn ang="0">
                <a:pos x="connsiteX41618" y="connsiteY41618"/>
              </a:cxn>
              <a:cxn ang="0">
                <a:pos x="connsiteX41619" y="connsiteY41619"/>
              </a:cxn>
              <a:cxn ang="0">
                <a:pos x="connsiteX41620" y="connsiteY41620"/>
              </a:cxn>
              <a:cxn ang="0">
                <a:pos x="connsiteX41621" y="connsiteY41621"/>
              </a:cxn>
              <a:cxn ang="0">
                <a:pos x="connsiteX41622" y="connsiteY41622"/>
              </a:cxn>
              <a:cxn ang="0">
                <a:pos x="connsiteX41623" y="connsiteY41623"/>
              </a:cxn>
              <a:cxn ang="0">
                <a:pos x="connsiteX41624" y="connsiteY41624"/>
              </a:cxn>
              <a:cxn ang="0">
                <a:pos x="connsiteX41625" y="connsiteY41625"/>
              </a:cxn>
              <a:cxn ang="0">
                <a:pos x="connsiteX41626" y="connsiteY41626"/>
              </a:cxn>
              <a:cxn ang="0">
                <a:pos x="connsiteX41627" y="connsiteY41627"/>
              </a:cxn>
              <a:cxn ang="0">
                <a:pos x="connsiteX41628" y="connsiteY41628"/>
              </a:cxn>
              <a:cxn ang="0">
                <a:pos x="connsiteX41629" y="connsiteY41629"/>
              </a:cxn>
              <a:cxn ang="0">
                <a:pos x="connsiteX41630" y="connsiteY41630"/>
              </a:cxn>
              <a:cxn ang="0">
                <a:pos x="connsiteX41631" y="connsiteY41631"/>
              </a:cxn>
              <a:cxn ang="0">
                <a:pos x="connsiteX41632" y="connsiteY41632"/>
              </a:cxn>
              <a:cxn ang="0">
                <a:pos x="connsiteX41633" y="connsiteY41633"/>
              </a:cxn>
              <a:cxn ang="0">
                <a:pos x="connsiteX41634" y="connsiteY41634"/>
              </a:cxn>
              <a:cxn ang="0">
                <a:pos x="connsiteX41635" y="connsiteY41635"/>
              </a:cxn>
              <a:cxn ang="0">
                <a:pos x="connsiteX41636" y="connsiteY41636"/>
              </a:cxn>
              <a:cxn ang="0">
                <a:pos x="connsiteX41637" y="connsiteY41637"/>
              </a:cxn>
              <a:cxn ang="0">
                <a:pos x="connsiteX41638" y="connsiteY41638"/>
              </a:cxn>
              <a:cxn ang="0">
                <a:pos x="connsiteX41639" y="connsiteY41639"/>
              </a:cxn>
              <a:cxn ang="0">
                <a:pos x="connsiteX41640" y="connsiteY41640"/>
              </a:cxn>
              <a:cxn ang="0">
                <a:pos x="connsiteX41641" y="connsiteY41641"/>
              </a:cxn>
              <a:cxn ang="0">
                <a:pos x="connsiteX41642" y="connsiteY41642"/>
              </a:cxn>
              <a:cxn ang="0">
                <a:pos x="connsiteX41643" y="connsiteY41643"/>
              </a:cxn>
              <a:cxn ang="0">
                <a:pos x="connsiteX41644" y="connsiteY41644"/>
              </a:cxn>
              <a:cxn ang="0">
                <a:pos x="connsiteX41645" y="connsiteY41645"/>
              </a:cxn>
              <a:cxn ang="0">
                <a:pos x="connsiteX41646" y="connsiteY41646"/>
              </a:cxn>
              <a:cxn ang="0">
                <a:pos x="connsiteX41647" y="connsiteY41647"/>
              </a:cxn>
              <a:cxn ang="0">
                <a:pos x="connsiteX41648" y="connsiteY41648"/>
              </a:cxn>
              <a:cxn ang="0">
                <a:pos x="connsiteX41649" y="connsiteY41649"/>
              </a:cxn>
              <a:cxn ang="0">
                <a:pos x="connsiteX41650" y="connsiteY41650"/>
              </a:cxn>
              <a:cxn ang="0">
                <a:pos x="connsiteX41651" y="connsiteY41651"/>
              </a:cxn>
              <a:cxn ang="0">
                <a:pos x="connsiteX41652" y="connsiteY41652"/>
              </a:cxn>
              <a:cxn ang="0">
                <a:pos x="connsiteX41653" y="connsiteY41653"/>
              </a:cxn>
              <a:cxn ang="0">
                <a:pos x="connsiteX41654" y="connsiteY41654"/>
              </a:cxn>
              <a:cxn ang="0">
                <a:pos x="connsiteX41655" y="connsiteY41655"/>
              </a:cxn>
              <a:cxn ang="0">
                <a:pos x="connsiteX41656" y="connsiteY41656"/>
              </a:cxn>
              <a:cxn ang="0">
                <a:pos x="connsiteX41657" y="connsiteY41657"/>
              </a:cxn>
              <a:cxn ang="0">
                <a:pos x="connsiteX41658" y="connsiteY41658"/>
              </a:cxn>
              <a:cxn ang="0">
                <a:pos x="connsiteX41659" y="connsiteY41659"/>
              </a:cxn>
              <a:cxn ang="0">
                <a:pos x="connsiteX41660" y="connsiteY41660"/>
              </a:cxn>
              <a:cxn ang="0">
                <a:pos x="connsiteX41661" y="connsiteY41661"/>
              </a:cxn>
              <a:cxn ang="0">
                <a:pos x="connsiteX41662" y="connsiteY41662"/>
              </a:cxn>
              <a:cxn ang="0">
                <a:pos x="connsiteX41663" y="connsiteY41663"/>
              </a:cxn>
              <a:cxn ang="0">
                <a:pos x="connsiteX41664" y="connsiteY41664"/>
              </a:cxn>
              <a:cxn ang="0">
                <a:pos x="connsiteX41665" y="connsiteY41665"/>
              </a:cxn>
              <a:cxn ang="0">
                <a:pos x="connsiteX41666" y="connsiteY41666"/>
              </a:cxn>
              <a:cxn ang="0">
                <a:pos x="connsiteX41667" y="connsiteY41667"/>
              </a:cxn>
              <a:cxn ang="0">
                <a:pos x="connsiteX41668" y="connsiteY41668"/>
              </a:cxn>
              <a:cxn ang="0">
                <a:pos x="connsiteX41669" y="connsiteY41669"/>
              </a:cxn>
              <a:cxn ang="0">
                <a:pos x="connsiteX41670" y="connsiteY41670"/>
              </a:cxn>
              <a:cxn ang="0">
                <a:pos x="connsiteX41671" y="connsiteY41671"/>
              </a:cxn>
              <a:cxn ang="0">
                <a:pos x="connsiteX41672" y="connsiteY41672"/>
              </a:cxn>
              <a:cxn ang="0">
                <a:pos x="connsiteX41673" y="connsiteY41673"/>
              </a:cxn>
              <a:cxn ang="0">
                <a:pos x="connsiteX41674" y="connsiteY41674"/>
              </a:cxn>
              <a:cxn ang="0">
                <a:pos x="connsiteX41675" y="connsiteY41675"/>
              </a:cxn>
              <a:cxn ang="0">
                <a:pos x="connsiteX41676" y="connsiteY41676"/>
              </a:cxn>
              <a:cxn ang="0">
                <a:pos x="connsiteX41677" y="connsiteY41677"/>
              </a:cxn>
              <a:cxn ang="0">
                <a:pos x="connsiteX41678" y="connsiteY41678"/>
              </a:cxn>
              <a:cxn ang="0">
                <a:pos x="connsiteX41679" y="connsiteY41679"/>
              </a:cxn>
              <a:cxn ang="0">
                <a:pos x="connsiteX41680" y="connsiteY41680"/>
              </a:cxn>
              <a:cxn ang="0">
                <a:pos x="connsiteX41681" y="connsiteY41681"/>
              </a:cxn>
              <a:cxn ang="0">
                <a:pos x="connsiteX41682" y="connsiteY41682"/>
              </a:cxn>
              <a:cxn ang="0">
                <a:pos x="connsiteX41683" y="connsiteY41683"/>
              </a:cxn>
              <a:cxn ang="0">
                <a:pos x="connsiteX41684" y="connsiteY41684"/>
              </a:cxn>
              <a:cxn ang="0">
                <a:pos x="connsiteX41685" y="connsiteY41685"/>
              </a:cxn>
              <a:cxn ang="0">
                <a:pos x="connsiteX41686" y="connsiteY41686"/>
              </a:cxn>
              <a:cxn ang="0">
                <a:pos x="connsiteX41687" y="connsiteY41687"/>
              </a:cxn>
              <a:cxn ang="0">
                <a:pos x="connsiteX41688" y="connsiteY41688"/>
              </a:cxn>
              <a:cxn ang="0">
                <a:pos x="connsiteX41689" y="connsiteY41689"/>
              </a:cxn>
              <a:cxn ang="0">
                <a:pos x="connsiteX41690" y="connsiteY41690"/>
              </a:cxn>
              <a:cxn ang="0">
                <a:pos x="connsiteX41691" y="connsiteY41691"/>
              </a:cxn>
              <a:cxn ang="0">
                <a:pos x="connsiteX41692" y="connsiteY41692"/>
              </a:cxn>
              <a:cxn ang="0">
                <a:pos x="connsiteX41693" y="connsiteY41693"/>
              </a:cxn>
              <a:cxn ang="0">
                <a:pos x="connsiteX41694" y="connsiteY41694"/>
              </a:cxn>
              <a:cxn ang="0">
                <a:pos x="connsiteX41695" y="connsiteY41695"/>
              </a:cxn>
              <a:cxn ang="0">
                <a:pos x="connsiteX41696" y="connsiteY41696"/>
              </a:cxn>
              <a:cxn ang="0">
                <a:pos x="connsiteX41697" y="connsiteY41697"/>
              </a:cxn>
              <a:cxn ang="0">
                <a:pos x="connsiteX41698" y="connsiteY41698"/>
              </a:cxn>
              <a:cxn ang="0">
                <a:pos x="connsiteX41699" y="connsiteY41699"/>
              </a:cxn>
              <a:cxn ang="0">
                <a:pos x="connsiteX41700" y="connsiteY41700"/>
              </a:cxn>
              <a:cxn ang="0">
                <a:pos x="connsiteX41701" y="connsiteY41701"/>
              </a:cxn>
              <a:cxn ang="0">
                <a:pos x="connsiteX41702" y="connsiteY41702"/>
              </a:cxn>
              <a:cxn ang="0">
                <a:pos x="connsiteX41703" y="connsiteY41703"/>
              </a:cxn>
              <a:cxn ang="0">
                <a:pos x="connsiteX41704" y="connsiteY41704"/>
              </a:cxn>
              <a:cxn ang="0">
                <a:pos x="connsiteX41705" y="connsiteY41705"/>
              </a:cxn>
              <a:cxn ang="0">
                <a:pos x="connsiteX41706" y="connsiteY41706"/>
              </a:cxn>
              <a:cxn ang="0">
                <a:pos x="connsiteX41707" y="connsiteY41707"/>
              </a:cxn>
              <a:cxn ang="0">
                <a:pos x="connsiteX41708" y="connsiteY41708"/>
              </a:cxn>
              <a:cxn ang="0">
                <a:pos x="connsiteX41709" y="connsiteY41709"/>
              </a:cxn>
              <a:cxn ang="0">
                <a:pos x="connsiteX41710" y="connsiteY41710"/>
              </a:cxn>
              <a:cxn ang="0">
                <a:pos x="connsiteX41711" y="connsiteY41711"/>
              </a:cxn>
              <a:cxn ang="0">
                <a:pos x="connsiteX41712" y="connsiteY41712"/>
              </a:cxn>
              <a:cxn ang="0">
                <a:pos x="connsiteX41713" y="connsiteY41713"/>
              </a:cxn>
              <a:cxn ang="0">
                <a:pos x="connsiteX41714" y="connsiteY41714"/>
              </a:cxn>
              <a:cxn ang="0">
                <a:pos x="connsiteX41715" y="connsiteY41715"/>
              </a:cxn>
              <a:cxn ang="0">
                <a:pos x="connsiteX41716" y="connsiteY41716"/>
              </a:cxn>
              <a:cxn ang="0">
                <a:pos x="connsiteX41717" y="connsiteY41717"/>
              </a:cxn>
              <a:cxn ang="0">
                <a:pos x="connsiteX41718" y="connsiteY41718"/>
              </a:cxn>
              <a:cxn ang="0">
                <a:pos x="connsiteX41719" y="connsiteY41719"/>
              </a:cxn>
              <a:cxn ang="0">
                <a:pos x="connsiteX41720" y="connsiteY41720"/>
              </a:cxn>
              <a:cxn ang="0">
                <a:pos x="connsiteX41721" y="connsiteY41721"/>
              </a:cxn>
              <a:cxn ang="0">
                <a:pos x="connsiteX41722" y="connsiteY41722"/>
              </a:cxn>
              <a:cxn ang="0">
                <a:pos x="connsiteX41723" y="connsiteY41723"/>
              </a:cxn>
              <a:cxn ang="0">
                <a:pos x="connsiteX41724" y="connsiteY41724"/>
              </a:cxn>
              <a:cxn ang="0">
                <a:pos x="connsiteX41725" y="connsiteY41725"/>
              </a:cxn>
              <a:cxn ang="0">
                <a:pos x="connsiteX41726" y="connsiteY41726"/>
              </a:cxn>
              <a:cxn ang="0">
                <a:pos x="connsiteX41727" y="connsiteY41727"/>
              </a:cxn>
              <a:cxn ang="0">
                <a:pos x="connsiteX41728" y="connsiteY41728"/>
              </a:cxn>
              <a:cxn ang="0">
                <a:pos x="connsiteX41729" y="connsiteY41729"/>
              </a:cxn>
              <a:cxn ang="0">
                <a:pos x="connsiteX41730" y="connsiteY41730"/>
              </a:cxn>
              <a:cxn ang="0">
                <a:pos x="connsiteX41731" y="connsiteY41731"/>
              </a:cxn>
              <a:cxn ang="0">
                <a:pos x="connsiteX41732" y="connsiteY41732"/>
              </a:cxn>
              <a:cxn ang="0">
                <a:pos x="connsiteX41733" y="connsiteY41733"/>
              </a:cxn>
              <a:cxn ang="0">
                <a:pos x="connsiteX41734" y="connsiteY41734"/>
              </a:cxn>
              <a:cxn ang="0">
                <a:pos x="connsiteX41735" y="connsiteY41735"/>
              </a:cxn>
              <a:cxn ang="0">
                <a:pos x="connsiteX41736" y="connsiteY41736"/>
              </a:cxn>
              <a:cxn ang="0">
                <a:pos x="connsiteX41737" y="connsiteY41737"/>
              </a:cxn>
              <a:cxn ang="0">
                <a:pos x="connsiteX41738" y="connsiteY41738"/>
              </a:cxn>
              <a:cxn ang="0">
                <a:pos x="connsiteX41739" y="connsiteY41739"/>
              </a:cxn>
              <a:cxn ang="0">
                <a:pos x="connsiteX41740" y="connsiteY41740"/>
              </a:cxn>
              <a:cxn ang="0">
                <a:pos x="connsiteX41741" y="connsiteY41741"/>
              </a:cxn>
              <a:cxn ang="0">
                <a:pos x="connsiteX41742" y="connsiteY41742"/>
              </a:cxn>
              <a:cxn ang="0">
                <a:pos x="connsiteX41743" y="connsiteY41743"/>
              </a:cxn>
              <a:cxn ang="0">
                <a:pos x="connsiteX41744" y="connsiteY41744"/>
              </a:cxn>
              <a:cxn ang="0">
                <a:pos x="connsiteX41745" y="connsiteY41745"/>
              </a:cxn>
              <a:cxn ang="0">
                <a:pos x="connsiteX41746" y="connsiteY41746"/>
              </a:cxn>
              <a:cxn ang="0">
                <a:pos x="connsiteX41747" y="connsiteY41747"/>
              </a:cxn>
              <a:cxn ang="0">
                <a:pos x="connsiteX41748" y="connsiteY41748"/>
              </a:cxn>
              <a:cxn ang="0">
                <a:pos x="connsiteX41749" y="connsiteY41749"/>
              </a:cxn>
              <a:cxn ang="0">
                <a:pos x="connsiteX41750" y="connsiteY41750"/>
              </a:cxn>
              <a:cxn ang="0">
                <a:pos x="connsiteX41751" y="connsiteY41751"/>
              </a:cxn>
              <a:cxn ang="0">
                <a:pos x="connsiteX41752" y="connsiteY41752"/>
              </a:cxn>
              <a:cxn ang="0">
                <a:pos x="connsiteX41753" y="connsiteY41753"/>
              </a:cxn>
              <a:cxn ang="0">
                <a:pos x="connsiteX41754" y="connsiteY41754"/>
              </a:cxn>
              <a:cxn ang="0">
                <a:pos x="connsiteX41755" y="connsiteY41755"/>
              </a:cxn>
              <a:cxn ang="0">
                <a:pos x="connsiteX41756" y="connsiteY41756"/>
              </a:cxn>
              <a:cxn ang="0">
                <a:pos x="connsiteX41757" y="connsiteY41757"/>
              </a:cxn>
              <a:cxn ang="0">
                <a:pos x="connsiteX41758" y="connsiteY41758"/>
              </a:cxn>
              <a:cxn ang="0">
                <a:pos x="connsiteX41759" y="connsiteY41759"/>
              </a:cxn>
              <a:cxn ang="0">
                <a:pos x="connsiteX41760" y="connsiteY41760"/>
              </a:cxn>
              <a:cxn ang="0">
                <a:pos x="connsiteX41761" y="connsiteY41761"/>
              </a:cxn>
              <a:cxn ang="0">
                <a:pos x="connsiteX41762" y="connsiteY41762"/>
              </a:cxn>
              <a:cxn ang="0">
                <a:pos x="connsiteX41763" y="connsiteY41763"/>
              </a:cxn>
              <a:cxn ang="0">
                <a:pos x="connsiteX41764" y="connsiteY41764"/>
              </a:cxn>
              <a:cxn ang="0">
                <a:pos x="connsiteX41765" y="connsiteY41765"/>
              </a:cxn>
              <a:cxn ang="0">
                <a:pos x="connsiteX41766" y="connsiteY41766"/>
              </a:cxn>
              <a:cxn ang="0">
                <a:pos x="connsiteX41767" y="connsiteY41767"/>
              </a:cxn>
              <a:cxn ang="0">
                <a:pos x="connsiteX41768" y="connsiteY41768"/>
              </a:cxn>
              <a:cxn ang="0">
                <a:pos x="connsiteX41769" y="connsiteY41769"/>
              </a:cxn>
              <a:cxn ang="0">
                <a:pos x="connsiteX41770" y="connsiteY41770"/>
              </a:cxn>
              <a:cxn ang="0">
                <a:pos x="connsiteX41771" y="connsiteY41771"/>
              </a:cxn>
              <a:cxn ang="0">
                <a:pos x="connsiteX41772" y="connsiteY41772"/>
              </a:cxn>
              <a:cxn ang="0">
                <a:pos x="connsiteX41773" y="connsiteY41773"/>
              </a:cxn>
              <a:cxn ang="0">
                <a:pos x="connsiteX41774" y="connsiteY41774"/>
              </a:cxn>
              <a:cxn ang="0">
                <a:pos x="connsiteX41775" y="connsiteY41775"/>
              </a:cxn>
              <a:cxn ang="0">
                <a:pos x="connsiteX41776" y="connsiteY41776"/>
              </a:cxn>
              <a:cxn ang="0">
                <a:pos x="connsiteX41777" y="connsiteY41777"/>
              </a:cxn>
              <a:cxn ang="0">
                <a:pos x="connsiteX41778" y="connsiteY41778"/>
              </a:cxn>
              <a:cxn ang="0">
                <a:pos x="connsiteX41779" y="connsiteY41779"/>
              </a:cxn>
              <a:cxn ang="0">
                <a:pos x="connsiteX41780" y="connsiteY41780"/>
              </a:cxn>
              <a:cxn ang="0">
                <a:pos x="connsiteX41781" y="connsiteY41781"/>
              </a:cxn>
              <a:cxn ang="0">
                <a:pos x="connsiteX41782" y="connsiteY41782"/>
              </a:cxn>
              <a:cxn ang="0">
                <a:pos x="connsiteX41783" y="connsiteY41783"/>
              </a:cxn>
              <a:cxn ang="0">
                <a:pos x="connsiteX41784" y="connsiteY41784"/>
              </a:cxn>
              <a:cxn ang="0">
                <a:pos x="connsiteX41785" y="connsiteY41785"/>
              </a:cxn>
              <a:cxn ang="0">
                <a:pos x="connsiteX41786" y="connsiteY41786"/>
              </a:cxn>
              <a:cxn ang="0">
                <a:pos x="connsiteX41787" y="connsiteY41787"/>
              </a:cxn>
              <a:cxn ang="0">
                <a:pos x="connsiteX41788" y="connsiteY41788"/>
              </a:cxn>
              <a:cxn ang="0">
                <a:pos x="connsiteX41789" y="connsiteY41789"/>
              </a:cxn>
              <a:cxn ang="0">
                <a:pos x="connsiteX41790" y="connsiteY41790"/>
              </a:cxn>
              <a:cxn ang="0">
                <a:pos x="connsiteX41791" y="connsiteY41791"/>
              </a:cxn>
              <a:cxn ang="0">
                <a:pos x="connsiteX41792" y="connsiteY41792"/>
              </a:cxn>
              <a:cxn ang="0">
                <a:pos x="connsiteX41793" y="connsiteY41793"/>
              </a:cxn>
              <a:cxn ang="0">
                <a:pos x="connsiteX41794" y="connsiteY41794"/>
              </a:cxn>
              <a:cxn ang="0">
                <a:pos x="connsiteX41795" y="connsiteY41795"/>
              </a:cxn>
              <a:cxn ang="0">
                <a:pos x="connsiteX41796" y="connsiteY41796"/>
              </a:cxn>
              <a:cxn ang="0">
                <a:pos x="connsiteX41797" y="connsiteY41797"/>
              </a:cxn>
              <a:cxn ang="0">
                <a:pos x="connsiteX41798" y="connsiteY41798"/>
              </a:cxn>
              <a:cxn ang="0">
                <a:pos x="connsiteX41799" y="connsiteY41799"/>
              </a:cxn>
              <a:cxn ang="0">
                <a:pos x="connsiteX41800" y="connsiteY41800"/>
              </a:cxn>
              <a:cxn ang="0">
                <a:pos x="connsiteX41801" y="connsiteY41801"/>
              </a:cxn>
              <a:cxn ang="0">
                <a:pos x="connsiteX41802" y="connsiteY41802"/>
              </a:cxn>
              <a:cxn ang="0">
                <a:pos x="connsiteX41803" y="connsiteY41803"/>
              </a:cxn>
              <a:cxn ang="0">
                <a:pos x="connsiteX41804" y="connsiteY41804"/>
              </a:cxn>
              <a:cxn ang="0">
                <a:pos x="connsiteX41805" y="connsiteY41805"/>
              </a:cxn>
              <a:cxn ang="0">
                <a:pos x="connsiteX41806" y="connsiteY41806"/>
              </a:cxn>
              <a:cxn ang="0">
                <a:pos x="connsiteX41807" y="connsiteY41807"/>
              </a:cxn>
              <a:cxn ang="0">
                <a:pos x="connsiteX41808" y="connsiteY41808"/>
              </a:cxn>
              <a:cxn ang="0">
                <a:pos x="connsiteX41809" y="connsiteY41809"/>
              </a:cxn>
              <a:cxn ang="0">
                <a:pos x="connsiteX41810" y="connsiteY41810"/>
              </a:cxn>
              <a:cxn ang="0">
                <a:pos x="connsiteX41811" y="connsiteY41811"/>
              </a:cxn>
              <a:cxn ang="0">
                <a:pos x="connsiteX41812" y="connsiteY41812"/>
              </a:cxn>
              <a:cxn ang="0">
                <a:pos x="connsiteX41813" y="connsiteY41813"/>
              </a:cxn>
              <a:cxn ang="0">
                <a:pos x="connsiteX41814" y="connsiteY41814"/>
              </a:cxn>
              <a:cxn ang="0">
                <a:pos x="connsiteX41815" y="connsiteY41815"/>
              </a:cxn>
              <a:cxn ang="0">
                <a:pos x="connsiteX41816" y="connsiteY41816"/>
              </a:cxn>
              <a:cxn ang="0">
                <a:pos x="connsiteX41817" y="connsiteY41817"/>
              </a:cxn>
              <a:cxn ang="0">
                <a:pos x="connsiteX41818" y="connsiteY41818"/>
              </a:cxn>
              <a:cxn ang="0">
                <a:pos x="connsiteX41819" y="connsiteY41819"/>
              </a:cxn>
              <a:cxn ang="0">
                <a:pos x="connsiteX41820" y="connsiteY41820"/>
              </a:cxn>
              <a:cxn ang="0">
                <a:pos x="connsiteX41821" y="connsiteY41821"/>
              </a:cxn>
              <a:cxn ang="0">
                <a:pos x="connsiteX41822" y="connsiteY41822"/>
              </a:cxn>
              <a:cxn ang="0">
                <a:pos x="connsiteX41823" y="connsiteY41823"/>
              </a:cxn>
              <a:cxn ang="0">
                <a:pos x="connsiteX41824" y="connsiteY41824"/>
              </a:cxn>
              <a:cxn ang="0">
                <a:pos x="connsiteX41825" y="connsiteY41825"/>
              </a:cxn>
              <a:cxn ang="0">
                <a:pos x="connsiteX41826" y="connsiteY41826"/>
              </a:cxn>
              <a:cxn ang="0">
                <a:pos x="connsiteX41827" y="connsiteY41827"/>
              </a:cxn>
              <a:cxn ang="0">
                <a:pos x="connsiteX41828" y="connsiteY41828"/>
              </a:cxn>
              <a:cxn ang="0">
                <a:pos x="connsiteX41829" y="connsiteY41829"/>
              </a:cxn>
              <a:cxn ang="0">
                <a:pos x="connsiteX41830" y="connsiteY41830"/>
              </a:cxn>
              <a:cxn ang="0">
                <a:pos x="connsiteX41831" y="connsiteY41831"/>
              </a:cxn>
              <a:cxn ang="0">
                <a:pos x="connsiteX41832" y="connsiteY41832"/>
              </a:cxn>
              <a:cxn ang="0">
                <a:pos x="connsiteX41833" y="connsiteY41833"/>
              </a:cxn>
              <a:cxn ang="0">
                <a:pos x="connsiteX41834" y="connsiteY41834"/>
              </a:cxn>
              <a:cxn ang="0">
                <a:pos x="connsiteX41835" y="connsiteY41835"/>
              </a:cxn>
              <a:cxn ang="0">
                <a:pos x="connsiteX41836" y="connsiteY41836"/>
              </a:cxn>
              <a:cxn ang="0">
                <a:pos x="connsiteX41837" y="connsiteY41837"/>
              </a:cxn>
              <a:cxn ang="0">
                <a:pos x="connsiteX41838" y="connsiteY41838"/>
              </a:cxn>
              <a:cxn ang="0">
                <a:pos x="connsiteX41839" y="connsiteY41839"/>
              </a:cxn>
              <a:cxn ang="0">
                <a:pos x="connsiteX41840" y="connsiteY41840"/>
              </a:cxn>
              <a:cxn ang="0">
                <a:pos x="connsiteX41841" y="connsiteY41841"/>
              </a:cxn>
              <a:cxn ang="0">
                <a:pos x="connsiteX41842" y="connsiteY41842"/>
              </a:cxn>
              <a:cxn ang="0">
                <a:pos x="connsiteX41843" y="connsiteY41843"/>
              </a:cxn>
              <a:cxn ang="0">
                <a:pos x="connsiteX41844" y="connsiteY41844"/>
              </a:cxn>
              <a:cxn ang="0">
                <a:pos x="connsiteX41845" y="connsiteY41845"/>
              </a:cxn>
              <a:cxn ang="0">
                <a:pos x="connsiteX41846" y="connsiteY41846"/>
              </a:cxn>
              <a:cxn ang="0">
                <a:pos x="connsiteX41847" y="connsiteY41847"/>
              </a:cxn>
              <a:cxn ang="0">
                <a:pos x="connsiteX41848" y="connsiteY41848"/>
              </a:cxn>
              <a:cxn ang="0">
                <a:pos x="connsiteX41849" y="connsiteY41849"/>
              </a:cxn>
              <a:cxn ang="0">
                <a:pos x="connsiteX41850" y="connsiteY41850"/>
              </a:cxn>
              <a:cxn ang="0">
                <a:pos x="connsiteX41851" y="connsiteY41851"/>
              </a:cxn>
              <a:cxn ang="0">
                <a:pos x="connsiteX41852" y="connsiteY41852"/>
              </a:cxn>
              <a:cxn ang="0">
                <a:pos x="connsiteX41853" y="connsiteY41853"/>
              </a:cxn>
              <a:cxn ang="0">
                <a:pos x="connsiteX41854" y="connsiteY41854"/>
              </a:cxn>
              <a:cxn ang="0">
                <a:pos x="connsiteX41855" y="connsiteY41855"/>
              </a:cxn>
              <a:cxn ang="0">
                <a:pos x="connsiteX41856" y="connsiteY41856"/>
              </a:cxn>
              <a:cxn ang="0">
                <a:pos x="connsiteX41857" y="connsiteY41857"/>
              </a:cxn>
              <a:cxn ang="0">
                <a:pos x="connsiteX41858" y="connsiteY41858"/>
              </a:cxn>
              <a:cxn ang="0">
                <a:pos x="connsiteX41859" y="connsiteY41859"/>
              </a:cxn>
              <a:cxn ang="0">
                <a:pos x="connsiteX41860" y="connsiteY41860"/>
              </a:cxn>
              <a:cxn ang="0">
                <a:pos x="connsiteX41861" y="connsiteY41861"/>
              </a:cxn>
              <a:cxn ang="0">
                <a:pos x="connsiteX41862" y="connsiteY41862"/>
              </a:cxn>
              <a:cxn ang="0">
                <a:pos x="connsiteX41863" y="connsiteY41863"/>
              </a:cxn>
              <a:cxn ang="0">
                <a:pos x="connsiteX41864" y="connsiteY41864"/>
              </a:cxn>
              <a:cxn ang="0">
                <a:pos x="connsiteX41865" y="connsiteY41865"/>
              </a:cxn>
              <a:cxn ang="0">
                <a:pos x="connsiteX41866" y="connsiteY41866"/>
              </a:cxn>
              <a:cxn ang="0">
                <a:pos x="connsiteX41867" y="connsiteY41867"/>
              </a:cxn>
              <a:cxn ang="0">
                <a:pos x="connsiteX41868" y="connsiteY41868"/>
              </a:cxn>
              <a:cxn ang="0">
                <a:pos x="connsiteX41869" y="connsiteY41869"/>
              </a:cxn>
              <a:cxn ang="0">
                <a:pos x="connsiteX41870" y="connsiteY41870"/>
              </a:cxn>
              <a:cxn ang="0">
                <a:pos x="connsiteX41871" y="connsiteY41871"/>
              </a:cxn>
              <a:cxn ang="0">
                <a:pos x="connsiteX41872" y="connsiteY41872"/>
              </a:cxn>
              <a:cxn ang="0">
                <a:pos x="connsiteX41873" y="connsiteY41873"/>
              </a:cxn>
              <a:cxn ang="0">
                <a:pos x="connsiteX41874" y="connsiteY41874"/>
              </a:cxn>
              <a:cxn ang="0">
                <a:pos x="connsiteX41875" y="connsiteY41875"/>
              </a:cxn>
              <a:cxn ang="0">
                <a:pos x="connsiteX41876" y="connsiteY41876"/>
              </a:cxn>
              <a:cxn ang="0">
                <a:pos x="connsiteX41877" y="connsiteY41877"/>
              </a:cxn>
              <a:cxn ang="0">
                <a:pos x="connsiteX41878" y="connsiteY41878"/>
              </a:cxn>
              <a:cxn ang="0">
                <a:pos x="connsiteX41879" y="connsiteY41879"/>
              </a:cxn>
              <a:cxn ang="0">
                <a:pos x="connsiteX41880" y="connsiteY41880"/>
              </a:cxn>
              <a:cxn ang="0">
                <a:pos x="connsiteX41881" y="connsiteY41881"/>
              </a:cxn>
              <a:cxn ang="0">
                <a:pos x="connsiteX41882" y="connsiteY41882"/>
              </a:cxn>
              <a:cxn ang="0">
                <a:pos x="connsiteX41883" y="connsiteY41883"/>
              </a:cxn>
              <a:cxn ang="0">
                <a:pos x="connsiteX41884" y="connsiteY41884"/>
              </a:cxn>
              <a:cxn ang="0">
                <a:pos x="connsiteX41885" y="connsiteY41885"/>
              </a:cxn>
              <a:cxn ang="0">
                <a:pos x="connsiteX41886" y="connsiteY41886"/>
              </a:cxn>
              <a:cxn ang="0">
                <a:pos x="connsiteX41887" y="connsiteY41887"/>
              </a:cxn>
              <a:cxn ang="0">
                <a:pos x="connsiteX41888" y="connsiteY41888"/>
              </a:cxn>
              <a:cxn ang="0">
                <a:pos x="connsiteX41889" y="connsiteY41889"/>
              </a:cxn>
              <a:cxn ang="0">
                <a:pos x="connsiteX41890" y="connsiteY41890"/>
              </a:cxn>
              <a:cxn ang="0">
                <a:pos x="connsiteX41891" y="connsiteY41891"/>
              </a:cxn>
              <a:cxn ang="0">
                <a:pos x="connsiteX41892" y="connsiteY41892"/>
              </a:cxn>
              <a:cxn ang="0">
                <a:pos x="connsiteX41893" y="connsiteY41893"/>
              </a:cxn>
              <a:cxn ang="0">
                <a:pos x="connsiteX41894" y="connsiteY41894"/>
              </a:cxn>
              <a:cxn ang="0">
                <a:pos x="connsiteX41895" y="connsiteY41895"/>
              </a:cxn>
              <a:cxn ang="0">
                <a:pos x="connsiteX41896" y="connsiteY41896"/>
              </a:cxn>
              <a:cxn ang="0">
                <a:pos x="connsiteX41897" y="connsiteY41897"/>
              </a:cxn>
              <a:cxn ang="0">
                <a:pos x="connsiteX41898" y="connsiteY41898"/>
              </a:cxn>
              <a:cxn ang="0">
                <a:pos x="connsiteX41899" y="connsiteY41899"/>
              </a:cxn>
              <a:cxn ang="0">
                <a:pos x="connsiteX41900" y="connsiteY41900"/>
              </a:cxn>
              <a:cxn ang="0">
                <a:pos x="connsiteX41901" y="connsiteY41901"/>
              </a:cxn>
              <a:cxn ang="0">
                <a:pos x="connsiteX41902" y="connsiteY41902"/>
              </a:cxn>
              <a:cxn ang="0">
                <a:pos x="connsiteX41903" y="connsiteY41903"/>
              </a:cxn>
              <a:cxn ang="0">
                <a:pos x="connsiteX41904" y="connsiteY41904"/>
              </a:cxn>
              <a:cxn ang="0">
                <a:pos x="connsiteX41905" y="connsiteY41905"/>
              </a:cxn>
              <a:cxn ang="0">
                <a:pos x="connsiteX41906" y="connsiteY41906"/>
              </a:cxn>
              <a:cxn ang="0">
                <a:pos x="connsiteX41907" y="connsiteY41907"/>
              </a:cxn>
              <a:cxn ang="0">
                <a:pos x="connsiteX41908" y="connsiteY41908"/>
              </a:cxn>
              <a:cxn ang="0">
                <a:pos x="connsiteX41909" y="connsiteY41909"/>
              </a:cxn>
              <a:cxn ang="0">
                <a:pos x="connsiteX41910" y="connsiteY41910"/>
              </a:cxn>
              <a:cxn ang="0">
                <a:pos x="connsiteX41911" y="connsiteY41911"/>
              </a:cxn>
              <a:cxn ang="0">
                <a:pos x="connsiteX41912" y="connsiteY41912"/>
              </a:cxn>
              <a:cxn ang="0">
                <a:pos x="connsiteX41913" y="connsiteY41913"/>
              </a:cxn>
              <a:cxn ang="0">
                <a:pos x="connsiteX41914" y="connsiteY41914"/>
              </a:cxn>
              <a:cxn ang="0">
                <a:pos x="connsiteX41915" y="connsiteY41915"/>
              </a:cxn>
              <a:cxn ang="0">
                <a:pos x="connsiteX41916" y="connsiteY41916"/>
              </a:cxn>
              <a:cxn ang="0">
                <a:pos x="connsiteX41917" y="connsiteY41917"/>
              </a:cxn>
              <a:cxn ang="0">
                <a:pos x="connsiteX41918" y="connsiteY41918"/>
              </a:cxn>
              <a:cxn ang="0">
                <a:pos x="connsiteX41919" y="connsiteY41919"/>
              </a:cxn>
              <a:cxn ang="0">
                <a:pos x="connsiteX41920" y="connsiteY41920"/>
              </a:cxn>
              <a:cxn ang="0">
                <a:pos x="connsiteX41921" y="connsiteY41921"/>
              </a:cxn>
              <a:cxn ang="0">
                <a:pos x="connsiteX41922" y="connsiteY41922"/>
              </a:cxn>
              <a:cxn ang="0">
                <a:pos x="connsiteX41923" y="connsiteY41923"/>
              </a:cxn>
              <a:cxn ang="0">
                <a:pos x="connsiteX41924" y="connsiteY41924"/>
              </a:cxn>
              <a:cxn ang="0">
                <a:pos x="connsiteX41925" y="connsiteY41925"/>
              </a:cxn>
              <a:cxn ang="0">
                <a:pos x="connsiteX41926" y="connsiteY41926"/>
              </a:cxn>
              <a:cxn ang="0">
                <a:pos x="connsiteX41927" y="connsiteY41927"/>
              </a:cxn>
              <a:cxn ang="0">
                <a:pos x="connsiteX41928" y="connsiteY41928"/>
              </a:cxn>
              <a:cxn ang="0">
                <a:pos x="connsiteX41929" y="connsiteY41929"/>
              </a:cxn>
              <a:cxn ang="0">
                <a:pos x="connsiteX41930" y="connsiteY41930"/>
              </a:cxn>
              <a:cxn ang="0">
                <a:pos x="connsiteX41931" y="connsiteY41931"/>
              </a:cxn>
              <a:cxn ang="0">
                <a:pos x="connsiteX41932" y="connsiteY41932"/>
              </a:cxn>
              <a:cxn ang="0">
                <a:pos x="connsiteX41933" y="connsiteY41933"/>
              </a:cxn>
              <a:cxn ang="0">
                <a:pos x="connsiteX41934" y="connsiteY41934"/>
              </a:cxn>
              <a:cxn ang="0">
                <a:pos x="connsiteX41935" y="connsiteY41935"/>
              </a:cxn>
              <a:cxn ang="0">
                <a:pos x="connsiteX41936" y="connsiteY41936"/>
              </a:cxn>
              <a:cxn ang="0">
                <a:pos x="connsiteX41937" y="connsiteY41937"/>
              </a:cxn>
              <a:cxn ang="0">
                <a:pos x="connsiteX41938" y="connsiteY41938"/>
              </a:cxn>
              <a:cxn ang="0">
                <a:pos x="connsiteX41939" y="connsiteY41939"/>
              </a:cxn>
              <a:cxn ang="0">
                <a:pos x="connsiteX41940" y="connsiteY41940"/>
              </a:cxn>
              <a:cxn ang="0">
                <a:pos x="connsiteX41941" y="connsiteY41941"/>
              </a:cxn>
              <a:cxn ang="0">
                <a:pos x="connsiteX41942" y="connsiteY41942"/>
              </a:cxn>
              <a:cxn ang="0">
                <a:pos x="connsiteX41943" y="connsiteY41943"/>
              </a:cxn>
              <a:cxn ang="0">
                <a:pos x="connsiteX41944" y="connsiteY41944"/>
              </a:cxn>
              <a:cxn ang="0">
                <a:pos x="connsiteX41945" y="connsiteY41945"/>
              </a:cxn>
              <a:cxn ang="0">
                <a:pos x="connsiteX41946" y="connsiteY41946"/>
              </a:cxn>
              <a:cxn ang="0">
                <a:pos x="connsiteX41947" y="connsiteY41947"/>
              </a:cxn>
              <a:cxn ang="0">
                <a:pos x="connsiteX41948" y="connsiteY41948"/>
              </a:cxn>
              <a:cxn ang="0">
                <a:pos x="connsiteX41949" y="connsiteY41949"/>
              </a:cxn>
              <a:cxn ang="0">
                <a:pos x="connsiteX41950" y="connsiteY41950"/>
              </a:cxn>
              <a:cxn ang="0">
                <a:pos x="connsiteX41951" y="connsiteY41951"/>
              </a:cxn>
              <a:cxn ang="0">
                <a:pos x="connsiteX41952" y="connsiteY41952"/>
              </a:cxn>
              <a:cxn ang="0">
                <a:pos x="connsiteX41953" y="connsiteY41953"/>
              </a:cxn>
              <a:cxn ang="0">
                <a:pos x="connsiteX41954" y="connsiteY41954"/>
              </a:cxn>
              <a:cxn ang="0">
                <a:pos x="connsiteX41955" y="connsiteY41955"/>
              </a:cxn>
              <a:cxn ang="0">
                <a:pos x="connsiteX41956" y="connsiteY41956"/>
              </a:cxn>
              <a:cxn ang="0">
                <a:pos x="connsiteX41957" y="connsiteY41957"/>
              </a:cxn>
              <a:cxn ang="0">
                <a:pos x="connsiteX41958" y="connsiteY41958"/>
              </a:cxn>
              <a:cxn ang="0">
                <a:pos x="connsiteX41959" y="connsiteY41959"/>
              </a:cxn>
              <a:cxn ang="0">
                <a:pos x="connsiteX41960" y="connsiteY41960"/>
              </a:cxn>
              <a:cxn ang="0">
                <a:pos x="connsiteX41961" y="connsiteY41961"/>
              </a:cxn>
              <a:cxn ang="0">
                <a:pos x="connsiteX41962" y="connsiteY41962"/>
              </a:cxn>
              <a:cxn ang="0">
                <a:pos x="connsiteX41963" y="connsiteY41963"/>
              </a:cxn>
              <a:cxn ang="0">
                <a:pos x="connsiteX41964" y="connsiteY41964"/>
              </a:cxn>
              <a:cxn ang="0">
                <a:pos x="connsiteX41965" y="connsiteY41965"/>
              </a:cxn>
              <a:cxn ang="0">
                <a:pos x="connsiteX41966" y="connsiteY41966"/>
              </a:cxn>
              <a:cxn ang="0">
                <a:pos x="connsiteX41967" y="connsiteY41967"/>
              </a:cxn>
              <a:cxn ang="0">
                <a:pos x="connsiteX41968" y="connsiteY41968"/>
              </a:cxn>
              <a:cxn ang="0">
                <a:pos x="connsiteX41969" y="connsiteY41969"/>
              </a:cxn>
              <a:cxn ang="0">
                <a:pos x="connsiteX41970" y="connsiteY41970"/>
              </a:cxn>
              <a:cxn ang="0">
                <a:pos x="connsiteX41971" y="connsiteY41971"/>
              </a:cxn>
              <a:cxn ang="0">
                <a:pos x="connsiteX41972" y="connsiteY41972"/>
              </a:cxn>
              <a:cxn ang="0">
                <a:pos x="connsiteX41973" y="connsiteY41973"/>
              </a:cxn>
              <a:cxn ang="0">
                <a:pos x="connsiteX41974" y="connsiteY41974"/>
              </a:cxn>
              <a:cxn ang="0">
                <a:pos x="connsiteX41975" y="connsiteY41975"/>
              </a:cxn>
              <a:cxn ang="0">
                <a:pos x="connsiteX41976" y="connsiteY41976"/>
              </a:cxn>
              <a:cxn ang="0">
                <a:pos x="connsiteX41977" y="connsiteY41977"/>
              </a:cxn>
              <a:cxn ang="0">
                <a:pos x="connsiteX41978" y="connsiteY41978"/>
              </a:cxn>
              <a:cxn ang="0">
                <a:pos x="connsiteX41979" y="connsiteY41979"/>
              </a:cxn>
              <a:cxn ang="0">
                <a:pos x="connsiteX41980" y="connsiteY41980"/>
              </a:cxn>
              <a:cxn ang="0">
                <a:pos x="connsiteX41981" y="connsiteY41981"/>
              </a:cxn>
              <a:cxn ang="0">
                <a:pos x="connsiteX41982" y="connsiteY41982"/>
              </a:cxn>
              <a:cxn ang="0">
                <a:pos x="connsiteX41983" y="connsiteY41983"/>
              </a:cxn>
              <a:cxn ang="0">
                <a:pos x="connsiteX41984" y="connsiteY41984"/>
              </a:cxn>
              <a:cxn ang="0">
                <a:pos x="connsiteX41985" y="connsiteY41985"/>
              </a:cxn>
              <a:cxn ang="0">
                <a:pos x="connsiteX41986" y="connsiteY41986"/>
              </a:cxn>
              <a:cxn ang="0">
                <a:pos x="connsiteX41987" y="connsiteY41987"/>
              </a:cxn>
              <a:cxn ang="0">
                <a:pos x="connsiteX41988" y="connsiteY41988"/>
              </a:cxn>
              <a:cxn ang="0">
                <a:pos x="connsiteX41989" y="connsiteY41989"/>
              </a:cxn>
              <a:cxn ang="0">
                <a:pos x="connsiteX41990" y="connsiteY41990"/>
              </a:cxn>
              <a:cxn ang="0">
                <a:pos x="connsiteX41991" y="connsiteY41991"/>
              </a:cxn>
              <a:cxn ang="0">
                <a:pos x="connsiteX41992" y="connsiteY41992"/>
              </a:cxn>
              <a:cxn ang="0">
                <a:pos x="connsiteX41993" y="connsiteY41993"/>
              </a:cxn>
              <a:cxn ang="0">
                <a:pos x="connsiteX41994" y="connsiteY41994"/>
              </a:cxn>
              <a:cxn ang="0">
                <a:pos x="connsiteX41995" y="connsiteY41995"/>
              </a:cxn>
              <a:cxn ang="0">
                <a:pos x="connsiteX41996" y="connsiteY41996"/>
              </a:cxn>
              <a:cxn ang="0">
                <a:pos x="connsiteX41997" y="connsiteY41997"/>
              </a:cxn>
              <a:cxn ang="0">
                <a:pos x="connsiteX41998" y="connsiteY41998"/>
              </a:cxn>
              <a:cxn ang="0">
                <a:pos x="connsiteX41999" y="connsiteY41999"/>
              </a:cxn>
              <a:cxn ang="0">
                <a:pos x="connsiteX42000" y="connsiteY42000"/>
              </a:cxn>
              <a:cxn ang="0">
                <a:pos x="connsiteX42001" y="connsiteY42001"/>
              </a:cxn>
              <a:cxn ang="0">
                <a:pos x="connsiteX42002" y="connsiteY42002"/>
              </a:cxn>
              <a:cxn ang="0">
                <a:pos x="connsiteX42003" y="connsiteY42003"/>
              </a:cxn>
              <a:cxn ang="0">
                <a:pos x="connsiteX42004" y="connsiteY42004"/>
              </a:cxn>
              <a:cxn ang="0">
                <a:pos x="connsiteX42005" y="connsiteY42005"/>
              </a:cxn>
              <a:cxn ang="0">
                <a:pos x="connsiteX42006" y="connsiteY42006"/>
              </a:cxn>
              <a:cxn ang="0">
                <a:pos x="connsiteX42007" y="connsiteY42007"/>
              </a:cxn>
              <a:cxn ang="0">
                <a:pos x="connsiteX42008" y="connsiteY42008"/>
              </a:cxn>
              <a:cxn ang="0">
                <a:pos x="connsiteX42009" y="connsiteY42009"/>
              </a:cxn>
              <a:cxn ang="0">
                <a:pos x="connsiteX42010" y="connsiteY42010"/>
              </a:cxn>
              <a:cxn ang="0">
                <a:pos x="connsiteX42011" y="connsiteY42011"/>
              </a:cxn>
              <a:cxn ang="0">
                <a:pos x="connsiteX42012" y="connsiteY42012"/>
              </a:cxn>
              <a:cxn ang="0">
                <a:pos x="connsiteX42013" y="connsiteY42013"/>
              </a:cxn>
              <a:cxn ang="0">
                <a:pos x="connsiteX42014" y="connsiteY42014"/>
              </a:cxn>
              <a:cxn ang="0">
                <a:pos x="connsiteX42015" y="connsiteY42015"/>
              </a:cxn>
              <a:cxn ang="0">
                <a:pos x="connsiteX42016" y="connsiteY42016"/>
              </a:cxn>
              <a:cxn ang="0">
                <a:pos x="connsiteX42017" y="connsiteY42017"/>
              </a:cxn>
              <a:cxn ang="0">
                <a:pos x="connsiteX42018" y="connsiteY42018"/>
              </a:cxn>
              <a:cxn ang="0">
                <a:pos x="connsiteX42019" y="connsiteY42019"/>
              </a:cxn>
              <a:cxn ang="0">
                <a:pos x="connsiteX42020" y="connsiteY42020"/>
              </a:cxn>
              <a:cxn ang="0">
                <a:pos x="connsiteX42021" y="connsiteY42021"/>
              </a:cxn>
              <a:cxn ang="0">
                <a:pos x="connsiteX42022" y="connsiteY42022"/>
              </a:cxn>
              <a:cxn ang="0">
                <a:pos x="connsiteX42023" y="connsiteY42023"/>
              </a:cxn>
              <a:cxn ang="0">
                <a:pos x="connsiteX42024" y="connsiteY42024"/>
              </a:cxn>
              <a:cxn ang="0">
                <a:pos x="connsiteX42025" y="connsiteY42025"/>
              </a:cxn>
              <a:cxn ang="0">
                <a:pos x="connsiteX42026" y="connsiteY42026"/>
              </a:cxn>
              <a:cxn ang="0">
                <a:pos x="connsiteX42027" y="connsiteY42027"/>
              </a:cxn>
              <a:cxn ang="0">
                <a:pos x="connsiteX42028" y="connsiteY42028"/>
              </a:cxn>
              <a:cxn ang="0">
                <a:pos x="connsiteX42029" y="connsiteY42029"/>
              </a:cxn>
              <a:cxn ang="0">
                <a:pos x="connsiteX42030" y="connsiteY42030"/>
              </a:cxn>
              <a:cxn ang="0">
                <a:pos x="connsiteX42031" y="connsiteY42031"/>
              </a:cxn>
              <a:cxn ang="0">
                <a:pos x="connsiteX42032" y="connsiteY42032"/>
              </a:cxn>
              <a:cxn ang="0">
                <a:pos x="connsiteX42033" y="connsiteY42033"/>
              </a:cxn>
              <a:cxn ang="0">
                <a:pos x="connsiteX42034" y="connsiteY42034"/>
              </a:cxn>
              <a:cxn ang="0">
                <a:pos x="connsiteX42035" y="connsiteY42035"/>
              </a:cxn>
              <a:cxn ang="0">
                <a:pos x="connsiteX42036" y="connsiteY42036"/>
              </a:cxn>
              <a:cxn ang="0">
                <a:pos x="connsiteX42037" y="connsiteY42037"/>
              </a:cxn>
              <a:cxn ang="0">
                <a:pos x="connsiteX42038" y="connsiteY42038"/>
              </a:cxn>
              <a:cxn ang="0">
                <a:pos x="connsiteX42039" y="connsiteY42039"/>
              </a:cxn>
              <a:cxn ang="0">
                <a:pos x="connsiteX42040" y="connsiteY42040"/>
              </a:cxn>
              <a:cxn ang="0">
                <a:pos x="connsiteX42041" y="connsiteY42041"/>
              </a:cxn>
              <a:cxn ang="0">
                <a:pos x="connsiteX42042" y="connsiteY42042"/>
              </a:cxn>
              <a:cxn ang="0">
                <a:pos x="connsiteX42043" y="connsiteY42043"/>
              </a:cxn>
              <a:cxn ang="0">
                <a:pos x="connsiteX42044" y="connsiteY42044"/>
              </a:cxn>
              <a:cxn ang="0">
                <a:pos x="connsiteX42045" y="connsiteY42045"/>
              </a:cxn>
              <a:cxn ang="0">
                <a:pos x="connsiteX42046" y="connsiteY42046"/>
              </a:cxn>
              <a:cxn ang="0">
                <a:pos x="connsiteX42047" y="connsiteY42047"/>
              </a:cxn>
              <a:cxn ang="0">
                <a:pos x="connsiteX42048" y="connsiteY42048"/>
              </a:cxn>
              <a:cxn ang="0">
                <a:pos x="connsiteX42049" y="connsiteY42049"/>
              </a:cxn>
              <a:cxn ang="0">
                <a:pos x="connsiteX42050" y="connsiteY42050"/>
              </a:cxn>
              <a:cxn ang="0">
                <a:pos x="connsiteX42051" y="connsiteY42051"/>
              </a:cxn>
              <a:cxn ang="0">
                <a:pos x="connsiteX42052" y="connsiteY42052"/>
              </a:cxn>
              <a:cxn ang="0">
                <a:pos x="connsiteX42053" y="connsiteY42053"/>
              </a:cxn>
              <a:cxn ang="0">
                <a:pos x="connsiteX42054" y="connsiteY42054"/>
              </a:cxn>
              <a:cxn ang="0">
                <a:pos x="connsiteX42055" y="connsiteY42055"/>
              </a:cxn>
              <a:cxn ang="0">
                <a:pos x="connsiteX42056" y="connsiteY42056"/>
              </a:cxn>
              <a:cxn ang="0">
                <a:pos x="connsiteX42057" y="connsiteY42057"/>
              </a:cxn>
              <a:cxn ang="0">
                <a:pos x="connsiteX42058" y="connsiteY42058"/>
              </a:cxn>
              <a:cxn ang="0">
                <a:pos x="connsiteX42059" y="connsiteY42059"/>
              </a:cxn>
              <a:cxn ang="0">
                <a:pos x="connsiteX42060" y="connsiteY42060"/>
              </a:cxn>
              <a:cxn ang="0">
                <a:pos x="connsiteX42061" y="connsiteY42061"/>
              </a:cxn>
              <a:cxn ang="0">
                <a:pos x="connsiteX42062" y="connsiteY42062"/>
              </a:cxn>
              <a:cxn ang="0">
                <a:pos x="connsiteX42063" y="connsiteY42063"/>
              </a:cxn>
              <a:cxn ang="0">
                <a:pos x="connsiteX42064" y="connsiteY42064"/>
              </a:cxn>
              <a:cxn ang="0">
                <a:pos x="connsiteX42065" y="connsiteY42065"/>
              </a:cxn>
              <a:cxn ang="0">
                <a:pos x="connsiteX42066" y="connsiteY42066"/>
              </a:cxn>
              <a:cxn ang="0">
                <a:pos x="connsiteX42067" y="connsiteY42067"/>
              </a:cxn>
              <a:cxn ang="0">
                <a:pos x="connsiteX42068" y="connsiteY42068"/>
              </a:cxn>
              <a:cxn ang="0">
                <a:pos x="connsiteX42069" y="connsiteY42069"/>
              </a:cxn>
              <a:cxn ang="0">
                <a:pos x="connsiteX42070" y="connsiteY42070"/>
              </a:cxn>
              <a:cxn ang="0">
                <a:pos x="connsiteX42071" y="connsiteY42071"/>
              </a:cxn>
              <a:cxn ang="0">
                <a:pos x="connsiteX42072" y="connsiteY42072"/>
              </a:cxn>
              <a:cxn ang="0">
                <a:pos x="connsiteX42073" y="connsiteY42073"/>
              </a:cxn>
              <a:cxn ang="0">
                <a:pos x="connsiteX42074" y="connsiteY42074"/>
              </a:cxn>
              <a:cxn ang="0">
                <a:pos x="connsiteX42075" y="connsiteY42075"/>
              </a:cxn>
              <a:cxn ang="0">
                <a:pos x="connsiteX42076" y="connsiteY42076"/>
              </a:cxn>
              <a:cxn ang="0">
                <a:pos x="connsiteX42077" y="connsiteY42077"/>
              </a:cxn>
              <a:cxn ang="0">
                <a:pos x="connsiteX42078" y="connsiteY42078"/>
              </a:cxn>
              <a:cxn ang="0">
                <a:pos x="connsiteX42079" y="connsiteY42079"/>
              </a:cxn>
              <a:cxn ang="0">
                <a:pos x="connsiteX42080" y="connsiteY42080"/>
              </a:cxn>
              <a:cxn ang="0">
                <a:pos x="connsiteX42081" y="connsiteY42081"/>
              </a:cxn>
              <a:cxn ang="0">
                <a:pos x="connsiteX42082" y="connsiteY42082"/>
              </a:cxn>
              <a:cxn ang="0">
                <a:pos x="connsiteX42083" y="connsiteY42083"/>
              </a:cxn>
              <a:cxn ang="0">
                <a:pos x="connsiteX42084" y="connsiteY42084"/>
              </a:cxn>
              <a:cxn ang="0">
                <a:pos x="connsiteX42085" y="connsiteY42085"/>
              </a:cxn>
              <a:cxn ang="0">
                <a:pos x="connsiteX42086" y="connsiteY42086"/>
              </a:cxn>
              <a:cxn ang="0">
                <a:pos x="connsiteX42087" y="connsiteY42087"/>
              </a:cxn>
              <a:cxn ang="0">
                <a:pos x="connsiteX42088" y="connsiteY42088"/>
              </a:cxn>
              <a:cxn ang="0">
                <a:pos x="connsiteX42089" y="connsiteY42089"/>
              </a:cxn>
              <a:cxn ang="0">
                <a:pos x="connsiteX42090" y="connsiteY42090"/>
              </a:cxn>
              <a:cxn ang="0">
                <a:pos x="connsiteX42091" y="connsiteY42091"/>
              </a:cxn>
              <a:cxn ang="0">
                <a:pos x="connsiteX42092" y="connsiteY42092"/>
              </a:cxn>
              <a:cxn ang="0">
                <a:pos x="connsiteX42093" y="connsiteY42093"/>
              </a:cxn>
              <a:cxn ang="0">
                <a:pos x="connsiteX42094" y="connsiteY42094"/>
              </a:cxn>
              <a:cxn ang="0">
                <a:pos x="connsiteX42095" y="connsiteY42095"/>
              </a:cxn>
              <a:cxn ang="0">
                <a:pos x="connsiteX42096" y="connsiteY42096"/>
              </a:cxn>
              <a:cxn ang="0">
                <a:pos x="connsiteX42097" y="connsiteY42097"/>
              </a:cxn>
              <a:cxn ang="0">
                <a:pos x="connsiteX42098" y="connsiteY42098"/>
              </a:cxn>
              <a:cxn ang="0">
                <a:pos x="connsiteX42099" y="connsiteY42099"/>
              </a:cxn>
              <a:cxn ang="0">
                <a:pos x="connsiteX42100" y="connsiteY42100"/>
              </a:cxn>
              <a:cxn ang="0">
                <a:pos x="connsiteX42101" y="connsiteY42101"/>
              </a:cxn>
              <a:cxn ang="0">
                <a:pos x="connsiteX42102" y="connsiteY42102"/>
              </a:cxn>
              <a:cxn ang="0">
                <a:pos x="connsiteX42103" y="connsiteY42103"/>
              </a:cxn>
              <a:cxn ang="0">
                <a:pos x="connsiteX42104" y="connsiteY42104"/>
              </a:cxn>
              <a:cxn ang="0">
                <a:pos x="connsiteX42105" y="connsiteY42105"/>
              </a:cxn>
              <a:cxn ang="0">
                <a:pos x="connsiteX42106" y="connsiteY42106"/>
              </a:cxn>
              <a:cxn ang="0">
                <a:pos x="connsiteX42107" y="connsiteY42107"/>
              </a:cxn>
              <a:cxn ang="0">
                <a:pos x="connsiteX42108" y="connsiteY42108"/>
              </a:cxn>
              <a:cxn ang="0">
                <a:pos x="connsiteX42109" y="connsiteY42109"/>
              </a:cxn>
              <a:cxn ang="0">
                <a:pos x="connsiteX42110" y="connsiteY42110"/>
              </a:cxn>
              <a:cxn ang="0">
                <a:pos x="connsiteX42111" y="connsiteY42111"/>
              </a:cxn>
              <a:cxn ang="0">
                <a:pos x="connsiteX42112" y="connsiteY42112"/>
              </a:cxn>
              <a:cxn ang="0">
                <a:pos x="connsiteX42113" y="connsiteY42113"/>
              </a:cxn>
              <a:cxn ang="0">
                <a:pos x="connsiteX42114" y="connsiteY42114"/>
              </a:cxn>
              <a:cxn ang="0">
                <a:pos x="connsiteX42115" y="connsiteY42115"/>
              </a:cxn>
              <a:cxn ang="0">
                <a:pos x="connsiteX42116" y="connsiteY42116"/>
              </a:cxn>
              <a:cxn ang="0">
                <a:pos x="connsiteX42117" y="connsiteY42117"/>
              </a:cxn>
              <a:cxn ang="0">
                <a:pos x="connsiteX42118" y="connsiteY42118"/>
              </a:cxn>
              <a:cxn ang="0">
                <a:pos x="connsiteX42119" y="connsiteY42119"/>
              </a:cxn>
              <a:cxn ang="0">
                <a:pos x="connsiteX42120" y="connsiteY42120"/>
              </a:cxn>
              <a:cxn ang="0">
                <a:pos x="connsiteX42121" y="connsiteY42121"/>
              </a:cxn>
              <a:cxn ang="0">
                <a:pos x="connsiteX42122" y="connsiteY42122"/>
              </a:cxn>
              <a:cxn ang="0">
                <a:pos x="connsiteX42123" y="connsiteY42123"/>
              </a:cxn>
              <a:cxn ang="0">
                <a:pos x="connsiteX42124" y="connsiteY42124"/>
              </a:cxn>
              <a:cxn ang="0">
                <a:pos x="connsiteX42125" y="connsiteY42125"/>
              </a:cxn>
              <a:cxn ang="0">
                <a:pos x="connsiteX42126" y="connsiteY42126"/>
              </a:cxn>
              <a:cxn ang="0">
                <a:pos x="connsiteX42127" y="connsiteY42127"/>
              </a:cxn>
              <a:cxn ang="0">
                <a:pos x="connsiteX42128" y="connsiteY42128"/>
              </a:cxn>
              <a:cxn ang="0">
                <a:pos x="connsiteX42129" y="connsiteY42129"/>
              </a:cxn>
              <a:cxn ang="0">
                <a:pos x="connsiteX42130" y="connsiteY42130"/>
              </a:cxn>
              <a:cxn ang="0">
                <a:pos x="connsiteX42131" y="connsiteY42131"/>
              </a:cxn>
              <a:cxn ang="0">
                <a:pos x="connsiteX42132" y="connsiteY42132"/>
              </a:cxn>
              <a:cxn ang="0">
                <a:pos x="connsiteX42133" y="connsiteY42133"/>
              </a:cxn>
              <a:cxn ang="0">
                <a:pos x="connsiteX42134" y="connsiteY42134"/>
              </a:cxn>
              <a:cxn ang="0">
                <a:pos x="connsiteX42135" y="connsiteY42135"/>
              </a:cxn>
              <a:cxn ang="0">
                <a:pos x="connsiteX42136" y="connsiteY42136"/>
              </a:cxn>
              <a:cxn ang="0">
                <a:pos x="connsiteX42137" y="connsiteY42137"/>
              </a:cxn>
              <a:cxn ang="0">
                <a:pos x="connsiteX42138" y="connsiteY42138"/>
              </a:cxn>
              <a:cxn ang="0">
                <a:pos x="connsiteX42139" y="connsiteY42139"/>
              </a:cxn>
              <a:cxn ang="0">
                <a:pos x="connsiteX42140" y="connsiteY42140"/>
              </a:cxn>
              <a:cxn ang="0">
                <a:pos x="connsiteX42141" y="connsiteY42141"/>
              </a:cxn>
              <a:cxn ang="0">
                <a:pos x="connsiteX42142" y="connsiteY42142"/>
              </a:cxn>
              <a:cxn ang="0">
                <a:pos x="connsiteX42143" y="connsiteY42143"/>
              </a:cxn>
              <a:cxn ang="0">
                <a:pos x="connsiteX42144" y="connsiteY42144"/>
              </a:cxn>
              <a:cxn ang="0">
                <a:pos x="connsiteX42145" y="connsiteY42145"/>
              </a:cxn>
              <a:cxn ang="0">
                <a:pos x="connsiteX42146" y="connsiteY42146"/>
              </a:cxn>
              <a:cxn ang="0">
                <a:pos x="connsiteX42147" y="connsiteY42147"/>
              </a:cxn>
              <a:cxn ang="0">
                <a:pos x="connsiteX42148" y="connsiteY42148"/>
              </a:cxn>
              <a:cxn ang="0">
                <a:pos x="connsiteX42149" y="connsiteY42149"/>
              </a:cxn>
              <a:cxn ang="0">
                <a:pos x="connsiteX42150" y="connsiteY42150"/>
              </a:cxn>
              <a:cxn ang="0">
                <a:pos x="connsiteX42151" y="connsiteY42151"/>
              </a:cxn>
              <a:cxn ang="0">
                <a:pos x="connsiteX42152" y="connsiteY42152"/>
              </a:cxn>
              <a:cxn ang="0">
                <a:pos x="connsiteX42153" y="connsiteY42153"/>
              </a:cxn>
              <a:cxn ang="0">
                <a:pos x="connsiteX42154" y="connsiteY42154"/>
              </a:cxn>
              <a:cxn ang="0">
                <a:pos x="connsiteX42155" y="connsiteY42155"/>
              </a:cxn>
              <a:cxn ang="0">
                <a:pos x="connsiteX42156" y="connsiteY42156"/>
              </a:cxn>
              <a:cxn ang="0">
                <a:pos x="connsiteX42157" y="connsiteY42157"/>
              </a:cxn>
              <a:cxn ang="0">
                <a:pos x="connsiteX42158" y="connsiteY42158"/>
              </a:cxn>
              <a:cxn ang="0">
                <a:pos x="connsiteX42159" y="connsiteY42159"/>
              </a:cxn>
              <a:cxn ang="0">
                <a:pos x="connsiteX42160" y="connsiteY42160"/>
              </a:cxn>
              <a:cxn ang="0">
                <a:pos x="connsiteX42161" y="connsiteY42161"/>
              </a:cxn>
              <a:cxn ang="0">
                <a:pos x="connsiteX42162" y="connsiteY42162"/>
              </a:cxn>
              <a:cxn ang="0">
                <a:pos x="connsiteX42163" y="connsiteY42163"/>
              </a:cxn>
              <a:cxn ang="0">
                <a:pos x="connsiteX42164" y="connsiteY42164"/>
              </a:cxn>
              <a:cxn ang="0">
                <a:pos x="connsiteX42165" y="connsiteY42165"/>
              </a:cxn>
              <a:cxn ang="0">
                <a:pos x="connsiteX42166" y="connsiteY42166"/>
              </a:cxn>
              <a:cxn ang="0">
                <a:pos x="connsiteX42167" y="connsiteY42167"/>
              </a:cxn>
              <a:cxn ang="0">
                <a:pos x="connsiteX42168" y="connsiteY42168"/>
              </a:cxn>
              <a:cxn ang="0">
                <a:pos x="connsiteX42169" y="connsiteY42169"/>
              </a:cxn>
              <a:cxn ang="0">
                <a:pos x="connsiteX42170" y="connsiteY42170"/>
              </a:cxn>
              <a:cxn ang="0">
                <a:pos x="connsiteX42171" y="connsiteY42171"/>
              </a:cxn>
              <a:cxn ang="0">
                <a:pos x="connsiteX42172" y="connsiteY42172"/>
              </a:cxn>
              <a:cxn ang="0">
                <a:pos x="connsiteX42173" y="connsiteY42173"/>
              </a:cxn>
              <a:cxn ang="0">
                <a:pos x="connsiteX42174" y="connsiteY42174"/>
              </a:cxn>
              <a:cxn ang="0">
                <a:pos x="connsiteX42175" y="connsiteY42175"/>
              </a:cxn>
              <a:cxn ang="0">
                <a:pos x="connsiteX42176" y="connsiteY42176"/>
              </a:cxn>
              <a:cxn ang="0">
                <a:pos x="connsiteX42177" y="connsiteY42177"/>
              </a:cxn>
              <a:cxn ang="0">
                <a:pos x="connsiteX42178" y="connsiteY42178"/>
              </a:cxn>
              <a:cxn ang="0">
                <a:pos x="connsiteX42179" y="connsiteY42179"/>
              </a:cxn>
              <a:cxn ang="0">
                <a:pos x="connsiteX42180" y="connsiteY42180"/>
              </a:cxn>
              <a:cxn ang="0">
                <a:pos x="connsiteX42181" y="connsiteY42181"/>
              </a:cxn>
              <a:cxn ang="0">
                <a:pos x="connsiteX42182" y="connsiteY42182"/>
              </a:cxn>
              <a:cxn ang="0">
                <a:pos x="connsiteX42183" y="connsiteY42183"/>
              </a:cxn>
              <a:cxn ang="0">
                <a:pos x="connsiteX42184" y="connsiteY42184"/>
              </a:cxn>
              <a:cxn ang="0">
                <a:pos x="connsiteX42185" y="connsiteY42185"/>
              </a:cxn>
              <a:cxn ang="0">
                <a:pos x="connsiteX42186" y="connsiteY42186"/>
              </a:cxn>
              <a:cxn ang="0">
                <a:pos x="connsiteX42187" y="connsiteY42187"/>
              </a:cxn>
              <a:cxn ang="0">
                <a:pos x="connsiteX42188" y="connsiteY42188"/>
              </a:cxn>
              <a:cxn ang="0">
                <a:pos x="connsiteX42189" y="connsiteY42189"/>
              </a:cxn>
              <a:cxn ang="0">
                <a:pos x="connsiteX42190" y="connsiteY42190"/>
              </a:cxn>
              <a:cxn ang="0">
                <a:pos x="connsiteX42191" y="connsiteY42191"/>
              </a:cxn>
              <a:cxn ang="0">
                <a:pos x="connsiteX42192" y="connsiteY42192"/>
              </a:cxn>
              <a:cxn ang="0">
                <a:pos x="connsiteX42193" y="connsiteY42193"/>
              </a:cxn>
              <a:cxn ang="0">
                <a:pos x="connsiteX42194" y="connsiteY42194"/>
              </a:cxn>
              <a:cxn ang="0">
                <a:pos x="connsiteX42195" y="connsiteY42195"/>
              </a:cxn>
              <a:cxn ang="0">
                <a:pos x="connsiteX42196" y="connsiteY42196"/>
              </a:cxn>
              <a:cxn ang="0">
                <a:pos x="connsiteX42197" y="connsiteY42197"/>
              </a:cxn>
              <a:cxn ang="0">
                <a:pos x="connsiteX42198" y="connsiteY42198"/>
              </a:cxn>
              <a:cxn ang="0">
                <a:pos x="connsiteX42199" y="connsiteY42199"/>
              </a:cxn>
              <a:cxn ang="0">
                <a:pos x="connsiteX42200" y="connsiteY42200"/>
              </a:cxn>
              <a:cxn ang="0">
                <a:pos x="connsiteX42201" y="connsiteY42201"/>
              </a:cxn>
              <a:cxn ang="0">
                <a:pos x="connsiteX42202" y="connsiteY42202"/>
              </a:cxn>
              <a:cxn ang="0">
                <a:pos x="connsiteX42203" y="connsiteY42203"/>
              </a:cxn>
              <a:cxn ang="0">
                <a:pos x="connsiteX42204" y="connsiteY42204"/>
              </a:cxn>
              <a:cxn ang="0">
                <a:pos x="connsiteX42205" y="connsiteY42205"/>
              </a:cxn>
              <a:cxn ang="0">
                <a:pos x="connsiteX42206" y="connsiteY42206"/>
              </a:cxn>
              <a:cxn ang="0">
                <a:pos x="connsiteX42207" y="connsiteY42207"/>
              </a:cxn>
              <a:cxn ang="0">
                <a:pos x="connsiteX42208" y="connsiteY42208"/>
              </a:cxn>
              <a:cxn ang="0">
                <a:pos x="connsiteX42209" y="connsiteY42209"/>
              </a:cxn>
              <a:cxn ang="0">
                <a:pos x="connsiteX42210" y="connsiteY42210"/>
              </a:cxn>
              <a:cxn ang="0">
                <a:pos x="connsiteX42211" y="connsiteY42211"/>
              </a:cxn>
              <a:cxn ang="0">
                <a:pos x="connsiteX42212" y="connsiteY42212"/>
              </a:cxn>
              <a:cxn ang="0">
                <a:pos x="connsiteX42213" y="connsiteY42213"/>
              </a:cxn>
              <a:cxn ang="0">
                <a:pos x="connsiteX42214" y="connsiteY42214"/>
              </a:cxn>
              <a:cxn ang="0">
                <a:pos x="connsiteX42215" y="connsiteY42215"/>
              </a:cxn>
              <a:cxn ang="0">
                <a:pos x="connsiteX42216" y="connsiteY42216"/>
              </a:cxn>
              <a:cxn ang="0">
                <a:pos x="connsiteX42217" y="connsiteY42217"/>
              </a:cxn>
              <a:cxn ang="0">
                <a:pos x="connsiteX42218" y="connsiteY42218"/>
              </a:cxn>
              <a:cxn ang="0">
                <a:pos x="connsiteX42219" y="connsiteY42219"/>
              </a:cxn>
              <a:cxn ang="0">
                <a:pos x="connsiteX42220" y="connsiteY42220"/>
              </a:cxn>
              <a:cxn ang="0">
                <a:pos x="connsiteX42221" y="connsiteY42221"/>
              </a:cxn>
              <a:cxn ang="0">
                <a:pos x="connsiteX42222" y="connsiteY42222"/>
              </a:cxn>
              <a:cxn ang="0">
                <a:pos x="connsiteX42223" y="connsiteY42223"/>
              </a:cxn>
              <a:cxn ang="0">
                <a:pos x="connsiteX42224" y="connsiteY42224"/>
              </a:cxn>
              <a:cxn ang="0">
                <a:pos x="connsiteX42225" y="connsiteY42225"/>
              </a:cxn>
              <a:cxn ang="0">
                <a:pos x="connsiteX42226" y="connsiteY42226"/>
              </a:cxn>
              <a:cxn ang="0">
                <a:pos x="connsiteX42227" y="connsiteY42227"/>
              </a:cxn>
              <a:cxn ang="0">
                <a:pos x="connsiteX42228" y="connsiteY42228"/>
              </a:cxn>
              <a:cxn ang="0">
                <a:pos x="connsiteX42229" y="connsiteY42229"/>
              </a:cxn>
              <a:cxn ang="0">
                <a:pos x="connsiteX42230" y="connsiteY42230"/>
              </a:cxn>
              <a:cxn ang="0">
                <a:pos x="connsiteX42231" y="connsiteY42231"/>
              </a:cxn>
              <a:cxn ang="0">
                <a:pos x="connsiteX42232" y="connsiteY42232"/>
              </a:cxn>
              <a:cxn ang="0">
                <a:pos x="connsiteX42233" y="connsiteY42233"/>
              </a:cxn>
              <a:cxn ang="0">
                <a:pos x="connsiteX42234" y="connsiteY42234"/>
              </a:cxn>
              <a:cxn ang="0">
                <a:pos x="connsiteX42235" y="connsiteY42235"/>
              </a:cxn>
              <a:cxn ang="0">
                <a:pos x="connsiteX42236" y="connsiteY42236"/>
              </a:cxn>
              <a:cxn ang="0">
                <a:pos x="connsiteX42237" y="connsiteY42237"/>
              </a:cxn>
              <a:cxn ang="0">
                <a:pos x="connsiteX42238" y="connsiteY42238"/>
              </a:cxn>
              <a:cxn ang="0">
                <a:pos x="connsiteX42239" y="connsiteY42239"/>
              </a:cxn>
              <a:cxn ang="0">
                <a:pos x="connsiteX42240" y="connsiteY42240"/>
              </a:cxn>
              <a:cxn ang="0">
                <a:pos x="connsiteX42241" y="connsiteY42241"/>
              </a:cxn>
              <a:cxn ang="0">
                <a:pos x="connsiteX42242" y="connsiteY42242"/>
              </a:cxn>
              <a:cxn ang="0">
                <a:pos x="connsiteX42243" y="connsiteY42243"/>
              </a:cxn>
              <a:cxn ang="0">
                <a:pos x="connsiteX42244" y="connsiteY42244"/>
              </a:cxn>
              <a:cxn ang="0">
                <a:pos x="connsiteX42245" y="connsiteY42245"/>
              </a:cxn>
              <a:cxn ang="0">
                <a:pos x="connsiteX42246" y="connsiteY42246"/>
              </a:cxn>
              <a:cxn ang="0">
                <a:pos x="connsiteX42247" y="connsiteY42247"/>
              </a:cxn>
              <a:cxn ang="0">
                <a:pos x="connsiteX42248" y="connsiteY42248"/>
              </a:cxn>
              <a:cxn ang="0">
                <a:pos x="connsiteX42249" y="connsiteY42249"/>
              </a:cxn>
              <a:cxn ang="0">
                <a:pos x="connsiteX42250" y="connsiteY42250"/>
              </a:cxn>
              <a:cxn ang="0">
                <a:pos x="connsiteX42251" y="connsiteY42251"/>
              </a:cxn>
              <a:cxn ang="0">
                <a:pos x="connsiteX42252" y="connsiteY42252"/>
              </a:cxn>
              <a:cxn ang="0">
                <a:pos x="connsiteX42253" y="connsiteY42253"/>
              </a:cxn>
              <a:cxn ang="0">
                <a:pos x="connsiteX42254" y="connsiteY42254"/>
              </a:cxn>
              <a:cxn ang="0">
                <a:pos x="connsiteX42255" y="connsiteY42255"/>
              </a:cxn>
              <a:cxn ang="0">
                <a:pos x="connsiteX42256" y="connsiteY42256"/>
              </a:cxn>
              <a:cxn ang="0">
                <a:pos x="connsiteX42257" y="connsiteY42257"/>
              </a:cxn>
              <a:cxn ang="0">
                <a:pos x="connsiteX42258" y="connsiteY42258"/>
              </a:cxn>
              <a:cxn ang="0">
                <a:pos x="connsiteX42259" y="connsiteY42259"/>
              </a:cxn>
              <a:cxn ang="0">
                <a:pos x="connsiteX42260" y="connsiteY42260"/>
              </a:cxn>
              <a:cxn ang="0">
                <a:pos x="connsiteX42261" y="connsiteY42261"/>
              </a:cxn>
              <a:cxn ang="0">
                <a:pos x="connsiteX42262" y="connsiteY42262"/>
              </a:cxn>
              <a:cxn ang="0">
                <a:pos x="connsiteX42263" y="connsiteY42263"/>
              </a:cxn>
              <a:cxn ang="0">
                <a:pos x="connsiteX42264" y="connsiteY42264"/>
              </a:cxn>
              <a:cxn ang="0">
                <a:pos x="connsiteX42265" y="connsiteY42265"/>
              </a:cxn>
              <a:cxn ang="0">
                <a:pos x="connsiteX42266" y="connsiteY42266"/>
              </a:cxn>
              <a:cxn ang="0">
                <a:pos x="connsiteX42267" y="connsiteY42267"/>
              </a:cxn>
              <a:cxn ang="0">
                <a:pos x="connsiteX42268" y="connsiteY42268"/>
              </a:cxn>
              <a:cxn ang="0">
                <a:pos x="connsiteX42269" y="connsiteY42269"/>
              </a:cxn>
              <a:cxn ang="0">
                <a:pos x="connsiteX42270" y="connsiteY42270"/>
              </a:cxn>
              <a:cxn ang="0">
                <a:pos x="connsiteX42271" y="connsiteY42271"/>
              </a:cxn>
              <a:cxn ang="0">
                <a:pos x="connsiteX42272" y="connsiteY42272"/>
              </a:cxn>
              <a:cxn ang="0">
                <a:pos x="connsiteX42273" y="connsiteY42273"/>
              </a:cxn>
              <a:cxn ang="0">
                <a:pos x="connsiteX42274" y="connsiteY42274"/>
              </a:cxn>
              <a:cxn ang="0">
                <a:pos x="connsiteX42275" y="connsiteY42275"/>
              </a:cxn>
              <a:cxn ang="0">
                <a:pos x="connsiteX42276" y="connsiteY42276"/>
              </a:cxn>
              <a:cxn ang="0">
                <a:pos x="connsiteX42277" y="connsiteY42277"/>
              </a:cxn>
              <a:cxn ang="0">
                <a:pos x="connsiteX42278" y="connsiteY42278"/>
              </a:cxn>
              <a:cxn ang="0">
                <a:pos x="connsiteX42279" y="connsiteY42279"/>
              </a:cxn>
              <a:cxn ang="0">
                <a:pos x="connsiteX42280" y="connsiteY42280"/>
              </a:cxn>
              <a:cxn ang="0">
                <a:pos x="connsiteX42281" y="connsiteY42281"/>
              </a:cxn>
              <a:cxn ang="0">
                <a:pos x="connsiteX42282" y="connsiteY42282"/>
              </a:cxn>
              <a:cxn ang="0">
                <a:pos x="connsiteX42283" y="connsiteY42283"/>
              </a:cxn>
              <a:cxn ang="0">
                <a:pos x="connsiteX42284" y="connsiteY42284"/>
              </a:cxn>
              <a:cxn ang="0">
                <a:pos x="connsiteX42285" y="connsiteY42285"/>
              </a:cxn>
              <a:cxn ang="0">
                <a:pos x="connsiteX42286" y="connsiteY42286"/>
              </a:cxn>
              <a:cxn ang="0">
                <a:pos x="connsiteX42287" y="connsiteY42287"/>
              </a:cxn>
              <a:cxn ang="0">
                <a:pos x="connsiteX42288" y="connsiteY42288"/>
              </a:cxn>
              <a:cxn ang="0">
                <a:pos x="connsiteX42289" y="connsiteY42289"/>
              </a:cxn>
              <a:cxn ang="0">
                <a:pos x="connsiteX42290" y="connsiteY42290"/>
              </a:cxn>
              <a:cxn ang="0">
                <a:pos x="connsiteX42291" y="connsiteY42291"/>
              </a:cxn>
              <a:cxn ang="0">
                <a:pos x="connsiteX42292" y="connsiteY42292"/>
              </a:cxn>
              <a:cxn ang="0">
                <a:pos x="connsiteX42293" y="connsiteY42293"/>
              </a:cxn>
              <a:cxn ang="0">
                <a:pos x="connsiteX42294" y="connsiteY42294"/>
              </a:cxn>
              <a:cxn ang="0">
                <a:pos x="connsiteX42295" y="connsiteY42295"/>
              </a:cxn>
              <a:cxn ang="0">
                <a:pos x="connsiteX42296" y="connsiteY42296"/>
              </a:cxn>
              <a:cxn ang="0">
                <a:pos x="connsiteX42297" y="connsiteY42297"/>
              </a:cxn>
              <a:cxn ang="0">
                <a:pos x="connsiteX42298" y="connsiteY42298"/>
              </a:cxn>
              <a:cxn ang="0">
                <a:pos x="connsiteX42299" y="connsiteY42299"/>
              </a:cxn>
              <a:cxn ang="0">
                <a:pos x="connsiteX42300" y="connsiteY42300"/>
              </a:cxn>
              <a:cxn ang="0">
                <a:pos x="connsiteX42301" y="connsiteY42301"/>
              </a:cxn>
              <a:cxn ang="0">
                <a:pos x="connsiteX42302" y="connsiteY42302"/>
              </a:cxn>
              <a:cxn ang="0">
                <a:pos x="connsiteX42303" y="connsiteY42303"/>
              </a:cxn>
              <a:cxn ang="0">
                <a:pos x="connsiteX42304" y="connsiteY42304"/>
              </a:cxn>
              <a:cxn ang="0">
                <a:pos x="connsiteX42305" y="connsiteY42305"/>
              </a:cxn>
              <a:cxn ang="0">
                <a:pos x="connsiteX42306" y="connsiteY42306"/>
              </a:cxn>
              <a:cxn ang="0">
                <a:pos x="connsiteX42307" y="connsiteY42307"/>
              </a:cxn>
              <a:cxn ang="0">
                <a:pos x="connsiteX42308" y="connsiteY42308"/>
              </a:cxn>
              <a:cxn ang="0">
                <a:pos x="connsiteX42309" y="connsiteY42309"/>
              </a:cxn>
              <a:cxn ang="0">
                <a:pos x="connsiteX42310" y="connsiteY42310"/>
              </a:cxn>
              <a:cxn ang="0">
                <a:pos x="connsiteX42311" y="connsiteY42311"/>
              </a:cxn>
              <a:cxn ang="0">
                <a:pos x="connsiteX42312" y="connsiteY42312"/>
              </a:cxn>
              <a:cxn ang="0">
                <a:pos x="connsiteX42313" y="connsiteY42313"/>
              </a:cxn>
              <a:cxn ang="0">
                <a:pos x="connsiteX42314" y="connsiteY42314"/>
              </a:cxn>
              <a:cxn ang="0">
                <a:pos x="connsiteX42315" y="connsiteY42315"/>
              </a:cxn>
              <a:cxn ang="0">
                <a:pos x="connsiteX42316" y="connsiteY42316"/>
              </a:cxn>
              <a:cxn ang="0">
                <a:pos x="connsiteX42317" y="connsiteY42317"/>
              </a:cxn>
              <a:cxn ang="0">
                <a:pos x="connsiteX42318" y="connsiteY42318"/>
              </a:cxn>
              <a:cxn ang="0">
                <a:pos x="connsiteX42319" y="connsiteY42319"/>
              </a:cxn>
              <a:cxn ang="0">
                <a:pos x="connsiteX42320" y="connsiteY42320"/>
              </a:cxn>
              <a:cxn ang="0">
                <a:pos x="connsiteX42321" y="connsiteY42321"/>
              </a:cxn>
              <a:cxn ang="0">
                <a:pos x="connsiteX42322" y="connsiteY42322"/>
              </a:cxn>
              <a:cxn ang="0">
                <a:pos x="connsiteX42323" y="connsiteY42323"/>
              </a:cxn>
              <a:cxn ang="0">
                <a:pos x="connsiteX42324" y="connsiteY42324"/>
              </a:cxn>
              <a:cxn ang="0">
                <a:pos x="connsiteX42325" y="connsiteY42325"/>
              </a:cxn>
              <a:cxn ang="0">
                <a:pos x="connsiteX42326" y="connsiteY42326"/>
              </a:cxn>
              <a:cxn ang="0">
                <a:pos x="connsiteX42327" y="connsiteY42327"/>
              </a:cxn>
              <a:cxn ang="0">
                <a:pos x="connsiteX42328" y="connsiteY42328"/>
              </a:cxn>
              <a:cxn ang="0">
                <a:pos x="connsiteX42329" y="connsiteY42329"/>
              </a:cxn>
              <a:cxn ang="0">
                <a:pos x="connsiteX42330" y="connsiteY42330"/>
              </a:cxn>
              <a:cxn ang="0">
                <a:pos x="connsiteX42331" y="connsiteY42331"/>
              </a:cxn>
              <a:cxn ang="0">
                <a:pos x="connsiteX42332" y="connsiteY42332"/>
              </a:cxn>
              <a:cxn ang="0">
                <a:pos x="connsiteX42333" y="connsiteY42333"/>
              </a:cxn>
              <a:cxn ang="0">
                <a:pos x="connsiteX42334" y="connsiteY42334"/>
              </a:cxn>
              <a:cxn ang="0">
                <a:pos x="connsiteX42335" y="connsiteY42335"/>
              </a:cxn>
              <a:cxn ang="0">
                <a:pos x="connsiteX42336" y="connsiteY42336"/>
              </a:cxn>
              <a:cxn ang="0">
                <a:pos x="connsiteX42337" y="connsiteY42337"/>
              </a:cxn>
              <a:cxn ang="0">
                <a:pos x="connsiteX42338" y="connsiteY42338"/>
              </a:cxn>
              <a:cxn ang="0">
                <a:pos x="connsiteX42339" y="connsiteY42339"/>
              </a:cxn>
              <a:cxn ang="0">
                <a:pos x="connsiteX42340" y="connsiteY42340"/>
              </a:cxn>
              <a:cxn ang="0">
                <a:pos x="connsiteX42341" y="connsiteY42341"/>
              </a:cxn>
              <a:cxn ang="0">
                <a:pos x="connsiteX42342" y="connsiteY42342"/>
              </a:cxn>
              <a:cxn ang="0">
                <a:pos x="connsiteX42343" y="connsiteY42343"/>
              </a:cxn>
              <a:cxn ang="0">
                <a:pos x="connsiteX42344" y="connsiteY42344"/>
              </a:cxn>
              <a:cxn ang="0">
                <a:pos x="connsiteX42345" y="connsiteY42345"/>
              </a:cxn>
              <a:cxn ang="0">
                <a:pos x="connsiteX42346" y="connsiteY42346"/>
              </a:cxn>
              <a:cxn ang="0">
                <a:pos x="connsiteX42347" y="connsiteY42347"/>
              </a:cxn>
              <a:cxn ang="0">
                <a:pos x="connsiteX42348" y="connsiteY42348"/>
              </a:cxn>
              <a:cxn ang="0">
                <a:pos x="connsiteX42349" y="connsiteY42349"/>
              </a:cxn>
              <a:cxn ang="0">
                <a:pos x="connsiteX42350" y="connsiteY42350"/>
              </a:cxn>
              <a:cxn ang="0">
                <a:pos x="connsiteX42351" y="connsiteY42351"/>
              </a:cxn>
              <a:cxn ang="0">
                <a:pos x="connsiteX42352" y="connsiteY42352"/>
              </a:cxn>
              <a:cxn ang="0">
                <a:pos x="connsiteX42353" y="connsiteY42353"/>
              </a:cxn>
              <a:cxn ang="0">
                <a:pos x="connsiteX42354" y="connsiteY42354"/>
              </a:cxn>
              <a:cxn ang="0">
                <a:pos x="connsiteX42355" y="connsiteY42355"/>
              </a:cxn>
              <a:cxn ang="0">
                <a:pos x="connsiteX42356" y="connsiteY42356"/>
              </a:cxn>
              <a:cxn ang="0">
                <a:pos x="connsiteX42357" y="connsiteY42357"/>
              </a:cxn>
              <a:cxn ang="0">
                <a:pos x="connsiteX42358" y="connsiteY42358"/>
              </a:cxn>
              <a:cxn ang="0">
                <a:pos x="connsiteX42359" y="connsiteY42359"/>
              </a:cxn>
              <a:cxn ang="0">
                <a:pos x="connsiteX42360" y="connsiteY42360"/>
              </a:cxn>
              <a:cxn ang="0">
                <a:pos x="connsiteX42361" y="connsiteY42361"/>
              </a:cxn>
              <a:cxn ang="0">
                <a:pos x="connsiteX42362" y="connsiteY42362"/>
              </a:cxn>
              <a:cxn ang="0">
                <a:pos x="connsiteX42363" y="connsiteY42363"/>
              </a:cxn>
              <a:cxn ang="0">
                <a:pos x="connsiteX42364" y="connsiteY42364"/>
              </a:cxn>
              <a:cxn ang="0">
                <a:pos x="connsiteX42365" y="connsiteY42365"/>
              </a:cxn>
              <a:cxn ang="0">
                <a:pos x="connsiteX42366" y="connsiteY42366"/>
              </a:cxn>
              <a:cxn ang="0">
                <a:pos x="connsiteX42367" y="connsiteY42367"/>
              </a:cxn>
              <a:cxn ang="0">
                <a:pos x="connsiteX42368" y="connsiteY42368"/>
              </a:cxn>
              <a:cxn ang="0">
                <a:pos x="connsiteX42369" y="connsiteY42369"/>
              </a:cxn>
              <a:cxn ang="0">
                <a:pos x="connsiteX42370" y="connsiteY42370"/>
              </a:cxn>
              <a:cxn ang="0">
                <a:pos x="connsiteX42371" y="connsiteY42371"/>
              </a:cxn>
              <a:cxn ang="0">
                <a:pos x="connsiteX42372" y="connsiteY42372"/>
              </a:cxn>
              <a:cxn ang="0">
                <a:pos x="connsiteX42373" y="connsiteY42373"/>
              </a:cxn>
              <a:cxn ang="0">
                <a:pos x="connsiteX42374" y="connsiteY42374"/>
              </a:cxn>
              <a:cxn ang="0">
                <a:pos x="connsiteX42375" y="connsiteY42375"/>
              </a:cxn>
              <a:cxn ang="0">
                <a:pos x="connsiteX42376" y="connsiteY42376"/>
              </a:cxn>
              <a:cxn ang="0">
                <a:pos x="connsiteX42377" y="connsiteY42377"/>
              </a:cxn>
              <a:cxn ang="0">
                <a:pos x="connsiteX42378" y="connsiteY42378"/>
              </a:cxn>
              <a:cxn ang="0">
                <a:pos x="connsiteX42379" y="connsiteY42379"/>
              </a:cxn>
              <a:cxn ang="0">
                <a:pos x="connsiteX42380" y="connsiteY42380"/>
              </a:cxn>
              <a:cxn ang="0">
                <a:pos x="connsiteX42381" y="connsiteY42381"/>
              </a:cxn>
              <a:cxn ang="0">
                <a:pos x="connsiteX42382" y="connsiteY42382"/>
              </a:cxn>
              <a:cxn ang="0">
                <a:pos x="connsiteX42383" y="connsiteY42383"/>
              </a:cxn>
              <a:cxn ang="0">
                <a:pos x="connsiteX42384" y="connsiteY42384"/>
              </a:cxn>
              <a:cxn ang="0">
                <a:pos x="connsiteX42385" y="connsiteY42385"/>
              </a:cxn>
              <a:cxn ang="0">
                <a:pos x="connsiteX42386" y="connsiteY42386"/>
              </a:cxn>
              <a:cxn ang="0">
                <a:pos x="connsiteX42387" y="connsiteY42387"/>
              </a:cxn>
              <a:cxn ang="0">
                <a:pos x="connsiteX42388" y="connsiteY42388"/>
              </a:cxn>
              <a:cxn ang="0">
                <a:pos x="connsiteX42389" y="connsiteY42389"/>
              </a:cxn>
              <a:cxn ang="0">
                <a:pos x="connsiteX42390" y="connsiteY42390"/>
              </a:cxn>
              <a:cxn ang="0">
                <a:pos x="connsiteX42391" y="connsiteY42391"/>
              </a:cxn>
              <a:cxn ang="0">
                <a:pos x="connsiteX42392" y="connsiteY42392"/>
              </a:cxn>
              <a:cxn ang="0">
                <a:pos x="connsiteX42393" y="connsiteY42393"/>
              </a:cxn>
              <a:cxn ang="0">
                <a:pos x="connsiteX42394" y="connsiteY42394"/>
              </a:cxn>
              <a:cxn ang="0">
                <a:pos x="connsiteX42395" y="connsiteY42395"/>
              </a:cxn>
              <a:cxn ang="0">
                <a:pos x="connsiteX42396" y="connsiteY42396"/>
              </a:cxn>
              <a:cxn ang="0">
                <a:pos x="connsiteX42397" y="connsiteY42397"/>
              </a:cxn>
              <a:cxn ang="0">
                <a:pos x="connsiteX42398" y="connsiteY42398"/>
              </a:cxn>
              <a:cxn ang="0">
                <a:pos x="connsiteX42399" y="connsiteY42399"/>
              </a:cxn>
              <a:cxn ang="0">
                <a:pos x="connsiteX42400" y="connsiteY42400"/>
              </a:cxn>
              <a:cxn ang="0">
                <a:pos x="connsiteX42401" y="connsiteY42401"/>
              </a:cxn>
              <a:cxn ang="0">
                <a:pos x="connsiteX42402" y="connsiteY42402"/>
              </a:cxn>
              <a:cxn ang="0">
                <a:pos x="connsiteX42403" y="connsiteY42403"/>
              </a:cxn>
              <a:cxn ang="0">
                <a:pos x="connsiteX42404" y="connsiteY42404"/>
              </a:cxn>
              <a:cxn ang="0">
                <a:pos x="connsiteX42405" y="connsiteY42405"/>
              </a:cxn>
              <a:cxn ang="0">
                <a:pos x="connsiteX42406" y="connsiteY42406"/>
              </a:cxn>
              <a:cxn ang="0">
                <a:pos x="connsiteX42407" y="connsiteY42407"/>
              </a:cxn>
              <a:cxn ang="0">
                <a:pos x="connsiteX42408" y="connsiteY42408"/>
              </a:cxn>
              <a:cxn ang="0">
                <a:pos x="connsiteX42409" y="connsiteY42409"/>
              </a:cxn>
              <a:cxn ang="0">
                <a:pos x="connsiteX42410" y="connsiteY42410"/>
              </a:cxn>
              <a:cxn ang="0">
                <a:pos x="connsiteX42411" y="connsiteY42411"/>
              </a:cxn>
              <a:cxn ang="0">
                <a:pos x="connsiteX42412" y="connsiteY42412"/>
              </a:cxn>
              <a:cxn ang="0">
                <a:pos x="connsiteX42413" y="connsiteY42413"/>
              </a:cxn>
              <a:cxn ang="0">
                <a:pos x="connsiteX42414" y="connsiteY42414"/>
              </a:cxn>
              <a:cxn ang="0">
                <a:pos x="connsiteX42415" y="connsiteY42415"/>
              </a:cxn>
              <a:cxn ang="0">
                <a:pos x="connsiteX42416" y="connsiteY42416"/>
              </a:cxn>
              <a:cxn ang="0">
                <a:pos x="connsiteX42417" y="connsiteY42417"/>
              </a:cxn>
              <a:cxn ang="0">
                <a:pos x="connsiteX42418" y="connsiteY42418"/>
              </a:cxn>
              <a:cxn ang="0">
                <a:pos x="connsiteX42419" y="connsiteY42419"/>
              </a:cxn>
              <a:cxn ang="0">
                <a:pos x="connsiteX42420" y="connsiteY42420"/>
              </a:cxn>
              <a:cxn ang="0">
                <a:pos x="connsiteX42421" y="connsiteY42421"/>
              </a:cxn>
              <a:cxn ang="0">
                <a:pos x="connsiteX42422" y="connsiteY42422"/>
              </a:cxn>
              <a:cxn ang="0">
                <a:pos x="connsiteX42423" y="connsiteY42423"/>
              </a:cxn>
              <a:cxn ang="0">
                <a:pos x="connsiteX42424" y="connsiteY42424"/>
              </a:cxn>
              <a:cxn ang="0">
                <a:pos x="connsiteX42425" y="connsiteY42425"/>
              </a:cxn>
              <a:cxn ang="0">
                <a:pos x="connsiteX42426" y="connsiteY42426"/>
              </a:cxn>
              <a:cxn ang="0">
                <a:pos x="connsiteX42427" y="connsiteY42427"/>
              </a:cxn>
              <a:cxn ang="0">
                <a:pos x="connsiteX42428" y="connsiteY42428"/>
              </a:cxn>
              <a:cxn ang="0">
                <a:pos x="connsiteX42429" y="connsiteY42429"/>
              </a:cxn>
              <a:cxn ang="0">
                <a:pos x="connsiteX42430" y="connsiteY42430"/>
              </a:cxn>
              <a:cxn ang="0">
                <a:pos x="connsiteX42431" y="connsiteY42431"/>
              </a:cxn>
              <a:cxn ang="0">
                <a:pos x="connsiteX42432" y="connsiteY42432"/>
              </a:cxn>
              <a:cxn ang="0">
                <a:pos x="connsiteX42433" y="connsiteY42433"/>
              </a:cxn>
              <a:cxn ang="0">
                <a:pos x="connsiteX42434" y="connsiteY42434"/>
              </a:cxn>
              <a:cxn ang="0">
                <a:pos x="connsiteX42435" y="connsiteY42435"/>
              </a:cxn>
              <a:cxn ang="0">
                <a:pos x="connsiteX42436" y="connsiteY42436"/>
              </a:cxn>
              <a:cxn ang="0">
                <a:pos x="connsiteX42437" y="connsiteY42437"/>
              </a:cxn>
              <a:cxn ang="0">
                <a:pos x="connsiteX42438" y="connsiteY42438"/>
              </a:cxn>
              <a:cxn ang="0">
                <a:pos x="connsiteX42439" y="connsiteY42439"/>
              </a:cxn>
              <a:cxn ang="0">
                <a:pos x="connsiteX42440" y="connsiteY42440"/>
              </a:cxn>
              <a:cxn ang="0">
                <a:pos x="connsiteX42441" y="connsiteY42441"/>
              </a:cxn>
              <a:cxn ang="0">
                <a:pos x="connsiteX42442" y="connsiteY42442"/>
              </a:cxn>
              <a:cxn ang="0">
                <a:pos x="connsiteX42443" y="connsiteY42443"/>
              </a:cxn>
              <a:cxn ang="0">
                <a:pos x="connsiteX42444" y="connsiteY42444"/>
              </a:cxn>
              <a:cxn ang="0">
                <a:pos x="connsiteX42445" y="connsiteY42445"/>
              </a:cxn>
              <a:cxn ang="0">
                <a:pos x="connsiteX42446" y="connsiteY42446"/>
              </a:cxn>
              <a:cxn ang="0">
                <a:pos x="connsiteX42447" y="connsiteY42447"/>
              </a:cxn>
              <a:cxn ang="0">
                <a:pos x="connsiteX42448" y="connsiteY42448"/>
              </a:cxn>
              <a:cxn ang="0">
                <a:pos x="connsiteX42449" y="connsiteY42449"/>
              </a:cxn>
              <a:cxn ang="0">
                <a:pos x="connsiteX42450" y="connsiteY42450"/>
              </a:cxn>
              <a:cxn ang="0">
                <a:pos x="connsiteX42451" y="connsiteY42451"/>
              </a:cxn>
              <a:cxn ang="0">
                <a:pos x="connsiteX42452" y="connsiteY42452"/>
              </a:cxn>
              <a:cxn ang="0">
                <a:pos x="connsiteX42453" y="connsiteY42453"/>
              </a:cxn>
              <a:cxn ang="0">
                <a:pos x="connsiteX42454" y="connsiteY42454"/>
              </a:cxn>
              <a:cxn ang="0">
                <a:pos x="connsiteX42455" y="connsiteY42455"/>
              </a:cxn>
              <a:cxn ang="0">
                <a:pos x="connsiteX42456" y="connsiteY42456"/>
              </a:cxn>
              <a:cxn ang="0">
                <a:pos x="connsiteX42457" y="connsiteY42457"/>
              </a:cxn>
              <a:cxn ang="0">
                <a:pos x="connsiteX42458" y="connsiteY42458"/>
              </a:cxn>
              <a:cxn ang="0">
                <a:pos x="connsiteX42459" y="connsiteY42459"/>
              </a:cxn>
              <a:cxn ang="0">
                <a:pos x="connsiteX42460" y="connsiteY42460"/>
              </a:cxn>
              <a:cxn ang="0">
                <a:pos x="connsiteX42461" y="connsiteY42461"/>
              </a:cxn>
              <a:cxn ang="0">
                <a:pos x="connsiteX42462" y="connsiteY42462"/>
              </a:cxn>
              <a:cxn ang="0">
                <a:pos x="connsiteX42463" y="connsiteY42463"/>
              </a:cxn>
              <a:cxn ang="0">
                <a:pos x="connsiteX42464" y="connsiteY42464"/>
              </a:cxn>
              <a:cxn ang="0">
                <a:pos x="connsiteX42465" y="connsiteY42465"/>
              </a:cxn>
              <a:cxn ang="0">
                <a:pos x="connsiteX42466" y="connsiteY42466"/>
              </a:cxn>
              <a:cxn ang="0">
                <a:pos x="connsiteX42467" y="connsiteY42467"/>
              </a:cxn>
              <a:cxn ang="0">
                <a:pos x="connsiteX42468" y="connsiteY42468"/>
              </a:cxn>
              <a:cxn ang="0">
                <a:pos x="connsiteX42469" y="connsiteY42469"/>
              </a:cxn>
              <a:cxn ang="0">
                <a:pos x="connsiteX42470" y="connsiteY42470"/>
              </a:cxn>
              <a:cxn ang="0">
                <a:pos x="connsiteX42471" y="connsiteY42471"/>
              </a:cxn>
              <a:cxn ang="0">
                <a:pos x="connsiteX42472" y="connsiteY42472"/>
              </a:cxn>
              <a:cxn ang="0">
                <a:pos x="connsiteX42473" y="connsiteY42473"/>
              </a:cxn>
              <a:cxn ang="0">
                <a:pos x="connsiteX42474" y="connsiteY42474"/>
              </a:cxn>
              <a:cxn ang="0">
                <a:pos x="connsiteX42475" y="connsiteY42475"/>
              </a:cxn>
              <a:cxn ang="0">
                <a:pos x="connsiteX42476" y="connsiteY42476"/>
              </a:cxn>
              <a:cxn ang="0">
                <a:pos x="connsiteX42477" y="connsiteY42477"/>
              </a:cxn>
              <a:cxn ang="0">
                <a:pos x="connsiteX42478" y="connsiteY42478"/>
              </a:cxn>
              <a:cxn ang="0">
                <a:pos x="connsiteX42479" y="connsiteY42479"/>
              </a:cxn>
              <a:cxn ang="0">
                <a:pos x="connsiteX42480" y="connsiteY42480"/>
              </a:cxn>
              <a:cxn ang="0">
                <a:pos x="connsiteX42481" y="connsiteY42481"/>
              </a:cxn>
              <a:cxn ang="0">
                <a:pos x="connsiteX42482" y="connsiteY42482"/>
              </a:cxn>
              <a:cxn ang="0">
                <a:pos x="connsiteX42483" y="connsiteY42483"/>
              </a:cxn>
              <a:cxn ang="0">
                <a:pos x="connsiteX42484" y="connsiteY42484"/>
              </a:cxn>
              <a:cxn ang="0">
                <a:pos x="connsiteX42485" y="connsiteY42485"/>
              </a:cxn>
              <a:cxn ang="0">
                <a:pos x="connsiteX42486" y="connsiteY42486"/>
              </a:cxn>
              <a:cxn ang="0">
                <a:pos x="connsiteX42487" y="connsiteY42487"/>
              </a:cxn>
              <a:cxn ang="0">
                <a:pos x="connsiteX42488" y="connsiteY42488"/>
              </a:cxn>
              <a:cxn ang="0">
                <a:pos x="connsiteX42489" y="connsiteY42489"/>
              </a:cxn>
              <a:cxn ang="0">
                <a:pos x="connsiteX42490" y="connsiteY42490"/>
              </a:cxn>
              <a:cxn ang="0">
                <a:pos x="connsiteX42491" y="connsiteY42491"/>
              </a:cxn>
              <a:cxn ang="0">
                <a:pos x="connsiteX42492" y="connsiteY42492"/>
              </a:cxn>
              <a:cxn ang="0">
                <a:pos x="connsiteX42493" y="connsiteY42493"/>
              </a:cxn>
              <a:cxn ang="0">
                <a:pos x="connsiteX42494" y="connsiteY42494"/>
              </a:cxn>
              <a:cxn ang="0">
                <a:pos x="connsiteX42495" y="connsiteY42495"/>
              </a:cxn>
              <a:cxn ang="0">
                <a:pos x="connsiteX42496" y="connsiteY42496"/>
              </a:cxn>
              <a:cxn ang="0">
                <a:pos x="connsiteX42497" y="connsiteY42497"/>
              </a:cxn>
              <a:cxn ang="0">
                <a:pos x="connsiteX42498" y="connsiteY42498"/>
              </a:cxn>
              <a:cxn ang="0">
                <a:pos x="connsiteX42499" y="connsiteY42499"/>
              </a:cxn>
              <a:cxn ang="0">
                <a:pos x="connsiteX42500" y="connsiteY42500"/>
              </a:cxn>
              <a:cxn ang="0">
                <a:pos x="connsiteX42501" y="connsiteY42501"/>
              </a:cxn>
              <a:cxn ang="0">
                <a:pos x="connsiteX42502" y="connsiteY42502"/>
              </a:cxn>
              <a:cxn ang="0">
                <a:pos x="connsiteX42503" y="connsiteY42503"/>
              </a:cxn>
              <a:cxn ang="0">
                <a:pos x="connsiteX42504" y="connsiteY42504"/>
              </a:cxn>
              <a:cxn ang="0">
                <a:pos x="connsiteX42505" y="connsiteY42505"/>
              </a:cxn>
              <a:cxn ang="0">
                <a:pos x="connsiteX42506" y="connsiteY42506"/>
              </a:cxn>
              <a:cxn ang="0">
                <a:pos x="connsiteX42507" y="connsiteY42507"/>
              </a:cxn>
              <a:cxn ang="0">
                <a:pos x="connsiteX42508" y="connsiteY42508"/>
              </a:cxn>
              <a:cxn ang="0">
                <a:pos x="connsiteX42509" y="connsiteY42509"/>
              </a:cxn>
              <a:cxn ang="0">
                <a:pos x="connsiteX42510" y="connsiteY42510"/>
              </a:cxn>
              <a:cxn ang="0">
                <a:pos x="connsiteX42511" y="connsiteY42511"/>
              </a:cxn>
              <a:cxn ang="0">
                <a:pos x="connsiteX42512" y="connsiteY42512"/>
              </a:cxn>
              <a:cxn ang="0">
                <a:pos x="connsiteX42513" y="connsiteY42513"/>
              </a:cxn>
              <a:cxn ang="0">
                <a:pos x="connsiteX42514" y="connsiteY42514"/>
              </a:cxn>
              <a:cxn ang="0">
                <a:pos x="connsiteX42515" y="connsiteY42515"/>
              </a:cxn>
              <a:cxn ang="0">
                <a:pos x="connsiteX42516" y="connsiteY42516"/>
              </a:cxn>
              <a:cxn ang="0">
                <a:pos x="connsiteX42517" y="connsiteY42517"/>
              </a:cxn>
              <a:cxn ang="0">
                <a:pos x="connsiteX42518" y="connsiteY42518"/>
              </a:cxn>
              <a:cxn ang="0">
                <a:pos x="connsiteX42519" y="connsiteY42519"/>
              </a:cxn>
              <a:cxn ang="0">
                <a:pos x="connsiteX42520" y="connsiteY42520"/>
              </a:cxn>
              <a:cxn ang="0">
                <a:pos x="connsiteX42521" y="connsiteY42521"/>
              </a:cxn>
              <a:cxn ang="0">
                <a:pos x="connsiteX42522" y="connsiteY42522"/>
              </a:cxn>
              <a:cxn ang="0">
                <a:pos x="connsiteX42523" y="connsiteY42523"/>
              </a:cxn>
              <a:cxn ang="0">
                <a:pos x="connsiteX42524" y="connsiteY42524"/>
              </a:cxn>
              <a:cxn ang="0">
                <a:pos x="connsiteX42525" y="connsiteY42525"/>
              </a:cxn>
              <a:cxn ang="0">
                <a:pos x="connsiteX42526" y="connsiteY42526"/>
              </a:cxn>
              <a:cxn ang="0">
                <a:pos x="connsiteX42527" y="connsiteY42527"/>
              </a:cxn>
              <a:cxn ang="0">
                <a:pos x="connsiteX42528" y="connsiteY42528"/>
              </a:cxn>
              <a:cxn ang="0">
                <a:pos x="connsiteX42529" y="connsiteY42529"/>
              </a:cxn>
              <a:cxn ang="0">
                <a:pos x="connsiteX42530" y="connsiteY42530"/>
              </a:cxn>
              <a:cxn ang="0">
                <a:pos x="connsiteX42531" y="connsiteY42531"/>
              </a:cxn>
              <a:cxn ang="0">
                <a:pos x="connsiteX42532" y="connsiteY42532"/>
              </a:cxn>
              <a:cxn ang="0">
                <a:pos x="connsiteX42533" y="connsiteY42533"/>
              </a:cxn>
              <a:cxn ang="0">
                <a:pos x="connsiteX42534" y="connsiteY42534"/>
              </a:cxn>
              <a:cxn ang="0">
                <a:pos x="connsiteX42535" y="connsiteY42535"/>
              </a:cxn>
              <a:cxn ang="0">
                <a:pos x="connsiteX42536" y="connsiteY42536"/>
              </a:cxn>
              <a:cxn ang="0">
                <a:pos x="connsiteX42537" y="connsiteY42537"/>
              </a:cxn>
              <a:cxn ang="0">
                <a:pos x="connsiteX42538" y="connsiteY42538"/>
              </a:cxn>
              <a:cxn ang="0">
                <a:pos x="connsiteX42539" y="connsiteY42539"/>
              </a:cxn>
              <a:cxn ang="0">
                <a:pos x="connsiteX42540" y="connsiteY42540"/>
              </a:cxn>
              <a:cxn ang="0">
                <a:pos x="connsiteX42541" y="connsiteY42541"/>
              </a:cxn>
              <a:cxn ang="0">
                <a:pos x="connsiteX42542" y="connsiteY42542"/>
              </a:cxn>
              <a:cxn ang="0">
                <a:pos x="connsiteX42543" y="connsiteY42543"/>
              </a:cxn>
              <a:cxn ang="0">
                <a:pos x="connsiteX42544" y="connsiteY42544"/>
              </a:cxn>
              <a:cxn ang="0">
                <a:pos x="connsiteX42545" y="connsiteY42545"/>
              </a:cxn>
              <a:cxn ang="0">
                <a:pos x="connsiteX42546" y="connsiteY42546"/>
              </a:cxn>
              <a:cxn ang="0">
                <a:pos x="connsiteX42547" y="connsiteY42547"/>
              </a:cxn>
              <a:cxn ang="0">
                <a:pos x="connsiteX42548" y="connsiteY42548"/>
              </a:cxn>
              <a:cxn ang="0">
                <a:pos x="connsiteX42549" y="connsiteY42549"/>
              </a:cxn>
              <a:cxn ang="0">
                <a:pos x="connsiteX42550" y="connsiteY42550"/>
              </a:cxn>
              <a:cxn ang="0">
                <a:pos x="connsiteX42551" y="connsiteY42551"/>
              </a:cxn>
              <a:cxn ang="0">
                <a:pos x="connsiteX42552" y="connsiteY42552"/>
              </a:cxn>
              <a:cxn ang="0">
                <a:pos x="connsiteX42553" y="connsiteY42553"/>
              </a:cxn>
              <a:cxn ang="0">
                <a:pos x="connsiteX42554" y="connsiteY42554"/>
              </a:cxn>
              <a:cxn ang="0">
                <a:pos x="connsiteX42555" y="connsiteY42555"/>
              </a:cxn>
              <a:cxn ang="0">
                <a:pos x="connsiteX42556" y="connsiteY42556"/>
              </a:cxn>
              <a:cxn ang="0">
                <a:pos x="connsiteX42557" y="connsiteY42557"/>
              </a:cxn>
              <a:cxn ang="0">
                <a:pos x="connsiteX42558" y="connsiteY42558"/>
              </a:cxn>
              <a:cxn ang="0">
                <a:pos x="connsiteX42559" y="connsiteY42559"/>
              </a:cxn>
              <a:cxn ang="0">
                <a:pos x="connsiteX42560" y="connsiteY42560"/>
              </a:cxn>
              <a:cxn ang="0">
                <a:pos x="connsiteX42561" y="connsiteY42561"/>
              </a:cxn>
              <a:cxn ang="0">
                <a:pos x="connsiteX42562" y="connsiteY42562"/>
              </a:cxn>
              <a:cxn ang="0">
                <a:pos x="connsiteX42563" y="connsiteY42563"/>
              </a:cxn>
              <a:cxn ang="0">
                <a:pos x="connsiteX42564" y="connsiteY42564"/>
              </a:cxn>
              <a:cxn ang="0">
                <a:pos x="connsiteX42565" y="connsiteY42565"/>
              </a:cxn>
              <a:cxn ang="0">
                <a:pos x="connsiteX42566" y="connsiteY42566"/>
              </a:cxn>
              <a:cxn ang="0">
                <a:pos x="connsiteX42567" y="connsiteY42567"/>
              </a:cxn>
              <a:cxn ang="0">
                <a:pos x="connsiteX42568" y="connsiteY42568"/>
              </a:cxn>
              <a:cxn ang="0">
                <a:pos x="connsiteX42569" y="connsiteY42569"/>
              </a:cxn>
              <a:cxn ang="0">
                <a:pos x="connsiteX42570" y="connsiteY42570"/>
              </a:cxn>
              <a:cxn ang="0">
                <a:pos x="connsiteX42571" y="connsiteY42571"/>
              </a:cxn>
              <a:cxn ang="0">
                <a:pos x="connsiteX42572" y="connsiteY42572"/>
              </a:cxn>
              <a:cxn ang="0">
                <a:pos x="connsiteX42573" y="connsiteY42573"/>
              </a:cxn>
              <a:cxn ang="0">
                <a:pos x="connsiteX42574" y="connsiteY42574"/>
              </a:cxn>
              <a:cxn ang="0">
                <a:pos x="connsiteX42575" y="connsiteY42575"/>
              </a:cxn>
              <a:cxn ang="0">
                <a:pos x="connsiteX42576" y="connsiteY42576"/>
              </a:cxn>
              <a:cxn ang="0">
                <a:pos x="connsiteX42577" y="connsiteY42577"/>
              </a:cxn>
              <a:cxn ang="0">
                <a:pos x="connsiteX42578" y="connsiteY42578"/>
              </a:cxn>
              <a:cxn ang="0">
                <a:pos x="connsiteX42579" y="connsiteY42579"/>
              </a:cxn>
              <a:cxn ang="0">
                <a:pos x="connsiteX42580" y="connsiteY42580"/>
              </a:cxn>
              <a:cxn ang="0">
                <a:pos x="connsiteX42581" y="connsiteY42581"/>
              </a:cxn>
              <a:cxn ang="0">
                <a:pos x="connsiteX42582" y="connsiteY42582"/>
              </a:cxn>
              <a:cxn ang="0">
                <a:pos x="connsiteX42583" y="connsiteY42583"/>
              </a:cxn>
              <a:cxn ang="0">
                <a:pos x="connsiteX42584" y="connsiteY42584"/>
              </a:cxn>
              <a:cxn ang="0">
                <a:pos x="connsiteX42585" y="connsiteY42585"/>
              </a:cxn>
              <a:cxn ang="0">
                <a:pos x="connsiteX42586" y="connsiteY42586"/>
              </a:cxn>
              <a:cxn ang="0">
                <a:pos x="connsiteX42587" y="connsiteY42587"/>
              </a:cxn>
              <a:cxn ang="0">
                <a:pos x="connsiteX42588" y="connsiteY42588"/>
              </a:cxn>
              <a:cxn ang="0">
                <a:pos x="connsiteX42589" y="connsiteY42589"/>
              </a:cxn>
              <a:cxn ang="0">
                <a:pos x="connsiteX42590" y="connsiteY42590"/>
              </a:cxn>
              <a:cxn ang="0">
                <a:pos x="connsiteX42591" y="connsiteY42591"/>
              </a:cxn>
              <a:cxn ang="0">
                <a:pos x="connsiteX42592" y="connsiteY42592"/>
              </a:cxn>
              <a:cxn ang="0">
                <a:pos x="connsiteX42593" y="connsiteY42593"/>
              </a:cxn>
              <a:cxn ang="0">
                <a:pos x="connsiteX42594" y="connsiteY42594"/>
              </a:cxn>
              <a:cxn ang="0">
                <a:pos x="connsiteX42595" y="connsiteY42595"/>
              </a:cxn>
              <a:cxn ang="0">
                <a:pos x="connsiteX42596" y="connsiteY42596"/>
              </a:cxn>
              <a:cxn ang="0">
                <a:pos x="connsiteX42597" y="connsiteY42597"/>
              </a:cxn>
              <a:cxn ang="0">
                <a:pos x="connsiteX42598" y="connsiteY42598"/>
              </a:cxn>
              <a:cxn ang="0">
                <a:pos x="connsiteX42599" y="connsiteY42599"/>
              </a:cxn>
              <a:cxn ang="0">
                <a:pos x="connsiteX42600" y="connsiteY42600"/>
              </a:cxn>
              <a:cxn ang="0">
                <a:pos x="connsiteX42601" y="connsiteY42601"/>
              </a:cxn>
              <a:cxn ang="0">
                <a:pos x="connsiteX42602" y="connsiteY42602"/>
              </a:cxn>
              <a:cxn ang="0">
                <a:pos x="connsiteX42603" y="connsiteY42603"/>
              </a:cxn>
              <a:cxn ang="0">
                <a:pos x="connsiteX42604" y="connsiteY42604"/>
              </a:cxn>
              <a:cxn ang="0">
                <a:pos x="connsiteX42605" y="connsiteY42605"/>
              </a:cxn>
              <a:cxn ang="0">
                <a:pos x="connsiteX42606" y="connsiteY42606"/>
              </a:cxn>
              <a:cxn ang="0">
                <a:pos x="connsiteX42607" y="connsiteY42607"/>
              </a:cxn>
              <a:cxn ang="0">
                <a:pos x="connsiteX42608" y="connsiteY42608"/>
              </a:cxn>
              <a:cxn ang="0">
                <a:pos x="connsiteX42609" y="connsiteY42609"/>
              </a:cxn>
              <a:cxn ang="0">
                <a:pos x="connsiteX42610" y="connsiteY42610"/>
              </a:cxn>
              <a:cxn ang="0">
                <a:pos x="connsiteX42611" y="connsiteY42611"/>
              </a:cxn>
              <a:cxn ang="0">
                <a:pos x="connsiteX42612" y="connsiteY42612"/>
              </a:cxn>
              <a:cxn ang="0">
                <a:pos x="connsiteX42613" y="connsiteY42613"/>
              </a:cxn>
              <a:cxn ang="0">
                <a:pos x="connsiteX42614" y="connsiteY42614"/>
              </a:cxn>
              <a:cxn ang="0">
                <a:pos x="connsiteX42615" y="connsiteY42615"/>
              </a:cxn>
              <a:cxn ang="0">
                <a:pos x="connsiteX42616" y="connsiteY42616"/>
              </a:cxn>
              <a:cxn ang="0">
                <a:pos x="connsiteX42617" y="connsiteY42617"/>
              </a:cxn>
              <a:cxn ang="0">
                <a:pos x="connsiteX42618" y="connsiteY42618"/>
              </a:cxn>
              <a:cxn ang="0">
                <a:pos x="connsiteX42619" y="connsiteY42619"/>
              </a:cxn>
              <a:cxn ang="0">
                <a:pos x="connsiteX42620" y="connsiteY42620"/>
              </a:cxn>
              <a:cxn ang="0">
                <a:pos x="connsiteX42621" y="connsiteY42621"/>
              </a:cxn>
              <a:cxn ang="0">
                <a:pos x="connsiteX42622" y="connsiteY42622"/>
              </a:cxn>
              <a:cxn ang="0">
                <a:pos x="connsiteX42623" y="connsiteY42623"/>
              </a:cxn>
              <a:cxn ang="0">
                <a:pos x="connsiteX42624" y="connsiteY42624"/>
              </a:cxn>
              <a:cxn ang="0">
                <a:pos x="connsiteX42625" y="connsiteY42625"/>
              </a:cxn>
              <a:cxn ang="0">
                <a:pos x="connsiteX42626" y="connsiteY42626"/>
              </a:cxn>
              <a:cxn ang="0">
                <a:pos x="connsiteX42627" y="connsiteY42627"/>
              </a:cxn>
              <a:cxn ang="0">
                <a:pos x="connsiteX42628" y="connsiteY42628"/>
              </a:cxn>
              <a:cxn ang="0">
                <a:pos x="connsiteX42629" y="connsiteY42629"/>
              </a:cxn>
              <a:cxn ang="0">
                <a:pos x="connsiteX42630" y="connsiteY42630"/>
              </a:cxn>
              <a:cxn ang="0">
                <a:pos x="connsiteX42631" y="connsiteY42631"/>
              </a:cxn>
              <a:cxn ang="0">
                <a:pos x="connsiteX42632" y="connsiteY42632"/>
              </a:cxn>
              <a:cxn ang="0">
                <a:pos x="connsiteX42633" y="connsiteY42633"/>
              </a:cxn>
              <a:cxn ang="0">
                <a:pos x="connsiteX42634" y="connsiteY42634"/>
              </a:cxn>
              <a:cxn ang="0">
                <a:pos x="connsiteX42635" y="connsiteY42635"/>
              </a:cxn>
              <a:cxn ang="0">
                <a:pos x="connsiteX42636" y="connsiteY42636"/>
              </a:cxn>
              <a:cxn ang="0">
                <a:pos x="connsiteX42637" y="connsiteY42637"/>
              </a:cxn>
              <a:cxn ang="0">
                <a:pos x="connsiteX42638" y="connsiteY42638"/>
              </a:cxn>
              <a:cxn ang="0">
                <a:pos x="connsiteX42639" y="connsiteY42639"/>
              </a:cxn>
              <a:cxn ang="0">
                <a:pos x="connsiteX42640" y="connsiteY42640"/>
              </a:cxn>
              <a:cxn ang="0">
                <a:pos x="connsiteX42641" y="connsiteY42641"/>
              </a:cxn>
              <a:cxn ang="0">
                <a:pos x="connsiteX42642" y="connsiteY42642"/>
              </a:cxn>
              <a:cxn ang="0">
                <a:pos x="connsiteX42643" y="connsiteY42643"/>
              </a:cxn>
              <a:cxn ang="0">
                <a:pos x="connsiteX42644" y="connsiteY42644"/>
              </a:cxn>
              <a:cxn ang="0">
                <a:pos x="connsiteX42645" y="connsiteY42645"/>
              </a:cxn>
              <a:cxn ang="0">
                <a:pos x="connsiteX42646" y="connsiteY42646"/>
              </a:cxn>
              <a:cxn ang="0">
                <a:pos x="connsiteX42647" y="connsiteY42647"/>
              </a:cxn>
              <a:cxn ang="0">
                <a:pos x="connsiteX42648" y="connsiteY42648"/>
              </a:cxn>
              <a:cxn ang="0">
                <a:pos x="connsiteX42649" y="connsiteY42649"/>
              </a:cxn>
              <a:cxn ang="0">
                <a:pos x="connsiteX42650" y="connsiteY42650"/>
              </a:cxn>
              <a:cxn ang="0">
                <a:pos x="connsiteX42651" y="connsiteY42651"/>
              </a:cxn>
              <a:cxn ang="0">
                <a:pos x="connsiteX42652" y="connsiteY42652"/>
              </a:cxn>
              <a:cxn ang="0">
                <a:pos x="connsiteX42653" y="connsiteY42653"/>
              </a:cxn>
              <a:cxn ang="0">
                <a:pos x="connsiteX42654" y="connsiteY42654"/>
              </a:cxn>
              <a:cxn ang="0">
                <a:pos x="connsiteX42655" y="connsiteY42655"/>
              </a:cxn>
              <a:cxn ang="0">
                <a:pos x="connsiteX42656" y="connsiteY42656"/>
              </a:cxn>
              <a:cxn ang="0">
                <a:pos x="connsiteX42657" y="connsiteY42657"/>
              </a:cxn>
              <a:cxn ang="0">
                <a:pos x="connsiteX42658" y="connsiteY42658"/>
              </a:cxn>
              <a:cxn ang="0">
                <a:pos x="connsiteX42659" y="connsiteY42659"/>
              </a:cxn>
              <a:cxn ang="0">
                <a:pos x="connsiteX42660" y="connsiteY42660"/>
              </a:cxn>
              <a:cxn ang="0">
                <a:pos x="connsiteX42661" y="connsiteY42661"/>
              </a:cxn>
              <a:cxn ang="0">
                <a:pos x="connsiteX42662" y="connsiteY42662"/>
              </a:cxn>
              <a:cxn ang="0">
                <a:pos x="connsiteX42663" y="connsiteY42663"/>
              </a:cxn>
              <a:cxn ang="0">
                <a:pos x="connsiteX42664" y="connsiteY42664"/>
              </a:cxn>
              <a:cxn ang="0">
                <a:pos x="connsiteX42665" y="connsiteY42665"/>
              </a:cxn>
              <a:cxn ang="0">
                <a:pos x="connsiteX42666" y="connsiteY42666"/>
              </a:cxn>
              <a:cxn ang="0">
                <a:pos x="connsiteX42667" y="connsiteY42667"/>
              </a:cxn>
              <a:cxn ang="0">
                <a:pos x="connsiteX42668" y="connsiteY42668"/>
              </a:cxn>
              <a:cxn ang="0">
                <a:pos x="connsiteX42669" y="connsiteY42669"/>
              </a:cxn>
              <a:cxn ang="0">
                <a:pos x="connsiteX42670" y="connsiteY42670"/>
              </a:cxn>
              <a:cxn ang="0">
                <a:pos x="connsiteX42671" y="connsiteY42671"/>
              </a:cxn>
              <a:cxn ang="0">
                <a:pos x="connsiteX42672" y="connsiteY42672"/>
              </a:cxn>
              <a:cxn ang="0">
                <a:pos x="connsiteX42673" y="connsiteY42673"/>
              </a:cxn>
              <a:cxn ang="0">
                <a:pos x="connsiteX42674" y="connsiteY42674"/>
              </a:cxn>
              <a:cxn ang="0">
                <a:pos x="connsiteX42675" y="connsiteY42675"/>
              </a:cxn>
              <a:cxn ang="0">
                <a:pos x="connsiteX42676" y="connsiteY42676"/>
              </a:cxn>
              <a:cxn ang="0">
                <a:pos x="connsiteX42677" y="connsiteY42677"/>
              </a:cxn>
              <a:cxn ang="0">
                <a:pos x="connsiteX42678" y="connsiteY42678"/>
              </a:cxn>
              <a:cxn ang="0">
                <a:pos x="connsiteX42679" y="connsiteY42679"/>
              </a:cxn>
              <a:cxn ang="0">
                <a:pos x="connsiteX42680" y="connsiteY42680"/>
              </a:cxn>
              <a:cxn ang="0">
                <a:pos x="connsiteX42681" y="connsiteY42681"/>
              </a:cxn>
              <a:cxn ang="0">
                <a:pos x="connsiteX42682" y="connsiteY42682"/>
              </a:cxn>
              <a:cxn ang="0">
                <a:pos x="connsiteX42683" y="connsiteY42683"/>
              </a:cxn>
              <a:cxn ang="0">
                <a:pos x="connsiteX42684" y="connsiteY42684"/>
              </a:cxn>
              <a:cxn ang="0">
                <a:pos x="connsiteX42685" y="connsiteY42685"/>
              </a:cxn>
              <a:cxn ang="0">
                <a:pos x="connsiteX42686" y="connsiteY42686"/>
              </a:cxn>
              <a:cxn ang="0">
                <a:pos x="connsiteX42687" y="connsiteY42687"/>
              </a:cxn>
              <a:cxn ang="0">
                <a:pos x="connsiteX42688" y="connsiteY42688"/>
              </a:cxn>
              <a:cxn ang="0">
                <a:pos x="connsiteX42689" y="connsiteY42689"/>
              </a:cxn>
              <a:cxn ang="0">
                <a:pos x="connsiteX42690" y="connsiteY42690"/>
              </a:cxn>
              <a:cxn ang="0">
                <a:pos x="connsiteX42691" y="connsiteY42691"/>
              </a:cxn>
              <a:cxn ang="0">
                <a:pos x="connsiteX42692" y="connsiteY42692"/>
              </a:cxn>
              <a:cxn ang="0">
                <a:pos x="connsiteX42693" y="connsiteY42693"/>
              </a:cxn>
              <a:cxn ang="0">
                <a:pos x="connsiteX42694" y="connsiteY42694"/>
              </a:cxn>
              <a:cxn ang="0">
                <a:pos x="connsiteX42695" y="connsiteY42695"/>
              </a:cxn>
              <a:cxn ang="0">
                <a:pos x="connsiteX42696" y="connsiteY42696"/>
              </a:cxn>
              <a:cxn ang="0">
                <a:pos x="connsiteX42697" y="connsiteY42697"/>
              </a:cxn>
              <a:cxn ang="0">
                <a:pos x="connsiteX42698" y="connsiteY42698"/>
              </a:cxn>
              <a:cxn ang="0">
                <a:pos x="connsiteX42699" y="connsiteY42699"/>
              </a:cxn>
              <a:cxn ang="0">
                <a:pos x="connsiteX42700" y="connsiteY42700"/>
              </a:cxn>
              <a:cxn ang="0">
                <a:pos x="connsiteX42701" y="connsiteY42701"/>
              </a:cxn>
              <a:cxn ang="0">
                <a:pos x="connsiteX42702" y="connsiteY42702"/>
              </a:cxn>
              <a:cxn ang="0">
                <a:pos x="connsiteX42703" y="connsiteY42703"/>
              </a:cxn>
              <a:cxn ang="0">
                <a:pos x="connsiteX42704" y="connsiteY42704"/>
              </a:cxn>
              <a:cxn ang="0">
                <a:pos x="connsiteX42705" y="connsiteY42705"/>
              </a:cxn>
              <a:cxn ang="0">
                <a:pos x="connsiteX42706" y="connsiteY42706"/>
              </a:cxn>
              <a:cxn ang="0">
                <a:pos x="connsiteX42707" y="connsiteY42707"/>
              </a:cxn>
              <a:cxn ang="0">
                <a:pos x="connsiteX42708" y="connsiteY42708"/>
              </a:cxn>
              <a:cxn ang="0">
                <a:pos x="connsiteX42709" y="connsiteY42709"/>
              </a:cxn>
              <a:cxn ang="0">
                <a:pos x="connsiteX42710" y="connsiteY42710"/>
              </a:cxn>
              <a:cxn ang="0">
                <a:pos x="connsiteX42711" y="connsiteY42711"/>
              </a:cxn>
              <a:cxn ang="0">
                <a:pos x="connsiteX42712" y="connsiteY42712"/>
              </a:cxn>
              <a:cxn ang="0">
                <a:pos x="connsiteX42713" y="connsiteY42713"/>
              </a:cxn>
              <a:cxn ang="0">
                <a:pos x="connsiteX42714" y="connsiteY42714"/>
              </a:cxn>
              <a:cxn ang="0">
                <a:pos x="connsiteX42715" y="connsiteY42715"/>
              </a:cxn>
              <a:cxn ang="0">
                <a:pos x="connsiteX42716" y="connsiteY42716"/>
              </a:cxn>
              <a:cxn ang="0">
                <a:pos x="connsiteX42717" y="connsiteY42717"/>
              </a:cxn>
              <a:cxn ang="0">
                <a:pos x="connsiteX42718" y="connsiteY42718"/>
              </a:cxn>
              <a:cxn ang="0">
                <a:pos x="connsiteX42719" y="connsiteY42719"/>
              </a:cxn>
              <a:cxn ang="0">
                <a:pos x="connsiteX42720" y="connsiteY42720"/>
              </a:cxn>
              <a:cxn ang="0">
                <a:pos x="connsiteX42721" y="connsiteY42721"/>
              </a:cxn>
              <a:cxn ang="0">
                <a:pos x="connsiteX42722" y="connsiteY42722"/>
              </a:cxn>
              <a:cxn ang="0">
                <a:pos x="connsiteX42723" y="connsiteY42723"/>
              </a:cxn>
              <a:cxn ang="0">
                <a:pos x="connsiteX42724" y="connsiteY42724"/>
              </a:cxn>
              <a:cxn ang="0">
                <a:pos x="connsiteX42725" y="connsiteY42725"/>
              </a:cxn>
              <a:cxn ang="0">
                <a:pos x="connsiteX42726" y="connsiteY42726"/>
              </a:cxn>
              <a:cxn ang="0">
                <a:pos x="connsiteX42727" y="connsiteY42727"/>
              </a:cxn>
              <a:cxn ang="0">
                <a:pos x="connsiteX42728" y="connsiteY42728"/>
              </a:cxn>
              <a:cxn ang="0">
                <a:pos x="connsiteX42729" y="connsiteY42729"/>
              </a:cxn>
              <a:cxn ang="0">
                <a:pos x="connsiteX42730" y="connsiteY42730"/>
              </a:cxn>
              <a:cxn ang="0">
                <a:pos x="connsiteX42731" y="connsiteY42731"/>
              </a:cxn>
              <a:cxn ang="0">
                <a:pos x="connsiteX42732" y="connsiteY42732"/>
              </a:cxn>
              <a:cxn ang="0">
                <a:pos x="connsiteX42733" y="connsiteY42733"/>
              </a:cxn>
              <a:cxn ang="0">
                <a:pos x="connsiteX42734" y="connsiteY42734"/>
              </a:cxn>
              <a:cxn ang="0">
                <a:pos x="connsiteX42735" y="connsiteY42735"/>
              </a:cxn>
              <a:cxn ang="0">
                <a:pos x="connsiteX42736" y="connsiteY42736"/>
              </a:cxn>
              <a:cxn ang="0">
                <a:pos x="connsiteX42737" y="connsiteY42737"/>
              </a:cxn>
              <a:cxn ang="0">
                <a:pos x="connsiteX42738" y="connsiteY42738"/>
              </a:cxn>
              <a:cxn ang="0">
                <a:pos x="connsiteX42739" y="connsiteY42739"/>
              </a:cxn>
              <a:cxn ang="0">
                <a:pos x="connsiteX42740" y="connsiteY42740"/>
              </a:cxn>
              <a:cxn ang="0">
                <a:pos x="connsiteX42741" y="connsiteY42741"/>
              </a:cxn>
              <a:cxn ang="0">
                <a:pos x="connsiteX42742" y="connsiteY42742"/>
              </a:cxn>
              <a:cxn ang="0">
                <a:pos x="connsiteX42743" y="connsiteY42743"/>
              </a:cxn>
              <a:cxn ang="0">
                <a:pos x="connsiteX42744" y="connsiteY42744"/>
              </a:cxn>
              <a:cxn ang="0">
                <a:pos x="connsiteX42745" y="connsiteY42745"/>
              </a:cxn>
              <a:cxn ang="0">
                <a:pos x="connsiteX42746" y="connsiteY42746"/>
              </a:cxn>
              <a:cxn ang="0">
                <a:pos x="connsiteX42747" y="connsiteY42747"/>
              </a:cxn>
              <a:cxn ang="0">
                <a:pos x="connsiteX42748" y="connsiteY42748"/>
              </a:cxn>
              <a:cxn ang="0">
                <a:pos x="connsiteX42749" y="connsiteY42749"/>
              </a:cxn>
              <a:cxn ang="0">
                <a:pos x="connsiteX42750" y="connsiteY42750"/>
              </a:cxn>
              <a:cxn ang="0">
                <a:pos x="connsiteX42751" y="connsiteY42751"/>
              </a:cxn>
              <a:cxn ang="0">
                <a:pos x="connsiteX42752" y="connsiteY42752"/>
              </a:cxn>
              <a:cxn ang="0">
                <a:pos x="connsiteX42753" y="connsiteY42753"/>
              </a:cxn>
              <a:cxn ang="0">
                <a:pos x="connsiteX42754" y="connsiteY42754"/>
              </a:cxn>
              <a:cxn ang="0">
                <a:pos x="connsiteX42755" y="connsiteY42755"/>
              </a:cxn>
              <a:cxn ang="0">
                <a:pos x="connsiteX42756" y="connsiteY42756"/>
              </a:cxn>
              <a:cxn ang="0">
                <a:pos x="connsiteX42757" y="connsiteY42757"/>
              </a:cxn>
              <a:cxn ang="0">
                <a:pos x="connsiteX42758" y="connsiteY42758"/>
              </a:cxn>
              <a:cxn ang="0">
                <a:pos x="connsiteX42759" y="connsiteY42759"/>
              </a:cxn>
              <a:cxn ang="0">
                <a:pos x="connsiteX42760" y="connsiteY42760"/>
              </a:cxn>
              <a:cxn ang="0">
                <a:pos x="connsiteX42761" y="connsiteY42761"/>
              </a:cxn>
              <a:cxn ang="0">
                <a:pos x="connsiteX42762" y="connsiteY42762"/>
              </a:cxn>
              <a:cxn ang="0">
                <a:pos x="connsiteX42763" y="connsiteY42763"/>
              </a:cxn>
              <a:cxn ang="0">
                <a:pos x="connsiteX42764" y="connsiteY42764"/>
              </a:cxn>
              <a:cxn ang="0">
                <a:pos x="connsiteX42765" y="connsiteY42765"/>
              </a:cxn>
              <a:cxn ang="0">
                <a:pos x="connsiteX42766" y="connsiteY42766"/>
              </a:cxn>
              <a:cxn ang="0">
                <a:pos x="connsiteX42767" y="connsiteY42767"/>
              </a:cxn>
              <a:cxn ang="0">
                <a:pos x="connsiteX42768" y="connsiteY42768"/>
              </a:cxn>
              <a:cxn ang="0">
                <a:pos x="connsiteX42769" y="connsiteY42769"/>
              </a:cxn>
              <a:cxn ang="0">
                <a:pos x="connsiteX42770" y="connsiteY42770"/>
              </a:cxn>
              <a:cxn ang="0">
                <a:pos x="connsiteX42771" y="connsiteY42771"/>
              </a:cxn>
              <a:cxn ang="0">
                <a:pos x="connsiteX42772" y="connsiteY42772"/>
              </a:cxn>
              <a:cxn ang="0">
                <a:pos x="connsiteX42773" y="connsiteY42773"/>
              </a:cxn>
              <a:cxn ang="0">
                <a:pos x="connsiteX42774" y="connsiteY42774"/>
              </a:cxn>
              <a:cxn ang="0">
                <a:pos x="connsiteX42775" y="connsiteY42775"/>
              </a:cxn>
              <a:cxn ang="0">
                <a:pos x="connsiteX42776" y="connsiteY42776"/>
              </a:cxn>
              <a:cxn ang="0">
                <a:pos x="connsiteX42777" y="connsiteY42777"/>
              </a:cxn>
              <a:cxn ang="0">
                <a:pos x="connsiteX42778" y="connsiteY42778"/>
              </a:cxn>
              <a:cxn ang="0">
                <a:pos x="connsiteX42779" y="connsiteY42779"/>
              </a:cxn>
              <a:cxn ang="0">
                <a:pos x="connsiteX42780" y="connsiteY42780"/>
              </a:cxn>
              <a:cxn ang="0">
                <a:pos x="connsiteX42781" y="connsiteY42781"/>
              </a:cxn>
              <a:cxn ang="0">
                <a:pos x="connsiteX42782" y="connsiteY42782"/>
              </a:cxn>
              <a:cxn ang="0">
                <a:pos x="connsiteX42783" y="connsiteY42783"/>
              </a:cxn>
              <a:cxn ang="0">
                <a:pos x="connsiteX42784" y="connsiteY42784"/>
              </a:cxn>
              <a:cxn ang="0">
                <a:pos x="connsiteX42785" y="connsiteY42785"/>
              </a:cxn>
              <a:cxn ang="0">
                <a:pos x="connsiteX42786" y="connsiteY42786"/>
              </a:cxn>
              <a:cxn ang="0">
                <a:pos x="connsiteX42787" y="connsiteY42787"/>
              </a:cxn>
              <a:cxn ang="0">
                <a:pos x="connsiteX42788" y="connsiteY42788"/>
              </a:cxn>
              <a:cxn ang="0">
                <a:pos x="connsiteX42789" y="connsiteY42789"/>
              </a:cxn>
              <a:cxn ang="0">
                <a:pos x="connsiteX42790" y="connsiteY42790"/>
              </a:cxn>
              <a:cxn ang="0">
                <a:pos x="connsiteX42791" y="connsiteY42791"/>
              </a:cxn>
              <a:cxn ang="0">
                <a:pos x="connsiteX42792" y="connsiteY42792"/>
              </a:cxn>
              <a:cxn ang="0">
                <a:pos x="connsiteX42793" y="connsiteY42793"/>
              </a:cxn>
              <a:cxn ang="0">
                <a:pos x="connsiteX42794" y="connsiteY42794"/>
              </a:cxn>
              <a:cxn ang="0">
                <a:pos x="connsiteX42795" y="connsiteY42795"/>
              </a:cxn>
              <a:cxn ang="0">
                <a:pos x="connsiteX42796" y="connsiteY42796"/>
              </a:cxn>
              <a:cxn ang="0">
                <a:pos x="connsiteX42797" y="connsiteY42797"/>
              </a:cxn>
              <a:cxn ang="0">
                <a:pos x="connsiteX42798" y="connsiteY42798"/>
              </a:cxn>
              <a:cxn ang="0">
                <a:pos x="connsiteX42799" y="connsiteY42799"/>
              </a:cxn>
              <a:cxn ang="0">
                <a:pos x="connsiteX42800" y="connsiteY42800"/>
              </a:cxn>
              <a:cxn ang="0">
                <a:pos x="connsiteX42801" y="connsiteY42801"/>
              </a:cxn>
              <a:cxn ang="0">
                <a:pos x="connsiteX42802" y="connsiteY42802"/>
              </a:cxn>
              <a:cxn ang="0">
                <a:pos x="connsiteX42803" y="connsiteY42803"/>
              </a:cxn>
              <a:cxn ang="0">
                <a:pos x="connsiteX42804" y="connsiteY42804"/>
              </a:cxn>
              <a:cxn ang="0">
                <a:pos x="connsiteX42805" y="connsiteY42805"/>
              </a:cxn>
              <a:cxn ang="0">
                <a:pos x="connsiteX42806" y="connsiteY42806"/>
              </a:cxn>
              <a:cxn ang="0">
                <a:pos x="connsiteX42807" y="connsiteY42807"/>
              </a:cxn>
              <a:cxn ang="0">
                <a:pos x="connsiteX42808" y="connsiteY42808"/>
              </a:cxn>
              <a:cxn ang="0">
                <a:pos x="connsiteX42809" y="connsiteY42809"/>
              </a:cxn>
              <a:cxn ang="0">
                <a:pos x="connsiteX42810" y="connsiteY42810"/>
              </a:cxn>
              <a:cxn ang="0">
                <a:pos x="connsiteX42811" y="connsiteY42811"/>
              </a:cxn>
              <a:cxn ang="0">
                <a:pos x="connsiteX42812" y="connsiteY42812"/>
              </a:cxn>
              <a:cxn ang="0">
                <a:pos x="connsiteX42813" y="connsiteY42813"/>
              </a:cxn>
              <a:cxn ang="0">
                <a:pos x="connsiteX42814" y="connsiteY42814"/>
              </a:cxn>
              <a:cxn ang="0">
                <a:pos x="connsiteX42815" y="connsiteY42815"/>
              </a:cxn>
              <a:cxn ang="0">
                <a:pos x="connsiteX42816" y="connsiteY42816"/>
              </a:cxn>
              <a:cxn ang="0">
                <a:pos x="connsiteX42817" y="connsiteY42817"/>
              </a:cxn>
              <a:cxn ang="0">
                <a:pos x="connsiteX42818" y="connsiteY42818"/>
              </a:cxn>
              <a:cxn ang="0">
                <a:pos x="connsiteX42819" y="connsiteY42819"/>
              </a:cxn>
              <a:cxn ang="0">
                <a:pos x="connsiteX42820" y="connsiteY42820"/>
              </a:cxn>
              <a:cxn ang="0">
                <a:pos x="connsiteX42821" y="connsiteY42821"/>
              </a:cxn>
              <a:cxn ang="0">
                <a:pos x="connsiteX42822" y="connsiteY42822"/>
              </a:cxn>
              <a:cxn ang="0">
                <a:pos x="connsiteX42823" y="connsiteY42823"/>
              </a:cxn>
              <a:cxn ang="0">
                <a:pos x="connsiteX42824" y="connsiteY42824"/>
              </a:cxn>
              <a:cxn ang="0">
                <a:pos x="connsiteX42825" y="connsiteY42825"/>
              </a:cxn>
              <a:cxn ang="0">
                <a:pos x="connsiteX42826" y="connsiteY42826"/>
              </a:cxn>
              <a:cxn ang="0">
                <a:pos x="connsiteX42827" y="connsiteY42827"/>
              </a:cxn>
              <a:cxn ang="0">
                <a:pos x="connsiteX42828" y="connsiteY42828"/>
              </a:cxn>
              <a:cxn ang="0">
                <a:pos x="connsiteX42829" y="connsiteY42829"/>
              </a:cxn>
              <a:cxn ang="0">
                <a:pos x="connsiteX42830" y="connsiteY42830"/>
              </a:cxn>
              <a:cxn ang="0">
                <a:pos x="connsiteX42831" y="connsiteY42831"/>
              </a:cxn>
              <a:cxn ang="0">
                <a:pos x="connsiteX42832" y="connsiteY42832"/>
              </a:cxn>
              <a:cxn ang="0">
                <a:pos x="connsiteX42833" y="connsiteY42833"/>
              </a:cxn>
              <a:cxn ang="0">
                <a:pos x="connsiteX42834" y="connsiteY42834"/>
              </a:cxn>
              <a:cxn ang="0">
                <a:pos x="connsiteX42835" y="connsiteY42835"/>
              </a:cxn>
              <a:cxn ang="0">
                <a:pos x="connsiteX42836" y="connsiteY42836"/>
              </a:cxn>
              <a:cxn ang="0">
                <a:pos x="connsiteX42837" y="connsiteY42837"/>
              </a:cxn>
              <a:cxn ang="0">
                <a:pos x="connsiteX42838" y="connsiteY42838"/>
              </a:cxn>
              <a:cxn ang="0">
                <a:pos x="connsiteX42839" y="connsiteY42839"/>
              </a:cxn>
              <a:cxn ang="0">
                <a:pos x="connsiteX42840" y="connsiteY42840"/>
              </a:cxn>
              <a:cxn ang="0">
                <a:pos x="connsiteX42841" y="connsiteY42841"/>
              </a:cxn>
              <a:cxn ang="0">
                <a:pos x="connsiteX42842" y="connsiteY42842"/>
              </a:cxn>
              <a:cxn ang="0">
                <a:pos x="connsiteX42843" y="connsiteY42843"/>
              </a:cxn>
              <a:cxn ang="0">
                <a:pos x="connsiteX42844" y="connsiteY42844"/>
              </a:cxn>
              <a:cxn ang="0">
                <a:pos x="connsiteX42845" y="connsiteY42845"/>
              </a:cxn>
              <a:cxn ang="0">
                <a:pos x="connsiteX42846" y="connsiteY42846"/>
              </a:cxn>
              <a:cxn ang="0">
                <a:pos x="connsiteX42847" y="connsiteY42847"/>
              </a:cxn>
              <a:cxn ang="0">
                <a:pos x="connsiteX42848" y="connsiteY42848"/>
              </a:cxn>
              <a:cxn ang="0">
                <a:pos x="connsiteX42849" y="connsiteY42849"/>
              </a:cxn>
              <a:cxn ang="0">
                <a:pos x="connsiteX42850" y="connsiteY42850"/>
              </a:cxn>
              <a:cxn ang="0">
                <a:pos x="connsiteX42851" y="connsiteY42851"/>
              </a:cxn>
              <a:cxn ang="0">
                <a:pos x="connsiteX42852" y="connsiteY42852"/>
              </a:cxn>
              <a:cxn ang="0">
                <a:pos x="connsiteX42853" y="connsiteY42853"/>
              </a:cxn>
              <a:cxn ang="0">
                <a:pos x="connsiteX42854" y="connsiteY42854"/>
              </a:cxn>
              <a:cxn ang="0">
                <a:pos x="connsiteX42855" y="connsiteY42855"/>
              </a:cxn>
              <a:cxn ang="0">
                <a:pos x="connsiteX42856" y="connsiteY42856"/>
              </a:cxn>
              <a:cxn ang="0">
                <a:pos x="connsiteX42857" y="connsiteY42857"/>
              </a:cxn>
              <a:cxn ang="0">
                <a:pos x="connsiteX42858" y="connsiteY42858"/>
              </a:cxn>
              <a:cxn ang="0">
                <a:pos x="connsiteX42859" y="connsiteY42859"/>
              </a:cxn>
              <a:cxn ang="0">
                <a:pos x="connsiteX42860" y="connsiteY42860"/>
              </a:cxn>
              <a:cxn ang="0">
                <a:pos x="connsiteX42861" y="connsiteY42861"/>
              </a:cxn>
              <a:cxn ang="0">
                <a:pos x="connsiteX42862" y="connsiteY42862"/>
              </a:cxn>
              <a:cxn ang="0">
                <a:pos x="connsiteX42863" y="connsiteY42863"/>
              </a:cxn>
              <a:cxn ang="0">
                <a:pos x="connsiteX42864" y="connsiteY42864"/>
              </a:cxn>
              <a:cxn ang="0">
                <a:pos x="connsiteX42865" y="connsiteY42865"/>
              </a:cxn>
              <a:cxn ang="0">
                <a:pos x="connsiteX42866" y="connsiteY42866"/>
              </a:cxn>
              <a:cxn ang="0">
                <a:pos x="connsiteX42867" y="connsiteY42867"/>
              </a:cxn>
              <a:cxn ang="0">
                <a:pos x="connsiteX42868" y="connsiteY42868"/>
              </a:cxn>
              <a:cxn ang="0">
                <a:pos x="connsiteX42869" y="connsiteY42869"/>
              </a:cxn>
              <a:cxn ang="0">
                <a:pos x="connsiteX42870" y="connsiteY42870"/>
              </a:cxn>
              <a:cxn ang="0">
                <a:pos x="connsiteX42871" y="connsiteY42871"/>
              </a:cxn>
              <a:cxn ang="0">
                <a:pos x="connsiteX42872" y="connsiteY42872"/>
              </a:cxn>
              <a:cxn ang="0">
                <a:pos x="connsiteX42873" y="connsiteY42873"/>
              </a:cxn>
              <a:cxn ang="0">
                <a:pos x="connsiteX42874" y="connsiteY42874"/>
              </a:cxn>
              <a:cxn ang="0">
                <a:pos x="connsiteX42875" y="connsiteY42875"/>
              </a:cxn>
              <a:cxn ang="0">
                <a:pos x="connsiteX42876" y="connsiteY42876"/>
              </a:cxn>
              <a:cxn ang="0">
                <a:pos x="connsiteX42877" y="connsiteY42877"/>
              </a:cxn>
              <a:cxn ang="0">
                <a:pos x="connsiteX42878" y="connsiteY42878"/>
              </a:cxn>
              <a:cxn ang="0">
                <a:pos x="connsiteX42879" y="connsiteY42879"/>
              </a:cxn>
              <a:cxn ang="0">
                <a:pos x="connsiteX42880" y="connsiteY42880"/>
              </a:cxn>
              <a:cxn ang="0">
                <a:pos x="connsiteX42881" y="connsiteY42881"/>
              </a:cxn>
              <a:cxn ang="0">
                <a:pos x="connsiteX42882" y="connsiteY42882"/>
              </a:cxn>
              <a:cxn ang="0">
                <a:pos x="connsiteX42883" y="connsiteY42883"/>
              </a:cxn>
              <a:cxn ang="0">
                <a:pos x="connsiteX42884" y="connsiteY42884"/>
              </a:cxn>
              <a:cxn ang="0">
                <a:pos x="connsiteX42885" y="connsiteY42885"/>
              </a:cxn>
              <a:cxn ang="0">
                <a:pos x="connsiteX42886" y="connsiteY42886"/>
              </a:cxn>
              <a:cxn ang="0">
                <a:pos x="connsiteX42887" y="connsiteY42887"/>
              </a:cxn>
              <a:cxn ang="0">
                <a:pos x="connsiteX42888" y="connsiteY42888"/>
              </a:cxn>
              <a:cxn ang="0">
                <a:pos x="connsiteX42889" y="connsiteY42889"/>
              </a:cxn>
              <a:cxn ang="0">
                <a:pos x="connsiteX42890" y="connsiteY42890"/>
              </a:cxn>
              <a:cxn ang="0">
                <a:pos x="connsiteX42891" y="connsiteY42891"/>
              </a:cxn>
              <a:cxn ang="0">
                <a:pos x="connsiteX42892" y="connsiteY42892"/>
              </a:cxn>
              <a:cxn ang="0">
                <a:pos x="connsiteX42893" y="connsiteY42893"/>
              </a:cxn>
              <a:cxn ang="0">
                <a:pos x="connsiteX42894" y="connsiteY42894"/>
              </a:cxn>
              <a:cxn ang="0">
                <a:pos x="connsiteX42895" y="connsiteY42895"/>
              </a:cxn>
              <a:cxn ang="0">
                <a:pos x="connsiteX42896" y="connsiteY42896"/>
              </a:cxn>
              <a:cxn ang="0">
                <a:pos x="connsiteX42897" y="connsiteY42897"/>
              </a:cxn>
              <a:cxn ang="0">
                <a:pos x="connsiteX42898" y="connsiteY42898"/>
              </a:cxn>
              <a:cxn ang="0">
                <a:pos x="connsiteX42899" y="connsiteY42899"/>
              </a:cxn>
              <a:cxn ang="0">
                <a:pos x="connsiteX42900" y="connsiteY42900"/>
              </a:cxn>
              <a:cxn ang="0">
                <a:pos x="connsiteX42901" y="connsiteY42901"/>
              </a:cxn>
              <a:cxn ang="0">
                <a:pos x="connsiteX42902" y="connsiteY42902"/>
              </a:cxn>
              <a:cxn ang="0">
                <a:pos x="connsiteX42903" y="connsiteY42903"/>
              </a:cxn>
              <a:cxn ang="0">
                <a:pos x="connsiteX42904" y="connsiteY42904"/>
              </a:cxn>
              <a:cxn ang="0">
                <a:pos x="connsiteX42905" y="connsiteY42905"/>
              </a:cxn>
              <a:cxn ang="0">
                <a:pos x="connsiteX42906" y="connsiteY42906"/>
              </a:cxn>
              <a:cxn ang="0">
                <a:pos x="connsiteX42907" y="connsiteY42907"/>
              </a:cxn>
              <a:cxn ang="0">
                <a:pos x="connsiteX42908" y="connsiteY42908"/>
              </a:cxn>
              <a:cxn ang="0">
                <a:pos x="connsiteX42909" y="connsiteY42909"/>
              </a:cxn>
              <a:cxn ang="0">
                <a:pos x="connsiteX42910" y="connsiteY42910"/>
              </a:cxn>
              <a:cxn ang="0">
                <a:pos x="connsiteX42911" y="connsiteY42911"/>
              </a:cxn>
              <a:cxn ang="0">
                <a:pos x="connsiteX42912" y="connsiteY42912"/>
              </a:cxn>
              <a:cxn ang="0">
                <a:pos x="connsiteX42913" y="connsiteY42913"/>
              </a:cxn>
              <a:cxn ang="0">
                <a:pos x="connsiteX42914" y="connsiteY42914"/>
              </a:cxn>
              <a:cxn ang="0">
                <a:pos x="connsiteX42915" y="connsiteY42915"/>
              </a:cxn>
              <a:cxn ang="0">
                <a:pos x="connsiteX42916" y="connsiteY42916"/>
              </a:cxn>
              <a:cxn ang="0">
                <a:pos x="connsiteX42917" y="connsiteY42917"/>
              </a:cxn>
              <a:cxn ang="0">
                <a:pos x="connsiteX42918" y="connsiteY42918"/>
              </a:cxn>
              <a:cxn ang="0">
                <a:pos x="connsiteX42919" y="connsiteY42919"/>
              </a:cxn>
              <a:cxn ang="0">
                <a:pos x="connsiteX42920" y="connsiteY42920"/>
              </a:cxn>
              <a:cxn ang="0">
                <a:pos x="connsiteX42921" y="connsiteY42921"/>
              </a:cxn>
              <a:cxn ang="0">
                <a:pos x="connsiteX42922" y="connsiteY42922"/>
              </a:cxn>
              <a:cxn ang="0">
                <a:pos x="connsiteX42923" y="connsiteY42923"/>
              </a:cxn>
              <a:cxn ang="0">
                <a:pos x="connsiteX42924" y="connsiteY42924"/>
              </a:cxn>
              <a:cxn ang="0">
                <a:pos x="connsiteX42925" y="connsiteY42925"/>
              </a:cxn>
              <a:cxn ang="0">
                <a:pos x="connsiteX42926" y="connsiteY42926"/>
              </a:cxn>
              <a:cxn ang="0">
                <a:pos x="connsiteX42927" y="connsiteY42927"/>
              </a:cxn>
              <a:cxn ang="0">
                <a:pos x="connsiteX42928" y="connsiteY42928"/>
              </a:cxn>
              <a:cxn ang="0">
                <a:pos x="connsiteX42929" y="connsiteY42929"/>
              </a:cxn>
              <a:cxn ang="0">
                <a:pos x="connsiteX42930" y="connsiteY42930"/>
              </a:cxn>
              <a:cxn ang="0">
                <a:pos x="connsiteX42931" y="connsiteY42931"/>
              </a:cxn>
              <a:cxn ang="0">
                <a:pos x="connsiteX42932" y="connsiteY42932"/>
              </a:cxn>
              <a:cxn ang="0">
                <a:pos x="connsiteX42933" y="connsiteY42933"/>
              </a:cxn>
              <a:cxn ang="0">
                <a:pos x="connsiteX42934" y="connsiteY42934"/>
              </a:cxn>
              <a:cxn ang="0">
                <a:pos x="connsiteX42935" y="connsiteY42935"/>
              </a:cxn>
              <a:cxn ang="0">
                <a:pos x="connsiteX42936" y="connsiteY42936"/>
              </a:cxn>
              <a:cxn ang="0">
                <a:pos x="connsiteX42937" y="connsiteY42937"/>
              </a:cxn>
              <a:cxn ang="0">
                <a:pos x="connsiteX42938" y="connsiteY42938"/>
              </a:cxn>
              <a:cxn ang="0">
                <a:pos x="connsiteX42939" y="connsiteY42939"/>
              </a:cxn>
              <a:cxn ang="0">
                <a:pos x="connsiteX42940" y="connsiteY42940"/>
              </a:cxn>
              <a:cxn ang="0">
                <a:pos x="connsiteX42941" y="connsiteY42941"/>
              </a:cxn>
              <a:cxn ang="0">
                <a:pos x="connsiteX42942" y="connsiteY42942"/>
              </a:cxn>
              <a:cxn ang="0">
                <a:pos x="connsiteX42943" y="connsiteY42943"/>
              </a:cxn>
              <a:cxn ang="0">
                <a:pos x="connsiteX42944" y="connsiteY42944"/>
              </a:cxn>
              <a:cxn ang="0">
                <a:pos x="connsiteX42945" y="connsiteY42945"/>
              </a:cxn>
              <a:cxn ang="0">
                <a:pos x="connsiteX42946" y="connsiteY42946"/>
              </a:cxn>
              <a:cxn ang="0">
                <a:pos x="connsiteX42947" y="connsiteY42947"/>
              </a:cxn>
              <a:cxn ang="0">
                <a:pos x="connsiteX42948" y="connsiteY42948"/>
              </a:cxn>
              <a:cxn ang="0">
                <a:pos x="connsiteX42949" y="connsiteY42949"/>
              </a:cxn>
              <a:cxn ang="0">
                <a:pos x="connsiteX42950" y="connsiteY42950"/>
              </a:cxn>
              <a:cxn ang="0">
                <a:pos x="connsiteX42951" y="connsiteY42951"/>
              </a:cxn>
              <a:cxn ang="0">
                <a:pos x="connsiteX42952" y="connsiteY42952"/>
              </a:cxn>
              <a:cxn ang="0">
                <a:pos x="connsiteX42953" y="connsiteY42953"/>
              </a:cxn>
              <a:cxn ang="0">
                <a:pos x="connsiteX42954" y="connsiteY42954"/>
              </a:cxn>
              <a:cxn ang="0">
                <a:pos x="connsiteX42955" y="connsiteY42955"/>
              </a:cxn>
              <a:cxn ang="0">
                <a:pos x="connsiteX42956" y="connsiteY42956"/>
              </a:cxn>
              <a:cxn ang="0">
                <a:pos x="connsiteX42957" y="connsiteY42957"/>
              </a:cxn>
              <a:cxn ang="0">
                <a:pos x="connsiteX42958" y="connsiteY42958"/>
              </a:cxn>
              <a:cxn ang="0">
                <a:pos x="connsiteX42959" y="connsiteY42959"/>
              </a:cxn>
              <a:cxn ang="0">
                <a:pos x="connsiteX42960" y="connsiteY42960"/>
              </a:cxn>
              <a:cxn ang="0">
                <a:pos x="connsiteX42961" y="connsiteY42961"/>
              </a:cxn>
              <a:cxn ang="0">
                <a:pos x="connsiteX42962" y="connsiteY42962"/>
              </a:cxn>
              <a:cxn ang="0">
                <a:pos x="connsiteX42963" y="connsiteY42963"/>
              </a:cxn>
              <a:cxn ang="0">
                <a:pos x="connsiteX42964" y="connsiteY42964"/>
              </a:cxn>
              <a:cxn ang="0">
                <a:pos x="connsiteX42965" y="connsiteY42965"/>
              </a:cxn>
              <a:cxn ang="0">
                <a:pos x="connsiteX42966" y="connsiteY42966"/>
              </a:cxn>
              <a:cxn ang="0">
                <a:pos x="connsiteX42967" y="connsiteY42967"/>
              </a:cxn>
              <a:cxn ang="0">
                <a:pos x="connsiteX42968" y="connsiteY42968"/>
              </a:cxn>
              <a:cxn ang="0">
                <a:pos x="connsiteX42969" y="connsiteY42969"/>
              </a:cxn>
              <a:cxn ang="0">
                <a:pos x="connsiteX42970" y="connsiteY42970"/>
              </a:cxn>
              <a:cxn ang="0">
                <a:pos x="connsiteX42971" y="connsiteY42971"/>
              </a:cxn>
              <a:cxn ang="0">
                <a:pos x="connsiteX42972" y="connsiteY42972"/>
              </a:cxn>
              <a:cxn ang="0">
                <a:pos x="connsiteX42973" y="connsiteY42973"/>
              </a:cxn>
              <a:cxn ang="0">
                <a:pos x="connsiteX42974" y="connsiteY42974"/>
              </a:cxn>
              <a:cxn ang="0">
                <a:pos x="connsiteX42975" y="connsiteY42975"/>
              </a:cxn>
              <a:cxn ang="0">
                <a:pos x="connsiteX42976" y="connsiteY42976"/>
              </a:cxn>
              <a:cxn ang="0">
                <a:pos x="connsiteX42977" y="connsiteY42977"/>
              </a:cxn>
              <a:cxn ang="0">
                <a:pos x="connsiteX42978" y="connsiteY42978"/>
              </a:cxn>
              <a:cxn ang="0">
                <a:pos x="connsiteX42979" y="connsiteY42979"/>
              </a:cxn>
              <a:cxn ang="0">
                <a:pos x="connsiteX42980" y="connsiteY42980"/>
              </a:cxn>
              <a:cxn ang="0">
                <a:pos x="connsiteX42981" y="connsiteY42981"/>
              </a:cxn>
              <a:cxn ang="0">
                <a:pos x="connsiteX42982" y="connsiteY42982"/>
              </a:cxn>
              <a:cxn ang="0">
                <a:pos x="connsiteX42983" y="connsiteY42983"/>
              </a:cxn>
              <a:cxn ang="0">
                <a:pos x="connsiteX42984" y="connsiteY42984"/>
              </a:cxn>
              <a:cxn ang="0">
                <a:pos x="connsiteX42985" y="connsiteY42985"/>
              </a:cxn>
              <a:cxn ang="0">
                <a:pos x="connsiteX42986" y="connsiteY42986"/>
              </a:cxn>
              <a:cxn ang="0">
                <a:pos x="connsiteX42987" y="connsiteY42987"/>
              </a:cxn>
              <a:cxn ang="0">
                <a:pos x="connsiteX42988" y="connsiteY42988"/>
              </a:cxn>
              <a:cxn ang="0">
                <a:pos x="connsiteX42989" y="connsiteY42989"/>
              </a:cxn>
              <a:cxn ang="0">
                <a:pos x="connsiteX42990" y="connsiteY42990"/>
              </a:cxn>
              <a:cxn ang="0">
                <a:pos x="connsiteX42991" y="connsiteY42991"/>
              </a:cxn>
              <a:cxn ang="0">
                <a:pos x="connsiteX42992" y="connsiteY42992"/>
              </a:cxn>
              <a:cxn ang="0">
                <a:pos x="connsiteX42993" y="connsiteY42993"/>
              </a:cxn>
              <a:cxn ang="0">
                <a:pos x="connsiteX42994" y="connsiteY42994"/>
              </a:cxn>
              <a:cxn ang="0">
                <a:pos x="connsiteX42995" y="connsiteY42995"/>
              </a:cxn>
              <a:cxn ang="0">
                <a:pos x="connsiteX42996" y="connsiteY42996"/>
              </a:cxn>
              <a:cxn ang="0">
                <a:pos x="connsiteX42997" y="connsiteY42997"/>
              </a:cxn>
              <a:cxn ang="0">
                <a:pos x="connsiteX42998" y="connsiteY42998"/>
              </a:cxn>
              <a:cxn ang="0">
                <a:pos x="connsiteX42999" y="connsiteY42999"/>
              </a:cxn>
              <a:cxn ang="0">
                <a:pos x="connsiteX43000" y="connsiteY43000"/>
              </a:cxn>
              <a:cxn ang="0">
                <a:pos x="connsiteX43001" y="connsiteY43001"/>
              </a:cxn>
              <a:cxn ang="0">
                <a:pos x="connsiteX43002" y="connsiteY43002"/>
              </a:cxn>
              <a:cxn ang="0">
                <a:pos x="connsiteX43003" y="connsiteY43003"/>
              </a:cxn>
              <a:cxn ang="0">
                <a:pos x="connsiteX43004" y="connsiteY43004"/>
              </a:cxn>
              <a:cxn ang="0">
                <a:pos x="connsiteX43005" y="connsiteY43005"/>
              </a:cxn>
              <a:cxn ang="0">
                <a:pos x="connsiteX43006" y="connsiteY43006"/>
              </a:cxn>
              <a:cxn ang="0">
                <a:pos x="connsiteX43007" y="connsiteY43007"/>
              </a:cxn>
              <a:cxn ang="0">
                <a:pos x="connsiteX43008" y="connsiteY43008"/>
              </a:cxn>
              <a:cxn ang="0">
                <a:pos x="connsiteX43009" y="connsiteY43009"/>
              </a:cxn>
              <a:cxn ang="0">
                <a:pos x="connsiteX43010" y="connsiteY43010"/>
              </a:cxn>
              <a:cxn ang="0">
                <a:pos x="connsiteX43011" y="connsiteY43011"/>
              </a:cxn>
              <a:cxn ang="0">
                <a:pos x="connsiteX43012" y="connsiteY43012"/>
              </a:cxn>
              <a:cxn ang="0">
                <a:pos x="connsiteX43013" y="connsiteY43013"/>
              </a:cxn>
              <a:cxn ang="0">
                <a:pos x="connsiteX43014" y="connsiteY43014"/>
              </a:cxn>
              <a:cxn ang="0">
                <a:pos x="connsiteX43015" y="connsiteY43015"/>
              </a:cxn>
              <a:cxn ang="0">
                <a:pos x="connsiteX43016" y="connsiteY43016"/>
              </a:cxn>
              <a:cxn ang="0">
                <a:pos x="connsiteX43017" y="connsiteY43017"/>
              </a:cxn>
              <a:cxn ang="0">
                <a:pos x="connsiteX43018" y="connsiteY43018"/>
              </a:cxn>
              <a:cxn ang="0">
                <a:pos x="connsiteX43019" y="connsiteY43019"/>
              </a:cxn>
              <a:cxn ang="0">
                <a:pos x="connsiteX43020" y="connsiteY43020"/>
              </a:cxn>
              <a:cxn ang="0">
                <a:pos x="connsiteX43021" y="connsiteY43021"/>
              </a:cxn>
              <a:cxn ang="0">
                <a:pos x="connsiteX43022" y="connsiteY43022"/>
              </a:cxn>
              <a:cxn ang="0">
                <a:pos x="connsiteX43023" y="connsiteY43023"/>
              </a:cxn>
              <a:cxn ang="0">
                <a:pos x="connsiteX43024" y="connsiteY43024"/>
              </a:cxn>
              <a:cxn ang="0">
                <a:pos x="connsiteX43025" y="connsiteY43025"/>
              </a:cxn>
              <a:cxn ang="0">
                <a:pos x="connsiteX43026" y="connsiteY43026"/>
              </a:cxn>
              <a:cxn ang="0">
                <a:pos x="connsiteX43027" y="connsiteY43027"/>
              </a:cxn>
              <a:cxn ang="0">
                <a:pos x="connsiteX43028" y="connsiteY43028"/>
              </a:cxn>
              <a:cxn ang="0">
                <a:pos x="connsiteX43029" y="connsiteY43029"/>
              </a:cxn>
              <a:cxn ang="0">
                <a:pos x="connsiteX43030" y="connsiteY43030"/>
              </a:cxn>
              <a:cxn ang="0">
                <a:pos x="connsiteX43031" y="connsiteY43031"/>
              </a:cxn>
              <a:cxn ang="0">
                <a:pos x="connsiteX43032" y="connsiteY43032"/>
              </a:cxn>
              <a:cxn ang="0">
                <a:pos x="connsiteX43033" y="connsiteY43033"/>
              </a:cxn>
              <a:cxn ang="0">
                <a:pos x="connsiteX43034" y="connsiteY43034"/>
              </a:cxn>
              <a:cxn ang="0">
                <a:pos x="connsiteX43035" y="connsiteY43035"/>
              </a:cxn>
              <a:cxn ang="0">
                <a:pos x="connsiteX43036" y="connsiteY43036"/>
              </a:cxn>
              <a:cxn ang="0">
                <a:pos x="connsiteX43037" y="connsiteY43037"/>
              </a:cxn>
              <a:cxn ang="0">
                <a:pos x="connsiteX43038" y="connsiteY43038"/>
              </a:cxn>
              <a:cxn ang="0">
                <a:pos x="connsiteX43039" y="connsiteY43039"/>
              </a:cxn>
              <a:cxn ang="0">
                <a:pos x="connsiteX43040" y="connsiteY43040"/>
              </a:cxn>
              <a:cxn ang="0">
                <a:pos x="connsiteX43041" y="connsiteY43041"/>
              </a:cxn>
              <a:cxn ang="0">
                <a:pos x="connsiteX43042" y="connsiteY43042"/>
              </a:cxn>
              <a:cxn ang="0">
                <a:pos x="connsiteX43043" y="connsiteY43043"/>
              </a:cxn>
              <a:cxn ang="0">
                <a:pos x="connsiteX43044" y="connsiteY43044"/>
              </a:cxn>
              <a:cxn ang="0">
                <a:pos x="connsiteX43045" y="connsiteY43045"/>
              </a:cxn>
              <a:cxn ang="0">
                <a:pos x="connsiteX43046" y="connsiteY43046"/>
              </a:cxn>
              <a:cxn ang="0">
                <a:pos x="connsiteX43047" y="connsiteY43047"/>
              </a:cxn>
              <a:cxn ang="0">
                <a:pos x="connsiteX43048" y="connsiteY43048"/>
              </a:cxn>
              <a:cxn ang="0">
                <a:pos x="connsiteX43049" y="connsiteY43049"/>
              </a:cxn>
              <a:cxn ang="0">
                <a:pos x="connsiteX43050" y="connsiteY43050"/>
              </a:cxn>
              <a:cxn ang="0">
                <a:pos x="connsiteX43051" y="connsiteY43051"/>
              </a:cxn>
              <a:cxn ang="0">
                <a:pos x="connsiteX43052" y="connsiteY43052"/>
              </a:cxn>
              <a:cxn ang="0">
                <a:pos x="connsiteX43053" y="connsiteY43053"/>
              </a:cxn>
              <a:cxn ang="0">
                <a:pos x="connsiteX43054" y="connsiteY43054"/>
              </a:cxn>
              <a:cxn ang="0">
                <a:pos x="connsiteX43055" y="connsiteY43055"/>
              </a:cxn>
              <a:cxn ang="0">
                <a:pos x="connsiteX43056" y="connsiteY43056"/>
              </a:cxn>
              <a:cxn ang="0">
                <a:pos x="connsiteX43057" y="connsiteY43057"/>
              </a:cxn>
              <a:cxn ang="0">
                <a:pos x="connsiteX43058" y="connsiteY43058"/>
              </a:cxn>
              <a:cxn ang="0">
                <a:pos x="connsiteX43059" y="connsiteY43059"/>
              </a:cxn>
              <a:cxn ang="0">
                <a:pos x="connsiteX43060" y="connsiteY43060"/>
              </a:cxn>
              <a:cxn ang="0">
                <a:pos x="connsiteX43061" y="connsiteY43061"/>
              </a:cxn>
              <a:cxn ang="0">
                <a:pos x="connsiteX43062" y="connsiteY43062"/>
              </a:cxn>
              <a:cxn ang="0">
                <a:pos x="connsiteX43063" y="connsiteY43063"/>
              </a:cxn>
              <a:cxn ang="0">
                <a:pos x="connsiteX43064" y="connsiteY43064"/>
              </a:cxn>
              <a:cxn ang="0">
                <a:pos x="connsiteX43065" y="connsiteY43065"/>
              </a:cxn>
              <a:cxn ang="0">
                <a:pos x="connsiteX43066" y="connsiteY43066"/>
              </a:cxn>
              <a:cxn ang="0">
                <a:pos x="connsiteX43067" y="connsiteY43067"/>
              </a:cxn>
              <a:cxn ang="0">
                <a:pos x="connsiteX43068" y="connsiteY43068"/>
              </a:cxn>
              <a:cxn ang="0">
                <a:pos x="connsiteX43069" y="connsiteY43069"/>
              </a:cxn>
              <a:cxn ang="0">
                <a:pos x="connsiteX43070" y="connsiteY43070"/>
              </a:cxn>
              <a:cxn ang="0">
                <a:pos x="connsiteX43071" y="connsiteY43071"/>
              </a:cxn>
              <a:cxn ang="0">
                <a:pos x="connsiteX43072" y="connsiteY43072"/>
              </a:cxn>
              <a:cxn ang="0">
                <a:pos x="connsiteX43073" y="connsiteY43073"/>
              </a:cxn>
              <a:cxn ang="0">
                <a:pos x="connsiteX43074" y="connsiteY43074"/>
              </a:cxn>
              <a:cxn ang="0">
                <a:pos x="connsiteX43075" y="connsiteY43075"/>
              </a:cxn>
              <a:cxn ang="0">
                <a:pos x="connsiteX43076" y="connsiteY43076"/>
              </a:cxn>
              <a:cxn ang="0">
                <a:pos x="connsiteX43077" y="connsiteY43077"/>
              </a:cxn>
              <a:cxn ang="0">
                <a:pos x="connsiteX43078" y="connsiteY43078"/>
              </a:cxn>
              <a:cxn ang="0">
                <a:pos x="connsiteX43079" y="connsiteY43079"/>
              </a:cxn>
              <a:cxn ang="0">
                <a:pos x="connsiteX43080" y="connsiteY43080"/>
              </a:cxn>
              <a:cxn ang="0">
                <a:pos x="connsiteX43081" y="connsiteY43081"/>
              </a:cxn>
              <a:cxn ang="0">
                <a:pos x="connsiteX43082" y="connsiteY43082"/>
              </a:cxn>
              <a:cxn ang="0">
                <a:pos x="connsiteX43083" y="connsiteY43083"/>
              </a:cxn>
              <a:cxn ang="0">
                <a:pos x="connsiteX43084" y="connsiteY43084"/>
              </a:cxn>
              <a:cxn ang="0">
                <a:pos x="connsiteX43085" y="connsiteY43085"/>
              </a:cxn>
              <a:cxn ang="0">
                <a:pos x="connsiteX43086" y="connsiteY43086"/>
              </a:cxn>
              <a:cxn ang="0">
                <a:pos x="connsiteX43087" y="connsiteY43087"/>
              </a:cxn>
              <a:cxn ang="0">
                <a:pos x="connsiteX43088" y="connsiteY43088"/>
              </a:cxn>
              <a:cxn ang="0">
                <a:pos x="connsiteX43089" y="connsiteY43089"/>
              </a:cxn>
              <a:cxn ang="0">
                <a:pos x="connsiteX43090" y="connsiteY43090"/>
              </a:cxn>
              <a:cxn ang="0">
                <a:pos x="connsiteX43091" y="connsiteY43091"/>
              </a:cxn>
              <a:cxn ang="0">
                <a:pos x="connsiteX43092" y="connsiteY43092"/>
              </a:cxn>
              <a:cxn ang="0">
                <a:pos x="connsiteX43093" y="connsiteY43093"/>
              </a:cxn>
              <a:cxn ang="0">
                <a:pos x="connsiteX43094" y="connsiteY43094"/>
              </a:cxn>
              <a:cxn ang="0">
                <a:pos x="connsiteX43095" y="connsiteY43095"/>
              </a:cxn>
              <a:cxn ang="0">
                <a:pos x="connsiteX43096" y="connsiteY43096"/>
              </a:cxn>
              <a:cxn ang="0">
                <a:pos x="connsiteX43097" y="connsiteY43097"/>
              </a:cxn>
              <a:cxn ang="0">
                <a:pos x="connsiteX43098" y="connsiteY43098"/>
              </a:cxn>
              <a:cxn ang="0">
                <a:pos x="connsiteX43099" y="connsiteY43099"/>
              </a:cxn>
              <a:cxn ang="0">
                <a:pos x="connsiteX43100" y="connsiteY43100"/>
              </a:cxn>
              <a:cxn ang="0">
                <a:pos x="connsiteX43101" y="connsiteY43101"/>
              </a:cxn>
              <a:cxn ang="0">
                <a:pos x="connsiteX43102" y="connsiteY43102"/>
              </a:cxn>
              <a:cxn ang="0">
                <a:pos x="connsiteX43103" y="connsiteY43103"/>
              </a:cxn>
              <a:cxn ang="0">
                <a:pos x="connsiteX43104" y="connsiteY43104"/>
              </a:cxn>
              <a:cxn ang="0">
                <a:pos x="connsiteX43105" y="connsiteY43105"/>
              </a:cxn>
              <a:cxn ang="0">
                <a:pos x="connsiteX43106" y="connsiteY43106"/>
              </a:cxn>
              <a:cxn ang="0">
                <a:pos x="connsiteX43107" y="connsiteY43107"/>
              </a:cxn>
              <a:cxn ang="0">
                <a:pos x="connsiteX43108" y="connsiteY43108"/>
              </a:cxn>
              <a:cxn ang="0">
                <a:pos x="connsiteX43109" y="connsiteY43109"/>
              </a:cxn>
              <a:cxn ang="0">
                <a:pos x="connsiteX43110" y="connsiteY43110"/>
              </a:cxn>
              <a:cxn ang="0">
                <a:pos x="connsiteX43111" y="connsiteY43111"/>
              </a:cxn>
              <a:cxn ang="0">
                <a:pos x="connsiteX43112" y="connsiteY43112"/>
              </a:cxn>
              <a:cxn ang="0">
                <a:pos x="connsiteX43113" y="connsiteY43113"/>
              </a:cxn>
              <a:cxn ang="0">
                <a:pos x="connsiteX43114" y="connsiteY43114"/>
              </a:cxn>
              <a:cxn ang="0">
                <a:pos x="connsiteX43115" y="connsiteY43115"/>
              </a:cxn>
              <a:cxn ang="0">
                <a:pos x="connsiteX43116" y="connsiteY43116"/>
              </a:cxn>
              <a:cxn ang="0">
                <a:pos x="connsiteX43117" y="connsiteY43117"/>
              </a:cxn>
              <a:cxn ang="0">
                <a:pos x="connsiteX43118" y="connsiteY43118"/>
              </a:cxn>
              <a:cxn ang="0">
                <a:pos x="connsiteX43119" y="connsiteY43119"/>
              </a:cxn>
              <a:cxn ang="0">
                <a:pos x="connsiteX43120" y="connsiteY43120"/>
              </a:cxn>
              <a:cxn ang="0">
                <a:pos x="connsiteX43121" y="connsiteY43121"/>
              </a:cxn>
              <a:cxn ang="0">
                <a:pos x="connsiteX43122" y="connsiteY43122"/>
              </a:cxn>
              <a:cxn ang="0">
                <a:pos x="connsiteX43123" y="connsiteY43123"/>
              </a:cxn>
              <a:cxn ang="0">
                <a:pos x="connsiteX43124" y="connsiteY43124"/>
              </a:cxn>
              <a:cxn ang="0">
                <a:pos x="connsiteX43125" y="connsiteY43125"/>
              </a:cxn>
              <a:cxn ang="0">
                <a:pos x="connsiteX43126" y="connsiteY43126"/>
              </a:cxn>
              <a:cxn ang="0">
                <a:pos x="connsiteX43127" y="connsiteY43127"/>
              </a:cxn>
              <a:cxn ang="0">
                <a:pos x="connsiteX43128" y="connsiteY43128"/>
              </a:cxn>
              <a:cxn ang="0">
                <a:pos x="connsiteX43129" y="connsiteY43129"/>
              </a:cxn>
              <a:cxn ang="0">
                <a:pos x="connsiteX43130" y="connsiteY43130"/>
              </a:cxn>
              <a:cxn ang="0">
                <a:pos x="connsiteX43131" y="connsiteY43131"/>
              </a:cxn>
              <a:cxn ang="0">
                <a:pos x="connsiteX43132" y="connsiteY43132"/>
              </a:cxn>
              <a:cxn ang="0">
                <a:pos x="connsiteX43133" y="connsiteY43133"/>
              </a:cxn>
              <a:cxn ang="0">
                <a:pos x="connsiteX43134" y="connsiteY43134"/>
              </a:cxn>
              <a:cxn ang="0">
                <a:pos x="connsiteX43135" y="connsiteY43135"/>
              </a:cxn>
              <a:cxn ang="0">
                <a:pos x="connsiteX43136" y="connsiteY43136"/>
              </a:cxn>
              <a:cxn ang="0">
                <a:pos x="connsiteX43137" y="connsiteY43137"/>
              </a:cxn>
              <a:cxn ang="0">
                <a:pos x="connsiteX43138" y="connsiteY43138"/>
              </a:cxn>
              <a:cxn ang="0">
                <a:pos x="connsiteX43139" y="connsiteY43139"/>
              </a:cxn>
              <a:cxn ang="0">
                <a:pos x="connsiteX43140" y="connsiteY43140"/>
              </a:cxn>
              <a:cxn ang="0">
                <a:pos x="connsiteX43141" y="connsiteY43141"/>
              </a:cxn>
              <a:cxn ang="0">
                <a:pos x="connsiteX43142" y="connsiteY43142"/>
              </a:cxn>
              <a:cxn ang="0">
                <a:pos x="connsiteX43143" y="connsiteY43143"/>
              </a:cxn>
              <a:cxn ang="0">
                <a:pos x="connsiteX43144" y="connsiteY43144"/>
              </a:cxn>
              <a:cxn ang="0">
                <a:pos x="connsiteX43145" y="connsiteY43145"/>
              </a:cxn>
              <a:cxn ang="0">
                <a:pos x="connsiteX43146" y="connsiteY43146"/>
              </a:cxn>
              <a:cxn ang="0">
                <a:pos x="connsiteX43147" y="connsiteY43147"/>
              </a:cxn>
              <a:cxn ang="0">
                <a:pos x="connsiteX43148" y="connsiteY43148"/>
              </a:cxn>
              <a:cxn ang="0">
                <a:pos x="connsiteX43149" y="connsiteY43149"/>
              </a:cxn>
              <a:cxn ang="0">
                <a:pos x="connsiteX43150" y="connsiteY43150"/>
              </a:cxn>
              <a:cxn ang="0">
                <a:pos x="connsiteX43151" y="connsiteY43151"/>
              </a:cxn>
              <a:cxn ang="0">
                <a:pos x="connsiteX43152" y="connsiteY43152"/>
              </a:cxn>
              <a:cxn ang="0">
                <a:pos x="connsiteX43153" y="connsiteY43153"/>
              </a:cxn>
              <a:cxn ang="0">
                <a:pos x="connsiteX43154" y="connsiteY43154"/>
              </a:cxn>
              <a:cxn ang="0">
                <a:pos x="connsiteX43155" y="connsiteY43155"/>
              </a:cxn>
              <a:cxn ang="0">
                <a:pos x="connsiteX43156" y="connsiteY43156"/>
              </a:cxn>
              <a:cxn ang="0">
                <a:pos x="connsiteX43157" y="connsiteY43157"/>
              </a:cxn>
              <a:cxn ang="0">
                <a:pos x="connsiteX43158" y="connsiteY43158"/>
              </a:cxn>
              <a:cxn ang="0">
                <a:pos x="connsiteX43159" y="connsiteY43159"/>
              </a:cxn>
              <a:cxn ang="0">
                <a:pos x="connsiteX43160" y="connsiteY43160"/>
              </a:cxn>
              <a:cxn ang="0">
                <a:pos x="connsiteX43161" y="connsiteY43161"/>
              </a:cxn>
              <a:cxn ang="0">
                <a:pos x="connsiteX43162" y="connsiteY43162"/>
              </a:cxn>
              <a:cxn ang="0">
                <a:pos x="connsiteX43163" y="connsiteY43163"/>
              </a:cxn>
              <a:cxn ang="0">
                <a:pos x="connsiteX43164" y="connsiteY43164"/>
              </a:cxn>
              <a:cxn ang="0">
                <a:pos x="connsiteX43165" y="connsiteY43165"/>
              </a:cxn>
              <a:cxn ang="0">
                <a:pos x="connsiteX43166" y="connsiteY43166"/>
              </a:cxn>
              <a:cxn ang="0">
                <a:pos x="connsiteX43167" y="connsiteY43167"/>
              </a:cxn>
              <a:cxn ang="0">
                <a:pos x="connsiteX43168" y="connsiteY43168"/>
              </a:cxn>
              <a:cxn ang="0">
                <a:pos x="connsiteX43169" y="connsiteY43169"/>
              </a:cxn>
              <a:cxn ang="0">
                <a:pos x="connsiteX43170" y="connsiteY43170"/>
              </a:cxn>
              <a:cxn ang="0">
                <a:pos x="connsiteX43171" y="connsiteY43171"/>
              </a:cxn>
              <a:cxn ang="0">
                <a:pos x="connsiteX43172" y="connsiteY43172"/>
              </a:cxn>
              <a:cxn ang="0">
                <a:pos x="connsiteX43173" y="connsiteY43173"/>
              </a:cxn>
              <a:cxn ang="0">
                <a:pos x="connsiteX43174" y="connsiteY43174"/>
              </a:cxn>
              <a:cxn ang="0">
                <a:pos x="connsiteX43175" y="connsiteY43175"/>
              </a:cxn>
              <a:cxn ang="0">
                <a:pos x="connsiteX43176" y="connsiteY43176"/>
              </a:cxn>
              <a:cxn ang="0">
                <a:pos x="connsiteX43177" y="connsiteY43177"/>
              </a:cxn>
              <a:cxn ang="0">
                <a:pos x="connsiteX43178" y="connsiteY43178"/>
              </a:cxn>
              <a:cxn ang="0">
                <a:pos x="connsiteX43179" y="connsiteY43179"/>
              </a:cxn>
              <a:cxn ang="0">
                <a:pos x="connsiteX43180" y="connsiteY43180"/>
              </a:cxn>
              <a:cxn ang="0">
                <a:pos x="connsiteX43181" y="connsiteY43181"/>
              </a:cxn>
              <a:cxn ang="0">
                <a:pos x="connsiteX43182" y="connsiteY43182"/>
              </a:cxn>
              <a:cxn ang="0">
                <a:pos x="connsiteX43183" y="connsiteY43183"/>
              </a:cxn>
              <a:cxn ang="0">
                <a:pos x="connsiteX43184" y="connsiteY43184"/>
              </a:cxn>
              <a:cxn ang="0">
                <a:pos x="connsiteX43185" y="connsiteY43185"/>
              </a:cxn>
              <a:cxn ang="0">
                <a:pos x="connsiteX43186" y="connsiteY43186"/>
              </a:cxn>
              <a:cxn ang="0">
                <a:pos x="connsiteX43187" y="connsiteY43187"/>
              </a:cxn>
              <a:cxn ang="0">
                <a:pos x="connsiteX43188" y="connsiteY43188"/>
              </a:cxn>
              <a:cxn ang="0">
                <a:pos x="connsiteX43189" y="connsiteY43189"/>
              </a:cxn>
              <a:cxn ang="0">
                <a:pos x="connsiteX43190" y="connsiteY43190"/>
              </a:cxn>
              <a:cxn ang="0">
                <a:pos x="connsiteX43191" y="connsiteY43191"/>
              </a:cxn>
              <a:cxn ang="0">
                <a:pos x="connsiteX43192" y="connsiteY43192"/>
              </a:cxn>
              <a:cxn ang="0">
                <a:pos x="connsiteX43193" y="connsiteY43193"/>
              </a:cxn>
              <a:cxn ang="0">
                <a:pos x="connsiteX43194" y="connsiteY43194"/>
              </a:cxn>
              <a:cxn ang="0">
                <a:pos x="connsiteX43195" y="connsiteY43195"/>
              </a:cxn>
              <a:cxn ang="0">
                <a:pos x="connsiteX43196" y="connsiteY43196"/>
              </a:cxn>
              <a:cxn ang="0">
                <a:pos x="connsiteX43197" y="connsiteY43197"/>
              </a:cxn>
              <a:cxn ang="0">
                <a:pos x="connsiteX43198" y="connsiteY43198"/>
              </a:cxn>
              <a:cxn ang="0">
                <a:pos x="connsiteX43199" y="connsiteY43199"/>
              </a:cxn>
              <a:cxn ang="0">
                <a:pos x="connsiteX43200" y="connsiteY43200"/>
              </a:cxn>
              <a:cxn ang="0">
                <a:pos x="connsiteX43201" y="connsiteY43201"/>
              </a:cxn>
              <a:cxn ang="0">
                <a:pos x="connsiteX43202" y="connsiteY43202"/>
              </a:cxn>
              <a:cxn ang="0">
                <a:pos x="connsiteX43203" y="connsiteY43203"/>
              </a:cxn>
              <a:cxn ang="0">
                <a:pos x="connsiteX43204" y="connsiteY43204"/>
              </a:cxn>
              <a:cxn ang="0">
                <a:pos x="connsiteX43205" y="connsiteY43205"/>
              </a:cxn>
              <a:cxn ang="0">
                <a:pos x="connsiteX43206" y="connsiteY43206"/>
              </a:cxn>
              <a:cxn ang="0">
                <a:pos x="connsiteX43207" y="connsiteY43207"/>
              </a:cxn>
              <a:cxn ang="0">
                <a:pos x="connsiteX43208" y="connsiteY43208"/>
              </a:cxn>
              <a:cxn ang="0">
                <a:pos x="connsiteX43209" y="connsiteY43209"/>
              </a:cxn>
              <a:cxn ang="0">
                <a:pos x="connsiteX43210" y="connsiteY43210"/>
              </a:cxn>
              <a:cxn ang="0">
                <a:pos x="connsiteX43211" y="connsiteY43211"/>
              </a:cxn>
              <a:cxn ang="0">
                <a:pos x="connsiteX43212" y="connsiteY43212"/>
              </a:cxn>
              <a:cxn ang="0">
                <a:pos x="connsiteX43213" y="connsiteY43213"/>
              </a:cxn>
              <a:cxn ang="0">
                <a:pos x="connsiteX43214" y="connsiteY43214"/>
              </a:cxn>
              <a:cxn ang="0">
                <a:pos x="connsiteX43215" y="connsiteY43215"/>
              </a:cxn>
              <a:cxn ang="0">
                <a:pos x="connsiteX43216" y="connsiteY43216"/>
              </a:cxn>
              <a:cxn ang="0">
                <a:pos x="connsiteX43217" y="connsiteY43217"/>
              </a:cxn>
              <a:cxn ang="0">
                <a:pos x="connsiteX43218" y="connsiteY43218"/>
              </a:cxn>
              <a:cxn ang="0">
                <a:pos x="connsiteX43219" y="connsiteY43219"/>
              </a:cxn>
              <a:cxn ang="0">
                <a:pos x="connsiteX43220" y="connsiteY43220"/>
              </a:cxn>
              <a:cxn ang="0">
                <a:pos x="connsiteX43221" y="connsiteY43221"/>
              </a:cxn>
              <a:cxn ang="0">
                <a:pos x="connsiteX43222" y="connsiteY43222"/>
              </a:cxn>
              <a:cxn ang="0">
                <a:pos x="connsiteX43223" y="connsiteY43223"/>
              </a:cxn>
              <a:cxn ang="0">
                <a:pos x="connsiteX43224" y="connsiteY43224"/>
              </a:cxn>
              <a:cxn ang="0">
                <a:pos x="connsiteX43225" y="connsiteY43225"/>
              </a:cxn>
              <a:cxn ang="0">
                <a:pos x="connsiteX43226" y="connsiteY43226"/>
              </a:cxn>
              <a:cxn ang="0">
                <a:pos x="connsiteX43227" y="connsiteY43227"/>
              </a:cxn>
              <a:cxn ang="0">
                <a:pos x="connsiteX43228" y="connsiteY43228"/>
              </a:cxn>
              <a:cxn ang="0">
                <a:pos x="connsiteX43229" y="connsiteY43229"/>
              </a:cxn>
              <a:cxn ang="0">
                <a:pos x="connsiteX43230" y="connsiteY43230"/>
              </a:cxn>
              <a:cxn ang="0">
                <a:pos x="connsiteX43231" y="connsiteY43231"/>
              </a:cxn>
              <a:cxn ang="0">
                <a:pos x="connsiteX43232" y="connsiteY43232"/>
              </a:cxn>
              <a:cxn ang="0">
                <a:pos x="connsiteX43233" y="connsiteY43233"/>
              </a:cxn>
              <a:cxn ang="0">
                <a:pos x="connsiteX43234" y="connsiteY43234"/>
              </a:cxn>
              <a:cxn ang="0">
                <a:pos x="connsiteX43235" y="connsiteY43235"/>
              </a:cxn>
              <a:cxn ang="0">
                <a:pos x="connsiteX43236" y="connsiteY43236"/>
              </a:cxn>
              <a:cxn ang="0">
                <a:pos x="connsiteX43237" y="connsiteY43237"/>
              </a:cxn>
              <a:cxn ang="0">
                <a:pos x="connsiteX43238" y="connsiteY43238"/>
              </a:cxn>
              <a:cxn ang="0">
                <a:pos x="connsiteX43239" y="connsiteY43239"/>
              </a:cxn>
              <a:cxn ang="0">
                <a:pos x="connsiteX43240" y="connsiteY43240"/>
              </a:cxn>
              <a:cxn ang="0">
                <a:pos x="connsiteX43241" y="connsiteY43241"/>
              </a:cxn>
              <a:cxn ang="0">
                <a:pos x="connsiteX43242" y="connsiteY43242"/>
              </a:cxn>
              <a:cxn ang="0">
                <a:pos x="connsiteX43243" y="connsiteY43243"/>
              </a:cxn>
              <a:cxn ang="0">
                <a:pos x="connsiteX43244" y="connsiteY43244"/>
              </a:cxn>
              <a:cxn ang="0">
                <a:pos x="connsiteX43245" y="connsiteY43245"/>
              </a:cxn>
              <a:cxn ang="0">
                <a:pos x="connsiteX43246" y="connsiteY43246"/>
              </a:cxn>
              <a:cxn ang="0">
                <a:pos x="connsiteX43247" y="connsiteY43247"/>
              </a:cxn>
              <a:cxn ang="0">
                <a:pos x="connsiteX43248" y="connsiteY43248"/>
              </a:cxn>
              <a:cxn ang="0">
                <a:pos x="connsiteX43249" y="connsiteY43249"/>
              </a:cxn>
              <a:cxn ang="0">
                <a:pos x="connsiteX43250" y="connsiteY43250"/>
              </a:cxn>
              <a:cxn ang="0">
                <a:pos x="connsiteX43251" y="connsiteY43251"/>
              </a:cxn>
              <a:cxn ang="0">
                <a:pos x="connsiteX43252" y="connsiteY43252"/>
              </a:cxn>
              <a:cxn ang="0">
                <a:pos x="connsiteX43253" y="connsiteY43253"/>
              </a:cxn>
              <a:cxn ang="0">
                <a:pos x="connsiteX43254" y="connsiteY43254"/>
              </a:cxn>
              <a:cxn ang="0">
                <a:pos x="connsiteX43255" y="connsiteY43255"/>
              </a:cxn>
              <a:cxn ang="0">
                <a:pos x="connsiteX43256" y="connsiteY43256"/>
              </a:cxn>
              <a:cxn ang="0">
                <a:pos x="connsiteX43257" y="connsiteY43257"/>
              </a:cxn>
              <a:cxn ang="0">
                <a:pos x="connsiteX43258" y="connsiteY43258"/>
              </a:cxn>
              <a:cxn ang="0">
                <a:pos x="connsiteX43259" y="connsiteY43259"/>
              </a:cxn>
              <a:cxn ang="0">
                <a:pos x="connsiteX43260" y="connsiteY43260"/>
              </a:cxn>
              <a:cxn ang="0">
                <a:pos x="connsiteX43261" y="connsiteY43261"/>
              </a:cxn>
              <a:cxn ang="0">
                <a:pos x="connsiteX43262" y="connsiteY43262"/>
              </a:cxn>
              <a:cxn ang="0">
                <a:pos x="connsiteX43263" y="connsiteY43263"/>
              </a:cxn>
              <a:cxn ang="0">
                <a:pos x="connsiteX43264" y="connsiteY43264"/>
              </a:cxn>
              <a:cxn ang="0">
                <a:pos x="connsiteX43265" y="connsiteY43265"/>
              </a:cxn>
              <a:cxn ang="0">
                <a:pos x="connsiteX43266" y="connsiteY43266"/>
              </a:cxn>
              <a:cxn ang="0">
                <a:pos x="connsiteX43267" y="connsiteY43267"/>
              </a:cxn>
              <a:cxn ang="0">
                <a:pos x="connsiteX43268" y="connsiteY43268"/>
              </a:cxn>
              <a:cxn ang="0">
                <a:pos x="connsiteX43269" y="connsiteY43269"/>
              </a:cxn>
              <a:cxn ang="0">
                <a:pos x="connsiteX43270" y="connsiteY43270"/>
              </a:cxn>
              <a:cxn ang="0">
                <a:pos x="connsiteX43271" y="connsiteY43271"/>
              </a:cxn>
              <a:cxn ang="0">
                <a:pos x="connsiteX43272" y="connsiteY43272"/>
              </a:cxn>
              <a:cxn ang="0">
                <a:pos x="connsiteX43273" y="connsiteY43273"/>
              </a:cxn>
              <a:cxn ang="0">
                <a:pos x="connsiteX43274" y="connsiteY43274"/>
              </a:cxn>
              <a:cxn ang="0">
                <a:pos x="connsiteX43275" y="connsiteY43275"/>
              </a:cxn>
              <a:cxn ang="0">
                <a:pos x="connsiteX43276" y="connsiteY43276"/>
              </a:cxn>
              <a:cxn ang="0">
                <a:pos x="connsiteX43277" y="connsiteY43277"/>
              </a:cxn>
              <a:cxn ang="0">
                <a:pos x="connsiteX43278" y="connsiteY43278"/>
              </a:cxn>
              <a:cxn ang="0">
                <a:pos x="connsiteX43279" y="connsiteY43279"/>
              </a:cxn>
              <a:cxn ang="0">
                <a:pos x="connsiteX43280" y="connsiteY43280"/>
              </a:cxn>
              <a:cxn ang="0">
                <a:pos x="connsiteX43281" y="connsiteY43281"/>
              </a:cxn>
              <a:cxn ang="0">
                <a:pos x="connsiteX43282" y="connsiteY43282"/>
              </a:cxn>
              <a:cxn ang="0">
                <a:pos x="connsiteX43283" y="connsiteY43283"/>
              </a:cxn>
              <a:cxn ang="0">
                <a:pos x="connsiteX43284" y="connsiteY43284"/>
              </a:cxn>
              <a:cxn ang="0">
                <a:pos x="connsiteX43285" y="connsiteY43285"/>
              </a:cxn>
              <a:cxn ang="0">
                <a:pos x="connsiteX43286" y="connsiteY43286"/>
              </a:cxn>
              <a:cxn ang="0">
                <a:pos x="connsiteX43287" y="connsiteY43287"/>
              </a:cxn>
              <a:cxn ang="0">
                <a:pos x="connsiteX43288" y="connsiteY43288"/>
              </a:cxn>
              <a:cxn ang="0">
                <a:pos x="connsiteX43289" y="connsiteY43289"/>
              </a:cxn>
              <a:cxn ang="0">
                <a:pos x="connsiteX43290" y="connsiteY43290"/>
              </a:cxn>
              <a:cxn ang="0">
                <a:pos x="connsiteX43291" y="connsiteY43291"/>
              </a:cxn>
              <a:cxn ang="0">
                <a:pos x="connsiteX43292" y="connsiteY43292"/>
              </a:cxn>
              <a:cxn ang="0">
                <a:pos x="connsiteX43293" y="connsiteY43293"/>
              </a:cxn>
              <a:cxn ang="0">
                <a:pos x="connsiteX43294" y="connsiteY43294"/>
              </a:cxn>
              <a:cxn ang="0">
                <a:pos x="connsiteX43295" y="connsiteY43295"/>
              </a:cxn>
              <a:cxn ang="0">
                <a:pos x="connsiteX43296" y="connsiteY43296"/>
              </a:cxn>
              <a:cxn ang="0">
                <a:pos x="connsiteX43297" y="connsiteY43297"/>
              </a:cxn>
              <a:cxn ang="0">
                <a:pos x="connsiteX43298" y="connsiteY43298"/>
              </a:cxn>
              <a:cxn ang="0">
                <a:pos x="connsiteX43299" y="connsiteY43299"/>
              </a:cxn>
              <a:cxn ang="0">
                <a:pos x="connsiteX43300" y="connsiteY43300"/>
              </a:cxn>
              <a:cxn ang="0">
                <a:pos x="connsiteX43301" y="connsiteY43301"/>
              </a:cxn>
              <a:cxn ang="0">
                <a:pos x="connsiteX43302" y="connsiteY43302"/>
              </a:cxn>
              <a:cxn ang="0">
                <a:pos x="connsiteX43303" y="connsiteY43303"/>
              </a:cxn>
              <a:cxn ang="0">
                <a:pos x="connsiteX43304" y="connsiteY43304"/>
              </a:cxn>
              <a:cxn ang="0">
                <a:pos x="connsiteX43305" y="connsiteY43305"/>
              </a:cxn>
              <a:cxn ang="0">
                <a:pos x="connsiteX43306" y="connsiteY43306"/>
              </a:cxn>
              <a:cxn ang="0">
                <a:pos x="connsiteX43307" y="connsiteY43307"/>
              </a:cxn>
              <a:cxn ang="0">
                <a:pos x="connsiteX43308" y="connsiteY43308"/>
              </a:cxn>
              <a:cxn ang="0">
                <a:pos x="connsiteX43309" y="connsiteY43309"/>
              </a:cxn>
              <a:cxn ang="0">
                <a:pos x="connsiteX43310" y="connsiteY43310"/>
              </a:cxn>
              <a:cxn ang="0">
                <a:pos x="connsiteX43311" y="connsiteY43311"/>
              </a:cxn>
              <a:cxn ang="0">
                <a:pos x="connsiteX43312" y="connsiteY43312"/>
              </a:cxn>
              <a:cxn ang="0">
                <a:pos x="connsiteX43313" y="connsiteY43313"/>
              </a:cxn>
              <a:cxn ang="0">
                <a:pos x="connsiteX43314" y="connsiteY43314"/>
              </a:cxn>
              <a:cxn ang="0">
                <a:pos x="connsiteX43315" y="connsiteY43315"/>
              </a:cxn>
              <a:cxn ang="0">
                <a:pos x="connsiteX43316" y="connsiteY43316"/>
              </a:cxn>
              <a:cxn ang="0">
                <a:pos x="connsiteX43317" y="connsiteY43317"/>
              </a:cxn>
              <a:cxn ang="0">
                <a:pos x="connsiteX43318" y="connsiteY43318"/>
              </a:cxn>
              <a:cxn ang="0">
                <a:pos x="connsiteX43319" y="connsiteY43319"/>
              </a:cxn>
              <a:cxn ang="0">
                <a:pos x="connsiteX43320" y="connsiteY43320"/>
              </a:cxn>
              <a:cxn ang="0">
                <a:pos x="connsiteX43321" y="connsiteY43321"/>
              </a:cxn>
              <a:cxn ang="0">
                <a:pos x="connsiteX43322" y="connsiteY43322"/>
              </a:cxn>
              <a:cxn ang="0">
                <a:pos x="connsiteX43323" y="connsiteY43323"/>
              </a:cxn>
              <a:cxn ang="0">
                <a:pos x="connsiteX43324" y="connsiteY43324"/>
              </a:cxn>
              <a:cxn ang="0">
                <a:pos x="connsiteX43325" y="connsiteY43325"/>
              </a:cxn>
              <a:cxn ang="0">
                <a:pos x="connsiteX43326" y="connsiteY43326"/>
              </a:cxn>
              <a:cxn ang="0">
                <a:pos x="connsiteX43327" y="connsiteY43327"/>
              </a:cxn>
              <a:cxn ang="0">
                <a:pos x="connsiteX43328" y="connsiteY43328"/>
              </a:cxn>
              <a:cxn ang="0">
                <a:pos x="connsiteX43329" y="connsiteY43329"/>
              </a:cxn>
              <a:cxn ang="0">
                <a:pos x="connsiteX43330" y="connsiteY43330"/>
              </a:cxn>
              <a:cxn ang="0">
                <a:pos x="connsiteX43331" y="connsiteY43331"/>
              </a:cxn>
              <a:cxn ang="0">
                <a:pos x="connsiteX43332" y="connsiteY43332"/>
              </a:cxn>
              <a:cxn ang="0">
                <a:pos x="connsiteX43333" y="connsiteY43333"/>
              </a:cxn>
              <a:cxn ang="0">
                <a:pos x="connsiteX43334" y="connsiteY43334"/>
              </a:cxn>
              <a:cxn ang="0">
                <a:pos x="connsiteX43335" y="connsiteY43335"/>
              </a:cxn>
              <a:cxn ang="0">
                <a:pos x="connsiteX43336" y="connsiteY43336"/>
              </a:cxn>
              <a:cxn ang="0">
                <a:pos x="connsiteX43337" y="connsiteY43337"/>
              </a:cxn>
              <a:cxn ang="0">
                <a:pos x="connsiteX43338" y="connsiteY43338"/>
              </a:cxn>
              <a:cxn ang="0">
                <a:pos x="connsiteX43339" y="connsiteY43339"/>
              </a:cxn>
              <a:cxn ang="0">
                <a:pos x="connsiteX43340" y="connsiteY43340"/>
              </a:cxn>
              <a:cxn ang="0">
                <a:pos x="connsiteX43341" y="connsiteY43341"/>
              </a:cxn>
              <a:cxn ang="0">
                <a:pos x="connsiteX43342" y="connsiteY43342"/>
              </a:cxn>
              <a:cxn ang="0">
                <a:pos x="connsiteX43343" y="connsiteY43343"/>
              </a:cxn>
              <a:cxn ang="0">
                <a:pos x="connsiteX43344" y="connsiteY43344"/>
              </a:cxn>
              <a:cxn ang="0">
                <a:pos x="connsiteX43345" y="connsiteY43345"/>
              </a:cxn>
              <a:cxn ang="0">
                <a:pos x="connsiteX43346" y="connsiteY43346"/>
              </a:cxn>
              <a:cxn ang="0">
                <a:pos x="connsiteX43347" y="connsiteY43347"/>
              </a:cxn>
              <a:cxn ang="0">
                <a:pos x="connsiteX43348" y="connsiteY43348"/>
              </a:cxn>
              <a:cxn ang="0">
                <a:pos x="connsiteX43349" y="connsiteY43349"/>
              </a:cxn>
              <a:cxn ang="0">
                <a:pos x="connsiteX43350" y="connsiteY43350"/>
              </a:cxn>
              <a:cxn ang="0">
                <a:pos x="connsiteX43351" y="connsiteY43351"/>
              </a:cxn>
              <a:cxn ang="0">
                <a:pos x="connsiteX43352" y="connsiteY43352"/>
              </a:cxn>
              <a:cxn ang="0">
                <a:pos x="connsiteX43353" y="connsiteY43353"/>
              </a:cxn>
              <a:cxn ang="0">
                <a:pos x="connsiteX43354" y="connsiteY43354"/>
              </a:cxn>
              <a:cxn ang="0">
                <a:pos x="connsiteX43355" y="connsiteY43355"/>
              </a:cxn>
              <a:cxn ang="0">
                <a:pos x="connsiteX43356" y="connsiteY43356"/>
              </a:cxn>
              <a:cxn ang="0">
                <a:pos x="connsiteX43357" y="connsiteY43357"/>
              </a:cxn>
              <a:cxn ang="0">
                <a:pos x="connsiteX43358" y="connsiteY43358"/>
              </a:cxn>
              <a:cxn ang="0">
                <a:pos x="connsiteX43359" y="connsiteY43359"/>
              </a:cxn>
              <a:cxn ang="0">
                <a:pos x="connsiteX43360" y="connsiteY43360"/>
              </a:cxn>
              <a:cxn ang="0">
                <a:pos x="connsiteX43361" y="connsiteY43361"/>
              </a:cxn>
              <a:cxn ang="0">
                <a:pos x="connsiteX43362" y="connsiteY43362"/>
              </a:cxn>
              <a:cxn ang="0">
                <a:pos x="connsiteX43363" y="connsiteY43363"/>
              </a:cxn>
              <a:cxn ang="0">
                <a:pos x="connsiteX43364" y="connsiteY43364"/>
              </a:cxn>
              <a:cxn ang="0">
                <a:pos x="connsiteX43365" y="connsiteY43365"/>
              </a:cxn>
              <a:cxn ang="0">
                <a:pos x="connsiteX43366" y="connsiteY43366"/>
              </a:cxn>
              <a:cxn ang="0">
                <a:pos x="connsiteX43367" y="connsiteY43367"/>
              </a:cxn>
              <a:cxn ang="0">
                <a:pos x="connsiteX43368" y="connsiteY43368"/>
              </a:cxn>
              <a:cxn ang="0">
                <a:pos x="connsiteX43369" y="connsiteY43369"/>
              </a:cxn>
              <a:cxn ang="0">
                <a:pos x="connsiteX43370" y="connsiteY43370"/>
              </a:cxn>
              <a:cxn ang="0">
                <a:pos x="connsiteX43371" y="connsiteY43371"/>
              </a:cxn>
              <a:cxn ang="0">
                <a:pos x="connsiteX43372" y="connsiteY43372"/>
              </a:cxn>
              <a:cxn ang="0">
                <a:pos x="connsiteX43373" y="connsiteY43373"/>
              </a:cxn>
              <a:cxn ang="0">
                <a:pos x="connsiteX43374" y="connsiteY43374"/>
              </a:cxn>
              <a:cxn ang="0">
                <a:pos x="connsiteX43375" y="connsiteY43375"/>
              </a:cxn>
              <a:cxn ang="0">
                <a:pos x="connsiteX43376" y="connsiteY43376"/>
              </a:cxn>
              <a:cxn ang="0">
                <a:pos x="connsiteX43377" y="connsiteY43377"/>
              </a:cxn>
              <a:cxn ang="0">
                <a:pos x="connsiteX43378" y="connsiteY43378"/>
              </a:cxn>
              <a:cxn ang="0">
                <a:pos x="connsiteX43379" y="connsiteY43379"/>
              </a:cxn>
              <a:cxn ang="0">
                <a:pos x="connsiteX43380" y="connsiteY43380"/>
              </a:cxn>
              <a:cxn ang="0">
                <a:pos x="connsiteX43381" y="connsiteY43381"/>
              </a:cxn>
              <a:cxn ang="0">
                <a:pos x="connsiteX43382" y="connsiteY43382"/>
              </a:cxn>
              <a:cxn ang="0">
                <a:pos x="connsiteX43383" y="connsiteY43383"/>
              </a:cxn>
              <a:cxn ang="0">
                <a:pos x="connsiteX43384" y="connsiteY43384"/>
              </a:cxn>
              <a:cxn ang="0">
                <a:pos x="connsiteX43385" y="connsiteY43385"/>
              </a:cxn>
              <a:cxn ang="0">
                <a:pos x="connsiteX43386" y="connsiteY43386"/>
              </a:cxn>
              <a:cxn ang="0">
                <a:pos x="connsiteX43387" y="connsiteY43387"/>
              </a:cxn>
              <a:cxn ang="0">
                <a:pos x="connsiteX43388" y="connsiteY43388"/>
              </a:cxn>
              <a:cxn ang="0">
                <a:pos x="connsiteX43389" y="connsiteY43389"/>
              </a:cxn>
              <a:cxn ang="0">
                <a:pos x="connsiteX43390" y="connsiteY43390"/>
              </a:cxn>
              <a:cxn ang="0">
                <a:pos x="connsiteX43391" y="connsiteY43391"/>
              </a:cxn>
              <a:cxn ang="0">
                <a:pos x="connsiteX43392" y="connsiteY43392"/>
              </a:cxn>
              <a:cxn ang="0">
                <a:pos x="connsiteX43393" y="connsiteY43393"/>
              </a:cxn>
              <a:cxn ang="0">
                <a:pos x="connsiteX43394" y="connsiteY43394"/>
              </a:cxn>
              <a:cxn ang="0">
                <a:pos x="connsiteX43395" y="connsiteY43395"/>
              </a:cxn>
              <a:cxn ang="0">
                <a:pos x="connsiteX43396" y="connsiteY43396"/>
              </a:cxn>
              <a:cxn ang="0">
                <a:pos x="connsiteX43397" y="connsiteY43397"/>
              </a:cxn>
              <a:cxn ang="0">
                <a:pos x="connsiteX43398" y="connsiteY43398"/>
              </a:cxn>
              <a:cxn ang="0">
                <a:pos x="connsiteX43399" y="connsiteY43399"/>
              </a:cxn>
              <a:cxn ang="0">
                <a:pos x="connsiteX43400" y="connsiteY43400"/>
              </a:cxn>
              <a:cxn ang="0">
                <a:pos x="connsiteX43401" y="connsiteY43401"/>
              </a:cxn>
              <a:cxn ang="0">
                <a:pos x="connsiteX43402" y="connsiteY43402"/>
              </a:cxn>
              <a:cxn ang="0">
                <a:pos x="connsiteX43403" y="connsiteY43403"/>
              </a:cxn>
              <a:cxn ang="0">
                <a:pos x="connsiteX43404" y="connsiteY43404"/>
              </a:cxn>
              <a:cxn ang="0">
                <a:pos x="connsiteX43405" y="connsiteY43405"/>
              </a:cxn>
              <a:cxn ang="0">
                <a:pos x="connsiteX43406" y="connsiteY43406"/>
              </a:cxn>
              <a:cxn ang="0">
                <a:pos x="connsiteX43407" y="connsiteY43407"/>
              </a:cxn>
              <a:cxn ang="0">
                <a:pos x="connsiteX43408" y="connsiteY43408"/>
              </a:cxn>
              <a:cxn ang="0">
                <a:pos x="connsiteX43409" y="connsiteY43409"/>
              </a:cxn>
              <a:cxn ang="0">
                <a:pos x="connsiteX43410" y="connsiteY43410"/>
              </a:cxn>
              <a:cxn ang="0">
                <a:pos x="connsiteX43411" y="connsiteY43411"/>
              </a:cxn>
              <a:cxn ang="0">
                <a:pos x="connsiteX43412" y="connsiteY43412"/>
              </a:cxn>
              <a:cxn ang="0">
                <a:pos x="connsiteX43413" y="connsiteY43413"/>
              </a:cxn>
              <a:cxn ang="0">
                <a:pos x="connsiteX43414" y="connsiteY43414"/>
              </a:cxn>
              <a:cxn ang="0">
                <a:pos x="connsiteX43415" y="connsiteY43415"/>
              </a:cxn>
              <a:cxn ang="0">
                <a:pos x="connsiteX43416" y="connsiteY43416"/>
              </a:cxn>
              <a:cxn ang="0">
                <a:pos x="connsiteX43417" y="connsiteY43417"/>
              </a:cxn>
              <a:cxn ang="0">
                <a:pos x="connsiteX43418" y="connsiteY43418"/>
              </a:cxn>
              <a:cxn ang="0">
                <a:pos x="connsiteX43419" y="connsiteY43419"/>
              </a:cxn>
              <a:cxn ang="0">
                <a:pos x="connsiteX43420" y="connsiteY43420"/>
              </a:cxn>
              <a:cxn ang="0">
                <a:pos x="connsiteX43421" y="connsiteY43421"/>
              </a:cxn>
              <a:cxn ang="0">
                <a:pos x="connsiteX43422" y="connsiteY43422"/>
              </a:cxn>
              <a:cxn ang="0">
                <a:pos x="connsiteX43423" y="connsiteY43423"/>
              </a:cxn>
              <a:cxn ang="0">
                <a:pos x="connsiteX43424" y="connsiteY43424"/>
              </a:cxn>
              <a:cxn ang="0">
                <a:pos x="connsiteX43425" y="connsiteY43425"/>
              </a:cxn>
              <a:cxn ang="0">
                <a:pos x="connsiteX43426" y="connsiteY43426"/>
              </a:cxn>
              <a:cxn ang="0">
                <a:pos x="connsiteX43427" y="connsiteY43427"/>
              </a:cxn>
              <a:cxn ang="0">
                <a:pos x="connsiteX43428" y="connsiteY43428"/>
              </a:cxn>
              <a:cxn ang="0">
                <a:pos x="connsiteX43429" y="connsiteY43429"/>
              </a:cxn>
              <a:cxn ang="0">
                <a:pos x="connsiteX43430" y="connsiteY43430"/>
              </a:cxn>
              <a:cxn ang="0">
                <a:pos x="connsiteX43431" y="connsiteY43431"/>
              </a:cxn>
              <a:cxn ang="0">
                <a:pos x="connsiteX43432" y="connsiteY43432"/>
              </a:cxn>
              <a:cxn ang="0">
                <a:pos x="connsiteX43433" y="connsiteY43433"/>
              </a:cxn>
              <a:cxn ang="0">
                <a:pos x="connsiteX43434" y="connsiteY43434"/>
              </a:cxn>
              <a:cxn ang="0">
                <a:pos x="connsiteX43435" y="connsiteY43435"/>
              </a:cxn>
              <a:cxn ang="0">
                <a:pos x="connsiteX43436" y="connsiteY43436"/>
              </a:cxn>
              <a:cxn ang="0">
                <a:pos x="connsiteX43437" y="connsiteY43437"/>
              </a:cxn>
              <a:cxn ang="0">
                <a:pos x="connsiteX43438" y="connsiteY43438"/>
              </a:cxn>
              <a:cxn ang="0">
                <a:pos x="connsiteX43439" y="connsiteY43439"/>
              </a:cxn>
              <a:cxn ang="0">
                <a:pos x="connsiteX43440" y="connsiteY43440"/>
              </a:cxn>
              <a:cxn ang="0">
                <a:pos x="connsiteX43441" y="connsiteY43441"/>
              </a:cxn>
              <a:cxn ang="0">
                <a:pos x="connsiteX43442" y="connsiteY43442"/>
              </a:cxn>
              <a:cxn ang="0">
                <a:pos x="connsiteX43443" y="connsiteY43443"/>
              </a:cxn>
              <a:cxn ang="0">
                <a:pos x="connsiteX43444" y="connsiteY43444"/>
              </a:cxn>
              <a:cxn ang="0">
                <a:pos x="connsiteX43445" y="connsiteY43445"/>
              </a:cxn>
              <a:cxn ang="0">
                <a:pos x="connsiteX43446" y="connsiteY43446"/>
              </a:cxn>
              <a:cxn ang="0">
                <a:pos x="connsiteX43447" y="connsiteY43447"/>
              </a:cxn>
              <a:cxn ang="0">
                <a:pos x="connsiteX43448" y="connsiteY43448"/>
              </a:cxn>
              <a:cxn ang="0">
                <a:pos x="connsiteX43449" y="connsiteY43449"/>
              </a:cxn>
              <a:cxn ang="0">
                <a:pos x="connsiteX43450" y="connsiteY43450"/>
              </a:cxn>
              <a:cxn ang="0">
                <a:pos x="connsiteX43451" y="connsiteY43451"/>
              </a:cxn>
              <a:cxn ang="0">
                <a:pos x="connsiteX43452" y="connsiteY43452"/>
              </a:cxn>
              <a:cxn ang="0">
                <a:pos x="connsiteX43453" y="connsiteY43453"/>
              </a:cxn>
              <a:cxn ang="0">
                <a:pos x="connsiteX43454" y="connsiteY43454"/>
              </a:cxn>
              <a:cxn ang="0">
                <a:pos x="connsiteX43455" y="connsiteY43455"/>
              </a:cxn>
              <a:cxn ang="0">
                <a:pos x="connsiteX43456" y="connsiteY43456"/>
              </a:cxn>
              <a:cxn ang="0">
                <a:pos x="connsiteX43457" y="connsiteY43457"/>
              </a:cxn>
              <a:cxn ang="0">
                <a:pos x="connsiteX43458" y="connsiteY43458"/>
              </a:cxn>
              <a:cxn ang="0">
                <a:pos x="connsiteX43459" y="connsiteY43459"/>
              </a:cxn>
              <a:cxn ang="0">
                <a:pos x="connsiteX43460" y="connsiteY43460"/>
              </a:cxn>
              <a:cxn ang="0">
                <a:pos x="connsiteX43461" y="connsiteY43461"/>
              </a:cxn>
              <a:cxn ang="0">
                <a:pos x="connsiteX43462" y="connsiteY43462"/>
              </a:cxn>
              <a:cxn ang="0">
                <a:pos x="connsiteX43463" y="connsiteY43463"/>
              </a:cxn>
              <a:cxn ang="0">
                <a:pos x="connsiteX43464" y="connsiteY43464"/>
              </a:cxn>
              <a:cxn ang="0">
                <a:pos x="connsiteX43465" y="connsiteY43465"/>
              </a:cxn>
              <a:cxn ang="0">
                <a:pos x="connsiteX43466" y="connsiteY43466"/>
              </a:cxn>
              <a:cxn ang="0">
                <a:pos x="connsiteX43467" y="connsiteY43467"/>
              </a:cxn>
              <a:cxn ang="0">
                <a:pos x="connsiteX43468" y="connsiteY43468"/>
              </a:cxn>
              <a:cxn ang="0">
                <a:pos x="connsiteX43469" y="connsiteY43469"/>
              </a:cxn>
              <a:cxn ang="0">
                <a:pos x="connsiteX43470" y="connsiteY43470"/>
              </a:cxn>
              <a:cxn ang="0">
                <a:pos x="connsiteX43471" y="connsiteY43471"/>
              </a:cxn>
              <a:cxn ang="0">
                <a:pos x="connsiteX43472" y="connsiteY43472"/>
              </a:cxn>
              <a:cxn ang="0">
                <a:pos x="connsiteX43473" y="connsiteY43473"/>
              </a:cxn>
              <a:cxn ang="0">
                <a:pos x="connsiteX43474" y="connsiteY43474"/>
              </a:cxn>
              <a:cxn ang="0">
                <a:pos x="connsiteX43475" y="connsiteY43475"/>
              </a:cxn>
              <a:cxn ang="0">
                <a:pos x="connsiteX43476" y="connsiteY43476"/>
              </a:cxn>
              <a:cxn ang="0">
                <a:pos x="connsiteX43477" y="connsiteY43477"/>
              </a:cxn>
              <a:cxn ang="0">
                <a:pos x="connsiteX43478" y="connsiteY43478"/>
              </a:cxn>
              <a:cxn ang="0">
                <a:pos x="connsiteX43479" y="connsiteY43479"/>
              </a:cxn>
              <a:cxn ang="0">
                <a:pos x="connsiteX43480" y="connsiteY43480"/>
              </a:cxn>
              <a:cxn ang="0">
                <a:pos x="connsiteX43481" y="connsiteY43481"/>
              </a:cxn>
              <a:cxn ang="0">
                <a:pos x="connsiteX43482" y="connsiteY43482"/>
              </a:cxn>
              <a:cxn ang="0">
                <a:pos x="connsiteX43483" y="connsiteY43483"/>
              </a:cxn>
              <a:cxn ang="0">
                <a:pos x="connsiteX43484" y="connsiteY43484"/>
              </a:cxn>
              <a:cxn ang="0">
                <a:pos x="connsiteX43485" y="connsiteY43485"/>
              </a:cxn>
              <a:cxn ang="0">
                <a:pos x="connsiteX43486" y="connsiteY43486"/>
              </a:cxn>
              <a:cxn ang="0">
                <a:pos x="connsiteX43487" y="connsiteY43487"/>
              </a:cxn>
              <a:cxn ang="0">
                <a:pos x="connsiteX43488" y="connsiteY43488"/>
              </a:cxn>
              <a:cxn ang="0">
                <a:pos x="connsiteX43489" y="connsiteY43489"/>
              </a:cxn>
              <a:cxn ang="0">
                <a:pos x="connsiteX43490" y="connsiteY43490"/>
              </a:cxn>
              <a:cxn ang="0">
                <a:pos x="connsiteX43491" y="connsiteY43491"/>
              </a:cxn>
              <a:cxn ang="0">
                <a:pos x="connsiteX43492" y="connsiteY43492"/>
              </a:cxn>
              <a:cxn ang="0">
                <a:pos x="connsiteX43493" y="connsiteY43493"/>
              </a:cxn>
              <a:cxn ang="0">
                <a:pos x="connsiteX43494" y="connsiteY43494"/>
              </a:cxn>
              <a:cxn ang="0">
                <a:pos x="connsiteX43495" y="connsiteY43495"/>
              </a:cxn>
              <a:cxn ang="0">
                <a:pos x="connsiteX43496" y="connsiteY43496"/>
              </a:cxn>
              <a:cxn ang="0">
                <a:pos x="connsiteX43497" y="connsiteY43497"/>
              </a:cxn>
              <a:cxn ang="0">
                <a:pos x="connsiteX43498" y="connsiteY43498"/>
              </a:cxn>
              <a:cxn ang="0">
                <a:pos x="connsiteX43499" y="connsiteY43499"/>
              </a:cxn>
              <a:cxn ang="0">
                <a:pos x="connsiteX43500" y="connsiteY43500"/>
              </a:cxn>
              <a:cxn ang="0">
                <a:pos x="connsiteX43501" y="connsiteY43501"/>
              </a:cxn>
              <a:cxn ang="0">
                <a:pos x="connsiteX43502" y="connsiteY43502"/>
              </a:cxn>
              <a:cxn ang="0">
                <a:pos x="connsiteX43503" y="connsiteY43503"/>
              </a:cxn>
              <a:cxn ang="0">
                <a:pos x="connsiteX43504" y="connsiteY43504"/>
              </a:cxn>
              <a:cxn ang="0">
                <a:pos x="connsiteX43505" y="connsiteY43505"/>
              </a:cxn>
              <a:cxn ang="0">
                <a:pos x="connsiteX43506" y="connsiteY43506"/>
              </a:cxn>
              <a:cxn ang="0">
                <a:pos x="connsiteX43507" y="connsiteY43507"/>
              </a:cxn>
              <a:cxn ang="0">
                <a:pos x="connsiteX43508" y="connsiteY43508"/>
              </a:cxn>
              <a:cxn ang="0">
                <a:pos x="connsiteX43509" y="connsiteY43509"/>
              </a:cxn>
              <a:cxn ang="0">
                <a:pos x="connsiteX43510" y="connsiteY43510"/>
              </a:cxn>
              <a:cxn ang="0">
                <a:pos x="connsiteX43511" y="connsiteY43511"/>
              </a:cxn>
              <a:cxn ang="0">
                <a:pos x="connsiteX43512" y="connsiteY43512"/>
              </a:cxn>
              <a:cxn ang="0">
                <a:pos x="connsiteX43513" y="connsiteY43513"/>
              </a:cxn>
              <a:cxn ang="0">
                <a:pos x="connsiteX43514" y="connsiteY43514"/>
              </a:cxn>
              <a:cxn ang="0">
                <a:pos x="connsiteX43515" y="connsiteY43515"/>
              </a:cxn>
              <a:cxn ang="0">
                <a:pos x="connsiteX43516" y="connsiteY43516"/>
              </a:cxn>
              <a:cxn ang="0">
                <a:pos x="connsiteX43517" y="connsiteY43517"/>
              </a:cxn>
              <a:cxn ang="0">
                <a:pos x="connsiteX43518" y="connsiteY43518"/>
              </a:cxn>
              <a:cxn ang="0">
                <a:pos x="connsiteX43519" y="connsiteY43519"/>
              </a:cxn>
              <a:cxn ang="0">
                <a:pos x="connsiteX43520" y="connsiteY43520"/>
              </a:cxn>
              <a:cxn ang="0">
                <a:pos x="connsiteX43521" y="connsiteY43521"/>
              </a:cxn>
              <a:cxn ang="0">
                <a:pos x="connsiteX43522" y="connsiteY43522"/>
              </a:cxn>
              <a:cxn ang="0">
                <a:pos x="connsiteX43523" y="connsiteY43523"/>
              </a:cxn>
              <a:cxn ang="0">
                <a:pos x="connsiteX43524" y="connsiteY43524"/>
              </a:cxn>
              <a:cxn ang="0">
                <a:pos x="connsiteX43525" y="connsiteY43525"/>
              </a:cxn>
              <a:cxn ang="0">
                <a:pos x="connsiteX43526" y="connsiteY43526"/>
              </a:cxn>
              <a:cxn ang="0">
                <a:pos x="connsiteX43527" y="connsiteY43527"/>
              </a:cxn>
              <a:cxn ang="0">
                <a:pos x="connsiteX43528" y="connsiteY43528"/>
              </a:cxn>
              <a:cxn ang="0">
                <a:pos x="connsiteX43529" y="connsiteY43529"/>
              </a:cxn>
              <a:cxn ang="0">
                <a:pos x="connsiteX43530" y="connsiteY43530"/>
              </a:cxn>
              <a:cxn ang="0">
                <a:pos x="connsiteX43531" y="connsiteY43531"/>
              </a:cxn>
              <a:cxn ang="0">
                <a:pos x="connsiteX43532" y="connsiteY43532"/>
              </a:cxn>
              <a:cxn ang="0">
                <a:pos x="connsiteX43533" y="connsiteY43533"/>
              </a:cxn>
              <a:cxn ang="0">
                <a:pos x="connsiteX43534" y="connsiteY43534"/>
              </a:cxn>
              <a:cxn ang="0">
                <a:pos x="connsiteX43535" y="connsiteY43535"/>
              </a:cxn>
              <a:cxn ang="0">
                <a:pos x="connsiteX43536" y="connsiteY43536"/>
              </a:cxn>
              <a:cxn ang="0">
                <a:pos x="connsiteX43537" y="connsiteY43537"/>
              </a:cxn>
              <a:cxn ang="0">
                <a:pos x="connsiteX43538" y="connsiteY43538"/>
              </a:cxn>
              <a:cxn ang="0">
                <a:pos x="connsiteX43539" y="connsiteY43539"/>
              </a:cxn>
              <a:cxn ang="0">
                <a:pos x="connsiteX43540" y="connsiteY43540"/>
              </a:cxn>
              <a:cxn ang="0">
                <a:pos x="connsiteX43541" y="connsiteY43541"/>
              </a:cxn>
              <a:cxn ang="0">
                <a:pos x="connsiteX43542" y="connsiteY43542"/>
              </a:cxn>
              <a:cxn ang="0">
                <a:pos x="connsiteX43543" y="connsiteY43543"/>
              </a:cxn>
              <a:cxn ang="0">
                <a:pos x="connsiteX43544" y="connsiteY43544"/>
              </a:cxn>
              <a:cxn ang="0">
                <a:pos x="connsiteX43545" y="connsiteY43545"/>
              </a:cxn>
              <a:cxn ang="0">
                <a:pos x="connsiteX43546" y="connsiteY43546"/>
              </a:cxn>
              <a:cxn ang="0">
                <a:pos x="connsiteX43547" y="connsiteY43547"/>
              </a:cxn>
              <a:cxn ang="0">
                <a:pos x="connsiteX43548" y="connsiteY43548"/>
              </a:cxn>
              <a:cxn ang="0">
                <a:pos x="connsiteX43549" y="connsiteY43549"/>
              </a:cxn>
              <a:cxn ang="0">
                <a:pos x="connsiteX43550" y="connsiteY43550"/>
              </a:cxn>
              <a:cxn ang="0">
                <a:pos x="connsiteX43551" y="connsiteY43551"/>
              </a:cxn>
              <a:cxn ang="0">
                <a:pos x="connsiteX43552" y="connsiteY43552"/>
              </a:cxn>
              <a:cxn ang="0">
                <a:pos x="connsiteX43553" y="connsiteY43553"/>
              </a:cxn>
              <a:cxn ang="0">
                <a:pos x="connsiteX43554" y="connsiteY43554"/>
              </a:cxn>
              <a:cxn ang="0">
                <a:pos x="connsiteX43555" y="connsiteY43555"/>
              </a:cxn>
              <a:cxn ang="0">
                <a:pos x="connsiteX43556" y="connsiteY43556"/>
              </a:cxn>
              <a:cxn ang="0">
                <a:pos x="connsiteX43557" y="connsiteY43557"/>
              </a:cxn>
              <a:cxn ang="0">
                <a:pos x="connsiteX43558" y="connsiteY43558"/>
              </a:cxn>
              <a:cxn ang="0">
                <a:pos x="connsiteX43559" y="connsiteY43559"/>
              </a:cxn>
              <a:cxn ang="0">
                <a:pos x="connsiteX43560" y="connsiteY43560"/>
              </a:cxn>
              <a:cxn ang="0">
                <a:pos x="connsiteX43561" y="connsiteY43561"/>
              </a:cxn>
              <a:cxn ang="0">
                <a:pos x="connsiteX43562" y="connsiteY43562"/>
              </a:cxn>
              <a:cxn ang="0">
                <a:pos x="connsiteX43563" y="connsiteY43563"/>
              </a:cxn>
              <a:cxn ang="0">
                <a:pos x="connsiteX43564" y="connsiteY43564"/>
              </a:cxn>
              <a:cxn ang="0">
                <a:pos x="connsiteX43565" y="connsiteY43565"/>
              </a:cxn>
              <a:cxn ang="0">
                <a:pos x="connsiteX43566" y="connsiteY43566"/>
              </a:cxn>
              <a:cxn ang="0">
                <a:pos x="connsiteX43567" y="connsiteY43567"/>
              </a:cxn>
              <a:cxn ang="0">
                <a:pos x="connsiteX43568" y="connsiteY43568"/>
              </a:cxn>
              <a:cxn ang="0">
                <a:pos x="connsiteX43569" y="connsiteY43569"/>
              </a:cxn>
              <a:cxn ang="0">
                <a:pos x="connsiteX43570" y="connsiteY43570"/>
              </a:cxn>
              <a:cxn ang="0">
                <a:pos x="connsiteX43571" y="connsiteY43571"/>
              </a:cxn>
              <a:cxn ang="0">
                <a:pos x="connsiteX43572" y="connsiteY43572"/>
              </a:cxn>
              <a:cxn ang="0">
                <a:pos x="connsiteX43573" y="connsiteY43573"/>
              </a:cxn>
              <a:cxn ang="0">
                <a:pos x="connsiteX43574" y="connsiteY43574"/>
              </a:cxn>
              <a:cxn ang="0">
                <a:pos x="connsiteX43575" y="connsiteY43575"/>
              </a:cxn>
              <a:cxn ang="0">
                <a:pos x="connsiteX43576" y="connsiteY43576"/>
              </a:cxn>
              <a:cxn ang="0">
                <a:pos x="connsiteX43577" y="connsiteY43577"/>
              </a:cxn>
              <a:cxn ang="0">
                <a:pos x="connsiteX43578" y="connsiteY43578"/>
              </a:cxn>
              <a:cxn ang="0">
                <a:pos x="connsiteX43579" y="connsiteY43579"/>
              </a:cxn>
              <a:cxn ang="0">
                <a:pos x="connsiteX43580" y="connsiteY43580"/>
              </a:cxn>
              <a:cxn ang="0">
                <a:pos x="connsiteX43581" y="connsiteY43581"/>
              </a:cxn>
              <a:cxn ang="0">
                <a:pos x="connsiteX43582" y="connsiteY43582"/>
              </a:cxn>
              <a:cxn ang="0">
                <a:pos x="connsiteX43583" y="connsiteY43583"/>
              </a:cxn>
              <a:cxn ang="0">
                <a:pos x="connsiteX43584" y="connsiteY43584"/>
              </a:cxn>
              <a:cxn ang="0">
                <a:pos x="connsiteX43585" y="connsiteY43585"/>
              </a:cxn>
              <a:cxn ang="0">
                <a:pos x="connsiteX43586" y="connsiteY43586"/>
              </a:cxn>
              <a:cxn ang="0">
                <a:pos x="connsiteX43587" y="connsiteY43587"/>
              </a:cxn>
              <a:cxn ang="0">
                <a:pos x="connsiteX43588" y="connsiteY43588"/>
              </a:cxn>
              <a:cxn ang="0">
                <a:pos x="connsiteX43589" y="connsiteY43589"/>
              </a:cxn>
              <a:cxn ang="0">
                <a:pos x="connsiteX43590" y="connsiteY43590"/>
              </a:cxn>
              <a:cxn ang="0">
                <a:pos x="connsiteX43591" y="connsiteY43591"/>
              </a:cxn>
              <a:cxn ang="0">
                <a:pos x="connsiteX43592" y="connsiteY43592"/>
              </a:cxn>
              <a:cxn ang="0">
                <a:pos x="connsiteX43593" y="connsiteY43593"/>
              </a:cxn>
              <a:cxn ang="0">
                <a:pos x="connsiteX43594" y="connsiteY43594"/>
              </a:cxn>
              <a:cxn ang="0">
                <a:pos x="connsiteX43595" y="connsiteY43595"/>
              </a:cxn>
              <a:cxn ang="0">
                <a:pos x="connsiteX43596" y="connsiteY43596"/>
              </a:cxn>
              <a:cxn ang="0">
                <a:pos x="connsiteX43597" y="connsiteY43597"/>
              </a:cxn>
              <a:cxn ang="0">
                <a:pos x="connsiteX43598" y="connsiteY43598"/>
              </a:cxn>
              <a:cxn ang="0">
                <a:pos x="connsiteX43599" y="connsiteY43599"/>
              </a:cxn>
              <a:cxn ang="0">
                <a:pos x="connsiteX43600" y="connsiteY43600"/>
              </a:cxn>
              <a:cxn ang="0">
                <a:pos x="connsiteX43601" y="connsiteY43601"/>
              </a:cxn>
              <a:cxn ang="0">
                <a:pos x="connsiteX43602" y="connsiteY43602"/>
              </a:cxn>
              <a:cxn ang="0">
                <a:pos x="connsiteX43603" y="connsiteY43603"/>
              </a:cxn>
              <a:cxn ang="0">
                <a:pos x="connsiteX43604" y="connsiteY43604"/>
              </a:cxn>
              <a:cxn ang="0">
                <a:pos x="connsiteX43605" y="connsiteY43605"/>
              </a:cxn>
              <a:cxn ang="0">
                <a:pos x="connsiteX43606" y="connsiteY43606"/>
              </a:cxn>
              <a:cxn ang="0">
                <a:pos x="connsiteX43607" y="connsiteY43607"/>
              </a:cxn>
              <a:cxn ang="0">
                <a:pos x="connsiteX43608" y="connsiteY43608"/>
              </a:cxn>
              <a:cxn ang="0">
                <a:pos x="connsiteX43609" y="connsiteY43609"/>
              </a:cxn>
              <a:cxn ang="0">
                <a:pos x="connsiteX43610" y="connsiteY43610"/>
              </a:cxn>
              <a:cxn ang="0">
                <a:pos x="connsiteX43611" y="connsiteY43611"/>
              </a:cxn>
              <a:cxn ang="0">
                <a:pos x="connsiteX43612" y="connsiteY43612"/>
              </a:cxn>
              <a:cxn ang="0">
                <a:pos x="connsiteX43613" y="connsiteY43613"/>
              </a:cxn>
              <a:cxn ang="0">
                <a:pos x="connsiteX43614" y="connsiteY43614"/>
              </a:cxn>
              <a:cxn ang="0">
                <a:pos x="connsiteX43615" y="connsiteY43615"/>
              </a:cxn>
              <a:cxn ang="0">
                <a:pos x="connsiteX43616" y="connsiteY43616"/>
              </a:cxn>
              <a:cxn ang="0">
                <a:pos x="connsiteX43617" y="connsiteY43617"/>
              </a:cxn>
              <a:cxn ang="0">
                <a:pos x="connsiteX43618" y="connsiteY43618"/>
              </a:cxn>
              <a:cxn ang="0">
                <a:pos x="connsiteX43619" y="connsiteY43619"/>
              </a:cxn>
              <a:cxn ang="0">
                <a:pos x="connsiteX43620" y="connsiteY43620"/>
              </a:cxn>
              <a:cxn ang="0">
                <a:pos x="connsiteX43621" y="connsiteY43621"/>
              </a:cxn>
              <a:cxn ang="0">
                <a:pos x="connsiteX43622" y="connsiteY43622"/>
              </a:cxn>
              <a:cxn ang="0">
                <a:pos x="connsiteX43623" y="connsiteY43623"/>
              </a:cxn>
              <a:cxn ang="0">
                <a:pos x="connsiteX43624" y="connsiteY43624"/>
              </a:cxn>
              <a:cxn ang="0">
                <a:pos x="connsiteX43625" y="connsiteY43625"/>
              </a:cxn>
              <a:cxn ang="0">
                <a:pos x="connsiteX43626" y="connsiteY43626"/>
              </a:cxn>
              <a:cxn ang="0">
                <a:pos x="connsiteX43627" y="connsiteY43627"/>
              </a:cxn>
              <a:cxn ang="0">
                <a:pos x="connsiteX43628" y="connsiteY43628"/>
              </a:cxn>
              <a:cxn ang="0">
                <a:pos x="connsiteX43629" y="connsiteY43629"/>
              </a:cxn>
              <a:cxn ang="0">
                <a:pos x="connsiteX43630" y="connsiteY43630"/>
              </a:cxn>
              <a:cxn ang="0">
                <a:pos x="connsiteX43631" y="connsiteY43631"/>
              </a:cxn>
              <a:cxn ang="0">
                <a:pos x="connsiteX43632" y="connsiteY43632"/>
              </a:cxn>
              <a:cxn ang="0">
                <a:pos x="connsiteX43633" y="connsiteY43633"/>
              </a:cxn>
              <a:cxn ang="0">
                <a:pos x="connsiteX43634" y="connsiteY43634"/>
              </a:cxn>
              <a:cxn ang="0">
                <a:pos x="connsiteX43635" y="connsiteY43635"/>
              </a:cxn>
              <a:cxn ang="0">
                <a:pos x="connsiteX43636" y="connsiteY43636"/>
              </a:cxn>
              <a:cxn ang="0">
                <a:pos x="connsiteX43637" y="connsiteY43637"/>
              </a:cxn>
              <a:cxn ang="0">
                <a:pos x="connsiteX43638" y="connsiteY43638"/>
              </a:cxn>
              <a:cxn ang="0">
                <a:pos x="connsiteX43639" y="connsiteY43639"/>
              </a:cxn>
              <a:cxn ang="0">
                <a:pos x="connsiteX43640" y="connsiteY43640"/>
              </a:cxn>
              <a:cxn ang="0">
                <a:pos x="connsiteX43641" y="connsiteY43641"/>
              </a:cxn>
              <a:cxn ang="0">
                <a:pos x="connsiteX43642" y="connsiteY43642"/>
              </a:cxn>
              <a:cxn ang="0">
                <a:pos x="connsiteX43643" y="connsiteY43643"/>
              </a:cxn>
              <a:cxn ang="0">
                <a:pos x="connsiteX43644" y="connsiteY43644"/>
              </a:cxn>
              <a:cxn ang="0">
                <a:pos x="connsiteX43645" y="connsiteY43645"/>
              </a:cxn>
              <a:cxn ang="0">
                <a:pos x="connsiteX43646" y="connsiteY43646"/>
              </a:cxn>
              <a:cxn ang="0">
                <a:pos x="connsiteX43647" y="connsiteY43647"/>
              </a:cxn>
              <a:cxn ang="0">
                <a:pos x="connsiteX43648" y="connsiteY43648"/>
              </a:cxn>
              <a:cxn ang="0">
                <a:pos x="connsiteX43649" y="connsiteY43649"/>
              </a:cxn>
              <a:cxn ang="0">
                <a:pos x="connsiteX43650" y="connsiteY43650"/>
              </a:cxn>
              <a:cxn ang="0">
                <a:pos x="connsiteX43651" y="connsiteY43651"/>
              </a:cxn>
              <a:cxn ang="0">
                <a:pos x="connsiteX43652" y="connsiteY43652"/>
              </a:cxn>
              <a:cxn ang="0">
                <a:pos x="connsiteX43653" y="connsiteY43653"/>
              </a:cxn>
              <a:cxn ang="0">
                <a:pos x="connsiteX43654" y="connsiteY43654"/>
              </a:cxn>
              <a:cxn ang="0">
                <a:pos x="connsiteX43655" y="connsiteY43655"/>
              </a:cxn>
              <a:cxn ang="0">
                <a:pos x="connsiteX43656" y="connsiteY43656"/>
              </a:cxn>
              <a:cxn ang="0">
                <a:pos x="connsiteX43657" y="connsiteY43657"/>
              </a:cxn>
              <a:cxn ang="0">
                <a:pos x="connsiteX43658" y="connsiteY43658"/>
              </a:cxn>
              <a:cxn ang="0">
                <a:pos x="connsiteX43659" y="connsiteY43659"/>
              </a:cxn>
              <a:cxn ang="0">
                <a:pos x="connsiteX43660" y="connsiteY43660"/>
              </a:cxn>
              <a:cxn ang="0">
                <a:pos x="connsiteX43661" y="connsiteY43661"/>
              </a:cxn>
              <a:cxn ang="0">
                <a:pos x="connsiteX43662" y="connsiteY43662"/>
              </a:cxn>
              <a:cxn ang="0">
                <a:pos x="connsiteX43663" y="connsiteY43663"/>
              </a:cxn>
              <a:cxn ang="0">
                <a:pos x="connsiteX43664" y="connsiteY43664"/>
              </a:cxn>
              <a:cxn ang="0">
                <a:pos x="connsiteX43665" y="connsiteY43665"/>
              </a:cxn>
              <a:cxn ang="0">
                <a:pos x="connsiteX43666" y="connsiteY43666"/>
              </a:cxn>
              <a:cxn ang="0">
                <a:pos x="connsiteX43667" y="connsiteY43667"/>
              </a:cxn>
              <a:cxn ang="0">
                <a:pos x="connsiteX43668" y="connsiteY43668"/>
              </a:cxn>
              <a:cxn ang="0">
                <a:pos x="connsiteX43669" y="connsiteY43669"/>
              </a:cxn>
              <a:cxn ang="0">
                <a:pos x="connsiteX43670" y="connsiteY43670"/>
              </a:cxn>
              <a:cxn ang="0">
                <a:pos x="connsiteX43671" y="connsiteY43671"/>
              </a:cxn>
              <a:cxn ang="0">
                <a:pos x="connsiteX43672" y="connsiteY43672"/>
              </a:cxn>
              <a:cxn ang="0">
                <a:pos x="connsiteX43673" y="connsiteY43673"/>
              </a:cxn>
              <a:cxn ang="0">
                <a:pos x="connsiteX43674" y="connsiteY43674"/>
              </a:cxn>
              <a:cxn ang="0">
                <a:pos x="connsiteX43675" y="connsiteY43675"/>
              </a:cxn>
              <a:cxn ang="0">
                <a:pos x="connsiteX43676" y="connsiteY43676"/>
              </a:cxn>
              <a:cxn ang="0">
                <a:pos x="connsiteX43677" y="connsiteY43677"/>
              </a:cxn>
              <a:cxn ang="0">
                <a:pos x="connsiteX43678" y="connsiteY43678"/>
              </a:cxn>
              <a:cxn ang="0">
                <a:pos x="connsiteX43679" y="connsiteY43679"/>
              </a:cxn>
              <a:cxn ang="0">
                <a:pos x="connsiteX43680" y="connsiteY43680"/>
              </a:cxn>
              <a:cxn ang="0">
                <a:pos x="connsiteX43681" y="connsiteY43681"/>
              </a:cxn>
              <a:cxn ang="0">
                <a:pos x="connsiteX43682" y="connsiteY43682"/>
              </a:cxn>
              <a:cxn ang="0">
                <a:pos x="connsiteX43683" y="connsiteY43683"/>
              </a:cxn>
              <a:cxn ang="0">
                <a:pos x="connsiteX43684" y="connsiteY43684"/>
              </a:cxn>
              <a:cxn ang="0">
                <a:pos x="connsiteX43685" y="connsiteY43685"/>
              </a:cxn>
              <a:cxn ang="0">
                <a:pos x="connsiteX43686" y="connsiteY43686"/>
              </a:cxn>
              <a:cxn ang="0">
                <a:pos x="connsiteX43687" y="connsiteY43687"/>
              </a:cxn>
              <a:cxn ang="0">
                <a:pos x="connsiteX43688" y="connsiteY43688"/>
              </a:cxn>
              <a:cxn ang="0">
                <a:pos x="connsiteX43689" y="connsiteY43689"/>
              </a:cxn>
              <a:cxn ang="0">
                <a:pos x="connsiteX43690" y="connsiteY43690"/>
              </a:cxn>
              <a:cxn ang="0">
                <a:pos x="connsiteX43691" y="connsiteY43691"/>
              </a:cxn>
              <a:cxn ang="0">
                <a:pos x="connsiteX43692" y="connsiteY43692"/>
              </a:cxn>
              <a:cxn ang="0">
                <a:pos x="connsiteX43693" y="connsiteY43693"/>
              </a:cxn>
              <a:cxn ang="0">
                <a:pos x="connsiteX43694" y="connsiteY43694"/>
              </a:cxn>
              <a:cxn ang="0">
                <a:pos x="connsiteX43695" y="connsiteY43695"/>
              </a:cxn>
              <a:cxn ang="0">
                <a:pos x="connsiteX43696" y="connsiteY43696"/>
              </a:cxn>
              <a:cxn ang="0">
                <a:pos x="connsiteX43697" y="connsiteY43697"/>
              </a:cxn>
              <a:cxn ang="0">
                <a:pos x="connsiteX43698" y="connsiteY43698"/>
              </a:cxn>
              <a:cxn ang="0">
                <a:pos x="connsiteX43699" y="connsiteY43699"/>
              </a:cxn>
              <a:cxn ang="0">
                <a:pos x="connsiteX43700" y="connsiteY43700"/>
              </a:cxn>
              <a:cxn ang="0">
                <a:pos x="connsiteX43701" y="connsiteY43701"/>
              </a:cxn>
              <a:cxn ang="0">
                <a:pos x="connsiteX43702" y="connsiteY43702"/>
              </a:cxn>
              <a:cxn ang="0">
                <a:pos x="connsiteX43703" y="connsiteY43703"/>
              </a:cxn>
              <a:cxn ang="0">
                <a:pos x="connsiteX43704" y="connsiteY43704"/>
              </a:cxn>
              <a:cxn ang="0">
                <a:pos x="connsiteX43705" y="connsiteY43705"/>
              </a:cxn>
              <a:cxn ang="0">
                <a:pos x="connsiteX43706" y="connsiteY43706"/>
              </a:cxn>
              <a:cxn ang="0">
                <a:pos x="connsiteX43707" y="connsiteY43707"/>
              </a:cxn>
              <a:cxn ang="0">
                <a:pos x="connsiteX43708" y="connsiteY43708"/>
              </a:cxn>
              <a:cxn ang="0">
                <a:pos x="connsiteX43709" y="connsiteY43709"/>
              </a:cxn>
              <a:cxn ang="0">
                <a:pos x="connsiteX43710" y="connsiteY43710"/>
              </a:cxn>
              <a:cxn ang="0">
                <a:pos x="connsiteX43711" y="connsiteY43711"/>
              </a:cxn>
              <a:cxn ang="0">
                <a:pos x="connsiteX43712" y="connsiteY43712"/>
              </a:cxn>
              <a:cxn ang="0">
                <a:pos x="connsiteX43713" y="connsiteY43713"/>
              </a:cxn>
              <a:cxn ang="0">
                <a:pos x="connsiteX43714" y="connsiteY43714"/>
              </a:cxn>
              <a:cxn ang="0">
                <a:pos x="connsiteX43715" y="connsiteY43715"/>
              </a:cxn>
              <a:cxn ang="0">
                <a:pos x="connsiteX43716" y="connsiteY43716"/>
              </a:cxn>
              <a:cxn ang="0">
                <a:pos x="connsiteX43717" y="connsiteY43717"/>
              </a:cxn>
              <a:cxn ang="0">
                <a:pos x="connsiteX43718" y="connsiteY43718"/>
              </a:cxn>
              <a:cxn ang="0">
                <a:pos x="connsiteX43719" y="connsiteY43719"/>
              </a:cxn>
              <a:cxn ang="0">
                <a:pos x="connsiteX43720" y="connsiteY43720"/>
              </a:cxn>
              <a:cxn ang="0">
                <a:pos x="connsiteX43721" y="connsiteY43721"/>
              </a:cxn>
              <a:cxn ang="0">
                <a:pos x="connsiteX43722" y="connsiteY43722"/>
              </a:cxn>
              <a:cxn ang="0">
                <a:pos x="connsiteX43723" y="connsiteY43723"/>
              </a:cxn>
              <a:cxn ang="0">
                <a:pos x="connsiteX43724" y="connsiteY43724"/>
              </a:cxn>
              <a:cxn ang="0">
                <a:pos x="connsiteX43725" y="connsiteY43725"/>
              </a:cxn>
              <a:cxn ang="0">
                <a:pos x="connsiteX43726" y="connsiteY43726"/>
              </a:cxn>
              <a:cxn ang="0">
                <a:pos x="connsiteX43727" y="connsiteY43727"/>
              </a:cxn>
              <a:cxn ang="0">
                <a:pos x="connsiteX43728" y="connsiteY43728"/>
              </a:cxn>
              <a:cxn ang="0">
                <a:pos x="connsiteX43729" y="connsiteY43729"/>
              </a:cxn>
              <a:cxn ang="0">
                <a:pos x="connsiteX43730" y="connsiteY43730"/>
              </a:cxn>
              <a:cxn ang="0">
                <a:pos x="connsiteX43731" y="connsiteY43731"/>
              </a:cxn>
              <a:cxn ang="0">
                <a:pos x="connsiteX43732" y="connsiteY43732"/>
              </a:cxn>
              <a:cxn ang="0">
                <a:pos x="connsiteX43733" y="connsiteY43733"/>
              </a:cxn>
              <a:cxn ang="0">
                <a:pos x="connsiteX43734" y="connsiteY43734"/>
              </a:cxn>
              <a:cxn ang="0">
                <a:pos x="connsiteX43735" y="connsiteY43735"/>
              </a:cxn>
              <a:cxn ang="0">
                <a:pos x="connsiteX43736" y="connsiteY43736"/>
              </a:cxn>
              <a:cxn ang="0">
                <a:pos x="connsiteX43737" y="connsiteY43737"/>
              </a:cxn>
              <a:cxn ang="0">
                <a:pos x="connsiteX43738" y="connsiteY43738"/>
              </a:cxn>
              <a:cxn ang="0">
                <a:pos x="connsiteX43739" y="connsiteY43739"/>
              </a:cxn>
              <a:cxn ang="0">
                <a:pos x="connsiteX43740" y="connsiteY43740"/>
              </a:cxn>
              <a:cxn ang="0">
                <a:pos x="connsiteX43741" y="connsiteY43741"/>
              </a:cxn>
              <a:cxn ang="0">
                <a:pos x="connsiteX43742" y="connsiteY43742"/>
              </a:cxn>
              <a:cxn ang="0">
                <a:pos x="connsiteX43743" y="connsiteY43743"/>
              </a:cxn>
              <a:cxn ang="0">
                <a:pos x="connsiteX43744" y="connsiteY43744"/>
              </a:cxn>
              <a:cxn ang="0">
                <a:pos x="connsiteX43745" y="connsiteY43745"/>
              </a:cxn>
              <a:cxn ang="0">
                <a:pos x="connsiteX43746" y="connsiteY43746"/>
              </a:cxn>
              <a:cxn ang="0">
                <a:pos x="connsiteX43747" y="connsiteY43747"/>
              </a:cxn>
              <a:cxn ang="0">
                <a:pos x="connsiteX43748" y="connsiteY43748"/>
              </a:cxn>
              <a:cxn ang="0">
                <a:pos x="connsiteX43749" y="connsiteY43749"/>
              </a:cxn>
              <a:cxn ang="0">
                <a:pos x="connsiteX43750" y="connsiteY43750"/>
              </a:cxn>
              <a:cxn ang="0">
                <a:pos x="connsiteX43751" y="connsiteY43751"/>
              </a:cxn>
              <a:cxn ang="0">
                <a:pos x="connsiteX43752" y="connsiteY43752"/>
              </a:cxn>
              <a:cxn ang="0">
                <a:pos x="connsiteX43753" y="connsiteY43753"/>
              </a:cxn>
              <a:cxn ang="0">
                <a:pos x="connsiteX43754" y="connsiteY43754"/>
              </a:cxn>
              <a:cxn ang="0">
                <a:pos x="connsiteX43755" y="connsiteY43755"/>
              </a:cxn>
              <a:cxn ang="0">
                <a:pos x="connsiteX43756" y="connsiteY43756"/>
              </a:cxn>
              <a:cxn ang="0">
                <a:pos x="connsiteX43757" y="connsiteY43757"/>
              </a:cxn>
              <a:cxn ang="0">
                <a:pos x="connsiteX43758" y="connsiteY43758"/>
              </a:cxn>
              <a:cxn ang="0">
                <a:pos x="connsiteX43759" y="connsiteY43759"/>
              </a:cxn>
              <a:cxn ang="0">
                <a:pos x="connsiteX43760" y="connsiteY43760"/>
              </a:cxn>
              <a:cxn ang="0">
                <a:pos x="connsiteX43761" y="connsiteY43761"/>
              </a:cxn>
              <a:cxn ang="0">
                <a:pos x="connsiteX43762" y="connsiteY43762"/>
              </a:cxn>
              <a:cxn ang="0">
                <a:pos x="connsiteX43763" y="connsiteY43763"/>
              </a:cxn>
              <a:cxn ang="0">
                <a:pos x="connsiteX43764" y="connsiteY43764"/>
              </a:cxn>
              <a:cxn ang="0">
                <a:pos x="connsiteX43765" y="connsiteY43765"/>
              </a:cxn>
              <a:cxn ang="0">
                <a:pos x="connsiteX43766" y="connsiteY43766"/>
              </a:cxn>
              <a:cxn ang="0">
                <a:pos x="connsiteX43767" y="connsiteY43767"/>
              </a:cxn>
              <a:cxn ang="0">
                <a:pos x="connsiteX43768" y="connsiteY43768"/>
              </a:cxn>
              <a:cxn ang="0">
                <a:pos x="connsiteX43769" y="connsiteY43769"/>
              </a:cxn>
              <a:cxn ang="0">
                <a:pos x="connsiteX43770" y="connsiteY43770"/>
              </a:cxn>
              <a:cxn ang="0">
                <a:pos x="connsiteX43771" y="connsiteY43771"/>
              </a:cxn>
              <a:cxn ang="0">
                <a:pos x="connsiteX43772" y="connsiteY43772"/>
              </a:cxn>
              <a:cxn ang="0">
                <a:pos x="connsiteX43773" y="connsiteY43773"/>
              </a:cxn>
              <a:cxn ang="0">
                <a:pos x="connsiteX43774" y="connsiteY43774"/>
              </a:cxn>
              <a:cxn ang="0">
                <a:pos x="connsiteX43775" y="connsiteY43775"/>
              </a:cxn>
              <a:cxn ang="0">
                <a:pos x="connsiteX43776" y="connsiteY43776"/>
              </a:cxn>
              <a:cxn ang="0">
                <a:pos x="connsiteX43777" y="connsiteY43777"/>
              </a:cxn>
              <a:cxn ang="0">
                <a:pos x="connsiteX43778" y="connsiteY43778"/>
              </a:cxn>
              <a:cxn ang="0">
                <a:pos x="connsiteX43779" y="connsiteY43779"/>
              </a:cxn>
              <a:cxn ang="0">
                <a:pos x="connsiteX43780" y="connsiteY43780"/>
              </a:cxn>
              <a:cxn ang="0">
                <a:pos x="connsiteX43781" y="connsiteY43781"/>
              </a:cxn>
              <a:cxn ang="0">
                <a:pos x="connsiteX43782" y="connsiteY43782"/>
              </a:cxn>
              <a:cxn ang="0">
                <a:pos x="connsiteX43783" y="connsiteY43783"/>
              </a:cxn>
              <a:cxn ang="0">
                <a:pos x="connsiteX43784" y="connsiteY43784"/>
              </a:cxn>
              <a:cxn ang="0">
                <a:pos x="connsiteX43785" y="connsiteY43785"/>
              </a:cxn>
              <a:cxn ang="0">
                <a:pos x="connsiteX43786" y="connsiteY43786"/>
              </a:cxn>
              <a:cxn ang="0">
                <a:pos x="connsiteX43787" y="connsiteY43787"/>
              </a:cxn>
              <a:cxn ang="0">
                <a:pos x="connsiteX43788" y="connsiteY43788"/>
              </a:cxn>
              <a:cxn ang="0">
                <a:pos x="connsiteX43789" y="connsiteY43789"/>
              </a:cxn>
              <a:cxn ang="0">
                <a:pos x="connsiteX43790" y="connsiteY43790"/>
              </a:cxn>
              <a:cxn ang="0">
                <a:pos x="connsiteX43791" y="connsiteY43791"/>
              </a:cxn>
              <a:cxn ang="0">
                <a:pos x="connsiteX43792" y="connsiteY43792"/>
              </a:cxn>
              <a:cxn ang="0">
                <a:pos x="connsiteX43793" y="connsiteY43793"/>
              </a:cxn>
              <a:cxn ang="0">
                <a:pos x="connsiteX43794" y="connsiteY43794"/>
              </a:cxn>
              <a:cxn ang="0">
                <a:pos x="connsiteX43795" y="connsiteY43795"/>
              </a:cxn>
              <a:cxn ang="0">
                <a:pos x="connsiteX43796" y="connsiteY43796"/>
              </a:cxn>
              <a:cxn ang="0">
                <a:pos x="connsiteX43797" y="connsiteY43797"/>
              </a:cxn>
              <a:cxn ang="0">
                <a:pos x="connsiteX43798" y="connsiteY43798"/>
              </a:cxn>
              <a:cxn ang="0">
                <a:pos x="connsiteX43799" y="connsiteY43799"/>
              </a:cxn>
              <a:cxn ang="0">
                <a:pos x="connsiteX43800" y="connsiteY43800"/>
              </a:cxn>
              <a:cxn ang="0">
                <a:pos x="connsiteX43801" y="connsiteY43801"/>
              </a:cxn>
              <a:cxn ang="0">
                <a:pos x="connsiteX43802" y="connsiteY43802"/>
              </a:cxn>
              <a:cxn ang="0">
                <a:pos x="connsiteX43803" y="connsiteY43803"/>
              </a:cxn>
              <a:cxn ang="0">
                <a:pos x="connsiteX43804" y="connsiteY43804"/>
              </a:cxn>
              <a:cxn ang="0">
                <a:pos x="connsiteX43805" y="connsiteY43805"/>
              </a:cxn>
              <a:cxn ang="0">
                <a:pos x="connsiteX43806" y="connsiteY43806"/>
              </a:cxn>
              <a:cxn ang="0">
                <a:pos x="connsiteX43807" y="connsiteY43807"/>
              </a:cxn>
              <a:cxn ang="0">
                <a:pos x="connsiteX43808" y="connsiteY43808"/>
              </a:cxn>
              <a:cxn ang="0">
                <a:pos x="connsiteX43809" y="connsiteY43809"/>
              </a:cxn>
              <a:cxn ang="0">
                <a:pos x="connsiteX43810" y="connsiteY43810"/>
              </a:cxn>
              <a:cxn ang="0">
                <a:pos x="connsiteX43811" y="connsiteY43811"/>
              </a:cxn>
              <a:cxn ang="0">
                <a:pos x="connsiteX43812" y="connsiteY43812"/>
              </a:cxn>
              <a:cxn ang="0">
                <a:pos x="connsiteX43813" y="connsiteY43813"/>
              </a:cxn>
              <a:cxn ang="0">
                <a:pos x="connsiteX43814" y="connsiteY43814"/>
              </a:cxn>
              <a:cxn ang="0">
                <a:pos x="connsiteX43815" y="connsiteY43815"/>
              </a:cxn>
              <a:cxn ang="0">
                <a:pos x="connsiteX43816" y="connsiteY43816"/>
              </a:cxn>
              <a:cxn ang="0">
                <a:pos x="connsiteX43817" y="connsiteY43817"/>
              </a:cxn>
              <a:cxn ang="0">
                <a:pos x="connsiteX43818" y="connsiteY43818"/>
              </a:cxn>
              <a:cxn ang="0">
                <a:pos x="connsiteX43819" y="connsiteY43819"/>
              </a:cxn>
              <a:cxn ang="0">
                <a:pos x="connsiteX43820" y="connsiteY43820"/>
              </a:cxn>
              <a:cxn ang="0">
                <a:pos x="connsiteX43821" y="connsiteY43821"/>
              </a:cxn>
              <a:cxn ang="0">
                <a:pos x="connsiteX43822" y="connsiteY43822"/>
              </a:cxn>
              <a:cxn ang="0">
                <a:pos x="connsiteX43823" y="connsiteY43823"/>
              </a:cxn>
              <a:cxn ang="0">
                <a:pos x="connsiteX43824" y="connsiteY43824"/>
              </a:cxn>
              <a:cxn ang="0">
                <a:pos x="connsiteX43825" y="connsiteY43825"/>
              </a:cxn>
              <a:cxn ang="0">
                <a:pos x="connsiteX43826" y="connsiteY43826"/>
              </a:cxn>
              <a:cxn ang="0">
                <a:pos x="connsiteX43827" y="connsiteY43827"/>
              </a:cxn>
              <a:cxn ang="0">
                <a:pos x="connsiteX43828" y="connsiteY43828"/>
              </a:cxn>
              <a:cxn ang="0">
                <a:pos x="connsiteX43829" y="connsiteY43829"/>
              </a:cxn>
              <a:cxn ang="0">
                <a:pos x="connsiteX43830" y="connsiteY43830"/>
              </a:cxn>
              <a:cxn ang="0">
                <a:pos x="connsiteX43831" y="connsiteY43831"/>
              </a:cxn>
              <a:cxn ang="0">
                <a:pos x="connsiteX43832" y="connsiteY43832"/>
              </a:cxn>
              <a:cxn ang="0">
                <a:pos x="connsiteX43833" y="connsiteY43833"/>
              </a:cxn>
              <a:cxn ang="0">
                <a:pos x="connsiteX43834" y="connsiteY43834"/>
              </a:cxn>
              <a:cxn ang="0">
                <a:pos x="connsiteX43835" y="connsiteY43835"/>
              </a:cxn>
              <a:cxn ang="0">
                <a:pos x="connsiteX43836" y="connsiteY43836"/>
              </a:cxn>
              <a:cxn ang="0">
                <a:pos x="connsiteX43837" y="connsiteY43837"/>
              </a:cxn>
              <a:cxn ang="0">
                <a:pos x="connsiteX43838" y="connsiteY43838"/>
              </a:cxn>
              <a:cxn ang="0">
                <a:pos x="connsiteX43839" y="connsiteY43839"/>
              </a:cxn>
              <a:cxn ang="0">
                <a:pos x="connsiteX43840" y="connsiteY43840"/>
              </a:cxn>
              <a:cxn ang="0">
                <a:pos x="connsiteX43841" y="connsiteY43841"/>
              </a:cxn>
              <a:cxn ang="0">
                <a:pos x="connsiteX43842" y="connsiteY43842"/>
              </a:cxn>
              <a:cxn ang="0">
                <a:pos x="connsiteX43843" y="connsiteY43843"/>
              </a:cxn>
              <a:cxn ang="0">
                <a:pos x="connsiteX43844" y="connsiteY43844"/>
              </a:cxn>
              <a:cxn ang="0">
                <a:pos x="connsiteX43845" y="connsiteY43845"/>
              </a:cxn>
              <a:cxn ang="0">
                <a:pos x="connsiteX43846" y="connsiteY43846"/>
              </a:cxn>
              <a:cxn ang="0">
                <a:pos x="connsiteX43847" y="connsiteY43847"/>
              </a:cxn>
              <a:cxn ang="0">
                <a:pos x="connsiteX43848" y="connsiteY43848"/>
              </a:cxn>
              <a:cxn ang="0">
                <a:pos x="connsiteX43849" y="connsiteY43849"/>
              </a:cxn>
              <a:cxn ang="0">
                <a:pos x="connsiteX43850" y="connsiteY43850"/>
              </a:cxn>
              <a:cxn ang="0">
                <a:pos x="connsiteX43851" y="connsiteY43851"/>
              </a:cxn>
              <a:cxn ang="0">
                <a:pos x="connsiteX43852" y="connsiteY43852"/>
              </a:cxn>
              <a:cxn ang="0">
                <a:pos x="connsiteX43853" y="connsiteY43853"/>
              </a:cxn>
              <a:cxn ang="0">
                <a:pos x="connsiteX43854" y="connsiteY43854"/>
              </a:cxn>
              <a:cxn ang="0">
                <a:pos x="connsiteX43855" y="connsiteY43855"/>
              </a:cxn>
              <a:cxn ang="0">
                <a:pos x="connsiteX43856" y="connsiteY43856"/>
              </a:cxn>
              <a:cxn ang="0">
                <a:pos x="connsiteX43857" y="connsiteY43857"/>
              </a:cxn>
              <a:cxn ang="0">
                <a:pos x="connsiteX43858" y="connsiteY43858"/>
              </a:cxn>
              <a:cxn ang="0">
                <a:pos x="connsiteX43859" y="connsiteY43859"/>
              </a:cxn>
              <a:cxn ang="0">
                <a:pos x="connsiteX43860" y="connsiteY43860"/>
              </a:cxn>
              <a:cxn ang="0">
                <a:pos x="connsiteX43861" y="connsiteY43861"/>
              </a:cxn>
              <a:cxn ang="0">
                <a:pos x="connsiteX43862" y="connsiteY43862"/>
              </a:cxn>
              <a:cxn ang="0">
                <a:pos x="connsiteX43863" y="connsiteY43863"/>
              </a:cxn>
              <a:cxn ang="0">
                <a:pos x="connsiteX43864" y="connsiteY43864"/>
              </a:cxn>
              <a:cxn ang="0">
                <a:pos x="connsiteX43865" y="connsiteY43865"/>
              </a:cxn>
              <a:cxn ang="0">
                <a:pos x="connsiteX43866" y="connsiteY43866"/>
              </a:cxn>
              <a:cxn ang="0">
                <a:pos x="connsiteX43867" y="connsiteY43867"/>
              </a:cxn>
              <a:cxn ang="0">
                <a:pos x="connsiteX43868" y="connsiteY43868"/>
              </a:cxn>
              <a:cxn ang="0">
                <a:pos x="connsiteX43869" y="connsiteY43869"/>
              </a:cxn>
              <a:cxn ang="0">
                <a:pos x="connsiteX43870" y="connsiteY43870"/>
              </a:cxn>
              <a:cxn ang="0">
                <a:pos x="connsiteX43871" y="connsiteY43871"/>
              </a:cxn>
              <a:cxn ang="0">
                <a:pos x="connsiteX43872" y="connsiteY43872"/>
              </a:cxn>
              <a:cxn ang="0">
                <a:pos x="connsiteX43873" y="connsiteY43873"/>
              </a:cxn>
              <a:cxn ang="0">
                <a:pos x="connsiteX43874" y="connsiteY43874"/>
              </a:cxn>
              <a:cxn ang="0">
                <a:pos x="connsiteX43875" y="connsiteY43875"/>
              </a:cxn>
              <a:cxn ang="0">
                <a:pos x="connsiteX43876" y="connsiteY43876"/>
              </a:cxn>
              <a:cxn ang="0">
                <a:pos x="connsiteX43877" y="connsiteY43877"/>
              </a:cxn>
              <a:cxn ang="0">
                <a:pos x="connsiteX43878" y="connsiteY43878"/>
              </a:cxn>
              <a:cxn ang="0">
                <a:pos x="connsiteX43879" y="connsiteY43879"/>
              </a:cxn>
              <a:cxn ang="0">
                <a:pos x="connsiteX43880" y="connsiteY43880"/>
              </a:cxn>
              <a:cxn ang="0">
                <a:pos x="connsiteX43881" y="connsiteY43881"/>
              </a:cxn>
              <a:cxn ang="0">
                <a:pos x="connsiteX43882" y="connsiteY43882"/>
              </a:cxn>
              <a:cxn ang="0">
                <a:pos x="connsiteX43883" y="connsiteY43883"/>
              </a:cxn>
              <a:cxn ang="0">
                <a:pos x="connsiteX43884" y="connsiteY43884"/>
              </a:cxn>
              <a:cxn ang="0">
                <a:pos x="connsiteX43885" y="connsiteY43885"/>
              </a:cxn>
              <a:cxn ang="0">
                <a:pos x="connsiteX43886" y="connsiteY43886"/>
              </a:cxn>
              <a:cxn ang="0">
                <a:pos x="connsiteX43887" y="connsiteY43887"/>
              </a:cxn>
              <a:cxn ang="0">
                <a:pos x="connsiteX43888" y="connsiteY43888"/>
              </a:cxn>
              <a:cxn ang="0">
                <a:pos x="connsiteX43889" y="connsiteY43889"/>
              </a:cxn>
              <a:cxn ang="0">
                <a:pos x="connsiteX43890" y="connsiteY43890"/>
              </a:cxn>
              <a:cxn ang="0">
                <a:pos x="connsiteX43891" y="connsiteY43891"/>
              </a:cxn>
              <a:cxn ang="0">
                <a:pos x="connsiteX43892" y="connsiteY43892"/>
              </a:cxn>
              <a:cxn ang="0">
                <a:pos x="connsiteX43893" y="connsiteY43893"/>
              </a:cxn>
              <a:cxn ang="0">
                <a:pos x="connsiteX43894" y="connsiteY43894"/>
              </a:cxn>
              <a:cxn ang="0">
                <a:pos x="connsiteX43895" y="connsiteY43895"/>
              </a:cxn>
              <a:cxn ang="0">
                <a:pos x="connsiteX43896" y="connsiteY43896"/>
              </a:cxn>
              <a:cxn ang="0">
                <a:pos x="connsiteX43897" y="connsiteY43897"/>
              </a:cxn>
              <a:cxn ang="0">
                <a:pos x="connsiteX43898" y="connsiteY43898"/>
              </a:cxn>
              <a:cxn ang="0">
                <a:pos x="connsiteX43899" y="connsiteY43899"/>
              </a:cxn>
              <a:cxn ang="0">
                <a:pos x="connsiteX43900" y="connsiteY43900"/>
              </a:cxn>
              <a:cxn ang="0">
                <a:pos x="connsiteX43901" y="connsiteY43901"/>
              </a:cxn>
              <a:cxn ang="0">
                <a:pos x="connsiteX43902" y="connsiteY43902"/>
              </a:cxn>
              <a:cxn ang="0">
                <a:pos x="connsiteX43903" y="connsiteY43903"/>
              </a:cxn>
              <a:cxn ang="0">
                <a:pos x="connsiteX43904" y="connsiteY43904"/>
              </a:cxn>
              <a:cxn ang="0">
                <a:pos x="connsiteX43905" y="connsiteY43905"/>
              </a:cxn>
              <a:cxn ang="0">
                <a:pos x="connsiteX43906" y="connsiteY43906"/>
              </a:cxn>
              <a:cxn ang="0">
                <a:pos x="connsiteX43907" y="connsiteY43907"/>
              </a:cxn>
              <a:cxn ang="0">
                <a:pos x="connsiteX43908" y="connsiteY43908"/>
              </a:cxn>
              <a:cxn ang="0">
                <a:pos x="connsiteX43909" y="connsiteY43909"/>
              </a:cxn>
              <a:cxn ang="0">
                <a:pos x="connsiteX43910" y="connsiteY43910"/>
              </a:cxn>
              <a:cxn ang="0">
                <a:pos x="connsiteX43911" y="connsiteY43911"/>
              </a:cxn>
              <a:cxn ang="0">
                <a:pos x="connsiteX43912" y="connsiteY43912"/>
              </a:cxn>
              <a:cxn ang="0">
                <a:pos x="connsiteX43913" y="connsiteY43913"/>
              </a:cxn>
              <a:cxn ang="0">
                <a:pos x="connsiteX43914" y="connsiteY43914"/>
              </a:cxn>
              <a:cxn ang="0">
                <a:pos x="connsiteX43915" y="connsiteY43915"/>
              </a:cxn>
              <a:cxn ang="0">
                <a:pos x="connsiteX43916" y="connsiteY43916"/>
              </a:cxn>
              <a:cxn ang="0">
                <a:pos x="connsiteX43917" y="connsiteY43917"/>
              </a:cxn>
              <a:cxn ang="0">
                <a:pos x="connsiteX43918" y="connsiteY43918"/>
              </a:cxn>
              <a:cxn ang="0">
                <a:pos x="connsiteX43919" y="connsiteY43919"/>
              </a:cxn>
              <a:cxn ang="0">
                <a:pos x="connsiteX43920" y="connsiteY43920"/>
              </a:cxn>
              <a:cxn ang="0">
                <a:pos x="connsiteX43921" y="connsiteY43921"/>
              </a:cxn>
              <a:cxn ang="0">
                <a:pos x="connsiteX43922" y="connsiteY43922"/>
              </a:cxn>
              <a:cxn ang="0">
                <a:pos x="connsiteX43923" y="connsiteY43923"/>
              </a:cxn>
              <a:cxn ang="0">
                <a:pos x="connsiteX43924" y="connsiteY43924"/>
              </a:cxn>
              <a:cxn ang="0">
                <a:pos x="connsiteX43925" y="connsiteY43925"/>
              </a:cxn>
              <a:cxn ang="0">
                <a:pos x="connsiteX43926" y="connsiteY43926"/>
              </a:cxn>
              <a:cxn ang="0">
                <a:pos x="connsiteX43927" y="connsiteY43927"/>
              </a:cxn>
              <a:cxn ang="0">
                <a:pos x="connsiteX43928" y="connsiteY43928"/>
              </a:cxn>
              <a:cxn ang="0">
                <a:pos x="connsiteX43929" y="connsiteY43929"/>
              </a:cxn>
              <a:cxn ang="0">
                <a:pos x="connsiteX43930" y="connsiteY43930"/>
              </a:cxn>
              <a:cxn ang="0">
                <a:pos x="connsiteX43931" y="connsiteY43931"/>
              </a:cxn>
              <a:cxn ang="0">
                <a:pos x="connsiteX43932" y="connsiteY43932"/>
              </a:cxn>
              <a:cxn ang="0">
                <a:pos x="connsiteX43933" y="connsiteY43933"/>
              </a:cxn>
              <a:cxn ang="0">
                <a:pos x="connsiteX43934" y="connsiteY43934"/>
              </a:cxn>
              <a:cxn ang="0">
                <a:pos x="connsiteX43935" y="connsiteY43935"/>
              </a:cxn>
              <a:cxn ang="0">
                <a:pos x="connsiteX43936" y="connsiteY43936"/>
              </a:cxn>
              <a:cxn ang="0">
                <a:pos x="connsiteX43937" y="connsiteY43937"/>
              </a:cxn>
              <a:cxn ang="0">
                <a:pos x="connsiteX43938" y="connsiteY43938"/>
              </a:cxn>
              <a:cxn ang="0">
                <a:pos x="connsiteX43939" y="connsiteY43939"/>
              </a:cxn>
              <a:cxn ang="0">
                <a:pos x="connsiteX43940" y="connsiteY43940"/>
              </a:cxn>
              <a:cxn ang="0">
                <a:pos x="connsiteX43941" y="connsiteY43941"/>
              </a:cxn>
              <a:cxn ang="0">
                <a:pos x="connsiteX43942" y="connsiteY43942"/>
              </a:cxn>
              <a:cxn ang="0">
                <a:pos x="connsiteX43943" y="connsiteY43943"/>
              </a:cxn>
              <a:cxn ang="0">
                <a:pos x="connsiteX43944" y="connsiteY43944"/>
              </a:cxn>
              <a:cxn ang="0">
                <a:pos x="connsiteX43945" y="connsiteY43945"/>
              </a:cxn>
              <a:cxn ang="0">
                <a:pos x="connsiteX43946" y="connsiteY43946"/>
              </a:cxn>
              <a:cxn ang="0">
                <a:pos x="connsiteX43947" y="connsiteY43947"/>
              </a:cxn>
              <a:cxn ang="0">
                <a:pos x="connsiteX43948" y="connsiteY43948"/>
              </a:cxn>
              <a:cxn ang="0">
                <a:pos x="connsiteX43949" y="connsiteY43949"/>
              </a:cxn>
              <a:cxn ang="0">
                <a:pos x="connsiteX43950" y="connsiteY43950"/>
              </a:cxn>
              <a:cxn ang="0">
                <a:pos x="connsiteX43951" y="connsiteY43951"/>
              </a:cxn>
              <a:cxn ang="0">
                <a:pos x="connsiteX43952" y="connsiteY43952"/>
              </a:cxn>
              <a:cxn ang="0">
                <a:pos x="connsiteX43953" y="connsiteY43953"/>
              </a:cxn>
              <a:cxn ang="0">
                <a:pos x="connsiteX43954" y="connsiteY43954"/>
              </a:cxn>
              <a:cxn ang="0">
                <a:pos x="connsiteX43955" y="connsiteY43955"/>
              </a:cxn>
              <a:cxn ang="0">
                <a:pos x="connsiteX43956" y="connsiteY43956"/>
              </a:cxn>
              <a:cxn ang="0">
                <a:pos x="connsiteX43957" y="connsiteY43957"/>
              </a:cxn>
              <a:cxn ang="0">
                <a:pos x="connsiteX43958" y="connsiteY43958"/>
              </a:cxn>
              <a:cxn ang="0">
                <a:pos x="connsiteX43959" y="connsiteY43959"/>
              </a:cxn>
              <a:cxn ang="0">
                <a:pos x="connsiteX43960" y="connsiteY43960"/>
              </a:cxn>
              <a:cxn ang="0">
                <a:pos x="connsiteX43961" y="connsiteY43961"/>
              </a:cxn>
              <a:cxn ang="0">
                <a:pos x="connsiteX43962" y="connsiteY43962"/>
              </a:cxn>
              <a:cxn ang="0">
                <a:pos x="connsiteX43963" y="connsiteY43963"/>
              </a:cxn>
              <a:cxn ang="0">
                <a:pos x="connsiteX43964" y="connsiteY43964"/>
              </a:cxn>
              <a:cxn ang="0">
                <a:pos x="connsiteX43965" y="connsiteY43965"/>
              </a:cxn>
              <a:cxn ang="0">
                <a:pos x="connsiteX43966" y="connsiteY43966"/>
              </a:cxn>
              <a:cxn ang="0">
                <a:pos x="connsiteX43967" y="connsiteY43967"/>
              </a:cxn>
              <a:cxn ang="0">
                <a:pos x="connsiteX43968" y="connsiteY43968"/>
              </a:cxn>
              <a:cxn ang="0">
                <a:pos x="connsiteX43969" y="connsiteY43969"/>
              </a:cxn>
              <a:cxn ang="0">
                <a:pos x="connsiteX43970" y="connsiteY43970"/>
              </a:cxn>
              <a:cxn ang="0">
                <a:pos x="connsiteX43971" y="connsiteY43971"/>
              </a:cxn>
              <a:cxn ang="0">
                <a:pos x="connsiteX43972" y="connsiteY43972"/>
              </a:cxn>
              <a:cxn ang="0">
                <a:pos x="connsiteX43973" y="connsiteY43973"/>
              </a:cxn>
              <a:cxn ang="0">
                <a:pos x="connsiteX43974" y="connsiteY43974"/>
              </a:cxn>
              <a:cxn ang="0">
                <a:pos x="connsiteX43975" y="connsiteY43975"/>
              </a:cxn>
              <a:cxn ang="0">
                <a:pos x="connsiteX43976" y="connsiteY43976"/>
              </a:cxn>
              <a:cxn ang="0">
                <a:pos x="connsiteX43977" y="connsiteY43977"/>
              </a:cxn>
              <a:cxn ang="0">
                <a:pos x="connsiteX43978" y="connsiteY43978"/>
              </a:cxn>
              <a:cxn ang="0">
                <a:pos x="connsiteX43979" y="connsiteY43979"/>
              </a:cxn>
              <a:cxn ang="0">
                <a:pos x="connsiteX43980" y="connsiteY43980"/>
              </a:cxn>
              <a:cxn ang="0">
                <a:pos x="connsiteX43981" y="connsiteY43981"/>
              </a:cxn>
              <a:cxn ang="0">
                <a:pos x="connsiteX43982" y="connsiteY43982"/>
              </a:cxn>
              <a:cxn ang="0">
                <a:pos x="connsiteX43983" y="connsiteY43983"/>
              </a:cxn>
              <a:cxn ang="0">
                <a:pos x="connsiteX43984" y="connsiteY43984"/>
              </a:cxn>
              <a:cxn ang="0">
                <a:pos x="connsiteX43985" y="connsiteY43985"/>
              </a:cxn>
              <a:cxn ang="0">
                <a:pos x="connsiteX43986" y="connsiteY43986"/>
              </a:cxn>
              <a:cxn ang="0">
                <a:pos x="connsiteX43987" y="connsiteY43987"/>
              </a:cxn>
              <a:cxn ang="0">
                <a:pos x="connsiteX43988" y="connsiteY43988"/>
              </a:cxn>
              <a:cxn ang="0">
                <a:pos x="connsiteX43989" y="connsiteY43989"/>
              </a:cxn>
              <a:cxn ang="0">
                <a:pos x="connsiteX43990" y="connsiteY43990"/>
              </a:cxn>
              <a:cxn ang="0">
                <a:pos x="connsiteX43991" y="connsiteY43991"/>
              </a:cxn>
              <a:cxn ang="0">
                <a:pos x="connsiteX43992" y="connsiteY43992"/>
              </a:cxn>
              <a:cxn ang="0">
                <a:pos x="connsiteX43993" y="connsiteY43993"/>
              </a:cxn>
              <a:cxn ang="0">
                <a:pos x="connsiteX43994" y="connsiteY43994"/>
              </a:cxn>
              <a:cxn ang="0">
                <a:pos x="connsiteX43995" y="connsiteY43995"/>
              </a:cxn>
              <a:cxn ang="0">
                <a:pos x="connsiteX43996" y="connsiteY43996"/>
              </a:cxn>
              <a:cxn ang="0">
                <a:pos x="connsiteX43997" y="connsiteY43997"/>
              </a:cxn>
              <a:cxn ang="0">
                <a:pos x="connsiteX43998" y="connsiteY43998"/>
              </a:cxn>
              <a:cxn ang="0">
                <a:pos x="connsiteX43999" y="connsiteY43999"/>
              </a:cxn>
              <a:cxn ang="0">
                <a:pos x="connsiteX44000" y="connsiteY44000"/>
              </a:cxn>
              <a:cxn ang="0">
                <a:pos x="connsiteX44001" y="connsiteY44001"/>
              </a:cxn>
              <a:cxn ang="0">
                <a:pos x="connsiteX44002" y="connsiteY44002"/>
              </a:cxn>
              <a:cxn ang="0">
                <a:pos x="connsiteX44003" y="connsiteY44003"/>
              </a:cxn>
              <a:cxn ang="0">
                <a:pos x="connsiteX44004" y="connsiteY44004"/>
              </a:cxn>
              <a:cxn ang="0">
                <a:pos x="connsiteX44005" y="connsiteY44005"/>
              </a:cxn>
              <a:cxn ang="0">
                <a:pos x="connsiteX44006" y="connsiteY44006"/>
              </a:cxn>
              <a:cxn ang="0">
                <a:pos x="connsiteX44007" y="connsiteY44007"/>
              </a:cxn>
              <a:cxn ang="0">
                <a:pos x="connsiteX44008" y="connsiteY44008"/>
              </a:cxn>
              <a:cxn ang="0">
                <a:pos x="connsiteX44009" y="connsiteY44009"/>
              </a:cxn>
              <a:cxn ang="0">
                <a:pos x="connsiteX44010" y="connsiteY44010"/>
              </a:cxn>
              <a:cxn ang="0">
                <a:pos x="connsiteX44011" y="connsiteY44011"/>
              </a:cxn>
              <a:cxn ang="0">
                <a:pos x="connsiteX44012" y="connsiteY44012"/>
              </a:cxn>
              <a:cxn ang="0">
                <a:pos x="connsiteX44013" y="connsiteY44013"/>
              </a:cxn>
              <a:cxn ang="0">
                <a:pos x="connsiteX44014" y="connsiteY44014"/>
              </a:cxn>
              <a:cxn ang="0">
                <a:pos x="connsiteX44015" y="connsiteY44015"/>
              </a:cxn>
              <a:cxn ang="0">
                <a:pos x="connsiteX44016" y="connsiteY44016"/>
              </a:cxn>
              <a:cxn ang="0">
                <a:pos x="connsiteX44017" y="connsiteY44017"/>
              </a:cxn>
              <a:cxn ang="0">
                <a:pos x="connsiteX44018" y="connsiteY44018"/>
              </a:cxn>
              <a:cxn ang="0">
                <a:pos x="connsiteX44019" y="connsiteY44019"/>
              </a:cxn>
              <a:cxn ang="0">
                <a:pos x="connsiteX44020" y="connsiteY44020"/>
              </a:cxn>
              <a:cxn ang="0">
                <a:pos x="connsiteX44021" y="connsiteY44021"/>
              </a:cxn>
              <a:cxn ang="0">
                <a:pos x="connsiteX44022" y="connsiteY44022"/>
              </a:cxn>
              <a:cxn ang="0">
                <a:pos x="connsiteX44023" y="connsiteY44023"/>
              </a:cxn>
              <a:cxn ang="0">
                <a:pos x="connsiteX44024" y="connsiteY44024"/>
              </a:cxn>
              <a:cxn ang="0">
                <a:pos x="connsiteX44025" y="connsiteY44025"/>
              </a:cxn>
              <a:cxn ang="0">
                <a:pos x="connsiteX44026" y="connsiteY44026"/>
              </a:cxn>
              <a:cxn ang="0">
                <a:pos x="connsiteX44027" y="connsiteY44027"/>
              </a:cxn>
              <a:cxn ang="0">
                <a:pos x="connsiteX44028" y="connsiteY44028"/>
              </a:cxn>
              <a:cxn ang="0">
                <a:pos x="connsiteX44029" y="connsiteY44029"/>
              </a:cxn>
              <a:cxn ang="0">
                <a:pos x="connsiteX44030" y="connsiteY44030"/>
              </a:cxn>
              <a:cxn ang="0">
                <a:pos x="connsiteX44031" y="connsiteY44031"/>
              </a:cxn>
              <a:cxn ang="0">
                <a:pos x="connsiteX44032" y="connsiteY44032"/>
              </a:cxn>
              <a:cxn ang="0">
                <a:pos x="connsiteX44033" y="connsiteY44033"/>
              </a:cxn>
              <a:cxn ang="0">
                <a:pos x="connsiteX44034" y="connsiteY44034"/>
              </a:cxn>
              <a:cxn ang="0">
                <a:pos x="connsiteX44035" y="connsiteY44035"/>
              </a:cxn>
              <a:cxn ang="0">
                <a:pos x="connsiteX44036" y="connsiteY44036"/>
              </a:cxn>
              <a:cxn ang="0">
                <a:pos x="connsiteX44037" y="connsiteY44037"/>
              </a:cxn>
              <a:cxn ang="0">
                <a:pos x="connsiteX44038" y="connsiteY44038"/>
              </a:cxn>
              <a:cxn ang="0">
                <a:pos x="connsiteX44039" y="connsiteY44039"/>
              </a:cxn>
              <a:cxn ang="0">
                <a:pos x="connsiteX44040" y="connsiteY44040"/>
              </a:cxn>
              <a:cxn ang="0">
                <a:pos x="connsiteX44041" y="connsiteY44041"/>
              </a:cxn>
              <a:cxn ang="0">
                <a:pos x="connsiteX44042" y="connsiteY44042"/>
              </a:cxn>
              <a:cxn ang="0">
                <a:pos x="connsiteX44043" y="connsiteY44043"/>
              </a:cxn>
              <a:cxn ang="0">
                <a:pos x="connsiteX44044" y="connsiteY44044"/>
              </a:cxn>
              <a:cxn ang="0">
                <a:pos x="connsiteX44045" y="connsiteY44045"/>
              </a:cxn>
              <a:cxn ang="0">
                <a:pos x="connsiteX44046" y="connsiteY44046"/>
              </a:cxn>
              <a:cxn ang="0">
                <a:pos x="connsiteX44047" y="connsiteY44047"/>
              </a:cxn>
              <a:cxn ang="0">
                <a:pos x="connsiteX44048" y="connsiteY44048"/>
              </a:cxn>
              <a:cxn ang="0">
                <a:pos x="connsiteX44049" y="connsiteY44049"/>
              </a:cxn>
              <a:cxn ang="0">
                <a:pos x="connsiteX44050" y="connsiteY44050"/>
              </a:cxn>
              <a:cxn ang="0">
                <a:pos x="connsiteX44051" y="connsiteY44051"/>
              </a:cxn>
              <a:cxn ang="0">
                <a:pos x="connsiteX44052" y="connsiteY44052"/>
              </a:cxn>
              <a:cxn ang="0">
                <a:pos x="connsiteX44053" y="connsiteY44053"/>
              </a:cxn>
              <a:cxn ang="0">
                <a:pos x="connsiteX44054" y="connsiteY44054"/>
              </a:cxn>
              <a:cxn ang="0">
                <a:pos x="connsiteX44055" y="connsiteY44055"/>
              </a:cxn>
              <a:cxn ang="0">
                <a:pos x="connsiteX44056" y="connsiteY44056"/>
              </a:cxn>
              <a:cxn ang="0">
                <a:pos x="connsiteX44057" y="connsiteY44057"/>
              </a:cxn>
              <a:cxn ang="0">
                <a:pos x="connsiteX44058" y="connsiteY44058"/>
              </a:cxn>
              <a:cxn ang="0">
                <a:pos x="connsiteX44059" y="connsiteY44059"/>
              </a:cxn>
              <a:cxn ang="0">
                <a:pos x="connsiteX44060" y="connsiteY44060"/>
              </a:cxn>
              <a:cxn ang="0">
                <a:pos x="connsiteX44061" y="connsiteY44061"/>
              </a:cxn>
              <a:cxn ang="0">
                <a:pos x="connsiteX44062" y="connsiteY44062"/>
              </a:cxn>
              <a:cxn ang="0">
                <a:pos x="connsiteX44063" y="connsiteY44063"/>
              </a:cxn>
              <a:cxn ang="0">
                <a:pos x="connsiteX44064" y="connsiteY44064"/>
              </a:cxn>
              <a:cxn ang="0">
                <a:pos x="connsiteX44065" y="connsiteY44065"/>
              </a:cxn>
              <a:cxn ang="0">
                <a:pos x="connsiteX44066" y="connsiteY44066"/>
              </a:cxn>
              <a:cxn ang="0">
                <a:pos x="connsiteX44067" y="connsiteY44067"/>
              </a:cxn>
              <a:cxn ang="0">
                <a:pos x="connsiteX44068" y="connsiteY44068"/>
              </a:cxn>
              <a:cxn ang="0">
                <a:pos x="connsiteX44069" y="connsiteY44069"/>
              </a:cxn>
              <a:cxn ang="0">
                <a:pos x="connsiteX44070" y="connsiteY44070"/>
              </a:cxn>
              <a:cxn ang="0">
                <a:pos x="connsiteX44071" y="connsiteY44071"/>
              </a:cxn>
              <a:cxn ang="0">
                <a:pos x="connsiteX44072" y="connsiteY44072"/>
              </a:cxn>
              <a:cxn ang="0">
                <a:pos x="connsiteX44073" y="connsiteY44073"/>
              </a:cxn>
              <a:cxn ang="0">
                <a:pos x="connsiteX44074" y="connsiteY44074"/>
              </a:cxn>
              <a:cxn ang="0">
                <a:pos x="connsiteX44075" y="connsiteY44075"/>
              </a:cxn>
              <a:cxn ang="0">
                <a:pos x="connsiteX44076" y="connsiteY44076"/>
              </a:cxn>
              <a:cxn ang="0">
                <a:pos x="connsiteX44077" y="connsiteY44077"/>
              </a:cxn>
              <a:cxn ang="0">
                <a:pos x="connsiteX44078" y="connsiteY44078"/>
              </a:cxn>
              <a:cxn ang="0">
                <a:pos x="connsiteX44079" y="connsiteY44079"/>
              </a:cxn>
              <a:cxn ang="0">
                <a:pos x="connsiteX44080" y="connsiteY44080"/>
              </a:cxn>
              <a:cxn ang="0">
                <a:pos x="connsiteX44081" y="connsiteY44081"/>
              </a:cxn>
              <a:cxn ang="0">
                <a:pos x="connsiteX44082" y="connsiteY44082"/>
              </a:cxn>
              <a:cxn ang="0">
                <a:pos x="connsiteX44083" y="connsiteY44083"/>
              </a:cxn>
              <a:cxn ang="0">
                <a:pos x="connsiteX44084" y="connsiteY44084"/>
              </a:cxn>
              <a:cxn ang="0">
                <a:pos x="connsiteX44085" y="connsiteY44085"/>
              </a:cxn>
              <a:cxn ang="0">
                <a:pos x="connsiteX44086" y="connsiteY44086"/>
              </a:cxn>
              <a:cxn ang="0">
                <a:pos x="connsiteX44087" y="connsiteY44087"/>
              </a:cxn>
              <a:cxn ang="0">
                <a:pos x="connsiteX44088" y="connsiteY44088"/>
              </a:cxn>
              <a:cxn ang="0">
                <a:pos x="connsiteX44089" y="connsiteY44089"/>
              </a:cxn>
              <a:cxn ang="0">
                <a:pos x="connsiteX44090" y="connsiteY44090"/>
              </a:cxn>
              <a:cxn ang="0">
                <a:pos x="connsiteX44091" y="connsiteY44091"/>
              </a:cxn>
              <a:cxn ang="0">
                <a:pos x="connsiteX44092" y="connsiteY44092"/>
              </a:cxn>
              <a:cxn ang="0">
                <a:pos x="connsiteX44093" y="connsiteY44093"/>
              </a:cxn>
              <a:cxn ang="0">
                <a:pos x="connsiteX44094" y="connsiteY44094"/>
              </a:cxn>
              <a:cxn ang="0">
                <a:pos x="connsiteX44095" y="connsiteY44095"/>
              </a:cxn>
              <a:cxn ang="0">
                <a:pos x="connsiteX44096" y="connsiteY44096"/>
              </a:cxn>
              <a:cxn ang="0">
                <a:pos x="connsiteX44097" y="connsiteY44097"/>
              </a:cxn>
              <a:cxn ang="0">
                <a:pos x="connsiteX44098" y="connsiteY44098"/>
              </a:cxn>
              <a:cxn ang="0">
                <a:pos x="connsiteX44099" y="connsiteY44099"/>
              </a:cxn>
              <a:cxn ang="0">
                <a:pos x="connsiteX44100" y="connsiteY44100"/>
              </a:cxn>
              <a:cxn ang="0">
                <a:pos x="connsiteX44101" y="connsiteY44101"/>
              </a:cxn>
              <a:cxn ang="0">
                <a:pos x="connsiteX44102" y="connsiteY44102"/>
              </a:cxn>
              <a:cxn ang="0">
                <a:pos x="connsiteX44103" y="connsiteY44103"/>
              </a:cxn>
              <a:cxn ang="0">
                <a:pos x="connsiteX44104" y="connsiteY44104"/>
              </a:cxn>
              <a:cxn ang="0">
                <a:pos x="connsiteX44105" y="connsiteY44105"/>
              </a:cxn>
              <a:cxn ang="0">
                <a:pos x="connsiteX44106" y="connsiteY44106"/>
              </a:cxn>
              <a:cxn ang="0">
                <a:pos x="connsiteX44107" y="connsiteY44107"/>
              </a:cxn>
              <a:cxn ang="0">
                <a:pos x="connsiteX44108" y="connsiteY44108"/>
              </a:cxn>
              <a:cxn ang="0">
                <a:pos x="connsiteX44109" y="connsiteY44109"/>
              </a:cxn>
              <a:cxn ang="0">
                <a:pos x="connsiteX44110" y="connsiteY44110"/>
              </a:cxn>
              <a:cxn ang="0">
                <a:pos x="connsiteX44111" y="connsiteY44111"/>
              </a:cxn>
              <a:cxn ang="0">
                <a:pos x="connsiteX44112" y="connsiteY44112"/>
              </a:cxn>
              <a:cxn ang="0">
                <a:pos x="connsiteX44113" y="connsiteY44113"/>
              </a:cxn>
              <a:cxn ang="0">
                <a:pos x="connsiteX44114" y="connsiteY44114"/>
              </a:cxn>
              <a:cxn ang="0">
                <a:pos x="connsiteX44115" y="connsiteY44115"/>
              </a:cxn>
              <a:cxn ang="0">
                <a:pos x="connsiteX44116" y="connsiteY44116"/>
              </a:cxn>
              <a:cxn ang="0">
                <a:pos x="connsiteX44117" y="connsiteY44117"/>
              </a:cxn>
              <a:cxn ang="0">
                <a:pos x="connsiteX44118" y="connsiteY44118"/>
              </a:cxn>
              <a:cxn ang="0">
                <a:pos x="connsiteX44119" y="connsiteY44119"/>
              </a:cxn>
              <a:cxn ang="0">
                <a:pos x="connsiteX44120" y="connsiteY44120"/>
              </a:cxn>
              <a:cxn ang="0">
                <a:pos x="connsiteX44121" y="connsiteY44121"/>
              </a:cxn>
              <a:cxn ang="0">
                <a:pos x="connsiteX44122" y="connsiteY44122"/>
              </a:cxn>
              <a:cxn ang="0">
                <a:pos x="connsiteX44123" y="connsiteY44123"/>
              </a:cxn>
              <a:cxn ang="0">
                <a:pos x="connsiteX44124" y="connsiteY44124"/>
              </a:cxn>
              <a:cxn ang="0">
                <a:pos x="connsiteX44125" y="connsiteY44125"/>
              </a:cxn>
              <a:cxn ang="0">
                <a:pos x="connsiteX44126" y="connsiteY44126"/>
              </a:cxn>
              <a:cxn ang="0">
                <a:pos x="connsiteX44127" y="connsiteY44127"/>
              </a:cxn>
              <a:cxn ang="0">
                <a:pos x="connsiteX44128" y="connsiteY44128"/>
              </a:cxn>
              <a:cxn ang="0">
                <a:pos x="connsiteX44129" y="connsiteY44129"/>
              </a:cxn>
              <a:cxn ang="0">
                <a:pos x="connsiteX44130" y="connsiteY44130"/>
              </a:cxn>
              <a:cxn ang="0">
                <a:pos x="connsiteX44131" y="connsiteY44131"/>
              </a:cxn>
              <a:cxn ang="0">
                <a:pos x="connsiteX44132" y="connsiteY44132"/>
              </a:cxn>
              <a:cxn ang="0">
                <a:pos x="connsiteX44133" y="connsiteY44133"/>
              </a:cxn>
              <a:cxn ang="0">
                <a:pos x="connsiteX44134" y="connsiteY44134"/>
              </a:cxn>
              <a:cxn ang="0">
                <a:pos x="connsiteX44135" y="connsiteY44135"/>
              </a:cxn>
              <a:cxn ang="0">
                <a:pos x="connsiteX44136" y="connsiteY44136"/>
              </a:cxn>
              <a:cxn ang="0">
                <a:pos x="connsiteX44137" y="connsiteY44137"/>
              </a:cxn>
              <a:cxn ang="0">
                <a:pos x="connsiteX44138" y="connsiteY44138"/>
              </a:cxn>
              <a:cxn ang="0">
                <a:pos x="connsiteX44139" y="connsiteY44139"/>
              </a:cxn>
              <a:cxn ang="0">
                <a:pos x="connsiteX44140" y="connsiteY44140"/>
              </a:cxn>
              <a:cxn ang="0">
                <a:pos x="connsiteX44141" y="connsiteY44141"/>
              </a:cxn>
              <a:cxn ang="0">
                <a:pos x="connsiteX44142" y="connsiteY44142"/>
              </a:cxn>
              <a:cxn ang="0">
                <a:pos x="connsiteX44143" y="connsiteY44143"/>
              </a:cxn>
              <a:cxn ang="0">
                <a:pos x="connsiteX44144" y="connsiteY44144"/>
              </a:cxn>
              <a:cxn ang="0">
                <a:pos x="connsiteX44145" y="connsiteY44145"/>
              </a:cxn>
              <a:cxn ang="0">
                <a:pos x="connsiteX44146" y="connsiteY44146"/>
              </a:cxn>
              <a:cxn ang="0">
                <a:pos x="connsiteX44147" y="connsiteY44147"/>
              </a:cxn>
              <a:cxn ang="0">
                <a:pos x="connsiteX44148" y="connsiteY44148"/>
              </a:cxn>
              <a:cxn ang="0">
                <a:pos x="connsiteX44149" y="connsiteY44149"/>
              </a:cxn>
              <a:cxn ang="0">
                <a:pos x="connsiteX44150" y="connsiteY44150"/>
              </a:cxn>
              <a:cxn ang="0">
                <a:pos x="connsiteX44151" y="connsiteY44151"/>
              </a:cxn>
              <a:cxn ang="0">
                <a:pos x="connsiteX44152" y="connsiteY44152"/>
              </a:cxn>
              <a:cxn ang="0">
                <a:pos x="connsiteX44153" y="connsiteY44153"/>
              </a:cxn>
              <a:cxn ang="0">
                <a:pos x="connsiteX44154" y="connsiteY44154"/>
              </a:cxn>
              <a:cxn ang="0">
                <a:pos x="connsiteX44155" y="connsiteY44155"/>
              </a:cxn>
              <a:cxn ang="0">
                <a:pos x="connsiteX44156" y="connsiteY44156"/>
              </a:cxn>
              <a:cxn ang="0">
                <a:pos x="connsiteX44157" y="connsiteY44157"/>
              </a:cxn>
              <a:cxn ang="0">
                <a:pos x="connsiteX44158" y="connsiteY44158"/>
              </a:cxn>
              <a:cxn ang="0">
                <a:pos x="connsiteX44159" y="connsiteY44159"/>
              </a:cxn>
              <a:cxn ang="0">
                <a:pos x="connsiteX44160" y="connsiteY44160"/>
              </a:cxn>
              <a:cxn ang="0">
                <a:pos x="connsiteX44161" y="connsiteY44161"/>
              </a:cxn>
              <a:cxn ang="0">
                <a:pos x="connsiteX44162" y="connsiteY44162"/>
              </a:cxn>
              <a:cxn ang="0">
                <a:pos x="connsiteX44163" y="connsiteY44163"/>
              </a:cxn>
              <a:cxn ang="0">
                <a:pos x="connsiteX44164" y="connsiteY44164"/>
              </a:cxn>
              <a:cxn ang="0">
                <a:pos x="connsiteX44165" y="connsiteY44165"/>
              </a:cxn>
              <a:cxn ang="0">
                <a:pos x="connsiteX44166" y="connsiteY44166"/>
              </a:cxn>
              <a:cxn ang="0">
                <a:pos x="connsiteX44167" y="connsiteY44167"/>
              </a:cxn>
              <a:cxn ang="0">
                <a:pos x="connsiteX44168" y="connsiteY44168"/>
              </a:cxn>
              <a:cxn ang="0">
                <a:pos x="connsiteX44169" y="connsiteY44169"/>
              </a:cxn>
              <a:cxn ang="0">
                <a:pos x="connsiteX44170" y="connsiteY44170"/>
              </a:cxn>
              <a:cxn ang="0">
                <a:pos x="connsiteX44171" y="connsiteY44171"/>
              </a:cxn>
              <a:cxn ang="0">
                <a:pos x="connsiteX44172" y="connsiteY44172"/>
              </a:cxn>
              <a:cxn ang="0">
                <a:pos x="connsiteX44173" y="connsiteY44173"/>
              </a:cxn>
              <a:cxn ang="0">
                <a:pos x="connsiteX44174" y="connsiteY44174"/>
              </a:cxn>
              <a:cxn ang="0">
                <a:pos x="connsiteX44175" y="connsiteY44175"/>
              </a:cxn>
              <a:cxn ang="0">
                <a:pos x="connsiteX44176" y="connsiteY44176"/>
              </a:cxn>
              <a:cxn ang="0">
                <a:pos x="connsiteX44177" y="connsiteY44177"/>
              </a:cxn>
              <a:cxn ang="0">
                <a:pos x="connsiteX44178" y="connsiteY44178"/>
              </a:cxn>
              <a:cxn ang="0">
                <a:pos x="connsiteX44179" y="connsiteY44179"/>
              </a:cxn>
              <a:cxn ang="0">
                <a:pos x="connsiteX44180" y="connsiteY44180"/>
              </a:cxn>
              <a:cxn ang="0">
                <a:pos x="connsiteX44181" y="connsiteY44181"/>
              </a:cxn>
              <a:cxn ang="0">
                <a:pos x="connsiteX44182" y="connsiteY44182"/>
              </a:cxn>
              <a:cxn ang="0">
                <a:pos x="connsiteX44183" y="connsiteY44183"/>
              </a:cxn>
              <a:cxn ang="0">
                <a:pos x="connsiteX44184" y="connsiteY44184"/>
              </a:cxn>
              <a:cxn ang="0">
                <a:pos x="connsiteX44185" y="connsiteY44185"/>
              </a:cxn>
              <a:cxn ang="0">
                <a:pos x="connsiteX44186" y="connsiteY44186"/>
              </a:cxn>
              <a:cxn ang="0">
                <a:pos x="connsiteX44187" y="connsiteY44187"/>
              </a:cxn>
              <a:cxn ang="0">
                <a:pos x="connsiteX44188" y="connsiteY44188"/>
              </a:cxn>
              <a:cxn ang="0">
                <a:pos x="connsiteX44189" y="connsiteY44189"/>
              </a:cxn>
              <a:cxn ang="0">
                <a:pos x="connsiteX44190" y="connsiteY44190"/>
              </a:cxn>
              <a:cxn ang="0">
                <a:pos x="connsiteX44191" y="connsiteY44191"/>
              </a:cxn>
              <a:cxn ang="0">
                <a:pos x="connsiteX44192" y="connsiteY44192"/>
              </a:cxn>
              <a:cxn ang="0">
                <a:pos x="connsiteX44193" y="connsiteY44193"/>
              </a:cxn>
              <a:cxn ang="0">
                <a:pos x="connsiteX44194" y="connsiteY44194"/>
              </a:cxn>
              <a:cxn ang="0">
                <a:pos x="connsiteX44195" y="connsiteY44195"/>
              </a:cxn>
              <a:cxn ang="0">
                <a:pos x="connsiteX44196" y="connsiteY44196"/>
              </a:cxn>
              <a:cxn ang="0">
                <a:pos x="connsiteX44197" y="connsiteY44197"/>
              </a:cxn>
              <a:cxn ang="0">
                <a:pos x="connsiteX44198" y="connsiteY44198"/>
              </a:cxn>
              <a:cxn ang="0">
                <a:pos x="connsiteX44199" y="connsiteY44199"/>
              </a:cxn>
              <a:cxn ang="0">
                <a:pos x="connsiteX44200" y="connsiteY44200"/>
              </a:cxn>
              <a:cxn ang="0">
                <a:pos x="connsiteX44201" y="connsiteY44201"/>
              </a:cxn>
              <a:cxn ang="0">
                <a:pos x="connsiteX44202" y="connsiteY44202"/>
              </a:cxn>
              <a:cxn ang="0">
                <a:pos x="connsiteX44203" y="connsiteY44203"/>
              </a:cxn>
              <a:cxn ang="0">
                <a:pos x="connsiteX44204" y="connsiteY44204"/>
              </a:cxn>
              <a:cxn ang="0">
                <a:pos x="connsiteX44205" y="connsiteY44205"/>
              </a:cxn>
              <a:cxn ang="0">
                <a:pos x="connsiteX44206" y="connsiteY44206"/>
              </a:cxn>
              <a:cxn ang="0">
                <a:pos x="connsiteX44207" y="connsiteY44207"/>
              </a:cxn>
              <a:cxn ang="0">
                <a:pos x="connsiteX44208" y="connsiteY44208"/>
              </a:cxn>
              <a:cxn ang="0">
                <a:pos x="connsiteX44209" y="connsiteY44209"/>
              </a:cxn>
              <a:cxn ang="0">
                <a:pos x="connsiteX44210" y="connsiteY44210"/>
              </a:cxn>
              <a:cxn ang="0">
                <a:pos x="connsiteX44211" y="connsiteY44211"/>
              </a:cxn>
              <a:cxn ang="0">
                <a:pos x="connsiteX44212" y="connsiteY44212"/>
              </a:cxn>
              <a:cxn ang="0">
                <a:pos x="connsiteX44213" y="connsiteY44213"/>
              </a:cxn>
              <a:cxn ang="0">
                <a:pos x="connsiteX44214" y="connsiteY44214"/>
              </a:cxn>
              <a:cxn ang="0">
                <a:pos x="connsiteX44215" y="connsiteY44215"/>
              </a:cxn>
              <a:cxn ang="0">
                <a:pos x="connsiteX44216" y="connsiteY44216"/>
              </a:cxn>
              <a:cxn ang="0">
                <a:pos x="connsiteX44217" y="connsiteY44217"/>
              </a:cxn>
              <a:cxn ang="0">
                <a:pos x="connsiteX44218" y="connsiteY44218"/>
              </a:cxn>
              <a:cxn ang="0">
                <a:pos x="connsiteX44219" y="connsiteY44219"/>
              </a:cxn>
              <a:cxn ang="0">
                <a:pos x="connsiteX44220" y="connsiteY44220"/>
              </a:cxn>
              <a:cxn ang="0">
                <a:pos x="connsiteX44221" y="connsiteY44221"/>
              </a:cxn>
              <a:cxn ang="0">
                <a:pos x="connsiteX44222" y="connsiteY44222"/>
              </a:cxn>
              <a:cxn ang="0">
                <a:pos x="connsiteX44223" y="connsiteY44223"/>
              </a:cxn>
              <a:cxn ang="0">
                <a:pos x="connsiteX44224" y="connsiteY44224"/>
              </a:cxn>
              <a:cxn ang="0">
                <a:pos x="connsiteX44225" y="connsiteY44225"/>
              </a:cxn>
              <a:cxn ang="0">
                <a:pos x="connsiteX44226" y="connsiteY44226"/>
              </a:cxn>
              <a:cxn ang="0">
                <a:pos x="connsiteX44227" y="connsiteY44227"/>
              </a:cxn>
              <a:cxn ang="0">
                <a:pos x="connsiteX44228" y="connsiteY44228"/>
              </a:cxn>
              <a:cxn ang="0">
                <a:pos x="connsiteX44229" y="connsiteY44229"/>
              </a:cxn>
              <a:cxn ang="0">
                <a:pos x="connsiteX44230" y="connsiteY44230"/>
              </a:cxn>
              <a:cxn ang="0">
                <a:pos x="connsiteX44231" y="connsiteY44231"/>
              </a:cxn>
              <a:cxn ang="0">
                <a:pos x="connsiteX44232" y="connsiteY44232"/>
              </a:cxn>
              <a:cxn ang="0">
                <a:pos x="connsiteX44233" y="connsiteY44233"/>
              </a:cxn>
              <a:cxn ang="0">
                <a:pos x="connsiteX44234" y="connsiteY44234"/>
              </a:cxn>
              <a:cxn ang="0">
                <a:pos x="connsiteX44235" y="connsiteY44235"/>
              </a:cxn>
              <a:cxn ang="0">
                <a:pos x="connsiteX44236" y="connsiteY44236"/>
              </a:cxn>
              <a:cxn ang="0">
                <a:pos x="connsiteX44237" y="connsiteY44237"/>
              </a:cxn>
              <a:cxn ang="0">
                <a:pos x="connsiteX44238" y="connsiteY44238"/>
              </a:cxn>
              <a:cxn ang="0">
                <a:pos x="connsiteX44239" y="connsiteY44239"/>
              </a:cxn>
              <a:cxn ang="0">
                <a:pos x="connsiteX44240" y="connsiteY44240"/>
              </a:cxn>
              <a:cxn ang="0">
                <a:pos x="connsiteX44241" y="connsiteY44241"/>
              </a:cxn>
              <a:cxn ang="0">
                <a:pos x="connsiteX44242" y="connsiteY44242"/>
              </a:cxn>
              <a:cxn ang="0">
                <a:pos x="connsiteX44243" y="connsiteY44243"/>
              </a:cxn>
              <a:cxn ang="0">
                <a:pos x="connsiteX44244" y="connsiteY44244"/>
              </a:cxn>
              <a:cxn ang="0">
                <a:pos x="connsiteX44245" y="connsiteY44245"/>
              </a:cxn>
              <a:cxn ang="0">
                <a:pos x="connsiteX44246" y="connsiteY44246"/>
              </a:cxn>
              <a:cxn ang="0">
                <a:pos x="connsiteX44247" y="connsiteY44247"/>
              </a:cxn>
              <a:cxn ang="0">
                <a:pos x="connsiteX44248" y="connsiteY44248"/>
              </a:cxn>
              <a:cxn ang="0">
                <a:pos x="connsiteX44249" y="connsiteY44249"/>
              </a:cxn>
              <a:cxn ang="0">
                <a:pos x="connsiteX44250" y="connsiteY44250"/>
              </a:cxn>
              <a:cxn ang="0">
                <a:pos x="connsiteX44251" y="connsiteY44251"/>
              </a:cxn>
              <a:cxn ang="0">
                <a:pos x="connsiteX44252" y="connsiteY44252"/>
              </a:cxn>
              <a:cxn ang="0">
                <a:pos x="connsiteX44253" y="connsiteY44253"/>
              </a:cxn>
              <a:cxn ang="0">
                <a:pos x="connsiteX44254" y="connsiteY44254"/>
              </a:cxn>
              <a:cxn ang="0">
                <a:pos x="connsiteX44255" y="connsiteY44255"/>
              </a:cxn>
              <a:cxn ang="0">
                <a:pos x="connsiteX44256" y="connsiteY44256"/>
              </a:cxn>
              <a:cxn ang="0">
                <a:pos x="connsiteX44257" y="connsiteY44257"/>
              </a:cxn>
              <a:cxn ang="0">
                <a:pos x="connsiteX44258" y="connsiteY44258"/>
              </a:cxn>
              <a:cxn ang="0">
                <a:pos x="connsiteX44259" y="connsiteY44259"/>
              </a:cxn>
              <a:cxn ang="0">
                <a:pos x="connsiteX44260" y="connsiteY44260"/>
              </a:cxn>
              <a:cxn ang="0">
                <a:pos x="connsiteX44261" y="connsiteY44261"/>
              </a:cxn>
              <a:cxn ang="0">
                <a:pos x="connsiteX44262" y="connsiteY44262"/>
              </a:cxn>
              <a:cxn ang="0">
                <a:pos x="connsiteX44263" y="connsiteY44263"/>
              </a:cxn>
              <a:cxn ang="0">
                <a:pos x="connsiteX44264" y="connsiteY44264"/>
              </a:cxn>
              <a:cxn ang="0">
                <a:pos x="connsiteX44265" y="connsiteY44265"/>
              </a:cxn>
              <a:cxn ang="0">
                <a:pos x="connsiteX44266" y="connsiteY44266"/>
              </a:cxn>
              <a:cxn ang="0">
                <a:pos x="connsiteX44267" y="connsiteY44267"/>
              </a:cxn>
              <a:cxn ang="0">
                <a:pos x="connsiteX44268" y="connsiteY44268"/>
              </a:cxn>
              <a:cxn ang="0">
                <a:pos x="connsiteX44269" y="connsiteY44269"/>
              </a:cxn>
              <a:cxn ang="0">
                <a:pos x="connsiteX44270" y="connsiteY44270"/>
              </a:cxn>
              <a:cxn ang="0">
                <a:pos x="connsiteX44271" y="connsiteY44271"/>
              </a:cxn>
              <a:cxn ang="0">
                <a:pos x="connsiteX44272" y="connsiteY44272"/>
              </a:cxn>
              <a:cxn ang="0">
                <a:pos x="connsiteX44273" y="connsiteY44273"/>
              </a:cxn>
              <a:cxn ang="0">
                <a:pos x="connsiteX44274" y="connsiteY44274"/>
              </a:cxn>
              <a:cxn ang="0">
                <a:pos x="connsiteX44275" y="connsiteY44275"/>
              </a:cxn>
              <a:cxn ang="0">
                <a:pos x="connsiteX44276" y="connsiteY44276"/>
              </a:cxn>
              <a:cxn ang="0">
                <a:pos x="connsiteX44277" y="connsiteY44277"/>
              </a:cxn>
              <a:cxn ang="0">
                <a:pos x="connsiteX44278" y="connsiteY44278"/>
              </a:cxn>
              <a:cxn ang="0">
                <a:pos x="connsiteX44279" y="connsiteY44279"/>
              </a:cxn>
              <a:cxn ang="0">
                <a:pos x="connsiteX44280" y="connsiteY44280"/>
              </a:cxn>
              <a:cxn ang="0">
                <a:pos x="connsiteX44281" y="connsiteY44281"/>
              </a:cxn>
              <a:cxn ang="0">
                <a:pos x="connsiteX44282" y="connsiteY44282"/>
              </a:cxn>
              <a:cxn ang="0">
                <a:pos x="connsiteX44283" y="connsiteY44283"/>
              </a:cxn>
              <a:cxn ang="0">
                <a:pos x="connsiteX44284" y="connsiteY44284"/>
              </a:cxn>
              <a:cxn ang="0">
                <a:pos x="connsiteX44285" y="connsiteY44285"/>
              </a:cxn>
              <a:cxn ang="0">
                <a:pos x="connsiteX44286" y="connsiteY44286"/>
              </a:cxn>
              <a:cxn ang="0">
                <a:pos x="connsiteX44287" y="connsiteY44287"/>
              </a:cxn>
              <a:cxn ang="0">
                <a:pos x="connsiteX44288" y="connsiteY44288"/>
              </a:cxn>
              <a:cxn ang="0">
                <a:pos x="connsiteX44289" y="connsiteY44289"/>
              </a:cxn>
              <a:cxn ang="0">
                <a:pos x="connsiteX44290" y="connsiteY44290"/>
              </a:cxn>
              <a:cxn ang="0">
                <a:pos x="connsiteX44291" y="connsiteY44291"/>
              </a:cxn>
              <a:cxn ang="0">
                <a:pos x="connsiteX44292" y="connsiteY44292"/>
              </a:cxn>
              <a:cxn ang="0">
                <a:pos x="connsiteX44293" y="connsiteY44293"/>
              </a:cxn>
              <a:cxn ang="0">
                <a:pos x="connsiteX44294" y="connsiteY44294"/>
              </a:cxn>
              <a:cxn ang="0">
                <a:pos x="connsiteX44295" y="connsiteY44295"/>
              </a:cxn>
              <a:cxn ang="0">
                <a:pos x="connsiteX44296" y="connsiteY44296"/>
              </a:cxn>
              <a:cxn ang="0">
                <a:pos x="connsiteX44297" y="connsiteY44297"/>
              </a:cxn>
              <a:cxn ang="0">
                <a:pos x="connsiteX44298" y="connsiteY44298"/>
              </a:cxn>
              <a:cxn ang="0">
                <a:pos x="connsiteX44299" y="connsiteY44299"/>
              </a:cxn>
              <a:cxn ang="0">
                <a:pos x="connsiteX44300" y="connsiteY44300"/>
              </a:cxn>
              <a:cxn ang="0">
                <a:pos x="connsiteX44301" y="connsiteY44301"/>
              </a:cxn>
              <a:cxn ang="0">
                <a:pos x="connsiteX44302" y="connsiteY44302"/>
              </a:cxn>
              <a:cxn ang="0">
                <a:pos x="connsiteX44303" y="connsiteY44303"/>
              </a:cxn>
              <a:cxn ang="0">
                <a:pos x="connsiteX44304" y="connsiteY44304"/>
              </a:cxn>
              <a:cxn ang="0">
                <a:pos x="connsiteX44305" y="connsiteY44305"/>
              </a:cxn>
              <a:cxn ang="0">
                <a:pos x="connsiteX44306" y="connsiteY44306"/>
              </a:cxn>
              <a:cxn ang="0">
                <a:pos x="connsiteX44307" y="connsiteY44307"/>
              </a:cxn>
              <a:cxn ang="0">
                <a:pos x="connsiteX44308" y="connsiteY44308"/>
              </a:cxn>
              <a:cxn ang="0">
                <a:pos x="connsiteX44309" y="connsiteY44309"/>
              </a:cxn>
              <a:cxn ang="0">
                <a:pos x="connsiteX44310" y="connsiteY44310"/>
              </a:cxn>
              <a:cxn ang="0">
                <a:pos x="connsiteX44311" y="connsiteY44311"/>
              </a:cxn>
              <a:cxn ang="0">
                <a:pos x="connsiteX44312" y="connsiteY44312"/>
              </a:cxn>
              <a:cxn ang="0">
                <a:pos x="connsiteX44313" y="connsiteY44313"/>
              </a:cxn>
              <a:cxn ang="0">
                <a:pos x="connsiteX44314" y="connsiteY44314"/>
              </a:cxn>
              <a:cxn ang="0">
                <a:pos x="connsiteX44315" y="connsiteY44315"/>
              </a:cxn>
              <a:cxn ang="0">
                <a:pos x="connsiteX44316" y="connsiteY44316"/>
              </a:cxn>
              <a:cxn ang="0">
                <a:pos x="connsiteX44317" y="connsiteY44317"/>
              </a:cxn>
              <a:cxn ang="0">
                <a:pos x="connsiteX44318" y="connsiteY44318"/>
              </a:cxn>
              <a:cxn ang="0">
                <a:pos x="connsiteX44319" y="connsiteY44319"/>
              </a:cxn>
              <a:cxn ang="0">
                <a:pos x="connsiteX44320" y="connsiteY44320"/>
              </a:cxn>
              <a:cxn ang="0">
                <a:pos x="connsiteX44321" y="connsiteY44321"/>
              </a:cxn>
              <a:cxn ang="0">
                <a:pos x="connsiteX44322" y="connsiteY44322"/>
              </a:cxn>
              <a:cxn ang="0">
                <a:pos x="connsiteX44323" y="connsiteY44323"/>
              </a:cxn>
              <a:cxn ang="0">
                <a:pos x="connsiteX44324" y="connsiteY44324"/>
              </a:cxn>
              <a:cxn ang="0">
                <a:pos x="connsiteX44325" y="connsiteY44325"/>
              </a:cxn>
              <a:cxn ang="0">
                <a:pos x="connsiteX44326" y="connsiteY44326"/>
              </a:cxn>
              <a:cxn ang="0">
                <a:pos x="connsiteX44327" y="connsiteY44327"/>
              </a:cxn>
              <a:cxn ang="0">
                <a:pos x="connsiteX44328" y="connsiteY44328"/>
              </a:cxn>
              <a:cxn ang="0">
                <a:pos x="connsiteX44329" y="connsiteY44329"/>
              </a:cxn>
              <a:cxn ang="0">
                <a:pos x="connsiteX44330" y="connsiteY44330"/>
              </a:cxn>
              <a:cxn ang="0">
                <a:pos x="connsiteX44331" y="connsiteY44331"/>
              </a:cxn>
              <a:cxn ang="0">
                <a:pos x="connsiteX44332" y="connsiteY44332"/>
              </a:cxn>
              <a:cxn ang="0">
                <a:pos x="connsiteX44333" y="connsiteY44333"/>
              </a:cxn>
              <a:cxn ang="0">
                <a:pos x="connsiteX44334" y="connsiteY44334"/>
              </a:cxn>
              <a:cxn ang="0">
                <a:pos x="connsiteX44335" y="connsiteY44335"/>
              </a:cxn>
              <a:cxn ang="0">
                <a:pos x="connsiteX44336" y="connsiteY44336"/>
              </a:cxn>
              <a:cxn ang="0">
                <a:pos x="connsiteX44337" y="connsiteY44337"/>
              </a:cxn>
              <a:cxn ang="0">
                <a:pos x="connsiteX44338" y="connsiteY44338"/>
              </a:cxn>
              <a:cxn ang="0">
                <a:pos x="connsiteX44339" y="connsiteY44339"/>
              </a:cxn>
              <a:cxn ang="0">
                <a:pos x="connsiteX44340" y="connsiteY44340"/>
              </a:cxn>
              <a:cxn ang="0">
                <a:pos x="connsiteX44341" y="connsiteY44341"/>
              </a:cxn>
              <a:cxn ang="0">
                <a:pos x="connsiteX44342" y="connsiteY44342"/>
              </a:cxn>
              <a:cxn ang="0">
                <a:pos x="connsiteX44343" y="connsiteY44343"/>
              </a:cxn>
              <a:cxn ang="0">
                <a:pos x="connsiteX44344" y="connsiteY44344"/>
              </a:cxn>
              <a:cxn ang="0">
                <a:pos x="connsiteX44345" y="connsiteY44345"/>
              </a:cxn>
              <a:cxn ang="0">
                <a:pos x="connsiteX44346" y="connsiteY44346"/>
              </a:cxn>
              <a:cxn ang="0">
                <a:pos x="connsiteX44347" y="connsiteY44347"/>
              </a:cxn>
              <a:cxn ang="0">
                <a:pos x="connsiteX44348" y="connsiteY44348"/>
              </a:cxn>
              <a:cxn ang="0">
                <a:pos x="connsiteX44349" y="connsiteY44349"/>
              </a:cxn>
              <a:cxn ang="0">
                <a:pos x="connsiteX44350" y="connsiteY44350"/>
              </a:cxn>
              <a:cxn ang="0">
                <a:pos x="connsiteX44351" y="connsiteY44351"/>
              </a:cxn>
              <a:cxn ang="0">
                <a:pos x="connsiteX44352" y="connsiteY44352"/>
              </a:cxn>
              <a:cxn ang="0">
                <a:pos x="connsiteX44353" y="connsiteY44353"/>
              </a:cxn>
              <a:cxn ang="0">
                <a:pos x="connsiteX44354" y="connsiteY44354"/>
              </a:cxn>
              <a:cxn ang="0">
                <a:pos x="connsiteX44355" y="connsiteY44355"/>
              </a:cxn>
              <a:cxn ang="0">
                <a:pos x="connsiteX44356" y="connsiteY44356"/>
              </a:cxn>
              <a:cxn ang="0">
                <a:pos x="connsiteX44357" y="connsiteY44357"/>
              </a:cxn>
              <a:cxn ang="0">
                <a:pos x="connsiteX44358" y="connsiteY44358"/>
              </a:cxn>
              <a:cxn ang="0">
                <a:pos x="connsiteX44359" y="connsiteY44359"/>
              </a:cxn>
              <a:cxn ang="0">
                <a:pos x="connsiteX44360" y="connsiteY44360"/>
              </a:cxn>
              <a:cxn ang="0">
                <a:pos x="connsiteX44361" y="connsiteY44361"/>
              </a:cxn>
              <a:cxn ang="0">
                <a:pos x="connsiteX44362" y="connsiteY44362"/>
              </a:cxn>
              <a:cxn ang="0">
                <a:pos x="connsiteX44363" y="connsiteY44363"/>
              </a:cxn>
              <a:cxn ang="0">
                <a:pos x="connsiteX44364" y="connsiteY44364"/>
              </a:cxn>
              <a:cxn ang="0">
                <a:pos x="connsiteX44365" y="connsiteY44365"/>
              </a:cxn>
              <a:cxn ang="0">
                <a:pos x="connsiteX44366" y="connsiteY44366"/>
              </a:cxn>
              <a:cxn ang="0">
                <a:pos x="connsiteX44367" y="connsiteY44367"/>
              </a:cxn>
              <a:cxn ang="0">
                <a:pos x="connsiteX44368" y="connsiteY44368"/>
              </a:cxn>
              <a:cxn ang="0">
                <a:pos x="connsiteX44369" y="connsiteY44369"/>
              </a:cxn>
              <a:cxn ang="0">
                <a:pos x="connsiteX44370" y="connsiteY44370"/>
              </a:cxn>
              <a:cxn ang="0">
                <a:pos x="connsiteX44371" y="connsiteY44371"/>
              </a:cxn>
              <a:cxn ang="0">
                <a:pos x="connsiteX44372" y="connsiteY44372"/>
              </a:cxn>
              <a:cxn ang="0">
                <a:pos x="connsiteX44373" y="connsiteY44373"/>
              </a:cxn>
              <a:cxn ang="0">
                <a:pos x="connsiteX44374" y="connsiteY44374"/>
              </a:cxn>
              <a:cxn ang="0">
                <a:pos x="connsiteX44375" y="connsiteY44375"/>
              </a:cxn>
              <a:cxn ang="0">
                <a:pos x="connsiteX44376" y="connsiteY44376"/>
              </a:cxn>
              <a:cxn ang="0">
                <a:pos x="connsiteX44377" y="connsiteY44377"/>
              </a:cxn>
              <a:cxn ang="0">
                <a:pos x="connsiteX44378" y="connsiteY44378"/>
              </a:cxn>
              <a:cxn ang="0">
                <a:pos x="connsiteX44379" y="connsiteY44379"/>
              </a:cxn>
              <a:cxn ang="0">
                <a:pos x="connsiteX44380" y="connsiteY44380"/>
              </a:cxn>
              <a:cxn ang="0">
                <a:pos x="connsiteX44381" y="connsiteY44381"/>
              </a:cxn>
              <a:cxn ang="0">
                <a:pos x="connsiteX44382" y="connsiteY44382"/>
              </a:cxn>
              <a:cxn ang="0">
                <a:pos x="connsiteX44383" y="connsiteY44383"/>
              </a:cxn>
              <a:cxn ang="0">
                <a:pos x="connsiteX44384" y="connsiteY44384"/>
              </a:cxn>
              <a:cxn ang="0">
                <a:pos x="connsiteX44385" y="connsiteY44385"/>
              </a:cxn>
              <a:cxn ang="0">
                <a:pos x="connsiteX44386" y="connsiteY44386"/>
              </a:cxn>
              <a:cxn ang="0">
                <a:pos x="connsiteX44387" y="connsiteY44387"/>
              </a:cxn>
              <a:cxn ang="0">
                <a:pos x="connsiteX44388" y="connsiteY44388"/>
              </a:cxn>
              <a:cxn ang="0">
                <a:pos x="connsiteX44389" y="connsiteY44389"/>
              </a:cxn>
              <a:cxn ang="0">
                <a:pos x="connsiteX44390" y="connsiteY44390"/>
              </a:cxn>
              <a:cxn ang="0">
                <a:pos x="connsiteX44391" y="connsiteY44391"/>
              </a:cxn>
              <a:cxn ang="0">
                <a:pos x="connsiteX44392" y="connsiteY44392"/>
              </a:cxn>
              <a:cxn ang="0">
                <a:pos x="connsiteX44393" y="connsiteY44393"/>
              </a:cxn>
              <a:cxn ang="0">
                <a:pos x="connsiteX44394" y="connsiteY44394"/>
              </a:cxn>
              <a:cxn ang="0">
                <a:pos x="connsiteX44395" y="connsiteY44395"/>
              </a:cxn>
              <a:cxn ang="0">
                <a:pos x="connsiteX44396" y="connsiteY44396"/>
              </a:cxn>
              <a:cxn ang="0">
                <a:pos x="connsiteX44397" y="connsiteY44397"/>
              </a:cxn>
              <a:cxn ang="0">
                <a:pos x="connsiteX44398" y="connsiteY44398"/>
              </a:cxn>
              <a:cxn ang="0">
                <a:pos x="connsiteX44399" y="connsiteY44399"/>
              </a:cxn>
              <a:cxn ang="0">
                <a:pos x="connsiteX44400" y="connsiteY44400"/>
              </a:cxn>
              <a:cxn ang="0">
                <a:pos x="connsiteX44401" y="connsiteY44401"/>
              </a:cxn>
              <a:cxn ang="0">
                <a:pos x="connsiteX44402" y="connsiteY44402"/>
              </a:cxn>
              <a:cxn ang="0">
                <a:pos x="connsiteX44403" y="connsiteY44403"/>
              </a:cxn>
              <a:cxn ang="0">
                <a:pos x="connsiteX44404" y="connsiteY44404"/>
              </a:cxn>
              <a:cxn ang="0">
                <a:pos x="connsiteX44405" y="connsiteY44405"/>
              </a:cxn>
              <a:cxn ang="0">
                <a:pos x="connsiteX44406" y="connsiteY44406"/>
              </a:cxn>
              <a:cxn ang="0">
                <a:pos x="connsiteX44407" y="connsiteY44407"/>
              </a:cxn>
              <a:cxn ang="0">
                <a:pos x="connsiteX44408" y="connsiteY44408"/>
              </a:cxn>
              <a:cxn ang="0">
                <a:pos x="connsiteX44409" y="connsiteY44409"/>
              </a:cxn>
              <a:cxn ang="0">
                <a:pos x="connsiteX44410" y="connsiteY44410"/>
              </a:cxn>
              <a:cxn ang="0">
                <a:pos x="connsiteX44411" y="connsiteY44411"/>
              </a:cxn>
              <a:cxn ang="0">
                <a:pos x="connsiteX44412" y="connsiteY44412"/>
              </a:cxn>
              <a:cxn ang="0">
                <a:pos x="connsiteX44413" y="connsiteY44413"/>
              </a:cxn>
              <a:cxn ang="0">
                <a:pos x="connsiteX44414" y="connsiteY44414"/>
              </a:cxn>
              <a:cxn ang="0">
                <a:pos x="connsiteX44415" y="connsiteY44415"/>
              </a:cxn>
              <a:cxn ang="0">
                <a:pos x="connsiteX44416" y="connsiteY44416"/>
              </a:cxn>
              <a:cxn ang="0">
                <a:pos x="connsiteX44417" y="connsiteY44417"/>
              </a:cxn>
              <a:cxn ang="0">
                <a:pos x="connsiteX44418" y="connsiteY44418"/>
              </a:cxn>
              <a:cxn ang="0">
                <a:pos x="connsiteX44419" y="connsiteY44419"/>
              </a:cxn>
              <a:cxn ang="0">
                <a:pos x="connsiteX44420" y="connsiteY44420"/>
              </a:cxn>
              <a:cxn ang="0">
                <a:pos x="connsiteX44421" y="connsiteY44421"/>
              </a:cxn>
              <a:cxn ang="0">
                <a:pos x="connsiteX44422" y="connsiteY44422"/>
              </a:cxn>
              <a:cxn ang="0">
                <a:pos x="connsiteX44423" y="connsiteY44423"/>
              </a:cxn>
              <a:cxn ang="0">
                <a:pos x="connsiteX44424" y="connsiteY44424"/>
              </a:cxn>
              <a:cxn ang="0">
                <a:pos x="connsiteX44425" y="connsiteY44425"/>
              </a:cxn>
              <a:cxn ang="0">
                <a:pos x="connsiteX44426" y="connsiteY44426"/>
              </a:cxn>
              <a:cxn ang="0">
                <a:pos x="connsiteX44427" y="connsiteY44427"/>
              </a:cxn>
              <a:cxn ang="0">
                <a:pos x="connsiteX44428" y="connsiteY44428"/>
              </a:cxn>
              <a:cxn ang="0">
                <a:pos x="connsiteX44429" y="connsiteY44429"/>
              </a:cxn>
              <a:cxn ang="0">
                <a:pos x="connsiteX44430" y="connsiteY44430"/>
              </a:cxn>
              <a:cxn ang="0">
                <a:pos x="connsiteX44431" y="connsiteY44431"/>
              </a:cxn>
              <a:cxn ang="0">
                <a:pos x="connsiteX44432" y="connsiteY44432"/>
              </a:cxn>
              <a:cxn ang="0">
                <a:pos x="connsiteX44433" y="connsiteY44433"/>
              </a:cxn>
              <a:cxn ang="0">
                <a:pos x="connsiteX44434" y="connsiteY44434"/>
              </a:cxn>
              <a:cxn ang="0">
                <a:pos x="connsiteX44435" y="connsiteY44435"/>
              </a:cxn>
              <a:cxn ang="0">
                <a:pos x="connsiteX44436" y="connsiteY44436"/>
              </a:cxn>
              <a:cxn ang="0">
                <a:pos x="connsiteX44437" y="connsiteY44437"/>
              </a:cxn>
              <a:cxn ang="0">
                <a:pos x="connsiteX44438" y="connsiteY44438"/>
              </a:cxn>
              <a:cxn ang="0">
                <a:pos x="connsiteX44439" y="connsiteY44439"/>
              </a:cxn>
              <a:cxn ang="0">
                <a:pos x="connsiteX44440" y="connsiteY44440"/>
              </a:cxn>
              <a:cxn ang="0">
                <a:pos x="connsiteX44441" y="connsiteY44441"/>
              </a:cxn>
              <a:cxn ang="0">
                <a:pos x="connsiteX44442" y="connsiteY44442"/>
              </a:cxn>
              <a:cxn ang="0">
                <a:pos x="connsiteX44443" y="connsiteY44443"/>
              </a:cxn>
              <a:cxn ang="0">
                <a:pos x="connsiteX44444" y="connsiteY44444"/>
              </a:cxn>
              <a:cxn ang="0">
                <a:pos x="connsiteX44445" y="connsiteY44445"/>
              </a:cxn>
              <a:cxn ang="0">
                <a:pos x="connsiteX44446" y="connsiteY44446"/>
              </a:cxn>
              <a:cxn ang="0">
                <a:pos x="connsiteX44447" y="connsiteY44447"/>
              </a:cxn>
              <a:cxn ang="0">
                <a:pos x="connsiteX44448" y="connsiteY44448"/>
              </a:cxn>
              <a:cxn ang="0">
                <a:pos x="connsiteX44449" y="connsiteY44449"/>
              </a:cxn>
              <a:cxn ang="0">
                <a:pos x="connsiteX44450" y="connsiteY44450"/>
              </a:cxn>
              <a:cxn ang="0">
                <a:pos x="connsiteX44451" y="connsiteY44451"/>
              </a:cxn>
              <a:cxn ang="0">
                <a:pos x="connsiteX44452" y="connsiteY44452"/>
              </a:cxn>
              <a:cxn ang="0">
                <a:pos x="connsiteX44453" y="connsiteY44453"/>
              </a:cxn>
              <a:cxn ang="0">
                <a:pos x="connsiteX44454" y="connsiteY44454"/>
              </a:cxn>
              <a:cxn ang="0">
                <a:pos x="connsiteX44455" y="connsiteY44455"/>
              </a:cxn>
              <a:cxn ang="0">
                <a:pos x="connsiteX44456" y="connsiteY44456"/>
              </a:cxn>
              <a:cxn ang="0">
                <a:pos x="connsiteX44457" y="connsiteY44457"/>
              </a:cxn>
              <a:cxn ang="0">
                <a:pos x="connsiteX44458" y="connsiteY44458"/>
              </a:cxn>
              <a:cxn ang="0">
                <a:pos x="connsiteX44459" y="connsiteY44459"/>
              </a:cxn>
              <a:cxn ang="0">
                <a:pos x="connsiteX44460" y="connsiteY44460"/>
              </a:cxn>
              <a:cxn ang="0">
                <a:pos x="connsiteX44461" y="connsiteY44461"/>
              </a:cxn>
              <a:cxn ang="0">
                <a:pos x="connsiteX44462" y="connsiteY44462"/>
              </a:cxn>
              <a:cxn ang="0">
                <a:pos x="connsiteX44463" y="connsiteY44463"/>
              </a:cxn>
              <a:cxn ang="0">
                <a:pos x="connsiteX44464" y="connsiteY44464"/>
              </a:cxn>
              <a:cxn ang="0">
                <a:pos x="connsiteX44465" y="connsiteY44465"/>
              </a:cxn>
              <a:cxn ang="0">
                <a:pos x="connsiteX44466" y="connsiteY44466"/>
              </a:cxn>
              <a:cxn ang="0">
                <a:pos x="connsiteX44467" y="connsiteY44467"/>
              </a:cxn>
              <a:cxn ang="0">
                <a:pos x="connsiteX44468" y="connsiteY44468"/>
              </a:cxn>
              <a:cxn ang="0">
                <a:pos x="connsiteX44469" y="connsiteY44469"/>
              </a:cxn>
              <a:cxn ang="0">
                <a:pos x="connsiteX44470" y="connsiteY44470"/>
              </a:cxn>
              <a:cxn ang="0">
                <a:pos x="connsiteX44471" y="connsiteY44471"/>
              </a:cxn>
              <a:cxn ang="0">
                <a:pos x="connsiteX44472" y="connsiteY44472"/>
              </a:cxn>
              <a:cxn ang="0">
                <a:pos x="connsiteX44473" y="connsiteY44473"/>
              </a:cxn>
              <a:cxn ang="0">
                <a:pos x="connsiteX44474" y="connsiteY44474"/>
              </a:cxn>
              <a:cxn ang="0">
                <a:pos x="connsiteX44475" y="connsiteY44475"/>
              </a:cxn>
              <a:cxn ang="0">
                <a:pos x="connsiteX44476" y="connsiteY44476"/>
              </a:cxn>
              <a:cxn ang="0">
                <a:pos x="connsiteX44477" y="connsiteY44477"/>
              </a:cxn>
              <a:cxn ang="0">
                <a:pos x="connsiteX44478" y="connsiteY44478"/>
              </a:cxn>
              <a:cxn ang="0">
                <a:pos x="connsiteX44479" y="connsiteY44479"/>
              </a:cxn>
              <a:cxn ang="0">
                <a:pos x="connsiteX44480" y="connsiteY44480"/>
              </a:cxn>
              <a:cxn ang="0">
                <a:pos x="connsiteX44481" y="connsiteY44481"/>
              </a:cxn>
              <a:cxn ang="0">
                <a:pos x="connsiteX44482" y="connsiteY44482"/>
              </a:cxn>
              <a:cxn ang="0">
                <a:pos x="connsiteX44483" y="connsiteY44483"/>
              </a:cxn>
              <a:cxn ang="0">
                <a:pos x="connsiteX44484" y="connsiteY44484"/>
              </a:cxn>
              <a:cxn ang="0">
                <a:pos x="connsiteX44485" y="connsiteY44485"/>
              </a:cxn>
              <a:cxn ang="0">
                <a:pos x="connsiteX44486" y="connsiteY44486"/>
              </a:cxn>
              <a:cxn ang="0">
                <a:pos x="connsiteX44487" y="connsiteY44487"/>
              </a:cxn>
              <a:cxn ang="0">
                <a:pos x="connsiteX44488" y="connsiteY44488"/>
              </a:cxn>
              <a:cxn ang="0">
                <a:pos x="connsiteX44489" y="connsiteY44489"/>
              </a:cxn>
              <a:cxn ang="0">
                <a:pos x="connsiteX44490" y="connsiteY44490"/>
              </a:cxn>
              <a:cxn ang="0">
                <a:pos x="connsiteX44491" y="connsiteY44491"/>
              </a:cxn>
              <a:cxn ang="0">
                <a:pos x="connsiteX44492" y="connsiteY44492"/>
              </a:cxn>
              <a:cxn ang="0">
                <a:pos x="connsiteX44493" y="connsiteY44493"/>
              </a:cxn>
              <a:cxn ang="0">
                <a:pos x="connsiteX44494" y="connsiteY44494"/>
              </a:cxn>
              <a:cxn ang="0">
                <a:pos x="connsiteX44495" y="connsiteY44495"/>
              </a:cxn>
              <a:cxn ang="0">
                <a:pos x="connsiteX44496" y="connsiteY44496"/>
              </a:cxn>
              <a:cxn ang="0">
                <a:pos x="connsiteX44497" y="connsiteY44497"/>
              </a:cxn>
              <a:cxn ang="0">
                <a:pos x="connsiteX44498" y="connsiteY44498"/>
              </a:cxn>
              <a:cxn ang="0">
                <a:pos x="connsiteX44499" y="connsiteY44499"/>
              </a:cxn>
              <a:cxn ang="0">
                <a:pos x="connsiteX44500" y="connsiteY44500"/>
              </a:cxn>
              <a:cxn ang="0">
                <a:pos x="connsiteX44501" y="connsiteY44501"/>
              </a:cxn>
              <a:cxn ang="0">
                <a:pos x="connsiteX44502" y="connsiteY44502"/>
              </a:cxn>
              <a:cxn ang="0">
                <a:pos x="connsiteX44503" y="connsiteY44503"/>
              </a:cxn>
              <a:cxn ang="0">
                <a:pos x="connsiteX44504" y="connsiteY44504"/>
              </a:cxn>
              <a:cxn ang="0">
                <a:pos x="connsiteX44505" y="connsiteY44505"/>
              </a:cxn>
              <a:cxn ang="0">
                <a:pos x="connsiteX44506" y="connsiteY44506"/>
              </a:cxn>
              <a:cxn ang="0">
                <a:pos x="connsiteX44507" y="connsiteY44507"/>
              </a:cxn>
              <a:cxn ang="0">
                <a:pos x="connsiteX44508" y="connsiteY44508"/>
              </a:cxn>
              <a:cxn ang="0">
                <a:pos x="connsiteX44509" y="connsiteY44509"/>
              </a:cxn>
              <a:cxn ang="0">
                <a:pos x="connsiteX44510" y="connsiteY44510"/>
              </a:cxn>
              <a:cxn ang="0">
                <a:pos x="connsiteX44511" y="connsiteY44511"/>
              </a:cxn>
              <a:cxn ang="0">
                <a:pos x="connsiteX44512" y="connsiteY44512"/>
              </a:cxn>
              <a:cxn ang="0">
                <a:pos x="connsiteX44513" y="connsiteY44513"/>
              </a:cxn>
              <a:cxn ang="0">
                <a:pos x="connsiteX44514" y="connsiteY44514"/>
              </a:cxn>
              <a:cxn ang="0">
                <a:pos x="connsiteX44515" y="connsiteY44515"/>
              </a:cxn>
              <a:cxn ang="0">
                <a:pos x="connsiteX44516" y="connsiteY44516"/>
              </a:cxn>
              <a:cxn ang="0">
                <a:pos x="connsiteX44517" y="connsiteY44517"/>
              </a:cxn>
              <a:cxn ang="0">
                <a:pos x="connsiteX44518" y="connsiteY44518"/>
              </a:cxn>
              <a:cxn ang="0">
                <a:pos x="connsiteX44519" y="connsiteY44519"/>
              </a:cxn>
              <a:cxn ang="0">
                <a:pos x="connsiteX44520" y="connsiteY44520"/>
              </a:cxn>
              <a:cxn ang="0">
                <a:pos x="connsiteX44521" y="connsiteY44521"/>
              </a:cxn>
              <a:cxn ang="0">
                <a:pos x="connsiteX44522" y="connsiteY44522"/>
              </a:cxn>
              <a:cxn ang="0">
                <a:pos x="connsiteX44523" y="connsiteY44523"/>
              </a:cxn>
              <a:cxn ang="0">
                <a:pos x="connsiteX44524" y="connsiteY44524"/>
              </a:cxn>
              <a:cxn ang="0">
                <a:pos x="connsiteX44525" y="connsiteY44525"/>
              </a:cxn>
              <a:cxn ang="0">
                <a:pos x="connsiteX44526" y="connsiteY44526"/>
              </a:cxn>
              <a:cxn ang="0">
                <a:pos x="connsiteX44527" y="connsiteY44527"/>
              </a:cxn>
              <a:cxn ang="0">
                <a:pos x="connsiteX44528" y="connsiteY44528"/>
              </a:cxn>
              <a:cxn ang="0">
                <a:pos x="connsiteX44529" y="connsiteY44529"/>
              </a:cxn>
              <a:cxn ang="0">
                <a:pos x="connsiteX44530" y="connsiteY44530"/>
              </a:cxn>
              <a:cxn ang="0">
                <a:pos x="connsiteX44531" y="connsiteY44531"/>
              </a:cxn>
              <a:cxn ang="0">
                <a:pos x="connsiteX44532" y="connsiteY44532"/>
              </a:cxn>
              <a:cxn ang="0">
                <a:pos x="connsiteX44533" y="connsiteY44533"/>
              </a:cxn>
              <a:cxn ang="0">
                <a:pos x="connsiteX44534" y="connsiteY44534"/>
              </a:cxn>
              <a:cxn ang="0">
                <a:pos x="connsiteX44535" y="connsiteY44535"/>
              </a:cxn>
              <a:cxn ang="0">
                <a:pos x="connsiteX44536" y="connsiteY44536"/>
              </a:cxn>
              <a:cxn ang="0">
                <a:pos x="connsiteX44537" y="connsiteY44537"/>
              </a:cxn>
              <a:cxn ang="0">
                <a:pos x="connsiteX44538" y="connsiteY44538"/>
              </a:cxn>
              <a:cxn ang="0">
                <a:pos x="connsiteX44539" y="connsiteY44539"/>
              </a:cxn>
              <a:cxn ang="0">
                <a:pos x="connsiteX44540" y="connsiteY44540"/>
              </a:cxn>
              <a:cxn ang="0">
                <a:pos x="connsiteX44541" y="connsiteY44541"/>
              </a:cxn>
              <a:cxn ang="0">
                <a:pos x="connsiteX44542" y="connsiteY44542"/>
              </a:cxn>
              <a:cxn ang="0">
                <a:pos x="connsiteX44543" y="connsiteY44543"/>
              </a:cxn>
              <a:cxn ang="0">
                <a:pos x="connsiteX44544" y="connsiteY44544"/>
              </a:cxn>
              <a:cxn ang="0">
                <a:pos x="connsiteX44545" y="connsiteY44545"/>
              </a:cxn>
              <a:cxn ang="0">
                <a:pos x="connsiteX44546" y="connsiteY44546"/>
              </a:cxn>
              <a:cxn ang="0">
                <a:pos x="connsiteX44547" y="connsiteY44547"/>
              </a:cxn>
              <a:cxn ang="0">
                <a:pos x="connsiteX44548" y="connsiteY44548"/>
              </a:cxn>
              <a:cxn ang="0">
                <a:pos x="connsiteX44549" y="connsiteY44549"/>
              </a:cxn>
              <a:cxn ang="0">
                <a:pos x="connsiteX44550" y="connsiteY44550"/>
              </a:cxn>
              <a:cxn ang="0">
                <a:pos x="connsiteX44551" y="connsiteY44551"/>
              </a:cxn>
              <a:cxn ang="0">
                <a:pos x="connsiteX44552" y="connsiteY44552"/>
              </a:cxn>
              <a:cxn ang="0">
                <a:pos x="connsiteX44553" y="connsiteY44553"/>
              </a:cxn>
              <a:cxn ang="0">
                <a:pos x="connsiteX44554" y="connsiteY44554"/>
              </a:cxn>
              <a:cxn ang="0">
                <a:pos x="connsiteX44555" y="connsiteY44555"/>
              </a:cxn>
              <a:cxn ang="0">
                <a:pos x="connsiteX44556" y="connsiteY44556"/>
              </a:cxn>
              <a:cxn ang="0">
                <a:pos x="connsiteX44557" y="connsiteY44557"/>
              </a:cxn>
              <a:cxn ang="0">
                <a:pos x="connsiteX44558" y="connsiteY44558"/>
              </a:cxn>
              <a:cxn ang="0">
                <a:pos x="connsiteX44559" y="connsiteY44559"/>
              </a:cxn>
              <a:cxn ang="0">
                <a:pos x="connsiteX44560" y="connsiteY44560"/>
              </a:cxn>
              <a:cxn ang="0">
                <a:pos x="connsiteX44561" y="connsiteY44561"/>
              </a:cxn>
              <a:cxn ang="0">
                <a:pos x="connsiteX44562" y="connsiteY44562"/>
              </a:cxn>
              <a:cxn ang="0">
                <a:pos x="connsiteX44563" y="connsiteY44563"/>
              </a:cxn>
              <a:cxn ang="0">
                <a:pos x="connsiteX44564" y="connsiteY44564"/>
              </a:cxn>
              <a:cxn ang="0">
                <a:pos x="connsiteX44565" y="connsiteY44565"/>
              </a:cxn>
              <a:cxn ang="0">
                <a:pos x="connsiteX44566" y="connsiteY44566"/>
              </a:cxn>
              <a:cxn ang="0">
                <a:pos x="connsiteX44567" y="connsiteY44567"/>
              </a:cxn>
              <a:cxn ang="0">
                <a:pos x="connsiteX44568" y="connsiteY44568"/>
              </a:cxn>
              <a:cxn ang="0">
                <a:pos x="connsiteX44569" y="connsiteY44569"/>
              </a:cxn>
              <a:cxn ang="0">
                <a:pos x="connsiteX44570" y="connsiteY44570"/>
              </a:cxn>
              <a:cxn ang="0">
                <a:pos x="connsiteX44571" y="connsiteY44571"/>
              </a:cxn>
              <a:cxn ang="0">
                <a:pos x="connsiteX44572" y="connsiteY44572"/>
              </a:cxn>
              <a:cxn ang="0">
                <a:pos x="connsiteX44573" y="connsiteY44573"/>
              </a:cxn>
              <a:cxn ang="0">
                <a:pos x="connsiteX44574" y="connsiteY44574"/>
              </a:cxn>
              <a:cxn ang="0">
                <a:pos x="connsiteX44575" y="connsiteY44575"/>
              </a:cxn>
              <a:cxn ang="0">
                <a:pos x="connsiteX44576" y="connsiteY44576"/>
              </a:cxn>
              <a:cxn ang="0">
                <a:pos x="connsiteX44577" y="connsiteY44577"/>
              </a:cxn>
              <a:cxn ang="0">
                <a:pos x="connsiteX44578" y="connsiteY44578"/>
              </a:cxn>
              <a:cxn ang="0">
                <a:pos x="connsiteX44579" y="connsiteY44579"/>
              </a:cxn>
              <a:cxn ang="0">
                <a:pos x="connsiteX44580" y="connsiteY44580"/>
              </a:cxn>
              <a:cxn ang="0">
                <a:pos x="connsiteX44581" y="connsiteY44581"/>
              </a:cxn>
              <a:cxn ang="0">
                <a:pos x="connsiteX44582" y="connsiteY44582"/>
              </a:cxn>
              <a:cxn ang="0">
                <a:pos x="connsiteX44583" y="connsiteY44583"/>
              </a:cxn>
              <a:cxn ang="0">
                <a:pos x="connsiteX44584" y="connsiteY44584"/>
              </a:cxn>
              <a:cxn ang="0">
                <a:pos x="connsiteX44585" y="connsiteY44585"/>
              </a:cxn>
              <a:cxn ang="0">
                <a:pos x="connsiteX44586" y="connsiteY44586"/>
              </a:cxn>
              <a:cxn ang="0">
                <a:pos x="connsiteX44587" y="connsiteY44587"/>
              </a:cxn>
              <a:cxn ang="0">
                <a:pos x="connsiteX44588" y="connsiteY44588"/>
              </a:cxn>
              <a:cxn ang="0">
                <a:pos x="connsiteX44589" y="connsiteY44589"/>
              </a:cxn>
              <a:cxn ang="0">
                <a:pos x="connsiteX44590" y="connsiteY44590"/>
              </a:cxn>
              <a:cxn ang="0">
                <a:pos x="connsiteX44591" y="connsiteY44591"/>
              </a:cxn>
              <a:cxn ang="0">
                <a:pos x="connsiteX44592" y="connsiteY44592"/>
              </a:cxn>
              <a:cxn ang="0">
                <a:pos x="connsiteX44593" y="connsiteY44593"/>
              </a:cxn>
              <a:cxn ang="0">
                <a:pos x="connsiteX44594" y="connsiteY44594"/>
              </a:cxn>
              <a:cxn ang="0">
                <a:pos x="connsiteX44595" y="connsiteY44595"/>
              </a:cxn>
              <a:cxn ang="0">
                <a:pos x="connsiteX44596" y="connsiteY44596"/>
              </a:cxn>
              <a:cxn ang="0">
                <a:pos x="connsiteX44597" y="connsiteY44597"/>
              </a:cxn>
              <a:cxn ang="0">
                <a:pos x="connsiteX44598" y="connsiteY44598"/>
              </a:cxn>
              <a:cxn ang="0">
                <a:pos x="connsiteX44599" y="connsiteY44599"/>
              </a:cxn>
              <a:cxn ang="0">
                <a:pos x="connsiteX44600" y="connsiteY44600"/>
              </a:cxn>
              <a:cxn ang="0">
                <a:pos x="connsiteX44601" y="connsiteY44601"/>
              </a:cxn>
              <a:cxn ang="0">
                <a:pos x="connsiteX44602" y="connsiteY44602"/>
              </a:cxn>
              <a:cxn ang="0">
                <a:pos x="connsiteX44603" y="connsiteY44603"/>
              </a:cxn>
              <a:cxn ang="0">
                <a:pos x="connsiteX44604" y="connsiteY44604"/>
              </a:cxn>
              <a:cxn ang="0">
                <a:pos x="connsiteX44605" y="connsiteY44605"/>
              </a:cxn>
              <a:cxn ang="0">
                <a:pos x="connsiteX44606" y="connsiteY44606"/>
              </a:cxn>
              <a:cxn ang="0">
                <a:pos x="connsiteX44607" y="connsiteY44607"/>
              </a:cxn>
              <a:cxn ang="0">
                <a:pos x="connsiteX44608" y="connsiteY44608"/>
              </a:cxn>
              <a:cxn ang="0">
                <a:pos x="connsiteX44609" y="connsiteY44609"/>
              </a:cxn>
              <a:cxn ang="0">
                <a:pos x="connsiteX44610" y="connsiteY44610"/>
              </a:cxn>
              <a:cxn ang="0">
                <a:pos x="connsiteX44611" y="connsiteY44611"/>
              </a:cxn>
              <a:cxn ang="0">
                <a:pos x="connsiteX44612" y="connsiteY44612"/>
              </a:cxn>
              <a:cxn ang="0">
                <a:pos x="connsiteX44613" y="connsiteY44613"/>
              </a:cxn>
              <a:cxn ang="0">
                <a:pos x="connsiteX44614" y="connsiteY44614"/>
              </a:cxn>
              <a:cxn ang="0">
                <a:pos x="connsiteX44615" y="connsiteY44615"/>
              </a:cxn>
              <a:cxn ang="0">
                <a:pos x="connsiteX44616" y="connsiteY44616"/>
              </a:cxn>
              <a:cxn ang="0">
                <a:pos x="connsiteX44617" y="connsiteY44617"/>
              </a:cxn>
              <a:cxn ang="0">
                <a:pos x="connsiteX44618" y="connsiteY44618"/>
              </a:cxn>
              <a:cxn ang="0">
                <a:pos x="connsiteX44619" y="connsiteY44619"/>
              </a:cxn>
              <a:cxn ang="0">
                <a:pos x="connsiteX44620" y="connsiteY44620"/>
              </a:cxn>
              <a:cxn ang="0">
                <a:pos x="connsiteX44621" y="connsiteY44621"/>
              </a:cxn>
              <a:cxn ang="0">
                <a:pos x="connsiteX44622" y="connsiteY44622"/>
              </a:cxn>
              <a:cxn ang="0">
                <a:pos x="connsiteX44623" y="connsiteY44623"/>
              </a:cxn>
              <a:cxn ang="0">
                <a:pos x="connsiteX44624" y="connsiteY44624"/>
              </a:cxn>
              <a:cxn ang="0">
                <a:pos x="connsiteX44625" y="connsiteY44625"/>
              </a:cxn>
              <a:cxn ang="0">
                <a:pos x="connsiteX44626" y="connsiteY44626"/>
              </a:cxn>
              <a:cxn ang="0">
                <a:pos x="connsiteX44627" y="connsiteY44627"/>
              </a:cxn>
              <a:cxn ang="0">
                <a:pos x="connsiteX44628" y="connsiteY44628"/>
              </a:cxn>
              <a:cxn ang="0">
                <a:pos x="connsiteX44629" y="connsiteY44629"/>
              </a:cxn>
              <a:cxn ang="0">
                <a:pos x="connsiteX44630" y="connsiteY44630"/>
              </a:cxn>
              <a:cxn ang="0">
                <a:pos x="connsiteX44631" y="connsiteY44631"/>
              </a:cxn>
              <a:cxn ang="0">
                <a:pos x="connsiteX44632" y="connsiteY44632"/>
              </a:cxn>
              <a:cxn ang="0">
                <a:pos x="connsiteX44633" y="connsiteY44633"/>
              </a:cxn>
              <a:cxn ang="0">
                <a:pos x="connsiteX44634" y="connsiteY44634"/>
              </a:cxn>
              <a:cxn ang="0">
                <a:pos x="connsiteX44635" y="connsiteY44635"/>
              </a:cxn>
              <a:cxn ang="0">
                <a:pos x="connsiteX44636" y="connsiteY44636"/>
              </a:cxn>
              <a:cxn ang="0">
                <a:pos x="connsiteX44637" y="connsiteY44637"/>
              </a:cxn>
              <a:cxn ang="0">
                <a:pos x="connsiteX44638" y="connsiteY44638"/>
              </a:cxn>
              <a:cxn ang="0">
                <a:pos x="connsiteX44639" y="connsiteY44639"/>
              </a:cxn>
              <a:cxn ang="0">
                <a:pos x="connsiteX44640" y="connsiteY44640"/>
              </a:cxn>
              <a:cxn ang="0">
                <a:pos x="connsiteX44641" y="connsiteY44641"/>
              </a:cxn>
              <a:cxn ang="0">
                <a:pos x="connsiteX44642" y="connsiteY44642"/>
              </a:cxn>
              <a:cxn ang="0">
                <a:pos x="connsiteX44643" y="connsiteY44643"/>
              </a:cxn>
              <a:cxn ang="0">
                <a:pos x="connsiteX44644" y="connsiteY44644"/>
              </a:cxn>
              <a:cxn ang="0">
                <a:pos x="connsiteX44645" y="connsiteY44645"/>
              </a:cxn>
              <a:cxn ang="0">
                <a:pos x="connsiteX44646" y="connsiteY44646"/>
              </a:cxn>
              <a:cxn ang="0">
                <a:pos x="connsiteX44647" y="connsiteY44647"/>
              </a:cxn>
              <a:cxn ang="0">
                <a:pos x="connsiteX44648" y="connsiteY44648"/>
              </a:cxn>
              <a:cxn ang="0">
                <a:pos x="connsiteX44649" y="connsiteY44649"/>
              </a:cxn>
              <a:cxn ang="0">
                <a:pos x="connsiteX44650" y="connsiteY44650"/>
              </a:cxn>
              <a:cxn ang="0">
                <a:pos x="connsiteX44651" y="connsiteY44651"/>
              </a:cxn>
              <a:cxn ang="0">
                <a:pos x="connsiteX44652" y="connsiteY44652"/>
              </a:cxn>
              <a:cxn ang="0">
                <a:pos x="connsiteX44653" y="connsiteY44653"/>
              </a:cxn>
              <a:cxn ang="0">
                <a:pos x="connsiteX44654" y="connsiteY44654"/>
              </a:cxn>
              <a:cxn ang="0">
                <a:pos x="connsiteX44655" y="connsiteY44655"/>
              </a:cxn>
              <a:cxn ang="0">
                <a:pos x="connsiteX44656" y="connsiteY44656"/>
              </a:cxn>
              <a:cxn ang="0">
                <a:pos x="connsiteX44657" y="connsiteY44657"/>
              </a:cxn>
              <a:cxn ang="0">
                <a:pos x="connsiteX44658" y="connsiteY44658"/>
              </a:cxn>
              <a:cxn ang="0">
                <a:pos x="connsiteX44659" y="connsiteY44659"/>
              </a:cxn>
              <a:cxn ang="0">
                <a:pos x="connsiteX44660" y="connsiteY44660"/>
              </a:cxn>
              <a:cxn ang="0">
                <a:pos x="connsiteX44661" y="connsiteY44661"/>
              </a:cxn>
              <a:cxn ang="0">
                <a:pos x="connsiteX44662" y="connsiteY44662"/>
              </a:cxn>
              <a:cxn ang="0">
                <a:pos x="connsiteX44663" y="connsiteY44663"/>
              </a:cxn>
              <a:cxn ang="0">
                <a:pos x="connsiteX44664" y="connsiteY44664"/>
              </a:cxn>
              <a:cxn ang="0">
                <a:pos x="connsiteX44665" y="connsiteY44665"/>
              </a:cxn>
              <a:cxn ang="0">
                <a:pos x="connsiteX44666" y="connsiteY44666"/>
              </a:cxn>
              <a:cxn ang="0">
                <a:pos x="connsiteX44667" y="connsiteY44667"/>
              </a:cxn>
              <a:cxn ang="0">
                <a:pos x="connsiteX44668" y="connsiteY44668"/>
              </a:cxn>
              <a:cxn ang="0">
                <a:pos x="connsiteX44669" y="connsiteY44669"/>
              </a:cxn>
              <a:cxn ang="0">
                <a:pos x="connsiteX44670" y="connsiteY44670"/>
              </a:cxn>
              <a:cxn ang="0">
                <a:pos x="connsiteX44671" y="connsiteY44671"/>
              </a:cxn>
              <a:cxn ang="0">
                <a:pos x="connsiteX44672" y="connsiteY44672"/>
              </a:cxn>
              <a:cxn ang="0">
                <a:pos x="connsiteX44673" y="connsiteY44673"/>
              </a:cxn>
              <a:cxn ang="0">
                <a:pos x="connsiteX44674" y="connsiteY44674"/>
              </a:cxn>
              <a:cxn ang="0">
                <a:pos x="connsiteX44675" y="connsiteY44675"/>
              </a:cxn>
              <a:cxn ang="0">
                <a:pos x="connsiteX44676" y="connsiteY44676"/>
              </a:cxn>
              <a:cxn ang="0">
                <a:pos x="connsiteX44677" y="connsiteY44677"/>
              </a:cxn>
              <a:cxn ang="0">
                <a:pos x="connsiteX44678" y="connsiteY44678"/>
              </a:cxn>
              <a:cxn ang="0">
                <a:pos x="connsiteX44679" y="connsiteY44679"/>
              </a:cxn>
              <a:cxn ang="0">
                <a:pos x="connsiteX44680" y="connsiteY44680"/>
              </a:cxn>
              <a:cxn ang="0">
                <a:pos x="connsiteX44681" y="connsiteY44681"/>
              </a:cxn>
              <a:cxn ang="0">
                <a:pos x="connsiteX44682" y="connsiteY44682"/>
              </a:cxn>
              <a:cxn ang="0">
                <a:pos x="connsiteX44683" y="connsiteY44683"/>
              </a:cxn>
              <a:cxn ang="0">
                <a:pos x="connsiteX44684" y="connsiteY44684"/>
              </a:cxn>
              <a:cxn ang="0">
                <a:pos x="connsiteX44685" y="connsiteY44685"/>
              </a:cxn>
              <a:cxn ang="0">
                <a:pos x="connsiteX44686" y="connsiteY44686"/>
              </a:cxn>
              <a:cxn ang="0">
                <a:pos x="connsiteX44687" y="connsiteY44687"/>
              </a:cxn>
              <a:cxn ang="0">
                <a:pos x="connsiteX44688" y="connsiteY44688"/>
              </a:cxn>
              <a:cxn ang="0">
                <a:pos x="connsiteX44689" y="connsiteY44689"/>
              </a:cxn>
              <a:cxn ang="0">
                <a:pos x="connsiteX44690" y="connsiteY44690"/>
              </a:cxn>
              <a:cxn ang="0">
                <a:pos x="connsiteX44691" y="connsiteY44691"/>
              </a:cxn>
              <a:cxn ang="0">
                <a:pos x="connsiteX44692" y="connsiteY44692"/>
              </a:cxn>
              <a:cxn ang="0">
                <a:pos x="connsiteX44693" y="connsiteY44693"/>
              </a:cxn>
              <a:cxn ang="0">
                <a:pos x="connsiteX44694" y="connsiteY44694"/>
              </a:cxn>
              <a:cxn ang="0">
                <a:pos x="connsiteX44695" y="connsiteY44695"/>
              </a:cxn>
              <a:cxn ang="0">
                <a:pos x="connsiteX44696" y="connsiteY44696"/>
              </a:cxn>
              <a:cxn ang="0">
                <a:pos x="connsiteX44697" y="connsiteY44697"/>
              </a:cxn>
              <a:cxn ang="0">
                <a:pos x="connsiteX44698" y="connsiteY44698"/>
              </a:cxn>
              <a:cxn ang="0">
                <a:pos x="connsiteX44699" y="connsiteY44699"/>
              </a:cxn>
              <a:cxn ang="0">
                <a:pos x="connsiteX44700" y="connsiteY44700"/>
              </a:cxn>
              <a:cxn ang="0">
                <a:pos x="connsiteX44701" y="connsiteY44701"/>
              </a:cxn>
              <a:cxn ang="0">
                <a:pos x="connsiteX44702" y="connsiteY44702"/>
              </a:cxn>
              <a:cxn ang="0">
                <a:pos x="connsiteX44703" y="connsiteY44703"/>
              </a:cxn>
              <a:cxn ang="0">
                <a:pos x="connsiteX44704" y="connsiteY44704"/>
              </a:cxn>
              <a:cxn ang="0">
                <a:pos x="connsiteX44705" y="connsiteY44705"/>
              </a:cxn>
              <a:cxn ang="0">
                <a:pos x="connsiteX44706" y="connsiteY44706"/>
              </a:cxn>
              <a:cxn ang="0">
                <a:pos x="connsiteX44707" y="connsiteY44707"/>
              </a:cxn>
              <a:cxn ang="0">
                <a:pos x="connsiteX44708" y="connsiteY44708"/>
              </a:cxn>
              <a:cxn ang="0">
                <a:pos x="connsiteX44709" y="connsiteY44709"/>
              </a:cxn>
              <a:cxn ang="0">
                <a:pos x="connsiteX44710" y="connsiteY44710"/>
              </a:cxn>
              <a:cxn ang="0">
                <a:pos x="connsiteX44711" y="connsiteY44711"/>
              </a:cxn>
              <a:cxn ang="0">
                <a:pos x="connsiteX44712" y="connsiteY44712"/>
              </a:cxn>
              <a:cxn ang="0">
                <a:pos x="connsiteX44713" y="connsiteY44713"/>
              </a:cxn>
              <a:cxn ang="0">
                <a:pos x="connsiteX44714" y="connsiteY44714"/>
              </a:cxn>
              <a:cxn ang="0">
                <a:pos x="connsiteX44715" y="connsiteY44715"/>
              </a:cxn>
              <a:cxn ang="0">
                <a:pos x="connsiteX44716" y="connsiteY44716"/>
              </a:cxn>
              <a:cxn ang="0">
                <a:pos x="connsiteX44717" y="connsiteY44717"/>
              </a:cxn>
              <a:cxn ang="0">
                <a:pos x="connsiteX44718" y="connsiteY44718"/>
              </a:cxn>
              <a:cxn ang="0">
                <a:pos x="connsiteX44719" y="connsiteY44719"/>
              </a:cxn>
              <a:cxn ang="0">
                <a:pos x="connsiteX44720" y="connsiteY44720"/>
              </a:cxn>
              <a:cxn ang="0">
                <a:pos x="connsiteX44721" y="connsiteY44721"/>
              </a:cxn>
              <a:cxn ang="0">
                <a:pos x="connsiteX44722" y="connsiteY44722"/>
              </a:cxn>
              <a:cxn ang="0">
                <a:pos x="connsiteX44723" y="connsiteY44723"/>
              </a:cxn>
              <a:cxn ang="0">
                <a:pos x="connsiteX44724" y="connsiteY44724"/>
              </a:cxn>
              <a:cxn ang="0">
                <a:pos x="connsiteX44725" y="connsiteY44725"/>
              </a:cxn>
              <a:cxn ang="0">
                <a:pos x="connsiteX44726" y="connsiteY44726"/>
              </a:cxn>
              <a:cxn ang="0">
                <a:pos x="connsiteX44727" y="connsiteY44727"/>
              </a:cxn>
              <a:cxn ang="0">
                <a:pos x="connsiteX44728" y="connsiteY44728"/>
              </a:cxn>
              <a:cxn ang="0">
                <a:pos x="connsiteX44729" y="connsiteY44729"/>
              </a:cxn>
              <a:cxn ang="0">
                <a:pos x="connsiteX44730" y="connsiteY44730"/>
              </a:cxn>
              <a:cxn ang="0">
                <a:pos x="connsiteX44731" y="connsiteY44731"/>
              </a:cxn>
              <a:cxn ang="0">
                <a:pos x="connsiteX44732" y="connsiteY44732"/>
              </a:cxn>
              <a:cxn ang="0">
                <a:pos x="connsiteX44733" y="connsiteY44733"/>
              </a:cxn>
              <a:cxn ang="0">
                <a:pos x="connsiteX44734" y="connsiteY44734"/>
              </a:cxn>
              <a:cxn ang="0">
                <a:pos x="connsiteX44735" y="connsiteY44735"/>
              </a:cxn>
              <a:cxn ang="0">
                <a:pos x="connsiteX44736" y="connsiteY44736"/>
              </a:cxn>
              <a:cxn ang="0">
                <a:pos x="connsiteX44737" y="connsiteY44737"/>
              </a:cxn>
              <a:cxn ang="0">
                <a:pos x="connsiteX44738" y="connsiteY44738"/>
              </a:cxn>
              <a:cxn ang="0">
                <a:pos x="connsiteX44739" y="connsiteY44739"/>
              </a:cxn>
              <a:cxn ang="0">
                <a:pos x="connsiteX44740" y="connsiteY44740"/>
              </a:cxn>
              <a:cxn ang="0">
                <a:pos x="connsiteX44741" y="connsiteY44741"/>
              </a:cxn>
              <a:cxn ang="0">
                <a:pos x="connsiteX44742" y="connsiteY44742"/>
              </a:cxn>
              <a:cxn ang="0">
                <a:pos x="connsiteX44743" y="connsiteY44743"/>
              </a:cxn>
              <a:cxn ang="0">
                <a:pos x="connsiteX44744" y="connsiteY44744"/>
              </a:cxn>
              <a:cxn ang="0">
                <a:pos x="connsiteX44745" y="connsiteY44745"/>
              </a:cxn>
              <a:cxn ang="0">
                <a:pos x="connsiteX44746" y="connsiteY44746"/>
              </a:cxn>
              <a:cxn ang="0">
                <a:pos x="connsiteX44747" y="connsiteY44747"/>
              </a:cxn>
              <a:cxn ang="0">
                <a:pos x="connsiteX44748" y="connsiteY44748"/>
              </a:cxn>
              <a:cxn ang="0">
                <a:pos x="connsiteX44749" y="connsiteY44749"/>
              </a:cxn>
              <a:cxn ang="0">
                <a:pos x="connsiteX44750" y="connsiteY44750"/>
              </a:cxn>
              <a:cxn ang="0">
                <a:pos x="connsiteX44751" y="connsiteY44751"/>
              </a:cxn>
              <a:cxn ang="0">
                <a:pos x="connsiteX44752" y="connsiteY44752"/>
              </a:cxn>
              <a:cxn ang="0">
                <a:pos x="connsiteX44753" y="connsiteY44753"/>
              </a:cxn>
              <a:cxn ang="0">
                <a:pos x="connsiteX44754" y="connsiteY44754"/>
              </a:cxn>
              <a:cxn ang="0">
                <a:pos x="connsiteX44755" y="connsiteY44755"/>
              </a:cxn>
              <a:cxn ang="0">
                <a:pos x="connsiteX44756" y="connsiteY44756"/>
              </a:cxn>
              <a:cxn ang="0">
                <a:pos x="connsiteX44757" y="connsiteY44757"/>
              </a:cxn>
              <a:cxn ang="0">
                <a:pos x="connsiteX44758" y="connsiteY44758"/>
              </a:cxn>
              <a:cxn ang="0">
                <a:pos x="connsiteX44759" y="connsiteY44759"/>
              </a:cxn>
              <a:cxn ang="0">
                <a:pos x="connsiteX44760" y="connsiteY44760"/>
              </a:cxn>
              <a:cxn ang="0">
                <a:pos x="connsiteX44761" y="connsiteY44761"/>
              </a:cxn>
              <a:cxn ang="0">
                <a:pos x="connsiteX44762" y="connsiteY44762"/>
              </a:cxn>
              <a:cxn ang="0">
                <a:pos x="connsiteX44763" y="connsiteY44763"/>
              </a:cxn>
              <a:cxn ang="0">
                <a:pos x="connsiteX44764" y="connsiteY44764"/>
              </a:cxn>
              <a:cxn ang="0">
                <a:pos x="connsiteX44765" y="connsiteY44765"/>
              </a:cxn>
              <a:cxn ang="0">
                <a:pos x="connsiteX44766" y="connsiteY44766"/>
              </a:cxn>
              <a:cxn ang="0">
                <a:pos x="connsiteX44767" y="connsiteY44767"/>
              </a:cxn>
              <a:cxn ang="0">
                <a:pos x="connsiteX44768" y="connsiteY44768"/>
              </a:cxn>
              <a:cxn ang="0">
                <a:pos x="connsiteX44769" y="connsiteY44769"/>
              </a:cxn>
              <a:cxn ang="0">
                <a:pos x="connsiteX44770" y="connsiteY44770"/>
              </a:cxn>
              <a:cxn ang="0">
                <a:pos x="connsiteX44771" y="connsiteY44771"/>
              </a:cxn>
              <a:cxn ang="0">
                <a:pos x="connsiteX44772" y="connsiteY44772"/>
              </a:cxn>
              <a:cxn ang="0">
                <a:pos x="connsiteX44773" y="connsiteY44773"/>
              </a:cxn>
              <a:cxn ang="0">
                <a:pos x="connsiteX44774" y="connsiteY44774"/>
              </a:cxn>
              <a:cxn ang="0">
                <a:pos x="connsiteX44775" y="connsiteY44775"/>
              </a:cxn>
              <a:cxn ang="0">
                <a:pos x="connsiteX44776" y="connsiteY44776"/>
              </a:cxn>
              <a:cxn ang="0">
                <a:pos x="connsiteX44777" y="connsiteY44777"/>
              </a:cxn>
              <a:cxn ang="0">
                <a:pos x="connsiteX44778" y="connsiteY44778"/>
              </a:cxn>
              <a:cxn ang="0">
                <a:pos x="connsiteX44779" y="connsiteY44779"/>
              </a:cxn>
              <a:cxn ang="0">
                <a:pos x="connsiteX44780" y="connsiteY44780"/>
              </a:cxn>
              <a:cxn ang="0">
                <a:pos x="connsiteX44781" y="connsiteY44781"/>
              </a:cxn>
              <a:cxn ang="0">
                <a:pos x="connsiteX44782" y="connsiteY44782"/>
              </a:cxn>
              <a:cxn ang="0">
                <a:pos x="connsiteX44783" y="connsiteY44783"/>
              </a:cxn>
              <a:cxn ang="0">
                <a:pos x="connsiteX44784" y="connsiteY44784"/>
              </a:cxn>
              <a:cxn ang="0">
                <a:pos x="connsiteX44785" y="connsiteY44785"/>
              </a:cxn>
              <a:cxn ang="0">
                <a:pos x="connsiteX44786" y="connsiteY44786"/>
              </a:cxn>
              <a:cxn ang="0">
                <a:pos x="connsiteX44787" y="connsiteY44787"/>
              </a:cxn>
              <a:cxn ang="0">
                <a:pos x="connsiteX44788" y="connsiteY44788"/>
              </a:cxn>
              <a:cxn ang="0">
                <a:pos x="connsiteX44789" y="connsiteY44789"/>
              </a:cxn>
              <a:cxn ang="0">
                <a:pos x="connsiteX44790" y="connsiteY44790"/>
              </a:cxn>
              <a:cxn ang="0">
                <a:pos x="connsiteX44791" y="connsiteY44791"/>
              </a:cxn>
              <a:cxn ang="0">
                <a:pos x="connsiteX44792" y="connsiteY44792"/>
              </a:cxn>
              <a:cxn ang="0">
                <a:pos x="connsiteX44793" y="connsiteY44793"/>
              </a:cxn>
              <a:cxn ang="0">
                <a:pos x="connsiteX44794" y="connsiteY44794"/>
              </a:cxn>
              <a:cxn ang="0">
                <a:pos x="connsiteX44795" y="connsiteY44795"/>
              </a:cxn>
              <a:cxn ang="0">
                <a:pos x="connsiteX44796" y="connsiteY44796"/>
              </a:cxn>
              <a:cxn ang="0">
                <a:pos x="connsiteX44797" y="connsiteY44797"/>
              </a:cxn>
              <a:cxn ang="0">
                <a:pos x="connsiteX44798" y="connsiteY44798"/>
              </a:cxn>
              <a:cxn ang="0">
                <a:pos x="connsiteX44799" y="connsiteY44799"/>
              </a:cxn>
              <a:cxn ang="0">
                <a:pos x="connsiteX44800" y="connsiteY44800"/>
              </a:cxn>
              <a:cxn ang="0">
                <a:pos x="connsiteX44801" y="connsiteY44801"/>
              </a:cxn>
              <a:cxn ang="0">
                <a:pos x="connsiteX44802" y="connsiteY44802"/>
              </a:cxn>
              <a:cxn ang="0">
                <a:pos x="connsiteX44803" y="connsiteY44803"/>
              </a:cxn>
              <a:cxn ang="0">
                <a:pos x="connsiteX44804" y="connsiteY44804"/>
              </a:cxn>
              <a:cxn ang="0">
                <a:pos x="connsiteX44805" y="connsiteY44805"/>
              </a:cxn>
              <a:cxn ang="0">
                <a:pos x="connsiteX44806" y="connsiteY44806"/>
              </a:cxn>
              <a:cxn ang="0">
                <a:pos x="connsiteX44807" y="connsiteY44807"/>
              </a:cxn>
              <a:cxn ang="0">
                <a:pos x="connsiteX44808" y="connsiteY44808"/>
              </a:cxn>
              <a:cxn ang="0">
                <a:pos x="connsiteX44809" y="connsiteY44809"/>
              </a:cxn>
              <a:cxn ang="0">
                <a:pos x="connsiteX44810" y="connsiteY44810"/>
              </a:cxn>
              <a:cxn ang="0">
                <a:pos x="connsiteX44811" y="connsiteY44811"/>
              </a:cxn>
              <a:cxn ang="0">
                <a:pos x="connsiteX44812" y="connsiteY44812"/>
              </a:cxn>
              <a:cxn ang="0">
                <a:pos x="connsiteX44813" y="connsiteY44813"/>
              </a:cxn>
              <a:cxn ang="0">
                <a:pos x="connsiteX44814" y="connsiteY44814"/>
              </a:cxn>
              <a:cxn ang="0">
                <a:pos x="connsiteX44815" y="connsiteY44815"/>
              </a:cxn>
              <a:cxn ang="0">
                <a:pos x="connsiteX44816" y="connsiteY44816"/>
              </a:cxn>
              <a:cxn ang="0">
                <a:pos x="connsiteX44817" y="connsiteY44817"/>
              </a:cxn>
              <a:cxn ang="0">
                <a:pos x="connsiteX44818" y="connsiteY44818"/>
              </a:cxn>
              <a:cxn ang="0">
                <a:pos x="connsiteX44819" y="connsiteY44819"/>
              </a:cxn>
              <a:cxn ang="0">
                <a:pos x="connsiteX44820" y="connsiteY44820"/>
              </a:cxn>
              <a:cxn ang="0">
                <a:pos x="connsiteX44821" y="connsiteY44821"/>
              </a:cxn>
              <a:cxn ang="0">
                <a:pos x="connsiteX44822" y="connsiteY44822"/>
              </a:cxn>
              <a:cxn ang="0">
                <a:pos x="connsiteX44823" y="connsiteY44823"/>
              </a:cxn>
              <a:cxn ang="0">
                <a:pos x="connsiteX44824" y="connsiteY44824"/>
              </a:cxn>
              <a:cxn ang="0">
                <a:pos x="connsiteX44825" y="connsiteY44825"/>
              </a:cxn>
              <a:cxn ang="0">
                <a:pos x="connsiteX44826" y="connsiteY44826"/>
              </a:cxn>
              <a:cxn ang="0">
                <a:pos x="connsiteX44827" y="connsiteY44827"/>
              </a:cxn>
              <a:cxn ang="0">
                <a:pos x="connsiteX44828" y="connsiteY44828"/>
              </a:cxn>
              <a:cxn ang="0">
                <a:pos x="connsiteX44829" y="connsiteY44829"/>
              </a:cxn>
              <a:cxn ang="0">
                <a:pos x="connsiteX44830" y="connsiteY44830"/>
              </a:cxn>
              <a:cxn ang="0">
                <a:pos x="connsiteX44831" y="connsiteY44831"/>
              </a:cxn>
              <a:cxn ang="0">
                <a:pos x="connsiteX44832" y="connsiteY44832"/>
              </a:cxn>
              <a:cxn ang="0">
                <a:pos x="connsiteX44833" y="connsiteY44833"/>
              </a:cxn>
              <a:cxn ang="0">
                <a:pos x="connsiteX44834" y="connsiteY44834"/>
              </a:cxn>
              <a:cxn ang="0">
                <a:pos x="connsiteX44835" y="connsiteY44835"/>
              </a:cxn>
              <a:cxn ang="0">
                <a:pos x="connsiteX44836" y="connsiteY44836"/>
              </a:cxn>
              <a:cxn ang="0">
                <a:pos x="connsiteX44837" y="connsiteY44837"/>
              </a:cxn>
              <a:cxn ang="0">
                <a:pos x="connsiteX44838" y="connsiteY44838"/>
              </a:cxn>
              <a:cxn ang="0">
                <a:pos x="connsiteX44839" y="connsiteY44839"/>
              </a:cxn>
              <a:cxn ang="0">
                <a:pos x="connsiteX44840" y="connsiteY44840"/>
              </a:cxn>
              <a:cxn ang="0">
                <a:pos x="connsiteX44841" y="connsiteY44841"/>
              </a:cxn>
              <a:cxn ang="0">
                <a:pos x="connsiteX44842" y="connsiteY44842"/>
              </a:cxn>
              <a:cxn ang="0">
                <a:pos x="connsiteX44843" y="connsiteY44843"/>
              </a:cxn>
              <a:cxn ang="0">
                <a:pos x="connsiteX44844" y="connsiteY44844"/>
              </a:cxn>
              <a:cxn ang="0">
                <a:pos x="connsiteX44845" y="connsiteY44845"/>
              </a:cxn>
              <a:cxn ang="0">
                <a:pos x="connsiteX44846" y="connsiteY44846"/>
              </a:cxn>
              <a:cxn ang="0">
                <a:pos x="connsiteX44847" y="connsiteY44847"/>
              </a:cxn>
              <a:cxn ang="0">
                <a:pos x="connsiteX44848" y="connsiteY44848"/>
              </a:cxn>
              <a:cxn ang="0">
                <a:pos x="connsiteX44849" y="connsiteY44849"/>
              </a:cxn>
              <a:cxn ang="0">
                <a:pos x="connsiteX44850" y="connsiteY44850"/>
              </a:cxn>
              <a:cxn ang="0">
                <a:pos x="connsiteX44851" y="connsiteY44851"/>
              </a:cxn>
              <a:cxn ang="0">
                <a:pos x="connsiteX44852" y="connsiteY44852"/>
              </a:cxn>
              <a:cxn ang="0">
                <a:pos x="connsiteX44853" y="connsiteY44853"/>
              </a:cxn>
              <a:cxn ang="0">
                <a:pos x="connsiteX44854" y="connsiteY44854"/>
              </a:cxn>
              <a:cxn ang="0">
                <a:pos x="connsiteX44855" y="connsiteY44855"/>
              </a:cxn>
              <a:cxn ang="0">
                <a:pos x="connsiteX44856" y="connsiteY44856"/>
              </a:cxn>
              <a:cxn ang="0">
                <a:pos x="connsiteX44857" y="connsiteY44857"/>
              </a:cxn>
              <a:cxn ang="0">
                <a:pos x="connsiteX44858" y="connsiteY44858"/>
              </a:cxn>
              <a:cxn ang="0">
                <a:pos x="connsiteX44859" y="connsiteY44859"/>
              </a:cxn>
              <a:cxn ang="0">
                <a:pos x="connsiteX44860" y="connsiteY44860"/>
              </a:cxn>
              <a:cxn ang="0">
                <a:pos x="connsiteX44861" y="connsiteY44861"/>
              </a:cxn>
              <a:cxn ang="0">
                <a:pos x="connsiteX44862" y="connsiteY44862"/>
              </a:cxn>
              <a:cxn ang="0">
                <a:pos x="connsiteX44863" y="connsiteY44863"/>
              </a:cxn>
              <a:cxn ang="0">
                <a:pos x="connsiteX44864" y="connsiteY44864"/>
              </a:cxn>
              <a:cxn ang="0">
                <a:pos x="connsiteX44865" y="connsiteY44865"/>
              </a:cxn>
              <a:cxn ang="0">
                <a:pos x="connsiteX44866" y="connsiteY44866"/>
              </a:cxn>
              <a:cxn ang="0">
                <a:pos x="connsiteX44867" y="connsiteY44867"/>
              </a:cxn>
              <a:cxn ang="0">
                <a:pos x="connsiteX44868" y="connsiteY44868"/>
              </a:cxn>
              <a:cxn ang="0">
                <a:pos x="connsiteX44869" y="connsiteY44869"/>
              </a:cxn>
              <a:cxn ang="0">
                <a:pos x="connsiteX44870" y="connsiteY44870"/>
              </a:cxn>
              <a:cxn ang="0">
                <a:pos x="connsiteX44871" y="connsiteY44871"/>
              </a:cxn>
              <a:cxn ang="0">
                <a:pos x="connsiteX44872" y="connsiteY44872"/>
              </a:cxn>
              <a:cxn ang="0">
                <a:pos x="connsiteX44873" y="connsiteY44873"/>
              </a:cxn>
              <a:cxn ang="0">
                <a:pos x="connsiteX44874" y="connsiteY44874"/>
              </a:cxn>
              <a:cxn ang="0">
                <a:pos x="connsiteX44875" y="connsiteY44875"/>
              </a:cxn>
              <a:cxn ang="0">
                <a:pos x="connsiteX44876" y="connsiteY44876"/>
              </a:cxn>
              <a:cxn ang="0">
                <a:pos x="connsiteX44877" y="connsiteY44877"/>
              </a:cxn>
              <a:cxn ang="0">
                <a:pos x="connsiteX44878" y="connsiteY44878"/>
              </a:cxn>
              <a:cxn ang="0">
                <a:pos x="connsiteX44879" y="connsiteY44879"/>
              </a:cxn>
              <a:cxn ang="0">
                <a:pos x="connsiteX44880" y="connsiteY44880"/>
              </a:cxn>
              <a:cxn ang="0">
                <a:pos x="connsiteX44881" y="connsiteY44881"/>
              </a:cxn>
              <a:cxn ang="0">
                <a:pos x="connsiteX44882" y="connsiteY44882"/>
              </a:cxn>
              <a:cxn ang="0">
                <a:pos x="connsiteX44883" y="connsiteY44883"/>
              </a:cxn>
              <a:cxn ang="0">
                <a:pos x="connsiteX44884" y="connsiteY44884"/>
              </a:cxn>
              <a:cxn ang="0">
                <a:pos x="connsiteX44885" y="connsiteY44885"/>
              </a:cxn>
              <a:cxn ang="0">
                <a:pos x="connsiteX44886" y="connsiteY44886"/>
              </a:cxn>
              <a:cxn ang="0">
                <a:pos x="connsiteX44887" y="connsiteY44887"/>
              </a:cxn>
              <a:cxn ang="0">
                <a:pos x="connsiteX44888" y="connsiteY44888"/>
              </a:cxn>
              <a:cxn ang="0">
                <a:pos x="connsiteX44889" y="connsiteY44889"/>
              </a:cxn>
              <a:cxn ang="0">
                <a:pos x="connsiteX44890" y="connsiteY44890"/>
              </a:cxn>
              <a:cxn ang="0">
                <a:pos x="connsiteX44891" y="connsiteY44891"/>
              </a:cxn>
              <a:cxn ang="0">
                <a:pos x="connsiteX44892" y="connsiteY44892"/>
              </a:cxn>
              <a:cxn ang="0">
                <a:pos x="connsiteX44893" y="connsiteY44893"/>
              </a:cxn>
              <a:cxn ang="0">
                <a:pos x="connsiteX44894" y="connsiteY44894"/>
              </a:cxn>
              <a:cxn ang="0">
                <a:pos x="connsiteX44895" y="connsiteY44895"/>
              </a:cxn>
              <a:cxn ang="0">
                <a:pos x="connsiteX44896" y="connsiteY44896"/>
              </a:cxn>
              <a:cxn ang="0">
                <a:pos x="connsiteX44897" y="connsiteY44897"/>
              </a:cxn>
              <a:cxn ang="0">
                <a:pos x="connsiteX44898" y="connsiteY44898"/>
              </a:cxn>
              <a:cxn ang="0">
                <a:pos x="connsiteX44899" y="connsiteY44899"/>
              </a:cxn>
              <a:cxn ang="0">
                <a:pos x="connsiteX44900" y="connsiteY44900"/>
              </a:cxn>
              <a:cxn ang="0">
                <a:pos x="connsiteX44901" y="connsiteY44901"/>
              </a:cxn>
              <a:cxn ang="0">
                <a:pos x="connsiteX44902" y="connsiteY44902"/>
              </a:cxn>
              <a:cxn ang="0">
                <a:pos x="connsiteX44903" y="connsiteY44903"/>
              </a:cxn>
              <a:cxn ang="0">
                <a:pos x="connsiteX44904" y="connsiteY44904"/>
              </a:cxn>
              <a:cxn ang="0">
                <a:pos x="connsiteX44905" y="connsiteY44905"/>
              </a:cxn>
              <a:cxn ang="0">
                <a:pos x="connsiteX44906" y="connsiteY44906"/>
              </a:cxn>
              <a:cxn ang="0">
                <a:pos x="connsiteX44907" y="connsiteY44907"/>
              </a:cxn>
              <a:cxn ang="0">
                <a:pos x="connsiteX44908" y="connsiteY44908"/>
              </a:cxn>
              <a:cxn ang="0">
                <a:pos x="connsiteX44909" y="connsiteY44909"/>
              </a:cxn>
              <a:cxn ang="0">
                <a:pos x="connsiteX44910" y="connsiteY44910"/>
              </a:cxn>
              <a:cxn ang="0">
                <a:pos x="connsiteX44911" y="connsiteY44911"/>
              </a:cxn>
              <a:cxn ang="0">
                <a:pos x="connsiteX44912" y="connsiteY44912"/>
              </a:cxn>
              <a:cxn ang="0">
                <a:pos x="connsiteX44913" y="connsiteY44913"/>
              </a:cxn>
              <a:cxn ang="0">
                <a:pos x="connsiteX44914" y="connsiteY44914"/>
              </a:cxn>
              <a:cxn ang="0">
                <a:pos x="connsiteX44915" y="connsiteY44915"/>
              </a:cxn>
              <a:cxn ang="0">
                <a:pos x="connsiteX44916" y="connsiteY44916"/>
              </a:cxn>
              <a:cxn ang="0">
                <a:pos x="connsiteX44917" y="connsiteY44917"/>
              </a:cxn>
              <a:cxn ang="0">
                <a:pos x="connsiteX44918" y="connsiteY44918"/>
              </a:cxn>
              <a:cxn ang="0">
                <a:pos x="connsiteX44919" y="connsiteY44919"/>
              </a:cxn>
              <a:cxn ang="0">
                <a:pos x="connsiteX44920" y="connsiteY44920"/>
              </a:cxn>
              <a:cxn ang="0">
                <a:pos x="connsiteX44921" y="connsiteY44921"/>
              </a:cxn>
              <a:cxn ang="0">
                <a:pos x="connsiteX44922" y="connsiteY44922"/>
              </a:cxn>
              <a:cxn ang="0">
                <a:pos x="connsiteX44923" y="connsiteY44923"/>
              </a:cxn>
              <a:cxn ang="0">
                <a:pos x="connsiteX44924" y="connsiteY44924"/>
              </a:cxn>
              <a:cxn ang="0">
                <a:pos x="connsiteX44925" y="connsiteY44925"/>
              </a:cxn>
              <a:cxn ang="0">
                <a:pos x="connsiteX44926" y="connsiteY44926"/>
              </a:cxn>
              <a:cxn ang="0">
                <a:pos x="connsiteX44927" y="connsiteY44927"/>
              </a:cxn>
              <a:cxn ang="0">
                <a:pos x="connsiteX44928" y="connsiteY44928"/>
              </a:cxn>
              <a:cxn ang="0">
                <a:pos x="connsiteX44929" y="connsiteY44929"/>
              </a:cxn>
              <a:cxn ang="0">
                <a:pos x="connsiteX44930" y="connsiteY44930"/>
              </a:cxn>
              <a:cxn ang="0">
                <a:pos x="connsiteX44931" y="connsiteY44931"/>
              </a:cxn>
              <a:cxn ang="0">
                <a:pos x="connsiteX44932" y="connsiteY44932"/>
              </a:cxn>
              <a:cxn ang="0">
                <a:pos x="connsiteX44933" y="connsiteY44933"/>
              </a:cxn>
              <a:cxn ang="0">
                <a:pos x="connsiteX44934" y="connsiteY44934"/>
              </a:cxn>
              <a:cxn ang="0">
                <a:pos x="connsiteX44935" y="connsiteY44935"/>
              </a:cxn>
              <a:cxn ang="0">
                <a:pos x="connsiteX44936" y="connsiteY44936"/>
              </a:cxn>
              <a:cxn ang="0">
                <a:pos x="connsiteX44937" y="connsiteY44937"/>
              </a:cxn>
              <a:cxn ang="0">
                <a:pos x="connsiteX44938" y="connsiteY44938"/>
              </a:cxn>
              <a:cxn ang="0">
                <a:pos x="connsiteX44939" y="connsiteY44939"/>
              </a:cxn>
              <a:cxn ang="0">
                <a:pos x="connsiteX44940" y="connsiteY44940"/>
              </a:cxn>
              <a:cxn ang="0">
                <a:pos x="connsiteX44941" y="connsiteY44941"/>
              </a:cxn>
              <a:cxn ang="0">
                <a:pos x="connsiteX44942" y="connsiteY44942"/>
              </a:cxn>
              <a:cxn ang="0">
                <a:pos x="connsiteX44943" y="connsiteY44943"/>
              </a:cxn>
              <a:cxn ang="0">
                <a:pos x="connsiteX44944" y="connsiteY44944"/>
              </a:cxn>
              <a:cxn ang="0">
                <a:pos x="connsiteX44945" y="connsiteY44945"/>
              </a:cxn>
              <a:cxn ang="0">
                <a:pos x="connsiteX44946" y="connsiteY44946"/>
              </a:cxn>
              <a:cxn ang="0">
                <a:pos x="connsiteX44947" y="connsiteY44947"/>
              </a:cxn>
              <a:cxn ang="0">
                <a:pos x="connsiteX44948" y="connsiteY44948"/>
              </a:cxn>
              <a:cxn ang="0">
                <a:pos x="connsiteX44949" y="connsiteY44949"/>
              </a:cxn>
              <a:cxn ang="0">
                <a:pos x="connsiteX44950" y="connsiteY44950"/>
              </a:cxn>
              <a:cxn ang="0">
                <a:pos x="connsiteX44951" y="connsiteY44951"/>
              </a:cxn>
              <a:cxn ang="0">
                <a:pos x="connsiteX44952" y="connsiteY44952"/>
              </a:cxn>
              <a:cxn ang="0">
                <a:pos x="connsiteX44953" y="connsiteY44953"/>
              </a:cxn>
              <a:cxn ang="0">
                <a:pos x="connsiteX44954" y="connsiteY44954"/>
              </a:cxn>
              <a:cxn ang="0">
                <a:pos x="connsiteX44955" y="connsiteY44955"/>
              </a:cxn>
              <a:cxn ang="0">
                <a:pos x="connsiteX44956" y="connsiteY44956"/>
              </a:cxn>
              <a:cxn ang="0">
                <a:pos x="connsiteX44957" y="connsiteY44957"/>
              </a:cxn>
              <a:cxn ang="0">
                <a:pos x="connsiteX44958" y="connsiteY44958"/>
              </a:cxn>
              <a:cxn ang="0">
                <a:pos x="connsiteX44959" y="connsiteY44959"/>
              </a:cxn>
              <a:cxn ang="0">
                <a:pos x="connsiteX44960" y="connsiteY44960"/>
              </a:cxn>
              <a:cxn ang="0">
                <a:pos x="connsiteX44961" y="connsiteY44961"/>
              </a:cxn>
              <a:cxn ang="0">
                <a:pos x="connsiteX44962" y="connsiteY44962"/>
              </a:cxn>
              <a:cxn ang="0">
                <a:pos x="connsiteX44963" y="connsiteY44963"/>
              </a:cxn>
              <a:cxn ang="0">
                <a:pos x="connsiteX44964" y="connsiteY44964"/>
              </a:cxn>
              <a:cxn ang="0">
                <a:pos x="connsiteX44965" y="connsiteY44965"/>
              </a:cxn>
              <a:cxn ang="0">
                <a:pos x="connsiteX44966" y="connsiteY44966"/>
              </a:cxn>
              <a:cxn ang="0">
                <a:pos x="connsiteX44967" y="connsiteY44967"/>
              </a:cxn>
              <a:cxn ang="0">
                <a:pos x="connsiteX44968" y="connsiteY44968"/>
              </a:cxn>
              <a:cxn ang="0">
                <a:pos x="connsiteX44969" y="connsiteY44969"/>
              </a:cxn>
              <a:cxn ang="0">
                <a:pos x="connsiteX44970" y="connsiteY44970"/>
              </a:cxn>
              <a:cxn ang="0">
                <a:pos x="connsiteX44971" y="connsiteY44971"/>
              </a:cxn>
              <a:cxn ang="0">
                <a:pos x="connsiteX44972" y="connsiteY44972"/>
              </a:cxn>
              <a:cxn ang="0">
                <a:pos x="connsiteX44973" y="connsiteY44973"/>
              </a:cxn>
              <a:cxn ang="0">
                <a:pos x="connsiteX44974" y="connsiteY44974"/>
              </a:cxn>
              <a:cxn ang="0">
                <a:pos x="connsiteX44975" y="connsiteY44975"/>
              </a:cxn>
              <a:cxn ang="0">
                <a:pos x="connsiteX44976" y="connsiteY44976"/>
              </a:cxn>
              <a:cxn ang="0">
                <a:pos x="connsiteX44977" y="connsiteY44977"/>
              </a:cxn>
              <a:cxn ang="0">
                <a:pos x="connsiteX44978" y="connsiteY44978"/>
              </a:cxn>
              <a:cxn ang="0">
                <a:pos x="connsiteX44979" y="connsiteY44979"/>
              </a:cxn>
              <a:cxn ang="0">
                <a:pos x="connsiteX44980" y="connsiteY44980"/>
              </a:cxn>
              <a:cxn ang="0">
                <a:pos x="connsiteX44981" y="connsiteY44981"/>
              </a:cxn>
              <a:cxn ang="0">
                <a:pos x="connsiteX44982" y="connsiteY44982"/>
              </a:cxn>
              <a:cxn ang="0">
                <a:pos x="connsiteX44983" y="connsiteY44983"/>
              </a:cxn>
              <a:cxn ang="0">
                <a:pos x="connsiteX44984" y="connsiteY44984"/>
              </a:cxn>
              <a:cxn ang="0">
                <a:pos x="connsiteX44985" y="connsiteY44985"/>
              </a:cxn>
              <a:cxn ang="0">
                <a:pos x="connsiteX44986" y="connsiteY44986"/>
              </a:cxn>
              <a:cxn ang="0">
                <a:pos x="connsiteX44987" y="connsiteY44987"/>
              </a:cxn>
              <a:cxn ang="0">
                <a:pos x="connsiteX44988" y="connsiteY44988"/>
              </a:cxn>
              <a:cxn ang="0">
                <a:pos x="connsiteX44989" y="connsiteY44989"/>
              </a:cxn>
              <a:cxn ang="0">
                <a:pos x="connsiteX44990" y="connsiteY44990"/>
              </a:cxn>
              <a:cxn ang="0">
                <a:pos x="connsiteX44991" y="connsiteY44991"/>
              </a:cxn>
              <a:cxn ang="0">
                <a:pos x="connsiteX44992" y="connsiteY44992"/>
              </a:cxn>
              <a:cxn ang="0">
                <a:pos x="connsiteX44993" y="connsiteY44993"/>
              </a:cxn>
              <a:cxn ang="0">
                <a:pos x="connsiteX44994" y="connsiteY44994"/>
              </a:cxn>
              <a:cxn ang="0">
                <a:pos x="connsiteX44995" y="connsiteY44995"/>
              </a:cxn>
              <a:cxn ang="0">
                <a:pos x="connsiteX44996" y="connsiteY44996"/>
              </a:cxn>
              <a:cxn ang="0">
                <a:pos x="connsiteX44997" y="connsiteY44997"/>
              </a:cxn>
              <a:cxn ang="0">
                <a:pos x="connsiteX44998" y="connsiteY44998"/>
              </a:cxn>
              <a:cxn ang="0">
                <a:pos x="connsiteX44999" y="connsiteY44999"/>
              </a:cxn>
              <a:cxn ang="0">
                <a:pos x="connsiteX45000" y="connsiteY45000"/>
              </a:cxn>
              <a:cxn ang="0">
                <a:pos x="connsiteX45001" y="connsiteY45001"/>
              </a:cxn>
              <a:cxn ang="0">
                <a:pos x="connsiteX45002" y="connsiteY45002"/>
              </a:cxn>
              <a:cxn ang="0">
                <a:pos x="connsiteX45003" y="connsiteY45003"/>
              </a:cxn>
              <a:cxn ang="0">
                <a:pos x="connsiteX45004" y="connsiteY45004"/>
              </a:cxn>
              <a:cxn ang="0">
                <a:pos x="connsiteX45005" y="connsiteY45005"/>
              </a:cxn>
              <a:cxn ang="0">
                <a:pos x="connsiteX45006" y="connsiteY45006"/>
              </a:cxn>
              <a:cxn ang="0">
                <a:pos x="connsiteX45007" y="connsiteY45007"/>
              </a:cxn>
              <a:cxn ang="0">
                <a:pos x="connsiteX45008" y="connsiteY45008"/>
              </a:cxn>
              <a:cxn ang="0">
                <a:pos x="connsiteX45009" y="connsiteY45009"/>
              </a:cxn>
              <a:cxn ang="0">
                <a:pos x="connsiteX45010" y="connsiteY45010"/>
              </a:cxn>
              <a:cxn ang="0">
                <a:pos x="connsiteX45011" y="connsiteY45011"/>
              </a:cxn>
              <a:cxn ang="0">
                <a:pos x="connsiteX45012" y="connsiteY45012"/>
              </a:cxn>
              <a:cxn ang="0">
                <a:pos x="connsiteX45013" y="connsiteY45013"/>
              </a:cxn>
              <a:cxn ang="0">
                <a:pos x="connsiteX45014" y="connsiteY45014"/>
              </a:cxn>
              <a:cxn ang="0">
                <a:pos x="connsiteX45015" y="connsiteY45015"/>
              </a:cxn>
              <a:cxn ang="0">
                <a:pos x="connsiteX45016" y="connsiteY45016"/>
              </a:cxn>
              <a:cxn ang="0">
                <a:pos x="connsiteX45017" y="connsiteY45017"/>
              </a:cxn>
              <a:cxn ang="0">
                <a:pos x="connsiteX45018" y="connsiteY45018"/>
              </a:cxn>
              <a:cxn ang="0">
                <a:pos x="connsiteX45019" y="connsiteY45019"/>
              </a:cxn>
              <a:cxn ang="0">
                <a:pos x="connsiteX45020" y="connsiteY45020"/>
              </a:cxn>
              <a:cxn ang="0">
                <a:pos x="connsiteX45021" y="connsiteY45021"/>
              </a:cxn>
              <a:cxn ang="0">
                <a:pos x="connsiteX45022" y="connsiteY45022"/>
              </a:cxn>
              <a:cxn ang="0">
                <a:pos x="connsiteX45023" y="connsiteY45023"/>
              </a:cxn>
              <a:cxn ang="0">
                <a:pos x="connsiteX45024" y="connsiteY45024"/>
              </a:cxn>
              <a:cxn ang="0">
                <a:pos x="connsiteX45025" y="connsiteY45025"/>
              </a:cxn>
              <a:cxn ang="0">
                <a:pos x="connsiteX45026" y="connsiteY45026"/>
              </a:cxn>
              <a:cxn ang="0">
                <a:pos x="connsiteX45027" y="connsiteY45027"/>
              </a:cxn>
              <a:cxn ang="0">
                <a:pos x="connsiteX45028" y="connsiteY45028"/>
              </a:cxn>
              <a:cxn ang="0">
                <a:pos x="connsiteX45029" y="connsiteY45029"/>
              </a:cxn>
              <a:cxn ang="0">
                <a:pos x="connsiteX45030" y="connsiteY45030"/>
              </a:cxn>
              <a:cxn ang="0">
                <a:pos x="connsiteX45031" y="connsiteY45031"/>
              </a:cxn>
              <a:cxn ang="0">
                <a:pos x="connsiteX45032" y="connsiteY45032"/>
              </a:cxn>
              <a:cxn ang="0">
                <a:pos x="connsiteX45033" y="connsiteY45033"/>
              </a:cxn>
              <a:cxn ang="0">
                <a:pos x="connsiteX45034" y="connsiteY45034"/>
              </a:cxn>
              <a:cxn ang="0">
                <a:pos x="connsiteX45035" y="connsiteY45035"/>
              </a:cxn>
              <a:cxn ang="0">
                <a:pos x="connsiteX45036" y="connsiteY45036"/>
              </a:cxn>
              <a:cxn ang="0">
                <a:pos x="connsiteX45037" y="connsiteY45037"/>
              </a:cxn>
              <a:cxn ang="0">
                <a:pos x="connsiteX45038" y="connsiteY45038"/>
              </a:cxn>
              <a:cxn ang="0">
                <a:pos x="connsiteX45039" y="connsiteY45039"/>
              </a:cxn>
              <a:cxn ang="0">
                <a:pos x="connsiteX45040" y="connsiteY45040"/>
              </a:cxn>
              <a:cxn ang="0">
                <a:pos x="connsiteX45041" y="connsiteY45041"/>
              </a:cxn>
              <a:cxn ang="0">
                <a:pos x="connsiteX45042" y="connsiteY45042"/>
              </a:cxn>
              <a:cxn ang="0">
                <a:pos x="connsiteX45043" y="connsiteY45043"/>
              </a:cxn>
              <a:cxn ang="0">
                <a:pos x="connsiteX45044" y="connsiteY45044"/>
              </a:cxn>
              <a:cxn ang="0">
                <a:pos x="connsiteX45045" y="connsiteY45045"/>
              </a:cxn>
              <a:cxn ang="0">
                <a:pos x="connsiteX45046" y="connsiteY45046"/>
              </a:cxn>
              <a:cxn ang="0">
                <a:pos x="connsiteX45047" y="connsiteY45047"/>
              </a:cxn>
              <a:cxn ang="0">
                <a:pos x="connsiteX45048" y="connsiteY45048"/>
              </a:cxn>
              <a:cxn ang="0">
                <a:pos x="connsiteX45049" y="connsiteY45049"/>
              </a:cxn>
              <a:cxn ang="0">
                <a:pos x="connsiteX45050" y="connsiteY45050"/>
              </a:cxn>
              <a:cxn ang="0">
                <a:pos x="connsiteX45051" y="connsiteY45051"/>
              </a:cxn>
              <a:cxn ang="0">
                <a:pos x="connsiteX45052" y="connsiteY45052"/>
              </a:cxn>
              <a:cxn ang="0">
                <a:pos x="connsiteX45053" y="connsiteY45053"/>
              </a:cxn>
              <a:cxn ang="0">
                <a:pos x="connsiteX45054" y="connsiteY45054"/>
              </a:cxn>
              <a:cxn ang="0">
                <a:pos x="connsiteX45055" y="connsiteY45055"/>
              </a:cxn>
              <a:cxn ang="0">
                <a:pos x="connsiteX45056" y="connsiteY45056"/>
              </a:cxn>
              <a:cxn ang="0">
                <a:pos x="connsiteX45057" y="connsiteY45057"/>
              </a:cxn>
              <a:cxn ang="0">
                <a:pos x="connsiteX45058" y="connsiteY45058"/>
              </a:cxn>
              <a:cxn ang="0">
                <a:pos x="connsiteX45059" y="connsiteY45059"/>
              </a:cxn>
              <a:cxn ang="0">
                <a:pos x="connsiteX45060" y="connsiteY45060"/>
              </a:cxn>
              <a:cxn ang="0">
                <a:pos x="connsiteX45061" y="connsiteY45061"/>
              </a:cxn>
              <a:cxn ang="0">
                <a:pos x="connsiteX45062" y="connsiteY45062"/>
              </a:cxn>
              <a:cxn ang="0">
                <a:pos x="connsiteX45063" y="connsiteY45063"/>
              </a:cxn>
              <a:cxn ang="0">
                <a:pos x="connsiteX45064" y="connsiteY45064"/>
              </a:cxn>
              <a:cxn ang="0">
                <a:pos x="connsiteX45065" y="connsiteY45065"/>
              </a:cxn>
              <a:cxn ang="0">
                <a:pos x="connsiteX45066" y="connsiteY45066"/>
              </a:cxn>
              <a:cxn ang="0">
                <a:pos x="connsiteX45067" y="connsiteY45067"/>
              </a:cxn>
              <a:cxn ang="0">
                <a:pos x="connsiteX45068" y="connsiteY45068"/>
              </a:cxn>
              <a:cxn ang="0">
                <a:pos x="connsiteX45069" y="connsiteY45069"/>
              </a:cxn>
              <a:cxn ang="0">
                <a:pos x="connsiteX45070" y="connsiteY45070"/>
              </a:cxn>
              <a:cxn ang="0">
                <a:pos x="connsiteX45071" y="connsiteY45071"/>
              </a:cxn>
              <a:cxn ang="0">
                <a:pos x="connsiteX45072" y="connsiteY45072"/>
              </a:cxn>
              <a:cxn ang="0">
                <a:pos x="connsiteX45073" y="connsiteY45073"/>
              </a:cxn>
              <a:cxn ang="0">
                <a:pos x="connsiteX45074" y="connsiteY45074"/>
              </a:cxn>
              <a:cxn ang="0">
                <a:pos x="connsiteX45075" y="connsiteY45075"/>
              </a:cxn>
              <a:cxn ang="0">
                <a:pos x="connsiteX45076" y="connsiteY45076"/>
              </a:cxn>
              <a:cxn ang="0">
                <a:pos x="connsiteX45077" y="connsiteY45077"/>
              </a:cxn>
              <a:cxn ang="0">
                <a:pos x="connsiteX45078" y="connsiteY45078"/>
              </a:cxn>
              <a:cxn ang="0">
                <a:pos x="connsiteX45079" y="connsiteY45079"/>
              </a:cxn>
              <a:cxn ang="0">
                <a:pos x="connsiteX45080" y="connsiteY45080"/>
              </a:cxn>
              <a:cxn ang="0">
                <a:pos x="connsiteX45081" y="connsiteY45081"/>
              </a:cxn>
              <a:cxn ang="0">
                <a:pos x="connsiteX45082" y="connsiteY45082"/>
              </a:cxn>
              <a:cxn ang="0">
                <a:pos x="connsiteX45083" y="connsiteY45083"/>
              </a:cxn>
              <a:cxn ang="0">
                <a:pos x="connsiteX45084" y="connsiteY45084"/>
              </a:cxn>
              <a:cxn ang="0">
                <a:pos x="connsiteX45085" y="connsiteY45085"/>
              </a:cxn>
              <a:cxn ang="0">
                <a:pos x="connsiteX45086" y="connsiteY45086"/>
              </a:cxn>
              <a:cxn ang="0">
                <a:pos x="connsiteX45087" y="connsiteY45087"/>
              </a:cxn>
              <a:cxn ang="0">
                <a:pos x="connsiteX45088" y="connsiteY45088"/>
              </a:cxn>
              <a:cxn ang="0">
                <a:pos x="connsiteX45089" y="connsiteY45089"/>
              </a:cxn>
              <a:cxn ang="0">
                <a:pos x="connsiteX45090" y="connsiteY45090"/>
              </a:cxn>
              <a:cxn ang="0">
                <a:pos x="connsiteX45091" y="connsiteY45091"/>
              </a:cxn>
              <a:cxn ang="0">
                <a:pos x="connsiteX45092" y="connsiteY45092"/>
              </a:cxn>
              <a:cxn ang="0">
                <a:pos x="connsiteX45093" y="connsiteY45093"/>
              </a:cxn>
              <a:cxn ang="0">
                <a:pos x="connsiteX45094" y="connsiteY45094"/>
              </a:cxn>
              <a:cxn ang="0">
                <a:pos x="connsiteX45095" y="connsiteY45095"/>
              </a:cxn>
              <a:cxn ang="0">
                <a:pos x="connsiteX45096" y="connsiteY45096"/>
              </a:cxn>
              <a:cxn ang="0">
                <a:pos x="connsiteX45097" y="connsiteY45097"/>
              </a:cxn>
              <a:cxn ang="0">
                <a:pos x="connsiteX45098" y="connsiteY45098"/>
              </a:cxn>
              <a:cxn ang="0">
                <a:pos x="connsiteX45099" y="connsiteY45099"/>
              </a:cxn>
              <a:cxn ang="0">
                <a:pos x="connsiteX45100" y="connsiteY45100"/>
              </a:cxn>
              <a:cxn ang="0">
                <a:pos x="connsiteX45101" y="connsiteY45101"/>
              </a:cxn>
              <a:cxn ang="0">
                <a:pos x="connsiteX45102" y="connsiteY45102"/>
              </a:cxn>
              <a:cxn ang="0">
                <a:pos x="connsiteX45103" y="connsiteY45103"/>
              </a:cxn>
              <a:cxn ang="0">
                <a:pos x="connsiteX45104" y="connsiteY45104"/>
              </a:cxn>
              <a:cxn ang="0">
                <a:pos x="connsiteX45105" y="connsiteY45105"/>
              </a:cxn>
              <a:cxn ang="0">
                <a:pos x="connsiteX45106" y="connsiteY45106"/>
              </a:cxn>
              <a:cxn ang="0">
                <a:pos x="connsiteX45107" y="connsiteY45107"/>
              </a:cxn>
              <a:cxn ang="0">
                <a:pos x="connsiteX45108" y="connsiteY45108"/>
              </a:cxn>
              <a:cxn ang="0">
                <a:pos x="connsiteX45109" y="connsiteY45109"/>
              </a:cxn>
              <a:cxn ang="0">
                <a:pos x="connsiteX45110" y="connsiteY45110"/>
              </a:cxn>
              <a:cxn ang="0">
                <a:pos x="connsiteX45111" y="connsiteY45111"/>
              </a:cxn>
              <a:cxn ang="0">
                <a:pos x="connsiteX45112" y="connsiteY45112"/>
              </a:cxn>
              <a:cxn ang="0">
                <a:pos x="connsiteX45113" y="connsiteY45113"/>
              </a:cxn>
              <a:cxn ang="0">
                <a:pos x="connsiteX45114" y="connsiteY45114"/>
              </a:cxn>
              <a:cxn ang="0">
                <a:pos x="connsiteX45115" y="connsiteY45115"/>
              </a:cxn>
              <a:cxn ang="0">
                <a:pos x="connsiteX45116" y="connsiteY45116"/>
              </a:cxn>
              <a:cxn ang="0">
                <a:pos x="connsiteX45117" y="connsiteY45117"/>
              </a:cxn>
              <a:cxn ang="0">
                <a:pos x="connsiteX45118" y="connsiteY45118"/>
              </a:cxn>
              <a:cxn ang="0">
                <a:pos x="connsiteX45119" y="connsiteY45119"/>
              </a:cxn>
              <a:cxn ang="0">
                <a:pos x="connsiteX45120" y="connsiteY45120"/>
              </a:cxn>
              <a:cxn ang="0">
                <a:pos x="connsiteX45121" y="connsiteY45121"/>
              </a:cxn>
              <a:cxn ang="0">
                <a:pos x="connsiteX45122" y="connsiteY45122"/>
              </a:cxn>
              <a:cxn ang="0">
                <a:pos x="connsiteX45123" y="connsiteY45123"/>
              </a:cxn>
              <a:cxn ang="0">
                <a:pos x="connsiteX45124" y="connsiteY45124"/>
              </a:cxn>
              <a:cxn ang="0">
                <a:pos x="connsiteX45125" y="connsiteY45125"/>
              </a:cxn>
              <a:cxn ang="0">
                <a:pos x="connsiteX45126" y="connsiteY45126"/>
              </a:cxn>
              <a:cxn ang="0">
                <a:pos x="connsiteX45127" y="connsiteY45127"/>
              </a:cxn>
              <a:cxn ang="0">
                <a:pos x="connsiteX45128" y="connsiteY45128"/>
              </a:cxn>
              <a:cxn ang="0">
                <a:pos x="connsiteX45129" y="connsiteY45129"/>
              </a:cxn>
              <a:cxn ang="0">
                <a:pos x="connsiteX45130" y="connsiteY45130"/>
              </a:cxn>
              <a:cxn ang="0">
                <a:pos x="connsiteX45131" y="connsiteY45131"/>
              </a:cxn>
              <a:cxn ang="0">
                <a:pos x="connsiteX45132" y="connsiteY45132"/>
              </a:cxn>
              <a:cxn ang="0">
                <a:pos x="connsiteX45133" y="connsiteY45133"/>
              </a:cxn>
              <a:cxn ang="0">
                <a:pos x="connsiteX45134" y="connsiteY45134"/>
              </a:cxn>
              <a:cxn ang="0">
                <a:pos x="connsiteX45135" y="connsiteY45135"/>
              </a:cxn>
              <a:cxn ang="0">
                <a:pos x="connsiteX45136" y="connsiteY45136"/>
              </a:cxn>
              <a:cxn ang="0">
                <a:pos x="connsiteX45137" y="connsiteY45137"/>
              </a:cxn>
              <a:cxn ang="0">
                <a:pos x="connsiteX45138" y="connsiteY45138"/>
              </a:cxn>
              <a:cxn ang="0">
                <a:pos x="connsiteX45139" y="connsiteY45139"/>
              </a:cxn>
              <a:cxn ang="0">
                <a:pos x="connsiteX45140" y="connsiteY45140"/>
              </a:cxn>
              <a:cxn ang="0">
                <a:pos x="connsiteX45141" y="connsiteY45141"/>
              </a:cxn>
              <a:cxn ang="0">
                <a:pos x="connsiteX45142" y="connsiteY45142"/>
              </a:cxn>
              <a:cxn ang="0">
                <a:pos x="connsiteX45143" y="connsiteY45143"/>
              </a:cxn>
              <a:cxn ang="0">
                <a:pos x="connsiteX45144" y="connsiteY45144"/>
              </a:cxn>
              <a:cxn ang="0">
                <a:pos x="connsiteX45145" y="connsiteY45145"/>
              </a:cxn>
              <a:cxn ang="0">
                <a:pos x="connsiteX45146" y="connsiteY45146"/>
              </a:cxn>
              <a:cxn ang="0">
                <a:pos x="connsiteX45147" y="connsiteY45147"/>
              </a:cxn>
              <a:cxn ang="0">
                <a:pos x="connsiteX45148" y="connsiteY45148"/>
              </a:cxn>
              <a:cxn ang="0">
                <a:pos x="connsiteX45149" y="connsiteY45149"/>
              </a:cxn>
              <a:cxn ang="0">
                <a:pos x="connsiteX45150" y="connsiteY45150"/>
              </a:cxn>
              <a:cxn ang="0">
                <a:pos x="connsiteX45151" y="connsiteY45151"/>
              </a:cxn>
              <a:cxn ang="0">
                <a:pos x="connsiteX45152" y="connsiteY45152"/>
              </a:cxn>
              <a:cxn ang="0">
                <a:pos x="connsiteX45153" y="connsiteY45153"/>
              </a:cxn>
              <a:cxn ang="0">
                <a:pos x="connsiteX45154" y="connsiteY45154"/>
              </a:cxn>
              <a:cxn ang="0">
                <a:pos x="connsiteX45155" y="connsiteY45155"/>
              </a:cxn>
              <a:cxn ang="0">
                <a:pos x="connsiteX45156" y="connsiteY45156"/>
              </a:cxn>
              <a:cxn ang="0">
                <a:pos x="connsiteX45157" y="connsiteY45157"/>
              </a:cxn>
              <a:cxn ang="0">
                <a:pos x="connsiteX45158" y="connsiteY45158"/>
              </a:cxn>
              <a:cxn ang="0">
                <a:pos x="connsiteX45159" y="connsiteY45159"/>
              </a:cxn>
              <a:cxn ang="0">
                <a:pos x="connsiteX45160" y="connsiteY45160"/>
              </a:cxn>
              <a:cxn ang="0">
                <a:pos x="connsiteX45161" y="connsiteY45161"/>
              </a:cxn>
              <a:cxn ang="0">
                <a:pos x="connsiteX45162" y="connsiteY45162"/>
              </a:cxn>
              <a:cxn ang="0">
                <a:pos x="connsiteX45163" y="connsiteY45163"/>
              </a:cxn>
              <a:cxn ang="0">
                <a:pos x="connsiteX45164" y="connsiteY45164"/>
              </a:cxn>
              <a:cxn ang="0">
                <a:pos x="connsiteX45165" y="connsiteY45165"/>
              </a:cxn>
              <a:cxn ang="0">
                <a:pos x="connsiteX45166" y="connsiteY45166"/>
              </a:cxn>
              <a:cxn ang="0">
                <a:pos x="connsiteX45167" y="connsiteY45167"/>
              </a:cxn>
              <a:cxn ang="0">
                <a:pos x="connsiteX45168" y="connsiteY45168"/>
              </a:cxn>
              <a:cxn ang="0">
                <a:pos x="connsiteX45169" y="connsiteY45169"/>
              </a:cxn>
              <a:cxn ang="0">
                <a:pos x="connsiteX45170" y="connsiteY45170"/>
              </a:cxn>
              <a:cxn ang="0">
                <a:pos x="connsiteX45171" y="connsiteY45171"/>
              </a:cxn>
              <a:cxn ang="0">
                <a:pos x="connsiteX45172" y="connsiteY45172"/>
              </a:cxn>
              <a:cxn ang="0">
                <a:pos x="connsiteX45173" y="connsiteY45173"/>
              </a:cxn>
              <a:cxn ang="0">
                <a:pos x="connsiteX45174" y="connsiteY45174"/>
              </a:cxn>
              <a:cxn ang="0">
                <a:pos x="connsiteX45175" y="connsiteY45175"/>
              </a:cxn>
              <a:cxn ang="0">
                <a:pos x="connsiteX45176" y="connsiteY45176"/>
              </a:cxn>
              <a:cxn ang="0">
                <a:pos x="connsiteX45177" y="connsiteY45177"/>
              </a:cxn>
              <a:cxn ang="0">
                <a:pos x="connsiteX45178" y="connsiteY45178"/>
              </a:cxn>
              <a:cxn ang="0">
                <a:pos x="connsiteX45179" y="connsiteY45179"/>
              </a:cxn>
              <a:cxn ang="0">
                <a:pos x="connsiteX45180" y="connsiteY45180"/>
              </a:cxn>
              <a:cxn ang="0">
                <a:pos x="connsiteX45181" y="connsiteY45181"/>
              </a:cxn>
              <a:cxn ang="0">
                <a:pos x="connsiteX45182" y="connsiteY45182"/>
              </a:cxn>
              <a:cxn ang="0">
                <a:pos x="connsiteX45183" y="connsiteY45183"/>
              </a:cxn>
              <a:cxn ang="0">
                <a:pos x="connsiteX45184" y="connsiteY45184"/>
              </a:cxn>
              <a:cxn ang="0">
                <a:pos x="connsiteX45185" y="connsiteY45185"/>
              </a:cxn>
              <a:cxn ang="0">
                <a:pos x="connsiteX45186" y="connsiteY45186"/>
              </a:cxn>
              <a:cxn ang="0">
                <a:pos x="connsiteX45187" y="connsiteY45187"/>
              </a:cxn>
              <a:cxn ang="0">
                <a:pos x="connsiteX45188" y="connsiteY45188"/>
              </a:cxn>
              <a:cxn ang="0">
                <a:pos x="connsiteX45189" y="connsiteY45189"/>
              </a:cxn>
              <a:cxn ang="0">
                <a:pos x="connsiteX45190" y="connsiteY45190"/>
              </a:cxn>
              <a:cxn ang="0">
                <a:pos x="connsiteX45191" y="connsiteY45191"/>
              </a:cxn>
              <a:cxn ang="0">
                <a:pos x="connsiteX45192" y="connsiteY45192"/>
              </a:cxn>
              <a:cxn ang="0">
                <a:pos x="connsiteX45193" y="connsiteY45193"/>
              </a:cxn>
              <a:cxn ang="0">
                <a:pos x="connsiteX45194" y="connsiteY45194"/>
              </a:cxn>
              <a:cxn ang="0">
                <a:pos x="connsiteX45195" y="connsiteY45195"/>
              </a:cxn>
              <a:cxn ang="0">
                <a:pos x="connsiteX45196" y="connsiteY45196"/>
              </a:cxn>
              <a:cxn ang="0">
                <a:pos x="connsiteX45197" y="connsiteY45197"/>
              </a:cxn>
              <a:cxn ang="0">
                <a:pos x="connsiteX45198" y="connsiteY45198"/>
              </a:cxn>
              <a:cxn ang="0">
                <a:pos x="connsiteX45199" y="connsiteY45199"/>
              </a:cxn>
              <a:cxn ang="0">
                <a:pos x="connsiteX45200" y="connsiteY45200"/>
              </a:cxn>
              <a:cxn ang="0">
                <a:pos x="connsiteX45201" y="connsiteY45201"/>
              </a:cxn>
              <a:cxn ang="0">
                <a:pos x="connsiteX45202" y="connsiteY45202"/>
              </a:cxn>
              <a:cxn ang="0">
                <a:pos x="connsiteX45203" y="connsiteY45203"/>
              </a:cxn>
              <a:cxn ang="0">
                <a:pos x="connsiteX45204" y="connsiteY45204"/>
              </a:cxn>
              <a:cxn ang="0">
                <a:pos x="connsiteX45205" y="connsiteY45205"/>
              </a:cxn>
              <a:cxn ang="0">
                <a:pos x="connsiteX45206" y="connsiteY45206"/>
              </a:cxn>
              <a:cxn ang="0">
                <a:pos x="connsiteX45207" y="connsiteY45207"/>
              </a:cxn>
              <a:cxn ang="0">
                <a:pos x="connsiteX45208" y="connsiteY45208"/>
              </a:cxn>
              <a:cxn ang="0">
                <a:pos x="connsiteX45209" y="connsiteY45209"/>
              </a:cxn>
              <a:cxn ang="0">
                <a:pos x="connsiteX45210" y="connsiteY45210"/>
              </a:cxn>
              <a:cxn ang="0">
                <a:pos x="connsiteX45211" y="connsiteY45211"/>
              </a:cxn>
              <a:cxn ang="0">
                <a:pos x="connsiteX45212" y="connsiteY45212"/>
              </a:cxn>
              <a:cxn ang="0">
                <a:pos x="connsiteX45213" y="connsiteY45213"/>
              </a:cxn>
              <a:cxn ang="0">
                <a:pos x="connsiteX45214" y="connsiteY45214"/>
              </a:cxn>
              <a:cxn ang="0">
                <a:pos x="connsiteX45215" y="connsiteY45215"/>
              </a:cxn>
              <a:cxn ang="0">
                <a:pos x="connsiteX45216" y="connsiteY45216"/>
              </a:cxn>
              <a:cxn ang="0">
                <a:pos x="connsiteX45217" y="connsiteY45217"/>
              </a:cxn>
              <a:cxn ang="0">
                <a:pos x="connsiteX45218" y="connsiteY45218"/>
              </a:cxn>
              <a:cxn ang="0">
                <a:pos x="connsiteX45219" y="connsiteY45219"/>
              </a:cxn>
              <a:cxn ang="0">
                <a:pos x="connsiteX45220" y="connsiteY45220"/>
              </a:cxn>
              <a:cxn ang="0">
                <a:pos x="connsiteX45221" y="connsiteY45221"/>
              </a:cxn>
              <a:cxn ang="0">
                <a:pos x="connsiteX45222" y="connsiteY45222"/>
              </a:cxn>
              <a:cxn ang="0">
                <a:pos x="connsiteX45223" y="connsiteY45223"/>
              </a:cxn>
              <a:cxn ang="0">
                <a:pos x="connsiteX45224" y="connsiteY45224"/>
              </a:cxn>
              <a:cxn ang="0">
                <a:pos x="connsiteX45225" y="connsiteY45225"/>
              </a:cxn>
              <a:cxn ang="0">
                <a:pos x="connsiteX45226" y="connsiteY45226"/>
              </a:cxn>
              <a:cxn ang="0">
                <a:pos x="connsiteX45227" y="connsiteY45227"/>
              </a:cxn>
              <a:cxn ang="0">
                <a:pos x="connsiteX45228" y="connsiteY45228"/>
              </a:cxn>
              <a:cxn ang="0">
                <a:pos x="connsiteX45229" y="connsiteY45229"/>
              </a:cxn>
              <a:cxn ang="0">
                <a:pos x="connsiteX45230" y="connsiteY45230"/>
              </a:cxn>
              <a:cxn ang="0">
                <a:pos x="connsiteX45231" y="connsiteY45231"/>
              </a:cxn>
              <a:cxn ang="0">
                <a:pos x="connsiteX45232" y="connsiteY45232"/>
              </a:cxn>
              <a:cxn ang="0">
                <a:pos x="connsiteX45233" y="connsiteY45233"/>
              </a:cxn>
              <a:cxn ang="0">
                <a:pos x="connsiteX45234" y="connsiteY45234"/>
              </a:cxn>
              <a:cxn ang="0">
                <a:pos x="connsiteX45235" y="connsiteY45235"/>
              </a:cxn>
              <a:cxn ang="0">
                <a:pos x="connsiteX45236" y="connsiteY45236"/>
              </a:cxn>
              <a:cxn ang="0">
                <a:pos x="connsiteX45237" y="connsiteY45237"/>
              </a:cxn>
              <a:cxn ang="0">
                <a:pos x="connsiteX45238" y="connsiteY45238"/>
              </a:cxn>
              <a:cxn ang="0">
                <a:pos x="connsiteX45239" y="connsiteY45239"/>
              </a:cxn>
              <a:cxn ang="0">
                <a:pos x="connsiteX45240" y="connsiteY45240"/>
              </a:cxn>
              <a:cxn ang="0">
                <a:pos x="connsiteX45241" y="connsiteY45241"/>
              </a:cxn>
              <a:cxn ang="0">
                <a:pos x="connsiteX45242" y="connsiteY45242"/>
              </a:cxn>
              <a:cxn ang="0">
                <a:pos x="connsiteX45243" y="connsiteY45243"/>
              </a:cxn>
              <a:cxn ang="0">
                <a:pos x="connsiteX45244" y="connsiteY45244"/>
              </a:cxn>
              <a:cxn ang="0">
                <a:pos x="connsiteX45245" y="connsiteY45245"/>
              </a:cxn>
              <a:cxn ang="0">
                <a:pos x="connsiteX45246" y="connsiteY45246"/>
              </a:cxn>
              <a:cxn ang="0">
                <a:pos x="connsiteX45247" y="connsiteY45247"/>
              </a:cxn>
              <a:cxn ang="0">
                <a:pos x="connsiteX45248" y="connsiteY45248"/>
              </a:cxn>
              <a:cxn ang="0">
                <a:pos x="connsiteX45249" y="connsiteY45249"/>
              </a:cxn>
              <a:cxn ang="0">
                <a:pos x="connsiteX45250" y="connsiteY45250"/>
              </a:cxn>
              <a:cxn ang="0">
                <a:pos x="connsiteX45251" y="connsiteY45251"/>
              </a:cxn>
              <a:cxn ang="0">
                <a:pos x="connsiteX45252" y="connsiteY45252"/>
              </a:cxn>
              <a:cxn ang="0">
                <a:pos x="connsiteX45253" y="connsiteY45253"/>
              </a:cxn>
              <a:cxn ang="0">
                <a:pos x="connsiteX45254" y="connsiteY45254"/>
              </a:cxn>
              <a:cxn ang="0">
                <a:pos x="connsiteX45255" y="connsiteY45255"/>
              </a:cxn>
              <a:cxn ang="0">
                <a:pos x="connsiteX45256" y="connsiteY45256"/>
              </a:cxn>
              <a:cxn ang="0">
                <a:pos x="connsiteX45257" y="connsiteY45257"/>
              </a:cxn>
              <a:cxn ang="0">
                <a:pos x="connsiteX45258" y="connsiteY45258"/>
              </a:cxn>
              <a:cxn ang="0">
                <a:pos x="connsiteX45259" y="connsiteY45259"/>
              </a:cxn>
              <a:cxn ang="0">
                <a:pos x="connsiteX45260" y="connsiteY45260"/>
              </a:cxn>
              <a:cxn ang="0">
                <a:pos x="connsiteX45261" y="connsiteY45261"/>
              </a:cxn>
              <a:cxn ang="0">
                <a:pos x="connsiteX45262" y="connsiteY45262"/>
              </a:cxn>
              <a:cxn ang="0">
                <a:pos x="connsiteX45263" y="connsiteY45263"/>
              </a:cxn>
              <a:cxn ang="0">
                <a:pos x="connsiteX45264" y="connsiteY45264"/>
              </a:cxn>
              <a:cxn ang="0">
                <a:pos x="connsiteX45265" y="connsiteY45265"/>
              </a:cxn>
              <a:cxn ang="0">
                <a:pos x="connsiteX45266" y="connsiteY45266"/>
              </a:cxn>
              <a:cxn ang="0">
                <a:pos x="connsiteX45267" y="connsiteY45267"/>
              </a:cxn>
              <a:cxn ang="0">
                <a:pos x="connsiteX45268" y="connsiteY45268"/>
              </a:cxn>
              <a:cxn ang="0">
                <a:pos x="connsiteX45269" y="connsiteY45269"/>
              </a:cxn>
              <a:cxn ang="0">
                <a:pos x="connsiteX45270" y="connsiteY45270"/>
              </a:cxn>
              <a:cxn ang="0">
                <a:pos x="connsiteX45271" y="connsiteY45271"/>
              </a:cxn>
              <a:cxn ang="0">
                <a:pos x="connsiteX45272" y="connsiteY45272"/>
              </a:cxn>
              <a:cxn ang="0">
                <a:pos x="connsiteX45273" y="connsiteY45273"/>
              </a:cxn>
              <a:cxn ang="0">
                <a:pos x="connsiteX45274" y="connsiteY45274"/>
              </a:cxn>
              <a:cxn ang="0">
                <a:pos x="connsiteX45275" y="connsiteY45275"/>
              </a:cxn>
              <a:cxn ang="0">
                <a:pos x="connsiteX45276" y="connsiteY45276"/>
              </a:cxn>
              <a:cxn ang="0">
                <a:pos x="connsiteX45277" y="connsiteY45277"/>
              </a:cxn>
              <a:cxn ang="0">
                <a:pos x="connsiteX45278" y="connsiteY45278"/>
              </a:cxn>
              <a:cxn ang="0">
                <a:pos x="connsiteX45279" y="connsiteY45279"/>
              </a:cxn>
              <a:cxn ang="0">
                <a:pos x="connsiteX45280" y="connsiteY45280"/>
              </a:cxn>
              <a:cxn ang="0">
                <a:pos x="connsiteX45281" y="connsiteY45281"/>
              </a:cxn>
              <a:cxn ang="0">
                <a:pos x="connsiteX45282" y="connsiteY45282"/>
              </a:cxn>
              <a:cxn ang="0">
                <a:pos x="connsiteX45283" y="connsiteY45283"/>
              </a:cxn>
              <a:cxn ang="0">
                <a:pos x="connsiteX45284" y="connsiteY45284"/>
              </a:cxn>
              <a:cxn ang="0">
                <a:pos x="connsiteX45285" y="connsiteY45285"/>
              </a:cxn>
              <a:cxn ang="0">
                <a:pos x="connsiteX45286" y="connsiteY45286"/>
              </a:cxn>
              <a:cxn ang="0">
                <a:pos x="connsiteX45287" y="connsiteY45287"/>
              </a:cxn>
              <a:cxn ang="0">
                <a:pos x="connsiteX45288" y="connsiteY45288"/>
              </a:cxn>
              <a:cxn ang="0">
                <a:pos x="connsiteX45289" y="connsiteY45289"/>
              </a:cxn>
              <a:cxn ang="0">
                <a:pos x="connsiteX45290" y="connsiteY45290"/>
              </a:cxn>
              <a:cxn ang="0">
                <a:pos x="connsiteX45291" y="connsiteY45291"/>
              </a:cxn>
              <a:cxn ang="0">
                <a:pos x="connsiteX45292" y="connsiteY45292"/>
              </a:cxn>
              <a:cxn ang="0">
                <a:pos x="connsiteX45293" y="connsiteY45293"/>
              </a:cxn>
              <a:cxn ang="0">
                <a:pos x="connsiteX45294" y="connsiteY45294"/>
              </a:cxn>
              <a:cxn ang="0">
                <a:pos x="connsiteX45295" y="connsiteY45295"/>
              </a:cxn>
              <a:cxn ang="0">
                <a:pos x="connsiteX45296" y="connsiteY45296"/>
              </a:cxn>
              <a:cxn ang="0">
                <a:pos x="connsiteX45297" y="connsiteY45297"/>
              </a:cxn>
              <a:cxn ang="0">
                <a:pos x="connsiteX45298" y="connsiteY45298"/>
              </a:cxn>
              <a:cxn ang="0">
                <a:pos x="connsiteX45299" y="connsiteY45299"/>
              </a:cxn>
              <a:cxn ang="0">
                <a:pos x="connsiteX45300" y="connsiteY45300"/>
              </a:cxn>
              <a:cxn ang="0">
                <a:pos x="connsiteX45301" y="connsiteY45301"/>
              </a:cxn>
              <a:cxn ang="0">
                <a:pos x="connsiteX45302" y="connsiteY45302"/>
              </a:cxn>
              <a:cxn ang="0">
                <a:pos x="connsiteX45303" y="connsiteY45303"/>
              </a:cxn>
              <a:cxn ang="0">
                <a:pos x="connsiteX45304" y="connsiteY45304"/>
              </a:cxn>
              <a:cxn ang="0">
                <a:pos x="connsiteX45305" y="connsiteY45305"/>
              </a:cxn>
              <a:cxn ang="0">
                <a:pos x="connsiteX45306" y="connsiteY45306"/>
              </a:cxn>
              <a:cxn ang="0">
                <a:pos x="connsiteX45307" y="connsiteY45307"/>
              </a:cxn>
              <a:cxn ang="0">
                <a:pos x="connsiteX45308" y="connsiteY45308"/>
              </a:cxn>
              <a:cxn ang="0">
                <a:pos x="connsiteX45309" y="connsiteY45309"/>
              </a:cxn>
              <a:cxn ang="0">
                <a:pos x="connsiteX45310" y="connsiteY45310"/>
              </a:cxn>
              <a:cxn ang="0">
                <a:pos x="connsiteX45311" y="connsiteY45311"/>
              </a:cxn>
              <a:cxn ang="0">
                <a:pos x="connsiteX45312" y="connsiteY45312"/>
              </a:cxn>
              <a:cxn ang="0">
                <a:pos x="connsiteX45313" y="connsiteY45313"/>
              </a:cxn>
              <a:cxn ang="0">
                <a:pos x="connsiteX45314" y="connsiteY45314"/>
              </a:cxn>
              <a:cxn ang="0">
                <a:pos x="connsiteX45315" y="connsiteY45315"/>
              </a:cxn>
              <a:cxn ang="0">
                <a:pos x="connsiteX45316" y="connsiteY45316"/>
              </a:cxn>
              <a:cxn ang="0">
                <a:pos x="connsiteX45317" y="connsiteY45317"/>
              </a:cxn>
              <a:cxn ang="0">
                <a:pos x="connsiteX45318" y="connsiteY45318"/>
              </a:cxn>
              <a:cxn ang="0">
                <a:pos x="connsiteX45319" y="connsiteY45319"/>
              </a:cxn>
              <a:cxn ang="0">
                <a:pos x="connsiteX45320" y="connsiteY45320"/>
              </a:cxn>
              <a:cxn ang="0">
                <a:pos x="connsiteX45321" y="connsiteY45321"/>
              </a:cxn>
              <a:cxn ang="0">
                <a:pos x="connsiteX45322" y="connsiteY45322"/>
              </a:cxn>
              <a:cxn ang="0">
                <a:pos x="connsiteX45323" y="connsiteY45323"/>
              </a:cxn>
              <a:cxn ang="0">
                <a:pos x="connsiteX45324" y="connsiteY45324"/>
              </a:cxn>
              <a:cxn ang="0">
                <a:pos x="connsiteX45325" y="connsiteY45325"/>
              </a:cxn>
              <a:cxn ang="0">
                <a:pos x="connsiteX45326" y="connsiteY45326"/>
              </a:cxn>
              <a:cxn ang="0">
                <a:pos x="connsiteX45327" y="connsiteY45327"/>
              </a:cxn>
              <a:cxn ang="0">
                <a:pos x="connsiteX45328" y="connsiteY45328"/>
              </a:cxn>
              <a:cxn ang="0">
                <a:pos x="connsiteX45329" y="connsiteY45329"/>
              </a:cxn>
              <a:cxn ang="0">
                <a:pos x="connsiteX45330" y="connsiteY45330"/>
              </a:cxn>
              <a:cxn ang="0">
                <a:pos x="connsiteX45331" y="connsiteY45331"/>
              </a:cxn>
              <a:cxn ang="0">
                <a:pos x="connsiteX45332" y="connsiteY45332"/>
              </a:cxn>
              <a:cxn ang="0">
                <a:pos x="connsiteX45333" y="connsiteY45333"/>
              </a:cxn>
              <a:cxn ang="0">
                <a:pos x="connsiteX45334" y="connsiteY45334"/>
              </a:cxn>
              <a:cxn ang="0">
                <a:pos x="connsiteX45335" y="connsiteY45335"/>
              </a:cxn>
              <a:cxn ang="0">
                <a:pos x="connsiteX45336" y="connsiteY45336"/>
              </a:cxn>
              <a:cxn ang="0">
                <a:pos x="connsiteX45337" y="connsiteY45337"/>
              </a:cxn>
              <a:cxn ang="0">
                <a:pos x="connsiteX45338" y="connsiteY45338"/>
              </a:cxn>
              <a:cxn ang="0">
                <a:pos x="connsiteX45339" y="connsiteY45339"/>
              </a:cxn>
              <a:cxn ang="0">
                <a:pos x="connsiteX45340" y="connsiteY45340"/>
              </a:cxn>
              <a:cxn ang="0">
                <a:pos x="connsiteX45341" y="connsiteY45341"/>
              </a:cxn>
              <a:cxn ang="0">
                <a:pos x="connsiteX45342" y="connsiteY45342"/>
              </a:cxn>
              <a:cxn ang="0">
                <a:pos x="connsiteX45343" y="connsiteY45343"/>
              </a:cxn>
              <a:cxn ang="0">
                <a:pos x="connsiteX45344" y="connsiteY45344"/>
              </a:cxn>
              <a:cxn ang="0">
                <a:pos x="connsiteX45345" y="connsiteY45345"/>
              </a:cxn>
              <a:cxn ang="0">
                <a:pos x="connsiteX45346" y="connsiteY45346"/>
              </a:cxn>
              <a:cxn ang="0">
                <a:pos x="connsiteX45347" y="connsiteY45347"/>
              </a:cxn>
              <a:cxn ang="0">
                <a:pos x="connsiteX45348" y="connsiteY45348"/>
              </a:cxn>
              <a:cxn ang="0">
                <a:pos x="connsiteX45349" y="connsiteY45349"/>
              </a:cxn>
              <a:cxn ang="0">
                <a:pos x="connsiteX45350" y="connsiteY45350"/>
              </a:cxn>
              <a:cxn ang="0">
                <a:pos x="connsiteX45351" y="connsiteY45351"/>
              </a:cxn>
              <a:cxn ang="0">
                <a:pos x="connsiteX45352" y="connsiteY45352"/>
              </a:cxn>
              <a:cxn ang="0">
                <a:pos x="connsiteX45353" y="connsiteY45353"/>
              </a:cxn>
              <a:cxn ang="0">
                <a:pos x="connsiteX45354" y="connsiteY45354"/>
              </a:cxn>
              <a:cxn ang="0">
                <a:pos x="connsiteX45355" y="connsiteY45355"/>
              </a:cxn>
              <a:cxn ang="0">
                <a:pos x="connsiteX45356" y="connsiteY45356"/>
              </a:cxn>
              <a:cxn ang="0">
                <a:pos x="connsiteX45357" y="connsiteY45357"/>
              </a:cxn>
              <a:cxn ang="0">
                <a:pos x="connsiteX45358" y="connsiteY45358"/>
              </a:cxn>
              <a:cxn ang="0">
                <a:pos x="connsiteX45359" y="connsiteY45359"/>
              </a:cxn>
              <a:cxn ang="0">
                <a:pos x="connsiteX45360" y="connsiteY45360"/>
              </a:cxn>
              <a:cxn ang="0">
                <a:pos x="connsiteX45361" y="connsiteY45361"/>
              </a:cxn>
              <a:cxn ang="0">
                <a:pos x="connsiteX45362" y="connsiteY45362"/>
              </a:cxn>
              <a:cxn ang="0">
                <a:pos x="connsiteX45363" y="connsiteY45363"/>
              </a:cxn>
              <a:cxn ang="0">
                <a:pos x="connsiteX45364" y="connsiteY45364"/>
              </a:cxn>
              <a:cxn ang="0">
                <a:pos x="connsiteX45365" y="connsiteY45365"/>
              </a:cxn>
              <a:cxn ang="0">
                <a:pos x="connsiteX45366" y="connsiteY45366"/>
              </a:cxn>
              <a:cxn ang="0">
                <a:pos x="connsiteX45367" y="connsiteY45367"/>
              </a:cxn>
              <a:cxn ang="0">
                <a:pos x="connsiteX45368" y="connsiteY45368"/>
              </a:cxn>
              <a:cxn ang="0">
                <a:pos x="connsiteX45369" y="connsiteY45369"/>
              </a:cxn>
              <a:cxn ang="0">
                <a:pos x="connsiteX45370" y="connsiteY45370"/>
              </a:cxn>
              <a:cxn ang="0">
                <a:pos x="connsiteX45371" y="connsiteY45371"/>
              </a:cxn>
              <a:cxn ang="0">
                <a:pos x="connsiteX45372" y="connsiteY45372"/>
              </a:cxn>
              <a:cxn ang="0">
                <a:pos x="connsiteX45373" y="connsiteY45373"/>
              </a:cxn>
              <a:cxn ang="0">
                <a:pos x="connsiteX45374" y="connsiteY45374"/>
              </a:cxn>
              <a:cxn ang="0">
                <a:pos x="connsiteX45375" y="connsiteY45375"/>
              </a:cxn>
              <a:cxn ang="0">
                <a:pos x="connsiteX45376" y="connsiteY45376"/>
              </a:cxn>
              <a:cxn ang="0">
                <a:pos x="connsiteX45377" y="connsiteY45377"/>
              </a:cxn>
              <a:cxn ang="0">
                <a:pos x="connsiteX45378" y="connsiteY45378"/>
              </a:cxn>
              <a:cxn ang="0">
                <a:pos x="connsiteX45379" y="connsiteY45379"/>
              </a:cxn>
              <a:cxn ang="0">
                <a:pos x="connsiteX45380" y="connsiteY45380"/>
              </a:cxn>
              <a:cxn ang="0">
                <a:pos x="connsiteX45381" y="connsiteY45381"/>
              </a:cxn>
              <a:cxn ang="0">
                <a:pos x="connsiteX45382" y="connsiteY45382"/>
              </a:cxn>
              <a:cxn ang="0">
                <a:pos x="connsiteX45383" y="connsiteY45383"/>
              </a:cxn>
              <a:cxn ang="0">
                <a:pos x="connsiteX45384" y="connsiteY45384"/>
              </a:cxn>
              <a:cxn ang="0">
                <a:pos x="connsiteX45385" y="connsiteY45385"/>
              </a:cxn>
              <a:cxn ang="0">
                <a:pos x="connsiteX45386" y="connsiteY45386"/>
              </a:cxn>
              <a:cxn ang="0">
                <a:pos x="connsiteX45387" y="connsiteY45387"/>
              </a:cxn>
              <a:cxn ang="0">
                <a:pos x="connsiteX45388" y="connsiteY45388"/>
              </a:cxn>
              <a:cxn ang="0">
                <a:pos x="connsiteX45389" y="connsiteY45389"/>
              </a:cxn>
              <a:cxn ang="0">
                <a:pos x="connsiteX45390" y="connsiteY45390"/>
              </a:cxn>
              <a:cxn ang="0">
                <a:pos x="connsiteX45391" y="connsiteY45391"/>
              </a:cxn>
              <a:cxn ang="0">
                <a:pos x="connsiteX45392" y="connsiteY45392"/>
              </a:cxn>
              <a:cxn ang="0">
                <a:pos x="connsiteX45393" y="connsiteY45393"/>
              </a:cxn>
              <a:cxn ang="0">
                <a:pos x="connsiteX45394" y="connsiteY45394"/>
              </a:cxn>
              <a:cxn ang="0">
                <a:pos x="connsiteX45395" y="connsiteY45395"/>
              </a:cxn>
              <a:cxn ang="0">
                <a:pos x="connsiteX45396" y="connsiteY45396"/>
              </a:cxn>
              <a:cxn ang="0">
                <a:pos x="connsiteX45397" y="connsiteY45397"/>
              </a:cxn>
              <a:cxn ang="0">
                <a:pos x="connsiteX45398" y="connsiteY45398"/>
              </a:cxn>
              <a:cxn ang="0">
                <a:pos x="connsiteX45399" y="connsiteY45399"/>
              </a:cxn>
              <a:cxn ang="0">
                <a:pos x="connsiteX45400" y="connsiteY45400"/>
              </a:cxn>
              <a:cxn ang="0">
                <a:pos x="connsiteX45401" y="connsiteY45401"/>
              </a:cxn>
              <a:cxn ang="0">
                <a:pos x="connsiteX45402" y="connsiteY45402"/>
              </a:cxn>
              <a:cxn ang="0">
                <a:pos x="connsiteX45403" y="connsiteY45403"/>
              </a:cxn>
              <a:cxn ang="0">
                <a:pos x="connsiteX45404" y="connsiteY45404"/>
              </a:cxn>
              <a:cxn ang="0">
                <a:pos x="connsiteX45405" y="connsiteY45405"/>
              </a:cxn>
              <a:cxn ang="0">
                <a:pos x="connsiteX45406" y="connsiteY45406"/>
              </a:cxn>
              <a:cxn ang="0">
                <a:pos x="connsiteX45407" y="connsiteY45407"/>
              </a:cxn>
              <a:cxn ang="0">
                <a:pos x="connsiteX45408" y="connsiteY45408"/>
              </a:cxn>
              <a:cxn ang="0">
                <a:pos x="connsiteX45409" y="connsiteY45409"/>
              </a:cxn>
              <a:cxn ang="0">
                <a:pos x="connsiteX45410" y="connsiteY45410"/>
              </a:cxn>
              <a:cxn ang="0">
                <a:pos x="connsiteX45411" y="connsiteY45411"/>
              </a:cxn>
              <a:cxn ang="0">
                <a:pos x="connsiteX45412" y="connsiteY45412"/>
              </a:cxn>
              <a:cxn ang="0">
                <a:pos x="connsiteX45413" y="connsiteY45413"/>
              </a:cxn>
              <a:cxn ang="0">
                <a:pos x="connsiteX45414" y="connsiteY45414"/>
              </a:cxn>
              <a:cxn ang="0">
                <a:pos x="connsiteX45415" y="connsiteY45415"/>
              </a:cxn>
              <a:cxn ang="0">
                <a:pos x="connsiteX45416" y="connsiteY45416"/>
              </a:cxn>
              <a:cxn ang="0">
                <a:pos x="connsiteX45417" y="connsiteY45417"/>
              </a:cxn>
              <a:cxn ang="0">
                <a:pos x="connsiteX45418" y="connsiteY45418"/>
              </a:cxn>
              <a:cxn ang="0">
                <a:pos x="connsiteX45419" y="connsiteY45419"/>
              </a:cxn>
              <a:cxn ang="0">
                <a:pos x="connsiteX45420" y="connsiteY45420"/>
              </a:cxn>
              <a:cxn ang="0">
                <a:pos x="connsiteX45421" y="connsiteY45421"/>
              </a:cxn>
              <a:cxn ang="0">
                <a:pos x="connsiteX45422" y="connsiteY45422"/>
              </a:cxn>
              <a:cxn ang="0">
                <a:pos x="connsiteX45423" y="connsiteY45423"/>
              </a:cxn>
              <a:cxn ang="0">
                <a:pos x="connsiteX45424" y="connsiteY45424"/>
              </a:cxn>
              <a:cxn ang="0">
                <a:pos x="connsiteX45425" y="connsiteY45425"/>
              </a:cxn>
              <a:cxn ang="0">
                <a:pos x="connsiteX45426" y="connsiteY45426"/>
              </a:cxn>
              <a:cxn ang="0">
                <a:pos x="connsiteX45427" y="connsiteY45427"/>
              </a:cxn>
              <a:cxn ang="0">
                <a:pos x="connsiteX45428" y="connsiteY45428"/>
              </a:cxn>
              <a:cxn ang="0">
                <a:pos x="connsiteX45429" y="connsiteY45429"/>
              </a:cxn>
              <a:cxn ang="0">
                <a:pos x="connsiteX45430" y="connsiteY45430"/>
              </a:cxn>
              <a:cxn ang="0">
                <a:pos x="connsiteX45431" y="connsiteY45431"/>
              </a:cxn>
              <a:cxn ang="0">
                <a:pos x="connsiteX45432" y="connsiteY45432"/>
              </a:cxn>
              <a:cxn ang="0">
                <a:pos x="connsiteX45433" y="connsiteY45433"/>
              </a:cxn>
              <a:cxn ang="0">
                <a:pos x="connsiteX45434" y="connsiteY45434"/>
              </a:cxn>
              <a:cxn ang="0">
                <a:pos x="connsiteX45435" y="connsiteY45435"/>
              </a:cxn>
              <a:cxn ang="0">
                <a:pos x="connsiteX45436" y="connsiteY45436"/>
              </a:cxn>
              <a:cxn ang="0">
                <a:pos x="connsiteX45437" y="connsiteY45437"/>
              </a:cxn>
              <a:cxn ang="0">
                <a:pos x="connsiteX45438" y="connsiteY45438"/>
              </a:cxn>
              <a:cxn ang="0">
                <a:pos x="connsiteX45439" y="connsiteY45439"/>
              </a:cxn>
              <a:cxn ang="0">
                <a:pos x="connsiteX45440" y="connsiteY45440"/>
              </a:cxn>
              <a:cxn ang="0">
                <a:pos x="connsiteX45441" y="connsiteY45441"/>
              </a:cxn>
              <a:cxn ang="0">
                <a:pos x="connsiteX45442" y="connsiteY45442"/>
              </a:cxn>
              <a:cxn ang="0">
                <a:pos x="connsiteX45443" y="connsiteY45443"/>
              </a:cxn>
              <a:cxn ang="0">
                <a:pos x="connsiteX45444" y="connsiteY45444"/>
              </a:cxn>
              <a:cxn ang="0">
                <a:pos x="connsiteX45445" y="connsiteY45445"/>
              </a:cxn>
              <a:cxn ang="0">
                <a:pos x="connsiteX45446" y="connsiteY45446"/>
              </a:cxn>
              <a:cxn ang="0">
                <a:pos x="connsiteX45447" y="connsiteY45447"/>
              </a:cxn>
              <a:cxn ang="0">
                <a:pos x="connsiteX45448" y="connsiteY45448"/>
              </a:cxn>
              <a:cxn ang="0">
                <a:pos x="connsiteX45449" y="connsiteY45449"/>
              </a:cxn>
              <a:cxn ang="0">
                <a:pos x="connsiteX45450" y="connsiteY45450"/>
              </a:cxn>
              <a:cxn ang="0">
                <a:pos x="connsiteX45451" y="connsiteY45451"/>
              </a:cxn>
              <a:cxn ang="0">
                <a:pos x="connsiteX45452" y="connsiteY45452"/>
              </a:cxn>
              <a:cxn ang="0">
                <a:pos x="connsiteX45453" y="connsiteY45453"/>
              </a:cxn>
              <a:cxn ang="0">
                <a:pos x="connsiteX45454" y="connsiteY45454"/>
              </a:cxn>
              <a:cxn ang="0">
                <a:pos x="connsiteX45455" y="connsiteY45455"/>
              </a:cxn>
              <a:cxn ang="0">
                <a:pos x="connsiteX45456" y="connsiteY45456"/>
              </a:cxn>
              <a:cxn ang="0">
                <a:pos x="connsiteX45457" y="connsiteY45457"/>
              </a:cxn>
              <a:cxn ang="0">
                <a:pos x="connsiteX45458" y="connsiteY45458"/>
              </a:cxn>
              <a:cxn ang="0">
                <a:pos x="connsiteX45459" y="connsiteY45459"/>
              </a:cxn>
              <a:cxn ang="0">
                <a:pos x="connsiteX45460" y="connsiteY45460"/>
              </a:cxn>
              <a:cxn ang="0">
                <a:pos x="connsiteX45461" y="connsiteY45461"/>
              </a:cxn>
              <a:cxn ang="0">
                <a:pos x="connsiteX45462" y="connsiteY45462"/>
              </a:cxn>
              <a:cxn ang="0">
                <a:pos x="connsiteX45463" y="connsiteY45463"/>
              </a:cxn>
              <a:cxn ang="0">
                <a:pos x="connsiteX45464" y="connsiteY45464"/>
              </a:cxn>
              <a:cxn ang="0">
                <a:pos x="connsiteX45465" y="connsiteY45465"/>
              </a:cxn>
              <a:cxn ang="0">
                <a:pos x="connsiteX45466" y="connsiteY45466"/>
              </a:cxn>
              <a:cxn ang="0">
                <a:pos x="connsiteX45467" y="connsiteY45467"/>
              </a:cxn>
              <a:cxn ang="0">
                <a:pos x="connsiteX45468" y="connsiteY45468"/>
              </a:cxn>
              <a:cxn ang="0">
                <a:pos x="connsiteX45469" y="connsiteY45469"/>
              </a:cxn>
              <a:cxn ang="0">
                <a:pos x="connsiteX45470" y="connsiteY45470"/>
              </a:cxn>
              <a:cxn ang="0">
                <a:pos x="connsiteX45471" y="connsiteY45471"/>
              </a:cxn>
              <a:cxn ang="0">
                <a:pos x="connsiteX45472" y="connsiteY45472"/>
              </a:cxn>
              <a:cxn ang="0">
                <a:pos x="connsiteX45473" y="connsiteY45473"/>
              </a:cxn>
              <a:cxn ang="0">
                <a:pos x="connsiteX45474" y="connsiteY45474"/>
              </a:cxn>
              <a:cxn ang="0">
                <a:pos x="connsiteX45475" y="connsiteY45475"/>
              </a:cxn>
              <a:cxn ang="0">
                <a:pos x="connsiteX45476" y="connsiteY45476"/>
              </a:cxn>
              <a:cxn ang="0">
                <a:pos x="connsiteX45477" y="connsiteY45477"/>
              </a:cxn>
              <a:cxn ang="0">
                <a:pos x="connsiteX45478" y="connsiteY45478"/>
              </a:cxn>
              <a:cxn ang="0">
                <a:pos x="connsiteX45479" y="connsiteY45479"/>
              </a:cxn>
              <a:cxn ang="0">
                <a:pos x="connsiteX45480" y="connsiteY45480"/>
              </a:cxn>
              <a:cxn ang="0">
                <a:pos x="connsiteX45481" y="connsiteY45481"/>
              </a:cxn>
              <a:cxn ang="0">
                <a:pos x="connsiteX45482" y="connsiteY45482"/>
              </a:cxn>
              <a:cxn ang="0">
                <a:pos x="connsiteX45483" y="connsiteY45483"/>
              </a:cxn>
              <a:cxn ang="0">
                <a:pos x="connsiteX45484" y="connsiteY45484"/>
              </a:cxn>
              <a:cxn ang="0">
                <a:pos x="connsiteX45485" y="connsiteY45485"/>
              </a:cxn>
              <a:cxn ang="0">
                <a:pos x="connsiteX45486" y="connsiteY45486"/>
              </a:cxn>
              <a:cxn ang="0">
                <a:pos x="connsiteX45487" y="connsiteY45487"/>
              </a:cxn>
              <a:cxn ang="0">
                <a:pos x="connsiteX45488" y="connsiteY45488"/>
              </a:cxn>
              <a:cxn ang="0">
                <a:pos x="connsiteX45489" y="connsiteY45489"/>
              </a:cxn>
              <a:cxn ang="0">
                <a:pos x="connsiteX45490" y="connsiteY45490"/>
              </a:cxn>
              <a:cxn ang="0">
                <a:pos x="connsiteX45491" y="connsiteY45491"/>
              </a:cxn>
              <a:cxn ang="0">
                <a:pos x="connsiteX45492" y="connsiteY45492"/>
              </a:cxn>
              <a:cxn ang="0">
                <a:pos x="connsiteX45493" y="connsiteY45493"/>
              </a:cxn>
              <a:cxn ang="0">
                <a:pos x="connsiteX45494" y="connsiteY45494"/>
              </a:cxn>
              <a:cxn ang="0">
                <a:pos x="connsiteX45495" y="connsiteY45495"/>
              </a:cxn>
              <a:cxn ang="0">
                <a:pos x="connsiteX45496" y="connsiteY45496"/>
              </a:cxn>
              <a:cxn ang="0">
                <a:pos x="connsiteX45497" y="connsiteY45497"/>
              </a:cxn>
              <a:cxn ang="0">
                <a:pos x="connsiteX45498" y="connsiteY45498"/>
              </a:cxn>
              <a:cxn ang="0">
                <a:pos x="connsiteX45499" y="connsiteY45499"/>
              </a:cxn>
              <a:cxn ang="0">
                <a:pos x="connsiteX45500" y="connsiteY45500"/>
              </a:cxn>
              <a:cxn ang="0">
                <a:pos x="connsiteX45501" y="connsiteY45501"/>
              </a:cxn>
              <a:cxn ang="0">
                <a:pos x="connsiteX45502" y="connsiteY45502"/>
              </a:cxn>
              <a:cxn ang="0">
                <a:pos x="connsiteX45503" y="connsiteY45503"/>
              </a:cxn>
              <a:cxn ang="0">
                <a:pos x="connsiteX45504" y="connsiteY45504"/>
              </a:cxn>
              <a:cxn ang="0">
                <a:pos x="connsiteX45505" y="connsiteY45505"/>
              </a:cxn>
              <a:cxn ang="0">
                <a:pos x="connsiteX45506" y="connsiteY45506"/>
              </a:cxn>
              <a:cxn ang="0">
                <a:pos x="connsiteX45507" y="connsiteY45507"/>
              </a:cxn>
              <a:cxn ang="0">
                <a:pos x="connsiteX45508" y="connsiteY45508"/>
              </a:cxn>
              <a:cxn ang="0">
                <a:pos x="connsiteX45509" y="connsiteY45509"/>
              </a:cxn>
              <a:cxn ang="0">
                <a:pos x="connsiteX45510" y="connsiteY45510"/>
              </a:cxn>
              <a:cxn ang="0">
                <a:pos x="connsiteX45511" y="connsiteY45511"/>
              </a:cxn>
              <a:cxn ang="0">
                <a:pos x="connsiteX45512" y="connsiteY45512"/>
              </a:cxn>
              <a:cxn ang="0">
                <a:pos x="connsiteX45513" y="connsiteY45513"/>
              </a:cxn>
              <a:cxn ang="0">
                <a:pos x="connsiteX45514" y="connsiteY45514"/>
              </a:cxn>
              <a:cxn ang="0">
                <a:pos x="connsiteX45515" y="connsiteY45515"/>
              </a:cxn>
              <a:cxn ang="0">
                <a:pos x="connsiteX45516" y="connsiteY45516"/>
              </a:cxn>
              <a:cxn ang="0">
                <a:pos x="connsiteX45517" y="connsiteY45517"/>
              </a:cxn>
              <a:cxn ang="0">
                <a:pos x="connsiteX45518" y="connsiteY45518"/>
              </a:cxn>
              <a:cxn ang="0">
                <a:pos x="connsiteX45519" y="connsiteY45519"/>
              </a:cxn>
              <a:cxn ang="0">
                <a:pos x="connsiteX45520" y="connsiteY45520"/>
              </a:cxn>
              <a:cxn ang="0">
                <a:pos x="connsiteX45521" y="connsiteY45521"/>
              </a:cxn>
              <a:cxn ang="0">
                <a:pos x="connsiteX45522" y="connsiteY45522"/>
              </a:cxn>
              <a:cxn ang="0">
                <a:pos x="connsiteX45523" y="connsiteY45523"/>
              </a:cxn>
              <a:cxn ang="0">
                <a:pos x="connsiteX45524" y="connsiteY45524"/>
              </a:cxn>
              <a:cxn ang="0">
                <a:pos x="connsiteX45525" y="connsiteY45525"/>
              </a:cxn>
              <a:cxn ang="0">
                <a:pos x="connsiteX45526" y="connsiteY45526"/>
              </a:cxn>
              <a:cxn ang="0">
                <a:pos x="connsiteX45527" y="connsiteY45527"/>
              </a:cxn>
              <a:cxn ang="0">
                <a:pos x="connsiteX45528" y="connsiteY45528"/>
              </a:cxn>
              <a:cxn ang="0">
                <a:pos x="connsiteX45529" y="connsiteY45529"/>
              </a:cxn>
              <a:cxn ang="0">
                <a:pos x="connsiteX45530" y="connsiteY45530"/>
              </a:cxn>
              <a:cxn ang="0">
                <a:pos x="connsiteX45531" y="connsiteY45531"/>
              </a:cxn>
              <a:cxn ang="0">
                <a:pos x="connsiteX45532" y="connsiteY45532"/>
              </a:cxn>
              <a:cxn ang="0">
                <a:pos x="connsiteX45533" y="connsiteY45533"/>
              </a:cxn>
              <a:cxn ang="0">
                <a:pos x="connsiteX45534" y="connsiteY45534"/>
              </a:cxn>
              <a:cxn ang="0">
                <a:pos x="connsiteX45535" y="connsiteY45535"/>
              </a:cxn>
              <a:cxn ang="0">
                <a:pos x="connsiteX45536" y="connsiteY45536"/>
              </a:cxn>
              <a:cxn ang="0">
                <a:pos x="connsiteX45537" y="connsiteY45537"/>
              </a:cxn>
              <a:cxn ang="0">
                <a:pos x="connsiteX45538" y="connsiteY45538"/>
              </a:cxn>
              <a:cxn ang="0">
                <a:pos x="connsiteX45539" y="connsiteY45539"/>
              </a:cxn>
              <a:cxn ang="0">
                <a:pos x="connsiteX45540" y="connsiteY45540"/>
              </a:cxn>
              <a:cxn ang="0">
                <a:pos x="connsiteX45541" y="connsiteY45541"/>
              </a:cxn>
              <a:cxn ang="0">
                <a:pos x="connsiteX45542" y="connsiteY45542"/>
              </a:cxn>
              <a:cxn ang="0">
                <a:pos x="connsiteX45543" y="connsiteY45543"/>
              </a:cxn>
              <a:cxn ang="0">
                <a:pos x="connsiteX45544" y="connsiteY45544"/>
              </a:cxn>
              <a:cxn ang="0">
                <a:pos x="connsiteX45545" y="connsiteY45545"/>
              </a:cxn>
              <a:cxn ang="0">
                <a:pos x="connsiteX45546" y="connsiteY45546"/>
              </a:cxn>
              <a:cxn ang="0">
                <a:pos x="connsiteX45547" y="connsiteY45547"/>
              </a:cxn>
              <a:cxn ang="0">
                <a:pos x="connsiteX45548" y="connsiteY45548"/>
              </a:cxn>
              <a:cxn ang="0">
                <a:pos x="connsiteX45549" y="connsiteY45549"/>
              </a:cxn>
              <a:cxn ang="0">
                <a:pos x="connsiteX45550" y="connsiteY45550"/>
              </a:cxn>
              <a:cxn ang="0">
                <a:pos x="connsiteX45551" y="connsiteY45551"/>
              </a:cxn>
              <a:cxn ang="0">
                <a:pos x="connsiteX45552" y="connsiteY45552"/>
              </a:cxn>
              <a:cxn ang="0">
                <a:pos x="connsiteX45553" y="connsiteY45553"/>
              </a:cxn>
              <a:cxn ang="0">
                <a:pos x="connsiteX45554" y="connsiteY45554"/>
              </a:cxn>
              <a:cxn ang="0">
                <a:pos x="connsiteX45555" y="connsiteY45555"/>
              </a:cxn>
              <a:cxn ang="0">
                <a:pos x="connsiteX45556" y="connsiteY45556"/>
              </a:cxn>
              <a:cxn ang="0">
                <a:pos x="connsiteX45557" y="connsiteY45557"/>
              </a:cxn>
              <a:cxn ang="0">
                <a:pos x="connsiteX45558" y="connsiteY45558"/>
              </a:cxn>
              <a:cxn ang="0">
                <a:pos x="connsiteX45559" y="connsiteY45559"/>
              </a:cxn>
              <a:cxn ang="0">
                <a:pos x="connsiteX45560" y="connsiteY45560"/>
              </a:cxn>
              <a:cxn ang="0">
                <a:pos x="connsiteX45561" y="connsiteY45561"/>
              </a:cxn>
              <a:cxn ang="0">
                <a:pos x="connsiteX45562" y="connsiteY45562"/>
              </a:cxn>
              <a:cxn ang="0">
                <a:pos x="connsiteX45563" y="connsiteY45563"/>
              </a:cxn>
              <a:cxn ang="0">
                <a:pos x="connsiteX45564" y="connsiteY45564"/>
              </a:cxn>
              <a:cxn ang="0">
                <a:pos x="connsiteX45565" y="connsiteY45565"/>
              </a:cxn>
              <a:cxn ang="0">
                <a:pos x="connsiteX45566" y="connsiteY45566"/>
              </a:cxn>
              <a:cxn ang="0">
                <a:pos x="connsiteX45567" y="connsiteY45567"/>
              </a:cxn>
              <a:cxn ang="0">
                <a:pos x="connsiteX45568" y="connsiteY45568"/>
              </a:cxn>
              <a:cxn ang="0">
                <a:pos x="connsiteX45569" y="connsiteY45569"/>
              </a:cxn>
              <a:cxn ang="0">
                <a:pos x="connsiteX45570" y="connsiteY45570"/>
              </a:cxn>
              <a:cxn ang="0">
                <a:pos x="connsiteX45571" y="connsiteY45571"/>
              </a:cxn>
              <a:cxn ang="0">
                <a:pos x="connsiteX45572" y="connsiteY45572"/>
              </a:cxn>
              <a:cxn ang="0">
                <a:pos x="connsiteX45573" y="connsiteY45573"/>
              </a:cxn>
              <a:cxn ang="0">
                <a:pos x="connsiteX45574" y="connsiteY45574"/>
              </a:cxn>
              <a:cxn ang="0">
                <a:pos x="connsiteX45575" y="connsiteY45575"/>
              </a:cxn>
              <a:cxn ang="0">
                <a:pos x="connsiteX45576" y="connsiteY45576"/>
              </a:cxn>
              <a:cxn ang="0">
                <a:pos x="connsiteX45577" y="connsiteY45577"/>
              </a:cxn>
              <a:cxn ang="0">
                <a:pos x="connsiteX45578" y="connsiteY45578"/>
              </a:cxn>
              <a:cxn ang="0">
                <a:pos x="connsiteX45579" y="connsiteY45579"/>
              </a:cxn>
              <a:cxn ang="0">
                <a:pos x="connsiteX45580" y="connsiteY45580"/>
              </a:cxn>
              <a:cxn ang="0">
                <a:pos x="connsiteX45581" y="connsiteY45581"/>
              </a:cxn>
              <a:cxn ang="0">
                <a:pos x="connsiteX45582" y="connsiteY45582"/>
              </a:cxn>
              <a:cxn ang="0">
                <a:pos x="connsiteX45583" y="connsiteY45583"/>
              </a:cxn>
              <a:cxn ang="0">
                <a:pos x="connsiteX45584" y="connsiteY45584"/>
              </a:cxn>
              <a:cxn ang="0">
                <a:pos x="connsiteX45585" y="connsiteY45585"/>
              </a:cxn>
              <a:cxn ang="0">
                <a:pos x="connsiteX45586" y="connsiteY45586"/>
              </a:cxn>
              <a:cxn ang="0">
                <a:pos x="connsiteX45587" y="connsiteY45587"/>
              </a:cxn>
              <a:cxn ang="0">
                <a:pos x="connsiteX45588" y="connsiteY45588"/>
              </a:cxn>
              <a:cxn ang="0">
                <a:pos x="connsiteX45589" y="connsiteY45589"/>
              </a:cxn>
              <a:cxn ang="0">
                <a:pos x="connsiteX45590" y="connsiteY45590"/>
              </a:cxn>
              <a:cxn ang="0">
                <a:pos x="connsiteX45591" y="connsiteY45591"/>
              </a:cxn>
              <a:cxn ang="0">
                <a:pos x="connsiteX45592" y="connsiteY45592"/>
              </a:cxn>
              <a:cxn ang="0">
                <a:pos x="connsiteX45593" y="connsiteY45593"/>
              </a:cxn>
              <a:cxn ang="0">
                <a:pos x="connsiteX45594" y="connsiteY45594"/>
              </a:cxn>
              <a:cxn ang="0">
                <a:pos x="connsiteX45595" y="connsiteY45595"/>
              </a:cxn>
              <a:cxn ang="0">
                <a:pos x="connsiteX45596" y="connsiteY45596"/>
              </a:cxn>
              <a:cxn ang="0">
                <a:pos x="connsiteX45597" y="connsiteY45597"/>
              </a:cxn>
              <a:cxn ang="0">
                <a:pos x="connsiteX45598" y="connsiteY45598"/>
              </a:cxn>
              <a:cxn ang="0">
                <a:pos x="connsiteX45599" y="connsiteY45599"/>
              </a:cxn>
              <a:cxn ang="0">
                <a:pos x="connsiteX45600" y="connsiteY45600"/>
              </a:cxn>
              <a:cxn ang="0">
                <a:pos x="connsiteX45601" y="connsiteY45601"/>
              </a:cxn>
              <a:cxn ang="0">
                <a:pos x="connsiteX45602" y="connsiteY45602"/>
              </a:cxn>
              <a:cxn ang="0">
                <a:pos x="connsiteX45603" y="connsiteY45603"/>
              </a:cxn>
              <a:cxn ang="0">
                <a:pos x="connsiteX45604" y="connsiteY45604"/>
              </a:cxn>
              <a:cxn ang="0">
                <a:pos x="connsiteX45605" y="connsiteY45605"/>
              </a:cxn>
              <a:cxn ang="0">
                <a:pos x="connsiteX45606" y="connsiteY45606"/>
              </a:cxn>
              <a:cxn ang="0">
                <a:pos x="connsiteX45607" y="connsiteY45607"/>
              </a:cxn>
              <a:cxn ang="0">
                <a:pos x="connsiteX45608" y="connsiteY45608"/>
              </a:cxn>
              <a:cxn ang="0">
                <a:pos x="connsiteX45609" y="connsiteY45609"/>
              </a:cxn>
              <a:cxn ang="0">
                <a:pos x="connsiteX45610" y="connsiteY45610"/>
              </a:cxn>
              <a:cxn ang="0">
                <a:pos x="connsiteX45611" y="connsiteY45611"/>
              </a:cxn>
              <a:cxn ang="0">
                <a:pos x="connsiteX45612" y="connsiteY45612"/>
              </a:cxn>
              <a:cxn ang="0">
                <a:pos x="connsiteX45613" y="connsiteY45613"/>
              </a:cxn>
              <a:cxn ang="0">
                <a:pos x="connsiteX45614" y="connsiteY45614"/>
              </a:cxn>
              <a:cxn ang="0">
                <a:pos x="connsiteX45615" y="connsiteY45615"/>
              </a:cxn>
              <a:cxn ang="0">
                <a:pos x="connsiteX45616" y="connsiteY45616"/>
              </a:cxn>
              <a:cxn ang="0">
                <a:pos x="connsiteX45617" y="connsiteY45617"/>
              </a:cxn>
              <a:cxn ang="0">
                <a:pos x="connsiteX45618" y="connsiteY45618"/>
              </a:cxn>
              <a:cxn ang="0">
                <a:pos x="connsiteX45619" y="connsiteY45619"/>
              </a:cxn>
              <a:cxn ang="0">
                <a:pos x="connsiteX45620" y="connsiteY45620"/>
              </a:cxn>
              <a:cxn ang="0">
                <a:pos x="connsiteX45621" y="connsiteY45621"/>
              </a:cxn>
              <a:cxn ang="0">
                <a:pos x="connsiteX45622" y="connsiteY45622"/>
              </a:cxn>
              <a:cxn ang="0">
                <a:pos x="connsiteX45623" y="connsiteY45623"/>
              </a:cxn>
              <a:cxn ang="0">
                <a:pos x="connsiteX45624" y="connsiteY45624"/>
              </a:cxn>
              <a:cxn ang="0">
                <a:pos x="connsiteX45625" y="connsiteY45625"/>
              </a:cxn>
              <a:cxn ang="0">
                <a:pos x="connsiteX45626" y="connsiteY45626"/>
              </a:cxn>
              <a:cxn ang="0">
                <a:pos x="connsiteX45627" y="connsiteY45627"/>
              </a:cxn>
              <a:cxn ang="0">
                <a:pos x="connsiteX45628" y="connsiteY45628"/>
              </a:cxn>
              <a:cxn ang="0">
                <a:pos x="connsiteX45629" y="connsiteY45629"/>
              </a:cxn>
              <a:cxn ang="0">
                <a:pos x="connsiteX45630" y="connsiteY45630"/>
              </a:cxn>
              <a:cxn ang="0">
                <a:pos x="connsiteX45631" y="connsiteY45631"/>
              </a:cxn>
              <a:cxn ang="0">
                <a:pos x="connsiteX45632" y="connsiteY45632"/>
              </a:cxn>
              <a:cxn ang="0">
                <a:pos x="connsiteX45633" y="connsiteY45633"/>
              </a:cxn>
              <a:cxn ang="0">
                <a:pos x="connsiteX45634" y="connsiteY45634"/>
              </a:cxn>
              <a:cxn ang="0">
                <a:pos x="connsiteX45635" y="connsiteY45635"/>
              </a:cxn>
              <a:cxn ang="0">
                <a:pos x="connsiteX45636" y="connsiteY45636"/>
              </a:cxn>
              <a:cxn ang="0">
                <a:pos x="connsiteX45637" y="connsiteY45637"/>
              </a:cxn>
              <a:cxn ang="0">
                <a:pos x="connsiteX45638" y="connsiteY45638"/>
              </a:cxn>
              <a:cxn ang="0">
                <a:pos x="connsiteX45639" y="connsiteY45639"/>
              </a:cxn>
              <a:cxn ang="0">
                <a:pos x="connsiteX45640" y="connsiteY45640"/>
              </a:cxn>
              <a:cxn ang="0">
                <a:pos x="connsiteX45641" y="connsiteY45641"/>
              </a:cxn>
              <a:cxn ang="0">
                <a:pos x="connsiteX45642" y="connsiteY45642"/>
              </a:cxn>
              <a:cxn ang="0">
                <a:pos x="connsiteX45643" y="connsiteY45643"/>
              </a:cxn>
              <a:cxn ang="0">
                <a:pos x="connsiteX45644" y="connsiteY45644"/>
              </a:cxn>
              <a:cxn ang="0">
                <a:pos x="connsiteX45645" y="connsiteY45645"/>
              </a:cxn>
              <a:cxn ang="0">
                <a:pos x="connsiteX45646" y="connsiteY45646"/>
              </a:cxn>
              <a:cxn ang="0">
                <a:pos x="connsiteX45647" y="connsiteY45647"/>
              </a:cxn>
              <a:cxn ang="0">
                <a:pos x="connsiteX45648" y="connsiteY45648"/>
              </a:cxn>
              <a:cxn ang="0">
                <a:pos x="connsiteX45649" y="connsiteY45649"/>
              </a:cxn>
              <a:cxn ang="0">
                <a:pos x="connsiteX45650" y="connsiteY45650"/>
              </a:cxn>
              <a:cxn ang="0">
                <a:pos x="connsiteX45651" y="connsiteY45651"/>
              </a:cxn>
              <a:cxn ang="0">
                <a:pos x="connsiteX45652" y="connsiteY45652"/>
              </a:cxn>
              <a:cxn ang="0">
                <a:pos x="connsiteX45653" y="connsiteY45653"/>
              </a:cxn>
              <a:cxn ang="0">
                <a:pos x="connsiteX45654" y="connsiteY45654"/>
              </a:cxn>
              <a:cxn ang="0">
                <a:pos x="connsiteX45655" y="connsiteY45655"/>
              </a:cxn>
              <a:cxn ang="0">
                <a:pos x="connsiteX45656" y="connsiteY45656"/>
              </a:cxn>
              <a:cxn ang="0">
                <a:pos x="connsiteX45657" y="connsiteY45657"/>
              </a:cxn>
              <a:cxn ang="0">
                <a:pos x="connsiteX45658" y="connsiteY45658"/>
              </a:cxn>
              <a:cxn ang="0">
                <a:pos x="connsiteX45659" y="connsiteY45659"/>
              </a:cxn>
              <a:cxn ang="0">
                <a:pos x="connsiteX45660" y="connsiteY45660"/>
              </a:cxn>
              <a:cxn ang="0">
                <a:pos x="connsiteX45661" y="connsiteY45661"/>
              </a:cxn>
              <a:cxn ang="0">
                <a:pos x="connsiteX45662" y="connsiteY45662"/>
              </a:cxn>
              <a:cxn ang="0">
                <a:pos x="connsiteX45663" y="connsiteY45663"/>
              </a:cxn>
              <a:cxn ang="0">
                <a:pos x="connsiteX45664" y="connsiteY45664"/>
              </a:cxn>
              <a:cxn ang="0">
                <a:pos x="connsiteX45665" y="connsiteY45665"/>
              </a:cxn>
              <a:cxn ang="0">
                <a:pos x="connsiteX45666" y="connsiteY45666"/>
              </a:cxn>
              <a:cxn ang="0">
                <a:pos x="connsiteX45667" y="connsiteY45667"/>
              </a:cxn>
              <a:cxn ang="0">
                <a:pos x="connsiteX45668" y="connsiteY45668"/>
              </a:cxn>
              <a:cxn ang="0">
                <a:pos x="connsiteX45669" y="connsiteY45669"/>
              </a:cxn>
              <a:cxn ang="0">
                <a:pos x="connsiteX45670" y="connsiteY45670"/>
              </a:cxn>
              <a:cxn ang="0">
                <a:pos x="connsiteX45671" y="connsiteY45671"/>
              </a:cxn>
              <a:cxn ang="0">
                <a:pos x="connsiteX45672" y="connsiteY45672"/>
              </a:cxn>
              <a:cxn ang="0">
                <a:pos x="connsiteX45673" y="connsiteY45673"/>
              </a:cxn>
              <a:cxn ang="0">
                <a:pos x="connsiteX45674" y="connsiteY45674"/>
              </a:cxn>
              <a:cxn ang="0">
                <a:pos x="connsiteX45675" y="connsiteY45675"/>
              </a:cxn>
              <a:cxn ang="0">
                <a:pos x="connsiteX45676" y="connsiteY45676"/>
              </a:cxn>
              <a:cxn ang="0">
                <a:pos x="connsiteX45677" y="connsiteY45677"/>
              </a:cxn>
              <a:cxn ang="0">
                <a:pos x="connsiteX45678" y="connsiteY45678"/>
              </a:cxn>
              <a:cxn ang="0">
                <a:pos x="connsiteX45679" y="connsiteY45679"/>
              </a:cxn>
              <a:cxn ang="0">
                <a:pos x="connsiteX45680" y="connsiteY45680"/>
              </a:cxn>
              <a:cxn ang="0">
                <a:pos x="connsiteX45681" y="connsiteY45681"/>
              </a:cxn>
              <a:cxn ang="0">
                <a:pos x="connsiteX45682" y="connsiteY45682"/>
              </a:cxn>
              <a:cxn ang="0">
                <a:pos x="connsiteX45683" y="connsiteY45683"/>
              </a:cxn>
              <a:cxn ang="0">
                <a:pos x="connsiteX45684" y="connsiteY45684"/>
              </a:cxn>
              <a:cxn ang="0">
                <a:pos x="connsiteX45685" y="connsiteY45685"/>
              </a:cxn>
              <a:cxn ang="0">
                <a:pos x="connsiteX45686" y="connsiteY45686"/>
              </a:cxn>
              <a:cxn ang="0">
                <a:pos x="connsiteX45687" y="connsiteY45687"/>
              </a:cxn>
              <a:cxn ang="0">
                <a:pos x="connsiteX45688" y="connsiteY45688"/>
              </a:cxn>
              <a:cxn ang="0">
                <a:pos x="connsiteX45689" y="connsiteY45689"/>
              </a:cxn>
              <a:cxn ang="0">
                <a:pos x="connsiteX45690" y="connsiteY45690"/>
              </a:cxn>
              <a:cxn ang="0">
                <a:pos x="connsiteX45691" y="connsiteY45691"/>
              </a:cxn>
              <a:cxn ang="0">
                <a:pos x="connsiteX45692" y="connsiteY45692"/>
              </a:cxn>
              <a:cxn ang="0">
                <a:pos x="connsiteX45693" y="connsiteY45693"/>
              </a:cxn>
              <a:cxn ang="0">
                <a:pos x="connsiteX45694" y="connsiteY45694"/>
              </a:cxn>
              <a:cxn ang="0">
                <a:pos x="connsiteX45695" y="connsiteY45695"/>
              </a:cxn>
              <a:cxn ang="0">
                <a:pos x="connsiteX45696" y="connsiteY45696"/>
              </a:cxn>
              <a:cxn ang="0">
                <a:pos x="connsiteX45697" y="connsiteY45697"/>
              </a:cxn>
              <a:cxn ang="0">
                <a:pos x="connsiteX45698" y="connsiteY45698"/>
              </a:cxn>
              <a:cxn ang="0">
                <a:pos x="connsiteX45699" y="connsiteY45699"/>
              </a:cxn>
              <a:cxn ang="0">
                <a:pos x="connsiteX45700" y="connsiteY45700"/>
              </a:cxn>
              <a:cxn ang="0">
                <a:pos x="connsiteX45701" y="connsiteY45701"/>
              </a:cxn>
              <a:cxn ang="0">
                <a:pos x="connsiteX45702" y="connsiteY45702"/>
              </a:cxn>
              <a:cxn ang="0">
                <a:pos x="connsiteX45703" y="connsiteY45703"/>
              </a:cxn>
              <a:cxn ang="0">
                <a:pos x="connsiteX45704" y="connsiteY45704"/>
              </a:cxn>
              <a:cxn ang="0">
                <a:pos x="connsiteX45705" y="connsiteY45705"/>
              </a:cxn>
              <a:cxn ang="0">
                <a:pos x="connsiteX45706" y="connsiteY45706"/>
              </a:cxn>
              <a:cxn ang="0">
                <a:pos x="connsiteX45707" y="connsiteY45707"/>
              </a:cxn>
              <a:cxn ang="0">
                <a:pos x="connsiteX45708" y="connsiteY45708"/>
              </a:cxn>
              <a:cxn ang="0">
                <a:pos x="connsiteX45709" y="connsiteY45709"/>
              </a:cxn>
              <a:cxn ang="0">
                <a:pos x="connsiteX45710" y="connsiteY45710"/>
              </a:cxn>
              <a:cxn ang="0">
                <a:pos x="connsiteX45711" y="connsiteY45711"/>
              </a:cxn>
              <a:cxn ang="0">
                <a:pos x="connsiteX45712" y="connsiteY45712"/>
              </a:cxn>
              <a:cxn ang="0">
                <a:pos x="connsiteX45713" y="connsiteY45713"/>
              </a:cxn>
              <a:cxn ang="0">
                <a:pos x="connsiteX45714" y="connsiteY45714"/>
              </a:cxn>
              <a:cxn ang="0">
                <a:pos x="connsiteX45715" y="connsiteY45715"/>
              </a:cxn>
              <a:cxn ang="0">
                <a:pos x="connsiteX45716" y="connsiteY45716"/>
              </a:cxn>
              <a:cxn ang="0">
                <a:pos x="connsiteX45717" y="connsiteY45717"/>
              </a:cxn>
              <a:cxn ang="0">
                <a:pos x="connsiteX45718" y="connsiteY45718"/>
              </a:cxn>
              <a:cxn ang="0">
                <a:pos x="connsiteX45719" y="connsiteY45719"/>
              </a:cxn>
              <a:cxn ang="0">
                <a:pos x="connsiteX45720" y="connsiteY45720"/>
              </a:cxn>
              <a:cxn ang="0">
                <a:pos x="connsiteX45721" y="connsiteY45721"/>
              </a:cxn>
              <a:cxn ang="0">
                <a:pos x="connsiteX45722" y="connsiteY45722"/>
              </a:cxn>
              <a:cxn ang="0">
                <a:pos x="connsiteX45723" y="connsiteY45723"/>
              </a:cxn>
              <a:cxn ang="0">
                <a:pos x="connsiteX45724" y="connsiteY45724"/>
              </a:cxn>
              <a:cxn ang="0">
                <a:pos x="connsiteX45725" y="connsiteY45725"/>
              </a:cxn>
              <a:cxn ang="0">
                <a:pos x="connsiteX45726" y="connsiteY45726"/>
              </a:cxn>
              <a:cxn ang="0">
                <a:pos x="connsiteX45727" y="connsiteY45727"/>
              </a:cxn>
              <a:cxn ang="0">
                <a:pos x="connsiteX45728" y="connsiteY45728"/>
              </a:cxn>
              <a:cxn ang="0">
                <a:pos x="connsiteX45729" y="connsiteY45729"/>
              </a:cxn>
              <a:cxn ang="0">
                <a:pos x="connsiteX45730" y="connsiteY45730"/>
              </a:cxn>
              <a:cxn ang="0">
                <a:pos x="connsiteX45731" y="connsiteY45731"/>
              </a:cxn>
              <a:cxn ang="0">
                <a:pos x="connsiteX45732" y="connsiteY45732"/>
              </a:cxn>
              <a:cxn ang="0">
                <a:pos x="connsiteX45733" y="connsiteY45733"/>
              </a:cxn>
              <a:cxn ang="0">
                <a:pos x="connsiteX45734" y="connsiteY45734"/>
              </a:cxn>
              <a:cxn ang="0">
                <a:pos x="connsiteX45735" y="connsiteY45735"/>
              </a:cxn>
              <a:cxn ang="0">
                <a:pos x="connsiteX45736" y="connsiteY45736"/>
              </a:cxn>
              <a:cxn ang="0">
                <a:pos x="connsiteX45737" y="connsiteY45737"/>
              </a:cxn>
              <a:cxn ang="0">
                <a:pos x="connsiteX45738" y="connsiteY45738"/>
              </a:cxn>
              <a:cxn ang="0">
                <a:pos x="connsiteX45739" y="connsiteY45739"/>
              </a:cxn>
              <a:cxn ang="0">
                <a:pos x="connsiteX45740" y="connsiteY45740"/>
              </a:cxn>
              <a:cxn ang="0">
                <a:pos x="connsiteX45741" y="connsiteY45741"/>
              </a:cxn>
              <a:cxn ang="0">
                <a:pos x="connsiteX45742" y="connsiteY45742"/>
              </a:cxn>
              <a:cxn ang="0">
                <a:pos x="connsiteX45743" y="connsiteY45743"/>
              </a:cxn>
              <a:cxn ang="0">
                <a:pos x="connsiteX45744" y="connsiteY45744"/>
              </a:cxn>
              <a:cxn ang="0">
                <a:pos x="connsiteX45745" y="connsiteY45745"/>
              </a:cxn>
              <a:cxn ang="0">
                <a:pos x="connsiteX45746" y="connsiteY45746"/>
              </a:cxn>
              <a:cxn ang="0">
                <a:pos x="connsiteX45747" y="connsiteY45747"/>
              </a:cxn>
              <a:cxn ang="0">
                <a:pos x="connsiteX45748" y="connsiteY45748"/>
              </a:cxn>
              <a:cxn ang="0">
                <a:pos x="connsiteX45749" y="connsiteY45749"/>
              </a:cxn>
              <a:cxn ang="0">
                <a:pos x="connsiteX45750" y="connsiteY45750"/>
              </a:cxn>
              <a:cxn ang="0">
                <a:pos x="connsiteX45751" y="connsiteY45751"/>
              </a:cxn>
              <a:cxn ang="0">
                <a:pos x="connsiteX45752" y="connsiteY45752"/>
              </a:cxn>
              <a:cxn ang="0">
                <a:pos x="connsiteX45753" y="connsiteY45753"/>
              </a:cxn>
              <a:cxn ang="0">
                <a:pos x="connsiteX45754" y="connsiteY45754"/>
              </a:cxn>
              <a:cxn ang="0">
                <a:pos x="connsiteX45755" y="connsiteY45755"/>
              </a:cxn>
              <a:cxn ang="0">
                <a:pos x="connsiteX45756" y="connsiteY45756"/>
              </a:cxn>
              <a:cxn ang="0">
                <a:pos x="connsiteX45757" y="connsiteY45757"/>
              </a:cxn>
              <a:cxn ang="0">
                <a:pos x="connsiteX45758" y="connsiteY45758"/>
              </a:cxn>
              <a:cxn ang="0">
                <a:pos x="connsiteX45759" y="connsiteY45759"/>
              </a:cxn>
              <a:cxn ang="0">
                <a:pos x="connsiteX45760" y="connsiteY45760"/>
              </a:cxn>
              <a:cxn ang="0">
                <a:pos x="connsiteX45761" y="connsiteY45761"/>
              </a:cxn>
              <a:cxn ang="0">
                <a:pos x="connsiteX45762" y="connsiteY45762"/>
              </a:cxn>
              <a:cxn ang="0">
                <a:pos x="connsiteX45763" y="connsiteY45763"/>
              </a:cxn>
              <a:cxn ang="0">
                <a:pos x="connsiteX45764" y="connsiteY45764"/>
              </a:cxn>
              <a:cxn ang="0">
                <a:pos x="connsiteX45765" y="connsiteY45765"/>
              </a:cxn>
              <a:cxn ang="0">
                <a:pos x="connsiteX45766" y="connsiteY45766"/>
              </a:cxn>
              <a:cxn ang="0">
                <a:pos x="connsiteX45767" y="connsiteY45767"/>
              </a:cxn>
              <a:cxn ang="0">
                <a:pos x="connsiteX45768" y="connsiteY45768"/>
              </a:cxn>
              <a:cxn ang="0">
                <a:pos x="connsiteX45769" y="connsiteY45769"/>
              </a:cxn>
              <a:cxn ang="0">
                <a:pos x="connsiteX45770" y="connsiteY45770"/>
              </a:cxn>
              <a:cxn ang="0">
                <a:pos x="connsiteX45771" y="connsiteY45771"/>
              </a:cxn>
              <a:cxn ang="0">
                <a:pos x="connsiteX45772" y="connsiteY45772"/>
              </a:cxn>
              <a:cxn ang="0">
                <a:pos x="connsiteX45773" y="connsiteY45773"/>
              </a:cxn>
              <a:cxn ang="0">
                <a:pos x="connsiteX45774" y="connsiteY45774"/>
              </a:cxn>
              <a:cxn ang="0">
                <a:pos x="connsiteX45775" y="connsiteY45775"/>
              </a:cxn>
              <a:cxn ang="0">
                <a:pos x="connsiteX45776" y="connsiteY45776"/>
              </a:cxn>
              <a:cxn ang="0">
                <a:pos x="connsiteX45777" y="connsiteY45777"/>
              </a:cxn>
              <a:cxn ang="0">
                <a:pos x="connsiteX45778" y="connsiteY45778"/>
              </a:cxn>
              <a:cxn ang="0">
                <a:pos x="connsiteX45779" y="connsiteY45779"/>
              </a:cxn>
              <a:cxn ang="0">
                <a:pos x="connsiteX45780" y="connsiteY45780"/>
              </a:cxn>
              <a:cxn ang="0">
                <a:pos x="connsiteX45781" y="connsiteY45781"/>
              </a:cxn>
              <a:cxn ang="0">
                <a:pos x="connsiteX45782" y="connsiteY45782"/>
              </a:cxn>
              <a:cxn ang="0">
                <a:pos x="connsiteX45783" y="connsiteY45783"/>
              </a:cxn>
              <a:cxn ang="0">
                <a:pos x="connsiteX45784" y="connsiteY45784"/>
              </a:cxn>
              <a:cxn ang="0">
                <a:pos x="connsiteX45785" y="connsiteY45785"/>
              </a:cxn>
              <a:cxn ang="0">
                <a:pos x="connsiteX45786" y="connsiteY45786"/>
              </a:cxn>
              <a:cxn ang="0">
                <a:pos x="connsiteX45787" y="connsiteY45787"/>
              </a:cxn>
              <a:cxn ang="0">
                <a:pos x="connsiteX45788" y="connsiteY45788"/>
              </a:cxn>
              <a:cxn ang="0">
                <a:pos x="connsiteX45789" y="connsiteY45789"/>
              </a:cxn>
              <a:cxn ang="0">
                <a:pos x="connsiteX45790" y="connsiteY45790"/>
              </a:cxn>
              <a:cxn ang="0">
                <a:pos x="connsiteX45791" y="connsiteY45791"/>
              </a:cxn>
              <a:cxn ang="0">
                <a:pos x="connsiteX45792" y="connsiteY45792"/>
              </a:cxn>
              <a:cxn ang="0">
                <a:pos x="connsiteX45793" y="connsiteY45793"/>
              </a:cxn>
              <a:cxn ang="0">
                <a:pos x="connsiteX45794" y="connsiteY45794"/>
              </a:cxn>
              <a:cxn ang="0">
                <a:pos x="connsiteX45795" y="connsiteY45795"/>
              </a:cxn>
              <a:cxn ang="0">
                <a:pos x="connsiteX45796" y="connsiteY45796"/>
              </a:cxn>
              <a:cxn ang="0">
                <a:pos x="connsiteX45797" y="connsiteY45797"/>
              </a:cxn>
              <a:cxn ang="0">
                <a:pos x="connsiteX45798" y="connsiteY45798"/>
              </a:cxn>
              <a:cxn ang="0">
                <a:pos x="connsiteX45799" y="connsiteY45799"/>
              </a:cxn>
              <a:cxn ang="0">
                <a:pos x="connsiteX45800" y="connsiteY45800"/>
              </a:cxn>
              <a:cxn ang="0">
                <a:pos x="connsiteX45801" y="connsiteY45801"/>
              </a:cxn>
              <a:cxn ang="0">
                <a:pos x="connsiteX45802" y="connsiteY45802"/>
              </a:cxn>
              <a:cxn ang="0">
                <a:pos x="connsiteX45803" y="connsiteY45803"/>
              </a:cxn>
              <a:cxn ang="0">
                <a:pos x="connsiteX45804" y="connsiteY45804"/>
              </a:cxn>
              <a:cxn ang="0">
                <a:pos x="connsiteX45805" y="connsiteY45805"/>
              </a:cxn>
              <a:cxn ang="0">
                <a:pos x="connsiteX45806" y="connsiteY45806"/>
              </a:cxn>
              <a:cxn ang="0">
                <a:pos x="connsiteX45807" y="connsiteY45807"/>
              </a:cxn>
              <a:cxn ang="0">
                <a:pos x="connsiteX45808" y="connsiteY45808"/>
              </a:cxn>
              <a:cxn ang="0">
                <a:pos x="connsiteX45809" y="connsiteY45809"/>
              </a:cxn>
              <a:cxn ang="0">
                <a:pos x="connsiteX45810" y="connsiteY45810"/>
              </a:cxn>
              <a:cxn ang="0">
                <a:pos x="connsiteX45811" y="connsiteY45811"/>
              </a:cxn>
              <a:cxn ang="0">
                <a:pos x="connsiteX45812" y="connsiteY45812"/>
              </a:cxn>
              <a:cxn ang="0">
                <a:pos x="connsiteX45813" y="connsiteY45813"/>
              </a:cxn>
              <a:cxn ang="0">
                <a:pos x="connsiteX45814" y="connsiteY45814"/>
              </a:cxn>
              <a:cxn ang="0">
                <a:pos x="connsiteX45815" y="connsiteY45815"/>
              </a:cxn>
              <a:cxn ang="0">
                <a:pos x="connsiteX45816" y="connsiteY45816"/>
              </a:cxn>
              <a:cxn ang="0">
                <a:pos x="connsiteX45817" y="connsiteY45817"/>
              </a:cxn>
              <a:cxn ang="0">
                <a:pos x="connsiteX45818" y="connsiteY45818"/>
              </a:cxn>
              <a:cxn ang="0">
                <a:pos x="connsiteX45819" y="connsiteY45819"/>
              </a:cxn>
              <a:cxn ang="0">
                <a:pos x="connsiteX45820" y="connsiteY45820"/>
              </a:cxn>
              <a:cxn ang="0">
                <a:pos x="connsiteX45821" y="connsiteY45821"/>
              </a:cxn>
              <a:cxn ang="0">
                <a:pos x="connsiteX45822" y="connsiteY45822"/>
              </a:cxn>
              <a:cxn ang="0">
                <a:pos x="connsiteX45823" y="connsiteY45823"/>
              </a:cxn>
              <a:cxn ang="0">
                <a:pos x="connsiteX45824" y="connsiteY45824"/>
              </a:cxn>
              <a:cxn ang="0">
                <a:pos x="connsiteX45825" y="connsiteY45825"/>
              </a:cxn>
              <a:cxn ang="0">
                <a:pos x="connsiteX45826" y="connsiteY45826"/>
              </a:cxn>
              <a:cxn ang="0">
                <a:pos x="connsiteX45827" y="connsiteY45827"/>
              </a:cxn>
              <a:cxn ang="0">
                <a:pos x="connsiteX45828" y="connsiteY45828"/>
              </a:cxn>
              <a:cxn ang="0">
                <a:pos x="connsiteX45829" y="connsiteY45829"/>
              </a:cxn>
              <a:cxn ang="0">
                <a:pos x="connsiteX45830" y="connsiteY45830"/>
              </a:cxn>
              <a:cxn ang="0">
                <a:pos x="connsiteX45831" y="connsiteY45831"/>
              </a:cxn>
              <a:cxn ang="0">
                <a:pos x="connsiteX45832" y="connsiteY45832"/>
              </a:cxn>
              <a:cxn ang="0">
                <a:pos x="connsiteX45833" y="connsiteY45833"/>
              </a:cxn>
              <a:cxn ang="0">
                <a:pos x="connsiteX45834" y="connsiteY45834"/>
              </a:cxn>
              <a:cxn ang="0">
                <a:pos x="connsiteX45835" y="connsiteY45835"/>
              </a:cxn>
              <a:cxn ang="0">
                <a:pos x="connsiteX45836" y="connsiteY45836"/>
              </a:cxn>
              <a:cxn ang="0">
                <a:pos x="connsiteX45837" y="connsiteY45837"/>
              </a:cxn>
              <a:cxn ang="0">
                <a:pos x="connsiteX45838" y="connsiteY45838"/>
              </a:cxn>
              <a:cxn ang="0">
                <a:pos x="connsiteX45839" y="connsiteY45839"/>
              </a:cxn>
              <a:cxn ang="0">
                <a:pos x="connsiteX45840" y="connsiteY45840"/>
              </a:cxn>
              <a:cxn ang="0">
                <a:pos x="connsiteX45841" y="connsiteY45841"/>
              </a:cxn>
              <a:cxn ang="0">
                <a:pos x="connsiteX45842" y="connsiteY45842"/>
              </a:cxn>
              <a:cxn ang="0">
                <a:pos x="connsiteX45843" y="connsiteY45843"/>
              </a:cxn>
              <a:cxn ang="0">
                <a:pos x="connsiteX45844" y="connsiteY45844"/>
              </a:cxn>
              <a:cxn ang="0">
                <a:pos x="connsiteX45845" y="connsiteY45845"/>
              </a:cxn>
              <a:cxn ang="0">
                <a:pos x="connsiteX45846" y="connsiteY45846"/>
              </a:cxn>
              <a:cxn ang="0">
                <a:pos x="connsiteX45847" y="connsiteY45847"/>
              </a:cxn>
              <a:cxn ang="0">
                <a:pos x="connsiteX45848" y="connsiteY45848"/>
              </a:cxn>
              <a:cxn ang="0">
                <a:pos x="connsiteX45849" y="connsiteY45849"/>
              </a:cxn>
              <a:cxn ang="0">
                <a:pos x="connsiteX45850" y="connsiteY45850"/>
              </a:cxn>
              <a:cxn ang="0">
                <a:pos x="connsiteX45851" y="connsiteY45851"/>
              </a:cxn>
              <a:cxn ang="0">
                <a:pos x="connsiteX45852" y="connsiteY45852"/>
              </a:cxn>
              <a:cxn ang="0">
                <a:pos x="connsiteX45853" y="connsiteY45853"/>
              </a:cxn>
              <a:cxn ang="0">
                <a:pos x="connsiteX45854" y="connsiteY45854"/>
              </a:cxn>
              <a:cxn ang="0">
                <a:pos x="connsiteX45855" y="connsiteY45855"/>
              </a:cxn>
              <a:cxn ang="0">
                <a:pos x="connsiteX45856" y="connsiteY45856"/>
              </a:cxn>
              <a:cxn ang="0">
                <a:pos x="connsiteX45857" y="connsiteY45857"/>
              </a:cxn>
              <a:cxn ang="0">
                <a:pos x="connsiteX45858" y="connsiteY45858"/>
              </a:cxn>
              <a:cxn ang="0">
                <a:pos x="connsiteX45859" y="connsiteY45859"/>
              </a:cxn>
              <a:cxn ang="0">
                <a:pos x="connsiteX45860" y="connsiteY45860"/>
              </a:cxn>
              <a:cxn ang="0">
                <a:pos x="connsiteX45861" y="connsiteY45861"/>
              </a:cxn>
              <a:cxn ang="0">
                <a:pos x="connsiteX45862" y="connsiteY45862"/>
              </a:cxn>
              <a:cxn ang="0">
                <a:pos x="connsiteX45863" y="connsiteY45863"/>
              </a:cxn>
              <a:cxn ang="0">
                <a:pos x="connsiteX45864" y="connsiteY45864"/>
              </a:cxn>
              <a:cxn ang="0">
                <a:pos x="connsiteX45865" y="connsiteY45865"/>
              </a:cxn>
              <a:cxn ang="0">
                <a:pos x="connsiteX45866" y="connsiteY45866"/>
              </a:cxn>
              <a:cxn ang="0">
                <a:pos x="connsiteX45867" y="connsiteY45867"/>
              </a:cxn>
              <a:cxn ang="0">
                <a:pos x="connsiteX45868" y="connsiteY45868"/>
              </a:cxn>
              <a:cxn ang="0">
                <a:pos x="connsiteX45869" y="connsiteY45869"/>
              </a:cxn>
              <a:cxn ang="0">
                <a:pos x="connsiteX45870" y="connsiteY45870"/>
              </a:cxn>
              <a:cxn ang="0">
                <a:pos x="connsiteX45871" y="connsiteY45871"/>
              </a:cxn>
              <a:cxn ang="0">
                <a:pos x="connsiteX45872" y="connsiteY45872"/>
              </a:cxn>
              <a:cxn ang="0">
                <a:pos x="connsiteX45873" y="connsiteY45873"/>
              </a:cxn>
              <a:cxn ang="0">
                <a:pos x="connsiteX45874" y="connsiteY45874"/>
              </a:cxn>
              <a:cxn ang="0">
                <a:pos x="connsiteX45875" y="connsiteY45875"/>
              </a:cxn>
              <a:cxn ang="0">
                <a:pos x="connsiteX45876" y="connsiteY45876"/>
              </a:cxn>
              <a:cxn ang="0">
                <a:pos x="connsiteX45877" y="connsiteY45877"/>
              </a:cxn>
              <a:cxn ang="0">
                <a:pos x="connsiteX45878" y="connsiteY45878"/>
              </a:cxn>
              <a:cxn ang="0">
                <a:pos x="connsiteX45879" y="connsiteY45879"/>
              </a:cxn>
              <a:cxn ang="0">
                <a:pos x="connsiteX45880" y="connsiteY45880"/>
              </a:cxn>
              <a:cxn ang="0">
                <a:pos x="connsiteX45881" y="connsiteY45881"/>
              </a:cxn>
              <a:cxn ang="0">
                <a:pos x="connsiteX45882" y="connsiteY45882"/>
              </a:cxn>
              <a:cxn ang="0">
                <a:pos x="connsiteX45883" y="connsiteY45883"/>
              </a:cxn>
              <a:cxn ang="0">
                <a:pos x="connsiteX45884" y="connsiteY45884"/>
              </a:cxn>
              <a:cxn ang="0">
                <a:pos x="connsiteX45885" y="connsiteY45885"/>
              </a:cxn>
              <a:cxn ang="0">
                <a:pos x="connsiteX45886" y="connsiteY45886"/>
              </a:cxn>
              <a:cxn ang="0">
                <a:pos x="connsiteX45887" y="connsiteY45887"/>
              </a:cxn>
              <a:cxn ang="0">
                <a:pos x="connsiteX45888" y="connsiteY45888"/>
              </a:cxn>
              <a:cxn ang="0">
                <a:pos x="connsiteX45889" y="connsiteY45889"/>
              </a:cxn>
              <a:cxn ang="0">
                <a:pos x="connsiteX45890" y="connsiteY45890"/>
              </a:cxn>
              <a:cxn ang="0">
                <a:pos x="connsiteX45891" y="connsiteY45891"/>
              </a:cxn>
              <a:cxn ang="0">
                <a:pos x="connsiteX45892" y="connsiteY45892"/>
              </a:cxn>
              <a:cxn ang="0">
                <a:pos x="connsiteX45893" y="connsiteY45893"/>
              </a:cxn>
              <a:cxn ang="0">
                <a:pos x="connsiteX45894" y="connsiteY45894"/>
              </a:cxn>
              <a:cxn ang="0">
                <a:pos x="connsiteX45895" y="connsiteY45895"/>
              </a:cxn>
              <a:cxn ang="0">
                <a:pos x="connsiteX45896" y="connsiteY45896"/>
              </a:cxn>
              <a:cxn ang="0">
                <a:pos x="connsiteX45897" y="connsiteY45897"/>
              </a:cxn>
              <a:cxn ang="0">
                <a:pos x="connsiteX45898" y="connsiteY45898"/>
              </a:cxn>
              <a:cxn ang="0">
                <a:pos x="connsiteX45899" y="connsiteY45899"/>
              </a:cxn>
              <a:cxn ang="0">
                <a:pos x="connsiteX45900" y="connsiteY45900"/>
              </a:cxn>
              <a:cxn ang="0">
                <a:pos x="connsiteX45901" y="connsiteY45901"/>
              </a:cxn>
              <a:cxn ang="0">
                <a:pos x="connsiteX45902" y="connsiteY45902"/>
              </a:cxn>
              <a:cxn ang="0">
                <a:pos x="connsiteX45903" y="connsiteY45903"/>
              </a:cxn>
              <a:cxn ang="0">
                <a:pos x="connsiteX45904" y="connsiteY45904"/>
              </a:cxn>
              <a:cxn ang="0">
                <a:pos x="connsiteX45905" y="connsiteY45905"/>
              </a:cxn>
              <a:cxn ang="0">
                <a:pos x="connsiteX45906" y="connsiteY45906"/>
              </a:cxn>
              <a:cxn ang="0">
                <a:pos x="connsiteX45907" y="connsiteY45907"/>
              </a:cxn>
              <a:cxn ang="0">
                <a:pos x="connsiteX45908" y="connsiteY45908"/>
              </a:cxn>
              <a:cxn ang="0">
                <a:pos x="connsiteX45909" y="connsiteY45909"/>
              </a:cxn>
              <a:cxn ang="0">
                <a:pos x="connsiteX45910" y="connsiteY45910"/>
              </a:cxn>
              <a:cxn ang="0">
                <a:pos x="connsiteX45911" y="connsiteY45911"/>
              </a:cxn>
              <a:cxn ang="0">
                <a:pos x="connsiteX45912" y="connsiteY45912"/>
              </a:cxn>
              <a:cxn ang="0">
                <a:pos x="connsiteX45913" y="connsiteY45913"/>
              </a:cxn>
              <a:cxn ang="0">
                <a:pos x="connsiteX45914" y="connsiteY45914"/>
              </a:cxn>
              <a:cxn ang="0">
                <a:pos x="connsiteX45915" y="connsiteY45915"/>
              </a:cxn>
              <a:cxn ang="0">
                <a:pos x="connsiteX45916" y="connsiteY45916"/>
              </a:cxn>
              <a:cxn ang="0">
                <a:pos x="connsiteX45917" y="connsiteY45917"/>
              </a:cxn>
              <a:cxn ang="0">
                <a:pos x="connsiteX45918" y="connsiteY45918"/>
              </a:cxn>
              <a:cxn ang="0">
                <a:pos x="connsiteX45919" y="connsiteY45919"/>
              </a:cxn>
              <a:cxn ang="0">
                <a:pos x="connsiteX45920" y="connsiteY45920"/>
              </a:cxn>
              <a:cxn ang="0">
                <a:pos x="connsiteX45921" y="connsiteY45921"/>
              </a:cxn>
              <a:cxn ang="0">
                <a:pos x="connsiteX45922" y="connsiteY45922"/>
              </a:cxn>
              <a:cxn ang="0">
                <a:pos x="connsiteX45923" y="connsiteY45923"/>
              </a:cxn>
              <a:cxn ang="0">
                <a:pos x="connsiteX45924" y="connsiteY45924"/>
              </a:cxn>
              <a:cxn ang="0">
                <a:pos x="connsiteX45925" y="connsiteY45925"/>
              </a:cxn>
              <a:cxn ang="0">
                <a:pos x="connsiteX45926" y="connsiteY45926"/>
              </a:cxn>
              <a:cxn ang="0">
                <a:pos x="connsiteX45927" y="connsiteY45927"/>
              </a:cxn>
              <a:cxn ang="0">
                <a:pos x="connsiteX45928" y="connsiteY45928"/>
              </a:cxn>
              <a:cxn ang="0">
                <a:pos x="connsiteX45929" y="connsiteY45929"/>
              </a:cxn>
              <a:cxn ang="0">
                <a:pos x="connsiteX45930" y="connsiteY45930"/>
              </a:cxn>
              <a:cxn ang="0">
                <a:pos x="connsiteX45931" y="connsiteY45931"/>
              </a:cxn>
              <a:cxn ang="0">
                <a:pos x="connsiteX45932" y="connsiteY45932"/>
              </a:cxn>
              <a:cxn ang="0">
                <a:pos x="connsiteX45933" y="connsiteY45933"/>
              </a:cxn>
              <a:cxn ang="0">
                <a:pos x="connsiteX45934" y="connsiteY45934"/>
              </a:cxn>
              <a:cxn ang="0">
                <a:pos x="connsiteX45935" y="connsiteY45935"/>
              </a:cxn>
              <a:cxn ang="0">
                <a:pos x="connsiteX45936" y="connsiteY45936"/>
              </a:cxn>
              <a:cxn ang="0">
                <a:pos x="connsiteX45937" y="connsiteY45937"/>
              </a:cxn>
              <a:cxn ang="0">
                <a:pos x="connsiteX45938" y="connsiteY45938"/>
              </a:cxn>
              <a:cxn ang="0">
                <a:pos x="connsiteX45939" y="connsiteY45939"/>
              </a:cxn>
              <a:cxn ang="0">
                <a:pos x="connsiteX45940" y="connsiteY45940"/>
              </a:cxn>
              <a:cxn ang="0">
                <a:pos x="connsiteX45941" y="connsiteY45941"/>
              </a:cxn>
              <a:cxn ang="0">
                <a:pos x="connsiteX45942" y="connsiteY45942"/>
              </a:cxn>
              <a:cxn ang="0">
                <a:pos x="connsiteX45943" y="connsiteY45943"/>
              </a:cxn>
              <a:cxn ang="0">
                <a:pos x="connsiteX45944" y="connsiteY45944"/>
              </a:cxn>
              <a:cxn ang="0">
                <a:pos x="connsiteX45945" y="connsiteY45945"/>
              </a:cxn>
              <a:cxn ang="0">
                <a:pos x="connsiteX45946" y="connsiteY45946"/>
              </a:cxn>
              <a:cxn ang="0">
                <a:pos x="connsiteX45947" y="connsiteY45947"/>
              </a:cxn>
              <a:cxn ang="0">
                <a:pos x="connsiteX45948" y="connsiteY45948"/>
              </a:cxn>
              <a:cxn ang="0">
                <a:pos x="connsiteX45949" y="connsiteY45949"/>
              </a:cxn>
              <a:cxn ang="0">
                <a:pos x="connsiteX45950" y="connsiteY45950"/>
              </a:cxn>
              <a:cxn ang="0">
                <a:pos x="connsiteX45951" y="connsiteY45951"/>
              </a:cxn>
              <a:cxn ang="0">
                <a:pos x="connsiteX45952" y="connsiteY45952"/>
              </a:cxn>
              <a:cxn ang="0">
                <a:pos x="connsiteX45953" y="connsiteY45953"/>
              </a:cxn>
              <a:cxn ang="0">
                <a:pos x="connsiteX45954" y="connsiteY45954"/>
              </a:cxn>
              <a:cxn ang="0">
                <a:pos x="connsiteX45955" y="connsiteY45955"/>
              </a:cxn>
              <a:cxn ang="0">
                <a:pos x="connsiteX45956" y="connsiteY45956"/>
              </a:cxn>
              <a:cxn ang="0">
                <a:pos x="connsiteX45957" y="connsiteY45957"/>
              </a:cxn>
              <a:cxn ang="0">
                <a:pos x="connsiteX45958" y="connsiteY45958"/>
              </a:cxn>
              <a:cxn ang="0">
                <a:pos x="connsiteX45959" y="connsiteY45959"/>
              </a:cxn>
              <a:cxn ang="0">
                <a:pos x="connsiteX45960" y="connsiteY45960"/>
              </a:cxn>
              <a:cxn ang="0">
                <a:pos x="connsiteX45961" y="connsiteY45961"/>
              </a:cxn>
              <a:cxn ang="0">
                <a:pos x="connsiteX45962" y="connsiteY45962"/>
              </a:cxn>
              <a:cxn ang="0">
                <a:pos x="connsiteX45963" y="connsiteY45963"/>
              </a:cxn>
              <a:cxn ang="0">
                <a:pos x="connsiteX45964" y="connsiteY45964"/>
              </a:cxn>
              <a:cxn ang="0">
                <a:pos x="connsiteX45965" y="connsiteY45965"/>
              </a:cxn>
              <a:cxn ang="0">
                <a:pos x="connsiteX45966" y="connsiteY45966"/>
              </a:cxn>
              <a:cxn ang="0">
                <a:pos x="connsiteX45967" y="connsiteY45967"/>
              </a:cxn>
              <a:cxn ang="0">
                <a:pos x="connsiteX45968" y="connsiteY45968"/>
              </a:cxn>
              <a:cxn ang="0">
                <a:pos x="connsiteX45969" y="connsiteY45969"/>
              </a:cxn>
              <a:cxn ang="0">
                <a:pos x="connsiteX45970" y="connsiteY45970"/>
              </a:cxn>
              <a:cxn ang="0">
                <a:pos x="connsiteX45971" y="connsiteY45971"/>
              </a:cxn>
              <a:cxn ang="0">
                <a:pos x="connsiteX45972" y="connsiteY45972"/>
              </a:cxn>
              <a:cxn ang="0">
                <a:pos x="connsiteX45973" y="connsiteY45973"/>
              </a:cxn>
              <a:cxn ang="0">
                <a:pos x="connsiteX45974" y="connsiteY45974"/>
              </a:cxn>
              <a:cxn ang="0">
                <a:pos x="connsiteX45975" y="connsiteY45975"/>
              </a:cxn>
              <a:cxn ang="0">
                <a:pos x="connsiteX45976" y="connsiteY45976"/>
              </a:cxn>
              <a:cxn ang="0">
                <a:pos x="connsiteX45977" y="connsiteY45977"/>
              </a:cxn>
              <a:cxn ang="0">
                <a:pos x="connsiteX45978" y="connsiteY45978"/>
              </a:cxn>
              <a:cxn ang="0">
                <a:pos x="connsiteX45979" y="connsiteY45979"/>
              </a:cxn>
              <a:cxn ang="0">
                <a:pos x="connsiteX45980" y="connsiteY45980"/>
              </a:cxn>
              <a:cxn ang="0">
                <a:pos x="connsiteX45981" y="connsiteY45981"/>
              </a:cxn>
              <a:cxn ang="0">
                <a:pos x="connsiteX45982" y="connsiteY45982"/>
              </a:cxn>
              <a:cxn ang="0">
                <a:pos x="connsiteX45983" y="connsiteY45983"/>
              </a:cxn>
              <a:cxn ang="0">
                <a:pos x="connsiteX45984" y="connsiteY45984"/>
              </a:cxn>
              <a:cxn ang="0">
                <a:pos x="connsiteX45985" y="connsiteY45985"/>
              </a:cxn>
              <a:cxn ang="0">
                <a:pos x="connsiteX45986" y="connsiteY45986"/>
              </a:cxn>
              <a:cxn ang="0">
                <a:pos x="connsiteX45987" y="connsiteY45987"/>
              </a:cxn>
              <a:cxn ang="0">
                <a:pos x="connsiteX45988" y="connsiteY45988"/>
              </a:cxn>
              <a:cxn ang="0">
                <a:pos x="connsiteX45989" y="connsiteY45989"/>
              </a:cxn>
              <a:cxn ang="0">
                <a:pos x="connsiteX45990" y="connsiteY45990"/>
              </a:cxn>
              <a:cxn ang="0">
                <a:pos x="connsiteX45991" y="connsiteY45991"/>
              </a:cxn>
              <a:cxn ang="0">
                <a:pos x="connsiteX45992" y="connsiteY45992"/>
              </a:cxn>
              <a:cxn ang="0">
                <a:pos x="connsiteX45993" y="connsiteY45993"/>
              </a:cxn>
              <a:cxn ang="0">
                <a:pos x="connsiteX45994" y="connsiteY45994"/>
              </a:cxn>
              <a:cxn ang="0">
                <a:pos x="connsiteX45995" y="connsiteY45995"/>
              </a:cxn>
              <a:cxn ang="0">
                <a:pos x="connsiteX45996" y="connsiteY45996"/>
              </a:cxn>
              <a:cxn ang="0">
                <a:pos x="connsiteX45997" y="connsiteY45997"/>
              </a:cxn>
              <a:cxn ang="0">
                <a:pos x="connsiteX45998" y="connsiteY45998"/>
              </a:cxn>
              <a:cxn ang="0">
                <a:pos x="connsiteX45999" y="connsiteY45999"/>
              </a:cxn>
              <a:cxn ang="0">
                <a:pos x="connsiteX46000" y="connsiteY46000"/>
              </a:cxn>
              <a:cxn ang="0">
                <a:pos x="connsiteX46001" y="connsiteY46001"/>
              </a:cxn>
              <a:cxn ang="0">
                <a:pos x="connsiteX46002" y="connsiteY46002"/>
              </a:cxn>
              <a:cxn ang="0">
                <a:pos x="connsiteX46003" y="connsiteY46003"/>
              </a:cxn>
              <a:cxn ang="0">
                <a:pos x="connsiteX46004" y="connsiteY46004"/>
              </a:cxn>
              <a:cxn ang="0">
                <a:pos x="connsiteX46005" y="connsiteY46005"/>
              </a:cxn>
              <a:cxn ang="0">
                <a:pos x="connsiteX46006" y="connsiteY46006"/>
              </a:cxn>
              <a:cxn ang="0">
                <a:pos x="connsiteX46007" y="connsiteY46007"/>
              </a:cxn>
              <a:cxn ang="0">
                <a:pos x="connsiteX46008" y="connsiteY46008"/>
              </a:cxn>
              <a:cxn ang="0">
                <a:pos x="connsiteX46009" y="connsiteY46009"/>
              </a:cxn>
              <a:cxn ang="0">
                <a:pos x="connsiteX46010" y="connsiteY46010"/>
              </a:cxn>
              <a:cxn ang="0">
                <a:pos x="connsiteX46011" y="connsiteY46011"/>
              </a:cxn>
              <a:cxn ang="0">
                <a:pos x="connsiteX46012" y="connsiteY46012"/>
              </a:cxn>
              <a:cxn ang="0">
                <a:pos x="connsiteX46013" y="connsiteY46013"/>
              </a:cxn>
              <a:cxn ang="0">
                <a:pos x="connsiteX46014" y="connsiteY46014"/>
              </a:cxn>
              <a:cxn ang="0">
                <a:pos x="connsiteX46015" y="connsiteY46015"/>
              </a:cxn>
              <a:cxn ang="0">
                <a:pos x="connsiteX46016" y="connsiteY46016"/>
              </a:cxn>
              <a:cxn ang="0">
                <a:pos x="connsiteX46017" y="connsiteY46017"/>
              </a:cxn>
              <a:cxn ang="0">
                <a:pos x="connsiteX46018" y="connsiteY46018"/>
              </a:cxn>
              <a:cxn ang="0">
                <a:pos x="connsiteX46019" y="connsiteY46019"/>
              </a:cxn>
              <a:cxn ang="0">
                <a:pos x="connsiteX46020" y="connsiteY46020"/>
              </a:cxn>
              <a:cxn ang="0">
                <a:pos x="connsiteX46021" y="connsiteY46021"/>
              </a:cxn>
              <a:cxn ang="0">
                <a:pos x="connsiteX46022" y="connsiteY46022"/>
              </a:cxn>
              <a:cxn ang="0">
                <a:pos x="connsiteX46023" y="connsiteY46023"/>
              </a:cxn>
              <a:cxn ang="0">
                <a:pos x="connsiteX46024" y="connsiteY46024"/>
              </a:cxn>
              <a:cxn ang="0">
                <a:pos x="connsiteX46025" y="connsiteY46025"/>
              </a:cxn>
              <a:cxn ang="0">
                <a:pos x="connsiteX46026" y="connsiteY46026"/>
              </a:cxn>
              <a:cxn ang="0">
                <a:pos x="connsiteX46027" y="connsiteY46027"/>
              </a:cxn>
              <a:cxn ang="0">
                <a:pos x="connsiteX46028" y="connsiteY46028"/>
              </a:cxn>
              <a:cxn ang="0">
                <a:pos x="connsiteX46029" y="connsiteY46029"/>
              </a:cxn>
              <a:cxn ang="0">
                <a:pos x="connsiteX46030" y="connsiteY46030"/>
              </a:cxn>
              <a:cxn ang="0">
                <a:pos x="connsiteX46031" y="connsiteY46031"/>
              </a:cxn>
              <a:cxn ang="0">
                <a:pos x="connsiteX46032" y="connsiteY46032"/>
              </a:cxn>
              <a:cxn ang="0">
                <a:pos x="connsiteX46033" y="connsiteY46033"/>
              </a:cxn>
              <a:cxn ang="0">
                <a:pos x="connsiteX46034" y="connsiteY46034"/>
              </a:cxn>
              <a:cxn ang="0">
                <a:pos x="connsiteX46035" y="connsiteY46035"/>
              </a:cxn>
              <a:cxn ang="0">
                <a:pos x="connsiteX46036" y="connsiteY46036"/>
              </a:cxn>
              <a:cxn ang="0">
                <a:pos x="connsiteX46037" y="connsiteY46037"/>
              </a:cxn>
              <a:cxn ang="0">
                <a:pos x="connsiteX46038" y="connsiteY46038"/>
              </a:cxn>
              <a:cxn ang="0">
                <a:pos x="connsiteX46039" y="connsiteY46039"/>
              </a:cxn>
              <a:cxn ang="0">
                <a:pos x="connsiteX46040" y="connsiteY46040"/>
              </a:cxn>
              <a:cxn ang="0">
                <a:pos x="connsiteX46041" y="connsiteY46041"/>
              </a:cxn>
              <a:cxn ang="0">
                <a:pos x="connsiteX46042" y="connsiteY46042"/>
              </a:cxn>
              <a:cxn ang="0">
                <a:pos x="connsiteX46043" y="connsiteY46043"/>
              </a:cxn>
              <a:cxn ang="0">
                <a:pos x="connsiteX46044" y="connsiteY46044"/>
              </a:cxn>
              <a:cxn ang="0">
                <a:pos x="connsiteX46045" y="connsiteY46045"/>
              </a:cxn>
              <a:cxn ang="0">
                <a:pos x="connsiteX46046" y="connsiteY46046"/>
              </a:cxn>
              <a:cxn ang="0">
                <a:pos x="connsiteX46047" y="connsiteY46047"/>
              </a:cxn>
              <a:cxn ang="0">
                <a:pos x="connsiteX46048" y="connsiteY46048"/>
              </a:cxn>
              <a:cxn ang="0">
                <a:pos x="connsiteX46049" y="connsiteY46049"/>
              </a:cxn>
              <a:cxn ang="0">
                <a:pos x="connsiteX46050" y="connsiteY46050"/>
              </a:cxn>
              <a:cxn ang="0">
                <a:pos x="connsiteX46051" y="connsiteY46051"/>
              </a:cxn>
              <a:cxn ang="0">
                <a:pos x="connsiteX46052" y="connsiteY46052"/>
              </a:cxn>
              <a:cxn ang="0">
                <a:pos x="connsiteX46053" y="connsiteY46053"/>
              </a:cxn>
              <a:cxn ang="0">
                <a:pos x="connsiteX46054" y="connsiteY46054"/>
              </a:cxn>
              <a:cxn ang="0">
                <a:pos x="connsiteX46055" y="connsiteY46055"/>
              </a:cxn>
              <a:cxn ang="0">
                <a:pos x="connsiteX46056" y="connsiteY46056"/>
              </a:cxn>
              <a:cxn ang="0">
                <a:pos x="connsiteX46057" y="connsiteY46057"/>
              </a:cxn>
              <a:cxn ang="0">
                <a:pos x="connsiteX46058" y="connsiteY46058"/>
              </a:cxn>
              <a:cxn ang="0">
                <a:pos x="connsiteX46059" y="connsiteY46059"/>
              </a:cxn>
              <a:cxn ang="0">
                <a:pos x="connsiteX46060" y="connsiteY46060"/>
              </a:cxn>
              <a:cxn ang="0">
                <a:pos x="connsiteX46061" y="connsiteY46061"/>
              </a:cxn>
              <a:cxn ang="0">
                <a:pos x="connsiteX46062" y="connsiteY46062"/>
              </a:cxn>
              <a:cxn ang="0">
                <a:pos x="connsiteX46063" y="connsiteY46063"/>
              </a:cxn>
              <a:cxn ang="0">
                <a:pos x="connsiteX46064" y="connsiteY46064"/>
              </a:cxn>
              <a:cxn ang="0">
                <a:pos x="connsiteX46065" y="connsiteY46065"/>
              </a:cxn>
              <a:cxn ang="0">
                <a:pos x="connsiteX46066" y="connsiteY46066"/>
              </a:cxn>
              <a:cxn ang="0">
                <a:pos x="connsiteX46067" y="connsiteY46067"/>
              </a:cxn>
              <a:cxn ang="0">
                <a:pos x="connsiteX46068" y="connsiteY46068"/>
              </a:cxn>
              <a:cxn ang="0">
                <a:pos x="connsiteX46069" y="connsiteY46069"/>
              </a:cxn>
              <a:cxn ang="0">
                <a:pos x="connsiteX46070" y="connsiteY46070"/>
              </a:cxn>
              <a:cxn ang="0">
                <a:pos x="connsiteX46071" y="connsiteY46071"/>
              </a:cxn>
              <a:cxn ang="0">
                <a:pos x="connsiteX46072" y="connsiteY46072"/>
              </a:cxn>
              <a:cxn ang="0">
                <a:pos x="connsiteX46073" y="connsiteY46073"/>
              </a:cxn>
              <a:cxn ang="0">
                <a:pos x="connsiteX46074" y="connsiteY46074"/>
              </a:cxn>
              <a:cxn ang="0">
                <a:pos x="connsiteX46075" y="connsiteY46075"/>
              </a:cxn>
              <a:cxn ang="0">
                <a:pos x="connsiteX46076" y="connsiteY46076"/>
              </a:cxn>
              <a:cxn ang="0">
                <a:pos x="connsiteX46077" y="connsiteY46077"/>
              </a:cxn>
              <a:cxn ang="0">
                <a:pos x="connsiteX46078" y="connsiteY46078"/>
              </a:cxn>
              <a:cxn ang="0">
                <a:pos x="connsiteX46079" y="connsiteY46079"/>
              </a:cxn>
              <a:cxn ang="0">
                <a:pos x="connsiteX46080" y="connsiteY46080"/>
              </a:cxn>
              <a:cxn ang="0">
                <a:pos x="connsiteX46081" y="connsiteY46081"/>
              </a:cxn>
              <a:cxn ang="0">
                <a:pos x="connsiteX46082" y="connsiteY46082"/>
              </a:cxn>
              <a:cxn ang="0">
                <a:pos x="connsiteX46083" y="connsiteY46083"/>
              </a:cxn>
              <a:cxn ang="0">
                <a:pos x="connsiteX46084" y="connsiteY46084"/>
              </a:cxn>
              <a:cxn ang="0">
                <a:pos x="connsiteX46085" y="connsiteY46085"/>
              </a:cxn>
              <a:cxn ang="0">
                <a:pos x="connsiteX46086" y="connsiteY46086"/>
              </a:cxn>
              <a:cxn ang="0">
                <a:pos x="connsiteX46087" y="connsiteY46087"/>
              </a:cxn>
              <a:cxn ang="0">
                <a:pos x="connsiteX46088" y="connsiteY46088"/>
              </a:cxn>
              <a:cxn ang="0">
                <a:pos x="connsiteX46089" y="connsiteY46089"/>
              </a:cxn>
              <a:cxn ang="0">
                <a:pos x="connsiteX46090" y="connsiteY46090"/>
              </a:cxn>
              <a:cxn ang="0">
                <a:pos x="connsiteX46091" y="connsiteY46091"/>
              </a:cxn>
              <a:cxn ang="0">
                <a:pos x="connsiteX46092" y="connsiteY46092"/>
              </a:cxn>
              <a:cxn ang="0">
                <a:pos x="connsiteX46093" y="connsiteY46093"/>
              </a:cxn>
              <a:cxn ang="0">
                <a:pos x="connsiteX46094" y="connsiteY46094"/>
              </a:cxn>
              <a:cxn ang="0">
                <a:pos x="connsiteX46095" y="connsiteY46095"/>
              </a:cxn>
              <a:cxn ang="0">
                <a:pos x="connsiteX46096" y="connsiteY46096"/>
              </a:cxn>
              <a:cxn ang="0">
                <a:pos x="connsiteX46097" y="connsiteY46097"/>
              </a:cxn>
              <a:cxn ang="0">
                <a:pos x="connsiteX46098" y="connsiteY46098"/>
              </a:cxn>
              <a:cxn ang="0">
                <a:pos x="connsiteX46099" y="connsiteY46099"/>
              </a:cxn>
              <a:cxn ang="0">
                <a:pos x="connsiteX46100" y="connsiteY46100"/>
              </a:cxn>
              <a:cxn ang="0">
                <a:pos x="connsiteX46101" y="connsiteY46101"/>
              </a:cxn>
              <a:cxn ang="0">
                <a:pos x="connsiteX46102" y="connsiteY46102"/>
              </a:cxn>
              <a:cxn ang="0">
                <a:pos x="connsiteX46103" y="connsiteY46103"/>
              </a:cxn>
              <a:cxn ang="0">
                <a:pos x="connsiteX46104" y="connsiteY46104"/>
              </a:cxn>
              <a:cxn ang="0">
                <a:pos x="connsiteX46105" y="connsiteY46105"/>
              </a:cxn>
              <a:cxn ang="0">
                <a:pos x="connsiteX46106" y="connsiteY46106"/>
              </a:cxn>
              <a:cxn ang="0">
                <a:pos x="connsiteX46107" y="connsiteY46107"/>
              </a:cxn>
              <a:cxn ang="0">
                <a:pos x="connsiteX46108" y="connsiteY46108"/>
              </a:cxn>
              <a:cxn ang="0">
                <a:pos x="connsiteX46109" y="connsiteY46109"/>
              </a:cxn>
              <a:cxn ang="0">
                <a:pos x="connsiteX46110" y="connsiteY46110"/>
              </a:cxn>
              <a:cxn ang="0">
                <a:pos x="connsiteX46111" y="connsiteY46111"/>
              </a:cxn>
              <a:cxn ang="0">
                <a:pos x="connsiteX46112" y="connsiteY46112"/>
              </a:cxn>
              <a:cxn ang="0">
                <a:pos x="connsiteX46113" y="connsiteY46113"/>
              </a:cxn>
              <a:cxn ang="0">
                <a:pos x="connsiteX46114" y="connsiteY46114"/>
              </a:cxn>
              <a:cxn ang="0">
                <a:pos x="connsiteX46115" y="connsiteY46115"/>
              </a:cxn>
              <a:cxn ang="0">
                <a:pos x="connsiteX46116" y="connsiteY46116"/>
              </a:cxn>
              <a:cxn ang="0">
                <a:pos x="connsiteX46117" y="connsiteY46117"/>
              </a:cxn>
              <a:cxn ang="0">
                <a:pos x="connsiteX46118" y="connsiteY46118"/>
              </a:cxn>
              <a:cxn ang="0">
                <a:pos x="connsiteX46119" y="connsiteY46119"/>
              </a:cxn>
              <a:cxn ang="0">
                <a:pos x="connsiteX46120" y="connsiteY46120"/>
              </a:cxn>
              <a:cxn ang="0">
                <a:pos x="connsiteX46121" y="connsiteY46121"/>
              </a:cxn>
              <a:cxn ang="0">
                <a:pos x="connsiteX46122" y="connsiteY46122"/>
              </a:cxn>
              <a:cxn ang="0">
                <a:pos x="connsiteX46123" y="connsiteY46123"/>
              </a:cxn>
              <a:cxn ang="0">
                <a:pos x="connsiteX46124" y="connsiteY46124"/>
              </a:cxn>
              <a:cxn ang="0">
                <a:pos x="connsiteX46125" y="connsiteY46125"/>
              </a:cxn>
              <a:cxn ang="0">
                <a:pos x="connsiteX46126" y="connsiteY46126"/>
              </a:cxn>
              <a:cxn ang="0">
                <a:pos x="connsiteX46127" y="connsiteY46127"/>
              </a:cxn>
              <a:cxn ang="0">
                <a:pos x="connsiteX46128" y="connsiteY46128"/>
              </a:cxn>
              <a:cxn ang="0">
                <a:pos x="connsiteX46129" y="connsiteY46129"/>
              </a:cxn>
              <a:cxn ang="0">
                <a:pos x="connsiteX46130" y="connsiteY46130"/>
              </a:cxn>
              <a:cxn ang="0">
                <a:pos x="connsiteX46131" y="connsiteY46131"/>
              </a:cxn>
              <a:cxn ang="0">
                <a:pos x="connsiteX46132" y="connsiteY46132"/>
              </a:cxn>
              <a:cxn ang="0">
                <a:pos x="connsiteX46133" y="connsiteY46133"/>
              </a:cxn>
              <a:cxn ang="0">
                <a:pos x="connsiteX46134" y="connsiteY46134"/>
              </a:cxn>
              <a:cxn ang="0">
                <a:pos x="connsiteX46135" y="connsiteY46135"/>
              </a:cxn>
              <a:cxn ang="0">
                <a:pos x="connsiteX46136" y="connsiteY46136"/>
              </a:cxn>
              <a:cxn ang="0">
                <a:pos x="connsiteX46137" y="connsiteY46137"/>
              </a:cxn>
              <a:cxn ang="0">
                <a:pos x="connsiteX46138" y="connsiteY46138"/>
              </a:cxn>
              <a:cxn ang="0">
                <a:pos x="connsiteX46139" y="connsiteY46139"/>
              </a:cxn>
              <a:cxn ang="0">
                <a:pos x="connsiteX46140" y="connsiteY46140"/>
              </a:cxn>
              <a:cxn ang="0">
                <a:pos x="connsiteX46141" y="connsiteY46141"/>
              </a:cxn>
              <a:cxn ang="0">
                <a:pos x="connsiteX46142" y="connsiteY46142"/>
              </a:cxn>
              <a:cxn ang="0">
                <a:pos x="connsiteX46143" y="connsiteY46143"/>
              </a:cxn>
              <a:cxn ang="0">
                <a:pos x="connsiteX46144" y="connsiteY46144"/>
              </a:cxn>
              <a:cxn ang="0">
                <a:pos x="connsiteX46145" y="connsiteY46145"/>
              </a:cxn>
              <a:cxn ang="0">
                <a:pos x="connsiteX46146" y="connsiteY46146"/>
              </a:cxn>
              <a:cxn ang="0">
                <a:pos x="connsiteX46147" y="connsiteY46147"/>
              </a:cxn>
              <a:cxn ang="0">
                <a:pos x="connsiteX46148" y="connsiteY46148"/>
              </a:cxn>
              <a:cxn ang="0">
                <a:pos x="connsiteX46149" y="connsiteY46149"/>
              </a:cxn>
              <a:cxn ang="0">
                <a:pos x="connsiteX46150" y="connsiteY46150"/>
              </a:cxn>
              <a:cxn ang="0">
                <a:pos x="connsiteX46151" y="connsiteY46151"/>
              </a:cxn>
              <a:cxn ang="0">
                <a:pos x="connsiteX46152" y="connsiteY46152"/>
              </a:cxn>
              <a:cxn ang="0">
                <a:pos x="connsiteX46153" y="connsiteY46153"/>
              </a:cxn>
              <a:cxn ang="0">
                <a:pos x="connsiteX46154" y="connsiteY46154"/>
              </a:cxn>
              <a:cxn ang="0">
                <a:pos x="connsiteX46155" y="connsiteY46155"/>
              </a:cxn>
              <a:cxn ang="0">
                <a:pos x="connsiteX46156" y="connsiteY46156"/>
              </a:cxn>
              <a:cxn ang="0">
                <a:pos x="connsiteX46157" y="connsiteY46157"/>
              </a:cxn>
              <a:cxn ang="0">
                <a:pos x="connsiteX46158" y="connsiteY46158"/>
              </a:cxn>
              <a:cxn ang="0">
                <a:pos x="connsiteX46159" y="connsiteY46159"/>
              </a:cxn>
              <a:cxn ang="0">
                <a:pos x="connsiteX46160" y="connsiteY46160"/>
              </a:cxn>
              <a:cxn ang="0">
                <a:pos x="connsiteX46161" y="connsiteY46161"/>
              </a:cxn>
              <a:cxn ang="0">
                <a:pos x="connsiteX46162" y="connsiteY46162"/>
              </a:cxn>
              <a:cxn ang="0">
                <a:pos x="connsiteX46163" y="connsiteY46163"/>
              </a:cxn>
              <a:cxn ang="0">
                <a:pos x="connsiteX46164" y="connsiteY46164"/>
              </a:cxn>
              <a:cxn ang="0">
                <a:pos x="connsiteX46165" y="connsiteY46165"/>
              </a:cxn>
              <a:cxn ang="0">
                <a:pos x="connsiteX46166" y="connsiteY46166"/>
              </a:cxn>
              <a:cxn ang="0">
                <a:pos x="connsiteX46167" y="connsiteY46167"/>
              </a:cxn>
              <a:cxn ang="0">
                <a:pos x="connsiteX46168" y="connsiteY46168"/>
              </a:cxn>
              <a:cxn ang="0">
                <a:pos x="connsiteX46169" y="connsiteY46169"/>
              </a:cxn>
              <a:cxn ang="0">
                <a:pos x="connsiteX46170" y="connsiteY46170"/>
              </a:cxn>
              <a:cxn ang="0">
                <a:pos x="connsiteX46171" y="connsiteY46171"/>
              </a:cxn>
              <a:cxn ang="0">
                <a:pos x="connsiteX46172" y="connsiteY46172"/>
              </a:cxn>
              <a:cxn ang="0">
                <a:pos x="connsiteX46173" y="connsiteY46173"/>
              </a:cxn>
              <a:cxn ang="0">
                <a:pos x="connsiteX46174" y="connsiteY46174"/>
              </a:cxn>
              <a:cxn ang="0">
                <a:pos x="connsiteX46175" y="connsiteY46175"/>
              </a:cxn>
              <a:cxn ang="0">
                <a:pos x="connsiteX46176" y="connsiteY46176"/>
              </a:cxn>
              <a:cxn ang="0">
                <a:pos x="connsiteX46177" y="connsiteY46177"/>
              </a:cxn>
              <a:cxn ang="0">
                <a:pos x="connsiteX46178" y="connsiteY46178"/>
              </a:cxn>
              <a:cxn ang="0">
                <a:pos x="connsiteX46179" y="connsiteY46179"/>
              </a:cxn>
              <a:cxn ang="0">
                <a:pos x="connsiteX46180" y="connsiteY46180"/>
              </a:cxn>
              <a:cxn ang="0">
                <a:pos x="connsiteX46181" y="connsiteY46181"/>
              </a:cxn>
              <a:cxn ang="0">
                <a:pos x="connsiteX46182" y="connsiteY46182"/>
              </a:cxn>
              <a:cxn ang="0">
                <a:pos x="connsiteX46183" y="connsiteY46183"/>
              </a:cxn>
              <a:cxn ang="0">
                <a:pos x="connsiteX46184" y="connsiteY46184"/>
              </a:cxn>
              <a:cxn ang="0">
                <a:pos x="connsiteX46185" y="connsiteY46185"/>
              </a:cxn>
              <a:cxn ang="0">
                <a:pos x="connsiteX46186" y="connsiteY46186"/>
              </a:cxn>
              <a:cxn ang="0">
                <a:pos x="connsiteX46187" y="connsiteY46187"/>
              </a:cxn>
              <a:cxn ang="0">
                <a:pos x="connsiteX46188" y="connsiteY46188"/>
              </a:cxn>
              <a:cxn ang="0">
                <a:pos x="connsiteX46189" y="connsiteY46189"/>
              </a:cxn>
              <a:cxn ang="0">
                <a:pos x="connsiteX46190" y="connsiteY46190"/>
              </a:cxn>
              <a:cxn ang="0">
                <a:pos x="connsiteX46191" y="connsiteY46191"/>
              </a:cxn>
              <a:cxn ang="0">
                <a:pos x="connsiteX46192" y="connsiteY46192"/>
              </a:cxn>
              <a:cxn ang="0">
                <a:pos x="connsiteX46193" y="connsiteY46193"/>
              </a:cxn>
              <a:cxn ang="0">
                <a:pos x="connsiteX46194" y="connsiteY46194"/>
              </a:cxn>
              <a:cxn ang="0">
                <a:pos x="connsiteX46195" y="connsiteY46195"/>
              </a:cxn>
              <a:cxn ang="0">
                <a:pos x="connsiteX46196" y="connsiteY46196"/>
              </a:cxn>
              <a:cxn ang="0">
                <a:pos x="connsiteX46197" y="connsiteY46197"/>
              </a:cxn>
              <a:cxn ang="0">
                <a:pos x="connsiteX46198" y="connsiteY46198"/>
              </a:cxn>
              <a:cxn ang="0">
                <a:pos x="connsiteX46199" y="connsiteY46199"/>
              </a:cxn>
              <a:cxn ang="0">
                <a:pos x="connsiteX46200" y="connsiteY46200"/>
              </a:cxn>
              <a:cxn ang="0">
                <a:pos x="connsiteX46201" y="connsiteY46201"/>
              </a:cxn>
              <a:cxn ang="0">
                <a:pos x="connsiteX46202" y="connsiteY46202"/>
              </a:cxn>
              <a:cxn ang="0">
                <a:pos x="connsiteX46203" y="connsiteY46203"/>
              </a:cxn>
              <a:cxn ang="0">
                <a:pos x="connsiteX46204" y="connsiteY46204"/>
              </a:cxn>
              <a:cxn ang="0">
                <a:pos x="connsiteX46205" y="connsiteY46205"/>
              </a:cxn>
              <a:cxn ang="0">
                <a:pos x="connsiteX46206" y="connsiteY46206"/>
              </a:cxn>
              <a:cxn ang="0">
                <a:pos x="connsiteX46207" y="connsiteY46207"/>
              </a:cxn>
              <a:cxn ang="0">
                <a:pos x="connsiteX46208" y="connsiteY46208"/>
              </a:cxn>
              <a:cxn ang="0">
                <a:pos x="connsiteX46209" y="connsiteY46209"/>
              </a:cxn>
              <a:cxn ang="0">
                <a:pos x="connsiteX46210" y="connsiteY46210"/>
              </a:cxn>
              <a:cxn ang="0">
                <a:pos x="connsiteX46211" y="connsiteY46211"/>
              </a:cxn>
              <a:cxn ang="0">
                <a:pos x="connsiteX46212" y="connsiteY46212"/>
              </a:cxn>
              <a:cxn ang="0">
                <a:pos x="connsiteX46213" y="connsiteY46213"/>
              </a:cxn>
              <a:cxn ang="0">
                <a:pos x="connsiteX46214" y="connsiteY46214"/>
              </a:cxn>
              <a:cxn ang="0">
                <a:pos x="connsiteX46215" y="connsiteY46215"/>
              </a:cxn>
              <a:cxn ang="0">
                <a:pos x="connsiteX46216" y="connsiteY46216"/>
              </a:cxn>
              <a:cxn ang="0">
                <a:pos x="connsiteX46217" y="connsiteY46217"/>
              </a:cxn>
              <a:cxn ang="0">
                <a:pos x="connsiteX46218" y="connsiteY46218"/>
              </a:cxn>
              <a:cxn ang="0">
                <a:pos x="connsiteX46219" y="connsiteY46219"/>
              </a:cxn>
              <a:cxn ang="0">
                <a:pos x="connsiteX46220" y="connsiteY46220"/>
              </a:cxn>
              <a:cxn ang="0">
                <a:pos x="connsiteX46221" y="connsiteY46221"/>
              </a:cxn>
              <a:cxn ang="0">
                <a:pos x="connsiteX46222" y="connsiteY46222"/>
              </a:cxn>
              <a:cxn ang="0">
                <a:pos x="connsiteX46223" y="connsiteY46223"/>
              </a:cxn>
              <a:cxn ang="0">
                <a:pos x="connsiteX46224" y="connsiteY46224"/>
              </a:cxn>
              <a:cxn ang="0">
                <a:pos x="connsiteX46225" y="connsiteY46225"/>
              </a:cxn>
              <a:cxn ang="0">
                <a:pos x="connsiteX46226" y="connsiteY46226"/>
              </a:cxn>
              <a:cxn ang="0">
                <a:pos x="connsiteX46227" y="connsiteY46227"/>
              </a:cxn>
              <a:cxn ang="0">
                <a:pos x="connsiteX46228" y="connsiteY46228"/>
              </a:cxn>
              <a:cxn ang="0">
                <a:pos x="connsiteX46229" y="connsiteY46229"/>
              </a:cxn>
              <a:cxn ang="0">
                <a:pos x="connsiteX46230" y="connsiteY46230"/>
              </a:cxn>
              <a:cxn ang="0">
                <a:pos x="connsiteX46231" y="connsiteY46231"/>
              </a:cxn>
              <a:cxn ang="0">
                <a:pos x="connsiteX46232" y="connsiteY46232"/>
              </a:cxn>
              <a:cxn ang="0">
                <a:pos x="connsiteX46233" y="connsiteY46233"/>
              </a:cxn>
              <a:cxn ang="0">
                <a:pos x="connsiteX46234" y="connsiteY46234"/>
              </a:cxn>
              <a:cxn ang="0">
                <a:pos x="connsiteX46235" y="connsiteY46235"/>
              </a:cxn>
              <a:cxn ang="0">
                <a:pos x="connsiteX46236" y="connsiteY46236"/>
              </a:cxn>
              <a:cxn ang="0">
                <a:pos x="connsiteX46237" y="connsiteY46237"/>
              </a:cxn>
              <a:cxn ang="0">
                <a:pos x="connsiteX46238" y="connsiteY46238"/>
              </a:cxn>
              <a:cxn ang="0">
                <a:pos x="connsiteX46239" y="connsiteY46239"/>
              </a:cxn>
              <a:cxn ang="0">
                <a:pos x="connsiteX46240" y="connsiteY46240"/>
              </a:cxn>
              <a:cxn ang="0">
                <a:pos x="connsiteX46241" y="connsiteY46241"/>
              </a:cxn>
              <a:cxn ang="0">
                <a:pos x="connsiteX46242" y="connsiteY46242"/>
              </a:cxn>
              <a:cxn ang="0">
                <a:pos x="connsiteX46243" y="connsiteY46243"/>
              </a:cxn>
              <a:cxn ang="0">
                <a:pos x="connsiteX46244" y="connsiteY46244"/>
              </a:cxn>
              <a:cxn ang="0">
                <a:pos x="connsiteX46245" y="connsiteY46245"/>
              </a:cxn>
              <a:cxn ang="0">
                <a:pos x="connsiteX46246" y="connsiteY46246"/>
              </a:cxn>
              <a:cxn ang="0">
                <a:pos x="connsiteX46247" y="connsiteY46247"/>
              </a:cxn>
              <a:cxn ang="0">
                <a:pos x="connsiteX46248" y="connsiteY46248"/>
              </a:cxn>
              <a:cxn ang="0">
                <a:pos x="connsiteX46249" y="connsiteY46249"/>
              </a:cxn>
              <a:cxn ang="0">
                <a:pos x="connsiteX46250" y="connsiteY46250"/>
              </a:cxn>
              <a:cxn ang="0">
                <a:pos x="connsiteX46251" y="connsiteY46251"/>
              </a:cxn>
              <a:cxn ang="0">
                <a:pos x="connsiteX46252" y="connsiteY46252"/>
              </a:cxn>
              <a:cxn ang="0">
                <a:pos x="connsiteX46253" y="connsiteY46253"/>
              </a:cxn>
              <a:cxn ang="0">
                <a:pos x="connsiteX46254" y="connsiteY46254"/>
              </a:cxn>
              <a:cxn ang="0">
                <a:pos x="connsiteX46255" y="connsiteY46255"/>
              </a:cxn>
              <a:cxn ang="0">
                <a:pos x="connsiteX46256" y="connsiteY46256"/>
              </a:cxn>
              <a:cxn ang="0">
                <a:pos x="connsiteX46257" y="connsiteY46257"/>
              </a:cxn>
              <a:cxn ang="0">
                <a:pos x="connsiteX46258" y="connsiteY46258"/>
              </a:cxn>
              <a:cxn ang="0">
                <a:pos x="connsiteX46259" y="connsiteY46259"/>
              </a:cxn>
              <a:cxn ang="0">
                <a:pos x="connsiteX46260" y="connsiteY46260"/>
              </a:cxn>
              <a:cxn ang="0">
                <a:pos x="connsiteX46261" y="connsiteY46261"/>
              </a:cxn>
              <a:cxn ang="0">
                <a:pos x="connsiteX46262" y="connsiteY46262"/>
              </a:cxn>
              <a:cxn ang="0">
                <a:pos x="connsiteX46263" y="connsiteY46263"/>
              </a:cxn>
              <a:cxn ang="0">
                <a:pos x="connsiteX46264" y="connsiteY46264"/>
              </a:cxn>
              <a:cxn ang="0">
                <a:pos x="connsiteX46265" y="connsiteY46265"/>
              </a:cxn>
              <a:cxn ang="0">
                <a:pos x="connsiteX46266" y="connsiteY46266"/>
              </a:cxn>
              <a:cxn ang="0">
                <a:pos x="connsiteX46267" y="connsiteY46267"/>
              </a:cxn>
              <a:cxn ang="0">
                <a:pos x="connsiteX46268" y="connsiteY46268"/>
              </a:cxn>
              <a:cxn ang="0">
                <a:pos x="connsiteX46269" y="connsiteY46269"/>
              </a:cxn>
              <a:cxn ang="0">
                <a:pos x="connsiteX46270" y="connsiteY46270"/>
              </a:cxn>
              <a:cxn ang="0">
                <a:pos x="connsiteX46271" y="connsiteY46271"/>
              </a:cxn>
              <a:cxn ang="0">
                <a:pos x="connsiteX46272" y="connsiteY46272"/>
              </a:cxn>
              <a:cxn ang="0">
                <a:pos x="connsiteX46273" y="connsiteY46273"/>
              </a:cxn>
              <a:cxn ang="0">
                <a:pos x="connsiteX46274" y="connsiteY46274"/>
              </a:cxn>
              <a:cxn ang="0">
                <a:pos x="connsiteX46275" y="connsiteY46275"/>
              </a:cxn>
              <a:cxn ang="0">
                <a:pos x="connsiteX46276" y="connsiteY46276"/>
              </a:cxn>
              <a:cxn ang="0">
                <a:pos x="connsiteX46277" y="connsiteY46277"/>
              </a:cxn>
              <a:cxn ang="0">
                <a:pos x="connsiteX46278" y="connsiteY46278"/>
              </a:cxn>
              <a:cxn ang="0">
                <a:pos x="connsiteX46279" y="connsiteY46279"/>
              </a:cxn>
              <a:cxn ang="0">
                <a:pos x="connsiteX46280" y="connsiteY46280"/>
              </a:cxn>
              <a:cxn ang="0">
                <a:pos x="connsiteX46281" y="connsiteY46281"/>
              </a:cxn>
              <a:cxn ang="0">
                <a:pos x="connsiteX46282" y="connsiteY46282"/>
              </a:cxn>
              <a:cxn ang="0">
                <a:pos x="connsiteX46283" y="connsiteY46283"/>
              </a:cxn>
              <a:cxn ang="0">
                <a:pos x="connsiteX46284" y="connsiteY46284"/>
              </a:cxn>
              <a:cxn ang="0">
                <a:pos x="connsiteX46285" y="connsiteY46285"/>
              </a:cxn>
              <a:cxn ang="0">
                <a:pos x="connsiteX46286" y="connsiteY46286"/>
              </a:cxn>
              <a:cxn ang="0">
                <a:pos x="connsiteX46287" y="connsiteY46287"/>
              </a:cxn>
              <a:cxn ang="0">
                <a:pos x="connsiteX46288" y="connsiteY46288"/>
              </a:cxn>
              <a:cxn ang="0">
                <a:pos x="connsiteX46289" y="connsiteY46289"/>
              </a:cxn>
              <a:cxn ang="0">
                <a:pos x="connsiteX46290" y="connsiteY46290"/>
              </a:cxn>
              <a:cxn ang="0">
                <a:pos x="connsiteX46291" y="connsiteY46291"/>
              </a:cxn>
              <a:cxn ang="0">
                <a:pos x="connsiteX46292" y="connsiteY46292"/>
              </a:cxn>
              <a:cxn ang="0">
                <a:pos x="connsiteX46293" y="connsiteY46293"/>
              </a:cxn>
              <a:cxn ang="0">
                <a:pos x="connsiteX46294" y="connsiteY46294"/>
              </a:cxn>
              <a:cxn ang="0">
                <a:pos x="connsiteX46295" y="connsiteY46295"/>
              </a:cxn>
              <a:cxn ang="0">
                <a:pos x="connsiteX46296" y="connsiteY46296"/>
              </a:cxn>
              <a:cxn ang="0">
                <a:pos x="connsiteX46297" y="connsiteY46297"/>
              </a:cxn>
              <a:cxn ang="0">
                <a:pos x="connsiteX46298" y="connsiteY46298"/>
              </a:cxn>
              <a:cxn ang="0">
                <a:pos x="connsiteX46299" y="connsiteY46299"/>
              </a:cxn>
              <a:cxn ang="0">
                <a:pos x="connsiteX46300" y="connsiteY46300"/>
              </a:cxn>
              <a:cxn ang="0">
                <a:pos x="connsiteX46301" y="connsiteY46301"/>
              </a:cxn>
              <a:cxn ang="0">
                <a:pos x="connsiteX46302" y="connsiteY46302"/>
              </a:cxn>
              <a:cxn ang="0">
                <a:pos x="connsiteX46303" y="connsiteY46303"/>
              </a:cxn>
              <a:cxn ang="0">
                <a:pos x="connsiteX46304" y="connsiteY46304"/>
              </a:cxn>
              <a:cxn ang="0">
                <a:pos x="connsiteX46305" y="connsiteY46305"/>
              </a:cxn>
              <a:cxn ang="0">
                <a:pos x="connsiteX46306" y="connsiteY46306"/>
              </a:cxn>
              <a:cxn ang="0">
                <a:pos x="connsiteX46307" y="connsiteY46307"/>
              </a:cxn>
              <a:cxn ang="0">
                <a:pos x="connsiteX46308" y="connsiteY46308"/>
              </a:cxn>
              <a:cxn ang="0">
                <a:pos x="connsiteX46309" y="connsiteY46309"/>
              </a:cxn>
              <a:cxn ang="0">
                <a:pos x="connsiteX46310" y="connsiteY46310"/>
              </a:cxn>
              <a:cxn ang="0">
                <a:pos x="connsiteX46311" y="connsiteY46311"/>
              </a:cxn>
              <a:cxn ang="0">
                <a:pos x="connsiteX46312" y="connsiteY46312"/>
              </a:cxn>
              <a:cxn ang="0">
                <a:pos x="connsiteX46313" y="connsiteY46313"/>
              </a:cxn>
              <a:cxn ang="0">
                <a:pos x="connsiteX46314" y="connsiteY46314"/>
              </a:cxn>
              <a:cxn ang="0">
                <a:pos x="connsiteX46315" y="connsiteY46315"/>
              </a:cxn>
              <a:cxn ang="0">
                <a:pos x="connsiteX46316" y="connsiteY46316"/>
              </a:cxn>
              <a:cxn ang="0">
                <a:pos x="connsiteX46317" y="connsiteY46317"/>
              </a:cxn>
              <a:cxn ang="0">
                <a:pos x="connsiteX46318" y="connsiteY46318"/>
              </a:cxn>
              <a:cxn ang="0">
                <a:pos x="connsiteX46319" y="connsiteY46319"/>
              </a:cxn>
              <a:cxn ang="0">
                <a:pos x="connsiteX46320" y="connsiteY46320"/>
              </a:cxn>
              <a:cxn ang="0">
                <a:pos x="connsiteX46321" y="connsiteY46321"/>
              </a:cxn>
              <a:cxn ang="0">
                <a:pos x="connsiteX46322" y="connsiteY46322"/>
              </a:cxn>
              <a:cxn ang="0">
                <a:pos x="connsiteX46323" y="connsiteY46323"/>
              </a:cxn>
              <a:cxn ang="0">
                <a:pos x="connsiteX46324" y="connsiteY46324"/>
              </a:cxn>
              <a:cxn ang="0">
                <a:pos x="connsiteX46325" y="connsiteY46325"/>
              </a:cxn>
              <a:cxn ang="0">
                <a:pos x="connsiteX46326" y="connsiteY46326"/>
              </a:cxn>
              <a:cxn ang="0">
                <a:pos x="connsiteX46327" y="connsiteY46327"/>
              </a:cxn>
              <a:cxn ang="0">
                <a:pos x="connsiteX46328" y="connsiteY46328"/>
              </a:cxn>
              <a:cxn ang="0">
                <a:pos x="connsiteX46329" y="connsiteY46329"/>
              </a:cxn>
              <a:cxn ang="0">
                <a:pos x="connsiteX46330" y="connsiteY46330"/>
              </a:cxn>
              <a:cxn ang="0">
                <a:pos x="connsiteX46331" y="connsiteY46331"/>
              </a:cxn>
              <a:cxn ang="0">
                <a:pos x="connsiteX46332" y="connsiteY46332"/>
              </a:cxn>
              <a:cxn ang="0">
                <a:pos x="connsiteX46333" y="connsiteY46333"/>
              </a:cxn>
              <a:cxn ang="0">
                <a:pos x="connsiteX46334" y="connsiteY46334"/>
              </a:cxn>
              <a:cxn ang="0">
                <a:pos x="connsiteX46335" y="connsiteY46335"/>
              </a:cxn>
              <a:cxn ang="0">
                <a:pos x="connsiteX46336" y="connsiteY46336"/>
              </a:cxn>
              <a:cxn ang="0">
                <a:pos x="connsiteX46337" y="connsiteY46337"/>
              </a:cxn>
              <a:cxn ang="0">
                <a:pos x="connsiteX46338" y="connsiteY46338"/>
              </a:cxn>
              <a:cxn ang="0">
                <a:pos x="connsiteX46339" y="connsiteY46339"/>
              </a:cxn>
              <a:cxn ang="0">
                <a:pos x="connsiteX46340" y="connsiteY46340"/>
              </a:cxn>
              <a:cxn ang="0">
                <a:pos x="connsiteX46341" y="connsiteY46341"/>
              </a:cxn>
              <a:cxn ang="0">
                <a:pos x="connsiteX46342" y="connsiteY46342"/>
              </a:cxn>
              <a:cxn ang="0">
                <a:pos x="connsiteX46343" y="connsiteY46343"/>
              </a:cxn>
              <a:cxn ang="0">
                <a:pos x="connsiteX46344" y="connsiteY46344"/>
              </a:cxn>
              <a:cxn ang="0">
                <a:pos x="connsiteX46345" y="connsiteY46345"/>
              </a:cxn>
              <a:cxn ang="0">
                <a:pos x="connsiteX46346" y="connsiteY46346"/>
              </a:cxn>
              <a:cxn ang="0">
                <a:pos x="connsiteX46347" y="connsiteY46347"/>
              </a:cxn>
              <a:cxn ang="0">
                <a:pos x="connsiteX46348" y="connsiteY46348"/>
              </a:cxn>
              <a:cxn ang="0">
                <a:pos x="connsiteX46349" y="connsiteY46349"/>
              </a:cxn>
              <a:cxn ang="0">
                <a:pos x="connsiteX46350" y="connsiteY46350"/>
              </a:cxn>
              <a:cxn ang="0">
                <a:pos x="connsiteX46351" y="connsiteY46351"/>
              </a:cxn>
              <a:cxn ang="0">
                <a:pos x="connsiteX46352" y="connsiteY46352"/>
              </a:cxn>
              <a:cxn ang="0">
                <a:pos x="connsiteX46353" y="connsiteY46353"/>
              </a:cxn>
              <a:cxn ang="0">
                <a:pos x="connsiteX46354" y="connsiteY46354"/>
              </a:cxn>
              <a:cxn ang="0">
                <a:pos x="connsiteX46355" y="connsiteY46355"/>
              </a:cxn>
              <a:cxn ang="0">
                <a:pos x="connsiteX46356" y="connsiteY46356"/>
              </a:cxn>
              <a:cxn ang="0">
                <a:pos x="connsiteX46357" y="connsiteY46357"/>
              </a:cxn>
              <a:cxn ang="0">
                <a:pos x="connsiteX46358" y="connsiteY46358"/>
              </a:cxn>
              <a:cxn ang="0">
                <a:pos x="connsiteX46359" y="connsiteY46359"/>
              </a:cxn>
              <a:cxn ang="0">
                <a:pos x="connsiteX46360" y="connsiteY46360"/>
              </a:cxn>
              <a:cxn ang="0">
                <a:pos x="connsiteX46361" y="connsiteY46361"/>
              </a:cxn>
              <a:cxn ang="0">
                <a:pos x="connsiteX46362" y="connsiteY46362"/>
              </a:cxn>
              <a:cxn ang="0">
                <a:pos x="connsiteX46363" y="connsiteY46363"/>
              </a:cxn>
              <a:cxn ang="0">
                <a:pos x="connsiteX46364" y="connsiteY46364"/>
              </a:cxn>
              <a:cxn ang="0">
                <a:pos x="connsiteX46365" y="connsiteY46365"/>
              </a:cxn>
              <a:cxn ang="0">
                <a:pos x="connsiteX46366" y="connsiteY46366"/>
              </a:cxn>
              <a:cxn ang="0">
                <a:pos x="connsiteX46367" y="connsiteY46367"/>
              </a:cxn>
              <a:cxn ang="0">
                <a:pos x="connsiteX46368" y="connsiteY46368"/>
              </a:cxn>
              <a:cxn ang="0">
                <a:pos x="connsiteX46369" y="connsiteY46369"/>
              </a:cxn>
              <a:cxn ang="0">
                <a:pos x="connsiteX46370" y="connsiteY46370"/>
              </a:cxn>
              <a:cxn ang="0">
                <a:pos x="connsiteX46371" y="connsiteY46371"/>
              </a:cxn>
              <a:cxn ang="0">
                <a:pos x="connsiteX46372" y="connsiteY46372"/>
              </a:cxn>
              <a:cxn ang="0">
                <a:pos x="connsiteX46373" y="connsiteY46373"/>
              </a:cxn>
              <a:cxn ang="0">
                <a:pos x="connsiteX46374" y="connsiteY46374"/>
              </a:cxn>
              <a:cxn ang="0">
                <a:pos x="connsiteX46375" y="connsiteY46375"/>
              </a:cxn>
              <a:cxn ang="0">
                <a:pos x="connsiteX46376" y="connsiteY46376"/>
              </a:cxn>
              <a:cxn ang="0">
                <a:pos x="connsiteX46377" y="connsiteY46377"/>
              </a:cxn>
              <a:cxn ang="0">
                <a:pos x="connsiteX46378" y="connsiteY46378"/>
              </a:cxn>
              <a:cxn ang="0">
                <a:pos x="connsiteX46379" y="connsiteY46379"/>
              </a:cxn>
              <a:cxn ang="0">
                <a:pos x="connsiteX46380" y="connsiteY46380"/>
              </a:cxn>
              <a:cxn ang="0">
                <a:pos x="connsiteX46381" y="connsiteY46381"/>
              </a:cxn>
              <a:cxn ang="0">
                <a:pos x="connsiteX46382" y="connsiteY46382"/>
              </a:cxn>
              <a:cxn ang="0">
                <a:pos x="connsiteX46383" y="connsiteY46383"/>
              </a:cxn>
              <a:cxn ang="0">
                <a:pos x="connsiteX46384" y="connsiteY46384"/>
              </a:cxn>
              <a:cxn ang="0">
                <a:pos x="connsiteX46385" y="connsiteY46385"/>
              </a:cxn>
              <a:cxn ang="0">
                <a:pos x="connsiteX46386" y="connsiteY46386"/>
              </a:cxn>
              <a:cxn ang="0">
                <a:pos x="connsiteX46387" y="connsiteY46387"/>
              </a:cxn>
              <a:cxn ang="0">
                <a:pos x="connsiteX46388" y="connsiteY46388"/>
              </a:cxn>
              <a:cxn ang="0">
                <a:pos x="connsiteX46389" y="connsiteY46389"/>
              </a:cxn>
              <a:cxn ang="0">
                <a:pos x="connsiteX46390" y="connsiteY46390"/>
              </a:cxn>
              <a:cxn ang="0">
                <a:pos x="connsiteX46391" y="connsiteY46391"/>
              </a:cxn>
              <a:cxn ang="0">
                <a:pos x="connsiteX46392" y="connsiteY46392"/>
              </a:cxn>
              <a:cxn ang="0">
                <a:pos x="connsiteX46393" y="connsiteY46393"/>
              </a:cxn>
              <a:cxn ang="0">
                <a:pos x="connsiteX46394" y="connsiteY46394"/>
              </a:cxn>
              <a:cxn ang="0">
                <a:pos x="connsiteX46395" y="connsiteY46395"/>
              </a:cxn>
              <a:cxn ang="0">
                <a:pos x="connsiteX46396" y="connsiteY46396"/>
              </a:cxn>
              <a:cxn ang="0">
                <a:pos x="connsiteX46397" y="connsiteY46397"/>
              </a:cxn>
              <a:cxn ang="0">
                <a:pos x="connsiteX46398" y="connsiteY46398"/>
              </a:cxn>
              <a:cxn ang="0">
                <a:pos x="connsiteX46399" y="connsiteY46399"/>
              </a:cxn>
              <a:cxn ang="0">
                <a:pos x="connsiteX46400" y="connsiteY46400"/>
              </a:cxn>
              <a:cxn ang="0">
                <a:pos x="connsiteX46401" y="connsiteY46401"/>
              </a:cxn>
              <a:cxn ang="0">
                <a:pos x="connsiteX46402" y="connsiteY46402"/>
              </a:cxn>
              <a:cxn ang="0">
                <a:pos x="connsiteX46403" y="connsiteY46403"/>
              </a:cxn>
              <a:cxn ang="0">
                <a:pos x="connsiteX46404" y="connsiteY46404"/>
              </a:cxn>
              <a:cxn ang="0">
                <a:pos x="connsiteX46405" y="connsiteY46405"/>
              </a:cxn>
              <a:cxn ang="0">
                <a:pos x="connsiteX46406" y="connsiteY46406"/>
              </a:cxn>
              <a:cxn ang="0">
                <a:pos x="connsiteX46407" y="connsiteY46407"/>
              </a:cxn>
              <a:cxn ang="0">
                <a:pos x="connsiteX46408" y="connsiteY46408"/>
              </a:cxn>
              <a:cxn ang="0">
                <a:pos x="connsiteX46409" y="connsiteY46409"/>
              </a:cxn>
              <a:cxn ang="0">
                <a:pos x="connsiteX46410" y="connsiteY46410"/>
              </a:cxn>
              <a:cxn ang="0">
                <a:pos x="connsiteX46411" y="connsiteY46411"/>
              </a:cxn>
              <a:cxn ang="0">
                <a:pos x="connsiteX46412" y="connsiteY46412"/>
              </a:cxn>
              <a:cxn ang="0">
                <a:pos x="connsiteX46413" y="connsiteY46413"/>
              </a:cxn>
              <a:cxn ang="0">
                <a:pos x="connsiteX46414" y="connsiteY46414"/>
              </a:cxn>
              <a:cxn ang="0">
                <a:pos x="connsiteX46415" y="connsiteY46415"/>
              </a:cxn>
              <a:cxn ang="0">
                <a:pos x="connsiteX46416" y="connsiteY46416"/>
              </a:cxn>
              <a:cxn ang="0">
                <a:pos x="connsiteX46417" y="connsiteY46417"/>
              </a:cxn>
              <a:cxn ang="0">
                <a:pos x="connsiteX46418" y="connsiteY46418"/>
              </a:cxn>
              <a:cxn ang="0">
                <a:pos x="connsiteX46419" y="connsiteY46419"/>
              </a:cxn>
              <a:cxn ang="0">
                <a:pos x="connsiteX46420" y="connsiteY46420"/>
              </a:cxn>
              <a:cxn ang="0">
                <a:pos x="connsiteX46421" y="connsiteY46421"/>
              </a:cxn>
              <a:cxn ang="0">
                <a:pos x="connsiteX46422" y="connsiteY46422"/>
              </a:cxn>
              <a:cxn ang="0">
                <a:pos x="connsiteX46423" y="connsiteY46423"/>
              </a:cxn>
              <a:cxn ang="0">
                <a:pos x="connsiteX46424" y="connsiteY46424"/>
              </a:cxn>
              <a:cxn ang="0">
                <a:pos x="connsiteX46425" y="connsiteY46425"/>
              </a:cxn>
              <a:cxn ang="0">
                <a:pos x="connsiteX46426" y="connsiteY46426"/>
              </a:cxn>
              <a:cxn ang="0">
                <a:pos x="connsiteX46427" y="connsiteY46427"/>
              </a:cxn>
              <a:cxn ang="0">
                <a:pos x="connsiteX46428" y="connsiteY46428"/>
              </a:cxn>
              <a:cxn ang="0">
                <a:pos x="connsiteX46429" y="connsiteY46429"/>
              </a:cxn>
              <a:cxn ang="0">
                <a:pos x="connsiteX46430" y="connsiteY46430"/>
              </a:cxn>
              <a:cxn ang="0">
                <a:pos x="connsiteX46431" y="connsiteY46431"/>
              </a:cxn>
              <a:cxn ang="0">
                <a:pos x="connsiteX46432" y="connsiteY46432"/>
              </a:cxn>
              <a:cxn ang="0">
                <a:pos x="connsiteX46433" y="connsiteY46433"/>
              </a:cxn>
              <a:cxn ang="0">
                <a:pos x="connsiteX46434" y="connsiteY46434"/>
              </a:cxn>
              <a:cxn ang="0">
                <a:pos x="connsiteX46435" y="connsiteY46435"/>
              </a:cxn>
              <a:cxn ang="0">
                <a:pos x="connsiteX46436" y="connsiteY46436"/>
              </a:cxn>
              <a:cxn ang="0">
                <a:pos x="connsiteX46437" y="connsiteY46437"/>
              </a:cxn>
              <a:cxn ang="0">
                <a:pos x="connsiteX46438" y="connsiteY46438"/>
              </a:cxn>
              <a:cxn ang="0">
                <a:pos x="connsiteX46439" y="connsiteY46439"/>
              </a:cxn>
              <a:cxn ang="0">
                <a:pos x="connsiteX46440" y="connsiteY46440"/>
              </a:cxn>
              <a:cxn ang="0">
                <a:pos x="connsiteX46441" y="connsiteY46441"/>
              </a:cxn>
              <a:cxn ang="0">
                <a:pos x="connsiteX46442" y="connsiteY46442"/>
              </a:cxn>
              <a:cxn ang="0">
                <a:pos x="connsiteX46443" y="connsiteY46443"/>
              </a:cxn>
              <a:cxn ang="0">
                <a:pos x="connsiteX46444" y="connsiteY46444"/>
              </a:cxn>
              <a:cxn ang="0">
                <a:pos x="connsiteX46445" y="connsiteY46445"/>
              </a:cxn>
              <a:cxn ang="0">
                <a:pos x="connsiteX46446" y="connsiteY46446"/>
              </a:cxn>
              <a:cxn ang="0">
                <a:pos x="connsiteX46447" y="connsiteY46447"/>
              </a:cxn>
              <a:cxn ang="0">
                <a:pos x="connsiteX46448" y="connsiteY46448"/>
              </a:cxn>
              <a:cxn ang="0">
                <a:pos x="connsiteX46449" y="connsiteY46449"/>
              </a:cxn>
              <a:cxn ang="0">
                <a:pos x="connsiteX46450" y="connsiteY46450"/>
              </a:cxn>
              <a:cxn ang="0">
                <a:pos x="connsiteX46451" y="connsiteY46451"/>
              </a:cxn>
              <a:cxn ang="0">
                <a:pos x="connsiteX46452" y="connsiteY46452"/>
              </a:cxn>
              <a:cxn ang="0">
                <a:pos x="connsiteX46453" y="connsiteY46453"/>
              </a:cxn>
              <a:cxn ang="0">
                <a:pos x="connsiteX46454" y="connsiteY46454"/>
              </a:cxn>
              <a:cxn ang="0">
                <a:pos x="connsiteX46455" y="connsiteY46455"/>
              </a:cxn>
              <a:cxn ang="0">
                <a:pos x="connsiteX46456" y="connsiteY46456"/>
              </a:cxn>
              <a:cxn ang="0">
                <a:pos x="connsiteX46457" y="connsiteY46457"/>
              </a:cxn>
              <a:cxn ang="0">
                <a:pos x="connsiteX46458" y="connsiteY46458"/>
              </a:cxn>
              <a:cxn ang="0">
                <a:pos x="connsiteX46459" y="connsiteY46459"/>
              </a:cxn>
              <a:cxn ang="0">
                <a:pos x="connsiteX46460" y="connsiteY46460"/>
              </a:cxn>
              <a:cxn ang="0">
                <a:pos x="connsiteX46461" y="connsiteY46461"/>
              </a:cxn>
              <a:cxn ang="0">
                <a:pos x="connsiteX46462" y="connsiteY46462"/>
              </a:cxn>
              <a:cxn ang="0">
                <a:pos x="connsiteX46463" y="connsiteY46463"/>
              </a:cxn>
              <a:cxn ang="0">
                <a:pos x="connsiteX46464" y="connsiteY46464"/>
              </a:cxn>
              <a:cxn ang="0">
                <a:pos x="connsiteX46465" y="connsiteY46465"/>
              </a:cxn>
              <a:cxn ang="0">
                <a:pos x="connsiteX46466" y="connsiteY46466"/>
              </a:cxn>
              <a:cxn ang="0">
                <a:pos x="connsiteX46467" y="connsiteY46467"/>
              </a:cxn>
              <a:cxn ang="0">
                <a:pos x="connsiteX46468" y="connsiteY46468"/>
              </a:cxn>
              <a:cxn ang="0">
                <a:pos x="connsiteX46469" y="connsiteY46469"/>
              </a:cxn>
              <a:cxn ang="0">
                <a:pos x="connsiteX46470" y="connsiteY46470"/>
              </a:cxn>
              <a:cxn ang="0">
                <a:pos x="connsiteX46471" y="connsiteY46471"/>
              </a:cxn>
              <a:cxn ang="0">
                <a:pos x="connsiteX46472" y="connsiteY46472"/>
              </a:cxn>
              <a:cxn ang="0">
                <a:pos x="connsiteX46473" y="connsiteY46473"/>
              </a:cxn>
              <a:cxn ang="0">
                <a:pos x="connsiteX46474" y="connsiteY46474"/>
              </a:cxn>
              <a:cxn ang="0">
                <a:pos x="connsiteX46475" y="connsiteY46475"/>
              </a:cxn>
              <a:cxn ang="0">
                <a:pos x="connsiteX46476" y="connsiteY46476"/>
              </a:cxn>
              <a:cxn ang="0">
                <a:pos x="connsiteX46477" y="connsiteY46477"/>
              </a:cxn>
              <a:cxn ang="0">
                <a:pos x="connsiteX46478" y="connsiteY46478"/>
              </a:cxn>
              <a:cxn ang="0">
                <a:pos x="connsiteX46479" y="connsiteY46479"/>
              </a:cxn>
              <a:cxn ang="0">
                <a:pos x="connsiteX46480" y="connsiteY46480"/>
              </a:cxn>
              <a:cxn ang="0">
                <a:pos x="connsiteX46481" y="connsiteY46481"/>
              </a:cxn>
              <a:cxn ang="0">
                <a:pos x="connsiteX46482" y="connsiteY46482"/>
              </a:cxn>
              <a:cxn ang="0">
                <a:pos x="connsiteX46483" y="connsiteY46483"/>
              </a:cxn>
              <a:cxn ang="0">
                <a:pos x="connsiteX46484" y="connsiteY46484"/>
              </a:cxn>
              <a:cxn ang="0">
                <a:pos x="connsiteX46485" y="connsiteY46485"/>
              </a:cxn>
              <a:cxn ang="0">
                <a:pos x="connsiteX46486" y="connsiteY46486"/>
              </a:cxn>
              <a:cxn ang="0">
                <a:pos x="connsiteX46487" y="connsiteY46487"/>
              </a:cxn>
              <a:cxn ang="0">
                <a:pos x="connsiteX46488" y="connsiteY46488"/>
              </a:cxn>
              <a:cxn ang="0">
                <a:pos x="connsiteX46489" y="connsiteY46489"/>
              </a:cxn>
              <a:cxn ang="0">
                <a:pos x="connsiteX46490" y="connsiteY46490"/>
              </a:cxn>
              <a:cxn ang="0">
                <a:pos x="connsiteX46491" y="connsiteY46491"/>
              </a:cxn>
              <a:cxn ang="0">
                <a:pos x="connsiteX46492" y="connsiteY46492"/>
              </a:cxn>
              <a:cxn ang="0">
                <a:pos x="connsiteX46493" y="connsiteY46493"/>
              </a:cxn>
              <a:cxn ang="0">
                <a:pos x="connsiteX46494" y="connsiteY46494"/>
              </a:cxn>
              <a:cxn ang="0">
                <a:pos x="connsiteX46495" y="connsiteY46495"/>
              </a:cxn>
              <a:cxn ang="0">
                <a:pos x="connsiteX46496" y="connsiteY46496"/>
              </a:cxn>
              <a:cxn ang="0">
                <a:pos x="connsiteX46497" y="connsiteY46497"/>
              </a:cxn>
              <a:cxn ang="0">
                <a:pos x="connsiteX46498" y="connsiteY46498"/>
              </a:cxn>
              <a:cxn ang="0">
                <a:pos x="connsiteX46499" y="connsiteY46499"/>
              </a:cxn>
              <a:cxn ang="0">
                <a:pos x="connsiteX46500" y="connsiteY46500"/>
              </a:cxn>
              <a:cxn ang="0">
                <a:pos x="connsiteX46501" y="connsiteY46501"/>
              </a:cxn>
              <a:cxn ang="0">
                <a:pos x="connsiteX46502" y="connsiteY46502"/>
              </a:cxn>
              <a:cxn ang="0">
                <a:pos x="connsiteX46503" y="connsiteY46503"/>
              </a:cxn>
              <a:cxn ang="0">
                <a:pos x="connsiteX46504" y="connsiteY46504"/>
              </a:cxn>
              <a:cxn ang="0">
                <a:pos x="connsiteX46505" y="connsiteY46505"/>
              </a:cxn>
              <a:cxn ang="0">
                <a:pos x="connsiteX46506" y="connsiteY46506"/>
              </a:cxn>
              <a:cxn ang="0">
                <a:pos x="connsiteX46507" y="connsiteY46507"/>
              </a:cxn>
              <a:cxn ang="0">
                <a:pos x="connsiteX46508" y="connsiteY46508"/>
              </a:cxn>
              <a:cxn ang="0">
                <a:pos x="connsiteX46509" y="connsiteY46509"/>
              </a:cxn>
              <a:cxn ang="0">
                <a:pos x="connsiteX46510" y="connsiteY46510"/>
              </a:cxn>
              <a:cxn ang="0">
                <a:pos x="connsiteX46511" y="connsiteY46511"/>
              </a:cxn>
              <a:cxn ang="0">
                <a:pos x="connsiteX46512" y="connsiteY46512"/>
              </a:cxn>
              <a:cxn ang="0">
                <a:pos x="connsiteX46513" y="connsiteY46513"/>
              </a:cxn>
              <a:cxn ang="0">
                <a:pos x="connsiteX46514" y="connsiteY46514"/>
              </a:cxn>
              <a:cxn ang="0">
                <a:pos x="connsiteX46515" y="connsiteY46515"/>
              </a:cxn>
              <a:cxn ang="0">
                <a:pos x="connsiteX46516" y="connsiteY46516"/>
              </a:cxn>
              <a:cxn ang="0">
                <a:pos x="connsiteX46517" y="connsiteY46517"/>
              </a:cxn>
              <a:cxn ang="0">
                <a:pos x="connsiteX46518" y="connsiteY46518"/>
              </a:cxn>
              <a:cxn ang="0">
                <a:pos x="connsiteX46519" y="connsiteY46519"/>
              </a:cxn>
              <a:cxn ang="0">
                <a:pos x="connsiteX46520" y="connsiteY46520"/>
              </a:cxn>
              <a:cxn ang="0">
                <a:pos x="connsiteX46521" y="connsiteY46521"/>
              </a:cxn>
              <a:cxn ang="0">
                <a:pos x="connsiteX46522" y="connsiteY46522"/>
              </a:cxn>
              <a:cxn ang="0">
                <a:pos x="connsiteX46523" y="connsiteY46523"/>
              </a:cxn>
              <a:cxn ang="0">
                <a:pos x="connsiteX46524" y="connsiteY46524"/>
              </a:cxn>
              <a:cxn ang="0">
                <a:pos x="connsiteX46525" y="connsiteY46525"/>
              </a:cxn>
              <a:cxn ang="0">
                <a:pos x="connsiteX46526" y="connsiteY46526"/>
              </a:cxn>
              <a:cxn ang="0">
                <a:pos x="connsiteX46527" y="connsiteY46527"/>
              </a:cxn>
              <a:cxn ang="0">
                <a:pos x="connsiteX46528" y="connsiteY46528"/>
              </a:cxn>
              <a:cxn ang="0">
                <a:pos x="connsiteX46529" y="connsiteY46529"/>
              </a:cxn>
              <a:cxn ang="0">
                <a:pos x="connsiteX46530" y="connsiteY46530"/>
              </a:cxn>
              <a:cxn ang="0">
                <a:pos x="connsiteX46531" y="connsiteY46531"/>
              </a:cxn>
              <a:cxn ang="0">
                <a:pos x="connsiteX46532" y="connsiteY46532"/>
              </a:cxn>
              <a:cxn ang="0">
                <a:pos x="connsiteX46533" y="connsiteY46533"/>
              </a:cxn>
              <a:cxn ang="0">
                <a:pos x="connsiteX46534" y="connsiteY46534"/>
              </a:cxn>
              <a:cxn ang="0">
                <a:pos x="connsiteX46535" y="connsiteY46535"/>
              </a:cxn>
              <a:cxn ang="0">
                <a:pos x="connsiteX46536" y="connsiteY46536"/>
              </a:cxn>
              <a:cxn ang="0">
                <a:pos x="connsiteX46537" y="connsiteY46537"/>
              </a:cxn>
              <a:cxn ang="0">
                <a:pos x="connsiteX46538" y="connsiteY46538"/>
              </a:cxn>
              <a:cxn ang="0">
                <a:pos x="connsiteX46539" y="connsiteY46539"/>
              </a:cxn>
              <a:cxn ang="0">
                <a:pos x="connsiteX46540" y="connsiteY46540"/>
              </a:cxn>
              <a:cxn ang="0">
                <a:pos x="connsiteX46541" y="connsiteY46541"/>
              </a:cxn>
              <a:cxn ang="0">
                <a:pos x="connsiteX46542" y="connsiteY46542"/>
              </a:cxn>
              <a:cxn ang="0">
                <a:pos x="connsiteX46543" y="connsiteY46543"/>
              </a:cxn>
              <a:cxn ang="0">
                <a:pos x="connsiteX46544" y="connsiteY46544"/>
              </a:cxn>
              <a:cxn ang="0">
                <a:pos x="connsiteX46545" y="connsiteY46545"/>
              </a:cxn>
              <a:cxn ang="0">
                <a:pos x="connsiteX46546" y="connsiteY46546"/>
              </a:cxn>
              <a:cxn ang="0">
                <a:pos x="connsiteX46547" y="connsiteY46547"/>
              </a:cxn>
              <a:cxn ang="0">
                <a:pos x="connsiteX46548" y="connsiteY46548"/>
              </a:cxn>
              <a:cxn ang="0">
                <a:pos x="connsiteX46549" y="connsiteY46549"/>
              </a:cxn>
              <a:cxn ang="0">
                <a:pos x="connsiteX46550" y="connsiteY46550"/>
              </a:cxn>
              <a:cxn ang="0">
                <a:pos x="connsiteX46551" y="connsiteY46551"/>
              </a:cxn>
              <a:cxn ang="0">
                <a:pos x="connsiteX46552" y="connsiteY46552"/>
              </a:cxn>
              <a:cxn ang="0">
                <a:pos x="connsiteX46553" y="connsiteY46553"/>
              </a:cxn>
              <a:cxn ang="0">
                <a:pos x="connsiteX46554" y="connsiteY46554"/>
              </a:cxn>
              <a:cxn ang="0">
                <a:pos x="connsiteX46555" y="connsiteY46555"/>
              </a:cxn>
              <a:cxn ang="0">
                <a:pos x="connsiteX46556" y="connsiteY46556"/>
              </a:cxn>
              <a:cxn ang="0">
                <a:pos x="connsiteX46557" y="connsiteY46557"/>
              </a:cxn>
              <a:cxn ang="0">
                <a:pos x="connsiteX46558" y="connsiteY46558"/>
              </a:cxn>
              <a:cxn ang="0">
                <a:pos x="connsiteX46559" y="connsiteY46559"/>
              </a:cxn>
              <a:cxn ang="0">
                <a:pos x="connsiteX46560" y="connsiteY46560"/>
              </a:cxn>
              <a:cxn ang="0">
                <a:pos x="connsiteX46561" y="connsiteY46561"/>
              </a:cxn>
              <a:cxn ang="0">
                <a:pos x="connsiteX46562" y="connsiteY46562"/>
              </a:cxn>
              <a:cxn ang="0">
                <a:pos x="connsiteX46563" y="connsiteY46563"/>
              </a:cxn>
              <a:cxn ang="0">
                <a:pos x="connsiteX46564" y="connsiteY46564"/>
              </a:cxn>
              <a:cxn ang="0">
                <a:pos x="connsiteX46565" y="connsiteY46565"/>
              </a:cxn>
              <a:cxn ang="0">
                <a:pos x="connsiteX46566" y="connsiteY46566"/>
              </a:cxn>
              <a:cxn ang="0">
                <a:pos x="connsiteX46567" y="connsiteY46567"/>
              </a:cxn>
              <a:cxn ang="0">
                <a:pos x="connsiteX46568" y="connsiteY46568"/>
              </a:cxn>
              <a:cxn ang="0">
                <a:pos x="connsiteX46569" y="connsiteY46569"/>
              </a:cxn>
              <a:cxn ang="0">
                <a:pos x="connsiteX46570" y="connsiteY46570"/>
              </a:cxn>
              <a:cxn ang="0">
                <a:pos x="connsiteX46571" y="connsiteY46571"/>
              </a:cxn>
              <a:cxn ang="0">
                <a:pos x="connsiteX46572" y="connsiteY46572"/>
              </a:cxn>
              <a:cxn ang="0">
                <a:pos x="connsiteX46573" y="connsiteY46573"/>
              </a:cxn>
              <a:cxn ang="0">
                <a:pos x="connsiteX46574" y="connsiteY46574"/>
              </a:cxn>
              <a:cxn ang="0">
                <a:pos x="connsiteX46575" y="connsiteY46575"/>
              </a:cxn>
              <a:cxn ang="0">
                <a:pos x="connsiteX46576" y="connsiteY46576"/>
              </a:cxn>
              <a:cxn ang="0">
                <a:pos x="connsiteX46577" y="connsiteY46577"/>
              </a:cxn>
              <a:cxn ang="0">
                <a:pos x="connsiteX46578" y="connsiteY46578"/>
              </a:cxn>
              <a:cxn ang="0">
                <a:pos x="connsiteX46579" y="connsiteY46579"/>
              </a:cxn>
              <a:cxn ang="0">
                <a:pos x="connsiteX46580" y="connsiteY46580"/>
              </a:cxn>
              <a:cxn ang="0">
                <a:pos x="connsiteX46581" y="connsiteY46581"/>
              </a:cxn>
              <a:cxn ang="0">
                <a:pos x="connsiteX46582" y="connsiteY46582"/>
              </a:cxn>
              <a:cxn ang="0">
                <a:pos x="connsiteX46583" y="connsiteY46583"/>
              </a:cxn>
              <a:cxn ang="0">
                <a:pos x="connsiteX46584" y="connsiteY46584"/>
              </a:cxn>
              <a:cxn ang="0">
                <a:pos x="connsiteX46585" y="connsiteY46585"/>
              </a:cxn>
              <a:cxn ang="0">
                <a:pos x="connsiteX46586" y="connsiteY46586"/>
              </a:cxn>
              <a:cxn ang="0">
                <a:pos x="connsiteX46587" y="connsiteY46587"/>
              </a:cxn>
              <a:cxn ang="0">
                <a:pos x="connsiteX46588" y="connsiteY46588"/>
              </a:cxn>
              <a:cxn ang="0">
                <a:pos x="connsiteX46589" y="connsiteY46589"/>
              </a:cxn>
              <a:cxn ang="0">
                <a:pos x="connsiteX46590" y="connsiteY46590"/>
              </a:cxn>
              <a:cxn ang="0">
                <a:pos x="connsiteX46591" y="connsiteY46591"/>
              </a:cxn>
              <a:cxn ang="0">
                <a:pos x="connsiteX46592" y="connsiteY46592"/>
              </a:cxn>
              <a:cxn ang="0">
                <a:pos x="connsiteX46593" y="connsiteY46593"/>
              </a:cxn>
              <a:cxn ang="0">
                <a:pos x="connsiteX46594" y="connsiteY46594"/>
              </a:cxn>
              <a:cxn ang="0">
                <a:pos x="connsiteX46595" y="connsiteY46595"/>
              </a:cxn>
              <a:cxn ang="0">
                <a:pos x="connsiteX46596" y="connsiteY46596"/>
              </a:cxn>
              <a:cxn ang="0">
                <a:pos x="connsiteX46597" y="connsiteY46597"/>
              </a:cxn>
              <a:cxn ang="0">
                <a:pos x="connsiteX46598" y="connsiteY46598"/>
              </a:cxn>
              <a:cxn ang="0">
                <a:pos x="connsiteX46599" y="connsiteY46599"/>
              </a:cxn>
              <a:cxn ang="0">
                <a:pos x="connsiteX46600" y="connsiteY46600"/>
              </a:cxn>
              <a:cxn ang="0">
                <a:pos x="connsiteX46601" y="connsiteY46601"/>
              </a:cxn>
              <a:cxn ang="0">
                <a:pos x="connsiteX46602" y="connsiteY46602"/>
              </a:cxn>
              <a:cxn ang="0">
                <a:pos x="connsiteX46603" y="connsiteY46603"/>
              </a:cxn>
              <a:cxn ang="0">
                <a:pos x="connsiteX46604" y="connsiteY46604"/>
              </a:cxn>
              <a:cxn ang="0">
                <a:pos x="connsiteX46605" y="connsiteY46605"/>
              </a:cxn>
              <a:cxn ang="0">
                <a:pos x="connsiteX46606" y="connsiteY46606"/>
              </a:cxn>
              <a:cxn ang="0">
                <a:pos x="connsiteX46607" y="connsiteY46607"/>
              </a:cxn>
              <a:cxn ang="0">
                <a:pos x="connsiteX46608" y="connsiteY46608"/>
              </a:cxn>
              <a:cxn ang="0">
                <a:pos x="connsiteX46609" y="connsiteY46609"/>
              </a:cxn>
              <a:cxn ang="0">
                <a:pos x="connsiteX46610" y="connsiteY46610"/>
              </a:cxn>
              <a:cxn ang="0">
                <a:pos x="connsiteX46611" y="connsiteY46611"/>
              </a:cxn>
              <a:cxn ang="0">
                <a:pos x="connsiteX46612" y="connsiteY46612"/>
              </a:cxn>
              <a:cxn ang="0">
                <a:pos x="connsiteX46613" y="connsiteY46613"/>
              </a:cxn>
              <a:cxn ang="0">
                <a:pos x="connsiteX46614" y="connsiteY46614"/>
              </a:cxn>
              <a:cxn ang="0">
                <a:pos x="connsiteX46615" y="connsiteY46615"/>
              </a:cxn>
              <a:cxn ang="0">
                <a:pos x="connsiteX46616" y="connsiteY46616"/>
              </a:cxn>
              <a:cxn ang="0">
                <a:pos x="connsiteX46617" y="connsiteY46617"/>
              </a:cxn>
              <a:cxn ang="0">
                <a:pos x="connsiteX46618" y="connsiteY46618"/>
              </a:cxn>
              <a:cxn ang="0">
                <a:pos x="connsiteX46619" y="connsiteY46619"/>
              </a:cxn>
              <a:cxn ang="0">
                <a:pos x="connsiteX46620" y="connsiteY46620"/>
              </a:cxn>
              <a:cxn ang="0">
                <a:pos x="connsiteX46621" y="connsiteY46621"/>
              </a:cxn>
              <a:cxn ang="0">
                <a:pos x="connsiteX46622" y="connsiteY46622"/>
              </a:cxn>
              <a:cxn ang="0">
                <a:pos x="connsiteX46623" y="connsiteY46623"/>
              </a:cxn>
              <a:cxn ang="0">
                <a:pos x="connsiteX46624" y="connsiteY46624"/>
              </a:cxn>
              <a:cxn ang="0">
                <a:pos x="connsiteX46625" y="connsiteY46625"/>
              </a:cxn>
              <a:cxn ang="0">
                <a:pos x="connsiteX46626" y="connsiteY46626"/>
              </a:cxn>
              <a:cxn ang="0">
                <a:pos x="connsiteX46627" y="connsiteY46627"/>
              </a:cxn>
              <a:cxn ang="0">
                <a:pos x="connsiteX46628" y="connsiteY46628"/>
              </a:cxn>
              <a:cxn ang="0">
                <a:pos x="connsiteX46629" y="connsiteY46629"/>
              </a:cxn>
              <a:cxn ang="0">
                <a:pos x="connsiteX46630" y="connsiteY46630"/>
              </a:cxn>
              <a:cxn ang="0">
                <a:pos x="connsiteX46631" y="connsiteY46631"/>
              </a:cxn>
              <a:cxn ang="0">
                <a:pos x="connsiteX46632" y="connsiteY46632"/>
              </a:cxn>
              <a:cxn ang="0">
                <a:pos x="connsiteX46633" y="connsiteY46633"/>
              </a:cxn>
              <a:cxn ang="0">
                <a:pos x="connsiteX46634" y="connsiteY46634"/>
              </a:cxn>
              <a:cxn ang="0">
                <a:pos x="connsiteX46635" y="connsiteY46635"/>
              </a:cxn>
              <a:cxn ang="0">
                <a:pos x="connsiteX46636" y="connsiteY46636"/>
              </a:cxn>
              <a:cxn ang="0">
                <a:pos x="connsiteX46637" y="connsiteY46637"/>
              </a:cxn>
              <a:cxn ang="0">
                <a:pos x="connsiteX46638" y="connsiteY46638"/>
              </a:cxn>
              <a:cxn ang="0">
                <a:pos x="connsiteX46639" y="connsiteY46639"/>
              </a:cxn>
              <a:cxn ang="0">
                <a:pos x="connsiteX46640" y="connsiteY46640"/>
              </a:cxn>
              <a:cxn ang="0">
                <a:pos x="connsiteX46641" y="connsiteY46641"/>
              </a:cxn>
              <a:cxn ang="0">
                <a:pos x="connsiteX46642" y="connsiteY46642"/>
              </a:cxn>
              <a:cxn ang="0">
                <a:pos x="connsiteX46643" y="connsiteY46643"/>
              </a:cxn>
              <a:cxn ang="0">
                <a:pos x="connsiteX46644" y="connsiteY46644"/>
              </a:cxn>
              <a:cxn ang="0">
                <a:pos x="connsiteX46645" y="connsiteY46645"/>
              </a:cxn>
              <a:cxn ang="0">
                <a:pos x="connsiteX46646" y="connsiteY46646"/>
              </a:cxn>
              <a:cxn ang="0">
                <a:pos x="connsiteX46647" y="connsiteY46647"/>
              </a:cxn>
              <a:cxn ang="0">
                <a:pos x="connsiteX46648" y="connsiteY46648"/>
              </a:cxn>
              <a:cxn ang="0">
                <a:pos x="connsiteX46649" y="connsiteY46649"/>
              </a:cxn>
              <a:cxn ang="0">
                <a:pos x="connsiteX46650" y="connsiteY46650"/>
              </a:cxn>
              <a:cxn ang="0">
                <a:pos x="connsiteX46651" y="connsiteY46651"/>
              </a:cxn>
              <a:cxn ang="0">
                <a:pos x="connsiteX46652" y="connsiteY46652"/>
              </a:cxn>
              <a:cxn ang="0">
                <a:pos x="connsiteX46653" y="connsiteY46653"/>
              </a:cxn>
              <a:cxn ang="0">
                <a:pos x="connsiteX46654" y="connsiteY46654"/>
              </a:cxn>
              <a:cxn ang="0">
                <a:pos x="connsiteX46655" y="connsiteY46655"/>
              </a:cxn>
              <a:cxn ang="0">
                <a:pos x="connsiteX46656" y="connsiteY46656"/>
              </a:cxn>
              <a:cxn ang="0">
                <a:pos x="connsiteX46657" y="connsiteY46657"/>
              </a:cxn>
              <a:cxn ang="0">
                <a:pos x="connsiteX46658" y="connsiteY46658"/>
              </a:cxn>
              <a:cxn ang="0">
                <a:pos x="connsiteX46659" y="connsiteY46659"/>
              </a:cxn>
              <a:cxn ang="0">
                <a:pos x="connsiteX46660" y="connsiteY46660"/>
              </a:cxn>
              <a:cxn ang="0">
                <a:pos x="connsiteX46661" y="connsiteY46661"/>
              </a:cxn>
              <a:cxn ang="0">
                <a:pos x="connsiteX46662" y="connsiteY46662"/>
              </a:cxn>
              <a:cxn ang="0">
                <a:pos x="connsiteX46663" y="connsiteY46663"/>
              </a:cxn>
              <a:cxn ang="0">
                <a:pos x="connsiteX46664" y="connsiteY46664"/>
              </a:cxn>
              <a:cxn ang="0">
                <a:pos x="connsiteX46665" y="connsiteY46665"/>
              </a:cxn>
              <a:cxn ang="0">
                <a:pos x="connsiteX46666" y="connsiteY46666"/>
              </a:cxn>
              <a:cxn ang="0">
                <a:pos x="connsiteX46667" y="connsiteY46667"/>
              </a:cxn>
              <a:cxn ang="0">
                <a:pos x="connsiteX46668" y="connsiteY46668"/>
              </a:cxn>
              <a:cxn ang="0">
                <a:pos x="connsiteX46669" y="connsiteY46669"/>
              </a:cxn>
              <a:cxn ang="0">
                <a:pos x="connsiteX46670" y="connsiteY46670"/>
              </a:cxn>
              <a:cxn ang="0">
                <a:pos x="connsiteX46671" y="connsiteY46671"/>
              </a:cxn>
              <a:cxn ang="0">
                <a:pos x="connsiteX46672" y="connsiteY46672"/>
              </a:cxn>
              <a:cxn ang="0">
                <a:pos x="connsiteX46673" y="connsiteY46673"/>
              </a:cxn>
              <a:cxn ang="0">
                <a:pos x="connsiteX46674" y="connsiteY46674"/>
              </a:cxn>
              <a:cxn ang="0">
                <a:pos x="connsiteX46675" y="connsiteY46675"/>
              </a:cxn>
              <a:cxn ang="0">
                <a:pos x="connsiteX46676" y="connsiteY46676"/>
              </a:cxn>
              <a:cxn ang="0">
                <a:pos x="connsiteX46677" y="connsiteY46677"/>
              </a:cxn>
              <a:cxn ang="0">
                <a:pos x="connsiteX46678" y="connsiteY46678"/>
              </a:cxn>
              <a:cxn ang="0">
                <a:pos x="connsiteX46679" y="connsiteY46679"/>
              </a:cxn>
              <a:cxn ang="0">
                <a:pos x="connsiteX46680" y="connsiteY46680"/>
              </a:cxn>
              <a:cxn ang="0">
                <a:pos x="connsiteX46681" y="connsiteY46681"/>
              </a:cxn>
              <a:cxn ang="0">
                <a:pos x="connsiteX46682" y="connsiteY46682"/>
              </a:cxn>
              <a:cxn ang="0">
                <a:pos x="connsiteX46683" y="connsiteY46683"/>
              </a:cxn>
              <a:cxn ang="0">
                <a:pos x="connsiteX46684" y="connsiteY46684"/>
              </a:cxn>
              <a:cxn ang="0">
                <a:pos x="connsiteX46685" y="connsiteY46685"/>
              </a:cxn>
              <a:cxn ang="0">
                <a:pos x="connsiteX46686" y="connsiteY46686"/>
              </a:cxn>
              <a:cxn ang="0">
                <a:pos x="connsiteX46687" y="connsiteY46687"/>
              </a:cxn>
              <a:cxn ang="0">
                <a:pos x="connsiteX46688" y="connsiteY46688"/>
              </a:cxn>
              <a:cxn ang="0">
                <a:pos x="connsiteX46689" y="connsiteY46689"/>
              </a:cxn>
              <a:cxn ang="0">
                <a:pos x="connsiteX46690" y="connsiteY46690"/>
              </a:cxn>
              <a:cxn ang="0">
                <a:pos x="connsiteX46691" y="connsiteY46691"/>
              </a:cxn>
              <a:cxn ang="0">
                <a:pos x="connsiteX46692" y="connsiteY46692"/>
              </a:cxn>
              <a:cxn ang="0">
                <a:pos x="connsiteX46693" y="connsiteY46693"/>
              </a:cxn>
              <a:cxn ang="0">
                <a:pos x="connsiteX46694" y="connsiteY46694"/>
              </a:cxn>
              <a:cxn ang="0">
                <a:pos x="connsiteX46695" y="connsiteY46695"/>
              </a:cxn>
              <a:cxn ang="0">
                <a:pos x="connsiteX46696" y="connsiteY46696"/>
              </a:cxn>
              <a:cxn ang="0">
                <a:pos x="connsiteX46697" y="connsiteY46697"/>
              </a:cxn>
              <a:cxn ang="0">
                <a:pos x="connsiteX46698" y="connsiteY46698"/>
              </a:cxn>
              <a:cxn ang="0">
                <a:pos x="connsiteX46699" y="connsiteY46699"/>
              </a:cxn>
              <a:cxn ang="0">
                <a:pos x="connsiteX46700" y="connsiteY46700"/>
              </a:cxn>
              <a:cxn ang="0">
                <a:pos x="connsiteX46701" y="connsiteY46701"/>
              </a:cxn>
              <a:cxn ang="0">
                <a:pos x="connsiteX46702" y="connsiteY46702"/>
              </a:cxn>
              <a:cxn ang="0">
                <a:pos x="connsiteX46703" y="connsiteY46703"/>
              </a:cxn>
              <a:cxn ang="0">
                <a:pos x="connsiteX46704" y="connsiteY46704"/>
              </a:cxn>
              <a:cxn ang="0">
                <a:pos x="connsiteX46705" y="connsiteY46705"/>
              </a:cxn>
              <a:cxn ang="0">
                <a:pos x="connsiteX46706" y="connsiteY46706"/>
              </a:cxn>
              <a:cxn ang="0">
                <a:pos x="connsiteX46707" y="connsiteY46707"/>
              </a:cxn>
              <a:cxn ang="0">
                <a:pos x="connsiteX46708" y="connsiteY46708"/>
              </a:cxn>
              <a:cxn ang="0">
                <a:pos x="connsiteX46709" y="connsiteY46709"/>
              </a:cxn>
              <a:cxn ang="0">
                <a:pos x="connsiteX46710" y="connsiteY46710"/>
              </a:cxn>
              <a:cxn ang="0">
                <a:pos x="connsiteX46711" y="connsiteY46711"/>
              </a:cxn>
              <a:cxn ang="0">
                <a:pos x="connsiteX46712" y="connsiteY46712"/>
              </a:cxn>
              <a:cxn ang="0">
                <a:pos x="connsiteX46713" y="connsiteY46713"/>
              </a:cxn>
              <a:cxn ang="0">
                <a:pos x="connsiteX46714" y="connsiteY46714"/>
              </a:cxn>
              <a:cxn ang="0">
                <a:pos x="connsiteX46715" y="connsiteY46715"/>
              </a:cxn>
              <a:cxn ang="0">
                <a:pos x="connsiteX46716" y="connsiteY46716"/>
              </a:cxn>
              <a:cxn ang="0">
                <a:pos x="connsiteX46717" y="connsiteY46717"/>
              </a:cxn>
              <a:cxn ang="0">
                <a:pos x="connsiteX46718" y="connsiteY46718"/>
              </a:cxn>
              <a:cxn ang="0">
                <a:pos x="connsiteX46719" y="connsiteY46719"/>
              </a:cxn>
              <a:cxn ang="0">
                <a:pos x="connsiteX46720" y="connsiteY46720"/>
              </a:cxn>
              <a:cxn ang="0">
                <a:pos x="connsiteX46721" y="connsiteY46721"/>
              </a:cxn>
              <a:cxn ang="0">
                <a:pos x="connsiteX46722" y="connsiteY46722"/>
              </a:cxn>
              <a:cxn ang="0">
                <a:pos x="connsiteX46723" y="connsiteY46723"/>
              </a:cxn>
              <a:cxn ang="0">
                <a:pos x="connsiteX46724" y="connsiteY46724"/>
              </a:cxn>
              <a:cxn ang="0">
                <a:pos x="connsiteX46725" y="connsiteY46725"/>
              </a:cxn>
              <a:cxn ang="0">
                <a:pos x="connsiteX46726" y="connsiteY46726"/>
              </a:cxn>
              <a:cxn ang="0">
                <a:pos x="connsiteX46727" y="connsiteY46727"/>
              </a:cxn>
              <a:cxn ang="0">
                <a:pos x="connsiteX46728" y="connsiteY46728"/>
              </a:cxn>
              <a:cxn ang="0">
                <a:pos x="connsiteX46729" y="connsiteY46729"/>
              </a:cxn>
              <a:cxn ang="0">
                <a:pos x="connsiteX46730" y="connsiteY46730"/>
              </a:cxn>
              <a:cxn ang="0">
                <a:pos x="connsiteX46731" y="connsiteY46731"/>
              </a:cxn>
              <a:cxn ang="0">
                <a:pos x="connsiteX46732" y="connsiteY46732"/>
              </a:cxn>
              <a:cxn ang="0">
                <a:pos x="connsiteX46733" y="connsiteY46733"/>
              </a:cxn>
              <a:cxn ang="0">
                <a:pos x="connsiteX46734" y="connsiteY46734"/>
              </a:cxn>
              <a:cxn ang="0">
                <a:pos x="connsiteX46735" y="connsiteY46735"/>
              </a:cxn>
              <a:cxn ang="0">
                <a:pos x="connsiteX46736" y="connsiteY46736"/>
              </a:cxn>
              <a:cxn ang="0">
                <a:pos x="connsiteX46737" y="connsiteY46737"/>
              </a:cxn>
              <a:cxn ang="0">
                <a:pos x="connsiteX46738" y="connsiteY46738"/>
              </a:cxn>
              <a:cxn ang="0">
                <a:pos x="connsiteX46739" y="connsiteY46739"/>
              </a:cxn>
              <a:cxn ang="0">
                <a:pos x="connsiteX46740" y="connsiteY46740"/>
              </a:cxn>
              <a:cxn ang="0">
                <a:pos x="connsiteX46741" y="connsiteY46741"/>
              </a:cxn>
              <a:cxn ang="0">
                <a:pos x="connsiteX46742" y="connsiteY46742"/>
              </a:cxn>
              <a:cxn ang="0">
                <a:pos x="connsiteX46743" y="connsiteY46743"/>
              </a:cxn>
              <a:cxn ang="0">
                <a:pos x="connsiteX46744" y="connsiteY46744"/>
              </a:cxn>
              <a:cxn ang="0">
                <a:pos x="connsiteX46745" y="connsiteY46745"/>
              </a:cxn>
              <a:cxn ang="0">
                <a:pos x="connsiteX46746" y="connsiteY46746"/>
              </a:cxn>
              <a:cxn ang="0">
                <a:pos x="connsiteX46747" y="connsiteY46747"/>
              </a:cxn>
              <a:cxn ang="0">
                <a:pos x="connsiteX46748" y="connsiteY46748"/>
              </a:cxn>
              <a:cxn ang="0">
                <a:pos x="connsiteX46749" y="connsiteY46749"/>
              </a:cxn>
              <a:cxn ang="0">
                <a:pos x="connsiteX46750" y="connsiteY46750"/>
              </a:cxn>
              <a:cxn ang="0">
                <a:pos x="connsiteX46751" y="connsiteY46751"/>
              </a:cxn>
              <a:cxn ang="0">
                <a:pos x="connsiteX46752" y="connsiteY46752"/>
              </a:cxn>
              <a:cxn ang="0">
                <a:pos x="connsiteX46753" y="connsiteY46753"/>
              </a:cxn>
              <a:cxn ang="0">
                <a:pos x="connsiteX46754" y="connsiteY46754"/>
              </a:cxn>
              <a:cxn ang="0">
                <a:pos x="connsiteX46755" y="connsiteY46755"/>
              </a:cxn>
              <a:cxn ang="0">
                <a:pos x="connsiteX46756" y="connsiteY46756"/>
              </a:cxn>
              <a:cxn ang="0">
                <a:pos x="connsiteX46757" y="connsiteY46757"/>
              </a:cxn>
              <a:cxn ang="0">
                <a:pos x="connsiteX46758" y="connsiteY46758"/>
              </a:cxn>
              <a:cxn ang="0">
                <a:pos x="connsiteX46759" y="connsiteY46759"/>
              </a:cxn>
              <a:cxn ang="0">
                <a:pos x="connsiteX46760" y="connsiteY46760"/>
              </a:cxn>
              <a:cxn ang="0">
                <a:pos x="connsiteX46761" y="connsiteY46761"/>
              </a:cxn>
              <a:cxn ang="0">
                <a:pos x="connsiteX46762" y="connsiteY46762"/>
              </a:cxn>
              <a:cxn ang="0">
                <a:pos x="connsiteX46763" y="connsiteY46763"/>
              </a:cxn>
              <a:cxn ang="0">
                <a:pos x="connsiteX46764" y="connsiteY46764"/>
              </a:cxn>
              <a:cxn ang="0">
                <a:pos x="connsiteX46765" y="connsiteY46765"/>
              </a:cxn>
              <a:cxn ang="0">
                <a:pos x="connsiteX46766" y="connsiteY46766"/>
              </a:cxn>
              <a:cxn ang="0">
                <a:pos x="connsiteX46767" y="connsiteY46767"/>
              </a:cxn>
              <a:cxn ang="0">
                <a:pos x="connsiteX46768" y="connsiteY46768"/>
              </a:cxn>
              <a:cxn ang="0">
                <a:pos x="connsiteX46769" y="connsiteY46769"/>
              </a:cxn>
              <a:cxn ang="0">
                <a:pos x="connsiteX46770" y="connsiteY46770"/>
              </a:cxn>
              <a:cxn ang="0">
                <a:pos x="connsiteX46771" y="connsiteY46771"/>
              </a:cxn>
              <a:cxn ang="0">
                <a:pos x="connsiteX46772" y="connsiteY46772"/>
              </a:cxn>
              <a:cxn ang="0">
                <a:pos x="connsiteX46773" y="connsiteY46773"/>
              </a:cxn>
              <a:cxn ang="0">
                <a:pos x="connsiteX46774" y="connsiteY46774"/>
              </a:cxn>
              <a:cxn ang="0">
                <a:pos x="connsiteX46775" y="connsiteY46775"/>
              </a:cxn>
              <a:cxn ang="0">
                <a:pos x="connsiteX46776" y="connsiteY46776"/>
              </a:cxn>
              <a:cxn ang="0">
                <a:pos x="connsiteX46777" y="connsiteY46777"/>
              </a:cxn>
              <a:cxn ang="0">
                <a:pos x="connsiteX46778" y="connsiteY46778"/>
              </a:cxn>
              <a:cxn ang="0">
                <a:pos x="connsiteX46779" y="connsiteY46779"/>
              </a:cxn>
              <a:cxn ang="0">
                <a:pos x="connsiteX46780" y="connsiteY46780"/>
              </a:cxn>
              <a:cxn ang="0">
                <a:pos x="connsiteX46781" y="connsiteY46781"/>
              </a:cxn>
              <a:cxn ang="0">
                <a:pos x="connsiteX46782" y="connsiteY46782"/>
              </a:cxn>
              <a:cxn ang="0">
                <a:pos x="connsiteX46783" y="connsiteY46783"/>
              </a:cxn>
              <a:cxn ang="0">
                <a:pos x="connsiteX46784" y="connsiteY46784"/>
              </a:cxn>
              <a:cxn ang="0">
                <a:pos x="connsiteX46785" y="connsiteY46785"/>
              </a:cxn>
              <a:cxn ang="0">
                <a:pos x="connsiteX46786" y="connsiteY46786"/>
              </a:cxn>
              <a:cxn ang="0">
                <a:pos x="connsiteX46787" y="connsiteY46787"/>
              </a:cxn>
              <a:cxn ang="0">
                <a:pos x="connsiteX46788" y="connsiteY46788"/>
              </a:cxn>
              <a:cxn ang="0">
                <a:pos x="connsiteX46789" y="connsiteY46789"/>
              </a:cxn>
              <a:cxn ang="0">
                <a:pos x="connsiteX46790" y="connsiteY46790"/>
              </a:cxn>
              <a:cxn ang="0">
                <a:pos x="connsiteX46791" y="connsiteY46791"/>
              </a:cxn>
              <a:cxn ang="0">
                <a:pos x="connsiteX46792" y="connsiteY46792"/>
              </a:cxn>
              <a:cxn ang="0">
                <a:pos x="connsiteX46793" y="connsiteY46793"/>
              </a:cxn>
              <a:cxn ang="0">
                <a:pos x="connsiteX46794" y="connsiteY46794"/>
              </a:cxn>
              <a:cxn ang="0">
                <a:pos x="connsiteX46795" y="connsiteY46795"/>
              </a:cxn>
              <a:cxn ang="0">
                <a:pos x="connsiteX46796" y="connsiteY46796"/>
              </a:cxn>
              <a:cxn ang="0">
                <a:pos x="connsiteX46797" y="connsiteY46797"/>
              </a:cxn>
              <a:cxn ang="0">
                <a:pos x="connsiteX46798" y="connsiteY46798"/>
              </a:cxn>
              <a:cxn ang="0">
                <a:pos x="connsiteX46799" y="connsiteY46799"/>
              </a:cxn>
              <a:cxn ang="0">
                <a:pos x="connsiteX46800" y="connsiteY46800"/>
              </a:cxn>
              <a:cxn ang="0">
                <a:pos x="connsiteX46801" y="connsiteY46801"/>
              </a:cxn>
              <a:cxn ang="0">
                <a:pos x="connsiteX46802" y="connsiteY46802"/>
              </a:cxn>
              <a:cxn ang="0">
                <a:pos x="connsiteX46803" y="connsiteY46803"/>
              </a:cxn>
              <a:cxn ang="0">
                <a:pos x="connsiteX46804" y="connsiteY46804"/>
              </a:cxn>
              <a:cxn ang="0">
                <a:pos x="connsiteX46805" y="connsiteY46805"/>
              </a:cxn>
              <a:cxn ang="0">
                <a:pos x="connsiteX46806" y="connsiteY46806"/>
              </a:cxn>
              <a:cxn ang="0">
                <a:pos x="connsiteX46807" y="connsiteY46807"/>
              </a:cxn>
              <a:cxn ang="0">
                <a:pos x="connsiteX46808" y="connsiteY46808"/>
              </a:cxn>
              <a:cxn ang="0">
                <a:pos x="connsiteX46809" y="connsiteY46809"/>
              </a:cxn>
              <a:cxn ang="0">
                <a:pos x="connsiteX46810" y="connsiteY46810"/>
              </a:cxn>
              <a:cxn ang="0">
                <a:pos x="connsiteX46811" y="connsiteY46811"/>
              </a:cxn>
              <a:cxn ang="0">
                <a:pos x="connsiteX46812" y="connsiteY46812"/>
              </a:cxn>
              <a:cxn ang="0">
                <a:pos x="connsiteX46813" y="connsiteY46813"/>
              </a:cxn>
              <a:cxn ang="0">
                <a:pos x="connsiteX46814" y="connsiteY46814"/>
              </a:cxn>
              <a:cxn ang="0">
                <a:pos x="connsiteX46815" y="connsiteY46815"/>
              </a:cxn>
              <a:cxn ang="0">
                <a:pos x="connsiteX46816" y="connsiteY46816"/>
              </a:cxn>
              <a:cxn ang="0">
                <a:pos x="connsiteX46817" y="connsiteY46817"/>
              </a:cxn>
              <a:cxn ang="0">
                <a:pos x="connsiteX46818" y="connsiteY46818"/>
              </a:cxn>
              <a:cxn ang="0">
                <a:pos x="connsiteX46819" y="connsiteY46819"/>
              </a:cxn>
              <a:cxn ang="0">
                <a:pos x="connsiteX46820" y="connsiteY46820"/>
              </a:cxn>
              <a:cxn ang="0">
                <a:pos x="connsiteX46821" y="connsiteY46821"/>
              </a:cxn>
              <a:cxn ang="0">
                <a:pos x="connsiteX46822" y="connsiteY46822"/>
              </a:cxn>
              <a:cxn ang="0">
                <a:pos x="connsiteX46823" y="connsiteY46823"/>
              </a:cxn>
              <a:cxn ang="0">
                <a:pos x="connsiteX46824" y="connsiteY46824"/>
              </a:cxn>
              <a:cxn ang="0">
                <a:pos x="connsiteX46825" y="connsiteY46825"/>
              </a:cxn>
              <a:cxn ang="0">
                <a:pos x="connsiteX46826" y="connsiteY46826"/>
              </a:cxn>
              <a:cxn ang="0">
                <a:pos x="connsiteX46827" y="connsiteY46827"/>
              </a:cxn>
              <a:cxn ang="0">
                <a:pos x="connsiteX46828" y="connsiteY46828"/>
              </a:cxn>
              <a:cxn ang="0">
                <a:pos x="connsiteX46829" y="connsiteY46829"/>
              </a:cxn>
              <a:cxn ang="0">
                <a:pos x="connsiteX46830" y="connsiteY46830"/>
              </a:cxn>
              <a:cxn ang="0">
                <a:pos x="connsiteX46831" y="connsiteY46831"/>
              </a:cxn>
              <a:cxn ang="0">
                <a:pos x="connsiteX46832" y="connsiteY46832"/>
              </a:cxn>
              <a:cxn ang="0">
                <a:pos x="connsiteX46833" y="connsiteY46833"/>
              </a:cxn>
              <a:cxn ang="0">
                <a:pos x="connsiteX46834" y="connsiteY46834"/>
              </a:cxn>
              <a:cxn ang="0">
                <a:pos x="connsiteX46835" y="connsiteY46835"/>
              </a:cxn>
              <a:cxn ang="0">
                <a:pos x="connsiteX46836" y="connsiteY46836"/>
              </a:cxn>
              <a:cxn ang="0">
                <a:pos x="connsiteX46837" y="connsiteY46837"/>
              </a:cxn>
              <a:cxn ang="0">
                <a:pos x="connsiteX46838" y="connsiteY46838"/>
              </a:cxn>
              <a:cxn ang="0">
                <a:pos x="connsiteX46839" y="connsiteY46839"/>
              </a:cxn>
              <a:cxn ang="0">
                <a:pos x="connsiteX46840" y="connsiteY46840"/>
              </a:cxn>
              <a:cxn ang="0">
                <a:pos x="connsiteX46841" y="connsiteY46841"/>
              </a:cxn>
              <a:cxn ang="0">
                <a:pos x="connsiteX46842" y="connsiteY46842"/>
              </a:cxn>
              <a:cxn ang="0">
                <a:pos x="connsiteX46843" y="connsiteY46843"/>
              </a:cxn>
              <a:cxn ang="0">
                <a:pos x="connsiteX46844" y="connsiteY46844"/>
              </a:cxn>
              <a:cxn ang="0">
                <a:pos x="connsiteX46845" y="connsiteY46845"/>
              </a:cxn>
              <a:cxn ang="0">
                <a:pos x="connsiteX46846" y="connsiteY46846"/>
              </a:cxn>
              <a:cxn ang="0">
                <a:pos x="connsiteX46847" y="connsiteY46847"/>
              </a:cxn>
              <a:cxn ang="0">
                <a:pos x="connsiteX46848" y="connsiteY46848"/>
              </a:cxn>
              <a:cxn ang="0">
                <a:pos x="connsiteX46849" y="connsiteY46849"/>
              </a:cxn>
              <a:cxn ang="0">
                <a:pos x="connsiteX46850" y="connsiteY46850"/>
              </a:cxn>
              <a:cxn ang="0">
                <a:pos x="connsiteX46851" y="connsiteY46851"/>
              </a:cxn>
              <a:cxn ang="0">
                <a:pos x="connsiteX46852" y="connsiteY46852"/>
              </a:cxn>
              <a:cxn ang="0">
                <a:pos x="connsiteX46853" y="connsiteY46853"/>
              </a:cxn>
              <a:cxn ang="0">
                <a:pos x="connsiteX46854" y="connsiteY46854"/>
              </a:cxn>
              <a:cxn ang="0">
                <a:pos x="connsiteX46855" y="connsiteY46855"/>
              </a:cxn>
              <a:cxn ang="0">
                <a:pos x="connsiteX46856" y="connsiteY46856"/>
              </a:cxn>
              <a:cxn ang="0">
                <a:pos x="connsiteX46857" y="connsiteY46857"/>
              </a:cxn>
              <a:cxn ang="0">
                <a:pos x="connsiteX46858" y="connsiteY46858"/>
              </a:cxn>
              <a:cxn ang="0">
                <a:pos x="connsiteX46859" y="connsiteY46859"/>
              </a:cxn>
              <a:cxn ang="0">
                <a:pos x="connsiteX46860" y="connsiteY46860"/>
              </a:cxn>
              <a:cxn ang="0">
                <a:pos x="connsiteX46861" y="connsiteY46861"/>
              </a:cxn>
              <a:cxn ang="0">
                <a:pos x="connsiteX46862" y="connsiteY46862"/>
              </a:cxn>
              <a:cxn ang="0">
                <a:pos x="connsiteX46863" y="connsiteY46863"/>
              </a:cxn>
              <a:cxn ang="0">
                <a:pos x="connsiteX46864" y="connsiteY46864"/>
              </a:cxn>
              <a:cxn ang="0">
                <a:pos x="connsiteX46865" y="connsiteY46865"/>
              </a:cxn>
              <a:cxn ang="0">
                <a:pos x="connsiteX46866" y="connsiteY46866"/>
              </a:cxn>
              <a:cxn ang="0">
                <a:pos x="connsiteX46867" y="connsiteY46867"/>
              </a:cxn>
              <a:cxn ang="0">
                <a:pos x="connsiteX46868" y="connsiteY46868"/>
              </a:cxn>
              <a:cxn ang="0">
                <a:pos x="connsiteX46869" y="connsiteY46869"/>
              </a:cxn>
              <a:cxn ang="0">
                <a:pos x="connsiteX46870" y="connsiteY46870"/>
              </a:cxn>
              <a:cxn ang="0">
                <a:pos x="connsiteX46871" y="connsiteY46871"/>
              </a:cxn>
              <a:cxn ang="0">
                <a:pos x="connsiteX46872" y="connsiteY46872"/>
              </a:cxn>
              <a:cxn ang="0">
                <a:pos x="connsiteX46873" y="connsiteY46873"/>
              </a:cxn>
              <a:cxn ang="0">
                <a:pos x="connsiteX46874" y="connsiteY46874"/>
              </a:cxn>
              <a:cxn ang="0">
                <a:pos x="connsiteX46875" y="connsiteY46875"/>
              </a:cxn>
              <a:cxn ang="0">
                <a:pos x="connsiteX46876" y="connsiteY46876"/>
              </a:cxn>
              <a:cxn ang="0">
                <a:pos x="connsiteX46877" y="connsiteY46877"/>
              </a:cxn>
              <a:cxn ang="0">
                <a:pos x="connsiteX46878" y="connsiteY46878"/>
              </a:cxn>
              <a:cxn ang="0">
                <a:pos x="connsiteX46879" y="connsiteY46879"/>
              </a:cxn>
              <a:cxn ang="0">
                <a:pos x="connsiteX46880" y="connsiteY46880"/>
              </a:cxn>
              <a:cxn ang="0">
                <a:pos x="connsiteX46881" y="connsiteY46881"/>
              </a:cxn>
              <a:cxn ang="0">
                <a:pos x="connsiteX46882" y="connsiteY46882"/>
              </a:cxn>
              <a:cxn ang="0">
                <a:pos x="connsiteX46883" y="connsiteY46883"/>
              </a:cxn>
              <a:cxn ang="0">
                <a:pos x="connsiteX46884" y="connsiteY46884"/>
              </a:cxn>
              <a:cxn ang="0">
                <a:pos x="connsiteX46885" y="connsiteY46885"/>
              </a:cxn>
              <a:cxn ang="0">
                <a:pos x="connsiteX46886" y="connsiteY46886"/>
              </a:cxn>
              <a:cxn ang="0">
                <a:pos x="connsiteX46887" y="connsiteY46887"/>
              </a:cxn>
              <a:cxn ang="0">
                <a:pos x="connsiteX46888" y="connsiteY46888"/>
              </a:cxn>
              <a:cxn ang="0">
                <a:pos x="connsiteX46889" y="connsiteY46889"/>
              </a:cxn>
              <a:cxn ang="0">
                <a:pos x="connsiteX46890" y="connsiteY46890"/>
              </a:cxn>
              <a:cxn ang="0">
                <a:pos x="connsiteX46891" y="connsiteY46891"/>
              </a:cxn>
              <a:cxn ang="0">
                <a:pos x="connsiteX46892" y="connsiteY46892"/>
              </a:cxn>
              <a:cxn ang="0">
                <a:pos x="connsiteX46893" y="connsiteY46893"/>
              </a:cxn>
              <a:cxn ang="0">
                <a:pos x="connsiteX46894" y="connsiteY46894"/>
              </a:cxn>
              <a:cxn ang="0">
                <a:pos x="connsiteX46895" y="connsiteY46895"/>
              </a:cxn>
              <a:cxn ang="0">
                <a:pos x="connsiteX46896" y="connsiteY46896"/>
              </a:cxn>
              <a:cxn ang="0">
                <a:pos x="connsiteX46897" y="connsiteY46897"/>
              </a:cxn>
              <a:cxn ang="0">
                <a:pos x="connsiteX46898" y="connsiteY46898"/>
              </a:cxn>
              <a:cxn ang="0">
                <a:pos x="connsiteX46899" y="connsiteY46899"/>
              </a:cxn>
              <a:cxn ang="0">
                <a:pos x="connsiteX46900" y="connsiteY46900"/>
              </a:cxn>
              <a:cxn ang="0">
                <a:pos x="connsiteX46901" y="connsiteY46901"/>
              </a:cxn>
              <a:cxn ang="0">
                <a:pos x="connsiteX46902" y="connsiteY46902"/>
              </a:cxn>
              <a:cxn ang="0">
                <a:pos x="connsiteX46903" y="connsiteY46903"/>
              </a:cxn>
              <a:cxn ang="0">
                <a:pos x="connsiteX46904" y="connsiteY46904"/>
              </a:cxn>
              <a:cxn ang="0">
                <a:pos x="connsiteX46905" y="connsiteY46905"/>
              </a:cxn>
              <a:cxn ang="0">
                <a:pos x="connsiteX46906" y="connsiteY46906"/>
              </a:cxn>
              <a:cxn ang="0">
                <a:pos x="connsiteX46907" y="connsiteY46907"/>
              </a:cxn>
              <a:cxn ang="0">
                <a:pos x="connsiteX46908" y="connsiteY46908"/>
              </a:cxn>
              <a:cxn ang="0">
                <a:pos x="connsiteX46909" y="connsiteY46909"/>
              </a:cxn>
              <a:cxn ang="0">
                <a:pos x="connsiteX46910" y="connsiteY46910"/>
              </a:cxn>
              <a:cxn ang="0">
                <a:pos x="connsiteX46911" y="connsiteY46911"/>
              </a:cxn>
              <a:cxn ang="0">
                <a:pos x="connsiteX46912" y="connsiteY46912"/>
              </a:cxn>
              <a:cxn ang="0">
                <a:pos x="connsiteX46913" y="connsiteY46913"/>
              </a:cxn>
              <a:cxn ang="0">
                <a:pos x="connsiteX46914" y="connsiteY46914"/>
              </a:cxn>
              <a:cxn ang="0">
                <a:pos x="connsiteX46915" y="connsiteY46915"/>
              </a:cxn>
              <a:cxn ang="0">
                <a:pos x="connsiteX46916" y="connsiteY46916"/>
              </a:cxn>
              <a:cxn ang="0">
                <a:pos x="connsiteX46917" y="connsiteY46917"/>
              </a:cxn>
              <a:cxn ang="0">
                <a:pos x="connsiteX46918" y="connsiteY46918"/>
              </a:cxn>
              <a:cxn ang="0">
                <a:pos x="connsiteX46919" y="connsiteY46919"/>
              </a:cxn>
              <a:cxn ang="0">
                <a:pos x="connsiteX46920" y="connsiteY46920"/>
              </a:cxn>
              <a:cxn ang="0">
                <a:pos x="connsiteX46921" y="connsiteY46921"/>
              </a:cxn>
              <a:cxn ang="0">
                <a:pos x="connsiteX46922" y="connsiteY46922"/>
              </a:cxn>
              <a:cxn ang="0">
                <a:pos x="connsiteX46923" y="connsiteY46923"/>
              </a:cxn>
              <a:cxn ang="0">
                <a:pos x="connsiteX46924" y="connsiteY46924"/>
              </a:cxn>
              <a:cxn ang="0">
                <a:pos x="connsiteX46925" y="connsiteY46925"/>
              </a:cxn>
              <a:cxn ang="0">
                <a:pos x="connsiteX46926" y="connsiteY46926"/>
              </a:cxn>
              <a:cxn ang="0">
                <a:pos x="connsiteX46927" y="connsiteY46927"/>
              </a:cxn>
              <a:cxn ang="0">
                <a:pos x="connsiteX46928" y="connsiteY46928"/>
              </a:cxn>
              <a:cxn ang="0">
                <a:pos x="connsiteX46929" y="connsiteY46929"/>
              </a:cxn>
              <a:cxn ang="0">
                <a:pos x="connsiteX46930" y="connsiteY46930"/>
              </a:cxn>
              <a:cxn ang="0">
                <a:pos x="connsiteX46931" y="connsiteY46931"/>
              </a:cxn>
              <a:cxn ang="0">
                <a:pos x="connsiteX46932" y="connsiteY46932"/>
              </a:cxn>
              <a:cxn ang="0">
                <a:pos x="connsiteX46933" y="connsiteY46933"/>
              </a:cxn>
              <a:cxn ang="0">
                <a:pos x="connsiteX46934" y="connsiteY46934"/>
              </a:cxn>
              <a:cxn ang="0">
                <a:pos x="connsiteX46935" y="connsiteY46935"/>
              </a:cxn>
              <a:cxn ang="0">
                <a:pos x="connsiteX46936" y="connsiteY46936"/>
              </a:cxn>
              <a:cxn ang="0">
                <a:pos x="connsiteX46937" y="connsiteY46937"/>
              </a:cxn>
              <a:cxn ang="0">
                <a:pos x="connsiteX46938" y="connsiteY46938"/>
              </a:cxn>
              <a:cxn ang="0">
                <a:pos x="connsiteX46939" y="connsiteY46939"/>
              </a:cxn>
              <a:cxn ang="0">
                <a:pos x="connsiteX46940" y="connsiteY46940"/>
              </a:cxn>
              <a:cxn ang="0">
                <a:pos x="connsiteX46941" y="connsiteY46941"/>
              </a:cxn>
              <a:cxn ang="0">
                <a:pos x="connsiteX46942" y="connsiteY46942"/>
              </a:cxn>
              <a:cxn ang="0">
                <a:pos x="connsiteX46943" y="connsiteY46943"/>
              </a:cxn>
              <a:cxn ang="0">
                <a:pos x="connsiteX46944" y="connsiteY46944"/>
              </a:cxn>
              <a:cxn ang="0">
                <a:pos x="connsiteX46945" y="connsiteY46945"/>
              </a:cxn>
              <a:cxn ang="0">
                <a:pos x="connsiteX46946" y="connsiteY46946"/>
              </a:cxn>
              <a:cxn ang="0">
                <a:pos x="connsiteX46947" y="connsiteY46947"/>
              </a:cxn>
              <a:cxn ang="0">
                <a:pos x="connsiteX46948" y="connsiteY46948"/>
              </a:cxn>
              <a:cxn ang="0">
                <a:pos x="connsiteX46949" y="connsiteY46949"/>
              </a:cxn>
              <a:cxn ang="0">
                <a:pos x="connsiteX46950" y="connsiteY46950"/>
              </a:cxn>
              <a:cxn ang="0">
                <a:pos x="connsiteX46951" y="connsiteY46951"/>
              </a:cxn>
              <a:cxn ang="0">
                <a:pos x="connsiteX46952" y="connsiteY46952"/>
              </a:cxn>
              <a:cxn ang="0">
                <a:pos x="connsiteX46953" y="connsiteY46953"/>
              </a:cxn>
              <a:cxn ang="0">
                <a:pos x="connsiteX46954" y="connsiteY46954"/>
              </a:cxn>
              <a:cxn ang="0">
                <a:pos x="connsiteX46955" y="connsiteY46955"/>
              </a:cxn>
              <a:cxn ang="0">
                <a:pos x="connsiteX46956" y="connsiteY46956"/>
              </a:cxn>
              <a:cxn ang="0">
                <a:pos x="connsiteX46957" y="connsiteY46957"/>
              </a:cxn>
              <a:cxn ang="0">
                <a:pos x="connsiteX46958" y="connsiteY46958"/>
              </a:cxn>
              <a:cxn ang="0">
                <a:pos x="connsiteX46959" y="connsiteY46959"/>
              </a:cxn>
              <a:cxn ang="0">
                <a:pos x="connsiteX46960" y="connsiteY46960"/>
              </a:cxn>
              <a:cxn ang="0">
                <a:pos x="connsiteX46961" y="connsiteY46961"/>
              </a:cxn>
              <a:cxn ang="0">
                <a:pos x="connsiteX46962" y="connsiteY46962"/>
              </a:cxn>
              <a:cxn ang="0">
                <a:pos x="connsiteX46963" y="connsiteY46963"/>
              </a:cxn>
              <a:cxn ang="0">
                <a:pos x="connsiteX46964" y="connsiteY46964"/>
              </a:cxn>
              <a:cxn ang="0">
                <a:pos x="connsiteX46965" y="connsiteY46965"/>
              </a:cxn>
              <a:cxn ang="0">
                <a:pos x="connsiteX46966" y="connsiteY46966"/>
              </a:cxn>
              <a:cxn ang="0">
                <a:pos x="connsiteX46967" y="connsiteY46967"/>
              </a:cxn>
              <a:cxn ang="0">
                <a:pos x="connsiteX46968" y="connsiteY46968"/>
              </a:cxn>
              <a:cxn ang="0">
                <a:pos x="connsiteX46969" y="connsiteY46969"/>
              </a:cxn>
              <a:cxn ang="0">
                <a:pos x="connsiteX46970" y="connsiteY46970"/>
              </a:cxn>
              <a:cxn ang="0">
                <a:pos x="connsiteX46971" y="connsiteY46971"/>
              </a:cxn>
              <a:cxn ang="0">
                <a:pos x="connsiteX46972" y="connsiteY46972"/>
              </a:cxn>
              <a:cxn ang="0">
                <a:pos x="connsiteX46973" y="connsiteY46973"/>
              </a:cxn>
              <a:cxn ang="0">
                <a:pos x="connsiteX46974" y="connsiteY46974"/>
              </a:cxn>
              <a:cxn ang="0">
                <a:pos x="connsiteX46975" y="connsiteY46975"/>
              </a:cxn>
              <a:cxn ang="0">
                <a:pos x="connsiteX46976" y="connsiteY46976"/>
              </a:cxn>
              <a:cxn ang="0">
                <a:pos x="connsiteX46977" y="connsiteY46977"/>
              </a:cxn>
              <a:cxn ang="0">
                <a:pos x="connsiteX46978" y="connsiteY46978"/>
              </a:cxn>
              <a:cxn ang="0">
                <a:pos x="connsiteX46979" y="connsiteY46979"/>
              </a:cxn>
              <a:cxn ang="0">
                <a:pos x="connsiteX46980" y="connsiteY46980"/>
              </a:cxn>
              <a:cxn ang="0">
                <a:pos x="connsiteX46981" y="connsiteY46981"/>
              </a:cxn>
              <a:cxn ang="0">
                <a:pos x="connsiteX46982" y="connsiteY46982"/>
              </a:cxn>
              <a:cxn ang="0">
                <a:pos x="connsiteX46983" y="connsiteY46983"/>
              </a:cxn>
              <a:cxn ang="0">
                <a:pos x="connsiteX46984" y="connsiteY46984"/>
              </a:cxn>
              <a:cxn ang="0">
                <a:pos x="connsiteX46985" y="connsiteY46985"/>
              </a:cxn>
              <a:cxn ang="0">
                <a:pos x="connsiteX46986" y="connsiteY46986"/>
              </a:cxn>
              <a:cxn ang="0">
                <a:pos x="connsiteX46987" y="connsiteY46987"/>
              </a:cxn>
              <a:cxn ang="0">
                <a:pos x="connsiteX46988" y="connsiteY46988"/>
              </a:cxn>
              <a:cxn ang="0">
                <a:pos x="connsiteX46989" y="connsiteY46989"/>
              </a:cxn>
              <a:cxn ang="0">
                <a:pos x="connsiteX46990" y="connsiteY46990"/>
              </a:cxn>
              <a:cxn ang="0">
                <a:pos x="connsiteX46991" y="connsiteY46991"/>
              </a:cxn>
              <a:cxn ang="0">
                <a:pos x="connsiteX46992" y="connsiteY46992"/>
              </a:cxn>
              <a:cxn ang="0">
                <a:pos x="connsiteX46993" y="connsiteY46993"/>
              </a:cxn>
              <a:cxn ang="0">
                <a:pos x="connsiteX46994" y="connsiteY46994"/>
              </a:cxn>
              <a:cxn ang="0">
                <a:pos x="connsiteX46995" y="connsiteY46995"/>
              </a:cxn>
              <a:cxn ang="0">
                <a:pos x="connsiteX46996" y="connsiteY46996"/>
              </a:cxn>
              <a:cxn ang="0">
                <a:pos x="connsiteX46997" y="connsiteY46997"/>
              </a:cxn>
              <a:cxn ang="0">
                <a:pos x="connsiteX46998" y="connsiteY46998"/>
              </a:cxn>
              <a:cxn ang="0">
                <a:pos x="connsiteX46999" y="connsiteY46999"/>
              </a:cxn>
              <a:cxn ang="0">
                <a:pos x="connsiteX47000" y="connsiteY47000"/>
              </a:cxn>
              <a:cxn ang="0">
                <a:pos x="connsiteX47001" y="connsiteY47001"/>
              </a:cxn>
              <a:cxn ang="0">
                <a:pos x="connsiteX47002" y="connsiteY47002"/>
              </a:cxn>
              <a:cxn ang="0">
                <a:pos x="connsiteX47003" y="connsiteY47003"/>
              </a:cxn>
              <a:cxn ang="0">
                <a:pos x="connsiteX47004" y="connsiteY47004"/>
              </a:cxn>
              <a:cxn ang="0">
                <a:pos x="connsiteX47005" y="connsiteY47005"/>
              </a:cxn>
              <a:cxn ang="0">
                <a:pos x="connsiteX47006" y="connsiteY47006"/>
              </a:cxn>
              <a:cxn ang="0">
                <a:pos x="connsiteX47007" y="connsiteY47007"/>
              </a:cxn>
              <a:cxn ang="0">
                <a:pos x="connsiteX47008" y="connsiteY47008"/>
              </a:cxn>
              <a:cxn ang="0">
                <a:pos x="connsiteX47009" y="connsiteY47009"/>
              </a:cxn>
              <a:cxn ang="0">
                <a:pos x="connsiteX47010" y="connsiteY47010"/>
              </a:cxn>
              <a:cxn ang="0">
                <a:pos x="connsiteX47011" y="connsiteY47011"/>
              </a:cxn>
              <a:cxn ang="0">
                <a:pos x="connsiteX47012" y="connsiteY47012"/>
              </a:cxn>
              <a:cxn ang="0">
                <a:pos x="connsiteX47013" y="connsiteY47013"/>
              </a:cxn>
              <a:cxn ang="0">
                <a:pos x="connsiteX47014" y="connsiteY47014"/>
              </a:cxn>
              <a:cxn ang="0">
                <a:pos x="connsiteX47015" y="connsiteY47015"/>
              </a:cxn>
              <a:cxn ang="0">
                <a:pos x="connsiteX47016" y="connsiteY47016"/>
              </a:cxn>
              <a:cxn ang="0">
                <a:pos x="connsiteX47017" y="connsiteY47017"/>
              </a:cxn>
              <a:cxn ang="0">
                <a:pos x="connsiteX47018" y="connsiteY47018"/>
              </a:cxn>
              <a:cxn ang="0">
                <a:pos x="connsiteX47019" y="connsiteY47019"/>
              </a:cxn>
              <a:cxn ang="0">
                <a:pos x="connsiteX47020" y="connsiteY47020"/>
              </a:cxn>
              <a:cxn ang="0">
                <a:pos x="connsiteX47021" y="connsiteY47021"/>
              </a:cxn>
              <a:cxn ang="0">
                <a:pos x="connsiteX47022" y="connsiteY47022"/>
              </a:cxn>
              <a:cxn ang="0">
                <a:pos x="connsiteX47023" y="connsiteY47023"/>
              </a:cxn>
              <a:cxn ang="0">
                <a:pos x="connsiteX47024" y="connsiteY47024"/>
              </a:cxn>
              <a:cxn ang="0">
                <a:pos x="connsiteX47025" y="connsiteY47025"/>
              </a:cxn>
              <a:cxn ang="0">
                <a:pos x="connsiteX47026" y="connsiteY47026"/>
              </a:cxn>
              <a:cxn ang="0">
                <a:pos x="connsiteX47027" y="connsiteY47027"/>
              </a:cxn>
              <a:cxn ang="0">
                <a:pos x="connsiteX47028" y="connsiteY47028"/>
              </a:cxn>
              <a:cxn ang="0">
                <a:pos x="connsiteX47029" y="connsiteY47029"/>
              </a:cxn>
              <a:cxn ang="0">
                <a:pos x="connsiteX47030" y="connsiteY47030"/>
              </a:cxn>
              <a:cxn ang="0">
                <a:pos x="connsiteX47031" y="connsiteY47031"/>
              </a:cxn>
              <a:cxn ang="0">
                <a:pos x="connsiteX47032" y="connsiteY47032"/>
              </a:cxn>
              <a:cxn ang="0">
                <a:pos x="connsiteX47033" y="connsiteY47033"/>
              </a:cxn>
              <a:cxn ang="0">
                <a:pos x="connsiteX47034" y="connsiteY47034"/>
              </a:cxn>
              <a:cxn ang="0">
                <a:pos x="connsiteX47035" y="connsiteY47035"/>
              </a:cxn>
              <a:cxn ang="0">
                <a:pos x="connsiteX47036" y="connsiteY47036"/>
              </a:cxn>
              <a:cxn ang="0">
                <a:pos x="connsiteX47037" y="connsiteY47037"/>
              </a:cxn>
              <a:cxn ang="0">
                <a:pos x="connsiteX47038" y="connsiteY47038"/>
              </a:cxn>
              <a:cxn ang="0">
                <a:pos x="connsiteX47039" y="connsiteY47039"/>
              </a:cxn>
              <a:cxn ang="0">
                <a:pos x="connsiteX47040" y="connsiteY47040"/>
              </a:cxn>
              <a:cxn ang="0">
                <a:pos x="connsiteX47041" y="connsiteY47041"/>
              </a:cxn>
              <a:cxn ang="0">
                <a:pos x="connsiteX47042" y="connsiteY47042"/>
              </a:cxn>
              <a:cxn ang="0">
                <a:pos x="connsiteX47043" y="connsiteY47043"/>
              </a:cxn>
              <a:cxn ang="0">
                <a:pos x="connsiteX47044" y="connsiteY47044"/>
              </a:cxn>
              <a:cxn ang="0">
                <a:pos x="connsiteX47045" y="connsiteY47045"/>
              </a:cxn>
              <a:cxn ang="0">
                <a:pos x="connsiteX47046" y="connsiteY47046"/>
              </a:cxn>
              <a:cxn ang="0">
                <a:pos x="connsiteX47047" y="connsiteY47047"/>
              </a:cxn>
              <a:cxn ang="0">
                <a:pos x="connsiteX47048" y="connsiteY47048"/>
              </a:cxn>
              <a:cxn ang="0">
                <a:pos x="connsiteX47049" y="connsiteY47049"/>
              </a:cxn>
              <a:cxn ang="0">
                <a:pos x="connsiteX47050" y="connsiteY47050"/>
              </a:cxn>
              <a:cxn ang="0">
                <a:pos x="connsiteX47051" y="connsiteY47051"/>
              </a:cxn>
              <a:cxn ang="0">
                <a:pos x="connsiteX47052" y="connsiteY47052"/>
              </a:cxn>
              <a:cxn ang="0">
                <a:pos x="connsiteX47053" y="connsiteY47053"/>
              </a:cxn>
              <a:cxn ang="0">
                <a:pos x="connsiteX47054" y="connsiteY47054"/>
              </a:cxn>
              <a:cxn ang="0">
                <a:pos x="connsiteX47055" y="connsiteY47055"/>
              </a:cxn>
              <a:cxn ang="0">
                <a:pos x="connsiteX47056" y="connsiteY47056"/>
              </a:cxn>
              <a:cxn ang="0">
                <a:pos x="connsiteX47057" y="connsiteY47057"/>
              </a:cxn>
              <a:cxn ang="0">
                <a:pos x="connsiteX47058" y="connsiteY47058"/>
              </a:cxn>
              <a:cxn ang="0">
                <a:pos x="connsiteX47059" y="connsiteY47059"/>
              </a:cxn>
              <a:cxn ang="0">
                <a:pos x="connsiteX47060" y="connsiteY47060"/>
              </a:cxn>
              <a:cxn ang="0">
                <a:pos x="connsiteX47061" y="connsiteY47061"/>
              </a:cxn>
              <a:cxn ang="0">
                <a:pos x="connsiteX47062" y="connsiteY47062"/>
              </a:cxn>
              <a:cxn ang="0">
                <a:pos x="connsiteX47063" y="connsiteY47063"/>
              </a:cxn>
              <a:cxn ang="0">
                <a:pos x="connsiteX47064" y="connsiteY47064"/>
              </a:cxn>
              <a:cxn ang="0">
                <a:pos x="connsiteX47065" y="connsiteY47065"/>
              </a:cxn>
              <a:cxn ang="0">
                <a:pos x="connsiteX47066" y="connsiteY47066"/>
              </a:cxn>
              <a:cxn ang="0">
                <a:pos x="connsiteX47067" y="connsiteY47067"/>
              </a:cxn>
              <a:cxn ang="0">
                <a:pos x="connsiteX47068" y="connsiteY47068"/>
              </a:cxn>
              <a:cxn ang="0">
                <a:pos x="connsiteX47069" y="connsiteY47069"/>
              </a:cxn>
              <a:cxn ang="0">
                <a:pos x="connsiteX47070" y="connsiteY47070"/>
              </a:cxn>
              <a:cxn ang="0">
                <a:pos x="connsiteX47071" y="connsiteY47071"/>
              </a:cxn>
              <a:cxn ang="0">
                <a:pos x="connsiteX47072" y="connsiteY47072"/>
              </a:cxn>
              <a:cxn ang="0">
                <a:pos x="connsiteX47073" y="connsiteY47073"/>
              </a:cxn>
              <a:cxn ang="0">
                <a:pos x="connsiteX47074" y="connsiteY47074"/>
              </a:cxn>
              <a:cxn ang="0">
                <a:pos x="connsiteX47075" y="connsiteY47075"/>
              </a:cxn>
              <a:cxn ang="0">
                <a:pos x="connsiteX47076" y="connsiteY47076"/>
              </a:cxn>
              <a:cxn ang="0">
                <a:pos x="connsiteX47077" y="connsiteY47077"/>
              </a:cxn>
              <a:cxn ang="0">
                <a:pos x="connsiteX47078" y="connsiteY47078"/>
              </a:cxn>
              <a:cxn ang="0">
                <a:pos x="connsiteX47079" y="connsiteY47079"/>
              </a:cxn>
              <a:cxn ang="0">
                <a:pos x="connsiteX47080" y="connsiteY47080"/>
              </a:cxn>
              <a:cxn ang="0">
                <a:pos x="connsiteX47081" y="connsiteY47081"/>
              </a:cxn>
              <a:cxn ang="0">
                <a:pos x="connsiteX47082" y="connsiteY47082"/>
              </a:cxn>
              <a:cxn ang="0">
                <a:pos x="connsiteX47083" y="connsiteY47083"/>
              </a:cxn>
              <a:cxn ang="0">
                <a:pos x="connsiteX47084" y="connsiteY47084"/>
              </a:cxn>
              <a:cxn ang="0">
                <a:pos x="connsiteX47085" y="connsiteY47085"/>
              </a:cxn>
              <a:cxn ang="0">
                <a:pos x="connsiteX47086" y="connsiteY47086"/>
              </a:cxn>
              <a:cxn ang="0">
                <a:pos x="connsiteX47087" y="connsiteY47087"/>
              </a:cxn>
              <a:cxn ang="0">
                <a:pos x="connsiteX47088" y="connsiteY47088"/>
              </a:cxn>
              <a:cxn ang="0">
                <a:pos x="connsiteX47089" y="connsiteY47089"/>
              </a:cxn>
              <a:cxn ang="0">
                <a:pos x="connsiteX47090" y="connsiteY47090"/>
              </a:cxn>
              <a:cxn ang="0">
                <a:pos x="connsiteX47091" y="connsiteY47091"/>
              </a:cxn>
              <a:cxn ang="0">
                <a:pos x="connsiteX47092" y="connsiteY47092"/>
              </a:cxn>
              <a:cxn ang="0">
                <a:pos x="connsiteX47093" y="connsiteY47093"/>
              </a:cxn>
              <a:cxn ang="0">
                <a:pos x="connsiteX47094" y="connsiteY47094"/>
              </a:cxn>
              <a:cxn ang="0">
                <a:pos x="connsiteX47095" y="connsiteY47095"/>
              </a:cxn>
              <a:cxn ang="0">
                <a:pos x="connsiteX47096" y="connsiteY47096"/>
              </a:cxn>
              <a:cxn ang="0">
                <a:pos x="connsiteX47097" y="connsiteY47097"/>
              </a:cxn>
              <a:cxn ang="0">
                <a:pos x="connsiteX47098" y="connsiteY47098"/>
              </a:cxn>
              <a:cxn ang="0">
                <a:pos x="connsiteX47099" y="connsiteY47099"/>
              </a:cxn>
              <a:cxn ang="0">
                <a:pos x="connsiteX47100" y="connsiteY47100"/>
              </a:cxn>
              <a:cxn ang="0">
                <a:pos x="connsiteX47101" y="connsiteY47101"/>
              </a:cxn>
              <a:cxn ang="0">
                <a:pos x="connsiteX47102" y="connsiteY47102"/>
              </a:cxn>
              <a:cxn ang="0">
                <a:pos x="connsiteX47103" y="connsiteY47103"/>
              </a:cxn>
              <a:cxn ang="0">
                <a:pos x="connsiteX47104" y="connsiteY47104"/>
              </a:cxn>
              <a:cxn ang="0">
                <a:pos x="connsiteX47105" y="connsiteY47105"/>
              </a:cxn>
              <a:cxn ang="0">
                <a:pos x="connsiteX47106" y="connsiteY47106"/>
              </a:cxn>
              <a:cxn ang="0">
                <a:pos x="connsiteX47107" y="connsiteY47107"/>
              </a:cxn>
              <a:cxn ang="0">
                <a:pos x="connsiteX47108" y="connsiteY47108"/>
              </a:cxn>
              <a:cxn ang="0">
                <a:pos x="connsiteX47109" y="connsiteY47109"/>
              </a:cxn>
              <a:cxn ang="0">
                <a:pos x="connsiteX47110" y="connsiteY47110"/>
              </a:cxn>
              <a:cxn ang="0">
                <a:pos x="connsiteX47111" y="connsiteY47111"/>
              </a:cxn>
              <a:cxn ang="0">
                <a:pos x="connsiteX47112" y="connsiteY47112"/>
              </a:cxn>
              <a:cxn ang="0">
                <a:pos x="connsiteX47113" y="connsiteY47113"/>
              </a:cxn>
              <a:cxn ang="0">
                <a:pos x="connsiteX47114" y="connsiteY47114"/>
              </a:cxn>
              <a:cxn ang="0">
                <a:pos x="connsiteX47115" y="connsiteY47115"/>
              </a:cxn>
              <a:cxn ang="0">
                <a:pos x="connsiteX47116" y="connsiteY47116"/>
              </a:cxn>
              <a:cxn ang="0">
                <a:pos x="connsiteX47117" y="connsiteY47117"/>
              </a:cxn>
              <a:cxn ang="0">
                <a:pos x="connsiteX47118" y="connsiteY47118"/>
              </a:cxn>
              <a:cxn ang="0">
                <a:pos x="connsiteX47119" y="connsiteY47119"/>
              </a:cxn>
              <a:cxn ang="0">
                <a:pos x="connsiteX47120" y="connsiteY47120"/>
              </a:cxn>
              <a:cxn ang="0">
                <a:pos x="connsiteX47121" y="connsiteY47121"/>
              </a:cxn>
              <a:cxn ang="0">
                <a:pos x="connsiteX47122" y="connsiteY47122"/>
              </a:cxn>
              <a:cxn ang="0">
                <a:pos x="connsiteX47123" y="connsiteY47123"/>
              </a:cxn>
              <a:cxn ang="0">
                <a:pos x="connsiteX47124" y="connsiteY47124"/>
              </a:cxn>
              <a:cxn ang="0">
                <a:pos x="connsiteX47125" y="connsiteY47125"/>
              </a:cxn>
              <a:cxn ang="0">
                <a:pos x="connsiteX47126" y="connsiteY47126"/>
              </a:cxn>
              <a:cxn ang="0">
                <a:pos x="connsiteX47127" y="connsiteY47127"/>
              </a:cxn>
              <a:cxn ang="0">
                <a:pos x="connsiteX47128" y="connsiteY47128"/>
              </a:cxn>
              <a:cxn ang="0">
                <a:pos x="connsiteX47129" y="connsiteY47129"/>
              </a:cxn>
              <a:cxn ang="0">
                <a:pos x="connsiteX47130" y="connsiteY47130"/>
              </a:cxn>
              <a:cxn ang="0">
                <a:pos x="connsiteX47131" y="connsiteY47131"/>
              </a:cxn>
              <a:cxn ang="0">
                <a:pos x="connsiteX47132" y="connsiteY47132"/>
              </a:cxn>
              <a:cxn ang="0">
                <a:pos x="connsiteX47133" y="connsiteY47133"/>
              </a:cxn>
              <a:cxn ang="0">
                <a:pos x="connsiteX47134" y="connsiteY47134"/>
              </a:cxn>
              <a:cxn ang="0">
                <a:pos x="connsiteX47135" y="connsiteY47135"/>
              </a:cxn>
              <a:cxn ang="0">
                <a:pos x="connsiteX47136" y="connsiteY47136"/>
              </a:cxn>
              <a:cxn ang="0">
                <a:pos x="connsiteX47137" y="connsiteY47137"/>
              </a:cxn>
              <a:cxn ang="0">
                <a:pos x="connsiteX47138" y="connsiteY47138"/>
              </a:cxn>
              <a:cxn ang="0">
                <a:pos x="connsiteX47139" y="connsiteY47139"/>
              </a:cxn>
              <a:cxn ang="0">
                <a:pos x="connsiteX47140" y="connsiteY47140"/>
              </a:cxn>
              <a:cxn ang="0">
                <a:pos x="connsiteX47141" y="connsiteY47141"/>
              </a:cxn>
              <a:cxn ang="0">
                <a:pos x="connsiteX47142" y="connsiteY47142"/>
              </a:cxn>
              <a:cxn ang="0">
                <a:pos x="connsiteX47143" y="connsiteY47143"/>
              </a:cxn>
              <a:cxn ang="0">
                <a:pos x="connsiteX47144" y="connsiteY47144"/>
              </a:cxn>
              <a:cxn ang="0">
                <a:pos x="connsiteX47145" y="connsiteY47145"/>
              </a:cxn>
              <a:cxn ang="0">
                <a:pos x="connsiteX47146" y="connsiteY47146"/>
              </a:cxn>
              <a:cxn ang="0">
                <a:pos x="connsiteX47147" y="connsiteY47147"/>
              </a:cxn>
              <a:cxn ang="0">
                <a:pos x="connsiteX47148" y="connsiteY47148"/>
              </a:cxn>
              <a:cxn ang="0">
                <a:pos x="connsiteX47149" y="connsiteY47149"/>
              </a:cxn>
              <a:cxn ang="0">
                <a:pos x="connsiteX47150" y="connsiteY47150"/>
              </a:cxn>
              <a:cxn ang="0">
                <a:pos x="connsiteX47151" y="connsiteY47151"/>
              </a:cxn>
              <a:cxn ang="0">
                <a:pos x="connsiteX47152" y="connsiteY47152"/>
              </a:cxn>
              <a:cxn ang="0">
                <a:pos x="connsiteX47153" y="connsiteY47153"/>
              </a:cxn>
              <a:cxn ang="0">
                <a:pos x="connsiteX47154" y="connsiteY47154"/>
              </a:cxn>
              <a:cxn ang="0">
                <a:pos x="connsiteX47155" y="connsiteY47155"/>
              </a:cxn>
              <a:cxn ang="0">
                <a:pos x="connsiteX47156" y="connsiteY47156"/>
              </a:cxn>
              <a:cxn ang="0">
                <a:pos x="connsiteX47157" y="connsiteY47157"/>
              </a:cxn>
              <a:cxn ang="0">
                <a:pos x="connsiteX47158" y="connsiteY47158"/>
              </a:cxn>
              <a:cxn ang="0">
                <a:pos x="connsiteX47159" y="connsiteY47159"/>
              </a:cxn>
              <a:cxn ang="0">
                <a:pos x="connsiteX47160" y="connsiteY47160"/>
              </a:cxn>
              <a:cxn ang="0">
                <a:pos x="connsiteX47161" y="connsiteY47161"/>
              </a:cxn>
              <a:cxn ang="0">
                <a:pos x="connsiteX47162" y="connsiteY47162"/>
              </a:cxn>
              <a:cxn ang="0">
                <a:pos x="connsiteX47163" y="connsiteY47163"/>
              </a:cxn>
              <a:cxn ang="0">
                <a:pos x="connsiteX47164" y="connsiteY47164"/>
              </a:cxn>
              <a:cxn ang="0">
                <a:pos x="connsiteX47165" y="connsiteY47165"/>
              </a:cxn>
              <a:cxn ang="0">
                <a:pos x="connsiteX47166" y="connsiteY47166"/>
              </a:cxn>
              <a:cxn ang="0">
                <a:pos x="connsiteX47167" y="connsiteY47167"/>
              </a:cxn>
              <a:cxn ang="0">
                <a:pos x="connsiteX47168" y="connsiteY47168"/>
              </a:cxn>
              <a:cxn ang="0">
                <a:pos x="connsiteX47169" y="connsiteY47169"/>
              </a:cxn>
              <a:cxn ang="0">
                <a:pos x="connsiteX47170" y="connsiteY47170"/>
              </a:cxn>
              <a:cxn ang="0">
                <a:pos x="connsiteX47171" y="connsiteY47171"/>
              </a:cxn>
              <a:cxn ang="0">
                <a:pos x="connsiteX47172" y="connsiteY47172"/>
              </a:cxn>
              <a:cxn ang="0">
                <a:pos x="connsiteX47173" y="connsiteY47173"/>
              </a:cxn>
              <a:cxn ang="0">
                <a:pos x="connsiteX47174" y="connsiteY47174"/>
              </a:cxn>
              <a:cxn ang="0">
                <a:pos x="connsiteX47175" y="connsiteY47175"/>
              </a:cxn>
              <a:cxn ang="0">
                <a:pos x="connsiteX47176" y="connsiteY47176"/>
              </a:cxn>
              <a:cxn ang="0">
                <a:pos x="connsiteX47177" y="connsiteY47177"/>
              </a:cxn>
              <a:cxn ang="0">
                <a:pos x="connsiteX47178" y="connsiteY47178"/>
              </a:cxn>
              <a:cxn ang="0">
                <a:pos x="connsiteX47179" y="connsiteY47179"/>
              </a:cxn>
              <a:cxn ang="0">
                <a:pos x="connsiteX47180" y="connsiteY47180"/>
              </a:cxn>
              <a:cxn ang="0">
                <a:pos x="connsiteX47181" y="connsiteY47181"/>
              </a:cxn>
              <a:cxn ang="0">
                <a:pos x="connsiteX47182" y="connsiteY47182"/>
              </a:cxn>
              <a:cxn ang="0">
                <a:pos x="connsiteX47183" y="connsiteY47183"/>
              </a:cxn>
              <a:cxn ang="0">
                <a:pos x="connsiteX47184" y="connsiteY47184"/>
              </a:cxn>
              <a:cxn ang="0">
                <a:pos x="connsiteX47185" y="connsiteY47185"/>
              </a:cxn>
              <a:cxn ang="0">
                <a:pos x="connsiteX47186" y="connsiteY47186"/>
              </a:cxn>
              <a:cxn ang="0">
                <a:pos x="connsiteX47187" y="connsiteY47187"/>
              </a:cxn>
              <a:cxn ang="0">
                <a:pos x="connsiteX47188" y="connsiteY47188"/>
              </a:cxn>
              <a:cxn ang="0">
                <a:pos x="connsiteX47189" y="connsiteY47189"/>
              </a:cxn>
              <a:cxn ang="0">
                <a:pos x="connsiteX47190" y="connsiteY47190"/>
              </a:cxn>
              <a:cxn ang="0">
                <a:pos x="connsiteX47191" y="connsiteY47191"/>
              </a:cxn>
              <a:cxn ang="0">
                <a:pos x="connsiteX47192" y="connsiteY47192"/>
              </a:cxn>
              <a:cxn ang="0">
                <a:pos x="connsiteX47193" y="connsiteY47193"/>
              </a:cxn>
              <a:cxn ang="0">
                <a:pos x="connsiteX47194" y="connsiteY47194"/>
              </a:cxn>
              <a:cxn ang="0">
                <a:pos x="connsiteX47195" y="connsiteY47195"/>
              </a:cxn>
              <a:cxn ang="0">
                <a:pos x="connsiteX47196" y="connsiteY47196"/>
              </a:cxn>
              <a:cxn ang="0">
                <a:pos x="connsiteX47197" y="connsiteY47197"/>
              </a:cxn>
              <a:cxn ang="0">
                <a:pos x="connsiteX47198" y="connsiteY47198"/>
              </a:cxn>
              <a:cxn ang="0">
                <a:pos x="connsiteX47199" y="connsiteY47199"/>
              </a:cxn>
              <a:cxn ang="0">
                <a:pos x="connsiteX47200" y="connsiteY47200"/>
              </a:cxn>
              <a:cxn ang="0">
                <a:pos x="connsiteX47201" y="connsiteY47201"/>
              </a:cxn>
              <a:cxn ang="0">
                <a:pos x="connsiteX47202" y="connsiteY47202"/>
              </a:cxn>
              <a:cxn ang="0">
                <a:pos x="connsiteX47203" y="connsiteY47203"/>
              </a:cxn>
              <a:cxn ang="0">
                <a:pos x="connsiteX47204" y="connsiteY47204"/>
              </a:cxn>
              <a:cxn ang="0">
                <a:pos x="connsiteX47205" y="connsiteY47205"/>
              </a:cxn>
              <a:cxn ang="0">
                <a:pos x="connsiteX47206" y="connsiteY47206"/>
              </a:cxn>
              <a:cxn ang="0">
                <a:pos x="connsiteX47207" y="connsiteY47207"/>
              </a:cxn>
              <a:cxn ang="0">
                <a:pos x="connsiteX47208" y="connsiteY47208"/>
              </a:cxn>
              <a:cxn ang="0">
                <a:pos x="connsiteX47209" y="connsiteY47209"/>
              </a:cxn>
              <a:cxn ang="0">
                <a:pos x="connsiteX47210" y="connsiteY47210"/>
              </a:cxn>
              <a:cxn ang="0">
                <a:pos x="connsiteX47211" y="connsiteY47211"/>
              </a:cxn>
              <a:cxn ang="0">
                <a:pos x="connsiteX47212" y="connsiteY47212"/>
              </a:cxn>
              <a:cxn ang="0">
                <a:pos x="connsiteX47213" y="connsiteY47213"/>
              </a:cxn>
              <a:cxn ang="0">
                <a:pos x="connsiteX47214" y="connsiteY47214"/>
              </a:cxn>
              <a:cxn ang="0">
                <a:pos x="connsiteX47215" y="connsiteY47215"/>
              </a:cxn>
              <a:cxn ang="0">
                <a:pos x="connsiteX47216" y="connsiteY47216"/>
              </a:cxn>
              <a:cxn ang="0">
                <a:pos x="connsiteX47217" y="connsiteY47217"/>
              </a:cxn>
              <a:cxn ang="0">
                <a:pos x="connsiteX47218" y="connsiteY47218"/>
              </a:cxn>
              <a:cxn ang="0">
                <a:pos x="connsiteX47219" y="connsiteY47219"/>
              </a:cxn>
              <a:cxn ang="0">
                <a:pos x="connsiteX47220" y="connsiteY47220"/>
              </a:cxn>
              <a:cxn ang="0">
                <a:pos x="connsiteX47221" y="connsiteY47221"/>
              </a:cxn>
              <a:cxn ang="0">
                <a:pos x="connsiteX47222" y="connsiteY47222"/>
              </a:cxn>
              <a:cxn ang="0">
                <a:pos x="connsiteX47223" y="connsiteY47223"/>
              </a:cxn>
              <a:cxn ang="0">
                <a:pos x="connsiteX47224" y="connsiteY47224"/>
              </a:cxn>
              <a:cxn ang="0">
                <a:pos x="connsiteX47225" y="connsiteY47225"/>
              </a:cxn>
              <a:cxn ang="0">
                <a:pos x="connsiteX47226" y="connsiteY47226"/>
              </a:cxn>
              <a:cxn ang="0">
                <a:pos x="connsiteX47227" y="connsiteY47227"/>
              </a:cxn>
              <a:cxn ang="0">
                <a:pos x="connsiteX47228" y="connsiteY47228"/>
              </a:cxn>
              <a:cxn ang="0">
                <a:pos x="connsiteX47229" y="connsiteY47229"/>
              </a:cxn>
              <a:cxn ang="0">
                <a:pos x="connsiteX47230" y="connsiteY47230"/>
              </a:cxn>
              <a:cxn ang="0">
                <a:pos x="connsiteX47231" y="connsiteY47231"/>
              </a:cxn>
              <a:cxn ang="0">
                <a:pos x="connsiteX47232" y="connsiteY47232"/>
              </a:cxn>
              <a:cxn ang="0">
                <a:pos x="connsiteX47233" y="connsiteY47233"/>
              </a:cxn>
              <a:cxn ang="0">
                <a:pos x="connsiteX47234" y="connsiteY47234"/>
              </a:cxn>
              <a:cxn ang="0">
                <a:pos x="connsiteX47235" y="connsiteY47235"/>
              </a:cxn>
              <a:cxn ang="0">
                <a:pos x="connsiteX47236" y="connsiteY47236"/>
              </a:cxn>
              <a:cxn ang="0">
                <a:pos x="connsiteX47237" y="connsiteY47237"/>
              </a:cxn>
              <a:cxn ang="0">
                <a:pos x="connsiteX47238" y="connsiteY47238"/>
              </a:cxn>
              <a:cxn ang="0">
                <a:pos x="connsiteX47239" y="connsiteY47239"/>
              </a:cxn>
              <a:cxn ang="0">
                <a:pos x="connsiteX47240" y="connsiteY47240"/>
              </a:cxn>
              <a:cxn ang="0">
                <a:pos x="connsiteX47241" y="connsiteY47241"/>
              </a:cxn>
              <a:cxn ang="0">
                <a:pos x="connsiteX47242" y="connsiteY47242"/>
              </a:cxn>
              <a:cxn ang="0">
                <a:pos x="connsiteX47243" y="connsiteY47243"/>
              </a:cxn>
              <a:cxn ang="0">
                <a:pos x="connsiteX47244" y="connsiteY47244"/>
              </a:cxn>
              <a:cxn ang="0">
                <a:pos x="connsiteX47245" y="connsiteY47245"/>
              </a:cxn>
              <a:cxn ang="0">
                <a:pos x="connsiteX47246" y="connsiteY47246"/>
              </a:cxn>
              <a:cxn ang="0">
                <a:pos x="connsiteX47247" y="connsiteY47247"/>
              </a:cxn>
              <a:cxn ang="0">
                <a:pos x="connsiteX47248" y="connsiteY47248"/>
              </a:cxn>
              <a:cxn ang="0">
                <a:pos x="connsiteX47249" y="connsiteY47249"/>
              </a:cxn>
              <a:cxn ang="0">
                <a:pos x="connsiteX47250" y="connsiteY47250"/>
              </a:cxn>
              <a:cxn ang="0">
                <a:pos x="connsiteX47251" y="connsiteY47251"/>
              </a:cxn>
              <a:cxn ang="0">
                <a:pos x="connsiteX47252" y="connsiteY47252"/>
              </a:cxn>
              <a:cxn ang="0">
                <a:pos x="connsiteX47253" y="connsiteY47253"/>
              </a:cxn>
              <a:cxn ang="0">
                <a:pos x="connsiteX47254" y="connsiteY47254"/>
              </a:cxn>
              <a:cxn ang="0">
                <a:pos x="connsiteX47255" y="connsiteY47255"/>
              </a:cxn>
              <a:cxn ang="0">
                <a:pos x="connsiteX47256" y="connsiteY47256"/>
              </a:cxn>
              <a:cxn ang="0">
                <a:pos x="connsiteX47257" y="connsiteY47257"/>
              </a:cxn>
              <a:cxn ang="0">
                <a:pos x="connsiteX47258" y="connsiteY47258"/>
              </a:cxn>
              <a:cxn ang="0">
                <a:pos x="connsiteX47259" y="connsiteY47259"/>
              </a:cxn>
              <a:cxn ang="0">
                <a:pos x="connsiteX47260" y="connsiteY47260"/>
              </a:cxn>
              <a:cxn ang="0">
                <a:pos x="connsiteX47261" y="connsiteY47261"/>
              </a:cxn>
              <a:cxn ang="0">
                <a:pos x="connsiteX47262" y="connsiteY47262"/>
              </a:cxn>
              <a:cxn ang="0">
                <a:pos x="connsiteX47263" y="connsiteY47263"/>
              </a:cxn>
              <a:cxn ang="0">
                <a:pos x="connsiteX47264" y="connsiteY47264"/>
              </a:cxn>
              <a:cxn ang="0">
                <a:pos x="connsiteX47265" y="connsiteY47265"/>
              </a:cxn>
              <a:cxn ang="0">
                <a:pos x="connsiteX47266" y="connsiteY47266"/>
              </a:cxn>
              <a:cxn ang="0">
                <a:pos x="connsiteX47267" y="connsiteY47267"/>
              </a:cxn>
              <a:cxn ang="0">
                <a:pos x="connsiteX47268" y="connsiteY47268"/>
              </a:cxn>
              <a:cxn ang="0">
                <a:pos x="connsiteX47269" y="connsiteY47269"/>
              </a:cxn>
              <a:cxn ang="0">
                <a:pos x="connsiteX47270" y="connsiteY47270"/>
              </a:cxn>
              <a:cxn ang="0">
                <a:pos x="connsiteX47271" y="connsiteY47271"/>
              </a:cxn>
              <a:cxn ang="0">
                <a:pos x="connsiteX47272" y="connsiteY47272"/>
              </a:cxn>
              <a:cxn ang="0">
                <a:pos x="connsiteX47273" y="connsiteY47273"/>
              </a:cxn>
              <a:cxn ang="0">
                <a:pos x="connsiteX47274" y="connsiteY47274"/>
              </a:cxn>
              <a:cxn ang="0">
                <a:pos x="connsiteX47275" y="connsiteY47275"/>
              </a:cxn>
              <a:cxn ang="0">
                <a:pos x="connsiteX47276" y="connsiteY47276"/>
              </a:cxn>
              <a:cxn ang="0">
                <a:pos x="connsiteX47277" y="connsiteY47277"/>
              </a:cxn>
              <a:cxn ang="0">
                <a:pos x="connsiteX47278" y="connsiteY47278"/>
              </a:cxn>
              <a:cxn ang="0">
                <a:pos x="connsiteX47279" y="connsiteY47279"/>
              </a:cxn>
              <a:cxn ang="0">
                <a:pos x="connsiteX47280" y="connsiteY47280"/>
              </a:cxn>
              <a:cxn ang="0">
                <a:pos x="connsiteX47281" y="connsiteY47281"/>
              </a:cxn>
              <a:cxn ang="0">
                <a:pos x="connsiteX47282" y="connsiteY47282"/>
              </a:cxn>
              <a:cxn ang="0">
                <a:pos x="connsiteX47283" y="connsiteY47283"/>
              </a:cxn>
              <a:cxn ang="0">
                <a:pos x="connsiteX47284" y="connsiteY47284"/>
              </a:cxn>
              <a:cxn ang="0">
                <a:pos x="connsiteX47285" y="connsiteY47285"/>
              </a:cxn>
              <a:cxn ang="0">
                <a:pos x="connsiteX47286" y="connsiteY47286"/>
              </a:cxn>
              <a:cxn ang="0">
                <a:pos x="connsiteX47287" y="connsiteY47287"/>
              </a:cxn>
              <a:cxn ang="0">
                <a:pos x="connsiteX47288" y="connsiteY47288"/>
              </a:cxn>
              <a:cxn ang="0">
                <a:pos x="connsiteX47289" y="connsiteY47289"/>
              </a:cxn>
              <a:cxn ang="0">
                <a:pos x="connsiteX47290" y="connsiteY47290"/>
              </a:cxn>
              <a:cxn ang="0">
                <a:pos x="connsiteX47291" y="connsiteY47291"/>
              </a:cxn>
              <a:cxn ang="0">
                <a:pos x="connsiteX47292" y="connsiteY47292"/>
              </a:cxn>
              <a:cxn ang="0">
                <a:pos x="connsiteX47293" y="connsiteY47293"/>
              </a:cxn>
              <a:cxn ang="0">
                <a:pos x="connsiteX47294" y="connsiteY47294"/>
              </a:cxn>
              <a:cxn ang="0">
                <a:pos x="connsiteX47295" y="connsiteY47295"/>
              </a:cxn>
              <a:cxn ang="0">
                <a:pos x="connsiteX47296" y="connsiteY47296"/>
              </a:cxn>
              <a:cxn ang="0">
                <a:pos x="connsiteX47297" y="connsiteY47297"/>
              </a:cxn>
              <a:cxn ang="0">
                <a:pos x="connsiteX47298" y="connsiteY47298"/>
              </a:cxn>
              <a:cxn ang="0">
                <a:pos x="connsiteX47299" y="connsiteY47299"/>
              </a:cxn>
              <a:cxn ang="0">
                <a:pos x="connsiteX47300" y="connsiteY47300"/>
              </a:cxn>
              <a:cxn ang="0">
                <a:pos x="connsiteX47301" y="connsiteY47301"/>
              </a:cxn>
              <a:cxn ang="0">
                <a:pos x="connsiteX47302" y="connsiteY47302"/>
              </a:cxn>
              <a:cxn ang="0">
                <a:pos x="connsiteX47303" y="connsiteY47303"/>
              </a:cxn>
              <a:cxn ang="0">
                <a:pos x="connsiteX47304" y="connsiteY47304"/>
              </a:cxn>
              <a:cxn ang="0">
                <a:pos x="connsiteX47305" y="connsiteY47305"/>
              </a:cxn>
              <a:cxn ang="0">
                <a:pos x="connsiteX47306" y="connsiteY47306"/>
              </a:cxn>
              <a:cxn ang="0">
                <a:pos x="connsiteX47307" y="connsiteY47307"/>
              </a:cxn>
              <a:cxn ang="0">
                <a:pos x="connsiteX47308" y="connsiteY47308"/>
              </a:cxn>
              <a:cxn ang="0">
                <a:pos x="connsiteX47309" y="connsiteY47309"/>
              </a:cxn>
              <a:cxn ang="0">
                <a:pos x="connsiteX47310" y="connsiteY47310"/>
              </a:cxn>
              <a:cxn ang="0">
                <a:pos x="connsiteX47311" y="connsiteY47311"/>
              </a:cxn>
              <a:cxn ang="0">
                <a:pos x="connsiteX47312" y="connsiteY47312"/>
              </a:cxn>
              <a:cxn ang="0">
                <a:pos x="connsiteX47313" y="connsiteY47313"/>
              </a:cxn>
              <a:cxn ang="0">
                <a:pos x="connsiteX47314" y="connsiteY47314"/>
              </a:cxn>
              <a:cxn ang="0">
                <a:pos x="connsiteX47315" y="connsiteY47315"/>
              </a:cxn>
              <a:cxn ang="0">
                <a:pos x="connsiteX47316" y="connsiteY47316"/>
              </a:cxn>
              <a:cxn ang="0">
                <a:pos x="connsiteX47317" y="connsiteY47317"/>
              </a:cxn>
              <a:cxn ang="0">
                <a:pos x="connsiteX47318" y="connsiteY47318"/>
              </a:cxn>
              <a:cxn ang="0">
                <a:pos x="connsiteX47319" y="connsiteY47319"/>
              </a:cxn>
              <a:cxn ang="0">
                <a:pos x="connsiteX47320" y="connsiteY47320"/>
              </a:cxn>
              <a:cxn ang="0">
                <a:pos x="connsiteX47321" y="connsiteY47321"/>
              </a:cxn>
              <a:cxn ang="0">
                <a:pos x="connsiteX47322" y="connsiteY47322"/>
              </a:cxn>
              <a:cxn ang="0">
                <a:pos x="connsiteX47323" y="connsiteY47323"/>
              </a:cxn>
              <a:cxn ang="0">
                <a:pos x="connsiteX47324" y="connsiteY47324"/>
              </a:cxn>
              <a:cxn ang="0">
                <a:pos x="connsiteX47325" y="connsiteY47325"/>
              </a:cxn>
              <a:cxn ang="0">
                <a:pos x="connsiteX47326" y="connsiteY47326"/>
              </a:cxn>
              <a:cxn ang="0">
                <a:pos x="connsiteX47327" y="connsiteY47327"/>
              </a:cxn>
              <a:cxn ang="0">
                <a:pos x="connsiteX47328" y="connsiteY47328"/>
              </a:cxn>
              <a:cxn ang="0">
                <a:pos x="connsiteX47329" y="connsiteY47329"/>
              </a:cxn>
              <a:cxn ang="0">
                <a:pos x="connsiteX47330" y="connsiteY47330"/>
              </a:cxn>
              <a:cxn ang="0">
                <a:pos x="connsiteX47331" y="connsiteY47331"/>
              </a:cxn>
              <a:cxn ang="0">
                <a:pos x="connsiteX47332" y="connsiteY47332"/>
              </a:cxn>
              <a:cxn ang="0">
                <a:pos x="connsiteX47333" y="connsiteY47333"/>
              </a:cxn>
              <a:cxn ang="0">
                <a:pos x="connsiteX47334" y="connsiteY47334"/>
              </a:cxn>
              <a:cxn ang="0">
                <a:pos x="connsiteX47335" y="connsiteY47335"/>
              </a:cxn>
              <a:cxn ang="0">
                <a:pos x="connsiteX47336" y="connsiteY47336"/>
              </a:cxn>
              <a:cxn ang="0">
                <a:pos x="connsiteX47337" y="connsiteY47337"/>
              </a:cxn>
              <a:cxn ang="0">
                <a:pos x="connsiteX47338" y="connsiteY47338"/>
              </a:cxn>
              <a:cxn ang="0">
                <a:pos x="connsiteX47339" y="connsiteY47339"/>
              </a:cxn>
              <a:cxn ang="0">
                <a:pos x="connsiteX47340" y="connsiteY47340"/>
              </a:cxn>
              <a:cxn ang="0">
                <a:pos x="connsiteX47341" y="connsiteY47341"/>
              </a:cxn>
              <a:cxn ang="0">
                <a:pos x="connsiteX47342" y="connsiteY47342"/>
              </a:cxn>
              <a:cxn ang="0">
                <a:pos x="connsiteX47343" y="connsiteY47343"/>
              </a:cxn>
              <a:cxn ang="0">
                <a:pos x="connsiteX47344" y="connsiteY47344"/>
              </a:cxn>
              <a:cxn ang="0">
                <a:pos x="connsiteX47345" y="connsiteY47345"/>
              </a:cxn>
              <a:cxn ang="0">
                <a:pos x="connsiteX47346" y="connsiteY47346"/>
              </a:cxn>
              <a:cxn ang="0">
                <a:pos x="connsiteX47347" y="connsiteY47347"/>
              </a:cxn>
              <a:cxn ang="0">
                <a:pos x="connsiteX47348" y="connsiteY47348"/>
              </a:cxn>
              <a:cxn ang="0">
                <a:pos x="connsiteX47349" y="connsiteY47349"/>
              </a:cxn>
              <a:cxn ang="0">
                <a:pos x="connsiteX47350" y="connsiteY47350"/>
              </a:cxn>
              <a:cxn ang="0">
                <a:pos x="connsiteX47351" y="connsiteY47351"/>
              </a:cxn>
              <a:cxn ang="0">
                <a:pos x="connsiteX47352" y="connsiteY47352"/>
              </a:cxn>
              <a:cxn ang="0">
                <a:pos x="connsiteX47353" y="connsiteY47353"/>
              </a:cxn>
              <a:cxn ang="0">
                <a:pos x="connsiteX47354" y="connsiteY47354"/>
              </a:cxn>
              <a:cxn ang="0">
                <a:pos x="connsiteX47355" y="connsiteY47355"/>
              </a:cxn>
              <a:cxn ang="0">
                <a:pos x="connsiteX47356" y="connsiteY47356"/>
              </a:cxn>
              <a:cxn ang="0">
                <a:pos x="connsiteX47357" y="connsiteY47357"/>
              </a:cxn>
              <a:cxn ang="0">
                <a:pos x="connsiteX47358" y="connsiteY47358"/>
              </a:cxn>
              <a:cxn ang="0">
                <a:pos x="connsiteX47359" y="connsiteY47359"/>
              </a:cxn>
              <a:cxn ang="0">
                <a:pos x="connsiteX47360" y="connsiteY47360"/>
              </a:cxn>
              <a:cxn ang="0">
                <a:pos x="connsiteX47361" y="connsiteY47361"/>
              </a:cxn>
              <a:cxn ang="0">
                <a:pos x="connsiteX47362" y="connsiteY47362"/>
              </a:cxn>
              <a:cxn ang="0">
                <a:pos x="connsiteX47363" y="connsiteY47363"/>
              </a:cxn>
              <a:cxn ang="0">
                <a:pos x="connsiteX47364" y="connsiteY47364"/>
              </a:cxn>
              <a:cxn ang="0">
                <a:pos x="connsiteX47365" y="connsiteY47365"/>
              </a:cxn>
              <a:cxn ang="0">
                <a:pos x="connsiteX47366" y="connsiteY47366"/>
              </a:cxn>
              <a:cxn ang="0">
                <a:pos x="connsiteX47367" y="connsiteY47367"/>
              </a:cxn>
              <a:cxn ang="0">
                <a:pos x="connsiteX47368" y="connsiteY47368"/>
              </a:cxn>
              <a:cxn ang="0">
                <a:pos x="connsiteX47369" y="connsiteY47369"/>
              </a:cxn>
              <a:cxn ang="0">
                <a:pos x="connsiteX47370" y="connsiteY47370"/>
              </a:cxn>
              <a:cxn ang="0">
                <a:pos x="connsiteX47371" y="connsiteY47371"/>
              </a:cxn>
              <a:cxn ang="0">
                <a:pos x="connsiteX47372" y="connsiteY47372"/>
              </a:cxn>
              <a:cxn ang="0">
                <a:pos x="connsiteX47373" y="connsiteY47373"/>
              </a:cxn>
              <a:cxn ang="0">
                <a:pos x="connsiteX47374" y="connsiteY47374"/>
              </a:cxn>
              <a:cxn ang="0">
                <a:pos x="connsiteX47375" y="connsiteY47375"/>
              </a:cxn>
              <a:cxn ang="0">
                <a:pos x="connsiteX47376" y="connsiteY47376"/>
              </a:cxn>
              <a:cxn ang="0">
                <a:pos x="connsiteX47377" y="connsiteY47377"/>
              </a:cxn>
              <a:cxn ang="0">
                <a:pos x="connsiteX47378" y="connsiteY47378"/>
              </a:cxn>
              <a:cxn ang="0">
                <a:pos x="connsiteX47379" y="connsiteY47379"/>
              </a:cxn>
              <a:cxn ang="0">
                <a:pos x="connsiteX47380" y="connsiteY47380"/>
              </a:cxn>
              <a:cxn ang="0">
                <a:pos x="connsiteX47381" y="connsiteY47381"/>
              </a:cxn>
              <a:cxn ang="0">
                <a:pos x="connsiteX47382" y="connsiteY47382"/>
              </a:cxn>
              <a:cxn ang="0">
                <a:pos x="connsiteX47383" y="connsiteY47383"/>
              </a:cxn>
              <a:cxn ang="0">
                <a:pos x="connsiteX47384" y="connsiteY47384"/>
              </a:cxn>
              <a:cxn ang="0">
                <a:pos x="connsiteX47385" y="connsiteY47385"/>
              </a:cxn>
              <a:cxn ang="0">
                <a:pos x="connsiteX47386" y="connsiteY47386"/>
              </a:cxn>
              <a:cxn ang="0">
                <a:pos x="connsiteX47387" y="connsiteY47387"/>
              </a:cxn>
              <a:cxn ang="0">
                <a:pos x="connsiteX47388" y="connsiteY47388"/>
              </a:cxn>
              <a:cxn ang="0">
                <a:pos x="connsiteX47389" y="connsiteY47389"/>
              </a:cxn>
              <a:cxn ang="0">
                <a:pos x="connsiteX47390" y="connsiteY47390"/>
              </a:cxn>
              <a:cxn ang="0">
                <a:pos x="connsiteX47391" y="connsiteY47391"/>
              </a:cxn>
              <a:cxn ang="0">
                <a:pos x="connsiteX47392" y="connsiteY47392"/>
              </a:cxn>
              <a:cxn ang="0">
                <a:pos x="connsiteX47393" y="connsiteY47393"/>
              </a:cxn>
              <a:cxn ang="0">
                <a:pos x="connsiteX47394" y="connsiteY47394"/>
              </a:cxn>
              <a:cxn ang="0">
                <a:pos x="connsiteX47395" y="connsiteY47395"/>
              </a:cxn>
              <a:cxn ang="0">
                <a:pos x="connsiteX47396" y="connsiteY47396"/>
              </a:cxn>
              <a:cxn ang="0">
                <a:pos x="connsiteX47397" y="connsiteY47397"/>
              </a:cxn>
              <a:cxn ang="0">
                <a:pos x="connsiteX47398" y="connsiteY47398"/>
              </a:cxn>
              <a:cxn ang="0">
                <a:pos x="connsiteX47399" y="connsiteY47399"/>
              </a:cxn>
              <a:cxn ang="0">
                <a:pos x="connsiteX47400" y="connsiteY47400"/>
              </a:cxn>
              <a:cxn ang="0">
                <a:pos x="connsiteX47401" y="connsiteY47401"/>
              </a:cxn>
              <a:cxn ang="0">
                <a:pos x="connsiteX47402" y="connsiteY47402"/>
              </a:cxn>
              <a:cxn ang="0">
                <a:pos x="connsiteX47403" y="connsiteY47403"/>
              </a:cxn>
              <a:cxn ang="0">
                <a:pos x="connsiteX47404" y="connsiteY47404"/>
              </a:cxn>
              <a:cxn ang="0">
                <a:pos x="connsiteX47405" y="connsiteY47405"/>
              </a:cxn>
              <a:cxn ang="0">
                <a:pos x="connsiteX47406" y="connsiteY47406"/>
              </a:cxn>
              <a:cxn ang="0">
                <a:pos x="connsiteX47407" y="connsiteY47407"/>
              </a:cxn>
              <a:cxn ang="0">
                <a:pos x="connsiteX47408" y="connsiteY47408"/>
              </a:cxn>
              <a:cxn ang="0">
                <a:pos x="connsiteX47409" y="connsiteY47409"/>
              </a:cxn>
              <a:cxn ang="0">
                <a:pos x="connsiteX47410" y="connsiteY47410"/>
              </a:cxn>
              <a:cxn ang="0">
                <a:pos x="connsiteX47411" y="connsiteY47411"/>
              </a:cxn>
              <a:cxn ang="0">
                <a:pos x="connsiteX47412" y="connsiteY47412"/>
              </a:cxn>
              <a:cxn ang="0">
                <a:pos x="connsiteX47413" y="connsiteY47413"/>
              </a:cxn>
              <a:cxn ang="0">
                <a:pos x="connsiteX47414" y="connsiteY47414"/>
              </a:cxn>
              <a:cxn ang="0">
                <a:pos x="connsiteX47415" y="connsiteY47415"/>
              </a:cxn>
              <a:cxn ang="0">
                <a:pos x="connsiteX47416" y="connsiteY47416"/>
              </a:cxn>
              <a:cxn ang="0">
                <a:pos x="connsiteX47417" y="connsiteY47417"/>
              </a:cxn>
              <a:cxn ang="0">
                <a:pos x="connsiteX47418" y="connsiteY47418"/>
              </a:cxn>
              <a:cxn ang="0">
                <a:pos x="connsiteX47419" y="connsiteY47419"/>
              </a:cxn>
              <a:cxn ang="0">
                <a:pos x="connsiteX47420" y="connsiteY47420"/>
              </a:cxn>
              <a:cxn ang="0">
                <a:pos x="connsiteX47421" y="connsiteY47421"/>
              </a:cxn>
              <a:cxn ang="0">
                <a:pos x="connsiteX47422" y="connsiteY47422"/>
              </a:cxn>
              <a:cxn ang="0">
                <a:pos x="connsiteX47423" y="connsiteY47423"/>
              </a:cxn>
              <a:cxn ang="0">
                <a:pos x="connsiteX47424" y="connsiteY47424"/>
              </a:cxn>
              <a:cxn ang="0">
                <a:pos x="connsiteX47425" y="connsiteY47425"/>
              </a:cxn>
              <a:cxn ang="0">
                <a:pos x="connsiteX47426" y="connsiteY47426"/>
              </a:cxn>
              <a:cxn ang="0">
                <a:pos x="connsiteX47427" y="connsiteY47427"/>
              </a:cxn>
              <a:cxn ang="0">
                <a:pos x="connsiteX47428" y="connsiteY47428"/>
              </a:cxn>
              <a:cxn ang="0">
                <a:pos x="connsiteX47429" y="connsiteY47429"/>
              </a:cxn>
              <a:cxn ang="0">
                <a:pos x="connsiteX47430" y="connsiteY47430"/>
              </a:cxn>
              <a:cxn ang="0">
                <a:pos x="connsiteX47431" y="connsiteY47431"/>
              </a:cxn>
              <a:cxn ang="0">
                <a:pos x="connsiteX47432" y="connsiteY47432"/>
              </a:cxn>
              <a:cxn ang="0">
                <a:pos x="connsiteX47433" y="connsiteY47433"/>
              </a:cxn>
              <a:cxn ang="0">
                <a:pos x="connsiteX47434" y="connsiteY47434"/>
              </a:cxn>
              <a:cxn ang="0">
                <a:pos x="connsiteX47435" y="connsiteY47435"/>
              </a:cxn>
              <a:cxn ang="0">
                <a:pos x="connsiteX47436" y="connsiteY47436"/>
              </a:cxn>
              <a:cxn ang="0">
                <a:pos x="connsiteX47437" y="connsiteY47437"/>
              </a:cxn>
              <a:cxn ang="0">
                <a:pos x="connsiteX47438" y="connsiteY47438"/>
              </a:cxn>
              <a:cxn ang="0">
                <a:pos x="connsiteX47439" y="connsiteY47439"/>
              </a:cxn>
              <a:cxn ang="0">
                <a:pos x="connsiteX47440" y="connsiteY47440"/>
              </a:cxn>
              <a:cxn ang="0">
                <a:pos x="connsiteX47441" y="connsiteY47441"/>
              </a:cxn>
              <a:cxn ang="0">
                <a:pos x="connsiteX47442" y="connsiteY47442"/>
              </a:cxn>
              <a:cxn ang="0">
                <a:pos x="connsiteX47443" y="connsiteY47443"/>
              </a:cxn>
              <a:cxn ang="0">
                <a:pos x="connsiteX47444" y="connsiteY47444"/>
              </a:cxn>
              <a:cxn ang="0">
                <a:pos x="connsiteX47445" y="connsiteY47445"/>
              </a:cxn>
              <a:cxn ang="0">
                <a:pos x="connsiteX47446" y="connsiteY47446"/>
              </a:cxn>
              <a:cxn ang="0">
                <a:pos x="connsiteX47447" y="connsiteY47447"/>
              </a:cxn>
              <a:cxn ang="0">
                <a:pos x="connsiteX47448" y="connsiteY47448"/>
              </a:cxn>
              <a:cxn ang="0">
                <a:pos x="connsiteX47449" y="connsiteY47449"/>
              </a:cxn>
              <a:cxn ang="0">
                <a:pos x="connsiteX47450" y="connsiteY47450"/>
              </a:cxn>
              <a:cxn ang="0">
                <a:pos x="connsiteX47451" y="connsiteY47451"/>
              </a:cxn>
              <a:cxn ang="0">
                <a:pos x="connsiteX47452" y="connsiteY47452"/>
              </a:cxn>
              <a:cxn ang="0">
                <a:pos x="connsiteX47453" y="connsiteY47453"/>
              </a:cxn>
              <a:cxn ang="0">
                <a:pos x="connsiteX47454" y="connsiteY47454"/>
              </a:cxn>
              <a:cxn ang="0">
                <a:pos x="connsiteX47455" y="connsiteY47455"/>
              </a:cxn>
              <a:cxn ang="0">
                <a:pos x="connsiteX47456" y="connsiteY47456"/>
              </a:cxn>
              <a:cxn ang="0">
                <a:pos x="connsiteX47457" y="connsiteY47457"/>
              </a:cxn>
              <a:cxn ang="0">
                <a:pos x="connsiteX47458" y="connsiteY47458"/>
              </a:cxn>
              <a:cxn ang="0">
                <a:pos x="connsiteX47459" y="connsiteY47459"/>
              </a:cxn>
              <a:cxn ang="0">
                <a:pos x="connsiteX47460" y="connsiteY47460"/>
              </a:cxn>
              <a:cxn ang="0">
                <a:pos x="connsiteX47461" y="connsiteY47461"/>
              </a:cxn>
              <a:cxn ang="0">
                <a:pos x="connsiteX47462" y="connsiteY47462"/>
              </a:cxn>
              <a:cxn ang="0">
                <a:pos x="connsiteX47463" y="connsiteY47463"/>
              </a:cxn>
              <a:cxn ang="0">
                <a:pos x="connsiteX47464" y="connsiteY47464"/>
              </a:cxn>
              <a:cxn ang="0">
                <a:pos x="connsiteX47465" y="connsiteY47465"/>
              </a:cxn>
              <a:cxn ang="0">
                <a:pos x="connsiteX47466" y="connsiteY47466"/>
              </a:cxn>
              <a:cxn ang="0">
                <a:pos x="connsiteX47467" y="connsiteY47467"/>
              </a:cxn>
              <a:cxn ang="0">
                <a:pos x="connsiteX47468" y="connsiteY47468"/>
              </a:cxn>
              <a:cxn ang="0">
                <a:pos x="connsiteX47469" y="connsiteY47469"/>
              </a:cxn>
              <a:cxn ang="0">
                <a:pos x="connsiteX47470" y="connsiteY47470"/>
              </a:cxn>
              <a:cxn ang="0">
                <a:pos x="connsiteX47471" y="connsiteY47471"/>
              </a:cxn>
              <a:cxn ang="0">
                <a:pos x="connsiteX47472" y="connsiteY47472"/>
              </a:cxn>
              <a:cxn ang="0">
                <a:pos x="connsiteX47473" y="connsiteY47473"/>
              </a:cxn>
              <a:cxn ang="0">
                <a:pos x="connsiteX47474" y="connsiteY47474"/>
              </a:cxn>
              <a:cxn ang="0">
                <a:pos x="connsiteX47475" y="connsiteY47475"/>
              </a:cxn>
              <a:cxn ang="0">
                <a:pos x="connsiteX47476" y="connsiteY47476"/>
              </a:cxn>
              <a:cxn ang="0">
                <a:pos x="connsiteX47477" y="connsiteY47477"/>
              </a:cxn>
              <a:cxn ang="0">
                <a:pos x="connsiteX47478" y="connsiteY47478"/>
              </a:cxn>
              <a:cxn ang="0">
                <a:pos x="connsiteX47479" y="connsiteY47479"/>
              </a:cxn>
              <a:cxn ang="0">
                <a:pos x="connsiteX47480" y="connsiteY47480"/>
              </a:cxn>
              <a:cxn ang="0">
                <a:pos x="connsiteX47481" y="connsiteY47481"/>
              </a:cxn>
              <a:cxn ang="0">
                <a:pos x="connsiteX47482" y="connsiteY47482"/>
              </a:cxn>
              <a:cxn ang="0">
                <a:pos x="connsiteX47483" y="connsiteY47483"/>
              </a:cxn>
              <a:cxn ang="0">
                <a:pos x="connsiteX47484" y="connsiteY47484"/>
              </a:cxn>
              <a:cxn ang="0">
                <a:pos x="connsiteX47485" y="connsiteY47485"/>
              </a:cxn>
              <a:cxn ang="0">
                <a:pos x="connsiteX47486" y="connsiteY47486"/>
              </a:cxn>
              <a:cxn ang="0">
                <a:pos x="connsiteX47487" y="connsiteY47487"/>
              </a:cxn>
              <a:cxn ang="0">
                <a:pos x="connsiteX47488" y="connsiteY47488"/>
              </a:cxn>
              <a:cxn ang="0">
                <a:pos x="connsiteX47489" y="connsiteY47489"/>
              </a:cxn>
              <a:cxn ang="0">
                <a:pos x="connsiteX47490" y="connsiteY47490"/>
              </a:cxn>
              <a:cxn ang="0">
                <a:pos x="connsiteX47491" y="connsiteY47491"/>
              </a:cxn>
              <a:cxn ang="0">
                <a:pos x="connsiteX47492" y="connsiteY47492"/>
              </a:cxn>
              <a:cxn ang="0">
                <a:pos x="connsiteX47493" y="connsiteY47493"/>
              </a:cxn>
              <a:cxn ang="0">
                <a:pos x="connsiteX47494" y="connsiteY47494"/>
              </a:cxn>
              <a:cxn ang="0">
                <a:pos x="connsiteX47495" y="connsiteY47495"/>
              </a:cxn>
              <a:cxn ang="0">
                <a:pos x="connsiteX47496" y="connsiteY47496"/>
              </a:cxn>
              <a:cxn ang="0">
                <a:pos x="connsiteX47497" y="connsiteY47497"/>
              </a:cxn>
              <a:cxn ang="0">
                <a:pos x="connsiteX47498" y="connsiteY47498"/>
              </a:cxn>
              <a:cxn ang="0">
                <a:pos x="connsiteX47499" y="connsiteY47499"/>
              </a:cxn>
              <a:cxn ang="0">
                <a:pos x="connsiteX47500" y="connsiteY47500"/>
              </a:cxn>
              <a:cxn ang="0">
                <a:pos x="connsiteX47501" y="connsiteY47501"/>
              </a:cxn>
              <a:cxn ang="0">
                <a:pos x="connsiteX47502" y="connsiteY47502"/>
              </a:cxn>
              <a:cxn ang="0">
                <a:pos x="connsiteX47503" y="connsiteY47503"/>
              </a:cxn>
              <a:cxn ang="0">
                <a:pos x="connsiteX47504" y="connsiteY47504"/>
              </a:cxn>
              <a:cxn ang="0">
                <a:pos x="connsiteX47505" y="connsiteY47505"/>
              </a:cxn>
              <a:cxn ang="0">
                <a:pos x="connsiteX47506" y="connsiteY47506"/>
              </a:cxn>
              <a:cxn ang="0">
                <a:pos x="connsiteX47507" y="connsiteY47507"/>
              </a:cxn>
              <a:cxn ang="0">
                <a:pos x="connsiteX47508" y="connsiteY47508"/>
              </a:cxn>
              <a:cxn ang="0">
                <a:pos x="connsiteX47509" y="connsiteY47509"/>
              </a:cxn>
              <a:cxn ang="0">
                <a:pos x="connsiteX47510" y="connsiteY47510"/>
              </a:cxn>
              <a:cxn ang="0">
                <a:pos x="connsiteX47511" y="connsiteY47511"/>
              </a:cxn>
              <a:cxn ang="0">
                <a:pos x="connsiteX47512" y="connsiteY47512"/>
              </a:cxn>
              <a:cxn ang="0">
                <a:pos x="connsiteX47513" y="connsiteY47513"/>
              </a:cxn>
              <a:cxn ang="0">
                <a:pos x="connsiteX47514" y="connsiteY47514"/>
              </a:cxn>
              <a:cxn ang="0">
                <a:pos x="connsiteX47515" y="connsiteY47515"/>
              </a:cxn>
              <a:cxn ang="0">
                <a:pos x="connsiteX47516" y="connsiteY47516"/>
              </a:cxn>
              <a:cxn ang="0">
                <a:pos x="connsiteX47517" y="connsiteY47517"/>
              </a:cxn>
              <a:cxn ang="0">
                <a:pos x="connsiteX47518" y="connsiteY47518"/>
              </a:cxn>
              <a:cxn ang="0">
                <a:pos x="connsiteX47519" y="connsiteY47519"/>
              </a:cxn>
              <a:cxn ang="0">
                <a:pos x="connsiteX47520" y="connsiteY47520"/>
              </a:cxn>
              <a:cxn ang="0">
                <a:pos x="connsiteX47521" y="connsiteY47521"/>
              </a:cxn>
              <a:cxn ang="0">
                <a:pos x="connsiteX47522" y="connsiteY47522"/>
              </a:cxn>
              <a:cxn ang="0">
                <a:pos x="connsiteX47523" y="connsiteY47523"/>
              </a:cxn>
              <a:cxn ang="0">
                <a:pos x="connsiteX47524" y="connsiteY47524"/>
              </a:cxn>
              <a:cxn ang="0">
                <a:pos x="connsiteX47525" y="connsiteY47525"/>
              </a:cxn>
              <a:cxn ang="0">
                <a:pos x="connsiteX47526" y="connsiteY47526"/>
              </a:cxn>
              <a:cxn ang="0">
                <a:pos x="connsiteX47527" y="connsiteY47527"/>
              </a:cxn>
              <a:cxn ang="0">
                <a:pos x="connsiteX47528" y="connsiteY47528"/>
              </a:cxn>
              <a:cxn ang="0">
                <a:pos x="connsiteX47529" y="connsiteY47529"/>
              </a:cxn>
              <a:cxn ang="0">
                <a:pos x="connsiteX47530" y="connsiteY47530"/>
              </a:cxn>
              <a:cxn ang="0">
                <a:pos x="connsiteX47531" y="connsiteY47531"/>
              </a:cxn>
              <a:cxn ang="0">
                <a:pos x="connsiteX47532" y="connsiteY47532"/>
              </a:cxn>
              <a:cxn ang="0">
                <a:pos x="connsiteX47533" y="connsiteY47533"/>
              </a:cxn>
              <a:cxn ang="0">
                <a:pos x="connsiteX47534" y="connsiteY47534"/>
              </a:cxn>
              <a:cxn ang="0">
                <a:pos x="connsiteX47535" y="connsiteY47535"/>
              </a:cxn>
              <a:cxn ang="0">
                <a:pos x="connsiteX47536" y="connsiteY47536"/>
              </a:cxn>
              <a:cxn ang="0">
                <a:pos x="connsiteX47537" y="connsiteY47537"/>
              </a:cxn>
              <a:cxn ang="0">
                <a:pos x="connsiteX47538" y="connsiteY47538"/>
              </a:cxn>
              <a:cxn ang="0">
                <a:pos x="connsiteX47539" y="connsiteY47539"/>
              </a:cxn>
              <a:cxn ang="0">
                <a:pos x="connsiteX47540" y="connsiteY47540"/>
              </a:cxn>
              <a:cxn ang="0">
                <a:pos x="connsiteX47541" y="connsiteY47541"/>
              </a:cxn>
              <a:cxn ang="0">
                <a:pos x="connsiteX47542" y="connsiteY47542"/>
              </a:cxn>
              <a:cxn ang="0">
                <a:pos x="connsiteX47543" y="connsiteY47543"/>
              </a:cxn>
              <a:cxn ang="0">
                <a:pos x="connsiteX47544" y="connsiteY47544"/>
              </a:cxn>
              <a:cxn ang="0">
                <a:pos x="connsiteX47545" y="connsiteY47545"/>
              </a:cxn>
              <a:cxn ang="0">
                <a:pos x="connsiteX47546" y="connsiteY47546"/>
              </a:cxn>
              <a:cxn ang="0">
                <a:pos x="connsiteX47547" y="connsiteY47547"/>
              </a:cxn>
              <a:cxn ang="0">
                <a:pos x="connsiteX47548" y="connsiteY47548"/>
              </a:cxn>
              <a:cxn ang="0">
                <a:pos x="connsiteX47549" y="connsiteY47549"/>
              </a:cxn>
              <a:cxn ang="0">
                <a:pos x="connsiteX47550" y="connsiteY47550"/>
              </a:cxn>
              <a:cxn ang="0">
                <a:pos x="connsiteX47551" y="connsiteY47551"/>
              </a:cxn>
              <a:cxn ang="0">
                <a:pos x="connsiteX47552" y="connsiteY47552"/>
              </a:cxn>
              <a:cxn ang="0">
                <a:pos x="connsiteX47553" y="connsiteY47553"/>
              </a:cxn>
              <a:cxn ang="0">
                <a:pos x="connsiteX47554" y="connsiteY47554"/>
              </a:cxn>
              <a:cxn ang="0">
                <a:pos x="connsiteX47555" y="connsiteY47555"/>
              </a:cxn>
              <a:cxn ang="0">
                <a:pos x="connsiteX47556" y="connsiteY47556"/>
              </a:cxn>
              <a:cxn ang="0">
                <a:pos x="connsiteX47557" y="connsiteY47557"/>
              </a:cxn>
              <a:cxn ang="0">
                <a:pos x="connsiteX47558" y="connsiteY47558"/>
              </a:cxn>
              <a:cxn ang="0">
                <a:pos x="connsiteX47559" y="connsiteY47559"/>
              </a:cxn>
              <a:cxn ang="0">
                <a:pos x="connsiteX47560" y="connsiteY47560"/>
              </a:cxn>
              <a:cxn ang="0">
                <a:pos x="connsiteX47561" y="connsiteY47561"/>
              </a:cxn>
              <a:cxn ang="0">
                <a:pos x="connsiteX47562" y="connsiteY47562"/>
              </a:cxn>
              <a:cxn ang="0">
                <a:pos x="connsiteX47563" y="connsiteY47563"/>
              </a:cxn>
              <a:cxn ang="0">
                <a:pos x="connsiteX47564" y="connsiteY47564"/>
              </a:cxn>
              <a:cxn ang="0">
                <a:pos x="connsiteX47565" y="connsiteY47565"/>
              </a:cxn>
              <a:cxn ang="0">
                <a:pos x="connsiteX47566" y="connsiteY47566"/>
              </a:cxn>
              <a:cxn ang="0">
                <a:pos x="connsiteX47567" y="connsiteY47567"/>
              </a:cxn>
              <a:cxn ang="0">
                <a:pos x="connsiteX47568" y="connsiteY47568"/>
              </a:cxn>
              <a:cxn ang="0">
                <a:pos x="connsiteX47569" y="connsiteY47569"/>
              </a:cxn>
              <a:cxn ang="0">
                <a:pos x="connsiteX47570" y="connsiteY47570"/>
              </a:cxn>
              <a:cxn ang="0">
                <a:pos x="connsiteX47571" y="connsiteY47571"/>
              </a:cxn>
              <a:cxn ang="0">
                <a:pos x="connsiteX47572" y="connsiteY47572"/>
              </a:cxn>
              <a:cxn ang="0">
                <a:pos x="connsiteX47573" y="connsiteY47573"/>
              </a:cxn>
              <a:cxn ang="0">
                <a:pos x="connsiteX47574" y="connsiteY47574"/>
              </a:cxn>
              <a:cxn ang="0">
                <a:pos x="connsiteX47575" y="connsiteY47575"/>
              </a:cxn>
              <a:cxn ang="0">
                <a:pos x="connsiteX47576" y="connsiteY47576"/>
              </a:cxn>
              <a:cxn ang="0">
                <a:pos x="connsiteX47577" y="connsiteY47577"/>
              </a:cxn>
              <a:cxn ang="0">
                <a:pos x="connsiteX47578" y="connsiteY47578"/>
              </a:cxn>
              <a:cxn ang="0">
                <a:pos x="connsiteX47579" y="connsiteY47579"/>
              </a:cxn>
              <a:cxn ang="0">
                <a:pos x="connsiteX47580" y="connsiteY47580"/>
              </a:cxn>
              <a:cxn ang="0">
                <a:pos x="connsiteX47581" y="connsiteY47581"/>
              </a:cxn>
              <a:cxn ang="0">
                <a:pos x="connsiteX47582" y="connsiteY47582"/>
              </a:cxn>
              <a:cxn ang="0">
                <a:pos x="connsiteX47583" y="connsiteY47583"/>
              </a:cxn>
              <a:cxn ang="0">
                <a:pos x="connsiteX47584" y="connsiteY47584"/>
              </a:cxn>
              <a:cxn ang="0">
                <a:pos x="connsiteX47585" y="connsiteY47585"/>
              </a:cxn>
              <a:cxn ang="0">
                <a:pos x="connsiteX47586" y="connsiteY47586"/>
              </a:cxn>
              <a:cxn ang="0">
                <a:pos x="connsiteX47587" y="connsiteY47587"/>
              </a:cxn>
              <a:cxn ang="0">
                <a:pos x="connsiteX47588" y="connsiteY47588"/>
              </a:cxn>
              <a:cxn ang="0">
                <a:pos x="connsiteX47589" y="connsiteY47589"/>
              </a:cxn>
              <a:cxn ang="0">
                <a:pos x="connsiteX47590" y="connsiteY47590"/>
              </a:cxn>
              <a:cxn ang="0">
                <a:pos x="connsiteX47591" y="connsiteY47591"/>
              </a:cxn>
              <a:cxn ang="0">
                <a:pos x="connsiteX47592" y="connsiteY47592"/>
              </a:cxn>
              <a:cxn ang="0">
                <a:pos x="connsiteX47593" y="connsiteY47593"/>
              </a:cxn>
              <a:cxn ang="0">
                <a:pos x="connsiteX47594" y="connsiteY47594"/>
              </a:cxn>
              <a:cxn ang="0">
                <a:pos x="connsiteX47595" y="connsiteY47595"/>
              </a:cxn>
              <a:cxn ang="0">
                <a:pos x="connsiteX47596" y="connsiteY47596"/>
              </a:cxn>
              <a:cxn ang="0">
                <a:pos x="connsiteX47597" y="connsiteY47597"/>
              </a:cxn>
              <a:cxn ang="0">
                <a:pos x="connsiteX47598" y="connsiteY47598"/>
              </a:cxn>
              <a:cxn ang="0">
                <a:pos x="connsiteX47599" y="connsiteY47599"/>
              </a:cxn>
              <a:cxn ang="0">
                <a:pos x="connsiteX47600" y="connsiteY47600"/>
              </a:cxn>
              <a:cxn ang="0">
                <a:pos x="connsiteX47601" y="connsiteY47601"/>
              </a:cxn>
              <a:cxn ang="0">
                <a:pos x="connsiteX47602" y="connsiteY47602"/>
              </a:cxn>
              <a:cxn ang="0">
                <a:pos x="connsiteX47603" y="connsiteY47603"/>
              </a:cxn>
              <a:cxn ang="0">
                <a:pos x="connsiteX47604" y="connsiteY47604"/>
              </a:cxn>
              <a:cxn ang="0">
                <a:pos x="connsiteX47605" y="connsiteY47605"/>
              </a:cxn>
              <a:cxn ang="0">
                <a:pos x="connsiteX47606" y="connsiteY47606"/>
              </a:cxn>
              <a:cxn ang="0">
                <a:pos x="connsiteX47607" y="connsiteY47607"/>
              </a:cxn>
              <a:cxn ang="0">
                <a:pos x="connsiteX47608" y="connsiteY47608"/>
              </a:cxn>
              <a:cxn ang="0">
                <a:pos x="connsiteX47609" y="connsiteY47609"/>
              </a:cxn>
              <a:cxn ang="0">
                <a:pos x="connsiteX47610" y="connsiteY47610"/>
              </a:cxn>
              <a:cxn ang="0">
                <a:pos x="connsiteX47611" y="connsiteY47611"/>
              </a:cxn>
              <a:cxn ang="0">
                <a:pos x="connsiteX47612" y="connsiteY47612"/>
              </a:cxn>
              <a:cxn ang="0">
                <a:pos x="connsiteX47613" y="connsiteY47613"/>
              </a:cxn>
              <a:cxn ang="0">
                <a:pos x="connsiteX47614" y="connsiteY47614"/>
              </a:cxn>
              <a:cxn ang="0">
                <a:pos x="connsiteX47615" y="connsiteY47615"/>
              </a:cxn>
              <a:cxn ang="0">
                <a:pos x="connsiteX47616" y="connsiteY47616"/>
              </a:cxn>
              <a:cxn ang="0">
                <a:pos x="connsiteX47617" y="connsiteY47617"/>
              </a:cxn>
              <a:cxn ang="0">
                <a:pos x="connsiteX47618" y="connsiteY47618"/>
              </a:cxn>
              <a:cxn ang="0">
                <a:pos x="connsiteX47619" y="connsiteY47619"/>
              </a:cxn>
              <a:cxn ang="0">
                <a:pos x="connsiteX47620" y="connsiteY47620"/>
              </a:cxn>
              <a:cxn ang="0">
                <a:pos x="connsiteX47621" y="connsiteY47621"/>
              </a:cxn>
              <a:cxn ang="0">
                <a:pos x="connsiteX47622" y="connsiteY47622"/>
              </a:cxn>
              <a:cxn ang="0">
                <a:pos x="connsiteX47623" y="connsiteY47623"/>
              </a:cxn>
              <a:cxn ang="0">
                <a:pos x="connsiteX47624" y="connsiteY47624"/>
              </a:cxn>
              <a:cxn ang="0">
                <a:pos x="connsiteX47625" y="connsiteY47625"/>
              </a:cxn>
              <a:cxn ang="0">
                <a:pos x="connsiteX47626" y="connsiteY47626"/>
              </a:cxn>
              <a:cxn ang="0">
                <a:pos x="connsiteX47627" y="connsiteY47627"/>
              </a:cxn>
              <a:cxn ang="0">
                <a:pos x="connsiteX47628" y="connsiteY47628"/>
              </a:cxn>
              <a:cxn ang="0">
                <a:pos x="connsiteX47629" y="connsiteY47629"/>
              </a:cxn>
              <a:cxn ang="0">
                <a:pos x="connsiteX47630" y="connsiteY47630"/>
              </a:cxn>
              <a:cxn ang="0">
                <a:pos x="connsiteX47631" y="connsiteY47631"/>
              </a:cxn>
              <a:cxn ang="0">
                <a:pos x="connsiteX47632" y="connsiteY47632"/>
              </a:cxn>
              <a:cxn ang="0">
                <a:pos x="connsiteX47633" y="connsiteY47633"/>
              </a:cxn>
              <a:cxn ang="0">
                <a:pos x="connsiteX47634" y="connsiteY47634"/>
              </a:cxn>
              <a:cxn ang="0">
                <a:pos x="connsiteX47635" y="connsiteY47635"/>
              </a:cxn>
              <a:cxn ang="0">
                <a:pos x="connsiteX47636" y="connsiteY47636"/>
              </a:cxn>
              <a:cxn ang="0">
                <a:pos x="connsiteX47637" y="connsiteY47637"/>
              </a:cxn>
              <a:cxn ang="0">
                <a:pos x="connsiteX47638" y="connsiteY47638"/>
              </a:cxn>
              <a:cxn ang="0">
                <a:pos x="connsiteX47639" y="connsiteY47639"/>
              </a:cxn>
              <a:cxn ang="0">
                <a:pos x="connsiteX47640" y="connsiteY47640"/>
              </a:cxn>
              <a:cxn ang="0">
                <a:pos x="connsiteX47641" y="connsiteY47641"/>
              </a:cxn>
              <a:cxn ang="0">
                <a:pos x="connsiteX47642" y="connsiteY47642"/>
              </a:cxn>
              <a:cxn ang="0">
                <a:pos x="connsiteX47643" y="connsiteY47643"/>
              </a:cxn>
              <a:cxn ang="0">
                <a:pos x="connsiteX47644" y="connsiteY47644"/>
              </a:cxn>
              <a:cxn ang="0">
                <a:pos x="connsiteX47645" y="connsiteY47645"/>
              </a:cxn>
              <a:cxn ang="0">
                <a:pos x="connsiteX47646" y="connsiteY47646"/>
              </a:cxn>
              <a:cxn ang="0">
                <a:pos x="connsiteX47647" y="connsiteY47647"/>
              </a:cxn>
              <a:cxn ang="0">
                <a:pos x="connsiteX47648" y="connsiteY47648"/>
              </a:cxn>
              <a:cxn ang="0">
                <a:pos x="connsiteX47649" y="connsiteY47649"/>
              </a:cxn>
              <a:cxn ang="0">
                <a:pos x="connsiteX47650" y="connsiteY47650"/>
              </a:cxn>
              <a:cxn ang="0">
                <a:pos x="connsiteX47651" y="connsiteY47651"/>
              </a:cxn>
              <a:cxn ang="0">
                <a:pos x="connsiteX47652" y="connsiteY47652"/>
              </a:cxn>
              <a:cxn ang="0">
                <a:pos x="connsiteX47653" y="connsiteY47653"/>
              </a:cxn>
              <a:cxn ang="0">
                <a:pos x="connsiteX47654" y="connsiteY47654"/>
              </a:cxn>
              <a:cxn ang="0">
                <a:pos x="connsiteX47655" y="connsiteY47655"/>
              </a:cxn>
              <a:cxn ang="0">
                <a:pos x="connsiteX47656" y="connsiteY47656"/>
              </a:cxn>
              <a:cxn ang="0">
                <a:pos x="connsiteX47657" y="connsiteY47657"/>
              </a:cxn>
              <a:cxn ang="0">
                <a:pos x="connsiteX47658" y="connsiteY47658"/>
              </a:cxn>
              <a:cxn ang="0">
                <a:pos x="connsiteX47659" y="connsiteY47659"/>
              </a:cxn>
              <a:cxn ang="0">
                <a:pos x="connsiteX47660" y="connsiteY47660"/>
              </a:cxn>
              <a:cxn ang="0">
                <a:pos x="connsiteX47661" y="connsiteY47661"/>
              </a:cxn>
              <a:cxn ang="0">
                <a:pos x="connsiteX47662" y="connsiteY47662"/>
              </a:cxn>
              <a:cxn ang="0">
                <a:pos x="connsiteX47663" y="connsiteY47663"/>
              </a:cxn>
              <a:cxn ang="0">
                <a:pos x="connsiteX47664" y="connsiteY47664"/>
              </a:cxn>
              <a:cxn ang="0">
                <a:pos x="connsiteX47665" y="connsiteY47665"/>
              </a:cxn>
              <a:cxn ang="0">
                <a:pos x="connsiteX47666" y="connsiteY47666"/>
              </a:cxn>
              <a:cxn ang="0">
                <a:pos x="connsiteX47667" y="connsiteY47667"/>
              </a:cxn>
              <a:cxn ang="0">
                <a:pos x="connsiteX47668" y="connsiteY47668"/>
              </a:cxn>
              <a:cxn ang="0">
                <a:pos x="connsiteX47669" y="connsiteY47669"/>
              </a:cxn>
              <a:cxn ang="0">
                <a:pos x="connsiteX47670" y="connsiteY47670"/>
              </a:cxn>
              <a:cxn ang="0">
                <a:pos x="connsiteX47671" y="connsiteY47671"/>
              </a:cxn>
              <a:cxn ang="0">
                <a:pos x="connsiteX47672" y="connsiteY47672"/>
              </a:cxn>
              <a:cxn ang="0">
                <a:pos x="connsiteX47673" y="connsiteY47673"/>
              </a:cxn>
              <a:cxn ang="0">
                <a:pos x="connsiteX47674" y="connsiteY47674"/>
              </a:cxn>
              <a:cxn ang="0">
                <a:pos x="connsiteX47675" y="connsiteY47675"/>
              </a:cxn>
              <a:cxn ang="0">
                <a:pos x="connsiteX47676" y="connsiteY47676"/>
              </a:cxn>
              <a:cxn ang="0">
                <a:pos x="connsiteX47677" y="connsiteY47677"/>
              </a:cxn>
              <a:cxn ang="0">
                <a:pos x="connsiteX47678" y="connsiteY47678"/>
              </a:cxn>
              <a:cxn ang="0">
                <a:pos x="connsiteX47679" y="connsiteY47679"/>
              </a:cxn>
              <a:cxn ang="0">
                <a:pos x="connsiteX47680" y="connsiteY47680"/>
              </a:cxn>
              <a:cxn ang="0">
                <a:pos x="connsiteX47681" y="connsiteY47681"/>
              </a:cxn>
              <a:cxn ang="0">
                <a:pos x="connsiteX47682" y="connsiteY47682"/>
              </a:cxn>
              <a:cxn ang="0">
                <a:pos x="connsiteX47683" y="connsiteY47683"/>
              </a:cxn>
              <a:cxn ang="0">
                <a:pos x="connsiteX47684" y="connsiteY47684"/>
              </a:cxn>
              <a:cxn ang="0">
                <a:pos x="connsiteX47685" y="connsiteY47685"/>
              </a:cxn>
              <a:cxn ang="0">
                <a:pos x="connsiteX47686" y="connsiteY47686"/>
              </a:cxn>
              <a:cxn ang="0">
                <a:pos x="connsiteX47687" y="connsiteY47687"/>
              </a:cxn>
              <a:cxn ang="0">
                <a:pos x="connsiteX47688" y="connsiteY47688"/>
              </a:cxn>
              <a:cxn ang="0">
                <a:pos x="connsiteX47689" y="connsiteY47689"/>
              </a:cxn>
              <a:cxn ang="0">
                <a:pos x="connsiteX47690" y="connsiteY47690"/>
              </a:cxn>
              <a:cxn ang="0">
                <a:pos x="connsiteX47691" y="connsiteY47691"/>
              </a:cxn>
              <a:cxn ang="0">
                <a:pos x="connsiteX47692" y="connsiteY47692"/>
              </a:cxn>
              <a:cxn ang="0">
                <a:pos x="connsiteX47693" y="connsiteY47693"/>
              </a:cxn>
              <a:cxn ang="0">
                <a:pos x="connsiteX47694" y="connsiteY47694"/>
              </a:cxn>
              <a:cxn ang="0">
                <a:pos x="connsiteX47695" y="connsiteY47695"/>
              </a:cxn>
              <a:cxn ang="0">
                <a:pos x="connsiteX47696" y="connsiteY47696"/>
              </a:cxn>
              <a:cxn ang="0">
                <a:pos x="connsiteX47697" y="connsiteY47697"/>
              </a:cxn>
              <a:cxn ang="0">
                <a:pos x="connsiteX47698" y="connsiteY47698"/>
              </a:cxn>
              <a:cxn ang="0">
                <a:pos x="connsiteX47699" y="connsiteY47699"/>
              </a:cxn>
              <a:cxn ang="0">
                <a:pos x="connsiteX47700" y="connsiteY47700"/>
              </a:cxn>
              <a:cxn ang="0">
                <a:pos x="connsiteX47701" y="connsiteY47701"/>
              </a:cxn>
              <a:cxn ang="0">
                <a:pos x="connsiteX47702" y="connsiteY47702"/>
              </a:cxn>
              <a:cxn ang="0">
                <a:pos x="connsiteX47703" y="connsiteY47703"/>
              </a:cxn>
              <a:cxn ang="0">
                <a:pos x="connsiteX47704" y="connsiteY47704"/>
              </a:cxn>
              <a:cxn ang="0">
                <a:pos x="connsiteX47705" y="connsiteY47705"/>
              </a:cxn>
              <a:cxn ang="0">
                <a:pos x="connsiteX47706" y="connsiteY47706"/>
              </a:cxn>
              <a:cxn ang="0">
                <a:pos x="connsiteX47707" y="connsiteY47707"/>
              </a:cxn>
              <a:cxn ang="0">
                <a:pos x="connsiteX47708" y="connsiteY47708"/>
              </a:cxn>
              <a:cxn ang="0">
                <a:pos x="connsiteX47709" y="connsiteY47709"/>
              </a:cxn>
              <a:cxn ang="0">
                <a:pos x="connsiteX47710" y="connsiteY47710"/>
              </a:cxn>
              <a:cxn ang="0">
                <a:pos x="connsiteX47711" y="connsiteY47711"/>
              </a:cxn>
              <a:cxn ang="0">
                <a:pos x="connsiteX47712" y="connsiteY47712"/>
              </a:cxn>
              <a:cxn ang="0">
                <a:pos x="connsiteX47713" y="connsiteY47713"/>
              </a:cxn>
              <a:cxn ang="0">
                <a:pos x="connsiteX47714" y="connsiteY47714"/>
              </a:cxn>
              <a:cxn ang="0">
                <a:pos x="connsiteX47715" y="connsiteY47715"/>
              </a:cxn>
              <a:cxn ang="0">
                <a:pos x="connsiteX47716" y="connsiteY47716"/>
              </a:cxn>
              <a:cxn ang="0">
                <a:pos x="connsiteX47717" y="connsiteY47717"/>
              </a:cxn>
              <a:cxn ang="0">
                <a:pos x="connsiteX47718" y="connsiteY47718"/>
              </a:cxn>
              <a:cxn ang="0">
                <a:pos x="connsiteX47719" y="connsiteY47719"/>
              </a:cxn>
              <a:cxn ang="0">
                <a:pos x="connsiteX47720" y="connsiteY47720"/>
              </a:cxn>
              <a:cxn ang="0">
                <a:pos x="connsiteX47721" y="connsiteY47721"/>
              </a:cxn>
              <a:cxn ang="0">
                <a:pos x="connsiteX47722" y="connsiteY47722"/>
              </a:cxn>
              <a:cxn ang="0">
                <a:pos x="connsiteX47723" y="connsiteY47723"/>
              </a:cxn>
              <a:cxn ang="0">
                <a:pos x="connsiteX47724" y="connsiteY47724"/>
              </a:cxn>
              <a:cxn ang="0">
                <a:pos x="connsiteX47725" y="connsiteY47725"/>
              </a:cxn>
              <a:cxn ang="0">
                <a:pos x="connsiteX47726" y="connsiteY47726"/>
              </a:cxn>
              <a:cxn ang="0">
                <a:pos x="connsiteX47727" y="connsiteY47727"/>
              </a:cxn>
              <a:cxn ang="0">
                <a:pos x="connsiteX47728" y="connsiteY47728"/>
              </a:cxn>
              <a:cxn ang="0">
                <a:pos x="connsiteX47729" y="connsiteY47729"/>
              </a:cxn>
              <a:cxn ang="0">
                <a:pos x="connsiteX47730" y="connsiteY47730"/>
              </a:cxn>
              <a:cxn ang="0">
                <a:pos x="connsiteX47731" y="connsiteY47731"/>
              </a:cxn>
              <a:cxn ang="0">
                <a:pos x="connsiteX47732" y="connsiteY47732"/>
              </a:cxn>
              <a:cxn ang="0">
                <a:pos x="connsiteX47733" y="connsiteY47733"/>
              </a:cxn>
              <a:cxn ang="0">
                <a:pos x="connsiteX47734" y="connsiteY47734"/>
              </a:cxn>
              <a:cxn ang="0">
                <a:pos x="connsiteX47735" y="connsiteY47735"/>
              </a:cxn>
              <a:cxn ang="0">
                <a:pos x="connsiteX47736" y="connsiteY47736"/>
              </a:cxn>
              <a:cxn ang="0">
                <a:pos x="connsiteX47737" y="connsiteY47737"/>
              </a:cxn>
              <a:cxn ang="0">
                <a:pos x="connsiteX47738" y="connsiteY47738"/>
              </a:cxn>
              <a:cxn ang="0">
                <a:pos x="connsiteX47739" y="connsiteY47739"/>
              </a:cxn>
              <a:cxn ang="0">
                <a:pos x="connsiteX47740" y="connsiteY47740"/>
              </a:cxn>
              <a:cxn ang="0">
                <a:pos x="connsiteX47741" y="connsiteY47741"/>
              </a:cxn>
              <a:cxn ang="0">
                <a:pos x="connsiteX47742" y="connsiteY47742"/>
              </a:cxn>
              <a:cxn ang="0">
                <a:pos x="connsiteX47743" y="connsiteY47743"/>
              </a:cxn>
              <a:cxn ang="0">
                <a:pos x="connsiteX47744" y="connsiteY47744"/>
              </a:cxn>
              <a:cxn ang="0">
                <a:pos x="connsiteX47745" y="connsiteY47745"/>
              </a:cxn>
              <a:cxn ang="0">
                <a:pos x="connsiteX47746" y="connsiteY47746"/>
              </a:cxn>
              <a:cxn ang="0">
                <a:pos x="connsiteX47747" y="connsiteY47747"/>
              </a:cxn>
              <a:cxn ang="0">
                <a:pos x="connsiteX47748" y="connsiteY47748"/>
              </a:cxn>
              <a:cxn ang="0">
                <a:pos x="connsiteX47749" y="connsiteY47749"/>
              </a:cxn>
              <a:cxn ang="0">
                <a:pos x="connsiteX47750" y="connsiteY47750"/>
              </a:cxn>
              <a:cxn ang="0">
                <a:pos x="connsiteX47751" y="connsiteY47751"/>
              </a:cxn>
              <a:cxn ang="0">
                <a:pos x="connsiteX47752" y="connsiteY47752"/>
              </a:cxn>
              <a:cxn ang="0">
                <a:pos x="connsiteX47753" y="connsiteY47753"/>
              </a:cxn>
              <a:cxn ang="0">
                <a:pos x="connsiteX47754" y="connsiteY47754"/>
              </a:cxn>
              <a:cxn ang="0">
                <a:pos x="connsiteX47755" y="connsiteY47755"/>
              </a:cxn>
              <a:cxn ang="0">
                <a:pos x="connsiteX47756" y="connsiteY47756"/>
              </a:cxn>
              <a:cxn ang="0">
                <a:pos x="connsiteX47757" y="connsiteY47757"/>
              </a:cxn>
              <a:cxn ang="0">
                <a:pos x="connsiteX47758" y="connsiteY47758"/>
              </a:cxn>
              <a:cxn ang="0">
                <a:pos x="connsiteX47759" y="connsiteY47759"/>
              </a:cxn>
              <a:cxn ang="0">
                <a:pos x="connsiteX47760" y="connsiteY47760"/>
              </a:cxn>
              <a:cxn ang="0">
                <a:pos x="connsiteX47761" y="connsiteY47761"/>
              </a:cxn>
              <a:cxn ang="0">
                <a:pos x="connsiteX47762" y="connsiteY47762"/>
              </a:cxn>
              <a:cxn ang="0">
                <a:pos x="connsiteX47763" y="connsiteY47763"/>
              </a:cxn>
              <a:cxn ang="0">
                <a:pos x="connsiteX47764" y="connsiteY47764"/>
              </a:cxn>
              <a:cxn ang="0">
                <a:pos x="connsiteX47765" y="connsiteY47765"/>
              </a:cxn>
              <a:cxn ang="0">
                <a:pos x="connsiteX47766" y="connsiteY47766"/>
              </a:cxn>
              <a:cxn ang="0">
                <a:pos x="connsiteX47767" y="connsiteY47767"/>
              </a:cxn>
              <a:cxn ang="0">
                <a:pos x="connsiteX47768" y="connsiteY47768"/>
              </a:cxn>
              <a:cxn ang="0">
                <a:pos x="connsiteX47769" y="connsiteY47769"/>
              </a:cxn>
              <a:cxn ang="0">
                <a:pos x="connsiteX47770" y="connsiteY47770"/>
              </a:cxn>
              <a:cxn ang="0">
                <a:pos x="connsiteX47771" y="connsiteY47771"/>
              </a:cxn>
              <a:cxn ang="0">
                <a:pos x="connsiteX47772" y="connsiteY47772"/>
              </a:cxn>
              <a:cxn ang="0">
                <a:pos x="connsiteX47773" y="connsiteY47773"/>
              </a:cxn>
              <a:cxn ang="0">
                <a:pos x="connsiteX47774" y="connsiteY47774"/>
              </a:cxn>
              <a:cxn ang="0">
                <a:pos x="connsiteX47775" y="connsiteY47775"/>
              </a:cxn>
              <a:cxn ang="0">
                <a:pos x="connsiteX47776" y="connsiteY47776"/>
              </a:cxn>
              <a:cxn ang="0">
                <a:pos x="connsiteX47777" y="connsiteY47777"/>
              </a:cxn>
              <a:cxn ang="0">
                <a:pos x="connsiteX47778" y="connsiteY47778"/>
              </a:cxn>
              <a:cxn ang="0">
                <a:pos x="connsiteX47779" y="connsiteY47779"/>
              </a:cxn>
              <a:cxn ang="0">
                <a:pos x="connsiteX47780" y="connsiteY47780"/>
              </a:cxn>
              <a:cxn ang="0">
                <a:pos x="connsiteX47781" y="connsiteY47781"/>
              </a:cxn>
              <a:cxn ang="0">
                <a:pos x="connsiteX47782" y="connsiteY47782"/>
              </a:cxn>
              <a:cxn ang="0">
                <a:pos x="connsiteX47783" y="connsiteY47783"/>
              </a:cxn>
              <a:cxn ang="0">
                <a:pos x="connsiteX47784" y="connsiteY47784"/>
              </a:cxn>
              <a:cxn ang="0">
                <a:pos x="connsiteX47785" y="connsiteY47785"/>
              </a:cxn>
              <a:cxn ang="0">
                <a:pos x="connsiteX47786" y="connsiteY47786"/>
              </a:cxn>
              <a:cxn ang="0">
                <a:pos x="connsiteX47787" y="connsiteY47787"/>
              </a:cxn>
              <a:cxn ang="0">
                <a:pos x="connsiteX47788" y="connsiteY47788"/>
              </a:cxn>
              <a:cxn ang="0">
                <a:pos x="connsiteX47789" y="connsiteY47789"/>
              </a:cxn>
              <a:cxn ang="0">
                <a:pos x="connsiteX47790" y="connsiteY47790"/>
              </a:cxn>
              <a:cxn ang="0">
                <a:pos x="connsiteX47791" y="connsiteY47791"/>
              </a:cxn>
              <a:cxn ang="0">
                <a:pos x="connsiteX47792" y="connsiteY47792"/>
              </a:cxn>
              <a:cxn ang="0">
                <a:pos x="connsiteX47793" y="connsiteY47793"/>
              </a:cxn>
              <a:cxn ang="0">
                <a:pos x="connsiteX47794" y="connsiteY47794"/>
              </a:cxn>
              <a:cxn ang="0">
                <a:pos x="connsiteX47795" y="connsiteY47795"/>
              </a:cxn>
              <a:cxn ang="0">
                <a:pos x="connsiteX47796" y="connsiteY47796"/>
              </a:cxn>
              <a:cxn ang="0">
                <a:pos x="connsiteX47797" y="connsiteY47797"/>
              </a:cxn>
              <a:cxn ang="0">
                <a:pos x="connsiteX47798" y="connsiteY47798"/>
              </a:cxn>
              <a:cxn ang="0">
                <a:pos x="connsiteX47799" y="connsiteY47799"/>
              </a:cxn>
              <a:cxn ang="0">
                <a:pos x="connsiteX47800" y="connsiteY47800"/>
              </a:cxn>
              <a:cxn ang="0">
                <a:pos x="connsiteX47801" y="connsiteY47801"/>
              </a:cxn>
              <a:cxn ang="0">
                <a:pos x="connsiteX47802" y="connsiteY47802"/>
              </a:cxn>
              <a:cxn ang="0">
                <a:pos x="connsiteX47803" y="connsiteY47803"/>
              </a:cxn>
              <a:cxn ang="0">
                <a:pos x="connsiteX47804" y="connsiteY47804"/>
              </a:cxn>
              <a:cxn ang="0">
                <a:pos x="connsiteX47805" y="connsiteY47805"/>
              </a:cxn>
              <a:cxn ang="0">
                <a:pos x="connsiteX47806" y="connsiteY47806"/>
              </a:cxn>
              <a:cxn ang="0">
                <a:pos x="connsiteX47807" y="connsiteY47807"/>
              </a:cxn>
              <a:cxn ang="0">
                <a:pos x="connsiteX47808" y="connsiteY47808"/>
              </a:cxn>
              <a:cxn ang="0">
                <a:pos x="connsiteX47809" y="connsiteY47809"/>
              </a:cxn>
              <a:cxn ang="0">
                <a:pos x="connsiteX47810" y="connsiteY47810"/>
              </a:cxn>
              <a:cxn ang="0">
                <a:pos x="connsiteX47811" y="connsiteY47811"/>
              </a:cxn>
              <a:cxn ang="0">
                <a:pos x="connsiteX47812" y="connsiteY47812"/>
              </a:cxn>
              <a:cxn ang="0">
                <a:pos x="connsiteX47813" y="connsiteY47813"/>
              </a:cxn>
              <a:cxn ang="0">
                <a:pos x="connsiteX47814" y="connsiteY47814"/>
              </a:cxn>
              <a:cxn ang="0">
                <a:pos x="connsiteX47815" y="connsiteY47815"/>
              </a:cxn>
              <a:cxn ang="0">
                <a:pos x="connsiteX47816" y="connsiteY47816"/>
              </a:cxn>
              <a:cxn ang="0">
                <a:pos x="connsiteX47817" y="connsiteY47817"/>
              </a:cxn>
              <a:cxn ang="0">
                <a:pos x="connsiteX47818" y="connsiteY47818"/>
              </a:cxn>
              <a:cxn ang="0">
                <a:pos x="connsiteX47819" y="connsiteY47819"/>
              </a:cxn>
              <a:cxn ang="0">
                <a:pos x="connsiteX47820" y="connsiteY47820"/>
              </a:cxn>
              <a:cxn ang="0">
                <a:pos x="connsiteX47821" y="connsiteY47821"/>
              </a:cxn>
              <a:cxn ang="0">
                <a:pos x="connsiteX47822" y="connsiteY47822"/>
              </a:cxn>
              <a:cxn ang="0">
                <a:pos x="connsiteX47823" y="connsiteY47823"/>
              </a:cxn>
              <a:cxn ang="0">
                <a:pos x="connsiteX47824" y="connsiteY47824"/>
              </a:cxn>
              <a:cxn ang="0">
                <a:pos x="connsiteX47825" y="connsiteY47825"/>
              </a:cxn>
              <a:cxn ang="0">
                <a:pos x="connsiteX47826" y="connsiteY47826"/>
              </a:cxn>
              <a:cxn ang="0">
                <a:pos x="connsiteX47827" y="connsiteY47827"/>
              </a:cxn>
              <a:cxn ang="0">
                <a:pos x="connsiteX47828" y="connsiteY47828"/>
              </a:cxn>
              <a:cxn ang="0">
                <a:pos x="connsiteX47829" y="connsiteY47829"/>
              </a:cxn>
              <a:cxn ang="0">
                <a:pos x="connsiteX47830" y="connsiteY47830"/>
              </a:cxn>
              <a:cxn ang="0">
                <a:pos x="connsiteX47831" y="connsiteY47831"/>
              </a:cxn>
              <a:cxn ang="0">
                <a:pos x="connsiteX47832" y="connsiteY47832"/>
              </a:cxn>
              <a:cxn ang="0">
                <a:pos x="connsiteX47833" y="connsiteY47833"/>
              </a:cxn>
              <a:cxn ang="0">
                <a:pos x="connsiteX47834" y="connsiteY47834"/>
              </a:cxn>
              <a:cxn ang="0">
                <a:pos x="connsiteX47835" y="connsiteY47835"/>
              </a:cxn>
              <a:cxn ang="0">
                <a:pos x="connsiteX47836" y="connsiteY47836"/>
              </a:cxn>
              <a:cxn ang="0">
                <a:pos x="connsiteX47837" y="connsiteY47837"/>
              </a:cxn>
              <a:cxn ang="0">
                <a:pos x="connsiteX47838" y="connsiteY47838"/>
              </a:cxn>
              <a:cxn ang="0">
                <a:pos x="connsiteX47839" y="connsiteY47839"/>
              </a:cxn>
              <a:cxn ang="0">
                <a:pos x="connsiteX47840" y="connsiteY47840"/>
              </a:cxn>
              <a:cxn ang="0">
                <a:pos x="connsiteX47841" y="connsiteY47841"/>
              </a:cxn>
              <a:cxn ang="0">
                <a:pos x="connsiteX47842" y="connsiteY47842"/>
              </a:cxn>
              <a:cxn ang="0">
                <a:pos x="connsiteX47843" y="connsiteY47843"/>
              </a:cxn>
              <a:cxn ang="0">
                <a:pos x="connsiteX47844" y="connsiteY47844"/>
              </a:cxn>
              <a:cxn ang="0">
                <a:pos x="connsiteX47845" y="connsiteY47845"/>
              </a:cxn>
              <a:cxn ang="0">
                <a:pos x="connsiteX47846" y="connsiteY47846"/>
              </a:cxn>
              <a:cxn ang="0">
                <a:pos x="connsiteX47847" y="connsiteY47847"/>
              </a:cxn>
              <a:cxn ang="0">
                <a:pos x="connsiteX47848" y="connsiteY47848"/>
              </a:cxn>
              <a:cxn ang="0">
                <a:pos x="connsiteX47849" y="connsiteY47849"/>
              </a:cxn>
              <a:cxn ang="0">
                <a:pos x="connsiteX47850" y="connsiteY47850"/>
              </a:cxn>
              <a:cxn ang="0">
                <a:pos x="connsiteX47851" y="connsiteY47851"/>
              </a:cxn>
              <a:cxn ang="0">
                <a:pos x="connsiteX47852" y="connsiteY47852"/>
              </a:cxn>
              <a:cxn ang="0">
                <a:pos x="connsiteX47853" y="connsiteY47853"/>
              </a:cxn>
              <a:cxn ang="0">
                <a:pos x="connsiteX47854" y="connsiteY47854"/>
              </a:cxn>
              <a:cxn ang="0">
                <a:pos x="connsiteX47855" y="connsiteY47855"/>
              </a:cxn>
              <a:cxn ang="0">
                <a:pos x="connsiteX47856" y="connsiteY47856"/>
              </a:cxn>
              <a:cxn ang="0">
                <a:pos x="connsiteX47857" y="connsiteY47857"/>
              </a:cxn>
              <a:cxn ang="0">
                <a:pos x="connsiteX47858" y="connsiteY47858"/>
              </a:cxn>
              <a:cxn ang="0">
                <a:pos x="connsiteX47859" y="connsiteY47859"/>
              </a:cxn>
              <a:cxn ang="0">
                <a:pos x="connsiteX47860" y="connsiteY47860"/>
              </a:cxn>
              <a:cxn ang="0">
                <a:pos x="connsiteX47861" y="connsiteY47861"/>
              </a:cxn>
              <a:cxn ang="0">
                <a:pos x="connsiteX47862" y="connsiteY47862"/>
              </a:cxn>
              <a:cxn ang="0">
                <a:pos x="connsiteX47863" y="connsiteY47863"/>
              </a:cxn>
              <a:cxn ang="0">
                <a:pos x="connsiteX47864" y="connsiteY47864"/>
              </a:cxn>
              <a:cxn ang="0">
                <a:pos x="connsiteX47865" y="connsiteY47865"/>
              </a:cxn>
              <a:cxn ang="0">
                <a:pos x="connsiteX47866" y="connsiteY47866"/>
              </a:cxn>
              <a:cxn ang="0">
                <a:pos x="connsiteX47867" y="connsiteY47867"/>
              </a:cxn>
              <a:cxn ang="0">
                <a:pos x="connsiteX47868" y="connsiteY47868"/>
              </a:cxn>
              <a:cxn ang="0">
                <a:pos x="connsiteX47869" y="connsiteY47869"/>
              </a:cxn>
              <a:cxn ang="0">
                <a:pos x="connsiteX47870" y="connsiteY47870"/>
              </a:cxn>
              <a:cxn ang="0">
                <a:pos x="connsiteX47871" y="connsiteY47871"/>
              </a:cxn>
              <a:cxn ang="0">
                <a:pos x="connsiteX47872" y="connsiteY47872"/>
              </a:cxn>
              <a:cxn ang="0">
                <a:pos x="connsiteX47873" y="connsiteY47873"/>
              </a:cxn>
              <a:cxn ang="0">
                <a:pos x="connsiteX47874" y="connsiteY47874"/>
              </a:cxn>
              <a:cxn ang="0">
                <a:pos x="connsiteX47875" y="connsiteY47875"/>
              </a:cxn>
              <a:cxn ang="0">
                <a:pos x="connsiteX47876" y="connsiteY47876"/>
              </a:cxn>
              <a:cxn ang="0">
                <a:pos x="connsiteX47877" y="connsiteY47877"/>
              </a:cxn>
              <a:cxn ang="0">
                <a:pos x="connsiteX47878" y="connsiteY47878"/>
              </a:cxn>
              <a:cxn ang="0">
                <a:pos x="connsiteX47879" y="connsiteY47879"/>
              </a:cxn>
              <a:cxn ang="0">
                <a:pos x="connsiteX47880" y="connsiteY47880"/>
              </a:cxn>
              <a:cxn ang="0">
                <a:pos x="connsiteX47881" y="connsiteY47881"/>
              </a:cxn>
              <a:cxn ang="0">
                <a:pos x="connsiteX47882" y="connsiteY47882"/>
              </a:cxn>
              <a:cxn ang="0">
                <a:pos x="connsiteX47883" y="connsiteY47883"/>
              </a:cxn>
              <a:cxn ang="0">
                <a:pos x="connsiteX47884" y="connsiteY47884"/>
              </a:cxn>
              <a:cxn ang="0">
                <a:pos x="connsiteX47885" y="connsiteY47885"/>
              </a:cxn>
              <a:cxn ang="0">
                <a:pos x="connsiteX47886" y="connsiteY47886"/>
              </a:cxn>
              <a:cxn ang="0">
                <a:pos x="connsiteX47887" y="connsiteY47887"/>
              </a:cxn>
              <a:cxn ang="0">
                <a:pos x="connsiteX47888" y="connsiteY47888"/>
              </a:cxn>
              <a:cxn ang="0">
                <a:pos x="connsiteX47889" y="connsiteY47889"/>
              </a:cxn>
              <a:cxn ang="0">
                <a:pos x="connsiteX47890" y="connsiteY47890"/>
              </a:cxn>
              <a:cxn ang="0">
                <a:pos x="connsiteX47891" y="connsiteY47891"/>
              </a:cxn>
              <a:cxn ang="0">
                <a:pos x="connsiteX47892" y="connsiteY47892"/>
              </a:cxn>
              <a:cxn ang="0">
                <a:pos x="connsiteX47893" y="connsiteY47893"/>
              </a:cxn>
              <a:cxn ang="0">
                <a:pos x="connsiteX47894" y="connsiteY47894"/>
              </a:cxn>
              <a:cxn ang="0">
                <a:pos x="connsiteX47895" y="connsiteY47895"/>
              </a:cxn>
              <a:cxn ang="0">
                <a:pos x="connsiteX47896" y="connsiteY47896"/>
              </a:cxn>
              <a:cxn ang="0">
                <a:pos x="connsiteX47897" y="connsiteY47897"/>
              </a:cxn>
              <a:cxn ang="0">
                <a:pos x="connsiteX47898" y="connsiteY47898"/>
              </a:cxn>
              <a:cxn ang="0">
                <a:pos x="connsiteX47899" y="connsiteY47899"/>
              </a:cxn>
              <a:cxn ang="0">
                <a:pos x="connsiteX47900" y="connsiteY47900"/>
              </a:cxn>
              <a:cxn ang="0">
                <a:pos x="connsiteX47901" y="connsiteY47901"/>
              </a:cxn>
              <a:cxn ang="0">
                <a:pos x="connsiteX47902" y="connsiteY47902"/>
              </a:cxn>
              <a:cxn ang="0">
                <a:pos x="connsiteX47903" y="connsiteY47903"/>
              </a:cxn>
              <a:cxn ang="0">
                <a:pos x="connsiteX47904" y="connsiteY47904"/>
              </a:cxn>
              <a:cxn ang="0">
                <a:pos x="connsiteX47905" y="connsiteY47905"/>
              </a:cxn>
              <a:cxn ang="0">
                <a:pos x="connsiteX47906" y="connsiteY47906"/>
              </a:cxn>
              <a:cxn ang="0">
                <a:pos x="connsiteX47907" y="connsiteY47907"/>
              </a:cxn>
              <a:cxn ang="0">
                <a:pos x="connsiteX47908" y="connsiteY47908"/>
              </a:cxn>
              <a:cxn ang="0">
                <a:pos x="connsiteX47909" y="connsiteY47909"/>
              </a:cxn>
              <a:cxn ang="0">
                <a:pos x="connsiteX47910" y="connsiteY47910"/>
              </a:cxn>
              <a:cxn ang="0">
                <a:pos x="connsiteX47911" y="connsiteY47911"/>
              </a:cxn>
              <a:cxn ang="0">
                <a:pos x="connsiteX47912" y="connsiteY47912"/>
              </a:cxn>
              <a:cxn ang="0">
                <a:pos x="connsiteX47913" y="connsiteY47913"/>
              </a:cxn>
              <a:cxn ang="0">
                <a:pos x="connsiteX47914" y="connsiteY47914"/>
              </a:cxn>
              <a:cxn ang="0">
                <a:pos x="connsiteX47915" y="connsiteY47915"/>
              </a:cxn>
              <a:cxn ang="0">
                <a:pos x="connsiteX47916" y="connsiteY47916"/>
              </a:cxn>
              <a:cxn ang="0">
                <a:pos x="connsiteX47917" y="connsiteY47917"/>
              </a:cxn>
              <a:cxn ang="0">
                <a:pos x="connsiteX47918" y="connsiteY47918"/>
              </a:cxn>
              <a:cxn ang="0">
                <a:pos x="connsiteX47919" y="connsiteY47919"/>
              </a:cxn>
              <a:cxn ang="0">
                <a:pos x="connsiteX47920" y="connsiteY47920"/>
              </a:cxn>
              <a:cxn ang="0">
                <a:pos x="connsiteX47921" y="connsiteY47921"/>
              </a:cxn>
              <a:cxn ang="0">
                <a:pos x="connsiteX47922" y="connsiteY47922"/>
              </a:cxn>
              <a:cxn ang="0">
                <a:pos x="connsiteX47923" y="connsiteY47923"/>
              </a:cxn>
              <a:cxn ang="0">
                <a:pos x="connsiteX47924" y="connsiteY47924"/>
              </a:cxn>
              <a:cxn ang="0">
                <a:pos x="connsiteX47925" y="connsiteY47925"/>
              </a:cxn>
              <a:cxn ang="0">
                <a:pos x="connsiteX47926" y="connsiteY47926"/>
              </a:cxn>
              <a:cxn ang="0">
                <a:pos x="connsiteX47927" y="connsiteY47927"/>
              </a:cxn>
              <a:cxn ang="0">
                <a:pos x="connsiteX47928" y="connsiteY47928"/>
              </a:cxn>
              <a:cxn ang="0">
                <a:pos x="connsiteX47929" y="connsiteY47929"/>
              </a:cxn>
              <a:cxn ang="0">
                <a:pos x="connsiteX47930" y="connsiteY47930"/>
              </a:cxn>
              <a:cxn ang="0">
                <a:pos x="connsiteX47931" y="connsiteY47931"/>
              </a:cxn>
              <a:cxn ang="0">
                <a:pos x="connsiteX47932" y="connsiteY47932"/>
              </a:cxn>
              <a:cxn ang="0">
                <a:pos x="connsiteX47933" y="connsiteY47933"/>
              </a:cxn>
              <a:cxn ang="0">
                <a:pos x="connsiteX47934" y="connsiteY47934"/>
              </a:cxn>
              <a:cxn ang="0">
                <a:pos x="connsiteX47935" y="connsiteY47935"/>
              </a:cxn>
              <a:cxn ang="0">
                <a:pos x="connsiteX47936" y="connsiteY47936"/>
              </a:cxn>
              <a:cxn ang="0">
                <a:pos x="connsiteX47937" y="connsiteY47937"/>
              </a:cxn>
              <a:cxn ang="0">
                <a:pos x="connsiteX47938" y="connsiteY47938"/>
              </a:cxn>
              <a:cxn ang="0">
                <a:pos x="connsiteX47939" y="connsiteY47939"/>
              </a:cxn>
              <a:cxn ang="0">
                <a:pos x="connsiteX47940" y="connsiteY47940"/>
              </a:cxn>
              <a:cxn ang="0">
                <a:pos x="connsiteX47941" y="connsiteY47941"/>
              </a:cxn>
              <a:cxn ang="0">
                <a:pos x="connsiteX47942" y="connsiteY47942"/>
              </a:cxn>
              <a:cxn ang="0">
                <a:pos x="connsiteX47943" y="connsiteY47943"/>
              </a:cxn>
              <a:cxn ang="0">
                <a:pos x="connsiteX47944" y="connsiteY47944"/>
              </a:cxn>
              <a:cxn ang="0">
                <a:pos x="connsiteX47945" y="connsiteY47945"/>
              </a:cxn>
              <a:cxn ang="0">
                <a:pos x="connsiteX47946" y="connsiteY47946"/>
              </a:cxn>
              <a:cxn ang="0">
                <a:pos x="connsiteX47947" y="connsiteY47947"/>
              </a:cxn>
              <a:cxn ang="0">
                <a:pos x="connsiteX47948" y="connsiteY47948"/>
              </a:cxn>
              <a:cxn ang="0">
                <a:pos x="connsiteX47949" y="connsiteY47949"/>
              </a:cxn>
              <a:cxn ang="0">
                <a:pos x="connsiteX47950" y="connsiteY47950"/>
              </a:cxn>
              <a:cxn ang="0">
                <a:pos x="connsiteX47951" y="connsiteY47951"/>
              </a:cxn>
              <a:cxn ang="0">
                <a:pos x="connsiteX47952" y="connsiteY47952"/>
              </a:cxn>
              <a:cxn ang="0">
                <a:pos x="connsiteX47953" y="connsiteY47953"/>
              </a:cxn>
              <a:cxn ang="0">
                <a:pos x="connsiteX47954" y="connsiteY47954"/>
              </a:cxn>
              <a:cxn ang="0">
                <a:pos x="connsiteX47955" y="connsiteY47955"/>
              </a:cxn>
              <a:cxn ang="0">
                <a:pos x="connsiteX47956" y="connsiteY47956"/>
              </a:cxn>
              <a:cxn ang="0">
                <a:pos x="connsiteX47957" y="connsiteY47957"/>
              </a:cxn>
              <a:cxn ang="0">
                <a:pos x="connsiteX47958" y="connsiteY47958"/>
              </a:cxn>
              <a:cxn ang="0">
                <a:pos x="connsiteX47959" y="connsiteY47959"/>
              </a:cxn>
              <a:cxn ang="0">
                <a:pos x="connsiteX47960" y="connsiteY47960"/>
              </a:cxn>
              <a:cxn ang="0">
                <a:pos x="connsiteX47961" y="connsiteY47961"/>
              </a:cxn>
              <a:cxn ang="0">
                <a:pos x="connsiteX47962" y="connsiteY47962"/>
              </a:cxn>
              <a:cxn ang="0">
                <a:pos x="connsiteX47963" y="connsiteY47963"/>
              </a:cxn>
              <a:cxn ang="0">
                <a:pos x="connsiteX47964" y="connsiteY47964"/>
              </a:cxn>
              <a:cxn ang="0">
                <a:pos x="connsiteX47965" y="connsiteY47965"/>
              </a:cxn>
              <a:cxn ang="0">
                <a:pos x="connsiteX47966" y="connsiteY47966"/>
              </a:cxn>
              <a:cxn ang="0">
                <a:pos x="connsiteX47967" y="connsiteY47967"/>
              </a:cxn>
              <a:cxn ang="0">
                <a:pos x="connsiteX47968" y="connsiteY47968"/>
              </a:cxn>
              <a:cxn ang="0">
                <a:pos x="connsiteX47969" y="connsiteY47969"/>
              </a:cxn>
              <a:cxn ang="0">
                <a:pos x="connsiteX47970" y="connsiteY47970"/>
              </a:cxn>
              <a:cxn ang="0">
                <a:pos x="connsiteX47971" y="connsiteY47971"/>
              </a:cxn>
              <a:cxn ang="0">
                <a:pos x="connsiteX47972" y="connsiteY47972"/>
              </a:cxn>
              <a:cxn ang="0">
                <a:pos x="connsiteX47973" y="connsiteY47973"/>
              </a:cxn>
              <a:cxn ang="0">
                <a:pos x="connsiteX47974" y="connsiteY47974"/>
              </a:cxn>
              <a:cxn ang="0">
                <a:pos x="connsiteX47975" y="connsiteY47975"/>
              </a:cxn>
              <a:cxn ang="0">
                <a:pos x="connsiteX47976" y="connsiteY47976"/>
              </a:cxn>
              <a:cxn ang="0">
                <a:pos x="connsiteX47977" y="connsiteY47977"/>
              </a:cxn>
              <a:cxn ang="0">
                <a:pos x="connsiteX47978" y="connsiteY47978"/>
              </a:cxn>
              <a:cxn ang="0">
                <a:pos x="connsiteX47979" y="connsiteY47979"/>
              </a:cxn>
              <a:cxn ang="0">
                <a:pos x="connsiteX47980" y="connsiteY47980"/>
              </a:cxn>
              <a:cxn ang="0">
                <a:pos x="connsiteX47981" y="connsiteY47981"/>
              </a:cxn>
              <a:cxn ang="0">
                <a:pos x="connsiteX47982" y="connsiteY47982"/>
              </a:cxn>
              <a:cxn ang="0">
                <a:pos x="connsiteX47983" y="connsiteY47983"/>
              </a:cxn>
              <a:cxn ang="0">
                <a:pos x="connsiteX47984" y="connsiteY47984"/>
              </a:cxn>
              <a:cxn ang="0">
                <a:pos x="connsiteX47985" y="connsiteY47985"/>
              </a:cxn>
              <a:cxn ang="0">
                <a:pos x="connsiteX47986" y="connsiteY47986"/>
              </a:cxn>
              <a:cxn ang="0">
                <a:pos x="connsiteX47987" y="connsiteY47987"/>
              </a:cxn>
              <a:cxn ang="0">
                <a:pos x="connsiteX47988" y="connsiteY47988"/>
              </a:cxn>
              <a:cxn ang="0">
                <a:pos x="connsiteX47989" y="connsiteY47989"/>
              </a:cxn>
              <a:cxn ang="0">
                <a:pos x="connsiteX47990" y="connsiteY47990"/>
              </a:cxn>
              <a:cxn ang="0">
                <a:pos x="connsiteX47991" y="connsiteY47991"/>
              </a:cxn>
              <a:cxn ang="0">
                <a:pos x="connsiteX47992" y="connsiteY47992"/>
              </a:cxn>
              <a:cxn ang="0">
                <a:pos x="connsiteX47993" y="connsiteY47993"/>
              </a:cxn>
              <a:cxn ang="0">
                <a:pos x="connsiteX47994" y="connsiteY47994"/>
              </a:cxn>
              <a:cxn ang="0">
                <a:pos x="connsiteX47995" y="connsiteY47995"/>
              </a:cxn>
              <a:cxn ang="0">
                <a:pos x="connsiteX47996" y="connsiteY47996"/>
              </a:cxn>
              <a:cxn ang="0">
                <a:pos x="connsiteX47997" y="connsiteY47997"/>
              </a:cxn>
              <a:cxn ang="0">
                <a:pos x="connsiteX47998" y="connsiteY47998"/>
              </a:cxn>
              <a:cxn ang="0">
                <a:pos x="connsiteX47999" y="connsiteY47999"/>
              </a:cxn>
              <a:cxn ang="0">
                <a:pos x="connsiteX48000" y="connsiteY48000"/>
              </a:cxn>
              <a:cxn ang="0">
                <a:pos x="connsiteX48001" y="connsiteY48001"/>
              </a:cxn>
              <a:cxn ang="0">
                <a:pos x="connsiteX48002" y="connsiteY48002"/>
              </a:cxn>
              <a:cxn ang="0">
                <a:pos x="connsiteX48003" y="connsiteY48003"/>
              </a:cxn>
              <a:cxn ang="0">
                <a:pos x="connsiteX48004" y="connsiteY48004"/>
              </a:cxn>
              <a:cxn ang="0">
                <a:pos x="connsiteX48005" y="connsiteY48005"/>
              </a:cxn>
              <a:cxn ang="0">
                <a:pos x="connsiteX48006" y="connsiteY48006"/>
              </a:cxn>
              <a:cxn ang="0">
                <a:pos x="connsiteX48007" y="connsiteY48007"/>
              </a:cxn>
              <a:cxn ang="0">
                <a:pos x="connsiteX48008" y="connsiteY48008"/>
              </a:cxn>
              <a:cxn ang="0">
                <a:pos x="connsiteX48009" y="connsiteY48009"/>
              </a:cxn>
              <a:cxn ang="0">
                <a:pos x="connsiteX48010" y="connsiteY48010"/>
              </a:cxn>
              <a:cxn ang="0">
                <a:pos x="connsiteX48011" y="connsiteY48011"/>
              </a:cxn>
              <a:cxn ang="0">
                <a:pos x="connsiteX48012" y="connsiteY48012"/>
              </a:cxn>
              <a:cxn ang="0">
                <a:pos x="connsiteX48013" y="connsiteY48013"/>
              </a:cxn>
              <a:cxn ang="0">
                <a:pos x="connsiteX48014" y="connsiteY48014"/>
              </a:cxn>
              <a:cxn ang="0">
                <a:pos x="connsiteX48015" y="connsiteY48015"/>
              </a:cxn>
              <a:cxn ang="0">
                <a:pos x="connsiteX48016" y="connsiteY48016"/>
              </a:cxn>
              <a:cxn ang="0">
                <a:pos x="connsiteX48017" y="connsiteY48017"/>
              </a:cxn>
              <a:cxn ang="0">
                <a:pos x="connsiteX48018" y="connsiteY48018"/>
              </a:cxn>
              <a:cxn ang="0">
                <a:pos x="connsiteX48019" y="connsiteY48019"/>
              </a:cxn>
              <a:cxn ang="0">
                <a:pos x="connsiteX48020" y="connsiteY48020"/>
              </a:cxn>
              <a:cxn ang="0">
                <a:pos x="connsiteX48021" y="connsiteY48021"/>
              </a:cxn>
              <a:cxn ang="0">
                <a:pos x="connsiteX48022" y="connsiteY48022"/>
              </a:cxn>
              <a:cxn ang="0">
                <a:pos x="connsiteX48023" y="connsiteY48023"/>
              </a:cxn>
              <a:cxn ang="0">
                <a:pos x="connsiteX48024" y="connsiteY48024"/>
              </a:cxn>
              <a:cxn ang="0">
                <a:pos x="connsiteX48025" y="connsiteY48025"/>
              </a:cxn>
              <a:cxn ang="0">
                <a:pos x="connsiteX48026" y="connsiteY48026"/>
              </a:cxn>
              <a:cxn ang="0">
                <a:pos x="connsiteX48027" y="connsiteY48027"/>
              </a:cxn>
              <a:cxn ang="0">
                <a:pos x="connsiteX48028" y="connsiteY48028"/>
              </a:cxn>
              <a:cxn ang="0">
                <a:pos x="connsiteX48029" y="connsiteY48029"/>
              </a:cxn>
              <a:cxn ang="0">
                <a:pos x="connsiteX48030" y="connsiteY48030"/>
              </a:cxn>
              <a:cxn ang="0">
                <a:pos x="connsiteX48031" y="connsiteY48031"/>
              </a:cxn>
              <a:cxn ang="0">
                <a:pos x="connsiteX48032" y="connsiteY48032"/>
              </a:cxn>
              <a:cxn ang="0">
                <a:pos x="connsiteX48033" y="connsiteY48033"/>
              </a:cxn>
              <a:cxn ang="0">
                <a:pos x="connsiteX48034" y="connsiteY48034"/>
              </a:cxn>
              <a:cxn ang="0">
                <a:pos x="connsiteX48035" y="connsiteY48035"/>
              </a:cxn>
              <a:cxn ang="0">
                <a:pos x="connsiteX48036" y="connsiteY48036"/>
              </a:cxn>
              <a:cxn ang="0">
                <a:pos x="connsiteX48037" y="connsiteY48037"/>
              </a:cxn>
              <a:cxn ang="0">
                <a:pos x="connsiteX48038" y="connsiteY48038"/>
              </a:cxn>
              <a:cxn ang="0">
                <a:pos x="connsiteX48039" y="connsiteY48039"/>
              </a:cxn>
              <a:cxn ang="0">
                <a:pos x="connsiteX48040" y="connsiteY48040"/>
              </a:cxn>
              <a:cxn ang="0">
                <a:pos x="connsiteX48041" y="connsiteY48041"/>
              </a:cxn>
              <a:cxn ang="0">
                <a:pos x="connsiteX48042" y="connsiteY48042"/>
              </a:cxn>
              <a:cxn ang="0">
                <a:pos x="connsiteX48043" y="connsiteY48043"/>
              </a:cxn>
              <a:cxn ang="0">
                <a:pos x="connsiteX48044" y="connsiteY48044"/>
              </a:cxn>
              <a:cxn ang="0">
                <a:pos x="connsiteX48045" y="connsiteY48045"/>
              </a:cxn>
              <a:cxn ang="0">
                <a:pos x="connsiteX48046" y="connsiteY48046"/>
              </a:cxn>
              <a:cxn ang="0">
                <a:pos x="connsiteX48047" y="connsiteY48047"/>
              </a:cxn>
              <a:cxn ang="0">
                <a:pos x="connsiteX48048" y="connsiteY48048"/>
              </a:cxn>
              <a:cxn ang="0">
                <a:pos x="connsiteX48049" y="connsiteY48049"/>
              </a:cxn>
              <a:cxn ang="0">
                <a:pos x="connsiteX48050" y="connsiteY48050"/>
              </a:cxn>
              <a:cxn ang="0">
                <a:pos x="connsiteX48051" y="connsiteY48051"/>
              </a:cxn>
              <a:cxn ang="0">
                <a:pos x="connsiteX48052" y="connsiteY48052"/>
              </a:cxn>
              <a:cxn ang="0">
                <a:pos x="connsiteX48053" y="connsiteY48053"/>
              </a:cxn>
              <a:cxn ang="0">
                <a:pos x="connsiteX48054" y="connsiteY48054"/>
              </a:cxn>
              <a:cxn ang="0">
                <a:pos x="connsiteX48055" y="connsiteY48055"/>
              </a:cxn>
              <a:cxn ang="0">
                <a:pos x="connsiteX48056" y="connsiteY48056"/>
              </a:cxn>
              <a:cxn ang="0">
                <a:pos x="connsiteX48057" y="connsiteY48057"/>
              </a:cxn>
              <a:cxn ang="0">
                <a:pos x="connsiteX48058" y="connsiteY48058"/>
              </a:cxn>
              <a:cxn ang="0">
                <a:pos x="connsiteX48059" y="connsiteY48059"/>
              </a:cxn>
              <a:cxn ang="0">
                <a:pos x="connsiteX48060" y="connsiteY48060"/>
              </a:cxn>
              <a:cxn ang="0">
                <a:pos x="connsiteX48061" y="connsiteY48061"/>
              </a:cxn>
              <a:cxn ang="0">
                <a:pos x="connsiteX48062" y="connsiteY48062"/>
              </a:cxn>
              <a:cxn ang="0">
                <a:pos x="connsiteX48063" y="connsiteY48063"/>
              </a:cxn>
              <a:cxn ang="0">
                <a:pos x="connsiteX48064" y="connsiteY48064"/>
              </a:cxn>
              <a:cxn ang="0">
                <a:pos x="connsiteX48065" y="connsiteY48065"/>
              </a:cxn>
              <a:cxn ang="0">
                <a:pos x="connsiteX48066" y="connsiteY48066"/>
              </a:cxn>
              <a:cxn ang="0">
                <a:pos x="connsiteX48067" y="connsiteY48067"/>
              </a:cxn>
              <a:cxn ang="0">
                <a:pos x="connsiteX48068" y="connsiteY48068"/>
              </a:cxn>
              <a:cxn ang="0">
                <a:pos x="connsiteX48069" y="connsiteY48069"/>
              </a:cxn>
              <a:cxn ang="0">
                <a:pos x="connsiteX48070" y="connsiteY48070"/>
              </a:cxn>
              <a:cxn ang="0">
                <a:pos x="connsiteX48071" y="connsiteY48071"/>
              </a:cxn>
              <a:cxn ang="0">
                <a:pos x="connsiteX48072" y="connsiteY48072"/>
              </a:cxn>
              <a:cxn ang="0">
                <a:pos x="connsiteX48073" y="connsiteY48073"/>
              </a:cxn>
              <a:cxn ang="0">
                <a:pos x="connsiteX48074" y="connsiteY48074"/>
              </a:cxn>
              <a:cxn ang="0">
                <a:pos x="connsiteX48075" y="connsiteY48075"/>
              </a:cxn>
              <a:cxn ang="0">
                <a:pos x="connsiteX48076" y="connsiteY48076"/>
              </a:cxn>
              <a:cxn ang="0">
                <a:pos x="connsiteX48077" y="connsiteY48077"/>
              </a:cxn>
              <a:cxn ang="0">
                <a:pos x="connsiteX48078" y="connsiteY48078"/>
              </a:cxn>
              <a:cxn ang="0">
                <a:pos x="connsiteX48079" y="connsiteY48079"/>
              </a:cxn>
              <a:cxn ang="0">
                <a:pos x="connsiteX48080" y="connsiteY48080"/>
              </a:cxn>
              <a:cxn ang="0">
                <a:pos x="connsiteX48081" y="connsiteY48081"/>
              </a:cxn>
              <a:cxn ang="0">
                <a:pos x="connsiteX48082" y="connsiteY48082"/>
              </a:cxn>
              <a:cxn ang="0">
                <a:pos x="connsiteX48083" y="connsiteY48083"/>
              </a:cxn>
              <a:cxn ang="0">
                <a:pos x="connsiteX48084" y="connsiteY48084"/>
              </a:cxn>
              <a:cxn ang="0">
                <a:pos x="connsiteX48085" y="connsiteY48085"/>
              </a:cxn>
              <a:cxn ang="0">
                <a:pos x="connsiteX48086" y="connsiteY48086"/>
              </a:cxn>
              <a:cxn ang="0">
                <a:pos x="connsiteX48087" y="connsiteY48087"/>
              </a:cxn>
              <a:cxn ang="0">
                <a:pos x="connsiteX48088" y="connsiteY48088"/>
              </a:cxn>
              <a:cxn ang="0">
                <a:pos x="connsiteX48089" y="connsiteY48089"/>
              </a:cxn>
              <a:cxn ang="0">
                <a:pos x="connsiteX48090" y="connsiteY48090"/>
              </a:cxn>
              <a:cxn ang="0">
                <a:pos x="connsiteX48091" y="connsiteY48091"/>
              </a:cxn>
              <a:cxn ang="0">
                <a:pos x="connsiteX48092" y="connsiteY48092"/>
              </a:cxn>
              <a:cxn ang="0">
                <a:pos x="connsiteX48093" y="connsiteY48093"/>
              </a:cxn>
              <a:cxn ang="0">
                <a:pos x="connsiteX48094" y="connsiteY48094"/>
              </a:cxn>
              <a:cxn ang="0">
                <a:pos x="connsiteX48095" y="connsiteY48095"/>
              </a:cxn>
              <a:cxn ang="0">
                <a:pos x="connsiteX48096" y="connsiteY48096"/>
              </a:cxn>
              <a:cxn ang="0">
                <a:pos x="connsiteX48097" y="connsiteY48097"/>
              </a:cxn>
              <a:cxn ang="0">
                <a:pos x="connsiteX48098" y="connsiteY48098"/>
              </a:cxn>
              <a:cxn ang="0">
                <a:pos x="connsiteX48099" y="connsiteY48099"/>
              </a:cxn>
              <a:cxn ang="0">
                <a:pos x="connsiteX48100" y="connsiteY48100"/>
              </a:cxn>
              <a:cxn ang="0">
                <a:pos x="connsiteX48101" y="connsiteY48101"/>
              </a:cxn>
              <a:cxn ang="0">
                <a:pos x="connsiteX48102" y="connsiteY48102"/>
              </a:cxn>
              <a:cxn ang="0">
                <a:pos x="connsiteX48103" y="connsiteY48103"/>
              </a:cxn>
              <a:cxn ang="0">
                <a:pos x="connsiteX48104" y="connsiteY48104"/>
              </a:cxn>
              <a:cxn ang="0">
                <a:pos x="connsiteX48105" y="connsiteY48105"/>
              </a:cxn>
              <a:cxn ang="0">
                <a:pos x="connsiteX48106" y="connsiteY48106"/>
              </a:cxn>
              <a:cxn ang="0">
                <a:pos x="connsiteX48107" y="connsiteY48107"/>
              </a:cxn>
              <a:cxn ang="0">
                <a:pos x="connsiteX48108" y="connsiteY48108"/>
              </a:cxn>
              <a:cxn ang="0">
                <a:pos x="connsiteX48109" y="connsiteY48109"/>
              </a:cxn>
              <a:cxn ang="0">
                <a:pos x="connsiteX48110" y="connsiteY48110"/>
              </a:cxn>
              <a:cxn ang="0">
                <a:pos x="connsiteX48111" y="connsiteY48111"/>
              </a:cxn>
              <a:cxn ang="0">
                <a:pos x="connsiteX48112" y="connsiteY48112"/>
              </a:cxn>
              <a:cxn ang="0">
                <a:pos x="connsiteX48113" y="connsiteY48113"/>
              </a:cxn>
              <a:cxn ang="0">
                <a:pos x="connsiteX48114" y="connsiteY48114"/>
              </a:cxn>
              <a:cxn ang="0">
                <a:pos x="connsiteX48115" y="connsiteY48115"/>
              </a:cxn>
              <a:cxn ang="0">
                <a:pos x="connsiteX48116" y="connsiteY48116"/>
              </a:cxn>
              <a:cxn ang="0">
                <a:pos x="connsiteX48117" y="connsiteY48117"/>
              </a:cxn>
              <a:cxn ang="0">
                <a:pos x="connsiteX48118" y="connsiteY48118"/>
              </a:cxn>
              <a:cxn ang="0">
                <a:pos x="connsiteX48119" y="connsiteY48119"/>
              </a:cxn>
              <a:cxn ang="0">
                <a:pos x="connsiteX48120" y="connsiteY48120"/>
              </a:cxn>
              <a:cxn ang="0">
                <a:pos x="connsiteX48121" y="connsiteY48121"/>
              </a:cxn>
              <a:cxn ang="0">
                <a:pos x="connsiteX48122" y="connsiteY48122"/>
              </a:cxn>
              <a:cxn ang="0">
                <a:pos x="connsiteX48123" y="connsiteY48123"/>
              </a:cxn>
              <a:cxn ang="0">
                <a:pos x="connsiteX48124" y="connsiteY48124"/>
              </a:cxn>
              <a:cxn ang="0">
                <a:pos x="connsiteX48125" y="connsiteY48125"/>
              </a:cxn>
              <a:cxn ang="0">
                <a:pos x="connsiteX48126" y="connsiteY48126"/>
              </a:cxn>
              <a:cxn ang="0">
                <a:pos x="connsiteX48127" y="connsiteY48127"/>
              </a:cxn>
              <a:cxn ang="0">
                <a:pos x="connsiteX48128" y="connsiteY48128"/>
              </a:cxn>
              <a:cxn ang="0">
                <a:pos x="connsiteX48129" y="connsiteY48129"/>
              </a:cxn>
              <a:cxn ang="0">
                <a:pos x="connsiteX48130" y="connsiteY48130"/>
              </a:cxn>
              <a:cxn ang="0">
                <a:pos x="connsiteX48131" y="connsiteY48131"/>
              </a:cxn>
              <a:cxn ang="0">
                <a:pos x="connsiteX48132" y="connsiteY48132"/>
              </a:cxn>
              <a:cxn ang="0">
                <a:pos x="connsiteX48133" y="connsiteY48133"/>
              </a:cxn>
              <a:cxn ang="0">
                <a:pos x="connsiteX48134" y="connsiteY48134"/>
              </a:cxn>
              <a:cxn ang="0">
                <a:pos x="connsiteX48135" y="connsiteY48135"/>
              </a:cxn>
              <a:cxn ang="0">
                <a:pos x="connsiteX48136" y="connsiteY48136"/>
              </a:cxn>
              <a:cxn ang="0">
                <a:pos x="connsiteX48137" y="connsiteY48137"/>
              </a:cxn>
              <a:cxn ang="0">
                <a:pos x="connsiteX48138" y="connsiteY48138"/>
              </a:cxn>
              <a:cxn ang="0">
                <a:pos x="connsiteX48139" y="connsiteY48139"/>
              </a:cxn>
              <a:cxn ang="0">
                <a:pos x="connsiteX48140" y="connsiteY48140"/>
              </a:cxn>
              <a:cxn ang="0">
                <a:pos x="connsiteX48141" y="connsiteY48141"/>
              </a:cxn>
              <a:cxn ang="0">
                <a:pos x="connsiteX48142" y="connsiteY48142"/>
              </a:cxn>
              <a:cxn ang="0">
                <a:pos x="connsiteX48143" y="connsiteY48143"/>
              </a:cxn>
              <a:cxn ang="0">
                <a:pos x="connsiteX48144" y="connsiteY48144"/>
              </a:cxn>
              <a:cxn ang="0">
                <a:pos x="connsiteX48145" y="connsiteY48145"/>
              </a:cxn>
              <a:cxn ang="0">
                <a:pos x="connsiteX48146" y="connsiteY48146"/>
              </a:cxn>
              <a:cxn ang="0">
                <a:pos x="connsiteX48147" y="connsiteY48147"/>
              </a:cxn>
              <a:cxn ang="0">
                <a:pos x="connsiteX48148" y="connsiteY48148"/>
              </a:cxn>
              <a:cxn ang="0">
                <a:pos x="connsiteX48149" y="connsiteY48149"/>
              </a:cxn>
              <a:cxn ang="0">
                <a:pos x="connsiteX48150" y="connsiteY48150"/>
              </a:cxn>
              <a:cxn ang="0">
                <a:pos x="connsiteX48151" y="connsiteY48151"/>
              </a:cxn>
              <a:cxn ang="0">
                <a:pos x="connsiteX48152" y="connsiteY48152"/>
              </a:cxn>
              <a:cxn ang="0">
                <a:pos x="connsiteX48153" y="connsiteY48153"/>
              </a:cxn>
              <a:cxn ang="0">
                <a:pos x="connsiteX48154" y="connsiteY48154"/>
              </a:cxn>
              <a:cxn ang="0">
                <a:pos x="connsiteX48155" y="connsiteY48155"/>
              </a:cxn>
              <a:cxn ang="0">
                <a:pos x="connsiteX48156" y="connsiteY48156"/>
              </a:cxn>
              <a:cxn ang="0">
                <a:pos x="connsiteX48157" y="connsiteY48157"/>
              </a:cxn>
              <a:cxn ang="0">
                <a:pos x="connsiteX48158" y="connsiteY48158"/>
              </a:cxn>
              <a:cxn ang="0">
                <a:pos x="connsiteX48159" y="connsiteY48159"/>
              </a:cxn>
              <a:cxn ang="0">
                <a:pos x="connsiteX48160" y="connsiteY48160"/>
              </a:cxn>
              <a:cxn ang="0">
                <a:pos x="connsiteX48161" y="connsiteY48161"/>
              </a:cxn>
              <a:cxn ang="0">
                <a:pos x="connsiteX48162" y="connsiteY48162"/>
              </a:cxn>
              <a:cxn ang="0">
                <a:pos x="connsiteX48163" y="connsiteY48163"/>
              </a:cxn>
              <a:cxn ang="0">
                <a:pos x="connsiteX48164" y="connsiteY48164"/>
              </a:cxn>
              <a:cxn ang="0">
                <a:pos x="connsiteX48165" y="connsiteY48165"/>
              </a:cxn>
              <a:cxn ang="0">
                <a:pos x="connsiteX48166" y="connsiteY48166"/>
              </a:cxn>
              <a:cxn ang="0">
                <a:pos x="connsiteX48167" y="connsiteY48167"/>
              </a:cxn>
              <a:cxn ang="0">
                <a:pos x="connsiteX48168" y="connsiteY48168"/>
              </a:cxn>
              <a:cxn ang="0">
                <a:pos x="connsiteX48169" y="connsiteY48169"/>
              </a:cxn>
              <a:cxn ang="0">
                <a:pos x="connsiteX48170" y="connsiteY48170"/>
              </a:cxn>
              <a:cxn ang="0">
                <a:pos x="connsiteX48171" y="connsiteY48171"/>
              </a:cxn>
              <a:cxn ang="0">
                <a:pos x="connsiteX48172" y="connsiteY48172"/>
              </a:cxn>
              <a:cxn ang="0">
                <a:pos x="connsiteX48173" y="connsiteY48173"/>
              </a:cxn>
              <a:cxn ang="0">
                <a:pos x="connsiteX48174" y="connsiteY48174"/>
              </a:cxn>
              <a:cxn ang="0">
                <a:pos x="connsiteX48175" y="connsiteY48175"/>
              </a:cxn>
              <a:cxn ang="0">
                <a:pos x="connsiteX48176" y="connsiteY48176"/>
              </a:cxn>
              <a:cxn ang="0">
                <a:pos x="connsiteX48177" y="connsiteY48177"/>
              </a:cxn>
              <a:cxn ang="0">
                <a:pos x="connsiteX48178" y="connsiteY48178"/>
              </a:cxn>
              <a:cxn ang="0">
                <a:pos x="connsiteX48179" y="connsiteY48179"/>
              </a:cxn>
              <a:cxn ang="0">
                <a:pos x="connsiteX48180" y="connsiteY48180"/>
              </a:cxn>
              <a:cxn ang="0">
                <a:pos x="connsiteX48181" y="connsiteY48181"/>
              </a:cxn>
              <a:cxn ang="0">
                <a:pos x="connsiteX48182" y="connsiteY48182"/>
              </a:cxn>
              <a:cxn ang="0">
                <a:pos x="connsiteX48183" y="connsiteY48183"/>
              </a:cxn>
              <a:cxn ang="0">
                <a:pos x="connsiteX48184" y="connsiteY48184"/>
              </a:cxn>
              <a:cxn ang="0">
                <a:pos x="connsiteX48185" y="connsiteY48185"/>
              </a:cxn>
              <a:cxn ang="0">
                <a:pos x="connsiteX48186" y="connsiteY48186"/>
              </a:cxn>
              <a:cxn ang="0">
                <a:pos x="connsiteX48187" y="connsiteY48187"/>
              </a:cxn>
              <a:cxn ang="0">
                <a:pos x="connsiteX48188" y="connsiteY48188"/>
              </a:cxn>
              <a:cxn ang="0">
                <a:pos x="connsiteX48189" y="connsiteY48189"/>
              </a:cxn>
              <a:cxn ang="0">
                <a:pos x="connsiteX48190" y="connsiteY48190"/>
              </a:cxn>
              <a:cxn ang="0">
                <a:pos x="connsiteX48191" y="connsiteY48191"/>
              </a:cxn>
              <a:cxn ang="0">
                <a:pos x="connsiteX48192" y="connsiteY48192"/>
              </a:cxn>
              <a:cxn ang="0">
                <a:pos x="connsiteX48193" y="connsiteY48193"/>
              </a:cxn>
              <a:cxn ang="0">
                <a:pos x="connsiteX48194" y="connsiteY48194"/>
              </a:cxn>
              <a:cxn ang="0">
                <a:pos x="connsiteX48195" y="connsiteY48195"/>
              </a:cxn>
              <a:cxn ang="0">
                <a:pos x="connsiteX48196" y="connsiteY48196"/>
              </a:cxn>
              <a:cxn ang="0">
                <a:pos x="connsiteX48197" y="connsiteY48197"/>
              </a:cxn>
              <a:cxn ang="0">
                <a:pos x="connsiteX48198" y="connsiteY48198"/>
              </a:cxn>
              <a:cxn ang="0">
                <a:pos x="connsiteX48199" y="connsiteY48199"/>
              </a:cxn>
              <a:cxn ang="0">
                <a:pos x="connsiteX48200" y="connsiteY48200"/>
              </a:cxn>
              <a:cxn ang="0">
                <a:pos x="connsiteX48201" y="connsiteY48201"/>
              </a:cxn>
              <a:cxn ang="0">
                <a:pos x="connsiteX48202" y="connsiteY48202"/>
              </a:cxn>
              <a:cxn ang="0">
                <a:pos x="connsiteX48203" y="connsiteY48203"/>
              </a:cxn>
              <a:cxn ang="0">
                <a:pos x="connsiteX48204" y="connsiteY48204"/>
              </a:cxn>
              <a:cxn ang="0">
                <a:pos x="connsiteX48205" y="connsiteY48205"/>
              </a:cxn>
              <a:cxn ang="0">
                <a:pos x="connsiteX48206" y="connsiteY48206"/>
              </a:cxn>
              <a:cxn ang="0">
                <a:pos x="connsiteX48207" y="connsiteY48207"/>
              </a:cxn>
              <a:cxn ang="0">
                <a:pos x="connsiteX48208" y="connsiteY48208"/>
              </a:cxn>
              <a:cxn ang="0">
                <a:pos x="connsiteX48209" y="connsiteY48209"/>
              </a:cxn>
              <a:cxn ang="0">
                <a:pos x="connsiteX48210" y="connsiteY48210"/>
              </a:cxn>
              <a:cxn ang="0">
                <a:pos x="connsiteX48211" y="connsiteY48211"/>
              </a:cxn>
              <a:cxn ang="0">
                <a:pos x="connsiteX48212" y="connsiteY48212"/>
              </a:cxn>
              <a:cxn ang="0">
                <a:pos x="connsiteX48213" y="connsiteY48213"/>
              </a:cxn>
              <a:cxn ang="0">
                <a:pos x="connsiteX48214" y="connsiteY48214"/>
              </a:cxn>
              <a:cxn ang="0">
                <a:pos x="connsiteX48215" y="connsiteY48215"/>
              </a:cxn>
              <a:cxn ang="0">
                <a:pos x="connsiteX48216" y="connsiteY48216"/>
              </a:cxn>
              <a:cxn ang="0">
                <a:pos x="connsiteX48217" y="connsiteY48217"/>
              </a:cxn>
              <a:cxn ang="0">
                <a:pos x="connsiteX48218" y="connsiteY48218"/>
              </a:cxn>
              <a:cxn ang="0">
                <a:pos x="connsiteX48219" y="connsiteY48219"/>
              </a:cxn>
              <a:cxn ang="0">
                <a:pos x="connsiteX48220" y="connsiteY48220"/>
              </a:cxn>
              <a:cxn ang="0">
                <a:pos x="connsiteX48221" y="connsiteY48221"/>
              </a:cxn>
              <a:cxn ang="0">
                <a:pos x="connsiteX48222" y="connsiteY48222"/>
              </a:cxn>
              <a:cxn ang="0">
                <a:pos x="connsiteX48223" y="connsiteY48223"/>
              </a:cxn>
              <a:cxn ang="0">
                <a:pos x="connsiteX48224" y="connsiteY48224"/>
              </a:cxn>
              <a:cxn ang="0">
                <a:pos x="connsiteX48225" y="connsiteY48225"/>
              </a:cxn>
              <a:cxn ang="0">
                <a:pos x="connsiteX48226" y="connsiteY48226"/>
              </a:cxn>
              <a:cxn ang="0">
                <a:pos x="connsiteX48227" y="connsiteY48227"/>
              </a:cxn>
              <a:cxn ang="0">
                <a:pos x="connsiteX48228" y="connsiteY48228"/>
              </a:cxn>
              <a:cxn ang="0">
                <a:pos x="connsiteX48229" y="connsiteY48229"/>
              </a:cxn>
              <a:cxn ang="0">
                <a:pos x="connsiteX48230" y="connsiteY48230"/>
              </a:cxn>
              <a:cxn ang="0">
                <a:pos x="connsiteX48231" y="connsiteY48231"/>
              </a:cxn>
              <a:cxn ang="0">
                <a:pos x="connsiteX48232" y="connsiteY48232"/>
              </a:cxn>
              <a:cxn ang="0">
                <a:pos x="connsiteX48233" y="connsiteY48233"/>
              </a:cxn>
              <a:cxn ang="0">
                <a:pos x="connsiteX48234" y="connsiteY48234"/>
              </a:cxn>
              <a:cxn ang="0">
                <a:pos x="connsiteX48235" y="connsiteY48235"/>
              </a:cxn>
              <a:cxn ang="0">
                <a:pos x="connsiteX48236" y="connsiteY48236"/>
              </a:cxn>
              <a:cxn ang="0">
                <a:pos x="connsiteX48237" y="connsiteY48237"/>
              </a:cxn>
              <a:cxn ang="0">
                <a:pos x="connsiteX48238" y="connsiteY48238"/>
              </a:cxn>
              <a:cxn ang="0">
                <a:pos x="connsiteX48239" y="connsiteY48239"/>
              </a:cxn>
              <a:cxn ang="0">
                <a:pos x="connsiteX48240" y="connsiteY48240"/>
              </a:cxn>
              <a:cxn ang="0">
                <a:pos x="connsiteX48241" y="connsiteY48241"/>
              </a:cxn>
              <a:cxn ang="0">
                <a:pos x="connsiteX48242" y="connsiteY48242"/>
              </a:cxn>
              <a:cxn ang="0">
                <a:pos x="connsiteX48243" y="connsiteY48243"/>
              </a:cxn>
              <a:cxn ang="0">
                <a:pos x="connsiteX48244" y="connsiteY48244"/>
              </a:cxn>
              <a:cxn ang="0">
                <a:pos x="connsiteX48245" y="connsiteY48245"/>
              </a:cxn>
              <a:cxn ang="0">
                <a:pos x="connsiteX48246" y="connsiteY48246"/>
              </a:cxn>
              <a:cxn ang="0">
                <a:pos x="connsiteX48247" y="connsiteY48247"/>
              </a:cxn>
              <a:cxn ang="0">
                <a:pos x="connsiteX48248" y="connsiteY48248"/>
              </a:cxn>
              <a:cxn ang="0">
                <a:pos x="connsiteX48249" y="connsiteY48249"/>
              </a:cxn>
              <a:cxn ang="0">
                <a:pos x="connsiteX48250" y="connsiteY48250"/>
              </a:cxn>
              <a:cxn ang="0">
                <a:pos x="connsiteX48251" y="connsiteY48251"/>
              </a:cxn>
              <a:cxn ang="0">
                <a:pos x="connsiteX48252" y="connsiteY48252"/>
              </a:cxn>
              <a:cxn ang="0">
                <a:pos x="connsiteX48253" y="connsiteY48253"/>
              </a:cxn>
              <a:cxn ang="0">
                <a:pos x="connsiteX48254" y="connsiteY48254"/>
              </a:cxn>
              <a:cxn ang="0">
                <a:pos x="connsiteX48255" y="connsiteY48255"/>
              </a:cxn>
              <a:cxn ang="0">
                <a:pos x="connsiteX48256" y="connsiteY48256"/>
              </a:cxn>
              <a:cxn ang="0">
                <a:pos x="connsiteX48257" y="connsiteY48257"/>
              </a:cxn>
              <a:cxn ang="0">
                <a:pos x="connsiteX48258" y="connsiteY48258"/>
              </a:cxn>
              <a:cxn ang="0">
                <a:pos x="connsiteX48259" y="connsiteY48259"/>
              </a:cxn>
              <a:cxn ang="0">
                <a:pos x="connsiteX48260" y="connsiteY48260"/>
              </a:cxn>
              <a:cxn ang="0">
                <a:pos x="connsiteX48261" y="connsiteY48261"/>
              </a:cxn>
              <a:cxn ang="0">
                <a:pos x="connsiteX48262" y="connsiteY48262"/>
              </a:cxn>
              <a:cxn ang="0">
                <a:pos x="connsiteX48263" y="connsiteY48263"/>
              </a:cxn>
              <a:cxn ang="0">
                <a:pos x="connsiteX48264" y="connsiteY48264"/>
              </a:cxn>
              <a:cxn ang="0">
                <a:pos x="connsiteX48265" y="connsiteY48265"/>
              </a:cxn>
              <a:cxn ang="0">
                <a:pos x="connsiteX48266" y="connsiteY48266"/>
              </a:cxn>
              <a:cxn ang="0">
                <a:pos x="connsiteX48267" y="connsiteY48267"/>
              </a:cxn>
              <a:cxn ang="0">
                <a:pos x="connsiteX48268" y="connsiteY48268"/>
              </a:cxn>
              <a:cxn ang="0">
                <a:pos x="connsiteX48269" y="connsiteY48269"/>
              </a:cxn>
              <a:cxn ang="0">
                <a:pos x="connsiteX48270" y="connsiteY48270"/>
              </a:cxn>
              <a:cxn ang="0">
                <a:pos x="connsiteX48271" y="connsiteY48271"/>
              </a:cxn>
              <a:cxn ang="0">
                <a:pos x="connsiteX48272" y="connsiteY48272"/>
              </a:cxn>
              <a:cxn ang="0">
                <a:pos x="connsiteX48273" y="connsiteY48273"/>
              </a:cxn>
              <a:cxn ang="0">
                <a:pos x="connsiteX48274" y="connsiteY48274"/>
              </a:cxn>
              <a:cxn ang="0">
                <a:pos x="connsiteX48275" y="connsiteY48275"/>
              </a:cxn>
              <a:cxn ang="0">
                <a:pos x="connsiteX48276" y="connsiteY48276"/>
              </a:cxn>
              <a:cxn ang="0">
                <a:pos x="connsiteX48277" y="connsiteY48277"/>
              </a:cxn>
              <a:cxn ang="0">
                <a:pos x="connsiteX48278" y="connsiteY48278"/>
              </a:cxn>
              <a:cxn ang="0">
                <a:pos x="connsiteX48279" y="connsiteY48279"/>
              </a:cxn>
              <a:cxn ang="0">
                <a:pos x="connsiteX48280" y="connsiteY48280"/>
              </a:cxn>
              <a:cxn ang="0">
                <a:pos x="connsiteX48281" y="connsiteY48281"/>
              </a:cxn>
              <a:cxn ang="0">
                <a:pos x="connsiteX48282" y="connsiteY48282"/>
              </a:cxn>
              <a:cxn ang="0">
                <a:pos x="connsiteX48283" y="connsiteY48283"/>
              </a:cxn>
              <a:cxn ang="0">
                <a:pos x="connsiteX48284" y="connsiteY48284"/>
              </a:cxn>
              <a:cxn ang="0">
                <a:pos x="connsiteX48285" y="connsiteY48285"/>
              </a:cxn>
              <a:cxn ang="0">
                <a:pos x="connsiteX48286" y="connsiteY48286"/>
              </a:cxn>
              <a:cxn ang="0">
                <a:pos x="connsiteX48287" y="connsiteY48287"/>
              </a:cxn>
              <a:cxn ang="0">
                <a:pos x="connsiteX48288" y="connsiteY48288"/>
              </a:cxn>
              <a:cxn ang="0">
                <a:pos x="connsiteX48289" y="connsiteY48289"/>
              </a:cxn>
              <a:cxn ang="0">
                <a:pos x="connsiteX48290" y="connsiteY48290"/>
              </a:cxn>
              <a:cxn ang="0">
                <a:pos x="connsiteX48291" y="connsiteY48291"/>
              </a:cxn>
              <a:cxn ang="0">
                <a:pos x="connsiteX48292" y="connsiteY48292"/>
              </a:cxn>
              <a:cxn ang="0">
                <a:pos x="connsiteX48293" y="connsiteY48293"/>
              </a:cxn>
              <a:cxn ang="0">
                <a:pos x="connsiteX48294" y="connsiteY48294"/>
              </a:cxn>
              <a:cxn ang="0">
                <a:pos x="connsiteX48295" y="connsiteY48295"/>
              </a:cxn>
              <a:cxn ang="0">
                <a:pos x="connsiteX48296" y="connsiteY48296"/>
              </a:cxn>
              <a:cxn ang="0">
                <a:pos x="connsiteX48297" y="connsiteY48297"/>
              </a:cxn>
              <a:cxn ang="0">
                <a:pos x="connsiteX48298" y="connsiteY48298"/>
              </a:cxn>
              <a:cxn ang="0">
                <a:pos x="connsiteX48299" y="connsiteY48299"/>
              </a:cxn>
              <a:cxn ang="0">
                <a:pos x="connsiteX48300" y="connsiteY48300"/>
              </a:cxn>
              <a:cxn ang="0">
                <a:pos x="connsiteX48301" y="connsiteY48301"/>
              </a:cxn>
              <a:cxn ang="0">
                <a:pos x="connsiteX48302" y="connsiteY48302"/>
              </a:cxn>
              <a:cxn ang="0">
                <a:pos x="connsiteX48303" y="connsiteY48303"/>
              </a:cxn>
              <a:cxn ang="0">
                <a:pos x="connsiteX48304" y="connsiteY48304"/>
              </a:cxn>
              <a:cxn ang="0">
                <a:pos x="connsiteX48305" y="connsiteY48305"/>
              </a:cxn>
              <a:cxn ang="0">
                <a:pos x="connsiteX48306" y="connsiteY48306"/>
              </a:cxn>
              <a:cxn ang="0">
                <a:pos x="connsiteX48307" y="connsiteY48307"/>
              </a:cxn>
              <a:cxn ang="0">
                <a:pos x="connsiteX48308" y="connsiteY48308"/>
              </a:cxn>
              <a:cxn ang="0">
                <a:pos x="connsiteX48309" y="connsiteY48309"/>
              </a:cxn>
              <a:cxn ang="0">
                <a:pos x="connsiteX48310" y="connsiteY48310"/>
              </a:cxn>
              <a:cxn ang="0">
                <a:pos x="connsiteX48311" y="connsiteY48311"/>
              </a:cxn>
              <a:cxn ang="0">
                <a:pos x="connsiteX48312" y="connsiteY48312"/>
              </a:cxn>
              <a:cxn ang="0">
                <a:pos x="connsiteX48313" y="connsiteY48313"/>
              </a:cxn>
              <a:cxn ang="0">
                <a:pos x="connsiteX48314" y="connsiteY48314"/>
              </a:cxn>
              <a:cxn ang="0">
                <a:pos x="connsiteX48315" y="connsiteY48315"/>
              </a:cxn>
              <a:cxn ang="0">
                <a:pos x="connsiteX48316" y="connsiteY48316"/>
              </a:cxn>
              <a:cxn ang="0">
                <a:pos x="connsiteX48317" y="connsiteY48317"/>
              </a:cxn>
              <a:cxn ang="0">
                <a:pos x="connsiteX48318" y="connsiteY48318"/>
              </a:cxn>
              <a:cxn ang="0">
                <a:pos x="connsiteX48319" y="connsiteY48319"/>
              </a:cxn>
              <a:cxn ang="0">
                <a:pos x="connsiteX48320" y="connsiteY48320"/>
              </a:cxn>
              <a:cxn ang="0">
                <a:pos x="connsiteX48321" y="connsiteY48321"/>
              </a:cxn>
              <a:cxn ang="0">
                <a:pos x="connsiteX48322" y="connsiteY48322"/>
              </a:cxn>
              <a:cxn ang="0">
                <a:pos x="connsiteX48323" y="connsiteY48323"/>
              </a:cxn>
              <a:cxn ang="0">
                <a:pos x="connsiteX48324" y="connsiteY48324"/>
              </a:cxn>
              <a:cxn ang="0">
                <a:pos x="connsiteX48325" y="connsiteY48325"/>
              </a:cxn>
              <a:cxn ang="0">
                <a:pos x="connsiteX48326" y="connsiteY48326"/>
              </a:cxn>
              <a:cxn ang="0">
                <a:pos x="connsiteX48327" y="connsiteY48327"/>
              </a:cxn>
              <a:cxn ang="0">
                <a:pos x="connsiteX48328" y="connsiteY48328"/>
              </a:cxn>
              <a:cxn ang="0">
                <a:pos x="connsiteX48329" y="connsiteY48329"/>
              </a:cxn>
              <a:cxn ang="0">
                <a:pos x="connsiteX48330" y="connsiteY48330"/>
              </a:cxn>
              <a:cxn ang="0">
                <a:pos x="connsiteX48331" y="connsiteY48331"/>
              </a:cxn>
              <a:cxn ang="0">
                <a:pos x="connsiteX48332" y="connsiteY48332"/>
              </a:cxn>
              <a:cxn ang="0">
                <a:pos x="connsiteX48333" y="connsiteY48333"/>
              </a:cxn>
              <a:cxn ang="0">
                <a:pos x="connsiteX48334" y="connsiteY48334"/>
              </a:cxn>
              <a:cxn ang="0">
                <a:pos x="connsiteX48335" y="connsiteY48335"/>
              </a:cxn>
              <a:cxn ang="0">
                <a:pos x="connsiteX48336" y="connsiteY48336"/>
              </a:cxn>
              <a:cxn ang="0">
                <a:pos x="connsiteX48337" y="connsiteY48337"/>
              </a:cxn>
              <a:cxn ang="0">
                <a:pos x="connsiteX48338" y="connsiteY48338"/>
              </a:cxn>
              <a:cxn ang="0">
                <a:pos x="connsiteX48339" y="connsiteY48339"/>
              </a:cxn>
              <a:cxn ang="0">
                <a:pos x="connsiteX48340" y="connsiteY48340"/>
              </a:cxn>
              <a:cxn ang="0">
                <a:pos x="connsiteX48341" y="connsiteY48341"/>
              </a:cxn>
              <a:cxn ang="0">
                <a:pos x="connsiteX48342" y="connsiteY48342"/>
              </a:cxn>
              <a:cxn ang="0">
                <a:pos x="connsiteX48343" y="connsiteY48343"/>
              </a:cxn>
              <a:cxn ang="0">
                <a:pos x="connsiteX48344" y="connsiteY48344"/>
              </a:cxn>
              <a:cxn ang="0">
                <a:pos x="connsiteX48345" y="connsiteY48345"/>
              </a:cxn>
              <a:cxn ang="0">
                <a:pos x="connsiteX48346" y="connsiteY48346"/>
              </a:cxn>
              <a:cxn ang="0">
                <a:pos x="connsiteX48347" y="connsiteY48347"/>
              </a:cxn>
              <a:cxn ang="0">
                <a:pos x="connsiteX48348" y="connsiteY48348"/>
              </a:cxn>
              <a:cxn ang="0">
                <a:pos x="connsiteX48349" y="connsiteY48349"/>
              </a:cxn>
              <a:cxn ang="0">
                <a:pos x="connsiteX48350" y="connsiteY48350"/>
              </a:cxn>
              <a:cxn ang="0">
                <a:pos x="connsiteX48351" y="connsiteY48351"/>
              </a:cxn>
              <a:cxn ang="0">
                <a:pos x="connsiteX48352" y="connsiteY48352"/>
              </a:cxn>
              <a:cxn ang="0">
                <a:pos x="connsiteX48353" y="connsiteY48353"/>
              </a:cxn>
              <a:cxn ang="0">
                <a:pos x="connsiteX48354" y="connsiteY48354"/>
              </a:cxn>
              <a:cxn ang="0">
                <a:pos x="connsiteX48355" y="connsiteY48355"/>
              </a:cxn>
              <a:cxn ang="0">
                <a:pos x="connsiteX48356" y="connsiteY48356"/>
              </a:cxn>
              <a:cxn ang="0">
                <a:pos x="connsiteX48357" y="connsiteY48357"/>
              </a:cxn>
              <a:cxn ang="0">
                <a:pos x="connsiteX48358" y="connsiteY48358"/>
              </a:cxn>
              <a:cxn ang="0">
                <a:pos x="connsiteX48359" y="connsiteY48359"/>
              </a:cxn>
              <a:cxn ang="0">
                <a:pos x="connsiteX48360" y="connsiteY48360"/>
              </a:cxn>
              <a:cxn ang="0">
                <a:pos x="connsiteX48361" y="connsiteY48361"/>
              </a:cxn>
              <a:cxn ang="0">
                <a:pos x="connsiteX48362" y="connsiteY48362"/>
              </a:cxn>
              <a:cxn ang="0">
                <a:pos x="connsiteX48363" y="connsiteY48363"/>
              </a:cxn>
              <a:cxn ang="0">
                <a:pos x="connsiteX48364" y="connsiteY48364"/>
              </a:cxn>
              <a:cxn ang="0">
                <a:pos x="connsiteX48365" y="connsiteY48365"/>
              </a:cxn>
              <a:cxn ang="0">
                <a:pos x="connsiteX48366" y="connsiteY48366"/>
              </a:cxn>
              <a:cxn ang="0">
                <a:pos x="connsiteX48367" y="connsiteY48367"/>
              </a:cxn>
              <a:cxn ang="0">
                <a:pos x="connsiteX48368" y="connsiteY48368"/>
              </a:cxn>
              <a:cxn ang="0">
                <a:pos x="connsiteX48369" y="connsiteY48369"/>
              </a:cxn>
              <a:cxn ang="0">
                <a:pos x="connsiteX48370" y="connsiteY48370"/>
              </a:cxn>
              <a:cxn ang="0">
                <a:pos x="connsiteX48371" y="connsiteY48371"/>
              </a:cxn>
              <a:cxn ang="0">
                <a:pos x="connsiteX48372" y="connsiteY48372"/>
              </a:cxn>
              <a:cxn ang="0">
                <a:pos x="connsiteX48373" y="connsiteY48373"/>
              </a:cxn>
              <a:cxn ang="0">
                <a:pos x="connsiteX48374" y="connsiteY48374"/>
              </a:cxn>
              <a:cxn ang="0">
                <a:pos x="connsiteX48375" y="connsiteY48375"/>
              </a:cxn>
              <a:cxn ang="0">
                <a:pos x="connsiteX48376" y="connsiteY48376"/>
              </a:cxn>
              <a:cxn ang="0">
                <a:pos x="connsiteX48377" y="connsiteY48377"/>
              </a:cxn>
              <a:cxn ang="0">
                <a:pos x="connsiteX48378" y="connsiteY48378"/>
              </a:cxn>
              <a:cxn ang="0">
                <a:pos x="connsiteX48379" y="connsiteY48379"/>
              </a:cxn>
              <a:cxn ang="0">
                <a:pos x="connsiteX48380" y="connsiteY48380"/>
              </a:cxn>
              <a:cxn ang="0">
                <a:pos x="connsiteX48381" y="connsiteY48381"/>
              </a:cxn>
              <a:cxn ang="0">
                <a:pos x="connsiteX48382" y="connsiteY48382"/>
              </a:cxn>
              <a:cxn ang="0">
                <a:pos x="connsiteX48383" y="connsiteY48383"/>
              </a:cxn>
              <a:cxn ang="0">
                <a:pos x="connsiteX48384" y="connsiteY48384"/>
              </a:cxn>
              <a:cxn ang="0">
                <a:pos x="connsiteX48385" y="connsiteY48385"/>
              </a:cxn>
              <a:cxn ang="0">
                <a:pos x="connsiteX48386" y="connsiteY48386"/>
              </a:cxn>
              <a:cxn ang="0">
                <a:pos x="connsiteX48387" y="connsiteY48387"/>
              </a:cxn>
              <a:cxn ang="0">
                <a:pos x="connsiteX48388" y="connsiteY48388"/>
              </a:cxn>
              <a:cxn ang="0">
                <a:pos x="connsiteX48389" y="connsiteY48389"/>
              </a:cxn>
              <a:cxn ang="0">
                <a:pos x="connsiteX48390" y="connsiteY48390"/>
              </a:cxn>
              <a:cxn ang="0">
                <a:pos x="connsiteX48391" y="connsiteY48391"/>
              </a:cxn>
              <a:cxn ang="0">
                <a:pos x="connsiteX48392" y="connsiteY48392"/>
              </a:cxn>
              <a:cxn ang="0">
                <a:pos x="connsiteX48393" y="connsiteY48393"/>
              </a:cxn>
              <a:cxn ang="0">
                <a:pos x="connsiteX48394" y="connsiteY48394"/>
              </a:cxn>
              <a:cxn ang="0">
                <a:pos x="connsiteX48395" y="connsiteY48395"/>
              </a:cxn>
              <a:cxn ang="0">
                <a:pos x="connsiteX48396" y="connsiteY48396"/>
              </a:cxn>
              <a:cxn ang="0">
                <a:pos x="connsiteX48397" y="connsiteY48397"/>
              </a:cxn>
              <a:cxn ang="0">
                <a:pos x="connsiteX48398" y="connsiteY48398"/>
              </a:cxn>
              <a:cxn ang="0">
                <a:pos x="connsiteX48399" y="connsiteY48399"/>
              </a:cxn>
              <a:cxn ang="0">
                <a:pos x="connsiteX48400" y="connsiteY48400"/>
              </a:cxn>
              <a:cxn ang="0">
                <a:pos x="connsiteX48401" y="connsiteY48401"/>
              </a:cxn>
              <a:cxn ang="0">
                <a:pos x="connsiteX48402" y="connsiteY48402"/>
              </a:cxn>
              <a:cxn ang="0">
                <a:pos x="connsiteX48403" y="connsiteY48403"/>
              </a:cxn>
              <a:cxn ang="0">
                <a:pos x="connsiteX48404" y="connsiteY48404"/>
              </a:cxn>
              <a:cxn ang="0">
                <a:pos x="connsiteX48405" y="connsiteY48405"/>
              </a:cxn>
              <a:cxn ang="0">
                <a:pos x="connsiteX48406" y="connsiteY48406"/>
              </a:cxn>
              <a:cxn ang="0">
                <a:pos x="connsiteX48407" y="connsiteY48407"/>
              </a:cxn>
              <a:cxn ang="0">
                <a:pos x="connsiteX48408" y="connsiteY48408"/>
              </a:cxn>
              <a:cxn ang="0">
                <a:pos x="connsiteX48409" y="connsiteY48409"/>
              </a:cxn>
              <a:cxn ang="0">
                <a:pos x="connsiteX48410" y="connsiteY48410"/>
              </a:cxn>
              <a:cxn ang="0">
                <a:pos x="connsiteX48411" y="connsiteY48411"/>
              </a:cxn>
              <a:cxn ang="0">
                <a:pos x="connsiteX48412" y="connsiteY48412"/>
              </a:cxn>
              <a:cxn ang="0">
                <a:pos x="connsiteX48413" y="connsiteY48413"/>
              </a:cxn>
              <a:cxn ang="0">
                <a:pos x="connsiteX48414" y="connsiteY48414"/>
              </a:cxn>
              <a:cxn ang="0">
                <a:pos x="connsiteX48415" y="connsiteY48415"/>
              </a:cxn>
              <a:cxn ang="0">
                <a:pos x="connsiteX48416" y="connsiteY48416"/>
              </a:cxn>
              <a:cxn ang="0">
                <a:pos x="connsiteX48417" y="connsiteY48417"/>
              </a:cxn>
              <a:cxn ang="0">
                <a:pos x="connsiteX48418" y="connsiteY48418"/>
              </a:cxn>
              <a:cxn ang="0">
                <a:pos x="connsiteX48419" y="connsiteY48419"/>
              </a:cxn>
              <a:cxn ang="0">
                <a:pos x="connsiteX48420" y="connsiteY48420"/>
              </a:cxn>
              <a:cxn ang="0">
                <a:pos x="connsiteX48421" y="connsiteY48421"/>
              </a:cxn>
              <a:cxn ang="0">
                <a:pos x="connsiteX48422" y="connsiteY48422"/>
              </a:cxn>
              <a:cxn ang="0">
                <a:pos x="connsiteX48423" y="connsiteY48423"/>
              </a:cxn>
              <a:cxn ang="0">
                <a:pos x="connsiteX48424" y="connsiteY48424"/>
              </a:cxn>
              <a:cxn ang="0">
                <a:pos x="connsiteX48425" y="connsiteY48425"/>
              </a:cxn>
              <a:cxn ang="0">
                <a:pos x="connsiteX48426" y="connsiteY48426"/>
              </a:cxn>
              <a:cxn ang="0">
                <a:pos x="connsiteX48427" y="connsiteY48427"/>
              </a:cxn>
              <a:cxn ang="0">
                <a:pos x="connsiteX48428" y="connsiteY48428"/>
              </a:cxn>
              <a:cxn ang="0">
                <a:pos x="connsiteX48429" y="connsiteY48429"/>
              </a:cxn>
              <a:cxn ang="0">
                <a:pos x="connsiteX48430" y="connsiteY48430"/>
              </a:cxn>
              <a:cxn ang="0">
                <a:pos x="connsiteX48431" y="connsiteY48431"/>
              </a:cxn>
              <a:cxn ang="0">
                <a:pos x="connsiteX48432" y="connsiteY48432"/>
              </a:cxn>
              <a:cxn ang="0">
                <a:pos x="connsiteX48433" y="connsiteY48433"/>
              </a:cxn>
              <a:cxn ang="0">
                <a:pos x="connsiteX48434" y="connsiteY48434"/>
              </a:cxn>
              <a:cxn ang="0">
                <a:pos x="connsiteX48435" y="connsiteY48435"/>
              </a:cxn>
              <a:cxn ang="0">
                <a:pos x="connsiteX48436" y="connsiteY48436"/>
              </a:cxn>
              <a:cxn ang="0">
                <a:pos x="connsiteX48437" y="connsiteY48437"/>
              </a:cxn>
              <a:cxn ang="0">
                <a:pos x="connsiteX48438" y="connsiteY48438"/>
              </a:cxn>
              <a:cxn ang="0">
                <a:pos x="connsiteX48439" y="connsiteY48439"/>
              </a:cxn>
              <a:cxn ang="0">
                <a:pos x="connsiteX48440" y="connsiteY48440"/>
              </a:cxn>
              <a:cxn ang="0">
                <a:pos x="connsiteX48441" y="connsiteY48441"/>
              </a:cxn>
              <a:cxn ang="0">
                <a:pos x="connsiteX48442" y="connsiteY48442"/>
              </a:cxn>
              <a:cxn ang="0">
                <a:pos x="connsiteX48443" y="connsiteY48443"/>
              </a:cxn>
              <a:cxn ang="0">
                <a:pos x="connsiteX48444" y="connsiteY48444"/>
              </a:cxn>
              <a:cxn ang="0">
                <a:pos x="connsiteX48445" y="connsiteY48445"/>
              </a:cxn>
              <a:cxn ang="0">
                <a:pos x="connsiteX48446" y="connsiteY48446"/>
              </a:cxn>
              <a:cxn ang="0">
                <a:pos x="connsiteX48447" y="connsiteY48447"/>
              </a:cxn>
              <a:cxn ang="0">
                <a:pos x="connsiteX48448" y="connsiteY48448"/>
              </a:cxn>
              <a:cxn ang="0">
                <a:pos x="connsiteX48449" y="connsiteY48449"/>
              </a:cxn>
              <a:cxn ang="0">
                <a:pos x="connsiteX48450" y="connsiteY48450"/>
              </a:cxn>
              <a:cxn ang="0">
                <a:pos x="connsiteX48451" y="connsiteY48451"/>
              </a:cxn>
              <a:cxn ang="0">
                <a:pos x="connsiteX48452" y="connsiteY48452"/>
              </a:cxn>
              <a:cxn ang="0">
                <a:pos x="connsiteX48453" y="connsiteY48453"/>
              </a:cxn>
              <a:cxn ang="0">
                <a:pos x="connsiteX48454" y="connsiteY48454"/>
              </a:cxn>
              <a:cxn ang="0">
                <a:pos x="connsiteX48455" y="connsiteY48455"/>
              </a:cxn>
              <a:cxn ang="0">
                <a:pos x="connsiteX48456" y="connsiteY48456"/>
              </a:cxn>
              <a:cxn ang="0">
                <a:pos x="connsiteX48457" y="connsiteY48457"/>
              </a:cxn>
              <a:cxn ang="0">
                <a:pos x="connsiteX48458" y="connsiteY48458"/>
              </a:cxn>
              <a:cxn ang="0">
                <a:pos x="connsiteX48459" y="connsiteY48459"/>
              </a:cxn>
              <a:cxn ang="0">
                <a:pos x="connsiteX48460" y="connsiteY48460"/>
              </a:cxn>
              <a:cxn ang="0">
                <a:pos x="connsiteX48461" y="connsiteY48461"/>
              </a:cxn>
              <a:cxn ang="0">
                <a:pos x="connsiteX48462" y="connsiteY48462"/>
              </a:cxn>
              <a:cxn ang="0">
                <a:pos x="connsiteX48463" y="connsiteY48463"/>
              </a:cxn>
              <a:cxn ang="0">
                <a:pos x="connsiteX48464" y="connsiteY48464"/>
              </a:cxn>
              <a:cxn ang="0">
                <a:pos x="connsiteX48465" y="connsiteY48465"/>
              </a:cxn>
              <a:cxn ang="0">
                <a:pos x="connsiteX48466" y="connsiteY48466"/>
              </a:cxn>
              <a:cxn ang="0">
                <a:pos x="connsiteX48467" y="connsiteY48467"/>
              </a:cxn>
              <a:cxn ang="0">
                <a:pos x="connsiteX48468" y="connsiteY48468"/>
              </a:cxn>
              <a:cxn ang="0">
                <a:pos x="connsiteX48469" y="connsiteY48469"/>
              </a:cxn>
              <a:cxn ang="0">
                <a:pos x="connsiteX48470" y="connsiteY48470"/>
              </a:cxn>
              <a:cxn ang="0">
                <a:pos x="connsiteX48471" y="connsiteY48471"/>
              </a:cxn>
              <a:cxn ang="0">
                <a:pos x="connsiteX48472" y="connsiteY48472"/>
              </a:cxn>
              <a:cxn ang="0">
                <a:pos x="connsiteX48473" y="connsiteY48473"/>
              </a:cxn>
              <a:cxn ang="0">
                <a:pos x="connsiteX48474" y="connsiteY48474"/>
              </a:cxn>
              <a:cxn ang="0">
                <a:pos x="connsiteX48475" y="connsiteY48475"/>
              </a:cxn>
              <a:cxn ang="0">
                <a:pos x="connsiteX48476" y="connsiteY48476"/>
              </a:cxn>
              <a:cxn ang="0">
                <a:pos x="connsiteX48477" y="connsiteY48477"/>
              </a:cxn>
              <a:cxn ang="0">
                <a:pos x="connsiteX48478" y="connsiteY48478"/>
              </a:cxn>
              <a:cxn ang="0">
                <a:pos x="connsiteX48479" y="connsiteY48479"/>
              </a:cxn>
              <a:cxn ang="0">
                <a:pos x="connsiteX48480" y="connsiteY48480"/>
              </a:cxn>
              <a:cxn ang="0">
                <a:pos x="connsiteX48481" y="connsiteY48481"/>
              </a:cxn>
              <a:cxn ang="0">
                <a:pos x="connsiteX48482" y="connsiteY48482"/>
              </a:cxn>
              <a:cxn ang="0">
                <a:pos x="connsiteX48483" y="connsiteY48483"/>
              </a:cxn>
              <a:cxn ang="0">
                <a:pos x="connsiteX48484" y="connsiteY48484"/>
              </a:cxn>
              <a:cxn ang="0">
                <a:pos x="connsiteX48485" y="connsiteY48485"/>
              </a:cxn>
              <a:cxn ang="0">
                <a:pos x="connsiteX48486" y="connsiteY48486"/>
              </a:cxn>
              <a:cxn ang="0">
                <a:pos x="connsiteX48487" y="connsiteY48487"/>
              </a:cxn>
              <a:cxn ang="0">
                <a:pos x="connsiteX48488" y="connsiteY48488"/>
              </a:cxn>
              <a:cxn ang="0">
                <a:pos x="connsiteX48489" y="connsiteY48489"/>
              </a:cxn>
              <a:cxn ang="0">
                <a:pos x="connsiteX48490" y="connsiteY48490"/>
              </a:cxn>
              <a:cxn ang="0">
                <a:pos x="connsiteX48491" y="connsiteY48491"/>
              </a:cxn>
              <a:cxn ang="0">
                <a:pos x="connsiteX48492" y="connsiteY48492"/>
              </a:cxn>
              <a:cxn ang="0">
                <a:pos x="connsiteX48493" y="connsiteY48493"/>
              </a:cxn>
              <a:cxn ang="0">
                <a:pos x="connsiteX48494" y="connsiteY48494"/>
              </a:cxn>
              <a:cxn ang="0">
                <a:pos x="connsiteX48495" y="connsiteY48495"/>
              </a:cxn>
              <a:cxn ang="0">
                <a:pos x="connsiteX48496" y="connsiteY48496"/>
              </a:cxn>
              <a:cxn ang="0">
                <a:pos x="connsiteX48497" y="connsiteY48497"/>
              </a:cxn>
              <a:cxn ang="0">
                <a:pos x="connsiteX48498" y="connsiteY48498"/>
              </a:cxn>
              <a:cxn ang="0">
                <a:pos x="connsiteX48499" y="connsiteY48499"/>
              </a:cxn>
              <a:cxn ang="0">
                <a:pos x="connsiteX48500" y="connsiteY48500"/>
              </a:cxn>
              <a:cxn ang="0">
                <a:pos x="connsiteX48501" y="connsiteY48501"/>
              </a:cxn>
              <a:cxn ang="0">
                <a:pos x="connsiteX48502" y="connsiteY48502"/>
              </a:cxn>
              <a:cxn ang="0">
                <a:pos x="connsiteX48503" y="connsiteY48503"/>
              </a:cxn>
              <a:cxn ang="0">
                <a:pos x="connsiteX48504" y="connsiteY48504"/>
              </a:cxn>
              <a:cxn ang="0">
                <a:pos x="connsiteX48505" y="connsiteY48505"/>
              </a:cxn>
              <a:cxn ang="0">
                <a:pos x="connsiteX48506" y="connsiteY48506"/>
              </a:cxn>
              <a:cxn ang="0">
                <a:pos x="connsiteX48507" y="connsiteY48507"/>
              </a:cxn>
              <a:cxn ang="0">
                <a:pos x="connsiteX48508" y="connsiteY48508"/>
              </a:cxn>
              <a:cxn ang="0">
                <a:pos x="connsiteX48509" y="connsiteY48509"/>
              </a:cxn>
              <a:cxn ang="0">
                <a:pos x="connsiteX48510" y="connsiteY48510"/>
              </a:cxn>
              <a:cxn ang="0">
                <a:pos x="connsiteX48511" y="connsiteY48511"/>
              </a:cxn>
              <a:cxn ang="0">
                <a:pos x="connsiteX48512" y="connsiteY48512"/>
              </a:cxn>
              <a:cxn ang="0">
                <a:pos x="connsiteX48513" y="connsiteY48513"/>
              </a:cxn>
              <a:cxn ang="0">
                <a:pos x="connsiteX48514" y="connsiteY48514"/>
              </a:cxn>
              <a:cxn ang="0">
                <a:pos x="connsiteX48515" y="connsiteY48515"/>
              </a:cxn>
              <a:cxn ang="0">
                <a:pos x="connsiteX48516" y="connsiteY48516"/>
              </a:cxn>
              <a:cxn ang="0">
                <a:pos x="connsiteX48517" y="connsiteY48517"/>
              </a:cxn>
              <a:cxn ang="0">
                <a:pos x="connsiteX48518" y="connsiteY48518"/>
              </a:cxn>
              <a:cxn ang="0">
                <a:pos x="connsiteX48519" y="connsiteY48519"/>
              </a:cxn>
              <a:cxn ang="0">
                <a:pos x="connsiteX48520" y="connsiteY48520"/>
              </a:cxn>
              <a:cxn ang="0">
                <a:pos x="connsiteX48521" y="connsiteY48521"/>
              </a:cxn>
              <a:cxn ang="0">
                <a:pos x="connsiteX48522" y="connsiteY48522"/>
              </a:cxn>
              <a:cxn ang="0">
                <a:pos x="connsiteX48523" y="connsiteY48523"/>
              </a:cxn>
              <a:cxn ang="0">
                <a:pos x="connsiteX48524" y="connsiteY48524"/>
              </a:cxn>
              <a:cxn ang="0">
                <a:pos x="connsiteX48525" y="connsiteY48525"/>
              </a:cxn>
              <a:cxn ang="0">
                <a:pos x="connsiteX48526" y="connsiteY48526"/>
              </a:cxn>
              <a:cxn ang="0">
                <a:pos x="connsiteX48527" y="connsiteY48527"/>
              </a:cxn>
              <a:cxn ang="0">
                <a:pos x="connsiteX48528" y="connsiteY48528"/>
              </a:cxn>
              <a:cxn ang="0">
                <a:pos x="connsiteX48529" y="connsiteY48529"/>
              </a:cxn>
              <a:cxn ang="0">
                <a:pos x="connsiteX48530" y="connsiteY48530"/>
              </a:cxn>
              <a:cxn ang="0">
                <a:pos x="connsiteX48531" y="connsiteY48531"/>
              </a:cxn>
              <a:cxn ang="0">
                <a:pos x="connsiteX48532" y="connsiteY48532"/>
              </a:cxn>
              <a:cxn ang="0">
                <a:pos x="connsiteX48533" y="connsiteY48533"/>
              </a:cxn>
              <a:cxn ang="0">
                <a:pos x="connsiteX48534" y="connsiteY48534"/>
              </a:cxn>
              <a:cxn ang="0">
                <a:pos x="connsiteX48535" y="connsiteY48535"/>
              </a:cxn>
              <a:cxn ang="0">
                <a:pos x="connsiteX48536" y="connsiteY48536"/>
              </a:cxn>
              <a:cxn ang="0">
                <a:pos x="connsiteX48537" y="connsiteY48537"/>
              </a:cxn>
              <a:cxn ang="0">
                <a:pos x="connsiteX48538" y="connsiteY48538"/>
              </a:cxn>
              <a:cxn ang="0">
                <a:pos x="connsiteX48539" y="connsiteY48539"/>
              </a:cxn>
              <a:cxn ang="0">
                <a:pos x="connsiteX48540" y="connsiteY48540"/>
              </a:cxn>
              <a:cxn ang="0">
                <a:pos x="connsiteX48541" y="connsiteY48541"/>
              </a:cxn>
              <a:cxn ang="0">
                <a:pos x="connsiteX48542" y="connsiteY48542"/>
              </a:cxn>
              <a:cxn ang="0">
                <a:pos x="connsiteX48543" y="connsiteY48543"/>
              </a:cxn>
              <a:cxn ang="0">
                <a:pos x="connsiteX48544" y="connsiteY48544"/>
              </a:cxn>
              <a:cxn ang="0">
                <a:pos x="connsiteX48545" y="connsiteY48545"/>
              </a:cxn>
              <a:cxn ang="0">
                <a:pos x="connsiteX48546" y="connsiteY48546"/>
              </a:cxn>
              <a:cxn ang="0">
                <a:pos x="connsiteX48547" y="connsiteY48547"/>
              </a:cxn>
              <a:cxn ang="0">
                <a:pos x="connsiteX48548" y="connsiteY48548"/>
              </a:cxn>
              <a:cxn ang="0">
                <a:pos x="connsiteX48549" y="connsiteY48549"/>
              </a:cxn>
              <a:cxn ang="0">
                <a:pos x="connsiteX48550" y="connsiteY48550"/>
              </a:cxn>
              <a:cxn ang="0">
                <a:pos x="connsiteX48551" y="connsiteY48551"/>
              </a:cxn>
              <a:cxn ang="0">
                <a:pos x="connsiteX48552" y="connsiteY48552"/>
              </a:cxn>
              <a:cxn ang="0">
                <a:pos x="connsiteX48553" y="connsiteY48553"/>
              </a:cxn>
              <a:cxn ang="0">
                <a:pos x="connsiteX48554" y="connsiteY48554"/>
              </a:cxn>
              <a:cxn ang="0">
                <a:pos x="connsiteX48555" y="connsiteY48555"/>
              </a:cxn>
              <a:cxn ang="0">
                <a:pos x="connsiteX48556" y="connsiteY48556"/>
              </a:cxn>
              <a:cxn ang="0">
                <a:pos x="connsiteX48557" y="connsiteY48557"/>
              </a:cxn>
              <a:cxn ang="0">
                <a:pos x="connsiteX48558" y="connsiteY48558"/>
              </a:cxn>
              <a:cxn ang="0">
                <a:pos x="connsiteX48559" y="connsiteY48559"/>
              </a:cxn>
              <a:cxn ang="0">
                <a:pos x="connsiteX48560" y="connsiteY48560"/>
              </a:cxn>
              <a:cxn ang="0">
                <a:pos x="connsiteX48561" y="connsiteY48561"/>
              </a:cxn>
              <a:cxn ang="0">
                <a:pos x="connsiteX48562" y="connsiteY48562"/>
              </a:cxn>
              <a:cxn ang="0">
                <a:pos x="connsiteX48563" y="connsiteY48563"/>
              </a:cxn>
              <a:cxn ang="0">
                <a:pos x="connsiteX48564" y="connsiteY48564"/>
              </a:cxn>
              <a:cxn ang="0">
                <a:pos x="connsiteX48565" y="connsiteY48565"/>
              </a:cxn>
              <a:cxn ang="0">
                <a:pos x="connsiteX48566" y="connsiteY48566"/>
              </a:cxn>
              <a:cxn ang="0">
                <a:pos x="connsiteX48567" y="connsiteY48567"/>
              </a:cxn>
              <a:cxn ang="0">
                <a:pos x="connsiteX48568" y="connsiteY48568"/>
              </a:cxn>
              <a:cxn ang="0">
                <a:pos x="connsiteX48569" y="connsiteY48569"/>
              </a:cxn>
              <a:cxn ang="0">
                <a:pos x="connsiteX48570" y="connsiteY48570"/>
              </a:cxn>
              <a:cxn ang="0">
                <a:pos x="connsiteX48571" y="connsiteY48571"/>
              </a:cxn>
              <a:cxn ang="0">
                <a:pos x="connsiteX48572" y="connsiteY48572"/>
              </a:cxn>
              <a:cxn ang="0">
                <a:pos x="connsiteX48573" y="connsiteY48573"/>
              </a:cxn>
              <a:cxn ang="0">
                <a:pos x="connsiteX48574" y="connsiteY48574"/>
              </a:cxn>
              <a:cxn ang="0">
                <a:pos x="connsiteX48575" y="connsiteY48575"/>
              </a:cxn>
              <a:cxn ang="0">
                <a:pos x="connsiteX48576" y="connsiteY48576"/>
              </a:cxn>
              <a:cxn ang="0">
                <a:pos x="connsiteX48577" y="connsiteY48577"/>
              </a:cxn>
              <a:cxn ang="0">
                <a:pos x="connsiteX48578" y="connsiteY48578"/>
              </a:cxn>
              <a:cxn ang="0">
                <a:pos x="connsiteX48579" y="connsiteY48579"/>
              </a:cxn>
              <a:cxn ang="0">
                <a:pos x="connsiteX48580" y="connsiteY48580"/>
              </a:cxn>
              <a:cxn ang="0">
                <a:pos x="connsiteX48581" y="connsiteY48581"/>
              </a:cxn>
              <a:cxn ang="0">
                <a:pos x="connsiteX48582" y="connsiteY48582"/>
              </a:cxn>
              <a:cxn ang="0">
                <a:pos x="connsiteX48583" y="connsiteY48583"/>
              </a:cxn>
              <a:cxn ang="0">
                <a:pos x="connsiteX48584" y="connsiteY48584"/>
              </a:cxn>
              <a:cxn ang="0">
                <a:pos x="connsiteX48585" y="connsiteY48585"/>
              </a:cxn>
              <a:cxn ang="0">
                <a:pos x="connsiteX48586" y="connsiteY48586"/>
              </a:cxn>
              <a:cxn ang="0">
                <a:pos x="connsiteX48587" y="connsiteY48587"/>
              </a:cxn>
              <a:cxn ang="0">
                <a:pos x="connsiteX48588" y="connsiteY48588"/>
              </a:cxn>
              <a:cxn ang="0">
                <a:pos x="connsiteX48589" y="connsiteY48589"/>
              </a:cxn>
              <a:cxn ang="0">
                <a:pos x="connsiteX48590" y="connsiteY48590"/>
              </a:cxn>
              <a:cxn ang="0">
                <a:pos x="connsiteX48591" y="connsiteY48591"/>
              </a:cxn>
              <a:cxn ang="0">
                <a:pos x="connsiteX48592" y="connsiteY48592"/>
              </a:cxn>
              <a:cxn ang="0">
                <a:pos x="connsiteX48593" y="connsiteY48593"/>
              </a:cxn>
              <a:cxn ang="0">
                <a:pos x="connsiteX48594" y="connsiteY48594"/>
              </a:cxn>
              <a:cxn ang="0">
                <a:pos x="connsiteX48595" y="connsiteY48595"/>
              </a:cxn>
              <a:cxn ang="0">
                <a:pos x="connsiteX48596" y="connsiteY48596"/>
              </a:cxn>
              <a:cxn ang="0">
                <a:pos x="connsiteX48597" y="connsiteY48597"/>
              </a:cxn>
              <a:cxn ang="0">
                <a:pos x="connsiteX48598" y="connsiteY48598"/>
              </a:cxn>
              <a:cxn ang="0">
                <a:pos x="connsiteX48599" y="connsiteY48599"/>
              </a:cxn>
              <a:cxn ang="0">
                <a:pos x="connsiteX48600" y="connsiteY48600"/>
              </a:cxn>
              <a:cxn ang="0">
                <a:pos x="connsiteX48601" y="connsiteY48601"/>
              </a:cxn>
              <a:cxn ang="0">
                <a:pos x="connsiteX48602" y="connsiteY48602"/>
              </a:cxn>
              <a:cxn ang="0">
                <a:pos x="connsiteX48603" y="connsiteY48603"/>
              </a:cxn>
              <a:cxn ang="0">
                <a:pos x="connsiteX48604" y="connsiteY48604"/>
              </a:cxn>
              <a:cxn ang="0">
                <a:pos x="connsiteX48605" y="connsiteY48605"/>
              </a:cxn>
              <a:cxn ang="0">
                <a:pos x="connsiteX48606" y="connsiteY48606"/>
              </a:cxn>
              <a:cxn ang="0">
                <a:pos x="connsiteX48607" y="connsiteY48607"/>
              </a:cxn>
              <a:cxn ang="0">
                <a:pos x="connsiteX48608" y="connsiteY48608"/>
              </a:cxn>
              <a:cxn ang="0">
                <a:pos x="connsiteX48609" y="connsiteY48609"/>
              </a:cxn>
              <a:cxn ang="0">
                <a:pos x="connsiteX48610" y="connsiteY48610"/>
              </a:cxn>
              <a:cxn ang="0">
                <a:pos x="connsiteX48611" y="connsiteY48611"/>
              </a:cxn>
              <a:cxn ang="0">
                <a:pos x="connsiteX48612" y="connsiteY48612"/>
              </a:cxn>
              <a:cxn ang="0">
                <a:pos x="connsiteX48613" y="connsiteY48613"/>
              </a:cxn>
              <a:cxn ang="0">
                <a:pos x="connsiteX48614" y="connsiteY48614"/>
              </a:cxn>
              <a:cxn ang="0">
                <a:pos x="connsiteX48615" y="connsiteY48615"/>
              </a:cxn>
              <a:cxn ang="0">
                <a:pos x="connsiteX48616" y="connsiteY48616"/>
              </a:cxn>
              <a:cxn ang="0">
                <a:pos x="connsiteX48617" y="connsiteY48617"/>
              </a:cxn>
              <a:cxn ang="0">
                <a:pos x="connsiteX48618" y="connsiteY48618"/>
              </a:cxn>
              <a:cxn ang="0">
                <a:pos x="connsiteX48619" y="connsiteY48619"/>
              </a:cxn>
              <a:cxn ang="0">
                <a:pos x="connsiteX48620" y="connsiteY48620"/>
              </a:cxn>
              <a:cxn ang="0">
                <a:pos x="connsiteX48621" y="connsiteY48621"/>
              </a:cxn>
              <a:cxn ang="0">
                <a:pos x="connsiteX48622" y="connsiteY48622"/>
              </a:cxn>
              <a:cxn ang="0">
                <a:pos x="connsiteX48623" y="connsiteY48623"/>
              </a:cxn>
              <a:cxn ang="0">
                <a:pos x="connsiteX48624" y="connsiteY48624"/>
              </a:cxn>
              <a:cxn ang="0">
                <a:pos x="connsiteX48625" y="connsiteY48625"/>
              </a:cxn>
              <a:cxn ang="0">
                <a:pos x="connsiteX48626" y="connsiteY48626"/>
              </a:cxn>
              <a:cxn ang="0">
                <a:pos x="connsiteX48627" y="connsiteY48627"/>
              </a:cxn>
              <a:cxn ang="0">
                <a:pos x="connsiteX48628" y="connsiteY48628"/>
              </a:cxn>
              <a:cxn ang="0">
                <a:pos x="connsiteX48629" y="connsiteY48629"/>
              </a:cxn>
              <a:cxn ang="0">
                <a:pos x="connsiteX48630" y="connsiteY48630"/>
              </a:cxn>
              <a:cxn ang="0">
                <a:pos x="connsiteX48631" y="connsiteY48631"/>
              </a:cxn>
              <a:cxn ang="0">
                <a:pos x="connsiteX48632" y="connsiteY48632"/>
              </a:cxn>
              <a:cxn ang="0">
                <a:pos x="connsiteX48633" y="connsiteY48633"/>
              </a:cxn>
              <a:cxn ang="0">
                <a:pos x="connsiteX48634" y="connsiteY48634"/>
              </a:cxn>
              <a:cxn ang="0">
                <a:pos x="connsiteX48635" y="connsiteY48635"/>
              </a:cxn>
              <a:cxn ang="0">
                <a:pos x="connsiteX48636" y="connsiteY48636"/>
              </a:cxn>
              <a:cxn ang="0">
                <a:pos x="connsiteX48637" y="connsiteY48637"/>
              </a:cxn>
              <a:cxn ang="0">
                <a:pos x="connsiteX48638" y="connsiteY48638"/>
              </a:cxn>
              <a:cxn ang="0">
                <a:pos x="connsiteX48639" y="connsiteY48639"/>
              </a:cxn>
              <a:cxn ang="0">
                <a:pos x="connsiteX48640" y="connsiteY48640"/>
              </a:cxn>
              <a:cxn ang="0">
                <a:pos x="connsiteX48641" y="connsiteY48641"/>
              </a:cxn>
              <a:cxn ang="0">
                <a:pos x="connsiteX48642" y="connsiteY48642"/>
              </a:cxn>
              <a:cxn ang="0">
                <a:pos x="connsiteX48643" y="connsiteY48643"/>
              </a:cxn>
              <a:cxn ang="0">
                <a:pos x="connsiteX48644" y="connsiteY48644"/>
              </a:cxn>
              <a:cxn ang="0">
                <a:pos x="connsiteX48645" y="connsiteY48645"/>
              </a:cxn>
              <a:cxn ang="0">
                <a:pos x="connsiteX48646" y="connsiteY48646"/>
              </a:cxn>
              <a:cxn ang="0">
                <a:pos x="connsiteX48647" y="connsiteY48647"/>
              </a:cxn>
              <a:cxn ang="0">
                <a:pos x="connsiteX48648" y="connsiteY48648"/>
              </a:cxn>
              <a:cxn ang="0">
                <a:pos x="connsiteX48649" y="connsiteY48649"/>
              </a:cxn>
              <a:cxn ang="0">
                <a:pos x="connsiteX48650" y="connsiteY48650"/>
              </a:cxn>
              <a:cxn ang="0">
                <a:pos x="connsiteX48651" y="connsiteY48651"/>
              </a:cxn>
              <a:cxn ang="0">
                <a:pos x="connsiteX48652" y="connsiteY48652"/>
              </a:cxn>
              <a:cxn ang="0">
                <a:pos x="connsiteX48653" y="connsiteY48653"/>
              </a:cxn>
              <a:cxn ang="0">
                <a:pos x="connsiteX48654" y="connsiteY48654"/>
              </a:cxn>
              <a:cxn ang="0">
                <a:pos x="connsiteX48655" y="connsiteY48655"/>
              </a:cxn>
              <a:cxn ang="0">
                <a:pos x="connsiteX48656" y="connsiteY48656"/>
              </a:cxn>
              <a:cxn ang="0">
                <a:pos x="connsiteX48657" y="connsiteY48657"/>
              </a:cxn>
              <a:cxn ang="0">
                <a:pos x="connsiteX48658" y="connsiteY48658"/>
              </a:cxn>
              <a:cxn ang="0">
                <a:pos x="connsiteX48659" y="connsiteY48659"/>
              </a:cxn>
              <a:cxn ang="0">
                <a:pos x="connsiteX48660" y="connsiteY48660"/>
              </a:cxn>
              <a:cxn ang="0">
                <a:pos x="connsiteX48661" y="connsiteY48661"/>
              </a:cxn>
              <a:cxn ang="0">
                <a:pos x="connsiteX48662" y="connsiteY48662"/>
              </a:cxn>
              <a:cxn ang="0">
                <a:pos x="connsiteX48663" y="connsiteY48663"/>
              </a:cxn>
              <a:cxn ang="0">
                <a:pos x="connsiteX48664" y="connsiteY48664"/>
              </a:cxn>
              <a:cxn ang="0">
                <a:pos x="connsiteX48665" y="connsiteY48665"/>
              </a:cxn>
              <a:cxn ang="0">
                <a:pos x="connsiteX48666" y="connsiteY48666"/>
              </a:cxn>
              <a:cxn ang="0">
                <a:pos x="connsiteX48667" y="connsiteY48667"/>
              </a:cxn>
              <a:cxn ang="0">
                <a:pos x="connsiteX48668" y="connsiteY48668"/>
              </a:cxn>
              <a:cxn ang="0">
                <a:pos x="connsiteX48669" y="connsiteY48669"/>
              </a:cxn>
              <a:cxn ang="0">
                <a:pos x="connsiteX48670" y="connsiteY48670"/>
              </a:cxn>
              <a:cxn ang="0">
                <a:pos x="connsiteX48671" y="connsiteY48671"/>
              </a:cxn>
              <a:cxn ang="0">
                <a:pos x="connsiteX48672" y="connsiteY48672"/>
              </a:cxn>
              <a:cxn ang="0">
                <a:pos x="connsiteX48673" y="connsiteY48673"/>
              </a:cxn>
              <a:cxn ang="0">
                <a:pos x="connsiteX48674" y="connsiteY48674"/>
              </a:cxn>
              <a:cxn ang="0">
                <a:pos x="connsiteX48675" y="connsiteY48675"/>
              </a:cxn>
              <a:cxn ang="0">
                <a:pos x="connsiteX48676" y="connsiteY48676"/>
              </a:cxn>
              <a:cxn ang="0">
                <a:pos x="connsiteX48677" y="connsiteY48677"/>
              </a:cxn>
              <a:cxn ang="0">
                <a:pos x="connsiteX48678" y="connsiteY48678"/>
              </a:cxn>
              <a:cxn ang="0">
                <a:pos x="connsiteX48679" y="connsiteY48679"/>
              </a:cxn>
              <a:cxn ang="0">
                <a:pos x="connsiteX48680" y="connsiteY48680"/>
              </a:cxn>
              <a:cxn ang="0">
                <a:pos x="connsiteX48681" y="connsiteY48681"/>
              </a:cxn>
              <a:cxn ang="0">
                <a:pos x="connsiteX48682" y="connsiteY48682"/>
              </a:cxn>
              <a:cxn ang="0">
                <a:pos x="connsiteX48683" y="connsiteY48683"/>
              </a:cxn>
              <a:cxn ang="0">
                <a:pos x="connsiteX48684" y="connsiteY48684"/>
              </a:cxn>
              <a:cxn ang="0">
                <a:pos x="connsiteX48685" y="connsiteY48685"/>
              </a:cxn>
              <a:cxn ang="0">
                <a:pos x="connsiteX48686" y="connsiteY48686"/>
              </a:cxn>
              <a:cxn ang="0">
                <a:pos x="connsiteX48687" y="connsiteY48687"/>
              </a:cxn>
              <a:cxn ang="0">
                <a:pos x="connsiteX48688" y="connsiteY48688"/>
              </a:cxn>
              <a:cxn ang="0">
                <a:pos x="connsiteX48689" y="connsiteY48689"/>
              </a:cxn>
              <a:cxn ang="0">
                <a:pos x="connsiteX48690" y="connsiteY48690"/>
              </a:cxn>
              <a:cxn ang="0">
                <a:pos x="connsiteX48691" y="connsiteY48691"/>
              </a:cxn>
              <a:cxn ang="0">
                <a:pos x="connsiteX48692" y="connsiteY48692"/>
              </a:cxn>
              <a:cxn ang="0">
                <a:pos x="connsiteX48693" y="connsiteY48693"/>
              </a:cxn>
              <a:cxn ang="0">
                <a:pos x="connsiteX48694" y="connsiteY48694"/>
              </a:cxn>
              <a:cxn ang="0">
                <a:pos x="connsiteX48695" y="connsiteY48695"/>
              </a:cxn>
              <a:cxn ang="0">
                <a:pos x="connsiteX48696" y="connsiteY48696"/>
              </a:cxn>
              <a:cxn ang="0">
                <a:pos x="connsiteX48697" y="connsiteY48697"/>
              </a:cxn>
              <a:cxn ang="0">
                <a:pos x="connsiteX48698" y="connsiteY48698"/>
              </a:cxn>
              <a:cxn ang="0">
                <a:pos x="connsiteX48699" y="connsiteY48699"/>
              </a:cxn>
              <a:cxn ang="0">
                <a:pos x="connsiteX48700" y="connsiteY48700"/>
              </a:cxn>
              <a:cxn ang="0">
                <a:pos x="connsiteX48701" y="connsiteY48701"/>
              </a:cxn>
              <a:cxn ang="0">
                <a:pos x="connsiteX48702" y="connsiteY48702"/>
              </a:cxn>
              <a:cxn ang="0">
                <a:pos x="connsiteX48703" y="connsiteY48703"/>
              </a:cxn>
              <a:cxn ang="0">
                <a:pos x="connsiteX48704" y="connsiteY48704"/>
              </a:cxn>
              <a:cxn ang="0">
                <a:pos x="connsiteX48705" y="connsiteY48705"/>
              </a:cxn>
              <a:cxn ang="0">
                <a:pos x="connsiteX48706" y="connsiteY48706"/>
              </a:cxn>
              <a:cxn ang="0">
                <a:pos x="connsiteX48707" y="connsiteY48707"/>
              </a:cxn>
              <a:cxn ang="0">
                <a:pos x="connsiteX48708" y="connsiteY48708"/>
              </a:cxn>
              <a:cxn ang="0">
                <a:pos x="connsiteX48709" y="connsiteY48709"/>
              </a:cxn>
              <a:cxn ang="0">
                <a:pos x="connsiteX48710" y="connsiteY48710"/>
              </a:cxn>
              <a:cxn ang="0">
                <a:pos x="connsiteX48711" y="connsiteY48711"/>
              </a:cxn>
              <a:cxn ang="0">
                <a:pos x="connsiteX48712" y="connsiteY48712"/>
              </a:cxn>
              <a:cxn ang="0">
                <a:pos x="connsiteX48713" y="connsiteY48713"/>
              </a:cxn>
              <a:cxn ang="0">
                <a:pos x="connsiteX48714" y="connsiteY48714"/>
              </a:cxn>
              <a:cxn ang="0">
                <a:pos x="connsiteX48715" y="connsiteY48715"/>
              </a:cxn>
              <a:cxn ang="0">
                <a:pos x="connsiteX48716" y="connsiteY48716"/>
              </a:cxn>
              <a:cxn ang="0">
                <a:pos x="connsiteX48717" y="connsiteY48717"/>
              </a:cxn>
              <a:cxn ang="0">
                <a:pos x="connsiteX48718" y="connsiteY48718"/>
              </a:cxn>
              <a:cxn ang="0">
                <a:pos x="connsiteX48719" y="connsiteY48719"/>
              </a:cxn>
              <a:cxn ang="0">
                <a:pos x="connsiteX48720" y="connsiteY48720"/>
              </a:cxn>
              <a:cxn ang="0">
                <a:pos x="connsiteX48721" y="connsiteY48721"/>
              </a:cxn>
              <a:cxn ang="0">
                <a:pos x="connsiteX48722" y="connsiteY48722"/>
              </a:cxn>
              <a:cxn ang="0">
                <a:pos x="connsiteX48723" y="connsiteY48723"/>
              </a:cxn>
              <a:cxn ang="0">
                <a:pos x="connsiteX48724" y="connsiteY48724"/>
              </a:cxn>
              <a:cxn ang="0">
                <a:pos x="connsiteX48725" y="connsiteY48725"/>
              </a:cxn>
              <a:cxn ang="0">
                <a:pos x="connsiteX48726" y="connsiteY48726"/>
              </a:cxn>
              <a:cxn ang="0">
                <a:pos x="connsiteX48727" y="connsiteY48727"/>
              </a:cxn>
              <a:cxn ang="0">
                <a:pos x="connsiteX48728" y="connsiteY48728"/>
              </a:cxn>
              <a:cxn ang="0">
                <a:pos x="connsiteX48729" y="connsiteY48729"/>
              </a:cxn>
              <a:cxn ang="0">
                <a:pos x="connsiteX48730" y="connsiteY48730"/>
              </a:cxn>
              <a:cxn ang="0">
                <a:pos x="connsiteX48731" y="connsiteY48731"/>
              </a:cxn>
              <a:cxn ang="0">
                <a:pos x="connsiteX48732" y="connsiteY48732"/>
              </a:cxn>
              <a:cxn ang="0">
                <a:pos x="connsiteX48733" y="connsiteY48733"/>
              </a:cxn>
              <a:cxn ang="0">
                <a:pos x="connsiteX48734" y="connsiteY48734"/>
              </a:cxn>
              <a:cxn ang="0">
                <a:pos x="connsiteX48735" y="connsiteY48735"/>
              </a:cxn>
              <a:cxn ang="0">
                <a:pos x="connsiteX48736" y="connsiteY48736"/>
              </a:cxn>
              <a:cxn ang="0">
                <a:pos x="connsiteX48737" y="connsiteY48737"/>
              </a:cxn>
              <a:cxn ang="0">
                <a:pos x="connsiteX48738" y="connsiteY48738"/>
              </a:cxn>
              <a:cxn ang="0">
                <a:pos x="connsiteX48739" y="connsiteY48739"/>
              </a:cxn>
              <a:cxn ang="0">
                <a:pos x="connsiteX48740" y="connsiteY48740"/>
              </a:cxn>
              <a:cxn ang="0">
                <a:pos x="connsiteX48741" y="connsiteY48741"/>
              </a:cxn>
              <a:cxn ang="0">
                <a:pos x="connsiteX48742" y="connsiteY48742"/>
              </a:cxn>
              <a:cxn ang="0">
                <a:pos x="connsiteX48743" y="connsiteY48743"/>
              </a:cxn>
              <a:cxn ang="0">
                <a:pos x="connsiteX48744" y="connsiteY48744"/>
              </a:cxn>
              <a:cxn ang="0">
                <a:pos x="connsiteX48745" y="connsiteY48745"/>
              </a:cxn>
              <a:cxn ang="0">
                <a:pos x="connsiteX48746" y="connsiteY48746"/>
              </a:cxn>
              <a:cxn ang="0">
                <a:pos x="connsiteX48747" y="connsiteY48747"/>
              </a:cxn>
              <a:cxn ang="0">
                <a:pos x="connsiteX48748" y="connsiteY48748"/>
              </a:cxn>
              <a:cxn ang="0">
                <a:pos x="connsiteX48749" y="connsiteY48749"/>
              </a:cxn>
              <a:cxn ang="0">
                <a:pos x="connsiteX48750" y="connsiteY48750"/>
              </a:cxn>
              <a:cxn ang="0">
                <a:pos x="connsiteX48751" y="connsiteY48751"/>
              </a:cxn>
              <a:cxn ang="0">
                <a:pos x="connsiteX48752" y="connsiteY48752"/>
              </a:cxn>
              <a:cxn ang="0">
                <a:pos x="connsiteX48753" y="connsiteY48753"/>
              </a:cxn>
              <a:cxn ang="0">
                <a:pos x="connsiteX48754" y="connsiteY48754"/>
              </a:cxn>
              <a:cxn ang="0">
                <a:pos x="connsiteX48755" y="connsiteY48755"/>
              </a:cxn>
              <a:cxn ang="0">
                <a:pos x="connsiteX48756" y="connsiteY48756"/>
              </a:cxn>
              <a:cxn ang="0">
                <a:pos x="connsiteX48757" y="connsiteY48757"/>
              </a:cxn>
              <a:cxn ang="0">
                <a:pos x="connsiteX48758" y="connsiteY48758"/>
              </a:cxn>
              <a:cxn ang="0">
                <a:pos x="connsiteX48759" y="connsiteY48759"/>
              </a:cxn>
              <a:cxn ang="0">
                <a:pos x="connsiteX48760" y="connsiteY48760"/>
              </a:cxn>
              <a:cxn ang="0">
                <a:pos x="connsiteX48761" y="connsiteY48761"/>
              </a:cxn>
              <a:cxn ang="0">
                <a:pos x="connsiteX48762" y="connsiteY48762"/>
              </a:cxn>
              <a:cxn ang="0">
                <a:pos x="connsiteX48763" y="connsiteY48763"/>
              </a:cxn>
              <a:cxn ang="0">
                <a:pos x="connsiteX48764" y="connsiteY48764"/>
              </a:cxn>
              <a:cxn ang="0">
                <a:pos x="connsiteX48765" y="connsiteY48765"/>
              </a:cxn>
              <a:cxn ang="0">
                <a:pos x="connsiteX48766" y="connsiteY48766"/>
              </a:cxn>
              <a:cxn ang="0">
                <a:pos x="connsiteX48767" y="connsiteY48767"/>
              </a:cxn>
              <a:cxn ang="0">
                <a:pos x="connsiteX48768" y="connsiteY48768"/>
              </a:cxn>
              <a:cxn ang="0">
                <a:pos x="connsiteX48769" y="connsiteY48769"/>
              </a:cxn>
              <a:cxn ang="0">
                <a:pos x="connsiteX48770" y="connsiteY48770"/>
              </a:cxn>
              <a:cxn ang="0">
                <a:pos x="connsiteX48771" y="connsiteY48771"/>
              </a:cxn>
              <a:cxn ang="0">
                <a:pos x="connsiteX48772" y="connsiteY48772"/>
              </a:cxn>
              <a:cxn ang="0">
                <a:pos x="connsiteX48773" y="connsiteY48773"/>
              </a:cxn>
              <a:cxn ang="0">
                <a:pos x="connsiteX48774" y="connsiteY48774"/>
              </a:cxn>
              <a:cxn ang="0">
                <a:pos x="connsiteX48775" y="connsiteY48775"/>
              </a:cxn>
              <a:cxn ang="0">
                <a:pos x="connsiteX48776" y="connsiteY48776"/>
              </a:cxn>
              <a:cxn ang="0">
                <a:pos x="connsiteX48777" y="connsiteY48777"/>
              </a:cxn>
              <a:cxn ang="0">
                <a:pos x="connsiteX48778" y="connsiteY48778"/>
              </a:cxn>
              <a:cxn ang="0">
                <a:pos x="connsiteX48779" y="connsiteY48779"/>
              </a:cxn>
              <a:cxn ang="0">
                <a:pos x="connsiteX48780" y="connsiteY48780"/>
              </a:cxn>
              <a:cxn ang="0">
                <a:pos x="connsiteX48781" y="connsiteY48781"/>
              </a:cxn>
              <a:cxn ang="0">
                <a:pos x="connsiteX48782" y="connsiteY48782"/>
              </a:cxn>
              <a:cxn ang="0">
                <a:pos x="connsiteX48783" y="connsiteY48783"/>
              </a:cxn>
              <a:cxn ang="0">
                <a:pos x="connsiteX48784" y="connsiteY48784"/>
              </a:cxn>
              <a:cxn ang="0">
                <a:pos x="connsiteX48785" y="connsiteY48785"/>
              </a:cxn>
              <a:cxn ang="0">
                <a:pos x="connsiteX48786" y="connsiteY48786"/>
              </a:cxn>
              <a:cxn ang="0">
                <a:pos x="connsiteX48787" y="connsiteY48787"/>
              </a:cxn>
              <a:cxn ang="0">
                <a:pos x="connsiteX48788" y="connsiteY48788"/>
              </a:cxn>
              <a:cxn ang="0">
                <a:pos x="connsiteX48789" y="connsiteY48789"/>
              </a:cxn>
              <a:cxn ang="0">
                <a:pos x="connsiteX48790" y="connsiteY48790"/>
              </a:cxn>
              <a:cxn ang="0">
                <a:pos x="connsiteX48791" y="connsiteY48791"/>
              </a:cxn>
              <a:cxn ang="0">
                <a:pos x="connsiteX48792" y="connsiteY48792"/>
              </a:cxn>
              <a:cxn ang="0">
                <a:pos x="connsiteX48793" y="connsiteY48793"/>
              </a:cxn>
              <a:cxn ang="0">
                <a:pos x="connsiteX48794" y="connsiteY48794"/>
              </a:cxn>
              <a:cxn ang="0">
                <a:pos x="connsiteX48795" y="connsiteY48795"/>
              </a:cxn>
              <a:cxn ang="0">
                <a:pos x="connsiteX48796" y="connsiteY48796"/>
              </a:cxn>
              <a:cxn ang="0">
                <a:pos x="connsiteX48797" y="connsiteY48797"/>
              </a:cxn>
              <a:cxn ang="0">
                <a:pos x="connsiteX48798" y="connsiteY48798"/>
              </a:cxn>
              <a:cxn ang="0">
                <a:pos x="connsiteX48799" y="connsiteY48799"/>
              </a:cxn>
              <a:cxn ang="0">
                <a:pos x="connsiteX48800" y="connsiteY48800"/>
              </a:cxn>
              <a:cxn ang="0">
                <a:pos x="connsiteX48801" y="connsiteY48801"/>
              </a:cxn>
              <a:cxn ang="0">
                <a:pos x="connsiteX48802" y="connsiteY48802"/>
              </a:cxn>
              <a:cxn ang="0">
                <a:pos x="connsiteX48803" y="connsiteY48803"/>
              </a:cxn>
              <a:cxn ang="0">
                <a:pos x="connsiteX48804" y="connsiteY48804"/>
              </a:cxn>
              <a:cxn ang="0">
                <a:pos x="connsiteX48805" y="connsiteY48805"/>
              </a:cxn>
              <a:cxn ang="0">
                <a:pos x="connsiteX48806" y="connsiteY48806"/>
              </a:cxn>
              <a:cxn ang="0">
                <a:pos x="connsiteX48807" y="connsiteY48807"/>
              </a:cxn>
              <a:cxn ang="0">
                <a:pos x="connsiteX48808" y="connsiteY48808"/>
              </a:cxn>
              <a:cxn ang="0">
                <a:pos x="connsiteX48809" y="connsiteY48809"/>
              </a:cxn>
              <a:cxn ang="0">
                <a:pos x="connsiteX48810" y="connsiteY48810"/>
              </a:cxn>
              <a:cxn ang="0">
                <a:pos x="connsiteX48811" y="connsiteY48811"/>
              </a:cxn>
              <a:cxn ang="0">
                <a:pos x="connsiteX48812" y="connsiteY48812"/>
              </a:cxn>
              <a:cxn ang="0">
                <a:pos x="connsiteX48813" y="connsiteY48813"/>
              </a:cxn>
              <a:cxn ang="0">
                <a:pos x="connsiteX48814" y="connsiteY48814"/>
              </a:cxn>
              <a:cxn ang="0">
                <a:pos x="connsiteX48815" y="connsiteY48815"/>
              </a:cxn>
              <a:cxn ang="0">
                <a:pos x="connsiteX48816" y="connsiteY48816"/>
              </a:cxn>
              <a:cxn ang="0">
                <a:pos x="connsiteX48817" y="connsiteY48817"/>
              </a:cxn>
              <a:cxn ang="0">
                <a:pos x="connsiteX48818" y="connsiteY48818"/>
              </a:cxn>
              <a:cxn ang="0">
                <a:pos x="connsiteX48819" y="connsiteY48819"/>
              </a:cxn>
              <a:cxn ang="0">
                <a:pos x="connsiteX48820" y="connsiteY48820"/>
              </a:cxn>
              <a:cxn ang="0">
                <a:pos x="connsiteX48821" y="connsiteY48821"/>
              </a:cxn>
              <a:cxn ang="0">
                <a:pos x="connsiteX48822" y="connsiteY48822"/>
              </a:cxn>
              <a:cxn ang="0">
                <a:pos x="connsiteX48823" y="connsiteY48823"/>
              </a:cxn>
              <a:cxn ang="0">
                <a:pos x="connsiteX48824" y="connsiteY48824"/>
              </a:cxn>
              <a:cxn ang="0">
                <a:pos x="connsiteX48825" y="connsiteY48825"/>
              </a:cxn>
              <a:cxn ang="0">
                <a:pos x="connsiteX48826" y="connsiteY48826"/>
              </a:cxn>
              <a:cxn ang="0">
                <a:pos x="connsiteX48827" y="connsiteY48827"/>
              </a:cxn>
              <a:cxn ang="0">
                <a:pos x="connsiteX48828" y="connsiteY48828"/>
              </a:cxn>
              <a:cxn ang="0">
                <a:pos x="connsiteX48829" y="connsiteY48829"/>
              </a:cxn>
              <a:cxn ang="0">
                <a:pos x="connsiteX48830" y="connsiteY48830"/>
              </a:cxn>
              <a:cxn ang="0">
                <a:pos x="connsiteX48831" y="connsiteY48831"/>
              </a:cxn>
              <a:cxn ang="0">
                <a:pos x="connsiteX48832" y="connsiteY48832"/>
              </a:cxn>
              <a:cxn ang="0">
                <a:pos x="connsiteX48833" y="connsiteY48833"/>
              </a:cxn>
              <a:cxn ang="0">
                <a:pos x="connsiteX48834" y="connsiteY48834"/>
              </a:cxn>
              <a:cxn ang="0">
                <a:pos x="connsiteX48835" y="connsiteY48835"/>
              </a:cxn>
              <a:cxn ang="0">
                <a:pos x="connsiteX48836" y="connsiteY48836"/>
              </a:cxn>
              <a:cxn ang="0">
                <a:pos x="connsiteX48837" y="connsiteY48837"/>
              </a:cxn>
              <a:cxn ang="0">
                <a:pos x="connsiteX48838" y="connsiteY48838"/>
              </a:cxn>
              <a:cxn ang="0">
                <a:pos x="connsiteX48839" y="connsiteY48839"/>
              </a:cxn>
              <a:cxn ang="0">
                <a:pos x="connsiteX48840" y="connsiteY48840"/>
              </a:cxn>
              <a:cxn ang="0">
                <a:pos x="connsiteX48841" y="connsiteY48841"/>
              </a:cxn>
              <a:cxn ang="0">
                <a:pos x="connsiteX48842" y="connsiteY48842"/>
              </a:cxn>
              <a:cxn ang="0">
                <a:pos x="connsiteX48843" y="connsiteY48843"/>
              </a:cxn>
              <a:cxn ang="0">
                <a:pos x="connsiteX48844" y="connsiteY48844"/>
              </a:cxn>
              <a:cxn ang="0">
                <a:pos x="connsiteX48845" y="connsiteY48845"/>
              </a:cxn>
              <a:cxn ang="0">
                <a:pos x="connsiteX48846" y="connsiteY48846"/>
              </a:cxn>
              <a:cxn ang="0">
                <a:pos x="connsiteX48847" y="connsiteY48847"/>
              </a:cxn>
              <a:cxn ang="0">
                <a:pos x="connsiteX48848" y="connsiteY48848"/>
              </a:cxn>
              <a:cxn ang="0">
                <a:pos x="connsiteX48849" y="connsiteY48849"/>
              </a:cxn>
              <a:cxn ang="0">
                <a:pos x="connsiteX48850" y="connsiteY48850"/>
              </a:cxn>
              <a:cxn ang="0">
                <a:pos x="connsiteX48851" y="connsiteY48851"/>
              </a:cxn>
              <a:cxn ang="0">
                <a:pos x="connsiteX48852" y="connsiteY48852"/>
              </a:cxn>
              <a:cxn ang="0">
                <a:pos x="connsiteX48853" y="connsiteY48853"/>
              </a:cxn>
              <a:cxn ang="0">
                <a:pos x="connsiteX48854" y="connsiteY48854"/>
              </a:cxn>
              <a:cxn ang="0">
                <a:pos x="connsiteX48855" y="connsiteY48855"/>
              </a:cxn>
              <a:cxn ang="0">
                <a:pos x="connsiteX48856" y="connsiteY48856"/>
              </a:cxn>
              <a:cxn ang="0">
                <a:pos x="connsiteX48857" y="connsiteY48857"/>
              </a:cxn>
              <a:cxn ang="0">
                <a:pos x="connsiteX48858" y="connsiteY48858"/>
              </a:cxn>
              <a:cxn ang="0">
                <a:pos x="connsiteX48859" y="connsiteY48859"/>
              </a:cxn>
              <a:cxn ang="0">
                <a:pos x="connsiteX48860" y="connsiteY48860"/>
              </a:cxn>
              <a:cxn ang="0">
                <a:pos x="connsiteX48861" y="connsiteY48861"/>
              </a:cxn>
              <a:cxn ang="0">
                <a:pos x="connsiteX48862" y="connsiteY48862"/>
              </a:cxn>
              <a:cxn ang="0">
                <a:pos x="connsiteX48863" y="connsiteY48863"/>
              </a:cxn>
              <a:cxn ang="0">
                <a:pos x="connsiteX48864" y="connsiteY48864"/>
              </a:cxn>
              <a:cxn ang="0">
                <a:pos x="connsiteX48865" y="connsiteY48865"/>
              </a:cxn>
              <a:cxn ang="0">
                <a:pos x="connsiteX48866" y="connsiteY48866"/>
              </a:cxn>
              <a:cxn ang="0">
                <a:pos x="connsiteX48867" y="connsiteY48867"/>
              </a:cxn>
              <a:cxn ang="0">
                <a:pos x="connsiteX48868" y="connsiteY48868"/>
              </a:cxn>
              <a:cxn ang="0">
                <a:pos x="connsiteX48869" y="connsiteY48869"/>
              </a:cxn>
              <a:cxn ang="0">
                <a:pos x="connsiteX48870" y="connsiteY48870"/>
              </a:cxn>
              <a:cxn ang="0">
                <a:pos x="connsiteX48871" y="connsiteY48871"/>
              </a:cxn>
              <a:cxn ang="0">
                <a:pos x="connsiteX48872" y="connsiteY48872"/>
              </a:cxn>
              <a:cxn ang="0">
                <a:pos x="connsiteX48873" y="connsiteY48873"/>
              </a:cxn>
              <a:cxn ang="0">
                <a:pos x="connsiteX48874" y="connsiteY48874"/>
              </a:cxn>
              <a:cxn ang="0">
                <a:pos x="connsiteX48875" y="connsiteY48875"/>
              </a:cxn>
              <a:cxn ang="0">
                <a:pos x="connsiteX48876" y="connsiteY48876"/>
              </a:cxn>
              <a:cxn ang="0">
                <a:pos x="connsiteX48877" y="connsiteY48877"/>
              </a:cxn>
              <a:cxn ang="0">
                <a:pos x="connsiteX48878" y="connsiteY48878"/>
              </a:cxn>
              <a:cxn ang="0">
                <a:pos x="connsiteX48879" y="connsiteY48879"/>
              </a:cxn>
              <a:cxn ang="0">
                <a:pos x="connsiteX48880" y="connsiteY48880"/>
              </a:cxn>
              <a:cxn ang="0">
                <a:pos x="connsiteX48881" y="connsiteY48881"/>
              </a:cxn>
              <a:cxn ang="0">
                <a:pos x="connsiteX48882" y="connsiteY48882"/>
              </a:cxn>
              <a:cxn ang="0">
                <a:pos x="connsiteX48883" y="connsiteY48883"/>
              </a:cxn>
              <a:cxn ang="0">
                <a:pos x="connsiteX48884" y="connsiteY48884"/>
              </a:cxn>
              <a:cxn ang="0">
                <a:pos x="connsiteX48885" y="connsiteY48885"/>
              </a:cxn>
              <a:cxn ang="0">
                <a:pos x="connsiteX48886" y="connsiteY48886"/>
              </a:cxn>
              <a:cxn ang="0">
                <a:pos x="connsiteX48887" y="connsiteY48887"/>
              </a:cxn>
              <a:cxn ang="0">
                <a:pos x="connsiteX48888" y="connsiteY48888"/>
              </a:cxn>
              <a:cxn ang="0">
                <a:pos x="connsiteX48889" y="connsiteY48889"/>
              </a:cxn>
              <a:cxn ang="0">
                <a:pos x="connsiteX48890" y="connsiteY48890"/>
              </a:cxn>
              <a:cxn ang="0">
                <a:pos x="connsiteX48891" y="connsiteY48891"/>
              </a:cxn>
              <a:cxn ang="0">
                <a:pos x="connsiteX48892" y="connsiteY48892"/>
              </a:cxn>
              <a:cxn ang="0">
                <a:pos x="connsiteX48893" y="connsiteY48893"/>
              </a:cxn>
              <a:cxn ang="0">
                <a:pos x="connsiteX48894" y="connsiteY48894"/>
              </a:cxn>
              <a:cxn ang="0">
                <a:pos x="connsiteX48895" y="connsiteY48895"/>
              </a:cxn>
              <a:cxn ang="0">
                <a:pos x="connsiteX48896" y="connsiteY48896"/>
              </a:cxn>
              <a:cxn ang="0">
                <a:pos x="connsiteX48897" y="connsiteY48897"/>
              </a:cxn>
              <a:cxn ang="0">
                <a:pos x="connsiteX48898" y="connsiteY48898"/>
              </a:cxn>
              <a:cxn ang="0">
                <a:pos x="connsiteX48899" y="connsiteY48899"/>
              </a:cxn>
              <a:cxn ang="0">
                <a:pos x="connsiteX48900" y="connsiteY48900"/>
              </a:cxn>
              <a:cxn ang="0">
                <a:pos x="connsiteX48901" y="connsiteY48901"/>
              </a:cxn>
              <a:cxn ang="0">
                <a:pos x="connsiteX48902" y="connsiteY48902"/>
              </a:cxn>
              <a:cxn ang="0">
                <a:pos x="connsiteX48903" y="connsiteY48903"/>
              </a:cxn>
              <a:cxn ang="0">
                <a:pos x="connsiteX48904" y="connsiteY48904"/>
              </a:cxn>
              <a:cxn ang="0">
                <a:pos x="connsiteX48905" y="connsiteY48905"/>
              </a:cxn>
              <a:cxn ang="0">
                <a:pos x="connsiteX48906" y="connsiteY48906"/>
              </a:cxn>
              <a:cxn ang="0">
                <a:pos x="connsiteX48907" y="connsiteY48907"/>
              </a:cxn>
              <a:cxn ang="0">
                <a:pos x="connsiteX48908" y="connsiteY48908"/>
              </a:cxn>
              <a:cxn ang="0">
                <a:pos x="connsiteX48909" y="connsiteY48909"/>
              </a:cxn>
              <a:cxn ang="0">
                <a:pos x="connsiteX48910" y="connsiteY48910"/>
              </a:cxn>
              <a:cxn ang="0">
                <a:pos x="connsiteX48911" y="connsiteY48911"/>
              </a:cxn>
              <a:cxn ang="0">
                <a:pos x="connsiteX48912" y="connsiteY48912"/>
              </a:cxn>
              <a:cxn ang="0">
                <a:pos x="connsiteX48913" y="connsiteY48913"/>
              </a:cxn>
              <a:cxn ang="0">
                <a:pos x="connsiteX48914" y="connsiteY48914"/>
              </a:cxn>
              <a:cxn ang="0">
                <a:pos x="connsiteX48915" y="connsiteY48915"/>
              </a:cxn>
              <a:cxn ang="0">
                <a:pos x="connsiteX48916" y="connsiteY48916"/>
              </a:cxn>
              <a:cxn ang="0">
                <a:pos x="connsiteX48917" y="connsiteY48917"/>
              </a:cxn>
              <a:cxn ang="0">
                <a:pos x="connsiteX48918" y="connsiteY48918"/>
              </a:cxn>
              <a:cxn ang="0">
                <a:pos x="connsiteX48919" y="connsiteY48919"/>
              </a:cxn>
              <a:cxn ang="0">
                <a:pos x="connsiteX48920" y="connsiteY48920"/>
              </a:cxn>
              <a:cxn ang="0">
                <a:pos x="connsiteX48921" y="connsiteY48921"/>
              </a:cxn>
              <a:cxn ang="0">
                <a:pos x="connsiteX48922" y="connsiteY48922"/>
              </a:cxn>
              <a:cxn ang="0">
                <a:pos x="connsiteX48923" y="connsiteY48923"/>
              </a:cxn>
              <a:cxn ang="0">
                <a:pos x="connsiteX48924" y="connsiteY48924"/>
              </a:cxn>
              <a:cxn ang="0">
                <a:pos x="connsiteX48925" y="connsiteY48925"/>
              </a:cxn>
              <a:cxn ang="0">
                <a:pos x="connsiteX48926" y="connsiteY48926"/>
              </a:cxn>
              <a:cxn ang="0">
                <a:pos x="connsiteX48927" y="connsiteY48927"/>
              </a:cxn>
              <a:cxn ang="0">
                <a:pos x="connsiteX48928" y="connsiteY48928"/>
              </a:cxn>
              <a:cxn ang="0">
                <a:pos x="connsiteX48929" y="connsiteY48929"/>
              </a:cxn>
              <a:cxn ang="0">
                <a:pos x="connsiteX48930" y="connsiteY48930"/>
              </a:cxn>
              <a:cxn ang="0">
                <a:pos x="connsiteX48931" y="connsiteY48931"/>
              </a:cxn>
              <a:cxn ang="0">
                <a:pos x="connsiteX48932" y="connsiteY48932"/>
              </a:cxn>
              <a:cxn ang="0">
                <a:pos x="connsiteX48933" y="connsiteY48933"/>
              </a:cxn>
              <a:cxn ang="0">
                <a:pos x="connsiteX48934" y="connsiteY48934"/>
              </a:cxn>
              <a:cxn ang="0">
                <a:pos x="connsiteX48935" y="connsiteY48935"/>
              </a:cxn>
              <a:cxn ang="0">
                <a:pos x="connsiteX48936" y="connsiteY48936"/>
              </a:cxn>
              <a:cxn ang="0">
                <a:pos x="connsiteX48937" y="connsiteY48937"/>
              </a:cxn>
              <a:cxn ang="0">
                <a:pos x="connsiteX48938" y="connsiteY48938"/>
              </a:cxn>
              <a:cxn ang="0">
                <a:pos x="connsiteX48939" y="connsiteY48939"/>
              </a:cxn>
              <a:cxn ang="0">
                <a:pos x="connsiteX48940" y="connsiteY48940"/>
              </a:cxn>
              <a:cxn ang="0">
                <a:pos x="connsiteX48941" y="connsiteY48941"/>
              </a:cxn>
              <a:cxn ang="0">
                <a:pos x="connsiteX48942" y="connsiteY48942"/>
              </a:cxn>
              <a:cxn ang="0">
                <a:pos x="connsiteX48943" y="connsiteY48943"/>
              </a:cxn>
              <a:cxn ang="0">
                <a:pos x="connsiteX48944" y="connsiteY48944"/>
              </a:cxn>
              <a:cxn ang="0">
                <a:pos x="connsiteX48945" y="connsiteY48945"/>
              </a:cxn>
              <a:cxn ang="0">
                <a:pos x="connsiteX48946" y="connsiteY48946"/>
              </a:cxn>
              <a:cxn ang="0">
                <a:pos x="connsiteX48947" y="connsiteY48947"/>
              </a:cxn>
              <a:cxn ang="0">
                <a:pos x="connsiteX48948" y="connsiteY48948"/>
              </a:cxn>
              <a:cxn ang="0">
                <a:pos x="connsiteX48949" y="connsiteY48949"/>
              </a:cxn>
              <a:cxn ang="0">
                <a:pos x="connsiteX48950" y="connsiteY48950"/>
              </a:cxn>
              <a:cxn ang="0">
                <a:pos x="connsiteX48951" y="connsiteY48951"/>
              </a:cxn>
              <a:cxn ang="0">
                <a:pos x="connsiteX48952" y="connsiteY48952"/>
              </a:cxn>
              <a:cxn ang="0">
                <a:pos x="connsiteX48953" y="connsiteY48953"/>
              </a:cxn>
              <a:cxn ang="0">
                <a:pos x="connsiteX48954" y="connsiteY48954"/>
              </a:cxn>
              <a:cxn ang="0">
                <a:pos x="connsiteX48955" y="connsiteY48955"/>
              </a:cxn>
              <a:cxn ang="0">
                <a:pos x="connsiteX48956" y="connsiteY48956"/>
              </a:cxn>
              <a:cxn ang="0">
                <a:pos x="connsiteX48957" y="connsiteY48957"/>
              </a:cxn>
              <a:cxn ang="0">
                <a:pos x="connsiteX48958" y="connsiteY48958"/>
              </a:cxn>
              <a:cxn ang="0">
                <a:pos x="connsiteX48959" y="connsiteY48959"/>
              </a:cxn>
              <a:cxn ang="0">
                <a:pos x="connsiteX48960" y="connsiteY48960"/>
              </a:cxn>
              <a:cxn ang="0">
                <a:pos x="connsiteX48961" y="connsiteY48961"/>
              </a:cxn>
              <a:cxn ang="0">
                <a:pos x="connsiteX48962" y="connsiteY48962"/>
              </a:cxn>
              <a:cxn ang="0">
                <a:pos x="connsiteX48963" y="connsiteY48963"/>
              </a:cxn>
              <a:cxn ang="0">
                <a:pos x="connsiteX48964" y="connsiteY48964"/>
              </a:cxn>
              <a:cxn ang="0">
                <a:pos x="connsiteX48965" y="connsiteY48965"/>
              </a:cxn>
              <a:cxn ang="0">
                <a:pos x="connsiteX48966" y="connsiteY48966"/>
              </a:cxn>
              <a:cxn ang="0">
                <a:pos x="connsiteX48967" y="connsiteY48967"/>
              </a:cxn>
              <a:cxn ang="0">
                <a:pos x="connsiteX48968" y="connsiteY48968"/>
              </a:cxn>
              <a:cxn ang="0">
                <a:pos x="connsiteX48969" y="connsiteY48969"/>
              </a:cxn>
              <a:cxn ang="0">
                <a:pos x="connsiteX48970" y="connsiteY48970"/>
              </a:cxn>
              <a:cxn ang="0">
                <a:pos x="connsiteX48971" y="connsiteY48971"/>
              </a:cxn>
              <a:cxn ang="0">
                <a:pos x="connsiteX48972" y="connsiteY48972"/>
              </a:cxn>
              <a:cxn ang="0">
                <a:pos x="connsiteX48973" y="connsiteY48973"/>
              </a:cxn>
              <a:cxn ang="0">
                <a:pos x="connsiteX48974" y="connsiteY48974"/>
              </a:cxn>
              <a:cxn ang="0">
                <a:pos x="connsiteX48975" y="connsiteY48975"/>
              </a:cxn>
              <a:cxn ang="0">
                <a:pos x="connsiteX48976" y="connsiteY48976"/>
              </a:cxn>
              <a:cxn ang="0">
                <a:pos x="connsiteX48977" y="connsiteY48977"/>
              </a:cxn>
              <a:cxn ang="0">
                <a:pos x="connsiteX48978" y="connsiteY48978"/>
              </a:cxn>
              <a:cxn ang="0">
                <a:pos x="connsiteX48979" y="connsiteY48979"/>
              </a:cxn>
              <a:cxn ang="0">
                <a:pos x="connsiteX48980" y="connsiteY48980"/>
              </a:cxn>
              <a:cxn ang="0">
                <a:pos x="connsiteX48981" y="connsiteY48981"/>
              </a:cxn>
              <a:cxn ang="0">
                <a:pos x="connsiteX48982" y="connsiteY48982"/>
              </a:cxn>
              <a:cxn ang="0">
                <a:pos x="connsiteX48983" y="connsiteY48983"/>
              </a:cxn>
              <a:cxn ang="0">
                <a:pos x="connsiteX48984" y="connsiteY48984"/>
              </a:cxn>
              <a:cxn ang="0">
                <a:pos x="connsiteX48985" y="connsiteY48985"/>
              </a:cxn>
              <a:cxn ang="0">
                <a:pos x="connsiteX48986" y="connsiteY48986"/>
              </a:cxn>
              <a:cxn ang="0">
                <a:pos x="connsiteX48987" y="connsiteY48987"/>
              </a:cxn>
              <a:cxn ang="0">
                <a:pos x="connsiteX48988" y="connsiteY48988"/>
              </a:cxn>
              <a:cxn ang="0">
                <a:pos x="connsiteX48989" y="connsiteY48989"/>
              </a:cxn>
              <a:cxn ang="0">
                <a:pos x="connsiteX48990" y="connsiteY48990"/>
              </a:cxn>
              <a:cxn ang="0">
                <a:pos x="connsiteX48991" y="connsiteY48991"/>
              </a:cxn>
              <a:cxn ang="0">
                <a:pos x="connsiteX48992" y="connsiteY48992"/>
              </a:cxn>
              <a:cxn ang="0">
                <a:pos x="connsiteX48993" y="connsiteY48993"/>
              </a:cxn>
              <a:cxn ang="0">
                <a:pos x="connsiteX48994" y="connsiteY48994"/>
              </a:cxn>
              <a:cxn ang="0">
                <a:pos x="connsiteX48995" y="connsiteY48995"/>
              </a:cxn>
              <a:cxn ang="0">
                <a:pos x="connsiteX48996" y="connsiteY48996"/>
              </a:cxn>
              <a:cxn ang="0">
                <a:pos x="connsiteX48997" y="connsiteY48997"/>
              </a:cxn>
              <a:cxn ang="0">
                <a:pos x="connsiteX48998" y="connsiteY48998"/>
              </a:cxn>
              <a:cxn ang="0">
                <a:pos x="connsiteX48999" y="connsiteY48999"/>
              </a:cxn>
              <a:cxn ang="0">
                <a:pos x="connsiteX49000" y="connsiteY49000"/>
              </a:cxn>
              <a:cxn ang="0">
                <a:pos x="connsiteX49001" y="connsiteY49001"/>
              </a:cxn>
              <a:cxn ang="0">
                <a:pos x="connsiteX49002" y="connsiteY49002"/>
              </a:cxn>
              <a:cxn ang="0">
                <a:pos x="connsiteX49003" y="connsiteY49003"/>
              </a:cxn>
              <a:cxn ang="0">
                <a:pos x="connsiteX49004" y="connsiteY49004"/>
              </a:cxn>
              <a:cxn ang="0">
                <a:pos x="connsiteX49005" y="connsiteY49005"/>
              </a:cxn>
              <a:cxn ang="0">
                <a:pos x="connsiteX49006" y="connsiteY49006"/>
              </a:cxn>
              <a:cxn ang="0">
                <a:pos x="connsiteX49007" y="connsiteY49007"/>
              </a:cxn>
              <a:cxn ang="0">
                <a:pos x="connsiteX49008" y="connsiteY49008"/>
              </a:cxn>
              <a:cxn ang="0">
                <a:pos x="connsiteX49009" y="connsiteY49009"/>
              </a:cxn>
              <a:cxn ang="0">
                <a:pos x="connsiteX49010" y="connsiteY49010"/>
              </a:cxn>
              <a:cxn ang="0">
                <a:pos x="connsiteX49011" y="connsiteY49011"/>
              </a:cxn>
              <a:cxn ang="0">
                <a:pos x="connsiteX49012" y="connsiteY49012"/>
              </a:cxn>
              <a:cxn ang="0">
                <a:pos x="connsiteX49013" y="connsiteY49013"/>
              </a:cxn>
              <a:cxn ang="0">
                <a:pos x="connsiteX49014" y="connsiteY49014"/>
              </a:cxn>
              <a:cxn ang="0">
                <a:pos x="connsiteX49015" y="connsiteY49015"/>
              </a:cxn>
              <a:cxn ang="0">
                <a:pos x="connsiteX49016" y="connsiteY49016"/>
              </a:cxn>
              <a:cxn ang="0">
                <a:pos x="connsiteX49017" y="connsiteY49017"/>
              </a:cxn>
              <a:cxn ang="0">
                <a:pos x="connsiteX49018" y="connsiteY49018"/>
              </a:cxn>
              <a:cxn ang="0">
                <a:pos x="connsiteX49019" y="connsiteY49019"/>
              </a:cxn>
              <a:cxn ang="0">
                <a:pos x="connsiteX49020" y="connsiteY49020"/>
              </a:cxn>
              <a:cxn ang="0">
                <a:pos x="connsiteX49021" y="connsiteY49021"/>
              </a:cxn>
              <a:cxn ang="0">
                <a:pos x="connsiteX49022" y="connsiteY49022"/>
              </a:cxn>
              <a:cxn ang="0">
                <a:pos x="connsiteX49023" y="connsiteY49023"/>
              </a:cxn>
              <a:cxn ang="0">
                <a:pos x="connsiteX49024" y="connsiteY49024"/>
              </a:cxn>
              <a:cxn ang="0">
                <a:pos x="connsiteX49025" y="connsiteY49025"/>
              </a:cxn>
              <a:cxn ang="0">
                <a:pos x="connsiteX49026" y="connsiteY49026"/>
              </a:cxn>
              <a:cxn ang="0">
                <a:pos x="connsiteX49027" y="connsiteY49027"/>
              </a:cxn>
              <a:cxn ang="0">
                <a:pos x="connsiteX49028" y="connsiteY49028"/>
              </a:cxn>
              <a:cxn ang="0">
                <a:pos x="connsiteX49029" y="connsiteY49029"/>
              </a:cxn>
              <a:cxn ang="0">
                <a:pos x="connsiteX49030" y="connsiteY49030"/>
              </a:cxn>
              <a:cxn ang="0">
                <a:pos x="connsiteX49031" y="connsiteY49031"/>
              </a:cxn>
              <a:cxn ang="0">
                <a:pos x="connsiteX49032" y="connsiteY49032"/>
              </a:cxn>
              <a:cxn ang="0">
                <a:pos x="connsiteX49033" y="connsiteY49033"/>
              </a:cxn>
              <a:cxn ang="0">
                <a:pos x="connsiteX49034" y="connsiteY49034"/>
              </a:cxn>
              <a:cxn ang="0">
                <a:pos x="connsiteX49035" y="connsiteY49035"/>
              </a:cxn>
              <a:cxn ang="0">
                <a:pos x="connsiteX49036" y="connsiteY49036"/>
              </a:cxn>
              <a:cxn ang="0">
                <a:pos x="connsiteX49037" y="connsiteY49037"/>
              </a:cxn>
              <a:cxn ang="0">
                <a:pos x="connsiteX49038" y="connsiteY49038"/>
              </a:cxn>
              <a:cxn ang="0">
                <a:pos x="connsiteX49039" y="connsiteY49039"/>
              </a:cxn>
              <a:cxn ang="0">
                <a:pos x="connsiteX49040" y="connsiteY49040"/>
              </a:cxn>
              <a:cxn ang="0">
                <a:pos x="connsiteX49041" y="connsiteY49041"/>
              </a:cxn>
              <a:cxn ang="0">
                <a:pos x="connsiteX49042" y="connsiteY49042"/>
              </a:cxn>
              <a:cxn ang="0">
                <a:pos x="connsiteX49043" y="connsiteY49043"/>
              </a:cxn>
              <a:cxn ang="0">
                <a:pos x="connsiteX49044" y="connsiteY49044"/>
              </a:cxn>
              <a:cxn ang="0">
                <a:pos x="connsiteX49045" y="connsiteY49045"/>
              </a:cxn>
              <a:cxn ang="0">
                <a:pos x="connsiteX49046" y="connsiteY49046"/>
              </a:cxn>
              <a:cxn ang="0">
                <a:pos x="connsiteX49047" y="connsiteY49047"/>
              </a:cxn>
              <a:cxn ang="0">
                <a:pos x="connsiteX49048" y="connsiteY49048"/>
              </a:cxn>
              <a:cxn ang="0">
                <a:pos x="connsiteX49049" y="connsiteY49049"/>
              </a:cxn>
              <a:cxn ang="0">
                <a:pos x="connsiteX49050" y="connsiteY49050"/>
              </a:cxn>
              <a:cxn ang="0">
                <a:pos x="connsiteX49051" y="connsiteY49051"/>
              </a:cxn>
              <a:cxn ang="0">
                <a:pos x="connsiteX49052" y="connsiteY49052"/>
              </a:cxn>
              <a:cxn ang="0">
                <a:pos x="connsiteX49053" y="connsiteY49053"/>
              </a:cxn>
              <a:cxn ang="0">
                <a:pos x="connsiteX49054" y="connsiteY49054"/>
              </a:cxn>
              <a:cxn ang="0">
                <a:pos x="connsiteX49055" y="connsiteY49055"/>
              </a:cxn>
              <a:cxn ang="0">
                <a:pos x="connsiteX49056" y="connsiteY49056"/>
              </a:cxn>
              <a:cxn ang="0">
                <a:pos x="connsiteX49057" y="connsiteY49057"/>
              </a:cxn>
              <a:cxn ang="0">
                <a:pos x="connsiteX49058" y="connsiteY49058"/>
              </a:cxn>
              <a:cxn ang="0">
                <a:pos x="connsiteX49059" y="connsiteY49059"/>
              </a:cxn>
              <a:cxn ang="0">
                <a:pos x="connsiteX49060" y="connsiteY49060"/>
              </a:cxn>
              <a:cxn ang="0">
                <a:pos x="connsiteX49061" y="connsiteY49061"/>
              </a:cxn>
              <a:cxn ang="0">
                <a:pos x="connsiteX49062" y="connsiteY49062"/>
              </a:cxn>
              <a:cxn ang="0">
                <a:pos x="connsiteX49063" y="connsiteY49063"/>
              </a:cxn>
              <a:cxn ang="0">
                <a:pos x="connsiteX49064" y="connsiteY49064"/>
              </a:cxn>
              <a:cxn ang="0">
                <a:pos x="connsiteX49065" y="connsiteY49065"/>
              </a:cxn>
              <a:cxn ang="0">
                <a:pos x="connsiteX49066" y="connsiteY49066"/>
              </a:cxn>
              <a:cxn ang="0">
                <a:pos x="connsiteX49067" y="connsiteY49067"/>
              </a:cxn>
              <a:cxn ang="0">
                <a:pos x="connsiteX49068" y="connsiteY49068"/>
              </a:cxn>
              <a:cxn ang="0">
                <a:pos x="connsiteX49069" y="connsiteY49069"/>
              </a:cxn>
              <a:cxn ang="0">
                <a:pos x="connsiteX49070" y="connsiteY49070"/>
              </a:cxn>
              <a:cxn ang="0">
                <a:pos x="connsiteX49071" y="connsiteY49071"/>
              </a:cxn>
              <a:cxn ang="0">
                <a:pos x="connsiteX49072" y="connsiteY49072"/>
              </a:cxn>
              <a:cxn ang="0">
                <a:pos x="connsiteX49073" y="connsiteY49073"/>
              </a:cxn>
              <a:cxn ang="0">
                <a:pos x="connsiteX49074" y="connsiteY49074"/>
              </a:cxn>
              <a:cxn ang="0">
                <a:pos x="connsiteX49075" y="connsiteY49075"/>
              </a:cxn>
              <a:cxn ang="0">
                <a:pos x="connsiteX49076" y="connsiteY49076"/>
              </a:cxn>
              <a:cxn ang="0">
                <a:pos x="connsiteX49077" y="connsiteY49077"/>
              </a:cxn>
              <a:cxn ang="0">
                <a:pos x="connsiteX49078" y="connsiteY49078"/>
              </a:cxn>
              <a:cxn ang="0">
                <a:pos x="connsiteX49079" y="connsiteY49079"/>
              </a:cxn>
              <a:cxn ang="0">
                <a:pos x="connsiteX49080" y="connsiteY49080"/>
              </a:cxn>
              <a:cxn ang="0">
                <a:pos x="connsiteX49081" y="connsiteY49081"/>
              </a:cxn>
              <a:cxn ang="0">
                <a:pos x="connsiteX49082" y="connsiteY49082"/>
              </a:cxn>
              <a:cxn ang="0">
                <a:pos x="connsiteX49083" y="connsiteY49083"/>
              </a:cxn>
              <a:cxn ang="0">
                <a:pos x="connsiteX49084" y="connsiteY49084"/>
              </a:cxn>
              <a:cxn ang="0">
                <a:pos x="connsiteX49085" y="connsiteY49085"/>
              </a:cxn>
              <a:cxn ang="0">
                <a:pos x="connsiteX49086" y="connsiteY49086"/>
              </a:cxn>
              <a:cxn ang="0">
                <a:pos x="connsiteX49087" y="connsiteY49087"/>
              </a:cxn>
              <a:cxn ang="0">
                <a:pos x="connsiteX49088" y="connsiteY49088"/>
              </a:cxn>
              <a:cxn ang="0">
                <a:pos x="connsiteX49089" y="connsiteY49089"/>
              </a:cxn>
              <a:cxn ang="0">
                <a:pos x="connsiteX49090" y="connsiteY49090"/>
              </a:cxn>
              <a:cxn ang="0">
                <a:pos x="connsiteX49091" y="connsiteY49091"/>
              </a:cxn>
              <a:cxn ang="0">
                <a:pos x="connsiteX49092" y="connsiteY49092"/>
              </a:cxn>
              <a:cxn ang="0">
                <a:pos x="connsiteX49093" y="connsiteY49093"/>
              </a:cxn>
              <a:cxn ang="0">
                <a:pos x="connsiteX49094" y="connsiteY49094"/>
              </a:cxn>
              <a:cxn ang="0">
                <a:pos x="connsiteX49095" y="connsiteY49095"/>
              </a:cxn>
              <a:cxn ang="0">
                <a:pos x="connsiteX49096" y="connsiteY49096"/>
              </a:cxn>
              <a:cxn ang="0">
                <a:pos x="connsiteX49097" y="connsiteY49097"/>
              </a:cxn>
              <a:cxn ang="0">
                <a:pos x="connsiteX49098" y="connsiteY49098"/>
              </a:cxn>
              <a:cxn ang="0">
                <a:pos x="connsiteX49099" y="connsiteY49099"/>
              </a:cxn>
              <a:cxn ang="0">
                <a:pos x="connsiteX49100" y="connsiteY49100"/>
              </a:cxn>
              <a:cxn ang="0">
                <a:pos x="connsiteX49101" y="connsiteY49101"/>
              </a:cxn>
              <a:cxn ang="0">
                <a:pos x="connsiteX49102" y="connsiteY49102"/>
              </a:cxn>
              <a:cxn ang="0">
                <a:pos x="connsiteX49103" y="connsiteY49103"/>
              </a:cxn>
              <a:cxn ang="0">
                <a:pos x="connsiteX49104" y="connsiteY49104"/>
              </a:cxn>
              <a:cxn ang="0">
                <a:pos x="connsiteX49105" y="connsiteY49105"/>
              </a:cxn>
              <a:cxn ang="0">
                <a:pos x="connsiteX49106" y="connsiteY49106"/>
              </a:cxn>
              <a:cxn ang="0">
                <a:pos x="connsiteX49107" y="connsiteY49107"/>
              </a:cxn>
              <a:cxn ang="0">
                <a:pos x="connsiteX49108" y="connsiteY49108"/>
              </a:cxn>
              <a:cxn ang="0">
                <a:pos x="connsiteX49109" y="connsiteY49109"/>
              </a:cxn>
              <a:cxn ang="0">
                <a:pos x="connsiteX49110" y="connsiteY49110"/>
              </a:cxn>
              <a:cxn ang="0">
                <a:pos x="connsiteX49111" y="connsiteY49111"/>
              </a:cxn>
              <a:cxn ang="0">
                <a:pos x="connsiteX49112" y="connsiteY49112"/>
              </a:cxn>
              <a:cxn ang="0">
                <a:pos x="connsiteX49113" y="connsiteY49113"/>
              </a:cxn>
              <a:cxn ang="0">
                <a:pos x="connsiteX49114" y="connsiteY49114"/>
              </a:cxn>
              <a:cxn ang="0">
                <a:pos x="connsiteX49115" y="connsiteY49115"/>
              </a:cxn>
              <a:cxn ang="0">
                <a:pos x="connsiteX49116" y="connsiteY49116"/>
              </a:cxn>
              <a:cxn ang="0">
                <a:pos x="connsiteX49117" y="connsiteY49117"/>
              </a:cxn>
              <a:cxn ang="0">
                <a:pos x="connsiteX49118" y="connsiteY49118"/>
              </a:cxn>
              <a:cxn ang="0">
                <a:pos x="connsiteX49119" y="connsiteY49119"/>
              </a:cxn>
              <a:cxn ang="0">
                <a:pos x="connsiteX49120" y="connsiteY49120"/>
              </a:cxn>
              <a:cxn ang="0">
                <a:pos x="connsiteX49121" y="connsiteY49121"/>
              </a:cxn>
              <a:cxn ang="0">
                <a:pos x="connsiteX49122" y="connsiteY49122"/>
              </a:cxn>
              <a:cxn ang="0">
                <a:pos x="connsiteX49123" y="connsiteY49123"/>
              </a:cxn>
              <a:cxn ang="0">
                <a:pos x="connsiteX49124" y="connsiteY49124"/>
              </a:cxn>
              <a:cxn ang="0">
                <a:pos x="connsiteX49125" y="connsiteY49125"/>
              </a:cxn>
              <a:cxn ang="0">
                <a:pos x="connsiteX49126" y="connsiteY49126"/>
              </a:cxn>
              <a:cxn ang="0">
                <a:pos x="connsiteX49127" y="connsiteY49127"/>
              </a:cxn>
              <a:cxn ang="0">
                <a:pos x="connsiteX49128" y="connsiteY49128"/>
              </a:cxn>
              <a:cxn ang="0">
                <a:pos x="connsiteX49129" y="connsiteY49129"/>
              </a:cxn>
              <a:cxn ang="0">
                <a:pos x="connsiteX49130" y="connsiteY49130"/>
              </a:cxn>
              <a:cxn ang="0">
                <a:pos x="connsiteX49131" y="connsiteY49131"/>
              </a:cxn>
              <a:cxn ang="0">
                <a:pos x="connsiteX49132" y="connsiteY49132"/>
              </a:cxn>
              <a:cxn ang="0">
                <a:pos x="connsiteX49133" y="connsiteY49133"/>
              </a:cxn>
              <a:cxn ang="0">
                <a:pos x="connsiteX49134" y="connsiteY49134"/>
              </a:cxn>
              <a:cxn ang="0">
                <a:pos x="connsiteX49135" y="connsiteY49135"/>
              </a:cxn>
              <a:cxn ang="0">
                <a:pos x="connsiteX49136" y="connsiteY49136"/>
              </a:cxn>
              <a:cxn ang="0">
                <a:pos x="connsiteX49137" y="connsiteY49137"/>
              </a:cxn>
              <a:cxn ang="0">
                <a:pos x="connsiteX49138" y="connsiteY49138"/>
              </a:cxn>
              <a:cxn ang="0">
                <a:pos x="connsiteX49139" y="connsiteY49139"/>
              </a:cxn>
              <a:cxn ang="0">
                <a:pos x="connsiteX49140" y="connsiteY49140"/>
              </a:cxn>
              <a:cxn ang="0">
                <a:pos x="connsiteX49141" y="connsiteY49141"/>
              </a:cxn>
              <a:cxn ang="0">
                <a:pos x="connsiteX49142" y="connsiteY49142"/>
              </a:cxn>
              <a:cxn ang="0">
                <a:pos x="connsiteX49143" y="connsiteY49143"/>
              </a:cxn>
              <a:cxn ang="0">
                <a:pos x="connsiteX49144" y="connsiteY49144"/>
              </a:cxn>
              <a:cxn ang="0">
                <a:pos x="connsiteX49145" y="connsiteY49145"/>
              </a:cxn>
              <a:cxn ang="0">
                <a:pos x="connsiteX49146" y="connsiteY49146"/>
              </a:cxn>
              <a:cxn ang="0">
                <a:pos x="connsiteX49147" y="connsiteY49147"/>
              </a:cxn>
              <a:cxn ang="0">
                <a:pos x="connsiteX49148" y="connsiteY49148"/>
              </a:cxn>
              <a:cxn ang="0">
                <a:pos x="connsiteX49149" y="connsiteY49149"/>
              </a:cxn>
              <a:cxn ang="0">
                <a:pos x="connsiteX49150" y="connsiteY49150"/>
              </a:cxn>
              <a:cxn ang="0">
                <a:pos x="connsiteX49151" y="connsiteY49151"/>
              </a:cxn>
              <a:cxn ang="0">
                <a:pos x="connsiteX49152" y="connsiteY49152"/>
              </a:cxn>
              <a:cxn ang="0">
                <a:pos x="connsiteX49153" y="connsiteY49153"/>
              </a:cxn>
              <a:cxn ang="0">
                <a:pos x="connsiteX49154" y="connsiteY49154"/>
              </a:cxn>
              <a:cxn ang="0">
                <a:pos x="connsiteX49155" y="connsiteY49155"/>
              </a:cxn>
              <a:cxn ang="0">
                <a:pos x="connsiteX49156" y="connsiteY49156"/>
              </a:cxn>
              <a:cxn ang="0">
                <a:pos x="connsiteX49157" y="connsiteY49157"/>
              </a:cxn>
              <a:cxn ang="0">
                <a:pos x="connsiteX49158" y="connsiteY49158"/>
              </a:cxn>
              <a:cxn ang="0">
                <a:pos x="connsiteX49159" y="connsiteY49159"/>
              </a:cxn>
              <a:cxn ang="0">
                <a:pos x="connsiteX49160" y="connsiteY49160"/>
              </a:cxn>
              <a:cxn ang="0">
                <a:pos x="connsiteX49161" y="connsiteY49161"/>
              </a:cxn>
              <a:cxn ang="0">
                <a:pos x="connsiteX49162" y="connsiteY49162"/>
              </a:cxn>
              <a:cxn ang="0">
                <a:pos x="connsiteX49163" y="connsiteY49163"/>
              </a:cxn>
              <a:cxn ang="0">
                <a:pos x="connsiteX49164" y="connsiteY49164"/>
              </a:cxn>
              <a:cxn ang="0">
                <a:pos x="connsiteX49165" y="connsiteY49165"/>
              </a:cxn>
              <a:cxn ang="0">
                <a:pos x="connsiteX49166" y="connsiteY49166"/>
              </a:cxn>
              <a:cxn ang="0">
                <a:pos x="connsiteX49167" y="connsiteY49167"/>
              </a:cxn>
              <a:cxn ang="0">
                <a:pos x="connsiteX49168" y="connsiteY49168"/>
              </a:cxn>
              <a:cxn ang="0">
                <a:pos x="connsiteX49169" y="connsiteY49169"/>
              </a:cxn>
              <a:cxn ang="0">
                <a:pos x="connsiteX49170" y="connsiteY49170"/>
              </a:cxn>
              <a:cxn ang="0">
                <a:pos x="connsiteX49171" y="connsiteY49171"/>
              </a:cxn>
              <a:cxn ang="0">
                <a:pos x="connsiteX49172" y="connsiteY49172"/>
              </a:cxn>
              <a:cxn ang="0">
                <a:pos x="connsiteX49173" y="connsiteY49173"/>
              </a:cxn>
              <a:cxn ang="0">
                <a:pos x="connsiteX49174" y="connsiteY49174"/>
              </a:cxn>
              <a:cxn ang="0">
                <a:pos x="connsiteX49175" y="connsiteY49175"/>
              </a:cxn>
              <a:cxn ang="0">
                <a:pos x="connsiteX49176" y="connsiteY49176"/>
              </a:cxn>
              <a:cxn ang="0">
                <a:pos x="connsiteX49177" y="connsiteY49177"/>
              </a:cxn>
              <a:cxn ang="0">
                <a:pos x="connsiteX49178" y="connsiteY49178"/>
              </a:cxn>
              <a:cxn ang="0">
                <a:pos x="connsiteX49179" y="connsiteY49179"/>
              </a:cxn>
              <a:cxn ang="0">
                <a:pos x="connsiteX49180" y="connsiteY49180"/>
              </a:cxn>
              <a:cxn ang="0">
                <a:pos x="connsiteX49181" y="connsiteY49181"/>
              </a:cxn>
              <a:cxn ang="0">
                <a:pos x="connsiteX49182" y="connsiteY49182"/>
              </a:cxn>
              <a:cxn ang="0">
                <a:pos x="connsiteX49183" y="connsiteY49183"/>
              </a:cxn>
              <a:cxn ang="0">
                <a:pos x="connsiteX49184" y="connsiteY49184"/>
              </a:cxn>
              <a:cxn ang="0">
                <a:pos x="connsiteX49185" y="connsiteY49185"/>
              </a:cxn>
              <a:cxn ang="0">
                <a:pos x="connsiteX49186" y="connsiteY49186"/>
              </a:cxn>
              <a:cxn ang="0">
                <a:pos x="connsiteX49187" y="connsiteY49187"/>
              </a:cxn>
              <a:cxn ang="0">
                <a:pos x="connsiteX49188" y="connsiteY49188"/>
              </a:cxn>
              <a:cxn ang="0">
                <a:pos x="connsiteX49189" y="connsiteY49189"/>
              </a:cxn>
              <a:cxn ang="0">
                <a:pos x="connsiteX49190" y="connsiteY49190"/>
              </a:cxn>
              <a:cxn ang="0">
                <a:pos x="connsiteX49191" y="connsiteY49191"/>
              </a:cxn>
              <a:cxn ang="0">
                <a:pos x="connsiteX49192" y="connsiteY49192"/>
              </a:cxn>
              <a:cxn ang="0">
                <a:pos x="connsiteX49193" y="connsiteY49193"/>
              </a:cxn>
              <a:cxn ang="0">
                <a:pos x="connsiteX49194" y="connsiteY49194"/>
              </a:cxn>
              <a:cxn ang="0">
                <a:pos x="connsiteX49195" y="connsiteY49195"/>
              </a:cxn>
              <a:cxn ang="0">
                <a:pos x="connsiteX49196" y="connsiteY49196"/>
              </a:cxn>
              <a:cxn ang="0">
                <a:pos x="connsiteX49197" y="connsiteY49197"/>
              </a:cxn>
              <a:cxn ang="0">
                <a:pos x="connsiteX49198" y="connsiteY49198"/>
              </a:cxn>
              <a:cxn ang="0">
                <a:pos x="connsiteX49199" y="connsiteY49199"/>
              </a:cxn>
              <a:cxn ang="0">
                <a:pos x="connsiteX49200" y="connsiteY49200"/>
              </a:cxn>
              <a:cxn ang="0">
                <a:pos x="connsiteX49201" y="connsiteY49201"/>
              </a:cxn>
              <a:cxn ang="0">
                <a:pos x="connsiteX49202" y="connsiteY49202"/>
              </a:cxn>
              <a:cxn ang="0">
                <a:pos x="connsiteX49203" y="connsiteY49203"/>
              </a:cxn>
              <a:cxn ang="0">
                <a:pos x="connsiteX49204" y="connsiteY49204"/>
              </a:cxn>
              <a:cxn ang="0">
                <a:pos x="connsiteX49205" y="connsiteY49205"/>
              </a:cxn>
              <a:cxn ang="0">
                <a:pos x="connsiteX49206" y="connsiteY49206"/>
              </a:cxn>
              <a:cxn ang="0">
                <a:pos x="connsiteX49207" y="connsiteY49207"/>
              </a:cxn>
              <a:cxn ang="0">
                <a:pos x="connsiteX49208" y="connsiteY49208"/>
              </a:cxn>
              <a:cxn ang="0">
                <a:pos x="connsiteX49209" y="connsiteY49209"/>
              </a:cxn>
              <a:cxn ang="0">
                <a:pos x="connsiteX49210" y="connsiteY49210"/>
              </a:cxn>
              <a:cxn ang="0">
                <a:pos x="connsiteX49211" y="connsiteY49211"/>
              </a:cxn>
              <a:cxn ang="0">
                <a:pos x="connsiteX49212" y="connsiteY49212"/>
              </a:cxn>
              <a:cxn ang="0">
                <a:pos x="connsiteX49213" y="connsiteY49213"/>
              </a:cxn>
              <a:cxn ang="0">
                <a:pos x="connsiteX49214" y="connsiteY49214"/>
              </a:cxn>
              <a:cxn ang="0">
                <a:pos x="connsiteX49215" y="connsiteY49215"/>
              </a:cxn>
              <a:cxn ang="0">
                <a:pos x="connsiteX49216" y="connsiteY49216"/>
              </a:cxn>
              <a:cxn ang="0">
                <a:pos x="connsiteX49217" y="connsiteY49217"/>
              </a:cxn>
              <a:cxn ang="0">
                <a:pos x="connsiteX49218" y="connsiteY49218"/>
              </a:cxn>
              <a:cxn ang="0">
                <a:pos x="connsiteX49219" y="connsiteY49219"/>
              </a:cxn>
              <a:cxn ang="0">
                <a:pos x="connsiteX49220" y="connsiteY49220"/>
              </a:cxn>
              <a:cxn ang="0">
                <a:pos x="connsiteX49221" y="connsiteY49221"/>
              </a:cxn>
              <a:cxn ang="0">
                <a:pos x="connsiteX49222" y="connsiteY49222"/>
              </a:cxn>
              <a:cxn ang="0">
                <a:pos x="connsiteX49223" y="connsiteY49223"/>
              </a:cxn>
              <a:cxn ang="0">
                <a:pos x="connsiteX49224" y="connsiteY49224"/>
              </a:cxn>
              <a:cxn ang="0">
                <a:pos x="connsiteX49225" y="connsiteY49225"/>
              </a:cxn>
              <a:cxn ang="0">
                <a:pos x="connsiteX49226" y="connsiteY49226"/>
              </a:cxn>
              <a:cxn ang="0">
                <a:pos x="connsiteX49227" y="connsiteY49227"/>
              </a:cxn>
              <a:cxn ang="0">
                <a:pos x="connsiteX49228" y="connsiteY49228"/>
              </a:cxn>
              <a:cxn ang="0">
                <a:pos x="connsiteX49229" y="connsiteY49229"/>
              </a:cxn>
              <a:cxn ang="0">
                <a:pos x="connsiteX49230" y="connsiteY49230"/>
              </a:cxn>
              <a:cxn ang="0">
                <a:pos x="connsiteX49231" y="connsiteY49231"/>
              </a:cxn>
              <a:cxn ang="0">
                <a:pos x="connsiteX49232" y="connsiteY49232"/>
              </a:cxn>
              <a:cxn ang="0">
                <a:pos x="connsiteX49233" y="connsiteY49233"/>
              </a:cxn>
              <a:cxn ang="0">
                <a:pos x="connsiteX49234" y="connsiteY49234"/>
              </a:cxn>
              <a:cxn ang="0">
                <a:pos x="connsiteX49235" y="connsiteY49235"/>
              </a:cxn>
              <a:cxn ang="0">
                <a:pos x="connsiteX49236" y="connsiteY49236"/>
              </a:cxn>
              <a:cxn ang="0">
                <a:pos x="connsiteX49237" y="connsiteY49237"/>
              </a:cxn>
              <a:cxn ang="0">
                <a:pos x="connsiteX49238" y="connsiteY49238"/>
              </a:cxn>
              <a:cxn ang="0">
                <a:pos x="connsiteX49239" y="connsiteY49239"/>
              </a:cxn>
              <a:cxn ang="0">
                <a:pos x="connsiteX49240" y="connsiteY49240"/>
              </a:cxn>
              <a:cxn ang="0">
                <a:pos x="connsiteX49241" y="connsiteY49241"/>
              </a:cxn>
              <a:cxn ang="0">
                <a:pos x="connsiteX49242" y="connsiteY49242"/>
              </a:cxn>
              <a:cxn ang="0">
                <a:pos x="connsiteX49243" y="connsiteY49243"/>
              </a:cxn>
              <a:cxn ang="0">
                <a:pos x="connsiteX49244" y="connsiteY49244"/>
              </a:cxn>
              <a:cxn ang="0">
                <a:pos x="connsiteX49245" y="connsiteY49245"/>
              </a:cxn>
              <a:cxn ang="0">
                <a:pos x="connsiteX49246" y="connsiteY49246"/>
              </a:cxn>
              <a:cxn ang="0">
                <a:pos x="connsiteX49247" y="connsiteY49247"/>
              </a:cxn>
              <a:cxn ang="0">
                <a:pos x="connsiteX49248" y="connsiteY49248"/>
              </a:cxn>
              <a:cxn ang="0">
                <a:pos x="connsiteX49249" y="connsiteY49249"/>
              </a:cxn>
              <a:cxn ang="0">
                <a:pos x="connsiteX49250" y="connsiteY49250"/>
              </a:cxn>
              <a:cxn ang="0">
                <a:pos x="connsiteX49251" y="connsiteY49251"/>
              </a:cxn>
              <a:cxn ang="0">
                <a:pos x="connsiteX49252" y="connsiteY49252"/>
              </a:cxn>
              <a:cxn ang="0">
                <a:pos x="connsiteX49253" y="connsiteY49253"/>
              </a:cxn>
              <a:cxn ang="0">
                <a:pos x="connsiteX49254" y="connsiteY49254"/>
              </a:cxn>
              <a:cxn ang="0">
                <a:pos x="connsiteX49255" y="connsiteY49255"/>
              </a:cxn>
              <a:cxn ang="0">
                <a:pos x="connsiteX49256" y="connsiteY49256"/>
              </a:cxn>
              <a:cxn ang="0">
                <a:pos x="connsiteX49257" y="connsiteY49257"/>
              </a:cxn>
              <a:cxn ang="0">
                <a:pos x="connsiteX49258" y="connsiteY49258"/>
              </a:cxn>
              <a:cxn ang="0">
                <a:pos x="connsiteX49259" y="connsiteY49259"/>
              </a:cxn>
              <a:cxn ang="0">
                <a:pos x="connsiteX49260" y="connsiteY49260"/>
              </a:cxn>
              <a:cxn ang="0">
                <a:pos x="connsiteX49261" y="connsiteY49261"/>
              </a:cxn>
              <a:cxn ang="0">
                <a:pos x="connsiteX49262" y="connsiteY49262"/>
              </a:cxn>
              <a:cxn ang="0">
                <a:pos x="connsiteX49263" y="connsiteY49263"/>
              </a:cxn>
              <a:cxn ang="0">
                <a:pos x="connsiteX49264" y="connsiteY49264"/>
              </a:cxn>
              <a:cxn ang="0">
                <a:pos x="connsiteX49265" y="connsiteY49265"/>
              </a:cxn>
              <a:cxn ang="0">
                <a:pos x="connsiteX49266" y="connsiteY49266"/>
              </a:cxn>
              <a:cxn ang="0">
                <a:pos x="connsiteX49267" y="connsiteY49267"/>
              </a:cxn>
              <a:cxn ang="0">
                <a:pos x="connsiteX49268" y="connsiteY49268"/>
              </a:cxn>
              <a:cxn ang="0">
                <a:pos x="connsiteX49269" y="connsiteY49269"/>
              </a:cxn>
              <a:cxn ang="0">
                <a:pos x="connsiteX49270" y="connsiteY49270"/>
              </a:cxn>
              <a:cxn ang="0">
                <a:pos x="connsiteX49271" y="connsiteY49271"/>
              </a:cxn>
              <a:cxn ang="0">
                <a:pos x="connsiteX49272" y="connsiteY49272"/>
              </a:cxn>
              <a:cxn ang="0">
                <a:pos x="connsiteX49273" y="connsiteY49273"/>
              </a:cxn>
              <a:cxn ang="0">
                <a:pos x="connsiteX49274" y="connsiteY49274"/>
              </a:cxn>
              <a:cxn ang="0">
                <a:pos x="connsiteX49275" y="connsiteY49275"/>
              </a:cxn>
              <a:cxn ang="0">
                <a:pos x="connsiteX49276" y="connsiteY49276"/>
              </a:cxn>
              <a:cxn ang="0">
                <a:pos x="connsiteX49277" y="connsiteY49277"/>
              </a:cxn>
              <a:cxn ang="0">
                <a:pos x="connsiteX49278" y="connsiteY49278"/>
              </a:cxn>
              <a:cxn ang="0">
                <a:pos x="connsiteX49279" y="connsiteY49279"/>
              </a:cxn>
              <a:cxn ang="0">
                <a:pos x="connsiteX49280" y="connsiteY49280"/>
              </a:cxn>
              <a:cxn ang="0">
                <a:pos x="connsiteX49281" y="connsiteY49281"/>
              </a:cxn>
              <a:cxn ang="0">
                <a:pos x="connsiteX49282" y="connsiteY49282"/>
              </a:cxn>
              <a:cxn ang="0">
                <a:pos x="connsiteX49283" y="connsiteY49283"/>
              </a:cxn>
              <a:cxn ang="0">
                <a:pos x="connsiteX49284" y="connsiteY49284"/>
              </a:cxn>
              <a:cxn ang="0">
                <a:pos x="connsiteX49285" y="connsiteY49285"/>
              </a:cxn>
              <a:cxn ang="0">
                <a:pos x="connsiteX49286" y="connsiteY49286"/>
              </a:cxn>
              <a:cxn ang="0">
                <a:pos x="connsiteX49287" y="connsiteY49287"/>
              </a:cxn>
              <a:cxn ang="0">
                <a:pos x="connsiteX49288" y="connsiteY49288"/>
              </a:cxn>
              <a:cxn ang="0">
                <a:pos x="connsiteX49289" y="connsiteY49289"/>
              </a:cxn>
              <a:cxn ang="0">
                <a:pos x="connsiteX49290" y="connsiteY49290"/>
              </a:cxn>
              <a:cxn ang="0">
                <a:pos x="connsiteX49291" y="connsiteY49291"/>
              </a:cxn>
              <a:cxn ang="0">
                <a:pos x="connsiteX49292" y="connsiteY49292"/>
              </a:cxn>
              <a:cxn ang="0">
                <a:pos x="connsiteX49293" y="connsiteY49293"/>
              </a:cxn>
              <a:cxn ang="0">
                <a:pos x="connsiteX49294" y="connsiteY49294"/>
              </a:cxn>
              <a:cxn ang="0">
                <a:pos x="connsiteX49295" y="connsiteY49295"/>
              </a:cxn>
              <a:cxn ang="0">
                <a:pos x="connsiteX49296" y="connsiteY49296"/>
              </a:cxn>
              <a:cxn ang="0">
                <a:pos x="connsiteX49297" y="connsiteY49297"/>
              </a:cxn>
              <a:cxn ang="0">
                <a:pos x="connsiteX49298" y="connsiteY49298"/>
              </a:cxn>
              <a:cxn ang="0">
                <a:pos x="connsiteX49299" y="connsiteY49299"/>
              </a:cxn>
              <a:cxn ang="0">
                <a:pos x="connsiteX49300" y="connsiteY49300"/>
              </a:cxn>
              <a:cxn ang="0">
                <a:pos x="connsiteX49301" y="connsiteY49301"/>
              </a:cxn>
              <a:cxn ang="0">
                <a:pos x="connsiteX49302" y="connsiteY49302"/>
              </a:cxn>
              <a:cxn ang="0">
                <a:pos x="connsiteX49303" y="connsiteY49303"/>
              </a:cxn>
              <a:cxn ang="0">
                <a:pos x="connsiteX49304" y="connsiteY49304"/>
              </a:cxn>
              <a:cxn ang="0">
                <a:pos x="connsiteX49305" y="connsiteY49305"/>
              </a:cxn>
              <a:cxn ang="0">
                <a:pos x="connsiteX49306" y="connsiteY49306"/>
              </a:cxn>
              <a:cxn ang="0">
                <a:pos x="connsiteX49307" y="connsiteY49307"/>
              </a:cxn>
              <a:cxn ang="0">
                <a:pos x="connsiteX49308" y="connsiteY49308"/>
              </a:cxn>
              <a:cxn ang="0">
                <a:pos x="connsiteX49309" y="connsiteY49309"/>
              </a:cxn>
              <a:cxn ang="0">
                <a:pos x="connsiteX49310" y="connsiteY49310"/>
              </a:cxn>
              <a:cxn ang="0">
                <a:pos x="connsiteX49311" y="connsiteY49311"/>
              </a:cxn>
              <a:cxn ang="0">
                <a:pos x="connsiteX49312" y="connsiteY49312"/>
              </a:cxn>
              <a:cxn ang="0">
                <a:pos x="connsiteX49313" y="connsiteY49313"/>
              </a:cxn>
              <a:cxn ang="0">
                <a:pos x="connsiteX49314" y="connsiteY49314"/>
              </a:cxn>
              <a:cxn ang="0">
                <a:pos x="connsiteX49315" y="connsiteY49315"/>
              </a:cxn>
              <a:cxn ang="0">
                <a:pos x="connsiteX49316" y="connsiteY49316"/>
              </a:cxn>
              <a:cxn ang="0">
                <a:pos x="connsiteX49317" y="connsiteY49317"/>
              </a:cxn>
              <a:cxn ang="0">
                <a:pos x="connsiteX49318" y="connsiteY49318"/>
              </a:cxn>
              <a:cxn ang="0">
                <a:pos x="connsiteX49319" y="connsiteY49319"/>
              </a:cxn>
              <a:cxn ang="0">
                <a:pos x="connsiteX49320" y="connsiteY49320"/>
              </a:cxn>
              <a:cxn ang="0">
                <a:pos x="connsiteX49321" y="connsiteY49321"/>
              </a:cxn>
              <a:cxn ang="0">
                <a:pos x="connsiteX49322" y="connsiteY49322"/>
              </a:cxn>
              <a:cxn ang="0">
                <a:pos x="connsiteX49323" y="connsiteY49323"/>
              </a:cxn>
              <a:cxn ang="0">
                <a:pos x="connsiteX49324" y="connsiteY49324"/>
              </a:cxn>
              <a:cxn ang="0">
                <a:pos x="connsiteX49325" y="connsiteY49325"/>
              </a:cxn>
              <a:cxn ang="0">
                <a:pos x="connsiteX49326" y="connsiteY49326"/>
              </a:cxn>
              <a:cxn ang="0">
                <a:pos x="connsiteX49327" y="connsiteY49327"/>
              </a:cxn>
              <a:cxn ang="0">
                <a:pos x="connsiteX49328" y="connsiteY49328"/>
              </a:cxn>
              <a:cxn ang="0">
                <a:pos x="connsiteX49329" y="connsiteY49329"/>
              </a:cxn>
              <a:cxn ang="0">
                <a:pos x="connsiteX49330" y="connsiteY49330"/>
              </a:cxn>
              <a:cxn ang="0">
                <a:pos x="connsiteX49331" y="connsiteY49331"/>
              </a:cxn>
              <a:cxn ang="0">
                <a:pos x="connsiteX49332" y="connsiteY49332"/>
              </a:cxn>
              <a:cxn ang="0">
                <a:pos x="connsiteX49333" y="connsiteY49333"/>
              </a:cxn>
              <a:cxn ang="0">
                <a:pos x="connsiteX49334" y="connsiteY49334"/>
              </a:cxn>
              <a:cxn ang="0">
                <a:pos x="connsiteX49335" y="connsiteY49335"/>
              </a:cxn>
              <a:cxn ang="0">
                <a:pos x="connsiteX49336" y="connsiteY49336"/>
              </a:cxn>
              <a:cxn ang="0">
                <a:pos x="connsiteX49337" y="connsiteY49337"/>
              </a:cxn>
              <a:cxn ang="0">
                <a:pos x="connsiteX49338" y="connsiteY49338"/>
              </a:cxn>
              <a:cxn ang="0">
                <a:pos x="connsiteX49339" y="connsiteY49339"/>
              </a:cxn>
              <a:cxn ang="0">
                <a:pos x="connsiteX49340" y="connsiteY49340"/>
              </a:cxn>
              <a:cxn ang="0">
                <a:pos x="connsiteX49341" y="connsiteY49341"/>
              </a:cxn>
              <a:cxn ang="0">
                <a:pos x="connsiteX49342" y="connsiteY49342"/>
              </a:cxn>
              <a:cxn ang="0">
                <a:pos x="connsiteX49343" y="connsiteY49343"/>
              </a:cxn>
              <a:cxn ang="0">
                <a:pos x="connsiteX49344" y="connsiteY49344"/>
              </a:cxn>
              <a:cxn ang="0">
                <a:pos x="connsiteX49345" y="connsiteY49345"/>
              </a:cxn>
              <a:cxn ang="0">
                <a:pos x="connsiteX49346" y="connsiteY49346"/>
              </a:cxn>
              <a:cxn ang="0">
                <a:pos x="connsiteX49347" y="connsiteY49347"/>
              </a:cxn>
              <a:cxn ang="0">
                <a:pos x="connsiteX49348" y="connsiteY49348"/>
              </a:cxn>
              <a:cxn ang="0">
                <a:pos x="connsiteX49349" y="connsiteY49349"/>
              </a:cxn>
              <a:cxn ang="0">
                <a:pos x="connsiteX49350" y="connsiteY49350"/>
              </a:cxn>
              <a:cxn ang="0">
                <a:pos x="connsiteX49351" y="connsiteY49351"/>
              </a:cxn>
              <a:cxn ang="0">
                <a:pos x="connsiteX49352" y="connsiteY49352"/>
              </a:cxn>
              <a:cxn ang="0">
                <a:pos x="connsiteX49353" y="connsiteY49353"/>
              </a:cxn>
              <a:cxn ang="0">
                <a:pos x="connsiteX49354" y="connsiteY49354"/>
              </a:cxn>
              <a:cxn ang="0">
                <a:pos x="connsiteX49355" y="connsiteY49355"/>
              </a:cxn>
              <a:cxn ang="0">
                <a:pos x="connsiteX49356" y="connsiteY49356"/>
              </a:cxn>
              <a:cxn ang="0">
                <a:pos x="connsiteX49357" y="connsiteY49357"/>
              </a:cxn>
              <a:cxn ang="0">
                <a:pos x="connsiteX49358" y="connsiteY49358"/>
              </a:cxn>
              <a:cxn ang="0">
                <a:pos x="connsiteX49359" y="connsiteY49359"/>
              </a:cxn>
              <a:cxn ang="0">
                <a:pos x="connsiteX49360" y="connsiteY49360"/>
              </a:cxn>
              <a:cxn ang="0">
                <a:pos x="connsiteX49361" y="connsiteY49361"/>
              </a:cxn>
              <a:cxn ang="0">
                <a:pos x="connsiteX49362" y="connsiteY49362"/>
              </a:cxn>
              <a:cxn ang="0">
                <a:pos x="connsiteX49363" y="connsiteY49363"/>
              </a:cxn>
              <a:cxn ang="0">
                <a:pos x="connsiteX49364" y="connsiteY49364"/>
              </a:cxn>
              <a:cxn ang="0">
                <a:pos x="connsiteX49365" y="connsiteY49365"/>
              </a:cxn>
              <a:cxn ang="0">
                <a:pos x="connsiteX49366" y="connsiteY49366"/>
              </a:cxn>
              <a:cxn ang="0">
                <a:pos x="connsiteX49367" y="connsiteY49367"/>
              </a:cxn>
              <a:cxn ang="0">
                <a:pos x="connsiteX49368" y="connsiteY49368"/>
              </a:cxn>
              <a:cxn ang="0">
                <a:pos x="connsiteX49369" y="connsiteY49369"/>
              </a:cxn>
              <a:cxn ang="0">
                <a:pos x="connsiteX49370" y="connsiteY49370"/>
              </a:cxn>
              <a:cxn ang="0">
                <a:pos x="connsiteX49371" y="connsiteY49371"/>
              </a:cxn>
              <a:cxn ang="0">
                <a:pos x="connsiteX49372" y="connsiteY49372"/>
              </a:cxn>
              <a:cxn ang="0">
                <a:pos x="connsiteX49373" y="connsiteY49373"/>
              </a:cxn>
              <a:cxn ang="0">
                <a:pos x="connsiteX49374" y="connsiteY49374"/>
              </a:cxn>
              <a:cxn ang="0">
                <a:pos x="connsiteX49375" y="connsiteY49375"/>
              </a:cxn>
              <a:cxn ang="0">
                <a:pos x="connsiteX49376" y="connsiteY49376"/>
              </a:cxn>
              <a:cxn ang="0">
                <a:pos x="connsiteX49377" y="connsiteY49377"/>
              </a:cxn>
              <a:cxn ang="0">
                <a:pos x="connsiteX49378" y="connsiteY49378"/>
              </a:cxn>
              <a:cxn ang="0">
                <a:pos x="connsiteX49379" y="connsiteY49379"/>
              </a:cxn>
              <a:cxn ang="0">
                <a:pos x="connsiteX49380" y="connsiteY49380"/>
              </a:cxn>
              <a:cxn ang="0">
                <a:pos x="connsiteX49381" y="connsiteY49381"/>
              </a:cxn>
              <a:cxn ang="0">
                <a:pos x="connsiteX49382" y="connsiteY49382"/>
              </a:cxn>
              <a:cxn ang="0">
                <a:pos x="connsiteX49383" y="connsiteY49383"/>
              </a:cxn>
              <a:cxn ang="0">
                <a:pos x="connsiteX49384" y="connsiteY49384"/>
              </a:cxn>
              <a:cxn ang="0">
                <a:pos x="connsiteX49385" y="connsiteY49385"/>
              </a:cxn>
              <a:cxn ang="0">
                <a:pos x="connsiteX49386" y="connsiteY49386"/>
              </a:cxn>
              <a:cxn ang="0">
                <a:pos x="connsiteX49387" y="connsiteY49387"/>
              </a:cxn>
              <a:cxn ang="0">
                <a:pos x="connsiteX49388" y="connsiteY49388"/>
              </a:cxn>
              <a:cxn ang="0">
                <a:pos x="connsiteX49389" y="connsiteY49389"/>
              </a:cxn>
              <a:cxn ang="0">
                <a:pos x="connsiteX49390" y="connsiteY49390"/>
              </a:cxn>
              <a:cxn ang="0">
                <a:pos x="connsiteX49391" y="connsiteY49391"/>
              </a:cxn>
              <a:cxn ang="0">
                <a:pos x="connsiteX49392" y="connsiteY49392"/>
              </a:cxn>
              <a:cxn ang="0">
                <a:pos x="connsiteX49393" y="connsiteY49393"/>
              </a:cxn>
              <a:cxn ang="0">
                <a:pos x="connsiteX49394" y="connsiteY49394"/>
              </a:cxn>
              <a:cxn ang="0">
                <a:pos x="connsiteX49395" y="connsiteY49395"/>
              </a:cxn>
              <a:cxn ang="0">
                <a:pos x="connsiteX49396" y="connsiteY49396"/>
              </a:cxn>
              <a:cxn ang="0">
                <a:pos x="connsiteX49397" y="connsiteY49397"/>
              </a:cxn>
              <a:cxn ang="0">
                <a:pos x="connsiteX49398" y="connsiteY49398"/>
              </a:cxn>
              <a:cxn ang="0">
                <a:pos x="connsiteX49399" y="connsiteY49399"/>
              </a:cxn>
              <a:cxn ang="0">
                <a:pos x="connsiteX49400" y="connsiteY49400"/>
              </a:cxn>
              <a:cxn ang="0">
                <a:pos x="connsiteX49401" y="connsiteY49401"/>
              </a:cxn>
              <a:cxn ang="0">
                <a:pos x="connsiteX49402" y="connsiteY49402"/>
              </a:cxn>
              <a:cxn ang="0">
                <a:pos x="connsiteX49403" y="connsiteY49403"/>
              </a:cxn>
              <a:cxn ang="0">
                <a:pos x="connsiteX49404" y="connsiteY49404"/>
              </a:cxn>
              <a:cxn ang="0">
                <a:pos x="connsiteX49405" y="connsiteY49405"/>
              </a:cxn>
              <a:cxn ang="0">
                <a:pos x="connsiteX49406" y="connsiteY49406"/>
              </a:cxn>
              <a:cxn ang="0">
                <a:pos x="connsiteX49407" y="connsiteY49407"/>
              </a:cxn>
              <a:cxn ang="0">
                <a:pos x="connsiteX49408" y="connsiteY49408"/>
              </a:cxn>
              <a:cxn ang="0">
                <a:pos x="connsiteX49409" y="connsiteY49409"/>
              </a:cxn>
              <a:cxn ang="0">
                <a:pos x="connsiteX49410" y="connsiteY49410"/>
              </a:cxn>
              <a:cxn ang="0">
                <a:pos x="connsiteX49411" y="connsiteY49411"/>
              </a:cxn>
              <a:cxn ang="0">
                <a:pos x="connsiteX49412" y="connsiteY49412"/>
              </a:cxn>
              <a:cxn ang="0">
                <a:pos x="connsiteX49413" y="connsiteY49413"/>
              </a:cxn>
              <a:cxn ang="0">
                <a:pos x="connsiteX49414" y="connsiteY49414"/>
              </a:cxn>
              <a:cxn ang="0">
                <a:pos x="connsiteX49415" y="connsiteY49415"/>
              </a:cxn>
              <a:cxn ang="0">
                <a:pos x="connsiteX49416" y="connsiteY49416"/>
              </a:cxn>
              <a:cxn ang="0">
                <a:pos x="connsiteX49417" y="connsiteY49417"/>
              </a:cxn>
              <a:cxn ang="0">
                <a:pos x="connsiteX49418" y="connsiteY49418"/>
              </a:cxn>
              <a:cxn ang="0">
                <a:pos x="connsiteX49419" y="connsiteY49419"/>
              </a:cxn>
              <a:cxn ang="0">
                <a:pos x="connsiteX49420" y="connsiteY49420"/>
              </a:cxn>
              <a:cxn ang="0">
                <a:pos x="connsiteX49421" y="connsiteY49421"/>
              </a:cxn>
              <a:cxn ang="0">
                <a:pos x="connsiteX49422" y="connsiteY49422"/>
              </a:cxn>
              <a:cxn ang="0">
                <a:pos x="connsiteX49423" y="connsiteY49423"/>
              </a:cxn>
              <a:cxn ang="0">
                <a:pos x="connsiteX49424" y="connsiteY49424"/>
              </a:cxn>
              <a:cxn ang="0">
                <a:pos x="connsiteX49425" y="connsiteY49425"/>
              </a:cxn>
              <a:cxn ang="0">
                <a:pos x="connsiteX49426" y="connsiteY49426"/>
              </a:cxn>
              <a:cxn ang="0">
                <a:pos x="connsiteX49427" y="connsiteY49427"/>
              </a:cxn>
              <a:cxn ang="0">
                <a:pos x="connsiteX49428" y="connsiteY49428"/>
              </a:cxn>
              <a:cxn ang="0">
                <a:pos x="connsiteX49429" y="connsiteY49429"/>
              </a:cxn>
              <a:cxn ang="0">
                <a:pos x="connsiteX49430" y="connsiteY49430"/>
              </a:cxn>
              <a:cxn ang="0">
                <a:pos x="connsiteX49431" y="connsiteY49431"/>
              </a:cxn>
              <a:cxn ang="0">
                <a:pos x="connsiteX49432" y="connsiteY49432"/>
              </a:cxn>
              <a:cxn ang="0">
                <a:pos x="connsiteX49433" y="connsiteY49433"/>
              </a:cxn>
              <a:cxn ang="0">
                <a:pos x="connsiteX49434" y="connsiteY49434"/>
              </a:cxn>
              <a:cxn ang="0">
                <a:pos x="connsiteX49435" y="connsiteY49435"/>
              </a:cxn>
              <a:cxn ang="0">
                <a:pos x="connsiteX49436" y="connsiteY49436"/>
              </a:cxn>
              <a:cxn ang="0">
                <a:pos x="connsiteX49437" y="connsiteY49437"/>
              </a:cxn>
              <a:cxn ang="0">
                <a:pos x="connsiteX49438" y="connsiteY49438"/>
              </a:cxn>
              <a:cxn ang="0">
                <a:pos x="connsiteX49439" y="connsiteY49439"/>
              </a:cxn>
              <a:cxn ang="0">
                <a:pos x="connsiteX49440" y="connsiteY49440"/>
              </a:cxn>
              <a:cxn ang="0">
                <a:pos x="connsiteX49441" y="connsiteY49441"/>
              </a:cxn>
              <a:cxn ang="0">
                <a:pos x="connsiteX49442" y="connsiteY49442"/>
              </a:cxn>
              <a:cxn ang="0">
                <a:pos x="connsiteX49443" y="connsiteY49443"/>
              </a:cxn>
              <a:cxn ang="0">
                <a:pos x="connsiteX49444" y="connsiteY49444"/>
              </a:cxn>
              <a:cxn ang="0">
                <a:pos x="connsiteX49445" y="connsiteY49445"/>
              </a:cxn>
              <a:cxn ang="0">
                <a:pos x="connsiteX49446" y="connsiteY49446"/>
              </a:cxn>
              <a:cxn ang="0">
                <a:pos x="connsiteX49447" y="connsiteY49447"/>
              </a:cxn>
              <a:cxn ang="0">
                <a:pos x="connsiteX49448" y="connsiteY49448"/>
              </a:cxn>
              <a:cxn ang="0">
                <a:pos x="connsiteX49449" y="connsiteY49449"/>
              </a:cxn>
              <a:cxn ang="0">
                <a:pos x="connsiteX49450" y="connsiteY49450"/>
              </a:cxn>
              <a:cxn ang="0">
                <a:pos x="connsiteX49451" y="connsiteY49451"/>
              </a:cxn>
              <a:cxn ang="0">
                <a:pos x="connsiteX49452" y="connsiteY49452"/>
              </a:cxn>
              <a:cxn ang="0">
                <a:pos x="connsiteX49453" y="connsiteY49453"/>
              </a:cxn>
              <a:cxn ang="0">
                <a:pos x="connsiteX49454" y="connsiteY49454"/>
              </a:cxn>
              <a:cxn ang="0">
                <a:pos x="connsiteX49455" y="connsiteY49455"/>
              </a:cxn>
              <a:cxn ang="0">
                <a:pos x="connsiteX49456" y="connsiteY49456"/>
              </a:cxn>
              <a:cxn ang="0">
                <a:pos x="connsiteX49457" y="connsiteY49457"/>
              </a:cxn>
              <a:cxn ang="0">
                <a:pos x="connsiteX49458" y="connsiteY49458"/>
              </a:cxn>
              <a:cxn ang="0">
                <a:pos x="connsiteX49459" y="connsiteY49459"/>
              </a:cxn>
              <a:cxn ang="0">
                <a:pos x="connsiteX49460" y="connsiteY49460"/>
              </a:cxn>
              <a:cxn ang="0">
                <a:pos x="connsiteX49461" y="connsiteY49461"/>
              </a:cxn>
              <a:cxn ang="0">
                <a:pos x="connsiteX49462" y="connsiteY49462"/>
              </a:cxn>
              <a:cxn ang="0">
                <a:pos x="connsiteX49463" y="connsiteY49463"/>
              </a:cxn>
              <a:cxn ang="0">
                <a:pos x="connsiteX49464" y="connsiteY49464"/>
              </a:cxn>
              <a:cxn ang="0">
                <a:pos x="connsiteX49465" y="connsiteY49465"/>
              </a:cxn>
              <a:cxn ang="0">
                <a:pos x="connsiteX49466" y="connsiteY49466"/>
              </a:cxn>
              <a:cxn ang="0">
                <a:pos x="connsiteX49467" y="connsiteY49467"/>
              </a:cxn>
              <a:cxn ang="0">
                <a:pos x="connsiteX49468" y="connsiteY49468"/>
              </a:cxn>
              <a:cxn ang="0">
                <a:pos x="connsiteX49469" y="connsiteY49469"/>
              </a:cxn>
              <a:cxn ang="0">
                <a:pos x="connsiteX49470" y="connsiteY49470"/>
              </a:cxn>
              <a:cxn ang="0">
                <a:pos x="connsiteX49471" y="connsiteY49471"/>
              </a:cxn>
              <a:cxn ang="0">
                <a:pos x="connsiteX49472" y="connsiteY49472"/>
              </a:cxn>
              <a:cxn ang="0">
                <a:pos x="connsiteX49473" y="connsiteY49473"/>
              </a:cxn>
              <a:cxn ang="0">
                <a:pos x="connsiteX49474" y="connsiteY49474"/>
              </a:cxn>
              <a:cxn ang="0">
                <a:pos x="connsiteX49475" y="connsiteY49475"/>
              </a:cxn>
              <a:cxn ang="0">
                <a:pos x="connsiteX49476" y="connsiteY49476"/>
              </a:cxn>
              <a:cxn ang="0">
                <a:pos x="connsiteX49477" y="connsiteY49477"/>
              </a:cxn>
              <a:cxn ang="0">
                <a:pos x="connsiteX49478" y="connsiteY49478"/>
              </a:cxn>
              <a:cxn ang="0">
                <a:pos x="connsiteX49479" y="connsiteY49479"/>
              </a:cxn>
              <a:cxn ang="0">
                <a:pos x="connsiteX49480" y="connsiteY49480"/>
              </a:cxn>
              <a:cxn ang="0">
                <a:pos x="connsiteX49481" y="connsiteY49481"/>
              </a:cxn>
              <a:cxn ang="0">
                <a:pos x="connsiteX49482" y="connsiteY49482"/>
              </a:cxn>
              <a:cxn ang="0">
                <a:pos x="connsiteX49483" y="connsiteY49483"/>
              </a:cxn>
              <a:cxn ang="0">
                <a:pos x="connsiteX49484" y="connsiteY49484"/>
              </a:cxn>
              <a:cxn ang="0">
                <a:pos x="connsiteX49485" y="connsiteY49485"/>
              </a:cxn>
              <a:cxn ang="0">
                <a:pos x="connsiteX49486" y="connsiteY49486"/>
              </a:cxn>
              <a:cxn ang="0">
                <a:pos x="connsiteX49487" y="connsiteY49487"/>
              </a:cxn>
              <a:cxn ang="0">
                <a:pos x="connsiteX49488" y="connsiteY49488"/>
              </a:cxn>
              <a:cxn ang="0">
                <a:pos x="connsiteX49489" y="connsiteY49489"/>
              </a:cxn>
              <a:cxn ang="0">
                <a:pos x="connsiteX49490" y="connsiteY49490"/>
              </a:cxn>
              <a:cxn ang="0">
                <a:pos x="connsiteX49491" y="connsiteY49491"/>
              </a:cxn>
              <a:cxn ang="0">
                <a:pos x="connsiteX49492" y="connsiteY49492"/>
              </a:cxn>
              <a:cxn ang="0">
                <a:pos x="connsiteX49493" y="connsiteY49493"/>
              </a:cxn>
              <a:cxn ang="0">
                <a:pos x="connsiteX49494" y="connsiteY49494"/>
              </a:cxn>
              <a:cxn ang="0">
                <a:pos x="connsiteX49495" y="connsiteY49495"/>
              </a:cxn>
              <a:cxn ang="0">
                <a:pos x="connsiteX49496" y="connsiteY49496"/>
              </a:cxn>
              <a:cxn ang="0">
                <a:pos x="connsiteX49497" y="connsiteY49497"/>
              </a:cxn>
              <a:cxn ang="0">
                <a:pos x="connsiteX49498" y="connsiteY49498"/>
              </a:cxn>
              <a:cxn ang="0">
                <a:pos x="connsiteX49499" y="connsiteY49499"/>
              </a:cxn>
              <a:cxn ang="0">
                <a:pos x="connsiteX49500" y="connsiteY49500"/>
              </a:cxn>
              <a:cxn ang="0">
                <a:pos x="connsiteX49501" y="connsiteY49501"/>
              </a:cxn>
              <a:cxn ang="0">
                <a:pos x="connsiteX49502" y="connsiteY49502"/>
              </a:cxn>
              <a:cxn ang="0">
                <a:pos x="connsiteX49503" y="connsiteY49503"/>
              </a:cxn>
              <a:cxn ang="0">
                <a:pos x="connsiteX49504" y="connsiteY49504"/>
              </a:cxn>
              <a:cxn ang="0">
                <a:pos x="connsiteX49505" y="connsiteY49505"/>
              </a:cxn>
              <a:cxn ang="0">
                <a:pos x="connsiteX49506" y="connsiteY49506"/>
              </a:cxn>
              <a:cxn ang="0">
                <a:pos x="connsiteX49507" y="connsiteY49507"/>
              </a:cxn>
              <a:cxn ang="0">
                <a:pos x="connsiteX49508" y="connsiteY49508"/>
              </a:cxn>
              <a:cxn ang="0">
                <a:pos x="connsiteX49509" y="connsiteY49509"/>
              </a:cxn>
              <a:cxn ang="0">
                <a:pos x="connsiteX49510" y="connsiteY49510"/>
              </a:cxn>
              <a:cxn ang="0">
                <a:pos x="connsiteX49511" y="connsiteY49511"/>
              </a:cxn>
              <a:cxn ang="0">
                <a:pos x="connsiteX49512" y="connsiteY49512"/>
              </a:cxn>
              <a:cxn ang="0">
                <a:pos x="connsiteX49513" y="connsiteY49513"/>
              </a:cxn>
              <a:cxn ang="0">
                <a:pos x="connsiteX49514" y="connsiteY49514"/>
              </a:cxn>
              <a:cxn ang="0">
                <a:pos x="connsiteX49515" y="connsiteY49515"/>
              </a:cxn>
              <a:cxn ang="0">
                <a:pos x="connsiteX49516" y="connsiteY49516"/>
              </a:cxn>
              <a:cxn ang="0">
                <a:pos x="connsiteX49517" y="connsiteY49517"/>
              </a:cxn>
              <a:cxn ang="0">
                <a:pos x="connsiteX49518" y="connsiteY49518"/>
              </a:cxn>
              <a:cxn ang="0">
                <a:pos x="connsiteX49519" y="connsiteY49519"/>
              </a:cxn>
              <a:cxn ang="0">
                <a:pos x="connsiteX49520" y="connsiteY49520"/>
              </a:cxn>
              <a:cxn ang="0">
                <a:pos x="connsiteX49521" y="connsiteY49521"/>
              </a:cxn>
              <a:cxn ang="0">
                <a:pos x="connsiteX49522" y="connsiteY49522"/>
              </a:cxn>
              <a:cxn ang="0">
                <a:pos x="connsiteX49523" y="connsiteY49523"/>
              </a:cxn>
              <a:cxn ang="0">
                <a:pos x="connsiteX49524" y="connsiteY49524"/>
              </a:cxn>
              <a:cxn ang="0">
                <a:pos x="connsiteX49525" y="connsiteY49525"/>
              </a:cxn>
              <a:cxn ang="0">
                <a:pos x="connsiteX49526" y="connsiteY49526"/>
              </a:cxn>
              <a:cxn ang="0">
                <a:pos x="connsiteX49527" y="connsiteY49527"/>
              </a:cxn>
              <a:cxn ang="0">
                <a:pos x="connsiteX49528" y="connsiteY49528"/>
              </a:cxn>
              <a:cxn ang="0">
                <a:pos x="connsiteX49529" y="connsiteY49529"/>
              </a:cxn>
              <a:cxn ang="0">
                <a:pos x="connsiteX49530" y="connsiteY49530"/>
              </a:cxn>
              <a:cxn ang="0">
                <a:pos x="connsiteX49531" y="connsiteY49531"/>
              </a:cxn>
              <a:cxn ang="0">
                <a:pos x="connsiteX49532" y="connsiteY49532"/>
              </a:cxn>
              <a:cxn ang="0">
                <a:pos x="connsiteX49533" y="connsiteY49533"/>
              </a:cxn>
              <a:cxn ang="0">
                <a:pos x="connsiteX49534" y="connsiteY49534"/>
              </a:cxn>
              <a:cxn ang="0">
                <a:pos x="connsiteX49535" y="connsiteY49535"/>
              </a:cxn>
              <a:cxn ang="0">
                <a:pos x="connsiteX49536" y="connsiteY49536"/>
              </a:cxn>
              <a:cxn ang="0">
                <a:pos x="connsiteX49537" y="connsiteY49537"/>
              </a:cxn>
              <a:cxn ang="0">
                <a:pos x="connsiteX49538" y="connsiteY49538"/>
              </a:cxn>
              <a:cxn ang="0">
                <a:pos x="connsiteX49539" y="connsiteY49539"/>
              </a:cxn>
              <a:cxn ang="0">
                <a:pos x="connsiteX49540" y="connsiteY49540"/>
              </a:cxn>
              <a:cxn ang="0">
                <a:pos x="connsiteX49541" y="connsiteY49541"/>
              </a:cxn>
              <a:cxn ang="0">
                <a:pos x="connsiteX49542" y="connsiteY49542"/>
              </a:cxn>
              <a:cxn ang="0">
                <a:pos x="connsiteX49543" y="connsiteY49543"/>
              </a:cxn>
              <a:cxn ang="0">
                <a:pos x="connsiteX49544" y="connsiteY49544"/>
              </a:cxn>
              <a:cxn ang="0">
                <a:pos x="connsiteX49545" y="connsiteY49545"/>
              </a:cxn>
              <a:cxn ang="0">
                <a:pos x="connsiteX49546" y="connsiteY49546"/>
              </a:cxn>
              <a:cxn ang="0">
                <a:pos x="connsiteX49547" y="connsiteY49547"/>
              </a:cxn>
              <a:cxn ang="0">
                <a:pos x="connsiteX49548" y="connsiteY49548"/>
              </a:cxn>
              <a:cxn ang="0">
                <a:pos x="connsiteX49549" y="connsiteY49549"/>
              </a:cxn>
              <a:cxn ang="0">
                <a:pos x="connsiteX49550" y="connsiteY49550"/>
              </a:cxn>
              <a:cxn ang="0">
                <a:pos x="connsiteX49551" y="connsiteY49551"/>
              </a:cxn>
              <a:cxn ang="0">
                <a:pos x="connsiteX49552" y="connsiteY49552"/>
              </a:cxn>
              <a:cxn ang="0">
                <a:pos x="connsiteX49553" y="connsiteY49553"/>
              </a:cxn>
              <a:cxn ang="0">
                <a:pos x="connsiteX49554" y="connsiteY49554"/>
              </a:cxn>
              <a:cxn ang="0">
                <a:pos x="connsiteX49555" y="connsiteY49555"/>
              </a:cxn>
              <a:cxn ang="0">
                <a:pos x="connsiteX49556" y="connsiteY49556"/>
              </a:cxn>
              <a:cxn ang="0">
                <a:pos x="connsiteX49557" y="connsiteY49557"/>
              </a:cxn>
              <a:cxn ang="0">
                <a:pos x="connsiteX49558" y="connsiteY49558"/>
              </a:cxn>
              <a:cxn ang="0">
                <a:pos x="connsiteX49559" y="connsiteY49559"/>
              </a:cxn>
              <a:cxn ang="0">
                <a:pos x="connsiteX49560" y="connsiteY49560"/>
              </a:cxn>
              <a:cxn ang="0">
                <a:pos x="connsiteX49561" y="connsiteY49561"/>
              </a:cxn>
              <a:cxn ang="0">
                <a:pos x="connsiteX49562" y="connsiteY49562"/>
              </a:cxn>
              <a:cxn ang="0">
                <a:pos x="connsiteX49563" y="connsiteY49563"/>
              </a:cxn>
              <a:cxn ang="0">
                <a:pos x="connsiteX49564" y="connsiteY49564"/>
              </a:cxn>
              <a:cxn ang="0">
                <a:pos x="connsiteX49565" y="connsiteY49565"/>
              </a:cxn>
              <a:cxn ang="0">
                <a:pos x="connsiteX49566" y="connsiteY49566"/>
              </a:cxn>
              <a:cxn ang="0">
                <a:pos x="connsiteX49567" y="connsiteY49567"/>
              </a:cxn>
              <a:cxn ang="0">
                <a:pos x="connsiteX49568" y="connsiteY49568"/>
              </a:cxn>
              <a:cxn ang="0">
                <a:pos x="connsiteX49569" y="connsiteY49569"/>
              </a:cxn>
              <a:cxn ang="0">
                <a:pos x="connsiteX49570" y="connsiteY49570"/>
              </a:cxn>
              <a:cxn ang="0">
                <a:pos x="connsiteX49571" y="connsiteY49571"/>
              </a:cxn>
              <a:cxn ang="0">
                <a:pos x="connsiteX49572" y="connsiteY49572"/>
              </a:cxn>
              <a:cxn ang="0">
                <a:pos x="connsiteX49573" y="connsiteY49573"/>
              </a:cxn>
              <a:cxn ang="0">
                <a:pos x="connsiteX49574" y="connsiteY49574"/>
              </a:cxn>
              <a:cxn ang="0">
                <a:pos x="connsiteX49575" y="connsiteY49575"/>
              </a:cxn>
              <a:cxn ang="0">
                <a:pos x="connsiteX49576" y="connsiteY49576"/>
              </a:cxn>
              <a:cxn ang="0">
                <a:pos x="connsiteX49577" y="connsiteY49577"/>
              </a:cxn>
              <a:cxn ang="0">
                <a:pos x="connsiteX49578" y="connsiteY49578"/>
              </a:cxn>
              <a:cxn ang="0">
                <a:pos x="connsiteX49579" y="connsiteY49579"/>
              </a:cxn>
              <a:cxn ang="0">
                <a:pos x="connsiteX49580" y="connsiteY49580"/>
              </a:cxn>
              <a:cxn ang="0">
                <a:pos x="connsiteX49581" y="connsiteY49581"/>
              </a:cxn>
              <a:cxn ang="0">
                <a:pos x="connsiteX49582" y="connsiteY49582"/>
              </a:cxn>
              <a:cxn ang="0">
                <a:pos x="connsiteX49583" y="connsiteY49583"/>
              </a:cxn>
              <a:cxn ang="0">
                <a:pos x="connsiteX49584" y="connsiteY49584"/>
              </a:cxn>
              <a:cxn ang="0">
                <a:pos x="connsiteX49585" y="connsiteY49585"/>
              </a:cxn>
              <a:cxn ang="0">
                <a:pos x="connsiteX49586" y="connsiteY49586"/>
              </a:cxn>
              <a:cxn ang="0">
                <a:pos x="connsiteX49587" y="connsiteY49587"/>
              </a:cxn>
              <a:cxn ang="0">
                <a:pos x="connsiteX49588" y="connsiteY49588"/>
              </a:cxn>
              <a:cxn ang="0">
                <a:pos x="connsiteX49589" y="connsiteY49589"/>
              </a:cxn>
              <a:cxn ang="0">
                <a:pos x="connsiteX49590" y="connsiteY49590"/>
              </a:cxn>
              <a:cxn ang="0">
                <a:pos x="connsiteX49591" y="connsiteY49591"/>
              </a:cxn>
              <a:cxn ang="0">
                <a:pos x="connsiteX49592" y="connsiteY49592"/>
              </a:cxn>
              <a:cxn ang="0">
                <a:pos x="connsiteX49593" y="connsiteY49593"/>
              </a:cxn>
              <a:cxn ang="0">
                <a:pos x="connsiteX49594" y="connsiteY49594"/>
              </a:cxn>
              <a:cxn ang="0">
                <a:pos x="connsiteX49595" y="connsiteY49595"/>
              </a:cxn>
              <a:cxn ang="0">
                <a:pos x="connsiteX49596" y="connsiteY49596"/>
              </a:cxn>
              <a:cxn ang="0">
                <a:pos x="connsiteX49597" y="connsiteY49597"/>
              </a:cxn>
              <a:cxn ang="0">
                <a:pos x="connsiteX49598" y="connsiteY49598"/>
              </a:cxn>
              <a:cxn ang="0">
                <a:pos x="connsiteX49599" y="connsiteY49599"/>
              </a:cxn>
              <a:cxn ang="0">
                <a:pos x="connsiteX49600" y="connsiteY49600"/>
              </a:cxn>
              <a:cxn ang="0">
                <a:pos x="connsiteX49601" y="connsiteY49601"/>
              </a:cxn>
              <a:cxn ang="0">
                <a:pos x="connsiteX49602" y="connsiteY49602"/>
              </a:cxn>
              <a:cxn ang="0">
                <a:pos x="connsiteX49603" y="connsiteY49603"/>
              </a:cxn>
              <a:cxn ang="0">
                <a:pos x="connsiteX49604" y="connsiteY49604"/>
              </a:cxn>
              <a:cxn ang="0">
                <a:pos x="connsiteX49605" y="connsiteY49605"/>
              </a:cxn>
              <a:cxn ang="0">
                <a:pos x="connsiteX49606" y="connsiteY49606"/>
              </a:cxn>
              <a:cxn ang="0">
                <a:pos x="connsiteX49607" y="connsiteY49607"/>
              </a:cxn>
              <a:cxn ang="0">
                <a:pos x="connsiteX49608" y="connsiteY49608"/>
              </a:cxn>
              <a:cxn ang="0">
                <a:pos x="connsiteX49609" y="connsiteY49609"/>
              </a:cxn>
              <a:cxn ang="0">
                <a:pos x="connsiteX49610" y="connsiteY49610"/>
              </a:cxn>
              <a:cxn ang="0">
                <a:pos x="connsiteX49611" y="connsiteY49611"/>
              </a:cxn>
              <a:cxn ang="0">
                <a:pos x="connsiteX49612" y="connsiteY49612"/>
              </a:cxn>
              <a:cxn ang="0">
                <a:pos x="connsiteX49613" y="connsiteY49613"/>
              </a:cxn>
              <a:cxn ang="0">
                <a:pos x="connsiteX49614" y="connsiteY49614"/>
              </a:cxn>
              <a:cxn ang="0">
                <a:pos x="connsiteX49615" y="connsiteY49615"/>
              </a:cxn>
              <a:cxn ang="0">
                <a:pos x="connsiteX49616" y="connsiteY49616"/>
              </a:cxn>
              <a:cxn ang="0">
                <a:pos x="connsiteX49617" y="connsiteY49617"/>
              </a:cxn>
              <a:cxn ang="0">
                <a:pos x="connsiteX49618" y="connsiteY49618"/>
              </a:cxn>
              <a:cxn ang="0">
                <a:pos x="connsiteX49619" y="connsiteY49619"/>
              </a:cxn>
              <a:cxn ang="0">
                <a:pos x="connsiteX49620" y="connsiteY49620"/>
              </a:cxn>
              <a:cxn ang="0">
                <a:pos x="connsiteX49621" y="connsiteY49621"/>
              </a:cxn>
              <a:cxn ang="0">
                <a:pos x="connsiteX49622" y="connsiteY49622"/>
              </a:cxn>
              <a:cxn ang="0">
                <a:pos x="connsiteX49623" y="connsiteY49623"/>
              </a:cxn>
              <a:cxn ang="0">
                <a:pos x="connsiteX49624" y="connsiteY49624"/>
              </a:cxn>
              <a:cxn ang="0">
                <a:pos x="connsiteX49625" y="connsiteY49625"/>
              </a:cxn>
              <a:cxn ang="0">
                <a:pos x="connsiteX49626" y="connsiteY49626"/>
              </a:cxn>
              <a:cxn ang="0">
                <a:pos x="connsiteX49627" y="connsiteY49627"/>
              </a:cxn>
              <a:cxn ang="0">
                <a:pos x="connsiteX49628" y="connsiteY49628"/>
              </a:cxn>
              <a:cxn ang="0">
                <a:pos x="connsiteX49629" y="connsiteY49629"/>
              </a:cxn>
              <a:cxn ang="0">
                <a:pos x="connsiteX49630" y="connsiteY49630"/>
              </a:cxn>
              <a:cxn ang="0">
                <a:pos x="connsiteX49631" y="connsiteY49631"/>
              </a:cxn>
              <a:cxn ang="0">
                <a:pos x="connsiteX49632" y="connsiteY49632"/>
              </a:cxn>
              <a:cxn ang="0">
                <a:pos x="connsiteX49633" y="connsiteY49633"/>
              </a:cxn>
              <a:cxn ang="0">
                <a:pos x="connsiteX49634" y="connsiteY49634"/>
              </a:cxn>
              <a:cxn ang="0">
                <a:pos x="connsiteX49635" y="connsiteY49635"/>
              </a:cxn>
              <a:cxn ang="0">
                <a:pos x="connsiteX49636" y="connsiteY49636"/>
              </a:cxn>
              <a:cxn ang="0">
                <a:pos x="connsiteX49637" y="connsiteY49637"/>
              </a:cxn>
              <a:cxn ang="0">
                <a:pos x="connsiteX49638" y="connsiteY49638"/>
              </a:cxn>
              <a:cxn ang="0">
                <a:pos x="connsiteX49639" y="connsiteY49639"/>
              </a:cxn>
              <a:cxn ang="0">
                <a:pos x="connsiteX49640" y="connsiteY49640"/>
              </a:cxn>
              <a:cxn ang="0">
                <a:pos x="connsiteX49641" y="connsiteY49641"/>
              </a:cxn>
              <a:cxn ang="0">
                <a:pos x="connsiteX49642" y="connsiteY49642"/>
              </a:cxn>
              <a:cxn ang="0">
                <a:pos x="connsiteX49643" y="connsiteY49643"/>
              </a:cxn>
              <a:cxn ang="0">
                <a:pos x="connsiteX49644" y="connsiteY49644"/>
              </a:cxn>
              <a:cxn ang="0">
                <a:pos x="connsiteX49645" y="connsiteY49645"/>
              </a:cxn>
              <a:cxn ang="0">
                <a:pos x="connsiteX49646" y="connsiteY49646"/>
              </a:cxn>
              <a:cxn ang="0">
                <a:pos x="connsiteX49647" y="connsiteY49647"/>
              </a:cxn>
              <a:cxn ang="0">
                <a:pos x="connsiteX49648" y="connsiteY49648"/>
              </a:cxn>
              <a:cxn ang="0">
                <a:pos x="connsiteX49649" y="connsiteY49649"/>
              </a:cxn>
              <a:cxn ang="0">
                <a:pos x="connsiteX49650" y="connsiteY49650"/>
              </a:cxn>
              <a:cxn ang="0">
                <a:pos x="connsiteX49651" y="connsiteY49651"/>
              </a:cxn>
              <a:cxn ang="0">
                <a:pos x="connsiteX49652" y="connsiteY49652"/>
              </a:cxn>
              <a:cxn ang="0">
                <a:pos x="connsiteX49653" y="connsiteY49653"/>
              </a:cxn>
              <a:cxn ang="0">
                <a:pos x="connsiteX49654" y="connsiteY49654"/>
              </a:cxn>
              <a:cxn ang="0">
                <a:pos x="connsiteX49655" y="connsiteY49655"/>
              </a:cxn>
              <a:cxn ang="0">
                <a:pos x="connsiteX49656" y="connsiteY49656"/>
              </a:cxn>
              <a:cxn ang="0">
                <a:pos x="connsiteX49657" y="connsiteY49657"/>
              </a:cxn>
              <a:cxn ang="0">
                <a:pos x="connsiteX49658" y="connsiteY49658"/>
              </a:cxn>
              <a:cxn ang="0">
                <a:pos x="connsiteX49659" y="connsiteY49659"/>
              </a:cxn>
              <a:cxn ang="0">
                <a:pos x="connsiteX49660" y="connsiteY49660"/>
              </a:cxn>
              <a:cxn ang="0">
                <a:pos x="connsiteX49661" y="connsiteY49661"/>
              </a:cxn>
              <a:cxn ang="0">
                <a:pos x="connsiteX49662" y="connsiteY49662"/>
              </a:cxn>
              <a:cxn ang="0">
                <a:pos x="connsiteX49663" y="connsiteY49663"/>
              </a:cxn>
              <a:cxn ang="0">
                <a:pos x="connsiteX49664" y="connsiteY49664"/>
              </a:cxn>
              <a:cxn ang="0">
                <a:pos x="connsiteX49665" y="connsiteY49665"/>
              </a:cxn>
              <a:cxn ang="0">
                <a:pos x="connsiteX49666" y="connsiteY49666"/>
              </a:cxn>
              <a:cxn ang="0">
                <a:pos x="connsiteX49667" y="connsiteY49667"/>
              </a:cxn>
              <a:cxn ang="0">
                <a:pos x="connsiteX49668" y="connsiteY49668"/>
              </a:cxn>
              <a:cxn ang="0">
                <a:pos x="connsiteX49669" y="connsiteY49669"/>
              </a:cxn>
              <a:cxn ang="0">
                <a:pos x="connsiteX49670" y="connsiteY49670"/>
              </a:cxn>
              <a:cxn ang="0">
                <a:pos x="connsiteX49671" y="connsiteY49671"/>
              </a:cxn>
              <a:cxn ang="0">
                <a:pos x="connsiteX49672" y="connsiteY49672"/>
              </a:cxn>
              <a:cxn ang="0">
                <a:pos x="connsiteX49673" y="connsiteY49673"/>
              </a:cxn>
              <a:cxn ang="0">
                <a:pos x="connsiteX49674" y="connsiteY49674"/>
              </a:cxn>
              <a:cxn ang="0">
                <a:pos x="connsiteX49675" y="connsiteY49675"/>
              </a:cxn>
              <a:cxn ang="0">
                <a:pos x="connsiteX49676" y="connsiteY49676"/>
              </a:cxn>
              <a:cxn ang="0">
                <a:pos x="connsiteX49677" y="connsiteY49677"/>
              </a:cxn>
              <a:cxn ang="0">
                <a:pos x="connsiteX49678" y="connsiteY49678"/>
              </a:cxn>
              <a:cxn ang="0">
                <a:pos x="connsiteX49679" y="connsiteY49679"/>
              </a:cxn>
              <a:cxn ang="0">
                <a:pos x="connsiteX49680" y="connsiteY49680"/>
              </a:cxn>
              <a:cxn ang="0">
                <a:pos x="connsiteX49681" y="connsiteY49681"/>
              </a:cxn>
              <a:cxn ang="0">
                <a:pos x="connsiteX49682" y="connsiteY49682"/>
              </a:cxn>
              <a:cxn ang="0">
                <a:pos x="connsiteX49683" y="connsiteY49683"/>
              </a:cxn>
              <a:cxn ang="0">
                <a:pos x="connsiteX49684" y="connsiteY49684"/>
              </a:cxn>
              <a:cxn ang="0">
                <a:pos x="connsiteX49685" y="connsiteY49685"/>
              </a:cxn>
              <a:cxn ang="0">
                <a:pos x="connsiteX49686" y="connsiteY49686"/>
              </a:cxn>
              <a:cxn ang="0">
                <a:pos x="connsiteX49687" y="connsiteY49687"/>
              </a:cxn>
              <a:cxn ang="0">
                <a:pos x="connsiteX49688" y="connsiteY49688"/>
              </a:cxn>
              <a:cxn ang="0">
                <a:pos x="connsiteX49689" y="connsiteY49689"/>
              </a:cxn>
              <a:cxn ang="0">
                <a:pos x="connsiteX49690" y="connsiteY49690"/>
              </a:cxn>
              <a:cxn ang="0">
                <a:pos x="connsiteX49691" y="connsiteY49691"/>
              </a:cxn>
              <a:cxn ang="0">
                <a:pos x="connsiteX49692" y="connsiteY49692"/>
              </a:cxn>
              <a:cxn ang="0">
                <a:pos x="connsiteX49693" y="connsiteY49693"/>
              </a:cxn>
              <a:cxn ang="0">
                <a:pos x="connsiteX49694" y="connsiteY49694"/>
              </a:cxn>
              <a:cxn ang="0">
                <a:pos x="connsiteX49695" y="connsiteY49695"/>
              </a:cxn>
              <a:cxn ang="0">
                <a:pos x="connsiteX49696" y="connsiteY49696"/>
              </a:cxn>
              <a:cxn ang="0">
                <a:pos x="connsiteX49697" y="connsiteY49697"/>
              </a:cxn>
              <a:cxn ang="0">
                <a:pos x="connsiteX49698" y="connsiteY49698"/>
              </a:cxn>
              <a:cxn ang="0">
                <a:pos x="connsiteX49699" y="connsiteY49699"/>
              </a:cxn>
              <a:cxn ang="0">
                <a:pos x="connsiteX49700" y="connsiteY49700"/>
              </a:cxn>
              <a:cxn ang="0">
                <a:pos x="connsiteX49701" y="connsiteY49701"/>
              </a:cxn>
              <a:cxn ang="0">
                <a:pos x="connsiteX49702" y="connsiteY49702"/>
              </a:cxn>
              <a:cxn ang="0">
                <a:pos x="connsiteX49703" y="connsiteY49703"/>
              </a:cxn>
              <a:cxn ang="0">
                <a:pos x="connsiteX49704" y="connsiteY49704"/>
              </a:cxn>
              <a:cxn ang="0">
                <a:pos x="connsiteX49705" y="connsiteY49705"/>
              </a:cxn>
              <a:cxn ang="0">
                <a:pos x="connsiteX49706" y="connsiteY49706"/>
              </a:cxn>
              <a:cxn ang="0">
                <a:pos x="connsiteX49707" y="connsiteY49707"/>
              </a:cxn>
              <a:cxn ang="0">
                <a:pos x="connsiteX49708" y="connsiteY49708"/>
              </a:cxn>
              <a:cxn ang="0">
                <a:pos x="connsiteX49709" y="connsiteY49709"/>
              </a:cxn>
              <a:cxn ang="0">
                <a:pos x="connsiteX49710" y="connsiteY49710"/>
              </a:cxn>
              <a:cxn ang="0">
                <a:pos x="connsiteX49711" y="connsiteY49711"/>
              </a:cxn>
              <a:cxn ang="0">
                <a:pos x="connsiteX49712" y="connsiteY49712"/>
              </a:cxn>
              <a:cxn ang="0">
                <a:pos x="connsiteX49713" y="connsiteY49713"/>
              </a:cxn>
              <a:cxn ang="0">
                <a:pos x="connsiteX49714" y="connsiteY49714"/>
              </a:cxn>
              <a:cxn ang="0">
                <a:pos x="connsiteX49715" y="connsiteY49715"/>
              </a:cxn>
              <a:cxn ang="0">
                <a:pos x="connsiteX49716" y="connsiteY49716"/>
              </a:cxn>
              <a:cxn ang="0">
                <a:pos x="connsiteX49717" y="connsiteY49717"/>
              </a:cxn>
              <a:cxn ang="0">
                <a:pos x="connsiteX49718" y="connsiteY49718"/>
              </a:cxn>
              <a:cxn ang="0">
                <a:pos x="connsiteX49719" y="connsiteY49719"/>
              </a:cxn>
              <a:cxn ang="0">
                <a:pos x="connsiteX49720" y="connsiteY49720"/>
              </a:cxn>
              <a:cxn ang="0">
                <a:pos x="connsiteX49721" y="connsiteY49721"/>
              </a:cxn>
              <a:cxn ang="0">
                <a:pos x="connsiteX49722" y="connsiteY49722"/>
              </a:cxn>
              <a:cxn ang="0">
                <a:pos x="connsiteX49723" y="connsiteY49723"/>
              </a:cxn>
              <a:cxn ang="0">
                <a:pos x="connsiteX49724" y="connsiteY49724"/>
              </a:cxn>
              <a:cxn ang="0">
                <a:pos x="connsiteX49725" y="connsiteY49725"/>
              </a:cxn>
              <a:cxn ang="0">
                <a:pos x="connsiteX49726" y="connsiteY49726"/>
              </a:cxn>
              <a:cxn ang="0">
                <a:pos x="connsiteX49727" y="connsiteY49727"/>
              </a:cxn>
              <a:cxn ang="0">
                <a:pos x="connsiteX49728" y="connsiteY49728"/>
              </a:cxn>
              <a:cxn ang="0">
                <a:pos x="connsiteX49729" y="connsiteY49729"/>
              </a:cxn>
              <a:cxn ang="0">
                <a:pos x="connsiteX49730" y="connsiteY49730"/>
              </a:cxn>
              <a:cxn ang="0">
                <a:pos x="connsiteX49731" y="connsiteY49731"/>
              </a:cxn>
              <a:cxn ang="0">
                <a:pos x="connsiteX49732" y="connsiteY49732"/>
              </a:cxn>
              <a:cxn ang="0">
                <a:pos x="connsiteX49733" y="connsiteY49733"/>
              </a:cxn>
              <a:cxn ang="0">
                <a:pos x="connsiteX49734" y="connsiteY49734"/>
              </a:cxn>
              <a:cxn ang="0">
                <a:pos x="connsiteX49735" y="connsiteY49735"/>
              </a:cxn>
              <a:cxn ang="0">
                <a:pos x="connsiteX49736" y="connsiteY49736"/>
              </a:cxn>
              <a:cxn ang="0">
                <a:pos x="connsiteX49737" y="connsiteY49737"/>
              </a:cxn>
              <a:cxn ang="0">
                <a:pos x="connsiteX49738" y="connsiteY49738"/>
              </a:cxn>
              <a:cxn ang="0">
                <a:pos x="connsiteX49739" y="connsiteY49739"/>
              </a:cxn>
              <a:cxn ang="0">
                <a:pos x="connsiteX49740" y="connsiteY49740"/>
              </a:cxn>
              <a:cxn ang="0">
                <a:pos x="connsiteX49741" y="connsiteY49741"/>
              </a:cxn>
              <a:cxn ang="0">
                <a:pos x="connsiteX49742" y="connsiteY49742"/>
              </a:cxn>
              <a:cxn ang="0">
                <a:pos x="connsiteX49743" y="connsiteY49743"/>
              </a:cxn>
              <a:cxn ang="0">
                <a:pos x="connsiteX49744" y="connsiteY49744"/>
              </a:cxn>
              <a:cxn ang="0">
                <a:pos x="connsiteX49745" y="connsiteY49745"/>
              </a:cxn>
              <a:cxn ang="0">
                <a:pos x="connsiteX49746" y="connsiteY49746"/>
              </a:cxn>
              <a:cxn ang="0">
                <a:pos x="connsiteX49747" y="connsiteY49747"/>
              </a:cxn>
              <a:cxn ang="0">
                <a:pos x="connsiteX49748" y="connsiteY49748"/>
              </a:cxn>
              <a:cxn ang="0">
                <a:pos x="connsiteX49749" y="connsiteY49749"/>
              </a:cxn>
              <a:cxn ang="0">
                <a:pos x="connsiteX49750" y="connsiteY49750"/>
              </a:cxn>
              <a:cxn ang="0">
                <a:pos x="connsiteX49751" y="connsiteY49751"/>
              </a:cxn>
              <a:cxn ang="0">
                <a:pos x="connsiteX49752" y="connsiteY49752"/>
              </a:cxn>
              <a:cxn ang="0">
                <a:pos x="connsiteX49753" y="connsiteY49753"/>
              </a:cxn>
              <a:cxn ang="0">
                <a:pos x="connsiteX49754" y="connsiteY49754"/>
              </a:cxn>
              <a:cxn ang="0">
                <a:pos x="connsiteX49755" y="connsiteY49755"/>
              </a:cxn>
              <a:cxn ang="0">
                <a:pos x="connsiteX49756" y="connsiteY49756"/>
              </a:cxn>
              <a:cxn ang="0">
                <a:pos x="connsiteX49757" y="connsiteY49757"/>
              </a:cxn>
              <a:cxn ang="0">
                <a:pos x="connsiteX49758" y="connsiteY49758"/>
              </a:cxn>
              <a:cxn ang="0">
                <a:pos x="connsiteX49759" y="connsiteY49759"/>
              </a:cxn>
              <a:cxn ang="0">
                <a:pos x="connsiteX49760" y="connsiteY49760"/>
              </a:cxn>
              <a:cxn ang="0">
                <a:pos x="connsiteX49761" y="connsiteY49761"/>
              </a:cxn>
              <a:cxn ang="0">
                <a:pos x="connsiteX49762" y="connsiteY49762"/>
              </a:cxn>
              <a:cxn ang="0">
                <a:pos x="connsiteX49763" y="connsiteY49763"/>
              </a:cxn>
              <a:cxn ang="0">
                <a:pos x="connsiteX49764" y="connsiteY49764"/>
              </a:cxn>
              <a:cxn ang="0">
                <a:pos x="connsiteX49765" y="connsiteY49765"/>
              </a:cxn>
              <a:cxn ang="0">
                <a:pos x="connsiteX49766" y="connsiteY49766"/>
              </a:cxn>
              <a:cxn ang="0">
                <a:pos x="connsiteX49767" y="connsiteY49767"/>
              </a:cxn>
              <a:cxn ang="0">
                <a:pos x="connsiteX49768" y="connsiteY49768"/>
              </a:cxn>
              <a:cxn ang="0">
                <a:pos x="connsiteX49769" y="connsiteY49769"/>
              </a:cxn>
              <a:cxn ang="0">
                <a:pos x="connsiteX49770" y="connsiteY49770"/>
              </a:cxn>
              <a:cxn ang="0">
                <a:pos x="connsiteX49771" y="connsiteY49771"/>
              </a:cxn>
              <a:cxn ang="0">
                <a:pos x="connsiteX49772" y="connsiteY49772"/>
              </a:cxn>
              <a:cxn ang="0">
                <a:pos x="connsiteX49773" y="connsiteY49773"/>
              </a:cxn>
              <a:cxn ang="0">
                <a:pos x="connsiteX49774" y="connsiteY49774"/>
              </a:cxn>
              <a:cxn ang="0">
                <a:pos x="connsiteX49775" y="connsiteY49775"/>
              </a:cxn>
              <a:cxn ang="0">
                <a:pos x="connsiteX49776" y="connsiteY49776"/>
              </a:cxn>
              <a:cxn ang="0">
                <a:pos x="connsiteX49777" y="connsiteY49777"/>
              </a:cxn>
              <a:cxn ang="0">
                <a:pos x="connsiteX49778" y="connsiteY49778"/>
              </a:cxn>
              <a:cxn ang="0">
                <a:pos x="connsiteX49779" y="connsiteY49779"/>
              </a:cxn>
              <a:cxn ang="0">
                <a:pos x="connsiteX49780" y="connsiteY49780"/>
              </a:cxn>
              <a:cxn ang="0">
                <a:pos x="connsiteX49781" y="connsiteY49781"/>
              </a:cxn>
              <a:cxn ang="0">
                <a:pos x="connsiteX49782" y="connsiteY49782"/>
              </a:cxn>
              <a:cxn ang="0">
                <a:pos x="connsiteX49783" y="connsiteY49783"/>
              </a:cxn>
              <a:cxn ang="0">
                <a:pos x="connsiteX49784" y="connsiteY49784"/>
              </a:cxn>
              <a:cxn ang="0">
                <a:pos x="connsiteX49785" y="connsiteY49785"/>
              </a:cxn>
              <a:cxn ang="0">
                <a:pos x="connsiteX49786" y="connsiteY49786"/>
              </a:cxn>
              <a:cxn ang="0">
                <a:pos x="connsiteX49787" y="connsiteY49787"/>
              </a:cxn>
              <a:cxn ang="0">
                <a:pos x="connsiteX49788" y="connsiteY49788"/>
              </a:cxn>
              <a:cxn ang="0">
                <a:pos x="connsiteX49789" y="connsiteY49789"/>
              </a:cxn>
              <a:cxn ang="0">
                <a:pos x="connsiteX49790" y="connsiteY49790"/>
              </a:cxn>
              <a:cxn ang="0">
                <a:pos x="connsiteX49791" y="connsiteY49791"/>
              </a:cxn>
              <a:cxn ang="0">
                <a:pos x="connsiteX49792" y="connsiteY49792"/>
              </a:cxn>
              <a:cxn ang="0">
                <a:pos x="connsiteX49793" y="connsiteY49793"/>
              </a:cxn>
              <a:cxn ang="0">
                <a:pos x="connsiteX49794" y="connsiteY49794"/>
              </a:cxn>
              <a:cxn ang="0">
                <a:pos x="connsiteX49795" y="connsiteY49795"/>
              </a:cxn>
              <a:cxn ang="0">
                <a:pos x="connsiteX49796" y="connsiteY49796"/>
              </a:cxn>
              <a:cxn ang="0">
                <a:pos x="connsiteX49797" y="connsiteY49797"/>
              </a:cxn>
              <a:cxn ang="0">
                <a:pos x="connsiteX49798" y="connsiteY49798"/>
              </a:cxn>
              <a:cxn ang="0">
                <a:pos x="connsiteX49799" y="connsiteY49799"/>
              </a:cxn>
              <a:cxn ang="0">
                <a:pos x="connsiteX49800" y="connsiteY49800"/>
              </a:cxn>
              <a:cxn ang="0">
                <a:pos x="connsiteX49801" y="connsiteY49801"/>
              </a:cxn>
              <a:cxn ang="0">
                <a:pos x="connsiteX49802" y="connsiteY49802"/>
              </a:cxn>
              <a:cxn ang="0">
                <a:pos x="connsiteX49803" y="connsiteY49803"/>
              </a:cxn>
              <a:cxn ang="0">
                <a:pos x="connsiteX49804" y="connsiteY49804"/>
              </a:cxn>
              <a:cxn ang="0">
                <a:pos x="connsiteX49805" y="connsiteY49805"/>
              </a:cxn>
              <a:cxn ang="0">
                <a:pos x="connsiteX49806" y="connsiteY49806"/>
              </a:cxn>
              <a:cxn ang="0">
                <a:pos x="connsiteX49807" y="connsiteY49807"/>
              </a:cxn>
              <a:cxn ang="0">
                <a:pos x="connsiteX49808" y="connsiteY49808"/>
              </a:cxn>
              <a:cxn ang="0">
                <a:pos x="connsiteX49809" y="connsiteY49809"/>
              </a:cxn>
              <a:cxn ang="0">
                <a:pos x="connsiteX49810" y="connsiteY49810"/>
              </a:cxn>
              <a:cxn ang="0">
                <a:pos x="connsiteX49811" y="connsiteY49811"/>
              </a:cxn>
              <a:cxn ang="0">
                <a:pos x="connsiteX49812" y="connsiteY49812"/>
              </a:cxn>
              <a:cxn ang="0">
                <a:pos x="connsiteX49813" y="connsiteY49813"/>
              </a:cxn>
              <a:cxn ang="0">
                <a:pos x="connsiteX49814" y="connsiteY49814"/>
              </a:cxn>
              <a:cxn ang="0">
                <a:pos x="connsiteX49815" y="connsiteY49815"/>
              </a:cxn>
              <a:cxn ang="0">
                <a:pos x="connsiteX49816" y="connsiteY49816"/>
              </a:cxn>
              <a:cxn ang="0">
                <a:pos x="connsiteX49817" y="connsiteY49817"/>
              </a:cxn>
              <a:cxn ang="0">
                <a:pos x="connsiteX49818" y="connsiteY49818"/>
              </a:cxn>
              <a:cxn ang="0">
                <a:pos x="connsiteX49819" y="connsiteY49819"/>
              </a:cxn>
              <a:cxn ang="0">
                <a:pos x="connsiteX49820" y="connsiteY49820"/>
              </a:cxn>
              <a:cxn ang="0">
                <a:pos x="connsiteX49821" y="connsiteY49821"/>
              </a:cxn>
              <a:cxn ang="0">
                <a:pos x="connsiteX49822" y="connsiteY49822"/>
              </a:cxn>
              <a:cxn ang="0">
                <a:pos x="connsiteX49823" y="connsiteY49823"/>
              </a:cxn>
              <a:cxn ang="0">
                <a:pos x="connsiteX49824" y="connsiteY49824"/>
              </a:cxn>
              <a:cxn ang="0">
                <a:pos x="connsiteX49825" y="connsiteY49825"/>
              </a:cxn>
              <a:cxn ang="0">
                <a:pos x="connsiteX49826" y="connsiteY49826"/>
              </a:cxn>
              <a:cxn ang="0">
                <a:pos x="connsiteX49827" y="connsiteY49827"/>
              </a:cxn>
              <a:cxn ang="0">
                <a:pos x="connsiteX49828" y="connsiteY49828"/>
              </a:cxn>
              <a:cxn ang="0">
                <a:pos x="connsiteX49829" y="connsiteY49829"/>
              </a:cxn>
              <a:cxn ang="0">
                <a:pos x="connsiteX49830" y="connsiteY49830"/>
              </a:cxn>
              <a:cxn ang="0">
                <a:pos x="connsiteX49831" y="connsiteY49831"/>
              </a:cxn>
              <a:cxn ang="0">
                <a:pos x="connsiteX49832" y="connsiteY49832"/>
              </a:cxn>
              <a:cxn ang="0">
                <a:pos x="connsiteX49833" y="connsiteY49833"/>
              </a:cxn>
              <a:cxn ang="0">
                <a:pos x="connsiteX49834" y="connsiteY49834"/>
              </a:cxn>
              <a:cxn ang="0">
                <a:pos x="connsiteX49835" y="connsiteY49835"/>
              </a:cxn>
              <a:cxn ang="0">
                <a:pos x="connsiteX49836" y="connsiteY49836"/>
              </a:cxn>
              <a:cxn ang="0">
                <a:pos x="connsiteX49837" y="connsiteY49837"/>
              </a:cxn>
              <a:cxn ang="0">
                <a:pos x="connsiteX49838" y="connsiteY49838"/>
              </a:cxn>
              <a:cxn ang="0">
                <a:pos x="connsiteX49839" y="connsiteY49839"/>
              </a:cxn>
              <a:cxn ang="0">
                <a:pos x="connsiteX49840" y="connsiteY49840"/>
              </a:cxn>
              <a:cxn ang="0">
                <a:pos x="connsiteX49841" y="connsiteY49841"/>
              </a:cxn>
              <a:cxn ang="0">
                <a:pos x="connsiteX49842" y="connsiteY49842"/>
              </a:cxn>
              <a:cxn ang="0">
                <a:pos x="connsiteX49843" y="connsiteY49843"/>
              </a:cxn>
              <a:cxn ang="0">
                <a:pos x="connsiteX49844" y="connsiteY49844"/>
              </a:cxn>
              <a:cxn ang="0">
                <a:pos x="connsiteX49845" y="connsiteY49845"/>
              </a:cxn>
              <a:cxn ang="0">
                <a:pos x="connsiteX49846" y="connsiteY49846"/>
              </a:cxn>
              <a:cxn ang="0">
                <a:pos x="connsiteX49847" y="connsiteY49847"/>
              </a:cxn>
              <a:cxn ang="0">
                <a:pos x="connsiteX49848" y="connsiteY49848"/>
              </a:cxn>
              <a:cxn ang="0">
                <a:pos x="connsiteX49849" y="connsiteY49849"/>
              </a:cxn>
              <a:cxn ang="0">
                <a:pos x="connsiteX49850" y="connsiteY49850"/>
              </a:cxn>
              <a:cxn ang="0">
                <a:pos x="connsiteX49851" y="connsiteY49851"/>
              </a:cxn>
              <a:cxn ang="0">
                <a:pos x="connsiteX49852" y="connsiteY49852"/>
              </a:cxn>
              <a:cxn ang="0">
                <a:pos x="connsiteX49853" y="connsiteY49853"/>
              </a:cxn>
              <a:cxn ang="0">
                <a:pos x="connsiteX49854" y="connsiteY49854"/>
              </a:cxn>
              <a:cxn ang="0">
                <a:pos x="connsiteX49855" y="connsiteY49855"/>
              </a:cxn>
              <a:cxn ang="0">
                <a:pos x="connsiteX49856" y="connsiteY49856"/>
              </a:cxn>
              <a:cxn ang="0">
                <a:pos x="connsiteX49857" y="connsiteY49857"/>
              </a:cxn>
              <a:cxn ang="0">
                <a:pos x="connsiteX49858" y="connsiteY49858"/>
              </a:cxn>
              <a:cxn ang="0">
                <a:pos x="connsiteX49859" y="connsiteY49859"/>
              </a:cxn>
              <a:cxn ang="0">
                <a:pos x="connsiteX49860" y="connsiteY49860"/>
              </a:cxn>
              <a:cxn ang="0">
                <a:pos x="connsiteX49861" y="connsiteY49861"/>
              </a:cxn>
              <a:cxn ang="0">
                <a:pos x="connsiteX49862" y="connsiteY49862"/>
              </a:cxn>
              <a:cxn ang="0">
                <a:pos x="connsiteX49863" y="connsiteY49863"/>
              </a:cxn>
              <a:cxn ang="0">
                <a:pos x="connsiteX49864" y="connsiteY49864"/>
              </a:cxn>
              <a:cxn ang="0">
                <a:pos x="connsiteX49865" y="connsiteY49865"/>
              </a:cxn>
              <a:cxn ang="0">
                <a:pos x="connsiteX49866" y="connsiteY49866"/>
              </a:cxn>
              <a:cxn ang="0">
                <a:pos x="connsiteX49867" y="connsiteY49867"/>
              </a:cxn>
              <a:cxn ang="0">
                <a:pos x="connsiteX49868" y="connsiteY49868"/>
              </a:cxn>
              <a:cxn ang="0">
                <a:pos x="connsiteX49869" y="connsiteY49869"/>
              </a:cxn>
              <a:cxn ang="0">
                <a:pos x="connsiteX49870" y="connsiteY49870"/>
              </a:cxn>
              <a:cxn ang="0">
                <a:pos x="connsiteX49871" y="connsiteY49871"/>
              </a:cxn>
              <a:cxn ang="0">
                <a:pos x="connsiteX49872" y="connsiteY49872"/>
              </a:cxn>
              <a:cxn ang="0">
                <a:pos x="connsiteX49873" y="connsiteY49873"/>
              </a:cxn>
              <a:cxn ang="0">
                <a:pos x="connsiteX49874" y="connsiteY49874"/>
              </a:cxn>
              <a:cxn ang="0">
                <a:pos x="connsiteX49875" y="connsiteY49875"/>
              </a:cxn>
              <a:cxn ang="0">
                <a:pos x="connsiteX49876" y="connsiteY49876"/>
              </a:cxn>
              <a:cxn ang="0">
                <a:pos x="connsiteX49877" y="connsiteY49877"/>
              </a:cxn>
              <a:cxn ang="0">
                <a:pos x="connsiteX49878" y="connsiteY49878"/>
              </a:cxn>
              <a:cxn ang="0">
                <a:pos x="connsiteX49879" y="connsiteY49879"/>
              </a:cxn>
              <a:cxn ang="0">
                <a:pos x="connsiteX49880" y="connsiteY49880"/>
              </a:cxn>
              <a:cxn ang="0">
                <a:pos x="connsiteX49881" y="connsiteY49881"/>
              </a:cxn>
              <a:cxn ang="0">
                <a:pos x="connsiteX49882" y="connsiteY49882"/>
              </a:cxn>
              <a:cxn ang="0">
                <a:pos x="connsiteX49883" y="connsiteY49883"/>
              </a:cxn>
              <a:cxn ang="0">
                <a:pos x="connsiteX49884" y="connsiteY49884"/>
              </a:cxn>
              <a:cxn ang="0">
                <a:pos x="connsiteX49885" y="connsiteY49885"/>
              </a:cxn>
              <a:cxn ang="0">
                <a:pos x="connsiteX49886" y="connsiteY49886"/>
              </a:cxn>
              <a:cxn ang="0">
                <a:pos x="connsiteX49887" y="connsiteY49887"/>
              </a:cxn>
              <a:cxn ang="0">
                <a:pos x="connsiteX49888" y="connsiteY49888"/>
              </a:cxn>
              <a:cxn ang="0">
                <a:pos x="connsiteX49889" y="connsiteY49889"/>
              </a:cxn>
              <a:cxn ang="0">
                <a:pos x="connsiteX49890" y="connsiteY49890"/>
              </a:cxn>
              <a:cxn ang="0">
                <a:pos x="connsiteX49891" y="connsiteY49891"/>
              </a:cxn>
              <a:cxn ang="0">
                <a:pos x="connsiteX49892" y="connsiteY49892"/>
              </a:cxn>
              <a:cxn ang="0">
                <a:pos x="connsiteX49893" y="connsiteY49893"/>
              </a:cxn>
              <a:cxn ang="0">
                <a:pos x="connsiteX49894" y="connsiteY49894"/>
              </a:cxn>
              <a:cxn ang="0">
                <a:pos x="connsiteX49895" y="connsiteY49895"/>
              </a:cxn>
              <a:cxn ang="0">
                <a:pos x="connsiteX49896" y="connsiteY49896"/>
              </a:cxn>
              <a:cxn ang="0">
                <a:pos x="connsiteX49897" y="connsiteY49897"/>
              </a:cxn>
              <a:cxn ang="0">
                <a:pos x="connsiteX49898" y="connsiteY49898"/>
              </a:cxn>
              <a:cxn ang="0">
                <a:pos x="connsiteX49899" y="connsiteY49899"/>
              </a:cxn>
              <a:cxn ang="0">
                <a:pos x="connsiteX49900" y="connsiteY49900"/>
              </a:cxn>
              <a:cxn ang="0">
                <a:pos x="connsiteX49901" y="connsiteY49901"/>
              </a:cxn>
              <a:cxn ang="0">
                <a:pos x="connsiteX49902" y="connsiteY49902"/>
              </a:cxn>
              <a:cxn ang="0">
                <a:pos x="connsiteX49903" y="connsiteY49903"/>
              </a:cxn>
              <a:cxn ang="0">
                <a:pos x="connsiteX49904" y="connsiteY49904"/>
              </a:cxn>
              <a:cxn ang="0">
                <a:pos x="connsiteX49905" y="connsiteY49905"/>
              </a:cxn>
              <a:cxn ang="0">
                <a:pos x="connsiteX49906" y="connsiteY49906"/>
              </a:cxn>
              <a:cxn ang="0">
                <a:pos x="connsiteX49907" y="connsiteY49907"/>
              </a:cxn>
              <a:cxn ang="0">
                <a:pos x="connsiteX49908" y="connsiteY49908"/>
              </a:cxn>
              <a:cxn ang="0">
                <a:pos x="connsiteX49909" y="connsiteY49909"/>
              </a:cxn>
              <a:cxn ang="0">
                <a:pos x="connsiteX49910" y="connsiteY49910"/>
              </a:cxn>
              <a:cxn ang="0">
                <a:pos x="connsiteX49911" y="connsiteY49911"/>
              </a:cxn>
              <a:cxn ang="0">
                <a:pos x="connsiteX49912" y="connsiteY49912"/>
              </a:cxn>
              <a:cxn ang="0">
                <a:pos x="connsiteX49913" y="connsiteY49913"/>
              </a:cxn>
              <a:cxn ang="0">
                <a:pos x="connsiteX49914" y="connsiteY49914"/>
              </a:cxn>
              <a:cxn ang="0">
                <a:pos x="connsiteX49915" y="connsiteY49915"/>
              </a:cxn>
              <a:cxn ang="0">
                <a:pos x="connsiteX49916" y="connsiteY49916"/>
              </a:cxn>
              <a:cxn ang="0">
                <a:pos x="connsiteX49917" y="connsiteY49917"/>
              </a:cxn>
              <a:cxn ang="0">
                <a:pos x="connsiteX49918" y="connsiteY49918"/>
              </a:cxn>
              <a:cxn ang="0">
                <a:pos x="connsiteX49919" y="connsiteY49919"/>
              </a:cxn>
              <a:cxn ang="0">
                <a:pos x="connsiteX49920" y="connsiteY49920"/>
              </a:cxn>
              <a:cxn ang="0">
                <a:pos x="connsiteX49921" y="connsiteY49921"/>
              </a:cxn>
              <a:cxn ang="0">
                <a:pos x="connsiteX49922" y="connsiteY49922"/>
              </a:cxn>
              <a:cxn ang="0">
                <a:pos x="connsiteX49923" y="connsiteY49923"/>
              </a:cxn>
              <a:cxn ang="0">
                <a:pos x="connsiteX49924" y="connsiteY49924"/>
              </a:cxn>
              <a:cxn ang="0">
                <a:pos x="connsiteX49925" y="connsiteY49925"/>
              </a:cxn>
              <a:cxn ang="0">
                <a:pos x="connsiteX49926" y="connsiteY49926"/>
              </a:cxn>
              <a:cxn ang="0">
                <a:pos x="connsiteX49927" y="connsiteY49927"/>
              </a:cxn>
              <a:cxn ang="0">
                <a:pos x="connsiteX49928" y="connsiteY49928"/>
              </a:cxn>
              <a:cxn ang="0">
                <a:pos x="connsiteX49929" y="connsiteY49929"/>
              </a:cxn>
              <a:cxn ang="0">
                <a:pos x="connsiteX49930" y="connsiteY49930"/>
              </a:cxn>
              <a:cxn ang="0">
                <a:pos x="connsiteX49931" y="connsiteY49931"/>
              </a:cxn>
              <a:cxn ang="0">
                <a:pos x="connsiteX49932" y="connsiteY49932"/>
              </a:cxn>
              <a:cxn ang="0">
                <a:pos x="connsiteX49933" y="connsiteY49933"/>
              </a:cxn>
              <a:cxn ang="0">
                <a:pos x="connsiteX49934" y="connsiteY49934"/>
              </a:cxn>
              <a:cxn ang="0">
                <a:pos x="connsiteX49935" y="connsiteY49935"/>
              </a:cxn>
              <a:cxn ang="0">
                <a:pos x="connsiteX49936" y="connsiteY49936"/>
              </a:cxn>
              <a:cxn ang="0">
                <a:pos x="connsiteX49937" y="connsiteY49937"/>
              </a:cxn>
              <a:cxn ang="0">
                <a:pos x="connsiteX49938" y="connsiteY49938"/>
              </a:cxn>
              <a:cxn ang="0">
                <a:pos x="connsiteX49939" y="connsiteY49939"/>
              </a:cxn>
              <a:cxn ang="0">
                <a:pos x="connsiteX49940" y="connsiteY49940"/>
              </a:cxn>
              <a:cxn ang="0">
                <a:pos x="connsiteX49941" y="connsiteY49941"/>
              </a:cxn>
              <a:cxn ang="0">
                <a:pos x="connsiteX49942" y="connsiteY49942"/>
              </a:cxn>
              <a:cxn ang="0">
                <a:pos x="connsiteX49943" y="connsiteY49943"/>
              </a:cxn>
              <a:cxn ang="0">
                <a:pos x="connsiteX49944" y="connsiteY49944"/>
              </a:cxn>
              <a:cxn ang="0">
                <a:pos x="connsiteX49945" y="connsiteY49945"/>
              </a:cxn>
              <a:cxn ang="0">
                <a:pos x="connsiteX49946" y="connsiteY49946"/>
              </a:cxn>
              <a:cxn ang="0">
                <a:pos x="connsiteX49947" y="connsiteY49947"/>
              </a:cxn>
              <a:cxn ang="0">
                <a:pos x="connsiteX49948" y="connsiteY49948"/>
              </a:cxn>
              <a:cxn ang="0">
                <a:pos x="connsiteX49949" y="connsiteY49949"/>
              </a:cxn>
              <a:cxn ang="0">
                <a:pos x="connsiteX49950" y="connsiteY49950"/>
              </a:cxn>
              <a:cxn ang="0">
                <a:pos x="connsiteX49951" y="connsiteY49951"/>
              </a:cxn>
              <a:cxn ang="0">
                <a:pos x="connsiteX49952" y="connsiteY49952"/>
              </a:cxn>
              <a:cxn ang="0">
                <a:pos x="connsiteX49953" y="connsiteY49953"/>
              </a:cxn>
              <a:cxn ang="0">
                <a:pos x="connsiteX49954" y="connsiteY49954"/>
              </a:cxn>
              <a:cxn ang="0">
                <a:pos x="connsiteX49955" y="connsiteY49955"/>
              </a:cxn>
              <a:cxn ang="0">
                <a:pos x="connsiteX49956" y="connsiteY49956"/>
              </a:cxn>
              <a:cxn ang="0">
                <a:pos x="connsiteX49957" y="connsiteY49957"/>
              </a:cxn>
              <a:cxn ang="0">
                <a:pos x="connsiteX49958" y="connsiteY49958"/>
              </a:cxn>
              <a:cxn ang="0">
                <a:pos x="connsiteX49959" y="connsiteY49959"/>
              </a:cxn>
              <a:cxn ang="0">
                <a:pos x="connsiteX49960" y="connsiteY49960"/>
              </a:cxn>
              <a:cxn ang="0">
                <a:pos x="connsiteX49961" y="connsiteY49961"/>
              </a:cxn>
              <a:cxn ang="0">
                <a:pos x="connsiteX49962" y="connsiteY49962"/>
              </a:cxn>
              <a:cxn ang="0">
                <a:pos x="connsiteX49963" y="connsiteY49963"/>
              </a:cxn>
              <a:cxn ang="0">
                <a:pos x="connsiteX49964" y="connsiteY49964"/>
              </a:cxn>
              <a:cxn ang="0">
                <a:pos x="connsiteX49965" y="connsiteY49965"/>
              </a:cxn>
              <a:cxn ang="0">
                <a:pos x="connsiteX49966" y="connsiteY49966"/>
              </a:cxn>
              <a:cxn ang="0">
                <a:pos x="connsiteX49967" y="connsiteY49967"/>
              </a:cxn>
              <a:cxn ang="0">
                <a:pos x="connsiteX49968" y="connsiteY49968"/>
              </a:cxn>
              <a:cxn ang="0">
                <a:pos x="connsiteX49969" y="connsiteY49969"/>
              </a:cxn>
              <a:cxn ang="0">
                <a:pos x="connsiteX49970" y="connsiteY49970"/>
              </a:cxn>
              <a:cxn ang="0">
                <a:pos x="connsiteX49971" y="connsiteY49971"/>
              </a:cxn>
              <a:cxn ang="0">
                <a:pos x="connsiteX49972" y="connsiteY49972"/>
              </a:cxn>
              <a:cxn ang="0">
                <a:pos x="connsiteX49973" y="connsiteY49973"/>
              </a:cxn>
              <a:cxn ang="0">
                <a:pos x="connsiteX49974" y="connsiteY49974"/>
              </a:cxn>
              <a:cxn ang="0">
                <a:pos x="connsiteX49975" y="connsiteY49975"/>
              </a:cxn>
              <a:cxn ang="0">
                <a:pos x="connsiteX49976" y="connsiteY49976"/>
              </a:cxn>
              <a:cxn ang="0">
                <a:pos x="connsiteX49977" y="connsiteY49977"/>
              </a:cxn>
              <a:cxn ang="0">
                <a:pos x="connsiteX49978" y="connsiteY49978"/>
              </a:cxn>
              <a:cxn ang="0">
                <a:pos x="connsiteX49979" y="connsiteY49979"/>
              </a:cxn>
              <a:cxn ang="0">
                <a:pos x="connsiteX49980" y="connsiteY49980"/>
              </a:cxn>
              <a:cxn ang="0">
                <a:pos x="connsiteX49981" y="connsiteY49981"/>
              </a:cxn>
              <a:cxn ang="0">
                <a:pos x="connsiteX49982" y="connsiteY49982"/>
              </a:cxn>
              <a:cxn ang="0">
                <a:pos x="connsiteX49983" y="connsiteY49983"/>
              </a:cxn>
              <a:cxn ang="0">
                <a:pos x="connsiteX49984" y="connsiteY49984"/>
              </a:cxn>
              <a:cxn ang="0">
                <a:pos x="connsiteX49985" y="connsiteY49985"/>
              </a:cxn>
              <a:cxn ang="0">
                <a:pos x="connsiteX49986" y="connsiteY49986"/>
              </a:cxn>
              <a:cxn ang="0">
                <a:pos x="connsiteX49987" y="connsiteY49987"/>
              </a:cxn>
              <a:cxn ang="0">
                <a:pos x="connsiteX49988" y="connsiteY49988"/>
              </a:cxn>
              <a:cxn ang="0">
                <a:pos x="connsiteX49989" y="connsiteY49989"/>
              </a:cxn>
              <a:cxn ang="0">
                <a:pos x="connsiteX49990" y="connsiteY49990"/>
              </a:cxn>
              <a:cxn ang="0">
                <a:pos x="connsiteX49991" y="connsiteY49991"/>
              </a:cxn>
              <a:cxn ang="0">
                <a:pos x="connsiteX49992" y="connsiteY49992"/>
              </a:cxn>
              <a:cxn ang="0">
                <a:pos x="connsiteX49993" y="connsiteY49993"/>
              </a:cxn>
              <a:cxn ang="0">
                <a:pos x="connsiteX49994" y="connsiteY49994"/>
              </a:cxn>
              <a:cxn ang="0">
                <a:pos x="connsiteX49995" y="connsiteY49995"/>
              </a:cxn>
              <a:cxn ang="0">
                <a:pos x="connsiteX49996" y="connsiteY49996"/>
              </a:cxn>
              <a:cxn ang="0">
                <a:pos x="connsiteX49997" y="connsiteY49997"/>
              </a:cxn>
              <a:cxn ang="0">
                <a:pos x="connsiteX49998" y="connsiteY49998"/>
              </a:cxn>
              <a:cxn ang="0">
                <a:pos x="connsiteX49999" y="connsiteY49999"/>
              </a:cxn>
              <a:cxn ang="0">
                <a:pos x="connsiteX50000" y="connsiteY50000"/>
              </a:cxn>
              <a:cxn ang="0">
                <a:pos x="connsiteX50001" y="connsiteY50001"/>
              </a:cxn>
              <a:cxn ang="0">
                <a:pos x="connsiteX50002" y="connsiteY50002"/>
              </a:cxn>
              <a:cxn ang="0">
                <a:pos x="connsiteX50003" y="connsiteY50003"/>
              </a:cxn>
              <a:cxn ang="0">
                <a:pos x="connsiteX50004" y="connsiteY50004"/>
              </a:cxn>
              <a:cxn ang="0">
                <a:pos x="connsiteX50005" y="connsiteY50005"/>
              </a:cxn>
              <a:cxn ang="0">
                <a:pos x="connsiteX50006" y="connsiteY50006"/>
              </a:cxn>
              <a:cxn ang="0">
                <a:pos x="connsiteX50007" y="connsiteY50007"/>
              </a:cxn>
              <a:cxn ang="0">
                <a:pos x="connsiteX50008" y="connsiteY50008"/>
              </a:cxn>
              <a:cxn ang="0">
                <a:pos x="connsiteX50009" y="connsiteY50009"/>
              </a:cxn>
              <a:cxn ang="0">
                <a:pos x="connsiteX50010" y="connsiteY50010"/>
              </a:cxn>
              <a:cxn ang="0">
                <a:pos x="connsiteX50011" y="connsiteY50011"/>
              </a:cxn>
              <a:cxn ang="0">
                <a:pos x="connsiteX50012" y="connsiteY50012"/>
              </a:cxn>
              <a:cxn ang="0">
                <a:pos x="connsiteX50013" y="connsiteY50013"/>
              </a:cxn>
              <a:cxn ang="0">
                <a:pos x="connsiteX50014" y="connsiteY50014"/>
              </a:cxn>
              <a:cxn ang="0">
                <a:pos x="connsiteX50015" y="connsiteY50015"/>
              </a:cxn>
              <a:cxn ang="0">
                <a:pos x="connsiteX50016" y="connsiteY50016"/>
              </a:cxn>
              <a:cxn ang="0">
                <a:pos x="connsiteX50017" y="connsiteY50017"/>
              </a:cxn>
              <a:cxn ang="0">
                <a:pos x="connsiteX50018" y="connsiteY50018"/>
              </a:cxn>
              <a:cxn ang="0">
                <a:pos x="connsiteX50019" y="connsiteY50019"/>
              </a:cxn>
              <a:cxn ang="0">
                <a:pos x="connsiteX50020" y="connsiteY50020"/>
              </a:cxn>
              <a:cxn ang="0">
                <a:pos x="connsiteX50021" y="connsiteY50021"/>
              </a:cxn>
              <a:cxn ang="0">
                <a:pos x="connsiteX50022" y="connsiteY50022"/>
              </a:cxn>
              <a:cxn ang="0">
                <a:pos x="connsiteX50023" y="connsiteY50023"/>
              </a:cxn>
              <a:cxn ang="0">
                <a:pos x="connsiteX50024" y="connsiteY50024"/>
              </a:cxn>
              <a:cxn ang="0">
                <a:pos x="connsiteX50025" y="connsiteY50025"/>
              </a:cxn>
              <a:cxn ang="0">
                <a:pos x="connsiteX50026" y="connsiteY50026"/>
              </a:cxn>
              <a:cxn ang="0">
                <a:pos x="connsiteX50027" y="connsiteY50027"/>
              </a:cxn>
              <a:cxn ang="0">
                <a:pos x="connsiteX50028" y="connsiteY50028"/>
              </a:cxn>
              <a:cxn ang="0">
                <a:pos x="connsiteX50029" y="connsiteY50029"/>
              </a:cxn>
              <a:cxn ang="0">
                <a:pos x="connsiteX50030" y="connsiteY50030"/>
              </a:cxn>
              <a:cxn ang="0">
                <a:pos x="connsiteX50031" y="connsiteY50031"/>
              </a:cxn>
              <a:cxn ang="0">
                <a:pos x="connsiteX50032" y="connsiteY50032"/>
              </a:cxn>
              <a:cxn ang="0">
                <a:pos x="connsiteX50033" y="connsiteY50033"/>
              </a:cxn>
              <a:cxn ang="0">
                <a:pos x="connsiteX50034" y="connsiteY50034"/>
              </a:cxn>
              <a:cxn ang="0">
                <a:pos x="connsiteX50035" y="connsiteY50035"/>
              </a:cxn>
              <a:cxn ang="0">
                <a:pos x="connsiteX50036" y="connsiteY50036"/>
              </a:cxn>
              <a:cxn ang="0">
                <a:pos x="connsiteX50037" y="connsiteY50037"/>
              </a:cxn>
              <a:cxn ang="0">
                <a:pos x="connsiteX50038" y="connsiteY50038"/>
              </a:cxn>
              <a:cxn ang="0">
                <a:pos x="connsiteX50039" y="connsiteY50039"/>
              </a:cxn>
              <a:cxn ang="0">
                <a:pos x="connsiteX50040" y="connsiteY50040"/>
              </a:cxn>
              <a:cxn ang="0">
                <a:pos x="connsiteX50041" y="connsiteY50041"/>
              </a:cxn>
              <a:cxn ang="0">
                <a:pos x="connsiteX50042" y="connsiteY50042"/>
              </a:cxn>
              <a:cxn ang="0">
                <a:pos x="connsiteX50043" y="connsiteY50043"/>
              </a:cxn>
              <a:cxn ang="0">
                <a:pos x="connsiteX50044" y="connsiteY50044"/>
              </a:cxn>
              <a:cxn ang="0">
                <a:pos x="connsiteX50045" y="connsiteY50045"/>
              </a:cxn>
              <a:cxn ang="0">
                <a:pos x="connsiteX50046" y="connsiteY50046"/>
              </a:cxn>
              <a:cxn ang="0">
                <a:pos x="connsiteX50047" y="connsiteY50047"/>
              </a:cxn>
              <a:cxn ang="0">
                <a:pos x="connsiteX50048" y="connsiteY50048"/>
              </a:cxn>
              <a:cxn ang="0">
                <a:pos x="connsiteX50049" y="connsiteY50049"/>
              </a:cxn>
              <a:cxn ang="0">
                <a:pos x="connsiteX50050" y="connsiteY50050"/>
              </a:cxn>
              <a:cxn ang="0">
                <a:pos x="connsiteX50051" y="connsiteY50051"/>
              </a:cxn>
              <a:cxn ang="0">
                <a:pos x="connsiteX50052" y="connsiteY50052"/>
              </a:cxn>
              <a:cxn ang="0">
                <a:pos x="connsiteX50053" y="connsiteY50053"/>
              </a:cxn>
              <a:cxn ang="0">
                <a:pos x="connsiteX50054" y="connsiteY50054"/>
              </a:cxn>
              <a:cxn ang="0">
                <a:pos x="connsiteX50055" y="connsiteY50055"/>
              </a:cxn>
              <a:cxn ang="0">
                <a:pos x="connsiteX50056" y="connsiteY50056"/>
              </a:cxn>
              <a:cxn ang="0">
                <a:pos x="connsiteX50057" y="connsiteY50057"/>
              </a:cxn>
              <a:cxn ang="0">
                <a:pos x="connsiteX50058" y="connsiteY50058"/>
              </a:cxn>
              <a:cxn ang="0">
                <a:pos x="connsiteX50059" y="connsiteY50059"/>
              </a:cxn>
              <a:cxn ang="0">
                <a:pos x="connsiteX50060" y="connsiteY50060"/>
              </a:cxn>
              <a:cxn ang="0">
                <a:pos x="connsiteX50061" y="connsiteY50061"/>
              </a:cxn>
              <a:cxn ang="0">
                <a:pos x="connsiteX50062" y="connsiteY50062"/>
              </a:cxn>
              <a:cxn ang="0">
                <a:pos x="connsiteX50063" y="connsiteY50063"/>
              </a:cxn>
              <a:cxn ang="0">
                <a:pos x="connsiteX50064" y="connsiteY50064"/>
              </a:cxn>
              <a:cxn ang="0">
                <a:pos x="connsiteX50065" y="connsiteY50065"/>
              </a:cxn>
              <a:cxn ang="0">
                <a:pos x="connsiteX50066" y="connsiteY50066"/>
              </a:cxn>
              <a:cxn ang="0">
                <a:pos x="connsiteX50067" y="connsiteY50067"/>
              </a:cxn>
              <a:cxn ang="0">
                <a:pos x="connsiteX50068" y="connsiteY50068"/>
              </a:cxn>
              <a:cxn ang="0">
                <a:pos x="connsiteX50069" y="connsiteY50069"/>
              </a:cxn>
              <a:cxn ang="0">
                <a:pos x="connsiteX50070" y="connsiteY50070"/>
              </a:cxn>
              <a:cxn ang="0">
                <a:pos x="connsiteX50071" y="connsiteY50071"/>
              </a:cxn>
              <a:cxn ang="0">
                <a:pos x="connsiteX50072" y="connsiteY50072"/>
              </a:cxn>
              <a:cxn ang="0">
                <a:pos x="connsiteX50073" y="connsiteY50073"/>
              </a:cxn>
              <a:cxn ang="0">
                <a:pos x="connsiteX50074" y="connsiteY50074"/>
              </a:cxn>
              <a:cxn ang="0">
                <a:pos x="connsiteX50075" y="connsiteY50075"/>
              </a:cxn>
              <a:cxn ang="0">
                <a:pos x="connsiteX50076" y="connsiteY50076"/>
              </a:cxn>
              <a:cxn ang="0">
                <a:pos x="connsiteX50077" y="connsiteY50077"/>
              </a:cxn>
              <a:cxn ang="0">
                <a:pos x="connsiteX50078" y="connsiteY50078"/>
              </a:cxn>
              <a:cxn ang="0">
                <a:pos x="connsiteX50079" y="connsiteY50079"/>
              </a:cxn>
              <a:cxn ang="0">
                <a:pos x="connsiteX50080" y="connsiteY50080"/>
              </a:cxn>
              <a:cxn ang="0">
                <a:pos x="connsiteX50081" y="connsiteY50081"/>
              </a:cxn>
              <a:cxn ang="0">
                <a:pos x="connsiteX50082" y="connsiteY50082"/>
              </a:cxn>
              <a:cxn ang="0">
                <a:pos x="connsiteX50083" y="connsiteY50083"/>
              </a:cxn>
              <a:cxn ang="0">
                <a:pos x="connsiteX50084" y="connsiteY50084"/>
              </a:cxn>
              <a:cxn ang="0">
                <a:pos x="connsiteX50085" y="connsiteY50085"/>
              </a:cxn>
              <a:cxn ang="0">
                <a:pos x="connsiteX50086" y="connsiteY50086"/>
              </a:cxn>
              <a:cxn ang="0">
                <a:pos x="connsiteX50087" y="connsiteY50087"/>
              </a:cxn>
              <a:cxn ang="0">
                <a:pos x="connsiteX50088" y="connsiteY50088"/>
              </a:cxn>
              <a:cxn ang="0">
                <a:pos x="connsiteX50089" y="connsiteY50089"/>
              </a:cxn>
              <a:cxn ang="0">
                <a:pos x="connsiteX50090" y="connsiteY50090"/>
              </a:cxn>
              <a:cxn ang="0">
                <a:pos x="connsiteX50091" y="connsiteY50091"/>
              </a:cxn>
              <a:cxn ang="0">
                <a:pos x="connsiteX50092" y="connsiteY50092"/>
              </a:cxn>
              <a:cxn ang="0">
                <a:pos x="connsiteX50093" y="connsiteY50093"/>
              </a:cxn>
              <a:cxn ang="0">
                <a:pos x="connsiteX50094" y="connsiteY50094"/>
              </a:cxn>
              <a:cxn ang="0">
                <a:pos x="connsiteX50095" y="connsiteY50095"/>
              </a:cxn>
              <a:cxn ang="0">
                <a:pos x="connsiteX50096" y="connsiteY50096"/>
              </a:cxn>
              <a:cxn ang="0">
                <a:pos x="connsiteX50097" y="connsiteY50097"/>
              </a:cxn>
              <a:cxn ang="0">
                <a:pos x="connsiteX50098" y="connsiteY50098"/>
              </a:cxn>
              <a:cxn ang="0">
                <a:pos x="connsiteX50099" y="connsiteY50099"/>
              </a:cxn>
              <a:cxn ang="0">
                <a:pos x="connsiteX50100" y="connsiteY50100"/>
              </a:cxn>
              <a:cxn ang="0">
                <a:pos x="connsiteX50101" y="connsiteY50101"/>
              </a:cxn>
              <a:cxn ang="0">
                <a:pos x="connsiteX50102" y="connsiteY50102"/>
              </a:cxn>
              <a:cxn ang="0">
                <a:pos x="connsiteX50103" y="connsiteY50103"/>
              </a:cxn>
              <a:cxn ang="0">
                <a:pos x="connsiteX50104" y="connsiteY50104"/>
              </a:cxn>
              <a:cxn ang="0">
                <a:pos x="connsiteX50105" y="connsiteY50105"/>
              </a:cxn>
              <a:cxn ang="0">
                <a:pos x="connsiteX50106" y="connsiteY50106"/>
              </a:cxn>
              <a:cxn ang="0">
                <a:pos x="connsiteX50107" y="connsiteY50107"/>
              </a:cxn>
              <a:cxn ang="0">
                <a:pos x="connsiteX50108" y="connsiteY50108"/>
              </a:cxn>
              <a:cxn ang="0">
                <a:pos x="connsiteX50109" y="connsiteY50109"/>
              </a:cxn>
              <a:cxn ang="0">
                <a:pos x="connsiteX50110" y="connsiteY50110"/>
              </a:cxn>
              <a:cxn ang="0">
                <a:pos x="connsiteX50111" y="connsiteY50111"/>
              </a:cxn>
              <a:cxn ang="0">
                <a:pos x="connsiteX50112" y="connsiteY50112"/>
              </a:cxn>
              <a:cxn ang="0">
                <a:pos x="connsiteX50113" y="connsiteY50113"/>
              </a:cxn>
              <a:cxn ang="0">
                <a:pos x="connsiteX50114" y="connsiteY50114"/>
              </a:cxn>
              <a:cxn ang="0">
                <a:pos x="connsiteX50115" y="connsiteY50115"/>
              </a:cxn>
              <a:cxn ang="0">
                <a:pos x="connsiteX50116" y="connsiteY50116"/>
              </a:cxn>
              <a:cxn ang="0">
                <a:pos x="connsiteX50117" y="connsiteY50117"/>
              </a:cxn>
              <a:cxn ang="0">
                <a:pos x="connsiteX50118" y="connsiteY50118"/>
              </a:cxn>
              <a:cxn ang="0">
                <a:pos x="connsiteX50119" y="connsiteY50119"/>
              </a:cxn>
              <a:cxn ang="0">
                <a:pos x="connsiteX50120" y="connsiteY50120"/>
              </a:cxn>
              <a:cxn ang="0">
                <a:pos x="connsiteX50121" y="connsiteY50121"/>
              </a:cxn>
              <a:cxn ang="0">
                <a:pos x="connsiteX50122" y="connsiteY50122"/>
              </a:cxn>
              <a:cxn ang="0">
                <a:pos x="connsiteX50123" y="connsiteY50123"/>
              </a:cxn>
              <a:cxn ang="0">
                <a:pos x="connsiteX50124" y="connsiteY50124"/>
              </a:cxn>
              <a:cxn ang="0">
                <a:pos x="connsiteX50125" y="connsiteY50125"/>
              </a:cxn>
              <a:cxn ang="0">
                <a:pos x="connsiteX50126" y="connsiteY50126"/>
              </a:cxn>
              <a:cxn ang="0">
                <a:pos x="connsiteX50127" y="connsiteY50127"/>
              </a:cxn>
              <a:cxn ang="0">
                <a:pos x="connsiteX50128" y="connsiteY50128"/>
              </a:cxn>
              <a:cxn ang="0">
                <a:pos x="connsiteX50129" y="connsiteY50129"/>
              </a:cxn>
              <a:cxn ang="0">
                <a:pos x="connsiteX50130" y="connsiteY50130"/>
              </a:cxn>
              <a:cxn ang="0">
                <a:pos x="connsiteX50131" y="connsiteY50131"/>
              </a:cxn>
              <a:cxn ang="0">
                <a:pos x="connsiteX50132" y="connsiteY50132"/>
              </a:cxn>
              <a:cxn ang="0">
                <a:pos x="connsiteX50133" y="connsiteY50133"/>
              </a:cxn>
              <a:cxn ang="0">
                <a:pos x="connsiteX50134" y="connsiteY50134"/>
              </a:cxn>
              <a:cxn ang="0">
                <a:pos x="connsiteX50135" y="connsiteY50135"/>
              </a:cxn>
              <a:cxn ang="0">
                <a:pos x="connsiteX50136" y="connsiteY50136"/>
              </a:cxn>
              <a:cxn ang="0">
                <a:pos x="connsiteX50137" y="connsiteY50137"/>
              </a:cxn>
              <a:cxn ang="0">
                <a:pos x="connsiteX50138" y="connsiteY50138"/>
              </a:cxn>
              <a:cxn ang="0">
                <a:pos x="connsiteX50139" y="connsiteY50139"/>
              </a:cxn>
              <a:cxn ang="0">
                <a:pos x="connsiteX50140" y="connsiteY50140"/>
              </a:cxn>
              <a:cxn ang="0">
                <a:pos x="connsiteX50141" y="connsiteY50141"/>
              </a:cxn>
              <a:cxn ang="0">
                <a:pos x="connsiteX50142" y="connsiteY50142"/>
              </a:cxn>
              <a:cxn ang="0">
                <a:pos x="connsiteX50143" y="connsiteY50143"/>
              </a:cxn>
              <a:cxn ang="0">
                <a:pos x="connsiteX50144" y="connsiteY50144"/>
              </a:cxn>
              <a:cxn ang="0">
                <a:pos x="connsiteX50145" y="connsiteY50145"/>
              </a:cxn>
              <a:cxn ang="0">
                <a:pos x="connsiteX50146" y="connsiteY50146"/>
              </a:cxn>
              <a:cxn ang="0">
                <a:pos x="connsiteX50147" y="connsiteY50147"/>
              </a:cxn>
              <a:cxn ang="0">
                <a:pos x="connsiteX50148" y="connsiteY50148"/>
              </a:cxn>
              <a:cxn ang="0">
                <a:pos x="connsiteX50149" y="connsiteY50149"/>
              </a:cxn>
              <a:cxn ang="0">
                <a:pos x="connsiteX50150" y="connsiteY50150"/>
              </a:cxn>
              <a:cxn ang="0">
                <a:pos x="connsiteX50151" y="connsiteY50151"/>
              </a:cxn>
              <a:cxn ang="0">
                <a:pos x="connsiteX50152" y="connsiteY50152"/>
              </a:cxn>
              <a:cxn ang="0">
                <a:pos x="connsiteX50153" y="connsiteY50153"/>
              </a:cxn>
              <a:cxn ang="0">
                <a:pos x="connsiteX50154" y="connsiteY50154"/>
              </a:cxn>
              <a:cxn ang="0">
                <a:pos x="connsiteX50155" y="connsiteY50155"/>
              </a:cxn>
              <a:cxn ang="0">
                <a:pos x="connsiteX50156" y="connsiteY50156"/>
              </a:cxn>
              <a:cxn ang="0">
                <a:pos x="connsiteX50157" y="connsiteY50157"/>
              </a:cxn>
              <a:cxn ang="0">
                <a:pos x="connsiteX50158" y="connsiteY50158"/>
              </a:cxn>
              <a:cxn ang="0">
                <a:pos x="connsiteX50159" y="connsiteY50159"/>
              </a:cxn>
              <a:cxn ang="0">
                <a:pos x="connsiteX50160" y="connsiteY50160"/>
              </a:cxn>
              <a:cxn ang="0">
                <a:pos x="connsiteX50161" y="connsiteY50161"/>
              </a:cxn>
              <a:cxn ang="0">
                <a:pos x="connsiteX50162" y="connsiteY50162"/>
              </a:cxn>
              <a:cxn ang="0">
                <a:pos x="connsiteX50163" y="connsiteY50163"/>
              </a:cxn>
              <a:cxn ang="0">
                <a:pos x="connsiteX50164" y="connsiteY50164"/>
              </a:cxn>
              <a:cxn ang="0">
                <a:pos x="connsiteX50165" y="connsiteY50165"/>
              </a:cxn>
              <a:cxn ang="0">
                <a:pos x="connsiteX50166" y="connsiteY50166"/>
              </a:cxn>
              <a:cxn ang="0">
                <a:pos x="connsiteX50167" y="connsiteY50167"/>
              </a:cxn>
              <a:cxn ang="0">
                <a:pos x="connsiteX50168" y="connsiteY50168"/>
              </a:cxn>
              <a:cxn ang="0">
                <a:pos x="connsiteX50169" y="connsiteY50169"/>
              </a:cxn>
              <a:cxn ang="0">
                <a:pos x="connsiteX50170" y="connsiteY50170"/>
              </a:cxn>
              <a:cxn ang="0">
                <a:pos x="connsiteX50171" y="connsiteY50171"/>
              </a:cxn>
              <a:cxn ang="0">
                <a:pos x="connsiteX50172" y="connsiteY50172"/>
              </a:cxn>
              <a:cxn ang="0">
                <a:pos x="connsiteX50173" y="connsiteY50173"/>
              </a:cxn>
              <a:cxn ang="0">
                <a:pos x="connsiteX50174" y="connsiteY50174"/>
              </a:cxn>
              <a:cxn ang="0">
                <a:pos x="connsiteX50175" y="connsiteY50175"/>
              </a:cxn>
              <a:cxn ang="0">
                <a:pos x="connsiteX50176" y="connsiteY50176"/>
              </a:cxn>
              <a:cxn ang="0">
                <a:pos x="connsiteX50177" y="connsiteY50177"/>
              </a:cxn>
              <a:cxn ang="0">
                <a:pos x="connsiteX50178" y="connsiteY50178"/>
              </a:cxn>
              <a:cxn ang="0">
                <a:pos x="connsiteX50179" y="connsiteY50179"/>
              </a:cxn>
              <a:cxn ang="0">
                <a:pos x="connsiteX50180" y="connsiteY50180"/>
              </a:cxn>
              <a:cxn ang="0">
                <a:pos x="connsiteX50181" y="connsiteY50181"/>
              </a:cxn>
              <a:cxn ang="0">
                <a:pos x="connsiteX50182" y="connsiteY50182"/>
              </a:cxn>
              <a:cxn ang="0">
                <a:pos x="connsiteX50183" y="connsiteY50183"/>
              </a:cxn>
              <a:cxn ang="0">
                <a:pos x="connsiteX50184" y="connsiteY50184"/>
              </a:cxn>
              <a:cxn ang="0">
                <a:pos x="connsiteX50185" y="connsiteY50185"/>
              </a:cxn>
              <a:cxn ang="0">
                <a:pos x="connsiteX50186" y="connsiteY50186"/>
              </a:cxn>
              <a:cxn ang="0">
                <a:pos x="connsiteX50187" y="connsiteY50187"/>
              </a:cxn>
              <a:cxn ang="0">
                <a:pos x="connsiteX50188" y="connsiteY50188"/>
              </a:cxn>
              <a:cxn ang="0">
                <a:pos x="connsiteX50189" y="connsiteY50189"/>
              </a:cxn>
              <a:cxn ang="0">
                <a:pos x="connsiteX50190" y="connsiteY50190"/>
              </a:cxn>
              <a:cxn ang="0">
                <a:pos x="connsiteX50191" y="connsiteY50191"/>
              </a:cxn>
              <a:cxn ang="0">
                <a:pos x="connsiteX50192" y="connsiteY50192"/>
              </a:cxn>
              <a:cxn ang="0">
                <a:pos x="connsiteX50193" y="connsiteY50193"/>
              </a:cxn>
              <a:cxn ang="0">
                <a:pos x="connsiteX50194" y="connsiteY50194"/>
              </a:cxn>
              <a:cxn ang="0">
                <a:pos x="connsiteX50195" y="connsiteY50195"/>
              </a:cxn>
              <a:cxn ang="0">
                <a:pos x="connsiteX50196" y="connsiteY50196"/>
              </a:cxn>
              <a:cxn ang="0">
                <a:pos x="connsiteX50197" y="connsiteY50197"/>
              </a:cxn>
              <a:cxn ang="0">
                <a:pos x="connsiteX50198" y="connsiteY50198"/>
              </a:cxn>
              <a:cxn ang="0">
                <a:pos x="connsiteX50199" y="connsiteY50199"/>
              </a:cxn>
              <a:cxn ang="0">
                <a:pos x="connsiteX50200" y="connsiteY50200"/>
              </a:cxn>
              <a:cxn ang="0">
                <a:pos x="connsiteX50201" y="connsiteY50201"/>
              </a:cxn>
              <a:cxn ang="0">
                <a:pos x="connsiteX50202" y="connsiteY50202"/>
              </a:cxn>
              <a:cxn ang="0">
                <a:pos x="connsiteX50203" y="connsiteY50203"/>
              </a:cxn>
              <a:cxn ang="0">
                <a:pos x="connsiteX50204" y="connsiteY50204"/>
              </a:cxn>
              <a:cxn ang="0">
                <a:pos x="connsiteX50205" y="connsiteY50205"/>
              </a:cxn>
              <a:cxn ang="0">
                <a:pos x="connsiteX50206" y="connsiteY50206"/>
              </a:cxn>
              <a:cxn ang="0">
                <a:pos x="connsiteX50207" y="connsiteY50207"/>
              </a:cxn>
              <a:cxn ang="0">
                <a:pos x="connsiteX50208" y="connsiteY50208"/>
              </a:cxn>
              <a:cxn ang="0">
                <a:pos x="connsiteX50209" y="connsiteY50209"/>
              </a:cxn>
              <a:cxn ang="0">
                <a:pos x="connsiteX50210" y="connsiteY50210"/>
              </a:cxn>
              <a:cxn ang="0">
                <a:pos x="connsiteX50211" y="connsiteY50211"/>
              </a:cxn>
              <a:cxn ang="0">
                <a:pos x="connsiteX50212" y="connsiteY50212"/>
              </a:cxn>
              <a:cxn ang="0">
                <a:pos x="connsiteX50213" y="connsiteY50213"/>
              </a:cxn>
              <a:cxn ang="0">
                <a:pos x="connsiteX50214" y="connsiteY50214"/>
              </a:cxn>
              <a:cxn ang="0">
                <a:pos x="connsiteX50215" y="connsiteY50215"/>
              </a:cxn>
              <a:cxn ang="0">
                <a:pos x="connsiteX50216" y="connsiteY50216"/>
              </a:cxn>
              <a:cxn ang="0">
                <a:pos x="connsiteX50217" y="connsiteY50217"/>
              </a:cxn>
              <a:cxn ang="0">
                <a:pos x="connsiteX50218" y="connsiteY50218"/>
              </a:cxn>
              <a:cxn ang="0">
                <a:pos x="connsiteX50219" y="connsiteY50219"/>
              </a:cxn>
              <a:cxn ang="0">
                <a:pos x="connsiteX50220" y="connsiteY50220"/>
              </a:cxn>
              <a:cxn ang="0">
                <a:pos x="connsiteX50221" y="connsiteY50221"/>
              </a:cxn>
              <a:cxn ang="0">
                <a:pos x="connsiteX50222" y="connsiteY50222"/>
              </a:cxn>
              <a:cxn ang="0">
                <a:pos x="connsiteX50223" y="connsiteY50223"/>
              </a:cxn>
              <a:cxn ang="0">
                <a:pos x="connsiteX50224" y="connsiteY50224"/>
              </a:cxn>
              <a:cxn ang="0">
                <a:pos x="connsiteX50225" y="connsiteY50225"/>
              </a:cxn>
              <a:cxn ang="0">
                <a:pos x="connsiteX50226" y="connsiteY50226"/>
              </a:cxn>
              <a:cxn ang="0">
                <a:pos x="connsiteX50227" y="connsiteY50227"/>
              </a:cxn>
              <a:cxn ang="0">
                <a:pos x="connsiteX50228" y="connsiteY50228"/>
              </a:cxn>
              <a:cxn ang="0">
                <a:pos x="connsiteX50229" y="connsiteY50229"/>
              </a:cxn>
              <a:cxn ang="0">
                <a:pos x="connsiteX50230" y="connsiteY50230"/>
              </a:cxn>
              <a:cxn ang="0">
                <a:pos x="connsiteX50231" y="connsiteY50231"/>
              </a:cxn>
              <a:cxn ang="0">
                <a:pos x="connsiteX50232" y="connsiteY50232"/>
              </a:cxn>
              <a:cxn ang="0">
                <a:pos x="connsiteX50233" y="connsiteY50233"/>
              </a:cxn>
              <a:cxn ang="0">
                <a:pos x="connsiteX50234" y="connsiteY50234"/>
              </a:cxn>
              <a:cxn ang="0">
                <a:pos x="connsiteX50235" y="connsiteY50235"/>
              </a:cxn>
              <a:cxn ang="0">
                <a:pos x="connsiteX50236" y="connsiteY50236"/>
              </a:cxn>
              <a:cxn ang="0">
                <a:pos x="connsiteX50237" y="connsiteY50237"/>
              </a:cxn>
              <a:cxn ang="0">
                <a:pos x="connsiteX50238" y="connsiteY50238"/>
              </a:cxn>
              <a:cxn ang="0">
                <a:pos x="connsiteX50239" y="connsiteY50239"/>
              </a:cxn>
              <a:cxn ang="0">
                <a:pos x="connsiteX50240" y="connsiteY50240"/>
              </a:cxn>
              <a:cxn ang="0">
                <a:pos x="connsiteX50241" y="connsiteY50241"/>
              </a:cxn>
              <a:cxn ang="0">
                <a:pos x="connsiteX50242" y="connsiteY50242"/>
              </a:cxn>
              <a:cxn ang="0">
                <a:pos x="connsiteX50243" y="connsiteY50243"/>
              </a:cxn>
              <a:cxn ang="0">
                <a:pos x="connsiteX50244" y="connsiteY50244"/>
              </a:cxn>
              <a:cxn ang="0">
                <a:pos x="connsiteX50245" y="connsiteY50245"/>
              </a:cxn>
              <a:cxn ang="0">
                <a:pos x="connsiteX50246" y="connsiteY50246"/>
              </a:cxn>
              <a:cxn ang="0">
                <a:pos x="connsiteX50247" y="connsiteY50247"/>
              </a:cxn>
              <a:cxn ang="0">
                <a:pos x="connsiteX50248" y="connsiteY50248"/>
              </a:cxn>
              <a:cxn ang="0">
                <a:pos x="connsiteX50249" y="connsiteY50249"/>
              </a:cxn>
              <a:cxn ang="0">
                <a:pos x="connsiteX50250" y="connsiteY50250"/>
              </a:cxn>
              <a:cxn ang="0">
                <a:pos x="connsiteX50251" y="connsiteY50251"/>
              </a:cxn>
              <a:cxn ang="0">
                <a:pos x="connsiteX50252" y="connsiteY50252"/>
              </a:cxn>
              <a:cxn ang="0">
                <a:pos x="connsiteX50253" y="connsiteY50253"/>
              </a:cxn>
              <a:cxn ang="0">
                <a:pos x="connsiteX50254" y="connsiteY50254"/>
              </a:cxn>
              <a:cxn ang="0">
                <a:pos x="connsiteX50255" y="connsiteY50255"/>
              </a:cxn>
              <a:cxn ang="0">
                <a:pos x="connsiteX50256" y="connsiteY50256"/>
              </a:cxn>
              <a:cxn ang="0">
                <a:pos x="connsiteX50257" y="connsiteY50257"/>
              </a:cxn>
              <a:cxn ang="0">
                <a:pos x="connsiteX50258" y="connsiteY50258"/>
              </a:cxn>
              <a:cxn ang="0">
                <a:pos x="connsiteX50259" y="connsiteY50259"/>
              </a:cxn>
              <a:cxn ang="0">
                <a:pos x="connsiteX50260" y="connsiteY50260"/>
              </a:cxn>
              <a:cxn ang="0">
                <a:pos x="connsiteX50261" y="connsiteY50261"/>
              </a:cxn>
              <a:cxn ang="0">
                <a:pos x="connsiteX50262" y="connsiteY50262"/>
              </a:cxn>
              <a:cxn ang="0">
                <a:pos x="connsiteX50263" y="connsiteY50263"/>
              </a:cxn>
              <a:cxn ang="0">
                <a:pos x="connsiteX50264" y="connsiteY50264"/>
              </a:cxn>
              <a:cxn ang="0">
                <a:pos x="connsiteX50265" y="connsiteY50265"/>
              </a:cxn>
              <a:cxn ang="0">
                <a:pos x="connsiteX50266" y="connsiteY50266"/>
              </a:cxn>
              <a:cxn ang="0">
                <a:pos x="connsiteX50267" y="connsiteY50267"/>
              </a:cxn>
              <a:cxn ang="0">
                <a:pos x="connsiteX50268" y="connsiteY50268"/>
              </a:cxn>
              <a:cxn ang="0">
                <a:pos x="connsiteX50269" y="connsiteY50269"/>
              </a:cxn>
              <a:cxn ang="0">
                <a:pos x="connsiteX50270" y="connsiteY50270"/>
              </a:cxn>
              <a:cxn ang="0">
                <a:pos x="connsiteX50271" y="connsiteY50271"/>
              </a:cxn>
              <a:cxn ang="0">
                <a:pos x="connsiteX50272" y="connsiteY50272"/>
              </a:cxn>
              <a:cxn ang="0">
                <a:pos x="connsiteX50273" y="connsiteY50273"/>
              </a:cxn>
              <a:cxn ang="0">
                <a:pos x="connsiteX50274" y="connsiteY50274"/>
              </a:cxn>
              <a:cxn ang="0">
                <a:pos x="connsiteX50275" y="connsiteY50275"/>
              </a:cxn>
              <a:cxn ang="0">
                <a:pos x="connsiteX50276" y="connsiteY50276"/>
              </a:cxn>
              <a:cxn ang="0">
                <a:pos x="connsiteX50277" y="connsiteY50277"/>
              </a:cxn>
              <a:cxn ang="0">
                <a:pos x="connsiteX50278" y="connsiteY50278"/>
              </a:cxn>
              <a:cxn ang="0">
                <a:pos x="connsiteX50279" y="connsiteY50279"/>
              </a:cxn>
              <a:cxn ang="0">
                <a:pos x="connsiteX50280" y="connsiteY50280"/>
              </a:cxn>
              <a:cxn ang="0">
                <a:pos x="connsiteX50281" y="connsiteY50281"/>
              </a:cxn>
              <a:cxn ang="0">
                <a:pos x="connsiteX50282" y="connsiteY50282"/>
              </a:cxn>
              <a:cxn ang="0">
                <a:pos x="connsiteX50283" y="connsiteY50283"/>
              </a:cxn>
              <a:cxn ang="0">
                <a:pos x="connsiteX50284" y="connsiteY50284"/>
              </a:cxn>
              <a:cxn ang="0">
                <a:pos x="connsiteX50285" y="connsiteY50285"/>
              </a:cxn>
              <a:cxn ang="0">
                <a:pos x="connsiteX50286" y="connsiteY50286"/>
              </a:cxn>
              <a:cxn ang="0">
                <a:pos x="connsiteX50287" y="connsiteY50287"/>
              </a:cxn>
              <a:cxn ang="0">
                <a:pos x="connsiteX50288" y="connsiteY50288"/>
              </a:cxn>
              <a:cxn ang="0">
                <a:pos x="connsiteX50289" y="connsiteY50289"/>
              </a:cxn>
              <a:cxn ang="0">
                <a:pos x="connsiteX50290" y="connsiteY50290"/>
              </a:cxn>
              <a:cxn ang="0">
                <a:pos x="connsiteX50291" y="connsiteY50291"/>
              </a:cxn>
              <a:cxn ang="0">
                <a:pos x="connsiteX50292" y="connsiteY50292"/>
              </a:cxn>
              <a:cxn ang="0">
                <a:pos x="connsiteX50293" y="connsiteY50293"/>
              </a:cxn>
              <a:cxn ang="0">
                <a:pos x="connsiteX50294" y="connsiteY50294"/>
              </a:cxn>
              <a:cxn ang="0">
                <a:pos x="connsiteX50295" y="connsiteY50295"/>
              </a:cxn>
              <a:cxn ang="0">
                <a:pos x="connsiteX50296" y="connsiteY50296"/>
              </a:cxn>
              <a:cxn ang="0">
                <a:pos x="connsiteX50297" y="connsiteY50297"/>
              </a:cxn>
              <a:cxn ang="0">
                <a:pos x="connsiteX50298" y="connsiteY50298"/>
              </a:cxn>
              <a:cxn ang="0">
                <a:pos x="connsiteX50299" y="connsiteY50299"/>
              </a:cxn>
              <a:cxn ang="0">
                <a:pos x="connsiteX50300" y="connsiteY50300"/>
              </a:cxn>
              <a:cxn ang="0">
                <a:pos x="connsiteX50301" y="connsiteY50301"/>
              </a:cxn>
              <a:cxn ang="0">
                <a:pos x="connsiteX50302" y="connsiteY50302"/>
              </a:cxn>
              <a:cxn ang="0">
                <a:pos x="connsiteX50303" y="connsiteY50303"/>
              </a:cxn>
              <a:cxn ang="0">
                <a:pos x="connsiteX50304" y="connsiteY50304"/>
              </a:cxn>
              <a:cxn ang="0">
                <a:pos x="connsiteX50305" y="connsiteY50305"/>
              </a:cxn>
              <a:cxn ang="0">
                <a:pos x="connsiteX50306" y="connsiteY50306"/>
              </a:cxn>
              <a:cxn ang="0">
                <a:pos x="connsiteX50307" y="connsiteY50307"/>
              </a:cxn>
              <a:cxn ang="0">
                <a:pos x="connsiteX50308" y="connsiteY50308"/>
              </a:cxn>
              <a:cxn ang="0">
                <a:pos x="connsiteX50309" y="connsiteY50309"/>
              </a:cxn>
              <a:cxn ang="0">
                <a:pos x="connsiteX50310" y="connsiteY50310"/>
              </a:cxn>
              <a:cxn ang="0">
                <a:pos x="connsiteX50311" y="connsiteY50311"/>
              </a:cxn>
              <a:cxn ang="0">
                <a:pos x="connsiteX50312" y="connsiteY50312"/>
              </a:cxn>
              <a:cxn ang="0">
                <a:pos x="connsiteX50313" y="connsiteY50313"/>
              </a:cxn>
              <a:cxn ang="0">
                <a:pos x="connsiteX50314" y="connsiteY50314"/>
              </a:cxn>
              <a:cxn ang="0">
                <a:pos x="connsiteX50315" y="connsiteY50315"/>
              </a:cxn>
              <a:cxn ang="0">
                <a:pos x="connsiteX50316" y="connsiteY50316"/>
              </a:cxn>
              <a:cxn ang="0">
                <a:pos x="connsiteX50317" y="connsiteY50317"/>
              </a:cxn>
              <a:cxn ang="0">
                <a:pos x="connsiteX50318" y="connsiteY50318"/>
              </a:cxn>
              <a:cxn ang="0">
                <a:pos x="connsiteX50319" y="connsiteY50319"/>
              </a:cxn>
              <a:cxn ang="0">
                <a:pos x="connsiteX50320" y="connsiteY50320"/>
              </a:cxn>
              <a:cxn ang="0">
                <a:pos x="connsiteX50321" y="connsiteY50321"/>
              </a:cxn>
              <a:cxn ang="0">
                <a:pos x="connsiteX50322" y="connsiteY50322"/>
              </a:cxn>
              <a:cxn ang="0">
                <a:pos x="connsiteX50323" y="connsiteY50323"/>
              </a:cxn>
              <a:cxn ang="0">
                <a:pos x="connsiteX50324" y="connsiteY50324"/>
              </a:cxn>
              <a:cxn ang="0">
                <a:pos x="connsiteX50325" y="connsiteY50325"/>
              </a:cxn>
              <a:cxn ang="0">
                <a:pos x="connsiteX50326" y="connsiteY50326"/>
              </a:cxn>
              <a:cxn ang="0">
                <a:pos x="connsiteX50327" y="connsiteY50327"/>
              </a:cxn>
              <a:cxn ang="0">
                <a:pos x="connsiteX50328" y="connsiteY50328"/>
              </a:cxn>
              <a:cxn ang="0">
                <a:pos x="connsiteX50329" y="connsiteY50329"/>
              </a:cxn>
              <a:cxn ang="0">
                <a:pos x="connsiteX50330" y="connsiteY50330"/>
              </a:cxn>
              <a:cxn ang="0">
                <a:pos x="connsiteX50331" y="connsiteY50331"/>
              </a:cxn>
              <a:cxn ang="0">
                <a:pos x="connsiteX50332" y="connsiteY50332"/>
              </a:cxn>
              <a:cxn ang="0">
                <a:pos x="connsiteX50333" y="connsiteY50333"/>
              </a:cxn>
              <a:cxn ang="0">
                <a:pos x="connsiteX50334" y="connsiteY50334"/>
              </a:cxn>
              <a:cxn ang="0">
                <a:pos x="connsiteX50335" y="connsiteY50335"/>
              </a:cxn>
              <a:cxn ang="0">
                <a:pos x="connsiteX50336" y="connsiteY50336"/>
              </a:cxn>
              <a:cxn ang="0">
                <a:pos x="connsiteX50337" y="connsiteY50337"/>
              </a:cxn>
              <a:cxn ang="0">
                <a:pos x="connsiteX50338" y="connsiteY50338"/>
              </a:cxn>
              <a:cxn ang="0">
                <a:pos x="connsiteX50339" y="connsiteY50339"/>
              </a:cxn>
              <a:cxn ang="0">
                <a:pos x="connsiteX50340" y="connsiteY50340"/>
              </a:cxn>
              <a:cxn ang="0">
                <a:pos x="connsiteX50341" y="connsiteY50341"/>
              </a:cxn>
              <a:cxn ang="0">
                <a:pos x="connsiteX50342" y="connsiteY50342"/>
              </a:cxn>
              <a:cxn ang="0">
                <a:pos x="connsiteX50343" y="connsiteY50343"/>
              </a:cxn>
              <a:cxn ang="0">
                <a:pos x="connsiteX50344" y="connsiteY50344"/>
              </a:cxn>
              <a:cxn ang="0">
                <a:pos x="connsiteX50345" y="connsiteY50345"/>
              </a:cxn>
              <a:cxn ang="0">
                <a:pos x="connsiteX50346" y="connsiteY50346"/>
              </a:cxn>
              <a:cxn ang="0">
                <a:pos x="connsiteX50347" y="connsiteY50347"/>
              </a:cxn>
              <a:cxn ang="0">
                <a:pos x="connsiteX50348" y="connsiteY50348"/>
              </a:cxn>
              <a:cxn ang="0">
                <a:pos x="connsiteX50349" y="connsiteY50349"/>
              </a:cxn>
              <a:cxn ang="0">
                <a:pos x="connsiteX50350" y="connsiteY50350"/>
              </a:cxn>
              <a:cxn ang="0">
                <a:pos x="connsiteX50351" y="connsiteY50351"/>
              </a:cxn>
              <a:cxn ang="0">
                <a:pos x="connsiteX50352" y="connsiteY50352"/>
              </a:cxn>
              <a:cxn ang="0">
                <a:pos x="connsiteX50353" y="connsiteY50353"/>
              </a:cxn>
              <a:cxn ang="0">
                <a:pos x="connsiteX50354" y="connsiteY50354"/>
              </a:cxn>
              <a:cxn ang="0">
                <a:pos x="connsiteX50355" y="connsiteY50355"/>
              </a:cxn>
              <a:cxn ang="0">
                <a:pos x="connsiteX50356" y="connsiteY50356"/>
              </a:cxn>
              <a:cxn ang="0">
                <a:pos x="connsiteX50357" y="connsiteY50357"/>
              </a:cxn>
              <a:cxn ang="0">
                <a:pos x="connsiteX50358" y="connsiteY50358"/>
              </a:cxn>
              <a:cxn ang="0">
                <a:pos x="connsiteX50359" y="connsiteY50359"/>
              </a:cxn>
              <a:cxn ang="0">
                <a:pos x="connsiteX50360" y="connsiteY50360"/>
              </a:cxn>
              <a:cxn ang="0">
                <a:pos x="connsiteX50361" y="connsiteY50361"/>
              </a:cxn>
              <a:cxn ang="0">
                <a:pos x="connsiteX50362" y="connsiteY50362"/>
              </a:cxn>
              <a:cxn ang="0">
                <a:pos x="connsiteX50363" y="connsiteY50363"/>
              </a:cxn>
              <a:cxn ang="0">
                <a:pos x="connsiteX50364" y="connsiteY50364"/>
              </a:cxn>
              <a:cxn ang="0">
                <a:pos x="connsiteX50365" y="connsiteY50365"/>
              </a:cxn>
              <a:cxn ang="0">
                <a:pos x="connsiteX50366" y="connsiteY50366"/>
              </a:cxn>
              <a:cxn ang="0">
                <a:pos x="connsiteX50367" y="connsiteY50367"/>
              </a:cxn>
              <a:cxn ang="0">
                <a:pos x="connsiteX50368" y="connsiteY50368"/>
              </a:cxn>
              <a:cxn ang="0">
                <a:pos x="connsiteX50369" y="connsiteY50369"/>
              </a:cxn>
              <a:cxn ang="0">
                <a:pos x="connsiteX50370" y="connsiteY50370"/>
              </a:cxn>
              <a:cxn ang="0">
                <a:pos x="connsiteX50371" y="connsiteY50371"/>
              </a:cxn>
              <a:cxn ang="0">
                <a:pos x="connsiteX50372" y="connsiteY50372"/>
              </a:cxn>
              <a:cxn ang="0">
                <a:pos x="connsiteX50373" y="connsiteY50373"/>
              </a:cxn>
              <a:cxn ang="0">
                <a:pos x="connsiteX50374" y="connsiteY50374"/>
              </a:cxn>
              <a:cxn ang="0">
                <a:pos x="connsiteX50375" y="connsiteY50375"/>
              </a:cxn>
              <a:cxn ang="0">
                <a:pos x="connsiteX50376" y="connsiteY50376"/>
              </a:cxn>
              <a:cxn ang="0">
                <a:pos x="connsiteX50377" y="connsiteY50377"/>
              </a:cxn>
              <a:cxn ang="0">
                <a:pos x="connsiteX50378" y="connsiteY50378"/>
              </a:cxn>
              <a:cxn ang="0">
                <a:pos x="connsiteX50379" y="connsiteY50379"/>
              </a:cxn>
              <a:cxn ang="0">
                <a:pos x="connsiteX50380" y="connsiteY50380"/>
              </a:cxn>
              <a:cxn ang="0">
                <a:pos x="connsiteX50381" y="connsiteY50381"/>
              </a:cxn>
              <a:cxn ang="0">
                <a:pos x="connsiteX50382" y="connsiteY50382"/>
              </a:cxn>
              <a:cxn ang="0">
                <a:pos x="connsiteX50383" y="connsiteY50383"/>
              </a:cxn>
              <a:cxn ang="0">
                <a:pos x="connsiteX50384" y="connsiteY50384"/>
              </a:cxn>
              <a:cxn ang="0">
                <a:pos x="connsiteX50385" y="connsiteY50385"/>
              </a:cxn>
              <a:cxn ang="0">
                <a:pos x="connsiteX50386" y="connsiteY50386"/>
              </a:cxn>
              <a:cxn ang="0">
                <a:pos x="connsiteX50387" y="connsiteY50387"/>
              </a:cxn>
              <a:cxn ang="0">
                <a:pos x="connsiteX50388" y="connsiteY50388"/>
              </a:cxn>
              <a:cxn ang="0">
                <a:pos x="connsiteX50389" y="connsiteY50389"/>
              </a:cxn>
              <a:cxn ang="0">
                <a:pos x="connsiteX50390" y="connsiteY50390"/>
              </a:cxn>
              <a:cxn ang="0">
                <a:pos x="connsiteX50391" y="connsiteY50391"/>
              </a:cxn>
              <a:cxn ang="0">
                <a:pos x="connsiteX50392" y="connsiteY50392"/>
              </a:cxn>
              <a:cxn ang="0">
                <a:pos x="connsiteX50393" y="connsiteY50393"/>
              </a:cxn>
              <a:cxn ang="0">
                <a:pos x="connsiteX50394" y="connsiteY50394"/>
              </a:cxn>
              <a:cxn ang="0">
                <a:pos x="connsiteX50395" y="connsiteY50395"/>
              </a:cxn>
              <a:cxn ang="0">
                <a:pos x="connsiteX50396" y="connsiteY50396"/>
              </a:cxn>
              <a:cxn ang="0">
                <a:pos x="connsiteX50397" y="connsiteY50397"/>
              </a:cxn>
              <a:cxn ang="0">
                <a:pos x="connsiteX50398" y="connsiteY50398"/>
              </a:cxn>
              <a:cxn ang="0">
                <a:pos x="connsiteX50399" y="connsiteY50399"/>
              </a:cxn>
              <a:cxn ang="0">
                <a:pos x="connsiteX50400" y="connsiteY50400"/>
              </a:cxn>
              <a:cxn ang="0">
                <a:pos x="connsiteX50401" y="connsiteY50401"/>
              </a:cxn>
              <a:cxn ang="0">
                <a:pos x="connsiteX50402" y="connsiteY50402"/>
              </a:cxn>
              <a:cxn ang="0">
                <a:pos x="connsiteX50403" y="connsiteY50403"/>
              </a:cxn>
              <a:cxn ang="0">
                <a:pos x="connsiteX50404" y="connsiteY50404"/>
              </a:cxn>
              <a:cxn ang="0">
                <a:pos x="connsiteX50405" y="connsiteY50405"/>
              </a:cxn>
              <a:cxn ang="0">
                <a:pos x="connsiteX50406" y="connsiteY50406"/>
              </a:cxn>
              <a:cxn ang="0">
                <a:pos x="connsiteX50407" y="connsiteY50407"/>
              </a:cxn>
              <a:cxn ang="0">
                <a:pos x="connsiteX50408" y="connsiteY50408"/>
              </a:cxn>
              <a:cxn ang="0">
                <a:pos x="connsiteX50409" y="connsiteY50409"/>
              </a:cxn>
              <a:cxn ang="0">
                <a:pos x="connsiteX50410" y="connsiteY50410"/>
              </a:cxn>
              <a:cxn ang="0">
                <a:pos x="connsiteX50411" y="connsiteY50411"/>
              </a:cxn>
              <a:cxn ang="0">
                <a:pos x="connsiteX50412" y="connsiteY50412"/>
              </a:cxn>
              <a:cxn ang="0">
                <a:pos x="connsiteX50413" y="connsiteY50413"/>
              </a:cxn>
              <a:cxn ang="0">
                <a:pos x="connsiteX50414" y="connsiteY50414"/>
              </a:cxn>
              <a:cxn ang="0">
                <a:pos x="connsiteX50415" y="connsiteY50415"/>
              </a:cxn>
              <a:cxn ang="0">
                <a:pos x="connsiteX50416" y="connsiteY50416"/>
              </a:cxn>
              <a:cxn ang="0">
                <a:pos x="connsiteX50417" y="connsiteY50417"/>
              </a:cxn>
              <a:cxn ang="0">
                <a:pos x="connsiteX50418" y="connsiteY50418"/>
              </a:cxn>
              <a:cxn ang="0">
                <a:pos x="connsiteX50419" y="connsiteY50419"/>
              </a:cxn>
              <a:cxn ang="0">
                <a:pos x="connsiteX50420" y="connsiteY50420"/>
              </a:cxn>
              <a:cxn ang="0">
                <a:pos x="connsiteX50421" y="connsiteY50421"/>
              </a:cxn>
              <a:cxn ang="0">
                <a:pos x="connsiteX50422" y="connsiteY50422"/>
              </a:cxn>
              <a:cxn ang="0">
                <a:pos x="connsiteX50423" y="connsiteY50423"/>
              </a:cxn>
              <a:cxn ang="0">
                <a:pos x="connsiteX50424" y="connsiteY50424"/>
              </a:cxn>
              <a:cxn ang="0">
                <a:pos x="connsiteX50425" y="connsiteY50425"/>
              </a:cxn>
              <a:cxn ang="0">
                <a:pos x="connsiteX50426" y="connsiteY50426"/>
              </a:cxn>
              <a:cxn ang="0">
                <a:pos x="connsiteX50427" y="connsiteY50427"/>
              </a:cxn>
              <a:cxn ang="0">
                <a:pos x="connsiteX50428" y="connsiteY50428"/>
              </a:cxn>
              <a:cxn ang="0">
                <a:pos x="connsiteX50429" y="connsiteY50429"/>
              </a:cxn>
              <a:cxn ang="0">
                <a:pos x="connsiteX50430" y="connsiteY50430"/>
              </a:cxn>
              <a:cxn ang="0">
                <a:pos x="connsiteX50431" y="connsiteY50431"/>
              </a:cxn>
              <a:cxn ang="0">
                <a:pos x="connsiteX50432" y="connsiteY50432"/>
              </a:cxn>
              <a:cxn ang="0">
                <a:pos x="connsiteX50433" y="connsiteY50433"/>
              </a:cxn>
              <a:cxn ang="0">
                <a:pos x="connsiteX50434" y="connsiteY50434"/>
              </a:cxn>
              <a:cxn ang="0">
                <a:pos x="connsiteX50435" y="connsiteY50435"/>
              </a:cxn>
              <a:cxn ang="0">
                <a:pos x="connsiteX50436" y="connsiteY50436"/>
              </a:cxn>
              <a:cxn ang="0">
                <a:pos x="connsiteX50437" y="connsiteY50437"/>
              </a:cxn>
              <a:cxn ang="0">
                <a:pos x="connsiteX50438" y="connsiteY50438"/>
              </a:cxn>
              <a:cxn ang="0">
                <a:pos x="connsiteX50439" y="connsiteY50439"/>
              </a:cxn>
              <a:cxn ang="0">
                <a:pos x="connsiteX50440" y="connsiteY50440"/>
              </a:cxn>
              <a:cxn ang="0">
                <a:pos x="connsiteX50441" y="connsiteY50441"/>
              </a:cxn>
              <a:cxn ang="0">
                <a:pos x="connsiteX50442" y="connsiteY50442"/>
              </a:cxn>
              <a:cxn ang="0">
                <a:pos x="connsiteX50443" y="connsiteY50443"/>
              </a:cxn>
              <a:cxn ang="0">
                <a:pos x="connsiteX50444" y="connsiteY50444"/>
              </a:cxn>
              <a:cxn ang="0">
                <a:pos x="connsiteX50445" y="connsiteY50445"/>
              </a:cxn>
              <a:cxn ang="0">
                <a:pos x="connsiteX50446" y="connsiteY50446"/>
              </a:cxn>
              <a:cxn ang="0">
                <a:pos x="connsiteX50447" y="connsiteY50447"/>
              </a:cxn>
              <a:cxn ang="0">
                <a:pos x="connsiteX50448" y="connsiteY50448"/>
              </a:cxn>
              <a:cxn ang="0">
                <a:pos x="connsiteX50449" y="connsiteY50449"/>
              </a:cxn>
              <a:cxn ang="0">
                <a:pos x="connsiteX50450" y="connsiteY50450"/>
              </a:cxn>
              <a:cxn ang="0">
                <a:pos x="connsiteX50451" y="connsiteY50451"/>
              </a:cxn>
              <a:cxn ang="0">
                <a:pos x="connsiteX50452" y="connsiteY50452"/>
              </a:cxn>
              <a:cxn ang="0">
                <a:pos x="connsiteX50453" y="connsiteY50453"/>
              </a:cxn>
              <a:cxn ang="0">
                <a:pos x="connsiteX50454" y="connsiteY50454"/>
              </a:cxn>
              <a:cxn ang="0">
                <a:pos x="connsiteX50455" y="connsiteY50455"/>
              </a:cxn>
              <a:cxn ang="0">
                <a:pos x="connsiteX50456" y="connsiteY50456"/>
              </a:cxn>
              <a:cxn ang="0">
                <a:pos x="connsiteX50457" y="connsiteY50457"/>
              </a:cxn>
              <a:cxn ang="0">
                <a:pos x="connsiteX50458" y="connsiteY50458"/>
              </a:cxn>
              <a:cxn ang="0">
                <a:pos x="connsiteX50459" y="connsiteY50459"/>
              </a:cxn>
              <a:cxn ang="0">
                <a:pos x="connsiteX50460" y="connsiteY50460"/>
              </a:cxn>
              <a:cxn ang="0">
                <a:pos x="connsiteX50461" y="connsiteY50461"/>
              </a:cxn>
              <a:cxn ang="0">
                <a:pos x="connsiteX50462" y="connsiteY50462"/>
              </a:cxn>
              <a:cxn ang="0">
                <a:pos x="connsiteX50463" y="connsiteY50463"/>
              </a:cxn>
              <a:cxn ang="0">
                <a:pos x="connsiteX50464" y="connsiteY50464"/>
              </a:cxn>
              <a:cxn ang="0">
                <a:pos x="connsiteX50465" y="connsiteY50465"/>
              </a:cxn>
              <a:cxn ang="0">
                <a:pos x="connsiteX50466" y="connsiteY50466"/>
              </a:cxn>
              <a:cxn ang="0">
                <a:pos x="connsiteX50467" y="connsiteY50467"/>
              </a:cxn>
              <a:cxn ang="0">
                <a:pos x="connsiteX50468" y="connsiteY50468"/>
              </a:cxn>
              <a:cxn ang="0">
                <a:pos x="connsiteX50469" y="connsiteY50469"/>
              </a:cxn>
              <a:cxn ang="0">
                <a:pos x="connsiteX50470" y="connsiteY50470"/>
              </a:cxn>
              <a:cxn ang="0">
                <a:pos x="connsiteX50471" y="connsiteY50471"/>
              </a:cxn>
              <a:cxn ang="0">
                <a:pos x="connsiteX50472" y="connsiteY50472"/>
              </a:cxn>
              <a:cxn ang="0">
                <a:pos x="connsiteX50473" y="connsiteY50473"/>
              </a:cxn>
              <a:cxn ang="0">
                <a:pos x="connsiteX50474" y="connsiteY50474"/>
              </a:cxn>
              <a:cxn ang="0">
                <a:pos x="connsiteX50475" y="connsiteY50475"/>
              </a:cxn>
              <a:cxn ang="0">
                <a:pos x="connsiteX50476" y="connsiteY50476"/>
              </a:cxn>
              <a:cxn ang="0">
                <a:pos x="connsiteX50477" y="connsiteY50477"/>
              </a:cxn>
              <a:cxn ang="0">
                <a:pos x="connsiteX50478" y="connsiteY50478"/>
              </a:cxn>
              <a:cxn ang="0">
                <a:pos x="connsiteX50479" y="connsiteY50479"/>
              </a:cxn>
              <a:cxn ang="0">
                <a:pos x="connsiteX50480" y="connsiteY50480"/>
              </a:cxn>
              <a:cxn ang="0">
                <a:pos x="connsiteX50481" y="connsiteY50481"/>
              </a:cxn>
              <a:cxn ang="0">
                <a:pos x="connsiteX50482" y="connsiteY50482"/>
              </a:cxn>
              <a:cxn ang="0">
                <a:pos x="connsiteX50483" y="connsiteY50483"/>
              </a:cxn>
              <a:cxn ang="0">
                <a:pos x="connsiteX50484" y="connsiteY50484"/>
              </a:cxn>
              <a:cxn ang="0">
                <a:pos x="connsiteX50485" y="connsiteY50485"/>
              </a:cxn>
              <a:cxn ang="0">
                <a:pos x="connsiteX50486" y="connsiteY50486"/>
              </a:cxn>
              <a:cxn ang="0">
                <a:pos x="connsiteX50487" y="connsiteY50487"/>
              </a:cxn>
              <a:cxn ang="0">
                <a:pos x="connsiteX50488" y="connsiteY50488"/>
              </a:cxn>
              <a:cxn ang="0">
                <a:pos x="connsiteX50489" y="connsiteY50489"/>
              </a:cxn>
              <a:cxn ang="0">
                <a:pos x="connsiteX50490" y="connsiteY50490"/>
              </a:cxn>
              <a:cxn ang="0">
                <a:pos x="connsiteX50491" y="connsiteY50491"/>
              </a:cxn>
              <a:cxn ang="0">
                <a:pos x="connsiteX50492" y="connsiteY50492"/>
              </a:cxn>
              <a:cxn ang="0">
                <a:pos x="connsiteX50493" y="connsiteY50493"/>
              </a:cxn>
              <a:cxn ang="0">
                <a:pos x="connsiteX50494" y="connsiteY50494"/>
              </a:cxn>
              <a:cxn ang="0">
                <a:pos x="connsiteX50495" y="connsiteY50495"/>
              </a:cxn>
              <a:cxn ang="0">
                <a:pos x="connsiteX50496" y="connsiteY50496"/>
              </a:cxn>
              <a:cxn ang="0">
                <a:pos x="connsiteX50497" y="connsiteY50497"/>
              </a:cxn>
              <a:cxn ang="0">
                <a:pos x="connsiteX50498" y="connsiteY50498"/>
              </a:cxn>
              <a:cxn ang="0">
                <a:pos x="connsiteX50499" y="connsiteY50499"/>
              </a:cxn>
              <a:cxn ang="0">
                <a:pos x="connsiteX50500" y="connsiteY50500"/>
              </a:cxn>
              <a:cxn ang="0">
                <a:pos x="connsiteX50501" y="connsiteY50501"/>
              </a:cxn>
              <a:cxn ang="0">
                <a:pos x="connsiteX50502" y="connsiteY50502"/>
              </a:cxn>
              <a:cxn ang="0">
                <a:pos x="connsiteX50503" y="connsiteY50503"/>
              </a:cxn>
              <a:cxn ang="0">
                <a:pos x="connsiteX50504" y="connsiteY50504"/>
              </a:cxn>
              <a:cxn ang="0">
                <a:pos x="connsiteX50505" y="connsiteY50505"/>
              </a:cxn>
              <a:cxn ang="0">
                <a:pos x="connsiteX50506" y="connsiteY50506"/>
              </a:cxn>
              <a:cxn ang="0">
                <a:pos x="connsiteX50507" y="connsiteY50507"/>
              </a:cxn>
              <a:cxn ang="0">
                <a:pos x="connsiteX50508" y="connsiteY50508"/>
              </a:cxn>
              <a:cxn ang="0">
                <a:pos x="connsiteX50509" y="connsiteY50509"/>
              </a:cxn>
              <a:cxn ang="0">
                <a:pos x="connsiteX50510" y="connsiteY50510"/>
              </a:cxn>
              <a:cxn ang="0">
                <a:pos x="connsiteX50511" y="connsiteY50511"/>
              </a:cxn>
              <a:cxn ang="0">
                <a:pos x="connsiteX50512" y="connsiteY50512"/>
              </a:cxn>
              <a:cxn ang="0">
                <a:pos x="connsiteX50513" y="connsiteY50513"/>
              </a:cxn>
              <a:cxn ang="0">
                <a:pos x="connsiteX50514" y="connsiteY50514"/>
              </a:cxn>
              <a:cxn ang="0">
                <a:pos x="connsiteX50515" y="connsiteY50515"/>
              </a:cxn>
              <a:cxn ang="0">
                <a:pos x="connsiteX50516" y="connsiteY50516"/>
              </a:cxn>
              <a:cxn ang="0">
                <a:pos x="connsiteX50517" y="connsiteY50517"/>
              </a:cxn>
              <a:cxn ang="0">
                <a:pos x="connsiteX50518" y="connsiteY50518"/>
              </a:cxn>
              <a:cxn ang="0">
                <a:pos x="connsiteX50519" y="connsiteY50519"/>
              </a:cxn>
              <a:cxn ang="0">
                <a:pos x="connsiteX50520" y="connsiteY50520"/>
              </a:cxn>
              <a:cxn ang="0">
                <a:pos x="connsiteX50521" y="connsiteY50521"/>
              </a:cxn>
              <a:cxn ang="0">
                <a:pos x="connsiteX50522" y="connsiteY50522"/>
              </a:cxn>
              <a:cxn ang="0">
                <a:pos x="connsiteX50523" y="connsiteY50523"/>
              </a:cxn>
              <a:cxn ang="0">
                <a:pos x="connsiteX50524" y="connsiteY50524"/>
              </a:cxn>
              <a:cxn ang="0">
                <a:pos x="connsiteX50525" y="connsiteY50525"/>
              </a:cxn>
              <a:cxn ang="0">
                <a:pos x="connsiteX50526" y="connsiteY50526"/>
              </a:cxn>
              <a:cxn ang="0">
                <a:pos x="connsiteX50527" y="connsiteY50527"/>
              </a:cxn>
              <a:cxn ang="0">
                <a:pos x="connsiteX50528" y="connsiteY50528"/>
              </a:cxn>
              <a:cxn ang="0">
                <a:pos x="connsiteX50529" y="connsiteY50529"/>
              </a:cxn>
              <a:cxn ang="0">
                <a:pos x="connsiteX50530" y="connsiteY50530"/>
              </a:cxn>
              <a:cxn ang="0">
                <a:pos x="connsiteX50531" y="connsiteY50531"/>
              </a:cxn>
              <a:cxn ang="0">
                <a:pos x="connsiteX50532" y="connsiteY50532"/>
              </a:cxn>
              <a:cxn ang="0">
                <a:pos x="connsiteX50533" y="connsiteY50533"/>
              </a:cxn>
              <a:cxn ang="0">
                <a:pos x="connsiteX50534" y="connsiteY50534"/>
              </a:cxn>
              <a:cxn ang="0">
                <a:pos x="connsiteX50535" y="connsiteY50535"/>
              </a:cxn>
              <a:cxn ang="0">
                <a:pos x="connsiteX50536" y="connsiteY50536"/>
              </a:cxn>
              <a:cxn ang="0">
                <a:pos x="connsiteX50537" y="connsiteY50537"/>
              </a:cxn>
              <a:cxn ang="0">
                <a:pos x="connsiteX50538" y="connsiteY50538"/>
              </a:cxn>
              <a:cxn ang="0">
                <a:pos x="connsiteX50539" y="connsiteY50539"/>
              </a:cxn>
              <a:cxn ang="0">
                <a:pos x="connsiteX50540" y="connsiteY50540"/>
              </a:cxn>
              <a:cxn ang="0">
                <a:pos x="connsiteX50541" y="connsiteY50541"/>
              </a:cxn>
              <a:cxn ang="0">
                <a:pos x="connsiteX50542" y="connsiteY50542"/>
              </a:cxn>
              <a:cxn ang="0">
                <a:pos x="connsiteX50543" y="connsiteY50543"/>
              </a:cxn>
              <a:cxn ang="0">
                <a:pos x="connsiteX50544" y="connsiteY50544"/>
              </a:cxn>
              <a:cxn ang="0">
                <a:pos x="connsiteX50545" y="connsiteY50545"/>
              </a:cxn>
              <a:cxn ang="0">
                <a:pos x="connsiteX50546" y="connsiteY50546"/>
              </a:cxn>
              <a:cxn ang="0">
                <a:pos x="connsiteX50547" y="connsiteY50547"/>
              </a:cxn>
              <a:cxn ang="0">
                <a:pos x="connsiteX50548" y="connsiteY50548"/>
              </a:cxn>
              <a:cxn ang="0">
                <a:pos x="connsiteX50549" y="connsiteY50549"/>
              </a:cxn>
              <a:cxn ang="0">
                <a:pos x="connsiteX50550" y="connsiteY50550"/>
              </a:cxn>
              <a:cxn ang="0">
                <a:pos x="connsiteX50551" y="connsiteY50551"/>
              </a:cxn>
              <a:cxn ang="0">
                <a:pos x="connsiteX50552" y="connsiteY50552"/>
              </a:cxn>
              <a:cxn ang="0">
                <a:pos x="connsiteX50553" y="connsiteY50553"/>
              </a:cxn>
              <a:cxn ang="0">
                <a:pos x="connsiteX50554" y="connsiteY50554"/>
              </a:cxn>
              <a:cxn ang="0">
                <a:pos x="connsiteX50555" y="connsiteY50555"/>
              </a:cxn>
              <a:cxn ang="0">
                <a:pos x="connsiteX50556" y="connsiteY50556"/>
              </a:cxn>
              <a:cxn ang="0">
                <a:pos x="connsiteX50557" y="connsiteY50557"/>
              </a:cxn>
              <a:cxn ang="0">
                <a:pos x="connsiteX50558" y="connsiteY50558"/>
              </a:cxn>
              <a:cxn ang="0">
                <a:pos x="connsiteX50559" y="connsiteY50559"/>
              </a:cxn>
              <a:cxn ang="0">
                <a:pos x="connsiteX50560" y="connsiteY50560"/>
              </a:cxn>
              <a:cxn ang="0">
                <a:pos x="connsiteX50561" y="connsiteY50561"/>
              </a:cxn>
              <a:cxn ang="0">
                <a:pos x="connsiteX50562" y="connsiteY50562"/>
              </a:cxn>
              <a:cxn ang="0">
                <a:pos x="connsiteX50563" y="connsiteY50563"/>
              </a:cxn>
              <a:cxn ang="0">
                <a:pos x="connsiteX50564" y="connsiteY50564"/>
              </a:cxn>
              <a:cxn ang="0">
                <a:pos x="connsiteX50565" y="connsiteY50565"/>
              </a:cxn>
              <a:cxn ang="0">
                <a:pos x="connsiteX50566" y="connsiteY50566"/>
              </a:cxn>
              <a:cxn ang="0">
                <a:pos x="connsiteX50567" y="connsiteY50567"/>
              </a:cxn>
              <a:cxn ang="0">
                <a:pos x="connsiteX50568" y="connsiteY50568"/>
              </a:cxn>
              <a:cxn ang="0">
                <a:pos x="connsiteX50569" y="connsiteY50569"/>
              </a:cxn>
              <a:cxn ang="0">
                <a:pos x="connsiteX50570" y="connsiteY50570"/>
              </a:cxn>
              <a:cxn ang="0">
                <a:pos x="connsiteX50571" y="connsiteY50571"/>
              </a:cxn>
              <a:cxn ang="0">
                <a:pos x="connsiteX50572" y="connsiteY50572"/>
              </a:cxn>
              <a:cxn ang="0">
                <a:pos x="connsiteX50573" y="connsiteY50573"/>
              </a:cxn>
              <a:cxn ang="0">
                <a:pos x="connsiteX50574" y="connsiteY50574"/>
              </a:cxn>
              <a:cxn ang="0">
                <a:pos x="connsiteX50575" y="connsiteY50575"/>
              </a:cxn>
              <a:cxn ang="0">
                <a:pos x="connsiteX50576" y="connsiteY50576"/>
              </a:cxn>
              <a:cxn ang="0">
                <a:pos x="connsiteX50577" y="connsiteY50577"/>
              </a:cxn>
              <a:cxn ang="0">
                <a:pos x="connsiteX50578" y="connsiteY50578"/>
              </a:cxn>
              <a:cxn ang="0">
                <a:pos x="connsiteX50579" y="connsiteY50579"/>
              </a:cxn>
              <a:cxn ang="0">
                <a:pos x="connsiteX50580" y="connsiteY50580"/>
              </a:cxn>
              <a:cxn ang="0">
                <a:pos x="connsiteX50581" y="connsiteY50581"/>
              </a:cxn>
              <a:cxn ang="0">
                <a:pos x="connsiteX50582" y="connsiteY50582"/>
              </a:cxn>
              <a:cxn ang="0">
                <a:pos x="connsiteX50583" y="connsiteY50583"/>
              </a:cxn>
              <a:cxn ang="0">
                <a:pos x="connsiteX50584" y="connsiteY50584"/>
              </a:cxn>
              <a:cxn ang="0">
                <a:pos x="connsiteX50585" y="connsiteY50585"/>
              </a:cxn>
              <a:cxn ang="0">
                <a:pos x="connsiteX50586" y="connsiteY50586"/>
              </a:cxn>
              <a:cxn ang="0">
                <a:pos x="connsiteX50587" y="connsiteY50587"/>
              </a:cxn>
              <a:cxn ang="0">
                <a:pos x="connsiteX50588" y="connsiteY50588"/>
              </a:cxn>
              <a:cxn ang="0">
                <a:pos x="connsiteX50589" y="connsiteY50589"/>
              </a:cxn>
              <a:cxn ang="0">
                <a:pos x="connsiteX50590" y="connsiteY50590"/>
              </a:cxn>
              <a:cxn ang="0">
                <a:pos x="connsiteX50591" y="connsiteY50591"/>
              </a:cxn>
              <a:cxn ang="0">
                <a:pos x="connsiteX50592" y="connsiteY50592"/>
              </a:cxn>
              <a:cxn ang="0">
                <a:pos x="connsiteX50593" y="connsiteY50593"/>
              </a:cxn>
              <a:cxn ang="0">
                <a:pos x="connsiteX50594" y="connsiteY50594"/>
              </a:cxn>
              <a:cxn ang="0">
                <a:pos x="connsiteX50595" y="connsiteY50595"/>
              </a:cxn>
              <a:cxn ang="0">
                <a:pos x="connsiteX50596" y="connsiteY50596"/>
              </a:cxn>
              <a:cxn ang="0">
                <a:pos x="connsiteX50597" y="connsiteY50597"/>
              </a:cxn>
              <a:cxn ang="0">
                <a:pos x="connsiteX50598" y="connsiteY50598"/>
              </a:cxn>
              <a:cxn ang="0">
                <a:pos x="connsiteX50599" y="connsiteY50599"/>
              </a:cxn>
              <a:cxn ang="0">
                <a:pos x="connsiteX50600" y="connsiteY50600"/>
              </a:cxn>
              <a:cxn ang="0">
                <a:pos x="connsiteX50601" y="connsiteY50601"/>
              </a:cxn>
              <a:cxn ang="0">
                <a:pos x="connsiteX50602" y="connsiteY50602"/>
              </a:cxn>
              <a:cxn ang="0">
                <a:pos x="connsiteX50603" y="connsiteY50603"/>
              </a:cxn>
              <a:cxn ang="0">
                <a:pos x="connsiteX50604" y="connsiteY50604"/>
              </a:cxn>
              <a:cxn ang="0">
                <a:pos x="connsiteX50605" y="connsiteY50605"/>
              </a:cxn>
              <a:cxn ang="0">
                <a:pos x="connsiteX50606" y="connsiteY50606"/>
              </a:cxn>
              <a:cxn ang="0">
                <a:pos x="connsiteX50607" y="connsiteY50607"/>
              </a:cxn>
              <a:cxn ang="0">
                <a:pos x="connsiteX50608" y="connsiteY50608"/>
              </a:cxn>
              <a:cxn ang="0">
                <a:pos x="connsiteX50609" y="connsiteY50609"/>
              </a:cxn>
              <a:cxn ang="0">
                <a:pos x="connsiteX50610" y="connsiteY50610"/>
              </a:cxn>
              <a:cxn ang="0">
                <a:pos x="connsiteX50611" y="connsiteY50611"/>
              </a:cxn>
              <a:cxn ang="0">
                <a:pos x="connsiteX50612" y="connsiteY50612"/>
              </a:cxn>
              <a:cxn ang="0">
                <a:pos x="connsiteX50613" y="connsiteY50613"/>
              </a:cxn>
              <a:cxn ang="0">
                <a:pos x="connsiteX50614" y="connsiteY50614"/>
              </a:cxn>
              <a:cxn ang="0">
                <a:pos x="connsiteX50615" y="connsiteY50615"/>
              </a:cxn>
              <a:cxn ang="0">
                <a:pos x="connsiteX50616" y="connsiteY50616"/>
              </a:cxn>
              <a:cxn ang="0">
                <a:pos x="connsiteX50617" y="connsiteY50617"/>
              </a:cxn>
              <a:cxn ang="0">
                <a:pos x="connsiteX50618" y="connsiteY50618"/>
              </a:cxn>
              <a:cxn ang="0">
                <a:pos x="connsiteX50619" y="connsiteY50619"/>
              </a:cxn>
              <a:cxn ang="0">
                <a:pos x="connsiteX50620" y="connsiteY50620"/>
              </a:cxn>
              <a:cxn ang="0">
                <a:pos x="connsiteX50621" y="connsiteY50621"/>
              </a:cxn>
              <a:cxn ang="0">
                <a:pos x="connsiteX50622" y="connsiteY50622"/>
              </a:cxn>
              <a:cxn ang="0">
                <a:pos x="connsiteX50623" y="connsiteY50623"/>
              </a:cxn>
              <a:cxn ang="0">
                <a:pos x="connsiteX50624" y="connsiteY50624"/>
              </a:cxn>
              <a:cxn ang="0">
                <a:pos x="connsiteX50625" y="connsiteY50625"/>
              </a:cxn>
              <a:cxn ang="0">
                <a:pos x="connsiteX50626" y="connsiteY50626"/>
              </a:cxn>
              <a:cxn ang="0">
                <a:pos x="connsiteX50627" y="connsiteY50627"/>
              </a:cxn>
              <a:cxn ang="0">
                <a:pos x="connsiteX50628" y="connsiteY50628"/>
              </a:cxn>
              <a:cxn ang="0">
                <a:pos x="connsiteX50629" y="connsiteY50629"/>
              </a:cxn>
              <a:cxn ang="0">
                <a:pos x="connsiteX50630" y="connsiteY50630"/>
              </a:cxn>
              <a:cxn ang="0">
                <a:pos x="connsiteX50631" y="connsiteY50631"/>
              </a:cxn>
              <a:cxn ang="0">
                <a:pos x="connsiteX50632" y="connsiteY50632"/>
              </a:cxn>
              <a:cxn ang="0">
                <a:pos x="connsiteX50633" y="connsiteY50633"/>
              </a:cxn>
              <a:cxn ang="0">
                <a:pos x="connsiteX50634" y="connsiteY50634"/>
              </a:cxn>
              <a:cxn ang="0">
                <a:pos x="connsiteX50635" y="connsiteY50635"/>
              </a:cxn>
              <a:cxn ang="0">
                <a:pos x="connsiteX50636" y="connsiteY50636"/>
              </a:cxn>
              <a:cxn ang="0">
                <a:pos x="connsiteX50637" y="connsiteY50637"/>
              </a:cxn>
              <a:cxn ang="0">
                <a:pos x="connsiteX50638" y="connsiteY50638"/>
              </a:cxn>
              <a:cxn ang="0">
                <a:pos x="connsiteX50639" y="connsiteY50639"/>
              </a:cxn>
              <a:cxn ang="0">
                <a:pos x="connsiteX50640" y="connsiteY50640"/>
              </a:cxn>
              <a:cxn ang="0">
                <a:pos x="connsiteX50641" y="connsiteY50641"/>
              </a:cxn>
              <a:cxn ang="0">
                <a:pos x="connsiteX50642" y="connsiteY50642"/>
              </a:cxn>
              <a:cxn ang="0">
                <a:pos x="connsiteX50643" y="connsiteY50643"/>
              </a:cxn>
              <a:cxn ang="0">
                <a:pos x="connsiteX50644" y="connsiteY50644"/>
              </a:cxn>
              <a:cxn ang="0">
                <a:pos x="connsiteX50645" y="connsiteY50645"/>
              </a:cxn>
              <a:cxn ang="0">
                <a:pos x="connsiteX50646" y="connsiteY50646"/>
              </a:cxn>
              <a:cxn ang="0">
                <a:pos x="connsiteX50647" y="connsiteY50647"/>
              </a:cxn>
              <a:cxn ang="0">
                <a:pos x="connsiteX50648" y="connsiteY50648"/>
              </a:cxn>
              <a:cxn ang="0">
                <a:pos x="connsiteX50649" y="connsiteY50649"/>
              </a:cxn>
              <a:cxn ang="0">
                <a:pos x="connsiteX50650" y="connsiteY50650"/>
              </a:cxn>
              <a:cxn ang="0">
                <a:pos x="connsiteX50651" y="connsiteY50651"/>
              </a:cxn>
              <a:cxn ang="0">
                <a:pos x="connsiteX50652" y="connsiteY50652"/>
              </a:cxn>
              <a:cxn ang="0">
                <a:pos x="connsiteX50653" y="connsiteY50653"/>
              </a:cxn>
              <a:cxn ang="0">
                <a:pos x="connsiteX50654" y="connsiteY50654"/>
              </a:cxn>
              <a:cxn ang="0">
                <a:pos x="connsiteX50655" y="connsiteY50655"/>
              </a:cxn>
              <a:cxn ang="0">
                <a:pos x="connsiteX50656" y="connsiteY50656"/>
              </a:cxn>
              <a:cxn ang="0">
                <a:pos x="connsiteX50657" y="connsiteY50657"/>
              </a:cxn>
              <a:cxn ang="0">
                <a:pos x="connsiteX50658" y="connsiteY50658"/>
              </a:cxn>
              <a:cxn ang="0">
                <a:pos x="connsiteX50659" y="connsiteY50659"/>
              </a:cxn>
              <a:cxn ang="0">
                <a:pos x="connsiteX50660" y="connsiteY50660"/>
              </a:cxn>
              <a:cxn ang="0">
                <a:pos x="connsiteX50661" y="connsiteY50661"/>
              </a:cxn>
              <a:cxn ang="0">
                <a:pos x="connsiteX50662" y="connsiteY50662"/>
              </a:cxn>
              <a:cxn ang="0">
                <a:pos x="connsiteX50663" y="connsiteY50663"/>
              </a:cxn>
              <a:cxn ang="0">
                <a:pos x="connsiteX50664" y="connsiteY50664"/>
              </a:cxn>
              <a:cxn ang="0">
                <a:pos x="connsiteX50665" y="connsiteY50665"/>
              </a:cxn>
              <a:cxn ang="0">
                <a:pos x="connsiteX50666" y="connsiteY50666"/>
              </a:cxn>
              <a:cxn ang="0">
                <a:pos x="connsiteX50667" y="connsiteY50667"/>
              </a:cxn>
              <a:cxn ang="0">
                <a:pos x="connsiteX50668" y="connsiteY50668"/>
              </a:cxn>
              <a:cxn ang="0">
                <a:pos x="connsiteX50669" y="connsiteY50669"/>
              </a:cxn>
              <a:cxn ang="0">
                <a:pos x="connsiteX50670" y="connsiteY50670"/>
              </a:cxn>
              <a:cxn ang="0">
                <a:pos x="connsiteX50671" y="connsiteY50671"/>
              </a:cxn>
              <a:cxn ang="0">
                <a:pos x="connsiteX50672" y="connsiteY50672"/>
              </a:cxn>
              <a:cxn ang="0">
                <a:pos x="connsiteX50673" y="connsiteY50673"/>
              </a:cxn>
              <a:cxn ang="0">
                <a:pos x="connsiteX50674" y="connsiteY50674"/>
              </a:cxn>
              <a:cxn ang="0">
                <a:pos x="connsiteX50675" y="connsiteY50675"/>
              </a:cxn>
              <a:cxn ang="0">
                <a:pos x="connsiteX50676" y="connsiteY50676"/>
              </a:cxn>
              <a:cxn ang="0">
                <a:pos x="connsiteX50677" y="connsiteY50677"/>
              </a:cxn>
              <a:cxn ang="0">
                <a:pos x="connsiteX50678" y="connsiteY50678"/>
              </a:cxn>
              <a:cxn ang="0">
                <a:pos x="connsiteX50679" y="connsiteY50679"/>
              </a:cxn>
              <a:cxn ang="0">
                <a:pos x="connsiteX50680" y="connsiteY50680"/>
              </a:cxn>
              <a:cxn ang="0">
                <a:pos x="connsiteX50681" y="connsiteY50681"/>
              </a:cxn>
              <a:cxn ang="0">
                <a:pos x="connsiteX50682" y="connsiteY50682"/>
              </a:cxn>
              <a:cxn ang="0">
                <a:pos x="connsiteX50683" y="connsiteY50683"/>
              </a:cxn>
              <a:cxn ang="0">
                <a:pos x="connsiteX50684" y="connsiteY50684"/>
              </a:cxn>
              <a:cxn ang="0">
                <a:pos x="connsiteX50685" y="connsiteY50685"/>
              </a:cxn>
              <a:cxn ang="0">
                <a:pos x="connsiteX50686" y="connsiteY50686"/>
              </a:cxn>
              <a:cxn ang="0">
                <a:pos x="connsiteX50687" y="connsiteY50687"/>
              </a:cxn>
              <a:cxn ang="0">
                <a:pos x="connsiteX50688" y="connsiteY50688"/>
              </a:cxn>
              <a:cxn ang="0">
                <a:pos x="connsiteX50689" y="connsiteY50689"/>
              </a:cxn>
              <a:cxn ang="0">
                <a:pos x="connsiteX50690" y="connsiteY50690"/>
              </a:cxn>
              <a:cxn ang="0">
                <a:pos x="connsiteX50691" y="connsiteY50691"/>
              </a:cxn>
              <a:cxn ang="0">
                <a:pos x="connsiteX50692" y="connsiteY50692"/>
              </a:cxn>
              <a:cxn ang="0">
                <a:pos x="connsiteX50693" y="connsiteY50693"/>
              </a:cxn>
              <a:cxn ang="0">
                <a:pos x="connsiteX50694" y="connsiteY50694"/>
              </a:cxn>
              <a:cxn ang="0">
                <a:pos x="connsiteX50695" y="connsiteY50695"/>
              </a:cxn>
              <a:cxn ang="0">
                <a:pos x="connsiteX50696" y="connsiteY50696"/>
              </a:cxn>
              <a:cxn ang="0">
                <a:pos x="connsiteX50697" y="connsiteY50697"/>
              </a:cxn>
              <a:cxn ang="0">
                <a:pos x="connsiteX50698" y="connsiteY50698"/>
              </a:cxn>
              <a:cxn ang="0">
                <a:pos x="connsiteX50699" y="connsiteY50699"/>
              </a:cxn>
              <a:cxn ang="0">
                <a:pos x="connsiteX50700" y="connsiteY50700"/>
              </a:cxn>
              <a:cxn ang="0">
                <a:pos x="connsiteX50701" y="connsiteY50701"/>
              </a:cxn>
              <a:cxn ang="0">
                <a:pos x="connsiteX50702" y="connsiteY50702"/>
              </a:cxn>
              <a:cxn ang="0">
                <a:pos x="connsiteX50703" y="connsiteY50703"/>
              </a:cxn>
              <a:cxn ang="0">
                <a:pos x="connsiteX50704" y="connsiteY50704"/>
              </a:cxn>
              <a:cxn ang="0">
                <a:pos x="connsiteX50705" y="connsiteY50705"/>
              </a:cxn>
              <a:cxn ang="0">
                <a:pos x="connsiteX50706" y="connsiteY50706"/>
              </a:cxn>
              <a:cxn ang="0">
                <a:pos x="connsiteX50707" y="connsiteY50707"/>
              </a:cxn>
              <a:cxn ang="0">
                <a:pos x="connsiteX50708" y="connsiteY50708"/>
              </a:cxn>
              <a:cxn ang="0">
                <a:pos x="connsiteX50709" y="connsiteY50709"/>
              </a:cxn>
              <a:cxn ang="0">
                <a:pos x="connsiteX50710" y="connsiteY50710"/>
              </a:cxn>
              <a:cxn ang="0">
                <a:pos x="connsiteX50711" y="connsiteY50711"/>
              </a:cxn>
              <a:cxn ang="0">
                <a:pos x="connsiteX50712" y="connsiteY50712"/>
              </a:cxn>
              <a:cxn ang="0">
                <a:pos x="connsiteX50713" y="connsiteY50713"/>
              </a:cxn>
              <a:cxn ang="0">
                <a:pos x="connsiteX50714" y="connsiteY50714"/>
              </a:cxn>
              <a:cxn ang="0">
                <a:pos x="connsiteX50715" y="connsiteY50715"/>
              </a:cxn>
              <a:cxn ang="0">
                <a:pos x="connsiteX50716" y="connsiteY50716"/>
              </a:cxn>
              <a:cxn ang="0">
                <a:pos x="connsiteX50717" y="connsiteY50717"/>
              </a:cxn>
              <a:cxn ang="0">
                <a:pos x="connsiteX50718" y="connsiteY50718"/>
              </a:cxn>
              <a:cxn ang="0">
                <a:pos x="connsiteX50719" y="connsiteY50719"/>
              </a:cxn>
              <a:cxn ang="0">
                <a:pos x="connsiteX50720" y="connsiteY50720"/>
              </a:cxn>
              <a:cxn ang="0">
                <a:pos x="connsiteX50721" y="connsiteY50721"/>
              </a:cxn>
              <a:cxn ang="0">
                <a:pos x="connsiteX50722" y="connsiteY50722"/>
              </a:cxn>
              <a:cxn ang="0">
                <a:pos x="connsiteX50723" y="connsiteY50723"/>
              </a:cxn>
              <a:cxn ang="0">
                <a:pos x="connsiteX50724" y="connsiteY50724"/>
              </a:cxn>
              <a:cxn ang="0">
                <a:pos x="connsiteX50725" y="connsiteY50725"/>
              </a:cxn>
              <a:cxn ang="0">
                <a:pos x="connsiteX50726" y="connsiteY50726"/>
              </a:cxn>
              <a:cxn ang="0">
                <a:pos x="connsiteX50727" y="connsiteY50727"/>
              </a:cxn>
              <a:cxn ang="0">
                <a:pos x="connsiteX50728" y="connsiteY50728"/>
              </a:cxn>
              <a:cxn ang="0">
                <a:pos x="connsiteX50729" y="connsiteY50729"/>
              </a:cxn>
              <a:cxn ang="0">
                <a:pos x="connsiteX50730" y="connsiteY50730"/>
              </a:cxn>
              <a:cxn ang="0">
                <a:pos x="connsiteX50731" y="connsiteY50731"/>
              </a:cxn>
              <a:cxn ang="0">
                <a:pos x="connsiteX50732" y="connsiteY50732"/>
              </a:cxn>
              <a:cxn ang="0">
                <a:pos x="connsiteX50733" y="connsiteY50733"/>
              </a:cxn>
              <a:cxn ang="0">
                <a:pos x="connsiteX50734" y="connsiteY50734"/>
              </a:cxn>
              <a:cxn ang="0">
                <a:pos x="connsiteX50735" y="connsiteY50735"/>
              </a:cxn>
              <a:cxn ang="0">
                <a:pos x="connsiteX50736" y="connsiteY50736"/>
              </a:cxn>
              <a:cxn ang="0">
                <a:pos x="connsiteX50737" y="connsiteY50737"/>
              </a:cxn>
              <a:cxn ang="0">
                <a:pos x="connsiteX50738" y="connsiteY50738"/>
              </a:cxn>
              <a:cxn ang="0">
                <a:pos x="connsiteX50739" y="connsiteY50739"/>
              </a:cxn>
              <a:cxn ang="0">
                <a:pos x="connsiteX50740" y="connsiteY50740"/>
              </a:cxn>
              <a:cxn ang="0">
                <a:pos x="connsiteX50741" y="connsiteY50741"/>
              </a:cxn>
              <a:cxn ang="0">
                <a:pos x="connsiteX50742" y="connsiteY50742"/>
              </a:cxn>
              <a:cxn ang="0">
                <a:pos x="connsiteX50743" y="connsiteY50743"/>
              </a:cxn>
              <a:cxn ang="0">
                <a:pos x="connsiteX50744" y="connsiteY50744"/>
              </a:cxn>
              <a:cxn ang="0">
                <a:pos x="connsiteX50745" y="connsiteY50745"/>
              </a:cxn>
              <a:cxn ang="0">
                <a:pos x="connsiteX50746" y="connsiteY50746"/>
              </a:cxn>
              <a:cxn ang="0">
                <a:pos x="connsiteX50747" y="connsiteY50747"/>
              </a:cxn>
              <a:cxn ang="0">
                <a:pos x="connsiteX50748" y="connsiteY50748"/>
              </a:cxn>
              <a:cxn ang="0">
                <a:pos x="connsiteX50749" y="connsiteY50749"/>
              </a:cxn>
              <a:cxn ang="0">
                <a:pos x="connsiteX50750" y="connsiteY50750"/>
              </a:cxn>
              <a:cxn ang="0">
                <a:pos x="connsiteX50751" y="connsiteY50751"/>
              </a:cxn>
              <a:cxn ang="0">
                <a:pos x="connsiteX50752" y="connsiteY50752"/>
              </a:cxn>
              <a:cxn ang="0">
                <a:pos x="connsiteX50753" y="connsiteY50753"/>
              </a:cxn>
              <a:cxn ang="0">
                <a:pos x="connsiteX50754" y="connsiteY50754"/>
              </a:cxn>
              <a:cxn ang="0">
                <a:pos x="connsiteX50755" y="connsiteY50755"/>
              </a:cxn>
              <a:cxn ang="0">
                <a:pos x="connsiteX50756" y="connsiteY50756"/>
              </a:cxn>
              <a:cxn ang="0">
                <a:pos x="connsiteX50757" y="connsiteY50757"/>
              </a:cxn>
              <a:cxn ang="0">
                <a:pos x="connsiteX50758" y="connsiteY50758"/>
              </a:cxn>
              <a:cxn ang="0">
                <a:pos x="connsiteX50759" y="connsiteY50759"/>
              </a:cxn>
              <a:cxn ang="0">
                <a:pos x="connsiteX50760" y="connsiteY50760"/>
              </a:cxn>
              <a:cxn ang="0">
                <a:pos x="connsiteX50761" y="connsiteY50761"/>
              </a:cxn>
              <a:cxn ang="0">
                <a:pos x="connsiteX50762" y="connsiteY50762"/>
              </a:cxn>
              <a:cxn ang="0">
                <a:pos x="connsiteX50763" y="connsiteY50763"/>
              </a:cxn>
              <a:cxn ang="0">
                <a:pos x="connsiteX50764" y="connsiteY50764"/>
              </a:cxn>
              <a:cxn ang="0">
                <a:pos x="connsiteX50765" y="connsiteY50765"/>
              </a:cxn>
              <a:cxn ang="0">
                <a:pos x="connsiteX50766" y="connsiteY50766"/>
              </a:cxn>
              <a:cxn ang="0">
                <a:pos x="connsiteX50767" y="connsiteY50767"/>
              </a:cxn>
              <a:cxn ang="0">
                <a:pos x="connsiteX50768" y="connsiteY50768"/>
              </a:cxn>
              <a:cxn ang="0">
                <a:pos x="connsiteX50769" y="connsiteY50769"/>
              </a:cxn>
              <a:cxn ang="0">
                <a:pos x="connsiteX50770" y="connsiteY50770"/>
              </a:cxn>
              <a:cxn ang="0">
                <a:pos x="connsiteX50771" y="connsiteY50771"/>
              </a:cxn>
              <a:cxn ang="0">
                <a:pos x="connsiteX50772" y="connsiteY50772"/>
              </a:cxn>
              <a:cxn ang="0">
                <a:pos x="connsiteX50773" y="connsiteY50773"/>
              </a:cxn>
              <a:cxn ang="0">
                <a:pos x="connsiteX50774" y="connsiteY50774"/>
              </a:cxn>
              <a:cxn ang="0">
                <a:pos x="connsiteX50775" y="connsiteY50775"/>
              </a:cxn>
              <a:cxn ang="0">
                <a:pos x="connsiteX50776" y="connsiteY50776"/>
              </a:cxn>
              <a:cxn ang="0">
                <a:pos x="connsiteX50777" y="connsiteY50777"/>
              </a:cxn>
              <a:cxn ang="0">
                <a:pos x="connsiteX50778" y="connsiteY50778"/>
              </a:cxn>
              <a:cxn ang="0">
                <a:pos x="connsiteX50779" y="connsiteY50779"/>
              </a:cxn>
              <a:cxn ang="0">
                <a:pos x="connsiteX50780" y="connsiteY50780"/>
              </a:cxn>
              <a:cxn ang="0">
                <a:pos x="connsiteX50781" y="connsiteY50781"/>
              </a:cxn>
              <a:cxn ang="0">
                <a:pos x="connsiteX50782" y="connsiteY50782"/>
              </a:cxn>
              <a:cxn ang="0">
                <a:pos x="connsiteX50783" y="connsiteY50783"/>
              </a:cxn>
              <a:cxn ang="0">
                <a:pos x="connsiteX50784" y="connsiteY50784"/>
              </a:cxn>
              <a:cxn ang="0">
                <a:pos x="connsiteX50785" y="connsiteY50785"/>
              </a:cxn>
              <a:cxn ang="0">
                <a:pos x="connsiteX50786" y="connsiteY50786"/>
              </a:cxn>
              <a:cxn ang="0">
                <a:pos x="connsiteX50787" y="connsiteY50787"/>
              </a:cxn>
              <a:cxn ang="0">
                <a:pos x="connsiteX50788" y="connsiteY50788"/>
              </a:cxn>
              <a:cxn ang="0">
                <a:pos x="connsiteX50789" y="connsiteY50789"/>
              </a:cxn>
              <a:cxn ang="0">
                <a:pos x="connsiteX50790" y="connsiteY50790"/>
              </a:cxn>
              <a:cxn ang="0">
                <a:pos x="connsiteX50791" y="connsiteY50791"/>
              </a:cxn>
              <a:cxn ang="0">
                <a:pos x="connsiteX50792" y="connsiteY50792"/>
              </a:cxn>
              <a:cxn ang="0">
                <a:pos x="connsiteX50793" y="connsiteY50793"/>
              </a:cxn>
              <a:cxn ang="0">
                <a:pos x="connsiteX50794" y="connsiteY50794"/>
              </a:cxn>
              <a:cxn ang="0">
                <a:pos x="connsiteX50795" y="connsiteY50795"/>
              </a:cxn>
              <a:cxn ang="0">
                <a:pos x="connsiteX50796" y="connsiteY50796"/>
              </a:cxn>
              <a:cxn ang="0">
                <a:pos x="connsiteX50797" y="connsiteY50797"/>
              </a:cxn>
              <a:cxn ang="0">
                <a:pos x="connsiteX50798" y="connsiteY50798"/>
              </a:cxn>
              <a:cxn ang="0">
                <a:pos x="connsiteX50799" y="connsiteY50799"/>
              </a:cxn>
              <a:cxn ang="0">
                <a:pos x="connsiteX50800" y="connsiteY50800"/>
              </a:cxn>
              <a:cxn ang="0">
                <a:pos x="connsiteX50801" y="connsiteY50801"/>
              </a:cxn>
              <a:cxn ang="0">
                <a:pos x="connsiteX50802" y="connsiteY50802"/>
              </a:cxn>
              <a:cxn ang="0">
                <a:pos x="connsiteX50803" y="connsiteY50803"/>
              </a:cxn>
              <a:cxn ang="0">
                <a:pos x="connsiteX50804" y="connsiteY50804"/>
              </a:cxn>
              <a:cxn ang="0">
                <a:pos x="connsiteX50805" y="connsiteY50805"/>
              </a:cxn>
              <a:cxn ang="0">
                <a:pos x="connsiteX50806" y="connsiteY50806"/>
              </a:cxn>
              <a:cxn ang="0">
                <a:pos x="connsiteX50807" y="connsiteY50807"/>
              </a:cxn>
              <a:cxn ang="0">
                <a:pos x="connsiteX50808" y="connsiteY50808"/>
              </a:cxn>
              <a:cxn ang="0">
                <a:pos x="connsiteX50809" y="connsiteY50809"/>
              </a:cxn>
              <a:cxn ang="0">
                <a:pos x="connsiteX50810" y="connsiteY50810"/>
              </a:cxn>
              <a:cxn ang="0">
                <a:pos x="connsiteX50811" y="connsiteY50811"/>
              </a:cxn>
              <a:cxn ang="0">
                <a:pos x="connsiteX50812" y="connsiteY50812"/>
              </a:cxn>
              <a:cxn ang="0">
                <a:pos x="connsiteX50813" y="connsiteY50813"/>
              </a:cxn>
              <a:cxn ang="0">
                <a:pos x="connsiteX50814" y="connsiteY50814"/>
              </a:cxn>
              <a:cxn ang="0">
                <a:pos x="connsiteX50815" y="connsiteY50815"/>
              </a:cxn>
              <a:cxn ang="0">
                <a:pos x="connsiteX50816" y="connsiteY50816"/>
              </a:cxn>
              <a:cxn ang="0">
                <a:pos x="connsiteX50817" y="connsiteY50817"/>
              </a:cxn>
              <a:cxn ang="0">
                <a:pos x="connsiteX50818" y="connsiteY50818"/>
              </a:cxn>
              <a:cxn ang="0">
                <a:pos x="connsiteX50819" y="connsiteY50819"/>
              </a:cxn>
              <a:cxn ang="0">
                <a:pos x="connsiteX50820" y="connsiteY50820"/>
              </a:cxn>
              <a:cxn ang="0">
                <a:pos x="connsiteX50821" y="connsiteY50821"/>
              </a:cxn>
              <a:cxn ang="0">
                <a:pos x="connsiteX50822" y="connsiteY50822"/>
              </a:cxn>
              <a:cxn ang="0">
                <a:pos x="connsiteX50823" y="connsiteY50823"/>
              </a:cxn>
              <a:cxn ang="0">
                <a:pos x="connsiteX50824" y="connsiteY50824"/>
              </a:cxn>
              <a:cxn ang="0">
                <a:pos x="connsiteX50825" y="connsiteY50825"/>
              </a:cxn>
              <a:cxn ang="0">
                <a:pos x="connsiteX50826" y="connsiteY50826"/>
              </a:cxn>
              <a:cxn ang="0">
                <a:pos x="connsiteX50827" y="connsiteY50827"/>
              </a:cxn>
              <a:cxn ang="0">
                <a:pos x="connsiteX50828" y="connsiteY50828"/>
              </a:cxn>
              <a:cxn ang="0">
                <a:pos x="connsiteX50829" y="connsiteY50829"/>
              </a:cxn>
              <a:cxn ang="0">
                <a:pos x="connsiteX50830" y="connsiteY50830"/>
              </a:cxn>
              <a:cxn ang="0">
                <a:pos x="connsiteX50831" y="connsiteY50831"/>
              </a:cxn>
              <a:cxn ang="0">
                <a:pos x="connsiteX50832" y="connsiteY50832"/>
              </a:cxn>
              <a:cxn ang="0">
                <a:pos x="connsiteX50833" y="connsiteY50833"/>
              </a:cxn>
              <a:cxn ang="0">
                <a:pos x="connsiteX50834" y="connsiteY50834"/>
              </a:cxn>
              <a:cxn ang="0">
                <a:pos x="connsiteX50835" y="connsiteY50835"/>
              </a:cxn>
              <a:cxn ang="0">
                <a:pos x="connsiteX50836" y="connsiteY50836"/>
              </a:cxn>
              <a:cxn ang="0">
                <a:pos x="connsiteX50837" y="connsiteY50837"/>
              </a:cxn>
              <a:cxn ang="0">
                <a:pos x="connsiteX50838" y="connsiteY50838"/>
              </a:cxn>
              <a:cxn ang="0">
                <a:pos x="connsiteX50839" y="connsiteY50839"/>
              </a:cxn>
              <a:cxn ang="0">
                <a:pos x="connsiteX50840" y="connsiteY50840"/>
              </a:cxn>
              <a:cxn ang="0">
                <a:pos x="connsiteX50841" y="connsiteY50841"/>
              </a:cxn>
              <a:cxn ang="0">
                <a:pos x="connsiteX50842" y="connsiteY50842"/>
              </a:cxn>
              <a:cxn ang="0">
                <a:pos x="connsiteX50843" y="connsiteY50843"/>
              </a:cxn>
              <a:cxn ang="0">
                <a:pos x="connsiteX50844" y="connsiteY50844"/>
              </a:cxn>
              <a:cxn ang="0">
                <a:pos x="connsiteX50845" y="connsiteY50845"/>
              </a:cxn>
              <a:cxn ang="0">
                <a:pos x="connsiteX50846" y="connsiteY50846"/>
              </a:cxn>
              <a:cxn ang="0">
                <a:pos x="connsiteX50847" y="connsiteY50847"/>
              </a:cxn>
              <a:cxn ang="0">
                <a:pos x="connsiteX50848" y="connsiteY50848"/>
              </a:cxn>
              <a:cxn ang="0">
                <a:pos x="connsiteX50849" y="connsiteY50849"/>
              </a:cxn>
              <a:cxn ang="0">
                <a:pos x="connsiteX50850" y="connsiteY50850"/>
              </a:cxn>
              <a:cxn ang="0">
                <a:pos x="connsiteX50851" y="connsiteY50851"/>
              </a:cxn>
              <a:cxn ang="0">
                <a:pos x="connsiteX50852" y="connsiteY50852"/>
              </a:cxn>
              <a:cxn ang="0">
                <a:pos x="connsiteX50853" y="connsiteY50853"/>
              </a:cxn>
              <a:cxn ang="0">
                <a:pos x="connsiteX50854" y="connsiteY50854"/>
              </a:cxn>
              <a:cxn ang="0">
                <a:pos x="connsiteX50855" y="connsiteY50855"/>
              </a:cxn>
              <a:cxn ang="0">
                <a:pos x="connsiteX50856" y="connsiteY50856"/>
              </a:cxn>
              <a:cxn ang="0">
                <a:pos x="connsiteX50857" y="connsiteY50857"/>
              </a:cxn>
              <a:cxn ang="0">
                <a:pos x="connsiteX50858" y="connsiteY50858"/>
              </a:cxn>
              <a:cxn ang="0">
                <a:pos x="connsiteX50859" y="connsiteY50859"/>
              </a:cxn>
              <a:cxn ang="0">
                <a:pos x="connsiteX50860" y="connsiteY50860"/>
              </a:cxn>
              <a:cxn ang="0">
                <a:pos x="connsiteX50861" y="connsiteY50861"/>
              </a:cxn>
              <a:cxn ang="0">
                <a:pos x="connsiteX50862" y="connsiteY50862"/>
              </a:cxn>
              <a:cxn ang="0">
                <a:pos x="connsiteX50863" y="connsiteY50863"/>
              </a:cxn>
              <a:cxn ang="0">
                <a:pos x="connsiteX50864" y="connsiteY50864"/>
              </a:cxn>
              <a:cxn ang="0">
                <a:pos x="connsiteX50865" y="connsiteY50865"/>
              </a:cxn>
              <a:cxn ang="0">
                <a:pos x="connsiteX50866" y="connsiteY50866"/>
              </a:cxn>
              <a:cxn ang="0">
                <a:pos x="connsiteX50867" y="connsiteY50867"/>
              </a:cxn>
              <a:cxn ang="0">
                <a:pos x="connsiteX50868" y="connsiteY50868"/>
              </a:cxn>
              <a:cxn ang="0">
                <a:pos x="connsiteX50869" y="connsiteY50869"/>
              </a:cxn>
              <a:cxn ang="0">
                <a:pos x="connsiteX50870" y="connsiteY50870"/>
              </a:cxn>
              <a:cxn ang="0">
                <a:pos x="connsiteX50871" y="connsiteY50871"/>
              </a:cxn>
              <a:cxn ang="0">
                <a:pos x="connsiteX50872" y="connsiteY50872"/>
              </a:cxn>
              <a:cxn ang="0">
                <a:pos x="connsiteX50873" y="connsiteY50873"/>
              </a:cxn>
              <a:cxn ang="0">
                <a:pos x="connsiteX50874" y="connsiteY50874"/>
              </a:cxn>
              <a:cxn ang="0">
                <a:pos x="connsiteX50875" y="connsiteY50875"/>
              </a:cxn>
              <a:cxn ang="0">
                <a:pos x="connsiteX50876" y="connsiteY50876"/>
              </a:cxn>
              <a:cxn ang="0">
                <a:pos x="connsiteX50877" y="connsiteY50877"/>
              </a:cxn>
              <a:cxn ang="0">
                <a:pos x="connsiteX50878" y="connsiteY50878"/>
              </a:cxn>
              <a:cxn ang="0">
                <a:pos x="connsiteX50879" y="connsiteY50879"/>
              </a:cxn>
              <a:cxn ang="0">
                <a:pos x="connsiteX50880" y="connsiteY50880"/>
              </a:cxn>
              <a:cxn ang="0">
                <a:pos x="connsiteX50881" y="connsiteY50881"/>
              </a:cxn>
              <a:cxn ang="0">
                <a:pos x="connsiteX50882" y="connsiteY50882"/>
              </a:cxn>
              <a:cxn ang="0">
                <a:pos x="connsiteX50883" y="connsiteY50883"/>
              </a:cxn>
              <a:cxn ang="0">
                <a:pos x="connsiteX50884" y="connsiteY50884"/>
              </a:cxn>
              <a:cxn ang="0">
                <a:pos x="connsiteX50885" y="connsiteY50885"/>
              </a:cxn>
              <a:cxn ang="0">
                <a:pos x="connsiteX50886" y="connsiteY50886"/>
              </a:cxn>
              <a:cxn ang="0">
                <a:pos x="connsiteX50887" y="connsiteY50887"/>
              </a:cxn>
              <a:cxn ang="0">
                <a:pos x="connsiteX50888" y="connsiteY50888"/>
              </a:cxn>
              <a:cxn ang="0">
                <a:pos x="connsiteX50889" y="connsiteY50889"/>
              </a:cxn>
              <a:cxn ang="0">
                <a:pos x="connsiteX50890" y="connsiteY50890"/>
              </a:cxn>
              <a:cxn ang="0">
                <a:pos x="connsiteX50891" y="connsiteY50891"/>
              </a:cxn>
              <a:cxn ang="0">
                <a:pos x="connsiteX50892" y="connsiteY50892"/>
              </a:cxn>
              <a:cxn ang="0">
                <a:pos x="connsiteX50893" y="connsiteY50893"/>
              </a:cxn>
              <a:cxn ang="0">
                <a:pos x="connsiteX50894" y="connsiteY50894"/>
              </a:cxn>
              <a:cxn ang="0">
                <a:pos x="connsiteX50895" y="connsiteY50895"/>
              </a:cxn>
              <a:cxn ang="0">
                <a:pos x="connsiteX50896" y="connsiteY50896"/>
              </a:cxn>
              <a:cxn ang="0">
                <a:pos x="connsiteX50897" y="connsiteY50897"/>
              </a:cxn>
              <a:cxn ang="0">
                <a:pos x="connsiteX50898" y="connsiteY50898"/>
              </a:cxn>
              <a:cxn ang="0">
                <a:pos x="connsiteX50899" y="connsiteY50899"/>
              </a:cxn>
              <a:cxn ang="0">
                <a:pos x="connsiteX50900" y="connsiteY50900"/>
              </a:cxn>
              <a:cxn ang="0">
                <a:pos x="connsiteX50901" y="connsiteY50901"/>
              </a:cxn>
              <a:cxn ang="0">
                <a:pos x="connsiteX50902" y="connsiteY50902"/>
              </a:cxn>
              <a:cxn ang="0">
                <a:pos x="connsiteX50903" y="connsiteY50903"/>
              </a:cxn>
              <a:cxn ang="0">
                <a:pos x="connsiteX50904" y="connsiteY50904"/>
              </a:cxn>
              <a:cxn ang="0">
                <a:pos x="connsiteX50905" y="connsiteY50905"/>
              </a:cxn>
              <a:cxn ang="0">
                <a:pos x="connsiteX50906" y="connsiteY50906"/>
              </a:cxn>
              <a:cxn ang="0">
                <a:pos x="connsiteX50907" y="connsiteY50907"/>
              </a:cxn>
              <a:cxn ang="0">
                <a:pos x="connsiteX50908" y="connsiteY50908"/>
              </a:cxn>
              <a:cxn ang="0">
                <a:pos x="connsiteX50909" y="connsiteY50909"/>
              </a:cxn>
              <a:cxn ang="0">
                <a:pos x="connsiteX50910" y="connsiteY50910"/>
              </a:cxn>
              <a:cxn ang="0">
                <a:pos x="connsiteX50911" y="connsiteY50911"/>
              </a:cxn>
              <a:cxn ang="0">
                <a:pos x="connsiteX50912" y="connsiteY50912"/>
              </a:cxn>
              <a:cxn ang="0">
                <a:pos x="connsiteX50913" y="connsiteY50913"/>
              </a:cxn>
              <a:cxn ang="0">
                <a:pos x="connsiteX50914" y="connsiteY50914"/>
              </a:cxn>
              <a:cxn ang="0">
                <a:pos x="connsiteX50915" y="connsiteY50915"/>
              </a:cxn>
              <a:cxn ang="0">
                <a:pos x="connsiteX50916" y="connsiteY50916"/>
              </a:cxn>
              <a:cxn ang="0">
                <a:pos x="connsiteX50917" y="connsiteY50917"/>
              </a:cxn>
              <a:cxn ang="0">
                <a:pos x="connsiteX50918" y="connsiteY50918"/>
              </a:cxn>
              <a:cxn ang="0">
                <a:pos x="connsiteX50919" y="connsiteY50919"/>
              </a:cxn>
              <a:cxn ang="0">
                <a:pos x="connsiteX50920" y="connsiteY50920"/>
              </a:cxn>
              <a:cxn ang="0">
                <a:pos x="connsiteX50921" y="connsiteY50921"/>
              </a:cxn>
              <a:cxn ang="0">
                <a:pos x="connsiteX50922" y="connsiteY50922"/>
              </a:cxn>
              <a:cxn ang="0">
                <a:pos x="connsiteX50923" y="connsiteY50923"/>
              </a:cxn>
              <a:cxn ang="0">
                <a:pos x="connsiteX50924" y="connsiteY50924"/>
              </a:cxn>
              <a:cxn ang="0">
                <a:pos x="connsiteX50925" y="connsiteY50925"/>
              </a:cxn>
              <a:cxn ang="0">
                <a:pos x="connsiteX50926" y="connsiteY50926"/>
              </a:cxn>
              <a:cxn ang="0">
                <a:pos x="connsiteX50927" y="connsiteY50927"/>
              </a:cxn>
              <a:cxn ang="0">
                <a:pos x="connsiteX50928" y="connsiteY50928"/>
              </a:cxn>
              <a:cxn ang="0">
                <a:pos x="connsiteX50929" y="connsiteY50929"/>
              </a:cxn>
              <a:cxn ang="0">
                <a:pos x="connsiteX50930" y="connsiteY50930"/>
              </a:cxn>
              <a:cxn ang="0">
                <a:pos x="connsiteX50931" y="connsiteY50931"/>
              </a:cxn>
              <a:cxn ang="0">
                <a:pos x="connsiteX50932" y="connsiteY50932"/>
              </a:cxn>
              <a:cxn ang="0">
                <a:pos x="connsiteX50933" y="connsiteY50933"/>
              </a:cxn>
              <a:cxn ang="0">
                <a:pos x="connsiteX50934" y="connsiteY50934"/>
              </a:cxn>
              <a:cxn ang="0">
                <a:pos x="connsiteX50935" y="connsiteY50935"/>
              </a:cxn>
              <a:cxn ang="0">
                <a:pos x="connsiteX50936" y="connsiteY50936"/>
              </a:cxn>
              <a:cxn ang="0">
                <a:pos x="connsiteX50937" y="connsiteY50937"/>
              </a:cxn>
              <a:cxn ang="0">
                <a:pos x="connsiteX50938" y="connsiteY50938"/>
              </a:cxn>
              <a:cxn ang="0">
                <a:pos x="connsiteX50939" y="connsiteY50939"/>
              </a:cxn>
              <a:cxn ang="0">
                <a:pos x="connsiteX50940" y="connsiteY50940"/>
              </a:cxn>
              <a:cxn ang="0">
                <a:pos x="connsiteX50941" y="connsiteY50941"/>
              </a:cxn>
              <a:cxn ang="0">
                <a:pos x="connsiteX50942" y="connsiteY50942"/>
              </a:cxn>
              <a:cxn ang="0">
                <a:pos x="connsiteX50943" y="connsiteY50943"/>
              </a:cxn>
              <a:cxn ang="0">
                <a:pos x="connsiteX50944" y="connsiteY50944"/>
              </a:cxn>
              <a:cxn ang="0">
                <a:pos x="connsiteX50945" y="connsiteY50945"/>
              </a:cxn>
              <a:cxn ang="0">
                <a:pos x="connsiteX50946" y="connsiteY50946"/>
              </a:cxn>
              <a:cxn ang="0">
                <a:pos x="connsiteX50947" y="connsiteY50947"/>
              </a:cxn>
              <a:cxn ang="0">
                <a:pos x="connsiteX50948" y="connsiteY50948"/>
              </a:cxn>
              <a:cxn ang="0">
                <a:pos x="connsiteX50949" y="connsiteY50949"/>
              </a:cxn>
              <a:cxn ang="0">
                <a:pos x="connsiteX50950" y="connsiteY50950"/>
              </a:cxn>
              <a:cxn ang="0">
                <a:pos x="connsiteX50951" y="connsiteY50951"/>
              </a:cxn>
              <a:cxn ang="0">
                <a:pos x="connsiteX50952" y="connsiteY50952"/>
              </a:cxn>
              <a:cxn ang="0">
                <a:pos x="connsiteX50953" y="connsiteY50953"/>
              </a:cxn>
              <a:cxn ang="0">
                <a:pos x="connsiteX50954" y="connsiteY50954"/>
              </a:cxn>
              <a:cxn ang="0">
                <a:pos x="connsiteX50955" y="connsiteY50955"/>
              </a:cxn>
              <a:cxn ang="0">
                <a:pos x="connsiteX50956" y="connsiteY50956"/>
              </a:cxn>
              <a:cxn ang="0">
                <a:pos x="connsiteX50957" y="connsiteY50957"/>
              </a:cxn>
              <a:cxn ang="0">
                <a:pos x="connsiteX50958" y="connsiteY50958"/>
              </a:cxn>
              <a:cxn ang="0">
                <a:pos x="connsiteX50959" y="connsiteY50959"/>
              </a:cxn>
              <a:cxn ang="0">
                <a:pos x="connsiteX50960" y="connsiteY50960"/>
              </a:cxn>
              <a:cxn ang="0">
                <a:pos x="connsiteX50961" y="connsiteY50961"/>
              </a:cxn>
              <a:cxn ang="0">
                <a:pos x="connsiteX50962" y="connsiteY50962"/>
              </a:cxn>
              <a:cxn ang="0">
                <a:pos x="connsiteX50963" y="connsiteY50963"/>
              </a:cxn>
              <a:cxn ang="0">
                <a:pos x="connsiteX50964" y="connsiteY50964"/>
              </a:cxn>
              <a:cxn ang="0">
                <a:pos x="connsiteX50965" y="connsiteY50965"/>
              </a:cxn>
              <a:cxn ang="0">
                <a:pos x="connsiteX50966" y="connsiteY50966"/>
              </a:cxn>
              <a:cxn ang="0">
                <a:pos x="connsiteX50967" y="connsiteY50967"/>
              </a:cxn>
              <a:cxn ang="0">
                <a:pos x="connsiteX50968" y="connsiteY50968"/>
              </a:cxn>
              <a:cxn ang="0">
                <a:pos x="connsiteX50969" y="connsiteY50969"/>
              </a:cxn>
              <a:cxn ang="0">
                <a:pos x="connsiteX50970" y="connsiteY50970"/>
              </a:cxn>
              <a:cxn ang="0">
                <a:pos x="connsiteX50971" y="connsiteY50971"/>
              </a:cxn>
              <a:cxn ang="0">
                <a:pos x="connsiteX50972" y="connsiteY50972"/>
              </a:cxn>
              <a:cxn ang="0">
                <a:pos x="connsiteX50973" y="connsiteY50973"/>
              </a:cxn>
              <a:cxn ang="0">
                <a:pos x="connsiteX50974" y="connsiteY50974"/>
              </a:cxn>
              <a:cxn ang="0">
                <a:pos x="connsiteX50975" y="connsiteY50975"/>
              </a:cxn>
              <a:cxn ang="0">
                <a:pos x="connsiteX50976" y="connsiteY50976"/>
              </a:cxn>
              <a:cxn ang="0">
                <a:pos x="connsiteX50977" y="connsiteY50977"/>
              </a:cxn>
              <a:cxn ang="0">
                <a:pos x="connsiteX50978" y="connsiteY50978"/>
              </a:cxn>
              <a:cxn ang="0">
                <a:pos x="connsiteX50979" y="connsiteY50979"/>
              </a:cxn>
              <a:cxn ang="0">
                <a:pos x="connsiteX50980" y="connsiteY50980"/>
              </a:cxn>
              <a:cxn ang="0">
                <a:pos x="connsiteX50981" y="connsiteY50981"/>
              </a:cxn>
              <a:cxn ang="0">
                <a:pos x="connsiteX50982" y="connsiteY50982"/>
              </a:cxn>
              <a:cxn ang="0">
                <a:pos x="connsiteX50983" y="connsiteY50983"/>
              </a:cxn>
              <a:cxn ang="0">
                <a:pos x="connsiteX50984" y="connsiteY50984"/>
              </a:cxn>
              <a:cxn ang="0">
                <a:pos x="connsiteX50985" y="connsiteY50985"/>
              </a:cxn>
              <a:cxn ang="0">
                <a:pos x="connsiteX50986" y="connsiteY50986"/>
              </a:cxn>
              <a:cxn ang="0">
                <a:pos x="connsiteX50987" y="connsiteY50987"/>
              </a:cxn>
              <a:cxn ang="0">
                <a:pos x="connsiteX50988" y="connsiteY50988"/>
              </a:cxn>
              <a:cxn ang="0">
                <a:pos x="connsiteX50989" y="connsiteY50989"/>
              </a:cxn>
              <a:cxn ang="0">
                <a:pos x="connsiteX50990" y="connsiteY50990"/>
              </a:cxn>
              <a:cxn ang="0">
                <a:pos x="connsiteX50991" y="connsiteY50991"/>
              </a:cxn>
              <a:cxn ang="0">
                <a:pos x="connsiteX50992" y="connsiteY50992"/>
              </a:cxn>
              <a:cxn ang="0">
                <a:pos x="connsiteX50993" y="connsiteY50993"/>
              </a:cxn>
              <a:cxn ang="0">
                <a:pos x="connsiteX50994" y="connsiteY50994"/>
              </a:cxn>
              <a:cxn ang="0">
                <a:pos x="connsiteX50995" y="connsiteY50995"/>
              </a:cxn>
              <a:cxn ang="0">
                <a:pos x="connsiteX50996" y="connsiteY50996"/>
              </a:cxn>
              <a:cxn ang="0">
                <a:pos x="connsiteX50997" y="connsiteY50997"/>
              </a:cxn>
              <a:cxn ang="0">
                <a:pos x="connsiteX50998" y="connsiteY50998"/>
              </a:cxn>
              <a:cxn ang="0">
                <a:pos x="connsiteX50999" y="connsiteY50999"/>
              </a:cxn>
              <a:cxn ang="0">
                <a:pos x="connsiteX51000" y="connsiteY51000"/>
              </a:cxn>
              <a:cxn ang="0">
                <a:pos x="connsiteX51001" y="connsiteY51001"/>
              </a:cxn>
              <a:cxn ang="0">
                <a:pos x="connsiteX51002" y="connsiteY51002"/>
              </a:cxn>
              <a:cxn ang="0">
                <a:pos x="connsiteX51003" y="connsiteY51003"/>
              </a:cxn>
              <a:cxn ang="0">
                <a:pos x="connsiteX51004" y="connsiteY51004"/>
              </a:cxn>
              <a:cxn ang="0">
                <a:pos x="connsiteX51005" y="connsiteY51005"/>
              </a:cxn>
              <a:cxn ang="0">
                <a:pos x="connsiteX51006" y="connsiteY51006"/>
              </a:cxn>
              <a:cxn ang="0">
                <a:pos x="connsiteX51007" y="connsiteY51007"/>
              </a:cxn>
              <a:cxn ang="0">
                <a:pos x="connsiteX51008" y="connsiteY51008"/>
              </a:cxn>
              <a:cxn ang="0">
                <a:pos x="connsiteX51009" y="connsiteY51009"/>
              </a:cxn>
              <a:cxn ang="0">
                <a:pos x="connsiteX51010" y="connsiteY51010"/>
              </a:cxn>
              <a:cxn ang="0">
                <a:pos x="connsiteX51011" y="connsiteY51011"/>
              </a:cxn>
              <a:cxn ang="0">
                <a:pos x="connsiteX51012" y="connsiteY51012"/>
              </a:cxn>
              <a:cxn ang="0">
                <a:pos x="connsiteX51013" y="connsiteY51013"/>
              </a:cxn>
              <a:cxn ang="0">
                <a:pos x="connsiteX51014" y="connsiteY51014"/>
              </a:cxn>
              <a:cxn ang="0">
                <a:pos x="connsiteX51015" y="connsiteY51015"/>
              </a:cxn>
              <a:cxn ang="0">
                <a:pos x="connsiteX51016" y="connsiteY51016"/>
              </a:cxn>
              <a:cxn ang="0">
                <a:pos x="connsiteX51017" y="connsiteY51017"/>
              </a:cxn>
              <a:cxn ang="0">
                <a:pos x="connsiteX51018" y="connsiteY51018"/>
              </a:cxn>
              <a:cxn ang="0">
                <a:pos x="connsiteX51019" y="connsiteY51019"/>
              </a:cxn>
              <a:cxn ang="0">
                <a:pos x="connsiteX51020" y="connsiteY51020"/>
              </a:cxn>
              <a:cxn ang="0">
                <a:pos x="connsiteX51021" y="connsiteY51021"/>
              </a:cxn>
              <a:cxn ang="0">
                <a:pos x="connsiteX51022" y="connsiteY51022"/>
              </a:cxn>
              <a:cxn ang="0">
                <a:pos x="connsiteX51023" y="connsiteY51023"/>
              </a:cxn>
              <a:cxn ang="0">
                <a:pos x="connsiteX51024" y="connsiteY51024"/>
              </a:cxn>
              <a:cxn ang="0">
                <a:pos x="connsiteX51025" y="connsiteY51025"/>
              </a:cxn>
              <a:cxn ang="0">
                <a:pos x="connsiteX51026" y="connsiteY51026"/>
              </a:cxn>
              <a:cxn ang="0">
                <a:pos x="connsiteX51027" y="connsiteY51027"/>
              </a:cxn>
              <a:cxn ang="0">
                <a:pos x="connsiteX51028" y="connsiteY51028"/>
              </a:cxn>
              <a:cxn ang="0">
                <a:pos x="connsiteX51029" y="connsiteY51029"/>
              </a:cxn>
              <a:cxn ang="0">
                <a:pos x="connsiteX51030" y="connsiteY51030"/>
              </a:cxn>
              <a:cxn ang="0">
                <a:pos x="connsiteX51031" y="connsiteY51031"/>
              </a:cxn>
              <a:cxn ang="0">
                <a:pos x="connsiteX51032" y="connsiteY51032"/>
              </a:cxn>
              <a:cxn ang="0">
                <a:pos x="connsiteX51033" y="connsiteY51033"/>
              </a:cxn>
              <a:cxn ang="0">
                <a:pos x="connsiteX51034" y="connsiteY51034"/>
              </a:cxn>
              <a:cxn ang="0">
                <a:pos x="connsiteX51035" y="connsiteY51035"/>
              </a:cxn>
              <a:cxn ang="0">
                <a:pos x="connsiteX51036" y="connsiteY51036"/>
              </a:cxn>
              <a:cxn ang="0">
                <a:pos x="connsiteX51037" y="connsiteY51037"/>
              </a:cxn>
              <a:cxn ang="0">
                <a:pos x="connsiteX51038" y="connsiteY51038"/>
              </a:cxn>
              <a:cxn ang="0">
                <a:pos x="connsiteX51039" y="connsiteY51039"/>
              </a:cxn>
              <a:cxn ang="0">
                <a:pos x="connsiteX51040" y="connsiteY51040"/>
              </a:cxn>
              <a:cxn ang="0">
                <a:pos x="connsiteX51041" y="connsiteY51041"/>
              </a:cxn>
              <a:cxn ang="0">
                <a:pos x="connsiteX51042" y="connsiteY51042"/>
              </a:cxn>
              <a:cxn ang="0">
                <a:pos x="connsiteX51043" y="connsiteY51043"/>
              </a:cxn>
              <a:cxn ang="0">
                <a:pos x="connsiteX51044" y="connsiteY51044"/>
              </a:cxn>
              <a:cxn ang="0">
                <a:pos x="connsiteX51045" y="connsiteY51045"/>
              </a:cxn>
              <a:cxn ang="0">
                <a:pos x="connsiteX51046" y="connsiteY51046"/>
              </a:cxn>
              <a:cxn ang="0">
                <a:pos x="connsiteX51047" y="connsiteY51047"/>
              </a:cxn>
              <a:cxn ang="0">
                <a:pos x="connsiteX51048" y="connsiteY51048"/>
              </a:cxn>
              <a:cxn ang="0">
                <a:pos x="connsiteX51049" y="connsiteY51049"/>
              </a:cxn>
              <a:cxn ang="0">
                <a:pos x="connsiteX51050" y="connsiteY51050"/>
              </a:cxn>
              <a:cxn ang="0">
                <a:pos x="connsiteX51051" y="connsiteY51051"/>
              </a:cxn>
              <a:cxn ang="0">
                <a:pos x="connsiteX51052" y="connsiteY51052"/>
              </a:cxn>
              <a:cxn ang="0">
                <a:pos x="connsiteX51053" y="connsiteY51053"/>
              </a:cxn>
              <a:cxn ang="0">
                <a:pos x="connsiteX51054" y="connsiteY51054"/>
              </a:cxn>
              <a:cxn ang="0">
                <a:pos x="connsiteX51055" y="connsiteY51055"/>
              </a:cxn>
              <a:cxn ang="0">
                <a:pos x="connsiteX51056" y="connsiteY51056"/>
              </a:cxn>
              <a:cxn ang="0">
                <a:pos x="connsiteX51057" y="connsiteY51057"/>
              </a:cxn>
              <a:cxn ang="0">
                <a:pos x="connsiteX51058" y="connsiteY51058"/>
              </a:cxn>
              <a:cxn ang="0">
                <a:pos x="connsiteX51059" y="connsiteY51059"/>
              </a:cxn>
              <a:cxn ang="0">
                <a:pos x="connsiteX51060" y="connsiteY51060"/>
              </a:cxn>
              <a:cxn ang="0">
                <a:pos x="connsiteX51061" y="connsiteY51061"/>
              </a:cxn>
              <a:cxn ang="0">
                <a:pos x="connsiteX51062" y="connsiteY51062"/>
              </a:cxn>
              <a:cxn ang="0">
                <a:pos x="connsiteX51063" y="connsiteY51063"/>
              </a:cxn>
              <a:cxn ang="0">
                <a:pos x="connsiteX51064" y="connsiteY51064"/>
              </a:cxn>
              <a:cxn ang="0">
                <a:pos x="connsiteX51065" y="connsiteY51065"/>
              </a:cxn>
              <a:cxn ang="0">
                <a:pos x="connsiteX51066" y="connsiteY51066"/>
              </a:cxn>
              <a:cxn ang="0">
                <a:pos x="connsiteX51067" y="connsiteY51067"/>
              </a:cxn>
              <a:cxn ang="0">
                <a:pos x="connsiteX51068" y="connsiteY51068"/>
              </a:cxn>
              <a:cxn ang="0">
                <a:pos x="connsiteX51069" y="connsiteY51069"/>
              </a:cxn>
              <a:cxn ang="0">
                <a:pos x="connsiteX51070" y="connsiteY51070"/>
              </a:cxn>
              <a:cxn ang="0">
                <a:pos x="connsiteX51071" y="connsiteY51071"/>
              </a:cxn>
              <a:cxn ang="0">
                <a:pos x="connsiteX51072" y="connsiteY51072"/>
              </a:cxn>
              <a:cxn ang="0">
                <a:pos x="connsiteX51073" y="connsiteY51073"/>
              </a:cxn>
              <a:cxn ang="0">
                <a:pos x="connsiteX51074" y="connsiteY51074"/>
              </a:cxn>
              <a:cxn ang="0">
                <a:pos x="connsiteX51075" y="connsiteY51075"/>
              </a:cxn>
              <a:cxn ang="0">
                <a:pos x="connsiteX51076" y="connsiteY51076"/>
              </a:cxn>
              <a:cxn ang="0">
                <a:pos x="connsiteX51077" y="connsiteY51077"/>
              </a:cxn>
              <a:cxn ang="0">
                <a:pos x="connsiteX51078" y="connsiteY51078"/>
              </a:cxn>
              <a:cxn ang="0">
                <a:pos x="connsiteX51079" y="connsiteY51079"/>
              </a:cxn>
              <a:cxn ang="0">
                <a:pos x="connsiteX51080" y="connsiteY51080"/>
              </a:cxn>
              <a:cxn ang="0">
                <a:pos x="connsiteX51081" y="connsiteY51081"/>
              </a:cxn>
              <a:cxn ang="0">
                <a:pos x="connsiteX51082" y="connsiteY51082"/>
              </a:cxn>
              <a:cxn ang="0">
                <a:pos x="connsiteX51083" y="connsiteY51083"/>
              </a:cxn>
              <a:cxn ang="0">
                <a:pos x="connsiteX51084" y="connsiteY51084"/>
              </a:cxn>
              <a:cxn ang="0">
                <a:pos x="connsiteX51085" y="connsiteY51085"/>
              </a:cxn>
              <a:cxn ang="0">
                <a:pos x="connsiteX51086" y="connsiteY51086"/>
              </a:cxn>
              <a:cxn ang="0">
                <a:pos x="connsiteX51087" y="connsiteY51087"/>
              </a:cxn>
              <a:cxn ang="0">
                <a:pos x="connsiteX51088" y="connsiteY51088"/>
              </a:cxn>
              <a:cxn ang="0">
                <a:pos x="connsiteX51089" y="connsiteY51089"/>
              </a:cxn>
              <a:cxn ang="0">
                <a:pos x="connsiteX51090" y="connsiteY51090"/>
              </a:cxn>
              <a:cxn ang="0">
                <a:pos x="connsiteX51091" y="connsiteY51091"/>
              </a:cxn>
              <a:cxn ang="0">
                <a:pos x="connsiteX51092" y="connsiteY51092"/>
              </a:cxn>
              <a:cxn ang="0">
                <a:pos x="connsiteX51093" y="connsiteY51093"/>
              </a:cxn>
              <a:cxn ang="0">
                <a:pos x="connsiteX51094" y="connsiteY51094"/>
              </a:cxn>
              <a:cxn ang="0">
                <a:pos x="connsiteX51095" y="connsiteY51095"/>
              </a:cxn>
              <a:cxn ang="0">
                <a:pos x="connsiteX51096" y="connsiteY51096"/>
              </a:cxn>
              <a:cxn ang="0">
                <a:pos x="connsiteX51097" y="connsiteY51097"/>
              </a:cxn>
              <a:cxn ang="0">
                <a:pos x="connsiteX51098" y="connsiteY51098"/>
              </a:cxn>
              <a:cxn ang="0">
                <a:pos x="connsiteX51099" y="connsiteY51099"/>
              </a:cxn>
              <a:cxn ang="0">
                <a:pos x="connsiteX51100" y="connsiteY51100"/>
              </a:cxn>
              <a:cxn ang="0">
                <a:pos x="connsiteX51101" y="connsiteY51101"/>
              </a:cxn>
              <a:cxn ang="0">
                <a:pos x="connsiteX51102" y="connsiteY51102"/>
              </a:cxn>
              <a:cxn ang="0">
                <a:pos x="connsiteX51103" y="connsiteY51103"/>
              </a:cxn>
              <a:cxn ang="0">
                <a:pos x="connsiteX51104" y="connsiteY51104"/>
              </a:cxn>
              <a:cxn ang="0">
                <a:pos x="connsiteX51105" y="connsiteY51105"/>
              </a:cxn>
              <a:cxn ang="0">
                <a:pos x="connsiteX51106" y="connsiteY51106"/>
              </a:cxn>
              <a:cxn ang="0">
                <a:pos x="connsiteX51107" y="connsiteY51107"/>
              </a:cxn>
              <a:cxn ang="0">
                <a:pos x="connsiteX51108" y="connsiteY51108"/>
              </a:cxn>
              <a:cxn ang="0">
                <a:pos x="connsiteX51109" y="connsiteY51109"/>
              </a:cxn>
              <a:cxn ang="0">
                <a:pos x="connsiteX51110" y="connsiteY51110"/>
              </a:cxn>
              <a:cxn ang="0">
                <a:pos x="connsiteX51111" y="connsiteY51111"/>
              </a:cxn>
              <a:cxn ang="0">
                <a:pos x="connsiteX51112" y="connsiteY51112"/>
              </a:cxn>
              <a:cxn ang="0">
                <a:pos x="connsiteX51113" y="connsiteY51113"/>
              </a:cxn>
              <a:cxn ang="0">
                <a:pos x="connsiteX51114" y="connsiteY51114"/>
              </a:cxn>
              <a:cxn ang="0">
                <a:pos x="connsiteX51115" y="connsiteY51115"/>
              </a:cxn>
              <a:cxn ang="0">
                <a:pos x="connsiteX51116" y="connsiteY51116"/>
              </a:cxn>
              <a:cxn ang="0">
                <a:pos x="connsiteX51117" y="connsiteY51117"/>
              </a:cxn>
              <a:cxn ang="0">
                <a:pos x="connsiteX51118" y="connsiteY51118"/>
              </a:cxn>
              <a:cxn ang="0">
                <a:pos x="connsiteX51119" y="connsiteY51119"/>
              </a:cxn>
              <a:cxn ang="0">
                <a:pos x="connsiteX51120" y="connsiteY51120"/>
              </a:cxn>
              <a:cxn ang="0">
                <a:pos x="connsiteX51121" y="connsiteY51121"/>
              </a:cxn>
              <a:cxn ang="0">
                <a:pos x="connsiteX51122" y="connsiteY51122"/>
              </a:cxn>
              <a:cxn ang="0">
                <a:pos x="connsiteX51123" y="connsiteY51123"/>
              </a:cxn>
              <a:cxn ang="0">
                <a:pos x="connsiteX51124" y="connsiteY51124"/>
              </a:cxn>
              <a:cxn ang="0">
                <a:pos x="connsiteX51125" y="connsiteY51125"/>
              </a:cxn>
              <a:cxn ang="0">
                <a:pos x="connsiteX51126" y="connsiteY51126"/>
              </a:cxn>
              <a:cxn ang="0">
                <a:pos x="connsiteX51127" y="connsiteY51127"/>
              </a:cxn>
              <a:cxn ang="0">
                <a:pos x="connsiteX51128" y="connsiteY51128"/>
              </a:cxn>
              <a:cxn ang="0">
                <a:pos x="connsiteX51129" y="connsiteY51129"/>
              </a:cxn>
              <a:cxn ang="0">
                <a:pos x="connsiteX51130" y="connsiteY51130"/>
              </a:cxn>
              <a:cxn ang="0">
                <a:pos x="connsiteX51131" y="connsiteY51131"/>
              </a:cxn>
              <a:cxn ang="0">
                <a:pos x="connsiteX51132" y="connsiteY51132"/>
              </a:cxn>
              <a:cxn ang="0">
                <a:pos x="connsiteX51133" y="connsiteY51133"/>
              </a:cxn>
              <a:cxn ang="0">
                <a:pos x="connsiteX51134" y="connsiteY51134"/>
              </a:cxn>
              <a:cxn ang="0">
                <a:pos x="connsiteX51135" y="connsiteY51135"/>
              </a:cxn>
              <a:cxn ang="0">
                <a:pos x="connsiteX51136" y="connsiteY51136"/>
              </a:cxn>
              <a:cxn ang="0">
                <a:pos x="connsiteX51137" y="connsiteY51137"/>
              </a:cxn>
              <a:cxn ang="0">
                <a:pos x="connsiteX51138" y="connsiteY51138"/>
              </a:cxn>
              <a:cxn ang="0">
                <a:pos x="connsiteX51139" y="connsiteY51139"/>
              </a:cxn>
              <a:cxn ang="0">
                <a:pos x="connsiteX51140" y="connsiteY51140"/>
              </a:cxn>
              <a:cxn ang="0">
                <a:pos x="connsiteX51141" y="connsiteY51141"/>
              </a:cxn>
              <a:cxn ang="0">
                <a:pos x="connsiteX51142" y="connsiteY51142"/>
              </a:cxn>
              <a:cxn ang="0">
                <a:pos x="connsiteX51143" y="connsiteY51143"/>
              </a:cxn>
              <a:cxn ang="0">
                <a:pos x="connsiteX51144" y="connsiteY51144"/>
              </a:cxn>
              <a:cxn ang="0">
                <a:pos x="connsiteX51145" y="connsiteY51145"/>
              </a:cxn>
              <a:cxn ang="0">
                <a:pos x="connsiteX51146" y="connsiteY51146"/>
              </a:cxn>
              <a:cxn ang="0">
                <a:pos x="connsiteX51147" y="connsiteY51147"/>
              </a:cxn>
              <a:cxn ang="0">
                <a:pos x="connsiteX51148" y="connsiteY51148"/>
              </a:cxn>
              <a:cxn ang="0">
                <a:pos x="connsiteX51149" y="connsiteY51149"/>
              </a:cxn>
              <a:cxn ang="0">
                <a:pos x="connsiteX51150" y="connsiteY51150"/>
              </a:cxn>
              <a:cxn ang="0">
                <a:pos x="connsiteX51151" y="connsiteY51151"/>
              </a:cxn>
              <a:cxn ang="0">
                <a:pos x="connsiteX51152" y="connsiteY51152"/>
              </a:cxn>
              <a:cxn ang="0">
                <a:pos x="connsiteX51153" y="connsiteY51153"/>
              </a:cxn>
              <a:cxn ang="0">
                <a:pos x="connsiteX51154" y="connsiteY51154"/>
              </a:cxn>
              <a:cxn ang="0">
                <a:pos x="connsiteX51155" y="connsiteY51155"/>
              </a:cxn>
              <a:cxn ang="0">
                <a:pos x="connsiteX51156" y="connsiteY51156"/>
              </a:cxn>
              <a:cxn ang="0">
                <a:pos x="connsiteX51157" y="connsiteY51157"/>
              </a:cxn>
              <a:cxn ang="0">
                <a:pos x="connsiteX51158" y="connsiteY51158"/>
              </a:cxn>
              <a:cxn ang="0">
                <a:pos x="connsiteX51159" y="connsiteY51159"/>
              </a:cxn>
              <a:cxn ang="0">
                <a:pos x="connsiteX51160" y="connsiteY51160"/>
              </a:cxn>
              <a:cxn ang="0">
                <a:pos x="connsiteX51161" y="connsiteY51161"/>
              </a:cxn>
              <a:cxn ang="0">
                <a:pos x="connsiteX51162" y="connsiteY51162"/>
              </a:cxn>
              <a:cxn ang="0">
                <a:pos x="connsiteX51163" y="connsiteY51163"/>
              </a:cxn>
              <a:cxn ang="0">
                <a:pos x="connsiteX51164" y="connsiteY51164"/>
              </a:cxn>
              <a:cxn ang="0">
                <a:pos x="connsiteX51165" y="connsiteY51165"/>
              </a:cxn>
              <a:cxn ang="0">
                <a:pos x="connsiteX51166" y="connsiteY51166"/>
              </a:cxn>
              <a:cxn ang="0">
                <a:pos x="connsiteX51167" y="connsiteY51167"/>
              </a:cxn>
              <a:cxn ang="0">
                <a:pos x="connsiteX51168" y="connsiteY51168"/>
              </a:cxn>
              <a:cxn ang="0">
                <a:pos x="connsiteX51169" y="connsiteY51169"/>
              </a:cxn>
              <a:cxn ang="0">
                <a:pos x="connsiteX51170" y="connsiteY51170"/>
              </a:cxn>
              <a:cxn ang="0">
                <a:pos x="connsiteX51171" y="connsiteY51171"/>
              </a:cxn>
              <a:cxn ang="0">
                <a:pos x="connsiteX51172" y="connsiteY51172"/>
              </a:cxn>
              <a:cxn ang="0">
                <a:pos x="connsiteX51173" y="connsiteY51173"/>
              </a:cxn>
              <a:cxn ang="0">
                <a:pos x="connsiteX51174" y="connsiteY51174"/>
              </a:cxn>
              <a:cxn ang="0">
                <a:pos x="connsiteX51175" y="connsiteY51175"/>
              </a:cxn>
              <a:cxn ang="0">
                <a:pos x="connsiteX51176" y="connsiteY51176"/>
              </a:cxn>
              <a:cxn ang="0">
                <a:pos x="connsiteX51177" y="connsiteY51177"/>
              </a:cxn>
              <a:cxn ang="0">
                <a:pos x="connsiteX51178" y="connsiteY51178"/>
              </a:cxn>
              <a:cxn ang="0">
                <a:pos x="connsiteX51179" y="connsiteY51179"/>
              </a:cxn>
              <a:cxn ang="0">
                <a:pos x="connsiteX51180" y="connsiteY51180"/>
              </a:cxn>
              <a:cxn ang="0">
                <a:pos x="connsiteX51181" y="connsiteY51181"/>
              </a:cxn>
              <a:cxn ang="0">
                <a:pos x="connsiteX51182" y="connsiteY51182"/>
              </a:cxn>
              <a:cxn ang="0">
                <a:pos x="connsiteX51183" y="connsiteY51183"/>
              </a:cxn>
              <a:cxn ang="0">
                <a:pos x="connsiteX51184" y="connsiteY51184"/>
              </a:cxn>
              <a:cxn ang="0">
                <a:pos x="connsiteX51185" y="connsiteY51185"/>
              </a:cxn>
              <a:cxn ang="0">
                <a:pos x="connsiteX51186" y="connsiteY51186"/>
              </a:cxn>
              <a:cxn ang="0">
                <a:pos x="connsiteX51187" y="connsiteY51187"/>
              </a:cxn>
              <a:cxn ang="0">
                <a:pos x="connsiteX51188" y="connsiteY51188"/>
              </a:cxn>
              <a:cxn ang="0">
                <a:pos x="connsiteX51189" y="connsiteY51189"/>
              </a:cxn>
              <a:cxn ang="0">
                <a:pos x="connsiteX51190" y="connsiteY51190"/>
              </a:cxn>
              <a:cxn ang="0">
                <a:pos x="connsiteX51191" y="connsiteY51191"/>
              </a:cxn>
              <a:cxn ang="0">
                <a:pos x="connsiteX51192" y="connsiteY51192"/>
              </a:cxn>
              <a:cxn ang="0">
                <a:pos x="connsiteX51193" y="connsiteY51193"/>
              </a:cxn>
              <a:cxn ang="0">
                <a:pos x="connsiteX51194" y="connsiteY51194"/>
              </a:cxn>
              <a:cxn ang="0">
                <a:pos x="connsiteX51195" y="connsiteY51195"/>
              </a:cxn>
              <a:cxn ang="0">
                <a:pos x="connsiteX51196" y="connsiteY51196"/>
              </a:cxn>
              <a:cxn ang="0">
                <a:pos x="connsiteX51197" y="connsiteY51197"/>
              </a:cxn>
              <a:cxn ang="0">
                <a:pos x="connsiteX51198" y="connsiteY51198"/>
              </a:cxn>
              <a:cxn ang="0">
                <a:pos x="connsiteX51199" y="connsiteY51199"/>
              </a:cxn>
              <a:cxn ang="0">
                <a:pos x="connsiteX51200" y="connsiteY51200"/>
              </a:cxn>
              <a:cxn ang="0">
                <a:pos x="connsiteX51201" y="connsiteY51201"/>
              </a:cxn>
              <a:cxn ang="0">
                <a:pos x="connsiteX51202" y="connsiteY51202"/>
              </a:cxn>
              <a:cxn ang="0">
                <a:pos x="connsiteX51203" y="connsiteY51203"/>
              </a:cxn>
              <a:cxn ang="0">
                <a:pos x="connsiteX51204" y="connsiteY51204"/>
              </a:cxn>
              <a:cxn ang="0">
                <a:pos x="connsiteX51205" y="connsiteY51205"/>
              </a:cxn>
              <a:cxn ang="0">
                <a:pos x="connsiteX51206" y="connsiteY51206"/>
              </a:cxn>
              <a:cxn ang="0">
                <a:pos x="connsiteX51207" y="connsiteY51207"/>
              </a:cxn>
              <a:cxn ang="0">
                <a:pos x="connsiteX51208" y="connsiteY51208"/>
              </a:cxn>
              <a:cxn ang="0">
                <a:pos x="connsiteX51209" y="connsiteY51209"/>
              </a:cxn>
              <a:cxn ang="0">
                <a:pos x="connsiteX51210" y="connsiteY51210"/>
              </a:cxn>
              <a:cxn ang="0">
                <a:pos x="connsiteX51211" y="connsiteY51211"/>
              </a:cxn>
              <a:cxn ang="0">
                <a:pos x="connsiteX51212" y="connsiteY51212"/>
              </a:cxn>
              <a:cxn ang="0">
                <a:pos x="connsiteX51213" y="connsiteY51213"/>
              </a:cxn>
              <a:cxn ang="0">
                <a:pos x="connsiteX51214" y="connsiteY51214"/>
              </a:cxn>
              <a:cxn ang="0">
                <a:pos x="connsiteX51215" y="connsiteY51215"/>
              </a:cxn>
              <a:cxn ang="0">
                <a:pos x="connsiteX51216" y="connsiteY51216"/>
              </a:cxn>
              <a:cxn ang="0">
                <a:pos x="connsiteX51217" y="connsiteY51217"/>
              </a:cxn>
              <a:cxn ang="0">
                <a:pos x="connsiteX51218" y="connsiteY51218"/>
              </a:cxn>
              <a:cxn ang="0">
                <a:pos x="connsiteX51219" y="connsiteY51219"/>
              </a:cxn>
              <a:cxn ang="0">
                <a:pos x="connsiteX51220" y="connsiteY51220"/>
              </a:cxn>
              <a:cxn ang="0">
                <a:pos x="connsiteX51221" y="connsiteY51221"/>
              </a:cxn>
              <a:cxn ang="0">
                <a:pos x="connsiteX51222" y="connsiteY51222"/>
              </a:cxn>
              <a:cxn ang="0">
                <a:pos x="connsiteX51223" y="connsiteY51223"/>
              </a:cxn>
              <a:cxn ang="0">
                <a:pos x="connsiteX51224" y="connsiteY51224"/>
              </a:cxn>
              <a:cxn ang="0">
                <a:pos x="connsiteX51225" y="connsiteY51225"/>
              </a:cxn>
              <a:cxn ang="0">
                <a:pos x="connsiteX51226" y="connsiteY51226"/>
              </a:cxn>
              <a:cxn ang="0">
                <a:pos x="connsiteX51227" y="connsiteY51227"/>
              </a:cxn>
              <a:cxn ang="0">
                <a:pos x="connsiteX51228" y="connsiteY51228"/>
              </a:cxn>
              <a:cxn ang="0">
                <a:pos x="connsiteX51229" y="connsiteY51229"/>
              </a:cxn>
              <a:cxn ang="0">
                <a:pos x="connsiteX51230" y="connsiteY51230"/>
              </a:cxn>
              <a:cxn ang="0">
                <a:pos x="connsiteX51231" y="connsiteY51231"/>
              </a:cxn>
              <a:cxn ang="0">
                <a:pos x="connsiteX51232" y="connsiteY51232"/>
              </a:cxn>
              <a:cxn ang="0">
                <a:pos x="connsiteX51233" y="connsiteY51233"/>
              </a:cxn>
              <a:cxn ang="0">
                <a:pos x="connsiteX51234" y="connsiteY51234"/>
              </a:cxn>
              <a:cxn ang="0">
                <a:pos x="connsiteX51235" y="connsiteY51235"/>
              </a:cxn>
              <a:cxn ang="0">
                <a:pos x="connsiteX51236" y="connsiteY51236"/>
              </a:cxn>
              <a:cxn ang="0">
                <a:pos x="connsiteX51237" y="connsiteY51237"/>
              </a:cxn>
              <a:cxn ang="0">
                <a:pos x="connsiteX51238" y="connsiteY51238"/>
              </a:cxn>
              <a:cxn ang="0">
                <a:pos x="connsiteX51239" y="connsiteY51239"/>
              </a:cxn>
              <a:cxn ang="0">
                <a:pos x="connsiteX51240" y="connsiteY51240"/>
              </a:cxn>
              <a:cxn ang="0">
                <a:pos x="connsiteX51241" y="connsiteY51241"/>
              </a:cxn>
              <a:cxn ang="0">
                <a:pos x="connsiteX51242" y="connsiteY51242"/>
              </a:cxn>
              <a:cxn ang="0">
                <a:pos x="connsiteX51243" y="connsiteY51243"/>
              </a:cxn>
              <a:cxn ang="0">
                <a:pos x="connsiteX51244" y="connsiteY51244"/>
              </a:cxn>
              <a:cxn ang="0">
                <a:pos x="connsiteX51245" y="connsiteY51245"/>
              </a:cxn>
              <a:cxn ang="0">
                <a:pos x="connsiteX51246" y="connsiteY51246"/>
              </a:cxn>
              <a:cxn ang="0">
                <a:pos x="connsiteX51247" y="connsiteY51247"/>
              </a:cxn>
              <a:cxn ang="0">
                <a:pos x="connsiteX51248" y="connsiteY51248"/>
              </a:cxn>
              <a:cxn ang="0">
                <a:pos x="connsiteX51249" y="connsiteY51249"/>
              </a:cxn>
              <a:cxn ang="0">
                <a:pos x="connsiteX51250" y="connsiteY51250"/>
              </a:cxn>
              <a:cxn ang="0">
                <a:pos x="connsiteX51251" y="connsiteY51251"/>
              </a:cxn>
              <a:cxn ang="0">
                <a:pos x="connsiteX51252" y="connsiteY51252"/>
              </a:cxn>
              <a:cxn ang="0">
                <a:pos x="connsiteX51253" y="connsiteY51253"/>
              </a:cxn>
              <a:cxn ang="0">
                <a:pos x="connsiteX51254" y="connsiteY51254"/>
              </a:cxn>
              <a:cxn ang="0">
                <a:pos x="connsiteX51255" y="connsiteY51255"/>
              </a:cxn>
              <a:cxn ang="0">
                <a:pos x="connsiteX51256" y="connsiteY51256"/>
              </a:cxn>
              <a:cxn ang="0">
                <a:pos x="connsiteX51257" y="connsiteY51257"/>
              </a:cxn>
              <a:cxn ang="0">
                <a:pos x="connsiteX51258" y="connsiteY51258"/>
              </a:cxn>
              <a:cxn ang="0">
                <a:pos x="connsiteX51259" y="connsiteY51259"/>
              </a:cxn>
              <a:cxn ang="0">
                <a:pos x="connsiteX51260" y="connsiteY51260"/>
              </a:cxn>
              <a:cxn ang="0">
                <a:pos x="connsiteX51261" y="connsiteY51261"/>
              </a:cxn>
              <a:cxn ang="0">
                <a:pos x="connsiteX51262" y="connsiteY51262"/>
              </a:cxn>
              <a:cxn ang="0">
                <a:pos x="connsiteX51263" y="connsiteY51263"/>
              </a:cxn>
              <a:cxn ang="0">
                <a:pos x="connsiteX51264" y="connsiteY51264"/>
              </a:cxn>
              <a:cxn ang="0">
                <a:pos x="connsiteX51265" y="connsiteY51265"/>
              </a:cxn>
              <a:cxn ang="0">
                <a:pos x="connsiteX51266" y="connsiteY51266"/>
              </a:cxn>
              <a:cxn ang="0">
                <a:pos x="connsiteX51267" y="connsiteY51267"/>
              </a:cxn>
              <a:cxn ang="0">
                <a:pos x="connsiteX51268" y="connsiteY51268"/>
              </a:cxn>
              <a:cxn ang="0">
                <a:pos x="connsiteX51269" y="connsiteY51269"/>
              </a:cxn>
              <a:cxn ang="0">
                <a:pos x="connsiteX51270" y="connsiteY51270"/>
              </a:cxn>
              <a:cxn ang="0">
                <a:pos x="connsiteX51271" y="connsiteY51271"/>
              </a:cxn>
              <a:cxn ang="0">
                <a:pos x="connsiteX51272" y="connsiteY51272"/>
              </a:cxn>
              <a:cxn ang="0">
                <a:pos x="connsiteX51273" y="connsiteY51273"/>
              </a:cxn>
              <a:cxn ang="0">
                <a:pos x="connsiteX51274" y="connsiteY51274"/>
              </a:cxn>
              <a:cxn ang="0">
                <a:pos x="connsiteX51275" y="connsiteY51275"/>
              </a:cxn>
              <a:cxn ang="0">
                <a:pos x="connsiteX51276" y="connsiteY51276"/>
              </a:cxn>
              <a:cxn ang="0">
                <a:pos x="connsiteX51277" y="connsiteY51277"/>
              </a:cxn>
              <a:cxn ang="0">
                <a:pos x="connsiteX51278" y="connsiteY51278"/>
              </a:cxn>
              <a:cxn ang="0">
                <a:pos x="connsiteX51279" y="connsiteY51279"/>
              </a:cxn>
              <a:cxn ang="0">
                <a:pos x="connsiteX51280" y="connsiteY51280"/>
              </a:cxn>
              <a:cxn ang="0">
                <a:pos x="connsiteX51281" y="connsiteY51281"/>
              </a:cxn>
              <a:cxn ang="0">
                <a:pos x="connsiteX51282" y="connsiteY51282"/>
              </a:cxn>
              <a:cxn ang="0">
                <a:pos x="connsiteX51283" y="connsiteY51283"/>
              </a:cxn>
              <a:cxn ang="0">
                <a:pos x="connsiteX51284" y="connsiteY51284"/>
              </a:cxn>
              <a:cxn ang="0">
                <a:pos x="connsiteX51285" y="connsiteY51285"/>
              </a:cxn>
              <a:cxn ang="0">
                <a:pos x="connsiteX51286" y="connsiteY51286"/>
              </a:cxn>
              <a:cxn ang="0">
                <a:pos x="connsiteX51287" y="connsiteY51287"/>
              </a:cxn>
              <a:cxn ang="0">
                <a:pos x="connsiteX51288" y="connsiteY51288"/>
              </a:cxn>
              <a:cxn ang="0">
                <a:pos x="connsiteX51289" y="connsiteY51289"/>
              </a:cxn>
              <a:cxn ang="0">
                <a:pos x="connsiteX51290" y="connsiteY51290"/>
              </a:cxn>
              <a:cxn ang="0">
                <a:pos x="connsiteX51291" y="connsiteY51291"/>
              </a:cxn>
              <a:cxn ang="0">
                <a:pos x="connsiteX51292" y="connsiteY51292"/>
              </a:cxn>
              <a:cxn ang="0">
                <a:pos x="connsiteX51293" y="connsiteY51293"/>
              </a:cxn>
              <a:cxn ang="0">
                <a:pos x="connsiteX51294" y="connsiteY51294"/>
              </a:cxn>
              <a:cxn ang="0">
                <a:pos x="connsiteX51295" y="connsiteY51295"/>
              </a:cxn>
              <a:cxn ang="0">
                <a:pos x="connsiteX51296" y="connsiteY51296"/>
              </a:cxn>
              <a:cxn ang="0">
                <a:pos x="connsiteX51297" y="connsiteY51297"/>
              </a:cxn>
              <a:cxn ang="0">
                <a:pos x="connsiteX51298" y="connsiteY51298"/>
              </a:cxn>
              <a:cxn ang="0">
                <a:pos x="connsiteX51299" y="connsiteY51299"/>
              </a:cxn>
              <a:cxn ang="0">
                <a:pos x="connsiteX51300" y="connsiteY51300"/>
              </a:cxn>
              <a:cxn ang="0">
                <a:pos x="connsiteX51301" y="connsiteY51301"/>
              </a:cxn>
              <a:cxn ang="0">
                <a:pos x="connsiteX51302" y="connsiteY51302"/>
              </a:cxn>
              <a:cxn ang="0">
                <a:pos x="connsiteX51303" y="connsiteY51303"/>
              </a:cxn>
              <a:cxn ang="0">
                <a:pos x="connsiteX51304" y="connsiteY51304"/>
              </a:cxn>
              <a:cxn ang="0">
                <a:pos x="connsiteX51305" y="connsiteY51305"/>
              </a:cxn>
              <a:cxn ang="0">
                <a:pos x="connsiteX51306" y="connsiteY51306"/>
              </a:cxn>
              <a:cxn ang="0">
                <a:pos x="connsiteX51307" y="connsiteY51307"/>
              </a:cxn>
              <a:cxn ang="0">
                <a:pos x="connsiteX51308" y="connsiteY51308"/>
              </a:cxn>
              <a:cxn ang="0">
                <a:pos x="connsiteX51309" y="connsiteY51309"/>
              </a:cxn>
              <a:cxn ang="0">
                <a:pos x="connsiteX51310" y="connsiteY51310"/>
              </a:cxn>
              <a:cxn ang="0">
                <a:pos x="connsiteX51311" y="connsiteY51311"/>
              </a:cxn>
              <a:cxn ang="0">
                <a:pos x="connsiteX51312" y="connsiteY51312"/>
              </a:cxn>
              <a:cxn ang="0">
                <a:pos x="connsiteX51313" y="connsiteY51313"/>
              </a:cxn>
              <a:cxn ang="0">
                <a:pos x="connsiteX51314" y="connsiteY51314"/>
              </a:cxn>
              <a:cxn ang="0">
                <a:pos x="connsiteX51315" y="connsiteY51315"/>
              </a:cxn>
              <a:cxn ang="0">
                <a:pos x="connsiteX51316" y="connsiteY51316"/>
              </a:cxn>
              <a:cxn ang="0">
                <a:pos x="connsiteX51317" y="connsiteY51317"/>
              </a:cxn>
              <a:cxn ang="0">
                <a:pos x="connsiteX51318" y="connsiteY51318"/>
              </a:cxn>
              <a:cxn ang="0">
                <a:pos x="connsiteX51319" y="connsiteY51319"/>
              </a:cxn>
              <a:cxn ang="0">
                <a:pos x="connsiteX51320" y="connsiteY51320"/>
              </a:cxn>
              <a:cxn ang="0">
                <a:pos x="connsiteX51321" y="connsiteY51321"/>
              </a:cxn>
              <a:cxn ang="0">
                <a:pos x="connsiteX51322" y="connsiteY51322"/>
              </a:cxn>
              <a:cxn ang="0">
                <a:pos x="connsiteX51323" y="connsiteY51323"/>
              </a:cxn>
              <a:cxn ang="0">
                <a:pos x="connsiteX51324" y="connsiteY51324"/>
              </a:cxn>
              <a:cxn ang="0">
                <a:pos x="connsiteX51325" y="connsiteY51325"/>
              </a:cxn>
              <a:cxn ang="0">
                <a:pos x="connsiteX51326" y="connsiteY51326"/>
              </a:cxn>
              <a:cxn ang="0">
                <a:pos x="connsiteX51327" y="connsiteY51327"/>
              </a:cxn>
              <a:cxn ang="0">
                <a:pos x="connsiteX51328" y="connsiteY51328"/>
              </a:cxn>
              <a:cxn ang="0">
                <a:pos x="connsiteX51329" y="connsiteY51329"/>
              </a:cxn>
              <a:cxn ang="0">
                <a:pos x="connsiteX51330" y="connsiteY51330"/>
              </a:cxn>
              <a:cxn ang="0">
                <a:pos x="connsiteX51331" y="connsiteY51331"/>
              </a:cxn>
              <a:cxn ang="0">
                <a:pos x="connsiteX51332" y="connsiteY51332"/>
              </a:cxn>
              <a:cxn ang="0">
                <a:pos x="connsiteX51333" y="connsiteY51333"/>
              </a:cxn>
              <a:cxn ang="0">
                <a:pos x="connsiteX51334" y="connsiteY51334"/>
              </a:cxn>
              <a:cxn ang="0">
                <a:pos x="connsiteX51335" y="connsiteY51335"/>
              </a:cxn>
              <a:cxn ang="0">
                <a:pos x="connsiteX51336" y="connsiteY51336"/>
              </a:cxn>
              <a:cxn ang="0">
                <a:pos x="connsiteX51337" y="connsiteY51337"/>
              </a:cxn>
              <a:cxn ang="0">
                <a:pos x="connsiteX51338" y="connsiteY51338"/>
              </a:cxn>
              <a:cxn ang="0">
                <a:pos x="connsiteX51339" y="connsiteY51339"/>
              </a:cxn>
              <a:cxn ang="0">
                <a:pos x="connsiteX51340" y="connsiteY51340"/>
              </a:cxn>
              <a:cxn ang="0">
                <a:pos x="connsiteX51341" y="connsiteY51341"/>
              </a:cxn>
              <a:cxn ang="0">
                <a:pos x="connsiteX51342" y="connsiteY51342"/>
              </a:cxn>
              <a:cxn ang="0">
                <a:pos x="connsiteX51343" y="connsiteY51343"/>
              </a:cxn>
              <a:cxn ang="0">
                <a:pos x="connsiteX51344" y="connsiteY51344"/>
              </a:cxn>
              <a:cxn ang="0">
                <a:pos x="connsiteX51345" y="connsiteY51345"/>
              </a:cxn>
              <a:cxn ang="0">
                <a:pos x="connsiteX51346" y="connsiteY51346"/>
              </a:cxn>
              <a:cxn ang="0">
                <a:pos x="connsiteX51347" y="connsiteY51347"/>
              </a:cxn>
              <a:cxn ang="0">
                <a:pos x="connsiteX51348" y="connsiteY51348"/>
              </a:cxn>
              <a:cxn ang="0">
                <a:pos x="connsiteX51349" y="connsiteY51349"/>
              </a:cxn>
              <a:cxn ang="0">
                <a:pos x="connsiteX51350" y="connsiteY51350"/>
              </a:cxn>
              <a:cxn ang="0">
                <a:pos x="connsiteX51351" y="connsiteY51351"/>
              </a:cxn>
              <a:cxn ang="0">
                <a:pos x="connsiteX51352" y="connsiteY51352"/>
              </a:cxn>
              <a:cxn ang="0">
                <a:pos x="connsiteX51353" y="connsiteY51353"/>
              </a:cxn>
              <a:cxn ang="0">
                <a:pos x="connsiteX51354" y="connsiteY51354"/>
              </a:cxn>
              <a:cxn ang="0">
                <a:pos x="connsiteX51355" y="connsiteY51355"/>
              </a:cxn>
              <a:cxn ang="0">
                <a:pos x="connsiteX51356" y="connsiteY51356"/>
              </a:cxn>
              <a:cxn ang="0">
                <a:pos x="connsiteX51357" y="connsiteY51357"/>
              </a:cxn>
              <a:cxn ang="0">
                <a:pos x="connsiteX51358" y="connsiteY51358"/>
              </a:cxn>
              <a:cxn ang="0">
                <a:pos x="connsiteX51359" y="connsiteY51359"/>
              </a:cxn>
              <a:cxn ang="0">
                <a:pos x="connsiteX51360" y="connsiteY51360"/>
              </a:cxn>
              <a:cxn ang="0">
                <a:pos x="connsiteX51361" y="connsiteY51361"/>
              </a:cxn>
              <a:cxn ang="0">
                <a:pos x="connsiteX51362" y="connsiteY51362"/>
              </a:cxn>
              <a:cxn ang="0">
                <a:pos x="connsiteX51363" y="connsiteY51363"/>
              </a:cxn>
              <a:cxn ang="0">
                <a:pos x="connsiteX51364" y="connsiteY51364"/>
              </a:cxn>
              <a:cxn ang="0">
                <a:pos x="connsiteX51365" y="connsiteY51365"/>
              </a:cxn>
              <a:cxn ang="0">
                <a:pos x="connsiteX51366" y="connsiteY51366"/>
              </a:cxn>
              <a:cxn ang="0">
                <a:pos x="connsiteX51367" y="connsiteY51367"/>
              </a:cxn>
              <a:cxn ang="0">
                <a:pos x="connsiteX51368" y="connsiteY51368"/>
              </a:cxn>
              <a:cxn ang="0">
                <a:pos x="connsiteX51369" y="connsiteY51369"/>
              </a:cxn>
              <a:cxn ang="0">
                <a:pos x="connsiteX51370" y="connsiteY51370"/>
              </a:cxn>
              <a:cxn ang="0">
                <a:pos x="connsiteX51371" y="connsiteY51371"/>
              </a:cxn>
              <a:cxn ang="0">
                <a:pos x="connsiteX51372" y="connsiteY51372"/>
              </a:cxn>
              <a:cxn ang="0">
                <a:pos x="connsiteX51373" y="connsiteY51373"/>
              </a:cxn>
              <a:cxn ang="0">
                <a:pos x="connsiteX51374" y="connsiteY51374"/>
              </a:cxn>
              <a:cxn ang="0">
                <a:pos x="connsiteX51375" y="connsiteY51375"/>
              </a:cxn>
              <a:cxn ang="0">
                <a:pos x="connsiteX51376" y="connsiteY51376"/>
              </a:cxn>
              <a:cxn ang="0">
                <a:pos x="connsiteX51377" y="connsiteY51377"/>
              </a:cxn>
              <a:cxn ang="0">
                <a:pos x="connsiteX51378" y="connsiteY51378"/>
              </a:cxn>
              <a:cxn ang="0">
                <a:pos x="connsiteX51379" y="connsiteY51379"/>
              </a:cxn>
              <a:cxn ang="0">
                <a:pos x="connsiteX51380" y="connsiteY51380"/>
              </a:cxn>
              <a:cxn ang="0">
                <a:pos x="connsiteX51381" y="connsiteY51381"/>
              </a:cxn>
              <a:cxn ang="0">
                <a:pos x="connsiteX51382" y="connsiteY51382"/>
              </a:cxn>
              <a:cxn ang="0">
                <a:pos x="connsiteX51383" y="connsiteY51383"/>
              </a:cxn>
              <a:cxn ang="0">
                <a:pos x="connsiteX51384" y="connsiteY51384"/>
              </a:cxn>
              <a:cxn ang="0">
                <a:pos x="connsiteX51385" y="connsiteY51385"/>
              </a:cxn>
              <a:cxn ang="0">
                <a:pos x="connsiteX51386" y="connsiteY51386"/>
              </a:cxn>
              <a:cxn ang="0">
                <a:pos x="connsiteX51387" y="connsiteY51387"/>
              </a:cxn>
              <a:cxn ang="0">
                <a:pos x="connsiteX51388" y="connsiteY51388"/>
              </a:cxn>
              <a:cxn ang="0">
                <a:pos x="connsiteX51389" y="connsiteY51389"/>
              </a:cxn>
              <a:cxn ang="0">
                <a:pos x="connsiteX51390" y="connsiteY51390"/>
              </a:cxn>
              <a:cxn ang="0">
                <a:pos x="connsiteX51391" y="connsiteY51391"/>
              </a:cxn>
              <a:cxn ang="0">
                <a:pos x="connsiteX51392" y="connsiteY51392"/>
              </a:cxn>
              <a:cxn ang="0">
                <a:pos x="connsiteX51393" y="connsiteY51393"/>
              </a:cxn>
              <a:cxn ang="0">
                <a:pos x="connsiteX51394" y="connsiteY51394"/>
              </a:cxn>
              <a:cxn ang="0">
                <a:pos x="connsiteX51395" y="connsiteY51395"/>
              </a:cxn>
              <a:cxn ang="0">
                <a:pos x="connsiteX51396" y="connsiteY51396"/>
              </a:cxn>
              <a:cxn ang="0">
                <a:pos x="connsiteX51397" y="connsiteY51397"/>
              </a:cxn>
              <a:cxn ang="0">
                <a:pos x="connsiteX51398" y="connsiteY51398"/>
              </a:cxn>
              <a:cxn ang="0">
                <a:pos x="connsiteX51399" y="connsiteY51399"/>
              </a:cxn>
              <a:cxn ang="0">
                <a:pos x="connsiteX51400" y="connsiteY51400"/>
              </a:cxn>
              <a:cxn ang="0">
                <a:pos x="connsiteX51401" y="connsiteY51401"/>
              </a:cxn>
              <a:cxn ang="0">
                <a:pos x="connsiteX51402" y="connsiteY51402"/>
              </a:cxn>
              <a:cxn ang="0">
                <a:pos x="connsiteX51403" y="connsiteY51403"/>
              </a:cxn>
              <a:cxn ang="0">
                <a:pos x="connsiteX51404" y="connsiteY51404"/>
              </a:cxn>
              <a:cxn ang="0">
                <a:pos x="connsiteX51405" y="connsiteY51405"/>
              </a:cxn>
              <a:cxn ang="0">
                <a:pos x="connsiteX51406" y="connsiteY51406"/>
              </a:cxn>
              <a:cxn ang="0">
                <a:pos x="connsiteX51407" y="connsiteY51407"/>
              </a:cxn>
              <a:cxn ang="0">
                <a:pos x="connsiteX51408" y="connsiteY51408"/>
              </a:cxn>
              <a:cxn ang="0">
                <a:pos x="connsiteX51409" y="connsiteY51409"/>
              </a:cxn>
              <a:cxn ang="0">
                <a:pos x="connsiteX51410" y="connsiteY51410"/>
              </a:cxn>
              <a:cxn ang="0">
                <a:pos x="connsiteX51411" y="connsiteY51411"/>
              </a:cxn>
              <a:cxn ang="0">
                <a:pos x="connsiteX51412" y="connsiteY51412"/>
              </a:cxn>
              <a:cxn ang="0">
                <a:pos x="connsiteX51413" y="connsiteY51413"/>
              </a:cxn>
              <a:cxn ang="0">
                <a:pos x="connsiteX51414" y="connsiteY51414"/>
              </a:cxn>
              <a:cxn ang="0">
                <a:pos x="connsiteX51415" y="connsiteY51415"/>
              </a:cxn>
              <a:cxn ang="0">
                <a:pos x="connsiteX51416" y="connsiteY51416"/>
              </a:cxn>
              <a:cxn ang="0">
                <a:pos x="connsiteX51417" y="connsiteY51417"/>
              </a:cxn>
              <a:cxn ang="0">
                <a:pos x="connsiteX51418" y="connsiteY51418"/>
              </a:cxn>
              <a:cxn ang="0">
                <a:pos x="connsiteX51419" y="connsiteY51419"/>
              </a:cxn>
              <a:cxn ang="0">
                <a:pos x="connsiteX51420" y="connsiteY51420"/>
              </a:cxn>
              <a:cxn ang="0">
                <a:pos x="connsiteX51421" y="connsiteY51421"/>
              </a:cxn>
              <a:cxn ang="0">
                <a:pos x="connsiteX51422" y="connsiteY51422"/>
              </a:cxn>
              <a:cxn ang="0">
                <a:pos x="connsiteX51423" y="connsiteY51423"/>
              </a:cxn>
              <a:cxn ang="0">
                <a:pos x="connsiteX51424" y="connsiteY51424"/>
              </a:cxn>
              <a:cxn ang="0">
                <a:pos x="connsiteX51425" y="connsiteY51425"/>
              </a:cxn>
              <a:cxn ang="0">
                <a:pos x="connsiteX51426" y="connsiteY51426"/>
              </a:cxn>
              <a:cxn ang="0">
                <a:pos x="connsiteX51427" y="connsiteY51427"/>
              </a:cxn>
              <a:cxn ang="0">
                <a:pos x="connsiteX51428" y="connsiteY51428"/>
              </a:cxn>
              <a:cxn ang="0">
                <a:pos x="connsiteX51429" y="connsiteY51429"/>
              </a:cxn>
              <a:cxn ang="0">
                <a:pos x="connsiteX51430" y="connsiteY51430"/>
              </a:cxn>
              <a:cxn ang="0">
                <a:pos x="connsiteX51431" y="connsiteY51431"/>
              </a:cxn>
              <a:cxn ang="0">
                <a:pos x="connsiteX51432" y="connsiteY51432"/>
              </a:cxn>
              <a:cxn ang="0">
                <a:pos x="connsiteX51433" y="connsiteY51433"/>
              </a:cxn>
              <a:cxn ang="0">
                <a:pos x="connsiteX51434" y="connsiteY51434"/>
              </a:cxn>
              <a:cxn ang="0">
                <a:pos x="connsiteX51435" y="connsiteY51435"/>
              </a:cxn>
              <a:cxn ang="0">
                <a:pos x="connsiteX51436" y="connsiteY51436"/>
              </a:cxn>
              <a:cxn ang="0">
                <a:pos x="connsiteX51437" y="connsiteY51437"/>
              </a:cxn>
              <a:cxn ang="0">
                <a:pos x="connsiteX51438" y="connsiteY51438"/>
              </a:cxn>
              <a:cxn ang="0">
                <a:pos x="connsiteX51439" y="connsiteY51439"/>
              </a:cxn>
              <a:cxn ang="0">
                <a:pos x="connsiteX51440" y="connsiteY51440"/>
              </a:cxn>
              <a:cxn ang="0">
                <a:pos x="connsiteX51441" y="connsiteY51441"/>
              </a:cxn>
              <a:cxn ang="0">
                <a:pos x="connsiteX51442" y="connsiteY51442"/>
              </a:cxn>
              <a:cxn ang="0">
                <a:pos x="connsiteX51443" y="connsiteY51443"/>
              </a:cxn>
              <a:cxn ang="0">
                <a:pos x="connsiteX51444" y="connsiteY51444"/>
              </a:cxn>
              <a:cxn ang="0">
                <a:pos x="connsiteX51445" y="connsiteY51445"/>
              </a:cxn>
              <a:cxn ang="0">
                <a:pos x="connsiteX51446" y="connsiteY51446"/>
              </a:cxn>
              <a:cxn ang="0">
                <a:pos x="connsiteX51447" y="connsiteY51447"/>
              </a:cxn>
              <a:cxn ang="0">
                <a:pos x="connsiteX51448" y="connsiteY51448"/>
              </a:cxn>
              <a:cxn ang="0">
                <a:pos x="connsiteX51449" y="connsiteY51449"/>
              </a:cxn>
              <a:cxn ang="0">
                <a:pos x="connsiteX51450" y="connsiteY51450"/>
              </a:cxn>
              <a:cxn ang="0">
                <a:pos x="connsiteX51451" y="connsiteY51451"/>
              </a:cxn>
              <a:cxn ang="0">
                <a:pos x="connsiteX51452" y="connsiteY51452"/>
              </a:cxn>
              <a:cxn ang="0">
                <a:pos x="connsiteX51453" y="connsiteY51453"/>
              </a:cxn>
              <a:cxn ang="0">
                <a:pos x="connsiteX51454" y="connsiteY51454"/>
              </a:cxn>
              <a:cxn ang="0">
                <a:pos x="connsiteX51455" y="connsiteY51455"/>
              </a:cxn>
              <a:cxn ang="0">
                <a:pos x="connsiteX51456" y="connsiteY51456"/>
              </a:cxn>
              <a:cxn ang="0">
                <a:pos x="connsiteX51457" y="connsiteY51457"/>
              </a:cxn>
              <a:cxn ang="0">
                <a:pos x="connsiteX51458" y="connsiteY51458"/>
              </a:cxn>
              <a:cxn ang="0">
                <a:pos x="connsiteX51459" y="connsiteY51459"/>
              </a:cxn>
              <a:cxn ang="0">
                <a:pos x="connsiteX51460" y="connsiteY51460"/>
              </a:cxn>
              <a:cxn ang="0">
                <a:pos x="connsiteX51461" y="connsiteY51461"/>
              </a:cxn>
              <a:cxn ang="0">
                <a:pos x="connsiteX51462" y="connsiteY51462"/>
              </a:cxn>
              <a:cxn ang="0">
                <a:pos x="connsiteX51463" y="connsiteY51463"/>
              </a:cxn>
              <a:cxn ang="0">
                <a:pos x="connsiteX51464" y="connsiteY51464"/>
              </a:cxn>
              <a:cxn ang="0">
                <a:pos x="connsiteX51465" y="connsiteY51465"/>
              </a:cxn>
              <a:cxn ang="0">
                <a:pos x="connsiteX51466" y="connsiteY51466"/>
              </a:cxn>
              <a:cxn ang="0">
                <a:pos x="connsiteX51467" y="connsiteY51467"/>
              </a:cxn>
              <a:cxn ang="0">
                <a:pos x="connsiteX51468" y="connsiteY51468"/>
              </a:cxn>
              <a:cxn ang="0">
                <a:pos x="connsiteX51469" y="connsiteY51469"/>
              </a:cxn>
              <a:cxn ang="0">
                <a:pos x="connsiteX51470" y="connsiteY51470"/>
              </a:cxn>
              <a:cxn ang="0">
                <a:pos x="connsiteX51471" y="connsiteY51471"/>
              </a:cxn>
              <a:cxn ang="0">
                <a:pos x="connsiteX51472" y="connsiteY51472"/>
              </a:cxn>
              <a:cxn ang="0">
                <a:pos x="connsiteX51473" y="connsiteY51473"/>
              </a:cxn>
              <a:cxn ang="0">
                <a:pos x="connsiteX51474" y="connsiteY51474"/>
              </a:cxn>
              <a:cxn ang="0">
                <a:pos x="connsiteX51475" y="connsiteY51475"/>
              </a:cxn>
              <a:cxn ang="0">
                <a:pos x="connsiteX51476" y="connsiteY51476"/>
              </a:cxn>
              <a:cxn ang="0">
                <a:pos x="connsiteX51477" y="connsiteY51477"/>
              </a:cxn>
              <a:cxn ang="0">
                <a:pos x="connsiteX51478" y="connsiteY51478"/>
              </a:cxn>
              <a:cxn ang="0">
                <a:pos x="connsiteX51479" y="connsiteY51479"/>
              </a:cxn>
              <a:cxn ang="0">
                <a:pos x="connsiteX51480" y="connsiteY51480"/>
              </a:cxn>
              <a:cxn ang="0">
                <a:pos x="connsiteX51481" y="connsiteY51481"/>
              </a:cxn>
              <a:cxn ang="0">
                <a:pos x="connsiteX51482" y="connsiteY51482"/>
              </a:cxn>
              <a:cxn ang="0">
                <a:pos x="connsiteX51483" y="connsiteY51483"/>
              </a:cxn>
              <a:cxn ang="0">
                <a:pos x="connsiteX51484" y="connsiteY51484"/>
              </a:cxn>
              <a:cxn ang="0">
                <a:pos x="connsiteX51485" y="connsiteY51485"/>
              </a:cxn>
              <a:cxn ang="0">
                <a:pos x="connsiteX51486" y="connsiteY51486"/>
              </a:cxn>
              <a:cxn ang="0">
                <a:pos x="connsiteX51487" y="connsiteY51487"/>
              </a:cxn>
              <a:cxn ang="0">
                <a:pos x="connsiteX51488" y="connsiteY51488"/>
              </a:cxn>
              <a:cxn ang="0">
                <a:pos x="connsiteX51489" y="connsiteY51489"/>
              </a:cxn>
              <a:cxn ang="0">
                <a:pos x="connsiteX51490" y="connsiteY51490"/>
              </a:cxn>
              <a:cxn ang="0">
                <a:pos x="connsiteX51491" y="connsiteY51491"/>
              </a:cxn>
              <a:cxn ang="0">
                <a:pos x="connsiteX51492" y="connsiteY51492"/>
              </a:cxn>
              <a:cxn ang="0">
                <a:pos x="connsiteX51493" y="connsiteY51493"/>
              </a:cxn>
              <a:cxn ang="0">
                <a:pos x="connsiteX51494" y="connsiteY51494"/>
              </a:cxn>
              <a:cxn ang="0">
                <a:pos x="connsiteX51495" y="connsiteY51495"/>
              </a:cxn>
              <a:cxn ang="0">
                <a:pos x="connsiteX51496" y="connsiteY51496"/>
              </a:cxn>
              <a:cxn ang="0">
                <a:pos x="connsiteX51497" y="connsiteY51497"/>
              </a:cxn>
              <a:cxn ang="0">
                <a:pos x="connsiteX51498" y="connsiteY51498"/>
              </a:cxn>
              <a:cxn ang="0">
                <a:pos x="connsiteX51499" y="connsiteY51499"/>
              </a:cxn>
              <a:cxn ang="0">
                <a:pos x="connsiteX51500" y="connsiteY51500"/>
              </a:cxn>
              <a:cxn ang="0">
                <a:pos x="connsiteX51501" y="connsiteY51501"/>
              </a:cxn>
              <a:cxn ang="0">
                <a:pos x="connsiteX51502" y="connsiteY51502"/>
              </a:cxn>
              <a:cxn ang="0">
                <a:pos x="connsiteX51503" y="connsiteY51503"/>
              </a:cxn>
              <a:cxn ang="0">
                <a:pos x="connsiteX51504" y="connsiteY51504"/>
              </a:cxn>
              <a:cxn ang="0">
                <a:pos x="connsiteX51505" y="connsiteY51505"/>
              </a:cxn>
              <a:cxn ang="0">
                <a:pos x="connsiteX51506" y="connsiteY51506"/>
              </a:cxn>
              <a:cxn ang="0">
                <a:pos x="connsiteX51507" y="connsiteY51507"/>
              </a:cxn>
              <a:cxn ang="0">
                <a:pos x="connsiteX51508" y="connsiteY51508"/>
              </a:cxn>
              <a:cxn ang="0">
                <a:pos x="connsiteX51509" y="connsiteY51509"/>
              </a:cxn>
              <a:cxn ang="0">
                <a:pos x="connsiteX51510" y="connsiteY51510"/>
              </a:cxn>
              <a:cxn ang="0">
                <a:pos x="connsiteX51511" y="connsiteY51511"/>
              </a:cxn>
              <a:cxn ang="0">
                <a:pos x="connsiteX51512" y="connsiteY51512"/>
              </a:cxn>
              <a:cxn ang="0">
                <a:pos x="connsiteX51513" y="connsiteY51513"/>
              </a:cxn>
              <a:cxn ang="0">
                <a:pos x="connsiteX51514" y="connsiteY51514"/>
              </a:cxn>
              <a:cxn ang="0">
                <a:pos x="connsiteX51515" y="connsiteY51515"/>
              </a:cxn>
              <a:cxn ang="0">
                <a:pos x="connsiteX51516" y="connsiteY51516"/>
              </a:cxn>
              <a:cxn ang="0">
                <a:pos x="connsiteX51517" y="connsiteY51517"/>
              </a:cxn>
              <a:cxn ang="0">
                <a:pos x="connsiteX51518" y="connsiteY51518"/>
              </a:cxn>
              <a:cxn ang="0">
                <a:pos x="connsiteX51519" y="connsiteY51519"/>
              </a:cxn>
              <a:cxn ang="0">
                <a:pos x="connsiteX51520" y="connsiteY51520"/>
              </a:cxn>
              <a:cxn ang="0">
                <a:pos x="connsiteX51521" y="connsiteY51521"/>
              </a:cxn>
              <a:cxn ang="0">
                <a:pos x="connsiteX51522" y="connsiteY51522"/>
              </a:cxn>
              <a:cxn ang="0">
                <a:pos x="connsiteX51523" y="connsiteY51523"/>
              </a:cxn>
              <a:cxn ang="0">
                <a:pos x="connsiteX51524" y="connsiteY51524"/>
              </a:cxn>
              <a:cxn ang="0">
                <a:pos x="connsiteX51525" y="connsiteY51525"/>
              </a:cxn>
              <a:cxn ang="0">
                <a:pos x="connsiteX51526" y="connsiteY51526"/>
              </a:cxn>
              <a:cxn ang="0">
                <a:pos x="connsiteX51527" y="connsiteY51527"/>
              </a:cxn>
              <a:cxn ang="0">
                <a:pos x="connsiteX51528" y="connsiteY51528"/>
              </a:cxn>
              <a:cxn ang="0">
                <a:pos x="connsiteX51529" y="connsiteY51529"/>
              </a:cxn>
              <a:cxn ang="0">
                <a:pos x="connsiteX51530" y="connsiteY51530"/>
              </a:cxn>
              <a:cxn ang="0">
                <a:pos x="connsiteX51531" y="connsiteY51531"/>
              </a:cxn>
              <a:cxn ang="0">
                <a:pos x="connsiteX51532" y="connsiteY51532"/>
              </a:cxn>
              <a:cxn ang="0">
                <a:pos x="connsiteX51533" y="connsiteY51533"/>
              </a:cxn>
              <a:cxn ang="0">
                <a:pos x="connsiteX51534" y="connsiteY51534"/>
              </a:cxn>
              <a:cxn ang="0">
                <a:pos x="connsiteX51535" y="connsiteY51535"/>
              </a:cxn>
              <a:cxn ang="0">
                <a:pos x="connsiteX51536" y="connsiteY51536"/>
              </a:cxn>
              <a:cxn ang="0">
                <a:pos x="connsiteX51537" y="connsiteY51537"/>
              </a:cxn>
              <a:cxn ang="0">
                <a:pos x="connsiteX51538" y="connsiteY51538"/>
              </a:cxn>
              <a:cxn ang="0">
                <a:pos x="connsiteX51539" y="connsiteY51539"/>
              </a:cxn>
              <a:cxn ang="0">
                <a:pos x="connsiteX51540" y="connsiteY51540"/>
              </a:cxn>
              <a:cxn ang="0">
                <a:pos x="connsiteX51541" y="connsiteY51541"/>
              </a:cxn>
              <a:cxn ang="0">
                <a:pos x="connsiteX51542" y="connsiteY51542"/>
              </a:cxn>
              <a:cxn ang="0">
                <a:pos x="connsiteX51543" y="connsiteY51543"/>
              </a:cxn>
              <a:cxn ang="0">
                <a:pos x="connsiteX51544" y="connsiteY51544"/>
              </a:cxn>
              <a:cxn ang="0">
                <a:pos x="connsiteX51545" y="connsiteY51545"/>
              </a:cxn>
              <a:cxn ang="0">
                <a:pos x="connsiteX51546" y="connsiteY51546"/>
              </a:cxn>
              <a:cxn ang="0">
                <a:pos x="connsiteX51547" y="connsiteY51547"/>
              </a:cxn>
              <a:cxn ang="0">
                <a:pos x="connsiteX51548" y="connsiteY51548"/>
              </a:cxn>
              <a:cxn ang="0">
                <a:pos x="connsiteX51549" y="connsiteY51549"/>
              </a:cxn>
              <a:cxn ang="0">
                <a:pos x="connsiteX51550" y="connsiteY51550"/>
              </a:cxn>
              <a:cxn ang="0">
                <a:pos x="connsiteX51551" y="connsiteY51551"/>
              </a:cxn>
              <a:cxn ang="0">
                <a:pos x="connsiteX51552" y="connsiteY51552"/>
              </a:cxn>
              <a:cxn ang="0">
                <a:pos x="connsiteX51553" y="connsiteY51553"/>
              </a:cxn>
              <a:cxn ang="0">
                <a:pos x="connsiteX51554" y="connsiteY51554"/>
              </a:cxn>
              <a:cxn ang="0">
                <a:pos x="connsiteX51555" y="connsiteY51555"/>
              </a:cxn>
              <a:cxn ang="0">
                <a:pos x="connsiteX51556" y="connsiteY51556"/>
              </a:cxn>
              <a:cxn ang="0">
                <a:pos x="connsiteX51557" y="connsiteY51557"/>
              </a:cxn>
              <a:cxn ang="0">
                <a:pos x="connsiteX51558" y="connsiteY51558"/>
              </a:cxn>
              <a:cxn ang="0">
                <a:pos x="connsiteX51559" y="connsiteY51559"/>
              </a:cxn>
              <a:cxn ang="0">
                <a:pos x="connsiteX51560" y="connsiteY51560"/>
              </a:cxn>
              <a:cxn ang="0">
                <a:pos x="connsiteX51561" y="connsiteY51561"/>
              </a:cxn>
              <a:cxn ang="0">
                <a:pos x="connsiteX51562" y="connsiteY51562"/>
              </a:cxn>
              <a:cxn ang="0">
                <a:pos x="connsiteX51563" y="connsiteY51563"/>
              </a:cxn>
              <a:cxn ang="0">
                <a:pos x="connsiteX51564" y="connsiteY51564"/>
              </a:cxn>
              <a:cxn ang="0">
                <a:pos x="connsiteX51565" y="connsiteY51565"/>
              </a:cxn>
              <a:cxn ang="0">
                <a:pos x="connsiteX51566" y="connsiteY51566"/>
              </a:cxn>
              <a:cxn ang="0">
                <a:pos x="connsiteX51567" y="connsiteY51567"/>
              </a:cxn>
              <a:cxn ang="0">
                <a:pos x="connsiteX51568" y="connsiteY51568"/>
              </a:cxn>
              <a:cxn ang="0">
                <a:pos x="connsiteX51569" y="connsiteY51569"/>
              </a:cxn>
              <a:cxn ang="0">
                <a:pos x="connsiteX51570" y="connsiteY51570"/>
              </a:cxn>
              <a:cxn ang="0">
                <a:pos x="connsiteX51571" y="connsiteY51571"/>
              </a:cxn>
              <a:cxn ang="0">
                <a:pos x="connsiteX51572" y="connsiteY51572"/>
              </a:cxn>
              <a:cxn ang="0">
                <a:pos x="connsiteX51573" y="connsiteY51573"/>
              </a:cxn>
              <a:cxn ang="0">
                <a:pos x="connsiteX51574" y="connsiteY51574"/>
              </a:cxn>
              <a:cxn ang="0">
                <a:pos x="connsiteX51575" y="connsiteY51575"/>
              </a:cxn>
              <a:cxn ang="0">
                <a:pos x="connsiteX51576" y="connsiteY51576"/>
              </a:cxn>
              <a:cxn ang="0">
                <a:pos x="connsiteX51577" y="connsiteY51577"/>
              </a:cxn>
              <a:cxn ang="0">
                <a:pos x="connsiteX51578" y="connsiteY51578"/>
              </a:cxn>
              <a:cxn ang="0">
                <a:pos x="connsiteX51579" y="connsiteY51579"/>
              </a:cxn>
              <a:cxn ang="0">
                <a:pos x="connsiteX51580" y="connsiteY51580"/>
              </a:cxn>
              <a:cxn ang="0">
                <a:pos x="connsiteX51581" y="connsiteY51581"/>
              </a:cxn>
              <a:cxn ang="0">
                <a:pos x="connsiteX51582" y="connsiteY51582"/>
              </a:cxn>
              <a:cxn ang="0">
                <a:pos x="connsiteX51583" y="connsiteY51583"/>
              </a:cxn>
              <a:cxn ang="0">
                <a:pos x="connsiteX51584" y="connsiteY51584"/>
              </a:cxn>
              <a:cxn ang="0">
                <a:pos x="connsiteX51585" y="connsiteY51585"/>
              </a:cxn>
              <a:cxn ang="0">
                <a:pos x="connsiteX51586" y="connsiteY51586"/>
              </a:cxn>
              <a:cxn ang="0">
                <a:pos x="connsiteX51587" y="connsiteY51587"/>
              </a:cxn>
              <a:cxn ang="0">
                <a:pos x="connsiteX51588" y="connsiteY51588"/>
              </a:cxn>
              <a:cxn ang="0">
                <a:pos x="connsiteX51589" y="connsiteY51589"/>
              </a:cxn>
              <a:cxn ang="0">
                <a:pos x="connsiteX51590" y="connsiteY51590"/>
              </a:cxn>
              <a:cxn ang="0">
                <a:pos x="connsiteX51591" y="connsiteY51591"/>
              </a:cxn>
              <a:cxn ang="0">
                <a:pos x="connsiteX51592" y="connsiteY51592"/>
              </a:cxn>
              <a:cxn ang="0">
                <a:pos x="connsiteX51593" y="connsiteY51593"/>
              </a:cxn>
              <a:cxn ang="0">
                <a:pos x="connsiteX51594" y="connsiteY51594"/>
              </a:cxn>
              <a:cxn ang="0">
                <a:pos x="connsiteX51595" y="connsiteY51595"/>
              </a:cxn>
              <a:cxn ang="0">
                <a:pos x="connsiteX51596" y="connsiteY51596"/>
              </a:cxn>
              <a:cxn ang="0">
                <a:pos x="connsiteX51597" y="connsiteY51597"/>
              </a:cxn>
              <a:cxn ang="0">
                <a:pos x="connsiteX51598" y="connsiteY51598"/>
              </a:cxn>
              <a:cxn ang="0">
                <a:pos x="connsiteX51599" y="connsiteY51599"/>
              </a:cxn>
              <a:cxn ang="0">
                <a:pos x="connsiteX51600" y="connsiteY51600"/>
              </a:cxn>
              <a:cxn ang="0">
                <a:pos x="connsiteX51601" y="connsiteY51601"/>
              </a:cxn>
              <a:cxn ang="0">
                <a:pos x="connsiteX51602" y="connsiteY51602"/>
              </a:cxn>
              <a:cxn ang="0">
                <a:pos x="connsiteX51603" y="connsiteY51603"/>
              </a:cxn>
              <a:cxn ang="0">
                <a:pos x="connsiteX51604" y="connsiteY51604"/>
              </a:cxn>
              <a:cxn ang="0">
                <a:pos x="connsiteX51605" y="connsiteY51605"/>
              </a:cxn>
              <a:cxn ang="0">
                <a:pos x="connsiteX51606" y="connsiteY51606"/>
              </a:cxn>
              <a:cxn ang="0">
                <a:pos x="connsiteX51607" y="connsiteY51607"/>
              </a:cxn>
              <a:cxn ang="0">
                <a:pos x="connsiteX51608" y="connsiteY51608"/>
              </a:cxn>
              <a:cxn ang="0">
                <a:pos x="connsiteX51609" y="connsiteY51609"/>
              </a:cxn>
              <a:cxn ang="0">
                <a:pos x="connsiteX51610" y="connsiteY51610"/>
              </a:cxn>
              <a:cxn ang="0">
                <a:pos x="connsiteX51611" y="connsiteY51611"/>
              </a:cxn>
              <a:cxn ang="0">
                <a:pos x="connsiteX51612" y="connsiteY51612"/>
              </a:cxn>
              <a:cxn ang="0">
                <a:pos x="connsiteX51613" y="connsiteY51613"/>
              </a:cxn>
              <a:cxn ang="0">
                <a:pos x="connsiteX51614" y="connsiteY51614"/>
              </a:cxn>
              <a:cxn ang="0">
                <a:pos x="connsiteX51615" y="connsiteY51615"/>
              </a:cxn>
              <a:cxn ang="0">
                <a:pos x="connsiteX51616" y="connsiteY51616"/>
              </a:cxn>
              <a:cxn ang="0">
                <a:pos x="connsiteX51617" y="connsiteY51617"/>
              </a:cxn>
              <a:cxn ang="0">
                <a:pos x="connsiteX51618" y="connsiteY51618"/>
              </a:cxn>
              <a:cxn ang="0">
                <a:pos x="connsiteX51619" y="connsiteY51619"/>
              </a:cxn>
              <a:cxn ang="0">
                <a:pos x="connsiteX51620" y="connsiteY51620"/>
              </a:cxn>
              <a:cxn ang="0">
                <a:pos x="connsiteX51621" y="connsiteY51621"/>
              </a:cxn>
              <a:cxn ang="0">
                <a:pos x="connsiteX51622" y="connsiteY51622"/>
              </a:cxn>
              <a:cxn ang="0">
                <a:pos x="connsiteX51623" y="connsiteY51623"/>
              </a:cxn>
              <a:cxn ang="0">
                <a:pos x="connsiteX51624" y="connsiteY51624"/>
              </a:cxn>
              <a:cxn ang="0">
                <a:pos x="connsiteX51625" y="connsiteY51625"/>
              </a:cxn>
              <a:cxn ang="0">
                <a:pos x="connsiteX51626" y="connsiteY51626"/>
              </a:cxn>
              <a:cxn ang="0">
                <a:pos x="connsiteX51627" y="connsiteY51627"/>
              </a:cxn>
              <a:cxn ang="0">
                <a:pos x="connsiteX51628" y="connsiteY51628"/>
              </a:cxn>
              <a:cxn ang="0">
                <a:pos x="connsiteX51629" y="connsiteY51629"/>
              </a:cxn>
              <a:cxn ang="0">
                <a:pos x="connsiteX51630" y="connsiteY51630"/>
              </a:cxn>
              <a:cxn ang="0">
                <a:pos x="connsiteX51631" y="connsiteY51631"/>
              </a:cxn>
              <a:cxn ang="0">
                <a:pos x="connsiteX51632" y="connsiteY51632"/>
              </a:cxn>
              <a:cxn ang="0">
                <a:pos x="connsiteX51633" y="connsiteY51633"/>
              </a:cxn>
              <a:cxn ang="0">
                <a:pos x="connsiteX51634" y="connsiteY51634"/>
              </a:cxn>
              <a:cxn ang="0">
                <a:pos x="connsiteX51635" y="connsiteY51635"/>
              </a:cxn>
              <a:cxn ang="0">
                <a:pos x="connsiteX51636" y="connsiteY51636"/>
              </a:cxn>
              <a:cxn ang="0">
                <a:pos x="connsiteX51637" y="connsiteY51637"/>
              </a:cxn>
              <a:cxn ang="0">
                <a:pos x="connsiteX51638" y="connsiteY51638"/>
              </a:cxn>
              <a:cxn ang="0">
                <a:pos x="connsiteX51639" y="connsiteY51639"/>
              </a:cxn>
              <a:cxn ang="0">
                <a:pos x="connsiteX51640" y="connsiteY51640"/>
              </a:cxn>
              <a:cxn ang="0">
                <a:pos x="connsiteX51641" y="connsiteY51641"/>
              </a:cxn>
              <a:cxn ang="0">
                <a:pos x="connsiteX51642" y="connsiteY51642"/>
              </a:cxn>
              <a:cxn ang="0">
                <a:pos x="connsiteX51643" y="connsiteY51643"/>
              </a:cxn>
              <a:cxn ang="0">
                <a:pos x="connsiteX51644" y="connsiteY51644"/>
              </a:cxn>
              <a:cxn ang="0">
                <a:pos x="connsiteX51645" y="connsiteY51645"/>
              </a:cxn>
              <a:cxn ang="0">
                <a:pos x="connsiteX51646" y="connsiteY51646"/>
              </a:cxn>
              <a:cxn ang="0">
                <a:pos x="connsiteX51647" y="connsiteY51647"/>
              </a:cxn>
              <a:cxn ang="0">
                <a:pos x="connsiteX51648" y="connsiteY51648"/>
              </a:cxn>
              <a:cxn ang="0">
                <a:pos x="connsiteX51649" y="connsiteY51649"/>
              </a:cxn>
              <a:cxn ang="0">
                <a:pos x="connsiteX51650" y="connsiteY51650"/>
              </a:cxn>
              <a:cxn ang="0">
                <a:pos x="connsiteX51651" y="connsiteY51651"/>
              </a:cxn>
              <a:cxn ang="0">
                <a:pos x="connsiteX51652" y="connsiteY51652"/>
              </a:cxn>
              <a:cxn ang="0">
                <a:pos x="connsiteX51653" y="connsiteY51653"/>
              </a:cxn>
              <a:cxn ang="0">
                <a:pos x="connsiteX51654" y="connsiteY51654"/>
              </a:cxn>
              <a:cxn ang="0">
                <a:pos x="connsiteX51655" y="connsiteY51655"/>
              </a:cxn>
              <a:cxn ang="0">
                <a:pos x="connsiteX51656" y="connsiteY51656"/>
              </a:cxn>
              <a:cxn ang="0">
                <a:pos x="connsiteX51657" y="connsiteY51657"/>
              </a:cxn>
              <a:cxn ang="0">
                <a:pos x="connsiteX51658" y="connsiteY51658"/>
              </a:cxn>
              <a:cxn ang="0">
                <a:pos x="connsiteX51659" y="connsiteY51659"/>
              </a:cxn>
              <a:cxn ang="0">
                <a:pos x="connsiteX51660" y="connsiteY51660"/>
              </a:cxn>
              <a:cxn ang="0">
                <a:pos x="connsiteX51661" y="connsiteY51661"/>
              </a:cxn>
              <a:cxn ang="0">
                <a:pos x="connsiteX51662" y="connsiteY51662"/>
              </a:cxn>
              <a:cxn ang="0">
                <a:pos x="connsiteX51663" y="connsiteY51663"/>
              </a:cxn>
              <a:cxn ang="0">
                <a:pos x="connsiteX51664" y="connsiteY51664"/>
              </a:cxn>
              <a:cxn ang="0">
                <a:pos x="connsiteX51665" y="connsiteY51665"/>
              </a:cxn>
              <a:cxn ang="0">
                <a:pos x="connsiteX51666" y="connsiteY51666"/>
              </a:cxn>
              <a:cxn ang="0">
                <a:pos x="connsiteX51667" y="connsiteY51667"/>
              </a:cxn>
              <a:cxn ang="0">
                <a:pos x="connsiteX51668" y="connsiteY51668"/>
              </a:cxn>
              <a:cxn ang="0">
                <a:pos x="connsiteX51669" y="connsiteY51669"/>
              </a:cxn>
              <a:cxn ang="0">
                <a:pos x="connsiteX51670" y="connsiteY51670"/>
              </a:cxn>
              <a:cxn ang="0">
                <a:pos x="connsiteX51671" y="connsiteY51671"/>
              </a:cxn>
              <a:cxn ang="0">
                <a:pos x="connsiteX51672" y="connsiteY51672"/>
              </a:cxn>
              <a:cxn ang="0">
                <a:pos x="connsiteX51673" y="connsiteY51673"/>
              </a:cxn>
              <a:cxn ang="0">
                <a:pos x="connsiteX51674" y="connsiteY51674"/>
              </a:cxn>
              <a:cxn ang="0">
                <a:pos x="connsiteX51675" y="connsiteY51675"/>
              </a:cxn>
              <a:cxn ang="0">
                <a:pos x="connsiteX51676" y="connsiteY51676"/>
              </a:cxn>
              <a:cxn ang="0">
                <a:pos x="connsiteX51677" y="connsiteY51677"/>
              </a:cxn>
              <a:cxn ang="0">
                <a:pos x="connsiteX51678" y="connsiteY51678"/>
              </a:cxn>
              <a:cxn ang="0">
                <a:pos x="connsiteX51679" y="connsiteY51679"/>
              </a:cxn>
              <a:cxn ang="0">
                <a:pos x="connsiteX51680" y="connsiteY51680"/>
              </a:cxn>
              <a:cxn ang="0">
                <a:pos x="connsiteX51681" y="connsiteY51681"/>
              </a:cxn>
              <a:cxn ang="0">
                <a:pos x="connsiteX51682" y="connsiteY51682"/>
              </a:cxn>
              <a:cxn ang="0">
                <a:pos x="connsiteX51683" y="connsiteY51683"/>
              </a:cxn>
              <a:cxn ang="0">
                <a:pos x="connsiteX51684" y="connsiteY51684"/>
              </a:cxn>
              <a:cxn ang="0">
                <a:pos x="connsiteX51685" y="connsiteY51685"/>
              </a:cxn>
              <a:cxn ang="0">
                <a:pos x="connsiteX51686" y="connsiteY51686"/>
              </a:cxn>
              <a:cxn ang="0">
                <a:pos x="connsiteX51687" y="connsiteY51687"/>
              </a:cxn>
              <a:cxn ang="0">
                <a:pos x="connsiteX51688" y="connsiteY51688"/>
              </a:cxn>
              <a:cxn ang="0">
                <a:pos x="connsiteX51689" y="connsiteY51689"/>
              </a:cxn>
              <a:cxn ang="0">
                <a:pos x="connsiteX51690" y="connsiteY51690"/>
              </a:cxn>
              <a:cxn ang="0">
                <a:pos x="connsiteX51691" y="connsiteY51691"/>
              </a:cxn>
              <a:cxn ang="0">
                <a:pos x="connsiteX51692" y="connsiteY51692"/>
              </a:cxn>
              <a:cxn ang="0">
                <a:pos x="connsiteX51693" y="connsiteY51693"/>
              </a:cxn>
              <a:cxn ang="0">
                <a:pos x="connsiteX51694" y="connsiteY51694"/>
              </a:cxn>
              <a:cxn ang="0">
                <a:pos x="connsiteX51695" y="connsiteY51695"/>
              </a:cxn>
              <a:cxn ang="0">
                <a:pos x="connsiteX51696" y="connsiteY51696"/>
              </a:cxn>
              <a:cxn ang="0">
                <a:pos x="connsiteX51697" y="connsiteY51697"/>
              </a:cxn>
              <a:cxn ang="0">
                <a:pos x="connsiteX51698" y="connsiteY51698"/>
              </a:cxn>
              <a:cxn ang="0">
                <a:pos x="connsiteX51699" y="connsiteY51699"/>
              </a:cxn>
              <a:cxn ang="0">
                <a:pos x="connsiteX51700" y="connsiteY51700"/>
              </a:cxn>
              <a:cxn ang="0">
                <a:pos x="connsiteX51701" y="connsiteY51701"/>
              </a:cxn>
              <a:cxn ang="0">
                <a:pos x="connsiteX51702" y="connsiteY51702"/>
              </a:cxn>
              <a:cxn ang="0">
                <a:pos x="connsiteX51703" y="connsiteY51703"/>
              </a:cxn>
              <a:cxn ang="0">
                <a:pos x="connsiteX51704" y="connsiteY51704"/>
              </a:cxn>
              <a:cxn ang="0">
                <a:pos x="connsiteX51705" y="connsiteY51705"/>
              </a:cxn>
              <a:cxn ang="0">
                <a:pos x="connsiteX51706" y="connsiteY51706"/>
              </a:cxn>
              <a:cxn ang="0">
                <a:pos x="connsiteX51707" y="connsiteY51707"/>
              </a:cxn>
              <a:cxn ang="0">
                <a:pos x="connsiteX51708" y="connsiteY51708"/>
              </a:cxn>
              <a:cxn ang="0">
                <a:pos x="connsiteX51709" y="connsiteY51709"/>
              </a:cxn>
              <a:cxn ang="0">
                <a:pos x="connsiteX51710" y="connsiteY51710"/>
              </a:cxn>
              <a:cxn ang="0">
                <a:pos x="connsiteX51711" y="connsiteY51711"/>
              </a:cxn>
              <a:cxn ang="0">
                <a:pos x="connsiteX51712" y="connsiteY51712"/>
              </a:cxn>
              <a:cxn ang="0">
                <a:pos x="connsiteX51713" y="connsiteY51713"/>
              </a:cxn>
              <a:cxn ang="0">
                <a:pos x="connsiteX51714" y="connsiteY51714"/>
              </a:cxn>
              <a:cxn ang="0">
                <a:pos x="connsiteX51715" y="connsiteY51715"/>
              </a:cxn>
              <a:cxn ang="0">
                <a:pos x="connsiteX51716" y="connsiteY51716"/>
              </a:cxn>
              <a:cxn ang="0">
                <a:pos x="connsiteX51717" y="connsiteY51717"/>
              </a:cxn>
              <a:cxn ang="0">
                <a:pos x="connsiteX51718" y="connsiteY51718"/>
              </a:cxn>
              <a:cxn ang="0">
                <a:pos x="connsiteX51719" y="connsiteY51719"/>
              </a:cxn>
              <a:cxn ang="0">
                <a:pos x="connsiteX51720" y="connsiteY51720"/>
              </a:cxn>
              <a:cxn ang="0">
                <a:pos x="connsiteX51721" y="connsiteY51721"/>
              </a:cxn>
              <a:cxn ang="0">
                <a:pos x="connsiteX51722" y="connsiteY51722"/>
              </a:cxn>
              <a:cxn ang="0">
                <a:pos x="connsiteX51723" y="connsiteY51723"/>
              </a:cxn>
              <a:cxn ang="0">
                <a:pos x="connsiteX51724" y="connsiteY51724"/>
              </a:cxn>
              <a:cxn ang="0">
                <a:pos x="connsiteX51725" y="connsiteY51725"/>
              </a:cxn>
              <a:cxn ang="0">
                <a:pos x="connsiteX51726" y="connsiteY51726"/>
              </a:cxn>
              <a:cxn ang="0">
                <a:pos x="connsiteX51727" y="connsiteY51727"/>
              </a:cxn>
              <a:cxn ang="0">
                <a:pos x="connsiteX51728" y="connsiteY51728"/>
              </a:cxn>
              <a:cxn ang="0">
                <a:pos x="connsiteX51729" y="connsiteY51729"/>
              </a:cxn>
              <a:cxn ang="0">
                <a:pos x="connsiteX51730" y="connsiteY51730"/>
              </a:cxn>
              <a:cxn ang="0">
                <a:pos x="connsiteX51731" y="connsiteY51731"/>
              </a:cxn>
              <a:cxn ang="0">
                <a:pos x="connsiteX51732" y="connsiteY51732"/>
              </a:cxn>
              <a:cxn ang="0">
                <a:pos x="connsiteX51733" y="connsiteY51733"/>
              </a:cxn>
              <a:cxn ang="0">
                <a:pos x="connsiteX51734" y="connsiteY51734"/>
              </a:cxn>
              <a:cxn ang="0">
                <a:pos x="connsiteX51735" y="connsiteY51735"/>
              </a:cxn>
              <a:cxn ang="0">
                <a:pos x="connsiteX51736" y="connsiteY51736"/>
              </a:cxn>
              <a:cxn ang="0">
                <a:pos x="connsiteX51737" y="connsiteY51737"/>
              </a:cxn>
              <a:cxn ang="0">
                <a:pos x="connsiteX51738" y="connsiteY51738"/>
              </a:cxn>
              <a:cxn ang="0">
                <a:pos x="connsiteX51739" y="connsiteY51739"/>
              </a:cxn>
              <a:cxn ang="0">
                <a:pos x="connsiteX51740" y="connsiteY51740"/>
              </a:cxn>
              <a:cxn ang="0">
                <a:pos x="connsiteX51741" y="connsiteY51741"/>
              </a:cxn>
              <a:cxn ang="0">
                <a:pos x="connsiteX51742" y="connsiteY51742"/>
              </a:cxn>
              <a:cxn ang="0">
                <a:pos x="connsiteX51743" y="connsiteY51743"/>
              </a:cxn>
              <a:cxn ang="0">
                <a:pos x="connsiteX51744" y="connsiteY51744"/>
              </a:cxn>
              <a:cxn ang="0">
                <a:pos x="connsiteX51745" y="connsiteY51745"/>
              </a:cxn>
              <a:cxn ang="0">
                <a:pos x="connsiteX51746" y="connsiteY51746"/>
              </a:cxn>
              <a:cxn ang="0">
                <a:pos x="connsiteX51747" y="connsiteY51747"/>
              </a:cxn>
              <a:cxn ang="0">
                <a:pos x="connsiteX51748" y="connsiteY51748"/>
              </a:cxn>
              <a:cxn ang="0">
                <a:pos x="connsiteX51749" y="connsiteY51749"/>
              </a:cxn>
              <a:cxn ang="0">
                <a:pos x="connsiteX51750" y="connsiteY51750"/>
              </a:cxn>
              <a:cxn ang="0">
                <a:pos x="connsiteX51751" y="connsiteY51751"/>
              </a:cxn>
              <a:cxn ang="0">
                <a:pos x="connsiteX51752" y="connsiteY51752"/>
              </a:cxn>
              <a:cxn ang="0">
                <a:pos x="connsiteX51753" y="connsiteY51753"/>
              </a:cxn>
              <a:cxn ang="0">
                <a:pos x="connsiteX51754" y="connsiteY51754"/>
              </a:cxn>
              <a:cxn ang="0">
                <a:pos x="connsiteX51755" y="connsiteY51755"/>
              </a:cxn>
              <a:cxn ang="0">
                <a:pos x="connsiteX51756" y="connsiteY51756"/>
              </a:cxn>
              <a:cxn ang="0">
                <a:pos x="connsiteX51757" y="connsiteY51757"/>
              </a:cxn>
              <a:cxn ang="0">
                <a:pos x="connsiteX51758" y="connsiteY51758"/>
              </a:cxn>
              <a:cxn ang="0">
                <a:pos x="connsiteX51759" y="connsiteY51759"/>
              </a:cxn>
              <a:cxn ang="0">
                <a:pos x="connsiteX51760" y="connsiteY51760"/>
              </a:cxn>
              <a:cxn ang="0">
                <a:pos x="connsiteX51761" y="connsiteY51761"/>
              </a:cxn>
              <a:cxn ang="0">
                <a:pos x="connsiteX51762" y="connsiteY51762"/>
              </a:cxn>
              <a:cxn ang="0">
                <a:pos x="connsiteX51763" y="connsiteY51763"/>
              </a:cxn>
              <a:cxn ang="0">
                <a:pos x="connsiteX51764" y="connsiteY51764"/>
              </a:cxn>
              <a:cxn ang="0">
                <a:pos x="connsiteX51765" y="connsiteY51765"/>
              </a:cxn>
              <a:cxn ang="0">
                <a:pos x="connsiteX51766" y="connsiteY51766"/>
              </a:cxn>
              <a:cxn ang="0">
                <a:pos x="connsiteX51767" y="connsiteY51767"/>
              </a:cxn>
              <a:cxn ang="0">
                <a:pos x="connsiteX51768" y="connsiteY51768"/>
              </a:cxn>
              <a:cxn ang="0">
                <a:pos x="connsiteX51769" y="connsiteY51769"/>
              </a:cxn>
              <a:cxn ang="0">
                <a:pos x="connsiteX51770" y="connsiteY51770"/>
              </a:cxn>
              <a:cxn ang="0">
                <a:pos x="connsiteX51771" y="connsiteY51771"/>
              </a:cxn>
              <a:cxn ang="0">
                <a:pos x="connsiteX51772" y="connsiteY51772"/>
              </a:cxn>
              <a:cxn ang="0">
                <a:pos x="connsiteX51773" y="connsiteY51773"/>
              </a:cxn>
              <a:cxn ang="0">
                <a:pos x="connsiteX51774" y="connsiteY51774"/>
              </a:cxn>
              <a:cxn ang="0">
                <a:pos x="connsiteX51775" y="connsiteY51775"/>
              </a:cxn>
              <a:cxn ang="0">
                <a:pos x="connsiteX51776" y="connsiteY51776"/>
              </a:cxn>
              <a:cxn ang="0">
                <a:pos x="connsiteX51777" y="connsiteY51777"/>
              </a:cxn>
              <a:cxn ang="0">
                <a:pos x="connsiteX51778" y="connsiteY51778"/>
              </a:cxn>
              <a:cxn ang="0">
                <a:pos x="connsiteX51779" y="connsiteY51779"/>
              </a:cxn>
              <a:cxn ang="0">
                <a:pos x="connsiteX51780" y="connsiteY51780"/>
              </a:cxn>
              <a:cxn ang="0">
                <a:pos x="connsiteX51781" y="connsiteY51781"/>
              </a:cxn>
              <a:cxn ang="0">
                <a:pos x="connsiteX51782" y="connsiteY51782"/>
              </a:cxn>
              <a:cxn ang="0">
                <a:pos x="connsiteX51783" y="connsiteY51783"/>
              </a:cxn>
              <a:cxn ang="0">
                <a:pos x="connsiteX51784" y="connsiteY51784"/>
              </a:cxn>
              <a:cxn ang="0">
                <a:pos x="connsiteX51785" y="connsiteY51785"/>
              </a:cxn>
              <a:cxn ang="0">
                <a:pos x="connsiteX51786" y="connsiteY51786"/>
              </a:cxn>
              <a:cxn ang="0">
                <a:pos x="connsiteX51787" y="connsiteY51787"/>
              </a:cxn>
              <a:cxn ang="0">
                <a:pos x="connsiteX51788" y="connsiteY51788"/>
              </a:cxn>
              <a:cxn ang="0">
                <a:pos x="connsiteX51789" y="connsiteY51789"/>
              </a:cxn>
              <a:cxn ang="0">
                <a:pos x="connsiteX51790" y="connsiteY51790"/>
              </a:cxn>
              <a:cxn ang="0">
                <a:pos x="connsiteX51791" y="connsiteY51791"/>
              </a:cxn>
              <a:cxn ang="0">
                <a:pos x="connsiteX51792" y="connsiteY51792"/>
              </a:cxn>
              <a:cxn ang="0">
                <a:pos x="connsiteX51793" y="connsiteY51793"/>
              </a:cxn>
              <a:cxn ang="0">
                <a:pos x="connsiteX51794" y="connsiteY51794"/>
              </a:cxn>
              <a:cxn ang="0">
                <a:pos x="connsiteX51795" y="connsiteY51795"/>
              </a:cxn>
              <a:cxn ang="0">
                <a:pos x="connsiteX51796" y="connsiteY51796"/>
              </a:cxn>
              <a:cxn ang="0">
                <a:pos x="connsiteX51797" y="connsiteY51797"/>
              </a:cxn>
              <a:cxn ang="0">
                <a:pos x="connsiteX51798" y="connsiteY51798"/>
              </a:cxn>
              <a:cxn ang="0">
                <a:pos x="connsiteX51799" y="connsiteY51799"/>
              </a:cxn>
              <a:cxn ang="0">
                <a:pos x="connsiteX51800" y="connsiteY51800"/>
              </a:cxn>
              <a:cxn ang="0">
                <a:pos x="connsiteX51801" y="connsiteY51801"/>
              </a:cxn>
              <a:cxn ang="0">
                <a:pos x="connsiteX51802" y="connsiteY51802"/>
              </a:cxn>
              <a:cxn ang="0">
                <a:pos x="connsiteX51803" y="connsiteY51803"/>
              </a:cxn>
              <a:cxn ang="0">
                <a:pos x="connsiteX51804" y="connsiteY51804"/>
              </a:cxn>
              <a:cxn ang="0">
                <a:pos x="connsiteX51805" y="connsiteY51805"/>
              </a:cxn>
              <a:cxn ang="0">
                <a:pos x="connsiteX51806" y="connsiteY51806"/>
              </a:cxn>
              <a:cxn ang="0">
                <a:pos x="connsiteX51807" y="connsiteY51807"/>
              </a:cxn>
              <a:cxn ang="0">
                <a:pos x="connsiteX51808" y="connsiteY51808"/>
              </a:cxn>
              <a:cxn ang="0">
                <a:pos x="connsiteX51809" y="connsiteY51809"/>
              </a:cxn>
              <a:cxn ang="0">
                <a:pos x="connsiteX51810" y="connsiteY51810"/>
              </a:cxn>
              <a:cxn ang="0">
                <a:pos x="connsiteX51811" y="connsiteY51811"/>
              </a:cxn>
              <a:cxn ang="0">
                <a:pos x="connsiteX51812" y="connsiteY51812"/>
              </a:cxn>
              <a:cxn ang="0">
                <a:pos x="connsiteX51813" y="connsiteY51813"/>
              </a:cxn>
              <a:cxn ang="0">
                <a:pos x="connsiteX51814" y="connsiteY51814"/>
              </a:cxn>
              <a:cxn ang="0">
                <a:pos x="connsiteX51815" y="connsiteY51815"/>
              </a:cxn>
              <a:cxn ang="0">
                <a:pos x="connsiteX51816" y="connsiteY51816"/>
              </a:cxn>
              <a:cxn ang="0">
                <a:pos x="connsiteX51817" y="connsiteY51817"/>
              </a:cxn>
              <a:cxn ang="0">
                <a:pos x="connsiteX51818" y="connsiteY51818"/>
              </a:cxn>
              <a:cxn ang="0">
                <a:pos x="connsiteX51819" y="connsiteY51819"/>
              </a:cxn>
              <a:cxn ang="0">
                <a:pos x="connsiteX51820" y="connsiteY51820"/>
              </a:cxn>
              <a:cxn ang="0">
                <a:pos x="connsiteX51821" y="connsiteY51821"/>
              </a:cxn>
              <a:cxn ang="0">
                <a:pos x="connsiteX51822" y="connsiteY51822"/>
              </a:cxn>
              <a:cxn ang="0">
                <a:pos x="connsiteX51823" y="connsiteY51823"/>
              </a:cxn>
              <a:cxn ang="0">
                <a:pos x="connsiteX51824" y="connsiteY51824"/>
              </a:cxn>
              <a:cxn ang="0">
                <a:pos x="connsiteX51825" y="connsiteY51825"/>
              </a:cxn>
              <a:cxn ang="0">
                <a:pos x="connsiteX51826" y="connsiteY51826"/>
              </a:cxn>
              <a:cxn ang="0">
                <a:pos x="connsiteX51827" y="connsiteY51827"/>
              </a:cxn>
              <a:cxn ang="0">
                <a:pos x="connsiteX51828" y="connsiteY51828"/>
              </a:cxn>
              <a:cxn ang="0">
                <a:pos x="connsiteX51829" y="connsiteY51829"/>
              </a:cxn>
              <a:cxn ang="0">
                <a:pos x="connsiteX51830" y="connsiteY51830"/>
              </a:cxn>
              <a:cxn ang="0">
                <a:pos x="connsiteX51831" y="connsiteY51831"/>
              </a:cxn>
              <a:cxn ang="0">
                <a:pos x="connsiteX51832" y="connsiteY51832"/>
              </a:cxn>
              <a:cxn ang="0">
                <a:pos x="connsiteX51833" y="connsiteY51833"/>
              </a:cxn>
              <a:cxn ang="0">
                <a:pos x="connsiteX51834" y="connsiteY51834"/>
              </a:cxn>
              <a:cxn ang="0">
                <a:pos x="connsiteX51835" y="connsiteY51835"/>
              </a:cxn>
              <a:cxn ang="0">
                <a:pos x="connsiteX51836" y="connsiteY51836"/>
              </a:cxn>
              <a:cxn ang="0">
                <a:pos x="connsiteX51837" y="connsiteY51837"/>
              </a:cxn>
              <a:cxn ang="0">
                <a:pos x="connsiteX51838" y="connsiteY51838"/>
              </a:cxn>
              <a:cxn ang="0">
                <a:pos x="connsiteX51839" y="connsiteY51839"/>
              </a:cxn>
              <a:cxn ang="0">
                <a:pos x="connsiteX51840" y="connsiteY51840"/>
              </a:cxn>
              <a:cxn ang="0">
                <a:pos x="connsiteX51841" y="connsiteY51841"/>
              </a:cxn>
              <a:cxn ang="0">
                <a:pos x="connsiteX51842" y="connsiteY51842"/>
              </a:cxn>
              <a:cxn ang="0">
                <a:pos x="connsiteX51843" y="connsiteY51843"/>
              </a:cxn>
              <a:cxn ang="0">
                <a:pos x="connsiteX51844" y="connsiteY51844"/>
              </a:cxn>
              <a:cxn ang="0">
                <a:pos x="connsiteX51845" y="connsiteY51845"/>
              </a:cxn>
              <a:cxn ang="0">
                <a:pos x="connsiteX51846" y="connsiteY51846"/>
              </a:cxn>
              <a:cxn ang="0">
                <a:pos x="connsiteX51847" y="connsiteY51847"/>
              </a:cxn>
              <a:cxn ang="0">
                <a:pos x="connsiteX51848" y="connsiteY51848"/>
              </a:cxn>
              <a:cxn ang="0">
                <a:pos x="connsiteX51849" y="connsiteY51849"/>
              </a:cxn>
              <a:cxn ang="0">
                <a:pos x="connsiteX51850" y="connsiteY51850"/>
              </a:cxn>
              <a:cxn ang="0">
                <a:pos x="connsiteX51851" y="connsiteY51851"/>
              </a:cxn>
              <a:cxn ang="0">
                <a:pos x="connsiteX51852" y="connsiteY51852"/>
              </a:cxn>
              <a:cxn ang="0">
                <a:pos x="connsiteX51853" y="connsiteY51853"/>
              </a:cxn>
              <a:cxn ang="0">
                <a:pos x="connsiteX51854" y="connsiteY51854"/>
              </a:cxn>
              <a:cxn ang="0">
                <a:pos x="connsiteX51855" y="connsiteY51855"/>
              </a:cxn>
              <a:cxn ang="0">
                <a:pos x="connsiteX51856" y="connsiteY51856"/>
              </a:cxn>
              <a:cxn ang="0">
                <a:pos x="connsiteX51857" y="connsiteY51857"/>
              </a:cxn>
              <a:cxn ang="0">
                <a:pos x="connsiteX51858" y="connsiteY51858"/>
              </a:cxn>
              <a:cxn ang="0">
                <a:pos x="connsiteX51859" y="connsiteY51859"/>
              </a:cxn>
              <a:cxn ang="0">
                <a:pos x="connsiteX51860" y="connsiteY51860"/>
              </a:cxn>
              <a:cxn ang="0">
                <a:pos x="connsiteX51861" y="connsiteY51861"/>
              </a:cxn>
              <a:cxn ang="0">
                <a:pos x="connsiteX51862" y="connsiteY51862"/>
              </a:cxn>
              <a:cxn ang="0">
                <a:pos x="connsiteX51863" y="connsiteY51863"/>
              </a:cxn>
              <a:cxn ang="0">
                <a:pos x="connsiteX51864" y="connsiteY51864"/>
              </a:cxn>
              <a:cxn ang="0">
                <a:pos x="connsiteX51865" y="connsiteY51865"/>
              </a:cxn>
              <a:cxn ang="0">
                <a:pos x="connsiteX51866" y="connsiteY51866"/>
              </a:cxn>
              <a:cxn ang="0">
                <a:pos x="connsiteX51867" y="connsiteY51867"/>
              </a:cxn>
              <a:cxn ang="0">
                <a:pos x="connsiteX51868" y="connsiteY51868"/>
              </a:cxn>
              <a:cxn ang="0">
                <a:pos x="connsiteX51869" y="connsiteY51869"/>
              </a:cxn>
              <a:cxn ang="0">
                <a:pos x="connsiteX51870" y="connsiteY51870"/>
              </a:cxn>
              <a:cxn ang="0">
                <a:pos x="connsiteX51871" y="connsiteY51871"/>
              </a:cxn>
              <a:cxn ang="0">
                <a:pos x="connsiteX51872" y="connsiteY51872"/>
              </a:cxn>
              <a:cxn ang="0">
                <a:pos x="connsiteX51873" y="connsiteY51873"/>
              </a:cxn>
              <a:cxn ang="0">
                <a:pos x="connsiteX51874" y="connsiteY51874"/>
              </a:cxn>
              <a:cxn ang="0">
                <a:pos x="connsiteX51875" y="connsiteY51875"/>
              </a:cxn>
              <a:cxn ang="0">
                <a:pos x="connsiteX51876" y="connsiteY51876"/>
              </a:cxn>
              <a:cxn ang="0">
                <a:pos x="connsiteX51877" y="connsiteY51877"/>
              </a:cxn>
              <a:cxn ang="0">
                <a:pos x="connsiteX51878" y="connsiteY51878"/>
              </a:cxn>
              <a:cxn ang="0">
                <a:pos x="connsiteX51879" y="connsiteY51879"/>
              </a:cxn>
              <a:cxn ang="0">
                <a:pos x="connsiteX51880" y="connsiteY51880"/>
              </a:cxn>
              <a:cxn ang="0">
                <a:pos x="connsiteX51881" y="connsiteY51881"/>
              </a:cxn>
              <a:cxn ang="0">
                <a:pos x="connsiteX51882" y="connsiteY51882"/>
              </a:cxn>
              <a:cxn ang="0">
                <a:pos x="connsiteX51883" y="connsiteY51883"/>
              </a:cxn>
              <a:cxn ang="0">
                <a:pos x="connsiteX51884" y="connsiteY51884"/>
              </a:cxn>
              <a:cxn ang="0">
                <a:pos x="connsiteX51885" y="connsiteY51885"/>
              </a:cxn>
              <a:cxn ang="0">
                <a:pos x="connsiteX51886" y="connsiteY51886"/>
              </a:cxn>
              <a:cxn ang="0">
                <a:pos x="connsiteX51887" y="connsiteY51887"/>
              </a:cxn>
              <a:cxn ang="0">
                <a:pos x="connsiteX51888" y="connsiteY51888"/>
              </a:cxn>
              <a:cxn ang="0">
                <a:pos x="connsiteX51889" y="connsiteY51889"/>
              </a:cxn>
              <a:cxn ang="0">
                <a:pos x="connsiteX51890" y="connsiteY51890"/>
              </a:cxn>
              <a:cxn ang="0">
                <a:pos x="connsiteX51891" y="connsiteY51891"/>
              </a:cxn>
              <a:cxn ang="0">
                <a:pos x="connsiteX51892" y="connsiteY51892"/>
              </a:cxn>
              <a:cxn ang="0">
                <a:pos x="connsiteX51893" y="connsiteY51893"/>
              </a:cxn>
              <a:cxn ang="0">
                <a:pos x="connsiteX51894" y="connsiteY51894"/>
              </a:cxn>
              <a:cxn ang="0">
                <a:pos x="connsiteX51895" y="connsiteY51895"/>
              </a:cxn>
              <a:cxn ang="0">
                <a:pos x="connsiteX51896" y="connsiteY51896"/>
              </a:cxn>
              <a:cxn ang="0">
                <a:pos x="connsiteX51897" y="connsiteY51897"/>
              </a:cxn>
              <a:cxn ang="0">
                <a:pos x="connsiteX51898" y="connsiteY51898"/>
              </a:cxn>
              <a:cxn ang="0">
                <a:pos x="connsiteX51899" y="connsiteY51899"/>
              </a:cxn>
              <a:cxn ang="0">
                <a:pos x="connsiteX51900" y="connsiteY51900"/>
              </a:cxn>
              <a:cxn ang="0">
                <a:pos x="connsiteX51901" y="connsiteY51901"/>
              </a:cxn>
              <a:cxn ang="0">
                <a:pos x="connsiteX51902" y="connsiteY51902"/>
              </a:cxn>
              <a:cxn ang="0">
                <a:pos x="connsiteX51903" y="connsiteY51903"/>
              </a:cxn>
              <a:cxn ang="0">
                <a:pos x="connsiteX51904" y="connsiteY51904"/>
              </a:cxn>
              <a:cxn ang="0">
                <a:pos x="connsiteX51905" y="connsiteY51905"/>
              </a:cxn>
              <a:cxn ang="0">
                <a:pos x="connsiteX51906" y="connsiteY51906"/>
              </a:cxn>
              <a:cxn ang="0">
                <a:pos x="connsiteX51907" y="connsiteY51907"/>
              </a:cxn>
              <a:cxn ang="0">
                <a:pos x="connsiteX51908" y="connsiteY51908"/>
              </a:cxn>
              <a:cxn ang="0">
                <a:pos x="connsiteX51909" y="connsiteY51909"/>
              </a:cxn>
              <a:cxn ang="0">
                <a:pos x="connsiteX51910" y="connsiteY51910"/>
              </a:cxn>
              <a:cxn ang="0">
                <a:pos x="connsiteX51911" y="connsiteY51911"/>
              </a:cxn>
              <a:cxn ang="0">
                <a:pos x="connsiteX51912" y="connsiteY51912"/>
              </a:cxn>
              <a:cxn ang="0">
                <a:pos x="connsiteX51913" y="connsiteY51913"/>
              </a:cxn>
              <a:cxn ang="0">
                <a:pos x="connsiteX51914" y="connsiteY51914"/>
              </a:cxn>
              <a:cxn ang="0">
                <a:pos x="connsiteX51915" y="connsiteY51915"/>
              </a:cxn>
              <a:cxn ang="0">
                <a:pos x="connsiteX51916" y="connsiteY51916"/>
              </a:cxn>
              <a:cxn ang="0">
                <a:pos x="connsiteX51917" y="connsiteY51917"/>
              </a:cxn>
              <a:cxn ang="0">
                <a:pos x="connsiteX51918" y="connsiteY51918"/>
              </a:cxn>
              <a:cxn ang="0">
                <a:pos x="connsiteX51919" y="connsiteY51919"/>
              </a:cxn>
              <a:cxn ang="0">
                <a:pos x="connsiteX51920" y="connsiteY51920"/>
              </a:cxn>
              <a:cxn ang="0">
                <a:pos x="connsiteX51921" y="connsiteY51921"/>
              </a:cxn>
              <a:cxn ang="0">
                <a:pos x="connsiteX51922" y="connsiteY51922"/>
              </a:cxn>
              <a:cxn ang="0">
                <a:pos x="connsiteX51923" y="connsiteY51923"/>
              </a:cxn>
              <a:cxn ang="0">
                <a:pos x="connsiteX51924" y="connsiteY51924"/>
              </a:cxn>
              <a:cxn ang="0">
                <a:pos x="connsiteX51925" y="connsiteY51925"/>
              </a:cxn>
              <a:cxn ang="0">
                <a:pos x="connsiteX51926" y="connsiteY51926"/>
              </a:cxn>
              <a:cxn ang="0">
                <a:pos x="connsiteX51927" y="connsiteY51927"/>
              </a:cxn>
              <a:cxn ang="0">
                <a:pos x="connsiteX51928" y="connsiteY51928"/>
              </a:cxn>
              <a:cxn ang="0">
                <a:pos x="connsiteX51929" y="connsiteY51929"/>
              </a:cxn>
              <a:cxn ang="0">
                <a:pos x="connsiteX51930" y="connsiteY51930"/>
              </a:cxn>
              <a:cxn ang="0">
                <a:pos x="connsiteX51931" y="connsiteY51931"/>
              </a:cxn>
              <a:cxn ang="0">
                <a:pos x="connsiteX51932" y="connsiteY51932"/>
              </a:cxn>
              <a:cxn ang="0">
                <a:pos x="connsiteX51933" y="connsiteY51933"/>
              </a:cxn>
              <a:cxn ang="0">
                <a:pos x="connsiteX51934" y="connsiteY51934"/>
              </a:cxn>
              <a:cxn ang="0">
                <a:pos x="connsiteX51935" y="connsiteY51935"/>
              </a:cxn>
              <a:cxn ang="0">
                <a:pos x="connsiteX51936" y="connsiteY51936"/>
              </a:cxn>
              <a:cxn ang="0">
                <a:pos x="connsiteX51937" y="connsiteY51937"/>
              </a:cxn>
              <a:cxn ang="0">
                <a:pos x="connsiteX51938" y="connsiteY51938"/>
              </a:cxn>
              <a:cxn ang="0">
                <a:pos x="connsiteX51939" y="connsiteY51939"/>
              </a:cxn>
              <a:cxn ang="0">
                <a:pos x="connsiteX51940" y="connsiteY51940"/>
              </a:cxn>
              <a:cxn ang="0">
                <a:pos x="connsiteX51941" y="connsiteY51941"/>
              </a:cxn>
              <a:cxn ang="0">
                <a:pos x="connsiteX51942" y="connsiteY51942"/>
              </a:cxn>
              <a:cxn ang="0">
                <a:pos x="connsiteX51943" y="connsiteY51943"/>
              </a:cxn>
              <a:cxn ang="0">
                <a:pos x="connsiteX51944" y="connsiteY51944"/>
              </a:cxn>
              <a:cxn ang="0">
                <a:pos x="connsiteX51945" y="connsiteY51945"/>
              </a:cxn>
              <a:cxn ang="0">
                <a:pos x="connsiteX51946" y="connsiteY51946"/>
              </a:cxn>
              <a:cxn ang="0">
                <a:pos x="connsiteX51947" y="connsiteY51947"/>
              </a:cxn>
              <a:cxn ang="0">
                <a:pos x="connsiteX51948" y="connsiteY51948"/>
              </a:cxn>
              <a:cxn ang="0">
                <a:pos x="connsiteX51949" y="connsiteY51949"/>
              </a:cxn>
              <a:cxn ang="0">
                <a:pos x="connsiteX51950" y="connsiteY51950"/>
              </a:cxn>
              <a:cxn ang="0">
                <a:pos x="connsiteX51951" y="connsiteY51951"/>
              </a:cxn>
              <a:cxn ang="0">
                <a:pos x="connsiteX51952" y="connsiteY51952"/>
              </a:cxn>
              <a:cxn ang="0">
                <a:pos x="connsiteX51953" y="connsiteY51953"/>
              </a:cxn>
              <a:cxn ang="0">
                <a:pos x="connsiteX51954" y="connsiteY51954"/>
              </a:cxn>
              <a:cxn ang="0">
                <a:pos x="connsiteX51955" y="connsiteY51955"/>
              </a:cxn>
              <a:cxn ang="0">
                <a:pos x="connsiteX51956" y="connsiteY51956"/>
              </a:cxn>
              <a:cxn ang="0">
                <a:pos x="connsiteX51957" y="connsiteY51957"/>
              </a:cxn>
              <a:cxn ang="0">
                <a:pos x="connsiteX51958" y="connsiteY51958"/>
              </a:cxn>
              <a:cxn ang="0">
                <a:pos x="connsiteX51959" y="connsiteY51959"/>
              </a:cxn>
              <a:cxn ang="0">
                <a:pos x="connsiteX51960" y="connsiteY51960"/>
              </a:cxn>
              <a:cxn ang="0">
                <a:pos x="connsiteX51961" y="connsiteY51961"/>
              </a:cxn>
              <a:cxn ang="0">
                <a:pos x="connsiteX51962" y="connsiteY51962"/>
              </a:cxn>
              <a:cxn ang="0">
                <a:pos x="connsiteX51963" y="connsiteY51963"/>
              </a:cxn>
              <a:cxn ang="0">
                <a:pos x="connsiteX51964" y="connsiteY51964"/>
              </a:cxn>
              <a:cxn ang="0">
                <a:pos x="connsiteX51965" y="connsiteY51965"/>
              </a:cxn>
              <a:cxn ang="0">
                <a:pos x="connsiteX51966" y="connsiteY51966"/>
              </a:cxn>
              <a:cxn ang="0">
                <a:pos x="connsiteX51967" y="connsiteY51967"/>
              </a:cxn>
              <a:cxn ang="0">
                <a:pos x="connsiteX51968" y="connsiteY51968"/>
              </a:cxn>
              <a:cxn ang="0">
                <a:pos x="connsiteX51969" y="connsiteY51969"/>
              </a:cxn>
              <a:cxn ang="0">
                <a:pos x="connsiteX51970" y="connsiteY51970"/>
              </a:cxn>
              <a:cxn ang="0">
                <a:pos x="connsiteX51971" y="connsiteY51971"/>
              </a:cxn>
              <a:cxn ang="0">
                <a:pos x="connsiteX51972" y="connsiteY51972"/>
              </a:cxn>
              <a:cxn ang="0">
                <a:pos x="connsiteX51973" y="connsiteY51973"/>
              </a:cxn>
              <a:cxn ang="0">
                <a:pos x="connsiteX51974" y="connsiteY51974"/>
              </a:cxn>
              <a:cxn ang="0">
                <a:pos x="connsiteX51975" y="connsiteY51975"/>
              </a:cxn>
              <a:cxn ang="0">
                <a:pos x="connsiteX51976" y="connsiteY51976"/>
              </a:cxn>
              <a:cxn ang="0">
                <a:pos x="connsiteX51977" y="connsiteY51977"/>
              </a:cxn>
              <a:cxn ang="0">
                <a:pos x="connsiteX51978" y="connsiteY51978"/>
              </a:cxn>
              <a:cxn ang="0">
                <a:pos x="connsiteX51979" y="connsiteY51979"/>
              </a:cxn>
              <a:cxn ang="0">
                <a:pos x="connsiteX51980" y="connsiteY51980"/>
              </a:cxn>
              <a:cxn ang="0">
                <a:pos x="connsiteX51981" y="connsiteY51981"/>
              </a:cxn>
              <a:cxn ang="0">
                <a:pos x="connsiteX51982" y="connsiteY51982"/>
              </a:cxn>
              <a:cxn ang="0">
                <a:pos x="connsiteX51983" y="connsiteY51983"/>
              </a:cxn>
              <a:cxn ang="0">
                <a:pos x="connsiteX51984" y="connsiteY51984"/>
              </a:cxn>
              <a:cxn ang="0">
                <a:pos x="connsiteX51985" y="connsiteY51985"/>
              </a:cxn>
              <a:cxn ang="0">
                <a:pos x="connsiteX51986" y="connsiteY51986"/>
              </a:cxn>
              <a:cxn ang="0">
                <a:pos x="connsiteX51987" y="connsiteY51987"/>
              </a:cxn>
              <a:cxn ang="0">
                <a:pos x="connsiteX51988" y="connsiteY51988"/>
              </a:cxn>
              <a:cxn ang="0">
                <a:pos x="connsiteX51989" y="connsiteY51989"/>
              </a:cxn>
              <a:cxn ang="0">
                <a:pos x="connsiteX51990" y="connsiteY51990"/>
              </a:cxn>
              <a:cxn ang="0">
                <a:pos x="connsiteX51991" y="connsiteY51991"/>
              </a:cxn>
              <a:cxn ang="0">
                <a:pos x="connsiteX51992" y="connsiteY51992"/>
              </a:cxn>
              <a:cxn ang="0">
                <a:pos x="connsiteX51993" y="connsiteY51993"/>
              </a:cxn>
              <a:cxn ang="0">
                <a:pos x="connsiteX51994" y="connsiteY51994"/>
              </a:cxn>
              <a:cxn ang="0">
                <a:pos x="connsiteX51995" y="connsiteY51995"/>
              </a:cxn>
              <a:cxn ang="0">
                <a:pos x="connsiteX51996" y="connsiteY51996"/>
              </a:cxn>
              <a:cxn ang="0">
                <a:pos x="connsiteX51997" y="connsiteY51997"/>
              </a:cxn>
              <a:cxn ang="0">
                <a:pos x="connsiteX51998" y="connsiteY51998"/>
              </a:cxn>
              <a:cxn ang="0">
                <a:pos x="connsiteX51999" y="connsiteY51999"/>
              </a:cxn>
              <a:cxn ang="0">
                <a:pos x="connsiteX52000" y="connsiteY52000"/>
              </a:cxn>
              <a:cxn ang="0">
                <a:pos x="connsiteX52001" y="connsiteY52001"/>
              </a:cxn>
              <a:cxn ang="0">
                <a:pos x="connsiteX52002" y="connsiteY52002"/>
              </a:cxn>
              <a:cxn ang="0">
                <a:pos x="connsiteX52003" y="connsiteY52003"/>
              </a:cxn>
              <a:cxn ang="0">
                <a:pos x="connsiteX52004" y="connsiteY52004"/>
              </a:cxn>
              <a:cxn ang="0">
                <a:pos x="connsiteX52005" y="connsiteY52005"/>
              </a:cxn>
              <a:cxn ang="0">
                <a:pos x="connsiteX52006" y="connsiteY52006"/>
              </a:cxn>
              <a:cxn ang="0">
                <a:pos x="connsiteX52007" y="connsiteY52007"/>
              </a:cxn>
              <a:cxn ang="0">
                <a:pos x="connsiteX52008" y="connsiteY52008"/>
              </a:cxn>
              <a:cxn ang="0">
                <a:pos x="connsiteX52009" y="connsiteY52009"/>
              </a:cxn>
              <a:cxn ang="0">
                <a:pos x="connsiteX52010" y="connsiteY52010"/>
              </a:cxn>
              <a:cxn ang="0">
                <a:pos x="connsiteX52011" y="connsiteY52011"/>
              </a:cxn>
              <a:cxn ang="0">
                <a:pos x="connsiteX52012" y="connsiteY52012"/>
              </a:cxn>
              <a:cxn ang="0">
                <a:pos x="connsiteX52013" y="connsiteY52013"/>
              </a:cxn>
              <a:cxn ang="0">
                <a:pos x="connsiteX52014" y="connsiteY52014"/>
              </a:cxn>
              <a:cxn ang="0">
                <a:pos x="connsiteX52015" y="connsiteY52015"/>
              </a:cxn>
              <a:cxn ang="0">
                <a:pos x="connsiteX52016" y="connsiteY52016"/>
              </a:cxn>
              <a:cxn ang="0">
                <a:pos x="connsiteX52017" y="connsiteY52017"/>
              </a:cxn>
              <a:cxn ang="0">
                <a:pos x="connsiteX52018" y="connsiteY52018"/>
              </a:cxn>
              <a:cxn ang="0">
                <a:pos x="connsiteX52019" y="connsiteY52019"/>
              </a:cxn>
              <a:cxn ang="0">
                <a:pos x="connsiteX52020" y="connsiteY52020"/>
              </a:cxn>
              <a:cxn ang="0">
                <a:pos x="connsiteX52021" y="connsiteY52021"/>
              </a:cxn>
              <a:cxn ang="0">
                <a:pos x="connsiteX52022" y="connsiteY52022"/>
              </a:cxn>
              <a:cxn ang="0">
                <a:pos x="connsiteX52023" y="connsiteY52023"/>
              </a:cxn>
              <a:cxn ang="0">
                <a:pos x="connsiteX52024" y="connsiteY52024"/>
              </a:cxn>
              <a:cxn ang="0">
                <a:pos x="connsiteX52025" y="connsiteY52025"/>
              </a:cxn>
              <a:cxn ang="0">
                <a:pos x="connsiteX52026" y="connsiteY52026"/>
              </a:cxn>
              <a:cxn ang="0">
                <a:pos x="connsiteX52027" y="connsiteY52027"/>
              </a:cxn>
              <a:cxn ang="0">
                <a:pos x="connsiteX52028" y="connsiteY52028"/>
              </a:cxn>
              <a:cxn ang="0">
                <a:pos x="connsiteX52029" y="connsiteY52029"/>
              </a:cxn>
              <a:cxn ang="0">
                <a:pos x="connsiteX52030" y="connsiteY52030"/>
              </a:cxn>
              <a:cxn ang="0">
                <a:pos x="connsiteX52031" y="connsiteY52031"/>
              </a:cxn>
              <a:cxn ang="0">
                <a:pos x="connsiteX52032" y="connsiteY52032"/>
              </a:cxn>
              <a:cxn ang="0">
                <a:pos x="connsiteX52033" y="connsiteY52033"/>
              </a:cxn>
              <a:cxn ang="0">
                <a:pos x="connsiteX52034" y="connsiteY52034"/>
              </a:cxn>
              <a:cxn ang="0">
                <a:pos x="connsiteX52035" y="connsiteY52035"/>
              </a:cxn>
              <a:cxn ang="0">
                <a:pos x="connsiteX52036" y="connsiteY52036"/>
              </a:cxn>
              <a:cxn ang="0">
                <a:pos x="connsiteX52037" y="connsiteY52037"/>
              </a:cxn>
              <a:cxn ang="0">
                <a:pos x="connsiteX52038" y="connsiteY52038"/>
              </a:cxn>
              <a:cxn ang="0">
                <a:pos x="connsiteX52039" y="connsiteY52039"/>
              </a:cxn>
              <a:cxn ang="0">
                <a:pos x="connsiteX52040" y="connsiteY52040"/>
              </a:cxn>
              <a:cxn ang="0">
                <a:pos x="connsiteX52041" y="connsiteY52041"/>
              </a:cxn>
              <a:cxn ang="0">
                <a:pos x="connsiteX52042" y="connsiteY52042"/>
              </a:cxn>
              <a:cxn ang="0">
                <a:pos x="connsiteX52043" y="connsiteY52043"/>
              </a:cxn>
              <a:cxn ang="0">
                <a:pos x="connsiteX52044" y="connsiteY52044"/>
              </a:cxn>
              <a:cxn ang="0">
                <a:pos x="connsiteX52045" y="connsiteY52045"/>
              </a:cxn>
              <a:cxn ang="0">
                <a:pos x="connsiteX52046" y="connsiteY52046"/>
              </a:cxn>
              <a:cxn ang="0">
                <a:pos x="connsiteX52047" y="connsiteY52047"/>
              </a:cxn>
              <a:cxn ang="0">
                <a:pos x="connsiteX52048" y="connsiteY52048"/>
              </a:cxn>
              <a:cxn ang="0">
                <a:pos x="connsiteX52049" y="connsiteY52049"/>
              </a:cxn>
              <a:cxn ang="0">
                <a:pos x="connsiteX52050" y="connsiteY52050"/>
              </a:cxn>
              <a:cxn ang="0">
                <a:pos x="connsiteX52051" y="connsiteY52051"/>
              </a:cxn>
              <a:cxn ang="0">
                <a:pos x="connsiteX52052" y="connsiteY52052"/>
              </a:cxn>
              <a:cxn ang="0">
                <a:pos x="connsiteX52053" y="connsiteY52053"/>
              </a:cxn>
              <a:cxn ang="0">
                <a:pos x="connsiteX52054" y="connsiteY52054"/>
              </a:cxn>
              <a:cxn ang="0">
                <a:pos x="connsiteX52055" y="connsiteY52055"/>
              </a:cxn>
              <a:cxn ang="0">
                <a:pos x="connsiteX52056" y="connsiteY52056"/>
              </a:cxn>
              <a:cxn ang="0">
                <a:pos x="connsiteX52057" y="connsiteY52057"/>
              </a:cxn>
              <a:cxn ang="0">
                <a:pos x="connsiteX52058" y="connsiteY52058"/>
              </a:cxn>
              <a:cxn ang="0">
                <a:pos x="connsiteX52059" y="connsiteY52059"/>
              </a:cxn>
              <a:cxn ang="0">
                <a:pos x="connsiteX52060" y="connsiteY52060"/>
              </a:cxn>
              <a:cxn ang="0">
                <a:pos x="connsiteX52061" y="connsiteY52061"/>
              </a:cxn>
              <a:cxn ang="0">
                <a:pos x="connsiteX52062" y="connsiteY52062"/>
              </a:cxn>
              <a:cxn ang="0">
                <a:pos x="connsiteX52063" y="connsiteY52063"/>
              </a:cxn>
              <a:cxn ang="0">
                <a:pos x="connsiteX52064" y="connsiteY52064"/>
              </a:cxn>
              <a:cxn ang="0">
                <a:pos x="connsiteX52065" y="connsiteY52065"/>
              </a:cxn>
              <a:cxn ang="0">
                <a:pos x="connsiteX52066" y="connsiteY52066"/>
              </a:cxn>
              <a:cxn ang="0">
                <a:pos x="connsiteX52067" y="connsiteY52067"/>
              </a:cxn>
              <a:cxn ang="0">
                <a:pos x="connsiteX52068" y="connsiteY52068"/>
              </a:cxn>
              <a:cxn ang="0">
                <a:pos x="connsiteX52069" y="connsiteY52069"/>
              </a:cxn>
              <a:cxn ang="0">
                <a:pos x="connsiteX52070" y="connsiteY52070"/>
              </a:cxn>
              <a:cxn ang="0">
                <a:pos x="connsiteX52071" y="connsiteY52071"/>
              </a:cxn>
              <a:cxn ang="0">
                <a:pos x="connsiteX52072" y="connsiteY52072"/>
              </a:cxn>
              <a:cxn ang="0">
                <a:pos x="connsiteX52073" y="connsiteY52073"/>
              </a:cxn>
              <a:cxn ang="0">
                <a:pos x="connsiteX52074" y="connsiteY52074"/>
              </a:cxn>
              <a:cxn ang="0">
                <a:pos x="connsiteX52075" y="connsiteY52075"/>
              </a:cxn>
              <a:cxn ang="0">
                <a:pos x="connsiteX52076" y="connsiteY52076"/>
              </a:cxn>
              <a:cxn ang="0">
                <a:pos x="connsiteX52077" y="connsiteY52077"/>
              </a:cxn>
              <a:cxn ang="0">
                <a:pos x="connsiteX52078" y="connsiteY52078"/>
              </a:cxn>
              <a:cxn ang="0">
                <a:pos x="connsiteX52079" y="connsiteY52079"/>
              </a:cxn>
              <a:cxn ang="0">
                <a:pos x="connsiteX52080" y="connsiteY52080"/>
              </a:cxn>
              <a:cxn ang="0">
                <a:pos x="connsiteX52081" y="connsiteY52081"/>
              </a:cxn>
              <a:cxn ang="0">
                <a:pos x="connsiteX52082" y="connsiteY52082"/>
              </a:cxn>
              <a:cxn ang="0">
                <a:pos x="connsiteX52083" y="connsiteY52083"/>
              </a:cxn>
              <a:cxn ang="0">
                <a:pos x="connsiteX52084" y="connsiteY52084"/>
              </a:cxn>
              <a:cxn ang="0">
                <a:pos x="connsiteX52085" y="connsiteY52085"/>
              </a:cxn>
              <a:cxn ang="0">
                <a:pos x="connsiteX52086" y="connsiteY52086"/>
              </a:cxn>
              <a:cxn ang="0">
                <a:pos x="connsiteX52087" y="connsiteY52087"/>
              </a:cxn>
              <a:cxn ang="0">
                <a:pos x="connsiteX52088" y="connsiteY52088"/>
              </a:cxn>
              <a:cxn ang="0">
                <a:pos x="connsiteX52089" y="connsiteY52089"/>
              </a:cxn>
              <a:cxn ang="0">
                <a:pos x="connsiteX52090" y="connsiteY52090"/>
              </a:cxn>
              <a:cxn ang="0">
                <a:pos x="connsiteX52091" y="connsiteY52091"/>
              </a:cxn>
              <a:cxn ang="0">
                <a:pos x="connsiteX52092" y="connsiteY52092"/>
              </a:cxn>
              <a:cxn ang="0">
                <a:pos x="connsiteX52093" y="connsiteY52093"/>
              </a:cxn>
              <a:cxn ang="0">
                <a:pos x="connsiteX52094" y="connsiteY52094"/>
              </a:cxn>
              <a:cxn ang="0">
                <a:pos x="connsiteX52095" y="connsiteY52095"/>
              </a:cxn>
              <a:cxn ang="0">
                <a:pos x="connsiteX52096" y="connsiteY52096"/>
              </a:cxn>
              <a:cxn ang="0">
                <a:pos x="connsiteX52097" y="connsiteY52097"/>
              </a:cxn>
              <a:cxn ang="0">
                <a:pos x="connsiteX52098" y="connsiteY52098"/>
              </a:cxn>
              <a:cxn ang="0">
                <a:pos x="connsiteX52099" y="connsiteY52099"/>
              </a:cxn>
              <a:cxn ang="0">
                <a:pos x="connsiteX52100" y="connsiteY52100"/>
              </a:cxn>
              <a:cxn ang="0">
                <a:pos x="connsiteX52101" y="connsiteY52101"/>
              </a:cxn>
              <a:cxn ang="0">
                <a:pos x="connsiteX52102" y="connsiteY52102"/>
              </a:cxn>
              <a:cxn ang="0">
                <a:pos x="connsiteX52103" y="connsiteY52103"/>
              </a:cxn>
              <a:cxn ang="0">
                <a:pos x="connsiteX52104" y="connsiteY52104"/>
              </a:cxn>
              <a:cxn ang="0">
                <a:pos x="connsiteX52105" y="connsiteY52105"/>
              </a:cxn>
              <a:cxn ang="0">
                <a:pos x="connsiteX52106" y="connsiteY52106"/>
              </a:cxn>
              <a:cxn ang="0">
                <a:pos x="connsiteX52107" y="connsiteY52107"/>
              </a:cxn>
              <a:cxn ang="0">
                <a:pos x="connsiteX52108" y="connsiteY52108"/>
              </a:cxn>
              <a:cxn ang="0">
                <a:pos x="connsiteX52109" y="connsiteY52109"/>
              </a:cxn>
              <a:cxn ang="0">
                <a:pos x="connsiteX52110" y="connsiteY52110"/>
              </a:cxn>
              <a:cxn ang="0">
                <a:pos x="connsiteX52111" y="connsiteY52111"/>
              </a:cxn>
              <a:cxn ang="0">
                <a:pos x="connsiteX52112" y="connsiteY52112"/>
              </a:cxn>
              <a:cxn ang="0">
                <a:pos x="connsiteX52113" y="connsiteY52113"/>
              </a:cxn>
              <a:cxn ang="0">
                <a:pos x="connsiteX52114" y="connsiteY52114"/>
              </a:cxn>
              <a:cxn ang="0">
                <a:pos x="connsiteX52115" y="connsiteY52115"/>
              </a:cxn>
              <a:cxn ang="0">
                <a:pos x="connsiteX52116" y="connsiteY52116"/>
              </a:cxn>
              <a:cxn ang="0">
                <a:pos x="connsiteX52117" y="connsiteY52117"/>
              </a:cxn>
              <a:cxn ang="0">
                <a:pos x="connsiteX52118" y="connsiteY52118"/>
              </a:cxn>
              <a:cxn ang="0">
                <a:pos x="connsiteX52119" y="connsiteY52119"/>
              </a:cxn>
              <a:cxn ang="0">
                <a:pos x="connsiteX52120" y="connsiteY52120"/>
              </a:cxn>
              <a:cxn ang="0">
                <a:pos x="connsiteX52121" y="connsiteY52121"/>
              </a:cxn>
              <a:cxn ang="0">
                <a:pos x="connsiteX52122" y="connsiteY52122"/>
              </a:cxn>
              <a:cxn ang="0">
                <a:pos x="connsiteX52123" y="connsiteY52123"/>
              </a:cxn>
              <a:cxn ang="0">
                <a:pos x="connsiteX52124" y="connsiteY52124"/>
              </a:cxn>
              <a:cxn ang="0">
                <a:pos x="connsiteX52125" y="connsiteY52125"/>
              </a:cxn>
              <a:cxn ang="0">
                <a:pos x="connsiteX52126" y="connsiteY52126"/>
              </a:cxn>
              <a:cxn ang="0">
                <a:pos x="connsiteX52127" y="connsiteY52127"/>
              </a:cxn>
              <a:cxn ang="0">
                <a:pos x="connsiteX52128" y="connsiteY52128"/>
              </a:cxn>
              <a:cxn ang="0">
                <a:pos x="connsiteX52129" y="connsiteY52129"/>
              </a:cxn>
              <a:cxn ang="0">
                <a:pos x="connsiteX52130" y="connsiteY52130"/>
              </a:cxn>
              <a:cxn ang="0">
                <a:pos x="connsiteX52131" y="connsiteY52131"/>
              </a:cxn>
              <a:cxn ang="0">
                <a:pos x="connsiteX52132" y="connsiteY52132"/>
              </a:cxn>
              <a:cxn ang="0">
                <a:pos x="connsiteX52133" y="connsiteY52133"/>
              </a:cxn>
              <a:cxn ang="0">
                <a:pos x="connsiteX52134" y="connsiteY52134"/>
              </a:cxn>
              <a:cxn ang="0">
                <a:pos x="connsiteX52135" y="connsiteY52135"/>
              </a:cxn>
              <a:cxn ang="0">
                <a:pos x="connsiteX52136" y="connsiteY52136"/>
              </a:cxn>
              <a:cxn ang="0">
                <a:pos x="connsiteX52137" y="connsiteY52137"/>
              </a:cxn>
              <a:cxn ang="0">
                <a:pos x="connsiteX52138" y="connsiteY52138"/>
              </a:cxn>
              <a:cxn ang="0">
                <a:pos x="connsiteX52139" y="connsiteY52139"/>
              </a:cxn>
              <a:cxn ang="0">
                <a:pos x="connsiteX52140" y="connsiteY52140"/>
              </a:cxn>
              <a:cxn ang="0">
                <a:pos x="connsiteX52141" y="connsiteY52141"/>
              </a:cxn>
              <a:cxn ang="0">
                <a:pos x="connsiteX52142" y="connsiteY52142"/>
              </a:cxn>
              <a:cxn ang="0">
                <a:pos x="connsiteX52143" y="connsiteY52143"/>
              </a:cxn>
              <a:cxn ang="0">
                <a:pos x="connsiteX52144" y="connsiteY52144"/>
              </a:cxn>
              <a:cxn ang="0">
                <a:pos x="connsiteX52145" y="connsiteY52145"/>
              </a:cxn>
              <a:cxn ang="0">
                <a:pos x="connsiteX52146" y="connsiteY52146"/>
              </a:cxn>
              <a:cxn ang="0">
                <a:pos x="connsiteX52147" y="connsiteY52147"/>
              </a:cxn>
              <a:cxn ang="0">
                <a:pos x="connsiteX52148" y="connsiteY52148"/>
              </a:cxn>
              <a:cxn ang="0">
                <a:pos x="connsiteX52149" y="connsiteY52149"/>
              </a:cxn>
              <a:cxn ang="0">
                <a:pos x="connsiteX52150" y="connsiteY52150"/>
              </a:cxn>
              <a:cxn ang="0">
                <a:pos x="connsiteX52151" y="connsiteY52151"/>
              </a:cxn>
              <a:cxn ang="0">
                <a:pos x="connsiteX52152" y="connsiteY52152"/>
              </a:cxn>
              <a:cxn ang="0">
                <a:pos x="connsiteX52153" y="connsiteY52153"/>
              </a:cxn>
              <a:cxn ang="0">
                <a:pos x="connsiteX52154" y="connsiteY52154"/>
              </a:cxn>
              <a:cxn ang="0">
                <a:pos x="connsiteX52155" y="connsiteY52155"/>
              </a:cxn>
              <a:cxn ang="0">
                <a:pos x="connsiteX52156" y="connsiteY52156"/>
              </a:cxn>
              <a:cxn ang="0">
                <a:pos x="connsiteX52157" y="connsiteY52157"/>
              </a:cxn>
              <a:cxn ang="0">
                <a:pos x="connsiteX52158" y="connsiteY52158"/>
              </a:cxn>
              <a:cxn ang="0">
                <a:pos x="connsiteX52159" y="connsiteY52159"/>
              </a:cxn>
              <a:cxn ang="0">
                <a:pos x="connsiteX52160" y="connsiteY52160"/>
              </a:cxn>
              <a:cxn ang="0">
                <a:pos x="connsiteX52161" y="connsiteY52161"/>
              </a:cxn>
              <a:cxn ang="0">
                <a:pos x="connsiteX52162" y="connsiteY52162"/>
              </a:cxn>
              <a:cxn ang="0">
                <a:pos x="connsiteX52163" y="connsiteY52163"/>
              </a:cxn>
              <a:cxn ang="0">
                <a:pos x="connsiteX52164" y="connsiteY52164"/>
              </a:cxn>
              <a:cxn ang="0">
                <a:pos x="connsiteX52165" y="connsiteY52165"/>
              </a:cxn>
              <a:cxn ang="0">
                <a:pos x="connsiteX52166" y="connsiteY52166"/>
              </a:cxn>
              <a:cxn ang="0">
                <a:pos x="connsiteX52167" y="connsiteY52167"/>
              </a:cxn>
              <a:cxn ang="0">
                <a:pos x="connsiteX52168" y="connsiteY52168"/>
              </a:cxn>
              <a:cxn ang="0">
                <a:pos x="connsiteX52169" y="connsiteY52169"/>
              </a:cxn>
              <a:cxn ang="0">
                <a:pos x="connsiteX52170" y="connsiteY52170"/>
              </a:cxn>
              <a:cxn ang="0">
                <a:pos x="connsiteX52171" y="connsiteY52171"/>
              </a:cxn>
              <a:cxn ang="0">
                <a:pos x="connsiteX52172" y="connsiteY52172"/>
              </a:cxn>
              <a:cxn ang="0">
                <a:pos x="connsiteX52173" y="connsiteY52173"/>
              </a:cxn>
              <a:cxn ang="0">
                <a:pos x="connsiteX52174" y="connsiteY52174"/>
              </a:cxn>
              <a:cxn ang="0">
                <a:pos x="connsiteX52175" y="connsiteY52175"/>
              </a:cxn>
              <a:cxn ang="0">
                <a:pos x="connsiteX52176" y="connsiteY52176"/>
              </a:cxn>
              <a:cxn ang="0">
                <a:pos x="connsiteX52177" y="connsiteY52177"/>
              </a:cxn>
              <a:cxn ang="0">
                <a:pos x="connsiteX52178" y="connsiteY52178"/>
              </a:cxn>
              <a:cxn ang="0">
                <a:pos x="connsiteX52179" y="connsiteY52179"/>
              </a:cxn>
              <a:cxn ang="0">
                <a:pos x="connsiteX52180" y="connsiteY52180"/>
              </a:cxn>
              <a:cxn ang="0">
                <a:pos x="connsiteX52181" y="connsiteY52181"/>
              </a:cxn>
              <a:cxn ang="0">
                <a:pos x="connsiteX52182" y="connsiteY52182"/>
              </a:cxn>
              <a:cxn ang="0">
                <a:pos x="connsiteX52183" y="connsiteY52183"/>
              </a:cxn>
              <a:cxn ang="0">
                <a:pos x="connsiteX52184" y="connsiteY52184"/>
              </a:cxn>
              <a:cxn ang="0">
                <a:pos x="connsiteX52185" y="connsiteY52185"/>
              </a:cxn>
              <a:cxn ang="0">
                <a:pos x="connsiteX52186" y="connsiteY52186"/>
              </a:cxn>
              <a:cxn ang="0">
                <a:pos x="connsiteX52187" y="connsiteY52187"/>
              </a:cxn>
              <a:cxn ang="0">
                <a:pos x="connsiteX52188" y="connsiteY52188"/>
              </a:cxn>
              <a:cxn ang="0">
                <a:pos x="connsiteX52189" y="connsiteY52189"/>
              </a:cxn>
              <a:cxn ang="0">
                <a:pos x="connsiteX52190" y="connsiteY52190"/>
              </a:cxn>
              <a:cxn ang="0">
                <a:pos x="connsiteX52191" y="connsiteY52191"/>
              </a:cxn>
              <a:cxn ang="0">
                <a:pos x="connsiteX52192" y="connsiteY52192"/>
              </a:cxn>
              <a:cxn ang="0">
                <a:pos x="connsiteX52193" y="connsiteY52193"/>
              </a:cxn>
              <a:cxn ang="0">
                <a:pos x="connsiteX52194" y="connsiteY52194"/>
              </a:cxn>
              <a:cxn ang="0">
                <a:pos x="connsiteX52195" y="connsiteY52195"/>
              </a:cxn>
              <a:cxn ang="0">
                <a:pos x="connsiteX52196" y="connsiteY52196"/>
              </a:cxn>
              <a:cxn ang="0">
                <a:pos x="connsiteX52197" y="connsiteY52197"/>
              </a:cxn>
              <a:cxn ang="0">
                <a:pos x="connsiteX52198" y="connsiteY52198"/>
              </a:cxn>
              <a:cxn ang="0">
                <a:pos x="connsiteX52199" y="connsiteY52199"/>
              </a:cxn>
              <a:cxn ang="0">
                <a:pos x="connsiteX52200" y="connsiteY52200"/>
              </a:cxn>
              <a:cxn ang="0">
                <a:pos x="connsiteX52201" y="connsiteY52201"/>
              </a:cxn>
              <a:cxn ang="0">
                <a:pos x="connsiteX52202" y="connsiteY52202"/>
              </a:cxn>
              <a:cxn ang="0">
                <a:pos x="connsiteX52203" y="connsiteY52203"/>
              </a:cxn>
              <a:cxn ang="0">
                <a:pos x="connsiteX52204" y="connsiteY52204"/>
              </a:cxn>
              <a:cxn ang="0">
                <a:pos x="connsiteX52205" y="connsiteY52205"/>
              </a:cxn>
              <a:cxn ang="0">
                <a:pos x="connsiteX52206" y="connsiteY52206"/>
              </a:cxn>
              <a:cxn ang="0">
                <a:pos x="connsiteX52207" y="connsiteY52207"/>
              </a:cxn>
              <a:cxn ang="0">
                <a:pos x="connsiteX52208" y="connsiteY52208"/>
              </a:cxn>
              <a:cxn ang="0">
                <a:pos x="connsiteX52209" y="connsiteY52209"/>
              </a:cxn>
              <a:cxn ang="0">
                <a:pos x="connsiteX52210" y="connsiteY52210"/>
              </a:cxn>
              <a:cxn ang="0">
                <a:pos x="connsiteX52211" y="connsiteY52211"/>
              </a:cxn>
              <a:cxn ang="0">
                <a:pos x="connsiteX52212" y="connsiteY52212"/>
              </a:cxn>
              <a:cxn ang="0">
                <a:pos x="connsiteX52213" y="connsiteY52213"/>
              </a:cxn>
              <a:cxn ang="0">
                <a:pos x="connsiteX52214" y="connsiteY52214"/>
              </a:cxn>
              <a:cxn ang="0">
                <a:pos x="connsiteX52215" y="connsiteY52215"/>
              </a:cxn>
              <a:cxn ang="0">
                <a:pos x="connsiteX52216" y="connsiteY52216"/>
              </a:cxn>
              <a:cxn ang="0">
                <a:pos x="connsiteX52217" y="connsiteY52217"/>
              </a:cxn>
              <a:cxn ang="0">
                <a:pos x="connsiteX52218" y="connsiteY52218"/>
              </a:cxn>
              <a:cxn ang="0">
                <a:pos x="connsiteX52219" y="connsiteY52219"/>
              </a:cxn>
              <a:cxn ang="0">
                <a:pos x="connsiteX52220" y="connsiteY52220"/>
              </a:cxn>
              <a:cxn ang="0">
                <a:pos x="connsiteX52221" y="connsiteY52221"/>
              </a:cxn>
              <a:cxn ang="0">
                <a:pos x="connsiteX52222" y="connsiteY52222"/>
              </a:cxn>
              <a:cxn ang="0">
                <a:pos x="connsiteX52223" y="connsiteY52223"/>
              </a:cxn>
              <a:cxn ang="0">
                <a:pos x="connsiteX52224" y="connsiteY52224"/>
              </a:cxn>
              <a:cxn ang="0">
                <a:pos x="connsiteX52225" y="connsiteY52225"/>
              </a:cxn>
              <a:cxn ang="0">
                <a:pos x="connsiteX52226" y="connsiteY52226"/>
              </a:cxn>
              <a:cxn ang="0">
                <a:pos x="connsiteX52227" y="connsiteY52227"/>
              </a:cxn>
              <a:cxn ang="0">
                <a:pos x="connsiteX52228" y="connsiteY52228"/>
              </a:cxn>
              <a:cxn ang="0">
                <a:pos x="connsiteX52229" y="connsiteY52229"/>
              </a:cxn>
              <a:cxn ang="0">
                <a:pos x="connsiteX52230" y="connsiteY52230"/>
              </a:cxn>
              <a:cxn ang="0">
                <a:pos x="connsiteX52231" y="connsiteY52231"/>
              </a:cxn>
              <a:cxn ang="0">
                <a:pos x="connsiteX52232" y="connsiteY52232"/>
              </a:cxn>
              <a:cxn ang="0">
                <a:pos x="connsiteX52233" y="connsiteY52233"/>
              </a:cxn>
              <a:cxn ang="0">
                <a:pos x="connsiteX52234" y="connsiteY52234"/>
              </a:cxn>
              <a:cxn ang="0">
                <a:pos x="connsiteX52235" y="connsiteY52235"/>
              </a:cxn>
              <a:cxn ang="0">
                <a:pos x="connsiteX52236" y="connsiteY52236"/>
              </a:cxn>
              <a:cxn ang="0">
                <a:pos x="connsiteX52237" y="connsiteY52237"/>
              </a:cxn>
              <a:cxn ang="0">
                <a:pos x="connsiteX52238" y="connsiteY52238"/>
              </a:cxn>
              <a:cxn ang="0">
                <a:pos x="connsiteX52239" y="connsiteY52239"/>
              </a:cxn>
              <a:cxn ang="0">
                <a:pos x="connsiteX52240" y="connsiteY52240"/>
              </a:cxn>
              <a:cxn ang="0">
                <a:pos x="connsiteX52241" y="connsiteY52241"/>
              </a:cxn>
              <a:cxn ang="0">
                <a:pos x="connsiteX52242" y="connsiteY52242"/>
              </a:cxn>
              <a:cxn ang="0">
                <a:pos x="connsiteX52243" y="connsiteY52243"/>
              </a:cxn>
              <a:cxn ang="0">
                <a:pos x="connsiteX52244" y="connsiteY52244"/>
              </a:cxn>
              <a:cxn ang="0">
                <a:pos x="connsiteX52245" y="connsiteY52245"/>
              </a:cxn>
              <a:cxn ang="0">
                <a:pos x="connsiteX52246" y="connsiteY52246"/>
              </a:cxn>
              <a:cxn ang="0">
                <a:pos x="connsiteX52247" y="connsiteY52247"/>
              </a:cxn>
              <a:cxn ang="0">
                <a:pos x="connsiteX52248" y="connsiteY52248"/>
              </a:cxn>
              <a:cxn ang="0">
                <a:pos x="connsiteX52249" y="connsiteY52249"/>
              </a:cxn>
              <a:cxn ang="0">
                <a:pos x="connsiteX52250" y="connsiteY52250"/>
              </a:cxn>
              <a:cxn ang="0">
                <a:pos x="connsiteX52251" y="connsiteY52251"/>
              </a:cxn>
              <a:cxn ang="0">
                <a:pos x="connsiteX52252" y="connsiteY52252"/>
              </a:cxn>
              <a:cxn ang="0">
                <a:pos x="connsiteX52253" y="connsiteY52253"/>
              </a:cxn>
              <a:cxn ang="0">
                <a:pos x="connsiteX52254" y="connsiteY52254"/>
              </a:cxn>
              <a:cxn ang="0">
                <a:pos x="connsiteX52255" y="connsiteY52255"/>
              </a:cxn>
              <a:cxn ang="0">
                <a:pos x="connsiteX52256" y="connsiteY52256"/>
              </a:cxn>
              <a:cxn ang="0">
                <a:pos x="connsiteX52257" y="connsiteY52257"/>
              </a:cxn>
              <a:cxn ang="0">
                <a:pos x="connsiteX52258" y="connsiteY52258"/>
              </a:cxn>
              <a:cxn ang="0">
                <a:pos x="connsiteX52259" y="connsiteY52259"/>
              </a:cxn>
              <a:cxn ang="0">
                <a:pos x="connsiteX52260" y="connsiteY52260"/>
              </a:cxn>
              <a:cxn ang="0">
                <a:pos x="connsiteX52261" y="connsiteY52261"/>
              </a:cxn>
              <a:cxn ang="0">
                <a:pos x="connsiteX52262" y="connsiteY52262"/>
              </a:cxn>
              <a:cxn ang="0">
                <a:pos x="connsiteX52263" y="connsiteY52263"/>
              </a:cxn>
              <a:cxn ang="0">
                <a:pos x="connsiteX52264" y="connsiteY52264"/>
              </a:cxn>
              <a:cxn ang="0">
                <a:pos x="connsiteX52265" y="connsiteY52265"/>
              </a:cxn>
              <a:cxn ang="0">
                <a:pos x="connsiteX52266" y="connsiteY52266"/>
              </a:cxn>
              <a:cxn ang="0">
                <a:pos x="connsiteX52267" y="connsiteY52267"/>
              </a:cxn>
              <a:cxn ang="0">
                <a:pos x="connsiteX52268" y="connsiteY52268"/>
              </a:cxn>
              <a:cxn ang="0">
                <a:pos x="connsiteX52269" y="connsiteY52269"/>
              </a:cxn>
              <a:cxn ang="0">
                <a:pos x="connsiteX52270" y="connsiteY52270"/>
              </a:cxn>
              <a:cxn ang="0">
                <a:pos x="connsiteX52271" y="connsiteY52271"/>
              </a:cxn>
              <a:cxn ang="0">
                <a:pos x="connsiteX52272" y="connsiteY52272"/>
              </a:cxn>
              <a:cxn ang="0">
                <a:pos x="connsiteX52273" y="connsiteY52273"/>
              </a:cxn>
              <a:cxn ang="0">
                <a:pos x="connsiteX52274" y="connsiteY52274"/>
              </a:cxn>
              <a:cxn ang="0">
                <a:pos x="connsiteX52275" y="connsiteY52275"/>
              </a:cxn>
              <a:cxn ang="0">
                <a:pos x="connsiteX52276" y="connsiteY52276"/>
              </a:cxn>
              <a:cxn ang="0">
                <a:pos x="connsiteX52277" y="connsiteY52277"/>
              </a:cxn>
              <a:cxn ang="0">
                <a:pos x="connsiteX52278" y="connsiteY52278"/>
              </a:cxn>
              <a:cxn ang="0">
                <a:pos x="connsiteX52279" y="connsiteY52279"/>
              </a:cxn>
              <a:cxn ang="0">
                <a:pos x="connsiteX52280" y="connsiteY52280"/>
              </a:cxn>
              <a:cxn ang="0">
                <a:pos x="connsiteX52281" y="connsiteY52281"/>
              </a:cxn>
              <a:cxn ang="0">
                <a:pos x="connsiteX52282" y="connsiteY52282"/>
              </a:cxn>
              <a:cxn ang="0">
                <a:pos x="connsiteX52283" y="connsiteY52283"/>
              </a:cxn>
              <a:cxn ang="0">
                <a:pos x="connsiteX52284" y="connsiteY52284"/>
              </a:cxn>
              <a:cxn ang="0">
                <a:pos x="connsiteX52285" y="connsiteY52285"/>
              </a:cxn>
              <a:cxn ang="0">
                <a:pos x="connsiteX52286" y="connsiteY52286"/>
              </a:cxn>
              <a:cxn ang="0">
                <a:pos x="connsiteX52287" y="connsiteY52287"/>
              </a:cxn>
              <a:cxn ang="0">
                <a:pos x="connsiteX52288" y="connsiteY52288"/>
              </a:cxn>
              <a:cxn ang="0">
                <a:pos x="connsiteX52289" y="connsiteY52289"/>
              </a:cxn>
              <a:cxn ang="0">
                <a:pos x="connsiteX52290" y="connsiteY52290"/>
              </a:cxn>
              <a:cxn ang="0">
                <a:pos x="connsiteX52291" y="connsiteY52291"/>
              </a:cxn>
              <a:cxn ang="0">
                <a:pos x="connsiteX52292" y="connsiteY52292"/>
              </a:cxn>
              <a:cxn ang="0">
                <a:pos x="connsiteX52293" y="connsiteY52293"/>
              </a:cxn>
              <a:cxn ang="0">
                <a:pos x="connsiteX52294" y="connsiteY52294"/>
              </a:cxn>
              <a:cxn ang="0">
                <a:pos x="connsiteX52295" y="connsiteY52295"/>
              </a:cxn>
              <a:cxn ang="0">
                <a:pos x="connsiteX52296" y="connsiteY52296"/>
              </a:cxn>
              <a:cxn ang="0">
                <a:pos x="connsiteX52297" y="connsiteY52297"/>
              </a:cxn>
              <a:cxn ang="0">
                <a:pos x="connsiteX52298" y="connsiteY52298"/>
              </a:cxn>
              <a:cxn ang="0">
                <a:pos x="connsiteX52299" y="connsiteY52299"/>
              </a:cxn>
              <a:cxn ang="0">
                <a:pos x="connsiteX52300" y="connsiteY52300"/>
              </a:cxn>
              <a:cxn ang="0">
                <a:pos x="connsiteX52301" y="connsiteY52301"/>
              </a:cxn>
              <a:cxn ang="0">
                <a:pos x="connsiteX52302" y="connsiteY52302"/>
              </a:cxn>
              <a:cxn ang="0">
                <a:pos x="connsiteX52303" y="connsiteY52303"/>
              </a:cxn>
              <a:cxn ang="0">
                <a:pos x="connsiteX52304" y="connsiteY52304"/>
              </a:cxn>
              <a:cxn ang="0">
                <a:pos x="connsiteX52305" y="connsiteY52305"/>
              </a:cxn>
              <a:cxn ang="0">
                <a:pos x="connsiteX52306" y="connsiteY52306"/>
              </a:cxn>
              <a:cxn ang="0">
                <a:pos x="connsiteX52307" y="connsiteY52307"/>
              </a:cxn>
              <a:cxn ang="0">
                <a:pos x="connsiteX52308" y="connsiteY52308"/>
              </a:cxn>
              <a:cxn ang="0">
                <a:pos x="connsiteX52309" y="connsiteY52309"/>
              </a:cxn>
              <a:cxn ang="0">
                <a:pos x="connsiteX52310" y="connsiteY52310"/>
              </a:cxn>
              <a:cxn ang="0">
                <a:pos x="connsiteX52311" y="connsiteY52311"/>
              </a:cxn>
              <a:cxn ang="0">
                <a:pos x="connsiteX52312" y="connsiteY52312"/>
              </a:cxn>
              <a:cxn ang="0">
                <a:pos x="connsiteX52313" y="connsiteY52313"/>
              </a:cxn>
              <a:cxn ang="0">
                <a:pos x="connsiteX52314" y="connsiteY52314"/>
              </a:cxn>
              <a:cxn ang="0">
                <a:pos x="connsiteX52315" y="connsiteY52315"/>
              </a:cxn>
              <a:cxn ang="0">
                <a:pos x="connsiteX52316" y="connsiteY52316"/>
              </a:cxn>
              <a:cxn ang="0">
                <a:pos x="connsiteX52317" y="connsiteY52317"/>
              </a:cxn>
              <a:cxn ang="0">
                <a:pos x="connsiteX52318" y="connsiteY52318"/>
              </a:cxn>
              <a:cxn ang="0">
                <a:pos x="connsiteX52319" y="connsiteY52319"/>
              </a:cxn>
              <a:cxn ang="0">
                <a:pos x="connsiteX52320" y="connsiteY52320"/>
              </a:cxn>
              <a:cxn ang="0">
                <a:pos x="connsiteX52321" y="connsiteY52321"/>
              </a:cxn>
              <a:cxn ang="0">
                <a:pos x="connsiteX52322" y="connsiteY52322"/>
              </a:cxn>
              <a:cxn ang="0">
                <a:pos x="connsiteX52323" y="connsiteY52323"/>
              </a:cxn>
              <a:cxn ang="0">
                <a:pos x="connsiteX52324" y="connsiteY52324"/>
              </a:cxn>
              <a:cxn ang="0">
                <a:pos x="connsiteX52325" y="connsiteY52325"/>
              </a:cxn>
              <a:cxn ang="0">
                <a:pos x="connsiteX52326" y="connsiteY52326"/>
              </a:cxn>
              <a:cxn ang="0">
                <a:pos x="connsiteX52327" y="connsiteY52327"/>
              </a:cxn>
              <a:cxn ang="0">
                <a:pos x="connsiteX52328" y="connsiteY52328"/>
              </a:cxn>
              <a:cxn ang="0">
                <a:pos x="connsiteX52329" y="connsiteY52329"/>
              </a:cxn>
              <a:cxn ang="0">
                <a:pos x="connsiteX52330" y="connsiteY52330"/>
              </a:cxn>
              <a:cxn ang="0">
                <a:pos x="connsiteX52331" y="connsiteY52331"/>
              </a:cxn>
              <a:cxn ang="0">
                <a:pos x="connsiteX52332" y="connsiteY52332"/>
              </a:cxn>
              <a:cxn ang="0">
                <a:pos x="connsiteX52333" y="connsiteY52333"/>
              </a:cxn>
              <a:cxn ang="0">
                <a:pos x="connsiteX52334" y="connsiteY52334"/>
              </a:cxn>
              <a:cxn ang="0">
                <a:pos x="connsiteX52335" y="connsiteY52335"/>
              </a:cxn>
              <a:cxn ang="0">
                <a:pos x="connsiteX52336" y="connsiteY52336"/>
              </a:cxn>
              <a:cxn ang="0">
                <a:pos x="connsiteX52337" y="connsiteY52337"/>
              </a:cxn>
              <a:cxn ang="0">
                <a:pos x="connsiteX52338" y="connsiteY52338"/>
              </a:cxn>
              <a:cxn ang="0">
                <a:pos x="connsiteX52339" y="connsiteY52339"/>
              </a:cxn>
              <a:cxn ang="0">
                <a:pos x="connsiteX52340" y="connsiteY52340"/>
              </a:cxn>
              <a:cxn ang="0">
                <a:pos x="connsiteX52341" y="connsiteY52341"/>
              </a:cxn>
              <a:cxn ang="0">
                <a:pos x="connsiteX52342" y="connsiteY52342"/>
              </a:cxn>
              <a:cxn ang="0">
                <a:pos x="connsiteX52343" y="connsiteY52343"/>
              </a:cxn>
              <a:cxn ang="0">
                <a:pos x="connsiteX52344" y="connsiteY52344"/>
              </a:cxn>
              <a:cxn ang="0">
                <a:pos x="connsiteX52345" y="connsiteY52345"/>
              </a:cxn>
              <a:cxn ang="0">
                <a:pos x="connsiteX52346" y="connsiteY52346"/>
              </a:cxn>
              <a:cxn ang="0">
                <a:pos x="connsiteX52347" y="connsiteY52347"/>
              </a:cxn>
              <a:cxn ang="0">
                <a:pos x="connsiteX52348" y="connsiteY52348"/>
              </a:cxn>
              <a:cxn ang="0">
                <a:pos x="connsiteX52349" y="connsiteY52349"/>
              </a:cxn>
              <a:cxn ang="0">
                <a:pos x="connsiteX52350" y="connsiteY52350"/>
              </a:cxn>
              <a:cxn ang="0">
                <a:pos x="connsiteX52351" y="connsiteY52351"/>
              </a:cxn>
              <a:cxn ang="0">
                <a:pos x="connsiteX52352" y="connsiteY52352"/>
              </a:cxn>
              <a:cxn ang="0">
                <a:pos x="connsiteX52353" y="connsiteY52353"/>
              </a:cxn>
              <a:cxn ang="0">
                <a:pos x="connsiteX52354" y="connsiteY52354"/>
              </a:cxn>
              <a:cxn ang="0">
                <a:pos x="connsiteX52355" y="connsiteY52355"/>
              </a:cxn>
              <a:cxn ang="0">
                <a:pos x="connsiteX52356" y="connsiteY52356"/>
              </a:cxn>
              <a:cxn ang="0">
                <a:pos x="connsiteX52357" y="connsiteY52357"/>
              </a:cxn>
              <a:cxn ang="0">
                <a:pos x="connsiteX52358" y="connsiteY52358"/>
              </a:cxn>
              <a:cxn ang="0">
                <a:pos x="connsiteX52359" y="connsiteY52359"/>
              </a:cxn>
              <a:cxn ang="0">
                <a:pos x="connsiteX52360" y="connsiteY52360"/>
              </a:cxn>
              <a:cxn ang="0">
                <a:pos x="connsiteX52361" y="connsiteY52361"/>
              </a:cxn>
              <a:cxn ang="0">
                <a:pos x="connsiteX52362" y="connsiteY52362"/>
              </a:cxn>
              <a:cxn ang="0">
                <a:pos x="connsiteX52363" y="connsiteY52363"/>
              </a:cxn>
              <a:cxn ang="0">
                <a:pos x="connsiteX52364" y="connsiteY52364"/>
              </a:cxn>
              <a:cxn ang="0">
                <a:pos x="connsiteX52365" y="connsiteY52365"/>
              </a:cxn>
              <a:cxn ang="0">
                <a:pos x="connsiteX52366" y="connsiteY52366"/>
              </a:cxn>
              <a:cxn ang="0">
                <a:pos x="connsiteX52367" y="connsiteY52367"/>
              </a:cxn>
              <a:cxn ang="0">
                <a:pos x="connsiteX52368" y="connsiteY52368"/>
              </a:cxn>
              <a:cxn ang="0">
                <a:pos x="connsiteX52369" y="connsiteY52369"/>
              </a:cxn>
              <a:cxn ang="0">
                <a:pos x="connsiteX52370" y="connsiteY52370"/>
              </a:cxn>
              <a:cxn ang="0">
                <a:pos x="connsiteX52371" y="connsiteY52371"/>
              </a:cxn>
              <a:cxn ang="0">
                <a:pos x="connsiteX52372" y="connsiteY52372"/>
              </a:cxn>
              <a:cxn ang="0">
                <a:pos x="connsiteX52373" y="connsiteY52373"/>
              </a:cxn>
              <a:cxn ang="0">
                <a:pos x="connsiteX52374" y="connsiteY52374"/>
              </a:cxn>
              <a:cxn ang="0">
                <a:pos x="connsiteX52375" y="connsiteY52375"/>
              </a:cxn>
              <a:cxn ang="0">
                <a:pos x="connsiteX52376" y="connsiteY52376"/>
              </a:cxn>
              <a:cxn ang="0">
                <a:pos x="connsiteX52377" y="connsiteY52377"/>
              </a:cxn>
              <a:cxn ang="0">
                <a:pos x="connsiteX52378" y="connsiteY52378"/>
              </a:cxn>
              <a:cxn ang="0">
                <a:pos x="connsiteX52379" y="connsiteY52379"/>
              </a:cxn>
              <a:cxn ang="0">
                <a:pos x="connsiteX52380" y="connsiteY52380"/>
              </a:cxn>
              <a:cxn ang="0">
                <a:pos x="connsiteX52381" y="connsiteY52381"/>
              </a:cxn>
              <a:cxn ang="0">
                <a:pos x="connsiteX52382" y="connsiteY52382"/>
              </a:cxn>
              <a:cxn ang="0">
                <a:pos x="connsiteX52383" y="connsiteY52383"/>
              </a:cxn>
              <a:cxn ang="0">
                <a:pos x="connsiteX52384" y="connsiteY52384"/>
              </a:cxn>
              <a:cxn ang="0">
                <a:pos x="connsiteX52385" y="connsiteY52385"/>
              </a:cxn>
              <a:cxn ang="0">
                <a:pos x="connsiteX52386" y="connsiteY52386"/>
              </a:cxn>
              <a:cxn ang="0">
                <a:pos x="connsiteX52387" y="connsiteY52387"/>
              </a:cxn>
              <a:cxn ang="0">
                <a:pos x="connsiteX52388" y="connsiteY52388"/>
              </a:cxn>
              <a:cxn ang="0">
                <a:pos x="connsiteX52389" y="connsiteY52389"/>
              </a:cxn>
              <a:cxn ang="0">
                <a:pos x="connsiteX52390" y="connsiteY52390"/>
              </a:cxn>
              <a:cxn ang="0">
                <a:pos x="connsiteX52391" y="connsiteY52391"/>
              </a:cxn>
              <a:cxn ang="0">
                <a:pos x="connsiteX52392" y="connsiteY52392"/>
              </a:cxn>
              <a:cxn ang="0">
                <a:pos x="connsiteX52393" y="connsiteY52393"/>
              </a:cxn>
              <a:cxn ang="0">
                <a:pos x="connsiteX52394" y="connsiteY52394"/>
              </a:cxn>
              <a:cxn ang="0">
                <a:pos x="connsiteX52395" y="connsiteY52395"/>
              </a:cxn>
              <a:cxn ang="0">
                <a:pos x="connsiteX52396" y="connsiteY52396"/>
              </a:cxn>
              <a:cxn ang="0">
                <a:pos x="connsiteX52397" y="connsiteY52397"/>
              </a:cxn>
              <a:cxn ang="0">
                <a:pos x="connsiteX52398" y="connsiteY52398"/>
              </a:cxn>
              <a:cxn ang="0">
                <a:pos x="connsiteX52399" y="connsiteY52399"/>
              </a:cxn>
              <a:cxn ang="0">
                <a:pos x="connsiteX52400" y="connsiteY52400"/>
              </a:cxn>
              <a:cxn ang="0">
                <a:pos x="connsiteX52401" y="connsiteY52401"/>
              </a:cxn>
              <a:cxn ang="0">
                <a:pos x="connsiteX52402" y="connsiteY52402"/>
              </a:cxn>
              <a:cxn ang="0">
                <a:pos x="connsiteX52403" y="connsiteY52403"/>
              </a:cxn>
              <a:cxn ang="0">
                <a:pos x="connsiteX52404" y="connsiteY52404"/>
              </a:cxn>
              <a:cxn ang="0">
                <a:pos x="connsiteX52405" y="connsiteY52405"/>
              </a:cxn>
              <a:cxn ang="0">
                <a:pos x="connsiteX52406" y="connsiteY52406"/>
              </a:cxn>
              <a:cxn ang="0">
                <a:pos x="connsiteX52407" y="connsiteY52407"/>
              </a:cxn>
              <a:cxn ang="0">
                <a:pos x="connsiteX52408" y="connsiteY52408"/>
              </a:cxn>
              <a:cxn ang="0">
                <a:pos x="connsiteX52409" y="connsiteY52409"/>
              </a:cxn>
              <a:cxn ang="0">
                <a:pos x="connsiteX52410" y="connsiteY52410"/>
              </a:cxn>
              <a:cxn ang="0">
                <a:pos x="connsiteX52411" y="connsiteY52411"/>
              </a:cxn>
              <a:cxn ang="0">
                <a:pos x="connsiteX52412" y="connsiteY52412"/>
              </a:cxn>
              <a:cxn ang="0">
                <a:pos x="connsiteX52413" y="connsiteY52413"/>
              </a:cxn>
              <a:cxn ang="0">
                <a:pos x="connsiteX52414" y="connsiteY52414"/>
              </a:cxn>
              <a:cxn ang="0">
                <a:pos x="connsiteX52415" y="connsiteY52415"/>
              </a:cxn>
              <a:cxn ang="0">
                <a:pos x="connsiteX52416" y="connsiteY52416"/>
              </a:cxn>
              <a:cxn ang="0">
                <a:pos x="connsiteX52417" y="connsiteY52417"/>
              </a:cxn>
              <a:cxn ang="0">
                <a:pos x="connsiteX52418" y="connsiteY52418"/>
              </a:cxn>
              <a:cxn ang="0">
                <a:pos x="connsiteX52419" y="connsiteY52419"/>
              </a:cxn>
              <a:cxn ang="0">
                <a:pos x="connsiteX52420" y="connsiteY52420"/>
              </a:cxn>
              <a:cxn ang="0">
                <a:pos x="connsiteX52421" y="connsiteY52421"/>
              </a:cxn>
              <a:cxn ang="0">
                <a:pos x="connsiteX52422" y="connsiteY52422"/>
              </a:cxn>
              <a:cxn ang="0">
                <a:pos x="connsiteX52423" y="connsiteY52423"/>
              </a:cxn>
              <a:cxn ang="0">
                <a:pos x="connsiteX52424" y="connsiteY52424"/>
              </a:cxn>
              <a:cxn ang="0">
                <a:pos x="connsiteX52425" y="connsiteY52425"/>
              </a:cxn>
              <a:cxn ang="0">
                <a:pos x="connsiteX52426" y="connsiteY52426"/>
              </a:cxn>
              <a:cxn ang="0">
                <a:pos x="connsiteX52427" y="connsiteY52427"/>
              </a:cxn>
              <a:cxn ang="0">
                <a:pos x="connsiteX52428" y="connsiteY52428"/>
              </a:cxn>
              <a:cxn ang="0">
                <a:pos x="connsiteX52429" y="connsiteY52429"/>
              </a:cxn>
              <a:cxn ang="0">
                <a:pos x="connsiteX52430" y="connsiteY52430"/>
              </a:cxn>
              <a:cxn ang="0">
                <a:pos x="connsiteX52431" y="connsiteY52431"/>
              </a:cxn>
              <a:cxn ang="0">
                <a:pos x="connsiteX52432" y="connsiteY52432"/>
              </a:cxn>
              <a:cxn ang="0">
                <a:pos x="connsiteX52433" y="connsiteY52433"/>
              </a:cxn>
              <a:cxn ang="0">
                <a:pos x="connsiteX52434" y="connsiteY52434"/>
              </a:cxn>
              <a:cxn ang="0">
                <a:pos x="connsiteX52435" y="connsiteY52435"/>
              </a:cxn>
              <a:cxn ang="0">
                <a:pos x="connsiteX52436" y="connsiteY52436"/>
              </a:cxn>
              <a:cxn ang="0">
                <a:pos x="connsiteX52437" y="connsiteY52437"/>
              </a:cxn>
              <a:cxn ang="0">
                <a:pos x="connsiteX52438" y="connsiteY52438"/>
              </a:cxn>
              <a:cxn ang="0">
                <a:pos x="connsiteX52439" y="connsiteY52439"/>
              </a:cxn>
              <a:cxn ang="0">
                <a:pos x="connsiteX52440" y="connsiteY52440"/>
              </a:cxn>
              <a:cxn ang="0">
                <a:pos x="connsiteX52441" y="connsiteY52441"/>
              </a:cxn>
              <a:cxn ang="0">
                <a:pos x="connsiteX52442" y="connsiteY52442"/>
              </a:cxn>
              <a:cxn ang="0">
                <a:pos x="connsiteX52443" y="connsiteY52443"/>
              </a:cxn>
              <a:cxn ang="0">
                <a:pos x="connsiteX52444" y="connsiteY52444"/>
              </a:cxn>
              <a:cxn ang="0">
                <a:pos x="connsiteX52445" y="connsiteY52445"/>
              </a:cxn>
              <a:cxn ang="0">
                <a:pos x="connsiteX52446" y="connsiteY52446"/>
              </a:cxn>
              <a:cxn ang="0">
                <a:pos x="connsiteX52447" y="connsiteY52447"/>
              </a:cxn>
              <a:cxn ang="0">
                <a:pos x="connsiteX52448" y="connsiteY52448"/>
              </a:cxn>
              <a:cxn ang="0">
                <a:pos x="connsiteX52449" y="connsiteY52449"/>
              </a:cxn>
              <a:cxn ang="0">
                <a:pos x="connsiteX52450" y="connsiteY52450"/>
              </a:cxn>
              <a:cxn ang="0">
                <a:pos x="connsiteX52451" y="connsiteY52451"/>
              </a:cxn>
              <a:cxn ang="0">
                <a:pos x="connsiteX52452" y="connsiteY52452"/>
              </a:cxn>
              <a:cxn ang="0">
                <a:pos x="connsiteX52453" y="connsiteY52453"/>
              </a:cxn>
              <a:cxn ang="0">
                <a:pos x="connsiteX52454" y="connsiteY52454"/>
              </a:cxn>
              <a:cxn ang="0">
                <a:pos x="connsiteX52455" y="connsiteY52455"/>
              </a:cxn>
              <a:cxn ang="0">
                <a:pos x="connsiteX52456" y="connsiteY52456"/>
              </a:cxn>
              <a:cxn ang="0">
                <a:pos x="connsiteX52457" y="connsiteY52457"/>
              </a:cxn>
              <a:cxn ang="0">
                <a:pos x="connsiteX52458" y="connsiteY52458"/>
              </a:cxn>
              <a:cxn ang="0">
                <a:pos x="connsiteX52459" y="connsiteY52459"/>
              </a:cxn>
              <a:cxn ang="0">
                <a:pos x="connsiteX52460" y="connsiteY52460"/>
              </a:cxn>
              <a:cxn ang="0">
                <a:pos x="connsiteX52461" y="connsiteY52461"/>
              </a:cxn>
              <a:cxn ang="0">
                <a:pos x="connsiteX52462" y="connsiteY52462"/>
              </a:cxn>
              <a:cxn ang="0">
                <a:pos x="connsiteX52463" y="connsiteY52463"/>
              </a:cxn>
              <a:cxn ang="0">
                <a:pos x="connsiteX52464" y="connsiteY52464"/>
              </a:cxn>
              <a:cxn ang="0">
                <a:pos x="connsiteX52465" y="connsiteY52465"/>
              </a:cxn>
              <a:cxn ang="0">
                <a:pos x="connsiteX52466" y="connsiteY52466"/>
              </a:cxn>
              <a:cxn ang="0">
                <a:pos x="connsiteX52467" y="connsiteY52467"/>
              </a:cxn>
              <a:cxn ang="0">
                <a:pos x="connsiteX52468" y="connsiteY52468"/>
              </a:cxn>
              <a:cxn ang="0">
                <a:pos x="connsiteX52469" y="connsiteY52469"/>
              </a:cxn>
              <a:cxn ang="0">
                <a:pos x="connsiteX52470" y="connsiteY52470"/>
              </a:cxn>
              <a:cxn ang="0">
                <a:pos x="connsiteX52471" y="connsiteY52471"/>
              </a:cxn>
              <a:cxn ang="0">
                <a:pos x="connsiteX52472" y="connsiteY52472"/>
              </a:cxn>
              <a:cxn ang="0">
                <a:pos x="connsiteX52473" y="connsiteY52473"/>
              </a:cxn>
              <a:cxn ang="0">
                <a:pos x="connsiteX52474" y="connsiteY52474"/>
              </a:cxn>
              <a:cxn ang="0">
                <a:pos x="connsiteX52475" y="connsiteY52475"/>
              </a:cxn>
              <a:cxn ang="0">
                <a:pos x="connsiteX52476" y="connsiteY52476"/>
              </a:cxn>
              <a:cxn ang="0">
                <a:pos x="connsiteX52477" y="connsiteY52477"/>
              </a:cxn>
              <a:cxn ang="0">
                <a:pos x="connsiteX52478" y="connsiteY52478"/>
              </a:cxn>
              <a:cxn ang="0">
                <a:pos x="connsiteX52479" y="connsiteY52479"/>
              </a:cxn>
              <a:cxn ang="0">
                <a:pos x="connsiteX52480" y="connsiteY52480"/>
              </a:cxn>
              <a:cxn ang="0">
                <a:pos x="connsiteX52481" y="connsiteY52481"/>
              </a:cxn>
              <a:cxn ang="0">
                <a:pos x="connsiteX52482" y="connsiteY52482"/>
              </a:cxn>
              <a:cxn ang="0">
                <a:pos x="connsiteX52483" y="connsiteY52483"/>
              </a:cxn>
              <a:cxn ang="0">
                <a:pos x="connsiteX52484" y="connsiteY52484"/>
              </a:cxn>
              <a:cxn ang="0">
                <a:pos x="connsiteX52485" y="connsiteY52485"/>
              </a:cxn>
              <a:cxn ang="0">
                <a:pos x="connsiteX52486" y="connsiteY52486"/>
              </a:cxn>
              <a:cxn ang="0">
                <a:pos x="connsiteX52487" y="connsiteY52487"/>
              </a:cxn>
              <a:cxn ang="0">
                <a:pos x="connsiteX52488" y="connsiteY52488"/>
              </a:cxn>
              <a:cxn ang="0">
                <a:pos x="connsiteX52489" y="connsiteY52489"/>
              </a:cxn>
              <a:cxn ang="0">
                <a:pos x="connsiteX52490" y="connsiteY52490"/>
              </a:cxn>
              <a:cxn ang="0">
                <a:pos x="connsiteX52491" y="connsiteY52491"/>
              </a:cxn>
              <a:cxn ang="0">
                <a:pos x="connsiteX52492" y="connsiteY52492"/>
              </a:cxn>
              <a:cxn ang="0">
                <a:pos x="connsiteX52493" y="connsiteY52493"/>
              </a:cxn>
              <a:cxn ang="0">
                <a:pos x="connsiteX52494" y="connsiteY52494"/>
              </a:cxn>
              <a:cxn ang="0">
                <a:pos x="connsiteX52495" y="connsiteY52495"/>
              </a:cxn>
              <a:cxn ang="0">
                <a:pos x="connsiteX52496" y="connsiteY52496"/>
              </a:cxn>
              <a:cxn ang="0">
                <a:pos x="connsiteX52497" y="connsiteY52497"/>
              </a:cxn>
              <a:cxn ang="0">
                <a:pos x="connsiteX52498" y="connsiteY52498"/>
              </a:cxn>
              <a:cxn ang="0">
                <a:pos x="connsiteX52499" y="connsiteY52499"/>
              </a:cxn>
              <a:cxn ang="0">
                <a:pos x="connsiteX52500" y="connsiteY52500"/>
              </a:cxn>
              <a:cxn ang="0">
                <a:pos x="connsiteX52501" y="connsiteY52501"/>
              </a:cxn>
              <a:cxn ang="0">
                <a:pos x="connsiteX52502" y="connsiteY52502"/>
              </a:cxn>
              <a:cxn ang="0">
                <a:pos x="connsiteX52503" y="connsiteY52503"/>
              </a:cxn>
              <a:cxn ang="0">
                <a:pos x="connsiteX52504" y="connsiteY52504"/>
              </a:cxn>
              <a:cxn ang="0">
                <a:pos x="connsiteX52505" y="connsiteY52505"/>
              </a:cxn>
              <a:cxn ang="0">
                <a:pos x="connsiteX52506" y="connsiteY52506"/>
              </a:cxn>
              <a:cxn ang="0">
                <a:pos x="connsiteX52507" y="connsiteY52507"/>
              </a:cxn>
              <a:cxn ang="0">
                <a:pos x="connsiteX52508" y="connsiteY52508"/>
              </a:cxn>
              <a:cxn ang="0">
                <a:pos x="connsiteX52509" y="connsiteY52509"/>
              </a:cxn>
              <a:cxn ang="0">
                <a:pos x="connsiteX52510" y="connsiteY52510"/>
              </a:cxn>
              <a:cxn ang="0">
                <a:pos x="connsiteX52511" y="connsiteY52511"/>
              </a:cxn>
              <a:cxn ang="0">
                <a:pos x="connsiteX52512" y="connsiteY52512"/>
              </a:cxn>
              <a:cxn ang="0">
                <a:pos x="connsiteX52513" y="connsiteY52513"/>
              </a:cxn>
              <a:cxn ang="0">
                <a:pos x="connsiteX52514" y="connsiteY52514"/>
              </a:cxn>
              <a:cxn ang="0">
                <a:pos x="connsiteX52515" y="connsiteY52515"/>
              </a:cxn>
              <a:cxn ang="0">
                <a:pos x="connsiteX52516" y="connsiteY52516"/>
              </a:cxn>
              <a:cxn ang="0">
                <a:pos x="connsiteX52517" y="connsiteY52517"/>
              </a:cxn>
              <a:cxn ang="0">
                <a:pos x="connsiteX52518" y="connsiteY52518"/>
              </a:cxn>
              <a:cxn ang="0">
                <a:pos x="connsiteX52519" y="connsiteY52519"/>
              </a:cxn>
              <a:cxn ang="0">
                <a:pos x="connsiteX52520" y="connsiteY52520"/>
              </a:cxn>
              <a:cxn ang="0">
                <a:pos x="connsiteX52521" y="connsiteY52521"/>
              </a:cxn>
              <a:cxn ang="0">
                <a:pos x="connsiteX52522" y="connsiteY52522"/>
              </a:cxn>
              <a:cxn ang="0">
                <a:pos x="connsiteX52523" y="connsiteY52523"/>
              </a:cxn>
              <a:cxn ang="0">
                <a:pos x="connsiteX52524" y="connsiteY52524"/>
              </a:cxn>
              <a:cxn ang="0">
                <a:pos x="connsiteX52525" y="connsiteY52525"/>
              </a:cxn>
              <a:cxn ang="0">
                <a:pos x="connsiteX52526" y="connsiteY52526"/>
              </a:cxn>
              <a:cxn ang="0">
                <a:pos x="connsiteX52527" y="connsiteY52527"/>
              </a:cxn>
              <a:cxn ang="0">
                <a:pos x="connsiteX52528" y="connsiteY52528"/>
              </a:cxn>
              <a:cxn ang="0">
                <a:pos x="connsiteX52529" y="connsiteY52529"/>
              </a:cxn>
              <a:cxn ang="0">
                <a:pos x="connsiteX52530" y="connsiteY52530"/>
              </a:cxn>
              <a:cxn ang="0">
                <a:pos x="connsiteX52531" y="connsiteY52531"/>
              </a:cxn>
              <a:cxn ang="0">
                <a:pos x="connsiteX52532" y="connsiteY52532"/>
              </a:cxn>
              <a:cxn ang="0">
                <a:pos x="connsiteX52533" y="connsiteY52533"/>
              </a:cxn>
              <a:cxn ang="0">
                <a:pos x="connsiteX52534" y="connsiteY52534"/>
              </a:cxn>
              <a:cxn ang="0">
                <a:pos x="connsiteX52535" y="connsiteY52535"/>
              </a:cxn>
              <a:cxn ang="0">
                <a:pos x="connsiteX52536" y="connsiteY52536"/>
              </a:cxn>
              <a:cxn ang="0">
                <a:pos x="connsiteX52537" y="connsiteY52537"/>
              </a:cxn>
              <a:cxn ang="0">
                <a:pos x="connsiteX52538" y="connsiteY52538"/>
              </a:cxn>
              <a:cxn ang="0">
                <a:pos x="connsiteX52539" y="connsiteY52539"/>
              </a:cxn>
              <a:cxn ang="0">
                <a:pos x="connsiteX52540" y="connsiteY52540"/>
              </a:cxn>
              <a:cxn ang="0">
                <a:pos x="connsiteX52541" y="connsiteY52541"/>
              </a:cxn>
              <a:cxn ang="0">
                <a:pos x="connsiteX52542" y="connsiteY52542"/>
              </a:cxn>
              <a:cxn ang="0">
                <a:pos x="connsiteX52543" y="connsiteY52543"/>
              </a:cxn>
              <a:cxn ang="0">
                <a:pos x="connsiteX52544" y="connsiteY52544"/>
              </a:cxn>
              <a:cxn ang="0">
                <a:pos x="connsiteX52545" y="connsiteY52545"/>
              </a:cxn>
              <a:cxn ang="0">
                <a:pos x="connsiteX52546" y="connsiteY52546"/>
              </a:cxn>
              <a:cxn ang="0">
                <a:pos x="connsiteX52547" y="connsiteY52547"/>
              </a:cxn>
              <a:cxn ang="0">
                <a:pos x="connsiteX52548" y="connsiteY52548"/>
              </a:cxn>
              <a:cxn ang="0">
                <a:pos x="connsiteX52549" y="connsiteY52549"/>
              </a:cxn>
              <a:cxn ang="0">
                <a:pos x="connsiteX52550" y="connsiteY52550"/>
              </a:cxn>
              <a:cxn ang="0">
                <a:pos x="connsiteX52551" y="connsiteY52551"/>
              </a:cxn>
              <a:cxn ang="0">
                <a:pos x="connsiteX52552" y="connsiteY52552"/>
              </a:cxn>
              <a:cxn ang="0">
                <a:pos x="connsiteX52553" y="connsiteY52553"/>
              </a:cxn>
              <a:cxn ang="0">
                <a:pos x="connsiteX52554" y="connsiteY52554"/>
              </a:cxn>
              <a:cxn ang="0">
                <a:pos x="connsiteX52555" y="connsiteY52555"/>
              </a:cxn>
              <a:cxn ang="0">
                <a:pos x="connsiteX52556" y="connsiteY52556"/>
              </a:cxn>
              <a:cxn ang="0">
                <a:pos x="connsiteX52557" y="connsiteY52557"/>
              </a:cxn>
              <a:cxn ang="0">
                <a:pos x="connsiteX52558" y="connsiteY52558"/>
              </a:cxn>
              <a:cxn ang="0">
                <a:pos x="connsiteX52559" y="connsiteY52559"/>
              </a:cxn>
              <a:cxn ang="0">
                <a:pos x="connsiteX52560" y="connsiteY52560"/>
              </a:cxn>
              <a:cxn ang="0">
                <a:pos x="connsiteX52561" y="connsiteY52561"/>
              </a:cxn>
              <a:cxn ang="0">
                <a:pos x="connsiteX52562" y="connsiteY52562"/>
              </a:cxn>
              <a:cxn ang="0">
                <a:pos x="connsiteX52563" y="connsiteY52563"/>
              </a:cxn>
              <a:cxn ang="0">
                <a:pos x="connsiteX52564" y="connsiteY52564"/>
              </a:cxn>
              <a:cxn ang="0">
                <a:pos x="connsiteX52565" y="connsiteY52565"/>
              </a:cxn>
              <a:cxn ang="0">
                <a:pos x="connsiteX52566" y="connsiteY52566"/>
              </a:cxn>
              <a:cxn ang="0">
                <a:pos x="connsiteX52567" y="connsiteY52567"/>
              </a:cxn>
              <a:cxn ang="0">
                <a:pos x="connsiteX52568" y="connsiteY52568"/>
              </a:cxn>
              <a:cxn ang="0">
                <a:pos x="connsiteX52569" y="connsiteY52569"/>
              </a:cxn>
              <a:cxn ang="0">
                <a:pos x="connsiteX52570" y="connsiteY52570"/>
              </a:cxn>
              <a:cxn ang="0">
                <a:pos x="connsiteX52571" y="connsiteY52571"/>
              </a:cxn>
              <a:cxn ang="0">
                <a:pos x="connsiteX52572" y="connsiteY52572"/>
              </a:cxn>
              <a:cxn ang="0">
                <a:pos x="connsiteX52573" y="connsiteY52573"/>
              </a:cxn>
              <a:cxn ang="0">
                <a:pos x="connsiteX52574" y="connsiteY52574"/>
              </a:cxn>
              <a:cxn ang="0">
                <a:pos x="connsiteX52575" y="connsiteY52575"/>
              </a:cxn>
              <a:cxn ang="0">
                <a:pos x="connsiteX52576" y="connsiteY52576"/>
              </a:cxn>
              <a:cxn ang="0">
                <a:pos x="connsiteX52577" y="connsiteY52577"/>
              </a:cxn>
              <a:cxn ang="0">
                <a:pos x="connsiteX52578" y="connsiteY52578"/>
              </a:cxn>
              <a:cxn ang="0">
                <a:pos x="connsiteX52579" y="connsiteY52579"/>
              </a:cxn>
              <a:cxn ang="0">
                <a:pos x="connsiteX52580" y="connsiteY52580"/>
              </a:cxn>
              <a:cxn ang="0">
                <a:pos x="connsiteX52581" y="connsiteY52581"/>
              </a:cxn>
              <a:cxn ang="0">
                <a:pos x="connsiteX52582" y="connsiteY52582"/>
              </a:cxn>
              <a:cxn ang="0">
                <a:pos x="connsiteX52583" y="connsiteY52583"/>
              </a:cxn>
              <a:cxn ang="0">
                <a:pos x="connsiteX52584" y="connsiteY52584"/>
              </a:cxn>
              <a:cxn ang="0">
                <a:pos x="connsiteX52585" y="connsiteY52585"/>
              </a:cxn>
              <a:cxn ang="0">
                <a:pos x="connsiteX52586" y="connsiteY52586"/>
              </a:cxn>
              <a:cxn ang="0">
                <a:pos x="connsiteX52587" y="connsiteY52587"/>
              </a:cxn>
              <a:cxn ang="0">
                <a:pos x="connsiteX52588" y="connsiteY52588"/>
              </a:cxn>
              <a:cxn ang="0">
                <a:pos x="connsiteX52589" y="connsiteY52589"/>
              </a:cxn>
              <a:cxn ang="0">
                <a:pos x="connsiteX52590" y="connsiteY52590"/>
              </a:cxn>
              <a:cxn ang="0">
                <a:pos x="connsiteX52591" y="connsiteY52591"/>
              </a:cxn>
              <a:cxn ang="0">
                <a:pos x="connsiteX52592" y="connsiteY52592"/>
              </a:cxn>
              <a:cxn ang="0">
                <a:pos x="connsiteX52593" y="connsiteY52593"/>
              </a:cxn>
              <a:cxn ang="0">
                <a:pos x="connsiteX52594" y="connsiteY52594"/>
              </a:cxn>
              <a:cxn ang="0">
                <a:pos x="connsiteX52595" y="connsiteY52595"/>
              </a:cxn>
              <a:cxn ang="0">
                <a:pos x="connsiteX52596" y="connsiteY52596"/>
              </a:cxn>
              <a:cxn ang="0">
                <a:pos x="connsiteX52597" y="connsiteY52597"/>
              </a:cxn>
              <a:cxn ang="0">
                <a:pos x="connsiteX52598" y="connsiteY52598"/>
              </a:cxn>
              <a:cxn ang="0">
                <a:pos x="connsiteX52599" y="connsiteY52599"/>
              </a:cxn>
              <a:cxn ang="0">
                <a:pos x="connsiteX52600" y="connsiteY52600"/>
              </a:cxn>
              <a:cxn ang="0">
                <a:pos x="connsiteX52601" y="connsiteY52601"/>
              </a:cxn>
              <a:cxn ang="0">
                <a:pos x="connsiteX52602" y="connsiteY52602"/>
              </a:cxn>
              <a:cxn ang="0">
                <a:pos x="connsiteX52603" y="connsiteY52603"/>
              </a:cxn>
              <a:cxn ang="0">
                <a:pos x="connsiteX52604" y="connsiteY52604"/>
              </a:cxn>
              <a:cxn ang="0">
                <a:pos x="connsiteX52605" y="connsiteY52605"/>
              </a:cxn>
              <a:cxn ang="0">
                <a:pos x="connsiteX52606" y="connsiteY52606"/>
              </a:cxn>
              <a:cxn ang="0">
                <a:pos x="connsiteX52607" y="connsiteY52607"/>
              </a:cxn>
              <a:cxn ang="0">
                <a:pos x="connsiteX52608" y="connsiteY52608"/>
              </a:cxn>
              <a:cxn ang="0">
                <a:pos x="connsiteX52609" y="connsiteY52609"/>
              </a:cxn>
              <a:cxn ang="0">
                <a:pos x="connsiteX52610" y="connsiteY52610"/>
              </a:cxn>
              <a:cxn ang="0">
                <a:pos x="connsiteX52611" y="connsiteY52611"/>
              </a:cxn>
              <a:cxn ang="0">
                <a:pos x="connsiteX52612" y="connsiteY52612"/>
              </a:cxn>
              <a:cxn ang="0">
                <a:pos x="connsiteX52613" y="connsiteY52613"/>
              </a:cxn>
              <a:cxn ang="0">
                <a:pos x="connsiteX52614" y="connsiteY52614"/>
              </a:cxn>
              <a:cxn ang="0">
                <a:pos x="connsiteX52615" y="connsiteY52615"/>
              </a:cxn>
              <a:cxn ang="0">
                <a:pos x="connsiteX52616" y="connsiteY52616"/>
              </a:cxn>
              <a:cxn ang="0">
                <a:pos x="connsiteX52617" y="connsiteY52617"/>
              </a:cxn>
              <a:cxn ang="0">
                <a:pos x="connsiteX52618" y="connsiteY52618"/>
              </a:cxn>
              <a:cxn ang="0">
                <a:pos x="connsiteX52619" y="connsiteY52619"/>
              </a:cxn>
              <a:cxn ang="0">
                <a:pos x="connsiteX52620" y="connsiteY52620"/>
              </a:cxn>
              <a:cxn ang="0">
                <a:pos x="connsiteX52621" y="connsiteY52621"/>
              </a:cxn>
              <a:cxn ang="0">
                <a:pos x="connsiteX52622" y="connsiteY52622"/>
              </a:cxn>
              <a:cxn ang="0">
                <a:pos x="connsiteX52623" y="connsiteY52623"/>
              </a:cxn>
              <a:cxn ang="0">
                <a:pos x="connsiteX52624" y="connsiteY52624"/>
              </a:cxn>
              <a:cxn ang="0">
                <a:pos x="connsiteX52625" y="connsiteY52625"/>
              </a:cxn>
              <a:cxn ang="0">
                <a:pos x="connsiteX52626" y="connsiteY52626"/>
              </a:cxn>
              <a:cxn ang="0">
                <a:pos x="connsiteX52627" y="connsiteY52627"/>
              </a:cxn>
              <a:cxn ang="0">
                <a:pos x="connsiteX52628" y="connsiteY52628"/>
              </a:cxn>
              <a:cxn ang="0">
                <a:pos x="connsiteX52629" y="connsiteY52629"/>
              </a:cxn>
              <a:cxn ang="0">
                <a:pos x="connsiteX52630" y="connsiteY52630"/>
              </a:cxn>
              <a:cxn ang="0">
                <a:pos x="connsiteX52631" y="connsiteY52631"/>
              </a:cxn>
              <a:cxn ang="0">
                <a:pos x="connsiteX52632" y="connsiteY52632"/>
              </a:cxn>
              <a:cxn ang="0">
                <a:pos x="connsiteX52633" y="connsiteY52633"/>
              </a:cxn>
              <a:cxn ang="0">
                <a:pos x="connsiteX52634" y="connsiteY52634"/>
              </a:cxn>
              <a:cxn ang="0">
                <a:pos x="connsiteX52635" y="connsiteY52635"/>
              </a:cxn>
              <a:cxn ang="0">
                <a:pos x="connsiteX52636" y="connsiteY52636"/>
              </a:cxn>
              <a:cxn ang="0">
                <a:pos x="connsiteX52637" y="connsiteY52637"/>
              </a:cxn>
              <a:cxn ang="0">
                <a:pos x="connsiteX52638" y="connsiteY52638"/>
              </a:cxn>
              <a:cxn ang="0">
                <a:pos x="connsiteX52639" y="connsiteY52639"/>
              </a:cxn>
              <a:cxn ang="0">
                <a:pos x="connsiteX52640" y="connsiteY52640"/>
              </a:cxn>
              <a:cxn ang="0">
                <a:pos x="connsiteX52641" y="connsiteY52641"/>
              </a:cxn>
              <a:cxn ang="0">
                <a:pos x="connsiteX52642" y="connsiteY52642"/>
              </a:cxn>
              <a:cxn ang="0">
                <a:pos x="connsiteX52643" y="connsiteY52643"/>
              </a:cxn>
              <a:cxn ang="0">
                <a:pos x="connsiteX52644" y="connsiteY52644"/>
              </a:cxn>
              <a:cxn ang="0">
                <a:pos x="connsiteX52645" y="connsiteY52645"/>
              </a:cxn>
              <a:cxn ang="0">
                <a:pos x="connsiteX52646" y="connsiteY52646"/>
              </a:cxn>
              <a:cxn ang="0">
                <a:pos x="connsiteX52647" y="connsiteY52647"/>
              </a:cxn>
              <a:cxn ang="0">
                <a:pos x="connsiteX52648" y="connsiteY52648"/>
              </a:cxn>
              <a:cxn ang="0">
                <a:pos x="connsiteX52649" y="connsiteY52649"/>
              </a:cxn>
              <a:cxn ang="0">
                <a:pos x="connsiteX52650" y="connsiteY52650"/>
              </a:cxn>
              <a:cxn ang="0">
                <a:pos x="connsiteX52651" y="connsiteY52651"/>
              </a:cxn>
              <a:cxn ang="0">
                <a:pos x="connsiteX52652" y="connsiteY52652"/>
              </a:cxn>
              <a:cxn ang="0">
                <a:pos x="connsiteX52653" y="connsiteY52653"/>
              </a:cxn>
              <a:cxn ang="0">
                <a:pos x="connsiteX52654" y="connsiteY52654"/>
              </a:cxn>
              <a:cxn ang="0">
                <a:pos x="connsiteX52655" y="connsiteY52655"/>
              </a:cxn>
              <a:cxn ang="0">
                <a:pos x="connsiteX52656" y="connsiteY52656"/>
              </a:cxn>
              <a:cxn ang="0">
                <a:pos x="connsiteX52657" y="connsiteY52657"/>
              </a:cxn>
              <a:cxn ang="0">
                <a:pos x="connsiteX52658" y="connsiteY52658"/>
              </a:cxn>
              <a:cxn ang="0">
                <a:pos x="connsiteX52659" y="connsiteY52659"/>
              </a:cxn>
              <a:cxn ang="0">
                <a:pos x="connsiteX52660" y="connsiteY52660"/>
              </a:cxn>
              <a:cxn ang="0">
                <a:pos x="connsiteX52661" y="connsiteY52661"/>
              </a:cxn>
              <a:cxn ang="0">
                <a:pos x="connsiteX52662" y="connsiteY52662"/>
              </a:cxn>
              <a:cxn ang="0">
                <a:pos x="connsiteX52663" y="connsiteY52663"/>
              </a:cxn>
              <a:cxn ang="0">
                <a:pos x="connsiteX52664" y="connsiteY52664"/>
              </a:cxn>
              <a:cxn ang="0">
                <a:pos x="connsiteX52665" y="connsiteY52665"/>
              </a:cxn>
              <a:cxn ang="0">
                <a:pos x="connsiteX52666" y="connsiteY52666"/>
              </a:cxn>
              <a:cxn ang="0">
                <a:pos x="connsiteX52667" y="connsiteY52667"/>
              </a:cxn>
              <a:cxn ang="0">
                <a:pos x="connsiteX52668" y="connsiteY52668"/>
              </a:cxn>
              <a:cxn ang="0">
                <a:pos x="connsiteX52669" y="connsiteY52669"/>
              </a:cxn>
              <a:cxn ang="0">
                <a:pos x="connsiteX52670" y="connsiteY52670"/>
              </a:cxn>
              <a:cxn ang="0">
                <a:pos x="connsiteX52671" y="connsiteY52671"/>
              </a:cxn>
              <a:cxn ang="0">
                <a:pos x="connsiteX52672" y="connsiteY52672"/>
              </a:cxn>
              <a:cxn ang="0">
                <a:pos x="connsiteX52673" y="connsiteY52673"/>
              </a:cxn>
              <a:cxn ang="0">
                <a:pos x="connsiteX52674" y="connsiteY52674"/>
              </a:cxn>
              <a:cxn ang="0">
                <a:pos x="connsiteX52675" y="connsiteY52675"/>
              </a:cxn>
              <a:cxn ang="0">
                <a:pos x="connsiteX52676" y="connsiteY52676"/>
              </a:cxn>
              <a:cxn ang="0">
                <a:pos x="connsiteX52677" y="connsiteY52677"/>
              </a:cxn>
              <a:cxn ang="0">
                <a:pos x="connsiteX52678" y="connsiteY52678"/>
              </a:cxn>
              <a:cxn ang="0">
                <a:pos x="connsiteX52679" y="connsiteY52679"/>
              </a:cxn>
              <a:cxn ang="0">
                <a:pos x="connsiteX52680" y="connsiteY52680"/>
              </a:cxn>
              <a:cxn ang="0">
                <a:pos x="connsiteX52681" y="connsiteY52681"/>
              </a:cxn>
              <a:cxn ang="0">
                <a:pos x="connsiteX52682" y="connsiteY52682"/>
              </a:cxn>
              <a:cxn ang="0">
                <a:pos x="connsiteX52683" y="connsiteY52683"/>
              </a:cxn>
              <a:cxn ang="0">
                <a:pos x="connsiteX52684" y="connsiteY52684"/>
              </a:cxn>
              <a:cxn ang="0">
                <a:pos x="connsiteX52685" y="connsiteY52685"/>
              </a:cxn>
              <a:cxn ang="0">
                <a:pos x="connsiteX52686" y="connsiteY52686"/>
              </a:cxn>
              <a:cxn ang="0">
                <a:pos x="connsiteX52687" y="connsiteY52687"/>
              </a:cxn>
              <a:cxn ang="0">
                <a:pos x="connsiteX52688" y="connsiteY52688"/>
              </a:cxn>
              <a:cxn ang="0">
                <a:pos x="connsiteX52689" y="connsiteY52689"/>
              </a:cxn>
              <a:cxn ang="0">
                <a:pos x="connsiteX52690" y="connsiteY52690"/>
              </a:cxn>
              <a:cxn ang="0">
                <a:pos x="connsiteX52691" y="connsiteY52691"/>
              </a:cxn>
              <a:cxn ang="0">
                <a:pos x="connsiteX52692" y="connsiteY52692"/>
              </a:cxn>
              <a:cxn ang="0">
                <a:pos x="connsiteX52693" y="connsiteY52693"/>
              </a:cxn>
              <a:cxn ang="0">
                <a:pos x="connsiteX52694" y="connsiteY52694"/>
              </a:cxn>
              <a:cxn ang="0">
                <a:pos x="connsiteX52695" y="connsiteY52695"/>
              </a:cxn>
              <a:cxn ang="0">
                <a:pos x="connsiteX52696" y="connsiteY52696"/>
              </a:cxn>
              <a:cxn ang="0">
                <a:pos x="connsiteX52697" y="connsiteY52697"/>
              </a:cxn>
              <a:cxn ang="0">
                <a:pos x="connsiteX52698" y="connsiteY52698"/>
              </a:cxn>
              <a:cxn ang="0">
                <a:pos x="connsiteX52699" y="connsiteY52699"/>
              </a:cxn>
              <a:cxn ang="0">
                <a:pos x="connsiteX52700" y="connsiteY52700"/>
              </a:cxn>
              <a:cxn ang="0">
                <a:pos x="connsiteX52701" y="connsiteY52701"/>
              </a:cxn>
              <a:cxn ang="0">
                <a:pos x="connsiteX52702" y="connsiteY52702"/>
              </a:cxn>
              <a:cxn ang="0">
                <a:pos x="connsiteX52703" y="connsiteY52703"/>
              </a:cxn>
              <a:cxn ang="0">
                <a:pos x="connsiteX52704" y="connsiteY52704"/>
              </a:cxn>
              <a:cxn ang="0">
                <a:pos x="connsiteX52705" y="connsiteY52705"/>
              </a:cxn>
              <a:cxn ang="0">
                <a:pos x="connsiteX52706" y="connsiteY52706"/>
              </a:cxn>
              <a:cxn ang="0">
                <a:pos x="connsiteX52707" y="connsiteY52707"/>
              </a:cxn>
              <a:cxn ang="0">
                <a:pos x="connsiteX52708" y="connsiteY52708"/>
              </a:cxn>
              <a:cxn ang="0">
                <a:pos x="connsiteX52709" y="connsiteY52709"/>
              </a:cxn>
              <a:cxn ang="0">
                <a:pos x="connsiteX52710" y="connsiteY52710"/>
              </a:cxn>
              <a:cxn ang="0">
                <a:pos x="connsiteX52711" y="connsiteY52711"/>
              </a:cxn>
              <a:cxn ang="0">
                <a:pos x="connsiteX52712" y="connsiteY52712"/>
              </a:cxn>
              <a:cxn ang="0">
                <a:pos x="connsiteX52713" y="connsiteY52713"/>
              </a:cxn>
              <a:cxn ang="0">
                <a:pos x="connsiteX52714" y="connsiteY52714"/>
              </a:cxn>
              <a:cxn ang="0">
                <a:pos x="connsiteX52715" y="connsiteY52715"/>
              </a:cxn>
              <a:cxn ang="0">
                <a:pos x="connsiteX52716" y="connsiteY52716"/>
              </a:cxn>
              <a:cxn ang="0">
                <a:pos x="connsiteX52717" y="connsiteY52717"/>
              </a:cxn>
              <a:cxn ang="0">
                <a:pos x="connsiteX52718" y="connsiteY52718"/>
              </a:cxn>
              <a:cxn ang="0">
                <a:pos x="connsiteX52719" y="connsiteY52719"/>
              </a:cxn>
              <a:cxn ang="0">
                <a:pos x="connsiteX52720" y="connsiteY52720"/>
              </a:cxn>
              <a:cxn ang="0">
                <a:pos x="connsiteX52721" y="connsiteY52721"/>
              </a:cxn>
              <a:cxn ang="0">
                <a:pos x="connsiteX52722" y="connsiteY52722"/>
              </a:cxn>
              <a:cxn ang="0">
                <a:pos x="connsiteX52723" y="connsiteY52723"/>
              </a:cxn>
              <a:cxn ang="0">
                <a:pos x="connsiteX52724" y="connsiteY52724"/>
              </a:cxn>
              <a:cxn ang="0">
                <a:pos x="connsiteX52725" y="connsiteY52725"/>
              </a:cxn>
              <a:cxn ang="0">
                <a:pos x="connsiteX52726" y="connsiteY52726"/>
              </a:cxn>
              <a:cxn ang="0">
                <a:pos x="connsiteX52727" y="connsiteY52727"/>
              </a:cxn>
              <a:cxn ang="0">
                <a:pos x="connsiteX52728" y="connsiteY52728"/>
              </a:cxn>
              <a:cxn ang="0">
                <a:pos x="connsiteX52729" y="connsiteY52729"/>
              </a:cxn>
              <a:cxn ang="0">
                <a:pos x="connsiteX52730" y="connsiteY52730"/>
              </a:cxn>
              <a:cxn ang="0">
                <a:pos x="connsiteX52731" y="connsiteY52731"/>
              </a:cxn>
              <a:cxn ang="0">
                <a:pos x="connsiteX52732" y="connsiteY52732"/>
              </a:cxn>
              <a:cxn ang="0">
                <a:pos x="connsiteX52733" y="connsiteY52733"/>
              </a:cxn>
              <a:cxn ang="0">
                <a:pos x="connsiteX52734" y="connsiteY52734"/>
              </a:cxn>
              <a:cxn ang="0">
                <a:pos x="connsiteX52735" y="connsiteY52735"/>
              </a:cxn>
              <a:cxn ang="0">
                <a:pos x="connsiteX52736" y="connsiteY52736"/>
              </a:cxn>
              <a:cxn ang="0">
                <a:pos x="connsiteX52737" y="connsiteY52737"/>
              </a:cxn>
              <a:cxn ang="0">
                <a:pos x="connsiteX52738" y="connsiteY52738"/>
              </a:cxn>
              <a:cxn ang="0">
                <a:pos x="connsiteX52739" y="connsiteY52739"/>
              </a:cxn>
              <a:cxn ang="0">
                <a:pos x="connsiteX52740" y="connsiteY52740"/>
              </a:cxn>
              <a:cxn ang="0">
                <a:pos x="connsiteX52741" y="connsiteY52741"/>
              </a:cxn>
              <a:cxn ang="0">
                <a:pos x="connsiteX52742" y="connsiteY52742"/>
              </a:cxn>
              <a:cxn ang="0">
                <a:pos x="connsiteX52743" y="connsiteY52743"/>
              </a:cxn>
              <a:cxn ang="0">
                <a:pos x="connsiteX52744" y="connsiteY52744"/>
              </a:cxn>
              <a:cxn ang="0">
                <a:pos x="connsiteX52745" y="connsiteY52745"/>
              </a:cxn>
              <a:cxn ang="0">
                <a:pos x="connsiteX52746" y="connsiteY52746"/>
              </a:cxn>
              <a:cxn ang="0">
                <a:pos x="connsiteX52747" y="connsiteY52747"/>
              </a:cxn>
              <a:cxn ang="0">
                <a:pos x="connsiteX52748" y="connsiteY52748"/>
              </a:cxn>
              <a:cxn ang="0">
                <a:pos x="connsiteX52749" y="connsiteY52749"/>
              </a:cxn>
              <a:cxn ang="0">
                <a:pos x="connsiteX52750" y="connsiteY52750"/>
              </a:cxn>
              <a:cxn ang="0">
                <a:pos x="connsiteX52751" y="connsiteY52751"/>
              </a:cxn>
              <a:cxn ang="0">
                <a:pos x="connsiteX52752" y="connsiteY52752"/>
              </a:cxn>
              <a:cxn ang="0">
                <a:pos x="connsiteX52753" y="connsiteY52753"/>
              </a:cxn>
              <a:cxn ang="0">
                <a:pos x="connsiteX52754" y="connsiteY52754"/>
              </a:cxn>
              <a:cxn ang="0">
                <a:pos x="connsiteX52755" y="connsiteY52755"/>
              </a:cxn>
              <a:cxn ang="0">
                <a:pos x="connsiteX52756" y="connsiteY52756"/>
              </a:cxn>
              <a:cxn ang="0">
                <a:pos x="connsiteX52757" y="connsiteY52757"/>
              </a:cxn>
              <a:cxn ang="0">
                <a:pos x="connsiteX52758" y="connsiteY52758"/>
              </a:cxn>
              <a:cxn ang="0">
                <a:pos x="connsiteX52759" y="connsiteY52759"/>
              </a:cxn>
              <a:cxn ang="0">
                <a:pos x="connsiteX52760" y="connsiteY52760"/>
              </a:cxn>
              <a:cxn ang="0">
                <a:pos x="connsiteX52761" y="connsiteY52761"/>
              </a:cxn>
              <a:cxn ang="0">
                <a:pos x="connsiteX52762" y="connsiteY52762"/>
              </a:cxn>
              <a:cxn ang="0">
                <a:pos x="connsiteX52763" y="connsiteY52763"/>
              </a:cxn>
              <a:cxn ang="0">
                <a:pos x="connsiteX52764" y="connsiteY52764"/>
              </a:cxn>
              <a:cxn ang="0">
                <a:pos x="connsiteX52765" y="connsiteY52765"/>
              </a:cxn>
              <a:cxn ang="0">
                <a:pos x="connsiteX52766" y="connsiteY52766"/>
              </a:cxn>
              <a:cxn ang="0">
                <a:pos x="connsiteX52767" y="connsiteY52767"/>
              </a:cxn>
              <a:cxn ang="0">
                <a:pos x="connsiteX52768" y="connsiteY52768"/>
              </a:cxn>
              <a:cxn ang="0">
                <a:pos x="connsiteX52769" y="connsiteY52769"/>
              </a:cxn>
              <a:cxn ang="0">
                <a:pos x="connsiteX52770" y="connsiteY52770"/>
              </a:cxn>
              <a:cxn ang="0">
                <a:pos x="connsiteX52771" y="connsiteY52771"/>
              </a:cxn>
              <a:cxn ang="0">
                <a:pos x="connsiteX52772" y="connsiteY52772"/>
              </a:cxn>
              <a:cxn ang="0">
                <a:pos x="connsiteX52773" y="connsiteY52773"/>
              </a:cxn>
              <a:cxn ang="0">
                <a:pos x="connsiteX52774" y="connsiteY52774"/>
              </a:cxn>
              <a:cxn ang="0">
                <a:pos x="connsiteX52775" y="connsiteY52775"/>
              </a:cxn>
              <a:cxn ang="0">
                <a:pos x="connsiteX52776" y="connsiteY52776"/>
              </a:cxn>
              <a:cxn ang="0">
                <a:pos x="connsiteX52777" y="connsiteY52777"/>
              </a:cxn>
              <a:cxn ang="0">
                <a:pos x="connsiteX52778" y="connsiteY52778"/>
              </a:cxn>
              <a:cxn ang="0">
                <a:pos x="connsiteX52779" y="connsiteY52779"/>
              </a:cxn>
              <a:cxn ang="0">
                <a:pos x="connsiteX52780" y="connsiteY52780"/>
              </a:cxn>
              <a:cxn ang="0">
                <a:pos x="connsiteX52781" y="connsiteY52781"/>
              </a:cxn>
              <a:cxn ang="0">
                <a:pos x="connsiteX52782" y="connsiteY52782"/>
              </a:cxn>
              <a:cxn ang="0">
                <a:pos x="connsiteX52783" y="connsiteY52783"/>
              </a:cxn>
              <a:cxn ang="0">
                <a:pos x="connsiteX52784" y="connsiteY52784"/>
              </a:cxn>
              <a:cxn ang="0">
                <a:pos x="connsiteX52785" y="connsiteY52785"/>
              </a:cxn>
              <a:cxn ang="0">
                <a:pos x="connsiteX52786" y="connsiteY52786"/>
              </a:cxn>
              <a:cxn ang="0">
                <a:pos x="connsiteX52787" y="connsiteY52787"/>
              </a:cxn>
              <a:cxn ang="0">
                <a:pos x="connsiteX52788" y="connsiteY52788"/>
              </a:cxn>
              <a:cxn ang="0">
                <a:pos x="connsiteX52789" y="connsiteY52789"/>
              </a:cxn>
              <a:cxn ang="0">
                <a:pos x="connsiteX52790" y="connsiteY52790"/>
              </a:cxn>
              <a:cxn ang="0">
                <a:pos x="connsiteX52791" y="connsiteY52791"/>
              </a:cxn>
              <a:cxn ang="0">
                <a:pos x="connsiteX52792" y="connsiteY52792"/>
              </a:cxn>
              <a:cxn ang="0">
                <a:pos x="connsiteX52793" y="connsiteY52793"/>
              </a:cxn>
              <a:cxn ang="0">
                <a:pos x="connsiteX52794" y="connsiteY52794"/>
              </a:cxn>
              <a:cxn ang="0">
                <a:pos x="connsiteX52795" y="connsiteY52795"/>
              </a:cxn>
              <a:cxn ang="0">
                <a:pos x="connsiteX52796" y="connsiteY52796"/>
              </a:cxn>
              <a:cxn ang="0">
                <a:pos x="connsiteX52797" y="connsiteY52797"/>
              </a:cxn>
              <a:cxn ang="0">
                <a:pos x="connsiteX52798" y="connsiteY52798"/>
              </a:cxn>
              <a:cxn ang="0">
                <a:pos x="connsiteX52799" y="connsiteY52799"/>
              </a:cxn>
              <a:cxn ang="0">
                <a:pos x="connsiteX52800" y="connsiteY52800"/>
              </a:cxn>
              <a:cxn ang="0">
                <a:pos x="connsiteX52801" y="connsiteY52801"/>
              </a:cxn>
              <a:cxn ang="0">
                <a:pos x="connsiteX52802" y="connsiteY52802"/>
              </a:cxn>
              <a:cxn ang="0">
                <a:pos x="connsiteX52803" y="connsiteY52803"/>
              </a:cxn>
              <a:cxn ang="0">
                <a:pos x="connsiteX52804" y="connsiteY52804"/>
              </a:cxn>
              <a:cxn ang="0">
                <a:pos x="connsiteX52805" y="connsiteY52805"/>
              </a:cxn>
              <a:cxn ang="0">
                <a:pos x="connsiteX52806" y="connsiteY52806"/>
              </a:cxn>
              <a:cxn ang="0">
                <a:pos x="connsiteX52807" y="connsiteY52807"/>
              </a:cxn>
              <a:cxn ang="0">
                <a:pos x="connsiteX52808" y="connsiteY52808"/>
              </a:cxn>
              <a:cxn ang="0">
                <a:pos x="connsiteX52809" y="connsiteY52809"/>
              </a:cxn>
              <a:cxn ang="0">
                <a:pos x="connsiteX52810" y="connsiteY52810"/>
              </a:cxn>
              <a:cxn ang="0">
                <a:pos x="connsiteX52811" y="connsiteY52811"/>
              </a:cxn>
              <a:cxn ang="0">
                <a:pos x="connsiteX52812" y="connsiteY52812"/>
              </a:cxn>
              <a:cxn ang="0">
                <a:pos x="connsiteX52813" y="connsiteY52813"/>
              </a:cxn>
              <a:cxn ang="0">
                <a:pos x="connsiteX52814" y="connsiteY52814"/>
              </a:cxn>
              <a:cxn ang="0">
                <a:pos x="connsiteX52815" y="connsiteY52815"/>
              </a:cxn>
              <a:cxn ang="0">
                <a:pos x="connsiteX52816" y="connsiteY52816"/>
              </a:cxn>
              <a:cxn ang="0">
                <a:pos x="connsiteX52817" y="connsiteY52817"/>
              </a:cxn>
              <a:cxn ang="0">
                <a:pos x="connsiteX52818" y="connsiteY52818"/>
              </a:cxn>
              <a:cxn ang="0">
                <a:pos x="connsiteX52819" y="connsiteY52819"/>
              </a:cxn>
              <a:cxn ang="0">
                <a:pos x="connsiteX52820" y="connsiteY52820"/>
              </a:cxn>
              <a:cxn ang="0">
                <a:pos x="connsiteX52821" y="connsiteY52821"/>
              </a:cxn>
              <a:cxn ang="0">
                <a:pos x="connsiteX52822" y="connsiteY52822"/>
              </a:cxn>
              <a:cxn ang="0">
                <a:pos x="connsiteX52823" y="connsiteY52823"/>
              </a:cxn>
              <a:cxn ang="0">
                <a:pos x="connsiteX52824" y="connsiteY52824"/>
              </a:cxn>
              <a:cxn ang="0">
                <a:pos x="connsiteX52825" y="connsiteY52825"/>
              </a:cxn>
              <a:cxn ang="0">
                <a:pos x="connsiteX52826" y="connsiteY52826"/>
              </a:cxn>
              <a:cxn ang="0">
                <a:pos x="connsiteX52827" y="connsiteY52827"/>
              </a:cxn>
              <a:cxn ang="0">
                <a:pos x="connsiteX52828" y="connsiteY52828"/>
              </a:cxn>
              <a:cxn ang="0">
                <a:pos x="connsiteX52829" y="connsiteY52829"/>
              </a:cxn>
              <a:cxn ang="0">
                <a:pos x="connsiteX52830" y="connsiteY52830"/>
              </a:cxn>
              <a:cxn ang="0">
                <a:pos x="connsiteX52831" y="connsiteY52831"/>
              </a:cxn>
              <a:cxn ang="0">
                <a:pos x="connsiteX52832" y="connsiteY52832"/>
              </a:cxn>
              <a:cxn ang="0">
                <a:pos x="connsiteX52833" y="connsiteY52833"/>
              </a:cxn>
              <a:cxn ang="0">
                <a:pos x="connsiteX52834" y="connsiteY52834"/>
              </a:cxn>
              <a:cxn ang="0">
                <a:pos x="connsiteX52835" y="connsiteY52835"/>
              </a:cxn>
              <a:cxn ang="0">
                <a:pos x="connsiteX52836" y="connsiteY52836"/>
              </a:cxn>
              <a:cxn ang="0">
                <a:pos x="connsiteX52837" y="connsiteY52837"/>
              </a:cxn>
              <a:cxn ang="0">
                <a:pos x="connsiteX52838" y="connsiteY52838"/>
              </a:cxn>
              <a:cxn ang="0">
                <a:pos x="connsiteX52839" y="connsiteY52839"/>
              </a:cxn>
              <a:cxn ang="0">
                <a:pos x="connsiteX52840" y="connsiteY52840"/>
              </a:cxn>
              <a:cxn ang="0">
                <a:pos x="connsiteX52841" y="connsiteY52841"/>
              </a:cxn>
              <a:cxn ang="0">
                <a:pos x="connsiteX52842" y="connsiteY52842"/>
              </a:cxn>
              <a:cxn ang="0">
                <a:pos x="connsiteX52843" y="connsiteY52843"/>
              </a:cxn>
              <a:cxn ang="0">
                <a:pos x="connsiteX52844" y="connsiteY52844"/>
              </a:cxn>
              <a:cxn ang="0">
                <a:pos x="connsiteX52845" y="connsiteY52845"/>
              </a:cxn>
              <a:cxn ang="0">
                <a:pos x="connsiteX52846" y="connsiteY52846"/>
              </a:cxn>
              <a:cxn ang="0">
                <a:pos x="connsiteX52847" y="connsiteY52847"/>
              </a:cxn>
              <a:cxn ang="0">
                <a:pos x="connsiteX52848" y="connsiteY52848"/>
              </a:cxn>
              <a:cxn ang="0">
                <a:pos x="connsiteX52849" y="connsiteY52849"/>
              </a:cxn>
              <a:cxn ang="0">
                <a:pos x="connsiteX52850" y="connsiteY52850"/>
              </a:cxn>
              <a:cxn ang="0">
                <a:pos x="connsiteX52851" y="connsiteY52851"/>
              </a:cxn>
              <a:cxn ang="0">
                <a:pos x="connsiteX52852" y="connsiteY52852"/>
              </a:cxn>
              <a:cxn ang="0">
                <a:pos x="connsiteX52853" y="connsiteY52853"/>
              </a:cxn>
              <a:cxn ang="0">
                <a:pos x="connsiteX52854" y="connsiteY52854"/>
              </a:cxn>
              <a:cxn ang="0">
                <a:pos x="connsiteX52855" y="connsiteY52855"/>
              </a:cxn>
              <a:cxn ang="0">
                <a:pos x="connsiteX52856" y="connsiteY52856"/>
              </a:cxn>
              <a:cxn ang="0">
                <a:pos x="connsiteX52857" y="connsiteY52857"/>
              </a:cxn>
              <a:cxn ang="0">
                <a:pos x="connsiteX52858" y="connsiteY52858"/>
              </a:cxn>
              <a:cxn ang="0">
                <a:pos x="connsiteX52859" y="connsiteY52859"/>
              </a:cxn>
              <a:cxn ang="0">
                <a:pos x="connsiteX52860" y="connsiteY52860"/>
              </a:cxn>
              <a:cxn ang="0">
                <a:pos x="connsiteX52861" y="connsiteY52861"/>
              </a:cxn>
              <a:cxn ang="0">
                <a:pos x="connsiteX52862" y="connsiteY52862"/>
              </a:cxn>
              <a:cxn ang="0">
                <a:pos x="connsiteX52863" y="connsiteY52863"/>
              </a:cxn>
              <a:cxn ang="0">
                <a:pos x="connsiteX52864" y="connsiteY52864"/>
              </a:cxn>
              <a:cxn ang="0">
                <a:pos x="connsiteX52865" y="connsiteY52865"/>
              </a:cxn>
              <a:cxn ang="0">
                <a:pos x="connsiteX52866" y="connsiteY52866"/>
              </a:cxn>
              <a:cxn ang="0">
                <a:pos x="connsiteX52867" y="connsiteY52867"/>
              </a:cxn>
              <a:cxn ang="0">
                <a:pos x="connsiteX52868" y="connsiteY52868"/>
              </a:cxn>
              <a:cxn ang="0">
                <a:pos x="connsiteX52869" y="connsiteY52869"/>
              </a:cxn>
              <a:cxn ang="0">
                <a:pos x="connsiteX52870" y="connsiteY52870"/>
              </a:cxn>
              <a:cxn ang="0">
                <a:pos x="connsiteX52871" y="connsiteY52871"/>
              </a:cxn>
              <a:cxn ang="0">
                <a:pos x="connsiteX52872" y="connsiteY52872"/>
              </a:cxn>
              <a:cxn ang="0">
                <a:pos x="connsiteX52873" y="connsiteY52873"/>
              </a:cxn>
              <a:cxn ang="0">
                <a:pos x="connsiteX52874" y="connsiteY52874"/>
              </a:cxn>
              <a:cxn ang="0">
                <a:pos x="connsiteX52875" y="connsiteY52875"/>
              </a:cxn>
              <a:cxn ang="0">
                <a:pos x="connsiteX52876" y="connsiteY52876"/>
              </a:cxn>
              <a:cxn ang="0">
                <a:pos x="connsiteX52877" y="connsiteY52877"/>
              </a:cxn>
              <a:cxn ang="0">
                <a:pos x="connsiteX52878" y="connsiteY52878"/>
              </a:cxn>
              <a:cxn ang="0">
                <a:pos x="connsiteX52879" y="connsiteY52879"/>
              </a:cxn>
              <a:cxn ang="0">
                <a:pos x="connsiteX52880" y="connsiteY52880"/>
              </a:cxn>
              <a:cxn ang="0">
                <a:pos x="connsiteX52881" y="connsiteY52881"/>
              </a:cxn>
              <a:cxn ang="0">
                <a:pos x="connsiteX52882" y="connsiteY52882"/>
              </a:cxn>
              <a:cxn ang="0">
                <a:pos x="connsiteX52883" y="connsiteY52883"/>
              </a:cxn>
              <a:cxn ang="0">
                <a:pos x="connsiteX52884" y="connsiteY52884"/>
              </a:cxn>
              <a:cxn ang="0">
                <a:pos x="connsiteX52885" y="connsiteY52885"/>
              </a:cxn>
              <a:cxn ang="0">
                <a:pos x="connsiteX52886" y="connsiteY52886"/>
              </a:cxn>
              <a:cxn ang="0">
                <a:pos x="connsiteX52887" y="connsiteY52887"/>
              </a:cxn>
              <a:cxn ang="0">
                <a:pos x="connsiteX52888" y="connsiteY52888"/>
              </a:cxn>
              <a:cxn ang="0">
                <a:pos x="connsiteX52889" y="connsiteY52889"/>
              </a:cxn>
              <a:cxn ang="0">
                <a:pos x="connsiteX52890" y="connsiteY52890"/>
              </a:cxn>
              <a:cxn ang="0">
                <a:pos x="connsiteX52891" y="connsiteY52891"/>
              </a:cxn>
              <a:cxn ang="0">
                <a:pos x="connsiteX52892" y="connsiteY52892"/>
              </a:cxn>
              <a:cxn ang="0">
                <a:pos x="connsiteX52893" y="connsiteY52893"/>
              </a:cxn>
              <a:cxn ang="0">
                <a:pos x="connsiteX52894" y="connsiteY52894"/>
              </a:cxn>
              <a:cxn ang="0">
                <a:pos x="connsiteX52895" y="connsiteY52895"/>
              </a:cxn>
              <a:cxn ang="0">
                <a:pos x="connsiteX52896" y="connsiteY52896"/>
              </a:cxn>
              <a:cxn ang="0">
                <a:pos x="connsiteX52897" y="connsiteY52897"/>
              </a:cxn>
              <a:cxn ang="0">
                <a:pos x="connsiteX52898" y="connsiteY52898"/>
              </a:cxn>
              <a:cxn ang="0">
                <a:pos x="connsiteX52899" y="connsiteY52899"/>
              </a:cxn>
              <a:cxn ang="0">
                <a:pos x="connsiteX52900" y="connsiteY52900"/>
              </a:cxn>
              <a:cxn ang="0">
                <a:pos x="connsiteX52901" y="connsiteY52901"/>
              </a:cxn>
              <a:cxn ang="0">
                <a:pos x="connsiteX52902" y="connsiteY52902"/>
              </a:cxn>
              <a:cxn ang="0">
                <a:pos x="connsiteX52903" y="connsiteY52903"/>
              </a:cxn>
              <a:cxn ang="0">
                <a:pos x="connsiteX52904" y="connsiteY52904"/>
              </a:cxn>
              <a:cxn ang="0">
                <a:pos x="connsiteX52905" y="connsiteY52905"/>
              </a:cxn>
              <a:cxn ang="0">
                <a:pos x="connsiteX52906" y="connsiteY52906"/>
              </a:cxn>
              <a:cxn ang="0">
                <a:pos x="connsiteX52907" y="connsiteY52907"/>
              </a:cxn>
              <a:cxn ang="0">
                <a:pos x="connsiteX52908" y="connsiteY52908"/>
              </a:cxn>
              <a:cxn ang="0">
                <a:pos x="connsiteX52909" y="connsiteY52909"/>
              </a:cxn>
              <a:cxn ang="0">
                <a:pos x="connsiteX52910" y="connsiteY52910"/>
              </a:cxn>
              <a:cxn ang="0">
                <a:pos x="connsiteX52911" y="connsiteY52911"/>
              </a:cxn>
              <a:cxn ang="0">
                <a:pos x="connsiteX52912" y="connsiteY52912"/>
              </a:cxn>
              <a:cxn ang="0">
                <a:pos x="connsiteX52913" y="connsiteY52913"/>
              </a:cxn>
              <a:cxn ang="0">
                <a:pos x="connsiteX52914" y="connsiteY52914"/>
              </a:cxn>
              <a:cxn ang="0">
                <a:pos x="connsiteX52915" y="connsiteY52915"/>
              </a:cxn>
              <a:cxn ang="0">
                <a:pos x="connsiteX52916" y="connsiteY52916"/>
              </a:cxn>
              <a:cxn ang="0">
                <a:pos x="connsiteX52917" y="connsiteY52917"/>
              </a:cxn>
              <a:cxn ang="0">
                <a:pos x="connsiteX52918" y="connsiteY52918"/>
              </a:cxn>
              <a:cxn ang="0">
                <a:pos x="connsiteX52919" y="connsiteY52919"/>
              </a:cxn>
              <a:cxn ang="0">
                <a:pos x="connsiteX52920" y="connsiteY52920"/>
              </a:cxn>
              <a:cxn ang="0">
                <a:pos x="connsiteX52921" y="connsiteY52921"/>
              </a:cxn>
              <a:cxn ang="0">
                <a:pos x="connsiteX52922" y="connsiteY52922"/>
              </a:cxn>
              <a:cxn ang="0">
                <a:pos x="connsiteX52923" y="connsiteY52923"/>
              </a:cxn>
              <a:cxn ang="0">
                <a:pos x="connsiteX52924" y="connsiteY52924"/>
              </a:cxn>
              <a:cxn ang="0">
                <a:pos x="connsiteX52925" y="connsiteY52925"/>
              </a:cxn>
              <a:cxn ang="0">
                <a:pos x="connsiteX52926" y="connsiteY52926"/>
              </a:cxn>
              <a:cxn ang="0">
                <a:pos x="connsiteX52927" y="connsiteY52927"/>
              </a:cxn>
              <a:cxn ang="0">
                <a:pos x="connsiteX52928" y="connsiteY52928"/>
              </a:cxn>
              <a:cxn ang="0">
                <a:pos x="connsiteX52929" y="connsiteY52929"/>
              </a:cxn>
              <a:cxn ang="0">
                <a:pos x="connsiteX52930" y="connsiteY52930"/>
              </a:cxn>
              <a:cxn ang="0">
                <a:pos x="connsiteX52931" y="connsiteY52931"/>
              </a:cxn>
              <a:cxn ang="0">
                <a:pos x="connsiteX52932" y="connsiteY52932"/>
              </a:cxn>
              <a:cxn ang="0">
                <a:pos x="connsiteX52933" y="connsiteY52933"/>
              </a:cxn>
              <a:cxn ang="0">
                <a:pos x="connsiteX52934" y="connsiteY52934"/>
              </a:cxn>
              <a:cxn ang="0">
                <a:pos x="connsiteX52935" y="connsiteY52935"/>
              </a:cxn>
              <a:cxn ang="0">
                <a:pos x="connsiteX52936" y="connsiteY52936"/>
              </a:cxn>
              <a:cxn ang="0">
                <a:pos x="connsiteX52937" y="connsiteY52937"/>
              </a:cxn>
              <a:cxn ang="0">
                <a:pos x="connsiteX52938" y="connsiteY52938"/>
              </a:cxn>
              <a:cxn ang="0">
                <a:pos x="connsiteX52939" y="connsiteY52939"/>
              </a:cxn>
              <a:cxn ang="0">
                <a:pos x="connsiteX52940" y="connsiteY52940"/>
              </a:cxn>
              <a:cxn ang="0">
                <a:pos x="connsiteX52941" y="connsiteY52941"/>
              </a:cxn>
              <a:cxn ang="0">
                <a:pos x="connsiteX52942" y="connsiteY52942"/>
              </a:cxn>
              <a:cxn ang="0">
                <a:pos x="connsiteX52943" y="connsiteY52943"/>
              </a:cxn>
              <a:cxn ang="0">
                <a:pos x="connsiteX52944" y="connsiteY52944"/>
              </a:cxn>
              <a:cxn ang="0">
                <a:pos x="connsiteX52945" y="connsiteY52945"/>
              </a:cxn>
              <a:cxn ang="0">
                <a:pos x="connsiteX52946" y="connsiteY52946"/>
              </a:cxn>
              <a:cxn ang="0">
                <a:pos x="connsiteX52947" y="connsiteY52947"/>
              </a:cxn>
              <a:cxn ang="0">
                <a:pos x="connsiteX52948" y="connsiteY52948"/>
              </a:cxn>
              <a:cxn ang="0">
                <a:pos x="connsiteX52949" y="connsiteY52949"/>
              </a:cxn>
              <a:cxn ang="0">
                <a:pos x="connsiteX52950" y="connsiteY52950"/>
              </a:cxn>
              <a:cxn ang="0">
                <a:pos x="connsiteX52951" y="connsiteY52951"/>
              </a:cxn>
              <a:cxn ang="0">
                <a:pos x="connsiteX52952" y="connsiteY52952"/>
              </a:cxn>
              <a:cxn ang="0">
                <a:pos x="connsiteX52953" y="connsiteY52953"/>
              </a:cxn>
              <a:cxn ang="0">
                <a:pos x="connsiteX52954" y="connsiteY52954"/>
              </a:cxn>
              <a:cxn ang="0">
                <a:pos x="connsiteX52955" y="connsiteY52955"/>
              </a:cxn>
              <a:cxn ang="0">
                <a:pos x="connsiteX52956" y="connsiteY52956"/>
              </a:cxn>
              <a:cxn ang="0">
                <a:pos x="connsiteX52957" y="connsiteY52957"/>
              </a:cxn>
              <a:cxn ang="0">
                <a:pos x="connsiteX52958" y="connsiteY52958"/>
              </a:cxn>
              <a:cxn ang="0">
                <a:pos x="connsiteX52959" y="connsiteY52959"/>
              </a:cxn>
              <a:cxn ang="0">
                <a:pos x="connsiteX52960" y="connsiteY52960"/>
              </a:cxn>
              <a:cxn ang="0">
                <a:pos x="connsiteX52961" y="connsiteY52961"/>
              </a:cxn>
              <a:cxn ang="0">
                <a:pos x="connsiteX52962" y="connsiteY52962"/>
              </a:cxn>
              <a:cxn ang="0">
                <a:pos x="connsiteX52963" y="connsiteY52963"/>
              </a:cxn>
              <a:cxn ang="0">
                <a:pos x="connsiteX52964" y="connsiteY52964"/>
              </a:cxn>
              <a:cxn ang="0">
                <a:pos x="connsiteX52965" y="connsiteY52965"/>
              </a:cxn>
              <a:cxn ang="0">
                <a:pos x="connsiteX52966" y="connsiteY52966"/>
              </a:cxn>
              <a:cxn ang="0">
                <a:pos x="connsiteX52967" y="connsiteY52967"/>
              </a:cxn>
              <a:cxn ang="0">
                <a:pos x="connsiteX52968" y="connsiteY52968"/>
              </a:cxn>
              <a:cxn ang="0">
                <a:pos x="connsiteX52969" y="connsiteY52969"/>
              </a:cxn>
              <a:cxn ang="0">
                <a:pos x="connsiteX52970" y="connsiteY52970"/>
              </a:cxn>
              <a:cxn ang="0">
                <a:pos x="connsiteX52971" y="connsiteY52971"/>
              </a:cxn>
              <a:cxn ang="0">
                <a:pos x="connsiteX52972" y="connsiteY52972"/>
              </a:cxn>
              <a:cxn ang="0">
                <a:pos x="connsiteX52973" y="connsiteY52973"/>
              </a:cxn>
              <a:cxn ang="0">
                <a:pos x="connsiteX52974" y="connsiteY52974"/>
              </a:cxn>
              <a:cxn ang="0">
                <a:pos x="connsiteX52975" y="connsiteY52975"/>
              </a:cxn>
              <a:cxn ang="0">
                <a:pos x="connsiteX52976" y="connsiteY52976"/>
              </a:cxn>
              <a:cxn ang="0">
                <a:pos x="connsiteX52977" y="connsiteY52977"/>
              </a:cxn>
              <a:cxn ang="0">
                <a:pos x="connsiteX52978" y="connsiteY52978"/>
              </a:cxn>
              <a:cxn ang="0">
                <a:pos x="connsiteX52979" y="connsiteY52979"/>
              </a:cxn>
              <a:cxn ang="0">
                <a:pos x="connsiteX52980" y="connsiteY52980"/>
              </a:cxn>
              <a:cxn ang="0">
                <a:pos x="connsiteX52981" y="connsiteY52981"/>
              </a:cxn>
              <a:cxn ang="0">
                <a:pos x="connsiteX52982" y="connsiteY52982"/>
              </a:cxn>
              <a:cxn ang="0">
                <a:pos x="connsiteX52983" y="connsiteY52983"/>
              </a:cxn>
              <a:cxn ang="0">
                <a:pos x="connsiteX52984" y="connsiteY52984"/>
              </a:cxn>
              <a:cxn ang="0">
                <a:pos x="connsiteX52985" y="connsiteY52985"/>
              </a:cxn>
              <a:cxn ang="0">
                <a:pos x="connsiteX52986" y="connsiteY52986"/>
              </a:cxn>
              <a:cxn ang="0">
                <a:pos x="connsiteX52987" y="connsiteY52987"/>
              </a:cxn>
              <a:cxn ang="0">
                <a:pos x="connsiteX52988" y="connsiteY52988"/>
              </a:cxn>
              <a:cxn ang="0">
                <a:pos x="connsiteX52989" y="connsiteY52989"/>
              </a:cxn>
              <a:cxn ang="0">
                <a:pos x="connsiteX52990" y="connsiteY52990"/>
              </a:cxn>
              <a:cxn ang="0">
                <a:pos x="connsiteX52991" y="connsiteY52991"/>
              </a:cxn>
              <a:cxn ang="0">
                <a:pos x="connsiteX52992" y="connsiteY52992"/>
              </a:cxn>
              <a:cxn ang="0">
                <a:pos x="connsiteX52993" y="connsiteY52993"/>
              </a:cxn>
              <a:cxn ang="0">
                <a:pos x="connsiteX52994" y="connsiteY52994"/>
              </a:cxn>
              <a:cxn ang="0">
                <a:pos x="connsiteX52995" y="connsiteY52995"/>
              </a:cxn>
              <a:cxn ang="0">
                <a:pos x="connsiteX52996" y="connsiteY52996"/>
              </a:cxn>
              <a:cxn ang="0">
                <a:pos x="connsiteX52997" y="connsiteY52997"/>
              </a:cxn>
              <a:cxn ang="0">
                <a:pos x="connsiteX52998" y="connsiteY52998"/>
              </a:cxn>
              <a:cxn ang="0">
                <a:pos x="connsiteX52999" y="connsiteY52999"/>
              </a:cxn>
              <a:cxn ang="0">
                <a:pos x="connsiteX53000" y="connsiteY53000"/>
              </a:cxn>
              <a:cxn ang="0">
                <a:pos x="connsiteX53001" y="connsiteY53001"/>
              </a:cxn>
              <a:cxn ang="0">
                <a:pos x="connsiteX53002" y="connsiteY53002"/>
              </a:cxn>
              <a:cxn ang="0">
                <a:pos x="connsiteX53003" y="connsiteY53003"/>
              </a:cxn>
              <a:cxn ang="0">
                <a:pos x="connsiteX53004" y="connsiteY53004"/>
              </a:cxn>
              <a:cxn ang="0">
                <a:pos x="connsiteX53005" y="connsiteY53005"/>
              </a:cxn>
              <a:cxn ang="0">
                <a:pos x="connsiteX53006" y="connsiteY53006"/>
              </a:cxn>
              <a:cxn ang="0">
                <a:pos x="connsiteX53007" y="connsiteY53007"/>
              </a:cxn>
              <a:cxn ang="0">
                <a:pos x="connsiteX53008" y="connsiteY53008"/>
              </a:cxn>
              <a:cxn ang="0">
                <a:pos x="connsiteX53009" y="connsiteY53009"/>
              </a:cxn>
              <a:cxn ang="0">
                <a:pos x="connsiteX53010" y="connsiteY53010"/>
              </a:cxn>
              <a:cxn ang="0">
                <a:pos x="connsiteX53011" y="connsiteY53011"/>
              </a:cxn>
              <a:cxn ang="0">
                <a:pos x="connsiteX53012" y="connsiteY53012"/>
              </a:cxn>
              <a:cxn ang="0">
                <a:pos x="connsiteX53013" y="connsiteY53013"/>
              </a:cxn>
              <a:cxn ang="0">
                <a:pos x="connsiteX53014" y="connsiteY53014"/>
              </a:cxn>
              <a:cxn ang="0">
                <a:pos x="connsiteX53015" y="connsiteY53015"/>
              </a:cxn>
              <a:cxn ang="0">
                <a:pos x="connsiteX53016" y="connsiteY53016"/>
              </a:cxn>
              <a:cxn ang="0">
                <a:pos x="connsiteX53017" y="connsiteY53017"/>
              </a:cxn>
              <a:cxn ang="0">
                <a:pos x="connsiteX53018" y="connsiteY53018"/>
              </a:cxn>
              <a:cxn ang="0">
                <a:pos x="connsiteX53019" y="connsiteY53019"/>
              </a:cxn>
              <a:cxn ang="0">
                <a:pos x="connsiteX53020" y="connsiteY53020"/>
              </a:cxn>
              <a:cxn ang="0">
                <a:pos x="connsiteX53021" y="connsiteY53021"/>
              </a:cxn>
              <a:cxn ang="0">
                <a:pos x="connsiteX53022" y="connsiteY53022"/>
              </a:cxn>
              <a:cxn ang="0">
                <a:pos x="connsiteX53023" y="connsiteY53023"/>
              </a:cxn>
              <a:cxn ang="0">
                <a:pos x="connsiteX53024" y="connsiteY53024"/>
              </a:cxn>
              <a:cxn ang="0">
                <a:pos x="connsiteX53025" y="connsiteY53025"/>
              </a:cxn>
              <a:cxn ang="0">
                <a:pos x="connsiteX53026" y="connsiteY53026"/>
              </a:cxn>
              <a:cxn ang="0">
                <a:pos x="connsiteX53027" y="connsiteY53027"/>
              </a:cxn>
              <a:cxn ang="0">
                <a:pos x="connsiteX53028" y="connsiteY53028"/>
              </a:cxn>
              <a:cxn ang="0">
                <a:pos x="connsiteX53029" y="connsiteY53029"/>
              </a:cxn>
              <a:cxn ang="0">
                <a:pos x="connsiteX53030" y="connsiteY53030"/>
              </a:cxn>
              <a:cxn ang="0">
                <a:pos x="connsiteX53031" y="connsiteY53031"/>
              </a:cxn>
              <a:cxn ang="0">
                <a:pos x="connsiteX53032" y="connsiteY53032"/>
              </a:cxn>
              <a:cxn ang="0">
                <a:pos x="connsiteX53033" y="connsiteY53033"/>
              </a:cxn>
              <a:cxn ang="0">
                <a:pos x="connsiteX53034" y="connsiteY53034"/>
              </a:cxn>
              <a:cxn ang="0">
                <a:pos x="connsiteX53035" y="connsiteY53035"/>
              </a:cxn>
              <a:cxn ang="0">
                <a:pos x="connsiteX53036" y="connsiteY53036"/>
              </a:cxn>
              <a:cxn ang="0">
                <a:pos x="connsiteX53037" y="connsiteY53037"/>
              </a:cxn>
              <a:cxn ang="0">
                <a:pos x="connsiteX53038" y="connsiteY53038"/>
              </a:cxn>
              <a:cxn ang="0">
                <a:pos x="connsiteX53039" y="connsiteY53039"/>
              </a:cxn>
              <a:cxn ang="0">
                <a:pos x="connsiteX53040" y="connsiteY53040"/>
              </a:cxn>
              <a:cxn ang="0">
                <a:pos x="connsiteX53041" y="connsiteY53041"/>
              </a:cxn>
              <a:cxn ang="0">
                <a:pos x="connsiteX53042" y="connsiteY53042"/>
              </a:cxn>
              <a:cxn ang="0">
                <a:pos x="connsiteX53043" y="connsiteY53043"/>
              </a:cxn>
              <a:cxn ang="0">
                <a:pos x="connsiteX53044" y="connsiteY53044"/>
              </a:cxn>
              <a:cxn ang="0">
                <a:pos x="connsiteX53045" y="connsiteY53045"/>
              </a:cxn>
              <a:cxn ang="0">
                <a:pos x="connsiteX53046" y="connsiteY53046"/>
              </a:cxn>
              <a:cxn ang="0">
                <a:pos x="connsiteX53047" y="connsiteY53047"/>
              </a:cxn>
              <a:cxn ang="0">
                <a:pos x="connsiteX53048" y="connsiteY53048"/>
              </a:cxn>
              <a:cxn ang="0">
                <a:pos x="connsiteX53049" y="connsiteY53049"/>
              </a:cxn>
              <a:cxn ang="0">
                <a:pos x="connsiteX53050" y="connsiteY53050"/>
              </a:cxn>
              <a:cxn ang="0">
                <a:pos x="connsiteX53051" y="connsiteY53051"/>
              </a:cxn>
              <a:cxn ang="0">
                <a:pos x="connsiteX53052" y="connsiteY53052"/>
              </a:cxn>
              <a:cxn ang="0">
                <a:pos x="connsiteX53053" y="connsiteY53053"/>
              </a:cxn>
              <a:cxn ang="0">
                <a:pos x="connsiteX53054" y="connsiteY53054"/>
              </a:cxn>
              <a:cxn ang="0">
                <a:pos x="connsiteX53055" y="connsiteY53055"/>
              </a:cxn>
              <a:cxn ang="0">
                <a:pos x="connsiteX53056" y="connsiteY53056"/>
              </a:cxn>
              <a:cxn ang="0">
                <a:pos x="connsiteX53057" y="connsiteY53057"/>
              </a:cxn>
              <a:cxn ang="0">
                <a:pos x="connsiteX53058" y="connsiteY53058"/>
              </a:cxn>
              <a:cxn ang="0">
                <a:pos x="connsiteX53059" y="connsiteY53059"/>
              </a:cxn>
              <a:cxn ang="0">
                <a:pos x="connsiteX53060" y="connsiteY53060"/>
              </a:cxn>
              <a:cxn ang="0">
                <a:pos x="connsiteX53061" y="connsiteY53061"/>
              </a:cxn>
              <a:cxn ang="0">
                <a:pos x="connsiteX53062" y="connsiteY53062"/>
              </a:cxn>
              <a:cxn ang="0">
                <a:pos x="connsiteX53063" y="connsiteY53063"/>
              </a:cxn>
              <a:cxn ang="0">
                <a:pos x="connsiteX53064" y="connsiteY53064"/>
              </a:cxn>
              <a:cxn ang="0">
                <a:pos x="connsiteX53065" y="connsiteY53065"/>
              </a:cxn>
              <a:cxn ang="0">
                <a:pos x="connsiteX53066" y="connsiteY53066"/>
              </a:cxn>
              <a:cxn ang="0">
                <a:pos x="connsiteX53067" y="connsiteY53067"/>
              </a:cxn>
              <a:cxn ang="0">
                <a:pos x="connsiteX53068" y="connsiteY53068"/>
              </a:cxn>
              <a:cxn ang="0">
                <a:pos x="connsiteX53069" y="connsiteY53069"/>
              </a:cxn>
              <a:cxn ang="0">
                <a:pos x="connsiteX53070" y="connsiteY53070"/>
              </a:cxn>
              <a:cxn ang="0">
                <a:pos x="connsiteX53071" y="connsiteY53071"/>
              </a:cxn>
              <a:cxn ang="0">
                <a:pos x="connsiteX53072" y="connsiteY53072"/>
              </a:cxn>
              <a:cxn ang="0">
                <a:pos x="connsiteX53073" y="connsiteY53073"/>
              </a:cxn>
              <a:cxn ang="0">
                <a:pos x="connsiteX53074" y="connsiteY53074"/>
              </a:cxn>
              <a:cxn ang="0">
                <a:pos x="connsiteX53075" y="connsiteY53075"/>
              </a:cxn>
              <a:cxn ang="0">
                <a:pos x="connsiteX53076" y="connsiteY53076"/>
              </a:cxn>
              <a:cxn ang="0">
                <a:pos x="connsiteX53077" y="connsiteY53077"/>
              </a:cxn>
              <a:cxn ang="0">
                <a:pos x="connsiteX53078" y="connsiteY53078"/>
              </a:cxn>
              <a:cxn ang="0">
                <a:pos x="connsiteX53079" y="connsiteY53079"/>
              </a:cxn>
              <a:cxn ang="0">
                <a:pos x="connsiteX53080" y="connsiteY53080"/>
              </a:cxn>
              <a:cxn ang="0">
                <a:pos x="connsiteX53081" y="connsiteY53081"/>
              </a:cxn>
              <a:cxn ang="0">
                <a:pos x="connsiteX53082" y="connsiteY53082"/>
              </a:cxn>
              <a:cxn ang="0">
                <a:pos x="connsiteX53083" y="connsiteY53083"/>
              </a:cxn>
              <a:cxn ang="0">
                <a:pos x="connsiteX53084" y="connsiteY53084"/>
              </a:cxn>
              <a:cxn ang="0">
                <a:pos x="connsiteX53085" y="connsiteY53085"/>
              </a:cxn>
              <a:cxn ang="0">
                <a:pos x="connsiteX53086" y="connsiteY53086"/>
              </a:cxn>
              <a:cxn ang="0">
                <a:pos x="connsiteX53087" y="connsiteY53087"/>
              </a:cxn>
              <a:cxn ang="0">
                <a:pos x="connsiteX53088" y="connsiteY53088"/>
              </a:cxn>
              <a:cxn ang="0">
                <a:pos x="connsiteX53089" y="connsiteY53089"/>
              </a:cxn>
              <a:cxn ang="0">
                <a:pos x="connsiteX53090" y="connsiteY53090"/>
              </a:cxn>
              <a:cxn ang="0">
                <a:pos x="connsiteX53091" y="connsiteY53091"/>
              </a:cxn>
              <a:cxn ang="0">
                <a:pos x="connsiteX53092" y="connsiteY53092"/>
              </a:cxn>
              <a:cxn ang="0">
                <a:pos x="connsiteX53093" y="connsiteY53093"/>
              </a:cxn>
              <a:cxn ang="0">
                <a:pos x="connsiteX53094" y="connsiteY53094"/>
              </a:cxn>
              <a:cxn ang="0">
                <a:pos x="connsiteX53095" y="connsiteY53095"/>
              </a:cxn>
              <a:cxn ang="0">
                <a:pos x="connsiteX53096" y="connsiteY53096"/>
              </a:cxn>
              <a:cxn ang="0">
                <a:pos x="connsiteX53097" y="connsiteY53097"/>
              </a:cxn>
              <a:cxn ang="0">
                <a:pos x="connsiteX53098" y="connsiteY53098"/>
              </a:cxn>
              <a:cxn ang="0">
                <a:pos x="connsiteX53099" y="connsiteY53099"/>
              </a:cxn>
              <a:cxn ang="0">
                <a:pos x="connsiteX53100" y="connsiteY53100"/>
              </a:cxn>
              <a:cxn ang="0">
                <a:pos x="connsiteX53101" y="connsiteY53101"/>
              </a:cxn>
              <a:cxn ang="0">
                <a:pos x="connsiteX53102" y="connsiteY53102"/>
              </a:cxn>
              <a:cxn ang="0">
                <a:pos x="connsiteX53103" y="connsiteY53103"/>
              </a:cxn>
              <a:cxn ang="0">
                <a:pos x="connsiteX53104" y="connsiteY53104"/>
              </a:cxn>
              <a:cxn ang="0">
                <a:pos x="connsiteX53105" y="connsiteY53105"/>
              </a:cxn>
              <a:cxn ang="0">
                <a:pos x="connsiteX53106" y="connsiteY53106"/>
              </a:cxn>
              <a:cxn ang="0">
                <a:pos x="connsiteX53107" y="connsiteY53107"/>
              </a:cxn>
              <a:cxn ang="0">
                <a:pos x="connsiteX53108" y="connsiteY53108"/>
              </a:cxn>
              <a:cxn ang="0">
                <a:pos x="connsiteX53109" y="connsiteY53109"/>
              </a:cxn>
              <a:cxn ang="0">
                <a:pos x="connsiteX53110" y="connsiteY53110"/>
              </a:cxn>
              <a:cxn ang="0">
                <a:pos x="connsiteX53111" y="connsiteY53111"/>
              </a:cxn>
              <a:cxn ang="0">
                <a:pos x="connsiteX53112" y="connsiteY53112"/>
              </a:cxn>
              <a:cxn ang="0">
                <a:pos x="connsiteX53113" y="connsiteY53113"/>
              </a:cxn>
              <a:cxn ang="0">
                <a:pos x="connsiteX53114" y="connsiteY53114"/>
              </a:cxn>
              <a:cxn ang="0">
                <a:pos x="connsiteX53115" y="connsiteY53115"/>
              </a:cxn>
              <a:cxn ang="0">
                <a:pos x="connsiteX53116" y="connsiteY53116"/>
              </a:cxn>
              <a:cxn ang="0">
                <a:pos x="connsiteX53117" y="connsiteY53117"/>
              </a:cxn>
              <a:cxn ang="0">
                <a:pos x="connsiteX53118" y="connsiteY53118"/>
              </a:cxn>
              <a:cxn ang="0">
                <a:pos x="connsiteX53119" y="connsiteY53119"/>
              </a:cxn>
              <a:cxn ang="0">
                <a:pos x="connsiteX53120" y="connsiteY53120"/>
              </a:cxn>
              <a:cxn ang="0">
                <a:pos x="connsiteX53121" y="connsiteY53121"/>
              </a:cxn>
              <a:cxn ang="0">
                <a:pos x="connsiteX53122" y="connsiteY53122"/>
              </a:cxn>
              <a:cxn ang="0">
                <a:pos x="connsiteX53123" y="connsiteY53123"/>
              </a:cxn>
              <a:cxn ang="0">
                <a:pos x="connsiteX53124" y="connsiteY53124"/>
              </a:cxn>
              <a:cxn ang="0">
                <a:pos x="connsiteX53125" y="connsiteY53125"/>
              </a:cxn>
              <a:cxn ang="0">
                <a:pos x="connsiteX53126" y="connsiteY53126"/>
              </a:cxn>
              <a:cxn ang="0">
                <a:pos x="connsiteX53127" y="connsiteY53127"/>
              </a:cxn>
              <a:cxn ang="0">
                <a:pos x="connsiteX53128" y="connsiteY53128"/>
              </a:cxn>
              <a:cxn ang="0">
                <a:pos x="connsiteX53129" y="connsiteY53129"/>
              </a:cxn>
              <a:cxn ang="0">
                <a:pos x="connsiteX53130" y="connsiteY53130"/>
              </a:cxn>
              <a:cxn ang="0">
                <a:pos x="connsiteX53131" y="connsiteY53131"/>
              </a:cxn>
              <a:cxn ang="0">
                <a:pos x="connsiteX53132" y="connsiteY53132"/>
              </a:cxn>
              <a:cxn ang="0">
                <a:pos x="connsiteX53133" y="connsiteY53133"/>
              </a:cxn>
              <a:cxn ang="0">
                <a:pos x="connsiteX53134" y="connsiteY53134"/>
              </a:cxn>
              <a:cxn ang="0">
                <a:pos x="connsiteX53135" y="connsiteY53135"/>
              </a:cxn>
              <a:cxn ang="0">
                <a:pos x="connsiteX53136" y="connsiteY53136"/>
              </a:cxn>
              <a:cxn ang="0">
                <a:pos x="connsiteX53137" y="connsiteY53137"/>
              </a:cxn>
              <a:cxn ang="0">
                <a:pos x="connsiteX53138" y="connsiteY53138"/>
              </a:cxn>
              <a:cxn ang="0">
                <a:pos x="connsiteX53139" y="connsiteY53139"/>
              </a:cxn>
              <a:cxn ang="0">
                <a:pos x="connsiteX53140" y="connsiteY53140"/>
              </a:cxn>
              <a:cxn ang="0">
                <a:pos x="connsiteX53141" y="connsiteY53141"/>
              </a:cxn>
              <a:cxn ang="0">
                <a:pos x="connsiteX53142" y="connsiteY53142"/>
              </a:cxn>
              <a:cxn ang="0">
                <a:pos x="connsiteX53143" y="connsiteY53143"/>
              </a:cxn>
              <a:cxn ang="0">
                <a:pos x="connsiteX53144" y="connsiteY53144"/>
              </a:cxn>
              <a:cxn ang="0">
                <a:pos x="connsiteX53145" y="connsiteY53145"/>
              </a:cxn>
              <a:cxn ang="0">
                <a:pos x="connsiteX53146" y="connsiteY53146"/>
              </a:cxn>
              <a:cxn ang="0">
                <a:pos x="connsiteX53147" y="connsiteY53147"/>
              </a:cxn>
              <a:cxn ang="0">
                <a:pos x="connsiteX53148" y="connsiteY53148"/>
              </a:cxn>
              <a:cxn ang="0">
                <a:pos x="connsiteX53149" y="connsiteY53149"/>
              </a:cxn>
              <a:cxn ang="0">
                <a:pos x="connsiteX53150" y="connsiteY53150"/>
              </a:cxn>
              <a:cxn ang="0">
                <a:pos x="connsiteX53151" y="connsiteY53151"/>
              </a:cxn>
              <a:cxn ang="0">
                <a:pos x="connsiteX53152" y="connsiteY53152"/>
              </a:cxn>
              <a:cxn ang="0">
                <a:pos x="connsiteX53153" y="connsiteY53153"/>
              </a:cxn>
              <a:cxn ang="0">
                <a:pos x="connsiteX53154" y="connsiteY53154"/>
              </a:cxn>
              <a:cxn ang="0">
                <a:pos x="connsiteX53155" y="connsiteY53155"/>
              </a:cxn>
              <a:cxn ang="0">
                <a:pos x="connsiteX53156" y="connsiteY53156"/>
              </a:cxn>
              <a:cxn ang="0">
                <a:pos x="connsiteX53157" y="connsiteY53157"/>
              </a:cxn>
              <a:cxn ang="0">
                <a:pos x="connsiteX53158" y="connsiteY53158"/>
              </a:cxn>
              <a:cxn ang="0">
                <a:pos x="connsiteX53159" y="connsiteY53159"/>
              </a:cxn>
              <a:cxn ang="0">
                <a:pos x="connsiteX53160" y="connsiteY53160"/>
              </a:cxn>
              <a:cxn ang="0">
                <a:pos x="connsiteX53161" y="connsiteY53161"/>
              </a:cxn>
              <a:cxn ang="0">
                <a:pos x="connsiteX53162" y="connsiteY53162"/>
              </a:cxn>
              <a:cxn ang="0">
                <a:pos x="connsiteX53163" y="connsiteY53163"/>
              </a:cxn>
              <a:cxn ang="0">
                <a:pos x="connsiteX53164" y="connsiteY53164"/>
              </a:cxn>
              <a:cxn ang="0">
                <a:pos x="connsiteX53165" y="connsiteY53165"/>
              </a:cxn>
              <a:cxn ang="0">
                <a:pos x="connsiteX53166" y="connsiteY53166"/>
              </a:cxn>
              <a:cxn ang="0">
                <a:pos x="connsiteX53167" y="connsiteY53167"/>
              </a:cxn>
              <a:cxn ang="0">
                <a:pos x="connsiteX53168" y="connsiteY53168"/>
              </a:cxn>
              <a:cxn ang="0">
                <a:pos x="connsiteX53169" y="connsiteY53169"/>
              </a:cxn>
              <a:cxn ang="0">
                <a:pos x="connsiteX53170" y="connsiteY53170"/>
              </a:cxn>
              <a:cxn ang="0">
                <a:pos x="connsiteX53171" y="connsiteY53171"/>
              </a:cxn>
              <a:cxn ang="0">
                <a:pos x="connsiteX53172" y="connsiteY53172"/>
              </a:cxn>
              <a:cxn ang="0">
                <a:pos x="connsiteX53173" y="connsiteY53173"/>
              </a:cxn>
              <a:cxn ang="0">
                <a:pos x="connsiteX53174" y="connsiteY53174"/>
              </a:cxn>
              <a:cxn ang="0">
                <a:pos x="connsiteX53175" y="connsiteY53175"/>
              </a:cxn>
              <a:cxn ang="0">
                <a:pos x="connsiteX53176" y="connsiteY53176"/>
              </a:cxn>
              <a:cxn ang="0">
                <a:pos x="connsiteX53177" y="connsiteY53177"/>
              </a:cxn>
              <a:cxn ang="0">
                <a:pos x="connsiteX53178" y="connsiteY53178"/>
              </a:cxn>
              <a:cxn ang="0">
                <a:pos x="connsiteX53179" y="connsiteY53179"/>
              </a:cxn>
              <a:cxn ang="0">
                <a:pos x="connsiteX53180" y="connsiteY53180"/>
              </a:cxn>
              <a:cxn ang="0">
                <a:pos x="connsiteX53181" y="connsiteY53181"/>
              </a:cxn>
              <a:cxn ang="0">
                <a:pos x="connsiteX53182" y="connsiteY53182"/>
              </a:cxn>
              <a:cxn ang="0">
                <a:pos x="connsiteX53183" y="connsiteY53183"/>
              </a:cxn>
              <a:cxn ang="0">
                <a:pos x="connsiteX53184" y="connsiteY53184"/>
              </a:cxn>
              <a:cxn ang="0">
                <a:pos x="connsiteX53185" y="connsiteY53185"/>
              </a:cxn>
              <a:cxn ang="0">
                <a:pos x="connsiteX53186" y="connsiteY53186"/>
              </a:cxn>
              <a:cxn ang="0">
                <a:pos x="connsiteX53187" y="connsiteY53187"/>
              </a:cxn>
              <a:cxn ang="0">
                <a:pos x="connsiteX53188" y="connsiteY53188"/>
              </a:cxn>
              <a:cxn ang="0">
                <a:pos x="connsiteX53189" y="connsiteY53189"/>
              </a:cxn>
              <a:cxn ang="0">
                <a:pos x="connsiteX53190" y="connsiteY53190"/>
              </a:cxn>
              <a:cxn ang="0">
                <a:pos x="connsiteX53191" y="connsiteY53191"/>
              </a:cxn>
              <a:cxn ang="0">
                <a:pos x="connsiteX53192" y="connsiteY53192"/>
              </a:cxn>
              <a:cxn ang="0">
                <a:pos x="connsiteX53193" y="connsiteY53193"/>
              </a:cxn>
              <a:cxn ang="0">
                <a:pos x="connsiteX53194" y="connsiteY53194"/>
              </a:cxn>
              <a:cxn ang="0">
                <a:pos x="connsiteX53195" y="connsiteY53195"/>
              </a:cxn>
              <a:cxn ang="0">
                <a:pos x="connsiteX53196" y="connsiteY53196"/>
              </a:cxn>
              <a:cxn ang="0">
                <a:pos x="connsiteX53197" y="connsiteY53197"/>
              </a:cxn>
              <a:cxn ang="0">
                <a:pos x="connsiteX53198" y="connsiteY53198"/>
              </a:cxn>
              <a:cxn ang="0">
                <a:pos x="connsiteX53199" y="connsiteY53199"/>
              </a:cxn>
              <a:cxn ang="0">
                <a:pos x="connsiteX53200" y="connsiteY53200"/>
              </a:cxn>
              <a:cxn ang="0">
                <a:pos x="connsiteX53201" y="connsiteY53201"/>
              </a:cxn>
              <a:cxn ang="0">
                <a:pos x="connsiteX53202" y="connsiteY53202"/>
              </a:cxn>
              <a:cxn ang="0">
                <a:pos x="connsiteX53203" y="connsiteY53203"/>
              </a:cxn>
              <a:cxn ang="0">
                <a:pos x="connsiteX53204" y="connsiteY53204"/>
              </a:cxn>
              <a:cxn ang="0">
                <a:pos x="connsiteX53205" y="connsiteY53205"/>
              </a:cxn>
              <a:cxn ang="0">
                <a:pos x="connsiteX53206" y="connsiteY53206"/>
              </a:cxn>
              <a:cxn ang="0">
                <a:pos x="connsiteX53207" y="connsiteY53207"/>
              </a:cxn>
              <a:cxn ang="0">
                <a:pos x="connsiteX53208" y="connsiteY53208"/>
              </a:cxn>
              <a:cxn ang="0">
                <a:pos x="connsiteX53209" y="connsiteY53209"/>
              </a:cxn>
              <a:cxn ang="0">
                <a:pos x="connsiteX53210" y="connsiteY53210"/>
              </a:cxn>
              <a:cxn ang="0">
                <a:pos x="connsiteX53211" y="connsiteY53211"/>
              </a:cxn>
              <a:cxn ang="0">
                <a:pos x="connsiteX53212" y="connsiteY53212"/>
              </a:cxn>
              <a:cxn ang="0">
                <a:pos x="connsiteX53213" y="connsiteY53213"/>
              </a:cxn>
              <a:cxn ang="0">
                <a:pos x="connsiteX53214" y="connsiteY53214"/>
              </a:cxn>
              <a:cxn ang="0">
                <a:pos x="connsiteX53215" y="connsiteY53215"/>
              </a:cxn>
              <a:cxn ang="0">
                <a:pos x="connsiteX53216" y="connsiteY53216"/>
              </a:cxn>
              <a:cxn ang="0">
                <a:pos x="connsiteX53217" y="connsiteY53217"/>
              </a:cxn>
              <a:cxn ang="0">
                <a:pos x="connsiteX53218" y="connsiteY53218"/>
              </a:cxn>
              <a:cxn ang="0">
                <a:pos x="connsiteX53219" y="connsiteY53219"/>
              </a:cxn>
              <a:cxn ang="0">
                <a:pos x="connsiteX53220" y="connsiteY53220"/>
              </a:cxn>
              <a:cxn ang="0">
                <a:pos x="connsiteX53221" y="connsiteY53221"/>
              </a:cxn>
              <a:cxn ang="0">
                <a:pos x="connsiteX53222" y="connsiteY53222"/>
              </a:cxn>
              <a:cxn ang="0">
                <a:pos x="connsiteX53223" y="connsiteY53223"/>
              </a:cxn>
              <a:cxn ang="0">
                <a:pos x="connsiteX53224" y="connsiteY53224"/>
              </a:cxn>
              <a:cxn ang="0">
                <a:pos x="connsiteX53225" y="connsiteY53225"/>
              </a:cxn>
              <a:cxn ang="0">
                <a:pos x="connsiteX53226" y="connsiteY53226"/>
              </a:cxn>
              <a:cxn ang="0">
                <a:pos x="connsiteX53227" y="connsiteY53227"/>
              </a:cxn>
              <a:cxn ang="0">
                <a:pos x="connsiteX53228" y="connsiteY53228"/>
              </a:cxn>
              <a:cxn ang="0">
                <a:pos x="connsiteX53229" y="connsiteY53229"/>
              </a:cxn>
              <a:cxn ang="0">
                <a:pos x="connsiteX53230" y="connsiteY53230"/>
              </a:cxn>
              <a:cxn ang="0">
                <a:pos x="connsiteX53231" y="connsiteY53231"/>
              </a:cxn>
              <a:cxn ang="0">
                <a:pos x="connsiteX53232" y="connsiteY53232"/>
              </a:cxn>
              <a:cxn ang="0">
                <a:pos x="connsiteX53233" y="connsiteY53233"/>
              </a:cxn>
              <a:cxn ang="0">
                <a:pos x="connsiteX53234" y="connsiteY53234"/>
              </a:cxn>
              <a:cxn ang="0">
                <a:pos x="connsiteX53235" y="connsiteY53235"/>
              </a:cxn>
              <a:cxn ang="0">
                <a:pos x="connsiteX53236" y="connsiteY53236"/>
              </a:cxn>
              <a:cxn ang="0">
                <a:pos x="connsiteX53237" y="connsiteY53237"/>
              </a:cxn>
              <a:cxn ang="0">
                <a:pos x="connsiteX53238" y="connsiteY53238"/>
              </a:cxn>
              <a:cxn ang="0">
                <a:pos x="connsiteX53239" y="connsiteY53239"/>
              </a:cxn>
              <a:cxn ang="0">
                <a:pos x="connsiteX53240" y="connsiteY53240"/>
              </a:cxn>
              <a:cxn ang="0">
                <a:pos x="connsiteX53241" y="connsiteY53241"/>
              </a:cxn>
              <a:cxn ang="0">
                <a:pos x="connsiteX53242" y="connsiteY53242"/>
              </a:cxn>
              <a:cxn ang="0">
                <a:pos x="connsiteX53243" y="connsiteY53243"/>
              </a:cxn>
              <a:cxn ang="0">
                <a:pos x="connsiteX53244" y="connsiteY53244"/>
              </a:cxn>
              <a:cxn ang="0">
                <a:pos x="connsiteX53245" y="connsiteY53245"/>
              </a:cxn>
              <a:cxn ang="0">
                <a:pos x="connsiteX53246" y="connsiteY53246"/>
              </a:cxn>
              <a:cxn ang="0">
                <a:pos x="connsiteX53247" y="connsiteY53247"/>
              </a:cxn>
              <a:cxn ang="0">
                <a:pos x="connsiteX53248" y="connsiteY53248"/>
              </a:cxn>
              <a:cxn ang="0">
                <a:pos x="connsiteX53249" y="connsiteY53249"/>
              </a:cxn>
              <a:cxn ang="0">
                <a:pos x="connsiteX53250" y="connsiteY53250"/>
              </a:cxn>
              <a:cxn ang="0">
                <a:pos x="connsiteX53251" y="connsiteY53251"/>
              </a:cxn>
              <a:cxn ang="0">
                <a:pos x="connsiteX53252" y="connsiteY53252"/>
              </a:cxn>
              <a:cxn ang="0">
                <a:pos x="connsiteX53253" y="connsiteY53253"/>
              </a:cxn>
              <a:cxn ang="0">
                <a:pos x="connsiteX53254" y="connsiteY53254"/>
              </a:cxn>
              <a:cxn ang="0">
                <a:pos x="connsiteX53255" y="connsiteY53255"/>
              </a:cxn>
              <a:cxn ang="0">
                <a:pos x="connsiteX53256" y="connsiteY53256"/>
              </a:cxn>
              <a:cxn ang="0">
                <a:pos x="connsiteX53257" y="connsiteY53257"/>
              </a:cxn>
              <a:cxn ang="0">
                <a:pos x="connsiteX53258" y="connsiteY53258"/>
              </a:cxn>
              <a:cxn ang="0">
                <a:pos x="connsiteX53259" y="connsiteY53259"/>
              </a:cxn>
              <a:cxn ang="0">
                <a:pos x="connsiteX53260" y="connsiteY53260"/>
              </a:cxn>
              <a:cxn ang="0">
                <a:pos x="connsiteX53261" y="connsiteY53261"/>
              </a:cxn>
              <a:cxn ang="0">
                <a:pos x="connsiteX53262" y="connsiteY53262"/>
              </a:cxn>
              <a:cxn ang="0">
                <a:pos x="connsiteX53263" y="connsiteY53263"/>
              </a:cxn>
              <a:cxn ang="0">
                <a:pos x="connsiteX53264" y="connsiteY53264"/>
              </a:cxn>
              <a:cxn ang="0">
                <a:pos x="connsiteX53265" y="connsiteY53265"/>
              </a:cxn>
              <a:cxn ang="0">
                <a:pos x="connsiteX53266" y="connsiteY53266"/>
              </a:cxn>
              <a:cxn ang="0">
                <a:pos x="connsiteX53267" y="connsiteY53267"/>
              </a:cxn>
              <a:cxn ang="0">
                <a:pos x="connsiteX53268" y="connsiteY53268"/>
              </a:cxn>
              <a:cxn ang="0">
                <a:pos x="connsiteX53269" y="connsiteY53269"/>
              </a:cxn>
              <a:cxn ang="0">
                <a:pos x="connsiteX53270" y="connsiteY53270"/>
              </a:cxn>
              <a:cxn ang="0">
                <a:pos x="connsiteX53271" y="connsiteY53271"/>
              </a:cxn>
              <a:cxn ang="0">
                <a:pos x="connsiteX53272" y="connsiteY53272"/>
              </a:cxn>
              <a:cxn ang="0">
                <a:pos x="connsiteX53273" y="connsiteY53273"/>
              </a:cxn>
              <a:cxn ang="0">
                <a:pos x="connsiteX53274" y="connsiteY53274"/>
              </a:cxn>
              <a:cxn ang="0">
                <a:pos x="connsiteX53275" y="connsiteY53275"/>
              </a:cxn>
              <a:cxn ang="0">
                <a:pos x="connsiteX53276" y="connsiteY53276"/>
              </a:cxn>
              <a:cxn ang="0">
                <a:pos x="connsiteX53277" y="connsiteY53277"/>
              </a:cxn>
              <a:cxn ang="0">
                <a:pos x="connsiteX53278" y="connsiteY53278"/>
              </a:cxn>
              <a:cxn ang="0">
                <a:pos x="connsiteX53279" y="connsiteY53279"/>
              </a:cxn>
              <a:cxn ang="0">
                <a:pos x="connsiteX53280" y="connsiteY53280"/>
              </a:cxn>
              <a:cxn ang="0">
                <a:pos x="connsiteX53281" y="connsiteY53281"/>
              </a:cxn>
              <a:cxn ang="0">
                <a:pos x="connsiteX53282" y="connsiteY53282"/>
              </a:cxn>
              <a:cxn ang="0">
                <a:pos x="connsiteX53283" y="connsiteY53283"/>
              </a:cxn>
              <a:cxn ang="0">
                <a:pos x="connsiteX53284" y="connsiteY53284"/>
              </a:cxn>
              <a:cxn ang="0">
                <a:pos x="connsiteX53285" y="connsiteY53285"/>
              </a:cxn>
              <a:cxn ang="0">
                <a:pos x="connsiteX53286" y="connsiteY53286"/>
              </a:cxn>
              <a:cxn ang="0">
                <a:pos x="connsiteX53287" y="connsiteY53287"/>
              </a:cxn>
              <a:cxn ang="0">
                <a:pos x="connsiteX53288" y="connsiteY53288"/>
              </a:cxn>
              <a:cxn ang="0">
                <a:pos x="connsiteX53289" y="connsiteY53289"/>
              </a:cxn>
              <a:cxn ang="0">
                <a:pos x="connsiteX53290" y="connsiteY53290"/>
              </a:cxn>
              <a:cxn ang="0">
                <a:pos x="connsiteX53291" y="connsiteY53291"/>
              </a:cxn>
              <a:cxn ang="0">
                <a:pos x="connsiteX53292" y="connsiteY53292"/>
              </a:cxn>
              <a:cxn ang="0">
                <a:pos x="connsiteX53293" y="connsiteY53293"/>
              </a:cxn>
              <a:cxn ang="0">
                <a:pos x="connsiteX53294" y="connsiteY53294"/>
              </a:cxn>
              <a:cxn ang="0">
                <a:pos x="connsiteX53295" y="connsiteY53295"/>
              </a:cxn>
              <a:cxn ang="0">
                <a:pos x="connsiteX53296" y="connsiteY53296"/>
              </a:cxn>
              <a:cxn ang="0">
                <a:pos x="connsiteX53297" y="connsiteY53297"/>
              </a:cxn>
              <a:cxn ang="0">
                <a:pos x="connsiteX53298" y="connsiteY53298"/>
              </a:cxn>
              <a:cxn ang="0">
                <a:pos x="connsiteX53299" y="connsiteY53299"/>
              </a:cxn>
              <a:cxn ang="0">
                <a:pos x="connsiteX53300" y="connsiteY53300"/>
              </a:cxn>
              <a:cxn ang="0">
                <a:pos x="connsiteX53301" y="connsiteY53301"/>
              </a:cxn>
              <a:cxn ang="0">
                <a:pos x="connsiteX53302" y="connsiteY53302"/>
              </a:cxn>
              <a:cxn ang="0">
                <a:pos x="connsiteX53303" y="connsiteY53303"/>
              </a:cxn>
              <a:cxn ang="0">
                <a:pos x="connsiteX53304" y="connsiteY53304"/>
              </a:cxn>
              <a:cxn ang="0">
                <a:pos x="connsiteX53305" y="connsiteY53305"/>
              </a:cxn>
              <a:cxn ang="0">
                <a:pos x="connsiteX53306" y="connsiteY53306"/>
              </a:cxn>
              <a:cxn ang="0">
                <a:pos x="connsiteX53307" y="connsiteY53307"/>
              </a:cxn>
              <a:cxn ang="0">
                <a:pos x="connsiteX53308" y="connsiteY53308"/>
              </a:cxn>
              <a:cxn ang="0">
                <a:pos x="connsiteX53309" y="connsiteY53309"/>
              </a:cxn>
              <a:cxn ang="0">
                <a:pos x="connsiteX53310" y="connsiteY53310"/>
              </a:cxn>
              <a:cxn ang="0">
                <a:pos x="connsiteX53311" y="connsiteY53311"/>
              </a:cxn>
              <a:cxn ang="0">
                <a:pos x="connsiteX53312" y="connsiteY53312"/>
              </a:cxn>
              <a:cxn ang="0">
                <a:pos x="connsiteX53313" y="connsiteY53313"/>
              </a:cxn>
              <a:cxn ang="0">
                <a:pos x="connsiteX53314" y="connsiteY53314"/>
              </a:cxn>
              <a:cxn ang="0">
                <a:pos x="connsiteX53315" y="connsiteY53315"/>
              </a:cxn>
              <a:cxn ang="0">
                <a:pos x="connsiteX53316" y="connsiteY53316"/>
              </a:cxn>
              <a:cxn ang="0">
                <a:pos x="connsiteX53317" y="connsiteY53317"/>
              </a:cxn>
              <a:cxn ang="0">
                <a:pos x="connsiteX53318" y="connsiteY53318"/>
              </a:cxn>
              <a:cxn ang="0">
                <a:pos x="connsiteX53319" y="connsiteY53319"/>
              </a:cxn>
              <a:cxn ang="0">
                <a:pos x="connsiteX53320" y="connsiteY53320"/>
              </a:cxn>
              <a:cxn ang="0">
                <a:pos x="connsiteX53321" y="connsiteY53321"/>
              </a:cxn>
              <a:cxn ang="0">
                <a:pos x="connsiteX53322" y="connsiteY53322"/>
              </a:cxn>
              <a:cxn ang="0">
                <a:pos x="connsiteX53323" y="connsiteY53323"/>
              </a:cxn>
              <a:cxn ang="0">
                <a:pos x="connsiteX53324" y="connsiteY53324"/>
              </a:cxn>
              <a:cxn ang="0">
                <a:pos x="connsiteX53325" y="connsiteY53325"/>
              </a:cxn>
              <a:cxn ang="0">
                <a:pos x="connsiteX53326" y="connsiteY53326"/>
              </a:cxn>
              <a:cxn ang="0">
                <a:pos x="connsiteX53327" y="connsiteY53327"/>
              </a:cxn>
              <a:cxn ang="0">
                <a:pos x="connsiteX53328" y="connsiteY53328"/>
              </a:cxn>
              <a:cxn ang="0">
                <a:pos x="connsiteX53329" y="connsiteY53329"/>
              </a:cxn>
              <a:cxn ang="0">
                <a:pos x="connsiteX53330" y="connsiteY53330"/>
              </a:cxn>
              <a:cxn ang="0">
                <a:pos x="connsiteX53331" y="connsiteY53331"/>
              </a:cxn>
              <a:cxn ang="0">
                <a:pos x="connsiteX53332" y="connsiteY53332"/>
              </a:cxn>
              <a:cxn ang="0">
                <a:pos x="connsiteX53333" y="connsiteY53333"/>
              </a:cxn>
              <a:cxn ang="0">
                <a:pos x="connsiteX53334" y="connsiteY53334"/>
              </a:cxn>
              <a:cxn ang="0">
                <a:pos x="connsiteX53335" y="connsiteY53335"/>
              </a:cxn>
              <a:cxn ang="0">
                <a:pos x="connsiteX53336" y="connsiteY53336"/>
              </a:cxn>
              <a:cxn ang="0">
                <a:pos x="connsiteX53337" y="connsiteY53337"/>
              </a:cxn>
              <a:cxn ang="0">
                <a:pos x="connsiteX53338" y="connsiteY53338"/>
              </a:cxn>
              <a:cxn ang="0">
                <a:pos x="connsiteX53339" y="connsiteY53339"/>
              </a:cxn>
              <a:cxn ang="0">
                <a:pos x="connsiteX53340" y="connsiteY53340"/>
              </a:cxn>
              <a:cxn ang="0">
                <a:pos x="connsiteX53341" y="connsiteY53341"/>
              </a:cxn>
              <a:cxn ang="0">
                <a:pos x="connsiteX53342" y="connsiteY53342"/>
              </a:cxn>
              <a:cxn ang="0">
                <a:pos x="connsiteX53343" y="connsiteY53343"/>
              </a:cxn>
              <a:cxn ang="0">
                <a:pos x="connsiteX53344" y="connsiteY53344"/>
              </a:cxn>
              <a:cxn ang="0">
                <a:pos x="connsiteX53345" y="connsiteY53345"/>
              </a:cxn>
              <a:cxn ang="0">
                <a:pos x="connsiteX53346" y="connsiteY53346"/>
              </a:cxn>
              <a:cxn ang="0">
                <a:pos x="connsiteX53347" y="connsiteY53347"/>
              </a:cxn>
              <a:cxn ang="0">
                <a:pos x="connsiteX53348" y="connsiteY53348"/>
              </a:cxn>
              <a:cxn ang="0">
                <a:pos x="connsiteX53349" y="connsiteY53349"/>
              </a:cxn>
              <a:cxn ang="0">
                <a:pos x="connsiteX53350" y="connsiteY53350"/>
              </a:cxn>
              <a:cxn ang="0">
                <a:pos x="connsiteX53351" y="connsiteY53351"/>
              </a:cxn>
              <a:cxn ang="0">
                <a:pos x="connsiteX53352" y="connsiteY53352"/>
              </a:cxn>
              <a:cxn ang="0">
                <a:pos x="connsiteX53353" y="connsiteY53353"/>
              </a:cxn>
              <a:cxn ang="0">
                <a:pos x="connsiteX53354" y="connsiteY53354"/>
              </a:cxn>
              <a:cxn ang="0">
                <a:pos x="connsiteX53355" y="connsiteY53355"/>
              </a:cxn>
              <a:cxn ang="0">
                <a:pos x="connsiteX53356" y="connsiteY53356"/>
              </a:cxn>
              <a:cxn ang="0">
                <a:pos x="connsiteX53357" y="connsiteY53357"/>
              </a:cxn>
              <a:cxn ang="0">
                <a:pos x="connsiteX53358" y="connsiteY53358"/>
              </a:cxn>
              <a:cxn ang="0">
                <a:pos x="connsiteX53359" y="connsiteY53359"/>
              </a:cxn>
              <a:cxn ang="0">
                <a:pos x="connsiteX53360" y="connsiteY53360"/>
              </a:cxn>
              <a:cxn ang="0">
                <a:pos x="connsiteX53361" y="connsiteY53361"/>
              </a:cxn>
              <a:cxn ang="0">
                <a:pos x="connsiteX53362" y="connsiteY53362"/>
              </a:cxn>
              <a:cxn ang="0">
                <a:pos x="connsiteX53363" y="connsiteY53363"/>
              </a:cxn>
              <a:cxn ang="0">
                <a:pos x="connsiteX53364" y="connsiteY53364"/>
              </a:cxn>
              <a:cxn ang="0">
                <a:pos x="connsiteX53365" y="connsiteY53365"/>
              </a:cxn>
              <a:cxn ang="0">
                <a:pos x="connsiteX53366" y="connsiteY53366"/>
              </a:cxn>
              <a:cxn ang="0">
                <a:pos x="connsiteX53367" y="connsiteY53367"/>
              </a:cxn>
              <a:cxn ang="0">
                <a:pos x="connsiteX53368" y="connsiteY53368"/>
              </a:cxn>
              <a:cxn ang="0">
                <a:pos x="connsiteX53369" y="connsiteY53369"/>
              </a:cxn>
              <a:cxn ang="0">
                <a:pos x="connsiteX53370" y="connsiteY53370"/>
              </a:cxn>
              <a:cxn ang="0">
                <a:pos x="connsiteX53371" y="connsiteY53371"/>
              </a:cxn>
              <a:cxn ang="0">
                <a:pos x="connsiteX53372" y="connsiteY53372"/>
              </a:cxn>
              <a:cxn ang="0">
                <a:pos x="connsiteX53373" y="connsiteY53373"/>
              </a:cxn>
              <a:cxn ang="0">
                <a:pos x="connsiteX53374" y="connsiteY53374"/>
              </a:cxn>
              <a:cxn ang="0">
                <a:pos x="connsiteX53375" y="connsiteY53375"/>
              </a:cxn>
              <a:cxn ang="0">
                <a:pos x="connsiteX53376" y="connsiteY53376"/>
              </a:cxn>
              <a:cxn ang="0">
                <a:pos x="connsiteX53377" y="connsiteY53377"/>
              </a:cxn>
              <a:cxn ang="0">
                <a:pos x="connsiteX53378" y="connsiteY53378"/>
              </a:cxn>
              <a:cxn ang="0">
                <a:pos x="connsiteX53379" y="connsiteY53379"/>
              </a:cxn>
              <a:cxn ang="0">
                <a:pos x="connsiteX53380" y="connsiteY53380"/>
              </a:cxn>
              <a:cxn ang="0">
                <a:pos x="connsiteX53381" y="connsiteY53381"/>
              </a:cxn>
              <a:cxn ang="0">
                <a:pos x="connsiteX53382" y="connsiteY53382"/>
              </a:cxn>
              <a:cxn ang="0">
                <a:pos x="connsiteX53383" y="connsiteY53383"/>
              </a:cxn>
              <a:cxn ang="0">
                <a:pos x="connsiteX53384" y="connsiteY53384"/>
              </a:cxn>
              <a:cxn ang="0">
                <a:pos x="connsiteX53385" y="connsiteY53385"/>
              </a:cxn>
              <a:cxn ang="0">
                <a:pos x="connsiteX53386" y="connsiteY53386"/>
              </a:cxn>
              <a:cxn ang="0">
                <a:pos x="connsiteX53387" y="connsiteY53387"/>
              </a:cxn>
              <a:cxn ang="0">
                <a:pos x="connsiteX53388" y="connsiteY53388"/>
              </a:cxn>
              <a:cxn ang="0">
                <a:pos x="connsiteX53389" y="connsiteY53389"/>
              </a:cxn>
              <a:cxn ang="0">
                <a:pos x="connsiteX53390" y="connsiteY53390"/>
              </a:cxn>
              <a:cxn ang="0">
                <a:pos x="connsiteX53391" y="connsiteY53391"/>
              </a:cxn>
              <a:cxn ang="0">
                <a:pos x="connsiteX53392" y="connsiteY53392"/>
              </a:cxn>
              <a:cxn ang="0">
                <a:pos x="connsiteX53393" y="connsiteY53393"/>
              </a:cxn>
              <a:cxn ang="0">
                <a:pos x="connsiteX53394" y="connsiteY53394"/>
              </a:cxn>
              <a:cxn ang="0">
                <a:pos x="connsiteX53395" y="connsiteY53395"/>
              </a:cxn>
              <a:cxn ang="0">
                <a:pos x="connsiteX53396" y="connsiteY53396"/>
              </a:cxn>
              <a:cxn ang="0">
                <a:pos x="connsiteX53397" y="connsiteY53397"/>
              </a:cxn>
              <a:cxn ang="0">
                <a:pos x="connsiteX53398" y="connsiteY53398"/>
              </a:cxn>
              <a:cxn ang="0">
                <a:pos x="connsiteX53399" y="connsiteY53399"/>
              </a:cxn>
              <a:cxn ang="0">
                <a:pos x="connsiteX53400" y="connsiteY53400"/>
              </a:cxn>
              <a:cxn ang="0">
                <a:pos x="connsiteX53401" y="connsiteY53401"/>
              </a:cxn>
              <a:cxn ang="0">
                <a:pos x="connsiteX53402" y="connsiteY53402"/>
              </a:cxn>
              <a:cxn ang="0">
                <a:pos x="connsiteX53403" y="connsiteY53403"/>
              </a:cxn>
              <a:cxn ang="0">
                <a:pos x="connsiteX53404" y="connsiteY53404"/>
              </a:cxn>
              <a:cxn ang="0">
                <a:pos x="connsiteX53405" y="connsiteY53405"/>
              </a:cxn>
              <a:cxn ang="0">
                <a:pos x="connsiteX53406" y="connsiteY53406"/>
              </a:cxn>
              <a:cxn ang="0">
                <a:pos x="connsiteX53407" y="connsiteY53407"/>
              </a:cxn>
              <a:cxn ang="0">
                <a:pos x="connsiteX53408" y="connsiteY53408"/>
              </a:cxn>
              <a:cxn ang="0">
                <a:pos x="connsiteX53409" y="connsiteY53409"/>
              </a:cxn>
              <a:cxn ang="0">
                <a:pos x="connsiteX53410" y="connsiteY53410"/>
              </a:cxn>
              <a:cxn ang="0">
                <a:pos x="connsiteX53411" y="connsiteY53411"/>
              </a:cxn>
              <a:cxn ang="0">
                <a:pos x="connsiteX53412" y="connsiteY53412"/>
              </a:cxn>
              <a:cxn ang="0">
                <a:pos x="connsiteX53413" y="connsiteY53413"/>
              </a:cxn>
              <a:cxn ang="0">
                <a:pos x="connsiteX53414" y="connsiteY53414"/>
              </a:cxn>
              <a:cxn ang="0">
                <a:pos x="connsiteX53415" y="connsiteY53415"/>
              </a:cxn>
              <a:cxn ang="0">
                <a:pos x="connsiteX53416" y="connsiteY53416"/>
              </a:cxn>
              <a:cxn ang="0">
                <a:pos x="connsiteX53417" y="connsiteY53417"/>
              </a:cxn>
              <a:cxn ang="0">
                <a:pos x="connsiteX53418" y="connsiteY53418"/>
              </a:cxn>
              <a:cxn ang="0">
                <a:pos x="connsiteX53419" y="connsiteY53419"/>
              </a:cxn>
              <a:cxn ang="0">
                <a:pos x="connsiteX53420" y="connsiteY53420"/>
              </a:cxn>
              <a:cxn ang="0">
                <a:pos x="connsiteX53421" y="connsiteY53421"/>
              </a:cxn>
              <a:cxn ang="0">
                <a:pos x="connsiteX53422" y="connsiteY53422"/>
              </a:cxn>
              <a:cxn ang="0">
                <a:pos x="connsiteX53423" y="connsiteY53423"/>
              </a:cxn>
              <a:cxn ang="0">
                <a:pos x="connsiteX53424" y="connsiteY53424"/>
              </a:cxn>
              <a:cxn ang="0">
                <a:pos x="connsiteX53425" y="connsiteY53425"/>
              </a:cxn>
              <a:cxn ang="0">
                <a:pos x="connsiteX53426" y="connsiteY53426"/>
              </a:cxn>
              <a:cxn ang="0">
                <a:pos x="connsiteX53427" y="connsiteY53427"/>
              </a:cxn>
              <a:cxn ang="0">
                <a:pos x="connsiteX53428" y="connsiteY53428"/>
              </a:cxn>
              <a:cxn ang="0">
                <a:pos x="connsiteX53429" y="connsiteY53429"/>
              </a:cxn>
              <a:cxn ang="0">
                <a:pos x="connsiteX53430" y="connsiteY53430"/>
              </a:cxn>
              <a:cxn ang="0">
                <a:pos x="connsiteX53431" y="connsiteY53431"/>
              </a:cxn>
              <a:cxn ang="0">
                <a:pos x="connsiteX53432" y="connsiteY53432"/>
              </a:cxn>
              <a:cxn ang="0">
                <a:pos x="connsiteX53433" y="connsiteY53433"/>
              </a:cxn>
              <a:cxn ang="0">
                <a:pos x="connsiteX53434" y="connsiteY53434"/>
              </a:cxn>
              <a:cxn ang="0">
                <a:pos x="connsiteX53435" y="connsiteY53435"/>
              </a:cxn>
              <a:cxn ang="0">
                <a:pos x="connsiteX53436" y="connsiteY53436"/>
              </a:cxn>
              <a:cxn ang="0">
                <a:pos x="connsiteX53437" y="connsiteY53437"/>
              </a:cxn>
              <a:cxn ang="0">
                <a:pos x="connsiteX53438" y="connsiteY53438"/>
              </a:cxn>
              <a:cxn ang="0">
                <a:pos x="connsiteX53439" y="connsiteY53439"/>
              </a:cxn>
              <a:cxn ang="0">
                <a:pos x="connsiteX53440" y="connsiteY53440"/>
              </a:cxn>
              <a:cxn ang="0">
                <a:pos x="connsiteX53441" y="connsiteY53441"/>
              </a:cxn>
              <a:cxn ang="0">
                <a:pos x="connsiteX53442" y="connsiteY53442"/>
              </a:cxn>
              <a:cxn ang="0">
                <a:pos x="connsiteX53443" y="connsiteY53443"/>
              </a:cxn>
              <a:cxn ang="0">
                <a:pos x="connsiteX53444" y="connsiteY53444"/>
              </a:cxn>
              <a:cxn ang="0">
                <a:pos x="connsiteX53445" y="connsiteY53445"/>
              </a:cxn>
              <a:cxn ang="0">
                <a:pos x="connsiteX53446" y="connsiteY53446"/>
              </a:cxn>
              <a:cxn ang="0">
                <a:pos x="connsiteX53447" y="connsiteY53447"/>
              </a:cxn>
              <a:cxn ang="0">
                <a:pos x="connsiteX53448" y="connsiteY53448"/>
              </a:cxn>
              <a:cxn ang="0">
                <a:pos x="connsiteX53449" y="connsiteY53449"/>
              </a:cxn>
              <a:cxn ang="0">
                <a:pos x="connsiteX53450" y="connsiteY53450"/>
              </a:cxn>
              <a:cxn ang="0">
                <a:pos x="connsiteX53451" y="connsiteY53451"/>
              </a:cxn>
              <a:cxn ang="0">
                <a:pos x="connsiteX53452" y="connsiteY53452"/>
              </a:cxn>
              <a:cxn ang="0">
                <a:pos x="connsiteX53453" y="connsiteY53453"/>
              </a:cxn>
              <a:cxn ang="0">
                <a:pos x="connsiteX53454" y="connsiteY53454"/>
              </a:cxn>
              <a:cxn ang="0">
                <a:pos x="connsiteX53455" y="connsiteY53455"/>
              </a:cxn>
              <a:cxn ang="0">
                <a:pos x="connsiteX53456" y="connsiteY53456"/>
              </a:cxn>
              <a:cxn ang="0">
                <a:pos x="connsiteX53457" y="connsiteY53457"/>
              </a:cxn>
              <a:cxn ang="0">
                <a:pos x="connsiteX53458" y="connsiteY53458"/>
              </a:cxn>
              <a:cxn ang="0">
                <a:pos x="connsiteX53459" y="connsiteY53459"/>
              </a:cxn>
              <a:cxn ang="0">
                <a:pos x="connsiteX53460" y="connsiteY53460"/>
              </a:cxn>
              <a:cxn ang="0">
                <a:pos x="connsiteX53461" y="connsiteY53461"/>
              </a:cxn>
              <a:cxn ang="0">
                <a:pos x="connsiteX53462" y="connsiteY53462"/>
              </a:cxn>
              <a:cxn ang="0">
                <a:pos x="connsiteX53463" y="connsiteY53463"/>
              </a:cxn>
              <a:cxn ang="0">
                <a:pos x="connsiteX53464" y="connsiteY53464"/>
              </a:cxn>
              <a:cxn ang="0">
                <a:pos x="connsiteX53465" y="connsiteY53465"/>
              </a:cxn>
              <a:cxn ang="0">
                <a:pos x="connsiteX53466" y="connsiteY53466"/>
              </a:cxn>
              <a:cxn ang="0">
                <a:pos x="connsiteX53467" y="connsiteY53467"/>
              </a:cxn>
              <a:cxn ang="0">
                <a:pos x="connsiteX53468" y="connsiteY53468"/>
              </a:cxn>
              <a:cxn ang="0">
                <a:pos x="connsiteX53469" y="connsiteY53469"/>
              </a:cxn>
              <a:cxn ang="0">
                <a:pos x="connsiteX53470" y="connsiteY53470"/>
              </a:cxn>
              <a:cxn ang="0">
                <a:pos x="connsiteX53471" y="connsiteY53471"/>
              </a:cxn>
              <a:cxn ang="0">
                <a:pos x="connsiteX53472" y="connsiteY53472"/>
              </a:cxn>
              <a:cxn ang="0">
                <a:pos x="connsiteX53473" y="connsiteY53473"/>
              </a:cxn>
              <a:cxn ang="0">
                <a:pos x="connsiteX53474" y="connsiteY53474"/>
              </a:cxn>
              <a:cxn ang="0">
                <a:pos x="connsiteX53475" y="connsiteY53475"/>
              </a:cxn>
              <a:cxn ang="0">
                <a:pos x="connsiteX53476" y="connsiteY53476"/>
              </a:cxn>
              <a:cxn ang="0">
                <a:pos x="connsiteX53477" y="connsiteY53477"/>
              </a:cxn>
              <a:cxn ang="0">
                <a:pos x="connsiteX53478" y="connsiteY53478"/>
              </a:cxn>
              <a:cxn ang="0">
                <a:pos x="connsiteX53479" y="connsiteY53479"/>
              </a:cxn>
              <a:cxn ang="0">
                <a:pos x="connsiteX53480" y="connsiteY53480"/>
              </a:cxn>
              <a:cxn ang="0">
                <a:pos x="connsiteX53481" y="connsiteY53481"/>
              </a:cxn>
              <a:cxn ang="0">
                <a:pos x="connsiteX53482" y="connsiteY53482"/>
              </a:cxn>
              <a:cxn ang="0">
                <a:pos x="connsiteX53483" y="connsiteY53483"/>
              </a:cxn>
              <a:cxn ang="0">
                <a:pos x="connsiteX53484" y="connsiteY53484"/>
              </a:cxn>
              <a:cxn ang="0">
                <a:pos x="connsiteX53485" y="connsiteY53485"/>
              </a:cxn>
              <a:cxn ang="0">
                <a:pos x="connsiteX53486" y="connsiteY53486"/>
              </a:cxn>
              <a:cxn ang="0">
                <a:pos x="connsiteX53487" y="connsiteY53487"/>
              </a:cxn>
              <a:cxn ang="0">
                <a:pos x="connsiteX53488" y="connsiteY53488"/>
              </a:cxn>
              <a:cxn ang="0">
                <a:pos x="connsiteX53489" y="connsiteY53489"/>
              </a:cxn>
              <a:cxn ang="0">
                <a:pos x="connsiteX53490" y="connsiteY53490"/>
              </a:cxn>
              <a:cxn ang="0">
                <a:pos x="connsiteX53491" y="connsiteY53491"/>
              </a:cxn>
              <a:cxn ang="0">
                <a:pos x="connsiteX53492" y="connsiteY53492"/>
              </a:cxn>
              <a:cxn ang="0">
                <a:pos x="connsiteX53493" y="connsiteY53493"/>
              </a:cxn>
              <a:cxn ang="0">
                <a:pos x="connsiteX53494" y="connsiteY53494"/>
              </a:cxn>
              <a:cxn ang="0">
                <a:pos x="connsiteX53495" y="connsiteY53495"/>
              </a:cxn>
              <a:cxn ang="0">
                <a:pos x="connsiteX53496" y="connsiteY53496"/>
              </a:cxn>
              <a:cxn ang="0">
                <a:pos x="connsiteX53497" y="connsiteY53497"/>
              </a:cxn>
              <a:cxn ang="0">
                <a:pos x="connsiteX53498" y="connsiteY53498"/>
              </a:cxn>
              <a:cxn ang="0">
                <a:pos x="connsiteX53499" y="connsiteY53499"/>
              </a:cxn>
              <a:cxn ang="0">
                <a:pos x="connsiteX53500" y="connsiteY53500"/>
              </a:cxn>
              <a:cxn ang="0">
                <a:pos x="connsiteX53501" y="connsiteY53501"/>
              </a:cxn>
              <a:cxn ang="0">
                <a:pos x="connsiteX53502" y="connsiteY53502"/>
              </a:cxn>
              <a:cxn ang="0">
                <a:pos x="connsiteX53503" y="connsiteY53503"/>
              </a:cxn>
              <a:cxn ang="0">
                <a:pos x="connsiteX53504" y="connsiteY53504"/>
              </a:cxn>
              <a:cxn ang="0">
                <a:pos x="connsiteX53505" y="connsiteY53505"/>
              </a:cxn>
              <a:cxn ang="0">
                <a:pos x="connsiteX53506" y="connsiteY53506"/>
              </a:cxn>
              <a:cxn ang="0">
                <a:pos x="connsiteX53507" y="connsiteY53507"/>
              </a:cxn>
              <a:cxn ang="0">
                <a:pos x="connsiteX53508" y="connsiteY53508"/>
              </a:cxn>
              <a:cxn ang="0">
                <a:pos x="connsiteX53509" y="connsiteY53509"/>
              </a:cxn>
              <a:cxn ang="0">
                <a:pos x="connsiteX53510" y="connsiteY53510"/>
              </a:cxn>
              <a:cxn ang="0">
                <a:pos x="connsiteX53511" y="connsiteY53511"/>
              </a:cxn>
              <a:cxn ang="0">
                <a:pos x="connsiteX53512" y="connsiteY53512"/>
              </a:cxn>
              <a:cxn ang="0">
                <a:pos x="connsiteX53513" y="connsiteY53513"/>
              </a:cxn>
              <a:cxn ang="0">
                <a:pos x="connsiteX53514" y="connsiteY53514"/>
              </a:cxn>
              <a:cxn ang="0">
                <a:pos x="connsiteX53515" y="connsiteY53515"/>
              </a:cxn>
              <a:cxn ang="0">
                <a:pos x="connsiteX53516" y="connsiteY53516"/>
              </a:cxn>
              <a:cxn ang="0">
                <a:pos x="connsiteX53517" y="connsiteY53517"/>
              </a:cxn>
              <a:cxn ang="0">
                <a:pos x="connsiteX53518" y="connsiteY53518"/>
              </a:cxn>
              <a:cxn ang="0">
                <a:pos x="connsiteX53519" y="connsiteY53519"/>
              </a:cxn>
              <a:cxn ang="0">
                <a:pos x="connsiteX53520" y="connsiteY53520"/>
              </a:cxn>
              <a:cxn ang="0">
                <a:pos x="connsiteX53521" y="connsiteY53521"/>
              </a:cxn>
              <a:cxn ang="0">
                <a:pos x="connsiteX53522" y="connsiteY53522"/>
              </a:cxn>
              <a:cxn ang="0">
                <a:pos x="connsiteX53523" y="connsiteY53523"/>
              </a:cxn>
              <a:cxn ang="0">
                <a:pos x="connsiteX53524" y="connsiteY53524"/>
              </a:cxn>
              <a:cxn ang="0">
                <a:pos x="connsiteX53525" y="connsiteY53525"/>
              </a:cxn>
              <a:cxn ang="0">
                <a:pos x="connsiteX53526" y="connsiteY53526"/>
              </a:cxn>
              <a:cxn ang="0">
                <a:pos x="connsiteX53527" y="connsiteY53527"/>
              </a:cxn>
              <a:cxn ang="0">
                <a:pos x="connsiteX53528" y="connsiteY53528"/>
              </a:cxn>
              <a:cxn ang="0">
                <a:pos x="connsiteX53529" y="connsiteY53529"/>
              </a:cxn>
              <a:cxn ang="0">
                <a:pos x="connsiteX53530" y="connsiteY53530"/>
              </a:cxn>
              <a:cxn ang="0">
                <a:pos x="connsiteX53531" y="connsiteY53531"/>
              </a:cxn>
              <a:cxn ang="0">
                <a:pos x="connsiteX53532" y="connsiteY53532"/>
              </a:cxn>
              <a:cxn ang="0">
                <a:pos x="connsiteX53533" y="connsiteY53533"/>
              </a:cxn>
              <a:cxn ang="0">
                <a:pos x="connsiteX53534" y="connsiteY53534"/>
              </a:cxn>
              <a:cxn ang="0">
                <a:pos x="connsiteX53535" y="connsiteY53535"/>
              </a:cxn>
              <a:cxn ang="0">
                <a:pos x="connsiteX53536" y="connsiteY53536"/>
              </a:cxn>
              <a:cxn ang="0">
                <a:pos x="connsiteX53537" y="connsiteY53537"/>
              </a:cxn>
              <a:cxn ang="0">
                <a:pos x="connsiteX53538" y="connsiteY53538"/>
              </a:cxn>
              <a:cxn ang="0">
                <a:pos x="connsiteX53539" y="connsiteY53539"/>
              </a:cxn>
              <a:cxn ang="0">
                <a:pos x="connsiteX53540" y="connsiteY53540"/>
              </a:cxn>
              <a:cxn ang="0">
                <a:pos x="connsiteX53541" y="connsiteY53541"/>
              </a:cxn>
              <a:cxn ang="0">
                <a:pos x="connsiteX53542" y="connsiteY53542"/>
              </a:cxn>
              <a:cxn ang="0">
                <a:pos x="connsiteX53543" y="connsiteY53543"/>
              </a:cxn>
              <a:cxn ang="0">
                <a:pos x="connsiteX53544" y="connsiteY53544"/>
              </a:cxn>
              <a:cxn ang="0">
                <a:pos x="connsiteX53545" y="connsiteY53545"/>
              </a:cxn>
              <a:cxn ang="0">
                <a:pos x="connsiteX53546" y="connsiteY53546"/>
              </a:cxn>
              <a:cxn ang="0">
                <a:pos x="connsiteX53547" y="connsiteY53547"/>
              </a:cxn>
              <a:cxn ang="0">
                <a:pos x="connsiteX53548" y="connsiteY53548"/>
              </a:cxn>
              <a:cxn ang="0">
                <a:pos x="connsiteX53549" y="connsiteY53549"/>
              </a:cxn>
              <a:cxn ang="0">
                <a:pos x="connsiteX53550" y="connsiteY53550"/>
              </a:cxn>
              <a:cxn ang="0">
                <a:pos x="connsiteX53551" y="connsiteY53551"/>
              </a:cxn>
              <a:cxn ang="0">
                <a:pos x="connsiteX53552" y="connsiteY53552"/>
              </a:cxn>
              <a:cxn ang="0">
                <a:pos x="connsiteX53553" y="connsiteY53553"/>
              </a:cxn>
              <a:cxn ang="0">
                <a:pos x="connsiteX53554" y="connsiteY53554"/>
              </a:cxn>
              <a:cxn ang="0">
                <a:pos x="connsiteX53555" y="connsiteY53555"/>
              </a:cxn>
              <a:cxn ang="0">
                <a:pos x="connsiteX53556" y="connsiteY53556"/>
              </a:cxn>
              <a:cxn ang="0">
                <a:pos x="connsiteX53557" y="connsiteY53557"/>
              </a:cxn>
              <a:cxn ang="0">
                <a:pos x="connsiteX53558" y="connsiteY53558"/>
              </a:cxn>
              <a:cxn ang="0">
                <a:pos x="connsiteX53559" y="connsiteY53559"/>
              </a:cxn>
              <a:cxn ang="0">
                <a:pos x="connsiteX53560" y="connsiteY53560"/>
              </a:cxn>
              <a:cxn ang="0">
                <a:pos x="connsiteX53561" y="connsiteY53561"/>
              </a:cxn>
              <a:cxn ang="0">
                <a:pos x="connsiteX53562" y="connsiteY53562"/>
              </a:cxn>
              <a:cxn ang="0">
                <a:pos x="connsiteX53563" y="connsiteY53563"/>
              </a:cxn>
              <a:cxn ang="0">
                <a:pos x="connsiteX53564" y="connsiteY53564"/>
              </a:cxn>
              <a:cxn ang="0">
                <a:pos x="connsiteX53565" y="connsiteY53565"/>
              </a:cxn>
              <a:cxn ang="0">
                <a:pos x="connsiteX53566" y="connsiteY53566"/>
              </a:cxn>
              <a:cxn ang="0">
                <a:pos x="connsiteX53567" y="connsiteY53567"/>
              </a:cxn>
              <a:cxn ang="0">
                <a:pos x="connsiteX53568" y="connsiteY53568"/>
              </a:cxn>
              <a:cxn ang="0">
                <a:pos x="connsiteX53569" y="connsiteY53569"/>
              </a:cxn>
              <a:cxn ang="0">
                <a:pos x="connsiteX53570" y="connsiteY53570"/>
              </a:cxn>
              <a:cxn ang="0">
                <a:pos x="connsiteX53571" y="connsiteY53571"/>
              </a:cxn>
              <a:cxn ang="0">
                <a:pos x="connsiteX53572" y="connsiteY53572"/>
              </a:cxn>
              <a:cxn ang="0">
                <a:pos x="connsiteX53573" y="connsiteY53573"/>
              </a:cxn>
              <a:cxn ang="0">
                <a:pos x="connsiteX53574" y="connsiteY53574"/>
              </a:cxn>
              <a:cxn ang="0">
                <a:pos x="connsiteX53575" y="connsiteY53575"/>
              </a:cxn>
              <a:cxn ang="0">
                <a:pos x="connsiteX53576" y="connsiteY53576"/>
              </a:cxn>
              <a:cxn ang="0">
                <a:pos x="connsiteX53577" y="connsiteY53577"/>
              </a:cxn>
              <a:cxn ang="0">
                <a:pos x="connsiteX53578" y="connsiteY53578"/>
              </a:cxn>
              <a:cxn ang="0">
                <a:pos x="connsiteX53579" y="connsiteY53579"/>
              </a:cxn>
              <a:cxn ang="0">
                <a:pos x="connsiteX53580" y="connsiteY53580"/>
              </a:cxn>
              <a:cxn ang="0">
                <a:pos x="connsiteX53581" y="connsiteY53581"/>
              </a:cxn>
              <a:cxn ang="0">
                <a:pos x="connsiteX53582" y="connsiteY53582"/>
              </a:cxn>
              <a:cxn ang="0">
                <a:pos x="connsiteX53583" y="connsiteY53583"/>
              </a:cxn>
              <a:cxn ang="0">
                <a:pos x="connsiteX53584" y="connsiteY53584"/>
              </a:cxn>
              <a:cxn ang="0">
                <a:pos x="connsiteX53585" y="connsiteY53585"/>
              </a:cxn>
              <a:cxn ang="0">
                <a:pos x="connsiteX53586" y="connsiteY53586"/>
              </a:cxn>
              <a:cxn ang="0">
                <a:pos x="connsiteX53587" y="connsiteY53587"/>
              </a:cxn>
              <a:cxn ang="0">
                <a:pos x="connsiteX53588" y="connsiteY53588"/>
              </a:cxn>
              <a:cxn ang="0">
                <a:pos x="connsiteX53589" y="connsiteY53589"/>
              </a:cxn>
              <a:cxn ang="0">
                <a:pos x="connsiteX53590" y="connsiteY53590"/>
              </a:cxn>
              <a:cxn ang="0">
                <a:pos x="connsiteX53591" y="connsiteY53591"/>
              </a:cxn>
              <a:cxn ang="0">
                <a:pos x="connsiteX53592" y="connsiteY53592"/>
              </a:cxn>
              <a:cxn ang="0">
                <a:pos x="connsiteX53593" y="connsiteY53593"/>
              </a:cxn>
              <a:cxn ang="0">
                <a:pos x="connsiteX53594" y="connsiteY53594"/>
              </a:cxn>
              <a:cxn ang="0">
                <a:pos x="connsiteX53595" y="connsiteY53595"/>
              </a:cxn>
              <a:cxn ang="0">
                <a:pos x="connsiteX53596" y="connsiteY53596"/>
              </a:cxn>
              <a:cxn ang="0">
                <a:pos x="connsiteX53597" y="connsiteY53597"/>
              </a:cxn>
              <a:cxn ang="0">
                <a:pos x="connsiteX53598" y="connsiteY53598"/>
              </a:cxn>
              <a:cxn ang="0">
                <a:pos x="connsiteX53599" y="connsiteY53599"/>
              </a:cxn>
              <a:cxn ang="0">
                <a:pos x="connsiteX53600" y="connsiteY53600"/>
              </a:cxn>
              <a:cxn ang="0">
                <a:pos x="connsiteX53601" y="connsiteY53601"/>
              </a:cxn>
              <a:cxn ang="0">
                <a:pos x="connsiteX53602" y="connsiteY53602"/>
              </a:cxn>
              <a:cxn ang="0">
                <a:pos x="connsiteX53603" y="connsiteY53603"/>
              </a:cxn>
              <a:cxn ang="0">
                <a:pos x="connsiteX53604" y="connsiteY53604"/>
              </a:cxn>
              <a:cxn ang="0">
                <a:pos x="connsiteX53605" y="connsiteY53605"/>
              </a:cxn>
              <a:cxn ang="0">
                <a:pos x="connsiteX53606" y="connsiteY53606"/>
              </a:cxn>
              <a:cxn ang="0">
                <a:pos x="connsiteX53607" y="connsiteY53607"/>
              </a:cxn>
              <a:cxn ang="0">
                <a:pos x="connsiteX53608" y="connsiteY53608"/>
              </a:cxn>
              <a:cxn ang="0">
                <a:pos x="connsiteX53609" y="connsiteY53609"/>
              </a:cxn>
              <a:cxn ang="0">
                <a:pos x="connsiteX53610" y="connsiteY53610"/>
              </a:cxn>
              <a:cxn ang="0">
                <a:pos x="connsiteX53611" y="connsiteY53611"/>
              </a:cxn>
              <a:cxn ang="0">
                <a:pos x="connsiteX53612" y="connsiteY53612"/>
              </a:cxn>
              <a:cxn ang="0">
                <a:pos x="connsiteX53613" y="connsiteY53613"/>
              </a:cxn>
              <a:cxn ang="0">
                <a:pos x="connsiteX53614" y="connsiteY53614"/>
              </a:cxn>
              <a:cxn ang="0">
                <a:pos x="connsiteX53615" y="connsiteY53615"/>
              </a:cxn>
              <a:cxn ang="0">
                <a:pos x="connsiteX53616" y="connsiteY53616"/>
              </a:cxn>
              <a:cxn ang="0">
                <a:pos x="connsiteX53617" y="connsiteY53617"/>
              </a:cxn>
              <a:cxn ang="0">
                <a:pos x="connsiteX53618" y="connsiteY53618"/>
              </a:cxn>
              <a:cxn ang="0">
                <a:pos x="connsiteX53619" y="connsiteY53619"/>
              </a:cxn>
              <a:cxn ang="0">
                <a:pos x="connsiteX53620" y="connsiteY53620"/>
              </a:cxn>
              <a:cxn ang="0">
                <a:pos x="connsiteX53621" y="connsiteY53621"/>
              </a:cxn>
              <a:cxn ang="0">
                <a:pos x="connsiteX53622" y="connsiteY53622"/>
              </a:cxn>
              <a:cxn ang="0">
                <a:pos x="connsiteX53623" y="connsiteY53623"/>
              </a:cxn>
              <a:cxn ang="0">
                <a:pos x="connsiteX53624" y="connsiteY53624"/>
              </a:cxn>
              <a:cxn ang="0">
                <a:pos x="connsiteX53625" y="connsiteY53625"/>
              </a:cxn>
              <a:cxn ang="0">
                <a:pos x="connsiteX53626" y="connsiteY53626"/>
              </a:cxn>
              <a:cxn ang="0">
                <a:pos x="connsiteX53627" y="connsiteY53627"/>
              </a:cxn>
              <a:cxn ang="0">
                <a:pos x="connsiteX53628" y="connsiteY53628"/>
              </a:cxn>
              <a:cxn ang="0">
                <a:pos x="connsiteX53629" y="connsiteY53629"/>
              </a:cxn>
              <a:cxn ang="0">
                <a:pos x="connsiteX53630" y="connsiteY53630"/>
              </a:cxn>
              <a:cxn ang="0">
                <a:pos x="connsiteX53631" y="connsiteY53631"/>
              </a:cxn>
              <a:cxn ang="0">
                <a:pos x="connsiteX53632" y="connsiteY53632"/>
              </a:cxn>
              <a:cxn ang="0">
                <a:pos x="connsiteX53633" y="connsiteY53633"/>
              </a:cxn>
              <a:cxn ang="0">
                <a:pos x="connsiteX53634" y="connsiteY53634"/>
              </a:cxn>
              <a:cxn ang="0">
                <a:pos x="connsiteX53635" y="connsiteY53635"/>
              </a:cxn>
              <a:cxn ang="0">
                <a:pos x="connsiteX53636" y="connsiteY53636"/>
              </a:cxn>
              <a:cxn ang="0">
                <a:pos x="connsiteX53637" y="connsiteY53637"/>
              </a:cxn>
              <a:cxn ang="0">
                <a:pos x="connsiteX53638" y="connsiteY53638"/>
              </a:cxn>
              <a:cxn ang="0">
                <a:pos x="connsiteX53639" y="connsiteY53639"/>
              </a:cxn>
              <a:cxn ang="0">
                <a:pos x="connsiteX53640" y="connsiteY53640"/>
              </a:cxn>
              <a:cxn ang="0">
                <a:pos x="connsiteX53641" y="connsiteY53641"/>
              </a:cxn>
              <a:cxn ang="0">
                <a:pos x="connsiteX53642" y="connsiteY53642"/>
              </a:cxn>
              <a:cxn ang="0">
                <a:pos x="connsiteX53643" y="connsiteY53643"/>
              </a:cxn>
              <a:cxn ang="0">
                <a:pos x="connsiteX53644" y="connsiteY53644"/>
              </a:cxn>
              <a:cxn ang="0">
                <a:pos x="connsiteX53645" y="connsiteY53645"/>
              </a:cxn>
              <a:cxn ang="0">
                <a:pos x="connsiteX53646" y="connsiteY53646"/>
              </a:cxn>
              <a:cxn ang="0">
                <a:pos x="connsiteX53647" y="connsiteY53647"/>
              </a:cxn>
              <a:cxn ang="0">
                <a:pos x="connsiteX53648" y="connsiteY53648"/>
              </a:cxn>
              <a:cxn ang="0">
                <a:pos x="connsiteX53649" y="connsiteY53649"/>
              </a:cxn>
              <a:cxn ang="0">
                <a:pos x="connsiteX53650" y="connsiteY53650"/>
              </a:cxn>
              <a:cxn ang="0">
                <a:pos x="connsiteX53651" y="connsiteY53651"/>
              </a:cxn>
              <a:cxn ang="0">
                <a:pos x="connsiteX53652" y="connsiteY53652"/>
              </a:cxn>
              <a:cxn ang="0">
                <a:pos x="connsiteX53653" y="connsiteY53653"/>
              </a:cxn>
              <a:cxn ang="0">
                <a:pos x="connsiteX53654" y="connsiteY53654"/>
              </a:cxn>
              <a:cxn ang="0">
                <a:pos x="connsiteX53655" y="connsiteY53655"/>
              </a:cxn>
              <a:cxn ang="0">
                <a:pos x="connsiteX53656" y="connsiteY53656"/>
              </a:cxn>
              <a:cxn ang="0">
                <a:pos x="connsiteX53657" y="connsiteY53657"/>
              </a:cxn>
              <a:cxn ang="0">
                <a:pos x="connsiteX53658" y="connsiteY53658"/>
              </a:cxn>
              <a:cxn ang="0">
                <a:pos x="connsiteX53659" y="connsiteY53659"/>
              </a:cxn>
              <a:cxn ang="0">
                <a:pos x="connsiteX53660" y="connsiteY53660"/>
              </a:cxn>
              <a:cxn ang="0">
                <a:pos x="connsiteX53661" y="connsiteY53661"/>
              </a:cxn>
              <a:cxn ang="0">
                <a:pos x="connsiteX53662" y="connsiteY53662"/>
              </a:cxn>
              <a:cxn ang="0">
                <a:pos x="connsiteX53663" y="connsiteY53663"/>
              </a:cxn>
              <a:cxn ang="0">
                <a:pos x="connsiteX53664" y="connsiteY53664"/>
              </a:cxn>
              <a:cxn ang="0">
                <a:pos x="connsiteX53665" y="connsiteY53665"/>
              </a:cxn>
              <a:cxn ang="0">
                <a:pos x="connsiteX53666" y="connsiteY53666"/>
              </a:cxn>
              <a:cxn ang="0">
                <a:pos x="connsiteX53667" y="connsiteY53667"/>
              </a:cxn>
              <a:cxn ang="0">
                <a:pos x="connsiteX53668" y="connsiteY53668"/>
              </a:cxn>
              <a:cxn ang="0">
                <a:pos x="connsiteX53669" y="connsiteY53669"/>
              </a:cxn>
              <a:cxn ang="0">
                <a:pos x="connsiteX53670" y="connsiteY53670"/>
              </a:cxn>
              <a:cxn ang="0">
                <a:pos x="connsiteX53671" y="connsiteY53671"/>
              </a:cxn>
              <a:cxn ang="0">
                <a:pos x="connsiteX53672" y="connsiteY53672"/>
              </a:cxn>
              <a:cxn ang="0">
                <a:pos x="connsiteX53673" y="connsiteY53673"/>
              </a:cxn>
              <a:cxn ang="0">
                <a:pos x="connsiteX53674" y="connsiteY53674"/>
              </a:cxn>
              <a:cxn ang="0">
                <a:pos x="connsiteX53675" y="connsiteY53675"/>
              </a:cxn>
              <a:cxn ang="0">
                <a:pos x="connsiteX53676" y="connsiteY53676"/>
              </a:cxn>
              <a:cxn ang="0">
                <a:pos x="connsiteX53677" y="connsiteY53677"/>
              </a:cxn>
              <a:cxn ang="0">
                <a:pos x="connsiteX53678" y="connsiteY53678"/>
              </a:cxn>
              <a:cxn ang="0">
                <a:pos x="connsiteX53679" y="connsiteY53679"/>
              </a:cxn>
              <a:cxn ang="0">
                <a:pos x="connsiteX53680" y="connsiteY53680"/>
              </a:cxn>
              <a:cxn ang="0">
                <a:pos x="connsiteX53681" y="connsiteY53681"/>
              </a:cxn>
              <a:cxn ang="0">
                <a:pos x="connsiteX53682" y="connsiteY53682"/>
              </a:cxn>
              <a:cxn ang="0">
                <a:pos x="connsiteX53683" y="connsiteY53683"/>
              </a:cxn>
              <a:cxn ang="0">
                <a:pos x="connsiteX53684" y="connsiteY53684"/>
              </a:cxn>
              <a:cxn ang="0">
                <a:pos x="connsiteX53685" y="connsiteY53685"/>
              </a:cxn>
              <a:cxn ang="0">
                <a:pos x="connsiteX53686" y="connsiteY53686"/>
              </a:cxn>
              <a:cxn ang="0">
                <a:pos x="connsiteX53687" y="connsiteY53687"/>
              </a:cxn>
              <a:cxn ang="0">
                <a:pos x="connsiteX53688" y="connsiteY53688"/>
              </a:cxn>
              <a:cxn ang="0">
                <a:pos x="connsiteX53689" y="connsiteY53689"/>
              </a:cxn>
              <a:cxn ang="0">
                <a:pos x="connsiteX53690" y="connsiteY53690"/>
              </a:cxn>
              <a:cxn ang="0">
                <a:pos x="connsiteX53691" y="connsiteY53691"/>
              </a:cxn>
              <a:cxn ang="0">
                <a:pos x="connsiteX53692" y="connsiteY53692"/>
              </a:cxn>
              <a:cxn ang="0">
                <a:pos x="connsiteX53693" y="connsiteY53693"/>
              </a:cxn>
              <a:cxn ang="0">
                <a:pos x="connsiteX53694" y="connsiteY53694"/>
              </a:cxn>
              <a:cxn ang="0">
                <a:pos x="connsiteX53695" y="connsiteY53695"/>
              </a:cxn>
              <a:cxn ang="0">
                <a:pos x="connsiteX53696" y="connsiteY53696"/>
              </a:cxn>
              <a:cxn ang="0">
                <a:pos x="connsiteX53697" y="connsiteY53697"/>
              </a:cxn>
              <a:cxn ang="0">
                <a:pos x="connsiteX53698" y="connsiteY53698"/>
              </a:cxn>
              <a:cxn ang="0">
                <a:pos x="connsiteX53699" y="connsiteY53699"/>
              </a:cxn>
              <a:cxn ang="0">
                <a:pos x="connsiteX53700" y="connsiteY53700"/>
              </a:cxn>
              <a:cxn ang="0">
                <a:pos x="connsiteX53701" y="connsiteY53701"/>
              </a:cxn>
              <a:cxn ang="0">
                <a:pos x="connsiteX53702" y="connsiteY53702"/>
              </a:cxn>
              <a:cxn ang="0">
                <a:pos x="connsiteX53703" y="connsiteY53703"/>
              </a:cxn>
              <a:cxn ang="0">
                <a:pos x="connsiteX53704" y="connsiteY53704"/>
              </a:cxn>
              <a:cxn ang="0">
                <a:pos x="connsiteX53705" y="connsiteY53705"/>
              </a:cxn>
              <a:cxn ang="0">
                <a:pos x="connsiteX53706" y="connsiteY53706"/>
              </a:cxn>
              <a:cxn ang="0">
                <a:pos x="connsiteX53707" y="connsiteY53707"/>
              </a:cxn>
              <a:cxn ang="0">
                <a:pos x="connsiteX53708" y="connsiteY53708"/>
              </a:cxn>
              <a:cxn ang="0">
                <a:pos x="connsiteX53709" y="connsiteY53709"/>
              </a:cxn>
              <a:cxn ang="0">
                <a:pos x="connsiteX53710" y="connsiteY53710"/>
              </a:cxn>
              <a:cxn ang="0">
                <a:pos x="connsiteX53711" y="connsiteY53711"/>
              </a:cxn>
              <a:cxn ang="0">
                <a:pos x="connsiteX53712" y="connsiteY53712"/>
              </a:cxn>
              <a:cxn ang="0">
                <a:pos x="connsiteX53713" y="connsiteY53713"/>
              </a:cxn>
              <a:cxn ang="0">
                <a:pos x="connsiteX53714" y="connsiteY53714"/>
              </a:cxn>
              <a:cxn ang="0">
                <a:pos x="connsiteX53715" y="connsiteY53715"/>
              </a:cxn>
              <a:cxn ang="0">
                <a:pos x="connsiteX53716" y="connsiteY53716"/>
              </a:cxn>
              <a:cxn ang="0">
                <a:pos x="connsiteX53717" y="connsiteY53717"/>
              </a:cxn>
              <a:cxn ang="0">
                <a:pos x="connsiteX53718" y="connsiteY53718"/>
              </a:cxn>
              <a:cxn ang="0">
                <a:pos x="connsiteX53719" y="connsiteY53719"/>
              </a:cxn>
              <a:cxn ang="0">
                <a:pos x="connsiteX53720" y="connsiteY53720"/>
              </a:cxn>
              <a:cxn ang="0">
                <a:pos x="connsiteX53721" y="connsiteY53721"/>
              </a:cxn>
              <a:cxn ang="0">
                <a:pos x="connsiteX53722" y="connsiteY53722"/>
              </a:cxn>
              <a:cxn ang="0">
                <a:pos x="connsiteX53723" y="connsiteY53723"/>
              </a:cxn>
              <a:cxn ang="0">
                <a:pos x="connsiteX53724" y="connsiteY53724"/>
              </a:cxn>
              <a:cxn ang="0">
                <a:pos x="connsiteX53725" y="connsiteY53725"/>
              </a:cxn>
              <a:cxn ang="0">
                <a:pos x="connsiteX53726" y="connsiteY53726"/>
              </a:cxn>
              <a:cxn ang="0">
                <a:pos x="connsiteX53727" y="connsiteY53727"/>
              </a:cxn>
              <a:cxn ang="0">
                <a:pos x="connsiteX53728" y="connsiteY53728"/>
              </a:cxn>
              <a:cxn ang="0">
                <a:pos x="connsiteX53729" y="connsiteY53729"/>
              </a:cxn>
              <a:cxn ang="0">
                <a:pos x="connsiteX53730" y="connsiteY53730"/>
              </a:cxn>
              <a:cxn ang="0">
                <a:pos x="connsiteX53731" y="connsiteY53731"/>
              </a:cxn>
              <a:cxn ang="0">
                <a:pos x="connsiteX53732" y="connsiteY53732"/>
              </a:cxn>
              <a:cxn ang="0">
                <a:pos x="connsiteX53733" y="connsiteY53733"/>
              </a:cxn>
              <a:cxn ang="0">
                <a:pos x="connsiteX53734" y="connsiteY53734"/>
              </a:cxn>
              <a:cxn ang="0">
                <a:pos x="connsiteX53735" y="connsiteY53735"/>
              </a:cxn>
              <a:cxn ang="0">
                <a:pos x="connsiteX53736" y="connsiteY53736"/>
              </a:cxn>
              <a:cxn ang="0">
                <a:pos x="connsiteX53737" y="connsiteY53737"/>
              </a:cxn>
              <a:cxn ang="0">
                <a:pos x="connsiteX53738" y="connsiteY53738"/>
              </a:cxn>
              <a:cxn ang="0">
                <a:pos x="connsiteX53739" y="connsiteY53739"/>
              </a:cxn>
              <a:cxn ang="0">
                <a:pos x="connsiteX53740" y="connsiteY53740"/>
              </a:cxn>
              <a:cxn ang="0">
                <a:pos x="connsiteX53741" y="connsiteY53741"/>
              </a:cxn>
              <a:cxn ang="0">
                <a:pos x="connsiteX53742" y="connsiteY53742"/>
              </a:cxn>
              <a:cxn ang="0">
                <a:pos x="connsiteX53743" y="connsiteY53743"/>
              </a:cxn>
              <a:cxn ang="0">
                <a:pos x="connsiteX53744" y="connsiteY53744"/>
              </a:cxn>
              <a:cxn ang="0">
                <a:pos x="connsiteX53745" y="connsiteY53745"/>
              </a:cxn>
              <a:cxn ang="0">
                <a:pos x="connsiteX53746" y="connsiteY53746"/>
              </a:cxn>
              <a:cxn ang="0">
                <a:pos x="connsiteX53747" y="connsiteY53747"/>
              </a:cxn>
              <a:cxn ang="0">
                <a:pos x="connsiteX53748" y="connsiteY53748"/>
              </a:cxn>
              <a:cxn ang="0">
                <a:pos x="connsiteX53749" y="connsiteY53749"/>
              </a:cxn>
              <a:cxn ang="0">
                <a:pos x="connsiteX53750" y="connsiteY53750"/>
              </a:cxn>
              <a:cxn ang="0">
                <a:pos x="connsiteX53751" y="connsiteY53751"/>
              </a:cxn>
              <a:cxn ang="0">
                <a:pos x="connsiteX53752" y="connsiteY53752"/>
              </a:cxn>
              <a:cxn ang="0">
                <a:pos x="connsiteX53753" y="connsiteY53753"/>
              </a:cxn>
              <a:cxn ang="0">
                <a:pos x="connsiteX53754" y="connsiteY53754"/>
              </a:cxn>
              <a:cxn ang="0">
                <a:pos x="connsiteX53755" y="connsiteY53755"/>
              </a:cxn>
              <a:cxn ang="0">
                <a:pos x="connsiteX53756" y="connsiteY53756"/>
              </a:cxn>
              <a:cxn ang="0">
                <a:pos x="connsiteX53757" y="connsiteY53757"/>
              </a:cxn>
              <a:cxn ang="0">
                <a:pos x="connsiteX53758" y="connsiteY53758"/>
              </a:cxn>
              <a:cxn ang="0">
                <a:pos x="connsiteX53759" y="connsiteY53759"/>
              </a:cxn>
              <a:cxn ang="0">
                <a:pos x="connsiteX53760" y="connsiteY53760"/>
              </a:cxn>
              <a:cxn ang="0">
                <a:pos x="connsiteX53761" y="connsiteY53761"/>
              </a:cxn>
              <a:cxn ang="0">
                <a:pos x="connsiteX53762" y="connsiteY53762"/>
              </a:cxn>
              <a:cxn ang="0">
                <a:pos x="connsiteX53763" y="connsiteY53763"/>
              </a:cxn>
              <a:cxn ang="0">
                <a:pos x="connsiteX53764" y="connsiteY53764"/>
              </a:cxn>
              <a:cxn ang="0">
                <a:pos x="connsiteX53765" y="connsiteY53765"/>
              </a:cxn>
              <a:cxn ang="0">
                <a:pos x="connsiteX53766" y="connsiteY53766"/>
              </a:cxn>
              <a:cxn ang="0">
                <a:pos x="connsiteX53767" y="connsiteY53767"/>
              </a:cxn>
              <a:cxn ang="0">
                <a:pos x="connsiteX53768" y="connsiteY53768"/>
              </a:cxn>
              <a:cxn ang="0">
                <a:pos x="connsiteX53769" y="connsiteY53769"/>
              </a:cxn>
              <a:cxn ang="0">
                <a:pos x="connsiteX53770" y="connsiteY53770"/>
              </a:cxn>
              <a:cxn ang="0">
                <a:pos x="connsiteX53771" y="connsiteY53771"/>
              </a:cxn>
              <a:cxn ang="0">
                <a:pos x="connsiteX53772" y="connsiteY53772"/>
              </a:cxn>
              <a:cxn ang="0">
                <a:pos x="connsiteX53773" y="connsiteY53773"/>
              </a:cxn>
              <a:cxn ang="0">
                <a:pos x="connsiteX53774" y="connsiteY53774"/>
              </a:cxn>
              <a:cxn ang="0">
                <a:pos x="connsiteX53775" y="connsiteY53775"/>
              </a:cxn>
              <a:cxn ang="0">
                <a:pos x="connsiteX53776" y="connsiteY53776"/>
              </a:cxn>
              <a:cxn ang="0">
                <a:pos x="connsiteX53777" y="connsiteY53777"/>
              </a:cxn>
              <a:cxn ang="0">
                <a:pos x="connsiteX53778" y="connsiteY53778"/>
              </a:cxn>
              <a:cxn ang="0">
                <a:pos x="connsiteX53779" y="connsiteY53779"/>
              </a:cxn>
              <a:cxn ang="0">
                <a:pos x="connsiteX53780" y="connsiteY53780"/>
              </a:cxn>
              <a:cxn ang="0">
                <a:pos x="connsiteX53781" y="connsiteY53781"/>
              </a:cxn>
              <a:cxn ang="0">
                <a:pos x="connsiteX53782" y="connsiteY53782"/>
              </a:cxn>
              <a:cxn ang="0">
                <a:pos x="connsiteX53783" y="connsiteY53783"/>
              </a:cxn>
              <a:cxn ang="0">
                <a:pos x="connsiteX53784" y="connsiteY53784"/>
              </a:cxn>
              <a:cxn ang="0">
                <a:pos x="connsiteX53785" y="connsiteY53785"/>
              </a:cxn>
              <a:cxn ang="0">
                <a:pos x="connsiteX53786" y="connsiteY53786"/>
              </a:cxn>
              <a:cxn ang="0">
                <a:pos x="connsiteX53787" y="connsiteY53787"/>
              </a:cxn>
              <a:cxn ang="0">
                <a:pos x="connsiteX53788" y="connsiteY53788"/>
              </a:cxn>
              <a:cxn ang="0">
                <a:pos x="connsiteX53789" y="connsiteY53789"/>
              </a:cxn>
              <a:cxn ang="0">
                <a:pos x="connsiteX53790" y="connsiteY53790"/>
              </a:cxn>
              <a:cxn ang="0">
                <a:pos x="connsiteX53791" y="connsiteY53791"/>
              </a:cxn>
              <a:cxn ang="0">
                <a:pos x="connsiteX53792" y="connsiteY53792"/>
              </a:cxn>
              <a:cxn ang="0">
                <a:pos x="connsiteX53793" y="connsiteY53793"/>
              </a:cxn>
              <a:cxn ang="0">
                <a:pos x="connsiteX53794" y="connsiteY53794"/>
              </a:cxn>
              <a:cxn ang="0">
                <a:pos x="connsiteX53795" y="connsiteY53795"/>
              </a:cxn>
              <a:cxn ang="0">
                <a:pos x="connsiteX53796" y="connsiteY53796"/>
              </a:cxn>
              <a:cxn ang="0">
                <a:pos x="connsiteX53797" y="connsiteY53797"/>
              </a:cxn>
              <a:cxn ang="0">
                <a:pos x="connsiteX53798" y="connsiteY53798"/>
              </a:cxn>
              <a:cxn ang="0">
                <a:pos x="connsiteX53799" y="connsiteY53799"/>
              </a:cxn>
              <a:cxn ang="0">
                <a:pos x="connsiteX53800" y="connsiteY53800"/>
              </a:cxn>
              <a:cxn ang="0">
                <a:pos x="connsiteX53801" y="connsiteY53801"/>
              </a:cxn>
              <a:cxn ang="0">
                <a:pos x="connsiteX53802" y="connsiteY53802"/>
              </a:cxn>
              <a:cxn ang="0">
                <a:pos x="connsiteX53803" y="connsiteY53803"/>
              </a:cxn>
              <a:cxn ang="0">
                <a:pos x="connsiteX53804" y="connsiteY53804"/>
              </a:cxn>
              <a:cxn ang="0">
                <a:pos x="connsiteX53805" y="connsiteY53805"/>
              </a:cxn>
              <a:cxn ang="0">
                <a:pos x="connsiteX53806" y="connsiteY53806"/>
              </a:cxn>
              <a:cxn ang="0">
                <a:pos x="connsiteX53807" y="connsiteY53807"/>
              </a:cxn>
              <a:cxn ang="0">
                <a:pos x="connsiteX53808" y="connsiteY53808"/>
              </a:cxn>
              <a:cxn ang="0">
                <a:pos x="connsiteX53809" y="connsiteY53809"/>
              </a:cxn>
              <a:cxn ang="0">
                <a:pos x="connsiteX53810" y="connsiteY53810"/>
              </a:cxn>
              <a:cxn ang="0">
                <a:pos x="connsiteX53811" y="connsiteY53811"/>
              </a:cxn>
              <a:cxn ang="0">
                <a:pos x="connsiteX53812" y="connsiteY53812"/>
              </a:cxn>
              <a:cxn ang="0">
                <a:pos x="connsiteX53813" y="connsiteY53813"/>
              </a:cxn>
              <a:cxn ang="0">
                <a:pos x="connsiteX53814" y="connsiteY53814"/>
              </a:cxn>
              <a:cxn ang="0">
                <a:pos x="connsiteX53815" y="connsiteY53815"/>
              </a:cxn>
              <a:cxn ang="0">
                <a:pos x="connsiteX53816" y="connsiteY53816"/>
              </a:cxn>
              <a:cxn ang="0">
                <a:pos x="connsiteX53817" y="connsiteY53817"/>
              </a:cxn>
              <a:cxn ang="0">
                <a:pos x="connsiteX53818" y="connsiteY53818"/>
              </a:cxn>
              <a:cxn ang="0">
                <a:pos x="connsiteX53819" y="connsiteY53819"/>
              </a:cxn>
              <a:cxn ang="0">
                <a:pos x="connsiteX53820" y="connsiteY53820"/>
              </a:cxn>
              <a:cxn ang="0">
                <a:pos x="connsiteX53821" y="connsiteY53821"/>
              </a:cxn>
              <a:cxn ang="0">
                <a:pos x="connsiteX53822" y="connsiteY53822"/>
              </a:cxn>
              <a:cxn ang="0">
                <a:pos x="connsiteX53823" y="connsiteY53823"/>
              </a:cxn>
              <a:cxn ang="0">
                <a:pos x="connsiteX53824" y="connsiteY53824"/>
              </a:cxn>
              <a:cxn ang="0">
                <a:pos x="connsiteX53825" y="connsiteY53825"/>
              </a:cxn>
              <a:cxn ang="0">
                <a:pos x="connsiteX53826" y="connsiteY53826"/>
              </a:cxn>
              <a:cxn ang="0">
                <a:pos x="connsiteX53827" y="connsiteY53827"/>
              </a:cxn>
              <a:cxn ang="0">
                <a:pos x="connsiteX53828" y="connsiteY53828"/>
              </a:cxn>
              <a:cxn ang="0">
                <a:pos x="connsiteX53829" y="connsiteY53829"/>
              </a:cxn>
              <a:cxn ang="0">
                <a:pos x="connsiteX53830" y="connsiteY53830"/>
              </a:cxn>
              <a:cxn ang="0">
                <a:pos x="connsiteX53831" y="connsiteY53831"/>
              </a:cxn>
              <a:cxn ang="0">
                <a:pos x="connsiteX53832" y="connsiteY53832"/>
              </a:cxn>
              <a:cxn ang="0">
                <a:pos x="connsiteX53833" y="connsiteY53833"/>
              </a:cxn>
              <a:cxn ang="0">
                <a:pos x="connsiteX53834" y="connsiteY53834"/>
              </a:cxn>
              <a:cxn ang="0">
                <a:pos x="connsiteX53835" y="connsiteY53835"/>
              </a:cxn>
              <a:cxn ang="0">
                <a:pos x="connsiteX53836" y="connsiteY53836"/>
              </a:cxn>
              <a:cxn ang="0">
                <a:pos x="connsiteX53837" y="connsiteY53837"/>
              </a:cxn>
              <a:cxn ang="0">
                <a:pos x="connsiteX53838" y="connsiteY53838"/>
              </a:cxn>
              <a:cxn ang="0">
                <a:pos x="connsiteX53839" y="connsiteY53839"/>
              </a:cxn>
              <a:cxn ang="0">
                <a:pos x="connsiteX53840" y="connsiteY53840"/>
              </a:cxn>
              <a:cxn ang="0">
                <a:pos x="connsiteX53841" y="connsiteY53841"/>
              </a:cxn>
              <a:cxn ang="0">
                <a:pos x="connsiteX53842" y="connsiteY53842"/>
              </a:cxn>
              <a:cxn ang="0">
                <a:pos x="connsiteX53843" y="connsiteY53843"/>
              </a:cxn>
              <a:cxn ang="0">
                <a:pos x="connsiteX53844" y="connsiteY53844"/>
              </a:cxn>
              <a:cxn ang="0">
                <a:pos x="connsiteX53845" y="connsiteY53845"/>
              </a:cxn>
              <a:cxn ang="0">
                <a:pos x="connsiteX53846" y="connsiteY53846"/>
              </a:cxn>
              <a:cxn ang="0">
                <a:pos x="connsiteX53847" y="connsiteY53847"/>
              </a:cxn>
              <a:cxn ang="0">
                <a:pos x="connsiteX53848" y="connsiteY53848"/>
              </a:cxn>
              <a:cxn ang="0">
                <a:pos x="connsiteX53849" y="connsiteY53849"/>
              </a:cxn>
              <a:cxn ang="0">
                <a:pos x="connsiteX53850" y="connsiteY53850"/>
              </a:cxn>
              <a:cxn ang="0">
                <a:pos x="connsiteX53851" y="connsiteY53851"/>
              </a:cxn>
              <a:cxn ang="0">
                <a:pos x="connsiteX53852" y="connsiteY53852"/>
              </a:cxn>
              <a:cxn ang="0">
                <a:pos x="connsiteX53853" y="connsiteY53853"/>
              </a:cxn>
              <a:cxn ang="0">
                <a:pos x="connsiteX53854" y="connsiteY53854"/>
              </a:cxn>
              <a:cxn ang="0">
                <a:pos x="connsiteX53855" y="connsiteY53855"/>
              </a:cxn>
              <a:cxn ang="0">
                <a:pos x="connsiteX53856" y="connsiteY53856"/>
              </a:cxn>
              <a:cxn ang="0">
                <a:pos x="connsiteX53857" y="connsiteY53857"/>
              </a:cxn>
              <a:cxn ang="0">
                <a:pos x="connsiteX53858" y="connsiteY53858"/>
              </a:cxn>
              <a:cxn ang="0">
                <a:pos x="connsiteX53859" y="connsiteY53859"/>
              </a:cxn>
              <a:cxn ang="0">
                <a:pos x="connsiteX53860" y="connsiteY53860"/>
              </a:cxn>
              <a:cxn ang="0">
                <a:pos x="connsiteX53861" y="connsiteY53861"/>
              </a:cxn>
              <a:cxn ang="0">
                <a:pos x="connsiteX53862" y="connsiteY53862"/>
              </a:cxn>
              <a:cxn ang="0">
                <a:pos x="connsiteX53863" y="connsiteY53863"/>
              </a:cxn>
              <a:cxn ang="0">
                <a:pos x="connsiteX53864" y="connsiteY53864"/>
              </a:cxn>
              <a:cxn ang="0">
                <a:pos x="connsiteX53865" y="connsiteY53865"/>
              </a:cxn>
              <a:cxn ang="0">
                <a:pos x="connsiteX53866" y="connsiteY53866"/>
              </a:cxn>
              <a:cxn ang="0">
                <a:pos x="connsiteX53867" y="connsiteY53867"/>
              </a:cxn>
              <a:cxn ang="0">
                <a:pos x="connsiteX53868" y="connsiteY53868"/>
              </a:cxn>
              <a:cxn ang="0">
                <a:pos x="connsiteX53869" y="connsiteY53869"/>
              </a:cxn>
              <a:cxn ang="0">
                <a:pos x="connsiteX53870" y="connsiteY53870"/>
              </a:cxn>
              <a:cxn ang="0">
                <a:pos x="connsiteX53871" y="connsiteY53871"/>
              </a:cxn>
              <a:cxn ang="0">
                <a:pos x="connsiteX53872" y="connsiteY53872"/>
              </a:cxn>
              <a:cxn ang="0">
                <a:pos x="connsiteX53873" y="connsiteY53873"/>
              </a:cxn>
              <a:cxn ang="0">
                <a:pos x="connsiteX53874" y="connsiteY53874"/>
              </a:cxn>
              <a:cxn ang="0">
                <a:pos x="connsiteX53875" y="connsiteY53875"/>
              </a:cxn>
              <a:cxn ang="0">
                <a:pos x="connsiteX53876" y="connsiteY53876"/>
              </a:cxn>
              <a:cxn ang="0">
                <a:pos x="connsiteX53877" y="connsiteY53877"/>
              </a:cxn>
              <a:cxn ang="0">
                <a:pos x="connsiteX53878" y="connsiteY53878"/>
              </a:cxn>
              <a:cxn ang="0">
                <a:pos x="connsiteX53879" y="connsiteY53879"/>
              </a:cxn>
              <a:cxn ang="0">
                <a:pos x="connsiteX53880" y="connsiteY53880"/>
              </a:cxn>
              <a:cxn ang="0">
                <a:pos x="connsiteX53881" y="connsiteY53881"/>
              </a:cxn>
              <a:cxn ang="0">
                <a:pos x="connsiteX53882" y="connsiteY53882"/>
              </a:cxn>
              <a:cxn ang="0">
                <a:pos x="connsiteX53883" y="connsiteY53883"/>
              </a:cxn>
              <a:cxn ang="0">
                <a:pos x="connsiteX53884" y="connsiteY53884"/>
              </a:cxn>
              <a:cxn ang="0">
                <a:pos x="connsiteX53885" y="connsiteY53885"/>
              </a:cxn>
              <a:cxn ang="0">
                <a:pos x="connsiteX53886" y="connsiteY53886"/>
              </a:cxn>
              <a:cxn ang="0">
                <a:pos x="connsiteX53887" y="connsiteY53887"/>
              </a:cxn>
              <a:cxn ang="0">
                <a:pos x="connsiteX53888" y="connsiteY53888"/>
              </a:cxn>
              <a:cxn ang="0">
                <a:pos x="connsiteX53889" y="connsiteY53889"/>
              </a:cxn>
              <a:cxn ang="0">
                <a:pos x="connsiteX53890" y="connsiteY53890"/>
              </a:cxn>
              <a:cxn ang="0">
                <a:pos x="connsiteX53891" y="connsiteY53891"/>
              </a:cxn>
              <a:cxn ang="0">
                <a:pos x="connsiteX53892" y="connsiteY53892"/>
              </a:cxn>
              <a:cxn ang="0">
                <a:pos x="connsiteX53893" y="connsiteY53893"/>
              </a:cxn>
              <a:cxn ang="0">
                <a:pos x="connsiteX53894" y="connsiteY53894"/>
              </a:cxn>
              <a:cxn ang="0">
                <a:pos x="connsiteX53895" y="connsiteY53895"/>
              </a:cxn>
              <a:cxn ang="0">
                <a:pos x="connsiteX53896" y="connsiteY53896"/>
              </a:cxn>
              <a:cxn ang="0">
                <a:pos x="connsiteX53897" y="connsiteY53897"/>
              </a:cxn>
              <a:cxn ang="0">
                <a:pos x="connsiteX53898" y="connsiteY53898"/>
              </a:cxn>
              <a:cxn ang="0">
                <a:pos x="connsiteX53899" y="connsiteY53899"/>
              </a:cxn>
              <a:cxn ang="0">
                <a:pos x="connsiteX53900" y="connsiteY53900"/>
              </a:cxn>
              <a:cxn ang="0">
                <a:pos x="connsiteX53901" y="connsiteY53901"/>
              </a:cxn>
              <a:cxn ang="0">
                <a:pos x="connsiteX53902" y="connsiteY53902"/>
              </a:cxn>
              <a:cxn ang="0">
                <a:pos x="connsiteX53903" y="connsiteY53903"/>
              </a:cxn>
              <a:cxn ang="0">
                <a:pos x="connsiteX53904" y="connsiteY53904"/>
              </a:cxn>
              <a:cxn ang="0">
                <a:pos x="connsiteX53905" y="connsiteY53905"/>
              </a:cxn>
              <a:cxn ang="0">
                <a:pos x="connsiteX53906" y="connsiteY53906"/>
              </a:cxn>
              <a:cxn ang="0">
                <a:pos x="connsiteX53907" y="connsiteY53907"/>
              </a:cxn>
              <a:cxn ang="0">
                <a:pos x="connsiteX53908" y="connsiteY53908"/>
              </a:cxn>
              <a:cxn ang="0">
                <a:pos x="connsiteX53909" y="connsiteY53909"/>
              </a:cxn>
              <a:cxn ang="0">
                <a:pos x="connsiteX53910" y="connsiteY53910"/>
              </a:cxn>
              <a:cxn ang="0">
                <a:pos x="connsiteX53911" y="connsiteY53911"/>
              </a:cxn>
              <a:cxn ang="0">
                <a:pos x="connsiteX53912" y="connsiteY53912"/>
              </a:cxn>
              <a:cxn ang="0">
                <a:pos x="connsiteX53913" y="connsiteY53913"/>
              </a:cxn>
              <a:cxn ang="0">
                <a:pos x="connsiteX53914" y="connsiteY53914"/>
              </a:cxn>
              <a:cxn ang="0">
                <a:pos x="connsiteX53915" y="connsiteY53915"/>
              </a:cxn>
              <a:cxn ang="0">
                <a:pos x="connsiteX53916" y="connsiteY53916"/>
              </a:cxn>
              <a:cxn ang="0">
                <a:pos x="connsiteX53917" y="connsiteY53917"/>
              </a:cxn>
              <a:cxn ang="0">
                <a:pos x="connsiteX53918" y="connsiteY53918"/>
              </a:cxn>
              <a:cxn ang="0">
                <a:pos x="connsiteX53919" y="connsiteY53919"/>
              </a:cxn>
              <a:cxn ang="0">
                <a:pos x="connsiteX53920" y="connsiteY53920"/>
              </a:cxn>
              <a:cxn ang="0">
                <a:pos x="connsiteX53921" y="connsiteY53921"/>
              </a:cxn>
              <a:cxn ang="0">
                <a:pos x="connsiteX53922" y="connsiteY53922"/>
              </a:cxn>
              <a:cxn ang="0">
                <a:pos x="connsiteX53923" y="connsiteY53923"/>
              </a:cxn>
              <a:cxn ang="0">
                <a:pos x="connsiteX53924" y="connsiteY53924"/>
              </a:cxn>
              <a:cxn ang="0">
                <a:pos x="connsiteX53925" y="connsiteY53925"/>
              </a:cxn>
              <a:cxn ang="0">
                <a:pos x="connsiteX53926" y="connsiteY53926"/>
              </a:cxn>
              <a:cxn ang="0">
                <a:pos x="connsiteX53927" y="connsiteY53927"/>
              </a:cxn>
              <a:cxn ang="0">
                <a:pos x="connsiteX53928" y="connsiteY53928"/>
              </a:cxn>
              <a:cxn ang="0">
                <a:pos x="connsiteX53929" y="connsiteY53929"/>
              </a:cxn>
              <a:cxn ang="0">
                <a:pos x="connsiteX53930" y="connsiteY53930"/>
              </a:cxn>
              <a:cxn ang="0">
                <a:pos x="connsiteX53931" y="connsiteY53931"/>
              </a:cxn>
              <a:cxn ang="0">
                <a:pos x="connsiteX53932" y="connsiteY53932"/>
              </a:cxn>
              <a:cxn ang="0">
                <a:pos x="connsiteX53933" y="connsiteY53933"/>
              </a:cxn>
              <a:cxn ang="0">
                <a:pos x="connsiteX53934" y="connsiteY53934"/>
              </a:cxn>
              <a:cxn ang="0">
                <a:pos x="connsiteX53935" y="connsiteY53935"/>
              </a:cxn>
              <a:cxn ang="0">
                <a:pos x="connsiteX53936" y="connsiteY53936"/>
              </a:cxn>
              <a:cxn ang="0">
                <a:pos x="connsiteX53937" y="connsiteY53937"/>
              </a:cxn>
              <a:cxn ang="0">
                <a:pos x="connsiteX53938" y="connsiteY53938"/>
              </a:cxn>
              <a:cxn ang="0">
                <a:pos x="connsiteX53939" y="connsiteY53939"/>
              </a:cxn>
              <a:cxn ang="0">
                <a:pos x="connsiteX53940" y="connsiteY53940"/>
              </a:cxn>
              <a:cxn ang="0">
                <a:pos x="connsiteX53941" y="connsiteY53941"/>
              </a:cxn>
              <a:cxn ang="0">
                <a:pos x="connsiteX53942" y="connsiteY53942"/>
              </a:cxn>
              <a:cxn ang="0">
                <a:pos x="connsiteX53943" y="connsiteY53943"/>
              </a:cxn>
              <a:cxn ang="0">
                <a:pos x="connsiteX53944" y="connsiteY53944"/>
              </a:cxn>
              <a:cxn ang="0">
                <a:pos x="connsiteX53945" y="connsiteY53945"/>
              </a:cxn>
              <a:cxn ang="0">
                <a:pos x="connsiteX53946" y="connsiteY53946"/>
              </a:cxn>
              <a:cxn ang="0">
                <a:pos x="connsiteX53947" y="connsiteY53947"/>
              </a:cxn>
              <a:cxn ang="0">
                <a:pos x="connsiteX53948" y="connsiteY53948"/>
              </a:cxn>
              <a:cxn ang="0">
                <a:pos x="connsiteX53949" y="connsiteY53949"/>
              </a:cxn>
              <a:cxn ang="0">
                <a:pos x="connsiteX53950" y="connsiteY53950"/>
              </a:cxn>
              <a:cxn ang="0">
                <a:pos x="connsiteX53951" y="connsiteY53951"/>
              </a:cxn>
              <a:cxn ang="0">
                <a:pos x="connsiteX53952" y="connsiteY53952"/>
              </a:cxn>
              <a:cxn ang="0">
                <a:pos x="connsiteX53953" y="connsiteY53953"/>
              </a:cxn>
              <a:cxn ang="0">
                <a:pos x="connsiteX53954" y="connsiteY53954"/>
              </a:cxn>
              <a:cxn ang="0">
                <a:pos x="connsiteX53955" y="connsiteY53955"/>
              </a:cxn>
              <a:cxn ang="0">
                <a:pos x="connsiteX53956" y="connsiteY53956"/>
              </a:cxn>
              <a:cxn ang="0">
                <a:pos x="connsiteX53957" y="connsiteY53957"/>
              </a:cxn>
              <a:cxn ang="0">
                <a:pos x="connsiteX53958" y="connsiteY53958"/>
              </a:cxn>
              <a:cxn ang="0">
                <a:pos x="connsiteX53959" y="connsiteY53959"/>
              </a:cxn>
              <a:cxn ang="0">
                <a:pos x="connsiteX53960" y="connsiteY53960"/>
              </a:cxn>
              <a:cxn ang="0">
                <a:pos x="connsiteX53961" y="connsiteY53961"/>
              </a:cxn>
              <a:cxn ang="0">
                <a:pos x="connsiteX53962" y="connsiteY53962"/>
              </a:cxn>
              <a:cxn ang="0">
                <a:pos x="connsiteX53963" y="connsiteY53963"/>
              </a:cxn>
              <a:cxn ang="0">
                <a:pos x="connsiteX53964" y="connsiteY53964"/>
              </a:cxn>
              <a:cxn ang="0">
                <a:pos x="connsiteX53965" y="connsiteY53965"/>
              </a:cxn>
              <a:cxn ang="0">
                <a:pos x="connsiteX53966" y="connsiteY53966"/>
              </a:cxn>
              <a:cxn ang="0">
                <a:pos x="connsiteX53967" y="connsiteY53967"/>
              </a:cxn>
              <a:cxn ang="0">
                <a:pos x="connsiteX53968" y="connsiteY53968"/>
              </a:cxn>
              <a:cxn ang="0">
                <a:pos x="connsiteX53969" y="connsiteY53969"/>
              </a:cxn>
              <a:cxn ang="0">
                <a:pos x="connsiteX53970" y="connsiteY53970"/>
              </a:cxn>
              <a:cxn ang="0">
                <a:pos x="connsiteX53971" y="connsiteY53971"/>
              </a:cxn>
              <a:cxn ang="0">
                <a:pos x="connsiteX53972" y="connsiteY53972"/>
              </a:cxn>
              <a:cxn ang="0">
                <a:pos x="connsiteX53973" y="connsiteY53973"/>
              </a:cxn>
              <a:cxn ang="0">
                <a:pos x="connsiteX53974" y="connsiteY53974"/>
              </a:cxn>
              <a:cxn ang="0">
                <a:pos x="connsiteX53975" y="connsiteY53975"/>
              </a:cxn>
              <a:cxn ang="0">
                <a:pos x="connsiteX53976" y="connsiteY53976"/>
              </a:cxn>
              <a:cxn ang="0">
                <a:pos x="connsiteX53977" y="connsiteY53977"/>
              </a:cxn>
              <a:cxn ang="0">
                <a:pos x="connsiteX53978" y="connsiteY53978"/>
              </a:cxn>
              <a:cxn ang="0">
                <a:pos x="connsiteX53979" y="connsiteY53979"/>
              </a:cxn>
              <a:cxn ang="0">
                <a:pos x="connsiteX53980" y="connsiteY53980"/>
              </a:cxn>
              <a:cxn ang="0">
                <a:pos x="connsiteX53981" y="connsiteY53981"/>
              </a:cxn>
              <a:cxn ang="0">
                <a:pos x="connsiteX53982" y="connsiteY53982"/>
              </a:cxn>
              <a:cxn ang="0">
                <a:pos x="connsiteX53983" y="connsiteY53983"/>
              </a:cxn>
              <a:cxn ang="0">
                <a:pos x="connsiteX53984" y="connsiteY53984"/>
              </a:cxn>
              <a:cxn ang="0">
                <a:pos x="connsiteX53985" y="connsiteY53985"/>
              </a:cxn>
              <a:cxn ang="0">
                <a:pos x="connsiteX53986" y="connsiteY53986"/>
              </a:cxn>
              <a:cxn ang="0">
                <a:pos x="connsiteX53987" y="connsiteY53987"/>
              </a:cxn>
              <a:cxn ang="0">
                <a:pos x="connsiteX53988" y="connsiteY53988"/>
              </a:cxn>
              <a:cxn ang="0">
                <a:pos x="connsiteX53989" y="connsiteY53989"/>
              </a:cxn>
              <a:cxn ang="0">
                <a:pos x="connsiteX53990" y="connsiteY53990"/>
              </a:cxn>
              <a:cxn ang="0">
                <a:pos x="connsiteX53991" y="connsiteY53991"/>
              </a:cxn>
              <a:cxn ang="0">
                <a:pos x="connsiteX53992" y="connsiteY53992"/>
              </a:cxn>
              <a:cxn ang="0">
                <a:pos x="connsiteX53993" y="connsiteY53993"/>
              </a:cxn>
              <a:cxn ang="0">
                <a:pos x="connsiteX53994" y="connsiteY53994"/>
              </a:cxn>
              <a:cxn ang="0">
                <a:pos x="connsiteX53995" y="connsiteY53995"/>
              </a:cxn>
              <a:cxn ang="0">
                <a:pos x="connsiteX53996" y="connsiteY53996"/>
              </a:cxn>
              <a:cxn ang="0">
                <a:pos x="connsiteX53997" y="connsiteY53997"/>
              </a:cxn>
              <a:cxn ang="0">
                <a:pos x="connsiteX53998" y="connsiteY53998"/>
              </a:cxn>
              <a:cxn ang="0">
                <a:pos x="connsiteX53999" y="connsiteY53999"/>
              </a:cxn>
              <a:cxn ang="0">
                <a:pos x="connsiteX54000" y="connsiteY54000"/>
              </a:cxn>
              <a:cxn ang="0">
                <a:pos x="connsiteX54001" y="connsiteY54001"/>
              </a:cxn>
              <a:cxn ang="0">
                <a:pos x="connsiteX54002" y="connsiteY54002"/>
              </a:cxn>
              <a:cxn ang="0">
                <a:pos x="connsiteX54003" y="connsiteY54003"/>
              </a:cxn>
              <a:cxn ang="0">
                <a:pos x="connsiteX54004" y="connsiteY54004"/>
              </a:cxn>
              <a:cxn ang="0">
                <a:pos x="connsiteX54005" y="connsiteY54005"/>
              </a:cxn>
              <a:cxn ang="0">
                <a:pos x="connsiteX54006" y="connsiteY54006"/>
              </a:cxn>
              <a:cxn ang="0">
                <a:pos x="connsiteX54007" y="connsiteY54007"/>
              </a:cxn>
              <a:cxn ang="0">
                <a:pos x="connsiteX54008" y="connsiteY54008"/>
              </a:cxn>
              <a:cxn ang="0">
                <a:pos x="connsiteX54009" y="connsiteY54009"/>
              </a:cxn>
              <a:cxn ang="0">
                <a:pos x="connsiteX54010" y="connsiteY54010"/>
              </a:cxn>
              <a:cxn ang="0">
                <a:pos x="connsiteX54011" y="connsiteY54011"/>
              </a:cxn>
              <a:cxn ang="0">
                <a:pos x="connsiteX54012" y="connsiteY54012"/>
              </a:cxn>
              <a:cxn ang="0">
                <a:pos x="connsiteX54013" y="connsiteY54013"/>
              </a:cxn>
              <a:cxn ang="0">
                <a:pos x="connsiteX54014" y="connsiteY54014"/>
              </a:cxn>
              <a:cxn ang="0">
                <a:pos x="connsiteX54015" y="connsiteY54015"/>
              </a:cxn>
              <a:cxn ang="0">
                <a:pos x="connsiteX54016" y="connsiteY54016"/>
              </a:cxn>
              <a:cxn ang="0">
                <a:pos x="connsiteX54017" y="connsiteY54017"/>
              </a:cxn>
              <a:cxn ang="0">
                <a:pos x="connsiteX54018" y="connsiteY54018"/>
              </a:cxn>
              <a:cxn ang="0">
                <a:pos x="connsiteX54019" y="connsiteY54019"/>
              </a:cxn>
              <a:cxn ang="0">
                <a:pos x="connsiteX54020" y="connsiteY54020"/>
              </a:cxn>
              <a:cxn ang="0">
                <a:pos x="connsiteX54021" y="connsiteY54021"/>
              </a:cxn>
              <a:cxn ang="0">
                <a:pos x="connsiteX54022" y="connsiteY54022"/>
              </a:cxn>
              <a:cxn ang="0">
                <a:pos x="connsiteX54023" y="connsiteY54023"/>
              </a:cxn>
              <a:cxn ang="0">
                <a:pos x="connsiteX54024" y="connsiteY54024"/>
              </a:cxn>
              <a:cxn ang="0">
                <a:pos x="connsiteX54025" y="connsiteY54025"/>
              </a:cxn>
              <a:cxn ang="0">
                <a:pos x="connsiteX54026" y="connsiteY54026"/>
              </a:cxn>
              <a:cxn ang="0">
                <a:pos x="connsiteX54027" y="connsiteY54027"/>
              </a:cxn>
              <a:cxn ang="0">
                <a:pos x="connsiteX54028" y="connsiteY54028"/>
              </a:cxn>
              <a:cxn ang="0">
                <a:pos x="connsiteX54029" y="connsiteY54029"/>
              </a:cxn>
              <a:cxn ang="0">
                <a:pos x="connsiteX54030" y="connsiteY54030"/>
              </a:cxn>
              <a:cxn ang="0">
                <a:pos x="connsiteX54031" y="connsiteY54031"/>
              </a:cxn>
              <a:cxn ang="0">
                <a:pos x="connsiteX54032" y="connsiteY54032"/>
              </a:cxn>
              <a:cxn ang="0">
                <a:pos x="connsiteX54033" y="connsiteY54033"/>
              </a:cxn>
              <a:cxn ang="0">
                <a:pos x="connsiteX54034" y="connsiteY54034"/>
              </a:cxn>
              <a:cxn ang="0">
                <a:pos x="connsiteX54035" y="connsiteY54035"/>
              </a:cxn>
              <a:cxn ang="0">
                <a:pos x="connsiteX54036" y="connsiteY54036"/>
              </a:cxn>
              <a:cxn ang="0">
                <a:pos x="connsiteX54037" y="connsiteY54037"/>
              </a:cxn>
              <a:cxn ang="0">
                <a:pos x="connsiteX54038" y="connsiteY54038"/>
              </a:cxn>
              <a:cxn ang="0">
                <a:pos x="connsiteX54039" y="connsiteY54039"/>
              </a:cxn>
              <a:cxn ang="0">
                <a:pos x="connsiteX54040" y="connsiteY54040"/>
              </a:cxn>
              <a:cxn ang="0">
                <a:pos x="connsiteX54041" y="connsiteY54041"/>
              </a:cxn>
              <a:cxn ang="0">
                <a:pos x="connsiteX54042" y="connsiteY54042"/>
              </a:cxn>
              <a:cxn ang="0">
                <a:pos x="connsiteX54043" y="connsiteY54043"/>
              </a:cxn>
              <a:cxn ang="0">
                <a:pos x="connsiteX54044" y="connsiteY54044"/>
              </a:cxn>
              <a:cxn ang="0">
                <a:pos x="connsiteX54045" y="connsiteY54045"/>
              </a:cxn>
              <a:cxn ang="0">
                <a:pos x="connsiteX54046" y="connsiteY54046"/>
              </a:cxn>
              <a:cxn ang="0">
                <a:pos x="connsiteX54047" y="connsiteY54047"/>
              </a:cxn>
              <a:cxn ang="0">
                <a:pos x="connsiteX54048" y="connsiteY54048"/>
              </a:cxn>
              <a:cxn ang="0">
                <a:pos x="connsiteX54049" y="connsiteY54049"/>
              </a:cxn>
              <a:cxn ang="0">
                <a:pos x="connsiteX54050" y="connsiteY54050"/>
              </a:cxn>
              <a:cxn ang="0">
                <a:pos x="connsiteX54051" y="connsiteY54051"/>
              </a:cxn>
              <a:cxn ang="0">
                <a:pos x="connsiteX54052" y="connsiteY54052"/>
              </a:cxn>
              <a:cxn ang="0">
                <a:pos x="connsiteX54053" y="connsiteY54053"/>
              </a:cxn>
              <a:cxn ang="0">
                <a:pos x="connsiteX54054" y="connsiteY54054"/>
              </a:cxn>
              <a:cxn ang="0">
                <a:pos x="connsiteX54055" y="connsiteY54055"/>
              </a:cxn>
              <a:cxn ang="0">
                <a:pos x="connsiteX54056" y="connsiteY54056"/>
              </a:cxn>
              <a:cxn ang="0">
                <a:pos x="connsiteX54057" y="connsiteY54057"/>
              </a:cxn>
              <a:cxn ang="0">
                <a:pos x="connsiteX54058" y="connsiteY54058"/>
              </a:cxn>
              <a:cxn ang="0">
                <a:pos x="connsiteX54059" y="connsiteY54059"/>
              </a:cxn>
              <a:cxn ang="0">
                <a:pos x="connsiteX54060" y="connsiteY54060"/>
              </a:cxn>
              <a:cxn ang="0">
                <a:pos x="connsiteX54061" y="connsiteY54061"/>
              </a:cxn>
              <a:cxn ang="0">
                <a:pos x="connsiteX54062" y="connsiteY54062"/>
              </a:cxn>
              <a:cxn ang="0">
                <a:pos x="connsiteX54063" y="connsiteY54063"/>
              </a:cxn>
              <a:cxn ang="0">
                <a:pos x="connsiteX54064" y="connsiteY54064"/>
              </a:cxn>
              <a:cxn ang="0">
                <a:pos x="connsiteX54065" y="connsiteY54065"/>
              </a:cxn>
              <a:cxn ang="0">
                <a:pos x="connsiteX54066" y="connsiteY54066"/>
              </a:cxn>
              <a:cxn ang="0">
                <a:pos x="connsiteX54067" y="connsiteY54067"/>
              </a:cxn>
              <a:cxn ang="0">
                <a:pos x="connsiteX54068" y="connsiteY54068"/>
              </a:cxn>
              <a:cxn ang="0">
                <a:pos x="connsiteX54069" y="connsiteY54069"/>
              </a:cxn>
              <a:cxn ang="0">
                <a:pos x="connsiteX54070" y="connsiteY54070"/>
              </a:cxn>
              <a:cxn ang="0">
                <a:pos x="connsiteX54071" y="connsiteY54071"/>
              </a:cxn>
              <a:cxn ang="0">
                <a:pos x="connsiteX54072" y="connsiteY54072"/>
              </a:cxn>
              <a:cxn ang="0">
                <a:pos x="connsiteX54073" y="connsiteY54073"/>
              </a:cxn>
              <a:cxn ang="0">
                <a:pos x="connsiteX54074" y="connsiteY54074"/>
              </a:cxn>
              <a:cxn ang="0">
                <a:pos x="connsiteX54075" y="connsiteY54075"/>
              </a:cxn>
              <a:cxn ang="0">
                <a:pos x="connsiteX54076" y="connsiteY54076"/>
              </a:cxn>
              <a:cxn ang="0">
                <a:pos x="connsiteX54077" y="connsiteY54077"/>
              </a:cxn>
              <a:cxn ang="0">
                <a:pos x="connsiteX54078" y="connsiteY54078"/>
              </a:cxn>
              <a:cxn ang="0">
                <a:pos x="connsiteX54079" y="connsiteY54079"/>
              </a:cxn>
              <a:cxn ang="0">
                <a:pos x="connsiteX54080" y="connsiteY54080"/>
              </a:cxn>
              <a:cxn ang="0">
                <a:pos x="connsiteX54081" y="connsiteY54081"/>
              </a:cxn>
              <a:cxn ang="0">
                <a:pos x="connsiteX54082" y="connsiteY54082"/>
              </a:cxn>
              <a:cxn ang="0">
                <a:pos x="connsiteX54083" y="connsiteY54083"/>
              </a:cxn>
              <a:cxn ang="0">
                <a:pos x="connsiteX54084" y="connsiteY54084"/>
              </a:cxn>
              <a:cxn ang="0">
                <a:pos x="connsiteX54085" y="connsiteY54085"/>
              </a:cxn>
              <a:cxn ang="0">
                <a:pos x="connsiteX54086" y="connsiteY54086"/>
              </a:cxn>
              <a:cxn ang="0">
                <a:pos x="connsiteX54087" y="connsiteY54087"/>
              </a:cxn>
              <a:cxn ang="0">
                <a:pos x="connsiteX54088" y="connsiteY54088"/>
              </a:cxn>
              <a:cxn ang="0">
                <a:pos x="connsiteX54089" y="connsiteY54089"/>
              </a:cxn>
              <a:cxn ang="0">
                <a:pos x="connsiteX54090" y="connsiteY54090"/>
              </a:cxn>
              <a:cxn ang="0">
                <a:pos x="connsiteX54091" y="connsiteY54091"/>
              </a:cxn>
              <a:cxn ang="0">
                <a:pos x="connsiteX54092" y="connsiteY54092"/>
              </a:cxn>
              <a:cxn ang="0">
                <a:pos x="connsiteX54093" y="connsiteY54093"/>
              </a:cxn>
              <a:cxn ang="0">
                <a:pos x="connsiteX54094" y="connsiteY54094"/>
              </a:cxn>
              <a:cxn ang="0">
                <a:pos x="connsiteX54095" y="connsiteY54095"/>
              </a:cxn>
              <a:cxn ang="0">
                <a:pos x="connsiteX54096" y="connsiteY54096"/>
              </a:cxn>
              <a:cxn ang="0">
                <a:pos x="connsiteX54097" y="connsiteY54097"/>
              </a:cxn>
              <a:cxn ang="0">
                <a:pos x="connsiteX54098" y="connsiteY54098"/>
              </a:cxn>
              <a:cxn ang="0">
                <a:pos x="connsiteX54099" y="connsiteY54099"/>
              </a:cxn>
              <a:cxn ang="0">
                <a:pos x="connsiteX54100" y="connsiteY54100"/>
              </a:cxn>
              <a:cxn ang="0">
                <a:pos x="connsiteX54101" y="connsiteY54101"/>
              </a:cxn>
              <a:cxn ang="0">
                <a:pos x="connsiteX54102" y="connsiteY54102"/>
              </a:cxn>
              <a:cxn ang="0">
                <a:pos x="connsiteX54103" y="connsiteY54103"/>
              </a:cxn>
              <a:cxn ang="0">
                <a:pos x="connsiteX54104" y="connsiteY54104"/>
              </a:cxn>
              <a:cxn ang="0">
                <a:pos x="connsiteX54105" y="connsiteY54105"/>
              </a:cxn>
              <a:cxn ang="0">
                <a:pos x="connsiteX54106" y="connsiteY54106"/>
              </a:cxn>
              <a:cxn ang="0">
                <a:pos x="connsiteX54107" y="connsiteY54107"/>
              </a:cxn>
              <a:cxn ang="0">
                <a:pos x="connsiteX54108" y="connsiteY54108"/>
              </a:cxn>
              <a:cxn ang="0">
                <a:pos x="connsiteX54109" y="connsiteY54109"/>
              </a:cxn>
              <a:cxn ang="0">
                <a:pos x="connsiteX54110" y="connsiteY54110"/>
              </a:cxn>
              <a:cxn ang="0">
                <a:pos x="connsiteX54111" y="connsiteY54111"/>
              </a:cxn>
              <a:cxn ang="0">
                <a:pos x="connsiteX54112" y="connsiteY54112"/>
              </a:cxn>
              <a:cxn ang="0">
                <a:pos x="connsiteX54113" y="connsiteY54113"/>
              </a:cxn>
              <a:cxn ang="0">
                <a:pos x="connsiteX54114" y="connsiteY54114"/>
              </a:cxn>
              <a:cxn ang="0">
                <a:pos x="connsiteX54115" y="connsiteY54115"/>
              </a:cxn>
              <a:cxn ang="0">
                <a:pos x="connsiteX54116" y="connsiteY54116"/>
              </a:cxn>
              <a:cxn ang="0">
                <a:pos x="connsiteX54117" y="connsiteY54117"/>
              </a:cxn>
              <a:cxn ang="0">
                <a:pos x="connsiteX54118" y="connsiteY54118"/>
              </a:cxn>
              <a:cxn ang="0">
                <a:pos x="connsiteX54119" y="connsiteY54119"/>
              </a:cxn>
              <a:cxn ang="0">
                <a:pos x="connsiteX54120" y="connsiteY54120"/>
              </a:cxn>
              <a:cxn ang="0">
                <a:pos x="connsiteX54121" y="connsiteY54121"/>
              </a:cxn>
              <a:cxn ang="0">
                <a:pos x="connsiteX54122" y="connsiteY54122"/>
              </a:cxn>
              <a:cxn ang="0">
                <a:pos x="connsiteX54123" y="connsiteY54123"/>
              </a:cxn>
              <a:cxn ang="0">
                <a:pos x="connsiteX54124" y="connsiteY54124"/>
              </a:cxn>
              <a:cxn ang="0">
                <a:pos x="connsiteX54125" y="connsiteY54125"/>
              </a:cxn>
              <a:cxn ang="0">
                <a:pos x="connsiteX54126" y="connsiteY54126"/>
              </a:cxn>
              <a:cxn ang="0">
                <a:pos x="connsiteX54127" y="connsiteY54127"/>
              </a:cxn>
              <a:cxn ang="0">
                <a:pos x="connsiteX54128" y="connsiteY54128"/>
              </a:cxn>
              <a:cxn ang="0">
                <a:pos x="connsiteX54129" y="connsiteY54129"/>
              </a:cxn>
              <a:cxn ang="0">
                <a:pos x="connsiteX54130" y="connsiteY54130"/>
              </a:cxn>
              <a:cxn ang="0">
                <a:pos x="connsiteX54131" y="connsiteY54131"/>
              </a:cxn>
              <a:cxn ang="0">
                <a:pos x="connsiteX54132" y="connsiteY54132"/>
              </a:cxn>
              <a:cxn ang="0">
                <a:pos x="connsiteX54133" y="connsiteY54133"/>
              </a:cxn>
              <a:cxn ang="0">
                <a:pos x="connsiteX54134" y="connsiteY54134"/>
              </a:cxn>
              <a:cxn ang="0">
                <a:pos x="connsiteX54135" y="connsiteY54135"/>
              </a:cxn>
              <a:cxn ang="0">
                <a:pos x="connsiteX54136" y="connsiteY54136"/>
              </a:cxn>
              <a:cxn ang="0">
                <a:pos x="connsiteX54137" y="connsiteY54137"/>
              </a:cxn>
              <a:cxn ang="0">
                <a:pos x="connsiteX54138" y="connsiteY54138"/>
              </a:cxn>
              <a:cxn ang="0">
                <a:pos x="connsiteX54139" y="connsiteY54139"/>
              </a:cxn>
              <a:cxn ang="0">
                <a:pos x="connsiteX54140" y="connsiteY54140"/>
              </a:cxn>
              <a:cxn ang="0">
                <a:pos x="connsiteX54141" y="connsiteY54141"/>
              </a:cxn>
              <a:cxn ang="0">
                <a:pos x="connsiteX54142" y="connsiteY54142"/>
              </a:cxn>
              <a:cxn ang="0">
                <a:pos x="connsiteX54143" y="connsiteY54143"/>
              </a:cxn>
              <a:cxn ang="0">
                <a:pos x="connsiteX54144" y="connsiteY54144"/>
              </a:cxn>
              <a:cxn ang="0">
                <a:pos x="connsiteX54145" y="connsiteY54145"/>
              </a:cxn>
              <a:cxn ang="0">
                <a:pos x="connsiteX54146" y="connsiteY54146"/>
              </a:cxn>
              <a:cxn ang="0">
                <a:pos x="connsiteX54147" y="connsiteY54147"/>
              </a:cxn>
              <a:cxn ang="0">
                <a:pos x="connsiteX54148" y="connsiteY54148"/>
              </a:cxn>
              <a:cxn ang="0">
                <a:pos x="connsiteX54149" y="connsiteY54149"/>
              </a:cxn>
              <a:cxn ang="0">
                <a:pos x="connsiteX54150" y="connsiteY54150"/>
              </a:cxn>
              <a:cxn ang="0">
                <a:pos x="connsiteX54151" y="connsiteY54151"/>
              </a:cxn>
              <a:cxn ang="0">
                <a:pos x="connsiteX54152" y="connsiteY54152"/>
              </a:cxn>
              <a:cxn ang="0">
                <a:pos x="connsiteX54153" y="connsiteY54153"/>
              </a:cxn>
              <a:cxn ang="0">
                <a:pos x="connsiteX54154" y="connsiteY54154"/>
              </a:cxn>
              <a:cxn ang="0">
                <a:pos x="connsiteX54155" y="connsiteY54155"/>
              </a:cxn>
              <a:cxn ang="0">
                <a:pos x="connsiteX54156" y="connsiteY54156"/>
              </a:cxn>
              <a:cxn ang="0">
                <a:pos x="connsiteX54157" y="connsiteY54157"/>
              </a:cxn>
              <a:cxn ang="0">
                <a:pos x="connsiteX54158" y="connsiteY54158"/>
              </a:cxn>
              <a:cxn ang="0">
                <a:pos x="connsiteX54159" y="connsiteY54159"/>
              </a:cxn>
              <a:cxn ang="0">
                <a:pos x="connsiteX54160" y="connsiteY54160"/>
              </a:cxn>
              <a:cxn ang="0">
                <a:pos x="connsiteX54161" y="connsiteY54161"/>
              </a:cxn>
              <a:cxn ang="0">
                <a:pos x="connsiteX54162" y="connsiteY54162"/>
              </a:cxn>
              <a:cxn ang="0">
                <a:pos x="connsiteX54163" y="connsiteY54163"/>
              </a:cxn>
              <a:cxn ang="0">
                <a:pos x="connsiteX54164" y="connsiteY54164"/>
              </a:cxn>
              <a:cxn ang="0">
                <a:pos x="connsiteX54165" y="connsiteY54165"/>
              </a:cxn>
              <a:cxn ang="0">
                <a:pos x="connsiteX54166" y="connsiteY54166"/>
              </a:cxn>
              <a:cxn ang="0">
                <a:pos x="connsiteX54167" y="connsiteY54167"/>
              </a:cxn>
              <a:cxn ang="0">
                <a:pos x="connsiteX54168" y="connsiteY54168"/>
              </a:cxn>
              <a:cxn ang="0">
                <a:pos x="connsiteX54169" y="connsiteY54169"/>
              </a:cxn>
              <a:cxn ang="0">
                <a:pos x="connsiteX54170" y="connsiteY54170"/>
              </a:cxn>
              <a:cxn ang="0">
                <a:pos x="connsiteX54171" y="connsiteY54171"/>
              </a:cxn>
              <a:cxn ang="0">
                <a:pos x="connsiteX54172" y="connsiteY54172"/>
              </a:cxn>
              <a:cxn ang="0">
                <a:pos x="connsiteX54173" y="connsiteY54173"/>
              </a:cxn>
              <a:cxn ang="0">
                <a:pos x="connsiteX54174" y="connsiteY54174"/>
              </a:cxn>
              <a:cxn ang="0">
                <a:pos x="connsiteX54175" y="connsiteY54175"/>
              </a:cxn>
              <a:cxn ang="0">
                <a:pos x="connsiteX54176" y="connsiteY54176"/>
              </a:cxn>
              <a:cxn ang="0">
                <a:pos x="connsiteX54177" y="connsiteY54177"/>
              </a:cxn>
              <a:cxn ang="0">
                <a:pos x="connsiteX54178" y="connsiteY54178"/>
              </a:cxn>
              <a:cxn ang="0">
                <a:pos x="connsiteX54179" y="connsiteY54179"/>
              </a:cxn>
              <a:cxn ang="0">
                <a:pos x="connsiteX54180" y="connsiteY54180"/>
              </a:cxn>
              <a:cxn ang="0">
                <a:pos x="connsiteX54181" y="connsiteY54181"/>
              </a:cxn>
              <a:cxn ang="0">
                <a:pos x="connsiteX54182" y="connsiteY54182"/>
              </a:cxn>
              <a:cxn ang="0">
                <a:pos x="connsiteX54183" y="connsiteY54183"/>
              </a:cxn>
              <a:cxn ang="0">
                <a:pos x="connsiteX54184" y="connsiteY54184"/>
              </a:cxn>
              <a:cxn ang="0">
                <a:pos x="connsiteX54185" y="connsiteY54185"/>
              </a:cxn>
              <a:cxn ang="0">
                <a:pos x="connsiteX54186" y="connsiteY54186"/>
              </a:cxn>
              <a:cxn ang="0">
                <a:pos x="connsiteX54187" y="connsiteY54187"/>
              </a:cxn>
              <a:cxn ang="0">
                <a:pos x="connsiteX54188" y="connsiteY54188"/>
              </a:cxn>
              <a:cxn ang="0">
                <a:pos x="connsiteX54189" y="connsiteY54189"/>
              </a:cxn>
              <a:cxn ang="0">
                <a:pos x="connsiteX54190" y="connsiteY54190"/>
              </a:cxn>
              <a:cxn ang="0">
                <a:pos x="connsiteX54191" y="connsiteY54191"/>
              </a:cxn>
              <a:cxn ang="0">
                <a:pos x="connsiteX54192" y="connsiteY54192"/>
              </a:cxn>
              <a:cxn ang="0">
                <a:pos x="connsiteX54193" y="connsiteY54193"/>
              </a:cxn>
              <a:cxn ang="0">
                <a:pos x="connsiteX54194" y="connsiteY54194"/>
              </a:cxn>
              <a:cxn ang="0">
                <a:pos x="connsiteX54195" y="connsiteY54195"/>
              </a:cxn>
              <a:cxn ang="0">
                <a:pos x="connsiteX54196" y="connsiteY54196"/>
              </a:cxn>
              <a:cxn ang="0">
                <a:pos x="connsiteX54197" y="connsiteY54197"/>
              </a:cxn>
              <a:cxn ang="0">
                <a:pos x="connsiteX54198" y="connsiteY54198"/>
              </a:cxn>
              <a:cxn ang="0">
                <a:pos x="connsiteX54199" y="connsiteY54199"/>
              </a:cxn>
              <a:cxn ang="0">
                <a:pos x="connsiteX54200" y="connsiteY54200"/>
              </a:cxn>
              <a:cxn ang="0">
                <a:pos x="connsiteX54201" y="connsiteY54201"/>
              </a:cxn>
              <a:cxn ang="0">
                <a:pos x="connsiteX54202" y="connsiteY54202"/>
              </a:cxn>
              <a:cxn ang="0">
                <a:pos x="connsiteX54203" y="connsiteY54203"/>
              </a:cxn>
              <a:cxn ang="0">
                <a:pos x="connsiteX54204" y="connsiteY54204"/>
              </a:cxn>
              <a:cxn ang="0">
                <a:pos x="connsiteX54205" y="connsiteY54205"/>
              </a:cxn>
              <a:cxn ang="0">
                <a:pos x="connsiteX54206" y="connsiteY54206"/>
              </a:cxn>
              <a:cxn ang="0">
                <a:pos x="connsiteX54207" y="connsiteY54207"/>
              </a:cxn>
              <a:cxn ang="0">
                <a:pos x="connsiteX54208" y="connsiteY54208"/>
              </a:cxn>
              <a:cxn ang="0">
                <a:pos x="connsiteX54209" y="connsiteY54209"/>
              </a:cxn>
              <a:cxn ang="0">
                <a:pos x="connsiteX54210" y="connsiteY54210"/>
              </a:cxn>
              <a:cxn ang="0">
                <a:pos x="connsiteX54211" y="connsiteY54211"/>
              </a:cxn>
              <a:cxn ang="0">
                <a:pos x="connsiteX54212" y="connsiteY54212"/>
              </a:cxn>
              <a:cxn ang="0">
                <a:pos x="connsiteX54213" y="connsiteY54213"/>
              </a:cxn>
              <a:cxn ang="0">
                <a:pos x="connsiteX54214" y="connsiteY54214"/>
              </a:cxn>
              <a:cxn ang="0">
                <a:pos x="connsiteX54215" y="connsiteY54215"/>
              </a:cxn>
              <a:cxn ang="0">
                <a:pos x="connsiteX54216" y="connsiteY54216"/>
              </a:cxn>
              <a:cxn ang="0">
                <a:pos x="connsiteX54217" y="connsiteY54217"/>
              </a:cxn>
              <a:cxn ang="0">
                <a:pos x="connsiteX54218" y="connsiteY54218"/>
              </a:cxn>
              <a:cxn ang="0">
                <a:pos x="connsiteX54219" y="connsiteY54219"/>
              </a:cxn>
              <a:cxn ang="0">
                <a:pos x="connsiteX54220" y="connsiteY54220"/>
              </a:cxn>
              <a:cxn ang="0">
                <a:pos x="connsiteX54221" y="connsiteY54221"/>
              </a:cxn>
              <a:cxn ang="0">
                <a:pos x="connsiteX54222" y="connsiteY54222"/>
              </a:cxn>
              <a:cxn ang="0">
                <a:pos x="connsiteX54223" y="connsiteY54223"/>
              </a:cxn>
              <a:cxn ang="0">
                <a:pos x="connsiteX54224" y="connsiteY54224"/>
              </a:cxn>
              <a:cxn ang="0">
                <a:pos x="connsiteX54225" y="connsiteY54225"/>
              </a:cxn>
              <a:cxn ang="0">
                <a:pos x="connsiteX54226" y="connsiteY54226"/>
              </a:cxn>
              <a:cxn ang="0">
                <a:pos x="connsiteX54227" y="connsiteY54227"/>
              </a:cxn>
              <a:cxn ang="0">
                <a:pos x="connsiteX54228" y="connsiteY54228"/>
              </a:cxn>
              <a:cxn ang="0">
                <a:pos x="connsiteX54229" y="connsiteY54229"/>
              </a:cxn>
              <a:cxn ang="0">
                <a:pos x="connsiteX54230" y="connsiteY54230"/>
              </a:cxn>
              <a:cxn ang="0">
                <a:pos x="connsiteX54231" y="connsiteY54231"/>
              </a:cxn>
              <a:cxn ang="0">
                <a:pos x="connsiteX54232" y="connsiteY54232"/>
              </a:cxn>
              <a:cxn ang="0">
                <a:pos x="connsiteX54233" y="connsiteY54233"/>
              </a:cxn>
              <a:cxn ang="0">
                <a:pos x="connsiteX54234" y="connsiteY54234"/>
              </a:cxn>
              <a:cxn ang="0">
                <a:pos x="connsiteX54235" y="connsiteY54235"/>
              </a:cxn>
              <a:cxn ang="0">
                <a:pos x="connsiteX54236" y="connsiteY54236"/>
              </a:cxn>
              <a:cxn ang="0">
                <a:pos x="connsiteX54237" y="connsiteY54237"/>
              </a:cxn>
              <a:cxn ang="0">
                <a:pos x="connsiteX54238" y="connsiteY54238"/>
              </a:cxn>
              <a:cxn ang="0">
                <a:pos x="connsiteX54239" y="connsiteY54239"/>
              </a:cxn>
              <a:cxn ang="0">
                <a:pos x="connsiteX54240" y="connsiteY54240"/>
              </a:cxn>
              <a:cxn ang="0">
                <a:pos x="connsiteX54241" y="connsiteY54241"/>
              </a:cxn>
              <a:cxn ang="0">
                <a:pos x="connsiteX54242" y="connsiteY54242"/>
              </a:cxn>
              <a:cxn ang="0">
                <a:pos x="connsiteX54243" y="connsiteY54243"/>
              </a:cxn>
              <a:cxn ang="0">
                <a:pos x="connsiteX54244" y="connsiteY54244"/>
              </a:cxn>
              <a:cxn ang="0">
                <a:pos x="connsiteX54245" y="connsiteY54245"/>
              </a:cxn>
              <a:cxn ang="0">
                <a:pos x="connsiteX54246" y="connsiteY54246"/>
              </a:cxn>
              <a:cxn ang="0">
                <a:pos x="connsiteX54247" y="connsiteY54247"/>
              </a:cxn>
              <a:cxn ang="0">
                <a:pos x="connsiteX54248" y="connsiteY54248"/>
              </a:cxn>
              <a:cxn ang="0">
                <a:pos x="connsiteX54249" y="connsiteY54249"/>
              </a:cxn>
              <a:cxn ang="0">
                <a:pos x="connsiteX54250" y="connsiteY54250"/>
              </a:cxn>
              <a:cxn ang="0">
                <a:pos x="connsiteX54251" y="connsiteY54251"/>
              </a:cxn>
              <a:cxn ang="0">
                <a:pos x="connsiteX54252" y="connsiteY54252"/>
              </a:cxn>
              <a:cxn ang="0">
                <a:pos x="connsiteX54253" y="connsiteY54253"/>
              </a:cxn>
              <a:cxn ang="0">
                <a:pos x="connsiteX54254" y="connsiteY54254"/>
              </a:cxn>
              <a:cxn ang="0">
                <a:pos x="connsiteX54255" y="connsiteY54255"/>
              </a:cxn>
              <a:cxn ang="0">
                <a:pos x="connsiteX54256" y="connsiteY54256"/>
              </a:cxn>
              <a:cxn ang="0">
                <a:pos x="connsiteX54257" y="connsiteY54257"/>
              </a:cxn>
              <a:cxn ang="0">
                <a:pos x="connsiteX54258" y="connsiteY54258"/>
              </a:cxn>
              <a:cxn ang="0">
                <a:pos x="connsiteX54259" y="connsiteY54259"/>
              </a:cxn>
              <a:cxn ang="0">
                <a:pos x="connsiteX54260" y="connsiteY54260"/>
              </a:cxn>
              <a:cxn ang="0">
                <a:pos x="connsiteX54261" y="connsiteY54261"/>
              </a:cxn>
              <a:cxn ang="0">
                <a:pos x="connsiteX54262" y="connsiteY54262"/>
              </a:cxn>
              <a:cxn ang="0">
                <a:pos x="connsiteX54263" y="connsiteY54263"/>
              </a:cxn>
              <a:cxn ang="0">
                <a:pos x="connsiteX54264" y="connsiteY54264"/>
              </a:cxn>
              <a:cxn ang="0">
                <a:pos x="connsiteX54265" y="connsiteY54265"/>
              </a:cxn>
              <a:cxn ang="0">
                <a:pos x="connsiteX54266" y="connsiteY54266"/>
              </a:cxn>
              <a:cxn ang="0">
                <a:pos x="connsiteX54267" y="connsiteY54267"/>
              </a:cxn>
              <a:cxn ang="0">
                <a:pos x="connsiteX54268" y="connsiteY54268"/>
              </a:cxn>
              <a:cxn ang="0">
                <a:pos x="connsiteX54269" y="connsiteY54269"/>
              </a:cxn>
              <a:cxn ang="0">
                <a:pos x="connsiteX54270" y="connsiteY54270"/>
              </a:cxn>
              <a:cxn ang="0">
                <a:pos x="connsiteX54271" y="connsiteY54271"/>
              </a:cxn>
              <a:cxn ang="0">
                <a:pos x="connsiteX54272" y="connsiteY54272"/>
              </a:cxn>
              <a:cxn ang="0">
                <a:pos x="connsiteX54273" y="connsiteY54273"/>
              </a:cxn>
              <a:cxn ang="0">
                <a:pos x="connsiteX54274" y="connsiteY54274"/>
              </a:cxn>
              <a:cxn ang="0">
                <a:pos x="connsiteX54275" y="connsiteY54275"/>
              </a:cxn>
              <a:cxn ang="0">
                <a:pos x="connsiteX54276" y="connsiteY54276"/>
              </a:cxn>
              <a:cxn ang="0">
                <a:pos x="connsiteX54277" y="connsiteY54277"/>
              </a:cxn>
              <a:cxn ang="0">
                <a:pos x="connsiteX54278" y="connsiteY54278"/>
              </a:cxn>
              <a:cxn ang="0">
                <a:pos x="connsiteX54279" y="connsiteY54279"/>
              </a:cxn>
              <a:cxn ang="0">
                <a:pos x="connsiteX54280" y="connsiteY54280"/>
              </a:cxn>
              <a:cxn ang="0">
                <a:pos x="connsiteX54281" y="connsiteY54281"/>
              </a:cxn>
              <a:cxn ang="0">
                <a:pos x="connsiteX54282" y="connsiteY54282"/>
              </a:cxn>
              <a:cxn ang="0">
                <a:pos x="connsiteX54283" y="connsiteY54283"/>
              </a:cxn>
              <a:cxn ang="0">
                <a:pos x="connsiteX54284" y="connsiteY54284"/>
              </a:cxn>
              <a:cxn ang="0">
                <a:pos x="connsiteX54285" y="connsiteY54285"/>
              </a:cxn>
              <a:cxn ang="0">
                <a:pos x="connsiteX54286" y="connsiteY54286"/>
              </a:cxn>
              <a:cxn ang="0">
                <a:pos x="connsiteX54287" y="connsiteY54287"/>
              </a:cxn>
              <a:cxn ang="0">
                <a:pos x="connsiteX54288" y="connsiteY54288"/>
              </a:cxn>
              <a:cxn ang="0">
                <a:pos x="connsiteX54289" y="connsiteY54289"/>
              </a:cxn>
              <a:cxn ang="0">
                <a:pos x="connsiteX54290" y="connsiteY54290"/>
              </a:cxn>
              <a:cxn ang="0">
                <a:pos x="connsiteX54291" y="connsiteY54291"/>
              </a:cxn>
              <a:cxn ang="0">
                <a:pos x="connsiteX54292" y="connsiteY54292"/>
              </a:cxn>
              <a:cxn ang="0">
                <a:pos x="connsiteX54293" y="connsiteY54293"/>
              </a:cxn>
              <a:cxn ang="0">
                <a:pos x="connsiteX54294" y="connsiteY54294"/>
              </a:cxn>
              <a:cxn ang="0">
                <a:pos x="connsiteX54295" y="connsiteY54295"/>
              </a:cxn>
              <a:cxn ang="0">
                <a:pos x="connsiteX54296" y="connsiteY54296"/>
              </a:cxn>
              <a:cxn ang="0">
                <a:pos x="connsiteX54297" y="connsiteY54297"/>
              </a:cxn>
              <a:cxn ang="0">
                <a:pos x="connsiteX54298" y="connsiteY54298"/>
              </a:cxn>
              <a:cxn ang="0">
                <a:pos x="connsiteX54299" y="connsiteY54299"/>
              </a:cxn>
              <a:cxn ang="0">
                <a:pos x="connsiteX54300" y="connsiteY54300"/>
              </a:cxn>
              <a:cxn ang="0">
                <a:pos x="connsiteX54301" y="connsiteY54301"/>
              </a:cxn>
              <a:cxn ang="0">
                <a:pos x="connsiteX54302" y="connsiteY54302"/>
              </a:cxn>
              <a:cxn ang="0">
                <a:pos x="connsiteX54303" y="connsiteY54303"/>
              </a:cxn>
              <a:cxn ang="0">
                <a:pos x="connsiteX54304" y="connsiteY54304"/>
              </a:cxn>
              <a:cxn ang="0">
                <a:pos x="connsiteX54305" y="connsiteY54305"/>
              </a:cxn>
              <a:cxn ang="0">
                <a:pos x="connsiteX54306" y="connsiteY54306"/>
              </a:cxn>
              <a:cxn ang="0">
                <a:pos x="connsiteX54307" y="connsiteY54307"/>
              </a:cxn>
              <a:cxn ang="0">
                <a:pos x="connsiteX54308" y="connsiteY54308"/>
              </a:cxn>
              <a:cxn ang="0">
                <a:pos x="connsiteX54309" y="connsiteY54309"/>
              </a:cxn>
              <a:cxn ang="0">
                <a:pos x="connsiteX54310" y="connsiteY54310"/>
              </a:cxn>
              <a:cxn ang="0">
                <a:pos x="connsiteX54311" y="connsiteY54311"/>
              </a:cxn>
              <a:cxn ang="0">
                <a:pos x="connsiteX54312" y="connsiteY54312"/>
              </a:cxn>
              <a:cxn ang="0">
                <a:pos x="connsiteX54313" y="connsiteY54313"/>
              </a:cxn>
              <a:cxn ang="0">
                <a:pos x="connsiteX54314" y="connsiteY54314"/>
              </a:cxn>
              <a:cxn ang="0">
                <a:pos x="connsiteX54315" y="connsiteY54315"/>
              </a:cxn>
              <a:cxn ang="0">
                <a:pos x="connsiteX54316" y="connsiteY54316"/>
              </a:cxn>
              <a:cxn ang="0">
                <a:pos x="connsiteX54317" y="connsiteY54317"/>
              </a:cxn>
              <a:cxn ang="0">
                <a:pos x="connsiteX54318" y="connsiteY54318"/>
              </a:cxn>
              <a:cxn ang="0">
                <a:pos x="connsiteX54319" y="connsiteY54319"/>
              </a:cxn>
              <a:cxn ang="0">
                <a:pos x="connsiteX54320" y="connsiteY54320"/>
              </a:cxn>
              <a:cxn ang="0">
                <a:pos x="connsiteX54321" y="connsiteY54321"/>
              </a:cxn>
              <a:cxn ang="0">
                <a:pos x="connsiteX54322" y="connsiteY54322"/>
              </a:cxn>
              <a:cxn ang="0">
                <a:pos x="connsiteX54323" y="connsiteY54323"/>
              </a:cxn>
              <a:cxn ang="0">
                <a:pos x="connsiteX54324" y="connsiteY54324"/>
              </a:cxn>
              <a:cxn ang="0">
                <a:pos x="connsiteX54325" y="connsiteY54325"/>
              </a:cxn>
              <a:cxn ang="0">
                <a:pos x="connsiteX54326" y="connsiteY54326"/>
              </a:cxn>
              <a:cxn ang="0">
                <a:pos x="connsiteX54327" y="connsiteY54327"/>
              </a:cxn>
              <a:cxn ang="0">
                <a:pos x="connsiteX54328" y="connsiteY54328"/>
              </a:cxn>
              <a:cxn ang="0">
                <a:pos x="connsiteX54329" y="connsiteY54329"/>
              </a:cxn>
              <a:cxn ang="0">
                <a:pos x="connsiteX54330" y="connsiteY54330"/>
              </a:cxn>
              <a:cxn ang="0">
                <a:pos x="connsiteX54331" y="connsiteY54331"/>
              </a:cxn>
              <a:cxn ang="0">
                <a:pos x="connsiteX54332" y="connsiteY54332"/>
              </a:cxn>
              <a:cxn ang="0">
                <a:pos x="connsiteX54333" y="connsiteY54333"/>
              </a:cxn>
              <a:cxn ang="0">
                <a:pos x="connsiteX54334" y="connsiteY54334"/>
              </a:cxn>
              <a:cxn ang="0">
                <a:pos x="connsiteX54335" y="connsiteY54335"/>
              </a:cxn>
              <a:cxn ang="0">
                <a:pos x="connsiteX54336" y="connsiteY54336"/>
              </a:cxn>
              <a:cxn ang="0">
                <a:pos x="connsiteX54337" y="connsiteY54337"/>
              </a:cxn>
              <a:cxn ang="0">
                <a:pos x="connsiteX54338" y="connsiteY54338"/>
              </a:cxn>
              <a:cxn ang="0">
                <a:pos x="connsiteX54339" y="connsiteY54339"/>
              </a:cxn>
              <a:cxn ang="0">
                <a:pos x="connsiteX54340" y="connsiteY54340"/>
              </a:cxn>
              <a:cxn ang="0">
                <a:pos x="connsiteX54341" y="connsiteY54341"/>
              </a:cxn>
              <a:cxn ang="0">
                <a:pos x="connsiteX54342" y="connsiteY54342"/>
              </a:cxn>
              <a:cxn ang="0">
                <a:pos x="connsiteX54343" y="connsiteY54343"/>
              </a:cxn>
              <a:cxn ang="0">
                <a:pos x="connsiteX54344" y="connsiteY54344"/>
              </a:cxn>
              <a:cxn ang="0">
                <a:pos x="connsiteX54345" y="connsiteY54345"/>
              </a:cxn>
              <a:cxn ang="0">
                <a:pos x="connsiteX54346" y="connsiteY54346"/>
              </a:cxn>
              <a:cxn ang="0">
                <a:pos x="connsiteX54347" y="connsiteY54347"/>
              </a:cxn>
              <a:cxn ang="0">
                <a:pos x="connsiteX54348" y="connsiteY54348"/>
              </a:cxn>
              <a:cxn ang="0">
                <a:pos x="connsiteX54349" y="connsiteY54349"/>
              </a:cxn>
              <a:cxn ang="0">
                <a:pos x="connsiteX54350" y="connsiteY54350"/>
              </a:cxn>
              <a:cxn ang="0">
                <a:pos x="connsiteX54351" y="connsiteY54351"/>
              </a:cxn>
              <a:cxn ang="0">
                <a:pos x="connsiteX54352" y="connsiteY54352"/>
              </a:cxn>
              <a:cxn ang="0">
                <a:pos x="connsiteX54353" y="connsiteY54353"/>
              </a:cxn>
              <a:cxn ang="0">
                <a:pos x="connsiteX54354" y="connsiteY54354"/>
              </a:cxn>
              <a:cxn ang="0">
                <a:pos x="connsiteX54355" y="connsiteY54355"/>
              </a:cxn>
              <a:cxn ang="0">
                <a:pos x="connsiteX54356" y="connsiteY54356"/>
              </a:cxn>
              <a:cxn ang="0">
                <a:pos x="connsiteX54357" y="connsiteY54357"/>
              </a:cxn>
              <a:cxn ang="0">
                <a:pos x="connsiteX54358" y="connsiteY54358"/>
              </a:cxn>
              <a:cxn ang="0">
                <a:pos x="connsiteX54359" y="connsiteY54359"/>
              </a:cxn>
              <a:cxn ang="0">
                <a:pos x="connsiteX54360" y="connsiteY54360"/>
              </a:cxn>
              <a:cxn ang="0">
                <a:pos x="connsiteX54361" y="connsiteY54361"/>
              </a:cxn>
              <a:cxn ang="0">
                <a:pos x="connsiteX54362" y="connsiteY54362"/>
              </a:cxn>
              <a:cxn ang="0">
                <a:pos x="connsiteX54363" y="connsiteY54363"/>
              </a:cxn>
              <a:cxn ang="0">
                <a:pos x="connsiteX54364" y="connsiteY54364"/>
              </a:cxn>
              <a:cxn ang="0">
                <a:pos x="connsiteX54365" y="connsiteY54365"/>
              </a:cxn>
              <a:cxn ang="0">
                <a:pos x="connsiteX54366" y="connsiteY54366"/>
              </a:cxn>
              <a:cxn ang="0">
                <a:pos x="connsiteX54367" y="connsiteY54367"/>
              </a:cxn>
              <a:cxn ang="0">
                <a:pos x="connsiteX54368" y="connsiteY54368"/>
              </a:cxn>
              <a:cxn ang="0">
                <a:pos x="connsiteX54369" y="connsiteY54369"/>
              </a:cxn>
              <a:cxn ang="0">
                <a:pos x="connsiteX54370" y="connsiteY54370"/>
              </a:cxn>
              <a:cxn ang="0">
                <a:pos x="connsiteX54371" y="connsiteY54371"/>
              </a:cxn>
              <a:cxn ang="0">
                <a:pos x="connsiteX54372" y="connsiteY54372"/>
              </a:cxn>
              <a:cxn ang="0">
                <a:pos x="connsiteX54373" y="connsiteY54373"/>
              </a:cxn>
              <a:cxn ang="0">
                <a:pos x="connsiteX54374" y="connsiteY54374"/>
              </a:cxn>
              <a:cxn ang="0">
                <a:pos x="connsiteX54375" y="connsiteY54375"/>
              </a:cxn>
              <a:cxn ang="0">
                <a:pos x="connsiteX54376" y="connsiteY54376"/>
              </a:cxn>
              <a:cxn ang="0">
                <a:pos x="connsiteX54377" y="connsiteY54377"/>
              </a:cxn>
              <a:cxn ang="0">
                <a:pos x="connsiteX54378" y="connsiteY54378"/>
              </a:cxn>
              <a:cxn ang="0">
                <a:pos x="connsiteX54379" y="connsiteY54379"/>
              </a:cxn>
              <a:cxn ang="0">
                <a:pos x="connsiteX54380" y="connsiteY54380"/>
              </a:cxn>
              <a:cxn ang="0">
                <a:pos x="connsiteX54381" y="connsiteY54381"/>
              </a:cxn>
              <a:cxn ang="0">
                <a:pos x="connsiteX54382" y="connsiteY54382"/>
              </a:cxn>
              <a:cxn ang="0">
                <a:pos x="connsiteX54383" y="connsiteY54383"/>
              </a:cxn>
              <a:cxn ang="0">
                <a:pos x="connsiteX54384" y="connsiteY54384"/>
              </a:cxn>
              <a:cxn ang="0">
                <a:pos x="connsiteX54385" y="connsiteY54385"/>
              </a:cxn>
              <a:cxn ang="0">
                <a:pos x="connsiteX54386" y="connsiteY54386"/>
              </a:cxn>
              <a:cxn ang="0">
                <a:pos x="connsiteX54387" y="connsiteY54387"/>
              </a:cxn>
              <a:cxn ang="0">
                <a:pos x="connsiteX54388" y="connsiteY54388"/>
              </a:cxn>
              <a:cxn ang="0">
                <a:pos x="connsiteX54389" y="connsiteY54389"/>
              </a:cxn>
              <a:cxn ang="0">
                <a:pos x="connsiteX54390" y="connsiteY54390"/>
              </a:cxn>
              <a:cxn ang="0">
                <a:pos x="connsiteX54391" y="connsiteY54391"/>
              </a:cxn>
              <a:cxn ang="0">
                <a:pos x="connsiteX54392" y="connsiteY54392"/>
              </a:cxn>
              <a:cxn ang="0">
                <a:pos x="connsiteX54393" y="connsiteY54393"/>
              </a:cxn>
              <a:cxn ang="0">
                <a:pos x="connsiteX54394" y="connsiteY54394"/>
              </a:cxn>
              <a:cxn ang="0">
                <a:pos x="connsiteX54395" y="connsiteY54395"/>
              </a:cxn>
              <a:cxn ang="0">
                <a:pos x="connsiteX54396" y="connsiteY54396"/>
              </a:cxn>
              <a:cxn ang="0">
                <a:pos x="connsiteX54397" y="connsiteY54397"/>
              </a:cxn>
              <a:cxn ang="0">
                <a:pos x="connsiteX54398" y="connsiteY54398"/>
              </a:cxn>
              <a:cxn ang="0">
                <a:pos x="connsiteX54399" y="connsiteY54399"/>
              </a:cxn>
              <a:cxn ang="0">
                <a:pos x="connsiteX54400" y="connsiteY54400"/>
              </a:cxn>
              <a:cxn ang="0">
                <a:pos x="connsiteX54401" y="connsiteY54401"/>
              </a:cxn>
              <a:cxn ang="0">
                <a:pos x="connsiteX54402" y="connsiteY54402"/>
              </a:cxn>
              <a:cxn ang="0">
                <a:pos x="connsiteX54403" y="connsiteY54403"/>
              </a:cxn>
              <a:cxn ang="0">
                <a:pos x="connsiteX54404" y="connsiteY54404"/>
              </a:cxn>
              <a:cxn ang="0">
                <a:pos x="connsiteX54405" y="connsiteY54405"/>
              </a:cxn>
              <a:cxn ang="0">
                <a:pos x="connsiteX54406" y="connsiteY54406"/>
              </a:cxn>
              <a:cxn ang="0">
                <a:pos x="connsiteX54407" y="connsiteY54407"/>
              </a:cxn>
              <a:cxn ang="0">
                <a:pos x="connsiteX54408" y="connsiteY54408"/>
              </a:cxn>
              <a:cxn ang="0">
                <a:pos x="connsiteX54409" y="connsiteY54409"/>
              </a:cxn>
              <a:cxn ang="0">
                <a:pos x="connsiteX54410" y="connsiteY54410"/>
              </a:cxn>
              <a:cxn ang="0">
                <a:pos x="connsiteX54411" y="connsiteY54411"/>
              </a:cxn>
              <a:cxn ang="0">
                <a:pos x="connsiteX54412" y="connsiteY54412"/>
              </a:cxn>
              <a:cxn ang="0">
                <a:pos x="connsiteX54413" y="connsiteY54413"/>
              </a:cxn>
              <a:cxn ang="0">
                <a:pos x="connsiteX54414" y="connsiteY54414"/>
              </a:cxn>
              <a:cxn ang="0">
                <a:pos x="connsiteX54415" y="connsiteY54415"/>
              </a:cxn>
              <a:cxn ang="0">
                <a:pos x="connsiteX54416" y="connsiteY54416"/>
              </a:cxn>
              <a:cxn ang="0">
                <a:pos x="connsiteX54417" y="connsiteY54417"/>
              </a:cxn>
              <a:cxn ang="0">
                <a:pos x="connsiteX54418" y="connsiteY54418"/>
              </a:cxn>
              <a:cxn ang="0">
                <a:pos x="connsiteX54419" y="connsiteY54419"/>
              </a:cxn>
              <a:cxn ang="0">
                <a:pos x="connsiteX54420" y="connsiteY54420"/>
              </a:cxn>
              <a:cxn ang="0">
                <a:pos x="connsiteX54421" y="connsiteY54421"/>
              </a:cxn>
              <a:cxn ang="0">
                <a:pos x="connsiteX54422" y="connsiteY54422"/>
              </a:cxn>
              <a:cxn ang="0">
                <a:pos x="connsiteX54423" y="connsiteY54423"/>
              </a:cxn>
              <a:cxn ang="0">
                <a:pos x="connsiteX54424" y="connsiteY54424"/>
              </a:cxn>
              <a:cxn ang="0">
                <a:pos x="connsiteX54425" y="connsiteY54425"/>
              </a:cxn>
              <a:cxn ang="0">
                <a:pos x="connsiteX54426" y="connsiteY54426"/>
              </a:cxn>
              <a:cxn ang="0">
                <a:pos x="connsiteX54427" y="connsiteY54427"/>
              </a:cxn>
              <a:cxn ang="0">
                <a:pos x="connsiteX54428" y="connsiteY54428"/>
              </a:cxn>
              <a:cxn ang="0">
                <a:pos x="connsiteX54429" y="connsiteY54429"/>
              </a:cxn>
              <a:cxn ang="0">
                <a:pos x="connsiteX54430" y="connsiteY54430"/>
              </a:cxn>
              <a:cxn ang="0">
                <a:pos x="connsiteX54431" y="connsiteY54431"/>
              </a:cxn>
              <a:cxn ang="0">
                <a:pos x="connsiteX54432" y="connsiteY54432"/>
              </a:cxn>
              <a:cxn ang="0">
                <a:pos x="connsiteX54433" y="connsiteY54433"/>
              </a:cxn>
              <a:cxn ang="0">
                <a:pos x="connsiteX54434" y="connsiteY54434"/>
              </a:cxn>
              <a:cxn ang="0">
                <a:pos x="connsiteX54435" y="connsiteY54435"/>
              </a:cxn>
              <a:cxn ang="0">
                <a:pos x="connsiteX54436" y="connsiteY54436"/>
              </a:cxn>
              <a:cxn ang="0">
                <a:pos x="connsiteX54437" y="connsiteY54437"/>
              </a:cxn>
              <a:cxn ang="0">
                <a:pos x="connsiteX54438" y="connsiteY54438"/>
              </a:cxn>
              <a:cxn ang="0">
                <a:pos x="connsiteX54439" y="connsiteY54439"/>
              </a:cxn>
              <a:cxn ang="0">
                <a:pos x="connsiteX54440" y="connsiteY54440"/>
              </a:cxn>
              <a:cxn ang="0">
                <a:pos x="connsiteX54441" y="connsiteY54441"/>
              </a:cxn>
              <a:cxn ang="0">
                <a:pos x="connsiteX54442" y="connsiteY54442"/>
              </a:cxn>
              <a:cxn ang="0">
                <a:pos x="connsiteX54443" y="connsiteY54443"/>
              </a:cxn>
              <a:cxn ang="0">
                <a:pos x="connsiteX54444" y="connsiteY54444"/>
              </a:cxn>
              <a:cxn ang="0">
                <a:pos x="connsiteX54445" y="connsiteY54445"/>
              </a:cxn>
              <a:cxn ang="0">
                <a:pos x="connsiteX54446" y="connsiteY54446"/>
              </a:cxn>
              <a:cxn ang="0">
                <a:pos x="connsiteX54447" y="connsiteY54447"/>
              </a:cxn>
              <a:cxn ang="0">
                <a:pos x="connsiteX54448" y="connsiteY54448"/>
              </a:cxn>
              <a:cxn ang="0">
                <a:pos x="connsiteX54449" y="connsiteY54449"/>
              </a:cxn>
              <a:cxn ang="0">
                <a:pos x="connsiteX54450" y="connsiteY54450"/>
              </a:cxn>
              <a:cxn ang="0">
                <a:pos x="connsiteX54451" y="connsiteY54451"/>
              </a:cxn>
              <a:cxn ang="0">
                <a:pos x="connsiteX54452" y="connsiteY54452"/>
              </a:cxn>
              <a:cxn ang="0">
                <a:pos x="connsiteX54453" y="connsiteY54453"/>
              </a:cxn>
              <a:cxn ang="0">
                <a:pos x="connsiteX54454" y="connsiteY54454"/>
              </a:cxn>
              <a:cxn ang="0">
                <a:pos x="connsiteX54455" y="connsiteY54455"/>
              </a:cxn>
              <a:cxn ang="0">
                <a:pos x="connsiteX54456" y="connsiteY54456"/>
              </a:cxn>
              <a:cxn ang="0">
                <a:pos x="connsiteX54457" y="connsiteY54457"/>
              </a:cxn>
              <a:cxn ang="0">
                <a:pos x="connsiteX54458" y="connsiteY54458"/>
              </a:cxn>
              <a:cxn ang="0">
                <a:pos x="connsiteX54459" y="connsiteY54459"/>
              </a:cxn>
              <a:cxn ang="0">
                <a:pos x="connsiteX54460" y="connsiteY54460"/>
              </a:cxn>
              <a:cxn ang="0">
                <a:pos x="connsiteX54461" y="connsiteY54461"/>
              </a:cxn>
              <a:cxn ang="0">
                <a:pos x="connsiteX54462" y="connsiteY54462"/>
              </a:cxn>
              <a:cxn ang="0">
                <a:pos x="connsiteX54463" y="connsiteY54463"/>
              </a:cxn>
              <a:cxn ang="0">
                <a:pos x="connsiteX54464" y="connsiteY54464"/>
              </a:cxn>
              <a:cxn ang="0">
                <a:pos x="connsiteX54465" y="connsiteY54465"/>
              </a:cxn>
              <a:cxn ang="0">
                <a:pos x="connsiteX54466" y="connsiteY54466"/>
              </a:cxn>
              <a:cxn ang="0">
                <a:pos x="connsiteX54467" y="connsiteY54467"/>
              </a:cxn>
              <a:cxn ang="0">
                <a:pos x="connsiteX54468" y="connsiteY54468"/>
              </a:cxn>
              <a:cxn ang="0">
                <a:pos x="connsiteX54469" y="connsiteY54469"/>
              </a:cxn>
              <a:cxn ang="0">
                <a:pos x="connsiteX54470" y="connsiteY54470"/>
              </a:cxn>
              <a:cxn ang="0">
                <a:pos x="connsiteX54471" y="connsiteY54471"/>
              </a:cxn>
              <a:cxn ang="0">
                <a:pos x="connsiteX54472" y="connsiteY54472"/>
              </a:cxn>
              <a:cxn ang="0">
                <a:pos x="connsiteX54473" y="connsiteY54473"/>
              </a:cxn>
              <a:cxn ang="0">
                <a:pos x="connsiteX54474" y="connsiteY54474"/>
              </a:cxn>
              <a:cxn ang="0">
                <a:pos x="connsiteX54475" y="connsiteY54475"/>
              </a:cxn>
              <a:cxn ang="0">
                <a:pos x="connsiteX54476" y="connsiteY54476"/>
              </a:cxn>
              <a:cxn ang="0">
                <a:pos x="connsiteX54477" y="connsiteY54477"/>
              </a:cxn>
              <a:cxn ang="0">
                <a:pos x="connsiteX54478" y="connsiteY54478"/>
              </a:cxn>
              <a:cxn ang="0">
                <a:pos x="connsiteX54479" y="connsiteY54479"/>
              </a:cxn>
              <a:cxn ang="0">
                <a:pos x="connsiteX54480" y="connsiteY54480"/>
              </a:cxn>
              <a:cxn ang="0">
                <a:pos x="connsiteX54481" y="connsiteY54481"/>
              </a:cxn>
              <a:cxn ang="0">
                <a:pos x="connsiteX54482" y="connsiteY54482"/>
              </a:cxn>
              <a:cxn ang="0">
                <a:pos x="connsiteX54483" y="connsiteY54483"/>
              </a:cxn>
              <a:cxn ang="0">
                <a:pos x="connsiteX54484" y="connsiteY54484"/>
              </a:cxn>
              <a:cxn ang="0">
                <a:pos x="connsiteX54485" y="connsiteY54485"/>
              </a:cxn>
              <a:cxn ang="0">
                <a:pos x="connsiteX54486" y="connsiteY54486"/>
              </a:cxn>
              <a:cxn ang="0">
                <a:pos x="connsiteX54487" y="connsiteY54487"/>
              </a:cxn>
              <a:cxn ang="0">
                <a:pos x="connsiteX54488" y="connsiteY54488"/>
              </a:cxn>
              <a:cxn ang="0">
                <a:pos x="connsiteX54489" y="connsiteY54489"/>
              </a:cxn>
              <a:cxn ang="0">
                <a:pos x="connsiteX54490" y="connsiteY54490"/>
              </a:cxn>
              <a:cxn ang="0">
                <a:pos x="connsiteX54491" y="connsiteY54491"/>
              </a:cxn>
              <a:cxn ang="0">
                <a:pos x="connsiteX54492" y="connsiteY54492"/>
              </a:cxn>
              <a:cxn ang="0">
                <a:pos x="connsiteX54493" y="connsiteY54493"/>
              </a:cxn>
              <a:cxn ang="0">
                <a:pos x="connsiteX54494" y="connsiteY54494"/>
              </a:cxn>
              <a:cxn ang="0">
                <a:pos x="connsiteX54495" y="connsiteY54495"/>
              </a:cxn>
              <a:cxn ang="0">
                <a:pos x="connsiteX54496" y="connsiteY54496"/>
              </a:cxn>
              <a:cxn ang="0">
                <a:pos x="connsiteX54497" y="connsiteY54497"/>
              </a:cxn>
              <a:cxn ang="0">
                <a:pos x="connsiteX54498" y="connsiteY54498"/>
              </a:cxn>
              <a:cxn ang="0">
                <a:pos x="connsiteX54499" y="connsiteY54499"/>
              </a:cxn>
              <a:cxn ang="0">
                <a:pos x="connsiteX54500" y="connsiteY54500"/>
              </a:cxn>
              <a:cxn ang="0">
                <a:pos x="connsiteX54501" y="connsiteY54501"/>
              </a:cxn>
              <a:cxn ang="0">
                <a:pos x="connsiteX54502" y="connsiteY54502"/>
              </a:cxn>
              <a:cxn ang="0">
                <a:pos x="connsiteX54503" y="connsiteY54503"/>
              </a:cxn>
              <a:cxn ang="0">
                <a:pos x="connsiteX54504" y="connsiteY54504"/>
              </a:cxn>
              <a:cxn ang="0">
                <a:pos x="connsiteX54505" y="connsiteY54505"/>
              </a:cxn>
              <a:cxn ang="0">
                <a:pos x="connsiteX54506" y="connsiteY54506"/>
              </a:cxn>
              <a:cxn ang="0">
                <a:pos x="connsiteX54507" y="connsiteY54507"/>
              </a:cxn>
              <a:cxn ang="0">
                <a:pos x="connsiteX54508" y="connsiteY54508"/>
              </a:cxn>
              <a:cxn ang="0">
                <a:pos x="connsiteX54509" y="connsiteY54509"/>
              </a:cxn>
              <a:cxn ang="0">
                <a:pos x="connsiteX54510" y="connsiteY54510"/>
              </a:cxn>
              <a:cxn ang="0">
                <a:pos x="connsiteX54511" y="connsiteY54511"/>
              </a:cxn>
              <a:cxn ang="0">
                <a:pos x="connsiteX54512" y="connsiteY54512"/>
              </a:cxn>
              <a:cxn ang="0">
                <a:pos x="connsiteX54513" y="connsiteY54513"/>
              </a:cxn>
              <a:cxn ang="0">
                <a:pos x="connsiteX54514" y="connsiteY54514"/>
              </a:cxn>
              <a:cxn ang="0">
                <a:pos x="connsiteX54515" y="connsiteY54515"/>
              </a:cxn>
              <a:cxn ang="0">
                <a:pos x="connsiteX54516" y="connsiteY54516"/>
              </a:cxn>
              <a:cxn ang="0">
                <a:pos x="connsiteX54517" y="connsiteY54517"/>
              </a:cxn>
              <a:cxn ang="0">
                <a:pos x="connsiteX54518" y="connsiteY54518"/>
              </a:cxn>
              <a:cxn ang="0">
                <a:pos x="connsiteX54519" y="connsiteY54519"/>
              </a:cxn>
              <a:cxn ang="0">
                <a:pos x="connsiteX54520" y="connsiteY54520"/>
              </a:cxn>
              <a:cxn ang="0">
                <a:pos x="connsiteX54521" y="connsiteY54521"/>
              </a:cxn>
              <a:cxn ang="0">
                <a:pos x="connsiteX54522" y="connsiteY54522"/>
              </a:cxn>
              <a:cxn ang="0">
                <a:pos x="connsiteX54523" y="connsiteY54523"/>
              </a:cxn>
              <a:cxn ang="0">
                <a:pos x="connsiteX54524" y="connsiteY54524"/>
              </a:cxn>
              <a:cxn ang="0">
                <a:pos x="connsiteX54525" y="connsiteY54525"/>
              </a:cxn>
              <a:cxn ang="0">
                <a:pos x="connsiteX54526" y="connsiteY54526"/>
              </a:cxn>
              <a:cxn ang="0">
                <a:pos x="connsiteX54527" y="connsiteY54527"/>
              </a:cxn>
              <a:cxn ang="0">
                <a:pos x="connsiteX54528" y="connsiteY54528"/>
              </a:cxn>
              <a:cxn ang="0">
                <a:pos x="connsiteX54529" y="connsiteY54529"/>
              </a:cxn>
              <a:cxn ang="0">
                <a:pos x="connsiteX54530" y="connsiteY54530"/>
              </a:cxn>
              <a:cxn ang="0">
                <a:pos x="connsiteX54531" y="connsiteY54531"/>
              </a:cxn>
              <a:cxn ang="0">
                <a:pos x="connsiteX54532" y="connsiteY54532"/>
              </a:cxn>
              <a:cxn ang="0">
                <a:pos x="connsiteX54533" y="connsiteY54533"/>
              </a:cxn>
              <a:cxn ang="0">
                <a:pos x="connsiteX54534" y="connsiteY54534"/>
              </a:cxn>
              <a:cxn ang="0">
                <a:pos x="connsiteX54535" y="connsiteY54535"/>
              </a:cxn>
              <a:cxn ang="0">
                <a:pos x="connsiteX54536" y="connsiteY54536"/>
              </a:cxn>
              <a:cxn ang="0">
                <a:pos x="connsiteX54537" y="connsiteY54537"/>
              </a:cxn>
              <a:cxn ang="0">
                <a:pos x="connsiteX54538" y="connsiteY54538"/>
              </a:cxn>
              <a:cxn ang="0">
                <a:pos x="connsiteX54539" y="connsiteY54539"/>
              </a:cxn>
              <a:cxn ang="0">
                <a:pos x="connsiteX54540" y="connsiteY54540"/>
              </a:cxn>
              <a:cxn ang="0">
                <a:pos x="connsiteX54541" y="connsiteY54541"/>
              </a:cxn>
              <a:cxn ang="0">
                <a:pos x="connsiteX54542" y="connsiteY54542"/>
              </a:cxn>
              <a:cxn ang="0">
                <a:pos x="connsiteX54543" y="connsiteY54543"/>
              </a:cxn>
              <a:cxn ang="0">
                <a:pos x="connsiteX54544" y="connsiteY54544"/>
              </a:cxn>
              <a:cxn ang="0">
                <a:pos x="connsiteX54545" y="connsiteY54545"/>
              </a:cxn>
              <a:cxn ang="0">
                <a:pos x="connsiteX54546" y="connsiteY54546"/>
              </a:cxn>
              <a:cxn ang="0">
                <a:pos x="connsiteX54547" y="connsiteY54547"/>
              </a:cxn>
              <a:cxn ang="0">
                <a:pos x="connsiteX54548" y="connsiteY54548"/>
              </a:cxn>
              <a:cxn ang="0">
                <a:pos x="connsiteX54549" y="connsiteY54549"/>
              </a:cxn>
              <a:cxn ang="0">
                <a:pos x="connsiteX54550" y="connsiteY54550"/>
              </a:cxn>
              <a:cxn ang="0">
                <a:pos x="connsiteX54551" y="connsiteY54551"/>
              </a:cxn>
              <a:cxn ang="0">
                <a:pos x="connsiteX54552" y="connsiteY54552"/>
              </a:cxn>
              <a:cxn ang="0">
                <a:pos x="connsiteX54553" y="connsiteY54553"/>
              </a:cxn>
              <a:cxn ang="0">
                <a:pos x="connsiteX54554" y="connsiteY54554"/>
              </a:cxn>
              <a:cxn ang="0">
                <a:pos x="connsiteX54555" y="connsiteY54555"/>
              </a:cxn>
              <a:cxn ang="0">
                <a:pos x="connsiteX54556" y="connsiteY54556"/>
              </a:cxn>
              <a:cxn ang="0">
                <a:pos x="connsiteX54557" y="connsiteY54557"/>
              </a:cxn>
              <a:cxn ang="0">
                <a:pos x="connsiteX54558" y="connsiteY54558"/>
              </a:cxn>
              <a:cxn ang="0">
                <a:pos x="connsiteX54559" y="connsiteY54559"/>
              </a:cxn>
              <a:cxn ang="0">
                <a:pos x="connsiteX54560" y="connsiteY54560"/>
              </a:cxn>
              <a:cxn ang="0">
                <a:pos x="connsiteX54561" y="connsiteY54561"/>
              </a:cxn>
              <a:cxn ang="0">
                <a:pos x="connsiteX54562" y="connsiteY54562"/>
              </a:cxn>
              <a:cxn ang="0">
                <a:pos x="connsiteX54563" y="connsiteY54563"/>
              </a:cxn>
              <a:cxn ang="0">
                <a:pos x="connsiteX54564" y="connsiteY54564"/>
              </a:cxn>
              <a:cxn ang="0">
                <a:pos x="connsiteX54565" y="connsiteY54565"/>
              </a:cxn>
              <a:cxn ang="0">
                <a:pos x="connsiteX54566" y="connsiteY54566"/>
              </a:cxn>
              <a:cxn ang="0">
                <a:pos x="connsiteX54567" y="connsiteY54567"/>
              </a:cxn>
              <a:cxn ang="0">
                <a:pos x="connsiteX54568" y="connsiteY54568"/>
              </a:cxn>
              <a:cxn ang="0">
                <a:pos x="connsiteX54569" y="connsiteY54569"/>
              </a:cxn>
              <a:cxn ang="0">
                <a:pos x="connsiteX54570" y="connsiteY54570"/>
              </a:cxn>
              <a:cxn ang="0">
                <a:pos x="connsiteX54571" y="connsiteY54571"/>
              </a:cxn>
              <a:cxn ang="0">
                <a:pos x="connsiteX54572" y="connsiteY54572"/>
              </a:cxn>
              <a:cxn ang="0">
                <a:pos x="connsiteX54573" y="connsiteY54573"/>
              </a:cxn>
              <a:cxn ang="0">
                <a:pos x="connsiteX54574" y="connsiteY54574"/>
              </a:cxn>
              <a:cxn ang="0">
                <a:pos x="connsiteX54575" y="connsiteY54575"/>
              </a:cxn>
              <a:cxn ang="0">
                <a:pos x="connsiteX54576" y="connsiteY54576"/>
              </a:cxn>
              <a:cxn ang="0">
                <a:pos x="connsiteX54577" y="connsiteY54577"/>
              </a:cxn>
              <a:cxn ang="0">
                <a:pos x="connsiteX54578" y="connsiteY54578"/>
              </a:cxn>
              <a:cxn ang="0">
                <a:pos x="connsiteX54579" y="connsiteY54579"/>
              </a:cxn>
              <a:cxn ang="0">
                <a:pos x="connsiteX54580" y="connsiteY54580"/>
              </a:cxn>
              <a:cxn ang="0">
                <a:pos x="connsiteX54581" y="connsiteY54581"/>
              </a:cxn>
              <a:cxn ang="0">
                <a:pos x="connsiteX54582" y="connsiteY54582"/>
              </a:cxn>
              <a:cxn ang="0">
                <a:pos x="connsiteX54583" y="connsiteY54583"/>
              </a:cxn>
              <a:cxn ang="0">
                <a:pos x="connsiteX54584" y="connsiteY54584"/>
              </a:cxn>
              <a:cxn ang="0">
                <a:pos x="connsiteX54585" y="connsiteY54585"/>
              </a:cxn>
              <a:cxn ang="0">
                <a:pos x="connsiteX54586" y="connsiteY54586"/>
              </a:cxn>
              <a:cxn ang="0">
                <a:pos x="connsiteX54587" y="connsiteY54587"/>
              </a:cxn>
              <a:cxn ang="0">
                <a:pos x="connsiteX54588" y="connsiteY54588"/>
              </a:cxn>
              <a:cxn ang="0">
                <a:pos x="connsiteX54589" y="connsiteY54589"/>
              </a:cxn>
              <a:cxn ang="0">
                <a:pos x="connsiteX54590" y="connsiteY54590"/>
              </a:cxn>
              <a:cxn ang="0">
                <a:pos x="connsiteX54591" y="connsiteY54591"/>
              </a:cxn>
              <a:cxn ang="0">
                <a:pos x="connsiteX54592" y="connsiteY54592"/>
              </a:cxn>
              <a:cxn ang="0">
                <a:pos x="connsiteX54593" y="connsiteY54593"/>
              </a:cxn>
              <a:cxn ang="0">
                <a:pos x="connsiteX54594" y="connsiteY54594"/>
              </a:cxn>
              <a:cxn ang="0">
                <a:pos x="connsiteX54595" y="connsiteY54595"/>
              </a:cxn>
              <a:cxn ang="0">
                <a:pos x="connsiteX54596" y="connsiteY54596"/>
              </a:cxn>
              <a:cxn ang="0">
                <a:pos x="connsiteX54597" y="connsiteY54597"/>
              </a:cxn>
              <a:cxn ang="0">
                <a:pos x="connsiteX54598" y="connsiteY54598"/>
              </a:cxn>
              <a:cxn ang="0">
                <a:pos x="connsiteX54599" y="connsiteY54599"/>
              </a:cxn>
              <a:cxn ang="0">
                <a:pos x="connsiteX54600" y="connsiteY54600"/>
              </a:cxn>
              <a:cxn ang="0">
                <a:pos x="connsiteX54601" y="connsiteY54601"/>
              </a:cxn>
              <a:cxn ang="0">
                <a:pos x="connsiteX54602" y="connsiteY54602"/>
              </a:cxn>
              <a:cxn ang="0">
                <a:pos x="connsiteX54603" y="connsiteY54603"/>
              </a:cxn>
              <a:cxn ang="0">
                <a:pos x="connsiteX54604" y="connsiteY54604"/>
              </a:cxn>
              <a:cxn ang="0">
                <a:pos x="connsiteX54605" y="connsiteY54605"/>
              </a:cxn>
              <a:cxn ang="0">
                <a:pos x="connsiteX54606" y="connsiteY54606"/>
              </a:cxn>
              <a:cxn ang="0">
                <a:pos x="connsiteX54607" y="connsiteY54607"/>
              </a:cxn>
              <a:cxn ang="0">
                <a:pos x="connsiteX54608" y="connsiteY54608"/>
              </a:cxn>
              <a:cxn ang="0">
                <a:pos x="connsiteX54609" y="connsiteY54609"/>
              </a:cxn>
              <a:cxn ang="0">
                <a:pos x="connsiteX54610" y="connsiteY54610"/>
              </a:cxn>
              <a:cxn ang="0">
                <a:pos x="connsiteX54611" y="connsiteY54611"/>
              </a:cxn>
              <a:cxn ang="0">
                <a:pos x="connsiteX54612" y="connsiteY54612"/>
              </a:cxn>
              <a:cxn ang="0">
                <a:pos x="connsiteX54613" y="connsiteY54613"/>
              </a:cxn>
              <a:cxn ang="0">
                <a:pos x="connsiteX54614" y="connsiteY54614"/>
              </a:cxn>
              <a:cxn ang="0">
                <a:pos x="connsiteX54615" y="connsiteY54615"/>
              </a:cxn>
              <a:cxn ang="0">
                <a:pos x="connsiteX54616" y="connsiteY54616"/>
              </a:cxn>
              <a:cxn ang="0">
                <a:pos x="connsiteX54617" y="connsiteY54617"/>
              </a:cxn>
              <a:cxn ang="0">
                <a:pos x="connsiteX54618" y="connsiteY54618"/>
              </a:cxn>
              <a:cxn ang="0">
                <a:pos x="connsiteX54619" y="connsiteY54619"/>
              </a:cxn>
              <a:cxn ang="0">
                <a:pos x="connsiteX54620" y="connsiteY54620"/>
              </a:cxn>
              <a:cxn ang="0">
                <a:pos x="connsiteX54621" y="connsiteY54621"/>
              </a:cxn>
              <a:cxn ang="0">
                <a:pos x="connsiteX54622" y="connsiteY54622"/>
              </a:cxn>
              <a:cxn ang="0">
                <a:pos x="connsiteX54623" y="connsiteY54623"/>
              </a:cxn>
              <a:cxn ang="0">
                <a:pos x="connsiteX54624" y="connsiteY54624"/>
              </a:cxn>
              <a:cxn ang="0">
                <a:pos x="connsiteX54625" y="connsiteY54625"/>
              </a:cxn>
              <a:cxn ang="0">
                <a:pos x="connsiteX54626" y="connsiteY54626"/>
              </a:cxn>
              <a:cxn ang="0">
                <a:pos x="connsiteX54627" y="connsiteY54627"/>
              </a:cxn>
              <a:cxn ang="0">
                <a:pos x="connsiteX54628" y="connsiteY54628"/>
              </a:cxn>
              <a:cxn ang="0">
                <a:pos x="connsiteX54629" y="connsiteY54629"/>
              </a:cxn>
              <a:cxn ang="0">
                <a:pos x="connsiteX54630" y="connsiteY54630"/>
              </a:cxn>
              <a:cxn ang="0">
                <a:pos x="connsiteX54631" y="connsiteY54631"/>
              </a:cxn>
              <a:cxn ang="0">
                <a:pos x="connsiteX54632" y="connsiteY54632"/>
              </a:cxn>
              <a:cxn ang="0">
                <a:pos x="connsiteX54633" y="connsiteY54633"/>
              </a:cxn>
              <a:cxn ang="0">
                <a:pos x="connsiteX54634" y="connsiteY54634"/>
              </a:cxn>
              <a:cxn ang="0">
                <a:pos x="connsiteX54635" y="connsiteY54635"/>
              </a:cxn>
              <a:cxn ang="0">
                <a:pos x="connsiteX54636" y="connsiteY54636"/>
              </a:cxn>
              <a:cxn ang="0">
                <a:pos x="connsiteX54637" y="connsiteY54637"/>
              </a:cxn>
              <a:cxn ang="0">
                <a:pos x="connsiteX54638" y="connsiteY54638"/>
              </a:cxn>
              <a:cxn ang="0">
                <a:pos x="connsiteX54639" y="connsiteY54639"/>
              </a:cxn>
              <a:cxn ang="0">
                <a:pos x="connsiteX54640" y="connsiteY54640"/>
              </a:cxn>
              <a:cxn ang="0">
                <a:pos x="connsiteX54641" y="connsiteY54641"/>
              </a:cxn>
              <a:cxn ang="0">
                <a:pos x="connsiteX54642" y="connsiteY54642"/>
              </a:cxn>
              <a:cxn ang="0">
                <a:pos x="connsiteX54643" y="connsiteY54643"/>
              </a:cxn>
              <a:cxn ang="0">
                <a:pos x="connsiteX54644" y="connsiteY54644"/>
              </a:cxn>
              <a:cxn ang="0">
                <a:pos x="connsiteX54645" y="connsiteY54645"/>
              </a:cxn>
              <a:cxn ang="0">
                <a:pos x="connsiteX54646" y="connsiteY54646"/>
              </a:cxn>
              <a:cxn ang="0">
                <a:pos x="connsiteX54647" y="connsiteY54647"/>
              </a:cxn>
              <a:cxn ang="0">
                <a:pos x="connsiteX54648" y="connsiteY54648"/>
              </a:cxn>
              <a:cxn ang="0">
                <a:pos x="connsiteX54649" y="connsiteY54649"/>
              </a:cxn>
              <a:cxn ang="0">
                <a:pos x="connsiteX54650" y="connsiteY54650"/>
              </a:cxn>
              <a:cxn ang="0">
                <a:pos x="connsiteX54651" y="connsiteY54651"/>
              </a:cxn>
              <a:cxn ang="0">
                <a:pos x="connsiteX54652" y="connsiteY54652"/>
              </a:cxn>
              <a:cxn ang="0">
                <a:pos x="connsiteX54653" y="connsiteY54653"/>
              </a:cxn>
              <a:cxn ang="0">
                <a:pos x="connsiteX54654" y="connsiteY54654"/>
              </a:cxn>
              <a:cxn ang="0">
                <a:pos x="connsiteX54655" y="connsiteY54655"/>
              </a:cxn>
              <a:cxn ang="0">
                <a:pos x="connsiteX54656" y="connsiteY54656"/>
              </a:cxn>
              <a:cxn ang="0">
                <a:pos x="connsiteX54657" y="connsiteY54657"/>
              </a:cxn>
              <a:cxn ang="0">
                <a:pos x="connsiteX54658" y="connsiteY54658"/>
              </a:cxn>
              <a:cxn ang="0">
                <a:pos x="connsiteX54659" y="connsiteY54659"/>
              </a:cxn>
              <a:cxn ang="0">
                <a:pos x="connsiteX54660" y="connsiteY54660"/>
              </a:cxn>
              <a:cxn ang="0">
                <a:pos x="connsiteX54661" y="connsiteY54661"/>
              </a:cxn>
              <a:cxn ang="0">
                <a:pos x="connsiteX54662" y="connsiteY54662"/>
              </a:cxn>
              <a:cxn ang="0">
                <a:pos x="connsiteX54663" y="connsiteY54663"/>
              </a:cxn>
              <a:cxn ang="0">
                <a:pos x="connsiteX54664" y="connsiteY54664"/>
              </a:cxn>
              <a:cxn ang="0">
                <a:pos x="connsiteX54665" y="connsiteY54665"/>
              </a:cxn>
              <a:cxn ang="0">
                <a:pos x="connsiteX54666" y="connsiteY54666"/>
              </a:cxn>
              <a:cxn ang="0">
                <a:pos x="connsiteX54667" y="connsiteY54667"/>
              </a:cxn>
              <a:cxn ang="0">
                <a:pos x="connsiteX54668" y="connsiteY54668"/>
              </a:cxn>
              <a:cxn ang="0">
                <a:pos x="connsiteX54669" y="connsiteY54669"/>
              </a:cxn>
              <a:cxn ang="0">
                <a:pos x="connsiteX54670" y="connsiteY54670"/>
              </a:cxn>
              <a:cxn ang="0">
                <a:pos x="connsiteX54671" y="connsiteY54671"/>
              </a:cxn>
              <a:cxn ang="0">
                <a:pos x="connsiteX54672" y="connsiteY54672"/>
              </a:cxn>
              <a:cxn ang="0">
                <a:pos x="connsiteX54673" y="connsiteY54673"/>
              </a:cxn>
              <a:cxn ang="0">
                <a:pos x="connsiteX54674" y="connsiteY54674"/>
              </a:cxn>
              <a:cxn ang="0">
                <a:pos x="connsiteX54675" y="connsiteY54675"/>
              </a:cxn>
              <a:cxn ang="0">
                <a:pos x="connsiteX54676" y="connsiteY54676"/>
              </a:cxn>
              <a:cxn ang="0">
                <a:pos x="connsiteX54677" y="connsiteY54677"/>
              </a:cxn>
              <a:cxn ang="0">
                <a:pos x="connsiteX54678" y="connsiteY54678"/>
              </a:cxn>
              <a:cxn ang="0">
                <a:pos x="connsiteX54679" y="connsiteY54679"/>
              </a:cxn>
              <a:cxn ang="0">
                <a:pos x="connsiteX54680" y="connsiteY54680"/>
              </a:cxn>
              <a:cxn ang="0">
                <a:pos x="connsiteX54681" y="connsiteY54681"/>
              </a:cxn>
              <a:cxn ang="0">
                <a:pos x="connsiteX54682" y="connsiteY54682"/>
              </a:cxn>
              <a:cxn ang="0">
                <a:pos x="connsiteX54683" y="connsiteY54683"/>
              </a:cxn>
              <a:cxn ang="0">
                <a:pos x="connsiteX54684" y="connsiteY54684"/>
              </a:cxn>
              <a:cxn ang="0">
                <a:pos x="connsiteX54685" y="connsiteY54685"/>
              </a:cxn>
              <a:cxn ang="0">
                <a:pos x="connsiteX54686" y="connsiteY54686"/>
              </a:cxn>
              <a:cxn ang="0">
                <a:pos x="connsiteX54687" y="connsiteY54687"/>
              </a:cxn>
              <a:cxn ang="0">
                <a:pos x="connsiteX54688" y="connsiteY54688"/>
              </a:cxn>
              <a:cxn ang="0">
                <a:pos x="connsiteX54689" y="connsiteY54689"/>
              </a:cxn>
              <a:cxn ang="0">
                <a:pos x="connsiteX54690" y="connsiteY54690"/>
              </a:cxn>
              <a:cxn ang="0">
                <a:pos x="connsiteX54691" y="connsiteY54691"/>
              </a:cxn>
              <a:cxn ang="0">
                <a:pos x="connsiteX54692" y="connsiteY54692"/>
              </a:cxn>
              <a:cxn ang="0">
                <a:pos x="connsiteX54693" y="connsiteY54693"/>
              </a:cxn>
              <a:cxn ang="0">
                <a:pos x="connsiteX54694" y="connsiteY54694"/>
              </a:cxn>
              <a:cxn ang="0">
                <a:pos x="connsiteX54695" y="connsiteY54695"/>
              </a:cxn>
              <a:cxn ang="0">
                <a:pos x="connsiteX54696" y="connsiteY54696"/>
              </a:cxn>
              <a:cxn ang="0">
                <a:pos x="connsiteX54697" y="connsiteY54697"/>
              </a:cxn>
              <a:cxn ang="0">
                <a:pos x="connsiteX54698" y="connsiteY54698"/>
              </a:cxn>
              <a:cxn ang="0">
                <a:pos x="connsiteX54699" y="connsiteY54699"/>
              </a:cxn>
              <a:cxn ang="0">
                <a:pos x="connsiteX54700" y="connsiteY54700"/>
              </a:cxn>
              <a:cxn ang="0">
                <a:pos x="connsiteX54701" y="connsiteY54701"/>
              </a:cxn>
              <a:cxn ang="0">
                <a:pos x="connsiteX54702" y="connsiteY54702"/>
              </a:cxn>
              <a:cxn ang="0">
                <a:pos x="connsiteX54703" y="connsiteY54703"/>
              </a:cxn>
              <a:cxn ang="0">
                <a:pos x="connsiteX54704" y="connsiteY54704"/>
              </a:cxn>
              <a:cxn ang="0">
                <a:pos x="connsiteX54705" y="connsiteY54705"/>
              </a:cxn>
              <a:cxn ang="0">
                <a:pos x="connsiteX54706" y="connsiteY54706"/>
              </a:cxn>
              <a:cxn ang="0">
                <a:pos x="connsiteX54707" y="connsiteY54707"/>
              </a:cxn>
              <a:cxn ang="0">
                <a:pos x="connsiteX54708" y="connsiteY54708"/>
              </a:cxn>
              <a:cxn ang="0">
                <a:pos x="connsiteX54709" y="connsiteY54709"/>
              </a:cxn>
              <a:cxn ang="0">
                <a:pos x="connsiteX54710" y="connsiteY54710"/>
              </a:cxn>
              <a:cxn ang="0">
                <a:pos x="connsiteX54711" y="connsiteY54711"/>
              </a:cxn>
              <a:cxn ang="0">
                <a:pos x="connsiteX54712" y="connsiteY54712"/>
              </a:cxn>
              <a:cxn ang="0">
                <a:pos x="connsiteX54713" y="connsiteY54713"/>
              </a:cxn>
              <a:cxn ang="0">
                <a:pos x="connsiteX54714" y="connsiteY54714"/>
              </a:cxn>
              <a:cxn ang="0">
                <a:pos x="connsiteX54715" y="connsiteY54715"/>
              </a:cxn>
              <a:cxn ang="0">
                <a:pos x="connsiteX54716" y="connsiteY54716"/>
              </a:cxn>
              <a:cxn ang="0">
                <a:pos x="connsiteX54717" y="connsiteY54717"/>
              </a:cxn>
              <a:cxn ang="0">
                <a:pos x="connsiteX54718" y="connsiteY54718"/>
              </a:cxn>
              <a:cxn ang="0">
                <a:pos x="connsiteX54719" y="connsiteY54719"/>
              </a:cxn>
              <a:cxn ang="0">
                <a:pos x="connsiteX54720" y="connsiteY54720"/>
              </a:cxn>
              <a:cxn ang="0">
                <a:pos x="connsiteX54721" y="connsiteY54721"/>
              </a:cxn>
              <a:cxn ang="0">
                <a:pos x="connsiteX54722" y="connsiteY54722"/>
              </a:cxn>
              <a:cxn ang="0">
                <a:pos x="connsiteX54723" y="connsiteY54723"/>
              </a:cxn>
              <a:cxn ang="0">
                <a:pos x="connsiteX54724" y="connsiteY54724"/>
              </a:cxn>
              <a:cxn ang="0">
                <a:pos x="connsiteX54725" y="connsiteY54725"/>
              </a:cxn>
              <a:cxn ang="0">
                <a:pos x="connsiteX54726" y="connsiteY54726"/>
              </a:cxn>
              <a:cxn ang="0">
                <a:pos x="connsiteX54727" y="connsiteY54727"/>
              </a:cxn>
              <a:cxn ang="0">
                <a:pos x="connsiteX54728" y="connsiteY54728"/>
              </a:cxn>
              <a:cxn ang="0">
                <a:pos x="connsiteX54729" y="connsiteY54729"/>
              </a:cxn>
              <a:cxn ang="0">
                <a:pos x="connsiteX54730" y="connsiteY54730"/>
              </a:cxn>
              <a:cxn ang="0">
                <a:pos x="connsiteX54731" y="connsiteY54731"/>
              </a:cxn>
              <a:cxn ang="0">
                <a:pos x="connsiteX54732" y="connsiteY54732"/>
              </a:cxn>
              <a:cxn ang="0">
                <a:pos x="connsiteX54733" y="connsiteY54733"/>
              </a:cxn>
              <a:cxn ang="0">
                <a:pos x="connsiteX54734" y="connsiteY54734"/>
              </a:cxn>
              <a:cxn ang="0">
                <a:pos x="connsiteX54735" y="connsiteY54735"/>
              </a:cxn>
              <a:cxn ang="0">
                <a:pos x="connsiteX54736" y="connsiteY54736"/>
              </a:cxn>
              <a:cxn ang="0">
                <a:pos x="connsiteX54737" y="connsiteY54737"/>
              </a:cxn>
              <a:cxn ang="0">
                <a:pos x="connsiteX54738" y="connsiteY54738"/>
              </a:cxn>
              <a:cxn ang="0">
                <a:pos x="connsiteX54739" y="connsiteY54739"/>
              </a:cxn>
              <a:cxn ang="0">
                <a:pos x="connsiteX54740" y="connsiteY54740"/>
              </a:cxn>
              <a:cxn ang="0">
                <a:pos x="connsiteX54741" y="connsiteY54741"/>
              </a:cxn>
              <a:cxn ang="0">
                <a:pos x="connsiteX54742" y="connsiteY54742"/>
              </a:cxn>
              <a:cxn ang="0">
                <a:pos x="connsiteX54743" y="connsiteY54743"/>
              </a:cxn>
              <a:cxn ang="0">
                <a:pos x="connsiteX54744" y="connsiteY54744"/>
              </a:cxn>
              <a:cxn ang="0">
                <a:pos x="connsiteX54745" y="connsiteY54745"/>
              </a:cxn>
              <a:cxn ang="0">
                <a:pos x="connsiteX54746" y="connsiteY54746"/>
              </a:cxn>
              <a:cxn ang="0">
                <a:pos x="connsiteX54747" y="connsiteY54747"/>
              </a:cxn>
              <a:cxn ang="0">
                <a:pos x="connsiteX54748" y="connsiteY54748"/>
              </a:cxn>
              <a:cxn ang="0">
                <a:pos x="connsiteX54749" y="connsiteY54749"/>
              </a:cxn>
              <a:cxn ang="0">
                <a:pos x="connsiteX54750" y="connsiteY54750"/>
              </a:cxn>
              <a:cxn ang="0">
                <a:pos x="connsiteX54751" y="connsiteY54751"/>
              </a:cxn>
              <a:cxn ang="0">
                <a:pos x="connsiteX54752" y="connsiteY54752"/>
              </a:cxn>
              <a:cxn ang="0">
                <a:pos x="connsiteX54753" y="connsiteY54753"/>
              </a:cxn>
              <a:cxn ang="0">
                <a:pos x="connsiteX54754" y="connsiteY54754"/>
              </a:cxn>
              <a:cxn ang="0">
                <a:pos x="connsiteX54755" y="connsiteY54755"/>
              </a:cxn>
              <a:cxn ang="0">
                <a:pos x="connsiteX54756" y="connsiteY54756"/>
              </a:cxn>
              <a:cxn ang="0">
                <a:pos x="connsiteX54757" y="connsiteY54757"/>
              </a:cxn>
              <a:cxn ang="0">
                <a:pos x="connsiteX54758" y="connsiteY54758"/>
              </a:cxn>
              <a:cxn ang="0">
                <a:pos x="connsiteX54759" y="connsiteY54759"/>
              </a:cxn>
              <a:cxn ang="0">
                <a:pos x="connsiteX54760" y="connsiteY54760"/>
              </a:cxn>
              <a:cxn ang="0">
                <a:pos x="connsiteX54761" y="connsiteY54761"/>
              </a:cxn>
              <a:cxn ang="0">
                <a:pos x="connsiteX54762" y="connsiteY54762"/>
              </a:cxn>
              <a:cxn ang="0">
                <a:pos x="connsiteX54763" y="connsiteY54763"/>
              </a:cxn>
              <a:cxn ang="0">
                <a:pos x="connsiteX54764" y="connsiteY54764"/>
              </a:cxn>
              <a:cxn ang="0">
                <a:pos x="connsiteX54765" y="connsiteY54765"/>
              </a:cxn>
              <a:cxn ang="0">
                <a:pos x="connsiteX54766" y="connsiteY54766"/>
              </a:cxn>
              <a:cxn ang="0">
                <a:pos x="connsiteX54767" y="connsiteY54767"/>
              </a:cxn>
              <a:cxn ang="0">
                <a:pos x="connsiteX54768" y="connsiteY54768"/>
              </a:cxn>
              <a:cxn ang="0">
                <a:pos x="connsiteX54769" y="connsiteY54769"/>
              </a:cxn>
              <a:cxn ang="0">
                <a:pos x="connsiteX54770" y="connsiteY54770"/>
              </a:cxn>
              <a:cxn ang="0">
                <a:pos x="connsiteX54771" y="connsiteY54771"/>
              </a:cxn>
              <a:cxn ang="0">
                <a:pos x="connsiteX54772" y="connsiteY54772"/>
              </a:cxn>
              <a:cxn ang="0">
                <a:pos x="connsiteX54773" y="connsiteY54773"/>
              </a:cxn>
              <a:cxn ang="0">
                <a:pos x="connsiteX54774" y="connsiteY54774"/>
              </a:cxn>
              <a:cxn ang="0">
                <a:pos x="connsiteX54775" y="connsiteY54775"/>
              </a:cxn>
              <a:cxn ang="0">
                <a:pos x="connsiteX54776" y="connsiteY54776"/>
              </a:cxn>
              <a:cxn ang="0">
                <a:pos x="connsiteX54777" y="connsiteY54777"/>
              </a:cxn>
              <a:cxn ang="0">
                <a:pos x="connsiteX54778" y="connsiteY54778"/>
              </a:cxn>
              <a:cxn ang="0">
                <a:pos x="connsiteX54779" y="connsiteY54779"/>
              </a:cxn>
              <a:cxn ang="0">
                <a:pos x="connsiteX54780" y="connsiteY54780"/>
              </a:cxn>
              <a:cxn ang="0">
                <a:pos x="connsiteX54781" y="connsiteY54781"/>
              </a:cxn>
              <a:cxn ang="0">
                <a:pos x="connsiteX54782" y="connsiteY54782"/>
              </a:cxn>
              <a:cxn ang="0">
                <a:pos x="connsiteX54783" y="connsiteY54783"/>
              </a:cxn>
              <a:cxn ang="0">
                <a:pos x="connsiteX54784" y="connsiteY54784"/>
              </a:cxn>
              <a:cxn ang="0">
                <a:pos x="connsiteX54785" y="connsiteY54785"/>
              </a:cxn>
              <a:cxn ang="0">
                <a:pos x="connsiteX54786" y="connsiteY54786"/>
              </a:cxn>
              <a:cxn ang="0">
                <a:pos x="connsiteX54787" y="connsiteY54787"/>
              </a:cxn>
              <a:cxn ang="0">
                <a:pos x="connsiteX54788" y="connsiteY54788"/>
              </a:cxn>
              <a:cxn ang="0">
                <a:pos x="connsiteX54789" y="connsiteY54789"/>
              </a:cxn>
              <a:cxn ang="0">
                <a:pos x="connsiteX54790" y="connsiteY54790"/>
              </a:cxn>
              <a:cxn ang="0">
                <a:pos x="connsiteX54791" y="connsiteY54791"/>
              </a:cxn>
              <a:cxn ang="0">
                <a:pos x="connsiteX54792" y="connsiteY54792"/>
              </a:cxn>
              <a:cxn ang="0">
                <a:pos x="connsiteX54793" y="connsiteY54793"/>
              </a:cxn>
              <a:cxn ang="0">
                <a:pos x="connsiteX54794" y="connsiteY54794"/>
              </a:cxn>
              <a:cxn ang="0">
                <a:pos x="connsiteX54795" y="connsiteY54795"/>
              </a:cxn>
              <a:cxn ang="0">
                <a:pos x="connsiteX54796" y="connsiteY54796"/>
              </a:cxn>
              <a:cxn ang="0">
                <a:pos x="connsiteX54797" y="connsiteY54797"/>
              </a:cxn>
              <a:cxn ang="0">
                <a:pos x="connsiteX54798" y="connsiteY54798"/>
              </a:cxn>
              <a:cxn ang="0">
                <a:pos x="connsiteX54799" y="connsiteY54799"/>
              </a:cxn>
              <a:cxn ang="0">
                <a:pos x="connsiteX54800" y="connsiteY54800"/>
              </a:cxn>
              <a:cxn ang="0">
                <a:pos x="connsiteX54801" y="connsiteY54801"/>
              </a:cxn>
              <a:cxn ang="0">
                <a:pos x="connsiteX54802" y="connsiteY54802"/>
              </a:cxn>
              <a:cxn ang="0">
                <a:pos x="connsiteX54803" y="connsiteY54803"/>
              </a:cxn>
              <a:cxn ang="0">
                <a:pos x="connsiteX54804" y="connsiteY54804"/>
              </a:cxn>
              <a:cxn ang="0">
                <a:pos x="connsiteX54805" y="connsiteY54805"/>
              </a:cxn>
              <a:cxn ang="0">
                <a:pos x="connsiteX54806" y="connsiteY54806"/>
              </a:cxn>
              <a:cxn ang="0">
                <a:pos x="connsiteX54807" y="connsiteY54807"/>
              </a:cxn>
              <a:cxn ang="0">
                <a:pos x="connsiteX54808" y="connsiteY54808"/>
              </a:cxn>
              <a:cxn ang="0">
                <a:pos x="connsiteX54809" y="connsiteY54809"/>
              </a:cxn>
              <a:cxn ang="0">
                <a:pos x="connsiteX54810" y="connsiteY54810"/>
              </a:cxn>
              <a:cxn ang="0">
                <a:pos x="connsiteX54811" y="connsiteY54811"/>
              </a:cxn>
              <a:cxn ang="0">
                <a:pos x="connsiteX54812" y="connsiteY54812"/>
              </a:cxn>
              <a:cxn ang="0">
                <a:pos x="connsiteX54813" y="connsiteY54813"/>
              </a:cxn>
              <a:cxn ang="0">
                <a:pos x="connsiteX54814" y="connsiteY54814"/>
              </a:cxn>
              <a:cxn ang="0">
                <a:pos x="connsiteX54815" y="connsiteY54815"/>
              </a:cxn>
              <a:cxn ang="0">
                <a:pos x="connsiteX54816" y="connsiteY54816"/>
              </a:cxn>
              <a:cxn ang="0">
                <a:pos x="connsiteX54817" y="connsiteY54817"/>
              </a:cxn>
              <a:cxn ang="0">
                <a:pos x="connsiteX54818" y="connsiteY54818"/>
              </a:cxn>
              <a:cxn ang="0">
                <a:pos x="connsiteX54819" y="connsiteY54819"/>
              </a:cxn>
              <a:cxn ang="0">
                <a:pos x="connsiteX54820" y="connsiteY54820"/>
              </a:cxn>
              <a:cxn ang="0">
                <a:pos x="connsiteX54821" y="connsiteY54821"/>
              </a:cxn>
              <a:cxn ang="0">
                <a:pos x="connsiteX54822" y="connsiteY54822"/>
              </a:cxn>
              <a:cxn ang="0">
                <a:pos x="connsiteX54823" y="connsiteY54823"/>
              </a:cxn>
              <a:cxn ang="0">
                <a:pos x="connsiteX54824" y="connsiteY54824"/>
              </a:cxn>
              <a:cxn ang="0">
                <a:pos x="connsiteX54825" y="connsiteY54825"/>
              </a:cxn>
              <a:cxn ang="0">
                <a:pos x="connsiteX54826" y="connsiteY54826"/>
              </a:cxn>
              <a:cxn ang="0">
                <a:pos x="connsiteX54827" y="connsiteY54827"/>
              </a:cxn>
              <a:cxn ang="0">
                <a:pos x="connsiteX54828" y="connsiteY54828"/>
              </a:cxn>
              <a:cxn ang="0">
                <a:pos x="connsiteX54829" y="connsiteY54829"/>
              </a:cxn>
              <a:cxn ang="0">
                <a:pos x="connsiteX54830" y="connsiteY54830"/>
              </a:cxn>
              <a:cxn ang="0">
                <a:pos x="connsiteX54831" y="connsiteY54831"/>
              </a:cxn>
              <a:cxn ang="0">
                <a:pos x="connsiteX54832" y="connsiteY54832"/>
              </a:cxn>
              <a:cxn ang="0">
                <a:pos x="connsiteX54833" y="connsiteY54833"/>
              </a:cxn>
              <a:cxn ang="0">
                <a:pos x="connsiteX54834" y="connsiteY54834"/>
              </a:cxn>
              <a:cxn ang="0">
                <a:pos x="connsiteX54835" y="connsiteY54835"/>
              </a:cxn>
              <a:cxn ang="0">
                <a:pos x="connsiteX54836" y="connsiteY54836"/>
              </a:cxn>
              <a:cxn ang="0">
                <a:pos x="connsiteX54837" y="connsiteY54837"/>
              </a:cxn>
              <a:cxn ang="0">
                <a:pos x="connsiteX54838" y="connsiteY54838"/>
              </a:cxn>
              <a:cxn ang="0">
                <a:pos x="connsiteX54839" y="connsiteY54839"/>
              </a:cxn>
              <a:cxn ang="0">
                <a:pos x="connsiteX54840" y="connsiteY54840"/>
              </a:cxn>
              <a:cxn ang="0">
                <a:pos x="connsiteX54841" y="connsiteY54841"/>
              </a:cxn>
              <a:cxn ang="0">
                <a:pos x="connsiteX54842" y="connsiteY54842"/>
              </a:cxn>
              <a:cxn ang="0">
                <a:pos x="connsiteX54843" y="connsiteY54843"/>
              </a:cxn>
              <a:cxn ang="0">
                <a:pos x="connsiteX54844" y="connsiteY54844"/>
              </a:cxn>
              <a:cxn ang="0">
                <a:pos x="connsiteX54845" y="connsiteY54845"/>
              </a:cxn>
              <a:cxn ang="0">
                <a:pos x="connsiteX54846" y="connsiteY54846"/>
              </a:cxn>
              <a:cxn ang="0">
                <a:pos x="connsiteX54847" y="connsiteY54847"/>
              </a:cxn>
              <a:cxn ang="0">
                <a:pos x="connsiteX54848" y="connsiteY54848"/>
              </a:cxn>
              <a:cxn ang="0">
                <a:pos x="connsiteX54849" y="connsiteY54849"/>
              </a:cxn>
              <a:cxn ang="0">
                <a:pos x="connsiteX54850" y="connsiteY54850"/>
              </a:cxn>
              <a:cxn ang="0">
                <a:pos x="connsiteX54851" y="connsiteY54851"/>
              </a:cxn>
              <a:cxn ang="0">
                <a:pos x="connsiteX54852" y="connsiteY54852"/>
              </a:cxn>
              <a:cxn ang="0">
                <a:pos x="connsiteX54853" y="connsiteY54853"/>
              </a:cxn>
              <a:cxn ang="0">
                <a:pos x="connsiteX54854" y="connsiteY54854"/>
              </a:cxn>
              <a:cxn ang="0">
                <a:pos x="connsiteX54855" y="connsiteY54855"/>
              </a:cxn>
              <a:cxn ang="0">
                <a:pos x="connsiteX54856" y="connsiteY54856"/>
              </a:cxn>
              <a:cxn ang="0">
                <a:pos x="connsiteX54857" y="connsiteY54857"/>
              </a:cxn>
              <a:cxn ang="0">
                <a:pos x="connsiteX54858" y="connsiteY54858"/>
              </a:cxn>
              <a:cxn ang="0">
                <a:pos x="connsiteX54859" y="connsiteY54859"/>
              </a:cxn>
              <a:cxn ang="0">
                <a:pos x="connsiteX54860" y="connsiteY54860"/>
              </a:cxn>
              <a:cxn ang="0">
                <a:pos x="connsiteX54861" y="connsiteY54861"/>
              </a:cxn>
              <a:cxn ang="0">
                <a:pos x="connsiteX54862" y="connsiteY54862"/>
              </a:cxn>
              <a:cxn ang="0">
                <a:pos x="connsiteX54863" y="connsiteY54863"/>
              </a:cxn>
              <a:cxn ang="0">
                <a:pos x="connsiteX54864" y="connsiteY54864"/>
              </a:cxn>
              <a:cxn ang="0">
                <a:pos x="connsiteX54865" y="connsiteY54865"/>
              </a:cxn>
              <a:cxn ang="0">
                <a:pos x="connsiteX54866" y="connsiteY54866"/>
              </a:cxn>
              <a:cxn ang="0">
                <a:pos x="connsiteX54867" y="connsiteY54867"/>
              </a:cxn>
              <a:cxn ang="0">
                <a:pos x="connsiteX54868" y="connsiteY54868"/>
              </a:cxn>
              <a:cxn ang="0">
                <a:pos x="connsiteX54869" y="connsiteY54869"/>
              </a:cxn>
              <a:cxn ang="0">
                <a:pos x="connsiteX54870" y="connsiteY54870"/>
              </a:cxn>
              <a:cxn ang="0">
                <a:pos x="connsiteX54871" y="connsiteY54871"/>
              </a:cxn>
              <a:cxn ang="0">
                <a:pos x="connsiteX54872" y="connsiteY54872"/>
              </a:cxn>
              <a:cxn ang="0">
                <a:pos x="connsiteX54873" y="connsiteY54873"/>
              </a:cxn>
              <a:cxn ang="0">
                <a:pos x="connsiteX54874" y="connsiteY54874"/>
              </a:cxn>
              <a:cxn ang="0">
                <a:pos x="connsiteX54875" y="connsiteY54875"/>
              </a:cxn>
              <a:cxn ang="0">
                <a:pos x="connsiteX54876" y="connsiteY54876"/>
              </a:cxn>
              <a:cxn ang="0">
                <a:pos x="connsiteX54877" y="connsiteY54877"/>
              </a:cxn>
              <a:cxn ang="0">
                <a:pos x="connsiteX54878" y="connsiteY54878"/>
              </a:cxn>
              <a:cxn ang="0">
                <a:pos x="connsiteX54879" y="connsiteY54879"/>
              </a:cxn>
              <a:cxn ang="0">
                <a:pos x="connsiteX54880" y="connsiteY54880"/>
              </a:cxn>
              <a:cxn ang="0">
                <a:pos x="connsiteX54881" y="connsiteY54881"/>
              </a:cxn>
              <a:cxn ang="0">
                <a:pos x="connsiteX54882" y="connsiteY54882"/>
              </a:cxn>
              <a:cxn ang="0">
                <a:pos x="connsiteX54883" y="connsiteY54883"/>
              </a:cxn>
              <a:cxn ang="0">
                <a:pos x="connsiteX54884" y="connsiteY54884"/>
              </a:cxn>
              <a:cxn ang="0">
                <a:pos x="connsiteX54885" y="connsiteY54885"/>
              </a:cxn>
              <a:cxn ang="0">
                <a:pos x="connsiteX54886" y="connsiteY54886"/>
              </a:cxn>
              <a:cxn ang="0">
                <a:pos x="connsiteX54887" y="connsiteY54887"/>
              </a:cxn>
              <a:cxn ang="0">
                <a:pos x="connsiteX54888" y="connsiteY54888"/>
              </a:cxn>
              <a:cxn ang="0">
                <a:pos x="connsiteX54889" y="connsiteY54889"/>
              </a:cxn>
              <a:cxn ang="0">
                <a:pos x="connsiteX54890" y="connsiteY54890"/>
              </a:cxn>
              <a:cxn ang="0">
                <a:pos x="connsiteX54891" y="connsiteY54891"/>
              </a:cxn>
              <a:cxn ang="0">
                <a:pos x="connsiteX54892" y="connsiteY54892"/>
              </a:cxn>
              <a:cxn ang="0">
                <a:pos x="connsiteX54893" y="connsiteY54893"/>
              </a:cxn>
              <a:cxn ang="0">
                <a:pos x="connsiteX54894" y="connsiteY54894"/>
              </a:cxn>
              <a:cxn ang="0">
                <a:pos x="connsiteX54895" y="connsiteY54895"/>
              </a:cxn>
              <a:cxn ang="0">
                <a:pos x="connsiteX54896" y="connsiteY54896"/>
              </a:cxn>
              <a:cxn ang="0">
                <a:pos x="connsiteX54897" y="connsiteY54897"/>
              </a:cxn>
              <a:cxn ang="0">
                <a:pos x="connsiteX54898" y="connsiteY54898"/>
              </a:cxn>
              <a:cxn ang="0">
                <a:pos x="connsiteX54899" y="connsiteY54899"/>
              </a:cxn>
              <a:cxn ang="0">
                <a:pos x="connsiteX54900" y="connsiteY54900"/>
              </a:cxn>
              <a:cxn ang="0">
                <a:pos x="connsiteX54901" y="connsiteY54901"/>
              </a:cxn>
              <a:cxn ang="0">
                <a:pos x="connsiteX54902" y="connsiteY54902"/>
              </a:cxn>
              <a:cxn ang="0">
                <a:pos x="connsiteX54903" y="connsiteY54903"/>
              </a:cxn>
              <a:cxn ang="0">
                <a:pos x="connsiteX54904" y="connsiteY54904"/>
              </a:cxn>
              <a:cxn ang="0">
                <a:pos x="connsiteX54905" y="connsiteY54905"/>
              </a:cxn>
              <a:cxn ang="0">
                <a:pos x="connsiteX54906" y="connsiteY54906"/>
              </a:cxn>
              <a:cxn ang="0">
                <a:pos x="connsiteX54907" y="connsiteY54907"/>
              </a:cxn>
              <a:cxn ang="0">
                <a:pos x="connsiteX54908" y="connsiteY54908"/>
              </a:cxn>
              <a:cxn ang="0">
                <a:pos x="connsiteX54909" y="connsiteY54909"/>
              </a:cxn>
              <a:cxn ang="0">
                <a:pos x="connsiteX54910" y="connsiteY54910"/>
              </a:cxn>
              <a:cxn ang="0">
                <a:pos x="connsiteX54911" y="connsiteY54911"/>
              </a:cxn>
              <a:cxn ang="0">
                <a:pos x="connsiteX54912" y="connsiteY54912"/>
              </a:cxn>
              <a:cxn ang="0">
                <a:pos x="connsiteX54913" y="connsiteY54913"/>
              </a:cxn>
              <a:cxn ang="0">
                <a:pos x="connsiteX54914" y="connsiteY54914"/>
              </a:cxn>
              <a:cxn ang="0">
                <a:pos x="connsiteX54915" y="connsiteY54915"/>
              </a:cxn>
              <a:cxn ang="0">
                <a:pos x="connsiteX54916" y="connsiteY54916"/>
              </a:cxn>
              <a:cxn ang="0">
                <a:pos x="connsiteX54917" y="connsiteY54917"/>
              </a:cxn>
              <a:cxn ang="0">
                <a:pos x="connsiteX54918" y="connsiteY54918"/>
              </a:cxn>
              <a:cxn ang="0">
                <a:pos x="connsiteX54919" y="connsiteY54919"/>
              </a:cxn>
              <a:cxn ang="0">
                <a:pos x="connsiteX54920" y="connsiteY54920"/>
              </a:cxn>
              <a:cxn ang="0">
                <a:pos x="connsiteX54921" y="connsiteY54921"/>
              </a:cxn>
              <a:cxn ang="0">
                <a:pos x="connsiteX54922" y="connsiteY54922"/>
              </a:cxn>
              <a:cxn ang="0">
                <a:pos x="connsiteX54923" y="connsiteY54923"/>
              </a:cxn>
              <a:cxn ang="0">
                <a:pos x="connsiteX54924" y="connsiteY54924"/>
              </a:cxn>
              <a:cxn ang="0">
                <a:pos x="connsiteX54925" y="connsiteY54925"/>
              </a:cxn>
              <a:cxn ang="0">
                <a:pos x="connsiteX54926" y="connsiteY54926"/>
              </a:cxn>
              <a:cxn ang="0">
                <a:pos x="connsiteX54927" y="connsiteY54927"/>
              </a:cxn>
              <a:cxn ang="0">
                <a:pos x="connsiteX54928" y="connsiteY54928"/>
              </a:cxn>
              <a:cxn ang="0">
                <a:pos x="connsiteX54929" y="connsiteY54929"/>
              </a:cxn>
              <a:cxn ang="0">
                <a:pos x="connsiteX54930" y="connsiteY54930"/>
              </a:cxn>
              <a:cxn ang="0">
                <a:pos x="connsiteX54931" y="connsiteY54931"/>
              </a:cxn>
              <a:cxn ang="0">
                <a:pos x="connsiteX54932" y="connsiteY54932"/>
              </a:cxn>
              <a:cxn ang="0">
                <a:pos x="connsiteX54933" y="connsiteY54933"/>
              </a:cxn>
              <a:cxn ang="0">
                <a:pos x="connsiteX54934" y="connsiteY54934"/>
              </a:cxn>
              <a:cxn ang="0">
                <a:pos x="connsiteX54935" y="connsiteY54935"/>
              </a:cxn>
              <a:cxn ang="0">
                <a:pos x="connsiteX54936" y="connsiteY54936"/>
              </a:cxn>
              <a:cxn ang="0">
                <a:pos x="connsiteX54937" y="connsiteY54937"/>
              </a:cxn>
              <a:cxn ang="0">
                <a:pos x="connsiteX54938" y="connsiteY54938"/>
              </a:cxn>
              <a:cxn ang="0">
                <a:pos x="connsiteX54939" y="connsiteY54939"/>
              </a:cxn>
              <a:cxn ang="0">
                <a:pos x="connsiteX54940" y="connsiteY54940"/>
              </a:cxn>
              <a:cxn ang="0">
                <a:pos x="connsiteX54941" y="connsiteY54941"/>
              </a:cxn>
              <a:cxn ang="0">
                <a:pos x="connsiteX54942" y="connsiteY54942"/>
              </a:cxn>
              <a:cxn ang="0">
                <a:pos x="connsiteX54943" y="connsiteY54943"/>
              </a:cxn>
              <a:cxn ang="0">
                <a:pos x="connsiteX54944" y="connsiteY54944"/>
              </a:cxn>
              <a:cxn ang="0">
                <a:pos x="connsiteX54945" y="connsiteY54945"/>
              </a:cxn>
              <a:cxn ang="0">
                <a:pos x="connsiteX54946" y="connsiteY54946"/>
              </a:cxn>
              <a:cxn ang="0">
                <a:pos x="connsiteX54947" y="connsiteY54947"/>
              </a:cxn>
              <a:cxn ang="0">
                <a:pos x="connsiteX54948" y="connsiteY54948"/>
              </a:cxn>
              <a:cxn ang="0">
                <a:pos x="connsiteX54949" y="connsiteY54949"/>
              </a:cxn>
              <a:cxn ang="0">
                <a:pos x="connsiteX54950" y="connsiteY54950"/>
              </a:cxn>
              <a:cxn ang="0">
                <a:pos x="connsiteX54951" y="connsiteY54951"/>
              </a:cxn>
              <a:cxn ang="0">
                <a:pos x="connsiteX54952" y="connsiteY54952"/>
              </a:cxn>
              <a:cxn ang="0">
                <a:pos x="connsiteX54953" y="connsiteY54953"/>
              </a:cxn>
              <a:cxn ang="0">
                <a:pos x="connsiteX54954" y="connsiteY54954"/>
              </a:cxn>
              <a:cxn ang="0">
                <a:pos x="connsiteX54955" y="connsiteY54955"/>
              </a:cxn>
              <a:cxn ang="0">
                <a:pos x="connsiteX54956" y="connsiteY54956"/>
              </a:cxn>
              <a:cxn ang="0">
                <a:pos x="connsiteX54957" y="connsiteY54957"/>
              </a:cxn>
              <a:cxn ang="0">
                <a:pos x="connsiteX54958" y="connsiteY54958"/>
              </a:cxn>
              <a:cxn ang="0">
                <a:pos x="connsiteX54959" y="connsiteY54959"/>
              </a:cxn>
              <a:cxn ang="0">
                <a:pos x="connsiteX54960" y="connsiteY54960"/>
              </a:cxn>
              <a:cxn ang="0">
                <a:pos x="connsiteX54961" y="connsiteY54961"/>
              </a:cxn>
              <a:cxn ang="0">
                <a:pos x="connsiteX54962" y="connsiteY54962"/>
              </a:cxn>
              <a:cxn ang="0">
                <a:pos x="connsiteX54963" y="connsiteY54963"/>
              </a:cxn>
              <a:cxn ang="0">
                <a:pos x="connsiteX54964" y="connsiteY54964"/>
              </a:cxn>
              <a:cxn ang="0">
                <a:pos x="connsiteX54965" y="connsiteY54965"/>
              </a:cxn>
              <a:cxn ang="0">
                <a:pos x="connsiteX54966" y="connsiteY54966"/>
              </a:cxn>
              <a:cxn ang="0">
                <a:pos x="connsiteX54967" y="connsiteY54967"/>
              </a:cxn>
              <a:cxn ang="0">
                <a:pos x="connsiteX54968" y="connsiteY54968"/>
              </a:cxn>
              <a:cxn ang="0">
                <a:pos x="connsiteX54969" y="connsiteY54969"/>
              </a:cxn>
              <a:cxn ang="0">
                <a:pos x="connsiteX54970" y="connsiteY54970"/>
              </a:cxn>
              <a:cxn ang="0">
                <a:pos x="connsiteX54971" y="connsiteY54971"/>
              </a:cxn>
              <a:cxn ang="0">
                <a:pos x="connsiteX54972" y="connsiteY54972"/>
              </a:cxn>
              <a:cxn ang="0">
                <a:pos x="connsiteX54973" y="connsiteY54973"/>
              </a:cxn>
              <a:cxn ang="0">
                <a:pos x="connsiteX54974" y="connsiteY54974"/>
              </a:cxn>
              <a:cxn ang="0">
                <a:pos x="connsiteX54975" y="connsiteY54975"/>
              </a:cxn>
              <a:cxn ang="0">
                <a:pos x="connsiteX54976" y="connsiteY54976"/>
              </a:cxn>
              <a:cxn ang="0">
                <a:pos x="connsiteX54977" y="connsiteY54977"/>
              </a:cxn>
              <a:cxn ang="0">
                <a:pos x="connsiteX54978" y="connsiteY54978"/>
              </a:cxn>
              <a:cxn ang="0">
                <a:pos x="connsiteX54979" y="connsiteY54979"/>
              </a:cxn>
              <a:cxn ang="0">
                <a:pos x="connsiteX54980" y="connsiteY54980"/>
              </a:cxn>
              <a:cxn ang="0">
                <a:pos x="connsiteX54981" y="connsiteY54981"/>
              </a:cxn>
              <a:cxn ang="0">
                <a:pos x="connsiteX54982" y="connsiteY54982"/>
              </a:cxn>
              <a:cxn ang="0">
                <a:pos x="connsiteX54983" y="connsiteY54983"/>
              </a:cxn>
              <a:cxn ang="0">
                <a:pos x="connsiteX54984" y="connsiteY54984"/>
              </a:cxn>
              <a:cxn ang="0">
                <a:pos x="connsiteX54985" y="connsiteY54985"/>
              </a:cxn>
              <a:cxn ang="0">
                <a:pos x="connsiteX54986" y="connsiteY54986"/>
              </a:cxn>
              <a:cxn ang="0">
                <a:pos x="connsiteX54987" y="connsiteY54987"/>
              </a:cxn>
              <a:cxn ang="0">
                <a:pos x="connsiteX54988" y="connsiteY54988"/>
              </a:cxn>
              <a:cxn ang="0">
                <a:pos x="connsiteX54989" y="connsiteY54989"/>
              </a:cxn>
              <a:cxn ang="0">
                <a:pos x="connsiteX54990" y="connsiteY54990"/>
              </a:cxn>
              <a:cxn ang="0">
                <a:pos x="connsiteX54991" y="connsiteY54991"/>
              </a:cxn>
              <a:cxn ang="0">
                <a:pos x="connsiteX54992" y="connsiteY54992"/>
              </a:cxn>
              <a:cxn ang="0">
                <a:pos x="connsiteX54993" y="connsiteY54993"/>
              </a:cxn>
              <a:cxn ang="0">
                <a:pos x="connsiteX54994" y="connsiteY54994"/>
              </a:cxn>
              <a:cxn ang="0">
                <a:pos x="connsiteX54995" y="connsiteY54995"/>
              </a:cxn>
              <a:cxn ang="0">
                <a:pos x="connsiteX54996" y="connsiteY54996"/>
              </a:cxn>
              <a:cxn ang="0">
                <a:pos x="connsiteX54997" y="connsiteY54997"/>
              </a:cxn>
              <a:cxn ang="0">
                <a:pos x="connsiteX54998" y="connsiteY54998"/>
              </a:cxn>
              <a:cxn ang="0">
                <a:pos x="connsiteX54999" y="connsiteY54999"/>
              </a:cxn>
              <a:cxn ang="0">
                <a:pos x="connsiteX55000" y="connsiteY55000"/>
              </a:cxn>
              <a:cxn ang="0">
                <a:pos x="connsiteX55001" y="connsiteY55001"/>
              </a:cxn>
              <a:cxn ang="0">
                <a:pos x="connsiteX55002" y="connsiteY55002"/>
              </a:cxn>
              <a:cxn ang="0">
                <a:pos x="connsiteX55003" y="connsiteY55003"/>
              </a:cxn>
              <a:cxn ang="0">
                <a:pos x="connsiteX55004" y="connsiteY55004"/>
              </a:cxn>
              <a:cxn ang="0">
                <a:pos x="connsiteX55005" y="connsiteY55005"/>
              </a:cxn>
              <a:cxn ang="0">
                <a:pos x="connsiteX55006" y="connsiteY55006"/>
              </a:cxn>
              <a:cxn ang="0">
                <a:pos x="connsiteX55007" y="connsiteY55007"/>
              </a:cxn>
              <a:cxn ang="0">
                <a:pos x="connsiteX55008" y="connsiteY55008"/>
              </a:cxn>
              <a:cxn ang="0">
                <a:pos x="connsiteX55009" y="connsiteY55009"/>
              </a:cxn>
              <a:cxn ang="0">
                <a:pos x="connsiteX55010" y="connsiteY55010"/>
              </a:cxn>
              <a:cxn ang="0">
                <a:pos x="connsiteX55011" y="connsiteY55011"/>
              </a:cxn>
              <a:cxn ang="0">
                <a:pos x="connsiteX55012" y="connsiteY55012"/>
              </a:cxn>
              <a:cxn ang="0">
                <a:pos x="connsiteX55013" y="connsiteY55013"/>
              </a:cxn>
              <a:cxn ang="0">
                <a:pos x="connsiteX55014" y="connsiteY55014"/>
              </a:cxn>
              <a:cxn ang="0">
                <a:pos x="connsiteX55015" y="connsiteY55015"/>
              </a:cxn>
              <a:cxn ang="0">
                <a:pos x="connsiteX55016" y="connsiteY55016"/>
              </a:cxn>
              <a:cxn ang="0">
                <a:pos x="connsiteX55017" y="connsiteY55017"/>
              </a:cxn>
              <a:cxn ang="0">
                <a:pos x="connsiteX55018" y="connsiteY55018"/>
              </a:cxn>
              <a:cxn ang="0">
                <a:pos x="connsiteX55019" y="connsiteY55019"/>
              </a:cxn>
              <a:cxn ang="0">
                <a:pos x="connsiteX55020" y="connsiteY55020"/>
              </a:cxn>
              <a:cxn ang="0">
                <a:pos x="connsiteX55021" y="connsiteY55021"/>
              </a:cxn>
              <a:cxn ang="0">
                <a:pos x="connsiteX55022" y="connsiteY55022"/>
              </a:cxn>
              <a:cxn ang="0">
                <a:pos x="connsiteX55023" y="connsiteY55023"/>
              </a:cxn>
              <a:cxn ang="0">
                <a:pos x="connsiteX55024" y="connsiteY55024"/>
              </a:cxn>
              <a:cxn ang="0">
                <a:pos x="connsiteX55025" y="connsiteY55025"/>
              </a:cxn>
              <a:cxn ang="0">
                <a:pos x="connsiteX55026" y="connsiteY55026"/>
              </a:cxn>
              <a:cxn ang="0">
                <a:pos x="connsiteX55027" y="connsiteY55027"/>
              </a:cxn>
              <a:cxn ang="0">
                <a:pos x="connsiteX55028" y="connsiteY55028"/>
              </a:cxn>
              <a:cxn ang="0">
                <a:pos x="connsiteX55029" y="connsiteY55029"/>
              </a:cxn>
              <a:cxn ang="0">
                <a:pos x="connsiteX55030" y="connsiteY55030"/>
              </a:cxn>
              <a:cxn ang="0">
                <a:pos x="connsiteX55031" y="connsiteY55031"/>
              </a:cxn>
              <a:cxn ang="0">
                <a:pos x="connsiteX55032" y="connsiteY55032"/>
              </a:cxn>
              <a:cxn ang="0">
                <a:pos x="connsiteX55033" y="connsiteY55033"/>
              </a:cxn>
              <a:cxn ang="0">
                <a:pos x="connsiteX55034" y="connsiteY55034"/>
              </a:cxn>
              <a:cxn ang="0">
                <a:pos x="connsiteX55035" y="connsiteY55035"/>
              </a:cxn>
              <a:cxn ang="0">
                <a:pos x="connsiteX55036" y="connsiteY55036"/>
              </a:cxn>
              <a:cxn ang="0">
                <a:pos x="connsiteX55037" y="connsiteY55037"/>
              </a:cxn>
              <a:cxn ang="0">
                <a:pos x="connsiteX55038" y="connsiteY55038"/>
              </a:cxn>
              <a:cxn ang="0">
                <a:pos x="connsiteX55039" y="connsiteY55039"/>
              </a:cxn>
              <a:cxn ang="0">
                <a:pos x="connsiteX55040" y="connsiteY55040"/>
              </a:cxn>
              <a:cxn ang="0">
                <a:pos x="connsiteX55041" y="connsiteY55041"/>
              </a:cxn>
              <a:cxn ang="0">
                <a:pos x="connsiteX55042" y="connsiteY55042"/>
              </a:cxn>
              <a:cxn ang="0">
                <a:pos x="connsiteX55043" y="connsiteY55043"/>
              </a:cxn>
              <a:cxn ang="0">
                <a:pos x="connsiteX55044" y="connsiteY55044"/>
              </a:cxn>
              <a:cxn ang="0">
                <a:pos x="connsiteX55045" y="connsiteY55045"/>
              </a:cxn>
              <a:cxn ang="0">
                <a:pos x="connsiteX55046" y="connsiteY55046"/>
              </a:cxn>
              <a:cxn ang="0">
                <a:pos x="connsiteX55047" y="connsiteY55047"/>
              </a:cxn>
              <a:cxn ang="0">
                <a:pos x="connsiteX55048" y="connsiteY55048"/>
              </a:cxn>
              <a:cxn ang="0">
                <a:pos x="connsiteX55049" y="connsiteY55049"/>
              </a:cxn>
              <a:cxn ang="0">
                <a:pos x="connsiteX55050" y="connsiteY55050"/>
              </a:cxn>
              <a:cxn ang="0">
                <a:pos x="connsiteX55051" y="connsiteY55051"/>
              </a:cxn>
              <a:cxn ang="0">
                <a:pos x="connsiteX55052" y="connsiteY55052"/>
              </a:cxn>
              <a:cxn ang="0">
                <a:pos x="connsiteX55053" y="connsiteY55053"/>
              </a:cxn>
              <a:cxn ang="0">
                <a:pos x="connsiteX55054" y="connsiteY55054"/>
              </a:cxn>
              <a:cxn ang="0">
                <a:pos x="connsiteX55055" y="connsiteY55055"/>
              </a:cxn>
              <a:cxn ang="0">
                <a:pos x="connsiteX55056" y="connsiteY55056"/>
              </a:cxn>
              <a:cxn ang="0">
                <a:pos x="connsiteX55057" y="connsiteY55057"/>
              </a:cxn>
              <a:cxn ang="0">
                <a:pos x="connsiteX55058" y="connsiteY55058"/>
              </a:cxn>
              <a:cxn ang="0">
                <a:pos x="connsiteX55059" y="connsiteY55059"/>
              </a:cxn>
              <a:cxn ang="0">
                <a:pos x="connsiteX55060" y="connsiteY55060"/>
              </a:cxn>
              <a:cxn ang="0">
                <a:pos x="connsiteX55061" y="connsiteY55061"/>
              </a:cxn>
              <a:cxn ang="0">
                <a:pos x="connsiteX55062" y="connsiteY55062"/>
              </a:cxn>
              <a:cxn ang="0">
                <a:pos x="connsiteX55063" y="connsiteY55063"/>
              </a:cxn>
              <a:cxn ang="0">
                <a:pos x="connsiteX55064" y="connsiteY55064"/>
              </a:cxn>
              <a:cxn ang="0">
                <a:pos x="connsiteX55065" y="connsiteY55065"/>
              </a:cxn>
              <a:cxn ang="0">
                <a:pos x="connsiteX55066" y="connsiteY55066"/>
              </a:cxn>
              <a:cxn ang="0">
                <a:pos x="connsiteX55067" y="connsiteY55067"/>
              </a:cxn>
              <a:cxn ang="0">
                <a:pos x="connsiteX55068" y="connsiteY55068"/>
              </a:cxn>
              <a:cxn ang="0">
                <a:pos x="connsiteX55069" y="connsiteY55069"/>
              </a:cxn>
              <a:cxn ang="0">
                <a:pos x="connsiteX55070" y="connsiteY55070"/>
              </a:cxn>
              <a:cxn ang="0">
                <a:pos x="connsiteX55071" y="connsiteY55071"/>
              </a:cxn>
              <a:cxn ang="0">
                <a:pos x="connsiteX55072" y="connsiteY55072"/>
              </a:cxn>
              <a:cxn ang="0">
                <a:pos x="connsiteX55073" y="connsiteY55073"/>
              </a:cxn>
              <a:cxn ang="0">
                <a:pos x="connsiteX55074" y="connsiteY55074"/>
              </a:cxn>
              <a:cxn ang="0">
                <a:pos x="connsiteX55075" y="connsiteY55075"/>
              </a:cxn>
              <a:cxn ang="0">
                <a:pos x="connsiteX55076" y="connsiteY55076"/>
              </a:cxn>
              <a:cxn ang="0">
                <a:pos x="connsiteX55077" y="connsiteY55077"/>
              </a:cxn>
              <a:cxn ang="0">
                <a:pos x="connsiteX55078" y="connsiteY55078"/>
              </a:cxn>
              <a:cxn ang="0">
                <a:pos x="connsiteX55079" y="connsiteY55079"/>
              </a:cxn>
              <a:cxn ang="0">
                <a:pos x="connsiteX55080" y="connsiteY55080"/>
              </a:cxn>
              <a:cxn ang="0">
                <a:pos x="connsiteX55081" y="connsiteY55081"/>
              </a:cxn>
              <a:cxn ang="0">
                <a:pos x="connsiteX55082" y="connsiteY55082"/>
              </a:cxn>
              <a:cxn ang="0">
                <a:pos x="connsiteX55083" y="connsiteY55083"/>
              </a:cxn>
              <a:cxn ang="0">
                <a:pos x="connsiteX55084" y="connsiteY55084"/>
              </a:cxn>
              <a:cxn ang="0">
                <a:pos x="connsiteX55085" y="connsiteY55085"/>
              </a:cxn>
              <a:cxn ang="0">
                <a:pos x="connsiteX55086" y="connsiteY55086"/>
              </a:cxn>
              <a:cxn ang="0">
                <a:pos x="connsiteX55087" y="connsiteY55087"/>
              </a:cxn>
              <a:cxn ang="0">
                <a:pos x="connsiteX55088" y="connsiteY55088"/>
              </a:cxn>
              <a:cxn ang="0">
                <a:pos x="connsiteX55089" y="connsiteY55089"/>
              </a:cxn>
              <a:cxn ang="0">
                <a:pos x="connsiteX55090" y="connsiteY55090"/>
              </a:cxn>
              <a:cxn ang="0">
                <a:pos x="connsiteX55091" y="connsiteY55091"/>
              </a:cxn>
              <a:cxn ang="0">
                <a:pos x="connsiteX55092" y="connsiteY55092"/>
              </a:cxn>
              <a:cxn ang="0">
                <a:pos x="connsiteX55093" y="connsiteY55093"/>
              </a:cxn>
              <a:cxn ang="0">
                <a:pos x="connsiteX55094" y="connsiteY55094"/>
              </a:cxn>
              <a:cxn ang="0">
                <a:pos x="connsiteX55095" y="connsiteY55095"/>
              </a:cxn>
              <a:cxn ang="0">
                <a:pos x="connsiteX55096" y="connsiteY55096"/>
              </a:cxn>
              <a:cxn ang="0">
                <a:pos x="connsiteX55097" y="connsiteY55097"/>
              </a:cxn>
              <a:cxn ang="0">
                <a:pos x="connsiteX55098" y="connsiteY55098"/>
              </a:cxn>
              <a:cxn ang="0">
                <a:pos x="connsiteX55099" y="connsiteY55099"/>
              </a:cxn>
              <a:cxn ang="0">
                <a:pos x="connsiteX55100" y="connsiteY55100"/>
              </a:cxn>
              <a:cxn ang="0">
                <a:pos x="connsiteX55101" y="connsiteY55101"/>
              </a:cxn>
              <a:cxn ang="0">
                <a:pos x="connsiteX55102" y="connsiteY55102"/>
              </a:cxn>
              <a:cxn ang="0">
                <a:pos x="connsiteX55103" y="connsiteY55103"/>
              </a:cxn>
              <a:cxn ang="0">
                <a:pos x="connsiteX55104" y="connsiteY55104"/>
              </a:cxn>
              <a:cxn ang="0">
                <a:pos x="connsiteX55105" y="connsiteY55105"/>
              </a:cxn>
              <a:cxn ang="0">
                <a:pos x="connsiteX55106" y="connsiteY55106"/>
              </a:cxn>
              <a:cxn ang="0">
                <a:pos x="connsiteX55107" y="connsiteY55107"/>
              </a:cxn>
              <a:cxn ang="0">
                <a:pos x="connsiteX55108" y="connsiteY55108"/>
              </a:cxn>
              <a:cxn ang="0">
                <a:pos x="connsiteX55109" y="connsiteY55109"/>
              </a:cxn>
              <a:cxn ang="0">
                <a:pos x="connsiteX55110" y="connsiteY55110"/>
              </a:cxn>
              <a:cxn ang="0">
                <a:pos x="connsiteX55111" y="connsiteY55111"/>
              </a:cxn>
              <a:cxn ang="0">
                <a:pos x="connsiteX55112" y="connsiteY55112"/>
              </a:cxn>
              <a:cxn ang="0">
                <a:pos x="connsiteX55113" y="connsiteY55113"/>
              </a:cxn>
              <a:cxn ang="0">
                <a:pos x="connsiteX55114" y="connsiteY55114"/>
              </a:cxn>
              <a:cxn ang="0">
                <a:pos x="connsiteX55115" y="connsiteY55115"/>
              </a:cxn>
              <a:cxn ang="0">
                <a:pos x="connsiteX55116" y="connsiteY55116"/>
              </a:cxn>
              <a:cxn ang="0">
                <a:pos x="connsiteX55117" y="connsiteY55117"/>
              </a:cxn>
              <a:cxn ang="0">
                <a:pos x="connsiteX55118" y="connsiteY55118"/>
              </a:cxn>
              <a:cxn ang="0">
                <a:pos x="connsiteX55119" y="connsiteY55119"/>
              </a:cxn>
              <a:cxn ang="0">
                <a:pos x="connsiteX55120" y="connsiteY55120"/>
              </a:cxn>
              <a:cxn ang="0">
                <a:pos x="connsiteX55121" y="connsiteY55121"/>
              </a:cxn>
              <a:cxn ang="0">
                <a:pos x="connsiteX55122" y="connsiteY55122"/>
              </a:cxn>
              <a:cxn ang="0">
                <a:pos x="connsiteX55123" y="connsiteY55123"/>
              </a:cxn>
              <a:cxn ang="0">
                <a:pos x="connsiteX55124" y="connsiteY55124"/>
              </a:cxn>
              <a:cxn ang="0">
                <a:pos x="connsiteX55125" y="connsiteY55125"/>
              </a:cxn>
              <a:cxn ang="0">
                <a:pos x="connsiteX55126" y="connsiteY55126"/>
              </a:cxn>
              <a:cxn ang="0">
                <a:pos x="connsiteX55127" y="connsiteY55127"/>
              </a:cxn>
              <a:cxn ang="0">
                <a:pos x="connsiteX55128" y="connsiteY55128"/>
              </a:cxn>
              <a:cxn ang="0">
                <a:pos x="connsiteX55129" y="connsiteY55129"/>
              </a:cxn>
              <a:cxn ang="0">
                <a:pos x="connsiteX55130" y="connsiteY55130"/>
              </a:cxn>
              <a:cxn ang="0">
                <a:pos x="connsiteX55131" y="connsiteY55131"/>
              </a:cxn>
              <a:cxn ang="0">
                <a:pos x="connsiteX55132" y="connsiteY55132"/>
              </a:cxn>
              <a:cxn ang="0">
                <a:pos x="connsiteX55133" y="connsiteY55133"/>
              </a:cxn>
              <a:cxn ang="0">
                <a:pos x="connsiteX55134" y="connsiteY55134"/>
              </a:cxn>
              <a:cxn ang="0">
                <a:pos x="connsiteX55135" y="connsiteY55135"/>
              </a:cxn>
              <a:cxn ang="0">
                <a:pos x="connsiteX55136" y="connsiteY55136"/>
              </a:cxn>
              <a:cxn ang="0">
                <a:pos x="connsiteX55137" y="connsiteY55137"/>
              </a:cxn>
              <a:cxn ang="0">
                <a:pos x="connsiteX55138" y="connsiteY55138"/>
              </a:cxn>
              <a:cxn ang="0">
                <a:pos x="connsiteX55139" y="connsiteY55139"/>
              </a:cxn>
              <a:cxn ang="0">
                <a:pos x="connsiteX55140" y="connsiteY55140"/>
              </a:cxn>
              <a:cxn ang="0">
                <a:pos x="connsiteX55141" y="connsiteY55141"/>
              </a:cxn>
              <a:cxn ang="0">
                <a:pos x="connsiteX55142" y="connsiteY55142"/>
              </a:cxn>
              <a:cxn ang="0">
                <a:pos x="connsiteX55143" y="connsiteY55143"/>
              </a:cxn>
              <a:cxn ang="0">
                <a:pos x="connsiteX55144" y="connsiteY55144"/>
              </a:cxn>
              <a:cxn ang="0">
                <a:pos x="connsiteX55145" y="connsiteY55145"/>
              </a:cxn>
              <a:cxn ang="0">
                <a:pos x="connsiteX55146" y="connsiteY55146"/>
              </a:cxn>
              <a:cxn ang="0">
                <a:pos x="connsiteX55147" y="connsiteY55147"/>
              </a:cxn>
              <a:cxn ang="0">
                <a:pos x="connsiteX55148" y="connsiteY55148"/>
              </a:cxn>
              <a:cxn ang="0">
                <a:pos x="connsiteX55149" y="connsiteY55149"/>
              </a:cxn>
              <a:cxn ang="0">
                <a:pos x="connsiteX55150" y="connsiteY55150"/>
              </a:cxn>
              <a:cxn ang="0">
                <a:pos x="connsiteX55151" y="connsiteY55151"/>
              </a:cxn>
              <a:cxn ang="0">
                <a:pos x="connsiteX55152" y="connsiteY55152"/>
              </a:cxn>
              <a:cxn ang="0">
                <a:pos x="connsiteX55153" y="connsiteY55153"/>
              </a:cxn>
              <a:cxn ang="0">
                <a:pos x="connsiteX55154" y="connsiteY55154"/>
              </a:cxn>
              <a:cxn ang="0">
                <a:pos x="connsiteX55155" y="connsiteY55155"/>
              </a:cxn>
              <a:cxn ang="0">
                <a:pos x="connsiteX55156" y="connsiteY55156"/>
              </a:cxn>
              <a:cxn ang="0">
                <a:pos x="connsiteX55157" y="connsiteY55157"/>
              </a:cxn>
              <a:cxn ang="0">
                <a:pos x="connsiteX55158" y="connsiteY55158"/>
              </a:cxn>
              <a:cxn ang="0">
                <a:pos x="connsiteX55159" y="connsiteY55159"/>
              </a:cxn>
              <a:cxn ang="0">
                <a:pos x="connsiteX55160" y="connsiteY55160"/>
              </a:cxn>
              <a:cxn ang="0">
                <a:pos x="connsiteX55161" y="connsiteY55161"/>
              </a:cxn>
              <a:cxn ang="0">
                <a:pos x="connsiteX55162" y="connsiteY55162"/>
              </a:cxn>
              <a:cxn ang="0">
                <a:pos x="connsiteX55163" y="connsiteY55163"/>
              </a:cxn>
              <a:cxn ang="0">
                <a:pos x="connsiteX55164" y="connsiteY55164"/>
              </a:cxn>
              <a:cxn ang="0">
                <a:pos x="connsiteX55165" y="connsiteY55165"/>
              </a:cxn>
              <a:cxn ang="0">
                <a:pos x="connsiteX55166" y="connsiteY55166"/>
              </a:cxn>
              <a:cxn ang="0">
                <a:pos x="connsiteX55167" y="connsiteY55167"/>
              </a:cxn>
              <a:cxn ang="0">
                <a:pos x="connsiteX55168" y="connsiteY55168"/>
              </a:cxn>
              <a:cxn ang="0">
                <a:pos x="connsiteX55169" y="connsiteY55169"/>
              </a:cxn>
              <a:cxn ang="0">
                <a:pos x="connsiteX55170" y="connsiteY55170"/>
              </a:cxn>
              <a:cxn ang="0">
                <a:pos x="connsiteX55171" y="connsiteY55171"/>
              </a:cxn>
              <a:cxn ang="0">
                <a:pos x="connsiteX55172" y="connsiteY55172"/>
              </a:cxn>
              <a:cxn ang="0">
                <a:pos x="connsiteX55173" y="connsiteY55173"/>
              </a:cxn>
              <a:cxn ang="0">
                <a:pos x="connsiteX55174" y="connsiteY55174"/>
              </a:cxn>
              <a:cxn ang="0">
                <a:pos x="connsiteX55175" y="connsiteY55175"/>
              </a:cxn>
              <a:cxn ang="0">
                <a:pos x="connsiteX55176" y="connsiteY55176"/>
              </a:cxn>
              <a:cxn ang="0">
                <a:pos x="connsiteX55177" y="connsiteY55177"/>
              </a:cxn>
              <a:cxn ang="0">
                <a:pos x="connsiteX55178" y="connsiteY55178"/>
              </a:cxn>
              <a:cxn ang="0">
                <a:pos x="connsiteX55179" y="connsiteY55179"/>
              </a:cxn>
              <a:cxn ang="0">
                <a:pos x="connsiteX55180" y="connsiteY55180"/>
              </a:cxn>
              <a:cxn ang="0">
                <a:pos x="connsiteX55181" y="connsiteY55181"/>
              </a:cxn>
              <a:cxn ang="0">
                <a:pos x="connsiteX55182" y="connsiteY55182"/>
              </a:cxn>
              <a:cxn ang="0">
                <a:pos x="connsiteX55183" y="connsiteY55183"/>
              </a:cxn>
              <a:cxn ang="0">
                <a:pos x="connsiteX55184" y="connsiteY55184"/>
              </a:cxn>
              <a:cxn ang="0">
                <a:pos x="connsiteX55185" y="connsiteY55185"/>
              </a:cxn>
              <a:cxn ang="0">
                <a:pos x="connsiteX55186" y="connsiteY55186"/>
              </a:cxn>
              <a:cxn ang="0">
                <a:pos x="connsiteX55187" y="connsiteY55187"/>
              </a:cxn>
              <a:cxn ang="0">
                <a:pos x="connsiteX55188" y="connsiteY55188"/>
              </a:cxn>
              <a:cxn ang="0">
                <a:pos x="connsiteX55189" y="connsiteY55189"/>
              </a:cxn>
              <a:cxn ang="0">
                <a:pos x="connsiteX55190" y="connsiteY55190"/>
              </a:cxn>
              <a:cxn ang="0">
                <a:pos x="connsiteX55191" y="connsiteY55191"/>
              </a:cxn>
              <a:cxn ang="0">
                <a:pos x="connsiteX55192" y="connsiteY55192"/>
              </a:cxn>
              <a:cxn ang="0">
                <a:pos x="connsiteX55193" y="connsiteY55193"/>
              </a:cxn>
              <a:cxn ang="0">
                <a:pos x="connsiteX55194" y="connsiteY55194"/>
              </a:cxn>
              <a:cxn ang="0">
                <a:pos x="connsiteX55195" y="connsiteY55195"/>
              </a:cxn>
              <a:cxn ang="0">
                <a:pos x="connsiteX55196" y="connsiteY55196"/>
              </a:cxn>
              <a:cxn ang="0">
                <a:pos x="connsiteX55197" y="connsiteY55197"/>
              </a:cxn>
              <a:cxn ang="0">
                <a:pos x="connsiteX55198" y="connsiteY55198"/>
              </a:cxn>
              <a:cxn ang="0">
                <a:pos x="connsiteX55199" y="connsiteY55199"/>
              </a:cxn>
              <a:cxn ang="0">
                <a:pos x="connsiteX55200" y="connsiteY55200"/>
              </a:cxn>
              <a:cxn ang="0">
                <a:pos x="connsiteX55201" y="connsiteY55201"/>
              </a:cxn>
              <a:cxn ang="0">
                <a:pos x="connsiteX55202" y="connsiteY55202"/>
              </a:cxn>
              <a:cxn ang="0">
                <a:pos x="connsiteX55203" y="connsiteY55203"/>
              </a:cxn>
              <a:cxn ang="0">
                <a:pos x="connsiteX55204" y="connsiteY55204"/>
              </a:cxn>
              <a:cxn ang="0">
                <a:pos x="connsiteX55205" y="connsiteY55205"/>
              </a:cxn>
              <a:cxn ang="0">
                <a:pos x="connsiteX55206" y="connsiteY55206"/>
              </a:cxn>
              <a:cxn ang="0">
                <a:pos x="connsiteX55207" y="connsiteY55207"/>
              </a:cxn>
              <a:cxn ang="0">
                <a:pos x="connsiteX55208" y="connsiteY55208"/>
              </a:cxn>
              <a:cxn ang="0">
                <a:pos x="connsiteX55209" y="connsiteY55209"/>
              </a:cxn>
              <a:cxn ang="0">
                <a:pos x="connsiteX55210" y="connsiteY55210"/>
              </a:cxn>
              <a:cxn ang="0">
                <a:pos x="connsiteX55211" y="connsiteY55211"/>
              </a:cxn>
              <a:cxn ang="0">
                <a:pos x="connsiteX55212" y="connsiteY55212"/>
              </a:cxn>
              <a:cxn ang="0">
                <a:pos x="connsiteX55213" y="connsiteY55213"/>
              </a:cxn>
              <a:cxn ang="0">
                <a:pos x="connsiteX55214" y="connsiteY55214"/>
              </a:cxn>
              <a:cxn ang="0">
                <a:pos x="connsiteX55215" y="connsiteY55215"/>
              </a:cxn>
              <a:cxn ang="0">
                <a:pos x="connsiteX55216" y="connsiteY55216"/>
              </a:cxn>
              <a:cxn ang="0">
                <a:pos x="connsiteX55217" y="connsiteY55217"/>
              </a:cxn>
              <a:cxn ang="0">
                <a:pos x="connsiteX55218" y="connsiteY55218"/>
              </a:cxn>
              <a:cxn ang="0">
                <a:pos x="connsiteX55219" y="connsiteY55219"/>
              </a:cxn>
              <a:cxn ang="0">
                <a:pos x="connsiteX55220" y="connsiteY55220"/>
              </a:cxn>
              <a:cxn ang="0">
                <a:pos x="connsiteX55221" y="connsiteY55221"/>
              </a:cxn>
              <a:cxn ang="0">
                <a:pos x="connsiteX55222" y="connsiteY55222"/>
              </a:cxn>
              <a:cxn ang="0">
                <a:pos x="connsiteX55223" y="connsiteY55223"/>
              </a:cxn>
              <a:cxn ang="0">
                <a:pos x="connsiteX55224" y="connsiteY55224"/>
              </a:cxn>
              <a:cxn ang="0">
                <a:pos x="connsiteX55225" y="connsiteY55225"/>
              </a:cxn>
              <a:cxn ang="0">
                <a:pos x="connsiteX55226" y="connsiteY55226"/>
              </a:cxn>
              <a:cxn ang="0">
                <a:pos x="connsiteX55227" y="connsiteY55227"/>
              </a:cxn>
              <a:cxn ang="0">
                <a:pos x="connsiteX55228" y="connsiteY55228"/>
              </a:cxn>
              <a:cxn ang="0">
                <a:pos x="connsiteX55229" y="connsiteY55229"/>
              </a:cxn>
              <a:cxn ang="0">
                <a:pos x="connsiteX55230" y="connsiteY55230"/>
              </a:cxn>
              <a:cxn ang="0">
                <a:pos x="connsiteX55231" y="connsiteY55231"/>
              </a:cxn>
              <a:cxn ang="0">
                <a:pos x="connsiteX55232" y="connsiteY55232"/>
              </a:cxn>
              <a:cxn ang="0">
                <a:pos x="connsiteX55233" y="connsiteY55233"/>
              </a:cxn>
              <a:cxn ang="0">
                <a:pos x="connsiteX55234" y="connsiteY55234"/>
              </a:cxn>
              <a:cxn ang="0">
                <a:pos x="connsiteX55235" y="connsiteY55235"/>
              </a:cxn>
              <a:cxn ang="0">
                <a:pos x="connsiteX55236" y="connsiteY55236"/>
              </a:cxn>
              <a:cxn ang="0">
                <a:pos x="connsiteX55237" y="connsiteY55237"/>
              </a:cxn>
              <a:cxn ang="0">
                <a:pos x="connsiteX55238" y="connsiteY55238"/>
              </a:cxn>
              <a:cxn ang="0">
                <a:pos x="connsiteX55239" y="connsiteY55239"/>
              </a:cxn>
              <a:cxn ang="0">
                <a:pos x="connsiteX55240" y="connsiteY55240"/>
              </a:cxn>
              <a:cxn ang="0">
                <a:pos x="connsiteX55241" y="connsiteY55241"/>
              </a:cxn>
              <a:cxn ang="0">
                <a:pos x="connsiteX55242" y="connsiteY55242"/>
              </a:cxn>
              <a:cxn ang="0">
                <a:pos x="connsiteX55243" y="connsiteY55243"/>
              </a:cxn>
              <a:cxn ang="0">
                <a:pos x="connsiteX55244" y="connsiteY55244"/>
              </a:cxn>
              <a:cxn ang="0">
                <a:pos x="connsiteX55245" y="connsiteY55245"/>
              </a:cxn>
              <a:cxn ang="0">
                <a:pos x="connsiteX55246" y="connsiteY55246"/>
              </a:cxn>
              <a:cxn ang="0">
                <a:pos x="connsiteX55247" y="connsiteY55247"/>
              </a:cxn>
              <a:cxn ang="0">
                <a:pos x="connsiteX55248" y="connsiteY55248"/>
              </a:cxn>
              <a:cxn ang="0">
                <a:pos x="connsiteX55249" y="connsiteY55249"/>
              </a:cxn>
              <a:cxn ang="0">
                <a:pos x="connsiteX55250" y="connsiteY55250"/>
              </a:cxn>
              <a:cxn ang="0">
                <a:pos x="connsiteX55251" y="connsiteY55251"/>
              </a:cxn>
              <a:cxn ang="0">
                <a:pos x="connsiteX55252" y="connsiteY55252"/>
              </a:cxn>
              <a:cxn ang="0">
                <a:pos x="connsiteX55253" y="connsiteY55253"/>
              </a:cxn>
              <a:cxn ang="0">
                <a:pos x="connsiteX55254" y="connsiteY55254"/>
              </a:cxn>
              <a:cxn ang="0">
                <a:pos x="connsiteX55255" y="connsiteY55255"/>
              </a:cxn>
              <a:cxn ang="0">
                <a:pos x="connsiteX55256" y="connsiteY55256"/>
              </a:cxn>
              <a:cxn ang="0">
                <a:pos x="connsiteX55257" y="connsiteY55257"/>
              </a:cxn>
              <a:cxn ang="0">
                <a:pos x="connsiteX55258" y="connsiteY55258"/>
              </a:cxn>
              <a:cxn ang="0">
                <a:pos x="connsiteX55259" y="connsiteY55259"/>
              </a:cxn>
              <a:cxn ang="0">
                <a:pos x="connsiteX55260" y="connsiteY55260"/>
              </a:cxn>
              <a:cxn ang="0">
                <a:pos x="connsiteX55261" y="connsiteY55261"/>
              </a:cxn>
              <a:cxn ang="0">
                <a:pos x="connsiteX55262" y="connsiteY55262"/>
              </a:cxn>
              <a:cxn ang="0">
                <a:pos x="connsiteX55263" y="connsiteY55263"/>
              </a:cxn>
              <a:cxn ang="0">
                <a:pos x="connsiteX55264" y="connsiteY55264"/>
              </a:cxn>
              <a:cxn ang="0">
                <a:pos x="connsiteX55265" y="connsiteY55265"/>
              </a:cxn>
              <a:cxn ang="0">
                <a:pos x="connsiteX55266" y="connsiteY55266"/>
              </a:cxn>
              <a:cxn ang="0">
                <a:pos x="connsiteX55267" y="connsiteY55267"/>
              </a:cxn>
              <a:cxn ang="0">
                <a:pos x="connsiteX55268" y="connsiteY55268"/>
              </a:cxn>
              <a:cxn ang="0">
                <a:pos x="connsiteX55269" y="connsiteY55269"/>
              </a:cxn>
              <a:cxn ang="0">
                <a:pos x="connsiteX55270" y="connsiteY55270"/>
              </a:cxn>
              <a:cxn ang="0">
                <a:pos x="connsiteX55271" y="connsiteY55271"/>
              </a:cxn>
              <a:cxn ang="0">
                <a:pos x="connsiteX55272" y="connsiteY55272"/>
              </a:cxn>
              <a:cxn ang="0">
                <a:pos x="connsiteX55273" y="connsiteY55273"/>
              </a:cxn>
              <a:cxn ang="0">
                <a:pos x="connsiteX55274" y="connsiteY55274"/>
              </a:cxn>
              <a:cxn ang="0">
                <a:pos x="connsiteX55275" y="connsiteY55275"/>
              </a:cxn>
              <a:cxn ang="0">
                <a:pos x="connsiteX55276" y="connsiteY55276"/>
              </a:cxn>
              <a:cxn ang="0">
                <a:pos x="connsiteX55277" y="connsiteY55277"/>
              </a:cxn>
              <a:cxn ang="0">
                <a:pos x="connsiteX55278" y="connsiteY55278"/>
              </a:cxn>
              <a:cxn ang="0">
                <a:pos x="connsiteX55279" y="connsiteY55279"/>
              </a:cxn>
              <a:cxn ang="0">
                <a:pos x="connsiteX55280" y="connsiteY55280"/>
              </a:cxn>
              <a:cxn ang="0">
                <a:pos x="connsiteX55281" y="connsiteY55281"/>
              </a:cxn>
              <a:cxn ang="0">
                <a:pos x="connsiteX55282" y="connsiteY55282"/>
              </a:cxn>
              <a:cxn ang="0">
                <a:pos x="connsiteX55283" y="connsiteY55283"/>
              </a:cxn>
              <a:cxn ang="0">
                <a:pos x="connsiteX55284" y="connsiteY55284"/>
              </a:cxn>
              <a:cxn ang="0">
                <a:pos x="connsiteX55285" y="connsiteY55285"/>
              </a:cxn>
              <a:cxn ang="0">
                <a:pos x="connsiteX55286" y="connsiteY55286"/>
              </a:cxn>
              <a:cxn ang="0">
                <a:pos x="connsiteX55287" y="connsiteY55287"/>
              </a:cxn>
              <a:cxn ang="0">
                <a:pos x="connsiteX55288" y="connsiteY55288"/>
              </a:cxn>
              <a:cxn ang="0">
                <a:pos x="connsiteX55289" y="connsiteY55289"/>
              </a:cxn>
              <a:cxn ang="0">
                <a:pos x="connsiteX55290" y="connsiteY55290"/>
              </a:cxn>
              <a:cxn ang="0">
                <a:pos x="connsiteX55291" y="connsiteY55291"/>
              </a:cxn>
              <a:cxn ang="0">
                <a:pos x="connsiteX55292" y="connsiteY55292"/>
              </a:cxn>
              <a:cxn ang="0">
                <a:pos x="connsiteX55293" y="connsiteY55293"/>
              </a:cxn>
              <a:cxn ang="0">
                <a:pos x="connsiteX55294" y="connsiteY55294"/>
              </a:cxn>
              <a:cxn ang="0">
                <a:pos x="connsiteX55295" y="connsiteY55295"/>
              </a:cxn>
              <a:cxn ang="0">
                <a:pos x="connsiteX55296" y="connsiteY55296"/>
              </a:cxn>
              <a:cxn ang="0">
                <a:pos x="connsiteX55297" y="connsiteY55297"/>
              </a:cxn>
              <a:cxn ang="0">
                <a:pos x="connsiteX55298" y="connsiteY55298"/>
              </a:cxn>
              <a:cxn ang="0">
                <a:pos x="connsiteX55299" y="connsiteY55299"/>
              </a:cxn>
              <a:cxn ang="0">
                <a:pos x="connsiteX55300" y="connsiteY55300"/>
              </a:cxn>
              <a:cxn ang="0">
                <a:pos x="connsiteX55301" y="connsiteY55301"/>
              </a:cxn>
              <a:cxn ang="0">
                <a:pos x="connsiteX55302" y="connsiteY55302"/>
              </a:cxn>
              <a:cxn ang="0">
                <a:pos x="connsiteX55303" y="connsiteY55303"/>
              </a:cxn>
              <a:cxn ang="0">
                <a:pos x="connsiteX55304" y="connsiteY55304"/>
              </a:cxn>
              <a:cxn ang="0">
                <a:pos x="connsiteX55305" y="connsiteY55305"/>
              </a:cxn>
              <a:cxn ang="0">
                <a:pos x="connsiteX55306" y="connsiteY55306"/>
              </a:cxn>
              <a:cxn ang="0">
                <a:pos x="connsiteX55307" y="connsiteY55307"/>
              </a:cxn>
              <a:cxn ang="0">
                <a:pos x="connsiteX55308" y="connsiteY55308"/>
              </a:cxn>
              <a:cxn ang="0">
                <a:pos x="connsiteX55309" y="connsiteY55309"/>
              </a:cxn>
              <a:cxn ang="0">
                <a:pos x="connsiteX55310" y="connsiteY55310"/>
              </a:cxn>
              <a:cxn ang="0">
                <a:pos x="connsiteX55311" y="connsiteY55311"/>
              </a:cxn>
              <a:cxn ang="0">
                <a:pos x="connsiteX55312" y="connsiteY55312"/>
              </a:cxn>
              <a:cxn ang="0">
                <a:pos x="connsiteX55313" y="connsiteY55313"/>
              </a:cxn>
              <a:cxn ang="0">
                <a:pos x="connsiteX55314" y="connsiteY55314"/>
              </a:cxn>
              <a:cxn ang="0">
                <a:pos x="connsiteX55315" y="connsiteY55315"/>
              </a:cxn>
              <a:cxn ang="0">
                <a:pos x="connsiteX55316" y="connsiteY55316"/>
              </a:cxn>
              <a:cxn ang="0">
                <a:pos x="connsiteX55317" y="connsiteY55317"/>
              </a:cxn>
              <a:cxn ang="0">
                <a:pos x="connsiteX55318" y="connsiteY55318"/>
              </a:cxn>
              <a:cxn ang="0">
                <a:pos x="connsiteX55319" y="connsiteY55319"/>
              </a:cxn>
              <a:cxn ang="0">
                <a:pos x="connsiteX55320" y="connsiteY55320"/>
              </a:cxn>
              <a:cxn ang="0">
                <a:pos x="connsiteX55321" y="connsiteY55321"/>
              </a:cxn>
              <a:cxn ang="0">
                <a:pos x="connsiteX55322" y="connsiteY55322"/>
              </a:cxn>
              <a:cxn ang="0">
                <a:pos x="connsiteX55323" y="connsiteY55323"/>
              </a:cxn>
              <a:cxn ang="0">
                <a:pos x="connsiteX55324" y="connsiteY55324"/>
              </a:cxn>
              <a:cxn ang="0">
                <a:pos x="connsiteX55325" y="connsiteY55325"/>
              </a:cxn>
              <a:cxn ang="0">
                <a:pos x="connsiteX55326" y="connsiteY55326"/>
              </a:cxn>
              <a:cxn ang="0">
                <a:pos x="connsiteX55327" y="connsiteY55327"/>
              </a:cxn>
              <a:cxn ang="0">
                <a:pos x="connsiteX55328" y="connsiteY55328"/>
              </a:cxn>
              <a:cxn ang="0">
                <a:pos x="connsiteX55329" y="connsiteY55329"/>
              </a:cxn>
              <a:cxn ang="0">
                <a:pos x="connsiteX55330" y="connsiteY55330"/>
              </a:cxn>
              <a:cxn ang="0">
                <a:pos x="connsiteX55331" y="connsiteY55331"/>
              </a:cxn>
              <a:cxn ang="0">
                <a:pos x="connsiteX55332" y="connsiteY55332"/>
              </a:cxn>
              <a:cxn ang="0">
                <a:pos x="connsiteX55333" y="connsiteY55333"/>
              </a:cxn>
              <a:cxn ang="0">
                <a:pos x="connsiteX55334" y="connsiteY55334"/>
              </a:cxn>
              <a:cxn ang="0">
                <a:pos x="connsiteX55335" y="connsiteY55335"/>
              </a:cxn>
              <a:cxn ang="0">
                <a:pos x="connsiteX55336" y="connsiteY55336"/>
              </a:cxn>
              <a:cxn ang="0">
                <a:pos x="connsiteX55337" y="connsiteY55337"/>
              </a:cxn>
              <a:cxn ang="0">
                <a:pos x="connsiteX55338" y="connsiteY55338"/>
              </a:cxn>
              <a:cxn ang="0">
                <a:pos x="connsiteX55339" y="connsiteY55339"/>
              </a:cxn>
              <a:cxn ang="0">
                <a:pos x="connsiteX55340" y="connsiteY55340"/>
              </a:cxn>
              <a:cxn ang="0">
                <a:pos x="connsiteX55341" y="connsiteY55341"/>
              </a:cxn>
              <a:cxn ang="0">
                <a:pos x="connsiteX55342" y="connsiteY55342"/>
              </a:cxn>
              <a:cxn ang="0">
                <a:pos x="connsiteX55343" y="connsiteY55343"/>
              </a:cxn>
              <a:cxn ang="0">
                <a:pos x="connsiteX55344" y="connsiteY55344"/>
              </a:cxn>
              <a:cxn ang="0">
                <a:pos x="connsiteX55345" y="connsiteY55345"/>
              </a:cxn>
              <a:cxn ang="0">
                <a:pos x="connsiteX55346" y="connsiteY55346"/>
              </a:cxn>
              <a:cxn ang="0">
                <a:pos x="connsiteX55347" y="connsiteY55347"/>
              </a:cxn>
              <a:cxn ang="0">
                <a:pos x="connsiteX55348" y="connsiteY55348"/>
              </a:cxn>
              <a:cxn ang="0">
                <a:pos x="connsiteX55349" y="connsiteY55349"/>
              </a:cxn>
              <a:cxn ang="0">
                <a:pos x="connsiteX55350" y="connsiteY55350"/>
              </a:cxn>
              <a:cxn ang="0">
                <a:pos x="connsiteX55351" y="connsiteY55351"/>
              </a:cxn>
              <a:cxn ang="0">
                <a:pos x="connsiteX55352" y="connsiteY55352"/>
              </a:cxn>
              <a:cxn ang="0">
                <a:pos x="connsiteX55353" y="connsiteY55353"/>
              </a:cxn>
              <a:cxn ang="0">
                <a:pos x="connsiteX55354" y="connsiteY55354"/>
              </a:cxn>
              <a:cxn ang="0">
                <a:pos x="connsiteX55355" y="connsiteY55355"/>
              </a:cxn>
              <a:cxn ang="0">
                <a:pos x="connsiteX55356" y="connsiteY55356"/>
              </a:cxn>
              <a:cxn ang="0">
                <a:pos x="connsiteX55357" y="connsiteY55357"/>
              </a:cxn>
              <a:cxn ang="0">
                <a:pos x="connsiteX55358" y="connsiteY55358"/>
              </a:cxn>
              <a:cxn ang="0">
                <a:pos x="connsiteX55359" y="connsiteY55359"/>
              </a:cxn>
              <a:cxn ang="0">
                <a:pos x="connsiteX55360" y="connsiteY55360"/>
              </a:cxn>
              <a:cxn ang="0">
                <a:pos x="connsiteX55361" y="connsiteY55361"/>
              </a:cxn>
              <a:cxn ang="0">
                <a:pos x="connsiteX55362" y="connsiteY55362"/>
              </a:cxn>
              <a:cxn ang="0">
                <a:pos x="connsiteX55363" y="connsiteY55363"/>
              </a:cxn>
              <a:cxn ang="0">
                <a:pos x="connsiteX55364" y="connsiteY55364"/>
              </a:cxn>
              <a:cxn ang="0">
                <a:pos x="connsiteX55365" y="connsiteY55365"/>
              </a:cxn>
              <a:cxn ang="0">
                <a:pos x="connsiteX55366" y="connsiteY55366"/>
              </a:cxn>
              <a:cxn ang="0">
                <a:pos x="connsiteX55367" y="connsiteY55367"/>
              </a:cxn>
              <a:cxn ang="0">
                <a:pos x="connsiteX55368" y="connsiteY55368"/>
              </a:cxn>
              <a:cxn ang="0">
                <a:pos x="connsiteX55369" y="connsiteY55369"/>
              </a:cxn>
              <a:cxn ang="0">
                <a:pos x="connsiteX55370" y="connsiteY55370"/>
              </a:cxn>
              <a:cxn ang="0">
                <a:pos x="connsiteX55371" y="connsiteY55371"/>
              </a:cxn>
              <a:cxn ang="0">
                <a:pos x="connsiteX55372" y="connsiteY55372"/>
              </a:cxn>
              <a:cxn ang="0">
                <a:pos x="connsiteX55373" y="connsiteY55373"/>
              </a:cxn>
              <a:cxn ang="0">
                <a:pos x="connsiteX55374" y="connsiteY55374"/>
              </a:cxn>
              <a:cxn ang="0">
                <a:pos x="connsiteX55375" y="connsiteY55375"/>
              </a:cxn>
              <a:cxn ang="0">
                <a:pos x="connsiteX55376" y="connsiteY55376"/>
              </a:cxn>
              <a:cxn ang="0">
                <a:pos x="connsiteX55377" y="connsiteY55377"/>
              </a:cxn>
              <a:cxn ang="0">
                <a:pos x="connsiteX55378" y="connsiteY55378"/>
              </a:cxn>
              <a:cxn ang="0">
                <a:pos x="connsiteX55379" y="connsiteY55379"/>
              </a:cxn>
              <a:cxn ang="0">
                <a:pos x="connsiteX55380" y="connsiteY55380"/>
              </a:cxn>
              <a:cxn ang="0">
                <a:pos x="connsiteX55381" y="connsiteY55381"/>
              </a:cxn>
              <a:cxn ang="0">
                <a:pos x="connsiteX55382" y="connsiteY55382"/>
              </a:cxn>
              <a:cxn ang="0">
                <a:pos x="connsiteX55383" y="connsiteY55383"/>
              </a:cxn>
              <a:cxn ang="0">
                <a:pos x="connsiteX55384" y="connsiteY55384"/>
              </a:cxn>
              <a:cxn ang="0">
                <a:pos x="connsiteX55385" y="connsiteY55385"/>
              </a:cxn>
              <a:cxn ang="0">
                <a:pos x="connsiteX55386" y="connsiteY55386"/>
              </a:cxn>
              <a:cxn ang="0">
                <a:pos x="connsiteX55387" y="connsiteY55387"/>
              </a:cxn>
              <a:cxn ang="0">
                <a:pos x="connsiteX55388" y="connsiteY55388"/>
              </a:cxn>
              <a:cxn ang="0">
                <a:pos x="connsiteX55389" y="connsiteY55389"/>
              </a:cxn>
              <a:cxn ang="0">
                <a:pos x="connsiteX55390" y="connsiteY55390"/>
              </a:cxn>
              <a:cxn ang="0">
                <a:pos x="connsiteX55391" y="connsiteY55391"/>
              </a:cxn>
              <a:cxn ang="0">
                <a:pos x="connsiteX55392" y="connsiteY55392"/>
              </a:cxn>
              <a:cxn ang="0">
                <a:pos x="connsiteX55393" y="connsiteY55393"/>
              </a:cxn>
              <a:cxn ang="0">
                <a:pos x="connsiteX55394" y="connsiteY55394"/>
              </a:cxn>
              <a:cxn ang="0">
                <a:pos x="connsiteX55395" y="connsiteY55395"/>
              </a:cxn>
              <a:cxn ang="0">
                <a:pos x="connsiteX55396" y="connsiteY55396"/>
              </a:cxn>
              <a:cxn ang="0">
                <a:pos x="connsiteX55397" y="connsiteY55397"/>
              </a:cxn>
              <a:cxn ang="0">
                <a:pos x="connsiteX55398" y="connsiteY55398"/>
              </a:cxn>
              <a:cxn ang="0">
                <a:pos x="connsiteX55399" y="connsiteY55399"/>
              </a:cxn>
              <a:cxn ang="0">
                <a:pos x="connsiteX55400" y="connsiteY55400"/>
              </a:cxn>
              <a:cxn ang="0">
                <a:pos x="connsiteX55401" y="connsiteY55401"/>
              </a:cxn>
              <a:cxn ang="0">
                <a:pos x="connsiteX55402" y="connsiteY55402"/>
              </a:cxn>
              <a:cxn ang="0">
                <a:pos x="connsiteX55403" y="connsiteY55403"/>
              </a:cxn>
              <a:cxn ang="0">
                <a:pos x="connsiteX55404" y="connsiteY55404"/>
              </a:cxn>
              <a:cxn ang="0">
                <a:pos x="connsiteX55405" y="connsiteY55405"/>
              </a:cxn>
              <a:cxn ang="0">
                <a:pos x="connsiteX55406" y="connsiteY55406"/>
              </a:cxn>
              <a:cxn ang="0">
                <a:pos x="connsiteX55407" y="connsiteY55407"/>
              </a:cxn>
              <a:cxn ang="0">
                <a:pos x="connsiteX55408" y="connsiteY55408"/>
              </a:cxn>
              <a:cxn ang="0">
                <a:pos x="connsiteX55409" y="connsiteY55409"/>
              </a:cxn>
              <a:cxn ang="0">
                <a:pos x="connsiteX55410" y="connsiteY55410"/>
              </a:cxn>
              <a:cxn ang="0">
                <a:pos x="connsiteX55411" y="connsiteY55411"/>
              </a:cxn>
              <a:cxn ang="0">
                <a:pos x="connsiteX55412" y="connsiteY55412"/>
              </a:cxn>
              <a:cxn ang="0">
                <a:pos x="connsiteX55413" y="connsiteY55413"/>
              </a:cxn>
              <a:cxn ang="0">
                <a:pos x="connsiteX55414" y="connsiteY55414"/>
              </a:cxn>
              <a:cxn ang="0">
                <a:pos x="connsiteX55415" y="connsiteY55415"/>
              </a:cxn>
              <a:cxn ang="0">
                <a:pos x="connsiteX55416" y="connsiteY55416"/>
              </a:cxn>
              <a:cxn ang="0">
                <a:pos x="connsiteX55417" y="connsiteY55417"/>
              </a:cxn>
              <a:cxn ang="0">
                <a:pos x="connsiteX55418" y="connsiteY55418"/>
              </a:cxn>
              <a:cxn ang="0">
                <a:pos x="connsiteX55419" y="connsiteY55419"/>
              </a:cxn>
              <a:cxn ang="0">
                <a:pos x="connsiteX55420" y="connsiteY55420"/>
              </a:cxn>
              <a:cxn ang="0">
                <a:pos x="connsiteX55421" y="connsiteY55421"/>
              </a:cxn>
              <a:cxn ang="0">
                <a:pos x="connsiteX55422" y="connsiteY55422"/>
              </a:cxn>
              <a:cxn ang="0">
                <a:pos x="connsiteX55423" y="connsiteY55423"/>
              </a:cxn>
              <a:cxn ang="0">
                <a:pos x="connsiteX55424" y="connsiteY55424"/>
              </a:cxn>
              <a:cxn ang="0">
                <a:pos x="connsiteX55425" y="connsiteY55425"/>
              </a:cxn>
              <a:cxn ang="0">
                <a:pos x="connsiteX55426" y="connsiteY55426"/>
              </a:cxn>
              <a:cxn ang="0">
                <a:pos x="connsiteX55427" y="connsiteY55427"/>
              </a:cxn>
              <a:cxn ang="0">
                <a:pos x="connsiteX55428" y="connsiteY55428"/>
              </a:cxn>
              <a:cxn ang="0">
                <a:pos x="connsiteX55429" y="connsiteY55429"/>
              </a:cxn>
              <a:cxn ang="0">
                <a:pos x="connsiteX55430" y="connsiteY55430"/>
              </a:cxn>
              <a:cxn ang="0">
                <a:pos x="connsiteX55431" y="connsiteY55431"/>
              </a:cxn>
              <a:cxn ang="0">
                <a:pos x="connsiteX55432" y="connsiteY55432"/>
              </a:cxn>
              <a:cxn ang="0">
                <a:pos x="connsiteX55433" y="connsiteY55433"/>
              </a:cxn>
              <a:cxn ang="0">
                <a:pos x="connsiteX55434" y="connsiteY55434"/>
              </a:cxn>
              <a:cxn ang="0">
                <a:pos x="connsiteX55435" y="connsiteY55435"/>
              </a:cxn>
              <a:cxn ang="0">
                <a:pos x="connsiteX55436" y="connsiteY55436"/>
              </a:cxn>
              <a:cxn ang="0">
                <a:pos x="connsiteX55437" y="connsiteY55437"/>
              </a:cxn>
              <a:cxn ang="0">
                <a:pos x="connsiteX55438" y="connsiteY55438"/>
              </a:cxn>
              <a:cxn ang="0">
                <a:pos x="connsiteX55439" y="connsiteY55439"/>
              </a:cxn>
              <a:cxn ang="0">
                <a:pos x="connsiteX55440" y="connsiteY55440"/>
              </a:cxn>
              <a:cxn ang="0">
                <a:pos x="connsiteX55441" y="connsiteY55441"/>
              </a:cxn>
              <a:cxn ang="0">
                <a:pos x="connsiteX55442" y="connsiteY55442"/>
              </a:cxn>
              <a:cxn ang="0">
                <a:pos x="connsiteX55443" y="connsiteY55443"/>
              </a:cxn>
              <a:cxn ang="0">
                <a:pos x="connsiteX55444" y="connsiteY55444"/>
              </a:cxn>
              <a:cxn ang="0">
                <a:pos x="connsiteX55445" y="connsiteY55445"/>
              </a:cxn>
              <a:cxn ang="0">
                <a:pos x="connsiteX55446" y="connsiteY55446"/>
              </a:cxn>
              <a:cxn ang="0">
                <a:pos x="connsiteX55447" y="connsiteY55447"/>
              </a:cxn>
              <a:cxn ang="0">
                <a:pos x="connsiteX55448" y="connsiteY55448"/>
              </a:cxn>
              <a:cxn ang="0">
                <a:pos x="connsiteX55449" y="connsiteY55449"/>
              </a:cxn>
              <a:cxn ang="0">
                <a:pos x="connsiteX55450" y="connsiteY55450"/>
              </a:cxn>
              <a:cxn ang="0">
                <a:pos x="connsiteX55451" y="connsiteY55451"/>
              </a:cxn>
              <a:cxn ang="0">
                <a:pos x="connsiteX55452" y="connsiteY55452"/>
              </a:cxn>
              <a:cxn ang="0">
                <a:pos x="connsiteX55453" y="connsiteY55453"/>
              </a:cxn>
              <a:cxn ang="0">
                <a:pos x="connsiteX55454" y="connsiteY55454"/>
              </a:cxn>
              <a:cxn ang="0">
                <a:pos x="connsiteX55455" y="connsiteY55455"/>
              </a:cxn>
              <a:cxn ang="0">
                <a:pos x="connsiteX55456" y="connsiteY55456"/>
              </a:cxn>
              <a:cxn ang="0">
                <a:pos x="connsiteX55457" y="connsiteY55457"/>
              </a:cxn>
              <a:cxn ang="0">
                <a:pos x="connsiteX55458" y="connsiteY55458"/>
              </a:cxn>
              <a:cxn ang="0">
                <a:pos x="connsiteX55459" y="connsiteY55459"/>
              </a:cxn>
              <a:cxn ang="0">
                <a:pos x="connsiteX55460" y="connsiteY55460"/>
              </a:cxn>
              <a:cxn ang="0">
                <a:pos x="connsiteX55461" y="connsiteY55461"/>
              </a:cxn>
              <a:cxn ang="0">
                <a:pos x="connsiteX55462" y="connsiteY55462"/>
              </a:cxn>
              <a:cxn ang="0">
                <a:pos x="connsiteX55463" y="connsiteY55463"/>
              </a:cxn>
              <a:cxn ang="0">
                <a:pos x="connsiteX55464" y="connsiteY55464"/>
              </a:cxn>
              <a:cxn ang="0">
                <a:pos x="connsiteX55465" y="connsiteY55465"/>
              </a:cxn>
              <a:cxn ang="0">
                <a:pos x="connsiteX55466" y="connsiteY55466"/>
              </a:cxn>
              <a:cxn ang="0">
                <a:pos x="connsiteX55467" y="connsiteY55467"/>
              </a:cxn>
              <a:cxn ang="0">
                <a:pos x="connsiteX55468" y="connsiteY55468"/>
              </a:cxn>
              <a:cxn ang="0">
                <a:pos x="connsiteX55469" y="connsiteY55469"/>
              </a:cxn>
              <a:cxn ang="0">
                <a:pos x="connsiteX55470" y="connsiteY55470"/>
              </a:cxn>
              <a:cxn ang="0">
                <a:pos x="connsiteX55471" y="connsiteY55471"/>
              </a:cxn>
              <a:cxn ang="0">
                <a:pos x="connsiteX55472" y="connsiteY55472"/>
              </a:cxn>
              <a:cxn ang="0">
                <a:pos x="connsiteX55473" y="connsiteY55473"/>
              </a:cxn>
              <a:cxn ang="0">
                <a:pos x="connsiteX55474" y="connsiteY55474"/>
              </a:cxn>
              <a:cxn ang="0">
                <a:pos x="connsiteX55475" y="connsiteY55475"/>
              </a:cxn>
              <a:cxn ang="0">
                <a:pos x="connsiteX55476" y="connsiteY55476"/>
              </a:cxn>
              <a:cxn ang="0">
                <a:pos x="connsiteX55477" y="connsiteY55477"/>
              </a:cxn>
              <a:cxn ang="0">
                <a:pos x="connsiteX55478" y="connsiteY55478"/>
              </a:cxn>
              <a:cxn ang="0">
                <a:pos x="connsiteX55479" y="connsiteY55479"/>
              </a:cxn>
              <a:cxn ang="0">
                <a:pos x="connsiteX55480" y="connsiteY55480"/>
              </a:cxn>
              <a:cxn ang="0">
                <a:pos x="connsiteX55481" y="connsiteY55481"/>
              </a:cxn>
              <a:cxn ang="0">
                <a:pos x="connsiteX55482" y="connsiteY55482"/>
              </a:cxn>
              <a:cxn ang="0">
                <a:pos x="connsiteX55483" y="connsiteY55483"/>
              </a:cxn>
              <a:cxn ang="0">
                <a:pos x="connsiteX55484" y="connsiteY55484"/>
              </a:cxn>
              <a:cxn ang="0">
                <a:pos x="connsiteX55485" y="connsiteY55485"/>
              </a:cxn>
              <a:cxn ang="0">
                <a:pos x="connsiteX55486" y="connsiteY55486"/>
              </a:cxn>
              <a:cxn ang="0">
                <a:pos x="connsiteX55487" y="connsiteY55487"/>
              </a:cxn>
              <a:cxn ang="0">
                <a:pos x="connsiteX55488" y="connsiteY55488"/>
              </a:cxn>
              <a:cxn ang="0">
                <a:pos x="connsiteX55489" y="connsiteY55489"/>
              </a:cxn>
              <a:cxn ang="0">
                <a:pos x="connsiteX55490" y="connsiteY55490"/>
              </a:cxn>
              <a:cxn ang="0">
                <a:pos x="connsiteX55491" y="connsiteY55491"/>
              </a:cxn>
              <a:cxn ang="0">
                <a:pos x="connsiteX55492" y="connsiteY55492"/>
              </a:cxn>
              <a:cxn ang="0">
                <a:pos x="connsiteX55493" y="connsiteY55493"/>
              </a:cxn>
              <a:cxn ang="0">
                <a:pos x="connsiteX55494" y="connsiteY55494"/>
              </a:cxn>
              <a:cxn ang="0">
                <a:pos x="connsiteX55495" y="connsiteY55495"/>
              </a:cxn>
              <a:cxn ang="0">
                <a:pos x="connsiteX55496" y="connsiteY55496"/>
              </a:cxn>
              <a:cxn ang="0">
                <a:pos x="connsiteX55497" y="connsiteY55497"/>
              </a:cxn>
              <a:cxn ang="0">
                <a:pos x="connsiteX55498" y="connsiteY55498"/>
              </a:cxn>
              <a:cxn ang="0">
                <a:pos x="connsiteX55499" y="connsiteY55499"/>
              </a:cxn>
              <a:cxn ang="0">
                <a:pos x="connsiteX55500" y="connsiteY55500"/>
              </a:cxn>
              <a:cxn ang="0">
                <a:pos x="connsiteX55501" y="connsiteY55501"/>
              </a:cxn>
              <a:cxn ang="0">
                <a:pos x="connsiteX55502" y="connsiteY55502"/>
              </a:cxn>
              <a:cxn ang="0">
                <a:pos x="connsiteX55503" y="connsiteY55503"/>
              </a:cxn>
              <a:cxn ang="0">
                <a:pos x="connsiteX55504" y="connsiteY55504"/>
              </a:cxn>
              <a:cxn ang="0">
                <a:pos x="connsiteX55505" y="connsiteY55505"/>
              </a:cxn>
              <a:cxn ang="0">
                <a:pos x="connsiteX55506" y="connsiteY55506"/>
              </a:cxn>
              <a:cxn ang="0">
                <a:pos x="connsiteX55507" y="connsiteY55507"/>
              </a:cxn>
              <a:cxn ang="0">
                <a:pos x="connsiteX55508" y="connsiteY55508"/>
              </a:cxn>
              <a:cxn ang="0">
                <a:pos x="connsiteX55509" y="connsiteY55509"/>
              </a:cxn>
              <a:cxn ang="0">
                <a:pos x="connsiteX55510" y="connsiteY55510"/>
              </a:cxn>
              <a:cxn ang="0">
                <a:pos x="connsiteX55511" y="connsiteY55511"/>
              </a:cxn>
              <a:cxn ang="0">
                <a:pos x="connsiteX55512" y="connsiteY55512"/>
              </a:cxn>
              <a:cxn ang="0">
                <a:pos x="connsiteX55513" y="connsiteY55513"/>
              </a:cxn>
              <a:cxn ang="0">
                <a:pos x="connsiteX55514" y="connsiteY55514"/>
              </a:cxn>
              <a:cxn ang="0">
                <a:pos x="connsiteX55515" y="connsiteY55515"/>
              </a:cxn>
              <a:cxn ang="0">
                <a:pos x="connsiteX55516" y="connsiteY55516"/>
              </a:cxn>
              <a:cxn ang="0">
                <a:pos x="connsiteX55517" y="connsiteY55517"/>
              </a:cxn>
              <a:cxn ang="0">
                <a:pos x="connsiteX55518" y="connsiteY55518"/>
              </a:cxn>
              <a:cxn ang="0">
                <a:pos x="connsiteX55519" y="connsiteY55519"/>
              </a:cxn>
              <a:cxn ang="0">
                <a:pos x="connsiteX55520" y="connsiteY55520"/>
              </a:cxn>
              <a:cxn ang="0">
                <a:pos x="connsiteX55521" y="connsiteY55521"/>
              </a:cxn>
              <a:cxn ang="0">
                <a:pos x="connsiteX55522" y="connsiteY55522"/>
              </a:cxn>
              <a:cxn ang="0">
                <a:pos x="connsiteX55523" y="connsiteY55523"/>
              </a:cxn>
              <a:cxn ang="0">
                <a:pos x="connsiteX55524" y="connsiteY55524"/>
              </a:cxn>
              <a:cxn ang="0">
                <a:pos x="connsiteX55525" y="connsiteY55525"/>
              </a:cxn>
              <a:cxn ang="0">
                <a:pos x="connsiteX55526" y="connsiteY55526"/>
              </a:cxn>
              <a:cxn ang="0">
                <a:pos x="connsiteX55527" y="connsiteY55527"/>
              </a:cxn>
              <a:cxn ang="0">
                <a:pos x="connsiteX55528" y="connsiteY55528"/>
              </a:cxn>
              <a:cxn ang="0">
                <a:pos x="connsiteX55529" y="connsiteY55529"/>
              </a:cxn>
              <a:cxn ang="0">
                <a:pos x="connsiteX55530" y="connsiteY55530"/>
              </a:cxn>
              <a:cxn ang="0">
                <a:pos x="connsiteX55531" y="connsiteY55531"/>
              </a:cxn>
              <a:cxn ang="0">
                <a:pos x="connsiteX55532" y="connsiteY55532"/>
              </a:cxn>
              <a:cxn ang="0">
                <a:pos x="connsiteX55533" y="connsiteY55533"/>
              </a:cxn>
              <a:cxn ang="0">
                <a:pos x="connsiteX55534" y="connsiteY55534"/>
              </a:cxn>
              <a:cxn ang="0">
                <a:pos x="connsiteX55535" y="connsiteY55535"/>
              </a:cxn>
              <a:cxn ang="0">
                <a:pos x="connsiteX55536" y="connsiteY55536"/>
              </a:cxn>
              <a:cxn ang="0">
                <a:pos x="connsiteX55537" y="connsiteY55537"/>
              </a:cxn>
              <a:cxn ang="0">
                <a:pos x="connsiteX55538" y="connsiteY55538"/>
              </a:cxn>
              <a:cxn ang="0">
                <a:pos x="connsiteX55539" y="connsiteY55539"/>
              </a:cxn>
              <a:cxn ang="0">
                <a:pos x="connsiteX55540" y="connsiteY55540"/>
              </a:cxn>
              <a:cxn ang="0">
                <a:pos x="connsiteX55541" y="connsiteY55541"/>
              </a:cxn>
              <a:cxn ang="0">
                <a:pos x="connsiteX55542" y="connsiteY55542"/>
              </a:cxn>
              <a:cxn ang="0">
                <a:pos x="connsiteX55543" y="connsiteY55543"/>
              </a:cxn>
              <a:cxn ang="0">
                <a:pos x="connsiteX55544" y="connsiteY55544"/>
              </a:cxn>
              <a:cxn ang="0">
                <a:pos x="connsiteX55545" y="connsiteY55545"/>
              </a:cxn>
              <a:cxn ang="0">
                <a:pos x="connsiteX55546" y="connsiteY55546"/>
              </a:cxn>
              <a:cxn ang="0">
                <a:pos x="connsiteX55547" y="connsiteY55547"/>
              </a:cxn>
              <a:cxn ang="0">
                <a:pos x="connsiteX55548" y="connsiteY55548"/>
              </a:cxn>
              <a:cxn ang="0">
                <a:pos x="connsiteX55549" y="connsiteY55549"/>
              </a:cxn>
              <a:cxn ang="0">
                <a:pos x="connsiteX55550" y="connsiteY55550"/>
              </a:cxn>
              <a:cxn ang="0">
                <a:pos x="connsiteX55551" y="connsiteY55551"/>
              </a:cxn>
              <a:cxn ang="0">
                <a:pos x="connsiteX55552" y="connsiteY55552"/>
              </a:cxn>
              <a:cxn ang="0">
                <a:pos x="connsiteX55553" y="connsiteY55553"/>
              </a:cxn>
              <a:cxn ang="0">
                <a:pos x="connsiteX55554" y="connsiteY55554"/>
              </a:cxn>
              <a:cxn ang="0">
                <a:pos x="connsiteX55555" y="connsiteY55555"/>
              </a:cxn>
              <a:cxn ang="0">
                <a:pos x="connsiteX55556" y="connsiteY55556"/>
              </a:cxn>
              <a:cxn ang="0">
                <a:pos x="connsiteX55557" y="connsiteY55557"/>
              </a:cxn>
              <a:cxn ang="0">
                <a:pos x="connsiteX55558" y="connsiteY55558"/>
              </a:cxn>
              <a:cxn ang="0">
                <a:pos x="connsiteX55559" y="connsiteY55559"/>
              </a:cxn>
              <a:cxn ang="0">
                <a:pos x="connsiteX55560" y="connsiteY55560"/>
              </a:cxn>
              <a:cxn ang="0">
                <a:pos x="connsiteX55561" y="connsiteY55561"/>
              </a:cxn>
              <a:cxn ang="0">
                <a:pos x="connsiteX55562" y="connsiteY55562"/>
              </a:cxn>
              <a:cxn ang="0">
                <a:pos x="connsiteX55563" y="connsiteY55563"/>
              </a:cxn>
              <a:cxn ang="0">
                <a:pos x="connsiteX55564" y="connsiteY55564"/>
              </a:cxn>
              <a:cxn ang="0">
                <a:pos x="connsiteX55565" y="connsiteY55565"/>
              </a:cxn>
              <a:cxn ang="0">
                <a:pos x="connsiteX55566" y="connsiteY55566"/>
              </a:cxn>
              <a:cxn ang="0">
                <a:pos x="connsiteX55567" y="connsiteY55567"/>
              </a:cxn>
              <a:cxn ang="0">
                <a:pos x="connsiteX55568" y="connsiteY55568"/>
              </a:cxn>
              <a:cxn ang="0">
                <a:pos x="connsiteX55569" y="connsiteY55569"/>
              </a:cxn>
              <a:cxn ang="0">
                <a:pos x="connsiteX55570" y="connsiteY55570"/>
              </a:cxn>
              <a:cxn ang="0">
                <a:pos x="connsiteX55571" y="connsiteY55571"/>
              </a:cxn>
              <a:cxn ang="0">
                <a:pos x="connsiteX55572" y="connsiteY55572"/>
              </a:cxn>
              <a:cxn ang="0">
                <a:pos x="connsiteX55573" y="connsiteY55573"/>
              </a:cxn>
              <a:cxn ang="0">
                <a:pos x="connsiteX55574" y="connsiteY55574"/>
              </a:cxn>
              <a:cxn ang="0">
                <a:pos x="connsiteX55575" y="connsiteY55575"/>
              </a:cxn>
              <a:cxn ang="0">
                <a:pos x="connsiteX55576" y="connsiteY55576"/>
              </a:cxn>
              <a:cxn ang="0">
                <a:pos x="connsiteX55577" y="connsiteY55577"/>
              </a:cxn>
              <a:cxn ang="0">
                <a:pos x="connsiteX55578" y="connsiteY55578"/>
              </a:cxn>
              <a:cxn ang="0">
                <a:pos x="connsiteX55579" y="connsiteY55579"/>
              </a:cxn>
              <a:cxn ang="0">
                <a:pos x="connsiteX55580" y="connsiteY55580"/>
              </a:cxn>
              <a:cxn ang="0">
                <a:pos x="connsiteX55581" y="connsiteY55581"/>
              </a:cxn>
              <a:cxn ang="0">
                <a:pos x="connsiteX55582" y="connsiteY55582"/>
              </a:cxn>
              <a:cxn ang="0">
                <a:pos x="connsiteX55583" y="connsiteY55583"/>
              </a:cxn>
              <a:cxn ang="0">
                <a:pos x="connsiteX55584" y="connsiteY55584"/>
              </a:cxn>
              <a:cxn ang="0">
                <a:pos x="connsiteX55585" y="connsiteY55585"/>
              </a:cxn>
              <a:cxn ang="0">
                <a:pos x="connsiteX55586" y="connsiteY55586"/>
              </a:cxn>
              <a:cxn ang="0">
                <a:pos x="connsiteX55587" y="connsiteY55587"/>
              </a:cxn>
              <a:cxn ang="0">
                <a:pos x="connsiteX55588" y="connsiteY55588"/>
              </a:cxn>
              <a:cxn ang="0">
                <a:pos x="connsiteX55589" y="connsiteY55589"/>
              </a:cxn>
              <a:cxn ang="0">
                <a:pos x="connsiteX55590" y="connsiteY55590"/>
              </a:cxn>
              <a:cxn ang="0">
                <a:pos x="connsiteX55591" y="connsiteY55591"/>
              </a:cxn>
              <a:cxn ang="0">
                <a:pos x="connsiteX55592" y="connsiteY55592"/>
              </a:cxn>
              <a:cxn ang="0">
                <a:pos x="connsiteX55593" y="connsiteY55593"/>
              </a:cxn>
              <a:cxn ang="0">
                <a:pos x="connsiteX55594" y="connsiteY55594"/>
              </a:cxn>
              <a:cxn ang="0">
                <a:pos x="connsiteX55595" y="connsiteY55595"/>
              </a:cxn>
              <a:cxn ang="0">
                <a:pos x="connsiteX55596" y="connsiteY55596"/>
              </a:cxn>
              <a:cxn ang="0">
                <a:pos x="connsiteX55597" y="connsiteY55597"/>
              </a:cxn>
              <a:cxn ang="0">
                <a:pos x="connsiteX55598" y="connsiteY55598"/>
              </a:cxn>
              <a:cxn ang="0">
                <a:pos x="connsiteX55599" y="connsiteY55599"/>
              </a:cxn>
              <a:cxn ang="0">
                <a:pos x="connsiteX55600" y="connsiteY55600"/>
              </a:cxn>
              <a:cxn ang="0">
                <a:pos x="connsiteX55601" y="connsiteY55601"/>
              </a:cxn>
              <a:cxn ang="0">
                <a:pos x="connsiteX55602" y="connsiteY55602"/>
              </a:cxn>
              <a:cxn ang="0">
                <a:pos x="connsiteX55603" y="connsiteY55603"/>
              </a:cxn>
              <a:cxn ang="0">
                <a:pos x="connsiteX55604" y="connsiteY55604"/>
              </a:cxn>
              <a:cxn ang="0">
                <a:pos x="connsiteX55605" y="connsiteY55605"/>
              </a:cxn>
              <a:cxn ang="0">
                <a:pos x="connsiteX55606" y="connsiteY55606"/>
              </a:cxn>
              <a:cxn ang="0">
                <a:pos x="connsiteX55607" y="connsiteY55607"/>
              </a:cxn>
              <a:cxn ang="0">
                <a:pos x="connsiteX55608" y="connsiteY55608"/>
              </a:cxn>
              <a:cxn ang="0">
                <a:pos x="connsiteX55609" y="connsiteY55609"/>
              </a:cxn>
              <a:cxn ang="0">
                <a:pos x="connsiteX55610" y="connsiteY55610"/>
              </a:cxn>
              <a:cxn ang="0">
                <a:pos x="connsiteX55611" y="connsiteY55611"/>
              </a:cxn>
              <a:cxn ang="0">
                <a:pos x="connsiteX55612" y="connsiteY55612"/>
              </a:cxn>
              <a:cxn ang="0">
                <a:pos x="connsiteX55613" y="connsiteY55613"/>
              </a:cxn>
              <a:cxn ang="0">
                <a:pos x="connsiteX55614" y="connsiteY55614"/>
              </a:cxn>
              <a:cxn ang="0">
                <a:pos x="connsiteX55615" y="connsiteY55615"/>
              </a:cxn>
              <a:cxn ang="0">
                <a:pos x="connsiteX55616" y="connsiteY55616"/>
              </a:cxn>
              <a:cxn ang="0">
                <a:pos x="connsiteX55617" y="connsiteY55617"/>
              </a:cxn>
              <a:cxn ang="0">
                <a:pos x="connsiteX55618" y="connsiteY55618"/>
              </a:cxn>
              <a:cxn ang="0">
                <a:pos x="connsiteX55619" y="connsiteY55619"/>
              </a:cxn>
              <a:cxn ang="0">
                <a:pos x="connsiteX55620" y="connsiteY55620"/>
              </a:cxn>
              <a:cxn ang="0">
                <a:pos x="connsiteX55621" y="connsiteY55621"/>
              </a:cxn>
              <a:cxn ang="0">
                <a:pos x="connsiteX55622" y="connsiteY55622"/>
              </a:cxn>
              <a:cxn ang="0">
                <a:pos x="connsiteX55623" y="connsiteY55623"/>
              </a:cxn>
              <a:cxn ang="0">
                <a:pos x="connsiteX55624" y="connsiteY55624"/>
              </a:cxn>
              <a:cxn ang="0">
                <a:pos x="connsiteX55625" y="connsiteY55625"/>
              </a:cxn>
              <a:cxn ang="0">
                <a:pos x="connsiteX55626" y="connsiteY55626"/>
              </a:cxn>
              <a:cxn ang="0">
                <a:pos x="connsiteX55627" y="connsiteY55627"/>
              </a:cxn>
              <a:cxn ang="0">
                <a:pos x="connsiteX55628" y="connsiteY55628"/>
              </a:cxn>
              <a:cxn ang="0">
                <a:pos x="connsiteX55629" y="connsiteY55629"/>
              </a:cxn>
              <a:cxn ang="0">
                <a:pos x="connsiteX55630" y="connsiteY55630"/>
              </a:cxn>
              <a:cxn ang="0">
                <a:pos x="connsiteX55631" y="connsiteY55631"/>
              </a:cxn>
              <a:cxn ang="0">
                <a:pos x="connsiteX55632" y="connsiteY55632"/>
              </a:cxn>
              <a:cxn ang="0">
                <a:pos x="connsiteX55633" y="connsiteY55633"/>
              </a:cxn>
              <a:cxn ang="0">
                <a:pos x="connsiteX55634" y="connsiteY55634"/>
              </a:cxn>
              <a:cxn ang="0">
                <a:pos x="connsiteX55635" y="connsiteY55635"/>
              </a:cxn>
              <a:cxn ang="0">
                <a:pos x="connsiteX55636" y="connsiteY55636"/>
              </a:cxn>
              <a:cxn ang="0">
                <a:pos x="connsiteX55637" y="connsiteY55637"/>
              </a:cxn>
              <a:cxn ang="0">
                <a:pos x="connsiteX55638" y="connsiteY55638"/>
              </a:cxn>
              <a:cxn ang="0">
                <a:pos x="connsiteX55639" y="connsiteY55639"/>
              </a:cxn>
              <a:cxn ang="0">
                <a:pos x="connsiteX55640" y="connsiteY55640"/>
              </a:cxn>
              <a:cxn ang="0">
                <a:pos x="connsiteX55641" y="connsiteY55641"/>
              </a:cxn>
              <a:cxn ang="0">
                <a:pos x="connsiteX55642" y="connsiteY55642"/>
              </a:cxn>
              <a:cxn ang="0">
                <a:pos x="connsiteX55643" y="connsiteY55643"/>
              </a:cxn>
              <a:cxn ang="0">
                <a:pos x="connsiteX55644" y="connsiteY55644"/>
              </a:cxn>
              <a:cxn ang="0">
                <a:pos x="connsiteX55645" y="connsiteY55645"/>
              </a:cxn>
              <a:cxn ang="0">
                <a:pos x="connsiteX55646" y="connsiteY55646"/>
              </a:cxn>
              <a:cxn ang="0">
                <a:pos x="connsiteX55647" y="connsiteY55647"/>
              </a:cxn>
              <a:cxn ang="0">
                <a:pos x="connsiteX55648" y="connsiteY55648"/>
              </a:cxn>
              <a:cxn ang="0">
                <a:pos x="connsiteX55649" y="connsiteY55649"/>
              </a:cxn>
              <a:cxn ang="0">
                <a:pos x="connsiteX55650" y="connsiteY55650"/>
              </a:cxn>
              <a:cxn ang="0">
                <a:pos x="connsiteX55651" y="connsiteY55651"/>
              </a:cxn>
              <a:cxn ang="0">
                <a:pos x="connsiteX55652" y="connsiteY55652"/>
              </a:cxn>
              <a:cxn ang="0">
                <a:pos x="connsiteX55653" y="connsiteY55653"/>
              </a:cxn>
              <a:cxn ang="0">
                <a:pos x="connsiteX55654" y="connsiteY55654"/>
              </a:cxn>
              <a:cxn ang="0">
                <a:pos x="connsiteX55655" y="connsiteY55655"/>
              </a:cxn>
              <a:cxn ang="0">
                <a:pos x="connsiteX55656" y="connsiteY55656"/>
              </a:cxn>
              <a:cxn ang="0">
                <a:pos x="connsiteX55657" y="connsiteY55657"/>
              </a:cxn>
              <a:cxn ang="0">
                <a:pos x="connsiteX55658" y="connsiteY55658"/>
              </a:cxn>
              <a:cxn ang="0">
                <a:pos x="connsiteX55659" y="connsiteY55659"/>
              </a:cxn>
              <a:cxn ang="0">
                <a:pos x="connsiteX55660" y="connsiteY55660"/>
              </a:cxn>
              <a:cxn ang="0">
                <a:pos x="connsiteX55661" y="connsiteY55661"/>
              </a:cxn>
              <a:cxn ang="0">
                <a:pos x="connsiteX55662" y="connsiteY55662"/>
              </a:cxn>
              <a:cxn ang="0">
                <a:pos x="connsiteX55663" y="connsiteY55663"/>
              </a:cxn>
              <a:cxn ang="0">
                <a:pos x="connsiteX55664" y="connsiteY55664"/>
              </a:cxn>
              <a:cxn ang="0">
                <a:pos x="connsiteX55665" y="connsiteY55665"/>
              </a:cxn>
              <a:cxn ang="0">
                <a:pos x="connsiteX55666" y="connsiteY55666"/>
              </a:cxn>
              <a:cxn ang="0">
                <a:pos x="connsiteX55667" y="connsiteY55667"/>
              </a:cxn>
              <a:cxn ang="0">
                <a:pos x="connsiteX55668" y="connsiteY55668"/>
              </a:cxn>
              <a:cxn ang="0">
                <a:pos x="connsiteX55669" y="connsiteY55669"/>
              </a:cxn>
              <a:cxn ang="0">
                <a:pos x="connsiteX55670" y="connsiteY55670"/>
              </a:cxn>
              <a:cxn ang="0">
                <a:pos x="connsiteX55671" y="connsiteY55671"/>
              </a:cxn>
              <a:cxn ang="0">
                <a:pos x="connsiteX55672" y="connsiteY55672"/>
              </a:cxn>
              <a:cxn ang="0">
                <a:pos x="connsiteX55673" y="connsiteY55673"/>
              </a:cxn>
              <a:cxn ang="0">
                <a:pos x="connsiteX55674" y="connsiteY55674"/>
              </a:cxn>
              <a:cxn ang="0">
                <a:pos x="connsiteX55675" y="connsiteY55675"/>
              </a:cxn>
              <a:cxn ang="0">
                <a:pos x="connsiteX55676" y="connsiteY55676"/>
              </a:cxn>
              <a:cxn ang="0">
                <a:pos x="connsiteX55677" y="connsiteY55677"/>
              </a:cxn>
              <a:cxn ang="0">
                <a:pos x="connsiteX55678" y="connsiteY55678"/>
              </a:cxn>
              <a:cxn ang="0">
                <a:pos x="connsiteX55679" y="connsiteY55679"/>
              </a:cxn>
              <a:cxn ang="0">
                <a:pos x="connsiteX55680" y="connsiteY55680"/>
              </a:cxn>
              <a:cxn ang="0">
                <a:pos x="connsiteX55681" y="connsiteY55681"/>
              </a:cxn>
              <a:cxn ang="0">
                <a:pos x="connsiteX55682" y="connsiteY55682"/>
              </a:cxn>
              <a:cxn ang="0">
                <a:pos x="connsiteX55683" y="connsiteY55683"/>
              </a:cxn>
              <a:cxn ang="0">
                <a:pos x="connsiteX55684" y="connsiteY55684"/>
              </a:cxn>
              <a:cxn ang="0">
                <a:pos x="connsiteX55685" y="connsiteY55685"/>
              </a:cxn>
              <a:cxn ang="0">
                <a:pos x="connsiteX55686" y="connsiteY55686"/>
              </a:cxn>
              <a:cxn ang="0">
                <a:pos x="connsiteX55687" y="connsiteY55687"/>
              </a:cxn>
              <a:cxn ang="0">
                <a:pos x="connsiteX55688" y="connsiteY55688"/>
              </a:cxn>
              <a:cxn ang="0">
                <a:pos x="connsiteX55689" y="connsiteY55689"/>
              </a:cxn>
              <a:cxn ang="0">
                <a:pos x="connsiteX55690" y="connsiteY55690"/>
              </a:cxn>
              <a:cxn ang="0">
                <a:pos x="connsiteX55691" y="connsiteY55691"/>
              </a:cxn>
              <a:cxn ang="0">
                <a:pos x="connsiteX55692" y="connsiteY55692"/>
              </a:cxn>
              <a:cxn ang="0">
                <a:pos x="connsiteX55693" y="connsiteY55693"/>
              </a:cxn>
              <a:cxn ang="0">
                <a:pos x="connsiteX55694" y="connsiteY55694"/>
              </a:cxn>
              <a:cxn ang="0">
                <a:pos x="connsiteX55695" y="connsiteY55695"/>
              </a:cxn>
              <a:cxn ang="0">
                <a:pos x="connsiteX55696" y="connsiteY55696"/>
              </a:cxn>
              <a:cxn ang="0">
                <a:pos x="connsiteX55697" y="connsiteY55697"/>
              </a:cxn>
              <a:cxn ang="0">
                <a:pos x="connsiteX55698" y="connsiteY55698"/>
              </a:cxn>
              <a:cxn ang="0">
                <a:pos x="connsiteX55699" y="connsiteY55699"/>
              </a:cxn>
              <a:cxn ang="0">
                <a:pos x="connsiteX55700" y="connsiteY55700"/>
              </a:cxn>
              <a:cxn ang="0">
                <a:pos x="connsiteX55701" y="connsiteY55701"/>
              </a:cxn>
              <a:cxn ang="0">
                <a:pos x="connsiteX55702" y="connsiteY55702"/>
              </a:cxn>
              <a:cxn ang="0">
                <a:pos x="connsiteX55703" y="connsiteY55703"/>
              </a:cxn>
              <a:cxn ang="0">
                <a:pos x="connsiteX55704" y="connsiteY55704"/>
              </a:cxn>
              <a:cxn ang="0">
                <a:pos x="connsiteX55705" y="connsiteY55705"/>
              </a:cxn>
              <a:cxn ang="0">
                <a:pos x="connsiteX55706" y="connsiteY55706"/>
              </a:cxn>
              <a:cxn ang="0">
                <a:pos x="connsiteX55707" y="connsiteY55707"/>
              </a:cxn>
              <a:cxn ang="0">
                <a:pos x="connsiteX55708" y="connsiteY55708"/>
              </a:cxn>
              <a:cxn ang="0">
                <a:pos x="connsiteX55709" y="connsiteY55709"/>
              </a:cxn>
              <a:cxn ang="0">
                <a:pos x="connsiteX55710" y="connsiteY55710"/>
              </a:cxn>
              <a:cxn ang="0">
                <a:pos x="connsiteX55711" y="connsiteY55711"/>
              </a:cxn>
              <a:cxn ang="0">
                <a:pos x="connsiteX55712" y="connsiteY55712"/>
              </a:cxn>
              <a:cxn ang="0">
                <a:pos x="connsiteX55713" y="connsiteY55713"/>
              </a:cxn>
              <a:cxn ang="0">
                <a:pos x="connsiteX55714" y="connsiteY55714"/>
              </a:cxn>
              <a:cxn ang="0">
                <a:pos x="connsiteX55715" y="connsiteY55715"/>
              </a:cxn>
              <a:cxn ang="0">
                <a:pos x="connsiteX55716" y="connsiteY55716"/>
              </a:cxn>
              <a:cxn ang="0">
                <a:pos x="connsiteX55717" y="connsiteY55717"/>
              </a:cxn>
              <a:cxn ang="0">
                <a:pos x="connsiteX55718" y="connsiteY55718"/>
              </a:cxn>
              <a:cxn ang="0">
                <a:pos x="connsiteX55719" y="connsiteY55719"/>
              </a:cxn>
              <a:cxn ang="0">
                <a:pos x="connsiteX55720" y="connsiteY55720"/>
              </a:cxn>
              <a:cxn ang="0">
                <a:pos x="connsiteX55721" y="connsiteY55721"/>
              </a:cxn>
              <a:cxn ang="0">
                <a:pos x="connsiteX55722" y="connsiteY55722"/>
              </a:cxn>
              <a:cxn ang="0">
                <a:pos x="connsiteX55723" y="connsiteY55723"/>
              </a:cxn>
              <a:cxn ang="0">
                <a:pos x="connsiteX55724" y="connsiteY55724"/>
              </a:cxn>
              <a:cxn ang="0">
                <a:pos x="connsiteX55725" y="connsiteY55725"/>
              </a:cxn>
              <a:cxn ang="0">
                <a:pos x="connsiteX55726" y="connsiteY55726"/>
              </a:cxn>
              <a:cxn ang="0">
                <a:pos x="connsiteX55727" y="connsiteY55727"/>
              </a:cxn>
              <a:cxn ang="0">
                <a:pos x="connsiteX55728" y="connsiteY55728"/>
              </a:cxn>
              <a:cxn ang="0">
                <a:pos x="connsiteX55729" y="connsiteY55729"/>
              </a:cxn>
              <a:cxn ang="0">
                <a:pos x="connsiteX55730" y="connsiteY55730"/>
              </a:cxn>
              <a:cxn ang="0">
                <a:pos x="connsiteX55731" y="connsiteY55731"/>
              </a:cxn>
              <a:cxn ang="0">
                <a:pos x="connsiteX55732" y="connsiteY55732"/>
              </a:cxn>
              <a:cxn ang="0">
                <a:pos x="connsiteX55733" y="connsiteY55733"/>
              </a:cxn>
              <a:cxn ang="0">
                <a:pos x="connsiteX55734" y="connsiteY55734"/>
              </a:cxn>
              <a:cxn ang="0">
                <a:pos x="connsiteX55735" y="connsiteY55735"/>
              </a:cxn>
              <a:cxn ang="0">
                <a:pos x="connsiteX55736" y="connsiteY55736"/>
              </a:cxn>
              <a:cxn ang="0">
                <a:pos x="connsiteX55737" y="connsiteY55737"/>
              </a:cxn>
              <a:cxn ang="0">
                <a:pos x="connsiteX55738" y="connsiteY55738"/>
              </a:cxn>
              <a:cxn ang="0">
                <a:pos x="connsiteX55739" y="connsiteY55739"/>
              </a:cxn>
              <a:cxn ang="0">
                <a:pos x="connsiteX55740" y="connsiteY55740"/>
              </a:cxn>
              <a:cxn ang="0">
                <a:pos x="connsiteX55741" y="connsiteY55741"/>
              </a:cxn>
              <a:cxn ang="0">
                <a:pos x="connsiteX55742" y="connsiteY55742"/>
              </a:cxn>
              <a:cxn ang="0">
                <a:pos x="connsiteX55743" y="connsiteY55743"/>
              </a:cxn>
              <a:cxn ang="0">
                <a:pos x="connsiteX55744" y="connsiteY55744"/>
              </a:cxn>
              <a:cxn ang="0">
                <a:pos x="connsiteX55745" y="connsiteY55745"/>
              </a:cxn>
              <a:cxn ang="0">
                <a:pos x="connsiteX55746" y="connsiteY55746"/>
              </a:cxn>
              <a:cxn ang="0">
                <a:pos x="connsiteX55747" y="connsiteY55747"/>
              </a:cxn>
              <a:cxn ang="0">
                <a:pos x="connsiteX55748" y="connsiteY55748"/>
              </a:cxn>
              <a:cxn ang="0">
                <a:pos x="connsiteX55749" y="connsiteY55749"/>
              </a:cxn>
              <a:cxn ang="0">
                <a:pos x="connsiteX55750" y="connsiteY55750"/>
              </a:cxn>
              <a:cxn ang="0">
                <a:pos x="connsiteX55751" y="connsiteY55751"/>
              </a:cxn>
              <a:cxn ang="0">
                <a:pos x="connsiteX55752" y="connsiteY55752"/>
              </a:cxn>
              <a:cxn ang="0">
                <a:pos x="connsiteX55753" y="connsiteY55753"/>
              </a:cxn>
              <a:cxn ang="0">
                <a:pos x="connsiteX55754" y="connsiteY55754"/>
              </a:cxn>
              <a:cxn ang="0">
                <a:pos x="connsiteX55755" y="connsiteY55755"/>
              </a:cxn>
              <a:cxn ang="0">
                <a:pos x="connsiteX55756" y="connsiteY55756"/>
              </a:cxn>
              <a:cxn ang="0">
                <a:pos x="connsiteX55757" y="connsiteY55757"/>
              </a:cxn>
              <a:cxn ang="0">
                <a:pos x="connsiteX55758" y="connsiteY55758"/>
              </a:cxn>
              <a:cxn ang="0">
                <a:pos x="connsiteX55759" y="connsiteY55759"/>
              </a:cxn>
              <a:cxn ang="0">
                <a:pos x="connsiteX55760" y="connsiteY55760"/>
              </a:cxn>
              <a:cxn ang="0">
                <a:pos x="connsiteX55761" y="connsiteY55761"/>
              </a:cxn>
              <a:cxn ang="0">
                <a:pos x="connsiteX55762" y="connsiteY55762"/>
              </a:cxn>
              <a:cxn ang="0">
                <a:pos x="connsiteX55763" y="connsiteY55763"/>
              </a:cxn>
              <a:cxn ang="0">
                <a:pos x="connsiteX55764" y="connsiteY55764"/>
              </a:cxn>
              <a:cxn ang="0">
                <a:pos x="connsiteX55765" y="connsiteY55765"/>
              </a:cxn>
              <a:cxn ang="0">
                <a:pos x="connsiteX55766" y="connsiteY55766"/>
              </a:cxn>
              <a:cxn ang="0">
                <a:pos x="connsiteX55767" y="connsiteY55767"/>
              </a:cxn>
              <a:cxn ang="0">
                <a:pos x="connsiteX55768" y="connsiteY55768"/>
              </a:cxn>
              <a:cxn ang="0">
                <a:pos x="connsiteX55769" y="connsiteY55769"/>
              </a:cxn>
              <a:cxn ang="0">
                <a:pos x="connsiteX55770" y="connsiteY55770"/>
              </a:cxn>
              <a:cxn ang="0">
                <a:pos x="connsiteX55771" y="connsiteY55771"/>
              </a:cxn>
              <a:cxn ang="0">
                <a:pos x="connsiteX55772" y="connsiteY55772"/>
              </a:cxn>
              <a:cxn ang="0">
                <a:pos x="connsiteX55773" y="connsiteY55773"/>
              </a:cxn>
              <a:cxn ang="0">
                <a:pos x="connsiteX55774" y="connsiteY55774"/>
              </a:cxn>
              <a:cxn ang="0">
                <a:pos x="connsiteX55775" y="connsiteY55775"/>
              </a:cxn>
              <a:cxn ang="0">
                <a:pos x="connsiteX55776" y="connsiteY55776"/>
              </a:cxn>
              <a:cxn ang="0">
                <a:pos x="connsiteX55777" y="connsiteY55777"/>
              </a:cxn>
              <a:cxn ang="0">
                <a:pos x="connsiteX55778" y="connsiteY55778"/>
              </a:cxn>
              <a:cxn ang="0">
                <a:pos x="connsiteX55779" y="connsiteY55779"/>
              </a:cxn>
              <a:cxn ang="0">
                <a:pos x="connsiteX55780" y="connsiteY55780"/>
              </a:cxn>
              <a:cxn ang="0">
                <a:pos x="connsiteX55781" y="connsiteY55781"/>
              </a:cxn>
              <a:cxn ang="0">
                <a:pos x="connsiteX55782" y="connsiteY55782"/>
              </a:cxn>
              <a:cxn ang="0">
                <a:pos x="connsiteX55783" y="connsiteY55783"/>
              </a:cxn>
              <a:cxn ang="0">
                <a:pos x="connsiteX55784" y="connsiteY55784"/>
              </a:cxn>
              <a:cxn ang="0">
                <a:pos x="connsiteX55785" y="connsiteY55785"/>
              </a:cxn>
              <a:cxn ang="0">
                <a:pos x="connsiteX55786" y="connsiteY55786"/>
              </a:cxn>
              <a:cxn ang="0">
                <a:pos x="connsiteX55787" y="connsiteY55787"/>
              </a:cxn>
              <a:cxn ang="0">
                <a:pos x="connsiteX55788" y="connsiteY55788"/>
              </a:cxn>
              <a:cxn ang="0">
                <a:pos x="connsiteX55789" y="connsiteY55789"/>
              </a:cxn>
              <a:cxn ang="0">
                <a:pos x="connsiteX55790" y="connsiteY55790"/>
              </a:cxn>
              <a:cxn ang="0">
                <a:pos x="connsiteX55791" y="connsiteY55791"/>
              </a:cxn>
              <a:cxn ang="0">
                <a:pos x="connsiteX55792" y="connsiteY55792"/>
              </a:cxn>
              <a:cxn ang="0">
                <a:pos x="connsiteX55793" y="connsiteY55793"/>
              </a:cxn>
              <a:cxn ang="0">
                <a:pos x="connsiteX55794" y="connsiteY55794"/>
              </a:cxn>
              <a:cxn ang="0">
                <a:pos x="connsiteX55795" y="connsiteY55795"/>
              </a:cxn>
              <a:cxn ang="0">
                <a:pos x="connsiteX55796" y="connsiteY55796"/>
              </a:cxn>
              <a:cxn ang="0">
                <a:pos x="connsiteX55797" y="connsiteY55797"/>
              </a:cxn>
              <a:cxn ang="0">
                <a:pos x="connsiteX55798" y="connsiteY55798"/>
              </a:cxn>
              <a:cxn ang="0">
                <a:pos x="connsiteX55799" y="connsiteY55799"/>
              </a:cxn>
              <a:cxn ang="0">
                <a:pos x="connsiteX55800" y="connsiteY55800"/>
              </a:cxn>
              <a:cxn ang="0">
                <a:pos x="connsiteX55801" y="connsiteY55801"/>
              </a:cxn>
              <a:cxn ang="0">
                <a:pos x="connsiteX55802" y="connsiteY55802"/>
              </a:cxn>
              <a:cxn ang="0">
                <a:pos x="connsiteX55803" y="connsiteY55803"/>
              </a:cxn>
              <a:cxn ang="0">
                <a:pos x="connsiteX55804" y="connsiteY55804"/>
              </a:cxn>
              <a:cxn ang="0">
                <a:pos x="connsiteX55805" y="connsiteY55805"/>
              </a:cxn>
              <a:cxn ang="0">
                <a:pos x="connsiteX55806" y="connsiteY55806"/>
              </a:cxn>
              <a:cxn ang="0">
                <a:pos x="connsiteX55807" y="connsiteY55807"/>
              </a:cxn>
              <a:cxn ang="0">
                <a:pos x="connsiteX55808" y="connsiteY55808"/>
              </a:cxn>
              <a:cxn ang="0">
                <a:pos x="connsiteX55809" y="connsiteY55809"/>
              </a:cxn>
              <a:cxn ang="0">
                <a:pos x="connsiteX55810" y="connsiteY55810"/>
              </a:cxn>
              <a:cxn ang="0">
                <a:pos x="connsiteX55811" y="connsiteY55811"/>
              </a:cxn>
              <a:cxn ang="0">
                <a:pos x="connsiteX55812" y="connsiteY55812"/>
              </a:cxn>
              <a:cxn ang="0">
                <a:pos x="connsiteX55813" y="connsiteY55813"/>
              </a:cxn>
              <a:cxn ang="0">
                <a:pos x="connsiteX55814" y="connsiteY55814"/>
              </a:cxn>
              <a:cxn ang="0">
                <a:pos x="connsiteX55815" y="connsiteY55815"/>
              </a:cxn>
              <a:cxn ang="0">
                <a:pos x="connsiteX55816" y="connsiteY55816"/>
              </a:cxn>
              <a:cxn ang="0">
                <a:pos x="connsiteX55817" y="connsiteY55817"/>
              </a:cxn>
              <a:cxn ang="0">
                <a:pos x="connsiteX55818" y="connsiteY55818"/>
              </a:cxn>
              <a:cxn ang="0">
                <a:pos x="connsiteX55819" y="connsiteY55819"/>
              </a:cxn>
              <a:cxn ang="0">
                <a:pos x="connsiteX55820" y="connsiteY55820"/>
              </a:cxn>
              <a:cxn ang="0">
                <a:pos x="connsiteX55821" y="connsiteY55821"/>
              </a:cxn>
              <a:cxn ang="0">
                <a:pos x="connsiteX55822" y="connsiteY55822"/>
              </a:cxn>
              <a:cxn ang="0">
                <a:pos x="connsiteX55823" y="connsiteY55823"/>
              </a:cxn>
              <a:cxn ang="0">
                <a:pos x="connsiteX55824" y="connsiteY55824"/>
              </a:cxn>
              <a:cxn ang="0">
                <a:pos x="connsiteX55825" y="connsiteY55825"/>
              </a:cxn>
              <a:cxn ang="0">
                <a:pos x="connsiteX55826" y="connsiteY55826"/>
              </a:cxn>
              <a:cxn ang="0">
                <a:pos x="connsiteX55827" y="connsiteY55827"/>
              </a:cxn>
              <a:cxn ang="0">
                <a:pos x="connsiteX55828" y="connsiteY55828"/>
              </a:cxn>
              <a:cxn ang="0">
                <a:pos x="connsiteX55829" y="connsiteY55829"/>
              </a:cxn>
              <a:cxn ang="0">
                <a:pos x="connsiteX55830" y="connsiteY55830"/>
              </a:cxn>
              <a:cxn ang="0">
                <a:pos x="connsiteX55831" y="connsiteY55831"/>
              </a:cxn>
              <a:cxn ang="0">
                <a:pos x="connsiteX55832" y="connsiteY55832"/>
              </a:cxn>
              <a:cxn ang="0">
                <a:pos x="connsiteX55833" y="connsiteY55833"/>
              </a:cxn>
              <a:cxn ang="0">
                <a:pos x="connsiteX55834" y="connsiteY55834"/>
              </a:cxn>
              <a:cxn ang="0">
                <a:pos x="connsiteX55835" y="connsiteY55835"/>
              </a:cxn>
              <a:cxn ang="0">
                <a:pos x="connsiteX55836" y="connsiteY55836"/>
              </a:cxn>
              <a:cxn ang="0">
                <a:pos x="connsiteX55837" y="connsiteY55837"/>
              </a:cxn>
              <a:cxn ang="0">
                <a:pos x="connsiteX55838" y="connsiteY55838"/>
              </a:cxn>
              <a:cxn ang="0">
                <a:pos x="connsiteX55839" y="connsiteY55839"/>
              </a:cxn>
              <a:cxn ang="0">
                <a:pos x="connsiteX55840" y="connsiteY55840"/>
              </a:cxn>
              <a:cxn ang="0">
                <a:pos x="connsiteX55841" y="connsiteY55841"/>
              </a:cxn>
              <a:cxn ang="0">
                <a:pos x="connsiteX55842" y="connsiteY55842"/>
              </a:cxn>
              <a:cxn ang="0">
                <a:pos x="connsiteX55843" y="connsiteY55843"/>
              </a:cxn>
              <a:cxn ang="0">
                <a:pos x="connsiteX55844" y="connsiteY55844"/>
              </a:cxn>
              <a:cxn ang="0">
                <a:pos x="connsiteX55845" y="connsiteY55845"/>
              </a:cxn>
              <a:cxn ang="0">
                <a:pos x="connsiteX55846" y="connsiteY55846"/>
              </a:cxn>
              <a:cxn ang="0">
                <a:pos x="connsiteX55847" y="connsiteY55847"/>
              </a:cxn>
              <a:cxn ang="0">
                <a:pos x="connsiteX55848" y="connsiteY55848"/>
              </a:cxn>
              <a:cxn ang="0">
                <a:pos x="connsiteX55849" y="connsiteY55849"/>
              </a:cxn>
              <a:cxn ang="0">
                <a:pos x="connsiteX55850" y="connsiteY55850"/>
              </a:cxn>
              <a:cxn ang="0">
                <a:pos x="connsiteX55851" y="connsiteY55851"/>
              </a:cxn>
              <a:cxn ang="0">
                <a:pos x="connsiteX55852" y="connsiteY55852"/>
              </a:cxn>
              <a:cxn ang="0">
                <a:pos x="connsiteX55853" y="connsiteY55853"/>
              </a:cxn>
              <a:cxn ang="0">
                <a:pos x="connsiteX55854" y="connsiteY55854"/>
              </a:cxn>
              <a:cxn ang="0">
                <a:pos x="connsiteX55855" y="connsiteY55855"/>
              </a:cxn>
              <a:cxn ang="0">
                <a:pos x="connsiteX55856" y="connsiteY55856"/>
              </a:cxn>
              <a:cxn ang="0">
                <a:pos x="connsiteX55857" y="connsiteY55857"/>
              </a:cxn>
              <a:cxn ang="0">
                <a:pos x="connsiteX55858" y="connsiteY55858"/>
              </a:cxn>
              <a:cxn ang="0">
                <a:pos x="connsiteX55859" y="connsiteY55859"/>
              </a:cxn>
              <a:cxn ang="0">
                <a:pos x="connsiteX55860" y="connsiteY55860"/>
              </a:cxn>
              <a:cxn ang="0">
                <a:pos x="connsiteX55861" y="connsiteY55861"/>
              </a:cxn>
              <a:cxn ang="0">
                <a:pos x="connsiteX55862" y="connsiteY55862"/>
              </a:cxn>
              <a:cxn ang="0">
                <a:pos x="connsiteX55863" y="connsiteY55863"/>
              </a:cxn>
              <a:cxn ang="0">
                <a:pos x="connsiteX55864" y="connsiteY55864"/>
              </a:cxn>
              <a:cxn ang="0">
                <a:pos x="connsiteX55865" y="connsiteY55865"/>
              </a:cxn>
              <a:cxn ang="0">
                <a:pos x="connsiteX55866" y="connsiteY55866"/>
              </a:cxn>
              <a:cxn ang="0">
                <a:pos x="connsiteX55867" y="connsiteY55867"/>
              </a:cxn>
              <a:cxn ang="0">
                <a:pos x="connsiteX55868" y="connsiteY55868"/>
              </a:cxn>
              <a:cxn ang="0">
                <a:pos x="connsiteX55869" y="connsiteY55869"/>
              </a:cxn>
              <a:cxn ang="0">
                <a:pos x="connsiteX55870" y="connsiteY55870"/>
              </a:cxn>
              <a:cxn ang="0">
                <a:pos x="connsiteX55871" y="connsiteY55871"/>
              </a:cxn>
              <a:cxn ang="0">
                <a:pos x="connsiteX55872" y="connsiteY55872"/>
              </a:cxn>
              <a:cxn ang="0">
                <a:pos x="connsiteX55873" y="connsiteY55873"/>
              </a:cxn>
              <a:cxn ang="0">
                <a:pos x="connsiteX55874" y="connsiteY55874"/>
              </a:cxn>
              <a:cxn ang="0">
                <a:pos x="connsiteX55875" y="connsiteY55875"/>
              </a:cxn>
              <a:cxn ang="0">
                <a:pos x="connsiteX55876" y="connsiteY55876"/>
              </a:cxn>
              <a:cxn ang="0">
                <a:pos x="connsiteX55877" y="connsiteY55877"/>
              </a:cxn>
              <a:cxn ang="0">
                <a:pos x="connsiteX55878" y="connsiteY55878"/>
              </a:cxn>
              <a:cxn ang="0">
                <a:pos x="connsiteX55879" y="connsiteY55879"/>
              </a:cxn>
              <a:cxn ang="0">
                <a:pos x="connsiteX55880" y="connsiteY55880"/>
              </a:cxn>
              <a:cxn ang="0">
                <a:pos x="connsiteX55881" y="connsiteY55881"/>
              </a:cxn>
              <a:cxn ang="0">
                <a:pos x="connsiteX55882" y="connsiteY55882"/>
              </a:cxn>
              <a:cxn ang="0">
                <a:pos x="connsiteX55883" y="connsiteY55883"/>
              </a:cxn>
              <a:cxn ang="0">
                <a:pos x="connsiteX55884" y="connsiteY55884"/>
              </a:cxn>
              <a:cxn ang="0">
                <a:pos x="connsiteX55885" y="connsiteY55885"/>
              </a:cxn>
              <a:cxn ang="0">
                <a:pos x="connsiteX55886" y="connsiteY55886"/>
              </a:cxn>
              <a:cxn ang="0">
                <a:pos x="connsiteX55887" y="connsiteY55887"/>
              </a:cxn>
              <a:cxn ang="0">
                <a:pos x="connsiteX55888" y="connsiteY55888"/>
              </a:cxn>
              <a:cxn ang="0">
                <a:pos x="connsiteX55889" y="connsiteY55889"/>
              </a:cxn>
              <a:cxn ang="0">
                <a:pos x="connsiteX55890" y="connsiteY55890"/>
              </a:cxn>
              <a:cxn ang="0">
                <a:pos x="connsiteX55891" y="connsiteY55891"/>
              </a:cxn>
              <a:cxn ang="0">
                <a:pos x="connsiteX55892" y="connsiteY55892"/>
              </a:cxn>
              <a:cxn ang="0">
                <a:pos x="connsiteX55893" y="connsiteY55893"/>
              </a:cxn>
              <a:cxn ang="0">
                <a:pos x="connsiteX55894" y="connsiteY55894"/>
              </a:cxn>
              <a:cxn ang="0">
                <a:pos x="connsiteX55895" y="connsiteY55895"/>
              </a:cxn>
              <a:cxn ang="0">
                <a:pos x="connsiteX55896" y="connsiteY55896"/>
              </a:cxn>
              <a:cxn ang="0">
                <a:pos x="connsiteX55897" y="connsiteY55897"/>
              </a:cxn>
              <a:cxn ang="0">
                <a:pos x="connsiteX55898" y="connsiteY55898"/>
              </a:cxn>
              <a:cxn ang="0">
                <a:pos x="connsiteX55899" y="connsiteY55899"/>
              </a:cxn>
              <a:cxn ang="0">
                <a:pos x="connsiteX55900" y="connsiteY55900"/>
              </a:cxn>
              <a:cxn ang="0">
                <a:pos x="connsiteX55901" y="connsiteY55901"/>
              </a:cxn>
              <a:cxn ang="0">
                <a:pos x="connsiteX55902" y="connsiteY55902"/>
              </a:cxn>
              <a:cxn ang="0">
                <a:pos x="connsiteX55903" y="connsiteY55903"/>
              </a:cxn>
              <a:cxn ang="0">
                <a:pos x="connsiteX55904" y="connsiteY55904"/>
              </a:cxn>
              <a:cxn ang="0">
                <a:pos x="connsiteX55905" y="connsiteY55905"/>
              </a:cxn>
              <a:cxn ang="0">
                <a:pos x="connsiteX55906" y="connsiteY55906"/>
              </a:cxn>
              <a:cxn ang="0">
                <a:pos x="connsiteX55907" y="connsiteY55907"/>
              </a:cxn>
              <a:cxn ang="0">
                <a:pos x="connsiteX55908" y="connsiteY55908"/>
              </a:cxn>
              <a:cxn ang="0">
                <a:pos x="connsiteX55909" y="connsiteY55909"/>
              </a:cxn>
              <a:cxn ang="0">
                <a:pos x="connsiteX55910" y="connsiteY55910"/>
              </a:cxn>
              <a:cxn ang="0">
                <a:pos x="connsiteX55911" y="connsiteY55911"/>
              </a:cxn>
              <a:cxn ang="0">
                <a:pos x="connsiteX55912" y="connsiteY55912"/>
              </a:cxn>
              <a:cxn ang="0">
                <a:pos x="connsiteX55913" y="connsiteY55913"/>
              </a:cxn>
              <a:cxn ang="0">
                <a:pos x="connsiteX55914" y="connsiteY55914"/>
              </a:cxn>
              <a:cxn ang="0">
                <a:pos x="connsiteX55915" y="connsiteY55915"/>
              </a:cxn>
              <a:cxn ang="0">
                <a:pos x="connsiteX55916" y="connsiteY55916"/>
              </a:cxn>
              <a:cxn ang="0">
                <a:pos x="connsiteX55917" y="connsiteY55917"/>
              </a:cxn>
              <a:cxn ang="0">
                <a:pos x="connsiteX55918" y="connsiteY55918"/>
              </a:cxn>
              <a:cxn ang="0">
                <a:pos x="connsiteX55919" y="connsiteY55919"/>
              </a:cxn>
              <a:cxn ang="0">
                <a:pos x="connsiteX55920" y="connsiteY55920"/>
              </a:cxn>
              <a:cxn ang="0">
                <a:pos x="connsiteX55921" y="connsiteY55921"/>
              </a:cxn>
              <a:cxn ang="0">
                <a:pos x="connsiteX55922" y="connsiteY55922"/>
              </a:cxn>
              <a:cxn ang="0">
                <a:pos x="connsiteX55923" y="connsiteY55923"/>
              </a:cxn>
              <a:cxn ang="0">
                <a:pos x="connsiteX55924" y="connsiteY55924"/>
              </a:cxn>
              <a:cxn ang="0">
                <a:pos x="connsiteX55925" y="connsiteY55925"/>
              </a:cxn>
              <a:cxn ang="0">
                <a:pos x="connsiteX55926" y="connsiteY55926"/>
              </a:cxn>
              <a:cxn ang="0">
                <a:pos x="connsiteX55927" y="connsiteY55927"/>
              </a:cxn>
              <a:cxn ang="0">
                <a:pos x="connsiteX55928" y="connsiteY55928"/>
              </a:cxn>
              <a:cxn ang="0">
                <a:pos x="connsiteX55929" y="connsiteY55929"/>
              </a:cxn>
              <a:cxn ang="0">
                <a:pos x="connsiteX55930" y="connsiteY55930"/>
              </a:cxn>
              <a:cxn ang="0">
                <a:pos x="connsiteX55931" y="connsiteY55931"/>
              </a:cxn>
              <a:cxn ang="0">
                <a:pos x="connsiteX55932" y="connsiteY55932"/>
              </a:cxn>
              <a:cxn ang="0">
                <a:pos x="connsiteX55933" y="connsiteY55933"/>
              </a:cxn>
              <a:cxn ang="0">
                <a:pos x="connsiteX55934" y="connsiteY55934"/>
              </a:cxn>
              <a:cxn ang="0">
                <a:pos x="connsiteX55935" y="connsiteY55935"/>
              </a:cxn>
              <a:cxn ang="0">
                <a:pos x="connsiteX55936" y="connsiteY55936"/>
              </a:cxn>
              <a:cxn ang="0">
                <a:pos x="connsiteX55937" y="connsiteY55937"/>
              </a:cxn>
              <a:cxn ang="0">
                <a:pos x="connsiteX55938" y="connsiteY55938"/>
              </a:cxn>
              <a:cxn ang="0">
                <a:pos x="connsiteX55939" y="connsiteY55939"/>
              </a:cxn>
              <a:cxn ang="0">
                <a:pos x="connsiteX55940" y="connsiteY55940"/>
              </a:cxn>
              <a:cxn ang="0">
                <a:pos x="connsiteX55941" y="connsiteY55941"/>
              </a:cxn>
              <a:cxn ang="0">
                <a:pos x="connsiteX55942" y="connsiteY55942"/>
              </a:cxn>
              <a:cxn ang="0">
                <a:pos x="connsiteX55943" y="connsiteY55943"/>
              </a:cxn>
              <a:cxn ang="0">
                <a:pos x="connsiteX55944" y="connsiteY55944"/>
              </a:cxn>
              <a:cxn ang="0">
                <a:pos x="connsiteX55945" y="connsiteY55945"/>
              </a:cxn>
              <a:cxn ang="0">
                <a:pos x="connsiteX55946" y="connsiteY55946"/>
              </a:cxn>
              <a:cxn ang="0">
                <a:pos x="connsiteX55947" y="connsiteY55947"/>
              </a:cxn>
              <a:cxn ang="0">
                <a:pos x="connsiteX55948" y="connsiteY55948"/>
              </a:cxn>
              <a:cxn ang="0">
                <a:pos x="connsiteX55949" y="connsiteY55949"/>
              </a:cxn>
              <a:cxn ang="0">
                <a:pos x="connsiteX55950" y="connsiteY55950"/>
              </a:cxn>
              <a:cxn ang="0">
                <a:pos x="connsiteX55951" y="connsiteY55951"/>
              </a:cxn>
              <a:cxn ang="0">
                <a:pos x="connsiteX55952" y="connsiteY55952"/>
              </a:cxn>
              <a:cxn ang="0">
                <a:pos x="connsiteX55953" y="connsiteY55953"/>
              </a:cxn>
              <a:cxn ang="0">
                <a:pos x="connsiteX55954" y="connsiteY55954"/>
              </a:cxn>
              <a:cxn ang="0">
                <a:pos x="connsiteX55955" y="connsiteY55955"/>
              </a:cxn>
              <a:cxn ang="0">
                <a:pos x="connsiteX55956" y="connsiteY55956"/>
              </a:cxn>
              <a:cxn ang="0">
                <a:pos x="connsiteX55957" y="connsiteY55957"/>
              </a:cxn>
              <a:cxn ang="0">
                <a:pos x="connsiteX55958" y="connsiteY55958"/>
              </a:cxn>
              <a:cxn ang="0">
                <a:pos x="connsiteX55959" y="connsiteY55959"/>
              </a:cxn>
              <a:cxn ang="0">
                <a:pos x="connsiteX55960" y="connsiteY55960"/>
              </a:cxn>
              <a:cxn ang="0">
                <a:pos x="connsiteX55961" y="connsiteY55961"/>
              </a:cxn>
              <a:cxn ang="0">
                <a:pos x="connsiteX55962" y="connsiteY55962"/>
              </a:cxn>
              <a:cxn ang="0">
                <a:pos x="connsiteX55963" y="connsiteY55963"/>
              </a:cxn>
              <a:cxn ang="0">
                <a:pos x="connsiteX55964" y="connsiteY55964"/>
              </a:cxn>
              <a:cxn ang="0">
                <a:pos x="connsiteX55965" y="connsiteY55965"/>
              </a:cxn>
              <a:cxn ang="0">
                <a:pos x="connsiteX55966" y="connsiteY55966"/>
              </a:cxn>
              <a:cxn ang="0">
                <a:pos x="connsiteX55967" y="connsiteY55967"/>
              </a:cxn>
              <a:cxn ang="0">
                <a:pos x="connsiteX55968" y="connsiteY55968"/>
              </a:cxn>
              <a:cxn ang="0">
                <a:pos x="connsiteX55969" y="connsiteY55969"/>
              </a:cxn>
              <a:cxn ang="0">
                <a:pos x="connsiteX55970" y="connsiteY55970"/>
              </a:cxn>
              <a:cxn ang="0">
                <a:pos x="connsiteX55971" y="connsiteY55971"/>
              </a:cxn>
              <a:cxn ang="0">
                <a:pos x="connsiteX55972" y="connsiteY55972"/>
              </a:cxn>
              <a:cxn ang="0">
                <a:pos x="connsiteX55973" y="connsiteY55973"/>
              </a:cxn>
              <a:cxn ang="0">
                <a:pos x="connsiteX55974" y="connsiteY55974"/>
              </a:cxn>
              <a:cxn ang="0">
                <a:pos x="connsiteX55975" y="connsiteY55975"/>
              </a:cxn>
              <a:cxn ang="0">
                <a:pos x="connsiteX55976" y="connsiteY55976"/>
              </a:cxn>
              <a:cxn ang="0">
                <a:pos x="connsiteX55977" y="connsiteY55977"/>
              </a:cxn>
              <a:cxn ang="0">
                <a:pos x="connsiteX55978" y="connsiteY55978"/>
              </a:cxn>
              <a:cxn ang="0">
                <a:pos x="connsiteX55979" y="connsiteY55979"/>
              </a:cxn>
              <a:cxn ang="0">
                <a:pos x="connsiteX55980" y="connsiteY55980"/>
              </a:cxn>
              <a:cxn ang="0">
                <a:pos x="connsiteX55981" y="connsiteY55981"/>
              </a:cxn>
              <a:cxn ang="0">
                <a:pos x="connsiteX55982" y="connsiteY55982"/>
              </a:cxn>
              <a:cxn ang="0">
                <a:pos x="connsiteX55983" y="connsiteY55983"/>
              </a:cxn>
              <a:cxn ang="0">
                <a:pos x="connsiteX55984" y="connsiteY55984"/>
              </a:cxn>
              <a:cxn ang="0">
                <a:pos x="connsiteX55985" y="connsiteY55985"/>
              </a:cxn>
              <a:cxn ang="0">
                <a:pos x="connsiteX55986" y="connsiteY55986"/>
              </a:cxn>
              <a:cxn ang="0">
                <a:pos x="connsiteX55987" y="connsiteY55987"/>
              </a:cxn>
              <a:cxn ang="0">
                <a:pos x="connsiteX55988" y="connsiteY55988"/>
              </a:cxn>
              <a:cxn ang="0">
                <a:pos x="connsiteX55989" y="connsiteY55989"/>
              </a:cxn>
              <a:cxn ang="0">
                <a:pos x="connsiteX55990" y="connsiteY55990"/>
              </a:cxn>
              <a:cxn ang="0">
                <a:pos x="connsiteX55991" y="connsiteY55991"/>
              </a:cxn>
              <a:cxn ang="0">
                <a:pos x="connsiteX55992" y="connsiteY55992"/>
              </a:cxn>
              <a:cxn ang="0">
                <a:pos x="connsiteX55993" y="connsiteY55993"/>
              </a:cxn>
              <a:cxn ang="0">
                <a:pos x="connsiteX55994" y="connsiteY55994"/>
              </a:cxn>
              <a:cxn ang="0">
                <a:pos x="connsiteX55995" y="connsiteY55995"/>
              </a:cxn>
              <a:cxn ang="0">
                <a:pos x="connsiteX55996" y="connsiteY55996"/>
              </a:cxn>
              <a:cxn ang="0">
                <a:pos x="connsiteX55997" y="connsiteY55997"/>
              </a:cxn>
              <a:cxn ang="0">
                <a:pos x="connsiteX55998" y="connsiteY55998"/>
              </a:cxn>
              <a:cxn ang="0">
                <a:pos x="connsiteX55999" y="connsiteY55999"/>
              </a:cxn>
              <a:cxn ang="0">
                <a:pos x="connsiteX56000" y="connsiteY56000"/>
              </a:cxn>
              <a:cxn ang="0">
                <a:pos x="connsiteX56001" y="connsiteY56001"/>
              </a:cxn>
              <a:cxn ang="0">
                <a:pos x="connsiteX56002" y="connsiteY56002"/>
              </a:cxn>
              <a:cxn ang="0">
                <a:pos x="connsiteX56003" y="connsiteY56003"/>
              </a:cxn>
              <a:cxn ang="0">
                <a:pos x="connsiteX56004" y="connsiteY56004"/>
              </a:cxn>
              <a:cxn ang="0">
                <a:pos x="connsiteX56005" y="connsiteY56005"/>
              </a:cxn>
              <a:cxn ang="0">
                <a:pos x="connsiteX56006" y="connsiteY56006"/>
              </a:cxn>
              <a:cxn ang="0">
                <a:pos x="connsiteX56007" y="connsiteY56007"/>
              </a:cxn>
              <a:cxn ang="0">
                <a:pos x="connsiteX56008" y="connsiteY56008"/>
              </a:cxn>
              <a:cxn ang="0">
                <a:pos x="connsiteX56009" y="connsiteY56009"/>
              </a:cxn>
              <a:cxn ang="0">
                <a:pos x="connsiteX56010" y="connsiteY56010"/>
              </a:cxn>
              <a:cxn ang="0">
                <a:pos x="connsiteX56011" y="connsiteY56011"/>
              </a:cxn>
              <a:cxn ang="0">
                <a:pos x="connsiteX56012" y="connsiteY56012"/>
              </a:cxn>
              <a:cxn ang="0">
                <a:pos x="connsiteX56013" y="connsiteY56013"/>
              </a:cxn>
              <a:cxn ang="0">
                <a:pos x="connsiteX56014" y="connsiteY56014"/>
              </a:cxn>
              <a:cxn ang="0">
                <a:pos x="connsiteX56015" y="connsiteY56015"/>
              </a:cxn>
              <a:cxn ang="0">
                <a:pos x="connsiteX56016" y="connsiteY56016"/>
              </a:cxn>
              <a:cxn ang="0">
                <a:pos x="connsiteX56017" y="connsiteY56017"/>
              </a:cxn>
              <a:cxn ang="0">
                <a:pos x="connsiteX56018" y="connsiteY56018"/>
              </a:cxn>
              <a:cxn ang="0">
                <a:pos x="connsiteX56019" y="connsiteY56019"/>
              </a:cxn>
              <a:cxn ang="0">
                <a:pos x="connsiteX56020" y="connsiteY56020"/>
              </a:cxn>
              <a:cxn ang="0">
                <a:pos x="connsiteX56021" y="connsiteY56021"/>
              </a:cxn>
              <a:cxn ang="0">
                <a:pos x="connsiteX56022" y="connsiteY56022"/>
              </a:cxn>
              <a:cxn ang="0">
                <a:pos x="connsiteX56023" y="connsiteY56023"/>
              </a:cxn>
              <a:cxn ang="0">
                <a:pos x="connsiteX56024" y="connsiteY56024"/>
              </a:cxn>
              <a:cxn ang="0">
                <a:pos x="connsiteX56025" y="connsiteY56025"/>
              </a:cxn>
              <a:cxn ang="0">
                <a:pos x="connsiteX56026" y="connsiteY56026"/>
              </a:cxn>
              <a:cxn ang="0">
                <a:pos x="connsiteX56027" y="connsiteY56027"/>
              </a:cxn>
              <a:cxn ang="0">
                <a:pos x="connsiteX56028" y="connsiteY56028"/>
              </a:cxn>
              <a:cxn ang="0">
                <a:pos x="connsiteX56029" y="connsiteY56029"/>
              </a:cxn>
              <a:cxn ang="0">
                <a:pos x="connsiteX56030" y="connsiteY56030"/>
              </a:cxn>
              <a:cxn ang="0">
                <a:pos x="connsiteX56031" y="connsiteY56031"/>
              </a:cxn>
              <a:cxn ang="0">
                <a:pos x="connsiteX56032" y="connsiteY56032"/>
              </a:cxn>
              <a:cxn ang="0">
                <a:pos x="connsiteX56033" y="connsiteY56033"/>
              </a:cxn>
              <a:cxn ang="0">
                <a:pos x="connsiteX56034" y="connsiteY56034"/>
              </a:cxn>
              <a:cxn ang="0">
                <a:pos x="connsiteX56035" y="connsiteY56035"/>
              </a:cxn>
              <a:cxn ang="0">
                <a:pos x="connsiteX56036" y="connsiteY56036"/>
              </a:cxn>
              <a:cxn ang="0">
                <a:pos x="connsiteX56037" y="connsiteY56037"/>
              </a:cxn>
              <a:cxn ang="0">
                <a:pos x="connsiteX56038" y="connsiteY56038"/>
              </a:cxn>
              <a:cxn ang="0">
                <a:pos x="connsiteX56039" y="connsiteY56039"/>
              </a:cxn>
              <a:cxn ang="0">
                <a:pos x="connsiteX56040" y="connsiteY56040"/>
              </a:cxn>
              <a:cxn ang="0">
                <a:pos x="connsiteX56041" y="connsiteY56041"/>
              </a:cxn>
              <a:cxn ang="0">
                <a:pos x="connsiteX56042" y="connsiteY56042"/>
              </a:cxn>
              <a:cxn ang="0">
                <a:pos x="connsiteX56043" y="connsiteY56043"/>
              </a:cxn>
              <a:cxn ang="0">
                <a:pos x="connsiteX56044" y="connsiteY56044"/>
              </a:cxn>
              <a:cxn ang="0">
                <a:pos x="connsiteX56045" y="connsiteY56045"/>
              </a:cxn>
              <a:cxn ang="0">
                <a:pos x="connsiteX56046" y="connsiteY56046"/>
              </a:cxn>
              <a:cxn ang="0">
                <a:pos x="connsiteX56047" y="connsiteY56047"/>
              </a:cxn>
              <a:cxn ang="0">
                <a:pos x="connsiteX56048" y="connsiteY56048"/>
              </a:cxn>
              <a:cxn ang="0">
                <a:pos x="connsiteX56049" y="connsiteY56049"/>
              </a:cxn>
              <a:cxn ang="0">
                <a:pos x="connsiteX56050" y="connsiteY56050"/>
              </a:cxn>
              <a:cxn ang="0">
                <a:pos x="connsiteX56051" y="connsiteY56051"/>
              </a:cxn>
              <a:cxn ang="0">
                <a:pos x="connsiteX56052" y="connsiteY56052"/>
              </a:cxn>
              <a:cxn ang="0">
                <a:pos x="connsiteX56053" y="connsiteY56053"/>
              </a:cxn>
              <a:cxn ang="0">
                <a:pos x="connsiteX56054" y="connsiteY56054"/>
              </a:cxn>
              <a:cxn ang="0">
                <a:pos x="connsiteX56055" y="connsiteY56055"/>
              </a:cxn>
              <a:cxn ang="0">
                <a:pos x="connsiteX56056" y="connsiteY56056"/>
              </a:cxn>
              <a:cxn ang="0">
                <a:pos x="connsiteX56057" y="connsiteY56057"/>
              </a:cxn>
              <a:cxn ang="0">
                <a:pos x="connsiteX56058" y="connsiteY56058"/>
              </a:cxn>
              <a:cxn ang="0">
                <a:pos x="connsiteX56059" y="connsiteY56059"/>
              </a:cxn>
              <a:cxn ang="0">
                <a:pos x="connsiteX56060" y="connsiteY56060"/>
              </a:cxn>
              <a:cxn ang="0">
                <a:pos x="connsiteX56061" y="connsiteY56061"/>
              </a:cxn>
              <a:cxn ang="0">
                <a:pos x="connsiteX56062" y="connsiteY56062"/>
              </a:cxn>
              <a:cxn ang="0">
                <a:pos x="connsiteX56063" y="connsiteY56063"/>
              </a:cxn>
              <a:cxn ang="0">
                <a:pos x="connsiteX56064" y="connsiteY56064"/>
              </a:cxn>
              <a:cxn ang="0">
                <a:pos x="connsiteX56065" y="connsiteY56065"/>
              </a:cxn>
              <a:cxn ang="0">
                <a:pos x="connsiteX56066" y="connsiteY56066"/>
              </a:cxn>
              <a:cxn ang="0">
                <a:pos x="connsiteX56067" y="connsiteY56067"/>
              </a:cxn>
              <a:cxn ang="0">
                <a:pos x="connsiteX56068" y="connsiteY56068"/>
              </a:cxn>
              <a:cxn ang="0">
                <a:pos x="connsiteX56069" y="connsiteY56069"/>
              </a:cxn>
              <a:cxn ang="0">
                <a:pos x="connsiteX56070" y="connsiteY56070"/>
              </a:cxn>
              <a:cxn ang="0">
                <a:pos x="connsiteX56071" y="connsiteY56071"/>
              </a:cxn>
              <a:cxn ang="0">
                <a:pos x="connsiteX56072" y="connsiteY56072"/>
              </a:cxn>
              <a:cxn ang="0">
                <a:pos x="connsiteX56073" y="connsiteY56073"/>
              </a:cxn>
              <a:cxn ang="0">
                <a:pos x="connsiteX56074" y="connsiteY56074"/>
              </a:cxn>
              <a:cxn ang="0">
                <a:pos x="connsiteX56075" y="connsiteY56075"/>
              </a:cxn>
              <a:cxn ang="0">
                <a:pos x="connsiteX56076" y="connsiteY56076"/>
              </a:cxn>
              <a:cxn ang="0">
                <a:pos x="connsiteX56077" y="connsiteY56077"/>
              </a:cxn>
              <a:cxn ang="0">
                <a:pos x="connsiteX56078" y="connsiteY56078"/>
              </a:cxn>
              <a:cxn ang="0">
                <a:pos x="connsiteX56079" y="connsiteY56079"/>
              </a:cxn>
              <a:cxn ang="0">
                <a:pos x="connsiteX56080" y="connsiteY56080"/>
              </a:cxn>
              <a:cxn ang="0">
                <a:pos x="connsiteX56081" y="connsiteY56081"/>
              </a:cxn>
              <a:cxn ang="0">
                <a:pos x="connsiteX56082" y="connsiteY56082"/>
              </a:cxn>
              <a:cxn ang="0">
                <a:pos x="connsiteX56083" y="connsiteY56083"/>
              </a:cxn>
              <a:cxn ang="0">
                <a:pos x="connsiteX56084" y="connsiteY56084"/>
              </a:cxn>
              <a:cxn ang="0">
                <a:pos x="connsiteX56085" y="connsiteY56085"/>
              </a:cxn>
              <a:cxn ang="0">
                <a:pos x="connsiteX56086" y="connsiteY56086"/>
              </a:cxn>
              <a:cxn ang="0">
                <a:pos x="connsiteX56087" y="connsiteY56087"/>
              </a:cxn>
              <a:cxn ang="0">
                <a:pos x="connsiteX56088" y="connsiteY56088"/>
              </a:cxn>
              <a:cxn ang="0">
                <a:pos x="connsiteX56089" y="connsiteY56089"/>
              </a:cxn>
              <a:cxn ang="0">
                <a:pos x="connsiteX56090" y="connsiteY56090"/>
              </a:cxn>
              <a:cxn ang="0">
                <a:pos x="connsiteX56091" y="connsiteY56091"/>
              </a:cxn>
              <a:cxn ang="0">
                <a:pos x="connsiteX56092" y="connsiteY56092"/>
              </a:cxn>
              <a:cxn ang="0">
                <a:pos x="connsiteX56093" y="connsiteY56093"/>
              </a:cxn>
              <a:cxn ang="0">
                <a:pos x="connsiteX56094" y="connsiteY56094"/>
              </a:cxn>
              <a:cxn ang="0">
                <a:pos x="connsiteX56095" y="connsiteY56095"/>
              </a:cxn>
              <a:cxn ang="0">
                <a:pos x="connsiteX56096" y="connsiteY56096"/>
              </a:cxn>
              <a:cxn ang="0">
                <a:pos x="connsiteX56097" y="connsiteY56097"/>
              </a:cxn>
              <a:cxn ang="0">
                <a:pos x="connsiteX56098" y="connsiteY56098"/>
              </a:cxn>
              <a:cxn ang="0">
                <a:pos x="connsiteX56099" y="connsiteY56099"/>
              </a:cxn>
              <a:cxn ang="0">
                <a:pos x="connsiteX56100" y="connsiteY56100"/>
              </a:cxn>
              <a:cxn ang="0">
                <a:pos x="connsiteX56101" y="connsiteY56101"/>
              </a:cxn>
              <a:cxn ang="0">
                <a:pos x="connsiteX56102" y="connsiteY56102"/>
              </a:cxn>
              <a:cxn ang="0">
                <a:pos x="connsiteX56103" y="connsiteY56103"/>
              </a:cxn>
              <a:cxn ang="0">
                <a:pos x="connsiteX56104" y="connsiteY56104"/>
              </a:cxn>
              <a:cxn ang="0">
                <a:pos x="connsiteX56105" y="connsiteY56105"/>
              </a:cxn>
              <a:cxn ang="0">
                <a:pos x="connsiteX56106" y="connsiteY56106"/>
              </a:cxn>
              <a:cxn ang="0">
                <a:pos x="connsiteX56107" y="connsiteY56107"/>
              </a:cxn>
              <a:cxn ang="0">
                <a:pos x="connsiteX56108" y="connsiteY56108"/>
              </a:cxn>
              <a:cxn ang="0">
                <a:pos x="connsiteX56109" y="connsiteY56109"/>
              </a:cxn>
              <a:cxn ang="0">
                <a:pos x="connsiteX56110" y="connsiteY56110"/>
              </a:cxn>
              <a:cxn ang="0">
                <a:pos x="connsiteX56111" y="connsiteY56111"/>
              </a:cxn>
              <a:cxn ang="0">
                <a:pos x="connsiteX56112" y="connsiteY56112"/>
              </a:cxn>
              <a:cxn ang="0">
                <a:pos x="connsiteX56113" y="connsiteY56113"/>
              </a:cxn>
              <a:cxn ang="0">
                <a:pos x="connsiteX56114" y="connsiteY56114"/>
              </a:cxn>
              <a:cxn ang="0">
                <a:pos x="connsiteX56115" y="connsiteY56115"/>
              </a:cxn>
              <a:cxn ang="0">
                <a:pos x="connsiteX56116" y="connsiteY56116"/>
              </a:cxn>
              <a:cxn ang="0">
                <a:pos x="connsiteX56117" y="connsiteY56117"/>
              </a:cxn>
              <a:cxn ang="0">
                <a:pos x="connsiteX56118" y="connsiteY56118"/>
              </a:cxn>
              <a:cxn ang="0">
                <a:pos x="connsiteX56119" y="connsiteY56119"/>
              </a:cxn>
              <a:cxn ang="0">
                <a:pos x="connsiteX56120" y="connsiteY56120"/>
              </a:cxn>
              <a:cxn ang="0">
                <a:pos x="connsiteX56121" y="connsiteY56121"/>
              </a:cxn>
              <a:cxn ang="0">
                <a:pos x="connsiteX56122" y="connsiteY56122"/>
              </a:cxn>
              <a:cxn ang="0">
                <a:pos x="connsiteX56123" y="connsiteY56123"/>
              </a:cxn>
              <a:cxn ang="0">
                <a:pos x="connsiteX56124" y="connsiteY56124"/>
              </a:cxn>
              <a:cxn ang="0">
                <a:pos x="connsiteX56125" y="connsiteY56125"/>
              </a:cxn>
              <a:cxn ang="0">
                <a:pos x="connsiteX56126" y="connsiteY56126"/>
              </a:cxn>
              <a:cxn ang="0">
                <a:pos x="connsiteX56127" y="connsiteY56127"/>
              </a:cxn>
              <a:cxn ang="0">
                <a:pos x="connsiteX56128" y="connsiteY56128"/>
              </a:cxn>
              <a:cxn ang="0">
                <a:pos x="connsiteX56129" y="connsiteY56129"/>
              </a:cxn>
              <a:cxn ang="0">
                <a:pos x="connsiteX56130" y="connsiteY56130"/>
              </a:cxn>
              <a:cxn ang="0">
                <a:pos x="connsiteX56131" y="connsiteY56131"/>
              </a:cxn>
              <a:cxn ang="0">
                <a:pos x="connsiteX56132" y="connsiteY56132"/>
              </a:cxn>
              <a:cxn ang="0">
                <a:pos x="connsiteX56133" y="connsiteY56133"/>
              </a:cxn>
              <a:cxn ang="0">
                <a:pos x="connsiteX56134" y="connsiteY56134"/>
              </a:cxn>
              <a:cxn ang="0">
                <a:pos x="connsiteX56135" y="connsiteY56135"/>
              </a:cxn>
              <a:cxn ang="0">
                <a:pos x="connsiteX56136" y="connsiteY56136"/>
              </a:cxn>
              <a:cxn ang="0">
                <a:pos x="connsiteX56137" y="connsiteY56137"/>
              </a:cxn>
              <a:cxn ang="0">
                <a:pos x="connsiteX56138" y="connsiteY56138"/>
              </a:cxn>
              <a:cxn ang="0">
                <a:pos x="connsiteX56139" y="connsiteY56139"/>
              </a:cxn>
              <a:cxn ang="0">
                <a:pos x="connsiteX56140" y="connsiteY56140"/>
              </a:cxn>
              <a:cxn ang="0">
                <a:pos x="connsiteX56141" y="connsiteY56141"/>
              </a:cxn>
              <a:cxn ang="0">
                <a:pos x="connsiteX56142" y="connsiteY56142"/>
              </a:cxn>
              <a:cxn ang="0">
                <a:pos x="connsiteX56143" y="connsiteY56143"/>
              </a:cxn>
              <a:cxn ang="0">
                <a:pos x="connsiteX56144" y="connsiteY56144"/>
              </a:cxn>
              <a:cxn ang="0">
                <a:pos x="connsiteX56145" y="connsiteY56145"/>
              </a:cxn>
              <a:cxn ang="0">
                <a:pos x="connsiteX56146" y="connsiteY56146"/>
              </a:cxn>
              <a:cxn ang="0">
                <a:pos x="connsiteX56147" y="connsiteY56147"/>
              </a:cxn>
              <a:cxn ang="0">
                <a:pos x="connsiteX56148" y="connsiteY56148"/>
              </a:cxn>
              <a:cxn ang="0">
                <a:pos x="connsiteX56149" y="connsiteY56149"/>
              </a:cxn>
              <a:cxn ang="0">
                <a:pos x="connsiteX56150" y="connsiteY56150"/>
              </a:cxn>
              <a:cxn ang="0">
                <a:pos x="connsiteX56151" y="connsiteY56151"/>
              </a:cxn>
              <a:cxn ang="0">
                <a:pos x="connsiteX56152" y="connsiteY56152"/>
              </a:cxn>
              <a:cxn ang="0">
                <a:pos x="connsiteX56153" y="connsiteY56153"/>
              </a:cxn>
              <a:cxn ang="0">
                <a:pos x="connsiteX56154" y="connsiteY56154"/>
              </a:cxn>
              <a:cxn ang="0">
                <a:pos x="connsiteX56155" y="connsiteY56155"/>
              </a:cxn>
              <a:cxn ang="0">
                <a:pos x="connsiteX56156" y="connsiteY56156"/>
              </a:cxn>
              <a:cxn ang="0">
                <a:pos x="connsiteX56157" y="connsiteY56157"/>
              </a:cxn>
              <a:cxn ang="0">
                <a:pos x="connsiteX56158" y="connsiteY56158"/>
              </a:cxn>
              <a:cxn ang="0">
                <a:pos x="connsiteX56159" y="connsiteY56159"/>
              </a:cxn>
              <a:cxn ang="0">
                <a:pos x="connsiteX56160" y="connsiteY56160"/>
              </a:cxn>
              <a:cxn ang="0">
                <a:pos x="connsiteX56161" y="connsiteY56161"/>
              </a:cxn>
              <a:cxn ang="0">
                <a:pos x="connsiteX56162" y="connsiteY56162"/>
              </a:cxn>
              <a:cxn ang="0">
                <a:pos x="connsiteX56163" y="connsiteY56163"/>
              </a:cxn>
              <a:cxn ang="0">
                <a:pos x="connsiteX56164" y="connsiteY56164"/>
              </a:cxn>
              <a:cxn ang="0">
                <a:pos x="connsiteX56165" y="connsiteY56165"/>
              </a:cxn>
              <a:cxn ang="0">
                <a:pos x="connsiteX56166" y="connsiteY56166"/>
              </a:cxn>
              <a:cxn ang="0">
                <a:pos x="connsiteX56167" y="connsiteY56167"/>
              </a:cxn>
              <a:cxn ang="0">
                <a:pos x="connsiteX56168" y="connsiteY56168"/>
              </a:cxn>
              <a:cxn ang="0">
                <a:pos x="connsiteX56169" y="connsiteY56169"/>
              </a:cxn>
              <a:cxn ang="0">
                <a:pos x="connsiteX56170" y="connsiteY56170"/>
              </a:cxn>
              <a:cxn ang="0">
                <a:pos x="connsiteX56171" y="connsiteY56171"/>
              </a:cxn>
              <a:cxn ang="0">
                <a:pos x="connsiteX56172" y="connsiteY56172"/>
              </a:cxn>
              <a:cxn ang="0">
                <a:pos x="connsiteX56173" y="connsiteY56173"/>
              </a:cxn>
              <a:cxn ang="0">
                <a:pos x="connsiteX56174" y="connsiteY56174"/>
              </a:cxn>
              <a:cxn ang="0">
                <a:pos x="connsiteX56175" y="connsiteY56175"/>
              </a:cxn>
              <a:cxn ang="0">
                <a:pos x="connsiteX56176" y="connsiteY56176"/>
              </a:cxn>
              <a:cxn ang="0">
                <a:pos x="connsiteX56177" y="connsiteY56177"/>
              </a:cxn>
              <a:cxn ang="0">
                <a:pos x="connsiteX56178" y="connsiteY56178"/>
              </a:cxn>
              <a:cxn ang="0">
                <a:pos x="connsiteX56179" y="connsiteY56179"/>
              </a:cxn>
              <a:cxn ang="0">
                <a:pos x="connsiteX56180" y="connsiteY56180"/>
              </a:cxn>
              <a:cxn ang="0">
                <a:pos x="connsiteX56181" y="connsiteY56181"/>
              </a:cxn>
              <a:cxn ang="0">
                <a:pos x="connsiteX56182" y="connsiteY56182"/>
              </a:cxn>
              <a:cxn ang="0">
                <a:pos x="connsiteX56183" y="connsiteY56183"/>
              </a:cxn>
              <a:cxn ang="0">
                <a:pos x="connsiteX56184" y="connsiteY56184"/>
              </a:cxn>
              <a:cxn ang="0">
                <a:pos x="connsiteX56185" y="connsiteY56185"/>
              </a:cxn>
              <a:cxn ang="0">
                <a:pos x="connsiteX56186" y="connsiteY56186"/>
              </a:cxn>
              <a:cxn ang="0">
                <a:pos x="connsiteX56187" y="connsiteY56187"/>
              </a:cxn>
              <a:cxn ang="0">
                <a:pos x="connsiteX56188" y="connsiteY56188"/>
              </a:cxn>
              <a:cxn ang="0">
                <a:pos x="connsiteX56189" y="connsiteY56189"/>
              </a:cxn>
              <a:cxn ang="0">
                <a:pos x="connsiteX56190" y="connsiteY56190"/>
              </a:cxn>
              <a:cxn ang="0">
                <a:pos x="connsiteX56191" y="connsiteY56191"/>
              </a:cxn>
              <a:cxn ang="0">
                <a:pos x="connsiteX56192" y="connsiteY56192"/>
              </a:cxn>
              <a:cxn ang="0">
                <a:pos x="connsiteX56193" y="connsiteY56193"/>
              </a:cxn>
              <a:cxn ang="0">
                <a:pos x="connsiteX56194" y="connsiteY56194"/>
              </a:cxn>
              <a:cxn ang="0">
                <a:pos x="connsiteX56195" y="connsiteY56195"/>
              </a:cxn>
              <a:cxn ang="0">
                <a:pos x="connsiteX56196" y="connsiteY56196"/>
              </a:cxn>
              <a:cxn ang="0">
                <a:pos x="connsiteX56197" y="connsiteY56197"/>
              </a:cxn>
              <a:cxn ang="0">
                <a:pos x="connsiteX56198" y="connsiteY56198"/>
              </a:cxn>
              <a:cxn ang="0">
                <a:pos x="connsiteX56199" y="connsiteY56199"/>
              </a:cxn>
              <a:cxn ang="0">
                <a:pos x="connsiteX56200" y="connsiteY56200"/>
              </a:cxn>
              <a:cxn ang="0">
                <a:pos x="connsiteX56201" y="connsiteY56201"/>
              </a:cxn>
              <a:cxn ang="0">
                <a:pos x="connsiteX56202" y="connsiteY56202"/>
              </a:cxn>
              <a:cxn ang="0">
                <a:pos x="connsiteX56203" y="connsiteY56203"/>
              </a:cxn>
              <a:cxn ang="0">
                <a:pos x="connsiteX56204" y="connsiteY56204"/>
              </a:cxn>
              <a:cxn ang="0">
                <a:pos x="connsiteX56205" y="connsiteY56205"/>
              </a:cxn>
              <a:cxn ang="0">
                <a:pos x="connsiteX56206" y="connsiteY56206"/>
              </a:cxn>
              <a:cxn ang="0">
                <a:pos x="connsiteX56207" y="connsiteY56207"/>
              </a:cxn>
              <a:cxn ang="0">
                <a:pos x="connsiteX56208" y="connsiteY56208"/>
              </a:cxn>
              <a:cxn ang="0">
                <a:pos x="connsiteX56209" y="connsiteY56209"/>
              </a:cxn>
              <a:cxn ang="0">
                <a:pos x="connsiteX56210" y="connsiteY56210"/>
              </a:cxn>
              <a:cxn ang="0">
                <a:pos x="connsiteX56211" y="connsiteY56211"/>
              </a:cxn>
              <a:cxn ang="0">
                <a:pos x="connsiteX56212" y="connsiteY56212"/>
              </a:cxn>
              <a:cxn ang="0">
                <a:pos x="connsiteX56213" y="connsiteY56213"/>
              </a:cxn>
              <a:cxn ang="0">
                <a:pos x="connsiteX56214" y="connsiteY56214"/>
              </a:cxn>
              <a:cxn ang="0">
                <a:pos x="connsiteX56215" y="connsiteY56215"/>
              </a:cxn>
              <a:cxn ang="0">
                <a:pos x="connsiteX56216" y="connsiteY56216"/>
              </a:cxn>
              <a:cxn ang="0">
                <a:pos x="connsiteX56217" y="connsiteY56217"/>
              </a:cxn>
              <a:cxn ang="0">
                <a:pos x="connsiteX56218" y="connsiteY56218"/>
              </a:cxn>
              <a:cxn ang="0">
                <a:pos x="connsiteX56219" y="connsiteY56219"/>
              </a:cxn>
              <a:cxn ang="0">
                <a:pos x="connsiteX56220" y="connsiteY56220"/>
              </a:cxn>
              <a:cxn ang="0">
                <a:pos x="connsiteX56221" y="connsiteY56221"/>
              </a:cxn>
              <a:cxn ang="0">
                <a:pos x="connsiteX56222" y="connsiteY56222"/>
              </a:cxn>
              <a:cxn ang="0">
                <a:pos x="connsiteX56223" y="connsiteY56223"/>
              </a:cxn>
              <a:cxn ang="0">
                <a:pos x="connsiteX56224" y="connsiteY56224"/>
              </a:cxn>
              <a:cxn ang="0">
                <a:pos x="connsiteX56225" y="connsiteY56225"/>
              </a:cxn>
              <a:cxn ang="0">
                <a:pos x="connsiteX56226" y="connsiteY56226"/>
              </a:cxn>
              <a:cxn ang="0">
                <a:pos x="connsiteX56227" y="connsiteY56227"/>
              </a:cxn>
              <a:cxn ang="0">
                <a:pos x="connsiteX56228" y="connsiteY56228"/>
              </a:cxn>
              <a:cxn ang="0">
                <a:pos x="connsiteX56229" y="connsiteY56229"/>
              </a:cxn>
              <a:cxn ang="0">
                <a:pos x="connsiteX56230" y="connsiteY56230"/>
              </a:cxn>
              <a:cxn ang="0">
                <a:pos x="connsiteX56231" y="connsiteY56231"/>
              </a:cxn>
              <a:cxn ang="0">
                <a:pos x="connsiteX56232" y="connsiteY56232"/>
              </a:cxn>
              <a:cxn ang="0">
                <a:pos x="connsiteX56233" y="connsiteY56233"/>
              </a:cxn>
              <a:cxn ang="0">
                <a:pos x="connsiteX56234" y="connsiteY56234"/>
              </a:cxn>
              <a:cxn ang="0">
                <a:pos x="connsiteX56235" y="connsiteY56235"/>
              </a:cxn>
              <a:cxn ang="0">
                <a:pos x="connsiteX56236" y="connsiteY56236"/>
              </a:cxn>
              <a:cxn ang="0">
                <a:pos x="connsiteX56237" y="connsiteY56237"/>
              </a:cxn>
              <a:cxn ang="0">
                <a:pos x="connsiteX56238" y="connsiteY56238"/>
              </a:cxn>
              <a:cxn ang="0">
                <a:pos x="connsiteX56239" y="connsiteY56239"/>
              </a:cxn>
              <a:cxn ang="0">
                <a:pos x="connsiteX56240" y="connsiteY56240"/>
              </a:cxn>
              <a:cxn ang="0">
                <a:pos x="connsiteX56241" y="connsiteY56241"/>
              </a:cxn>
              <a:cxn ang="0">
                <a:pos x="connsiteX56242" y="connsiteY56242"/>
              </a:cxn>
              <a:cxn ang="0">
                <a:pos x="connsiteX56243" y="connsiteY56243"/>
              </a:cxn>
              <a:cxn ang="0">
                <a:pos x="connsiteX56244" y="connsiteY56244"/>
              </a:cxn>
              <a:cxn ang="0">
                <a:pos x="connsiteX56245" y="connsiteY56245"/>
              </a:cxn>
              <a:cxn ang="0">
                <a:pos x="connsiteX56246" y="connsiteY56246"/>
              </a:cxn>
              <a:cxn ang="0">
                <a:pos x="connsiteX56247" y="connsiteY56247"/>
              </a:cxn>
              <a:cxn ang="0">
                <a:pos x="connsiteX56248" y="connsiteY56248"/>
              </a:cxn>
              <a:cxn ang="0">
                <a:pos x="connsiteX56249" y="connsiteY56249"/>
              </a:cxn>
              <a:cxn ang="0">
                <a:pos x="connsiteX56250" y="connsiteY56250"/>
              </a:cxn>
              <a:cxn ang="0">
                <a:pos x="connsiteX56251" y="connsiteY56251"/>
              </a:cxn>
              <a:cxn ang="0">
                <a:pos x="connsiteX56252" y="connsiteY56252"/>
              </a:cxn>
              <a:cxn ang="0">
                <a:pos x="connsiteX56253" y="connsiteY56253"/>
              </a:cxn>
              <a:cxn ang="0">
                <a:pos x="connsiteX56254" y="connsiteY56254"/>
              </a:cxn>
              <a:cxn ang="0">
                <a:pos x="connsiteX56255" y="connsiteY56255"/>
              </a:cxn>
              <a:cxn ang="0">
                <a:pos x="connsiteX56256" y="connsiteY56256"/>
              </a:cxn>
              <a:cxn ang="0">
                <a:pos x="connsiteX56257" y="connsiteY56257"/>
              </a:cxn>
              <a:cxn ang="0">
                <a:pos x="connsiteX56258" y="connsiteY56258"/>
              </a:cxn>
              <a:cxn ang="0">
                <a:pos x="connsiteX56259" y="connsiteY56259"/>
              </a:cxn>
              <a:cxn ang="0">
                <a:pos x="connsiteX56260" y="connsiteY56260"/>
              </a:cxn>
              <a:cxn ang="0">
                <a:pos x="connsiteX56261" y="connsiteY56261"/>
              </a:cxn>
              <a:cxn ang="0">
                <a:pos x="connsiteX56262" y="connsiteY56262"/>
              </a:cxn>
              <a:cxn ang="0">
                <a:pos x="connsiteX56263" y="connsiteY56263"/>
              </a:cxn>
              <a:cxn ang="0">
                <a:pos x="connsiteX56264" y="connsiteY56264"/>
              </a:cxn>
              <a:cxn ang="0">
                <a:pos x="connsiteX56265" y="connsiteY56265"/>
              </a:cxn>
              <a:cxn ang="0">
                <a:pos x="connsiteX56266" y="connsiteY56266"/>
              </a:cxn>
              <a:cxn ang="0">
                <a:pos x="connsiteX56267" y="connsiteY56267"/>
              </a:cxn>
              <a:cxn ang="0">
                <a:pos x="connsiteX56268" y="connsiteY56268"/>
              </a:cxn>
              <a:cxn ang="0">
                <a:pos x="connsiteX56269" y="connsiteY56269"/>
              </a:cxn>
              <a:cxn ang="0">
                <a:pos x="connsiteX56270" y="connsiteY56270"/>
              </a:cxn>
              <a:cxn ang="0">
                <a:pos x="connsiteX56271" y="connsiteY56271"/>
              </a:cxn>
              <a:cxn ang="0">
                <a:pos x="connsiteX56272" y="connsiteY56272"/>
              </a:cxn>
              <a:cxn ang="0">
                <a:pos x="connsiteX56273" y="connsiteY56273"/>
              </a:cxn>
              <a:cxn ang="0">
                <a:pos x="connsiteX56274" y="connsiteY56274"/>
              </a:cxn>
              <a:cxn ang="0">
                <a:pos x="connsiteX56275" y="connsiteY56275"/>
              </a:cxn>
              <a:cxn ang="0">
                <a:pos x="connsiteX56276" y="connsiteY56276"/>
              </a:cxn>
              <a:cxn ang="0">
                <a:pos x="connsiteX56277" y="connsiteY56277"/>
              </a:cxn>
              <a:cxn ang="0">
                <a:pos x="connsiteX56278" y="connsiteY56278"/>
              </a:cxn>
              <a:cxn ang="0">
                <a:pos x="connsiteX56279" y="connsiteY56279"/>
              </a:cxn>
              <a:cxn ang="0">
                <a:pos x="connsiteX56280" y="connsiteY56280"/>
              </a:cxn>
              <a:cxn ang="0">
                <a:pos x="connsiteX56281" y="connsiteY56281"/>
              </a:cxn>
              <a:cxn ang="0">
                <a:pos x="connsiteX56282" y="connsiteY56282"/>
              </a:cxn>
              <a:cxn ang="0">
                <a:pos x="connsiteX56283" y="connsiteY56283"/>
              </a:cxn>
              <a:cxn ang="0">
                <a:pos x="connsiteX56284" y="connsiteY56284"/>
              </a:cxn>
              <a:cxn ang="0">
                <a:pos x="connsiteX56285" y="connsiteY56285"/>
              </a:cxn>
              <a:cxn ang="0">
                <a:pos x="connsiteX56286" y="connsiteY56286"/>
              </a:cxn>
              <a:cxn ang="0">
                <a:pos x="connsiteX56287" y="connsiteY56287"/>
              </a:cxn>
              <a:cxn ang="0">
                <a:pos x="connsiteX56288" y="connsiteY56288"/>
              </a:cxn>
              <a:cxn ang="0">
                <a:pos x="connsiteX56289" y="connsiteY56289"/>
              </a:cxn>
              <a:cxn ang="0">
                <a:pos x="connsiteX56290" y="connsiteY56290"/>
              </a:cxn>
              <a:cxn ang="0">
                <a:pos x="connsiteX56291" y="connsiteY56291"/>
              </a:cxn>
              <a:cxn ang="0">
                <a:pos x="connsiteX56292" y="connsiteY56292"/>
              </a:cxn>
              <a:cxn ang="0">
                <a:pos x="connsiteX56293" y="connsiteY56293"/>
              </a:cxn>
              <a:cxn ang="0">
                <a:pos x="connsiteX56294" y="connsiteY56294"/>
              </a:cxn>
              <a:cxn ang="0">
                <a:pos x="connsiteX56295" y="connsiteY56295"/>
              </a:cxn>
              <a:cxn ang="0">
                <a:pos x="connsiteX56296" y="connsiteY56296"/>
              </a:cxn>
              <a:cxn ang="0">
                <a:pos x="connsiteX56297" y="connsiteY56297"/>
              </a:cxn>
              <a:cxn ang="0">
                <a:pos x="connsiteX56298" y="connsiteY56298"/>
              </a:cxn>
              <a:cxn ang="0">
                <a:pos x="connsiteX56299" y="connsiteY56299"/>
              </a:cxn>
              <a:cxn ang="0">
                <a:pos x="connsiteX56300" y="connsiteY56300"/>
              </a:cxn>
              <a:cxn ang="0">
                <a:pos x="connsiteX56301" y="connsiteY56301"/>
              </a:cxn>
              <a:cxn ang="0">
                <a:pos x="connsiteX56302" y="connsiteY56302"/>
              </a:cxn>
              <a:cxn ang="0">
                <a:pos x="connsiteX56303" y="connsiteY56303"/>
              </a:cxn>
              <a:cxn ang="0">
                <a:pos x="connsiteX56304" y="connsiteY56304"/>
              </a:cxn>
              <a:cxn ang="0">
                <a:pos x="connsiteX56305" y="connsiteY56305"/>
              </a:cxn>
              <a:cxn ang="0">
                <a:pos x="connsiteX56306" y="connsiteY56306"/>
              </a:cxn>
              <a:cxn ang="0">
                <a:pos x="connsiteX56307" y="connsiteY56307"/>
              </a:cxn>
              <a:cxn ang="0">
                <a:pos x="connsiteX56308" y="connsiteY56308"/>
              </a:cxn>
              <a:cxn ang="0">
                <a:pos x="connsiteX56309" y="connsiteY56309"/>
              </a:cxn>
              <a:cxn ang="0">
                <a:pos x="connsiteX56310" y="connsiteY56310"/>
              </a:cxn>
              <a:cxn ang="0">
                <a:pos x="connsiteX56311" y="connsiteY56311"/>
              </a:cxn>
              <a:cxn ang="0">
                <a:pos x="connsiteX56312" y="connsiteY56312"/>
              </a:cxn>
              <a:cxn ang="0">
                <a:pos x="connsiteX56313" y="connsiteY56313"/>
              </a:cxn>
              <a:cxn ang="0">
                <a:pos x="connsiteX56314" y="connsiteY56314"/>
              </a:cxn>
              <a:cxn ang="0">
                <a:pos x="connsiteX56315" y="connsiteY56315"/>
              </a:cxn>
              <a:cxn ang="0">
                <a:pos x="connsiteX56316" y="connsiteY56316"/>
              </a:cxn>
              <a:cxn ang="0">
                <a:pos x="connsiteX56317" y="connsiteY56317"/>
              </a:cxn>
              <a:cxn ang="0">
                <a:pos x="connsiteX56318" y="connsiteY56318"/>
              </a:cxn>
              <a:cxn ang="0">
                <a:pos x="connsiteX56319" y="connsiteY56319"/>
              </a:cxn>
              <a:cxn ang="0">
                <a:pos x="connsiteX56320" y="connsiteY56320"/>
              </a:cxn>
              <a:cxn ang="0">
                <a:pos x="connsiteX56321" y="connsiteY56321"/>
              </a:cxn>
              <a:cxn ang="0">
                <a:pos x="connsiteX56322" y="connsiteY56322"/>
              </a:cxn>
              <a:cxn ang="0">
                <a:pos x="connsiteX56323" y="connsiteY56323"/>
              </a:cxn>
              <a:cxn ang="0">
                <a:pos x="connsiteX56324" y="connsiteY56324"/>
              </a:cxn>
              <a:cxn ang="0">
                <a:pos x="connsiteX56325" y="connsiteY56325"/>
              </a:cxn>
              <a:cxn ang="0">
                <a:pos x="connsiteX56326" y="connsiteY56326"/>
              </a:cxn>
              <a:cxn ang="0">
                <a:pos x="connsiteX56327" y="connsiteY56327"/>
              </a:cxn>
              <a:cxn ang="0">
                <a:pos x="connsiteX56328" y="connsiteY56328"/>
              </a:cxn>
              <a:cxn ang="0">
                <a:pos x="connsiteX56329" y="connsiteY56329"/>
              </a:cxn>
              <a:cxn ang="0">
                <a:pos x="connsiteX56330" y="connsiteY56330"/>
              </a:cxn>
              <a:cxn ang="0">
                <a:pos x="connsiteX56331" y="connsiteY56331"/>
              </a:cxn>
              <a:cxn ang="0">
                <a:pos x="connsiteX56332" y="connsiteY56332"/>
              </a:cxn>
              <a:cxn ang="0">
                <a:pos x="connsiteX56333" y="connsiteY56333"/>
              </a:cxn>
              <a:cxn ang="0">
                <a:pos x="connsiteX56334" y="connsiteY56334"/>
              </a:cxn>
              <a:cxn ang="0">
                <a:pos x="connsiteX56335" y="connsiteY56335"/>
              </a:cxn>
              <a:cxn ang="0">
                <a:pos x="connsiteX56336" y="connsiteY56336"/>
              </a:cxn>
              <a:cxn ang="0">
                <a:pos x="connsiteX56337" y="connsiteY56337"/>
              </a:cxn>
              <a:cxn ang="0">
                <a:pos x="connsiteX56338" y="connsiteY56338"/>
              </a:cxn>
              <a:cxn ang="0">
                <a:pos x="connsiteX56339" y="connsiteY56339"/>
              </a:cxn>
              <a:cxn ang="0">
                <a:pos x="connsiteX56340" y="connsiteY56340"/>
              </a:cxn>
              <a:cxn ang="0">
                <a:pos x="connsiteX56341" y="connsiteY56341"/>
              </a:cxn>
              <a:cxn ang="0">
                <a:pos x="connsiteX56342" y="connsiteY56342"/>
              </a:cxn>
              <a:cxn ang="0">
                <a:pos x="connsiteX56343" y="connsiteY56343"/>
              </a:cxn>
              <a:cxn ang="0">
                <a:pos x="connsiteX56344" y="connsiteY56344"/>
              </a:cxn>
              <a:cxn ang="0">
                <a:pos x="connsiteX56345" y="connsiteY56345"/>
              </a:cxn>
              <a:cxn ang="0">
                <a:pos x="connsiteX56346" y="connsiteY56346"/>
              </a:cxn>
              <a:cxn ang="0">
                <a:pos x="connsiteX56347" y="connsiteY56347"/>
              </a:cxn>
              <a:cxn ang="0">
                <a:pos x="connsiteX56348" y="connsiteY56348"/>
              </a:cxn>
              <a:cxn ang="0">
                <a:pos x="connsiteX56349" y="connsiteY56349"/>
              </a:cxn>
              <a:cxn ang="0">
                <a:pos x="connsiteX56350" y="connsiteY56350"/>
              </a:cxn>
              <a:cxn ang="0">
                <a:pos x="connsiteX56351" y="connsiteY56351"/>
              </a:cxn>
              <a:cxn ang="0">
                <a:pos x="connsiteX56352" y="connsiteY56352"/>
              </a:cxn>
              <a:cxn ang="0">
                <a:pos x="connsiteX56353" y="connsiteY56353"/>
              </a:cxn>
              <a:cxn ang="0">
                <a:pos x="connsiteX56354" y="connsiteY56354"/>
              </a:cxn>
              <a:cxn ang="0">
                <a:pos x="connsiteX56355" y="connsiteY56355"/>
              </a:cxn>
              <a:cxn ang="0">
                <a:pos x="connsiteX56356" y="connsiteY56356"/>
              </a:cxn>
              <a:cxn ang="0">
                <a:pos x="connsiteX56357" y="connsiteY56357"/>
              </a:cxn>
              <a:cxn ang="0">
                <a:pos x="connsiteX56358" y="connsiteY56358"/>
              </a:cxn>
              <a:cxn ang="0">
                <a:pos x="connsiteX56359" y="connsiteY56359"/>
              </a:cxn>
              <a:cxn ang="0">
                <a:pos x="connsiteX56360" y="connsiteY56360"/>
              </a:cxn>
              <a:cxn ang="0">
                <a:pos x="connsiteX56361" y="connsiteY56361"/>
              </a:cxn>
              <a:cxn ang="0">
                <a:pos x="connsiteX56362" y="connsiteY56362"/>
              </a:cxn>
              <a:cxn ang="0">
                <a:pos x="connsiteX56363" y="connsiteY56363"/>
              </a:cxn>
              <a:cxn ang="0">
                <a:pos x="connsiteX56364" y="connsiteY56364"/>
              </a:cxn>
              <a:cxn ang="0">
                <a:pos x="connsiteX56365" y="connsiteY56365"/>
              </a:cxn>
              <a:cxn ang="0">
                <a:pos x="connsiteX56366" y="connsiteY56366"/>
              </a:cxn>
              <a:cxn ang="0">
                <a:pos x="connsiteX56367" y="connsiteY56367"/>
              </a:cxn>
              <a:cxn ang="0">
                <a:pos x="connsiteX56368" y="connsiteY56368"/>
              </a:cxn>
              <a:cxn ang="0">
                <a:pos x="connsiteX56369" y="connsiteY56369"/>
              </a:cxn>
              <a:cxn ang="0">
                <a:pos x="connsiteX56370" y="connsiteY56370"/>
              </a:cxn>
              <a:cxn ang="0">
                <a:pos x="connsiteX56371" y="connsiteY56371"/>
              </a:cxn>
              <a:cxn ang="0">
                <a:pos x="connsiteX56372" y="connsiteY56372"/>
              </a:cxn>
              <a:cxn ang="0">
                <a:pos x="connsiteX56373" y="connsiteY56373"/>
              </a:cxn>
              <a:cxn ang="0">
                <a:pos x="connsiteX56374" y="connsiteY56374"/>
              </a:cxn>
              <a:cxn ang="0">
                <a:pos x="connsiteX56375" y="connsiteY56375"/>
              </a:cxn>
              <a:cxn ang="0">
                <a:pos x="connsiteX56376" y="connsiteY56376"/>
              </a:cxn>
              <a:cxn ang="0">
                <a:pos x="connsiteX56377" y="connsiteY56377"/>
              </a:cxn>
              <a:cxn ang="0">
                <a:pos x="connsiteX56378" y="connsiteY56378"/>
              </a:cxn>
              <a:cxn ang="0">
                <a:pos x="connsiteX56379" y="connsiteY56379"/>
              </a:cxn>
              <a:cxn ang="0">
                <a:pos x="connsiteX56380" y="connsiteY56380"/>
              </a:cxn>
              <a:cxn ang="0">
                <a:pos x="connsiteX56381" y="connsiteY56381"/>
              </a:cxn>
              <a:cxn ang="0">
                <a:pos x="connsiteX56382" y="connsiteY56382"/>
              </a:cxn>
              <a:cxn ang="0">
                <a:pos x="connsiteX56383" y="connsiteY56383"/>
              </a:cxn>
              <a:cxn ang="0">
                <a:pos x="connsiteX56384" y="connsiteY56384"/>
              </a:cxn>
              <a:cxn ang="0">
                <a:pos x="connsiteX56385" y="connsiteY56385"/>
              </a:cxn>
              <a:cxn ang="0">
                <a:pos x="connsiteX56386" y="connsiteY56386"/>
              </a:cxn>
              <a:cxn ang="0">
                <a:pos x="connsiteX56387" y="connsiteY56387"/>
              </a:cxn>
              <a:cxn ang="0">
                <a:pos x="connsiteX56388" y="connsiteY56388"/>
              </a:cxn>
              <a:cxn ang="0">
                <a:pos x="connsiteX56389" y="connsiteY56389"/>
              </a:cxn>
              <a:cxn ang="0">
                <a:pos x="connsiteX56390" y="connsiteY56390"/>
              </a:cxn>
              <a:cxn ang="0">
                <a:pos x="connsiteX56391" y="connsiteY56391"/>
              </a:cxn>
              <a:cxn ang="0">
                <a:pos x="connsiteX56392" y="connsiteY56392"/>
              </a:cxn>
              <a:cxn ang="0">
                <a:pos x="connsiteX56393" y="connsiteY56393"/>
              </a:cxn>
              <a:cxn ang="0">
                <a:pos x="connsiteX56394" y="connsiteY56394"/>
              </a:cxn>
              <a:cxn ang="0">
                <a:pos x="connsiteX56395" y="connsiteY56395"/>
              </a:cxn>
              <a:cxn ang="0">
                <a:pos x="connsiteX56396" y="connsiteY56396"/>
              </a:cxn>
              <a:cxn ang="0">
                <a:pos x="connsiteX56397" y="connsiteY56397"/>
              </a:cxn>
              <a:cxn ang="0">
                <a:pos x="connsiteX56398" y="connsiteY56398"/>
              </a:cxn>
              <a:cxn ang="0">
                <a:pos x="connsiteX56399" y="connsiteY56399"/>
              </a:cxn>
              <a:cxn ang="0">
                <a:pos x="connsiteX56400" y="connsiteY56400"/>
              </a:cxn>
              <a:cxn ang="0">
                <a:pos x="connsiteX56401" y="connsiteY56401"/>
              </a:cxn>
              <a:cxn ang="0">
                <a:pos x="connsiteX56402" y="connsiteY56402"/>
              </a:cxn>
              <a:cxn ang="0">
                <a:pos x="connsiteX56403" y="connsiteY56403"/>
              </a:cxn>
              <a:cxn ang="0">
                <a:pos x="connsiteX56404" y="connsiteY56404"/>
              </a:cxn>
              <a:cxn ang="0">
                <a:pos x="connsiteX56405" y="connsiteY56405"/>
              </a:cxn>
              <a:cxn ang="0">
                <a:pos x="connsiteX56406" y="connsiteY56406"/>
              </a:cxn>
              <a:cxn ang="0">
                <a:pos x="connsiteX56407" y="connsiteY56407"/>
              </a:cxn>
              <a:cxn ang="0">
                <a:pos x="connsiteX56408" y="connsiteY56408"/>
              </a:cxn>
              <a:cxn ang="0">
                <a:pos x="connsiteX56409" y="connsiteY56409"/>
              </a:cxn>
              <a:cxn ang="0">
                <a:pos x="connsiteX56410" y="connsiteY56410"/>
              </a:cxn>
              <a:cxn ang="0">
                <a:pos x="connsiteX56411" y="connsiteY56411"/>
              </a:cxn>
              <a:cxn ang="0">
                <a:pos x="connsiteX56412" y="connsiteY56412"/>
              </a:cxn>
              <a:cxn ang="0">
                <a:pos x="connsiteX56413" y="connsiteY56413"/>
              </a:cxn>
              <a:cxn ang="0">
                <a:pos x="connsiteX56414" y="connsiteY56414"/>
              </a:cxn>
              <a:cxn ang="0">
                <a:pos x="connsiteX56415" y="connsiteY56415"/>
              </a:cxn>
              <a:cxn ang="0">
                <a:pos x="connsiteX56416" y="connsiteY56416"/>
              </a:cxn>
              <a:cxn ang="0">
                <a:pos x="connsiteX56417" y="connsiteY56417"/>
              </a:cxn>
              <a:cxn ang="0">
                <a:pos x="connsiteX56418" y="connsiteY56418"/>
              </a:cxn>
              <a:cxn ang="0">
                <a:pos x="connsiteX56419" y="connsiteY56419"/>
              </a:cxn>
              <a:cxn ang="0">
                <a:pos x="connsiteX56420" y="connsiteY56420"/>
              </a:cxn>
              <a:cxn ang="0">
                <a:pos x="connsiteX56421" y="connsiteY56421"/>
              </a:cxn>
              <a:cxn ang="0">
                <a:pos x="connsiteX56422" y="connsiteY56422"/>
              </a:cxn>
              <a:cxn ang="0">
                <a:pos x="connsiteX56423" y="connsiteY56423"/>
              </a:cxn>
              <a:cxn ang="0">
                <a:pos x="connsiteX56424" y="connsiteY56424"/>
              </a:cxn>
              <a:cxn ang="0">
                <a:pos x="connsiteX56425" y="connsiteY56425"/>
              </a:cxn>
              <a:cxn ang="0">
                <a:pos x="connsiteX56426" y="connsiteY56426"/>
              </a:cxn>
              <a:cxn ang="0">
                <a:pos x="connsiteX56427" y="connsiteY56427"/>
              </a:cxn>
              <a:cxn ang="0">
                <a:pos x="connsiteX56428" y="connsiteY56428"/>
              </a:cxn>
              <a:cxn ang="0">
                <a:pos x="connsiteX56429" y="connsiteY56429"/>
              </a:cxn>
              <a:cxn ang="0">
                <a:pos x="connsiteX56430" y="connsiteY56430"/>
              </a:cxn>
              <a:cxn ang="0">
                <a:pos x="connsiteX56431" y="connsiteY56431"/>
              </a:cxn>
              <a:cxn ang="0">
                <a:pos x="connsiteX56432" y="connsiteY56432"/>
              </a:cxn>
              <a:cxn ang="0">
                <a:pos x="connsiteX56433" y="connsiteY56433"/>
              </a:cxn>
              <a:cxn ang="0">
                <a:pos x="connsiteX56434" y="connsiteY56434"/>
              </a:cxn>
              <a:cxn ang="0">
                <a:pos x="connsiteX56435" y="connsiteY56435"/>
              </a:cxn>
              <a:cxn ang="0">
                <a:pos x="connsiteX56436" y="connsiteY56436"/>
              </a:cxn>
              <a:cxn ang="0">
                <a:pos x="connsiteX56437" y="connsiteY56437"/>
              </a:cxn>
              <a:cxn ang="0">
                <a:pos x="connsiteX56438" y="connsiteY56438"/>
              </a:cxn>
              <a:cxn ang="0">
                <a:pos x="connsiteX56439" y="connsiteY56439"/>
              </a:cxn>
              <a:cxn ang="0">
                <a:pos x="connsiteX56440" y="connsiteY56440"/>
              </a:cxn>
              <a:cxn ang="0">
                <a:pos x="connsiteX56441" y="connsiteY56441"/>
              </a:cxn>
              <a:cxn ang="0">
                <a:pos x="connsiteX56442" y="connsiteY56442"/>
              </a:cxn>
              <a:cxn ang="0">
                <a:pos x="connsiteX56443" y="connsiteY56443"/>
              </a:cxn>
              <a:cxn ang="0">
                <a:pos x="connsiteX56444" y="connsiteY56444"/>
              </a:cxn>
              <a:cxn ang="0">
                <a:pos x="connsiteX56445" y="connsiteY56445"/>
              </a:cxn>
              <a:cxn ang="0">
                <a:pos x="connsiteX56446" y="connsiteY56446"/>
              </a:cxn>
              <a:cxn ang="0">
                <a:pos x="connsiteX56447" y="connsiteY56447"/>
              </a:cxn>
              <a:cxn ang="0">
                <a:pos x="connsiteX56448" y="connsiteY56448"/>
              </a:cxn>
              <a:cxn ang="0">
                <a:pos x="connsiteX56449" y="connsiteY56449"/>
              </a:cxn>
              <a:cxn ang="0">
                <a:pos x="connsiteX56450" y="connsiteY56450"/>
              </a:cxn>
              <a:cxn ang="0">
                <a:pos x="connsiteX56451" y="connsiteY56451"/>
              </a:cxn>
              <a:cxn ang="0">
                <a:pos x="connsiteX56452" y="connsiteY56452"/>
              </a:cxn>
              <a:cxn ang="0">
                <a:pos x="connsiteX56453" y="connsiteY56453"/>
              </a:cxn>
              <a:cxn ang="0">
                <a:pos x="connsiteX56454" y="connsiteY56454"/>
              </a:cxn>
              <a:cxn ang="0">
                <a:pos x="connsiteX56455" y="connsiteY56455"/>
              </a:cxn>
              <a:cxn ang="0">
                <a:pos x="connsiteX56456" y="connsiteY56456"/>
              </a:cxn>
              <a:cxn ang="0">
                <a:pos x="connsiteX56457" y="connsiteY56457"/>
              </a:cxn>
              <a:cxn ang="0">
                <a:pos x="connsiteX56458" y="connsiteY56458"/>
              </a:cxn>
              <a:cxn ang="0">
                <a:pos x="connsiteX56459" y="connsiteY56459"/>
              </a:cxn>
              <a:cxn ang="0">
                <a:pos x="connsiteX56460" y="connsiteY56460"/>
              </a:cxn>
              <a:cxn ang="0">
                <a:pos x="connsiteX56461" y="connsiteY56461"/>
              </a:cxn>
              <a:cxn ang="0">
                <a:pos x="connsiteX56462" y="connsiteY56462"/>
              </a:cxn>
              <a:cxn ang="0">
                <a:pos x="connsiteX56463" y="connsiteY56463"/>
              </a:cxn>
              <a:cxn ang="0">
                <a:pos x="connsiteX56464" y="connsiteY56464"/>
              </a:cxn>
              <a:cxn ang="0">
                <a:pos x="connsiteX56465" y="connsiteY56465"/>
              </a:cxn>
              <a:cxn ang="0">
                <a:pos x="connsiteX56466" y="connsiteY56466"/>
              </a:cxn>
              <a:cxn ang="0">
                <a:pos x="connsiteX56467" y="connsiteY56467"/>
              </a:cxn>
              <a:cxn ang="0">
                <a:pos x="connsiteX56468" y="connsiteY56468"/>
              </a:cxn>
              <a:cxn ang="0">
                <a:pos x="connsiteX56469" y="connsiteY56469"/>
              </a:cxn>
              <a:cxn ang="0">
                <a:pos x="connsiteX56470" y="connsiteY56470"/>
              </a:cxn>
              <a:cxn ang="0">
                <a:pos x="connsiteX56471" y="connsiteY56471"/>
              </a:cxn>
              <a:cxn ang="0">
                <a:pos x="connsiteX56472" y="connsiteY56472"/>
              </a:cxn>
              <a:cxn ang="0">
                <a:pos x="connsiteX56473" y="connsiteY56473"/>
              </a:cxn>
              <a:cxn ang="0">
                <a:pos x="connsiteX56474" y="connsiteY56474"/>
              </a:cxn>
              <a:cxn ang="0">
                <a:pos x="connsiteX56475" y="connsiteY56475"/>
              </a:cxn>
              <a:cxn ang="0">
                <a:pos x="connsiteX56476" y="connsiteY56476"/>
              </a:cxn>
              <a:cxn ang="0">
                <a:pos x="connsiteX56477" y="connsiteY56477"/>
              </a:cxn>
              <a:cxn ang="0">
                <a:pos x="connsiteX56478" y="connsiteY56478"/>
              </a:cxn>
              <a:cxn ang="0">
                <a:pos x="connsiteX56479" y="connsiteY56479"/>
              </a:cxn>
              <a:cxn ang="0">
                <a:pos x="connsiteX56480" y="connsiteY56480"/>
              </a:cxn>
              <a:cxn ang="0">
                <a:pos x="connsiteX56481" y="connsiteY56481"/>
              </a:cxn>
              <a:cxn ang="0">
                <a:pos x="connsiteX56482" y="connsiteY56482"/>
              </a:cxn>
              <a:cxn ang="0">
                <a:pos x="connsiteX56483" y="connsiteY56483"/>
              </a:cxn>
              <a:cxn ang="0">
                <a:pos x="connsiteX56484" y="connsiteY56484"/>
              </a:cxn>
              <a:cxn ang="0">
                <a:pos x="connsiteX56485" y="connsiteY56485"/>
              </a:cxn>
              <a:cxn ang="0">
                <a:pos x="connsiteX56486" y="connsiteY56486"/>
              </a:cxn>
              <a:cxn ang="0">
                <a:pos x="connsiteX56487" y="connsiteY56487"/>
              </a:cxn>
              <a:cxn ang="0">
                <a:pos x="connsiteX56488" y="connsiteY56488"/>
              </a:cxn>
              <a:cxn ang="0">
                <a:pos x="connsiteX56489" y="connsiteY56489"/>
              </a:cxn>
              <a:cxn ang="0">
                <a:pos x="connsiteX56490" y="connsiteY56490"/>
              </a:cxn>
              <a:cxn ang="0">
                <a:pos x="connsiteX56491" y="connsiteY56491"/>
              </a:cxn>
              <a:cxn ang="0">
                <a:pos x="connsiteX56492" y="connsiteY56492"/>
              </a:cxn>
              <a:cxn ang="0">
                <a:pos x="connsiteX56493" y="connsiteY56493"/>
              </a:cxn>
              <a:cxn ang="0">
                <a:pos x="connsiteX56494" y="connsiteY56494"/>
              </a:cxn>
              <a:cxn ang="0">
                <a:pos x="connsiteX56495" y="connsiteY56495"/>
              </a:cxn>
              <a:cxn ang="0">
                <a:pos x="connsiteX56496" y="connsiteY56496"/>
              </a:cxn>
              <a:cxn ang="0">
                <a:pos x="connsiteX56497" y="connsiteY56497"/>
              </a:cxn>
              <a:cxn ang="0">
                <a:pos x="connsiteX56498" y="connsiteY56498"/>
              </a:cxn>
              <a:cxn ang="0">
                <a:pos x="connsiteX56499" y="connsiteY56499"/>
              </a:cxn>
              <a:cxn ang="0">
                <a:pos x="connsiteX56500" y="connsiteY56500"/>
              </a:cxn>
              <a:cxn ang="0">
                <a:pos x="connsiteX56501" y="connsiteY56501"/>
              </a:cxn>
              <a:cxn ang="0">
                <a:pos x="connsiteX56502" y="connsiteY56502"/>
              </a:cxn>
              <a:cxn ang="0">
                <a:pos x="connsiteX56503" y="connsiteY56503"/>
              </a:cxn>
              <a:cxn ang="0">
                <a:pos x="connsiteX56504" y="connsiteY56504"/>
              </a:cxn>
              <a:cxn ang="0">
                <a:pos x="connsiteX56505" y="connsiteY56505"/>
              </a:cxn>
              <a:cxn ang="0">
                <a:pos x="connsiteX56506" y="connsiteY56506"/>
              </a:cxn>
              <a:cxn ang="0">
                <a:pos x="connsiteX56507" y="connsiteY56507"/>
              </a:cxn>
              <a:cxn ang="0">
                <a:pos x="connsiteX56508" y="connsiteY56508"/>
              </a:cxn>
              <a:cxn ang="0">
                <a:pos x="connsiteX56509" y="connsiteY56509"/>
              </a:cxn>
              <a:cxn ang="0">
                <a:pos x="connsiteX56510" y="connsiteY56510"/>
              </a:cxn>
              <a:cxn ang="0">
                <a:pos x="connsiteX56511" y="connsiteY56511"/>
              </a:cxn>
              <a:cxn ang="0">
                <a:pos x="connsiteX56512" y="connsiteY56512"/>
              </a:cxn>
              <a:cxn ang="0">
                <a:pos x="connsiteX56513" y="connsiteY56513"/>
              </a:cxn>
              <a:cxn ang="0">
                <a:pos x="connsiteX56514" y="connsiteY56514"/>
              </a:cxn>
              <a:cxn ang="0">
                <a:pos x="connsiteX56515" y="connsiteY56515"/>
              </a:cxn>
              <a:cxn ang="0">
                <a:pos x="connsiteX56516" y="connsiteY56516"/>
              </a:cxn>
              <a:cxn ang="0">
                <a:pos x="connsiteX56517" y="connsiteY56517"/>
              </a:cxn>
              <a:cxn ang="0">
                <a:pos x="connsiteX56518" y="connsiteY56518"/>
              </a:cxn>
              <a:cxn ang="0">
                <a:pos x="connsiteX56519" y="connsiteY56519"/>
              </a:cxn>
              <a:cxn ang="0">
                <a:pos x="connsiteX56520" y="connsiteY56520"/>
              </a:cxn>
              <a:cxn ang="0">
                <a:pos x="connsiteX56521" y="connsiteY56521"/>
              </a:cxn>
              <a:cxn ang="0">
                <a:pos x="connsiteX56522" y="connsiteY56522"/>
              </a:cxn>
              <a:cxn ang="0">
                <a:pos x="connsiteX56523" y="connsiteY56523"/>
              </a:cxn>
              <a:cxn ang="0">
                <a:pos x="connsiteX56524" y="connsiteY56524"/>
              </a:cxn>
              <a:cxn ang="0">
                <a:pos x="connsiteX56525" y="connsiteY56525"/>
              </a:cxn>
              <a:cxn ang="0">
                <a:pos x="connsiteX56526" y="connsiteY56526"/>
              </a:cxn>
              <a:cxn ang="0">
                <a:pos x="connsiteX56527" y="connsiteY56527"/>
              </a:cxn>
              <a:cxn ang="0">
                <a:pos x="connsiteX56528" y="connsiteY56528"/>
              </a:cxn>
              <a:cxn ang="0">
                <a:pos x="connsiteX56529" y="connsiteY56529"/>
              </a:cxn>
              <a:cxn ang="0">
                <a:pos x="connsiteX56530" y="connsiteY56530"/>
              </a:cxn>
              <a:cxn ang="0">
                <a:pos x="connsiteX56531" y="connsiteY56531"/>
              </a:cxn>
              <a:cxn ang="0">
                <a:pos x="connsiteX56532" y="connsiteY56532"/>
              </a:cxn>
              <a:cxn ang="0">
                <a:pos x="connsiteX56533" y="connsiteY56533"/>
              </a:cxn>
              <a:cxn ang="0">
                <a:pos x="connsiteX56534" y="connsiteY56534"/>
              </a:cxn>
              <a:cxn ang="0">
                <a:pos x="connsiteX56535" y="connsiteY56535"/>
              </a:cxn>
              <a:cxn ang="0">
                <a:pos x="connsiteX56536" y="connsiteY56536"/>
              </a:cxn>
              <a:cxn ang="0">
                <a:pos x="connsiteX56537" y="connsiteY56537"/>
              </a:cxn>
              <a:cxn ang="0">
                <a:pos x="connsiteX56538" y="connsiteY56538"/>
              </a:cxn>
              <a:cxn ang="0">
                <a:pos x="connsiteX56539" y="connsiteY56539"/>
              </a:cxn>
              <a:cxn ang="0">
                <a:pos x="connsiteX56540" y="connsiteY56540"/>
              </a:cxn>
              <a:cxn ang="0">
                <a:pos x="connsiteX56541" y="connsiteY56541"/>
              </a:cxn>
              <a:cxn ang="0">
                <a:pos x="connsiteX56542" y="connsiteY56542"/>
              </a:cxn>
              <a:cxn ang="0">
                <a:pos x="connsiteX56543" y="connsiteY56543"/>
              </a:cxn>
              <a:cxn ang="0">
                <a:pos x="connsiteX56544" y="connsiteY56544"/>
              </a:cxn>
              <a:cxn ang="0">
                <a:pos x="connsiteX56545" y="connsiteY56545"/>
              </a:cxn>
              <a:cxn ang="0">
                <a:pos x="connsiteX56546" y="connsiteY56546"/>
              </a:cxn>
              <a:cxn ang="0">
                <a:pos x="connsiteX56547" y="connsiteY56547"/>
              </a:cxn>
              <a:cxn ang="0">
                <a:pos x="connsiteX56548" y="connsiteY56548"/>
              </a:cxn>
              <a:cxn ang="0">
                <a:pos x="connsiteX56549" y="connsiteY56549"/>
              </a:cxn>
              <a:cxn ang="0">
                <a:pos x="connsiteX56550" y="connsiteY56550"/>
              </a:cxn>
              <a:cxn ang="0">
                <a:pos x="connsiteX56551" y="connsiteY56551"/>
              </a:cxn>
              <a:cxn ang="0">
                <a:pos x="connsiteX56552" y="connsiteY56552"/>
              </a:cxn>
              <a:cxn ang="0">
                <a:pos x="connsiteX56553" y="connsiteY56553"/>
              </a:cxn>
              <a:cxn ang="0">
                <a:pos x="connsiteX56554" y="connsiteY56554"/>
              </a:cxn>
              <a:cxn ang="0">
                <a:pos x="connsiteX56555" y="connsiteY56555"/>
              </a:cxn>
              <a:cxn ang="0">
                <a:pos x="connsiteX56556" y="connsiteY56556"/>
              </a:cxn>
              <a:cxn ang="0">
                <a:pos x="connsiteX56557" y="connsiteY56557"/>
              </a:cxn>
              <a:cxn ang="0">
                <a:pos x="connsiteX56558" y="connsiteY56558"/>
              </a:cxn>
              <a:cxn ang="0">
                <a:pos x="connsiteX56559" y="connsiteY56559"/>
              </a:cxn>
              <a:cxn ang="0">
                <a:pos x="connsiteX56560" y="connsiteY56560"/>
              </a:cxn>
              <a:cxn ang="0">
                <a:pos x="connsiteX56561" y="connsiteY56561"/>
              </a:cxn>
              <a:cxn ang="0">
                <a:pos x="connsiteX56562" y="connsiteY56562"/>
              </a:cxn>
              <a:cxn ang="0">
                <a:pos x="connsiteX56563" y="connsiteY56563"/>
              </a:cxn>
              <a:cxn ang="0">
                <a:pos x="connsiteX56564" y="connsiteY56564"/>
              </a:cxn>
              <a:cxn ang="0">
                <a:pos x="connsiteX56565" y="connsiteY56565"/>
              </a:cxn>
              <a:cxn ang="0">
                <a:pos x="connsiteX56566" y="connsiteY56566"/>
              </a:cxn>
              <a:cxn ang="0">
                <a:pos x="connsiteX56567" y="connsiteY56567"/>
              </a:cxn>
              <a:cxn ang="0">
                <a:pos x="connsiteX56568" y="connsiteY56568"/>
              </a:cxn>
              <a:cxn ang="0">
                <a:pos x="connsiteX56569" y="connsiteY56569"/>
              </a:cxn>
              <a:cxn ang="0">
                <a:pos x="connsiteX56570" y="connsiteY56570"/>
              </a:cxn>
              <a:cxn ang="0">
                <a:pos x="connsiteX56571" y="connsiteY56571"/>
              </a:cxn>
              <a:cxn ang="0">
                <a:pos x="connsiteX56572" y="connsiteY56572"/>
              </a:cxn>
              <a:cxn ang="0">
                <a:pos x="connsiteX56573" y="connsiteY56573"/>
              </a:cxn>
              <a:cxn ang="0">
                <a:pos x="connsiteX56574" y="connsiteY56574"/>
              </a:cxn>
              <a:cxn ang="0">
                <a:pos x="connsiteX56575" y="connsiteY56575"/>
              </a:cxn>
              <a:cxn ang="0">
                <a:pos x="connsiteX56576" y="connsiteY56576"/>
              </a:cxn>
              <a:cxn ang="0">
                <a:pos x="connsiteX56577" y="connsiteY56577"/>
              </a:cxn>
              <a:cxn ang="0">
                <a:pos x="connsiteX56578" y="connsiteY56578"/>
              </a:cxn>
              <a:cxn ang="0">
                <a:pos x="connsiteX56579" y="connsiteY56579"/>
              </a:cxn>
              <a:cxn ang="0">
                <a:pos x="connsiteX56580" y="connsiteY56580"/>
              </a:cxn>
              <a:cxn ang="0">
                <a:pos x="connsiteX56581" y="connsiteY56581"/>
              </a:cxn>
              <a:cxn ang="0">
                <a:pos x="connsiteX56582" y="connsiteY56582"/>
              </a:cxn>
              <a:cxn ang="0">
                <a:pos x="connsiteX56583" y="connsiteY56583"/>
              </a:cxn>
              <a:cxn ang="0">
                <a:pos x="connsiteX56584" y="connsiteY56584"/>
              </a:cxn>
              <a:cxn ang="0">
                <a:pos x="connsiteX56585" y="connsiteY56585"/>
              </a:cxn>
              <a:cxn ang="0">
                <a:pos x="connsiteX56586" y="connsiteY56586"/>
              </a:cxn>
              <a:cxn ang="0">
                <a:pos x="connsiteX56587" y="connsiteY56587"/>
              </a:cxn>
              <a:cxn ang="0">
                <a:pos x="connsiteX56588" y="connsiteY56588"/>
              </a:cxn>
              <a:cxn ang="0">
                <a:pos x="connsiteX56589" y="connsiteY56589"/>
              </a:cxn>
              <a:cxn ang="0">
                <a:pos x="connsiteX56590" y="connsiteY56590"/>
              </a:cxn>
              <a:cxn ang="0">
                <a:pos x="connsiteX56591" y="connsiteY56591"/>
              </a:cxn>
              <a:cxn ang="0">
                <a:pos x="connsiteX56592" y="connsiteY56592"/>
              </a:cxn>
              <a:cxn ang="0">
                <a:pos x="connsiteX56593" y="connsiteY56593"/>
              </a:cxn>
              <a:cxn ang="0">
                <a:pos x="connsiteX56594" y="connsiteY56594"/>
              </a:cxn>
              <a:cxn ang="0">
                <a:pos x="connsiteX56595" y="connsiteY56595"/>
              </a:cxn>
              <a:cxn ang="0">
                <a:pos x="connsiteX56596" y="connsiteY56596"/>
              </a:cxn>
              <a:cxn ang="0">
                <a:pos x="connsiteX56597" y="connsiteY56597"/>
              </a:cxn>
              <a:cxn ang="0">
                <a:pos x="connsiteX56598" y="connsiteY56598"/>
              </a:cxn>
              <a:cxn ang="0">
                <a:pos x="connsiteX56599" y="connsiteY56599"/>
              </a:cxn>
              <a:cxn ang="0">
                <a:pos x="connsiteX56600" y="connsiteY56600"/>
              </a:cxn>
              <a:cxn ang="0">
                <a:pos x="connsiteX56601" y="connsiteY56601"/>
              </a:cxn>
              <a:cxn ang="0">
                <a:pos x="connsiteX56602" y="connsiteY56602"/>
              </a:cxn>
              <a:cxn ang="0">
                <a:pos x="connsiteX56603" y="connsiteY56603"/>
              </a:cxn>
              <a:cxn ang="0">
                <a:pos x="connsiteX56604" y="connsiteY56604"/>
              </a:cxn>
              <a:cxn ang="0">
                <a:pos x="connsiteX56605" y="connsiteY56605"/>
              </a:cxn>
              <a:cxn ang="0">
                <a:pos x="connsiteX56606" y="connsiteY56606"/>
              </a:cxn>
              <a:cxn ang="0">
                <a:pos x="connsiteX56607" y="connsiteY56607"/>
              </a:cxn>
              <a:cxn ang="0">
                <a:pos x="connsiteX56608" y="connsiteY56608"/>
              </a:cxn>
              <a:cxn ang="0">
                <a:pos x="connsiteX56609" y="connsiteY56609"/>
              </a:cxn>
              <a:cxn ang="0">
                <a:pos x="connsiteX56610" y="connsiteY56610"/>
              </a:cxn>
              <a:cxn ang="0">
                <a:pos x="connsiteX56611" y="connsiteY56611"/>
              </a:cxn>
              <a:cxn ang="0">
                <a:pos x="connsiteX56612" y="connsiteY56612"/>
              </a:cxn>
              <a:cxn ang="0">
                <a:pos x="connsiteX56613" y="connsiteY56613"/>
              </a:cxn>
              <a:cxn ang="0">
                <a:pos x="connsiteX56614" y="connsiteY56614"/>
              </a:cxn>
              <a:cxn ang="0">
                <a:pos x="connsiteX56615" y="connsiteY56615"/>
              </a:cxn>
              <a:cxn ang="0">
                <a:pos x="connsiteX56616" y="connsiteY56616"/>
              </a:cxn>
              <a:cxn ang="0">
                <a:pos x="connsiteX56617" y="connsiteY56617"/>
              </a:cxn>
              <a:cxn ang="0">
                <a:pos x="connsiteX56618" y="connsiteY56618"/>
              </a:cxn>
              <a:cxn ang="0">
                <a:pos x="connsiteX56619" y="connsiteY56619"/>
              </a:cxn>
              <a:cxn ang="0">
                <a:pos x="connsiteX56620" y="connsiteY56620"/>
              </a:cxn>
              <a:cxn ang="0">
                <a:pos x="connsiteX56621" y="connsiteY56621"/>
              </a:cxn>
              <a:cxn ang="0">
                <a:pos x="connsiteX56622" y="connsiteY56622"/>
              </a:cxn>
              <a:cxn ang="0">
                <a:pos x="connsiteX56623" y="connsiteY56623"/>
              </a:cxn>
              <a:cxn ang="0">
                <a:pos x="connsiteX56624" y="connsiteY56624"/>
              </a:cxn>
              <a:cxn ang="0">
                <a:pos x="connsiteX56625" y="connsiteY56625"/>
              </a:cxn>
              <a:cxn ang="0">
                <a:pos x="connsiteX56626" y="connsiteY56626"/>
              </a:cxn>
              <a:cxn ang="0">
                <a:pos x="connsiteX56627" y="connsiteY56627"/>
              </a:cxn>
              <a:cxn ang="0">
                <a:pos x="connsiteX56628" y="connsiteY56628"/>
              </a:cxn>
              <a:cxn ang="0">
                <a:pos x="connsiteX56629" y="connsiteY56629"/>
              </a:cxn>
              <a:cxn ang="0">
                <a:pos x="connsiteX56630" y="connsiteY56630"/>
              </a:cxn>
              <a:cxn ang="0">
                <a:pos x="connsiteX56631" y="connsiteY56631"/>
              </a:cxn>
              <a:cxn ang="0">
                <a:pos x="connsiteX56632" y="connsiteY56632"/>
              </a:cxn>
              <a:cxn ang="0">
                <a:pos x="connsiteX56633" y="connsiteY56633"/>
              </a:cxn>
              <a:cxn ang="0">
                <a:pos x="connsiteX56634" y="connsiteY56634"/>
              </a:cxn>
              <a:cxn ang="0">
                <a:pos x="connsiteX56635" y="connsiteY56635"/>
              </a:cxn>
              <a:cxn ang="0">
                <a:pos x="connsiteX56636" y="connsiteY56636"/>
              </a:cxn>
              <a:cxn ang="0">
                <a:pos x="connsiteX56637" y="connsiteY56637"/>
              </a:cxn>
              <a:cxn ang="0">
                <a:pos x="connsiteX56638" y="connsiteY56638"/>
              </a:cxn>
              <a:cxn ang="0">
                <a:pos x="connsiteX56639" y="connsiteY56639"/>
              </a:cxn>
              <a:cxn ang="0">
                <a:pos x="connsiteX56640" y="connsiteY56640"/>
              </a:cxn>
              <a:cxn ang="0">
                <a:pos x="connsiteX56641" y="connsiteY56641"/>
              </a:cxn>
              <a:cxn ang="0">
                <a:pos x="connsiteX56642" y="connsiteY56642"/>
              </a:cxn>
              <a:cxn ang="0">
                <a:pos x="connsiteX56643" y="connsiteY56643"/>
              </a:cxn>
              <a:cxn ang="0">
                <a:pos x="connsiteX56644" y="connsiteY56644"/>
              </a:cxn>
              <a:cxn ang="0">
                <a:pos x="connsiteX56645" y="connsiteY56645"/>
              </a:cxn>
              <a:cxn ang="0">
                <a:pos x="connsiteX56646" y="connsiteY56646"/>
              </a:cxn>
              <a:cxn ang="0">
                <a:pos x="connsiteX56647" y="connsiteY56647"/>
              </a:cxn>
              <a:cxn ang="0">
                <a:pos x="connsiteX56648" y="connsiteY56648"/>
              </a:cxn>
              <a:cxn ang="0">
                <a:pos x="connsiteX56649" y="connsiteY56649"/>
              </a:cxn>
              <a:cxn ang="0">
                <a:pos x="connsiteX56650" y="connsiteY56650"/>
              </a:cxn>
              <a:cxn ang="0">
                <a:pos x="connsiteX56651" y="connsiteY56651"/>
              </a:cxn>
              <a:cxn ang="0">
                <a:pos x="connsiteX56652" y="connsiteY56652"/>
              </a:cxn>
              <a:cxn ang="0">
                <a:pos x="connsiteX56653" y="connsiteY56653"/>
              </a:cxn>
              <a:cxn ang="0">
                <a:pos x="connsiteX56654" y="connsiteY56654"/>
              </a:cxn>
              <a:cxn ang="0">
                <a:pos x="connsiteX56655" y="connsiteY56655"/>
              </a:cxn>
              <a:cxn ang="0">
                <a:pos x="connsiteX56656" y="connsiteY56656"/>
              </a:cxn>
              <a:cxn ang="0">
                <a:pos x="connsiteX56657" y="connsiteY56657"/>
              </a:cxn>
              <a:cxn ang="0">
                <a:pos x="connsiteX56658" y="connsiteY56658"/>
              </a:cxn>
              <a:cxn ang="0">
                <a:pos x="connsiteX56659" y="connsiteY56659"/>
              </a:cxn>
              <a:cxn ang="0">
                <a:pos x="connsiteX56660" y="connsiteY56660"/>
              </a:cxn>
              <a:cxn ang="0">
                <a:pos x="connsiteX56661" y="connsiteY56661"/>
              </a:cxn>
              <a:cxn ang="0">
                <a:pos x="connsiteX56662" y="connsiteY56662"/>
              </a:cxn>
              <a:cxn ang="0">
                <a:pos x="connsiteX56663" y="connsiteY56663"/>
              </a:cxn>
              <a:cxn ang="0">
                <a:pos x="connsiteX56664" y="connsiteY56664"/>
              </a:cxn>
              <a:cxn ang="0">
                <a:pos x="connsiteX56665" y="connsiteY56665"/>
              </a:cxn>
              <a:cxn ang="0">
                <a:pos x="connsiteX56666" y="connsiteY56666"/>
              </a:cxn>
              <a:cxn ang="0">
                <a:pos x="connsiteX56667" y="connsiteY56667"/>
              </a:cxn>
              <a:cxn ang="0">
                <a:pos x="connsiteX56668" y="connsiteY56668"/>
              </a:cxn>
              <a:cxn ang="0">
                <a:pos x="connsiteX56669" y="connsiteY56669"/>
              </a:cxn>
              <a:cxn ang="0">
                <a:pos x="connsiteX56670" y="connsiteY56670"/>
              </a:cxn>
              <a:cxn ang="0">
                <a:pos x="connsiteX56671" y="connsiteY56671"/>
              </a:cxn>
              <a:cxn ang="0">
                <a:pos x="connsiteX56672" y="connsiteY56672"/>
              </a:cxn>
              <a:cxn ang="0">
                <a:pos x="connsiteX56673" y="connsiteY56673"/>
              </a:cxn>
              <a:cxn ang="0">
                <a:pos x="connsiteX56674" y="connsiteY56674"/>
              </a:cxn>
              <a:cxn ang="0">
                <a:pos x="connsiteX56675" y="connsiteY56675"/>
              </a:cxn>
              <a:cxn ang="0">
                <a:pos x="connsiteX56676" y="connsiteY56676"/>
              </a:cxn>
              <a:cxn ang="0">
                <a:pos x="connsiteX56677" y="connsiteY56677"/>
              </a:cxn>
              <a:cxn ang="0">
                <a:pos x="connsiteX56678" y="connsiteY56678"/>
              </a:cxn>
              <a:cxn ang="0">
                <a:pos x="connsiteX56679" y="connsiteY56679"/>
              </a:cxn>
              <a:cxn ang="0">
                <a:pos x="connsiteX56680" y="connsiteY56680"/>
              </a:cxn>
              <a:cxn ang="0">
                <a:pos x="connsiteX56681" y="connsiteY56681"/>
              </a:cxn>
              <a:cxn ang="0">
                <a:pos x="connsiteX56682" y="connsiteY56682"/>
              </a:cxn>
              <a:cxn ang="0">
                <a:pos x="connsiteX56683" y="connsiteY56683"/>
              </a:cxn>
              <a:cxn ang="0">
                <a:pos x="connsiteX56684" y="connsiteY56684"/>
              </a:cxn>
              <a:cxn ang="0">
                <a:pos x="connsiteX56685" y="connsiteY56685"/>
              </a:cxn>
              <a:cxn ang="0">
                <a:pos x="connsiteX56686" y="connsiteY56686"/>
              </a:cxn>
              <a:cxn ang="0">
                <a:pos x="connsiteX56687" y="connsiteY56687"/>
              </a:cxn>
              <a:cxn ang="0">
                <a:pos x="connsiteX56688" y="connsiteY56688"/>
              </a:cxn>
              <a:cxn ang="0">
                <a:pos x="connsiteX56689" y="connsiteY56689"/>
              </a:cxn>
              <a:cxn ang="0">
                <a:pos x="connsiteX56690" y="connsiteY56690"/>
              </a:cxn>
              <a:cxn ang="0">
                <a:pos x="connsiteX56691" y="connsiteY56691"/>
              </a:cxn>
              <a:cxn ang="0">
                <a:pos x="connsiteX56692" y="connsiteY56692"/>
              </a:cxn>
              <a:cxn ang="0">
                <a:pos x="connsiteX56693" y="connsiteY56693"/>
              </a:cxn>
              <a:cxn ang="0">
                <a:pos x="connsiteX56694" y="connsiteY56694"/>
              </a:cxn>
              <a:cxn ang="0">
                <a:pos x="connsiteX56695" y="connsiteY56695"/>
              </a:cxn>
              <a:cxn ang="0">
                <a:pos x="connsiteX56696" y="connsiteY56696"/>
              </a:cxn>
              <a:cxn ang="0">
                <a:pos x="connsiteX56697" y="connsiteY56697"/>
              </a:cxn>
              <a:cxn ang="0">
                <a:pos x="connsiteX56698" y="connsiteY56698"/>
              </a:cxn>
              <a:cxn ang="0">
                <a:pos x="connsiteX56699" y="connsiteY56699"/>
              </a:cxn>
              <a:cxn ang="0">
                <a:pos x="connsiteX56700" y="connsiteY56700"/>
              </a:cxn>
              <a:cxn ang="0">
                <a:pos x="connsiteX56701" y="connsiteY56701"/>
              </a:cxn>
              <a:cxn ang="0">
                <a:pos x="connsiteX56702" y="connsiteY56702"/>
              </a:cxn>
              <a:cxn ang="0">
                <a:pos x="connsiteX56703" y="connsiteY56703"/>
              </a:cxn>
              <a:cxn ang="0">
                <a:pos x="connsiteX56704" y="connsiteY56704"/>
              </a:cxn>
              <a:cxn ang="0">
                <a:pos x="connsiteX56705" y="connsiteY56705"/>
              </a:cxn>
              <a:cxn ang="0">
                <a:pos x="connsiteX56706" y="connsiteY56706"/>
              </a:cxn>
              <a:cxn ang="0">
                <a:pos x="connsiteX56707" y="connsiteY56707"/>
              </a:cxn>
              <a:cxn ang="0">
                <a:pos x="connsiteX56708" y="connsiteY56708"/>
              </a:cxn>
              <a:cxn ang="0">
                <a:pos x="connsiteX56709" y="connsiteY56709"/>
              </a:cxn>
              <a:cxn ang="0">
                <a:pos x="connsiteX56710" y="connsiteY56710"/>
              </a:cxn>
              <a:cxn ang="0">
                <a:pos x="connsiteX56711" y="connsiteY56711"/>
              </a:cxn>
              <a:cxn ang="0">
                <a:pos x="connsiteX56712" y="connsiteY56712"/>
              </a:cxn>
              <a:cxn ang="0">
                <a:pos x="connsiteX56713" y="connsiteY56713"/>
              </a:cxn>
              <a:cxn ang="0">
                <a:pos x="connsiteX56714" y="connsiteY56714"/>
              </a:cxn>
              <a:cxn ang="0">
                <a:pos x="connsiteX56715" y="connsiteY56715"/>
              </a:cxn>
              <a:cxn ang="0">
                <a:pos x="connsiteX56716" y="connsiteY56716"/>
              </a:cxn>
              <a:cxn ang="0">
                <a:pos x="connsiteX56717" y="connsiteY56717"/>
              </a:cxn>
              <a:cxn ang="0">
                <a:pos x="connsiteX56718" y="connsiteY56718"/>
              </a:cxn>
              <a:cxn ang="0">
                <a:pos x="connsiteX56719" y="connsiteY56719"/>
              </a:cxn>
              <a:cxn ang="0">
                <a:pos x="connsiteX56720" y="connsiteY56720"/>
              </a:cxn>
              <a:cxn ang="0">
                <a:pos x="connsiteX56721" y="connsiteY56721"/>
              </a:cxn>
              <a:cxn ang="0">
                <a:pos x="connsiteX56722" y="connsiteY56722"/>
              </a:cxn>
              <a:cxn ang="0">
                <a:pos x="connsiteX56723" y="connsiteY56723"/>
              </a:cxn>
              <a:cxn ang="0">
                <a:pos x="connsiteX56724" y="connsiteY56724"/>
              </a:cxn>
              <a:cxn ang="0">
                <a:pos x="connsiteX56725" y="connsiteY56725"/>
              </a:cxn>
              <a:cxn ang="0">
                <a:pos x="connsiteX56726" y="connsiteY56726"/>
              </a:cxn>
              <a:cxn ang="0">
                <a:pos x="connsiteX56727" y="connsiteY56727"/>
              </a:cxn>
              <a:cxn ang="0">
                <a:pos x="connsiteX56728" y="connsiteY56728"/>
              </a:cxn>
              <a:cxn ang="0">
                <a:pos x="connsiteX56729" y="connsiteY56729"/>
              </a:cxn>
              <a:cxn ang="0">
                <a:pos x="connsiteX56730" y="connsiteY56730"/>
              </a:cxn>
              <a:cxn ang="0">
                <a:pos x="connsiteX56731" y="connsiteY56731"/>
              </a:cxn>
              <a:cxn ang="0">
                <a:pos x="connsiteX56732" y="connsiteY56732"/>
              </a:cxn>
              <a:cxn ang="0">
                <a:pos x="connsiteX56733" y="connsiteY56733"/>
              </a:cxn>
              <a:cxn ang="0">
                <a:pos x="connsiteX56734" y="connsiteY56734"/>
              </a:cxn>
              <a:cxn ang="0">
                <a:pos x="connsiteX56735" y="connsiteY56735"/>
              </a:cxn>
              <a:cxn ang="0">
                <a:pos x="connsiteX56736" y="connsiteY56736"/>
              </a:cxn>
              <a:cxn ang="0">
                <a:pos x="connsiteX56737" y="connsiteY56737"/>
              </a:cxn>
              <a:cxn ang="0">
                <a:pos x="connsiteX56738" y="connsiteY56738"/>
              </a:cxn>
              <a:cxn ang="0">
                <a:pos x="connsiteX56739" y="connsiteY56739"/>
              </a:cxn>
              <a:cxn ang="0">
                <a:pos x="connsiteX56740" y="connsiteY56740"/>
              </a:cxn>
              <a:cxn ang="0">
                <a:pos x="connsiteX56741" y="connsiteY56741"/>
              </a:cxn>
              <a:cxn ang="0">
                <a:pos x="connsiteX56742" y="connsiteY56742"/>
              </a:cxn>
              <a:cxn ang="0">
                <a:pos x="connsiteX56743" y="connsiteY56743"/>
              </a:cxn>
              <a:cxn ang="0">
                <a:pos x="connsiteX56744" y="connsiteY56744"/>
              </a:cxn>
              <a:cxn ang="0">
                <a:pos x="connsiteX56745" y="connsiteY56745"/>
              </a:cxn>
              <a:cxn ang="0">
                <a:pos x="connsiteX56746" y="connsiteY56746"/>
              </a:cxn>
              <a:cxn ang="0">
                <a:pos x="connsiteX56747" y="connsiteY56747"/>
              </a:cxn>
              <a:cxn ang="0">
                <a:pos x="connsiteX56748" y="connsiteY56748"/>
              </a:cxn>
              <a:cxn ang="0">
                <a:pos x="connsiteX56749" y="connsiteY56749"/>
              </a:cxn>
              <a:cxn ang="0">
                <a:pos x="connsiteX56750" y="connsiteY56750"/>
              </a:cxn>
              <a:cxn ang="0">
                <a:pos x="connsiteX56751" y="connsiteY56751"/>
              </a:cxn>
              <a:cxn ang="0">
                <a:pos x="connsiteX56752" y="connsiteY56752"/>
              </a:cxn>
              <a:cxn ang="0">
                <a:pos x="connsiteX56753" y="connsiteY56753"/>
              </a:cxn>
              <a:cxn ang="0">
                <a:pos x="connsiteX56754" y="connsiteY56754"/>
              </a:cxn>
              <a:cxn ang="0">
                <a:pos x="connsiteX56755" y="connsiteY56755"/>
              </a:cxn>
              <a:cxn ang="0">
                <a:pos x="connsiteX56756" y="connsiteY56756"/>
              </a:cxn>
              <a:cxn ang="0">
                <a:pos x="connsiteX56757" y="connsiteY56757"/>
              </a:cxn>
              <a:cxn ang="0">
                <a:pos x="connsiteX56758" y="connsiteY56758"/>
              </a:cxn>
              <a:cxn ang="0">
                <a:pos x="connsiteX56759" y="connsiteY56759"/>
              </a:cxn>
              <a:cxn ang="0">
                <a:pos x="connsiteX56760" y="connsiteY56760"/>
              </a:cxn>
              <a:cxn ang="0">
                <a:pos x="connsiteX56761" y="connsiteY56761"/>
              </a:cxn>
              <a:cxn ang="0">
                <a:pos x="connsiteX56762" y="connsiteY56762"/>
              </a:cxn>
              <a:cxn ang="0">
                <a:pos x="connsiteX56763" y="connsiteY56763"/>
              </a:cxn>
              <a:cxn ang="0">
                <a:pos x="connsiteX56764" y="connsiteY56764"/>
              </a:cxn>
              <a:cxn ang="0">
                <a:pos x="connsiteX56765" y="connsiteY56765"/>
              </a:cxn>
              <a:cxn ang="0">
                <a:pos x="connsiteX56766" y="connsiteY56766"/>
              </a:cxn>
              <a:cxn ang="0">
                <a:pos x="connsiteX56767" y="connsiteY56767"/>
              </a:cxn>
              <a:cxn ang="0">
                <a:pos x="connsiteX56768" y="connsiteY56768"/>
              </a:cxn>
              <a:cxn ang="0">
                <a:pos x="connsiteX56769" y="connsiteY56769"/>
              </a:cxn>
              <a:cxn ang="0">
                <a:pos x="connsiteX56770" y="connsiteY56770"/>
              </a:cxn>
              <a:cxn ang="0">
                <a:pos x="connsiteX56771" y="connsiteY56771"/>
              </a:cxn>
              <a:cxn ang="0">
                <a:pos x="connsiteX56772" y="connsiteY56772"/>
              </a:cxn>
              <a:cxn ang="0">
                <a:pos x="connsiteX56773" y="connsiteY56773"/>
              </a:cxn>
              <a:cxn ang="0">
                <a:pos x="connsiteX56774" y="connsiteY56774"/>
              </a:cxn>
              <a:cxn ang="0">
                <a:pos x="connsiteX56775" y="connsiteY56775"/>
              </a:cxn>
              <a:cxn ang="0">
                <a:pos x="connsiteX56776" y="connsiteY56776"/>
              </a:cxn>
              <a:cxn ang="0">
                <a:pos x="connsiteX56777" y="connsiteY56777"/>
              </a:cxn>
              <a:cxn ang="0">
                <a:pos x="connsiteX56778" y="connsiteY56778"/>
              </a:cxn>
              <a:cxn ang="0">
                <a:pos x="connsiteX56779" y="connsiteY56779"/>
              </a:cxn>
              <a:cxn ang="0">
                <a:pos x="connsiteX56780" y="connsiteY56780"/>
              </a:cxn>
              <a:cxn ang="0">
                <a:pos x="connsiteX56781" y="connsiteY56781"/>
              </a:cxn>
              <a:cxn ang="0">
                <a:pos x="connsiteX56782" y="connsiteY56782"/>
              </a:cxn>
              <a:cxn ang="0">
                <a:pos x="connsiteX56783" y="connsiteY56783"/>
              </a:cxn>
              <a:cxn ang="0">
                <a:pos x="connsiteX56784" y="connsiteY56784"/>
              </a:cxn>
              <a:cxn ang="0">
                <a:pos x="connsiteX56785" y="connsiteY56785"/>
              </a:cxn>
              <a:cxn ang="0">
                <a:pos x="connsiteX56786" y="connsiteY56786"/>
              </a:cxn>
              <a:cxn ang="0">
                <a:pos x="connsiteX56787" y="connsiteY56787"/>
              </a:cxn>
              <a:cxn ang="0">
                <a:pos x="connsiteX56788" y="connsiteY56788"/>
              </a:cxn>
              <a:cxn ang="0">
                <a:pos x="connsiteX56789" y="connsiteY56789"/>
              </a:cxn>
              <a:cxn ang="0">
                <a:pos x="connsiteX56790" y="connsiteY56790"/>
              </a:cxn>
              <a:cxn ang="0">
                <a:pos x="connsiteX56791" y="connsiteY56791"/>
              </a:cxn>
              <a:cxn ang="0">
                <a:pos x="connsiteX56792" y="connsiteY56792"/>
              </a:cxn>
              <a:cxn ang="0">
                <a:pos x="connsiteX56793" y="connsiteY56793"/>
              </a:cxn>
              <a:cxn ang="0">
                <a:pos x="connsiteX56794" y="connsiteY56794"/>
              </a:cxn>
              <a:cxn ang="0">
                <a:pos x="connsiteX56795" y="connsiteY56795"/>
              </a:cxn>
              <a:cxn ang="0">
                <a:pos x="connsiteX56796" y="connsiteY56796"/>
              </a:cxn>
              <a:cxn ang="0">
                <a:pos x="connsiteX56797" y="connsiteY56797"/>
              </a:cxn>
              <a:cxn ang="0">
                <a:pos x="connsiteX56798" y="connsiteY56798"/>
              </a:cxn>
              <a:cxn ang="0">
                <a:pos x="connsiteX56799" y="connsiteY56799"/>
              </a:cxn>
              <a:cxn ang="0">
                <a:pos x="connsiteX56800" y="connsiteY56800"/>
              </a:cxn>
              <a:cxn ang="0">
                <a:pos x="connsiteX56801" y="connsiteY56801"/>
              </a:cxn>
              <a:cxn ang="0">
                <a:pos x="connsiteX56802" y="connsiteY56802"/>
              </a:cxn>
              <a:cxn ang="0">
                <a:pos x="connsiteX56803" y="connsiteY56803"/>
              </a:cxn>
              <a:cxn ang="0">
                <a:pos x="connsiteX56804" y="connsiteY56804"/>
              </a:cxn>
              <a:cxn ang="0">
                <a:pos x="connsiteX56805" y="connsiteY56805"/>
              </a:cxn>
              <a:cxn ang="0">
                <a:pos x="connsiteX56806" y="connsiteY56806"/>
              </a:cxn>
              <a:cxn ang="0">
                <a:pos x="connsiteX56807" y="connsiteY56807"/>
              </a:cxn>
              <a:cxn ang="0">
                <a:pos x="connsiteX56808" y="connsiteY56808"/>
              </a:cxn>
              <a:cxn ang="0">
                <a:pos x="connsiteX56809" y="connsiteY56809"/>
              </a:cxn>
              <a:cxn ang="0">
                <a:pos x="connsiteX56810" y="connsiteY56810"/>
              </a:cxn>
              <a:cxn ang="0">
                <a:pos x="connsiteX56811" y="connsiteY56811"/>
              </a:cxn>
              <a:cxn ang="0">
                <a:pos x="connsiteX56812" y="connsiteY56812"/>
              </a:cxn>
              <a:cxn ang="0">
                <a:pos x="connsiteX56813" y="connsiteY56813"/>
              </a:cxn>
              <a:cxn ang="0">
                <a:pos x="connsiteX56814" y="connsiteY56814"/>
              </a:cxn>
              <a:cxn ang="0">
                <a:pos x="connsiteX56815" y="connsiteY56815"/>
              </a:cxn>
              <a:cxn ang="0">
                <a:pos x="connsiteX56816" y="connsiteY56816"/>
              </a:cxn>
              <a:cxn ang="0">
                <a:pos x="connsiteX56817" y="connsiteY56817"/>
              </a:cxn>
              <a:cxn ang="0">
                <a:pos x="connsiteX56818" y="connsiteY56818"/>
              </a:cxn>
              <a:cxn ang="0">
                <a:pos x="connsiteX56819" y="connsiteY56819"/>
              </a:cxn>
              <a:cxn ang="0">
                <a:pos x="connsiteX56820" y="connsiteY56820"/>
              </a:cxn>
              <a:cxn ang="0">
                <a:pos x="connsiteX56821" y="connsiteY56821"/>
              </a:cxn>
              <a:cxn ang="0">
                <a:pos x="connsiteX56822" y="connsiteY56822"/>
              </a:cxn>
              <a:cxn ang="0">
                <a:pos x="connsiteX56823" y="connsiteY56823"/>
              </a:cxn>
              <a:cxn ang="0">
                <a:pos x="connsiteX56824" y="connsiteY56824"/>
              </a:cxn>
              <a:cxn ang="0">
                <a:pos x="connsiteX56825" y="connsiteY56825"/>
              </a:cxn>
              <a:cxn ang="0">
                <a:pos x="connsiteX56826" y="connsiteY56826"/>
              </a:cxn>
              <a:cxn ang="0">
                <a:pos x="connsiteX56827" y="connsiteY56827"/>
              </a:cxn>
              <a:cxn ang="0">
                <a:pos x="connsiteX56828" y="connsiteY56828"/>
              </a:cxn>
              <a:cxn ang="0">
                <a:pos x="connsiteX56829" y="connsiteY56829"/>
              </a:cxn>
              <a:cxn ang="0">
                <a:pos x="connsiteX56830" y="connsiteY56830"/>
              </a:cxn>
              <a:cxn ang="0">
                <a:pos x="connsiteX56831" y="connsiteY56831"/>
              </a:cxn>
              <a:cxn ang="0">
                <a:pos x="connsiteX56832" y="connsiteY56832"/>
              </a:cxn>
              <a:cxn ang="0">
                <a:pos x="connsiteX56833" y="connsiteY56833"/>
              </a:cxn>
              <a:cxn ang="0">
                <a:pos x="connsiteX56834" y="connsiteY56834"/>
              </a:cxn>
              <a:cxn ang="0">
                <a:pos x="connsiteX56835" y="connsiteY56835"/>
              </a:cxn>
              <a:cxn ang="0">
                <a:pos x="connsiteX56836" y="connsiteY56836"/>
              </a:cxn>
              <a:cxn ang="0">
                <a:pos x="connsiteX56837" y="connsiteY56837"/>
              </a:cxn>
              <a:cxn ang="0">
                <a:pos x="connsiteX56838" y="connsiteY56838"/>
              </a:cxn>
              <a:cxn ang="0">
                <a:pos x="connsiteX56839" y="connsiteY56839"/>
              </a:cxn>
              <a:cxn ang="0">
                <a:pos x="connsiteX56840" y="connsiteY56840"/>
              </a:cxn>
              <a:cxn ang="0">
                <a:pos x="connsiteX56841" y="connsiteY56841"/>
              </a:cxn>
              <a:cxn ang="0">
                <a:pos x="connsiteX56842" y="connsiteY56842"/>
              </a:cxn>
              <a:cxn ang="0">
                <a:pos x="connsiteX56843" y="connsiteY56843"/>
              </a:cxn>
              <a:cxn ang="0">
                <a:pos x="connsiteX56844" y="connsiteY56844"/>
              </a:cxn>
              <a:cxn ang="0">
                <a:pos x="connsiteX56845" y="connsiteY56845"/>
              </a:cxn>
              <a:cxn ang="0">
                <a:pos x="connsiteX56846" y="connsiteY56846"/>
              </a:cxn>
              <a:cxn ang="0">
                <a:pos x="connsiteX56847" y="connsiteY56847"/>
              </a:cxn>
              <a:cxn ang="0">
                <a:pos x="connsiteX56848" y="connsiteY56848"/>
              </a:cxn>
              <a:cxn ang="0">
                <a:pos x="connsiteX56849" y="connsiteY56849"/>
              </a:cxn>
              <a:cxn ang="0">
                <a:pos x="connsiteX56850" y="connsiteY56850"/>
              </a:cxn>
              <a:cxn ang="0">
                <a:pos x="connsiteX56851" y="connsiteY56851"/>
              </a:cxn>
              <a:cxn ang="0">
                <a:pos x="connsiteX56852" y="connsiteY56852"/>
              </a:cxn>
              <a:cxn ang="0">
                <a:pos x="connsiteX56853" y="connsiteY56853"/>
              </a:cxn>
              <a:cxn ang="0">
                <a:pos x="connsiteX56854" y="connsiteY56854"/>
              </a:cxn>
              <a:cxn ang="0">
                <a:pos x="connsiteX56855" y="connsiteY56855"/>
              </a:cxn>
              <a:cxn ang="0">
                <a:pos x="connsiteX56856" y="connsiteY56856"/>
              </a:cxn>
              <a:cxn ang="0">
                <a:pos x="connsiteX56857" y="connsiteY56857"/>
              </a:cxn>
              <a:cxn ang="0">
                <a:pos x="connsiteX56858" y="connsiteY56858"/>
              </a:cxn>
              <a:cxn ang="0">
                <a:pos x="connsiteX56859" y="connsiteY56859"/>
              </a:cxn>
              <a:cxn ang="0">
                <a:pos x="connsiteX56860" y="connsiteY56860"/>
              </a:cxn>
              <a:cxn ang="0">
                <a:pos x="connsiteX56861" y="connsiteY56861"/>
              </a:cxn>
              <a:cxn ang="0">
                <a:pos x="connsiteX56862" y="connsiteY56862"/>
              </a:cxn>
              <a:cxn ang="0">
                <a:pos x="connsiteX56863" y="connsiteY56863"/>
              </a:cxn>
              <a:cxn ang="0">
                <a:pos x="connsiteX56864" y="connsiteY56864"/>
              </a:cxn>
              <a:cxn ang="0">
                <a:pos x="connsiteX56865" y="connsiteY56865"/>
              </a:cxn>
              <a:cxn ang="0">
                <a:pos x="connsiteX56866" y="connsiteY56866"/>
              </a:cxn>
              <a:cxn ang="0">
                <a:pos x="connsiteX56867" y="connsiteY56867"/>
              </a:cxn>
              <a:cxn ang="0">
                <a:pos x="connsiteX56868" y="connsiteY56868"/>
              </a:cxn>
              <a:cxn ang="0">
                <a:pos x="connsiteX56869" y="connsiteY56869"/>
              </a:cxn>
              <a:cxn ang="0">
                <a:pos x="connsiteX56870" y="connsiteY56870"/>
              </a:cxn>
              <a:cxn ang="0">
                <a:pos x="connsiteX56871" y="connsiteY56871"/>
              </a:cxn>
              <a:cxn ang="0">
                <a:pos x="connsiteX56872" y="connsiteY56872"/>
              </a:cxn>
              <a:cxn ang="0">
                <a:pos x="connsiteX56873" y="connsiteY56873"/>
              </a:cxn>
              <a:cxn ang="0">
                <a:pos x="connsiteX56874" y="connsiteY56874"/>
              </a:cxn>
              <a:cxn ang="0">
                <a:pos x="connsiteX56875" y="connsiteY56875"/>
              </a:cxn>
              <a:cxn ang="0">
                <a:pos x="connsiteX56876" y="connsiteY56876"/>
              </a:cxn>
              <a:cxn ang="0">
                <a:pos x="connsiteX56877" y="connsiteY56877"/>
              </a:cxn>
              <a:cxn ang="0">
                <a:pos x="connsiteX56878" y="connsiteY56878"/>
              </a:cxn>
              <a:cxn ang="0">
                <a:pos x="connsiteX56879" y="connsiteY56879"/>
              </a:cxn>
              <a:cxn ang="0">
                <a:pos x="connsiteX56880" y="connsiteY56880"/>
              </a:cxn>
              <a:cxn ang="0">
                <a:pos x="connsiteX56881" y="connsiteY56881"/>
              </a:cxn>
              <a:cxn ang="0">
                <a:pos x="connsiteX56882" y="connsiteY56882"/>
              </a:cxn>
              <a:cxn ang="0">
                <a:pos x="connsiteX56883" y="connsiteY56883"/>
              </a:cxn>
              <a:cxn ang="0">
                <a:pos x="connsiteX56884" y="connsiteY56884"/>
              </a:cxn>
              <a:cxn ang="0">
                <a:pos x="connsiteX56885" y="connsiteY56885"/>
              </a:cxn>
              <a:cxn ang="0">
                <a:pos x="connsiteX56886" y="connsiteY56886"/>
              </a:cxn>
              <a:cxn ang="0">
                <a:pos x="connsiteX56887" y="connsiteY56887"/>
              </a:cxn>
              <a:cxn ang="0">
                <a:pos x="connsiteX56888" y="connsiteY56888"/>
              </a:cxn>
              <a:cxn ang="0">
                <a:pos x="connsiteX56889" y="connsiteY56889"/>
              </a:cxn>
              <a:cxn ang="0">
                <a:pos x="connsiteX56890" y="connsiteY56890"/>
              </a:cxn>
              <a:cxn ang="0">
                <a:pos x="connsiteX56891" y="connsiteY56891"/>
              </a:cxn>
              <a:cxn ang="0">
                <a:pos x="connsiteX56892" y="connsiteY56892"/>
              </a:cxn>
              <a:cxn ang="0">
                <a:pos x="connsiteX56893" y="connsiteY56893"/>
              </a:cxn>
              <a:cxn ang="0">
                <a:pos x="connsiteX56894" y="connsiteY56894"/>
              </a:cxn>
              <a:cxn ang="0">
                <a:pos x="connsiteX56895" y="connsiteY56895"/>
              </a:cxn>
              <a:cxn ang="0">
                <a:pos x="connsiteX56896" y="connsiteY56896"/>
              </a:cxn>
              <a:cxn ang="0">
                <a:pos x="connsiteX56897" y="connsiteY56897"/>
              </a:cxn>
              <a:cxn ang="0">
                <a:pos x="connsiteX56898" y="connsiteY56898"/>
              </a:cxn>
              <a:cxn ang="0">
                <a:pos x="connsiteX56899" y="connsiteY56899"/>
              </a:cxn>
              <a:cxn ang="0">
                <a:pos x="connsiteX56900" y="connsiteY56900"/>
              </a:cxn>
              <a:cxn ang="0">
                <a:pos x="connsiteX56901" y="connsiteY56901"/>
              </a:cxn>
              <a:cxn ang="0">
                <a:pos x="connsiteX56902" y="connsiteY56902"/>
              </a:cxn>
              <a:cxn ang="0">
                <a:pos x="connsiteX56903" y="connsiteY56903"/>
              </a:cxn>
              <a:cxn ang="0">
                <a:pos x="connsiteX56904" y="connsiteY56904"/>
              </a:cxn>
              <a:cxn ang="0">
                <a:pos x="connsiteX56905" y="connsiteY56905"/>
              </a:cxn>
              <a:cxn ang="0">
                <a:pos x="connsiteX56906" y="connsiteY56906"/>
              </a:cxn>
              <a:cxn ang="0">
                <a:pos x="connsiteX56907" y="connsiteY56907"/>
              </a:cxn>
              <a:cxn ang="0">
                <a:pos x="connsiteX56908" y="connsiteY56908"/>
              </a:cxn>
              <a:cxn ang="0">
                <a:pos x="connsiteX56909" y="connsiteY56909"/>
              </a:cxn>
              <a:cxn ang="0">
                <a:pos x="connsiteX56910" y="connsiteY56910"/>
              </a:cxn>
              <a:cxn ang="0">
                <a:pos x="connsiteX56911" y="connsiteY56911"/>
              </a:cxn>
              <a:cxn ang="0">
                <a:pos x="connsiteX56912" y="connsiteY56912"/>
              </a:cxn>
              <a:cxn ang="0">
                <a:pos x="connsiteX56913" y="connsiteY56913"/>
              </a:cxn>
              <a:cxn ang="0">
                <a:pos x="connsiteX56914" y="connsiteY56914"/>
              </a:cxn>
              <a:cxn ang="0">
                <a:pos x="connsiteX56915" y="connsiteY56915"/>
              </a:cxn>
              <a:cxn ang="0">
                <a:pos x="connsiteX56916" y="connsiteY56916"/>
              </a:cxn>
              <a:cxn ang="0">
                <a:pos x="connsiteX56917" y="connsiteY56917"/>
              </a:cxn>
              <a:cxn ang="0">
                <a:pos x="connsiteX56918" y="connsiteY56918"/>
              </a:cxn>
              <a:cxn ang="0">
                <a:pos x="connsiteX56919" y="connsiteY56919"/>
              </a:cxn>
              <a:cxn ang="0">
                <a:pos x="connsiteX56920" y="connsiteY56920"/>
              </a:cxn>
              <a:cxn ang="0">
                <a:pos x="connsiteX56921" y="connsiteY56921"/>
              </a:cxn>
              <a:cxn ang="0">
                <a:pos x="connsiteX56922" y="connsiteY56922"/>
              </a:cxn>
              <a:cxn ang="0">
                <a:pos x="connsiteX56923" y="connsiteY56923"/>
              </a:cxn>
              <a:cxn ang="0">
                <a:pos x="connsiteX56924" y="connsiteY56924"/>
              </a:cxn>
              <a:cxn ang="0">
                <a:pos x="connsiteX56925" y="connsiteY56925"/>
              </a:cxn>
              <a:cxn ang="0">
                <a:pos x="connsiteX56926" y="connsiteY56926"/>
              </a:cxn>
              <a:cxn ang="0">
                <a:pos x="connsiteX56927" y="connsiteY56927"/>
              </a:cxn>
              <a:cxn ang="0">
                <a:pos x="connsiteX56928" y="connsiteY56928"/>
              </a:cxn>
              <a:cxn ang="0">
                <a:pos x="connsiteX56929" y="connsiteY56929"/>
              </a:cxn>
              <a:cxn ang="0">
                <a:pos x="connsiteX56930" y="connsiteY56930"/>
              </a:cxn>
              <a:cxn ang="0">
                <a:pos x="connsiteX56931" y="connsiteY56931"/>
              </a:cxn>
              <a:cxn ang="0">
                <a:pos x="connsiteX56932" y="connsiteY56932"/>
              </a:cxn>
              <a:cxn ang="0">
                <a:pos x="connsiteX56933" y="connsiteY56933"/>
              </a:cxn>
              <a:cxn ang="0">
                <a:pos x="connsiteX56934" y="connsiteY56934"/>
              </a:cxn>
              <a:cxn ang="0">
                <a:pos x="connsiteX56935" y="connsiteY56935"/>
              </a:cxn>
              <a:cxn ang="0">
                <a:pos x="connsiteX56936" y="connsiteY56936"/>
              </a:cxn>
              <a:cxn ang="0">
                <a:pos x="connsiteX56937" y="connsiteY56937"/>
              </a:cxn>
              <a:cxn ang="0">
                <a:pos x="connsiteX56938" y="connsiteY56938"/>
              </a:cxn>
              <a:cxn ang="0">
                <a:pos x="connsiteX56939" y="connsiteY56939"/>
              </a:cxn>
              <a:cxn ang="0">
                <a:pos x="connsiteX56940" y="connsiteY56940"/>
              </a:cxn>
              <a:cxn ang="0">
                <a:pos x="connsiteX56941" y="connsiteY56941"/>
              </a:cxn>
              <a:cxn ang="0">
                <a:pos x="connsiteX56942" y="connsiteY56942"/>
              </a:cxn>
              <a:cxn ang="0">
                <a:pos x="connsiteX56943" y="connsiteY56943"/>
              </a:cxn>
              <a:cxn ang="0">
                <a:pos x="connsiteX56944" y="connsiteY56944"/>
              </a:cxn>
              <a:cxn ang="0">
                <a:pos x="connsiteX56945" y="connsiteY56945"/>
              </a:cxn>
              <a:cxn ang="0">
                <a:pos x="connsiteX56946" y="connsiteY56946"/>
              </a:cxn>
              <a:cxn ang="0">
                <a:pos x="connsiteX56947" y="connsiteY56947"/>
              </a:cxn>
              <a:cxn ang="0">
                <a:pos x="connsiteX56948" y="connsiteY56948"/>
              </a:cxn>
              <a:cxn ang="0">
                <a:pos x="connsiteX56949" y="connsiteY56949"/>
              </a:cxn>
              <a:cxn ang="0">
                <a:pos x="connsiteX56950" y="connsiteY56950"/>
              </a:cxn>
              <a:cxn ang="0">
                <a:pos x="connsiteX56951" y="connsiteY56951"/>
              </a:cxn>
              <a:cxn ang="0">
                <a:pos x="connsiteX56952" y="connsiteY56952"/>
              </a:cxn>
              <a:cxn ang="0">
                <a:pos x="connsiteX56953" y="connsiteY56953"/>
              </a:cxn>
              <a:cxn ang="0">
                <a:pos x="connsiteX56954" y="connsiteY56954"/>
              </a:cxn>
              <a:cxn ang="0">
                <a:pos x="connsiteX56955" y="connsiteY56955"/>
              </a:cxn>
              <a:cxn ang="0">
                <a:pos x="connsiteX56956" y="connsiteY56956"/>
              </a:cxn>
              <a:cxn ang="0">
                <a:pos x="connsiteX56957" y="connsiteY56957"/>
              </a:cxn>
              <a:cxn ang="0">
                <a:pos x="connsiteX56958" y="connsiteY56958"/>
              </a:cxn>
              <a:cxn ang="0">
                <a:pos x="connsiteX56959" y="connsiteY56959"/>
              </a:cxn>
              <a:cxn ang="0">
                <a:pos x="connsiteX56960" y="connsiteY56960"/>
              </a:cxn>
              <a:cxn ang="0">
                <a:pos x="connsiteX56961" y="connsiteY56961"/>
              </a:cxn>
              <a:cxn ang="0">
                <a:pos x="connsiteX56962" y="connsiteY56962"/>
              </a:cxn>
              <a:cxn ang="0">
                <a:pos x="connsiteX56963" y="connsiteY56963"/>
              </a:cxn>
              <a:cxn ang="0">
                <a:pos x="connsiteX56964" y="connsiteY56964"/>
              </a:cxn>
              <a:cxn ang="0">
                <a:pos x="connsiteX56965" y="connsiteY56965"/>
              </a:cxn>
              <a:cxn ang="0">
                <a:pos x="connsiteX56966" y="connsiteY56966"/>
              </a:cxn>
              <a:cxn ang="0">
                <a:pos x="connsiteX56967" y="connsiteY56967"/>
              </a:cxn>
              <a:cxn ang="0">
                <a:pos x="connsiteX56968" y="connsiteY56968"/>
              </a:cxn>
              <a:cxn ang="0">
                <a:pos x="connsiteX56969" y="connsiteY56969"/>
              </a:cxn>
              <a:cxn ang="0">
                <a:pos x="connsiteX56970" y="connsiteY56970"/>
              </a:cxn>
              <a:cxn ang="0">
                <a:pos x="connsiteX56971" y="connsiteY56971"/>
              </a:cxn>
              <a:cxn ang="0">
                <a:pos x="connsiteX56972" y="connsiteY56972"/>
              </a:cxn>
              <a:cxn ang="0">
                <a:pos x="connsiteX56973" y="connsiteY56973"/>
              </a:cxn>
              <a:cxn ang="0">
                <a:pos x="connsiteX56974" y="connsiteY56974"/>
              </a:cxn>
              <a:cxn ang="0">
                <a:pos x="connsiteX56975" y="connsiteY56975"/>
              </a:cxn>
              <a:cxn ang="0">
                <a:pos x="connsiteX56976" y="connsiteY56976"/>
              </a:cxn>
              <a:cxn ang="0">
                <a:pos x="connsiteX56977" y="connsiteY56977"/>
              </a:cxn>
              <a:cxn ang="0">
                <a:pos x="connsiteX56978" y="connsiteY56978"/>
              </a:cxn>
              <a:cxn ang="0">
                <a:pos x="connsiteX56979" y="connsiteY56979"/>
              </a:cxn>
              <a:cxn ang="0">
                <a:pos x="connsiteX56980" y="connsiteY56980"/>
              </a:cxn>
              <a:cxn ang="0">
                <a:pos x="connsiteX56981" y="connsiteY56981"/>
              </a:cxn>
              <a:cxn ang="0">
                <a:pos x="connsiteX56982" y="connsiteY56982"/>
              </a:cxn>
              <a:cxn ang="0">
                <a:pos x="connsiteX56983" y="connsiteY56983"/>
              </a:cxn>
              <a:cxn ang="0">
                <a:pos x="connsiteX56984" y="connsiteY56984"/>
              </a:cxn>
              <a:cxn ang="0">
                <a:pos x="connsiteX56985" y="connsiteY56985"/>
              </a:cxn>
              <a:cxn ang="0">
                <a:pos x="connsiteX56986" y="connsiteY56986"/>
              </a:cxn>
              <a:cxn ang="0">
                <a:pos x="connsiteX56987" y="connsiteY56987"/>
              </a:cxn>
              <a:cxn ang="0">
                <a:pos x="connsiteX56988" y="connsiteY56988"/>
              </a:cxn>
              <a:cxn ang="0">
                <a:pos x="connsiteX56989" y="connsiteY56989"/>
              </a:cxn>
              <a:cxn ang="0">
                <a:pos x="connsiteX56990" y="connsiteY56990"/>
              </a:cxn>
              <a:cxn ang="0">
                <a:pos x="connsiteX56991" y="connsiteY56991"/>
              </a:cxn>
              <a:cxn ang="0">
                <a:pos x="connsiteX56992" y="connsiteY56992"/>
              </a:cxn>
              <a:cxn ang="0">
                <a:pos x="connsiteX56993" y="connsiteY56993"/>
              </a:cxn>
              <a:cxn ang="0">
                <a:pos x="connsiteX56994" y="connsiteY56994"/>
              </a:cxn>
              <a:cxn ang="0">
                <a:pos x="connsiteX56995" y="connsiteY56995"/>
              </a:cxn>
              <a:cxn ang="0">
                <a:pos x="connsiteX56996" y="connsiteY56996"/>
              </a:cxn>
              <a:cxn ang="0">
                <a:pos x="connsiteX56997" y="connsiteY56997"/>
              </a:cxn>
              <a:cxn ang="0">
                <a:pos x="connsiteX56998" y="connsiteY56998"/>
              </a:cxn>
              <a:cxn ang="0">
                <a:pos x="connsiteX56999" y="connsiteY56999"/>
              </a:cxn>
              <a:cxn ang="0">
                <a:pos x="connsiteX57000" y="connsiteY57000"/>
              </a:cxn>
              <a:cxn ang="0">
                <a:pos x="connsiteX57001" y="connsiteY57001"/>
              </a:cxn>
              <a:cxn ang="0">
                <a:pos x="connsiteX57002" y="connsiteY57002"/>
              </a:cxn>
              <a:cxn ang="0">
                <a:pos x="connsiteX57003" y="connsiteY57003"/>
              </a:cxn>
              <a:cxn ang="0">
                <a:pos x="connsiteX57004" y="connsiteY57004"/>
              </a:cxn>
              <a:cxn ang="0">
                <a:pos x="connsiteX57005" y="connsiteY57005"/>
              </a:cxn>
              <a:cxn ang="0">
                <a:pos x="connsiteX57006" y="connsiteY57006"/>
              </a:cxn>
              <a:cxn ang="0">
                <a:pos x="connsiteX57007" y="connsiteY57007"/>
              </a:cxn>
              <a:cxn ang="0">
                <a:pos x="connsiteX57008" y="connsiteY57008"/>
              </a:cxn>
              <a:cxn ang="0">
                <a:pos x="connsiteX57009" y="connsiteY57009"/>
              </a:cxn>
              <a:cxn ang="0">
                <a:pos x="connsiteX57010" y="connsiteY57010"/>
              </a:cxn>
              <a:cxn ang="0">
                <a:pos x="connsiteX57011" y="connsiteY57011"/>
              </a:cxn>
              <a:cxn ang="0">
                <a:pos x="connsiteX57012" y="connsiteY57012"/>
              </a:cxn>
              <a:cxn ang="0">
                <a:pos x="connsiteX57013" y="connsiteY57013"/>
              </a:cxn>
              <a:cxn ang="0">
                <a:pos x="connsiteX57014" y="connsiteY57014"/>
              </a:cxn>
              <a:cxn ang="0">
                <a:pos x="connsiteX57015" y="connsiteY57015"/>
              </a:cxn>
              <a:cxn ang="0">
                <a:pos x="connsiteX57016" y="connsiteY57016"/>
              </a:cxn>
              <a:cxn ang="0">
                <a:pos x="connsiteX57017" y="connsiteY57017"/>
              </a:cxn>
              <a:cxn ang="0">
                <a:pos x="connsiteX57018" y="connsiteY57018"/>
              </a:cxn>
              <a:cxn ang="0">
                <a:pos x="connsiteX57019" y="connsiteY57019"/>
              </a:cxn>
              <a:cxn ang="0">
                <a:pos x="connsiteX57020" y="connsiteY57020"/>
              </a:cxn>
              <a:cxn ang="0">
                <a:pos x="connsiteX57021" y="connsiteY57021"/>
              </a:cxn>
              <a:cxn ang="0">
                <a:pos x="connsiteX57022" y="connsiteY57022"/>
              </a:cxn>
              <a:cxn ang="0">
                <a:pos x="connsiteX57023" y="connsiteY57023"/>
              </a:cxn>
              <a:cxn ang="0">
                <a:pos x="connsiteX57024" y="connsiteY57024"/>
              </a:cxn>
              <a:cxn ang="0">
                <a:pos x="connsiteX57025" y="connsiteY57025"/>
              </a:cxn>
              <a:cxn ang="0">
                <a:pos x="connsiteX57026" y="connsiteY57026"/>
              </a:cxn>
              <a:cxn ang="0">
                <a:pos x="connsiteX57027" y="connsiteY57027"/>
              </a:cxn>
              <a:cxn ang="0">
                <a:pos x="connsiteX57028" y="connsiteY57028"/>
              </a:cxn>
              <a:cxn ang="0">
                <a:pos x="connsiteX57029" y="connsiteY57029"/>
              </a:cxn>
              <a:cxn ang="0">
                <a:pos x="connsiteX57030" y="connsiteY57030"/>
              </a:cxn>
              <a:cxn ang="0">
                <a:pos x="connsiteX57031" y="connsiteY57031"/>
              </a:cxn>
              <a:cxn ang="0">
                <a:pos x="connsiteX57032" y="connsiteY57032"/>
              </a:cxn>
              <a:cxn ang="0">
                <a:pos x="connsiteX57033" y="connsiteY57033"/>
              </a:cxn>
              <a:cxn ang="0">
                <a:pos x="connsiteX57034" y="connsiteY57034"/>
              </a:cxn>
              <a:cxn ang="0">
                <a:pos x="connsiteX57035" y="connsiteY57035"/>
              </a:cxn>
              <a:cxn ang="0">
                <a:pos x="connsiteX57036" y="connsiteY57036"/>
              </a:cxn>
              <a:cxn ang="0">
                <a:pos x="connsiteX57037" y="connsiteY57037"/>
              </a:cxn>
              <a:cxn ang="0">
                <a:pos x="connsiteX57038" y="connsiteY57038"/>
              </a:cxn>
              <a:cxn ang="0">
                <a:pos x="connsiteX57039" y="connsiteY57039"/>
              </a:cxn>
              <a:cxn ang="0">
                <a:pos x="connsiteX57040" y="connsiteY57040"/>
              </a:cxn>
              <a:cxn ang="0">
                <a:pos x="connsiteX57041" y="connsiteY57041"/>
              </a:cxn>
              <a:cxn ang="0">
                <a:pos x="connsiteX57042" y="connsiteY57042"/>
              </a:cxn>
              <a:cxn ang="0">
                <a:pos x="connsiteX57043" y="connsiteY57043"/>
              </a:cxn>
              <a:cxn ang="0">
                <a:pos x="connsiteX57044" y="connsiteY57044"/>
              </a:cxn>
              <a:cxn ang="0">
                <a:pos x="connsiteX57045" y="connsiteY57045"/>
              </a:cxn>
              <a:cxn ang="0">
                <a:pos x="connsiteX57046" y="connsiteY57046"/>
              </a:cxn>
              <a:cxn ang="0">
                <a:pos x="connsiteX57047" y="connsiteY57047"/>
              </a:cxn>
              <a:cxn ang="0">
                <a:pos x="connsiteX57048" y="connsiteY57048"/>
              </a:cxn>
              <a:cxn ang="0">
                <a:pos x="connsiteX57049" y="connsiteY57049"/>
              </a:cxn>
              <a:cxn ang="0">
                <a:pos x="connsiteX57050" y="connsiteY57050"/>
              </a:cxn>
              <a:cxn ang="0">
                <a:pos x="connsiteX57051" y="connsiteY57051"/>
              </a:cxn>
              <a:cxn ang="0">
                <a:pos x="connsiteX57052" y="connsiteY57052"/>
              </a:cxn>
              <a:cxn ang="0">
                <a:pos x="connsiteX57053" y="connsiteY57053"/>
              </a:cxn>
              <a:cxn ang="0">
                <a:pos x="connsiteX57054" y="connsiteY57054"/>
              </a:cxn>
              <a:cxn ang="0">
                <a:pos x="connsiteX57055" y="connsiteY57055"/>
              </a:cxn>
              <a:cxn ang="0">
                <a:pos x="connsiteX57056" y="connsiteY57056"/>
              </a:cxn>
              <a:cxn ang="0">
                <a:pos x="connsiteX57057" y="connsiteY57057"/>
              </a:cxn>
              <a:cxn ang="0">
                <a:pos x="connsiteX57058" y="connsiteY57058"/>
              </a:cxn>
              <a:cxn ang="0">
                <a:pos x="connsiteX57059" y="connsiteY57059"/>
              </a:cxn>
              <a:cxn ang="0">
                <a:pos x="connsiteX57060" y="connsiteY57060"/>
              </a:cxn>
              <a:cxn ang="0">
                <a:pos x="connsiteX57061" y="connsiteY57061"/>
              </a:cxn>
              <a:cxn ang="0">
                <a:pos x="connsiteX57062" y="connsiteY57062"/>
              </a:cxn>
              <a:cxn ang="0">
                <a:pos x="connsiteX57063" y="connsiteY57063"/>
              </a:cxn>
              <a:cxn ang="0">
                <a:pos x="connsiteX57064" y="connsiteY57064"/>
              </a:cxn>
              <a:cxn ang="0">
                <a:pos x="connsiteX57065" y="connsiteY57065"/>
              </a:cxn>
              <a:cxn ang="0">
                <a:pos x="connsiteX57066" y="connsiteY57066"/>
              </a:cxn>
              <a:cxn ang="0">
                <a:pos x="connsiteX57067" y="connsiteY57067"/>
              </a:cxn>
              <a:cxn ang="0">
                <a:pos x="connsiteX57068" y="connsiteY57068"/>
              </a:cxn>
              <a:cxn ang="0">
                <a:pos x="connsiteX57069" y="connsiteY57069"/>
              </a:cxn>
              <a:cxn ang="0">
                <a:pos x="connsiteX57070" y="connsiteY57070"/>
              </a:cxn>
              <a:cxn ang="0">
                <a:pos x="connsiteX57071" y="connsiteY57071"/>
              </a:cxn>
              <a:cxn ang="0">
                <a:pos x="connsiteX57072" y="connsiteY57072"/>
              </a:cxn>
              <a:cxn ang="0">
                <a:pos x="connsiteX57073" y="connsiteY57073"/>
              </a:cxn>
              <a:cxn ang="0">
                <a:pos x="connsiteX57074" y="connsiteY57074"/>
              </a:cxn>
              <a:cxn ang="0">
                <a:pos x="connsiteX57075" y="connsiteY57075"/>
              </a:cxn>
              <a:cxn ang="0">
                <a:pos x="connsiteX57076" y="connsiteY57076"/>
              </a:cxn>
              <a:cxn ang="0">
                <a:pos x="connsiteX57077" y="connsiteY57077"/>
              </a:cxn>
              <a:cxn ang="0">
                <a:pos x="connsiteX57078" y="connsiteY57078"/>
              </a:cxn>
              <a:cxn ang="0">
                <a:pos x="connsiteX57079" y="connsiteY57079"/>
              </a:cxn>
              <a:cxn ang="0">
                <a:pos x="connsiteX57080" y="connsiteY57080"/>
              </a:cxn>
              <a:cxn ang="0">
                <a:pos x="connsiteX57081" y="connsiteY57081"/>
              </a:cxn>
              <a:cxn ang="0">
                <a:pos x="connsiteX57082" y="connsiteY57082"/>
              </a:cxn>
              <a:cxn ang="0">
                <a:pos x="connsiteX57083" y="connsiteY57083"/>
              </a:cxn>
              <a:cxn ang="0">
                <a:pos x="connsiteX57084" y="connsiteY57084"/>
              </a:cxn>
              <a:cxn ang="0">
                <a:pos x="connsiteX57085" y="connsiteY57085"/>
              </a:cxn>
              <a:cxn ang="0">
                <a:pos x="connsiteX57086" y="connsiteY57086"/>
              </a:cxn>
              <a:cxn ang="0">
                <a:pos x="connsiteX57087" y="connsiteY57087"/>
              </a:cxn>
              <a:cxn ang="0">
                <a:pos x="connsiteX57088" y="connsiteY57088"/>
              </a:cxn>
              <a:cxn ang="0">
                <a:pos x="connsiteX57089" y="connsiteY57089"/>
              </a:cxn>
              <a:cxn ang="0">
                <a:pos x="connsiteX57090" y="connsiteY57090"/>
              </a:cxn>
              <a:cxn ang="0">
                <a:pos x="connsiteX57091" y="connsiteY57091"/>
              </a:cxn>
              <a:cxn ang="0">
                <a:pos x="connsiteX57092" y="connsiteY57092"/>
              </a:cxn>
              <a:cxn ang="0">
                <a:pos x="connsiteX57093" y="connsiteY57093"/>
              </a:cxn>
              <a:cxn ang="0">
                <a:pos x="connsiteX57094" y="connsiteY57094"/>
              </a:cxn>
              <a:cxn ang="0">
                <a:pos x="connsiteX57095" y="connsiteY57095"/>
              </a:cxn>
              <a:cxn ang="0">
                <a:pos x="connsiteX57096" y="connsiteY57096"/>
              </a:cxn>
              <a:cxn ang="0">
                <a:pos x="connsiteX57097" y="connsiteY57097"/>
              </a:cxn>
              <a:cxn ang="0">
                <a:pos x="connsiteX57098" y="connsiteY57098"/>
              </a:cxn>
              <a:cxn ang="0">
                <a:pos x="connsiteX57099" y="connsiteY57099"/>
              </a:cxn>
              <a:cxn ang="0">
                <a:pos x="connsiteX57100" y="connsiteY57100"/>
              </a:cxn>
              <a:cxn ang="0">
                <a:pos x="connsiteX57101" y="connsiteY57101"/>
              </a:cxn>
              <a:cxn ang="0">
                <a:pos x="connsiteX57102" y="connsiteY57102"/>
              </a:cxn>
              <a:cxn ang="0">
                <a:pos x="connsiteX57103" y="connsiteY57103"/>
              </a:cxn>
              <a:cxn ang="0">
                <a:pos x="connsiteX57104" y="connsiteY57104"/>
              </a:cxn>
              <a:cxn ang="0">
                <a:pos x="connsiteX57105" y="connsiteY57105"/>
              </a:cxn>
              <a:cxn ang="0">
                <a:pos x="connsiteX57106" y="connsiteY57106"/>
              </a:cxn>
              <a:cxn ang="0">
                <a:pos x="connsiteX57107" y="connsiteY57107"/>
              </a:cxn>
              <a:cxn ang="0">
                <a:pos x="connsiteX57108" y="connsiteY57108"/>
              </a:cxn>
              <a:cxn ang="0">
                <a:pos x="connsiteX57109" y="connsiteY57109"/>
              </a:cxn>
              <a:cxn ang="0">
                <a:pos x="connsiteX57110" y="connsiteY57110"/>
              </a:cxn>
              <a:cxn ang="0">
                <a:pos x="connsiteX57111" y="connsiteY57111"/>
              </a:cxn>
              <a:cxn ang="0">
                <a:pos x="connsiteX57112" y="connsiteY57112"/>
              </a:cxn>
              <a:cxn ang="0">
                <a:pos x="connsiteX57113" y="connsiteY57113"/>
              </a:cxn>
              <a:cxn ang="0">
                <a:pos x="connsiteX57114" y="connsiteY57114"/>
              </a:cxn>
              <a:cxn ang="0">
                <a:pos x="connsiteX57115" y="connsiteY57115"/>
              </a:cxn>
              <a:cxn ang="0">
                <a:pos x="connsiteX57116" y="connsiteY57116"/>
              </a:cxn>
              <a:cxn ang="0">
                <a:pos x="connsiteX57117" y="connsiteY57117"/>
              </a:cxn>
              <a:cxn ang="0">
                <a:pos x="connsiteX57118" y="connsiteY57118"/>
              </a:cxn>
              <a:cxn ang="0">
                <a:pos x="connsiteX57119" y="connsiteY57119"/>
              </a:cxn>
              <a:cxn ang="0">
                <a:pos x="connsiteX57120" y="connsiteY57120"/>
              </a:cxn>
              <a:cxn ang="0">
                <a:pos x="connsiteX57121" y="connsiteY57121"/>
              </a:cxn>
              <a:cxn ang="0">
                <a:pos x="connsiteX57122" y="connsiteY57122"/>
              </a:cxn>
              <a:cxn ang="0">
                <a:pos x="connsiteX57123" y="connsiteY57123"/>
              </a:cxn>
              <a:cxn ang="0">
                <a:pos x="connsiteX57124" y="connsiteY57124"/>
              </a:cxn>
              <a:cxn ang="0">
                <a:pos x="connsiteX57125" y="connsiteY57125"/>
              </a:cxn>
              <a:cxn ang="0">
                <a:pos x="connsiteX57126" y="connsiteY57126"/>
              </a:cxn>
              <a:cxn ang="0">
                <a:pos x="connsiteX57127" y="connsiteY57127"/>
              </a:cxn>
              <a:cxn ang="0">
                <a:pos x="connsiteX57128" y="connsiteY57128"/>
              </a:cxn>
              <a:cxn ang="0">
                <a:pos x="connsiteX57129" y="connsiteY57129"/>
              </a:cxn>
              <a:cxn ang="0">
                <a:pos x="connsiteX57130" y="connsiteY57130"/>
              </a:cxn>
              <a:cxn ang="0">
                <a:pos x="connsiteX57131" y="connsiteY57131"/>
              </a:cxn>
              <a:cxn ang="0">
                <a:pos x="connsiteX57132" y="connsiteY57132"/>
              </a:cxn>
              <a:cxn ang="0">
                <a:pos x="connsiteX57133" y="connsiteY57133"/>
              </a:cxn>
              <a:cxn ang="0">
                <a:pos x="connsiteX57134" y="connsiteY57134"/>
              </a:cxn>
              <a:cxn ang="0">
                <a:pos x="connsiteX57135" y="connsiteY57135"/>
              </a:cxn>
              <a:cxn ang="0">
                <a:pos x="connsiteX57136" y="connsiteY57136"/>
              </a:cxn>
              <a:cxn ang="0">
                <a:pos x="connsiteX57137" y="connsiteY57137"/>
              </a:cxn>
              <a:cxn ang="0">
                <a:pos x="connsiteX57138" y="connsiteY57138"/>
              </a:cxn>
              <a:cxn ang="0">
                <a:pos x="connsiteX57139" y="connsiteY57139"/>
              </a:cxn>
              <a:cxn ang="0">
                <a:pos x="connsiteX57140" y="connsiteY57140"/>
              </a:cxn>
              <a:cxn ang="0">
                <a:pos x="connsiteX57141" y="connsiteY57141"/>
              </a:cxn>
              <a:cxn ang="0">
                <a:pos x="connsiteX57142" y="connsiteY57142"/>
              </a:cxn>
              <a:cxn ang="0">
                <a:pos x="connsiteX57143" y="connsiteY57143"/>
              </a:cxn>
              <a:cxn ang="0">
                <a:pos x="connsiteX57144" y="connsiteY57144"/>
              </a:cxn>
              <a:cxn ang="0">
                <a:pos x="connsiteX57145" y="connsiteY57145"/>
              </a:cxn>
              <a:cxn ang="0">
                <a:pos x="connsiteX57146" y="connsiteY57146"/>
              </a:cxn>
              <a:cxn ang="0">
                <a:pos x="connsiteX57147" y="connsiteY57147"/>
              </a:cxn>
              <a:cxn ang="0">
                <a:pos x="connsiteX57148" y="connsiteY57148"/>
              </a:cxn>
              <a:cxn ang="0">
                <a:pos x="connsiteX57149" y="connsiteY57149"/>
              </a:cxn>
              <a:cxn ang="0">
                <a:pos x="connsiteX57150" y="connsiteY57150"/>
              </a:cxn>
              <a:cxn ang="0">
                <a:pos x="connsiteX57151" y="connsiteY57151"/>
              </a:cxn>
              <a:cxn ang="0">
                <a:pos x="connsiteX57152" y="connsiteY57152"/>
              </a:cxn>
              <a:cxn ang="0">
                <a:pos x="connsiteX57153" y="connsiteY57153"/>
              </a:cxn>
              <a:cxn ang="0">
                <a:pos x="connsiteX57154" y="connsiteY57154"/>
              </a:cxn>
              <a:cxn ang="0">
                <a:pos x="connsiteX57155" y="connsiteY57155"/>
              </a:cxn>
              <a:cxn ang="0">
                <a:pos x="connsiteX57156" y="connsiteY57156"/>
              </a:cxn>
              <a:cxn ang="0">
                <a:pos x="connsiteX57157" y="connsiteY57157"/>
              </a:cxn>
              <a:cxn ang="0">
                <a:pos x="connsiteX57158" y="connsiteY57158"/>
              </a:cxn>
              <a:cxn ang="0">
                <a:pos x="connsiteX57159" y="connsiteY57159"/>
              </a:cxn>
              <a:cxn ang="0">
                <a:pos x="connsiteX57160" y="connsiteY57160"/>
              </a:cxn>
              <a:cxn ang="0">
                <a:pos x="connsiteX57161" y="connsiteY57161"/>
              </a:cxn>
              <a:cxn ang="0">
                <a:pos x="connsiteX57162" y="connsiteY57162"/>
              </a:cxn>
              <a:cxn ang="0">
                <a:pos x="connsiteX57163" y="connsiteY57163"/>
              </a:cxn>
              <a:cxn ang="0">
                <a:pos x="connsiteX57164" y="connsiteY57164"/>
              </a:cxn>
              <a:cxn ang="0">
                <a:pos x="connsiteX57165" y="connsiteY57165"/>
              </a:cxn>
              <a:cxn ang="0">
                <a:pos x="connsiteX57166" y="connsiteY57166"/>
              </a:cxn>
              <a:cxn ang="0">
                <a:pos x="connsiteX57167" y="connsiteY57167"/>
              </a:cxn>
              <a:cxn ang="0">
                <a:pos x="connsiteX57168" y="connsiteY57168"/>
              </a:cxn>
              <a:cxn ang="0">
                <a:pos x="connsiteX57169" y="connsiteY57169"/>
              </a:cxn>
              <a:cxn ang="0">
                <a:pos x="connsiteX57170" y="connsiteY57170"/>
              </a:cxn>
              <a:cxn ang="0">
                <a:pos x="connsiteX57171" y="connsiteY57171"/>
              </a:cxn>
              <a:cxn ang="0">
                <a:pos x="connsiteX57172" y="connsiteY57172"/>
              </a:cxn>
              <a:cxn ang="0">
                <a:pos x="connsiteX57173" y="connsiteY57173"/>
              </a:cxn>
              <a:cxn ang="0">
                <a:pos x="connsiteX57174" y="connsiteY57174"/>
              </a:cxn>
              <a:cxn ang="0">
                <a:pos x="connsiteX57175" y="connsiteY57175"/>
              </a:cxn>
              <a:cxn ang="0">
                <a:pos x="connsiteX57176" y="connsiteY57176"/>
              </a:cxn>
              <a:cxn ang="0">
                <a:pos x="connsiteX57177" y="connsiteY57177"/>
              </a:cxn>
              <a:cxn ang="0">
                <a:pos x="connsiteX57178" y="connsiteY57178"/>
              </a:cxn>
              <a:cxn ang="0">
                <a:pos x="connsiteX57179" y="connsiteY57179"/>
              </a:cxn>
              <a:cxn ang="0">
                <a:pos x="connsiteX57180" y="connsiteY57180"/>
              </a:cxn>
              <a:cxn ang="0">
                <a:pos x="connsiteX57181" y="connsiteY57181"/>
              </a:cxn>
              <a:cxn ang="0">
                <a:pos x="connsiteX57182" y="connsiteY57182"/>
              </a:cxn>
              <a:cxn ang="0">
                <a:pos x="connsiteX57183" y="connsiteY57183"/>
              </a:cxn>
              <a:cxn ang="0">
                <a:pos x="connsiteX57184" y="connsiteY57184"/>
              </a:cxn>
              <a:cxn ang="0">
                <a:pos x="connsiteX57185" y="connsiteY57185"/>
              </a:cxn>
              <a:cxn ang="0">
                <a:pos x="connsiteX57186" y="connsiteY57186"/>
              </a:cxn>
              <a:cxn ang="0">
                <a:pos x="connsiteX57187" y="connsiteY57187"/>
              </a:cxn>
              <a:cxn ang="0">
                <a:pos x="connsiteX57188" y="connsiteY57188"/>
              </a:cxn>
              <a:cxn ang="0">
                <a:pos x="connsiteX57189" y="connsiteY57189"/>
              </a:cxn>
              <a:cxn ang="0">
                <a:pos x="connsiteX57190" y="connsiteY57190"/>
              </a:cxn>
              <a:cxn ang="0">
                <a:pos x="connsiteX57191" y="connsiteY57191"/>
              </a:cxn>
              <a:cxn ang="0">
                <a:pos x="connsiteX57192" y="connsiteY57192"/>
              </a:cxn>
              <a:cxn ang="0">
                <a:pos x="connsiteX57193" y="connsiteY57193"/>
              </a:cxn>
              <a:cxn ang="0">
                <a:pos x="connsiteX57194" y="connsiteY57194"/>
              </a:cxn>
              <a:cxn ang="0">
                <a:pos x="connsiteX57195" y="connsiteY57195"/>
              </a:cxn>
              <a:cxn ang="0">
                <a:pos x="connsiteX57196" y="connsiteY57196"/>
              </a:cxn>
              <a:cxn ang="0">
                <a:pos x="connsiteX57197" y="connsiteY57197"/>
              </a:cxn>
              <a:cxn ang="0">
                <a:pos x="connsiteX57198" y="connsiteY57198"/>
              </a:cxn>
              <a:cxn ang="0">
                <a:pos x="connsiteX57199" y="connsiteY57199"/>
              </a:cxn>
              <a:cxn ang="0">
                <a:pos x="connsiteX57200" y="connsiteY57200"/>
              </a:cxn>
              <a:cxn ang="0">
                <a:pos x="connsiteX57201" y="connsiteY57201"/>
              </a:cxn>
              <a:cxn ang="0">
                <a:pos x="connsiteX57202" y="connsiteY57202"/>
              </a:cxn>
              <a:cxn ang="0">
                <a:pos x="connsiteX57203" y="connsiteY57203"/>
              </a:cxn>
              <a:cxn ang="0">
                <a:pos x="connsiteX57204" y="connsiteY57204"/>
              </a:cxn>
              <a:cxn ang="0">
                <a:pos x="connsiteX57205" y="connsiteY57205"/>
              </a:cxn>
              <a:cxn ang="0">
                <a:pos x="connsiteX57206" y="connsiteY57206"/>
              </a:cxn>
              <a:cxn ang="0">
                <a:pos x="connsiteX57207" y="connsiteY57207"/>
              </a:cxn>
              <a:cxn ang="0">
                <a:pos x="connsiteX57208" y="connsiteY57208"/>
              </a:cxn>
              <a:cxn ang="0">
                <a:pos x="connsiteX57209" y="connsiteY57209"/>
              </a:cxn>
              <a:cxn ang="0">
                <a:pos x="connsiteX57210" y="connsiteY57210"/>
              </a:cxn>
              <a:cxn ang="0">
                <a:pos x="connsiteX57211" y="connsiteY57211"/>
              </a:cxn>
              <a:cxn ang="0">
                <a:pos x="connsiteX57212" y="connsiteY57212"/>
              </a:cxn>
              <a:cxn ang="0">
                <a:pos x="connsiteX57213" y="connsiteY57213"/>
              </a:cxn>
              <a:cxn ang="0">
                <a:pos x="connsiteX57214" y="connsiteY57214"/>
              </a:cxn>
              <a:cxn ang="0">
                <a:pos x="connsiteX57215" y="connsiteY57215"/>
              </a:cxn>
              <a:cxn ang="0">
                <a:pos x="connsiteX57216" y="connsiteY57216"/>
              </a:cxn>
              <a:cxn ang="0">
                <a:pos x="connsiteX57217" y="connsiteY57217"/>
              </a:cxn>
              <a:cxn ang="0">
                <a:pos x="connsiteX57218" y="connsiteY57218"/>
              </a:cxn>
              <a:cxn ang="0">
                <a:pos x="connsiteX57219" y="connsiteY57219"/>
              </a:cxn>
              <a:cxn ang="0">
                <a:pos x="connsiteX57220" y="connsiteY57220"/>
              </a:cxn>
              <a:cxn ang="0">
                <a:pos x="connsiteX57221" y="connsiteY57221"/>
              </a:cxn>
              <a:cxn ang="0">
                <a:pos x="connsiteX57222" y="connsiteY57222"/>
              </a:cxn>
              <a:cxn ang="0">
                <a:pos x="connsiteX57223" y="connsiteY57223"/>
              </a:cxn>
              <a:cxn ang="0">
                <a:pos x="connsiteX57224" y="connsiteY57224"/>
              </a:cxn>
              <a:cxn ang="0">
                <a:pos x="connsiteX57225" y="connsiteY57225"/>
              </a:cxn>
              <a:cxn ang="0">
                <a:pos x="connsiteX57226" y="connsiteY57226"/>
              </a:cxn>
              <a:cxn ang="0">
                <a:pos x="connsiteX57227" y="connsiteY57227"/>
              </a:cxn>
              <a:cxn ang="0">
                <a:pos x="connsiteX57228" y="connsiteY57228"/>
              </a:cxn>
              <a:cxn ang="0">
                <a:pos x="connsiteX57229" y="connsiteY57229"/>
              </a:cxn>
              <a:cxn ang="0">
                <a:pos x="connsiteX57230" y="connsiteY57230"/>
              </a:cxn>
              <a:cxn ang="0">
                <a:pos x="connsiteX57231" y="connsiteY57231"/>
              </a:cxn>
              <a:cxn ang="0">
                <a:pos x="connsiteX57232" y="connsiteY57232"/>
              </a:cxn>
              <a:cxn ang="0">
                <a:pos x="connsiteX57233" y="connsiteY57233"/>
              </a:cxn>
              <a:cxn ang="0">
                <a:pos x="connsiteX57234" y="connsiteY57234"/>
              </a:cxn>
              <a:cxn ang="0">
                <a:pos x="connsiteX57235" y="connsiteY57235"/>
              </a:cxn>
              <a:cxn ang="0">
                <a:pos x="connsiteX57236" y="connsiteY57236"/>
              </a:cxn>
              <a:cxn ang="0">
                <a:pos x="connsiteX57237" y="connsiteY57237"/>
              </a:cxn>
              <a:cxn ang="0">
                <a:pos x="connsiteX57238" y="connsiteY57238"/>
              </a:cxn>
              <a:cxn ang="0">
                <a:pos x="connsiteX57239" y="connsiteY57239"/>
              </a:cxn>
              <a:cxn ang="0">
                <a:pos x="connsiteX57240" y="connsiteY57240"/>
              </a:cxn>
              <a:cxn ang="0">
                <a:pos x="connsiteX57241" y="connsiteY57241"/>
              </a:cxn>
              <a:cxn ang="0">
                <a:pos x="connsiteX57242" y="connsiteY57242"/>
              </a:cxn>
              <a:cxn ang="0">
                <a:pos x="connsiteX57243" y="connsiteY57243"/>
              </a:cxn>
              <a:cxn ang="0">
                <a:pos x="connsiteX57244" y="connsiteY57244"/>
              </a:cxn>
              <a:cxn ang="0">
                <a:pos x="connsiteX57245" y="connsiteY57245"/>
              </a:cxn>
              <a:cxn ang="0">
                <a:pos x="connsiteX57246" y="connsiteY57246"/>
              </a:cxn>
              <a:cxn ang="0">
                <a:pos x="connsiteX57247" y="connsiteY57247"/>
              </a:cxn>
              <a:cxn ang="0">
                <a:pos x="connsiteX57248" y="connsiteY57248"/>
              </a:cxn>
              <a:cxn ang="0">
                <a:pos x="connsiteX57249" y="connsiteY57249"/>
              </a:cxn>
              <a:cxn ang="0">
                <a:pos x="connsiteX57250" y="connsiteY57250"/>
              </a:cxn>
              <a:cxn ang="0">
                <a:pos x="connsiteX57251" y="connsiteY57251"/>
              </a:cxn>
              <a:cxn ang="0">
                <a:pos x="connsiteX57252" y="connsiteY57252"/>
              </a:cxn>
              <a:cxn ang="0">
                <a:pos x="connsiteX57253" y="connsiteY57253"/>
              </a:cxn>
              <a:cxn ang="0">
                <a:pos x="connsiteX57254" y="connsiteY57254"/>
              </a:cxn>
              <a:cxn ang="0">
                <a:pos x="connsiteX57255" y="connsiteY57255"/>
              </a:cxn>
              <a:cxn ang="0">
                <a:pos x="connsiteX57256" y="connsiteY57256"/>
              </a:cxn>
              <a:cxn ang="0">
                <a:pos x="connsiteX57257" y="connsiteY57257"/>
              </a:cxn>
              <a:cxn ang="0">
                <a:pos x="connsiteX57258" y="connsiteY57258"/>
              </a:cxn>
              <a:cxn ang="0">
                <a:pos x="connsiteX57259" y="connsiteY57259"/>
              </a:cxn>
              <a:cxn ang="0">
                <a:pos x="connsiteX57260" y="connsiteY57260"/>
              </a:cxn>
              <a:cxn ang="0">
                <a:pos x="connsiteX57261" y="connsiteY57261"/>
              </a:cxn>
              <a:cxn ang="0">
                <a:pos x="connsiteX57262" y="connsiteY57262"/>
              </a:cxn>
              <a:cxn ang="0">
                <a:pos x="connsiteX57263" y="connsiteY57263"/>
              </a:cxn>
              <a:cxn ang="0">
                <a:pos x="connsiteX57264" y="connsiteY57264"/>
              </a:cxn>
              <a:cxn ang="0">
                <a:pos x="connsiteX57265" y="connsiteY57265"/>
              </a:cxn>
              <a:cxn ang="0">
                <a:pos x="connsiteX57266" y="connsiteY57266"/>
              </a:cxn>
              <a:cxn ang="0">
                <a:pos x="connsiteX57267" y="connsiteY57267"/>
              </a:cxn>
              <a:cxn ang="0">
                <a:pos x="connsiteX57268" y="connsiteY57268"/>
              </a:cxn>
              <a:cxn ang="0">
                <a:pos x="connsiteX57269" y="connsiteY57269"/>
              </a:cxn>
              <a:cxn ang="0">
                <a:pos x="connsiteX57270" y="connsiteY57270"/>
              </a:cxn>
              <a:cxn ang="0">
                <a:pos x="connsiteX57271" y="connsiteY57271"/>
              </a:cxn>
              <a:cxn ang="0">
                <a:pos x="connsiteX57272" y="connsiteY57272"/>
              </a:cxn>
              <a:cxn ang="0">
                <a:pos x="connsiteX57273" y="connsiteY57273"/>
              </a:cxn>
              <a:cxn ang="0">
                <a:pos x="connsiteX57274" y="connsiteY57274"/>
              </a:cxn>
              <a:cxn ang="0">
                <a:pos x="connsiteX57275" y="connsiteY57275"/>
              </a:cxn>
              <a:cxn ang="0">
                <a:pos x="connsiteX57276" y="connsiteY57276"/>
              </a:cxn>
              <a:cxn ang="0">
                <a:pos x="connsiteX57277" y="connsiteY57277"/>
              </a:cxn>
              <a:cxn ang="0">
                <a:pos x="connsiteX57278" y="connsiteY57278"/>
              </a:cxn>
              <a:cxn ang="0">
                <a:pos x="connsiteX57279" y="connsiteY57279"/>
              </a:cxn>
              <a:cxn ang="0">
                <a:pos x="connsiteX57280" y="connsiteY57280"/>
              </a:cxn>
              <a:cxn ang="0">
                <a:pos x="connsiteX57281" y="connsiteY57281"/>
              </a:cxn>
              <a:cxn ang="0">
                <a:pos x="connsiteX57282" y="connsiteY57282"/>
              </a:cxn>
              <a:cxn ang="0">
                <a:pos x="connsiteX57283" y="connsiteY57283"/>
              </a:cxn>
              <a:cxn ang="0">
                <a:pos x="connsiteX57284" y="connsiteY57284"/>
              </a:cxn>
              <a:cxn ang="0">
                <a:pos x="connsiteX57285" y="connsiteY57285"/>
              </a:cxn>
              <a:cxn ang="0">
                <a:pos x="connsiteX57286" y="connsiteY57286"/>
              </a:cxn>
              <a:cxn ang="0">
                <a:pos x="connsiteX57287" y="connsiteY57287"/>
              </a:cxn>
              <a:cxn ang="0">
                <a:pos x="connsiteX57288" y="connsiteY57288"/>
              </a:cxn>
              <a:cxn ang="0">
                <a:pos x="connsiteX57289" y="connsiteY57289"/>
              </a:cxn>
              <a:cxn ang="0">
                <a:pos x="connsiteX57290" y="connsiteY57290"/>
              </a:cxn>
              <a:cxn ang="0">
                <a:pos x="connsiteX57291" y="connsiteY57291"/>
              </a:cxn>
              <a:cxn ang="0">
                <a:pos x="connsiteX57292" y="connsiteY57292"/>
              </a:cxn>
              <a:cxn ang="0">
                <a:pos x="connsiteX57293" y="connsiteY57293"/>
              </a:cxn>
              <a:cxn ang="0">
                <a:pos x="connsiteX57294" y="connsiteY57294"/>
              </a:cxn>
              <a:cxn ang="0">
                <a:pos x="connsiteX57295" y="connsiteY57295"/>
              </a:cxn>
              <a:cxn ang="0">
                <a:pos x="connsiteX57296" y="connsiteY57296"/>
              </a:cxn>
              <a:cxn ang="0">
                <a:pos x="connsiteX57297" y="connsiteY57297"/>
              </a:cxn>
              <a:cxn ang="0">
                <a:pos x="connsiteX57298" y="connsiteY57298"/>
              </a:cxn>
              <a:cxn ang="0">
                <a:pos x="connsiteX57299" y="connsiteY57299"/>
              </a:cxn>
              <a:cxn ang="0">
                <a:pos x="connsiteX57300" y="connsiteY57300"/>
              </a:cxn>
              <a:cxn ang="0">
                <a:pos x="connsiteX57301" y="connsiteY57301"/>
              </a:cxn>
              <a:cxn ang="0">
                <a:pos x="connsiteX57302" y="connsiteY57302"/>
              </a:cxn>
              <a:cxn ang="0">
                <a:pos x="connsiteX57303" y="connsiteY57303"/>
              </a:cxn>
              <a:cxn ang="0">
                <a:pos x="connsiteX57304" y="connsiteY57304"/>
              </a:cxn>
              <a:cxn ang="0">
                <a:pos x="connsiteX57305" y="connsiteY57305"/>
              </a:cxn>
              <a:cxn ang="0">
                <a:pos x="connsiteX57306" y="connsiteY57306"/>
              </a:cxn>
              <a:cxn ang="0">
                <a:pos x="connsiteX57307" y="connsiteY57307"/>
              </a:cxn>
              <a:cxn ang="0">
                <a:pos x="connsiteX57308" y="connsiteY57308"/>
              </a:cxn>
              <a:cxn ang="0">
                <a:pos x="connsiteX57309" y="connsiteY57309"/>
              </a:cxn>
              <a:cxn ang="0">
                <a:pos x="connsiteX57310" y="connsiteY57310"/>
              </a:cxn>
              <a:cxn ang="0">
                <a:pos x="connsiteX57311" y="connsiteY57311"/>
              </a:cxn>
              <a:cxn ang="0">
                <a:pos x="connsiteX57312" y="connsiteY57312"/>
              </a:cxn>
              <a:cxn ang="0">
                <a:pos x="connsiteX57313" y="connsiteY57313"/>
              </a:cxn>
              <a:cxn ang="0">
                <a:pos x="connsiteX57314" y="connsiteY57314"/>
              </a:cxn>
              <a:cxn ang="0">
                <a:pos x="connsiteX57315" y="connsiteY57315"/>
              </a:cxn>
              <a:cxn ang="0">
                <a:pos x="connsiteX57316" y="connsiteY57316"/>
              </a:cxn>
              <a:cxn ang="0">
                <a:pos x="connsiteX57317" y="connsiteY57317"/>
              </a:cxn>
              <a:cxn ang="0">
                <a:pos x="connsiteX57318" y="connsiteY57318"/>
              </a:cxn>
              <a:cxn ang="0">
                <a:pos x="connsiteX57319" y="connsiteY57319"/>
              </a:cxn>
              <a:cxn ang="0">
                <a:pos x="connsiteX57320" y="connsiteY57320"/>
              </a:cxn>
              <a:cxn ang="0">
                <a:pos x="connsiteX57321" y="connsiteY57321"/>
              </a:cxn>
              <a:cxn ang="0">
                <a:pos x="connsiteX57322" y="connsiteY57322"/>
              </a:cxn>
              <a:cxn ang="0">
                <a:pos x="connsiteX57323" y="connsiteY57323"/>
              </a:cxn>
              <a:cxn ang="0">
                <a:pos x="connsiteX57324" y="connsiteY57324"/>
              </a:cxn>
              <a:cxn ang="0">
                <a:pos x="connsiteX57325" y="connsiteY57325"/>
              </a:cxn>
              <a:cxn ang="0">
                <a:pos x="connsiteX57326" y="connsiteY57326"/>
              </a:cxn>
              <a:cxn ang="0">
                <a:pos x="connsiteX57327" y="connsiteY57327"/>
              </a:cxn>
              <a:cxn ang="0">
                <a:pos x="connsiteX57328" y="connsiteY57328"/>
              </a:cxn>
              <a:cxn ang="0">
                <a:pos x="connsiteX57329" y="connsiteY57329"/>
              </a:cxn>
              <a:cxn ang="0">
                <a:pos x="connsiteX57330" y="connsiteY57330"/>
              </a:cxn>
              <a:cxn ang="0">
                <a:pos x="connsiteX57331" y="connsiteY57331"/>
              </a:cxn>
              <a:cxn ang="0">
                <a:pos x="connsiteX57332" y="connsiteY57332"/>
              </a:cxn>
              <a:cxn ang="0">
                <a:pos x="connsiteX57333" y="connsiteY57333"/>
              </a:cxn>
              <a:cxn ang="0">
                <a:pos x="connsiteX57334" y="connsiteY57334"/>
              </a:cxn>
              <a:cxn ang="0">
                <a:pos x="connsiteX57335" y="connsiteY57335"/>
              </a:cxn>
              <a:cxn ang="0">
                <a:pos x="connsiteX57336" y="connsiteY57336"/>
              </a:cxn>
              <a:cxn ang="0">
                <a:pos x="connsiteX57337" y="connsiteY57337"/>
              </a:cxn>
              <a:cxn ang="0">
                <a:pos x="connsiteX57338" y="connsiteY57338"/>
              </a:cxn>
              <a:cxn ang="0">
                <a:pos x="connsiteX57339" y="connsiteY57339"/>
              </a:cxn>
              <a:cxn ang="0">
                <a:pos x="connsiteX57340" y="connsiteY57340"/>
              </a:cxn>
              <a:cxn ang="0">
                <a:pos x="connsiteX57341" y="connsiteY57341"/>
              </a:cxn>
              <a:cxn ang="0">
                <a:pos x="connsiteX57342" y="connsiteY57342"/>
              </a:cxn>
              <a:cxn ang="0">
                <a:pos x="connsiteX57343" y="connsiteY57343"/>
              </a:cxn>
              <a:cxn ang="0">
                <a:pos x="connsiteX57344" y="connsiteY57344"/>
              </a:cxn>
              <a:cxn ang="0">
                <a:pos x="connsiteX57345" y="connsiteY57345"/>
              </a:cxn>
              <a:cxn ang="0">
                <a:pos x="connsiteX57346" y="connsiteY57346"/>
              </a:cxn>
              <a:cxn ang="0">
                <a:pos x="connsiteX57347" y="connsiteY57347"/>
              </a:cxn>
              <a:cxn ang="0">
                <a:pos x="connsiteX57348" y="connsiteY57348"/>
              </a:cxn>
              <a:cxn ang="0">
                <a:pos x="connsiteX57349" y="connsiteY57349"/>
              </a:cxn>
              <a:cxn ang="0">
                <a:pos x="connsiteX57350" y="connsiteY57350"/>
              </a:cxn>
              <a:cxn ang="0">
                <a:pos x="connsiteX57351" y="connsiteY57351"/>
              </a:cxn>
              <a:cxn ang="0">
                <a:pos x="connsiteX57352" y="connsiteY57352"/>
              </a:cxn>
              <a:cxn ang="0">
                <a:pos x="connsiteX57353" y="connsiteY57353"/>
              </a:cxn>
              <a:cxn ang="0">
                <a:pos x="connsiteX57354" y="connsiteY57354"/>
              </a:cxn>
              <a:cxn ang="0">
                <a:pos x="connsiteX57355" y="connsiteY57355"/>
              </a:cxn>
              <a:cxn ang="0">
                <a:pos x="connsiteX57356" y="connsiteY57356"/>
              </a:cxn>
              <a:cxn ang="0">
                <a:pos x="connsiteX57357" y="connsiteY57357"/>
              </a:cxn>
              <a:cxn ang="0">
                <a:pos x="connsiteX57358" y="connsiteY57358"/>
              </a:cxn>
              <a:cxn ang="0">
                <a:pos x="connsiteX57359" y="connsiteY57359"/>
              </a:cxn>
              <a:cxn ang="0">
                <a:pos x="connsiteX57360" y="connsiteY57360"/>
              </a:cxn>
              <a:cxn ang="0">
                <a:pos x="connsiteX57361" y="connsiteY57361"/>
              </a:cxn>
              <a:cxn ang="0">
                <a:pos x="connsiteX57362" y="connsiteY57362"/>
              </a:cxn>
              <a:cxn ang="0">
                <a:pos x="connsiteX57363" y="connsiteY57363"/>
              </a:cxn>
              <a:cxn ang="0">
                <a:pos x="connsiteX57364" y="connsiteY57364"/>
              </a:cxn>
              <a:cxn ang="0">
                <a:pos x="connsiteX57365" y="connsiteY57365"/>
              </a:cxn>
              <a:cxn ang="0">
                <a:pos x="connsiteX57366" y="connsiteY57366"/>
              </a:cxn>
              <a:cxn ang="0">
                <a:pos x="connsiteX57367" y="connsiteY57367"/>
              </a:cxn>
              <a:cxn ang="0">
                <a:pos x="connsiteX57368" y="connsiteY57368"/>
              </a:cxn>
              <a:cxn ang="0">
                <a:pos x="connsiteX57369" y="connsiteY57369"/>
              </a:cxn>
              <a:cxn ang="0">
                <a:pos x="connsiteX57370" y="connsiteY57370"/>
              </a:cxn>
              <a:cxn ang="0">
                <a:pos x="connsiteX57371" y="connsiteY57371"/>
              </a:cxn>
              <a:cxn ang="0">
                <a:pos x="connsiteX57372" y="connsiteY57372"/>
              </a:cxn>
              <a:cxn ang="0">
                <a:pos x="connsiteX57373" y="connsiteY57373"/>
              </a:cxn>
              <a:cxn ang="0">
                <a:pos x="connsiteX57374" y="connsiteY57374"/>
              </a:cxn>
              <a:cxn ang="0">
                <a:pos x="connsiteX57375" y="connsiteY57375"/>
              </a:cxn>
              <a:cxn ang="0">
                <a:pos x="connsiteX57376" y="connsiteY57376"/>
              </a:cxn>
              <a:cxn ang="0">
                <a:pos x="connsiteX57377" y="connsiteY57377"/>
              </a:cxn>
              <a:cxn ang="0">
                <a:pos x="connsiteX57378" y="connsiteY57378"/>
              </a:cxn>
              <a:cxn ang="0">
                <a:pos x="connsiteX57379" y="connsiteY57379"/>
              </a:cxn>
              <a:cxn ang="0">
                <a:pos x="connsiteX57380" y="connsiteY57380"/>
              </a:cxn>
              <a:cxn ang="0">
                <a:pos x="connsiteX57381" y="connsiteY57381"/>
              </a:cxn>
              <a:cxn ang="0">
                <a:pos x="connsiteX57382" y="connsiteY57382"/>
              </a:cxn>
              <a:cxn ang="0">
                <a:pos x="connsiteX57383" y="connsiteY57383"/>
              </a:cxn>
              <a:cxn ang="0">
                <a:pos x="connsiteX57384" y="connsiteY57384"/>
              </a:cxn>
              <a:cxn ang="0">
                <a:pos x="connsiteX57385" y="connsiteY57385"/>
              </a:cxn>
              <a:cxn ang="0">
                <a:pos x="connsiteX57386" y="connsiteY57386"/>
              </a:cxn>
              <a:cxn ang="0">
                <a:pos x="connsiteX57387" y="connsiteY57387"/>
              </a:cxn>
              <a:cxn ang="0">
                <a:pos x="connsiteX57388" y="connsiteY57388"/>
              </a:cxn>
              <a:cxn ang="0">
                <a:pos x="connsiteX57389" y="connsiteY57389"/>
              </a:cxn>
              <a:cxn ang="0">
                <a:pos x="connsiteX57390" y="connsiteY57390"/>
              </a:cxn>
              <a:cxn ang="0">
                <a:pos x="connsiteX57391" y="connsiteY57391"/>
              </a:cxn>
              <a:cxn ang="0">
                <a:pos x="connsiteX57392" y="connsiteY57392"/>
              </a:cxn>
              <a:cxn ang="0">
                <a:pos x="connsiteX57393" y="connsiteY57393"/>
              </a:cxn>
              <a:cxn ang="0">
                <a:pos x="connsiteX57394" y="connsiteY57394"/>
              </a:cxn>
              <a:cxn ang="0">
                <a:pos x="connsiteX57395" y="connsiteY57395"/>
              </a:cxn>
              <a:cxn ang="0">
                <a:pos x="connsiteX57396" y="connsiteY57396"/>
              </a:cxn>
              <a:cxn ang="0">
                <a:pos x="connsiteX57397" y="connsiteY57397"/>
              </a:cxn>
              <a:cxn ang="0">
                <a:pos x="connsiteX57398" y="connsiteY57398"/>
              </a:cxn>
              <a:cxn ang="0">
                <a:pos x="connsiteX57399" y="connsiteY57399"/>
              </a:cxn>
              <a:cxn ang="0">
                <a:pos x="connsiteX57400" y="connsiteY57400"/>
              </a:cxn>
              <a:cxn ang="0">
                <a:pos x="connsiteX57401" y="connsiteY57401"/>
              </a:cxn>
              <a:cxn ang="0">
                <a:pos x="connsiteX57402" y="connsiteY57402"/>
              </a:cxn>
              <a:cxn ang="0">
                <a:pos x="connsiteX57403" y="connsiteY57403"/>
              </a:cxn>
              <a:cxn ang="0">
                <a:pos x="connsiteX57404" y="connsiteY57404"/>
              </a:cxn>
              <a:cxn ang="0">
                <a:pos x="connsiteX57405" y="connsiteY57405"/>
              </a:cxn>
              <a:cxn ang="0">
                <a:pos x="connsiteX57406" y="connsiteY57406"/>
              </a:cxn>
              <a:cxn ang="0">
                <a:pos x="connsiteX57407" y="connsiteY57407"/>
              </a:cxn>
              <a:cxn ang="0">
                <a:pos x="connsiteX57408" y="connsiteY57408"/>
              </a:cxn>
              <a:cxn ang="0">
                <a:pos x="connsiteX57409" y="connsiteY57409"/>
              </a:cxn>
              <a:cxn ang="0">
                <a:pos x="connsiteX57410" y="connsiteY57410"/>
              </a:cxn>
              <a:cxn ang="0">
                <a:pos x="connsiteX57411" y="connsiteY57411"/>
              </a:cxn>
              <a:cxn ang="0">
                <a:pos x="connsiteX57412" y="connsiteY57412"/>
              </a:cxn>
              <a:cxn ang="0">
                <a:pos x="connsiteX57413" y="connsiteY57413"/>
              </a:cxn>
              <a:cxn ang="0">
                <a:pos x="connsiteX57414" y="connsiteY57414"/>
              </a:cxn>
              <a:cxn ang="0">
                <a:pos x="connsiteX57415" y="connsiteY57415"/>
              </a:cxn>
              <a:cxn ang="0">
                <a:pos x="connsiteX57416" y="connsiteY57416"/>
              </a:cxn>
              <a:cxn ang="0">
                <a:pos x="connsiteX57417" y="connsiteY57417"/>
              </a:cxn>
              <a:cxn ang="0">
                <a:pos x="connsiteX57418" y="connsiteY57418"/>
              </a:cxn>
              <a:cxn ang="0">
                <a:pos x="connsiteX57419" y="connsiteY57419"/>
              </a:cxn>
              <a:cxn ang="0">
                <a:pos x="connsiteX57420" y="connsiteY57420"/>
              </a:cxn>
              <a:cxn ang="0">
                <a:pos x="connsiteX57421" y="connsiteY57421"/>
              </a:cxn>
              <a:cxn ang="0">
                <a:pos x="connsiteX57422" y="connsiteY57422"/>
              </a:cxn>
              <a:cxn ang="0">
                <a:pos x="connsiteX57423" y="connsiteY57423"/>
              </a:cxn>
              <a:cxn ang="0">
                <a:pos x="connsiteX57424" y="connsiteY57424"/>
              </a:cxn>
              <a:cxn ang="0">
                <a:pos x="connsiteX57425" y="connsiteY57425"/>
              </a:cxn>
              <a:cxn ang="0">
                <a:pos x="connsiteX57426" y="connsiteY57426"/>
              </a:cxn>
              <a:cxn ang="0">
                <a:pos x="connsiteX57427" y="connsiteY57427"/>
              </a:cxn>
              <a:cxn ang="0">
                <a:pos x="connsiteX57428" y="connsiteY57428"/>
              </a:cxn>
              <a:cxn ang="0">
                <a:pos x="connsiteX57429" y="connsiteY57429"/>
              </a:cxn>
              <a:cxn ang="0">
                <a:pos x="connsiteX57430" y="connsiteY57430"/>
              </a:cxn>
              <a:cxn ang="0">
                <a:pos x="connsiteX57431" y="connsiteY57431"/>
              </a:cxn>
              <a:cxn ang="0">
                <a:pos x="connsiteX57432" y="connsiteY57432"/>
              </a:cxn>
              <a:cxn ang="0">
                <a:pos x="connsiteX57433" y="connsiteY57433"/>
              </a:cxn>
              <a:cxn ang="0">
                <a:pos x="connsiteX57434" y="connsiteY57434"/>
              </a:cxn>
              <a:cxn ang="0">
                <a:pos x="connsiteX57435" y="connsiteY57435"/>
              </a:cxn>
              <a:cxn ang="0">
                <a:pos x="connsiteX57436" y="connsiteY57436"/>
              </a:cxn>
              <a:cxn ang="0">
                <a:pos x="connsiteX57437" y="connsiteY57437"/>
              </a:cxn>
              <a:cxn ang="0">
                <a:pos x="connsiteX57438" y="connsiteY57438"/>
              </a:cxn>
              <a:cxn ang="0">
                <a:pos x="connsiteX57439" y="connsiteY57439"/>
              </a:cxn>
              <a:cxn ang="0">
                <a:pos x="connsiteX57440" y="connsiteY57440"/>
              </a:cxn>
              <a:cxn ang="0">
                <a:pos x="connsiteX57441" y="connsiteY57441"/>
              </a:cxn>
              <a:cxn ang="0">
                <a:pos x="connsiteX57442" y="connsiteY57442"/>
              </a:cxn>
              <a:cxn ang="0">
                <a:pos x="connsiteX57443" y="connsiteY57443"/>
              </a:cxn>
              <a:cxn ang="0">
                <a:pos x="connsiteX57444" y="connsiteY57444"/>
              </a:cxn>
              <a:cxn ang="0">
                <a:pos x="connsiteX57445" y="connsiteY57445"/>
              </a:cxn>
              <a:cxn ang="0">
                <a:pos x="connsiteX57446" y="connsiteY57446"/>
              </a:cxn>
              <a:cxn ang="0">
                <a:pos x="connsiteX57447" y="connsiteY57447"/>
              </a:cxn>
              <a:cxn ang="0">
                <a:pos x="connsiteX57448" y="connsiteY57448"/>
              </a:cxn>
              <a:cxn ang="0">
                <a:pos x="connsiteX57449" y="connsiteY57449"/>
              </a:cxn>
              <a:cxn ang="0">
                <a:pos x="connsiteX57450" y="connsiteY57450"/>
              </a:cxn>
              <a:cxn ang="0">
                <a:pos x="connsiteX57451" y="connsiteY57451"/>
              </a:cxn>
              <a:cxn ang="0">
                <a:pos x="connsiteX57452" y="connsiteY57452"/>
              </a:cxn>
              <a:cxn ang="0">
                <a:pos x="connsiteX57453" y="connsiteY57453"/>
              </a:cxn>
              <a:cxn ang="0">
                <a:pos x="connsiteX57454" y="connsiteY57454"/>
              </a:cxn>
              <a:cxn ang="0">
                <a:pos x="connsiteX57455" y="connsiteY57455"/>
              </a:cxn>
              <a:cxn ang="0">
                <a:pos x="connsiteX57456" y="connsiteY57456"/>
              </a:cxn>
              <a:cxn ang="0">
                <a:pos x="connsiteX57457" y="connsiteY57457"/>
              </a:cxn>
              <a:cxn ang="0">
                <a:pos x="connsiteX57458" y="connsiteY57458"/>
              </a:cxn>
              <a:cxn ang="0">
                <a:pos x="connsiteX57459" y="connsiteY57459"/>
              </a:cxn>
              <a:cxn ang="0">
                <a:pos x="connsiteX57460" y="connsiteY57460"/>
              </a:cxn>
              <a:cxn ang="0">
                <a:pos x="connsiteX57461" y="connsiteY57461"/>
              </a:cxn>
              <a:cxn ang="0">
                <a:pos x="connsiteX57462" y="connsiteY57462"/>
              </a:cxn>
              <a:cxn ang="0">
                <a:pos x="connsiteX57463" y="connsiteY57463"/>
              </a:cxn>
              <a:cxn ang="0">
                <a:pos x="connsiteX57464" y="connsiteY57464"/>
              </a:cxn>
              <a:cxn ang="0">
                <a:pos x="connsiteX57465" y="connsiteY57465"/>
              </a:cxn>
              <a:cxn ang="0">
                <a:pos x="connsiteX57466" y="connsiteY57466"/>
              </a:cxn>
              <a:cxn ang="0">
                <a:pos x="connsiteX57467" y="connsiteY57467"/>
              </a:cxn>
              <a:cxn ang="0">
                <a:pos x="connsiteX57468" y="connsiteY57468"/>
              </a:cxn>
              <a:cxn ang="0">
                <a:pos x="connsiteX57469" y="connsiteY57469"/>
              </a:cxn>
              <a:cxn ang="0">
                <a:pos x="connsiteX57470" y="connsiteY57470"/>
              </a:cxn>
              <a:cxn ang="0">
                <a:pos x="connsiteX57471" y="connsiteY57471"/>
              </a:cxn>
              <a:cxn ang="0">
                <a:pos x="connsiteX57472" y="connsiteY57472"/>
              </a:cxn>
              <a:cxn ang="0">
                <a:pos x="connsiteX57473" y="connsiteY57473"/>
              </a:cxn>
              <a:cxn ang="0">
                <a:pos x="connsiteX57474" y="connsiteY57474"/>
              </a:cxn>
              <a:cxn ang="0">
                <a:pos x="connsiteX57475" y="connsiteY57475"/>
              </a:cxn>
              <a:cxn ang="0">
                <a:pos x="connsiteX57476" y="connsiteY57476"/>
              </a:cxn>
              <a:cxn ang="0">
                <a:pos x="connsiteX57477" y="connsiteY57477"/>
              </a:cxn>
              <a:cxn ang="0">
                <a:pos x="connsiteX57478" y="connsiteY57478"/>
              </a:cxn>
              <a:cxn ang="0">
                <a:pos x="connsiteX57479" y="connsiteY57479"/>
              </a:cxn>
              <a:cxn ang="0">
                <a:pos x="connsiteX57480" y="connsiteY57480"/>
              </a:cxn>
              <a:cxn ang="0">
                <a:pos x="connsiteX57481" y="connsiteY57481"/>
              </a:cxn>
              <a:cxn ang="0">
                <a:pos x="connsiteX57482" y="connsiteY57482"/>
              </a:cxn>
              <a:cxn ang="0">
                <a:pos x="connsiteX57483" y="connsiteY57483"/>
              </a:cxn>
              <a:cxn ang="0">
                <a:pos x="connsiteX57484" y="connsiteY57484"/>
              </a:cxn>
              <a:cxn ang="0">
                <a:pos x="connsiteX57485" y="connsiteY57485"/>
              </a:cxn>
              <a:cxn ang="0">
                <a:pos x="connsiteX57486" y="connsiteY57486"/>
              </a:cxn>
              <a:cxn ang="0">
                <a:pos x="connsiteX57487" y="connsiteY57487"/>
              </a:cxn>
              <a:cxn ang="0">
                <a:pos x="connsiteX57488" y="connsiteY57488"/>
              </a:cxn>
              <a:cxn ang="0">
                <a:pos x="connsiteX57489" y="connsiteY57489"/>
              </a:cxn>
              <a:cxn ang="0">
                <a:pos x="connsiteX57490" y="connsiteY57490"/>
              </a:cxn>
              <a:cxn ang="0">
                <a:pos x="connsiteX57491" y="connsiteY57491"/>
              </a:cxn>
              <a:cxn ang="0">
                <a:pos x="connsiteX57492" y="connsiteY57492"/>
              </a:cxn>
              <a:cxn ang="0">
                <a:pos x="connsiteX57493" y="connsiteY57493"/>
              </a:cxn>
              <a:cxn ang="0">
                <a:pos x="connsiteX57494" y="connsiteY57494"/>
              </a:cxn>
              <a:cxn ang="0">
                <a:pos x="connsiteX57495" y="connsiteY57495"/>
              </a:cxn>
              <a:cxn ang="0">
                <a:pos x="connsiteX57496" y="connsiteY57496"/>
              </a:cxn>
              <a:cxn ang="0">
                <a:pos x="connsiteX57497" y="connsiteY57497"/>
              </a:cxn>
              <a:cxn ang="0">
                <a:pos x="connsiteX57498" y="connsiteY57498"/>
              </a:cxn>
              <a:cxn ang="0">
                <a:pos x="connsiteX57499" y="connsiteY57499"/>
              </a:cxn>
              <a:cxn ang="0">
                <a:pos x="connsiteX57500" y="connsiteY57500"/>
              </a:cxn>
              <a:cxn ang="0">
                <a:pos x="connsiteX57501" y="connsiteY57501"/>
              </a:cxn>
              <a:cxn ang="0">
                <a:pos x="connsiteX57502" y="connsiteY57502"/>
              </a:cxn>
              <a:cxn ang="0">
                <a:pos x="connsiteX57503" y="connsiteY57503"/>
              </a:cxn>
              <a:cxn ang="0">
                <a:pos x="connsiteX57504" y="connsiteY57504"/>
              </a:cxn>
              <a:cxn ang="0">
                <a:pos x="connsiteX57505" y="connsiteY57505"/>
              </a:cxn>
              <a:cxn ang="0">
                <a:pos x="connsiteX57506" y="connsiteY57506"/>
              </a:cxn>
              <a:cxn ang="0">
                <a:pos x="connsiteX57507" y="connsiteY57507"/>
              </a:cxn>
              <a:cxn ang="0">
                <a:pos x="connsiteX57508" y="connsiteY57508"/>
              </a:cxn>
              <a:cxn ang="0">
                <a:pos x="connsiteX57509" y="connsiteY57509"/>
              </a:cxn>
              <a:cxn ang="0">
                <a:pos x="connsiteX57510" y="connsiteY57510"/>
              </a:cxn>
              <a:cxn ang="0">
                <a:pos x="connsiteX57511" y="connsiteY57511"/>
              </a:cxn>
              <a:cxn ang="0">
                <a:pos x="connsiteX57512" y="connsiteY57512"/>
              </a:cxn>
              <a:cxn ang="0">
                <a:pos x="connsiteX57513" y="connsiteY57513"/>
              </a:cxn>
              <a:cxn ang="0">
                <a:pos x="connsiteX57514" y="connsiteY57514"/>
              </a:cxn>
              <a:cxn ang="0">
                <a:pos x="connsiteX57515" y="connsiteY57515"/>
              </a:cxn>
              <a:cxn ang="0">
                <a:pos x="connsiteX57516" y="connsiteY57516"/>
              </a:cxn>
              <a:cxn ang="0">
                <a:pos x="connsiteX57517" y="connsiteY57517"/>
              </a:cxn>
              <a:cxn ang="0">
                <a:pos x="connsiteX57518" y="connsiteY57518"/>
              </a:cxn>
              <a:cxn ang="0">
                <a:pos x="connsiteX57519" y="connsiteY57519"/>
              </a:cxn>
              <a:cxn ang="0">
                <a:pos x="connsiteX57520" y="connsiteY57520"/>
              </a:cxn>
              <a:cxn ang="0">
                <a:pos x="connsiteX57521" y="connsiteY57521"/>
              </a:cxn>
              <a:cxn ang="0">
                <a:pos x="connsiteX57522" y="connsiteY57522"/>
              </a:cxn>
              <a:cxn ang="0">
                <a:pos x="connsiteX57523" y="connsiteY57523"/>
              </a:cxn>
              <a:cxn ang="0">
                <a:pos x="connsiteX57524" y="connsiteY57524"/>
              </a:cxn>
              <a:cxn ang="0">
                <a:pos x="connsiteX57525" y="connsiteY57525"/>
              </a:cxn>
              <a:cxn ang="0">
                <a:pos x="connsiteX57526" y="connsiteY57526"/>
              </a:cxn>
              <a:cxn ang="0">
                <a:pos x="connsiteX57527" y="connsiteY57527"/>
              </a:cxn>
              <a:cxn ang="0">
                <a:pos x="connsiteX57528" y="connsiteY57528"/>
              </a:cxn>
              <a:cxn ang="0">
                <a:pos x="connsiteX57529" y="connsiteY57529"/>
              </a:cxn>
              <a:cxn ang="0">
                <a:pos x="connsiteX57530" y="connsiteY57530"/>
              </a:cxn>
              <a:cxn ang="0">
                <a:pos x="connsiteX57531" y="connsiteY57531"/>
              </a:cxn>
              <a:cxn ang="0">
                <a:pos x="connsiteX57532" y="connsiteY57532"/>
              </a:cxn>
              <a:cxn ang="0">
                <a:pos x="connsiteX57533" y="connsiteY57533"/>
              </a:cxn>
              <a:cxn ang="0">
                <a:pos x="connsiteX57534" y="connsiteY57534"/>
              </a:cxn>
              <a:cxn ang="0">
                <a:pos x="connsiteX57535" y="connsiteY57535"/>
              </a:cxn>
              <a:cxn ang="0">
                <a:pos x="connsiteX57536" y="connsiteY57536"/>
              </a:cxn>
              <a:cxn ang="0">
                <a:pos x="connsiteX57537" y="connsiteY57537"/>
              </a:cxn>
              <a:cxn ang="0">
                <a:pos x="connsiteX57538" y="connsiteY57538"/>
              </a:cxn>
              <a:cxn ang="0">
                <a:pos x="connsiteX57539" y="connsiteY57539"/>
              </a:cxn>
              <a:cxn ang="0">
                <a:pos x="connsiteX57540" y="connsiteY57540"/>
              </a:cxn>
              <a:cxn ang="0">
                <a:pos x="connsiteX57541" y="connsiteY57541"/>
              </a:cxn>
              <a:cxn ang="0">
                <a:pos x="connsiteX57542" y="connsiteY57542"/>
              </a:cxn>
              <a:cxn ang="0">
                <a:pos x="connsiteX57543" y="connsiteY57543"/>
              </a:cxn>
              <a:cxn ang="0">
                <a:pos x="connsiteX57544" y="connsiteY57544"/>
              </a:cxn>
              <a:cxn ang="0">
                <a:pos x="connsiteX57545" y="connsiteY57545"/>
              </a:cxn>
              <a:cxn ang="0">
                <a:pos x="connsiteX57546" y="connsiteY57546"/>
              </a:cxn>
              <a:cxn ang="0">
                <a:pos x="connsiteX57547" y="connsiteY57547"/>
              </a:cxn>
              <a:cxn ang="0">
                <a:pos x="connsiteX57548" y="connsiteY57548"/>
              </a:cxn>
              <a:cxn ang="0">
                <a:pos x="connsiteX57549" y="connsiteY57549"/>
              </a:cxn>
              <a:cxn ang="0">
                <a:pos x="connsiteX57550" y="connsiteY57550"/>
              </a:cxn>
              <a:cxn ang="0">
                <a:pos x="connsiteX57551" y="connsiteY57551"/>
              </a:cxn>
              <a:cxn ang="0">
                <a:pos x="connsiteX57552" y="connsiteY57552"/>
              </a:cxn>
              <a:cxn ang="0">
                <a:pos x="connsiteX57553" y="connsiteY57553"/>
              </a:cxn>
              <a:cxn ang="0">
                <a:pos x="connsiteX57554" y="connsiteY57554"/>
              </a:cxn>
              <a:cxn ang="0">
                <a:pos x="connsiteX57555" y="connsiteY57555"/>
              </a:cxn>
              <a:cxn ang="0">
                <a:pos x="connsiteX57556" y="connsiteY57556"/>
              </a:cxn>
              <a:cxn ang="0">
                <a:pos x="connsiteX57557" y="connsiteY57557"/>
              </a:cxn>
              <a:cxn ang="0">
                <a:pos x="connsiteX57558" y="connsiteY57558"/>
              </a:cxn>
              <a:cxn ang="0">
                <a:pos x="connsiteX57559" y="connsiteY57559"/>
              </a:cxn>
              <a:cxn ang="0">
                <a:pos x="connsiteX57560" y="connsiteY57560"/>
              </a:cxn>
              <a:cxn ang="0">
                <a:pos x="connsiteX57561" y="connsiteY57561"/>
              </a:cxn>
              <a:cxn ang="0">
                <a:pos x="connsiteX57562" y="connsiteY57562"/>
              </a:cxn>
              <a:cxn ang="0">
                <a:pos x="connsiteX57563" y="connsiteY57563"/>
              </a:cxn>
              <a:cxn ang="0">
                <a:pos x="connsiteX57564" y="connsiteY57564"/>
              </a:cxn>
              <a:cxn ang="0">
                <a:pos x="connsiteX57565" y="connsiteY57565"/>
              </a:cxn>
              <a:cxn ang="0">
                <a:pos x="connsiteX57566" y="connsiteY57566"/>
              </a:cxn>
              <a:cxn ang="0">
                <a:pos x="connsiteX57567" y="connsiteY57567"/>
              </a:cxn>
              <a:cxn ang="0">
                <a:pos x="connsiteX57568" y="connsiteY57568"/>
              </a:cxn>
              <a:cxn ang="0">
                <a:pos x="connsiteX57569" y="connsiteY57569"/>
              </a:cxn>
              <a:cxn ang="0">
                <a:pos x="connsiteX57570" y="connsiteY57570"/>
              </a:cxn>
              <a:cxn ang="0">
                <a:pos x="connsiteX57571" y="connsiteY57571"/>
              </a:cxn>
              <a:cxn ang="0">
                <a:pos x="connsiteX57572" y="connsiteY57572"/>
              </a:cxn>
              <a:cxn ang="0">
                <a:pos x="connsiteX57573" y="connsiteY57573"/>
              </a:cxn>
              <a:cxn ang="0">
                <a:pos x="connsiteX57574" y="connsiteY57574"/>
              </a:cxn>
              <a:cxn ang="0">
                <a:pos x="connsiteX57575" y="connsiteY57575"/>
              </a:cxn>
              <a:cxn ang="0">
                <a:pos x="connsiteX57576" y="connsiteY57576"/>
              </a:cxn>
              <a:cxn ang="0">
                <a:pos x="connsiteX57577" y="connsiteY57577"/>
              </a:cxn>
              <a:cxn ang="0">
                <a:pos x="connsiteX57578" y="connsiteY57578"/>
              </a:cxn>
              <a:cxn ang="0">
                <a:pos x="connsiteX57579" y="connsiteY57579"/>
              </a:cxn>
              <a:cxn ang="0">
                <a:pos x="connsiteX57580" y="connsiteY57580"/>
              </a:cxn>
              <a:cxn ang="0">
                <a:pos x="connsiteX57581" y="connsiteY57581"/>
              </a:cxn>
              <a:cxn ang="0">
                <a:pos x="connsiteX57582" y="connsiteY57582"/>
              </a:cxn>
              <a:cxn ang="0">
                <a:pos x="connsiteX57583" y="connsiteY57583"/>
              </a:cxn>
              <a:cxn ang="0">
                <a:pos x="connsiteX57584" y="connsiteY57584"/>
              </a:cxn>
              <a:cxn ang="0">
                <a:pos x="connsiteX57585" y="connsiteY57585"/>
              </a:cxn>
              <a:cxn ang="0">
                <a:pos x="connsiteX57586" y="connsiteY57586"/>
              </a:cxn>
              <a:cxn ang="0">
                <a:pos x="connsiteX57587" y="connsiteY57587"/>
              </a:cxn>
              <a:cxn ang="0">
                <a:pos x="connsiteX57588" y="connsiteY57588"/>
              </a:cxn>
              <a:cxn ang="0">
                <a:pos x="connsiteX57589" y="connsiteY57589"/>
              </a:cxn>
              <a:cxn ang="0">
                <a:pos x="connsiteX57590" y="connsiteY57590"/>
              </a:cxn>
              <a:cxn ang="0">
                <a:pos x="connsiteX57591" y="connsiteY57591"/>
              </a:cxn>
              <a:cxn ang="0">
                <a:pos x="connsiteX57592" y="connsiteY57592"/>
              </a:cxn>
              <a:cxn ang="0">
                <a:pos x="connsiteX57593" y="connsiteY57593"/>
              </a:cxn>
              <a:cxn ang="0">
                <a:pos x="connsiteX57594" y="connsiteY57594"/>
              </a:cxn>
              <a:cxn ang="0">
                <a:pos x="connsiteX57595" y="connsiteY57595"/>
              </a:cxn>
              <a:cxn ang="0">
                <a:pos x="connsiteX57596" y="connsiteY57596"/>
              </a:cxn>
              <a:cxn ang="0">
                <a:pos x="connsiteX57597" y="connsiteY57597"/>
              </a:cxn>
              <a:cxn ang="0">
                <a:pos x="connsiteX57598" y="connsiteY57598"/>
              </a:cxn>
              <a:cxn ang="0">
                <a:pos x="connsiteX57599" y="connsiteY57599"/>
              </a:cxn>
              <a:cxn ang="0">
                <a:pos x="connsiteX57600" y="connsiteY57600"/>
              </a:cxn>
              <a:cxn ang="0">
                <a:pos x="connsiteX57601" y="connsiteY57601"/>
              </a:cxn>
              <a:cxn ang="0">
                <a:pos x="connsiteX57602" y="connsiteY57602"/>
              </a:cxn>
              <a:cxn ang="0">
                <a:pos x="connsiteX57603" y="connsiteY57603"/>
              </a:cxn>
              <a:cxn ang="0">
                <a:pos x="connsiteX57604" y="connsiteY57604"/>
              </a:cxn>
              <a:cxn ang="0">
                <a:pos x="connsiteX57605" y="connsiteY57605"/>
              </a:cxn>
              <a:cxn ang="0">
                <a:pos x="connsiteX57606" y="connsiteY57606"/>
              </a:cxn>
              <a:cxn ang="0">
                <a:pos x="connsiteX57607" y="connsiteY57607"/>
              </a:cxn>
              <a:cxn ang="0">
                <a:pos x="connsiteX57608" y="connsiteY57608"/>
              </a:cxn>
              <a:cxn ang="0">
                <a:pos x="connsiteX57609" y="connsiteY57609"/>
              </a:cxn>
              <a:cxn ang="0">
                <a:pos x="connsiteX57610" y="connsiteY57610"/>
              </a:cxn>
              <a:cxn ang="0">
                <a:pos x="connsiteX57611" y="connsiteY57611"/>
              </a:cxn>
              <a:cxn ang="0">
                <a:pos x="connsiteX57612" y="connsiteY57612"/>
              </a:cxn>
              <a:cxn ang="0">
                <a:pos x="connsiteX57613" y="connsiteY57613"/>
              </a:cxn>
              <a:cxn ang="0">
                <a:pos x="connsiteX57614" y="connsiteY57614"/>
              </a:cxn>
              <a:cxn ang="0">
                <a:pos x="connsiteX57615" y="connsiteY57615"/>
              </a:cxn>
              <a:cxn ang="0">
                <a:pos x="connsiteX57616" y="connsiteY57616"/>
              </a:cxn>
              <a:cxn ang="0">
                <a:pos x="connsiteX57617" y="connsiteY57617"/>
              </a:cxn>
              <a:cxn ang="0">
                <a:pos x="connsiteX57618" y="connsiteY57618"/>
              </a:cxn>
              <a:cxn ang="0">
                <a:pos x="connsiteX57619" y="connsiteY57619"/>
              </a:cxn>
              <a:cxn ang="0">
                <a:pos x="connsiteX57620" y="connsiteY57620"/>
              </a:cxn>
              <a:cxn ang="0">
                <a:pos x="connsiteX57621" y="connsiteY57621"/>
              </a:cxn>
              <a:cxn ang="0">
                <a:pos x="connsiteX57622" y="connsiteY57622"/>
              </a:cxn>
              <a:cxn ang="0">
                <a:pos x="connsiteX57623" y="connsiteY57623"/>
              </a:cxn>
              <a:cxn ang="0">
                <a:pos x="connsiteX57624" y="connsiteY57624"/>
              </a:cxn>
              <a:cxn ang="0">
                <a:pos x="connsiteX57625" y="connsiteY57625"/>
              </a:cxn>
              <a:cxn ang="0">
                <a:pos x="connsiteX57626" y="connsiteY57626"/>
              </a:cxn>
              <a:cxn ang="0">
                <a:pos x="connsiteX57627" y="connsiteY57627"/>
              </a:cxn>
              <a:cxn ang="0">
                <a:pos x="connsiteX57628" y="connsiteY57628"/>
              </a:cxn>
              <a:cxn ang="0">
                <a:pos x="connsiteX57629" y="connsiteY57629"/>
              </a:cxn>
              <a:cxn ang="0">
                <a:pos x="connsiteX57630" y="connsiteY57630"/>
              </a:cxn>
              <a:cxn ang="0">
                <a:pos x="connsiteX57631" y="connsiteY57631"/>
              </a:cxn>
              <a:cxn ang="0">
                <a:pos x="connsiteX57632" y="connsiteY57632"/>
              </a:cxn>
              <a:cxn ang="0">
                <a:pos x="connsiteX57633" y="connsiteY57633"/>
              </a:cxn>
              <a:cxn ang="0">
                <a:pos x="connsiteX57634" y="connsiteY57634"/>
              </a:cxn>
              <a:cxn ang="0">
                <a:pos x="connsiteX57635" y="connsiteY57635"/>
              </a:cxn>
              <a:cxn ang="0">
                <a:pos x="connsiteX57636" y="connsiteY57636"/>
              </a:cxn>
              <a:cxn ang="0">
                <a:pos x="connsiteX57637" y="connsiteY57637"/>
              </a:cxn>
              <a:cxn ang="0">
                <a:pos x="connsiteX57638" y="connsiteY57638"/>
              </a:cxn>
              <a:cxn ang="0">
                <a:pos x="connsiteX57639" y="connsiteY57639"/>
              </a:cxn>
              <a:cxn ang="0">
                <a:pos x="connsiteX57640" y="connsiteY57640"/>
              </a:cxn>
              <a:cxn ang="0">
                <a:pos x="connsiteX57641" y="connsiteY57641"/>
              </a:cxn>
              <a:cxn ang="0">
                <a:pos x="connsiteX57642" y="connsiteY57642"/>
              </a:cxn>
              <a:cxn ang="0">
                <a:pos x="connsiteX57643" y="connsiteY57643"/>
              </a:cxn>
              <a:cxn ang="0">
                <a:pos x="connsiteX57644" y="connsiteY57644"/>
              </a:cxn>
              <a:cxn ang="0">
                <a:pos x="connsiteX57645" y="connsiteY57645"/>
              </a:cxn>
              <a:cxn ang="0">
                <a:pos x="connsiteX57646" y="connsiteY57646"/>
              </a:cxn>
              <a:cxn ang="0">
                <a:pos x="connsiteX57647" y="connsiteY57647"/>
              </a:cxn>
              <a:cxn ang="0">
                <a:pos x="connsiteX57648" y="connsiteY57648"/>
              </a:cxn>
              <a:cxn ang="0">
                <a:pos x="connsiteX57649" y="connsiteY57649"/>
              </a:cxn>
              <a:cxn ang="0">
                <a:pos x="connsiteX57650" y="connsiteY57650"/>
              </a:cxn>
              <a:cxn ang="0">
                <a:pos x="connsiteX57651" y="connsiteY57651"/>
              </a:cxn>
              <a:cxn ang="0">
                <a:pos x="connsiteX57652" y="connsiteY57652"/>
              </a:cxn>
              <a:cxn ang="0">
                <a:pos x="connsiteX57653" y="connsiteY57653"/>
              </a:cxn>
              <a:cxn ang="0">
                <a:pos x="connsiteX57654" y="connsiteY57654"/>
              </a:cxn>
              <a:cxn ang="0">
                <a:pos x="connsiteX57655" y="connsiteY57655"/>
              </a:cxn>
              <a:cxn ang="0">
                <a:pos x="connsiteX57656" y="connsiteY57656"/>
              </a:cxn>
              <a:cxn ang="0">
                <a:pos x="connsiteX57657" y="connsiteY57657"/>
              </a:cxn>
              <a:cxn ang="0">
                <a:pos x="connsiteX57658" y="connsiteY57658"/>
              </a:cxn>
              <a:cxn ang="0">
                <a:pos x="connsiteX57659" y="connsiteY57659"/>
              </a:cxn>
              <a:cxn ang="0">
                <a:pos x="connsiteX57660" y="connsiteY57660"/>
              </a:cxn>
              <a:cxn ang="0">
                <a:pos x="connsiteX57661" y="connsiteY57661"/>
              </a:cxn>
              <a:cxn ang="0">
                <a:pos x="connsiteX57662" y="connsiteY57662"/>
              </a:cxn>
              <a:cxn ang="0">
                <a:pos x="connsiteX57663" y="connsiteY57663"/>
              </a:cxn>
              <a:cxn ang="0">
                <a:pos x="connsiteX57664" y="connsiteY57664"/>
              </a:cxn>
              <a:cxn ang="0">
                <a:pos x="connsiteX57665" y="connsiteY57665"/>
              </a:cxn>
              <a:cxn ang="0">
                <a:pos x="connsiteX57666" y="connsiteY57666"/>
              </a:cxn>
              <a:cxn ang="0">
                <a:pos x="connsiteX57667" y="connsiteY57667"/>
              </a:cxn>
              <a:cxn ang="0">
                <a:pos x="connsiteX57668" y="connsiteY57668"/>
              </a:cxn>
              <a:cxn ang="0">
                <a:pos x="connsiteX57669" y="connsiteY57669"/>
              </a:cxn>
              <a:cxn ang="0">
                <a:pos x="connsiteX57670" y="connsiteY57670"/>
              </a:cxn>
              <a:cxn ang="0">
                <a:pos x="connsiteX57671" y="connsiteY57671"/>
              </a:cxn>
              <a:cxn ang="0">
                <a:pos x="connsiteX57672" y="connsiteY57672"/>
              </a:cxn>
              <a:cxn ang="0">
                <a:pos x="connsiteX57673" y="connsiteY57673"/>
              </a:cxn>
              <a:cxn ang="0">
                <a:pos x="connsiteX57674" y="connsiteY57674"/>
              </a:cxn>
              <a:cxn ang="0">
                <a:pos x="connsiteX57675" y="connsiteY57675"/>
              </a:cxn>
              <a:cxn ang="0">
                <a:pos x="connsiteX57676" y="connsiteY57676"/>
              </a:cxn>
              <a:cxn ang="0">
                <a:pos x="connsiteX57677" y="connsiteY57677"/>
              </a:cxn>
              <a:cxn ang="0">
                <a:pos x="connsiteX57678" y="connsiteY57678"/>
              </a:cxn>
              <a:cxn ang="0">
                <a:pos x="connsiteX57679" y="connsiteY57679"/>
              </a:cxn>
              <a:cxn ang="0">
                <a:pos x="connsiteX57680" y="connsiteY57680"/>
              </a:cxn>
              <a:cxn ang="0">
                <a:pos x="connsiteX57681" y="connsiteY57681"/>
              </a:cxn>
              <a:cxn ang="0">
                <a:pos x="connsiteX57682" y="connsiteY57682"/>
              </a:cxn>
              <a:cxn ang="0">
                <a:pos x="connsiteX57683" y="connsiteY57683"/>
              </a:cxn>
              <a:cxn ang="0">
                <a:pos x="connsiteX57684" y="connsiteY57684"/>
              </a:cxn>
              <a:cxn ang="0">
                <a:pos x="connsiteX57685" y="connsiteY57685"/>
              </a:cxn>
              <a:cxn ang="0">
                <a:pos x="connsiteX57686" y="connsiteY57686"/>
              </a:cxn>
              <a:cxn ang="0">
                <a:pos x="connsiteX57687" y="connsiteY57687"/>
              </a:cxn>
              <a:cxn ang="0">
                <a:pos x="connsiteX57688" y="connsiteY57688"/>
              </a:cxn>
              <a:cxn ang="0">
                <a:pos x="connsiteX57689" y="connsiteY57689"/>
              </a:cxn>
              <a:cxn ang="0">
                <a:pos x="connsiteX57690" y="connsiteY57690"/>
              </a:cxn>
              <a:cxn ang="0">
                <a:pos x="connsiteX57691" y="connsiteY57691"/>
              </a:cxn>
              <a:cxn ang="0">
                <a:pos x="connsiteX57692" y="connsiteY57692"/>
              </a:cxn>
              <a:cxn ang="0">
                <a:pos x="connsiteX57693" y="connsiteY57693"/>
              </a:cxn>
              <a:cxn ang="0">
                <a:pos x="connsiteX57694" y="connsiteY57694"/>
              </a:cxn>
              <a:cxn ang="0">
                <a:pos x="connsiteX57695" y="connsiteY57695"/>
              </a:cxn>
              <a:cxn ang="0">
                <a:pos x="connsiteX57696" y="connsiteY57696"/>
              </a:cxn>
              <a:cxn ang="0">
                <a:pos x="connsiteX57697" y="connsiteY57697"/>
              </a:cxn>
              <a:cxn ang="0">
                <a:pos x="connsiteX57698" y="connsiteY57698"/>
              </a:cxn>
              <a:cxn ang="0">
                <a:pos x="connsiteX57699" y="connsiteY57699"/>
              </a:cxn>
              <a:cxn ang="0">
                <a:pos x="connsiteX57700" y="connsiteY57700"/>
              </a:cxn>
              <a:cxn ang="0">
                <a:pos x="connsiteX57701" y="connsiteY57701"/>
              </a:cxn>
              <a:cxn ang="0">
                <a:pos x="connsiteX57702" y="connsiteY57702"/>
              </a:cxn>
              <a:cxn ang="0">
                <a:pos x="connsiteX57703" y="connsiteY57703"/>
              </a:cxn>
              <a:cxn ang="0">
                <a:pos x="connsiteX57704" y="connsiteY57704"/>
              </a:cxn>
              <a:cxn ang="0">
                <a:pos x="connsiteX57705" y="connsiteY57705"/>
              </a:cxn>
              <a:cxn ang="0">
                <a:pos x="connsiteX57706" y="connsiteY57706"/>
              </a:cxn>
              <a:cxn ang="0">
                <a:pos x="connsiteX57707" y="connsiteY57707"/>
              </a:cxn>
              <a:cxn ang="0">
                <a:pos x="connsiteX57708" y="connsiteY57708"/>
              </a:cxn>
              <a:cxn ang="0">
                <a:pos x="connsiteX57709" y="connsiteY57709"/>
              </a:cxn>
              <a:cxn ang="0">
                <a:pos x="connsiteX57710" y="connsiteY57710"/>
              </a:cxn>
              <a:cxn ang="0">
                <a:pos x="connsiteX57711" y="connsiteY57711"/>
              </a:cxn>
              <a:cxn ang="0">
                <a:pos x="connsiteX57712" y="connsiteY57712"/>
              </a:cxn>
              <a:cxn ang="0">
                <a:pos x="connsiteX57713" y="connsiteY57713"/>
              </a:cxn>
              <a:cxn ang="0">
                <a:pos x="connsiteX57714" y="connsiteY57714"/>
              </a:cxn>
              <a:cxn ang="0">
                <a:pos x="connsiteX57715" y="connsiteY57715"/>
              </a:cxn>
              <a:cxn ang="0">
                <a:pos x="connsiteX57716" y="connsiteY57716"/>
              </a:cxn>
              <a:cxn ang="0">
                <a:pos x="connsiteX57717" y="connsiteY57717"/>
              </a:cxn>
              <a:cxn ang="0">
                <a:pos x="connsiteX57718" y="connsiteY57718"/>
              </a:cxn>
              <a:cxn ang="0">
                <a:pos x="connsiteX57719" y="connsiteY57719"/>
              </a:cxn>
              <a:cxn ang="0">
                <a:pos x="connsiteX57720" y="connsiteY57720"/>
              </a:cxn>
              <a:cxn ang="0">
                <a:pos x="connsiteX57721" y="connsiteY57721"/>
              </a:cxn>
              <a:cxn ang="0">
                <a:pos x="connsiteX57722" y="connsiteY57722"/>
              </a:cxn>
              <a:cxn ang="0">
                <a:pos x="connsiteX57723" y="connsiteY57723"/>
              </a:cxn>
              <a:cxn ang="0">
                <a:pos x="connsiteX57724" y="connsiteY57724"/>
              </a:cxn>
              <a:cxn ang="0">
                <a:pos x="connsiteX57725" y="connsiteY57725"/>
              </a:cxn>
              <a:cxn ang="0">
                <a:pos x="connsiteX57726" y="connsiteY57726"/>
              </a:cxn>
              <a:cxn ang="0">
                <a:pos x="connsiteX57727" y="connsiteY57727"/>
              </a:cxn>
              <a:cxn ang="0">
                <a:pos x="connsiteX57728" y="connsiteY57728"/>
              </a:cxn>
              <a:cxn ang="0">
                <a:pos x="connsiteX57729" y="connsiteY57729"/>
              </a:cxn>
              <a:cxn ang="0">
                <a:pos x="connsiteX57730" y="connsiteY57730"/>
              </a:cxn>
              <a:cxn ang="0">
                <a:pos x="connsiteX57731" y="connsiteY57731"/>
              </a:cxn>
              <a:cxn ang="0">
                <a:pos x="connsiteX57732" y="connsiteY57732"/>
              </a:cxn>
              <a:cxn ang="0">
                <a:pos x="connsiteX57733" y="connsiteY57733"/>
              </a:cxn>
              <a:cxn ang="0">
                <a:pos x="connsiteX57734" y="connsiteY57734"/>
              </a:cxn>
              <a:cxn ang="0">
                <a:pos x="connsiteX57735" y="connsiteY57735"/>
              </a:cxn>
              <a:cxn ang="0">
                <a:pos x="connsiteX57736" y="connsiteY57736"/>
              </a:cxn>
              <a:cxn ang="0">
                <a:pos x="connsiteX57737" y="connsiteY57737"/>
              </a:cxn>
              <a:cxn ang="0">
                <a:pos x="connsiteX57738" y="connsiteY57738"/>
              </a:cxn>
              <a:cxn ang="0">
                <a:pos x="connsiteX57739" y="connsiteY57739"/>
              </a:cxn>
              <a:cxn ang="0">
                <a:pos x="connsiteX57740" y="connsiteY57740"/>
              </a:cxn>
              <a:cxn ang="0">
                <a:pos x="connsiteX57741" y="connsiteY57741"/>
              </a:cxn>
              <a:cxn ang="0">
                <a:pos x="connsiteX57742" y="connsiteY57742"/>
              </a:cxn>
              <a:cxn ang="0">
                <a:pos x="connsiteX57743" y="connsiteY57743"/>
              </a:cxn>
              <a:cxn ang="0">
                <a:pos x="connsiteX57744" y="connsiteY57744"/>
              </a:cxn>
              <a:cxn ang="0">
                <a:pos x="connsiteX57745" y="connsiteY57745"/>
              </a:cxn>
              <a:cxn ang="0">
                <a:pos x="connsiteX57746" y="connsiteY57746"/>
              </a:cxn>
              <a:cxn ang="0">
                <a:pos x="connsiteX57747" y="connsiteY57747"/>
              </a:cxn>
              <a:cxn ang="0">
                <a:pos x="connsiteX57748" y="connsiteY57748"/>
              </a:cxn>
              <a:cxn ang="0">
                <a:pos x="connsiteX57749" y="connsiteY57749"/>
              </a:cxn>
              <a:cxn ang="0">
                <a:pos x="connsiteX57750" y="connsiteY57750"/>
              </a:cxn>
              <a:cxn ang="0">
                <a:pos x="connsiteX57751" y="connsiteY57751"/>
              </a:cxn>
              <a:cxn ang="0">
                <a:pos x="connsiteX57752" y="connsiteY57752"/>
              </a:cxn>
              <a:cxn ang="0">
                <a:pos x="connsiteX57753" y="connsiteY57753"/>
              </a:cxn>
              <a:cxn ang="0">
                <a:pos x="connsiteX57754" y="connsiteY57754"/>
              </a:cxn>
              <a:cxn ang="0">
                <a:pos x="connsiteX57755" y="connsiteY57755"/>
              </a:cxn>
              <a:cxn ang="0">
                <a:pos x="connsiteX57756" y="connsiteY57756"/>
              </a:cxn>
              <a:cxn ang="0">
                <a:pos x="connsiteX57757" y="connsiteY57757"/>
              </a:cxn>
              <a:cxn ang="0">
                <a:pos x="connsiteX57758" y="connsiteY57758"/>
              </a:cxn>
              <a:cxn ang="0">
                <a:pos x="connsiteX57759" y="connsiteY57759"/>
              </a:cxn>
              <a:cxn ang="0">
                <a:pos x="connsiteX57760" y="connsiteY57760"/>
              </a:cxn>
              <a:cxn ang="0">
                <a:pos x="connsiteX57761" y="connsiteY57761"/>
              </a:cxn>
              <a:cxn ang="0">
                <a:pos x="connsiteX57762" y="connsiteY57762"/>
              </a:cxn>
              <a:cxn ang="0">
                <a:pos x="connsiteX57763" y="connsiteY57763"/>
              </a:cxn>
              <a:cxn ang="0">
                <a:pos x="connsiteX57764" y="connsiteY57764"/>
              </a:cxn>
              <a:cxn ang="0">
                <a:pos x="connsiteX57765" y="connsiteY57765"/>
              </a:cxn>
              <a:cxn ang="0">
                <a:pos x="connsiteX57766" y="connsiteY57766"/>
              </a:cxn>
              <a:cxn ang="0">
                <a:pos x="connsiteX57767" y="connsiteY57767"/>
              </a:cxn>
              <a:cxn ang="0">
                <a:pos x="connsiteX57768" y="connsiteY57768"/>
              </a:cxn>
              <a:cxn ang="0">
                <a:pos x="connsiteX57769" y="connsiteY57769"/>
              </a:cxn>
              <a:cxn ang="0">
                <a:pos x="connsiteX57770" y="connsiteY57770"/>
              </a:cxn>
              <a:cxn ang="0">
                <a:pos x="connsiteX57771" y="connsiteY57771"/>
              </a:cxn>
              <a:cxn ang="0">
                <a:pos x="connsiteX57772" y="connsiteY57772"/>
              </a:cxn>
              <a:cxn ang="0">
                <a:pos x="connsiteX57773" y="connsiteY57773"/>
              </a:cxn>
              <a:cxn ang="0">
                <a:pos x="connsiteX57774" y="connsiteY57774"/>
              </a:cxn>
              <a:cxn ang="0">
                <a:pos x="connsiteX57775" y="connsiteY57775"/>
              </a:cxn>
              <a:cxn ang="0">
                <a:pos x="connsiteX57776" y="connsiteY57776"/>
              </a:cxn>
              <a:cxn ang="0">
                <a:pos x="connsiteX57777" y="connsiteY57777"/>
              </a:cxn>
              <a:cxn ang="0">
                <a:pos x="connsiteX57778" y="connsiteY57778"/>
              </a:cxn>
              <a:cxn ang="0">
                <a:pos x="connsiteX57779" y="connsiteY57779"/>
              </a:cxn>
              <a:cxn ang="0">
                <a:pos x="connsiteX57780" y="connsiteY57780"/>
              </a:cxn>
              <a:cxn ang="0">
                <a:pos x="connsiteX57781" y="connsiteY57781"/>
              </a:cxn>
              <a:cxn ang="0">
                <a:pos x="connsiteX57782" y="connsiteY57782"/>
              </a:cxn>
              <a:cxn ang="0">
                <a:pos x="connsiteX57783" y="connsiteY57783"/>
              </a:cxn>
              <a:cxn ang="0">
                <a:pos x="connsiteX57784" y="connsiteY57784"/>
              </a:cxn>
              <a:cxn ang="0">
                <a:pos x="connsiteX57785" y="connsiteY57785"/>
              </a:cxn>
              <a:cxn ang="0">
                <a:pos x="connsiteX57786" y="connsiteY57786"/>
              </a:cxn>
              <a:cxn ang="0">
                <a:pos x="connsiteX57787" y="connsiteY57787"/>
              </a:cxn>
              <a:cxn ang="0">
                <a:pos x="connsiteX57788" y="connsiteY57788"/>
              </a:cxn>
              <a:cxn ang="0">
                <a:pos x="connsiteX57789" y="connsiteY57789"/>
              </a:cxn>
              <a:cxn ang="0">
                <a:pos x="connsiteX57790" y="connsiteY57790"/>
              </a:cxn>
              <a:cxn ang="0">
                <a:pos x="connsiteX57791" y="connsiteY57791"/>
              </a:cxn>
              <a:cxn ang="0">
                <a:pos x="connsiteX57792" y="connsiteY57792"/>
              </a:cxn>
              <a:cxn ang="0">
                <a:pos x="connsiteX57793" y="connsiteY57793"/>
              </a:cxn>
              <a:cxn ang="0">
                <a:pos x="connsiteX57794" y="connsiteY57794"/>
              </a:cxn>
              <a:cxn ang="0">
                <a:pos x="connsiteX57795" y="connsiteY57795"/>
              </a:cxn>
              <a:cxn ang="0">
                <a:pos x="connsiteX57796" y="connsiteY57796"/>
              </a:cxn>
              <a:cxn ang="0">
                <a:pos x="connsiteX57797" y="connsiteY57797"/>
              </a:cxn>
              <a:cxn ang="0">
                <a:pos x="connsiteX57798" y="connsiteY57798"/>
              </a:cxn>
              <a:cxn ang="0">
                <a:pos x="connsiteX57799" y="connsiteY57799"/>
              </a:cxn>
              <a:cxn ang="0">
                <a:pos x="connsiteX57800" y="connsiteY57800"/>
              </a:cxn>
              <a:cxn ang="0">
                <a:pos x="connsiteX57801" y="connsiteY57801"/>
              </a:cxn>
              <a:cxn ang="0">
                <a:pos x="connsiteX57802" y="connsiteY57802"/>
              </a:cxn>
              <a:cxn ang="0">
                <a:pos x="connsiteX57803" y="connsiteY57803"/>
              </a:cxn>
              <a:cxn ang="0">
                <a:pos x="connsiteX57804" y="connsiteY57804"/>
              </a:cxn>
              <a:cxn ang="0">
                <a:pos x="connsiteX57805" y="connsiteY57805"/>
              </a:cxn>
              <a:cxn ang="0">
                <a:pos x="connsiteX57806" y="connsiteY57806"/>
              </a:cxn>
              <a:cxn ang="0">
                <a:pos x="connsiteX57807" y="connsiteY57807"/>
              </a:cxn>
              <a:cxn ang="0">
                <a:pos x="connsiteX57808" y="connsiteY57808"/>
              </a:cxn>
              <a:cxn ang="0">
                <a:pos x="connsiteX57809" y="connsiteY57809"/>
              </a:cxn>
              <a:cxn ang="0">
                <a:pos x="connsiteX57810" y="connsiteY57810"/>
              </a:cxn>
              <a:cxn ang="0">
                <a:pos x="connsiteX57811" y="connsiteY57811"/>
              </a:cxn>
              <a:cxn ang="0">
                <a:pos x="connsiteX57812" y="connsiteY57812"/>
              </a:cxn>
              <a:cxn ang="0">
                <a:pos x="connsiteX57813" y="connsiteY57813"/>
              </a:cxn>
              <a:cxn ang="0">
                <a:pos x="connsiteX57814" y="connsiteY57814"/>
              </a:cxn>
              <a:cxn ang="0">
                <a:pos x="connsiteX57815" y="connsiteY57815"/>
              </a:cxn>
              <a:cxn ang="0">
                <a:pos x="connsiteX57816" y="connsiteY57816"/>
              </a:cxn>
              <a:cxn ang="0">
                <a:pos x="connsiteX57817" y="connsiteY57817"/>
              </a:cxn>
              <a:cxn ang="0">
                <a:pos x="connsiteX57818" y="connsiteY57818"/>
              </a:cxn>
              <a:cxn ang="0">
                <a:pos x="connsiteX57819" y="connsiteY57819"/>
              </a:cxn>
              <a:cxn ang="0">
                <a:pos x="connsiteX57820" y="connsiteY57820"/>
              </a:cxn>
              <a:cxn ang="0">
                <a:pos x="connsiteX57821" y="connsiteY57821"/>
              </a:cxn>
              <a:cxn ang="0">
                <a:pos x="connsiteX57822" y="connsiteY57822"/>
              </a:cxn>
              <a:cxn ang="0">
                <a:pos x="connsiteX57823" y="connsiteY57823"/>
              </a:cxn>
              <a:cxn ang="0">
                <a:pos x="connsiteX57824" y="connsiteY57824"/>
              </a:cxn>
              <a:cxn ang="0">
                <a:pos x="connsiteX57825" y="connsiteY57825"/>
              </a:cxn>
              <a:cxn ang="0">
                <a:pos x="connsiteX57826" y="connsiteY57826"/>
              </a:cxn>
              <a:cxn ang="0">
                <a:pos x="connsiteX57827" y="connsiteY57827"/>
              </a:cxn>
              <a:cxn ang="0">
                <a:pos x="connsiteX57828" y="connsiteY57828"/>
              </a:cxn>
              <a:cxn ang="0">
                <a:pos x="connsiteX57829" y="connsiteY57829"/>
              </a:cxn>
              <a:cxn ang="0">
                <a:pos x="connsiteX57830" y="connsiteY57830"/>
              </a:cxn>
              <a:cxn ang="0">
                <a:pos x="connsiteX57831" y="connsiteY57831"/>
              </a:cxn>
              <a:cxn ang="0">
                <a:pos x="connsiteX57832" y="connsiteY57832"/>
              </a:cxn>
              <a:cxn ang="0">
                <a:pos x="connsiteX57833" y="connsiteY57833"/>
              </a:cxn>
              <a:cxn ang="0">
                <a:pos x="connsiteX57834" y="connsiteY57834"/>
              </a:cxn>
              <a:cxn ang="0">
                <a:pos x="connsiteX57835" y="connsiteY57835"/>
              </a:cxn>
              <a:cxn ang="0">
                <a:pos x="connsiteX57836" y="connsiteY57836"/>
              </a:cxn>
              <a:cxn ang="0">
                <a:pos x="connsiteX57837" y="connsiteY57837"/>
              </a:cxn>
              <a:cxn ang="0">
                <a:pos x="connsiteX57838" y="connsiteY57838"/>
              </a:cxn>
              <a:cxn ang="0">
                <a:pos x="connsiteX57839" y="connsiteY57839"/>
              </a:cxn>
              <a:cxn ang="0">
                <a:pos x="connsiteX57840" y="connsiteY57840"/>
              </a:cxn>
              <a:cxn ang="0">
                <a:pos x="connsiteX57841" y="connsiteY57841"/>
              </a:cxn>
              <a:cxn ang="0">
                <a:pos x="connsiteX57842" y="connsiteY57842"/>
              </a:cxn>
              <a:cxn ang="0">
                <a:pos x="connsiteX57843" y="connsiteY57843"/>
              </a:cxn>
              <a:cxn ang="0">
                <a:pos x="connsiteX57844" y="connsiteY57844"/>
              </a:cxn>
              <a:cxn ang="0">
                <a:pos x="connsiteX57845" y="connsiteY57845"/>
              </a:cxn>
              <a:cxn ang="0">
                <a:pos x="connsiteX57846" y="connsiteY57846"/>
              </a:cxn>
              <a:cxn ang="0">
                <a:pos x="connsiteX57847" y="connsiteY57847"/>
              </a:cxn>
              <a:cxn ang="0">
                <a:pos x="connsiteX57848" y="connsiteY57848"/>
              </a:cxn>
              <a:cxn ang="0">
                <a:pos x="connsiteX57849" y="connsiteY57849"/>
              </a:cxn>
              <a:cxn ang="0">
                <a:pos x="connsiteX57850" y="connsiteY57850"/>
              </a:cxn>
              <a:cxn ang="0">
                <a:pos x="connsiteX57851" y="connsiteY57851"/>
              </a:cxn>
              <a:cxn ang="0">
                <a:pos x="connsiteX57852" y="connsiteY57852"/>
              </a:cxn>
              <a:cxn ang="0">
                <a:pos x="connsiteX57853" y="connsiteY57853"/>
              </a:cxn>
              <a:cxn ang="0">
                <a:pos x="connsiteX57854" y="connsiteY57854"/>
              </a:cxn>
              <a:cxn ang="0">
                <a:pos x="connsiteX57855" y="connsiteY57855"/>
              </a:cxn>
              <a:cxn ang="0">
                <a:pos x="connsiteX57856" y="connsiteY57856"/>
              </a:cxn>
              <a:cxn ang="0">
                <a:pos x="connsiteX57857" y="connsiteY57857"/>
              </a:cxn>
              <a:cxn ang="0">
                <a:pos x="connsiteX57858" y="connsiteY57858"/>
              </a:cxn>
              <a:cxn ang="0">
                <a:pos x="connsiteX57859" y="connsiteY57859"/>
              </a:cxn>
              <a:cxn ang="0">
                <a:pos x="connsiteX57860" y="connsiteY57860"/>
              </a:cxn>
              <a:cxn ang="0">
                <a:pos x="connsiteX57861" y="connsiteY57861"/>
              </a:cxn>
              <a:cxn ang="0">
                <a:pos x="connsiteX57862" y="connsiteY57862"/>
              </a:cxn>
              <a:cxn ang="0">
                <a:pos x="connsiteX57863" y="connsiteY57863"/>
              </a:cxn>
              <a:cxn ang="0">
                <a:pos x="connsiteX57864" y="connsiteY57864"/>
              </a:cxn>
              <a:cxn ang="0">
                <a:pos x="connsiteX57865" y="connsiteY57865"/>
              </a:cxn>
              <a:cxn ang="0">
                <a:pos x="connsiteX57866" y="connsiteY57866"/>
              </a:cxn>
              <a:cxn ang="0">
                <a:pos x="connsiteX57867" y="connsiteY57867"/>
              </a:cxn>
              <a:cxn ang="0">
                <a:pos x="connsiteX57868" y="connsiteY57868"/>
              </a:cxn>
              <a:cxn ang="0">
                <a:pos x="connsiteX57869" y="connsiteY57869"/>
              </a:cxn>
              <a:cxn ang="0">
                <a:pos x="connsiteX57870" y="connsiteY57870"/>
              </a:cxn>
              <a:cxn ang="0">
                <a:pos x="connsiteX57871" y="connsiteY57871"/>
              </a:cxn>
              <a:cxn ang="0">
                <a:pos x="connsiteX57872" y="connsiteY57872"/>
              </a:cxn>
              <a:cxn ang="0">
                <a:pos x="connsiteX57873" y="connsiteY57873"/>
              </a:cxn>
              <a:cxn ang="0">
                <a:pos x="connsiteX57874" y="connsiteY57874"/>
              </a:cxn>
              <a:cxn ang="0">
                <a:pos x="connsiteX57875" y="connsiteY57875"/>
              </a:cxn>
              <a:cxn ang="0">
                <a:pos x="connsiteX57876" y="connsiteY57876"/>
              </a:cxn>
              <a:cxn ang="0">
                <a:pos x="connsiteX57877" y="connsiteY57877"/>
              </a:cxn>
              <a:cxn ang="0">
                <a:pos x="connsiteX57878" y="connsiteY57878"/>
              </a:cxn>
              <a:cxn ang="0">
                <a:pos x="connsiteX57879" y="connsiteY57879"/>
              </a:cxn>
              <a:cxn ang="0">
                <a:pos x="connsiteX57880" y="connsiteY57880"/>
              </a:cxn>
              <a:cxn ang="0">
                <a:pos x="connsiteX57881" y="connsiteY57881"/>
              </a:cxn>
              <a:cxn ang="0">
                <a:pos x="connsiteX57882" y="connsiteY57882"/>
              </a:cxn>
              <a:cxn ang="0">
                <a:pos x="connsiteX57883" y="connsiteY57883"/>
              </a:cxn>
              <a:cxn ang="0">
                <a:pos x="connsiteX57884" y="connsiteY57884"/>
              </a:cxn>
              <a:cxn ang="0">
                <a:pos x="connsiteX57885" y="connsiteY57885"/>
              </a:cxn>
              <a:cxn ang="0">
                <a:pos x="connsiteX57886" y="connsiteY57886"/>
              </a:cxn>
              <a:cxn ang="0">
                <a:pos x="connsiteX57887" y="connsiteY57887"/>
              </a:cxn>
              <a:cxn ang="0">
                <a:pos x="connsiteX57888" y="connsiteY57888"/>
              </a:cxn>
              <a:cxn ang="0">
                <a:pos x="connsiteX57889" y="connsiteY57889"/>
              </a:cxn>
              <a:cxn ang="0">
                <a:pos x="connsiteX57890" y="connsiteY57890"/>
              </a:cxn>
              <a:cxn ang="0">
                <a:pos x="connsiteX57891" y="connsiteY57891"/>
              </a:cxn>
              <a:cxn ang="0">
                <a:pos x="connsiteX57892" y="connsiteY57892"/>
              </a:cxn>
              <a:cxn ang="0">
                <a:pos x="connsiteX57893" y="connsiteY57893"/>
              </a:cxn>
              <a:cxn ang="0">
                <a:pos x="connsiteX57894" y="connsiteY57894"/>
              </a:cxn>
              <a:cxn ang="0">
                <a:pos x="connsiteX57895" y="connsiteY57895"/>
              </a:cxn>
              <a:cxn ang="0">
                <a:pos x="connsiteX57896" y="connsiteY57896"/>
              </a:cxn>
              <a:cxn ang="0">
                <a:pos x="connsiteX57897" y="connsiteY57897"/>
              </a:cxn>
              <a:cxn ang="0">
                <a:pos x="connsiteX57898" y="connsiteY57898"/>
              </a:cxn>
              <a:cxn ang="0">
                <a:pos x="connsiteX57899" y="connsiteY57899"/>
              </a:cxn>
              <a:cxn ang="0">
                <a:pos x="connsiteX57900" y="connsiteY57900"/>
              </a:cxn>
              <a:cxn ang="0">
                <a:pos x="connsiteX57901" y="connsiteY57901"/>
              </a:cxn>
              <a:cxn ang="0">
                <a:pos x="connsiteX57902" y="connsiteY57902"/>
              </a:cxn>
              <a:cxn ang="0">
                <a:pos x="connsiteX57903" y="connsiteY57903"/>
              </a:cxn>
              <a:cxn ang="0">
                <a:pos x="connsiteX57904" y="connsiteY57904"/>
              </a:cxn>
              <a:cxn ang="0">
                <a:pos x="connsiteX57905" y="connsiteY57905"/>
              </a:cxn>
              <a:cxn ang="0">
                <a:pos x="connsiteX57906" y="connsiteY57906"/>
              </a:cxn>
              <a:cxn ang="0">
                <a:pos x="connsiteX57907" y="connsiteY57907"/>
              </a:cxn>
              <a:cxn ang="0">
                <a:pos x="connsiteX57908" y="connsiteY57908"/>
              </a:cxn>
              <a:cxn ang="0">
                <a:pos x="connsiteX57909" y="connsiteY57909"/>
              </a:cxn>
              <a:cxn ang="0">
                <a:pos x="connsiteX57910" y="connsiteY57910"/>
              </a:cxn>
              <a:cxn ang="0">
                <a:pos x="connsiteX57911" y="connsiteY57911"/>
              </a:cxn>
              <a:cxn ang="0">
                <a:pos x="connsiteX57912" y="connsiteY57912"/>
              </a:cxn>
              <a:cxn ang="0">
                <a:pos x="connsiteX57913" y="connsiteY57913"/>
              </a:cxn>
              <a:cxn ang="0">
                <a:pos x="connsiteX57914" y="connsiteY57914"/>
              </a:cxn>
              <a:cxn ang="0">
                <a:pos x="connsiteX57915" y="connsiteY57915"/>
              </a:cxn>
              <a:cxn ang="0">
                <a:pos x="connsiteX57916" y="connsiteY57916"/>
              </a:cxn>
              <a:cxn ang="0">
                <a:pos x="connsiteX57917" y="connsiteY57917"/>
              </a:cxn>
              <a:cxn ang="0">
                <a:pos x="connsiteX57918" y="connsiteY57918"/>
              </a:cxn>
              <a:cxn ang="0">
                <a:pos x="connsiteX57919" y="connsiteY57919"/>
              </a:cxn>
              <a:cxn ang="0">
                <a:pos x="connsiteX57920" y="connsiteY57920"/>
              </a:cxn>
              <a:cxn ang="0">
                <a:pos x="connsiteX57921" y="connsiteY57921"/>
              </a:cxn>
              <a:cxn ang="0">
                <a:pos x="connsiteX57922" y="connsiteY57922"/>
              </a:cxn>
              <a:cxn ang="0">
                <a:pos x="connsiteX57923" y="connsiteY57923"/>
              </a:cxn>
              <a:cxn ang="0">
                <a:pos x="connsiteX57924" y="connsiteY57924"/>
              </a:cxn>
              <a:cxn ang="0">
                <a:pos x="connsiteX57925" y="connsiteY57925"/>
              </a:cxn>
              <a:cxn ang="0">
                <a:pos x="connsiteX57926" y="connsiteY57926"/>
              </a:cxn>
              <a:cxn ang="0">
                <a:pos x="connsiteX57927" y="connsiteY57927"/>
              </a:cxn>
              <a:cxn ang="0">
                <a:pos x="connsiteX57928" y="connsiteY57928"/>
              </a:cxn>
              <a:cxn ang="0">
                <a:pos x="connsiteX57929" y="connsiteY57929"/>
              </a:cxn>
              <a:cxn ang="0">
                <a:pos x="connsiteX57930" y="connsiteY57930"/>
              </a:cxn>
              <a:cxn ang="0">
                <a:pos x="connsiteX57931" y="connsiteY57931"/>
              </a:cxn>
              <a:cxn ang="0">
                <a:pos x="connsiteX57932" y="connsiteY57932"/>
              </a:cxn>
              <a:cxn ang="0">
                <a:pos x="connsiteX57933" y="connsiteY57933"/>
              </a:cxn>
              <a:cxn ang="0">
                <a:pos x="connsiteX57934" y="connsiteY57934"/>
              </a:cxn>
              <a:cxn ang="0">
                <a:pos x="connsiteX57935" y="connsiteY57935"/>
              </a:cxn>
              <a:cxn ang="0">
                <a:pos x="connsiteX57936" y="connsiteY57936"/>
              </a:cxn>
              <a:cxn ang="0">
                <a:pos x="connsiteX57937" y="connsiteY57937"/>
              </a:cxn>
              <a:cxn ang="0">
                <a:pos x="connsiteX57938" y="connsiteY57938"/>
              </a:cxn>
              <a:cxn ang="0">
                <a:pos x="connsiteX57939" y="connsiteY57939"/>
              </a:cxn>
              <a:cxn ang="0">
                <a:pos x="connsiteX57940" y="connsiteY57940"/>
              </a:cxn>
              <a:cxn ang="0">
                <a:pos x="connsiteX57941" y="connsiteY57941"/>
              </a:cxn>
              <a:cxn ang="0">
                <a:pos x="connsiteX57942" y="connsiteY57942"/>
              </a:cxn>
              <a:cxn ang="0">
                <a:pos x="connsiteX57943" y="connsiteY57943"/>
              </a:cxn>
              <a:cxn ang="0">
                <a:pos x="connsiteX57944" y="connsiteY57944"/>
              </a:cxn>
              <a:cxn ang="0">
                <a:pos x="connsiteX57945" y="connsiteY57945"/>
              </a:cxn>
              <a:cxn ang="0">
                <a:pos x="connsiteX57946" y="connsiteY57946"/>
              </a:cxn>
              <a:cxn ang="0">
                <a:pos x="connsiteX57947" y="connsiteY57947"/>
              </a:cxn>
              <a:cxn ang="0">
                <a:pos x="connsiteX57948" y="connsiteY57948"/>
              </a:cxn>
              <a:cxn ang="0">
                <a:pos x="connsiteX57949" y="connsiteY57949"/>
              </a:cxn>
              <a:cxn ang="0">
                <a:pos x="connsiteX57950" y="connsiteY57950"/>
              </a:cxn>
              <a:cxn ang="0">
                <a:pos x="connsiteX57951" y="connsiteY57951"/>
              </a:cxn>
              <a:cxn ang="0">
                <a:pos x="connsiteX57952" y="connsiteY57952"/>
              </a:cxn>
              <a:cxn ang="0">
                <a:pos x="connsiteX57953" y="connsiteY57953"/>
              </a:cxn>
              <a:cxn ang="0">
                <a:pos x="connsiteX57954" y="connsiteY57954"/>
              </a:cxn>
              <a:cxn ang="0">
                <a:pos x="connsiteX57955" y="connsiteY57955"/>
              </a:cxn>
              <a:cxn ang="0">
                <a:pos x="connsiteX57956" y="connsiteY57956"/>
              </a:cxn>
              <a:cxn ang="0">
                <a:pos x="connsiteX57957" y="connsiteY57957"/>
              </a:cxn>
              <a:cxn ang="0">
                <a:pos x="connsiteX57958" y="connsiteY57958"/>
              </a:cxn>
              <a:cxn ang="0">
                <a:pos x="connsiteX57959" y="connsiteY57959"/>
              </a:cxn>
              <a:cxn ang="0">
                <a:pos x="connsiteX57960" y="connsiteY57960"/>
              </a:cxn>
              <a:cxn ang="0">
                <a:pos x="connsiteX57961" y="connsiteY57961"/>
              </a:cxn>
              <a:cxn ang="0">
                <a:pos x="connsiteX57962" y="connsiteY57962"/>
              </a:cxn>
              <a:cxn ang="0">
                <a:pos x="connsiteX57963" y="connsiteY57963"/>
              </a:cxn>
              <a:cxn ang="0">
                <a:pos x="connsiteX57964" y="connsiteY57964"/>
              </a:cxn>
              <a:cxn ang="0">
                <a:pos x="connsiteX57965" y="connsiteY57965"/>
              </a:cxn>
              <a:cxn ang="0">
                <a:pos x="connsiteX57966" y="connsiteY57966"/>
              </a:cxn>
              <a:cxn ang="0">
                <a:pos x="connsiteX57967" y="connsiteY57967"/>
              </a:cxn>
              <a:cxn ang="0">
                <a:pos x="connsiteX57968" y="connsiteY57968"/>
              </a:cxn>
              <a:cxn ang="0">
                <a:pos x="connsiteX57969" y="connsiteY57969"/>
              </a:cxn>
              <a:cxn ang="0">
                <a:pos x="connsiteX57970" y="connsiteY57970"/>
              </a:cxn>
              <a:cxn ang="0">
                <a:pos x="connsiteX57971" y="connsiteY57971"/>
              </a:cxn>
              <a:cxn ang="0">
                <a:pos x="connsiteX57972" y="connsiteY57972"/>
              </a:cxn>
              <a:cxn ang="0">
                <a:pos x="connsiteX57973" y="connsiteY57973"/>
              </a:cxn>
              <a:cxn ang="0">
                <a:pos x="connsiteX57974" y="connsiteY57974"/>
              </a:cxn>
              <a:cxn ang="0">
                <a:pos x="connsiteX57975" y="connsiteY57975"/>
              </a:cxn>
              <a:cxn ang="0">
                <a:pos x="connsiteX57976" y="connsiteY57976"/>
              </a:cxn>
              <a:cxn ang="0">
                <a:pos x="connsiteX57977" y="connsiteY57977"/>
              </a:cxn>
              <a:cxn ang="0">
                <a:pos x="connsiteX57978" y="connsiteY57978"/>
              </a:cxn>
              <a:cxn ang="0">
                <a:pos x="connsiteX57979" y="connsiteY57979"/>
              </a:cxn>
              <a:cxn ang="0">
                <a:pos x="connsiteX57980" y="connsiteY57980"/>
              </a:cxn>
              <a:cxn ang="0">
                <a:pos x="connsiteX57981" y="connsiteY57981"/>
              </a:cxn>
              <a:cxn ang="0">
                <a:pos x="connsiteX57982" y="connsiteY57982"/>
              </a:cxn>
              <a:cxn ang="0">
                <a:pos x="connsiteX57983" y="connsiteY57983"/>
              </a:cxn>
              <a:cxn ang="0">
                <a:pos x="connsiteX57984" y="connsiteY57984"/>
              </a:cxn>
              <a:cxn ang="0">
                <a:pos x="connsiteX57985" y="connsiteY57985"/>
              </a:cxn>
              <a:cxn ang="0">
                <a:pos x="connsiteX57986" y="connsiteY57986"/>
              </a:cxn>
              <a:cxn ang="0">
                <a:pos x="connsiteX57987" y="connsiteY57987"/>
              </a:cxn>
              <a:cxn ang="0">
                <a:pos x="connsiteX57988" y="connsiteY57988"/>
              </a:cxn>
              <a:cxn ang="0">
                <a:pos x="connsiteX57989" y="connsiteY57989"/>
              </a:cxn>
              <a:cxn ang="0">
                <a:pos x="connsiteX57990" y="connsiteY57990"/>
              </a:cxn>
              <a:cxn ang="0">
                <a:pos x="connsiteX57991" y="connsiteY57991"/>
              </a:cxn>
              <a:cxn ang="0">
                <a:pos x="connsiteX57992" y="connsiteY57992"/>
              </a:cxn>
              <a:cxn ang="0">
                <a:pos x="connsiteX57993" y="connsiteY57993"/>
              </a:cxn>
              <a:cxn ang="0">
                <a:pos x="connsiteX57994" y="connsiteY57994"/>
              </a:cxn>
              <a:cxn ang="0">
                <a:pos x="connsiteX57995" y="connsiteY57995"/>
              </a:cxn>
              <a:cxn ang="0">
                <a:pos x="connsiteX57996" y="connsiteY57996"/>
              </a:cxn>
              <a:cxn ang="0">
                <a:pos x="connsiteX57997" y="connsiteY57997"/>
              </a:cxn>
              <a:cxn ang="0">
                <a:pos x="connsiteX57998" y="connsiteY57998"/>
              </a:cxn>
              <a:cxn ang="0">
                <a:pos x="connsiteX57999" y="connsiteY57999"/>
              </a:cxn>
              <a:cxn ang="0">
                <a:pos x="connsiteX58000" y="connsiteY58000"/>
              </a:cxn>
              <a:cxn ang="0">
                <a:pos x="connsiteX58001" y="connsiteY58001"/>
              </a:cxn>
              <a:cxn ang="0">
                <a:pos x="connsiteX58002" y="connsiteY58002"/>
              </a:cxn>
              <a:cxn ang="0">
                <a:pos x="connsiteX58003" y="connsiteY58003"/>
              </a:cxn>
              <a:cxn ang="0">
                <a:pos x="connsiteX58004" y="connsiteY58004"/>
              </a:cxn>
              <a:cxn ang="0">
                <a:pos x="connsiteX58005" y="connsiteY58005"/>
              </a:cxn>
              <a:cxn ang="0">
                <a:pos x="connsiteX58006" y="connsiteY58006"/>
              </a:cxn>
              <a:cxn ang="0">
                <a:pos x="connsiteX58007" y="connsiteY58007"/>
              </a:cxn>
              <a:cxn ang="0">
                <a:pos x="connsiteX58008" y="connsiteY58008"/>
              </a:cxn>
              <a:cxn ang="0">
                <a:pos x="connsiteX58009" y="connsiteY58009"/>
              </a:cxn>
              <a:cxn ang="0">
                <a:pos x="connsiteX58010" y="connsiteY58010"/>
              </a:cxn>
              <a:cxn ang="0">
                <a:pos x="connsiteX58011" y="connsiteY58011"/>
              </a:cxn>
              <a:cxn ang="0">
                <a:pos x="connsiteX58012" y="connsiteY58012"/>
              </a:cxn>
              <a:cxn ang="0">
                <a:pos x="connsiteX58013" y="connsiteY58013"/>
              </a:cxn>
              <a:cxn ang="0">
                <a:pos x="connsiteX58014" y="connsiteY58014"/>
              </a:cxn>
              <a:cxn ang="0">
                <a:pos x="connsiteX58015" y="connsiteY58015"/>
              </a:cxn>
              <a:cxn ang="0">
                <a:pos x="connsiteX58016" y="connsiteY58016"/>
              </a:cxn>
              <a:cxn ang="0">
                <a:pos x="connsiteX58017" y="connsiteY58017"/>
              </a:cxn>
              <a:cxn ang="0">
                <a:pos x="connsiteX58018" y="connsiteY58018"/>
              </a:cxn>
              <a:cxn ang="0">
                <a:pos x="connsiteX58019" y="connsiteY58019"/>
              </a:cxn>
              <a:cxn ang="0">
                <a:pos x="connsiteX58020" y="connsiteY58020"/>
              </a:cxn>
              <a:cxn ang="0">
                <a:pos x="connsiteX58021" y="connsiteY58021"/>
              </a:cxn>
              <a:cxn ang="0">
                <a:pos x="connsiteX58022" y="connsiteY58022"/>
              </a:cxn>
            </a:cxnLst>
            <a:rect l="l" t="t" r="r" b="b"/>
            <a:pathLst>
              <a:path w="6085020" h="4885973">
                <a:moveTo>
                  <a:pt x="2574507" y="4885898"/>
                </a:moveTo>
                <a:lnTo>
                  <a:pt x="2574534" y="4885973"/>
                </a:lnTo>
                <a:lnTo>
                  <a:pt x="2573393" y="4885973"/>
                </a:lnTo>
                <a:close/>
                <a:moveTo>
                  <a:pt x="2557990" y="4865489"/>
                </a:moveTo>
                <a:cubicBezTo>
                  <a:pt x="2556507" y="4866097"/>
                  <a:pt x="2555746" y="4867765"/>
                  <a:pt x="2556279" y="4869283"/>
                </a:cubicBezTo>
                <a:cubicBezTo>
                  <a:pt x="2556697" y="4870800"/>
                  <a:pt x="2558257" y="4871691"/>
                  <a:pt x="2559778" y="4871274"/>
                </a:cubicBezTo>
                <a:cubicBezTo>
                  <a:pt x="2559892" y="4871256"/>
                  <a:pt x="2559987" y="4871217"/>
                  <a:pt x="2560082" y="4871179"/>
                </a:cubicBezTo>
                <a:cubicBezTo>
                  <a:pt x="2561470" y="4870648"/>
                  <a:pt x="2562269" y="4869207"/>
                  <a:pt x="2561984" y="4867765"/>
                </a:cubicBezTo>
                <a:lnTo>
                  <a:pt x="2561794" y="4867386"/>
                </a:lnTo>
                <a:cubicBezTo>
                  <a:pt x="2561261" y="4865831"/>
                  <a:pt x="2559569" y="4864977"/>
                  <a:pt x="2557990" y="4865489"/>
                </a:cubicBezTo>
                <a:close/>
                <a:moveTo>
                  <a:pt x="2576816" y="4864541"/>
                </a:moveTo>
                <a:cubicBezTo>
                  <a:pt x="2575333" y="4865148"/>
                  <a:pt x="2574572" y="4866817"/>
                  <a:pt x="2575104" y="4868334"/>
                </a:cubicBezTo>
                <a:cubicBezTo>
                  <a:pt x="2575523" y="4869852"/>
                  <a:pt x="2577082" y="4870743"/>
                  <a:pt x="2578603" y="4870326"/>
                </a:cubicBezTo>
                <a:cubicBezTo>
                  <a:pt x="2578718" y="4870307"/>
                  <a:pt x="2578813" y="4870269"/>
                  <a:pt x="2578908" y="4870231"/>
                </a:cubicBezTo>
                <a:cubicBezTo>
                  <a:pt x="2580068" y="4869757"/>
                  <a:pt x="2580828" y="4868638"/>
                  <a:pt x="2580809" y="4867386"/>
                </a:cubicBezTo>
                <a:lnTo>
                  <a:pt x="2580619" y="4866437"/>
                </a:lnTo>
                <a:cubicBezTo>
                  <a:pt x="2580010" y="4864940"/>
                  <a:pt x="2578375" y="4864143"/>
                  <a:pt x="2576816" y="4864541"/>
                </a:cubicBezTo>
                <a:close/>
                <a:moveTo>
                  <a:pt x="2517511" y="4861199"/>
                </a:moveTo>
                <a:cubicBezTo>
                  <a:pt x="2519389" y="4859847"/>
                  <a:pt x="2519864" y="4859421"/>
                  <a:pt x="2516536" y="4861507"/>
                </a:cubicBezTo>
                <a:lnTo>
                  <a:pt x="2509690" y="4866058"/>
                </a:lnTo>
                <a:lnTo>
                  <a:pt x="2510071" y="4866437"/>
                </a:lnTo>
                <a:cubicBezTo>
                  <a:pt x="2512353" y="4864826"/>
                  <a:pt x="2515634" y="4862550"/>
                  <a:pt x="2517511" y="4861199"/>
                </a:cubicBezTo>
                <a:close/>
                <a:moveTo>
                  <a:pt x="2280361" y="4841592"/>
                </a:moveTo>
                <a:lnTo>
                  <a:pt x="2284925" y="4855248"/>
                </a:lnTo>
                <a:lnTo>
                  <a:pt x="2284925" y="4857523"/>
                </a:lnTo>
                <a:lnTo>
                  <a:pt x="2278080" y="4856196"/>
                </a:lnTo>
                <a:cubicBezTo>
                  <a:pt x="2279334" y="4854185"/>
                  <a:pt x="2280133" y="4851909"/>
                  <a:pt x="2280361" y="4849558"/>
                </a:cubicBezTo>
                <a:close/>
                <a:moveTo>
                  <a:pt x="2210707" y="4830989"/>
                </a:moveTo>
                <a:cubicBezTo>
                  <a:pt x="2209110" y="4831539"/>
                  <a:pt x="2208273" y="4833265"/>
                  <a:pt x="2208824" y="4834840"/>
                </a:cubicBezTo>
                <a:cubicBezTo>
                  <a:pt x="2209357" y="4836433"/>
                  <a:pt x="2211087" y="4837267"/>
                  <a:pt x="2212685" y="4836717"/>
                </a:cubicBezTo>
                <a:cubicBezTo>
                  <a:pt x="2212742" y="4836698"/>
                  <a:pt x="2212799" y="4836679"/>
                  <a:pt x="2212856" y="4836660"/>
                </a:cubicBezTo>
                <a:cubicBezTo>
                  <a:pt x="2214396" y="4836338"/>
                  <a:pt x="2215385" y="4834840"/>
                  <a:pt x="2215081" y="4833303"/>
                </a:cubicBezTo>
                <a:cubicBezTo>
                  <a:pt x="2215042" y="4833151"/>
                  <a:pt x="2215004" y="4833000"/>
                  <a:pt x="2214947" y="4832867"/>
                </a:cubicBezTo>
                <a:lnTo>
                  <a:pt x="2214567" y="4832867"/>
                </a:lnTo>
                <a:cubicBezTo>
                  <a:pt x="2214016" y="4831274"/>
                  <a:pt x="2212285" y="4830439"/>
                  <a:pt x="2210707" y="4830989"/>
                </a:cubicBezTo>
                <a:close/>
                <a:moveTo>
                  <a:pt x="2563695" y="4829453"/>
                </a:moveTo>
                <a:cubicBezTo>
                  <a:pt x="2546391" y="4837229"/>
                  <a:pt x="2584042" y="4842540"/>
                  <a:pt x="2563695" y="4829453"/>
                </a:cubicBezTo>
                <a:close/>
                <a:moveTo>
                  <a:pt x="2316681" y="4828125"/>
                </a:moveTo>
                <a:lnTo>
                  <a:pt x="2314209" y="4842919"/>
                </a:lnTo>
                <a:cubicBezTo>
                  <a:pt x="2312878" y="4844057"/>
                  <a:pt x="2312878" y="4845385"/>
                  <a:pt x="2314209" y="4846143"/>
                </a:cubicBezTo>
                <a:cubicBezTo>
                  <a:pt x="2314209" y="4853730"/>
                  <a:pt x="2314209" y="4859989"/>
                  <a:pt x="2314209" y="4860748"/>
                </a:cubicBezTo>
                <a:cubicBezTo>
                  <a:pt x="2314209" y="4861507"/>
                  <a:pt x="2319534" y="4858851"/>
                  <a:pt x="2322766" y="4854868"/>
                </a:cubicBezTo>
                <a:lnTo>
                  <a:pt x="2328471" y="4847661"/>
                </a:lnTo>
                <a:lnTo>
                  <a:pt x="2322576" y="4837988"/>
                </a:lnTo>
                <a:close/>
                <a:moveTo>
                  <a:pt x="2575485" y="4827367"/>
                </a:moveTo>
                <a:cubicBezTo>
                  <a:pt x="2573964" y="4827367"/>
                  <a:pt x="2575485" y="4830212"/>
                  <a:pt x="2578147" y="4832677"/>
                </a:cubicBezTo>
                <a:cubicBezTo>
                  <a:pt x="2580809" y="4835143"/>
                  <a:pt x="2584802" y="4836660"/>
                  <a:pt x="2586324" y="4836091"/>
                </a:cubicBezTo>
                <a:cubicBezTo>
                  <a:pt x="2587845" y="4835522"/>
                  <a:pt x="2586134" y="4834005"/>
                  <a:pt x="2583852" y="4831729"/>
                </a:cubicBezTo>
                <a:lnTo>
                  <a:pt x="2583661" y="4830781"/>
                </a:lnTo>
                <a:cubicBezTo>
                  <a:pt x="2581513" y="4828581"/>
                  <a:pt x="2578565" y="4827367"/>
                  <a:pt x="2575485" y="4827367"/>
                </a:cubicBezTo>
                <a:close/>
                <a:moveTo>
                  <a:pt x="890695" y="4824711"/>
                </a:moveTo>
                <a:cubicBezTo>
                  <a:pt x="889645" y="4824711"/>
                  <a:pt x="888793" y="4825565"/>
                  <a:pt x="888793" y="4826608"/>
                </a:cubicBezTo>
                <a:cubicBezTo>
                  <a:pt x="888770" y="4827556"/>
                  <a:pt x="889516" y="4828334"/>
                  <a:pt x="890461" y="4828353"/>
                </a:cubicBezTo>
                <a:cubicBezTo>
                  <a:pt x="890604" y="4828353"/>
                  <a:pt x="890746" y="4828353"/>
                  <a:pt x="890885" y="4828315"/>
                </a:cubicBezTo>
                <a:cubicBezTo>
                  <a:pt x="891794" y="4828846"/>
                  <a:pt x="892958" y="4828523"/>
                  <a:pt x="893483" y="4827613"/>
                </a:cubicBezTo>
                <a:cubicBezTo>
                  <a:pt x="893661" y="4827310"/>
                  <a:pt x="893749" y="4826968"/>
                  <a:pt x="893737" y="4826608"/>
                </a:cubicBezTo>
                <a:lnTo>
                  <a:pt x="892596" y="4826608"/>
                </a:lnTo>
                <a:cubicBezTo>
                  <a:pt x="892596" y="4825565"/>
                  <a:pt x="891744" y="4824711"/>
                  <a:pt x="890695" y="4824711"/>
                </a:cubicBezTo>
                <a:close/>
                <a:moveTo>
                  <a:pt x="2195932" y="4824142"/>
                </a:moveTo>
                <a:cubicBezTo>
                  <a:pt x="2194449" y="4824654"/>
                  <a:pt x="2193650" y="4826267"/>
                  <a:pt x="2194144" y="4827746"/>
                </a:cubicBezTo>
                <a:cubicBezTo>
                  <a:pt x="2194163" y="4827822"/>
                  <a:pt x="2194201" y="4827879"/>
                  <a:pt x="2194220" y="4827936"/>
                </a:cubicBezTo>
                <a:cubicBezTo>
                  <a:pt x="2194410" y="4829605"/>
                  <a:pt x="2195913" y="4830800"/>
                  <a:pt x="2197586" y="4830610"/>
                </a:cubicBezTo>
                <a:cubicBezTo>
                  <a:pt x="2199259" y="4830420"/>
                  <a:pt x="2200457" y="4828903"/>
                  <a:pt x="2200267" y="4827253"/>
                </a:cubicBezTo>
                <a:cubicBezTo>
                  <a:pt x="2200210" y="4826741"/>
                  <a:pt x="2200020" y="4826267"/>
                  <a:pt x="2199735" y="4825849"/>
                </a:cubicBezTo>
                <a:cubicBezTo>
                  <a:pt x="2199126" y="4824370"/>
                  <a:pt x="2197453" y="4823611"/>
                  <a:pt x="2195932" y="4824142"/>
                </a:cubicBezTo>
                <a:close/>
                <a:moveTo>
                  <a:pt x="2504861" y="4821772"/>
                </a:moveTo>
                <a:cubicBezTo>
                  <a:pt x="2504747" y="4821790"/>
                  <a:pt x="2504651" y="4821828"/>
                  <a:pt x="2504556" y="4821866"/>
                </a:cubicBezTo>
                <a:cubicBezTo>
                  <a:pt x="2502997" y="4822397"/>
                  <a:pt x="2502141" y="4824085"/>
                  <a:pt x="2502655" y="4825660"/>
                </a:cubicBezTo>
                <a:cubicBezTo>
                  <a:pt x="2503263" y="4827139"/>
                  <a:pt x="2504937" y="4827898"/>
                  <a:pt x="2506458" y="4827367"/>
                </a:cubicBezTo>
                <a:cubicBezTo>
                  <a:pt x="2507998" y="4827025"/>
                  <a:pt x="2508949" y="4825489"/>
                  <a:pt x="2508607" y="4823953"/>
                </a:cubicBezTo>
                <a:cubicBezTo>
                  <a:pt x="2508588" y="4823896"/>
                  <a:pt x="2508569" y="4823820"/>
                  <a:pt x="2508550" y="4823763"/>
                </a:cubicBezTo>
                <a:lnTo>
                  <a:pt x="2508360" y="4823763"/>
                </a:lnTo>
                <a:cubicBezTo>
                  <a:pt x="2507941" y="4822246"/>
                  <a:pt x="2506382" y="4821354"/>
                  <a:pt x="2504861" y="4821772"/>
                </a:cubicBezTo>
                <a:close/>
                <a:moveTo>
                  <a:pt x="2592979" y="4821108"/>
                </a:moveTo>
                <a:cubicBezTo>
                  <a:pt x="2591477" y="4821715"/>
                  <a:pt x="2590678" y="4823346"/>
                  <a:pt x="2591078" y="4824901"/>
                </a:cubicBezTo>
                <a:cubicBezTo>
                  <a:pt x="2591610" y="4826456"/>
                  <a:pt x="2593303" y="4827291"/>
                  <a:pt x="2594881" y="4826798"/>
                </a:cubicBezTo>
                <a:cubicBezTo>
                  <a:pt x="2596155" y="4826456"/>
                  <a:pt x="2597011" y="4825261"/>
                  <a:pt x="2596973" y="4823953"/>
                </a:cubicBezTo>
                <a:lnTo>
                  <a:pt x="2596782" y="4823004"/>
                </a:lnTo>
                <a:cubicBezTo>
                  <a:pt x="2596250" y="4821449"/>
                  <a:pt x="2594557" y="4820595"/>
                  <a:pt x="2592979" y="4821108"/>
                </a:cubicBezTo>
                <a:close/>
                <a:moveTo>
                  <a:pt x="2238907" y="4821108"/>
                </a:moveTo>
                <a:cubicBezTo>
                  <a:pt x="2237386" y="4821525"/>
                  <a:pt x="2236492" y="4823080"/>
                  <a:pt x="2236911" y="4824597"/>
                </a:cubicBezTo>
                <a:cubicBezTo>
                  <a:pt x="2236930" y="4824711"/>
                  <a:pt x="2236968" y="4824806"/>
                  <a:pt x="2237006" y="4824901"/>
                </a:cubicBezTo>
                <a:cubicBezTo>
                  <a:pt x="2237614" y="4826380"/>
                  <a:pt x="2239288" y="4827139"/>
                  <a:pt x="2240809" y="4826608"/>
                </a:cubicBezTo>
                <a:cubicBezTo>
                  <a:pt x="2242482" y="4826646"/>
                  <a:pt x="2243870" y="4825299"/>
                  <a:pt x="2243908" y="4823630"/>
                </a:cubicBezTo>
                <a:cubicBezTo>
                  <a:pt x="2243908" y="4823422"/>
                  <a:pt x="2243889" y="4823213"/>
                  <a:pt x="2243851" y="4823004"/>
                </a:cubicBezTo>
                <a:lnTo>
                  <a:pt x="2242710" y="4822815"/>
                </a:lnTo>
                <a:cubicBezTo>
                  <a:pt x="2242102" y="4821335"/>
                  <a:pt x="2240428" y="4820577"/>
                  <a:pt x="2238907" y="4821108"/>
                </a:cubicBezTo>
                <a:close/>
                <a:moveTo>
                  <a:pt x="2621313" y="4815607"/>
                </a:moveTo>
                <a:cubicBezTo>
                  <a:pt x="2600966" y="4828505"/>
                  <a:pt x="2638617" y="4823194"/>
                  <a:pt x="2621313" y="4815607"/>
                </a:cubicBezTo>
                <a:close/>
                <a:moveTo>
                  <a:pt x="2550194" y="4811055"/>
                </a:moveTo>
                <a:lnTo>
                  <a:pt x="2546581" y="4812193"/>
                </a:lnTo>
                <a:lnTo>
                  <a:pt x="2546252" y="4813331"/>
                </a:lnTo>
                <a:lnTo>
                  <a:pt x="2545630" y="4813331"/>
                </a:lnTo>
                <a:cubicBezTo>
                  <a:pt x="2542150" y="4815323"/>
                  <a:pt x="2540268" y="4819249"/>
                  <a:pt x="2540876" y="4823194"/>
                </a:cubicBezTo>
                <a:lnTo>
                  <a:pt x="2540876" y="4827177"/>
                </a:lnTo>
                <a:cubicBezTo>
                  <a:pt x="2532338" y="4829472"/>
                  <a:pt x="2526500" y="4837324"/>
                  <a:pt x="2526805" y="4846143"/>
                </a:cubicBezTo>
                <a:cubicBezTo>
                  <a:pt x="2537701" y="4844702"/>
                  <a:pt x="2546277" y="4836148"/>
                  <a:pt x="2547722" y="4825280"/>
                </a:cubicBezTo>
                <a:cubicBezTo>
                  <a:pt x="2546106" y="4825413"/>
                  <a:pt x="2544508" y="4825736"/>
                  <a:pt x="2542968" y="4826229"/>
                </a:cubicBezTo>
                <a:lnTo>
                  <a:pt x="2542778" y="4825849"/>
                </a:lnTo>
                <a:lnTo>
                  <a:pt x="2544109" y="4820728"/>
                </a:lnTo>
                <a:lnTo>
                  <a:pt x="2546252" y="4813331"/>
                </a:lnTo>
                <a:lnTo>
                  <a:pt x="2546581" y="4813331"/>
                </a:lnTo>
                <a:lnTo>
                  <a:pt x="2546581" y="4812193"/>
                </a:lnTo>
                <a:lnTo>
                  <a:pt x="2551145" y="4818263"/>
                </a:lnTo>
                <a:lnTo>
                  <a:pt x="2556469" y="4825280"/>
                </a:lnTo>
                <a:lnTo>
                  <a:pt x="2553427" y="4818073"/>
                </a:lnTo>
                <a:close/>
                <a:moveTo>
                  <a:pt x="914397" y="4809438"/>
                </a:moveTo>
                <a:cubicBezTo>
                  <a:pt x="912789" y="4808460"/>
                  <a:pt x="910234" y="4808400"/>
                  <a:pt x="906288" y="4809728"/>
                </a:cubicBezTo>
                <a:lnTo>
                  <a:pt x="904766" y="4809728"/>
                </a:lnTo>
                <a:cubicBezTo>
                  <a:pt x="904297" y="4817997"/>
                  <a:pt x="908284" y="4825868"/>
                  <a:pt x="915225" y="4830401"/>
                </a:cubicBezTo>
                <a:cubicBezTo>
                  <a:pt x="915510" y="4823573"/>
                  <a:pt x="919219" y="4812371"/>
                  <a:pt x="914397" y="4809438"/>
                </a:cubicBezTo>
                <a:close/>
                <a:moveTo>
                  <a:pt x="2130708" y="4801951"/>
                </a:moveTo>
                <a:cubicBezTo>
                  <a:pt x="2129187" y="4802369"/>
                  <a:pt x="2128293" y="4803924"/>
                  <a:pt x="2128711" y="4805441"/>
                </a:cubicBezTo>
                <a:cubicBezTo>
                  <a:pt x="2128730" y="4805555"/>
                  <a:pt x="2128768" y="4805650"/>
                  <a:pt x="2128806" y="4805745"/>
                </a:cubicBezTo>
                <a:cubicBezTo>
                  <a:pt x="2129339" y="4807300"/>
                  <a:pt x="2131031" y="4808154"/>
                  <a:pt x="2132610" y="4807641"/>
                </a:cubicBezTo>
                <a:cubicBezTo>
                  <a:pt x="2134245" y="4807452"/>
                  <a:pt x="2135481" y="4806067"/>
                  <a:pt x="2135462" y="4804417"/>
                </a:cubicBezTo>
                <a:lnTo>
                  <a:pt x="2134511" y="4803848"/>
                </a:lnTo>
                <a:cubicBezTo>
                  <a:pt x="2133903" y="4802350"/>
                  <a:pt x="2132267" y="4801553"/>
                  <a:pt x="2130708" y="4801951"/>
                </a:cubicBezTo>
                <a:close/>
                <a:moveTo>
                  <a:pt x="2221793" y="4799865"/>
                </a:moveTo>
                <a:lnTo>
                  <a:pt x="2219511" y="4804986"/>
                </a:lnTo>
                <a:lnTo>
                  <a:pt x="2217039" y="4810107"/>
                </a:lnTo>
                <a:lnTo>
                  <a:pt x="2221983" y="4812383"/>
                </a:lnTo>
                <a:lnTo>
                  <a:pt x="2227117" y="4814849"/>
                </a:lnTo>
                <a:close/>
                <a:moveTo>
                  <a:pt x="2479646" y="4798727"/>
                </a:moveTo>
                <a:cubicBezTo>
                  <a:pt x="2474512" y="4820539"/>
                  <a:pt x="2495239" y="4799865"/>
                  <a:pt x="2479646" y="4798727"/>
                </a:cubicBezTo>
                <a:close/>
                <a:moveTo>
                  <a:pt x="969800" y="4798537"/>
                </a:moveTo>
                <a:cubicBezTo>
                  <a:pt x="968271" y="4798822"/>
                  <a:pt x="967204" y="4800207"/>
                  <a:pt x="967328" y="4801762"/>
                </a:cubicBezTo>
                <a:cubicBezTo>
                  <a:pt x="967522" y="4803317"/>
                  <a:pt x="968946" y="4804436"/>
                  <a:pt x="970511" y="4804228"/>
                </a:cubicBezTo>
                <a:cubicBezTo>
                  <a:pt x="970527" y="4804228"/>
                  <a:pt x="970544" y="4804228"/>
                  <a:pt x="970561" y="4804228"/>
                </a:cubicBezTo>
                <a:cubicBezTo>
                  <a:pt x="972021" y="4803696"/>
                  <a:pt x="972782" y="4802084"/>
                  <a:pt x="972272" y="4800624"/>
                </a:cubicBezTo>
                <a:lnTo>
                  <a:pt x="970751" y="4800624"/>
                </a:lnTo>
                <a:cubicBezTo>
                  <a:pt x="970720" y="4799827"/>
                  <a:pt x="970378" y="4799088"/>
                  <a:pt x="969800" y="4798537"/>
                </a:cubicBezTo>
                <a:close/>
                <a:moveTo>
                  <a:pt x="2302039" y="4793796"/>
                </a:moveTo>
                <a:cubicBezTo>
                  <a:pt x="2297456" y="4796148"/>
                  <a:pt x="2294015" y="4800244"/>
                  <a:pt x="2292531" y="4805176"/>
                </a:cubicBezTo>
                <a:cubicBezTo>
                  <a:pt x="2287987" y="4804702"/>
                  <a:pt x="2283385" y="4804702"/>
                  <a:pt x="2278840" y="4805176"/>
                </a:cubicBezTo>
                <a:lnTo>
                  <a:pt x="2262296" y="4807831"/>
                </a:lnTo>
                <a:lnTo>
                  <a:pt x="2260395" y="4819780"/>
                </a:lnTo>
                <a:lnTo>
                  <a:pt x="2258493" y="4831729"/>
                </a:lnTo>
                <a:lnTo>
                  <a:pt x="2265339" y="4833246"/>
                </a:lnTo>
                <a:lnTo>
                  <a:pt x="2272185" y="4834764"/>
                </a:lnTo>
                <a:lnTo>
                  <a:pt x="2266100" y="4817314"/>
                </a:lnTo>
                <a:lnTo>
                  <a:pt x="2275988" y="4813900"/>
                </a:lnTo>
                <a:cubicBezTo>
                  <a:pt x="2284393" y="4811662"/>
                  <a:pt x="2293254" y="4811662"/>
                  <a:pt x="2301659" y="4813900"/>
                </a:cubicBezTo>
                <a:cubicBezTo>
                  <a:pt x="2310596" y="4817504"/>
                  <a:pt x="2316871" y="4817504"/>
                  <a:pt x="2316301" y="4815987"/>
                </a:cubicBezTo>
                <a:lnTo>
                  <a:pt x="2315921" y="4815797"/>
                </a:lnTo>
                <a:cubicBezTo>
                  <a:pt x="2313202" y="4812383"/>
                  <a:pt x="2309684" y="4809709"/>
                  <a:pt x="2305652" y="4808021"/>
                </a:cubicBezTo>
                <a:cubicBezTo>
                  <a:pt x="2308505" y="4801951"/>
                  <a:pt x="2310596" y="4794365"/>
                  <a:pt x="2302039" y="4793796"/>
                </a:cubicBezTo>
                <a:close/>
                <a:moveTo>
                  <a:pt x="2155238" y="4791141"/>
                </a:moveTo>
                <a:lnTo>
                  <a:pt x="2152766" y="4796262"/>
                </a:lnTo>
                <a:lnTo>
                  <a:pt x="2150294" y="4801382"/>
                </a:lnTo>
                <a:lnTo>
                  <a:pt x="2155428" y="4803659"/>
                </a:lnTo>
                <a:lnTo>
                  <a:pt x="2160563" y="4806124"/>
                </a:lnTo>
                <a:close/>
                <a:moveTo>
                  <a:pt x="2573393" y="4790382"/>
                </a:moveTo>
                <a:lnTo>
                  <a:pt x="2554377" y="4796831"/>
                </a:lnTo>
                <a:lnTo>
                  <a:pt x="2559892" y="4801003"/>
                </a:lnTo>
                <a:cubicBezTo>
                  <a:pt x="2562744" y="4803469"/>
                  <a:pt x="2566357" y="4805176"/>
                  <a:pt x="2567498" y="4804607"/>
                </a:cubicBezTo>
                <a:cubicBezTo>
                  <a:pt x="2568639" y="4804038"/>
                  <a:pt x="2570161" y="4800813"/>
                  <a:pt x="2571111" y="4797210"/>
                </a:cubicBezTo>
                <a:close/>
                <a:moveTo>
                  <a:pt x="928536" y="4783744"/>
                </a:moveTo>
                <a:lnTo>
                  <a:pt x="925303" y="4787916"/>
                </a:lnTo>
                <a:lnTo>
                  <a:pt x="921881" y="4792089"/>
                </a:lnTo>
                <a:lnTo>
                  <a:pt x="937093" y="4790382"/>
                </a:lnTo>
                <a:lnTo>
                  <a:pt x="932719" y="4786968"/>
                </a:lnTo>
                <a:close/>
                <a:moveTo>
                  <a:pt x="2930318" y="4782795"/>
                </a:moveTo>
                <a:lnTo>
                  <a:pt x="2925373" y="4792847"/>
                </a:lnTo>
                <a:lnTo>
                  <a:pt x="2935642" y="4797589"/>
                </a:lnTo>
                <a:close/>
                <a:moveTo>
                  <a:pt x="1002127" y="4782795"/>
                </a:moveTo>
                <a:cubicBezTo>
                  <a:pt x="997225" y="4784218"/>
                  <a:pt x="992685" y="4786683"/>
                  <a:pt x="988816" y="4790003"/>
                </a:cubicBezTo>
                <a:lnTo>
                  <a:pt x="980829" y="4796451"/>
                </a:lnTo>
                <a:lnTo>
                  <a:pt x="986534" y="4796451"/>
                </a:lnTo>
                <a:cubicBezTo>
                  <a:pt x="991512" y="4795067"/>
                  <a:pt x="996124" y="4792620"/>
                  <a:pt x="1000035" y="4789244"/>
                </a:cubicBezTo>
                <a:lnTo>
                  <a:pt x="1007831" y="4782795"/>
                </a:lnTo>
                <a:close/>
                <a:moveTo>
                  <a:pt x="3002007" y="4779192"/>
                </a:moveTo>
                <a:cubicBezTo>
                  <a:pt x="3000504" y="4779798"/>
                  <a:pt x="2999706" y="4781430"/>
                  <a:pt x="3000105" y="4782985"/>
                </a:cubicBezTo>
                <a:cubicBezTo>
                  <a:pt x="3000714" y="4784464"/>
                  <a:pt x="3002387" y="4785223"/>
                  <a:pt x="3003908" y="4784692"/>
                </a:cubicBezTo>
                <a:cubicBezTo>
                  <a:pt x="3005201" y="4783801"/>
                  <a:pt x="3005544" y="4782037"/>
                  <a:pt x="3004650" y="4780728"/>
                </a:cubicBezTo>
                <a:cubicBezTo>
                  <a:pt x="3004593" y="4780652"/>
                  <a:pt x="3004536" y="4780595"/>
                  <a:pt x="3004479" y="4780519"/>
                </a:cubicBezTo>
                <a:lnTo>
                  <a:pt x="3005810" y="4780899"/>
                </a:lnTo>
                <a:cubicBezTo>
                  <a:pt x="3005201" y="4779419"/>
                  <a:pt x="3003528" y="4778660"/>
                  <a:pt x="3002007" y="4779192"/>
                </a:cubicBezTo>
                <a:close/>
                <a:moveTo>
                  <a:pt x="2144209" y="4778243"/>
                </a:moveTo>
                <a:lnTo>
                  <a:pt x="2127475" y="4784313"/>
                </a:lnTo>
                <a:lnTo>
                  <a:pt x="2131468" y="4795503"/>
                </a:lnTo>
                <a:lnTo>
                  <a:pt x="2148202" y="4789434"/>
                </a:lnTo>
                <a:close/>
                <a:moveTo>
                  <a:pt x="2637286" y="4768950"/>
                </a:moveTo>
                <a:cubicBezTo>
                  <a:pt x="2635879" y="4769348"/>
                  <a:pt x="2635061" y="4770827"/>
                  <a:pt x="2635460" y="4772231"/>
                </a:cubicBezTo>
                <a:cubicBezTo>
                  <a:pt x="2635498" y="4772345"/>
                  <a:pt x="2635537" y="4772458"/>
                  <a:pt x="2635575" y="4772553"/>
                </a:cubicBezTo>
                <a:cubicBezTo>
                  <a:pt x="2635993" y="4774071"/>
                  <a:pt x="2637552" y="4774962"/>
                  <a:pt x="2639073" y="4774545"/>
                </a:cubicBezTo>
                <a:cubicBezTo>
                  <a:pt x="2639187" y="4774526"/>
                  <a:pt x="2639282" y="4774488"/>
                  <a:pt x="2639378" y="4774450"/>
                </a:cubicBezTo>
                <a:lnTo>
                  <a:pt x="2641056" y="4770642"/>
                </a:lnTo>
                <a:lnTo>
                  <a:pt x="2641089" y="4770657"/>
                </a:lnTo>
                <a:lnTo>
                  <a:pt x="2641089" y="4770567"/>
                </a:lnTo>
                <a:lnTo>
                  <a:pt x="2641108" y="4770524"/>
                </a:lnTo>
                <a:cubicBezTo>
                  <a:pt x="2641108" y="4770505"/>
                  <a:pt x="2641089" y="4770486"/>
                  <a:pt x="2641089" y="4770467"/>
                </a:cubicBezTo>
                <a:lnTo>
                  <a:pt x="2641089" y="4770567"/>
                </a:lnTo>
                <a:lnTo>
                  <a:pt x="2641056" y="4770642"/>
                </a:lnTo>
                <a:close/>
                <a:moveTo>
                  <a:pt x="3025016" y="4768191"/>
                </a:moveTo>
                <a:cubicBezTo>
                  <a:pt x="3004669" y="4781278"/>
                  <a:pt x="3042510" y="4775967"/>
                  <a:pt x="3025016" y="4768191"/>
                </a:cubicBezTo>
                <a:close/>
                <a:moveTo>
                  <a:pt x="2108079" y="4767243"/>
                </a:moveTo>
                <a:cubicBezTo>
                  <a:pt x="2102945" y="4789054"/>
                  <a:pt x="2123672" y="4768381"/>
                  <a:pt x="2108079" y="4767243"/>
                </a:cubicBezTo>
                <a:close/>
                <a:moveTo>
                  <a:pt x="951735" y="4765725"/>
                </a:moveTo>
                <a:cubicBezTo>
                  <a:pt x="950214" y="4765915"/>
                  <a:pt x="949643" y="4768570"/>
                  <a:pt x="950024" y="4771605"/>
                </a:cubicBezTo>
                <a:lnTo>
                  <a:pt x="950024" y="4777295"/>
                </a:lnTo>
                <a:lnTo>
                  <a:pt x="962764" y="4775778"/>
                </a:lnTo>
                <a:lnTo>
                  <a:pt x="958391" y="4770657"/>
                </a:lnTo>
                <a:cubicBezTo>
                  <a:pt x="956109" y="4767622"/>
                  <a:pt x="953256" y="4765536"/>
                  <a:pt x="951735" y="4765725"/>
                </a:cubicBezTo>
                <a:close/>
                <a:moveTo>
                  <a:pt x="3009670" y="4763051"/>
                </a:moveTo>
                <a:cubicBezTo>
                  <a:pt x="3007997" y="4763241"/>
                  <a:pt x="3006799" y="4764758"/>
                  <a:pt x="3006989" y="4766408"/>
                </a:cubicBezTo>
                <a:cubicBezTo>
                  <a:pt x="3007046" y="4766920"/>
                  <a:pt x="3007236" y="4767394"/>
                  <a:pt x="3007521" y="4767812"/>
                </a:cubicBezTo>
                <a:cubicBezTo>
                  <a:pt x="3008035" y="4769291"/>
                  <a:pt x="3009651" y="4770088"/>
                  <a:pt x="3011134" y="4769595"/>
                </a:cubicBezTo>
                <a:cubicBezTo>
                  <a:pt x="3011210" y="4769576"/>
                  <a:pt x="3011267" y="4769538"/>
                  <a:pt x="3011324" y="4769519"/>
                </a:cubicBezTo>
                <a:cubicBezTo>
                  <a:pt x="3012617" y="4768514"/>
                  <a:pt x="3012865" y="4766655"/>
                  <a:pt x="3011895" y="4765346"/>
                </a:cubicBezTo>
                <a:lnTo>
                  <a:pt x="3013036" y="4765725"/>
                </a:lnTo>
                <a:cubicBezTo>
                  <a:pt x="3012846" y="4764056"/>
                  <a:pt x="3011343" y="4762861"/>
                  <a:pt x="3009670" y="4763051"/>
                </a:cubicBezTo>
                <a:close/>
                <a:moveTo>
                  <a:pt x="941467" y="4762691"/>
                </a:moveTo>
                <a:cubicBezTo>
                  <a:pt x="924353" y="4779002"/>
                  <a:pt x="960482" y="4771415"/>
                  <a:pt x="941467" y="4762691"/>
                </a:cubicBezTo>
                <a:close/>
                <a:moveTo>
                  <a:pt x="2526995" y="4762311"/>
                </a:moveTo>
                <a:cubicBezTo>
                  <a:pt x="2509881" y="4778623"/>
                  <a:pt x="2546011" y="4771036"/>
                  <a:pt x="2526995" y="4762311"/>
                </a:cubicBezTo>
                <a:close/>
                <a:moveTo>
                  <a:pt x="2396357" y="4761932"/>
                </a:moveTo>
                <a:cubicBezTo>
                  <a:pt x="2389226" y="4761003"/>
                  <a:pt x="2382495" y="4765460"/>
                  <a:pt x="2380574" y="4772364"/>
                </a:cubicBezTo>
                <a:cubicBezTo>
                  <a:pt x="2389131" y="4772553"/>
                  <a:pt x="2399019" y="4773881"/>
                  <a:pt x="2395977" y="4762691"/>
                </a:cubicBezTo>
                <a:close/>
                <a:moveTo>
                  <a:pt x="2194410" y="4759277"/>
                </a:moveTo>
                <a:lnTo>
                  <a:pt x="2192129" y="4764398"/>
                </a:lnTo>
                <a:lnTo>
                  <a:pt x="2189657" y="4769519"/>
                </a:lnTo>
                <a:lnTo>
                  <a:pt x="2194791" y="4771795"/>
                </a:lnTo>
                <a:lnTo>
                  <a:pt x="2199735" y="4774260"/>
                </a:lnTo>
                <a:close/>
                <a:moveTo>
                  <a:pt x="3035855" y="4758708"/>
                </a:moveTo>
                <a:lnTo>
                  <a:pt x="3033383" y="4763829"/>
                </a:lnTo>
                <a:lnTo>
                  <a:pt x="3030911" y="4768950"/>
                </a:lnTo>
                <a:lnTo>
                  <a:pt x="3045933" y="4763639"/>
                </a:lnTo>
                <a:lnTo>
                  <a:pt x="3040799" y="4761173"/>
                </a:lnTo>
                <a:close/>
                <a:moveTo>
                  <a:pt x="2162654" y="4758329"/>
                </a:moveTo>
                <a:lnTo>
                  <a:pt x="2160182" y="4763260"/>
                </a:lnTo>
                <a:lnTo>
                  <a:pt x="2157900" y="4768381"/>
                </a:lnTo>
                <a:lnTo>
                  <a:pt x="2172162" y="4762122"/>
                </a:lnTo>
                <a:lnTo>
                  <a:pt x="2167789" y="4760604"/>
                </a:lnTo>
                <a:close/>
                <a:moveTo>
                  <a:pt x="2633483" y="4757683"/>
                </a:moveTo>
                <a:cubicBezTo>
                  <a:pt x="2633406" y="4757703"/>
                  <a:pt x="2633350" y="4757740"/>
                  <a:pt x="2633292" y="4757760"/>
                </a:cubicBezTo>
                <a:cubicBezTo>
                  <a:pt x="2631809" y="4758271"/>
                  <a:pt x="2631011" y="4759884"/>
                  <a:pt x="2631505" y="4761363"/>
                </a:cubicBezTo>
                <a:cubicBezTo>
                  <a:pt x="2631524" y="4761439"/>
                  <a:pt x="2631562" y="4761496"/>
                  <a:pt x="2631581" y="4761553"/>
                </a:cubicBezTo>
                <a:cubicBezTo>
                  <a:pt x="2632266" y="4762956"/>
                  <a:pt x="2633920" y="4763620"/>
                  <a:pt x="2635384" y="4763070"/>
                </a:cubicBezTo>
                <a:lnTo>
                  <a:pt x="2635384" y="4763260"/>
                </a:lnTo>
                <a:cubicBezTo>
                  <a:pt x="2636867" y="4762653"/>
                  <a:pt x="2637628" y="4760984"/>
                  <a:pt x="2637096" y="4759466"/>
                </a:cubicBezTo>
                <a:cubicBezTo>
                  <a:pt x="2636582" y="4757987"/>
                  <a:pt x="2634966" y="4757191"/>
                  <a:pt x="2633483" y="4757683"/>
                </a:cubicBezTo>
                <a:close/>
                <a:moveTo>
                  <a:pt x="2120630" y="4755104"/>
                </a:moveTo>
                <a:cubicBezTo>
                  <a:pt x="2117758" y="4759391"/>
                  <a:pt x="2116104" y="4764379"/>
                  <a:pt x="2115876" y="4769519"/>
                </a:cubicBezTo>
                <a:cubicBezTo>
                  <a:pt x="2114735" y="4776726"/>
                  <a:pt x="2115876" y="4782416"/>
                  <a:pt x="2115876" y="4781847"/>
                </a:cubicBezTo>
                <a:cubicBezTo>
                  <a:pt x="2118842" y="4777598"/>
                  <a:pt x="2120554" y="4772610"/>
                  <a:pt x="2120820" y="4767432"/>
                </a:cubicBezTo>
                <a:cubicBezTo>
                  <a:pt x="2123482" y="4760604"/>
                  <a:pt x="2123292" y="4755104"/>
                  <a:pt x="2121580" y="4755673"/>
                </a:cubicBezTo>
                <a:close/>
                <a:moveTo>
                  <a:pt x="2663147" y="4752449"/>
                </a:moveTo>
                <a:cubicBezTo>
                  <a:pt x="2658203" y="4774071"/>
                  <a:pt x="2678740" y="4753397"/>
                  <a:pt x="2663147" y="4752449"/>
                </a:cubicBezTo>
                <a:close/>
                <a:moveTo>
                  <a:pt x="2957130" y="4752070"/>
                </a:moveTo>
                <a:cubicBezTo>
                  <a:pt x="2952186" y="4773691"/>
                  <a:pt x="2972723" y="4753018"/>
                  <a:pt x="2957130" y="4752070"/>
                </a:cubicBezTo>
                <a:close/>
                <a:moveTo>
                  <a:pt x="984537" y="4751975"/>
                </a:moveTo>
                <a:cubicBezTo>
                  <a:pt x="983172" y="4751918"/>
                  <a:pt x="982023" y="4752980"/>
                  <a:pt x="981970" y="4754345"/>
                </a:cubicBezTo>
                <a:lnTo>
                  <a:pt x="984062" y="4753776"/>
                </a:lnTo>
                <a:cubicBezTo>
                  <a:pt x="984062" y="4753776"/>
                  <a:pt x="985963" y="4756621"/>
                  <a:pt x="986914" y="4755673"/>
                </a:cubicBezTo>
                <a:cubicBezTo>
                  <a:pt x="986914" y="4756811"/>
                  <a:pt x="985013" y="4755673"/>
                  <a:pt x="986914" y="4754535"/>
                </a:cubicBezTo>
                <a:cubicBezTo>
                  <a:pt x="986967" y="4753170"/>
                  <a:pt x="985903" y="4752032"/>
                  <a:pt x="984537" y="4751975"/>
                </a:cubicBezTo>
                <a:close/>
                <a:moveTo>
                  <a:pt x="1018290" y="4750552"/>
                </a:moveTo>
                <a:lnTo>
                  <a:pt x="1015057" y="4754725"/>
                </a:lnTo>
                <a:lnTo>
                  <a:pt x="1011635" y="4758897"/>
                </a:lnTo>
                <a:lnTo>
                  <a:pt x="1020001" y="4765536"/>
                </a:lnTo>
                <a:close/>
                <a:moveTo>
                  <a:pt x="2505706" y="4749432"/>
                </a:moveTo>
                <a:cubicBezTo>
                  <a:pt x="2506161" y="4751761"/>
                  <a:pt x="2520815" y="4765346"/>
                  <a:pt x="2511402" y="4752259"/>
                </a:cubicBezTo>
                <a:cubicBezTo>
                  <a:pt x="2506981" y="4749130"/>
                  <a:pt x="2505555" y="4748656"/>
                  <a:pt x="2505706" y="4749432"/>
                </a:cubicBezTo>
                <a:close/>
                <a:moveTo>
                  <a:pt x="2915771" y="4749343"/>
                </a:moveTo>
                <a:cubicBezTo>
                  <a:pt x="2913774" y="4748323"/>
                  <a:pt x="2912824" y="4748466"/>
                  <a:pt x="2913394" y="4749983"/>
                </a:cubicBezTo>
                <a:cubicBezTo>
                  <a:pt x="2917368" y="4756451"/>
                  <a:pt x="2922464" y="4762160"/>
                  <a:pt x="2928416" y="4766863"/>
                </a:cubicBezTo>
                <a:cubicBezTo>
                  <a:pt x="2935452" y="4772933"/>
                  <a:pt x="2940396" y="4775398"/>
                  <a:pt x="2939255" y="4772364"/>
                </a:cubicBezTo>
                <a:cubicBezTo>
                  <a:pt x="2940206" y="4771226"/>
                  <a:pt x="2941394" y="4768950"/>
                  <a:pt x="2941228" y="4766888"/>
                </a:cubicBezTo>
                <a:lnTo>
                  <a:pt x="2935642" y="4763080"/>
                </a:lnTo>
                <a:lnTo>
                  <a:pt x="2935642" y="4762501"/>
                </a:lnTo>
                <a:lnTo>
                  <a:pt x="2935072" y="4762691"/>
                </a:lnTo>
                <a:lnTo>
                  <a:pt x="2935642" y="4763080"/>
                </a:lnTo>
                <a:lnTo>
                  <a:pt x="2935642" y="4767053"/>
                </a:lnTo>
                <a:cubicBezTo>
                  <a:pt x="2932295" y="4762880"/>
                  <a:pt x="2928549" y="4759068"/>
                  <a:pt x="2924423" y="4755673"/>
                </a:cubicBezTo>
                <a:cubicBezTo>
                  <a:pt x="2920810" y="4752544"/>
                  <a:pt x="2917768" y="4750362"/>
                  <a:pt x="2915771" y="4749343"/>
                </a:cubicBezTo>
                <a:close/>
                <a:moveTo>
                  <a:pt x="2652308" y="4748845"/>
                </a:moveTo>
                <a:lnTo>
                  <a:pt x="2650026" y="4753966"/>
                </a:lnTo>
                <a:lnTo>
                  <a:pt x="2647554" y="4758897"/>
                </a:lnTo>
                <a:lnTo>
                  <a:pt x="2652498" y="4761363"/>
                </a:lnTo>
                <a:lnTo>
                  <a:pt x="2657633" y="4763829"/>
                </a:lnTo>
                <a:close/>
                <a:moveTo>
                  <a:pt x="978928" y="4748655"/>
                </a:moveTo>
                <a:cubicBezTo>
                  <a:pt x="979688" y="4749793"/>
                  <a:pt x="980147" y="4751083"/>
                  <a:pt x="980259" y="4752449"/>
                </a:cubicBezTo>
                <a:lnTo>
                  <a:pt x="980829" y="4752449"/>
                </a:lnTo>
                <a:cubicBezTo>
                  <a:pt x="983301" y="4752449"/>
                  <a:pt x="980829" y="4748655"/>
                  <a:pt x="978928" y="4748655"/>
                </a:cubicBezTo>
                <a:close/>
                <a:moveTo>
                  <a:pt x="2550574" y="4747517"/>
                </a:moveTo>
                <a:lnTo>
                  <a:pt x="2548292" y="4752638"/>
                </a:lnTo>
                <a:lnTo>
                  <a:pt x="2545820" y="4757760"/>
                </a:lnTo>
                <a:lnTo>
                  <a:pt x="2560843" y="4752449"/>
                </a:lnTo>
                <a:lnTo>
                  <a:pt x="2555708" y="4749983"/>
                </a:lnTo>
                <a:close/>
                <a:moveTo>
                  <a:pt x="2233963" y="4746948"/>
                </a:moveTo>
                <a:cubicBezTo>
                  <a:pt x="2213616" y="4760035"/>
                  <a:pt x="2251458" y="4754725"/>
                  <a:pt x="2233963" y="4746948"/>
                </a:cubicBezTo>
                <a:close/>
                <a:moveTo>
                  <a:pt x="969484" y="4746702"/>
                </a:moveTo>
                <a:cubicBezTo>
                  <a:pt x="969336" y="4746702"/>
                  <a:pt x="969186" y="4746721"/>
                  <a:pt x="969039" y="4746759"/>
                </a:cubicBezTo>
                <a:cubicBezTo>
                  <a:pt x="967676" y="4746835"/>
                  <a:pt x="966624" y="4747992"/>
                  <a:pt x="966693" y="4749338"/>
                </a:cubicBezTo>
                <a:cubicBezTo>
                  <a:pt x="966701" y="4749490"/>
                  <a:pt x="966721" y="4749642"/>
                  <a:pt x="966758" y="4749793"/>
                </a:cubicBezTo>
                <a:cubicBezTo>
                  <a:pt x="966847" y="4751254"/>
                  <a:pt x="968110" y="4752373"/>
                  <a:pt x="969578" y="4752278"/>
                </a:cubicBezTo>
                <a:cubicBezTo>
                  <a:pt x="969652" y="4752278"/>
                  <a:pt x="969726" y="4752278"/>
                  <a:pt x="969800" y="4752259"/>
                </a:cubicBezTo>
                <a:cubicBezTo>
                  <a:pt x="971300" y="4752070"/>
                  <a:pt x="972386" y="4750723"/>
                  <a:pt x="972272" y="4749224"/>
                </a:cubicBezTo>
                <a:cubicBezTo>
                  <a:pt x="972202" y="4747764"/>
                  <a:pt x="970954" y="4746626"/>
                  <a:pt x="969484" y="4746702"/>
                </a:cubicBezTo>
                <a:close/>
                <a:moveTo>
                  <a:pt x="905527" y="4745431"/>
                </a:moveTo>
                <a:lnTo>
                  <a:pt x="902104" y="4757380"/>
                </a:lnTo>
                <a:lnTo>
                  <a:pt x="898491" y="4769139"/>
                </a:lnTo>
                <a:lnTo>
                  <a:pt x="895259" y="4752449"/>
                </a:lnTo>
                <a:lnTo>
                  <a:pt x="888983" y="4767432"/>
                </a:lnTo>
                <a:cubicBezTo>
                  <a:pt x="886707" y="4772667"/>
                  <a:pt x="884802" y="4778054"/>
                  <a:pt x="883279" y="4783554"/>
                </a:cubicBezTo>
                <a:lnTo>
                  <a:pt x="878335" y="4783554"/>
                </a:lnTo>
                <a:cubicBezTo>
                  <a:pt x="878335" y="4794934"/>
                  <a:pt x="882518" y="4800055"/>
                  <a:pt x="894118" y="4799106"/>
                </a:cubicBezTo>
                <a:lnTo>
                  <a:pt x="894118" y="4787537"/>
                </a:lnTo>
                <a:cubicBezTo>
                  <a:pt x="898889" y="4786551"/>
                  <a:pt x="903257" y="4784180"/>
                  <a:pt x="906668" y="4780709"/>
                </a:cubicBezTo>
                <a:lnTo>
                  <a:pt x="904766" y="4780709"/>
                </a:lnTo>
                <a:lnTo>
                  <a:pt x="909901" y="4774071"/>
                </a:lnTo>
                <a:lnTo>
                  <a:pt x="907619" y="4759846"/>
                </a:lnTo>
                <a:close/>
                <a:moveTo>
                  <a:pt x="840493" y="4744862"/>
                </a:moveTo>
                <a:cubicBezTo>
                  <a:pt x="838921" y="4744957"/>
                  <a:pt x="837729" y="4746322"/>
                  <a:pt x="837831" y="4747878"/>
                </a:cubicBezTo>
                <a:cubicBezTo>
                  <a:pt x="837831" y="4747897"/>
                  <a:pt x="837831" y="4747897"/>
                  <a:pt x="837831" y="4747897"/>
                </a:cubicBezTo>
                <a:cubicBezTo>
                  <a:pt x="837831" y="4749471"/>
                  <a:pt x="839109" y="4750742"/>
                  <a:pt x="840684" y="4750742"/>
                </a:cubicBezTo>
                <a:cubicBezTo>
                  <a:pt x="842258" y="4750742"/>
                  <a:pt x="843536" y="4749471"/>
                  <a:pt x="843536" y="4747897"/>
                </a:cubicBezTo>
                <a:lnTo>
                  <a:pt x="843536" y="4747328"/>
                </a:lnTo>
                <a:cubicBezTo>
                  <a:pt x="843338" y="4745829"/>
                  <a:pt x="842003" y="4744748"/>
                  <a:pt x="840493" y="4744862"/>
                </a:cubicBezTo>
                <a:close/>
                <a:moveTo>
                  <a:pt x="2767924" y="4741638"/>
                </a:moveTo>
                <a:lnTo>
                  <a:pt x="2768501" y="4741983"/>
                </a:lnTo>
                <a:lnTo>
                  <a:pt x="2768494" y="4742017"/>
                </a:lnTo>
                <a:close/>
                <a:moveTo>
                  <a:pt x="1058033" y="4741638"/>
                </a:moveTo>
                <a:cubicBezTo>
                  <a:pt x="1053089" y="4763260"/>
                  <a:pt x="1073626" y="4742586"/>
                  <a:pt x="1058033" y="4741638"/>
                </a:cubicBezTo>
                <a:close/>
                <a:moveTo>
                  <a:pt x="2127646" y="4740064"/>
                </a:moveTo>
                <a:cubicBezTo>
                  <a:pt x="2127589" y="4740083"/>
                  <a:pt x="2127532" y="4740102"/>
                  <a:pt x="2127475" y="4740120"/>
                </a:cubicBezTo>
                <a:cubicBezTo>
                  <a:pt x="2125802" y="4740310"/>
                  <a:pt x="2124604" y="4741809"/>
                  <a:pt x="2124794" y="4743478"/>
                </a:cubicBezTo>
                <a:cubicBezTo>
                  <a:pt x="2124984" y="4745147"/>
                  <a:pt x="2126505" y="4746342"/>
                  <a:pt x="2128160" y="4746152"/>
                </a:cubicBezTo>
                <a:cubicBezTo>
                  <a:pt x="2128673" y="4746095"/>
                  <a:pt x="2129149" y="4745905"/>
                  <a:pt x="2129567" y="4745621"/>
                </a:cubicBezTo>
                <a:cubicBezTo>
                  <a:pt x="2131069" y="4745166"/>
                  <a:pt x="2131944" y="4743591"/>
                  <a:pt x="2131488" y="4742093"/>
                </a:cubicBezTo>
                <a:cubicBezTo>
                  <a:pt x="2131488" y="4742055"/>
                  <a:pt x="2131468" y="4742036"/>
                  <a:pt x="2131468" y="4742017"/>
                </a:cubicBezTo>
                <a:cubicBezTo>
                  <a:pt x="2130955" y="4740424"/>
                  <a:pt x="2129244" y="4739552"/>
                  <a:pt x="2127646" y="4740064"/>
                </a:cubicBezTo>
                <a:close/>
                <a:moveTo>
                  <a:pt x="3084915" y="4739552"/>
                </a:moveTo>
                <a:lnTo>
                  <a:pt x="3086056" y="4741827"/>
                </a:lnTo>
                <a:cubicBezTo>
                  <a:pt x="3085447" y="4740348"/>
                  <a:pt x="3083774" y="4739589"/>
                  <a:pt x="3082253" y="4740120"/>
                </a:cubicBezTo>
                <a:cubicBezTo>
                  <a:pt x="3080694" y="4740652"/>
                  <a:pt x="3079838" y="4742340"/>
                  <a:pt x="3080351" y="4743914"/>
                </a:cubicBezTo>
                <a:cubicBezTo>
                  <a:pt x="3080960" y="4745393"/>
                  <a:pt x="3082633" y="4746152"/>
                  <a:pt x="3084155" y="4745621"/>
                </a:cubicBezTo>
                <a:cubicBezTo>
                  <a:pt x="3085828" y="4745829"/>
                  <a:pt x="3087368" y="4744635"/>
                  <a:pt x="3087577" y="4742966"/>
                </a:cubicBezTo>
                <a:cubicBezTo>
                  <a:pt x="3087786" y="4741296"/>
                  <a:pt x="3086588" y="4739760"/>
                  <a:pt x="3084915" y="4739552"/>
                </a:cubicBezTo>
                <a:close/>
                <a:moveTo>
                  <a:pt x="2614277" y="4731396"/>
                </a:moveTo>
                <a:lnTo>
                  <a:pt x="2611995" y="4736517"/>
                </a:lnTo>
                <a:lnTo>
                  <a:pt x="2609523" y="4741448"/>
                </a:lnTo>
                <a:lnTo>
                  <a:pt x="2624545" y="4736138"/>
                </a:lnTo>
                <a:lnTo>
                  <a:pt x="2619411" y="4733861"/>
                </a:lnTo>
                <a:close/>
                <a:moveTo>
                  <a:pt x="910091" y="4731396"/>
                </a:moveTo>
                <a:cubicBezTo>
                  <a:pt x="905147" y="4753018"/>
                  <a:pt x="925684" y="4731396"/>
                  <a:pt x="910091" y="4731396"/>
                </a:cubicBezTo>
                <a:close/>
                <a:moveTo>
                  <a:pt x="969420" y="4730827"/>
                </a:moveTo>
                <a:cubicBezTo>
                  <a:pt x="962574" y="4737465"/>
                  <a:pt x="964286" y="4740120"/>
                  <a:pt x="967708" y="4740310"/>
                </a:cubicBezTo>
                <a:cubicBezTo>
                  <a:pt x="969646" y="4740140"/>
                  <a:pt x="971493" y="4739400"/>
                  <a:pt x="973033" y="4738224"/>
                </a:cubicBezTo>
                <a:cubicBezTo>
                  <a:pt x="973033" y="4738224"/>
                  <a:pt x="974744" y="4739362"/>
                  <a:pt x="974174" y="4738224"/>
                </a:cubicBezTo>
                <a:lnTo>
                  <a:pt x="974364" y="4738414"/>
                </a:lnTo>
                <a:cubicBezTo>
                  <a:pt x="974364" y="4738414"/>
                  <a:pt x="975315" y="4739552"/>
                  <a:pt x="975885" y="4738414"/>
                </a:cubicBezTo>
                <a:cubicBezTo>
                  <a:pt x="976456" y="4737276"/>
                  <a:pt x="975885" y="4737465"/>
                  <a:pt x="974744" y="4737465"/>
                </a:cubicBezTo>
                <a:cubicBezTo>
                  <a:pt x="973603" y="4737465"/>
                  <a:pt x="974744" y="4733293"/>
                  <a:pt x="969420" y="4730827"/>
                </a:cubicBezTo>
                <a:close/>
                <a:moveTo>
                  <a:pt x="2595071" y="4730448"/>
                </a:moveTo>
                <a:cubicBezTo>
                  <a:pt x="2589937" y="4752070"/>
                  <a:pt x="2610664" y="4730448"/>
                  <a:pt x="2595071" y="4730448"/>
                </a:cubicBezTo>
                <a:close/>
                <a:moveTo>
                  <a:pt x="2095719" y="4730448"/>
                </a:moveTo>
                <a:lnTo>
                  <a:pt x="2093247" y="4735379"/>
                </a:lnTo>
                <a:lnTo>
                  <a:pt x="2091726" y="4741638"/>
                </a:lnTo>
                <a:lnTo>
                  <a:pt x="2096860" y="4744104"/>
                </a:lnTo>
                <a:lnTo>
                  <a:pt x="2101043" y="4745242"/>
                </a:lnTo>
                <a:close/>
                <a:moveTo>
                  <a:pt x="864643" y="4727792"/>
                </a:moveTo>
                <a:lnTo>
                  <a:pt x="867115" y="4740310"/>
                </a:lnTo>
                <a:lnTo>
                  <a:pt x="869587" y="4752638"/>
                </a:lnTo>
                <a:lnTo>
                  <a:pt x="873961" y="4752638"/>
                </a:lnTo>
                <a:cubicBezTo>
                  <a:pt x="875832" y="4753796"/>
                  <a:pt x="878295" y="4753226"/>
                  <a:pt x="879462" y="4751368"/>
                </a:cubicBezTo>
                <a:cubicBezTo>
                  <a:pt x="880191" y="4750211"/>
                  <a:pt x="880267" y="4748750"/>
                  <a:pt x="879666" y="4747517"/>
                </a:cubicBezTo>
                <a:lnTo>
                  <a:pt x="877764" y="4747517"/>
                </a:lnTo>
                <a:cubicBezTo>
                  <a:pt x="876353" y="4743041"/>
                  <a:pt x="874022" y="4738907"/>
                  <a:pt x="870919" y="4735379"/>
                </a:cubicBezTo>
                <a:close/>
                <a:moveTo>
                  <a:pt x="971131" y="4725706"/>
                </a:moveTo>
                <a:cubicBezTo>
                  <a:pt x="970941" y="4727034"/>
                  <a:pt x="967138" y="4726844"/>
                  <a:pt x="968089" y="4727792"/>
                </a:cubicBezTo>
                <a:lnTo>
                  <a:pt x="970180" y="4727223"/>
                </a:lnTo>
                <a:cubicBezTo>
                  <a:pt x="970180" y="4726275"/>
                  <a:pt x="971702" y="4727223"/>
                  <a:pt x="972272" y="4727223"/>
                </a:cubicBezTo>
                <a:cubicBezTo>
                  <a:pt x="972843" y="4727223"/>
                  <a:pt x="971321" y="4724378"/>
                  <a:pt x="971131" y="4725706"/>
                </a:cubicBezTo>
                <a:close/>
                <a:moveTo>
                  <a:pt x="2170641" y="4725516"/>
                </a:moveTo>
                <a:cubicBezTo>
                  <a:pt x="2153717" y="4742017"/>
                  <a:pt x="2189657" y="4734430"/>
                  <a:pt x="2170641" y="4725516"/>
                </a:cubicBezTo>
                <a:close/>
                <a:moveTo>
                  <a:pt x="2584612" y="4725137"/>
                </a:moveTo>
                <a:cubicBezTo>
                  <a:pt x="2573203" y="4725137"/>
                  <a:pt x="2567878" y="4729499"/>
                  <a:pt x="2568829" y="4740879"/>
                </a:cubicBezTo>
                <a:cubicBezTo>
                  <a:pt x="2580429" y="4742776"/>
                  <a:pt x="2586134" y="4737465"/>
                  <a:pt x="2584802" y="4726085"/>
                </a:cubicBezTo>
                <a:close/>
                <a:moveTo>
                  <a:pt x="3067231" y="4723430"/>
                </a:moveTo>
                <a:lnTo>
                  <a:pt x="3064758" y="4728551"/>
                </a:lnTo>
                <a:lnTo>
                  <a:pt x="3062286" y="4733672"/>
                </a:lnTo>
                <a:lnTo>
                  <a:pt x="3067421" y="4735948"/>
                </a:lnTo>
                <a:lnTo>
                  <a:pt x="3072365" y="4738414"/>
                </a:lnTo>
                <a:close/>
                <a:moveTo>
                  <a:pt x="2645843" y="4721723"/>
                </a:moveTo>
                <a:cubicBezTo>
                  <a:pt x="2644360" y="4722330"/>
                  <a:pt x="2643599" y="4723999"/>
                  <a:pt x="2644132" y="4725516"/>
                </a:cubicBezTo>
                <a:cubicBezTo>
                  <a:pt x="2644740" y="4726996"/>
                  <a:pt x="2646413" y="4727754"/>
                  <a:pt x="2647935" y="4727223"/>
                </a:cubicBezTo>
                <a:lnTo>
                  <a:pt x="2647935" y="4727413"/>
                </a:lnTo>
                <a:cubicBezTo>
                  <a:pt x="2649418" y="4726806"/>
                  <a:pt x="2650178" y="4725137"/>
                  <a:pt x="2649646" y="4723620"/>
                </a:cubicBezTo>
                <a:cubicBezTo>
                  <a:pt x="2649114" y="4722064"/>
                  <a:pt x="2647421" y="4721211"/>
                  <a:pt x="2645843" y="4721723"/>
                </a:cubicBezTo>
                <a:close/>
                <a:moveTo>
                  <a:pt x="928156" y="4721533"/>
                </a:moveTo>
                <a:cubicBezTo>
                  <a:pt x="928156" y="4721533"/>
                  <a:pt x="928156" y="4722482"/>
                  <a:pt x="928156" y="4723051"/>
                </a:cubicBezTo>
                <a:cubicBezTo>
                  <a:pt x="927650" y="4723733"/>
                  <a:pt x="926903" y="4724207"/>
                  <a:pt x="926064" y="4724378"/>
                </a:cubicBezTo>
                <a:lnTo>
                  <a:pt x="924543" y="4724378"/>
                </a:lnTo>
                <a:lnTo>
                  <a:pt x="923592" y="4727982"/>
                </a:lnTo>
                <a:lnTo>
                  <a:pt x="921500" y="4735758"/>
                </a:lnTo>
                <a:lnTo>
                  <a:pt x="931769" y="4741638"/>
                </a:lnTo>
                <a:lnTo>
                  <a:pt x="929867" y="4730827"/>
                </a:lnTo>
                <a:lnTo>
                  <a:pt x="929867" y="4728361"/>
                </a:lnTo>
                <a:lnTo>
                  <a:pt x="929867" y="4727034"/>
                </a:lnTo>
                <a:lnTo>
                  <a:pt x="929867" y="4724189"/>
                </a:lnTo>
                <a:lnTo>
                  <a:pt x="929867" y="4723240"/>
                </a:lnTo>
                <a:close/>
                <a:moveTo>
                  <a:pt x="897540" y="4721154"/>
                </a:moveTo>
                <a:cubicBezTo>
                  <a:pt x="896780" y="4721343"/>
                  <a:pt x="893737" y="4725327"/>
                  <a:pt x="893737" y="4730068"/>
                </a:cubicBezTo>
                <a:lnTo>
                  <a:pt x="891455" y="4738983"/>
                </a:lnTo>
                <a:lnTo>
                  <a:pt x="907619" y="4737086"/>
                </a:lnTo>
                <a:lnTo>
                  <a:pt x="903435" y="4728930"/>
                </a:lnTo>
                <a:cubicBezTo>
                  <a:pt x="900963" y="4724568"/>
                  <a:pt x="898301" y="4720964"/>
                  <a:pt x="897540" y="4721154"/>
                </a:cubicBezTo>
                <a:close/>
                <a:moveTo>
                  <a:pt x="2503796" y="4719637"/>
                </a:moveTo>
                <a:cubicBezTo>
                  <a:pt x="2498909" y="4721363"/>
                  <a:pt x="2496361" y="4726711"/>
                  <a:pt x="2498091" y="4731586"/>
                </a:cubicBezTo>
                <a:cubicBezTo>
                  <a:pt x="2499879" y="4736403"/>
                  <a:pt x="2505222" y="4738869"/>
                  <a:pt x="2510052" y="4737086"/>
                </a:cubicBezTo>
                <a:cubicBezTo>
                  <a:pt x="2510052" y="4737086"/>
                  <a:pt x="2510071" y="4737086"/>
                  <a:pt x="2510071" y="4737086"/>
                </a:cubicBezTo>
                <a:cubicBezTo>
                  <a:pt x="2514882" y="4735379"/>
                  <a:pt x="2517430" y="4730144"/>
                  <a:pt x="2515776" y="4725327"/>
                </a:cubicBezTo>
                <a:cubicBezTo>
                  <a:pt x="2514045" y="4720452"/>
                  <a:pt x="2508683" y="4717911"/>
                  <a:pt x="2503796" y="4719637"/>
                </a:cubicBezTo>
                <a:close/>
                <a:moveTo>
                  <a:pt x="3045758" y="4718659"/>
                </a:moveTo>
                <a:lnTo>
                  <a:pt x="3049568" y="4720404"/>
                </a:lnTo>
                <a:lnTo>
                  <a:pt x="3049356" y="4720775"/>
                </a:lnTo>
                <a:cubicBezTo>
                  <a:pt x="3047834" y="4721306"/>
                  <a:pt x="3046161" y="4720547"/>
                  <a:pt x="3045553" y="4719068"/>
                </a:cubicBezTo>
                <a:close/>
                <a:moveTo>
                  <a:pt x="2619906" y="4718214"/>
                </a:moveTo>
                <a:cubicBezTo>
                  <a:pt x="2619734" y="4718233"/>
                  <a:pt x="2619582" y="4718271"/>
                  <a:pt x="2619411" y="4718309"/>
                </a:cubicBezTo>
                <a:lnTo>
                  <a:pt x="2619411" y="4719068"/>
                </a:lnTo>
                <a:cubicBezTo>
                  <a:pt x="2617928" y="4719674"/>
                  <a:pt x="2617167" y="4721343"/>
                  <a:pt x="2617700" y="4722861"/>
                </a:cubicBezTo>
                <a:cubicBezTo>
                  <a:pt x="2618308" y="4724359"/>
                  <a:pt x="2619944" y="4725156"/>
                  <a:pt x="2621503" y="4724758"/>
                </a:cubicBezTo>
                <a:cubicBezTo>
                  <a:pt x="2622986" y="4724151"/>
                  <a:pt x="2623747" y="4722482"/>
                  <a:pt x="2623214" y="4720964"/>
                </a:cubicBezTo>
                <a:cubicBezTo>
                  <a:pt x="2623062" y="4719295"/>
                  <a:pt x="2621579" y="4718062"/>
                  <a:pt x="2619906" y="4718214"/>
                </a:cubicBezTo>
                <a:close/>
                <a:moveTo>
                  <a:pt x="2537162" y="4717963"/>
                </a:moveTo>
                <a:cubicBezTo>
                  <a:pt x="2537537" y="4717385"/>
                  <a:pt x="2536455" y="4718167"/>
                  <a:pt x="2532509" y="4721723"/>
                </a:cubicBezTo>
                <a:cubicBezTo>
                  <a:pt x="2521813" y="4733672"/>
                  <a:pt x="2536039" y="4719696"/>
                  <a:pt x="2537162" y="4717963"/>
                </a:cubicBezTo>
                <a:close/>
                <a:moveTo>
                  <a:pt x="2734076" y="4717550"/>
                </a:moveTo>
                <a:lnTo>
                  <a:pt x="2737499" y="4759466"/>
                </a:lnTo>
                <a:cubicBezTo>
                  <a:pt x="2737517" y="4774886"/>
                  <a:pt x="2740769" y="4790116"/>
                  <a:pt x="2747006" y="4804228"/>
                </a:cubicBezTo>
                <a:cubicBezTo>
                  <a:pt x="2750239" y="4805745"/>
                  <a:pt x="2757085" y="4788675"/>
                  <a:pt x="2762029" y="4766294"/>
                </a:cubicBezTo>
                <a:lnTo>
                  <a:pt x="2766973" y="4743914"/>
                </a:lnTo>
                <a:cubicBezTo>
                  <a:pt x="2765119" y="4757143"/>
                  <a:pt x="2774817" y="4749996"/>
                  <a:pt x="2773605" y="4745035"/>
                </a:cubicBezTo>
                <a:lnTo>
                  <a:pt x="2768501" y="4741983"/>
                </a:lnTo>
                <a:lnTo>
                  <a:pt x="2772107" y="4725516"/>
                </a:lnTo>
                <a:lnTo>
                  <a:pt x="2753091" y="4721533"/>
                </a:lnTo>
                <a:close/>
                <a:moveTo>
                  <a:pt x="968089" y="4717171"/>
                </a:moveTo>
                <a:cubicBezTo>
                  <a:pt x="963715" y="4715843"/>
                  <a:pt x="962954" y="4720395"/>
                  <a:pt x="965807" y="4722671"/>
                </a:cubicBezTo>
                <a:lnTo>
                  <a:pt x="965236" y="4722671"/>
                </a:lnTo>
                <a:lnTo>
                  <a:pt x="968796" y="4723354"/>
                </a:lnTo>
                <a:lnTo>
                  <a:pt x="970180" y="4723999"/>
                </a:lnTo>
                <a:lnTo>
                  <a:pt x="970180" y="4723620"/>
                </a:lnTo>
                <a:lnTo>
                  <a:pt x="968796" y="4723354"/>
                </a:lnTo>
                <a:lnTo>
                  <a:pt x="967328" y="4722671"/>
                </a:lnTo>
                <a:lnTo>
                  <a:pt x="965807" y="4722671"/>
                </a:lnTo>
                <a:lnTo>
                  <a:pt x="967328" y="4721533"/>
                </a:lnTo>
                <a:cubicBezTo>
                  <a:pt x="967328" y="4719637"/>
                  <a:pt x="967328" y="4720585"/>
                  <a:pt x="969039" y="4720016"/>
                </a:cubicBezTo>
                <a:cubicBezTo>
                  <a:pt x="970751" y="4719447"/>
                  <a:pt x="965236" y="4717550"/>
                  <a:pt x="968089" y="4717171"/>
                </a:cubicBezTo>
                <a:close/>
                <a:moveTo>
                  <a:pt x="2246608" y="4716962"/>
                </a:moveTo>
                <a:cubicBezTo>
                  <a:pt x="2244954" y="4717247"/>
                  <a:pt x="2243851" y="4718802"/>
                  <a:pt x="2244136" y="4720471"/>
                </a:cubicBezTo>
                <a:cubicBezTo>
                  <a:pt x="2244174" y="4720775"/>
                  <a:pt x="2244270" y="4721059"/>
                  <a:pt x="2244422" y="4721343"/>
                </a:cubicBezTo>
                <a:cubicBezTo>
                  <a:pt x="2244707" y="4722994"/>
                  <a:pt x="2246266" y="4724113"/>
                  <a:pt x="2247940" y="4723828"/>
                </a:cubicBezTo>
                <a:cubicBezTo>
                  <a:pt x="2249594" y="4723544"/>
                  <a:pt x="2250697" y="4721989"/>
                  <a:pt x="2250412" y="4720320"/>
                </a:cubicBezTo>
                <a:cubicBezTo>
                  <a:pt x="2250374" y="4720016"/>
                  <a:pt x="2250279" y="4719732"/>
                  <a:pt x="2250126" y="4719447"/>
                </a:cubicBezTo>
                <a:cubicBezTo>
                  <a:pt x="2249841" y="4717797"/>
                  <a:pt x="2248282" y="4716678"/>
                  <a:pt x="2246608" y="4716962"/>
                </a:cubicBezTo>
                <a:close/>
                <a:moveTo>
                  <a:pt x="2920049" y="4715654"/>
                </a:moveTo>
                <a:lnTo>
                  <a:pt x="2919479" y="4715843"/>
                </a:lnTo>
                <a:lnTo>
                  <a:pt x="2920028" y="4716120"/>
                </a:lnTo>
                <a:lnTo>
                  <a:pt x="2919336" y="4731776"/>
                </a:lnTo>
                <a:cubicBezTo>
                  <a:pt x="2918861" y="4737466"/>
                  <a:pt x="2919479" y="4742112"/>
                  <a:pt x="2925183" y="4741638"/>
                </a:cubicBezTo>
                <a:cubicBezTo>
                  <a:pt x="2922616" y="4736091"/>
                  <a:pt x="2927002" y="4723821"/>
                  <a:pt x="2924622" y="4718434"/>
                </a:cubicBezTo>
                <a:lnTo>
                  <a:pt x="2920028" y="4716120"/>
                </a:lnTo>
                <a:close/>
                <a:moveTo>
                  <a:pt x="1078190" y="4715274"/>
                </a:moveTo>
                <a:cubicBezTo>
                  <a:pt x="1076750" y="4715919"/>
                  <a:pt x="1076104" y="4717588"/>
                  <a:pt x="1076744" y="4719030"/>
                </a:cubicBezTo>
                <a:lnTo>
                  <a:pt x="1076806" y="4719152"/>
                </a:lnTo>
                <a:lnTo>
                  <a:pt x="1075717" y="4718309"/>
                </a:lnTo>
                <a:lnTo>
                  <a:pt x="1076858" y="4719257"/>
                </a:lnTo>
                <a:lnTo>
                  <a:pt x="1076806" y="4719152"/>
                </a:lnTo>
                <a:lnTo>
                  <a:pt x="1078901" y="4720775"/>
                </a:lnTo>
                <a:cubicBezTo>
                  <a:pt x="1078916" y="4720775"/>
                  <a:pt x="1078933" y="4720775"/>
                  <a:pt x="1078950" y="4720775"/>
                </a:cubicBezTo>
                <a:cubicBezTo>
                  <a:pt x="1080451" y="4720585"/>
                  <a:pt x="1081536" y="4719238"/>
                  <a:pt x="1081422" y="4717740"/>
                </a:cubicBezTo>
                <a:cubicBezTo>
                  <a:pt x="1081228" y="4716185"/>
                  <a:pt x="1079804" y="4715066"/>
                  <a:pt x="1078239" y="4715274"/>
                </a:cubicBezTo>
                <a:cubicBezTo>
                  <a:pt x="1078224" y="4715274"/>
                  <a:pt x="1078207" y="4715274"/>
                  <a:pt x="1078190" y="4715274"/>
                </a:cubicBezTo>
                <a:close/>
                <a:moveTo>
                  <a:pt x="943939" y="4714516"/>
                </a:moveTo>
                <a:lnTo>
                  <a:pt x="943939" y="4720206"/>
                </a:lnTo>
                <a:cubicBezTo>
                  <a:pt x="945000" y="4724264"/>
                  <a:pt x="948094" y="4727489"/>
                  <a:pt x="952115" y="4728741"/>
                </a:cubicBezTo>
                <a:lnTo>
                  <a:pt x="950594" y="4728741"/>
                </a:lnTo>
                <a:lnTo>
                  <a:pt x="956679" y="4731396"/>
                </a:lnTo>
                <a:lnTo>
                  <a:pt x="956679" y="4725896"/>
                </a:lnTo>
                <a:cubicBezTo>
                  <a:pt x="955829" y="4722159"/>
                  <a:pt x="953306" y="4719011"/>
                  <a:pt x="949834" y="4717361"/>
                </a:cubicBezTo>
                <a:close/>
                <a:moveTo>
                  <a:pt x="3046694" y="4712240"/>
                </a:moveTo>
                <a:lnTo>
                  <a:pt x="3047454" y="4715274"/>
                </a:lnTo>
                <a:lnTo>
                  <a:pt x="3045758" y="4718659"/>
                </a:lnTo>
                <a:lnTo>
                  <a:pt x="3043390" y="4717574"/>
                </a:lnTo>
                <a:cubicBezTo>
                  <a:pt x="3038041" y="4714896"/>
                  <a:pt x="3033573" y="4713473"/>
                  <a:pt x="3030340" y="4721343"/>
                </a:cubicBezTo>
                <a:cubicBezTo>
                  <a:pt x="3037243" y="4723183"/>
                  <a:pt x="3041711" y="4729841"/>
                  <a:pt x="3040799" y="4736896"/>
                </a:cubicBezTo>
                <a:cubicBezTo>
                  <a:pt x="3039468" y="4744483"/>
                  <a:pt x="3032242" y="4745811"/>
                  <a:pt x="3030340" y="4752638"/>
                </a:cubicBezTo>
                <a:cubicBezTo>
                  <a:pt x="3039943" y="4752259"/>
                  <a:pt x="3044840" y="4746901"/>
                  <a:pt x="3048785" y="4740358"/>
                </a:cubicBezTo>
                <a:lnTo>
                  <a:pt x="3061271" y="4721352"/>
                </a:lnTo>
                <a:lnTo>
                  <a:pt x="3061716" y="4721343"/>
                </a:lnTo>
                <a:lnTo>
                  <a:pt x="3061526" y="4720964"/>
                </a:lnTo>
                <a:lnTo>
                  <a:pt x="3061271" y="4721352"/>
                </a:lnTo>
                <a:lnTo>
                  <a:pt x="3052027" y="4721531"/>
                </a:lnTo>
                <a:lnTo>
                  <a:pt x="3049568" y="4720404"/>
                </a:lnTo>
                <a:lnTo>
                  <a:pt x="3051352" y="4717285"/>
                </a:lnTo>
                <a:cubicBezTo>
                  <a:pt x="3051333" y="4717171"/>
                  <a:pt x="3051295" y="4717076"/>
                  <a:pt x="3051257" y="4716981"/>
                </a:cubicBezTo>
                <a:cubicBezTo>
                  <a:pt x="3052570" y="4715730"/>
                  <a:pt x="3052608" y="4713643"/>
                  <a:pt x="3051352" y="4712335"/>
                </a:cubicBezTo>
                <a:cubicBezTo>
                  <a:pt x="3050097" y="4711026"/>
                  <a:pt x="3048006" y="4710988"/>
                  <a:pt x="3046694" y="4712240"/>
                </a:cubicBezTo>
                <a:close/>
                <a:moveTo>
                  <a:pt x="918142" y="4711804"/>
                </a:moveTo>
                <a:cubicBezTo>
                  <a:pt x="916619" y="4711386"/>
                  <a:pt x="915058" y="4712297"/>
                  <a:pt x="914655" y="4713814"/>
                </a:cubicBezTo>
                <a:cubicBezTo>
                  <a:pt x="914527" y="4714288"/>
                  <a:pt x="914527" y="4714800"/>
                  <a:pt x="914655" y="4715274"/>
                </a:cubicBezTo>
                <a:cubicBezTo>
                  <a:pt x="914852" y="4716773"/>
                  <a:pt x="916187" y="4717854"/>
                  <a:pt x="917697" y="4717740"/>
                </a:cubicBezTo>
                <a:cubicBezTo>
                  <a:pt x="918969" y="4718480"/>
                  <a:pt x="920597" y="4718043"/>
                  <a:pt x="921337" y="4716773"/>
                </a:cubicBezTo>
                <a:cubicBezTo>
                  <a:pt x="921601" y="4716317"/>
                  <a:pt x="921725" y="4715805"/>
                  <a:pt x="921690" y="4715274"/>
                </a:cubicBezTo>
                <a:lnTo>
                  <a:pt x="920169" y="4715274"/>
                </a:lnTo>
                <a:cubicBezTo>
                  <a:pt x="920572" y="4713757"/>
                  <a:pt x="919665" y="4712202"/>
                  <a:pt x="918142" y="4711804"/>
                </a:cubicBezTo>
                <a:close/>
                <a:moveTo>
                  <a:pt x="977216" y="4709584"/>
                </a:moveTo>
                <a:lnTo>
                  <a:pt x="977787" y="4710309"/>
                </a:lnTo>
                <a:lnTo>
                  <a:pt x="977787" y="4710912"/>
                </a:lnTo>
                <a:lnTo>
                  <a:pt x="979308" y="4712240"/>
                </a:lnTo>
                <a:lnTo>
                  <a:pt x="977787" y="4710309"/>
                </a:lnTo>
                <a:lnTo>
                  <a:pt x="977787" y="4709584"/>
                </a:lnTo>
                <a:close/>
                <a:moveTo>
                  <a:pt x="961338" y="4709110"/>
                </a:moveTo>
                <a:cubicBezTo>
                  <a:pt x="960709" y="4708541"/>
                  <a:pt x="959729" y="4708579"/>
                  <a:pt x="959151" y="4709205"/>
                </a:cubicBezTo>
                <a:lnTo>
                  <a:pt x="959833" y="4710132"/>
                </a:lnTo>
                <a:lnTo>
                  <a:pt x="958771" y="4709205"/>
                </a:lnTo>
                <a:cubicBezTo>
                  <a:pt x="958771" y="4709205"/>
                  <a:pt x="958771" y="4711102"/>
                  <a:pt x="958771" y="4712050"/>
                </a:cubicBezTo>
                <a:cubicBezTo>
                  <a:pt x="958771" y="4712998"/>
                  <a:pt x="960482" y="4712050"/>
                  <a:pt x="961243" y="4712050"/>
                </a:cubicBezTo>
                <a:lnTo>
                  <a:pt x="959833" y="4710132"/>
                </a:lnTo>
                <a:lnTo>
                  <a:pt x="960292" y="4710533"/>
                </a:lnTo>
                <a:lnTo>
                  <a:pt x="961433" y="4711291"/>
                </a:lnTo>
                <a:cubicBezTo>
                  <a:pt x="962011" y="4710666"/>
                  <a:pt x="961968" y="4709679"/>
                  <a:pt x="961338" y="4709110"/>
                </a:cubicBezTo>
                <a:close/>
                <a:moveTo>
                  <a:pt x="2459481" y="4706099"/>
                </a:moveTo>
                <a:cubicBezTo>
                  <a:pt x="2453250" y="4708304"/>
                  <a:pt x="2457208" y="4724378"/>
                  <a:pt x="2469187" y="4710153"/>
                </a:cubicBezTo>
                <a:cubicBezTo>
                  <a:pt x="2464766" y="4706170"/>
                  <a:pt x="2461558" y="4705364"/>
                  <a:pt x="2459481" y="4706099"/>
                </a:cubicBezTo>
                <a:close/>
                <a:moveTo>
                  <a:pt x="2957914" y="4703065"/>
                </a:moveTo>
                <a:cubicBezTo>
                  <a:pt x="2953422" y="4704179"/>
                  <a:pt x="2948668" y="4709490"/>
                  <a:pt x="2957130" y="4715654"/>
                </a:cubicBezTo>
                <a:cubicBezTo>
                  <a:pt x="2966638" y="4705033"/>
                  <a:pt x="2962407" y="4701951"/>
                  <a:pt x="2957914" y="4703065"/>
                </a:cubicBezTo>
                <a:close/>
                <a:moveTo>
                  <a:pt x="1979343" y="4702756"/>
                </a:moveTo>
                <a:lnTo>
                  <a:pt x="1977061" y="4707877"/>
                </a:lnTo>
                <a:lnTo>
                  <a:pt x="1974589" y="4712809"/>
                </a:lnTo>
                <a:lnTo>
                  <a:pt x="1979723" y="4715274"/>
                </a:lnTo>
                <a:lnTo>
                  <a:pt x="1984667" y="4717740"/>
                </a:lnTo>
                <a:close/>
                <a:moveTo>
                  <a:pt x="2223124" y="4701808"/>
                </a:moveTo>
                <a:lnTo>
                  <a:pt x="2219891" y="4705981"/>
                </a:lnTo>
                <a:lnTo>
                  <a:pt x="2216469" y="4710153"/>
                </a:lnTo>
                <a:lnTo>
                  <a:pt x="2231491" y="4708257"/>
                </a:lnTo>
                <a:close/>
                <a:moveTo>
                  <a:pt x="941847" y="4701049"/>
                </a:moveTo>
                <a:cubicBezTo>
                  <a:pt x="943150" y="4701391"/>
                  <a:pt x="944376" y="4701960"/>
                  <a:pt x="945460" y="4702756"/>
                </a:cubicBezTo>
                <a:cubicBezTo>
                  <a:pt x="944699" y="4704274"/>
                  <a:pt x="942608" y="4701049"/>
                  <a:pt x="942608" y="4701049"/>
                </a:cubicBezTo>
                <a:close/>
                <a:moveTo>
                  <a:pt x="970941" y="4700480"/>
                </a:moveTo>
                <a:lnTo>
                  <a:pt x="970941" y="4700480"/>
                </a:lnTo>
                <a:lnTo>
                  <a:pt x="971523" y="4700867"/>
                </a:lnTo>
                <a:lnTo>
                  <a:pt x="971523" y="4700867"/>
                </a:lnTo>
                <a:close/>
                <a:moveTo>
                  <a:pt x="2276558" y="4700101"/>
                </a:moveTo>
                <a:cubicBezTo>
                  <a:pt x="2271614" y="4721723"/>
                  <a:pt x="2292341" y="4701239"/>
                  <a:pt x="2276558" y="4700101"/>
                </a:cubicBezTo>
                <a:close/>
                <a:moveTo>
                  <a:pt x="826232" y="4699153"/>
                </a:moveTo>
                <a:lnTo>
                  <a:pt x="823950" y="4701998"/>
                </a:lnTo>
                <a:lnTo>
                  <a:pt x="821478" y="4705222"/>
                </a:lnTo>
                <a:lnTo>
                  <a:pt x="825661" y="4708446"/>
                </a:lnTo>
                <a:lnTo>
                  <a:pt x="828409" y="4710590"/>
                </a:lnTo>
                <a:lnTo>
                  <a:pt x="831936" y="4716602"/>
                </a:lnTo>
                <a:lnTo>
                  <a:pt x="834028" y="4714326"/>
                </a:lnTo>
                <a:cubicBezTo>
                  <a:pt x="832505" y="4713207"/>
                  <a:pt x="831161" y="4711860"/>
                  <a:pt x="830035" y="4710343"/>
                </a:cubicBezTo>
                <a:lnTo>
                  <a:pt x="830035" y="4711860"/>
                </a:lnTo>
                <a:lnTo>
                  <a:pt x="828409" y="4710590"/>
                </a:lnTo>
                <a:lnTo>
                  <a:pt x="827373" y="4708826"/>
                </a:lnTo>
                <a:close/>
                <a:moveTo>
                  <a:pt x="968659" y="4698963"/>
                </a:moveTo>
                <a:lnTo>
                  <a:pt x="970941" y="4700480"/>
                </a:lnTo>
                <a:lnTo>
                  <a:pt x="969800" y="4700480"/>
                </a:lnTo>
                <a:cubicBezTo>
                  <a:pt x="970255" y="4701372"/>
                  <a:pt x="970905" y="4702149"/>
                  <a:pt x="971702" y="4702756"/>
                </a:cubicBezTo>
                <a:lnTo>
                  <a:pt x="971523" y="4700867"/>
                </a:lnTo>
                <a:lnTo>
                  <a:pt x="972082" y="4701239"/>
                </a:lnTo>
                <a:lnTo>
                  <a:pt x="971523" y="4700867"/>
                </a:lnTo>
                <a:lnTo>
                  <a:pt x="971393" y="4699509"/>
                </a:lnTo>
                <a:cubicBezTo>
                  <a:pt x="970419" y="4698821"/>
                  <a:pt x="969040" y="4698584"/>
                  <a:pt x="968659" y="4698963"/>
                </a:cubicBezTo>
                <a:close/>
                <a:moveTo>
                  <a:pt x="1044532" y="4697635"/>
                </a:moveTo>
                <a:cubicBezTo>
                  <a:pt x="1042957" y="4697635"/>
                  <a:pt x="1041679" y="4698906"/>
                  <a:pt x="1041679" y="4700480"/>
                </a:cubicBezTo>
                <a:cubicBezTo>
                  <a:pt x="1041967" y="4701998"/>
                  <a:pt x="1043360" y="4703079"/>
                  <a:pt x="1044912" y="4702946"/>
                </a:cubicBezTo>
                <a:cubicBezTo>
                  <a:pt x="1045676" y="4702282"/>
                  <a:pt x="1046040" y="4701277"/>
                  <a:pt x="1045863" y="4700291"/>
                </a:cubicBezTo>
                <a:lnTo>
                  <a:pt x="1047384" y="4700480"/>
                </a:lnTo>
                <a:cubicBezTo>
                  <a:pt x="1047384" y="4698906"/>
                  <a:pt x="1046106" y="4697635"/>
                  <a:pt x="1044532" y="4697635"/>
                </a:cubicBezTo>
                <a:close/>
                <a:moveTo>
                  <a:pt x="938805" y="4697256"/>
                </a:moveTo>
                <a:lnTo>
                  <a:pt x="941476" y="4699079"/>
                </a:lnTo>
                <a:lnTo>
                  <a:pt x="943939" y="4701429"/>
                </a:lnTo>
                <a:cubicBezTo>
                  <a:pt x="944890" y="4702567"/>
                  <a:pt x="941847" y="4697446"/>
                  <a:pt x="940706" y="4697256"/>
                </a:cubicBezTo>
                <a:cubicBezTo>
                  <a:pt x="939565" y="4697066"/>
                  <a:pt x="942988" y="4698774"/>
                  <a:pt x="942418" y="4699722"/>
                </a:cubicBezTo>
                <a:lnTo>
                  <a:pt x="941476" y="4699079"/>
                </a:lnTo>
                <a:lnTo>
                  <a:pt x="939565" y="4697256"/>
                </a:lnTo>
                <a:close/>
                <a:moveTo>
                  <a:pt x="2867275" y="4696625"/>
                </a:moveTo>
                <a:cubicBezTo>
                  <a:pt x="2867756" y="4698928"/>
                  <a:pt x="2882303" y="4712619"/>
                  <a:pt x="2872890" y="4699532"/>
                </a:cubicBezTo>
                <a:cubicBezTo>
                  <a:pt x="2868517" y="4696356"/>
                  <a:pt x="2867114" y="4695858"/>
                  <a:pt x="2867275" y="4696625"/>
                </a:cubicBezTo>
                <a:close/>
                <a:moveTo>
                  <a:pt x="925874" y="4694601"/>
                </a:moveTo>
                <a:lnTo>
                  <a:pt x="920740" y="4698394"/>
                </a:lnTo>
                <a:cubicBezTo>
                  <a:pt x="917887" y="4700670"/>
                  <a:pt x="915605" y="4703705"/>
                  <a:pt x="915796" y="4705033"/>
                </a:cubicBezTo>
                <a:cubicBezTo>
                  <a:pt x="915986" y="4706360"/>
                  <a:pt x="918648" y="4707119"/>
                  <a:pt x="921690" y="4706739"/>
                </a:cubicBezTo>
                <a:lnTo>
                  <a:pt x="927395" y="4706739"/>
                </a:lnTo>
                <a:close/>
                <a:moveTo>
                  <a:pt x="1179733" y="4694032"/>
                </a:moveTo>
                <a:cubicBezTo>
                  <a:pt x="1179903" y="4694658"/>
                  <a:pt x="1179903" y="4695303"/>
                  <a:pt x="1179733" y="4695928"/>
                </a:cubicBezTo>
                <a:lnTo>
                  <a:pt x="1175740" y="4697635"/>
                </a:lnTo>
                <a:cubicBezTo>
                  <a:pt x="1176638" y="4696023"/>
                  <a:pt x="1178041" y="4694753"/>
                  <a:pt x="1179733" y="4694032"/>
                </a:cubicBezTo>
                <a:close/>
                <a:moveTo>
                  <a:pt x="989957" y="4691756"/>
                </a:moveTo>
                <a:cubicBezTo>
                  <a:pt x="988394" y="4691946"/>
                  <a:pt x="987283" y="4693368"/>
                  <a:pt x="987477" y="4694923"/>
                </a:cubicBezTo>
                <a:cubicBezTo>
                  <a:pt x="987481" y="4694942"/>
                  <a:pt x="987483" y="4694961"/>
                  <a:pt x="987485" y="4694980"/>
                </a:cubicBezTo>
                <a:cubicBezTo>
                  <a:pt x="987574" y="4696441"/>
                  <a:pt x="988837" y="4697559"/>
                  <a:pt x="990305" y="4697465"/>
                </a:cubicBezTo>
                <a:cubicBezTo>
                  <a:pt x="990379" y="4697465"/>
                  <a:pt x="990453" y="4697465"/>
                  <a:pt x="990527" y="4697446"/>
                </a:cubicBezTo>
                <a:cubicBezTo>
                  <a:pt x="992102" y="4697446"/>
                  <a:pt x="993380" y="4696175"/>
                  <a:pt x="993380" y="4694601"/>
                </a:cubicBezTo>
                <a:cubicBezTo>
                  <a:pt x="993380" y="4693027"/>
                  <a:pt x="992102" y="4691756"/>
                  <a:pt x="990527" y="4691756"/>
                </a:cubicBezTo>
                <a:close/>
                <a:moveTo>
                  <a:pt x="2553376" y="4690090"/>
                </a:moveTo>
                <a:cubicBezTo>
                  <a:pt x="2551264" y="4688532"/>
                  <a:pt x="2549338" y="4688437"/>
                  <a:pt x="2548102" y="4690428"/>
                </a:cubicBezTo>
                <a:cubicBezTo>
                  <a:pt x="2555947" y="4695122"/>
                  <a:pt x="2551169" y="4712832"/>
                  <a:pt x="2555590" y="4721394"/>
                </a:cubicBezTo>
                <a:lnTo>
                  <a:pt x="2563765" y="4726017"/>
                </a:lnTo>
                <a:lnTo>
                  <a:pt x="2563885" y="4726844"/>
                </a:lnTo>
                <a:lnTo>
                  <a:pt x="2563885" y="4726085"/>
                </a:lnTo>
                <a:lnTo>
                  <a:pt x="2563765" y="4726017"/>
                </a:lnTo>
                <a:lnTo>
                  <a:pt x="2559773" y="4698536"/>
                </a:lnTo>
                <a:cubicBezTo>
                  <a:pt x="2557789" y="4694672"/>
                  <a:pt x="2555489" y="4691649"/>
                  <a:pt x="2553376" y="4690090"/>
                </a:cubicBezTo>
                <a:close/>
                <a:moveTo>
                  <a:pt x="2768494" y="4689859"/>
                </a:moveTo>
                <a:cubicBezTo>
                  <a:pt x="2763550" y="4711481"/>
                  <a:pt x="2784087" y="4690997"/>
                  <a:pt x="2768494" y="4689859"/>
                </a:cubicBezTo>
                <a:close/>
                <a:moveTo>
                  <a:pt x="1109185" y="4689290"/>
                </a:moveTo>
                <a:cubicBezTo>
                  <a:pt x="1104241" y="4710912"/>
                  <a:pt x="1124778" y="4690428"/>
                  <a:pt x="1109185" y="4689290"/>
                </a:cubicBezTo>
                <a:close/>
                <a:moveTo>
                  <a:pt x="936523" y="4688721"/>
                </a:moveTo>
                <a:cubicBezTo>
                  <a:pt x="935572" y="4690618"/>
                  <a:pt x="938424" y="4691756"/>
                  <a:pt x="938995" y="4693084"/>
                </a:cubicBezTo>
                <a:lnTo>
                  <a:pt x="938424" y="4693084"/>
                </a:lnTo>
                <a:cubicBezTo>
                  <a:pt x="937854" y="4693084"/>
                  <a:pt x="939375" y="4695170"/>
                  <a:pt x="940706" y="4694980"/>
                </a:cubicBezTo>
                <a:cubicBezTo>
                  <a:pt x="942037" y="4694790"/>
                  <a:pt x="940706" y="4688152"/>
                  <a:pt x="936523" y="4688721"/>
                </a:cubicBezTo>
                <a:close/>
                <a:moveTo>
                  <a:pt x="1161098" y="4688152"/>
                </a:moveTo>
                <a:cubicBezTo>
                  <a:pt x="1165281" y="4687773"/>
                  <a:pt x="1166042" y="4693652"/>
                  <a:pt x="1163380" y="4695928"/>
                </a:cubicBezTo>
                <a:lnTo>
                  <a:pt x="1159196" y="4695928"/>
                </a:lnTo>
                <a:cubicBezTo>
                  <a:pt x="1159387" y="4693463"/>
                  <a:pt x="1161098" y="4690618"/>
                  <a:pt x="1161098" y="4688152"/>
                </a:cubicBezTo>
                <a:close/>
                <a:moveTo>
                  <a:pt x="923782" y="4687394"/>
                </a:moveTo>
                <a:cubicBezTo>
                  <a:pt x="923782" y="4686825"/>
                  <a:pt x="926634" y="4691187"/>
                  <a:pt x="923782" y="4688531"/>
                </a:cubicBezTo>
                <a:lnTo>
                  <a:pt x="922831" y="4688531"/>
                </a:lnTo>
                <a:cubicBezTo>
                  <a:pt x="922451" y="4689290"/>
                  <a:pt x="929107" y="4689669"/>
                  <a:pt x="926444" y="4690618"/>
                </a:cubicBezTo>
                <a:cubicBezTo>
                  <a:pt x="923782" y="4691566"/>
                  <a:pt x="923782" y="4687962"/>
                  <a:pt x="923782" y="4687394"/>
                </a:cubicBezTo>
                <a:close/>
                <a:moveTo>
                  <a:pt x="2302990" y="4686635"/>
                </a:moveTo>
                <a:cubicBezTo>
                  <a:pt x="2302667" y="4687204"/>
                  <a:pt x="2302534" y="4687868"/>
                  <a:pt x="2302610" y="4688531"/>
                </a:cubicBezTo>
                <a:lnTo>
                  <a:pt x="2301279" y="4690428"/>
                </a:lnTo>
                <a:cubicBezTo>
                  <a:pt x="2301811" y="4691983"/>
                  <a:pt x="2303503" y="4692837"/>
                  <a:pt x="2305082" y="4692325"/>
                </a:cubicBezTo>
                <a:cubicBezTo>
                  <a:pt x="2306584" y="4691718"/>
                  <a:pt x="2307383" y="4690087"/>
                  <a:pt x="2306983" y="4688531"/>
                </a:cubicBezTo>
                <a:cubicBezTo>
                  <a:pt x="2306356" y="4686957"/>
                  <a:pt x="2304606" y="4686123"/>
                  <a:pt x="2302990" y="4686635"/>
                </a:cubicBezTo>
                <a:close/>
                <a:moveTo>
                  <a:pt x="1179923" y="4686256"/>
                </a:moveTo>
                <a:cubicBezTo>
                  <a:pt x="1182015" y="4688626"/>
                  <a:pt x="1183805" y="4691225"/>
                  <a:pt x="1185248" y="4694032"/>
                </a:cubicBezTo>
                <a:lnTo>
                  <a:pt x="1183727" y="4694032"/>
                </a:lnTo>
                <a:lnTo>
                  <a:pt x="1178973" y="4687394"/>
                </a:lnTo>
                <a:cubicBezTo>
                  <a:pt x="1180494" y="4686635"/>
                  <a:pt x="1179923" y="4686256"/>
                  <a:pt x="1179923" y="4686256"/>
                </a:cubicBezTo>
                <a:close/>
                <a:moveTo>
                  <a:pt x="950784" y="4686066"/>
                </a:moveTo>
                <a:cubicBezTo>
                  <a:pt x="949210" y="4686066"/>
                  <a:pt x="947932" y="4687336"/>
                  <a:pt x="947932" y="4688911"/>
                </a:cubicBezTo>
                <a:cubicBezTo>
                  <a:pt x="947932" y="4690485"/>
                  <a:pt x="949210" y="4691756"/>
                  <a:pt x="950784" y="4691756"/>
                </a:cubicBezTo>
                <a:cubicBezTo>
                  <a:pt x="952347" y="4691566"/>
                  <a:pt x="953458" y="4690144"/>
                  <a:pt x="953264" y="4688588"/>
                </a:cubicBezTo>
                <a:cubicBezTo>
                  <a:pt x="953260" y="4688569"/>
                  <a:pt x="953258" y="4688551"/>
                  <a:pt x="953256" y="4688531"/>
                </a:cubicBezTo>
                <a:cubicBezTo>
                  <a:pt x="953093" y="4687242"/>
                  <a:pt x="952076" y="4686236"/>
                  <a:pt x="950784" y="4686066"/>
                </a:cubicBezTo>
                <a:close/>
                <a:moveTo>
                  <a:pt x="3076168" y="4684738"/>
                </a:moveTo>
                <a:lnTo>
                  <a:pt x="3077309" y="4686825"/>
                </a:lnTo>
                <a:cubicBezTo>
                  <a:pt x="3065899" y="4694032"/>
                  <a:pt x="3054870" y="4708446"/>
                  <a:pt x="3072175" y="4718119"/>
                </a:cubicBezTo>
                <a:cubicBezTo>
                  <a:pt x="3072175" y="4710912"/>
                  <a:pt x="3092521" y="4697635"/>
                  <a:pt x="3093092" y="4707688"/>
                </a:cubicBezTo>
                <a:cubicBezTo>
                  <a:pt x="3099557" y="4724378"/>
                  <a:pt x="3076168" y="4711671"/>
                  <a:pt x="3082633" y="4728361"/>
                </a:cubicBezTo>
                <a:cubicBezTo>
                  <a:pt x="3084630" y="4734450"/>
                  <a:pt x="3088243" y="4739893"/>
                  <a:pt x="3093092" y="4744104"/>
                </a:cubicBezTo>
                <a:cubicBezTo>
                  <a:pt x="3106022" y="4718119"/>
                  <a:pt x="3102790" y="4691377"/>
                  <a:pt x="3076168" y="4684738"/>
                </a:cubicBezTo>
                <a:close/>
                <a:moveTo>
                  <a:pt x="864073" y="4684169"/>
                </a:moveTo>
                <a:lnTo>
                  <a:pt x="864073" y="4691377"/>
                </a:lnTo>
                <a:cubicBezTo>
                  <a:pt x="863955" y="4696934"/>
                  <a:pt x="862995" y="4702434"/>
                  <a:pt x="861221" y="4707688"/>
                </a:cubicBezTo>
                <a:lnTo>
                  <a:pt x="831746" y="4711291"/>
                </a:lnTo>
                <a:lnTo>
                  <a:pt x="844106" y="4720964"/>
                </a:lnTo>
                <a:lnTo>
                  <a:pt x="840303" y="4724189"/>
                </a:lnTo>
                <a:cubicBezTo>
                  <a:pt x="837071" y="4726654"/>
                  <a:pt x="834408" y="4730068"/>
                  <a:pt x="834599" y="4731396"/>
                </a:cubicBezTo>
                <a:cubicBezTo>
                  <a:pt x="834699" y="4732761"/>
                  <a:pt x="835884" y="4733767"/>
                  <a:pt x="837246" y="4733672"/>
                </a:cubicBezTo>
                <a:cubicBezTo>
                  <a:pt x="837251" y="4733672"/>
                  <a:pt x="837255" y="4733672"/>
                  <a:pt x="837261" y="4733672"/>
                </a:cubicBezTo>
                <a:cubicBezTo>
                  <a:pt x="838782" y="4733672"/>
                  <a:pt x="841254" y="4730068"/>
                  <a:pt x="843156" y="4726275"/>
                </a:cubicBezTo>
                <a:lnTo>
                  <a:pt x="845247" y="4721913"/>
                </a:lnTo>
                <a:lnTo>
                  <a:pt x="853995" y="4728741"/>
                </a:lnTo>
                <a:cubicBezTo>
                  <a:pt x="853995" y="4730637"/>
                  <a:pt x="853995" y="4731586"/>
                  <a:pt x="853995" y="4731586"/>
                </a:cubicBezTo>
                <a:lnTo>
                  <a:pt x="856086" y="4730068"/>
                </a:lnTo>
                <a:lnTo>
                  <a:pt x="858368" y="4731965"/>
                </a:lnTo>
                <a:lnTo>
                  <a:pt x="869778" y="4718878"/>
                </a:lnTo>
                <a:lnTo>
                  <a:pt x="880046" y="4705602"/>
                </a:lnTo>
                <a:lnTo>
                  <a:pt x="870919" y="4706739"/>
                </a:lnTo>
                <a:lnTo>
                  <a:pt x="870919" y="4705602"/>
                </a:lnTo>
                <a:lnTo>
                  <a:pt x="875863" y="4689480"/>
                </a:lnTo>
                <a:lnTo>
                  <a:pt x="869968" y="4686825"/>
                </a:lnTo>
                <a:close/>
                <a:moveTo>
                  <a:pt x="1158436" y="4682083"/>
                </a:moveTo>
                <a:cubicBezTo>
                  <a:pt x="1160527" y="4683410"/>
                  <a:pt x="1160527" y="4684738"/>
                  <a:pt x="1160527" y="4686066"/>
                </a:cubicBezTo>
                <a:lnTo>
                  <a:pt x="1159957" y="4686066"/>
                </a:lnTo>
                <a:cubicBezTo>
                  <a:pt x="1158816" y="4687204"/>
                  <a:pt x="1159957" y="4688342"/>
                  <a:pt x="1158246" y="4690808"/>
                </a:cubicBezTo>
                <a:cubicBezTo>
                  <a:pt x="1156344" y="4687583"/>
                  <a:pt x="1156724" y="4690808"/>
                  <a:pt x="1155013" y="4690808"/>
                </a:cubicBezTo>
                <a:cubicBezTo>
                  <a:pt x="1155405" y="4687659"/>
                  <a:pt x="1156582" y="4684662"/>
                  <a:pt x="1158436" y="4682083"/>
                </a:cubicBezTo>
                <a:close/>
                <a:moveTo>
                  <a:pt x="1988370" y="4681262"/>
                </a:moveTo>
                <a:cubicBezTo>
                  <a:pt x="1988851" y="4683565"/>
                  <a:pt x="2003398" y="4697256"/>
                  <a:pt x="1993985" y="4684169"/>
                </a:cubicBezTo>
                <a:cubicBezTo>
                  <a:pt x="1989612" y="4680992"/>
                  <a:pt x="1988209" y="4680495"/>
                  <a:pt x="1988370" y="4681262"/>
                </a:cubicBezTo>
                <a:close/>
                <a:moveTo>
                  <a:pt x="2081267" y="4680945"/>
                </a:moveTo>
                <a:cubicBezTo>
                  <a:pt x="2079765" y="4681552"/>
                  <a:pt x="2078966" y="4683183"/>
                  <a:pt x="2079365" y="4684738"/>
                </a:cubicBezTo>
                <a:cubicBezTo>
                  <a:pt x="2079974" y="4686218"/>
                  <a:pt x="2081647" y="4686976"/>
                  <a:pt x="2083169" y="4686445"/>
                </a:cubicBezTo>
                <a:cubicBezTo>
                  <a:pt x="2084747" y="4686464"/>
                  <a:pt x="2086040" y="4685193"/>
                  <a:pt x="2086040" y="4683619"/>
                </a:cubicBezTo>
                <a:cubicBezTo>
                  <a:pt x="2086040" y="4683487"/>
                  <a:pt x="2086040" y="4683354"/>
                  <a:pt x="2086021" y="4683221"/>
                </a:cubicBezTo>
                <a:lnTo>
                  <a:pt x="2085070" y="4682652"/>
                </a:lnTo>
                <a:cubicBezTo>
                  <a:pt x="2084462" y="4681172"/>
                  <a:pt x="2082788" y="4680414"/>
                  <a:pt x="2081267" y="4680945"/>
                </a:cubicBezTo>
                <a:close/>
                <a:moveTo>
                  <a:pt x="933100" y="4680945"/>
                </a:moveTo>
                <a:lnTo>
                  <a:pt x="934011" y="4682130"/>
                </a:lnTo>
                <a:lnTo>
                  <a:pt x="934312" y="4684501"/>
                </a:lnTo>
                <a:cubicBezTo>
                  <a:pt x="934764" y="4685829"/>
                  <a:pt x="935667" y="4686920"/>
                  <a:pt x="937473" y="4686635"/>
                </a:cubicBezTo>
                <a:lnTo>
                  <a:pt x="934011" y="4682130"/>
                </a:lnTo>
                <a:lnTo>
                  <a:pt x="933860" y="4680945"/>
                </a:lnTo>
                <a:close/>
                <a:moveTo>
                  <a:pt x="2998964" y="4679617"/>
                </a:moveTo>
                <a:cubicBezTo>
                  <a:pt x="2998964" y="4686445"/>
                  <a:pt x="2989837" y="4684359"/>
                  <a:pt x="2988506" y="4690049"/>
                </a:cubicBezTo>
                <a:cubicBezTo>
                  <a:pt x="2995541" y="4690238"/>
                  <a:pt x="2991358" y="4703705"/>
                  <a:pt x="3002957" y="4700101"/>
                </a:cubicBezTo>
                <a:lnTo>
                  <a:pt x="3004098" y="4700480"/>
                </a:lnTo>
                <a:cubicBezTo>
                  <a:pt x="3004098" y="4692704"/>
                  <a:pt x="3006000" y="4681514"/>
                  <a:pt x="2998964" y="4679617"/>
                </a:cubicBezTo>
                <a:close/>
                <a:moveTo>
                  <a:pt x="2967588" y="4679048"/>
                </a:moveTo>
                <a:cubicBezTo>
                  <a:pt x="2953897" y="4676013"/>
                  <a:pt x="2948573" y="4681135"/>
                  <a:pt x="2951805" y="4694790"/>
                </a:cubicBezTo>
                <a:cubicBezTo>
                  <a:pt x="2962074" y="4695928"/>
                  <a:pt x="2967398" y="4690618"/>
                  <a:pt x="2966447" y="4679238"/>
                </a:cubicBezTo>
                <a:close/>
                <a:moveTo>
                  <a:pt x="3071583" y="4677753"/>
                </a:moveTo>
                <a:cubicBezTo>
                  <a:pt x="3071949" y="4677176"/>
                  <a:pt x="3070843" y="4677958"/>
                  <a:pt x="3066850" y="4681514"/>
                </a:cubicBezTo>
                <a:cubicBezTo>
                  <a:pt x="3056154" y="4693463"/>
                  <a:pt x="3070487" y="4679487"/>
                  <a:pt x="3071583" y="4677753"/>
                </a:cubicBezTo>
                <a:close/>
                <a:moveTo>
                  <a:pt x="2947717" y="4677512"/>
                </a:moveTo>
                <a:cubicBezTo>
                  <a:pt x="2946062" y="4677796"/>
                  <a:pt x="2944960" y="4679352"/>
                  <a:pt x="2945245" y="4681021"/>
                </a:cubicBezTo>
                <a:cubicBezTo>
                  <a:pt x="2945283" y="4681324"/>
                  <a:pt x="2945378" y="4681609"/>
                  <a:pt x="2945530" y="4681893"/>
                </a:cubicBezTo>
                <a:cubicBezTo>
                  <a:pt x="2945948" y="4683410"/>
                  <a:pt x="2947508" y="4684302"/>
                  <a:pt x="2949029" y="4683885"/>
                </a:cubicBezTo>
                <a:cubicBezTo>
                  <a:pt x="2949143" y="4683866"/>
                  <a:pt x="2949238" y="4683828"/>
                  <a:pt x="2949333" y="4683790"/>
                </a:cubicBezTo>
                <a:cubicBezTo>
                  <a:pt x="2950379" y="4682898"/>
                  <a:pt x="2950683" y="4681419"/>
                  <a:pt x="2950094" y="4680186"/>
                </a:cubicBezTo>
                <a:lnTo>
                  <a:pt x="2951235" y="4679997"/>
                </a:lnTo>
                <a:cubicBezTo>
                  <a:pt x="2950950" y="4678346"/>
                  <a:pt x="2949390" y="4677228"/>
                  <a:pt x="2947717" y="4677512"/>
                </a:cubicBezTo>
                <a:close/>
                <a:moveTo>
                  <a:pt x="2862432" y="4671272"/>
                </a:moveTo>
                <a:cubicBezTo>
                  <a:pt x="2857544" y="4672998"/>
                  <a:pt x="2854997" y="4678346"/>
                  <a:pt x="2856727" y="4683221"/>
                </a:cubicBezTo>
                <a:cubicBezTo>
                  <a:pt x="2858457" y="4688095"/>
                  <a:pt x="2863820" y="4690637"/>
                  <a:pt x="2868707" y="4688911"/>
                </a:cubicBezTo>
                <a:cubicBezTo>
                  <a:pt x="2873575" y="4687223"/>
                  <a:pt x="2876142" y="4681931"/>
                  <a:pt x="2874450" y="4677076"/>
                </a:cubicBezTo>
                <a:cubicBezTo>
                  <a:pt x="2874450" y="4677038"/>
                  <a:pt x="2874430" y="4677000"/>
                  <a:pt x="2874412" y="4676962"/>
                </a:cubicBezTo>
                <a:cubicBezTo>
                  <a:pt x="2872624" y="4672144"/>
                  <a:pt x="2867319" y="4669622"/>
                  <a:pt x="2862432" y="4671272"/>
                </a:cubicBezTo>
                <a:close/>
                <a:moveTo>
                  <a:pt x="3129602" y="4671082"/>
                </a:moveTo>
                <a:cubicBezTo>
                  <a:pt x="3124658" y="4692704"/>
                  <a:pt x="3145385" y="4672220"/>
                  <a:pt x="3129602" y="4671082"/>
                </a:cubicBezTo>
                <a:close/>
                <a:moveTo>
                  <a:pt x="1000415" y="4668806"/>
                </a:moveTo>
                <a:lnTo>
                  <a:pt x="1000790" y="4669156"/>
                </a:lnTo>
                <a:lnTo>
                  <a:pt x="996399" y="4672742"/>
                </a:lnTo>
                <a:cubicBezTo>
                  <a:pt x="996233" y="4673880"/>
                  <a:pt x="997183" y="4674876"/>
                  <a:pt x="998514" y="4675634"/>
                </a:cubicBezTo>
                <a:cubicBezTo>
                  <a:pt x="998318" y="4676317"/>
                  <a:pt x="998318" y="4677038"/>
                  <a:pt x="998514" y="4677721"/>
                </a:cubicBezTo>
                <a:cubicBezTo>
                  <a:pt x="998514" y="4679295"/>
                  <a:pt x="999792" y="4680566"/>
                  <a:pt x="1001366" y="4680566"/>
                </a:cubicBezTo>
                <a:cubicBezTo>
                  <a:pt x="1002941" y="4680566"/>
                  <a:pt x="1004219" y="4679295"/>
                  <a:pt x="1004219" y="4677721"/>
                </a:cubicBezTo>
                <a:cubicBezTo>
                  <a:pt x="1006025" y="4677247"/>
                  <a:pt x="1007404" y="4676488"/>
                  <a:pt x="1007166" y="4675113"/>
                </a:cubicBezTo>
                <a:lnTo>
                  <a:pt x="1000790" y="4669156"/>
                </a:lnTo>
                <a:lnTo>
                  <a:pt x="1000986" y="4668996"/>
                </a:lnTo>
                <a:close/>
                <a:moveTo>
                  <a:pt x="2155048" y="4668237"/>
                </a:moveTo>
                <a:cubicBezTo>
                  <a:pt x="2155048" y="4671462"/>
                  <a:pt x="2155048" y="4674496"/>
                  <a:pt x="2149914" y="4673548"/>
                </a:cubicBezTo>
                <a:lnTo>
                  <a:pt x="2149914" y="4683980"/>
                </a:lnTo>
                <a:cubicBezTo>
                  <a:pt x="2162654" y="4691946"/>
                  <a:pt x="2165126" y="4666151"/>
                  <a:pt x="2155048" y="4668237"/>
                </a:cubicBezTo>
                <a:close/>
                <a:moveTo>
                  <a:pt x="807406" y="4667099"/>
                </a:moveTo>
                <a:lnTo>
                  <a:pt x="801321" y="4671841"/>
                </a:lnTo>
                <a:cubicBezTo>
                  <a:pt x="797898" y="4674496"/>
                  <a:pt x="795426" y="4677721"/>
                  <a:pt x="795616" y="4679238"/>
                </a:cubicBezTo>
                <a:cubicBezTo>
                  <a:pt x="795704" y="4680490"/>
                  <a:pt x="796793" y="4681438"/>
                  <a:pt x="798050" y="4681343"/>
                </a:cubicBezTo>
                <a:cubicBezTo>
                  <a:pt x="798126" y="4681343"/>
                  <a:pt x="798203" y="4681343"/>
                  <a:pt x="798279" y="4681324"/>
                </a:cubicBezTo>
                <a:cubicBezTo>
                  <a:pt x="799800" y="4681324"/>
                  <a:pt x="802272" y="4677910"/>
                  <a:pt x="804173" y="4674117"/>
                </a:cubicBezTo>
                <a:close/>
                <a:moveTo>
                  <a:pt x="2277414" y="4666720"/>
                </a:moveTo>
                <a:cubicBezTo>
                  <a:pt x="2272945" y="4667811"/>
                  <a:pt x="2268191" y="4673074"/>
                  <a:pt x="2276558" y="4679238"/>
                </a:cubicBezTo>
                <a:cubicBezTo>
                  <a:pt x="2286066" y="4668712"/>
                  <a:pt x="2281883" y="4665630"/>
                  <a:pt x="2277414" y="4666720"/>
                </a:cubicBezTo>
                <a:close/>
                <a:moveTo>
                  <a:pt x="2106881" y="4666360"/>
                </a:moveTo>
                <a:cubicBezTo>
                  <a:pt x="2105969" y="4666985"/>
                  <a:pt x="2105474" y="4668085"/>
                  <a:pt x="2105607" y="4669185"/>
                </a:cubicBezTo>
                <a:cubicBezTo>
                  <a:pt x="2104980" y="4670608"/>
                  <a:pt x="2105607" y="4672258"/>
                  <a:pt x="2107033" y="4672884"/>
                </a:cubicBezTo>
                <a:cubicBezTo>
                  <a:pt x="2108460" y="4673510"/>
                  <a:pt x="2110114" y="4672884"/>
                  <a:pt x="2110741" y="4671462"/>
                </a:cubicBezTo>
                <a:lnTo>
                  <a:pt x="2109220" y="4670893"/>
                </a:lnTo>
                <a:cubicBezTo>
                  <a:pt x="2110741" y="4670475"/>
                  <a:pt x="2111635" y="4668920"/>
                  <a:pt x="2111217" y="4667403"/>
                </a:cubicBezTo>
                <a:cubicBezTo>
                  <a:pt x="2111198" y="4667289"/>
                  <a:pt x="2111160" y="4667194"/>
                  <a:pt x="2111122" y="4667099"/>
                </a:cubicBezTo>
                <a:cubicBezTo>
                  <a:pt x="2110152" y="4665734"/>
                  <a:pt x="2108269" y="4665392"/>
                  <a:pt x="2106881" y="4666360"/>
                </a:cubicBezTo>
                <a:close/>
                <a:moveTo>
                  <a:pt x="1236241" y="4665070"/>
                </a:moveTo>
                <a:lnTo>
                  <a:pt x="1236020" y="4665772"/>
                </a:lnTo>
                <a:cubicBezTo>
                  <a:pt x="1234122" y="4666549"/>
                  <a:pt x="1232146" y="4667118"/>
                  <a:pt x="1230125" y="4667479"/>
                </a:cubicBezTo>
                <a:close/>
                <a:moveTo>
                  <a:pt x="2626637" y="4663875"/>
                </a:moveTo>
                <a:cubicBezTo>
                  <a:pt x="2620932" y="4691377"/>
                  <a:pt x="2642420" y="4669944"/>
                  <a:pt x="2626637" y="4663875"/>
                </a:cubicBezTo>
                <a:close/>
                <a:moveTo>
                  <a:pt x="2043236" y="4663875"/>
                </a:moveTo>
                <a:cubicBezTo>
                  <a:pt x="2041829" y="4664273"/>
                  <a:pt x="2041011" y="4665753"/>
                  <a:pt x="2041410" y="4667156"/>
                </a:cubicBezTo>
                <a:cubicBezTo>
                  <a:pt x="2041448" y="4667270"/>
                  <a:pt x="2041486" y="4667384"/>
                  <a:pt x="2041524" y="4667479"/>
                </a:cubicBezTo>
                <a:cubicBezTo>
                  <a:pt x="2041943" y="4668996"/>
                  <a:pt x="2043502" y="4669887"/>
                  <a:pt x="2045023" y="4669470"/>
                </a:cubicBezTo>
                <a:cubicBezTo>
                  <a:pt x="2045137" y="4669451"/>
                  <a:pt x="2045232" y="4669413"/>
                  <a:pt x="2045327" y="4669375"/>
                </a:cubicBezTo>
                <a:cubicBezTo>
                  <a:pt x="2047001" y="4669205"/>
                  <a:pt x="2048218" y="4667706"/>
                  <a:pt x="2048028" y="4666037"/>
                </a:cubicBezTo>
                <a:cubicBezTo>
                  <a:pt x="2048028" y="4665942"/>
                  <a:pt x="2048009" y="4665867"/>
                  <a:pt x="2047990" y="4665772"/>
                </a:cubicBezTo>
                <a:lnTo>
                  <a:pt x="2047039" y="4665582"/>
                </a:lnTo>
                <a:cubicBezTo>
                  <a:pt x="2046430" y="4664103"/>
                  <a:pt x="2044757" y="4663344"/>
                  <a:pt x="2043236" y="4663875"/>
                </a:cubicBezTo>
                <a:close/>
                <a:moveTo>
                  <a:pt x="1166993" y="4663875"/>
                </a:moveTo>
                <a:cubicBezTo>
                  <a:pt x="1169465" y="4667289"/>
                  <a:pt x="1170986" y="4670703"/>
                  <a:pt x="1173458" y="4674117"/>
                </a:cubicBezTo>
                <a:cubicBezTo>
                  <a:pt x="1172888" y="4675824"/>
                  <a:pt x="1171557" y="4674686"/>
                  <a:pt x="1171557" y="4675824"/>
                </a:cubicBezTo>
                <a:cubicBezTo>
                  <a:pt x="1169085" y="4673358"/>
                  <a:pt x="1169465" y="4669755"/>
                  <a:pt x="1165281" y="4666720"/>
                </a:cubicBezTo>
                <a:cubicBezTo>
                  <a:pt x="1167183" y="4665772"/>
                  <a:pt x="1165472" y="4664065"/>
                  <a:pt x="1166993" y="4663875"/>
                </a:cubicBezTo>
                <a:close/>
                <a:moveTo>
                  <a:pt x="858748" y="4661220"/>
                </a:moveTo>
                <a:lnTo>
                  <a:pt x="855326" y="4665392"/>
                </a:lnTo>
                <a:lnTo>
                  <a:pt x="852093" y="4669565"/>
                </a:lnTo>
                <a:lnTo>
                  <a:pt x="856276" y="4672979"/>
                </a:lnTo>
                <a:lnTo>
                  <a:pt x="860460" y="4676203"/>
                </a:lnTo>
                <a:close/>
                <a:moveTo>
                  <a:pt x="2194791" y="4660651"/>
                </a:moveTo>
                <a:lnTo>
                  <a:pt x="2194791" y="4660840"/>
                </a:lnTo>
                <a:cubicBezTo>
                  <a:pt x="2193308" y="4661352"/>
                  <a:pt x="2192509" y="4662965"/>
                  <a:pt x="2193003" y="4664444"/>
                </a:cubicBezTo>
                <a:cubicBezTo>
                  <a:pt x="2193022" y="4664520"/>
                  <a:pt x="2193060" y="4664577"/>
                  <a:pt x="2193079" y="4664634"/>
                </a:cubicBezTo>
                <a:cubicBezTo>
                  <a:pt x="2193479" y="4666037"/>
                  <a:pt x="2194962" y="4666853"/>
                  <a:pt x="2196369" y="4666454"/>
                </a:cubicBezTo>
                <a:cubicBezTo>
                  <a:pt x="2196483" y="4666416"/>
                  <a:pt x="2196597" y="4666379"/>
                  <a:pt x="2196692" y="4666341"/>
                </a:cubicBezTo>
                <a:cubicBezTo>
                  <a:pt x="2198214" y="4665923"/>
                  <a:pt x="2199107" y="4664368"/>
                  <a:pt x="2198689" y="4662851"/>
                </a:cubicBezTo>
                <a:cubicBezTo>
                  <a:pt x="2198670" y="4662737"/>
                  <a:pt x="2198632" y="4662642"/>
                  <a:pt x="2198594" y="4662547"/>
                </a:cubicBezTo>
                <a:cubicBezTo>
                  <a:pt x="2198062" y="4660992"/>
                  <a:pt x="2196369" y="4660157"/>
                  <a:pt x="2194791" y="4660651"/>
                </a:cubicBezTo>
                <a:close/>
                <a:moveTo>
                  <a:pt x="2290820" y="4660461"/>
                </a:moveTo>
                <a:lnTo>
                  <a:pt x="2289489" y="4662358"/>
                </a:lnTo>
                <a:cubicBezTo>
                  <a:pt x="2287587" y="4662358"/>
                  <a:pt x="2285876" y="4665203"/>
                  <a:pt x="2285686" y="4670513"/>
                </a:cubicBezTo>
                <a:cubicBezTo>
                  <a:pt x="2285496" y="4675824"/>
                  <a:pt x="2285686" y="4679997"/>
                  <a:pt x="2287777" y="4679617"/>
                </a:cubicBezTo>
                <a:cubicBezTo>
                  <a:pt x="2289945" y="4677417"/>
                  <a:pt x="2291295" y="4674534"/>
                  <a:pt x="2291581" y="4671462"/>
                </a:cubicBezTo>
                <a:cubicBezTo>
                  <a:pt x="2293862" y="4665772"/>
                  <a:pt x="2292912" y="4661409"/>
                  <a:pt x="2290820" y="4660461"/>
                </a:cubicBezTo>
                <a:close/>
                <a:moveTo>
                  <a:pt x="1967372" y="4660399"/>
                </a:moveTo>
                <a:cubicBezTo>
                  <a:pt x="1967827" y="4662701"/>
                  <a:pt x="1982481" y="4676393"/>
                  <a:pt x="1973068" y="4663306"/>
                </a:cubicBezTo>
                <a:cubicBezTo>
                  <a:pt x="1968647" y="4660129"/>
                  <a:pt x="1967221" y="4659631"/>
                  <a:pt x="1967372" y="4660399"/>
                </a:cubicBezTo>
                <a:close/>
                <a:moveTo>
                  <a:pt x="2067747" y="4660385"/>
                </a:moveTo>
                <a:cubicBezTo>
                  <a:pt x="2066150" y="4660897"/>
                  <a:pt x="2065256" y="4662604"/>
                  <a:pt x="2065769" y="4664216"/>
                </a:cubicBezTo>
                <a:cubicBezTo>
                  <a:pt x="2066283" y="4665810"/>
                  <a:pt x="2067994" y="4666682"/>
                  <a:pt x="2069591" y="4666170"/>
                </a:cubicBezTo>
                <a:cubicBezTo>
                  <a:pt x="2069629" y="4666170"/>
                  <a:pt x="2069648" y="4666151"/>
                  <a:pt x="2069667" y="4666151"/>
                </a:cubicBezTo>
                <a:cubicBezTo>
                  <a:pt x="2071341" y="4666151"/>
                  <a:pt x="2072710" y="4664804"/>
                  <a:pt x="2072710" y="4663116"/>
                </a:cubicBezTo>
                <a:cubicBezTo>
                  <a:pt x="2072710" y="4663059"/>
                  <a:pt x="2072710" y="4662984"/>
                  <a:pt x="2072710" y="4662927"/>
                </a:cubicBezTo>
                <a:lnTo>
                  <a:pt x="2071569" y="4662358"/>
                </a:lnTo>
                <a:cubicBezTo>
                  <a:pt x="2071056" y="4660764"/>
                  <a:pt x="2069344" y="4659873"/>
                  <a:pt x="2067747" y="4660385"/>
                </a:cubicBezTo>
                <a:close/>
                <a:moveTo>
                  <a:pt x="838402" y="4659892"/>
                </a:moveTo>
                <a:cubicBezTo>
                  <a:pt x="836841" y="4659683"/>
                  <a:pt x="835405" y="4660783"/>
                  <a:pt x="835194" y="4662339"/>
                </a:cubicBezTo>
                <a:cubicBezTo>
                  <a:pt x="835177" y="4662472"/>
                  <a:pt x="835167" y="4662604"/>
                  <a:pt x="835169" y="4662737"/>
                </a:cubicBezTo>
                <a:lnTo>
                  <a:pt x="835930" y="4662927"/>
                </a:lnTo>
                <a:cubicBezTo>
                  <a:pt x="836124" y="4664482"/>
                  <a:pt x="837548" y="4665601"/>
                  <a:pt x="839113" y="4665392"/>
                </a:cubicBezTo>
                <a:cubicBezTo>
                  <a:pt x="839128" y="4665392"/>
                  <a:pt x="839145" y="4665392"/>
                  <a:pt x="839162" y="4665392"/>
                </a:cubicBezTo>
                <a:cubicBezTo>
                  <a:pt x="840663" y="4665203"/>
                  <a:pt x="841748" y="4663856"/>
                  <a:pt x="841634" y="4662358"/>
                </a:cubicBezTo>
                <a:cubicBezTo>
                  <a:pt x="841347" y="4660840"/>
                  <a:pt x="839953" y="4659759"/>
                  <a:pt x="838402" y="4659892"/>
                </a:cubicBezTo>
                <a:close/>
                <a:moveTo>
                  <a:pt x="2642040" y="4657995"/>
                </a:moveTo>
                <a:cubicBezTo>
                  <a:pt x="2624925" y="4674307"/>
                  <a:pt x="2661055" y="4666720"/>
                  <a:pt x="2642040" y="4657995"/>
                </a:cubicBezTo>
                <a:close/>
                <a:moveTo>
                  <a:pt x="826422" y="4656099"/>
                </a:moveTo>
                <a:cubicBezTo>
                  <a:pt x="824870" y="4655966"/>
                  <a:pt x="823476" y="4657047"/>
                  <a:pt x="823189" y="4658564"/>
                </a:cubicBezTo>
                <a:lnTo>
                  <a:pt x="823950" y="4659323"/>
                </a:lnTo>
                <a:cubicBezTo>
                  <a:pt x="824172" y="4660878"/>
                  <a:pt x="825616" y="4661959"/>
                  <a:pt x="827175" y="4661732"/>
                </a:cubicBezTo>
                <a:cubicBezTo>
                  <a:pt x="828736" y="4661523"/>
                  <a:pt x="829820" y="4660082"/>
                  <a:pt x="829597" y="4658526"/>
                </a:cubicBezTo>
                <a:cubicBezTo>
                  <a:pt x="829379" y="4656990"/>
                  <a:pt x="827966" y="4655909"/>
                  <a:pt x="826422" y="4656099"/>
                </a:cubicBezTo>
                <a:close/>
                <a:moveTo>
                  <a:pt x="2175585" y="4653064"/>
                </a:moveTo>
                <a:lnTo>
                  <a:pt x="2171211" y="4658564"/>
                </a:lnTo>
                <a:cubicBezTo>
                  <a:pt x="2168739" y="4661599"/>
                  <a:pt x="2167218" y="4665013"/>
                  <a:pt x="2167789" y="4666530"/>
                </a:cubicBezTo>
                <a:cubicBezTo>
                  <a:pt x="2168359" y="4668048"/>
                  <a:pt x="2171021" y="4668048"/>
                  <a:pt x="2174254" y="4666530"/>
                </a:cubicBezTo>
                <a:lnTo>
                  <a:pt x="2179768" y="4665013"/>
                </a:lnTo>
                <a:close/>
                <a:moveTo>
                  <a:pt x="2020417" y="4652875"/>
                </a:moveTo>
                <a:cubicBezTo>
                  <a:pt x="2018934" y="4653481"/>
                  <a:pt x="2018173" y="4655150"/>
                  <a:pt x="2018706" y="4656668"/>
                </a:cubicBezTo>
                <a:cubicBezTo>
                  <a:pt x="2019124" y="4658185"/>
                  <a:pt x="2020683" y="4659077"/>
                  <a:pt x="2022204" y="4658659"/>
                </a:cubicBezTo>
                <a:cubicBezTo>
                  <a:pt x="2022318" y="4658640"/>
                  <a:pt x="2022414" y="4658602"/>
                  <a:pt x="2022509" y="4658564"/>
                </a:cubicBezTo>
                <a:cubicBezTo>
                  <a:pt x="2024182" y="4658470"/>
                  <a:pt x="2025475" y="4657047"/>
                  <a:pt x="2025399" y="4655378"/>
                </a:cubicBezTo>
                <a:cubicBezTo>
                  <a:pt x="2025380" y="4655037"/>
                  <a:pt x="2025304" y="4654714"/>
                  <a:pt x="2025171" y="4654392"/>
                </a:cubicBezTo>
                <a:lnTo>
                  <a:pt x="2024220" y="4654771"/>
                </a:lnTo>
                <a:cubicBezTo>
                  <a:pt x="2023611" y="4653273"/>
                  <a:pt x="2021976" y="4652476"/>
                  <a:pt x="2020417" y="4652875"/>
                </a:cubicBezTo>
                <a:close/>
                <a:moveTo>
                  <a:pt x="973603" y="4652495"/>
                </a:moveTo>
                <a:lnTo>
                  <a:pt x="970180" y="4656668"/>
                </a:lnTo>
                <a:lnTo>
                  <a:pt x="966948" y="4660840"/>
                </a:lnTo>
                <a:lnTo>
                  <a:pt x="969800" y="4665772"/>
                </a:lnTo>
                <a:lnTo>
                  <a:pt x="973793" y="4668617"/>
                </a:lnTo>
                <a:lnTo>
                  <a:pt x="975315" y="4666151"/>
                </a:lnTo>
                <a:cubicBezTo>
                  <a:pt x="975505" y="4664065"/>
                  <a:pt x="975885" y="4662168"/>
                  <a:pt x="976456" y="4657806"/>
                </a:cubicBezTo>
                <a:cubicBezTo>
                  <a:pt x="977026" y="4653444"/>
                  <a:pt x="975315" y="4660840"/>
                  <a:pt x="975315" y="4666151"/>
                </a:cubicBezTo>
                <a:close/>
                <a:moveTo>
                  <a:pt x="2584612" y="4652305"/>
                </a:moveTo>
                <a:cubicBezTo>
                  <a:pt x="2584612" y="4666151"/>
                  <a:pt x="2568069" y="4663496"/>
                  <a:pt x="2568829" y="4678290"/>
                </a:cubicBezTo>
                <a:cubicBezTo>
                  <a:pt x="2587275" y="4686445"/>
                  <a:pt x="2593740" y="4655719"/>
                  <a:pt x="2584802" y="4653254"/>
                </a:cubicBezTo>
                <a:close/>
                <a:moveTo>
                  <a:pt x="1205975" y="4652305"/>
                </a:moveTo>
                <a:lnTo>
                  <a:pt x="1206455" y="4652305"/>
                </a:lnTo>
                <a:lnTo>
                  <a:pt x="1207116" y="4653823"/>
                </a:lnTo>
                <a:cubicBezTo>
                  <a:pt x="1205975" y="4652305"/>
                  <a:pt x="1205975" y="4653823"/>
                  <a:pt x="1205975" y="4653823"/>
                </a:cubicBezTo>
                <a:cubicBezTo>
                  <a:pt x="1205587" y="4653386"/>
                  <a:pt x="1205587" y="4652742"/>
                  <a:pt x="1205975" y="4652305"/>
                </a:cubicBezTo>
                <a:close/>
                <a:moveTo>
                  <a:pt x="1205793" y="4650788"/>
                </a:moveTo>
                <a:lnTo>
                  <a:pt x="1206545" y="4650788"/>
                </a:lnTo>
                <a:cubicBezTo>
                  <a:pt x="1209018" y="4649650"/>
                  <a:pt x="1206545" y="4651926"/>
                  <a:pt x="1207496" y="4652305"/>
                </a:cubicBezTo>
                <a:lnTo>
                  <a:pt x="1206455" y="4652305"/>
                </a:lnTo>
                <a:close/>
                <a:moveTo>
                  <a:pt x="2220272" y="4650029"/>
                </a:moveTo>
                <a:lnTo>
                  <a:pt x="2218370" y="4653254"/>
                </a:lnTo>
                <a:lnTo>
                  <a:pt x="2218479" y="4653254"/>
                </a:lnTo>
                <a:lnTo>
                  <a:pt x="2214591" y="4660248"/>
                </a:lnTo>
                <a:cubicBezTo>
                  <a:pt x="2213142" y="4662832"/>
                  <a:pt x="2213332" y="4662548"/>
                  <a:pt x="2218751" y="4653254"/>
                </a:cubicBezTo>
                <a:lnTo>
                  <a:pt x="2218479" y="4653254"/>
                </a:lnTo>
                <a:close/>
                <a:moveTo>
                  <a:pt x="903055" y="4650029"/>
                </a:moveTo>
                <a:lnTo>
                  <a:pt x="899822" y="4654202"/>
                </a:lnTo>
                <a:lnTo>
                  <a:pt x="896590" y="4658375"/>
                </a:lnTo>
                <a:lnTo>
                  <a:pt x="900773" y="4661599"/>
                </a:lnTo>
                <a:lnTo>
                  <a:pt x="904957" y="4665013"/>
                </a:lnTo>
                <a:close/>
                <a:moveTo>
                  <a:pt x="2279791" y="4649574"/>
                </a:moveTo>
                <a:cubicBezTo>
                  <a:pt x="2279715" y="4649593"/>
                  <a:pt x="2279658" y="4649631"/>
                  <a:pt x="2279601" y="4649650"/>
                </a:cubicBezTo>
                <a:cubicBezTo>
                  <a:pt x="2277927" y="4649840"/>
                  <a:pt x="2276729" y="4651338"/>
                  <a:pt x="2276920" y="4653007"/>
                </a:cubicBezTo>
                <a:cubicBezTo>
                  <a:pt x="2277110" y="4654676"/>
                  <a:pt x="2278631" y="4655871"/>
                  <a:pt x="2280285" y="4655681"/>
                </a:cubicBezTo>
                <a:cubicBezTo>
                  <a:pt x="2280799" y="4655624"/>
                  <a:pt x="2281274" y="4655435"/>
                  <a:pt x="2281692" y="4655150"/>
                </a:cubicBezTo>
                <a:cubicBezTo>
                  <a:pt x="2283100" y="4654468"/>
                  <a:pt x="2283708" y="4652780"/>
                  <a:pt x="2283024" y="4651357"/>
                </a:cubicBezTo>
                <a:lnTo>
                  <a:pt x="2283404" y="4651357"/>
                </a:lnTo>
                <a:cubicBezTo>
                  <a:pt x="2282890" y="4649878"/>
                  <a:pt x="2281274" y="4649081"/>
                  <a:pt x="2279791" y="4649574"/>
                </a:cubicBezTo>
                <a:close/>
                <a:moveTo>
                  <a:pt x="925874" y="4647185"/>
                </a:moveTo>
                <a:lnTo>
                  <a:pt x="922641" y="4651357"/>
                </a:lnTo>
                <a:lnTo>
                  <a:pt x="919218" y="4655719"/>
                </a:lnTo>
                <a:lnTo>
                  <a:pt x="934431" y="4653823"/>
                </a:lnTo>
                <a:lnTo>
                  <a:pt x="930057" y="4650598"/>
                </a:lnTo>
                <a:close/>
                <a:moveTo>
                  <a:pt x="2663337" y="4646426"/>
                </a:moveTo>
                <a:cubicBezTo>
                  <a:pt x="2661892" y="4646729"/>
                  <a:pt x="2660979" y="4648152"/>
                  <a:pt x="2661303" y="4649574"/>
                </a:cubicBezTo>
                <a:cubicBezTo>
                  <a:pt x="2661322" y="4649726"/>
                  <a:pt x="2661379" y="4649878"/>
                  <a:pt x="2661436" y="4650029"/>
                </a:cubicBezTo>
                <a:cubicBezTo>
                  <a:pt x="2661949" y="4651509"/>
                  <a:pt x="2663566" y="4652305"/>
                  <a:pt x="2665049" y="4651812"/>
                </a:cubicBezTo>
                <a:cubicBezTo>
                  <a:pt x="2665125" y="4651793"/>
                  <a:pt x="2665182" y="4651755"/>
                  <a:pt x="2665239" y="4651736"/>
                </a:cubicBezTo>
                <a:lnTo>
                  <a:pt x="2665239" y="4651926"/>
                </a:lnTo>
                <a:cubicBezTo>
                  <a:pt x="2666741" y="4651319"/>
                  <a:pt x="2667540" y="4649688"/>
                  <a:pt x="2667140" y="4648133"/>
                </a:cubicBezTo>
                <a:cubicBezTo>
                  <a:pt x="2666532" y="4646653"/>
                  <a:pt x="2664859" y="4645895"/>
                  <a:pt x="2663337" y="4646426"/>
                </a:cubicBezTo>
                <a:close/>
                <a:moveTo>
                  <a:pt x="811209" y="4645477"/>
                </a:moveTo>
                <a:cubicBezTo>
                  <a:pt x="809741" y="4645572"/>
                  <a:pt x="808625" y="4646824"/>
                  <a:pt x="808714" y="4648285"/>
                </a:cubicBezTo>
                <a:cubicBezTo>
                  <a:pt x="808718" y="4648360"/>
                  <a:pt x="808726" y="4648436"/>
                  <a:pt x="808737" y="4648512"/>
                </a:cubicBezTo>
                <a:cubicBezTo>
                  <a:pt x="808838" y="4650086"/>
                  <a:pt x="810196" y="4651262"/>
                  <a:pt x="811766" y="4651167"/>
                </a:cubicBezTo>
                <a:cubicBezTo>
                  <a:pt x="811772" y="4651167"/>
                  <a:pt x="811776" y="4651167"/>
                  <a:pt x="811780" y="4651167"/>
                </a:cubicBezTo>
                <a:cubicBezTo>
                  <a:pt x="813278" y="4651926"/>
                  <a:pt x="815109" y="4651319"/>
                  <a:pt x="815870" y="4649840"/>
                </a:cubicBezTo>
                <a:cubicBezTo>
                  <a:pt x="816165" y="4649252"/>
                  <a:pt x="816266" y="4648588"/>
                  <a:pt x="816153" y="4647943"/>
                </a:cubicBezTo>
                <a:lnTo>
                  <a:pt x="814252" y="4647943"/>
                </a:lnTo>
                <a:cubicBezTo>
                  <a:pt x="814054" y="4646445"/>
                  <a:pt x="812719" y="4645364"/>
                  <a:pt x="811209" y="4645477"/>
                </a:cubicBezTo>
                <a:close/>
                <a:moveTo>
                  <a:pt x="825091" y="4644908"/>
                </a:moveTo>
                <a:cubicBezTo>
                  <a:pt x="823590" y="4645098"/>
                  <a:pt x="822505" y="4646445"/>
                  <a:pt x="822619" y="4647943"/>
                </a:cubicBezTo>
                <a:cubicBezTo>
                  <a:pt x="822993" y="4649005"/>
                  <a:pt x="823963" y="4649745"/>
                  <a:pt x="825091" y="4649840"/>
                </a:cubicBezTo>
                <a:lnTo>
                  <a:pt x="825851" y="4650598"/>
                </a:lnTo>
                <a:cubicBezTo>
                  <a:pt x="827380" y="4650314"/>
                  <a:pt x="828447" y="4648929"/>
                  <a:pt x="828323" y="4647374"/>
                </a:cubicBezTo>
                <a:cubicBezTo>
                  <a:pt x="828036" y="4645857"/>
                  <a:pt x="826642" y="4644776"/>
                  <a:pt x="825091" y="4644908"/>
                </a:cubicBezTo>
                <a:close/>
                <a:moveTo>
                  <a:pt x="3012465" y="4643581"/>
                </a:moveTo>
                <a:lnTo>
                  <a:pt x="3010184" y="4648512"/>
                </a:lnTo>
                <a:lnTo>
                  <a:pt x="3007711" y="4653633"/>
                </a:lnTo>
                <a:lnTo>
                  <a:pt x="3014177" y="4651357"/>
                </a:lnTo>
                <a:lnTo>
                  <a:pt x="3014177" y="4661409"/>
                </a:lnTo>
                <a:lnTo>
                  <a:pt x="3023494" y="4661409"/>
                </a:lnTo>
                <a:lnTo>
                  <a:pt x="3023494" y="4650978"/>
                </a:lnTo>
                <a:lnTo>
                  <a:pt x="3014177" y="4650978"/>
                </a:lnTo>
                <a:lnTo>
                  <a:pt x="3021403" y="4648322"/>
                </a:lnTo>
                <a:lnTo>
                  <a:pt x="3016459" y="4646047"/>
                </a:lnTo>
                <a:close/>
                <a:moveTo>
                  <a:pt x="1992084" y="4643391"/>
                </a:moveTo>
                <a:cubicBezTo>
                  <a:pt x="1990581" y="4643998"/>
                  <a:pt x="1989783" y="4645629"/>
                  <a:pt x="1990182" y="4647185"/>
                </a:cubicBezTo>
                <a:cubicBezTo>
                  <a:pt x="1990410" y="4648854"/>
                  <a:pt x="1991931" y="4650011"/>
                  <a:pt x="1993605" y="4649783"/>
                </a:cubicBezTo>
                <a:cubicBezTo>
                  <a:pt x="1994080" y="4649726"/>
                  <a:pt x="1994537" y="4649555"/>
                  <a:pt x="1994936" y="4649271"/>
                </a:cubicBezTo>
                <a:lnTo>
                  <a:pt x="1993985" y="4648891"/>
                </a:lnTo>
                <a:cubicBezTo>
                  <a:pt x="1995544" y="4648360"/>
                  <a:pt x="1996400" y="4646672"/>
                  <a:pt x="1995887" y="4645098"/>
                </a:cubicBezTo>
                <a:cubicBezTo>
                  <a:pt x="1995278" y="4643619"/>
                  <a:pt x="1993605" y="4642860"/>
                  <a:pt x="1992084" y="4643391"/>
                </a:cubicBezTo>
                <a:close/>
                <a:moveTo>
                  <a:pt x="2133560" y="4642443"/>
                </a:moveTo>
                <a:lnTo>
                  <a:pt x="2131088" y="4647374"/>
                </a:lnTo>
                <a:lnTo>
                  <a:pt x="2128806" y="4652495"/>
                </a:lnTo>
                <a:lnTo>
                  <a:pt x="2143639" y="4647185"/>
                </a:lnTo>
                <a:lnTo>
                  <a:pt x="2138695" y="4644908"/>
                </a:lnTo>
                <a:close/>
                <a:moveTo>
                  <a:pt x="1789947" y="4642443"/>
                </a:moveTo>
                <a:cubicBezTo>
                  <a:pt x="1785003" y="4664065"/>
                  <a:pt x="1805730" y="4643391"/>
                  <a:pt x="1789947" y="4642443"/>
                </a:cubicBezTo>
                <a:close/>
                <a:moveTo>
                  <a:pt x="2205820" y="4642253"/>
                </a:moveTo>
                <a:lnTo>
                  <a:pt x="2236245" y="4657426"/>
                </a:lnTo>
                <a:cubicBezTo>
                  <a:pt x="2252979" y="4665772"/>
                  <a:pt x="2266860" y="4672600"/>
                  <a:pt x="2267241" y="4672410"/>
                </a:cubicBezTo>
                <a:cubicBezTo>
                  <a:pt x="2268591" y="4670817"/>
                  <a:pt x="2269675" y="4669034"/>
                  <a:pt x="2270473" y="4667099"/>
                </a:cubicBezTo>
                <a:cubicBezTo>
                  <a:pt x="2271652" y="4662547"/>
                  <a:pt x="2271234" y="4657730"/>
                  <a:pt x="2269332" y="4653444"/>
                </a:cubicBezTo>
                <a:lnTo>
                  <a:pt x="2265719" y="4644719"/>
                </a:lnTo>
                <a:lnTo>
                  <a:pt x="2265719" y="4657616"/>
                </a:lnTo>
                <a:lnTo>
                  <a:pt x="2264768" y="4670513"/>
                </a:lnTo>
                <a:lnTo>
                  <a:pt x="2261346" y="4662168"/>
                </a:lnTo>
                <a:lnTo>
                  <a:pt x="2257923" y="4654012"/>
                </a:lnTo>
                <a:lnTo>
                  <a:pt x="2232252" y="4648133"/>
                </a:lnTo>
                <a:close/>
                <a:moveTo>
                  <a:pt x="3072175" y="4639788"/>
                </a:moveTo>
                <a:cubicBezTo>
                  <a:pt x="3067231" y="4661409"/>
                  <a:pt x="3087768" y="4640926"/>
                  <a:pt x="3072175" y="4639788"/>
                </a:cubicBezTo>
                <a:close/>
                <a:moveTo>
                  <a:pt x="1211299" y="4639788"/>
                </a:moveTo>
                <a:cubicBezTo>
                  <a:pt x="1212784" y="4641437"/>
                  <a:pt x="1214517" y="4642841"/>
                  <a:pt x="1216434" y="4643960"/>
                </a:cubicBezTo>
                <a:lnTo>
                  <a:pt x="1217004" y="4643960"/>
                </a:lnTo>
                <a:cubicBezTo>
                  <a:pt x="1216038" y="4644207"/>
                  <a:pt x="1215344" y="4645060"/>
                  <a:pt x="1215293" y="4646047"/>
                </a:cubicBezTo>
                <a:cubicBezTo>
                  <a:pt x="1212250" y="4643960"/>
                  <a:pt x="1213201" y="4642632"/>
                  <a:pt x="1209968" y="4642632"/>
                </a:cubicBezTo>
                <a:cubicBezTo>
                  <a:pt x="1210908" y="4642006"/>
                  <a:pt x="1211421" y="4640906"/>
                  <a:pt x="1211299" y="4639788"/>
                </a:cubicBezTo>
                <a:close/>
                <a:moveTo>
                  <a:pt x="789912" y="4639598"/>
                </a:moveTo>
                <a:lnTo>
                  <a:pt x="787820" y="4647374"/>
                </a:lnTo>
                <a:lnTo>
                  <a:pt x="785728" y="4654961"/>
                </a:lnTo>
                <a:lnTo>
                  <a:pt x="789531" y="4657995"/>
                </a:lnTo>
                <a:lnTo>
                  <a:pt x="793335" y="4661030"/>
                </a:lnTo>
                <a:lnTo>
                  <a:pt x="791623" y="4650219"/>
                </a:lnTo>
                <a:close/>
                <a:moveTo>
                  <a:pt x="1108594" y="4638656"/>
                </a:moveTo>
                <a:cubicBezTo>
                  <a:pt x="1108960" y="4638093"/>
                  <a:pt x="1107855" y="4638887"/>
                  <a:pt x="1103861" y="4642443"/>
                </a:cubicBezTo>
                <a:cubicBezTo>
                  <a:pt x="1093165" y="4654250"/>
                  <a:pt x="1107498" y="4640345"/>
                  <a:pt x="1108594" y="4638656"/>
                </a:cubicBezTo>
                <a:close/>
                <a:moveTo>
                  <a:pt x="2988506" y="4637891"/>
                </a:moveTo>
                <a:cubicBezTo>
                  <a:pt x="2986414" y="4653633"/>
                  <a:pt x="2957130" y="4706550"/>
                  <a:pt x="2983181" y="4700480"/>
                </a:cubicBezTo>
                <a:cubicBezTo>
                  <a:pt x="2978427" y="4701429"/>
                  <a:pt x="2980519" y="4643960"/>
                  <a:pt x="2992499" y="4674117"/>
                </a:cubicBezTo>
                <a:lnTo>
                  <a:pt x="2993640" y="4674496"/>
                </a:lnTo>
                <a:cubicBezTo>
                  <a:pt x="2998964" y="4669185"/>
                  <a:pt x="2995731" y="4646047"/>
                  <a:pt x="2988506" y="4637891"/>
                </a:cubicBezTo>
                <a:close/>
                <a:moveTo>
                  <a:pt x="1764085" y="4637511"/>
                </a:moveTo>
                <a:cubicBezTo>
                  <a:pt x="1758951" y="4659133"/>
                  <a:pt x="1779678" y="4638650"/>
                  <a:pt x="1764085" y="4637511"/>
                </a:cubicBezTo>
                <a:close/>
                <a:moveTo>
                  <a:pt x="1178973" y="4637511"/>
                </a:moveTo>
                <a:cubicBezTo>
                  <a:pt x="1181852" y="4641058"/>
                  <a:pt x="1184162" y="4645022"/>
                  <a:pt x="1185818" y="4649271"/>
                </a:cubicBezTo>
                <a:cubicBezTo>
                  <a:pt x="1181825" y="4654202"/>
                  <a:pt x="1181635" y="4661030"/>
                  <a:pt x="1176120" y="4666151"/>
                </a:cubicBezTo>
                <a:cubicBezTo>
                  <a:pt x="1174979" y="4663306"/>
                  <a:pt x="1172127" y="4662168"/>
                  <a:pt x="1170986" y="4660271"/>
                </a:cubicBezTo>
                <a:cubicBezTo>
                  <a:pt x="1167944" y="4654202"/>
                  <a:pt x="1176881" y="4646616"/>
                  <a:pt x="1176881" y="4641305"/>
                </a:cubicBezTo>
                <a:cubicBezTo>
                  <a:pt x="1178973" y="4643012"/>
                  <a:pt x="1178973" y="4641684"/>
                  <a:pt x="1178973" y="4643012"/>
                </a:cubicBezTo>
                <a:cubicBezTo>
                  <a:pt x="1178973" y="4641115"/>
                  <a:pt x="1176501" y="4639598"/>
                  <a:pt x="1178973" y="4637511"/>
                </a:cubicBezTo>
                <a:close/>
                <a:moveTo>
                  <a:pt x="842015" y="4636563"/>
                </a:moveTo>
                <a:cubicBezTo>
                  <a:pt x="840440" y="4636563"/>
                  <a:pt x="839162" y="4637834"/>
                  <a:pt x="839162" y="4639408"/>
                </a:cubicBezTo>
                <a:cubicBezTo>
                  <a:pt x="839162" y="4640982"/>
                  <a:pt x="840440" y="4642253"/>
                  <a:pt x="842015" y="4642253"/>
                </a:cubicBezTo>
                <a:cubicBezTo>
                  <a:pt x="843589" y="4642253"/>
                  <a:pt x="844867" y="4640982"/>
                  <a:pt x="844867" y="4639408"/>
                </a:cubicBezTo>
                <a:cubicBezTo>
                  <a:pt x="844867" y="4637834"/>
                  <a:pt x="843589" y="4636563"/>
                  <a:pt x="842015" y="4636563"/>
                </a:cubicBezTo>
                <a:close/>
                <a:moveTo>
                  <a:pt x="1206736" y="4634287"/>
                </a:moveTo>
                <a:lnTo>
                  <a:pt x="1207726" y="4634287"/>
                </a:lnTo>
                <a:lnTo>
                  <a:pt x="1208447" y="4636373"/>
                </a:lnTo>
                <a:cubicBezTo>
                  <a:pt x="1208067" y="4635235"/>
                  <a:pt x="1207877" y="4634477"/>
                  <a:pt x="1206736" y="4634287"/>
                </a:cubicBezTo>
                <a:close/>
                <a:moveTo>
                  <a:pt x="2311547" y="4633529"/>
                </a:moveTo>
                <a:cubicBezTo>
                  <a:pt x="2297285" y="4659892"/>
                  <a:pt x="2330563" y="4652495"/>
                  <a:pt x="2311547" y="4633529"/>
                </a:cubicBezTo>
                <a:close/>
                <a:moveTo>
                  <a:pt x="1197988" y="4632960"/>
                </a:moveTo>
                <a:cubicBezTo>
                  <a:pt x="1198178" y="4632960"/>
                  <a:pt x="1199510" y="4632391"/>
                  <a:pt x="1199510" y="4632960"/>
                </a:cubicBezTo>
                <a:lnTo>
                  <a:pt x="1199510" y="4633149"/>
                </a:lnTo>
                <a:cubicBezTo>
                  <a:pt x="1199700" y="4634856"/>
                  <a:pt x="1201221" y="4637132"/>
                  <a:pt x="1201221" y="4638460"/>
                </a:cubicBezTo>
                <a:cubicBezTo>
                  <a:pt x="1202024" y="4638194"/>
                  <a:pt x="1202891" y="4638194"/>
                  <a:pt x="1203693" y="4638460"/>
                </a:cubicBezTo>
                <a:cubicBezTo>
                  <a:pt x="1202932" y="4639598"/>
                  <a:pt x="1200080" y="4638650"/>
                  <a:pt x="1201601" y="4639598"/>
                </a:cubicBezTo>
                <a:cubicBezTo>
                  <a:pt x="1203123" y="4640546"/>
                  <a:pt x="1202552" y="4643391"/>
                  <a:pt x="1203123" y="4642443"/>
                </a:cubicBezTo>
                <a:cubicBezTo>
                  <a:pt x="1203693" y="4641494"/>
                  <a:pt x="1205024" y="4641494"/>
                  <a:pt x="1205024" y="4641494"/>
                </a:cubicBezTo>
                <a:cubicBezTo>
                  <a:pt x="1205024" y="4641494"/>
                  <a:pt x="1204264" y="4643581"/>
                  <a:pt x="1205024" y="4642632"/>
                </a:cubicBezTo>
                <a:cubicBezTo>
                  <a:pt x="1205785" y="4641684"/>
                  <a:pt x="1206926" y="4645667"/>
                  <a:pt x="1206736" y="4645288"/>
                </a:cubicBezTo>
                <a:cubicBezTo>
                  <a:pt x="1206545" y="4644908"/>
                  <a:pt x="1205024" y="4643012"/>
                  <a:pt x="1205024" y="4643960"/>
                </a:cubicBezTo>
                <a:cubicBezTo>
                  <a:pt x="1205024" y="4644908"/>
                  <a:pt x="1206926" y="4648133"/>
                  <a:pt x="1205024" y="4647185"/>
                </a:cubicBezTo>
                <a:cubicBezTo>
                  <a:pt x="1203123" y="4646236"/>
                  <a:pt x="1201411" y="4645667"/>
                  <a:pt x="1203123" y="4646236"/>
                </a:cubicBezTo>
                <a:cubicBezTo>
                  <a:pt x="1204834" y="4646805"/>
                  <a:pt x="1206165" y="4650409"/>
                  <a:pt x="1204834" y="4648702"/>
                </a:cubicBezTo>
                <a:cubicBezTo>
                  <a:pt x="1205214" y="4647564"/>
                  <a:pt x="1207116" y="4645667"/>
                  <a:pt x="1206165" y="4647564"/>
                </a:cubicBezTo>
                <a:cubicBezTo>
                  <a:pt x="1205214" y="4649460"/>
                  <a:pt x="1206736" y="4649460"/>
                  <a:pt x="1205214" y="4649460"/>
                </a:cubicBezTo>
                <a:lnTo>
                  <a:pt x="1205793" y="4650788"/>
                </a:lnTo>
                <a:lnTo>
                  <a:pt x="1204073" y="4650788"/>
                </a:lnTo>
                <a:cubicBezTo>
                  <a:pt x="1204073" y="4652305"/>
                  <a:pt x="1207116" y="4651926"/>
                  <a:pt x="1205595" y="4652305"/>
                </a:cubicBezTo>
                <a:cubicBezTo>
                  <a:pt x="1204073" y="4652685"/>
                  <a:pt x="1207116" y="4655340"/>
                  <a:pt x="1204073" y="4655340"/>
                </a:cubicBezTo>
                <a:cubicBezTo>
                  <a:pt x="1205853" y="4656459"/>
                  <a:pt x="1206572" y="4658697"/>
                  <a:pt x="1205785" y="4660651"/>
                </a:cubicBezTo>
                <a:cubicBezTo>
                  <a:pt x="1206736" y="4662547"/>
                  <a:pt x="1209208" y="4664444"/>
                  <a:pt x="1210158" y="4666530"/>
                </a:cubicBezTo>
                <a:lnTo>
                  <a:pt x="1210729" y="4665772"/>
                </a:lnTo>
                <a:cubicBezTo>
                  <a:pt x="1211109" y="4667289"/>
                  <a:pt x="1210349" y="4668427"/>
                  <a:pt x="1209968" y="4670513"/>
                </a:cubicBezTo>
                <a:cubicBezTo>
                  <a:pt x="1211786" y="4674060"/>
                  <a:pt x="1213952" y="4677436"/>
                  <a:pt x="1216434" y="4680566"/>
                </a:cubicBezTo>
                <a:cubicBezTo>
                  <a:pt x="1206926" y="4684549"/>
                  <a:pt x="1197418" y="4688911"/>
                  <a:pt x="1187910" y="4693273"/>
                </a:cubicBezTo>
                <a:cubicBezTo>
                  <a:pt x="1188056" y="4692078"/>
                  <a:pt x="1188056" y="4690864"/>
                  <a:pt x="1187910" y="4689669"/>
                </a:cubicBezTo>
                <a:cubicBezTo>
                  <a:pt x="1187340" y="4687014"/>
                  <a:pt x="1185058" y="4683410"/>
                  <a:pt x="1183917" y="4679997"/>
                </a:cubicBezTo>
                <a:cubicBezTo>
                  <a:pt x="1182424" y="4676734"/>
                  <a:pt x="1181399" y="4673301"/>
                  <a:pt x="1180874" y="4669755"/>
                </a:cubicBezTo>
                <a:cubicBezTo>
                  <a:pt x="1181064" y="4665582"/>
                  <a:pt x="1185248" y="4661409"/>
                  <a:pt x="1187530" y="4657047"/>
                </a:cubicBezTo>
                <a:cubicBezTo>
                  <a:pt x="1185818" y="4656288"/>
                  <a:pt x="1186959" y="4652875"/>
                  <a:pt x="1187530" y="4654012"/>
                </a:cubicBezTo>
                <a:cubicBezTo>
                  <a:pt x="1188100" y="4655150"/>
                  <a:pt x="1189431" y="4655150"/>
                  <a:pt x="1189431" y="4655150"/>
                </a:cubicBezTo>
                <a:cubicBezTo>
                  <a:pt x="1188481" y="4651167"/>
                  <a:pt x="1191333" y="4646995"/>
                  <a:pt x="1192474" y="4642822"/>
                </a:cubicBezTo>
                <a:lnTo>
                  <a:pt x="1195326" y="4642822"/>
                </a:lnTo>
                <a:cubicBezTo>
                  <a:pt x="1195292" y="4639351"/>
                  <a:pt x="1196214" y="4635937"/>
                  <a:pt x="1197988" y="4632960"/>
                </a:cubicBezTo>
                <a:close/>
                <a:moveTo>
                  <a:pt x="2147252" y="4632580"/>
                </a:moveTo>
                <a:cubicBezTo>
                  <a:pt x="2145692" y="4633111"/>
                  <a:pt x="2144837" y="4634799"/>
                  <a:pt x="2145350" y="4636373"/>
                </a:cubicBezTo>
                <a:cubicBezTo>
                  <a:pt x="2145958" y="4637853"/>
                  <a:pt x="2147632" y="4638611"/>
                  <a:pt x="2149153" y="4638080"/>
                </a:cubicBezTo>
                <a:cubicBezTo>
                  <a:pt x="2150674" y="4637663"/>
                  <a:pt x="2151568" y="4636108"/>
                  <a:pt x="2151150" y="4634591"/>
                </a:cubicBezTo>
                <a:cubicBezTo>
                  <a:pt x="2151131" y="4634477"/>
                  <a:pt x="2151093" y="4634382"/>
                  <a:pt x="2151055" y="4634287"/>
                </a:cubicBezTo>
                <a:cubicBezTo>
                  <a:pt x="2150180" y="4633092"/>
                  <a:pt x="2148583" y="4632694"/>
                  <a:pt x="2147252" y="4633339"/>
                </a:cubicBezTo>
                <a:close/>
                <a:moveTo>
                  <a:pt x="3102409" y="4632391"/>
                </a:moveTo>
                <a:lnTo>
                  <a:pt x="3101336" y="4634655"/>
                </a:lnTo>
                <a:lnTo>
                  <a:pt x="3090881" y="4634596"/>
                </a:lnTo>
                <a:cubicBezTo>
                  <a:pt x="3086864" y="4634999"/>
                  <a:pt x="3083584" y="4636279"/>
                  <a:pt x="3082633" y="4639788"/>
                </a:cubicBezTo>
                <a:cubicBezTo>
                  <a:pt x="3091618" y="4638650"/>
                  <a:pt x="3095683" y="4643166"/>
                  <a:pt x="3099079" y="4639414"/>
                </a:cubicBezTo>
                <a:lnTo>
                  <a:pt x="3101336" y="4634655"/>
                </a:lnTo>
                <a:lnTo>
                  <a:pt x="3103551" y="4634667"/>
                </a:lnTo>
                <a:close/>
                <a:moveTo>
                  <a:pt x="2680832" y="4632011"/>
                </a:moveTo>
                <a:lnTo>
                  <a:pt x="2678360" y="4636942"/>
                </a:lnTo>
                <a:lnTo>
                  <a:pt x="2676078" y="4642063"/>
                </a:lnTo>
                <a:lnTo>
                  <a:pt x="2690910" y="4636753"/>
                </a:lnTo>
                <a:lnTo>
                  <a:pt x="2685966" y="4634287"/>
                </a:lnTo>
                <a:close/>
                <a:moveTo>
                  <a:pt x="1288778" y="4632011"/>
                </a:moveTo>
                <a:lnTo>
                  <a:pt x="1289131" y="4632011"/>
                </a:lnTo>
                <a:lnTo>
                  <a:pt x="1289074" y="4632201"/>
                </a:lnTo>
                <a:lnTo>
                  <a:pt x="1288705" y="4632127"/>
                </a:lnTo>
                <a:close/>
                <a:moveTo>
                  <a:pt x="1181445" y="4632011"/>
                </a:moveTo>
                <a:lnTo>
                  <a:pt x="1188671" y="4641115"/>
                </a:lnTo>
                <a:cubicBezTo>
                  <a:pt x="1188205" y="4642614"/>
                  <a:pt x="1187499" y="4644017"/>
                  <a:pt x="1186579" y="4645288"/>
                </a:cubicBezTo>
                <a:cubicBezTo>
                  <a:pt x="1185058" y="4644719"/>
                  <a:pt x="1185438" y="4641874"/>
                  <a:pt x="1183346" y="4641874"/>
                </a:cubicBezTo>
                <a:cubicBezTo>
                  <a:pt x="1182586" y="4641305"/>
                  <a:pt x="1184107" y="4639029"/>
                  <a:pt x="1183346" y="4639029"/>
                </a:cubicBezTo>
                <a:cubicBezTo>
                  <a:pt x="1182586" y="4639029"/>
                  <a:pt x="1179163" y="4639977"/>
                  <a:pt x="1181255" y="4639029"/>
                </a:cubicBezTo>
                <a:cubicBezTo>
                  <a:pt x="1183346" y="4638080"/>
                  <a:pt x="1181064" y="4636942"/>
                  <a:pt x="1179923" y="4635235"/>
                </a:cubicBezTo>
                <a:close/>
                <a:moveTo>
                  <a:pt x="2246418" y="4631917"/>
                </a:moveTo>
                <a:cubicBezTo>
                  <a:pt x="2243661" y="4634667"/>
                  <a:pt x="2242140" y="4643012"/>
                  <a:pt x="2250126" y="4648702"/>
                </a:cubicBezTo>
                <a:cubicBezTo>
                  <a:pt x="2253169" y="4632012"/>
                  <a:pt x="2249176" y="4629167"/>
                  <a:pt x="2246418" y="4631917"/>
                </a:cubicBezTo>
                <a:close/>
                <a:moveTo>
                  <a:pt x="1289644" y="4630638"/>
                </a:moveTo>
                <a:lnTo>
                  <a:pt x="1289644" y="4632011"/>
                </a:lnTo>
                <a:lnTo>
                  <a:pt x="1289131" y="4632011"/>
                </a:lnTo>
                <a:lnTo>
                  <a:pt x="1289453" y="4630942"/>
                </a:lnTo>
                <a:close/>
                <a:moveTo>
                  <a:pt x="1048451" y="4629673"/>
                </a:moveTo>
                <a:cubicBezTo>
                  <a:pt x="1048977" y="4631976"/>
                  <a:pt x="1063595" y="4645667"/>
                  <a:pt x="1054040" y="4632580"/>
                </a:cubicBezTo>
                <a:cubicBezTo>
                  <a:pt x="1049667" y="4629404"/>
                  <a:pt x="1048276" y="4628906"/>
                  <a:pt x="1048451" y="4629673"/>
                </a:cubicBezTo>
                <a:close/>
                <a:moveTo>
                  <a:pt x="3202432" y="4629356"/>
                </a:moveTo>
                <a:cubicBezTo>
                  <a:pt x="3197488" y="4650978"/>
                  <a:pt x="3218215" y="4630494"/>
                  <a:pt x="3202432" y="4629356"/>
                </a:cubicBezTo>
                <a:close/>
                <a:moveTo>
                  <a:pt x="1206545" y="4629356"/>
                </a:moveTo>
                <a:cubicBezTo>
                  <a:pt x="1208637" y="4631442"/>
                  <a:pt x="1205024" y="4632391"/>
                  <a:pt x="1207877" y="4634287"/>
                </a:cubicBezTo>
                <a:lnTo>
                  <a:pt x="1207726" y="4634287"/>
                </a:lnTo>
                <a:lnTo>
                  <a:pt x="1206545" y="4630873"/>
                </a:lnTo>
                <a:cubicBezTo>
                  <a:pt x="1206545" y="4630873"/>
                  <a:pt x="1206545" y="4629925"/>
                  <a:pt x="1206545" y="4629356"/>
                </a:cubicBezTo>
                <a:close/>
                <a:moveTo>
                  <a:pt x="1704954" y="4629223"/>
                </a:moveTo>
                <a:cubicBezTo>
                  <a:pt x="1703393" y="4629432"/>
                  <a:pt x="1702309" y="4630873"/>
                  <a:pt x="1702532" y="4632429"/>
                </a:cubicBezTo>
                <a:cubicBezTo>
                  <a:pt x="1702750" y="4633965"/>
                  <a:pt x="1704163" y="4635046"/>
                  <a:pt x="1705707" y="4634856"/>
                </a:cubicBezTo>
                <a:cubicBezTo>
                  <a:pt x="1707213" y="4634572"/>
                  <a:pt x="1708221" y="4633149"/>
                  <a:pt x="1707989" y="4631632"/>
                </a:cubicBezTo>
                <a:lnTo>
                  <a:pt x="1708179" y="4631632"/>
                </a:lnTo>
                <a:cubicBezTo>
                  <a:pt x="1707957" y="4630077"/>
                  <a:pt x="1706514" y="4628996"/>
                  <a:pt x="1704954" y="4629223"/>
                </a:cubicBezTo>
                <a:close/>
                <a:moveTo>
                  <a:pt x="1873892" y="4629185"/>
                </a:moveTo>
                <a:cubicBezTo>
                  <a:pt x="1872712" y="4629792"/>
                  <a:pt x="1872062" y="4631082"/>
                  <a:pt x="1872285" y="4632391"/>
                </a:cubicBezTo>
                <a:cubicBezTo>
                  <a:pt x="1872699" y="4633908"/>
                  <a:pt x="1874266" y="4634799"/>
                  <a:pt x="1875787" y="4634382"/>
                </a:cubicBezTo>
                <a:cubicBezTo>
                  <a:pt x="1875888" y="4634363"/>
                  <a:pt x="1875989" y="4634325"/>
                  <a:pt x="1876088" y="4634287"/>
                </a:cubicBezTo>
                <a:cubicBezTo>
                  <a:pt x="1877468" y="4633756"/>
                  <a:pt x="1878271" y="4632315"/>
                  <a:pt x="1877989" y="4630873"/>
                </a:cubicBezTo>
                <a:lnTo>
                  <a:pt x="1877989" y="4630494"/>
                </a:lnTo>
                <a:cubicBezTo>
                  <a:pt x="1877221" y="4628996"/>
                  <a:pt x="1875386" y="4628427"/>
                  <a:pt x="1873892" y="4629185"/>
                </a:cubicBezTo>
                <a:close/>
                <a:moveTo>
                  <a:pt x="2762599" y="4628218"/>
                </a:moveTo>
                <a:cubicBezTo>
                  <a:pt x="2757465" y="4649840"/>
                  <a:pt x="2778192" y="4629356"/>
                  <a:pt x="2762599" y="4628218"/>
                </a:cubicBezTo>
                <a:close/>
                <a:moveTo>
                  <a:pt x="2626637" y="4627839"/>
                </a:moveTo>
                <a:cubicBezTo>
                  <a:pt x="2609333" y="4635425"/>
                  <a:pt x="2646984" y="4640736"/>
                  <a:pt x="2626637" y="4627839"/>
                </a:cubicBezTo>
                <a:close/>
                <a:moveTo>
                  <a:pt x="1245750" y="4627250"/>
                </a:moveTo>
                <a:cubicBezTo>
                  <a:pt x="1245676" y="4627250"/>
                  <a:pt x="1245602" y="4627250"/>
                  <a:pt x="1245528" y="4627270"/>
                </a:cubicBezTo>
                <a:cubicBezTo>
                  <a:pt x="1243953" y="4627270"/>
                  <a:pt x="1242675" y="4628540"/>
                  <a:pt x="1242675" y="4630114"/>
                </a:cubicBezTo>
                <a:cubicBezTo>
                  <a:pt x="1242675" y="4631689"/>
                  <a:pt x="1243953" y="4632960"/>
                  <a:pt x="1245528" y="4632960"/>
                </a:cubicBezTo>
                <a:cubicBezTo>
                  <a:pt x="1247009" y="4633491"/>
                  <a:pt x="1248644" y="4632732"/>
                  <a:pt x="1249182" y="4631252"/>
                </a:cubicBezTo>
                <a:cubicBezTo>
                  <a:pt x="1249338" y="4630835"/>
                  <a:pt x="1249388" y="4630380"/>
                  <a:pt x="1249331" y="4629925"/>
                </a:cubicBezTo>
                <a:lnTo>
                  <a:pt x="1248570" y="4629735"/>
                </a:lnTo>
                <a:cubicBezTo>
                  <a:pt x="1248481" y="4628275"/>
                  <a:pt x="1247218" y="4627156"/>
                  <a:pt x="1245750" y="4627250"/>
                </a:cubicBezTo>
                <a:close/>
                <a:moveTo>
                  <a:pt x="879791" y="4626757"/>
                </a:moveTo>
                <a:cubicBezTo>
                  <a:pt x="878801" y="4627023"/>
                  <a:pt x="878027" y="4627801"/>
                  <a:pt x="877764" y="4628787"/>
                </a:cubicBezTo>
                <a:lnTo>
                  <a:pt x="877764" y="4629356"/>
                </a:lnTo>
                <a:cubicBezTo>
                  <a:pt x="877962" y="4630854"/>
                  <a:pt x="879297" y="4631935"/>
                  <a:pt x="880807" y="4631822"/>
                </a:cubicBezTo>
                <a:cubicBezTo>
                  <a:pt x="882275" y="4631727"/>
                  <a:pt x="883391" y="4630475"/>
                  <a:pt x="883302" y="4629014"/>
                </a:cubicBezTo>
                <a:cubicBezTo>
                  <a:pt x="883298" y="4628939"/>
                  <a:pt x="883290" y="4628863"/>
                  <a:pt x="883279" y="4628787"/>
                </a:cubicBezTo>
                <a:cubicBezTo>
                  <a:pt x="882876" y="4627270"/>
                  <a:pt x="881314" y="4626359"/>
                  <a:pt x="879791" y="4626757"/>
                </a:cubicBezTo>
                <a:close/>
                <a:moveTo>
                  <a:pt x="2647364" y="4626701"/>
                </a:moveTo>
                <a:cubicBezTo>
                  <a:pt x="2640709" y="4634098"/>
                  <a:pt x="2644322" y="4642822"/>
                  <a:pt x="2652689" y="4647943"/>
                </a:cubicBezTo>
                <a:lnTo>
                  <a:pt x="2652498" y="4647564"/>
                </a:lnTo>
                <a:cubicBezTo>
                  <a:pt x="2659344" y="4640546"/>
                  <a:pt x="2655731" y="4631822"/>
                  <a:pt x="2647364" y="4626701"/>
                </a:cubicBezTo>
                <a:close/>
                <a:moveTo>
                  <a:pt x="2934197" y="4625828"/>
                </a:moveTo>
                <a:cubicBezTo>
                  <a:pt x="2934102" y="4625866"/>
                  <a:pt x="2934026" y="4625904"/>
                  <a:pt x="2933930" y="4625942"/>
                </a:cubicBezTo>
                <a:lnTo>
                  <a:pt x="2934430" y="4625942"/>
                </a:lnTo>
                <a:lnTo>
                  <a:pt x="2934488" y="4625971"/>
                </a:lnTo>
                <a:lnTo>
                  <a:pt x="2932771" y="4629868"/>
                </a:lnTo>
                <a:cubicBezTo>
                  <a:pt x="2932771" y="4629887"/>
                  <a:pt x="2932790" y="4629906"/>
                  <a:pt x="2932790" y="4629925"/>
                </a:cubicBezTo>
                <a:cubicBezTo>
                  <a:pt x="2933760" y="4631291"/>
                  <a:pt x="2935642" y="4631632"/>
                  <a:pt x="2937030" y="4630665"/>
                </a:cubicBezTo>
                <a:cubicBezTo>
                  <a:pt x="2937943" y="4630039"/>
                  <a:pt x="2938437" y="4628939"/>
                  <a:pt x="2938304" y="4627839"/>
                </a:cubicBezTo>
                <a:lnTo>
                  <a:pt x="2934488" y="4625971"/>
                </a:lnTo>
                <a:lnTo>
                  <a:pt x="2934501" y="4625942"/>
                </a:lnTo>
                <a:lnTo>
                  <a:pt x="2934430" y="4625942"/>
                </a:lnTo>
                <a:close/>
                <a:moveTo>
                  <a:pt x="849621" y="4622149"/>
                </a:moveTo>
                <a:cubicBezTo>
                  <a:pt x="843916" y="4649650"/>
                  <a:pt x="865594" y="4628218"/>
                  <a:pt x="849621" y="4622149"/>
                </a:cubicBezTo>
                <a:close/>
                <a:moveTo>
                  <a:pt x="1208257" y="4620062"/>
                </a:moveTo>
                <a:lnTo>
                  <a:pt x="1208827" y="4620062"/>
                </a:lnTo>
                <a:cubicBezTo>
                  <a:pt x="1209018" y="4620442"/>
                  <a:pt x="1208447" y="4620631"/>
                  <a:pt x="1208447" y="4620631"/>
                </a:cubicBezTo>
                <a:cubicBezTo>
                  <a:pt x="1207633" y="4621978"/>
                  <a:pt x="1207053" y="4623457"/>
                  <a:pt x="1206736" y="4624994"/>
                </a:cubicBezTo>
                <a:cubicBezTo>
                  <a:pt x="1207306" y="4625752"/>
                  <a:pt x="1205024" y="4629166"/>
                  <a:pt x="1205404" y="4626701"/>
                </a:cubicBezTo>
                <a:cubicBezTo>
                  <a:pt x="1205785" y="4624235"/>
                  <a:pt x="1205975" y="4621200"/>
                  <a:pt x="1208257" y="4620062"/>
                </a:cubicBezTo>
                <a:close/>
                <a:moveTo>
                  <a:pt x="931388" y="4619493"/>
                </a:moveTo>
                <a:cubicBezTo>
                  <a:pt x="929814" y="4619493"/>
                  <a:pt x="928536" y="4620764"/>
                  <a:pt x="928536" y="4622338"/>
                </a:cubicBezTo>
                <a:cubicBezTo>
                  <a:pt x="928310" y="4623894"/>
                  <a:pt x="929390" y="4625335"/>
                  <a:pt x="930949" y="4625563"/>
                </a:cubicBezTo>
                <a:cubicBezTo>
                  <a:pt x="931221" y="4625601"/>
                  <a:pt x="931497" y="4625601"/>
                  <a:pt x="931769" y="4625563"/>
                </a:cubicBezTo>
                <a:cubicBezTo>
                  <a:pt x="933332" y="4625373"/>
                  <a:pt x="934442" y="4623950"/>
                  <a:pt x="934248" y="4622395"/>
                </a:cubicBezTo>
                <a:cubicBezTo>
                  <a:pt x="934245" y="4622376"/>
                  <a:pt x="934243" y="4622357"/>
                  <a:pt x="934241" y="4622338"/>
                </a:cubicBezTo>
                <a:cubicBezTo>
                  <a:pt x="934241" y="4620764"/>
                  <a:pt x="932963" y="4619493"/>
                  <a:pt x="931388" y="4619493"/>
                </a:cubicBezTo>
                <a:close/>
                <a:moveTo>
                  <a:pt x="2243851" y="4618355"/>
                </a:moveTo>
                <a:cubicBezTo>
                  <a:pt x="2242368" y="4618962"/>
                  <a:pt x="2241607" y="4620631"/>
                  <a:pt x="2242140" y="4622149"/>
                </a:cubicBezTo>
                <a:cubicBezTo>
                  <a:pt x="2242748" y="4623647"/>
                  <a:pt x="2244384" y="4624444"/>
                  <a:pt x="2245943" y="4624045"/>
                </a:cubicBezTo>
                <a:cubicBezTo>
                  <a:pt x="2247426" y="4623438"/>
                  <a:pt x="2248187" y="4621769"/>
                  <a:pt x="2247654" y="4620252"/>
                </a:cubicBezTo>
                <a:cubicBezTo>
                  <a:pt x="2247122" y="4618697"/>
                  <a:pt x="2245430" y="4617843"/>
                  <a:pt x="2243851" y="4618355"/>
                </a:cubicBezTo>
                <a:close/>
                <a:moveTo>
                  <a:pt x="3191602" y="4616097"/>
                </a:moveTo>
                <a:cubicBezTo>
                  <a:pt x="3192056" y="4618426"/>
                  <a:pt x="3206710" y="4632011"/>
                  <a:pt x="3197298" y="4618924"/>
                </a:cubicBezTo>
                <a:cubicBezTo>
                  <a:pt x="3192877" y="4615795"/>
                  <a:pt x="3191451" y="4615321"/>
                  <a:pt x="3191602" y="4616097"/>
                </a:cubicBezTo>
                <a:close/>
                <a:moveTo>
                  <a:pt x="2458729" y="4611148"/>
                </a:moveTo>
                <a:lnTo>
                  <a:pt x="2458729" y="4621580"/>
                </a:lnTo>
                <a:lnTo>
                  <a:pt x="2469187" y="4621580"/>
                </a:lnTo>
                <a:lnTo>
                  <a:pt x="2469187" y="4611148"/>
                </a:lnTo>
                <a:close/>
                <a:moveTo>
                  <a:pt x="1075981" y="4609062"/>
                </a:moveTo>
                <a:lnTo>
                  <a:pt x="1076288" y="4609062"/>
                </a:lnTo>
                <a:lnTo>
                  <a:pt x="1076288" y="4610201"/>
                </a:lnTo>
                <a:lnTo>
                  <a:pt x="1075864" y="4609566"/>
                </a:lnTo>
                <a:close/>
                <a:moveTo>
                  <a:pt x="1076288" y="4607734"/>
                </a:moveTo>
                <a:lnTo>
                  <a:pt x="1076288" y="4607924"/>
                </a:lnTo>
                <a:lnTo>
                  <a:pt x="1076258" y="4607863"/>
                </a:lnTo>
                <a:close/>
                <a:moveTo>
                  <a:pt x="2073186" y="4607473"/>
                </a:moveTo>
                <a:cubicBezTo>
                  <a:pt x="2070524" y="4606312"/>
                  <a:pt x="2068147" y="4606312"/>
                  <a:pt x="2066245" y="4610958"/>
                </a:cubicBezTo>
                <a:cubicBezTo>
                  <a:pt x="2072710" y="4612286"/>
                  <a:pt x="2078985" y="4620821"/>
                  <a:pt x="2082788" y="4611527"/>
                </a:cubicBezTo>
                <a:lnTo>
                  <a:pt x="2081838" y="4610958"/>
                </a:lnTo>
                <a:cubicBezTo>
                  <a:pt x="2078796" y="4610958"/>
                  <a:pt x="2075848" y="4608635"/>
                  <a:pt x="2073186" y="4607473"/>
                </a:cubicBezTo>
                <a:close/>
                <a:moveTo>
                  <a:pt x="1474476" y="4607165"/>
                </a:moveTo>
                <a:lnTo>
                  <a:pt x="1476568" y="4608872"/>
                </a:lnTo>
                <a:lnTo>
                  <a:pt x="1474667" y="4608872"/>
                </a:lnTo>
                <a:close/>
                <a:moveTo>
                  <a:pt x="2011137" y="4606899"/>
                </a:moveTo>
                <a:cubicBezTo>
                  <a:pt x="2006307" y="4608663"/>
                  <a:pt x="2003797" y="4613993"/>
                  <a:pt x="2005566" y="4618811"/>
                </a:cubicBezTo>
                <a:cubicBezTo>
                  <a:pt x="2007296" y="4623590"/>
                  <a:pt x="2012563" y="4626094"/>
                  <a:pt x="2017374" y="4624425"/>
                </a:cubicBezTo>
                <a:lnTo>
                  <a:pt x="2020417" y="4622528"/>
                </a:lnTo>
                <a:cubicBezTo>
                  <a:pt x="2020037" y="4623173"/>
                  <a:pt x="2020037" y="4623969"/>
                  <a:pt x="2020417" y="4624614"/>
                </a:cubicBezTo>
                <a:cubicBezTo>
                  <a:pt x="2020949" y="4626170"/>
                  <a:pt x="2022642" y="4627023"/>
                  <a:pt x="2024220" y="4626511"/>
                </a:cubicBezTo>
                <a:cubicBezTo>
                  <a:pt x="2025874" y="4626188"/>
                  <a:pt x="2026939" y="4624595"/>
                  <a:pt x="2026616" y="4622945"/>
                </a:cubicBezTo>
                <a:cubicBezTo>
                  <a:pt x="2026597" y="4622812"/>
                  <a:pt x="2026559" y="4622661"/>
                  <a:pt x="2026502" y="4622528"/>
                </a:cubicBezTo>
                <a:lnTo>
                  <a:pt x="2025551" y="4622907"/>
                </a:lnTo>
                <a:cubicBezTo>
                  <a:pt x="2025133" y="4621390"/>
                  <a:pt x="2023573" y="4620499"/>
                  <a:pt x="2022052" y="4620916"/>
                </a:cubicBezTo>
                <a:cubicBezTo>
                  <a:pt x="2021938" y="4620935"/>
                  <a:pt x="2021843" y="4620973"/>
                  <a:pt x="2021748" y="4621011"/>
                </a:cubicBezTo>
                <a:cubicBezTo>
                  <a:pt x="2023516" y="4618526"/>
                  <a:pt x="2024011" y="4615378"/>
                  <a:pt x="2023079" y="4612476"/>
                </a:cubicBezTo>
                <a:cubicBezTo>
                  <a:pt x="2021330" y="4607658"/>
                  <a:pt x="2015986" y="4605155"/>
                  <a:pt x="2011137" y="4606899"/>
                </a:cubicBezTo>
                <a:close/>
                <a:moveTo>
                  <a:pt x="1078570" y="4606596"/>
                </a:moveTo>
                <a:cubicBezTo>
                  <a:pt x="1078482" y="4607412"/>
                  <a:pt x="1078482" y="4608246"/>
                  <a:pt x="1078570" y="4609062"/>
                </a:cubicBezTo>
                <a:lnTo>
                  <a:pt x="1076288" y="4609062"/>
                </a:lnTo>
                <a:lnTo>
                  <a:pt x="1076288" y="4607924"/>
                </a:lnTo>
                <a:cubicBezTo>
                  <a:pt x="1076853" y="4607203"/>
                  <a:pt x="1077669" y="4606729"/>
                  <a:pt x="1078570" y="4606596"/>
                </a:cubicBezTo>
                <a:close/>
                <a:moveTo>
                  <a:pt x="1652021" y="4606326"/>
                </a:moveTo>
                <a:lnTo>
                  <a:pt x="1652083" y="4606406"/>
                </a:lnTo>
                <a:lnTo>
                  <a:pt x="1655758" y="4606406"/>
                </a:lnTo>
                <a:lnTo>
                  <a:pt x="1657598" y="4620252"/>
                </a:lnTo>
                <a:lnTo>
                  <a:pt x="1657598" y="4625563"/>
                </a:lnTo>
                <a:cubicBezTo>
                  <a:pt x="1649041" y="4623476"/>
                  <a:pt x="1640293" y="4621769"/>
                  <a:pt x="1631546" y="4620062"/>
                </a:cubicBezTo>
                <a:lnTo>
                  <a:pt x="1630215" y="4617976"/>
                </a:lnTo>
                <a:lnTo>
                  <a:pt x="1642765" y="4611148"/>
                </a:lnTo>
                <a:close/>
                <a:moveTo>
                  <a:pt x="3029199" y="4606217"/>
                </a:moveTo>
                <a:lnTo>
                  <a:pt x="3030340" y="4607544"/>
                </a:lnTo>
                <a:cubicBezTo>
                  <a:pt x="3032432" y="4617597"/>
                  <a:pt x="3032242" y="4629925"/>
                  <a:pt x="3045933" y="4628408"/>
                </a:cubicBezTo>
                <a:cubicBezTo>
                  <a:pt x="3046313" y="4613424"/>
                  <a:pt x="3042510" y="4604699"/>
                  <a:pt x="3029199" y="4606217"/>
                </a:cubicBezTo>
                <a:close/>
                <a:moveTo>
                  <a:pt x="1254765" y="4604130"/>
                </a:moveTo>
                <a:lnTo>
                  <a:pt x="1254845" y="4604130"/>
                </a:lnTo>
                <a:lnTo>
                  <a:pt x="1255035" y="4604320"/>
                </a:lnTo>
                <a:close/>
                <a:moveTo>
                  <a:pt x="2746436" y="4603941"/>
                </a:moveTo>
                <a:cubicBezTo>
                  <a:pt x="2747862" y="4610864"/>
                  <a:pt x="2753900" y="4612760"/>
                  <a:pt x="2760721" y="4613021"/>
                </a:cubicBezTo>
                <a:lnTo>
                  <a:pt x="2777405" y="4612376"/>
                </a:lnTo>
                <a:lnTo>
                  <a:pt x="2779713" y="4613424"/>
                </a:lnTo>
                <a:lnTo>
                  <a:pt x="2779713" y="4612286"/>
                </a:lnTo>
                <a:lnTo>
                  <a:pt x="2777405" y="4612376"/>
                </a:lnTo>
                <a:lnTo>
                  <a:pt x="2762861" y="4605767"/>
                </a:lnTo>
                <a:cubicBezTo>
                  <a:pt x="2758464" y="4603514"/>
                  <a:pt x="2754138" y="4602234"/>
                  <a:pt x="2746436" y="4603941"/>
                </a:cubicBezTo>
                <a:close/>
                <a:moveTo>
                  <a:pt x="1158436" y="4602992"/>
                </a:moveTo>
                <a:cubicBezTo>
                  <a:pt x="1161376" y="4607962"/>
                  <a:pt x="1164681" y="4612722"/>
                  <a:pt x="1168324" y="4617217"/>
                </a:cubicBezTo>
                <a:lnTo>
                  <a:pt x="1171366" y="4620821"/>
                </a:lnTo>
                <a:cubicBezTo>
                  <a:pt x="1169845" y="4620821"/>
                  <a:pt x="1168514" y="4620821"/>
                  <a:pt x="1169845" y="4620821"/>
                </a:cubicBezTo>
                <a:cubicBezTo>
                  <a:pt x="1169845" y="4621390"/>
                  <a:pt x="1168894" y="4621769"/>
                  <a:pt x="1169845" y="4622907"/>
                </a:cubicBezTo>
                <a:cubicBezTo>
                  <a:pt x="1170796" y="4624045"/>
                  <a:pt x="1170986" y="4624994"/>
                  <a:pt x="1172127" y="4625942"/>
                </a:cubicBezTo>
                <a:cubicBezTo>
                  <a:pt x="1170416" y="4629356"/>
                  <a:pt x="1169275" y="4632391"/>
                  <a:pt x="1167944" y="4635046"/>
                </a:cubicBezTo>
                <a:cubicBezTo>
                  <a:pt x="1167373" y="4633718"/>
                  <a:pt x="1165852" y="4632391"/>
                  <a:pt x="1162619" y="4632391"/>
                </a:cubicBezTo>
                <a:cubicBezTo>
                  <a:pt x="1160908" y="4639788"/>
                  <a:pt x="1162239" y="4642063"/>
                  <a:pt x="1163950" y="4642063"/>
                </a:cubicBezTo>
                <a:cubicBezTo>
                  <a:pt x="1163441" y="4642860"/>
                  <a:pt x="1162868" y="4643619"/>
                  <a:pt x="1162239" y="4644339"/>
                </a:cubicBezTo>
                <a:cubicBezTo>
                  <a:pt x="1159908" y="4640394"/>
                  <a:pt x="1157873" y="4636260"/>
                  <a:pt x="1156154" y="4632011"/>
                </a:cubicBezTo>
                <a:cubicBezTo>
                  <a:pt x="1153872" y="4630873"/>
                  <a:pt x="1150639" y="4628028"/>
                  <a:pt x="1151780" y="4627080"/>
                </a:cubicBezTo>
                <a:cubicBezTo>
                  <a:pt x="1152921" y="4626132"/>
                  <a:pt x="1151780" y="4625752"/>
                  <a:pt x="1151780" y="4624804"/>
                </a:cubicBezTo>
                <a:lnTo>
                  <a:pt x="1156724" y="4627080"/>
                </a:lnTo>
                <a:lnTo>
                  <a:pt x="1156724" y="4621580"/>
                </a:lnTo>
                <a:lnTo>
                  <a:pt x="1156724" y="4620252"/>
                </a:lnTo>
                <a:cubicBezTo>
                  <a:pt x="1156802" y="4615776"/>
                  <a:pt x="1157377" y="4611319"/>
                  <a:pt x="1158436" y="4606975"/>
                </a:cubicBezTo>
                <a:close/>
                <a:moveTo>
                  <a:pt x="2100853" y="4602613"/>
                </a:moveTo>
                <a:lnTo>
                  <a:pt x="2098381" y="4607734"/>
                </a:lnTo>
                <a:lnTo>
                  <a:pt x="2095909" y="4612665"/>
                </a:lnTo>
                <a:lnTo>
                  <a:pt x="2101043" y="4615131"/>
                </a:lnTo>
                <a:lnTo>
                  <a:pt x="2106178" y="4617597"/>
                </a:lnTo>
                <a:close/>
                <a:moveTo>
                  <a:pt x="2255831" y="4602044"/>
                </a:moveTo>
                <a:cubicBezTo>
                  <a:pt x="2254595" y="4602537"/>
                  <a:pt x="2253835" y="4603770"/>
                  <a:pt x="2253930" y="4605079"/>
                </a:cubicBezTo>
                <a:lnTo>
                  <a:pt x="2253930" y="4605837"/>
                </a:lnTo>
                <a:cubicBezTo>
                  <a:pt x="2254538" y="4607317"/>
                  <a:pt x="2256211" y="4608075"/>
                  <a:pt x="2257733" y="4607544"/>
                </a:cubicBezTo>
                <a:cubicBezTo>
                  <a:pt x="2259292" y="4607013"/>
                  <a:pt x="2260148" y="4605325"/>
                  <a:pt x="2259634" y="4603751"/>
                </a:cubicBezTo>
                <a:cubicBezTo>
                  <a:pt x="2259026" y="4602271"/>
                  <a:pt x="2257352" y="4601513"/>
                  <a:pt x="2255831" y="4602044"/>
                </a:cubicBezTo>
                <a:close/>
                <a:moveTo>
                  <a:pt x="1251803" y="4602044"/>
                </a:moveTo>
                <a:lnTo>
                  <a:pt x="1254765" y="4604130"/>
                </a:lnTo>
                <a:lnTo>
                  <a:pt x="1254275" y="4604130"/>
                </a:lnTo>
                <a:cubicBezTo>
                  <a:pt x="1254275" y="4604130"/>
                  <a:pt x="1255416" y="4605079"/>
                  <a:pt x="1254275" y="4605268"/>
                </a:cubicBezTo>
                <a:cubicBezTo>
                  <a:pt x="1253134" y="4605458"/>
                  <a:pt x="1256176" y="4605268"/>
                  <a:pt x="1255606" y="4605268"/>
                </a:cubicBezTo>
                <a:cubicBezTo>
                  <a:pt x="1255035" y="4605268"/>
                  <a:pt x="1257888" y="4606406"/>
                  <a:pt x="1257317" y="4607165"/>
                </a:cubicBezTo>
                <a:cubicBezTo>
                  <a:pt x="1256747" y="4607924"/>
                  <a:pt x="1258648" y="4609062"/>
                  <a:pt x="1255986" y="4610010"/>
                </a:cubicBezTo>
                <a:cubicBezTo>
                  <a:pt x="1259219" y="4611717"/>
                  <a:pt x="1257317" y="4615321"/>
                  <a:pt x="1261120" y="4615890"/>
                </a:cubicBezTo>
                <a:lnTo>
                  <a:pt x="1262505" y="4618513"/>
                </a:lnTo>
                <a:lnTo>
                  <a:pt x="1262642" y="4618924"/>
                </a:lnTo>
                <a:lnTo>
                  <a:pt x="1263022" y="4619493"/>
                </a:lnTo>
                <a:lnTo>
                  <a:pt x="1262505" y="4618513"/>
                </a:lnTo>
                <a:lnTo>
                  <a:pt x="1259980" y="4610958"/>
                </a:lnTo>
                <a:cubicBezTo>
                  <a:pt x="1258839" y="4610958"/>
                  <a:pt x="1258839" y="4604889"/>
                  <a:pt x="1255796" y="4604130"/>
                </a:cubicBezTo>
                <a:lnTo>
                  <a:pt x="1254845" y="4604130"/>
                </a:lnTo>
                <a:lnTo>
                  <a:pt x="1254465" y="4603751"/>
                </a:lnTo>
                <a:cubicBezTo>
                  <a:pt x="1254465" y="4602423"/>
                  <a:pt x="1253134" y="4601096"/>
                  <a:pt x="1251803" y="4602044"/>
                </a:cubicBezTo>
                <a:close/>
                <a:moveTo>
                  <a:pt x="3061526" y="4601096"/>
                </a:moveTo>
                <a:lnTo>
                  <a:pt x="3061336" y="4603372"/>
                </a:lnTo>
                <a:lnTo>
                  <a:pt x="3061336" y="4613803"/>
                </a:lnTo>
                <a:cubicBezTo>
                  <a:pt x="3061336" y="4616838"/>
                  <a:pt x="3061336" y="4619873"/>
                  <a:pt x="3066470" y="4618924"/>
                </a:cubicBezTo>
                <a:cubicBezTo>
                  <a:pt x="3067611" y="4612665"/>
                  <a:pt x="3072365" y="4615700"/>
                  <a:pt x="3076928" y="4618924"/>
                </a:cubicBezTo>
                <a:cubicBezTo>
                  <a:pt x="3080542" y="4602613"/>
                  <a:pt x="3065329" y="4606596"/>
                  <a:pt x="3061526" y="4601096"/>
                </a:cubicBezTo>
                <a:close/>
                <a:moveTo>
                  <a:pt x="1747161" y="4601096"/>
                </a:moveTo>
                <a:cubicBezTo>
                  <a:pt x="1745661" y="4601285"/>
                  <a:pt x="1744575" y="4602632"/>
                  <a:pt x="1744689" y="4604130"/>
                </a:cubicBezTo>
                <a:cubicBezTo>
                  <a:pt x="1744883" y="4605686"/>
                  <a:pt x="1746308" y="4606805"/>
                  <a:pt x="1747873" y="4606596"/>
                </a:cubicBezTo>
                <a:cubicBezTo>
                  <a:pt x="1747888" y="4606596"/>
                  <a:pt x="1747905" y="4606596"/>
                  <a:pt x="1747922" y="4606596"/>
                </a:cubicBezTo>
                <a:cubicBezTo>
                  <a:pt x="1749263" y="4611698"/>
                  <a:pt x="1753391" y="4615586"/>
                  <a:pt x="1758571" y="4616648"/>
                </a:cubicBezTo>
                <a:lnTo>
                  <a:pt x="1758761" y="4616648"/>
                </a:lnTo>
                <a:cubicBezTo>
                  <a:pt x="1759670" y="4609593"/>
                  <a:pt x="1755201" y="4602935"/>
                  <a:pt x="1748302" y="4601096"/>
                </a:cubicBezTo>
                <a:close/>
                <a:moveTo>
                  <a:pt x="791053" y="4601096"/>
                </a:moveTo>
                <a:lnTo>
                  <a:pt x="788010" y="4604889"/>
                </a:lnTo>
                <a:lnTo>
                  <a:pt x="785158" y="4608682"/>
                </a:lnTo>
                <a:lnTo>
                  <a:pt x="795807" y="4606975"/>
                </a:lnTo>
                <a:lnTo>
                  <a:pt x="806645" y="4605079"/>
                </a:lnTo>
                <a:lnTo>
                  <a:pt x="798849" y="4603182"/>
                </a:lnTo>
                <a:close/>
                <a:moveTo>
                  <a:pt x="2720384" y="4600717"/>
                </a:moveTo>
                <a:cubicBezTo>
                  <a:pt x="2714490" y="4608682"/>
                  <a:pt x="2728181" y="4595026"/>
                  <a:pt x="2720384" y="4600717"/>
                </a:cubicBezTo>
                <a:close/>
                <a:moveTo>
                  <a:pt x="1784813" y="4600717"/>
                </a:moveTo>
                <a:cubicBezTo>
                  <a:pt x="1784813" y="4613614"/>
                  <a:pt x="1792799" y="4617027"/>
                  <a:pt x="1800405" y="4621580"/>
                </a:cubicBezTo>
                <a:lnTo>
                  <a:pt x="1800405" y="4600717"/>
                </a:lnTo>
                <a:close/>
                <a:moveTo>
                  <a:pt x="2734076" y="4600337"/>
                </a:moveTo>
                <a:lnTo>
                  <a:pt x="2714109" y="4607355"/>
                </a:lnTo>
                <a:lnTo>
                  <a:pt x="2712208" y="4607355"/>
                </a:lnTo>
                <a:lnTo>
                  <a:pt x="2712208" y="4608493"/>
                </a:lnTo>
                <a:lnTo>
                  <a:pt x="2687487" y="4617217"/>
                </a:lnTo>
                <a:lnTo>
                  <a:pt x="2703460" y="4624804"/>
                </a:lnTo>
                <a:lnTo>
                  <a:pt x="2709355" y="4627459"/>
                </a:lnTo>
                <a:lnTo>
                  <a:pt x="2705933" y="4646805"/>
                </a:lnTo>
                <a:cubicBezTo>
                  <a:pt x="2702681" y="4663552"/>
                  <a:pt x="2701787" y="4680660"/>
                  <a:pt x="2703270" y="4697635"/>
                </a:cubicBezTo>
                <a:cubicBezTo>
                  <a:pt x="2704982" y="4702377"/>
                  <a:pt x="2717152" y="4702567"/>
                  <a:pt x="2731604" y="4697635"/>
                </a:cubicBezTo>
                <a:cubicBezTo>
                  <a:pt x="2732745" y="4697635"/>
                  <a:pt x="2734266" y="4697635"/>
                  <a:pt x="2735407" y="4696308"/>
                </a:cubicBezTo>
                <a:lnTo>
                  <a:pt x="2737308" y="4696308"/>
                </a:lnTo>
                <a:cubicBezTo>
                  <a:pt x="2757123" y="4688057"/>
                  <a:pt x="2774560" y="4675008"/>
                  <a:pt x="2788080" y="4658375"/>
                </a:cubicBezTo>
                <a:lnTo>
                  <a:pt x="2809188" y="4632960"/>
                </a:lnTo>
                <a:lnTo>
                  <a:pt x="2790172" y="4636753"/>
                </a:lnTo>
                <a:cubicBezTo>
                  <a:pt x="2779067" y="4639219"/>
                  <a:pt x="2768323" y="4643106"/>
                  <a:pt x="2758226" y="4648322"/>
                </a:cubicBezTo>
                <a:lnTo>
                  <a:pt x="2744534" y="4655909"/>
                </a:lnTo>
                <a:lnTo>
                  <a:pt x="2749098" y="4635425"/>
                </a:lnTo>
                <a:lnTo>
                  <a:pt x="2753472" y="4615131"/>
                </a:lnTo>
                <a:lnTo>
                  <a:pt x="2732745" y="4610769"/>
                </a:lnTo>
                <a:lnTo>
                  <a:pt x="2729132" y="4610769"/>
                </a:lnTo>
                <a:close/>
                <a:moveTo>
                  <a:pt x="2418986" y="4599578"/>
                </a:moveTo>
                <a:cubicBezTo>
                  <a:pt x="2417483" y="4600185"/>
                  <a:pt x="2416685" y="4601817"/>
                  <a:pt x="2417084" y="4603372"/>
                </a:cubicBezTo>
                <a:cubicBezTo>
                  <a:pt x="2417369" y="4605022"/>
                  <a:pt x="2418929" y="4606141"/>
                  <a:pt x="2420602" y="4605856"/>
                </a:cubicBezTo>
                <a:cubicBezTo>
                  <a:pt x="2422257" y="4605572"/>
                  <a:pt x="2423359" y="4604017"/>
                  <a:pt x="2423074" y="4602348"/>
                </a:cubicBezTo>
                <a:cubicBezTo>
                  <a:pt x="2423036" y="4602044"/>
                  <a:pt x="2422941" y="4601760"/>
                  <a:pt x="2422789" y="4601475"/>
                </a:cubicBezTo>
                <a:cubicBezTo>
                  <a:pt x="2422257" y="4599920"/>
                  <a:pt x="2420564" y="4599066"/>
                  <a:pt x="2418986" y="4599578"/>
                </a:cubicBezTo>
                <a:close/>
                <a:moveTo>
                  <a:pt x="1256557" y="4599199"/>
                </a:moveTo>
                <a:cubicBezTo>
                  <a:pt x="1255035" y="4599768"/>
                  <a:pt x="1255035" y="4599009"/>
                  <a:pt x="1253704" y="4599578"/>
                </a:cubicBezTo>
                <a:lnTo>
                  <a:pt x="1252944" y="4599389"/>
                </a:lnTo>
                <a:cubicBezTo>
                  <a:pt x="1254113" y="4599863"/>
                  <a:pt x="1254682" y="4601191"/>
                  <a:pt x="1254212" y="4602348"/>
                </a:cubicBezTo>
                <a:cubicBezTo>
                  <a:pt x="1254174" y="4602442"/>
                  <a:pt x="1254132" y="4602537"/>
                  <a:pt x="1254085" y="4602613"/>
                </a:cubicBezTo>
                <a:cubicBezTo>
                  <a:pt x="1254085" y="4602613"/>
                  <a:pt x="1254085" y="4602613"/>
                  <a:pt x="1255035" y="4602613"/>
                </a:cubicBezTo>
                <a:cubicBezTo>
                  <a:pt x="1255035" y="4602613"/>
                  <a:pt x="1255035" y="4601665"/>
                  <a:pt x="1256176" y="4601285"/>
                </a:cubicBezTo>
                <a:lnTo>
                  <a:pt x="1256557" y="4601285"/>
                </a:lnTo>
                <a:cubicBezTo>
                  <a:pt x="1255796" y="4601285"/>
                  <a:pt x="1258078" y="4598630"/>
                  <a:pt x="1256557" y="4599199"/>
                </a:cubicBezTo>
                <a:close/>
                <a:moveTo>
                  <a:pt x="1253514" y="4597333"/>
                </a:moveTo>
                <a:lnTo>
                  <a:pt x="1253514" y="4597492"/>
                </a:lnTo>
                <a:lnTo>
                  <a:pt x="1252944" y="4597492"/>
                </a:lnTo>
                <a:lnTo>
                  <a:pt x="1252944" y="4597412"/>
                </a:lnTo>
                <a:close/>
                <a:moveTo>
                  <a:pt x="1154633" y="4596733"/>
                </a:moveTo>
                <a:lnTo>
                  <a:pt x="1156138" y="4596733"/>
                </a:lnTo>
                <a:lnTo>
                  <a:pt x="1157295" y="4598630"/>
                </a:lnTo>
                <a:lnTo>
                  <a:pt x="1154633" y="4598630"/>
                </a:lnTo>
                <a:close/>
                <a:moveTo>
                  <a:pt x="1253514" y="4596658"/>
                </a:moveTo>
                <a:lnTo>
                  <a:pt x="1253895" y="4596733"/>
                </a:lnTo>
                <a:cubicBezTo>
                  <a:pt x="1254465" y="4595975"/>
                  <a:pt x="1254085" y="4596686"/>
                  <a:pt x="1253562" y="4597326"/>
                </a:cubicBezTo>
                <a:lnTo>
                  <a:pt x="1253514" y="4597333"/>
                </a:lnTo>
                <a:close/>
                <a:moveTo>
                  <a:pt x="1847564" y="4595406"/>
                </a:moveTo>
                <a:cubicBezTo>
                  <a:pt x="1841860" y="4623097"/>
                  <a:pt x="1863347" y="4601665"/>
                  <a:pt x="1847564" y="4595406"/>
                </a:cubicBezTo>
                <a:close/>
                <a:moveTo>
                  <a:pt x="2090775" y="4595026"/>
                </a:moveTo>
                <a:lnTo>
                  <a:pt x="2088493" y="4599768"/>
                </a:lnTo>
                <a:lnTo>
                  <a:pt x="2086401" y="4603561"/>
                </a:lnTo>
                <a:lnTo>
                  <a:pt x="2097050" y="4599199"/>
                </a:lnTo>
                <a:lnTo>
                  <a:pt x="2107509" y="4595026"/>
                </a:lnTo>
                <a:close/>
                <a:moveTo>
                  <a:pt x="1250852" y="4595026"/>
                </a:moveTo>
                <a:cubicBezTo>
                  <a:pt x="1250662" y="4593889"/>
                  <a:pt x="1250852" y="4597871"/>
                  <a:pt x="1250852" y="4597492"/>
                </a:cubicBezTo>
                <a:cubicBezTo>
                  <a:pt x="1250852" y="4597113"/>
                  <a:pt x="1252183" y="4597302"/>
                  <a:pt x="1251613" y="4596733"/>
                </a:cubicBezTo>
                <a:lnTo>
                  <a:pt x="1251232" y="4596164"/>
                </a:lnTo>
                <a:cubicBezTo>
                  <a:pt x="1250091" y="4596164"/>
                  <a:pt x="1251232" y="4596164"/>
                  <a:pt x="1252183" y="4596164"/>
                </a:cubicBezTo>
                <a:cubicBezTo>
                  <a:pt x="1253134" y="4596164"/>
                  <a:pt x="1251042" y="4596164"/>
                  <a:pt x="1250852" y="4595026"/>
                </a:cubicBezTo>
                <a:close/>
                <a:moveTo>
                  <a:pt x="994320" y="4594463"/>
                </a:moveTo>
                <a:lnTo>
                  <a:pt x="996188" y="4596414"/>
                </a:lnTo>
                <a:lnTo>
                  <a:pt x="994976" y="4596697"/>
                </a:lnTo>
                <a:lnTo>
                  <a:pt x="994330" y="4595975"/>
                </a:lnTo>
                <a:cubicBezTo>
                  <a:pt x="995471" y="4595785"/>
                  <a:pt x="994330" y="4594837"/>
                  <a:pt x="994330" y="4594837"/>
                </a:cubicBezTo>
                <a:close/>
                <a:moveTo>
                  <a:pt x="3019501" y="4593699"/>
                </a:moveTo>
                <a:cubicBezTo>
                  <a:pt x="3013797" y="4621200"/>
                  <a:pt x="3035284" y="4599768"/>
                  <a:pt x="3019501" y="4593699"/>
                </a:cubicBezTo>
                <a:close/>
                <a:moveTo>
                  <a:pt x="2246437" y="4592656"/>
                </a:moveTo>
                <a:cubicBezTo>
                  <a:pt x="2246323" y="4592674"/>
                  <a:pt x="2246228" y="4592712"/>
                  <a:pt x="2246133" y="4592750"/>
                </a:cubicBezTo>
                <a:cubicBezTo>
                  <a:pt x="2244745" y="4593111"/>
                  <a:pt x="2243813" y="4594363"/>
                  <a:pt x="2243851" y="4595785"/>
                </a:cubicBezTo>
                <a:lnTo>
                  <a:pt x="2244422" y="4596544"/>
                </a:lnTo>
                <a:cubicBezTo>
                  <a:pt x="2245030" y="4598042"/>
                  <a:pt x="2246666" y="4598839"/>
                  <a:pt x="2248225" y="4598440"/>
                </a:cubicBezTo>
                <a:cubicBezTo>
                  <a:pt x="2249708" y="4597833"/>
                  <a:pt x="2250469" y="4596164"/>
                  <a:pt x="2249936" y="4594647"/>
                </a:cubicBezTo>
                <a:cubicBezTo>
                  <a:pt x="2249518" y="4593130"/>
                  <a:pt x="2247959" y="4592238"/>
                  <a:pt x="2246437" y="4592656"/>
                </a:cubicBezTo>
                <a:close/>
                <a:moveTo>
                  <a:pt x="1953482" y="4591612"/>
                </a:moveTo>
                <a:cubicBezTo>
                  <a:pt x="1952151" y="4591612"/>
                  <a:pt x="1952911" y="4592371"/>
                  <a:pt x="1952341" y="4592371"/>
                </a:cubicBezTo>
                <a:cubicBezTo>
                  <a:pt x="1952341" y="4592371"/>
                  <a:pt x="1954052" y="4593509"/>
                  <a:pt x="1954813" y="4593319"/>
                </a:cubicBezTo>
                <a:cubicBezTo>
                  <a:pt x="1955573" y="4593130"/>
                  <a:pt x="1954813" y="4591043"/>
                  <a:pt x="1954813" y="4591612"/>
                </a:cubicBezTo>
                <a:cubicBezTo>
                  <a:pt x="1954813" y="4591612"/>
                  <a:pt x="1954813" y="4591612"/>
                  <a:pt x="1953482" y="4591612"/>
                </a:cubicBezTo>
                <a:close/>
                <a:moveTo>
                  <a:pt x="1250091" y="4590474"/>
                </a:moveTo>
                <a:cubicBezTo>
                  <a:pt x="1250091" y="4590474"/>
                  <a:pt x="1248570" y="4590474"/>
                  <a:pt x="1248570" y="4592181"/>
                </a:cubicBezTo>
                <a:cubicBezTo>
                  <a:pt x="1248570" y="4593889"/>
                  <a:pt x="1252563" y="4593889"/>
                  <a:pt x="1251993" y="4592371"/>
                </a:cubicBezTo>
                <a:lnTo>
                  <a:pt x="1251232" y="4591802"/>
                </a:lnTo>
                <a:cubicBezTo>
                  <a:pt x="1251232" y="4591802"/>
                  <a:pt x="1249901" y="4591802"/>
                  <a:pt x="1250091" y="4590474"/>
                </a:cubicBezTo>
                <a:close/>
                <a:moveTo>
                  <a:pt x="1664339" y="4590304"/>
                </a:moveTo>
                <a:cubicBezTo>
                  <a:pt x="1663160" y="4590911"/>
                  <a:pt x="1662509" y="4592200"/>
                  <a:pt x="1662732" y="4593509"/>
                </a:cubicBezTo>
                <a:cubicBezTo>
                  <a:pt x="1663272" y="4595064"/>
                  <a:pt x="1664960" y="4595918"/>
                  <a:pt x="1666535" y="4595406"/>
                </a:cubicBezTo>
                <a:cubicBezTo>
                  <a:pt x="1668026" y="4594894"/>
                  <a:pt x="1668824" y="4593281"/>
                  <a:pt x="1668317" y="4591802"/>
                </a:cubicBezTo>
                <a:cubicBezTo>
                  <a:pt x="1668294" y="4591726"/>
                  <a:pt x="1668271" y="4591669"/>
                  <a:pt x="1668246" y="4591612"/>
                </a:cubicBezTo>
                <a:lnTo>
                  <a:pt x="1668436" y="4591612"/>
                </a:lnTo>
                <a:cubicBezTo>
                  <a:pt x="1667666" y="4590114"/>
                  <a:pt x="1665833" y="4589545"/>
                  <a:pt x="1664339" y="4590304"/>
                </a:cubicBezTo>
                <a:close/>
                <a:moveTo>
                  <a:pt x="2587008" y="4590190"/>
                </a:moveTo>
                <a:cubicBezTo>
                  <a:pt x="2586894" y="4590209"/>
                  <a:pt x="2586799" y="4590247"/>
                  <a:pt x="2586704" y="4590285"/>
                </a:cubicBezTo>
                <a:cubicBezTo>
                  <a:pt x="2585221" y="4590892"/>
                  <a:pt x="2584460" y="4592561"/>
                  <a:pt x="2584993" y="4594078"/>
                </a:cubicBezTo>
                <a:cubicBezTo>
                  <a:pt x="2585601" y="4595576"/>
                  <a:pt x="2587237" y="4596373"/>
                  <a:pt x="2588796" y="4595975"/>
                </a:cubicBezTo>
                <a:cubicBezTo>
                  <a:pt x="2589956" y="4595501"/>
                  <a:pt x="2590716" y="4594381"/>
                  <a:pt x="2590697" y="4593130"/>
                </a:cubicBezTo>
                <a:lnTo>
                  <a:pt x="2590507" y="4592181"/>
                </a:lnTo>
                <a:cubicBezTo>
                  <a:pt x="2590089" y="4590664"/>
                  <a:pt x="2588530" y="4589773"/>
                  <a:pt x="2587008" y="4590190"/>
                </a:cubicBezTo>
                <a:close/>
                <a:moveTo>
                  <a:pt x="2527185" y="4589905"/>
                </a:moveTo>
                <a:cubicBezTo>
                  <a:pt x="2521480" y="4617407"/>
                  <a:pt x="2543158" y="4595975"/>
                  <a:pt x="2527185" y="4589905"/>
                </a:cubicBezTo>
                <a:close/>
                <a:moveTo>
                  <a:pt x="753402" y="4589526"/>
                </a:moveTo>
                <a:cubicBezTo>
                  <a:pt x="755303" y="4590095"/>
                  <a:pt x="756634" y="4592561"/>
                  <a:pt x="757965" y="4594647"/>
                </a:cubicBezTo>
                <a:lnTo>
                  <a:pt x="758726" y="4594647"/>
                </a:lnTo>
                <a:cubicBezTo>
                  <a:pt x="756634" y="4595216"/>
                  <a:pt x="755874" y="4591043"/>
                  <a:pt x="753402" y="4589526"/>
                </a:cubicBezTo>
                <a:close/>
                <a:moveTo>
                  <a:pt x="762339" y="4588199"/>
                </a:moveTo>
                <a:lnTo>
                  <a:pt x="763670" y="4599768"/>
                </a:lnTo>
                <a:cubicBezTo>
                  <a:pt x="764465" y="4604927"/>
                  <a:pt x="764973" y="4610105"/>
                  <a:pt x="765191" y="4615321"/>
                </a:cubicBezTo>
                <a:cubicBezTo>
                  <a:pt x="765191" y="4617597"/>
                  <a:pt x="767854" y="4620062"/>
                  <a:pt x="770896" y="4620631"/>
                </a:cubicBezTo>
                <a:lnTo>
                  <a:pt x="776411" y="4621769"/>
                </a:lnTo>
                <a:lnTo>
                  <a:pt x="777932" y="4611148"/>
                </a:lnTo>
                <a:lnTo>
                  <a:pt x="779263" y="4600527"/>
                </a:lnTo>
                <a:lnTo>
                  <a:pt x="770896" y="4594458"/>
                </a:lnTo>
                <a:close/>
                <a:moveTo>
                  <a:pt x="3181515" y="4587630"/>
                </a:moveTo>
                <a:cubicBezTo>
                  <a:pt x="3176571" y="4609251"/>
                  <a:pt x="3197298" y="4588578"/>
                  <a:pt x="3181515" y="4587630"/>
                </a:cubicBezTo>
                <a:close/>
                <a:moveTo>
                  <a:pt x="1617094" y="4587061"/>
                </a:moveTo>
                <a:lnTo>
                  <a:pt x="1620517" y="4602992"/>
                </a:lnTo>
                <a:lnTo>
                  <a:pt x="1623179" y="4616079"/>
                </a:lnTo>
                <a:lnTo>
                  <a:pt x="1610439" y="4613803"/>
                </a:lnTo>
                <a:lnTo>
                  <a:pt x="1607776" y="4610389"/>
                </a:lnTo>
                <a:lnTo>
                  <a:pt x="1603593" y="4612665"/>
                </a:lnTo>
                <a:lnTo>
                  <a:pt x="1589331" y="4610579"/>
                </a:lnTo>
                <a:lnTo>
                  <a:pt x="1589331" y="4600337"/>
                </a:lnTo>
                <a:lnTo>
                  <a:pt x="1585528" y="4605079"/>
                </a:lnTo>
                <a:cubicBezTo>
                  <a:pt x="1584488" y="4606463"/>
                  <a:pt x="1583832" y="4608094"/>
                  <a:pt x="1583626" y="4609820"/>
                </a:cubicBezTo>
                <a:lnTo>
                  <a:pt x="1580584" y="4609820"/>
                </a:lnTo>
                <a:cubicBezTo>
                  <a:pt x="1581059" y="4608322"/>
                  <a:pt x="1580612" y="4606691"/>
                  <a:pt x="1579443" y="4605648"/>
                </a:cubicBezTo>
                <a:lnTo>
                  <a:pt x="1577922" y="4593319"/>
                </a:lnTo>
                <a:lnTo>
                  <a:pt x="1581725" y="4593319"/>
                </a:lnTo>
                <a:lnTo>
                  <a:pt x="1584577" y="4593319"/>
                </a:lnTo>
                <a:lnTo>
                  <a:pt x="1598078" y="4590664"/>
                </a:lnTo>
                <a:close/>
                <a:moveTo>
                  <a:pt x="1630405" y="4586871"/>
                </a:moveTo>
                <a:lnTo>
                  <a:pt x="1632669" y="4588397"/>
                </a:lnTo>
                <a:lnTo>
                  <a:pt x="1631736" y="4588578"/>
                </a:lnTo>
                <a:lnTo>
                  <a:pt x="1631736" y="4592371"/>
                </a:lnTo>
                <a:cubicBezTo>
                  <a:pt x="1630405" y="4589526"/>
                  <a:pt x="1628884" y="4586871"/>
                  <a:pt x="1630405" y="4586871"/>
                </a:cubicBezTo>
                <a:close/>
                <a:moveTo>
                  <a:pt x="2712526" y="4586110"/>
                </a:moveTo>
                <a:cubicBezTo>
                  <a:pt x="2712077" y="4585105"/>
                  <a:pt x="2711542" y="4584927"/>
                  <a:pt x="2710876" y="4586112"/>
                </a:cubicBezTo>
                <a:lnTo>
                  <a:pt x="2710876" y="4586302"/>
                </a:lnTo>
                <a:cubicBezTo>
                  <a:pt x="2710876" y="4596733"/>
                  <a:pt x="2706503" y="4599578"/>
                  <a:pt x="2715440" y="4602992"/>
                </a:cubicBezTo>
                <a:cubicBezTo>
                  <a:pt x="2714442" y="4599578"/>
                  <a:pt x="2713872" y="4589123"/>
                  <a:pt x="2712526" y="4586110"/>
                </a:cubicBezTo>
                <a:close/>
                <a:moveTo>
                  <a:pt x="2836380" y="4585922"/>
                </a:moveTo>
                <a:cubicBezTo>
                  <a:pt x="2831436" y="4607544"/>
                  <a:pt x="2852163" y="4586871"/>
                  <a:pt x="2836380" y="4585922"/>
                </a:cubicBezTo>
                <a:close/>
                <a:moveTo>
                  <a:pt x="2820787" y="4585922"/>
                </a:moveTo>
                <a:cubicBezTo>
                  <a:pt x="2815082" y="4613614"/>
                  <a:pt x="2836760" y="4592181"/>
                  <a:pt x="2820787" y="4585922"/>
                </a:cubicBezTo>
                <a:close/>
                <a:moveTo>
                  <a:pt x="2281807" y="4585638"/>
                </a:moveTo>
                <a:cubicBezTo>
                  <a:pt x="2281692" y="4585657"/>
                  <a:pt x="2281597" y="4585695"/>
                  <a:pt x="2281502" y="4585733"/>
                </a:cubicBezTo>
                <a:cubicBezTo>
                  <a:pt x="2279943" y="4586264"/>
                  <a:pt x="2279087" y="4587952"/>
                  <a:pt x="2279601" y="4589526"/>
                </a:cubicBezTo>
                <a:cubicBezTo>
                  <a:pt x="2280171" y="4591100"/>
                  <a:pt x="2281921" y="4591916"/>
                  <a:pt x="2283499" y="4591347"/>
                </a:cubicBezTo>
                <a:cubicBezTo>
                  <a:pt x="2283594" y="4591328"/>
                  <a:pt x="2283689" y="4591271"/>
                  <a:pt x="2283784" y="4591233"/>
                </a:cubicBezTo>
                <a:lnTo>
                  <a:pt x="2283404" y="4591233"/>
                </a:lnTo>
                <a:cubicBezTo>
                  <a:pt x="2284906" y="4590778"/>
                  <a:pt x="2285781" y="4589204"/>
                  <a:pt x="2285324" y="4587705"/>
                </a:cubicBezTo>
                <a:cubicBezTo>
                  <a:pt x="2285324" y="4587667"/>
                  <a:pt x="2285305" y="4587648"/>
                  <a:pt x="2285305" y="4587630"/>
                </a:cubicBezTo>
                <a:cubicBezTo>
                  <a:pt x="2284887" y="4586112"/>
                  <a:pt x="2283328" y="4585221"/>
                  <a:pt x="2281807" y="4585638"/>
                </a:cubicBezTo>
                <a:close/>
                <a:moveTo>
                  <a:pt x="2700418" y="4585543"/>
                </a:moveTo>
                <a:cubicBezTo>
                  <a:pt x="2693572" y="4586112"/>
                  <a:pt x="2685015" y="4584405"/>
                  <a:pt x="2684064" y="4589905"/>
                </a:cubicBezTo>
                <a:lnTo>
                  <a:pt x="2684635" y="4590854"/>
                </a:lnTo>
                <a:cubicBezTo>
                  <a:pt x="2689579" y="4593889"/>
                  <a:pt x="2703650" y="4602992"/>
                  <a:pt x="2700418" y="4585543"/>
                </a:cubicBezTo>
                <a:close/>
                <a:moveTo>
                  <a:pt x="2469187" y="4584974"/>
                </a:moveTo>
                <a:cubicBezTo>
                  <a:pt x="2470138" y="4593509"/>
                  <a:pt x="2468997" y="4603561"/>
                  <a:pt x="2480216" y="4601096"/>
                </a:cubicBezTo>
                <a:lnTo>
                  <a:pt x="2479646" y="4600717"/>
                </a:lnTo>
                <a:cubicBezTo>
                  <a:pt x="2480578" y="4593604"/>
                  <a:pt x="2476109" y="4586890"/>
                  <a:pt x="2469187" y="4584974"/>
                </a:cubicBezTo>
                <a:close/>
                <a:moveTo>
                  <a:pt x="2878025" y="4584784"/>
                </a:moveTo>
                <a:cubicBezTo>
                  <a:pt x="2873080" y="4606406"/>
                  <a:pt x="2893807" y="4585733"/>
                  <a:pt x="2878025" y="4584784"/>
                </a:cubicBezTo>
                <a:close/>
                <a:moveTo>
                  <a:pt x="1473906" y="4584784"/>
                </a:moveTo>
                <a:lnTo>
                  <a:pt x="1488738" y="4586681"/>
                </a:lnTo>
                <a:lnTo>
                  <a:pt x="1474096" y="4591802"/>
                </a:lnTo>
                <a:close/>
                <a:moveTo>
                  <a:pt x="994314" y="4582698"/>
                </a:moveTo>
                <a:lnTo>
                  <a:pt x="994591" y="4582698"/>
                </a:lnTo>
                <a:lnTo>
                  <a:pt x="995281" y="4583267"/>
                </a:lnTo>
                <a:close/>
                <a:moveTo>
                  <a:pt x="871215" y="4581465"/>
                </a:moveTo>
                <a:cubicBezTo>
                  <a:pt x="866281" y="4581617"/>
                  <a:pt x="862407" y="4585733"/>
                  <a:pt x="862561" y="4590645"/>
                </a:cubicBezTo>
                <a:cubicBezTo>
                  <a:pt x="862576" y="4591157"/>
                  <a:pt x="862637" y="4591669"/>
                  <a:pt x="862742" y="4592181"/>
                </a:cubicBezTo>
                <a:cubicBezTo>
                  <a:pt x="862679" y="4592618"/>
                  <a:pt x="862679" y="4593073"/>
                  <a:pt x="862742" y="4593509"/>
                </a:cubicBezTo>
                <a:lnTo>
                  <a:pt x="859129" y="4590664"/>
                </a:lnTo>
                <a:lnTo>
                  <a:pt x="854755" y="4587250"/>
                </a:lnTo>
                <a:lnTo>
                  <a:pt x="851522" y="4591612"/>
                </a:lnTo>
                <a:lnTo>
                  <a:pt x="848290" y="4595785"/>
                </a:lnTo>
                <a:lnTo>
                  <a:pt x="863312" y="4594078"/>
                </a:lnTo>
                <a:cubicBezTo>
                  <a:pt x="864765" y="4597966"/>
                  <a:pt x="868677" y="4600394"/>
                  <a:pt x="872820" y="4599958"/>
                </a:cubicBezTo>
                <a:lnTo>
                  <a:pt x="875482" y="4599009"/>
                </a:lnTo>
                <a:cubicBezTo>
                  <a:pt x="877384" y="4603372"/>
                  <a:pt x="884230" y="4595975"/>
                  <a:pt x="880426" y="4592561"/>
                </a:cubicBezTo>
                <a:cubicBezTo>
                  <a:pt x="880514" y="4591745"/>
                  <a:pt x="880514" y="4590911"/>
                  <a:pt x="880426" y="4590095"/>
                </a:cubicBezTo>
                <a:cubicBezTo>
                  <a:pt x="880272" y="4585183"/>
                  <a:pt x="876148" y="4581314"/>
                  <a:pt x="871215" y="4581465"/>
                </a:cubicBezTo>
                <a:close/>
                <a:moveTo>
                  <a:pt x="992429" y="4581371"/>
                </a:moveTo>
                <a:cubicBezTo>
                  <a:pt x="992714" y="4580707"/>
                  <a:pt x="993000" y="4581418"/>
                  <a:pt x="993427" y="4582177"/>
                </a:cubicBezTo>
                <a:lnTo>
                  <a:pt x="994314" y="4582698"/>
                </a:lnTo>
                <a:lnTo>
                  <a:pt x="993950" y="4582698"/>
                </a:lnTo>
                <a:cubicBezTo>
                  <a:pt x="994520" y="4582698"/>
                  <a:pt x="991858" y="4582698"/>
                  <a:pt x="992429" y="4581371"/>
                </a:cubicBezTo>
                <a:close/>
                <a:moveTo>
                  <a:pt x="2892875" y="4580707"/>
                </a:moveTo>
                <a:lnTo>
                  <a:pt x="2888681" y="4584790"/>
                </a:lnTo>
                <a:lnTo>
                  <a:pt x="2888673" y="4584784"/>
                </a:lnTo>
                <a:lnTo>
                  <a:pt x="2888103" y="4585353"/>
                </a:lnTo>
                <a:lnTo>
                  <a:pt x="2888681" y="4584790"/>
                </a:lnTo>
                <a:lnTo>
                  <a:pt x="2897611" y="4591423"/>
                </a:lnTo>
                <a:cubicBezTo>
                  <a:pt x="2899750" y="4594505"/>
                  <a:pt x="2902365" y="4597113"/>
                  <a:pt x="2909400" y="4595216"/>
                </a:cubicBezTo>
                <a:cubicBezTo>
                  <a:pt x="2911967" y="4586966"/>
                  <a:pt x="2899988" y="4579355"/>
                  <a:pt x="2892875" y="4580707"/>
                </a:cubicBezTo>
                <a:close/>
                <a:moveTo>
                  <a:pt x="2626637" y="4580233"/>
                </a:moveTo>
                <a:lnTo>
                  <a:pt x="2626637" y="4580991"/>
                </a:lnTo>
                <a:cubicBezTo>
                  <a:pt x="2632152" y="4599958"/>
                  <a:pt x="2607621" y="4589147"/>
                  <a:pt x="2610854" y="4606975"/>
                </a:cubicBezTo>
                <a:cubicBezTo>
                  <a:pt x="2625496" y="4605458"/>
                  <a:pt x="2646984" y="4585164"/>
                  <a:pt x="2626637" y="4580233"/>
                </a:cubicBezTo>
                <a:close/>
                <a:moveTo>
                  <a:pt x="1753627" y="4580233"/>
                </a:moveTo>
                <a:cubicBezTo>
                  <a:pt x="1733090" y="4593130"/>
                  <a:pt x="1770931" y="4587819"/>
                  <a:pt x="1753627" y="4580233"/>
                </a:cubicBezTo>
                <a:close/>
                <a:moveTo>
                  <a:pt x="1935607" y="4579664"/>
                </a:moveTo>
                <a:lnTo>
                  <a:pt x="1930473" y="4585922"/>
                </a:lnTo>
                <a:cubicBezTo>
                  <a:pt x="1927620" y="4589526"/>
                  <a:pt x="1925719" y="4593319"/>
                  <a:pt x="1926289" y="4594837"/>
                </a:cubicBezTo>
                <a:cubicBezTo>
                  <a:pt x="1926898" y="4596127"/>
                  <a:pt x="1928343" y="4596771"/>
                  <a:pt x="1929712" y="4596354"/>
                </a:cubicBezTo>
                <a:cubicBezTo>
                  <a:pt x="1932032" y="4593983"/>
                  <a:pt x="1933496" y="4590911"/>
                  <a:pt x="1933895" y="4587630"/>
                </a:cubicBezTo>
                <a:close/>
                <a:moveTo>
                  <a:pt x="893547" y="4577767"/>
                </a:moveTo>
                <a:lnTo>
                  <a:pt x="887462" y="4585353"/>
                </a:lnTo>
                <a:lnTo>
                  <a:pt x="898872" y="4593889"/>
                </a:lnTo>
                <a:lnTo>
                  <a:pt x="910091" y="4602423"/>
                </a:lnTo>
                <a:lnTo>
                  <a:pt x="901724" y="4590095"/>
                </a:lnTo>
                <a:close/>
                <a:moveTo>
                  <a:pt x="991858" y="4577387"/>
                </a:moveTo>
                <a:cubicBezTo>
                  <a:pt x="990527" y="4577387"/>
                  <a:pt x="988245" y="4579664"/>
                  <a:pt x="989006" y="4579284"/>
                </a:cubicBezTo>
                <a:cubicBezTo>
                  <a:pt x="989767" y="4578905"/>
                  <a:pt x="990337" y="4580612"/>
                  <a:pt x="990527" y="4580991"/>
                </a:cubicBezTo>
                <a:cubicBezTo>
                  <a:pt x="990717" y="4581371"/>
                  <a:pt x="989006" y="4580043"/>
                  <a:pt x="988245" y="4580991"/>
                </a:cubicBezTo>
                <a:cubicBezTo>
                  <a:pt x="987485" y="4581940"/>
                  <a:pt x="989767" y="4584405"/>
                  <a:pt x="991288" y="4583457"/>
                </a:cubicBezTo>
                <a:cubicBezTo>
                  <a:pt x="991288" y="4585449"/>
                  <a:pt x="992952" y="4587013"/>
                  <a:pt x="994164" y="4588720"/>
                </a:cubicBezTo>
                <a:lnTo>
                  <a:pt x="994320" y="4594463"/>
                </a:lnTo>
                <a:lnTo>
                  <a:pt x="989957" y="4589905"/>
                </a:lnTo>
                <a:cubicBezTo>
                  <a:pt x="981305" y="4593699"/>
                  <a:pt x="986439" y="4596923"/>
                  <a:pt x="991169" y="4597587"/>
                </a:cubicBezTo>
                <a:lnTo>
                  <a:pt x="994976" y="4596697"/>
                </a:lnTo>
                <a:lnTo>
                  <a:pt x="1000605" y="4602992"/>
                </a:lnTo>
                <a:cubicBezTo>
                  <a:pt x="999084" y="4603941"/>
                  <a:pt x="1001937" y="4606217"/>
                  <a:pt x="1002697" y="4606975"/>
                </a:cubicBezTo>
                <a:cubicBezTo>
                  <a:pt x="1003542" y="4609991"/>
                  <a:pt x="1005428" y="4612609"/>
                  <a:pt x="1008022" y="4614372"/>
                </a:cubicBezTo>
                <a:cubicBezTo>
                  <a:pt x="1005930" y="4614372"/>
                  <a:pt x="1009163" y="4615510"/>
                  <a:pt x="1008022" y="4616458"/>
                </a:cubicBezTo>
                <a:cubicBezTo>
                  <a:pt x="1006881" y="4617407"/>
                  <a:pt x="1008022" y="4618355"/>
                  <a:pt x="1006120" y="4618166"/>
                </a:cubicBezTo>
                <a:cubicBezTo>
                  <a:pt x="1008832" y="4621712"/>
                  <a:pt x="1011068" y="4625601"/>
                  <a:pt x="1012776" y="4629735"/>
                </a:cubicBezTo>
                <a:cubicBezTo>
                  <a:pt x="1011254" y="4629735"/>
                  <a:pt x="1009733" y="4625942"/>
                  <a:pt x="1008212" y="4625942"/>
                </a:cubicBezTo>
                <a:cubicBezTo>
                  <a:pt x="1014476" y="4634496"/>
                  <a:pt x="1019889" y="4643657"/>
                  <a:pt x="1024375" y="4653254"/>
                </a:cubicBezTo>
                <a:lnTo>
                  <a:pt x="1026467" y="4655150"/>
                </a:lnTo>
                <a:cubicBezTo>
                  <a:pt x="1026554" y="4656156"/>
                  <a:pt x="1026554" y="4657180"/>
                  <a:pt x="1026467" y="4658185"/>
                </a:cubicBezTo>
                <a:cubicBezTo>
                  <a:pt x="1031791" y="4663116"/>
                  <a:pt x="1031981" y="4668427"/>
                  <a:pt x="1036925" y="4673548"/>
                </a:cubicBezTo>
                <a:cubicBezTo>
                  <a:pt x="1036735" y="4668996"/>
                  <a:pt x="1037306" y="4669375"/>
                  <a:pt x="1037686" y="4669185"/>
                </a:cubicBezTo>
                <a:lnTo>
                  <a:pt x="1039017" y="4669375"/>
                </a:lnTo>
                <a:cubicBezTo>
                  <a:pt x="1035269" y="4663439"/>
                  <a:pt x="1032269" y="4657066"/>
                  <a:pt x="1030080" y="4650409"/>
                </a:cubicBezTo>
                <a:cubicBezTo>
                  <a:pt x="1030080" y="4650409"/>
                  <a:pt x="1025326" y="4646047"/>
                  <a:pt x="1025896" y="4643581"/>
                </a:cubicBezTo>
                <a:cubicBezTo>
                  <a:pt x="1022283" y="4637322"/>
                  <a:pt x="1016959" y="4631252"/>
                  <a:pt x="1017149" y="4624614"/>
                </a:cubicBezTo>
                <a:cubicBezTo>
                  <a:pt x="1017149" y="4624614"/>
                  <a:pt x="1016008" y="4624614"/>
                  <a:pt x="1015248" y="4624614"/>
                </a:cubicBezTo>
                <a:cubicBezTo>
                  <a:pt x="1012705" y="4617388"/>
                  <a:pt x="1009048" y="4610617"/>
                  <a:pt x="1004409" y="4604510"/>
                </a:cubicBezTo>
                <a:cubicBezTo>
                  <a:pt x="1003448" y="4598099"/>
                  <a:pt x="1000528" y="4592143"/>
                  <a:pt x="996042" y="4587440"/>
                </a:cubicBezTo>
                <a:cubicBezTo>
                  <a:pt x="997183" y="4587440"/>
                  <a:pt x="996042" y="4587440"/>
                  <a:pt x="997183" y="4586302"/>
                </a:cubicBezTo>
                <a:cubicBezTo>
                  <a:pt x="998324" y="4585164"/>
                  <a:pt x="994520" y="4584026"/>
                  <a:pt x="995661" y="4582698"/>
                </a:cubicBezTo>
                <a:lnTo>
                  <a:pt x="994591" y="4582698"/>
                </a:lnTo>
                <a:lnTo>
                  <a:pt x="990908" y="4579664"/>
                </a:lnTo>
                <a:cubicBezTo>
                  <a:pt x="990908" y="4578715"/>
                  <a:pt x="992619" y="4579664"/>
                  <a:pt x="993380" y="4579664"/>
                </a:cubicBezTo>
                <a:cubicBezTo>
                  <a:pt x="992744" y="4579000"/>
                  <a:pt x="992231" y="4578222"/>
                  <a:pt x="991858" y="4577387"/>
                </a:cubicBezTo>
                <a:close/>
                <a:moveTo>
                  <a:pt x="1254655" y="4577198"/>
                </a:moveTo>
                <a:cubicBezTo>
                  <a:pt x="1253134" y="4578715"/>
                  <a:pt x="1255796" y="4578525"/>
                  <a:pt x="1254655" y="4579474"/>
                </a:cubicBezTo>
                <a:cubicBezTo>
                  <a:pt x="1253514" y="4580422"/>
                  <a:pt x="1253134" y="4579474"/>
                  <a:pt x="1253324" y="4581181"/>
                </a:cubicBezTo>
                <a:cubicBezTo>
                  <a:pt x="1252447" y="4581674"/>
                  <a:pt x="1251930" y="4582641"/>
                  <a:pt x="1251993" y="4583646"/>
                </a:cubicBezTo>
                <a:cubicBezTo>
                  <a:pt x="1252138" y="4584538"/>
                  <a:pt x="1252702" y="4585315"/>
                  <a:pt x="1253514" y="4585733"/>
                </a:cubicBezTo>
                <a:lnTo>
                  <a:pt x="1253514" y="4596658"/>
                </a:lnTo>
                <a:lnTo>
                  <a:pt x="1252944" y="4596544"/>
                </a:lnTo>
                <a:lnTo>
                  <a:pt x="1252944" y="4597412"/>
                </a:lnTo>
                <a:lnTo>
                  <a:pt x="1252373" y="4597492"/>
                </a:lnTo>
                <a:lnTo>
                  <a:pt x="1252944" y="4597492"/>
                </a:lnTo>
                <a:lnTo>
                  <a:pt x="1252944" y="4598440"/>
                </a:lnTo>
                <a:cubicBezTo>
                  <a:pt x="1252944" y="4600337"/>
                  <a:pt x="1254275" y="4598440"/>
                  <a:pt x="1254845" y="4598440"/>
                </a:cubicBezTo>
                <a:cubicBezTo>
                  <a:pt x="1257698" y="4603561"/>
                  <a:pt x="1266445" y="4591043"/>
                  <a:pt x="1254845" y="4586302"/>
                </a:cubicBezTo>
                <a:cubicBezTo>
                  <a:pt x="1254845" y="4586302"/>
                  <a:pt x="1254845" y="4586302"/>
                  <a:pt x="1255986" y="4586302"/>
                </a:cubicBezTo>
                <a:cubicBezTo>
                  <a:pt x="1257487" y="4586112"/>
                  <a:pt x="1258572" y="4584766"/>
                  <a:pt x="1258458" y="4583267"/>
                </a:cubicBezTo>
                <a:cubicBezTo>
                  <a:pt x="1258179" y="4581712"/>
                  <a:pt x="1256810" y="4580593"/>
                  <a:pt x="1255226" y="4580612"/>
                </a:cubicBezTo>
                <a:cubicBezTo>
                  <a:pt x="1255779" y="4579986"/>
                  <a:pt x="1256507" y="4579512"/>
                  <a:pt x="1257317" y="4579284"/>
                </a:cubicBezTo>
                <a:cubicBezTo>
                  <a:pt x="1255416" y="4579284"/>
                  <a:pt x="1256176" y="4579284"/>
                  <a:pt x="1254655" y="4577198"/>
                </a:cubicBezTo>
                <a:close/>
                <a:moveTo>
                  <a:pt x="1015438" y="4575301"/>
                </a:moveTo>
                <a:cubicBezTo>
                  <a:pt x="1013833" y="4575491"/>
                  <a:pt x="1012661" y="4576913"/>
                  <a:pt x="1012776" y="4578525"/>
                </a:cubicBezTo>
                <a:cubicBezTo>
                  <a:pt x="1013063" y="4580043"/>
                  <a:pt x="1014457" y="4581124"/>
                  <a:pt x="1016008" y="4580991"/>
                </a:cubicBezTo>
                <a:cubicBezTo>
                  <a:pt x="1017583" y="4580991"/>
                  <a:pt x="1018861" y="4579720"/>
                  <a:pt x="1018861" y="4578146"/>
                </a:cubicBezTo>
                <a:cubicBezTo>
                  <a:pt x="1018861" y="4576572"/>
                  <a:pt x="1017583" y="4575301"/>
                  <a:pt x="1016008" y="4575301"/>
                </a:cubicBezTo>
                <a:close/>
                <a:moveTo>
                  <a:pt x="1965271" y="4573594"/>
                </a:moveTo>
                <a:lnTo>
                  <a:pt x="1964906" y="4574543"/>
                </a:lnTo>
                <a:lnTo>
                  <a:pt x="1964321" y="4574543"/>
                </a:lnTo>
                <a:cubicBezTo>
                  <a:pt x="1963940" y="4575870"/>
                  <a:pt x="1962609" y="4575870"/>
                  <a:pt x="1962609" y="4575870"/>
                </a:cubicBezTo>
                <a:lnTo>
                  <a:pt x="1962990" y="4575870"/>
                </a:lnTo>
                <a:cubicBezTo>
                  <a:pt x="1962229" y="4574543"/>
                  <a:pt x="1964130" y="4574732"/>
                  <a:pt x="1962229" y="4576060"/>
                </a:cubicBezTo>
                <a:cubicBezTo>
                  <a:pt x="1962875" y="4575681"/>
                  <a:pt x="1963674" y="4575681"/>
                  <a:pt x="1964321" y="4576060"/>
                </a:cubicBezTo>
                <a:lnTo>
                  <a:pt x="1964906" y="4574543"/>
                </a:lnTo>
                <a:lnTo>
                  <a:pt x="1967173" y="4574543"/>
                </a:lnTo>
                <a:cubicBezTo>
                  <a:pt x="1966736" y="4573936"/>
                  <a:pt x="1966032" y="4573575"/>
                  <a:pt x="1965271" y="4573594"/>
                </a:cubicBezTo>
                <a:close/>
                <a:moveTo>
                  <a:pt x="742753" y="4573594"/>
                </a:moveTo>
                <a:lnTo>
                  <a:pt x="749939" y="4583653"/>
                </a:lnTo>
                <a:lnTo>
                  <a:pt x="752831" y="4588767"/>
                </a:lnTo>
                <a:lnTo>
                  <a:pt x="753592" y="4588767"/>
                </a:lnTo>
                <a:lnTo>
                  <a:pt x="749939" y="4583653"/>
                </a:lnTo>
                <a:lnTo>
                  <a:pt x="748648" y="4581371"/>
                </a:lnTo>
                <a:cubicBezTo>
                  <a:pt x="748648" y="4579664"/>
                  <a:pt x="746936" y="4577577"/>
                  <a:pt x="745605" y="4577008"/>
                </a:cubicBezTo>
                <a:cubicBezTo>
                  <a:pt x="744274" y="4576439"/>
                  <a:pt x="745605" y="4573405"/>
                  <a:pt x="742753" y="4573594"/>
                </a:cubicBezTo>
                <a:close/>
                <a:moveTo>
                  <a:pt x="3035969" y="4572741"/>
                </a:moveTo>
                <a:cubicBezTo>
                  <a:pt x="3035855" y="4572760"/>
                  <a:pt x="3035760" y="4572798"/>
                  <a:pt x="3035664" y="4572836"/>
                </a:cubicBezTo>
                <a:cubicBezTo>
                  <a:pt x="3034181" y="4573443"/>
                  <a:pt x="3033421" y="4575112"/>
                  <a:pt x="3033953" y="4576629"/>
                </a:cubicBezTo>
                <a:cubicBezTo>
                  <a:pt x="3034695" y="4577217"/>
                  <a:pt x="3035684" y="4577444"/>
                  <a:pt x="3036615" y="4577198"/>
                </a:cubicBezTo>
                <a:lnTo>
                  <a:pt x="3037756" y="4578525"/>
                </a:lnTo>
                <a:cubicBezTo>
                  <a:pt x="3039239" y="4577919"/>
                  <a:pt x="3040000" y="4576250"/>
                  <a:pt x="3039468" y="4574732"/>
                </a:cubicBezTo>
                <a:cubicBezTo>
                  <a:pt x="3039049" y="4573215"/>
                  <a:pt x="3037490" y="4572323"/>
                  <a:pt x="3035969" y="4572741"/>
                </a:cubicBezTo>
                <a:close/>
                <a:moveTo>
                  <a:pt x="1279185" y="4571508"/>
                </a:moveTo>
                <a:cubicBezTo>
                  <a:pt x="1277685" y="4571697"/>
                  <a:pt x="1276599" y="4573044"/>
                  <a:pt x="1276713" y="4574543"/>
                </a:cubicBezTo>
                <a:cubicBezTo>
                  <a:pt x="1277000" y="4576060"/>
                  <a:pt x="1278394" y="4577141"/>
                  <a:pt x="1279946" y="4577008"/>
                </a:cubicBezTo>
                <a:cubicBezTo>
                  <a:pt x="1281509" y="4576818"/>
                  <a:pt x="1282620" y="4575396"/>
                  <a:pt x="1282426" y="4573841"/>
                </a:cubicBezTo>
                <a:cubicBezTo>
                  <a:pt x="1282422" y="4573822"/>
                  <a:pt x="1282420" y="4573803"/>
                  <a:pt x="1282418" y="4573784"/>
                </a:cubicBezTo>
                <a:cubicBezTo>
                  <a:pt x="1281984" y="4572627"/>
                  <a:pt x="1280800" y="4571906"/>
                  <a:pt x="1279566" y="4572077"/>
                </a:cubicBezTo>
                <a:close/>
                <a:moveTo>
                  <a:pt x="1047124" y="4570733"/>
                </a:moveTo>
                <a:lnTo>
                  <a:pt x="1054227" y="4573616"/>
                </a:lnTo>
                <a:lnTo>
                  <a:pt x="1052709" y="4576818"/>
                </a:lnTo>
                <a:cubicBezTo>
                  <a:pt x="1050190" y="4577340"/>
                  <a:pt x="1048454" y="4576119"/>
                  <a:pt x="1047468" y="4574119"/>
                </a:cubicBezTo>
                <a:close/>
                <a:moveTo>
                  <a:pt x="2484210" y="4570180"/>
                </a:moveTo>
                <a:cubicBezTo>
                  <a:pt x="2482726" y="4570787"/>
                  <a:pt x="2481966" y="4572456"/>
                  <a:pt x="2482498" y="4573974"/>
                </a:cubicBezTo>
                <a:cubicBezTo>
                  <a:pt x="2483031" y="4575529"/>
                  <a:pt x="2484723" y="4576363"/>
                  <a:pt x="2486301" y="4575870"/>
                </a:cubicBezTo>
                <a:cubicBezTo>
                  <a:pt x="2487861" y="4575491"/>
                  <a:pt x="2488906" y="4574049"/>
                  <a:pt x="2488773" y="4572456"/>
                </a:cubicBezTo>
                <a:lnTo>
                  <a:pt x="2488203" y="4572077"/>
                </a:lnTo>
                <a:cubicBezTo>
                  <a:pt x="2487518" y="4570559"/>
                  <a:pt x="2485826" y="4569763"/>
                  <a:pt x="2484210" y="4570180"/>
                </a:cubicBezTo>
                <a:close/>
                <a:moveTo>
                  <a:pt x="3118573" y="4569801"/>
                </a:moveTo>
                <a:lnTo>
                  <a:pt x="3118763" y="4572077"/>
                </a:lnTo>
                <a:lnTo>
                  <a:pt x="3118763" y="4587630"/>
                </a:lnTo>
                <a:cubicBezTo>
                  <a:pt x="3132264" y="4578715"/>
                  <a:pt x="3137779" y="4593699"/>
                  <a:pt x="3145005" y="4582509"/>
                </a:cubicBezTo>
                <a:cubicBezTo>
                  <a:pt x="3137589" y="4574922"/>
                  <a:pt x="3124848" y="4575112"/>
                  <a:pt x="3118573" y="4569801"/>
                </a:cubicBezTo>
                <a:close/>
                <a:moveTo>
                  <a:pt x="2579478" y="4569801"/>
                </a:moveTo>
                <a:cubicBezTo>
                  <a:pt x="2574534" y="4591423"/>
                  <a:pt x="2595261" y="4570749"/>
                  <a:pt x="2579478" y="4569801"/>
                </a:cubicBezTo>
                <a:close/>
                <a:moveTo>
                  <a:pt x="990908" y="4569801"/>
                </a:moveTo>
                <a:cubicBezTo>
                  <a:pt x="990908" y="4569801"/>
                  <a:pt x="989767" y="4573215"/>
                  <a:pt x="988816" y="4572836"/>
                </a:cubicBezTo>
                <a:lnTo>
                  <a:pt x="989957" y="4572267"/>
                </a:lnTo>
                <a:cubicBezTo>
                  <a:pt x="989957" y="4571128"/>
                  <a:pt x="991858" y="4572267"/>
                  <a:pt x="992619" y="4572267"/>
                </a:cubicBezTo>
                <a:cubicBezTo>
                  <a:pt x="993380" y="4572267"/>
                  <a:pt x="992619" y="4569422"/>
                  <a:pt x="990908" y="4569801"/>
                </a:cubicBezTo>
                <a:close/>
                <a:moveTo>
                  <a:pt x="780214" y="4569422"/>
                </a:moveTo>
                <a:cubicBezTo>
                  <a:pt x="778746" y="4569497"/>
                  <a:pt x="777612" y="4570730"/>
                  <a:pt x="777683" y="4572210"/>
                </a:cubicBezTo>
                <a:cubicBezTo>
                  <a:pt x="777690" y="4572343"/>
                  <a:pt x="777709" y="4572494"/>
                  <a:pt x="777742" y="4572646"/>
                </a:cubicBezTo>
                <a:cubicBezTo>
                  <a:pt x="777939" y="4574144"/>
                  <a:pt x="779274" y="4575225"/>
                  <a:pt x="780784" y="4575112"/>
                </a:cubicBezTo>
                <a:cubicBezTo>
                  <a:pt x="782461" y="4575225"/>
                  <a:pt x="783908" y="4573955"/>
                  <a:pt x="784017" y="4572286"/>
                </a:cubicBezTo>
                <a:cubicBezTo>
                  <a:pt x="784024" y="4572153"/>
                  <a:pt x="784024" y="4572020"/>
                  <a:pt x="784017" y="4571887"/>
                </a:cubicBezTo>
                <a:lnTo>
                  <a:pt x="783256" y="4571887"/>
                </a:lnTo>
                <a:cubicBezTo>
                  <a:pt x="783058" y="4570389"/>
                  <a:pt x="781724" y="4569308"/>
                  <a:pt x="780214" y="4569422"/>
                </a:cubicBezTo>
                <a:close/>
                <a:moveTo>
                  <a:pt x="2161323" y="4569042"/>
                </a:moveTo>
                <a:cubicBezTo>
                  <a:pt x="2146681" y="4561456"/>
                  <a:pt x="2146681" y="4592181"/>
                  <a:pt x="2155999" y="4589905"/>
                </a:cubicBezTo>
                <a:cubicBezTo>
                  <a:pt x="2157710" y="4582698"/>
                  <a:pt x="2163415" y="4579853"/>
                  <a:pt x="2161323" y="4569042"/>
                </a:cubicBezTo>
                <a:close/>
                <a:moveTo>
                  <a:pt x="987104" y="4568094"/>
                </a:moveTo>
                <a:cubicBezTo>
                  <a:pt x="986154" y="4568094"/>
                  <a:pt x="985393" y="4570939"/>
                  <a:pt x="986724" y="4570939"/>
                </a:cubicBezTo>
                <a:lnTo>
                  <a:pt x="988816" y="4569611"/>
                </a:lnTo>
                <a:cubicBezTo>
                  <a:pt x="988498" y="4569156"/>
                  <a:pt x="988498" y="4568549"/>
                  <a:pt x="988816" y="4568094"/>
                </a:cubicBezTo>
                <a:close/>
                <a:moveTo>
                  <a:pt x="1263783" y="4566766"/>
                </a:moveTo>
                <a:cubicBezTo>
                  <a:pt x="1265874" y="4566577"/>
                  <a:pt x="1261881" y="4568094"/>
                  <a:pt x="1262642" y="4568663"/>
                </a:cubicBezTo>
                <a:cubicBezTo>
                  <a:pt x="1263402" y="4569232"/>
                  <a:pt x="1263022" y="4568094"/>
                  <a:pt x="1264163" y="4567335"/>
                </a:cubicBezTo>
                <a:close/>
                <a:moveTo>
                  <a:pt x="988816" y="4564869"/>
                </a:moveTo>
                <a:cubicBezTo>
                  <a:pt x="985773" y="4567146"/>
                  <a:pt x="987104" y="4566766"/>
                  <a:pt x="988816" y="4566766"/>
                </a:cubicBezTo>
                <a:lnTo>
                  <a:pt x="989957" y="4566197"/>
                </a:lnTo>
                <a:cubicBezTo>
                  <a:pt x="989957" y="4566197"/>
                  <a:pt x="989957" y="4565249"/>
                  <a:pt x="988816" y="4564869"/>
                </a:cubicBezTo>
                <a:close/>
                <a:moveTo>
                  <a:pt x="793905" y="4564869"/>
                </a:moveTo>
                <a:lnTo>
                  <a:pt x="792574" y="4575112"/>
                </a:lnTo>
                <a:cubicBezTo>
                  <a:pt x="791558" y="4580858"/>
                  <a:pt x="792152" y="4586757"/>
                  <a:pt x="794285" y="4592181"/>
                </a:cubicBezTo>
                <a:lnTo>
                  <a:pt x="794856" y="4591992"/>
                </a:lnTo>
                <a:lnTo>
                  <a:pt x="798469" y="4598630"/>
                </a:lnTo>
                <a:close/>
                <a:moveTo>
                  <a:pt x="2458729" y="4564111"/>
                </a:moveTo>
                <a:cubicBezTo>
                  <a:pt x="2457797" y="4571223"/>
                  <a:pt x="2462265" y="4577938"/>
                  <a:pt x="2469187" y="4579853"/>
                </a:cubicBezTo>
                <a:cubicBezTo>
                  <a:pt x="2469986" y="4573044"/>
                  <a:pt x="2465840" y="4566615"/>
                  <a:pt x="2459299" y="4564490"/>
                </a:cubicBezTo>
                <a:close/>
                <a:moveTo>
                  <a:pt x="2165697" y="4562897"/>
                </a:moveTo>
                <a:cubicBezTo>
                  <a:pt x="2164271" y="4563504"/>
                  <a:pt x="2163529" y="4565097"/>
                  <a:pt x="2163985" y="4566577"/>
                </a:cubicBezTo>
                <a:cubicBezTo>
                  <a:pt x="2164594" y="4568056"/>
                  <a:pt x="2166267" y="4568815"/>
                  <a:pt x="2167789" y="4568284"/>
                </a:cubicBezTo>
                <a:cubicBezTo>
                  <a:pt x="2169348" y="4567753"/>
                  <a:pt x="2170203" y="4566064"/>
                  <a:pt x="2169690" y="4564490"/>
                </a:cubicBezTo>
                <a:cubicBezTo>
                  <a:pt x="2169025" y="4562954"/>
                  <a:pt x="2167237" y="4562233"/>
                  <a:pt x="2165697" y="4562897"/>
                </a:cubicBezTo>
                <a:close/>
                <a:moveTo>
                  <a:pt x="983872" y="4562783"/>
                </a:moveTo>
                <a:cubicBezTo>
                  <a:pt x="983301" y="4563352"/>
                  <a:pt x="983111" y="4566008"/>
                  <a:pt x="984823" y="4565818"/>
                </a:cubicBezTo>
                <a:lnTo>
                  <a:pt x="986914" y="4565249"/>
                </a:lnTo>
                <a:cubicBezTo>
                  <a:pt x="986914" y="4565249"/>
                  <a:pt x="986914" y="4562214"/>
                  <a:pt x="983872" y="4562783"/>
                </a:cubicBezTo>
                <a:close/>
                <a:moveTo>
                  <a:pt x="2063963" y="4562025"/>
                </a:moveTo>
                <a:cubicBezTo>
                  <a:pt x="2062461" y="4562631"/>
                  <a:pt x="2061662" y="4564263"/>
                  <a:pt x="2062061" y="4565818"/>
                </a:cubicBezTo>
                <a:cubicBezTo>
                  <a:pt x="2062632" y="4567392"/>
                  <a:pt x="2064381" y="4568208"/>
                  <a:pt x="2065959" y="4567620"/>
                </a:cubicBezTo>
                <a:cubicBezTo>
                  <a:pt x="2066264" y="4567506"/>
                  <a:pt x="2066568" y="4567354"/>
                  <a:pt x="2066815" y="4567146"/>
                </a:cubicBezTo>
                <a:lnTo>
                  <a:pt x="2065864" y="4567525"/>
                </a:lnTo>
                <a:cubicBezTo>
                  <a:pt x="2067424" y="4566994"/>
                  <a:pt x="2068279" y="4565306"/>
                  <a:pt x="2067766" y="4563732"/>
                </a:cubicBezTo>
                <a:cubicBezTo>
                  <a:pt x="2067157" y="4562252"/>
                  <a:pt x="2065484" y="4561494"/>
                  <a:pt x="2063963" y="4562025"/>
                </a:cubicBezTo>
                <a:close/>
                <a:moveTo>
                  <a:pt x="3087387" y="4561645"/>
                </a:moveTo>
                <a:lnTo>
                  <a:pt x="3087387" y="4572077"/>
                </a:lnTo>
                <a:lnTo>
                  <a:pt x="3097846" y="4572077"/>
                </a:lnTo>
                <a:lnTo>
                  <a:pt x="3097846" y="4561645"/>
                </a:lnTo>
                <a:close/>
                <a:moveTo>
                  <a:pt x="1761994" y="4561645"/>
                </a:moveTo>
                <a:cubicBezTo>
                  <a:pt x="1760507" y="4562252"/>
                  <a:pt x="1759757" y="4563921"/>
                  <a:pt x="1760282" y="4565439"/>
                </a:cubicBezTo>
                <a:cubicBezTo>
                  <a:pt x="1760731" y="4566937"/>
                  <a:pt x="1762319" y="4567810"/>
                  <a:pt x="1763829" y="4567354"/>
                </a:cubicBezTo>
                <a:cubicBezTo>
                  <a:pt x="1763851" y="4567354"/>
                  <a:pt x="1763872" y="4567335"/>
                  <a:pt x="1763895" y="4567335"/>
                </a:cubicBezTo>
                <a:lnTo>
                  <a:pt x="1764085" y="4567335"/>
                </a:lnTo>
                <a:cubicBezTo>
                  <a:pt x="1765572" y="4566728"/>
                  <a:pt x="1766322" y="4565059"/>
                  <a:pt x="1765797" y="4563542"/>
                </a:cubicBezTo>
                <a:cubicBezTo>
                  <a:pt x="1765257" y="4561987"/>
                  <a:pt x="1763568" y="4561133"/>
                  <a:pt x="1761994" y="4561645"/>
                </a:cubicBezTo>
                <a:close/>
                <a:moveTo>
                  <a:pt x="1277854" y="4560128"/>
                </a:moveTo>
                <a:cubicBezTo>
                  <a:pt x="1276295" y="4560356"/>
                  <a:pt x="1275211" y="4561797"/>
                  <a:pt x="1275432" y="4563352"/>
                </a:cubicBezTo>
                <a:cubicBezTo>
                  <a:pt x="1275654" y="4564908"/>
                  <a:pt x="1277099" y="4565989"/>
                  <a:pt x="1278659" y="4565761"/>
                </a:cubicBezTo>
                <a:cubicBezTo>
                  <a:pt x="1280199" y="4565533"/>
                  <a:pt x="1281279" y="4564130"/>
                  <a:pt x="1281087" y="4562594"/>
                </a:cubicBezTo>
                <a:cubicBezTo>
                  <a:pt x="1280617" y="4561437"/>
                  <a:pt x="1279486" y="4560678"/>
                  <a:pt x="1278235" y="4560697"/>
                </a:cubicBezTo>
                <a:close/>
                <a:moveTo>
                  <a:pt x="2349198" y="4558611"/>
                </a:moveTo>
                <a:cubicBezTo>
                  <a:pt x="2343684" y="4586112"/>
                  <a:pt x="2365171" y="4564680"/>
                  <a:pt x="2349198" y="4558611"/>
                </a:cubicBezTo>
                <a:close/>
                <a:moveTo>
                  <a:pt x="2076133" y="4557662"/>
                </a:moveTo>
                <a:lnTo>
                  <a:pt x="2075182" y="4558042"/>
                </a:lnTo>
                <a:cubicBezTo>
                  <a:pt x="2073623" y="4558573"/>
                  <a:pt x="2072767" y="4560261"/>
                  <a:pt x="2073280" y="4561835"/>
                </a:cubicBezTo>
                <a:cubicBezTo>
                  <a:pt x="2073889" y="4563314"/>
                  <a:pt x="2075562" y="4564073"/>
                  <a:pt x="2077084" y="4563542"/>
                </a:cubicBezTo>
                <a:cubicBezTo>
                  <a:pt x="2078605" y="4563125"/>
                  <a:pt x="2079499" y="4561569"/>
                  <a:pt x="2079080" y="4560052"/>
                </a:cubicBezTo>
                <a:cubicBezTo>
                  <a:pt x="2079061" y="4559938"/>
                  <a:pt x="2079023" y="4559843"/>
                  <a:pt x="2078985" y="4559749"/>
                </a:cubicBezTo>
                <a:cubicBezTo>
                  <a:pt x="2078586" y="4558516"/>
                  <a:pt x="2077426" y="4557681"/>
                  <a:pt x="2076133" y="4557662"/>
                </a:cubicBezTo>
                <a:close/>
                <a:moveTo>
                  <a:pt x="784620" y="4557454"/>
                </a:moveTo>
                <a:cubicBezTo>
                  <a:pt x="784545" y="4557454"/>
                  <a:pt x="784471" y="4557454"/>
                  <a:pt x="784397" y="4557473"/>
                </a:cubicBezTo>
                <a:cubicBezTo>
                  <a:pt x="782834" y="4557662"/>
                  <a:pt x="781724" y="4559085"/>
                  <a:pt x="781917" y="4560640"/>
                </a:cubicBezTo>
                <a:cubicBezTo>
                  <a:pt x="781921" y="4560659"/>
                  <a:pt x="781923" y="4560678"/>
                  <a:pt x="781925" y="4560697"/>
                </a:cubicBezTo>
                <a:cubicBezTo>
                  <a:pt x="781938" y="4562157"/>
                  <a:pt x="783140" y="4563333"/>
                  <a:pt x="784610" y="4563333"/>
                </a:cubicBezTo>
                <a:cubicBezTo>
                  <a:pt x="785070" y="4563333"/>
                  <a:pt x="785521" y="4563200"/>
                  <a:pt x="785918" y="4562973"/>
                </a:cubicBezTo>
                <a:lnTo>
                  <a:pt x="785158" y="4562973"/>
                </a:lnTo>
                <a:cubicBezTo>
                  <a:pt x="786521" y="4562897"/>
                  <a:pt x="787573" y="4561740"/>
                  <a:pt x="787504" y="4560393"/>
                </a:cubicBezTo>
                <a:cubicBezTo>
                  <a:pt x="787497" y="4560242"/>
                  <a:pt x="787476" y="4560090"/>
                  <a:pt x="787440" y="4559938"/>
                </a:cubicBezTo>
                <a:cubicBezTo>
                  <a:pt x="787350" y="4558478"/>
                  <a:pt x="786088" y="4557359"/>
                  <a:pt x="784620" y="4557454"/>
                </a:cubicBezTo>
                <a:close/>
                <a:moveTo>
                  <a:pt x="2043350" y="4556619"/>
                </a:moveTo>
                <a:cubicBezTo>
                  <a:pt x="2043236" y="4556638"/>
                  <a:pt x="2043141" y="4556676"/>
                  <a:pt x="2043046" y="4556714"/>
                </a:cubicBezTo>
                <a:cubicBezTo>
                  <a:pt x="2042095" y="4557587"/>
                  <a:pt x="2041791" y="4558952"/>
                  <a:pt x="2042285" y="4560128"/>
                </a:cubicBezTo>
                <a:lnTo>
                  <a:pt x="2041334" y="4560507"/>
                </a:lnTo>
                <a:cubicBezTo>
                  <a:pt x="2041867" y="4562063"/>
                  <a:pt x="2043559" y="4562916"/>
                  <a:pt x="2045137" y="4562404"/>
                </a:cubicBezTo>
                <a:cubicBezTo>
                  <a:pt x="2046620" y="4561797"/>
                  <a:pt x="2047381" y="4560128"/>
                  <a:pt x="2046849" y="4558611"/>
                </a:cubicBezTo>
                <a:cubicBezTo>
                  <a:pt x="2046430" y="4557093"/>
                  <a:pt x="2044871" y="4556202"/>
                  <a:pt x="2043350" y="4556619"/>
                </a:cubicBezTo>
                <a:close/>
                <a:moveTo>
                  <a:pt x="3066470" y="4556335"/>
                </a:moveTo>
                <a:cubicBezTo>
                  <a:pt x="3069702" y="4570939"/>
                  <a:pt x="3051448" y="4564111"/>
                  <a:pt x="3055251" y="4580233"/>
                </a:cubicBezTo>
                <a:lnTo>
                  <a:pt x="3056011" y="4582509"/>
                </a:lnTo>
                <a:cubicBezTo>
                  <a:pt x="3069132" y="4580991"/>
                  <a:pt x="3085105" y="4559369"/>
                  <a:pt x="3066470" y="4556335"/>
                </a:cubicBezTo>
                <a:close/>
                <a:moveTo>
                  <a:pt x="2865550" y="4556126"/>
                </a:moveTo>
                <a:cubicBezTo>
                  <a:pt x="2865512" y="4556126"/>
                  <a:pt x="2865493" y="4556145"/>
                  <a:pt x="2865474" y="4556145"/>
                </a:cubicBezTo>
                <a:cubicBezTo>
                  <a:pt x="2863972" y="4556752"/>
                  <a:pt x="2863173" y="4558383"/>
                  <a:pt x="2863572" y="4559938"/>
                </a:cubicBezTo>
                <a:cubicBezTo>
                  <a:pt x="2864086" y="4561531"/>
                  <a:pt x="2865797" y="4562423"/>
                  <a:pt x="2867395" y="4561911"/>
                </a:cubicBezTo>
                <a:cubicBezTo>
                  <a:pt x="2868992" y="4561399"/>
                  <a:pt x="2869886" y="4559692"/>
                  <a:pt x="2869372" y="4558080"/>
                </a:cubicBezTo>
                <a:cubicBezTo>
                  <a:pt x="2868859" y="4556487"/>
                  <a:pt x="2867147" y="4555614"/>
                  <a:pt x="2865550" y="4556126"/>
                </a:cubicBezTo>
                <a:close/>
                <a:moveTo>
                  <a:pt x="981084" y="4555955"/>
                </a:moveTo>
                <a:lnTo>
                  <a:pt x="981209" y="4555955"/>
                </a:lnTo>
                <a:lnTo>
                  <a:pt x="981161" y="4556036"/>
                </a:lnTo>
                <a:close/>
                <a:moveTo>
                  <a:pt x="774889" y="4555576"/>
                </a:moveTo>
                <a:cubicBezTo>
                  <a:pt x="773558" y="4554628"/>
                  <a:pt x="768044" y="4555197"/>
                  <a:pt x="763100" y="4557662"/>
                </a:cubicBezTo>
                <a:lnTo>
                  <a:pt x="763670" y="4558231"/>
                </a:lnTo>
                <a:lnTo>
                  <a:pt x="754733" y="4562973"/>
                </a:lnTo>
                <a:lnTo>
                  <a:pt x="756824" y="4578715"/>
                </a:lnTo>
                <a:lnTo>
                  <a:pt x="772417" y="4576818"/>
                </a:lnTo>
                <a:lnTo>
                  <a:pt x="774889" y="4566956"/>
                </a:lnTo>
                <a:cubicBezTo>
                  <a:pt x="776220" y="4561645"/>
                  <a:pt x="776220" y="4556524"/>
                  <a:pt x="774889" y="4555576"/>
                </a:cubicBezTo>
                <a:close/>
                <a:moveTo>
                  <a:pt x="1989421" y="4555043"/>
                </a:moveTo>
                <a:lnTo>
                  <a:pt x="1989421" y="4555690"/>
                </a:lnTo>
                <a:lnTo>
                  <a:pt x="1989041" y="4555766"/>
                </a:lnTo>
                <a:close/>
                <a:moveTo>
                  <a:pt x="979308" y="4554817"/>
                </a:moveTo>
                <a:lnTo>
                  <a:pt x="980008" y="4554817"/>
                </a:lnTo>
                <a:lnTo>
                  <a:pt x="981084" y="4555955"/>
                </a:lnTo>
                <a:lnTo>
                  <a:pt x="979308" y="4555955"/>
                </a:lnTo>
                <a:cubicBezTo>
                  <a:pt x="979439" y="4555595"/>
                  <a:pt x="979439" y="4555178"/>
                  <a:pt x="979308" y="4554817"/>
                </a:cubicBezTo>
                <a:close/>
                <a:moveTo>
                  <a:pt x="1974399" y="4554438"/>
                </a:moveTo>
                <a:cubicBezTo>
                  <a:pt x="1974399" y="4555386"/>
                  <a:pt x="1975540" y="4556335"/>
                  <a:pt x="1974399" y="4557473"/>
                </a:cubicBezTo>
                <a:lnTo>
                  <a:pt x="1975350" y="4557852"/>
                </a:lnTo>
                <a:cubicBezTo>
                  <a:pt x="1974418" y="4556980"/>
                  <a:pt x="1974057" y="4555671"/>
                  <a:pt x="1974399" y="4554438"/>
                </a:cubicBezTo>
                <a:close/>
                <a:moveTo>
                  <a:pt x="1004599" y="4554248"/>
                </a:moveTo>
                <a:cubicBezTo>
                  <a:pt x="999655" y="4575870"/>
                  <a:pt x="1020192" y="4555386"/>
                  <a:pt x="1004599" y="4554248"/>
                </a:cubicBezTo>
                <a:close/>
                <a:moveTo>
                  <a:pt x="3029199" y="4554059"/>
                </a:moveTo>
                <a:lnTo>
                  <a:pt x="3029960" y="4557093"/>
                </a:lnTo>
                <a:cubicBezTo>
                  <a:pt x="3028952" y="4564225"/>
                  <a:pt x="3033440" y="4570977"/>
                  <a:pt x="3040418" y="4572836"/>
                </a:cubicBezTo>
                <a:cubicBezTo>
                  <a:pt x="3039087" y="4561456"/>
                  <a:pt x="3040418" y="4551972"/>
                  <a:pt x="3029199" y="4554059"/>
                </a:cubicBezTo>
                <a:close/>
                <a:moveTo>
                  <a:pt x="1066780" y="4553300"/>
                </a:moveTo>
                <a:cubicBezTo>
                  <a:pt x="1069823" y="4554248"/>
                  <a:pt x="1069252" y="4558042"/>
                  <a:pt x="1072295" y="4559938"/>
                </a:cubicBezTo>
                <a:cubicBezTo>
                  <a:pt x="1072295" y="4560507"/>
                  <a:pt x="1073626" y="4561645"/>
                  <a:pt x="1072295" y="4561835"/>
                </a:cubicBezTo>
                <a:cubicBezTo>
                  <a:pt x="1070964" y="4562025"/>
                  <a:pt x="1069823" y="4560507"/>
                  <a:pt x="1069823" y="4560318"/>
                </a:cubicBezTo>
                <a:cubicBezTo>
                  <a:pt x="1069823" y="4560128"/>
                  <a:pt x="1069823" y="4561835"/>
                  <a:pt x="1069823" y="4561835"/>
                </a:cubicBezTo>
                <a:lnTo>
                  <a:pt x="1068301" y="4561456"/>
                </a:lnTo>
                <a:cubicBezTo>
                  <a:pt x="1067731" y="4562404"/>
                  <a:pt x="1068301" y="4562594"/>
                  <a:pt x="1068492" y="4562025"/>
                </a:cubicBezTo>
                <a:cubicBezTo>
                  <a:pt x="1068682" y="4561456"/>
                  <a:pt x="1068492" y="4560507"/>
                  <a:pt x="1067351" y="4560507"/>
                </a:cubicBezTo>
                <a:cubicBezTo>
                  <a:pt x="1066210" y="4560507"/>
                  <a:pt x="1066780" y="4559749"/>
                  <a:pt x="1066210" y="4560507"/>
                </a:cubicBezTo>
                <a:cubicBezTo>
                  <a:pt x="1065639" y="4561266"/>
                  <a:pt x="1062977" y="4561835"/>
                  <a:pt x="1064118" y="4559180"/>
                </a:cubicBezTo>
                <a:cubicBezTo>
                  <a:pt x="1065259" y="4556524"/>
                  <a:pt x="1066780" y="4555766"/>
                  <a:pt x="1066780" y="4553300"/>
                </a:cubicBezTo>
                <a:close/>
                <a:moveTo>
                  <a:pt x="2092087" y="4552105"/>
                </a:moveTo>
                <a:cubicBezTo>
                  <a:pt x="2092030" y="4552124"/>
                  <a:pt x="2091973" y="4552143"/>
                  <a:pt x="2091916" y="4552162"/>
                </a:cubicBezTo>
                <a:cubicBezTo>
                  <a:pt x="2090433" y="4552674"/>
                  <a:pt x="2089634" y="4554286"/>
                  <a:pt x="2090128" y="4555766"/>
                </a:cubicBezTo>
                <a:cubicBezTo>
                  <a:pt x="2090147" y="4555841"/>
                  <a:pt x="2090185" y="4555898"/>
                  <a:pt x="2090204" y="4555955"/>
                </a:cubicBezTo>
                <a:cubicBezTo>
                  <a:pt x="2090756" y="4557549"/>
                  <a:pt x="2092486" y="4558383"/>
                  <a:pt x="2094065" y="4557833"/>
                </a:cubicBezTo>
                <a:cubicBezTo>
                  <a:pt x="2095662" y="4557283"/>
                  <a:pt x="2096499" y="4555557"/>
                  <a:pt x="2095966" y="4553983"/>
                </a:cubicBezTo>
                <a:cubicBezTo>
                  <a:pt x="2095415" y="4552390"/>
                  <a:pt x="2093684" y="4551555"/>
                  <a:pt x="2092087" y="4552105"/>
                </a:cubicBezTo>
                <a:close/>
                <a:moveTo>
                  <a:pt x="1987855" y="4551222"/>
                </a:moveTo>
                <a:lnTo>
                  <a:pt x="1988090" y="4552162"/>
                </a:lnTo>
                <a:lnTo>
                  <a:pt x="1988870" y="4551888"/>
                </a:lnTo>
                <a:lnTo>
                  <a:pt x="1989802" y="4552921"/>
                </a:lnTo>
                <a:lnTo>
                  <a:pt x="1989802" y="4551560"/>
                </a:lnTo>
                <a:lnTo>
                  <a:pt x="1990483" y="4551320"/>
                </a:lnTo>
                <a:lnTo>
                  <a:pt x="1990847" y="4551579"/>
                </a:lnTo>
                <a:lnTo>
                  <a:pt x="1990182" y="4552352"/>
                </a:lnTo>
                <a:lnTo>
                  <a:pt x="1990182" y="4553594"/>
                </a:lnTo>
                <a:lnTo>
                  <a:pt x="1989421" y="4555043"/>
                </a:lnTo>
                <a:lnTo>
                  <a:pt x="1989421" y="4555007"/>
                </a:lnTo>
                <a:lnTo>
                  <a:pt x="1988264" y="4555007"/>
                </a:lnTo>
                <a:lnTo>
                  <a:pt x="1986569" y="4553914"/>
                </a:lnTo>
                <a:lnTo>
                  <a:pt x="1986569" y="4552304"/>
                </a:lnTo>
                <a:close/>
                <a:moveTo>
                  <a:pt x="3166302" y="4551214"/>
                </a:moveTo>
                <a:cubicBezTo>
                  <a:pt x="3161168" y="4572836"/>
                  <a:pt x="3181895" y="4551214"/>
                  <a:pt x="3166302" y="4551214"/>
                </a:cubicBezTo>
                <a:close/>
                <a:moveTo>
                  <a:pt x="3139680" y="4551214"/>
                </a:moveTo>
                <a:lnTo>
                  <a:pt x="3139680" y="4561645"/>
                </a:lnTo>
                <a:lnTo>
                  <a:pt x="3150139" y="4561645"/>
                </a:lnTo>
                <a:lnTo>
                  <a:pt x="3150139" y="4551214"/>
                </a:lnTo>
                <a:close/>
                <a:moveTo>
                  <a:pt x="1987805" y="4551024"/>
                </a:moveTo>
                <a:lnTo>
                  <a:pt x="1988090" y="4551024"/>
                </a:lnTo>
                <a:lnTo>
                  <a:pt x="1987855" y="4551222"/>
                </a:lnTo>
                <a:close/>
                <a:moveTo>
                  <a:pt x="5052278" y="4550455"/>
                </a:moveTo>
                <a:lnTo>
                  <a:pt x="5052866" y="4551493"/>
                </a:lnTo>
                <a:lnTo>
                  <a:pt x="5053156" y="4552838"/>
                </a:lnTo>
                <a:lnTo>
                  <a:pt x="5051328" y="4553869"/>
                </a:lnTo>
                <a:cubicBezTo>
                  <a:pt x="5050757" y="4554343"/>
                  <a:pt x="5049901" y="4554248"/>
                  <a:pt x="5049426" y="4553679"/>
                </a:cubicBezTo>
                <a:cubicBezTo>
                  <a:pt x="5048951" y="4553110"/>
                  <a:pt x="5049045" y="4552257"/>
                  <a:pt x="5049616" y="4551783"/>
                </a:cubicBezTo>
                <a:cubicBezTo>
                  <a:pt x="5050168" y="4551346"/>
                  <a:pt x="5050966" y="4551346"/>
                  <a:pt x="5051518" y="4551783"/>
                </a:cubicBezTo>
                <a:close/>
                <a:moveTo>
                  <a:pt x="1617094" y="4550455"/>
                </a:moveTo>
                <a:lnTo>
                  <a:pt x="1636110" y="4557093"/>
                </a:lnTo>
                <a:lnTo>
                  <a:pt x="1634018" y="4564490"/>
                </a:lnTo>
                <a:close/>
                <a:moveTo>
                  <a:pt x="965950" y="4549839"/>
                </a:moveTo>
                <a:cubicBezTo>
                  <a:pt x="963715" y="4550123"/>
                  <a:pt x="962479" y="4551593"/>
                  <a:pt x="962004" y="4553300"/>
                </a:cubicBezTo>
                <a:lnTo>
                  <a:pt x="963525" y="4552731"/>
                </a:lnTo>
                <a:cubicBezTo>
                  <a:pt x="962146" y="4553091"/>
                  <a:pt x="961197" y="4554343"/>
                  <a:pt x="961243" y="4555766"/>
                </a:cubicBezTo>
                <a:cubicBezTo>
                  <a:pt x="961530" y="4557283"/>
                  <a:pt x="962924" y="4558364"/>
                  <a:pt x="964476" y="4558231"/>
                </a:cubicBezTo>
                <a:cubicBezTo>
                  <a:pt x="966377" y="4560318"/>
                  <a:pt x="970180" y="4560318"/>
                  <a:pt x="975885" y="4553490"/>
                </a:cubicBezTo>
                <a:cubicBezTo>
                  <a:pt x="971417" y="4550455"/>
                  <a:pt x="968184" y="4549554"/>
                  <a:pt x="965950" y="4549839"/>
                </a:cubicBezTo>
                <a:close/>
                <a:moveTo>
                  <a:pt x="754740" y="4549564"/>
                </a:moveTo>
                <a:cubicBezTo>
                  <a:pt x="753179" y="4549772"/>
                  <a:pt x="752095" y="4551214"/>
                  <a:pt x="752318" y="4552769"/>
                </a:cubicBezTo>
                <a:cubicBezTo>
                  <a:pt x="752536" y="4554305"/>
                  <a:pt x="753949" y="4555386"/>
                  <a:pt x="755493" y="4555197"/>
                </a:cubicBezTo>
                <a:cubicBezTo>
                  <a:pt x="757056" y="4555007"/>
                  <a:pt x="758167" y="4553585"/>
                  <a:pt x="757973" y="4552029"/>
                </a:cubicBezTo>
                <a:cubicBezTo>
                  <a:pt x="757969" y="4552010"/>
                  <a:pt x="757967" y="4551991"/>
                  <a:pt x="757965" y="4551972"/>
                </a:cubicBezTo>
                <a:cubicBezTo>
                  <a:pt x="757743" y="4550417"/>
                  <a:pt x="756300" y="4549336"/>
                  <a:pt x="754740" y="4549564"/>
                </a:cubicBezTo>
                <a:close/>
                <a:moveTo>
                  <a:pt x="1939980" y="4549127"/>
                </a:moveTo>
                <a:cubicBezTo>
                  <a:pt x="1938459" y="4549696"/>
                  <a:pt x="1938459" y="4551972"/>
                  <a:pt x="1939600" y="4555576"/>
                </a:cubicBezTo>
                <a:lnTo>
                  <a:pt x="1941502" y="4561076"/>
                </a:lnTo>
                <a:lnTo>
                  <a:pt x="1953482" y="4556904"/>
                </a:lnTo>
                <a:lnTo>
                  <a:pt x="1947967" y="4552541"/>
                </a:lnTo>
                <a:cubicBezTo>
                  <a:pt x="1944925" y="4550076"/>
                  <a:pt x="1941502" y="4548559"/>
                  <a:pt x="1939980" y="4549127"/>
                </a:cubicBezTo>
                <a:close/>
                <a:moveTo>
                  <a:pt x="1987092" y="4548179"/>
                </a:moveTo>
                <a:lnTo>
                  <a:pt x="1987275" y="4548179"/>
                </a:lnTo>
                <a:lnTo>
                  <a:pt x="1987520" y="4548606"/>
                </a:lnTo>
                <a:lnTo>
                  <a:pt x="1987343" y="4549180"/>
                </a:lnTo>
                <a:close/>
                <a:moveTo>
                  <a:pt x="5079851" y="4547989"/>
                </a:moveTo>
                <a:lnTo>
                  <a:pt x="5078710" y="4549317"/>
                </a:lnTo>
                <a:cubicBezTo>
                  <a:pt x="5078139" y="4548938"/>
                  <a:pt x="5077379" y="4548938"/>
                  <a:pt x="5076809" y="4549317"/>
                </a:cubicBezTo>
                <a:cubicBezTo>
                  <a:pt x="5076428" y="4549886"/>
                  <a:pt x="5076428" y="4550645"/>
                  <a:pt x="5076809" y="4551214"/>
                </a:cubicBezTo>
                <a:cubicBezTo>
                  <a:pt x="5077360" y="4551650"/>
                  <a:pt x="5078159" y="4551650"/>
                  <a:pt x="5078710" y="4551214"/>
                </a:cubicBezTo>
                <a:cubicBezTo>
                  <a:pt x="5079604" y="4551536"/>
                  <a:pt x="5080574" y="4551062"/>
                  <a:pt x="5080897" y="4550170"/>
                </a:cubicBezTo>
                <a:cubicBezTo>
                  <a:pt x="5081220" y="4549279"/>
                  <a:pt x="5080745" y="4548312"/>
                  <a:pt x="5079851" y="4547989"/>
                </a:cubicBezTo>
                <a:close/>
                <a:moveTo>
                  <a:pt x="5058173" y="4547989"/>
                </a:moveTo>
                <a:lnTo>
                  <a:pt x="5058173" y="4552731"/>
                </a:lnTo>
                <a:lnTo>
                  <a:pt x="5062547" y="4547989"/>
                </a:lnTo>
                <a:lnTo>
                  <a:pt x="5060075" y="4547989"/>
                </a:lnTo>
                <a:close/>
                <a:moveTo>
                  <a:pt x="2650407" y="4547989"/>
                </a:moveTo>
                <a:lnTo>
                  <a:pt x="2647935" y="4553110"/>
                </a:lnTo>
                <a:lnTo>
                  <a:pt x="2645653" y="4558042"/>
                </a:lnTo>
                <a:lnTo>
                  <a:pt x="2660485" y="4552731"/>
                </a:lnTo>
                <a:lnTo>
                  <a:pt x="2655541" y="4550455"/>
                </a:lnTo>
                <a:close/>
                <a:moveTo>
                  <a:pt x="1982956" y="4547989"/>
                </a:moveTo>
                <a:lnTo>
                  <a:pt x="1981435" y="4548559"/>
                </a:lnTo>
                <a:cubicBezTo>
                  <a:pt x="1981435" y="4548559"/>
                  <a:pt x="1981435" y="4548559"/>
                  <a:pt x="1981435" y="4549507"/>
                </a:cubicBezTo>
                <a:cubicBezTo>
                  <a:pt x="1981435" y="4550455"/>
                  <a:pt x="1981435" y="4549507"/>
                  <a:pt x="1982956" y="4549507"/>
                </a:cubicBezTo>
                <a:close/>
                <a:moveTo>
                  <a:pt x="1241344" y="4547800"/>
                </a:moveTo>
                <a:cubicBezTo>
                  <a:pt x="1239844" y="4547989"/>
                  <a:pt x="1238758" y="4549336"/>
                  <a:pt x="1238872" y="4550834"/>
                </a:cubicBezTo>
                <a:cubicBezTo>
                  <a:pt x="1239066" y="4552390"/>
                  <a:pt x="1240490" y="4553509"/>
                  <a:pt x="1242055" y="4553300"/>
                </a:cubicBezTo>
                <a:cubicBezTo>
                  <a:pt x="1242071" y="4553300"/>
                  <a:pt x="1242088" y="4553300"/>
                  <a:pt x="1242105" y="4553300"/>
                </a:cubicBezTo>
                <a:cubicBezTo>
                  <a:pt x="1243510" y="4553736"/>
                  <a:pt x="1244999" y="4552940"/>
                  <a:pt x="1245429" y="4551536"/>
                </a:cubicBezTo>
                <a:cubicBezTo>
                  <a:pt x="1245537" y="4551195"/>
                  <a:pt x="1245569" y="4550815"/>
                  <a:pt x="1245528" y="4550455"/>
                </a:cubicBezTo>
                <a:lnTo>
                  <a:pt x="1244577" y="4550265"/>
                </a:lnTo>
                <a:cubicBezTo>
                  <a:pt x="1244383" y="4548710"/>
                  <a:pt x="1242959" y="4547591"/>
                  <a:pt x="1241394" y="4547800"/>
                </a:cubicBezTo>
                <a:cubicBezTo>
                  <a:pt x="1241378" y="4547800"/>
                  <a:pt x="1241361" y="4547800"/>
                  <a:pt x="1241344" y="4547800"/>
                </a:cubicBezTo>
                <a:close/>
                <a:moveTo>
                  <a:pt x="5083274" y="4547041"/>
                </a:moveTo>
                <a:lnTo>
                  <a:pt x="5082133" y="4550265"/>
                </a:lnTo>
                <a:cubicBezTo>
                  <a:pt x="5081639" y="4551612"/>
                  <a:pt x="5081639" y="4553091"/>
                  <a:pt x="5082133" y="4554438"/>
                </a:cubicBezTo>
                <a:cubicBezTo>
                  <a:pt x="5082551" y="4554912"/>
                  <a:pt x="5083274" y="4554950"/>
                  <a:pt x="5083749" y="4554533"/>
                </a:cubicBezTo>
                <a:cubicBezTo>
                  <a:pt x="5083787" y="4554514"/>
                  <a:pt x="5083806" y="4554476"/>
                  <a:pt x="5083844" y="4554438"/>
                </a:cubicBezTo>
                <a:cubicBezTo>
                  <a:pt x="5085137" y="4552636"/>
                  <a:pt x="5085632" y="4550360"/>
                  <a:pt x="5085176" y="4548179"/>
                </a:cubicBezTo>
                <a:lnTo>
                  <a:pt x="5083274" y="4550455"/>
                </a:lnTo>
                <a:close/>
                <a:moveTo>
                  <a:pt x="977216" y="4546282"/>
                </a:moveTo>
                <a:cubicBezTo>
                  <a:pt x="977406" y="4547610"/>
                  <a:pt x="977216" y="4548179"/>
                  <a:pt x="976075" y="4548179"/>
                </a:cubicBezTo>
                <a:lnTo>
                  <a:pt x="977406" y="4548179"/>
                </a:lnTo>
                <a:cubicBezTo>
                  <a:pt x="977406" y="4548179"/>
                  <a:pt x="977406" y="4549696"/>
                  <a:pt x="976075" y="4549696"/>
                </a:cubicBezTo>
                <a:cubicBezTo>
                  <a:pt x="974744" y="4549696"/>
                  <a:pt x="977216" y="4551972"/>
                  <a:pt x="978357" y="4551972"/>
                </a:cubicBezTo>
                <a:lnTo>
                  <a:pt x="978928" y="4551024"/>
                </a:lnTo>
                <a:cubicBezTo>
                  <a:pt x="978928" y="4551024"/>
                  <a:pt x="978453" y="4552068"/>
                  <a:pt x="978619" y="4553348"/>
                </a:cubicBezTo>
                <a:lnTo>
                  <a:pt x="979112" y="4553869"/>
                </a:lnTo>
                <a:lnTo>
                  <a:pt x="977977" y="4553869"/>
                </a:lnTo>
                <a:cubicBezTo>
                  <a:pt x="977787" y="4555955"/>
                  <a:pt x="978928" y="4557283"/>
                  <a:pt x="980069" y="4557852"/>
                </a:cubicBezTo>
                <a:lnTo>
                  <a:pt x="981161" y="4556036"/>
                </a:lnTo>
                <a:lnTo>
                  <a:pt x="982160" y="4557093"/>
                </a:lnTo>
                <a:lnTo>
                  <a:pt x="982160" y="4558611"/>
                </a:lnTo>
                <a:cubicBezTo>
                  <a:pt x="982643" y="4558952"/>
                  <a:pt x="983037" y="4559407"/>
                  <a:pt x="983301" y="4559938"/>
                </a:cubicBezTo>
                <a:cubicBezTo>
                  <a:pt x="983301" y="4559938"/>
                  <a:pt x="983301" y="4559938"/>
                  <a:pt x="984632" y="4558990"/>
                </a:cubicBezTo>
                <a:cubicBezTo>
                  <a:pt x="985963" y="4558042"/>
                  <a:pt x="983491" y="4558990"/>
                  <a:pt x="982731" y="4558990"/>
                </a:cubicBezTo>
                <a:cubicBezTo>
                  <a:pt x="981970" y="4558990"/>
                  <a:pt x="982731" y="4558042"/>
                  <a:pt x="982731" y="4557662"/>
                </a:cubicBezTo>
                <a:cubicBezTo>
                  <a:pt x="981400" y="4555955"/>
                  <a:pt x="981019" y="4556145"/>
                  <a:pt x="981400" y="4554817"/>
                </a:cubicBezTo>
                <a:lnTo>
                  <a:pt x="980008" y="4554817"/>
                </a:lnTo>
                <a:lnTo>
                  <a:pt x="979112" y="4553869"/>
                </a:lnTo>
                <a:lnTo>
                  <a:pt x="980639" y="4553869"/>
                </a:lnTo>
                <a:cubicBezTo>
                  <a:pt x="978737" y="4550455"/>
                  <a:pt x="976265" y="4549317"/>
                  <a:pt x="978167" y="4548938"/>
                </a:cubicBezTo>
                <a:cubicBezTo>
                  <a:pt x="977216" y="4547800"/>
                  <a:pt x="975885" y="4548938"/>
                  <a:pt x="978167" y="4547800"/>
                </a:cubicBezTo>
                <a:cubicBezTo>
                  <a:pt x="980449" y="4546662"/>
                  <a:pt x="977026" y="4544955"/>
                  <a:pt x="977216" y="4546282"/>
                </a:cubicBezTo>
                <a:close/>
                <a:moveTo>
                  <a:pt x="2463216" y="4546055"/>
                </a:moveTo>
                <a:cubicBezTo>
                  <a:pt x="2461619" y="4546586"/>
                  <a:pt x="2460782" y="4548312"/>
                  <a:pt x="2461334" y="4549905"/>
                </a:cubicBezTo>
                <a:cubicBezTo>
                  <a:pt x="2461353" y="4549962"/>
                  <a:pt x="2461372" y="4550019"/>
                  <a:pt x="2461391" y="4550076"/>
                </a:cubicBezTo>
                <a:cubicBezTo>
                  <a:pt x="2461828" y="4551688"/>
                  <a:pt x="2463482" y="4552655"/>
                  <a:pt x="2465118" y="4552238"/>
                </a:cubicBezTo>
                <a:cubicBezTo>
                  <a:pt x="2465346" y="4552162"/>
                  <a:pt x="2465555" y="4552086"/>
                  <a:pt x="2465764" y="4551972"/>
                </a:cubicBezTo>
                <a:lnTo>
                  <a:pt x="2465194" y="4551783"/>
                </a:lnTo>
                <a:cubicBezTo>
                  <a:pt x="2466791" y="4551233"/>
                  <a:pt x="2467628" y="4549507"/>
                  <a:pt x="2467076" y="4547933"/>
                </a:cubicBezTo>
                <a:cubicBezTo>
                  <a:pt x="2466525" y="4546339"/>
                  <a:pt x="2464795" y="4545505"/>
                  <a:pt x="2463216" y="4546055"/>
                </a:cubicBezTo>
                <a:close/>
                <a:moveTo>
                  <a:pt x="3249591" y="4545903"/>
                </a:moveTo>
                <a:cubicBezTo>
                  <a:pt x="3230575" y="4549886"/>
                  <a:pt x="3235710" y="4579284"/>
                  <a:pt x="3222589" y="4589905"/>
                </a:cubicBezTo>
                <a:lnTo>
                  <a:pt x="3223349" y="4592940"/>
                </a:lnTo>
                <a:cubicBezTo>
                  <a:pt x="3242365" y="4588009"/>
                  <a:pt x="3247309" y="4568094"/>
                  <a:pt x="3249591" y="4545903"/>
                </a:cubicBezTo>
                <a:close/>
                <a:moveTo>
                  <a:pt x="1202172" y="4545903"/>
                </a:moveTo>
                <a:lnTo>
                  <a:pt x="1203313" y="4547041"/>
                </a:lnTo>
                <a:lnTo>
                  <a:pt x="1202172" y="4547041"/>
                </a:lnTo>
                <a:close/>
                <a:moveTo>
                  <a:pt x="5048570" y="4545808"/>
                </a:moveTo>
                <a:cubicBezTo>
                  <a:pt x="5049045" y="4545391"/>
                  <a:pt x="5049768" y="4545429"/>
                  <a:pt x="5050186" y="4545903"/>
                </a:cubicBezTo>
                <a:cubicBezTo>
                  <a:pt x="5050624" y="4546453"/>
                  <a:pt x="5050624" y="4547250"/>
                  <a:pt x="5050186" y="4547800"/>
                </a:cubicBezTo>
                <a:cubicBezTo>
                  <a:pt x="5049635" y="4548236"/>
                  <a:pt x="5048836" y="4548236"/>
                  <a:pt x="5048285" y="4547800"/>
                </a:cubicBezTo>
                <a:lnTo>
                  <a:pt x="5049045" y="4546472"/>
                </a:lnTo>
                <a:cubicBezTo>
                  <a:pt x="5048798" y="4546358"/>
                  <a:pt x="5048589" y="4546149"/>
                  <a:pt x="5048475" y="4545903"/>
                </a:cubicBezTo>
                <a:cubicBezTo>
                  <a:pt x="5048513" y="4545865"/>
                  <a:pt x="5048532" y="4545827"/>
                  <a:pt x="5048570" y="4545808"/>
                </a:cubicBezTo>
                <a:close/>
                <a:moveTo>
                  <a:pt x="1257507" y="4545144"/>
                </a:moveTo>
                <a:cubicBezTo>
                  <a:pt x="1255986" y="4545334"/>
                  <a:pt x="1257507" y="4547800"/>
                  <a:pt x="1258839" y="4550834"/>
                </a:cubicBezTo>
                <a:cubicBezTo>
                  <a:pt x="1260094" y="4552314"/>
                  <a:pt x="1261569" y="4553585"/>
                  <a:pt x="1263212" y="4554628"/>
                </a:cubicBezTo>
                <a:cubicBezTo>
                  <a:pt x="1263212" y="4554628"/>
                  <a:pt x="1265684" y="4554628"/>
                  <a:pt x="1265114" y="4556714"/>
                </a:cubicBezTo>
                <a:cubicBezTo>
                  <a:pt x="1264625" y="4556524"/>
                  <a:pt x="1264081" y="4556524"/>
                  <a:pt x="1263592" y="4556714"/>
                </a:cubicBezTo>
                <a:cubicBezTo>
                  <a:pt x="1264077" y="4557814"/>
                  <a:pt x="1265076" y="4558592"/>
                  <a:pt x="1266255" y="4558800"/>
                </a:cubicBezTo>
                <a:cubicBezTo>
                  <a:pt x="1264543" y="4558800"/>
                  <a:pt x="1264353" y="4561266"/>
                  <a:pt x="1266255" y="4561076"/>
                </a:cubicBezTo>
                <a:cubicBezTo>
                  <a:pt x="1268156" y="4560887"/>
                  <a:pt x="1268537" y="4562594"/>
                  <a:pt x="1268156" y="4561266"/>
                </a:cubicBezTo>
                <a:lnTo>
                  <a:pt x="1267776" y="4560697"/>
                </a:lnTo>
                <a:cubicBezTo>
                  <a:pt x="1267776" y="4559180"/>
                  <a:pt x="1267776" y="4556714"/>
                  <a:pt x="1265874" y="4555576"/>
                </a:cubicBezTo>
                <a:cubicBezTo>
                  <a:pt x="1267396" y="4555576"/>
                  <a:pt x="1266825" y="4552921"/>
                  <a:pt x="1264543" y="4550076"/>
                </a:cubicBezTo>
                <a:cubicBezTo>
                  <a:pt x="1262261" y="4547231"/>
                  <a:pt x="1259029" y="4544955"/>
                  <a:pt x="1257507" y="4545144"/>
                </a:cubicBezTo>
                <a:close/>
                <a:moveTo>
                  <a:pt x="1172317" y="4545144"/>
                </a:moveTo>
                <a:lnTo>
                  <a:pt x="1172959" y="4545144"/>
                </a:lnTo>
                <a:lnTo>
                  <a:pt x="1173078" y="4545524"/>
                </a:lnTo>
                <a:lnTo>
                  <a:pt x="1172127" y="4545334"/>
                </a:lnTo>
                <a:lnTo>
                  <a:pt x="1172127" y="4545167"/>
                </a:lnTo>
                <a:close/>
                <a:moveTo>
                  <a:pt x="971512" y="4545144"/>
                </a:moveTo>
                <a:lnTo>
                  <a:pt x="971820" y="4545669"/>
                </a:lnTo>
                <a:lnTo>
                  <a:pt x="971702" y="4545713"/>
                </a:lnTo>
                <a:cubicBezTo>
                  <a:pt x="972272" y="4546282"/>
                  <a:pt x="972843" y="4547420"/>
                  <a:pt x="972843" y="4547420"/>
                </a:cubicBezTo>
                <a:lnTo>
                  <a:pt x="971820" y="4545669"/>
                </a:lnTo>
                <a:lnTo>
                  <a:pt x="973223" y="4545144"/>
                </a:lnTo>
                <a:cubicBezTo>
                  <a:pt x="973223" y="4545144"/>
                  <a:pt x="972082" y="4545144"/>
                  <a:pt x="971512" y="4545144"/>
                </a:cubicBezTo>
                <a:close/>
                <a:moveTo>
                  <a:pt x="795624" y="4544632"/>
                </a:moveTo>
                <a:cubicBezTo>
                  <a:pt x="794063" y="4544841"/>
                  <a:pt x="792979" y="4546282"/>
                  <a:pt x="793201" y="4547838"/>
                </a:cubicBezTo>
                <a:cubicBezTo>
                  <a:pt x="793420" y="4549374"/>
                  <a:pt x="794833" y="4550455"/>
                  <a:pt x="796377" y="4550265"/>
                </a:cubicBezTo>
                <a:cubicBezTo>
                  <a:pt x="797756" y="4549905"/>
                  <a:pt x="798705" y="4548653"/>
                  <a:pt x="798659" y="4547231"/>
                </a:cubicBezTo>
                <a:lnTo>
                  <a:pt x="798849" y="4547041"/>
                </a:lnTo>
                <a:cubicBezTo>
                  <a:pt x="798627" y="4545486"/>
                  <a:pt x="797183" y="4544405"/>
                  <a:pt x="795624" y="4544632"/>
                </a:cubicBezTo>
                <a:close/>
                <a:moveTo>
                  <a:pt x="1885976" y="4544196"/>
                </a:moveTo>
                <a:lnTo>
                  <a:pt x="1881412" y="4545713"/>
                </a:lnTo>
                <a:cubicBezTo>
                  <a:pt x="1879503" y="4545049"/>
                  <a:pt x="1877426" y="4545049"/>
                  <a:pt x="1875517" y="4545713"/>
                </a:cubicBezTo>
                <a:cubicBezTo>
                  <a:pt x="1873587" y="4546282"/>
                  <a:pt x="1871952" y="4547572"/>
                  <a:pt x="1870954" y="4549317"/>
                </a:cubicBezTo>
                <a:lnTo>
                  <a:pt x="1839197" y="4560507"/>
                </a:lnTo>
                <a:lnTo>
                  <a:pt x="1855170" y="4568094"/>
                </a:lnTo>
                <a:lnTo>
                  <a:pt x="1870954" y="4575491"/>
                </a:lnTo>
                <a:lnTo>
                  <a:pt x="1876658" y="4563352"/>
                </a:lnTo>
                <a:cubicBezTo>
                  <a:pt x="1881559" y="4564528"/>
                  <a:pt x="1886489" y="4561513"/>
                  <a:pt x="1887670" y="4556638"/>
                </a:cubicBezTo>
                <a:cubicBezTo>
                  <a:pt x="1888104" y="4554836"/>
                  <a:pt x="1887978" y="4552940"/>
                  <a:pt x="1887307" y="4551214"/>
                </a:cubicBezTo>
                <a:lnTo>
                  <a:pt x="1887307" y="4551403"/>
                </a:lnTo>
                <a:cubicBezTo>
                  <a:pt x="1886714" y="4549848"/>
                  <a:pt x="1885733" y="4548482"/>
                  <a:pt x="1884455" y="4547420"/>
                </a:cubicBezTo>
                <a:close/>
                <a:moveTo>
                  <a:pt x="3002957" y="4543627"/>
                </a:moveTo>
                <a:lnTo>
                  <a:pt x="3003718" y="4546662"/>
                </a:lnTo>
                <a:cubicBezTo>
                  <a:pt x="2999344" y="4555007"/>
                  <a:pt x="2993830" y="4562783"/>
                  <a:pt x="2996112" y="4569801"/>
                </a:cubicBezTo>
                <a:cubicBezTo>
                  <a:pt x="2994610" y="4570408"/>
                  <a:pt x="2993811" y="4572039"/>
                  <a:pt x="2994210" y="4573594"/>
                </a:cubicBezTo>
                <a:cubicBezTo>
                  <a:pt x="2994819" y="4575149"/>
                  <a:pt x="2996587" y="4575927"/>
                  <a:pt x="2998147" y="4575320"/>
                </a:cubicBezTo>
                <a:cubicBezTo>
                  <a:pt x="2998166" y="4575320"/>
                  <a:pt x="2998185" y="4575301"/>
                  <a:pt x="2998204" y="4575301"/>
                </a:cubicBezTo>
                <a:cubicBezTo>
                  <a:pt x="2999706" y="4576686"/>
                  <a:pt x="3001379" y="4577881"/>
                  <a:pt x="3003148" y="4578905"/>
                </a:cubicBezTo>
                <a:cubicBezTo>
                  <a:pt x="3009423" y="4563163"/>
                  <a:pt x="3018170" y="4551972"/>
                  <a:pt x="3002957" y="4543627"/>
                </a:cubicBezTo>
                <a:close/>
                <a:moveTo>
                  <a:pt x="3278732" y="4542940"/>
                </a:moveTo>
                <a:cubicBezTo>
                  <a:pt x="3273765" y="4543639"/>
                  <a:pt x="3268892" y="4546805"/>
                  <a:pt x="3264423" y="4554059"/>
                </a:cubicBezTo>
                <a:lnTo>
                  <a:pt x="3265374" y="4554059"/>
                </a:lnTo>
                <a:cubicBezTo>
                  <a:pt x="3268607" y="4554059"/>
                  <a:pt x="3271649" y="4554059"/>
                  <a:pt x="3270698" y="4559369"/>
                </a:cubicBezTo>
                <a:cubicBezTo>
                  <a:pt x="3269748" y="4564680"/>
                  <a:pt x="3270698" y="4565439"/>
                  <a:pt x="3275833" y="4564490"/>
                </a:cubicBezTo>
                <a:cubicBezTo>
                  <a:pt x="3283249" y="4542110"/>
                  <a:pt x="3289524" y="4567715"/>
                  <a:pt x="3291616" y="4580043"/>
                </a:cubicBezTo>
                <a:cubicBezTo>
                  <a:pt x="3288307" y="4574296"/>
                  <a:pt x="3282431" y="4570503"/>
                  <a:pt x="3275833" y="4569801"/>
                </a:cubicBezTo>
                <a:cubicBezTo>
                  <a:pt x="3278685" y="4588767"/>
                  <a:pt x="3294848" y="4596354"/>
                  <a:pt x="3275833" y="4611527"/>
                </a:cubicBezTo>
                <a:cubicBezTo>
                  <a:pt x="3296370" y="4611527"/>
                  <a:pt x="3299412" y="4592561"/>
                  <a:pt x="3291616" y="4580233"/>
                </a:cubicBezTo>
                <a:cubicBezTo>
                  <a:pt x="3309490" y="4582319"/>
                  <a:pt x="3321280" y="4578525"/>
                  <a:pt x="3317667" y="4559369"/>
                </a:cubicBezTo>
                <a:cubicBezTo>
                  <a:pt x="3309395" y="4560934"/>
                  <a:pt x="3293636" y="4540842"/>
                  <a:pt x="3278732" y="4542940"/>
                </a:cubicBezTo>
                <a:close/>
                <a:moveTo>
                  <a:pt x="1985048" y="4542489"/>
                </a:moveTo>
                <a:lnTo>
                  <a:pt x="1985386" y="4543132"/>
                </a:lnTo>
                <a:lnTo>
                  <a:pt x="1985225" y="4543052"/>
                </a:lnTo>
                <a:close/>
                <a:moveTo>
                  <a:pt x="5084605" y="4542300"/>
                </a:moveTo>
                <a:lnTo>
                  <a:pt x="5084605" y="4544575"/>
                </a:lnTo>
                <a:lnTo>
                  <a:pt x="5084605" y="4547041"/>
                </a:lnTo>
                <a:lnTo>
                  <a:pt x="5087077" y="4547041"/>
                </a:lnTo>
                <a:lnTo>
                  <a:pt x="5088788" y="4547610"/>
                </a:lnTo>
                <a:close/>
                <a:moveTo>
                  <a:pt x="1986759" y="4541920"/>
                </a:moveTo>
                <a:lnTo>
                  <a:pt x="1988029" y="4544833"/>
                </a:lnTo>
                <a:lnTo>
                  <a:pt x="1987836" y="4545048"/>
                </a:lnTo>
                <a:lnTo>
                  <a:pt x="1987139" y="4544006"/>
                </a:lnTo>
                <a:lnTo>
                  <a:pt x="1987139" y="4545820"/>
                </a:lnTo>
                <a:lnTo>
                  <a:pt x="1986923" y="4546060"/>
                </a:lnTo>
                <a:lnTo>
                  <a:pt x="1985386" y="4543132"/>
                </a:lnTo>
                <a:lnTo>
                  <a:pt x="1985618" y="4543248"/>
                </a:lnTo>
                <a:cubicBezTo>
                  <a:pt x="1986379" y="4544196"/>
                  <a:pt x="1985618" y="4541351"/>
                  <a:pt x="1986759" y="4541920"/>
                </a:cubicBezTo>
                <a:close/>
                <a:moveTo>
                  <a:pt x="2688391" y="4541304"/>
                </a:moveTo>
                <a:cubicBezTo>
                  <a:pt x="2686489" y="4541588"/>
                  <a:pt x="2684920" y="4542963"/>
                  <a:pt x="2684635" y="4545713"/>
                </a:cubicBezTo>
                <a:lnTo>
                  <a:pt x="2684635" y="4545903"/>
                </a:lnTo>
                <a:cubicBezTo>
                  <a:pt x="2690530" y="4545903"/>
                  <a:pt x="2692051" y="4550455"/>
                  <a:pt x="2694143" y="4543437"/>
                </a:cubicBezTo>
                <a:cubicBezTo>
                  <a:pt x="2692527" y="4541825"/>
                  <a:pt x="2690292" y="4541019"/>
                  <a:pt x="2688391" y="4541304"/>
                </a:cubicBezTo>
                <a:close/>
                <a:moveTo>
                  <a:pt x="5130813" y="4541161"/>
                </a:moveTo>
                <a:cubicBezTo>
                  <a:pt x="5130243" y="4541636"/>
                  <a:pt x="5130148" y="4542489"/>
                  <a:pt x="5130623" y="4543058"/>
                </a:cubicBezTo>
                <a:cubicBezTo>
                  <a:pt x="5131098" y="4543627"/>
                  <a:pt x="5131954" y="4543722"/>
                  <a:pt x="5132525" y="4543248"/>
                </a:cubicBezTo>
                <a:cubicBezTo>
                  <a:pt x="5133095" y="4542774"/>
                  <a:pt x="5133190" y="4541920"/>
                  <a:pt x="5132715" y="4541351"/>
                </a:cubicBezTo>
                <a:cubicBezTo>
                  <a:pt x="5132239" y="4540782"/>
                  <a:pt x="5131384" y="4540687"/>
                  <a:pt x="5130813" y="4541161"/>
                </a:cubicBezTo>
                <a:close/>
                <a:moveTo>
                  <a:pt x="3113629" y="4540782"/>
                </a:moveTo>
                <a:cubicBezTo>
                  <a:pt x="3081873" y="4536609"/>
                  <a:pt x="3110206" y="4564680"/>
                  <a:pt x="3113629" y="4540782"/>
                </a:cubicBezTo>
                <a:close/>
                <a:moveTo>
                  <a:pt x="2205059" y="4539663"/>
                </a:moveTo>
                <a:cubicBezTo>
                  <a:pt x="2200229" y="4541446"/>
                  <a:pt x="2197776" y="4546775"/>
                  <a:pt x="2199545" y="4551593"/>
                </a:cubicBezTo>
                <a:cubicBezTo>
                  <a:pt x="2200819" y="4554040"/>
                  <a:pt x="2203120" y="4555785"/>
                  <a:pt x="2205820" y="4556335"/>
                </a:cubicBezTo>
                <a:lnTo>
                  <a:pt x="2205820" y="4556524"/>
                </a:lnTo>
                <a:cubicBezTo>
                  <a:pt x="2205440" y="4557378"/>
                  <a:pt x="2205440" y="4558345"/>
                  <a:pt x="2205820" y="4559180"/>
                </a:cubicBezTo>
                <a:cubicBezTo>
                  <a:pt x="2206428" y="4560659"/>
                  <a:pt x="2208102" y="4561418"/>
                  <a:pt x="2209623" y="4560887"/>
                </a:cubicBezTo>
                <a:cubicBezTo>
                  <a:pt x="2211144" y="4560469"/>
                  <a:pt x="2212038" y="4558914"/>
                  <a:pt x="2211620" y="4557397"/>
                </a:cubicBezTo>
                <a:cubicBezTo>
                  <a:pt x="2211601" y="4557283"/>
                  <a:pt x="2211563" y="4557188"/>
                  <a:pt x="2211525" y="4557093"/>
                </a:cubicBezTo>
                <a:cubicBezTo>
                  <a:pt x="2216355" y="4555310"/>
                  <a:pt x="2218808" y="4549962"/>
                  <a:pt x="2217020" y="4545144"/>
                </a:cubicBezTo>
                <a:cubicBezTo>
                  <a:pt x="2215233" y="4540346"/>
                  <a:pt x="2209870" y="4537880"/>
                  <a:pt x="2205059" y="4539663"/>
                </a:cubicBezTo>
                <a:close/>
                <a:moveTo>
                  <a:pt x="2978047" y="4538885"/>
                </a:moveTo>
                <a:cubicBezTo>
                  <a:pt x="2946291" y="4534713"/>
                  <a:pt x="2974624" y="4562783"/>
                  <a:pt x="2978047" y="4538885"/>
                </a:cubicBezTo>
                <a:close/>
                <a:moveTo>
                  <a:pt x="2097621" y="4538885"/>
                </a:moveTo>
                <a:cubicBezTo>
                  <a:pt x="2091916" y="4566577"/>
                  <a:pt x="2113404" y="4544955"/>
                  <a:pt x="2097621" y="4538885"/>
                </a:cubicBezTo>
                <a:close/>
                <a:moveTo>
                  <a:pt x="1905220" y="4537482"/>
                </a:moveTo>
                <a:cubicBezTo>
                  <a:pt x="1900388" y="4539246"/>
                  <a:pt x="1897887" y="4544575"/>
                  <a:pt x="1899642" y="4549393"/>
                </a:cubicBezTo>
                <a:cubicBezTo>
                  <a:pt x="1901381" y="4554172"/>
                  <a:pt x="1906646" y="4556676"/>
                  <a:pt x="1911457" y="4555007"/>
                </a:cubicBezTo>
                <a:cubicBezTo>
                  <a:pt x="1916496" y="4553926"/>
                  <a:pt x="1919691" y="4548995"/>
                  <a:pt x="1918607" y="4543969"/>
                </a:cubicBezTo>
                <a:cubicBezTo>
                  <a:pt x="1918531" y="4543589"/>
                  <a:pt x="1918436" y="4543229"/>
                  <a:pt x="1918303" y="4542868"/>
                </a:cubicBezTo>
                <a:lnTo>
                  <a:pt x="1917162" y="4543058"/>
                </a:lnTo>
                <a:cubicBezTo>
                  <a:pt x="1915412" y="4538241"/>
                  <a:pt x="1910069" y="4535737"/>
                  <a:pt x="1905220" y="4537482"/>
                </a:cubicBezTo>
                <a:close/>
                <a:moveTo>
                  <a:pt x="738189" y="4537368"/>
                </a:moveTo>
                <a:lnTo>
                  <a:pt x="736097" y="4545144"/>
                </a:lnTo>
                <a:lnTo>
                  <a:pt x="734006" y="4552731"/>
                </a:lnTo>
                <a:lnTo>
                  <a:pt x="737809" y="4555766"/>
                </a:lnTo>
                <a:lnTo>
                  <a:pt x="741612" y="4558800"/>
                </a:lnTo>
                <a:lnTo>
                  <a:pt x="739900" y="4547989"/>
                </a:lnTo>
                <a:close/>
                <a:moveTo>
                  <a:pt x="2062556" y="4537273"/>
                </a:moveTo>
                <a:cubicBezTo>
                  <a:pt x="2062251" y="4537311"/>
                  <a:pt x="2061966" y="4537406"/>
                  <a:pt x="2061681" y="4537558"/>
                </a:cubicBezTo>
                <a:cubicBezTo>
                  <a:pt x="2060179" y="4538316"/>
                  <a:pt x="2059608" y="4540156"/>
                  <a:pt x="2060369" y="4541636"/>
                </a:cubicBezTo>
                <a:cubicBezTo>
                  <a:pt x="2060977" y="4542811"/>
                  <a:pt x="2062270" y="4543475"/>
                  <a:pt x="2063582" y="4543248"/>
                </a:cubicBezTo>
                <a:cubicBezTo>
                  <a:pt x="2065237" y="4542963"/>
                  <a:pt x="2066359" y="4541408"/>
                  <a:pt x="2066074" y="4539739"/>
                </a:cubicBezTo>
                <a:cubicBezTo>
                  <a:pt x="2065788" y="4538089"/>
                  <a:pt x="2064229" y="4536989"/>
                  <a:pt x="2062556" y="4537273"/>
                </a:cubicBezTo>
                <a:close/>
                <a:moveTo>
                  <a:pt x="2151055" y="4536799"/>
                </a:moveTo>
                <a:cubicBezTo>
                  <a:pt x="2149533" y="4537330"/>
                  <a:pt x="2148716" y="4538980"/>
                  <a:pt x="2149248" y="4540498"/>
                </a:cubicBezTo>
                <a:cubicBezTo>
                  <a:pt x="2149781" y="4542015"/>
                  <a:pt x="2151435" y="4542831"/>
                  <a:pt x="2152956" y="4542300"/>
                </a:cubicBezTo>
                <a:cubicBezTo>
                  <a:pt x="2154478" y="4541882"/>
                  <a:pt x="2155371" y="4540327"/>
                  <a:pt x="2154953" y="4538810"/>
                </a:cubicBezTo>
                <a:cubicBezTo>
                  <a:pt x="2154934" y="4538696"/>
                  <a:pt x="2154896" y="4538601"/>
                  <a:pt x="2154858" y="4538506"/>
                </a:cubicBezTo>
                <a:cubicBezTo>
                  <a:pt x="2154249" y="4537027"/>
                  <a:pt x="2152576" y="4536268"/>
                  <a:pt x="2151055" y="4536799"/>
                </a:cubicBezTo>
                <a:close/>
                <a:moveTo>
                  <a:pt x="3002767" y="4535775"/>
                </a:moveTo>
                <a:cubicBezTo>
                  <a:pt x="3002691" y="4535794"/>
                  <a:pt x="3002634" y="4535832"/>
                  <a:pt x="3002577" y="4535851"/>
                </a:cubicBezTo>
                <a:cubicBezTo>
                  <a:pt x="3001094" y="4536363"/>
                  <a:pt x="3000295" y="4537975"/>
                  <a:pt x="3000790" y="4539454"/>
                </a:cubicBezTo>
                <a:cubicBezTo>
                  <a:pt x="3000809" y="4539530"/>
                  <a:pt x="3000847" y="4539587"/>
                  <a:pt x="3000866" y="4539644"/>
                </a:cubicBezTo>
                <a:cubicBezTo>
                  <a:pt x="3002235" y="4540118"/>
                  <a:pt x="3003737" y="4539568"/>
                  <a:pt x="3004479" y="4538316"/>
                </a:cubicBezTo>
                <a:lnTo>
                  <a:pt x="3004669" y="4541351"/>
                </a:lnTo>
                <a:cubicBezTo>
                  <a:pt x="3006152" y="4540744"/>
                  <a:pt x="3006913" y="4539075"/>
                  <a:pt x="3006380" y="4537558"/>
                </a:cubicBezTo>
                <a:cubicBezTo>
                  <a:pt x="3005867" y="4536078"/>
                  <a:pt x="3004251" y="4535282"/>
                  <a:pt x="3002767" y="4535775"/>
                </a:cubicBezTo>
                <a:close/>
                <a:moveTo>
                  <a:pt x="2048807" y="4535073"/>
                </a:moveTo>
                <a:cubicBezTo>
                  <a:pt x="2047134" y="4535263"/>
                  <a:pt x="2045936" y="4536780"/>
                  <a:pt x="2046126" y="4538430"/>
                </a:cubicBezTo>
                <a:cubicBezTo>
                  <a:pt x="2046183" y="4538942"/>
                  <a:pt x="2046373" y="4539416"/>
                  <a:pt x="2046658" y="4539834"/>
                </a:cubicBezTo>
                <a:cubicBezTo>
                  <a:pt x="2047172" y="4541313"/>
                  <a:pt x="2048788" y="4542110"/>
                  <a:pt x="2050271" y="4541617"/>
                </a:cubicBezTo>
                <a:cubicBezTo>
                  <a:pt x="2050348" y="4541598"/>
                  <a:pt x="2050405" y="4541560"/>
                  <a:pt x="2050462" y="4541541"/>
                </a:cubicBezTo>
                <a:cubicBezTo>
                  <a:pt x="2052116" y="4541768"/>
                  <a:pt x="2053656" y="4540611"/>
                  <a:pt x="2053904" y="4538961"/>
                </a:cubicBezTo>
                <a:cubicBezTo>
                  <a:pt x="2053980" y="4538411"/>
                  <a:pt x="2053904" y="4537880"/>
                  <a:pt x="2053694" y="4537368"/>
                </a:cubicBezTo>
                <a:lnTo>
                  <a:pt x="2052173" y="4537747"/>
                </a:lnTo>
                <a:cubicBezTo>
                  <a:pt x="2051983" y="4536078"/>
                  <a:pt x="2050481" y="4534883"/>
                  <a:pt x="2048807" y="4535073"/>
                </a:cubicBezTo>
                <a:close/>
                <a:moveTo>
                  <a:pt x="1300293" y="4534903"/>
                </a:moveTo>
                <a:cubicBezTo>
                  <a:pt x="1301244" y="4534903"/>
                  <a:pt x="1302384" y="4534903"/>
                  <a:pt x="1302384" y="4534903"/>
                </a:cubicBezTo>
                <a:lnTo>
                  <a:pt x="1302384" y="4536041"/>
                </a:lnTo>
                <a:lnTo>
                  <a:pt x="1301434" y="4535661"/>
                </a:lnTo>
                <a:cubicBezTo>
                  <a:pt x="1300673" y="4535282"/>
                  <a:pt x="1299342" y="4534903"/>
                  <a:pt x="1300293" y="4534903"/>
                </a:cubicBezTo>
                <a:close/>
                <a:moveTo>
                  <a:pt x="1980674" y="4534713"/>
                </a:moveTo>
                <a:cubicBezTo>
                  <a:pt x="1980427" y="4535187"/>
                  <a:pt x="1980427" y="4535756"/>
                  <a:pt x="1980674" y="4536230"/>
                </a:cubicBezTo>
                <a:cubicBezTo>
                  <a:pt x="1980674" y="4536230"/>
                  <a:pt x="1982195" y="4536230"/>
                  <a:pt x="1982385" y="4537558"/>
                </a:cubicBezTo>
                <a:cubicBezTo>
                  <a:pt x="1982576" y="4538885"/>
                  <a:pt x="1982385" y="4536230"/>
                  <a:pt x="1982576" y="4535282"/>
                </a:cubicBezTo>
                <a:close/>
                <a:moveTo>
                  <a:pt x="2098571" y="4534144"/>
                </a:moveTo>
                <a:lnTo>
                  <a:pt x="2104276" y="4537178"/>
                </a:lnTo>
                <a:lnTo>
                  <a:pt x="2109791" y="4540213"/>
                </a:lnTo>
                <a:lnTo>
                  <a:pt x="2107889" y="4551972"/>
                </a:lnTo>
                <a:lnTo>
                  <a:pt x="2106178" y="4563732"/>
                </a:lnTo>
                <a:lnTo>
                  <a:pt x="2123482" y="4564300"/>
                </a:lnTo>
                <a:lnTo>
                  <a:pt x="2113784" y="4536989"/>
                </a:lnTo>
                <a:lnTo>
                  <a:pt x="2106178" y="4535472"/>
                </a:lnTo>
                <a:close/>
                <a:moveTo>
                  <a:pt x="1147977" y="4533954"/>
                </a:moveTo>
                <a:lnTo>
                  <a:pt x="1141892" y="4538696"/>
                </a:lnTo>
                <a:cubicBezTo>
                  <a:pt x="1138659" y="4541351"/>
                  <a:pt x="1135997" y="4544765"/>
                  <a:pt x="1136187" y="4546093"/>
                </a:cubicBezTo>
                <a:cubicBezTo>
                  <a:pt x="1136379" y="4547439"/>
                  <a:pt x="1137631" y="4548388"/>
                  <a:pt x="1138983" y="4548179"/>
                </a:cubicBezTo>
                <a:cubicBezTo>
                  <a:pt x="1139002" y="4548179"/>
                  <a:pt x="1139021" y="4548179"/>
                  <a:pt x="1139040" y="4548179"/>
                </a:cubicBezTo>
                <a:cubicBezTo>
                  <a:pt x="1140371" y="4548179"/>
                  <a:pt x="1143033" y="4544765"/>
                  <a:pt x="1144744" y="4540972"/>
                </a:cubicBezTo>
                <a:close/>
                <a:moveTo>
                  <a:pt x="3039964" y="4533403"/>
                </a:moveTo>
                <a:cubicBezTo>
                  <a:pt x="3040490" y="4535732"/>
                  <a:pt x="3055108" y="4549317"/>
                  <a:pt x="3045553" y="4536230"/>
                </a:cubicBezTo>
                <a:cubicBezTo>
                  <a:pt x="3041179" y="4533101"/>
                  <a:pt x="3039789" y="4532627"/>
                  <a:pt x="3039964" y="4533403"/>
                </a:cubicBezTo>
                <a:close/>
                <a:moveTo>
                  <a:pt x="1401456" y="4533385"/>
                </a:moveTo>
                <a:lnTo>
                  <a:pt x="1402787" y="4533385"/>
                </a:lnTo>
                <a:lnTo>
                  <a:pt x="1401076" y="4534903"/>
                </a:lnTo>
                <a:cubicBezTo>
                  <a:pt x="1401076" y="4534523"/>
                  <a:pt x="1401456" y="4533385"/>
                  <a:pt x="1401456" y="4533385"/>
                </a:cubicBezTo>
                <a:close/>
                <a:moveTo>
                  <a:pt x="2199925" y="4533006"/>
                </a:moveTo>
                <a:cubicBezTo>
                  <a:pt x="2198423" y="4533613"/>
                  <a:pt x="2197624" y="4535244"/>
                  <a:pt x="2198023" y="4536799"/>
                </a:cubicBezTo>
                <a:cubicBezTo>
                  <a:pt x="2198632" y="4538278"/>
                  <a:pt x="2200305" y="4539037"/>
                  <a:pt x="2201827" y="4538506"/>
                </a:cubicBezTo>
                <a:cubicBezTo>
                  <a:pt x="2203348" y="4538089"/>
                  <a:pt x="2204242" y="4536534"/>
                  <a:pt x="2203823" y="4535016"/>
                </a:cubicBezTo>
                <a:cubicBezTo>
                  <a:pt x="2203804" y="4534903"/>
                  <a:pt x="2203766" y="4534808"/>
                  <a:pt x="2203728" y="4534713"/>
                </a:cubicBezTo>
                <a:cubicBezTo>
                  <a:pt x="2203120" y="4533233"/>
                  <a:pt x="2201446" y="4532475"/>
                  <a:pt x="2199925" y="4533006"/>
                </a:cubicBezTo>
                <a:close/>
                <a:moveTo>
                  <a:pt x="799887" y="4532570"/>
                </a:moveTo>
                <a:cubicBezTo>
                  <a:pt x="799450" y="4532626"/>
                  <a:pt x="799030" y="4532778"/>
                  <a:pt x="798659" y="4533006"/>
                </a:cubicBezTo>
                <a:cubicBezTo>
                  <a:pt x="797096" y="4533195"/>
                  <a:pt x="795985" y="4534618"/>
                  <a:pt x="796179" y="4536173"/>
                </a:cubicBezTo>
                <a:cubicBezTo>
                  <a:pt x="796183" y="4536192"/>
                  <a:pt x="796185" y="4536211"/>
                  <a:pt x="796187" y="4536230"/>
                </a:cubicBezTo>
                <a:cubicBezTo>
                  <a:pt x="796406" y="4537785"/>
                  <a:pt x="797849" y="4538867"/>
                  <a:pt x="799408" y="4538658"/>
                </a:cubicBezTo>
                <a:cubicBezTo>
                  <a:pt x="799608" y="4538620"/>
                  <a:pt x="799802" y="4538582"/>
                  <a:pt x="799990" y="4538506"/>
                </a:cubicBezTo>
                <a:lnTo>
                  <a:pt x="800560" y="4538316"/>
                </a:lnTo>
                <a:cubicBezTo>
                  <a:pt x="802124" y="4538127"/>
                  <a:pt x="803234" y="4536704"/>
                  <a:pt x="803040" y="4535149"/>
                </a:cubicBezTo>
                <a:cubicBezTo>
                  <a:pt x="803036" y="4535130"/>
                  <a:pt x="803034" y="4535111"/>
                  <a:pt x="803033" y="4535092"/>
                </a:cubicBezTo>
                <a:cubicBezTo>
                  <a:pt x="802861" y="4533537"/>
                  <a:pt x="801452" y="4532399"/>
                  <a:pt x="799887" y="4532570"/>
                </a:cubicBezTo>
                <a:close/>
                <a:moveTo>
                  <a:pt x="1201982" y="4531868"/>
                </a:moveTo>
                <a:lnTo>
                  <a:pt x="1202742" y="4531868"/>
                </a:lnTo>
                <a:lnTo>
                  <a:pt x="1203047" y="4532134"/>
                </a:lnTo>
                <a:close/>
                <a:moveTo>
                  <a:pt x="1322351" y="4531167"/>
                </a:moveTo>
                <a:lnTo>
                  <a:pt x="1324062" y="4537368"/>
                </a:lnTo>
                <a:cubicBezTo>
                  <a:pt x="1322731" y="4536799"/>
                  <a:pt x="1320069" y="4535661"/>
                  <a:pt x="1320640" y="4534523"/>
                </a:cubicBezTo>
                <a:cubicBezTo>
                  <a:pt x="1321210" y="4533385"/>
                  <a:pt x="1322351" y="4534523"/>
                  <a:pt x="1322351" y="4534523"/>
                </a:cubicBezTo>
                <a:cubicBezTo>
                  <a:pt x="1322260" y="4533442"/>
                  <a:pt x="1322260" y="4532380"/>
                  <a:pt x="1322351" y="4531299"/>
                </a:cubicBezTo>
                <a:close/>
                <a:moveTo>
                  <a:pt x="5071769" y="4530635"/>
                </a:moveTo>
                <a:cubicBezTo>
                  <a:pt x="5071732" y="4530654"/>
                  <a:pt x="5071712" y="4530692"/>
                  <a:pt x="5071674" y="4530730"/>
                </a:cubicBezTo>
                <a:cubicBezTo>
                  <a:pt x="5071199" y="4531147"/>
                  <a:pt x="5071161" y="4531868"/>
                  <a:pt x="5071579" y="4532342"/>
                </a:cubicBezTo>
                <a:cubicBezTo>
                  <a:pt x="5071598" y="4532380"/>
                  <a:pt x="5071636" y="4532399"/>
                  <a:pt x="5071674" y="4532437"/>
                </a:cubicBezTo>
                <a:cubicBezTo>
                  <a:pt x="5072093" y="4532968"/>
                  <a:pt x="5072853" y="4533044"/>
                  <a:pt x="5073385" y="4532626"/>
                </a:cubicBezTo>
                <a:cubicBezTo>
                  <a:pt x="5073918" y="4532209"/>
                  <a:pt x="5073994" y="4531451"/>
                  <a:pt x="5073576" y="4530919"/>
                </a:cubicBezTo>
                <a:lnTo>
                  <a:pt x="5073385" y="4530730"/>
                </a:lnTo>
                <a:cubicBezTo>
                  <a:pt x="5072968" y="4530256"/>
                  <a:pt x="5072245" y="4530218"/>
                  <a:pt x="5071769" y="4530635"/>
                </a:cubicBezTo>
                <a:close/>
                <a:moveTo>
                  <a:pt x="2135842" y="4530161"/>
                </a:moveTo>
                <a:lnTo>
                  <a:pt x="2134891" y="4530540"/>
                </a:lnTo>
                <a:cubicBezTo>
                  <a:pt x="2133446" y="4531204"/>
                  <a:pt x="2132667" y="4532778"/>
                  <a:pt x="2132990" y="4534334"/>
                </a:cubicBezTo>
                <a:cubicBezTo>
                  <a:pt x="2133275" y="4535983"/>
                  <a:pt x="2134834" y="4537103"/>
                  <a:pt x="2136508" y="4536818"/>
                </a:cubicBezTo>
                <a:cubicBezTo>
                  <a:pt x="2138162" y="4536534"/>
                  <a:pt x="2139265" y="4534978"/>
                  <a:pt x="2138980" y="4533309"/>
                </a:cubicBezTo>
                <a:cubicBezTo>
                  <a:pt x="2138942" y="4533006"/>
                  <a:pt x="2138847" y="4532721"/>
                  <a:pt x="2138695" y="4532437"/>
                </a:cubicBezTo>
                <a:cubicBezTo>
                  <a:pt x="2138314" y="4531166"/>
                  <a:pt x="2137173" y="4530256"/>
                  <a:pt x="2135842" y="4530161"/>
                </a:cubicBezTo>
                <a:close/>
                <a:moveTo>
                  <a:pt x="1991893" y="4529782"/>
                </a:moveTo>
                <a:lnTo>
                  <a:pt x="1991893" y="4531488"/>
                </a:lnTo>
                <a:cubicBezTo>
                  <a:pt x="1991513" y="4531678"/>
                  <a:pt x="1990372" y="4531678"/>
                  <a:pt x="1990372" y="4531678"/>
                </a:cubicBezTo>
                <a:cubicBezTo>
                  <a:pt x="1991000" y="4531147"/>
                  <a:pt x="1991513" y="4530502"/>
                  <a:pt x="1991893" y="4529782"/>
                </a:cubicBezTo>
                <a:close/>
                <a:moveTo>
                  <a:pt x="1015438" y="4529592"/>
                </a:moveTo>
                <a:cubicBezTo>
                  <a:pt x="1013863" y="4529592"/>
                  <a:pt x="1012585" y="4530862"/>
                  <a:pt x="1012585" y="4532437"/>
                </a:cubicBezTo>
                <a:cubicBezTo>
                  <a:pt x="1012585" y="4534011"/>
                  <a:pt x="1013863" y="4535282"/>
                  <a:pt x="1015438" y="4535282"/>
                </a:cubicBezTo>
                <a:cubicBezTo>
                  <a:pt x="1016666" y="4536268"/>
                  <a:pt x="1018461" y="4536059"/>
                  <a:pt x="1019448" y="4534846"/>
                </a:cubicBezTo>
                <a:cubicBezTo>
                  <a:pt x="1020125" y="4533992"/>
                  <a:pt x="1020266" y="4532854"/>
                  <a:pt x="1019811" y="4531868"/>
                </a:cubicBezTo>
                <a:lnTo>
                  <a:pt x="1018670" y="4532057"/>
                </a:lnTo>
                <a:cubicBezTo>
                  <a:pt x="1018476" y="4530502"/>
                  <a:pt x="1017052" y="4529383"/>
                  <a:pt x="1015487" y="4529592"/>
                </a:cubicBezTo>
                <a:cubicBezTo>
                  <a:pt x="1015472" y="4529592"/>
                  <a:pt x="1015455" y="4529592"/>
                  <a:pt x="1015438" y="4529592"/>
                </a:cubicBezTo>
                <a:close/>
                <a:moveTo>
                  <a:pt x="5080041" y="4529402"/>
                </a:moveTo>
                <a:cubicBezTo>
                  <a:pt x="5080364" y="4530009"/>
                  <a:pt x="5081068" y="4530331"/>
                  <a:pt x="5081752" y="4530161"/>
                </a:cubicBezTo>
                <a:lnTo>
                  <a:pt x="5079851" y="4531488"/>
                </a:lnTo>
                <a:cubicBezTo>
                  <a:pt x="5080403" y="4531925"/>
                  <a:pt x="5081201" y="4531925"/>
                  <a:pt x="5081752" y="4531488"/>
                </a:cubicBezTo>
                <a:cubicBezTo>
                  <a:pt x="5082323" y="4531014"/>
                  <a:pt x="5082418" y="4530161"/>
                  <a:pt x="5081943" y="4529592"/>
                </a:cubicBezTo>
                <a:cubicBezTo>
                  <a:pt x="5081467" y="4529023"/>
                  <a:pt x="5080611" y="4528928"/>
                  <a:pt x="5080041" y="4529402"/>
                </a:cubicBezTo>
                <a:close/>
                <a:moveTo>
                  <a:pt x="1727195" y="4529402"/>
                </a:moveTo>
                <a:cubicBezTo>
                  <a:pt x="1725632" y="4529592"/>
                  <a:pt x="1724521" y="4531014"/>
                  <a:pt x="1724715" y="4532570"/>
                </a:cubicBezTo>
                <a:cubicBezTo>
                  <a:pt x="1724719" y="4532588"/>
                  <a:pt x="1724721" y="4532608"/>
                  <a:pt x="1724723" y="4532626"/>
                </a:cubicBezTo>
                <a:cubicBezTo>
                  <a:pt x="1724723" y="4534201"/>
                  <a:pt x="1726001" y="4535472"/>
                  <a:pt x="1727575" y="4535472"/>
                </a:cubicBezTo>
                <a:cubicBezTo>
                  <a:pt x="1729150" y="4535472"/>
                  <a:pt x="1730428" y="4534201"/>
                  <a:pt x="1730428" y="4532626"/>
                </a:cubicBezTo>
                <a:lnTo>
                  <a:pt x="1730428" y="4531868"/>
                </a:lnTo>
                <a:cubicBezTo>
                  <a:pt x="1730141" y="4530350"/>
                  <a:pt x="1728747" y="4529269"/>
                  <a:pt x="1727195" y="4529402"/>
                </a:cubicBezTo>
                <a:close/>
                <a:moveTo>
                  <a:pt x="1238682" y="4528833"/>
                </a:moveTo>
                <a:cubicBezTo>
                  <a:pt x="1237351" y="4528833"/>
                  <a:pt x="1238111" y="4530161"/>
                  <a:pt x="1239062" y="4529782"/>
                </a:cubicBezTo>
                <a:lnTo>
                  <a:pt x="1240013" y="4530161"/>
                </a:lnTo>
                <a:cubicBezTo>
                  <a:pt x="1238872" y="4529213"/>
                  <a:pt x="1241534" y="4530161"/>
                  <a:pt x="1240013" y="4528833"/>
                </a:cubicBezTo>
                <a:cubicBezTo>
                  <a:pt x="1238492" y="4527506"/>
                  <a:pt x="1240013" y="4528833"/>
                  <a:pt x="1238682" y="4528833"/>
                </a:cubicBezTo>
                <a:close/>
                <a:moveTo>
                  <a:pt x="968849" y="4528833"/>
                </a:moveTo>
                <a:cubicBezTo>
                  <a:pt x="968849" y="4528833"/>
                  <a:pt x="968849" y="4530161"/>
                  <a:pt x="967899" y="4530161"/>
                </a:cubicBezTo>
                <a:cubicBezTo>
                  <a:pt x="966948" y="4530161"/>
                  <a:pt x="967899" y="4532057"/>
                  <a:pt x="969230" y="4530161"/>
                </a:cubicBezTo>
                <a:cubicBezTo>
                  <a:pt x="970561" y="4528264"/>
                  <a:pt x="970561" y="4532437"/>
                  <a:pt x="970371" y="4530161"/>
                </a:cubicBezTo>
                <a:lnTo>
                  <a:pt x="970643" y="4530297"/>
                </a:lnTo>
                <a:lnTo>
                  <a:pt x="970941" y="4530540"/>
                </a:lnTo>
                <a:lnTo>
                  <a:pt x="970995" y="4530472"/>
                </a:lnTo>
                <a:lnTo>
                  <a:pt x="972272" y="4531109"/>
                </a:lnTo>
                <a:cubicBezTo>
                  <a:pt x="970941" y="4531109"/>
                  <a:pt x="972272" y="4531109"/>
                  <a:pt x="972272" y="4532437"/>
                </a:cubicBezTo>
                <a:cubicBezTo>
                  <a:pt x="971557" y="4532816"/>
                  <a:pt x="970705" y="4532816"/>
                  <a:pt x="969990" y="4532437"/>
                </a:cubicBezTo>
                <a:cubicBezTo>
                  <a:pt x="970199" y="4533556"/>
                  <a:pt x="970585" y="4534656"/>
                  <a:pt x="971131" y="4535661"/>
                </a:cubicBezTo>
                <a:cubicBezTo>
                  <a:pt x="971447" y="4535244"/>
                  <a:pt x="972042" y="4535149"/>
                  <a:pt x="972462" y="4535472"/>
                </a:cubicBezTo>
                <a:cubicBezTo>
                  <a:pt x="972535" y="4535528"/>
                  <a:pt x="972599" y="4535585"/>
                  <a:pt x="972652" y="4535661"/>
                </a:cubicBezTo>
                <a:cubicBezTo>
                  <a:pt x="972652" y="4535661"/>
                  <a:pt x="972652" y="4537178"/>
                  <a:pt x="972652" y="4537937"/>
                </a:cubicBezTo>
                <a:cubicBezTo>
                  <a:pt x="972652" y="4538696"/>
                  <a:pt x="971702" y="4537937"/>
                  <a:pt x="971512" y="4536609"/>
                </a:cubicBezTo>
                <a:cubicBezTo>
                  <a:pt x="972033" y="4539322"/>
                  <a:pt x="972795" y="4541996"/>
                  <a:pt x="973793" y="4544575"/>
                </a:cubicBezTo>
                <a:cubicBezTo>
                  <a:pt x="975124" y="4544575"/>
                  <a:pt x="972652" y="4543058"/>
                  <a:pt x="973793" y="4542110"/>
                </a:cubicBezTo>
                <a:lnTo>
                  <a:pt x="976955" y="4544765"/>
                </a:lnTo>
                <a:lnTo>
                  <a:pt x="976836" y="4544765"/>
                </a:lnTo>
                <a:lnTo>
                  <a:pt x="974744" y="4545334"/>
                </a:lnTo>
                <a:cubicBezTo>
                  <a:pt x="974364" y="4545713"/>
                  <a:pt x="977216" y="4547041"/>
                  <a:pt x="977406" y="4545144"/>
                </a:cubicBezTo>
                <a:lnTo>
                  <a:pt x="976955" y="4544765"/>
                </a:lnTo>
                <a:lnTo>
                  <a:pt x="980069" y="4544765"/>
                </a:lnTo>
                <a:cubicBezTo>
                  <a:pt x="980829" y="4544765"/>
                  <a:pt x="977597" y="4540213"/>
                  <a:pt x="978167" y="4538696"/>
                </a:cubicBezTo>
                <a:lnTo>
                  <a:pt x="977026" y="4537747"/>
                </a:lnTo>
                <a:lnTo>
                  <a:pt x="977026" y="4538127"/>
                </a:lnTo>
                <a:cubicBezTo>
                  <a:pt x="978547" y="4536609"/>
                  <a:pt x="975695" y="4534334"/>
                  <a:pt x="975124" y="4534523"/>
                </a:cubicBezTo>
                <a:cubicBezTo>
                  <a:pt x="974554" y="4534713"/>
                  <a:pt x="974174" y="4534523"/>
                  <a:pt x="975124" y="4532057"/>
                </a:cubicBezTo>
                <a:cubicBezTo>
                  <a:pt x="976075" y="4529592"/>
                  <a:pt x="975124" y="4532057"/>
                  <a:pt x="973603" y="4532057"/>
                </a:cubicBezTo>
                <a:cubicBezTo>
                  <a:pt x="972082" y="4532057"/>
                  <a:pt x="973603" y="4529402"/>
                  <a:pt x="972272" y="4530350"/>
                </a:cubicBezTo>
                <a:cubicBezTo>
                  <a:pt x="970941" y="4531299"/>
                  <a:pt x="973603" y="4528075"/>
                  <a:pt x="972272" y="4528833"/>
                </a:cubicBezTo>
                <a:lnTo>
                  <a:pt x="970995" y="4530472"/>
                </a:lnTo>
                <a:lnTo>
                  <a:pt x="970643" y="4530297"/>
                </a:lnTo>
                <a:close/>
                <a:moveTo>
                  <a:pt x="5044102" y="4527506"/>
                </a:moveTo>
                <a:cubicBezTo>
                  <a:pt x="5043721" y="4528075"/>
                  <a:pt x="5043721" y="4528833"/>
                  <a:pt x="5044102" y="4529402"/>
                </a:cubicBezTo>
                <a:cubicBezTo>
                  <a:pt x="5044577" y="4529971"/>
                  <a:pt x="5045432" y="4530066"/>
                  <a:pt x="5046003" y="4529592"/>
                </a:cubicBezTo>
                <a:cubicBezTo>
                  <a:pt x="5046574" y="4529118"/>
                  <a:pt x="5046668" y="4528264"/>
                  <a:pt x="5046193" y="4527695"/>
                </a:cubicBezTo>
                <a:lnTo>
                  <a:pt x="5046003" y="4527506"/>
                </a:lnTo>
                <a:cubicBezTo>
                  <a:pt x="5045452" y="4527069"/>
                  <a:pt x="5044653" y="4527069"/>
                  <a:pt x="5044102" y="4527506"/>
                </a:cubicBezTo>
                <a:close/>
                <a:moveTo>
                  <a:pt x="5055817" y="4527354"/>
                </a:moveTo>
                <a:cubicBezTo>
                  <a:pt x="5054453" y="4527683"/>
                  <a:pt x="5053325" y="4529307"/>
                  <a:pt x="5052469" y="4533195"/>
                </a:cubicBezTo>
                <a:cubicBezTo>
                  <a:pt x="5055378" y="4534997"/>
                  <a:pt x="5057736" y="4537558"/>
                  <a:pt x="5059314" y="4540592"/>
                </a:cubicBezTo>
                <a:lnTo>
                  <a:pt x="5057412" y="4540592"/>
                </a:lnTo>
                <a:lnTo>
                  <a:pt x="5053229" y="4541920"/>
                </a:lnTo>
                <a:lnTo>
                  <a:pt x="5056082" y="4542868"/>
                </a:lnTo>
                <a:cubicBezTo>
                  <a:pt x="5057527" y="4543551"/>
                  <a:pt x="5059200" y="4543551"/>
                  <a:pt x="5060645" y="4542868"/>
                </a:cubicBezTo>
                <a:cubicBezTo>
                  <a:pt x="5063497" y="4547989"/>
                  <a:pt x="5066350" y="4553110"/>
                  <a:pt x="5073385" y="4554059"/>
                </a:cubicBezTo>
                <a:lnTo>
                  <a:pt x="5073385" y="4551403"/>
                </a:lnTo>
                <a:cubicBezTo>
                  <a:pt x="5073385" y="4551403"/>
                  <a:pt x="5074526" y="4549507"/>
                  <a:pt x="5074146" y="4549317"/>
                </a:cubicBezTo>
                <a:lnTo>
                  <a:pt x="5073385" y="4550645"/>
                </a:lnTo>
                <a:lnTo>
                  <a:pt x="5073385" y="4533195"/>
                </a:lnTo>
                <a:cubicBezTo>
                  <a:pt x="5066112" y="4537036"/>
                  <a:pt x="5059908" y="4526368"/>
                  <a:pt x="5055817" y="4527354"/>
                </a:cubicBezTo>
                <a:close/>
                <a:moveTo>
                  <a:pt x="758536" y="4526367"/>
                </a:moveTo>
                <a:cubicBezTo>
                  <a:pt x="757775" y="4526557"/>
                  <a:pt x="755874" y="4530161"/>
                  <a:pt x="754923" y="4534334"/>
                </a:cubicBezTo>
                <a:lnTo>
                  <a:pt x="752831" y="4542300"/>
                </a:lnTo>
                <a:lnTo>
                  <a:pt x="767663" y="4540403"/>
                </a:lnTo>
                <a:lnTo>
                  <a:pt x="763860" y="4533385"/>
                </a:lnTo>
                <a:cubicBezTo>
                  <a:pt x="761768" y="4529402"/>
                  <a:pt x="759296" y="4526178"/>
                  <a:pt x="758536" y="4526367"/>
                </a:cubicBezTo>
                <a:close/>
                <a:moveTo>
                  <a:pt x="5033548" y="4526273"/>
                </a:moveTo>
                <a:lnTo>
                  <a:pt x="5033833" y="4526290"/>
                </a:lnTo>
                <a:lnTo>
                  <a:pt x="5033833" y="4527885"/>
                </a:lnTo>
                <a:lnTo>
                  <a:pt x="5034021" y="4528135"/>
                </a:lnTo>
                <a:lnTo>
                  <a:pt x="5033453" y="4528264"/>
                </a:lnTo>
                <a:cubicBezTo>
                  <a:pt x="5033453" y="4528264"/>
                  <a:pt x="5033434" y="4528245"/>
                  <a:pt x="5033434" y="4528245"/>
                </a:cubicBezTo>
                <a:cubicBezTo>
                  <a:pt x="5032920" y="4527714"/>
                  <a:pt x="5032920" y="4526880"/>
                  <a:pt x="5033453" y="4526367"/>
                </a:cubicBezTo>
                <a:cubicBezTo>
                  <a:pt x="5033491" y="4526329"/>
                  <a:pt x="5033510" y="4526292"/>
                  <a:pt x="5033548" y="4526273"/>
                </a:cubicBezTo>
                <a:close/>
                <a:moveTo>
                  <a:pt x="5121685" y="4525798"/>
                </a:moveTo>
                <a:cubicBezTo>
                  <a:pt x="5121153" y="4526311"/>
                  <a:pt x="5121153" y="4527145"/>
                  <a:pt x="5121666" y="4527676"/>
                </a:cubicBezTo>
                <a:cubicBezTo>
                  <a:pt x="5121666" y="4527676"/>
                  <a:pt x="5121685" y="4527695"/>
                  <a:pt x="5121685" y="4527695"/>
                </a:cubicBezTo>
                <a:cubicBezTo>
                  <a:pt x="5122104" y="4528169"/>
                  <a:pt x="5122826" y="4528207"/>
                  <a:pt x="5123302" y="4527790"/>
                </a:cubicBezTo>
                <a:cubicBezTo>
                  <a:pt x="5123340" y="4527771"/>
                  <a:pt x="5123359" y="4527733"/>
                  <a:pt x="5123397" y="4527695"/>
                </a:cubicBezTo>
                <a:cubicBezTo>
                  <a:pt x="5123112" y="4527259"/>
                  <a:pt x="5122579" y="4527031"/>
                  <a:pt x="5122066" y="4527126"/>
                </a:cubicBezTo>
                <a:lnTo>
                  <a:pt x="5123397" y="4525798"/>
                </a:lnTo>
                <a:cubicBezTo>
                  <a:pt x="5122902" y="4525381"/>
                  <a:pt x="5122180" y="4525381"/>
                  <a:pt x="5121685" y="4525798"/>
                </a:cubicBezTo>
                <a:close/>
                <a:moveTo>
                  <a:pt x="3228674" y="4525040"/>
                </a:moveTo>
                <a:cubicBezTo>
                  <a:pt x="3196917" y="4520867"/>
                  <a:pt x="3225061" y="4548938"/>
                  <a:pt x="3228674" y="4525040"/>
                </a:cubicBezTo>
                <a:close/>
                <a:moveTo>
                  <a:pt x="2114031" y="4524452"/>
                </a:moveTo>
                <a:cubicBezTo>
                  <a:pt x="2114012" y="4524452"/>
                  <a:pt x="2113993" y="4524471"/>
                  <a:pt x="2113974" y="4524471"/>
                </a:cubicBezTo>
                <a:lnTo>
                  <a:pt x="2113107" y="4528643"/>
                </a:lnTo>
                <a:lnTo>
                  <a:pt x="2112263" y="4528264"/>
                </a:lnTo>
                <a:lnTo>
                  <a:pt x="2113213" y="4528833"/>
                </a:lnTo>
                <a:cubicBezTo>
                  <a:pt x="2113175" y="4528776"/>
                  <a:pt x="2113137" y="4528719"/>
                  <a:pt x="2113099" y="4528681"/>
                </a:cubicBezTo>
                <a:lnTo>
                  <a:pt x="2113107" y="4528643"/>
                </a:lnTo>
                <a:lnTo>
                  <a:pt x="2116066" y="4529971"/>
                </a:lnTo>
                <a:cubicBezTo>
                  <a:pt x="2117568" y="4529364"/>
                  <a:pt x="2118367" y="4527733"/>
                  <a:pt x="2117967" y="4526178"/>
                </a:cubicBezTo>
                <a:cubicBezTo>
                  <a:pt x="2117359" y="4524623"/>
                  <a:pt x="2115590" y="4523845"/>
                  <a:pt x="2114031" y="4524452"/>
                </a:cubicBezTo>
                <a:close/>
                <a:moveTo>
                  <a:pt x="967899" y="4524337"/>
                </a:moveTo>
                <a:lnTo>
                  <a:pt x="968089" y="4524540"/>
                </a:lnTo>
                <a:lnTo>
                  <a:pt x="968089" y="4524867"/>
                </a:lnTo>
                <a:lnTo>
                  <a:pt x="967899" y="4524660"/>
                </a:lnTo>
                <a:close/>
                <a:moveTo>
                  <a:pt x="1990182" y="4523712"/>
                </a:moveTo>
                <a:lnTo>
                  <a:pt x="1991704" y="4523712"/>
                </a:lnTo>
                <a:lnTo>
                  <a:pt x="1991133" y="4524660"/>
                </a:lnTo>
                <a:lnTo>
                  <a:pt x="1990182" y="4523983"/>
                </a:lnTo>
                <a:close/>
                <a:moveTo>
                  <a:pt x="1236020" y="4523523"/>
                </a:moveTo>
                <a:cubicBezTo>
                  <a:pt x="1236020" y="4523523"/>
                  <a:pt x="1236020" y="4525419"/>
                  <a:pt x="1236020" y="4524471"/>
                </a:cubicBezTo>
                <a:lnTo>
                  <a:pt x="1237731" y="4524850"/>
                </a:lnTo>
                <a:cubicBezTo>
                  <a:pt x="1238011" y="4525780"/>
                  <a:pt x="1238011" y="4526766"/>
                  <a:pt x="1237731" y="4527695"/>
                </a:cubicBezTo>
                <a:lnTo>
                  <a:pt x="1239352" y="4526438"/>
                </a:lnTo>
                <a:lnTo>
                  <a:pt x="1239443" y="4526747"/>
                </a:lnTo>
                <a:lnTo>
                  <a:pt x="1240967" y="4528014"/>
                </a:lnTo>
                <a:lnTo>
                  <a:pt x="1241698" y="4528803"/>
                </a:lnTo>
                <a:lnTo>
                  <a:pt x="1241339" y="4530855"/>
                </a:lnTo>
                <a:lnTo>
                  <a:pt x="1239633" y="4532247"/>
                </a:lnTo>
                <a:cubicBezTo>
                  <a:pt x="1239062" y="4533954"/>
                  <a:pt x="1241534" y="4538696"/>
                  <a:pt x="1242675" y="4541920"/>
                </a:cubicBezTo>
                <a:lnTo>
                  <a:pt x="1236769" y="4551346"/>
                </a:lnTo>
                <a:lnTo>
                  <a:pt x="1236400" y="4551024"/>
                </a:lnTo>
                <a:lnTo>
                  <a:pt x="1236662" y="4551517"/>
                </a:lnTo>
                <a:lnTo>
                  <a:pt x="1236020" y="4552541"/>
                </a:lnTo>
                <a:lnTo>
                  <a:pt x="1235069" y="4552541"/>
                </a:lnTo>
                <a:cubicBezTo>
                  <a:pt x="1235272" y="4553148"/>
                  <a:pt x="1235272" y="4553831"/>
                  <a:pt x="1235069" y="4554438"/>
                </a:cubicBezTo>
                <a:lnTo>
                  <a:pt x="1225181" y="4551972"/>
                </a:lnTo>
                <a:lnTo>
                  <a:pt x="1223469" y="4551972"/>
                </a:lnTo>
                <a:cubicBezTo>
                  <a:pt x="1228955" y="4543115"/>
                  <a:pt x="1233179" y="4533537"/>
                  <a:pt x="1236020" y="4523523"/>
                </a:cubicBezTo>
                <a:close/>
                <a:moveTo>
                  <a:pt x="720695" y="4523333"/>
                </a:moveTo>
                <a:lnTo>
                  <a:pt x="717462" y="4527506"/>
                </a:lnTo>
                <a:lnTo>
                  <a:pt x="714039" y="4531678"/>
                </a:lnTo>
                <a:lnTo>
                  <a:pt x="718223" y="4535092"/>
                </a:lnTo>
                <a:lnTo>
                  <a:pt x="722596" y="4538316"/>
                </a:lnTo>
                <a:close/>
                <a:moveTo>
                  <a:pt x="967694" y="4523108"/>
                </a:moveTo>
                <a:lnTo>
                  <a:pt x="967899" y="4523225"/>
                </a:lnTo>
                <a:lnTo>
                  <a:pt x="967899" y="4524337"/>
                </a:lnTo>
                <a:lnTo>
                  <a:pt x="967138" y="4523523"/>
                </a:lnTo>
                <a:close/>
                <a:moveTo>
                  <a:pt x="964666" y="4522954"/>
                </a:moveTo>
                <a:lnTo>
                  <a:pt x="965091" y="4524478"/>
                </a:lnTo>
                <a:lnTo>
                  <a:pt x="964095" y="4524850"/>
                </a:lnTo>
                <a:cubicBezTo>
                  <a:pt x="962954" y="4525798"/>
                  <a:pt x="965426" y="4525798"/>
                  <a:pt x="965617" y="4526367"/>
                </a:cubicBezTo>
                <a:lnTo>
                  <a:pt x="965091" y="4524478"/>
                </a:lnTo>
                <a:lnTo>
                  <a:pt x="965617" y="4524281"/>
                </a:lnTo>
                <a:cubicBezTo>
                  <a:pt x="965115" y="4523997"/>
                  <a:pt x="964767" y="4523523"/>
                  <a:pt x="964666" y="4522954"/>
                </a:cubicBezTo>
                <a:close/>
                <a:moveTo>
                  <a:pt x="1992274" y="4522764"/>
                </a:moveTo>
                <a:cubicBezTo>
                  <a:pt x="1992274" y="4523902"/>
                  <a:pt x="1992274" y="4522764"/>
                  <a:pt x="1993415" y="4523902"/>
                </a:cubicBezTo>
                <a:cubicBezTo>
                  <a:pt x="1993415" y="4523902"/>
                  <a:pt x="1995506" y="4523902"/>
                  <a:pt x="1995126" y="4523902"/>
                </a:cubicBezTo>
                <a:cubicBezTo>
                  <a:pt x="1994746" y="4523902"/>
                  <a:pt x="1993415" y="4523902"/>
                  <a:pt x="1993605" y="4524850"/>
                </a:cubicBezTo>
                <a:lnTo>
                  <a:pt x="1992274" y="4523712"/>
                </a:lnTo>
                <a:lnTo>
                  <a:pt x="1991704" y="4523712"/>
                </a:lnTo>
                <a:close/>
                <a:moveTo>
                  <a:pt x="901153" y="4522764"/>
                </a:moveTo>
                <a:lnTo>
                  <a:pt x="901163" y="4523023"/>
                </a:lnTo>
                <a:lnTo>
                  <a:pt x="887676" y="4524258"/>
                </a:lnTo>
                <a:cubicBezTo>
                  <a:pt x="884182" y="4525893"/>
                  <a:pt x="881948" y="4528833"/>
                  <a:pt x="880997" y="4533385"/>
                </a:cubicBezTo>
                <a:cubicBezTo>
                  <a:pt x="887415" y="4533101"/>
                  <a:pt x="898539" y="4536124"/>
                  <a:pt x="901454" y="4531012"/>
                </a:cubicBezTo>
                <a:lnTo>
                  <a:pt x="901163" y="4523023"/>
                </a:lnTo>
                <a:lnTo>
                  <a:pt x="901914" y="4522954"/>
                </a:lnTo>
                <a:close/>
                <a:moveTo>
                  <a:pt x="2506077" y="4522385"/>
                </a:moveTo>
                <a:cubicBezTo>
                  <a:pt x="2506077" y="4535472"/>
                  <a:pt x="2496190" y="4538696"/>
                  <a:pt x="2511402" y="4543248"/>
                </a:cubicBezTo>
                <a:cubicBezTo>
                  <a:pt x="2507599" y="4517264"/>
                  <a:pt x="2531559" y="4554817"/>
                  <a:pt x="2532509" y="4538506"/>
                </a:cubicBezTo>
                <a:lnTo>
                  <a:pt x="2532319" y="4538127"/>
                </a:lnTo>
                <a:cubicBezTo>
                  <a:pt x="2525854" y="4536989"/>
                  <a:pt x="2529087" y="4532247"/>
                  <a:pt x="2532319" y="4527695"/>
                </a:cubicBezTo>
                <a:cubicBezTo>
                  <a:pt x="2517487" y="4531868"/>
                  <a:pt x="2518628" y="4520298"/>
                  <a:pt x="2506077" y="4522385"/>
                </a:cubicBezTo>
                <a:close/>
                <a:moveTo>
                  <a:pt x="1995126" y="4521626"/>
                </a:moveTo>
                <a:lnTo>
                  <a:pt x="1995792" y="4521626"/>
                </a:lnTo>
                <a:lnTo>
                  <a:pt x="1995126" y="4522954"/>
                </a:lnTo>
                <a:cubicBezTo>
                  <a:pt x="1995126" y="4522574"/>
                  <a:pt x="1995126" y="4521626"/>
                  <a:pt x="1995126" y="4521626"/>
                </a:cubicBezTo>
                <a:close/>
                <a:moveTo>
                  <a:pt x="4900914" y="4521436"/>
                </a:moveTo>
                <a:lnTo>
                  <a:pt x="4899962" y="4524281"/>
                </a:lnTo>
                <a:cubicBezTo>
                  <a:pt x="4899183" y="4525760"/>
                  <a:pt x="4899183" y="4527544"/>
                  <a:pt x="4899962" y="4529023"/>
                </a:cubicBezTo>
                <a:cubicBezTo>
                  <a:pt x="4900514" y="4529269"/>
                  <a:pt x="4901123" y="4529269"/>
                  <a:pt x="4901674" y="4529023"/>
                </a:cubicBezTo>
                <a:cubicBezTo>
                  <a:pt x="4901579" y="4529516"/>
                  <a:pt x="4901579" y="4530047"/>
                  <a:pt x="4901674" y="4530540"/>
                </a:cubicBezTo>
                <a:cubicBezTo>
                  <a:pt x="4903043" y="4532266"/>
                  <a:pt x="4905553" y="4532570"/>
                  <a:pt x="4907284" y="4531204"/>
                </a:cubicBezTo>
                <a:lnTo>
                  <a:pt x="4907889" y="4526110"/>
                </a:lnTo>
                <a:lnTo>
                  <a:pt x="4909281" y="4526367"/>
                </a:lnTo>
                <a:lnTo>
                  <a:pt x="4907949" y="4525609"/>
                </a:lnTo>
                <a:lnTo>
                  <a:pt x="4907889" y="4526110"/>
                </a:lnTo>
                <a:lnTo>
                  <a:pt x="4904146" y="4525419"/>
                </a:lnTo>
                <a:close/>
                <a:moveTo>
                  <a:pt x="964095" y="4521057"/>
                </a:moveTo>
                <a:lnTo>
                  <a:pt x="965997" y="4522141"/>
                </a:lnTo>
                <a:lnTo>
                  <a:pt x="966439" y="4522393"/>
                </a:lnTo>
                <a:lnTo>
                  <a:pt x="967607" y="4525419"/>
                </a:lnTo>
                <a:lnTo>
                  <a:pt x="967138" y="4525419"/>
                </a:lnTo>
                <a:cubicBezTo>
                  <a:pt x="967518" y="4525419"/>
                  <a:pt x="965997" y="4526747"/>
                  <a:pt x="966377" y="4526747"/>
                </a:cubicBezTo>
                <a:lnTo>
                  <a:pt x="967899" y="4526178"/>
                </a:lnTo>
                <a:lnTo>
                  <a:pt x="967607" y="4525419"/>
                </a:lnTo>
                <a:lnTo>
                  <a:pt x="968089" y="4525419"/>
                </a:lnTo>
                <a:lnTo>
                  <a:pt x="968089" y="4524867"/>
                </a:lnTo>
                <a:lnTo>
                  <a:pt x="969990" y="4526936"/>
                </a:lnTo>
                <a:cubicBezTo>
                  <a:pt x="970466" y="4527506"/>
                  <a:pt x="969895" y="4526652"/>
                  <a:pt x="969135" y="4525657"/>
                </a:cubicBezTo>
                <a:lnTo>
                  <a:pt x="968089" y="4524540"/>
                </a:lnTo>
                <a:lnTo>
                  <a:pt x="968089" y="4523333"/>
                </a:lnTo>
                <a:lnTo>
                  <a:pt x="967899" y="4523225"/>
                </a:lnTo>
                <a:lnTo>
                  <a:pt x="967899" y="4522954"/>
                </a:lnTo>
                <a:lnTo>
                  <a:pt x="967694" y="4523108"/>
                </a:lnTo>
                <a:lnTo>
                  <a:pt x="966439" y="4522393"/>
                </a:lnTo>
                <a:lnTo>
                  <a:pt x="965997" y="4521247"/>
                </a:lnTo>
                <a:lnTo>
                  <a:pt x="965997" y="4521057"/>
                </a:lnTo>
                <a:cubicBezTo>
                  <a:pt x="965997" y="4520678"/>
                  <a:pt x="964666" y="4521057"/>
                  <a:pt x="964095" y="4521057"/>
                </a:cubicBezTo>
                <a:close/>
                <a:moveTo>
                  <a:pt x="5028318" y="4520678"/>
                </a:moveTo>
                <a:lnTo>
                  <a:pt x="5028404" y="4520678"/>
                </a:lnTo>
                <a:lnTo>
                  <a:pt x="5028538" y="4520875"/>
                </a:lnTo>
                <a:close/>
                <a:moveTo>
                  <a:pt x="5077189" y="4520488"/>
                </a:moveTo>
                <a:lnTo>
                  <a:pt x="5076238" y="4521816"/>
                </a:lnTo>
                <a:cubicBezTo>
                  <a:pt x="5075686" y="4521379"/>
                  <a:pt x="5074888" y="4521379"/>
                  <a:pt x="5074337" y="4521816"/>
                </a:cubicBezTo>
                <a:cubicBezTo>
                  <a:pt x="5073766" y="4522290"/>
                  <a:pt x="5073671" y="4523143"/>
                  <a:pt x="5074146" y="4523712"/>
                </a:cubicBezTo>
                <a:cubicBezTo>
                  <a:pt x="5074622" y="4524281"/>
                  <a:pt x="5075477" y="4524376"/>
                  <a:pt x="5076048" y="4523902"/>
                </a:cubicBezTo>
                <a:cubicBezTo>
                  <a:pt x="5076998" y="4524224"/>
                  <a:pt x="5078006" y="4523712"/>
                  <a:pt x="5078330" y="4522764"/>
                </a:cubicBezTo>
                <a:cubicBezTo>
                  <a:pt x="5078653" y="4521816"/>
                  <a:pt x="5078139" y="4520810"/>
                  <a:pt x="5077189" y="4520488"/>
                </a:cubicBezTo>
                <a:close/>
                <a:moveTo>
                  <a:pt x="3118763" y="4519919"/>
                </a:moveTo>
                <a:cubicBezTo>
                  <a:pt x="3101839" y="4536230"/>
                  <a:pt x="3137779" y="4528644"/>
                  <a:pt x="3118763" y="4519919"/>
                </a:cubicBezTo>
                <a:close/>
                <a:moveTo>
                  <a:pt x="1996647" y="4519919"/>
                </a:moveTo>
                <a:lnTo>
                  <a:pt x="1996647" y="4519919"/>
                </a:lnTo>
                <a:cubicBezTo>
                  <a:pt x="1996647" y="4519919"/>
                  <a:pt x="1994746" y="4519919"/>
                  <a:pt x="1996647" y="4521626"/>
                </a:cubicBezTo>
                <a:lnTo>
                  <a:pt x="1995792" y="4521626"/>
                </a:lnTo>
                <a:close/>
                <a:moveTo>
                  <a:pt x="744865" y="4519573"/>
                </a:moveTo>
                <a:cubicBezTo>
                  <a:pt x="745962" y="4521306"/>
                  <a:pt x="760295" y="4535282"/>
                  <a:pt x="749598" y="4523333"/>
                </a:cubicBezTo>
                <a:cubicBezTo>
                  <a:pt x="745605" y="4519777"/>
                  <a:pt x="744500" y="4518995"/>
                  <a:pt x="744865" y="4519573"/>
                </a:cubicBezTo>
                <a:close/>
                <a:moveTo>
                  <a:pt x="962954" y="4518401"/>
                </a:moveTo>
                <a:cubicBezTo>
                  <a:pt x="962194" y="4518970"/>
                  <a:pt x="962384" y="4519539"/>
                  <a:pt x="962004" y="4519729"/>
                </a:cubicBezTo>
                <a:lnTo>
                  <a:pt x="963525" y="4519160"/>
                </a:lnTo>
                <a:cubicBezTo>
                  <a:pt x="964666" y="4519160"/>
                  <a:pt x="963525" y="4520488"/>
                  <a:pt x="963525" y="4521057"/>
                </a:cubicBezTo>
                <a:cubicBezTo>
                  <a:pt x="963525" y="4521626"/>
                  <a:pt x="963525" y="4520109"/>
                  <a:pt x="964666" y="4519919"/>
                </a:cubicBezTo>
                <a:cubicBezTo>
                  <a:pt x="965807" y="4519729"/>
                  <a:pt x="963715" y="4517832"/>
                  <a:pt x="962954" y="4518401"/>
                </a:cubicBezTo>
                <a:close/>
                <a:moveTo>
                  <a:pt x="4838542" y="4518212"/>
                </a:moveTo>
                <a:cubicBezTo>
                  <a:pt x="4837819" y="4518136"/>
                  <a:pt x="4837154" y="4518667"/>
                  <a:pt x="4837078" y="4519407"/>
                </a:cubicBezTo>
                <a:cubicBezTo>
                  <a:pt x="4837059" y="4519653"/>
                  <a:pt x="4837097" y="4519881"/>
                  <a:pt x="4837211" y="4520109"/>
                </a:cubicBezTo>
                <a:lnTo>
                  <a:pt x="4838542" y="4520109"/>
                </a:lnTo>
                <a:cubicBezTo>
                  <a:pt x="4838960" y="4520583"/>
                  <a:pt x="4839683" y="4520621"/>
                  <a:pt x="4840158" y="4520203"/>
                </a:cubicBezTo>
                <a:cubicBezTo>
                  <a:pt x="4840196" y="4520185"/>
                  <a:pt x="4840215" y="4520147"/>
                  <a:pt x="4840253" y="4520109"/>
                </a:cubicBezTo>
                <a:cubicBezTo>
                  <a:pt x="4840691" y="4519559"/>
                  <a:pt x="4840691" y="4518762"/>
                  <a:pt x="4840253" y="4518212"/>
                </a:cubicBezTo>
                <a:cubicBezTo>
                  <a:pt x="4839740" y="4517870"/>
                  <a:pt x="4839055" y="4517870"/>
                  <a:pt x="4838542" y="4518212"/>
                </a:cubicBezTo>
                <a:close/>
                <a:moveTo>
                  <a:pt x="802462" y="4517074"/>
                </a:moveTo>
                <a:cubicBezTo>
                  <a:pt x="790292" y="4515746"/>
                  <a:pt x="782496" y="4518591"/>
                  <a:pt x="781735" y="4528644"/>
                </a:cubicBezTo>
                <a:cubicBezTo>
                  <a:pt x="780775" y="4529649"/>
                  <a:pt x="780117" y="4530901"/>
                  <a:pt x="779833" y="4532247"/>
                </a:cubicBezTo>
                <a:cubicBezTo>
                  <a:pt x="779833" y="4533575"/>
                  <a:pt x="782686" y="4534334"/>
                  <a:pt x="785728" y="4533954"/>
                </a:cubicBezTo>
                <a:lnTo>
                  <a:pt x="791433" y="4533954"/>
                </a:lnTo>
                <a:lnTo>
                  <a:pt x="791053" y="4529592"/>
                </a:lnTo>
                <a:cubicBezTo>
                  <a:pt x="795236" y="4525988"/>
                  <a:pt x="796947" y="4519539"/>
                  <a:pt x="802462" y="4517074"/>
                </a:cubicBezTo>
                <a:close/>
                <a:moveTo>
                  <a:pt x="3168774" y="4516956"/>
                </a:moveTo>
                <a:cubicBezTo>
                  <a:pt x="3164734" y="4517027"/>
                  <a:pt x="3161264" y="4517928"/>
                  <a:pt x="3160598" y="4521816"/>
                </a:cubicBezTo>
                <a:lnTo>
                  <a:pt x="3161358" y="4524091"/>
                </a:lnTo>
                <a:cubicBezTo>
                  <a:pt x="3163260" y="4524091"/>
                  <a:pt x="3164020" y="4526178"/>
                  <a:pt x="3163640" y="4528833"/>
                </a:cubicBezTo>
                <a:cubicBezTo>
                  <a:pt x="3170676" y="4527126"/>
                  <a:pt x="3180564" y="4528833"/>
                  <a:pt x="3182656" y="4521816"/>
                </a:cubicBezTo>
                <a:cubicBezTo>
                  <a:pt x="3180944" y="4521816"/>
                  <a:pt x="3179993" y="4519729"/>
                  <a:pt x="3180374" y="4517074"/>
                </a:cubicBezTo>
                <a:cubicBezTo>
                  <a:pt x="3177427" y="4517643"/>
                  <a:pt x="3172815" y="4516885"/>
                  <a:pt x="3168774" y="4516956"/>
                </a:cubicBezTo>
                <a:close/>
                <a:moveTo>
                  <a:pt x="1318358" y="4516695"/>
                </a:moveTo>
                <a:lnTo>
                  <a:pt x="1320449" y="4518212"/>
                </a:lnTo>
                <a:lnTo>
                  <a:pt x="1320449" y="4519729"/>
                </a:lnTo>
                <a:cubicBezTo>
                  <a:pt x="1321674" y="4522385"/>
                  <a:pt x="1322752" y="4525116"/>
                  <a:pt x="1323682" y="4527885"/>
                </a:cubicBezTo>
                <a:cubicBezTo>
                  <a:pt x="1323285" y="4527600"/>
                  <a:pt x="1322748" y="4527600"/>
                  <a:pt x="1322351" y="4527885"/>
                </a:cubicBezTo>
                <a:cubicBezTo>
                  <a:pt x="1322351" y="4527885"/>
                  <a:pt x="1322351" y="4528833"/>
                  <a:pt x="1322351" y="4529402"/>
                </a:cubicBezTo>
                <a:lnTo>
                  <a:pt x="1322351" y="4531167"/>
                </a:lnTo>
                <a:close/>
                <a:moveTo>
                  <a:pt x="5141717" y="4516484"/>
                </a:moveTo>
                <a:cubicBezTo>
                  <a:pt x="5141307" y="4517063"/>
                  <a:pt x="5129720" y="4539644"/>
                  <a:pt x="5137278" y="4525419"/>
                </a:cubicBezTo>
                <a:cubicBezTo>
                  <a:pt x="5140748" y="4518544"/>
                  <a:pt x="5141854" y="4516292"/>
                  <a:pt x="5141717" y="4516484"/>
                </a:cubicBezTo>
                <a:close/>
                <a:moveTo>
                  <a:pt x="3029960" y="4515367"/>
                </a:moveTo>
                <a:cubicBezTo>
                  <a:pt x="3012655" y="4522954"/>
                  <a:pt x="3050307" y="4528454"/>
                  <a:pt x="3029960" y="4515367"/>
                </a:cubicBezTo>
                <a:close/>
                <a:moveTo>
                  <a:pt x="1999119" y="4514798"/>
                </a:moveTo>
                <a:lnTo>
                  <a:pt x="1997027" y="4519160"/>
                </a:lnTo>
                <a:lnTo>
                  <a:pt x="1996647" y="4519919"/>
                </a:lnTo>
                <a:lnTo>
                  <a:pt x="1996647" y="4518781"/>
                </a:lnTo>
                <a:lnTo>
                  <a:pt x="1993914" y="4517017"/>
                </a:lnTo>
                <a:lnTo>
                  <a:pt x="1994194" y="4516436"/>
                </a:lnTo>
                <a:close/>
                <a:moveTo>
                  <a:pt x="2161894" y="4514039"/>
                </a:moveTo>
                <a:cubicBezTo>
                  <a:pt x="2160220" y="4514229"/>
                  <a:pt x="2159022" y="4515727"/>
                  <a:pt x="2159212" y="4517396"/>
                </a:cubicBezTo>
                <a:cubicBezTo>
                  <a:pt x="2159403" y="4519065"/>
                  <a:pt x="2160924" y="4520260"/>
                  <a:pt x="2162578" y="4520070"/>
                </a:cubicBezTo>
                <a:cubicBezTo>
                  <a:pt x="2163092" y="4520014"/>
                  <a:pt x="2163567" y="4519824"/>
                  <a:pt x="2163985" y="4519539"/>
                </a:cubicBezTo>
                <a:cubicBezTo>
                  <a:pt x="2165355" y="4518572"/>
                  <a:pt x="2165697" y="4516695"/>
                  <a:pt x="2164727" y="4515310"/>
                </a:cubicBezTo>
                <a:cubicBezTo>
                  <a:pt x="2164099" y="4514400"/>
                  <a:pt x="2162997" y="4513906"/>
                  <a:pt x="2161894" y="4514039"/>
                </a:cubicBezTo>
                <a:close/>
                <a:moveTo>
                  <a:pt x="2736357" y="4513281"/>
                </a:moveTo>
                <a:cubicBezTo>
                  <a:pt x="2725899" y="4532247"/>
                  <a:pt x="2711637" y="4520678"/>
                  <a:pt x="2704982" y="4523712"/>
                </a:cubicBezTo>
                <a:cubicBezTo>
                  <a:pt x="2711067" y="4523712"/>
                  <a:pt x="2710686" y="4532057"/>
                  <a:pt x="2710116" y="4539454"/>
                </a:cubicBezTo>
                <a:lnTo>
                  <a:pt x="2729126" y="4534525"/>
                </a:lnTo>
                <a:lnTo>
                  <a:pt x="2729139" y="4534538"/>
                </a:lnTo>
                <a:lnTo>
                  <a:pt x="2748147" y="4574732"/>
                </a:lnTo>
                <a:lnTo>
                  <a:pt x="2761268" y="4580612"/>
                </a:lnTo>
                <a:lnTo>
                  <a:pt x="2774389" y="4586302"/>
                </a:lnTo>
                <a:lnTo>
                  <a:pt x="2762789" y="4575491"/>
                </a:lnTo>
                <a:lnTo>
                  <a:pt x="2751190" y="4564680"/>
                </a:lnTo>
                <a:lnTo>
                  <a:pt x="2765071" y="4567715"/>
                </a:lnTo>
                <a:lnTo>
                  <a:pt x="2766022" y="4562594"/>
                </a:lnTo>
                <a:lnTo>
                  <a:pt x="2766022" y="4564680"/>
                </a:lnTo>
                <a:lnTo>
                  <a:pt x="2766973" y="4571697"/>
                </a:lnTo>
                <a:lnTo>
                  <a:pt x="2783136" y="4571697"/>
                </a:lnTo>
                <a:lnTo>
                  <a:pt x="2782946" y="4571318"/>
                </a:lnTo>
                <a:lnTo>
                  <a:pt x="2787510" y="4565628"/>
                </a:lnTo>
                <a:lnTo>
                  <a:pt x="2792074" y="4559938"/>
                </a:lnTo>
                <a:lnTo>
                  <a:pt x="2786179" y="4543437"/>
                </a:lnTo>
                <a:lnTo>
                  <a:pt x="2780284" y="4526936"/>
                </a:lnTo>
                <a:lnTo>
                  <a:pt x="2771917" y="4523143"/>
                </a:lnTo>
                <a:cubicBezTo>
                  <a:pt x="2766440" y="4521247"/>
                  <a:pt x="2760469" y="4521247"/>
                  <a:pt x="2754993" y="4523143"/>
                </a:cubicBezTo>
                <a:lnTo>
                  <a:pt x="2746626" y="4526367"/>
                </a:lnTo>
                <a:lnTo>
                  <a:pt x="2749098" y="4534903"/>
                </a:lnTo>
                <a:cubicBezTo>
                  <a:pt x="2750429" y="4539644"/>
                  <a:pt x="2752331" y="4547420"/>
                  <a:pt x="2753281" y="4552352"/>
                </a:cubicBezTo>
                <a:lnTo>
                  <a:pt x="2754803" y="4561266"/>
                </a:lnTo>
                <a:lnTo>
                  <a:pt x="2741302" y="4547041"/>
                </a:lnTo>
                <a:lnTo>
                  <a:pt x="2729139" y="4534538"/>
                </a:lnTo>
                <a:lnTo>
                  <a:pt x="2729132" y="4534523"/>
                </a:lnTo>
                <a:lnTo>
                  <a:pt x="2729126" y="4534525"/>
                </a:lnTo>
                <a:lnTo>
                  <a:pt x="2728941" y="4534334"/>
                </a:lnTo>
                <a:cubicBezTo>
                  <a:pt x="2738069" y="4528264"/>
                  <a:pt x="2743393" y="4518401"/>
                  <a:pt x="2736357" y="4513281"/>
                </a:cubicBezTo>
                <a:close/>
                <a:moveTo>
                  <a:pt x="2998964" y="4512711"/>
                </a:moveTo>
                <a:cubicBezTo>
                  <a:pt x="2984132" y="4509298"/>
                  <a:pt x="2978998" y="4514039"/>
                  <a:pt x="2982040" y="4528075"/>
                </a:cubicBezTo>
                <a:lnTo>
                  <a:pt x="2983181" y="4528454"/>
                </a:lnTo>
                <a:cubicBezTo>
                  <a:pt x="2994591" y="4528454"/>
                  <a:pt x="2999915" y="4524091"/>
                  <a:pt x="2998964" y="4512711"/>
                </a:cubicBezTo>
                <a:close/>
                <a:moveTo>
                  <a:pt x="1758761" y="4512332"/>
                </a:moveTo>
                <a:cubicBezTo>
                  <a:pt x="1753817" y="4533954"/>
                  <a:pt x="1774544" y="4513470"/>
                  <a:pt x="1758761" y="4512332"/>
                </a:cubicBezTo>
                <a:close/>
                <a:moveTo>
                  <a:pt x="5011965" y="4511775"/>
                </a:moveTo>
                <a:lnTo>
                  <a:pt x="5011965" y="4514037"/>
                </a:lnTo>
                <a:lnTo>
                  <a:pt x="5011014" y="4513233"/>
                </a:lnTo>
                <a:close/>
                <a:moveTo>
                  <a:pt x="2113213" y="4511763"/>
                </a:moveTo>
                <a:cubicBezTo>
                  <a:pt x="2108269" y="4533385"/>
                  <a:pt x="2128806" y="4512901"/>
                  <a:pt x="2113213" y="4511763"/>
                </a:cubicBezTo>
                <a:close/>
                <a:moveTo>
                  <a:pt x="4739756" y="4511289"/>
                </a:moveTo>
                <a:cubicBezTo>
                  <a:pt x="4739718" y="4511308"/>
                  <a:pt x="4739698" y="4511346"/>
                  <a:pt x="4739660" y="4511384"/>
                </a:cubicBezTo>
                <a:cubicBezTo>
                  <a:pt x="4739660" y="4511384"/>
                  <a:pt x="4739660" y="4512711"/>
                  <a:pt x="4739660" y="4513091"/>
                </a:cubicBezTo>
                <a:cubicBezTo>
                  <a:pt x="4740155" y="4513508"/>
                  <a:pt x="4740877" y="4513508"/>
                  <a:pt x="4741372" y="4513091"/>
                </a:cubicBezTo>
                <a:cubicBezTo>
                  <a:pt x="4741752" y="4512674"/>
                  <a:pt x="4741828" y="4512067"/>
                  <a:pt x="4741562" y="4511573"/>
                </a:cubicBezTo>
                <a:lnTo>
                  <a:pt x="4741372" y="4511384"/>
                </a:lnTo>
                <a:cubicBezTo>
                  <a:pt x="4740953" y="4510910"/>
                  <a:pt x="4740231" y="4510872"/>
                  <a:pt x="4739756" y="4511289"/>
                </a:cubicBezTo>
                <a:close/>
                <a:moveTo>
                  <a:pt x="960482" y="4510815"/>
                </a:moveTo>
                <a:cubicBezTo>
                  <a:pt x="960614" y="4511175"/>
                  <a:pt x="960614" y="4511593"/>
                  <a:pt x="960482" y="4511953"/>
                </a:cubicBezTo>
                <a:lnTo>
                  <a:pt x="961623" y="4511953"/>
                </a:lnTo>
                <a:lnTo>
                  <a:pt x="961623" y="4512142"/>
                </a:lnTo>
                <a:lnTo>
                  <a:pt x="960102" y="4512711"/>
                </a:lnTo>
                <a:cubicBezTo>
                  <a:pt x="961243" y="4511953"/>
                  <a:pt x="960863" y="4511573"/>
                  <a:pt x="963905" y="4511953"/>
                </a:cubicBezTo>
                <a:cubicBezTo>
                  <a:pt x="962860" y="4512996"/>
                  <a:pt x="962289" y="4512475"/>
                  <a:pt x="961838" y="4511953"/>
                </a:cubicBezTo>
                <a:lnTo>
                  <a:pt x="961623" y="4511953"/>
                </a:lnTo>
                <a:lnTo>
                  <a:pt x="961623" y="4510815"/>
                </a:lnTo>
                <a:cubicBezTo>
                  <a:pt x="961623" y="4511763"/>
                  <a:pt x="961623" y="4510815"/>
                  <a:pt x="960482" y="4510815"/>
                </a:cubicBezTo>
                <a:close/>
                <a:moveTo>
                  <a:pt x="4733100" y="4510530"/>
                </a:moveTo>
                <a:cubicBezTo>
                  <a:pt x="4733062" y="4510549"/>
                  <a:pt x="4733043" y="4510587"/>
                  <a:pt x="4733005" y="4510625"/>
                </a:cubicBezTo>
                <a:cubicBezTo>
                  <a:pt x="4732415" y="4510834"/>
                  <a:pt x="4732092" y="4511479"/>
                  <a:pt x="4732301" y="4512067"/>
                </a:cubicBezTo>
                <a:cubicBezTo>
                  <a:pt x="4732339" y="4512162"/>
                  <a:pt x="4732377" y="4512256"/>
                  <a:pt x="4732434" y="4512332"/>
                </a:cubicBezTo>
                <a:lnTo>
                  <a:pt x="4732815" y="4512142"/>
                </a:lnTo>
                <a:cubicBezTo>
                  <a:pt x="4733233" y="4512674"/>
                  <a:pt x="4733994" y="4512750"/>
                  <a:pt x="4734526" y="4512332"/>
                </a:cubicBezTo>
                <a:cubicBezTo>
                  <a:pt x="4735058" y="4511915"/>
                  <a:pt x="4735135" y="4511156"/>
                  <a:pt x="4734716" y="4510625"/>
                </a:cubicBezTo>
                <a:cubicBezTo>
                  <a:pt x="4734298" y="4510151"/>
                  <a:pt x="4733575" y="4510113"/>
                  <a:pt x="4733100" y="4510530"/>
                </a:cubicBezTo>
                <a:close/>
                <a:moveTo>
                  <a:pt x="5147737" y="4509677"/>
                </a:moveTo>
                <a:lnTo>
                  <a:pt x="5147737" y="4520109"/>
                </a:lnTo>
                <a:lnTo>
                  <a:pt x="5158196" y="4520109"/>
                </a:lnTo>
                <a:lnTo>
                  <a:pt x="5158196" y="4509677"/>
                </a:lnTo>
                <a:close/>
                <a:moveTo>
                  <a:pt x="3222208" y="4509487"/>
                </a:moveTo>
                <a:lnTo>
                  <a:pt x="3223349" y="4519919"/>
                </a:lnTo>
                <a:lnTo>
                  <a:pt x="3232667" y="4519919"/>
                </a:lnTo>
                <a:lnTo>
                  <a:pt x="3232667" y="4509487"/>
                </a:lnTo>
                <a:close/>
                <a:moveTo>
                  <a:pt x="4888648" y="4509393"/>
                </a:moveTo>
                <a:cubicBezTo>
                  <a:pt x="4888610" y="4509411"/>
                  <a:pt x="4888591" y="4509449"/>
                  <a:pt x="4888553" y="4509487"/>
                </a:cubicBezTo>
                <a:cubicBezTo>
                  <a:pt x="4888021" y="4509999"/>
                  <a:pt x="4888021" y="4510834"/>
                  <a:pt x="4888534" y="4511365"/>
                </a:cubicBezTo>
                <a:cubicBezTo>
                  <a:pt x="4888534" y="4511365"/>
                  <a:pt x="4888553" y="4511384"/>
                  <a:pt x="4888553" y="4511384"/>
                </a:cubicBezTo>
                <a:cubicBezTo>
                  <a:pt x="4888971" y="4511858"/>
                  <a:pt x="4889694" y="4511896"/>
                  <a:pt x="4890170" y="4511479"/>
                </a:cubicBezTo>
                <a:cubicBezTo>
                  <a:pt x="4890207" y="4511460"/>
                  <a:pt x="4890227" y="4511422"/>
                  <a:pt x="4890265" y="4511384"/>
                </a:cubicBezTo>
                <a:cubicBezTo>
                  <a:pt x="4890968" y="4511156"/>
                  <a:pt x="4891348" y="4510417"/>
                  <a:pt x="4891120" y="4509715"/>
                </a:cubicBezTo>
                <a:cubicBezTo>
                  <a:pt x="4891101" y="4509639"/>
                  <a:pt x="4891063" y="4509563"/>
                  <a:pt x="4891025" y="4509487"/>
                </a:cubicBezTo>
                <a:lnTo>
                  <a:pt x="4890265" y="4509487"/>
                </a:lnTo>
                <a:cubicBezTo>
                  <a:pt x="4889846" y="4509013"/>
                  <a:pt x="4889123" y="4508975"/>
                  <a:pt x="4888648" y="4509393"/>
                </a:cubicBezTo>
                <a:close/>
                <a:moveTo>
                  <a:pt x="5083654" y="4509298"/>
                </a:moveTo>
                <a:lnTo>
                  <a:pt x="5083654" y="4511763"/>
                </a:lnTo>
                <a:lnTo>
                  <a:pt x="5083654" y="4514039"/>
                </a:lnTo>
                <a:lnTo>
                  <a:pt x="5086126" y="4514039"/>
                </a:lnTo>
                <a:lnTo>
                  <a:pt x="5088408" y="4514039"/>
                </a:lnTo>
                <a:close/>
                <a:moveTo>
                  <a:pt x="5048475" y="4508349"/>
                </a:moveTo>
                <a:lnTo>
                  <a:pt x="5045432" y="4509867"/>
                </a:lnTo>
                <a:lnTo>
                  <a:pt x="5045432" y="4509108"/>
                </a:lnTo>
                <a:lnTo>
                  <a:pt x="5042789" y="4511185"/>
                </a:lnTo>
                <a:lnTo>
                  <a:pt x="5040108" y="4512522"/>
                </a:lnTo>
                <a:lnTo>
                  <a:pt x="5033833" y="4516884"/>
                </a:lnTo>
                <a:lnTo>
                  <a:pt x="5034974" y="4518022"/>
                </a:lnTo>
                <a:lnTo>
                  <a:pt x="5041059" y="4521816"/>
                </a:lnTo>
                <a:lnTo>
                  <a:pt x="5046003" y="4524471"/>
                </a:lnTo>
                <a:lnTo>
                  <a:pt x="5042580" y="4519729"/>
                </a:lnTo>
                <a:lnTo>
                  <a:pt x="5039157" y="4514039"/>
                </a:lnTo>
                <a:lnTo>
                  <a:pt x="5042789" y="4511185"/>
                </a:lnTo>
                <a:lnTo>
                  <a:pt x="5045432" y="4509867"/>
                </a:lnTo>
                <a:lnTo>
                  <a:pt x="5045432" y="4511953"/>
                </a:lnTo>
                <a:lnTo>
                  <a:pt x="5045432" y="4514988"/>
                </a:lnTo>
                <a:lnTo>
                  <a:pt x="5048285" y="4512142"/>
                </a:lnTo>
                <a:lnTo>
                  <a:pt x="5050377" y="4508349"/>
                </a:lnTo>
                <a:close/>
                <a:moveTo>
                  <a:pt x="4818575" y="4506832"/>
                </a:moveTo>
                <a:cubicBezTo>
                  <a:pt x="4818005" y="4506358"/>
                  <a:pt x="4817149" y="4506453"/>
                  <a:pt x="4816674" y="4507022"/>
                </a:cubicBezTo>
                <a:lnTo>
                  <a:pt x="4818594" y="4507022"/>
                </a:lnTo>
                <a:lnTo>
                  <a:pt x="4818595" y="4507032"/>
                </a:lnTo>
                <a:lnTo>
                  <a:pt x="4817149" y="4507116"/>
                </a:lnTo>
                <a:cubicBezTo>
                  <a:pt x="4816731" y="4507591"/>
                  <a:pt x="4816788" y="4508311"/>
                  <a:pt x="4817263" y="4508729"/>
                </a:cubicBezTo>
                <a:cubicBezTo>
                  <a:pt x="4817682" y="4509108"/>
                  <a:pt x="4818328" y="4509108"/>
                  <a:pt x="4818766" y="4508729"/>
                </a:cubicBezTo>
                <a:lnTo>
                  <a:pt x="4818595" y="4507032"/>
                </a:lnTo>
                <a:lnTo>
                  <a:pt x="4818766" y="4507022"/>
                </a:lnTo>
                <a:lnTo>
                  <a:pt x="4818594" y="4507022"/>
                </a:lnTo>
                <a:close/>
                <a:moveTo>
                  <a:pt x="1800405" y="4506832"/>
                </a:moveTo>
                <a:cubicBezTo>
                  <a:pt x="1799378" y="4514001"/>
                  <a:pt x="1803857" y="4520829"/>
                  <a:pt x="1810864" y="4522764"/>
                </a:cubicBezTo>
                <a:lnTo>
                  <a:pt x="1810864" y="4522385"/>
                </a:lnTo>
                <a:cubicBezTo>
                  <a:pt x="1811773" y="4515329"/>
                  <a:pt x="1807304" y="4508672"/>
                  <a:pt x="1800405" y="4506832"/>
                </a:cubicBezTo>
                <a:close/>
                <a:moveTo>
                  <a:pt x="4801918" y="4506486"/>
                </a:moveTo>
                <a:lnTo>
                  <a:pt x="4800635" y="4517915"/>
                </a:lnTo>
                <a:lnTo>
                  <a:pt x="4799940" y="4517832"/>
                </a:lnTo>
                <a:cubicBezTo>
                  <a:pt x="4799864" y="4517738"/>
                  <a:pt x="4799769" y="4517624"/>
                  <a:pt x="4799693" y="4517529"/>
                </a:cubicBezTo>
                <a:cubicBezTo>
                  <a:pt x="4797126" y="4514096"/>
                  <a:pt x="4797829" y="4509222"/>
                  <a:pt x="4801271" y="4506642"/>
                </a:cubicBezTo>
                <a:close/>
                <a:moveTo>
                  <a:pt x="5057223" y="4506453"/>
                </a:moveTo>
                <a:lnTo>
                  <a:pt x="5058363" y="4509867"/>
                </a:lnTo>
                <a:lnTo>
                  <a:pt x="5059314" y="4513470"/>
                </a:lnTo>
                <a:lnTo>
                  <a:pt x="5063688" y="4513470"/>
                </a:lnTo>
                <a:lnTo>
                  <a:pt x="5060455" y="4509867"/>
                </a:lnTo>
                <a:close/>
                <a:moveTo>
                  <a:pt x="5026227" y="4505884"/>
                </a:moveTo>
                <a:lnTo>
                  <a:pt x="5026417" y="4507211"/>
                </a:lnTo>
                <a:cubicBezTo>
                  <a:pt x="5025846" y="4506832"/>
                  <a:pt x="5025086" y="4506832"/>
                  <a:pt x="5024516" y="4507211"/>
                </a:cubicBezTo>
                <a:cubicBezTo>
                  <a:pt x="5024078" y="4507761"/>
                  <a:pt x="5024078" y="4508558"/>
                  <a:pt x="5024516" y="4509108"/>
                </a:cubicBezTo>
                <a:cubicBezTo>
                  <a:pt x="5024934" y="4509582"/>
                  <a:pt x="5025656" y="4509620"/>
                  <a:pt x="5026132" y="4509203"/>
                </a:cubicBezTo>
                <a:cubicBezTo>
                  <a:pt x="5026169" y="4509184"/>
                  <a:pt x="5026189" y="4509146"/>
                  <a:pt x="5026227" y="4509108"/>
                </a:cubicBezTo>
                <a:cubicBezTo>
                  <a:pt x="5027121" y="4509108"/>
                  <a:pt x="5027843" y="4508387"/>
                  <a:pt x="5027843" y="4507496"/>
                </a:cubicBezTo>
                <a:cubicBezTo>
                  <a:pt x="5027843" y="4506604"/>
                  <a:pt x="5027121" y="4505884"/>
                  <a:pt x="5026227" y="4505884"/>
                </a:cubicBezTo>
                <a:close/>
                <a:moveTo>
                  <a:pt x="1315590" y="4505400"/>
                </a:moveTo>
                <a:lnTo>
                  <a:pt x="1316646" y="4506453"/>
                </a:lnTo>
                <a:cubicBezTo>
                  <a:pt x="1316076" y="4506453"/>
                  <a:pt x="1313223" y="4508349"/>
                  <a:pt x="1314745" y="4506453"/>
                </a:cubicBezTo>
                <a:close/>
                <a:moveTo>
                  <a:pt x="1206736" y="4505315"/>
                </a:moveTo>
                <a:cubicBezTo>
                  <a:pt x="1203469" y="4505960"/>
                  <a:pt x="1200673" y="4508065"/>
                  <a:pt x="1199129" y="4511005"/>
                </a:cubicBezTo>
                <a:lnTo>
                  <a:pt x="1196657" y="4515936"/>
                </a:lnTo>
                <a:lnTo>
                  <a:pt x="1212630" y="4514039"/>
                </a:lnTo>
                <a:lnTo>
                  <a:pt x="1212630" y="4509298"/>
                </a:lnTo>
                <a:cubicBezTo>
                  <a:pt x="1212058" y="4506604"/>
                  <a:pt x="1209455" y="4504840"/>
                  <a:pt x="1206736" y="4505315"/>
                </a:cubicBezTo>
                <a:close/>
                <a:moveTo>
                  <a:pt x="4809068" y="4504746"/>
                </a:moveTo>
                <a:lnTo>
                  <a:pt x="4809126" y="4504797"/>
                </a:lnTo>
                <a:lnTo>
                  <a:pt x="4809068" y="4505315"/>
                </a:lnTo>
                <a:close/>
                <a:moveTo>
                  <a:pt x="1316133" y="4504439"/>
                </a:moveTo>
                <a:lnTo>
                  <a:pt x="1316266" y="4504556"/>
                </a:lnTo>
                <a:lnTo>
                  <a:pt x="1315590" y="4505400"/>
                </a:lnTo>
                <a:lnTo>
                  <a:pt x="1315505" y="4505315"/>
                </a:lnTo>
                <a:close/>
                <a:moveTo>
                  <a:pt x="4825421" y="4503797"/>
                </a:moveTo>
                <a:lnTo>
                  <a:pt x="4827703" y="4506642"/>
                </a:lnTo>
                <a:lnTo>
                  <a:pt x="4830365" y="4506642"/>
                </a:lnTo>
                <a:lnTo>
                  <a:pt x="4830365" y="4503797"/>
                </a:lnTo>
                <a:lnTo>
                  <a:pt x="4827893" y="4503797"/>
                </a:lnTo>
                <a:close/>
                <a:moveTo>
                  <a:pt x="4737473" y="4503703"/>
                </a:moveTo>
                <a:cubicBezTo>
                  <a:pt x="4737435" y="4503721"/>
                  <a:pt x="4737417" y="4503759"/>
                  <a:pt x="4737379" y="4503797"/>
                </a:cubicBezTo>
                <a:cubicBezTo>
                  <a:pt x="4736789" y="4504006"/>
                  <a:pt x="4736466" y="4504651"/>
                  <a:pt x="4736675" y="4505239"/>
                </a:cubicBezTo>
                <a:cubicBezTo>
                  <a:pt x="4736713" y="4505334"/>
                  <a:pt x="4736751" y="4505429"/>
                  <a:pt x="4736808" y="4505504"/>
                </a:cubicBezTo>
                <a:lnTo>
                  <a:pt x="4737188" y="4505315"/>
                </a:lnTo>
                <a:cubicBezTo>
                  <a:pt x="4737607" y="4505846"/>
                  <a:pt x="4738367" y="4505922"/>
                  <a:pt x="4738900" y="4505504"/>
                </a:cubicBezTo>
                <a:cubicBezTo>
                  <a:pt x="4739432" y="4505087"/>
                  <a:pt x="4739508" y="4504328"/>
                  <a:pt x="4739090" y="4503797"/>
                </a:cubicBezTo>
                <a:cubicBezTo>
                  <a:pt x="4738672" y="4503323"/>
                  <a:pt x="4737949" y="4503285"/>
                  <a:pt x="4737473" y="4503703"/>
                </a:cubicBezTo>
                <a:close/>
                <a:moveTo>
                  <a:pt x="2836380" y="4502470"/>
                </a:moveTo>
                <a:cubicBezTo>
                  <a:pt x="2833908" y="4513281"/>
                  <a:pt x="2837711" y="4513470"/>
                  <a:pt x="2840373" y="4511005"/>
                </a:cubicBezTo>
                <a:cubicBezTo>
                  <a:pt x="2840373" y="4511005"/>
                  <a:pt x="2840373" y="4511005"/>
                  <a:pt x="2840373" y="4511953"/>
                </a:cubicBezTo>
                <a:cubicBezTo>
                  <a:pt x="2840982" y="4513451"/>
                  <a:pt x="2842617" y="4514248"/>
                  <a:pt x="2844177" y="4513850"/>
                </a:cubicBezTo>
                <a:lnTo>
                  <a:pt x="2845259" y="4509699"/>
                </a:lnTo>
                <a:lnTo>
                  <a:pt x="2845888" y="4510056"/>
                </a:lnTo>
                <a:lnTo>
                  <a:pt x="2845127" y="4509487"/>
                </a:lnTo>
                <a:cubicBezTo>
                  <a:pt x="2845165" y="4509563"/>
                  <a:pt x="2845222" y="4509620"/>
                  <a:pt x="2845260" y="4509696"/>
                </a:cubicBezTo>
                <a:lnTo>
                  <a:pt x="2845259" y="4509699"/>
                </a:lnTo>
                <a:lnTo>
                  <a:pt x="2842389" y="4508065"/>
                </a:lnTo>
                <a:cubicBezTo>
                  <a:pt x="2842275" y="4508084"/>
                  <a:pt x="2842180" y="4508122"/>
                  <a:pt x="2842085" y="4508160"/>
                </a:cubicBezTo>
                <a:cubicBezTo>
                  <a:pt x="2842085" y="4505694"/>
                  <a:pt x="2842085" y="4502849"/>
                  <a:pt x="2836380" y="4502470"/>
                </a:cubicBezTo>
                <a:close/>
                <a:moveTo>
                  <a:pt x="1314745" y="4502090"/>
                </a:moveTo>
                <a:cubicBezTo>
                  <a:pt x="1315315" y="4502659"/>
                  <a:pt x="1316456" y="4503987"/>
                  <a:pt x="1316456" y="4503987"/>
                </a:cubicBezTo>
                <a:lnTo>
                  <a:pt x="1316133" y="4504439"/>
                </a:lnTo>
                <a:lnTo>
                  <a:pt x="1314745" y="4503228"/>
                </a:lnTo>
                <a:cubicBezTo>
                  <a:pt x="1314745" y="4503608"/>
                  <a:pt x="1314174" y="4501521"/>
                  <a:pt x="1314745" y="4502090"/>
                </a:cubicBezTo>
                <a:close/>
                <a:moveTo>
                  <a:pt x="5098867" y="4501711"/>
                </a:moveTo>
                <a:cubicBezTo>
                  <a:pt x="5098391" y="4502128"/>
                  <a:pt x="5098353" y="4502849"/>
                  <a:pt x="5098772" y="4503323"/>
                </a:cubicBezTo>
                <a:cubicBezTo>
                  <a:pt x="5098790" y="4503361"/>
                  <a:pt x="5098829" y="4503380"/>
                  <a:pt x="5098867" y="4503418"/>
                </a:cubicBezTo>
                <a:cubicBezTo>
                  <a:pt x="5099285" y="4503892"/>
                  <a:pt x="5100008" y="4503930"/>
                  <a:pt x="5100483" y="4503513"/>
                </a:cubicBezTo>
                <a:cubicBezTo>
                  <a:pt x="5100521" y="4503494"/>
                  <a:pt x="5100540" y="4503456"/>
                  <a:pt x="5100578" y="4503418"/>
                </a:cubicBezTo>
                <a:cubicBezTo>
                  <a:pt x="5100578" y="4503418"/>
                  <a:pt x="5099818" y="4503418"/>
                  <a:pt x="5099247" y="4503039"/>
                </a:cubicBezTo>
                <a:lnTo>
                  <a:pt x="5100578" y="4501711"/>
                </a:lnTo>
                <a:cubicBezTo>
                  <a:pt x="5100578" y="4501711"/>
                  <a:pt x="5099247" y="4501711"/>
                  <a:pt x="5098867" y="4501711"/>
                </a:cubicBezTo>
                <a:close/>
                <a:moveTo>
                  <a:pt x="797138" y="4501711"/>
                </a:moveTo>
                <a:cubicBezTo>
                  <a:pt x="792194" y="4523333"/>
                  <a:pt x="812731" y="4502849"/>
                  <a:pt x="797138" y="4501711"/>
                </a:cubicBezTo>
                <a:close/>
                <a:moveTo>
                  <a:pt x="5066540" y="4501521"/>
                </a:moveTo>
                <a:lnTo>
                  <a:pt x="5065779" y="4501901"/>
                </a:lnTo>
                <a:cubicBezTo>
                  <a:pt x="5065779" y="4501901"/>
                  <a:pt x="5065779" y="4503039"/>
                  <a:pt x="5067491" y="4503608"/>
                </a:cubicBezTo>
                <a:cubicBezTo>
                  <a:pt x="5068708" y="4504082"/>
                  <a:pt x="5070077" y="4504082"/>
                  <a:pt x="5071294" y="4503608"/>
                </a:cubicBezTo>
                <a:cubicBezTo>
                  <a:pt x="5071294" y="4503608"/>
                  <a:pt x="5071294" y="4502470"/>
                  <a:pt x="5069583" y="4501901"/>
                </a:cubicBezTo>
                <a:cubicBezTo>
                  <a:pt x="5067871" y="4501332"/>
                  <a:pt x="5066920" y="4500952"/>
                  <a:pt x="5066540" y="4501521"/>
                </a:cubicBezTo>
                <a:close/>
                <a:moveTo>
                  <a:pt x="2035439" y="4501521"/>
                </a:moveTo>
                <a:cubicBezTo>
                  <a:pt x="2033842" y="4502071"/>
                  <a:pt x="2033005" y="4503797"/>
                  <a:pt x="2033557" y="4505372"/>
                </a:cubicBezTo>
                <a:cubicBezTo>
                  <a:pt x="2034108" y="4506965"/>
                  <a:pt x="2035839" y="4507799"/>
                  <a:pt x="2037417" y="4507249"/>
                </a:cubicBezTo>
                <a:cubicBezTo>
                  <a:pt x="2039014" y="4506718"/>
                  <a:pt x="2039851" y="4504992"/>
                  <a:pt x="2039299" y="4503399"/>
                </a:cubicBezTo>
                <a:cubicBezTo>
                  <a:pt x="2039280" y="4503342"/>
                  <a:pt x="2039261" y="4503285"/>
                  <a:pt x="2039242" y="4503228"/>
                </a:cubicBezTo>
                <a:cubicBezTo>
                  <a:pt x="2038767" y="4502621"/>
                  <a:pt x="2038101" y="4502223"/>
                  <a:pt x="2037341" y="4502090"/>
                </a:cubicBezTo>
                <a:close/>
                <a:moveTo>
                  <a:pt x="4748122" y="4501237"/>
                </a:moveTo>
                <a:cubicBezTo>
                  <a:pt x="4748084" y="4501256"/>
                  <a:pt x="4748065" y="4501294"/>
                  <a:pt x="4748027" y="4501332"/>
                </a:cubicBezTo>
                <a:cubicBezTo>
                  <a:pt x="4747495" y="4501844"/>
                  <a:pt x="4747495" y="4502678"/>
                  <a:pt x="4748008" y="4503209"/>
                </a:cubicBezTo>
                <a:cubicBezTo>
                  <a:pt x="4748008" y="4503209"/>
                  <a:pt x="4748027" y="4503228"/>
                  <a:pt x="4748027" y="4503228"/>
                </a:cubicBezTo>
                <a:cubicBezTo>
                  <a:pt x="4748446" y="4503703"/>
                  <a:pt x="4749168" y="4503740"/>
                  <a:pt x="4749643" y="4503323"/>
                </a:cubicBezTo>
                <a:cubicBezTo>
                  <a:pt x="4749681" y="4503304"/>
                  <a:pt x="4749701" y="4503266"/>
                  <a:pt x="4749739" y="4503228"/>
                </a:cubicBezTo>
                <a:cubicBezTo>
                  <a:pt x="4750214" y="4502773"/>
                  <a:pt x="4750290" y="4502052"/>
                  <a:pt x="4749929" y="4501521"/>
                </a:cubicBezTo>
                <a:lnTo>
                  <a:pt x="4749739" y="4501332"/>
                </a:lnTo>
                <a:cubicBezTo>
                  <a:pt x="4749320" y="4500857"/>
                  <a:pt x="4748598" y="4500819"/>
                  <a:pt x="4748122" y="4501237"/>
                </a:cubicBezTo>
                <a:close/>
                <a:moveTo>
                  <a:pt x="1003458" y="4500573"/>
                </a:moveTo>
                <a:lnTo>
                  <a:pt x="1000035" y="4504935"/>
                </a:lnTo>
                <a:lnTo>
                  <a:pt x="996802" y="4509108"/>
                </a:lnTo>
                <a:lnTo>
                  <a:pt x="1011825" y="4507211"/>
                </a:lnTo>
                <a:close/>
                <a:moveTo>
                  <a:pt x="5102860" y="4499625"/>
                </a:moveTo>
                <a:lnTo>
                  <a:pt x="5107994" y="4506453"/>
                </a:lnTo>
                <a:lnTo>
                  <a:pt x="5106283" y="4509487"/>
                </a:lnTo>
                <a:lnTo>
                  <a:pt x="5104571" y="4512522"/>
                </a:lnTo>
                <a:lnTo>
                  <a:pt x="5110657" y="4507780"/>
                </a:lnTo>
                <a:lnTo>
                  <a:pt x="5116741" y="4503418"/>
                </a:lnTo>
                <a:lnTo>
                  <a:pt x="5113319" y="4503418"/>
                </a:lnTo>
                <a:cubicBezTo>
                  <a:pt x="5110922" y="4503456"/>
                  <a:pt x="5108565" y="4502868"/>
                  <a:pt x="5106473" y="4501711"/>
                </a:cubicBezTo>
                <a:close/>
                <a:moveTo>
                  <a:pt x="5045813" y="4499435"/>
                </a:moveTo>
                <a:lnTo>
                  <a:pt x="5045813" y="4501901"/>
                </a:lnTo>
                <a:lnTo>
                  <a:pt x="5045813" y="4504177"/>
                </a:lnTo>
                <a:lnTo>
                  <a:pt x="5051137" y="4500004"/>
                </a:lnTo>
                <a:lnTo>
                  <a:pt x="5048285" y="4499435"/>
                </a:lnTo>
                <a:close/>
                <a:moveTo>
                  <a:pt x="790862" y="4499435"/>
                </a:moveTo>
                <a:lnTo>
                  <a:pt x="790292" y="4499625"/>
                </a:lnTo>
                <a:lnTo>
                  <a:pt x="790524" y="4500110"/>
                </a:lnTo>
                <a:lnTo>
                  <a:pt x="786299" y="4508539"/>
                </a:lnTo>
                <a:lnTo>
                  <a:pt x="784207" y="4517453"/>
                </a:lnTo>
                <a:lnTo>
                  <a:pt x="795046" y="4516126"/>
                </a:lnTo>
                <a:lnTo>
                  <a:pt x="794095" y="4507591"/>
                </a:lnTo>
                <a:lnTo>
                  <a:pt x="790524" y="4500110"/>
                </a:lnTo>
                <a:close/>
                <a:moveTo>
                  <a:pt x="5033072" y="4499056"/>
                </a:moveTo>
                <a:lnTo>
                  <a:pt x="5033072" y="4501521"/>
                </a:lnTo>
                <a:lnTo>
                  <a:pt x="5032502" y="4504366"/>
                </a:lnTo>
                <a:lnTo>
                  <a:pt x="5037256" y="4504366"/>
                </a:lnTo>
                <a:close/>
                <a:moveTo>
                  <a:pt x="2517585" y="4498685"/>
                </a:moveTo>
                <a:cubicBezTo>
                  <a:pt x="2511426" y="4500917"/>
                  <a:pt x="2515348" y="4516885"/>
                  <a:pt x="2527185" y="4502659"/>
                </a:cubicBezTo>
                <a:cubicBezTo>
                  <a:pt x="2522812" y="4498724"/>
                  <a:pt x="2519638" y="4497941"/>
                  <a:pt x="2517585" y="4498685"/>
                </a:cubicBezTo>
                <a:close/>
                <a:moveTo>
                  <a:pt x="1565562" y="4498487"/>
                </a:moveTo>
                <a:lnTo>
                  <a:pt x="1567083" y="4498487"/>
                </a:lnTo>
                <a:lnTo>
                  <a:pt x="1568794" y="4503228"/>
                </a:lnTo>
                <a:cubicBezTo>
                  <a:pt x="1568319" y="4504044"/>
                  <a:pt x="1568319" y="4505068"/>
                  <a:pt x="1568794" y="4505884"/>
                </a:cubicBezTo>
                <a:cubicBezTo>
                  <a:pt x="1569137" y="4506813"/>
                  <a:pt x="1569918" y="4507534"/>
                  <a:pt x="1570886" y="4507780"/>
                </a:cubicBezTo>
                <a:lnTo>
                  <a:pt x="1584767" y="4546851"/>
                </a:lnTo>
                <a:lnTo>
                  <a:pt x="1583056" y="4546851"/>
                </a:lnTo>
                <a:lnTo>
                  <a:pt x="1580584" y="4551783"/>
                </a:lnTo>
                <a:lnTo>
                  <a:pt x="1578112" y="4556904"/>
                </a:lnTo>
                <a:lnTo>
                  <a:pt x="1586859" y="4553869"/>
                </a:lnTo>
                <a:lnTo>
                  <a:pt x="1592944" y="4570370"/>
                </a:lnTo>
                <a:lnTo>
                  <a:pt x="1576781" y="4565439"/>
                </a:lnTo>
                <a:lnTo>
                  <a:pt x="1570316" y="4547610"/>
                </a:lnTo>
                <a:lnTo>
                  <a:pt x="1570316" y="4544955"/>
                </a:lnTo>
                <a:lnTo>
                  <a:pt x="1568794" y="4544955"/>
                </a:lnTo>
                <a:lnTo>
                  <a:pt x="1563660" y="4530540"/>
                </a:lnTo>
                <a:lnTo>
                  <a:pt x="1557385" y="4543817"/>
                </a:lnTo>
                <a:cubicBezTo>
                  <a:pt x="1554658" y="4542793"/>
                  <a:pt x="1551730" y="4542394"/>
                  <a:pt x="1548828" y="4542679"/>
                </a:cubicBezTo>
                <a:cubicBezTo>
                  <a:pt x="1548286" y="4544405"/>
                  <a:pt x="1548286" y="4546264"/>
                  <a:pt x="1548828" y="4547989"/>
                </a:cubicBezTo>
                <a:lnTo>
                  <a:pt x="1544074" y="4547989"/>
                </a:lnTo>
                <a:cubicBezTo>
                  <a:pt x="1543344" y="4538772"/>
                  <a:pt x="1542138" y="4529592"/>
                  <a:pt x="1540461" y="4520488"/>
                </a:cubicBezTo>
                <a:lnTo>
                  <a:pt x="1538179" y="4508160"/>
                </a:lnTo>
                <a:lnTo>
                  <a:pt x="1559857" y="4500573"/>
                </a:lnTo>
                <a:lnTo>
                  <a:pt x="1558336" y="4502280"/>
                </a:lnTo>
                <a:lnTo>
                  <a:pt x="1566893" y="4508918"/>
                </a:lnTo>
                <a:close/>
                <a:moveTo>
                  <a:pt x="5052278" y="4498297"/>
                </a:moveTo>
                <a:lnTo>
                  <a:pt x="5054940" y="4501521"/>
                </a:lnTo>
                <a:cubicBezTo>
                  <a:pt x="5056842" y="4503797"/>
                  <a:pt x="5058363" y="4505315"/>
                  <a:pt x="5058744" y="4505125"/>
                </a:cubicBezTo>
                <a:cubicBezTo>
                  <a:pt x="5058952" y="4503930"/>
                  <a:pt x="5058952" y="4502716"/>
                  <a:pt x="5058744" y="4501521"/>
                </a:cubicBezTo>
                <a:lnTo>
                  <a:pt x="5058744" y="4498297"/>
                </a:lnTo>
                <a:lnTo>
                  <a:pt x="5055511" y="4498297"/>
                </a:lnTo>
                <a:close/>
                <a:moveTo>
                  <a:pt x="1217575" y="4497918"/>
                </a:moveTo>
                <a:cubicBezTo>
                  <a:pt x="1216046" y="4498202"/>
                  <a:pt x="1214979" y="4499587"/>
                  <a:pt x="1215103" y="4501142"/>
                </a:cubicBezTo>
                <a:cubicBezTo>
                  <a:pt x="1215300" y="4502640"/>
                  <a:pt x="1216635" y="4503721"/>
                  <a:pt x="1218145" y="4503608"/>
                </a:cubicBezTo>
                <a:cubicBezTo>
                  <a:pt x="1219520" y="4504366"/>
                  <a:pt x="1221258" y="4503892"/>
                  <a:pt x="1222026" y="4502508"/>
                </a:cubicBezTo>
                <a:cubicBezTo>
                  <a:pt x="1222167" y="4502261"/>
                  <a:pt x="1222270" y="4501996"/>
                  <a:pt x="1222328" y="4501711"/>
                </a:cubicBezTo>
                <a:lnTo>
                  <a:pt x="1220617" y="4500383"/>
                </a:lnTo>
                <a:cubicBezTo>
                  <a:pt x="1220419" y="4498885"/>
                  <a:pt x="1219084" y="4497804"/>
                  <a:pt x="1217575" y="4497918"/>
                </a:cubicBezTo>
                <a:close/>
                <a:moveTo>
                  <a:pt x="2012430" y="4497538"/>
                </a:moveTo>
                <a:cubicBezTo>
                  <a:pt x="2012430" y="4498866"/>
                  <a:pt x="2011099" y="4497538"/>
                  <a:pt x="2011479" y="4499435"/>
                </a:cubicBezTo>
                <a:cubicBezTo>
                  <a:pt x="2011860" y="4501332"/>
                  <a:pt x="2013191" y="4499435"/>
                  <a:pt x="2014142" y="4499435"/>
                </a:cubicBezTo>
                <a:cubicBezTo>
                  <a:pt x="2015092" y="4499435"/>
                  <a:pt x="2014522" y="4499245"/>
                  <a:pt x="2014332" y="4498107"/>
                </a:cubicBezTo>
                <a:close/>
                <a:moveTo>
                  <a:pt x="2113974" y="4497159"/>
                </a:moveTo>
                <a:lnTo>
                  <a:pt x="2111502" y="4502280"/>
                </a:lnTo>
                <a:lnTo>
                  <a:pt x="2109030" y="4507211"/>
                </a:lnTo>
                <a:lnTo>
                  <a:pt x="2124052" y="4502090"/>
                </a:lnTo>
                <a:lnTo>
                  <a:pt x="2118918" y="4499625"/>
                </a:lnTo>
                <a:close/>
                <a:moveTo>
                  <a:pt x="2427353" y="4496400"/>
                </a:moveTo>
                <a:cubicBezTo>
                  <a:pt x="2422218" y="4518022"/>
                  <a:pt x="2442946" y="4496400"/>
                  <a:pt x="2427353" y="4496400"/>
                </a:cubicBezTo>
                <a:close/>
                <a:moveTo>
                  <a:pt x="2484780" y="4496211"/>
                </a:moveTo>
                <a:cubicBezTo>
                  <a:pt x="2479836" y="4517832"/>
                  <a:pt x="2500563" y="4496211"/>
                  <a:pt x="2484780" y="4496211"/>
                </a:cubicBezTo>
                <a:close/>
                <a:moveTo>
                  <a:pt x="5064068" y="4496021"/>
                </a:moveTo>
                <a:cubicBezTo>
                  <a:pt x="5063688" y="4496590"/>
                  <a:pt x="5063688" y="4497349"/>
                  <a:pt x="5064068" y="4497918"/>
                </a:cubicBezTo>
                <a:cubicBezTo>
                  <a:pt x="5064125" y="4498752"/>
                  <a:pt x="5064848" y="4499397"/>
                  <a:pt x="5065684" y="4499340"/>
                </a:cubicBezTo>
                <a:cubicBezTo>
                  <a:pt x="5066521" y="4499283"/>
                  <a:pt x="5067167" y="4498563"/>
                  <a:pt x="5067111" y="4497728"/>
                </a:cubicBezTo>
                <a:lnTo>
                  <a:pt x="5065779" y="4498107"/>
                </a:lnTo>
                <a:cubicBezTo>
                  <a:pt x="5066350" y="4497633"/>
                  <a:pt x="5066445" y="4496780"/>
                  <a:pt x="5065970" y="4496211"/>
                </a:cubicBezTo>
                <a:cubicBezTo>
                  <a:pt x="5065494" y="4495642"/>
                  <a:pt x="5064638" y="4495547"/>
                  <a:pt x="5064068" y="4496021"/>
                </a:cubicBezTo>
                <a:close/>
                <a:moveTo>
                  <a:pt x="2328661" y="4495073"/>
                </a:moveTo>
                <a:lnTo>
                  <a:pt x="2328471" y="4495262"/>
                </a:lnTo>
                <a:cubicBezTo>
                  <a:pt x="2328471" y="4493555"/>
                  <a:pt x="2324858" y="4496590"/>
                  <a:pt x="2321435" y="4502280"/>
                </a:cubicBezTo>
                <a:cubicBezTo>
                  <a:pt x="2318412" y="4506604"/>
                  <a:pt x="2316948" y="4511820"/>
                  <a:pt x="2317252" y="4517074"/>
                </a:cubicBezTo>
                <a:cubicBezTo>
                  <a:pt x="2318184" y="4519748"/>
                  <a:pt x="2321112" y="4521152"/>
                  <a:pt x="2323793" y="4520222"/>
                </a:cubicBezTo>
                <a:cubicBezTo>
                  <a:pt x="2323888" y="4520185"/>
                  <a:pt x="2324002" y="4520147"/>
                  <a:pt x="2324097" y="4520109"/>
                </a:cubicBezTo>
                <a:cubicBezTo>
                  <a:pt x="2326760" y="4519160"/>
                  <a:pt x="2329232" y="4513850"/>
                  <a:pt x="2329422" y="4508349"/>
                </a:cubicBezTo>
                <a:cubicBezTo>
                  <a:pt x="2329631" y="4503911"/>
                  <a:pt x="2329365" y="4499454"/>
                  <a:pt x="2328661" y="4495073"/>
                </a:cubicBezTo>
                <a:close/>
                <a:moveTo>
                  <a:pt x="1201601" y="4495073"/>
                </a:moveTo>
                <a:cubicBezTo>
                  <a:pt x="1200072" y="4495357"/>
                  <a:pt x="1199006" y="4496742"/>
                  <a:pt x="1199129" y="4498297"/>
                </a:cubicBezTo>
                <a:cubicBezTo>
                  <a:pt x="1199416" y="4499814"/>
                  <a:pt x="1200810" y="4500896"/>
                  <a:pt x="1202362" y="4500763"/>
                </a:cubicBezTo>
                <a:cubicBezTo>
                  <a:pt x="1203925" y="4500573"/>
                  <a:pt x="1205036" y="4499150"/>
                  <a:pt x="1204840" y="4497595"/>
                </a:cubicBezTo>
                <a:cubicBezTo>
                  <a:pt x="1204838" y="4497576"/>
                  <a:pt x="1204836" y="4497557"/>
                  <a:pt x="1204834" y="4497538"/>
                </a:cubicBezTo>
                <a:cubicBezTo>
                  <a:pt x="1204547" y="4496021"/>
                  <a:pt x="1203153" y="4494940"/>
                  <a:pt x="1201601" y="4495073"/>
                </a:cubicBezTo>
                <a:close/>
                <a:moveTo>
                  <a:pt x="4755443" y="4494504"/>
                </a:moveTo>
                <a:lnTo>
                  <a:pt x="4754303" y="4497728"/>
                </a:lnTo>
                <a:cubicBezTo>
                  <a:pt x="4753865" y="4499094"/>
                  <a:pt x="4753865" y="4500535"/>
                  <a:pt x="4754303" y="4501901"/>
                </a:cubicBezTo>
                <a:cubicBezTo>
                  <a:pt x="4754626" y="4502318"/>
                  <a:pt x="4755215" y="4502413"/>
                  <a:pt x="4755633" y="4502090"/>
                </a:cubicBezTo>
                <a:cubicBezTo>
                  <a:pt x="4755709" y="4502033"/>
                  <a:pt x="4755767" y="4501976"/>
                  <a:pt x="4755824" y="4501901"/>
                </a:cubicBezTo>
                <a:cubicBezTo>
                  <a:pt x="4755824" y="4501901"/>
                  <a:pt x="4756014" y="4500004"/>
                  <a:pt x="4755633" y="4498107"/>
                </a:cubicBezTo>
                <a:lnTo>
                  <a:pt x="4755443" y="4497918"/>
                </a:lnTo>
                <a:close/>
                <a:moveTo>
                  <a:pt x="2344064" y="4494238"/>
                </a:moveTo>
                <a:cubicBezTo>
                  <a:pt x="2343988" y="4494257"/>
                  <a:pt x="2343931" y="4494295"/>
                  <a:pt x="2343874" y="4494314"/>
                </a:cubicBezTo>
                <a:cubicBezTo>
                  <a:pt x="2342467" y="4494712"/>
                  <a:pt x="2341649" y="4496192"/>
                  <a:pt x="2342048" y="4497595"/>
                </a:cubicBezTo>
                <a:cubicBezTo>
                  <a:pt x="2342086" y="4497709"/>
                  <a:pt x="2342124" y="4497823"/>
                  <a:pt x="2342162" y="4497918"/>
                </a:cubicBezTo>
                <a:cubicBezTo>
                  <a:pt x="2342581" y="4499435"/>
                  <a:pt x="2344140" y="4500326"/>
                  <a:pt x="2345661" y="4499909"/>
                </a:cubicBezTo>
                <a:cubicBezTo>
                  <a:pt x="2345775" y="4499890"/>
                  <a:pt x="2345870" y="4499852"/>
                  <a:pt x="2345966" y="4499814"/>
                </a:cubicBezTo>
                <a:cubicBezTo>
                  <a:pt x="2347430" y="4499283"/>
                  <a:pt x="2348247" y="4497728"/>
                  <a:pt x="2347867" y="4496211"/>
                </a:cubicBezTo>
                <a:lnTo>
                  <a:pt x="2347677" y="4496021"/>
                </a:lnTo>
                <a:cubicBezTo>
                  <a:pt x="2347163" y="4494542"/>
                  <a:pt x="2345547" y="4493745"/>
                  <a:pt x="2344064" y="4494238"/>
                </a:cubicBezTo>
                <a:close/>
                <a:moveTo>
                  <a:pt x="5122446" y="4494124"/>
                </a:moveTo>
                <a:cubicBezTo>
                  <a:pt x="5117502" y="4515746"/>
                  <a:pt x="5138229" y="4494124"/>
                  <a:pt x="5122446" y="4494124"/>
                </a:cubicBezTo>
                <a:close/>
                <a:moveTo>
                  <a:pt x="1314745" y="4494124"/>
                </a:moveTo>
                <a:lnTo>
                  <a:pt x="1315696" y="4496969"/>
                </a:lnTo>
                <a:lnTo>
                  <a:pt x="1312083" y="4495262"/>
                </a:lnTo>
                <a:close/>
                <a:moveTo>
                  <a:pt x="1061188" y="4494076"/>
                </a:moveTo>
                <a:lnTo>
                  <a:pt x="1061646" y="4496211"/>
                </a:lnTo>
                <a:lnTo>
                  <a:pt x="1060695" y="4496211"/>
                </a:lnTo>
                <a:cubicBezTo>
                  <a:pt x="1060807" y="4501047"/>
                  <a:pt x="1061640" y="4505846"/>
                  <a:pt x="1063167" y="4510436"/>
                </a:cubicBezTo>
                <a:cubicBezTo>
                  <a:pt x="1061646" y="4510436"/>
                  <a:pt x="1063167" y="4511573"/>
                  <a:pt x="1062026" y="4512332"/>
                </a:cubicBezTo>
                <a:cubicBezTo>
                  <a:pt x="1060505" y="4508918"/>
                  <a:pt x="1058413" y="4505504"/>
                  <a:pt x="1056702" y="4502090"/>
                </a:cubicBezTo>
                <a:close/>
                <a:moveTo>
                  <a:pt x="1061266" y="4493935"/>
                </a:moveTo>
                <a:lnTo>
                  <a:pt x="1061188" y="4494076"/>
                </a:lnTo>
                <a:lnTo>
                  <a:pt x="1061159" y="4493944"/>
                </a:lnTo>
                <a:close/>
                <a:moveTo>
                  <a:pt x="2970250" y="4493745"/>
                </a:moveTo>
                <a:cubicBezTo>
                  <a:pt x="2968577" y="4493764"/>
                  <a:pt x="2967227" y="4495149"/>
                  <a:pt x="2967246" y="4496818"/>
                </a:cubicBezTo>
                <a:cubicBezTo>
                  <a:pt x="2967246" y="4497121"/>
                  <a:pt x="2967303" y="4497424"/>
                  <a:pt x="2967398" y="4497728"/>
                </a:cubicBezTo>
                <a:lnTo>
                  <a:pt x="2968539" y="4497538"/>
                </a:lnTo>
                <a:cubicBezTo>
                  <a:pt x="2969148" y="4499037"/>
                  <a:pt x="2970783" y="4499833"/>
                  <a:pt x="2972342" y="4499435"/>
                </a:cubicBezTo>
                <a:cubicBezTo>
                  <a:pt x="2973825" y="4498828"/>
                  <a:pt x="2974586" y="4497159"/>
                  <a:pt x="2974054" y="4495642"/>
                </a:cubicBezTo>
                <a:cubicBezTo>
                  <a:pt x="2973521" y="4494086"/>
                  <a:pt x="2971829" y="4493252"/>
                  <a:pt x="2970250" y="4493745"/>
                </a:cubicBezTo>
                <a:close/>
                <a:moveTo>
                  <a:pt x="2307364" y="4493366"/>
                </a:moveTo>
                <a:lnTo>
                  <a:pt x="2304892" y="4498487"/>
                </a:lnTo>
                <a:lnTo>
                  <a:pt x="2302420" y="4503608"/>
                </a:lnTo>
                <a:lnTo>
                  <a:pt x="2317442" y="4498297"/>
                </a:lnTo>
                <a:lnTo>
                  <a:pt x="2312308" y="4495831"/>
                </a:lnTo>
                <a:close/>
                <a:moveTo>
                  <a:pt x="1033312" y="4492986"/>
                </a:moveTo>
                <a:lnTo>
                  <a:pt x="1033312" y="4495130"/>
                </a:lnTo>
                <a:lnTo>
                  <a:pt x="1033122" y="4495073"/>
                </a:lnTo>
                <a:lnTo>
                  <a:pt x="1033312" y="4495263"/>
                </a:lnTo>
                <a:lnTo>
                  <a:pt x="1033312" y="4495831"/>
                </a:lnTo>
                <a:cubicBezTo>
                  <a:pt x="1033312" y="4496969"/>
                  <a:pt x="1033312" y="4495831"/>
                  <a:pt x="1033312" y="4496969"/>
                </a:cubicBezTo>
                <a:cubicBezTo>
                  <a:pt x="1033312" y="4496969"/>
                  <a:pt x="1034453" y="4498107"/>
                  <a:pt x="1035024" y="4496969"/>
                </a:cubicBezTo>
                <a:lnTo>
                  <a:pt x="1033312" y="4495263"/>
                </a:lnTo>
                <a:lnTo>
                  <a:pt x="1033312" y="4495130"/>
                </a:lnTo>
                <a:lnTo>
                  <a:pt x="1035024" y="4495642"/>
                </a:lnTo>
                <a:cubicBezTo>
                  <a:pt x="1033883" y="4495642"/>
                  <a:pt x="1035024" y="4492417"/>
                  <a:pt x="1033312" y="4492986"/>
                </a:cubicBezTo>
                <a:close/>
                <a:moveTo>
                  <a:pt x="5037446" y="4492417"/>
                </a:moveTo>
                <a:lnTo>
                  <a:pt x="5037446" y="4497159"/>
                </a:lnTo>
                <a:lnTo>
                  <a:pt x="5039348" y="4497728"/>
                </a:lnTo>
                <a:lnTo>
                  <a:pt x="5041630" y="4497728"/>
                </a:lnTo>
                <a:close/>
                <a:moveTo>
                  <a:pt x="4831905" y="4492209"/>
                </a:moveTo>
                <a:lnTo>
                  <a:pt x="4833416" y="4492224"/>
                </a:lnTo>
                <a:lnTo>
                  <a:pt x="4833416" y="4492228"/>
                </a:lnTo>
                <a:lnTo>
                  <a:pt x="4831887" y="4492228"/>
                </a:lnTo>
                <a:cubicBezTo>
                  <a:pt x="4831887" y="4492228"/>
                  <a:pt x="4831905" y="4492209"/>
                  <a:pt x="4831905" y="4492209"/>
                </a:cubicBezTo>
                <a:close/>
                <a:moveTo>
                  <a:pt x="4833313" y="4491753"/>
                </a:moveTo>
                <a:cubicBezTo>
                  <a:pt x="4832571" y="4491279"/>
                  <a:pt x="4831601" y="4491488"/>
                  <a:pt x="4831126" y="4492228"/>
                </a:cubicBezTo>
                <a:lnTo>
                  <a:pt x="4831887" y="4492228"/>
                </a:lnTo>
                <a:cubicBezTo>
                  <a:pt x="4831411" y="4492645"/>
                  <a:pt x="4831373" y="4493366"/>
                  <a:pt x="4831791" y="4493840"/>
                </a:cubicBezTo>
                <a:cubicBezTo>
                  <a:pt x="4831810" y="4493878"/>
                  <a:pt x="4831849" y="4493897"/>
                  <a:pt x="4831887" y="4493935"/>
                </a:cubicBezTo>
                <a:cubicBezTo>
                  <a:pt x="4832400" y="4494466"/>
                  <a:pt x="4833237" y="4494466"/>
                  <a:pt x="4833769" y="4493954"/>
                </a:cubicBezTo>
                <a:cubicBezTo>
                  <a:pt x="4833769" y="4493954"/>
                  <a:pt x="4833788" y="4493935"/>
                  <a:pt x="4833788" y="4493935"/>
                </a:cubicBezTo>
                <a:lnTo>
                  <a:pt x="4833416" y="4492228"/>
                </a:lnTo>
                <a:lnTo>
                  <a:pt x="4833788" y="4492228"/>
                </a:lnTo>
                <a:lnTo>
                  <a:pt x="4833416" y="4492224"/>
                </a:lnTo>
                <a:close/>
                <a:moveTo>
                  <a:pt x="1949678" y="4491659"/>
                </a:moveTo>
                <a:lnTo>
                  <a:pt x="1937699" y="4514039"/>
                </a:lnTo>
                <a:lnTo>
                  <a:pt x="1931043" y="4512522"/>
                </a:lnTo>
                <a:lnTo>
                  <a:pt x="1924388" y="4511005"/>
                </a:lnTo>
                <a:lnTo>
                  <a:pt x="1923247" y="4516505"/>
                </a:lnTo>
                <a:lnTo>
                  <a:pt x="1921916" y="4522195"/>
                </a:lnTo>
                <a:lnTo>
                  <a:pt x="1932755" y="4519160"/>
                </a:lnTo>
                <a:lnTo>
                  <a:pt x="1941502" y="4515746"/>
                </a:lnTo>
                <a:close/>
                <a:moveTo>
                  <a:pt x="2920049" y="4491279"/>
                </a:moveTo>
                <a:lnTo>
                  <a:pt x="2920049" y="4501711"/>
                </a:lnTo>
                <a:lnTo>
                  <a:pt x="2930508" y="4501711"/>
                </a:lnTo>
                <a:lnTo>
                  <a:pt x="2930508" y="4491279"/>
                </a:lnTo>
                <a:close/>
                <a:moveTo>
                  <a:pt x="5071294" y="4491090"/>
                </a:moveTo>
                <a:lnTo>
                  <a:pt x="5070533" y="4491469"/>
                </a:lnTo>
                <a:cubicBezTo>
                  <a:pt x="5070533" y="4491469"/>
                  <a:pt x="5070533" y="4492607"/>
                  <a:pt x="5072245" y="4493176"/>
                </a:cubicBezTo>
                <a:cubicBezTo>
                  <a:pt x="5073956" y="4493745"/>
                  <a:pt x="5075668" y="4493176"/>
                  <a:pt x="5076238" y="4493176"/>
                </a:cubicBezTo>
                <a:cubicBezTo>
                  <a:pt x="5076809" y="4493176"/>
                  <a:pt x="5076238" y="4492038"/>
                  <a:pt x="5074337" y="4491469"/>
                </a:cubicBezTo>
                <a:cubicBezTo>
                  <a:pt x="5072435" y="4490900"/>
                  <a:pt x="5071674" y="4490521"/>
                  <a:pt x="5071294" y="4491090"/>
                </a:cubicBezTo>
                <a:close/>
                <a:moveTo>
                  <a:pt x="5030981" y="4490900"/>
                </a:moveTo>
                <a:lnTo>
                  <a:pt x="5026987" y="4492417"/>
                </a:lnTo>
                <a:lnTo>
                  <a:pt x="5029840" y="4493366"/>
                </a:lnTo>
                <a:cubicBezTo>
                  <a:pt x="5031285" y="4494048"/>
                  <a:pt x="5032959" y="4494048"/>
                  <a:pt x="5034404" y="4493366"/>
                </a:cubicBezTo>
                <a:cubicBezTo>
                  <a:pt x="5035544" y="4493366"/>
                  <a:pt x="5036115" y="4491469"/>
                  <a:pt x="5035735" y="4490900"/>
                </a:cubicBezTo>
                <a:cubicBezTo>
                  <a:pt x="5034195" y="4490407"/>
                  <a:pt x="5032521" y="4490407"/>
                  <a:pt x="5030981" y="4490900"/>
                </a:cubicBezTo>
                <a:close/>
                <a:moveTo>
                  <a:pt x="1858023" y="4490710"/>
                </a:moveTo>
                <a:cubicBezTo>
                  <a:pt x="1853079" y="4512332"/>
                  <a:pt x="1873616" y="4491848"/>
                  <a:pt x="1858023" y="4490710"/>
                </a:cubicBezTo>
                <a:close/>
                <a:moveTo>
                  <a:pt x="5236540" y="4488814"/>
                </a:moveTo>
                <a:lnTo>
                  <a:pt x="5236540" y="4499245"/>
                </a:lnTo>
                <a:lnTo>
                  <a:pt x="5246999" y="4499245"/>
                </a:lnTo>
                <a:lnTo>
                  <a:pt x="5246999" y="4488814"/>
                </a:lnTo>
                <a:close/>
                <a:moveTo>
                  <a:pt x="5050377" y="4487486"/>
                </a:moveTo>
                <a:lnTo>
                  <a:pt x="5046003" y="4490710"/>
                </a:lnTo>
                <a:lnTo>
                  <a:pt x="5048856" y="4491659"/>
                </a:lnTo>
                <a:cubicBezTo>
                  <a:pt x="5050092" y="4492626"/>
                  <a:pt x="5051727" y="4492891"/>
                  <a:pt x="5053229" y="4492417"/>
                </a:cubicBezTo>
                <a:lnTo>
                  <a:pt x="5051898" y="4492038"/>
                </a:lnTo>
                <a:cubicBezTo>
                  <a:pt x="5051898" y="4492038"/>
                  <a:pt x="5051898" y="4490521"/>
                  <a:pt x="5051898" y="4489383"/>
                </a:cubicBezTo>
                <a:close/>
                <a:moveTo>
                  <a:pt x="2962264" y="4486727"/>
                </a:moveTo>
                <a:cubicBezTo>
                  <a:pt x="2957320" y="4508349"/>
                  <a:pt x="2978047" y="4487676"/>
                  <a:pt x="2962264" y="4486727"/>
                </a:cubicBezTo>
                <a:close/>
                <a:moveTo>
                  <a:pt x="2865617" y="4486633"/>
                </a:moveTo>
                <a:cubicBezTo>
                  <a:pt x="2857583" y="4485163"/>
                  <a:pt x="2849596" y="4488340"/>
                  <a:pt x="2848740" y="4498107"/>
                </a:cubicBezTo>
                <a:lnTo>
                  <a:pt x="2849311" y="4498297"/>
                </a:lnTo>
                <a:cubicBezTo>
                  <a:pt x="2862432" y="4498297"/>
                  <a:pt x="2868326" y="4505504"/>
                  <a:pt x="2882778" y="4503039"/>
                </a:cubicBezTo>
                <a:cubicBezTo>
                  <a:pt x="2881733" y="4494220"/>
                  <a:pt x="2873651" y="4488103"/>
                  <a:pt x="2865617" y="4486633"/>
                </a:cubicBezTo>
                <a:close/>
                <a:moveTo>
                  <a:pt x="4808117" y="4485969"/>
                </a:moveTo>
                <a:lnTo>
                  <a:pt x="4808117" y="4486348"/>
                </a:lnTo>
                <a:cubicBezTo>
                  <a:pt x="4807585" y="4486860"/>
                  <a:pt x="4807585" y="4487695"/>
                  <a:pt x="4808098" y="4488226"/>
                </a:cubicBezTo>
                <a:cubicBezTo>
                  <a:pt x="4808098" y="4488226"/>
                  <a:pt x="4808117" y="4488245"/>
                  <a:pt x="4808117" y="4488245"/>
                </a:cubicBezTo>
                <a:cubicBezTo>
                  <a:pt x="4808535" y="4488719"/>
                  <a:pt x="4809258" y="4488757"/>
                  <a:pt x="4809733" y="4488340"/>
                </a:cubicBezTo>
                <a:cubicBezTo>
                  <a:pt x="4809771" y="4488321"/>
                  <a:pt x="4809790" y="4488283"/>
                  <a:pt x="4809828" y="4488245"/>
                </a:cubicBezTo>
                <a:cubicBezTo>
                  <a:pt x="4810304" y="4487827"/>
                  <a:pt x="4810342" y="4487107"/>
                  <a:pt x="4809923" y="4486632"/>
                </a:cubicBezTo>
                <a:cubicBezTo>
                  <a:pt x="4809904" y="4486595"/>
                  <a:pt x="4809866" y="4486576"/>
                  <a:pt x="4809828" y="4486538"/>
                </a:cubicBezTo>
                <a:cubicBezTo>
                  <a:pt x="4809486" y="4485931"/>
                  <a:pt x="4808744" y="4485684"/>
                  <a:pt x="4808117" y="4485969"/>
                </a:cubicBezTo>
                <a:close/>
                <a:moveTo>
                  <a:pt x="5059504" y="4485779"/>
                </a:moveTo>
                <a:cubicBezTo>
                  <a:pt x="5059029" y="4486196"/>
                  <a:pt x="5058991" y="4486917"/>
                  <a:pt x="5059409" y="4487391"/>
                </a:cubicBezTo>
                <a:cubicBezTo>
                  <a:pt x="5059428" y="4487429"/>
                  <a:pt x="5059466" y="4487448"/>
                  <a:pt x="5059504" y="4487486"/>
                </a:cubicBezTo>
                <a:cubicBezTo>
                  <a:pt x="5059352" y="4488378"/>
                  <a:pt x="5059941" y="4489231"/>
                  <a:pt x="5060836" y="4489383"/>
                </a:cubicBezTo>
                <a:cubicBezTo>
                  <a:pt x="5061729" y="4489534"/>
                  <a:pt x="5062585" y="4488947"/>
                  <a:pt x="5062737" y="4488055"/>
                </a:cubicBezTo>
                <a:lnTo>
                  <a:pt x="5061406" y="4487486"/>
                </a:lnTo>
                <a:cubicBezTo>
                  <a:pt x="5061824" y="4486993"/>
                  <a:pt x="5061824" y="4486272"/>
                  <a:pt x="5061406" y="4485779"/>
                </a:cubicBezTo>
                <a:cubicBezTo>
                  <a:pt x="5060854" y="4485343"/>
                  <a:pt x="5060056" y="4485343"/>
                  <a:pt x="5059504" y="4485779"/>
                </a:cubicBezTo>
                <a:close/>
                <a:moveTo>
                  <a:pt x="2883349" y="4485779"/>
                </a:moveTo>
                <a:cubicBezTo>
                  <a:pt x="2878785" y="4499435"/>
                  <a:pt x="2902745" y="4510815"/>
                  <a:pt x="2903696" y="4501901"/>
                </a:cubicBezTo>
                <a:lnTo>
                  <a:pt x="2904266" y="4501332"/>
                </a:lnTo>
                <a:cubicBezTo>
                  <a:pt x="2894188" y="4499245"/>
                  <a:pt x="2900083" y="4481227"/>
                  <a:pt x="2883349" y="4485779"/>
                </a:cubicBezTo>
                <a:close/>
                <a:moveTo>
                  <a:pt x="2595071" y="4485400"/>
                </a:moveTo>
                <a:cubicBezTo>
                  <a:pt x="2589937" y="4507022"/>
                  <a:pt x="2610664" y="4486348"/>
                  <a:pt x="2595071" y="4485400"/>
                </a:cubicBezTo>
                <a:close/>
                <a:moveTo>
                  <a:pt x="5035925" y="4484831"/>
                </a:moveTo>
                <a:cubicBezTo>
                  <a:pt x="5035297" y="4485191"/>
                  <a:pt x="5035088" y="4486007"/>
                  <a:pt x="5035449" y="4486632"/>
                </a:cubicBezTo>
                <a:cubicBezTo>
                  <a:pt x="5035811" y="4487258"/>
                  <a:pt x="5036628" y="4487467"/>
                  <a:pt x="5037256" y="4487107"/>
                </a:cubicBezTo>
                <a:lnTo>
                  <a:pt x="5035925" y="4486727"/>
                </a:lnTo>
                <a:cubicBezTo>
                  <a:pt x="5036476" y="4487163"/>
                  <a:pt x="5037275" y="4487163"/>
                  <a:pt x="5037826" y="4486727"/>
                </a:cubicBezTo>
                <a:cubicBezTo>
                  <a:pt x="5038207" y="4486158"/>
                  <a:pt x="5038207" y="4485400"/>
                  <a:pt x="5037826" y="4484831"/>
                </a:cubicBezTo>
                <a:cubicBezTo>
                  <a:pt x="5037275" y="4484394"/>
                  <a:pt x="5036476" y="4484394"/>
                  <a:pt x="5035925" y="4484831"/>
                </a:cubicBezTo>
                <a:close/>
                <a:moveTo>
                  <a:pt x="4663027" y="4484262"/>
                </a:moveTo>
                <a:lnTo>
                  <a:pt x="4663803" y="4484920"/>
                </a:lnTo>
                <a:lnTo>
                  <a:pt x="4663121" y="4484827"/>
                </a:lnTo>
                <a:close/>
                <a:moveTo>
                  <a:pt x="5023564" y="4484072"/>
                </a:moveTo>
                <a:lnTo>
                  <a:pt x="5019571" y="4485210"/>
                </a:lnTo>
                <a:lnTo>
                  <a:pt x="5016149" y="4486158"/>
                </a:lnTo>
                <a:lnTo>
                  <a:pt x="5016149" y="4488434"/>
                </a:lnTo>
                <a:lnTo>
                  <a:pt x="5016149" y="4490521"/>
                </a:lnTo>
                <a:lnTo>
                  <a:pt x="5019951" y="4487296"/>
                </a:lnTo>
                <a:close/>
                <a:moveTo>
                  <a:pt x="5067111" y="4483882"/>
                </a:moveTo>
                <a:cubicBezTo>
                  <a:pt x="5066540" y="4484357"/>
                  <a:pt x="5066445" y="4485210"/>
                  <a:pt x="5066920" y="4485779"/>
                </a:cubicBezTo>
                <a:cubicBezTo>
                  <a:pt x="5067395" y="4486348"/>
                  <a:pt x="5068251" y="4486443"/>
                  <a:pt x="5068822" y="4485969"/>
                </a:cubicBezTo>
                <a:lnTo>
                  <a:pt x="5069012" y="4485779"/>
                </a:lnTo>
                <a:cubicBezTo>
                  <a:pt x="5069392" y="4485210"/>
                  <a:pt x="5069392" y="4484451"/>
                  <a:pt x="5069012" y="4483882"/>
                </a:cubicBezTo>
                <a:cubicBezTo>
                  <a:pt x="5068460" y="4483446"/>
                  <a:pt x="5067662" y="4483446"/>
                  <a:pt x="5067111" y="4483882"/>
                </a:cubicBezTo>
                <a:close/>
                <a:moveTo>
                  <a:pt x="5025086" y="4483882"/>
                </a:moveTo>
                <a:lnTo>
                  <a:pt x="5025813" y="4485597"/>
                </a:lnTo>
                <a:lnTo>
                  <a:pt x="5025086" y="4485589"/>
                </a:lnTo>
                <a:lnTo>
                  <a:pt x="5025909" y="4485824"/>
                </a:lnTo>
                <a:lnTo>
                  <a:pt x="5025922" y="4485855"/>
                </a:lnTo>
                <a:cubicBezTo>
                  <a:pt x="5026075" y="4485931"/>
                  <a:pt x="5026246" y="4485969"/>
                  <a:pt x="5026417" y="4485969"/>
                </a:cubicBezTo>
                <a:lnTo>
                  <a:pt x="5025909" y="4485824"/>
                </a:lnTo>
                <a:lnTo>
                  <a:pt x="5025813" y="4485597"/>
                </a:lnTo>
                <a:lnTo>
                  <a:pt x="5026969" y="4485609"/>
                </a:lnTo>
                <a:cubicBezTo>
                  <a:pt x="5026969" y="4485609"/>
                  <a:pt x="5026987" y="4485589"/>
                  <a:pt x="5026987" y="4485589"/>
                </a:cubicBezTo>
                <a:cubicBezTo>
                  <a:pt x="5027463" y="4485172"/>
                  <a:pt x="5027501" y="4484451"/>
                  <a:pt x="5027082" y="4483977"/>
                </a:cubicBezTo>
                <a:cubicBezTo>
                  <a:pt x="5027064" y="4483939"/>
                  <a:pt x="5027025" y="4483920"/>
                  <a:pt x="5026987" y="4483882"/>
                </a:cubicBezTo>
                <a:cubicBezTo>
                  <a:pt x="5026436" y="4483446"/>
                  <a:pt x="5025637" y="4483446"/>
                  <a:pt x="5025086" y="4483882"/>
                </a:cubicBezTo>
                <a:close/>
                <a:moveTo>
                  <a:pt x="5324393" y="4483693"/>
                </a:moveTo>
                <a:cubicBezTo>
                  <a:pt x="5319259" y="4505315"/>
                  <a:pt x="5339986" y="4484641"/>
                  <a:pt x="5324393" y="4483693"/>
                </a:cubicBezTo>
                <a:close/>
                <a:moveTo>
                  <a:pt x="2260965" y="4483693"/>
                </a:moveTo>
                <a:lnTo>
                  <a:pt x="2261338" y="4484042"/>
                </a:lnTo>
                <a:lnTo>
                  <a:pt x="2260609" y="4512949"/>
                </a:lnTo>
                <a:cubicBezTo>
                  <a:pt x="2261584" y="4522954"/>
                  <a:pt x="2264388" y="4531963"/>
                  <a:pt x="2270853" y="4536230"/>
                </a:cubicBezTo>
                <a:cubicBezTo>
                  <a:pt x="2268429" y="4519587"/>
                  <a:pt x="2273172" y="4501450"/>
                  <a:pt x="2268875" y="4491102"/>
                </a:cubicBezTo>
                <a:lnTo>
                  <a:pt x="2261338" y="4484042"/>
                </a:lnTo>
                <a:lnTo>
                  <a:pt x="2261346" y="4483693"/>
                </a:lnTo>
                <a:close/>
                <a:moveTo>
                  <a:pt x="5082704" y="4483503"/>
                </a:moveTo>
                <a:lnTo>
                  <a:pt x="5082133" y="4488624"/>
                </a:lnTo>
                <a:lnTo>
                  <a:pt x="5087077" y="4488624"/>
                </a:lnTo>
                <a:close/>
                <a:moveTo>
                  <a:pt x="2732098" y="4483408"/>
                </a:moveTo>
                <a:cubicBezTo>
                  <a:pt x="2731984" y="4483427"/>
                  <a:pt x="2731889" y="4483465"/>
                  <a:pt x="2731794" y="4483503"/>
                </a:cubicBezTo>
                <a:lnTo>
                  <a:pt x="2731794" y="4483693"/>
                </a:lnTo>
                <a:cubicBezTo>
                  <a:pt x="2730291" y="4484148"/>
                  <a:pt x="2729417" y="4485722"/>
                  <a:pt x="2729873" y="4487221"/>
                </a:cubicBezTo>
                <a:cubicBezTo>
                  <a:pt x="2729873" y="4487258"/>
                  <a:pt x="2729892" y="4487278"/>
                  <a:pt x="2729892" y="4487296"/>
                </a:cubicBezTo>
                <a:cubicBezTo>
                  <a:pt x="2730653" y="4488795"/>
                  <a:pt x="2732497" y="4489364"/>
                  <a:pt x="2733980" y="4488605"/>
                </a:cubicBezTo>
                <a:cubicBezTo>
                  <a:pt x="2735160" y="4487998"/>
                  <a:pt x="2735825" y="4486709"/>
                  <a:pt x="2735597" y="4485400"/>
                </a:cubicBezTo>
                <a:cubicBezTo>
                  <a:pt x="2735179" y="4483882"/>
                  <a:pt x="2733619" y="4482991"/>
                  <a:pt x="2732098" y="4483408"/>
                </a:cubicBezTo>
                <a:close/>
                <a:moveTo>
                  <a:pt x="4651998" y="4483314"/>
                </a:moveTo>
                <a:lnTo>
                  <a:pt x="4663121" y="4484827"/>
                </a:lnTo>
                <a:lnTo>
                  <a:pt x="4664168" y="4491090"/>
                </a:lnTo>
                <a:cubicBezTo>
                  <a:pt x="4664453" y="4492968"/>
                  <a:pt x="4664967" y="4494826"/>
                  <a:pt x="4665689" y="4496590"/>
                </a:cubicBezTo>
                <a:lnTo>
                  <a:pt x="4662266" y="4496590"/>
                </a:lnTo>
                <a:lnTo>
                  <a:pt x="4662266" y="4488814"/>
                </a:lnTo>
                <a:lnTo>
                  <a:pt x="4658654" y="4486727"/>
                </a:lnTo>
                <a:lnTo>
                  <a:pt x="4655041" y="4484641"/>
                </a:lnTo>
                <a:lnTo>
                  <a:pt x="4651618" y="4487486"/>
                </a:lnTo>
                <a:cubicBezTo>
                  <a:pt x="4650249" y="4488890"/>
                  <a:pt x="4649108" y="4490483"/>
                  <a:pt x="4648195" y="4492228"/>
                </a:cubicBezTo>
                <a:lnTo>
                  <a:pt x="4643251" y="4490710"/>
                </a:lnTo>
                <a:lnTo>
                  <a:pt x="4641730" y="4488814"/>
                </a:lnTo>
                <a:lnTo>
                  <a:pt x="4645342" y="4485969"/>
                </a:lnTo>
                <a:cubicBezTo>
                  <a:pt x="4647377" y="4484698"/>
                  <a:pt x="4649640" y="4483788"/>
                  <a:pt x="4651998" y="4483314"/>
                </a:cubicBezTo>
                <a:close/>
                <a:moveTo>
                  <a:pt x="3066470" y="4483314"/>
                </a:moveTo>
                <a:cubicBezTo>
                  <a:pt x="3050687" y="4500952"/>
                  <a:pt x="3085485" y="4499056"/>
                  <a:pt x="3066470" y="4483314"/>
                </a:cubicBezTo>
                <a:close/>
                <a:moveTo>
                  <a:pt x="5007401" y="4482934"/>
                </a:moveTo>
                <a:lnTo>
                  <a:pt x="5007401" y="4485400"/>
                </a:lnTo>
                <a:lnTo>
                  <a:pt x="5007401" y="4487865"/>
                </a:lnTo>
                <a:lnTo>
                  <a:pt x="5011285" y="4487865"/>
                </a:lnTo>
                <a:lnTo>
                  <a:pt x="5011584" y="4488245"/>
                </a:lnTo>
                <a:lnTo>
                  <a:pt x="5012155" y="4487865"/>
                </a:lnTo>
                <a:lnTo>
                  <a:pt x="5011285" y="4487865"/>
                </a:lnTo>
                <a:close/>
                <a:moveTo>
                  <a:pt x="1210539" y="4482176"/>
                </a:moveTo>
                <a:cubicBezTo>
                  <a:pt x="1212630" y="4481227"/>
                  <a:pt x="1212630" y="4484451"/>
                  <a:pt x="1212630" y="4485589"/>
                </a:cubicBezTo>
                <a:lnTo>
                  <a:pt x="1213581" y="4486917"/>
                </a:lnTo>
                <a:cubicBezTo>
                  <a:pt x="1212440" y="4486917"/>
                  <a:pt x="1208447" y="4483124"/>
                  <a:pt x="1210539" y="4482176"/>
                </a:cubicBezTo>
                <a:close/>
                <a:moveTo>
                  <a:pt x="3007236" y="4481891"/>
                </a:moveTo>
                <a:cubicBezTo>
                  <a:pt x="3005981" y="4480696"/>
                  <a:pt x="3003965" y="4480734"/>
                  <a:pt x="3002767" y="4481986"/>
                </a:cubicBezTo>
                <a:lnTo>
                  <a:pt x="3003528" y="4484451"/>
                </a:lnTo>
                <a:cubicBezTo>
                  <a:pt x="3001931" y="4484963"/>
                  <a:pt x="3001037" y="4486671"/>
                  <a:pt x="3001550" y="4488264"/>
                </a:cubicBezTo>
                <a:cubicBezTo>
                  <a:pt x="3002064" y="4489857"/>
                  <a:pt x="3003775" y="4490748"/>
                  <a:pt x="3005392" y="4490236"/>
                </a:cubicBezTo>
                <a:cubicBezTo>
                  <a:pt x="3006989" y="4489724"/>
                  <a:pt x="3007863" y="4488017"/>
                  <a:pt x="3007350" y="4486424"/>
                </a:cubicBezTo>
                <a:cubicBezTo>
                  <a:pt x="3007350" y="4486386"/>
                  <a:pt x="3007331" y="4486367"/>
                  <a:pt x="3007331" y="4486348"/>
                </a:cubicBezTo>
                <a:cubicBezTo>
                  <a:pt x="3008548" y="4485096"/>
                  <a:pt x="3008491" y="4483105"/>
                  <a:pt x="3007236" y="4481891"/>
                </a:cubicBezTo>
                <a:close/>
                <a:moveTo>
                  <a:pt x="5056652" y="4481417"/>
                </a:moveTo>
                <a:lnTo>
                  <a:pt x="5056462" y="4481796"/>
                </a:lnTo>
                <a:cubicBezTo>
                  <a:pt x="5055987" y="4482213"/>
                  <a:pt x="5055948" y="4482934"/>
                  <a:pt x="5056367" y="4483408"/>
                </a:cubicBezTo>
                <a:cubicBezTo>
                  <a:pt x="5056386" y="4483446"/>
                  <a:pt x="5056423" y="4483465"/>
                  <a:pt x="5056462" y="4483503"/>
                </a:cubicBezTo>
                <a:cubicBezTo>
                  <a:pt x="5057013" y="4483939"/>
                  <a:pt x="5057812" y="4483939"/>
                  <a:pt x="5058363" y="4483503"/>
                </a:cubicBezTo>
                <a:cubicBezTo>
                  <a:pt x="5058934" y="4483029"/>
                  <a:pt x="5059029" y="4482176"/>
                  <a:pt x="5058553" y="4481606"/>
                </a:cubicBezTo>
                <a:cubicBezTo>
                  <a:pt x="5058078" y="4481037"/>
                  <a:pt x="5057223" y="4480943"/>
                  <a:pt x="5056652" y="4481417"/>
                </a:cubicBezTo>
                <a:close/>
                <a:moveTo>
                  <a:pt x="5032502" y="4480658"/>
                </a:moveTo>
                <a:lnTo>
                  <a:pt x="5031361" y="4484072"/>
                </a:lnTo>
                <a:cubicBezTo>
                  <a:pt x="5031361" y="4485779"/>
                  <a:pt x="5030410" y="4487676"/>
                  <a:pt x="5031361" y="4488055"/>
                </a:cubicBezTo>
                <a:cubicBezTo>
                  <a:pt x="5031779" y="4488529"/>
                  <a:pt x="5032502" y="4488567"/>
                  <a:pt x="5032977" y="4488150"/>
                </a:cubicBezTo>
                <a:cubicBezTo>
                  <a:pt x="5033015" y="4488131"/>
                  <a:pt x="5033035" y="4488093"/>
                  <a:pt x="5033072" y="4488055"/>
                </a:cubicBezTo>
                <a:cubicBezTo>
                  <a:pt x="5033605" y="4486993"/>
                  <a:pt x="5033871" y="4485817"/>
                  <a:pt x="5033833" y="4484641"/>
                </a:cubicBezTo>
                <a:lnTo>
                  <a:pt x="5032502" y="4484262"/>
                </a:lnTo>
                <a:close/>
                <a:moveTo>
                  <a:pt x="5075477" y="4480468"/>
                </a:moveTo>
                <a:lnTo>
                  <a:pt x="5075477" y="4485210"/>
                </a:lnTo>
                <a:lnTo>
                  <a:pt x="5079527" y="4485210"/>
                </a:lnTo>
                <a:lnTo>
                  <a:pt x="5079851" y="4485589"/>
                </a:lnTo>
                <a:lnTo>
                  <a:pt x="5080231" y="4485210"/>
                </a:lnTo>
                <a:lnTo>
                  <a:pt x="5079527" y="4485210"/>
                </a:lnTo>
                <a:close/>
                <a:moveTo>
                  <a:pt x="4963095" y="4480089"/>
                </a:moveTo>
                <a:lnTo>
                  <a:pt x="4963095" y="4488814"/>
                </a:lnTo>
                <a:cubicBezTo>
                  <a:pt x="4963095" y="4493555"/>
                  <a:pt x="4963095" y="4496969"/>
                  <a:pt x="4963095" y="4496400"/>
                </a:cubicBezTo>
                <a:cubicBezTo>
                  <a:pt x="4964407" y="4493764"/>
                  <a:pt x="4965300" y="4490957"/>
                  <a:pt x="4965757" y="4488055"/>
                </a:cubicBezTo>
                <a:lnTo>
                  <a:pt x="4967469" y="4480089"/>
                </a:lnTo>
                <a:close/>
                <a:moveTo>
                  <a:pt x="4891596" y="4479899"/>
                </a:moveTo>
                <a:lnTo>
                  <a:pt x="4900914" y="4481227"/>
                </a:lnTo>
                <a:lnTo>
                  <a:pt x="4910041" y="4482555"/>
                </a:lnTo>
                <a:lnTo>
                  <a:pt x="4904527" y="4491659"/>
                </a:lnTo>
                <a:lnTo>
                  <a:pt x="4899012" y="4500573"/>
                </a:lnTo>
                <a:lnTo>
                  <a:pt x="4913274" y="4518212"/>
                </a:lnTo>
                <a:lnTo>
                  <a:pt x="4921070" y="4512142"/>
                </a:lnTo>
                <a:lnTo>
                  <a:pt x="4929056" y="4506073"/>
                </a:lnTo>
                <a:lnTo>
                  <a:pt x="4925443" y="4515557"/>
                </a:lnTo>
                <a:lnTo>
                  <a:pt x="4923352" y="4520867"/>
                </a:lnTo>
                <a:lnTo>
                  <a:pt x="4921450" y="4525798"/>
                </a:lnTo>
                <a:lnTo>
                  <a:pt x="4920119" y="4524281"/>
                </a:lnTo>
                <a:lnTo>
                  <a:pt x="4920119" y="4527126"/>
                </a:lnTo>
                <a:lnTo>
                  <a:pt x="4916696" y="4536041"/>
                </a:lnTo>
                <a:lnTo>
                  <a:pt x="4928296" y="4540403"/>
                </a:lnTo>
                <a:cubicBezTo>
                  <a:pt x="4934362" y="4543646"/>
                  <a:pt x="4939876" y="4547800"/>
                  <a:pt x="4944649" y="4552731"/>
                </a:cubicBezTo>
                <a:cubicBezTo>
                  <a:pt x="4932860" y="4551593"/>
                  <a:pt x="4921070" y="4550645"/>
                  <a:pt x="4909661" y="4549127"/>
                </a:cubicBezTo>
                <a:cubicBezTo>
                  <a:pt x="4909166" y="4548520"/>
                  <a:pt x="4908729" y="4547895"/>
                  <a:pt x="4908329" y="4547231"/>
                </a:cubicBezTo>
                <a:cubicBezTo>
                  <a:pt x="4909756" y="4545827"/>
                  <a:pt x="4909756" y="4543551"/>
                  <a:pt x="4908349" y="4542129"/>
                </a:cubicBezTo>
                <a:cubicBezTo>
                  <a:pt x="4908349" y="4542129"/>
                  <a:pt x="4908329" y="4542110"/>
                  <a:pt x="4908329" y="4542110"/>
                </a:cubicBezTo>
                <a:cubicBezTo>
                  <a:pt x="4907303" y="4540801"/>
                  <a:pt x="4905553" y="4540270"/>
                  <a:pt x="4903956" y="4540782"/>
                </a:cubicBezTo>
                <a:lnTo>
                  <a:pt x="4899773" y="4534334"/>
                </a:lnTo>
                <a:lnTo>
                  <a:pt x="4881898" y="4507970"/>
                </a:lnTo>
                <a:lnTo>
                  <a:pt x="4886842" y="4493935"/>
                </a:lnTo>
                <a:close/>
                <a:moveTo>
                  <a:pt x="2097621" y="4479141"/>
                </a:moveTo>
                <a:lnTo>
                  <a:pt x="2088683" y="4486348"/>
                </a:lnTo>
                <a:cubicBezTo>
                  <a:pt x="2082883" y="4490767"/>
                  <a:pt x="2076475" y="4494333"/>
                  <a:pt x="2069667" y="4496969"/>
                </a:cubicBezTo>
                <a:cubicBezTo>
                  <a:pt x="2062689" y="4500194"/>
                  <a:pt x="2056699" y="4505239"/>
                  <a:pt x="2052363" y="4511573"/>
                </a:cubicBezTo>
                <a:lnTo>
                  <a:pt x="2044757" y="4522764"/>
                </a:lnTo>
                <a:lnTo>
                  <a:pt x="2052553" y="4524471"/>
                </a:lnTo>
                <a:lnTo>
                  <a:pt x="2060730" y="4526178"/>
                </a:lnTo>
                <a:lnTo>
                  <a:pt x="2056356" y="4514229"/>
                </a:lnTo>
                <a:lnTo>
                  <a:pt x="2069097" y="4509677"/>
                </a:lnTo>
                <a:lnTo>
                  <a:pt x="2081647" y="4504935"/>
                </a:lnTo>
                <a:lnTo>
                  <a:pt x="2089634" y="4492038"/>
                </a:lnTo>
                <a:close/>
                <a:moveTo>
                  <a:pt x="710046" y="4479141"/>
                </a:moveTo>
                <a:lnTo>
                  <a:pt x="703580" y="4485589"/>
                </a:lnTo>
                <a:cubicBezTo>
                  <a:pt x="699372" y="4489648"/>
                  <a:pt x="694561" y="4493043"/>
                  <a:pt x="689319" y="4495642"/>
                </a:cubicBezTo>
                <a:lnTo>
                  <a:pt x="681522" y="4499056"/>
                </a:lnTo>
                <a:lnTo>
                  <a:pt x="691601" y="4501521"/>
                </a:lnTo>
                <a:lnTo>
                  <a:pt x="701489" y="4504177"/>
                </a:lnTo>
                <a:lnTo>
                  <a:pt x="700158" y="4492607"/>
                </a:lnTo>
                <a:lnTo>
                  <a:pt x="706243" y="4495262"/>
                </a:lnTo>
                <a:lnTo>
                  <a:pt x="712328" y="4498107"/>
                </a:lnTo>
                <a:close/>
                <a:moveTo>
                  <a:pt x="2132419" y="4478192"/>
                </a:moveTo>
                <a:lnTo>
                  <a:pt x="2129947" y="4483314"/>
                </a:lnTo>
                <a:lnTo>
                  <a:pt x="2127475" y="4488434"/>
                </a:lnTo>
                <a:lnTo>
                  <a:pt x="2132610" y="4490900"/>
                </a:lnTo>
                <a:lnTo>
                  <a:pt x="2137744" y="4493176"/>
                </a:lnTo>
                <a:close/>
                <a:moveTo>
                  <a:pt x="4794444" y="4477984"/>
                </a:moveTo>
                <a:cubicBezTo>
                  <a:pt x="4794444" y="4477984"/>
                  <a:pt x="4794426" y="4478003"/>
                  <a:pt x="4794426" y="4478003"/>
                </a:cubicBezTo>
                <a:cubicBezTo>
                  <a:pt x="4794159" y="4478325"/>
                  <a:pt x="4794083" y="4478761"/>
                  <a:pt x="4794235" y="4479141"/>
                </a:cubicBezTo>
                <a:lnTo>
                  <a:pt x="4794235" y="4479520"/>
                </a:lnTo>
                <a:cubicBezTo>
                  <a:pt x="4794787" y="4479994"/>
                  <a:pt x="4795643" y="4479918"/>
                  <a:pt x="4796118" y="4479368"/>
                </a:cubicBezTo>
                <a:cubicBezTo>
                  <a:pt x="4796441" y="4478989"/>
                  <a:pt x="4796517" y="4478458"/>
                  <a:pt x="4796327" y="4478003"/>
                </a:cubicBezTo>
                <a:cubicBezTo>
                  <a:pt x="4795814" y="4477472"/>
                  <a:pt x="4794977" y="4477472"/>
                  <a:pt x="4794444" y="4477984"/>
                </a:cubicBezTo>
                <a:close/>
                <a:moveTo>
                  <a:pt x="4817054" y="4477624"/>
                </a:moveTo>
                <a:cubicBezTo>
                  <a:pt x="4816484" y="4478098"/>
                  <a:pt x="4816389" y="4478951"/>
                  <a:pt x="4816864" y="4479520"/>
                </a:cubicBezTo>
                <a:cubicBezTo>
                  <a:pt x="4817340" y="4480089"/>
                  <a:pt x="4818195" y="4480184"/>
                  <a:pt x="4818766" y="4479710"/>
                </a:cubicBezTo>
                <a:cubicBezTo>
                  <a:pt x="4819336" y="4479235"/>
                  <a:pt x="4819431" y="4478382"/>
                  <a:pt x="4818956" y="4477813"/>
                </a:cubicBezTo>
                <a:cubicBezTo>
                  <a:pt x="4818480" y="4477244"/>
                  <a:pt x="4817625" y="4477149"/>
                  <a:pt x="4817054" y="4477624"/>
                </a:cubicBezTo>
                <a:close/>
                <a:moveTo>
                  <a:pt x="2050462" y="4476486"/>
                </a:moveTo>
                <a:lnTo>
                  <a:pt x="2047990" y="4481606"/>
                </a:lnTo>
                <a:lnTo>
                  <a:pt x="2045518" y="4486538"/>
                </a:lnTo>
                <a:lnTo>
                  <a:pt x="2060540" y="4481227"/>
                </a:lnTo>
                <a:lnTo>
                  <a:pt x="2055406" y="4478951"/>
                </a:lnTo>
                <a:close/>
                <a:moveTo>
                  <a:pt x="3150139" y="4476106"/>
                </a:moveTo>
                <a:lnTo>
                  <a:pt x="3150139" y="4488624"/>
                </a:lnTo>
                <a:lnTo>
                  <a:pt x="3160598" y="4488624"/>
                </a:lnTo>
                <a:lnTo>
                  <a:pt x="3160598" y="4476106"/>
                </a:lnTo>
                <a:close/>
                <a:moveTo>
                  <a:pt x="946791" y="4476106"/>
                </a:moveTo>
                <a:cubicBezTo>
                  <a:pt x="946791" y="4477244"/>
                  <a:pt x="946791" y="4477813"/>
                  <a:pt x="944890" y="4477813"/>
                </a:cubicBezTo>
                <a:cubicBezTo>
                  <a:pt x="944890" y="4477813"/>
                  <a:pt x="944890" y="4477813"/>
                  <a:pt x="946030" y="4479141"/>
                </a:cubicBezTo>
                <a:cubicBezTo>
                  <a:pt x="946030" y="4476675"/>
                  <a:pt x="947171" y="4479141"/>
                  <a:pt x="947362" y="4478192"/>
                </a:cubicBezTo>
                <a:cubicBezTo>
                  <a:pt x="947552" y="4477244"/>
                  <a:pt x="947552" y="4476106"/>
                  <a:pt x="946791" y="4476106"/>
                </a:cubicBezTo>
                <a:close/>
                <a:moveTo>
                  <a:pt x="5007496" y="4476087"/>
                </a:moveTo>
                <a:cubicBezTo>
                  <a:pt x="5007458" y="4476087"/>
                  <a:pt x="5007439" y="4476106"/>
                  <a:pt x="5007401" y="4476106"/>
                </a:cubicBezTo>
                <a:lnTo>
                  <a:pt x="5007591" y="4477244"/>
                </a:lnTo>
                <a:cubicBezTo>
                  <a:pt x="5007059" y="4477756"/>
                  <a:pt x="5007059" y="4478591"/>
                  <a:pt x="5007572" y="4479122"/>
                </a:cubicBezTo>
                <a:cubicBezTo>
                  <a:pt x="5007572" y="4479122"/>
                  <a:pt x="5007591" y="4479141"/>
                  <a:pt x="5007591" y="4479141"/>
                </a:cubicBezTo>
                <a:cubicBezTo>
                  <a:pt x="5008010" y="4479615"/>
                  <a:pt x="5008732" y="4479653"/>
                  <a:pt x="5009207" y="4479235"/>
                </a:cubicBezTo>
                <a:cubicBezTo>
                  <a:pt x="5009246" y="4479217"/>
                  <a:pt x="5009265" y="4479179"/>
                  <a:pt x="5009303" y="4479141"/>
                </a:cubicBezTo>
                <a:cubicBezTo>
                  <a:pt x="5009740" y="4478591"/>
                  <a:pt x="5009740" y="4477794"/>
                  <a:pt x="5009303" y="4477244"/>
                </a:cubicBezTo>
                <a:cubicBezTo>
                  <a:pt x="5009131" y="4476429"/>
                  <a:pt x="5008314" y="4475897"/>
                  <a:pt x="5007496" y="4476087"/>
                </a:cubicBezTo>
                <a:close/>
                <a:moveTo>
                  <a:pt x="3380419" y="4475917"/>
                </a:moveTo>
                <a:cubicBezTo>
                  <a:pt x="3363115" y="4483503"/>
                  <a:pt x="3400766" y="4488814"/>
                  <a:pt x="3380419" y="4475917"/>
                </a:cubicBezTo>
                <a:close/>
                <a:moveTo>
                  <a:pt x="1957285" y="4475917"/>
                </a:moveTo>
                <a:cubicBezTo>
                  <a:pt x="1952341" y="4497538"/>
                  <a:pt x="1972878" y="4475917"/>
                  <a:pt x="1957285" y="4475917"/>
                </a:cubicBezTo>
                <a:close/>
                <a:moveTo>
                  <a:pt x="4740061" y="4475760"/>
                </a:moveTo>
                <a:cubicBezTo>
                  <a:pt x="4741157" y="4477493"/>
                  <a:pt x="4755491" y="4491469"/>
                  <a:pt x="4744795" y="4479520"/>
                </a:cubicBezTo>
                <a:cubicBezTo>
                  <a:pt x="4740801" y="4475964"/>
                  <a:pt x="4739696" y="4475182"/>
                  <a:pt x="4740061" y="4475760"/>
                </a:cubicBezTo>
                <a:close/>
                <a:moveTo>
                  <a:pt x="805124" y="4475727"/>
                </a:moveTo>
                <a:cubicBezTo>
                  <a:pt x="803561" y="4475917"/>
                  <a:pt x="802451" y="4477339"/>
                  <a:pt x="802645" y="4478894"/>
                </a:cubicBezTo>
                <a:cubicBezTo>
                  <a:pt x="802648" y="4478913"/>
                  <a:pt x="802650" y="4478932"/>
                  <a:pt x="802652" y="4478951"/>
                </a:cubicBezTo>
                <a:cubicBezTo>
                  <a:pt x="802956" y="4479843"/>
                  <a:pt x="803658" y="4480544"/>
                  <a:pt x="804554" y="4480848"/>
                </a:cubicBezTo>
                <a:lnTo>
                  <a:pt x="805124" y="4481417"/>
                </a:lnTo>
                <a:cubicBezTo>
                  <a:pt x="806699" y="4481417"/>
                  <a:pt x="807977" y="4480146"/>
                  <a:pt x="807977" y="4478572"/>
                </a:cubicBezTo>
                <a:cubicBezTo>
                  <a:pt x="807977" y="4476998"/>
                  <a:pt x="806699" y="4475727"/>
                  <a:pt x="805124" y="4475727"/>
                </a:cubicBezTo>
                <a:close/>
                <a:moveTo>
                  <a:pt x="2994096" y="4475329"/>
                </a:moveTo>
                <a:cubicBezTo>
                  <a:pt x="2994058" y="4475329"/>
                  <a:pt x="2994039" y="4475348"/>
                  <a:pt x="2994020" y="4475348"/>
                </a:cubicBezTo>
                <a:cubicBezTo>
                  <a:pt x="2992461" y="4475879"/>
                  <a:pt x="2991605" y="4477566"/>
                  <a:pt x="2992119" y="4479141"/>
                </a:cubicBezTo>
                <a:cubicBezTo>
                  <a:pt x="2992632" y="4480734"/>
                  <a:pt x="2994343" y="4481625"/>
                  <a:pt x="2995941" y="4481113"/>
                </a:cubicBezTo>
                <a:cubicBezTo>
                  <a:pt x="2997538" y="4480601"/>
                  <a:pt x="2998432" y="4478894"/>
                  <a:pt x="2997918" y="4477282"/>
                </a:cubicBezTo>
                <a:cubicBezTo>
                  <a:pt x="2997405" y="4475689"/>
                  <a:pt x="2995693" y="4474817"/>
                  <a:pt x="2994096" y="4475329"/>
                </a:cubicBezTo>
                <a:close/>
                <a:moveTo>
                  <a:pt x="4751260" y="4474968"/>
                </a:moveTo>
                <a:cubicBezTo>
                  <a:pt x="4749529" y="4476334"/>
                  <a:pt x="4749225" y="4478837"/>
                  <a:pt x="4750594" y="4480563"/>
                </a:cubicBezTo>
                <a:cubicBezTo>
                  <a:pt x="4751964" y="4482289"/>
                  <a:pt x="4754474" y="4482593"/>
                  <a:pt x="4756204" y="4481227"/>
                </a:cubicBezTo>
                <a:cubicBezTo>
                  <a:pt x="4757782" y="4479691"/>
                  <a:pt x="4757801" y="4477168"/>
                  <a:pt x="4756261" y="4475594"/>
                </a:cubicBezTo>
                <a:cubicBezTo>
                  <a:pt x="4756242" y="4475575"/>
                  <a:pt x="4756223" y="4475556"/>
                  <a:pt x="4756204" y="4475537"/>
                </a:cubicBezTo>
                <a:cubicBezTo>
                  <a:pt x="4754645" y="4474475"/>
                  <a:pt x="4752534" y="4474722"/>
                  <a:pt x="4751260" y="4476106"/>
                </a:cubicBezTo>
                <a:close/>
                <a:moveTo>
                  <a:pt x="5046764" y="4474209"/>
                </a:moveTo>
                <a:lnTo>
                  <a:pt x="5042200" y="4477624"/>
                </a:lnTo>
                <a:lnTo>
                  <a:pt x="5037636" y="4481037"/>
                </a:lnTo>
                <a:lnTo>
                  <a:pt x="5039918" y="4483882"/>
                </a:lnTo>
                <a:lnTo>
                  <a:pt x="5045389" y="4485969"/>
                </a:lnTo>
                <a:lnTo>
                  <a:pt x="5045052" y="4485969"/>
                </a:lnTo>
                <a:lnTo>
                  <a:pt x="5046383" y="4486348"/>
                </a:lnTo>
                <a:lnTo>
                  <a:pt x="5045389" y="4485969"/>
                </a:lnTo>
                <a:lnTo>
                  <a:pt x="5048095" y="4485969"/>
                </a:lnTo>
                <a:lnTo>
                  <a:pt x="5043341" y="4480089"/>
                </a:lnTo>
                <a:lnTo>
                  <a:pt x="5045052" y="4477055"/>
                </a:lnTo>
                <a:close/>
                <a:moveTo>
                  <a:pt x="4810969" y="4474020"/>
                </a:moveTo>
                <a:cubicBezTo>
                  <a:pt x="4810399" y="4474494"/>
                  <a:pt x="4810304" y="4475348"/>
                  <a:pt x="4810779" y="4475917"/>
                </a:cubicBezTo>
                <a:lnTo>
                  <a:pt x="4810969" y="4476106"/>
                </a:lnTo>
                <a:cubicBezTo>
                  <a:pt x="4811521" y="4476542"/>
                  <a:pt x="4812319" y="4476542"/>
                  <a:pt x="4812871" y="4476106"/>
                </a:cubicBezTo>
                <a:cubicBezTo>
                  <a:pt x="4813308" y="4475556"/>
                  <a:pt x="4813308" y="4474760"/>
                  <a:pt x="4812871" y="4474209"/>
                </a:cubicBezTo>
                <a:cubicBezTo>
                  <a:pt x="4812395" y="4473640"/>
                  <a:pt x="4811540" y="4473546"/>
                  <a:pt x="4810969" y="4474020"/>
                </a:cubicBezTo>
                <a:close/>
                <a:moveTo>
                  <a:pt x="2648695" y="4473830"/>
                </a:moveTo>
                <a:cubicBezTo>
                  <a:pt x="2642800" y="4480848"/>
                  <a:pt x="2619601" y="4482745"/>
                  <a:pt x="2624925" y="4492797"/>
                </a:cubicBezTo>
                <a:cubicBezTo>
                  <a:pt x="2633292" y="4488814"/>
                  <a:pt x="2656492" y="4486727"/>
                  <a:pt x="2648885" y="4474209"/>
                </a:cubicBezTo>
                <a:close/>
                <a:moveTo>
                  <a:pt x="3076928" y="4472882"/>
                </a:moveTo>
                <a:lnTo>
                  <a:pt x="3076928" y="4488624"/>
                </a:lnTo>
                <a:cubicBezTo>
                  <a:pt x="3086436" y="4488624"/>
                  <a:pt x="3089289" y="4483314"/>
                  <a:pt x="3087387" y="4472882"/>
                </a:cubicBezTo>
                <a:close/>
                <a:moveTo>
                  <a:pt x="4834929" y="4472692"/>
                </a:moveTo>
                <a:lnTo>
                  <a:pt x="4835866" y="4473494"/>
                </a:lnTo>
                <a:lnTo>
                  <a:pt x="4835785" y="4474873"/>
                </a:lnTo>
                <a:cubicBezTo>
                  <a:pt x="4835804" y="4474911"/>
                  <a:pt x="4835842" y="4474930"/>
                  <a:pt x="4835880" y="4474968"/>
                </a:cubicBezTo>
                <a:cubicBezTo>
                  <a:pt x="4835880" y="4474968"/>
                  <a:pt x="4837211" y="4474968"/>
                  <a:pt x="4837591" y="4474968"/>
                </a:cubicBezTo>
                <a:lnTo>
                  <a:pt x="4835866" y="4473494"/>
                </a:lnTo>
                <a:lnTo>
                  <a:pt x="4835880" y="4473261"/>
                </a:lnTo>
                <a:cubicBezTo>
                  <a:pt x="4835918" y="4473223"/>
                  <a:pt x="4835937" y="4473185"/>
                  <a:pt x="4835975" y="4473166"/>
                </a:cubicBezTo>
                <a:cubicBezTo>
                  <a:pt x="4836450" y="4472749"/>
                  <a:pt x="4837173" y="4472787"/>
                  <a:pt x="4837591" y="4473261"/>
                </a:cubicBezTo>
                <a:close/>
                <a:moveTo>
                  <a:pt x="4802222" y="4472692"/>
                </a:moveTo>
                <a:cubicBezTo>
                  <a:pt x="4802222" y="4472692"/>
                  <a:pt x="4800511" y="4474020"/>
                  <a:pt x="4802032" y="4474589"/>
                </a:cubicBezTo>
                <a:lnTo>
                  <a:pt x="4804124" y="4474589"/>
                </a:lnTo>
                <a:cubicBezTo>
                  <a:pt x="4805340" y="4475063"/>
                  <a:pt x="4806710" y="4475063"/>
                  <a:pt x="4807927" y="4474589"/>
                </a:cubicBezTo>
                <a:cubicBezTo>
                  <a:pt x="4807927" y="4474589"/>
                  <a:pt x="4807927" y="4473261"/>
                  <a:pt x="4806215" y="4472692"/>
                </a:cubicBezTo>
                <a:cubicBezTo>
                  <a:pt x="4804922" y="4472237"/>
                  <a:pt x="4803515" y="4472237"/>
                  <a:pt x="4802222" y="4472692"/>
                </a:cubicBezTo>
                <a:close/>
                <a:moveTo>
                  <a:pt x="911042" y="4471744"/>
                </a:moveTo>
                <a:lnTo>
                  <a:pt x="904196" y="4480468"/>
                </a:lnTo>
                <a:cubicBezTo>
                  <a:pt x="903413" y="4479103"/>
                  <a:pt x="901669" y="4478629"/>
                  <a:pt x="900302" y="4479425"/>
                </a:cubicBezTo>
                <a:cubicBezTo>
                  <a:pt x="899385" y="4479937"/>
                  <a:pt x="898834" y="4480924"/>
                  <a:pt x="898872" y="4481986"/>
                </a:cubicBezTo>
                <a:cubicBezTo>
                  <a:pt x="898948" y="4483143"/>
                  <a:pt x="899817" y="4484091"/>
                  <a:pt x="900963" y="4484262"/>
                </a:cubicBezTo>
                <a:lnTo>
                  <a:pt x="891646" y="4496211"/>
                </a:lnTo>
                <a:lnTo>
                  <a:pt x="929677" y="4491659"/>
                </a:lnTo>
                <a:lnTo>
                  <a:pt x="929677" y="4508349"/>
                </a:lnTo>
                <a:lnTo>
                  <a:pt x="929677" y="4509677"/>
                </a:lnTo>
                <a:lnTo>
                  <a:pt x="927966" y="4551403"/>
                </a:lnTo>
                <a:lnTo>
                  <a:pt x="925494" y="4611907"/>
                </a:lnTo>
                <a:lnTo>
                  <a:pt x="949453" y="4622907"/>
                </a:lnTo>
                <a:lnTo>
                  <a:pt x="973223" y="4634667"/>
                </a:lnTo>
                <a:lnTo>
                  <a:pt x="956109" y="4583077"/>
                </a:lnTo>
                <a:lnTo>
                  <a:pt x="938995" y="4531299"/>
                </a:lnTo>
                <a:lnTo>
                  <a:pt x="956299" y="4509298"/>
                </a:lnTo>
                <a:lnTo>
                  <a:pt x="973603" y="4487486"/>
                </a:lnTo>
                <a:lnTo>
                  <a:pt x="942227" y="4479710"/>
                </a:lnTo>
                <a:cubicBezTo>
                  <a:pt x="941345" y="4477055"/>
                  <a:pt x="939213" y="4475006"/>
                  <a:pt x="936523" y="4474209"/>
                </a:cubicBezTo>
                <a:cubicBezTo>
                  <a:pt x="936523" y="4475727"/>
                  <a:pt x="936523" y="4476865"/>
                  <a:pt x="936523" y="4478003"/>
                </a:cubicBezTo>
                <a:close/>
                <a:moveTo>
                  <a:pt x="694453" y="4471175"/>
                </a:moveTo>
                <a:lnTo>
                  <a:pt x="694453" y="4472123"/>
                </a:lnTo>
                <a:cubicBezTo>
                  <a:pt x="692894" y="4472351"/>
                  <a:pt x="691810" y="4473792"/>
                  <a:pt x="692030" y="4475348"/>
                </a:cubicBezTo>
                <a:cubicBezTo>
                  <a:pt x="692253" y="4476903"/>
                  <a:pt x="693698" y="4477984"/>
                  <a:pt x="695257" y="4477756"/>
                </a:cubicBezTo>
                <a:cubicBezTo>
                  <a:pt x="696798" y="4477529"/>
                  <a:pt x="697878" y="4476125"/>
                  <a:pt x="697686" y="4474589"/>
                </a:cubicBezTo>
                <a:cubicBezTo>
                  <a:pt x="697901" y="4472920"/>
                  <a:pt x="696722" y="4471402"/>
                  <a:pt x="695056" y="4471194"/>
                </a:cubicBezTo>
                <a:cubicBezTo>
                  <a:pt x="694856" y="4471175"/>
                  <a:pt x="694655" y="4471156"/>
                  <a:pt x="694453" y="4471175"/>
                </a:cubicBezTo>
                <a:close/>
                <a:moveTo>
                  <a:pt x="2036010" y="4470796"/>
                </a:moveTo>
                <a:lnTo>
                  <a:pt x="2038101" y="4476486"/>
                </a:lnTo>
                <a:lnTo>
                  <a:pt x="2034488" y="4476486"/>
                </a:lnTo>
                <a:lnTo>
                  <a:pt x="2032777" y="4471744"/>
                </a:lnTo>
                <a:lnTo>
                  <a:pt x="2036010" y="4471744"/>
                </a:lnTo>
                <a:close/>
                <a:moveTo>
                  <a:pt x="5068061" y="4470606"/>
                </a:moveTo>
                <a:lnTo>
                  <a:pt x="5066730" y="4472692"/>
                </a:lnTo>
                <a:cubicBezTo>
                  <a:pt x="5066293" y="4473925"/>
                  <a:pt x="5066293" y="4475253"/>
                  <a:pt x="5066730" y="4476486"/>
                </a:cubicBezTo>
                <a:cubicBezTo>
                  <a:pt x="5066730" y="4476486"/>
                  <a:pt x="5068442" y="4476486"/>
                  <a:pt x="5069392" y="4476486"/>
                </a:cubicBezTo>
                <a:lnTo>
                  <a:pt x="5071484" y="4474778"/>
                </a:lnTo>
                <a:close/>
                <a:moveTo>
                  <a:pt x="4771131" y="4470321"/>
                </a:moveTo>
                <a:cubicBezTo>
                  <a:pt x="4771036" y="4470397"/>
                  <a:pt x="4770941" y="4470492"/>
                  <a:pt x="4770846" y="4470606"/>
                </a:cubicBezTo>
                <a:cubicBezTo>
                  <a:pt x="4769610" y="4471535"/>
                  <a:pt x="4768964" y="4473053"/>
                  <a:pt x="4769135" y="4474589"/>
                </a:cubicBezTo>
                <a:lnTo>
                  <a:pt x="4769135" y="4477055"/>
                </a:lnTo>
                <a:lnTo>
                  <a:pt x="4775220" y="4472313"/>
                </a:lnTo>
                <a:lnTo>
                  <a:pt x="4774079" y="4470606"/>
                </a:lnTo>
                <a:cubicBezTo>
                  <a:pt x="4773337" y="4469714"/>
                  <a:pt x="4772025" y="4469582"/>
                  <a:pt x="4771131" y="4470321"/>
                </a:cubicBezTo>
                <a:close/>
                <a:moveTo>
                  <a:pt x="5303475" y="4470037"/>
                </a:moveTo>
                <a:lnTo>
                  <a:pt x="5288263" y="4477244"/>
                </a:lnTo>
                <a:lnTo>
                  <a:pt x="5272860" y="4484641"/>
                </a:lnTo>
                <a:lnTo>
                  <a:pt x="5280086" y="4500004"/>
                </a:lnTo>
                <a:lnTo>
                  <a:pt x="5286171" y="4512522"/>
                </a:lnTo>
                <a:cubicBezTo>
                  <a:pt x="5285601" y="4512142"/>
                  <a:pt x="5284840" y="4512142"/>
                  <a:pt x="5284270" y="4512522"/>
                </a:cubicBezTo>
                <a:cubicBezTo>
                  <a:pt x="5283832" y="4513072"/>
                  <a:pt x="5283832" y="4513868"/>
                  <a:pt x="5284270" y="4514419"/>
                </a:cubicBezTo>
                <a:cubicBezTo>
                  <a:pt x="5284688" y="4514950"/>
                  <a:pt x="5285449" y="4515026"/>
                  <a:pt x="5285981" y="4514608"/>
                </a:cubicBezTo>
                <a:cubicBezTo>
                  <a:pt x="5286513" y="4514191"/>
                  <a:pt x="5286589" y="4513432"/>
                  <a:pt x="5286171" y="4512901"/>
                </a:cubicBezTo>
                <a:lnTo>
                  <a:pt x="5287312" y="4515557"/>
                </a:lnTo>
                <a:close/>
                <a:moveTo>
                  <a:pt x="4957770" y="4470037"/>
                </a:moveTo>
                <a:lnTo>
                  <a:pt x="4956439" y="4480658"/>
                </a:lnTo>
                <a:cubicBezTo>
                  <a:pt x="4955849" y="4484300"/>
                  <a:pt x="4955469" y="4487979"/>
                  <a:pt x="4955298" y="4491659"/>
                </a:cubicBezTo>
                <a:lnTo>
                  <a:pt x="4956249" y="4491659"/>
                </a:lnTo>
                <a:cubicBezTo>
                  <a:pt x="4957295" y="4489060"/>
                  <a:pt x="4958189" y="4486405"/>
                  <a:pt x="4958911" y="4483693"/>
                </a:cubicBezTo>
                <a:lnTo>
                  <a:pt x="4959473" y="4473244"/>
                </a:lnTo>
                <a:lnTo>
                  <a:pt x="4959482" y="4473261"/>
                </a:lnTo>
                <a:lnTo>
                  <a:pt x="4959482" y="4473071"/>
                </a:lnTo>
                <a:lnTo>
                  <a:pt x="4959473" y="4473244"/>
                </a:lnTo>
                <a:close/>
                <a:moveTo>
                  <a:pt x="3091571" y="4469468"/>
                </a:moveTo>
                <a:lnTo>
                  <a:pt x="3092331" y="4471744"/>
                </a:lnTo>
                <a:cubicBezTo>
                  <a:pt x="3092331" y="4474589"/>
                  <a:pt x="3092331" y="4478572"/>
                  <a:pt x="3094803" y="4478951"/>
                </a:cubicBezTo>
                <a:cubicBezTo>
                  <a:pt x="3097275" y="4479330"/>
                  <a:pt x="3099557" y="4467761"/>
                  <a:pt x="3091571" y="4469468"/>
                </a:cubicBezTo>
                <a:close/>
                <a:moveTo>
                  <a:pt x="4951876" y="4469278"/>
                </a:moveTo>
                <a:cubicBezTo>
                  <a:pt x="4951438" y="4469828"/>
                  <a:pt x="4951438" y="4470625"/>
                  <a:pt x="4951876" y="4471175"/>
                </a:cubicBezTo>
                <a:cubicBezTo>
                  <a:pt x="4952446" y="4471554"/>
                  <a:pt x="4953207" y="4471554"/>
                  <a:pt x="4953777" y="4471175"/>
                </a:cubicBezTo>
                <a:lnTo>
                  <a:pt x="4953777" y="4469278"/>
                </a:lnTo>
                <a:cubicBezTo>
                  <a:pt x="4953225" y="4468842"/>
                  <a:pt x="4952427" y="4468842"/>
                  <a:pt x="4951876" y="4469278"/>
                </a:cubicBezTo>
                <a:close/>
                <a:moveTo>
                  <a:pt x="2505127" y="4468899"/>
                </a:moveTo>
                <a:cubicBezTo>
                  <a:pt x="2503415" y="4468899"/>
                  <a:pt x="2505127" y="4471933"/>
                  <a:pt x="2507789" y="4474209"/>
                </a:cubicBezTo>
                <a:cubicBezTo>
                  <a:pt x="2508740" y="4475082"/>
                  <a:pt x="2509843" y="4475784"/>
                  <a:pt x="2511022" y="4476296"/>
                </a:cubicBezTo>
                <a:cubicBezTo>
                  <a:pt x="2510071" y="4487676"/>
                  <a:pt x="2525474" y="4471554"/>
                  <a:pt x="2511592" y="4470606"/>
                </a:cubicBezTo>
                <a:lnTo>
                  <a:pt x="2511592" y="4471365"/>
                </a:lnTo>
                <a:cubicBezTo>
                  <a:pt x="2509767" y="4469847"/>
                  <a:pt x="2507504" y="4468975"/>
                  <a:pt x="2505127" y="4468899"/>
                </a:cubicBezTo>
                <a:close/>
                <a:moveTo>
                  <a:pt x="5037446" y="4468330"/>
                </a:moveTo>
                <a:lnTo>
                  <a:pt x="5028889" y="4471175"/>
                </a:lnTo>
                <a:lnTo>
                  <a:pt x="5034404" y="4472502"/>
                </a:lnTo>
                <a:lnTo>
                  <a:pt x="5041249" y="4474209"/>
                </a:lnTo>
                <a:cubicBezTo>
                  <a:pt x="5041249" y="4474209"/>
                  <a:pt x="5041249" y="4473071"/>
                  <a:pt x="5039918" y="4471365"/>
                </a:cubicBezTo>
                <a:close/>
                <a:moveTo>
                  <a:pt x="2131849" y="4467951"/>
                </a:moveTo>
                <a:cubicBezTo>
                  <a:pt x="2130347" y="4468709"/>
                  <a:pt x="2129776" y="4470549"/>
                  <a:pt x="2130537" y="4472028"/>
                </a:cubicBezTo>
                <a:cubicBezTo>
                  <a:pt x="2131145" y="4473204"/>
                  <a:pt x="2132438" y="4473868"/>
                  <a:pt x="2133750" y="4473640"/>
                </a:cubicBezTo>
                <a:cubicBezTo>
                  <a:pt x="2135348" y="4473128"/>
                  <a:pt x="2136222" y="4471422"/>
                  <a:pt x="2135709" y="4469828"/>
                </a:cubicBezTo>
                <a:cubicBezTo>
                  <a:pt x="2135690" y="4469771"/>
                  <a:pt x="2135671" y="4469714"/>
                  <a:pt x="2135652" y="4469658"/>
                </a:cubicBezTo>
                <a:cubicBezTo>
                  <a:pt x="2135043" y="4468178"/>
                  <a:pt x="2133370" y="4467420"/>
                  <a:pt x="2131849" y="4467951"/>
                </a:cubicBezTo>
                <a:close/>
                <a:moveTo>
                  <a:pt x="2290630" y="4467381"/>
                </a:moveTo>
                <a:cubicBezTo>
                  <a:pt x="2273326" y="4474968"/>
                  <a:pt x="2310977" y="4480279"/>
                  <a:pt x="2290630" y="4467381"/>
                </a:cubicBezTo>
                <a:close/>
                <a:moveTo>
                  <a:pt x="5061834" y="4467358"/>
                </a:moveTo>
                <a:cubicBezTo>
                  <a:pt x="5057983" y="4467808"/>
                  <a:pt x="5054656" y="4471839"/>
                  <a:pt x="5062737" y="4478951"/>
                </a:cubicBezTo>
                <a:lnTo>
                  <a:pt x="5061406" y="4479330"/>
                </a:lnTo>
                <a:lnTo>
                  <a:pt x="5062737" y="4483314"/>
                </a:lnTo>
                <a:lnTo>
                  <a:pt x="5066540" y="4480089"/>
                </a:lnTo>
                <a:lnTo>
                  <a:pt x="5064068" y="4477244"/>
                </a:lnTo>
                <a:cubicBezTo>
                  <a:pt x="5070058" y="4470037"/>
                  <a:pt x="5065685" y="4466908"/>
                  <a:pt x="5061834" y="4467358"/>
                </a:cubicBezTo>
                <a:close/>
                <a:moveTo>
                  <a:pt x="728871" y="4467002"/>
                </a:moveTo>
                <a:cubicBezTo>
                  <a:pt x="727730" y="4467002"/>
                  <a:pt x="725639" y="4471365"/>
                  <a:pt x="724308" y="4476106"/>
                </a:cubicBezTo>
                <a:lnTo>
                  <a:pt x="722216" y="4485020"/>
                </a:lnTo>
                <a:lnTo>
                  <a:pt x="733055" y="4483693"/>
                </a:lnTo>
                <a:lnTo>
                  <a:pt x="732104" y="4475158"/>
                </a:lnTo>
                <a:cubicBezTo>
                  <a:pt x="732104" y="4470606"/>
                  <a:pt x="730012" y="4467002"/>
                  <a:pt x="728871" y="4467002"/>
                </a:cubicBezTo>
                <a:close/>
                <a:moveTo>
                  <a:pt x="4766092" y="4466812"/>
                </a:moveTo>
                <a:lnTo>
                  <a:pt x="4766266" y="4468719"/>
                </a:lnTo>
                <a:lnTo>
                  <a:pt x="4766092" y="4468709"/>
                </a:lnTo>
                <a:lnTo>
                  <a:pt x="4766282" y="4468899"/>
                </a:lnTo>
                <a:lnTo>
                  <a:pt x="4766266" y="4468719"/>
                </a:lnTo>
                <a:lnTo>
                  <a:pt x="4767709" y="4468804"/>
                </a:lnTo>
                <a:cubicBezTo>
                  <a:pt x="4767747" y="4468785"/>
                  <a:pt x="4767765" y="4468747"/>
                  <a:pt x="4767803" y="4468709"/>
                </a:cubicBezTo>
                <a:cubicBezTo>
                  <a:pt x="4768336" y="4468197"/>
                  <a:pt x="4768336" y="4467363"/>
                  <a:pt x="4767823" y="4466832"/>
                </a:cubicBezTo>
                <a:cubicBezTo>
                  <a:pt x="4767823" y="4466832"/>
                  <a:pt x="4767803" y="4466812"/>
                  <a:pt x="4767803" y="4466812"/>
                </a:cubicBezTo>
                <a:cubicBezTo>
                  <a:pt x="4767309" y="4466395"/>
                  <a:pt x="4766587" y="4466395"/>
                  <a:pt x="4766092" y="4466812"/>
                </a:cubicBezTo>
                <a:close/>
                <a:moveTo>
                  <a:pt x="4943128" y="4466433"/>
                </a:moveTo>
                <a:cubicBezTo>
                  <a:pt x="4942596" y="4466850"/>
                  <a:pt x="4942520" y="4467609"/>
                  <a:pt x="4942938" y="4468140"/>
                </a:cubicBezTo>
                <a:cubicBezTo>
                  <a:pt x="4943357" y="4468614"/>
                  <a:pt x="4944079" y="4468652"/>
                  <a:pt x="4944554" y="4468235"/>
                </a:cubicBezTo>
                <a:cubicBezTo>
                  <a:pt x="4944593" y="4468216"/>
                  <a:pt x="4944612" y="4468178"/>
                  <a:pt x="4944649" y="4468140"/>
                </a:cubicBezTo>
                <a:lnTo>
                  <a:pt x="4944116" y="4466543"/>
                </a:lnTo>
                <a:lnTo>
                  <a:pt x="4944840" y="4466623"/>
                </a:lnTo>
                <a:lnTo>
                  <a:pt x="4944079" y="4466433"/>
                </a:lnTo>
                <a:lnTo>
                  <a:pt x="4944116" y="4466543"/>
                </a:lnTo>
                <a:close/>
                <a:moveTo>
                  <a:pt x="5112368" y="4465864"/>
                </a:moveTo>
                <a:cubicBezTo>
                  <a:pt x="5110143" y="4468558"/>
                  <a:pt x="5108584" y="4471744"/>
                  <a:pt x="5107804" y="4475158"/>
                </a:cubicBezTo>
                <a:lnTo>
                  <a:pt x="5104571" y="4484451"/>
                </a:lnTo>
                <a:lnTo>
                  <a:pt x="5108375" y="4488055"/>
                </a:lnTo>
                <a:lnTo>
                  <a:pt x="5112368" y="4491659"/>
                </a:lnTo>
                <a:lnTo>
                  <a:pt x="5115030" y="4491659"/>
                </a:lnTo>
                <a:lnTo>
                  <a:pt x="5117692" y="4489762"/>
                </a:lnTo>
                <a:lnTo>
                  <a:pt x="5115600" y="4477813"/>
                </a:lnTo>
                <a:cubicBezTo>
                  <a:pt x="5115239" y="4473678"/>
                  <a:pt x="5114155" y="4469620"/>
                  <a:pt x="5112368" y="4465864"/>
                </a:cubicBezTo>
                <a:close/>
                <a:moveTo>
                  <a:pt x="1748302" y="4465485"/>
                </a:moveTo>
                <a:cubicBezTo>
                  <a:pt x="1743358" y="4487107"/>
                  <a:pt x="1764085" y="4466433"/>
                  <a:pt x="1748302" y="4465485"/>
                </a:cubicBezTo>
                <a:close/>
                <a:moveTo>
                  <a:pt x="5165232" y="4465295"/>
                </a:moveTo>
                <a:lnTo>
                  <a:pt x="5172458" y="4480658"/>
                </a:lnTo>
                <a:lnTo>
                  <a:pt x="5172458" y="4481606"/>
                </a:lnTo>
                <a:cubicBezTo>
                  <a:pt x="5172458" y="4485400"/>
                  <a:pt x="5173788" y="4486917"/>
                  <a:pt x="5175119" y="4486917"/>
                </a:cubicBezTo>
                <a:lnTo>
                  <a:pt x="5179493" y="4496021"/>
                </a:lnTo>
                <a:lnTo>
                  <a:pt x="5194326" y="4489003"/>
                </a:lnTo>
                <a:lnTo>
                  <a:pt x="5210489" y="4481417"/>
                </a:lnTo>
                <a:close/>
                <a:moveTo>
                  <a:pt x="1290405" y="4465106"/>
                </a:moveTo>
                <a:lnTo>
                  <a:pt x="1290583" y="4465445"/>
                </a:lnTo>
                <a:lnTo>
                  <a:pt x="1289834" y="4465295"/>
                </a:lnTo>
                <a:cubicBezTo>
                  <a:pt x="1289834" y="4466243"/>
                  <a:pt x="1289834" y="4467002"/>
                  <a:pt x="1289834" y="4467761"/>
                </a:cubicBezTo>
                <a:cubicBezTo>
                  <a:pt x="1289834" y="4468520"/>
                  <a:pt x="1291736" y="4469468"/>
                  <a:pt x="1292496" y="4469089"/>
                </a:cubicBezTo>
                <a:lnTo>
                  <a:pt x="1290583" y="4465445"/>
                </a:lnTo>
                <a:lnTo>
                  <a:pt x="1290785" y="4465485"/>
                </a:lnTo>
                <a:cubicBezTo>
                  <a:pt x="1287362" y="4463019"/>
                  <a:pt x="1289644" y="4463778"/>
                  <a:pt x="1290405" y="4465106"/>
                </a:cubicBezTo>
                <a:close/>
                <a:moveTo>
                  <a:pt x="1976300" y="4464916"/>
                </a:moveTo>
                <a:cubicBezTo>
                  <a:pt x="1976300" y="4473071"/>
                  <a:pt x="1976300" y="4482934"/>
                  <a:pt x="1986759" y="4480468"/>
                </a:cubicBezTo>
                <a:cubicBezTo>
                  <a:pt x="1987482" y="4478667"/>
                  <a:pt x="1987881" y="4476732"/>
                  <a:pt x="1987900" y="4474778"/>
                </a:cubicBezTo>
                <a:lnTo>
                  <a:pt x="1985999" y="4474209"/>
                </a:lnTo>
                <a:lnTo>
                  <a:pt x="1987900" y="4474209"/>
                </a:lnTo>
                <a:cubicBezTo>
                  <a:pt x="1989459" y="4473678"/>
                  <a:pt x="1990315" y="4471990"/>
                  <a:pt x="1989802" y="4470416"/>
                </a:cubicBezTo>
                <a:cubicBezTo>
                  <a:pt x="1989193" y="4468937"/>
                  <a:pt x="1987520" y="4468178"/>
                  <a:pt x="1985999" y="4468709"/>
                </a:cubicBezTo>
                <a:cubicBezTo>
                  <a:pt x="1985086" y="4468937"/>
                  <a:pt x="1984420" y="4469676"/>
                  <a:pt x="1984287" y="4470606"/>
                </a:cubicBezTo>
                <a:cubicBezTo>
                  <a:pt x="1982366" y="4467837"/>
                  <a:pt x="1979552" y="4465826"/>
                  <a:pt x="1976300" y="4464916"/>
                </a:cubicBezTo>
                <a:close/>
                <a:moveTo>
                  <a:pt x="4775790" y="4464537"/>
                </a:moveTo>
                <a:lnTo>
                  <a:pt x="4775220" y="4464916"/>
                </a:lnTo>
                <a:cubicBezTo>
                  <a:pt x="4774725" y="4464499"/>
                  <a:pt x="4774003" y="4464499"/>
                  <a:pt x="4773508" y="4464916"/>
                </a:cubicBezTo>
                <a:cubicBezTo>
                  <a:pt x="4772976" y="4465428"/>
                  <a:pt x="4772976" y="4466263"/>
                  <a:pt x="4773489" y="4466794"/>
                </a:cubicBezTo>
                <a:cubicBezTo>
                  <a:pt x="4773489" y="4466794"/>
                  <a:pt x="4773508" y="4466812"/>
                  <a:pt x="4773508" y="4466812"/>
                </a:cubicBezTo>
                <a:cubicBezTo>
                  <a:pt x="4773927" y="4467287"/>
                  <a:pt x="4774649" y="4467325"/>
                  <a:pt x="4775125" y="4466907"/>
                </a:cubicBezTo>
                <a:cubicBezTo>
                  <a:pt x="4775163" y="4466889"/>
                  <a:pt x="4775182" y="4466850"/>
                  <a:pt x="4775220" y="4466812"/>
                </a:cubicBezTo>
                <a:cubicBezTo>
                  <a:pt x="4775220" y="4466812"/>
                  <a:pt x="4776360" y="4464916"/>
                  <a:pt x="4775790" y="4464537"/>
                </a:cubicBezTo>
                <a:close/>
                <a:moveTo>
                  <a:pt x="2966181" y="4463683"/>
                </a:moveTo>
                <a:cubicBezTo>
                  <a:pt x="2966067" y="4463702"/>
                  <a:pt x="2965972" y="4463740"/>
                  <a:pt x="2965877" y="4463778"/>
                </a:cubicBezTo>
                <a:cubicBezTo>
                  <a:pt x="2964394" y="4464385"/>
                  <a:pt x="2963633" y="4466054"/>
                  <a:pt x="2964166" y="4467571"/>
                </a:cubicBezTo>
                <a:cubicBezTo>
                  <a:pt x="2964774" y="4469070"/>
                  <a:pt x="2966409" y="4469866"/>
                  <a:pt x="2967969" y="4469468"/>
                </a:cubicBezTo>
                <a:cubicBezTo>
                  <a:pt x="2968938" y="4468520"/>
                  <a:pt x="2969167" y="4467059"/>
                  <a:pt x="2968539" y="4465864"/>
                </a:cubicBezTo>
                <a:lnTo>
                  <a:pt x="2969680" y="4465674"/>
                </a:lnTo>
                <a:cubicBezTo>
                  <a:pt x="2969262" y="4464157"/>
                  <a:pt x="2967702" y="4463266"/>
                  <a:pt x="2966181" y="4463683"/>
                </a:cubicBezTo>
                <a:close/>
                <a:moveTo>
                  <a:pt x="5032122" y="4463588"/>
                </a:moveTo>
                <a:lnTo>
                  <a:pt x="5028129" y="4464916"/>
                </a:lnTo>
                <a:lnTo>
                  <a:pt x="5030981" y="4466054"/>
                </a:lnTo>
                <a:cubicBezTo>
                  <a:pt x="5032445" y="4466642"/>
                  <a:pt x="5034080" y="4466642"/>
                  <a:pt x="5035544" y="4466054"/>
                </a:cubicBezTo>
                <a:cubicBezTo>
                  <a:pt x="5038017" y="4465295"/>
                  <a:pt x="5039157" y="4464347"/>
                  <a:pt x="5039157" y="4463968"/>
                </a:cubicBezTo>
                <a:lnTo>
                  <a:pt x="5036876" y="4463588"/>
                </a:lnTo>
                <a:cubicBezTo>
                  <a:pt x="5036876" y="4463588"/>
                  <a:pt x="5034404" y="4463588"/>
                  <a:pt x="5032122" y="4463588"/>
                </a:cubicBezTo>
                <a:close/>
                <a:moveTo>
                  <a:pt x="2613136" y="4463019"/>
                </a:moveTo>
                <a:cubicBezTo>
                  <a:pt x="2618460" y="4462640"/>
                  <a:pt x="2620362" y="4465106"/>
                  <a:pt x="2620362" y="4470227"/>
                </a:cubicBezTo>
                <a:lnTo>
                  <a:pt x="2620362" y="4469468"/>
                </a:lnTo>
                <a:cubicBezTo>
                  <a:pt x="2615228" y="4469847"/>
                  <a:pt x="2612755" y="4467571"/>
                  <a:pt x="2613136" y="4463019"/>
                </a:cubicBezTo>
                <a:close/>
                <a:moveTo>
                  <a:pt x="2402822" y="4462830"/>
                </a:moveTo>
                <a:lnTo>
                  <a:pt x="2401111" y="4466243"/>
                </a:lnTo>
                <a:lnTo>
                  <a:pt x="2399400" y="4469658"/>
                </a:lnTo>
                <a:lnTo>
                  <a:pt x="2406435" y="4473071"/>
                </a:lnTo>
                <a:close/>
                <a:moveTo>
                  <a:pt x="1830830" y="4462830"/>
                </a:moveTo>
                <a:lnTo>
                  <a:pt x="1817139" y="4479899"/>
                </a:lnTo>
                <a:cubicBezTo>
                  <a:pt x="1809265" y="4492929"/>
                  <a:pt x="1807660" y="4508804"/>
                  <a:pt x="1812766" y="4523143"/>
                </a:cubicBezTo>
                <a:lnTo>
                  <a:pt x="1822083" y="4549317"/>
                </a:lnTo>
                <a:lnTo>
                  <a:pt x="1835775" y="4532437"/>
                </a:lnTo>
                <a:cubicBezTo>
                  <a:pt x="1843755" y="4519445"/>
                  <a:pt x="1845366" y="4503513"/>
                  <a:pt x="1840148" y="4489193"/>
                </a:cubicBezTo>
                <a:close/>
                <a:moveTo>
                  <a:pt x="1224040" y="4462830"/>
                </a:moveTo>
                <a:cubicBezTo>
                  <a:pt x="1222519" y="4463019"/>
                  <a:pt x="1224040" y="4465485"/>
                  <a:pt x="1225371" y="4468520"/>
                </a:cubicBezTo>
                <a:cubicBezTo>
                  <a:pt x="1227018" y="4470947"/>
                  <a:pt x="1229537" y="4472635"/>
                  <a:pt x="1232407" y="4473261"/>
                </a:cubicBezTo>
                <a:cubicBezTo>
                  <a:pt x="1236020" y="4474399"/>
                  <a:pt x="1236020" y="4471933"/>
                  <a:pt x="1232787" y="4469089"/>
                </a:cubicBezTo>
                <a:lnTo>
                  <a:pt x="1231076" y="4467761"/>
                </a:lnTo>
                <a:cubicBezTo>
                  <a:pt x="1228794" y="4464916"/>
                  <a:pt x="1225561" y="4462640"/>
                  <a:pt x="1224040" y="4462830"/>
                </a:cubicBezTo>
                <a:close/>
                <a:moveTo>
                  <a:pt x="2990407" y="4462071"/>
                </a:moveTo>
                <a:cubicBezTo>
                  <a:pt x="2988905" y="4462678"/>
                  <a:pt x="2988106" y="4464309"/>
                  <a:pt x="2988506" y="4465864"/>
                </a:cubicBezTo>
                <a:cubicBezTo>
                  <a:pt x="2989095" y="4466737"/>
                  <a:pt x="2990103" y="4467249"/>
                  <a:pt x="2991168" y="4467192"/>
                </a:cubicBezTo>
                <a:lnTo>
                  <a:pt x="2992309" y="4467571"/>
                </a:lnTo>
                <a:cubicBezTo>
                  <a:pt x="2993868" y="4467040"/>
                  <a:pt x="2994724" y="4465352"/>
                  <a:pt x="2994210" y="4463778"/>
                </a:cubicBezTo>
                <a:cubicBezTo>
                  <a:pt x="2993602" y="4462299"/>
                  <a:pt x="2991928" y="4461540"/>
                  <a:pt x="2990407" y="4462071"/>
                </a:cubicBezTo>
                <a:close/>
                <a:moveTo>
                  <a:pt x="1243056" y="4461502"/>
                </a:moveTo>
                <a:cubicBezTo>
                  <a:pt x="1241595" y="4461673"/>
                  <a:pt x="1240547" y="4462981"/>
                  <a:pt x="1240717" y="4464442"/>
                </a:cubicBezTo>
                <a:lnTo>
                  <a:pt x="1240874" y="4464982"/>
                </a:lnTo>
                <a:lnTo>
                  <a:pt x="1240583" y="4464726"/>
                </a:lnTo>
                <a:lnTo>
                  <a:pt x="1240964" y="4465295"/>
                </a:lnTo>
                <a:lnTo>
                  <a:pt x="1240874" y="4464982"/>
                </a:lnTo>
                <a:lnTo>
                  <a:pt x="1243404" y="4467211"/>
                </a:lnTo>
                <a:cubicBezTo>
                  <a:pt x="1243478" y="4467211"/>
                  <a:pt x="1243552" y="4467211"/>
                  <a:pt x="1243626" y="4467192"/>
                </a:cubicBezTo>
                <a:cubicBezTo>
                  <a:pt x="1245155" y="4466907"/>
                  <a:pt x="1246222" y="4465523"/>
                  <a:pt x="1246098" y="4463968"/>
                </a:cubicBezTo>
                <a:cubicBezTo>
                  <a:pt x="1245900" y="4462469"/>
                  <a:pt x="1244565" y="4461388"/>
                  <a:pt x="1243056" y="4461502"/>
                </a:cubicBezTo>
                <a:close/>
                <a:moveTo>
                  <a:pt x="933480" y="4461123"/>
                </a:moveTo>
                <a:lnTo>
                  <a:pt x="932529" y="4461312"/>
                </a:lnTo>
                <a:cubicBezTo>
                  <a:pt x="932529" y="4461312"/>
                  <a:pt x="932529" y="4464726"/>
                  <a:pt x="935192" y="4464726"/>
                </a:cubicBezTo>
                <a:cubicBezTo>
                  <a:pt x="937854" y="4464726"/>
                  <a:pt x="933290" y="4463588"/>
                  <a:pt x="934051" y="4462071"/>
                </a:cubicBezTo>
                <a:cubicBezTo>
                  <a:pt x="934811" y="4460553"/>
                  <a:pt x="934051" y="4460743"/>
                  <a:pt x="933480" y="4461123"/>
                </a:cubicBezTo>
                <a:close/>
                <a:moveTo>
                  <a:pt x="2899132" y="4460743"/>
                </a:moveTo>
                <a:cubicBezTo>
                  <a:pt x="2894188" y="4482365"/>
                  <a:pt x="2914915" y="4461881"/>
                  <a:pt x="2899132" y="4460743"/>
                </a:cubicBezTo>
                <a:close/>
                <a:moveTo>
                  <a:pt x="5040108" y="4460364"/>
                </a:moveTo>
                <a:lnTo>
                  <a:pt x="5040108" y="4462830"/>
                </a:lnTo>
                <a:lnTo>
                  <a:pt x="5040108" y="4465106"/>
                </a:lnTo>
                <a:lnTo>
                  <a:pt x="5042580" y="4465106"/>
                </a:lnTo>
                <a:lnTo>
                  <a:pt x="5045052" y="4465106"/>
                </a:lnTo>
                <a:close/>
                <a:moveTo>
                  <a:pt x="4998654" y="4460364"/>
                </a:moveTo>
                <a:lnTo>
                  <a:pt x="4998654" y="4465106"/>
                </a:lnTo>
                <a:lnTo>
                  <a:pt x="5001126" y="4465106"/>
                </a:lnTo>
                <a:lnTo>
                  <a:pt x="5003028" y="4465674"/>
                </a:lnTo>
                <a:close/>
                <a:moveTo>
                  <a:pt x="2780361" y="4460234"/>
                </a:moveTo>
                <a:cubicBezTo>
                  <a:pt x="2774675" y="4465248"/>
                  <a:pt x="2776529" y="4482318"/>
                  <a:pt x="2783517" y="4481037"/>
                </a:cubicBezTo>
                <a:lnTo>
                  <a:pt x="2783517" y="4481227"/>
                </a:lnTo>
                <a:cubicBezTo>
                  <a:pt x="2782566" y="4473887"/>
                  <a:pt x="2784391" y="4466433"/>
                  <a:pt x="2788651" y="4460364"/>
                </a:cubicBezTo>
                <a:cubicBezTo>
                  <a:pt x="2784991" y="4458230"/>
                  <a:pt x="2782257" y="4458562"/>
                  <a:pt x="2780361" y="4460234"/>
                </a:cubicBezTo>
                <a:close/>
                <a:moveTo>
                  <a:pt x="3001322" y="4460155"/>
                </a:moveTo>
                <a:cubicBezTo>
                  <a:pt x="3001284" y="4460155"/>
                  <a:pt x="3001265" y="4460174"/>
                  <a:pt x="3001246" y="4460174"/>
                </a:cubicBezTo>
                <a:cubicBezTo>
                  <a:pt x="2999687" y="4460705"/>
                  <a:pt x="2998831" y="4462393"/>
                  <a:pt x="2999344" y="4463968"/>
                </a:cubicBezTo>
                <a:cubicBezTo>
                  <a:pt x="2999858" y="4465561"/>
                  <a:pt x="3001569" y="4466452"/>
                  <a:pt x="3003167" y="4465940"/>
                </a:cubicBezTo>
                <a:cubicBezTo>
                  <a:pt x="3004764" y="4465428"/>
                  <a:pt x="3005658" y="4463721"/>
                  <a:pt x="3005144" y="4462109"/>
                </a:cubicBezTo>
                <a:cubicBezTo>
                  <a:pt x="3004631" y="4460516"/>
                  <a:pt x="3002919" y="4459643"/>
                  <a:pt x="3001322" y="4460155"/>
                </a:cubicBezTo>
                <a:close/>
                <a:moveTo>
                  <a:pt x="4949594" y="4459984"/>
                </a:moveTo>
                <a:lnTo>
                  <a:pt x="4949594" y="4462450"/>
                </a:lnTo>
                <a:lnTo>
                  <a:pt x="4949594" y="4464916"/>
                </a:lnTo>
                <a:lnTo>
                  <a:pt x="4952066" y="4464916"/>
                </a:lnTo>
                <a:lnTo>
                  <a:pt x="4953777" y="4465485"/>
                </a:lnTo>
                <a:close/>
                <a:moveTo>
                  <a:pt x="5468912" y="4459795"/>
                </a:moveTo>
                <a:lnTo>
                  <a:pt x="5464919" y="4463019"/>
                </a:lnTo>
                <a:lnTo>
                  <a:pt x="5467010" y="4465485"/>
                </a:lnTo>
                <a:cubicBezTo>
                  <a:pt x="5468817" y="4467211"/>
                  <a:pt x="5470947" y="4468558"/>
                  <a:pt x="5473285" y="4469468"/>
                </a:cubicBezTo>
                <a:lnTo>
                  <a:pt x="5477659" y="4470796"/>
                </a:lnTo>
                <a:lnTo>
                  <a:pt x="5473285" y="4465295"/>
                </a:lnTo>
                <a:close/>
                <a:moveTo>
                  <a:pt x="981590" y="4459605"/>
                </a:moveTo>
                <a:lnTo>
                  <a:pt x="979498" y="4460174"/>
                </a:lnTo>
                <a:lnTo>
                  <a:pt x="981196" y="4461432"/>
                </a:lnTo>
                <a:lnTo>
                  <a:pt x="979736" y="4468188"/>
                </a:lnTo>
                <a:cubicBezTo>
                  <a:pt x="978690" y="4472361"/>
                  <a:pt x="977407" y="4476296"/>
                  <a:pt x="976456" y="4475348"/>
                </a:cubicBezTo>
                <a:cubicBezTo>
                  <a:pt x="984300" y="4485163"/>
                  <a:pt x="987331" y="4470974"/>
                  <a:pt x="984425" y="4463826"/>
                </a:cubicBezTo>
                <a:lnTo>
                  <a:pt x="981196" y="4461432"/>
                </a:lnTo>
                <a:close/>
                <a:moveTo>
                  <a:pt x="5054370" y="4459226"/>
                </a:moveTo>
                <a:lnTo>
                  <a:pt x="5052278" y="4464916"/>
                </a:lnTo>
                <a:cubicBezTo>
                  <a:pt x="5050947" y="4467951"/>
                  <a:pt x="5049045" y="4470416"/>
                  <a:pt x="5048095" y="4470227"/>
                </a:cubicBezTo>
                <a:cubicBezTo>
                  <a:pt x="5047144" y="4470037"/>
                  <a:pt x="5048095" y="4471933"/>
                  <a:pt x="5051328" y="4474399"/>
                </a:cubicBezTo>
                <a:cubicBezTo>
                  <a:pt x="5054560" y="4476865"/>
                  <a:pt x="5056652" y="4478382"/>
                  <a:pt x="5057223" y="4478003"/>
                </a:cubicBezTo>
                <a:cubicBezTo>
                  <a:pt x="5057793" y="4477624"/>
                  <a:pt x="5057223" y="4476296"/>
                  <a:pt x="5056082" y="4475158"/>
                </a:cubicBezTo>
                <a:cubicBezTo>
                  <a:pt x="5054770" y="4472313"/>
                  <a:pt x="5054180" y="4469183"/>
                  <a:pt x="5054370" y="4466054"/>
                </a:cubicBezTo>
                <a:close/>
                <a:moveTo>
                  <a:pt x="2610664" y="4458657"/>
                </a:moveTo>
                <a:cubicBezTo>
                  <a:pt x="2596592" y="4455053"/>
                  <a:pt x="2600585" y="4469468"/>
                  <a:pt x="2595071" y="4474399"/>
                </a:cubicBezTo>
                <a:cubicBezTo>
                  <a:pt x="2606671" y="4476106"/>
                  <a:pt x="2611805" y="4471554"/>
                  <a:pt x="2610854" y="4460174"/>
                </a:cubicBezTo>
                <a:close/>
                <a:moveTo>
                  <a:pt x="4963475" y="4458467"/>
                </a:moveTo>
                <a:cubicBezTo>
                  <a:pt x="4961744" y="4459890"/>
                  <a:pt x="4961479" y="4462431"/>
                  <a:pt x="4962904" y="4464157"/>
                </a:cubicBezTo>
                <a:cubicBezTo>
                  <a:pt x="4963912" y="4465390"/>
                  <a:pt x="4965548" y="4465921"/>
                  <a:pt x="4967088" y="4465485"/>
                </a:cubicBezTo>
                <a:cubicBezTo>
                  <a:pt x="4967525" y="4465864"/>
                  <a:pt x="4968172" y="4465864"/>
                  <a:pt x="4968609" y="4465485"/>
                </a:cubicBezTo>
                <a:cubicBezTo>
                  <a:pt x="4968857" y="4465068"/>
                  <a:pt x="4968857" y="4464574"/>
                  <a:pt x="4968609" y="4464157"/>
                </a:cubicBezTo>
                <a:lnTo>
                  <a:pt x="4969160" y="4459034"/>
                </a:lnTo>
                <a:lnTo>
                  <a:pt x="4969180" y="4459036"/>
                </a:lnTo>
                <a:lnTo>
                  <a:pt x="4969180" y="4458847"/>
                </a:lnTo>
                <a:lnTo>
                  <a:pt x="4969160" y="4459034"/>
                </a:lnTo>
                <a:close/>
                <a:moveTo>
                  <a:pt x="944699" y="4458088"/>
                </a:moveTo>
                <a:cubicBezTo>
                  <a:pt x="943368" y="4458088"/>
                  <a:pt x="942418" y="4460933"/>
                  <a:pt x="942798" y="4464157"/>
                </a:cubicBezTo>
                <a:lnTo>
                  <a:pt x="942798" y="4469847"/>
                </a:lnTo>
                <a:lnTo>
                  <a:pt x="955538" y="4468330"/>
                </a:lnTo>
                <a:lnTo>
                  <a:pt x="951355" y="4463019"/>
                </a:lnTo>
                <a:cubicBezTo>
                  <a:pt x="949739" y="4460686"/>
                  <a:pt x="947400" y="4458960"/>
                  <a:pt x="944699" y="4458088"/>
                </a:cubicBezTo>
                <a:close/>
                <a:moveTo>
                  <a:pt x="5184247" y="4457519"/>
                </a:moveTo>
                <a:cubicBezTo>
                  <a:pt x="5179303" y="4479141"/>
                  <a:pt x="5200030" y="4458657"/>
                  <a:pt x="5184247" y="4457519"/>
                </a:cubicBezTo>
                <a:close/>
                <a:moveTo>
                  <a:pt x="5147737" y="4457519"/>
                </a:moveTo>
                <a:cubicBezTo>
                  <a:pt x="5127391" y="4470606"/>
                  <a:pt x="5165041" y="4465106"/>
                  <a:pt x="5147737" y="4457519"/>
                </a:cubicBezTo>
                <a:close/>
                <a:moveTo>
                  <a:pt x="5106853" y="4457519"/>
                </a:moveTo>
                <a:cubicBezTo>
                  <a:pt x="5086506" y="4470606"/>
                  <a:pt x="5124158" y="4465106"/>
                  <a:pt x="5106853" y="4457519"/>
                </a:cubicBezTo>
                <a:close/>
                <a:moveTo>
                  <a:pt x="4984583" y="4457519"/>
                </a:moveTo>
                <a:lnTo>
                  <a:pt x="4987625" y="4461502"/>
                </a:lnTo>
                <a:cubicBezTo>
                  <a:pt x="4989527" y="4463588"/>
                  <a:pt x="4991048" y="4465295"/>
                  <a:pt x="4991238" y="4465106"/>
                </a:cubicBezTo>
                <a:cubicBezTo>
                  <a:pt x="4991428" y="4464916"/>
                  <a:pt x="4991238" y="4461881"/>
                  <a:pt x="4991048" y="4460174"/>
                </a:cubicBezTo>
                <a:lnTo>
                  <a:pt x="4991048" y="4457519"/>
                </a:lnTo>
                <a:lnTo>
                  <a:pt x="4987815" y="4457519"/>
                </a:lnTo>
                <a:close/>
                <a:moveTo>
                  <a:pt x="2578932" y="4457211"/>
                </a:moveTo>
                <a:cubicBezTo>
                  <a:pt x="2575866" y="4458942"/>
                  <a:pt x="2573869" y="4463399"/>
                  <a:pt x="2574344" y="4470606"/>
                </a:cubicBezTo>
                <a:cubicBezTo>
                  <a:pt x="2581418" y="4471516"/>
                  <a:pt x="2588092" y="4467059"/>
                  <a:pt x="2589937" y="4460174"/>
                </a:cubicBezTo>
                <a:cubicBezTo>
                  <a:pt x="2586134" y="4456476"/>
                  <a:pt x="2581998" y="4455480"/>
                  <a:pt x="2578932" y="4457211"/>
                </a:cubicBezTo>
                <a:close/>
                <a:moveTo>
                  <a:pt x="721455" y="4457140"/>
                </a:moveTo>
                <a:cubicBezTo>
                  <a:pt x="719883" y="4457235"/>
                  <a:pt x="718681" y="4458581"/>
                  <a:pt x="718772" y="4460136"/>
                </a:cubicBezTo>
                <a:cubicBezTo>
                  <a:pt x="718776" y="4460212"/>
                  <a:pt x="718784" y="4460288"/>
                  <a:pt x="718793" y="4460364"/>
                </a:cubicBezTo>
                <a:cubicBezTo>
                  <a:pt x="719080" y="4461881"/>
                  <a:pt x="720474" y="4462962"/>
                  <a:pt x="722026" y="4462830"/>
                </a:cubicBezTo>
                <a:cubicBezTo>
                  <a:pt x="723555" y="4462545"/>
                  <a:pt x="724621" y="4461161"/>
                  <a:pt x="724498" y="4459605"/>
                </a:cubicBezTo>
                <a:cubicBezTo>
                  <a:pt x="724300" y="4458107"/>
                  <a:pt x="722965" y="4457026"/>
                  <a:pt x="721455" y="4457140"/>
                </a:cubicBezTo>
                <a:close/>
                <a:moveTo>
                  <a:pt x="4738805" y="4456476"/>
                </a:moveTo>
                <a:cubicBezTo>
                  <a:pt x="4738767" y="4456495"/>
                  <a:pt x="4738748" y="4456533"/>
                  <a:pt x="4738710" y="4456571"/>
                </a:cubicBezTo>
                <a:cubicBezTo>
                  <a:pt x="4738044" y="4456893"/>
                  <a:pt x="4737797" y="4457690"/>
                  <a:pt x="4738120" y="4458353"/>
                </a:cubicBezTo>
                <a:cubicBezTo>
                  <a:pt x="4738177" y="4458467"/>
                  <a:pt x="4738253" y="4458562"/>
                  <a:pt x="4738329" y="4458657"/>
                </a:cubicBezTo>
                <a:lnTo>
                  <a:pt x="4738710" y="4458467"/>
                </a:lnTo>
                <a:cubicBezTo>
                  <a:pt x="4739204" y="4458884"/>
                  <a:pt x="4739927" y="4458884"/>
                  <a:pt x="4740421" y="4458467"/>
                </a:cubicBezTo>
                <a:cubicBezTo>
                  <a:pt x="4740858" y="4457917"/>
                  <a:pt x="4740858" y="4457120"/>
                  <a:pt x="4740421" y="4456571"/>
                </a:cubicBezTo>
                <a:cubicBezTo>
                  <a:pt x="4740003" y="4456097"/>
                  <a:pt x="4739280" y="4456058"/>
                  <a:pt x="4738805" y="4456476"/>
                </a:cubicBezTo>
                <a:close/>
                <a:moveTo>
                  <a:pt x="1367038" y="4456381"/>
                </a:moveTo>
                <a:cubicBezTo>
                  <a:pt x="1366467" y="4457519"/>
                  <a:pt x="1367038" y="4457898"/>
                  <a:pt x="1367038" y="4458467"/>
                </a:cubicBezTo>
                <a:lnTo>
                  <a:pt x="1368749" y="4456381"/>
                </a:lnTo>
                <a:cubicBezTo>
                  <a:pt x="1368749" y="4456381"/>
                  <a:pt x="1367608" y="4455243"/>
                  <a:pt x="1367038" y="4456381"/>
                </a:cubicBezTo>
                <a:close/>
                <a:moveTo>
                  <a:pt x="4976976" y="4456002"/>
                </a:moveTo>
                <a:cubicBezTo>
                  <a:pt x="4976539" y="4456552"/>
                  <a:pt x="4976539" y="4457348"/>
                  <a:pt x="4976976" y="4457898"/>
                </a:cubicBezTo>
                <a:cubicBezTo>
                  <a:pt x="4977452" y="4458467"/>
                  <a:pt x="4978307" y="4458562"/>
                  <a:pt x="4978877" y="4458088"/>
                </a:cubicBezTo>
                <a:cubicBezTo>
                  <a:pt x="4979448" y="4457614"/>
                  <a:pt x="4979543" y="4456760"/>
                  <a:pt x="4979068" y="4456191"/>
                </a:cubicBezTo>
                <a:lnTo>
                  <a:pt x="4978877" y="4456002"/>
                </a:lnTo>
                <a:cubicBezTo>
                  <a:pt x="4978326" y="4455566"/>
                  <a:pt x="4977528" y="4455566"/>
                  <a:pt x="4976976" y="4456002"/>
                </a:cubicBezTo>
                <a:close/>
                <a:moveTo>
                  <a:pt x="2057497" y="4455243"/>
                </a:moveTo>
                <a:lnTo>
                  <a:pt x="2052363" y="4461502"/>
                </a:lnTo>
                <a:cubicBezTo>
                  <a:pt x="2050119" y="4463930"/>
                  <a:pt x="2048655" y="4466964"/>
                  <a:pt x="2048180" y="4470227"/>
                </a:cubicBezTo>
                <a:cubicBezTo>
                  <a:pt x="2048769" y="4471535"/>
                  <a:pt x="2050195" y="4472237"/>
                  <a:pt x="2051603" y="4471933"/>
                </a:cubicBezTo>
                <a:cubicBezTo>
                  <a:pt x="2053904" y="4469468"/>
                  <a:pt x="2055368" y="4466357"/>
                  <a:pt x="2055786" y="4463019"/>
                </a:cubicBezTo>
                <a:close/>
                <a:moveTo>
                  <a:pt x="5046193" y="4455053"/>
                </a:moveTo>
                <a:lnTo>
                  <a:pt x="5046193" y="4457519"/>
                </a:lnTo>
                <a:lnTo>
                  <a:pt x="5045623" y="4460364"/>
                </a:lnTo>
                <a:lnTo>
                  <a:pt x="5048095" y="4460364"/>
                </a:lnTo>
                <a:lnTo>
                  <a:pt x="5050377" y="4460364"/>
                </a:lnTo>
                <a:close/>
                <a:moveTo>
                  <a:pt x="4859649" y="4455053"/>
                </a:moveTo>
                <a:lnTo>
                  <a:pt x="4857748" y="4456571"/>
                </a:lnTo>
                <a:cubicBezTo>
                  <a:pt x="4856169" y="4457235"/>
                  <a:pt x="4855238" y="4458866"/>
                  <a:pt x="4855466" y="4460553"/>
                </a:cubicBezTo>
                <a:lnTo>
                  <a:pt x="4857558" y="4460553"/>
                </a:lnTo>
                <a:lnTo>
                  <a:pt x="4857558" y="4462830"/>
                </a:lnTo>
                <a:lnTo>
                  <a:pt x="4861741" y="4461502"/>
                </a:lnTo>
                <a:lnTo>
                  <a:pt x="4865925" y="4460174"/>
                </a:lnTo>
                <a:lnTo>
                  <a:pt x="4862882" y="4457519"/>
                </a:lnTo>
                <a:close/>
                <a:moveTo>
                  <a:pt x="875672" y="4455053"/>
                </a:moveTo>
                <a:cubicBezTo>
                  <a:pt x="874098" y="4455053"/>
                  <a:pt x="872820" y="4456324"/>
                  <a:pt x="872820" y="4457898"/>
                </a:cubicBezTo>
                <a:cubicBezTo>
                  <a:pt x="872820" y="4459472"/>
                  <a:pt x="874098" y="4460743"/>
                  <a:pt x="875672" y="4460743"/>
                </a:cubicBezTo>
                <a:cubicBezTo>
                  <a:pt x="877247" y="4460743"/>
                  <a:pt x="878525" y="4459472"/>
                  <a:pt x="878525" y="4457898"/>
                </a:cubicBezTo>
                <a:cubicBezTo>
                  <a:pt x="878525" y="4456324"/>
                  <a:pt x="877247" y="4455053"/>
                  <a:pt x="875672" y="4455053"/>
                </a:cubicBezTo>
                <a:close/>
                <a:moveTo>
                  <a:pt x="686847" y="4455053"/>
                </a:moveTo>
                <a:lnTo>
                  <a:pt x="686847" y="4455622"/>
                </a:lnTo>
                <a:cubicBezTo>
                  <a:pt x="685346" y="4455812"/>
                  <a:pt x="684261" y="4457159"/>
                  <a:pt x="684375" y="4458657"/>
                </a:cubicBezTo>
                <a:cubicBezTo>
                  <a:pt x="683971" y="4460174"/>
                  <a:pt x="684879" y="4461730"/>
                  <a:pt x="686402" y="4462128"/>
                </a:cubicBezTo>
                <a:cubicBezTo>
                  <a:pt x="687925" y="4462545"/>
                  <a:pt x="689486" y="4461635"/>
                  <a:pt x="689889" y="4460117"/>
                </a:cubicBezTo>
                <a:cubicBezTo>
                  <a:pt x="690017" y="4459643"/>
                  <a:pt x="690017" y="4459131"/>
                  <a:pt x="689889" y="4458657"/>
                </a:cubicBezTo>
                <a:cubicBezTo>
                  <a:pt x="690317" y="4457140"/>
                  <a:pt x="689437" y="4455566"/>
                  <a:pt x="687921" y="4455148"/>
                </a:cubicBezTo>
                <a:cubicBezTo>
                  <a:pt x="687571" y="4455053"/>
                  <a:pt x="687208" y="4455015"/>
                  <a:pt x="686847" y="4455053"/>
                </a:cubicBezTo>
                <a:close/>
                <a:moveTo>
                  <a:pt x="5131193" y="4454864"/>
                </a:moveTo>
                <a:lnTo>
                  <a:pt x="5130052" y="4458088"/>
                </a:lnTo>
                <a:cubicBezTo>
                  <a:pt x="5128493" y="4459453"/>
                  <a:pt x="5127771" y="4461540"/>
                  <a:pt x="5128151" y="4463588"/>
                </a:cubicBezTo>
                <a:lnTo>
                  <a:pt x="5129482" y="4462261"/>
                </a:lnTo>
                <a:cubicBezTo>
                  <a:pt x="5129976" y="4462678"/>
                  <a:pt x="5130699" y="4462678"/>
                  <a:pt x="5131193" y="4462261"/>
                </a:cubicBezTo>
                <a:cubicBezTo>
                  <a:pt x="5131573" y="4460952"/>
                  <a:pt x="5131573" y="4459586"/>
                  <a:pt x="5131193" y="4458278"/>
                </a:cubicBezTo>
                <a:close/>
                <a:moveTo>
                  <a:pt x="2515585" y="4454864"/>
                </a:moveTo>
                <a:lnTo>
                  <a:pt x="2515585" y="4469089"/>
                </a:lnTo>
                <a:cubicBezTo>
                  <a:pt x="2519579" y="4473640"/>
                  <a:pt x="2523572" y="4467381"/>
                  <a:pt x="2532319" y="4469468"/>
                </a:cubicBezTo>
                <a:lnTo>
                  <a:pt x="2532319" y="4457140"/>
                </a:lnTo>
                <a:cubicBezTo>
                  <a:pt x="2523001" y="4454674"/>
                  <a:pt x="2522431" y="4458467"/>
                  <a:pt x="2515585" y="4454864"/>
                </a:cubicBezTo>
                <a:close/>
                <a:moveTo>
                  <a:pt x="4962524" y="4454484"/>
                </a:moveTo>
                <a:cubicBezTo>
                  <a:pt x="4961954" y="4455053"/>
                  <a:pt x="4963855" y="4456191"/>
                  <a:pt x="4966898" y="4457519"/>
                </a:cubicBezTo>
                <a:lnTo>
                  <a:pt x="4972202" y="4458321"/>
                </a:lnTo>
                <a:lnTo>
                  <a:pt x="4973173" y="4459036"/>
                </a:lnTo>
                <a:lnTo>
                  <a:pt x="4973173" y="4458467"/>
                </a:lnTo>
                <a:lnTo>
                  <a:pt x="4972202" y="4458321"/>
                </a:lnTo>
                <a:lnTo>
                  <a:pt x="4968799" y="4455812"/>
                </a:lnTo>
                <a:cubicBezTo>
                  <a:pt x="4965757" y="4454484"/>
                  <a:pt x="4963095" y="4453915"/>
                  <a:pt x="4962524" y="4454484"/>
                </a:cubicBezTo>
                <a:close/>
                <a:moveTo>
                  <a:pt x="909330" y="4454484"/>
                </a:moveTo>
                <a:cubicBezTo>
                  <a:pt x="904386" y="4476106"/>
                  <a:pt x="924923" y="4455433"/>
                  <a:pt x="909330" y="4454484"/>
                </a:cubicBezTo>
                <a:close/>
                <a:moveTo>
                  <a:pt x="4816104" y="4454295"/>
                </a:moveTo>
                <a:lnTo>
                  <a:pt x="4817434" y="4463588"/>
                </a:lnTo>
                <a:lnTo>
                  <a:pt x="4818385" y="4472882"/>
                </a:lnTo>
                <a:lnTo>
                  <a:pt x="4830745" y="4469089"/>
                </a:lnTo>
                <a:cubicBezTo>
                  <a:pt x="4837401" y="4466812"/>
                  <a:pt x="4842345" y="4464537"/>
                  <a:pt x="4841584" y="4463778"/>
                </a:cubicBezTo>
                <a:cubicBezTo>
                  <a:pt x="4837325" y="4461559"/>
                  <a:pt x="4832856" y="4459719"/>
                  <a:pt x="4828274" y="4458278"/>
                </a:cubicBezTo>
                <a:close/>
                <a:moveTo>
                  <a:pt x="5005690" y="4454105"/>
                </a:moveTo>
                <a:cubicBezTo>
                  <a:pt x="5005119" y="4468709"/>
                  <a:pt x="5005500" y="4482176"/>
                  <a:pt x="5021853" y="4479710"/>
                </a:cubicBezTo>
                <a:lnTo>
                  <a:pt x="5022043" y="4480279"/>
                </a:lnTo>
                <a:cubicBezTo>
                  <a:pt x="5022671" y="4476770"/>
                  <a:pt x="5022671" y="4473166"/>
                  <a:pt x="5022043" y="4469658"/>
                </a:cubicBezTo>
                <a:lnTo>
                  <a:pt x="5025466" y="4469658"/>
                </a:lnTo>
                <a:lnTo>
                  <a:pt x="5020332" y="4463209"/>
                </a:lnTo>
                <a:cubicBezTo>
                  <a:pt x="5016814" y="4458391"/>
                  <a:pt x="5011566" y="4455129"/>
                  <a:pt x="5005690" y="4454105"/>
                </a:cubicBezTo>
                <a:close/>
                <a:moveTo>
                  <a:pt x="743133" y="4453915"/>
                </a:moveTo>
                <a:cubicBezTo>
                  <a:pt x="741931" y="4454503"/>
                  <a:pt x="741298" y="4455850"/>
                  <a:pt x="741612" y="4457140"/>
                </a:cubicBezTo>
                <a:lnTo>
                  <a:pt x="744182" y="4459062"/>
                </a:lnTo>
                <a:lnTo>
                  <a:pt x="743894" y="4459415"/>
                </a:lnTo>
                <a:lnTo>
                  <a:pt x="744654" y="4459415"/>
                </a:lnTo>
                <a:lnTo>
                  <a:pt x="744182" y="4459062"/>
                </a:lnTo>
                <a:lnTo>
                  <a:pt x="746366" y="4456381"/>
                </a:lnTo>
                <a:cubicBezTo>
                  <a:pt x="746079" y="4454864"/>
                  <a:pt x="744685" y="4453782"/>
                  <a:pt x="743133" y="4453915"/>
                </a:cubicBezTo>
                <a:close/>
                <a:moveTo>
                  <a:pt x="703771" y="4453915"/>
                </a:moveTo>
                <a:cubicBezTo>
                  <a:pt x="702208" y="4454105"/>
                  <a:pt x="701097" y="4455527"/>
                  <a:pt x="701293" y="4457083"/>
                </a:cubicBezTo>
                <a:cubicBezTo>
                  <a:pt x="701295" y="4457102"/>
                  <a:pt x="701297" y="4457120"/>
                  <a:pt x="701299" y="4457140"/>
                </a:cubicBezTo>
                <a:cubicBezTo>
                  <a:pt x="701496" y="4458638"/>
                  <a:pt x="702831" y="4459719"/>
                  <a:pt x="704341" y="4459605"/>
                </a:cubicBezTo>
                <a:cubicBezTo>
                  <a:pt x="705904" y="4459415"/>
                  <a:pt x="707015" y="4457993"/>
                  <a:pt x="706821" y="4456438"/>
                </a:cubicBezTo>
                <a:cubicBezTo>
                  <a:pt x="706817" y="4456419"/>
                  <a:pt x="706815" y="4456400"/>
                  <a:pt x="706813" y="4456381"/>
                </a:cubicBezTo>
                <a:cubicBezTo>
                  <a:pt x="706615" y="4454883"/>
                  <a:pt x="705280" y="4453802"/>
                  <a:pt x="703771" y="4453915"/>
                </a:cubicBezTo>
                <a:close/>
                <a:moveTo>
                  <a:pt x="885561" y="4453156"/>
                </a:moveTo>
                <a:cubicBezTo>
                  <a:pt x="884205" y="4453953"/>
                  <a:pt x="883754" y="4455698"/>
                  <a:pt x="884557" y="4457045"/>
                </a:cubicBezTo>
                <a:cubicBezTo>
                  <a:pt x="884574" y="4457083"/>
                  <a:pt x="884591" y="4457120"/>
                  <a:pt x="884610" y="4457140"/>
                </a:cubicBezTo>
                <a:lnTo>
                  <a:pt x="883089" y="4456191"/>
                </a:lnTo>
                <a:cubicBezTo>
                  <a:pt x="883283" y="4457746"/>
                  <a:pt x="884707" y="4458866"/>
                  <a:pt x="886272" y="4458657"/>
                </a:cubicBezTo>
                <a:cubicBezTo>
                  <a:pt x="886287" y="4458657"/>
                  <a:pt x="886304" y="4458657"/>
                  <a:pt x="886321" y="4458657"/>
                </a:cubicBezTo>
                <a:cubicBezTo>
                  <a:pt x="887822" y="4458467"/>
                  <a:pt x="888907" y="4457120"/>
                  <a:pt x="888793" y="4455622"/>
                </a:cubicBezTo>
                <a:cubicBezTo>
                  <a:pt x="888599" y="4454067"/>
                  <a:pt x="887175" y="4452948"/>
                  <a:pt x="885610" y="4453156"/>
                </a:cubicBezTo>
                <a:cubicBezTo>
                  <a:pt x="885595" y="4453156"/>
                  <a:pt x="885578" y="4453156"/>
                  <a:pt x="885561" y="4453156"/>
                </a:cubicBezTo>
                <a:close/>
                <a:moveTo>
                  <a:pt x="3019501" y="4452777"/>
                </a:moveTo>
                <a:lnTo>
                  <a:pt x="3019501" y="4463209"/>
                </a:lnTo>
                <a:lnTo>
                  <a:pt x="3029960" y="4463209"/>
                </a:lnTo>
                <a:lnTo>
                  <a:pt x="3029960" y="4452777"/>
                </a:lnTo>
                <a:close/>
                <a:moveTo>
                  <a:pt x="4848335" y="4451924"/>
                </a:moveTo>
                <a:cubicBezTo>
                  <a:pt x="4848297" y="4451943"/>
                  <a:pt x="4848278" y="4451981"/>
                  <a:pt x="4848240" y="4452019"/>
                </a:cubicBezTo>
                <a:cubicBezTo>
                  <a:pt x="4847479" y="4451658"/>
                  <a:pt x="4846566" y="4451962"/>
                  <a:pt x="4846205" y="4452720"/>
                </a:cubicBezTo>
                <a:cubicBezTo>
                  <a:pt x="4846015" y="4453100"/>
                  <a:pt x="4845996" y="4453517"/>
                  <a:pt x="4846148" y="4453915"/>
                </a:cubicBezTo>
                <a:lnTo>
                  <a:pt x="4848240" y="4453915"/>
                </a:lnTo>
                <a:cubicBezTo>
                  <a:pt x="4848658" y="4454389"/>
                  <a:pt x="4849381" y="4454427"/>
                  <a:pt x="4849856" y="4454010"/>
                </a:cubicBezTo>
                <a:cubicBezTo>
                  <a:pt x="4849894" y="4453991"/>
                  <a:pt x="4849913" y="4453953"/>
                  <a:pt x="4849951" y="4453915"/>
                </a:cubicBezTo>
                <a:cubicBezTo>
                  <a:pt x="4850484" y="4453403"/>
                  <a:pt x="4850484" y="4452569"/>
                  <a:pt x="4849970" y="4452038"/>
                </a:cubicBezTo>
                <a:cubicBezTo>
                  <a:pt x="4849970" y="4452038"/>
                  <a:pt x="4849951" y="4452019"/>
                  <a:pt x="4849951" y="4452019"/>
                </a:cubicBezTo>
                <a:cubicBezTo>
                  <a:pt x="4849533" y="4451544"/>
                  <a:pt x="4848811" y="4451507"/>
                  <a:pt x="4848335" y="4451924"/>
                </a:cubicBezTo>
                <a:close/>
                <a:moveTo>
                  <a:pt x="932719" y="4451829"/>
                </a:moveTo>
                <a:cubicBezTo>
                  <a:pt x="932719" y="4451829"/>
                  <a:pt x="932719" y="4454484"/>
                  <a:pt x="932719" y="4454295"/>
                </a:cubicBezTo>
                <a:lnTo>
                  <a:pt x="933735" y="4455207"/>
                </a:lnTo>
                <a:lnTo>
                  <a:pt x="933860" y="4455622"/>
                </a:lnTo>
                <a:cubicBezTo>
                  <a:pt x="932529" y="4456760"/>
                  <a:pt x="932529" y="4456760"/>
                  <a:pt x="932529" y="4456760"/>
                </a:cubicBezTo>
                <a:lnTo>
                  <a:pt x="933480" y="4456760"/>
                </a:lnTo>
                <a:lnTo>
                  <a:pt x="933480" y="4459121"/>
                </a:lnTo>
                <a:lnTo>
                  <a:pt x="932701" y="4459984"/>
                </a:lnTo>
                <a:lnTo>
                  <a:pt x="932529" y="4459984"/>
                </a:lnTo>
                <a:cubicBezTo>
                  <a:pt x="931579" y="4459984"/>
                  <a:pt x="932529" y="4458467"/>
                  <a:pt x="930628" y="4457519"/>
                </a:cubicBezTo>
                <a:lnTo>
                  <a:pt x="928916" y="4455622"/>
                </a:lnTo>
                <a:cubicBezTo>
                  <a:pt x="928916" y="4456950"/>
                  <a:pt x="930247" y="4459036"/>
                  <a:pt x="932529" y="4460174"/>
                </a:cubicBezTo>
                <a:lnTo>
                  <a:pt x="932701" y="4459984"/>
                </a:lnTo>
                <a:lnTo>
                  <a:pt x="933480" y="4459984"/>
                </a:lnTo>
                <a:lnTo>
                  <a:pt x="933480" y="4459415"/>
                </a:lnTo>
                <a:cubicBezTo>
                  <a:pt x="931198" y="4459415"/>
                  <a:pt x="933480" y="4462071"/>
                  <a:pt x="934621" y="4461312"/>
                </a:cubicBezTo>
                <a:cubicBezTo>
                  <a:pt x="934621" y="4461312"/>
                  <a:pt x="934621" y="4461312"/>
                  <a:pt x="935762" y="4461312"/>
                </a:cubicBezTo>
                <a:lnTo>
                  <a:pt x="935203" y="4460848"/>
                </a:lnTo>
                <a:lnTo>
                  <a:pt x="933480" y="4459415"/>
                </a:lnTo>
                <a:lnTo>
                  <a:pt x="933480" y="4459121"/>
                </a:lnTo>
                <a:lnTo>
                  <a:pt x="934241" y="4458278"/>
                </a:lnTo>
                <a:cubicBezTo>
                  <a:pt x="934241" y="4458278"/>
                  <a:pt x="934241" y="4457329"/>
                  <a:pt x="934241" y="4456760"/>
                </a:cubicBezTo>
                <a:lnTo>
                  <a:pt x="933480" y="4456760"/>
                </a:lnTo>
                <a:lnTo>
                  <a:pt x="933480" y="4456002"/>
                </a:lnTo>
                <a:cubicBezTo>
                  <a:pt x="933670" y="4456002"/>
                  <a:pt x="934241" y="4457709"/>
                  <a:pt x="934621" y="4456002"/>
                </a:cubicBezTo>
                <a:lnTo>
                  <a:pt x="933735" y="4455207"/>
                </a:lnTo>
                <a:close/>
                <a:moveTo>
                  <a:pt x="929677" y="4451829"/>
                </a:moveTo>
                <a:lnTo>
                  <a:pt x="928916" y="4452019"/>
                </a:lnTo>
                <a:lnTo>
                  <a:pt x="928916" y="4452208"/>
                </a:lnTo>
                <a:cubicBezTo>
                  <a:pt x="928916" y="4452208"/>
                  <a:pt x="930057" y="4451450"/>
                  <a:pt x="929677" y="4451829"/>
                </a:cubicBezTo>
                <a:close/>
                <a:moveTo>
                  <a:pt x="4619481" y="4451070"/>
                </a:moveTo>
                <a:cubicBezTo>
                  <a:pt x="4619044" y="4451620"/>
                  <a:pt x="4619044" y="4452417"/>
                  <a:pt x="4619481" y="4452967"/>
                </a:cubicBezTo>
                <a:cubicBezTo>
                  <a:pt x="4619805" y="4453631"/>
                  <a:pt x="4620603" y="4453896"/>
                  <a:pt x="4621269" y="4453574"/>
                </a:cubicBezTo>
                <a:cubicBezTo>
                  <a:pt x="4621915" y="4453251"/>
                  <a:pt x="4622200" y="4452474"/>
                  <a:pt x="4621877" y="4451810"/>
                </a:cubicBezTo>
                <a:cubicBezTo>
                  <a:pt x="4621763" y="4451582"/>
                  <a:pt x="4621592" y="4451393"/>
                  <a:pt x="4621383" y="4451260"/>
                </a:cubicBezTo>
                <a:lnTo>
                  <a:pt x="4621193" y="4451070"/>
                </a:lnTo>
                <a:cubicBezTo>
                  <a:pt x="4620698" y="4450653"/>
                  <a:pt x="4619976" y="4450653"/>
                  <a:pt x="4619481" y="4451070"/>
                </a:cubicBezTo>
                <a:close/>
                <a:moveTo>
                  <a:pt x="5054370" y="4450691"/>
                </a:moveTo>
                <a:cubicBezTo>
                  <a:pt x="5053894" y="4451108"/>
                  <a:pt x="5053857" y="4451829"/>
                  <a:pt x="5054275" y="4452303"/>
                </a:cubicBezTo>
                <a:cubicBezTo>
                  <a:pt x="5054294" y="4452341"/>
                  <a:pt x="5054332" y="4452360"/>
                  <a:pt x="5054370" y="4452398"/>
                </a:cubicBezTo>
                <a:cubicBezTo>
                  <a:pt x="5054883" y="4452929"/>
                  <a:pt x="5055720" y="4452929"/>
                  <a:pt x="5056252" y="4452417"/>
                </a:cubicBezTo>
                <a:cubicBezTo>
                  <a:pt x="5056252" y="4452417"/>
                  <a:pt x="5056271" y="4452398"/>
                  <a:pt x="5056271" y="4452398"/>
                </a:cubicBezTo>
                <a:cubicBezTo>
                  <a:pt x="5056747" y="4451981"/>
                  <a:pt x="5056785" y="4451260"/>
                  <a:pt x="5056367" y="4450786"/>
                </a:cubicBezTo>
                <a:cubicBezTo>
                  <a:pt x="5056347" y="4450748"/>
                  <a:pt x="5056310" y="4450729"/>
                  <a:pt x="5056271" y="4450691"/>
                </a:cubicBezTo>
                <a:cubicBezTo>
                  <a:pt x="5056063" y="4450767"/>
                  <a:pt x="5055853" y="4450900"/>
                  <a:pt x="5055701" y="4451070"/>
                </a:cubicBezTo>
                <a:close/>
                <a:moveTo>
                  <a:pt x="675057" y="4450501"/>
                </a:moveTo>
                <a:cubicBezTo>
                  <a:pt x="673528" y="4450786"/>
                  <a:pt x="672461" y="4452170"/>
                  <a:pt x="672585" y="4453726"/>
                </a:cubicBezTo>
                <a:cubicBezTo>
                  <a:pt x="672783" y="4455224"/>
                  <a:pt x="674118" y="4456305"/>
                  <a:pt x="675627" y="4456191"/>
                </a:cubicBezTo>
                <a:cubicBezTo>
                  <a:pt x="677082" y="4455907"/>
                  <a:pt x="678126" y="4454636"/>
                  <a:pt x="678099" y="4453156"/>
                </a:cubicBezTo>
                <a:lnTo>
                  <a:pt x="678290" y="4452967"/>
                </a:lnTo>
                <a:cubicBezTo>
                  <a:pt x="678002" y="4451450"/>
                  <a:pt x="676609" y="4450369"/>
                  <a:pt x="675057" y="4450501"/>
                </a:cubicBezTo>
                <a:close/>
                <a:moveTo>
                  <a:pt x="1930092" y="4449932"/>
                </a:moveTo>
                <a:lnTo>
                  <a:pt x="1897576" y="4461502"/>
                </a:lnTo>
                <a:cubicBezTo>
                  <a:pt x="1896281" y="4460819"/>
                  <a:pt x="1894852" y="4460440"/>
                  <a:pt x="1893392" y="4460364"/>
                </a:cubicBezTo>
                <a:cubicBezTo>
                  <a:pt x="1893392" y="4461502"/>
                  <a:pt x="1893392" y="4462261"/>
                  <a:pt x="1893392" y="4463019"/>
                </a:cubicBezTo>
                <a:lnTo>
                  <a:pt x="1883884" y="4466433"/>
                </a:lnTo>
                <a:lnTo>
                  <a:pt x="1899667" y="4474020"/>
                </a:lnTo>
                <a:lnTo>
                  <a:pt x="1915260" y="4481606"/>
                </a:lnTo>
                <a:cubicBezTo>
                  <a:pt x="1914195" y="4483010"/>
                  <a:pt x="1913301" y="4484546"/>
                  <a:pt x="1912598" y="4486158"/>
                </a:cubicBezTo>
                <a:cubicBezTo>
                  <a:pt x="1911362" y="4490824"/>
                  <a:pt x="1911362" y="4495717"/>
                  <a:pt x="1912598" y="4500383"/>
                </a:cubicBezTo>
                <a:lnTo>
                  <a:pt x="1914880" y="4507401"/>
                </a:lnTo>
                <a:lnTo>
                  <a:pt x="1930473" y="4501901"/>
                </a:lnTo>
                <a:lnTo>
                  <a:pt x="1926289" y="4492228"/>
                </a:lnTo>
                <a:lnTo>
                  <a:pt x="1922106" y="4482745"/>
                </a:lnTo>
                <a:lnTo>
                  <a:pt x="1929522" y="4481796"/>
                </a:lnTo>
                <a:lnTo>
                  <a:pt x="1936938" y="4480658"/>
                </a:lnTo>
                <a:lnTo>
                  <a:pt x="1932945" y="4468899"/>
                </a:lnTo>
                <a:lnTo>
                  <a:pt x="1923627" y="4474020"/>
                </a:lnTo>
                <a:cubicBezTo>
                  <a:pt x="1920413" y="4475897"/>
                  <a:pt x="1917580" y="4478344"/>
                  <a:pt x="1915260" y="4481227"/>
                </a:cubicBezTo>
                <a:lnTo>
                  <a:pt x="1922676" y="4465864"/>
                </a:lnTo>
                <a:close/>
                <a:moveTo>
                  <a:pt x="2908901" y="4449379"/>
                </a:moveTo>
                <a:cubicBezTo>
                  <a:pt x="2906964" y="4449862"/>
                  <a:pt x="2905360" y="4451593"/>
                  <a:pt x="2904266" y="4455433"/>
                </a:cubicBezTo>
                <a:cubicBezTo>
                  <a:pt x="2916056" y="4457140"/>
                  <a:pt x="2913394" y="4473071"/>
                  <a:pt x="2929937" y="4470606"/>
                </a:cubicBezTo>
                <a:lnTo>
                  <a:pt x="2930508" y="4470985"/>
                </a:lnTo>
                <a:lnTo>
                  <a:pt x="2930508" y="4455433"/>
                </a:lnTo>
                <a:cubicBezTo>
                  <a:pt x="2923520" y="4457709"/>
                  <a:pt x="2914713" y="4447929"/>
                  <a:pt x="2908901" y="4449379"/>
                </a:cubicBezTo>
                <a:close/>
                <a:moveTo>
                  <a:pt x="4768184" y="4449363"/>
                </a:moveTo>
                <a:lnTo>
                  <a:pt x="4767994" y="4449743"/>
                </a:lnTo>
                <a:cubicBezTo>
                  <a:pt x="4767994" y="4449743"/>
                  <a:pt x="4767994" y="4450881"/>
                  <a:pt x="4769705" y="4451450"/>
                </a:cubicBezTo>
                <a:cubicBezTo>
                  <a:pt x="4771417" y="4452019"/>
                  <a:pt x="4773128" y="4451450"/>
                  <a:pt x="4773698" y="4451450"/>
                </a:cubicBezTo>
                <a:cubicBezTo>
                  <a:pt x="4774269" y="4451450"/>
                  <a:pt x="4773698" y="4450312"/>
                  <a:pt x="4771797" y="4449743"/>
                </a:cubicBezTo>
                <a:cubicBezTo>
                  <a:pt x="4769895" y="4449174"/>
                  <a:pt x="4768754" y="4448794"/>
                  <a:pt x="4768184" y="4449363"/>
                </a:cubicBezTo>
                <a:close/>
                <a:moveTo>
                  <a:pt x="4555208" y="4449174"/>
                </a:moveTo>
                <a:cubicBezTo>
                  <a:pt x="4554771" y="4449724"/>
                  <a:pt x="4554771" y="4450520"/>
                  <a:pt x="4555208" y="4451070"/>
                </a:cubicBezTo>
                <a:cubicBezTo>
                  <a:pt x="4555779" y="4451450"/>
                  <a:pt x="4556539" y="4451450"/>
                  <a:pt x="4557110" y="4451070"/>
                </a:cubicBezTo>
                <a:cubicBezTo>
                  <a:pt x="4557300" y="4450729"/>
                  <a:pt x="4557376" y="4450331"/>
                  <a:pt x="4557300" y="4449932"/>
                </a:cubicBezTo>
                <a:lnTo>
                  <a:pt x="4557110" y="4449174"/>
                </a:lnTo>
                <a:cubicBezTo>
                  <a:pt x="4556558" y="4448738"/>
                  <a:pt x="4555760" y="4448738"/>
                  <a:pt x="4555208" y="4449174"/>
                </a:cubicBezTo>
                <a:close/>
                <a:moveTo>
                  <a:pt x="3172007" y="4448984"/>
                </a:moveTo>
                <a:lnTo>
                  <a:pt x="3182656" y="4448984"/>
                </a:lnTo>
                <a:lnTo>
                  <a:pt x="3182656" y="4459226"/>
                </a:lnTo>
                <a:lnTo>
                  <a:pt x="3172007" y="4459226"/>
                </a:lnTo>
                <a:close/>
                <a:moveTo>
                  <a:pt x="4802222" y="4448794"/>
                </a:moveTo>
                <a:cubicBezTo>
                  <a:pt x="4802222" y="4452019"/>
                  <a:pt x="4802222" y="4455053"/>
                  <a:pt x="4797088" y="4454105"/>
                </a:cubicBezTo>
                <a:lnTo>
                  <a:pt x="4797088" y="4464537"/>
                </a:lnTo>
                <a:cubicBezTo>
                  <a:pt x="4809828" y="4472502"/>
                  <a:pt x="4812300" y="4446708"/>
                  <a:pt x="4802222" y="4448794"/>
                </a:cubicBezTo>
                <a:close/>
                <a:moveTo>
                  <a:pt x="802462" y="4448794"/>
                </a:moveTo>
                <a:cubicBezTo>
                  <a:pt x="800751" y="4447467"/>
                  <a:pt x="798469" y="4450691"/>
                  <a:pt x="797138" y="4455622"/>
                </a:cubicBezTo>
                <a:cubicBezTo>
                  <a:pt x="795807" y="4460553"/>
                  <a:pt x="795997" y="4464537"/>
                  <a:pt x="797138" y="4464347"/>
                </a:cubicBezTo>
                <a:cubicBezTo>
                  <a:pt x="798279" y="4464157"/>
                  <a:pt x="800370" y="4461502"/>
                  <a:pt x="801892" y="4457140"/>
                </a:cubicBezTo>
                <a:lnTo>
                  <a:pt x="802462" y="4457709"/>
                </a:lnTo>
                <a:cubicBezTo>
                  <a:pt x="804173" y="4454105"/>
                  <a:pt x="804173" y="4450122"/>
                  <a:pt x="802462" y="4448794"/>
                </a:cubicBezTo>
                <a:close/>
                <a:moveTo>
                  <a:pt x="5048095" y="4448225"/>
                </a:moveTo>
                <a:cubicBezTo>
                  <a:pt x="5047468" y="4448851"/>
                  <a:pt x="5047468" y="4449875"/>
                  <a:pt x="5048095" y="4450501"/>
                </a:cubicBezTo>
                <a:cubicBezTo>
                  <a:pt x="5048722" y="4451127"/>
                  <a:pt x="5049749" y="4451127"/>
                  <a:pt x="5050377" y="4450501"/>
                </a:cubicBezTo>
                <a:lnTo>
                  <a:pt x="5048285" y="4450122"/>
                </a:lnTo>
                <a:cubicBezTo>
                  <a:pt x="5048704" y="4450596"/>
                  <a:pt x="5049426" y="4450634"/>
                  <a:pt x="5049901" y="4450217"/>
                </a:cubicBezTo>
                <a:cubicBezTo>
                  <a:pt x="5049939" y="4450198"/>
                  <a:pt x="5049958" y="4450160"/>
                  <a:pt x="5049997" y="4450122"/>
                </a:cubicBezTo>
                <a:cubicBezTo>
                  <a:pt x="5050433" y="4449572"/>
                  <a:pt x="5050433" y="4448775"/>
                  <a:pt x="5049997" y="4448225"/>
                </a:cubicBezTo>
                <a:cubicBezTo>
                  <a:pt x="5049426" y="4447846"/>
                  <a:pt x="5048665" y="4447846"/>
                  <a:pt x="5048095" y="4448225"/>
                </a:cubicBezTo>
                <a:close/>
                <a:moveTo>
                  <a:pt x="2148393" y="4447277"/>
                </a:moveTo>
                <a:cubicBezTo>
                  <a:pt x="2147594" y="4457709"/>
                  <a:pt x="2151017" y="4468026"/>
                  <a:pt x="2157900" y="4475917"/>
                </a:cubicBezTo>
                <a:cubicBezTo>
                  <a:pt x="2174444" y="4462830"/>
                  <a:pt x="2161894" y="4450501"/>
                  <a:pt x="2148773" y="4448036"/>
                </a:cubicBezTo>
                <a:close/>
                <a:moveTo>
                  <a:pt x="1422754" y="4446139"/>
                </a:moveTo>
                <a:cubicBezTo>
                  <a:pt x="1424465" y="4446898"/>
                  <a:pt x="1422754" y="4447846"/>
                  <a:pt x="1422754" y="4448794"/>
                </a:cubicBezTo>
                <a:lnTo>
                  <a:pt x="1422944" y="4447467"/>
                </a:lnTo>
                <a:cubicBezTo>
                  <a:pt x="1421803" y="4446708"/>
                  <a:pt x="1421042" y="4445380"/>
                  <a:pt x="1422754" y="4446139"/>
                </a:cubicBezTo>
                <a:close/>
                <a:moveTo>
                  <a:pt x="4963760" y="4445968"/>
                </a:moveTo>
                <a:cubicBezTo>
                  <a:pt x="4963475" y="4446063"/>
                  <a:pt x="4963228" y="4446253"/>
                  <a:pt x="4963095" y="4446518"/>
                </a:cubicBezTo>
                <a:lnTo>
                  <a:pt x="4963475" y="4446708"/>
                </a:lnTo>
                <a:cubicBezTo>
                  <a:pt x="4962943" y="4447220"/>
                  <a:pt x="4962943" y="4448055"/>
                  <a:pt x="4963456" y="4448586"/>
                </a:cubicBezTo>
                <a:cubicBezTo>
                  <a:pt x="4963456" y="4448586"/>
                  <a:pt x="4963475" y="4448605"/>
                  <a:pt x="4963475" y="4448605"/>
                </a:cubicBezTo>
                <a:cubicBezTo>
                  <a:pt x="4963969" y="4449022"/>
                  <a:pt x="4964692" y="4449022"/>
                  <a:pt x="4965186" y="4448605"/>
                </a:cubicBezTo>
                <a:cubicBezTo>
                  <a:pt x="4965719" y="4448092"/>
                  <a:pt x="4965719" y="4447258"/>
                  <a:pt x="4965205" y="4446727"/>
                </a:cubicBezTo>
                <a:cubicBezTo>
                  <a:pt x="4965205" y="4446727"/>
                  <a:pt x="4965186" y="4446708"/>
                  <a:pt x="4965186" y="4446708"/>
                </a:cubicBezTo>
                <a:cubicBezTo>
                  <a:pt x="4964996" y="4446101"/>
                  <a:pt x="4964350" y="4445779"/>
                  <a:pt x="4963760" y="4445968"/>
                </a:cubicBezTo>
                <a:close/>
                <a:moveTo>
                  <a:pt x="4754683" y="4445949"/>
                </a:moveTo>
                <a:cubicBezTo>
                  <a:pt x="4752857" y="4446974"/>
                  <a:pt x="4752192" y="4449287"/>
                  <a:pt x="4753218" y="4451108"/>
                </a:cubicBezTo>
                <a:cubicBezTo>
                  <a:pt x="4753409" y="4451450"/>
                  <a:pt x="4753637" y="4451753"/>
                  <a:pt x="4753922" y="4452019"/>
                </a:cubicBezTo>
                <a:lnTo>
                  <a:pt x="4753352" y="4451829"/>
                </a:lnTo>
                <a:lnTo>
                  <a:pt x="4754683" y="4455053"/>
                </a:lnTo>
                <a:lnTo>
                  <a:pt x="4754683" y="4450691"/>
                </a:lnTo>
                <a:lnTo>
                  <a:pt x="4754683" y="4446898"/>
                </a:lnTo>
                <a:lnTo>
                  <a:pt x="4757535" y="4448794"/>
                </a:lnTo>
                <a:lnTo>
                  <a:pt x="4760578" y="4450881"/>
                </a:lnTo>
                <a:lnTo>
                  <a:pt x="4758296" y="4448415"/>
                </a:lnTo>
                <a:lnTo>
                  <a:pt x="4756014" y="4445949"/>
                </a:lnTo>
                <a:close/>
                <a:moveTo>
                  <a:pt x="5028318" y="4445380"/>
                </a:moveTo>
                <a:lnTo>
                  <a:pt x="5026607" y="4446708"/>
                </a:lnTo>
                <a:cubicBezTo>
                  <a:pt x="5025561" y="4447827"/>
                  <a:pt x="5025067" y="4449363"/>
                  <a:pt x="5025276" y="4450881"/>
                </a:cubicBezTo>
                <a:lnTo>
                  <a:pt x="5025276" y="4453536"/>
                </a:lnTo>
                <a:lnTo>
                  <a:pt x="5034023" y="4453726"/>
                </a:lnTo>
                <a:lnTo>
                  <a:pt x="5031171" y="4449553"/>
                </a:lnTo>
                <a:close/>
                <a:moveTo>
                  <a:pt x="4968990" y="4445380"/>
                </a:moveTo>
                <a:lnTo>
                  <a:pt x="4968990" y="4445570"/>
                </a:lnTo>
                <a:cubicBezTo>
                  <a:pt x="4968514" y="4445987"/>
                  <a:pt x="4968476" y="4446708"/>
                  <a:pt x="4968894" y="4447182"/>
                </a:cubicBezTo>
                <a:cubicBezTo>
                  <a:pt x="4968913" y="4447220"/>
                  <a:pt x="4968952" y="4447239"/>
                  <a:pt x="4968990" y="4447277"/>
                </a:cubicBezTo>
                <a:cubicBezTo>
                  <a:pt x="4969503" y="4447808"/>
                  <a:pt x="4970340" y="4447808"/>
                  <a:pt x="4970872" y="4447296"/>
                </a:cubicBezTo>
                <a:cubicBezTo>
                  <a:pt x="4970872" y="4447296"/>
                  <a:pt x="4970891" y="4447277"/>
                  <a:pt x="4970891" y="4447277"/>
                </a:cubicBezTo>
                <a:cubicBezTo>
                  <a:pt x="4971310" y="4446784"/>
                  <a:pt x="4971310" y="4446063"/>
                  <a:pt x="4970891" y="4445570"/>
                </a:cubicBezTo>
                <a:cubicBezTo>
                  <a:pt x="4970378" y="4445077"/>
                  <a:pt x="4969598" y="4444982"/>
                  <a:pt x="4968990" y="4445380"/>
                </a:cubicBezTo>
                <a:close/>
                <a:moveTo>
                  <a:pt x="4947882" y="4445380"/>
                </a:moveTo>
                <a:lnTo>
                  <a:pt x="4947882" y="4445570"/>
                </a:lnTo>
                <a:cubicBezTo>
                  <a:pt x="4946342" y="4443996"/>
                  <a:pt x="4943813" y="4443977"/>
                  <a:pt x="4942235" y="4445513"/>
                </a:cubicBezTo>
                <a:cubicBezTo>
                  <a:pt x="4942216" y="4445532"/>
                  <a:pt x="4942196" y="4445551"/>
                  <a:pt x="4942177" y="4445570"/>
                </a:cubicBezTo>
                <a:cubicBezTo>
                  <a:pt x="4940447" y="4446992"/>
                  <a:pt x="4940181" y="4449534"/>
                  <a:pt x="4941607" y="4451260"/>
                </a:cubicBezTo>
                <a:cubicBezTo>
                  <a:pt x="4943033" y="4452986"/>
                  <a:pt x="4945581" y="4453251"/>
                  <a:pt x="4947312" y="4451829"/>
                </a:cubicBezTo>
                <a:cubicBezTo>
                  <a:pt x="4949213" y="4450710"/>
                  <a:pt x="4949841" y="4448263"/>
                  <a:pt x="4948719" y="4446367"/>
                </a:cubicBezTo>
                <a:cubicBezTo>
                  <a:pt x="4948491" y="4446006"/>
                  <a:pt x="4948206" y="4445665"/>
                  <a:pt x="4947882" y="4445380"/>
                </a:cubicBezTo>
                <a:close/>
                <a:moveTo>
                  <a:pt x="923022" y="4445380"/>
                </a:moveTo>
                <a:cubicBezTo>
                  <a:pt x="922451" y="4445380"/>
                  <a:pt x="924923" y="4449553"/>
                  <a:pt x="926444" y="4450501"/>
                </a:cubicBezTo>
                <a:lnTo>
                  <a:pt x="927821" y="4446384"/>
                </a:lnTo>
                <a:lnTo>
                  <a:pt x="928037" y="4446470"/>
                </a:lnTo>
                <a:lnTo>
                  <a:pt x="928156" y="4446709"/>
                </a:lnTo>
                <a:lnTo>
                  <a:pt x="928156" y="4448415"/>
                </a:lnTo>
                <a:lnTo>
                  <a:pt x="929623" y="4449634"/>
                </a:lnTo>
                <a:lnTo>
                  <a:pt x="930057" y="4450501"/>
                </a:lnTo>
                <a:cubicBezTo>
                  <a:pt x="932339" y="4451639"/>
                  <a:pt x="930057" y="4450501"/>
                  <a:pt x="929107" y="4450501"/>
                </a:cubicBezTo>
                <a:cubicBezTo>
                  <a:pt x="928156" y="4450501"/>
                  <a:pt x="929107" y="4450501"/>
                  <a:pt x="929107" y="4451639"/>
                </a:cubicBezTo>
                <a:cubicBezTo>
                  <a:pt x="929983" y="4450938"/>
                  <a:pt x="931033" y="4450482"/>
                  <a:pt x="932149" y="4450312"/>
                </a:cubicBezTo>
                <a:cubicBezTo>
                  <a:pt x="932149" y="4450312"/>
                  <a:pt x="931008" y="4449174"/>
                  <a:pt x="930438" y="4450312"/>
                </a:cubicBezTo>
                <a:lnTo>
                  <a:pt x="929623" y="4449634"/>
                </a:lnTo>
                <a:lnTo>
                  <a:pt x="928156" y="4446709"/>
                </a:lnTo>
                <a:lnTo>
                  <a:pt x="928156" y="4446518"/>
                </a:lnTo>
                <a:lnTo>
                  <a:pt x="928037" y="4446470"/>
                </a:lnTo>
                <a:lnTo>
                  <a:pt x="927890" y="4446178"/>
                </a:lnTo>
                <a:lnTo>
                  <a:pt x="927966" y="4445949"/>
                </a:lnTo>
                <a:lnTo>
                  <a:pt x="927775" y="4445949"/>
                </a:lnTo>
                <a:lnTo>
                  <a:pt x="927890" y="4446178"/>
                </a:lnTo>
                <a:lnTo>
                  <a:pt x="927821" y="4446384"/>
                </a:lnTo>
                <a:lnTo>
                  <a:pt x="925303" y="4445380"/>
                </a:lnTo>
                <a:cubicBezTo>
                  <a:pt x="924162" y="4445380"/>
                  <a:pt x="923592" y="4445380"/>
                  <a:pt x="923022" y="4445380"/>
                </a:cubicBezTo>
                <a:close/>
                <a:moveTo>
                  <a:pt x="4776170" y="4444432"/>
                </a:moveTo>
                <a:lnTo>
                  <a:pt x="4775220" y="4444811"/>
                </a:lnTo>
                <a:cubicBezTo>
                  <a:pt x="4774801" y="4444337"/>
                  <a:pt x="4774079" y="4444299"/>
                  <a:pt x="4773603" y="4444717"/>
                </a:cubicBezTo>
                <a:cubicBezTo>
                  <a:pt x="4773565" y="4444735"/>
                  <a:pt x="4773546" y="4444774"/>
                  <a:pt x="4773508" y="4444811"/>
                </a:cubicBezTo>
                <a:cubicBezTo>
                  <a:pt x="4772976" y="4445323"/>
                  <a:pt x="4772976" y="4446158"/>
                  <a:pt x="4773489" y="4446689"/>
                </a:cubicBezTo>
                <a:cubicBezTo>
                  <a:pt x="4773489" y="4446689"/>
                  <a:pt x="4773508" y="4446708"/>
                  <a:pt x="4773508" y="4446708"/>
                </a:cubicBezTo>
                <a:cubicBezTo>
                  <a:pt x="4773927" y="4447182"/>
                  <a:pt x="4774649" y="4447220"/>
                  <a:pt x="4775125" y="4446803"/>
                </a:cubicBezTo>
                <a:cubicBezTo>
                  <a:pt x="4775163" y="4446784"/>
                  <a:pt x="4775182" y="4446746"/>
                  <a:pt x="4775220" y="4446708"/>
                </a:cubicBezTo>
                <a:cubicBezTo>
                  <a:pt x="4776037" y="4446518"/>
                  <a:pt x="4776551" y="4445703"/>
                  <a:pt x="4776360" y="4444887"/>
                </a:cubicBezTo>
                <a:cubicBezTo>
                  <a:pt x="4776322" y="4444735"/>
                  <a:pt x="4776266" y="4444565"/>
                  <a:pt x="4776170" y="4444432"/>
                </a:cubicBezTo>
                <a:close/>
                <a:moveTo>
                  <a:pt x="1343839" y="4444242"/>
                </a:moveTo>
                <a:cubicBezTo>
                  <a:pt x="1348783" y="4448225"/>
                  <a:pt x="1349163" y="4455243"/>
                  <a:pt x="1351255" y="4460553"/>
                </a:cubicBezTo>
                <a:lnTo>
                  <a:pt x="1350304" y="4460553"/>
                </a:lnTo>
                <a:cubicBezTo>
                  <a:pt x="1350494" y="4459928"/>
                  <a:pt x="1350494" y="4459283"/>
                  <a:pt x="1350304" y="4458657"/>
                </a:cubicBezTo>
                <a:cubicBezTo>
                  <a:pt x="1349783" y="4457386"/>
                  <a:pt x="1348422" y="4456666"/>
                  <a:pt x="1347071" y="4456950"/>
                </a:cubicBezTo>
                <a:cubicBezTo>
                  <a:pt x="1347071" y="4456002"/>
                  <a:pt x="1347071" y="4454484"/>
                  <a:pt x="1347071" y="4454484"/>
                </a:cubicBezTo>
                <a:cubicBezTo>
                  <a:pt x="1346286" y="4450994"/>
                  <a:pt x="1345204" y="4447561"/>
                  <a:pt x="1343839" y="4444242"/>
                </a:cubicBezTo>
                <a:close/>
                <a:moveTo>
                  <a:pt x="1953482" y="4443484"/>
                </a:moveTo>
                <a:cubicBezTo>
                  <a:pt x="1951979" y="4444091"/>
                  <a:pt x="1951181" y="4445722"/>
                  <a:pt x="1951580" y="4447277"/>
                </a:cubicBezTo>
                <a:cubicBezTo>
                  <a:pt x="1952112" y="4448832"/>
                  <a:pt x="1953805" y="4449686"/>
                  <a:pt x="1955383" y="4449174"/>
                </a:cubicBezTo>
                <a:cubicBezTo>
                  <a:pt x="1956905" y="4448756"/>
                  <a:pt x="1957798" y="4447201"/>
                  <a:pt x="1957380" y="4445684"/>
                </a:cubicBezTo>
                <a:cubicBezTo>
                  <a:pt x="1957361" y="4445570"/>
                  <a:pt x="1957323" y="4445475"/>
                  <a:pt x="1957285" y="4445380"/>
                </a:cubicBezTo>
                <a:cubicBezTo>
                  <a:pt x="1956752" y="4443825"/>
                  <a:pt x="1955060" y="4442972"/>
                  <a:pt x="1953482" y="4443484"/>
                </a:cubicBezTo>
                <a:close/>
                <a:moveTo>
                  <a:pt x="1213201" y="4443294"/>
                </a:moveTo>
                <a:cubicBezTo>
                  <a:pt x="1215293" y="4452777"/>
                  <a:pt x="1214152" y="4462640"/>
                  <a:pt x="1225371" y="4460174"/>
                </a:cubicBezTo>
                <a:lnTo>
                  <a:pt x="1223660" y="4458847"/>
                </a:lnTo>
                <a:cubicBezTo>
                  <a:pt x="1224485" y="4451810"/>
                  <a:pt x="1220049" y="4445210"/>
                  <a:pt x="1213201" y="4443294"/>
                </a:cubicBezTo>
                <a:close/>
                <a:moveTo>
                  <a:pt x="1201982" y="4443104"/>
                </a:moveTo>
                <a:cubicBezTo>
                  <a:pt x="1198939" y="4443104"/>
                  <a:pt x="1195897" y="4447087"/>
                  <a:pt x="1195326" y="4451260"/>
                </a:cubicBezTo>
                <a:lnTo>
                  <a:pt x="1194185" y="4459036"/>
                </a:lnTo>
                <a:lnTo>
                  <a:pt x="1197988" y="4451070"/>
                </a:lnTo>
                <a:lnTo>
                  <a:pt x="1201982" y="4443484"/>
                </a:lnTo>
                <a:lnTo>
                  <a:pt x="1205214" y="4450122"/>
                </a:lnTo>
                <a:lnTo>
                  <a:pt x="1208637" y="4457519"/>
                </a:lnTo>
                <a:lnTo>
                  <a:pt x="1207116" y="4450312"/>
                </a:lnTo>
                <a:lnTo>
                  <a:pt x="1205785" y="4443104"/>
                </a:lnTo>
                <a:close/>
                <a:moveTo>
                  <a:pt x="1816188" y="4442535"/>
                </a:moveTo>
                <a:cubicBezTo>
                  <a:pt x="1806300" y="4442535"/>
                  <a:pt x="1806490" y="4445380"/>
                  <a:pt x="1808962" y="4452019"/>
                </a:cubicBezTo>
                <a:cubicBezTo>
                  <a:pt x="1815047" y="4453536"/>
                  <a:pt x="1816569" y="4449553"/>
                  <a:pt x="1815998" y="4443294"/>
                </a:cubicBezTo>
                <a:close/>
                <a:moveTo>
                  <a:pt x="1161288" y="4442346"/>
                </a:moveTo>
                <a:cubicBezTo>
                  <a:pt x="1159714" y="4442346"/>
                  <a:pt x="1158436" y="4443616"/>
                  <a:pt x="1158436" y="4445191"/>
                </a:cubicBezTo>
                <a:cubicBezTo>
                  <a:pt x="1158630" y="4446746"/>
                  <a:pt x="1160054" y="4447865"/>
                  <a:pt x="1161619" y="4447656"/>
                </a:cubicBezTo>
                <a:cubicBezTo>
                  <a:pt x="1161634" y="4447656"/>
                  <a:pt x="1161651" y="4447656"/>
                  <a:pt x="1161668" y="4447656"/>
                </a:cubicBezTo>
                <a:cubicBezTo>
                  <a:pt x="1162737" y="4447561"/>
                  <a:pt x="1163676" y="4446917"/>
                  <a:pt x="1164140" y="4445949"/>
                </a:cubicBezTo>
                <a:lnTo>
                  <a:pt x="1164140" y="4445191"/>
                </a:lnTo>
                <a:cubicBezTo>
                  <a:pt x="1164140" y="4443616"/>
                  <a:pt x="1162863" y="4442346"/>
                  <a:pt x="1161288" y="4442346"/>
                </a:cubicBezTo>
                <a:close/>
                <a:moveTo>
                  <a:pt x="1085657" y="4442281"/>
                </a:moveTo>
                <a:cubicBezTo>
                  <a:pt x="1077715" y="4440840"/>
                  <a:pt x="1089267" y="4455243"/>
                  <a:pt x="1100818" y="4465485"/>
                </a:cubicBezTo>
                <a:lnTo>
                  <a:pt x="1100818" y="4449743"/>
                </a:lnTo>
                <a:cubicBezTo>
                  <a:pt x="1093117" y="4445002"/>
                  <a:pt x="1088304" y="4442761"/>
                  <a:pt x="1085657" y="4442281"/>
                </a:cubicBezTo>
                <a:close/>
                <a:moveTo>
                  <a:pt x="5200030" y="4441966"/>
                </a:moveTo>
                <a:cubicBezTo>
                  <a:pt x="5198128" y="4446518"/>
                  <a:pt x="5186529" y="4463399"/>
                  <a:pt x="5199650" y="4464157"/>
                </a:cubicBezTo>
                <a:lnTo>
                  <a:pt x="5200030" y="4462830"/>
                </a:lnTo>
                <a:cubicBezTo>
                  <a:pt x="5201552" y="4459605"/>
                  <a:pt x="5212961" y="4442725"/>
                  <a:pt x="5200030" y="4441966"/>
                </a:cubicBezTo>
                <a:close/>
                <a:moveTo>
                  <a:pt x="925303" y="4440828"/>
                </a:moveTo>
                <a:cubicBezTo>
                  <a:pt x="925303" y="4440070"/>
                  <a:pt x="926064" y="4442156"/>
                  <a:pt x="924923" y="4442915"/>
                </a:cubicBezTo>
                <a:lnTo>
                  <a:pt x="924162" y="4443104"/>
                </a:lnTo>
                <a:cubicBezTo>
                  <a:pt x="924162" y="4444432"/>
                  <a:pt x="925684" y="4443104"/>
                  <a:pt x="926634" y="4444053"/>
                </a:cubicBezTo>
                <a:cubicBezTo>
                  <a:pt x="927585" y="4445001"/>
                  <a:pt x="926634" y="4441397"/>
                  <a:pt x="926634" y="4441966"/>
                </a:cubicBezTo>
                <a:cubicBezTo>
                  <a:pt x="926634" y="4442535"/>
                  <a:pt x="926634" y="4443294"/>
                  <a:pt x="925303" y="4442915"/>
                </a:cubicBezTo>
                <a:cubicBezTo>
                  <a:pt x="923972" y="4442535"/>
                  <a:pt x="925303" y="4441587"/>
                  <a:pt x="925303" y="4440828"/>
                </a:cubicBezTo>
                <a:close/>
                <a:moveTo>
                  <a:pt x="4712278" y="4439311"/>
                </a:moveTo>
                <a:cubicBezTo>
                  <a:pt x="4707619" y="4437680"/>
                  <a:pt x="4702523" y="4440127"/>
                  <a:pt x="4700887" y="4444774"/>
                </a:cubicBezTo>
                <a:cubicBezTo>
                  <a:pt x="4700887" y="4444774"/>
                  <a:pt x="4700868" y="4444792"/>
                  <a:pt x="4700868" y="4444811"/>
                </a:cubicBezTo>
                <a:cubicBezTo>
                  <a:pt x="4698739" y="4449363"/>
                  <a:pt x="4700716" y="4454788"/>
                  <a:pt x="4705280" y="4456912"/>
                </a:cubicBezTo>
                <a:cubicBezTo>
                  <a:pt x="4705451" y="4456988"/>
                  <a:pt x="4705641" y="4457064"/>
                  <a:pt x="4705812" y="4457140"/>
                </a:cubicBezTo>
                <a:lnTo>
                  <a:pt x="4706193" y="4456381"/>
                </a:lnTo>
                <a:cubicBezTo>
                  <a:pt x="4710909" y="4457917"/>
                  <a:pt x="4716005" y="4455508"/>
                  <a:pt x="4717792" y="4450881"/>
                </a:cubicBezTo>
                <a:cubicBezTo>
                  <a:pt x="4719447" y="4446177"/>
                  <a:pt x="4716994" y="4440999"/>
                  <a:pt x="4712278" y="4439311"/>
                </a:cubicBezTo>
                <a:close/>
                <a:moveTo>
                  <a:pt x="1381109" y="4439121"/>
                </a:moveTo>
                <a:cubicBezTo>
                  <a:pt x="1383201" y="4438173"/>
                  <a:pt x="1384152" y="4442156"/>
                  <a:pt x="1383011" y="4442346"/>
                </a:cubicBezTo>
                <a:cubicBezTo>
                  <a:pt x="1381870" y="4442535"/>
                  <a:pt x="1382821" y="4439121"/>
                  <a:pt x="1381870" y="4439121"/>
                </a:cubicBezTo>
                <a:close/>
                <a:moveTo>
                  <a:pt x="4655421" y="4438173"/>
                </a:moveTo>
                <a:cubicBezTo>
                  <a:pt x="4650705" y="4436523"/>
                  <a:pt x="4645514" y="4438970"/>
                  <a:pt x="4643821" y="4443673"/>
                </a:cubicBezTo>
                <a:cubicBezTo>
                  <a:pt x="4642110" y="4448225"/>
                  <a:pt x="4644278" y="4453327"/>
                  <a:pt x="4648765" y="4455243"/>
                </a:cubicBezTo>
                <a:lnTo>
                  <a:pt x="4649336" y="4455053"/>
                </a:lnTo>
                <a:cubicBezTo>
                  <a:pt x="4654014" y="4456722"/>
                  <a:pt x="4659167" y="4454371"/>
                  <a:pt x="4660935" y="4449743"/>
                </a:cubicBezTo>
                <a:cubicBezTo>
                  <a:pt x="4662590" y="4445039"/>
                  <a:pt x="4660137" y="4439861"/>
                  <a:pt x="4655421" y="4438173"/>
                </a:cubicBezTo>
                <a:close/>
                <a:moveTo>
                  <a:pt x="2489534" y="4438173"/>
                </a:moveTo>
                <a:cubicBezTo>
                  <a:pt x="2470518" y="4438173"/>
                  <a:pt x="2488203" y="4456002"/>
                  <a:pt x="2489534" y="4438173"/>
                </a:cubicBezTo>
                <a:close/>
                <a:moveTo>
                  <a:pt x="2399019" y="4438173"/>
                </a:moveTo>
                <a:cubicBezTo>
                  <a:pt x="2399019" y="4441777"/>
                  <a:pt x="2399019" y="4446898"/>
                  <a:pt x="2401491" y="4447656"/>
                </a:cubicBezTo>
                <a:cubicBezTo>
                  <a:pt x="2403963" y="4448415"/>
                  <a:pt x="2407386" y="4436466"/>
                  <a:pt x="2399019" y="4438173"/>
                </a:cubicBezTo>
                <a:close/>
                <a:moveTo>
                  <a:pt x="1796983" y="4438173"/>
                </a:moveTo>
                <a:cubicBezTo>
                  <a:pt x="1796983" y="4441777"/>
                  <a:pt x="1796983" y="4446898"/>
                  <a:pt x="1799264" y="4447656"/>
                </a:cubicBezTo>
                <a:cubicBezTo>
                  <a:pt x="1801546" y="4448415"/>
                  <a:pt x="1805159" y="4436466"/>
                  <a:pt x="1796983" y="4438173"/>
                </a:cubicBezTo>
                <a:close/>
                <a:moveTo>
                  <a:pt x="4635454" y="4437794"/>
                </a:moveTo>
                <a:cubicBezTo>
                  <a:pt x="4619671" y="4455433"/>
                  <a:pt x="4654470" y="4453726"/>
                  <a:pt x="4635454" y="4437794"/>
                </a:cubicBezTo>
                <a:close/>
                <a:moveTo>
                  <a:pt x="774129" y="4437794"/>
                </a:moveTo>
                <a:lnTo>
                  <a:pt x="770896" y="4442156"/>
                </a:lnTo>
                <a:lnTo>
                  <a:pt x="767473" y="4446329"/>
                </a:lnTo>
                <a:lnTo>
                  <a:pt x="782686" y="4444432"/>
                </a:lnTo>
                <a:lnTo>
                  <a:pt x="778312" y="4441208"/>
                </a:lnTo>
                <a:close/>
                <a:moveTo>
                  <a:pt x="2112263" y="4437604"/>
                </a:moveTo>
                <a:lnTo>
                  <a:pt x="2112453" y="4437604"/>
                </a:lnTo>
                <a:lnTo>
                  <a:pt x="2112263" y="4437848"/>
                </a:lnTo>
                <a:close/>
                <a:moveTo>
                  <a:pt x="4561864" y="4437225"/>
                </a:moveTo>
                <a:lnTo>
                  <a:pt x="4561864" y="4438173"/>
                </a:lnTo>
                <a:lnTo>
                  <a:pt x="4561293" y="4441397"/>
                </a:lnTo>
                <a:lnTo>
                  <a:pt x="4566617" y="4437225"/>
                </a:lnTo>
                <a:lnTo>
                  <a:pt x="4564336" y="4437225"/>
                </a:lnTo>
                <a:close/>
                <a:moveTo>
                  <a:pt x="1013536" y="4437035"/>
                </a:moveTo>
                <a:cubicBezTo>
                  <a:pt x="1012015" y="4438932"/>
                  <a:pt x="1015628" y="4438552"/>
                  <a:pt x="1014487" y="4440449"/>
                </a:cubicBezTo>
                <a:lnTo>
                  <a:pt x="1014487" y="4441018"/>
                </a:lnTo>
                <a:lnTo>
                  <a:pt x="1002507" y="4442535"/>
                </a:lnTo>
                <a:lnTo>
                  <a:pt x="999084" y="4440828"/>
                </a:lnTo>
                <a:cubicBezTo>
                  <a:pt x="999177" y="4441511"/>
                  <a:pt x="999177" y="4442232"/>
                  <a:pt x="999084" y="4442915"/>
                </a:cubicBezTo>
                <a:lnTo>
                  <a:pt x="980069" y="4445191"/>
                </a:lnTo>
                <a:lnTo>
                  <a:pt x="993380" y="4455433"/>
                </a:lnTo>
                <a:lnTo>
                  <a:pt x="1005359" y="4464916"/>
                </a:lnTo>
                <a:lnTo>
                  <a:pt x="1008592" y="4460743"/>
                </a:lnTo>
                <a:cubicBezTo>
                  <a:pt x="1011444" y="4466623"/>
                  <a:pt x="1012966" y="4473640"/>
                  <a:pt x="1024185" y="4471175"/>
                </a:cubicBezTo>
                <a:cubicBezTo>
                  <a:pt x="1025352" y="4463664"/>
                  <a:pt x="1022719" y="4456058"/>
                  <a:pt x="1017149" y="4450881"/>
                </a:cubicBezTo>
                <a:lnTo>
                  <a:pt x="1018480" y="4450881"/>
                </a:lnTo>
                <a:lnTo>
                  <a:pt x="1018670" y="4449553"/>
                </a:lnTo>
                <a:lnTo>
                  <a:pt x="1026657" y="4439501"/>
                </a:lnTo>
                <a:lnTo>
                  <a:pt x="1015628" y="4440828"/>
                </a:lnTo>
                <a:cubicBezTo>
                  <a:pt x="1014487" y="4439501"/>
                  <a:pt x="1015628" y="4438173"/>
                  <a:pt x="1013536" y="4437035"/>
                </a:cubicBezTo>
                <a:close/>
                <a:moveTo>
                  <a:pt x="2112263" y="4436466"/>
                </a:moveTo>
                <a:lnTo>
                  <a:pt x="2112263" y="4437604"/>
                </a:lnTo>
                <a:lnTo>
                  <a:pt x="2110741" y="4437604"/>
                </a:lnTo>
                <a:cubicBezTo>
                  <a:pt x="2110057" y="4438571"/>
                  <a:pt x="2109049" y="4439235"/>
                  <a:pt x="2107889" y="4439501"/>
                </a:cubicBezTo>
                <a:cubicBezTo>
                  <a:pt x="2107889" y="4437035"/>
                  <a:pt x="2110932" y="4437604"/>
                  <a:pt x="2112263" y="4436466"/>
                </a:cubicBezTo>
                <a:close/>
                <a:moveTo>
                  <a:pt x="5019762" y="4436087"/>
                </a:moveTo>
                <a:cubicBezTo>
                  <a:pt x="5006831" y="4444622"/>
                  <a:pt x="5033263" y="4449553"/>
                  <a:pt x="5026987" y="4442156"/>
                </a:cubicBezTo>
                <a:lnTo>
                  <a:pt x="5024896" y="4441397"/>
                </a:lnTo>
                <a:lnTo>
                  <a:pt x="5027177" y="4441397"/>
                </a:lnTo>
                <a:lnTo>
                  <a:pt x="5032883" y="4441397"/>
                </a:lnTo>
                <a:lnTo>
                  <a:pt x="5036115" y="4449174"/>
                </a:lnTo>
                <a:cubicBezTo>
                  <a:pt x="5037826" y="4453536"/>
                  <a:pt x="5039728" y="4456571"/>
                  <a:pt x="5040298" y="4456191"/>
                </a:cubicBezTo>
                <a:cubicBezTo>
                  <a:pt x="5040869" y="4455812"/>
                  <a:pt x="5040298" y="4452588"/>
                  <a:pt x="5038967" y="4448794"/>
                </a:cubicBezTo>
                <a:cubicBezTo>
                  <a:pt x="5038149" y="4445949"/>
                  <a:pt x="5037009" y="4443218"/>
                  <a:pt x="5035544" y="4440639"/>
                </a:cubicBezTo>
                <a:cubicBezTo>
                  <a:pt x="5032806" y="4439008"/>
                  <a:pt x="5029764" y="4437964"/>
                  <a:pt x="5026607" y="4437604"/>
                </a:cubicBezTo>
                <a:lnTo>
                  <a:pt x="5021853" y="4437604"/>
                </a:lnTo>
                <a:close/>
                <a:moveTo>
                  <a:pt x="5485836" y="4435897"/>
                </a:moveTo>
                <a:lnTo>
                  <a:pt x="5483935" y="4438552"/>
                </a:lnTo>
                <a:cubicBezTo>
                  <a:pt x="5483193" y="4440373"/>
                  <a:pt x="5483193" y="4442422"/>
                  <a:pt x="5483935" y="4444242"/>
                </a:cubicBezTo>
                <a:lnTo>
                  <a:pt x="5485076" y="4447277"/>
                </a:lnTo>
                <a:lnTo>
                  <a:pt x="5490780" y="4442156"/>
                </a:lnTo>
                <a:close/>
                <a:moveTo>
                  <a:pt x="1381109" y="4435328"/>
                </a:moveTo>
                <a:cubicBezTo>
                  <a:pt x="1379778" y="4435518"/>
                  <a:pt x="1381109" y="4438363"/>
                  <a:pt x="1382821" y="4437794"/>
                </a:cubicBezTo>
                <a:cubicBezTo>
                  <a:pt x="1384532" y="4437225"/>
                  <a:pt x="1383391" y="4438173"/>
                  <a:pt x="1383582" y="4438173"/>
                </a:cubicBezTo>
                <a:lnTo>
                  <a:pt x="1384342" y="4437415"/>
                </a:lnTo>
                <a:cubicBezTo>
                  <a:pt x="1382821" y="4437415"/>
                  <a:pt x="1382440" y="4435138"/>
                  <a:pt x="1381109" y="4435328"/>
                </a:cubicBezTo>
                <a:close/>
                <a:moveTo>
                  <a:pt x="4590026" y="4435120"/>
                </a:moveTo>
                <a:cubicBezTo>
                  <a:pt x="4590026" y="4435120"/>
                  <a:pt x="4590007" y="4435138"/>
                  <a:pt x="4590007" y="4435138"/>
                </a:cubicBezTo>
                <a:cubicBezTo>
                  <a:pt x="4589341" y="4435442"/>
                  <a:pt x="4589056" y="4436238"/>
                  <a:pt x="4589360" y="4436902"/>
                </a:cubicBezTo>
                <a:cubicBezTo>
                  <a:pt x="4589379" y="4436940"/>
                  <a:pt x="4589417" y="4436997"/>
                  <a:pt x="4589437" y="4437035"/>
                </a:cubicBezTo>
                <a:lnTo>
                  <a:pt x="4590007" y="4436845"/>
                </a:lnTo>
                <a:cubicBezTo>
                  <a:pt x="4590520" y="4437376"/>
                  <a:pt x="4591357" y="4437376"/>
                  <a:pt x="4591890" y="4436864"/>
                </a:cubicBezTo>
                <a:cubicBezTo>
                  <a:pt x="4591890" y="4436864"/>
                  <a:pt x="4591908" y="4436845"/>
                  <a:pt x="4591908" y="4436845"/>
                </a:cubicBezTo>
                <a:cubicBezTo>
                  <a:pt x="4592384" y="4436428"/>
                  <a:pt x="4592422" y="4435707"/>
                  <a:pt x="4592004" y="4435233"/>
                </a:cubicBezTo>
                <a:cubicBezTo>
                  <a:pt x="4591984" y="4435195"/>
                  <a:pt x="4591946" y="4435176"/>
                  <a:pt x="4591908" y="4435138"/>
                </a:cubicBezTo>
                <a:cubicBezTo>
                  <a:pt x="4591395" y="4434607"/>
                  <a:pt x="4590558" y="4434607"/>
                  <a:pt x="4590026" y="4435120"/>
                </a:cubicBezTo>
                <a:close/>
                <a:moveTo>
                  <a:pt x="4961383" y="4434759"/>
                </a:moveTo>
                <a:lnTo>
                  <a:pt x="4961383" y="4438552"/>
                </a:lnTo>
                <a:lnTo>
                  <a:pt x="4964616" y="4440639"/>
                </a:lnTo>
                <a:lnTo>
                  <a:pt x="4968229" y="4442915"/>
                </a:lnTo>
                <a:lnTo>
                  <a:pt x="4972603" y="4439501"/>
                </a:lnTo>
                <a:close/>
                <a:moveTo>
                  <a:pt x="727921" y="4434190"/>
                </a:moveTo>
                <a:cubicBezTo>
                  <a:pt x="728682" y="4438078"/>
                  <a:pt x="728397" y="4442867"/>
                  <a:pt x="728801" y="4446898"/>
                </a:cubicBezTo>
                <a:lnTo>
                  <a:pt x="733338" y="4454277"/>
                </a:lnTo>
                <a:lnTo>
                  <a:pt x="733055" y="4455053"/>
                </a:lnTo>
                <a:lnTo>
                  <a:pt x="733815" y="4455053"/>
                </a:lnTo>
                <a:lnTo>
                  <a:pt x="733338" y="4454277"/>
                </a:lnTo>
                <a:lnTo>
                  <a:pt x="737547" y="4442702"/>
                </a:lnTo>
                <a:cubicBezTo>
                  <a:pt x="736906" y="4438600"/>
                  <a:pt x="733911" y="4435139"/>
                  <a:pt x="727921" y="4434190"/>
                </a:cubicBezTo>
                <a:close/>
                <a:moveTo>
                  <a:pt x="4581070" y="4433811"/>
                </a:moveTo>
                <a:lnTo>
                  <a:pt x="4581070" y="4436656"/>
                </a:lnTo>
                <a:cubicBezTo>
                  <a:pt x="4581070" y="4438173"/>
                  <a:pt x="4581070" y="4439880"/>
                  <a:pt x="4581070" y="4440259"/>
                </a:cubicBezTo>
                <a:cubicBezTo>
                  <a:pt x="4581070" y="4440639"/>
                  <a:pt x="4582591" y="4440259"/>
                  <a:pt x="4583732" y="4440259"/>
                </a:cubicBezTo>
                <a:lnTo>
                  <a:pt x="4584492" y="4437983"/>
                </a:lnTo>
                <a:close/>
                <a:moveTo>
                  <a:pt x="2993260" y="4433811"/>
                </a:moveTo>
                <a:cubicBezTo>
                  <a:pt x="2991168" y="4432673"/>
                  <a:pt x="2988886" y="4434190"/>
                  <a:pt x="2988696" y="4439501"/>
                </a:cubicBezTo>
                <a:lnTo>
                  <a:pt x="2989456" y="4441966"/>
                </a:lnTo>
                <a:cubicBezTo>
                  <a:pt x="2989456" y="4447277"/>
                  <a:pt x="2989456" y="4451450"/>
                  <a:pt x="2991548" y="4451070"/>
                </a:cubicBezTo>
                <a:cubicBezTo>
                  <a:pt x="2993583" y="4448775"/>
                  <a:pt x="2994895" y="4445949"/>
                  <a:pt x="2995351" y="4442915"/>
                </a:cubicBezTo>
                <a:cubicBezTo>
                  <a:pt x="2995351" y="4438932"/>
                  <a:pt x="2995351" y="4434949"/>
                  <a:pt x="2993260" y="4433811"/>
                </a:cubicBezTo>
                <a:close/>
                <a:moveTo>
                  <a:pt x="4897301" y="4433621"/>
                </a:moveTo>
                <a:cubicBezTo>
                  <a:pt x="4896407" y="4436049"/>
                  <a:pt x="4897262" y="4438780"/>
                  <a:pt x="4899392" y="4440259"/>
                </a:cubicBezTo>
                <a:cubicBezTo>
                  <a:pt x="4902625" y="4442156"/>
                  <a:pt x="4902435" y="4445760"/>
                  <a:pt x="4899392" y="4448225"/>
                </a:cubicBezTo>
                <a:lnTo>
                  <a:pt x="4891786" y="4436466"/>
                </a:lnTo>
                <a:close/>
                <a:moveTo>
                  <a:pt x="4761909" y="4433052"/>
                </a:moveTo>
                <a:lnTo>
                  <a:pt x="4755443" y="4439690"/>
                </a:lnTo>
                <a:lnTo>
                  <a:pt x="4758296" y="4439690"/>
                </a:lnTo>
                <a:cubicBezTo>
                  <a:pt x="4760007" y="4439690"/>
                  <a:pt x="4761528" y="4439690"/>
                  <a:pt x="4761909" y="4439690"/>
                </a:cubicBezTo>
                <a:cubicBezTo>
                  <a:pt x="4762289" y="4439690"/>
                  <a:pt x="4761909" y="4437794"/>
                  <a:pt x="4761909" y="4436087"/>
                </a:cubicBezTo>
                <a:close/>
                <a:moveTo>
                  <a:pt x="2372968" y="4433052"/>
                </a:moveTo>
                <a:cubicBezTo>
                  <a:pt x="2371408" y="4433583"/>
                  <a:pt x="2370553" y="4435271"/>
                  <a:pt x="2371066" y="4436845"/>
                </a:cubicBezTo>
                <a:cubicBezTo>
                  <a:pt x="2371675" y="4438325"/>
                  <a:pt x="2373348" y="4439084"/>
                  <a:pt x="2374869" y="4438552"/>
                </a:cubicBezTo>
                <a:cubicBezTo>
                  <a:pt x="2376219" y="4438192"/>
                  <a:pt x="2377094" y="4436902"/>
                  <a:pt x="2376961" y="4435518"/>
                </a:cubicBezTo>
                <a:lnTo>
                  <a:pt x="2376771" y="4434759"/>
                </a:lnTo>
                <a:cubicBezTo>
                  <a:pt x="2376162" y="4433280"/>
                  <a:pt x="2374489" y="4432521"/>
                  <a:pt x="2372968" y="4433052"/>
                </a:cubicBezTo>
                <a:close/>
                <a:moveTo>
                  <a:pt x="922831" y="4432673"/>
                </a:moveTo>
                <a:lnTo>
                  <a:pt x="922831" y="4433052"/>
                </a:lnTo>
                <a:lnTo>
                  <a:pt x="922831" y="4434190"/>
                </a:lnTo>
                <a:lnTo>
                  <a:pt x="922831" y="4435328"/>
                </a:lnTo>
                <a:cubicBezTo>
                  <a:pt x="922831" y="4434759"/>
                  <a:pt x="923782" y="4435328"/>
                  <a:pt x="924162" y="4435138"/>
                </a:cubicBezTo>
                <a:lnTo>
                  <a:pt x="923972" y="4435138"/>
                </a:lnTo>
                <a:cubicBezTo>
                  <a:pt x="923972" y="4435138"/>
                  <a:pt x="922451" y="4433621"/>
                  <a:pt x="923972" y="4432673"/>
                </a:cubicBezTo>
                <a:cubicBezTo>
                  <a:pt x="923972" y="4432673"/>
                  <a:pt x="923972" y="4432673"/>
                  <a:pt x="922831" y="4432673"/>
                </a:cubicBezTo>
                <a:close/>
                <a:moveTo>
                  <a:pt x="3135307" y="4432483"/>
                </a:moveTo>
                <a:cubicBezTo>
                  <a:pt x="3134546" y="4439690"/>
                  <a:pt x="3142913" y="4441587"/>
                  <a:pt x="3137779" y="4446518"/>
                </a:cubicBezTo>
                <a:lnTo>
                  <a:pt x="3137589" y="4446518"/>
                </a:lnTo>
                <a:cubicBezTo>
                  <a:pt x="3135174" y="4447410"/>
                  <a:pt x="3132454" y="4446727"/>
                  <a:pt x="3130743" y="4444811"/>
                </a:cubicBezTo>
                <a:cubicBezTo>
                  <a:pt x="3128461" y="4441966"/>
                  <a:pt x="3128081" y="4437225"/>
                  <a:pt x="3123517" y="4437225"/>
                </a:cubicBezTo>
                <a:cubicBezTo>
                  <a:pt x="3125419" y="4433621"/>
                  <a:pt x="3131123" y="4433811"/>
                  <a:pt x="3135307" y="4432483"/>
                </a:cubicBezTo>
                <a:close/>
                <a:moveTo>
                  <a:pt x="1419711" y="4432483"/>
                </a:moveTo>
                <a:lnTo>
                  <a:pt x="1391758" y="4438932"/>
                </a:lnTo>
                <a:lnTo>
                  <a:pt x="1391758" y="4443863"/>
                </a:lnTo>
                <a:cubicBezTo>
                  <a:pt x="1390079" y="4443389"/>
                  <a:pt x="1388303" y="4443389"/>
                  <a:pt x="1386624" y="4443863"/>
                </a:cubicBezTo>
                <a:cubicBezTo>
                  <a:pt x="1381861" y="4445722"/>
                  <a:pt x="1379364" y="4450956"/>
                  <a:pt x="1380919" y="4455812"/>
                </a:cubicBezTo>
                <a:cubicBezTo>
                  <a:pt x="1382496" y="4459700"/>
                  <a:pt x="1386438" y="4462090"/>
                  <a:pt x="1390617" y="4461692"/>
                </a:cubicBezTo>
                <a:cubicBezTo>
                  <a:pt x="1390003" y="4467021"/>
                  <a:pt x="1390655" y="4472408"/>
                  <a:pt x="1392519" y="4477434"/>
                </a:cubicBezTo>
                <a:cubicBezTo>
                  <a:pt x="1395181" y="4479520"/>
                  <a:pt x="1405069" y="4464916"/>
                  <a:pt x="1414387" y="4445191"/>
                </a:cubicBezTo>
                <a:close/>
                <a:moveTo>
                  <a:pt x="1012966" y="4432483"/>
                </a:moveTo>
                <a:lnTo>
                  <a:pt x="1012966" y="4432862"/>
                </a:lnTo>
                <a:cubicBezTo>
                  <a:pt x="1014487" y="4432673"/>
                  <a:pt x="1016769" y="4436087"/>
                  <a:pt x="1014867" y="4435138"/>
                </a:cubicBezTo>
                <a:cubicBezTo>
                  <a:pt x="1012966" y="4434190"/>
                  <a:pt x="1012966" y="4433431"/>
                  <a:pt x="1012966" y="4432483"/>
                </a:cubicBezTo>
                <a:close/>
                <a:moveTo>
                  <a:pt x="5152301" y="4430397"/>
                </a:moveTo>
                <a:lnTo>
                  <a:pt x="5152301" y="4432862"/>
                </a:lnTo>
                <a:lnTo>
                  <a:pt x="5152301" y="4435138"/>
                </a:lnTo>
                <a:lnTo>
                  <a:pt x="5156484" y="4435707"/>
                </a:lnTo>
                <a:close/>
                <a:moveTo>
                  <a:pt x="1381109" y="4429638"/>
                </a:moveTo>
                <a:cubicBezTo>
                  <a:pt x="1381109" y="4429259"/>
                  <a:pt x="1381109" y="4431914"/>
                  <a:pt x="1381109" y="4431914"/>
                </a:cubicBezTo>
                <a:lnTo>
                  <a:pt x="1380349" y="4431914"/>
                </a:lnTo>
                <a:cubicBezTo>
                  <a:pt x="1381300" y="4431914"/>
                  <a:pt x="1379588" y="4433811"/>
                  <a:pt x="1381870" y="4434190"/>
                </a:cubicBezTo>
                <a:cubicBezTo>
                  <a:pt x="1384152" y="4434569"/>
                  <a:pt x="1384152" y="4436087"/>
                  <a:pt x="1384152" y="4436087"/>
                </a:cubicBezTo>
                <a:cubicBezTo>
                  <a:pt x="1382250" y="4435138"/>
                  <a:pt x="1381109" y="4430018"/>
                  <a:pt x="1381109" y="4429638"/>
                </a:cubicBezTo>
                <a:close/>
                <a:moveTo>
                  <a:pt x="4638212" y="4429354"/>
                </a:moveTo>
                <a:cubicBezTo>
                  <a:pt x="4638174" y="4429372"/>
                  <a:pt x="4638155" y="4429410"/>
                  <a:pt x="4638117" y="4429448"/>
                </a:cubicBezTo>
                <a:cubicBezTo>
                  <a:pt x="4637413" y="4429676"/>
                  <a:pt x="4637033" y="4430416"/>
                  <a:pt x="4637261" y="4431118"/>
                </a:cubicBezTo>
                <a:cubicBezTo>
                  <a:pt x="4637280" y="4431193"/>
                  <a:pt x="4637318" y="4431269"/>
                  <a:pt x="4637356" y="4431345"/>
                </a:cubicBezTo>
                <a:lnTo>
                  <a:pt x="4637926" y="4431156"/>
                </a:lnTo>
                <a:cubicBezTo>
                  <a:pt x="4638478" y="4431592"/>
                  <a:pt x="4639276" y="4431592"/>
                  <a:pt x="4639828" y="4431156"/>
                </a:cubicBezTo>
                <a:cubicBezTo>
                  <a:pt x="4640303" y="4430738"/>
                  <a:pt x="4640341" y="4430018"/>
                  <a:pt x="4639923" y="4429543"/>
                </a:cubicBezTo>
                <a:cubicBezTo>
                  <a:pt x="4639904" y="4429505"/>
                  <a:pt x="4639866" y="4429487"/>
                  <a:pt x="4639828" y="4429448"/>
                </a:cubicBezTo>
                <a:cubicBezTo>
                  <a:pt x="4639410" y="4428974"/>
                  <a:pt x="4638687" y="4428936"/>
                  <a:pt x="4638212" y="4429354"/>
                </a:cubicBezTo>
                <a:close/>
                <a:moveTo>
                  <a:pt x="2736357" y="4429069"/>
                </a:moveTo>
                <a:cubicBezTo>
                  <a:pt x="2733125" y="4447656"/>
                  <a:pt x="2710496" y="4447846"/>
                  <a:pt x="2704982" y="4476106"/>
                </a:cubicBezTo>
                <a:cubicBezTo>
                  <a:pt x="2723997" y="4472692"/>
                  <a:pt x="2745105" y="4443294"/>
                  <a:pt x="2736357" y="4429069"/>
                </a:cubicBezTo>
                <a:close/>
                <a:moveTo>
                  <a:pt x="4566351" y="4429031"/>
                </a:moveTo>
                <a:cubicBezTo>
                  <a:pt x="4565705" y="4429354"/>
                  <a:pt x="4565420" y="4430131"/>
                  <a:pt x="4565743" y="4430795"/>
                </a:cubicBezTo>
                <a:cubicBezTo>
                  <a:pt x="4565857" y="4431023"/>
                  <a:pt x="4566028" y="4431212"/>
                  <a:pt x="4566237" y="4431345"/>
                </a:cubicBezTo>
                <a:cubicBezTo>
                  <a:pt x="4566732" y="4431762"/>
                  <a:pt x="4567454" y="4431762"/>
                  <a:pt x="4567949" y="4431345"/>
                </a:cubicBezTo>
                <a:cubicBezTo>
                  <a:pt x="4568082" y="4431307"/>
                  <a:pt x="4568215" y="4431231"/>
                  <a:pt x="4568329" y="4431156"/>
                </a:cubicBezTo>
                <a:lnTo>
                  <a:pt x="4568139" y="4429638"/>
                </a:lnTo>
                <a:cubicBezTo>
                  <a:pt x="4567816" y="4428974"/>
                  <a:pt x="4567017" y="4428709"/>
                  <a:pt x="4566351" y="4429031"/>
                </a:cubicBezTo>
                <a:close/>
                <a:moveTo>
                  <a:pt x="2951235" y="4428690"/>
                </a:moveTo>
                <a:cubicBezTo>
                  <a:pt x="2926895" y="4437983"/>
                  <a:pt x="2956179" y="4453156"/>
                  <a:pt x="2951235" y="4428690"/>
                </a:cubicBezTo>
                <a:close/>
                <a:moveTo>
                  <a:pt x="1229745" y="4427931"/>
                </a:moveTo>
                <a:lnTo>
                  <a:pt x="1210729" y="4430207"/>
                </a:lnTo>
                <a:lnTo>
                  <a:pt x="1215673" y="4435328"/>
                </a:lnTo>
                <a:cubicBezTo>
                  <a:pt x="1217955" y="4438173"/>
                  <a:pt x="1220807" y="4440449"/>
                  <a:pt x="1221948" y="4440259"/>
                </a:cubicBezTo>
                <a:cubicBezTo>
                  <a:pt x="1223089" y="4440070"/>
                  <a:pt x="1225371" y="4437225"/>
                  <a:pt x="1226892" y="4434000"/>
                </a:cubicBezTo>
                <a:close/>
                <a:moveTo>
                  <a:pt x="5628073" y="4427362"/>
                </a:moveTo>
                <a:lnTo>
                  <a:pt x="5638710" y="4442998"/>
                </a:lnTo>
                <a:lnTo>
                  <a:pt x="5638722" y="4443104"/>
                </a:lnTo>
                <a:lnTo>
                  <a:pt x="5638912" y="4443294"/>
                </a:lnTo>
                <a:lnTo>
                  <a:pt x="5638710" y="4442998"/>
                </a:lnTo>
                <a:lnTo>
                  <a:pt x="5637391" y="4430966"/>
                </a:lnTo>
                <a:cubicBezTo>
                  <a:pt x="5636060" y="4427647"/>
                  <a:pt x="5633398" y="4425750"/>
                  <a:pt x="5628073" y="4427362"/>
                </a:cubicBezTo>
                <a:close/>
                <a:moveTo>
                  <a:pt x="4671965" y="4427362"/>
                </a:moveTo>
                <a:cubicBezTo>
                  <a:pt x="4666260" y="4455053"/>
                  <a:pt x="4687748" y="4433621"/>
                  <a:pt x="4671965" y="4427362"/>
                </a:cubicBezTo>
                <a:close/>
                <a:moveTo>
                  <a:pt x="920351" y="4427172"/>
                </a:moveTo>
                <a:lnTo>
                  <a:pt x="920549" y="4427172"/>
                </a:lnTo>
                <a:lnTo>
                  <a:pt x="920549" y="4428592"/>
                </a:lnTo>
                <a:close/>
                <a:moveTo>
                  <a:pt x="2575129" y="4426864"/>
                </a:moveTo>
                <a:cubicBezTo>
                  <a:pt x="2570636" y="4427978"/>
                  <a:pt x="2565882" y="4433242"/>
                  <a:pt x="2574344" y="4439311"/>
                </a:cubicBezTo>
                <a:cubicBezTo>
                  <a:pt x="2583852" y="4428785"/>
                  <a:pt x="2579621" y="4425750"/>
                  <a:pt x="2575129" y="4426864"/>
                </a:cubicBezTo>
                <a:close/>
                <a:moveTo>
                  <a:pt x="4947122" y="4426793"/>
                </a:moveTo>
                <a:cubicBezTo>
                  <a:pt x="4946551" y="4427267"/>
                  <a:pt x="4946456" y="4428121"/>
                  <a:pt x="4946931" y="4428690"/>
                </a:cubicBezTo>
                <a:cubicBezTo>
                  <a:pt x="4947521" y="4429240"/>
                  <a:pt x="4948434" y="4429240"/>
                  <a:pt x="4949023" y="4428690"/>
                </a:cubicBezTo>
                <a:lnTo>
                  <a:pt x="4949023" y="4426983"/>
                </a:lnTo>
                <a:cubicBezTo>
                  <a:pt x="4948547" y="4426414"/>
                  <a:pt x="4947692" y="4426319"/>
                  <a:pt x="4947122" y="4426793"/>
                </a:cubicBezTo>
                <a:close/>
                <a:moveTo>
                  <a:pt x="2965972" y="4425750"/>
                </a:moveTo>
                <a:cubicBezTo>
                  <a:pt x="2965325" y="4425769"/>
                  <a:pt x="2964679" y="4425997"/>
                  <a:pt x="2964166" y="4426414"/>
                </a:cubicBezTo>
                <a:lnTo>
                  <a:pt x="2965306" y="4426793"/>
                </a:lnTo>
                <a:cubicBezTo>
                  <a:pt x="2963747" y="4427324"/>
                  <a:pt x="2962892" y="4429012"/>
                  <a:pt x="2963405" y="4430587"/>
                </a:cubicBezTo>
                <a:cubicBezTo>
                  <a:pt x="2964166" y="4432085"/>
                  <a:pt x="2966010" y="4432654"/>
                  <a:pt x="2967493" y="4431895"/>
                </a:cubicBezTo>
                <a:cubicBezTo>
                  <a:pt x="2968672" y="4431288"/>
                  <a:pt x="2969338" y="4429998"/>
                  <a:pt x="2969110" y="4428690"/>
                </a:cubicBezTo>
                <a:cubicBezTo>
                  <a:pt x="2969052" y="4427021"/>
                  <a:pt x="2967664" y="4425693"/>
                  <a:pt x="2965972" y="4425750"/>
                </a:cubicBezTo>
                <a:close/>
                <a:moveTo>
                  <a:pt x="912943" y="4425276"/>
                </a:moveTo>
                <a:cubicBezTo>
                  <a:pt x="912183" y="4425940"/>
                  <a:pt x="913324" y="4426177"/>
                  <a:pt x="914774" y="4426485"/>
                </a:cubicBezTo>
                <a:lnTo>
                  <a:pt x="916176" y="4427108"/>
                </a:lnTo>
                <a:lnTo>
                  <a:pt x="916176" y="4427552"/>
                </a:lnTo>
                <a:lnTo>
                  <a:pt x="918458" y="4428121"/>
                </a:lnTo>
                <a:lnTo>
                  <a:pt x="916176" y="4427108"/>
                </a:lnTo>
                <a:lnTo>
                  <a:pt x="916176" y="4425276"/>
                </a:lnTo>
                <a:cubicBezTo>
                  <a:pt x="914655" y="4427552"/>
                  <a:pt x="914464" y="4423948"/>
                  <a:pt x="912943" y="4425276"/>
                </a:cubicBezTo>
                <a:close/>
                <a:moveTo>
                  <a:pt x="919979" y="4424517"/>
                </a:moveTo>
                <a:lnTo>
                  <a:pt x="920351" y="4427172"/>
                </a:lnTo>
                <a:lnTo>
                  <a:pt x="919028" y="4427172"/>
                </a:lnTo>
                <a:cubicBezTo>
                  <a:pt x="919028" y="4427172"/>
                  <a:pt x="919028" y="4429638"/>
                  <a:pt x="920549" y="4428879"/>
                </a:cubicBezTo>
                <a:lnTo>
                  <a:pt x="920549" y="4428592"/>
                </a:lnTo>
                <a:lnTo>
                  <a:pt x="920792" y="4430328"/>
                </a:lnTo>
                <a:lnTo>
                  <a:pt x="920169" y="4431156"/>
                </a:lnTo>
                <a:lnTo>
                  <a:pt x="919979" y="4431156"/>
                </a:lnTo>
                <a:cubicBezTo>
                  <a:pt x="920477" y="4431554"/>
                  <a:pt x="920867" y="4432085"/>
                  <a:pt x="921120" y="4432673"/>
                </a:cubicBezTo>
                <a:lnTo>
                  <a:pt x="920792" y="4430328"/>
                </a:lnTo>
                <a:lnTo>
                  <a:pt x="922451" y="4428121"/>
                </a:lnTo>
                <a:cubicBezTo>
                  <a:pt x="921690" y="4427172"/>
                  <a:pt x="921690" y="4426603"/>
                  <a:pt x="920549" y="4427172"/>
                </a:cubicBezTo>
                <a:lnTo>
                  <a:pt x="921120" y="4427172"/>
                </a:lnTo>
                <a:cubicBezTo>
                  <a:pt x="921515" y="4426129"/>
                  <a:pt x="921012" y="4424953"/>
                  <a:pt x="919979" y="4424517"/>
                </a:cubicBezTo>
                <a:close/>
                <a:moveTo>
                  <a:pt x="4543609" y="4424328"/>
                </a:moveTo>
                <a:lnTo>
                  <a:pt x="4543609" y="4426793"/>
                </a:lnTo>
                <a:lnTo>
                  <a:pt x="4543609" y="4429259"/>
                </a:lnTo>
                <a:lnTo>
                  <a:pt x="4546081" y="4429259"/>
                </a:lnTo>
                <a:lnTo>
                  <a:pt x="4547792" y="4429828"/>
                </a:lnTo>
                <a:close/>
                <a:moveTo>
                  <a:pt x="839162" y="4423948"/>
                </a:moveTo>
                <a:cubicBezTo>
                  <a:pt x="834218" y="4445570"/>
                  <a:pt x="854755" y="4423948"/>
                  <a:pt x="839162" y="4423948"/>
                </a:cubicBezTo>
                <a:close/>
                <a:moveTo>
                  <a:pt x="5439448" y="4423691"/>
                </a:moveTo>
                <a:lnTo>
                  <a:pt x="5439771" y="4424197"/>
                </a:lnTo>
                <a:lnTo>
                  <a:pt x="5439441" y="4424183"/>
                </a:lnTo>
                <a:close/>
                <a:moveTo>
                  <a:pt x="1463257" y="4423569"/>
                </a:moveTo>
                <a:cubicBezTo>
                  <a:pt x="1462886" y="4424934"/>
                  <a:pt x="1462886" y="4426376"/>
                  <a:pt x="1463257" y="4427741"/>
                </a:cubicBezTo>
                <a:cubicBezTo>
                  <a:pt x="1464963" y="4432540"/>
                  <a:pt x="1470219" y="4435082"/>
                  <a:pt x="1475047" y="4433431"/>
                </a:cubicBezTo>
                <a:lnTo>
                  <a:pt x="1475998" y="4433431"/>
                </a:lnTo>
                <a:lnTo>
                  <a:pt x="1487978" y="4442535"/>
                </a:lnTo>
                <a:lnTo>
                  <a:pt x="1468962" y="4468899"/>
                </a:lnTo>
                <a:lnTo>
                  <a:pt x="1454890" y="4429259"/>
                </a:lnTo>
                <a:close/>
                <a:moveTo>
                  <a:pt x="3161739" y="4423190"/>
                </a:moveTo>
                <a:cubicBezTo>
                  <a:pt x="3177522" y="4429259"/>
                  <a:pt x="3156034" y="4450501"/>
                  <a:pt x="3161739" y="4423190"/>
                </a:cubicBezTo>
                <a:close/>
                <a:moveTo>
                  <a:pt x="4890455" y="4422431"/>
                </a:moveTo>
                <a:cubicBezTo>
                  <a:pt x="4883609" y="4428500"/>
                  <a:pt x="4877524" y="4434569"/>
                  <a:pt x="4872961" y="4439501"/>
                </a:cubicBezTo>
                <a:lnTo>
                  <a:pt x="4872009" y="4439501"/>
                </a:lnTo>
                <a:lnTo>
                  <a:pt x="4882088" y="4430207"/>
                </a:lnTo>
                <a:close/>
                <a:moveTo>
                  <a:pt x="1958144" y="4421895"/>
                </a:moveTo>
                <a:cubicBezTo>
                  <a:pt x="1958272" y="4422253"/>
                  <a:pt x="1959472" y="4425561"/>
                  <a:pt x="1962609" y="4434190"/>
                </a:cubicBezTo>
                <a:cubicBezTo>
                  <a:pt x="1967031" y="4446282"/>
                  <a:pt x="1957761" y="4420819"/>
                  <a:pt x="1958144" y="4421895"/>
                </a:cubicBezTo>
                <a:close/>
                <a:moveTo>
                  <a:pt x="4629179" y="4421482"/>
                </a:moveTo>
                <a:lnTo>
                  <a:pt x="4628609" y="4421672"/>
                </a:lnTo>
                <a:lnTo>
                  <a:pt x="4629179" y="4422363"/>
                </a:lnTo>
                <a:lnTo>
                  <a:pt x="4629179" y="4425276"/>
                </a:lnTo>
                <a:cubicBezTo>
                  <a:pt x="4629179" y="4427552"/>
                  <a:pt x="4630891" y="4429069"/>
                  <a:pt x="4631271" y="4428690"/>
                </a:cubicBezTo>
                <a:cubicBezTo>
                  <a:pt x="4631651" y="4428310"/>
                  <a:pt x="4631271" y="4426603"/>
                  <a:pt x="4631271" y="4424897"/>
                </a:cubicBezTo>
                <a:lnTo>
                  <a:pt x="4629179" y="4422363"/>
                </a:lnTo>
                <a:close/>
                <a:moveTo>
                  <a:pt x="683298" y="4421046"/>
                </a:moveTo>
                <a:cubicBezTo>
                  <a:pt x="683150" y="4421046"/>
                  <a:pt x="683000" y="4421065"/>
                  <a:pt x="682853" y="4421103"/>
                </a:cubicBezTo>
                <a:cubicBezTo>
                  <a:pt x="681281" y="4421198"/>
                  <a:pt x="680079" y="4422545"/>
                  <a:pt x="680170" y="4424100"/>
                </a:cubicBezTo>
                <a:cubicBezTo>
                  <a:pt x="680174" y="4424176"/>
                  <a:pt x="680182" y="4424252"/>
                  <a:pt x="680191" y="4424328"/>
                </a:cubicBezTo>
                <a:lnTo>
                  <a:pt x="680381" y="4424138"/>
                </a:lnTo>
                <a:cubicBezTo>
                  <a:pt x="680661" y="4425693"/>
                  <a:pt x="682030" y="4426812"/>
                  <a:pt x="683614" y="4426793"/>
                </a:cubicBezTo>
                <a:cubicBezTo>
                  <a:pt x="685143" y="4426509"/>
                  <a:pt x="686210" y="4425124"/>
                  <a:pt x="686086" y="4423569"/>
                </a:cubicBezTo>
                <a:cubicBezTo>
                  <a:pt x="686016" y="4422108"/>
                  <a:pt x="684768" y="4420970"/>
                  <a:pt x="683298" y="4421046"/>
                </a:cubicBezTo>
                <a:close/>
                <a:moveTo>
                  <a:pt x="5134236" y="4420913"/>
                </a:moveTo>
                <a:cubicBezTo>
                  <a:pt x="5132943" y="4420895"/>
                  <a:pt x="5131669" y="4421293"/>
                  <a:pt x="5130623" y="4422051"/>
                </a:cubicBezTo>
                <a:cubicBezTo>
                  <a:pt x="5130623" y="4422051"/>
                  <a:pt x="5130623" y="4423759"/>
                  <a:pt x="5130623" y="4425465"/>
                </a:cubicBezTo>
                <a:cubicBezTo>
                  <a:pt x="5123587" y="4427741"/>
                  <a:pt x="5123397" y="4444432"/>
                  <a:pt x="5131573" y="4442156"/>
                </a:cubicBezTo>
                <a:cubicBezTo>
                  <a:pt x="5131650" y="4441720"/>
                  <a:pt x="5131650" y="4441264"/>
                  <a:pt x="5131573" y="4440828"/>
                </a:cubicBezTo>
                <a:cubicBezTo>
                  <a:pt x="5131859" y="4440810"/>
                  <a:pt x="5132144" y="4440677"/>
                  <a:pt x="5132334" y="4440449"/>
                </a:cubicBezTo>
                <a:lnTo>
                  <a:pt x="5132715" y="4439121"/>
                </a:lnTo>
                <a:cubicBezTo>
                  <a:pt x="5134502" y="4436466"/>
                  <a:pt x="5135986" y="4433602"/>
                  <a:pt x="5137088" y="4430587"/>
                </a:cubicBezTo>
                <a:lnTo>
                  <a:pt x="5139940" y="4428310"/>
                </a:lnTo>
                <a:lnTo>
                  <a:pt x="5138799" y="4424707"/>
                </a:lnTo>
                <a:lnTo>
                  <a:pt x="5137659" y="4420913"/>
                </a:lnTo>
                <a:close/>
                <a:moveTo>
                  <a:pt x="4545320" y="4420344"/>
                </a:moveTo>
                <a:lnTo>
                  <a:pt x="4538284" y="4422431"/>
                </a:lnTo>
                <a:lnTo>
                  <a:pt x="4538284" y="4426793"/>
                </a:lnTo>
                <a:lnTo>
                  <a:pt x="4541517" y="4423569"/>
                </a:lnTo>
                <a:close/>
                <a:moveTo>
                  <a:pt x="2636905" y="4420344"/>
                </a:moveTo>
                <a:lnTo>
                  <a:pt x="2634624" y="4432673"/>
                </a:lnTo>
                <a:cubicBezTo>
                  <a:pt x="2632342" y="4438173"/>
                  <a:pt x="2632912" y="4444811"/>
                  <a:pt x="2634624" y="4445760"/>
                </a:cubicBezTo>
                <a:lnTo>
                  <a:pt x="2634624" y="4446518"/>
                </a:lnTo>
                <a:cubicBezTo>
                  <a:pt x="2636335" y="4446518"/>
                  <a:pt x="2638997" y="4446518"/>
                  <a:pt x="2640328" y="4442915"/>
                </a:cubicBezTo>
                <a:cubicBezTo>
                  <a:pt x="2641888" y="4438420"/>
                  <a:pt x="2641888" y="4433564"/>
                  <a:pt x="2640328" y="4429069"/>
                </a:cubicBezTo>
                <a:close/>
                <a:moveTo>
                  <a:pt x="4746316" y="4420155"/>
                </a:moveTo>
                <a:lnTo>
                  <a:pt x="4746316" y="4424206"/>
                </a:lnTo>
                <a:lnTo>
                  <a:pt x="4745936" y="4424517"/>
                </a:lnTo>
                <a:lnTo>
                  <a:pt x="4746316" y="4425086"/>
                </a:lnTo>
                <a:lnTo>
                  <a:pt x="4746316" y="4424206"/>
                </a:lnTo>
                <a:lnTo>
                  <a:pt x="4751260" y="4420155"/>
                </a:lnTo>
                <a:lnTo>
                  <a:pt x="4748788" y="4420155"/>
                </a:lnTo>
                <a:close/>
                <a:moveTo>
                  <a:pt x="1900238" y="4419586"/>
                </a:moveTo>
                <a:cubicBezTo>
                  <a:pt x="1890234" y="4422772"/>
                  <a:pt x="1884713" y="4433451"/>
                  <a:pt x="1887908" y="4443427"/>
                </a:cubicBezTo>
                <a:cubicBezTo>
                  <a:pt x="1891103" y="4453403"/>
                  <a:pt x="1901797" y="4458904"/>
                  <a:pt x="1911799" y="4455717"/>
                </a:cubicBezTo>
                <a:cubicBezTo>
                  <a:pt x="1921821" y="4452531"/>
                  <a:pt x="1927335" y="4441853"/>
                  <a:pt x="1924140" y="4431876"/>
                </a:cubicBezTo>
                <a:cubicBezTo>
                  <a:pt x="1924045" y="4431573"/>
                  <a:pt x="1923931" y="4431269"/>
                  <a:pt x="1923817" y="4430966"/>
                </a:cubicBezTo>
                <a:cubicBezTo>
                  <a:pt x="1920242" y="4421520"/>
                  <a:pt x="1909879" y="4416513"/>
                  <a:pt x="1900238" y="4419586"/>
                </a:cubicBezTo>
                <a:close/>
                <a:moveTo>
                  <a:pt x="880997" y="4419396"/>
                </a:moveTo>
                <a:cubicBezTo>
                  <a:pt x="877078" y="4420326"/>
                  <a:pt x="873792" y="4422981"/>
                  <a:pt x="872059" y="4426603"/>
                </a:cubicBezTo>
                <a:cubicBezTo>
                  <a:pt x="870348" y="4430018"/>
                  <a:pt x="870348" y="4434000"/>
                  <a:pt x="872059" y="4435328"/>
                </a:cubicBezTo>
                <a:cubicBezTo>
                  <a:pt x="873771" y="4436656"/>
                  <a:pt x="877764" y="4434000"/>
                  <a:pt x="881187" y="4428879"/>
                </a:cubicBezTo>
                <a:lnTo>
                  <a:pt x="880997" y="4428879"/>
                </a:lnTo>
                <a:lnTo>
                  <a:pt x="887082" y="4419396"/>
                </a:lnTo>
                <a:close/>
                <a:moveTo>
                  <a:pt x="691981" y="4419396"/>
                </a:moveTo>
                <a:cubicBezTo>
                  <a:pt x="686276" y="4447087"/>
                  <a:pt x="707954" y="4425655"/>
                  <a:pt x="691981" y="4419396"/>
                </a:cubicBezTo>
                <a:close/>
                <a:moveTo>
                  <a:pt x="891646" y="4419206"/>
                </a:moveTo>
                <a:lnTo>
                  <a:pt x="891646" y="4419586"/>
                </a:lnTo>
                <a:lnTo>
                  <a:pt x="892027" y="4419724"/>
                </a:lnTo>
                <a:lnTo>
                  <a:pt x="893737" y="4422051"/>
                </a:lnTo>
                <a:cubicBezTo>
                  <a:pt x="892596" y="4422810"/>
                  <a:pt x="893737" y="4420344"/>
                  <a:pt x="893737" y="4420344"/>
                </a:cubicBezTo>
                <a:lnTo>
                  <a:pt x="892027" y="4419724"/>
                </a:lnTo>
                <a:close/>
                <a:moveTo>
                  <a:pt x="1633811" y="4418960"/>
                </a:moveTo>
                <a:cubicBezTo>
                  <a:pt x="1633752" y="4418979"/>
                  <a:pt x="1633695" y="4418998"/>
                  <a:pt x="1633638" y="4419017"/>
                </a:cubicBezTo>
                <a:cubicBezTo>
                  <a:pt x="1633071" y="4419700"/>
                  <a:pt x="1632860" y="4420610"/>
                  <a:pt x="1633067" y="4421482"/>
                </a:cubicBezTo>
                <a:lnTo>
                  <a:pt x="1631926" y="4422810"/>
                </a:lnTo>
                <a:cubicBezTo>
                  <a:pt x="1632474" y="4424403"/>
                  <a:pt x="1634206" y="4425238"/>
                  <a:pt x="1635794" y="4424688"/>
                </a:cubicBezTo>
                <a:cubicBezTo>
                  <a:pt x="1637384" y="4424138"/>
                  <a:pt x="1638226" y="4422412"/>
                  <a:pt x="1637679" y="4420838"/>
                </a:cubicBezTo>
                <a:cubicBezTo>
                  <a:pt x="1637131" y="4419244"/>
                  <a:pt x="1635399" y="4418410"/>
                  <a:pt x="1633811" y="4418960"/>
                </a:cubicBezTo>
                <a:close/>
                <a:moveTo>
                  <a:pt x="4623189" y="4418732"/>
                </a:moveTo>
                <a:cubicBezTo>
                  <a:pt x="4623151" y="4418751"/>
                  <a:pt x="4623132" y="4418789"/>
                  <a:pt x="4623094" y="4418827"/>
                </a:cubicBezTo>
                <a:cubicBezTo>
                  <a:pt x="4622562" y="4419339"/>
                  <a:pt x="4622562" y="4420174"/>
                  <a:pt x="4623075" y="4420705"/>
                </a:cubicBezTo>
                <a:cubicBezTo>
                  <a:pt x="4623075" y="4420705"/>
                  <a:pt x="4623094" y="4420724"/>
                  <a:pt x="4623094" y="4420724"/>
                </a:cubicBezTo>
                <a:cubicBezTo>
                  <a:pt x="4623589" y="4421141"/>
                  <a:pt x="4624311" y="4421141"/>
                  <a:pt x="4624806" y="4420724"/>
                </a:cubicBezTo>
                <a:cubicBezTo>
                  <a:pt x="4624920" y="4420155"/>
                  <a:pt x="4624711" y="4419567"/>
                  <a:pt x="4624235" y="4419206"/>
                </a:cubicBezTo>
                <a:lnTo>
                  <a:pt x="4624806" y="4418827"/>
                </a:lnTo>
                <a:cubicBezTo>
                  <a:pt x="4624387" y="4418353"/>
                  <a:pt x="4623665" y="4418315"/>
                  <a:pt x="4623189" y="4418732"/>
                </a:cubicBezTo>
                <a:close/>
                <a:moveTo>
                  <a:pt x="2762599" y="4418638"/>
                </a:moveTo>
                <a:cubicBezTo>
                  <a:pt x="2745485" y="4434949"/>
                  <a:pt x="2781615" y="4427552"/>
                  <a:pt x="2762599" y="4418638"/>
                </a:cubicBezTo>
                <a:close/>
                <a:moveTo>
                  <a:pt x="2190227" y="4418638"/>
                </a:moveTo>
                <a:lnTo>
                  <a:pt x="2189657" y="4419206"/>
                </a:lnTo>
                <a:lnTo>
                  <a:pt x="2189863" y="4420647"/>
                </a:lnTo>
                <a:lnTo>
                  <a:pt x="2187161" y="4435542"/>
                </a:lnTo>
                <a:cubicBezTo>
                  <a:pt x="2187090" y="4442299"/>
                  <a:pt x="2188421" y="4448605"/>
                  <a:pt x="2192509" y="4449743"/>
                </a:cubicBezTo>
                <a:cubicBezTo>
                  <a:pt x="2190608" y="4443958"/>
                  <a:pt x="2191321" y="4439027"/>
                  <a:pt x="2191796" y="4434191"/>
                </a:cubicBezTo>
                <a:lnTo>
                  <a:pt x="2189863" y="4420647"/>
                </a:lnTo>
                <a:close/>
                <a:moveTo>
                  <a:pt x="4617009" y="4418258"/>
                </a:moveTo>
                <a:lnTo>
                  <a:pt x="4618340" y="4423569"/>
                </a:lnTo>
                <a:lnTo>
                  <a:pt x="4619861" y="4429069"/>
                </a:lnTo>
                <a:lnTo>
                  <a:pt x="4617390" y="4426224"/>
                </a:lnTo>
                <a:lnTo>
                  <a:pt x="4614727" y="4423379"/>
                </a:lnTo>
                <a:lnTo>
                  <a:pt x="4603508" y="4424517"/>
                </a:lnTo>
                <a:lnTo>
                  <a:pt x="4592669" y="4425845"/>
                </a:lnTo>
                <a:lnTo>
                  <a:pt x="4607121" y="4427741"/>
                </a:lnTo>
                <a:lnTo>
                  <a:pt x="4621953" y="4429448"/>
                </a:lnTo>
                <a:cubicBezTo>
                  <a:pt x="4622144" y="4428576"/>
                  <a:pt x="4622144" y="4427666"/>
                  <a:pt x="4621953" y="4426793"/>
                </a:cubicBezTo>
                <a:cubicBezTo>
                  <a:pt x="4621801" y="4424764"/>
                  <a:pt x="4621002" y="4422829"/>
                  <a:pt x="4619671" y="4421293"/>
                </a:cubicBezTo>
                <a:close/>
                <a:moveTo>
                  <a:pt x="4784633" y="4416646"/>
                </a:moveTo>
                <a:cubicBezTo>
                  <a:pt x="4784595" y="4416665"/>
                  <a:pt x="4784575" y="4416703"/>
                  <a:pt x="4784537" y="4416741"/>
                </a:cubicBezTo>
                <a:cubicBezTo>
                  <a:pt x="4783853" y="4417006"/>
                  <a:pt x="4783530" y="4417784"/>
                  <a:pt x="4783796" y="4418467"/>
                </a:cubicBezTo>
                <a:cubicBezTo>
                  <a:pt x="4783929" y="4418808"/>
                  <a:pt x="4784195" y="4419074"/>
                  <a:pt x="4784537" y="4419206"/>
                </a:cubicBezTo>
                <a:lnTo>
                  <a:pt x="4784537" y="4418638"/>
                </a:lnTo>
                <a:cubicBezTo>
                  <a:pt x="4785032" y="4419055"/>
                  <a:pt x="4785754" y="4419055"/>
                  <a:pt x="4786249" y="4418638"/>
                </a:cubicBezTo>
                <a:cubicBezTo>
                  <a:pt x="4786781" y="4418125"/>
                  <a:pt x="4786781" y="4417291"/>
                  <a:pt x="4786268" y="4416760"/>
                </a:cubicBezTo>
                <a:cubicBezTo>
                  <a:pt x="4786268" y="4416760"/>
                  <a:pt x="4786249" y="4416741"/>
                  <a:pt x="4786249" y="4416741"/>
                </a:cubicBezTo>
                <a:cubicBezTo>
                  <a:pt x="4785830" y="4416267"/>
                  <a:pt x="4785108" y="4416229"/>
                  <a:pt x="4784633" y="4416646"/>
                </a:cubicBezTo>
                <a:close/>
                <a:moveTo>
                  <a:pt x="4997703" y="4415793"/>
                </a:moveTo>
                <a:cubicBezTo>
                  <a:pt x="4997190" y="4416153"/>
                  <a:pt x="4997057" y="4416855"/>
                  <a:pt x="4997418" y="4417367"/>
                </a:cubicBezTo>
                <a:cubicBezTo>
                  <a:pt x="4997437" y="4417424"/>
                  <a:pt x="4997475" y="4417462"/>
                  <a:pt x="4997513" y="4417500"/>
                </a:cubicBezTo>
                <a:lnTo>
                  <a:pt x="4997703" y="4417500"/>
                </a:lnTo>
                <a:cubicBezTo>
                  <a:pt x="4998179" y="4417917"/>
                  <a:pt x="4998901" y="4417879"/>
                  <a:pt x="4999320" y="4417405"/>
                </a:cubicBezTo>
                <a:cubicBezTo>
                  <a:pt x="4999738" y="4416931"/>
                  <a:pt x="4999681" y="4416210"/>
                  <a:pt x="4999205" y="4415793"/>
                </a:cubicBezTo>
                <a:cubicBezTo>
                  <a:pt x="4998787" y="4415413"/>
                  <a:pt x="4998140" y="4415413"/>
                  <a:pt x="4997703" y="4415793"/>
                </a:cubicBezTo>
                <a:close/>
                <a:moveTo>
                  <a:pt x="4723497" y="4415223"/>
                </a:moveTo>
                <a:cubicBezTo>
                  <a:pt x="4721710" y="4416684"/>
                  <a:pt x="4721462" y="4419320"/>
                  <a:pt x="4722926" y="4421103"/>
                </a:cubicBezTo>
                <a:lnTo>
                  <a:pt x="4723307" y="4420913"/>
                </a:lnTo>
                <a:cubicBezTo>
                  <a:pt x="4724942" y="4422317"/>
                  <a:pt x="4727376" y="4422317"/>
                  <a:pt x="4729012" y="4420913"/>
                </a:cubicBezTo>
                <a:cubicBezTo>
                  <a:pt x="4730514" y="4419320"/>
                  <a:pt x="4730514" y="4416817"/>
                  <a:pt x="4729012" y="4415223"/>
                </a:cubicBezTo>
                <a:cubicBezTo>
                  <a:pt x="4727471" y="4413763"/>
                  <a:pt x="4725037" y="4413763"/>
                  <a:pt x="4723497" y="4415223"/>
                </a:cubicBezTo>
                <a:close/>
                <a:moveTo>
                  <a:pt x="4515466" y="4414654"/>
                </a:moveTo>
                <a:lnTo>
                  <a:pt x="4512233" y="4418258"/>
                </a:lnTo>
                <a:cubicBezTo>
                  <a:pt x="4511814" y="4417727"/>
                  <a:pt x="4511054" y="4417651"/>
                  <a:pt x="4510521" y="4418069"/>
                </a:cubicBezTo>
                <a:cubicBezTo>
                  <a:pt x="4509989" y="4418486"/>
                  <a:pt x="4509913" y="4419244"/>
                  <a:pt x="4510331" y="4419775"/>
                </a:cubicBezTo>
                <a:cubicBezTo>
                  <a:pt x="4510750" y="4420250"/>
                  <a:pt x="4511472" y="4420288"/>
                  <a:pt x="4511947" y="4419870"/>
                </a:cubicBezTo>
                <a:cubicBezTo>
                  <a:pt x="4511985" y="4419851"/>
                  <a:pt x="4512005" y="4419813"/>
                  <a:pt x="4512043" y="4419775"/>
                </a:cubicBezTo>
                <a:cubicBezTo>
                  <a:pt x="4512043" y="4419775"/>
                  <a:pt x="4516036" y="4415034"/>
                  <a:pt x="4515466" y="4414654"/>
                </a:cubicBezTo>
                <a:close/>
                <a:moveTo>
                  <a:pt x="699017" y="4414465"/>
                </a:moveTo>
                <a:cubicBezTo>
                  <a:pt x="697457" y="4414749"/>
                  <a:pt x="696330" y="4416115"/>
                  <a:pt x="696354" y="4417689"/>
                </a:cubicBezTo>
                <a:cubicBezTo>
                  <a:pt x="696642" y="4419206"/>
                  <a:pt x="698036" y="4420288"/>
                  <a:pt x="699587" y="4420155"/>
                </a:cubicBezTo>
                <a:cubicBezTo>
                  <a:pt x="701257" y="4419965"/>
                  <a:pt x="702459" y="4418467"/>
                  <a:pt x="702270" y="4416798"/>
                </a:cubicBezTo>
                <a:cubicBezTo>
                  <a:pt x="702238" y="4416513"/>
                  <a:pt x="702168" y="4416248"/>
                  <a:pt x="702059" y="4415982"/>
                </a:cubicBezTo>
                <a:lnTo>
                  <a:pt x="702059" y="4416931"/>
                </a:lnTo>
                <a:cubicBezTo>
                  <a:pt x="701861" y="4415432"/>
                  <a:pt x="700527" y="4414351"/>
                  <a:pt x="699017" y="4414465"/>
                </a:cubicBezTo>
                <a:close/>
                <a:moveTo>
                  <a:pt x="4525353" y="4414034"/>
                </a:moveTo>
                <a:lnTo>
                  <a:pt x="4525353" y="4415793"/>
                </a:lnTo>
                <a:cubicBezTo>
                  <a:pt x="4524802" y="4416229"/>
                  <a:pt x="4524003" y="4416229"/>
                  <a:pt x="4523452" y="4415793"/>
                </a:cubicBezTo>
                <a:lnTo>
                  <a:pt x="4523387" y="4415728"/>
                </a:lnTo>
                <a:close/>
                <a:moveTo>
                  <a:pt x="4523452" y="4413706"/>
                </a:moveTo>
                <a:cubicBezTo>
                  <a:pt x="4522882" y="4414180"/>
                  <a:pt x="4522786" y="4415034"/>
                  <a:pt x="4523262" y="4415603"/>
                </a:cubicBezTo>
                <a:lnTo>
                  <a:pt x="4523387" y="4415728"/>
                </a:lnTo>
                <a:lnTo>
                  <a:pt x="4521550" y="4417310"/>
                </a:lnTo>
                <a:cubicBezTo>
                  <a:pt x="4521018" y="4416798"/>
                  <a:pt x="4520181" y="4416798"/>
                  <a:pt x="4519668" y="4417329"/>
                </a:cubicBezTo>
                <a:cubicBezTo>
                  <a:pt x="4519155" y="4417860"/>
                  <a:pt x="4519155" y="4418695"/>
                  <a:pt x="4519687" y="4419206"/>
                </a:cubicBezTo>
                <a:cubicBezTo>
                  <a:pt x="4520200" y="4419718"/>
                  <a:pt x="4521037" y="4419718"/>
                  <a:pt x="4521550" y="4419206"/>
                </a:cubicBezTo>
                <a:cubicBezTo>
                  <a:pt x="4523072" y="4420364"/>
                  <a:pt x="4525239" y="4420060"/>
                  <a:pt x="4526399" y="4418543"/>
                </a:cubicBezTo>
                <a:cubicBezTo>
                  <a:pt x="4527559" y="4417025"/>
                  <a:pt x="4527255" y="4414863"/>
                  <a:pt x="4525734" y="4413706"/>
                </a:cubicBezTo>
                <a:lnTo>
                  <a:pt x="4525353" y="4414034"/>
                </a:lnTo>
                <a:lnTo>
                  <a:pt x="4525353" y="4413896"/>
                </a:lnTo>
                <a:cubicBezTo>
                  <a:pt x="4524878" y="4413327"/>
                  <a:pt x="4524023" y="4413232"/>
                  <a:pt x="4523452" y="4413706"/>
                </a:cubicBezTo>
                <a:close/>
                <a:moveTo>
                  <a:pt x="2928606" y="4413706"/>
                </a:moveTo>
                <a:cubicBezTo>
                  <a:pt x="2927047" y="4414313"/>
                  <a:pt x="2926267" y="4416077"/>
                  <a:pt x="2926876" y="4417632"/>
                </a:cubicBezTo>
                <a:cubicBezTo>
                  <a:pt x="2926876" y="4417651"/>
                  <a:pt x="2926895" y="4417670"/>
                  <a:pt x="2926895" y="4417689"/>
                </a:cubicBezTo>
                <a:cubicBezTo>
                  <a:pt x="2927541" y="4419244"/>
                  <a:pt x="2929310" y="4419984"/>
                  <a:pt x="2930869" y="4419339"/>
                </a:cubicBezTo>
                <a:cubicBezTo>
                  <a:pt x="2932428" y="4418695"/>
                  <a:pt x="2933170" y="4416931"/>
                  <a:pt x="2932523" y="4415375"/>
                </a:cubicBezTo>
                <a:cubicBezTo>
                  <a:pt x="2931896" y="4413858"/>
                  <a:pt x="2930146" y="4413099"/>
                  <a:pt x="2928606" y="4413706"/>
                </a:cubicBezTo>
                <a:close/>
                <a:moveTo>
                  <a:pt x="4950924" y="4413516"/>
                </a:moveTo>
                <a:lnTo>
                  <a:pt x="4957390" y="4419206"/>
                </a:lnTo>
                <a:cubicBezTo>
                  <a:pt x="4956857" y="4419718"/>
                  <a:pt x="4956857" y="4420553"/>
                  <a:pt x="4957371" y="4421084"/>
                </a:cubicBezTo>
                <a:cubicBezTo>
                  <a:pt x="4957371" y="4421084"/>
                  <a:pt x="4957390" y="4421103"/>
                  <a:pt x="4957390" y="4421103"/>
                </a:cubicBezTo>
                <a:cubicBezTo>
                  <a:pt x="4957885" y="4421520"/>
                  <a:pt x="4958607" y="4421520"/>
                  <a:pt x="4959102" y="4421103"/>
                </a:cubicBezTo>
                <a:lnTo>
                  <a:pt x="4970130" y="4430966"/>
                </a:lnTo>
                <a:lnTo>
                  <a:pt x="4984963" y="4443863"/>
                </a:lnTo>
                <a:cubicBezTo>
                  <a:pt x="4983251" y="4446329"/>
                  <a:pt x="4984963" y="4447277"/>
                  <a:pt x="4988576" y="4446898"/>
                </a:cubicBezTo>
                <a:lnTo>
                  <a:pt x="5003028" y="4440449"/>
                </a:lnTo>
                <a:lnTo>
                  <a:pt x="5017099" y="4434000"/>
                </a:lnTo>
                <a:lnTo>
                  <a:pt x="4984012" y="4423759"/>
                </a:lnTo>
                <a:close/>
                <a:moveTo>
                  <a:pt x="1383962" y="4413327"/>
                </a:moveTo>
                <a:cubicBezTo>
                  <a:pt x="1382250" y="4412189"/>
                  <a:pt x="1383772" y="4416931"/>
                  <a:pt x="1384913" y="4416741"/>
                </a:cubicBezTo>
                <a:lnTo>
                  <a:pt x="1385673" y="4416741"/>
                </a:lnTo>
                <a:cubicBezTo>
                  <a:pt x="1385673" y="4415603"/>
                  <a:pt x="1385673" y="4414465"/>
                  <a:pt x="1383962" y="4413327"/>
                </a:cubicBezTo>
                <a:close/>
                <a:moveTo>
                  <a:pt x="1042250" y="4413327"/>
                </a:moveTo>
                <a:lnTo>
                  <a:pt x="1043793" y="4414167"/>
                </a:lnTo>
                <a:lnTo>
                  <a:pt x="1036379" y="4427647"/>
                </a:lnTo>
                <a:cubicBezTo>
                  <a:pt x="1033360" y="4432578"/>
                  <a:pt x="1032077" y="4437130"/>
                  <a:pt x="1039017" y="4439501"/>
                </a:cubicBezTo>
                <a:cubicBezTo>
                  <a:pt x="1040016" y="4431251"/>
                  <a:pt x="1054064" y="4423960"/>
                  <a:pt x="1051479" y="4418350"/>
                </a:cubicBezTo>
                <a:lnTo>
                  <a:pt x="1043793" y="4414167"/>
                </a:lnTo>
                <a:lnTo>
                  <a:pt x="1044151" y="4413516"/>
                </a:lnTo>
                <a:close/>
                <a:moveTo>
                  <a:pt x="4783206" y="4412568"/>
                </a:moveTo>
                <a:lnTo>
                  <a:pt x="4783206" y="4412947"/>
                </a:lnTo>
                <a:cubicBezTo>
                  <a:pt x="4782788" y="4412473"/>
                  <a:pt x="4782065" y="4412436"/>
                  <a:pt x="4781590" y="4412853"/>
                </a:cubicBezTo>
                <a:cubicBezTo>
                  <a:pt x="4781552" y="4412872"/>
                  <a:pt x="4781533" y="4412910"/>
                  <a:pt x="4781495" y="4412947"/>
                </a:cubicBezTo>
                <a:cubicBezTo>
                  <a:pt x="4780962" y="4413460"/>
                  <a:pt x="4780962" y="4414294"/>
                  <a:pt x="4781476" y="4414825"/>
                </a:cubicBezTo>
                <a:cubicBezTo>
                  <a:pt x="4781476" y="4414825"/>
                  <a:pt x="4781495" y="4414844"/>
                  <a:pt x="4781495" y="4414844"/>
                </a:cubicBezTo>
                <a:cubicBezTo>
                  <a:pt x="4781989" y="4415262"/>
                  <a:pt x="4782712" y="4415262"/>
                  <a:pt x="4783206" y="4414844"/>
                </a:cubicBezTo>
                <a:cubicBezTo>
                  <a:pt x="4783834" y="4414465"/>
                  <a:pt x="4784043" y="4413649"/>
                  <a:pt x="4783663" y="4413023"/>
                </a:cubicBezTo>
                <a:cubicBezTo>
                  <a:pt x="4783549" y="4412834"/>
                  <a:pt x="4783396" y="4412682"/>
                  <a:pt x="4783206" y="4412568"/>
                </a:cubicBezTo>
                <a:close/>
                <a:moveTo>
                  <a:pt x="2425071" y="4412568"/>
                </a:moveTo>
                <a:lnTo>
                  <a:pt x="2416704" y="4415603"/>
                </a:lnTo>
                <a:cubicBezTo>
                  <a:pt x="2416704" y="4415603"/>
                  <a:pt x="2416704" y="4414465"/>
                  <a:pt x="2416704" y="4414085"/>
                </a:cubicBezTo>
                <a:lnTo>
                  <a:pt x="2415563" y="4416172"/>
                </a:lnTo>
                <a:lnTo>
                  <a:pt x="2408337" y="4418827"/>
                </a:lnTo>
                <a:lnTo>
                  <a:pt x="2412711" y="4430966"/>
                </a:lnTo>
                <a:cubicBezTo>
                  <a:pt x="2412825" y="4432995"/>
                  <a:pt x="2413471" y="4434968"/>
                  <a:pt x="2414612" y="4436656"/>
                </a:cubicBezTo>
                <a:lnTo>
                  <a:pt x="2427733" y="4473261"/>
                </a:lnTo>
                <a:lnTo>
                  <a:pt x="2439332" y="4458847"/>
                </a:lnTo>
                <a:cubicBezTo>
                  <a:pt x="2440473" y="4463019"/>
                  <a:pt x="2439332" y="4468330"/>
                  <a:pt x="2443706" y="4469658"/>
                </a:cubicBezTo>
                <a:cubicBezTo>
                  <a:pt x="2442908" y="4473527"/>
                  <a:pt x="2443231" y="4477548"/>
                  <a:pt x="2444657" y="4481227"/>
                </a:cubicBezTo>
                <a:lnTo>
                  <a:pt x="2449791" y="4496021"/>
                </a:lnTo>
                <a:lnTo>
                  <a:pt x="2495999" y="4479141"/>
                </a:lnTo>
                <a:lnTo>
                  <a:pt x="2476983" y="4469278"/>
                </a:lnTo>
                <a:cubicBezTo>
                  <a:pt x="2474721" y="4468083"/>
                  <a:pt x="2472382" y="4467059"/>
                  <a:pt x="2469948" y="4466243"/>
                </a:cubicBezTo>
                <a:cubicBezTo>
                  <a:pt x="2469510" y="4463038"/>
                  <a:pt x="2467190" y="4460421"/>
                  <a:pt x="2464053" y="4459605"/>
                </a:cubicBezTo>
                <a:cubicBezTo>
                  <a:pt x="2464053" y="4461312"/>
                  <a:pt x="2464053" y="4462830"/>
                  <a:pt x="2464053" y="4464157"/>
                </a:cubicBezTo>
                <a:cubicBezTo>
                  <a:pt x="2459166" y="4462450"/>
                  <a:pt x="2453956" y="4461938"/>
                  <a:pt x="2448840" y="4462640"/>
                </a:cubicBezTo>
                <a:cubicBezTo>
                  <a:pt x="2449030" y="4458240"/>
                  <a:pt x="2447205" y="4453991"/>
                  <a:pt x="2443896" y="4451070"/>
                </a:cubicBezTo>
                <a:cubicBezTo>
                  <a:pt x="2449069" y="4442611"/>
                  <a:pt x="2450704" y="4432464"/>
                  <a:pt x="2448460" y="4422810"/>
                </a:cubicBezTo>
                <a:cubicBezTo>
                  <a:pt x="2444467" y="4413896"/>
                  <a:pt x="2434351" y="4409477"/>
                  <a:pt x="2425071" y="4412568"/>
                </a:cubicBezTo>
                <a:close/>
                <a:moveTo>
                  <a:pt x="2989266" y="4411999"/>
                </a:moveTo>
                <a:lnTo>
                  <a:pt x="2984132" y="4418258"/>
                </a:lnTo>
                <a:cubicBezTo>
                  <a:pt x="2981907" y="4420705"/>
                  <a:pt x="2980462" y="4423721"/>
                  <a:pt x="2979949" y="4426983"/>
                </a:cubicBezTo>
                <a:cubicBezTo>
                  <a:pt x="2980481" y="4428348"/>
                  <a:pt x="2981964" y="4429088"/>
                  <a:pt x="2983371" y="4428690"/>
                </a:cubicBezTo>
                <a:cubicBezTo>
                  <a:pt x="2985691" y="4426319"/>
                  <a:pt x="2987156" y="4423246"/>
                  <a:pt x="2987555" y="4419965"/>
                </a:cubicBezTo>
                <a:close/>
                <a:moveTo>
                  <a:pt x="5057032" y="4411620"/>
                </a:moveTo>
                <a:cubicBezTo>
                  <a:pt x="5040108" y="4427931"/>
                  <a:pt x="5076048" y="4420344"/>
                  <a:pt x="5057032" y="4411620"/>
                </a:cubicBezTo>
                <a:close/>
                <a:moveTo>
                  <a:pt x="983491" y="4411241"/>
                </a:moveTo>
                <a:lnTo>
                  <a:pt x="977977" y="4425276"/>
                </a:lnTo>
                <a:cubicBezTo>
                  <a:pt x="975695" y="4432293"/>
                  <a:pt x="974174" y="4439311"/>
                  <a:pt x="975505" y="4440259"/>
                </a:cubicBezTo>
                <a:lnTo>
                  <a:pt x="974554" y="4441018"/>
                </a:lnTo>
                <a:cubicBezTo>
                  <a:pt x="975695" y="4442156"/>
                  <a:pt x="979878" y="4441018"/>
                  <a:pt x="983682" y="4437415"/>
                </a:cubicBezTo>
                <a:lnTo>
                  <a:pt x="990527" y="4431914"/>
                </a:lnTo>
                <a:lnTo>
                  <a:pt x="987104" y="4421672"/>
                </a:lnTo>
                <a:close/>
                <a:moveTo>
                  <a:pt x="4603698" y="4411051"/>
                </a:moveTo>
                <a:cubicBezTo>
                  <a:pt x="4602919" y="4411373"/>
                  <a:pt x="4602557" y="4412265"/>
                  <a:pt x="4602900" y="4413042"/>
                </a:cubicBezTo>
                <a:cubicBezTo>
                  <a:pt x="4602900" y="4413080"/>
                  <a:pt x="4602919" y="4413099"/>
                  <a:pt x="4602938" y="4413137"/>
                </a:cubicBezTo>
                <a:lnTo>
                  <a:pt x="4603508" y="4412947"/>
                </a:lnTo>
                <a:cubicBezTo>
                  <a:pt x="4604060" y="4413384"/>
                  <a:pt x="4604858" y="4413384"/>
                  <a:pt x="4605410" y="4412947"/>
                </a:cubicBezTo>
                <a:cubicBezTo>
                  <a:pt x="4605410" y="4412947"/>
                  <a:pt x="4605410" y="4411810"/>
                  <a:pt x="4605410" y="4411051"/>
                </a:cubicBezTo>
                <a:cubicBezTo>
                  <a:pt x="4604896" y="4410710"/>
                  <a:pt x="4604212" y="4410710"/>
                  <a:pt x="4603698" y="4411051"/>
                </a:cubicBezTo>
                <a:close/>
                <a:moveTo>
                  <a:pt x="4936282" y="4410861"/>
                </a:moveTo>
                <a:lnTo>
                  <a:pt x="4935522" y="4411241"/>
                </a:lnTo>
                <a:cubicBezTo>
                  <a:pt x="4935104" y="4410766"/>
                  <a:pt x="4934381" y="4410728"/>
                  <a:pt x="4933906" y="4411146"/>
                </a:cubicBezTo>
                <a:cubicBezTo>
                  <a:pt x="4933868" y="4411165"/>
                  <a:pt x="4933849" y="4411203"/>
                  <a:pt x="4933810" y="4411241"/>
                </a:cubicBezTo>
                <a:cubicBezTo>
                  <a:pt x="4933335" y="4411658"/>
                  <a:pt x="4933297" y="4412379"/>
                  <a:pt x="4933715" y="4412853"/>
                </a:cubicBezTo>
                <a:cubicBezTo>
                  <a:pt x="4933734" y="4412891"/>
                  <a:pt x="4933773" y="4412910"/>
                  <a:pt x="4933810" y="4412947"/>
                </a:cubicBezTo>
                <a:cubicBezTo>
                  <a:pt x="4934229" y="4413422"/>
                  <a:pt x="4934951" y="4413460"/>
                  <a:pt x="4935427" y="4413042"/>
                </a:cubicBezTo>
                <a:cubicBezTo>
                  <a:pt x="4935465" y="4413023"/>
                  <a:pt x="4935484" y="4412985"/>
                  <a:pt x="4935522" y="4412947"/>
                </a:cubicBezTo>
                <a:cubicBezTo>
                  <a:pt x="4936245" y="4412777"/>
                  <a:pt x="4936682" y="4412056"/>
                  <a:pt x="4936511" y="4411354"/>
                </a:cubicBezTo>
                <a:cubicBezTo>
                  <a:pt x="4936473" y="4411165"/>
                  <a:pt x="4936397" y="4411013"/>
                  <a:pt x="4936282" y="4410861"/>
                </a:cubicBezTo>
                <a:close/>
                <a:moveTo>
                  <a:pt x="913894" y="4410292"/>
                </a:moveTo>
                <a:cubicBezTo>
                  <a:pt x="912373" y="4410292"/>
                  <a:pt x="913894" y="4411999"/>
                  <a:pt x="912183" y="4412947"/>
                </a:cubicBezTo>
                <a:cubicBezTo>
                  <a:pt x="910471" y="4413896"/>
                  <a:pt x="912183" y="4414085"/>
                  <a:pt x="913894" y="4414844"/>
                </a:cubicBezTo>
                <a:cubicBezTo>
                  <a:pt x="911612" y="4415982"/>
                  <a:pt x="913894" y="4420534"/>
                  <a:pt x="915796" y="4421293"/>
                </a:cubicBezTo>
                <a:cubicBezTo>
                  <a:pt x="916311" y="4422203"/>
                  <a:pt x="917224" y="4422848"/>
                  <a:pt x="918268" y="4423000"/>
                </a:cubicBezTo>
                <a:cubicBezTo>
                  <a:pt x="917570" y="4423208"/>
                  <a:pt x="917052" y="4423796"/>
                  <a:pt x="916937" y="4424517"/>
                </a:cubicBezTo>
                <a:cubicBezTo>
                  <a:pt x="918268" y="4424517"/>
                  <a:pt x="917887" y="4424517"/>
                  <a:pt x="918838" y="4423569"/>
                </a:cubicBezTo>
                <a:cubicBezTo>
                  <a:pt x="918574" y="4422696"/>
                  <a:pt x="918574" y="4421786"/>
                  <a:pt x="918838" y="4420913"/>
                </a:cubicBezTo>
                <a:cubicBezTo>
                  <a:pt x="917507" y="4420913"/>
                  <a:pt x="918838" y="4420913"/>
                  <a:pt x="916746" y="4420913"/>
                </a:cubicBezTo>
                <a:cubicBezTo>
                  <a:pt x="914655" y="4420913"/>
                  <a:pt x="916746" y="4419586"/>
                  <a:pt x="916746" y="4418827"/>
                </a:cubicBezTo>
                <a:cubicBezTo>
                  <a:pt x="917167" y="4419036"/>
                  <a:pt x="917657" y="4419036"/>
                  <a:pt x="918077" y="4418827"/>
                </a:cubicBezTo>
                <a:cubicBezTo>
                  <a:pt x="916176" y="4418827"/>
                  <a:pt x="918077" y="4417689"/>
                  <a:pt x="915796" y="4417120"/>
                </a:cubicBezTo>
                <a:cubicBezTo>
                  <a:pt x="915796" y="4417120"/>
                  <a:pt x="915796" y="4417120"/>
                  <a:pt x="915796" y="4415793"/>
                </a:cubicBezTo>
                <a:cubicBezTo>
                  <a:pt x="915796" y="4414465"/>
                  <a:pt x="914464" y="4413516"/>
                  <a:pt x="913894" y="4414085"/>
                </a:cubicBezTo>
                <a:lnTo>
                  <a:pt x="913894" y="4413896"/>
                </a:lnTo>
                <a:cubicBezTo>
                  <a:pt x="913894" y="4412379"/>
                  <a:pt x="915415" y="4410292"/>
                  <a:pt x="913894" y="4410292"/>
                </a:cubicBezTo>
                <a:close/>
                <a:moveTo>
                  <a:pt x="1512888" y="4409913"/>
                </a:moveTo>
                <a:cubicBezTo>
                  <a:pt x="1514219" y="4413896"/>
                  <a:pt x="1527150" y="4425845"/>
                  <a:pt x="1518022" y="4413327"/>
                </a:cubicBezTo>
                <a:lnTo>
                  <a:pt x="1518212" y="4412758"/>
                </a:lnTo>
                <a:cubicBezTo>
                  <a:pt x="1516893" y="4411696"/>
                  <a:pt x="1515495" y="4410747"/>
                  <a:pt x="1514029" y="4409913"/>
                </a:cubicBezTo>
                <a:close/>
                <a:moveTo>
                  <a:pt x="4503296" y="4409534"/>
                </a:moveTo>
                <a:lnTo>
                  <a:pt x="4500063" y="4413137"/>
                </a:lnTo>
                <a:cubicBezTo>
                  <a:pt x="4500595" y="4412720"/>
                  <a:pt x="4500671" y="4411961"/>
                  <a:pt x="4500253" y="4411430"/>
                </a:cubicBezTo>
                <a:cubicBezTo>
                  <a:pt x="4499835" y="4410899"/>
                  <a:pt x="4499074" y="4410823"/>
                  <a:pt x="4498542" y="4411241"/>
                </a:cubicBezTo>
                <a:cubicBezTo>
                  <a:pt x="4498009" y="4411753"/>
                  <a:pt x="4498009" y="4412587"/>
                  <a:pt x="4498522" y="4413118"/>
                </a:cubicBezTo>
                <a:cubicBezTo>
                  <a:pt x="4498522" y="4413118"/>
                  <a:pt x="4498542" y="4413137"/>
                  <a:pt x="4498542" y="4413137"/>
                </a:cubicBezTo>
                <a:cubicBezTo>
                  <a:pt x="4499530" y="4414446"/>
                  <a:pt x="4501413" y="4414692"/>
                  <a:pt x="4502725" y="4413706"/>
                </a:cubicBezTo>
                <a:cubicBezTo>
                  <a:pt x="4504037" y="4412720"/>
                  <a:pt x="4504284" y="4410842"/>
                  <a:pt x="4503296" y="4409534"/>
                </a:cubicBezTo>
                <a:close/>
                <a:moveTo>
                  <a:pt x="2093247" y="4409154"/>
                </a:moveTo>
                <a:cubicBezTo>
                  <a:pt x="2075943" y="4416741"/>
                  <a:pt x="2113594" y="4422241"/>
                  <a:pt x="2093247" y="4409154"/>
                </a:cubicBezTo>
                <a:close/>
                <a:moveTo>
                  <a:pt x="874532" y="4408775"/>
                </a:moveTo>
                <a:cubicBezTo>
                  <a:pt x="872968" y="4408965"/>
                  <a:pt x="871858" y="4410387"/>
                  <a:pt x="872052" y="4411942"/>
                </a:cubicBezTo>
                <a:cubicBezTo>
                  <a:pt x="872056" y="4411961"/>
                  <a:pt x="872058" y="4411980"/>
                  <a:pt x="872059" y="4411999"/>
                </a:cubicBezTo>
                <a:cubicBezTo>
                  <a:pt x="872257" y="4413498"/>
                  <a:pt x="873592" y="4414579"/>
                  <a:pt x="875102" y="4414465"/>
                </a:cubicBezTo>
                <a:cubicBezTo>
                  <a:pt x="876676" y="4414465"/>
                  <a:pt x="877954" y="4413194"/>
                  <a:pt x="877954" y="4411620"/>
                </a:cubicBezTo>
                <a:cubicBezTo>
                  <a:pt x="877954" y="4410046"/>
                  <a:pt x="876676" y="4408775"/>
                  <a:pt x="875102" y="4408775"/>
                </a:cubicBezTo>
                <a:close/>
                <a:moveTo>
                  <a:pt x="3313294" y="4408206"/>
                </a:moveTo>
                <a:cubicBezTo>
                  <a:pt x="3314929" y="4408225"/>
                  <a:pt x="3316526" y="4408756"/>
                  <a:pt x="3317857" y="4409723"/>
                </a:cubicBezTo>
                <a:cubicBezTo>
                  <a:pt x="3323182" y="4413706"/>
                  <a:pt x="3310441" y="4424707"/>
                  <a:pt x="3313103" y="4409723"/>
                </a:cubicBezTo>
                <a:lnTo>
                  <a:pt x="3313674" y="4409723"/>
                </a:lnTo>
                <a:cubicBezTo>
                  <a:pt x="3313484" y="4409230"/>
                  <a:pt x="3313350" y="4408718"/>
                  <a:pt x="3313294" y="4408206"/>
                </a:cubicBezTo>
                <a:close/>
                <a:moveTo>
                  <a:pt x="1215293" y="4408206"/>
                </a:moveTo>
                <a:cubicBezTo>
                  <a:pt x="1217004" y="4409913"/>
                  <a:pt x="1215293" y="4411810"/>
                  <a:pt x="1217194" y="4412568"/>
                </a:cubicBezTo>
                <a:cubicBezTo>
                  <a:pt x="1217004" y="4412568"/>
                  <a:pt x="1219856" y="4409534"/>
                  <a:pt x="1217004" y="4409534"/>
                </a:cubicBezTo>
                <a:close/>
                <a:moveTo>
                  <a:pt x="914655" y="4408016"/>
                </a:moveTo>
                <a:lnTo>
                  <a:pt x="914655" y="4408693"/>
                </a:lnTo>
                <a:lnTo>
                  <a:pt x="913514" y="4410482"/>
                </a:lnTo>
                <a:lnTo>
                  <a:pt x="914655" y="4409344"/>
                </a:lnTo>
                <a:lnTo>
                  <a:pt x="914655" y="4408693"/>
                </a:lnTo>
                <a:lnTo>
                  <a:pt x="914845" y="4408395"/>
                </a:lnTo>
                <a:close/>
                <a:moveTo>
                  <a:pt x="2967588" y="4407826"/>
                </a:moveTo>
                <a:cubicBezTo>
                  <a:pt x="2962644" y="4429448"/>
                  <a:pt x="2983181" y="4408965"/>
                  <a:pt x="2967588" y="4407826"/>
                </a:cubicBezTo>
                <a:close/>
                <a:moveTo>
                  <a:pt x="5315265" y="4407637"/>
                </a:moveTo>
                <a:lnTo>
                  <a:pt x="5334281" y="4424328"/>
                </a:lnTo>
                <a:lnTo>
                  <a:pt x="5353296" y="4441208"/>
                </a:lnTo>
                <a:lnTo>
                  <a:pt x="5367368" y="4434569"/>
                </a:lnTo>
                <a:lnTo>
                  <a:pt x="5381440" y="4428121"/>
                </a:lnTo>
                <a:lnTo>
                  <a:pt x="5348353" y="4417879"/>
                </a:lnTo>
                <a:close/>
                <a:moveTo>
                  <a:pt x="4515275" y="4407637"/>
                </a:moveTo>
                <a:cubicBezTo>
                  <a:pt x="4514743" y="4408054"/>
                  <a:pt x="4514667" y="4408813"/>
                  <a:pt x="4515085" y="4409344"/>
                </a:cubicBezTo>
                <a:cubicBezTo>
                  <a:pt x="4515504" y="4409875"/>
                  <a:pt x="4516264" y="4409951"/>
                  <a:pt x="4516796" y="4409534"/>
                </a:cubicBezTo>
                <a:cubicBezTo>
                  <a:pt x="4517329" y="4409116"/>
                  <a:pt x="4517405" y="4408358"/>
                  <a:pt x="4516987" y="4407826"/>
                </a:cubicBezTo>
                <a:cubicBezTo>
                  <a:pt x="4516568" y="4407295"/>
                  <a:pt x="4515808" y="4407220"/>
                  <a:pt x="4515275" y="4407637"/>
                </a:cubicBezTo>
                <a:close/>
                <a:moveTo>
                  <a:pt x="1027988" y="4407447"/>
                </a:moveTo>
                <a:cubicBezTo>
                  <a:pt x="1023044" y="4429069"/>
                  <a:pt x="1043581" y="4408585"/>
                  <a:pt x="1027988" y="4407447"/>
                </a:cubicBezTo>
                <a:close/>
                <a:moveTo>
                  <a:pt x="909711" y="4407447"/>
                </a:moveTo>
                <a:lnTo>
                  <a:pt x="910851" y="4407551"/>
                </a:lnTo>
                <a:lnTo>
                  <a:pt x="910851" y="4409154"/>
                </a:lnTo>
                <a:cubicBezTo>
                  <a:pt x="910363" y="4409344"/>
                  <a:pt x="909819" y="4409344"/>
                  <a:pt x="909330" y="4409154"/>
                </a:cubicBezTo>
                <a:lnTo>
                  <a:pt x="911612" y="4409723"/>
                </a:lnTo>
                <a:cubicBezTo>
                  <a:pt x="912241" y="4409192"/>
                  <a:pt x="912327" y="4408263"/>
                  <a:pt x="911802" y="4407637"/>
                </a:cubicBezTo>
                <a:lnTo>
                  <a:pt x="910851" y="4407551"/>
                </a:lnTo>
                <a:lnTo>
                  <a:pt x="910851" y="4407447"/>
                </a:lnTo>
                <a:cubicBezTo>
                  <a:pt x="910851" y="4406878"/>
                  <a:pt x="910851" y="4407447"/>
                  <a:pt x="909711" y="4407447"/>
                </a:cubicBezTo>
                <a:close/>
                <a:moveTo>
                  <a:pt x="4514515" y="4407257"/>
                </a:moveTo>
                <a:lnTo>
                  <a:pt x="4511282" y="4410861"/>
                </a:lnTo>
                <a:cubicBezTo>
                  <a:pt x="4511719" y="4410311"/>
                  <a:pt x="4511719" y="4409515"/>
                  <a:pt x="4511282" y="4408965"/>
                </a:cubicBezTo>
                <a:cubicBezTo>
                  <a:pt x="4510864" y="4408490"/>
                  <a:pt x="4510141" y="4408452"/>
                  <a:pt x="4509666" y="4408870"/>
                </a:cubicBezTo>
                <a:cubicBezTo>
                  <a:pt x="4509628" y="4408889"/>
                  <a:pt x="4509608" y="4408926"/>
                  <a:pt x="4509570" y="4408965"/>
                </a:cubicBezTo>
                <a:cubicBezTo>
                  <a:pt x="4509038" y="4409477"/>
                  <a:pt x="4509038" y="4410311"/>
                  <a:pt x="4509552" y="4410842"/>
                </a:cubicBezTo>
                <a:cubicBezTo>
                  <a:pt x="4509552" y="4410842"/>
                  <a:pt x="4509570" y="4410861"/>
                  <a:pt x="4509570" y="4410861"/>
                </a:cubicBezTo>
                <a:cubicBezTo>
                  <a:pt x="4510559" y="4412227"/>
                  <a:pt x="4512480" y="4412511"/>
                  <a:pt x="4513849" y="4411525"/>
                </a:cubicBezTo>
                <a:cubicBezTo>
                  <a:pt x="4515218" y="4410539"/>
                  <a:pt x="4515504" y="4408623"/>
                  <a:pt x="4514515" y="4407257"/>
                </a:cubicBezTo>
                <a:close/>
                <a:moveTo>
                  <a:pt x="5001126" y="4406688"/>
                </a:moveTo>
                <a:cubicBezTo>
                  <a:pt x="4996182" y="4428500"/>
                  <a:pt x="5016719" y="4407826"/>
                  <a:pt x="5001126" y="4406688"/>
                </a:cubicBezTo>
                <a:close/>
                <a:moveTo>
                  <a:pt x="3457242" y="4406688"/>
                </a:moveTo>
                <a:cubicBezTo>
                  <a:pt x="3464734" y="4404583"/>
                  <a:pt x="3472721" y="4407675"/>
                  <a:pt x="3476828" y="4414275"/>
                </a:cubicBezTo>
                <a:cubicBezTo>
                  <a:pt x="3478901" y="4417386"/>
                  <a:pt x="3480137" y="4420989"/>
                  <a:pt x="3480441" y="4424707"/>
                </a:cubicBezTo>
                <a:cubicBezTo>
                  <a:pt x="3478673" y="4422753"/>
                  <a:pt x="3476619" y="4421103"/>
                  <a:pt x="3474357" y="4419775"/>
                </a:cubicBezTo>
                <a:lnTo>
                  <a:pt x="3473215" y="4419775"/>
                </a:lnTo>
                <a:cubicBezTo>
                  <a:pt x="3474357" y="4417120"/>
                  <a:pt x="3473976" y="4413327"/>
                  <a:pt x="3467891" y="4413327"/>
                </a:cubicBezTo>
                <a:cubicBezTo>
                  <a:pt x="3467815" y="4414408"/>
                  <a:pt x="3467815" y="4415470"/>
                  <a:pt x="3467891" y="4416551"/>
                </a:cubicBezTo>
                <a:cubicBezTo>
                  <a:pt x="3463346" y="4414541"/>
                  <a:pt x="3459600" y="4411070"/>
                  <a:pt x="3457242" y="4406688"/>
                </a:cubicBezTo>
                <a:close/>
                <a:moveTo>
                  <a:pt x="4787770" y="4405930"/>
                </a:moveTo>
                <a:lnTo>
                  <a:pt x="4787770" y="4408395"/>
                </a:lnTo>
                <a:lnTo>
                  <a:pt x="4787390" y="4411241"/>
                </a:lnTo>
                <a:lnTo>
                  <a:pt x="4789862" y="4411241"/>
                </a:lnTo>
                <a:lnTo>
                  <a:pt x="4791953" y="4411241"/>
                </a:lnTo>
                <a:close/>
                <a:moveTo>
                  <a:pt x="4532104" y="4405835"/>
                </a:moveTo>
                <a:cubicBezTo>
                  <a:pt x="4532066" y="4405854"/>
                  <a:pt x="4532047" y="4405892"/>
                  <a:pt x="4532009" y="4405930"/>
                </a:cubicBezTo>
                <a:cubicBezTo>
                  <a:pt x="4531857" y="4406556"/>
                  <a:pt x="4532180" y="4407182"/>
                  <a:pt x="4532770" y="4407447"/>
                </a:cubicBezTo>
                <a:lnTo>
                  <a:pt x="4532009" y="4407826"/>
                </a:lnTo>
                <a:cubicBezTo>
                  <a:pt x="4532504" y="4408244"/>
                  <a:pt x="4533226" y="4408244"/>
                  <a:pt x="4533720" y="4407826"/>
                </a:cubicBezTo>
                <a:cubicBezTo>
                  <a:pt x="4534158" y="4407277"/>
                  <a:pt x="4534158" y="4406480"/>
                  <a:pt x="4533720" y="4405930"/>
                </a:cubicBezTo>
                <a:cubicBezTo>
                  <a:pt x="4533302" y="4405456"/>
                  <a:pt x="4532580" y="4405418"/>
                  <a:pt x="4532104" y="4405835"/>
                </a:cubicBezTo>
                <a:close/>
                <a:moveTo>
                  <a:pt x="905907" y="4405171"/>
                </a:moveTo>
                <a:cubicBezTo>
                  <a:pt x="907048" y="4406309"/>
                  <a:pt x="907429" y="4406499"/>
                  <a:pt x="907429" y="4408016"/>
                </a:cubicBezTo>
                <a:lnTo>
                  <a:pt x="907429" y="4405551"/>
                </a:lnTo>
                <a:lnTo>
                  <a:pt x="908189" y="4405740"/>
                </a:lnTo>
                <a:cubicBezTo>
                  <a:pt x="909330" y="4406120"/>
                  <a:pt x="907429" y="4405361"/>
                  <a:pt x="907429" y="4405361"/>
                </a:cubicBezTo>
                <a:lnTo>
                  <a:pt x="907429" y="4405551"/>
                </a:lnTo>
                <a:close/>
                <a:moveTo>
                  <a:pt x="4769705" y="4404982"/>
                </a:moveTo>
                <a:lnTo>
                  <a:pt x="4769705" y="4407447"/>
                </a:lnTo>
                <a:lnTo>
                  <a:pt x="4769135" y="4409344"/>
                </a:lnTo>
                <a:lnTo>
                  <a:pt x="4774459" y="4404982"/>
                </a:lnTo>
                <a:close/>
                <a:moveTo>
                  <a:pt x="2028023" y="4404602"/>
                </a:moveTo>
                <a:cubicBezTo>
                  <a:pt x="2026540" y="4405209"/>
                  <a:pt x="2025779" y="4406878"/>
                  <a:pt x="2026312" y="4408395"/>
                </a:cubicBezTo>
                <a:cubicBezTo>
                  <a:pt x="2027282" y="4409761"/>
                  <a:pt x="2029164" y="4410103"/>
                  <a:pt x="2030552" y="4409135"/>
                </a:cubicBezTo>
                <a:cubicBezTo>
                  <a:pt x="2031465" y="4408509"/>
                  <a:pt x="2031959" y="4407409"/>
                  <a:pt x="2031826" y="4406309"/>
                </a:cubicBezTo>
                <a:cubicBezTo>
                  <a:pt x="2031218" y="4404830"/>
                  <a:pt x="2029544" y="4404071"/>
                  <a:pt x="2028023" y="4404602"/>
                </a:cubicBezTo>
                <a:close/>
                <a:moveTo>
                  <a:pt x="2370306" y="4404413"/>
                </a:moveTo>
                <a:cubicBezTo>
                  <a:pt x="2373348" y="4421862"/>
                  <a:pt x="2356234" y="4431724"/>
                  <a:pt x="2363080" y="4445001"/>
                </a:cubicBezTo>
                <a:cubicBezTo>
                  <a:pt x="2368404" y="4434569"/>
                  <a:pt x="2380384" y="4410292"/>
                  <a:pt x="2370496" y="4405171"/>
                </a:cubicBezTo>
                <a:close/>
                <a:moveTo>
                  <a:pt x="2957358" y="4403749"/>
                </a:moveTo>
                <a:cubicBezTo>
                  <a:pt x="2955761" y="4404261"/>
                  <a:pt x="2954886" y="4405968"/>
                  <a:pt x="2955399" y="4407561"/>
                </a:cubicBezTo>
                <a:cubicBezTo>
                  <a:pt x="2955399" y="4407599"/>
                  <a:pt x="2955418" y="4407618"/>
                  <a:pt x="2955418" y="4407637"/>
                </a:cubicBezTo>
                <a:cubicBezTo>
                  <a:pt x="2955799" y="4408813"/>
                  <a:pt x="2956844" y="4409628"/>
                  <a:pt x="2958080" y="4409723"/>
                </a:cubicBezTo>
                <a:lnTo>
                  <a:pt x="2959221" y="4409534"/>
                </a:lnTo>
                <a:cubicBezTo>
                  <a:pt x="2960819" y="4409021"/>
                  <a:pt x="2961713" y="4407314"/>
                  <a:pt x="2961199" y="4405721"/>
                </a:cubicBezTo>
                <a:cubicBezTo>
                  <a:pt x="2960686" y="4404128"/>
                  <a:pt x="2958974" y="4403237"/>
                  <a:pt x="2957358" y="4403749"/>
                </a:cubicBezTo>
                <a:close/>
                <a:moveTo>
                  <a:pt x="972155" y="4403296"/>
                </a:moveTo>
                <a:lnTo>
                  <a:pt x="973560" y="4406035"/>
                </a:lnTo>
                <a:lnTo>
                  <a:pt x="972189" y="4406298"/>
                </a:lnTo>
                <a:close/>
                <a:moveTo>
                  <a:pt x="2778192" y="4403085"/>
                </a:moveTo>
                <a:cubicBezTo>
                  <a:pt x="2757845" y="4415982"/>
                  <a:pt x="2795496" y="4410672"/>
                  <a:pt x="2778192" y="4403085"/>
                </a:cubicBezTo>
                <a:close/>
                <a:moveTo>
                  <a:pt x="1023615" y="4402895"/>
                </a:moveTo>
                <a:lnTo>
                  <a:pt x="1023615" y="4403085"/>
                </a:lnTo>
                <a:cubicBezTo>
                  <a:pt x="1024565" y="4403464"/>
                  <a:pt x="1025896" y="4402895"/>
                  <a:pt x="1024755" y="4402895"/>
                </a:cubicBezTo>
                <a:cubicBezTo>
                  <a:pt x="1023615" y="4402895"/>
                  <a:pt x="1023615" y="4403654"/>
                  <a:pt x="1023615" y="4402895"/>
                </a:cubicBezTo>
                <a:close/>
                <a:moveTo>
                  <a:pt x="4486942" y="4402516"/>
                </a:moveTo>
                <a:lnTo>
                  <a:pt x="4486942" y="4404982"/>
                </a:lnTo>
                <a:lnTo>
                  <a:pt x="4487702" y="4404982"/>
                </a:lnTo>
                <a:lnTo>
                  <a:pt x="4487702" y="4407447"/>
                </a:lnTo>
                <a:lnTo>
                  <a:pt x="4487702" y="4409913"/>
                </a:lnTo>
                <a:lnTo>
                  <a:pt x="4489794" y="4408016"/>
                </a:lnTo>
                <a:lnTo>
                  <a:pt x="4489794" y="4410103"/>
                </a:lnTo>
                <a:lnTo>
                  <a:pt x="4489794" y="4417689"/>
                </a:lnTo>
                <a:lnTo>
                  <a:pt x="4497400" y="4417689"/>
                </a:lnTo>
                <a:lnTo>
                  <a:pt x="4500063" y="4418827"/>
                </a:lnTo>
                <a:lnTo>
                  <a:pt x="4489224" y="4405361"/>
                </a:lnTo>
                <a:close/>
                <a:moveTo>
                  <a:pt x="4606360" y="4402137"/>
                </a:moveTo>
                <a:cubicBezTo>
                  <a:pt x="4605790" y="4402611"/>
                  <a:pt x="4605695" y="4403464"/>
                  <a:pt x="4606170" y="4404033"/>
                </a:cubicBezTo>
                <a:lnTo>
                  <a:pt x="4606360" y="4404223"/>
                </a:lnTo>
                <a:cubicBezTo>
                  <a:pt x="4606912" y="4404659"/>
                  <a:pt x="4607711" y="4404659"/>
                  <a:pt x="4608262" y="4404223"/>
                </a:cubicBezTo>
                <a:cubicBezTo>
                  <a:pt x="4608642" y="4403654"/>
                  <a:pt x="4608642" y="4402895"/>
                  <a:pt x="4608262" y="4402326"/>
                </a:cubicBezTo>
                <a:cubicBezTo>
                  <a:pt x="4607787" y="4401757"/>
                  <a:pt x="4606931" y="4401662"/>
                  <a:pt x="4606360" y="4402137"/>
                </a:cubicBezTo>
                <a:close/>
                <a:moveTo>
                  <a:pt x="1213011" y="4401757"/>
                </a:moveTo>
                <a:cubicBezTo>
                  <a:pt x="1213674" y="4402819"/>
                  <a:pt x="1214186" y="4403976"/>
                  <a:pt x="1214532" y="4405171"/>
                </a:cubicBezTo>
                <a:cubicBezTo>
                  <a:pt x="1217004" y="4405361"/>
                  <a:pt x="1215863" y="4402895"/>
                  <a:pt x="1214532" y="4403085"/>
                </a:cubicBezTo>
                <a:close/>
                <a:moveTo>
                  <a:pt x="4975075" y="4401568"/>
                </a:moveTo>
                <a:cubicBezTo>
                  <a:pt x="4969940" y="4423190"/>
                  <a:pt x="4990668" y="4402516"/>
                  <a:pt x="4975075" y="4401568"/>
                </a:cubicBezTo>
                <a:close/>
                <a:moveTo>
                  <a:pt x="1602262" y="4401568"/>
                </a:moveTo>
                <a:cubicBezTo>
                  <a:pt x="1600699" y="4401757"/>
                  <a:pt x="1599588" y="4403180"/>
                  <a:pt x="1599782" y="4404735"/>
                </a:cubicBezTo>
                <a:cubicBezTo>
                  <a:pt x="1599786" y="4404754"/>
                  <a:pt x="1599788" y="4404773"/>
                  <a:pt x="1599790" y="4404792"/>
                </a:cubicBezTo>
                <a:cubicBezTo>
                  <a:pt x="1600012" y="4406347"/>
                  <a:pt x="1601456" y="4407428"/>
                  <a:pt x="1603015" y="4407201"/>
                </a:cubicBezTo>
                <a:cubicBezTo>
                  <a:pt x="1604576" y="4406992"/>
                  <a:pt x="1605660" y="4405551"/>
                  <a:pt x="1605438" y="4403995"/>
                </a:cubicBezTo>
                <a:cubicBezTo>
                  <a:pt x="1605219" y="4402459"/>
                  <a:pt x="1603806" y="4401378"/>
                  <a:pt x="1602262" y="4401568"/>
                </a:cubicBezTo>
                <a:close/>
                <a:moveTo>
                  <a:pt x="905717" y="4401568"/>
                </a:moveTo>
                <a:lnTo>
                  <a:pt x="906912" y="4401568"/>
                </a:lnTo>
                <a:lnTo>
                  <a:pt x="907007" y="4401832"/>
                </a:lnTo>
                <a:lnTo>
                  <a:pt x="906931" y="4401918"/>
                </a:lnTo>
                <a:lnTo>
                  <a:pt x="905780" y="4401631"/>
                </a:lnTo>
                <a:close/>
                <a:moveTo>
                  <a:pt x="4656182" y="4401378"/>
                </a:moveTo>
                <a:lnTo>
                  <a:pt x="4655801" y="4401568"/>
                </a:lnTo>
                <a:cubicBezTo>
                  <a:pt x="4662780" y="4403237"/>
                  <a:pt x="4667420" y="4409818"/>
                  <a:pt x="4666640" y="4416931"/>
                </a:cubicBezTo>
                <a:cubicBezTo>
                  <a:pt x="4659795" y="4415015"/>
                  <a:pt x="4655364" y="4408415"/>
                  <a:pt x="4656182" y="4401378"/>
                </a:cubicBezTo>
                <a:close/>
                <a:moveTo>
                  <a:pt x="754733" y="4401188"/>
                </a:moveTo>
                <a:lnTo>
                  <a:pt x="754733" y="4401757"/>
                </a:lnTo>
                <a:cubicBezTo>
                  <a:pt x="753265" y="4401852"/>
                  <a:pt x="752148" y="4403104"/>
                  <a:pt x="752238" y="4404564"/>
                </a:cubicBezTo>
                <a:cubicBezTo>
                  <a:pt x="752242" y="4404640"/>
                  <a:pt x="752249" y="4404716"/>
                  <a:pt x="752261" y="4404792"/>
                </a:cubicBezTo>
                <a:cubicBezTo>
                  <a:pt x="752455" y="4406347"/>
                  <a:pt x="753879" y="4407466"/>
                  <a:pt x="755444" y="4407257"/>
                </a:cubicBezTo>
                <a:cubicBezTo>
                  <a:pt x="755459" y="4407257"/>
                  <a:pt x="755476" y="4407257"/>
                  <a:pt x="755493" y="4407257"/>
                </a:cubicBezTo>
                <a:cubicBezTo>
                  <a:pt x="756857" y="4407182"/>
                  <a:pt x="757906" y="4406025"/>
                  <a:pt x="757840" y="4404678"/>
                </a:cubicBezTo>
                <a:cubicBezTo>
                  <a:pt x="757832" y="4404526"/>
                  <a:pt x="757811" y="4404375"/>
                  <a:pt x="757775" y="4404223"/>
                </a:cubicBezTo>
                <a:cubicBezTo>
                  <a:pt x="758140" y="4402914"/>
                  <a:pt x="757368" y="4401549"/>
                  <a:pt x="756052" y="4401188"/>
                </a:cubicBezTo>
                <a:cubicBezTo>
                  <a:pt x="755621" y="4401075"/>
                  <a:pt x="755164" y="4401075"/>
                  <a:pt x="754733" y="4401188"/>
                </a:cubicBezTo>
                <a:close/>
                <a:moveTo>
                  <a:pt x="3452756" y="4400542"/>
                </a:moveTo>
                <a:cubicBezTo>
                  <a:pt x="3452857" y="4399896"/>
                  <a:pt x="3452821" y="4400193"/>
                  <a:pt x="3452488" y="4402516"/>
                </a:cubicBezTo>
                <a:cubicBezTo>
                  <a:pt x="3450920" y="4412901"/>
                  <a:pt x="3452453" y="4402481"/>
                  <a:pt x="3452756" y="4400542"/>
                </a:cubicBezTo>
                <a:close/>
                <a:moveTo>
                  <a:pt x="1023615" y="4400430"/>
                </a:moveTo>
                <a:lnTo>
                  <a:pt x="1023615" y="4401188"/>
                </a:lnTo>
                <a:cubicBezTo>
                  <a:pt x="1022664" y="4400809"/>
                  <a:pt x="1023615" y="4403085"/>
                  <a:pt x="1024946" y="4402137"/>
                </a:cubicBezTo>
                <a:cubicBezTo>
                  <a:pt x="1026277" y="4401188"/>
                  <a:pt x="1024946" y="4400998"/>
                  <a:pt x="1024946" y="4400430"/>
                </a:cubicBezTo>
                <a:cubicBezTo>
                  <a:pt x="1024946" y="4399861"/>
                  <a:pt x="1024946" y="4400430"/>
                  <a:pt x="1023615" y="4400430"/>
                </a:cubicBezTo>
                <a:close/>
                <a:moveTo>
                  <a:pt x="4951876" y="4400240"/>
                </a:moveTo>
                <a:cubicBezTo>
                  <a:pt x="4951876" y="4400240"/>
                  <a:pt x="4951876" y="4401568"/>
                  <a:pt x="4953777" y="4402137"/>
                </a:cubicBezTo>
                <a:cubicBezTo>
                  <a:pt x="4954994" y="4402611"/>
                  <a:pt x="4956363" y="4402611"/>
                  <a:pt x="4957580" y="4402137"/>
                </a:cubicBezTo>
                <a:cubicBezTo>
                  <a:pt x="4957580" y="4402137"/>
                  <a:pt x="4957580" y="4400809"/>
                  <a:pt x="4955678" y="4400430"/>
                </a:cubicBezTo>
                <a:cubicBezTo>
                  <a:pt x="4954500" y="4399842"/>
                  <a:pt x="4953112" y="4399766"/>
                  <a:pt x="4951876" y="4400240"/>
                </a:cubicBezTo>
                <a:close/>
                <a:moveTo>
                  <a:pt x="4602842" y="4400145"/>
                </a:moveTo>
                <a:cubicBezTo>
                  <a:pt x="4602367" y="4399728"/>
                  <a:pt x="4601645" y="4399785"/>
                  <a:pt x="4601226" y="4400259"/>
                </a:cubicBezTo>
                <a:cubicBezTo>
                  <a:pt x="4600846" y="4400676"/>
                  <a:pt x="4600846" y="4401321"/>
                  <a:pt x="4601226" y="4401757"/>
                </a:cubicBezTo>
                <a:cubicBezTo>
                  <a:pt x="4601645" y="4402231"/>
                  <a:pt x="4602367" y="4402269"/>
                  <a:pt x="4602842" y="4401852"/>
                </a:cubicBezTo>
                <a:cubicBezTo>
                  <a:pt x="4602881" y="4401833"/>
                  <a:pt x="4602900" y="4401795"/>
                  <a:pt x="4602938" y="4401757"/>
                </a:cubicBezTo>
                <a:cubicBezTo>
                  <a:pt x="4603356" y="4401283"/>
                  <a:pt x="4603318" y="4400562"/>
                  <a:pt x="4602842" y="4400145"/>
                </a:cubicBezTo>
                <a:close/>
                <a:moveTo>
                  <a:pt x="4563860" y="4400145"/>
                </a:moveTo>
                <a:cubicBezTo>
                  <a:pt x="4563822" y="4400164"/>
                  <a:pt x="4563803" y="4400202"/>
                  <a:pt x="4563765" y="4400240"/>
                </a:cubicBezTo>
                <a:cubicBezTo>
                  <a:pt x="4563233" y="4400752"/>
                  <a:pt x="4563233" y="4401587"/>
                  <a:pt x="4563746" y="4402118"/>
                </a:cubicBezTo>
                <a:cubicBezTo>
                  <a:pt x="4563746" y="4402118"/>
                  <a:pt x="4563765" y="4402137"/>
                  <a:pt x="4563765" y="4402137"/>
                </a:cubicBezTo>
                <a:cubicBezTo>
                  <a:pt x="4564260" y="4402554"/>
                  <a:pt x="4564982" y="4402554"/>
                  <a:pt x="4565477" y="4402137"/>
                </a:cubicBezTo>
                <a:cubicBezTo>
                  <a:pt x="4565914" y="4401587"/>
                  <a:pt x="4565914" y="4400790"/>
                  <a:pt x="4565477" y="4400240"/>
                </a:cubicBezTo>
                <a:cubicBezTo>
                  <a:pt x="4565058" y="4399766"/>
                  <a:pt x="4564336" y="4399728"/>
                  <a:pt x="4563860" y="4400145"/>
                </a:cubicBezTo>
                <a:close/>
                <a:moveTo>
                  <a:pt x="4451763" y="4399860"/>
                </a:moveTo>
                <a:lnTo>
                  <a:pt x="4451763" y="4401568"/>
                </a:lnTo>
                <a:lnTo>
                  <a:pt x="4451192" y="4401947"/>
                </a:lnTo>
                <a:close/>
                <a:moveTo>
                  <a:pt x="4769135" y="4398912"/>
                </a:moveTo>
                <a:cubicBezTo>
                  <a:pt x="4769021" y="4399538"/>
                  <a:pt x="4769439" y="4400126"/>
                  <a:pt x="4770048" y="4400240"/>
                </a:cubicBezTo>
                <a:cubicBezTo>
                  <a:pt x="4770066" y="4400240"/>
                  <a:pt x="4770066" y="4400240"/>
                  <a:pt x="4770086" y="4400240"/>
                </a:cubicBezTo>
                <a:lnTo>
                  <a:pt x="4769135" y="4400619"/>
                </a:lnTo>
                <a:cubicBezTo>
                  <a:pt x="4769610" y="4401037"/>
                  <a:pt x="4770333" y="4400998"/>
                  <a:pt x="4770751" y="4400524"/>
                </a:cubicBezTo>
                <a:cubicBezTo>
                  <a:pt x="4771169" y="4400050"/>
                  <a:pt x="4771112" y="4399329"/>
                  <a:pt x="4770637" y="4398912"/>
                </a:cubicBezTo>
                <a:cubicBezTo>
                  <a:pt x="4770218" y="4398533"/>
                  <a:pt x="4769572" y="4398533"/>
                  <a:pt x="4769135" y="4398912"/>
                </a:cubicBezTo>
                <a:close/>
                <a:moveTo>
                  <a:pt x="4990668" y="4398533"/>
                </a:moveTo>
                <a:cubicBezTo>
                  <a:pt x="4990116" y="4398818"/>
                  <a:pt x="4989888" y="4399500"/>
                  <a:pt x="4990173" y="4400069"/>
                </a:cubicBezTo>
                <a:cubicBezTo>
                  <a:pt x="4990211" y="4400126"/>
                  <a:pt x="4990249" y="4400183"/>
                  <a:pt x="4990287" y="4400240"/>
                </a:cubicBezTo>
                <a:lnTo>
                  <a:pt x="4990477" y="4400430"/>
                </a:lnTo>
                <a:cubicBezTo>
                  <a:pt x="4990896" y="4400904"/>
                  <a:pt x="4991618" y="4400942"/>
                  <a:pt x="4992093" y="4400524"/>
                </a:cubicBezTo>
                <a:cubicBezTo>
                  <a:pt x="4992132" y="4400506"/>
                  <a:pt x="4992151" y="4400467"/>
                  <a:pt x="4992189" y="4400430"/>
                </a:cubicBezTo>
                <a:cubicBezTo>
                  <a:pt x="4992721" y="4400012"/>
                  <a:pt x="4992797" y="4399254"/>
                  <a:pt x="4992379" y="4398723"/>
                </a:cubicBezTo>
                <a:cubicBezTo>
                  <a:pt x="4991961" y="4398192"/>
                  <a:pt x="4991200" y="4398116"/>
                  <a:pt x="4990668" y="4398533"/>
                </a:cubicBezTo>
                <a:close/>
                <a:moveTo>
                  <a:pt x="685706" y="4398533"/>
                </a:moveTo>
                <a:cubicBezTo>
                  <a:pt x="684131" y="4398533"/>
                  <a:pt x="682853" y="4399804"/>
                  <a:pt x="682853" y="4401378"/>
                </a:cubicBezTo>
                <a:cubicBezTo>
                  <a:pt x="682853" y="4402952"/>
                  <a:pt x="684131" y="4404223"/>
                  <a:pt x="685706" y="4404223"/>
                </a:cubicBezTo>
                <a:cubicBezTo>
                  <a:pt x="687261" y="4404470"/>
                  <a:pt x="688722" y="4403407"/>
                  <a:pt x="688967" y="4401852"/>
                </a:cubicBezTo>
                <a:cubicBezTo>
                  <a:pt x="689054" y="4401302"/>
                  <a:pt x="688978" y="4400752"/>
                  <a:pt x="688748" y="4400240"/>
                </a:cubicBezTo>
                <a:lnTo>
                  <a:pt x="688748" y="4400998"/>
                </a:lnTo>
                <a:cubicBezTo>
                  <a:pt x="688550" y="4399500"/>
                  <a:pt x="687216" y="4398419"/>
                  <a:pt x="685706" y="4398533"/>
                </a:cubicBezTo>
                <a:close/>
                <a:moveTo>
                  <a:pt x="1439488" y="4398343"/>
                </a:moveTo>
                <a:lnTo>
                  <a:pt x="1439678" y="4398438"/>
                </a:lnTo>
                <a:lnTo>
                  <a:pt x="1439678" y="4398533"/>
                </a:lnTo>
                <a:lnTo>
                  <a:pt x="1439834" y="4398516"/>
                </a:lnTo>
                <a:lnTo>
                  <a:pt x="1441389" y="4399292"/>
                </a:lnTo>
                <a:cubicBezTo>
                  <a:pt x="1441960" y="4398533"/>
                  <a:pt x="1441389" y="4399292"/>
                  <a:pt x="1441389" y="4398343"/>
                </a:cubicBezTo>
                <a:lnTo>
                  <a:pt x="1439834" y="4398516"/>
                </a:lnTo>
                <a:lnTo>
                  <a:pt x="1439678" y="4398438"/>
                </a:lnTo>
                <a:lnTo>
                  <a:pt x="1439678" y="4398343"/>
                </a:lnTo>
                <a:close/>
                <a:moveTo>
                  <a:pt x="3110016" y="4397585"/>
                </a:moveTo>
                <a:cubicBezTo>
                  <a:pt x="3121045" y="4395119"/>
                  <a:pt x="3119904" y="4404982"/>
                  <a:pt x="3120284" y="4412947"/>
                </a:cubicBezTo>
                <a:cubicBezTo>
                  <a:pt x="3113534" y="4411032"/>
                  <a:pt x="3109198" y="4404526"/>
                  <a:pt x="3110016" y="4397585"/>
                </a:cubicBezTo>
                <a:close/>
                <a:moveTo>
                  <a:pt x="3078640" y="4397585"/>
                </a:moveTo>
                <a:cubicBezTo>
                  <a:pt x="3086817" y="4399861"/>
                  <a:pt x="3083014" y="4413706"/>
                  <a:pt x="3099557" y="4407826"/>
                </a:cubicBezTo>
                <a:cubicBezTo>
                  <a:pt x="3096857" y="4410994"/>
                  <a:pt x="3095431" y="4415053"/>
                  <a:pt x="3095564" y="4419206"/>
                </a:cubicBezTo>
                <a:cubicBezTo>
                  <a:pt x="3102409" y="4420344"/>
                  <a:pt x="3109635" y="4423190"/>
                  <a:pt x="3114579" y="4423190"/>
                </a:cubicBezTo>
                <a:cubicBezTo>
                  <a:pt x="3112450" y="4428254"/>
                  <a:pt x="3107848" y="4431838"/>
                  <a:pt x="3102409" y="4432673"/>
                </a:cubicBezTo>
                <a:cubicBezTo>
                  <a:pt x="3107924" y="4440259"/>
                  <a:pt x="3114009" y="4448605"/>
                  <a:pt x="3105262" y="4459226"/>
                </a:cubicBezTo>
                <a:cubicBezTo>
                  <a:pt x="3093852" y="4459984"/>
                  <a:pt x="3102790" y="4441018"/>
                  <a:pt x="3100128" y="4433431"/>
                </a:cubicBezTo>
                <a:cubicBezTo>
                  <a:pt x="3090620" y="4432862"/>
                  <a:pt x="3089099" y="4439880"/>
                  <a:pt x="3079210" y="4438552"/>
                </a:cubicBezTo>
                <a:cubicBezTo>
                  <a:pt x="3077138" y="4436675"/>
                  <a:pt x="3076016" y="4433943"/>
                  <a:pt x="3076168" y="4431156"/>
                </a:cubicBezTo>
                <a:cubicBezTo>
                  <a:pt x="3077195" y="4429676"/>
                  <a:pt x="3077195" y="4427703"/>
                  <a:pt x="3076168" y="4426224"/>
                </a:cubicBezTo>
                <a:cubicBezTo>
                  <a:pt x="3079267" y="4417006"/>
                  <a:pt x="3080104" y="4407201"/>
                  <a:pt x="3078640" y="4397585"/>
                </a:cubicBezTo>
                <a:close/>
                <a:moveTo>
                  <a:pt x="1375595" y="4397585"/>
                </a:moveTo>
                <a:cubicBezTo>
                  <a:pt x="1376926" y="4397395"/>
                  <a:pt x="1375405" y="4400240"/>
                  <a:pt x="1377306" y="4400240"/>
                </a:cubicBezTo>
                <a:lnTo>
                  <a:pt x="1377497" y="4400240"/>
                </a:lnTo>
                <a:cubicBezTo>
                  <a:pt x="1377497" y="4400240"/>
                  <a:pt x="1377497" y="4397205"/>
                  <a:pt x="1375595" y="4397585"/>
                </a:cubicBezTo>
                <a:close/>
                <a:moveTo>
                  <a:pt x="972082" y="4397016"/>
                </a:moveTo>
                <a:lnTo>
                  <a:pt x="972155" y="4403296"/>
                </a:lnTo>
                <a:lnTo>
                  <a:pt x="969420" y="4397964"/>
                </a:lnTo>
                <a:lnTo>
                  <a:pt x="959341" y="4399481"/>
                </a:lnTo>
                <a:cubicBezTo>
                  <a:pt x="952224" y="4401093"/>
                  <a:pt x="945662" y="4404564"/>
                  <a:pt x="940326" y="4409534"/>
                </a:cubicBezTo>
                <a:cubicBezTo>
                  <a:pt x="935872" y="4413384"/>
                  <a:pt x="932967" y="4418695"/>
                  <a:pt x="932149" y="4424517"/>
                </a:cubicBezTo>
                <a:lnTo>
                  <a:pt x="932149" y="4430966"/>
                </a:lnTo>
                <a:lnTo>
                  <a:pt x="937283" y="4430966"/>
                </a:lnTo>
                <a:lnTo>
                  <a:pt x="939565" y="4430018"/>
                </a:lnTo>
                <a:lnTo>
                  <a:pt x="941666" y="4433987"/>
                </a:lnTo>
                <a:lnTo>
                  <a:pt x="942037" y="4434759"/>
                </a:lnTo>
                <a:lnTo>
                  <a:pt x="943178" y="4436845"/>
                </a:lnTo>
                <a:lnTo>
                  <a:pt x="941666" y="4433987"/>
                </a:lnTo>
                <a:lnTo>
                  <a:pt x="939755" y="4430018"/>
                </a:lnTo>
                <a:cubicBezTo>
                  <a:pt x="942106" y="4428254"/>
                  <a:pt x="943838" y="4425807"/>
                  <a:pt x="944699" y="4423000"/>
                </a:cubicBezTo>
                <a:lnTo>
                  <a:pt x="946601" y="4415603"/>
                </a:lnTo>
                <a:lnTo>
                  <a:pt x="946601" y="4429069"/>
                </a:lnTo>
                <a:lnTo>
                  <a:pt x="946601" y="4442725"/>
                </a:lnTo>
                <a:lnTo>
                  <a:pt x="955538" y="4443673"/>
                </a:lnTo>
                <a:lnTo>
                  <a:pt x="962574" y="4445191"/>
                </a:lnTo>
                <a:lnTo>
                  <a:pt x="970180" y="4429638"/>
                </a:lnTo>
                <a:lnTo>
                  <a:pt x="977977" y="4414275"/>
                </a:lnTo>
                <a:lnTo>
                  <a:pt x="973603" y="4406120"/>
                </a:lnTo>
                <a:lnTo>
                  <a:pt x="973560" y="4406035"/>
                </a:lnTo>
                <a:lnTo>
                  <a:pt x="976076" y="4405551"/>
                </a:lnTo>
                <a:cubicBezTo>
                  <a:pt x="978643" y="4402991"/>
                  <a:pt x="979879" y="4397585"/>
                  <a:pt x="972082" y="4397016"/>
                </a:cubicBezTo>
                <a:close/>
                <a:moveTo>
                  <a:pt x="4781590" y="4396541"/>
                </a:moveTo>
                <a:cubicBezTo>
                  <a:pt x="4781552" y="4396560"/>
                  <a:pt x="4781533" y="4396598"/>
                  <a:pt x="4781495" y="4396636"/>
                </a:cubicBezTo>
                <a:cubicBezTo>
                  <a:pt x="4781229" y="4396959"/>
                  <a:pt x="4781153" y="4397395"/>
                  <a:pt x="4781305" y="4397774"/>
                </a:cubicBezTo>
                <a:lnTo>
                  <a:pt x="4781305" y="4398154"/>
                </a:lnTo>
                <a:cubicBezTo>
                  <a:pt x="4781723" y="4398685"/>
                  <a:pt x="4782484" y="4398760"/>
                  <a:pt x="4783016" y="4398343"/>
                </a:cubicBezTo>
                <a:cubicBezTo>
                  <a:pt x="4783549" y="4397926"/>
                  <a:pt x="4783625" y="4397167"/>
                  <a:pt x="4783206" y="4396636"/>
                </a:cubicBezTo>
                <a:cubicBezTo>
                  <a:pt x="4782788" y="4396162"/>
                  <a:pt x="4782065" y="4396124"/>
                  <a:pt x="4781590" y="4396541"/>
                </a:cubicBezTo>
                <a:close/>
                <a:moveTo>
                  <a:pt x="1212060" y="4396067"/>
                </a:moveTo>
                <a:cubicBezTo>
                  <a:pt x="1211585" y="4395404"/>
                  <a:pt x="1211918" y="4396731"/>
                  <a:pt x="1212536" y="4398249"/>
                </a:cubicBezTo>
                <a:lnTo>
                  <a:pt x="1212569" y="4398300"/>
                </a:lnTo>
                <a:lnTo>
                  <a:pt x="1213011" y="4400240"/>
                </a:lnTo>
                <a:lnTo>
                  <a:pt x="1214722" y="4401568"/>
                </a:lnTo>
                <a:lnTo>
                  <a:pt x="1212569" y="4398300"/>
                </a:lnTo>
                <a:close/>
                <a:moveTo>
                  <a:pt x="4539425" y="4395688"/>
                </a:moveTo>
                <a:lnTo>
                  <a:pt x="4532960" y="4397585"/>
                </a:lnTo>
                <a:lnTo>
                  <a:pt x="4535622" y="4397585"/>
                </a:lnTo>
                <a:lnTo>
                  <a:pt x="4538284" y="4397585"/>
                </a:lnTo>
                <a:lnTo>
                  <a:pt x="4540186" y="4407637"/>
                </a:lnTo>
                <a:lnTo>
                  <a:pt x="4543799" y="4406499"/>
                </a:lnTo>
                <a:lnTo>
                  <a:pt x="4547412" y="4405361"/>
                </a:lnTo>
                <a:close/>
                <a:moveTo>
                  <a:pt x="2891659" y="4395555"/>
                </a:moveTo>
                <a:cubicBezTo>
                  <a:pt x="2891221" y="4395555"/>
                  <a:pt x="2890784" y="4395669"/>
                  <a:pt x="2890385" y="4395878"/>
                </a:cubicBezTo>
                <a:lnTo>
                  <a:pt x="2890955" y="4396447"/>
                </a:lnTo>
                <a:cubicBezTo>
                  <a:pt x="2889434" y="4396864"/>
                  <a:pt x="2888540" y="4398419"/>
                  <a:pt x="2888959" y="4399936"/>
                </a:cubicBezTo>
                <a:cubicBezTo>
                  <a:pt x="2888977" y="4400050"/>
                  <a:pt x="2889015" y="4400145"/>
                  <a:pt x="2889053" y="4400240"/>
                </a:cubicBezTo>
                <a:cubicBezTo>
                  <a:pt x="2889586" y="4401795"/>
                  <a:pt x="2891278" y="4402649"/>
                  <a:pt x="2892857" y="4402137"/>
                </a:cubicBezTo>
                <a:cubicBezTo>
                  <a:pt x="2894340" y="4401530"/>
                  <a:pt x="2895101" y="4399861"/>
                  <a:pt x="2894568" y="4398343"/>
                </a:cubicBezTo>
                <a:cubicBezTo>
                  <a:pt x="2894549" y="4396769"/>
                  <a:pt x="2893237" y="4395517"/>
                  <a:pt x="2891659" y="4395555"/>
                </a:cubicBezTo>
                <a:close/>
                <a:moveTo>
                  <a:pt x="1000605" y="4394646"/>
                </a:moveTo>
                <a:lnTo>
                  <a:pt x="1000605" y="4397016"/>
                </a:lnTo>
                <a:lnTo>
                  <a:pt x="1000035" y="4397016"/>
                </a:lnTo>
                <a:cubicBezTo>
                  <a:pt x="1001556" y="4397016"/>
                  <a:pt x="999084" y="4397016"/>
                  <a:pt x="1000035" y="4395309"/>
                </a:cubicBezTo>
                <a:close/>
                <a:moveTo>
                  <a:pt x="1000605" y="4394360"/>
                </a:moveTo>
                <a:lnTo>
                  <a:pt x="1000713" y="4394521"/>
                </a:lnTo>
                <a:lnTo>
                  <a:pt x="1000605" y="4394646"/>
                </a:lnTo>
                <a:close/>
                <a:moveTo>
                  <a:pt x="725024" y="4393848"/>
                </a:moveTo>
                <a:cubicBezTo>
                  <a:pt x="723484" y="4394076"/>
                  <a:pt x="722404" y="4395479"/>
                  <a:pt x="722596" y="4397016"/>
                </a:cubicBezTo>
                <a:cubicBezTo>
                  <a:pt x="723108" y="4398305"/>
                  <a:pt x="724443" y="4399102"/>
                  <a:pt x="725829" y="4398912"/>
                </a:cubicBezTo>
                <a:lnTo>
                  <a:pt x="725829" y="4399481"/>
                </a:lnTo>
                <a:cubicBezTo>
                  <a:pt x="727388" y="4399254"/>
                  <a:pt x="728472" y="4397812"/>
                  <a:pt x="728251" y="4396257"/>
                </a:cubicBezTo>
                <a:cubicBezTo>
                  <a:pt x="728029" y="4394702"/>
                  <a:pt x="726584" y="4393621"/>
                  <a:pt x="725024" y="4393848"/>
                </a:cubicBezTo>
                <a:close/>
                <a:moveTo>
                  <a:pt x="1596177" y="4393791"/>
                </a:moveTo>
                <a:cubicBezTo>
                  <a:pt x="1595036" y="4395688"/>
                  <a:pt x="1593895" y="4394929"/>
                  <a:pt x="1592754" y="4396447"/>
                </a:cubicBezTo>
                <a:cubicBezTo>
                  <a:pt x="1592914" y="4397774"/>
                  <a:pt x="1592914" y="4399102"/>
                  <a:pt x="1592754" y="4400430"/>
                </a:cubicBezTo>
                <a:cubicBezTo>
                  <a:pt x="1592754" y="4401757"/>
                  <a:pt x="1593895" y="4400430"/>
                  <a:pt x="1594656" y="4400430"/>
                </a:cubicBezTo>
                <a:cubicBezTo>
                  <a:pt x="1595416" y="4400430"/>
                  <a:pt x="1593515" y="4401378"/>
                  <a:pt x="1594656" y="4402706"/>
                </a:cubicBezTo>
                <a:cubicBezTo>
                  <a:pt x="1595606" y="4400240"/>
                  <a:pt x="1595606" y="4398533"/>
                  <a:pt x="1597318" y="4395878"/>
                </a:cubicBezTo>
                <a:lnTo>
                  <a:pt x="1596177" y="4395878"/>
                </a:lnTo>
                <a:cubicBezTo>
                  <a:pt x="1595036" y="4394929"/>
                  <a:pt x="1594275" y="4395878"/>
                  <a:pt x="1596177" y="4393791"/>
                </a:cubicBezTo>
                <a:close/>
                <a:moveTo>
                  <a:pt x="1436255" y="4393791"/>
                </a:moveTo>
                <a:cubicBezTo>
                  <a:pt x="1435875" y="4393981"/>
                  <a:pt x="1436445" y="4395878"/>
                  <a:pt x="1437776" y="4396826"/>
                </a:cubicBezTo>
                <a:lnTo>
                  <a:pt x="1437776" y="4396636"/>
                </a:lnTo>
                <a:cubicBezTo>
                  <a:pt x="1437776" y="4396636"/>
                  <a:pt x="1436635" y="4393602"/>
                  <a:pt x="1436255" y="4393791"/>
                </a:cubicBezTo>
                <a:close/>
                <a:moveTo>
                  <a:pt x="1272530" y="4393791"/>
                </a:moveTo>
                <a:cubicBezTo>
                  <a:pt x="1271043" y="4394398"/>
                  <a:pt x="1270294" y="4396067"/>
                  <a:pt x="1270818" y="4397585"/>
                </a:cubicBezTo>
                <a:cubicBezTo>
                  <a:pt x="1271326" y="4399064"/>
                  <a:pt x="1272946" y="4399861"/>
                  <a:pt x="1274437" y="4399367"/>
                </a:cubicBezTo>
                <a:cubicBezTo>
                  <a:pt x="1274500" y="4399349"/>
                  <a:pt x="1274561" y="4399311"/>
                  <a:pt x="1274622" y="4399292"/>
                </a:cubicBezTo>
                <a:cubicBezTo>
                  <a:pt x="1276034" y="4398893"/>
                  <a:pt x="1276852" y="4397414"/>
                  <a:pt x="1276447" y="4396010"/>
                </a:cubicBezTo>
                <a:cubicBezTo>
                  <a:pt x="1276417" y="4395897"/>
                  <a:pt x="1276379" y="4395802"/>
                  <a:pt x="1276333" y="4395688"/>
                </a:cubicBezTo>
                <a:cubicBezTo>
                  <a:pt x="1275667" y="4394474"/>
                  <a:pt x="1274222" y="4393905"/>
                  <a:pt x="1272910" y="4394360"/>
                </a:cubicBezTo>
                <a:close/>
                <a:moveTo>
                  <a:pt x="4505007" y="4393412"/>
                </a:moveTo>
                <a:lnTo>
                  <a:pt x="4501774" y="4397016"/>
                </a:lnTo>
                <a:cubicBezTo>
                  <a:pt x="4501242" y="4396503"/>
                  <a:pt x="4500405" y="4396503"/>
                  <a:pt x="4499892" y="4397034"/>
                </a:cubicBezTo>
                <a:cubicBezTo>
                  <a:pt x="4499378" y="4397566"/>
                  <a:pt x="4499378" y="4398400"/>
                  <a:pt x="4499911" y="4398912"/>
                </a:cubicBezTo>
                <a:cubicBezTo>
                  <a:pt x="4500424" y="4399424"/>
                  <a:pt x="4501261" y="4399424"/>
                  <a:pt x="4501774" y="4398912"/>
                </a:cubicBezTo>
                <a:cubicBezTo>
                  <a:pt x="4503296" y="4399804"/>
                  <a:pt x="4505254" y="4399292"/>
                  <a:pt x="4506148" y="4397774"/>
                </a:cubicBezTo>
                <a:cubicBezTo>
                  <a:pt x="4507041" y="4396257"/>
                  <a:pt x="4506528" y="4394303"/>
                  <a:pt x="4505007" y="4393412"/>
                </a:cubicBezTo>
                <a:close/>
                <a:moveTo>
                  <a:pt x="2128616" y="4393412"/>
                </a:moveTo>
                <a:lnTo>
                  <a:pt x="2055596" y="4488245"/>
                </a:lnTo>
                <a:cubicBezTo>
                  <a:pt x="2051793" y="4487107"/>
                  <a:pt x="2044757" y="4491469"/>
                  <a:pt x="2048560" y="4497349"/>
                </a:cubicBezTo>
                <a:lnTo>
                  <a:pt x="2026122" y="4533006"/>
                </a:lnTo>
                <a:cubicBezTo>
                  <a:pt x="2025532" y="4531830"/>
                  <a:pt x="2024106" y="4531318"/>
                  <a:pt x="2022889" y="4531868"/>
                </a:cubicBezTo>
                <a:cubicBezTo>
                  <a:pt x="2021406" y="4532475"/>
                  <a:pt x="2020645" y="4534144"/>
                  <a:pt x="2021178" y="4535661"/>
                </a:cubicBezTo>
                <a:cubicBezTo>
                  <a:pt x="2021406" y="4536439"/>
                  <a:pt x="2021957" y="4537065"/>
                  <a:pt x="2022699" y="4537368"/>
                </a:cubicBezTo>
                <a:lnTo>
                  <a:pt x="2018706" y="4542489"/>
                </a:lnTo>
                <a:lnTo>
                  <a:pt x="2007866" y="4511953"/>
                </a:lnTo>
                <a:lnTo>
                  <a:pt x="2005014" y="4504177"/>
                </a:lnTo>
                <a:lnTo>
                  <a:pt x="2002542" y="4509487"/>
                </a:lnTo>
                <a:lnTo>
                  <a:pt x="1998549" y="4507401"/>
                </a:lnTo>
                <a:lnTo>
                  <a:pt x="1996077" y="4512522"/>
                </a:lnTo>
                <a:lnTo>
                  <a:pt x="1994194" y="4516436"/>
                </a:lnTo>
                <a:lnTo>
                  <a:pt x="1993415" y="4516695"/>
                </a:lnTo>
                <a:lnTo>
                  <a:pt x="1993914" y="4517017"/>
                </a:lnTo>
                <a:lnTo>
                  <a:pt x="1993795" y="4517264"/>
                </a:lnTo>
                <a:cubicBezTo>
                  <a:pt x="1992464" y="4518401"/>
                  <a:pt x="1993795" y="4519350"/>
                  <a:pt x="1993795" y="4520488"/>
                </a:cubicBezTo>
                <a:cubicBezTo>
                  <a:pt x="1993795" y="4521626"/>
                  <a:pt x="1993795" y="4520488"/>
                  <a:pt x="1992464" y="4520488"/>
                </a:cubicBezTo>
                <a:cubicBezTo>
                  <a:pt x="1991133" y="4520488"/>
                  <a:pt x="1992464" y="4522005"/>
                  <a:pt x="1992464" y="4522574"/>
                </a:cubicBezTo>
                <a:cubicBezTo>
                  <a:pt x="1992464" y="4523143"/>
                  <a:pt x="1990562" y="4522574"/>
                  <a:pt x="1989802" y="4523712"/>
                </a:cubicBezTo>
                <a:lnTo>
                  <a:pt x="1990182" y="4523983"/>
                </a:lnTo>
                <a:lnTo>
                  <a:pt x="1990182" y="4526747"/>
                </a:lnTo>
                <a:lnTo>
                  <a:pt x="1992084" y="4526747"/>
                </a:lnTo>
                <a:cubicBezTo>
                  <a:pt x="1992084" y="4527885"/>
                  <a:pt x="1990372" y="4529213"/>
                  <a:pt x="1989231" y="4528833"/>
                </a:cubicBezTo>
                <a:cubicBezTo>
                  <a:pt x="1989954" y="4529402"/>
                  <a:pt x="1990429" y="4530218"/>
                  <a:pt x="1990562" y="4531109"/>
                </a:cubicBezTo>
                <a:cubicBezTo>
                  <a:pt x="1990562" y="4531109"/>
                  <a:pt x="1990562" y="4531109"/>
                  <a:pt x="1989041" y="4531109"/>
                </a:cubicBezTo>
                <a:lnTo>
                  <a:pt x="1989041" y="4531868"/>
                </a:lnTo>
                <a:cubicBezTo>
                  <a:pt x="1989041" y="4532437"/>
                  <a:pt x="1989041" y="4534523"/>
                  <a:pt x="1989041" y="4536041"/>
                </a:cubicBezTo>
                <a:cubicBezTo>
                  <a:pt x="1989041" y="4537558"/>
                  <a:pt x="1989041" y="4534144"/>
                  <a:pt x="1987520" y="4534713"/>
                </a:cubicBezTo>
                <a:cubicBezTo>
                  <a:pt x="1985999" y="4535282"/>
                  <a:pt x="1987520" y="4534713"/>
                  <a:pt x="1987520" y="4535851"/>
                </a:cubicBezTo>
                <a:cubicBezTo>
                  <a:pt x="1987520" y="4536989"/>
                  <a:pt x="1986189" y="4534713"/>
                  <a:pt x="1985618" y="4535851"/>
                </a:cubicBezTo>
                <a:lnTo>
                  <a:pt x="1985618" y="4537747"/>
                </a:lnTo>
                <a:lnTo>
                  <a:pt x="1985618" y="4540403"/>
                </a:lnTo>
                <a:lnTo>
                  <a:pt x="1985618" y="4541161"/>
                </a:lnTo>
                <a:cubicBezTo>
                  <a:pt x="1985618" y="4542489"/>
                  <a:pt x="1983146" y="4541161"/>
                  <a:pt x="1983717" y="4542300"/>
                </a:cubicBezTo>
                <a:lnTo>
                  <a:pt x="1985225" y="4543052"/>
                </a:lnTo>
                <a:lnTo>
                  <a:pt x="1986379" y="4546739"/>
                </a:lnTo>
                <a:lnTo>
                  <a:pt x="1986379" y="4548179"/>
                </a:lnTo>
                <a:lnTo>
                  <a:pt x="1986830" y="4548179"/>
                </a:lnTo>
                <a:lnTo>
                  <a:pt x="1986949" y="4548559"/>
                </a:lnTo>
                <a:cubicBezTo>
                  <a:pt x="1987139" y="4550645"/>
                  <a:pt x="1986949" y="4549886"/>
                  <a:pt x="1986949" y="4550455"/>
                </a:cubicBezTo>
                <a:lnTo>
                  <a:pt x="1987343" y="4549180"/>
                </a:lnTo>
                <a:lnTo>
                  <a:pt x="1987805" y="4551024"/>
                </a:lnTo>
                <a:lnTo>
                  <a:pt x="1986569" y="4551024"/>
                </a:lnTo>
                <a:cubicBezTo>
                  <a:pt x="1986569" y="4552162"/>
                  <a:pt x="1986569" y="4551214"/>
                  <a:pt x="1986569" y="4552162"/>
                </a:cubicBezTo>
                <a:lnTo>
                  <a:pt x="1986569" y="4552304"/>
                </a:lnTo>
                <a:lnTo>
                  <a:pt x="1986569" y="4552304"/>
                </a:lnTo>
                <a:cubicBezTo>
                  <a:pt x="1985856" y="4552257"/>
                  <a:pt x="1985238" y="4552162"/>
                  <a:pt x="1985618" y="4553300"/>
                </a:cubicBezTo>
                <a:lnTo>
                  <a:pt x="1986569" y="4553914"/>
                </a:lnTo>
                <a:lnTo>
                  <a:pt x="1986569" y="4555007"/>
                </a:lnTo>
                <a:lnTo>
                  <a:pt x="1988264" y="4555007"/>
                </a:lnTo>
                <a:lnTo>
                  <a:pt x="1988851" y="4555386"/>
                </a:lnTo>
                <a:lnTo>
                  <a:pt x="1977632" y="4555386"/>
                </a:lnTo>
                <a:cubicBezTo>
                  <a:pt x="1977632" y="4555386"/>
                  <a:pt x="1981054" y="4555386"/>
                  <a:pt x="1978772" y="4556524"/>
                </a:cubicBezTo>
                <a:cubicBezTo>
                  <a:pt x="1980104" y="4558042"/>
                  <a:pt x="1980104" y="4556524"/>
                  <a:pt x="1980674" y="4556524"/>
                </a:cubicBezTo>
                <a:cubicBezTo>
                  <a:pt x="1981245" y="4556524"/>
                  <a:pt x="1982195" y="4556524"/>
                  <a:pt x="1980674" y="4558042"/>
                </a:cubicBezTo>
                <a:cubicBezTo>
                  <a:pt x="1979153" y="4559559"/>
                  <a:pt x="1978392" y="4560128"/>
                  <a:pt x="1980674" y="4559559"/>
                </a:cubicBezTo>
                <a:cubicBezTo>
                  <a:pt x="1982956" y="4558990"/>
                  <a:pt x="1982195" y="4559559"/>
                  <a:pt x="1982195" y="4557662"/>
                </a:cubicBezTo>
                <a:cubicBezTo>
                  <a:pt x="1982195" y="4555766"/>
                  <a:pt x="1982195" y="4557662"/>
                  <a:pt x="1983336" y="4558990"/>
                </a:cubicBezTo>
                <a:cubicBezTo>
                  <a:pt x="1983698" y="4558630"/>
                  <a:pt x="1984306" y="4558630"/>
                  <a:pt x="1984667" y="4558990"/>
                </a:cubicBezTo>
                <a:cubicBezTo>
                  <a:pt x="1984667" y="4557473"/>
                  <a:pt x="1985808" y="4557093"/>
                  <a:pt x="1986949" y="4557662"/>
                </a:cubicBezTo>
                <a:cubicBezTo>
                  <a:pt x="1986683" y="4557188"/>
                  <a:pt x="1986683" y="4556619"/>
                  <a:pt x="1986949" y="4556145"/>
                </a:cubicBezTo>
                <a:cubicBezTo>
                  <a:pt x="1988470" y="4556145"/>
                  <a:pt x="1986949" y="4555007"/>
                  <a:pt x="1989421" y="4556145"/>
                </a:cubicBezTo>
                <a:lnTo>
                  <a:pt x="1989421" y="4555690"/>
                </a:lnTo>
                <a:lnTo>
                  <a:pt x="1990468" y="4555481"/>
                </a:lnTo>
                <a:cubicBezTo>
                  <a:pt x="1990563" y="4555055"/>
                  <a:pt x="1990563" y="4554723"/>
                  <a:pt x="1991323" y="4555766"/>
                </a:cubicBezTo>
                <a:cubicBezTo>
                  <a:pt x="1991228" y="4555272"/>
                  <a:pt x="1991228" y="4554741"/>
                  <a:pt x="1991323" y="4554248"/>
                </a:cubicBezTo>
                <a:lnTo>
                  <a:pt x="1990182" y="4554248"/>
                </a:lnTo>
                <a:lnTo>
                  <a:pt x="1990182" y="4553594"/>
                </a:lnTo>
                <a:lnTo>
                  <a:pt x="1991133" y="4551783"/>
                </a:lnTo>
                <a:lnTo>
                  <a:pt x="1990847" y="4551579"/>
                </a:lnTo>
                <a:lnTo>
                  <a:pt x="1991323" y="4551024"/>
                </a:lnTo>
                <a:lnTo>
                  <a:pt x="1990483" y="4551320"/>
                </a:lnTo>
                <a:lnTo>
                  <a:pt x="1989802" y="4550834"/>
                </a:lnTo>
                <a:lnTo>
                  <a:pt x="1989802" y="4551560"/>
                </a:lnTo>
                <a:lnTo>
                  <a:pt x="1988870" y="4551888"/>
                </a:lnTo>
                <a:lnTo>
                  <a:pt x="1988090" y="4551024"/>
                </a:lnTo>
                <a:cubicBezTo>
                  <a:pt x="1989611" y="4551024"/>
                  <a:pt x="1988090" y="4550076"/>
                  <a:pt x="1988090" y="4550076"/>
                </a:cubicBezTo>
                <a:cubicBezTo>
                  <a:pt x="1988090" y="4550076"/>
                  <a:pt x="1986379" y="4548748"/>
                  <a:pt x="1988090" y="4548179"/>
                </a:cubicBezTo>
                <a:lnTo>
                  <a:pt x="1987275" y="4548179"/>
                </a:lnTo>
                <a:lnTo>
                  <a:pt x="1986949" y="4547610"/>
                </a:lnTo>
                <a:lnTo>
                  <a:pt x="1987092" y="4548179"/>
                </a:lnTo>
                <a:lnTo>
                  <a:pt x="1986830" y="4548179"/>
                </a:lnTo>
                <a:lnTo>
                  <a:pt x="1986379" y="4546739"/>
                </a:lnTo>
                <a:lnTo>
                  <a:pt x="1986379" y="4546662"/>
                </a:lnTo>
                <a:lnTo>
                  <a:pt x="1986923" y="4546060"/>
                </a:lnTo>
                <a:lnTo>
                  <a:pt x="1987139" y="4546472"/>
                </a:lnTo>
                <a:lnTo>
                  <a:pt x="1987139" y="4545820"/>
                </a:lnTo>
                <a:lnTo>
                  <a:pt x="1987836" y="4545048"/>
                </a:lnTo>
                <a:lnTo>
                  <a:pt x="1988661" y="4546282"/>
                </a:lnTo>
                <a:lnTo>
                  <a:pt x="1988029" y="4544833"/>
                </a:lnTo>
                <a:lnTo>
                  <a:pt x="1988090" y="4544765"/>
                </a:lnTo>
                <a:lnTo>
                  <a:pt x="1989611" y="4544765"/>
                </a:lnTo>
                <a:cubicBezTo>
                  <a:pt x="1989611" y="4544765"/>
                  <a:pt x="1989611" y="4544765"/>
                  <a:pt x="1989611" y="4545713"/>
                </a:cubicBezTo>
                <a:cubicBezTo>
                  <a:pt x="1989611" y="4545713"/>
                  <a:pt x="1989611" y="4543437"/>
                  <a:pt x="1991893" y="4543058"/>
                </a:cubicBezTo>
                <a:cubicBezTo>
                  <a:pt x="1994175" y="4542679"/>
                  <a:pt x="1991893" y="4541731"/>
                  <a:pt x="1991893" y="4540972"/>
                </a:cubicBezTo>
                <a:cubicBezTo>
                  <a:pt x="1991893" y="4540213"/>
                  <a:pt x="1993985" y="4540972"/>
                  <a:pt x="1993034" y="4540972"/>
                </a:cubicBezTo>
                <a:cubicBezTo>
                  <a:pt x="1993034" y="4540972"/>
                  <a:pt x="1995696" y="4542679"/>
                  <a:pt x="1996837" y="4542489"/>
                </a:cubicBezTo>
                <a:cubicBezTo>
                  <a:pt x="1996324" y="4541806"/>
                  <a:pt x="1996324" y="4540896"/>
                  <a:pt x="1996837" y="4540213"/>
                </a:cubicBezTo>
                <a:lnTo>
                  <a:pt x="2008057" y="4545524"/>
                </a:lnTo>
                <a:lnTo>
                  <a:pt x="2015472" y="4549074"/>
                </a:lnTo>
                <a:lnTo>
                  <a:pt x="2013761" y="4551024"/>
                </a:lnTo>
                <a:cubicBezTo>
                  <a:pt x="2014332" y="4552541"/>
                  <a:pt x="2010529" y="4554059"/>
                  <a:pt x="2009198" y="4557852"/>
                </a:cubicBezTo>
                <a:cubicBezTo>
                  <a:pt x="2009198" y="4556904"/>
                  <a:pt x="2009388" y="4555386"/>
                  <a:pt x="2009198" y="4556904"/>
                </a:cubicBezTo>
                <a:cubicBezTo>
                  <a:pt x="2009007" y="4558421"/>
                  <a:pt x="2006345" y="4561835"/>
                  <a:pt x="2007866" y="4562404"/>
                </a:cubicBezTo>
                <a:lnTo>
                  <a:pt x="2007866" y="4562628"/>
                </a:lnTo>
                <a:lnTo>
                  <a:pt x="2006574" y="4564300"/>
                </a:lnTo>
                <a:lnTo>
                  <a:pt x="2005204" y="4564300"/>
                </a:lnTo>
                <a:lnTo>
                  <a:pt x="2006155" y="4564680"/>
                </a:lnTo>
                <a:lnTo>
                  <a:pt x="2005937" y="4565125"/>
                </a:lnTo>
                <a:lnTo>
                  <a:pt x="1969645" y="4612096"/>
                </a:lnTo>
                <a:cubicBezTo>
                  <a:pt x="1967553" y="4608493"/>
                  <a:pt x="1969645" y="4608682"/>
                  <a:pt x="1969645" y="4604510"/>
                </a:cubicBezTo>
                <a:lnTo>
                  <a:pt x="1970235" y="4603072"/>
                </a:lnTo>
                <a:lnTo>
                  <a:pt x="1971356" y="4604510"/>
                </a:lnTo>
                <a:cubicBezTo>
                  <a:pt x="1971071" y="4604510"/>
                  <a:pt x="1970644" y="4603467"/>
                  <a:pt x="1970287" y="4602945"/>
                </a:cubicBezTo>
                <a:lnTo>
                  <a:pt x="1970235" y="4603072"/>
                </a:lnTo>
                <a:lnTo>
                  <a:pt x="1970025" y="4602803"/>
                </a:lnTo>
                <a:cubicBezTo>
                  <a:pt x="1973068" y="4601854"/>
                  <a:pt x="1971737" y="4599389"/>
                  <a:pt x="1972497" y="4597113"/>
                </a:cubicBezTo>
                <a:cubicBezTo>
                  <a:pt x="1974209" y="4597113"/>
                  <a:pt x="1973828" y="4595216"/>
                  <a:pt x="1974399" y="4597113"/>
                </a:cubicBezTo>
                <a:cubicBezTo>
                  <a:pt x="1974399" y="4595216"/>
                  <a:pt x="1978963" y="4597113"/>
                  <a:pt x="1979153" y="4592750"/>
                </a:cubicBezTo>
                <a:cubicBezTo>
                  <a:pt x="1979153" y="4592750"/>
                  <a:pt x="1979153" y="4593889"/>
                  <a:pt x="1979153" y="4594268"/>
                </a:cubicBezTo>
                <a:cubicBezTo>
                  <a:pt x="1979818" y="4592200"/>
                  <a:pt x="1980845" y="4590266"/>
                  <a:pt x="1982195" y="4588578"/>
                </a:cubicBezTo>
                <a:cubicBezTo>
                  <a:pt x="1980674" y="4586871"/>
                  <a:pt x="1979723" y="4585733"/>
                  <a:pt x="1978392" y="4585353"/>
                </a:cubicBezTo>
                <a:cubicBezTo>
                  <a:pt x="1977061" y="4584974"/>
                  <a:pt x="1978392" y="4582698"/>
                  <a:pt x="1975920" y="4581560"/>
                </a:cubicBezTo>
                <a:cubicBezTo>
                  <a:pt x="1977822" y="4578336"/>
                  <a:pt x="1980294" y="4576250"/>
                  <a:pt x="1978392" y="4574732"/>
                </a:cubicBezTo>
                <a:cubicBezTo>
                  <a:pt x="1976491" y="4573215"/>
                  <a:pt x="1979723" y="4574732"/>
                  <a:pt x="1980484" y="4574732"/>
                </a:cubicBezTo>
                <a:cubicBezTo>
                  <a:pt x="1981245" y="4574732"/>
                  <a:pt x="1980484" y="4571508"/>
                  <a:pt x="1980484" y="4569801"/>
                </a:cubicBezTo>
                <a:cubicBezTo>
                  <a:pt x="1980484" y="4568094"/>
                  <a:pt x="1981815" y="4568094"/>
                  <a:pt x="1982766" y="4569801"/>
                </a:cubicBezTo>
                <a:cubicBezTo>
                  <a:pt x="1982766" y="4567715"/>
                  <a:pt x="1982766" y="4565628"/>
                  <a:pt x="1982766" y="4563542"/>
                </a:cubicBezTo>
                <a:cubicBezTo>
                  <a:pt x="1982766" y="4561456"/>
                  <a:pt x="1980104" y="4564490"/>
                  <a:pt x="1978963" y="4563542"/>
                </a:cubicBezTo>
                <a:cubicBezTo>
                  <a:pt x="1977822" y="4562594"/>
                  <a:pt x="1977632" y="4565439"/>
                  <a:pt x="1977822" y="4566197"/>
                </a:cubicBezTo>
                <a:cubicBezTo>
                  <a:pt x="1978012" y="4566956"/>
                  <a:pt x="1979343" y="4569232"/>
                  <a:pt x="1980294" y="4570559"/>
                </a:cubicBezTo>
                <a:cubicBezTo>
                  <a:pt x="1981245" y="4571887"/>
                  <a:pt x="1978772" y="4569422"/>
                  <a:pt x="1978012" y="4570559"/>
                </a:cubicBezTo>
                <a:cubicBezTo>
                  <a:pt x="1977841" y="4572798"/>
                  <a:pt x="1976738" y="4574865"/>
                  <a:pt x="1974969" y="4576250"/>
                </a:cubicBezTo>
                <a:cubicBezTo>
                  <a:pt x="1974969" y="4577198"/>
                  <a:pt x="1973828" y="4578336"/>
                  <a:pt x="1974969" y="4579284"/>
                </a:cubicBezTo>
                <a:cubicBezTo>
                  <a:pt x="1972878" y="4577956"/>
                  <a:pt x="1972117" y="4579284"/>
                  <a:pt x="1970976" y="4579284"/>
                </a:cubicBezTo>
                <a:cubicBezTo>
                  <a:pt x="1973068" y="4580612"/>
                  <a:pt x="1970976" y="4581181"/>
                  <a:pt x="1972687" y="4581940"/>
                </a:cubicBezTo>
                <a:cubicBezTo>
                  <a:pt x="1971547" y="4583457"/>
                  <a:pt x="1970025" y="4581940"/>
                  <a:pt x="1968884" y="4581940"/>
                </a:cubicBezTo>
                <a:cubicBezTo>
                  <a:pt x="1967743" y="4581940"/>
                  <a:pt x="1971737" y="4583457"/>
                  <a:pt x="1970025" y="4584595"/>
                </a:cubicBezTo>
                <a:cubicBezTo>
                  <a:pt x="1968504" y="4582888"/>
                  <a:pt x="1971166" y="4587630"/>
                  <a:pt x="1968504" y="4588199"/>
                </a:cubicBezTo>
                <a:cubicBezTo>
                  <a:pt x="1968504" y="4589147"/>
                  <a:pt x="1971737" y="4588199"/>
                  <a:pt x="1971547" y="4591423"/>
                </a:cubicBezTo>
                <a:cubicBezTo>
                  <a:pt x="1971356" y="4594647"/>
                  <a:pt x="1968884" y="4588957"/>
                  <a:pt x="1970025" y="4591423"/>
                </a:cubicBezTo>
                <a:cubicBezTo>
                  <a:pt x="1966983" y="4591423"/>
                  <a:pt x="1968124" y="4588388"/>
                  <a:pt x="1965462" y="4588199"/>
                </a:cubicBezTo>
                <a:cubicBezTo>
                  <a:pt x="1962799" y="4588009"/>
                  <a:pt x="1967173" y="4584405"/>
                  <a:pt x="1965462" y="4583457"/>
                </a:cubicBezTo>
                <a:cubicBezTo>
                  <a:pt x="1965462" y="4583457"/>
                  <a:pt x="1967363" y="4583457"/>
                  <a:pt x="1968504" y="4584974"/>
                </a:cubicBezTo>
                <a:cubicBezTo>
                  <a:pt x="1968504" y="4582129"/>
                  <a:pt x="1968504" y="4583646"/>
                  <a:pt x="1965271" y="4582129"/>
                </a:cubicBezTo>
                <a:cubicBezTo>
                  <a:pt x="1966412" y="4582129"/>
                  <a:pt x="1967363" y="4582129"/>
                  <a:pt x="1968694" y="4582129"/>
                </a:cubicBezTo>
                <a:lnTo>
                  <a:pt x="1968694" y="4580612"/>
                </a:lnTo>
                <a:cubicBezTo>
                  <a:pt x="1965842" y="4578905"/>
                  <a:pt x="1966983" y="4581940"/>
                  <a:pt x="1964130" y="4578905"/>
                </a:cubicBezTo>
                <a:cubicBezTo>
                  <a:pt x="1964130" y="4581750"/>
                  <a:pt x="1967363" y="4585164"/>
                  <a:pt x="1962419" y="4580233"/>
                </a:cubicBezTo>
                <a:cubicBezTo>
                  <a:pt x="1962419" y="4581371"/>
                  <a:pt x="1962419" y="4582509"/>
                  <a:pt x="1962419" y="4583646"/>
                </a:cubicBezTo>
                <a:cubicBezTo>
                  <a:pt x="1958806" y="4583646"/>
                  <a:pt x="1962419" y="4584974"/>
                  <a:pt x="1958996" y="4584974"/>
                </a:cubicBezTo>
                <a:cubicBezTo>
                  <a:pt x="1960517" y="4586492"/>
                  <a:pt x="1958996" y="4586681"/>
                  <a:pt x="1960708" y="4588199"/>
                </a:cubicBezTo>
                <a:cubicBezTo>
                  <a:pt x="1959567" y="4590285"/>
                  <a:pt x="1958045" y="4587061"/>
                  <a:pt x="1956714" y="4588199"/>
                </a:cubicBezTo>
                <a:cubicBezTo>
                  <a:pt x="1955383" y="4589336"/>
                  <a:pt x="1956714" y="4590285"/>
                  <a:pt x="1956714" y="4591233"/>
                </a:cubicBezTo>
                <a:cubicBezTo>
                  <a:pt x="1956714" y="4592181"/>
                  <a:pt x="1958426" y="4588767"/>
                  <a:pt x="1960327" y="4591233"/>
                </a:cubicBezTo>
                <a:cubicBezTo>
                  <a:pt x="1960327" y="4591233"/>
                  <a:pt x="1958616" y="4591233"/>
                  <a:pt x="1957855" y="4591233"/>
                </a:cubicBezTo>
                <a:cubicBezTo>
                  <a:pt x="1957095" y="4591233"/>
                  <a:pt x="1959567" y="4591233"/>
                  <a:pt x="1960517" y="4592181"/>
                </a:cubicBezTo>
                <a:cubicBezTo>
                  <a:pt x="1961468" y="4593130"/>
                  <a:pt x="1960517" y="4593699"/>
                  <a:pt x="1958236" y="4592181"/>
                </a:cubicBezTo>
                <a:cubicBezTo>
                  <a:pt x="1958236" y="4593509"/>
                  <a:pt x="1959567" y="4594647"/>
                  <a:pt x="1958236" y="4593889"/>
                </a:cubicBezTo>
                <a:cubicBezTo>
                  <a:pt x="1956905" y="4593130"/>
                  <a:pt x="1959757" y="4595026"/>
                  <a:pt x="1960898" y="4596544"/>
                </a:cubicBezTo>
                <a:cubicBezTo>
                  <a:pt x="1962039" y="4598061"/>
                  <a:pt x="1960898" y="4597682"/>
                  <a:pt x="1959377" y="4598630"/>
                </a:cubicBezTo>
                <a:cubicBezTo>
                  <a:pt x="1957855" y="4599578"/>
                  <a:pt x="1956714" y="4597492"/>
                  <a:pt x="1957855" y="4596354"/>
                </a:cubicBezTo>
                <a:cubicBezTo>
                  <a:pt x="1956657" y="4596240"/>
                  <a:pt x="1955440" y="4596240"/>
                  <a:pt x="1954242" y="4596354"/>
                </a:cubicBezTo>
                <a:cubicBezTo>
                  <a:pt x="1954242" y="4596354"/>
                  <a:pt x="1954242" y="4600147"/>
                  <a:pt x="1956334" y="4598061"/>
                </a:cubicBezTo>
                <a:cubicBezTo>
                  <a:pt x="1957475" y="4599389"/>
                  <a:pt x="1954623" y="4599199"/>
                  <a:pt x="1956334" y="4600527"/>
                </a:cubicBezTo>
                <a:cubicBezTo>
                  <a:pt x="1958045" y="4601854"/>
                  <a:pt x="1959947" y="4599199"/>
                  <a:pt x="1958806" y="4602044"/>
                </a:cubicBezTo>
                <a:cubicBezTo>
                  <a:pt x="1957665" y="4604889"/>
                  <a:pt x="1957665" y="4600717"/>
                  <a:pt x="1955763" y="4602044"/>
                </a:cubicBezTo>
                <a:cubicBezTo>
                  <a:pt x="1953862" y="4603372"/>
                  <a:pt x="1955763" y="4604699"/>
                  <a:pt x="1956905" y="4605837"/>
                </a:cubicBezTo>
                <a:cubicBezTo>
                  <a:pt x="1958045" y="4606975"/>
                  <a:pt x="1955383" y="4605837"/>
                  <a:pt x="1955383" y="4604510"/>
                </a:cubicBezTo>
                <a:cubicBezTo>
                  <a:pt x="1955383" y="4603182"/>
                  <a:pt x="1951390" y="4606596"/>
                  <a:pt x="1953862" y="4607734"/>
                </a:cubicBezTo>
                <a:cubicBezTo>
                  <a:pt x="1951770" y="4607734"/>
                  <a:pt x="1952151" y="4606406"/>
                  <a:pt x="1950819" y="4605268"/>
                </a:cubicBezTo>
                <a:cubicBezTo>
                  <a:pt x="1950819" y="4606975"/>
                  <a:pt x="1949298" y="4608872"/>
                  <a:pt x="1950819" y="4610769"/>
                </a:cubicBezTo>
                <a:cubicBezTo>
                  <a:pt x="1952341" y="4612665"/>
                  <a:pt x="1954432" y="4612286"/>
                  <a:pt x="1953292" y="4612665"/>
                </a:cubicBezTo>
                <a:cubicBezTo>
                  <a:pt x="1955193" y="4613614"/>
                  <a:pt x="1950629" y="4612665"/>
                  <a:pt x="1949678" y="4612665"/>
                </a:cubicBezTo>
                <a:cubicBezTo>
                  <a:pt x="1948728" y="4612665"/>
                  <a:pt x="1949678" y="4613803"/>
                  <a:pt x="1948157" y="4615700"/>
                </a:cubicBezTo>
                <a:cubicBezTo>
                  <a:pt x="1946636" y="4617597"/>
                  <a:pt x="1951960" y="4617217"/>
                  <a:pt x="1951200" y="4618166"/>
                </a:cubicBezTo>
                <a:cubicBezTo>
                  <a:pt x="1950439" y="4619114"/>
                  <a:pt x="1952531" y="4618166"/>
                  <a:pt x="1951200" y="4619683"/>
                </a:cubicBezTo>
                <a:cubicBezTo>
                  <a:pt x="1949869" y="4621200"/>
                  <a:pt x="1947777" y="4617217"/>
                  <a:pt x="1946256" y="4617027"/>
                </a:cubicBezTo>
                <a:cubicBezTo>
                  <a:pt x="1944734" y="4616838"/>
                  <a:pt x="1949298" y="4618355"/>
                  <a:pt x="1949108" y="4620062"/>
                </a:cubicBezTo>
                <a:cubicBezTo>
                  <a:pt x="1948918" y="4621769"/>
                  <a:pt x="1946636" y="4618924"/>
                  <a:pt x="1945685" y="4617597"/>
                </a:cubicBezTo>
                <a:cubicBezTo>
                  <a:pt x="1944734" y="4616269"/>
                  <a:pt x="1945685" y="4619114"/>
                  <a:pt x="1945685" y="4619873"/>
                </a:cubicBezTo>
                <a:cubicBezTo>
                  <a:pt x="1945685" y="4620631"/>
                  <a:pt x="1947397" y="4618166"/>
                  <a:pt x="1946826" y="4619873"/>
                </a:cubicBezTo>
                <a:cubicBezTo>
                  <a:pt x="1946256" y="4621580"/>
                  <a:pt x="1944925" y="4621769"/>
                  <a:pt x="1943974" y="4624045"/>
                </a:cubicBezTo>
                <a:cubicBezTo>
                  <a:pt x="1942852" y="4627288"/>
                  <a:pt x="1941901" y="4630570"/>
                  <a:pt x="1941121" y="4633908"/>
                </a:cubicBezTo>
                <a:cubicBezTo>
                  <a:pt x="1941540" y="4636582"/>
                  <a:pt x="1942453" y="4639142"/>
                  <a:pt x="1943784" y="4641494"/>
                </a:cubicBezTo>
                <a:lnTo>
                  <a:pt x="1939600" y="4641494"/>
                </a:lnTo>
                <a:cubicBezTo>
                  <a:pt x="1939600" y="4641494"/>
                  <a:pt x="1938269" y="4639598"/>
                  <a:pt x="1937318" y="4639598"/>
                </a:cubicBezTo>
                <a:cubicBezTo>
                  <a:pt x="1936368" y="4639598"/>
                  <a:pt x="1937318" y="4640926"/>
                  <a:pt x="1938459" y="4641684"/>
                </a:cubicBezTo>
                <a:cubicBezTo>
                  <a:pt x="1937508" y="4641210"/>
                  <a:pt x="1936368" y="4641210"/>
                  <a:pt x="1935417" y="4641684"/>
                </a:cubicBezTo>
                <a:cubicBezTo>
                  <a:pt x="1935417" y="4641684"/>
                  <a:pt x="1935417" y="4643581"/>
                  <a:pt x="1935417" y="4644719"/>
                </a:cubicBezTo>
                <a:cubicBezTo>
                  <a:pt x="1934276" y="4648702"/>
                  <a:pt x="1932945" y="4654392"/>
                  <a:pt x="1930473" y="4655530"/>
                </a:cubicBezTo>
                <a:cubicBezTo>
                  <a:pt x="1932945" y="4657995"/>
                  <a:pt x="1928761" y="4658375"/>
                  <a:pt x="1932374" y="4659892"/>
                </a:cubicBezTo>
                <a:cubicBezTo>
                  <a:pt x="1924007" y="4669375"/>
                  <a:pt x="1919253" y="4678859"/>
                  <a:pt x="1913359" y="4683790"/>
                </a:cubicBezTo>
                <a:cubicBezTo>
                  <a:pt x="1911457" y="4681893"/>
                  <a:pt x="1913359" y="4681703"/>
                  <a:pt x="1913359" y="4679807"/>
                </a:cubicBezTo>
                <a:cubicBezTo>
                  <a:pt x="1911685" y="4680243"/>
                  <a:pt x="1910373" y="4681552"/>
                  <a:pt x="1909936" y="4683221"/>
                </a:cubicBezTo>
                <a:cubicBezTo>
                  <a:pt x="1909936" y="4683221"/>
                  <a:pt x="1908795" y="4682083"/>
                  <a:pt x="1908414" y="4683221"/>
                </a:cubicBezTo>
                <a:cubicBezTo>
                  <a:pt x="1908034" y="4684359"/>
                  <a:pt x="1904992" y="4687962"/>
                  <a:pt x="1905752" y="4689859"/>
                </a:cubicBezTo>
                <a:cubicBezTo>
                  <a:pt x="1901569" y="4689859"/>
                  <a:pt x="1902900" y="4695359"/>
                  <a:pt x="1899477" y="4698963"/>
                </a:cubicBezTo>
                <a:cubicBezTo>
                  <a:pt x="1900808" y="4698963"/>
                  <a:pt x="1899477" y="4698963"/>
                  <a:pt x="1901379" y="4698963"/>
                </a:cubicBezTo>
                <a:cubicBezTo>
                  <a:pt x="1903280" y="4698963"/>
                  <a:pt x="1899097" y="4698963"/>
                  <a:pt x="1898526" y="4701049"/>
                </a:cubicBezTo>
                <a:cubicBezTo>
                  <a:pt x="1897956" y="4703136"/>
                  <a:pt x="1898526" y="4701049"/>
                  <a:pt x="1899857" y="4702187"/>
                </a:cubicBezTo>
                <a:lnTo>
                  <a:pt x="1937889" y="4656099"/>
                </a:lnTo>
                <a:cubicBezTo>
                  <a:pt x="1939220" y="4653747"/>
                  <a:pt x="1940684" y="4651471"/>
                  <a:pt x="1942262" y="4649271"/>
                </a:cubicBezTo>
                <a:cubicBezTo>
                  <a:pt x="1944107" y="4648038"/>
                  <a:pt x="1945495" y="4646236"/>
                  <a:pt x="1946256" y="4644150"/>
                </a:cubicBezTo>
                <a:cubicBezTo>
                  <a:pt x="1949241" y="4640375"/>
                  <a:pt x="1952417" y="4636772"/>
                  <a:pt x="1955763" y="4633339"/>
                </a:cubicBezTo>
                <a:cubicBezTo>
                  <a:pt x="1957475" y="4631632"/>
                  <a:pt x="1958236" y="4627839"/>
                  <a:pt x="1960708" y="4627459"/>
                </a:cubicBezTo>
                <a:cubicBezTo>
                  <a:pt x="1963180" y="4627080"/>
                  <a:pt x="1960708" y="4627459"/>
                  <a:pt x="1960708" y="4626511"/>
                </a:cubicBezTo>
                <a:cubicBezTo>
                  <a:pt x="1974019" y="4610200"/>
                  <a:pt x="1988661" y="4592181"/>
                  <a:pt x="2001591" y="4573974"/>
                </a:cubicBezTo>
                <a:lnTo>
                  <a:pt x="2005937" y="4565125"/>
                </a:lnTo>
                <a:lnTo>
                  <a:pt x="2006574" y="4564300"/>
                </a:lnTo>
                <a:lnTo>
                  <a:pt x="2007866" y="4564300"/>
                </a:lnTo>
                <a:lnTo>
                  <a:pt x="2007866" y="4562628"/>
                </a:lnTo>
                <a:lnTo>
                  <a:pt x="2017564" y="4550076"/>
                </a:lnTo>
                <a:lnTo>
                  <a:pt x="2015472" y="4549074"/>
                </a:lnTo>
                <a:lnTo>
                  <a:pt x="2016424" y="4547989"/>
                </a:lnTo>
                <a:lnTo>
                  <a:pt x="2019656" y="4549507"/>
                </a:lnTo>
                <a:lnTo>
                  <a:pt x="2018325" y="4545903"/>
                </a:lnTo>
                <a:cubicBezTo>
                  <a:pt x="2026122" y="4537178"/>
                  <a:pt x="2032777" y="4526936"/>
                  <a:pt x="2040573" y="4519729"/>
                </a:cubicBezTo>
                <a:cubicBezTo>
                  <a:pt x="2039433" y="4517832"/>
                  <a:pt x="2042665" y="4517264"/>
                  <a:pt x="2043616" y="4516126"/>
                </a:cubicBezTo>
                <a:cubicBezTo>
                  <a:pt x="2047419" y="4512332"/>
                  <a:pt x="2050462" y="4505315"/>
                  <a:pt x="2055025" y="4502470"/>
                </a:cubicBezTo>
                <a:cubicBezTo>
                  <a:pt x="2055025" y="4499435"/>
                  <a:pt x="2061110" y="4497918"/>
                  <a:pt x="2060920" y="4494124"/>
                </a:cubicBezTo>
                <a:cubicBezTo>
                  <a:pt x="2060920" y="4494124"/>
                  <a:pt x="2065674" y="4490900"/>
                  <a:pt x="2065294" y="4488434"/>
                </a:cubicBezTo>
                <a:lnTo>
                  <a:pt x="2067386" y="4488434"/>
                </a:lnTo>
                <a:cubicBezTo>
                  <a:pt x="2066245" y="4488434"/>
                  <a:pt x="2067386" y="4486917"/>
                  <a:pt x="2067386" y="4485969"/>
                </a:cubicBezTo>
                <a:cubicBezTo>
                  <a:pt x="2069287" y="4481986"/>
                  <a:pt x="2070428" y="4479330"/>
                  <a:pt x="2074612" y="4478003"/>
                </a:cubicBezTo>
                <a:cubicBezTo>
                  <a:pt x="2074612" y="4476865"/>
                  <a:pt x="2072520" y="4478003"/>
                  <a:pt x="2072900" y="4476675"/>
                </a:cubicBezTo>
                <a:cubicBezTo>
                  <a:pt x="2073280" y="4475348"/>
                  <a:pt x="2074992" y="4476675"/>
                  <a:pt x="2075943" y="4476675"/>
                </a:cubicBezTo>
                <a:cubicBezTo>
                  <a:pt x="2076893" y="4476675"/>
                  <a:pt x="2077464" y="4475348"/>
                  <a:pt x="2077274" y="4474020"/>
                </a:cubicBezTo>
                <a:cubicBezTo>
                  <a:pt x="2077274" y="4474020"/>
                  <a:pt x="2077274" y="4472692"/>
                  <a:pt x="2077274" y="4471933"/>
                </a:cubicBezTo>
                <a:cubicBezTo>
                  <a:pt x="2077274" y="4471175"/>
                  <a:pt x="2078795" y="4470037"/>
                  <a:pt x="2081647" y="4468709"/>
                </a:cubicBezTo>
                <a:cubicBezTo>
                  <a:pt x="2081647" y="4468709"/>
                  <a:pt x="2079746" y="4468709"/>
                  <a:pt x="2080316" y="4467761"/>
                </a:cubicBezTo>
                <a:cubicBezTo>
                  <a:pt x="2080887" y="4466812"/>
                  <a:pt x="2082408" y="4467761"/>
                  <a:pt x="2083549" y="4466433"/>
                </a:cubicBezTo>
                <a:cubicBezTo>
                  <a:pt x="2084880" y="4466433"/>
                  <a:pt x="2093057" y="4458847"/>
                  <a:pt x="2094008" y="4455812"/>
                </a:cubicBezTo>
                <a:cubicBezTo>
                  <a:pt x="2095149" y="4455812"/>
                  <a:pt x="2094008" y="4457709"/>
                  <a:pt x="2095339" y="4456950"/>
                </a:cubicBezTo>
                <a:cubicBezTo>
                  <a:pt x="2096670" y="4456191"/>
                  <a:pt x="2097811" y="4450881"/>
                  <a:pt x="2100473" y="4450122"/>
                </a:cubicBezTo>
                <a:cubicBezTo>
                  <a:pt x="2098952" y="4448036"/>
                  <a:pt x="2101614" y="4448225"/>
                  <a:pt x="2102945" y="4447846"/>
                </a:cubicBezTo>
                <a:cubicBezTo>
                  <a:pt x="2104276" y="4447467"/>
                  <a:pt x="2104086" y="4447846"/>
                  <a:pt x="2102945" y="4445760"/>
                </a:cubicBezTo>
                <a:cubicBezTo>
                  <a:pt x="2101804" y="4443673"/>
                  <a:pt x="2104086" y="4445760"/>
                  <a:pt x="2104656" y="4445760"/>
                </a:cubicBezTo>
                <a:cubicBezTo>
                  <a:pt x="2105227" y="4445760"/>
                  <a:pt x="2103135" y="4444053"/>
                  <a:pt x="2104656" y="4442725"/>
                </a:cubicBezTo>
                <a:cubicBezTo>
                  <a:pt x="2106178" y="4441397"/>
                  <a:pt x="2104656" y="4444811"/>
                  <a:pt x="2106368" y="4444053"/>
                </a:cubicBezTo>
                <a:cubicBezTo>
                  <a:pt x="2108079" y="4443294"/>
                  <a:pt x="2107699" y="4442156"/>
                  <a:pt x="2108269" y="4444053"/>
                </a:cubicBezTo>
                <a:cubicBezTo>
                  <a:pt x="2107528" y="4444015"/>
                  <a:pt x="2106843" y="4443673"/>
                  <a:pt x="2106368" y="4443104"/>
                </a:cubicBezTo>
                <a:cubicBezTo>
                  <a:pt x="2107319" y="4441966"/>
                  <a:pt x="2106368" y="4440828"/>
                  <a:pt x="2108460" y="4441966"/>
                </a:cubicBezTo>
                <a:lnTo>
                  <a:pt x="2108840" y="4441966"/>
                </a:lnTo>
                <a:lnTo>
                  <a:pt x="2109981" y="4440639"/>
                </a:lnTo>
                <a:cubicBezTo>
                  <a:pt x="2107128" y="4440639"/>
                  <a:pt x="2111122" y="4437035"/>
                  <a:pt x="2111122" y="4439311"/>
                </a:cubicBezTo>
                <a:lnTo>
                  <a:pt x="2112263" y="4437848"/>
                </a:lnTo>
                <a:lnTo>
                  <a:pt x="2112263" y="4437983"/>
                </a:lnTo>
                <a:lnTo>
                  <a:pt x="2140786" y="4404033"/>
                </a:lnTo>
                <a:cubicBezTo>
                  <a:pt x="2141376" y="4405209"/>
                  <a:pt x="2142764" y="4405778"/>
                  <a:pt x="2144019" y="4405361"/>
                </a:cubicBezTo>
                <a:cubicBezTo>
                  <a:pt x="2145502" y="4404754"/>
                  <a:pt x="2146263" y="4403085"/>
                  <a:pt x="2145730" y="4401568"/>
                </a:cubicBezTo>
                <a:cubicBezTo>
                  <a:pt x="2145312" y="4400050"/>
                  <a:pt x="2143753" y="4399159"/>
                  <a:pt x="2142231" y="4399576"/>
                </a:cubicBezTo>
                <a:cubicBezTo>
                  <a:pt x="2142117" y="4399595"/>
                  <a:pt x="2142022" y="4399633"/>
                  <a:pt x="2141927" y="4399671"/>
                </a:cubicBezTo>
                <a:cubicBezTo>
                  <a:pt x="2140615" y="4400259"/>
                  <a:pt x="2139911" y="4401681"/>
                  <a:pt x="2140216" y="4403085"/>
                </a:cubicBezTo>
                <a:close/>
                <a:moveTo>
                  <a:pt x="998514" y="4393412"/>
                </a:moveTo>
                <a:cubicBezTo>
                  <a:pt x="998514" y="4394360"/>
                  <a:pt x="998514" y="4397016"/>
                  <a:pt x="1000035" y="4397016"/>
                </a:cubicBezTo>
                <a:lnTo>
                  <a:pt x="998894" y="4397016"/>
                </a:lnTo>
                <a:cubicBezTo>
                  <a:pt x="997183" y="4395688"/>
                  <a:pt x="999274" y="4400240"/>
                  <a:pt x="999655" y="4400240"/>
                </a:cubicBezTo>
                <a:cubicBezTo>
                  <a:pt x="1000018" y="4398780"/>
                  <a:pt x="1000896" y="4397509"/>
                  <a:pt x="1002127" y="4396636"/>
                </a:cubicBezTo>
                <a:lnTo>
                  <a:pt x="1000713" y="4394521"/>
                </a:lnTo>
                <a:lnTo>
                  <a:pt x="1001176" y="4393981"/>
                </a:lnTo>
                <a:cubicBezTo>
                  <a:pt x="1000415" y="4392653"/>
                  <a:pt x="998704" y="4392464"/>
                  <a:pt x="998704" y="4393791"/>
                </a:cubicBezTo>
                <a:close/>
                <a:moveTo>
                  <a:pt x="903435" y="4391895"/>
                </a:moveTo>
                <a:lnTo>
                  <a:pt x="906302" y="4399871"/>
                </a:lnTo>
                <a:lnTo>
                  <a:pt x="904766" y="4401378"/>
                </a:lnTo>
                <a:lnTo>
                  <a:pt x="905780" y="4401631"/>
                </a:lnTo>
                <a:lnTo>
                  <a:pt x="906529" y="4402377"/>
                </a:lnTo>
                <a:lnTo>
                  <a:pt x="905907" y="4403085"/>
                </a:lnTo>
                <a:lnTo>
                  <a:pt x="905907" y="4403464"/>
                </a:lnTo>
                <a:lnTo>
                  <a:pt x="908189" y="4404033"/>
                </a:lnTo>
                <a:lnTo>
                  <a:pt x="906529" y="4402377"/>
                </a:lnTo>
                <a:lnTo>
                  <a:pt x="906931" y="4401918"/>
                </a:lnTo>
                <a:lnTo>
                  <a:pt x="907048" y="4401947"/>
                </a:lnTo>
                <a:lnTo>
                  <a:pt x="907007" y="4401832"/>
                </a:lnTo>
                <a:lnTo>
                  <a:pt x="907238" y="4401568"/>
                </a:lnTo>
                <a:lnTo>
                  <a:pt x="906912" y="4401568"/>
                </a:lnTo>
                <a:lnTo>
                  <a:pt x="906302" y="4399871"/>
                </a:lnTo>
                <a:lnTo>
                  <a:pt x="909378" y="4396850"/>
                </a:lnTo>
                <a:cubicBezTo>
                  <a:pt x="909901" y="4394550"/>
                  <a:pt x="908665" y="4392180"/>
                  <a:pt x="903435" y="4391895"/>
                </a:cubicBezTo>
                <a:close/>
                <a:moveTo>
                  <a:pt x="4615051" y="4391838"/>
                </a:moveTo>
                <a:cubicBezTo>
                  <a:pt x="4614708" y="4392008"/>
                  <a:pt x="4614461" y="4392293"/>
                  <a:pt x="4614347" y="4392653"/>
                </a:cubicBezTo>
                <a:lnTo>
                  <a:pt x="4614917" y="4392464"/>
                </a:lnTo>
                <a:cubicBezTo>
                  <a:pt x="4614442" y="4392881"/>
                  <a:pt x="4614404" y="4393602"/>
                  <a:pt x="4614822" y="4394076"/>
                </a:cubicBezTo>
                <a:cubicBezTo>
                  <a:pt x="4614841" y="4394114"/>
                  <a:pt x="4614879" y="4394133"/>
                  <a:pt x="4614917" y="4394171"/>
                </a:cubicBezTo>
                <a:cubicBezTo>
                  <a:pt x="4615469" y="4394607"/>
                  <a:pt x="4616268" y="4394607"/>
                  <a:pt x="4616819" y="4394171"/>
                </a:cubicBezTo>
                <a:cubicBezTo>
                  <a:pt x="4617294" y="4393753"/>
                  <a:pt x="4617332" y="4393033"/>
                  <a:pt x="4616914" y="4392559"/>
                </a:cubicBezTo>
                <a:cubicBezTo>
                  <a:pt x="4616895" y="4392521"/>
                  <a:pt x="4616857" y="4392501"/>
                  <a:pt x="4616819" y="4392464"/>
                </a:cubicBezTo>
                <a:cubicBezTo>
                  <a:pt x="4616496" y="4391800"/>
                  <a:pt x="4615697" y="4391534"/>
                  <a:pt x="4615051" y="4391838"/>
                </a:cubicBezTo>
                <a:close/>
                <a:moveTo>
                  <a:pt x="4445503" y="4391798"/>
                </a:moveTo>
                <a:lnTo>
                  <a:pt x="4445222" y="4392919"/>
                </a:lnTo>
                <a:lnTo>
                  <a:pt x="4444370" y="4392707"/>
                </a:lnTo>
                <a:close/>
                <a:moveTo>
                  <a:pt x="2155238" y="4391705"/>
                </a:moveTo>
                <a:cubicBezTo>
                  <a:pt x="2137934" y="4399292"/>
                  <a:pt x="2175585" y="4404602"/>
                  <a:pt x="2155238" y="4391705"/>
                </a:cubicBezTo>
                <a:close/>
                <a:moveTo>
                  <a:pt x="1852699" y="4391705"/>
                </a:moveTo>
                <a:cubicBezTo>
                  <a:pt x="1853839" y="4402895"/>
                  <a:pt x="1829309" y="4413516"/>
                  <a:pt x="1847564" y="4423759"/>
                </a:cubicBezTo>
                <a:lnTo>
                  <a:pt x="1847564" y="4423000"/>
                </a:lnTo>
                <a:cubicBezTo>
                  <a:pt x="1851177" y="4417500"/>
                  <a:pt x="1867911" y="4398912"/>
                  <a:pt x="1852699" y="4391705"/>
                </a:cubicBezTo>
                <a:close/>
                <a:moveTo>
                  <a:pt x="4537809" y="4391421"/>
                </a:moveTo>
                <a:cubicBezTo>
                  <a:pt x="4537771" y="4391439"/>
                  <a:pt x="4537752" y="4391477"/>
                  <a:pt x="4537714" y="4391515"/>
                </a:cubicBezTo>
                <a:cubicBezTo>
                  <a:pt x="4537181" y="4392027"/>
                  <a:pt x="4537181" y="4392862"/>
                  <a:pt x="4537695" y="4393393"/>
                </a:cubicBezTo>
                <a:cubicBezTo>
                  <a:pt x="4537695" y="4393393"/>
                  <a:pt x="4537714" y="4393412"/>
                  <a:pt x="4537714" y="4393412"/>
                </a:cubicBezTo>
                <a:cubicBezTo>
                  <a:pt x="4537999" y="4393962"/>
                  <a:pt x="4538684" y="4394190"/>
                  <a:pt x="4539254" y="4393905"/>
                </a:cubicBezTo>
                <a:cubicBezTo>
                  <a:pt x="4539387" y="4393829"/>
                  <a:pt x="4539520" y="4393716"/>
                  <a:pt x="4539615" y="4393602"/>
                </a:cubicBezTo>
                <a:lnTo>
                  <a:pt x="4539425" y="4393412"/>
                </a:lnTo>
                <a:cubicBezTo>
                  <a:pt x="4539862" y="4392862"/>
                  <a:pt x="4539862" y="4392065"/>
                  <a:pt x="4539425" y="4391515"/>
                </a:cubicBezTo>
                <a:cubicBezTo>
                  <a:pt x="4539007" y="4391041"/>
                  <a:pt x="4538284" y="4391003"/>
                  <a:pt x="4537809" y="4391421"/>
                </a:cubicBezTo>
                <a:close/>
                <a:moveTo>
                  <a:pt x="1001556" y="4391326"/>
                </a:moveTo>
                <a:cubicBezTo>
                  <a:pt x="1001366" y="4393033"/>
                  <a:pt x="1001937" y="4393033"/>
                  <a:pt x="1000986" y="4391895"/>
                </a:cubicBezTo>
                <a:lnTo>
                  <a:pt x="1000796" y="4391515"/>
                </a:lnTo>
                <a:lnTo>
                  <a:pt x="999655" y="4392843"/>
                </a:lnTo>
                <a:cubicBezTo>
                  <a:pt x="1000605" y="4393791"/>
                  <a:pt x="1001556" y="4392843"/>
                  <a:pt x="1001556" y="4393791"/>
                </a:cubicBezTo>
                <a:cubicBezTo>
                  <a:pt x="1002165" y="4393090"/>
                  <a:pt x="1002165" y="4392027"/>
                  <a:pt x="1001556" y="4391326"/>
                </a:cubicBezTo>
                <a:close/>
                <a:moveTo>
                  <a:pt x="5696149" y="4390946"/>
                </a:moveTo>
                <a:cubicBezTo>
                  <a:pt x="5675803" y="4403844"/>
                  <a:pt x="5713454" y="4398533"/>
                  <a:pt x="5696149" y="4390946"/>
                </a:cubicBezTo>
                <a:close/>
                <a:moveTo>
                  <a:pt x="4475057" y="4390662"/>
                </a:moveTo>
                <a:cubicBezTo>
                  <a:pt x="4475019" y="4390681"/>
                  <a:pt x="4475000" y="4390719"/>
                  <a:pt x="4474962" y="4390757"/>
                </a:cubicBezTo>
                <a:cubicBezTo>
                  <a:pt x="4474392" y="4391231"/>
                  <a:pt x="4474334" y="4392065"/>
                  <a:pt x="4474791" y="4392634"/>
                </a:cubicBezTo>
                <a:cubicBezTo>
                  <a:pt x="4475266" y="4393184"/>
                  <a:pt x="4476103" y="4393260"/>
                  <a:pt x="4476673" y="4392786"/>
                </a:cubicBezTo>
                <a:cubicBezTo>
                  <a:pt x="4477244" y="4392312"/>
                  <a:pt x="4477301" y="4391477"/>
                  <a:pt x="4476845" y="4390927"/>
                </a:cubicBezTo>
                <a:cubicBezTo>
                  <a:pt x="4476787" y="4390870"/>
                  <a:pt x="4476731" y="4390814"/>
                  <a:pt x="4476673" y="4390757"/>
                </a:cubicBezTo>
                <a:cubicBezTo>
                  <a:pt x="4476255" y="4390283"/>
                  <a:pt x="4475532" y="4390245"/>
                  <a:pt x="4475057" y="4390662"/>
                </a:cubicBezTo>
                <a:close/>
                <a:moveTo>
                  <a:pt x="883659" y="4390377"/>
                </a:moveTo>
                <a:cubicBezTo>
                  <a:pt x="882459" y="4391250"/>
                  <a:pt x="882058" y="4392843"/>
                  <a:pt x="882708" y="4394171"/>
                </a:cubicBezTo>
                <a:lnTo>
                  <a:pt x="881187" y="4393602"/>
                </a:lnTo>
                <a:cubicBezTo>
                  <a:pt x="881474" y="4395119"/>
                  <a:pt x="882868" y="4396200"/>
                  <a:pt x="884420" y="4396067"/>
                </a:cubicBezTo>
                <a:cubicBezTo>
                  <a:pt x="885920" y="4395878"/>
                  <a:pt x="887006" y="4394531"/>
                  <a:pt x="886892" y="4393033"/>
                </a:cubicBezTo>
                <a:cubicBezTo>
                  <a:pt x="886694" y="4391439"/>
                  <a:pt x="885273" y="4390264"/>
                  <a:pt x="883659" y="4390377"/>
                </a:cubicBezTo>
                <a:close/>
                <a:moveTo>
                  <a:pt x="4554162" y="4390283"/>
                </a:moveTo>
                <a:cubicBezTo>
                  <a:pt x="4554124" y="4390301"/>
                  <a:pt x="4554105" y="4390339"/>
                  <a:pt x="4554067" y="4390377"/>
                </a:cubicBezTo>
                <a:cubicBezTo>
                  <a:pt x="4553630" y="4390927"/>
                  <a:pt x="4553630" y="4391724"/>
                  <a:pt x="4554067" y="4392274"/>
                </a:cubicBezTo>
                <a:cubicBezTo>
                  <a:pt x="4553991" y="4392995"/>
                  <a:pt x="4554524" y="4393659"/>
                  <a:pt x="4555265" y="4393734"/>
                </a:cubicBezTo>
                <a:cubicBezTo>
                  <a:pt x="4555512" y="4393753"/>
                  <a:pt x="4555741" y="4393716"/>
                  <a:pt x="4555969" y="4393602"/>
                </a:cubicBezTo>
                <a:lnTo>
                  <a:pt x="4555779" y="4392274"/>
                </a:lnTo>
                <a:cubicBezTo>
                  <a:pt x="4556311" y="4391762"/>
                  <a:pt x="4556311" y="4390927"/>
                  <a:pt x="4555798" y="4390396"/>
                </a:cubicBezTo>
                <a:cubicBezTo>
                  <a:pt x="4555798" y="4390396"/>
                  <a:pt x="4555779" y="4390377"/>
                  <a:pt x="4555779" y="4390377"/>
                </a:cubicBezTo>
                <a:cubicBezTo>
                  <a:pt x="4555360" y="4389903"/>
                  <a:pt x="4554638" y="4389865"/>
                  <a:pt x="4554162" y="4390283"/>
                </a:cubicBezTo>
                <a:close/>
                <a:moveTo>
                  <a:pt x="4547031" y="4390188"/>
                </a:moveTo>
                <a:cubicBezTo>
                  <a:pt x="4546594" y="4390738"/>
                  <a:pt x="4546594" y="4391534"/>
                  <a:pt x="4547031" y="4392084"/>
                </a:cubicBezTo>
                <a:cubicBezTo>
                  <a:pt x="4547450" y="4392559"/>
                  <a:pt x="4548172" y="4392596"/>
                  <a:pt x="4548648" y="4392179"/>
                </a:cubicBezTo>
                <a:cubicBezTo>
                  <a:pt x="4548686" y="4392160"/>
                  <a:pt x="4548705" y="4392122"/>
                  <a:pt x="4548743" y="4392084"/>
                </a:cubicBezTo>
                <a:cubicBezTo>
                  <a:pt x="4549028" y="4391781"/>
                  <a:pt x="4549161" y="4391364"/>
                  <a:pt x="4549123" y="4390946"/>
                </a:cubicBezTo>
                <a:lnTo>
                  <a:pt x="4548933" y="4390188"/>
                </a:lnTo>
                <a:cubicBezTo>
                  <a:pt x="4548381" y="4389752"/>
                  <a:pt x="4547583" y="4389752"/>
                  <a:pt x="4547031" y="4390188"/>
                </a:cubicBezTo>
                <a:close/>
                <a:moveTo>
                  <a:pt x="1437813" y="4389382"/>
                </a:moveTo>
                <a:lnTo>
                  <a:pt x="1438156" y="4389619"/>
                </a:lnTo>
                <a:lnTo>
                  <a:pt x="1437789" y="4389399"/>
                </a:lnTo>
                <a:close/>
                <a:moveTo>
                  <a:pt x="1594275" y="4388860"/>
                </a:moveTo>
                <a:cubicBezTo>
                  <a:pt x="1593646" y="4389695"/>
                  <a:pt x="1593815" y="4390890"/>
                  <a:pt x="1594656" y="4391515"/>
                </a:cubicBezTo>
                <a:cubicBezTo>
                  <a:pt x="1595496" y="4392141"/>
                  <a:pt x="1596688" y="4391970"/>
                  <a:pt x="1597318" y="4391136"/>
                </a:cubicBezTo>
                <a:lnTo>
                  <a:pt x="1596177" y="4391136"/>
                </a:lnTo>
                <a:cubicBezTo>
                  <a:pt x="1594465" y="4389998"/>
                  <a:pt x="1594846" y="4391136"/>
                  <a:pt x="1594275" y="4388860"/>
                </a:cubicBezTo>
                <a:close/>
                <a:moveTo>
                  <a:pt x="1186769" y="4388291"/>
                </a:moveTo>
                <a:cubicBezTo>
                  <a:pt x="1186769" y="4388291"/>
                  <a:pt x="1186769" y="4390188"/>
                  <a:pt x="1186769" y="4390946"/>
                </a:cubicBezTo>
                <a:cubicBezTo>
                  <a:pt x="1186769" y="4391705"/>
                  <a:pt x="1188290" y="4390377"/>
                  <a:pt x="1187720" y="4389429"/>
                </a:cubicBezTo>
                <a:close/>
                <a:moveTo>
                  <a:pt x="913323" y="4388291"/>
                </a:moveTo>
                <a:cubicBezTo>
                  <a:pt x="912106" y="4388537"/>
                  <a:pt x="911184" y="4389524"/>
                  <a:pt x="911042" y="4390757"/>
                </a:cubicBezTo>
                <a:lnTo>
                  <a:pt x="910851" y="4391326"/>
                </a:lnTo>
                <a:cubicBezTo>
                  <a:pt x="910922" y="4392786"/>
                  <a:pt x="912169" y="4393924"/>
                  <a:pt x="913639" y="4393848"/>
                </a:cubicBezTo>
                <a:cubicBezTo>
                  <a:pt x="913788" y="4393848"/>
                  <a:pt x="913938" y="4393829"/>
                  <a:pt x="914084" y="4393791"/>
                </a:cubicBezTo>
                <a:cubicBezTo>
                  <a:pt x="915584" y="4393602"/>
                  <a:pt x="916670" y="4392255"/>
                  <a:pt x="916556" y="4390757"/>
                </a:cubicBezTo>
                <a:cubicBezTo>
                  <a:pt x="916269" y="4389239"/>
                  <a:pt x="914875" y="4388158"/>
                  <a:pt x="913323" y="4388291"/>
                </a:cubicBezTo>
                <a:close/>
                <a:moveTo>
                  <a:pt x="3398103" y="4388101"/>
                </a:moveTo>
                <a:cubicBezTo>
                  <a:pt x="3401945" y="4388670"/>
                  <a:pt x="3405615" y="4390169"/>
                  <a:pt x="3408752" y="4392464"/>
                </a:cubicBezTo>
                <a:cubicBezTo>
                  <a:pt x="3410273" y="4405930"/>
                  <a:pt x="3397913" y="4405740"/>
                  <a:pt x="3387835" y="4407826"/>
                </a:cubicBezTo>
                <a:cubicBezTo>
                  <a:pt x="3387949" y="4406821"/>
                  <a:pt x="3387949" y="4405797"/>
                  <a:pt x="3387835" y="4404792"/>
                </a:cubicBezTo>
                <a:cubicBezTo>
                  <a:pt x="3389546" y="4397395"/>
                  <a:pt x="3390117" y="4388101"/>
                  <a:pt x="3398103" y="4388101"/>
                </a:cubicBezTo>
                <a:close/>
                <a:moveTo>
                  <a:pt x="1996267" y="4387532"/>
                </a:moveTo>
                <a:lnTo>
                  <a:pt x="1949488" y="4404033"/>
                </a:lnTo>
                <a:lnTo>
                  <a:pt x="1985238" y="4440639"/>
                </a:lnTo>
                <a:lnTo>
                  <a:pt x="1995506" y="4450312"/>
                </a:lnTo>
                <a:lnTo>
                  <a:pt x="1992654" y="4452588"/>
                </a:lnTo>
                <a:cubicBezTo>
                  <a:pt x="1988661" y="4456002"/>
                  <a:pt x="1985618" y="4459984"/>
                  <a:pt x="1985999" y="4461123"/>
                </a:cubicBezTo>
                <a:cubicBezTo>
                  <a:pt x="1986379" y="4462261"/>
                  <a:pt x="1989231" y="4462450"/>
                  <a:pt x="1992084" y="4461123"/>
                </a:cubicBezTo>
                <a:cubicBezTo>
                  <a:pt x="1995430" y="4459453"/>
                  <a:pt x="1997845" y="4456400"/>
                  <a:pt x="1998739" y="4452777"/>
                </a:cubicBezTo>
                <a:cubicBezTo>
                  <a:pt x="2001781" y="4455243"/>
                  <a:pt x="2004634" y="4457709"/>
                  <a:pt x="2007486" y="4459795"/>
                </a:cubicBezTo>
                <a:cubicBezTo>
                  <a:pt x="2006916" y="4460440"/>
                  <a:pt x="2006402" y="4461142"/>
                  <a:pt x="2005965" y="4461881"/>
                </a:cubicBezTo>
                <a:lnTo>
                  <a:pt x="2005965" y="4460174"/>
                </a:lnTo>
                <a:lnTo>
                  <a:pt x="2003493" y="4465295"/>
                </a:lnTo>
                <a:lnTo>
                  <a:pt x="2001021" y="4470227"/>
                </a:lnTo>
                <a:cubicBezTo>
                  <a:pt x="1998150" y="4474399"/>
                  <a:pt x="1996742" y="4479406"/>
                  <a:pt x="1997027" y="4484451"/>
                </a:cubicBezTo>
                <a:cubicBezTo>
                  <a:pt x="1998549" y="4488814"/>
                  <a:pt x="2007676" y="4489573"/>
                  <a:pt x="2017374" y="4486158"/>
                </a:cubicBezTo>
                <a:lnTo>
                  <a:pt x="2027263" y="4482555"/>
                </a:lnTo>
                <a:cubicBezTo>
                  <a:pt x="2028384" y="4483939"/>
                  <a:pt x="2029811" y="4485039"/>
                  <a:pt x="2031446" y="4485779"/>
                </a:cubicBezTo>
                <a:cubicBezTo>
                  <a:pt x="2031446" y="4487107"/>
                  <a:pt x="2031446" y="4488055"/>
                  <a:pt x="2033918" y="4488245"/>
                </a:cubicBezTo>
                <a:cubicBezTo>
                  <a:pt x="2033766" y="4487809"/>
                  <a:pt x="2033766" y="4487353"/>
                  <a:pt x="2033918" y="4486917"/>
                </a:cubicBezTo>
                <a:lnTo>
                  <a:pt x="2038862" y="4488055"/>
                </a:lnTo>
                <a:lnTo>
                  <a:pt x="2038862" y="4477624"/>
                </a:lnTo>
                <a:lnTo>
                  <a:pt x="2038862" y="4469278"/>
                </a:lnTo>
                <a:cubicBezTo>
                  <a:pt x="2045137" y="4467381"/>
                  <a:pt x="2046849" y="4465106"/>
                  <a:pt x="2045327" y="4463588"/>
                </a:cubicBezTo>
                <a:lnTo>
                  <a:pt x="2043426" y="4463588"/>
                </a:lnTo>
                <a:cubicBezTo>
                  <a:pt x="2038748" y="4457557"/>
                  <a:pt x="2034488" y="4451222"/>
                  <a:pt x="2030685" y="4444622"/>
                </a:cubicBezTo>
                <a:cubicBezTo>
                  <a:pt x="2030400" y="4443996"/>
                  <a:pt x="2029944" y="4443465"/>
                  <a:pt x="2029354" y="4443104"/>
                </a:cubicBezTo>
                <a:cubicBezTo>
                  <a:pt x="2026122" y="4437983"/>
                  <a:pt x="2022699" y="4432104"/>
                  <a:pt x="2019086" y="4426034"/>
                </a:cubicBezTo>
                <a:cubicBezTo>
                  <a:pt x="2019618" y="4426300"/>
                  <a:pt x="2020265" y="4426300"/>
                  <a:pt x="2020797" y="4426034"/>
                </a:cubicBezTo>
                <a:cubicBezTo>
                  <a:pt x="2022318" y="4425617"/>
                  <a:pt x="2023212" y="4424062"/>
                  <a:pt x="2022794" y="4422545"/>
                </a:cubicBezTo>
                <a:cubicBezTo>
                  <a:pt x="2022775" y="4422431"/>
                  <a:pt x="2022737" y="4422336"/>
                  <a:pt x="2022699" y="4422241"/>
                </a:cubicBezTo>
                <a:cubicBezTo>
                  <a:pt x="2022090" y="4420762"/>
                  <a:pt x="2020417" y="4420003"/>
                  <a:pt x="2018896" y="4420534"/>
                </a:cubicBezTo>
                <a:cubicBezTo>
                  <a:pt x="2017964" y="4420875"/>
                  <a:pt x="2017241" y="4421653"/>
                  <a:pt x="2016994" y="4422620"/>
                </a:cubicBezTo>
                <a:close/>
                <a:moveTo>
                  <a:pt x="1000796" y="4387532"/>
                </a:moveTo>
                <a:cubicBezTo>
                  <a:pt x="1000796" y="4388670"/>
                  <a:pt x="999655" y="4387532"/>
                  <a:pt x="999274" y="4388860"/>
                </a:cubicBezTo>
                <a:lnTo>
                  <a:pt x="999274" y="4389619"/>
                </a:lnTo>
                <a:cubicBezTo>
                  <a:pt x="999274" y="4390757"/>
                  <a:pt x="1000796" y="4388670"/>
                  <a:pt x="1000796" y="4387912"/>
                </a:cubicBezTo>
                <a:close/>
                <a:moveTo>
                  <a:pt x="4673391" y="4387437"/>
                </a:moveTo>
                <a:cubicBezTo>
                  <a:pt x="4668713" y="4385768"/>
                  <a:pt x="4663560" y="4388177"/>
                  <a:pt x="4661886" y="4392843"/>
                </a:cubicBezTo>
                <a:cubicBezTo>
                  <a:pt x="4660023" y="4397300"/>
                  <a:pt x="4662133" y="4402402"/>
                  <a:pt x="4666602" y="4404242"/>
                </a:cubicBezTo>
                <a:cubicBezTo>
                  <a:pt x="4666735" y="4404318"/>
                  <a:pt x="4666887" y="4404356"/>
                  <a:pt x="4667020" y="4404413"/>
                </a:cubicBezTo>
                <a:lnTo>
                  <a:pt x="4667401" y="4404223"/>
                </a:lnTo>
                <a:cubicBezTo>
                  <a:pt x="4672021" y="4405873"/>
                  <a:pt x="4677118" y="4403502"/>
                  <a:pt x="4678810" y="4398912"/>
                </a:cubicBezTo>
                <a:cubicBezTo>
                  <a:pt x="4680484" y="4394247"/>
                  <a:pt x="4678069" y="4389106"/>
                  <a:pt x="4673391" y="4387437"/>
                </a:cubicBezTo>
                <a:close/>
                <a:moveTo>
                  <a:pt x="3266135" y="4387343"/>
                </a:moveTo>
                <a:cubicBezTo>
                  <a:pt x="3281918" y="4388291"/>
                  <a:pt x="3261191" y="4408585"/>
                  <a:pt x="3266135" y="4387343"/>
                </a:cubicBezTo>
                <a:close/>
                <a:moveTo>
                  <a:pt x="901344" y="4386774"/>
                </a:moveTo>
                <a:cubicBezTo>
                  <a:pt x="901344" y="4387912"/>
                  <a:pt x="901344" y="4391136"/>
                  <a:pt x="902865" y="4390377"/>
                </a:cubicBezTo>
                <a:cubicBezTo>
                  <a:pt x="902085" y="4389334"/>
                  <a:pt x="901623" y="4388082"/>
                  <a:pt x="901534" y="4386774"/>
                </a:cubicBezTo>
                <a:close/>
                <a:moveTo>
                  <a:pt x="1302575" y="4385636"/>
                </a:moveTo>
                <a:lnTo>
                  <a:pt x="1305813" y="4386713"/>
                </a:lnTo>
                <a:lnTo>
                  <a:pt x="1306568" y="4388860"/>
                </a:lnTo>
                <a:lnTo>
                  <a:pt x="1306748" y="4388860"/>
                </a:lnTo>
                <a:lnTo>
                  <a:pt x="1306782" y="4388955"/>
                </a:lnTo>
                <a:cubicBezTo>
                  <a:pt x="1307519" y="4389951"/>
                  <a:pt x="1308280" y="4390662"/>
                  <a:pt x="1307709" y="4389429"/>
                </a:cubicBezTo>
                <a:lnTo>
                  <a:pt x="1307484" y="4388860"/>
                </a:lnTo>
                <a:lnTo>
                  <a:pt x="1308469" y="4388860"/>
                </a:lnTo>
                <a:cubicBezTo>
                  <a:pt x="1308643" y="4389353"/>
                  <a:pt x="1308643" y="4389884"/>
                  <a:pt x="1308469" y="4390377"/>
                </a:cubicBezTo>
                <a:lnTo>
                  <a:pt x="1307519" y="4389998"/>
                </a:lnTo>
                <a:cubicBezTo>
                  <a:pt x="1305427" y="4390377"/>
                  <a:pt x="1306568" y="4391895"/>
                  <a:pt x="1308469" y="4391326"/>
                </a:cubicBezTo>
                <a:cubicBezTo>
                  <a:pt x="1308289" y="4392767"/>
                  <a:pt x="1308289" y="4394247"/>
                  <a:pt x="1308469" y="4395688"/>
                </a:cubicBezTo>
                <a:lnTo>
                  <a:pt x="1306948" y="4395688"/>
                </a:lnTo>
                <a:cubicBezTo>
                  <a:pt x="1306188" y="4392084"/>
                  <a:pt x="1302575" y="4389619"/>
                  <a:pt x="1302575" y="4385636"/>
                </a:cubicBezTo>
                <a:close/>
                <a:moveTo>
                  <a:pt x="5376876" y="4385446"/>
                </a:moveTo>
                <a:cubicBezTo>
                  <a:pt x="5379728" y="4395688"/>
                  <a:pt x="5370221" y="4417310"/>
                  <a:pt x="5387905" y="4411999"/>
                </a:cubicBezTo>
                <a:lnTo>
                  <a:pt x="5387335" y="4411620"/>
                </a:lnTo>
                <a:cubicBezTo>
                  <a:pt x="5384292" y="4402326"/>
                  <a:pt x="5384482" y="4389998"/>
                  <a:pt x="5376876" y="4385446"/>
                </a:cubicBezTo>
                <a:close/>
                <a:moveTo>
                  <a:pt x="4501584" y="4385256"/>
                </a:moveTo>
                <a:lnTo>
                  <a:pt x="4503451" y="4385256"/>
                </a:lnTo>
                <a:lnTo>
                  <a:pt x="4504056" y="4387153"/>
                </a:lnTo>
                <a:lnTo>
                  <a:pt x="4501584" y="4387153"/>
                </a:lnTo>
                <a:close/>
                <a:moveTo>
                  <a:pt x="645963" y="4384888"/>
                </a:moveTo>
                <a:lnTo>
                  <a:pt x="645963" y="4385256"/>
                </a:lnTo>
                <a:cubicBezTo>
                  <a:pt x="645948" y="4385142"/>
                  <a:pt x="645936" y="4385048"/>
                  <a:pt x="645925" y="4384934"/>
                </a:cubicBezTo>
                <a:close/>
                <a:moveTo>
                  <a:pt x="2596326" y="4384782"/>
                </a:moveTo>
                <a:cubicBezTo>
                  <a:pt x="2596212" y="4384801"/>
                  <a:pt x="2596117" y="4384839"/>
                  <a:pt x="2596022" y="4384877"/>
                </a:cubicBezTo>
                <a:cubicBezTo>
                  <a:pt x="2594539" y="4385484"/>
                  <a:pt x="2593778" y="4387153"/>
                  <a:pt x="2594310" y="4388670"/>
                </a:cubicBezTo>
                <a:cubicBezTo>
                  <a:pt x="2594006" y="4390321"/>
                  <a:pt x="2595109" y="4391895"/>
                  <a:pt x="2596744" y="4392198"/>
                </a:cubicBezTo>
                <a:cubicBezTo>
                  <a:pt x="2597277" y="4392293"/>
                  <a:pt x="2597809" y="4392255"/>
                  <a:pt x="2598304" y="4392084"/>
                </a:cubicBezTo>
                <a:lnTo>
                  <a:pt x="2598114" y="4390567"/>
                </a:lnTo>
                <a:cubicBezTo>
                  <a:pt x="2599597" y="4389960"/>
                  <a:pt x="2600357" y="4388291"/>
                  <a:pt x="2599825" y="4386774"/>
                </a:cubicBezTo>
                <a:cubicBezTo>
                  <a:pt x="2599407" y="4385256"/>
                  <a:pt x="2597847" y="4384365"/>
                  <a:pt x="2596326" y="4384782"/>
                </a:cubicBezTo>
                <a:close/>
                <a:moveTo>
                  <a:pt x="5277994" y="4384498"/>
                </a:moveTo>
                <a:cubicBezTo>
                  <a:pt x="5274381" y="4393602"/>
                  <a:pt x="5245478" y="4403464"/>
                  <a:pt x="5262401" y="4415793"/>
                </a:cubicBezTo>
                <a:cubicBezTo>
                  <a:pt x="5263923" y="4406120"/>
                  <a:pt x="5297390" y="4400240"/>
                  <a:pt x="5277994" y="4385825"/>
                </a:cubicBezTo>
                <a:close/>
                <a:moveTo>
                  <a:pt x="1683548" y="4384353"/>
                </a:moveTo>
                <a:cubicBezTo>
                  <a:pt x="1684030" y="4386727"/>
                  <a:pt x="1698577" y="4400383"/>
                  <a:pt x="1689164" y="4387153"/>
                </a:cubicBezTo>
                <a:cubicBezTo>
                  <a:pt x="1684791" y="4384024"/>
                  <a:pt x="1683388" y="4383561"/>
                  <a:pt x="1683548" y="4384353"/>
                </a:cubicBezTo>
                <a:close/>
                <a:moveTo>
                  <a:pt x="645012" y="4384308"/>
                </a:moveTo>
                <a:cubicBezTo>
                  <a:pt x="645267" y="4386375"/>
                  <a:pt x="646203" y="4388310"/>
                  <a:pt x="647674" y="4389808"/>
                </a:cubicBezTo>
                <a:lnTo>
                  <a:pt x="645012" y="4392084"/>
                </a:lnTo>
                <a:lnTo>
                  <a:pt x="645012" y="4392000"/>
                </a:lnTo>
                <a:lnTo>
                  <a:pt x="645392" y="4391705"/>
                </a:lnTo>
                <a:lnTo>
                  <a:pt x="645012" y="4391705"/>
                </a:lnTo>
                <a:close/>
                <a:moveTo>
                  <a:pt x="2963509" y="4384184"/>
                </a:moveTo>
                <a:cubicBezTo>
                  <a:pt x="2963322" y="4384486"/>
                  <a:pt x="2958081" y="4394977"/>
                  <a:pt x="2961503" y="4388291"/>
                </a:cubicBezTo>
                <a:cubicBezTo>
                  <a:pt x="2963072" y="4385114"/>
                  <a:pt x="2963571" y="4384083"/>
                  <a:pt x="2963509" y="4384184"/>
                </a:cubicBezTo>
                <a:close/>
                <a:moveTo>
                  <a:pt x="2715440" y="4383170"/>
                </a:moveTo>
                <a:cubicBezTo>
                  <a:pt x="2719243" y="4398723"/>
                  <a:pt x="2707263" y="4398154"/>
                  <a:pt x="2704982" y="4408016"/>
                </a:cubicBezTo>
                <a:lnTo>
                  <a:pt x="2704982" y="4409154"/>
                </a:lnTo>
                <a:cubicBezTo>
                  <a:pt x="2720575" y="4415413"/>
                  <a:pt x="2727420" y="4387153"/>
                  <a:pt x="2715440" y="4383170"/>
                </a:cubicBezTo>
                <a:close/>
                <a:moveTo>
                  <a:pt x="4576125" y="4382980"/>
                </a:moveTo>
                <a:cubicBezTo>
                  <a:pt x="4574547" y="4384517"/>
                  <a:pt x="4574528" y="4387039"/>
                  <a:pt x="4576068" y="4388613"/>
                </a:cubicBezTo>
                <a:cubicBezTo>
                  <a:pt x="4576087" y="4388632"/>
                  <a:pt x="4576106" y="4388652"/>
                  <a:pt x="4576125" y="4388670"/>
                </a:cubicBezTo>
                <a:cubicBezTo>
                  <a:pt x="4577038" y="4389808"/>
                  <a:pt x="4578502" y="4390321"/>
                  <a:pt x="4579929" y="4389998"/>
                </a:cubicBezTo>
                <a:cubicBezTo>
                  <a:pt x="4579834" y="4390377"/>
                  <a:pt x="4579834" y="4390757"/>
                  <a:pt x="4579929" y="4391136"/>
                </a:cubicBezTo>
                <a:cubicBezTo>
                  <a:pt x="4580480" y="4391572"/>
                  <a:pt x="4581279" y="4391572"/>
                  <a:pt x="4581830" y="4391136"/>
                </a:cubicBezTo>
                <a:cubicBezTo>
                  <a:pt x="4582306" y="4390719"/>
                  <a:pt x="4582344" y="4389998"/>
                  <a:pt x="4581925" y="4389524"/>
                </a:cubicBezTo>
                <a:cubicBezTo>
                  <a:pt x="4581906" y="4389486"/>
                  <a:pt x="4581868" y="4389467"/>
                  <a:pt x="4581830" y="4389429"/>
                </a:cubicBezTo>
                <a:cubicBezTo>
                  <a:pt x="4583409" y="4387893"/>
                  <a:pt x="4583427" y="4385370"/>
                  <a:pt x="4581887" y="4383796"/>
                </a:cubicBezTo>
                <a:cubicBezTo>
                  <a:pt x="4581868" y="4383777"/>
                  <a:pt x="4581849" y="4383758"/>
                  <a:pt x="4581830" y="4383739"/>
                </a:cubicBezTo>
                <a:cubicBezTo>
                  <a:pt x="4580119" y="4382506"/>
                  <a:pt x="4577742" y="4382753"/>
                  <a:pt x="4576316" y="4384308"/>
                </a:cubicBezTo>
                <a:close/>
                <a:moveTo>
                  <a:pt x="1218335" y="4382791"/>
                </a:moveTo>
                <a:lnTo>
                  <a:pt x="1215103" y="4386963"/>
                </a:lnTo>
                <a:cubicBezTo>
                  <a:pt x="1215044" y="4387039"/>
                  <a:pt x="1214979" y="4387096"/>
                  <a:pt x="1214912" y="4387153"/>
                </a:cubicBezTo>
                <a:lnTo>
                  <a:pt x="1213391" y="4385825"/>
                </a:lnTo>
                <a:cubicBezTo>
                  <a:pt x="1213391" y="4386774"/>
                  <a:pt x="1213391" y="4387153"/>
                  <a:pt x="1213391" y="4387912"/>
                </a:cubicBezTo>
                <a:lnTo>
                  <a:pt x="1211680" y="4390188"/>
                </a:lnTo>
                <a:lnTo>
                  <a:pt x="1213201" y="4390188"/>
                </a:lnTo>
                <a:cubicBezTo>
                  <a:pt x="1213201" y="4400430"/>
                  <a:pt x="1220617" y="4394171"/>
                  <a:pt x="1219476" y="4390188"/>
                </a:cubicBezTo>
                <a:lnTo>
                  <a:pt x="1226702" y="4389239"/>
                </a:lnTo>
                <a:lnTo>
                  <a:pt x="1222519" y="4386015"/>
                </a:lnTo>
                <a:close/>
                <a:moveTo>
                  <a:pt x="4573463" y="4381463"/>
                </a:moveTo>
                <a:cubicBezTo>
                  <a:pt x="4572627" y="4381463"/>
                  <a:pt x="4571942" y="4382146"/>
                  <a:pt x="4571942" y="4382980"/>
                </a:cubicBezTo>
                <a:cubicBezTo>
                  <a:pt x="4571942" y="4383815"/>
                  <a:pt x="4572627" y="4384498"/>
                  <a:pt x="4573463" y="4384498"/>
                </a:cubicBezTo>
                <a:lnTo>
                  <a:pt x="4573273" y="4382980"/>
                </a:lnTo>
                <a:cubicBezTo>
                  <a:pt x="4573691" y="4383511"/>
                  <a:pt x="4574452" y="4383587"/>
                  <a:pt x="4574984" y="4383170"/>
                </a:cubicBezTo>
                <a:cubicBezTo>
                  <a:pt x="4575517" y="4382753"/>
                  <a:pt x="4575593" y="4381994"/>
                  <a:pt x="4575175" y="4381463"/>
                </a:cubicBezTo>
                <a:cubicBezTo>
                  <a:pt x="4575175" y="4381463"/>
                  <a:pt x="4573844" y="4381463"/>
                  <a:pt x="4573463" y="4381463"/>
                </a:cubicBezTo>
                <a:close/>
                <a:moveTo>
                  <a:pt x="4906048" y="4381273"/>
                </a:moveTo>
                <a:lnTo>
                  <a:pt x="4906048" y="4386015"/>
                </a:lnTo>
                <a:lnTo>
                  <a:pt x="4908900" y="4386394"/>
                </a:lnTo>
                <a:close/>
                <a:moveTo>
                  <a:pt x="4462602" y="4381273"/>
                </a:moveTo>
                <a:lnTo>
                  <a:pt x="4458989" y="4385256"/>
                </a:lnTo>
                <a:cubicBezTo>
                  <a:pt x="4458571" y="4384782"/>
                  <a:pt x="4457848" y="4384744"/>
                  <a:pt x="4457372" y="4385162"/>
                </a:cubicBezTo>
                <a:cubicBezTo>
                  <a:pt x="4457334" y="4385180"/>
                  <a:pt x="4457315" y="4385218"/>
                  <a:pt x="4457277" y="4385256"/>
                </a:cubicBezTo>
                <a:cubicBezTo>
                  <a:pt x="4456802" y="4385674"/>
                  <a:pt x="4456764" y="4386394"/>
                  <a:pt x="4457182" y="4386868"/>
                </a:cubicBezTo>
                <a:cubicBezTo>
                  <a:pt x="4457201" y="4386906"/>
                  <a:pt x="4457239" y="4386926"/>
                  <a:pt x="4457277" y="4386963"/>
                </a:cubicBezTo>
                <a:cubicBezTo>
                  <a:pt x="4457277" y="4386963"/>
                  <a:pt x="4458609" y="4386963"/>
                  <a:pt x="4458989" y="4386963"/>
                </a:cubicBezTo>
                <a:cubicBezTo>
                  <a:pt x="4460567" y="4387950"/>
                  <a:pt x="4462659" y="4387494"/>
                  <a:pt x="4463648" y="4385920"/>
                </a:cubicBezTo>
                <a:cubicBezTo>
                  <a:pt x="4464637" y="4384346"/>
                  <a:pt x="4464180" y="4382260"/>
                  <a:pt x="4462602" y="4381273"/>
                </a:cubicBezTo>
                <a:close/>
                <a:moveTo>
                  <a:pt x="2929937" y="4381273"/>
                </a:moveTo>
                <a:lnTo>
                  <a:pt x="2930508" y="4382411"/>
                </a:lnTo>
                <a:cubicBezTo>
                  <a:pt x="2937353" y="4382411"/>
                  <a:pt x="2938304" y="4386774"/>
                  <a:pt x="2939826" y="4391705"/>
                </a:cubicBezTo>
                <a:cubicBezTo>
                  <a:pt x="2938266" y="4392312"/>
                  <a:pt x="2937487" y="4394076"/>
                  <a:pt x="2938095" y="4395631"/>
                </a:cubicBezTo>
                <a:cubicBezTo>
                  <a:pt x="2938095" y="4395650"/>
                  <a:pt x="2938114" y="4395669"/>
                  <a:pt x="2938114" y="4395688"/>
                </a:cubicBezTo>
                <a:cubicBezTo>
                  <a:pt x="2938723" y="4397167"/>
                  <a:pt x="2940396" y="4397926"/>
                  <a:pt x="2941917" y="4397395"/>
                </a:cubicBezTo>
                <a:cubicBezTo>
                  <a:pt x="2943629" y="4399292"/>
                  <a:pt x="2946100" y="4400240"/>
                  <a:pt x="2950854" y="4398912"/>
                </a:cubicBezTo>
                <a:cubicBezTo>
                  <a:pt x="2954658" y="4384498"/>
                  <a:pt x="2930698" y="4373118"/>
                  <a:pt x="2929937" y="4381273"/>
                </a:cubicBezTo>
                <a:close/>
                <a:moveTo>
                  <a:pt x="4497020" y="4381084"/>
                </a:moveTo>
                <a:cubicBezTo>
                  <a:pt x="4498351" y="4381084"/>
                  <a:pt x="4498351" y="4381084"/>
                  <a:pt x="4498351" y="4381084"/>
                </a:cubicBezTo>
                <a:lnTo>
                  <a:pt x="4500063" y="4383170"/>
                </a:lnTo>
                <a:lnTo>
                  <a:pt x="4498542" y="4382791"/>
                </a:lnTo>
                <a:close/>
                <a:moveTo>
                  <a:pt x="4533340" y="4380894"/>
                </a:moveTo>
                <a:lnTo>
                  <a:pt x="4533340" y="4385636"/>
                </a:lnTo>
                <a:lnTo>
                  <a:pt x="4538664" y="4381463"/>
                </a:lnTo>
                <a:lnTo>
                  <a:pt x="4536383" y="4381463"/>
                </a:lnTo>
                <a:close/>
                <a:moveTo>
                  <a:pt x="935762" y="4380894"/>
                </a:moveTo>
                <a:lnTo>
                  <a:pt x="931579" y="4391705"/>
                </a:lnTo>
                <a:lnTo>
                  <a:pt x="927205" y="4402516"/>
                </a:lnTo>
                <a:lnTo>
                  <a:pt x="933290" y="4405361"/>
                </a:lnTo>
                <a:lnTo>
                  <a:pt x="939375" y="4408206"/>
                </a:lnTo>
                <a:lnTo>
                  <a:pt x="937283" y="4390567"/>
                </a:lnTo>
                <a:lnTo>
                  <a:pt x="947362" y="4389429"/>
                </a:lnTo>
                <a:cubicBezTo>
                  <a:pt x="955624" y="4389315"/>
                  <a:pt x="963766" y="4391401"/>
                  <a:pt x="970941" y="4395498"/>
                </a:cubicBezTo>
                <a:cubicBezTo>
                  <a:pt x="980829" y="4399102"/>
                  <a:pt x="986724" y="4400240"/>
                  <a:pt x="986534" y="4398723"/>
                </a:cubicBezTo>
                <a:lnTo>
                  <a:pt x="984252" y="4398154"/>
                </a:lnTo>
                <a:cubicBezTo>
                  <a:pt x="982193" y="4394265"/>
                  <a:pt x="979266" y="4390890"/>
                  <a:pt x="975695" y="4388291"/>
                </a:cubicBezTo>
                <a:cubicBezTo>
                  <a:pt x="968389" y="4384005"/>
                  <a:pt x="960188" y="4381482"/>
                  <a:pt x="951735" y="4380894"/>
                </a:cubicBezTo>
                <a:close/>
                <a:moveTo>
                  <a:pt x="871489" y="4380894"/>
                </a:moveTo>
                <a:cubicBezTo>
                  <a:pt x="869914" y="4380894"/>
                  <a:pt x="868637" y="4382165"/>
                  <a:pt x="868637" y="4383739"/>
                </a:cubicBezTo>
                <a:cubicBezTo>
                  <a:pt x="868637" y="4385313"/>
                  <a:pt x="869914" y="4386584"/>
                  <a:pt x="871489" y="4386584"/>
                </a:cubicBezTo>
                <a:cubicBezTo>
                  <a:pt x="873063" y="4386584"/>
                  <a:pt x="874341" y="4385313"/>
                  <a:pt x="874341" y="4383739"/>
                </a:cubicBezTo>
                <a:cubicBezTo>
                  <a:pt x="874341" y="4382165"/>
                  <a:pt x="873063" y="4380894"/>
                  <a:pt x="871489" y="4380894"/>
                </a:cubicBezTo>
                <a:close/>
                <a:moveTo>
                  <a:pt x="5190522" y="4380704"/>
                </a:moveTo>
                <a:lnTo>
                  <a:pt x="5190522" y="4382980"/>
                </a:lnTo>
                <a:lnTo>
                  <a:pt x="5190522" y="4384392"/>
                </a:lnTo>
                <a:lnTo>
                  <a:pt x="5190142" y="4384687"/>
                </a:lnTo>
                <a:lnTo>
                  <a:pt x="5190522" y="4384947"/>
                </a:lnTo>
                <a:lnTo>
                  <a:pt x="5190522" y="4385067"/>
                </a:lnTo>
                <a:lnTo>
                  <a:pt x="5176451" y="4392464"/>
                </a:lnTo>
                <a:cubicBezTo>
                  <a:pt x="5176451" y="4390946"/>
                  <a:pt x="5175500" y="4389998"/>
                  <a:pt x="5174549" y="4390567"/>
                </a:cubicBezTo>
                <a:cubicBezTo>
                  <a:pt x="5174245" y="4391838"/>
                  <a:pt x="5173731" y="4393052"/>
                  <a:pt x="5173028" y="4394171"/>
                </a:cubicBezTo>
                <a:lnTo>
                  <a:pt x="5161048" y="4400430"/>
                </a:lnTo>
                <a:lnTo>
                  <a:pt x="5131384" y="4415603"/>
                </a:lnTo>
                <a:lnTo>
                  <a:pt x="5165992" y="4427931"/>
                </a:lnTo>
                <a:cubicBezTo>
                  <a:pt x="5185008" y="4434759"/>
                  <a:pt x="5206115" y="4442915"/>
                  <a:pt x="5212580" y="4445949"/>
                </a:cubicBezTo>
                <a:cubicBezTo>
                  <a:pt x="5220776" y="4447903"/>
                  <a:pt x="5229333" y="4444849"/>
                  <a:pt x="5234448" y="4438173"/>
                </a:cubicBezTo>
                <a:lnTo>
                  <a:pt x="5234829" y="4436656"/>
                </a:lnTo>
                <a:lnTo>
                  <a:pt x="5245858" y="4422620"/>
                </a:lnTo>
                <a:lnTo>
                  <a:pt x="5217905" y="4403654"/>
                </a:lnTo>
                <a:lnTo>
                  <a:pt x="5190522" y="4384947"/>
                </a:lnTo>
                <a:lnTo>
                  <a:pt x="5190522" y="4384392"/>
                </a:lnTo>
                <a:lnTo>
                  <a:pt x="5195276" y="4380704"/>
                </a:lnTo>
                <a:close/>
                <a:moveTo>
                  <a:pt x="4955869" y="4380704"/>
                </a:moveTo>
                <a:cubicBezTo>
                  <a:pt x="4955602" y="4381178"/>
                  <a:pt x="4955602" y="4381747"/>
                  <a:pt x="4955869" y="4382222"/>
                </a:cubicBezTo>
                <a:lnTo>
                  <a:pt x="4955869" y="4382411"/>
                </a:lnTo>
                <a:cubicBezTo>
                  <a:pt x="4956287" y="4382886"/>
                  <a:pt x="4957010" y="4382924"/>
                  <a:pt x="4957485" y="4382506"/>
                </a:cubicBezTo>
                <a:cubicBezTo>
                  <a:pt x="4957523" y="4382487"/>
                  <a:pt x="4957542" y="4382449"/>
                  <a:pt x="4957580" y="4382411"/>
                </a:cubicBezTo>
                <a:cubicBezTo>
                  <a:pt x="4957580" y="4382411"/>
                  <a:pt x="4957580" y="4381084"/>
                  <a:pt x="4957580" y="4380704"/>
                </a:cubicBezTo>
                <a:cubicBezTo>
                  <a:pt x="4957086" y="4380287"/>
                  <a:pt x="4956363" y="4380287"/>
                  <a:pt x="4955869" y="4380704"/>
                </a:cubicBezTo>
                <a:close/>
                <a:moveTo>
                  <a:pt x="4835119" y="4380325"/>
                </a:moveTo>
                <a:lnTo>
                  <a:pt x="4826942" y="4381273"/>
                </a:lnTo>
                <a:lnTo>
                  <a:pt x="4819526" y="4382411"/>
                </a:lnTo>
                <a:lnTo>
                  <a:pt x="4826942" y="4398912"/>
                </a:lnTo>
                <a:cubicBezTo>
                  <a:pt x="4829148" y="4405133"/>
                  <a:pt x="4832647" y="4410823"/>
                  <a:pt x="4837211" y="4415603"/>
                </a:cubicBezTo>
                <a:cubicBezTo>
                  <a:pt x="4838732" y="4415603"/>
                  <a:pt x="4838922" y="4408016"/>
                  <a:pt x="4837211" y="4398154"/>
                </a:cubicBezTo>
                <a:close/>
                <a:moveTo>
                  <a:pt x="1437016" y="4380198"/>
                </a:moveTo>
                <a:lnTo>
                  <a:pt x="1437016" y="4380325"/>
                </a:lnTo>
                <a:lnTo>
                  <a:pt x="1436933" y="4380254"/>
                </a:lnTo>
                <a:close/>
                <a:moveTo>
                  <a:pt x="5589183" y="4379798"/>
                </a:moveTo>
                <a:cubicBezTo>
                  <a:pt x="5583505" y="4383514"/>
                  <a:pt x="5584005" y="4397632"/>
                  <a:pt x="5591563" y="4396067"/>
                </a:cubicBezTo>
                <a:cubicBezTo>
                  <a:pt x="5592133" y="4389619"/>
                  <a:pt x="5598409" y="4389050"/>
                  <a:pt x="5597078" y="4381273"/>
                </a:cubicBezTo>
                <a:lnTo>
                  <a:pt x="5596887" y="4380515"/>
                </a:lnTo>
                <a:cubicBezTo>
                  <a:pt x="5593655" y="4378476"/>
                  <a:pt x="5591076" y="4378559"/>
                  <a:pt x="5589183" y="4379798"/>
                </a:cubicBezTo>
                <a:close/>
                <a:moveTo>
                  <a:pt x="5218856" y="4379756"/>
                </a:moveTo>
                <a:lnTo>
                  <a:pt x="5220377" y="4386774"/>
                </a:lnTo>
                <a:cubicBezTo>
                  <a:pt x="5221043" y="4390852"/>
                  <a:pt x="5222602" y="4394740"/>
                  <a:pt x="5224940" y="4398154"/>
                </a:cubicBezTo>
                <a:lnTo>
                  <a:pt x="5228173" y="4402516"/>
                </a:lnTo>
                <a:lnTo>
                  <a:pt x="5232357" y="4401188"/>
                </a:lnTo>
                <a:cubicBezTo>
                  <a:pt x="5234791" y="4400354"/>
                  <a:pt x="5237092" y="4399216"/>
                  <a:pt x="5239202" y="4397774"/>
                </a:cubicBezTo>
                <a:cubicBezTo>
                  <a:pt x="5244147" y="4397774"/>
                  <a:pt x="5250992" y="4394171"/>
                  <a:pt x="5241674" y="4389998"/>
                </a:cubicBezTo>
                <a:cubicBezTo>
                  <a:pt x="5240210" y="4390832"/>
                  <a:pt x="5238879" y="4391857"/>
                  <a:pt x="5237681" y="4393033"/>
                </a:cubicBezTo>
                <a:lnTo>
                  <a:pt x="5233498" y="4389998"/>
                </a:lnTo>
                <a:lnTo>
                  <a:pt x="5222279" y="4382032"/>
                </a:lnTo>
                <a:close/>
                <a:moveTo>
                  <a:pt x="4555398" y="4379566"/>
                </a:moveTo>
                <a:cubicBezTo>
                  <a:pt x="4554961" y="4380116"/>
                  <a:pt x="4554961" y="4380913"/>
                  <a:pt x="4555398" y="4381463"/>
                </a:cubicBezTo>
                <a:cubicBezTo>
                  <a:pt x="4555722" y="4382127"/>
                  <a:pt x="4556520" y="4382393"/>
                  <a:pt x="4557186" y="4382070"/>
                </a:cubicBezTo>
                <a:cubicBezTo>
                  <a:pt x="4557832" y="4381747"/>
                  <a:pt x="4558118" y="4380970"/>
                  <a:pt x="4557794" y="4380306"/>
                </a:cubicBezTo>
                <a:cubicBezTo>
                  <a:pt x="4557680" y="4380078"/>
                  <a:pt x="4557509" y="4379889"/>
                  <a:pt x="4557300" y="4379756"/>
                </a:cubicBezTo>
                <a:lnTo>
                  <a:pt x="4557110" y="4379566"/>
                </a:lnTo>
                <a:cubicBezTo>
                  <a:pt x="4556615" y="4379149"/>
                  <a:pt x="4555893" y="4379149"/>
                  <a:pt x="4555398" y="4379566"/>
                </a:cubicBezTo>
                <a:close/>
                <a:moveTo>
                  <a:pt x="4521550" y="4379566"/>
                </a:moveTo>
                <a:lnTo>
                  <a:pt x="4518888" y="4383739"/>
                </a:lnTo>
                <a:cubicBezTo>
                  <a:pt x="4517120" y="4386281"/>
                  <a:pt x="4515085" y="4388632"/>
                  <a:pt x="4512803" y="4390757"/>
                </a:cubicBezTo>
                <a:cubicBezTo>
                  <a:pt x="4512081" y="4392008"/>
                  <a:pt x="4511491" y="4393355"/>
                  <a:pt x="4511092" y="4394740"/>
                </a:cubicBezTo>
                <a:lnTo>
                  <a:pt x="4507859" y="4398343"/>
                </a:lnTo>
                <a:lnTo>
                  <a:pt x="4506338" y="4403844"/>
                </a:lnTo>
                <a:lnTo>
                  <a:pt x="4509761" y="4403844"/>
                </a:lnTo>
                <a:lnTo>
                  <a:pt x="4513183" y="4403844"/>
                </a:lnTo>
                <a:lnTo>
                  <a:pt x="4509761" y="4399671"/>
                </a:lnTo>
                <a:lnTo>
                  <a:pt x="4514324" y="4395878"/>
                </a:lnTo>
                <a:lnTo>
                  <a:pt x="4518698" y="4392274"/>
                </a:lnTo>
                <a:lnTo>
                  <a:pt x="4520029" y="4385825"/>
                </a:lnTo>
                <a:close/>
                <a:moveTo>
                  <a:pt x="1602072" y="4379566"/>
                </a:moveTo>
                <a:cubicBezTo>
                  <a:pt x="1601977" y="4381273"/>
                  <a:pt x="1601977" y="4382980"/>
                  <a:pt x="1602072" y="4384687"/>
                </a:cubicBezTo>
                <a:lnTo>
                  <a:pt x="1604163" y="4382601"/>
                </a:lnTo>
                <a:close/>
                <a:moveTo>
                  <a:pt x="4964996" y="4379377"/>
                </a:moveTo>
                <a:cubicBezTo>
                  <a:pt x="4964559" y="4379927"/>
                  <a:pt x="4964559" y="4380723"/>
                  <a:pt x="4964996" y="4381273"/>
                </a:cubicBezTo>
                <a:cubicBezTo>
                  <a:pt x="4965548" y="4381710"/>
                  <a:pt x="4966346" y="4381710"/>
                  <a:pt x="4966898" y="4381273"/>
                </a:cubicBezTo>
                <a:cubicBezTo>
                  <a:pt x="4967278" y="4380704"/>
                  <a:pt x="4967278" y="4379946"/>
                  <a:pt x="4966898" y="4379377"/>
                </a:cubicBezTo>
                <a:cubicBezTo>
                  <a:pt x="4966346" y="4378940"/>
                  <a:pt x="4965548" y="4378940"/>
                  <a:pt x="4964996" y="4379377"/>
                </a:cubicBezTo>
                <a:close/>
                <a:moveTo>
                  <a:pt x="1435684" y="4379187"/>
                </a:moveTo>
                <a:lnTo>
                  <a:pt x="1436933" y="4380254"/>
                </a:lnTo>
                <a:lnTo>
                  <a:pt x="1435684" y="4381084"/>
                </a:lnTo>
                <a:cubicBezTo>
                  <a:pt x="1434734" y="4381084"/>
                  <a:pt x="1435684" y="4379946"/>
                  <a:pt x="1435684" y="4379187"/>
                </a:cubicBezTo>
                <a:close/>
                <a:moveTo>
                  <a:pt x="4673105" y="4378997"/>
                </a:moveTo>
                <a:cubicBezTo>
                  <a:pt x="4673105" y="4378997"/>
                  <a:pt x="4673105" y="4378997"/>
                  <a:pt x="4673105" y="4380325"/>
                </a:cubicBezTo>
                <a:cubicBezTo>
                  <a:pt x="4663978" y="4389050"/>
                  <a:pt x="4668732" y="4384687"/>
                  <a:pt x="4672725" y="4381273"/>
                </a:cubicBezTo>
                <a:lnTo>
                  <a:pt x="4673105" y="4380515"/>
                </a:lnTo>
                <a:cubicBezTo>
                  <a:pt x="4673467" y="4380685"/>
                  <a:pt x="4673885" y="4380685"/>
                  <a:pt x="4674246" y="4380515"/>
                </a:cubicBezTo>
                <a:cubicBezTo>
                  <a:pt x="4674513" y="4380041"/>
                  <a:pt x="4674513" y="4379472"/>
                  <a:pt x="4674246" y="4378997"/>
                </a:cubicBezTo>
                <a:cubicBezTo>
                  <a:pt x="4673885" y="4378827"/>
                  <a:pt x="4673467" y="4378827"/>
                  <a:pt x="4673105" y="4378997"/>
                </a:cubicBezTo>
                <a:close/>
                <a:moveTo>
                  <a:pt x="1302765" y="4378049"/>
                </a:moveTo>
                <a:lnTo>
                  <a:pt x="1303604" y="4378049"/>
                </a:lnTo>
                <a:lnTo>
                  <a:pt x="1304476" y="4381273"/>
                </a:lnTo>
                <a:lnTo>
                  <a:pt x="1307484" y="4388860"/>
                </a:lnTo>
                <a:lnTo>
                  <a:pt x="1306748" y="4388860"/>
                </a:lnTo>
                <a:lnTo>
                  <a:pt x="1305997" y="4386774"/>
                </a:lnTo>
                <a:lnTo>
                  <a:pt x="1305813" y="4386713"/>
                </a:lnTo>
                <a:close/>
                <a:moveTo>
                  <a:pt x="2673606" y="4377860"/>
                </a:moveTo>
                <a:lnTo>
                  <a:pt x="2673606" y="4388291"/>
                </a:lnTo>
                <a:lnTo>
                  <a:pt x="2684064" y="4388291"/>
                </a:lnTo>
                <a:lnTo>
                  <a:pt x="2684064" y="4377860"/>
                </a:lnTo>
                <a:close/>
                <a:moveTo>
                  <a:pt x="994711" y="4377670"/>
                </a:moveTo>
                <a:cubicBezTo>
                  <a:pt x="994711" y="4377670"/>
                  <a:pt x="992999" y="4379756"/>
                  <a:pt x="994711" y="4380515"/>
                </a:cubicBezTo>
                <a:cubicBezTo>
                  <a:pt x="995648" y="4380078"/>
                  <a:pt x="996133" y="4379035"/>
                  <a:pt x="995852" y="4378049"/>
                </a:cubicBezTo>
                <a:close/>
                <a:moveTo>
                  <a:pt x="4435676" y="4377594"/>
                </a:moveTo>
                <a:cubicBezTo>
                  <a:pt x="4431892" y="4379851"/>
                  <a:pt x="4430655" y="4384744"/>
                  <a:pt x="4432937" y="4388519"/>
                </a:cubicBezTo>
                <a:cubicBezTo>
                  <a:pt x="4433299" y="4389126"/>
                  <a:pt x="4433755" y="4389695"/>
                  <a:pt x="4434268" y="4390188"/>
                </a:cubicBezTo>
                <a:lnTo>
                  <a:pt x="4444370" y="4392707"/>
                </a:lnTo>
                <a:lnTo>
                  <a:pt x="4435219" y="4400050"/>
                </a:lnTo>
                <a:lnTo>
                  <a:pt x="4442635" y="4400050"/>
                </a:lnTo>
                <a:lnTo>
                  <a:pt x="4450052" y="4400050"/>
                </a:lnTo>
                <a:cubicBezTo>
                  <a:pt x="4449956" y="4400809"/>
                  <a:pt x="4449956" y="4401568"/>
                  <a:pt x="4450052" y="4402326"/>
                </a:cubicBezTo>
                <a:cubicBezTo>
                  <a:pt x="4450337" y="4404356"/>
                  <a:pt x="4451059" y="4406290"/>
                  <a:pt x="4452143" y="4408016"/>
                </a:cubicBezTo>
                <a:lnTo>
                  <a:pt x="4454235" y="4410482"/>
                </a:lnTo>
                <a:lnTo>
                  <a:pt x="4459749" y="4406120"/>
                </a:lnTo>
                <a:lnTo>
                  <a:pt x="4453474" y="4399481"/>
                </a:lnTo>
                <a:lnTo>
                  <a:pt x="4456517" y="4397964"/>
                </a:lnTo>
                <a:lnTo>
                  <a:pt x="4459369" y="4396447"/>
                </a:lnTo>
                <a:lnTo>
                  <a:pt x="4455946" y="4392274"/>
                </a:lnTo>
                <a:lnTo>
                  <a:pt x="4452904" y="4395688"/>
                </a:lnTo>
                <a:lnTo>
                  <a:pt x="4451763" y="4399860"/>
                </a:lnTo>
                <a:lnTo>
                  <a:pt x="4451763" y="4394171"/>
                </a:lnTo>
                <a:lnTo>
                  <a:pt x="4451763" y="4386774"/>
                </a:lnTo>
                <a:lnTo>
                  <a:pt x="4445503" y="4391798"/>
                </a:lnTo>
                <a:lnTo>
                  <a:pt x="4447960" y="4381994"/>
                </a:lnTo>
                <a:cubicBezTo>
                  <a:pt x="4447599" y="4381387"/>
                  <a:pt x="4447142" y="4380818"/>
                  <a:pt x="4446629" y="4380325"/>
                </a:cubicBezTo>
                <a:cubicBezTo>
                  <a:pt x="4444366" y="4376551"/>
                  <a:pt x="4439460" y="4375337"/>
                  <a:pt x="4435676" y="4377594"/>
                </a:cubicBezTo>
                <a:close/>
                <a:moveTo>
                  <a:pt x="1715595" y="4377480"/>
                </a:moveTo>
                <a:lnTo>
                  <a:pt x="1717877" y="4377480"/>
                </a:lnTo>
                <a:lnTo>
                  <a:pt x="1715595" y="4378619"/>
                </a:lnTo>
                <a:close/>
                <a:moveTo>
                  <a:pt x="4501013" y="4376102"/>
                </a:moveTo>
                <a:lnTo>
                  <a:pt x="4501584" y="4376532"/>
                </a:lnTo>
                <a:cubicBezTo>
                  <a:pt x="4503296" y="4376911"/>
                  <a:pt x="4502915" y="4378049"/>
                  <a:pt x="4501584" y="4379566"/>
                </a:cubicBezTo>
                <a:lnTo>
                  <a:pt x="4502375" y="4381933"/>
                </a:lnTo>
                <a:lnTo>
                  <a:pt x="4501964" y="4382222"/>
                </a:lnTo>
                <a:cubicBezTo>
                  <a:pt x="4501013" y="4382222"/>
                  <a:pt x="4501013" y="4382222"/>
                  <a:pt x="4501013" y="4382222"/>
                </a:cubicBezTo>
                <a:cubicBezTo>
                  <a:pt x="4500576" y="4380856"/>
                  <a:pt x="4500576" y="4379415"/>
                  <a:pt x="4501013" y="4378049"/>
                </a:cubicBezTo>
                <a:close/>
                <a:moveTo>
                  <a:pt x="1575450" y="4375773"/>
                </a:moveTo>
                <a:lnTo>
                  <a:pt x="1572027" y="4379187"/>
                </a:lnTo>
                <a:lnTo>
                  <a:pt x="1572027" y="4381273"/>
                </a:lnTo>
                <a:lnTo>
                  <a:pt x="1580204" y="4381273"/>
                </a:lnTo>
                <a:cubicBezTo>
                  <a:pt x="1579063" y="4379566"/>
                  <a:pt x="1578302" y="4378239"/>
                  <a:pt x="1578492" y="4377290"/>
                </a:cubicBezTo>
                <a:cubicBezTo>
                  <a:pt x="1578665" y="4376797"/>
                  <a:pt x="1578665" y="4376266"/>
                  <a:pt x="1578492" y="4375773"/>
                </a:cubicBezTo>
                <a:close/>
                <a:moveTo>
                  <a:pt x="5727526" y="4375204"/>
                </a:moveTo>
                <a:cubicBezTo>
                  <a:pt x="5713073" y="4381273"/>
                  <a:pt x="5715355" y="4400240"/>
                  <a:pt x="5738174" y="4396257"/>
                </a:cubicBezTo>
                <a:lnTo>
                  <a:pt x="5737984" y="4396067"/>
                </a:lnTo>
                <a:cubicBezTo>
                  <a:pt x="5738574" y="4387741"/>
                  <a:pt x="5734561" y="4379737"/>
                  <a:pt x="5727526" y="4375204"/>
                </a:cubicBezTo>
                <a:close/>
                <a:moveTo>
                  <a:pt x="1711032" y="4373876"/>
                </a:moveTo>
                <a:lnTo>
                  <a:pt x="1712001" y="4376084"/>
                </a:lnTo>
                <a:lnTo>
                  <a:pt x="1711792" y="4375963"/>
                </a:lnTo>
                <a:lnTo>
                  <a:pt x="1711317" y="4376911"/>
                </a:lnTo>
                <a:lnTo>
                  <a:pt x="1708369" y="4376911"/>
                </a:lnTo>
                <a:cubicBezTo>
                  <a:pt x="1705897" y="4376911"/>
                  <a:pt x="1708369" y="4376911"/>
                  <a:pt x="1708369" y="4377860"/>
                </a:cubicBezTo>
                <a:cubicBezTo>
                  <a:pt x="1708369" y="4378808"/>
                  <a:pt x="1709891" y="4377860"/>
                  <a:pt x="1710841" y="4377860"/>
                </a:cubicBezTo>
                <a:lnTo>
                  <a:pt x="1711317" y="4376911"/>
                </a:lnTo>
                <a:lnTo>
                  <a:pt x="1712363" y="4376911"/>
                </a:lnTo>
                <a:lnTo>
                  <a:pt x="1712001" y="4376084"/>
                </a:lnTo>
                <a:lnTo>
                  <a:pt x="1714074" y="4377290"/>
                </a:lnTo>
                <a:cubicBezTo>
                  <a:pt x="1715025" y="4378618"/>
                  <a:pt x="1712553" y="4378618"/>
                  <a:pt x="1714074" y="4379377"/>
                </a:cubicBezTo>
                <a:lnTo>
                  <a:pt x="1715595" y="4378619"/>
                </a:lnTo>
                <a:lnTo>
                  <a:pt x="1715595" y="4380135"/>
                </a:lnTo>
                <a:cubicBezTo>
                  <a:pt x="1715595" y="4381463"/>
                  <a:pt x="1715595" y="4380135"/>
                  <a:pt x="1717117" y="4380135"/>
                </a:cubicBezTo>
                <a:cubicBezTo>
                  <a:pt x="1718638" y="4380135"/>
                  <a:pt x="1719779" y="4378429"/>
                  <a:pt x="1718638" y="4377290"/>
                </a:cubicBezTo>
                <a:lnTo>
                  <a:pt x="1715595" y="4377480"/>
                </a:lnTo>
                <a:cubicBezTo>
                  <a:pt x="1713694" y="4377480"/>
                  <a:pt x="1713694" y="4375204"/>
                  <a:pt x="1713504" y="4373876"/>
                </a:cubicBezTo>
                <a:cubicBezTo>
                  <a:pt x="1712768" y="4373345"/>
                  <a:pt x="1711768" y="4373345"/>
                  <a:pt x="1711032" y="4373876"/>
                </a:cubicBezTo>
                <a:close/>
                <a:moveTo>
                  <a:pt x="1654993" y="4373706"/>
                </a:moveTo>
                <a:lnTo>
                  <a:pt x="1655126" y="4373876"/>
                </a:lnTo>
                <a:lnTo>
                  <a:pt x="1655126" y="4374066"/>
                </a:lnTo>
                <a:close/>
                <a:moveTo>
                  <a:pt x="2181480" y="4373687"/>
                </a:moveTo>
                <a:cubicBezTo>
                  <a:pt x="2171402" y="4375394"/>
                  <a:pt x="2166267" y="4382411"/>
                  <a:pt x="2157710" y="4385636"/>
                </a:cubicBezTo>
                <a:cubicBezTo>
                  <a:pt x="2157710" y="4389998"/>
                  <a:pt x="2160372" y="4390757"/>
                  <a:pt x="2159992" y="4395119"/>
                </a:cubicBezTo>
                <a:cubicBezTo>
                  <a:pt x="2179578" y="4402326"/>
                  <a:pt x="2176155" y="4376911"/>
                  <a:pt x="2186804" y="4383739"/>
                </a:cubicBezTo>
                <a:lnTo>
                  <a:pt x="2186234" y="4383170"/>
                </a:lnTo>
                <a:cubicBezTo>
                  <a:pt x="2186234" y="4378808"/>
                  <a:pt x="2184712" y="4375204"/>
                  <a:pt x="2181480" y="4373687"/>
                </a:cubicBezTo>
                <a:close/>
                <a:moveTo>
                  <a:pt x="2917387" y="4373497"/>
                </a:moveTo>
                <a:lnTo>
                  <a:pt x="2913013" y="4378997"/>
                </a:lnTo>
                <a:cubicBezTo>
                  <a:pt x="2910902" y="4381141"/>
                  <a:pt x="2909628" y="4383967"/>
                  <a:pt x="2909400" y="4386963"/>
                </a:cubicBezTo>
                <a:cubicBezTo>
                  <a:pt x="2909400" y="4387912"/>
                  <a:pt x="2912253" y="4388101"/>
                  <a:pt x="2915295" y="4386963"/>
                </a:cubicBezTo>
                <a:lnTo>
                  <a:pt x="2915866" y="4387343"/>
                </a:lnTo>
                <a:lnTo>
                  <a:pt x="2921570" y="4385446"/>
                </a:lnTo>
                <a:close/>
                <a:moveTo>
                  <a:pt x="2820787" y="4372170"/>
                </a:moveTo>
                <a:cubicBezTo>
                  <a:pt x="2820597" y="4379756"/>
                  <a:pt x="2819266" y="4389619"/>
                  <a:pt x="2830485" y="4387153"/>
                </a:cubicBezTo>
                <a:lnTo>
                  <a:pt x="2831246" y="4387722"/>
                </a:lnTo>
                <a:cubicBezTo>
                  <a:pt x="2832159" y="4380667"/>
                  <a:pt x="2827690" y="4374009"/>
                  <a:pt x="2820787" y="4372170"/>
                </a:cubicBezTo>
                <a:close/>
                <a:moveTo>
                  <a:pt x="3114579" y="4371980"/>
                </a:moveTo>
                <a:cubicBezTo>
                  <a:pt x="3130172" y="4372928"/>
                  <a:pt x="3109635" y="4393222"/>
                  <a:pt x="3114579" y="4371980"/>
                </a:cubicBezTo>
                <a:close/>
                <a:moveTo>
                  <a:pt x="1207306" y="4371980"/>
                </a:moveTo>
                <a:lnTo>
                  <a:pt x="1207306" y="4372738"/>
                </a:lnTo>
                <a:cubicBezTo>
                  <a:pt x="1209588" y="4375204"/>
                  <a:pt x="1208827" y="4377860"/>
                  <a:pt x="1208827" y="4379946"/>
                </a:cubicBezTo>
                <a:cubicBezTo>
                  <a:pt x="1207865" y="4377404"/>
                  <a:pt x="1207352" y="4374711"/>
                  <a:pt x="1207306" y="4371980"/>
                </a:cubicBezTo>
                <a:close/>
                <a:moveTo>
                  <a:pt x="1264353" y="4371601"/>
                </a:moveTo>
                <a:cubicBezTo>
                  <a:pt x="1263022" y="4372170"/>
                  <a:pt x="1263022" y="4375394"/>
                  <a:pt x="1264163" y="4378618"/>
                </a:cubicBezTo>
                <a:lnTo>
                  <a:pt x="1263783" y="4378049"/>
                </a:lnTo>
                <a:lnTo>
                  <a:pt x="1265684" y="4383549"/>
                </a:lnTo>
                <a:lnTo>
                  <a:pt x="1277664" y="4379377"/>
                </a:lnTo>
                <a:lnTo>
                  <a:pt x="1272150" y="4375014"/>
                </a:lnTo>
                <a:cubicBezTo>
                  <a:pt x="1269107" y="4372549"/>
                  <a:pt x="1265684" y="4371032"/>
                  <a:pt x="1264353" y="4371601"/>
                </a:cubicBezTo>
                <a:close/>
                <a:moveTo>
                  <a:pt x="2224265" y="4371221"/>
                </a:moveTo>
                <a:cubicBezTo>
                  <a:pt x="2224265" y="4374066"/>
                  <a:pt x="2220462" y="4373876"/>
                  <a:pt x="2217229" y="4373687"/>
                </a:cubicBezTo>
                <a:cubicBezTo>
                  <a:pt x="2215518" y="4387912"/>
                  <a:pt x="2226927" y="4389239"/>
                  <a:pt x="2224265" y="4404602"/>
                </a:cubicBezTo>
                <a:cubicBezTo>
                  <a:pt x="2214377" y="4397016"/>
                  <a:pt x="2213236" y="4398912"/>
                  <a:pt x="2202967" y="4404602"/>
                </a:cubicBezTo>
                <a:cubicBezTo>
                  <a:pt x="2201066" y="4427172"/>
                  <a:pt x="2206010" y="4442535"/>
                  <a:pt x="2205249" y="4464157"/>
                </a:cubicBezTo>
                <a:lnTo>
                  <a:pt x="2202967" y="4463019"/>
                </a:lnTo>
                <a:cubicBezTo>
                  <a:pt x="2204299" y="4445380"/>
                  <a:pt x="2194220" y="4453156"/>
                  <a:pt x="2196502" y="4463019"/>
                </a:cubicBezTo>
                <a:cubicBezTo>
                  <a:pt x="2193555" y="4463019"/>
                  <a:pt x="2190275" y="4463636"/>
                  <a:pt x="2188159" y="4465058"/>
                </a:cubicBezTo>
                <a:lnTo>
                  <a:pt x="2186905" y="4471423"/>
                </a:lnTo>
                <a:lnTo>
                  <a:pt x="2186234" y="4471365"/>
                </a:lnTo>
                <a:lnTo>
                  <a:pt x="2186804" y="4471933"/>
                </a:lnTo>
                <a:lnTo>
                  <a:pt x="2186905" y="4471423"/>
                </a:lnTo>
                <a:lnTo>
                  <a:pt x="2198427" y="4472408"/>
                </a:lnTo>
                <a:cubicBezTo>
                  <a:pt x="2202920" y="4473167"/>
                  <a:pt x="2207721" y="4475158"/>
                  <a:pt x="2212475" y="4480848"/>
                </a:cubicBezTo>
                <a:cubicBezTo>
                  <a:pt x="2204299" y="4460743"/>
                  <a:pt x="2212475" y="4437035"/>
                  <a:pt x="2221603" y="4416551"/>
                </a:cubicBezTo>
                <a:lnTo>
                  <a:pt x="2224645" y="4418069"/>
                </a:lnTo>
                <a:lnTo>
                  <a:pt x="2222934" y="4413137"/>
                </a:lnTo>
                <a:cubicBezTo>
                  <a:pt x="2231491" y="4392653"/>
                  <a:pt x="2238146" y="4375204"/>
                  <a:pt x="2224265" y="4371221"/>
                </a:cubicBezTo>
                <a:close/>
                <a:moveTo>
                  <a:pt x="2531939" y="4370842"/>
                </a:moveTo>
                <a:lnTo>
                  <a:pt x="2511592" y="4386584"/>
                </a:lnTo>
                <a:cubicBezTo>
                  <a:pt x="2500088" y="4397129"/>
                  <a:pt x="2493242" y="4411790"/>
                  <a:pt x="2492576" y="4427362"/>
                </a:cubicBezTo>
                <a:lnTo>
                  <a:pt x="2492576" y="4428121"/>
                </a:lnTo>
                <a:lnTo>
                  <a:pt x="2492576" y="4453726"/>
                </a:lnTo>
                <a:lnTo>
                  <a:pt x="2512923" y="4437983"/>
                </a:lnTo>
                <a:cubicBezTo>
                  <a:pt x="2524618" y="4427267"/>
                  <a:pt x="2531464" y="4412284"/>
                  <a:pt x="2531939" y="4396447"/>
                </a:cubicBezTo>
                <a:close/>
                <a:moveTo>
                  <a:pt x="1806490" y="4370842"/>
                </a:moveTo>
                <a:lnTo>
                  <a:pt x="1806490" y="4381273"/>
                </a:lnTo>
                <a:lnTo>
                  <a:pt x="1816188" y="4381273"/>
                </a:lnTo>
                <a:lnTo>
                  <a:pt x="1816188" y="4370842"/>
                </a:lnTo>
                <a:close/>
                <a:moveTo>
                  <a:pt x="1431953" y="4370297"/>
                </a:moveTo>
                <a:lnTo>
                  <a:pt x="1431958" y="4370298"/>
                </a:lnTo>
                <a:lnTo>
                  <a:pt x="1431501" y="4370652"/>
                </a:lnTo>
                <a:cubicBezTo>
                  <a:pt x="1431882" y="4371221"/>
                  <a:pt x="1431834" y="4370700"/>
                  <a:pt x="1431953" y="4370297"/>
                </a:cubicBezTo>
                <a:close/>
                <a:moveTo>
                  <a:pt x="1708560" y="4370273"/>
                </a:moveTo>
                <a:cubicBezTo>
                  <a:pt x="1707799" y="4370652"/>
                  <a:pt x="1708560" y="4370273"/>
                  <a:pt x="1708560" y="4371601"/>
                </a:cubicBezTo>
                <a:lnTo>
                  <a:pt x="1708369" y="4371601"/>
                </a:lnTo>
                <a:cubicBezTo>
                  <a:pt x="1709255" y="4372094"/>
                  <a:pt x="1710222" y="4372416"/>
                  <a:pt x="1711222" y="4372549"/>
                </a:cubicBezTo>
                <a:lnTo>
                  <a:pt x="1710114" y="4371601"/>
                </a:lnTo>
                <a:close/>
                <a:moveTo>
                  <a:pt x="4538664" y="4369135"/>
                </a:moveTo>
                <a:lnTo>
                  <a:pt x="4538664" y="4373876"/>
                </a:lnTo>
                <a:lnTo>
                  <a:pt x="4540566" y="4374445"/>
                </a:lnTo>
                <a:lnTo>
                  <a:pt x="4542848" y="4374445"/>
                </a:lnTo>
                <a:close/>
                <a:moveTo>
                  <a:pt x="1700953" y="4368755"/>
                </a:moveTo>
                <a:cubicBezTo>
                  <a:pt x="1698671" y="4370273"/>
                  <a:pt x="1698291" y="4371790"/>
                  <a:pt x="1697150" y="4371790"/>
                </a:cubicBezTo>
                <a:cubicBezTo>
                  <a:pt x="1697222" y="4372359"/>
                  <a:pt x="1697222" y="4372928"/>
                  <a:pt x="1697150" y="4373497"/>
                </a:cubicBezTo>
                <a:cubicBezTo>
                  <a:pt x="1697150" y="4373497"/>
                  <a:pt x="1700003" y="4373497"/>
                  <a:pt x="1699622" y="4373497"/>
                </a:cubicBezTo>
                <a:cubicBezTo>
                  <a:pt x="1699622" y="4373497"/>
                  <a:pt x="1699622" y="4373497"/>
                  <a:pt x="1700763" y="4373497"/>
                </a:cubicBezTo>
                <a:cubicBezTo>
                  <a:pt x="1701904" y="4373497"/>
                  <a:pt x="1703235" y="4372738"/>
                  <a:pt x="1703615" y="4371980"/>
                </a:cubicBezTo>
                <a:lnTo>
                  <a:pt x="1702094" y="4371980"/>
                </a:lnTo>
                <a:cubicBezTo>
                  <a:pt x="1699622" y="4370462"/>
                  <a:pt x="1702094" y="4371980"/>
                  <a:pt x="1700953" y="4368755"/>
                </a:cubicBezTo>
                <a:close/>
                <a:moveTo>
                  <a:pt x="1650942" y="4366859"/>
                </a:moveTo>
                <a:lnTo>
                  <a:pt x="1652463" y="4366859"/>
                </a:lnTo>
                <a:lnTo>
                  <a:pt x="1654993" y="4373706"/>
                </a:lnTo>
                <a:lnTo>
                  <a:pt x="1653794" y="4372170"/>
                </a:lnTo>
                <a:cubicBezTo>
                  <a:pt x="1653794" y="4373497"/>
                  <a:pt x="1652654" y="4372170"/>
                  <a:pt x="1652083" y="4372170"/>
                </a:cubicBezTo>
                <a:cubicBezTo>
                  <a:pt x="1651512" y="4372170"/>
                  <a:pt x="1650372" y="4368755"/>
                  <a:pt x="1650942" y="4366859"/>
                </a:cubicBezTo>
                <a:close/>
                <a:moveTo>
                  <a:pt x="2725899" y="4366480"/>
                </a:moveTo>
                <a:cubicBezTo>
                  <a:pt x="2725652" y="4373459"/>
                  <a:pt x="2728941" y="4380098"/>
                  <a:pt x="2734646" y="4384118"/>
                </a:cubicBezTo>
                <a:lnTo>
                  <a:pt x="2734646" y="4384308"/>
                </a:lnTo>
                <a:cubicBezTo>
                  <a:pt x="2732650" y="4386679"/>
                  <a:pt x="2732079" y="4389922"/>
                  <a:pt x="2733125" y="4392843"/>
                </a:cubicBezTo>
                <a:cubicBezTo>
                  <a:pt x="2735331" y="4397471"/>
                  <a:pt x="2740902" y="4399443"/>
                  <a:pt x="2745542" y="4397224"/>
                </a:cubicBezTo>
                <a:cubicBezTo>
                  <a:pt x="2749478" y="4395365"/>
                  <a:pt x="2751589" y="4391022"/>
                  <a:pt x="2750619" y="4386774"/>
                </a:cubicBezTo>
                <a:cubicBezTo>
                  <a:pt x="2749897" y="4384611"/>
                  <a:pt x="2748413" y="4382791"/>
                  <a:pt x="2746436" y="4381653"/>
                </a:cubicBezTo>
                <a:cubicBezTo>
                  <a:pt x="2739780" y="4376532"/>
                  <a:pt x="2736357" y="4367997"/>
                  <a:pt x="2725899" y="4366480"/>
                </a:cubicBezTo>
                <a:close/>
                <a:moveTo>
                  <a:pt x="4536287" y="4366385"/>
                </a:moveTo>
                <a:cubicBezTo>
                  <a:pt x="4536249" y="4366404"/>
                  <a:pt x="4536231" y="4366442"/>
                  <a:pt x="4536193" y="4366480"/>
                </a:cubicBezTo>
                <a:cubicBezTo>
                  <a:pt x="4536059" y="4367048"/>
                  <a:pt x="4536402" y="4367617"/>
                  <a:pt x="4536953" y="4367807"/>
                </a:cubicBezTo>
                <a:lnTo>
                  <a:pt x="4536193" y="4368186"/>
                </a:lnTo>
                <a:cubicBezTo>
                  <a:pt x="4536193" y="4368186"/>
                  <a:pt x="4537524" y="4368186"/>
                  <a:pt x="4537904" y="4368186"/>
                </a:cubicBezTo>
                <a:cubicBezTo>
                  <a:pt x="4538379" y="4367769"/>
                  <a:pt x="4538417" y="4367048"/>
                  <a:pt x="4537999" y="4366574"/>
                </a:cubicBezTo>
                <a:cubicBezTo>
                  <a:pt x="4537980" y="4366537"/>
                  <a:pt x="4537942" y="4366517"/>
                  <a:pt x="4537904" y="4366480"/>
                </a:cubicBezTo>
                <a:cubicBezTo>
                  <a:pt x="4537485" y="4366005"/>
                  <a:pt x="4536763" y="4365967"/>
                  <a:pt x="4536287" y="4366385"/>
                </a:cubicBezTo>
                <a:close/>
                <a:moveTo>
                  <a:pt x="2281883" y="4366290"/>
                </a:moveTo>
                <a:cubicBezTo>
                  <a:pt x="2276939" y="4388101"/>
                  <a:pt x="2297475" y="4367428"/>
                  <a:pt x="2281883" y="4366290"/>
                </a:cubicBezTo>
                <a:close/>
                <a:moveTo>
                  <a:pt x="2469758" y="4365911"/>
                </a:moveTo>
                <a:cubicBezTo>
                  <a:pt x="2471470" y="4378571"/>
                  <a:pt x="2455960" y="4373628"/>
                  <a:pt x="2450264" y="4378286"/>
                </a:cubicBezTo>
                <a:lnTo>
                  <a:pt x="2448906" y="4386747"/>
                </a:lnTo>
                <a:lnTo>
                  <a:pt x="2448840" y="4386774"/>
                </a:lnTo>
                <a:lnTo>
                  <a:pt x="2448840" y="4387153"/>
                </a:lnTo>
                <a:lnTo>
                  <a:pt x="2448906" y="4386747"/>
                </a:lnTo>
                <a:lnTo>
                  <a:pt x="2468142" y="4378760"/>
                </a:lnTo>
                <a:cubicBezTo>
                  <a:pt x="2473847" y="4374588"/>
                  <a:pt x="2476604" y="4369609"/>
                  <a:pt x="2469758" y="4365911"/>
                </a:cubicBezTo>
                <a:close/>
                <a:moveTo>
                  <a:pt x="1939277" y="4365891"/>
                </a:moveTo>
                <a:cubicBezTo>
                  <a:pt x="1937603" y="4366081"/>
                  <a:pt x="1936406" y="4367599"/>
                  <a:pt x="1936596" y="4369249"/>
                </a:cubicBezTo>
                <a:cubicBezTo>
                  <a:pt x="1936653" y="4369761"/>
                  <a:pt x="1936843" y="4370235"/>
                  <a:pt x="1937128" y="4370652"/>
                </a:cubicBezTo>
                <a:cubicBezTo>
                  <a:pt x="1937642" y="4372132"/>
                  <a:pt x="1939258" y="4372928"/>
                  <a:pt x="1940741" y="4372435"/>
                </a:cubicBezTo>
                <a:cubicBezTo>
                  <a:pt x="1940817" y="4372416"/>
                  <a:pt x="1940874" y="4372378"/>
                  <a:pt x="1940931" y="4372359"/>
                </a:cubicBezTo>
                <a:cubicBezTo>
                  <a:pt x="1942415" y="4371847"/>
                  <a:pt x="1943213" y="4370235"/>
                  <a:pt x="1942719" y="4368755"/>
                </a:cubicBezTo>
                <a:cubicBezTo>
                  <a:pt x="1942700" y="4368680"/>
                  <a:pt x="1942662" y="4368623"/>
                  <a:pt x="1942643" y="4368566"/>
                </a:cubicBezTo>
                <a:cubicBezTo>
                  <a:pt x="1942453" y="4366897"/>
                  <a:pt x="1940950" y="4365702"/>
                  <a:pt x="1939277" y="4365891"/>
                </a:cubicBezTo>
                <a:close/>
                <a:moveTo>
                  <a:pt x="2624620" y="4365111"/>
                </a:moveTo>
                <a:cubicBezTo>
                  <a:pt x="2619281" y="4368044"/>
                  <a:pt x="2618888" y="4379993"/>
                  <a:pt x="2624165" y="4381273"/>
                </a:cubicBezTo>
                <a:lnTo>
                  <a:pt x="2620172" y="4389619"/>
                </a:lnTo>
                <a:lnTo>
                  <a:pt x="2612565" y="4405361"/>
                </a:lnTo>
                <a:lnTo>
                  <a:pt x="2628539" y="4412758"/>
                </a:lnTo>
                <a:lnTo>
                  <a:pt x="2644322" y="4420344"/>
                </a:lnTo>
                <a:lnTo>
                  <a:pt x="2628539" y="4376152"/>
                </a:lnTo>
                <a:cubicBezTo>
                  <a:pt x="2631201" y="4373459"/>
                  <a:pt x="2632342" y="4369609"/>
                  <a:pt x="2631581" y="4365911"/>
                </a:cubicBezTo>
                <a:cubicBezTo>
                  <a:pt x="2628729" y="4364157"/>
                  <a:pt x="2626400" y="4364133"/>
                  <a:pt x="2624620" y="4365111"/>
                </a:cubicBezTo>
                <a:close/>
                <a:moveTo>
                  <a:pt x="1703615" y="4364962"/>
                </a:moveTo>
                <a:cubicBezTo>
                  <a:pt x="1702094" y="4364393"/>
                  <a:pt x="1703615" y="4365911"/>
                  <a:pt x="1702094" y="4365911"/>
                </a:cubicBezTo>
                <a:cubicBezTo>
                  <a:pt x="1700573" y="4365911"/>
                  <a:pt x="1702094" y="4367807"/>
                  <a:pt x="1703425" y="4367048"/>
                </a:cubicBezTo>
                <a:cubicBezTo>
                  <a:pt x="1704756" y="4366290"/>
                  <a:pt x="1706278" y="4368186"/>
                  <a:pt x="1706658" y="4366859"/>
                </a:cubicBezTo>
                <a:lnTo>
                  <a:pt x="1705137" y="4366859"/>
                </a:lnTo>
                <a:cubicBezTo>
                  <a:pt x="1705137" y="4366859"/>
                  <a:pt x="1705137" y="4365531"/>
                  <a:pt x="1703615" y="4364962"/>
                </a:cubicBezTo>
                <a:close/>
                <a:moveTo>
                  <a:pt x="4645913" y="4364773"/>
                </a:moveTo>
                <a:cubicBezTo>
                  <a:pt x="4640969" y="4386584"/>
                  <a:pt x="4661696" y="4365911"/>
                  <a:pt x="4645913" y="4364773"/>
                </a:cubicBezTo>
                <a:close/>
                <a:moveTo>
                  <a:pt x="901914" y="4364204"/>
                </a:moveTo>
                <a:lnTo>
                  <a:pt x="898491" y="4368566"/>
                </a:lnTo>
                <a:lnTo>
                  <a:pt x="895259" y="4372738"/>
                </a:lnTo>
                <a:lnTo>
                  <a:pt x="899442" y="4375963"/>
                </a:lnTo>
                <a:lnTo>
                  <a:pt x="903626" y="4379187"/>
                </a:lnTo>
                <a:close/>
                <a:moveTo>
                  <a:pt x="1703996" y="4363635"/>
                </a:moveTo>
                <a:cubicBezTo>
                  <a:pt x="1705707" y="4364583"/>
                  <a:pt x="1703996" y="4365721"/>
                  <a:pt x="1705517" y="4366669"/>
                </a:cubicBezTo>
                <a:cubicBezTo>
                  <a:pt x="1707038" y="4367617"/>
                  <a:pt x="1707038" y="4365531"/>
                  <a:pt x="1707989" y="4364773"/>
                </a:cubicBezTo>
                <a:lnTo>
                  <a:pt x="1706468" y="4364773"/>
                </a:lnTo>
                <a:cubicBezTo>
                  <a:pt x="1705823" y="4364090"/>
                  <a:pt x="1704937" y="4363673"/>
                  <a:pt x="1703996" y="4363635"/>
                </a:cubicBezTo>
                <a:close/>
                <a:moveTo>
                  <a:pt x="1893582" y="4362307"/>
                </a:moveTo>
                <a:lnTo>
                  <a:pt x="1906703" y="4400240"/>
                </a:lnTo>
                <a:lnTo>
                  <a:pt x="1924388" y="4393981"/>
                </a:lnTo>
                <a:cubicBezTo>
                  <a:pt x="1933895" y="4389808"/>
                  <a:pt x="1940551" y="4383549"/>
                  <a:pt x="1939600" y="4379377"/>
                </a:cubicBezTo>
                <a:cubicBezTo>
                  <a:pt x="1938269" y="4375014"/>
                  <a:pt x="1927430" y="4369514"/>
                  <a:pt x="1915640" y="4367048"/>
                </a:cubicBezTo>
                <a:close/>
                <a:moveTo>
                  <a:pt x="2375440" y="4360410"/>
                </a:moveTo>
                <a:cubicBezTo>
                  <a:pt x="2370496" y="4382032"/>
                  <a:pt x="2391033" y="4361358"/>
                  <a:pt x="2375440" y="4360410"/>
                </a:cubicBezTo>
                <a:close/>
                <a:moveTo>
                  <a:pt x="4482378" y="4358703"/>
                </a:moveTo>
                <a:cubicBezTo>
                  <a:pt x="4482378" y="4358703"/>
                  <a:pt x="4482378" y="4360031"/>
                  <a:pt x="4482378" y="4360410"/>
                </a:cubicBezTo>
                <a:cubicBezTo>
                  <a:pt x="4482853" y="4360827"/>
                  <a:pt x="4483576" y="4360789"/>
                  <a:pt x="4483994" y="4360315"/>
                </a:cubicBezTo>
                <a:cubicBezTo>
                  <a:pt x="4484413" y="4359841"/>
                  <a:pt x="4484356" y="4359120"/>
                  <a:pt x="4483880" y="4358703"/>
                </a:cubicBezTo>
                <a:cubicBezTo>
                  <a:pt x="4483462" y="4358324"/>
                  <a:pt x="4482815" y="4358324"/>
                  <a:pt x="4482378" y="4358703"/>
                </a:cubicBezTo>
                <a:close/>
                <a:moveTo>
                  <a:pt x="4694783" y="4357243"/>
                </a:moveTo>
                <a:cubicBezTo>
                  <a:pt x="4694213" y="4357717"/>
                  <a:pt x="4694156" y="4358551"/>
                  <a:pt x="4694612" y="4359101"/>
                </a:cubicBezTo>
                <a:cubicBezTo>
                  <a:pt x="4694669" y="4359158"/>
                  <a:pt x="4694726" y="4359215"/>
                  <a:pt x="4694783" y="4359272"/>
                </a:cubicBezTo>
                <a:cubicBezTo>
                  <a:pt x="4695202" y="4359746"/>
                  <a:pt x="4695924" y="4359784"/>
                  <a:pt x="4696400" y="4359367"/>
                </a:cubicBezTo>
                <a:cubicBezTo>
                  <a:pt x="4696438" y="4359348"/>
                  <a:pt x="4696457" y="4359310"/>
                  <a:pt x="4696495" y="4359272"/>
                </a:cubicBezTo>
                <a:cubicBezTo>
                  <a:pt x="4697065" y="4358798"/>
                  <a:pt x="4697122" y="4357963"/>
                  <a:pt x="4696666" y="4357394"/>
                </a:cubicBezTo>
                <a:cubicBezTo>
                  <a:pt x="4696191" y="4356845"/>
                  <a:pt x="4695354" y="4356768"/>
                  <a:pt x="4694783" y="4357243"/>
                </a:cubicBezTo>
                <a:close/>
                <a:moveTo>
                  <a:pt x="1949032" y="4357091"/>
                </a:moveTo>
                <a:cubicBezTo>
                  <a:pt x="1948728" y="4357129"/>
                  <a:pt x="1948442" y="4357224"/>
                  <a:pt x="1948157" y="4357376"/>
                </a:cubicBezTo>
                <a:cubicBezTo>
                  <a:pt x="1946655" y="4357983"/>
                  <a:pt x="1945856" y="4359614"/>
                  <a:pt x="1946256" y="4361169"/>
                </a:cubicBezTo>
                <a:lnTo>
                  <a:pt x="1946256" y="4361358"/>
                </a:lnTo>
                <a:cubicBezTo>
                  <a:pt x="1946864" y="4362838"/>
                  <a:pt x="1948538" y="4363596"/>
                  <a:pt x="1950059" y="4363065"/>
                </a:cubicBezTo>
                <a:cubicBezTo>
                  <a:pt x="1951713" y="4362781"/>
                  <a:pt x="1952835" y="4361226"/>
                  <a:pt x="1952550" y="4359557"/>
                </a:cubicBezTo>
                <a:cubicBezTo>
                  <a:pt x="1952265" y="4357907"/>
                  <a:pt x="1950705" y="4356807"/>
                  <a:pt x="1949032" y="4357091"/>
                </a:cubicBezTo>
                <a:close/>
                <a:moveTo>
                  <a:pt x="1204454" y="4356807"/>
                </a:moveTo>
                <a:cubicBezTo>
                  <a:pt x="1203767" y="4359348"/>
                  <a:pt x="1204410" y="4362060"/>
                  <a:pt x="1206165" y="4364014"/>
                </a:cubicBezTo>
                <a:lnTo>
                  <a:pt x="1206165" y="4363255"/>
                </a:lnTo>
                <a:cubicBezTo>
                  <a:pt x="1206433" y="4360960"/>
                  <a:pt x="1205821" y="4358665"/>
                  <a:pt x="1204454" y="4356807"/>
                </a:cubicBezTo>
                <a:close/>
                <a:moveTo>
                  <a:pt x="2571207" y="4356641"/>
                </a:moveTo>
                <a:cubicBezTo>
                  <a:pt x="2567546" y="4356143"/>
                  <a:pt x="2562840" y="4358039"/>
                  <a:pt x="2558561" y="4359841"/>
                </a:cubicBezTo>
                <a:lnTo>
                  <a:pt x="2558561" y="4360600"/>
                </a:lnTo>
                <a:cubicBezTo>
                  <a:pt x="2562934" y="4370083"/>
                  <a:pt x="2568639" y="4374066"/>
                  <a:pt x="2577577" y="4367807"/>
                </a:cubicBezTo>
                <a:cubicBezTo>
                  <a:pt x="2577482" y="4360031"/>
                  <a:pt x="2574867" y="4357139"/>
                  <a:pt x="2571207" y="4356641"/>
                </a:cubicBezTo>
                <a:close/>
                <a:moveTo>
                  <a:pt x="2605720" y="4356617"/>
                </a:moveTo>
                <a:cubicBezTo>
                  <a:pt x="2600585" y="4378429"/>
                  <a:pt x="2621313" y="4357755"/>
                  <a:pt x="2605720" y="4356617"/>
                </a:cubicBezTo>
                <a:close/>
                <a:moveTo>
                  <a:pt x="2511592" y="4356617"/>
                </a:moveTo>
                <a:cubicBezTo>
                  <a:pt x="2494288" y="4364204"/>
                  <a:pt x="2531939" y="4369704"/>
                  <a:pt x="2511592" y="4356617"/>
                </a:cubicBezTo>
                <a:close/>
                <a:moveTo>
                  <a:pt x="2317822" y="4355668"/>
                </a:moveTo>
                <a:cubicBezTo>
                  <a:pt x="2310026" y="4368755"/>
                  <a:pt x="2335887" y="4371221"/>
                  <a:pt x="2333796" y="4361169"/>
                </a:cubicBezTo>
                <a:lnTo>
                  <a:pt x="2333605" y="4360979"/>
                </a:lnTo>
                <a:cubicBezTo>
                  <a:pt x="2326950" y="4360979"/>
                  <a:pt x="2326379" y="4354341"/>
                  <a:pt x="2317822" y="4355668"/>
                </a:cubicBezTo>
                <a:close/>
                <a:moveTo>
                  <a:pt x="4434649" y="4355479"/>
                </a:moveTo>
                <a:lnTo>
                  <a:pt x="4425141" y="4356617"/>
                </a:lnTo>
                <a:lnTo>
                  <a:pt x="4435790" y="4369893"/>
                </a:lnTo>
                <a:lnTo>
                  <a:pt x="4442065" y="4364773"/>
                </a:lnTo>
                <a:cubicBezTo>
                  <a:pt x="4445488" y="4362117"/>
                  <a:pt x="4447389" y="4358514"/>
                  <a:pt x="4446058" y="4356996"/>
                </a:cubicBezTo>
                <a:cubicBezTo>
                  <a:pt x="4444727" y="4355479"/>
                  <a:pt x="4439593" y="4354910"/>
                  <a:pt x="4434649" y="4355479"/>
                </a:cubicBezTo>
                <a:close/>
                <a:moveTo>
                  <a:pt x="2448840" y="4355479"/>
                </a:moveTo>
                <a:cubicBezTo>
                  <a:pt x="2443896" y="4377290"/>
                  <a:pt x="2464433" y="4356617"/>
                  <a:pt x="2448840" y="4355479"/>
                </a:cubicBezTo>
                <a:close/>
                <a:moveTo>
                  <a:pt x="1723012" y="4355479"/>
                </a:moveTo>
                <a:lnTo>
                  <a:pt x="1719969" y="4355668"/>
                </a:lnTo>
                <a:cubicBezTo>
                  <a:pt x="1719969" y="4355668"/>
                  <a:pt x="1718448" y="4355668"/>
                  <a:pt x="1717877" y="4355668"/>
                </a:cubicBezTo>
                <a:cubicBezTo>
                  <a:pt x="1717877" y="4355668"/>
                  <a:pt x="1717877" y="4357376"/>
                  <a:pt x="1717877" y="4358134"/>
                </a:cubicBezTo>
                <a:cubicBezTo>
                  <a:pt x="1717877" y="4358893"/>
                  <a:pt x="1722061" y="4356237"/>
                  <a:pt x="1723012" y="4355479"/>
                </a:cubicBezTo>
                <a:close/>
                <a:moveTo>
                  <a:pt x="5538771" y="4355384"/>
                </a:moveTo>
                <a:cubicBezTo>
                  <a:pt x="5534611" y="4354436"/>
                  <a:pt x="5530617" y="4356617"/>
                  <a:pt x="5528811" y="4364773"/>
                </a:cubicBezTo>
                <a:cubicBezTo>
                  <a:pt x="5532234" y="4366480"/>
                  <a:pt x="5549158" y="4378049"/>
                  <a:pt x="5549919" y="4364962"/>
                </a:cubicBezTo>
                <a:lnTo>
                  <a:pt x="5549729" y="4364773"/>
                </a:lnTo>
                <a:cubicBezTo>
                  <a:pt x="5547256" y="4360411"/>
                  <a:pt x="5542930" y="4356333"/>
                  <a:pt x="5538771" y="4355384"/>
                </a:cubicBezTo>
                <a:close/>
                <a:moveTo>
                  <a:pt x="5449896" y="4354720"/>
                </a:moveTo>
                <a:cubicBezTo>
                  <a:pt x="5419662" y="4349220"/>
                  <a:pt x="5447804" y="4377480"/>
                  <a:pt x="5449896" y="4354720"/>
                </a:cubicBezTo>
                <a:close/>
                <a:moveTo>
                  <a:pt x="1706468" y="4354720"/>
                </a:moveTo>
                <a:cubicBezTo>
                  <a:pt x="1706468" y="4354720"/>
                  <a:pt x="1703425" y="4354720"/>
                  <a:pt x="1704376" y="4355858"/>
                </a:cubicBezTo>
                <a:cubicBezTo>
                  <a:pt x="1705897" y="4354720"/>
                  <a:pt x="1705707" y="4355858"/>
                  <a:pt x="1705707" y="4356807"/>
                </a:cubicBezTo>
                <a:cubicBezTo>
                  <a:pt x="1705707" y="4357755"/>
                  <a:pt x="1708940" y="4355479"/>
                  <a:pt x="1708750" y="4354720"/>
                </a:cubicBezTo>
                <a:close/>
                <a:moveTo>
                  <a:pt x="1276904" y="4354720"/>
                </a:moveTo>
                <a:cubicBezTo>
                  <a:pt x="1276904" y="4354720"/>
                  <a:pt x="1276904" y="4358703"/>
                  <a:pt x="1278044" y="4357376"/>
                </a:cubicBezTo>
                <a:cubicBezTo>
                  <a:pt x="1279185" y="4356048"/>
                  <a:pt x="1278995" y="4354910"/>
                  <a:pt x="1277284" y="4355289"/>
                </a:cubicBezTo>
                <a:close/>
                <a:moveTo>
                  <a:pt x="5727526" y="4354341"/>
                </a:moveTo>
                <a:cubicBezTo>
                  <a:pt x="5722581" y="4376152"/>
                  <a:pt x="5743118" y="4355479"/>
                  <a:pt x="5727526" y="4354341"/>
                </a:cubicBezTo>
                <a:close/>
                <a:moveTo>
                  <a:pt x="5628073" y="4354341"/>
                </a:moveTo>
                <a:cubicBezTo>
                  <a:pt x="5628986" y="4357129"/>
                  <a:pt x="5629689" y="4359974"/>
                  <a:pt x="5630165" y="4362876"/>
                </a:cubicBezTo>
                <a:lnTo>
                  <a:pt x="5625411" y="4356807"/>
                </a:lnTo>
                <a:lnTo>
                  <a:pt x="5630545" y="4380704"/>
                </a:lnTo>
                <a:cubicBezTo>
                  <a:pt x="5632029" y="4388329"/>
                  <a:pt x="5634786" y="4395631"/>
                  <a:pt x="5638722" y="4402326"/>
                </a:cubicBezTo>
                <a:lnTo>
                  <a:pt x="5638722" y="4411810"/>
                </a:lnTo>
                <a:cubicBezTo>
                  <a:pt x="5638722" y="4415034"/>
                  <a:pt x="5638722" y="4418069"/>
                  <a:pt x="5643856" y="4416931"/>
                </a:cubicBezTo>
                <a:cubicBezTo>
                  <a:pt x="5645378" y="4409723"/>
                  <a:pt x="5652604" y="4408395"/>
                  <a:pt x="5654505" y="4401568"/>
                </a:cubicBezTo>
                <a:lnTo>
                  <a:pt x="5654315" y="4401378"/>
                </a:lnTo>
                <a:lnTo>
                  <a:pt x="5653364" y="4401378"/>
                </a:lnTo>
                <a:cubicBezTo>
                  <a:pt x="5651767" y="4392255"/>
                  <a:pt x="5647603" y="4383777"/>
                  <a:pt x="5641385" y="4376911"/>
                </a:cubicBezTo>
                <a:cubicBezTo>
                  <a:pt x="5646519" y="4367428"/>
                  <a:pt x="5643856" y="4351306"/>
                  <a:pt x="5628073" y="4354341"/>
                </a:cubicBezTo>
                <a:close/>
                <a:moveTo>
                  <a:pt x="989006" y="4354341"/>
                </a:moveTo>
                <a:cubicBezTo>
                  <a:pt x="990147" y="4355289"/>
                  <a:pt x="989006" y="4356237"/>
                  <a:pt x="988055" y="4357376"/>
                </a:cubicBezTo>
                <a:lnTo>
                  <a:pt x="987723" y="4357376"/>
                </a:lnTo>
                <a:cubicBezTo>
                  <a:pt x="986915" y="4357376"/>
                  <a:pt x="986249" y="4357376"/>
                  <a:pt x="987294" y="4357376"/>
                </a:cubicBezTo>
                <a:cubicBezTo>
                  <a:pt x="984632" y="4355479"/>
                  <a:pt x="987294" y="4362686"/>
                  <a:pt x="987294" y="4359841"/>
                </a:cubicBezTo>
                <a:cubicBezTo>
                  <a:pt x="987294" y="4360979"/>
                  <a:pt x="987294" y="4363635"/>
                  <a:pt x="989006" y="4362307"/>
                </a:cubicBezTo>
                <a:lnTo>
                  <a:pt x="988254" y="4363182"/>
                </a:lnTo>
                <a:lnTo>
                  <a:pt x="987865" y="4360789"/>
                </a:lnTo>
                <a:cubicBezTo>
                  <a:pt x="987865" y="4361738"/>
                  <a:pt x="986724" y="4363065"/>
                  <a:pt x="987865" y="4363635"/>
                </a:cubicBezTo>
                <a:lnTo>
                  <a:pt x="988254" y="4363182"/>
                </a:lnTo>
                <a:lnTo>
                  <a:pt x="988729" y="4366100"/>
                </a:lnTo>
                <a:lnTo>
                  <a:pt x="988245" y="4366100"/>
                </a:lnTo>
                <a:lnTo>
                  <a:pt x="988811" y="4366608"/>
                </a:lnTo>
                <a:lnTo>
                  <a:pt x="989006" y="4367807"/>
                </a:lnTo>
                <a:cubicBezTo>
                  <a:pt x="989375" y="4367674"/>
                  <a:pt x="989778" y="4367674"/>
                  <a:pt x="990147" y="4367807"/>
                </a:cubicBezTo>
                <a:lnTo>
                  <a:pt x="988811" y="4366608"/>
                </a:lnTo>
                <a:lnTo>
                  <a:pt x="988729" y="4366100"/>
                </a:lnTo>
                <a:lnTo>
                  <a:pt x="990337" y="4366100"/>
                </a:lnTo>
                <a:lnTo>
                  <a:pt x="992048" y="4364516"/>
                </a:lnTo>
                <a:lnTo>
                  <a:pt x="992048" y="4365152"/>
                </a:lnTo>
                <a:lnTo>
                  <a:pt x="992999" y="4363635"/>
                </a:lnTo>
                <a:lnTo>
                  <a:pt x="992048" y="4364516"/>
                </a:lnTo>
                <a:lnTo>
                  <a:pt x="992048" y="4360031"/>
                </a:lnTo>
                <a:cubicBezTo>
                  <a:pt x="992048" y="4357945"/>
                  <a:pt x="989767" y="4358324"/>
                  <a:pt x="988626" y="4360031"/>
                </a:cubicBezTo>
                <a:cubicBezTo>
                  <a:pt x="987485" y="4361738"/>
                  <a:pt x="989767" y="4360031"/>
                  <a:pt x="988626" y="4361548"/>
                </a:cubicBezTo>
                <a:cubicBezTo>
                  <a:pt x="987485" y="4363065"/>
                  <a:pt x="986724" y="4359652"/>
                  <a:pt x="987675" y="4357945"/>
                </a:cubicBezTo>
                <a:lnTo>
                  <a:pt x="989006" y="4359083"/>
                </a:lnTo>
                <a:lnTo>
                  <a:pt x="989006" y="4357376"/>
                </a:lnTo>
                <a:lnTo>
                  <a:pt x="989006" y="4356617"/>
                </a:lnTo>
                <a:cubicBezTo>
                  <a:pt x="987485" y="4357565"/>
                  <a:pt x="990527" y="4353772"/>
                  <a:pt x="989006" y="4354341"/>
                </a:cubicBezTo>
                <a:close/>
                <a:moveTo>
                  <a:pt x="1426937" y="4353962"/>
                </a:moveTo>
                <a:lnTo>
                  <a:pt x="1427070" y="4354066"/>
                </a:lnTo>
                <a:lnTo>
                  <a:pt x="1426557" y="4354104"/>
                </a:lnTo>
                <a:cubicBezTo>
                  <a:pt x="1425892" y="4354152"/>
                  <a:pt x="1425606" y="4354152"/>
                  <a:pt x="1426937" y="4353962"/>
                </a:cubicBezTo>
                <a:close/>
                <a:moveTo>
                  <a:pt x="4472109" y="4353393"/>
                </a:moveTo>
                <a:lnTo>
                  <a:pt x="4454805" y="4365152"/>
                </a:lnTo>
                <a:lnTo>
                  <a:pt x="4473821" y="4374825"/>
                </a:lnTo>
                <a:lnTo>
                  <a:pt x="4479336" y="4377290"/>
                </a:lnTo>
                <a:lnTo>
                  <a:pt x="4479336" y="4378618"/>
                </a:lnTo>
                <a:cubicBezTo>
                  <a:pt x="4478195" y="4380515"/>
                  <a:pt x="4477434" y="4382601"/>
                  <a:pt x="4477814" y="4382980"/>
                </a:cubicBezTo>
                <a:cubicBezTo>
                  <a:pt x="4478195" y="4383360"/>
                  <a:pt x="4479336" y="4382980"/>
                  <a:pt x="4480286" y="4382980"/>
                </a:cubicBezTo>
                <a:cubicBezTo>
                  <a:pt x="4481484" y="4381785"/>
                  <a:pt x="4482055" y="4380098"/>
                  <a:pt x="4481808" y="4378429"/>
                </a:cubicBezTo>
                <a:lnTo>
                  <a:pt x="4486371" y="4380135"/>
                </a:lnTo>
                <a:cubicBezTo>
                  <a:pt x="4486371" y="4380135"/>
                  <a:pt x="4486371" y="4380135"/>
                  <a:pt x="4486371" y="4381084"/>
                </a:cubicBezTo>
                <a:lnTo>
                  <a:pt x="4486371" y="4385825"/>
                </a:lnTo>
                <a:cubicBezTo>
                  <a:pt x="4485611" y="4387912"/>
                  <a:pt x="4485611" y="4390188"/>
                  <a:pt x="4486371" y="4392274"/>
                </a:cubicBezTo>
                <a:cubicBezTo>
                  <a:pt x="4487512" y="4393791"/>
                  <a:pt x="4491316" y="4392274"/>
                  <a:pt x="4494738" y="4389998"/>
                </a:cubicBezTo>
                <a:lnTo>
                  <a:pt x="4498351" y="4387153"/>
                </a:lnTo>
                <a:cubicBezTo>
                  <a:pt x="4499340" y="4387494"/>
                  <a:pt x="4500405" y="4387494"/>
                  <a:pt x="4501394" y="4387153"/>
                </a:cubicBezTo>
                <a:lnTo>
                  <a:pt x="4501584" y="4387153"/>
                </a:lnTo>
                <a:lnTo>
                  <a:pt x="4501584" y="4389998"/>
                </a:lnTo>
                <a:lnTo>
                  <a:pt x="4506528" y="4385256"/>
                </a:lnTo>
                <a:lnTo>
                  <a:pt x="4504056" y="4385256"/>
                </a:lnTo>
                <a:lnTo>
                  <a:pt x="4503451" y="4385256"/>
                </a:lnTo>
                <a:lnTo>
                  <a:pt x="4502725" y="4382980"/>
                </a:lnTo>
                <a:lnTo>
                  <a:pt x="4502375" y="4381933"/>
                </a:lnTo>
                <a:lnTo>
                  <a:pt x="4509452" y="4376959"/>
                </a:lnTo>
                <a:cubicBezTo>
                  <a:pt x="4510949" y="4373925"/>
                  <a:pt x="4510331" y="4370653"/>
                  <a:pt x="4504246" y="4370273"/>
                </a:cubicBezTo>
                <a:lnTo>
                  <a:pt x="4501013" y="4373876"/>
                </a:lnTo>
                <a:lnTo>
                  <a:pt x="4501013" y="4376102"/>
                </a:lnTo>
                <a:lnTo>
                  <a:pt x="4493788" y="4370652"/>
                </a:lnTo>
                <a:lnTo>
                  <a:pt x="4487132" y="4365342"/>
                </a:lnTo>
                <a:cubicBezTo>
                  <a:pt x="4487607" y="4364924"/>
                  <a:pt x="4487645" y="4364204"/>
                  <a:pt x="4487227" y="4363729"/>
                </a:cubicBezTo>
                <a:cubicBezTo>
                  <a:pt x="4487208" y="4363691"/>
                  <a:pt x="4487170" y="4363673"/>
                  <a:pt x="4487132" y="4363635"/>
                </a:cubicBezTo>
                <a:cubicBezTo>
                  <a:pt x="4487132" y="4363635"/>
                  <a:pt x="4485801" y="4363635"/>
                  <a:pt x="4485421" y="4363635"/>
                </a:cubicBezTo>
                <a:cubicBezTo>
                  <a:pt x="4485212" y="4363995"/>
                  <a:pt x="4485212" y="4364412"/>
                  <a:pt x="4485421" y="4364773"/>
                </a:cubicBezTo>
                <a:close/>
                <a:moveTo>
                  <a:pt x="1712363" y="4353393"/>
                </a:moveTo>
                <a:cubicBezTo>
                  <a:pt x="1712363" y="4354151"/>
                  <a:pt x="1709891" y="4354910"/>
                  <a:pt x="1711412" y="4355479"/>
                </a:cubicBezTo>
                <a:lnTo>
                  <a:pt x="1711982" y="4355479"/>
                </a:lnTo>
                <a:cubicBezTo>
                  <a:pt x="1711982" y="4355479"/>
                  <a:pt x="1711982" y="4356617"/>
                  <a:pt x="1713504" y="4355479"/>
                </a:cubicBezTo>
                <a:cubicBezTo>
                  <a:pt x="1715025" y="4354341"/>
                  <a:pt x="1713504" y="4352824"/>
                  <a:pt x="1712363" y="4353393"/>
                </a:cubicBezTo>
                <a:close/>
                <a:moveTo>
                  <a:pt x="5293778" y="4353203"/>
                </a:moveTo>
                <a:cubicBezTo>
                  <a:pt x="5288643" y="4375014"/>
                  <a:pt x="5309370" y="4354341"/>
                  <a:pt x="5293778" y="4353203"/>
                </a:cubicBezTo>
                <a:close/>
                <a:moveTo>
                  <a:pt x="3223349" y="4353203"/>
                </a:moveTo>
                <a:lnTo>
                  <a:pt x="3223349" y="4363635"/>
                </a:lnTo>
                <a:lnTo>
                  <a:pt x="3233808" y="4363635"/>
                </a:lnTo>
                <a:lnTo>
                  <a:pt x="3233808" y="4353203"/>
                </a:lnTo>
                <a:close/>
                <a:moveTo>
                  <a:pt x="1326915" y="4352824"/>
                </a:moveTo>
                <a:cubicBezTo>
                  <a:pt x="1326411" y="4356162"/>
                  <a:pt x="1326804" y="4359557"/>
                  <a:pt x="1328056" y="4362686"/>
                </a:cubicBezTo>
                <a:lnTo>
                  <a:pt x="1328375" y="4362474"/>
                </a:lnTo>
                <a:lnTo>
                  <a:pt x="1328436" y="4362876"/>
                </a:lnTo>
                <a:lnTo>
                  <a:pt x="1328626" y="4362307"/>
                </a:lnTo>
                <a:lnTo>
                  <a:pt x="1328375" y="4362474"/>
                </a:lnTo>
                <a:close/>
                <a:moveTo>
                  <a:pt x="1219952" y="4352444"/>
                </a:moveTo>
                <a:cubicBezTo>
                  <a:pt x="1215483" y="4353535"/>
                  <a:pt x="1210729" y="4358798"/>
                  <a:pt x="1219096" y="4364962"/>
                </a:cubicBezTo>
                <a:cubicBezTo>
                  <a:pt x="1228604" y="4354436"/>
                  <a:pt x="1224420" y="4351354"/>
                  <a:pt x="1219952" y="4352444"/>
                </a:cubicBezTo>
                <a:close/>
                <a:moveTo>
                  <a:pt x="4444176" y="4352046"/>
                </a:moveTo>
                <a:cubicBezTo>
                  <a:pt x="4444176" y="4352046"/>
                  <a:pt x="4444157" y="4352065"/>
                  <a:pt x="4444157" y="4352065"/>
                </a:cubicBezTo>
                <a:cubicBezTo>
                  <a:pt x="4443529" y="4352179"/>
                  <a:pt x="4443130" y="4352786"/>
                  <a:pt x="4443263" y="4353393"/>
                </a:cubicBezTo>
                <a:cubicBezTo>
                  <a:pt x="4443320" y="4353715"/>
                  <a:pt x="4443510" y="4353981"/>
                  <a:pt x="4443776" y="4354151"/>
                </a:cubicBezTo>
                <a:lnTo>
                  <a:pt x="4444157" y="4353772"/>
                </a:lnTo>
                <a:cubicBezTo>
                  <a:pt x="4444670" y="4354303"/>
                  <a:pt x="4445507" y="4354303"/>
                  <a:pt x="4446039" y="4353791"/>
                </a:cubicBezTo>
                <a:cubicBezTo>
                  <a:pt x="4446039" y="4353791"/>
                  <a:pt x="4446058" y="4353772"/>
                  <a:pt x="4446058" y="4353772"/>
                </a:cubicBezTo>
                <a:cubicBezTo>
                  <a:pt x="4446534" y="4353355"/>
                  <a:pt x="4446572" y="4352634"/>
                  <a:pt x="4446153" y="4352160"/>
                </a:cubicBezTo>
                <a:cubicBezTo>
                  <a:pt x="4446134" y="4352122"/>
                  <a:pt x="4446096" y="4352103"/>
                  <a:pt x="4446058" y="4352065"/>
                </a:cubicBezTo>
                <a:cubicBezTo>
                  <a:pt x="4445545" y="4351534"/>
                  <a:pt x="4444708" y="4351534"/>
                  <a:pt x="4444176" y="4352046"/>
                </a:cubicBezTo>
                <a:close/>
                <a:moveTo>
                  <a:pt x="1629337" y="4352021"/>
                </a:moveTo>
                <a:lnTo>
                  <a:pt x="1630215" y="4353772"/>
                </a:lnTo>
                <a:cubicBezTo>
                  <a:pt x="1629454" y="4353772"/>
                  <a:pt x="1627933" y="4354910"/>
                  <a:pt x="1627933" y="4353772"/>
                </a:cubicBezTo>
                <a:close/>
                <a:moveTo>
                  <a:pt x="2668472" y="4351875"/>
                </a:moveTo>
                <a:cubicBezTo>
                  <a:pt x="2668472" y="4357186"/>
                  <a:pt x="2664098" y="4358134"/>
                  <a:pt x="2663147" y="4362307"/>
                </a:cubicBezTo>
                <a:cubicBezTo>
                  <a:pt x="2668472" y="4361169"/>
                  <a:pt x="2669422" y="4365342"/>
                  <a:pt x="2673606" y="4366290"/>
                </a:cubicBezTo>
                <a:lnTo>
                  <a:pt x="2673606" y="4367428"/>
                </a:lnTo>
                <a:cubicBezTo>
                  <a:pt x="2673606" y="4362307"/>
                  <a:pt x="2677789" y="4361358"/>
                  <a:pt x="2678930" y="4356996"/>
                </a:cubicBezTo>
                <a:cubicBezTo>
                  <a:pt x="2673606" y="4356996"/>
                  <a:pt x="2672655" y="4352824"/>
                  <a:pt x="2668472" y="4351875"/>
                </a:cubicBezTo>
                <a:close/>
                <a:moveTo>
                  <a:pt x="1629264" y="4351875"/>
                </a:moveTo>
                <a:lnTo>
                  <a:pt x="1629454" y="4351875"/>
                </a:lnTo>
                <a:lnTo>
                  <a:pt x="1629337" y="4352021"/>
                </a:lnTo>
                <a:close/>
                <a:moveTo>
                  <a:pt x="1716546" y="4351686"/>
                </a:moveTo>
                <a:cubicBezTo>
                  <a:pt x="1716546" y="4351686"/>
                  <a:pt x="1714264" y="4350548"/>
                  <a:pt x="1713884" y="4352444"/>
                </a:cubicBezTo>
                <a:lnTo>
                  <a:pt x="1714264" y="4352444"/>
                </a:lnTo>
                <a:cubicBezTo>
                  <a:pt x="1715595" y="4352444"/>
                  <a:pt x="1714264" y="4353772"/>
                  <a:pt x="1715405" y="4354530"/>
                </a:cubicBezTo>
                <a:cubicBezTo>
                  <a:pt x="1716546" y="4355289"/>
                  <a:pt x="1715405" y="4352634"/>
                  <a:pt x="1716546" y="4351686"/>
                </a:cubicBezTo>
                <a:close/>
                <a:moveTo>
                  <a:pt x="4738710" y="4351117"/>
                </a:moveTo>
                <a:cubicBezTo>
                  <a:pt x="4738139" y="4351591"/>
                  <a:pt x="4738044" y="4352444"/>
                  <a:pt x="4738519" y="4353013"/>
                </a:cubicBezTo>
                <a:lnTo>
                  <a:pt x="4738710" y="4353203"/>
                </a:lnTo>
                <a:cubicBezTo>
                  <a:pt x="4739261" y="4353639"/>
                  <a:pt x="4740060" y="4353639"/>
                  <a:pt x="4740611" y="4353203"/>
                </a:cubicBezTo>
                <a:cubicBezTo>
                  <a:pt x="4740992" y="4352634"/>
                  <a:pt x="4740992" y="4351875"/>
                  <a:pt x="4740611" y="4351306"/>
                </a:cubicBezTo>
                <a:cubicBezTo>
                  <a:pt x="4740136" y="4350737"/>
                  <a:pt x="4739280" y="4350642"/>
                  <a:pt x="4738710" y="4351117"/>
                </a:cubicBezTo>
                <a:close/>
                <a:moveTo>
                  <a:pt x="4612445" y="4351117"/>
                </a:moveTo>
                <a:lnTo>
                  <a:pt x="4612445" y="4353582"/>
                </a:lnTo>
                <a:lnTo>
                  <a:pt x="4612445" y="4356048"/>
                </a:lnTo>
                <a:lnTo>
                  <a:pt x="4617390" y="4351117"/>
                </a:lnTo>
                <a:lnTo>
                  <a:pt x="4614917" y="4351117"/>
                </a:lnTo>
                <a:close/>
                <a:moveTo>
                  <a:pt x="1725674" y="4351117"/>
                </a:moveTo>
                <a:lnTo>
                  <a:pt x="1722631" y="4351306"/>
                </a:lnTo>
                <a:cubicBezTo>
                  <a:pt x="1722051" y="4351799"/>
                  <a:pt x="1721648" y="4352463"/>
                  <a:pt x="1721490" y="4353203"/>
                </a:cubicBezTo>
                <a:cubicBezTo>
                  <a:pt x="1721490" y="4353203"/>
                  <a:pt x="1721490" y="4352255"/>
                  <a:pt x="1720349" y="4353203"/>
                </a:cubicBezTo>
                <a:cubicBezTo>
                  <a:pt x="1720480" y="4353563"/>
                  <a:pt x="1720480" y="4353981"/>
                  <a:pt x="1720349" y="4354341"/>
                </a:cubicBezTo>
                <a:cubicBezTo>
                  <a:pt x="1721490" y="4354341"/>
                  <a:pt x="1721871" y="4352065"/>
                  <a:pt x="1722441" y="4354341"/>
                </a:cubicBezTo>
                <a:cubicBezTo>
                  <a:pt x="1723012" y="4356617"/>
                  <a:pt x="1726054" y="4351686"/>
                  <a:pt x="1725674" y="4351117"/>
                </a:cubicBezTo>
                <a:close/>
                <a:moveTo>
                  <a:pt x="5375830" y="4351003"/>
                </a:moveTo>
                <a:cubicBezTo>
                  <a:pt x="5371153" y="4349429"/>
                  <a:pt x="5366075" y="4351951"/>
                  <a:pt x="5364497" y="4356617"/>
                </a:cubicBezTo>
                <a:lnTo>
                  <a:pt x="5369347" y="4366773"/>
                </a:lnTo>
                <a:lnTo>
                  <a:pt x="5368319" y="4367048"/>
                </a:lnTo>
                <a:lnTo>
                  <a:pt x="5369841" y="4367807"/>
                </a:lnTo>
                <a:lnTo>
                  <a:pt x="5369347" y="4366773"/>
                </a:lnTo>
                <a:lnTo>
                  <a:pt x="5380793" y="4363710"/>
                </a:lnTo>
                <a:cubicBezTo>
                  <a:pt x="5381041" y="4363255"/>
                  <a:pt x="5381269" y="4362781"/>
                  <a:pt x="5381440" y="4362307"/>
                </a:cubicBezTo>
                <a:cubicBezTo>
                  <a:pt x="5383018" y="4357641"/>
                  <a:pt x="5380508" y="4352577"/>
                  <a:pt x="5375830" y="4351003"/>
                </a:cubicBezTo>
                <a:close/>
                <a:moveTo>
                  <a:pt x="2846839" y="4350927"/>
                </a:moveTo>
                <a:cubicBezTo>
                  <a:pt x="2846934" y="4354721"/>
                  <a:pt x="2846316" y="4359462"/>
                  <a:pt x="2846673" y="4363469"/>
                </a:cubicBezTo>
                <a:lnTo>
                  <a:pt x="2852026" y="4371133"/>
                </a:lnTo>
                <a:lnTo>
                  <a:pt x="2851973" y="4371790"/>
                </a:lnTo>
                <a:lnTo>
                  <a:pt x="2852353" y="4371601"/>
                </a:lnTo>
                <a:lnTo>
                  <a:pt x="2852026" y="4371133"/>
                </a:lnTo>
                <a:lnTo>
                  <a:pt x="2852588" y="4364156"/>
                </a:lnTo>
                <a:cubicBezTo>
                  <a:pt x="2857571" y="4358360"/>
                  <a:pt x="2871512" y="4357044"/>
                  <a:pt x="2857107" y="4350927"/>
                </a:cubicBezTo>
                <a:cubicBezTo>
                  <a:pt x="2856156" y="4357186"/>
                  <a:pt x="2851402" y="4354151"/>
                  <a:pt x="2846839" y="4350927"/>
                </a:cubicBezTo>
                <a:close/>
                <a:moveTo>
                  <a:pt x="4682994" y="4350737"/>
                </a:moveTo>
                <a:cubicBezTo>
                  <a:pt x="4682461" y="4351155"/>
                  <a:pt x="4682385" y="4351913"/>
                  <a:pt x="4682803" y="4352444"/>
                </a:cubicBezTo>
                <a:cubicBezTo>
                  <a:pt x="4683222" y="4352975"/>
                  <a:pt x="4683983" y="4353051"/>
                  <a:pt x="4684515" y="4352634"/>
                </a:cubicBezTo>
                <a:cubicBezTo>
                  <a:pt x="4685047" y="4352217"/>
                  <a:pt x="4685123" y="4351458"/>
                  <a:pt x="4684705" y="4350927"/>
                </a:cubicBezTo>
                <a:cubicBezTo>
                  <a:pt x="4684287" y="4350396"/>
                  <a:pt x="4683526" y="4350320"/>
                  <a:pt x="4682994" y="4350737"/>
                </a:cubicBezTo>
                <a:close/>
                <a:moveTo>
                  <a:pt x="2040954" y="4350737"/>
                </a:moveTo>
                <a:cubicBezTo>
                  <a:pt x="2020607" y="4363635"/>
                  <a:pt x="2058258" y="4358324"/>
                  <a:pt x="2040954" y="4350737"/>
                </a:cubicBezTo>
                <a:close/>
                <a:moveTo>
                  <a:pt x="1981815" y="4350737"/>
                </a:moveTo>
                <a:lnTo>
                  <a:pt x="1980674" y="4356427"/>
                </a:lnTo>
                <a:lnTo>
                  <a:pt x="1979533" y="4362307"/>
                </a:lnTo>
                <a:lnTo>
                  <a:pt x="1989802" y="4366859"/>
                </a:lnTo>
                <a:lnTo>
                  <a:pt x="2000260" y="4371221"/>
                </a:lnTo>
                <a:lnTo>
                  <a:pt x="1998549" y="4366859"/>
                </a:lnTo>
                <a:cubicBezTo>
                  <a:pt x="1996343" y="4362800"/>
                  <a:pt x="1993205" y="4359291"/>
                  <a:pt x="1989421" y="4356617"/>
                </a:cubicBezTo>
                <a:close/>
                <a:moveTo>
                  <a:pt x="1628402" y="4350157"/>
                </a:moveTo>
                <a:lnTo>
                  <a:pt x="1629264" y="4351875"/>
                </a:lnTo>
                <a:lnTo>
                  <a:pt x="1628313" y="4351875"/>
                </a:lnTo>
                <a:lnTo>
                  <a:pt x="1628313" y="4350255"/>
                </a:lnTo>
                <a:close/>
                <a:moveTo>
                  <a:pt x="4511017" y="4350106"/>
                </a:moveTo>
                <a:cubicBezTo>
                  <a:pt x="4511543" y="4352409"/>
                  <a:pt x="4526162" y="4366100"/>
                  <a:pt x="4516606" y="4353013"/>
                </a:cubicBezTo>
                <a:cubicBezTo>
                  <a:pt x="4512233" y="4349837"/>
                  <a:pt x="4510842" y="4349339"/>
                  <a:pt x="4511017" y="4350106"/>
                </a:cubicBezTo>
                <a:close/>
                <a:moveTo>
                  <a:pt x="1601121" y="4349979"/>
                </a:moveTo>
                <a:cubicBezTo>
                  <a:pt x="1599550" y="4350092"/>
                  <a:pt x="1598373" y="4351458"/>
                  <a:pt x="1598491" y="4353032"/>
                </a:cubicBezTo>
                <a:cubicBezTo>
                  <a:pt x="1598609" y="4354587"/>
                  <a:pt x="1599980" y="4355763"/>
                  <a:pt x="1601551" y="4355650"/>
                </a:cubicBezTo>
                <a:cubicBezTo>
                  <a:pt x="1603121" y="4355536"/>
                  <a:pt x="1604299" y="4354170"/>
                  <a:pt x="1604181" y="4352596"/>
                </a:cubicBezTo>
                <a:cubicBezTo>
                  <a:pt x="1604175" y="4352558"/>
                  <a:pt x="1604171" y="4352501"/>
                  <a:pt x="1604163" y="4352444"/>
                </a:cubicBezTo>
                <a:cubicBezTo>
                  <a:pt x="1603966" y="4350946"/>
                  <a:pt x="1602631" y="4349865"/>
                  <a:pt x="1601121" y="4349979"/>
                </a:cubicBezTo>
                <a:close/>
                <a:moveTo>
                  <a:pt x="657437" y="4349922"/>
                </a:moveTo>
                <a:cubicBezTo>
                  <a:pt x="657289" y="4349922"/>
                  <a:pt x="657138" y="4349941"/>
                  <a:pt x="656992" y="4349979"/>
                </a:cubicBezTo>
                <a:cubicBezTo>
                  <a:pt x="655492" y="4350168"/>
                  <a:pt x="654406" y="4351515"/>
                  <a:pt x="654520" y="4353013"/>
                </a:cubicBezTo>
                <a:cubicBezTo>
                  <a:pt x="654714" y="4354568"/>
                  <a:pt x="656138" y="4355688"/>
                  <a:pt x="657703" y="4355479"/>
                </a:cubicBezTo>
                <a:cubicBezTo>
                  <a:pt x="657718" y="4355479"/>
                  <a:pt x="657736" y="4355479"/>
                  <a:pt x="657753" y="4355479"/>
                </a:cubicBezTo>
                <a:cubicBezTo>
                  <a:pt x="659103" y="4355213"/>
                  <a:pt x="660063" y="4353999"/>
                  <a:pt x="660035" y="4352634"/>
                </a:cubicBezTo>
                <a:lnTo>
                  <a:pt x="660225" y="4352444"/>
                </a:lnTo>
                <a:cubicBezTo>
                  <a:pt x="660154" y="4350984"/>
                  <a:pt x="658907" y="4349846"/>
                  <a:pt x="657437" y="4349922"/>
                </a:cubicBezTo>
                <a:close/>
                <a:moveTo>
                  <a:pt x="1709012" y="4349149"/>
                </a:moveTo>
                <a:lnTo>
                  <a:pt x="1709594" y="4349443"/>
                </a:lnTo>
                <a:lnTo>
                  <a:pt x="1708369" y="4350358"/>
                </a:lnTo>
                <a:lnTo>
                  <a:pt x="1711412" y="4350358"/>
                </a:lnTo>
                <a:lnTo>
                  <a:pt x="1709594" y="4349443"/>
                </a:lnTo>
                <a:lnTo>
                  <a:pt x="1709891" y="4349220"/>
                </a:lnTo>
                <a:cubicBezTo>
                  <a:pt x="1710081" y="4348651"/>
                  <a:pt x="1709273" y="4348794"/>
                  <a:pt x="1709012" y="4349149"/>
                </a:cubicBezTo>
                <a:close/>
                <a:moveTo>
                  <a:pt x="4620622" y="4349030"/>
                </a:moveTo>
                <a:cubicBezTo>
                  <a:pt x="4620622" y="4349030"/>
                  <a:pt x="4619291" y="4350168"/>
                  <a:pt x="4618911" y="4352824"/>
                </a:cubicBezTo>
                <a:cubicBezTo>
                  <a:pt x="4618169" y="4354967"/>
                  <a:pt x="4618169" y="4357319"/>
                  <a:pt x="4618911" y="4359462"/>
                </a:cubicBezTo>
                <a:cubicBezTo>
                  <a:pt x="4619557" y="4360543"/>
                  <a:pt x="4620964" y="4360884"/>
                  <a:pt x="4622048" y="4360240"/>
                </a:cubicBezTo>
                <a:cubicBezTo>
                  <a:pt x="4622144" y="4360183"/>
                  <a:pt x="4622238" y="4360107"/>
                  <a:pt x="4622334" y="4360031"/>
                </a:cubicBezTo>
                <a:lnTo>
                  <a:pt x="4622904" y="4359841"/>
                </a:lnTo>
                <a:cubicBezTo>
                  <a:pt x="4623855" y="4358134"/>
                  <a:pt x="4623855" y="4356048"/>
                  <a:pt x="4622904" y="4354341"/>
                </a:cubicBezTo>
                <a:cubicBezTo>
                  <a:pt x="4622390" y="4352482"/>
                  <a:pt x="4621611" y="4350680"/>
                  <a:pt x="4620622" y="4349030"/>
                </a:cubicBezTo>
                <a:close/>
                <a:moveTo>
                  <a:pt x="5339795" y="4348082"/>
                </a:moveTo>
                <a:cubicBezTo>
                  <a:pt x="5334091" y="4375773"/>
                  <a:pt x="5355769" y="4354151"/>
                  <a:pt x="5339795" y="4348082"/>
                </a:cubicBezTo>
                <a:close/>
                <a:moveTo>
                  <a:pt x="753021" y="4348082"/>
                </a:moveTo>
                <a:lnTo>
                  <a:pt x="746936" y="4353013"/>
                </a:lnTo>
                <a:cubicBezTo>
                  <a:pt x="745130" y="4354303"/>
                  <a:pt x="743582" y="4355896"/>
                  <a:pt x="742372" y="4357755"/>
                </a:cubicBezTo>
                <a:cubicBezTo>
                  <a:pt x="741235" y="4357224"/>
                  <a:pt x="740151" y="4356598"/>
                  <a:pt x="739140" y="4355858"/>
                </a:cubicBezTo>
                <a:cubicBezTo>
                  <a:pt x="736097" y="4366859"/>
                  <a:pt x="726019" y="4370842"/>
                  <a:pt x="728681" y="4387153"/>
                </a:cubicBezTo>
                <a:cubicBezTo>
                  <a:pt x="733698" y="4387798"/>
                  <a:pt x="738415" y="4384631"/>
                  <a:pt x="739710" y="4379756"/>
                </a:cubicBezTo>
                <a:lnTo>
                  <a:pt x="741612" y="4379756"/>
                </a:lnTo>
                <a:cubicBezTo>
                  <a:pt x="743141" y="4379472"/>
                  <a:pt x="744208" y="4378087"/>
                  <a:pt x="744084" y="4376532"/>
                </a:cubicBezTo>
                <a:cubicBezTo>
                  <a:pt x="744084" y="4376532"/>
                  <a:pt x="741612" y="4375204"/>
                  <a:pt x="741612" y="4374635"/>
                </a:cubicBezTo>
                <a:cubicBezTo>
                  <a:pt x="742943" y="4372170"/>
                  <a:pt x="745795" y="4371411"/>
                  <a:pt x="754733" y="4376721"/>
                </a:cubicBezTo>
                <a:cubicBezTo>
                  <a:pt x="755558" y="4370083"/>
                  <a:pt x="752242" y="4363616"/>
                  <a:pt x="746366" y="4360410"/>
                </a:cubicBezTo>
                <a:cubicBezTo>
                  <a:pt x="747678" y="4358760"/>
                  <a:pt x="748824" y="4356977"/>
                  <a:pt x="749789" y="4355099"/>
                </a:cubicBezTo>
                <a:close/>
                <a:moveTo>
                  <a:pt x="815203" y="4347892"/>
                </a:moveTo>
                <a:cubicBezTo>
                  <a:pt x="813630" y="4347987"/>
                  <a:pt x="812438" y="4349353"/>
                  <a:pt x="812540" y="4350908"/>
                </a:cubicBezTo>
                <a:cubicBezTo>
                  <a:pt x="812540" y="4350927"/>
                  <a:pt x="812540" y="4350927"/>
                  <a:pt x="812540" y="4350927"/>
                </a:cubicBezTo>
                <a:cubicBezTo>
                  <a:pt x="812540" y="4352501"/>
                  <a:pt x="813818" y="4353772"/>
                  <a:pt x="815393" y="4353772"/>
                </a:cubicBezTo>
                <a:cubicBezTo>
                  <a:pt x="816967" y="4353772"/>
                  <a:pt x="818245" y="4352501"/>
                  <a:pt x="818245" y="4350927"/>
                </a:cubicBezTo>
                <a:lnTo>
                  <a:pt x="818245" y="4350358"/>
                </a:lnTo>
                <a:cubicBezTo>
                  <a:pt x="818047" y="4348860"/>
                  <a:pt x="816712" y="4347778"/>
                  <a:pt x="815203" y="4347892"/>
                </a:cubicBezTo>
                <a:close/>
                <a:moveTo>
                  <a:pt x="2001402" y="4347418"/>
                </a:moveTo>
                <a:cubicBezTo>
                  <a:pt x="1999072" y="4347513"/>
                  <a:pt x="1996362" y="4349884"/>
                  <a:pt x="1995506" y="4353393"/>
                </a:cubicBezTo>
                <a:cubicBezTo>
                  <a:pt x="1998549" y="4354720"/>
                  <a:pt x="1999690" y="4357376"/>
                  <a:pt x="2003113" y="4357376"/>
                </a:cubicBezTo>
                <a:lnTo>
                  <a:pt x="2003113" y="4358893"/>
                </a:lnTo>
                <a:cubicBezTo>
                  <a:pt x="2003721" y="4360372"/>
                  <a:pt x="2005394" y="4361131"/>
                  <a:pt x="2006916" y="4360600"/>
                </a:cubicBezTo>
                <a:cubicBezTo>
                  <a:pt x="2008418" y="4359993"/>
                  <a:pt x="2009217" y="4358362"/>
                  <a:pt x="2008817" y="4356807"/>
                </a:cubicBezTo>
                <a:cubicBezTo>
                  <a:pt x="2008209" y="4355327"/>
                  <a:pt x="2006535" y="4354568"/>
                  <a:pt x="2005014" y="4355099"/>
                </a:cubicBezTo>
                <a:cubicBezTo>
                  <a:pt x="2005680" y="4349504"/>
                  <a:pt x="2003731" y="4347323"/>
                  <a:pt x="2001402" y="4347418"/>
                </a:cubicBezTo>
                <a:close/>
                <a:moveTo>
                  <a:pt x="2957890" y="4346944"/>
                </a:moveTo>
                <a:lnTo>
                  <a:pt x="2955608" y="4352065"/>
                </a:lnTo>
                <a:lnTo>
                  <a:pt x="2953136" y="4356996"/>
                </a:lnTo>
                <a:lnTo>
                  <a:pt x="2958271" y="4359462"/>
                </a:lnTo>
                <a:lnTo>
                  <a:pt x="2963215" y="4361927"/>
                </a:lnTo>
                <a:close/>
                <a:moveTo>
                  <a:pt x="4446629" y="4346754"/>
                </a:moveTo>
                <a:cubicBezTo>
                  <a:pt x="4445944" y="4347001"/>
                  <a:pt x="4445583" y="4347778"/>
                  <a:pt x="4445830" y="4348461"/>
                </a:cubicBezTo>
                <a:cubicBezTo>
                  <a:pt x="4445925" y="4348689"/>
                  <a:pt x="4446058" y="4348879"/>
                  <a:pt x="4446248" y="4349030"/>
                </a:cubicBezTo>
                <a:lnTo>
                  <a:pt x="4446629" y="4348651"/>
                </a:lnTo>
                <a:cubicBezTo>
                  <a:pt x="4447047" y="4349125"/>
                  <a:pt x="4447769" y="4349163"/>
                  <a:pt x="4448245" y="4348746"/>
                </a:cubicBezTo>
                <a:cubicBezTo>
                  <a:pt x="4448283" y="4348727"/>
                  <a:pt x="4448302" y="4348689"/>
                  <a:pt x="4448340" y="4348651"/>
                </a:cubicBezTo>
                <a:cubicBezTo>
                  <a:pt x="4448872" y="4348139"/>
                  <a:pt x="4448872" y="4347304"/>
                  <a:pt x="4448359" y="4346773"/>
                </a:cubicBezTo>
                <a:cubicBezTo>
                  <a:pt x="4448359" y="4346773"/>
                  <a:pt x="4448340" y="4346754"/>
                  <a:pt x="4448340" y="4346754"/>
                </a:cubicBezTo>
                <a:cubicBezTo>
                  <a:pt x="4447846" y="4346337"/>
                  <a:pt x="4447123" y="4346337"/>
                  <a:pt x="4446629" y="4346754"/>
                </a:cubicBezTo>
                <a:close/>
                <a:moveTo>
                  <a:pt x="4627088" y="4346565"/>
                </a:moveTo>
                <a:cubicBezTo>
                  <a:pt x="4626384" y="4346792"/>
                  <a:pt x="4626004" y="4347532"/>
                  <a:pt x="4626232" y="4348234"/>
                </a:cubicBezTo>
                <a:cubicBezTo>
                  <a:pt x="4626251" y="4348309"/>
                  <a:pt x="4626289" y="4348386"/>
                  <a:pt x="4626327" y="4348461"/>
                </a:cubicBezTo>
                <a:lnTo>
                  <a:pt x="4626897" y="4348271"/>
                </a:lnTo>
                <a:cubicBezTo>
                  <a:pt x="4627449" y="4348708"/>
                  <a:pt x="4628248" y="4348708"/>
                  <a:pt x="4628799" y="4348271"/>
                </a:cubicBezTo>
                <a:cubicBezTo>
                  <a:pt x="4629274" y="4347854"/>
                  <a:pt x="4629312" y="4347134"/>
                  <a:pt x="4628894" y="4346659"/>
                </a:cubicBezTo>
                <a:cubicBezTo>
                  <a:pt x="4628875" y="4346622"/>
                  <a:pt x="4628837" y="4346602"/>
                  <a:pt x="4628799" y="4346565"/>
                </a:cubicBezTo>
                <a:cubicBezTo>
                  <a:pt x="4628799" y="4346565"/>
                  <a:pt x="4627468" y="4346565"/>
                  <a:pt x="4627088" y="4346565"/>
                </a:cubicBezTo>
                <a:close/>
                <a:moveTo>
                  <a:pt x="639498" y="4345996"/>
                </a:moveTo>
                <a:cubicBezTo>
                  <a:pt x="637969" y="4346280"/>
                  <a:pt x="636902" y="4347665"/>
                  <a:pt x="637026" y="4349220"/>
                </a:cubicBezTo>
                <a:cubicBezTo>
                  <a:pt x="636622" y="4350737"/>
                  <a:pt x="637529" y="4352293"/>
                  <a:pt x="639053" y="4352691"/>
                </a:cubicBezTo>
                <a:cubicBezTo>
                  <a:pt x="640576" y="4353108"/>
                  <a:pt x="642137" y="4352198"/>
                  <a:pt x="642540" y="4350680"/>
                </a:cubicBezTo>
                <a:cubicBezTo>
                  <a:pt x="642668" y="4350206"/>
                  <a:pt x="642668" y="4349694"/>
                  <a:pt x="642540" y="4349220"/>
                </a:cubicBezTo>
                <a:lnTo>
                  <a:pt x="642540" y="4348651"/>
                </a:lnTo>
                <a:cubicBezTo>
                  <a:pt x="642439" y="4347077"/>
                  <a:pt x="641082" y="4345901"/>
                  <a:pt x="639511" y="4345996"/>
                </a:cubicBezTo>
                <a:cubicBezTo>
                  <a:pt x="639505" y="4345996"/>
                  <a:pt x="639501" y="4345996"/>
                  <a:pt x="639498" y="4345996"/>
                </a:cubicBezTo>
                <a:close/>
                <a:moveTo>
                  <a:pt x="1260930" y="4345806"/>
                </a:moveTo>
                <a:lnTo>
                  <a:pt x="1260455" y="4347968"/>
                </a:lnTo>
                <a:lnTo>
                  <a:pt x="1258808" y="4348411"/>
                </a:lnTo>
                <a:close/>
                <a:moveTo>
                  <a:pt x="2024981" y="4345427"/>
                </a:moveTo>
                <a:cubicBezTo>
                  <a:pt x="2007486" y="4353013"/>
                  <a:pt x="2045327" y="4358514"/>
                  <a:pt x="2024981" y="4345427"/>
                </a:cubicBezTo>
                <a:close/>
                <a:moveTo>
                  <a:pt x="1720160" y="4345403"/>
                </a:moveTo>
                <a:cubicBezTo>
                  <a:pt x="1719779" y="4345901"/>
                  <a:pt x="1719399" y="4346470"/>
                  <a:pt x="1718448" y="4345616"/>
                </a:cubicBezTo>
                <a:cubicBezTo>
                  <a:pt x="1717794" y="4346659"/>
                  <a:pt x="1717794" y="4347987"/>
                  <a:pt x="1718448" y="4349030"/>
                </a:cubicBezTo>
                <a:cubicBezTo>
                  <a:pt x="1718448" y="4348082"/>
                  <a:pt x="1718448" y="4347134"/>
                  <a:pt x="1719779" y="4346185"/>
                </a:cubicBezTo>
                <a:cubicBezTo>
                  <a:pt x="1721110" y="4345237"/>
                  <a:pt x="1721110" y="4349599"/>
                  <a:pt x="1721490" y="4348271"/>
                </a:cubicBezTo>
                <a:lnTo>
                  <a:pt x="1721871" y="4348271"/>
                </a:lnTo>
                <a:cubicBezTo>
                  <a:pt x="1721871" y="4348271"/>
                  <a:pt x="1721871" y="4346565"/>
                  <a:pt x="1721871" y="4345616"/>
                </a:cubicBezTo>
                <a:cubicBezTo>
                  <a:pt x="1720920" y="4344478"/>
                  <a:pt x="1720540" y="4344905"/>
                  <a:pt x="1720160" y="4345403"/>
                </a:cubicBezTo>
                <a:close/>
                <a:moveTo>
                  <a:pt x="1325964" y="4344858"/>
                </a:moveTo>
                <a:cubicBezTo>
                  <a:pt x="1327295" y="4345047"/>
                  <a:pt x="1327295" y="4347892"/>
                  <a:pt x="1327295" y="4349220"/>
                </a:cubicBezTo>
                <a:lnTo>
                  <a:pt x="1327485" y="4348461"/>
                </a:lnTo>
                <a:cubicBezTo>
                  <a:pt x="1325584" y="4348082"/>
                  <a:pt x="1327675" y="4345237"/>
                  <a:pt x="1325964" y="4344858"/>
                </a:cubicBezTo>
                <a:close/>
                <a:moveTo>
                  <a:pt x="1171073" y="4344820"/>
                </a:moveTo>
                <a:cubicBezTo>
                  <a:pt x="1164949" y="4348616"/>
                  <a:pt x="1165377" y="4362734"/>
                  <a:pt x="1173078" y="4361169"/>
                </a:cubicBezTo>
                <a:lnTo>
                  <a:pt x="1172127" y="4360031"/>
                </a:lnTo>
                <a:cubicBezTo>
                  <a:pt x="1171912" y="4358969"/>
                  <a:pt x="1171912" y="4357869"/>
                  <a:pt x="1172127" y="4356807"/>
                </a:cubicBezTo>
                <a:cubicBezTo>
                  <a:pt x="1172275" y="4358001"/>
                  <a:pt x="1172663" y="4359177"/>
                  <a:pt x="1173268" y="4360221"/>
                </a:cubicBezTo>
                <a:cubicBezTo>
                  <a:pt x="1176311" y="4374256"/>
                  <a:pt x="1179163" y="4388481"/>
                  <a:pt x="1181825" y="4402706"/>
                </a:cubicBezTo>
                <a:cubicBezTo>
                  <a:pt x="1182966" y="4402706"/>
                  <a:pt x="1181825" y="4404602"/>
                  <a:pt x="1183536" y="4405361"/>
                </a:cubicBezTo>
                <a:cubicBezTo>
                  <a:pt x="1183187" y="4408756"/>
                  <a:pt x="1183991" y="4412151"/>
                  <a:pt x="1185818" y="4415034"/>
                </a:cubicBezTo>
                <a:cubicBezTo>
                  <a:pt x="1187119" y="4424821"/>
                  <a:pt x="1189741" y="4434399"/>
                  <a:pt x="1193615" y="4443484"/>
                </a:cubicBezTo>
                <a:cubicBezTo>
                  <a:pt x="1190192" y="4420534"/>
                  <a:pt x="1182966" y="4397774"/>
                  <a:pt x="1178022" y="4374825"/>
                </a:cubicBezTo>
                <a:cubicBezTo>
                  <a:pt x="1180304" y="4374825"/>
                  <a:pt x="1178022" y="4372928"/>
                  <a:pt x="1179353" y="4371980"/>
                </a:cubicBezTo>
                <a:lnTo>
                  <a:pt x="1178973" y="4366100"/>
                </a:lnTo>
                <a:cubicBezTo>
                  <a:pt x="1179028" y="4365474"/>
                  <a:pt x="1179028" y="4364829"/>
                  <a:pt x="1178973" y="4364204"/>
                </a:cubicBezTo>
                <a:cubicBezTo>
                  <a:pt x="1180705" y="4365360"/>
                  <a:pt x="1182787" y="4365911"/>
                  <a:pt x="1184868" y="4365721"/>
                </a:cubicBezTo>
                <a:cubicBezTo>
                  <a:pt x="1189741" y="4365133"/>
                  <a:pt x="1193223" y="4360733"/>
                  <a:pt x="1192664" y="4355858"/>
                </a:cubicBezTo>
                <a:cubicBezTo>
                  <a:pt x="1192183" y="4351060"/>
                  <a:pt x="1187897" y="4347570"/>
                  <a:pt x="1183090" y="4348044"/>
                </a:cubicBezTo>
                <a:cubicBezTo>
                  <a:pt x="1182985" y="4348063"/>
                  <a:pt x="1182880" y="4348063"/>
                  <a:pt x="1182776" y="4348082"/>
                </a:cubicBezTo>
                <a:cubicBezTo>
                  <a:pt x="1181534" y="4348196"/>
                  <a:pt x="1180351" y="4348670"/>
                  <a:pt x="1179353" y="4349410"/>
                </a:cubicBezTo>
                <a:cubicBezTo>
                  <a:pt x="1179642" y="4348101"/>
                  <a:pt x="1179642" y="4346735"/>
                  <a:pt x="1179353" y="4345427"/>
                </a:cubicBezTo>
                <a:cubicBezTo>
                  <a:pt x="1175883" y="4343436"/>
                  <a:pt x="1173114" y="4343554"/>
                  <a:pt x="1171073" y="4344820"/>
                </a:cubicBezTo>
                <a:close/>
                <a:moveTo>
                  <a:pt x="5779819" y="4343909"/>
                </a:moveTo>
                <a:cubicBezTo>
                  <a:pt x="5774874" y="4365531"/>
                  <a:pt x="5795411" y="4345047"/>
                  <a:pt x="5779819" y="4343909"/>
                </a:cubicBezTo>
                <a:close/>
                <a:moveTo>
                  <a:pt x="4468493" y="4343233"/>
                </a:moveTo>
                <a:lnTo>
                  <a:pt x="4468687" y="4343340"/>
                </a:lnTo>
                <a:lnTo>
                  <a:pt x="4468687" y="4344289"/>
                </a:lnTo>
                <a:lnTo>
                  <a:pt x="4467546" y="4344289"/>
                </a:lnTo>
                <a:close/>
                <a:moveTo>
                  <a:pt x="1472385" y="4343151"/>
                </a:moveTo>
                <a:cubicBezTo>
                  <a:pt x="1467631" y="4345996"/>
                  <a:pt x="1462877" y="4348840"/>
                  <a:pt x="1459074" y="4350737"/>
                </a:cubicBezTo>
                <a:lnTo>
                  <a:pt x="1460595" y="4356237"/>
                </a:lnTo>
                <a:lnTo>
                  <a:pt x="1458693" y="4356237"/>
                </a:lnTo>
                <a:lnTo>
                  <a:pt x="1466680" y="4364204"/>
                </a:lnTo>
                <a:lnTo>
                  <a:pt x="1472195" y="4360410"/>
                </a:lnTo>
                <a:lnTo>
                  <a:pt x="1472195" y="4365152"/>
                </a:lnTo>
                <a:lnTo>
                  <a:pt x="1474476" y="4365152"/>
                </a:lnTo>
                <a:lnTo>
                  <a:pt x="1478470" y="4368755"/>
                </a:lnTo>
                <a:lnTo>
                  <a:pt x="1481322" y="4368755"/>
                </a:lnTo>
                <a:lnTo>
                  <a:pt x="1481322" y="4372738"/>
                </a:lnTo>
                <a:lnTo>
                  <a:pt x="1483224" y="4371980"/>
                </a:lnTo>
                <a:lnTo>
                  <a:pt x="1479040" y="4359841"/>
                </a:lnTo>
                <a:cubicBezTo>
                  <a:pt x="1477217" y="4360221"/>
                  <a:pt x="1475406" y="4359158"/>
                  <a:pt x="1474857" y="4357376"/>
                </a:cubicBezTo>
                <a:cubicBezTo>
                  <a:pt x="1474497" y="4354929"/>
                  <a:pt x="1474497" y="4352425"/>
                  <a:pt x="1474857" y="4349979"/>
                </a:cubicBezTo>
                <a:close/>
                <a:moveTo>
                  <a:pt x="842585" y="4343151"/>
                </a:moveTo>
                <a:lnTo>
                  <a:pt x="839352" y="4347323"/>
                </a:lnTo>
                <a:lnTo>
                  <a:pt x="835930" y="4351686"/>
                </a:lnTo>
                <a:lnTo>
                  <a:pt x="840113" y="4354910"/>
                </a:lnTo>
                <a:lnTo>
                  <a:pt x="844487" y="4358134"/>
                </a:lnTo>
                <a:close/>
                <a:moveTo>
                  <a:pt x="1278425" y="4342771"/>
                </a:moveTo>
                <a:lnTo>
                  <a:pt x="1278478" y="4342977"/>
                </a:lnTo>
                <a:lnTo>
                  <a:pt x="1278425" y="4342991"/>
                </a:lnTo>
                <a:close/>
                <a:moveTo>
                  <a:pt x="4465663" y="4342563"/>
                </a:moveTo>
                <a:lnTo>
                  <a:pt x="4467315" y="4342580"/>
                </a:lnTo>
                <a:lnTo>
                  <a:pt x="4467636" y="4342758"/>
                </a:lnTo>
                <a:lnTo>
                  <a:pt x="4467546" y="4344289"/>
                </a:lnTo>
                <a:lnTo>
                  <a:pt x="4465644" y="4344289"/>
                </a:lnTo>
                <a:cubicBezTo>
                  <a:pt x="4465606" y="4344251"/>
                  <a:pt x="4465568" y="4344232"/>
                  <a:pt x="4465549" y="4344194"/>
                </a:cubicBezTo>
                <a:cubicBezTo>
                  <a:pt x="4465131" y="4343720"/>
                  <a:pt x="4465169" y="4342999"/>
                  <a:pt x="4465644" y="4342582"/>
                </a:cubicBezTo>
                <a:cubicBezTo>
                  <a:pt x="4465644" y="4342582"/>
                  <a:pt x="4465663" y="4342563"/>
                  <a:pt x="4465663" y="4342563"/>
                </a:cubicBezTo>
                <a:close/>
                <a:moveTo>
                  <a:pt x="4556444" y="4342487"/>
                </a:moveTo>
                <a:cubicBezTo>
                  <a:pt x="4553611" y="4341273"/>
                  <a:pt x="4550340" y="4342601"/>
                  <a:pt x="4549123" y="4345427"/>
                </a:cubicBezTo>
                <a:cubicBezTo>
                  <a:pt x="4546290" y="4346109"/>
                  <a:pt x="4543989" y="4348177"/>
                  <a:pt x="4543038" y="4350927"/>
                </a:cubicBezTo>
                <a:cubicBezTo>
                  <a:pt x="4541232" y="4355232"/>
                  <a:pt x="4543057" y="4360183"/>
                  <a:pt x="4547222" y="4362307"/>
                </a:cubicBezTo>
                <a:lnTo>
                  <a:pt x="4546461" y="4362117"/>
                </a:lnTo>
                <a:cubicBezTo>
                  <a:pt x="4546042" y="4362610"/>
                  <a:pt x="4546042" y="4363331"/>
                  <a:pt x="4546461" y="4363824"/>
                </a:cubicBezTo>
                <a:cubicBezTo>
                  <a:pt x="4547012" y="4364260"/>
                  <a:pt x="4547811" y="4364260"/>
                  <a:pt x="4548363" y="4363824"/>
                </a:cubicBezTo>
                <a:cubicBezTo>
                  <a:pt x="4548363" y="4363824"/>
                  <a:pt x="4548363" y="4363824"/>
                  <a:pt x="4548363" y="4362496"/>
                </a:cubicBezTo>
                <a:cubicBezTo>
                  <a:pt x="4552926" y="4363900"/>
                  <a:pt x="4557775" y="4361472"/>
                  <a:pt x="4559392" y="4356996"/>
                </a:cubicBezTo>
                <a:cubicBezTo>
                  <a:pt x="4560343" y="4354682"/>
                  <a:pt x="4560343" y="4352103"/>
                  <a:pt x="4559392" y="4349789"/>
                </a:cubicBezTo>
                <a:cubicBezTo>
                  <a:pt x="4560609" y="4346963"/>
                  <a:pt x="4559278" y="4343701"/>
                  <a:pt x="4556444" y="4342487"/>
                </a:cubicBezTo>
                <a:close/>
                <a:moveTo>
                  <a:pt x="2982801" y="4342392"/>
                </a:moveTo>
                <a:cubicBezTo>
                  <a:pt x="2947051" y="4339357"/>
                  <a:pt x="2969300" y="4361358"/>
                  <a:pt x="2982801" y="4342392"/>
                </a:cubicBezTo>
                <a:close/>
                <a:moveTo>
                  <a:pt x="1287362" y="4340495"/>
                </a:moveTo>
                <a:cubicBezTo>
                  <a:pt x="1288572" y="4348917"/>
                  <a:pt x="1288954" y="4357414"/>
                  <a:pt x="1288503" y="4365911"/>
                </a:cubicBezTo>
                <a:cubicBezTo>
                  <a:pt x="1290975" y="4367048"/>
                  <a:pt x="1289644" y="4368755"/>
                  <a:pt x="1288503" y="4370273"/>
                </a:cubicBezTo>
                <a:lnTo>
                  <a:pt x="1286411" y="4368566"/>
                </a:lnTo>
                <a:cubicBezTo>
                  <a:pt x="1284890" y="4370273"/>
                  <a:pt x="1286411" y="4371411"/>
                  <a:pt x="1286411" y="4372928"/>
                </a:cubicBezTo>
                <a:cubicBezTo>
                  <a:pt x="1281657" y="4370083"/>
                  <a:pt x="1283749" y="4364014"/>
                  <a:pt x="1281848" y="4359841"/>
                </a:cubicBezTo>
                <a:lnTo>
                  <a:pt x="1282798" y="4359841"/>
                </a:lnTo>
                <a:lnTo>
                  <a:pt x="1278478" y="4342977"/>
                </a:lnTo>
                <a:close/>
                <a:moveTo>
                  <a:pt x="1779488" y="4340306"/>
                </a:moveTo>
                <a:lnTo>
                  <a:pt x="1779108" y="4340875"/>
                </a:lnTo>
                <a:cubicBezTo>
                  <a:pt x="1767698" y="4339926"/>
                  <a:pt x="1762564" y="4345047"/>
                  <a:pt x="1763515" y="4356427"/>
                </a:cubicBezTo>
                <a:cubicBezTo>
                  <a:pt x="1775305" y="4356807"/>
                  <a:pt x="1780439" y="4351686"/>
                  <a:pt x="1779488" y="4340306"/>
                </a:cubicBezTo>
                <a:close/>
                <a:moveTo>
                  <a:pt x="1410204" y="4339357"/>
                </a:moveTo>
                <a:cubicBezTo>
                  <a:pt x="1411820" y="4340381"/>
                  <a:pt x="1413132" y="4341823"/>
                  <a:pt x="1414007" y="4343530"/>
                </a:cubicBezTo>
                <a:cubicBezTo>
                  <a:pt x="1414007" y="4342202"/>
                  <a:pt x="1414007" y="4340875"/>
                  <a:pt x="1414007" y="4339357"/>
                </a:cubicBezTo>
                <a:cubicBezTo>
                  <a:pt x="1414007" y="4337840"/>
                  <a:pt x="1413056" y="4339357"/>
                  <a:pt x="1412485" y="4339357"/>
                </a:cubicBezTo>
                <a:close/>
                <a:moveTo>
                  <a:pt x="4459749" y="4339168"/>
                </a:moveTo>
                <a:lnTo>
                  <a:pt x="4459749" y="4341633"/>
                </a:lnTo>
                <a:lnTo>
                  <a:pt x="4459749" y="4344289"/>
                </a:lnTo>
                <a:lnTo>
                  <a:pt x="4464693" y="4344289"/>
                </a:lnTo>
                <a:lnTo>
                  <a:pt x="4465644" y="4344289"/>
                </a:lnTo>
                <a:cubicBezTo>
                  <a:pt x="4466633" y="4345711"/>
                  <a:pt x="4468592" y="4346034"/>
                  <a:pt x="4470018" y="4345047"/>
                </a:cubicBezTo>
                <a:cubicBezTo>
                  <a:pt x="4471444" y="4344061"/>
                  <a:pt x="4471767" y="4342107"/>
                  <a:pt x="4470779" y="4340685"/>
                </a:cubicBezTo>
                <a:lnTo>
                  <a:pt x="4468493" y="4343233"/>
                </a:lnTo>
                <a:lnTo>
                  <a:pt x="4467636" y="4342758"/>
                </a:lnTo>
                <a:lnTo>
                  <a:pt x="4467641" y="4342676"/>
                </a:lnTo>
                <a:cubicBezTo>
                  <a:pt x="4467622" y="4342638"/>
                  <a:pt x="4467584" y="4342620"/>
                  <a:pt x="4467546" y="4342582"/>
                </a:cubicBezTo>
                <a:lnTo>
                  <a:pt x="4467315" y="4342580"/>
                </a:lnTo>
                <a:lnTo>
                  <a:pt x="4463552" y="4340495"/>
                </a:lnTo>
                <a:close/>
                <a:moveTo>
                  <a:pt x="4645913" y="4338788"/>
                </a:moveTo>
                <a:cubicBezTo>
                  <a:pt x="4640969" y="4360410"/>
                  <a:pt x="4661696" y="4338788"/>
                  <a:pt x="4645913" y="4338788"/>
                </a:cubicBezTo>
                <a:close/>
                <a:moveTo>
                  <a:pt x="1949108" y="4338599"/>
                </a:moveTo>
                <a:cubicBezTo>
                  <a:pt x="1947777" y="4340970"/>
                  <a:pt x="1948728" y="4343767"/>
                  <a:pt x="1950154" y="4345166"/>
                </a:cubicBezTo>
                <a:lnTo>
                  <a:pt x="1953923" y="4343401"/>
                </a:lnTo>
                <a:lnTo>
                  <a:pt x="1954052" y="4343530"/>
                </a:lnTo>
                <a:lnTo>
                  <a:pt x="1954052" y="4343340"/>
                </a:lnTo>
                <a:lnTo>
                  <a:pt x="1953923" y="4343401"/>
                </a:lnTo>
                <a:close/>
                <a:moveTo>
                  <a:pt x="4532389" y="4337081"/>
                </a:moveTo>
                <a:cubicBezTo>
                  <a:pt x="4532294" y="4337556"/>
                  <a:pt x="4532427" y="4338048"/>
                  <a:pt x="4532770" y="4338409"/>
                </a:cubicBezTo>
                <a:lnTo>
                  <a:pt x="4532009" y="4338788"/>
                </a:lnTo>
                <a:cubicBezTo>
                  <a:pt x="4532484" y="4339357"/>
                  <a:pt x="4533340" y="4339452"/>
                  <a:pt x="4533910" y="4338978"/>
                </a:cubicBezTo>
                <a:cubicBezTo>
                  <a:pt x="4534481" y="4338504"/>
                  <a:pt x="4534576" y="4337650"/>
                  <a:pt x="4534101" y="4337081"/>
                </a:cubicBezTo>
                <a:cubicBezTo>
                  <a:pt x="4533587" y="4336740"/>
                  <a:pt x="4532903" y="4336740"/>
                  <a:pt x="4532389" y="4337081"/>
                </a:cubicBezTo>
                <a:close/>
                <a:moveTo>
                  <a:pt x="2932885" y="4336986"/>
                </a:moveTo>
                <a:cubicBezTo>
                  <a:pt x="2931363" y="4337517"/>
                  <a:pt x="2930546" y="4339168"/>
                  <a:pt x="2931078" y="4340685"/>
                </a:cubicBezTo>
                <a:cubicBezTo>
                  <a:pt x="2931687" y="4342183"/>
                  <a:pt x="2933322" y="4342980"/>
                  <a:pt x="2934881" y="4342582"/>
                </a:cubicBezTo>
                <a:cubicBezTo>
                  <a:pt x="2936155" y="4341766"/>
                  <a:pt x="2936631" y="4340154"/>
                  <a:pt x="2936022" y="4338788"/>
                </a:cubicBezTo>
                <a:lnTo>
                  <a:pt x="2936593" y="4338788"/>
                </a:lnTo>
                <a:cubicBezTo>
                  <a:pt x="2936060" y="4337271"/>
                  <a:pt x="2934406" y="4336455"/>
                  <a:pt x="2932885" y="4336986"/>
                </a:cubicBezTo>
                <a:close/>
                <a:moveTo>
                  <a:pt x="3185698" y="4336702"/>
                </a:moveTo>
                <a:cubicBezTo>
                  <a:pt x="3181515" y="4338030"/>
                  <a:pt x="3175810" y="4338030"/>
                  <a:pt x="3173718" y="4341633"/>
                </a:cubicBezTo>
                <a:cubicBezTo>
                  <a:pt x="3179233" y="4341633"/>
                  <a:pt x="3178853" y="4348082"/>
                  <a:pt x="3182276" y="4350548"/>
                </a:cubicBezTo>
                <a:cubicBezTo>
                  <a:pt x="3183397" y="4350225"/>
                  <a:pt x="3184576" y="4350225"/>
                  <a:pt x="3185698" y="4350548"/>
                </a:cubicBezTo>
                <a:lnTo>
                  <a:pt x="3187790" y="4350548"/>
                </a:lnTo>
                <a:cubicBezTo>
                  <a:pt x="3194636" y="4347134"/>
                  <a:pt x="3185698" y="4345237"/>
                  <a:pt x="3186459" y="4337840"/>
                </a:cubicBezTo>
                <a:close/>
                <a:moveTo>
                  <a:pt x="2023364" y="4336494"/>
                </a:moveTo>
                <a:cubicBezTo>
                  <a:pt x="2021710" y="4336778"/>
                  <a:pt x="2020607" y="4338333"/>
                  <a:pt x="2020892" y="4340002"/>
                </a:cubicBezTo>
                <a:cubicBezTo>
                  <a:pt x="2020930" y="4340306"/>
                  <a:pt x="2021025" y="4340590"/>
                  <a:pt x="2021178" y="4340875"/>
                </a:cubicBezTo>
                <a:cubicBezTo>
                  <a:pt x="2021558" y="4342601"/>
                  <a:pt x="2023250" y="4343701"/>
                  <a:pt x="2024981" y="4343340"/>
                </a:cubicBezTo>
                <a:lnTo>
                  <a:pt x="2024981" y="4342771"/>
                </a:lnTo>
                <a:cubicBezTo>
                  <a:pt x="2026540" y="4342240"/>
                  <a:pt x="2027396" y="4340552"/>
                  <a:pt x="2026882" y="4338978"/>
                </a:cubicBezTo>
                <a:cubicBezTo>
                  <a:pt x="2026597" y="4337328"/>
                  <a:pt x="2025038" y="4336209"/>
                  <a:pt x="2023364" y="4336494"/>
                </a:cubicBezTo>
                <a:close/>
                <a:moveTo>
                  <a:pt x="2731223" y="4335185"/>
                </a:moveTo>
                <a:cubicBezTo>
                  <a:pt x="2710686" y="4348271"/>
                  <a:pt x="2748527" y="4342771"/>
                  <a:pt x="2731223" y="4335185"/>
                </a:cubicBezTo>
                <a:close/>
                <a:moveTo>
                  <a:pt x="1298391" y="4334805"/>
                </a:moveTo>
                <a:lnTo>
                  <a:pt x="1299532" y="4339737"/>
                </a:lnTo>
                <a:cubicBezTo>
                  <a:pt x="1299532" y="4340306"/>
                  <a:pt x="1298201" y="4340875"/>
                  <a:pt x="1299532" y="4341444"/>
                </a:cubicBezTo>
                <a:cubicBezTo>
                  <a:pt x="1300863" y="4342012"/>
                  <a:pt x="1299722" y="4343151"/>
                  <a:pt x="1300863" y="4343151"/>
                </a:cubicBezTo>
                <a:cubicBezTo>
                  <a:pt x="1302194" y="4347323"/>
                  <a:pt x="1302194" y="4351496"/>
                  <a:pt x="1302194" y="4355479"/>
                </a:cubicBezTo>
                <a:cubicBezTo>
                  <a:pt x="1302845" y="4358058"/>
                  <a:pt x="1303672" y="4360600"/>
                  <a:pt x="1304666" y="4363065"/>
                </a:cubicBezTo>
                <a:cubicBezTo>
                  <a:pt x="1300103" y="4365531"/>
                  <a:pt x="1302194" y="4370652"/>
                  <a:pt x="1305997" y="4370652"/>
                </a:cubicBezTo>
                <a:cubicBezTo>
                  <a:pt x="1305997" y="4373118"/>
                  <a:pt x="1305997" y="4375583"/>
                  <a:pt x="1305997" y="4378049"/>
                </a:cubicBezTo>
                <a:lnTo>
                  <a:pt x="1303604" y="4378049"/>
                </a:lnTo>
                <a:lnTo>
                  <a:pt x="1299342" y="4362307"/>
                </a:lnTo>
                <a:cubicBezTo>
                  <a:pt x="1297766" y="4357470"/>
                  <a:pt x="1297119" y="4352387"/>
                  <a:pt x="1297440" y="4347323"/>
                </a:cubicBezTo>
                <a:cubicBezTo>
                  <a:pt x="1296741" y="4345958"/>
                  <a:pt x="1296290" y="4344478"/>
                  <a:pt x="1296109" y="4342961"/>
                </a:cubicBezTo>
                <a:cubicBezTo>
                  <a:pt x="1296109" y="4342392"/>
                  <a:pt x="1296109" y="4341444"/>
                  <a:pt x="1296109" y="4341444"/>
                </a:cubicBezTo>
                <a:cubicBezTo>
                  <a:pt x="1294999" y="4339832"/>
                  <a:pt x="1294463" y="4337897"/>
                  <a:pt x="1294588" y="4335943"/>
                </a:cubicBezTo>
                <a:close/>
                <a:moveTo>
                  <a:pt x="1704756" y="4334426"/>
                </a:moveTo>
                <a:cubicBezTo>
                  <a:pt x="1700193" y="4338978"/>
                  <a:pt x="1699432" y="4341254"/>
                  <a:pt x="1700763" y="4342202"/>
                </a:cubicBezTo>
                <a:lnTo>
                  <a:pt x="1703045" y="4342202"/>
                </a:lnTo>
                <a:cubicBezTo>
                  <a:pt x="1707799" y="4342202"/>
                  <a:pt x="1713884" y="4338409"/>
                  <a:pt x="1704756" y="4334426"/>
                </a:cubicBezTo>
                <a:close/>
                <a:moveTo>
                  <a:pt x="4344380" y="4333206"/>
                </a:moveTo>
                <a:lnTo>
                  <a:pt x="4344704" y="4334047"/>
                </a:lnTo>
                <a:lnTo>
                  <a:pt x="4342138" y="4335032"/>
                </a:lnTo>
                <a:lnTo>
                  <a:pt x="4342042" y="4333857"/>
                </a:lnTo>
                <a:cubicBezTo>
                  <a:pt x="4342080" y="4333819"/>
                  <a:pt x="4342099" y="4333781"/>
                  <a:pt x="4342137" y="4333762"/>
                </a:cubicBezTo>
                <a:cubicBezTo>
                  <a:pt x="4342613" y="4333345"/>
                  <a:pt x="4343335" y="4333383"/>
                  <a:pt x="4343754" y="4333857"/>
                </a:cubicBezTo>
                <a:close/>
                <a:moveTo>
                  <a:pt x="1408682" y="4333098"/>
                </a:moveTo>
                <a:cubicBezTo>
                  <a:pt x="1408872" y="4334426"/>
                  <a:pt x="1406590" y="4336512"/>
                  <a:pt x="1408682" y="4336702"/>
                </a:cubicBezTo>
                <a:cubicBezTo>
                  <a:pt x="1407161" y="4335564"/>
                  <a:pt x="1407161" y="4334616"/>
                  <a:pt x="1409443" y="4334616"/>
                </a:cubicBezTo>
                <a:lnTo>
                  <a:pt x="1410204" y="4334616"/>
                </a:lnTo>
                <a:cubicBezTo>
                  <a:pt x="1409253" y="4334616"/>
                  <a:pt x="1408492" y="4331771"/>
                  <a:pt x="1408682" y="4333098"/>
                </a:cubicBezTo>
                <a:close/>
                <a:moveTo>
                  <a:pt x="2295764" y="4331771"/>
                </a:moveTo>
                <a:cubicBezTo>
                  <a:pt x="2290250" y="4359462"/>
                  <a:pt x="2311737" y="4337840"/>
                  <a:pt x="2295764" y="4331771"/>
                </a:cubicBezTo>
                <a:close/>
                <a:moveTo>
                  <a:pt x="1144174" y="4330822"/>
                </a:moveTo>
                <a:lnTo>
                  <a:pt x="1144174" y="4331581"/>
                </a:lnTo>
                <a:cubicBezTo>
                  <a:pt x="1144838" y="4331107"/>
                  <a:pt x="1145634" y="4330841"/>
                  <a:pt x="1146456" y="4330822"/>
                </a:cubicBezTo>
                <a:close/>
                <a:moveTo>
                  <a:pt x="770896" y="4330633"/>
                </a:moveTo>
                <a:cubicBezTo>
                  <a:pt x="753972" y="4346944"/>
                  <a:pt x="789912" y="4339357"/>
                  <a:pt x="770896" y="4330633"/>
                </a:cubicBezTo>
                <a:close/>
                <a:moveTo>
                  <a:pt x="2878215" y="4330443"/>
                </a:moveTo>
                <a:cubicBezTo>
                  <a:pt x="2873271" y="4352065"/>
                  <a:pt x="2893998" y="4331391"/>
                  <a:pt x="2878215" y="4330443"/>
                </a:cubicBezTo>
                <a:close/>
                <a:moveTo>
                  <a:pt x="2951996" y="4330253"/>
                </a:moveTo>
                <a:lnTo>
                  <a:pt x="2949523" y="4335185"/>
                </a:lnTo>
                <a:lnTo>
                  <a:pt x="2947242" y="4340306"/>
                </a:lnTo>
                <a:lnTo>
                  <a:pt x="2952186" y="4342771"/>
                </a:lnTo>
                <a:lnTo>
                  <a:pt x="2957320" y="4345047"/>
                </a:lnTo>
                <a:close/>
                <a:moveTo>
                  <a:pt x="2271044" y="4329874"/>
                </a:moveTo>
                <a:lnTo>
                  <a:pt x="2269713" y="4330064"/>
                </a:lnTo>
                <a:cubicBezTo>
                  <a:pt x="2259444" y="4343151"/>
                  <a:pt x="2257543" y="4358703"/>
                  <a:pt x="2274847" y="4366480"/>
                </a:cubicBezTo>
                <a:cubicBezTo>
                  <a:pt x="2274714" y="4360827"/>
                  <a:pt x="2276615" y="4355327"/>
                  <a:pt x="2280171" y="4350927"/>
                </a:cubicBezTo>
                <a:cubicBezTo>
                  <a:pt x="2255261" y="4354530"/>
                  <a:pt x="2288538" y="4331581"/>
                  <a:pt x="2271044" y="4329874"/>
                </a:cubicBezTo>
                <a:close/>
                <a:moveTo>
                  <a:pt x="2232442" y="4328926"/>
                </a:moveTo>
                <a:lnTo>
                  <a:pt x="2233083" y="4329526"/>
                </a:lnTo>
                <a:lnTo>
                  <a:pt x="2225763" y="4343673"/>
                </a:lnTo>
                <a:cubicBezTo>
                  <a:pt x="2224931" y="4348272"/>
                  <a:pt x="2224646" y="4352729"/>
                  <a:pt x="2221413" y="4357565"/>
                </a:cubicBezTo>
                <a:cubicBezTo>
                  <a:pt x="2226927" y="4366100"/>
                  <a:pt x="2232822" y="4360221"/>
                  <a:pt x="2235674" y="4369514"/>
                </a:cubicBezTo>
                <a:cubicBezTo>
                  <a:pt x="2238099" y="4359984"/>
                  <a:pt x="2244160" y="4345545"/>
                  <a:pt x="2240221" y="4336201"/>
                </a:cubicBezTo>
                <a:lnTo>
                  <a:pt x="2233083" y="4329526"/>
                </a:lnTo>
                <a:lnTo>
                  <a:pt x="2233393" y="4328926"/>
                </a:lnTo>
                <a:close/>
                <a:moveTo>
                  <a:pt x="4357445" y="4328546"/>
                </a:moveTo>
                <a:lnTo>
                  <a:pt x="4353642" y="4333098"/>
                </a:lnTo>
                <a:cubicBezTo>
                  <a:pt x="4353129" y="4332567"/>
                  <a:pt x="4352292" y="4332567"/>
                  <a:pt x="4351759" y="4333079"/>
                </a:cubicBezTo>
                <a:cubicBezTo>
                  <a:pt x="4351759" y="4333079"/>
                  <a:pt x="4351740" y="4333098"/>
                  <a:pt x="4351740" y="4333098"/>
                </a:cubicBezTo>
                <a:cubicBezTo>
                  <a:pt x="4351398" y="4333610"/>
                  <a:pt x="4351398" y="4334293"/>
                  <a:pt x="4351740" y="4334805"/>
                </a:cubicBezTo>
                <a:cubicBezTo>
                  <a:pt x="4352254" y="4335336"/>
                  <a:pt x="4353091" y="4335336"/>
                  <a:pt x="4353623" y="4334824"/>
                </a:cubicBezTo>
                <a:cubicBezTo>
                  <a:pt x="4353623" y="4334824"/>
                  <a:pt x="4353642" y="4334805"/>
                  <a:pt x="4353642" y="4334805"/>
                </a:cubicBezTo>
                <a:cubicBezTo>
                  <a:pt x="4355372" y="4335848"/>
                  <a:pt x="4357635" y="4335299"/>
                  <a:pt x="4358681" y="4333573"/>
                </a:cubicBezTo>
                <a:cubicBezTo>
                  <a:pt x="4359727" y="4331847"/>
                  <a:pt x="4359175" y="4329589"/>
                  <a:pt x="4357445" y="4328546"/>
                </a:cubicBezTo>
                <a:close/>
                <a:moveTo>
                  <a:pt x="835359" y="4328546"/>
                </a:moveTo>
                <a:lnTo>
                  <a:pt x="818435" y="4330633"/>
                </a:lnTo>
                <a:lnTo>
                  <a:pt x="819766" y="4341823"/>
                </a:lnTo>
                <a:lnTo>
                  <a:pt x="836690" y="4339926"/>
                </a:lnTo>
                <a:close/>
                <a:moveTo>
                  <a:pt x="1143603" y="4328167"/>
                </a:moveTo>
                <a:cubicBezTo>
                  <a:pt x="1142272" y="4327408"/>
                  <a:pt x="1142463" y="4328167"/>
                  <a:pt x="1140941" y="4329874"/>
                </a:cubicBezTo>
                <a:lnTo>
                  <a:pt x="1143223" y="4331771"/>
                </a:lnTo>
                <a:cubicBezTo>
                  <a:pt x="1143223" y="4333098"/>
                  <a:pt x="1142082" y="4331771"/>
                  <a:pt x="1143223" y="4333667"/>
                </a:cubicBezTo>
                <a:cubicBezTo>
                  <a:pt x="1144364" y="4335564"/>
                  <a:pt x="1146456" y="4333667"/>
                  <a:pt x="1145885" y="4336512"/>
                </a:cubicBezTo>
                <a:cubicBezTo>
                  <a:pt x="1145315" y="4339357"/>
                  <a:pt x="1145885" y="4335185"/>
                  <a:pt x="1144935" y="4336512"/>
                </a:cubicBezTo>
                <a:cubicBezTo>
                  <a:pt x="1143984" y="4337840"/>
                  <a:pt x="1146076" y="4341254"/>
                  <a:pt x="1146646" y="4343530"/>
                </a:cubicBezTo>
                <a:cubicBezTo>
                  <a:pt x="1147217" y="4345806"/>
                  <a:pt x="1148357" y="4343530"/>
                  <a:pt x="1149118" y="4343530"/>
                </a:cubicBezTo>
                <a:cubicBezTo>
                  <a:pt x="1149879" y="4343530"/>
                  <a:pt x="1150639" y="4345047"/>
                  <a:pt x="1150259" y="4345996"/>
                </a:cubicBezTo>
                <a:lnTo>
                  <a:pt x="1148738" y="4345996"/>
                </a:lnTo>
                <a:cubicBezTo>
                  <a:pt x="1149118" y="4345996"/>
                  <a:pt x="1147787" y="4345996"/>
                  <a:pt x="1147597" y="4347323"/>
                </a:cubicBezTo>
                <a:cubicBezTo>
                  <a:pt x="1147407" y="4348651"/>
                  <a:pt x="1147597" y="4349030"/>
                  <a:pt x="1147597" y="4348840"/>
                </a:cubicBezTo>
                <a:cubicBezTo>
                  <a:pt x="1147597" y="4348651"/>
                  <a:pt x="1149118" y="4352634"/>
                  <a:pt x="1149879" y="4354720"/>
                </a:cubicBezTo>
                <a:lnTo>
                  <a:pt x="1140941" y="4354720"/>
                </a:lnTo>
                <a:lnTo>
                  <a:pt x="1140941" y="4365152"/>
                </a:lnTo>
                <a:lnTo>
                  <a:pt x="1151400" y="4365152"/>
                </a:lnTo>
                <a:lnTo>
                  <a:pt x="1151400" y="4362307"/>
                </a:lnTo>
                <a:cubicBezTo>
                  <a:pt x="1151400" y="4364583"/>
                  <a:pt x="1152921" y="4367807"/>
                  <a:pt x="1153682" y="4370462"/>
                </a:cubicBezTo>
                <a:cubicBezTo>
                  <a:pt x="1154442" y="4373118"/>
                  <a:pt x="1155393" y="4378618"/>
                  <a:pt x="1155774" y="4381084"/>
                </a:cubicBezTo>
                <a:cubicBezTo>
                  <a:pt x="1159700" y="4390434"/>
                  <a:pt x="1163127" y="4400012"/>
                  <a:pt x="1166042" y="4409723"/>
                </a:cubicBezTo>
                <a:cubicBezTo>
                  <a:pt x="1169248" y="4422089"/>
                  <a:pt x="1173380" y="4434190"/>
                  <a:pt x="1178402" y="4445949"/>
                </a:cubicBezTo>
                <a:cubicBezTo>
                  <a:pt x="1180684" y="4450691"/>
                  <a:pt x="1180494" y="4454864"/>
                  <a:pt x="1184868" y="4457140"/>
                </a:cubicBezTo>
                <a:lnTo>
                  <a:pt x="1184868" y="4456002"/>
                </a:lnTo>
                <a:cubicBezTo>
                  <a:pt x="1182015" y="4444432"/>
                  <a:pt x="1177642" y="4433052"/>
                  <a:pt x="1175740" y="4421293"/>
                </a:cubicBezTo>
                <a:cubicBezTo>
                  <a:pt x="1175740" y="4421293"/>
                  <a:pt x="1174409" y="4419775"/>
                  <a:pt x="1174409" y="4419017"/>
                </a:cubicBezTo>
                <a:lnTo>
                  <a:pt x="1175360" y="4417879"/>
                </a:lnTo>
                <a:cubicBezTo>
                  <a:pt x="1172342" y="4413365"/>
                  <a:pt x="1171058" y="4407903"/>
                  <a:pt x="1171747" y="4402516"/>
                </a:cubicBezTo>
                <a:cubicBezTo>
                  <a:pt x="1167803" y="4399652"/>
                  <a:pt x="1165818" y="4394796"/>
                  <a:pt x="1166612" y="4389998"/>
                </a:cubicBezTo>
                <a:cubicBezTo>
                  <a:pt x="1163114" y="4385313"/>
                  <a:pt x="1161066" y="4379699"/>
                  <a:pt x="1160718" y="4373876"/>
                </a:cubicBezTo>
                <a:cubicBezTo>
                  <a:pt x="1158845" y="4371032"/>
                  <a:pt x="1157493" y="4367883"/>
                  <a:pt x="1156724" y="4364583"/>
                </a:cubicBezTo>
                <a:cubicBezTo>
                  <a:pt x="1156823" y="4363388"/>
                  <a:pt x="1156823" y="4362174"/>
                  <a:pt x="1156724" y="4360979"/>
                </a:cubicBezTo>
                <a:cubicBezTo>
                  <a:pt x="1155585" y="4358684"/>
                  <a:pt x="1155060" y="4356143"/>
                  <a:pt x="1155203" y="4353582"/>
                </a:cubicBezTo>
                <a:cubicBezTo>
                  <a:pt x="1155203" y="4350737"/>
                  <a:pt x="1152921" y="4348082"/>
                  <a:pt x="1152351" y="4345806"/>
                </a:cubicBezTo>
                <a:cubicBezTo>
                  <a:pt x="1152351" y="4347134"/>
                  <a:pt x="1152351" y="4345806"/>
                  <a:pt x="1153492" y="4344478"/>
                </a:cubicBezTo>
                <a:cubicBezTo>
                  <a:pt x="1151210" y="4342582"/>
                  <a:pt x="1153492" y="4338978"/>
                  <a:pt x="1149879" y="4338219"/>
                </a:cubicBezTo>
                <a:lnTo>
                  <a:pt x="1149879" y="4337081"/>
                </a:lnTo>
                <a:cubicBezTo>
                  <a:pt x="1149879" y="4336702"/>
                  <a:pt x="1148548" y="4334805"/>
                  <a:pt x="1148928" y="4334047"/>
                </a:cubicBezTo>
                <a:cubicBezTo>
                  <a:pt x="1149308" y="4333288"/>
                  <a:pt x="1145695" y="4331581"/>
                  <a:pt x="1145315" y="4333098"/>
                </a:cubicBezTo>
                <a:cubicBezTo>
                  <a:pt x="1145315" y="4333098"/>
                  <a:pt x="1143033" y="4331960"/>
                  <a:pt x="1143603" y="4331202"/>
                </a:cubicBezTo>
                <a:cubicBezTo>
                  <a:pt x="1144174" y="4330443"/>
                  <a:pt x="1144935" y="4328926"/>
                  <a:pt x="1143603" y="4328167"/>
                </a:cubicBezTo>
                <a:close/>
                <a:moveTo>
                  <a:pt x="705895" y="4327958"/>
                </a:moveTo>
                <a:cubicBezTo>
                  <a:pt x="705821" y="4327958"/>
                  <a:pt x="705746" y="4327958"/>
                  <a:pt x="705672" y="4327977"/>
                </a:cubicBezTo>
                <a:cubicBezTo>
                  <a:pt x="704109" y="4328167"/>
                  <a:pt x="702999" y="4329589"/>
                  <a:pt x="703193" y="4331145"/>
                </a:cubicBezTo>
                <a:cubicBezTo>
                  <a:pt x="703196" y="4331164"/>
                  <a:pt x="703198" y="4331183"/>
                  <a:pt x="703200" y="4331202"/>
                </a:cubicBezTo>
                <a:cubicBezTo>
                  <a:pt x="703769" y="4332321"/>
                  <a:pt x="705005" y="4332947"/>
                  <a:pt x="706243" y="4332719"/>
                </a:cubicBezTo>
                <a:lnTo>
                  <a:pt x="706243" y="4333667"/>
                </a:lnTo>
                <a:cubicBezTo>
                  <a:pt x="707711" y="4333591"/>
                  <a:pt x="708844" y="4332359"/>
                  <a:pt x="708774" y="4330879"/>
                </a:cubicBezTo>
                <a:cubicBezTo>
                  <a:pt x="708766" y="4330746"/>
                  <a:pt x="708747" y="4330595"/>
                  <a:pt x="708715" y="4330443"/>
                </a:cubicBezTo>
                <a:cubicBezTo>
                  <a:pt x="708625" y="4328983"/>
                  <a:pt x="707363" y="4327864"/>
                  <a:pt x="705895" y="4327958"/>
                </a:cubicBezTo>
                <a:close/>
                <a:moveTo>
                  <a:pt x="1994936" y="4327408"/>
                </a:moveTo>
                <a:cubicBezTo>
                  <a:pt x="1993224" y="4331012"/>
                  <a:pt x="1983146" y="4348461"/>
                  <a:pt x="1993985" y="4329874"/>
                </a:cubicBezTo>
                <a:lnTo>
                  <a:pt x="1993224" y="4330633"/>
                </a:lnTo>
                <a:close/>
                <a:moveTo>
                  <a:pt x="3211940" y="4327219"/>
                </a:moveTo>
                <a:cubicBezTo>
                  <a:pt x="3206425" y="4354910"/>
                  <a:pt x="3227913" y="4333288"/>
                  <a:pt x="3211940" y="4327219"/>
                </a:cubicBezTo>
                <a:close/>
                <a:moveTo>
                  <a:pt x="4341852" y="4326650"/>
                </a:moveTo>
                <a:lnTo>
                  <a:pt x="4337479" y="4331202"/>
                </a:lnTo>
                <a:cubicBezTo>
                  <a:pt x="4335881" y="4329703"/>
                  <a:pt x="4333390" y="4329703"/>
                  <a:pt x="4331774" y="4331202"/>
                </a:cubicBezTo>
                <a:cubicBezTo>
                  <a:pt x="4330195" y="4332738"/>
                  <a:pt x="4330177" y="4335261"/>
                  <a:pt x="4331717" y="4336835"/>
                </a:cubicBezTo>
                <a:cubicBezTo>
                  <a:pt x="4331736" y="4336854"/>
                  <a:pt x="4331755" y="4336873"/>
                  <a:pt x="4331774" y="4336892"/>
                </a:cubicBezTo>
                <a:cubicBezTo>
                  <a:pt x="4333314" y="4338352"/>
                  <a:pt x="4335748" y="4338352"/>
                  <a:pt x="4337288" y="4336892"/>
                </a:cubicBezTo>
                <a:lnTo>
                  <a:pt x="4342138" y="4335032"/>
                </a:lnTo>
                <a:lnTo>
                  <a:pt x="4342195" y="4335735"/>
                </a:lnTo>
                <a:cubicBezTo>
                  <a:pt x="4342575" y="4336057"/>
                  <a:pt x="4343107" y="4336133"/>
                  <a:pt x="4343564" y="4335943"/>
                </a:cubicBezTo>
                <a:cubicBezTo>
                  <a:pt x="4345408" y="4337195"/>
                  <a:pt x="4347918" y="4336740"/>
                  <a:pt x="4349173" y="4334900"/>
                </a:cubicBezTo>
                <a:cubicBezTo>
                  <a:pt x="4350428" y="4333060"/>
                  <a:pt x="4349972" y="4330557"/>
                  <a:pt x="4348127" y="4329305"/>
                </a:cubicBezTo>
                <a:lnTo>
                  <a:pt x="4344380" y="4333206"/>
                </a:lnTo>
                <a:close/>
                <a:moveTo>
                  <a:pt x="1553392" y="4326271"/>
                </a:moveTo>
                <a:lnTo>
                  <a:pt x="1546736" y="4328546"/>
                </a:lnTo>
                <a:lnTo>
                  <a:pt x="1551870" y="4334426"/>
                </a:lnTo>
                <a:cubicBezTo>
                  <a:pt x="1553253" y="4332245"/>
                  <a:pt x="1554101" y="4329779"/>
                  <a:pt x="1554342" y="4327219"/>
                </a:cubicBezTo>
                <a:close/>
                <a:moveTo>
                  <a:pt x="4563385" y="4325512"/>
                </a:moveTo>
                <a:lnTo>
                  <a:pt x="4563385" y="4327977"/>
                </a:lnTo>
                <a:lnTo>
                  <a:pt x="4562814" y="4330822"/>
                </a:lnTo>
                <a:lnTo>
                  <a:pt x="4567568" y="4330822"/>
                </a:lnTo>
                <a:close/>
                <a:moveTo>
                  <a:pt x="4646293" y="4325132"/>
                </a:moveTo>
                <a:lnTo>
                  <a:pt x="4646293" y="4328357"/>
                </a:lnTo>
                <a:lnTo>
                  <a:pt x="4645913" y="4328736"/>
                </a:lnTo>
                <a:lnTo>
                  <a:pt x="4649336" y="4328736"/>
                </a:lnTo>
                <a:close/>
                <a:moveTo>
                  <a:pt x="1787475" y="4324374"/>
                </a:moveTo>
                <a:cubicBezTo>
                  <a:pt x="1776256" y="4322667"/>
                  <a:pt x="1769980" y="4325702"/>
                  <a:pt x="1768459" y="4333857"/>
                </a:cubicBezTo>
                <a:cubicBezTo>
                  <a:pt x="1778727" y="4334616"/>
                  <a:pt x="1785573" y="4331960"/>
                  <a:pt x="1787475" y="4324374"/>
                </a:cubicBezTo>
                <a:close/>
                <a:moveTo>
                  <a:pt x="1157295" y="4324374"/>
                </a:moveTo>
                <a:cubicBezTo>
                  <a:pt x="1152351" y="4346185"/>
                  <a:pt x="1173078" y="4325512"/>
                  <a:pt x="1157295" y="4324374"/>
                </a:cubicBezTo>
                <a:close/>
                <a:moveTo>
                  <a:pt x="5475948" y="4323425"/>
                </a:moveTo>
                <a:cubicBezTo>
                  <a:pt x="5478230" y="4330680"/>
                  <a:pt x="5473559" y="4344656"/>
                  <a:pt x="5478462" y="4348951"/>
                </a:cubicBezTo>
                <a:lnTo>
                  <a:pt x="5486394" y="4349369"/>
                </a:lnTo>
                <a:lnTo>
                  <a:pt x="5486406" y="4349599"/>
                </a:lnTo>
                <a:lnTo>
                  <a:pt x="5487167" y="4349410"/>
                </a:lnTo>
                <a:lnTo>
                  <a:pt x="5486394" y="4349369"/>
                </a:lnTo>
                <a:lnTo>
                  <a:pt x="5485455" y="4331961"/>
                </a:lnTo>
                <a:cubicBezTo>
                  <a:pt x="5484267" y="4327124"/>
                  <a:pt x="5481653" y="4323805"/>
                  <a:pt x="5475948" y="4323425"/>
                </a:cubicBezTo>
                <a:close/>
                <a:moveTo>
                  <a:pt x="5549729" y="4323046"/>
                </a:moveTo>
                <a:cubicBezTo>
                  <a:pt x="5532615" y="4339357"/>
                  <a:pt x="5568744" y="4331771"/>
                  <a:pt x="5549729" y="4323046"/>
                </a:cubicBezTo>
                <a:close/>
                <a:moveTo>
                  <a:pt x="4471919" y="4323046"/>
                </a:moveTo>
                <a:lnTo>
                  <a:pt x="4471919" y="4325322"/>
                </a:lnTo>
                <a:lnTo>
                  <a:pt x="4471919" y="4327788"/>
                </a:lnTo>
                <a:lnTo>
                  <a:pt x="4473821" y="4328357"/>
                </a:lnTo>
                <a:lnTo>
                  <a:pt x="4474011" y="4328357"/>
                </a:lnTo>
                <a:lnTo>
                  <a:pt x="4470779" y="4331960"/>
                </a:lnTo>
                <a:cubicBezTo>
                  <a:pt x="4470303" y="4332378"/>
                  <a:pt x="4470265" y="4333098"/>
                  <a:pt x="4470683" y="4333573"/>
                </a:cubicBezTo>
                <a:cubicBezTo>
                  <a:pt x="4470703" y="4333610"/>
                  <a:pt x="4470741" y="4333630"/>
                  <a:pt x="4470779" y="4333667"/>
                </a:cubicBezTo>
                <a:cubicBezTo>
                  <a:pt x="4471292" y="4334199"/>
                  <a:pt x="4472129" y="4334199"/>
                  <a:pt x="4472661" y="4333686"/>
                </a:cubicBezTo>
                <a:cubicBezTo>
                  <a:pt x="4472661" y="4333686"/>
                  <a:pt x="4472680" y="4333667"/>
                  <a:pt x="4472680" y="4333667"/>
                </a:cubicBezTo>
                <a:cubicBezTo>
                  <a:pt x="4473156" y="4333250"/>
                  <a:pt x="4473194" y="4332529"/>
                  <a:pt x="4472775" y="4332055"/>
                </a:cubicBezTo>
                <a:cubicBezTo>
                  <a:pt x="4472756" y="4332017"/>
                  <a:pt x="4472718" y="4331998"/>
                  <a:pt x="4472680" y="4331960"/>
                </a:cubicBezTo>
                <a:cubicBezTo>
                  <a:pt x="4473669" y="4332321"/>
                  <a:pt x="4474791" y="4331809"/>
                  <a:pt x="4475152" y="4330822"/>
                </a:cubicBezTo>
                <a:cubicBezTo>
                  <a:pt x="4475513" y="4329836"/>
                  <a:pt x="4475000" y="4328717"/>
                  <a:pt x="4474011" y="4328357"/>
                </a:cubicBezTo>
                <a:lnTo>
                  <a:pt x="4476103" y="4328357"/>
                </a:lnTo>
                <a:close/>
                <a:moveTo>
                  <a:pt x="3133215" y="4322352"/>
                </a:moveTo>
                <a:lnTo>
                  <a:pt x="3133215" y="4322477"/>
                </a:lnTo>
                <a:lnTo>
                  <a:pt x="3133150" y="4322477"/>
                </a:lnTo>
                <a:close/>
                <a:moveTo>
                  <a:pt x="5262401" y="4321908"/>
                </a:moveTo>
                <a:lnTo>
                  <a:pt x="5262401" y="4332340"/>
                </a:lnTo>
                <a:lnTo>
                  <a:pt x="5272860" y="4332340"/>
                </a:lnTo>
                <a:lnTo>
                  <a:pt x="5272860" y="4321908"/>
                </a:lnTo>
                <a:close/>
                <a:moveTo>
                  <a:pt x="1141702" y="4321339"/>
                </a:moveTo>
                <a:cubicBezTo>
                  <a:pt x="1141512" y="4322667"/>
                  <a:pt x="1143033" y="4322287"/>
                  <a:pt x="1141702" y="4322856"/>
                </a:cubicBezTo>
                <a:cubicBezTo>
                  <a:pt x="1140371" y="4323425"/>
                  <a:pt x="1139800" y="4321149"/>
                  <a:pt x="1140561" y="4322856"/>
                </a:cubicBezTo>
                <a:cubicBezTo>
                  <a:pt x="1141322" y="4324563"/>
                  <a:pt x="1142463" y="4322856"/>
                  <a:pt x="1141892" y="4323994"/>
                </a:cubicBezTo>
                <a:cubicBezTo>
                  <a:pt x="1141025" y="4324260"/>
                  <a:pt x="1140097" y="4324260"/>
                  <a:pt x="1139230" y="4323994"/>
                </a:cubicBezTo>
                <a:cubicBezTo>
                  <a:pt x="1140751" y="4324943"/>
                  <a:pt x="1140181" y="4323994"/>
                  <a:pt x="1139230" y="4324943"/>
                </a:cubicBezTo>
                <a:cubicBezTo>
                  <a:pt x="1138279" y="4325891"/>
                  <a:pt x="1139230" y="4327219"/>
                  <a:pt x="1141322" y="4326650"/>
                </a:cubicBezTo>
                <a:cubicBezTo>
                  <a:pt x="1141386" y="4326271"/>
                  <a:pt x="1141590" y="4325929"/>
                  <a:pt x="1141892" y="4325702"/>
                </a:cubicBezTo>
                <a:lnTo>
                  <a:pt x="1141892" y="4324943"/>
                </a:lnTo>
                <a:cubicBezTo>
                  <a:pt x="1143223" y="4324943"/>
                  <a:pt x="1143413" y="4326460"/>
                  <a:pt x="1144364" y="4327219"/>
                </a:cubicBezTo>
                <a:cubicBezTo>
                  <a:pt x="1145315" y="4327977"/>
                  <a:pt x="1142272" y="4323805"/>
                  <a:pt x="1144364" y="4324184"/>
                </a:cubicBezTo>
                <a:cubicBezTo>
                  <a:pt x="1143413" y="4324184"/>
                  <a:pt x="1143223" y="4323046"/>
                  <a:pt x="1144364" y="4323046"/>
                </a:cubicBezTo>
                <a:cubicBezTo>
                  <a:pt x="1145505" y="4323046"/>
                  <a:pt x="1141892" y="4320012"/>
                  <a:pt x="1141702" y="4321339"/>
                </a:cubicBezTo>
                <a:close/>
                <a:moveTo>
                  <a:pt x="4342233" y="4320960"/>
                </a:moveTo>
                <a:cubicBezTo>
                  <a:pt x="4341700" y="4321377"/>
                  <a:pt x="4341624" y="4322136"/>
                  <a:pt x="4342042" y="4322667"/>
                </a:cubicBezTo>
                <a:cubicBezTo>
                  <a:pt x="4342461" y="4323198"/>
                  <a:pt x="4343221" y="4323274"/>
                  <a:pt x="4343754" y="4322856"/>
                </a:cubicBezTo>
                <a:cubicBezTo>
                  <a:pt x="4344286" y="4322439"/>
                  <a:pt x="4344362" y="4321681"/>
                  <a:pt x="4343944" y="4321149"/>
                </a:cubicBezTo>
                <a:cubicBezTo>
                  <a:pt x="4343526" y="4320618"/>
                  <a:pt x="4342765" y="4320543"/>
                  <a:pt x="4342233" y="4320960"/>
                </a:cubicBezTo>
                <a:close/>
                <a:moveTo>
                  <a:pt x="4458627" y="4320941"/>
                </a:moveTo>
                <a:cubicBezTo>
                  <a:pt x="4458627" y="4320941"/>
                  <a:pt x="4458609" y="4320960"/>
                  <a:pt x="4458609" y="4320960"/>
                </a:cubicBezTo>
                <a:cubicBezTo>
                  <a:pt x="4457981" y="4320998"/>
                  <a:pt x="4457486" y="4321529"/>
                  <a:pt x="4457524" y="4322155"/>
                </a:cubicBezTo>
                <a:cubicBezTo>
                  <a:pt x="4457544" y="4322515"/>
                  <a:pt x="4457734" y="4322838"/>
                  <a:pt x="4458038" y="4323046"/>
                </a:cubicBezTo>
                <a:lnTo>
                  <a:pt x="4458609" y="4322667"/>
                </a:lnTo>
                <a:cubicBezTo>
                  <a:pt x="4459160" y="4323103"/>
                  <a:pt x="4459959" y="4323103"/>
                  <a:pt x="4460510" y="4322667"/>
                </a:cubicBezTo>
                <a:cubicBezTo>
                  <a:pt x="4460985" y="4322249"/>
                  <a:pt x="4461023" y="4321529"/>
                  <a:pt x="4460605" y="4321055"/>
                </a:cubicBezTo>
                <a:cubicBezTo>
                  <a:pt x="4460586" y="4321017"/>
                  <a:pt x="4460548" y="4320998"/>
                  <a:pt x="4460510" y="4320960"/>
                </a:cubicBezTo>
                <a:cubicBezTo>
                  <a:pt x="4459997" y="4320429"/>
                  <a:pt x="4459160" y="4320429"/>
                  <a:pt x="4458627" y="4320941"/>
                </a:cubicBezTo>
                <a:close/>
                <a:moveTo>
                  <a:pt x="2923662" y="4320770"/>
                </a:moveTo>
                <a:lnTo>
                  <a:pt x="2918718" y="4330822"/>
                </a:lnTo>
                <a:lnTo>
                  <a:pt x="2923852" y="4333288"/>
                </a:lnTo>
                <a:lnTo>
                  <a:pt x="2928986" y="4335754"/>
                </a:lnTo>
                <a:close/>
                <a:moveTo>
                  <a:pt x="2610854" y="4320201"/>
                </a:moveTo>
                <a:cubicBezTo>
                  <a:pt x="2605149" y="4347892"/>
                  <a:pt x="2626827" y="4326271"/>
                  <a:pt x="2610854" y="4320201"/>
                </a:cubicBezTo>
                <a:close/>
                <a:moveTo>
                  <a:pt x="1708369" y="4320012"/>
                </a:moveTo>
                <a:lnTo>
                  <a:pt x="1708560" y="4320580"/>
                </a:lnTo>
                <a:lnTo>
                  <a:pt x="1706658" y="4325512"/>
                </a:lnTo>
                <a:lnTo>
                  <a:pt x="1708369" y="4325512"/>
                </a:lnTo>
                <a:cubicBezTo>
                  <a:pt x="1709893" y="4325113"/>
                  <a:pt x="1710800" y="4323558"/>
                  <a:pt x="1710397" y="4322041"/>
                </a:cubicBezTo>
                <a:cubicBezTo>
                  <a:pt x="1710134" y="4321036"/>
                  <a:pt x="1709360" y="4320277"/>
                  <a:pt x="1708369" y="4320012"/>
                </a:cubicBezTo>
                <a:close/>
                <a:moveTo>
                  <a:pt x="883849" y="4320012"/>
                </a:moveTo>
                <a:lnTo>
                  <a:pt x="880426" y="4324184"/>
                </a:lnTo>
                <a:lnTo>
                  <a:pt x="877194" y="4328546"/>
                </a:lnTo>
                <a:lnTo>
                  <a:pt x="881377" y="4331771"/>
                </a:lnTo>
                <a:lnTo>
                  <a:pt x="885561" y="4334995"/>
                </a:lnTo>
                <a:close/>
                <a:moveTo>
                  <a:pt x="749979" y="4320012"/>
                </a:moveTo>
                <a:cubicBezTo>
                  <a:pt x="748313" y="4320941"/>
                  <a:pt x="746776" y="4322098"/>
                  <a:pt x="745415" y="4323425"/>
                </a:cubicBezTo>
                <a:lnTo>
                  <a:pt x="744274" y="4323425"/>
                </a:lnTo>
                <a:lnTo>
                  <a:pt x="738189" y="4332909"/>
                </a:lnTo>
                <a:cubicBezTo>
                  <a:pt x="734766" y="4338030"/>
                  <a:pt x="733055" y="4342202"/>
                  <a:pt x="734196" y="4342012"/>
                </a:cubicBezTo>
                <a:cubicBezTo>
                  <a:pt x="737704" y="4340230"/>
                  <a:pt x="740965" y="4337992"/>
                  <a:pt x="743894" y="4335374"/>
                </a:cubicBezTo>
                <a:lnTo>
                  <a:pt x="751690" y="4329115"/>
                </a:lnTo>
                <a:lnTo>
                  <a:pt x="749979" y="4327408"/>
                </a:lnTo>
                <a:cubicBezTo>
                  <a:pt x="753972" y="4326271"/>
                  <a:pt x="757205" y="4323425"/>
                  <a:pt x="749979" y="4320012"/>
                </a:cubicBezTo>
                <a:close/>
                <a:moveTo>
                  <a:pt x="2032397" y="4319063"/>
                </a:moveTo>
                <a:lnTo>
                  <a:pt x="2029925" y="4324184"/>
                </a:lnTo>
                <a:lnTo>
                  <a:pt x="2027643" y="4329115"/>
                </a:lnTo>
                <a:lnTo>
                  <a:pt x="2032587" y="4331581"/>
                </a:lnTo>
                <a:lnTo>
                  <a:pt x="2037721" y="4334047"/>
                </a:lnTo>
                <a:close/>
                <a:moveTo>
                  <a:pt x="1646616" y="4319016"/>
                </a:moveTo>
                <a:lnTo>
                  <a:pt x="1647329" y="4320012"/>
                </a:lnTo>
                <a:lnTo>
                  <a:pt x="1647329" y="4321718"/>
                </a:lnTo>
                <a:cubicBezTo>
                  <a:pt x="1647027" y="4320922"/>
                  <a:pt x="1646645" y="4320163"/>
                  <a:pt x="1646188" y="4319443"/>
                </a:cubicBezTo>
                <a:close/>
                <a:moveTo>
                  <a:pt x="3133215" y="4318684"/>
                </a:moveTo>
                <a:lnTo>
                  <a:pt x="3135116" y="4318684"/>
                </a:lnTo>
                <a:lnTo>
                  <a:pt x="3133215" y="4322352"/>
                </a:lnTo>
                <a:close/>
                <a:moveTo>
                  <a:pt x="1646949" y="4318684"/>
                </a:moveTo>
                <a:lnTo>
                  <a:pt x="1646616" y="4319016"/>
                </a:lnTo>
                <a:lnTo>
                  <a:pt x="1646606" y="4319003"/>
                </a:lnTo>
                <a:close/>
                <a:moveTo>
                  <a:pt x="5790467" y="4318115"/>
                </a:moveTo>
                <a:lnTo>
                  <a:pt x="5788566" y="4320391"/>
                </a:lnTo>
                <a:cubicBezTo>
                  <a:pt x="5787653" y="4327446"/>
                  <a:pt x="5792121" y="4334104"/>
                  <a:pt x="5799024" y="4335943"/>
                </a:cubicBezTo>
                <a:cubicBezTo>
                  <a:pt x="5799785" y="4325512"/>
                  <a:pt x="5801496" y="4315649"/>
                  <a:pt x="5790467" y="4318115"/>
                </a:cubicBezTo>
                <a:close/>
                <a:moveTo>
                  <a:pt x="5612480" y="4317925"/>
                </a:moveTo>
                <a:cubicBezTo>
                  <a:pt x="5607537" y="4339547"/>
                  <a:pt x="5628073" y="4318874"/>
                  <a:pt x="5612480" y="4317925"/>
                </a:cubicBezTo>
                <a:close/>
                <a:moveTo>
                  <a:pt x="5581105" y="4317925"/>
                </a:moveTo>
                <a:cubicBezTo>
                  <a:pt x="5563800" y="4325512"/>
                  <a:pt x="5601451" y="4330822"/>
                  <a:pt x="5581105" y="4317925"/>
                </a:cubicBezTo>
                <a:close/>
                <a:moveTo>
                  <a:pt x="4630225" y="4317641"/>
                </a:moveTo>
                <a:cubicBezTo>
                  <a:pt x="4630187" y="4317660"/>
                  <a:pt x="4630168" y="4317697"/>
                  <a:pt x="4630130" y="4317735"/>
                </a:cubicBezTo>
                <a:cubicBezTo>
                  <a:pt x="4629388" y="4318153"/>
                  <a:pt x="4629141" y="4319063"/>
                  <a:pt x="4629541" y="4319803"/>
                </a:cubicBezTo>
                <a:cubicBezTo>
                  <a:pt x="4629560" y="4319803"/>
                  <a:pt x="4629560" y="4319822"/>
                  <a:pt x="4629560" y="4319822"/>
                </a:cubicBezTo>
                <a:lnTo>
                  <a:pt x="4630130" y="4319632"/>
                </a:lnTo>
                <a:cubicBezTo>
                  <a:pt x="4630548" y="4320106"/>
                  <a:pt x="4631271" y="4320144"/>
                  <a:pt x="4631746" y="4319727"/>
                </a:cubicBezTo>
                <a:cubicBezTo>
                  <a:pt x="4631784" y="4319708"/>
                  <a:pt x="4631803" y="4319670"/>
                  <a:pt x="4631841" y="4319632"/>
                </a:cubicBezTo>
                <a:cubicBezTo>
                  <a:pt x="4632374" y="4319120"/>
                  <a:pt x="4632374" y="4318285"/>
                  <a:pt x="4631860" y="4317754"/>
                </a:cubicBezTo>
                <a:cubicBezTo>
                  <a:pt x="4631860" y="4317754"/>
                  <a:pt x="4631841" y="4317735"/>
                  <a:pt x="4631841" y="4317735"/>
                </a:cubicBezTo>
                <a:cubicBezTo>
                  <a:pt x="4631423" y="4317261"/>
                  <a:pt x="4630701" y="4317223"/>
                  <a:pt x="4630225" y="4317641"/>
                </a:cubicBezTo>
                <a:close/>
                <a:moveTo>
                  <a:pt x="1645427" y="4317356"/>
                </a:moveTo>
                <a:lnTo>
                  <a:pt x="1646606" y="4319003"/>
                </a:lnTo>
                <a:lnTo>
                  <a:pt x="1644905" y="4320581"/>
                </a:lnTo>
                <a:cubicBezTo>
                  <a:pt x="1644192" y="4321292"/>
                  <a:pt x="1643717" y="4321719"/>
                  <a:pt x="1644287" y="4320770"/>
                </a:cubicBezTo>
                <a:cubicBezTo>
                  <a:pt x="1645427" y="4318874"/>
                  <a:pt x="1645427" y="4318874"/>
                  <a:pt x="1645427" y="4317356"/>
                </a:cubicBezTo>
                <a:close/>
                <a:moveTo>
                  <a:pt x="4328351" y="4317166"/>
                </a:moveTo>
                <a:lnTo>
                  <a:pt x="4329682" y="4323615"/>
                </a:lnTo>
                <a:lnTo>
                  <a:pt x="4335577" y="4323615"/>
                </a:lnTo>
                <a:lnTo>
                  <a:pt x="4335577" y="4322667"/>
                </a:lnTo>
                <a:cubicBezTo>
                  <a:pt x="4335843" y="4322192"/>
                  <a:pt x="4335843" y="4321624"/>
                  <a:pt x="4335577" y="4321149"/>
                </a:cubicBezTo>
                <a:lnTo>
                  <a:pt x="4332915" y="4318874"/>
                </a:lnTo>
                <a:lnTo>
                  <a:pt x="4330633" y="4317166"/>
                </a:lnTo>
                <a:lnTo>
                  <a:pt x="4329492" y="4317166"/>
                </a:lnTo>
                <a:close/>
                <a:moveTo>
                  <a:pt x="2205249" y="4316028"/>
                </a:moveTo>
                <a:cubicBezTo>
                  <a:pt x="2203747" y="4316635"/>
                  <a:pt x="2202948" y="4318266"/>
                  <a:pt x="2203348" y="4319822"/>
                </a:cubicBezTo>
                <a:cubicBezTo>
                  <a:pt x="2203956" y="4321301"/>
                  <a:pt x="2205630" y="4322060"/>
                  <a:pt x="2207151" y="4321529"/>
                </a:cubicBezTo>
                <a:cubicBezTo>
                  <a:pt x="2208672" y="4321112"/>
                  <a:pt x="2209566" y="4319556"/>
                  <a:pt x="2209148" y="4318039"/>
                </a:cubicBezTo>
                <a:cubicBezTo>
                  <a:pt x="2209129" y="4317925"/>
                  <a:pt x="2209091" y="4317830"/>
                  <a:pt x="2209053" y="4317735"/>
                </a:cubicBezTo>
                <a:cubicBezTo>
                  <a:pt x="2208273" y="4316806"/>
                  <a:pt x="2206999" y="4316427"/>
                  <a:pt x="2205820" y="4316787"/>
                </a:cubicBezTo>
                <a:close/>
                <a:moveTo>
                  <a:pt x="3036805" y="4315459"/>
                </a:moveTo>
                <a:lnTo>
                  <a:pt x="3052398" y="4315459"/>
                </a:lnTo>
                <a:cubicBezTo>
                  <a:pt x="3053920" y="4323805"/>
                  <a:pt x="3047264" y="4324374"/>
                  <a:pt x="3047264" y="4330822"/>
                </a:cubicBezTo>
                <a:cubicBezTo>
                  <a:pt x="3042891" y="4329874"/>
                  <a:pt x="3041940" y="4325702"/>
                  <a:pt x="3036805" y="4325702"/>
                </a:cubicBezTo>
                <a:close/>
                <a:moveTo>
                  <a:pt x="2495809" y="4314132"/>
                </a:moveTo>
                <a:lnTo>
                  <a:pt x="2495809" y="4314890"/>
                </a:lnTo>
                <a:cubicBezTo>
                  <a:pt x="2494478" y="4331960"/>
                  <a:pt x="2502084" y="4340116"/>
                  <a:pt x="2516726" y="4341064"/>
                </a:cubicBezTo>
                <a:cubicBezTo>
                  <a:pt x="2517867" y="4324374"/>
                  <a:pt x="2507979" y="4317735"/>
                  <a:pt x="2495809" y="4314132"/>
                </a:cubicBezTo>
                <a:close/>
                <a:moveTo>
                  <a:pt x="1513078" y="4313563"/>
                </a:moveTo>
                <a:cubicBezTo>
                  <a:pt x="1508064" y="4311951"/>
                  <a:pt x="1502586" y="4313809"/>
                  <a:pt x="1499577" y="4318115"/>
                </a:cubicBezTo>
                <a:cubicBezTo>
                  <a:pt x="1500686" y="4317792"/>
                  <a:pt x="1501848" y="4318418"/>
                  <a:pt x="1502175" y="4319518"/>
                </a:cubicBezTo>
                <a:cubicBezTo>
                  <a:pt x="1502203" y="4319632"/>
                  <a:pt x="1502226" y="4319727"/>
                  <a:pt x="1502239" y="4319822"/>
                </a:cubicBezTo>
                <a:cubicBezTo>
                  <a:pt x="1502566" y="4320922"/>
                  <a:pt x="1501933" y="4322079"/>
                  <a:pt x="1500825" y="4322420"/>
                </a:cubicBezTo>
                <a:cubicBezTo>
                  <a:pt x="1500728" y="4322439"/>
                  <a:pt x="1500629" y="4322458"/>
                  <a:pt x="1500528" y="4322477"/>
                </a:cubicBezTo>
                <a:cubicBezTo>
                  <a:pt x="1499343" y="4322629"/>
                  <a:pt x="1498223" y="4321908"/>
                  <a:pt x="1497866" y="4320770"/>
                </a:cubicBezTo>
                <a:cubicBezTo>
                  <a:pt x="1497803" y="4321206"/>
                  <a:pt x="1497803" y="4321661"/>
                  <a:pt x="1497866" y="4322098"/>
                </a:cubicBezTo>
                <a:cubicBezTo>
                  <a:pt x="1498341" y="4322705"/>
                  <a:pt x="1498341" y="4323577"/>
                  <a:pt x="1497866" y="4324184"/>
                </a:cubicBezTo>
                <a:cubicBezTo>
                  <a:pt x="1497866" y="4326650"/>
                  <a:pt x="1499387" y="4328736"/>
                  <a:pt x="1503190" y="4329305"/>
                </a:cubicBezTo>
                <a:cubicBezTo>
                  <a:pt x="1502239" y="4321529"/>
                  <a:pt x="1515740" y="4325702"/>
                  <a:pt x="1512888" y="4314132"/>
                </a:cubicBezTo>
                <a:close/>
                <a:moveTo>
                  <a:pt x="1217194" y="4312804"/>
                </a:moveTo>
                <a:cubicBezTo>
                  <a:pt x="1219096" y="4312235"/>
                  <a:pt x="1219096" y="4315080"/>
                  <a:pt x="1219096" y="4315080"/>
                </a:cubicBezTo>
                <a:lnTo>
                  <a:pt x="1220617" y="4316408"/>
                </a:lnTo>
                <a:cubicBezTo>
                  <a:pt x="1219476" y="4316787"/>
                  <a:pt x="1215293" y="4313373"/>
                  <a:pt x="1217194" y="4312804"/>
                </a:cubicBezTo>
                <a:close/>
                <a:moveTo>
                  <a:pt x="854945" y="4312804"/>
                </a:moveTo>
                <a:lnTo>
                  <a:pt x="851713" y="4316977"/>
                </a:lnTo>
                <a:lnTo>
                  <a:pt x="848290" y="4321149"/>
                </a:lnTo>
                <a:lnTo>
                  <a:pt x="863312" y="4319253"/>
                </a:lnTo>
                <a:lnTo>
                  <a:pt x="859129" y="4316028"/>
                </a:lnTo>
                <a:close/>
                <a:moveTo>
                  <a:pt x="5889539" y="4312046"/>
                </a:moveTo>
                <a:cubicBezTo>
                  <a:pt x="5884595" y="4333857"/>
                  <a:pt x="5905322" y="4313184"/>
                  <a:pt x="5889539" y="4312046"/>
                </a:cubicBezTo>
                <a:close/>
                <a:moveTo>
                  <a:pt x="2790552" y="4311666"/>
                </a:moveTo>
                <a:cubicBezTo>
                  <a:pt x="2789069" y="4312178"/>
                  <a:pt x="2788270" y="4313790"/>
                  <a:pt x="2788765" y="4315270"/>
                </a:cubicBezTo>
                <a:cubicBezTo>
                  <a:pt x="2788784" y="4315346"/>
                  <a:pt x="2788822" y="4315402"/>
                  <a:pt x="2788841" y="4315459"/>
                </a:cubicBezTo>
                <a:cubicBezTo>
                  <a:pt x="2789525" y="4316863"/>
                  <a:pt x="2791180" y="4317527"/>
                  <a:pt x="2792644" y="4316977"/>
                </a:cubicBezTo>
                <a:lnTo>
                  <a:pt x="2792644" y="4317166"/>
                </a:lnTo>
                <a:cubicBezTo>
                  <a:pt x="2794013" y="4316199"/>
                  <a:pt x="2794355" y="4314321"/>
                  <a:pt x="2793386" y="4312937"/>
                </a:cubicBezTo>
                <a:cubicBezTo>
                  <a:pt x="2792758" y="4312026"/>
                  <a:pt x="2791655" y="4311533"/>
                  <a:pt x="2790552" y="4311666"/>
                </a:cubicBezTo>
                <a:close/>
                <a:moveTo>
                  <a:pt x="5242626" y="4311477"/>
                </a:moveTo>
                <a:lnTo>
                  <a:pt x="5225701" y="4330443"/>
                </a:lnTo>
                <a:lnTo>
                  <a:pt x="5213532" y="4344289"/>
                </a:lnTo>
                <a:lnTo>
                  <a:pt x="5210299" y="4343340"/>
                </a:lnTo>
                <a:cubicBezTo>
                  <a:pt x="5210299" y="4345047"/>
                  <a:pt x="5210299" y="4346565"/>
                  <a:pt x="5210299" y="4348271"/>
                </a:cubicBezTo>
                <a:lnTo>
                  <a:pt x="5208587" y="4350168"/>
                </a:lnTo>
                <a:lnTo>
                  <a:pt x="5215053" y="4364204"/>
                </a:lnTo>
                <a:lnTo>
                  <a:pt x="5217905" y="4369704"/>
                </a:lnTo>
                <a:cubicBezTo>
                  <a:pt x="5216384" y="4372549"/>
                  <a:pt x="5216574" y="4375773"/>
                  <a:pt x="5220567" y="4379946"/>
                </a:cubicBezTo>
                <a:cubicBezTo>
                  <a:pt x="5232927" y="4381273"/>
                  <a:pt x="5235970" y="4371790"/>
                  <a:pt x="5251943" y="4375394"/>
                </a:cubicBezTo>
                <a:lnTo>
                  <a:pt x="5252323" y="4374066"/>
                </a:lnTo>
                <a:cubicBezTo>
                  <a:pt x="5250612" y="4361927"/>
                  <a:pt x="5246999" y="4351686"/>
                  <a:pt x="5236540" y="4348082"/>
                </a:cubicBezTo>
                <a:cubicBezTo>
                  <a:pt x="5234981" y="4352956"/>
                  <a:pt x="5231843" y="4357167"/>
                  <a:pt x="5227603" y="4360031"/>
                </a:cubicBezTo>
                <a:lnTo>
                  <a:pt x="5232357" y="4344478"/>
                </a:lnTo>
                <a:close/>
                <a:moveTo>
                  <a:pt x="3364636" y="4311477"/>
                </a:moveTo>
                <a:cubicBezTo>
                  <a:pt x="3364541" y="4312102"/>
                  <a:pt x="3364541" y="4312747"/>
                  <a:pt x="3364636" y="4313373"/>
                </a:cubicBezTo>
                <a:cubicBezTo>
                  <a:pt x="3361593" y="4330064"/>
                  <a:pt x="3374144" y="4318874"/>
                  <a:pt x="3369009" y="4314511"/>
                </a:cubicBezTo>
                <a:lnTo>
                  <a:pt x="3369199" y="4313184"/>
                </a:lnTo>
                <a:cubicBezTo>
                  <a:pt x="3367945" y="4312084"/>
                  <a:pt x="3366309" y="4311477"/>
                  <a:pt x="3364636" y="4311477"/>
                </a:cubicBezTo>
                <a:close/>
                <a:moveTo>
                  <a:pt x="4303440" y="4310907"/>
                </a:moveTo>
                <a:lnTo>
                  <a:pt x="4301539" y="4314511"/>
                </a:lnTo>
                <a:cubicBezTo>
                  <a:pt x="4300398" y="4316408"/>
                  <a:pt x="4299637" y="4318304"/>
                  <a:pt x="4300018" y="4318684"/>
                </a:cubicBezTo>
                <a:cubicBezTo>
                  <a:pt x="4300398" y="4319063"/>
                  <a:pt x="4301919" y="4318684"/>
                  <a:pt x="4303631" y="4317166"/>
                </a:cubicBezTo>
                <a:lnTo>
                  <a:pt x="4306673" y="4314701"/>
                </a:lnTo>
                <a:close/>
                <a:moveTo>
                  <a:pt x="5748062" y="4310718"/>
                </a:moveTo>
                <a:cubicBezTo>
                  <a:pt x="5733439" y="4308878"/>
                  <a:pt x="5718588" y="4309845"/>
                  <a:pt x="5704326" y="4313563"/>
                </a:cubicBezTo>
                <a:lnTo>
                  <a:pt x="5673331" y="4320580"/>
                </a:lnTo>
                <a:lnTo>
                  <a:pt x="5712313" y="4331202"/>
                </a:lnTo>
                <a:lnTo>
                  <a:pt x="5748062" y="4340875"/>
                </a:lnTo>
                <a:cubicBezTo>
                  <a:pt x="5748062" y="4343340"/>
                  <a:pt x="5763085" y="4356617"/>
                  <a:pt x="5753577" y="4343530"/>
                </a:cubicBezTo>
                <a:lnTo>
                  <a:pt x="5750534" y="4341823"/>
                </a:lnTo>
                <a:lnTo>
                  <a:pt x="5751485" y="4341823"/>
                </a:lnTo>
                <a:lnTo>
                  <a:pt x="5756239" y="4328357"/>
                </a:lnTo>
                <a:cubicBezTo>
                  <a:pt x="5758806" y="4321244"/>
                  <a:pt x="5755155" y="4313373"/>
                  <a:pt x="5748062" y="4310718"/>
                </a:cubicBezTo>
                <a:close/>
                <a:moveTo>
                  <a:pt x="4309906" y="4310718"/>
                </a:moveTo>
                <a:lnTo>
                  <a:pt x="4309906" y="4314890"/>
                </a:lnTo>
                <a:lnTo>
                  <a:pt x="4309906" y="4319253"/>
                </a:lnTo>
                <a:lnTo>
                  <a:pt x="4316561" y="4319253"/>
                </a:lnTo>
                <a:lnTo>
                  <a:pt x="4312948" y="4317166"/>
                </a:lnTo>
                <a:cubicBezTo>
                  <a:pt x="4313062" y="4315592"/>
                  <a:pt x="4312587" y="4314037"/>
                  <a:pt x="4311617" y="4312804"/>
                </a:cubicBezTo>
                <a:close/>
                <a:moveTo>
                  <a:pt x="3508394" y="4310338"/>
                </a:moveTo>
                <a:cubicBezTo>
                  <a:pt x="3511817" y="4317546"/>
                  <a:pt x="3519804" y="4320391"/>
                  <a:pt x="3526269" y="4324374"/>
                </a:cubicBezTo>
                <a:cubicBezTo>
                  <a:pt x="3528380" y="4326233"/>
                  <a:pt x="3530168" y="4328414"/>
                  <a:pt x="3531594" y="4330822"/>
                </a:cubicBezTo>
                <a:lnTo>
                  <a:pt x="3532354" y="4329495"/>
                </a:lnTo>
                <a:cubicBezTo>
                  <a:pt x="3532069" y="4325625"/>
                  <a:pt x="3530757" y="4321889"/>
                  <a:pt x="3528551" y="4318684"/>
                </a:cubicBezTo>
                <a:cubicBezTo>
                  <a:pt x="3524615" y="4311552"/>
                  <a:pt x="3516248" y="4308082"/>
                  <a:pt x="3508394" y="4310338"/>
                </a:cubicBezTo>
                <a:close/>
                <a:moveTo>
                  <a:pt x="1450707" y="4310338"/>
                </a:moveTo>
                <a:cubicBezTo>
                  <a:pt x="1448615" y="4311856"/>
                  <a:pt x="1450707" y="4313563"/>
                  <a:pt x="1450707" y="4312425"/>
                </a:cubicBezTo>
                <a:cubicBezTo>
                  <a:pt x="1450707" y="4311287"/>
                  <a:pt x="1450707" y="4316787"/>
                  <a:pt x="1452038" y="4316787"/>
                </a:cubicBezTo>
                <a:cubicBezTo>
                  <a:pt x="1451087" y="4315270"/>
                  <a:pt x="1452989" y="4316977"/>
                  <a:pt x="1453369" y="4316597"/>
                </a:cubicBezTo>
                <a:lnTo>
                  <a:pt x="1453179" y="4316408"/>
                </a:lnTo>
                <a:cubicBezTo>
                  <a:pt x="1452846" y="4315422"/>
                  <a:pt x="1452846" y="4314359"/>
                  <a:pt x="1453179" y="4313373"/>
                </a:cubicBezTo>
                <a:cubicBezTo>
                  <a:pt x="1452038" y="4313373"/>
                  <a:pt x="1453179" y="4315270"/>
                  <a:pt x="1452038" y="4314701"/>
                </a:cubicBezTo>
                <a:cubicBezTo>
                  <a:pt x="1450897" y="4314132"/>
                  <a:pt x="1452038" y="4313563"/>
                  <a:pt x="1452038" y="4312804"/>
                </a:cubicBezTo>
                <a:cubicBezTo>
                  <a:pt x="1452038" y="4312046"/>
                  <a:pt x="1452038" y="4312804"/>
                  <a:pt x="1453559" y="4312804"/>
                </a:cubicBezTo>
                <a:cubicBezTo>
                  <a:pt x="1455080" y="4312804"/>
                  <a:pt x="1450517" y="4312804"/>
                  <a:pt x="1450707" y="4310338"/>
                </a:cubicBezTo>
                <a:close/>
                <a:moveTo>
                  <a:pt x="4330253" y="4310288"/>
                </a:moveTo>
                <a:lnTo>
                  <a:pt x="4330253" y="4311097"/>
                </a:lnTo>
                <a:lnTo>
                  <a:pt x="4330063" y="4311097"/>
                </a:lnTo>
                <a:lnTo>
                  <a:pt x="4329573" y="4310609"/>
                </a:lnTo>
                <a:close/>
                <a:moveTo>
                  <a:pt x="1993415" y="4310149"/>
                </a:moveTo>
                <a:cubicBezTo>
                  <a:pt x="1991855" y="4310756"/>
                  <a:pt x="1991076" y="4312520"/>
                  <a:pt x="1991684" y="4314075"/>
                </a:cubicBezTo>
                <a:cubicBezTo>
                  <a:pt x="1991684" y="4314094"/>
                  <a:pt x="1991703" y="4314113"/>
                  <a:pt x="1991703" y="4314132"/>
                </a:cubicBezTo>
                <a:lnTo>
                  <a:pt x="1995572" y="4315676"/>
                </a:lnTo>
                <a:lnTo>
                  <a:pt x="1995506" y="4315839"/>
                </a:lnTo>
                <a:lnTo>
                  <a:pt x="1995685" y="4315721"/>
                </a:lnTo>
                <a:lnTo>
                  <a:pt x="1995696" y="4315725"/>
                </a:lnTo>
                <a:cubicBezTo>
                  <a:pt x="1996058" y="4315573"/>
                  <a:pt x="1996381" y="4315346"/>
                  <a:pt x="1996647" y="4315080"/>
                </a:cubicBezTo>
                <a:lnTo>
                  <a:pt x="1995685" y="4315721"/>
                </a:lnTo>
                <a:lnTo>
                  <a:pt x="1995572" y="4315676"/>
                </a:lnTo>
                <a:lnTo>
                  <a:pt x="1997104" y="4311856"/>
                </a:lnTo>
                <a:cubicBezTo>
                  <a:pt x="1996495" y="4310433"/>
                  <a:pt x="1994898" y="4309694"/>
                  <a:pt x="1993415" y="4310149"/>
                </a:cubicBezTo>
                <a:close/>
                <a:moveTo>
                  <a:pt x="1639533" y="4309390"/>
                </a:moveTo>
                <a:lnTo>
                  <a:pt x="1639533" y="4311097"/>
                </a:lnTo>
                <a:cubicBezTo>
                  <a:pt x="1638202" y="4312425"/>
                  <a:pt x="1639533" y="4308062"/>
                  <a:pt x="1639533" y="4309390"/>
                </a:cubicBezTo>
                <a:close/>
                <a:moveTo>
                  <a:pt x="4328370" y="4309371"/>
                </a:moveTo>
                <a:cubicBezTo>
                  <a:pt x="4328370" y="4309371"/>
                  <a:pt x="4328351" y="4309390"/>
                  <a:pt x="4328351" y="4309390"/>
                </a:cubicBezTo>
                <a:lnTo>
                  <a:pt x="4329573" y="4310609"/>
                </a:lnTo>
                <a:lnTo>
                  <a:pt x="4328541" y="4311097"/>
                </a:lnTo>
                <a:lnTo>
                  <a:pt x="4330063" y="4311097"/>
                </a:lnTo>
                <a:lnTo>
                  <a:pt x="4330253" y="4311287"/>
                </a:lnTo>
                <a:cubicBezTo>
                  <a:pt x="4331298" y="4311287"/>
                  <a:pt x="4332154" y="4310433"/>
                  <a:pt x="4332154" y="4309390"/>
                </a:cubicBezTo>
                <a:lnTo>
                  <a:pt x="4330253" y="4310288"/>
                </a:lnTo>
                <a:lnTo>
                  <a:pt x="4330253" y="4309390"/>
                </a:lnTo>
                <a:cubicBezTo>
                  <a:pt x="4329739" y="4308859"/>
                  <a:pt x="4328903" y="4308859"/>
                  <a:pt x="4328370" y="4309371"/>
                </a:cubicBezTo>
                <a:close/>
                <a:moveTo>
                  <a:pt x="1094543" y="4309011"/>
                </a:moveTo>
                <a:lnTo>
                  <a:pt x="1095489" y="4309659"/>
                </a:lnTo>
                <a:lnTo>
                  <a:pt x="1095375" y="4324919"/>
                </a:lnTo>
                <a:cubicBezTo>
                  <a:pt x="1095875" y="4329637"/>
                  <a:pt x="1098156" y="4332530"/>
                  <a:pt x="1105952" y="4329874"/>
                </a:cubicBezTo>
                <a:cubicBezTo>
                  <a:pt x="1106238" y="4323900"/>
                  <a:pt x="1105715" y="4319016"/>
                  <a:pt x="1103956" y="4315460"/>
                </a:cubicBezTo>
                <a:lnTo>
                  <a:pt x="1095489" y="4309659"/>
                </a:lnTo>
                <a:lnTo>
                  <a:pt x="1095494" y="4309011"/>
                </a:lnTo>
                <a:close/>
                <a:moveTo>
                  <a:pt x="2480216" y="4308631"/>
                </a:moveTo>
                <a:cubicBezTo>
                  <a:pt x="2475082" y="4330253"/>
                  <a:pt x="2495809" y="4309580"/>
                  <a:pt x="2480216" y="4308631"/>
                </a:cubicBezTo>
                <a:close/>
                <a:moveTo>
                  <a:pt x="4619861" y="4307494"/>
                </a:moveTo>
                <a:cubicBezTo>
                  <a:pt x="4615488" y="4313184"/>
                  <a:pt x="4598754" y="4331581"/>
                  <a:pt x="4613967" y="4338978"/>
                </a:cubicBezTo>
                <a:lnTo>
                  <a:pt x="4614537" y="4338788"/>
                </a:lnTo>
                <a:cubicBezTo>
                  <a:pt x="4615488" y="4330253"/>
                  <a:pt x="4632222" y="4311856"/>
                  <a:pt x="4619861" y="4307494"/>
                </a:cubicBezTo>
                <a:close/>
                <a:moveTo>
                  <a:pt x="4426662" y="4307304"/>
                </a:moveTo>
                <a:cubicBezTo>
                  <a:pt x="4421718" y="4328926"/>
                  <a:pt x="4442445" y="4307304"/>
                  <a:pt x="4426662" y="4307304"/>
                </a:cubicBezTo>
                <a:close/>
                <a:moveTo>
                  <a:pt x="4304391" y="4306925"/>
                </a:moveTo>
                <a:cubicBezTo>
                  <a:pt x="4304391" y="4307114"/>
                  <a:pt x="4299827" y="4309959"/>
                  <a:pt x="4299827" y="4309959"/>
                </a:cubicBezTo>
                <a:lnTo>
                  <a:pt x="4300018" y="4309959"/>
                </a:lnTo>
                <a:close/>
                <a:moveTo>
                  <a:pt x="4495689" y="4305976"/>
                </a:moveTo>
                <a:cubicBezTo>
                  <a:pt x="4490745" y="4327788"/>
                  <a:pt x="4511472" y="4307114"/>
                  <a:pt x="4495689" y="4305976"/>
                </a:cubicBezTo>
                <a:close/>
                <a:moveTo>
                  <a:pt x="2739400" y="4305407"/>
                </a:moveTo>
                <a:cubicBezTo>
                  <a:pt x="2725899" y="4301993"/>
                  <a:pt x="2716962" y="4316028"/>
                  <a:pt x="2722666" y="4324374"/>
                </a:cubicBezTo>
                <a:cubicBezTo>
                  <a:pt x="2726660" y="4321908"/>
                  <a:pt x="2747577" y="4320580"/>
                  <a:pt x="2739400" y="4305407"/>
                </a:cubicBezTo>
                <a:close/>
                <a:moveTo>
                  <a:pt x="5533544" y="4304113"/>
                </a:moveTo>
                <a:cubicBezTo>
                  <a:pt x="5533910" y="4303535"/>
                  <a:pt x="5532804" y="4304317"/>
                  <a:pt x="5528811" y="4307873"/>
                </a:cubicBezTo>
                <a:cubicBezTo>
                  <a:pt x="5518115" y="4319822"/>
                  <a:pt x="5532448" y="4305846"/>
                  <a:pt x="5533544" y="4304113"/>
                </a:cubicBezTo>
                <a:close/>
                <a:moveTo>
                  <a:pt x="2924613" y="4303700"/>
                </a:moveTo>
                <a:lnTo>
                  <a:pt x="2924095" y="4305048"/>
                </a:lnTo>
                <a:lnTo>
                  <a:pt x="2915824" y="4303944"/>
                </a:lnTo>
                <a:cubicBezTo>
                  <a:pt x="2907820" y="4306735"/>
                  <a:pt x="2905217" y="4319396"/>
                  <a:pt x="2914915" y="4320960"/>
                </a:cubicBezTo>
                <a:cubicBezTo>
                  <a:pt x="2914725" y="4316029"/>
                  <a:pt x="2918100" y="4314606"/>
                  <a:pt x="2921048" y="4312970"/>
                </a:cubicBezTo>
                <a:lnTo>
                  <a:pt x="2924095" y="4305048"/>
                </a:lnTo>
                <a:lnTo>
                  <a:pt x="2925373" y="4305218"/>
                </a:lnTo>
                <a:close/>
                <a:moveTo>
                  <a:pt x="2574344" y="4303700"/>
                </a:moveTo>
                <a:cubicBezTo>
                  <a:pt x="2557040" y="4311287"/>
                  <a:pt x="2594691" y="4316787"/>
                  <a:pt x="2574344" y="4303700"/>
                </a:cubicBezTo>
                <a:close/>
                <a:moveTo>
                  <a:pt x="3504015" y="4303570"/>
                </a:moveTo>
                <a:cubicBezTo>
                  <a:pt x="3504093" y="4302918"/>
                  <a:pt x="3504021" y="4303226"/>
                  <a:pt x="3503641" y="4305597"/>
                </a:cubicBezTo>
                <a:cubicBezTo>
                  <a:pt x="3502214" y="4316124"/>
                  <a:pt x="3503783" y="4305526"/>
                  <a:pt x="3504015" y="4303570"/>
                </a:cubicBezTo>
                <a:close/>
                <a:moveTo>
                  <a:pt x="2631581" y="4303321"/>
                </a:moveTo>
                <a:cubicBezTo>
                  <a:pt x="2625876" y="4331012"/>
                  <a:pt x="2647554" y="4309580"/>
                  <a:pt x="2631581" y="4303321"/>
                </a:cubicBezTo>
                <a:close/>
                <a:moveTo>
                  <a:pt x="4488073" y="4302752"/>
                </a:moveTo>
                <a:lnTo>
                  <a:pt x="4488083" y="4302752"/>
                </a:lnTo>
                <a:lnTo>
                  <a:pt x="4488083" y="4303384"/>
                </a:lnTo>
                <a:lnTo>
                  <a:pt x="4487638" y="4303237"/>
                </a:lnTo>
                <a:close/>
                <a:moveTo>
                  <a:pt x="4320174" y="4302752"/>
                </a:moveTo>
                <a:lnTo>
                  <a:pt x="4315801" y="4305787"/>
                </a:lnTo>
                <a:cubicBezTo>
                  <a:pt x="4315382" y="4305312"/>
                  <a:pt x="4314660" y="4305274"/>
                  <a:pt x="4314184" y="4305692"/>
                </a:cubicBezTo>
                <a:cubicBezTo>
                  <a:pt x="4314146" y="4305711"/>
                  <a:pt x="4314127" y="4305749"/>
                  <a:pt x="4314089" y="4305787"/>
                </a:cubicBezTo>
                <a:cubicBezTo>
                  <a:pt x="4313557" y="4306204"/>
                  <a:pt x="4313481" y="4306962"/>
                  <a:pt x="4313899" y="4307494"/>
                </a:cubicBezTo>
                <a:cubicBezTo>
                  <a:pt x="4314318" y="4308025"/>
                  <a:pt x="4315078" y="4308100"/>
                  <a:pt x="4315610" y="4307683"/>
                </a:cubicBezTo>
                <a:cubicBezTo>
                  <a:pt x="4316980" y="4308935"/>
                  <a:pt x="4319109" y="4308859"/>
                  <a:pt x="4320364" y="4307494"/>
                </a:cubicBezTo>
                <a:cubicBezTo>
                  <a:pt x="4321620" y="4306128"/>
                  <a:pt x="4321543" y="4304004"/>
                  <a:pt x="4320174" y="4302752"/>
                </a:cubicBezTo>
                <a:close/>
                <a:moveTo>
                  <a:pt x="1535897" y="4302752"/>
                </a:moveTo>
                <a:lnTo>
                  <a:pt x="1535897" y="4307873"/>
                </a:lnTo>
                <a:lnTo>
                  <a:pt x="1542743" y="4307114"/>
                </a:lnTo>
                <a:cubicBezTo>
                  <a:pt x="1541087" y="4305521"/>
                  <a:pt x="1539307" y="4304061"/>
                  <a:pt x="1537418" y="4302752"/>
                </a:cubicBezTo>
                <a:close/>
                <a:moveTo>
                  <a:pt x="5207256" y="4302372"/>
                </a:moveTo>
                <a:lnTo>
                  <a:pt x="5207256" y="4307114"/>
                </a:lnTo>
                <a:lnTo>
                  <a:pt x="5212010" y="4302372"/>
                </a:lnTo>
                <a:close/>
                <a:moveTo>
                  <a:pt x="5753577" y="4302183"/>
                </a:moveTo>
                <a:cubicBezTo>
                  <a:pt x="5748062" y="4329874"/>
                  <a:pt x="5769550" y="4308442"/>
                  <a:pt x="5753577" y="4302183"/>
                </a:cubicBezTo>
                <a:close/>
                <a:moveTo>
                  <a:pt x="816153" y="4302183"/>
                </a:moveTo>
                <a:cubicBezTo>
                  <a:pt x="814632" y="4302372"/>
                  <a:pt x="811209" y="4307873"/>
                  <a:pt x="808547" y="4314511"/>
                </a:cubicBezTo>
                <a:cubicBezTo>
                  <a:pt x="805885" y="4321149"/>
                  <a:pt x="805124" y="4326271"/>
                  <a:pt x="806645" y="4326081"/>
                </a:cubicBezTo>
                <a:cubicBezTo>
                  <a:pt x="808167" y="4325891"/>
                  <a:pt x="813111" y="4320391"/>
                  <a:pt x="815773" y="4313753"/>
                </a:cubicBezTo>
                <a:lnTo>
                  <a:pt x="814252" y="4313753"/>
                </a:lnTo>
                <a:cubicBezTo>
                  <a:pt x="816724" y="4307114"/>
                  <a:pt x="817675" y="4301993"/>
                  <a:pt x="816153" y="4302183"/>
                </a:cubicBezTo>
                <a:close/>
                <a:moveTo>
                  <a:pt x="3622061" y="4302136"/>
                </a:moveTo>
                <a:cubicBezTo>
                  <a:pt x="3614170" y="4303227"/>
                  <a:pt x="3605470" y="4306166"/>
                  <a:pt x="3600621" y="4307683"/>
                </a:cubicBezTo>
                <a:cubicBezTo>
                  <a:pt x="3604899" y="4319206"/>
                  <a:pt x="3621799" y="4323366"/>
                  <a:pt x="3631747" y="4316965"/>
                </a:cubicBezTo>
                <a:lnTo>
                  <a:pt x="3638331" y="4307392"/>
                </a:lnTo>
                <a:lnTo>
                  <a:pt x="3638652" y="4307683"/>
                </a:lnTo>
                <a:lnTo>
                  <a:pt x="3638652" y="4306925"/>
                </a:lnTo>
                <a:lnTo>
                  <a:pt x="3638331" y="4307392"/>
                </a:lnTo>
                <a:lnTo>
                  <a:pt x="3632710" y="4302296"/>
                </a:lnTo>
                <a:cubicBezTo>
                  <a:pt x="3629750" y="4301508"/>
                  <a:pt x="3626007" y="4301591"/>
                  <a:pt x="3622061" y="4302136"/>
                </a:cubicBezTo>
                <a:close/>
                <a:moveTo>
                  <a:pt x="4292982" y="4301614"/>
                </a:moveTo>
                <a:lnTo>
                  <a:pt x="4290510" y="4303321"/>
                </a:lnTo>
                <a:cubicBezTo>
                  <a:pt x="4290034" y="4302904"/>
                  <a:pt x="4289312" y="4302941"/>
                  <a:pt x="4288893" y="4303416"/>
                </a:cubicBezTo>
                <a:cubicBezTo>
                  <a:pt x="4288475" y="4303890"/>
                  <a:pt x="4288532" y="4304610"/>
                  <a:pt x="4289007" y="4305028"/>
                </a:cubicBezTo>
                <a:cubicBezTo>
                  <a:pt x="4289426" y="4305407"/>
                  <a:pt x="4290072" y="4305407"/>
                  <a:pt x="4290510" y="4305028"/>
                </a:cubicBezTo>
                <a:cubicBezTo>
                  <a:pt x="4291460" y="4305711"/>
                  <a:pt x="4292773" y="4305502"/>
                  <a:pt x="4293457" y="4304554"/>
                </a:cubicBezTo>
                <a:cubicBezTo>
                  <a:pt x="4294142" y="4303605"/>
                  <a:pt x="4293933" y="4302297"/>
                  <a:pt x="4292982" y="4301614"/>
                </a:cubicBezTo>
                <a:close/>
                <a:moveTo>
                  <a:pt x="4489604" y="4301045"/>
                </a:moveTo>
                <a:lnTo>
                  <a:pt x="4488073" y="4302752"/>
                </a:lnTo>
                <a:lnTo>
                  <a:pt x="4486181" y="4302752"/>
                </a:lnTo>
                <a:lnTo>
                  <a:pt x="4487638" y="4303237"/>
                </a:lnTo>
                <a:lnTo>
                  <a:pt x="4486371" y="4304649"/>
                </a:lnTo>
                <a:cubicBezTo>
                  <a:pt x="4486790" y="4305123"/>
                  <a:pt x="4487512" y="4305161"/>
                  <a:pt x="4487988" y="4304743"/>
                </a:cubicBezTo>
                <a:cubicBezTo>
                  <a:pt x="4488026" y="4304724"/>
                  <a:pt x="4488045" y="4304687"/>
                  <a:pt x="4488083" y="4304649"/>
                </a:cubicBezTo>
                <a:lnTo>
                  <a:pt x="4488083" y="4303384"/>
                </a:lnTo>
                <a:lnTo>
                  <a:pt x="4488748" y="4303605"/>
                </a:lnTo>
                <a:cubicBezTo>
                  <a:pt x="4489699" y="4303131"/>
                  <a:pt x="4490079" y="4301993"/>
                  <a:pt x="4489604" y="4301045"/>
                </a:cubicBezTo>
                <a:close/>
                <a:moveTo>
                  <a:pt x="3159456" y="4301045"/>
                </a:moveTo>
                <a:cubicBezTo>
                  <a:pt x="3158050" y="4308859"/>
                  <a:pt x="3163089" y="4316408"/>
                  <a:pt x="3170866" y="4318115"/>
                </a:cubicBezTo>
                <a:lnTo>
                  <a:pt x="3169915" y="4316787"/>
                </a:lnTo>
                <a:cubicBezTo>
                  <a:pt x="3169915" y="4308631"/>
                  <a:pt x="3169915" y="4297821"/>
                  <a:pt x="3159456" y="4301045"/>
                </a:cubicBezTo>
                <a:close/>
                <a:moveTo>
                  <a:pt x="3127891" y="4301045"/>
                </a:moveTo>
                <a:cubicBezTo>
                  <a:pt x="3129735" y="4308062"/>
                  <a:pt x="3129735" y="4315459"/>
                  <a:pt x="3127891" y="4322477"/>
                </a:cubicBezTo>
                <a:lnTo>
                  <a:pt x="3133150" y="4322477"/>
                </a:lnTo>
                <a:lnTo>
                  <a:pt x="3131147" y="4326342"/>
                </a:lnTo>
                <a:cubicBezTo>
                  <a:pt x="3129555" y="4327788"/>
                  <a:pt x="3127796" y="4328262"/>
                  <a:pt x="3126179" y="4328167"/>
                </a:cubicBezTo>
                <a:cubicBezTo>
                  <a:pt x="3124182" y="4332833"/>
                  <a:pt x="3124905" y="4338219"/>
                  <a:pt x="3128081" y="4342202"/>
                </a:cubicBezTo>
                <a:cubicBezTo>
                  <a:pt x="3137969" y="4343530"/>
                  <a:pt x="3139680" y="4336323"/>
                  <a:pt x="3148998" y="4337081"/>
                </a:cubicBezTo>
                <a:cubicBezTo>
                  <a:pt x="3151850" y="4344668"/>
                  <a:pt x="3142913" y="4364014"/>
                  <a:pt x="3154322" y="4363065"/>
                </a:cubicBezTo>
                <a:cubicBezTo>
                  <a:pt x="3163070" y="4352444"/>
                  <a:pt x="3156985" y="4344099"/>
                  <a:pt x="3151280" y="4336133"/>
                </a:cubicBezTo>
                <a:cubicBezTo>
                  <a:pt x="3156927" y="4336247"/>
                  <a:pt x="3162176" y="4333250"/>
                  <a:pt x="3164971" y="4328357"/>
                </a:cubicBezTo>
                <a:lnTo>
                  <a:pt x="3164020" y="4327029"/>
                </a:lnTo>
                <a:cubicBezTo>
                  <a:pt x="3159266" y="4327029"/>
                  <a:pt x="3152040" y="4324374"/>
                  <a:pt x="3145005" y="4323046"/>
                </a:cubicBezTo>
                <a:cubicBezTo>
                  <a:pt x="3144967" y="4318874"/>
                  <a:pt x="3146298" y="4314815"/>
                  <a:pt x="3148808" y="4311477"/>
                </a:cubicBezTo>
                <a:cubicBezTo>
                  <a:pt x="3132454" y="4317546"/>
                  <a:pt x="3136257" y="4303321"/>
                  <a:pt x="3127891" y="4301045"/>
                </a:cubicBezTo>
                <a:close/>
                <a:moveTo>
                  <a:pt x="2934121" y="4300855"/>
                </a:moveTo>
                <a:lnTo>
                  <a:pt x="2933550" y="4301045"/>
                </a:lnTo>
                <a:lnTo>
                  <a:pt x="2933739" y="4301676"/>
                </a:lnTo>
                <a:lnTo>
                  <a:pt x="2930318" y="4309011"/>
                </a:lnTo>
                <a:cubicBezTo>
                  <a:pt x="2930127" y="4314511"/>
                  <a:pt x="2930318" y="4318494"/>
                  <a:pt x="2932409" y="4317925"/>
                </a:cubicBezTo>
                <a:cubicBezTo>
                  <a:pt x="2934501" y="4317356"/>
                  <a:pt x="2935262" y="4313942"/>
                  <a:pt x="2936213" y="4309959"/>
                </a:cubicBezTo>
                <a:lnTo>
                  <a:pt x="2933739" y="4301676"/>
                </a:lnTo>
                <a:close/>
                <a:moveTo>
                  <a:pt x="2945454" y="4300817"/>
                </a:moveTo>
                <a:cubicBezTo>
                  <a:pt x="2943857" y="4301348"/>
                  <a:pt x="2943020" y="4303074"/>
                  <a:pt x="2943571" y="4304667"/>
                </a:cubicBezTo>
                <a:cubicBezTo>
                  <a:pt x="2943591" y="4304724"/>
                  <a:pt x="2943609" y="4304781"/>
                  <a:pt x="2943629" y="4304838"/>
                </a:cubicBezTo>
                <a:cubicBezTo>
                  <a:pt x="2944142" y="4306318"/>
                  <a:pt x="2945758" y="4307114"/>
                  <a:pt x="2947242" y="4306621"/>
                </a:cubicBezTo>
                <a:cubicBezTo>
                  <a:pt x="2947318" y="4306602"/>
                  <a:pt x="2947375" y="4306564"/>
                  <a:pt x="2947432" y="4306545"/>
                </a:cubicBezTo>
                <a:cubicBezTo>
                  <a:pt x="2949029" y="4305995"/>
                  <a:pt x="2949866" y="4304269"/>
                  <a:pt x="2949314" y="4302695"/>
                </a:cubicBezTo>
                <a:cubicBezTo>
                  <a:pt x="2948763" y="4301102"/>
                  <a:pt x="2947032" y="4300267"/>
                  <a:pt x="2945454" y="4300817"/>
                </a:cubicBezTo>
                <a:close/>
                <a:moveTo>
                  <a:pt x="2994781" y="4300476"/>
                </a:moveTo>
                <a:cubicBezTo>
                  <a:pt x="2993450" y="4301614"/>
                  <a:pt x="2985463" y="4309011"/>
                  <a:pt x="2991548" y="4312235"/>
                </a:cubicBezTo>
                <a:lnTo>
                  <a:pt x="2992309" y="4314701"/>
                </a:lnTo>
                <a:cubicBezTo>
                  <a:pt x="2992309" y="4310907"/>
                  <a:pt x="3000295" y="4302372"/>
                  <a:pt x="2994781" y="4300476"/>
                </a:cubicBezTo>
                <a:close/>
                <a:moveTo>
                  <a:pt x="2238146" y="4300286"/>
                </a:moveTo>
                <a:cubicBezTo>
                  <a:pt x="2230350" y="4315839"/>
                  <a:pt x="2244992" y="4309959"/>
                  <a:pt x="2238146" y="4300286"/>
                </a:cubicBezTo>
                <a:close/>
                <a:moveTo>
                  <a:pt x="2191938" y="4299717"/>
                </a:moveTo>
                <a:cubicBezTo>
                  <a:pt x="2177867" y="4307683"/>
                  <a:pt x="2180529" y="4318684"/>
                  <a:pt x="2177677" y="4335564"/>
                </a:cubicBezTo>
                <a:cubicBezTo>
                  <a:pt x="2184903" y="4337081"/>
                  <a:pt x="2184332" y="4318494"/>
                  <a:pt x="2189657" y="4326081"/>
                </a:cubicBezTo>
                <a:cubicBezTo>
                  <a:pt x="2189219" y="4327693"/>
                  <a:pt x="2189219" y="4329400"/>
                  <a:pt x="2189657" y="4331012"/>
                </a:cubicBezTo>
                <a:cubicBezTo>
                  <a:pt x="2187888" y="4333553"/>
                  <a:pt x="2187223" y="4336683"/>
                  <a:pt x="2187755" y="4339737"/>
                </a:cubicBezTo>
                <a:cubicBezTo>
                  <a:pt x="2214377" y="4330443"/>
                  <a:pt x="2194981" y="4367238"/>
                  <a:pt x="2213806" y="4365721"/>
                </a:cubicBezTo>
                <a:cubicBezTo>
                  <a:pt x="2212856" y="4359083"/>
                  <a:pt x="2212095" y="4355099"/>
                  <a:pt x="2211525" y="4351875"/>
                </a:cubicBezTo>
                <a:cubicBezTo>
                  <a:pt x="2210954" y="4348651"/>
                  <a:pt x="2217990" y="4338219"/>
                  <a:pt x="2209243" y="4338599"/>
                </a:cubicBezTo>
                <a:lnTo>
                  <a:pt x="2209243" y="4337840"/>
                </a:lnTo>
                <a:cubicBezTo>
                  <a:pt x="2209243" y="4334236"/>
                  <a:pt x="2209243" y="4329874"/>
                  <a:pt x="2208292" y="4323805"/>
                </a:cubicBezTo>
                <a:lnTo>
                  <a:pt x="2197833" y="4325891"/>
                </a:lnTo>
                <a:cubicBezTo>
                  <a:pt x="2200115" y="4321908"/>
                  <a:pt x="2199925" y="4317735"/>
                  <a:pt x="2191938" y="4318684"/>
                </a:cubicBezTo>
                <a:cubicBezTo>
                  <a:pt x="2194791" y="4314511"/>
                  <a:pt x="2201256" y="4301803"/>
                  <a:pt x="2191938" y="4299717"/>
                </a:cubicBezTo>
                <a:close/>
                <a:moveTo>
                  <a:pt x="1191143" y="4299717"/>
                </a:moveTo>
                <a:cubicBezTo>
                  <a:pt x="1191565" y="4300817"/>
                  <a:pt x="1191884" y="4301974"/>
                  <a:pt x="1192093" y="4303131"/>
                </a:cubicBezTo>
                <a:lnTo>
                  <a:pt x="1193615" y="4304269"/>
                </a:lnTo>
                <a:cubicBezTo>
                  <a:pt x="1192664" y="4304269"/>
                  <a:pt x="1191903" y="4301803"/>
                  <a:pt x="1191143" y="4299717"/>
                </a:cubicBezTo>
                <a:close/>
                <a:moveTo>
                  <a:pt x="765762" y="4299338"/>
                </a:moveTo>
                <a:cubicBezTo>
                  <a:pt x="748458" y="4306925"/>
                  <a:pt x="786109" y="4312235"/>
                  <a:pt x="765762" y="4299338"/>
                </a:cubicBezTo>
                <a:close/>
                <a:moveTo>
                  <a:pt x="2443516" y="4298579"/>
                </a:moveTo>
                <a:cubicBezTo>
                  <a:pt x="2438572" y="4320201"/>
                  <a:pt x="2459299" y="4299528"/>
                  <a:pt x="2443516" y="4298579"/>
                </a:cubicBezTo>
                <a:close/>
                <a:moveTo>
                  <a:pt x="1940931" y="4298579"/>
                </a:moveTo>
                <a:cubicBezTo>
                  <a:pt x="1928761" y="4295165"/>
                  <a:pt x="1929522" y="4318874"/>
                  <a:pt x="1940931" y="4314132"/>
                </a:cubicBezTo>
                <a:cubicBezTo>
                  <a:pt x="1945875" y="4312425"/>
                  <a:pt x="1947967" y="4300286"/>
                  <a:pt x="1941692" y="4298579"/>
                </a:cubicBezTo>
                <a:close/>
                <a:moveTo>
                  <a:pt x="1795081" y="4298200"/>
                </a:moveTo>
                <a:cubicBezTo>
                  <a:pt x="1799455" y="4336133"/>
                  <a:pt x="1833112" y="4302562"/>
                  <a:pt x="1795081" y="4298200"/>
                </a:cubicBezTo>
                <a:close/>
                <a:moveTo>
                  <a:pt x="2694143" y="4298010"/>
                </a:moveTo>
                <a:lnTo>
                  <a:pt x="2694143" y="4298200"/>
                </a:lnTo>
                <a:cubicBezTo>
                  <a:pt x="2691480" y="4301045"/>
                  <a:pt x="2687297" y="4302562"/>
                  <a:pt x="2689389" y="4309959"/>
                </a:cubicBezTo>
                <a:cubicBezTo>
                  <a:pt x="2698516" y="4312425"/>
                  <a:pt x="2701179" y="4297821"/>
                  <a:pt x="2694143" y="4298010"/>
                </a:cubicBezTo>
                <a:close/>
                <a:moveTo>
                  <a:pt x="2167218" y="4298010"/>
                </a:moveTo>
                <a:cubicBezTo>
                  <a:pt x="2165678" y="4298295"/>
                  <a:pt x="2164651" y="4299793"/>
                  <a:pt x="2164955" y="4301329"/>
                </a:cubicBezTo>
                <a:cubicBezTo>
                  <a:pt x="2165031" y="4301785"/>
                  <a:pt x="2165221" y="4302202"/>
                  <a:pt x="2165507" y="4302562"/>
                </a:cubicBezTo>
                <a:lnTo>
                  <a:pt x="2165507" y="4301803"/>
                </a:lnTo>
                <a:cubicBezTo>
                  <a:pt x="2166020" y="4303283"/>
                  <a:pt x="2167636" y="4304079"/>
                  <a:pt x="2169120" y="4303587"/>
                </a:cubicBezTo>
                <a:cubicBezTo>
                  <a:pt x="2169196" y="4303567"/>
                  <a:pt x="2169253" y="4303530"/>
                  <a:pt x="2169310" y="4303510"/>
                </a:cubicBezTo>
                <a:cubicBezTo>
                  <a:pt x="2170679" y="4302543"/>
                  <a:pt x="2171021" y="4300666"/>
                  <a:pt x="2170051" y="4299281"/>
                </a:cubicBezTo>
                <a:cubicBezTo>
                  <a:pt x="2169424" y="4298371"/>
                  <a:pt x="2168321" y="4297877"/>
                  <a:pt x="2167218" y="4298010"/>
                </a:cubicBezTo>
                <a:close/>
                <a:moveTo>
                  <a:pt x="4333909" y="4297943"/>
                </a:moveTo>
                <a:lnTo>
                  <a:pt x="4333961" y="4298674"/>
                </a:lnTo>
                <a:lnTo>
                  <a:pt x="4333463" y="4298178"/>
                </a:lnTo>
                <a:close/>
                <a:moveTo>
                  <a:pt x="4332344" y="4297062"/>
                </a:moveTo>
                <a:lnTo>
                  <a:pt x="4333463" y="4298178"/>
                </a:lnTo>
                <a:lnTo>
                  <a:pt x="4332344" y="4298769"/>
                </a:lnTo>
                <a:cubicBezTo>
                  <a:pt x="4332820" y="4299186"/>
                  <a:pt x="4333542" y="4299148"/>
                  <a:pt x="4333961" y="4298674"/>
                </a:cubicBezTo>
                <a:cubicBezTo>
                  <a:pt x="4334855" y="4298674"/>
                  <a:pt x="4335577" y="4297953"/>
                  <a:pt x="4335577" y="4297062"/>
                </a:cubicBezTo>
                <a:lnTo>
                  <a:pt x="4333909" y="4297943"/>
                </a:lnTo>
                <a:lnTo>
                  <a:pt x="4333847" y="4297062"/>
                </a:lnTo>
                <a:cubicBezTo>
                  <a:pt x="4333428" y="4296682"/>
                  <a:pt x="4332782" y="4296682"/>
                  <a:pt x="4332344" y="4297062"/>
                </a:cubicBezTo>
                <a:close/>
                <a:moveTo>
                  <a:pt x="4413731" y="4296493"/>
                </a:moveTo>
                <a:lnTo>
                  <a:pt x="4410118" y="4300097"/>
                </a:lnTo>
                <a:cubicBezTo>
                  <a:pt x="4409605" y="4299566"/>
                  <a:pt x="4408768" y="4299566"/>
                  <a:pt x="4408236" y="4300077"/>
                </a:cubicBezTo>
                <a:cubicBezTo>
                  <a:pt x="4408236" y="4300077"/>
                  <a:pt x="4408217" y="4300097"/>
                  <a:pt x="4408217" y="4300097"/>
                </a:cubicBezTo>
                <a:cubicBezTo>
                  <a:pt x="4407741" y="4300514"/>
                  <a:pt x="4407703" y="4301235"/>
                  <a:pt x="4408122" y="4301709"/>
                </a:cubicBezTo>
                <a:cubicBezTo>
                  <a:pt x="4408141" y="4301747"/>
                  <a:pt x="4408179" y="4301766"/>
                  <a:pt x="4408217" y="4301803"/>
                </a:cubicBezTo>
                <a:cubicBezTo>
                  <a:pt x="4408730" y="4302335"/>
                  <a:pt x="4409567" y="4302335"/>
                  <a:pt x="4410100" y="4301823"/>
                </a:cubicBezTo>
                <a:cubicBezTo>
                  <a:pt x="4410100" y="4301823"/>
                  <a:pt x="4410118" y="4301803"/>
                  <a:pt x="4410118" y="4301803"/>
                </a:cubicBezTo>
                <a:cubicBezTo>
                  <a:pt x="4411583" y="4302790"/>
                  <a:pt x="4413598" y="4302410"/>
                  <a:pt x="4414587" y="4300950"/>
                </a:cubicBezTo>
                <a:cubicBezTo>
                  <a:pt x="4415576" y="4299490"/>
                  <a:pt x="4415196" y="4297479"/>
                  <a:pt x="4413731" y="4296493"/>
                </a:cubicBezTo>
                <a:close/>
                <a:moveTo>
                  <a:pt x="4295454" y="4296493"/>
                </a:moveTo>
                <a:lnTo>
                  <a:pt x="4292982" y="4298200"/>
                </a:lnTo>
                <a:cubicBezTo>
                  <a:pt x="4292430" y="4297764"/>
                  <a:pt x="4291632" y="4297764"/>
                  <a:pt x="4291080" y="4298200"/>
                </a:cubicBezTo>
                <a:cubicBezTo>
                  <a:pt x="4290643" y="4298750"/>
                  <a:pt x="4290643" y="4299546"/>
                  <a:pt x="4291080" y="4300097"/>
                </a:cubicBezTo>
                <a:cubicBezTo>
                  <a:pt x="4291499" y="4300571"/>
                  <a:pt x="4292221" y="4300609"/>
                  <a:pt x="4292697" y="4300192"/>
                </a:cubicBezTo>
                <a:cubicBezTo>
                  <a:pt x="4292735" y="4300172"/>
                  <a:pt x="4292754" y="4300134"/>
                  <a:pt x="4292792" y="4300097"/>
                </a:cubicBezTo>
                <a:cubicBezTo>
                  <a:pt x="4293781" y="4300836"/>
                  <a:pt x="4295188" y="4300609"/>
                  <a:pt x="4295929" y="4299623"/>
                </a:cubicBezTo>
                <a:cubicBezTo>
                  <a:pt x="4296671" y="4298636"/>
                  <a:pt x="4296443" y="4297233"/>
                  <a:pt x="4295454" y="4296493"/>
                </a:cubicBezTo>
                <a:close/>
                <a:moveTo>
                  <a:pt x="4525186" y="4295888"/>
                </a:moveTo>
                <a:lnTo>
                  <a:pt x="4525544" y="4295924"/>
                </a:lnTo>
                <a:lnTo>
                  <a:pt x="4525522" y="4296142"/>
                </a:lnTo>
                <a:lnTo>
                  <a:pt x="4525050" y="4296040"/>
                </a:lnTo>
                <a:close/>
                <a:moveTo>
                  <a:pt x="2423265" y="4295734"/>
                </a:moveTo>
                <a:cubicBezTo>
                  <a:pt x="2418796" y="4296825"/>
                  <a:pt x="2414042" y="4302088"/>
                  <a:pt x="2422409" y="4308252"/>
                </a:cubicBezTo>
                <a:cubicBezTo>
                  <a:pt x="2431917" y="4297726"/>
                  <a:pt x="2427733" y="4294644"/>
                  <a:pt x="2423265" y="4295734"/>
                </a:cubicBezTo>
                <a:close/>
                <a:moveTo>
                  <a:pt x="1433783" y="4295545"/>
                </a:moveTo>
                <a:lnTo>
                  <a:pt x="1432642" y="4296493"/>
                </a:lnTo>
                <a:lnTo>
                  <a:pt x="1432642" y="4297441"/>
                </a:lnTo>
                <a:cubicBezTo>
                  <a:pt x="1432642" y="4295734"/>
                  <a:pt x="1432642" y="4296303"/>
                  <a:pt x="1433783" y="4295545"/>
                </a:cubicBezTo>
                <a:close/>
                <a:moveTo>
                  <a:pt x="4544274" y="4294691"/>
                </a:moveTo>
                <a:cubicBezTo>
                  <a:pt x="4544236" y="4294710"/>
                  <a:pt x="4544217" y="4294748"/>
                  <a:pt x="4544179" y="4294786"/>
                </a:cubicBezTo>
                <a:cubicBezTo>
                  <a:pt x="4544141" y="4295298"/>
                  <a:pt x="4544350" y="4295791"/>
                  <a:pt x="4544750" y="4296113"/>
                </a:cubicBezTo>
                <a:lnTo>
                  <a:pt x="4543989" y="4296493"/>
                </a:lnTo>
                <a:cubicBezTo>
                  <a:pt x="4544312" y="4297157"/>
                  <a:pt x="4545111" y="4297422"/>
                  <a:pt x="4545776" y="4297100"/>
                </a:cubicBezTo>
                <a:cubicBezTo>
                  <a:pt x="4546423" y="4296777"/>
                  <a:pt x="4546708" y="4296000"/>
                  <a:pt x="4546385" y="4295336"/>
                </a:cubicBezTo>
                <a:cubicBezTo>
                  <a:pt x="4546271" y="4295108"/>
                  <a:pt x="4546100" y="4294919"/>
                  <a:pt x="4545890" y="4294786"/>
                </a:cubicBezTo>
                <a:cubicBezTo>
                  <a:pt x="4545472" y="4294312"/>
                  <a:pt x="4544750" y="4294274"/>
                  <a:pt x="4544274" y="4294691"/>
                </a:cubicBezTo>
                <a:close/>
                <a:moveTo>
                  <a:pt x="4526685" y="4294217"/>
                </a:moveTo>
                <a:lnTo>
                  <a:pt x="4525186" y="4295888"/>
                </a:lnTo>
                <a:lnTo>
                  <a:pt x="4523642" y="4295734"/>
                </a:lnTo>
                <a:lnTo>
                  <a:pt x="4525050" y="4296040"/>
                </a:lnTo>
                <a:lnTo>
                  <a:pt x="4523452" y="4297821"/>
                </a:lnTo>
                <a:cubicBezTo>
                  <a:pt x="4524023" y="4298200"/>
                  <a:pt x="4524783" y="4298200"/>
                  <a:pt x="4525353" y="4297821"/>
                </a:cubicBezTo>
                <a:lnTo>
                  <a:pt x="4525522" y="4296142"/>
                </a:lnTo>
                <a:lnTo>
                  <a:pt x="4526000" y="4296246"/>
                </a:lnTo>
                <a:cubicBezTo>
                  <a:pt x="4526685" y="4295810"/>
                  <a:pt x="4526951" y="4294957"/>
                  <a:pt x="4526685" y="4294217"/>
                </a:cubicBezTo>
                <a:close/>
                <a:moveTo>
                  <a:pt x="2820787" y="4293838"/>
                </a:moveTo>
                <a:cubicBezTo>
                  <a:pt x="2817364" y="4306735"/>
                  <a:pt x="2800821" y="4336512"/>
                  <a:pt x="2820027" y="4340306"/>
                </a:cubicBezTo>
                <a:lnTo>
                  <a:pt x="2820787" y="4340875"/>
                </a:lnTo>
                <a:cubicBezTo>
                  <a:pt x="2810328" y="4314321"/>
                  <a:pt x="2843035" y="4300855"/>
                  <a:pt x="2820787" y="4293838"/>
                </a:cubicBezTo>
                <a:close/>
                <a:moveTo>
                  <a:pt x="941284" y="4292946"/>
                </a:moveTo>
                <a:cubicBezTo>
                  <a:pt x="939723" y="4293155"/>
                  <a:pt x="938639" y="4294596"/>
                  <a:pt x="938862" y="4296151"/>
                </a:cubicBezTo>
                <a:cubicBezTo>
                  <a:pt x="939080" y="4297688"/>
                  <a:pt x="940493" y="4298769"/>
                  <a:pt x="942037" y="4298579"/>
                </a:cubicBezTo>
                <a:cubicBezTo>
                  <a:pt x="943600" y="4298390"/>
                  <a:pt x="944711" y="4296967"/>
                  <a:pt x="944517" y="4295412"/>
                </a:cubicBezTo>
                <a:cubicBezTo>
                  <a:pt x="944513" y="4295393"/>
                  <a:pt x="944511" y="4295374"/>
                  <a:pt x="944509" y="4295355"/>
                </a:cubicBezTo>
                <a:cubicBezTo>
                  <a:pt x="944287" y="4293800"/>
                  <a:pt x="942843" y="4292718"/>
                  <a:pt x="941284" y="4292946"/>
                </a:cubicBezTo>
                <a:close/>
                <a:moveTo>
                  <a:pt x="1235449" y="4292320"/>
                </a:moveTo>
                <a:cubicBezTo>
                  <a:pt x="1233953" y="4292927"/>
                  <a:pt x="1233141" y="4294558"/>
                  <a:pt x="1233548" y="4296113"/>
                </a:cubicBezTo>
                <a:cubicBezTo>
                  <a:pt x="1234164" y="4297593"/>
                  <a:pt x="1235830" y="4298352"/>
                  <a:pt x="1237351" y="4297821"/>
                </a:cubicBezTo>
                <a:cubicBezTo>
                  <a:pt x="1238998" y="4298162"/>
                  <a:pt x="1240606" y="4297100"/>
                  <a:pt x="1240945" y="4295469"/>
                </a:cubicBezTo>
                <a:cubicBezTo>
                  <a:pt x="1240951" y="4295431"/>
                  <a:pt x="1240958" y="4295393"/>
                  <a:pt x="1240964" y="4295355"/>
                </a:cubicBezTo>
                <a:lnTo>
                  <a:pt x="1239252" y="4294027"/>
                </a:lnTo>
                <a:cubicBezTo>
                  <a:pt x="1238636" y="4292548"/>
                  <a:pt x="1236971" y="4291789"/>
                  <a:pt x="1235449" y="4292320"/>
                </a:cubicBezTo>
                <a:close/>
                <a:moveTo>
                  <a:pt x="4462412" y="4291941"/>
                </a:moveTo>
                <a:lnTo>
                  <a:pt x="4459179" y="4295545"/>
                </a:lnTo>
                <a:cubicBezTo>
                  <a:pt x="4458856" y="4299034"/>
                  <a:pt x="4459597" y="4302524"/>
                  <a:pt x="4461271" y="4305597"/>
                </a:cubicBezTo>
                <a:cubicBezTo>
                  <a:pt x="4461271" y="4305597"/>
                  <a:pt x="4461271" y="4307114"/>
                  <a:pt x="4461271" y="4307683"/>
                </a:cubicBezTo>
                <a:lnTo>
                  <a:pt x="4461271" y="4310338"/>
                </a:lnTo>
                <a:lnTo>
                  <a:pt x="4463362" y="4308442"/>
                </a:lnTo>
                <a:cubicBezTo>
                  <a:pt x="4464104" y="4309238"/>
                  <a:pt x="4464922" y="4309940"/>
                  <a:pt x="4465835" y="4310528"/>
                </a:cubicBezTo>
                <a:lnTo>
                  <a:pt x="4465835" y="4312615"/>
                </a:lnTo>
                <a:lnTo>
                  <a:pt x="4465835" y="4318684"/>
                </a:lnTo>
                <a:lnTo>
                  <a:pt x="4471539" y="4314132"/>
                </a:lnTo>
                <a:lnTo>
                  <a:pt x="4475532" y="4316408"/>
                </a:lnTo>
                <a:cubicBezTo>
                  <a:pt x="4476103" y="4312899"/>
                  <a:pt x="4476103" y="4309295"/>
                  <a:pt x="4475532" y="4305787"/>
                </a:cubicBezTo>
                <a:lnTo>
                  <a:pt x="4476673" y="4309580"/>
                </a:lnTo>
                <a:lnTo>
                  <a:pt x="4478005" y="4313373"/>
                </a:lnTo>
                <a:lnTo>
                  <a:pt x="4479906" y="4311856"/>
                </a:lnTo>
                <a:cubicBezTo>
                  <a:pt x="4480857" y="4310016"/>
                  <a:pt x="4480857" y="4307816"/>
                  <a:pt x="4479906" y="4305976"/>
                </a:cubicBezTo>
                <a:lnTo>
                  <a:pt x="4478575" y="4301993"/>
                </a:lnTo>
                <a:lnTo>
                  <a:pt x="4474772" y="4301993"/>
                </a:lnTo>
                <a:lnTo>
                  <a:pt x="4472870" y="4301993"/>
                </a:lnTo>
                <a:cubicBezTo>
                  <a:pt x="4472224" y="4300571"/>
                  <a:pt x="4471178" y="4299376"/>
                  <a:pt x="4469828" y="4298579"/>
                </a:cubicBezTo>
                <a:lnTo>
                  <a:pt x="4468877" y="4295165"/>
                </a:lnTo>
                <a:lnTo>
                  <a:pt x="4467546" y="4296682"/>
                </a:lnTo>
                <a:cubicBezTo>
                  <a:pt x="4466139" y="4294805"/>
                  <a:pt x="4464408" y="4293193"/>
                  <a:pt x="4462412" y="4291941"/>
                </a:cubicBezTo>
                <a:close/>
                <a:moveTo>
                  <a:pt x="3447925" y="4291562"/>
                </a:moveTo>
                <a:cubicBezTo>
                  <a:pt x="3440889" y="4291562"/>
                  <a:pt x="3440318" y="4300855"/>
                  <a:pt x="3438607" y="4308442"/>
                </a:cubicBezTo>
                <a:cubicBezTo>
                  <a:pt x="3438607" y="4309580"/>
                  <a:pt x="3438607" y="4310528"/>
                  <a:pt x="3438607" y="4311477"/>
                </a:cubicBezTo>
                <a:cubicBezTo>
                  <a:pt x="3447544" y="4310718"/>
                  <a:pt x="3460855" y="4310907"/>
                  <a:pt x="3458573" y="4297252"/>
                </a:cubicBezTo>
                <a:lnTo>
                  <a:pt x="3458764" y="4295924"/>
                </a:lnTo>
                <a:cubicBezTo>
                  <a:pt x="3455664" y="4293439"/>
                  <a:pt x="3451899" y="4291922"/>
                  <a:pt x="3447925" y="4291562"/>
                </a:cubicBezTo>
                <a:close/>
                <a:moveTo>
                  <a:pt x="1299152" y="4291562"/>
                </a:moveTo>
                <a:cubicBezTo>
                  <a:pt x="1298066" y="4292093"/>
                  <a:pt x="1297395" y="4293212"/>
                  <a:pt x="1297440" y="4294407"/>
                </a:cubicBezTo>
                <a:lnTo>
                  <a:pt x="1297250" y="4295355"/>
                </a:lnTo>
                <a:cubicBezTo>
                  <a:pt x="1297771" y="4296626"/>
                  <a:pt x="1299133" y="4297346"/>
                  <a:pt x="1300483" y="4297062"/>
                </a:cubicBezTo>
                <a:close/>
                <a:moveTo>
                  <a:pt x="4481821" y="4291369"/>
                </a:moveTo>
                <a:lnTo>
                  <a:pt x="4482188" y="4291372"/>
                </a:lnTo>
                <a:cubicBezTo>
                  <a:pt x="4482226" y="4291410"/>
                  <a:pt x="4482264" y="4291429"/>
                  <a:pt x="4482283" y="4291467"/>
                </a:cubicBezTo>
                <a:lnTo>
                  <a:pt x="4482259" y="4291882"/>
                </a:lnTo>
                <a:lnTo>
                  <a:pt x="4481529" y="4291694"/>
                </a:lnTo>
                <a:close/>
                <a:moveTo>
                  <a:pt x="4292411" y="4290613"/>
                </a:moveTo>
                <a:lnTo>
                  <a:pt x="4290510" y="4292320"/>
                </a:lnTo>
                <a:cubicBezTo>
                  <a:pt x="4289977" y="4292832"/>
                  <a:pt x="4289977" y="4293667"/>
                  <a:pt x="4290491" y="4294198"/>
                </a:cubicBezTo>
                <a:cubicBezTo>
                  <a:pt x="4290491" y="4294198"/>
                  <a:pt x="4290510" y="4294217"/>
                  <a:pt x="4290510" y="4294217"/>
                </a:cubicBezTo>
                <a:cubicBezTo>
                  <a:pt x="4290928" y="4294691"/>
                  <a:pt x="4291651" y="4294729"/>
                  <a:pt x="4292126" y="4294312"/>
                </a:cubicBezTo>
                <a:cubicBezTo>
                  <a:pt x="4292164" y="4294293"/>
                  <a:pt x="4292183" y="4294255"/>
                  <a:pt x="4292221" y="4294217"/>
                </a:cubicBezTo>
                <a:cubicBezTo>
                  <a:pt x="4292754" y="4293705"/>
                  <a:pt x="4292754" y="4292870"/>
                  <a:pt x="4292240" y="4292339"/>
                </a:cubicBezTo>
                <a:cubicBezTo>
                  <a:pt x="4292240" y="4292339"/>
                  <a:pt x="4292221" y="4292320"/>
                  <a:pt x="4292221" y="4292320"/>
                </a:cubicBezTo>
                <a:cubicBezTo>
                  <a:pt x="4292735" y="4291960"/>
                  <a:pt x="4292868" y="4291258"/>
                  <a:pt x="4292506" y="4290746"/>
                </a:cubicBezTo>
                <a:cubicBezTo>
                  <a:pt x="4292487" y="4290689"/>
                  <a:pt x="4292449" y="4290651"/>
                  <a:pt x="4292411" y="4290613"/>
                </a:cubicBezTo>
                <a:close/>
                <a:moveTo>
                  <a:pt x="3317477" y="4290613"/>
                </a:moveTo>
                <a:cubicBezTo>
                  <a:pt x="3312533" y="4312235"/>
                  <a:pt x="3333260" y="4291751"/>
                  <a:pt x="3317477" y="4290613"/>
                </a:cubicBezTo>
                <a:close/>
                <a:moveTo>
                  <a:pt x="2999891" y="4290471"/>
                </a:moveTo>
                <a:cubicBezTo>
                  <a:pt x="2998299" y="4291420"/>
                  <a:pt x="2996588" y="4294881"/>
                  <a:pt x="2999535" y="4298010"/>
                </a:cubicBezTo>
                <a:cubicBezTo>
                  <a:pt x="3002958" y="4291088"/>
                  <a:pt x="3001484" y="4289523"/>
                  <a:pt x="2999891" y="4290471"/>
                </a:cubicBezTo>
                <a:close/>
                <a:moveTo>
                  <a:pt x="1433783" y="4290044"/>
                </a:moveTo>
                <a:cubicBezTo>
                  <a:pt x="1433783" y="4289286"/>
                  <a:pt x="1433593" y="4289475"/>
                  <a:pt x="1433022" y="4290613"/>
                </a:cubicBezTo>
                <a:lnTo>
                  <a:pt x="1432642" y="4290613"/>
                </a:lnTo>
                <a:cubicBezTo>
                  <a:pt x="1432642" y="4290613"/>
                  <a:pt x="1432642" y="4292889"/>
                  <a:pt x="1432642" y="4292320"/>
                </a:cubicBezTo>
                <a:cubicBezTo>
                  <a:pt x="1432642" y="4291751"/>
                  <a:pt x="1432642" y="4292320"/>
                  <a:pt x="1433783" y="4292320"/>
                </a:cubicBezTo>
                <a:cubicBezTo>
                  <a:pt x="1434924" y="4292320"/>
                  <a:pt x="1433783" y="4290803"/>
                  <a:pt x="1433783" y="4290044"/>
                </a:cubicBezTo>
                <a:close/>
                <a:moveTo>
                  <a:pt x="826612" y="4290044"/>
                </a:moveTo>
                <a:cubicBezTo>
                  <a:pt x="825144" y="4290120"/>
                  <a:pt x="824011" y="4291353"/>
                  <a:pt x="824081" y="4292832"/>
                </a:cubicBezTo>
                <a:cubicBezTo>
                  <a:pt x="824087" y="4292965"/>
                  <a:pt x="824108" y="4293117"/>
                  <a:pt x="824140" y="4293269"/>
                </a:cubicBezTo>
                <a:cubicBezTo>
                  <a:pt x="824710" y="4293838"/>
                  <a:pt x="825661" y="4294407"/>
                  <a:pt x="826612" y="4294786"/>
                </a:cubicBezTo>
                <a:lnTo>
                  <a:pt x="826992" y="4294976"/>
                </a:lnTo>
                <a:cubicBezTo>
                  <a:pt x="828418" y="4294786"/>
                  <a:pt x="829478" y="4293572"/>
                  <a:pt x="829464" y="4292131"/>
                </a:cubicBezTo>
                <a:cubicBezTo>
                  <a:pt x="829181" y="4290822"/>
                  <a:pt x="827956" y="4289911"/>
                  <a:pt x="826612" y="4290044"/>
                </a:cubicBezTo>
                <a:close/>
                <a:moveTo>
                  <a:pt x="4483519" y="4289475"/>
                </a:moveTo>
                <a:lnTo>
                  <a:pt x="4481821" y="4291369"/>
                </a:lnTo>
                <a:lnTo>
                  <a:pt x="4480305" y="4291353"/>
                </a:lnTo>
                <a:cubicBezTo>
                  <a:pt x="4480305" y="4291353"/>
                  <a:pt x="4480286" y="4291372"/>
                  <a:pt x="4480286" y="4291372"/>
                </a:cubicBezTo>
                <a:lnTo>
                  <a:pt x="4481529" y="4291694"/>
                </a:lnTo>
                <a:lnTo>
                  <a:pt x="4480286" y="4293079"/>
                </a:lnTo>
                <a:cubicBezTo>
                  <a:pt x="4480838" y="4293515"/>
                  <a:pt x="4481636" y="4293515"/>
                  <a:pt x="4482188" y="4293079"/>
                </a:cubicBezTo>
                <a:lnTo>
                  <a:pt x="4482259" y="4291882"/>
                </a:lnTo>
                <a:lnTo>
                  <a:pt x="4482853" y="4292036"/>
                </a:lnTo>
                <a:cubicBezTo>
                  <a:pt x="4483747" y="4291505"/>
                  <a:pt x="4484051" y="4290367"/>
                  <a:pt x="4483519" y="4289475"/>
                </a:cubicBezTo>
                <a:close/>
                <a:moveTo>
                  <a:pt x="947552" y="4288337"/>
                </a:moveTo>
                <a:cubicBezTo>
                  <a:pt x="943939" y="4330822"/>
                  <a:pt x="990337" y="4287199"/>
                  <a:pt x="947552" y="4288337"/>
                </a:cubicBezTo>
                <a:close/>
                <a:moveTo>
                  <a:pt x="2480216" y="4287768"/>
                </a:moveTo>
                <a:cubicBezTo>
                  <a:pt x="2466145" y="4284165"/>
                  <a:pt x="2470138" y="4298579"/>
                  <a:pt x="2464433" y="4303321"/>
                </a:cubicBezTo>
                <a:cubicBezTo>
                  <a:pt x="2478505" y="4307304"/>
                  <a:pt x="2474512" y="4292889"/>
                  <a:pt x="2480216" y="4288148"/>
                </a:cubicBezTo>
                <a:close/>
                <a:moveTo>
                  <a:pt x="878715" y="4287579"/>
                </a:moveTo>
                <a:cubicBezTo>
                  <a:pt x="873010" y="4315270"/>
                  <a:pt x="894688" y="4293648"/>
                  <a:pt x="878715" y="4287579"/>
                </a:cubicBezTo>
                <a:close/>
                <a:moveTo>
                  <a:pt x="2344064" y="4287389"/>
                </a:moveTo>
                <a:cubicBezTo>
                  <a:pt x="2339120" y="4309011"/>
                  <a:pt x="2359657" y="4287389"/>
                  <a:pt x="2344064" y="4287389"/>
                </a:cubicBezTo>
                <a:close/>
                <a:moveTo>
                  <a:pt x="4368284" y="4286441"/>
                </a:moveTo>
                <a:lnTo>
                  <a:pt x="4368032" y="4286768"/>
                </a:lnTo>
                <a:lnTo>
                  <a:pt x="4367947" y="4286698"/>
                </a:lnTo>
                <a:close/>
                <a:moveTo>
                  <a:pt x="4322076" y="4286251"/>
                </a:moveTo>
                <a:lnTo>
                  <a:pt x="4322076" y="4286441"/>
                </a:lnTo>
                <a:lnTo>
                  <a:pt x="4323787" y="4291562"/>
                </a:lnTo>
                <a:lnTo>
                  <a:pt x="4326259" y="4291562"/>
                </a:lnTo>
                <a:close/>
                <a:moveTo>
                  <a:pt x="2080507" y="4285985"/>
                </a:moveTo>
                <a:cubicBezTo>
                  <a:pt x="2080430" y="4286005"/>
                  <a:pt x="2080373" y="4286042"/>
                  <a:pt x="2080316" y="4286061"/>
                </a:cubicBezTo>
                <a:cubicBezTo>
                  <a:pt x="2079156" y="4286611"/>
                  <a:pt x="2078472" y="4287825"/>
                  <a:pt x="2078605" y="4289096"/>
                </a:cubicBezTo>
                <a:lnTo>
                  <a:pt x="2078605" y="4289854"/>
                </a:lnTo>
                <a:cubicBezTo>
                  <a:pt x="2079213" y="4291334"/>
                  <a:pt x="2080887" y="4292093"/>
                  <a:pt x="2082408" y="4291562"/>
                </a:cubicBezTo>
                <a:cubicBezTo>
                  <a:pt x="2083891" y="4291049"/>
                  <a:pt x="2084690" y="4289437"/>
                  <a:pt x="2084195" y="4287958"/>
                </a:cubicBezTo>
                <a:cubicBezTo>
                  <a:pt x="2084176" y="4287882"/>
                  <a:pt x="2084138" y="4287825"/>
                  <a:pt x="2084119" y="4287768"/>
                </a:cubicBezTo>
                <a:cubicBezTo>
                  <a:pt x="2083606" y="4286289"/>
                  <a:pt x="2081990" y="4285492"/>
                  <a:pt x="2080507" y="4285985"/>
                </a:cubicBezTo>
                <a:close/>
                <a:moveTo>
                  <a:pt x="1189241" y="4284734"/>
                </a:moveTo>
                <a:cubicBezTo>
                  <a:pt x="1190192" y="4285682"/>
                  <a:pt x="1190192" y="4286630"/>
                  <a:pt x="1190192" y="4287768"/>
                </a:cubicBezTo>
                <a:lnTo>
                  <a:pt x="1191713" y="4288906"/>
                </a:lnTo>
                <a:cubicBezTo>
                  <a:pt x="1191143" y="4289096"/>
                  <a:pt x="1188290" y="4283785"/>
                  <a:pt x="1189241" y="4284734"/>
                </a:cubicBezTo>
                <a:close/>
                <a:moveTo>
                  <a:pt x="1522966" y="4282268"/>
                </a:moveTo>
                <a:cubicBezTo>
                  <a:pt x="1522753" y="4283615"/>
                  <a:pt x="1523674" y="4284867"/>
                  <a:pt x="1525022" y="4285094"/>
                </a:cubicBezTo>
                <a:cubicBezTo>
                  <a:pt x="1525098" y="4285094"/>
                  <a:pt x="1525172" y="4285113"/>
                  <a:pt x="1525248" y="4285113"/>
                </a:cubicBezTo>
                <a:lnTo>
                  <a:pt x="1525248" y="4284165"/>
                </a:lnTo>
                <a:cubicBezTo>
                  <a:pt x="1525248" y="4283216"/>
                  <a:pt x="1525248" y="4284165"/>
                  <a:pt x="1524107" y="4282268"/>
                </a:cubicBezTo>
                <a:close/>
                <a:moveTo>
                  <a:pt x="1643429" y="4282151"/>
                </a:moveTo>
                <a:lnTo>
                  <a:pt x="1645237" y="4285872"/>
                </a:lnTo>
                <a:lnTo>
                  <a:pt x="1644873" y="4286236"/>
                </a:lnTo>
                <a:close/>
                <a:moveTo>
                  <a:pt x="2161894" y="4282078"/>
                </a:moveTo>
                <a:cubicBezTo>
                  <a:pt x="2156189" y="4309769"/>
                  <a:pt x="2177677" y="4288337"/>
                  <a:pt x="2161894" y="4282078"/>
                </a:cubicBezTo>
                <a:close/>
                <a:moveTo>
                  <a:pt x="1146456" y="4281699"/>
                </a:moveTo>
                <a:lnTo>
                  <a:pt x="1146456" y="4292131"/>
                </a:lnTo>
                <a:lnTo>
                  <a:pt x="1156914" y="4292131"/>
                </a:lnTo>
                <a:lnTo>
                  <a:pt x="1156914" y="4281699"/>
                </a:lnTo>
                <a:close/>
                <a:moveTo>
                  <a:pt x="4416204" y="4281130"/>
                </a:moveTo>
                <a:cubicBezTo>
                  <a:pt x="4395857" y="4294217"/>
                  <a:pt x="4433698" y="4288906"/>
                  <a:pt x="4416204" y="4281130"/>
                </a:cubicBezTo>
                <a:close/>
                <a:moveTo>
                  <a:pt x="1641054" y="4281130"/>
                </a:moveTo>
                <a:cubicBezTo>
                  <a:pt x="1641054" y="4281130"/>
                  <a:pt x="1641054" y="4281130"/>
                  <a:pt x="1641054" y="4282458"/>
                </a:cubicBezTo>
                <a:cubicBezTo>
                  <a:pt x="1640980" y="4283539"/>
                  <a:pt x="1640980" y="4284601"/>
                  <a:pt x="1641054" y="4285682"/>
                </a:cubicBezTo>
                <a:cubicBezTo>
                  <a:pt x="1641282" y="4285208"/>
                  <a:pt x="1641851" y="4285018"/>
                  <a:pt x="1642324" y="4285246"/>
                </a:cubicBezTo>
                <a:cubicBezTo>
                  <a:pt x="1642516" y="4285341"/>
                  <a:pt x="1642672" y="4285492"/>
                  <a:pt x="1642765" y="4285682"/>
                </a:cubicBezTo>
                <a:cubicBezTo>
                  <a:pt x="1642765" y="4286630"/>
                  <a:pt x="1642765" y="4287579"/>
                  <a:pt x="1642765" y="4287768"/>
                </a:cubicBezTo>
                <a:cubicBezTo>
                  <a:pt x="1644001" y="4288622"/>
                  <a:pt x="1644001" y="4287911"/>
                  <a:pt x="1644001" y="4287105"/>
                </a:cubicBezTo>
                <a:lnTo>
                  <a:pt x="1644873" y="4286236"/>
                </a:lnTo>
                <a:lnTo>
                  <a:pt x="1654935" y="4314701"/>
                </a:lnTo>
                <a:lnTo>
                  <a:pt x="1652654" y="4319632"/>
                </a:lnTo>
                <a:cubicBezTo>
                  <a:pt x="1650752" y="4313942"/>
                  <a:pt x="1648280" y="4308442"/>
                  <a:pt x="1646188" y="4302941"/>
                </a:cubicBezTo>
                <a:cubicBezTo>
                  <a:pt x="1646188" y="4301803"/>
                  <a:pt x="1646188" y="4302941"/>
                  <a:pt x="1647519" y="4301235"/>
                </a:cubicBezTo>
                <a:cubicBezTo>
                  <a:pt x="1648850" y="4299528"/>
                  <a:pt x="1647519" y="4298010"/>
                  <a:pt x="1645237" y="4297252"/>
                </a:cubicBezTo>
                <a:cubicBezTo>
                  <a:pt x="1642955" y="4296493"/>
                  <a:pt x="1646188" y="4297252"/>
                  <a:pt x="1646568" y="4297252"/>
                </a:cubicBezTo>
                <a:cubicBezTo>
                  <a:pt x="1646949" y="4297252"/>
                  <a:pt x="1646568" y="4293079"/>
                  <a:pt x="1643716" y="4291941"/>
                </a:cubicBezTo>
                <a:lnTo>
                  <a:pt x="1643716" y="4290613"/>
                </a:lnTo>
                <a:cubicBezTo>
                  <a:pt x="1643716" y="4289665"/>
                  <a:pt x="1641814" y="4287579"/>
                  <a:pt x="1640293" y="4288337"/>
                </a:cubicBezTo>
                <a:cubicBezTo>
                  <a:pt x="1640402" y="4288831"/>
                  <a:pt x="1640402" y="4289362"/>
                  <a:pt x="1640293" y="4289854"/>
                </a:cubicBezTo>
                <a:cubicBezTo>
                  <a:pt x="1638962" y="4288148"/>
                  <a:pt x="1640293" y="4290993"/>
                  <a:pt x="1638772" y="4289854"/>
                </a:cubicBezTo>
                <a:cubicBezTo>
                  <a:pt x="1637251" y="4288717"/>
                  <a:pt x="1641434" y="4287010"/>
                  <a:pt x="1640483" y="4285113"/>
                </a:cubicBezTo>
                <a:cubicBezTo>
                  <a:pt x="1640483" y="4286061"/>
                  <a:pt x="1638582" y="4285113"/>
                  <a:pt x="1637441" y="4285113"/>
                </a:cubicBezTo>
                <a:lnTo>
                  <a:pt x="1637441" y="4283216"/>
                </a:lnTo>
                <a:cubicBezTo>
                  <a:pt x="1637441" y="4281320"/>
                  <a:pt x="1637441" y="4281320"/>
                  <a:pt x="1637893" y="4281533"/>
                </a:cubicBezTo>
                <a:lnTo>
                  <a:pt x="1639347" y="4281348"/>
                </a:lnTo>
                <a:lnTo>
                  <a:pt x="1639533" y="4282647"/>
                </a:lnTo>
                <a:cubicBezTo>
                  <a:pt x="1639533" y="4282647"/>
                  <a:pt x="1639533" y="4281509"/>
                  <a:pt x="1640864" y="4281509"/>
                </a:cubicBezTo>
                <a:lnTo>
                  <a:pt x="1640514" y="4281199"/>
                </a:lnTo>
                <a:close/>
                <a:moveTo>
                  <a:pt x="4348888" y="4280940"/>
                </a:moveTo>
                <a:cubicBezTo>
                  <a:pt x="4346606" y="4290803"/>
                  <a:pt x="4337479" y="4294027"/>
                  <a:pt x="4338429" y="4306925"/>
                </a:cubicBezTo>
                <a:cubicBezTo>
                  <a:pt x="4346511" y="4303511"/>
                  <a:pt x="4351598" y="4299576"/>
                  <a:pt x="4355852" y="4295901"/>
                </a:cubicBezTo>
                <a:lnTo>
                  <a:pt x="4363011" y="4290454"/>
                </a:lnTo>
                <a:lnTo>
                  <a:pt x="4364481" y="4291372"/>
                </a:lnTo>
                <a:lnTo>
                  <a:pt x="4368032" y="4286768"/>
                </a:lnTo>
                <a:lnTo>
                  <a:pt x="4369235" y="4287768"/>
                </a:lnTo>
                <a:lnTo>
                  <a:pt x="4371517" y="4286061"/>
                </a:lnTo>
                <a:lnTo>
                  <a:pt x="4369995" y="4283027"/>
                </a:lnTo>
                <a:lnTo>
                  <a:pt x="4366953" y="4285872"/>
                </a:lnTo>
                <a:lnTo>
                  <a:pt x="4367947" y="4286698"/>
                </a:lnTo>
                <a:lnTo>
                  <a:pt x="4363011" y="4290454"/>
                </a:lnTo>
                <a:lnTo>
                  <a:pt x="4356471" y="4286370"/>
                </a:lnTo>
                <a:cubicBezTo>
                  <a:pt x="4354355" y="4284165"/>
                  <a:pt x="4352311" y="4281889"/>
                  <a:pt x="4348888" y="4280940"/>
                </a:cubicBezTo>
                <a:close/>
                <a:moveTo>
                  <a:pt x="1639152" y="4279992"/>
                </a:moveTo>
                <a:lnTo>
                  <a:pt x="1640514" y="4281199"/>
                </a:lnTo>
                <a:lnTo>
                  <a:pt x="1639347" y="4281348"/>
                </a:lnTo>
                <a:close/>
                <a:moveTo>
                  <a:pt x="2860530" y="4279802"/>
                </a:moveTo>
                <a:lnTo>
                  <a:pt x="2856347" y="4291372"/>
                </a:lnTo>
                <a:lnTo>
                  <a:pt x="2852163" y="4302752"/>
                </a:lnTo>
                <a:lnTo>
                  <a:pt x="2859579" y="4306545"/>
                </a:lnTo>
                <a:lnTo>
                  <a:pt x="2867185" y="4310149"/>
                </a:lnTo>
                <a:lnTo>
                  <a:pt x="2871559" y="4298579"/>
                </a:lnTo>
                <a:lnTo>
                  <a:pt x="2875742" y="4287199"/>
                </a:lnTo>
                <a:close/>
                <a:moveTo>
                  <a:pt x="1579443" y="4279423"/>
                </a:moveTo>
                <a:lnTo>
                  <a:pt x="1577541" y="4283406"/>
                </a:lnTo>
                <a:cubicBezTo>
                  <a:pt x="1578137" y="4284715"/>
                  <a:pt x="1579563" y="4285416"/>
                  <a:pt x="1580964" y="4285113"/>
                </a:cubicBezTo>
                <a:lnTo>
                  <a:pt x="1580204" y="4280751"/>
                </a:lnTo>
                <a:lnTo>
                  <a:pt x="1582676" y="4280751"/>
                </a:lnTo>
                <a:cubicBezTo>
                  <a:pt x="1581923" y="4279746"/>
                  <a:pt x="1580683" y="4279233"/>
                  <a:pt x="1579443" y="4279423"/>
                </a:cubicBezTo>
                <a:close/>
                <a:moveTo>
                  <a:pt x="1757882" y="4279376"/>
                </a:moveTo>
                <a:cubicBezTo>
                  <a:pt x="1758286" y="4278759"/>
                  <a:pt x="1757335" y="4279423"/>
                  <a:pt x="1754007" y="4282458"/>
                </a:cubicBezTo>
                <a:lnTo>
                  <a:pt x="1753627" y="4283027"/>
                </a:lnTo>
                <a:lnTo>
                  <a:pt x="1753627" y="4283975"/>
                </a:lnTo>
                <a:cubicBezTo>
                  <a:pt x="1755719" y="4281889"/>
                  <a:pt x="1757478" y="4279992"/>
                  <a:pt x="1757882" y="4279376"/>
                </a:cubicBezTo>
                <a:close/>
                <a:moveTo>
                  <a:pt x="1420662" y="4278854"/>
                </a:moveTo>
                <a:cubicBezTo>
                  <a:pt x="1419331" y="4279802"/>
                  <a:pt x="1419711" y="4279802"/>
                  <a:pt x="1420092" y="4280940"/>
                </a:cubicBezTo>
                <a:lnTo>
                  <a:pt x="1420472" y="4280940"/>
                </a:lnTo>
                <a:cubicBezTo>
                  <a:pt x="1420472" y="4280940"/>
                  <a:pt x="1422374" y="4282078"/>
                  <a:pt x="1423324" y="4280940"/>
                </a:cubicBezTo>
                <a:cubicBezTo>
                  <a:pt x="1424275" y="4279802"/>
                  <a:pt x="1421993" y="4277906"/>
                  <a:pt x="1420662" y="4278854"/>
                </a:cubicBezTo>
                <a:close/>
                <a:moveTo>
                  <a:pt x="1330908" y="4278095"/>
                </a:moveTo>
                <a:cubicBezTo>
                  <a:pt x="1333951" y="4279423"/>
                  <a:pt x="1333951" y="4283406"/>
                  <a:pt x="1333951" y="4285682"/>
                </a:cubicBezTo>
                <a:lnTo>
                  <a:pt x="1334141" y="4284923"/>
                </a:lnTo>
                <a:cubicBezTo>
                  <a:pt x="1331098" y="4283596"/>
                  <a:pt x="1331098" y="4279802"/>
                  <a:pt x="1330908" y="4278095"/>
                </a:cubicBezTo>
                <a:close/>
                <a:moveTo>
                  <a:pt x="2935072" y="4277716"/>
                </a:moveTo>
                <a:lnTo>
                  <a:pt x="2935832" y="4279802"/>
                </a:lnTo>
                <a:cubicBezTo>
                  <a:pt x="2937924" y="4288717"/>
                  <a:pt x="2928036" y="4293079"/>
                  <a:pt x="2935832" y="4295355"/>
                </a:cubicBezTo>
                <a:cubicBezTo>
                  <a:pt x="2935832" y="4286820"/>
                  <a:pt x="2950284" y="4292510"/>
                  <a:pt x="2951425" y="4284923"/>
                </a:cubicBezTo>
                <a:cubicBezTo>
                  <a:pt x="2944009" y="4282647"/>
                  <a:pt x="2943438" y="4276199"/>
                  <a:pt x="2935072" y="4277716"/>
                </a:cubicBezTo>
                <a:close/>
                <a:moveTo>
                  <a:pt x="4426852" y="4277337"/>
                </a:moveTo>
                <a:cubicBezTo>
                  <a:pt x="4426852" y="4277337"/>
                  <a:pt x="4425902" y="4279233"/>
                  <a:pt x="4426472" y="4279613"/>
                </a:cubicBezTo>
                <a:lnTo>
                  <a:pt x="4426662" y="4279233"/>
                </a:lnTo>
                <a:cubicBezTo>
                  <a:pt x="4427080" y="4279708"/>
                  <a:pt x="4427803" y="4279746"/>
                  <a:pt x="4428278" y="4279328"/>
                </a:cubicBezTo>
                <a:cubicBezTo>
                  <a:pt x="4428316" y="4279309"/>
                  <a:pt x="4428336" y="4279271"/>
                  <a:pt x="4428374" y="4279233"/>
                </a:cubicBezTo>
                <a:cubicBezTo>
                  <a:pt x="4428906" y="4278816"/>
                  <a:pt x="4428982" y="4278057"/>
                  <a:pt x="4428564" y="4277526"/>
                </a:cubicBezTo>
                <a:cubicBezTo>
                  <a:pt x="4428145" y="4276995"/>
                  <a:pt x="4427385" y="4276919"/>
                  <a:pt x="4426852" y="4277337"/>
                </a:cubicBezTo>
                <a:close/>
                <a:moveTo>
                  <a:pt x="3714715" y="4277147"/>
                </a:moveTo>
                <a:cubicBezTo>
                  <a:pt x="3709771" y="4298769"/>
                  <a:pt x="3730308" y="4278095"/>
                  <a:pt x="3714715" y="4277147"/>
                </a:cubicBezTo>
                <a:close/>
                <a:moveTo>
                  <a:pt x="1527911" y="4277147"/>
                </a:moveTo>
                <a:cubicBezTo>
                  <a:pt x="1527911" y="4277147"/>
                  <a:pt x="1527911" y="4278475"/>
                  <a:pt x="1527911" y="4279233"/>
                </a:cubicBezTo>
                <a:lnTo>
                  <a:pt x="1529052" y="4278095"/>
                </a:lnTo>
                <a:lnTo>
                  <a:pt x="1529242" y="4277147"/>
                </a:lnTo>
                <a:close/>
                <a:moveTo>
                  <a:pt x="1523727" y="4276388"/>
                </a:moveTo>
                <a:cubicBezTo>
                  <a:pt x="1522206" y="4274681"/>
                  <a:pt x="1521255" y="4275440"/>
                  <a:pt x="1522206" y="4277716"/>
                </a:cubicBezTo>
                <a:cubicBezTo>
                  <a:pt x="1523727" y="4275630"/>
                  <a:pt x="1523917" y="4279802"/>
                  <a:pt x="1524678" y="4279423"/>
                </a:cubicBezTo>
                <a:cubicBezTo>
                  <a:pt x="1525439" y="4279044"/>
                  <a:pt x="1525439" y="4279613"/>
                  <a:pt x="1526009" y="4279044"/>
                </a:cubicBezTo>
                <a:lnTo>
                  <a:pt x="1525248" y="4278095"/>
                </a:lnTo>
                <a:cubicBezTo>
                  <a:pt x="1525248" y="4276957"/>
                  <a:pt x="1525248" y="4278095"/>
                  <a:pt x="1523727" y="4276388"/>
                </a:cubicBezTo>
                <a:close/>
                <a:moveTo>
                  <a:pt x="1418000" y="4276388"/>
                </a:moveTo>
                <a:lnTo>
                  <a:pt x="1420472" y="4277868"/>
                </a:lnTo>
                <a:lnTo>
                  <a:pt x="1420472" y="4278095"/>
                </a:lnTo>
                <a:lnTo>
                  <a:pt x="1420852" y="4278095"/>
                </a:lnTo>
                <a:lnTo>
                  <a:pt x="1420472" y="4277868"/>
                </a:lnTo>
                <a:lnTo>
                  <a:pt x="1420472" y="4276388"/>
                </a:lnTo>
                <a:cubicBezTo>
                  <a:pt x="1420472" y="4276009"/>
                  <a:pt x="1418761" y="4275250"/>
                  <a:pt x="1418000" y="4276388"/>
                </a:cubicBezTo>
                <a:close/>
                <a:moveTo>
                  <a:pt x="3164781" y="4275061"/>
                </a:moveTo>
                <a:cubicBezTo>
                  <a:pt x="3159837" y="4296682"/>
                  <a:pt x="3180374" y="4276009"/>
                  <a:pt x="3164781" y="4275061"/>
                </a:cubicBezTo>
                <a:close/>
                <a:moveTo>
                  <a:pt x="2093057" y="4274112"/>
                </a:moveTo>
                <a:lnTo>
                  <a:pt x="2088113" y="4275250"/>
                </a:lnTo>
                <a:lnTo>
                  <a:pt x="2088113" y="4278854"/>
                </a:lnTo>
                <a:lnTo>
                  <a:pt x="2098571" y="4278854"/>
                </a:lnTo>
                <a:lnTo>
                  <a:pt x="2098571" y="4276199"/>
                </a:lnTo>
                <a:lnTo>
                  <a:pt x="2095339" y="4276199"/>
                </a:lnTo>
                <a:close/>
                <a:moveTo>
                  <a:pt x="1001746" y="4273544"/>
                </a:moveTo>
                <a:cubicBezTo>
                  <a:pt x="1000218" y="4273828"/>
                  <a:pt x="999151" y="4275213"/>
                  <a:pt x="999274" y="4276768"/>
                </a:cubicBezTo>
                <a:cubicBezTo>
                  <a:pt x="999086" y="4278323"/>
                  <a:pt x="1000202" y="4279746"/>
                  <a:pt x="1001765" y="4279935"/>
                </a:cubicBezTo>
                <a:cubicBezTo>
                  <a:pt x="1002349" y="4280011"/>
                  <a:pt x="1002941" y="4279897"/>
                  <a:pt x="1003458" y="4279613"/>
                </a:cubicBezTo>
                <a:lnTo>
                  <a:pt x="1002317" y="4279233"/>
                </a:lnTo>
                <a:cubicBezTo>
                  <a:pt x="1003846" y="4278949"/>
                  <a:pt x="1004913" y="4277564"/>
                  <a:pt x="1004789" y="4276009"/>
                </a:cubicBezTo>
                <a:cubicBezTo>
                  <a:pt x="1004591" y="4274511"/>
                  <a:pt x="1003256" y="4273429"/>
                  <a:pt x="1001746" y="4273544"/>
                </a:cubicBezTo>
                <a:close/>
                <a:moveTo>
                  <a:pt x="2501133" y="4273164"/>
                </a:moveTo>
                <a:cubicBezTo>
                  <a:pt x="2495999" y="4294976"/>
                  <a:pt x="2516726" y="4274302"/>
                  <a:pt x="2501133" y="4273164"/>
                </a:cubicBezTo>
                <a:close/>
                <a:moveTo>
                  <a:pt x="2710116" y="4272595"/>
                </a:moveTo>
                <a:cubicBezTo>
                  <a:pt x="2689769" y="4285682"/>
                  <a:pt x="2727610" y="4280371"/>
                  <a:pt x="2710116" y="4272595"/>
                </a:cubicBezTo>
                <a:close/>
                <a:moveTo>
                  <a:pt x="1637181" y="4272416"/>
                </a:moveTo>
                <a:lnTo>
                  <a:pt x="1639435" y="4272808"/>
                </a:lnTo>
                <a:lnTo>
                  <a:pt x="1638392" y="4275061"/>
                </a:lnTo>
                <a:cubicBezTo>
                  <a:pt x="1638392" y="4273449"/>
                  <a:pt x="1637489" y="4273022"/>
                  <a:pt x="1637037" y="4272643"/>
                </a:cubicBezTo>
                <a:close/>
                <a:moveTo>
                  <a:pt x="1863537" y="4272405"/>
                </a:moveTo>
                <a:cubicBezTo>
                  <a:pt x="1858593" y="4294217"/>
                  <a:pt x="1879320" y="4273544"/>
                  <a:pt x="1863537" y="4272405"/>
                </a:cubicBezTo>
                <a:close/>
                <a:moveTo>
                  <a:pt x="1430360" y="4272405"/>
                </a:moveTo>
                <a:cubicBezTo>
                  <a:pt x="1431501" y="4273354"/>
                  <a:pt x="1430360" y="4273354"/>
                  <a:pt x="1430360" y="4273354"/>
                </a:cubicBezTo>
                <a:lnTo>
                  <a:pt x="1430686" y="4273625"/>
                </a:lnTo>
                <a:lnTo>
                  <a:pt x="1430931" y="4274539"/>
                </a:lnTo>
                <a:lnTo>
                  <a:pt x="1432153" y="4274844"/>
                </a:lnTo>
                <a:lnTo>
                  <a:pt x="1432642" y="4275250"/>
                </a:lnTo>
                <a:lnTo>
                  <a:pt x="1433783" y="4275250"/>
                </a:lnTo>
                <a:lnTo>
                  <a:pt x="1432153" y="4274844"/>
                </a:lnTo>
                <a:lnTo>
                  <a:pt x="1430686" y="4273625"/>
                </a:lnTo>
                <a:close/>
                <a:moveTo>
                  <a:pt x="1837106" y="4271647"/>
                </a:moveTo>
                <a:lnTo>
                  <a:pt x="1837106" y="4282078"/>
                </a:lnTo>
                <a:lnTo>
                  <a:pt x="1847564" y="4282078"/>
                </a:lnTo>
                <a:lnTo>
                  <a:pt x="1847564" y="4271647"/>
                </a:lnTo>
                <a:close/>
                <a:moveTo>
                  <a:pt x="1328436" y="4271647"/>
                </a:moveTo>
                <a:cubicBezTo>
                  <a:pt x="1329197" y="4272405"/>
                  <a:pt x="1332049" y="4275630"/>
                  <a:pt x="1330718" y="4277526"/>
                </a:cubicBezTo>
                <a:lnTo>
                  <a:pt x="1331098" y="4276768"/>
                </a:lnTo>
                <a:cubicBezTo>
                  <a:pt x="1330343" y="4275004"/>
                  <a:pt x="1329453" y="4273278"/>
                  <a:pt x="1328436" y="4271647"/>
                </a:cubicBezTo>
                <a:close/>
                <a:moveTo>
                  <a:pt x="1982956" y="4271078"/>
                </a:moveTo>
                <a:cubicBezTo>
                  <a:pt x="1982956" y="4272405"/>
                  <a:pt x="1982956" y="4274871"/>
                  <a:pt x="1982956" y="4282837"/>
                </a:cubicBezTo>
                <a:lnTo>
                  <a:pt x="1983717" y="4282078"/>
                </a:lnTo>
                <a:cubicBezTo>
                  <a:pt x="1984097" y="4274871"/>
                  <a:pt x="1982956" y="4269750"/>
                  <a:pt x="1982956" y="4271078"/>
                </a:cubicBezTo>
                <a:close/>
                <a:moveTo>
                  <a:pt x="1522586" y="4271078"/>
                </a:moveTo>
                <a:lnTo>
                  <a:pt x="1522629" y="4271078"/>
                </a:lnTo>
                <a:lnTo>
                  <a:pt x="1523462" y="4271826"/>
                </a:lnTo>
                <a:lnTo>
                  <a:pt x="1523433" y="4271817"/>
                </a:lnTo>
                <a:close/>
                <a:moveTo>
                  <a:pt x="1522206" y="4270698"/>
                </a:moveTo>
                <a:lnTo>
                  <a:pt x="1522396" y="4270869"/>
                </a:lnTo>
                <a:lnTo>
                  <a:pt x="1522396" y="4271068"/>
                </a:lnTo>
                <a:close/>
                <a:moveTo>
                  <a:pt x="1263973" y="4270698"/>
                </a:moveTo>
                <a:lnTo>
                  <a:pt x="1265684" y="4272026"/>
                </a:lnTo>
                <a:lnTo>
                  <a:pt x="1265685" y="4272575"/>
                </a:lnTo>
                <a:lnTo>
                  <a:pt x="1263973" y="4272074"/>
                </a:lnTo>
                <a:close/>
                <a:moveTo>
                  <a:pt x="2870989" y="4270509"/>
                </a:moveTo>
                <a:cubicBezTo>
                  <a:pt x="2869486" y="4271116"/>
                  <a:pt x="2868688" y="4272747"/>
                  <a:pt x="2869087" y="4274302"/>
                </a:cubicBezTo>
                <a:cubicBezTo>
                  <a:pt x="2869696" y="4275687"/>
                  <a:pt x="2871236" y="4276426"/>
                  <a:pt x="2872700" y="4276009"/>
                </a:cubicBezTo>
                <a:lnTo>
                  <a:pt x="2872890" y="4276009"/>
                </a:lnTo>
                <a:cubicBezTo>
                  <a:pt x="2874412" y="4275592"/>
                  <a:pt x="2875305" y="4274036"/>
                  <a:pt x="2874887" y="4272519"/>
                </a:cubicBezTo>
                <a:cubicBezTo>
                  <a:pt x="2874868" y="4272405"/>
                  <a:pt x="2874830" y="4272311"/>
                  <a:pt x="2874792" y="4272216"/>
                </a:cubicBezTo>
                <a:cubicBezTo>
                  <a:pt x="2874183" y="4270736"/>
                  <a:pt x="2872510" y="4269978"/>
                  <a:pt x="2870989" y="4270509"/>
                </a:cubicBezTo>
                <a:close/>
                <a:moveTo>
                  <a:pt x="5643856" y="4270319"/>
                </a:moveTo>
                <a:cubicBezTo>
                  <a:pt x="5646328" y="4280940"/>
                  <a:pt x="5637011" y="4302562"/>
                  <a:pt x="5654505" y="4297252"/>
                </a:cubicBezTo>
                <a:lnTo>
                  <a:pt x="5654315" y="4296493"/>
                </a:lnTo>
                <a:lnTo>
                  <a:pt x="5654315" y="4270319"/>
                </a:lnTo>
                <a:close/>
                <a:moveTo>
                  <a:pt x="1245784" y="4269933"/>
                </a:moveTo>
                <a:lnTo>
                  <a:pt x="1245337" y="4270888"/>
                </a:lnTo>
                <a:lnTo>
                  <a:pt x="1245092" y="4270223"/>
                </a:lnTo>
                <a:close/>
                <a:moveTo>
                  <a:pt x="1227953" y="4269845"/>
                </a:moveTo>
                <a:cubicBezTo>
                  <a:pt x="1227853" y="4269864"/>
                  <a:pt x="1227752" y="4269902"/>
                  <a:pt x="1227653" y="4269940"/>
                </a:cubicBezTo>
                <a:lnTo>
                  <a:pt x="1226572" y="4274044"/>
                </a:lnTo>
                <a:lnTo>
                  <a:pt x="1225941" y="4273733"/>
                </a:lnTo>
                <a:lnTo>
                  <a:pt x="1227463" y="4275061"/>
                </a:lnTo>
                <a:cubicBezTo>
                  <a:pt x="1227094" y="4274814"/>
                  <a:pt x="1226786" y="4274473"/>
                  <a:pt x="1226559" y="4274093"/>
                </a:cubicBezTo>
                <a:lnTo>
                  <a:pt x="1226572" y="4274044"/>
                </a:lnTo>
                <a:lnTo>
                  <a:pt x="1229560" y="4275516"/>
                </a:lnTo>
                <a:cubicBezTo>
                  <a:pt x="1229623" y="4275497"/>
                  <a:pt x="1229684" y="4275459"/>
                  <a:pt x="1229745" y="4275440"/>
                </a:cubicBezTo>
                <a:cubicBezTo>
                  <a:pt x="1231157" y="4275042"/>
                  <a:pt x="1231975" y="4273562"/>
                  <a:pt x="1231570" y="4272159"/>
                </a:cubicBezTo>
                <a:cubicBezTo>
                  <a:pt x="1231540" y="4272045"/>
                  <a:pt x="1231502" y="4271950"/>
                  <a:pt x="1231456" y="4271836"/>
                </a:cubicBezTo>
                <a:cubicBezTo>
                  <a:pt x="1231041" y="4270319"/>
                  <a:pt x="1229475" y="4269428"/>
                  <a:pt x="1227953" y="4269845"/>
                </a:cubicBezTo>
                <a:close/>
                <a:moveTo>
                  <a:pt x="4390913" y="4268422"/>
                </a:moveTo>
                <a:lnTo>
                  <a:pt x="4388060" y="4270698"/>
                </a:lnTo>
                <a:lnTo>
                  <a:pt x="4388060" y="4274302"/>
                </a:lnTo>
                <a:cubicBezTo>
                  <a:pt x="4387433" y="4275668"/>
                  <a:pt x="4387243" y="4277185"/>
                  <a:pt x="4387490" y="4278664"/>
                </a:cubicBezTo>
                <a:lnTo>
                  <a:pt x="4388441" y="4278285"/>
                </a:lnTo>
                <a:lnTo>
                  <a:pt x="4388441" y="4276578"/>
                </a:lnTo>
                <a:lnTo>
                  <a:pt x="4388441" y="4274681"/>
                </a:lnTo>
                <a:lnTo>
                  <a:pt x="4391483" y="4272974"/>
                </a:lnTo>
                <a:lnTo>
                  <a:pt x="4394526" y="4271267"/>
                </a:lnTo>
                <a:lnTo>
                  <a:pt x="4393385" y="4270319"/>
                </a:lnTo>
                <a:lnTo>
                  <a:pt x="4394526" y="4270319"/>
                </a:lnTo>
                <a:cubicBezTo>
                  <a:pt x="4394963" y="4269769"/>
                  <a:pt x="4394963" y="4268972"/>
                  <a:pt x="4394526" y="4268422"/>
                </a:cubicBezTo>
                <a:cubicBezTo>
                  <a:pt x="4393974" y="4267986"/>
                  <a:pt x="4393176" y="4267986"/>
                  <a:pt x="4392624" y="4268422"/>
                </a:cubicBezTo>
                <a:cubicBezTo>
                  <a:pt x="4392244" y="4268859"/>
                  <a:pt x="4392244" y="4269503"/>
                  <a:pt x="4392624" y="4269940"/>
                </a:cubicBezTo>
                <a:close/>
                <a:moveTo>
                  <a:pt x="1519734" y="4268233"/>
                </a:moveTo>
                <a:lnTo>
                  <a:pt x="1522063" y="4269560"/>
                </a:lnTo>
                <a:lnTo>
                  <a:pt x="1521445" y="4269560"/>
                </a:lnTo>
                <a:cubicBezTo>
                  <a:pt x="1520947" y="4270490"/>
                  <a:pt x="1521291" y="4271628"/>
                  <a:pt x="1522215" y="4272121"/>
                </a:cubicBezTo>
                <a:cubicBezTo>
                  <a:pt x="1522274" y="4272159"/>
                  <a:pt x="1522335" y="4272197"/>
                  <a:pt x="1522396" y="4272216"/>
                </a:cubicBezTo>
                <a:lnTo>
                  <a:pt x="1522396" y="4271078"/>
                </a:lnTo>
                <a:lnTo>
                  <a:pt x="1522396" y="4271068"/>
                </a:lnTo>
                <a:lnTo>
                  <a:pt x="1522658" y="4271576"/>
                </a:lnTo>
                <a:lnTo>
                  <a:pt x="1523433" y="4271817"/>
                </a:lnTo>
                <a:lnTo>
                  <a:pt x="1524107" y="4272405"/>
                </a:lnTo>
                <a:lnTo>
                  <a:pt x="1523462" y="4271826"/>
                </a:lnTo>
                <a:lnTo>
                  <a:pt x="1524107" y="4272026"/>
                </a:lnTo>
                <a:lnTo>
                  <a:pt x="1524107" y="4271078"/>
                </a:lnTo>
                <a:lnTo>
                  <a:pt x="1522629" y="4271078"/>
                </a:lnTo>
                <a:lnTo>
                  <a:pt x="1522396" y="4270869"/>
                </a:lnTo>
                <a:lnTo>
                  <a:pt x="1522396" y="4269750"/>
                </a:lnTo>
                <a:lnTo>
                  <a:pt x="1522063" y="4269560"/>
                </a:lnTo>
                <a:lnTo>
                  <a:pt x="1522586" y="4269560"/>
                </a:lnTo>
                <a:cubicBezTo>
                  <a:pt x="1521439" y="4269864"/>
                  <a:pt x="1520243" y="4269295"/>
                  <a:pt x="1519734" y="4268233"/>
                </a:cubicBezTo>
                <a:close/>
                <a:moveTo>
                  <a:pt x="581690" y="4267664"/>
                </a:moveTo>
                <a:cubicBezTo>
                  <a:pt x="577940" y="4268517"/>
                  <a:pt x="574785" y="4271021"/>
                  <a:pt x="573133" y="4274492"/>
                </a:cubicBezTo>
                <a:lnTo>
                  <a:pt x="570471" y="4280561"/>
                </a:lnTo>
                <a:lnTo>
                  <a:pt x="575985" y="4280561"/>
                </a:lnTo>
                <a:cubicBezTo>
                  <a:pt x="579674" y="4279708"/>
                  <a:pt x="582802" y="4277280"/>
                  <a:pt x="584542" y="4273923"/>
                </a:cubicBezTo>
                <a:lnTo>
                  <a:pt x="587204" y="4267664"/>
                </a:lnTo>
                <a:close/>
                <a:moveTo>
                  <a:pt x="2485350" y="4267474"/>
                </a:moveTo>
                <a:cubicBezTo>
                  <a:pt x="2480406" y="4289096"/>
                  <a:pt x="2501133" y="4267474"/>
                  <a:pt x="2485350" y="4267474"/>
                </a:cubicBezTo>
                <a:close/>
                <a:moveTo>
                  <a:pt x="2297095" y="4267474"/>
                </a:moveTo>
                <a:cubicBezTo>
                  <a:pt x="2292151" y="4289096"/>
                  <a:pt x="2312878" y="4267474"/>
                  <a:pt x="2297095" y="4267474"/>
                </a:cubicBezTo>
                <a:close/>
                <a:moveTo>
                  <a:pt x="4321648" y="4266121"/>
                </a:moveTo>
                <a:lnTo>
                  <a:pt x="4322076" y="4266146"/>
                </a:lnTo>
                <a:lnTo>
                  <a:pt x="4322048" y="4266427"/>
                </a:lnTo>
                <a:lnTo>
                  <a:pt x="4321450" y="4266327"/>
                </a:lnTo>
                <a:close/>
                <a:moveTo>
                  <a:pt x="1521826" y="4265337"/>
                </a:moveTo>
                <a:lnTo>
                  <a:pt x="1521943" y="4265426"/>
                </a:lnTo>
                <a:lnTo>
                  <a:pt x="1521826" y="4265775"/>
                </a:lnTo>
                <a:close/>
                <a:moveTo>
                  <a:pt x="3401146" y="4264629"/>
                </a:moveTo>
                <a:cubicBezTo>
                  <a:pt x="3373763" y="4264629"/>
                  <a:pt x="3395632" y="4286441"/>
                  <a:pt x="3401146" y="4264629"/>
                </a:cubicBezTo>
                <a:close/>
                <a:moveTo>
                  <a:pt x="1429790" y="4263491"/>
                </a:moveTo>
                <a:cubicBezTo>
                  <a:pt x="1429877" y="4264307"/>
                  <a:pt x="1429877" y="4265141"/>
                  <a:pt x="1429790" y="4265957"/>
                </a:cubicBezTo>
                <a:cubicBezTo>
                  <a:pt x="1432642" y="4266146"/>
                  <a:pt x="1432452" y="4262922"/>
                  <a:pt x="1430931" y="4263491"/>
                </a:cubicBezTo>
                <a:close/>
                <a:moveTo>
                  <a:pt x="4324358" y="4263301"/>
                </a:moveTo>
                <a:lnTo>
                  <a:pt x="4321648" y="4266121"/>
                </a:lnTo>
                <a:lnTo>
                  <a:pt x="4320460" y="4266052"/>
                </a:lnTo>
                <a:cubicBezTo>
                  <a:pt x="4320422" y="4266070"/>
                  <a:pt x="4320402" y="4266108"/>
                  <a:pt x="4320364" y="4266146"/>
                </a:cubicBezTo>
                <a:lnTo>
                  <a:pt x="4321450" y="4266327"/>
                </a:lnTo>
                <a:lnTo>
                  <a:pt x="4319984" y="4267853"/>
                </a:lnTo>
                <a:cubicBezTo>
                  <a:pt x="4320460" y="4268422"/>
                  <a:pt x="4321315" y="4268517"/>
                  <a:pt x="4321886" y="4268043"/>
                </a:cubicBezTo>
                <a:lnTo>
                  <a:pt x="4322048" y="4266427"/>
                </a:lnTo>
                <a:lnTo>
                  <a:pt x="4323787" y="4266716"/>
                </a:lnTo>
                <a:cubicBezTo>
                  <a:pt x="4324890" y="4265938"/>
                  <a:pt x="4325137" y="4264401"/>
                  <a:pt x="4324358" y="4263301"/>
                </a:cubicBezTo>
                <a:close/>
                <a:moveTo>
                  <a:pt x="1492161" y="4262922"/>
                </a:moveTo>
                <a:cubicBezTo>
                  <a:pt x="1491414" y="4267891"/>
                  <a:pt x="1490969" y="4272880"/>
                  <a:pt x="1490830" y="4277906"/>
                </a:cubicBezTo>
                <a:lnTo>
                  <a:pt x="1495013" y="4279802"/>
                </a:lnTo>
                <a:lnTo>
                  <a:pt x="1495013" y="4281889"/>
                </a:lnTo>
                <a:lnTo>
                  <a:pt x="1495013" y="4287199"/>
                </a:lnTo>
                <a:cubicBezTo>
                  <a:pt x="1495013" y="4291182"/>
                  <a:pt x="1495013" y="4297441"/>
                  <a:pt x="1495013" y="4301045"/>
                </a:cubicBezTo>
                <a:cubicBezTo>
                  <a:pt x="1494869" y="4303416"/>
                  <a:pt x="1494487" y="4305767"/>
                  <a:pt x="1493872" y="4308062"/>
                </a:cubicBezTo>
                <a:lnTo>
                  <a:pt x="1498246" y="4298769"/>
                </a:lnTo>
                <a:cubicBezTo>
                  <a:pt x="1498162" y="4296379"/>
                  <a:pt x="1497714" y="4294008"/>
                  <a:pt x="1496915" y="4291751"/>
                </a:cubicBezTo>
                <a:lnTo>
                  <a:pt x="1497105" y="4291182"/>
                </a:lnTo>
                <a:lnTo>
                  <a:pt x="1495013" y="4281889"/>
                </a:lnTo>
                <a:lnTo>
                  <a:pt x="1496915" y="4281889"/>
                </a:lnTo>
                <a:cubicBezTo>
                  <a:pt x="1495820" y="4275459"/>
                  <a:pt x="1494230" y="4269105"/>
                  <a:pt x="1492161" y="4262922"/>
                </a:cubicBezTo>
                <a:close/>
                <a:moveTo>
                  <a:pt x="707764" y="4262543"/>
                </a:moveTo>
                <a:cubicBezTo>
                  <a:pt x="702630" y="4284165"/>
                  <a:pt x="723357" y="4263681"/>
                  <a:pt x="707764" y="4262543"/>
                </a:cubicBezTo>
                <a:close/>
                <a:moveTo>
                  <a:pt x="802462" y="4262353"/>
                </a:moveTo>
                <a:cubicBezTo>
                  <a:pt x="798028" y="4265369"/>
                  <a:pt x="796354" y="4271097"/>
                  <a:pt x="798469" y="4276009"/>
                </a:cubicBezTo>
                <a:lnTo>
                  <a:pt x="796757" y="4278285"/>
                </a:lnTo>
                <a:lnTo>
                  <a:pt x="793335" y="4282647"/>
                </a:lnTo>
                <a:lnTo>
                  <a:pt x="797518" y="4285872"/>
                </a:lnTo>
                <a:lnTo>
                  <a:pt x="801892" y="4289096"/>
                </a:lnTo>
                <a:lnTo>
                  <a:pt x="800560" y="4279044"/>
                </a:lnTo>
                <a:cubicBezTo>
                  <a:pt x="803983" y="4283027"/>
                  <a:pt x="810258" y="4283216"/>
                  <a:pt x="812350" y="4272405"/>
                </a:cubicBezTo>
                <a:lnTo>
                  <a:pt x="812921" y="4272785"/>
                </a:lnTo>
                <a:cubicBezTo>
                  <a:pt x="805885" y="4272785"/>
                  <a:pt x="807977" y="4263681"/>
                  <a:pt x="802462" y="4262353"/>
                </a:cubicBezTo>
                <a:close/>
                <a:moveTo>
                  <a:pt x="1521255" y="4262163"/>
                </a:moveTo>
                <a:lnTo>
                  <a:pt x="1521255" y="4263301"/>
                </a:lnTo>
                <a:lnTo>
                  <a:pt x="1520685" y="4263301"/>
                </a:lnTo>
                <a:lnTo>
                  <a:pt x="1521255" y="4264250"/>
                </a:lnTo>
                <a:lnTo>
                  <a:pt x="1521255" y="4263301"/>
                </a:lnTo>
                <a:lnTo>
                  <a:pt x="1521826" y="4263301"/>
                </a:lnTo>
                <a:lnTo>
                  <a:pt x="1521826" y="4265337"/>
                </a:lnTo>
                <a:lnTo>
                  <a:pt x="1519163" y="4263301"/>
                </a:lnTo>
                <a:cubicBezTo>
                  <a:pt x="1521255" y="4263301"/>
                  <a:pt x="1517642" y="4263301"/>
                  <a:pt x="1517642" y="4263301"/>
                </a:cubicBezTo>
                <a:lnTo>
                  <a:pt x="1517642" y="4264439"/>
                </a:lnTo>
                <a:cubicBezTo>
                  <a:pt x="1518212" y="4263681"/>
                  <a:pt x="1519163" y="4264439"/>
                  <a:pt x="1521255" y="4265388"/>
                </a:cubicBezTo>
                <a:cubicBezTo>
                  <a:pt x="1521630" y="4266033"/>
                  <a:pt x="1521630" y="4266829"/>
                  <a:pt x="1521255" y="4267474"/>
                </a:cubicBezTo>
                <a:lnTo>
                  <a:pt x="1521826" y="4265775"/>
                </a:lnTo>
                <a:lnTo>
                  <a:pt x="1521826" y="4267474"/>
                </a:lnTo>
                <a:cubicBezTo>
                  <a:pt x="1521826" y="4268802"/>
                  <a:pt x="1521826" y="4267474"/>
                  <a:pt x="1521826" y="4268422"/>
                </a:cubicBezTo>
                <a:cubicBezTo>
                  <a:pt x="1521826" y="4269371"/>
                  <a:pt x="1523727" y="4268422"/>
                  <a:pt x="1522966" y="4267095"/>
                </a:cubicBezTo>
                <a:cubicBezTo>
                  <a:pt x="1522206" y="4265767"/>
                  <a:pt x="1522966" y="4265388"/>
                  <a:pt x="1522966" y="4264819"/>
                </a:cubicBezTo>
                <a:cubicBezTo>
                  <a:pt x="1522966" y="4264250"/>
                  <a:pt x="1525058" y="4264819"/>
                  <a:pt x="1524298" y="4264819"/>
                </a:cubicBezTo>
                <a:cubicBezTo>
                  <a:pt x="1523537" y="4264819"/>
                  <a:pt x="1523347" y="4262922"/>
                  <a:pt x="1522396" y="4262163"/>
                </a:cubicBezTo>
                <a:cubicBezTo>
                  <a:pt x="1521445" y="4261405"/>
                  <a:pt x="1522396" y="4263301"/>
                  <a:pt x="1521255" y="4262163"/>
                </a:cubicBezTo>
                <a:close/>
                <a:moveTo>
                  <a:pt x="3190565" y="4262125"/>
                </a:moveTo>
                <a:cubicBezTo>
                  <a:pt x="3185021" y="4263788"/>
                  <a:pt x="3180707" y="4276199"/>
                  <a:pt x="3182276" y="4283596"/>
                </a:cubicBezTo>
                <a:cubicBezTo>
                  <a:pt x="3183226" y="4287958"/>
                  <a:pt x="3185888" y="4290993"/>
                  <a:pt x="3191023" y="4289854"/>
                </a:cubicBezTo>
                <a:cubicBezTo>
                  <a:pt x="3196157" y="4288717"/>
                  <a:pt x="3198439" y="4286441"/>
                  <a:pt x="3198819" y="4281130"/>
                </a:cubicBezTo>
                <a:lnTo>
                  <a:pt x="3198058" y="4279802"/>
                </a:lnTo>
                <a:cubicBezTo>
                  <a:pt x="3198401" y="4274681"/>
                  <a:pt x="3197830" y="4269541"/>
                  <a:pt x="3196347" y="4264629"/>
                </a:cubicBezTo>
                <a:cubicBezTo>
                  <a:pt x="3194398" y="4262211"/>
                  <a:pt x="3192413" y="4261571"/>
                  <a:pt x="3190565" y="4262125"/>
                </a:cubicBezTo>
                <a:close/>
                <a:moveTo>
                  <a:pt x="1429219" y="4261784"/>
                </a:moveTo>
                <a:cubicBezTo>
                  <a:pt x="1431501" y="4261026"/>
                  <a:pt x="1430170" y="4262163"/>
                  <a:pt x="1429029" y="4262353"/>
                </a:cubicBezTo>
                <a:lnTo>
                  <a:pt x="1427888" y="4262353"/>
                </a:lnTo>
                <a:lnTo>
                  <a:pt x="1429219" y="4263491"/>
                </a:lnTo>
                <a:cubicBezTo>
                  <a:pt x="1431501" y="4262163"/>
                  <a:pt x="1429219" y="4259508"/>
                  <a:pt x="1429219" y="4261784"/>
                </a:cubicBezTo>
                <a:close/>
                <a:moveTo>
                  <a:pt x="4352501" y="4261595"/>
                </a:moveTo>
                <a:cubicBezTo>
                  <a:pt x="4352501" y="4261595"/>
                  <a:pt x="4352501" y="4263112"/>
                  <a:pt x="4352501" y="4264439"/>
                </a:cubicBezTo>
                <a:cubicBezTo>
                  <a:pt x="4352596" y="4265388"/>
                  <a:pt x="4352938" y="4266298"/>
                  <a:pt x="4353452" y="4267095"/>
                </a:cubicBezTo>
                <a:cubicBezTo>
                  <a:pt x="4353452" y="4267095"/>
                  <a:pt x="4353452" y="4267095"/>
                  <a:pt x="4353452" y="4265767"/>
                </a:cubicBezTo>
                <a:lnTo>
                  <a:pt x="4353452" y="4263681"/>
                </a:lnTo>
                <a:lnTo>
                  <a:pt x="4355544" y="4263681"/>
                </a:lnTo>
                <a:close/>
                <a:moveTo>
                  <a:pt x="629800" y="4261595"/>
                </a:moveTo>
                <a:cubicBezTo>
                  <a:pt x="628271" y="4261879"/>
                  <a:pt x="627204" y="4263264"/>
                  <a:pt x="627328" y="4264819"/>
                </a:cubicBezTo>
                <a:cubicBezTo>
                  <a:pt x="627525" y="4266317"/>
                  <a:pt x="628860" y="4267398"/>
                  <a:pt x="630370" y="4267285"/>
                </a:cubicBezTo>
                <a:cubicBezTo>
                  <a:pt x="631494" y="4266791"/>
                  <a:pt x="632182" y="4265653"/>
                  <a:pt x="632082" y="4264439"/>
                </a:cubicBezTo>
                <a:lnTo>
                  <a:pt x="632842" y="4264060"/>
                </a:lnTo>
                <a:cubicBezTo>
                  <a:pt x="632644" y="4262562"/>
                  <a:pt x="631309" y="4261481"/>
                  <a:pt x="629800" y="4261595"/>
                </a:cubicBezTo>
                <a:close/>
                <a:moveTo>
                  <a:pt x="1629074" y="4260646"/>
                </a:moveTo>
                <a:cubicBezTo>
                  <a:pt x="1629074" y="4260646"/>
                  <a:pt x="1627933" y="4262163"/>
                  <a:pt x="1629074" y="4262732"/>
                </a:cubicBezTo>
                <a:cubicBezTo>
                  <a:pt x="1630215" y="4263301"/>
                  <a:pt x="1630405" y="4261405"/>
                  <a:pt x="1629454" y="4260836"/>
                </a:cubicBezTo>
                <a:close/>
                <a:moveTo>
                  <a:pt x="595191" y="4260457"/>
                </a:moveTo>
                <a:cubicBezTo>
                  <a:pt x="593628" y="4260646"/>
                  <a:pt x="592517" y="4262069"/>
                  <a:pt x="592711" y="4263624"/>
                </a:cubicBezTo>
                <a:cubicBezTo>
                  <a:pt x="592715" y="4263643"/>
                  <a:pt x="592717" y="4263662"/>
                  <a:pt x="592719" y="4263681"/>
                </a:cubicBezTo>
                <a:cubicBezTo>
                  <a:pt x="592892" y="4265141"/>
                  <a:pt x="594217" y="4266184"/>
                  <a:pt x="595678" y="4265995"/>
                </a:cubicBezTo>
                <a:cubicBezTo>
                  <a:pt x="595769" y="4265995"/>
                  <a:pt x="595860" y="4265976"/>
                  <a:pt x="595952" y="4265957"/>
                </a:cubicBezTo>
                <a:cubicBezTo>
                  <a:pt x="597201" y="4265521"/>
                  <a:pt x="597929" y="4264212"/>
                  <a:pt x="597663" y="4262922"/>
                </a:cubicBezTo>
                <a:lnTo>
                  <a:pt x="598424" y="4262922"/>
                </a:lnTo>
                <a:cubicBezTo>
                  <a:pt x="598137" y="4261405"/>
                  <a:pt x="596743" y="4260324"/>
                  <a:pt x="595191" y="4260457"/>
                </a:cubicBezTo>
                <a:close/>
                <a:moveTo>
                  <a:pt x="1526960" y="4260077"/>
                </a:moveTo>
                <a:lnTo>
                  <a:pt x="1527911" y="4261026"/>
                </a:lnTo>
                <a:cubicBezTo>
                  <a:pt x="1527821" y="4260722"/>
                  <a:pt x="1527821" y="4260381"/>
                  <a:pt x="1527911" y="4260077"/>
                </a:cubicBezTo>
                <a:cubicBezTo>
                  <a:pt x="1527599" y="4260153"/>
                  <a:pt x="1527272" y="4260153"/>
                  <a:pt x="1526960" y="4260077"/>
                </a:cubicBezTo>
                <a:close/>
                <a:moveTo>
                  <a:pt x="4370376" y="4259698"/>
                </a:moveTo>
                <a:lnTo>
                  <a:pt x="4372658" y="4266716"/>
                </a:lnTo>
                <a:lnTo>
                  <a:pt x="4376501" y="4266716"/>
                </a:lnTo>
                <a:lnTo>
                  <a:pt x="4376841" y="4267095"/>
                </a:lnTo>
                <a:lnTo>
                  <a:pt x="4376841" y="4266716"/>
                </a:lnTo>
                <a:lnTo>
                  <a:pt x="4376501" y="4266716"/>
                </a:lnTo>
                <a:lnTo>
                  <a:pt x="4373608" y="4263491"/>
                </a:lnTo>
                <a:close/>
                <a:moveTo>
                  <a:pt x="5277994" y="4259319"/>
                </a:moveTo>
                <a:cubicBezTo>
                  <a:pt x="5273431" y="4271457"/>
                  <a:pt x="5295299" y="4280371"/>
                  <a:pt x="5293778" y="4271078"/>
                </a:cubicBezTo>
                <a:lnTo>
                  <a:pt x="5293778" y="4269750"/>
                </a:lnTo>
                <a:cubicBezTo>
                  <a:pt x="5285411" y="4269750"/>
                  <a:pt x="5289594" y="4256473"/>
                  <a:pt x="5277994" y="4259319"/>
                </a:cubicBezTo>
                <a:close/>
                <a:moveTo>
                  <a:pt x="3354177" y="4259319"/>
                </a:moveTo>
                <a:cubicBezTo>
                  <a:pt x="3329077" y="4259319"/>
                  <a:pt x="3367298" y="4278285"/>
                  <a:pt x="3354177" y="4259319"/>
                </a:cubicBezTo>
                <a:close/>
                <a:moveTo>
                  <a:pt x="3164781" y="4259319"/>
                </a:moveTo>
                <a:cubicBezTo>
                  <a:pt x="3159837" y="4281130"/>
                  <a:pt x="3180374" y="4260457"/>
                  <a:pt x="3164781" y="4259319"/>
                </a:cubicBezTo>
                <a:close/>
                <a:moveTo>
                  <a:pt x="1518212" y="4258180"/>
                </a:moveTo>
                <a:lnTo>
                  <a:pt x="1518212" y="4259671"/>
                </a:lnTo>
                <a:lnTo>
                  <a:pt x="1517832" y="4260267"/>
                </a:lnTo>
                <a:lnTo>
                  <a:pt x="1518212" y="4259698"/>
                </a:lnTo>
                <a:lnTo>
                  <a:pt x="1518212" y="4259671"/>
                </a:lnTo>
                <a:lnTo>
                  <a:pt x="1518722" y="4258873"/>
                </a:lnTo>
                <a:lnTo>
                  <a:pt x="1520304" y="4261026"/>
                </a:lnTo>
                <a:lnTo>
                  <a:pt x="1521255" y="4261026"/>
                </a:lnTo>
                <a:cubicBezTo>
                  <a:pt x="1521826" y="4261026"/>
                  <a:pt x="1521255" y="4257232"/>
                  <a:pt x="1519163" y="4258180"/>
                </a:cubicBezTo>
                <a:lnTo>
                  <a:pt x="1518722" y="4258873"/>
                </a:lnTo>
                <a:close/>
                <a:moveTo>
                  <a:pt x="2501133" y="4257611"/>
                </a:moveTo>
                <a:cubicBezTo>
                  <a:pt x="2495999" y="4279233"/>
                  <a:pt x="2516726" y="4258560"/>
                  <a:pt x="2501133" y="4257611"/>
                </a:cubicBezTo>
                <a:close/>
                <a:moveTo>
                  <a:pt x="691981" y="4257422"/>
                </a:moveTo>
                <a:cubicBezTo>
                  <a:pt x="687037" y="4279044"/>
                  <a:pt x="707574" y="4258370"/>
                  <a:pt x="691981" y="4257422"/>
                </a:cubicBezTo>
                <a:close/>
                <a:moveTo>
                  <a:pt x="1428268" y="4257232"/>
                </a:moveTo>
                <a:cubicBezTo>
                  <a:pt x="1428268" y="4258370"/>
                  <a:pt x="1428268" y="4258180"/>
                  <a:pt x="1427318" y="4259129"/>
                </a:cubicBezTo>
                <a:lnTo>
                  <a:pt x="1426177" y="4259129"/>
                </a:lnTo>
                <a:cubicBezTo>
                  <a:pt x="1427888" y="4259129"/>
                  <a:pt x="1428078" y="4259129"/>
                  <a:pt x="1429219" y="4260646"/>
                </a:cubicBezTo>
                <a:cubicBezTo>
                  <a:pt x="1430360" y="4262163"/>
                  <a:pt x="1430360" y="4260646"/>
                  <a:pt x="1430931" y="4259319"/>
                </a:cubicBezTo>
                <a:cubicBezTo>
                  <a:pt x="1431501" y="4257991"/>
                  <a:pt x="1428078" y="4259319"/>
                  <a:pt x="1428268" y="4257232"/>
                </a:cubicBezTo>
                <a:close/>
                <a:moveTo>
                  <a:pt x="2694523" y="4257042"/>
                </a:moveTo>
                <a:lnTo>
                  <a:pt x="2694523" y="4267474"/>
                </a:lnTo>
                <a:lnTo>
                  <a:pt x="2704982" y="4267474"/>
                </a:lnTo>
                <a:lnTo>
                  <a:pt x="2704982" y="4257042"/>
                </a:lnTo>
                <a:close/>
                <a:moveTo>
                  <a:pt x="1522396" y="4257042"/>
                </a:moveTo>
                <a:cubicBezTo>
                  <a:pt x="1521255" y="4256284"/>
                  <a:pt x="1522396" y="4257991"/>
                  <a:pt x="1520685" y="4258370"/>
                </a:cubicBezTo>
                <a:lnTo>
                  <a:pt x="1520957" y="4259457"/>
                </a:lnTo>
                <a:lnTo>
                  <a:pt x="1520685" y="4259698"/>
                </a:lnTo>
                <a:lnTo>
                  <a:pt x="1521255" y="4260646"/>
                </a:lnTo>
                <a:lnTo>
                  <a:pt x="1520957" y="4259457"/>
                </a:lnTo>
                <a:lnTo>
                  <a:pt x="1522396" y="4258180"/>
                </a:lnTo>
                <a:close/>
                <a:moveTo>
                  <a:pt x="2260205" y="4256853"/>
                </a:moveTo>
                <a:cubicBezTo>
                  <a:pt x="2255261" y="4278475"/>
                  <a:pt x="2275798" y="4257801"/>
                  <a:pt x="2260205" y="4256853"/>
                </a:cubicBezTo>
                <a:close/>
                <a:moveTo>
                  <a:pt x="676578" y="4256663"/>
                </a:moveTo>
                <a:cubicBezTo>
                  <a:pt x="671444" y="4278285"/>
                  <a:pt x="692171" y="4257611"/>
                  <a:pt x="676578" y="4256663"/>
                </a:cubicBezTo>
                <a:close/>
                <a:moveTo>
                  <a:pt x="2401491" y="4256094"/>
                </a:moveTo>
                <a:cubicBezTo>
                  <a:pt x="2395958" y="4263832"/>
                  <a:pt x="2393961" y="4273544"/>
                  <a:pt x="2395977" y="4282837"/>
                </a:cubicBezTo>
                <a:lnTo>
                  <a:pt x="2396357" y="4282078"/>
                </a:lnTo>
                <a:cubicBezTo>
                  <a:pt x="2407006" y="4286630"/>
                  <a:pt x="2425071" y="4273923"/>
                  <a:pt x="2411950" y="4271647"/>
                </a:cubicBezTo>
                <a:cubicBezTo>
                  <a:pt x="2397878" y="4285682"/>
                  <a:pt x="2411950" y="4258180"/>
                  <a:pt x="2401491" y="4256094"/>
                </a:cubicBezTo>
                <a:close/>
                <a:moveTo>
                  <a:pt x="2176916" y="4256094"/>
                </a:moveTo>
                <a:cubicBezTo>
                  <a:pt x="2171402" y="4269940"/>
                  <a:pt x="2194601" y="4279992"/>
                  <a:pt x="2197833" y="4267474"/>
                </a:cubicBezTo>
                <a:lnTo>
                  <a:pt x="2197833" y="4266526"/>
                </a:lnTo>
                <a:cubicBezTo>
                  <a:pt x="2189657" y="4264250"/>
                  <a:pt x="2193460" y="4250214"/>
                  <a:pt x="2176916" y="4256094"/>
                </a:cubicBezTo>
                <a:close/>
                <a:moveTo>
                  <a:pt x="1321781" y="4254767"/>
                </a:moveTo>
                <a:lnTo>
                  <a:pt x="1321590" y="4255525"/>
                </a:lnTo>
                <a:cubicBezTo>
                  <a:pt x="1321590" y="4255525"/>
                  <a:pt x="1321590" y="4257611"/>
                  <a:pt x="1322731" y="4257422"/>
                </a:cubicBezTo>
                <a:cubicBezTo>
                  <a:pt x="1323872" y="4257232"/>
                  <a:pt x="1322731" y="4254198"/>
                  <a:pt x="1321781" y="4254767"/>
                </a:cubicBezTo>
                <a:close/>
                <a:moveTo>
                  <a:pt x="3233808" y="4254198"/>
                </a:moveTo>
                <a:cubicBezTo>
                  <a:pt x="3228864" y="4275819"/>
                  <a:pt x="3249591" y="4254198"/>
                  <a:pt x="3233808" y="4254198"/>
                </a:cubicBezTo>
                <a:close/>
                <a:moveTo>
                  <a:pt x="2047419" y="4254198"/>
                </a:moveTo>
                <a:lnTo>
                  <a:pt x="2033918" y="4262163"/>
                </a:lnTo>
                <a:cubicBezTo>
                  <a:pt x="2026502" y="4266526"/>
                  <a:pt x="2019846" y="4272785"/>
                  <a:pt x="2019276" y="4276009"/>
                </a:cubicBezTo>
                <a:lnTo>
                  <a:pt x="2017945" y="4282078"/>
                </a:lnTo>
                <a:lnTo>
                  <a:pt x="2031446" y="4277147"/>
                </a:lnTo>
                <a:lnTo>
                  <a:pt x="2025931" y="4290424"/>
                </a:lnTo>
                <a:lnTo>
                  <a:pt x="2020417" y="4303510"/>
                </a:lnTo>
                <a:lnTo>
                  <a:pt x="2042475" y="4295734"/>
                </a:lnTo>
                <a:lnTo>
                  <a:pt x="2037531" y="4281509"/>
                </a:lnTo>
                <a:lnTo>
                  <a:pt x="2032777" y="4267285"/>
                </a:lnTo>
                <a:lnTo>
                  <a:pt x="2042285" y="4275250"/>
                </a:lnTo>
                <a:lnTo>
                  <a:pt x="2051793" y="4283406"/>
                </a:lnTo>
                <a:lnTo>
                  <a:pt x="2051793" y="4292510"/>
                </a:lnTo>
                <a:lnTo>
                  <a:pt x="2051793" y="4301614"/>
                </a:lnTo>
                <a:lnTo>
                  <a:pt x="2057497" y="4299717"/>
                </a:lnTo>
                <a:cubicBezTo>
                  <a:pt x="2061377" y="4297005"/>
                  <a:pt x="2063602" y="4292491"/>
                  <a:pt x="2063392" y="4287768"/>
                </a:cubicBezTo>
                <a:lnTo>
                  <a:pt x="2063392" y="4277716"/>
                </a:lnTo>
                <a:lnTo>
                  <a:pt x="2055406" y="4273923"/>
                </a:lnTo>
                <a:lnTo>
                  <a:pt x="2047419" y="4270129"/>
                </a:lnTo>
                <a:close/>
                <a:moveTo>
                  <a:pt x="4464313" y="4253818"/>
                </a:moveTo>
                <a:cubicBezTo>
                  <a:pt x="4459369" y="4275630"/>
                  <a:pt x="4480096" y="4254956"/>
                  <a:pt x="4464313" y="4253818"/>
                </a:cubicBezTo>
                <a:close/>
                <a:moveTo>
                  <a:pt x="1264494" y="4252661"/>
                </a:moveTo>
                <a:lnTo>
                  <a:pt x="1264543" y="4252680"/>
                </a:lnTo>
                <a:lnTo>
                  <a:pt x="1265684" y="4252680"/>
                </a:lnTo>
                <a:cubicBezTo>
                  <a:pt x="1263592" y="4253439"/>
                  <a:pt x="1267586" y="4255146"/>
                  <a:pt x="1265684" y="4256853"/>
                </a:cubicBezTo>
                <a:lnTo>
                  <a:pt x="1264726" y="4256853"/>
                </a:lnTo>
                <a:close/>
                <a:moveTo>
                  <a:pt x="4326259" y="4251921"/>
                </a:moveTo>
                <a:lnTo>
                  <a:pt x="4326372" y="4251921"/>
                </a:lnTo>
                <a:lnTo>
                  <a:pt x="4326348" y="4254008"/>
                </a:lnTo>
                <a:lnTo>
                  <a:pt x="4326259" y="4254008"/>
                </a:lnTo>
                <a:close/>
                <a:moveTo>
                  <a:pt x="1428798" y="4251466"/>
                </a:moveTo>
                <a:lnTo>
                  <a:pt x="1428839" y="4251542"/>
                </a:lnTo>
                <a:lnTo>
                  <a:pt x="1428781" y="4251478"/>
                </a:lnTo>
                <a:close/>
                <a:moveTo>
                  <a:pt x="4298687" y="4251352"/>
                </a:moveTo>
                <a:lnTo>
                  <a:pt x="4296214" y="4253060"/>
                </a:lnTo>
                <a:lnTo>
                  <a:pt x="4295644" y="4253060"/>
                </a:lnTo>
                <a:lnTo>
                  <a:pt x="4294123" y="4254198"/>
                </a:lnTo>
                <a:cubicBezTo>
                  <a:pt x="4293324" y="4254956"/>
                  <a:pt x="4292678" y="4255847"/>
                  <a:pt x="4292221" y="4256853"/>
                </a:cubicBezTo>
                <a:lnTo>
                  <a:pt x="4292221" y="4258560"/>
                </a:lnTo>
                <a:lnTo>
                  <a:pt x="4293933" y="4258560"/>
                </a:lnTo>
                <a:lnTo>
                  <a:pt x="4295454" y="4255525"/>
                </a:lnTo>
                <a:cubicBezTo>
                  <a:pt x="4297013" y="4254577"/>
                  <a:pt x="4298154" y="4253098"/>
                  <a:pt x="4298687" y="4251352"/>
                </a:cubicBezTo>
                <a:close/>
                <a:moveTo>
                  <a:pt x="4090655" y="4250783"/>
                </a:moveTo>
                <a:lnTo>
                  <a:pt x="4090655" y="4251921"/>
                </a:lnTo>
                <a:lnTo>
                  <a:pt x="4088373" y="4253439"/>
                </a:lnTo>
                <a:close/>
                <a:moveTo>
                  <a:pt x="1162619" y="4250783"/>
                </a:moveTo>
                <a:cubicBezTo>
                  <a:pt x="1156914" y="4278475"/>
                  <a:pt x="1178402" y="4257042"/>
                  <a:pt x="1162619" y="4250783"/>
                </a:cubicBezTo>
                <a:close/>
                <a:moveTo>
                  <a:pt x="4202467" y="4250025"/>
                </a:moveTo>
                <a:lnTo>
                  <a:pt x="4200756" y="4251732"/>
                </a:lnTo>
                <a:cubicBezTo>
                  <a:pt x="4200337" y="4251258"/>
                  <a:pt x="4199615" y="4251220"/>
                  <a:pt x="4199139" y="4251637"/>
                </a:cubicBezTo>
                <a:cubicBezTo>
                  <a:pt x="4199101" y="4251656"/>
                  <a:pt x="4199083" y="4251694"/>
                  <a:pt x="4199045" y="4251732"/>
                </a:cubicBezTo>
                <a:cubicBezTo>
                  <a:pt x="4198512" y="4252244"/>
                  <a:pt x="4198512" y="4253078"/>
                  <a:pt x="4199025" y="4253609"/>
                </a:cubicBezTo>
                <a:cubicBezTo>
                  <a:pt x="4199025" y="4253609"/>
                  <a:pt x="4199045" y="4253629"/>
                  <a:pt x="4199045" y="4253629"/>
                </a:cubicBezTo>
                <a:cubicBezTo>
                  <a:pt x="4199539" y="4254046"/>
                  <a:pt x="4200261" y="4254046"/>
                  <a:pt x="4200756" y="4253629"/>
                </a:cubicBezTo>
                <a:cubicBezTo>
                  <a:pt x="4201745" y="4254103"/>
                  <a:pt x="4202942" y="4253666"/>
                  <a:pt x="4203418" y="4252680"/>
                </a:cubicBezTo>
                <a:cubicBezTo>
                  <a:pt x="4203893" y="4251694"/>
                  <a:pt x="4203456" y="4250499"/>
                  <a:pt x="4202467" y="4250025"/>
                </a:cubicBezTo>
                <a:close/>
                <a:moveTo>
                  <a:pt x="5293017" y="4248887"/>
                </a:moveTo>
                <a:cubicBezTo>
                  <a:pt x="5291306" y="4256549"/>
                  <a:pt x="5296136" y="4264155"/>
                  <a:pt x="5303818" y="4265881"/>
                </a:cubicBezTo>
                <a:cubicBezTo>
                  <a:pt x="5303970" y="4265900"/>
                  <a:pt x="5304103" y="4265938"/>
                  <a:pt x="5304236" y="4265957"/>
                </a:cubicBezTo>
                <a:lnTo>
                  <a:pt x="5303475" y="4264629"/>
                </a:lnTo>
                <a:cubicBezTo>
                  <a:pt x="5304312" y="4257536"/>
                  <a:pt x="5299901" y="4250878"/>
                  <a:pt x="5293017" y="4248887"/>
                </a:cubicBezTo>
                <a:close/>
                <a:moveTo>
                  <a:pt x="5206115" y="4248887"/>
                </a:moveTo>
                <a:cubicBezTo>
                  <a:pt x="5189001" y="4265198"/>
                  <a:pt x="5225131" y="4257611"/>
                  <a:pt x="5206115" y="4248887"/>
                </a:cubicBezTo>
                <a:close/>
                <a:moveTo>
                  <a:pt x="1295539" y="4248887"/>
                </a:moveTo>
                <a:cubicBezTo>
                  <a:pt x="1298391" y="4249645"/>
                  <a:pt x="1297060" y="4253629"/>
                  <a:pt x="1298391" y="4255525"/>
                </a:cubicBezTo>
                <a:lnTo>
                  <a:pt x="1298581" y="4254577"/>
                </a:lnTo>
                <a:cubicBezTo>
                  <a:pt x="1294778" y="4253249"/>
                  <a:pt x="1297821" y="4248508"/>
                  <a:pt x="1295539" y="4248887"/>
                </a:cubicBezTo>
                <a:close/>
                <a:moveTo>
                  <a:pt x="552596" y="4248887"/>
                </a:moveTo>
                <a:cubicBezTo>
                  <a:pt x="551265" y="4249077"/>
                  <a:pt x="550314" y="4251732"/>
                  <a:pt x="550694" y="4254956"/>
                </a:cubicBezTo>
                <a:lnTo>
                  <a:pt x="550694" y="4260457"/>
                </a:lnTo>
                <a:lnTo>
                  <a:pt x="563435" y="4259129"/>
                </a:lnTo>
                <a:lnTo>
                  <a:pt x="559251" y="4253818"/>
                </a:lnTo>
                <a:cubicBezTo>
                  <a:pt x="556970" y="4250973"/>
                  <a:pt x="553927" y="4248697"/>
                  <a:pt x="552596" y="4248887"/>
                </a:cubicBezTo>
                <a:close/>
                <a:moveTo>
                  <a:pt x="4381405" y="4248697"/>
                </a:moveTo>
                <a:lnTo>
                  <a:pt x="4381405" y="4248887"/>
                </a:lnTo>
                <a:cubicBezTo>
                  <a:pt x="4380967" y="4249437"/>
                  <a:pt x="4380967" y="4250234"/>
                  <a:pt x="4381405" y="4250783"/>
                </a:cubicBezTo>
                <a:cubicBezTo>
                  <a:pt x="4381823" y="4251258"/>
                  <a:pt x="4382546" y="4251296"/>
                  <a:pt x="4383021" y="4250878"/>
                </a:cubicBezTo>
                <a:cubicBezTo>
                  <a:pt x="4383059" y="4250859"/>
                  <a:pt x="4383078" y="4250821"/>
                  <a:pt x="4383116" y="4250783"/>
                </a:cubicBezTo>
                <a:cubicBezTo>
                  <a:pt x="4383687" y="4250309"/>
                  <a:pt x="4383782" y="4249456"/>
                  <a:pt x="4383306" y="4248887"/>
                </a:cubicBezTo>
                <a:cubicBezTo>
                  <a:pt x="4382831" y="4248318"/>
                  <a:pt x="4381975" y="4248223"/>
                  <a:pt x="4381405" y="4248697"/>
                </a:cubicBezTo>
                <a:close/>
                <a:moveTo>
                  <a:pt x="2812877" y="4247730"/>
                </a:moveTo>
                <a:cubicBezTo>
                  <a:pt x="2812839" y="4247730"/>
                  <a:pt x="2812820" y="4247749"/>
                  <a:pt x="2812801" y="4247749"/>
                </a:cubicBezTo>
                <a:cubicBezTo>
                  <a:pt x="2811203" y="4247939"/>
                  <a:pt x="2810024" y="4249361"/>
                  <a:pt x="2810138" y="4250973"/>
                </a:cubicBezTo>
                <a:lnTo>
                  <a:pt x="2810899" y="4251542"/>
                </a:lnTo>
                <a:cubicBezTo>
                  <a:pt x="2811412" y="4253135"/>
                  <a:pt x="2813124" y="4254027"/>
                  <a:pt x="2814721" y="4253515"/>
                </a:cubicBezTo>
                <a:cubicBezTo>
                  <a:pt x="2816318" y="4253003"/>
                  <a:pt x="2817212" y="4251296"/>
                  <a:pt x="2816699" y="4249683"/>
                </a:cubicBezTo>
                <a:cubicBezTo>
                  <a:pt x="2816186" y="4248090"/>
                  <a:pt x="2814474" y="4247218"/>
                  <a:pt x="2812877" y="4247730"/>
                </a:cubicBezTo>
                <a:close/>
                <a:moveTo>
                  <a:pt x="4210264" y="4246801"/>
                </a:moveTo>
                <a:cubicBezTo>
                  <a:pt x="4202467" y="4257991"/>
                  <a:pt x="4229279" y="4260457"/>
                  <a:pt x="4227188" y="4250214"/>
                </a:cubicBezTo>
                <a:lnTo>
                  <a:pt x="4226047" y="4251921"/>
                </a:lnTo>
                <a:cubicBezTo>
                  <a:pt x="4219391" y="4251921"/>
                  <a:pt x="4218631" y="4245283"/>
                  <a:pt x="4210264" y="4246801"/>
                </a:cubicBezTo>
                <a:close/>
                <a:moveTo>
                  <a:pt x="1763051" y="4246573"/>
                </a:moveTo>
                <a:cubicBezTo>
                  <a:pt x="1761463" y="4247104"/>
                  <a:pt x="1760619" y="4248830"/>
                  <a:pt x="1761168" y="4250423"/>
                </a:cubicBezTo>
                <a:cubicBezTo>
                  <a:pt x="1761187" y="4250480"/>
                  <a:pt x="1761210" y="4250537"/>
                  <a:pt x="1761233" y="4250594"/>
                </a:cubicBezTo>
                <a:lnTo>
                  <a:pt x="1765314" y="4251734"/>
                </a:lnTo>
                <a:lnTo>
                  <a:pt x="1765036" y="4252301"/>
                </a:lnTo>
                <a:lnTo>
                  <a:pt x="1765416" y="4251732"/>
                </a:lnTo>
                <a:cubicBezTo>
                  <a:pt x="1765403" y="4251732"/>
                  <a:pt x="1765390" y="4251751"/>
                  <a:pt x="1765375" y="4251751"/>
                </a:cubicBezTo>
                <a:lnTo>
                  <a:pt x="1765314" y="4251734"/>
                </a:lnTo>
                <a:lnTo>
                  <a:pt x="1766921" y="4248451"/>
                </a:lnTo>
                <a:cubicBezTo>
                  <a:pt x="1766371" y="4246857"/>
                  <a:pt x="1764641" y="4246023"/>
                  <a:pt x="1763051" y="4246573"/>
                </a:cubicBezTo>
                <a:close/>
                <a:moveTo>
                  <a:pt x="929122" y="4246457"/>
                </a:moveTo>
                <a:cubicBezTo>
                  <a:pt x="923747" y="4251436"/>
                  <a:pt x="925352" y="4268470"/>
                  <a:pt x="931769" y="4267474"/>
                </a:cubicBezTo>
                <a:cubicBezTo>
                  <a:pt x="930799" y="4260115"/>
                  <a:pt x="932632" y="4252680"/>
                  <a:pt x="936903" y="4246611"/>
                </a:cubicBezTo>
                <a:cubicBezTo>
                  <a:pt x="933481" y="4244477"/>
                  <a:pt x="930914" y="4244798"/>
                  <a:pt x="929122" y="4246457"/>
                </a:cubicBezTo>
                <a:close/>
                <a:moveTo>
                  <a:pt x="1894533" y="4246421"/>
                </a:moveTo>
                <a:lnTo>
                  <a:pt x="1895108" y="4246558"/>
                </a:lnTo>
                <a:lnTo>
                  <a:pt x="1895413" y="4259058"/>
                </a:lnTo>
                <a:cubicBezTo>
                  <a:pt x="1895722" y="4263065"/>
                  <a:pt x="1896815" y="4266337"/>
                  <a:pt x="1900428" y="4267285"/>
                </a:cubicBezTo>
                <a:cubicBezTo>
                  <a:pt x="1898716" y="4255146"/>
                  <a:pt x="1915450" y="4261405"/>
                  <a:pt x="1916021" y="4251542"/>
                </a:cubicBezTo>
                <a:lnTo>
                  <a:pt x="1895108" y="4246558"/>
                </a:lnTo>
                <a:lnTo>
                  <a:pt x="1895104" y="4246421"/>
                </a:lnTo>
                <a:close/>
                <a:moveTo>
                  <a:pt x="2805979" y="4246113"/>
                </a:moveTo>
                <a:cubicBezTo>
                  <a:pt x="2802485" y="4248176"/>
                  <a:pt x="2798729" y="4255715"/>
                  <a:pt x="2805194" y="4262543"/>
                </a:cubicBezTo>
                <a:cubicBezTo>
                  <a:pt x="2812706" y="4247465"/>
                  <a:pt x="2809473" y="4244051"/>
                  <a:pt x="2805979" y="4246113"/>
                </a:cubicBezTo>
                <a:close/>
                <a:moveTo>
                  <a:pt x="2766402" y="4246042"/>
                </a:moveTo>
                <a:lnTo>
                  <a:pt x="2763550" y="4258749"/>
                </a:lnTo>
                <a:lnTo>
                  <a:pt x="2760888" y="4271267"/>
                </a:lnTo>
                <a:lnTo>
                  <a:pt x="2770586" y="4271267"/>
                </a:lnTo>
                <a:cubicBezTo>
                  <a:pt x="2774636" y="4271685"/>
                  <a:pt x="2778705" y="4271685"/>
                  <a:pt x="2782756" y="4271267"/>
                </a:cubicBezTo>
                <a:cubicBezTo>
                  <a:pt x="2784087" y="4269560"/>
                  <a:pt x="2783326" y="4264439"/>
                  <a:pt x="2781234" y="4258370"/>
                </a:cubicBezTo>
                <a:lnTo>
                  <a:pt x="2781234" y="4259319"/>
                </a:lnTo>
                <a:cubicBezTo>
                  <a:pt x="2779143" y="4253439"/>
                  <a:pt x="2774959" y="4247939"/>
                  <a:pt x="2771917" y="4247370"/>
                </a:cubicBezTo>
                <a:close/>
                <a:moveTo>
                  <a:pt x="4004913" y="4245226"/>
                </a:moveTo>
                <a:cubicBezTo>
                  <a:pt x="4004228" y="4245435"/>
                  <a:pt x="4003620" y="4245852"/>
                  <a:pt x="4003183" y="4246421"/>
                </a:cubicBezTo>
                <a:lnTo>
                  <a:pt x="4004514" y="4246421"/>
                </a:lnTo>
                <a:lnTo>
                  <a:pt x="4009458" y="4252491"/>
                </a:lnTo>
                <a:cubicBezTo>
                  <a:pt x="4010675" y="4251068"/>
                  <a:pt x="4010675" y="4248982"/>
                  <a:pt x="4009458" y="4247559"/>
                </a:cubicBezTo>
                <a:cubicBezTo>
                  <a:pt x="4008849" y="4245663"/>
                  <a:pt x="4006815" y="4244619"/>
                  <a:pt x="4004913" y="4245226"/>
                </a:cubicBezTo>
                <a:close/>
                <a:moveTo>
                  <a:pt x="4326450" y="4245094"/>
                </a:moveTo>
                <a:lnTo>
                  <a:pt x="4322076" y="4248887"/>
                </a:lnTo>
                <a:cubicBezTo>
                  <a:pt x="4311636" y="4247787"/>
                  <a:pt x="4302262" y="4255336"/>
                  <a:pt x="4301159" y="4265748"/>
                </a:cubicBezTo>
                <a:cubicBezTo>
                  <a:pt x="4301025" y="4267076"/>
                  <a:pt x="4301025" y="4268422"/>
                  <a:pt x="4301159" y="4269750"/>
                </a:cubicBezTo>
                <a:cubicBezTo>
                  <a:pt x="4310743" y="4274018"/>
                  <a:pt x="4322000" y="4269731"/>
                  <a:pt x="4326278" y="4260172"/>
                </a:cubicBezTo>
                <a:lnTo>
                  <a:pt x="4326348" y="4254008"/>
                </a:lnTo>
                <a:lnTo>
                  <a:pt x="4328541" y="4254008"/>
                </a:lnTo>
                <a:lnTo>
                  <a:pt x="4328541" y="4251921"/>
                </a:lnTo>
                <a:lnTo>
                  <a:pt x="4326372" y="4251921"/>
                </a:lnTo>
                <a:close/>
                <a:moveTo>
                  <a:pt x="1192474" y="4245094"/>
                </a:moveTo>
                <a:cubicBezTo>
                  <a:pt x="1192474" y="4253249"/>
                  <a:pt x="1192474" y="4264060"/>
                  <a:pt x="1202932" y="4260646"/>
                </a:cubicBezTo>
                <a:cubicBezTo>
                  <a:pt x="1203315" y="4254482"/>
                  <a:pt x="1199721" y="4248773"/>
                  <a:pt x="1193995" y="4246421"/>
                </a:cubicBezTo>
                <a:close/>
                <a:moveTo>
                  <a:pt x="5894863" y="4244335"/>
                </a:moveTo>
                <a:cubicBezTo>
                  <a:pt x="5909886" y="4289854"/>
                  <a:pt x="5915020" y="4256284"/>
                  <a:pt x="5947157" y="4291182"/>
                </a:cubicBezTo>
                <a:cubicBezTo>
                  <a:pt x="5959327" y="4288148"/>
                  <a:pt x="5966172" y="4252111"/>
                  <a:pt x="5957805" y="4245094"/>
                </a:cubicBezTo>
                <a:lnTo>
                  <a:pt x="5957615" y="4244335"/>
                </a:lnTo>
                <a:cubicBezTo>
                  <a:pt x="5935367" y="4269750"/>
                  <a:pt x="5918443" y="4248887"/>
                  <a:pt x="5894863" y="4244335"/>
                </a:cubicBezTo>
                <a:close/>
                <a:moveTo>
                  <a:pt x="4234604" y="4243766"/>
                </a:moveTo>
                <a:lnTo>
                  <a:pt x="4226427" y="4246421"/>
                </a:lnTo>
                <a:lnTo>
                  <a:pt x="4228709" y="4249266"/>
                </a:lnTo>
                <a:lnTo>
                  <a:pt x="4230230" y="4250783"/>
                </a:lnTo>
                <a:lnTo>
                  <a:pt x="4227758" y="4257422"/>
                </a:lnTo>
                <a:cubicBezTo>
                  <a:pt x="4226484" y="4261936"/>
                  <a:pt x="4227245" y="4266791"/>
                  <a:pt x="4229850" y="4270698"/>
                </a:cubicBezTo>
                <a:cubicBezTo>
                  <a:pt x="4232151" y="4273828"/>
                  <a:pt x="4236524" y="4274587"/>
                  <a:pt x="4239738" y="4272405"/>
                </a:cubicBezTo>
                <a:lnTo>
                  <a:pt x="4245062" y="4268233"/>
                </a:lnTo>
                <a:lnTo>
                  <a:pt x="4231751" y="4251732"/>
                </a:lnTo>
                <a:lnTo>
                  <a:pt x="4233463" y="4247559"/>
                </a:lnTo>
                <a:close/>
                <a:moveTo>
                  <a:pt x="3296560" y="4243766"/>
                </a:moveTo>
                <a:cubicBezTo>
                  <a:pt x="3297320" y="4252870"/>
                  <a:pt x="3294468" y="4264439"/>
                  <a:pt x="3301694" y="4265957"/>
                </a:cubicBezTo>
                <a:lnTo>
                  <a:pt x="3301884" y="4264629"/>
                </a:lnTo>
                <a:cubicBezTo>
                  <a:pt x="3301884" y="4256853"/>
                  <a:pt x="3303786" y="4245663"/>
                  <a:pt x="3296560" y="4243766"/>
                </a:cubicBezTo>
                <a:close/>
                <a:moveTo>
                  <a:pt x="1530192" y="4243766"/>
                </a:moveTo>
                <a:lnTo>
                  <a:pt x="1526050" y="4247180"/>
                </a:lnTo>
                <a:lnTo>
                  <a:pt x="1524488" y="4247180"/>
                </a:lnTo>
                <a:lnTo>
                  <a:pt x="1525819" y="4247370"/>
                </a:lnTo>
                <a:lnTo>
                  <a:pt x="1526050" y="4247180"/>
                </a:lnTo>
                <a:lnTo>
                  <a:pt x="1527340" y="4247180"/>
                </a:lnTo>
                <a:lnTo>
                  <a:pt x="1530192" y="4247180"/>
                </a:lnTo>
                <a:close/>
                <a:moveTo>
                  <a:pt x="1742303" y="4242078"/>
                </a:moveTo>
                <a:cubicBezTo>
                  <a:pt x="1741124" y="4242685"/>
                  <a:pt x="1740474" y="4243975"/>
                  <a:pt x="1740696" y="4245283"/>
                </a:cubicBezTo>
                <a:cubicBezTo>
                  <a:pt x="1741310" y="4246782"/>
                  <a:pt x="1742934" y="4247578"/>
                  <a:pt x="1744499" y="4247180"/>
                </a:cubicBezTo>
                <a:cubicBezTo>
                  <a:pt x="1746123" y="4246744"/>
                  <a:pt x="1747089" y="4245094"/>
                  <a:pt x="1746658" y="4243462"/>
                </a:cubicBezTo>
                <a:cubicBezTo>
                  <a:pt x="1746597" y="4243235"/>
                  <a:pt x="1746511" y="4243026"/>
                  <a:pt x="1746401" y="4242818"/>
                </a:cubicBezTo>
                <a:lnTo>
                  <a:pt x="1746401" y="4243386"/>
                </a:lnTo>
                <a:cubicBezTo>
                  <a:pt x="1745631" y="4241888"/>
                  <a:pt x="1743798" y="4241319"/>
                  <a:pt x="1742303" y="4242078"/>
                </a:cubicBezTo>
                <a:close/>
                <a:moveTo>
                  <a:pt x="1800215" y="4241300"/>
                </a:moveTo>
                <a:cubicBezTo>
                  <a:pt x="1779868" y="4254387"/>
                  <a:pt x="1817520" y="4248887"/>
                  <a:pt x="1800215" y="4241300"/>
                </a:cubicBezTo>
                <a:close/>
                <a:moveTo>
                  <a:pt x="2525474" y="4241111"/>
                </a:moveTo>
                <a:cubicBezTo>
                  <a:pt x="2522146" y="4242742"/>
                  <a:pt x="2520073" y="4246137"/>
                  <a:pt x="2520149" y="4249835"/>
                </a:cubicBezTo>
                <a:lnTo>
                  <a:pt x="2520149" y="4256473"/>
                </a:lnTo>
                <a:lnTo>
                  <a:pt x="2539165" y="4249835"/>
                </a:lnTo>
                <a:lnTo>
                  <a:pt x="2534981" y="4244524"/>
                </a:lnTo>
                <a:cubicBezTo>
                  <a:pt x="2532700" y="4241699"/>
                  <a:pt x="2529029" y="4240390"/>
                  <a:pt x="2525474" y="4241111"/>
                </a:cubicBezTo>
                <a:close/>
                <a:moveTo>
                  <a:pt x="1426557" y="4240921"/>
                </a:moveTo>
                <a:cubicBezTo>
                  <a:pt x="1426557" y="4242438"/>
                  <a:pt x="1426557" y="4243007"/>
                  <a:pt x="1425036" y="4243386"/>
                </a:cubicBezTo>
                <a:lnTo>
                  <a:pt x="1426367" y="4244524"/>
                </a:lnTo>
                <a:cubicBezTo>
                  <a:pt x="1424275" y="4245473"/>
                  <a:pt x="1426177" y="4248508"/>
                  <a:pt x="1427127" y="4250783"/>
                </a:cubicBezTo>
                <a:cubicBezTo>
                  <a:pt x="1427127" y="4250783"/>
                  <a:pt x="1427127" y="4250783"/>
                  <a:pt x="1427127" y="4249645"/>
                </a:cubicBezTo>
                <a:lnTo>
                  <a:pt x="1428781" y="4251478"/>
                </a:lnTo>
                <a:lnTo>
                  <a:pt x="1427271" y="4252562"/>
                </a:lnTo>
                <a:cubicBezTo>
                  <a:pt x="1426653" y="4252348"/>
                  <a:pt x="1426177" y="4251827"/>
                  <a:pt x="1426177" y="4252111"/>
                </a:cubicBezTo>
                <a:cubicBezTo>
                  <a:pt x="1426177" y="4254387"/>
                  <a:pt x="1428268" y="4254956"/>
                  <a:pt x="1427508" y="4257042"/>
                </a:cubicBezTo>
                <a:cubicBezTo>
                  <a:pt x="1429219" y="4254767"/>
                  <a:pt x="1429219" y="4257042"/>
                  <a:pt x="1431121" y="4255525"/>
                </a:cubicBezTo>
                <a:cubicBezTo>
                  <a:pt x="1433022" y="4254008"/>
                  <a:pt x="1431121" y="4252491"/>
                  <a:pt x="1429219" y="4251163"/>
                </a:cubicBezTo>
                <a:lnTo>
                  <a:pt x="1428798" y="4251466"/>
                </a:lnTo>
                <a:lnTo>
                  <a:pt x="1427698" y="4249456"/>
                </a:lnTo>
                <a:cubicBezTo>
                  <a:pt x="1431691" y="4249456"/>
                  <a:pt x="1428649" y="4246042"/>
                  <a:pt x="1430360" y="4244524"/>
                </a:cubicBezTo>
                <a:cubicBezTo>
                  <a:pt x="1427698" y="4244524"/>
                  <a:pt x="1428078" y="4243007"/>
                  <a:pt x="1426557" y="4240921"/>
                </a:cubicBezTo>
                <a:close/>
                <a:moveTo>
                  <a:pt x="983682" y="4240731"/>
                </a:moveTo>
                <a:cubicBezTo>
                  <a:pt x="965807" y="4255146"/>
                  <a:pt x="982160" y="4265388"/>
                  <a:pt x="988055" y="4259698"/>
                </a:cubicBezTo>
                <a:cubicBezTo>
                  <a:pt x="988055" y="4261784"/>
                  <a:pt x="988055" y="4263301"/>
                  <a:pt x="988055" y="4263112"/>
                </a:cubicBezTo>
                <a:cubicBezTo>
                  <a:pt x="988055" y="4262922"/>
                  <a:pt x="991858" y="4260077"/>
                  <a:pt x="993380" y="4256473"/>
                </a:cubicBezTo>
                <a:cubicBezTo>
                  <a:pt x="994901" y="4252870"/>
                  <a:pt x="995091" y="4248887"/>
                  <a:pt x="993380" y="4247559"/>
                </a:cubicBezTo>
                <a:cubicBezTo>
                  <a:pt x="991668" y="4246232"/>
                  <a:pt x="991858" y="4249645"/>
                  <a:pt x="990527" y="4253629"/>
                </a:cubicBezTo>
                <a:lnTo>
                  <a:pt x="989386" y="4253249"/>
                </a:lnTo>
                <a:cubicBezTo>
                  <a:pt x="988312" y="4248754"/>
                  <a:pt x="986376" y="4244506"/>
                  <a:pt x="983682" y="4240731"/>
                </a:cubicBezTo>
                <a:close/>
                <a:moveTo>
                  <a:pt x="718793" y="4240352"/>
                </a:moveTo>
                <a:cubicBezTo>
                  <a:pt x="713659" y="4261974"/>
                  <a:pt x="734386" y="4241490"/>
                  <a:pt x="718793" y="4240352"/>
                </a:cubicBezTo>
                <a:close/>
                <a:moveTo>
                  <a:pt x="4136102" y="4239821"/>
                </a:moveTo>
                <a:lnTo>
                  <a:pt x="4136102" y="4239973"/>
                </a:lnTo>
                <a:lnTo>
                  <a:pt x="4135532" y="4239973"/>
                </a:lnTo>
                <a:close/>
                <a:moveTo>
                  <a:pt x="4347747" y="4239404"/>
                </a:moveTo>
                <a:cubicBezTo>
                  <a:pt x="4347481" y="4239935"/>
                  <a:pt x="4347481" y="4240580"/>
                  <a:pt x="4347747" y="4241111"/>
                </a:cubicBezTo>
                <a:lnTo>
                  <a:pt x="4346796" y="4242249"/>
                </a:lnTo>
                <a:lnTo>
                  <a:pt x="4347557" y="4242249"/>
                </a:lnTo>
                <a:lnTo>
                  <a:pt x="4349078" y="4239404"/>
                </a:lnTo>
                <a:close/>
                <a:moveTo>
                  <a:pt x="627708" y="4239404"/>
                </a:moveTo>
                <a:cubicBezTo>
                  <a:pt x="626133" y="4239404"/>
                  <a:pt x="624856" y="4240674"/>
                  <a:pt x="624856" y="4242249"/>
                </a:cubicBezTo>
                <a:cubicBezTo>
                  <a:pt x="624856" y="4243823"/>
                  <a:pt x="626133" y="4245094"/>
                  <a:pt x="627708" y="4245094"/>
                </a:cubicBezTo>
                <a:cubicBezTo>
                  <a:pt x="629282" y="4245094"/>
                  <a:pt x="630560" y="4243823"/>
                  <a:pt x="630560" y="4242249"/>
                </a:cubicBezTo>
                <a:cubicBezTo>
                  <a:pt x="630560" y="4240674"/>
                  <a:pt x="629282" y="4239404"/>
                  <a:pt x="627708" y="4239404"/>
                </a:cubicBezTo>
                <a:close/>
                <a:moveTo>
                  <a:pt x="3249591" y="4238455"/>
                </a:moveTo>
                <a:cubicBezTo>
                  <a:pt x="3244647" y="4260267"/>
                  <a:pt x="3265184" y="4239593"/>
                  <a:pt x="3249591" y="4238455"/>
                </a:cubicBezTo>
                <a:close/>
                <a:moveTo>
                  <a:pt x="545750" y="4238266"/>
                </a:moveTo>
                <a:cubicBezTo>
                  <a:pt x="544176" y="4238266"/>
                  <a:pt x="542898" y="4239536"/>
                  <a:pt x="542898" y="4241111"/>
                </a:cubicBezTo>
                <a:cubicBezTo>
                  <a:pt x="542898" y="4242685"/>
                  <a:pt x="544176" y="4243955"/>
                  <a:pt x="545750" y="4243955"/>
                </a:cubicBezTo>
                <a:cubicBezTo>
                  <a:pt x="547294" y="4244259"/>
                  <a:pt x="548798" y="4243273"/>
                  <a:pt x="549110" y="4241737"/>
                </a:cubicBezTo>
                <a:cubicBezTo>
                  <a:pt x="549217" y="4241206"/>
                  <a:pt x="549171" y="4240655"/>
                  <a:pt x="548983" y="4240162"/>
                </a:cubicBezTo>
                <a:lnTo>
                  <a:pt x="548983" y="4240731"/>
                </a:lnTo>
                <a:cubicBezTo>
                  <a:pt x="548789" y="4239176"/>
                  <a:pt x="547365" y="4238057"/>
                  <a:pt x="545800" y="4238266"/>
                </a:cubicBezTo>
                <a:cubicBezTo>
                  <a:pt x="545784" y="4238266"/>
                  <a:pt x="545767" y="4238266"/>
                  <a:pt x="545750" y="4238266"/>
                </a:cubicBezTo>
                <a:close/>
                <a:moveTo>
                  <a:pt x="4330633" y="4237507"/>
                </a:moveTo>
                <a:lnTo>
                  <a:pt x="4330633" y="4239214"/>
                </a:lnTo>
                <a:lnTo>
                  <a:pt x="4332344" y="4239404"/>
                </a:lnTo>
                <a:close/>
                <a:moveTo>
                  <a:pt x="4136102" y="4237127"/>
                </a:moveTo>
                <a:lnTo>
                  <a:pt x="4143328" y="4237127"/>
                </a:lnTo>
                <a:lnTo>
                  <a:pt x="4143328" y="4237886"/>
                </a:lnTo>
                <a:lnTo>
                  <a:pt x="4136102" y="4239821"/>
                </a:lnTo>
                <a:lnTo>
                  <a:pt x="4136102" y="4238266"/>
                </a:lnTo>
                <a:close/>
                <a:moveTo>
                  <a:pt x="988816" y="4237127"/>
                </a:moveTo>
                <a:cubicBezTo>
                  <a:pt x="987565" y="4236179"/>
                  <a:pt x="985775" y="4236407"/>
                  <a:pt x="984817" y="4237659"/>
                </a:cubicBezTo>
                <a:cubicBezTo>
                  <a:pt x="984511" y="4238057"/>
                  <a:pt x="984317" y="4238531"/>
                  <a:pt x="984252" y="4239024"/>
                </a:cubicBezTo>
                <a:lnTo>
                  <a:pt x="985583" y="4240162"/>
                </a:lnTo>
                <a:cubicBezTo>
                  <a:pt x="985781" y="4241755"/>
                  <a:pt x="987201" y="4242931"/>
                  <a:pt x="988816" y="4242818"/>
                </a:cubicBezTo>
                <a:cubicBezTo>
                  <a:pt x="990390" y="4242818"/>
                  <a:pt x="991668" y="4241547"/>
                  <a:pt x="991668" y="4239973"/>
                </a:cubicBezTo>
                <a:cubicBezTo>
                  <a:pt x="991668" y="4238398"/>
                  <a:pt x="990390" y="4237127"/>
                  <a:pt x="988816" y="4237127"/>
                </a:cubicBezTo>
                <a:close/>
                <a:moveTo>
                  <a:pt x="3625320" y="4236781"/>
                </a:moveTo>
                <a:cubicBezTo>
                  <a:pt x="3625685" y="4236204"/>
                  <a:pt x="3624580" y="4236986"/>
                  <a:pt x="3620587" y="4240542"/>
                </a:cubicBezTo>
                <a:cubicBezTo>
                  <a:pt x="3609890" y="4252490"/>
                  <a:pt x="3624224" y="4238515"/>
                  <a:pt x="3625320" y="4236781"/>
                </a:cubicBezTo>
                <a:close/>
                <a:moveTo>
                  <a:pt x="550884" y="4236559"/>
                </a:moveTo>
                <a:cubicBezTo>
                  <a:pt x="545750" y="4258180"/>
                  <a:pt x="566477" y="4236559"/>
                  <a:pt x="550884" y="4236559"/>
                </a:cubicBezTo>
                <a:close/>
                <a:moveTo>
                  <a:pt x="4324358" y="4236179"/>
                </a:moveTo>
                <a:cubicBezTo>
                  <a:pt x="4324035" y="4236900"/>
                  <a:pt x="4324035" y="4237735"/>
                  <a:pt x="4324358" y="4238455"/>
                </a:cubicBezTo>
                <a:cubicBezTo>
                  <a:pt x="4324529" y="4239404"/>
                  <a:pt x="4324529" y="4240352"/>
                  <a:pt x="4324358" y="4241300"/>
                </a:cubicBezTo>
                <a:lnTo>
                  <a:pt x="4321696" y="4242438"/>
                </a:lnTo>
                <a:lnTo>
                  <a:pt x="4325689" y="4241300"/>
                </a:lnTo>
                <a:lnTo>
                  <a:pt x="4325689" y="4239024"/>
                </a:lnTo>
                <a:cubicBezTo>
                  <a:pt x="4325879" y="4238095"/>
                  <a:pt x="4325879" y="4237127"/>
                  <a:pt x="4325689" y="4236179"/>
                </a:cubicBezTo>
                <a:cubicBezTo>
                  <a:pt x="4325689" y="4236179"/>
                  <a:pt x="4325689" y="4236179"/>
                  <a:pt x="4324358" y="4236179"/>
                </a:cubicBezTo>
                <a:close/>
                <a:moveTo>
                  <a:pt x="886321" y="4235421"/>
                </a:moveTo>
                <a:cubicBezTo>
                  <a:pt x="886321" y="4238266"/>
                  <a:pt x="886321" y="4242249"/>
                  <a:pt x="888603" y="4242628"/>
                </a:cubicBezTo>
                <a:cubicBezTo>
                  <a:pt x="890885" y="4243007"/>
                  <a:pt x="895639" y="4234472"/>
                  <a:pt x="887842" y="4235990"/>
                </a:cubicBezTo>
                <a:close/>
                <a:moveTo>
                  <a:pt x="1162619" y="4235231"/>
                </a:moveTo>
                <a:cubicBezTo>
                  <a:pt x="1157485" y="4256853"/>
                  <a:pt x="1178212" y="4235231"/>
                  <a:pt x="1162619" y="4235231"/>
                </a:cubicBezTo>
                <a:close/>
                <a:moveTo>
                  <a:pt x="5868622" y="4234472"/>
                </a:moveTo>
                <a:cubicBezTo>
                  <a:pt x="5848275" y="4247370"/>
                  <a:pt x="5885926" y="4242059"/>
                  <a:pt x="5868622" y="4234472"/>
                </a:cubicBezTo>
                <a:close/>
                <a:moveTo>
                  <a:pt x="2794736" y="4234472"/>
                </a:moveTo>
                <a:cubicBezTo>
                  <a:pt x="2793252" y="4235079"/>
                  <a:pt x="2792492" y="4236748"/>
                  <a:pt x="2793024" y="4238266"/>
                </a:cubicBezTo>
                <a:cubicBezTo>
                  <a:pt x="2793633" y="4239745"/>
                  <a:pt x="2795306" y="4240504"/>
                  <a:pt x="2796827" y="4239973"/>
                </a:cubicBezTo>
                <a:lnTo>
                  <a:pt x="2796827" y="4240162"/>
                </a:lnTo>
                <a:cubicBezTo>
                  <a:pt x="2798311" y="4239555"/>
                  <a:pt x="2799071" y="4237886"/>
                  <a:pt x="2798539" y="4236369"/>
                </a:cubicBezTo>
                <a:cubicBezTo>
                  <a:pt x="2798006" y="4234814"/>
                  <a:pt x="2796314" y="4233960"/>
                  <a:pt x="2794736" y="4234472"/>
                </a:cubicBezTo>
                <a:close/>
                <a:moveTo>
                  <a:pt x="4123172" y="4233903"/>
                </a:moveTo>
                <a:lnTo>
                  <a:pt x="4123172" y="4235421"/>
                </a:lnTo>
                <a:cubicBezTo>
                  <a:pt x="4123419" y="4236976"/>
                  <a:pt x="4124008" y="4238474"/>
                  <a:pt x="4124883" y="4239783"/>
                </a:cubicBezTo>
                <a:lnTo>
                  <a:pt x="4126214" y="4242628"/>
                </a:lnTo>
                <a:lnTo>
                  <a:pt x="4116706" y="4245094"/>
                </a:lnTo>
                <a:lnTo>
                  <a:pt x="4115565" y="4243576"/>
                </a:lnTo>
                <a:lnTo>
                  <a:pt x="4117467" y="4240352"/>
                </a:lnTo>
                <a:lnTo>
                  <a:pt x="4119178" y="4237127"/>
                </a:lnTo>
                <a:close/>
                <a:moveTo>
                  <a:pt x="573703" y="4233714"/>
                </a:moveTo>
                <a:lnTo>
                  <a:pt x="573689" y="4234286"/>
                </a:lnTo>
                <a:lnTo>
                  <a:pt x="561723" y="4236559"/>
                </a:lnTo>
                <a:lnTo>
                  <a:pt x="561723" y="4243766"/>
                </a:lnTo>
                <a:cubicBezTo>
                  <a:pt x="567048" y="4243956"/>
                  <a:pt x="571231" y="4243577"/>
                  <a:pt x="573489" y="4242083"/>
                </a:cubicBezTo>
                <a:lnTo>
                  <a:pt x="573689" y="4234286"/>
                </a:lnTo>
                <a:lnTo>
                  <a:pt x="573703" y="4234283"/>
                </a:lnTo>
                <a:close/>
                <a:moveTo>
                  <a:pt x="2437928" y="4233163"/>
                </a:moveTo>
                <a:cubicBezTo>
                  <a:pt x="2438453" y="4235492"/>
                  <a:pt x="2453071" y="4249077"/>
                  <a:pt x="2443516" y="4235990"/>
                </a:cubicBezTo>
                <a:cubicBezTo>
                  <a:pt x="2439143" y="4232861"/>
                  <a:pt x="2437752" y="4232387"/>
                  <a:pt x="2437928" y="4233163"/>
                </a:cubicBezTo>
                <a:close/>
                <a:moveTo>
                  <a:pt x="4217680" y="4232386"/>
                </a:moveTo>
                <a:lnTo>
                  <a:pt x="4217680" y="4235231"/>
                </a:lnTo>
                <a:lnTo>
                  <a:pt x="4216729" y="4238076"/>
                </a:lnTo>
                <a:lnTo>
                  <a:pt x="4219201" y="4238076"/>
                </a:lnTo>
                <a:cubicBezTo>
                  <a:pt x="4220361" y="4238550"/>
                  <a:pt x="4221654" y="4238550"/>
                  <a:pt x="4222814" y="4238076"/>
                </a:cubicBezTo>
                <a:cubicBezTo>
                  <a:pt x="4222814" y="4238076"/>
                  <a:pt x="4222814" y="4235990"/>
                  <a:pt x="4221293" y="4234283"/>
                </a:cubicBezTo>
                <a:close/>
                <a:moveTo>
                  <a:pt x="1511557" y="4232196"/>
                </a:moveTo>
                <a:cubicBezTo>
                  <a:pt x="1511557" y="4233334"/>
                  <a:pt x="1511557" y="4234852"/>
                  <a:pt x="1512888" y="4234472"/>
                </a:cubicBezTo>
                <a:cubicBezTo>
                  <a:pt x="1514219" y="4234093"/>
                  <a:pt x="1514029" y="4234472"/>
                  <a:pt x="1514219" y="4234472"/>
                </a:cubicBezTo>
                <a:cubicBezTo>
                  <a:pt x="1514409" y="4234472"/>
                  <a:pt x="1512318" y="4232955"/>
                  <a:pt x="1511747" y="4232386"/>
                </a:cubicBezTo>
                <a:close/>
                <a:moveTo>
                  <a:pt x="2322006" y="4231817"/>
                </a:moveTo>
                <a:cubicBezTo>
                  <a:pt x="2316301" y="4259508"/>
                  <a:pt x="2337789" y="4238076"/>
                  <a:pt x="2322006" y="4231817"/>
                </a:cubicBezTo>
                <a:close/>
                <a:moveTo>
                  <a:pt x="1520114" y="4231248"/>
                </a:moveTo>
                <a:cubicBezTo>
                  <a:pt x="1520114" y="4229920"/>
                  <a:pt x="1518022" y="4231248"/>
                  <a:pt x="1518593" y="4232196"/>
                </a:cubicBezTo>
                <a:cubicBezTo>
                  <a:pt x="1519924" y="4232196"/>
                  <a:pt x="1518593" y="4232196"/>
                  <a:pt x="1519734" y="4232196"/>
                </a:cubicBezTo>
                <a:cubicBezTo>
                  <a:pt x="1520875" y="4232196"/>
                  <a:pt x="1519734" y="4234472"/>
                  <a:pt x="1517072" y="4233334"/>
                </a:cubicBezTo>
                <a:cubicBezTo>
                  <a:pt x="1519354" y="4234852"/>
                  <a:pt x="1515740" y="4235041"/>
                  <a:pt x="1515550" y="4235990"/>
                </a:cubicBezTo>
                <a:cubicBezTo>
                  <a:pt x="1515360" y="4236938"/>
                  <a:pt x="1517262" y="4242818"/>
                  <a:pt x="1518403" y="4244335"/>
                </a:cubicBezTo>
                <a:cubicBezTo>
                  <a:pt x="1518403" y="4244335"/>
                  <a:pt x="1518403" y="4244335"/>
                  <a:pt x="1518403" y="4245283"/>
                </a:cubicBezTo>
                <a:lnTo>
                  <a:pt x="1517832" y="4245283"/>
                </a:lnTo>
                <a:cubicBezTo>
                  <a:pt x="1519163" y="4245283"/>
                  <a:pt x="1517832" y="4247180"/>
                  <a:pt x="1516121" y="4247180"/>
                </a:cubicBezTo>
                <a:cubicBezTo>
                  <a:pt x="1514409" y="4247180"/>
                  <a:pt x="1517452" y="4252680"/>
                  <a:pt x="1516121" y="4254008"/>
                </a:cubicBezTo>
                <a:cubicBezTo>
                  <a:pt x="1514790" y="4255336"/>
                  <a:pt x="1516121" y="4254956"/>
                  <a:pt x="1516121" y="4255525"/>
                </a:cubicBezTo>
                <a:cubicBezTo>
                  <a:pt x="1516499" y="4254216"/>
                  <a:pt x="1517870" y="4253458"/>
                  <a:pt x="1519182" y="4253837"/>
                </a:cubicBezTo>
                <a:cubicBezTo>
                  <a:pt x="1519449" y="4253913"/>
                  <a:pt x="1519698" y="4254046"/>
                  <a:pt x="1519924" y="4254198"/>
                </a:cubicBezTo>
                <a:cubicBezTo>
                  <a:pt x="1519924" y="4252870"/>
                  <a:pt x="1521445" y="4254198"/>
                  <a:pt x="1522396" y="4253249"/>
                </a:cubicBezTo>
                <a:cubicBezTo>
                  <a:pt x="1522512" y="4255051"/>
                  <a:pt x="1523507" y="4256682"/>
                  <a:pt x="1525058" y="4257611"/>
                </a:cubicBezTo>
                <a:cubicBezTo>
                  <a:pt x="1525035" y="4256360"/>
                  <a:pt x="1526039" y="4255316"/>
                  <a:pt x="1527300" y="4255298"/>
                </a:cubicBezTo>
                <a:cubicBezTo>
                  <a:pt x="1528222" y="4255278"/>
                  <a:pt x="1529063" y="4255829"/>
                  <a:pt x="1529432" y="4256663"/>
                </a:cubicBezTo>
                <a:cubicBezTo>
                  <a:pt x="1530548" y="4256360"/>
                  <a:pt x="1531712" y="4256303"/>
                  <a:pt x="1532855" y="4256473"/>
                </a:cubicBezTo>
                <a:lnTo>
                  <a:pt x="1532094" y="4255525"/>
                </a:lnTo>
                <a:lnTo>
                  <a:pt x="1532094" y="4252301"/>
                </a:lnTo>
                <a:lnTo>
                  <a:pt x="1527911" y="4253249"/>
                </a:lnTo>
                <a:cubicBezTo>
                  <a:pt x="1526047" y="4253609"/>
                  <a:pt x="1524174" y="4252680"/>
                  <a:pt x="1523347" y="4250973"/>
                </a:cubicBezTo>
                <a:cubicBezTo>
                  <a:pt x="1523347" y="4250973"/>
                  <a:pt x="1524298" y="4250973"/>
                  <a:pt x="1524868" y="4250973"/>
                </a:cubicBezTo>
                <a:cubicBezTo>
                  <a:pt x="1525439" y="4250973"/>
                  <a:pt x="1523537" y="4250973"/>
                  <a:pt x="1524868" y="4249645"/>
                </a:cubicBezTo>
                <a:cubicBezTo>
                  <a:pt x="1523204" y="4246914"/>
                  <a:pt x="1522596" y="4243690"/>
                  <a:pt x="1523157" y="4240542"/>
                </a:cubicBezTo>
                <a:cubicBezTo>
                  <a:pt x="1522016" y="4240542"/>
                  <a:pt x="1523157" y="4240542"/>
                  <a:pt x="1523157" y="4242059"/>
                </a:cubicBezTo>
                <a:lnTo>
                  <a:pt x="1521445" y="4240731"/>
                </a:lnTo>
                <a:cubicBezTo>
                  <a:pt x="1521445" y="4239024"/>
                  <a:pt x="1523157" y="4240731"/>
                  <a:pt x="1522966" y="4239024"/>
                </a:cubicBezTo>
                <a:cubicBezTo>
                  <a:pt x="1522776" y="4237317"/>
                  <a:pt x="1522966" y="4237886"/>
                  <a:pt x="1522966" y="4238076"/>
                </a:cubicBezTo>
                <a:cubicBezTo>
                  <a:pt x="1522966" y="4238266"/>
                  <a:pt x="1521826" y="4238076"/>
                  <a:pt x="1521826" y="4236748"/>
                </a:cubicBezTo>
                <a:cubicBezTo>
                  <a:pt x="1521826" y="4235421"/>
                  <a:pt x="1523157" y="4236748"/>
                  <a:pt x="1523727" y="4236748"/>
                </a:cubicBezTo>
                <a:cubicBezTo>
                  <a:pt x="1524298" y="4236748"/>
                  <a:pt x="1523727" y="4234472"/>
                  <a:pt x="1521635" y="4235041"/>
                </a:cubicBezTo>
                <a:lnTo>
                  <a:pt x="1521635" y="4233524"/>
                </a:lnTo>
                <a:cubicBezTo>
                  <a:pt x="1521635" y="4234283"/>
                  <a:pt x="1521635" y="4234852"/>
                  <a:pt x="1520114" y="4233524"/>
                </a:cubicBezTo>
                <a:cubicBezTo>
                  <a:pt x="1518593" y="4232196"/>
                  <a:pt x="1520114" y="4232576"/>
                  <a:pt x="1520114" y="4231248"/>
                </a:cubicBezTo>
                <a:close/>
                <a:moveTo>
                  <a:pt x="4150364" y="4230869"/>
                </a:moveTo>
                <a:lnTo>
                  <a:pt x="4148082" y="4232765"/>
                </a:lnTo>
                <a:lnTo>
                  <a:pt x="4149033" y="4232765"/>
                </a:lnTo>
                <a:cubicBezTo>
                  <a:pt x="4149756" y="4233069"/>
                  <a:pt x="4150592" y="4233069"/>
                  <a:pt x="4151315" y="4232765"/>
                </a:cubicBezTo>
                <a:lnTo>
                  <a:pt x="4152456" y="4233334"/>
                </a:lnTo>
                <a:close/>
                <a:moveTo>
                  <a:pt x="1572407" y="4229541"/>
                </a:moveTo>
                <a:lnTo>
                  <a:pt x="1575830" y="4240542"/>
                </a:lnTo>
                <a:lnTo>
                  <a:pt x="1577351" y="4244904"/>
                </a:lnTo>
                <a:cubicBezTo>
                  <a:pt x="1577351" y="4241680"/>
                  <a:pt x="1577351" y="4236179"/>
                  <a:pt x="1578873" y="4230489"/>
                </a:cubicBezTo>
                <a:lnTo>
                  <a:pt x="1576971" y="4229541"/>
                </a:lnTo>
                <a:cubicBezTo>
                  <a:pt x="1575855" y="4229199"/>
                  <a:pt x="1574664" y="4229199"/>
                  <a:pt x="1573548" y="4229541"/>
                </a:cubicBezTo>
                <a:close/>
                <a:moveTo>
                  <a:pt x="1429599" y="4229541"/>
                </a:moveTo>
                <a:lnTo>
                  <a:pt x="1427810" y="4230791"/>
                </a:lnTo>
                <a:lnTo>
                  <a:pt x="1427127" y="4230110"/>
                </a:lnTo>
                <a:lnTo>
                  <a:pt x="1427698" y="4230869"/>
                </a:lnTo>
                <a:lnTo>
                  <a:pt x="1427810" y="4230791"/>
                </a:lnTo>
                <a:lnTo>
                  <a:pt x="1429599" y="4232576"/>
                </a:lnTo>
                <a:cubicBezTo>
                  <a:pt x="1432071" y="4232386"/>
                  <a:pt x="1428459" y="4230489"/>
                  <a:pt x="1429599" y="4230489"/>
                </a:cubicBezTo>
                <a:close/>
                <a:moveTo>
                  <a:pt x="1274051" y="4229541"/>
                </a:moveTo>
                <a:cubicBezTo>
                  <a:pt x="1275462" y="4234150"/>
                  <a:pt x="1275917" y="4238986"/>
                  <a:pt x="1275382" y="4243766"/>
                </a:cubicBezTo>
                <a:cubicBezTo>
                  <a:pt x="1274123" y="4244999"/>
                  <a:pt x="1273616" y="4246801"/>
                  <a:pt x="1274051" y="4248508"/>
                </a:cubicBezTo>
                <a:lnTo>
                  <a:pt x="1277664" y="4252111"/>
                </a:lnTo>
                <a:lnTo>
                  <a:pt x="1278995" y="4252111"/>
                </a:lnTo>
                <a:cubicBezTo>
                  <a:pt x="1279375" y="4253060"/>
                  <a:pt x="1279946" y="4255525"/>
                  <a:pt x="1280516" y="4254767"/>
                </a:cubicBezTo>
                <a:cubicBezTo>
                  <a:pt x="1281087" y="4254008"/>
                  <a:pt x="1280516" y="4252111"/>
                  <a:pt x="1279375" y="4252111"/>
                </a:cubicBezTo>
                <a:lnTo>
                  <a:pt x="1282228" y="4250973"/>
                </a:lnTo>
                <a:cubicBezTo>
                  <a:pt x="1282228" y="4252491"/>
                  <a:pt x="1282228" y="4254008"/>
                  <a:pt x="1282228" y="4255336"/>
                </a:cubicBezTo>
                <a:lnTo>
                  <a:pt x="1280136" y="4255336"/>
                </a:lnTo>
                <a:lnTo>
                  <a:pt x="1272720" y="4257611"/>
                </a:lnTo>
                <a:lnTo>
                  <a:pt x="1271769" y="4258180"/>
                </a:lnTo>
                <a:cubicBezTo>
                  <a:pt x="1271389" y="4253060"/>
                  <a:pt x="1269297" y="4247180"/>
                  <a:pt x="1272530" y="4242249"/>
                </a:cubicBezTo>
                <a:cubicBezTo>
                  <a:pt x="1271986" y="4241300"/>
                  <a:pt x="1271986" y="4240143"/>
                  <a:pt x="1272530" y="4239214"/>
                </a:cubicBezTo>
                <a:lnTo>
                  <a:pt x="1274051" y="4239214"/>
                </a:lnTo>
                <a:lnTo>
                  <a:pt x="1274051" y="4236938"/>
                </a:lnTo>
                <a:cubicBezTo>
                  <a:pt x="1273969" y="4236445"/>
                  <a:pt x="1273969" y="4235914"/>
                  <a:pt x="1274051" y="4235421"/>
                </a:cubicBezTo>
                <a:cubicBezTo>
                  <a:pt x="1274051" y="4233524"/>
                  <a:pt x="1274051" y="4231438"/>
                  <a:pt x="1274051" y="4229541"/>
                </a:cubicBezTo>
                <a:close/>
                <a:moveTo>
                  <a:pt x="2840754" y="4228972"/>
                </a:moveTo>
                <a:lnTo>
                  <a:pt x="2838282" y="4234093"/>
                </a:lnTo>
                <a:lnTo>
                  <a:pt x="2836000" y="4239024"/>
                </a:lnTo>
                <a:lnTo>
                  <a:pt x="2850832" y="4233714"/>
                </a:lnTo>
                <a:lnTo>
                  <a:pt x="2845888" y="4231438"/>
                </a:lnTo>
                <a:close/>
                <a:moveTo>
                  <a:pt x="1517262" y="4228593"/>
                </a:moveTo>
                <a:lnTo>
                  <a:pt x="1519045" y="4230371"/>
                </a:lnTo>
                <a:lnTo>
                  <a:pt x="1518973" y="4230489"/>
                </a:lnTo>
                <a:cubicBezTo>
                  <a:pt x="1518403" y="4229731"/>
                  <a:pt x="1518022" y="4227265"/>
                  <a:pt x="1517262" y="4228593"/>
                </a:cubicBezTo>
                <a:close/>
                <a:moveTo>
                  <a:pt x="3427388" y="4228024"/>
                </a:moveTo>
                <a:cubicBezTo>
                  <a:pt x="3422253" y="4249835"/>
                  <a:pt x="3442980" y="4229162"/>
                  <a:pt x="3427388" y="4228024"/>
                </a:cubicBezTo>
                <a:close/>
                <a:moveTo>
                  <a:pt x="904196" y="4228024"/>
                </a:moveTo>
                <a:cubicBezTo>
                  <a:pt x="902728" y="4228119"/>
                  <a:pt x="901612" y="4229370"/>
                  <a:pt x="901701" y="4230831"/>
                </a:cubicBezTo>
                <a:cubicBezTo>
                  <a:pt x="901705" y="4230907"/>
                  <a:pt x="901713" y="4230983"/>
                  <a:pt x="901724" y="4231058"/>
                </a:cubicBezTo>
                <a:cubicBezTo>
                  <a:pt x="901085" y="4232500"/>
                  <a:pt x="901733" y="4234169"/>
                  <a:pt x="903173" y="4234814"/>
                </a:cubicBezTo>
                <a:cubicBezTo>
                  <a:pt x="904224" y="4235269"/>
                  <a:pt x="905451" y="4235060"/>
                  <a:pt x="906288" y="4234283"/>
                </a:cubicBezTo>
                <a:lnTo>
                  <a:pt x="904766" y="4233714"/>
                </a:lnTo>
                <a:cubicBezTo>
                  <a:pt x="906234" y="4233638"/>
                  <a:pt x="907368" y="4232405"/>
                  <a:pt x="907297" y="4230926"/>
                </a:cubicBezTo>
                <a:cubicBezTo>
                  <a:pt x="907290" y="4230793"/>
                  <a:pt x="907271" y="4230641"/>
                  <a:pt x="907238" y="4230489"/>
                </a:cubicBezTo>
                <a:cubicBezTo>
                  <a:pt x="907041" y="4228991"/>
                  <a:pt x="905706" y="4227910"/>
                  <a:pt x="904196" y="4228024"/>
                </a:cubicBezTo>
                <a:close/>
                <a:moveTo>
                  <a:pt x="4100543" y="4227834"/>
                </a:moveTo>
                <a:lnTo>
                  <a:pt x="4100543" y="4230300"/>
                </a:lnTo>
                <a:cubicBezTo>
                  <a:pt x="4100239" y="4231286"/>
                  <a:pt x="4100239" y="4232348"/>
                  <a:pt x="4100543" y="4233334"/>
                </a:cubicBezTo>
                <a:cubicBezTo>
                  <a:pt x="4100543" y="4233334"/>
                  <a:pt x="4100543" y="4233334"/>
                  <a:pt x="4101874" y="4233334"/>
                </a:cubicBezTo>
                <a:cubicBezTo>
                  <a:pt x="4102597" y="4232234"/>
                  <a:pt x="4103110" y="4231020"/>
                  <a:pt x="4103395" y="4229731"/>
                </a:cubicBezTo>
                <a:lnTo>
                  <a:pt x="4103586" y="4227834"/>
                </a:lnTo>
                <a:lnTo>
                  <a:pt x="4102064" y="4227834"/>
                </a:lnTo>
                <a:close/>
                <a:moveTo>
                  <a:pt x="4185448" y="4226981"/>
                </a:moveTo>
                <a:cubicBezTo>
                  <a:pt x="4185410" y="4226999"/>
                  <a:pt x="4185391" y="4227037"/>
                  <a:pt x="4185353" y="4227075"/>
                </a:cubicBezTo>
                <a:cubicBezTo>
                  <a:pt x="4184877" y="4227493"/>
                  <a:pt x="4184839" y="4228213"/>
                  <a:pt x="4185258" y="4228688"/>
                </a:cubicBezTo>
                <a:cubicBezTo>
                  <a:pt x="4185277" y="4228725"/>
                  <a:pt x="4185315" y="4228744"/>
                  <a:pt x="4185353" y="4228782"/>
                </a:cubicBezTo>
                <a:cubicBezTo>
                  <a:pt x="4185771" y="4229314"/>
                  <a:pt x="4186532" y="4229389"/>
                  <a:pt x="4187064" y="4228972"/>
                </a:cubicBezTo>
                <a:cubicBezTo>
                  <a:pt x="4187597" y="4228555"/>
                  <a:pt x="4187673" y="4227796"/>
                  <a:pt x="4187254" y="4227265"/>
                </a:cubicBezTo>
                <a:lnTo>
                  <a:pt x="4187064" y="4227075"/>
                </a:lnTo>
                <a:cubicBezTo>
                  <a:pt x="4186646" y="4226601"/>
                  <a:pt x="4185924" y="4226563"/>
                  <a:pt x="4185448" y="4226981"/>
                </a:cubicBezTo>
                <a:close/>
                <a:moveTo>
                  <a:pt x="1719589" y="4226317"/>
                </a:moveTo>
                <a:lnTo>
                  <a:pt x="1731378" y="4235211"/>
                </a:lnTo>
                <a:lnTo>
                  <a:pt x="1731378" y="4237507"/>
                </a:lnTo>
                <a:lnTo>
                  <a:pt x="1734421" y="4237507"/>
                </a:lnTo>
                <a:lnTo>
                  <a:pt x="1731378" y="4235211"/>
                </a:lnTo>
                <a:lnTo>
                  <a:pt x="1731378" y="4232007"/>
                </a:lnTo>
                <a:cubicBezTo>
                  <a:pt x="1729673" y="4227208"/>
                  <a:pt x="1724419" y="4224667"/>
                  <a:pt x="1719589" y="4226317"/>
                </a:cubicBezTo>
                <a:close/>
                <a:moveTo>
                  <a:pt x="4401561" y="4225937"/>
                </a:moveTo>
                <a:lnTo>
                  <a:pt x="4401561" y="4227075"/>
                </a:lnTo>
                <a:cubicBezTo>
                  <a:pt x="4401257" y="4227303"/>
                  <a:pt x="4401048" y="4227644"/>
                  <a:pt x="4400991" y="4228024"/>
                </a:cubicBezTo>
                <a:lnTo>
                  <a:pt x="4401942" y="4227644"/>
                </a:lnTo>
                <a:cubicBezTo>
                  <a:pt x="4401942" y="4227644"/>
                  <a:pt x="4401942" y="4227644"/>
                  <a:pt x="4402892" y="4227644"/>
                </a:cubicBezTo>
                <a:close/>
                <a:moveTo>
                  <a:pt x="4271304" y="4225937"/>
                </a:moveTo>
                <a:lnTo>
                  <a:pt x="4270353" y="4227644"/>
                </a:lnTo>
                <a:cubicBezTo>
                  <a:pt x="4265846" y="4225918"/>
                  <a:pt x="4260788" y="4228156"/>
                  <a:pt x="4259058" y="4232652"/>
                </a:cubicBezTo>
                <a:cubicBezTo>
                  <a:pt x="4259020" y="4232765"/>
                  <a:pt x="4258982" y="4232860"/>
                  <a:pt x="4258944" y="4232955"/>
                </a:cubicBezTo>
                <a:cubicBezTo>
                  <a:pt x="4257270" y="4237621"/>
                  <a:pt x="4259628" y="4242761"/>
                  <a:pt x="4264268" y="4244524"/>
                </a:cubicBezTo>
                <a:cubicBezTo>
                  <a:pt x="4268984" y="4246061"/>
                  <a:pt x="4274080" y="4243652"/>
                  <a:pt x="4275868" y="4239024"/>
                </a:cubicBezTo>
                <a:cubicBezTo>
                  <a:pt x="4278530" y="4235003"/>
                  <a:pt x="4277408" y="4229598"/>
                  <a:pt x="4273377" y="4226943"/>
                </a:cubicBezTo>
                <a:cubicBezTo>
                  <a:pt x="4272730" y="4226506"/>
                  <a:pt x="4272046" y="4226184"/>
                  <a:pt x="4271304" y="4225937"/>
                </a:cubicBezTo>
                <a:close/>
                <a:moveTo>
                  <a:pt x="1259219" y="4225937"/>
                </a:moveTo>
                <a:cubicBezTo>
                  <a:pt x="1259219" y="4227075"/>
                  <a:pt x="1259219" y="4227834"/>
                  <a:pt x="1261501" y="4227834"/>
                </a:cubicBezTo>
                <a:cubicBezTo>
                  <a:pt x="1263783" y="4227834"/>
                  <a:pt x="1262642" y="4228972"/>
                  <a:pt x="1261501" y="4229541"/>
                </a:cubicBezTo>
                <a:cubicBezTo>
                  <a:pt x="1260360" y="4230110"/>
                  <a:pt x="1259789" y="4229541"/>
                  <a:pt x="1259219" y="4230489"/>
                </a:cubicBezTo>
                <a:close/>
                <a:moveTo>
                  <a:pt x="2542968" y="4225558"/>
                </a:moveTo>
                <a:cubicBezTo>
                  <a:pt x="2525664" y="4233145"/>
                  <a:pt x="2563315" y="4238455"/>
                  <a:pt x="2542968" y="4225558"/>
                </a:cubicBezTo>
                <a:close/>
                <a:moveTo>
                  <a:pt x="859129" y="4225558"/>
                </a:moveTo>
                <a:cubicBezTo>
                  <a:pt x="854185" y="4247180"/>
                  <a:pt x="874722" y="4226506"/>
                  <a:pt x="859129" y="4225558"/>
                </a:cubicBezTo>
                <a:close/>
                <a:moveTo>
                  <a:pt x="4208362" y="4225368"/>
                </a:moveTo>
                <a:lnTo>
                  <a:pt x="4206651" y="4226886"/>
                </a:lnTo>
                <a:cubicBezTo>
                  <a:pt x="4206232" y="4226412"/>
                  <a:pt x="4205510" y="4226373"/>
                  <a:pt x="4205034" y="4226791"/>
                </a:cubicBezTo>
                <a:cubicBezTo>
                  <a:pt x="4204996" y="4226810"/>
                  <a:pt x="4204977" y="4226848"/>
                  <a:pt x="4204939" y="4226886"/>
                </a:cubicBezTo>
                <a:cubicBezTo>
                  <a:pt x="4204464" y="4227303"/>
                  <a:pt x="4204426" y="4228024"/>
                  <a:pt x="4204844" y="4228498"/>
                </a:cubicBezTo>
                <a:cubicBezTo>
                  <a:pt x="4204863" y="4228536"/>
                  <a:pt x="4204901" y="4228555"/>
                  <a:pt x="4204939" y="4228593"/>
                </a:cubicBezTo>
                <a:cubicBezTo>
                  <a:pt x="4205357" y="4229067"/>
                  <a:pt x="4206080" y="4229105"/>
                  <a:pt x="4206555" y="4228688"/>
                </a:cubicBezTo>
                <a:cubicBezTo>
                  <a:pt x="4206594" y="4228668"/>
                  <a:pt x="4206613" y="4228631"/>
                  <a:pt x="4206651" y="4228593"/>
                </a:cubicBezTo>
                <a:cubicBezTo>
                  <a:pt x="4207544" y="4229067"/>
                  <a:pt x="4208647" y="4228725"/>
                  <a:pt x="4209123" y="4227834"/>
                </a:cubicBezTo>
                <a:cubicBezTo>
                  <a:pt x="4209598" y="4226943"/>
                  <a:pt x="4209256" y="4225842"/>
                  <a:pt x="4208362" y="4225368"/>
                </a:cubicBezTo>
                <a:close/>
                <a:moveTo>
                  <a:pt x="3866270" y="4224989"/>
                </a:moveTo>
                <a:cubicBezTo>
                  <a:pt x="3861326" y="4246611"/>
                  <a:pt x="3882053" y="4226127"/>
                  <a:pt x="3866270" y="4224989"/>
                </a:cubicBezTo>
                <a:close/>
                <a:moveTo>
                  <a:pt x="3992724" y="4224799"/>
                </a:moveTo>
                <a:lnTo>
                  <a:pt x="3988160" y="4228593"/>
                </a:lnTo>
                <a:lnTo>
                  <a:pt x="3991773" y="4233145"/>
                </a:lnTo>
                <a:lnTo>
                  <a:pt x="3991773" y="4232196"/>
                </a:lnTo>
                <a:close/>
                <a:moveTo>
                  <a:pt x="796947" y="4224420"/>
                </a:moveTo>
                <a:lnTo>
                  <a:pt x="796377" y="4224610"/>
                </a:lnTo>
                <a:cubicBezTo>
                  <a:pt x="796438" y="4224591"/>
                  <a:pt x="796499" y="4224572"/>
                  <a:pt x="796562" y="4224572"/>
                </a:cubicBezTo>
                <a:lnTo>
                  <a:pt x="796743" y="4224687"/>
                </a:lnTo>
                <a:lnTo>
                  <a:pt x="794475" y="4227644"/>
                </a:lnTo>
                <a:cubicBezTo>
                  <a:pt x="794673" y="4229143"/>
                  <a:pt x="796008" y="4230224"/>
                  <a:pt x="797518" y="4230110"/>
                </a:cubicBezTo>
                <a:cubicBezTo>
                  <a:pt x="799123" y="4229920"/>
                  <a:pt x="800294" y="4228498"/>
                  <a:pt x="800180" y="4226886"/>
                </a:cubicBezTo>
                <a:lnTo>
                  <a:pt x="796743" y="4224687"/>
                </a:lnTo>
                <a:close/>
                <a:moveTo>
                  <a:pt x="4357825" y="4224230"/>
                </a:moveTo>
                <a:lnTo>
                  <a:pt x="4358966" y="4226886"/>
                </a:lnTo>
                <a:cubicBezTo>
                  <a:pt x="4359651" y="4227967"/>
                  <a:pt x="4359974" y="4229219"/>
                  <a:pt x="4359917" y="4230489"/>
                </a:cubicBezTo>
                <a:lnTo>
                  <a:pt x="4359917" y="4231817"/>
                </a:lnTo>
                <a:lnTo>
                  <a:pt x="4363530" y="4228782"/>
                </a:lnTo>
                <a:lnTo>
                  <a:pt x="4361438" y="4227455"/>
                </a:lnTo>
                <a:lnTo>
                  <a:pt x="4360488" y="4226317"/>
                </a:lnTo>
                <a:lnTo>
                  <a:pt x="4360488" y="4225179"/>
                </a:lnTo>
                <a:lnTo>
                  <a:pt x="4360488" y="4224230"/>
                </a:lnTo>
                <a:close/>
                <a:moveTo>
                  <a:pt x="695974" y="4224041"/>
                </a:moveTo>
                <a:lnTo>
                  <a:pt x="692551" y="4228213"/>
                </a:lnTo>
                <a:lnTo>
                  <a:pt x="689319" y="4232386"/>
                </a:lnTo>
                <a:lnTo>
                  <a:pt x="693502" y="4235800"/>
                </a:lnTo>
                <a:lnTo>
                  <a:pt x="697686" y="4239024"/>
                </a:lnTo>
                <a:close/>
                <a:moveTo>
                  <a:pt x="4209503" y="4223661"/>
                </a:moveTo>
                <a:cubicBezTo>
                  <a:pt x="4208571" y="4225103"/>
                  <a:pt x="4208571" y="4226962"/>
                  <a:pt x="4209503" y="4228403"/>
                </a:cubicBezTo>
                <a:cubicBezTo>
                  <a:pt x="4210321" y="4229446"/>
                  <a:pt x="4211595" y="4230015"/>
                  <a:pt x="4212926" y="4229920"/>
                </a:cubicBezTo>
                <a:lnTo>
                  <a:pt x="4212926" y="4231438"/>
                </a:lnTo>
                <a:lnTo>
                  <a:pt x="4212926" y="4233714"/>
                </a:lnTo>
                <a:lnTo>
                  <a:pt x="4218440" y="4229541"/>
                </a:lnTo>
                <a:lnTo>
                  <a:pt x="4215968" y="4229541"/>
                </a:lnTo>
                <a:cubicBezTo>
                  <a:pt x="4217489" y="4228099"/>
                  <a:pt x="4217547" y="4225691"/>
                  <a:pt x="4216101" y="4224173"/>
                </a:cubicBezTo>
                <a:cubicBezTo>
                  <a:pt x="4216063" y="4224135"/>
                  <a:pt x="4216006" y="4224079"/>
                  <a:pt x="4215968" y="4224041"/>
                </a:cubicBezTo>
                <a:cubicBezTo>
                  <a:pt x="4214485" y="4222599"/>
                  <a:pt x="4212127" y="4222599"/>
                  <a:pt x="4210644" y="4224041"/>
                </a:cubicBezTo>
                <a:close/>
                <a:moveTo>
                  <a:pt x="1511177" y="4223472"/>
                </a:moveTo>
                <a:cubicBezTo>
                  <a:pt x="1511177" y="4227265"/>
                  <a:pt x="1508705" y="4230679"/>
                  <a:pt x="1512888" y="4228782"/>
                </a:cubicBezTo>
                <a:cubicBezTo>
                  <a:pt x="1512688" y="4227967"/>
                  <a:pt x="1512755" y="4227094"/>
                  <a:pt x="1513078" y="4226317"/>
                </a:cubicBezTo>
                <a:lnTo>
                  <a:pt x="1512888" y="4226127"/>
                </a:lnTo>
                <a:cubicBezTo>
                  <a:pt x="1510987" y="4226127"/>
                  <a:pt x="1512888" y="4224230"/>
                  <a:pt x="1511177" y="4223472"/>
                </a:cubicBezTo>
                <a:close/>
                <a:moveTo>
                  <a:pt x="1423705" y="4223472"/>
                </a:moveTo>
                <a:lnTo>
                  <a:pt x="1423705" y="4223851"/>
                </a:lnTo>
                <a:lnTo>
                  <a:pt x="1424085" y="4223851"/>
                </a:lnTo>
                <a:cubicBezTo>
                  <a:pt x="1423514" y="4224420"/>
                  <a:pt x="1423705" y="4223472"/>
                  <a:pt x="1423705" y="4223472"/>
                </a:cubicBezTo>
                <a:close/>
                <a:moveTo>
                  <a:pt x="3185698" y="4222903"/>
                </a:moveTo>
                <a:cubicBezTo>
                  <a:pt x="3158126" y="4222903"/>
                  <a:pt x="3180184" y="4244904"/>
                  <a:pt x="3185698" y="4222903"/>
                </a:cubicBezTo>
                <a:close/>
                <a:moveTo>
                  <a:pt x="625046" y="4222523"/>
                </a:moveTo>
                <a:cubicBezTo>
                  <a:pt x="623441" y="4222713"/>
                  <a:pt x="622269" y="4224135"/>
                  <a:pt x="622383" y="4225748"/>
                </a:cubicBezTo>
                <a:cubicBezTo>
                  <a:pt x="622604" y="4226999"/>
                  <a:pt x="623593" y="4227986"/>
                  <a:pt x="624856" y="4228213"/>
                </a:cubicBezTo>
                <a:lnTo>
                  <a:pt x="625616" y="4228213"/>
                </a:lnTo>
                <a:cubicBezTo>
                  <a:pt x="627145" y="4227929"/>
                  <a:pt x="628212" y="4226544"/>
                  <a:pt x="628088" y="4224989"/>
                </a:cubicBezTo>
                <a:cubicBezTo>
                  <a:pt x="627890" y="4223491"/>
                  <a:pt x="626556" y="4222409"/>
                  <a:pt x="625046" y="4222523"/>
                </a:cubicBezTo>
                <a:close/>
                <a:moveTo>
                  <a:pt x="4153977" y="4221765"/>
                </a:moveTo>
                <a:lnTo>
                  <a:pt x="4153977" y="4224230"/>
                </a:lnTo>
                <a:lnTo>
                  <a:pt x="4155688" y="4224230"/>
                </a:lnTo>
                <a:lnTo>
                  <a:pt x="4157020" y="4223069"/>
                </a:lnTo>
                <a:lnTo>
                  <a:pt x="4157020" y="4224420"/>
                </a:lnTo>
                <a:lnTo>
                  <a:pt x="4157210" y="4222903"/>
                </a:lnTo>
                <a:lnTo>
                  <a:pt x="4157020" y="4223069"/>
                </a:lnTo>
                <a:lnTo>
                  <a:pt x="4157020" y="4222903"/>
                </a:lnTo>
                <a:lnTo>
                  <a:pt x="4157020" y="4221765"/>
                </a:lnTo>
                <a:lnTo>
                  <a:pt x="4155498" y="4221765"/>
                </a:lnTo>
                <a:close/>
                <a:moveTo>
                  <a:pt x="1746020" y="4221575"/>
                </a:moveTo>
                <a:cubicBezTo>
                  <a:pt x="1744499" y="4222334"/>
                  <a:pt x="1746020" y="4221575"/>
                  <a:pt x="1746020" y="4222903"/>
                </a:cubicBezTo>
                <a:lnTo>
                  <a:pt x="1747086" y="4222505"/>
                </a:lnTo>
                <a:lnTo>
                  <a:pt x="1747542" y="4222903"/>
                </a:lnTo>
                <a:lnTo>
                  <a:pt x="1747542" y="4222334"/>
                </a:lnTo>
                <a:lnTo>
                  <a:pt x="1747086" y="4222505"/>
                </a:lnTo>
                <a:close/>
                <a:moveTo>
                  <a:pt x="2636314" y="4221392"/>
                </a:moveTo>
                <a:cubicBezTo>
                  <a:pt x="2636680" y="4220829"/>
                  <a:pt x="2635575" y="4221623"/>
                  <a:pt x="2631581" y="4225179"/>
                </a:cubicBezTo>
                <a:cubicBezTo>
                  <a:pt x="2620885" y="4236986"/>
                  <a:pt x="2635218" y="4223081"/>
                  <a:pt x="2636314" y="4221392"/>
                </a:cubicBezTo>
                <a:close/>
                <a:moveTo>
                  <a:pt x="4187064" y="4221196"/>
                </a:moveTo>
                <a:lnTo>
                  <a:pt x="4185733" y="4223282"/>
                </a:lnTo>
                <a:cubicBezTo>
                  <a:pt x="4186209" y="4222865"/>
                  <a:pt x="4186247" y="4222144"/>
                  <a:pt x="4185828" y="4221670"/>
                </a:cubicBezTo>
                <a:cubicBezTo>
                  <a:pt x="4185809" y="4221632"/>
                  <a:pt x="4185771" y="4221613"/>
                  <a:pt x="4185733" y="4221575"/>
                </a:cubicBezTo>
                <a:cubicBezTo>
                  <a:pt x="4185182" y="4221139"/>
                  <a:pt x="4184383" y="4221139"/>
                  <a:pt x="4183832" y="4221575"/>
                </a:cubicBezTo>
                <a:cubicBezTo>
                  <a:pt x="4183451" y="4222144"/>
                  <a:pt x="4183451" y="4222903"/>
                  <a:pt x="4183832" y="4223472"/>
                </a:cubicBezTo>
                <a:cubicBezTo>
                  <a:pt x="4184459" y="4224363"/>
                  <a:pt x="4185695" y="4224572"/>
                  <a:pt x="4186589" y="4223946"/>
                </a:cubicBezTo>
                <a:cubicBezTo>
                  <a:pt x="4187483" y="4223320"/>
                  <a:pt x="4187692" y="4222087"/>
                  <a:pt x="4187064" y="4221196"/>
                </a:cubicBezTo>
                <a:close/>
                <a:moveTo>
                  <a:pt x="1712933" y="4221006"/>
                </a:moveTo>
                <a:lnTo>
                  <a:pt x="1714264" y="4222903"/>
                </a:lnTo>
                <a:lnTo>
                  <a:pt x="1717687" y="4224610"/>
                </a:lnTo>
                <a:cubicBezTo>
                  <a:pt x="1717687" y="4223092"/>
                  <a:pt x="1717687" y="4221765"/>
                  <a:pt x="1714264" y="4221006"/>
                </a:cubicBezTo>
                <a:close/>
                <a:moveTo>
                  <a:pt x="1984667" y="4220627"/>
                </a:moveTo>
                <a:lnTo>
                  <a:pt x="1983907" y="4221386"/>
                </a:lnTo>
                <a:lnTo>
                  <a:pt x="1982385" y="4222903"/>
                </a:lnTo>
                <a:cubicBezTo>
                  <a:pt x="1980294" y="4239593"/>
                  <a:pt x="1996647" y="4222713"/>
                  <a:pt x="1984667" y="4220627"/>
                </a:cubicBezTo>
                <a:close/>
                <a:moveTo>
                  <a:pt x="2891145" y="4220437"/>
                </a:moveTo>
                <a:cubicBezTo>
                  <a:pt x="2890004" y="4220437"/>
                  <a:pt x="2891145" y="4222523"/>
                  <a:pt x="2892666" y="4224420"/>
                </a:cubicBezTo>
                <a:cubicBezTo>
                  <a:pt x="2890385" y="4227075"/>
                  <a:pt x="2889814" y="4231627"/>
                  <a:pt x="2892666" y="4232007"/>
                </a:cubicBezTo>
                <a:cubicBezTo>
                  <a:pt x="2891716" y="4229541"/>
                  <a:pt x="2893807" y="4227834"/>
                  <a:pt x="2895139" y="4226506"/>
                </a:cubicBezTo>
                <a:lnTo>
                  <a:pt x="2895899" y="4227075"/>
                </a:lnTo>
                <a:cubicBezTo>
                  <a:pt x="2897535" y="4228327"/>
                  <a:pt x="2899550" y="4228991"/>
                  <a:pt x="2901604" y="4228972"/>
                </a:cubicBezTo>
                <a:cubicBezTo>
                  <a:pt x="2903125" y="4228972"/>
                  <a:pt x="2901604" y="4225937"/>
                  <a:pt x="2898942" y="4223661"/>
                </a:cubicBezTo>
                <a:lnTo>
                  <a:pt x="2897230" y="4222523"/>
                </a:lnTo>
                <a:cubicBezTo>
                  <a:pt x="2895500" y="4221139"/>
                  <a:pt x="2893351" y="4220399"/>
                  <a:pt x="2891145" y="4220437"/>
                </a:cubicBezTo>
                <a:close/>
                <a:moveTo>
                  <a:pt x="2558561" y="4220247"/>
                </a:moveTo>
                <a:lnTo>
                  <a:pt x="2558561" y="4221006"/>
                </a:lnTo>
                <a:cubicBezTo>
                  <a:pt x="2558561" y="4227265"/>
                  <a:pt x="2549243" y="4232955"/>
                  <a:pt x="2558561" y="4236748"/>
                </a:cubicBezTo>
                <a:cubicBezTo>
                  <a:pt x="2559321" y="4229541"/>
                  <a:pt x="2567118" y="4224230"/>
                  <a:pt x="2558561" y="4220247"/>
                </a:cubicBezTo>
                <a:close/>
                <a:moveTo>
                  <a:pt x="1518665" y="4219299"/>
                </a:moveTo>
                <a:cubicBezTo>
                  <a:pt x="1518118" y="4218920"/>
                  <a:pt x="1517547" y="4218730"/>
                  <a:pt x="1517452" y="4219868"/>
                </a:cubicBezTo>
                <a:lnTo>
                  <a:pt x="1516691" y="4219868"/>
                </a:lnTo>
                <a:cubicBezTo>
                  <a:pt x="1516691" y="4219868"/>
                  <a:pt x="1516691" y="4221765"/>
                  <a:pt x="1516691" y="4222523"/>
                </a:cubicBezTo>
                <a:cubicBezTo>
                  <a:pt x="1516691" y="4223282"/>
                  <a:pt x="1515360" y="4222523"/>
                  <a:pt x="1514790" y="4222523"/>
                </a:cubicBezTo>
                <a:cubicBezTo>
                  <a:pt x="1514219" y="4222523"/>
                  <a:pt x="1515931" y="4224230"/>
                  <a:pt x="1517452" y="4224041"/>
                </a:cubicBezTo>
                <a:cubicBezTo>
                  <a:pt x="1518973" y="4223851"/>
                  <a:pt x="1516121" y="4224041"/>
                  <a:pt x="1517452" y="4224989"/>
                </a:cubicBezTo>
                <a:lnTo>
                  <a:pt x="1518973" y="4224989"/>
                </a:lnTo>
                <a:cubicBezTo>
                  <a:pt x="1518973" y="4224989"/>
                  <a:pt x="1518973" y="4225937"/>
                  <a:pt x="1518973" y="4226506"/>
                </a:cubicBezTo>
                <a:cubicBezTo>
                  <a:pt x="1518973" y="4226506"/>
                  <a:pt x="1517832" y="4226506"/>
                  <a:pt x="1517262" y="4226506"/>
                </a:cubicBezTo>
                <a:lnTo>
                  <a:pt x="1517262" y="4228593"/>
                </a:lnTo>
                <a:lnTo>
                  <a:pt x="1517262" y="4231248"/>
                </a:lnTo>
                <a:cubicBezTo>
                  <a:pt x="1518973" y="4231248"/>
                  <a:pt x="1517262" y="4232765"/>
                  <a:pt x="1519924" y="4231248"/>
                </a:cubicBezTo>
                <a:lnTo>
                  <a:pt x="1519045" y="4230371"/>
                </a:lnTo>
                <a:lnTo>
                  <a:pt x="1520114" y="4228593"/>
                </a:lnTo>
                <a:cubicBezTo>
                  <a:pt x="1520114" y="4229731"/>
                  <a:pt x="1520114" y="4228593"/>
                  <a:pt x="1521635" y="4229920"/>
                </a:cubicBezTo>
                <a:lnTo>
                  <a:pt x="1521635" y="4232196"/>
                </a:lnTo>
                <a:cubicBezTo>
                  <a:pt x="1523347" y="4229541"/>
                  <a:pt x="1521635" y="4229351"/>
                  <a:pt x="1522586" y="4226886"/>
                </a:cubicBezTo>
                <a:cubicBezTo>
                  <a:pt x="1521234" y="4226013"/>
                  <a:pt x="1520439" y="4224496"/>
                  <a:pt x="1520494" y="4222903"/>
                </a:cubicBezTo>
                <a:cubicBezTo>
                  <a:pt x="1519354" y="4222903"/>
                  <a:pt x="1517832" y="4222903"/>
                  <a:pt x="1518212" y="4221006"/>
                </a:cubicBezTo>
                <a:cubicBezTo>
                  <a:pt x="1518593" y="4219109"/>
                  <a:pt x="1519354" y="4222144"/>
                  <a:pt x="1519734" y="4221006"/>
                </a:cubicBezTo>
                <a:cubicBezTo>
                  <a:pt x="1520114" y="4219868"/>
                  <a:pt x="1519734" y="4219109"/>
                  <a:pt x="1519734" y="4219868"/>
                </a:cubicBezTo>
                <a:cubicBezTo>
                  <a:pt x="1519734" y="4220248"/>
                  <a:pt x="1519211" y="4219679"/>
                  <a:pt x="1518665" y="4219299"/>
                </a:cubicBezTo>
                <a:close/>
                <a:moveTo>
                  <a:pt x="1912332" y="4218825"/>
                </a:moveTo>
                <a:cubicBezTo>
                  <a:pt x="1912027" y="4218863"/>
                  <a:pt x="1911742" y="4218958"/>
                  <a:pt x="1911457" y="4219109"/>
                </a:cubicBezTo>
                <a:cubicBezTo>
                  <a:pt x="1909898" y="4219640"/>
                  <a:pt x="1909042" y="4221328"/>
                  <a:pt x="1909555" y="4222903"/>
                </a:cubicBezTo>
                <a:cubicBezTo>
                  <a:pt x="1909974" y="4224420"/>
                  <a:pt x="1911533" y="4225311"/>
                  <a:pt x="1913054" y="4224894"/>
                </a:cubicBezTo>
                <a:cubicBezTo>
                  <a:pt x="1913168" y="4224875"/>
                  <a:pt x="1913263" y="4224837"/>
                  <a:pt x="1913359" y="4224799"/>
                </a:cubicBezTo>
                <a:cubicBezTo>
                  <a:pt x="1915013" y="4224515"/>
                  <a:pt x="1916135" y="4222960"/>
                  <a:pt x="1915850" y="4221291"/>
                </a:cubicBezTo>
                <a:cubicBezTo>
                  <a:pt x="1915564" y="4219640"/>
                  <a:pt x="1914005" y="4218540"/>
                  <a:pt x="1912332" y="4218825"/>
                </a:cubicBezTo>
                <a:close/>
                <a:moveTo>
                  <a:pt x="5779819" y="4218730"/>
                </a:moveTo>
                <a:cubicBezTo>
                  <a:pt x="5752246" y="4218730"/>
                  <a:pt x="5774304" y="4240731"/>
                  <a:pt x="5779819" y="4218730"/>
                </a:cubicBezTo>
                <a:close/>
                <a:moveTo>
                  <a:pt x="2788280" y="4218396"/>
                </a:moveTo>
                <a:cubicBezTo>
                  <a:pt x="2788734" y="4220770"/>
                  <a:pt x="2803388" y="4234426"/>
                  <a:pt x="2793975" y="4221196"/>
                </a:cubicBezTo>
                <a:cubicBezTo>
                  <a:pt x="2789554" y="4218067"/>
                  <a:pt x="2788128" y="4217604"/>
                  <a:pt x="2788280" y="4218396"/>
                </a:cubicBezTo>
                <a:close/>
                <a:moveTo>
                  <a:pt x="3086246" y="4218161"/>
                </a:moveTo>
                <a:lnTo>
                  <a:pt x="3088697" y="4218161"/>
                </a:lnTo>
                <a:lnTo>
                  <a:pt x="3088908" y="4223661"/>
                </a:lnTo>
                <a:lnTo>
                  <a:pt x="3086246" y="4221597"/>
                </a:lnTo>
                <a:close/>
                <a:moveTo>
                  <a:pt x="1127821" y="4218161"/>
                </a:moveTo>
                <a:cubicBezTo>
                  <a:pt x="1126297" y="4217763"/>
                  <a:pt x="1124736" y="4218673"/>
                  <a:pt x="1124333" y="4220191"/>
                </a:cubicBezTo>
                <a:cubicBezTo>
                  <a:pt x="1123930" y="4221708"/>
                  <a:pt x="1124837" y="4223263"/>
                  <a:pt x="1126360" y="4223661"/>
                </a:cubicBezTo>
                <a:cubicBezTo>
                  <a:pt x="1126839" y="4223794"/>
                  <a:pt x="1127341" y="4223794"/>
                  <a:pt x="1127821" y="4223661"/>
                </a:cubicBezTo>
                <a:cubicBezTo>
                  <a:pt x="1129254" y="4223984"/>
                  <a:pt x="1130680" y="4223092"/>
                  <a:pt x="1131006" y="4221651"/>
                </a:cubicBezTo>
                <a:cubicBezTo>
                  <a:pt x="1131027" y="4221575"/>
                  <a:pt x="1131042" y="4221480"/>
                  <a:pt x="1131053" y="4221386"/>
                </a:cubicBezTo>
                <a:lnTo>
                  <a:pt x="1131053" y="4220627"/>
                </a:lnTo>
                <a:cubicBezTo>
                  <a:pt x="1130859" y="4219071"/>
                  <a:pt x="1129435" y="4217953"/>
                  <a:pt x="1127870" y="4218161"/>
                </a:cubicBezTo>
                <a:cubicBezTo>
                  <a:pt x="1127855" y="4218161"/>
                  <a:pt x="1127838" y="4218161"/>
                  <a:pt x="1127821" y="4218161"/>
                </a:cubicBezTo>
                <a:close/>
                <a:moveTo>
                  <a:pt x="888603" y="4217782"/>
                </a:moveTo>
                <a:lnTo>
                  <a:pt x="883279" y="4221954"/>
                </a:lnTo>
                <a:cubicBezTo>
                  <a:pt x="880426" y="4224230"/>
                  <a:pt x="878144" y="4227265"/>
                  <a:pt x="878335" y="4228593"/>
                </a:cubicBezTo>
                <a:cubicBezTo>
                  <a:pt x="878525" y="4229920"/>
                  <a:pt x="881187" y="4230679"/>
                  <a:pt x="884420" y="4230300"/>
                </a:cubicBezTo>
                <a:lnTo>
                  <a:pt x="889934" y="4229731"/>
                </a:lnTo>
                <a:close/>
                <a:moveTo>
                  <a:pt x="5135769" y="4216985"/>
                </a:moveTo>
                <a:cubicBezTo>
                  <a:pt x="5130171" y="4220781"/>
                  <a:pt x="5130670" y="4234900"/>
                  <a:pt x="5138229" y="4233334"/>
                </a:cubicBezTo>
                <a:cubicBezTo>
                  <a:pt x="5137088" y="4228024"/>
                  <a:pt x="5143553" y="4227455"/>
                  <a:pt x="5142032" y="4218920"/>
                </a:cubicBezTo>
                <a:lnTo>
                  <a:pt x="5143364" y="4217592"/>
                </a:lnTo>
                <a:cubicBezTo>
                  <a:pt x="5140179" y="4215601"/>
                  <a:pt x="5137635" y="4215719"/>
                  <a:pt x="5135769" y="4216985"/>
                </a:cubicBezTo>
                <a:close/>
                <a:moveTo>
                  <a:pt x="2418130" y="4216857"/>
                </a:moveTo>
                <a:cubicBezTo>
                  <a:pt x="2414375" y="4218730"/>
                  <a:pt x="2410334" y="4230205"/>
                  <a:pt x="2417274" y="4245663"/>
                </a:cubicBezTo>
                <a:cubicBezTo>
                  <a:pt x="2425356" y="4222713"/>
                  <a:pt x="2421886" y="4214984"/>
                  <a:pt x="2418130" y="4216857"/>
                </a:cubicBezTo>
                <a:close/>
                <a:moveTo>
                  <a:pt x="1265304" y="4216644"/>
                </a:moveTo>
                <a:cubicBezTo>
                  <a:pt x="1264163" y="4217782"/>
                  <a:pt x="1264163" y="4219678"/>
                  <a:pt x="1264163" y="4219678"/>
                </a:cubicBezTo>
                <a:lnTo>
                  <a:pt x="1263212" y="4221006"/>
                </a:lnTo>
                <a:cubicBezTo>
                  <a:pt x="1264045" y="4219622"/>
                  <a:pt x="1264745" y="4218161"/>
                  <a:pt x="1265304" y="4216644"/>
                </a:cubicBezTo>
                <a:close/>
                <a:moveTo>
                  <a:pt x="2316681" y="4216264"/>
                </a:moveTo>
                <a:cubicBezTo>
                  <a:pt x="2311737" y="4237886"/>
                  <a:pt x="2332464" y="4217402"/>
                  <a:pt x="2316681" y="4216264"/>
                </a:cubicBezTo>
                <a:close/>
                <a:moveTo>
                  <a:pt x="1503380" y="4216264"/>
                </a:moveTo>
                <a:cubicBezTo>
                  <a:pt x="1502810" y="4216720"/>
                  <a:pt x="1502355" y="4217307"/>
                  <a:pt x="1502049" y="4217971"/>
                </a:cubicBezTo>
                <a:lnTo>
                  <a:pt x="1505402" y="4217971"/>
                </a:lnTo>
                <a:lnTo>
                  <a:pt x="1505852" y="4218351"/>
                </a:lnTo>
                <a:lnTo>
                  <a:pt x="1505852" y="4217971"/>
                </a:lnTo>
                <a:lnTo>
                  <a:pt x="1505402" y="4217971"/>
                </a:lnTo>
                <a:close/>
                <a:moveTo>
                  <a:pt x="2864409" y="4216245"/>
                </a:moveTo>
                <a:cubicBezTo>
                  <a:pt x="2864371" y="4216245"/>
                  <a:pt x="2864352" y="4216264"/>
                  <a:pt x="2864333" y="4216264"/>
                </a:cubicBezTo>
                <a:cubicBezTo>
                  <a:pt x="2862850" y="4216796"/>
                  <a:pt x="2861956" y="4218313"/>
                  <a:pt x="2862241" y="4219868"/>
                </a:cubicBezTo>
                <a:lnTo>
                  <a:pt x="2862432" y="4220058"/>
                </a:lnTo>
                <a:cubicBezTo>
                  <a:pt x="2862945" y="4221651"/>
                  <a:pt x="2864656" y="4222542"/>
                  <a:pt x="2866254" y="4222030"/>
                </a:cubicBezTo>
                <a:cubicBezTo>
                  <a:pt x="2867851" y="4221518"/>
                  <a:pt x="2868745" y="4219811"/>
                  <a:pt x="2868231" y="4218199"/>
                </a:cubicBezTo>
                <a:cubicBezTo>
                  <a:pt x="2867718" y="4216606"/>
                  <a:pt x="2866007" y="4215733"/>
                  <a:pt x="2864409" y="4216245"/>
                </a:cubicBezTo>
                <a:close/>
                <a:moveTo>
                  <a:pt x="1088458" y="4216157"/>
                </a:moveTo>
                <a:lnTo>
                  <a:pt x="1088838" y="4216644"/>
                </a:lnTo>
                <a:lnTo>
                  <a:pt x="1088458" y="4216644"/>
                </a:lnTo>
                <a:close/>
                <a:moveTo>
                  <a:pt x="824330" y="4215695"/>
                </a:moveTo>
                <a:cubicBezTo>
                  <a:pt x="822756" y="4215695"/>
                  <a:pt x="821476" y="4216966"/>
                  <a:pt x="821472" y="4218540"/>
                </a:cubicBezTo>
                <a:cubicBezTo>
                  <a:pt x="821472" y="4218597"/>
                  <a:pt x="821474" y="4218673"/>
                  <a:pt x="821478" y="4218730"/>
                </a:cubicBezTo>
                <a:lnTo>
                  <a:pt x="821858" y="4218920"/>
                </a:lnTo>
                <a:cubicBezTo>
                  <a:pt x="822081" y="4220475"/>
                  <a:pt x="823524" y="4221556"/>
                  <a:pt x="825083" y="4221328"/>
                </a:cubicBezTo>
                <a:cubicBezTo>
                  <a:pt x="826644" y="4221120"/>
                  <a:pt x="827728" y="4219678"/>
                  <a:pt x="827506" y="4218123"/>
                </a:cubicBezTo>
                <a:cubicBezTo>
                  <a:pt x="827287" y="4216587"/>
                  <a:pt x="825874" y="4215506"/>
                  <a:pt x="824330" y="4215695"/>
                </a:cubicBezTo>
                <a:close/>
                <a:moveTo>
                  <a:pt x="4420387" y="4214368"/>
                </a:moveTo>
                <a:lnTo>
                  <a:pt x="4420387" y="4217023"/>
                </a:lnTo>
                <a:cubicBezTo>
                  <a:pt x="4419208" y="4217953"/>
                  <a:pt x="4418447" y="4219318"/>
                  <a:pt x="4418295" y="4220816"/>
                </a:cubicBezTo>
                <a:lnTo>
                  <a:pt x="4419246" y="4220437"/>
                </a:lnTo>
                <a:cubicBezTo>
                  <a:pt x="4419246" y="4220437"/>
                  <a:pt x="4421338" y="4220437"/>
                  <a:pt x="4423049" y="4218920"/>
                </a:cubicBezTo>
                <a:lnTo>
                  <a:pt x="4426282" y="4216264"/>
                </a:lnTo>
                <a:close/>
                <a:moveTo>
                  <a:pt x="1152161" y="4214368"/>
                </a:moveTo>
                <a:cubicBezTo>
                  <a:pt x="1121736" y="4208868"/>
                  <a:pt x="1149879" y="4236938"/>
                  <a:pt x="1152161" y="4214368"/>
                </a:cubicBezTo>
                <a:close/>
                <a:moveTo>
                  <a:pt x="566209" y="4213969"/>
                </a:moveTo>
                <a:cubicBezTo>
                  <a:pt x="565606" y="4213723"/>
                  <a:pt x="564918" y="4213799"/>
                  <a:pt x="564386" y="4214178"/>
                </a:cubicBezTo>
                <a:lnTo>
                  <a:pt x="564956" y="4214747"/>
                </a:lnTo>
                <a:cubicBezTo>
                  <a:pt x="563910" y="4214842"/>
                  <a:pt x="563144" y="4215771"/>
                  <a:pt x="563243" y="4216814"/>
                </a:cubicBezTo>
                <a:cubicBezTo>
                  <a:pt x="563243" y="4216814"/>
                  <a:pt x="563245" y="4216833"/>
                  <a:pt x="563245" y="4216833"/>
                </a:cubicBezTo>
                <a:cubicBezTo>
                  <a:pt x="563328" y="4217876"/>
                  <a:pt x="564243" y="4218654"/>
                  <a:pt x="565291" y="4218578"/>
                </a:cubicBezTo>
                <a:cubicBezTo>
                  <a:pt x="565371" y="4218559"/>
                  <a:pt x="565449" y="4218559"/>
                  <a:pt x="565527" y="4218540"/>
                </a:cubicBezTo>
                <a:cubicBezTo>
                  <a:pt x="566477" y="4218540"/>
                  <a:pt x="567428" y="4217402"/>
                  <a:pt x="567238" y="4216454"/>
                </a:cubicBezTo>
                <a:cubicBezTo>
                  <a:pt x="567639" y="4215487"/>
                  <a:pt x="567179" y="4214368"/>
                  <a:pt x="566209" y="4213969"/>
                </a:cubicBezTo>
                <a:close/>
                <a:moveTo>
                  <a:pt x="4202467" y="4213799"/>
                </a:moveTo>
                <a:lnTo>
                  <a:pt x="4200756" y="4215506"/>
                </a:lnTo>
                <a:cubicBezTo>
                  <a:pt x="4200242" y="4214975"/>
                  <a:pt x="4199406" y="4214975"/>
                  <a:pt x="4198873" y="4215487"/>
                </a:cubicBezTo>
                <a:cubicBezTo>
                  <a:pt x="4198873" y="4215487"/>
                  <a:pt x="4198854" y="4215506"/>
                  <a:pt x="4198854" y="4215506"/>
                </a:cubicBezTo>
                <a:cubicBezTo>
                  <a:pt x="4198379" y="4215923"/>
                  <a:pt x="4198341" y="4216644"/>
                  <a:pt x="4198759" y="4217118"/>
                </a:cubicBezTo>
                <a:cubicBezTo>
                  <a:pt x="4198778" y="4217156"/>
                  <a:pt x="4198816" y="4217175"/>
                  <a:pt x="4198854" y="4217213"/>
                </a:cubicBezTo>
                <a:cubicBezTo>
                  <a:pt x="4199368" y="4217744"/>
                  <a:pt x="4200204" y="4217744"/>
                  <a:pt x="4200737" y="4217232"/>
                </a:cubicBezTo>
                <a:cubicBezTo>
                  <a:pt x="4200737" y="4217232"/>
                  <a:pt x="4200756" y="4217213"/>
                  <a:pt x="4200756" y="4217213"/>
                </a:cubicBezTo>
                <a:cubicBezTo>
                  <a:pt x="4201707" y="4217687"/>
                  <a:pt x="4202848" y="4217307"/>
                  <a:pt x="4203323" y="4216359"/>
                </a:cubicBezTo>
                <a:cubicBezTo>
                  <a:pt x="4203798" y="4215411"/>
                  <a:pt x="4203418" y="4214273"/>
                  <a:pt x="4202467" y="4213799"/>
                </a:cubicBezTo>
                <a:close/>
                <a:moveTo>
                  <a:pt x="5853029" y="4213609"/>
                </a:moveTo>
                <a:cubicBezTo>
                  <a:pt x="5847324" y="4241300"/>
                  <a:pt x="5868812" y="4219868"/>
                  <a:pt x="5853029" y="4213609"/>
                </a:cubicBezTo>
                <a:close/>
                <a:moveTo>
                  <a:pt x="919789" y="4212850"/>
                </a:moveTo>
                <a:lnTo>
                  <a:pt x="943939" y="4233903"/>
                </a:lnTo>
                <a:lnTo>
                  <a:pt x="951545" y="4240162"/>
                </a:lnTo>
                <a:cubicBezTo>
                  <a:pt x="967328" y="4250973"/>
                  <a:pt x="941657" y="4270509"/>
                  <a:pt x="962004" y="4276768"/>
                </a:cubicBezTo>
                <a:cubicBezTo>
                  <a:pt x="963128" y="4266943"/>
                  <a:pt x="963128" y="4257005"/>
                  <a:pt x="962004" y="4247180"/>
                </a:cubicBezTo>
                <a:cubicBezTo>
                  <a:pt x="964730" y="4249627"/>
                  <a:pt x="967655" y="4251846"/>
                  <a:pt x="970751" y="4253818"/>
                </a:cubicBezTo>
                <a:cubicBezTo>
                  <a:pt x="972320" y="4252680"/>
                  <a:pt x="973672" y="4251258"/>
                  <a:pt x="974744" y="4249645"/>
                </a:cubicBezTo>
                <a:cubicBezTo>
                  <a:pt x="976931" y="4245644"/>
                  <a:pt x="977606" y="4241016"/>
                  <a:pt x="976646" y="4236559"/>
                </a:cubicBezTo>
                <a:lnTo>
                  <a:pt x="975124" y="4227644"/>
                </a:lnTo>
                <a:lnTo>
                  <a:pt x="971702" y="4239404"/>
                </a:lnTo>
                <a:lnTo>
                  <a:pt x="968089" y="4251352"/>
                </a:lnTo>
                <a:lnTo>
                  <a:pt x="966758" y="4243007"/>
                </a:lnTo>
                <a:lnTo>
                  <a:pt x="965236" y="4234472"/>
                </a:lnTo>
                <a:lnTo>
                  <a:pt x="942418" y="4223661"/>
                </a:lnTo>
                <a:close/>
                <a:moveTo>
                  <a:pt x="4166908" y="4212661"/>
                </a:moveTo>
                <a:lnTo>
                  <a:pt x="4165577" y="4214368"/>
                </a:lnTo>
                <a:lnTo>
                  <a:pt x="4164436" y="4216264"/>
                </a:lnTo>
                <a:lnTo>
                  <a:pt x="4161964" y="4216264"/>
                </a:lnTo>
                <a:cubicBezTo>
                  <a:pt x="4160994" y="4215866"/>
                  <a:pt x="4159891" y="4215866"/>
                  <a:pt x="4158921" y="4216264"/>
                </a:cubicBezTo>
                <a:lnTo>
                  <a:pt x="4161393" y="4218351"/>
                </a:lnTo>
                <a:lnTo>
                  <a:pt x="4163695" y="4220319"/>
                </a:lnTo>
                <a:lnTo>
                  <a:pt x="4163485" y="4220437"/>
                </a:lnTo>
                <a:lnTo>
                  <a:pt x="4163485" y="4221025"/>
                </a:lnTo>
                <a:lnTo>
                  <a:pt x="4162154" y="4221954"/>
                </a:lnTo>
                <a:lnTo>
                  <a:pt x="4160252" y="4223282"/>
                </a:lnTo>
                <a:lnTo>
                  <a:pt x="4161203" y="4224799"/>
                </a:lnTo>
                <a:lnTo>
                  <a:pt x="4161203" y="4226317"/>
                </a:lnTo>
                <a:lnTo>
                  <a:pt x="4163485" y="4224610"/>
                </a:lnTo>
                <a:lnTo>
                  <a:pt x="4163485" y="4221025"/>
                </a:lnTo>
                <a:lnTo>
                  <a:pt x="4164055" y="4220627"/>
                </a:lnTo>
                <a:lnTo>
                  <a:pt x="4163695" y="4220319"/>
                </a:lnTo>
                <a:lnTo>
                  <a:pt x="4166527" y="4218730"/>
                </a:lnTo>
                <a:lnTo>
                  <a:pt x="4169570" y="4217023"/>
                </a:lnTo>
                <a:lnTo>
                  <a:pt x="4169760" y="4214937"/>
                </a:lnTo>
                <a:cubicBezTo>
                  <a:pt x="4170064" y="4214216"/>
                  <a:pt x="4170064" y="4213381"/>
                  <a:pt x="4169760" y="4212661"/>
                </a:cubicBezTo>
                <a:cubicBezTo>
                  <a:pt x="4169209" y="4212471"/>
                  <a:pt x="4168600" y="4212471"/>
                  <a:pt x="4168049" y="4212661"/>
                </a:cubicBezTo>
                <a:close/>
                <a:moveTo>
                  <a:pt x="1087507" y="4211641"/>
                </a:moveTo>
                <a:lnTo>
                  <a:pt x="1088458" y="4212471"/>
                </a:lnTo>
                <a:lnTo>
                  <a:pt x="1088458" y="4216157"/>
                </a:lnTo>
                <a:lnTo>
                  <a:pt x="1087507" y="4214937"/>
                </a:lnTo>
                <a:cubicBezTo>
                  <a:pt x="1087450" y="4213932"/>
                  <a:pt x="1087450" y="4212907"/>
                  <a:pt x="1087507" y="4211902"/>
                </a:cubicBezTo>
                <a:close/>
                <a:moveTo>
                  <a:pt x="2551335" y="4210574"/>
                </a:moveTo>
                <a:lnTo>
                  <a:pt x="2555992" y="4216892"/>
                </a:lnTo>
                <a:lnTo>
                  <a:pt x="2556089" y="4217782"/>
                </a:lnTo>
                <a:lnTo>
                  <a:pt x="2556089" y="4217023"/>
                </a:lnTo>
                <a:lnTo>
                  <a:pt x="2555992" y="4216892"/>
                </a:lnTo>
                <a:lnTo>
                  <a:pt x="2555495" y="4212329"/>
                </a:lnTo>
                <a:cubicBezTo>
                  <a:pt x="2554901" y="4210859"/>
                  <a:pt x="2553712" y="4210005"/>
                  <a:pt x="2551335" y="4210574"/>
                </a:cubicBezTo>
                <a:close/>
                <a:moveTo>
                  <a:pt x="2516726" y="4210574"/>
                </a:moveTo>
                <a:cubicBezTo>
                  <a:pt x="2513874" y="4223472"/>
                  <a:pt x="2496570" y="4221765"/>
                  <a:pt x="2501133" y="4241869"/>
                </a:cubicBezTo>
                <a:cubicBezTo>
                  <a:pt x="2513684" y="4241111"/>
                  <a:pt x="2531749" y="4220247"/>
                  <a:pt x="2516726" y="4210574"/>
                </a:cubicBezTo>
                <a:close/>
                <a:moveTo>
                  <a:pt x="3387003" y="4208773"/>
                </a:moveTo>
                <a:cubicBezTo>
                  <a:pt x="3386314" y="4209436"/>
                  <a:pt x="3387740" y="4212187"/>
                  <a:pt x="3390687" y="4217592"/>
                </a:cubicBezTo>
                <a:cubicBezTo>
                  <a:pt x="3375285" y="4224799"/>
                  <a:pt x="3398484" y="4224610"/>
                  <a:pt x="3395822" y="4213799"/>
                </a:cubicBezTo>
                <a:lnTo>
                  <a:pt x="3396012" y="4212471"/>
                </a:lnTo>
                <a:cubicBezTo>
                  <a:pt x="3390498" y="4209531"/>
                  <a:pt x="3387693" y="4208109"/>
                  <a:pt x="3387003" y="4208773"/>
                </a:cubicBezTo>
                <a:close/>
                <a:moveTo>
                  <a:pt x="4109290" y="4207350"/>
                </a:moveTo>
                <a:lnTo>
                  <a:pt x="4109290" y="4208868"/>
                </a:lnTo>
                <a:cubicBezTo>
                  <a:pt x="4107750" y="4207293"/>
                  <a:pt x="4105221" y="4207274"/>
                  <a:pt x="4103642" y="4208811"/>
                </a:cubicBezTo>
                <a:cubicBezTo>
                  <a:pt x="4103624" y="4208830"/>
                  <a:pt x="4103604" y="4208848"/>
                  <a:pt x="4103586" y="4208868"/>
                </a:cubicBezTo>
                <a:cubicBezTo>
                  <a:pt x="4102045" y="4210100"/>
                  <a:pt x="4101627" y="4212281"/>
                  <a:pt x="4102635" y="4213988"/>
                </a:cubicBezTo>
                <a:lnTo>
                  <a:pt x="4101494" y="4213988"/>
                </a:lnTo>
                <a:lnTo>
                  <a:pt x="4095789" y="4218540"/>
                </a:lnTo>
                <a:lnTo>
                  <a:pt x="4097691" y="4218540"/>
                </a:lnTo>
                <a:lnTo>
                  <a:pt x="4101113" y="4215506"/>
                </a:lnTo>
                <a:lnTo>
                  <a:pt x="4103776" y="4213609"/>
                </a:lnTo>
                <a:cubicBezTo>
                  <a:pt x="4105259" y="4214633"/>
                  <a:pt x="4107237" y="4214633"/>
                  <a:pt x="4108720" y="4213609"/>
                </a:cubicBezTo>
                <a:cubicBezTo>
                  <a:pt x="4110583" y="4212414"/>
                  <a:pt x="4111116" y="4209948"/>
                  <a:pt x="4109918" y="4208109"/>
                </a:cubicBezTo>
                <a:cubicBezTo>
                  <a:pt x="4109746" y="4207824"/>
                  <a:pt x="4109538" y="4207578"/>
                  <a:pt x="4109290" y="4207350"/>
                </a:cubicBezTo>
                <a:close/>
                <a:moveTo>
                  <a:pt x="4312948" y="4206591"/>
                </a:moveTo>
                <a:cubicBezTo>
                  <a:pt x="4308061" y="4205397"/>
                  <a:pt x="4303117" y="4208374"/>
                  <a:pt x="4301900" y="4213249"/>
                </a:cubicBezTo>
                <a:cubicBezTo>
                  <a:pt x="4300854" y="4217459"/>
                  <a:pt x="4302946" y="4221803"/>
                  <a:pt x="4306863" y="4223661"/>
                </a:cubicBezTo>
                <a:cubicBezTo>
                  <a:pt x="4311522" y="4225217"/>
                  <a:pt x="4316618" y="4222903"/>
                  <a:pt x="4318463" y="4218351"/>
                </a:cubicBezTo>
                <a:lnTo>
                  <a:pt x="4318463" y="4221575"/>
                </a:lnTo>
                <a:lnTo>
                  <a:pt x="4316751" y="4223092"/>
                </a:lnTo>
                <a:lnTo>
                  <a:pt x="4316751" y="4224610"/>
                </a:lnTo>
                <a:cubicBezTo>
                  <a:pt x="4317170" y="4225653"/>
                  <a:pt x="4317740" y="4226601"/>
                  <a:pt x="4318463" y="4227455"/>
                </a:cubicBezTo>
                <a:lnTo>
                  <a:pt x="4320555" y="4228593"/>
                </a:lnTo>
                <a:lnTo>
                  <a:pt x="4319223" y="4231058"/>
                </a:lnTo>
                <a:lnTo>
                  <a:pt x="4317702" y="4233524"/>
                </a:lnTo>
                <a:lnTo>
                  <a:pt x="4323597" y="4229162"/>
                </a:lnTo>
                <a:lnTo>
                  <a:pt x="4322456" y="4224799"/>
                </a:lnTo>
                <a:cubicBezTo>
                  <a:pt x="4322228" y="4222789"/>
                  <a:pt x="4321562" y="4220854"/>
                  <a:pt x="4320555" y="4219109"/>
                </a:cubicBezTo>
                <a:cubicBezTo>
                  <a:pt x="4319794" y="4217630"/>
                  <a:pt x="4319338" y="4216018"/>
                  <a:pt x="4319223" y="4214368"/>
                </a:cubicBezTo>
                <a:cubicBezTo>
                  <a:pt x="4319166" y="4212812"/>
                  <a:pt x="4318843" y="4211276"/>
                  <a:pt x="4318273" y="4209816"/>
                </a:cubicBezTo>
                <a:cubicBezTo>
                  <a:pt x="4317911" y="4209645"/>
                  <a:pt x="4317493" y="4209645"/>
                  <a:pt x="4317132" y="4209816"/>
                </a:cubicBezTo>
                <a:cubicBezTo>
                  <a:pt x="4316048" y="4208393"/>
                  <a:pt x="4314603" y="4207274"/>
                  <a:pt x="4312948" y="4206591"/>
                </a:cubicBezTo>
                <a:close/>
                <a:moveTo>
                  <a:pt x="1892626" y="4206224"/>
                </a:moveTo>
                <a:cubicBezTo>
                  <a:pt x="1884015" y="4205975"/>
                  <a:pt x="1872998" y="4214795"/>
                  <a:pt x="1880271" y="4224041"/>
                </a:cubicBezTo>
                <a:lnTo>
                  <a:pt x="1880652" y="4224041"/>
                </a:lnTo>
                <a:cubicBezTo>
                  <a:pt x="1888562" y="4221860"/>
                  <a:pt x="1895356" y="4216776"/>
                  <a:pt x="1899667" y="4209816"/>
                </a:cubicBezTo>
                <a:cubicBezTo>
                  <a:pt x="1898099" y="4207398"/>
                  <a:pt x="1895496" y="4206307"/>
                  <a:pt x="1892626" y="4206224"/>
                </a:cubicBezTo>
                <a:close/>
                <a:moveTo>
                  <a:pt x="5953812" y="4205833"/>
                </a:moveTo>
                <a:lnTo>
                  <a:pt x="5943543" y="4210574"/>
                </a:lnTo>
                <a:cubicBezTo>
                  <a:pt x="5941034" y="4209816"/>
                  <a:pt x="5938352" y="4211143"/>
                  <a:pt x="5937458" y="4213609"/>
                </a:cubicBezTo>
                <a:lnTo>
                  <a:pt x="5923197" y="4220247"/>
                </a:lnTo>
                <a:lnTo>
                  <a:pt x="5930423" y="4235610"/>
                </a:lnTo>
                <a:lnTo>
                  <a:pt x="5937649" y="4250973"/>
                </a:lnTo>
                <a:lnTo>
                  <a:pt x="5948297" y="4221196"/>
                </a:lnTo>
                <a:cubicBezTo>
                  <a:pt x="5953622" y="4223472"/>
                  <a:pt x="5957996" y="4221196"/>
                  <a:pt x="5958185" y="4208488"/>
                </a:cubicBezTo>
                <a:cubicBezTo>
                  <a:pt x="5956284" y="4209531"/>
                  <a:pt x="5954231" y="4210309"/>
                  <a:pt x="5952101" y="4210764"/>
                </a:cubicBezTo>
                <a:close/>
                <a:moveTo>
                  <a:pt x="1086366" y="4204695"/>
                </a:moveTo>
                <a:cubicBezTo>
                  <a:pt x="1085416" y="4203177"/>
                  <a:pt x="1087888" y="4206971"/>
                  <a:pt x="1087888" y="4206022"/>
                </a:cubicBezTo>
                <a:cubicBezTo>
                  <a:pt x="1087888" y="4205074"/>
                  <a:pt x="1088838" y="4203557"/>
                  <a:pt x="1087888" y="4205074"/>
                </a:cubicBezTo>
                <a:lnTo>
                  <a:pt x="1087888" y="4204884"/>
                </a:lnTo>
                <a:cubicBezTo>
                  <a:pt x="1087697" y="4204695"/>
                  <a:pt x="1087317" y="4206212"/>
                  <a:pt x="1086366" y="4204695"/>
                </a:cubicBezTo>
                <a:close/>
                <a:moveTo>
                  <a:pt x="1194169" y="4204581"/>
                </a:moveTo>
                <a:lnTo>
                  <a:pt x="1196608" y="4206402"/>
                </a:lnTo>
                <a:lnTo>
                  <a:pt x="1195392" y="4208021"/>
                </a:lnTo>
                <a:close/>
                <a:moveTo>
                  <a:pt x="4197903" y="4204315"/>
                </a:moveTo>
                <a:lnTo>
                  <a:pt x="4196572" y="4206022"/>
                </a:lnTo>
                <a:cubicBezTo>
                  <a:pt x="4196078" y="4205605"/>
                  <a:pt x="4195355" y="4205605"/>
                  <a:pt x="4194861" y="4206022"/>
                </a:cubicBezTo>
                <a:cubicBezTo>
                  <a:pt x="4194423" y="4206573"/>
                  <a:pt x="4194423" y="4207369"/>
                  <a:pt x="4194861" y="4207919"/>
                </a:cubicBezTo>
                <a:cubicBezTo>
                  <a:pt x="4195279" y="4208393"/>
                  <a:pt x="4196002" y="4208431"/>
                  <a:pt x="4196477" y="4208014"/>
                </a:cubicBezTo>
                <a:cubicBezTo>
                  <a:pt x="4196515" y="4207995"/>
                  <a:pt x="4196534" y="4207957"/>
                  <a:pt x="4196572" y="4207919"/>
                </a:cubicBezTo>
                <a:cubicBezTo>
                  <a:pt x="4196572" y="4207919"/>
                  <a:pt x="4198474" y="4204695"/>
                  <a:pt x="4197903" y="4204315"/>
                </a:cubicBezTo>
                <a:close/>
                <a:moveTo>
                  <a:pt x="930890" y="4204292"/>
                </a:moveTo>
                <a:cubicBezTo>
                  <a:pt x="927633" y="4207492"/>
                  <a:pt x="930628" y="4218161"/>
                  <a:pt x="949643" y="4226696"/>
                </a:cubicBezTo>
                <a:cubicBezTo>
                  <a:pt x="943654" y="4205359"/>
                  <a:pt x="934146" y="4201091"/>
                  <a:pt x="930890" y="4204292"/>
                </a:cubicBezTo>
                <a:close/>
                <a:moveTo>
                  <a:pt x="2760644" y="4204102"/>
                </a:moveTo>
                <a:cubicBezTo>
                  <a:pt x="2760056" y="4203000"/>
                  <a:pt x="2758986" y="4203225"/>
                  <a:pt x="2757275" y="4205643"/>
                </a:cubicBezTo>
                <a:cubicBezTo>
                  <a:pt x="2757275" y="4210574"/>
                  <a:pt x="2749098" y="4210574"/>
                  <a:pt x="2741492" y="4210574"/>
                </a:cubicBezTo>
                <a:lnTo>
                  <a:pt x="2741492" y="4210764"/>
                </a:lnTo>
                <a:lnTo>
                  <a:pt x="2741492" y="4226506"/>
                </a:lnTo>
                <a:lnTo>
                  <a:pt x="2757275" y="4226506"/>
                </a:lnTo>
                <a:cubicBezTo>
                  <a:pt x="2759842" y="4222666"/>
                  <a:pt x="2762409" y="4207410"/>
                  <a:pt x="2760644" y="4204102"/>
                </a:cubicBezTo>
                <a:close/>
                <a:moveTo>
                  <a:pt x="2115667" y="4203784"/>
                </a:moveTo>
                <a:cubicBezTo>
                  <a:pt x="2115286" y="4203746"/>
                  <a:pt x="2114906" y="4203803"/>
                  <a:pt x="2114545" y="4203936"/>
                </a:cubicBezTo>
                <a:lnTo>
                  <a:pt x="2114545" y="4205074"/>
                </a:lnTo>
                <a:cubicBezTo>
                  <a:pt x="2112871" y="4205264"/>
                  <a:pt x="2111673" y="4206762"/>
                  <a:pt x="2111863" y="4208431"/>
                </a:cubicBezTo>
                <a:cubicBezTo>
                  <a:pt x="2112054" y="4210100"/>
                  <a:pt x="2113575" y="4211295"/>
                  <a:pt x="2115229" y="4211105"/>
                </a:cubicBezTo>
                <a:cubicBezTo>
                  <a:pt x="2115743" y="4211048"/>
                  <a:pt x="2116218" y="4210859"/>
                  <a:pt x="2116636" y="4210574"/>
                </a:cubicBezTo>
                <a:cubicBezTo>
                  <a:pt x="2118120" y="4210062"/>
                  <a:pt x="2118918" y="4208450"/>
                  <a:pt x="2118424" y="4206971"/>
                </a:cubicBezTo>
                <a:cubicBezTo>
                  <a:pt x="2118405" y="4206895"/>
                  <a:pt x="2118367" y="4206838"/>
                  <a:pt x="2118348" y="4206781"/>
                </a:cubicBezTo>
                <a:cubicBezTo>
                  <a:pt x="2118443" y="4205207"/>
                  <a:pt x="2117245" y="4203860"/>
                  <a:pt x="2115667" y="4203784"/>
                </a:cubicBezTo>
                <a:close/>
                <a:moveTo>
                  <a:pt x="4323597" y="4203177"/>
                </a:moveTo>
                <a:lnTo>
                  <a:pt x="4319223" y="4205293"/>
                </a:lnTo>
                <a:lnTo>
                  <a:pt x="4319223" y="4204505"/>
                </a:lnTo>
                <a:cubicBezTo>
                  <a:pt x="4318672" y="4204069"/>
                  <a:pt x="4317873" y="4204069"/>
                  <a:pt x="4317322" y="4204505"/>
                </a:cubicBezTo>
                <a:cubicBezTo>
                  <a:pt x="4316847" y="4204922"/>
                  <a:pt x="4316809" y="4205643"/>
                  <a:pt x="4317227" y="4206117"/>
                </a:cubicBezTo>
                <a:cubicBezTo>
                  <a:pt x="4317246" y="4206155"/>
                  <a:pt x="4317284" y="4206174"/>
                  <a:pt x="4317322" y="4206212"/>
                </a:cubicBezTo>
                <a:lnTo>
                  <a:pt x="4319223" y="4205293"/>
                </a:lnTo>
                <a:lnTo>
                  <a:pt x="4319223" y="4206212"/>
                </a:lnTo>
                <a:close/>
                <a:moveTo>
                  <a:pt x="1090360" y="4203177"/>
                </a:moveTo>
                <a:cubicBezTo>
                  <a:pt x="1090360" y="4201850"/>
                  <a:pt x="1090360" y="4204884"/>
                  <a:pt x="1088078" y="4205074"/>
                </a:cubicBezTo>
                <a:cubicBezTo>
                  <a:pt x="1085796" y="4205264"/>
                  <a:pt x="1089789" y="4207161"/>
                  <a:pt x="1088078" y="4208299"/>
                </a:cubicBezTo>
                <a:cubicBezTo>
                  <a:pt x="1086366" y="4209436"/>
                  <a:pt x="1088078" y="4208299"/>
                  <a:pt x="1089219" y="4208299"/>
                </a:cubicBezTo>
                <a:cubicBezTo>
                  <a:pt x="1090360" y="4208299"/>
                  <a:pt x="1088078" y="4209247"/>
                  <a:pt x="1087507" y="4209626"/>
                </a:cubicBezTo>
                <a:lnTo>
                  <a:pt x="1087507" y="4211641"/>
                </a:lnTo>
                <a:lnTo>
                  <a:pt x="1086937" y="4211143"/>
                </a:lnTo>
                <a:lnTo>
                  <a:pt x="1085035" y="4210788"/>
                </a:lnTo>
                <a:lnTo>
                  <a:pt x="1085035" y="4210385"/>
                </a:lnTo>
                <a:lnTo>
                  <a:pt x="1083894" y="4210385"/>
                </a:lnTo>
                <a:lnTo>
                  <a:pt x="1083894" y="4208678"/>
                </a:lnTo>
                <a:cubicBezTo>
                  <a:pt x="1082183" y="4208868"/>
                  <a:pt x="1083894" y="4208678"/>
                  <a:pt x="1082563" y="4210385"/>
                </a:cubicBezTo>
                <a:lnTo>
                  <a:pt x="1083894" y="4210385"/>
                </a:lnTo>
                <a:lnTo>
                  <a:pt x="1083894" y="4210574"/>
                </a:lnTo>
                <a:lnTo>
                  <a:pt x="1085035" y="4210788"/>
                </a:lnTo>
                <a:lnTo>
                  <a:pt x="1085035" y="4211523"/>
                </a:lnTo>
                <a:cubicBezTo>
                  <a:pt x="1088268" y="4213799"/>
                  <a:pt x="1088838" y="4219109"/>
                  <a:pt x="1090930" y="4221575"/>
                </a:cubicBezTo>
                <a:lnTo>
                  <a:pt x="1091741" y="4221575"/>
                </a:lnTo>
                <a:lnTo>
                  <a:pt x="1093022" y="4223092"/>
                </a:lnTo>
                <a:cubicBezTo>
                  <a:pt x="1093022" y="4221575"/>
                  <a:pt x="1093782" y="4221575"/>
                  <a:pt x="1093022" y="4221575"/>
                </a:cubicBezTo>
                <a:lnTo>
                  <a:pt x="1091741" y="4221575"/>
                </a:lnTo>
                <a:lnTo>
                  <a:pt x="1089979" y="4219489"/>
                </a:lnTo>
                <a:cubicBezTo>
                  <a:pt x="1088268" y="4219489"/>
                  <a:pt x="1089979" y="4217782"/>
                  <a:pt x="1089979" y="4217971"/>
                </a:cubicBezTo>
                <a:lnTo>
                  <a:pt x="1089979" y="4216644"/>
                </a:lnTo>
                <a:lnTo>
                  <a:pt x="1089979" y="4215316"/>
                </a:lnTo>
                <a:cubicBezTo>
                  <a:pt x="1089979" y="4214368"/>
                  <a:pt x="1089979" y="4215316"/>
                  <a:pt x="1091120" y="4215316"/>
                </a:cubicBezTo>
                <a:lnTo>
                  <a:pt x="1092261" y="4217465"/>
                </a:lnTo>
                <a:lnTo>
                  <a:pt x="1092261" y="4219489"/>
                </a:lnTo>
                <a:cubicBezTo>
                  <a:pt x="1093212" y="4220627"/>
                  <a:pt x="1094733" y="4221954"/>
                  <a:pt x="1094733" y="4221954"/>
                </a:cubicBezTo>
                <a:lnTo>
                  <a:pt x="1094733" y="4221765"/>
                </a:lnTo>
                <a:cubicBezTo>
                  <a:pt x="1095114" y="4222903"/>
                  <a:pt x="1096064" y="4222334"/>
                  <a:pt x="1096064" y="4222334"/>
                </a:cubicBezTo>
                <a:cubicBezTo>
                  <a:pt x="1094733" y="4222903"/>
                  <a:pt x="1096635" y="4220627"/>
                  <a:pt x="1096064" y="4220627"/>
                </a:cubicBezTo>
                <a:cubicBezTo>
                  <a:pt x="1095494" y="4220627"/>
                  <a:pt x="1094353" y="4222713"/>
                  <a:pt x="1094353" y="4220627"/>
                </a:cubicBezTo>
                <a:cubicBezTo>
                  <a:pt x="1094353" y="4218540"/>
                  <a:pt x="1092832" y="4218540"/>
                  <a:pt x="1092832" y="4218540"/>
                </a:cubicBezTo>
                <a:lnTo>
                  <a:pt x="1092261" y="4217465"/>
                </a:lnTo>
                <a:lnTo>
                  <a:pt x="1092261" y="4216454"/>
                </a:lnTo>
                <a:cubicBezTo>
                  <a:pt x="1092261" y="4216454"/>
                  <a:pt x="1089599" y="4215506"/>
                  <a:pt x="1090360" y="4214178"/>
                </a:cubicBezTo>
                <a:cubicBezTo>
                  <a:pt x="1089219" y="4215127"/>
                  <a:pt x="1091691" y="4214178"/>
                  <a:pt x="1092451" y="4213230"/>
                </a:cubicBezTo>
                <a:cubicBezTo>
                  <a:pt x="1093212" y="4212281"/>
                  <a:pt x="1092451" y="4211712"/>
                  <a:pt x="1090169" y="4211143"/>
                </a:cubicBezTo>
                <a:lnTo>
                  <a:pt x="1090929" y="4210385"/>
                </a:lnTo>
                <a:lnTo>
                  <a:pt x="1091582" y="4210385"/>
                </a:lnTo>
                <a:lnTo>
                  <a:pt x="1092261" y="4211333"/>
                </a:lnTo>
                <a:cubicBezTo>
                  <a:pt x="1093212" y="4210574"/>
                  <a:pt x="1092261" y="4211333"/>
                  <a:pt x="1092261" y="4210385"/>
                </a:cubicBezTo>
                <a:lnTo>
                  <a:pt x="1091582" y="4210385"/>
                </a:lnTo>
                <a:lnTo>
                  <a:pt x="1091310" y="4210005"/>
                </a:lnTo>
                <a:lnTo>
                  <a:pt x="1090929" y="4210385"/>
                </a:lnTo>
                <a:lnTo>
                  <a:pt x="1089979" y="4210385"/>
                </a:lnTo>
                <a:cubicBezTo>
                  <a:pt x="1088838" y="4211523"/>
                  <a:pt x="1091501" y="4209057"/>
                  <a:pt x="1091310" y="4207540"/>
                </a:cubicBezTo>
                <a:cubicBezTo>
                  <a:pt x="1091120" y="4206022"/>
                  <a:pt x="1090169" y="4207540"/>
                  <a:pt x="1090360" y="4207540"/>
                </a:cubicBezTo>
                <a:cubicBezTo>
                  <a:pt x="1090550" y="4207540"/>
                  <a:pt x="1090360" y="4204505"/>
                  <a:pt x="1090360" y="4203177"/>
                </a:cubicBezTo>
                <a:close/>
                <a:moveTo>
                  <a:pt x="4116516" y="4202798"/>
                </a:moveTo>
                <a:lnTo>
                  <a:pt x="4113474" y="4205074"/>
                </a:lnTo>
                <a:lnTo>
                  <a:pt x="4111382" y="4205074"/>
                </a:lnTo>
                <a:lnTo>
                  <a:pt x="4111382" y="4206971"/>
                </a:lnTo>
                <a:lnTo>
                  <a:pt x="4117277" y="4206971"/>
                </a:lnTo>
                <a:lnTo>
                  <a:pt x="4117277" y="4210574"/>
                </a:lnTo>
                <a:lnTo>
                  <a:pt x="4114424" y="4212092"/>
                </a:lnTo>
                <a:lnTo>
                  <a:pt x="4111382" y="4213799"/>
                </a:lnTo>
                <a:lnTo>
                  <a:pt x="4112903" y="4215506"/>
                </a:lnTo>
                <a:cubicBezTo>
                  <a:pt x="4113435" y="4216378"/>
                  <a:pt x="4114234" y="4217042"/>
                  <a:pt x="4115185" y="4217402"/>
                </a:cubicBezTo>
                <a:lnTo>
                  <a:pt x="4116896" y="4213040"/>
                </a:lnTo>
                <a:lnTo>
                  <a:pt x="4118608" y="4211902"/>
                </a:lnTo>
                <a:lnTo>
                  <a:pt x="4120319" y="4210764"/>
                </a:lnTo>
                <a:lnTo>
                  <a:pt x="4120319" y="4207919"/>
                </a:lnTo>
                <a:lnTo>
                  <a:pt x="4121080" y="4206022"/>
                </a:lnTo>
                <a:lnTo>
                  <a:pt x="4118798" y="4206022"/>
                </a:lnTo>
                <a:lnTo>
                  <a:pt x="4116516" y="4206022"/>
                </a:lnTo>
                <a:lnTo>
                  <a:pt x="4116516" y="4204315"/>
                </a:lnTo>
                <a:close/>
                <a:moveTo>
                  <a:pt x="3583596" y="4201299"/>
                </a:moveTo>
                <a:cubicBezTo>
                  <a:pt x="3584077" y="4203628"/>
                  <a:pt x="3598624" y="4217213"/>
                  <a:pt x="3589211" y="4204126"/>
                </a:cubicBezTo>
                <a:cubicBezTo>
                  <a:pt x="3584838" y="4200997"/>
                  <a:pt x="3583435" y="4200523"/>
                  <a:pt x="3583596" y="4201299"/>
                </a:cubicBezTo>
                <a:close/>
                <a:moveTo>
                  <a:pt x="4170711" y="4200712"/>
                </a:moveTo>
                <a:lnTo>
                  <a:pt x="4169760" y="4202798"/>
                </a:lnTo>
                <a:lnTo>
                  <a:pt x="4168049" y="4204126"/>
                </a:lnTo>
                <a:lnTo>
                  <a:pt x="4169190" y="4204126"/>
                </a:lnTo>
                <a:cubicBezTo>
                  <a:pt x="4169684" y="4204297"/>
                  <a:pt x="4170216" y="4204297"/>
                  <a:pt x="4170711" y="4204126"/>
                </a:cubicBezTo>
                <a:cubicBezTo>
                  <a:pt x="4171662" y="4203671"/>
                  <a:pt x="4172042" y="4202533"/>
                  <a:pt x="4171586" y="4201584"/>
                </a:cubicBezTo>
                <a:cubicBezTo>
                  <a:pt x="4171415" y="4201205"/>
                  <a:pt x="4171091" y="4200902"/>
                  <a:pt x="4170711" y="4200712"/>
                </a:cubicBezTo>
                <a:close/>
                <a:moveTo>
                  <a:pt x="2575675" y="4200522"/>
                </a:moveTo>
                <a:cubicBezTo>
                  <a:pt x="2575086" y="4203576"/>
                  <a:pt x="2574895" y="4206705"/>
                  <a:pt x="2575104" y="4209816"/>
                </a:cubicBezTo>
                <a:cubicBezTo>
                  <a:pt x="2576607" y="4209816"/>
                  <a:pt x="2578109" y="4209493"/>
                  <a:pt x="2579478" y="4208868"/>
                </a:cubicBezTo>
                <a:cubicBezTo>
                  <a:pt x="2578147" y="4214558"/>
                  <a:pt x="2571872" y="4217023"/>
                  <a:pt x="2569020" y="4209816"/>
                </a:cubicBezTo>
                <a:cubicBezTo>
                  <a:pt x="2568829" y="4206781"/>
                  <a:pt x="2572062" y="4203557"/>
                  <a:pt x="2575675" y="4200522"/>
                </a:cubicBezTo>
                <a:close/>
                <a:moveTo>
                  <a:pt x="1906893" y="4200333"/>
                </a:moveTo>
                <a:cubicBezTo>
                  <a:pt x="1906893" y="4202040"/>
                  <a:pt x="1905372" y="4203557"/>
                  <a:pt x="1905182" y="4204884"/>
                </a:cubicBezTo>
                <a:lnTo>
                  <a:pt x="1905562" y="4205453"/>
                </a:lnTo>
                <a:cubicBezTo>
                  <a:pt x="1905562" y="4205453"/>
                  <a:pt x="1905562" y="4205453"/>
                  <a:pt x="1905562" y="4206402"/>
                </a:cubicBezTo>
                <a:cubicBezTo>
                  <a:pt x="1905847" y="4206895"/>
                  <a:pt x="1906323" y="4207255"/>
                  <a:pt x="1906893" y="4207350"/>
                </a:cubicBezTo>
                <a:cubicBezTo>
                  <a:pt x="1906893" y="4204695"/>
                  <a:pt x="1911267" y="4202040"/>
                  <a:pt x="1906893" y="4200333"/>
                </a:cubicBezTo>
                <a:close/>
                <a:moveTo>
                  <a:pt x="765191" y="4199763"/>
                </a:moveTo>
                <a:cubicBezTo>
                  <a:pt x="763621" y="4199650"/>
                  <a:pt x="762250" y="4200825"/>
                  <a:pt x="762130" y="4202381"/>
                </a:cubicBezTo>
                <a:cubicBezTo>
                  <a:pt x="762115" y="4202589"/>
                  <a:pt x="762122" y="4202779"/>
                  <a:pt x="762149" y="4202988"/>
                </a:cubicBezTo>
                <a:lnTo>
                  <a:pt x="762719" y="4202798"/>
                </a:lnTo>
                <a:cubicBezTo>
                  <a:pt x="762913" y="4204353"/>
                  <a:pt x="764337" y="4205472"/>
                  <a:pt x="765903" y="4205264"/>
                </a:cubicBezTo>
                <a:cubicBezTo>
                  <a:pt x="765918" y="4205264"/>
                  <a:pt x="765935" y="4205264"/>
                  <a:pt x="765952" y="4205264"/>
                </a:cubicBezTo>
                <a:cubicBezTo>
                  <a:pt x="767452" y="4205074"/>
                  <a:pt x="768538" y="4203728"/>
                  <a:pt x="768424" y="4202229"/>
                </a:cubicBezTo>
                <a:cubicBezTo>
                  <a:pt x="768230" y="4200674"/>
                  <a:pt x="766806" y="4199555"/>
                  <a:pt x="765241" y="4199763"/>
                </a:cubicBezTo>
                <a:cubicBezTo>
                  <a:pt x="765225" y="4199763"/>
                  <a:pt x="765208" y="4199763"/>
                  <a:pt x="765191" y="4199763"/>
                </a:cubicBezTo>
                <a:close/>
                <a:moveTo>
                  <a:pt x="1796412" y="4199574"/>
                </a:moveTo>
                <a:cubicBezTo>
                  <a:pt x="1795315" y="4201395"/>
                  <a:pt x="1793820" y="4202950"/>
                  <a:pt x="1792038" y="4204126"/>
                </a:cubicBezTo>
                <a:lnTo>
                  <a:pt x="1790137" y="4205453"/>
                </a:lnTo>
                <a:lnTo>
                  <a:pt x="1800100" y="4214840"/>
                </a:lnTo>
                <a:lnTo>
                  <a:pt x="1800215" y="4215316"/>
                </a:lnTo>
                <a:lnTo>
                  <a:pt x="1800405" y="4215127"/>
                </a:lnTo>
                <a:lnTo>
                  <a:pt x="1800100" y="4214840"/>
                </a:lnTo>
                <a:close/>
                <a:moveTo>
                  <a:pt x="3787925" y="4198815"/>
                </a:moveTo>
                <a:cubicBezTo>
                  <a:pt x="3787925" y="4210195"/>
                  <a:pt x="3792108" y="4215506"/>
                  <a:pt x="3803518" y="4214558"/>
                </a:cubicBezTo>
                <a:lnTo>
                  <a:pt x="3803518" y="4198815"/>
                </a:lnTo>
                <a:close/>
                <a:moveTo>
                  <a:pt x="959341" y="4198056"/>
                </a:moveTo>
                <a:cubicBezTo>
                  <a:pt x="957767" y="4198056"/>
                  <a:pt x="956489" y="4199327"/>
                  <a:pt x="956489" y="4200902"/>
                </a:cubicBezTo>
                <a:lnTo>
                  <a:pt x="956489" y="4201660"/>
                </a:lnTo>
                <a:cubicBezTo>
                  <a:pt x="956776" y="4203177"/>
                  <a:pt x="958170" y="4204259"/>
                  <a:pt x="959722" y="4204126"/>
                </a:cubicBezTo>
                <a:cubicBezTo>
                  <a:pt x="961285" y="4203936"/>
                  <a:pt x="962395" y="4202514"/>
                  <a:pt x="962200" y="4200958"/>
                </a:cubicBezTo>
                <a:cubicBezTo>
                  <a:pt x="962198" y="4200940"/>
                  <a:pt x="962196" y="4200920"/>
                  <a:pt x="962194" y="4200902"/>
                </a:cubicBezTo>
                <a:cubicBezTo>
                  <a:pt x="962194" y="4199327"/>
                  <a:pt x="960916" y="4198056"/>
                  <a:pt x="959341" y="4198056"/>
                </a:cubicBezTo>
                <a:close/>
                <a:moveTo>
                  <a:pt x="1429029" y="4196918"/>
                </a:moveTo>
                <a:cubicBezTo>
                  <a:pt x="1428388" y="4197203"/>
                  <a:pt x="1427905" y="4197772"/>
                  <a:pt x="1427698" y="4198436"/>
                </a:cubicBezTo>
                <a:cubicBezTo>
                  <a:pt x="1430931" y="4200333"/>
                  <a:pt x="1427698" y="4203177"/>
                  <a:pt x="1430740" y="4203177"/>
                </a:cubicBezTo>
                <a:cubicBezTo>
                  <a:pt x="1428839" y="4201471"/>
                  <a:pt x="1430740" y="4203177"/>
                  <a:pt x="1431881" y="4203177"/>
                </a:cubicBezTo>
                <a:cubicBezTo>
                  <a:pt x="1433022" y="4203177"/>
                  <a:pt x="1430170" y="4201660"/>
                  <a:pt x="1430550" y="4200902"/>
                </a:cubicBezTo>
                <a:cubicBezTo>
                  <a:pt x="1430550" y="4200902"/>
                  <a:pt x="1430550" y="4202040"/>
                  <a:pt x="1429599" y="4201850"/>
                </a:cubicBezTo>
                <a:cubicBezTo>
                  <a:pt x="1429514" y="4201357"/>
                  <a:pt x="1429514" y="4200825"/>
                  <a:pt x="1429599" y="4200333"/>
                </a:cubicBezTo>
                <a:cubicBezTo>
                  <a:pt x="1429029" y="4200333"/>
                  <a:pt x="1429219" y="4198246"/>
                  <a:pt x="1429599" y="4197677"/>
                </a:cubicBezTo>
                <a:close/>
                <a:moveTo>
                  <a:pt x="4131539" y="4195591"/>
                </a:moveTo>
                <a:lnTo>
                  <a:pt x="4128306" y="4198056"/>
                </a:lnTo>
                <a:lnTo>
                  <a:pt x="4129637" y="4199763"/>
                </a:lnTo>
                <a:lnTo>
                  <a:pt x="4131729" y="4198056"/>
                </a:lnTo>
                <a:lnTo>
                  <a:pt x="4135776" y="4198056"/>
                </a:lnTo>
                <a:lnTo>
                  <a:pt x="4136102" y="4198246"/>
                </a:lnTo>
                <a:lnTo>
                  <a:pt x="4138384" y="4198246"/>
                </a:lnTo>
                <a:lnTo>
                  <a:pt x="4138384" y="4201850"/>
                </a:lnTo>
                <a:lnTo>
                  <a:pt x="4138384" y="4205453"/>
                </a:lnTo>
                <a:lnTo>
                  <a:pt x="4137243" y="4207730"/>
                </a:lnTo>
                <a:cubicBezTo>
                  <a:pt x="4136730" y="4208905"/>
                  <a:pt x="4136026" y="4210005"/>
                  <a:pt x="4135152" y="4210954"/>
                </a:cubicBezTo>
                <a:lnTo>
                  <a:pt x="4135152" y="4214747"/>
                </a:lnTo>
                <a:lnTo>
                  <a:pt x="4136102" y="4218540"/>
                </a:lnTo>
                <a:lnTo>
                  <a:pt x="4132299" y="4218540"/>
                </a:lnTo>
                <a:lnTo>
                  <a:pt x="4134201" y="4220816"/>
                </a:lnTo>
                <a:lnTo>
                  <a:pt x="4138384" y="4220816"/>
                </a:lnTo>
                <a:lnTo>
                  <a:pt x="4138384" y="4219109"/>
                </a:lnTo>
                <a:lnTo>
                  <a:pt x="4138384" y="4217213"/>
                </a:lnTo>
                <a:lnTo>
                  <a:pt x="4137243" y="4214368"/>
                </a:lnTo>
                <a:cubicBezTo>
                  <a:pt x="4136920" y="4213059"/>
                  <a:pt x="4136920" y="4211694"/>
                  <a:pt x="4137243" y="4210385"/>
                </a:cubicBezTo>
                <a:cubicBezTo>
                  <a:pt x="4137776" y="4209209"/>
                  <a:pt x="4138632" y="4208223"/>
                  <a:pt x="4139715" y="4207540"/>
                </a:cubicBezTo>
                <a:lnTo>
                  <a:pt x="4140856" y="4208299"/>
                </a:lnTo>
                <a:lnTo>
                  <a:pt x="4140856" y="4206212"/>
                </a:lnTo>
                <a:cubicBezTo>
                  <a:pt x="4140571" y="4204638"/>
                  <a:pt x="4140571" y="4203045"/>
                  <a:pt x="4140856" y="4201471"/>
                </a:cubicBezTo>
                <a:cubicBezTo>
                  <a:pt x="4140989" y="4200408"/>
                  <a:pt x="4140989" y="4199308"/>
                  <a:pt x="4140856" y="4198246"/>
                </a:cubicBezTo>
                <a:cubicBezTo>
                  <a:pt x="4140172" y="4198056"/>
                  <a:pt x="4139449" y="4198056"/>
                  <a:pt x="4138764" y="4198246"/>
                </a:cubicBezTo>
                <a:lnTo>
                  <a:pt x="4138384" y="4198246"/>
                </a:lnTo>
                <a:lnTo>
                  <a:pt x="4138384" y="4198056"/>
                </a:lnTo>
                <a:lnTo>
                  <a:pt x="4135776" y="4198056"/>
                </a:lnTo>
                <a:close/>
                <a:moveTo>
                  <a:pt x="2844177" y="4195591"/>
                </a:moveTo>
                <a:cubicBezTo>
                  <a:pt x="2836951" y="4203557"/>
                  <a:pt x="2853114" y="4202798"/>
                  <a:pt x="2844177" y="4195591"/>
                </a:cubicBezTo>
                <a:close/>
                <a:moveTo>
                  <a:pt x="1331098" y="4195022"/>
                </a:moveTo>
                <a:cubicBezTo>
                  <a:pt x="1331098" y="4194263"/>
                  <a:pt x="1329957" y="4196160"/>
                  <a:pt x="1329767" y="4197108"/>
                </a:cubicBezTo>
                <a:cubicBezTo>
                  <a:pt x="1329577" y="4198056"/>
                  <a:pt x="1331098" y="4198056"/>
                  <a:pt x="1331098" y="4197867"/>
                </a:cubicBezTo>
                <a:cubicBezTo>
                  <a:pt x="1329006" y="4197867"/>
                  <a:pt x="1331098" y="4195781"/>
                  <a:pt x="1331098" y="4195022"/>
                </a:cubicBezTo>
                <a:close/>
                <a:moveTo>
                  <a:pt x="2899132" y="4194832"/>
                </a:moveTo>
                <a:cubicBezTo>
                  <a:pt x="2894188" y="4216454"/>
                  <a:pt x="2914915" y="4195781"/>
                  <a:pt x="2899132" y="4194832"/>
                </a:cubicBezTo>
                <a:close/>
                <a:moveTo>
                  <a:pt x="1715025" y="4194832"/>
                </a:moveTo>
                <a:lnTo>
                  <a:pt x="1716356" y="4196918"/>
                </a:lnTo>
                <a:lnTo>
                  <a:pt x="1720730" y="4195970"/>
                </a:lnTo>
                <a:lnTo>
                  <a:pt x="1720730" y="4194832"/>
                </a:lnTo>
                <a:close/>
                <a:moveTo>
                  <a:pt x="1779678" y="4194453"/>
                </a:moveTo>
                <a:cubicBezTo>
                  <a:pt x="1781580" y="4211143"/>
                  <a:pt x="1760662" y="4206212"/>
                  <a:pt x="1755338" y="4215127"/>
                </a:cubicBezTo>
                <a:cubicBezTo>
                  <a:pt x="1754831" y="4213647"/>
                  <a:pt x="1753210" y="4212850"/>
                  <a:pt x="1751719" y="4213343"/>
                </a:cubicBezTo>
                <a:cubicBezTo>
                  <a:pt x="1751657" y="4213363"/>
                  <a:pt x="1751596" y="4213400"/>
                  <a:pt x="1751535" y="4213419"/>
                </a:cubicBezTo>
                <a:cubicBezTo>
                  <a:pt x="1750044" y="4213932"/>
                  <a:pt x="1749246" y="4215544"/>
                  <a:pt x="1749753" y="4217023"/>
                </a:cubicBezTo>
                <a:cubicBezTo>
                  <a:pt x="1749774" y="4217099"/>
                  <a:pt x="1749799" y="4217156"/>
                  <a:pt x="1749824" y="4217213"/>
                </a:cubicBezTo>
                <a:cubicBezTo>
                  <a:pt x="1750440" y="4218692"/>
                  <a:pt x="1752105" y="4219451"/>
                  <a:pt x="1753627" y="4218920"/>
                </a:cubicBezTo>
                <a:cubicBezTo>
                  <a:pt x="1753518" y="4219868"/>
                  <a:pt x="1753518" y="4220816"/>
                  <a:pt x="1753627" y="4221765"/>
                </a:cubicBezTo>
                <a:cubicBezTo>
                  <a:pt x="1773783" y="4226506"/>
                  <a:pt x="1777016" y="4214558"/>
                  <a:pt x="1786334" y="4208299"/>
                </a:cubicBezTo>
                <a:lnTo>
                  <a:pt x="1786334" y="4203936"/>
                </a:lnTo>
                <a:lnTo>
                  <a:pt x="1789694" y="4196303"/>
                </a:lnTo>
                <a:lnTo>
                  <a:pt x="1789947" y="4196350"/>
                </a:lnTo>
                <a:lnTo>
                  <a:pt x="1789757" y="4196160"/>
                </a:lnTo>
                <a:lnTo>
                  <a:pt x="1789694" y="4196303"/>
                </a:lnTo>
                <a:close/>
                <a:moveTo>
                  <a:pt x="1091691" y="4194453"/>
                </a:moveTo>
                <a:lnTo>
                  <a:pt x="1091691" y="4194643"/>
                </a:lnTo>
                <a:lnTo>
                  <a:pt x="1092451" y="4194643"/>
                </a:lnTo>
                <a:cubicBezTo>
                  <a:pt x="1093592" y="4196350"/>
                  <a:pt x="1092071" y="4194074"/>
                  <a:pt x="1091691" y="4194453"/>
                </a:cubicBezTo>
                <a:close/>
                <a:moveTo>
                  <a:pt x="844297" y="4194453"/>
                </a:moveTo>
                <a:cubicBezTo>
                  <a:pt x="837012" y="4203196"/>
                  <a:pt x="833340" y="4214387"/>
                  <a:pt x="834028" y="4225748"/>
                </a:cubicBezTo>
                <a:cubicBezTo>
                  <a:pt x="840303" y="4223851"/>
                  <a:pt x="843156" y="4218161"/>
                  <a:pt x="853995" y="4220247"/>
                </a:cubicBezTo>
                <a:lnTo>
                  <a:pt x="854755" y="4220437"/>
                </a:lnTo>
                <a:cubicBezTo>
                  <a:pt x="855137" y="4215771"/>
                  <a:pt x="854687" y="4211086"/>
                  <a:pt x="853424" y="4206591"/>
                </a:cubicBezTo>
                <a:lnTo>
                  <a:pt x="862552" y="4205453"/>
                </a:lnTo>
                <a:lnTo>
                  <a:pt x="858368" y="4202229"/>
                </a:lnTo>
                <a:lnTo>
                  <a:pt x="854185" y="4198815"/>
                </a:lnTo>
                <a:lnTo>
                  <a:pt x="851522" y="4202229"/>
                </a:lnTo>
                <a:cubicBezTo>
                  <a:pt x="849959" y="4198967"/>
                  <a:pt x="847440" y="4196255"/>
                  <a:pt x="844297" y="4194453"/>
                </a:cubicBezTo>
                <a:close/>
                <a:moveTo>
                  <a:pt x="1879320" y="4194263"/>
                </a:moveTo>
                <a:cubicBezTo>
                  <a:pt x="1874186" y="4215885"/>
                  <a:pt x="1894913" y="4195212"/>
                  <a:pt x="1879320" y="4194263"/>
                </a:cubicBezTo>
                <a:close/>
                <a:moveTo>
                  <a:pt x="4166717" y="4193884"/>
                </a:moveTo>
                <a:lnTo>
                  <a:pt x="4168429" y="4196160"/>
                </a:lnTo>
                <a:lnTo>
                  <a:pt x="4169760" y="4193884"/>
                </a:lnTo>
                <a:lnTo>
                  <a:pt x="4168239" y="4193884"/>
                </a:lnTo>
                <a:cubicBezTo>
                  <a:pt x="4167744" y="4193732"/>
                  <a:pt x="4167212" y="4193732"/>
                  <a:pt x="4166717" y="4193884"/>
                </a:cubicBezTo>
                <a:close/>
                <a:moveTo>
                  <a:pt x="2354523" y="4193505"/>
                </a:moveTo>
                <a:cubicBezTo>
                  <a:pt x="2349578" y="4215127"/>
                  <a:pt x="2370115" y="4194453"/>
                  <a:pt x="2354523" y="4193505"/>
                </a:cubicBezTo>
                <a:close/>
                <a:moveTo>
                  <a:pt x="1918113" y="4193315"/>
                </a:moveTo>
                <a:cubicBezTo>
                  <a:pt x="1918113" y="4197867"/>
                  <a:pt x="1910126" y="4195022"/>
                  <a:pt x="1910886" y="4200522"/>
                </a:cubicBezTo>
                <a:lnTo>
                  <a:pt x="1918213" y="4205019"/>
                </a:lnTo>
                <a:lnTo>
                  <a:pt x="1918113" y="4205264"/>
                </a:lnTo>
                <a:lnTo>
                  <a:pt x="1918303" y="4205074"/>
                </a:lnTo>
                <a:lnTo>
                  <a:pt x="1918213" y="4205019"/>
                </a:lnTo>
                <a:lnTo>
                  <a:pt x="1920680" y="4198934"/>
                </a:lnTo>
                <a:cubicBezTo>
                  <a:pt x="1921203" y="4196208"/>
                  <a:pt x="1920870" y="4193600"/>
                  <a:pt x="1918113" y="4193315"/>
                </a:cubicBezTo>
                <a:close/>
                <a:moveTo>
                  <a:pt x="755303" y="4193125"/>
                </a:moveTo>
                <a:cubicBezTo>
                  <a:pt x="736858" y="4199005"/>
                  <a:pt x="738569" y="4223282"/>
                  <a:pt x="733815" y="4241111"/>
                </a:cubicBezTo>
                <a:lnTo>
                  <a:pt x="734386" y="4239973"/>
                </a:lnTo>
                <a:cubicBezTo>
                  <a:pt x="753402" y="4237317"/>
                  <a:pt x="742182" y="4202040"/>
                  <a:pt x="755303" y="4193125"/>
                </a:cubicBezTo>
                <a:close/>
                <a:moveTo>
                  <a:pt x="5952861" y="4192936"/>
                </a:moveTo>
                <a:cubicBezTo>
                  <a:pt x="5947917" y="4214558"/>
                  <a:pt x="5968644" y="4193884"/>
                  <a:pt x="5952861" y="4192936"/>
                </a:cubicBezTo>
                <a:close/>
                <a:moveTo>
                  <a:pt x="1089979" y="4192936"/>
                </a:moveTo>
                <a:cubicBezTo>
                  <a:pt x="1089979" y="4191418"/>
                  <a:pt x="1089979" y="4194832"/>
                  <a:pt x="1088458" y="4194453"/>
                </a:cubicBezTo>
                <a:lnTo>
                  <a:pt x="1088458" y="4193315"/>
                </a:lnTo>
                <a:cubicBezTo>
                  <a:pt x="1088458" y="4192936"/>
                  <a:pt x="1087317" y="4193315"/>
                  <a:pt x="1086747" y="4194643"/>
                </a:cubicBezTo>
                <a:cubicBezTo>
                  <a:pt x="1086176" y="4195970"/>
                  <a:pt x="1086747" y="4198436"/>
                  <a:pt x="1088838" y="4200333"/>
                </a:cubicBezTo>
                <a:lnTo>
                  <a:pt x="1089979" y="4199005"/>
                </a:lnTo>
                <a:cubicBezTo>
                  <a:pt x="1089979" y="4197867"/>
                  <a:pt x="1087888" y="4199005"/>
                  <a:pt x="1088648" y="4197867"/>
                </a:cubicBezTo>
                <a:cubicBezTo>
                  <a:pt x="1089409" y="4196729"/>
                  <a:pt x="1088648" y="4197867"/>
                  <a:pt x="1089979" y="4197867"/>
                </a:cubicBezTo>
                <a:cubicBezTo>
                  <a:pt x="1089979" y="4197867"/>
                  <a:pt x="1089979" y="4194453"/>
                  <a:pt x="1089979" y="4192936"/>
                </a:cubicBezTo>
                <a:close/>
                <a:moveTo>
                  <a:pt x="775460" y="4192936"/>
                </a:moveTo>
                <a:cubicBezTo>
                  <a:pt x="773959" y="4193125"/>
                  <a:pt x="772874" y="4194472"/>
                  <a:pt x="772988" y="4195970"/>
                </a:cubicBezTo>
                <a:cubicBezTo>
                  <a:pt x="773130" y="4197203"/>
                  <a:pt x="774053" y="4198189"/>
                  <a:pt x="775270" y="4198436"/>
                </a:cubicBezTo>
                <a:lnTo>
                  <a:pt x="732674" y="4248508"/>
                </a:lnTo>
                <a:cubicBezTo>
                  <a:pt x="713948" y="4267986"/>
                  <a:pt x="698475" y="4290329"/>
                  <a:pt x="686847" y="4314701"/>
                </a:cubicBezTo>
                <a:cubicBezTo>
                  <a:pt x="687379" y="4316654"/>
                  <a:pt x="688684" y="4318285"/>
                  <a:pt x="690460" y="4319253"/>
                </a:cubicBezTo>
                <a:cubicBezTo>
                  <a:pt x="690747" y="4320770"/>
                  <a:pt x="692141" y="4321851"/>
                  <a:pt x="693692" y="4321718"/>
                </a:cubicBezTo>
                <a:cubicBezTo>
                  <a:pt x="694384" y="4321567"/>
                  <a:pt x="694995" y="4321149"/>
                  <a:pt x="695404" y="4320580"/>
                </a:cubicBezTo>
                <a:cubicBezTo>
                  <a:pt x="701270" y="4322572"/>
                  <a:pt x="707494" y="4323274"/>
                  <a:pt x="713659" y="4322667"/>
                </a:cubicBezTo>
                <a:lnTo>
                  <a:pt x="713469" y="4323615"/>
                </a:lnTo>
                <a:lnTo>
                  <a:pt x="738950" y="4320580"/>
                </a:lnTo>
                <a:lnTo>
                  <a:pt x="756824" y="4287389"/>
                </a:lnTo>
                <a:cubicBezTo>
                  <a:pt x="758353" y="4287105"/>
                  <a:pt x="759420" y="4285720"/>
                  <a:pt x="759296" y="4284165"/>
                </a:cubicBezTo>
                <a:cubicBezTo>
                  <a:pt x="759283" y="4283482"/>
                  <a:pt x="758926" y="4282837"/>
                  <a:pt x="758346" y="4282458"/>
                </a:cubicBezTo>
                <a:lnTo>
                  <a:pt x="760628" y="4278095"/>
                </a:lnTo>
                <a:cubicBezTo>
                  <a:pt x="769531" y="4261405"/>
                  <a:pt x="775937" y="4243519"/>
                  <a:pt x="779643" y="4224989"/>
                </a:cubicBezTo>
                <a:cubicBezTo>
                  <a:pt x="779986" y="4221765"/>
                  <a:pt x="779986" y="4218540"/>
                  <a:pt x="779643" y="4215316"/>
                </a:cubicBezTo>
                <a:lnTo>
                  <a:pt x="779643" y="4193315"/>
                </a:lnTo>
                <a:lnTo>
                  <a:pt x="778502" y="4194832"/>
                </a:lnTo>
                <a:cubicBezTo>
                  <a:pt x="778010" y="4193599"/>
                  <a:pt x="776779" y="4192841"/>
                  <a:pt x="775460" y="4192936"/>
                </a:cubicBezTo>
                <a:close/>
                <a:moveTo>
                  <a:pt x="5220947" y="4191608"/>
                </a:moveTo>
                <a:cubicBezTo>
                  <a:pt x="5200600" y="4204505"/>
                  <a:pt x="5238252" y="4199194"/>
                  <a:pt x="5220947" y="4191608"/>
                </a:cubicBezTo>
                <a:close/>
                <a:moveTo>
                  <a:pt x="3390687" y="4191608"/>
                </a:moveTo>
                <a:cubicBezTo>
                  <a:pt x="3385743" y="4213230"/>
                  <a:pt x="3406280" y="4192556"/>
                  <a:pt x="3390687" y="4191608"/>
                </a:cubicBezTo>
                <a:close/>
                <a:moveTo>
                  <a:pt x="682301" y="4190778"/>
                </a:moveTo>
                <a:cubicBezTo>
                  <a:pt x="676115" y="4192983"/>
                  <a:pt x="680144" y="4209057"/>
                  <a:pt x="691981" y="4194832"/>
                </a:cubicBezTo>
                <a:cubicBezTo>
                  <a:pt x="687560" y="4190849"/>
                  <a:pt x="684363" y="4190043"/>
                  <a:pt x="682301" y="4190778"/>
                </a:cubicBezTo>
                <a:close/>
                <a:moveTo>
                  <a:pt x="2197489" y="4190470"/>
                </a:moveTo>
                <a:lnTo>
                  <a:pt x="2193208" y="4193860"/>
                </a:lnTo>
                <a:lnTo>
                  <a:pt x="2192699" y="4193505"/>
                </a:lnTo>
                <a:lnTo>
                  <a:pt x="2192699" y="4194263"/>
                </a:lnTo>
                <a:lnTo>
                  <a:pt x="2193208" y="4193860"/>
                </a:lnTo>
                <a:lnTo>
                  <a:pt x="2198024" y="4197218"/>
                </a:lnTo>
                <a:cubicBezTo>
                  <a:pt x="2199521" y="4204801"/>
                  <a:pt x="2192890" y="4220627"/>
                  <a:pt x="2208292" y="4214368"/>
                </a:cubicBezTo>
                <a:cubicBezTo>
                  <a:pt x="2213569" y="4202561"/>
                  <a:pt x="2203978" y="4190861"/>
                  <a:pt x="2197489" y="4190470"/>
                </a:cubicBezTo>
                <a:close/>
                <a:moveTo>
                  <a:pt x="4159682" y="4190280"/>
                </a:moveTo>
                <a:lnTo>
                  <a:pt x="4161774" y="4193884"/>
                </a:lnTo>
                <a:lnTo>
                  <a:pt x="4159872" y="4193884"/>
                </a:lnTo>
                <a:lnTo>
                  <a:pt x="4157780" y="4193884"/>
                </a:lnTo>
                <a:lnTo>
                  <a:pt x="4160252" y="4196918"/>
                </a:lnTo>
                <a:lnTo>
                  <a:pt x="4160252" y="4201660"/>
                </a:lnTo>
                <a:lnTo>
                  <a:pt x="4160252" y="4206591"/>
                </a:lnTo>
                <a:lnTo>
                  <a:pt x="4162154" y="4206591"/>
                </a:lnTo>
                <a:lnTo>
                  <a:pt x="4162154" y="4203557"/>
                </a:lnTo>
                <a:lnTo>
                  <a:pt x="4162154" y="4200522"/>
                </a:lnTo>
                <a:lnTo>
                  <a:pt x="4165006" y="4199005"/>
                </a:lnTo>
                <a:lnTo>
                  <a:pt x="4167858" y="4197487"/>
                </a:lnTo>
                <a:lnTo>
                  <a:pt x="4165387" y="4194643"/>
                </a:lnTo>
                <a:lnTo>
                  <a:pt x="4162534" y="4194643"/>
                </a:lnTo>
                <a:lnTo>
                  <a:pt x="4162534" y="4192746"/>
                </a:lnTo>
                <a:cubicBezTo>
                  <a:pt x="4162743" y="4191930"/>
                  <a:pt x="4162743" y="4191096"/>
                  <a:pt x="4162534" y="4190280"/>
                </a:cubicBezTo>
                <a:cubicBezTo>
                  <a:pt x="4162116" y="4190072"/>
                  <a:pt x="4161621" y="4190072"/>
                  <a:pt x="4161203" y="4190280"/>
                </a:cubicBezTo>
                <a:cubicBezTo>
                  <a:pt x="4160747" y="4189958"/>
                  <a:pt x="4160138" y="4189958"/>
                  <a:pt x="4159682" y="4190280"/>
                </a:cubicBezTo>
                <a:close/>
                <a:moveTo>
                  <a:pt x="1090169" y="4190280"/>
                </a:moveTo>
                <a:lnTo>
                  <a:pt x="1090169" y="4190470"/>
                </a:lnTo>
                <a:cubicBezTo>
                  <a:pt x="1090169" y="4191608"/>
                  <a:pt x="1091691" y="4190470"/>
                  <a:pt x="1091691" y="4191797"/>
                </a:cubicBezTo>
                <a:cubicBezTo>
                  <a:pt x="1091691" y="4193125"/>
                  <a:pt x="1090169" y="4191608"/>
                  <a:pt x="1090169" y="4190280"/>
                </a:cubicBezTo>
                <a:close/>
                <a:moveTo>
                  <a:pt x="2438230" y="4190185"/>
                </a:moveTo>
                <a:cubicBezTo>
                  <a:pt x="2436632" y="4190697"/>
                  <a:pt x="2435757" y="4192404"/>
                  <a:pt x="2436271" y="4193998"/>
                </a:cubicBezTo>
                <a:cubicBezTo>
                  <a:pt x="2436271" y="4194036"/>
                  <a:pt x="2436290" y="4194054"/>
                  <a:pt x="2436290" y="4194074"/>
                </a:cubicBezTo>
                <a:cubicBezTo>
                  <a:pt x="2436822" y="4195629"/>
                  <a:pt x="2438515" y="4196482"/>
                  <a:pt x="2440093" y="4195970"/>
                </a:cubicBezTo>
                <a:cubicBezTo>
                  <a:pt x="2441691" y="4195458"/>
                  <a:pt x="2442584" y="4193751"/>
                  <a:pt x="2442071" y="4192158"/>
                </a:cubicBezTo>
                <a:cubicBezTo>
                  <a:pt x="2441557" y="4190565"/>
                  <a:pt x="2439846" y="4189673"/>
                  <a:pt x="2438230" y="4190185"/>
                </a:cubicBezTo>
                <a:close/>
                <a:moveTo>
                  <a:pt x="2783517" y="4189901"/>
                </a:moveTo>
                <a:cubicBezTo>
                  <a:pt x="2777812" y="4217592"/>
                  <a:pt x="2799300" y="4196160"/>
                  <a:pt x="2783517" y="4189901"/>
                </a:cubicBezTo>
                <a:close/>
                <a:moveTo>
                  <a:pt x="1427127" y="4189521"/>
                </a:moveTo>
                <a:lnTo>
                  <a:pt x="1428390" y="4189521"/>
                </a:lnTo>
                <a:lnTo>
                  <a:pt x="1428657" y="4190034"/>
                </a:lnTo>
                <a:lnTo>
                  <a:pt x="1427508" y="4190659"/>
                </a:lnTo>
                <a:cubicBezTo>
                  <a:pt x="1427650" y="4191608"/>
                  <a:pt x="1428207" y="4192442"/>
                  <a:pt x="1429029" y="4192936"/>
                </a:cubicBezTo>
                <a:cubicBezTo>
                  <a:pt x="1427508" y="4193505"/>
                  <a:pt x="1427698" y="4191608"/>
                  <a:pt x="1426177" y="4191608"/>
                </a:cubicBezTo>
                <a:cubicBezTo>
                  <a:pt x="1426177" y="4191608"/>
                  <a:pt x="1427508" y="4191039"/>
                  <a:pt x="1427127" y="4189521"/>
                </a:cubicBezTo>
                <a:close/>
                <a:moveTo>
                  <a:pt x="3563160" y="4188383"/>
                </a:moveTo>
                <a:cubicBezTo>
                  <a:pt x="3561258" y="4188573"/>
                  <a:pt x="3559927" y="4206022"/>
                  <a:pt x="3557835" y="4204126"/>
                </a:cubicBezTo>
                <a:cubicBezTo>
                  <a:pt x="3559204" y="4205852"/>
                  <a:pt x="3561334" y="4206838"/>
                  <a:pt x="3563540" y="4206781"/>
                </a:cubicBezTo>
                <a:cubicBezTo>
                  <a:pt x="3568484" y="4205643"/>
                  <a:pt x="3569625" y="4196160"/>
                  <a:pt x="3567343" y="4191608"/>
                </a:cubicBezTo>
                <a:cubicBezTo>
                  <a:pt x="3567343" y="4189521"/>
                  <a:pt x="3565061" y="4188194"/>
                  <a:pt x="3563160" y="4188383"/>
                </a:cubicBezTo>
                <a:close/>
                <a:moveTo>
                  <a:pt x="5826787" y="4187435"/>
                </a:moveTo>
                <a:cubicBezTo>
                  <a:pt x="5821843" y="4209057"/>
                  <a:pt x="5842570" y="4188573"/>
                  <a:pt x="5826787" y="4187435"/>
                </a:cubicBezTo>
                <a:close/>
                <a:moveTo>
                  <a:pt x="586254" y="4187246"/>
                </a:moveTo>
                <a:cubicBezTo>
                  <a:pt x="584691" y="4187435"/>
                  <a:pt x="583580" y="4188858"/>
                  <a:pt x="583774" y="4190413"/>
                </a:cubicBezTo>
                <a:cubicBezTo>
                  <a:pt x="583778" y="4190432"/>
                  <a:pt x="583780" y="4190451"/>
                  <a:pt x="583782" y="4190470"/>
                </a:cubicBezTo>
                <a:cubicBezTo>
                  <a:pt x="583782" y="4192044"/>
                  <a:pt x="585060" y="4193315"/>
                  <a:pt x="586634" y="4193315"/>
                </a:cubicBezTo>
                <a:cubicBezTo>
                  <a:pt x="588208" y="4193315"/>
                  <a:pt x="589486" y="4192044"/>
                  <a:pt x="589486" y="4190470"/>
                </a:cubicBezTo>
                <a:lnTo>
                  <a:pt x="589486" y="4189711"/>
                </a:lnTo>
                <a:cubicBezTo>
                  <a:pt x="589199" y="4188194"/>
                  <a:pt x="587805" y="4187113"/>
                  <a:pt x="586254" y="4187246"/>
                </a:cubicBezTo>
                <a:close/>
                <a:moveTo>
                  <a:pt x="976265" y="4187056"/>
                </a:moveTo>
                <a:cubicBezTo>
                  <a:pt x="974702" y="4187246"/>
                  <a:pt x="973592" y="4188668"/>
                  <a:pt x="973786" y="4190223"/>
                </a:cubicBezTo>
                <a:cubicBezTo>
                  <a:pt x="973790" y="4190242"/>
                  <a:pt x="973791" y="4190261"/>
                  <a:pt x="973793" y="4190280"/>
                </a:cubicBezTo>
                <a:cubicBezTo>
                  <a:pt x="974016" y="4191835"/>
                  <a:pt x="975459" y="4192916"/>
                  <a:pt x="977018" y="4192689"/>
                </a:cubicBezTo>
                <a:cubicBezTo>
                  <a:pt x="978580" y="4192480"/>
                  <a:pt x="979664" y="4191039"/>
                  <a:pt x="979441" y="4189484"/>
                </a:cubicBezTo>
                <a:cubicBezTo>
                  <a:pt x="979222" y="4187947"/>
                  <a:pt x="977809" y="4186866"/>
                  <a:pt x="976265" y="4187056"/>
                </a:cubicBezTo>
                <a:close/>
                <a:moveTo>
                  <a:pt x="4145420" y="4186866"/>
                </a:moveTo>
                <a:lnTo>
                  <a:pt x="4145230" y="4188383"/>
                </a:lnTo>
                <a:cubicBezTo>
                  <a:pt x="4144812" y="4188061"/>
                  <a:pt x="4144222" y="4188156"/>
                  <a:pt x="4143899" y="4188573"/>
                </a:cubicBezTo>
                <a:cubicBezTo>
                  <a:pt x="4143575" y="4188990"/>
                  <a:pt x="4143671" y="4189578"/>
                  <a:pt x="4144089" y="4189901"/>
                </a:cubicBezTo>
                <a:cubicBezTo>
                  <a:pt x="4144431" y="4190147"/>
                  <a:pt x="4144888" y="4190147"/>
                  <a:pt x="4145230" y="4189901"/>
                </a:cubicBezTo>
                <a:cubicBezTo>
                  <a:pt x="4146066" y="4189958"/>
                  <a:pt x="4146789" y="4189313"/>
                  <a:pt x="4146846" y="4188478"/>
                </a:cubicBezTo>
                <a:cubicBezTo>
                  <a:pt x="4146903" y="4187644"/>
                  <a:pt x="4146257" y="4186923"/>
                  <a:pt x="4145420" y="4186866"/>
                </a:cubicBezTo>
                <a:close/>
                <a:moveTo>
                  <a:pt x="1501859" y="4186866"/>
                </a:moveTo>
                <a:lnTo>
                  <a:pt x="1498246" y="4188194"/>
                </a:lnTo>
                <a:lnTo>
                  <a:pt x="1498246" y="4195970"/>
                </a:lnTo>
                <a:lnTo>
                  <a:pt x="1487978" y="4196350"/>
                </a:lnTo>
                <a:lnTo>
                  <a:pt x="1490830" y="4208868"/>
                </a:lnTo>
                <a:lnTo>
                  <a:pt x="1493302" y="4208868"/>
                </a:lnTo>
                <a:lnTo>
                  <a:pt x="1493302" y="4199763"/>
                </a:lnTo>
                <a:lnTo>
                  <a:pt x="1498817" y="4197108"/>
                </a:lnTo>
                <a:lnTo>
                  <a:pt x="1504141" y="4194453"/>
                </a:lnTo>
                <a:cubicBezTo>
                  <a:pt x="1504141" y="4191987"/>
                  <a:pt x="1502620" y="4189332"/>
                  <a:pt x="1501859" y="4186866"/>
                </a:cubicBezTo>
                <a:close/>
                <a:moveTo>
                  <a:pt x="5271818" y="4186444"/>
                </a:moveTo>
                <a:lnTo>
                  <a:pt x="5272779" y="4186966"/>
                </a:lnTo>
                <a:lnTo>
                  <a:pt x="5272480" y="4187815"/>
                </a:lnTo>
                <a:close/>
                <a:moveTo>
                  <a:pt x="4202277" y="4185918"/>
                </a:moveTo>
                <a:lnTo>
                  <a:pt x="4204749" y="4188952"/>
                </a:lnTo>
                <a:lnTo>
                  <a:pt x="4205700" y="4189711"/>
                </a:lnTo>
                <a:lnTo>
                  <a:pt x="4202467" y="4185918"/>
                </a:lnTo>
                <a:close/>
                <a:moveTo>
                  <a:pt x="4209503" y="4185728"/>
                </a:moveTo>
                <a:lnTo>
                  <a:pt x="4209503" y="4190470"/>
                </a:lnTo>
                <a:lnTo>
                  <a:pt x="4214447" y="4190470"/>
                </a:lnTo>
                <a:close/>
                <a:moveTo>
                  <a:pt x="4195051" y="4185728"/>
                </a:moveTo>
                <a:lnTo>
                  <a:pt x="4193636" y="4187799"/>
                </a:lnTo>
                <a:lnTo>
                  <a:pt x="4191438" y="4188763"/>
                </a:lnTo>
                <a:close/>
                <a:moveTo>
                  <a:pt x="4012209" y="4184623"/>
                </a:moveTo>
                <a:cubicBezTo>
                  <a:pt x="4012583" y="4184045"/>
                  <a:pt x="4011502" y="4184827"/>
                  <a:pt x="4007556" y="4188383"/>
                </a:cubicBezTo>
                <a:cubicBezTo>
                  <a:pt x="3996860" y="4200332"/>
                  <a:pt x="4011086" y="4186357"/>
                  <a:pt x="4012209" y="4184623"/>
                </a:cubicBezTo>
                <a:close/>
                <a:moveTo>
                  <a:pt x="2077654" y="4184590"/>
                </a:moveTo>
                <a:cubicBezTo>
                  <a:pt x="2071949" y="4212281"/>
                  <a:pt x="2093437" y="4190659"/>
                  <a:pt x="2077654" y="4184590"/>
                </a:cubicBezTo>
                <a:close/>
                <a:moveTo>
                  <a:pt x="2814816" y="4184306"/>
                </a:moveTo>
                <a:cubicBezTo>
                  <a:pt x="2814702" y="4184325"/>
                  <a:pt x="2814607" y="4184362"/>
                  <a:pt x="2814512" y="4184400"/>
                </a:cubicBezTo>
                <a:cubicBezTo>
                  <a:pt x="2813143" y="4185368"/>
                  <a:pt x="2812801" y="4187246"/>
                  <a:pt x="2813770" y="4188630"/>
                </a:cubicBezTo>
                <a:cubicBezTo>
                  <a:pt x="2814398" y="4189541"/>
                  <a:pt x="2815501" y="4190034"/>
                  <a:pt x="2816604" y="4189901"/>
                </a:cubicBezTo>
                <a:cubicBezTo>
                  <a:pt x="2818011" y="4189503"/>
                  <a:pt x="2818829" y="4188023"/>
                  <a:pt x="2818429" y="4186620"/>
                </a:cubicBezTo>
                <a:cubicBezTo>
                  <a:pt x="2818391" y="4186506"/>
                  <a:pt x="2818353" y="4186392"/>
                  <a:pt x="2818315" y="4186297"/>
                </a:cubicBezTo>
                <a:cubicBezTo>
                  <a:pt x="2817897" y="4184780"/>
                  <a:pt x="2816338" y="4183888"/>
                  <a:pt x="2814816" y="4184306"/>
                </a:cubicBezTo>
                <a:close/>
                <a:moveTo>
                  <a:pt x="1099867" y="4184021"/>
                </a:moveTo>
                <a:cubicBezTo>
                  <a:pt x="1079521" y="4196918"/>
                  <a:pt x="1117172" y="4191608"/>
                  <a:pt x="1099867" y="4184021"/>
                </a:cubicBezTo>
                <a:close/>
                <a:moveTo>
                  <a:pt x="2405990" y="4183888"/>
                </a:moveTo>
                <a:cubicBezTo>
                  <a:pt x="2400553" y="4184520"/>
                  <a:pt x="2397736" y="4197393"/>
                  <a:pt x="2407006" y="4199384"/>
                </a:cubicBezTo>
                <a:lnTo>
                  <a:pt x="2406816" y="4198625"/>
                </a:lnTo>
                <a:cubicBezTo>
                  <a:pt x="2406816" y="4193505"/>
                  <a:pt x="2410999" y="4192556"/>
                  <a:pt x="2411950" y="4188194"/>
                </a:cubicBezTo>
                <a:cubicBezTo>
                  <a:pt x="2409906" y="4184828"/>
                  <a:pt x="2407802" y="4183678"/>
                  <a:pt x="2405990" y="4183888"/>
                </a:cubicBezTo>
                <a:close/>
                <a:moveTo>
                  <a:pt x="760628" y="4183831"/>
                </a:moveTo>
                <a:cubicBezTo>
                  <a:pt x="754923" y="4211523"/>
                  <a:pt x="776411" y="4189901"/>
                  <a:pt x="760628" y="4183831"/>
                </a:cubicBezTo>
                <a:close/>
                <a:moveTo>
                  <a:pt x="746936" y="4183831"/>
                </a:moveTo>
                <a:cubicBezTo>
                  <a:pt x="745362" y="4183831"/>
                  <a:pt x="744084" y="4185102"/>
                  <a:pt x="744084" y="4186677"/>
                </a:cubicBezTo>
                <a:cubicBezTo>
                  <a:pt x="744084" y="4188251"/>
                  <a:pt x="745362" y="4189521"/>
                  <a:pt x="746936" y="4189521"/>
                </a:cubicBezTo>
                <a:cubicBezTo>
                  <a:pt x="748511" y="4189521"/>
                  <a:pt x="749789" y="4188251"/>
                  <a:pt x="749789" y="4186677"/>
                </a:cubicBezTo>
                <a:cubicBezTo>
                  <a:pt x="749789" y="4185102"/>
                  <a:pt x="748511" y="4183831"/>
                  <a:pt x="746936" y="4183831"/>
                </a:cubicBezTo>
                <a:close/>
                <a:moveTo>
                  <a:pt x="4154357" y="4183452"/>
                </a:moveTo>
                <a:lnTo>
                  <a:pt x="4152456" y="4185159"/>
                </a:lnTo>
                <a:lnTo>
                  <a:pt x="4154357" y="4185159"/>
                </a:lnTo>
                <a:close/>
                <a:moveTo>
                  <a:pt x="3866270" y="4183262"/>
                </a:moveTo>
                <a:cubicBezTo>
                  <a:pt x="3875017" y="4191608"/>
                  <a:pt x="3863037" y="4220627"/>
                  <a:pt x="3882053" y="4218920"/>
                </a:cubicBezTo>
                <a:lnTo>
                  <a:pt x="3882053" y="4219678"/>
                </a:lnTo>
                <a:cubicBezTo>
                  <a:pt x="3876919" y="4205833"/>
                  <a:pt x="3893652" y="4176245"/>
                  <a:pt x="3882053" y="4188383"/>
                </a:cubicBezTo>
                <a:cubicBezTo>
                  <a:pt x="3876919" y="4205833"/>
                  <a:pt x="3871594" y="4182693"/>
                  <a:pt x="3866270" y="4183262"/>
                </a:cubicBezTo>
                <a:close/>
                <a:moveTo>
                  <a:pt x="1729283" y="4183187"/>
                </a:moveTo>
                <a:cubicBezTo>
                  <a:pt x="1727857" y="4183793"/>
                  <a:pt x="1727121" y="4185387"/>
                  <a:pt x="1727575" y="4186866"/>
                </a:cubicBezTo>
                <a:cubicBezTo>
                  <a:pt x="1728191" y="4188346"/>
                  <a:pt x="1729857" y="4189104"/>
                  <a:pt x="1731378" y="4188573"/>
                </a:cubicBezTo>
                <a:cubicBezTo>
                  <a:pt x="1732940" y="4188042"/>
                  <a:pt x="1733784" y="4186354"/>
                  <a:pt x="1733280" y="4184780"/>
                </a:cubicBezTo>
                <a:cubicBezTo>
                  <a:pt x="1732616" y="4183244"/>
                  <a:pt x="1730827" y="4182523"/>
                  <a:pt x="1729283" y="4183187"/>
                </a:cubicBezTo>
                <a:close/>
                <a:moveTo>
                  <a:pt x="782115" y="4183073"/>
                </a:moveTo>
                <a:cubicBezTo>
                  <a:pt x="779643" y="4193315"/>
                  <a:pt x="781545" y="4200333"/>
                  <a:pt x="787250" y="4203177"/>
                </a:cubicBezTo>
                <a:lnTo>
                  <a:pt x="787820" y="4202988"/>
                </a:lnTo>
                <a:cubicBezTo>
                  <a:pt x="786652" y="4203424"/>
                  <a:pt x="785941" y="4204600"/>
                  <a:pt x="786109" y="4205833"/>
                </a:cubicBezTo>
                <a:cubicBezTo>
                  <a:pt x="786306" y="4207331"/>
                  <a:pt x="787641" y="4208412"/>
                  <a:pt x="789151" y="4208299"/>
                </a:cubicBezTo>
                <a:cubicBezTo>
                  <a:pt x="790714" y="4208109"/>
                  <a:pt x="791825" y="4206686"/>
                  <a:pt x="791631" y="4205131"/>
                </a:cubicBezTo>
                <a:cubicBezTo>
                  <a:pt x="791627" y="4205112"/>
                  <a:pt x="791625" y="4205093"/>
                  <a:pt x="791623" y="4205074"/>
                </a:cubicBezTo>
                <a:cubicBezTo>
                  <a:pt x="791623" y="4205074"/>
                  <a:pt x="791623" y="4205074"/>
                  <a:pt x="791623" y="4203936"/>
                </a:cubicBezTo>
                <a:cubicBezTo>
                  <a:pt x="793641" y="4204240"/>
                  <a:pt x="795691" y="4204240"/>
                  <a:pt x="797708" y="4203936"/>
                </a:cubicBezTo>
                <a:cubicBezTo>
                  <a:pt x="799229" y="4190280"/>
                  <a:pt x="795807" y="4181556"/>
                  <a:pt x="782115" y="4183073"/>
                </a:cubicBezTo>
                <a:close/>
                <a:moveTo>
                  <a:pt x="4161774" y="4182504"/>
                </a:moveTo>
                <a:lnTo>
                  <a:pt x="4161774" y="4184400"/>
                </a:lnTo>
                <a:cubicBezTo>
                  <a:pt x="4162059" y="4185520"/>
                  <a:pt x="4162059" y="4186695"/>
                  <a:pt x="4161774" y="4187815"/>
                </a:cubicBezTo>
                <a:lnTo>
                  <a:pt x="4160823" y="4189142"/>
                </a:lnTo>
                <a:lnTo>
                  <a:pt x="4155879" y="4189142"/>
                </a:lnTo>
                <a:lnTo>
                  <a:pt x="4157020" y="4189711"/>
                </a:lnTo>
                <a:lnTo>
                  <a:pt x="4158921" y="4189711"/>
                </a:lnTo>
                <a:lnTo>
                  <a:pt x="4160633" y="4189711"/>
                </a:lnTo>
                <a:lnTo>
                  <a:pt x="4164626" y="4183642"/>
                </a:lnTo>
                <a:cubicBezTo>
                  <a:pt x="4164626" y="4183642"/>
                  <a:pt x="4163104" y="4183642"/>
                  <a:pt x="4161774" y="4182504"/>
                </a:cubicBezTo>
                <a:close/>
                <a:moveTo>
                  <a:pt x="4196953" y="4181935"/>
                </a:moveTo>
                <a:lnTo>
                  <a:pt x="4195431" y="4183262"/>
                </a:lnTo>
                <a:lnTo>
                  <a:pt x="4193149" y="4185349"/>
                </a:lnTo>
                <a:cubicBezTo>
                  <a:pt x="4193149" y="4185349"/>
                  <a:pt x="4191438" y="4185349"/>
                  <a:pt x="4189727" y="4185349"/>
                </a:cubicBezTo>
                <a:lnTo>
                  <a:pt x="4188586" y="4185349"/>
                </a:lnTo>
                <a:lnTo>
                  <a:pt x="4186874" y="4185349"/>
                </a:lnTo>
                <a:lnTo>
                  <a:pt x="4186874" y="4186677"/>
                </a:lnTo>
                <a:lnTo>
                  <a:pt x="4188586" y="4185349"/>
                </a:lnTo>
                <a:lnTo>
                  <a:pt x="4190487" y="4187625"/>
                </a:lnTo>
                <a:lnTo>
                  <a:pt x="4189346" y="4188573"/>
                </a:lnTo>
                <a:cubicBezTo>
                  <a:pt x="4188472" y="4189427"/>
                  <a:pt x="4187825" y="4190451"/>
                  <a:pt x="4187445" y="4191608"/>
                </a:cubicBezTo>
                <a:lnTo>
                  <a:pt x="4187445" y="4193694"/>
                </a:lnTo>
                <a:lnTo>
                  <a:pt x="4183451" y="4193694"/>
                </a:lnTo>
                <a:lnTo>
                  <a:pt x="4183451" y="4191987"/>
                </a:lnTo>
                <a:lnTo>
                  <a:pt x="4181740" y="4191987"/>
                </a:lnTo>
                <a:lnTo>
                  <a:pt x="4181740" y="4193884"/>
                </a:lnTo>
                <a:lnTo>
                  <a:pt x="4181740" y="4195591"/>
                </a:lnTo>
                <a:lnTo>
                  <a:pt x="4180029" y="4195591"/>
                </a:lnTo>
                <a:lnTo>
                  <a:pt x="4178507" y="4195591"/>
                </a:lnTo>
                <a:lnTo>
                  <a:pt x="4180219" y="4196918"/>
                </a:lnTo>
                <a:lnTo>
                  <a:pt x="4182120" y="4198246"/>
                </a:lnTo>
                <a:lnTo>
                  <a:pt x="4177366" y="4202040"/>
                </a:lnTo>
                <a:lnTo>
                  <a:pt x="4178507" y="4202040"/>
                </a:lnTo>
                <a:lnTo>
                  <a:pt x="4179458" y="4202040"/>
                </a:lnTo>
                <a:lnTo>
                  <a:pt x="4184783" y="4198625"/>
                </a:lnTo>
                <a:lnTo>
                  <a:pt x="4183832" y="4197487"/>
                </a:lnTo>
                <a:cubicBezTo>
                  <a:pt x="4183509" y="4196767"/>
                  <a:pt x="4183509" y="4195932"/>
                  <a:pt x="4183832" y="4195212"/>
                </a:cubicBezTo>
                <a:lnTo>
                  <a:pt x="4183832" y="4194074"/>
                </a:lnTo>
                <a:lnTo>
                  <a:pt x="4186684" y="4194074"/>
                </a:lnTo>
                <a:lnTo>
                  <a:pt x="4189537" y="4194074"/>
                </a:lnTo>
                <a:lnTo>
                  <a:pt x="4192199" y="4189901"/>
                </a:lnTo>
                <a:lnTo>
                  <a:pt x="4193636" y="4187799"/>
                </a:lnTo>
                <a:lnTo>
                  <a:pt x="4196192" y="4186677"/>
                </a:lnTo>
                <a:lnTo>
                  <a:pt x="4199805" y="4184590"/>
                </a:lnTo>
                <a:lnTo>
                  <a:pt x="4199805" y="4183262"/>
                </a:lnTo>
                <a:lnTo>
                  <a:pt x="4199805" y="4181935"/>
                </a:lnTo>
                <a:lnTo>
                  <a:pt x="4197523" y="4181935"/>
                </a:lnTo>
                <a:close/>
                <a:moveTo>
                  <a:pt x="3228484" y="4181935"/>
                </a:moveTo>
                <a:cubicBezTo>
                  <a:pt x="3222779" y="4209626"/>
                  <a:pt x="3244267" y="4188004"/>
                  <a:pt x="3228484" y="4181935"/>
                </a:cubicBezTo>
                <a:close/>
                <a:moveTo>
                  <a:pt x="3986068" y="4181366"/>
                </a:moveTo>
                <a:cubicBezTo>
                  <a:pt x="3980364" y="4189332"/>
                  <a:pt x="3994055" y="4175676"/>
                  <a:pt x="3986068" y="4181366"/>
                </a:cubicBezTo>
                <a:close/>
                <a:moveTo>
                  <a:pt x="1696960" y="4180987"/>
                </a:moveTo>
                <a:cubicBezTo>
                  <a:pt x="1695249" y="4179659"/>
                  <a:pt x="1692776" y="4182693"/>
                  <a:pt x="1691636" y="4187625"/>
                </a:cubicBezTo>
                <a:cubicBezTo>
                  <a:pt x="1691546" y="4188763"/>
                  <a:pt x="1691546" y="4189901"/>
                  <a:pt x="1691636" y="4191039"/>
                </a:cubicBezTo>
                <a:lnTo>
                  <a:pt x="1694488" y="4194832"/>
                </a:lnTo>
                <a:cubicBezTo>
                  <a:pt x="1695777" y="4193277"/>
                  <a:pt x="1696863" y="4191551"/>
                  <a:pt x="1697721" y="4189711"/>
                </a:cubicBezTo>
                <a:cubicBezTo>
                  <a:pt x="1699242" y="4186108"/>
                  <a:pt x="1699052" y="4182124"/>
                  <a:pt x="1697530" y="4180987"/>
                </a:cubicBezTo>
                <a:close/>
                <a:moveTo>
                  <a:pt x="1175550" y="4180607"/>
                </a:moveTo>
                <a:cubicBezTo>
                  <a:pt x="1174409" y="4180038"/>
                  <a:pt x="1176120" y="4183452"/>
                  <a:pt x="1174979" y="4183073"/>
                </a:cubicBezTo>
                <a:lnTo>
                  <a:pt x="1173458" y="4181935"/>
                </a:lnTo>
                <a:lnTo>
                  <a:pt x="1173458" y="4184400"/>
                </a:lnTo>
                <a:cubicBezTo>
                  <a:pt x="1173458" y="4182504"/>
                  <a:pt x="1174979" y="4182504"/>
                  <a:pt x="1176691" y="4182693"/>
                </a:cubicBezTo>
                <a:cubicBezTo>
                  <a:pt x="1178402" y="4182883"/>
                  <a:pt x="1176691" y="4181176"/>
                  <a:pt x="1175550" y="4180607"/>
                </a:cubicBezTo>
                <a:close/>
                <a:moveTo>
                  <a:pt x="4301159" y="4180228"/>
                </a:moveTo>
                <a:lnTo>
                  <a:pt x="4301159" y="4190659"/>
                </a:lnTo>
                <a:lnTo>
                  <a:pt x="4311617" y="4190659"/>
                </a:lnTo>
                <a:lnTo>
                  <a:pt x="4311617" y="4180228"/>
                </a:lnTo>
                <a:close/>
                <a:moveTo>
                  <a:pt x="577506" y="4179090"/>
                </a:moveTo>
                <a:cubicBezTo>
                  <a:pt x="560582" y="4195401"/>
                  <a:pt x="596522" y="4188004"/>
                  <a:pt x="577506" y="4179090"/>
                </a:cubicBezTo>
                <a:close/>
                <a:moveTo>
                  <a:pt x="863122" y="4178900"/>
                </a:moveTo>
                <a:cubicBezTo>
                  <a:pt x="856657" y="4182693"/>
                  <a:pt x="859699" y="4189901"/>
                  <a:pt x="865024" y="4194074"/>
                </a:cubicBezTo>
                <a:cubicBezTo>
                  <a:pt x="864233" y="4194567"/>
                  <a:pt x="863736" y="4195420"/>
                  <a:pt x="863693" y="4196350"/>
                </a:cubicBezTo>
                <a:cubicBezTo>
                  <a:pt x="863816" y="4198019"/>
                  <a:pt x="865277" y="4199271"/>
                  <a:pt x="866952" y="4199156"/>
                </a:cubicBezTo>
                <a:cubicBezTo>
                  <a:pt x="867201" y="4199138"/>
                  <a:pt x="867448" y="4199081"/>
                  <a:pt x="867686" y="4199005"/>
                </a:cubicBezTo>
                <a:lnTo>
                  <a:pt x="866925" y="4199005"/>
                </a:lnTo>
                <a:cubicBezTo>
                  <a:pt x="868205" y="4198739"/>
                  <a:pt x="869146" y="4197658"/>
                  <a:pt x="869207" y="4196350"/>
                </a:cubicBezTo>
                <a:cubicBezTo>
                  <a:pt x="873961" y="4198246"/>
                  <a:pt x="878905" y="4196350"/>
                  <a:pt x="879856" y="4188383"/>
                </a:cubicBezTo>
                <a:cubicBezTo>
                  <a:pt x="871869" y="4188383"/>
                  <a:pt x="872059" y="4178711"/>
                  <a:pt x="863122" y="4178900"/>
                </a:cubicBezTo>
                <a:close/>
                <a:moveTo>
                  <a:pt x="2770491" y="4178314"/>
                </a:moveTo>
                <a:cubicBezTo>
                  <a:pt x="2764821" y="4181710"/>
                  <a:pt x="2765356" y="4195828"/>
                  <a:pt x="2773058" y="4194263"/>
                </a:cubicBezTo>
                <a:lnTo>
                  <a:pt x="2773058" y="4195212"/>
                </a:lnTo>
                <a:cubicBezTo>
                  <a:pt x="2773058" y="4188573"/>
                  <a:pt x="2779713" y="4188004"/>
                  <a:pt x="2778192" y="4179469"/>
                </a:cubicBezTo>
                <a:cubicBezTo>
                  <a:pt x="2774959" y="4177241"/>
                  <a:pt x="2772380" y="4177182"/>
                  <a:pt x="2770491" y="4178314"/>
                </a:cubicBezTo>
                <a:close/>
                <a:moveTo>
                  <a:pt x="1179353" y="4177193"/>
                </a:moveTo>
                <a:cubicBezTo>
                  <a:pt x="1177860" y="4177705"/>
                  <a:pt x="1177062" y="4179318"/>
                  <a:pt x="1177567" y="4180797"/>
                </a:cubicBezTo>
                <a:cubicBezTo>
                  <a:pt x="1177634" y="4181005"/>
                  <a:pt x="1177723" y="4181195"/>
                  <a:pt x="1177832" y="4181366"/>
                </a:cubicBezTo>
                <a:lnTo>
                  <a:pt x="1176311" y="4180228"/>
                </a:lnTo>
                <a:cubicBezTo>
                  <a:pt x="1176400" y="4181688"/>
                  <a:pt x="1177662" y="4182807"/>
                  <a:pt x="1179131" y="4182713"/>
                </a:cubicBezTo>
                <a:cubicBezTo>
                  <a:pt x="1179205" y="4182713"/>
                  <a:pt x="1179279" y="4182713"/>
                  <a:pt x="1179353" y="4182693"/>
                </a:cubicBezTo>
                <a:cubicBezTo>
                  <a:pt x="1180876" y="4183092"/>
                  <a:pt x="1182437" y="4182181"/>
                  <a:pt x="1182840" y="4180664"/>
                </a:cubicBezTo>
                <a:cubicBezTo>
                  <a:pt x="1183244" y="4179147"/>
                  <a:pt x="1182337" y="4177592"/>
                  <a:pt x="1180813" y="4177193"/>
                </a:cubicBezTo>
                <a:cubicBezTo>
                  <a:pt x="1180334" y="4177060"/>
                  <a:pt x="1179832" y="4177060"/>
                  <a:pt x="1179353" y="4177193"/>
                </a:cubicBezTo>
                <a:close/>
                <a:moveTo>
                  <a:pt x="5989942" y="4177003"/>
                </a:moveTo>
                <a:cubicBezTo>
                  <a:pt x="5981385" y="4192556"/>
                  <a:pt x="6012571" y="4192556"/>
                  <a:pt x="6004774" y="4177193"/>
                </a:cubicBezTo>
                <a:lnTo>
                  <a:pt x="6004584" y="4177003"/>
                </a:lnTo>
                <a:close/>
                <a:moveTo>
                  <a:pt x="1172127" y="4176434"/>
                </a:moveTo>
                <a:cubicBezTo>
                  <a:pt x="1172127" y="4177572"/>
                  <a:pt x="1172127" y="4177572"/>
                  <a:pt x="1172127" y="4177572"/>
                </a:cubicBezTo>
                <a:lnTo>
                  <a:pt x="1173648" y="4178711"/>
                </a:lnTo>
                <a:cubicBezTo>
                  <a:pt x="1172888" y="4177572"/>
                  <a:pt x="1172127" y="4176434"/>
                  <a:pt x="1172127" y="4176434"/>
                </a:cubicBezTo>
                <a:close/>
                <a:moveTo>
                  <a:pt x="537574" y="4176434"/>
                </a:moveTo>
                <a:cubicBezTo>
                  <a:pt x="535862" y="4176624"/>
                  <a:pt x="536623" y="4178521"/>
                  <a:pt x="538905" y="4181366"/>
                </a:cubicBezTo>
                <a:lnTo>
                  <a:pt x="538905" y="4181935"/>
                </a:lnTo>
                <a:cubicBezTo>
                  <a:pt x="541186" y="4184969"/>
                  <a:pt x="544419" y="4187056"/>
                  <a:pt x="545940" y="4186866"/>
                </a:cubicBezTo>
                <a:cubicBezTo>
                  <a:pt x="547462" y="4186677"/>
                  <a:pt x="546891" y="4184211"/>
                  <a:pt x="544609" y="4181366"/>
                </a:cubicBezTo>
                <a:cubicBezTo>
                  <a:pt x="542327" y="4178521"/>
                  <a:pt x="539285" y="4176245"/>
                  <a:pt x="537574" y="4176434"/>
                </a:cubicBezTo>
                <a:close/>
                <a:moveTo>
                  <a:pt x="5148688" y="4175865"/>
                </a:moveTo>
                <a:cubicBezTo>
                  <a:pt x="5135757" y="4192746"/>
                  <a:pt x="5156484" y="4196160"/>
                  <a:pt x="5157815" y="4177193"/>
                </a:cubicBezTo>
                <a:lnTo>
                  <a:pt x="5159146" y="4175865"/>
                </a:lnTo>
                <a:close/>
                <a:moveTo>
                  <a:pt x="3128081" y="4175865"/>
                </a:moveTo>
                <a:cubicBezTo>
                  <a:pt x="3125609" y="4188194"/>
                  <a:pt x="3128081" y="4190849"/>
                  <a:pt x="3131123" y="4189332"/>
                </a:cubicBezTo>
                <a:cubicBezTo>
                  <a:pt x="3134204" y="4186809"/>
                  <a:pt x="3134660" y="4182257"/>
                  <a:pt x="3132131" y="4179185"/>
                </a:cubicBezTo>
                <a:cubicBezTo>
                  <a:pt x="3131941" y="4178957"/>
                  <a:pt x="3131732" y="4178729"/>
                  <a:pt x="3131503" y="4178521"/>
                </a:cubicBezTo>
                <a:lnTo>
                  <a:pt x="3130553" y="4177193"/>
                </a:lnTo>
                <a:close/>
                <a:moveTo>
                  <a:pt x="915317" y="4175466"/>
                </a:moveTo>
                <a:cubicBezTo>
                  <a:pt x="914952" y="4176044"/>
                  <a:pt x="903435" y="4198626"/>
                  <a:pt x="910851" y="4184400"/>
                </a:cubicBezTo>
                <a:cubicBezTo>
                  <a:pt x="914322" y="4177525"/>
                  <a:pt x="915439" y="4175273"/>
                  <a:pt x="915317" y="4175466"/>
                </a:cubicBezTo>
                <a:close/>
                <a:moveTo>
                  <a:pt x="967899" y="4174159"/>
                </a:moveTo>
                <a:cubicBezTo>
                  <a:pt x="966324" y="4174159"/>
                  <a:pt x="965046" y="4175429"/>
                  <a:pt x="965046" y="4177003"/>
                </a:cubicBezTo>
                <a:lnTo>
                  <a:pt x="965046" y="4177762"/>
                </a:lnTo>
                <a:cubicBezTo>
                  <a:pt x="965333" y="4179280"/>
                  <a:pt x="966727" y="4180361"/>
                  <a:pt x="968279" y="4180228"/>
                </a:cubicBezTo>
                <a:cubicBezTo>
                  <a:pt x="969842" y="4180038"/>
                  <a:pt x="970952" y="4178616"/>
                  <a:pt x="970758" y="4177060"/>
                </a:cubicBezTo>
                <a:cubicBezTo>
                  <a:pt x="970755" y="4177041"/>
                  <a:pt x="970753" y="4177023"/>
                  <a:pt x="970751" y="4177003"/>
                </a:cubicBezTo>
                <a:cubicBezTo>
                  <a:pt x="970751" y="4175429"/>
                  <a:pt x="969473" y="4174159"/>
                  <a:pt x="967899" y="4174159"/>
                </a:cubicBezTo>
                <a:close/>
                <a:moveTo>
                  <a:pt x="2171191" y="4174001"/>
                </a:moveTo>
                <a:cubicBezTo>
                  <a:pt x="2171556" y="4173424"/>
                  <a:pt x="2170451" y="4174206"/>
                  <a:pt x="2166457" y="4177762"/>
                </a:cubicBezTo>
                <a:cubicBezTo>
                  <a:pt x="2155762" y="4189711"/>
                  <a:pt x="2170095" y="4175735"/>
                  <a:pt x="2171191" y="4174001"/>
                </a:cubicBezTo>
                <a:close/>
                <a:moveTo>
                  <a:pt x="2909400" y="4172641"/>
                </a:moveTo>
                <a:cubicBezTo>
                  <a:pt x="2908069" y="4184590"/>
                  <a:pt x="2910732" y="4191608"/>
                  <a:pt x="2920049" y="4193505"/>
                </a:cubicBezTo>
                <a:cubicBezTo>
                  <a:pt x="2918148" y="4184969"/>
                  <a:pt x="2924613" y="4168089"/>
                  <a:pt x="2909400" y="4172641"/>
                </a:cubicBezTo>
                <a:close/>
                <a:moveTo>
                  <a:pt x="2213426" y="4172641"/>
                </a:moveTo>
                <a:cubicBezTo>
                  <a:pt x="2208482" y="4194263"/>
                  <a:pt x="2229209" y="4173590"/>
                  <a:pt x="2213426" y="4172641"/>
                </a:cubicBezTo>
                <a:close/>
                <a:moveTo>
                  <a:pt x="1801927" y="4172641"/>
                </a:moveTo>
                <a:cubicBezTo>
                  <a:pt x="1785003" y="4188952"/>
                  <a:pt x="1820942" y="4181366"/>
                  <a:pt x="1801927" y="4172641"/>
                </a:cubicBezTo>
                <a:close/>
                <a:moveTo>
                  <a:pt x="1110326" y="4172641"/>
                </a:moveTo>
                <a:lnTo>
                  <a:pt x="1110326" y="4183073"/>
                </a:lnTo>
                <a:lnTo>
                  <a:pt x="1120785" y="4183073"/>
                </a:lnTo>
                <a:lnTo>
                  <a:pt x="1120785" y="4172641"/>
                </a:lnTo>
                <a:close/>
                <a:moveTo>
                  <a:pt x="953066" y="4172641"/>
                </a:moveTo>
                <a:cubicBezTo>
                  <a:pt x="948122" y="4194263"/>
                  <a:pt x="968659" y="4173590"/>
                  <a:pt x="953066" y="4172641"/>
                </a:cubicBezTo>
                <a:close/>
                <a:moveTo>
                  <a:pt x="937664" y="4172641"/>
                </a:moveTo>
                <a:lnTo>
                  <a:pt x="938995" y="4174538"/>
                </a:lnTo>
                <a:cubicBezTo>
                  <a:pt x="938995" y="4177762"/>
                  <a:pt x="938995" y="4180607"/>
                  <a:pt x="933860" y="4179659"/>
                </a:cubicBezTo>
                <a:lnTo>
                  <a:pt x="933860" y="4190090"/>
                </a:lnTo>
                <a:cubicBezTo>
                  <a:pt x="945460" y="4197108"/>
                  <a:pt x="947932" y="4171313"/>
                  <a:pt x="937664" y="4172641"/>
                </a:cubicBezTo>
                <a:close/>
                <a:moveTo>
                  <a:pt x="4213116" y="4172072"/>
                </a:moveTo>
                <a:lnTo>
                  <a:pt x="4213116" y="4172641"/>
                </a:lnTo>
                <a:lnTo>
                  <a:pt x="4214257" y="4172641"/>
                </a:lnTo>
                <a:lnTo>
                  <a:pt x="4215493" y="4172641"/>
                </a:lnTo>
                <a:lnTo>
                  <a:pt x="4215968" y="4173210"/>
                </a:lnTo>
                <a:lnTo>
                  <a:pt x="4215968" y="4172641"/>
                </a:lnTo>
                <a:lnTo>
                  <a:pt x="4215493" y="4172641"/>
                </a:lnTo>
                <a:lnTo>
                  <a:pt x="4215018" y="4172072"/>
                </a:lnTo>
                <a:cubicBezTo>
                  <a:pt x="4214409" y="4171844"/>
                  <a:pt x="4213724" y="4171844"/>
                  <a:pt x="4213116" y="4172072"/>
                </a:cubicBezTo>
                <a:close/>
                <a:moveTo>
                  <a:pt x="721645" y="4170175"/>
                </a:moveTo>
                <a:cubicBezTo>
                  <a:pt x="720082" y="4170365"/>
                  <a:pt x="718972" y="4171788"/>
                  <a:pt x="719166" y="4173343"/>
                </a:cubicBezTo>
                <a:cubicBezTo>
                  <a:pt x="719170" y="4173362"/>
                  <a:pt x="719171" y="4173381"/>
                  <a:pt x="719173" y="4173400"/>
                </a:cubicBezTo>
                <a:cubicBezTo>
                  <a:pt x="719367" y="4174860"/>
                  <a:pt x="720704" y="4175885"/>
                  <a:pt x="722163" y="4175676"/>
                </a:cubicBezTo>
                <a:cubicBezTo>
                  <a:pt x="722180" y="4175676"/>
                  <a:pt x="722199" y="4175676"/>
                  <a:pt x="722216" y="4175676"/>
                </a:cubicBezTo>
                <a:cubicBezTo>
                  <a:pt x="723617" y="4175391"/>
                  <a:pt x="724541" y="4174045"/>
                  <a:pt x="724308" y="4172641"/>
                </a:cubicBezTo>
                <a:lnTo>
                  <a:pt x="724878" y="4172641"/>
                </a:lnTo>
                <a:cubicBezTo>
                  <a:pt x="724591" y="4171124"/>
                  <a:pt x="723197" y="4170043"/>
                  <a:pt x="721645" y="4170175"/>
                </a:cubicBezTo>
                <a:close/>
                <a:moveTo>
                  <a:pt x="4099592" y="4169986"/>
                </a:moveTo>
                <a:lnTo>
                  <a:pt x="4107389" y="4191608"/>
                </a:lnTo>
                <a:lnTo>
                  <a:pt x="4114234" y="4191608"/>
                </a:lnTo>
                <a:cubicBezTo>
                  <a:pt x="4117961" y="4191703"/>
                  <a:pt x="4121631" y="4190792"/>
                  <a:pt x="4124883" y="4188952"/>
                </a:cubicBezTo>
                <a:lnTo>
                  <a:pt x="4124503" y="4190470"/>
                </a:lnTo>
                <a:lnTo>
                  <a:pt x="4127926" y="4190470"/>
                </a:lnTo>
                <a:lnTo>
                  <a:pt x="4127926" y="4187815"/>
                </a:lnTo>
                <a:lnTo>
                  <a:pt x="4129066" y="4187815"/>
                </a:lnTo>
                <a:lnTo>
                  <a:pt x="4137243" y="4181176"/>
                </a:lnTo>
                <a:lnTo>
                  <a:pt x="4132870" y="4175676"/>
                </a:lnTo>
                <a:cubicBezTo>
                  <a:pt x="4127374" y="4171674"/>
                  <a:pt x="4120662" y="4169664"/>
                  <a:pt x="4113854" y="4169986"/>
                </a:cubicBezTo>
                <a:close/>
                <a:moveTo>
                  <a:pt x="1565371" y="4169417"/>
                </a:moveTo>
                <a:lnTo>
                  <a:pt x="1565371" y="4174538"/>
                </a:lnTo>
                <a:lnTo>
                  <a:pt x="1568332" y="4179511"/>
                </a:lnTo>
                <a:lnTo>
                  <a:pt x="1568034" y="4179659"/>
                </a:lnTo>
                <a:lnTo>
                  <a:pt x="1568984" y="4180607"/>
                </a:lnTo>
                <a:lnTo>
                  <a:pt x="1568332" y="4179511"/>
                </a:lnTo>
                <a:lnTo>
                  <a:pt x="1571076" y="4178141"/>
                </a:lnTo>
                <a:cubicBezTo>
                  <a:pt x="1571841" y="4176454"/>
                  <a:pt x="1571841" y="4174519"/>
                  <a:pt x="1571076" y="4172831"/>
                </a:cubicBezTo>
                <a:cubicBezTo>
                  <a:pt x="1570525" y="4171219"/>
                  <a:pt x="1569260" y="4169967"/>
                  <a:pt x="1567653" y="4169417"/>
                </a:cubicBezTo>
                <a:close/>
                <a:moveTo>
                  <a:pt x="647674" y="4169227"/>
                </a:moveTo>
                <a:cubicBezTo>
                  <a:pt x="651858" y="4176245"/>
                  <a:pt x="659844" y="4183831"/>
                  <a:pt x="673536" y="4172641"/>
                </a:cubicBezTo>
                <a:lnTo>
                  <a:pt x="673726" y="4171503"/>
                </a:lnTo>
                <a:cubicBezTo>
                  <a:pt x="662316" y="4173400"/>
                  <a:pt x="658513" y="4167900"/>
                  <a:pt x="647674" y="4169227"/>
                </a:cubicBezTo>
                <a:close/>
                <a:moveTo>
                  <a:pt x="1264543" y="4168658"/>
                </a:moveTo>
                <a:lnTo>
                  <a:pt x="1267205" y="4168658"/>
                </a:lnTo>
                <a:cubicBezTo>
                  <a:pt x="1267006" y="4170232"/>
                  <a:pt x="1267006" y="4171826"/>
                  <a:pt x="1267205" y="4173400"/>
                </a:cubicBezTo>
                <a:lnTo>
                  <a:pt x="1266255" y="4174728"/>
                </a:lnTo>
                <a:cubicBezTo>
                  <a:pt x="1265874" y="4176434"/>
                  <a:pt x="1265684" y="4178331"/>
                  <a:pt x="1265684" y="4177762"/>
                </a:cubicBezTo>
                <a:lnTo>
                  <a:pt x="1264543" y="4176055"/>
                </a:lnTo>
                <a:close/>
                <a:moveTo>
                  <a:pt x="2799109" y="4168089"/>
                </a:moveTo>
                <a:lnTo>
                  <a:pt x="2799109" y="4169227"/>
                </a:lnTo>
                <a:cubicBezTo>
                  <a:pt x="2797968" y="4188194"/>
                  <a:pt x="2802722" y="4200522"/>
                  <a:pt x="2814702" y="4205833"/>
                </a:cubicBezTo>
                <a:cubicBezTo>
                  <a:pt x="2812991" y="4189142"/>
                  <a:pt x="2811850" y="4172641"/>
                  <a:pt x="2799109" y="4168089"/>
                </a:cubicBezTo>
                <a:close/>
                <a:moveTo>
                  <a:pt x="2291961" y="4168089"/>
                </a:moveTo>
                <a:lnTo>
                  <a:pt x="2291961" y="4168279"/>
                </a:lnTo>
                <a:cubicBezTo>
                  <a:pt x="2290440" y="4171503"/>
                  <a:pt x="2278840" y="4188383"/>
                  <a:pt x="2291961" y="4189142"/>
                </a:cubicBezTo>
                <a:cubicBezTo>
                  <a:pt x="2293482" y="4185918"/>
                  <a:pt x="2304892" y="4168848"/>
                  <a:pt x="2291961" y="4168089"/>
                </a:cubicBezTo>
                <a:close/>
                <a:moveTo>
                  <a:pt x="1590853" y="4168089"/>
                </a:moveTo>
                <a:cubicBezTo>
                  <a:pt x="1589141" y="4176055"/>
                  <a:pt x="1590853" y="4178331"/>
                  <a:pt x="1592754" y="4177952"/>
                </a:cubicBezTo>
                <a:lnTo>
                  <a:pt x="1592754" y="4175486"/>
                </a:lnTo>
                <a:lnTo>
                  <a:pt x="1597318" y="4174348"/>
                </a:lnTo>
                <a:cubicBezTo>
                  <a:pt x="1597318" y="4172641"/>
                  <a:pt x="1597318" y="4168469"/>
                  <a:pt x="1591233" y="4168089"/>
                </a:cubicBezTo>
                <a:close/>
                <a:moveTo>
                  <a:pt x="3772142" y="4167710"/>
                </a:moveTo>
                <a:cubicBezTo>
                  <a:pt x="3767198" y="4189332"/>
                  <a:pt x="3787925" y="4168658"/>
                  <a:pt x="3772142" y="4167710"/>
                </a:cubicBezTo>
                <a:close/>
                <a:moveTo>
                  <a:pt x="2364981" y="4167331"/>
                </a:moveTo>
                <a:cubicBezTo>
                  <a:pt x="2359276" y="4195022"/>
                  <a:pt x="2380764" y="4173590"/>
                  <a:pt x="2364981" y="4167331"/>
                </a:cubicBezTo>
                <a:close/>
                <a:moveTo>
                  <a:pt x="1574689" y="4167141"/>
                </a:moveTo>
                <a:cubicBezTo>
                  <a:pt x="1569745" y="4188952"/>
                  <a:pt x="1590282" y="4168279"/>
                  <a:pt x="1574689" y="4167141"/>
                </a:cubicBezTo>
                <a:close/>
                <a:moveTo>
                  <a:pt x="623524" y="4166951"/>
                </a:moveTo>
                <a:lnTo>
                  <a:pt x="623205" y="4167151"/>
                </a:lnTo>
                <a:lnTo>
                  <a:pt x="609786" y="4169630"/>
                </a:lnTo>
                <a:cubicBezTo>
                  <a:pt x="604414" y="4170366"/>
                  <a:pt x="600325" y="4171409"/>
                  <a:pt x="602987" y="4174159"/>
                </a:cubicBezTo>
                <a:cubicBezTo>
                  <a:pt x="604414" y="4172452"/>
                  <a:pt x="609025" y="4173258"/>
                  <a:pt x="613542" y="4173187"/>
                </a:cubicBezTo>
                <a:lnTo>
                  <a:pt x="623205" y="4167151"/>
                </a:lnTo>
                <a:lnTo>
                  <a:pt x="624285" y="4166951"/>
                </a:lnTo>
                <a:close/>
                <a:moveTo>
                  <a:pt x="1009163" y="4166572"/>
                </a:moveTo>
                <a:cubicBezTo>
                  <a:pt x="1009163" y="4170365"/>
                  <a:pt x="1005359" y="4172262"/>
                  <a:pt x="1004599" y="4176055"/>
                </a:cubicBezTo>
                <a:lnTo>
                  <a:pt x="1003458" y="4176055"/>
                </a:lnTo>
                <a:lnTo>
                  <a:pt x="1002507" y="4176055"/>
                </a:lnTo>
                <a:cubicBezTo>
                  <a:pt x="1001187" y="4176245"/>
                  <a:pt x="1000212" y="4177383"/>
                  <a:pt x="1000225" y="4178711"/>
                </a:cubicBezTo>
                <a:cubicBezTo>
                  <a:pt x="998405" y="4179962"/>
                  <a:pt x="996745" y="4181423"/>
                  <a:pt x="995281" y="4183073"/>
                </a:cubicBezTo>
                <a:cubicBezTo>
                  <a:pt x="1001556" y="4184211"/>
                  <a:pt x="998514" y="4188763"/>
                  <a:pt x="995281" y="4193505"/>
                </a:cubicBezTo>
                <a:lnTo>
                  <a:pt x="1005740" y="4193505"/>
                </a:lnTo>
                <a:cubicBezTo>
                  <a:pt x="1008972" y="4193505"/>
                  <a:pt x="1011825" y="4193505"/>
                  <a:pt x="1010874" y="4188194"/>
                </a:cubicBezTo>
                <a:cubicBezTo>
                  <a:pt x="1007071" y="4187246"/>
                  <a:pt x="1005169" y="4184021"/>
                  <a:pt x="1005740" y="4178521"/>
                </a:cubicBezTo>
                <a:cubicBezTo>
                  <a:pt x="1014107" y="4179849"/>
                  <a:pt x="1016769" y="4186866"/>
                  <a:pt x="1028178" y="4185159"/>
                </a:cubicBezTo>
                <a:cubicBezTo>
                  <a:pt x="1028178" y="4180797"/>
                  <a:pt x="1030840" y="4180038"/>
                  <a:pt x="1030650" y="4175676"/>
                </a:cubicBezTo>
                <a:cubicBezTo>
                  <a:pt x="1025290" y="4169531"/>
                  <a:pt x="1017309" y="4166287"/>
                  <a:pt x="1009163" y="4166951"/>
                </a:cubicBezTo>
                <a:close/>
                <a:moveTo>
                  <a:pt x="3934670" y="4166190"/>
                </a:moveTo>
                <a:cubicBezTo>
                  <a:pt x="3934488" y="4166181"/>
                  <a:pt x="3937055" y="4166572"/>
                  <a:pt x="3944804" y="4167710"/>
                </a:cubicBezTo>
                <a:cubicBezTo>
                  <a:pt x="3960493" y="4169844"/>
                  <a:pt x="3935214" y="4166217"/>
                  <a:pt x="3934670" y="4166190"/>
                </a:cubicBezTo>
                <a:close/>
                <a:moveTo>
                  <a:pt x="2080340" y="4165648"/>
                </a:moveTo>
                <a:cubicBezTo>
                  <a:pt x="2080459" y="4164249"/>
                  <a:pt x="2080507" y="4164012"/>
                  <a:pt x="2080126" y="4166951"/>
                </a:cubicBezTo>
                <a:lnTo>
                  <a:pt x="2080126" y="4167710"/>
                </a:lnTo>
                <a:cubicBezTo>
                  <a:pt x="2080126" y="4169417"/>
                  <a:pt x="2080126" y="4170555"/>
                  <a:pt x="2080126" y="4171313"/>
                </a:cubicBezTo>
                <a:cubicBezTo>
                  <a:pt x="2080031" y="4169607"/>
                  <a:pt x="2080222" y="4167047"/>
                  <a:pt x="2080340" y="4165648"/>
                </a:cubicBezTo>
                <a:close/>
                <a:moveTo>
                  <a:pt x="2902555" y="4165624"/>
                </a:moveTo>
                <a:lnTo>
                  <a:pt x="2896660" y="4167710"/>
                </a:lnTo>
                <a:cubicBezTo>
                  <a:pt x="2891944" y="4170801"/>
                  <a:pt x="2888445" y="4175429"/>
                  <a:pt x="2886772" y="4180797"/>
                </a:cubicBezTo>
                <a:cubicBezTo>
                  <a:pt x="2884490" y="4186866"/>
                  <a:pt x="2883919" y="4192366"/>
                  <a:pt x="2885631" y="4192936"/>
                </a:cubicBezTo>
                <a:cubicBezTo>
                  <a:pt x="2887342" y="4193505"/>
                  <a:pt x="2891526" y="4187625"/>
                  <a:pt x="2895519" y="4179849"/>
                </a:cubicBezTo>
                <a:close/>
                <a:moveTo>
                  <a:pt x="1535953" y="4165177"/>
                </a:moveTo>
                <a:lnTo>
                  <a:pt x="1537228" y="4165813"/>
                </a:lnTo>
                <a:lnTo>
                  <a:pt x="1535965" y="4165363"/>
                </a:lnTo>
                <a:close/>
                <a:moveTo>
                  <a:pt x="4143138" y="4163158"/>
                </a:moveTo>
                <a:cubicBezTo>
                  <a:pt x="4138004" y="4184780"/>
                  <a:pt x="4158731" y="4164106"/>
                  <a:pt x="4143138" y="4163158"/>
                </a:cubicBezTo>
                <a:close/>
                <a:moveTo>
                  <a:pt x="1534566" y="4163158"/>
                </a:moveTo>
                <a:lnTo>
                  <a:pt x="1535897" y="4164296"/>
                </a:lnTo>
                <a:lnTo>
                  <a:pt x="1535953" y="4165177"/>
                </a:lnTo>
                <a:lnTo>
                  <a:pt x="1534566" y="4164485"/>
                </a:lnTo>
                <a:close/>
                <a:moveTo>
                  <a:pt x="1996077" y="4162210"/>
                </a:moveTo>
                <a:cubicBezTo>
                  <a:pt x="1994936" y="4167520"/>
                  <a:pt x="1983526" y="4163158"/>
                  <a:pt x="1977632" y="4164486"/>
                </a:cubicBezTo>
                <a:lnTo>
                  <a:pt x="1977061" y="4164486"/>
                </a:lnTo>
                <a:cubicBezTo>
                  <a:pt x="1978506" y="4172736"/>
                  <a:pt x="1982652" y="4180266"/>
                  <a:pt x="1988851" y="4185918"/>
                </a:cubicBezTo>
                <a:cubicBezTo>
                  <a:pt x="1997123" y="4182295"/>
                  <a:pt x="2000888" y="4172679"/>
                  <a:pt x="1997275" y="4164429"/>
                </a:cubicBezTo>
                <a:cubicBezTo>
                  <a:pt x="1996932" y="4163670"/>
                  <a:pt x="1996533" y="4162911"/>
                  <a:pt x="1996077" y="4162210"/>
                </a:cubicBezTo>
                <a:close/>
                <a:moveTo>
                  <a:pt x="1697721" y="4161072"/>
                </a:moveTo>
                <a:lnTo>
                  <a:pt x="1692396" y="4165244"/>
                </a:lnTo>
                <a:cubicBezTo>
                  <a:pt x="1689164" y="4167900"/>
                  <a:pt x="1686501" y="4171124"/>
                  <a:pt x="1686691" y="4172452"/>
                </a:cubicBezTo>
                <a:cubicBezTo>
                  <a:pt x="1686882" y="4173779"/>
                  <a:pt x="1686691" y="4172452"/>
                  <a:pt x="1686691" y="4173590"/>
                </a:cubicBezTo>
                <a:lnTo>
                  <a:pt x="1684029" y="4179090"/>
                </a:lnTo>
                <a:lnTo>
                  <a:pt x="1684029" y="4180797"/>
                </a:lnTo>
                <a:lnTo>
                  <a:pt x="1689734" y="4188763"/>
                </a:lnTo>
                <a:lnTo>
                  <a:pt x="1689734" y="4186677"/>
                </a:lnTo>
                <a:cubicBezTo>
                  <a:pt x="1691480" y="4183073"/>
                  <a:pt x="1691820" y="4178938"/>
                  <a:pt x="1690685" y="4175107"/>
                </a:cubicBezTo>
                <a:lnTo>
                  <a:pt x="1690114" y="4175107"/>
                </a:lnTo>
                <a:lnTo>
                  <a:pt x="1690114" y="4173400"/>
                </a:lnTo>
                <a:cubicBezTo>
                  <a:pt x="1692233" y="4171579"/>
                  <a:pt x="1693919" y="4169303"/>
                  <a:pt x="1695058" y="4166762"/>
                </a:cubicBezTo>
                <a:close/>
                <a:moveTo>
                  <a:pt x="4006849" y="4159294"/>
                </a:moveTo>
                <a:cubicBezTo>
                  <a:pt x="4006154" y="4154528"/>
                  <a:pt x="3999949" y="4169607"/>
                  <a:pt x="4005084" y="4171883"/>
                </a:cubicBezTo>
                <a:cubicBezTo>
                  <a:pt x="4006700" y="4164676"/>
                  <a:pt x="4007081" y="4160882"/>
                  <a:pt x="4006849" y="4159294"/>
                </a:cubicBezTo>
                <a:close/>
                <a:moveTo>
                  <a:pt x="1744689" y="4158796"/>
                </a:moveTo>
                <a:cubicBezTo>
                  <a:pt x="1743202" y="4159403"/>
                  <a:pt x="1742453" y="4161072"/>
                  <a:pt x="1742978" y="4162589"/>
                </a:cubicBezTo>
                <a:cubicBezTo>
                  <a:pt x="1743518" y="4164144"/>
                  <a:pt x="1745207" y="4164979"/>
                  <a:pt x="1746781" y="4164486"/>
                </a:cubicBezTo>
                <a:cubicBezTo>
                  <a:pt x="1748555" y="4164296"/>
                  <a:pt x="1749835" y="4162703"/>
                  <a:pt x="1749639" y="4160920"/>
                </a:cubicBezTo>
                <a:cubicBezTo>
                  <a:pt x="1749609" y="4160654"/>
                  <a:pt x="1749542" y="4160389"/>
                  <a:pt x="1749443" y="4160123"/>
                </a:cubicBezTo>
                <a:lnTo>
                  <a:pt x="1748683" y="4160692"/>
                </a:lnTo>
                <a:cubicBezTo>
                  <a:pt x="1748061" y="4159099"/>
                  <a:pt x="1746313" y="4158283"/>
                  <a:pt x="1744689" y="4158796"/>
                </a:cubicBezTo>
                <a:close/>
                <a:moveTo>
                  <a:pt x="2244231" y="4158037"/>
                </a:moveTo>
                <a:cubicBezTo>
                  <a:pt x="2244231" y="4166382"/>
                  <a:pt x="2244231" y="4177003"/>
                  <a:pt x="2254690" y="4173779"/>
                </a:cubicBezTo>
                <a:cubicBezTo>
                  <a:pt x="2255090" y="4171769"/>
                  <a:pt x="2255090" y="4169720"/>
                  <a:pt x="2254690" y="4167710"/>
                </a:cubicBezTo>
                <a:cubicBezTo>
                  <a:pt x="2252598" y="4167046"/>
                  <a:pt x="2250697" y="4165870"/>
                  <a:pt x="2249176" y="4164296"/>
                </a:cubicBezTo>
                <a:lnTo>
                  <a:pt x="2244992" y="4160313"/>
                </a:lnTo>
                <a:lnTo>
                  <a:pt x="2250697" y="4162210"/>
                </a:lnTo>
                <a:cubicBezTo>
                  <a:pt x="2248890" y="4160351"/>
                  <a:pt x="2246666" y="4158928"/>
                  <a:pt x="2244231" y="4158037"/>
                </a:cubicBezTo>
                <a:close/>
                <a:moveTo>
                  <a:pt x="1042250" y="4157847"/>
                </a:moveTo>
                <a:cubicBezTo>
                  <a:pt x="1037306" y="4179469"/>
                  <a:pt x="1058033" y="4158985"/>
                  <a:pt x="1042250" y="4157847"/>
                </a:cubicBezTo>
                <a:close/>
                <a:moveTo>
                  <a:pt x="2846458" y="4157658"/>
                </a:moveTo>
                <a:cubicBezTo>
                  <a:pt x="2840754" y="4185349"/>
                  <a:pt x="2862241" y="4163916"/>
                  <a:pt x="2846458" y="4157658"/>
                </a:cubicBezTo>
                <a:close/>
                <a:moveTo>
                  <a:pt x="2144780" y="4157658"/>
                </a:moveTo>
                <a:cubicBezTo>
                  <a:pt x="2139835" y="4179280"/>
                  <a:pt x="2160372" y="4158796"/>
                  <a:pt x="2144780" y="4157658"/>
                </a:cubicBezTo>
                <a:close/>
                <a:moveTo>
                  <a:pt x="1717117" y="4157658"/>
                </a:moveTo>
                <a:cubicBezTo>
                  <a:pt x="1724044" y="4159573"/>
                  <a:pt x="1728501" y="4166287"/>
                  <a:pt x="1727575" y="4173400"/>
                </a:cubicBezTo>
                <a:lnTo>
                  <a:pt x="1727195" y="4172641"/>
                </a:lnTo>
                <a:cubicBezTo>
                  <a:pt x="1720730" y="4170612"/>
                  <a:pt x="1716539" y="4164391"/>
                  <a:pt x="1717117" y="4157658"/>
                </a:cubicBezTo>
                <a:close/>
                <a:moveTo>
                  <a:pt x="963525" y="4156899"/>
                </a:moveTo>
                <a:cubicBezTo>
                  <a:pt x="958581" y="4178521"/>
                  <a:pt x="979118" y="4158037"/>
                  <a:pt x="963525" y="4156899"/>
                </a:cubicBezTo>
                <a:close/>
                <a:moveTo>
                  <a:pt x="1549168" y="4156671"/>
                </a:moveTo>
                <a:cubicBezTo>
                  <a:pt x="1550294" y="4156406"/>
                  <a:pt x="1551418" y="4157108"/>
                  <a:pt x="1551680" y="4158227"/>
                </a:cubicBezTo>
                <a:cubicBezTo>
                  <a:pt x="1551918" y="4159421"/>
                  <a:pt x="1551161" y="4160598"/>
                  <a:pt x="1549969" y="4160882"/>
                </a:cubicBezTo>
                <a:cubicBezTo>
                  <a:pt x="1549872" y="4160920"/>
                  <a:pt x="1549773" y="4160939"/>
                  <a:pt x="1549672" y="4160939"/>
                </a:cubicBezTo>
                <a:cubicBezTo>
                  <a:pt x="1548529" y="4161110"/>
                  <a:pt x="1547470" y="4160313"/>
                  <a:pt x="1547307" y="4159175"/>
                </a:cubicBezTo>
                <a:cubicBezTo>
                  <a:pt x="1547259" y="4159023"/>
                  <a:pt x="1547229" y="4158872"/>
                  <a:pt x="1547221" y="4158701"/>
                </a:cubicBezTo>
                <a:cubicBezTo>
                  <a:pt x="1547164" y="4157658"/>
                  <a:pt x="1547968" y="4156766"/>
                  <a:pt x="1549018" y="4156709"/>
                </a:cubicBezTo>
                <a:cubicBezTo>
                  <a:pt x="1549067" y="4156690"/>
                  <a:pt x="1549117" y="4156671"/>
                  <a:pt x="1549168" y="4156671"/>
                </a:cubicBezTo>
                <a:close/>
                <a:moveTo>
                  <a:pt x="2874412" y="4156330"/>
                </a:moveTo>
                <a:cubicBezTo>
                  <a:pt x="2872852" y="4156937"/>
                  <a:pt x="2872073" y="4158701"/>
                  <a:pt x="2872681" y="4160256"/>
                </a:cubicBezTo>
                <a:cubicBezTo>
                  <a:pt x="2872681" y="4160275"/>
                  <a:pt x="2872700" y="4160294"/>
                  <a:pt x="2872700" y="4160313"/>
                </a:cubicBezTo>
                <a:cubicBezTo>
                  <a:pt x="2873670" y="4161678"/>
                  <a:pt x="2875552" y="4162020"/>
                  <a:pt x="2876941" y="4161053"/>
                </a:cubicBezTo>
                <a:cubicBezTo>
                  <a:pt x="2877853" y="4160427"/>
                  <a:pt x="2878348" y="4159327"/>
                  <a:pt x="2878215" y="4158227"/>
                </a:cubicBezTo>
                <a:cubicBezTo>
                  <a:pt x="2877606" y="4156728"/>
                  <a:pt x="2875971" y="4155932"/>
                  <a:pt x="2874412" y="4156330"/>
                </a:cubicBezTo>
                <a:close/>
                <a:moveTo>
                  <a:pt x="831366" y="4155951"/>
                </a:moveTo>
                <a:lnTo>
                  <a:pt x="827943" y="4160123"/>
                </a:lnTo>
                <a:lnTo>
                  <a:pt x="824710" y="4164296"/>
                </a:lnTo>
                <a:lnTo>
                  <a:pt x="828894" y="4167520"/>
                </a:lnTo>
                <a:lnTo>
                  <a:pt x="833077" y="4170934"/>
                </a:lnTo>
                <a:close/>
                <a:moveTo>
                  <a:pt x="1522776" y="4155192"/>
                </a:moveTo>
                <a:cubicBezTo>
                  <a:pt x="1524107" y="4155192"/>
                  <a:pt x="1521065" y="4158606"/>
                  <a:pt x="1522776" y="4158227"/>
                </a:cubicBezTo>
                <a:cubicBezTo>
                  <a:pt x="1523157" y="4156709"/>
                  <a:pt x="1523347" y="4155192"/>
                  <a:pt x="1524488" y="4155192"/>
                </a:cubicBezTo>
                <a:cubicBezTo>
                  <a:pt x="1523959" y="4154888"/>
                  <a:pt x="1523305" y="4154888"/>
                  <a:pt x="1522776" y="4155192"/>
                </a:cubicBezTo>
                <a:close/>
                <a:moveTo>
                  <a:pt x="4065839" y="4155121"/>
                </a:moveTo>
                <a:cubicBezTo>
                  <a:pt x="4061371" y="4156235"/>
                  <a:pt x="4056617" y="4161546"/>
                  <a:pt x="4064984" y="4167710"/>
                </a:cubicBezTo>
                <a:cubicBezTo>
                  <a:pt x="4074492" y="4157089"/>
                  <a:pt x="4070308" y="4154007"/>
                  <a:pt x="4065839" y="4155121"/>
                </a:cubicBezTo>
                <a:close/>
                <a:moveTo>
                  <a:pt x="1524488" y="4154623"/>
                </a:moveTo>
                <a:lnTo>
                  <a:pt x="1524488" y="4155002"/>
                </a:lnTo>
                <a:cubicBezTo>
                  <a:pt x="1524488" y="4155761"/>
                  <a:pt x="1524488" y="4153675"/>
                  <a:pt x="1524868" y="4154813"/>
                </a:cubicBezTo>
                <a:close/>
                <a:moveTo>
                  <a:pt x="2752140" y="4153864"/>
                </a:moveTo>
                <a:cubicBezTo>
                  <a:pt x="2721716" y="4148364"/>
                  <a:pt x="2749859" y="4176434"/>
                  <a:pt x="2752140" y="4153864"/>
                </a:cubicBezTo>
                <a:close/>
                <a:moveTo>
                  <a:pt x="1534946" y="4153106"/>
                </a:moveTo>
                <a:lnTo>
                  <a:pt x="1534946" y="4153675"/>
                </a:lnTo>
                <a:lnTo>
                  <a:pt x="1534946" y="4155382"/>
                </a:lnTo>
                <a:lnTo>
                  <a:pt x="1534946" y="4156140"/>
                </a:lnTo>
                <a:cubicBezTo>
                  <a:pt x="1533615" y="4158606"/>
                  <a:pt x="1534946" y="4162399"/>
                  <a:pt x="1533425" y="4163916"/>
                </a:cubicBezTo>
                <a:lnTo>
                  <a:pt x="1534566" y="4164485"/>
                </a:lnTo>
                <a:lnTo>
                  <a:pt x="1534566" y="4164865"/>
                </a:lnTo>
                <a:lnTo>
                  <a:pt x="1535965" y="4165363"/>
                </a:lnTo>
                <a:lnTo>
                  <a:pt x="1536040" y="4166549"/>
                </a:lnTo>
                <a:cubicBezTo>
                  <a:pt x="1536658" y="4167236"/>
                  <a:pt x="1537228" y="4167900"/>
                  <a:pt x="1535897" y="4168658"/>
                </a:cubicBezTo>
                <a:cubicBezTo>
                  <a:pt x="1533235" y="4170175"/>
                  <a:pt x="1537418" y="4169986"/>
                  <a:pt x="1537609" y="4170555"/>
                </a:cubicBezTo>
                <a:lnTo>
                  <a:pt x="1537609" y="4163916"/>
                </a:lnTo>
                <a:cubicBezTo>
                  <a:pt x="1537609" y="4163537"/>
                  <a:pt x="1535137" y="4162399"/>
                  <a:pt x="1535517" y="4161641"/>
                </a:cubicBezTo>
                <a:cubicBezTo>
                  <a:pt x="1535897" y="4160882"/>
                  <a:pt x="1537228" y="4162589"/>
                  <a:pt x="1537989" y="4161641"/>
                </a:cubicBezTo>
                <a:cubicBezTo>
                  <a:pt x="1538749" y="4160692"/>
                  <a:pt x="1537989" y="4160503"/>
                  <a:pt x="1537989" y="4160313"/>
                </a:cubicBezTo>
                <a:cubicBezTo>
                  <a:pt x="1537989" y="4160123"/>
                  <a:pt x="1537989" y="4155192"/>
                  <a:pt x="1536277" y="4156520"/>
                </a:cubicBezTo>
                <a:cubicBezTo>
                  <a:pt x="1534566" y="4157847"/>
                  <a:pt x="1536277" y="4156520"/>
                  <a:pt x="1536277" y="4155571"/>
                </a:cubicBezTo>
                <a:cubicBezTo>
                  <a:pt x="1536277" y="4154623"/>
                  <a:pt x="1537418" y="4155571"/>
                  <a:pt x="1537799" y="4155571"/>
                </a:cubicBezTo>
                <a:cubicBezTo>
                  <a:pt x="1538179" y="4155571"/>
                  <a:pt x="1537799" y="4152726"/>
                  <a:pt x="1536087" y="4153106"/>
                </a:cubicBezTo>
                <a:cubicBezTo>
                  <a:pt x="1537989" y="4154623"/>
                  <a:pt x="1536087" y="4153106"/>
                  <a:pt x="1534946" y="4153106"/>
                </a:cubicBezTo>
                <a:close/>
                <a:moveTo>
                  <a:pt x="921881" y="4153106"/>
                </a:moveTo>
                <a:cubicBezTo>
                  <a:pt x="916176" y="4180797"/>
                  <a:pt x="937854" y="4159175"/>
                  <a:pt x="921881" y="4153106"/>
                </a:cubicBezTo>
                <a:close/>
                <a:moveTo>
                  <a:pt x="760628" y="4152537"/>
                </a:moveTo>
                <a:cubicBezTo>
                  <a:pt x="755493" y="4174159"/>
                  <a:pt x="776220" y="4153485"/>
                  <a:pt x="760628" y="4152537"/>
                </a:cubicBezTo>
                <a:close/>
                <a:moveTo>
                  <a:pt x="2341200" y="4152241"/>
                </a:moveTo>
                <a:cubicBezTo>
                  <a:pt x="2340546" y="4150308"/>
                  <a:pt x="2338359" y="4149692"/>
                  <a:pt x="2333605" y="4152347"/>
                </a:cubicBezTo>
                <a:cubicBezTo>
                  <a:pt x="2331324" y="4175676"/>
                  <a:pt x="2343161" y="4158037"/>
                  <a:pt x="2341200" y="4152241"/>
                </a:cubicBezTo>
                <a:close/>
                <a:moveTo>
                  <a:pt x="3181325" y="4150830"/>
                </a:moveTo>
                <a:cubicBezTo>
                  <a:pt x="3176380" y="4172452"/>
                  <a:pt x="3197108" y="4151968"/>
                  <a:pt x="3181325" y="4150830"/>
                </a:cubicBezTo>
                <a:close/>
                <a:moveTo>
                  <a:pt x="1642005" y="4150640"/>
                </a:moveTo>
                <a:cubicBezTo>
                  <a:pt x="1640430" y="4150640"/>
                  <a:pt x="1639152" y="4151911"/>
                  <a:pt x="1639152" y="4153485"/>
                </a:cubicBezTo>
                <a:cubicBezTo>
                  <a:pt x="1639350" y="4154983"/>
                  <a:pt x="1640685" y="4156065"/>
                  <a:pt x="1642195" y="4155951"/>
                </a:cubicBezTo>
                <a:cubicBezTo>
                  <a:pt x="1643256" y="4155628"/>
                  <a:pt x="1644056" y="4154756"/>
                  <a:pt x="1644287" y="4153675"/>
                </a:cubicBezTo>
                <a:lnTo>
                  <a:pt x="1644857" y="4153485"/>
                </a:lnTo>
                <a:cubicBezTo>
                  <a:pt x="1644857" y="4151911"/>
                  <a:pt x="1643579" y="4150640"/>
                  <a:pt x="1642005" y="4150640"/>
                </a:cubicBezTo>
                <a:close/>
                <a:moveTo>
                  <a:pt x="3937388" y="4150261"/>
                </a:moveTo>
                <a:lnTo>
                  <a:pt x="3926550" y="4151588"/>
                </a:lnTo>
                <a:lnTo>
                  <a:pt x="3937198" y="4155192"/>
                </a:lnTo>
                <a:cubicBezTo>
                  <a:pt x="3942903" y="4157089"/>
                  <a:pt x="3948798" y="4157847"/>
                  <a:pt x="3950319" y="4156520"/>
                </a:cubicBezTo>
                <a:cubicBezTo>
                  <a:pt x="3951688" y="4155211"/>
                  <a:pt x="3951726" y="4153049"/>
                  <a:pt x="3950433" y="4151683"/>
                </a:cubicBezTo>
                <a:cubicBezTo>
                  <a:pt x="3950395" y="4151664"/>
                  <a:pt x="3950357" y="4151626"/>
                  <a:pt x="3950319" y="4151588"/>
                </a:cubicBezTo>
                <a:cubicBezTo>
                  <a:pt x="3946307" y="4149635"/>
                  <a:pt x="3941724" y="4149180"/>
                  <a:pt x="3937388" y="4150261"/>
                </a:cubicBezTo>
                <a:close/>
                <a:moveTo>
                  <a:pt x="1390807" y="4150261"/>
                </a:moveTo>
                <a:cubicBezTo>
                  <a:pt x="1390047" y="4148933"/>
                  <a:pt x="1390807" y="4152916"/>
                  <a:pt x="1389476" y="4153106"/>
                </a:cubicBezTo>
                <a:cubicBezTo>
                  <a:pt x="1388145" y="4153295"/>
                  <a:pt x="1391568" y="4153106"/>
                  <a:pt x="1390807" y="4154813"/>
                </a:cubicBezTo>
                <a:lnTo>
                  <a:pt x="1390807" y="4156407"/>
                </a:lnTo>
                <a:lnTo>
                  <a:pt x="1390617" y="4156520"/>
                </a:lnTo>
                <a:lnTo>
                  <a:pt x="1390807" y="4156520"/>
                </a:lnTo>
                <a:lnTo>
                  <a:pt x="1390807" y="4158796"/>
                </a:lnTo>
                <a:cubicBezTo>
                  <a:pt x="1389667" y="4158796"/>
                  <a:pt x="1389667" y="4159934"/>
                  <a:pt x="1390807" y="4160503"/>
                </a:cubicBezTo>
                <a:cubicBezTo>
                  <a:pt x="1391948" y="4161072"/>
                  <a:pt x="1390807" y="4162779"/>
                  <a:pt x="1390807" y="4163916"/>
                </a:cubicBezTo>
                <a:cubicBezTo>
                  <a:pt x="1390807" y="4165055"/>
                  <a:pt x="1392329" y="4162589"/>
                  <a:pt x="1393089" y="4161830"/>
                </a:cubicBezTo>
                <a:cubicBezTo>
                  <a:pt x="1393850" y="4161072"/>
                  <a:pt x="1391378" y="4156330"/>
                  <a:pt x="1393089" y="4156520"/>
                </a:cubicBezTo>
                <a:lnTo>
                  <a:pt x="1390807" y="4156520"/>
                </a:lnTo>
                <a:lnTo>
                  <a:pt x="1390807" y="4156407"/>
                </a:lnTo>
                <a:lnTo>
                  <a:pt x="1392519" y="4155382"/>
                </a:lnTo>
                <a:lnTo>
                  <a:pt x="1392848" y="4151448"/>
                </a:lnTo>
                <a:lnTo>
                  <a:pt x="1393089" y="4151588"/>
                </a:lnTo>
                <a:lnTo>
                  <a:pt x="1392899" y="4150830"/>
                </a:lnTo>
                <a:lnTo>
                  <a:pt x="1392848" y="4151448"/>
                </a:lnTo>
                <a:close/>
                <a:moveTo>
                  <a:pt x="1841860" y="4149881"/>
                </a:moveTo>
                <a:lnTo>
                  <a:pt x="1837866" y="4151588"/>
                </a:lnTo>
                <a:cubicBezTo>
                  <a:pt x="1838610" y="4152252"/>
                  <a:pt x="1839251" y="4153011"/>
                  <a:pt x="1839768" y="4153864"/>
                </a:cubicBezTo>
                <a:lnTo>
                  <a:pt x="1842240" y="4157847"/>
                </a:lnTo>
                <a:lnTo>
                  <a:pt x="1843191" y="4157847"/>
                </a:lnTo>
                <a:lnTo>
                  <a:pt x="1841860" y="4153675"/>
                </a:lnTo>
                <a:close/>
                <a:moveTo>
                  <a:pt x="1551614" y="4149104"/>
                </a:moveTo>
                <a:cubicBezTo>
                  <a:pt x="1546656" y="4150488"/>
                  <a:pt x="1543756" y="4155609"/>
                  <a:pt x="1545137" y="4160560"/>
                </a:cubicBezTo>
                <a:cubicBezTo>
                  <a:pt x="1545259" y="4160996"/>
                  <a:pt x="1545411" y="4161413"/>
                  <a:pt x="1545595" y="4161830"/>
                </a:cubicBezTo>
                <a:lnTo>
                  <a:pt x="1550919" y="4160692"/>
                </a:lnTo>
                <a:lnTo>
                  <a:pt x="1552441" y="4167331"/>
                </a:lnTo>
                <a:cubicBezTo>
                  <a:pt x="1554002" y="4167710"/>
                  <a:pt x="1555634" y="4167710"/>
                  <a:pt x="1557195" y="4167331"/>
                </a:cubicBezTo>
                <a:cubicBezTo>
                  <a:pt x="1561994" y="4166117"/>
                  <a:pt x="1565001" y="4161356"/>
                  <a:pt x="1564040" y="4156520"/>
                </a:cubicBezTo>
                <a:lnTo>
                  <a:pt x="1563090" y="4155571"/>
                </a:lnTo>
                <a:cubicBezTo>
                  <a:pt x="1561709" y="4150621"/>
                  <a:pt x="1556573" y="4147738"/>
                  <a:pt x="1551614" y="4149104"/>
                </a:cubicBezTo>
                <a:close/>
                <a:moveTo>
                  <a:pt x="1099276" y="4148965"/>
                </a:moveTo>
                <a:cubicBezTo>
                  <a:pt x="1099642" y="4148388"/>
                  <a:pt x="1098537" y="4149170"/>
                  <a:pt x="1094543" y="4152726"/>
                </a:cubicBezTo>
                <a:cubicBezTo>
                  <a:pt x="1083847" y="4164675"/>
                  <a:pt x="1098180" y="4150699"/>
                  <a:pt x="1099276" y="4148965"/>
                </a:cubicBezTo>
                <a:close/>
                <a:moveTo>
                  <a:pt x="2311547" y="4148554"/>
                </a:moveTo>
                <a:cubicBezTo>
                  <a:pt x="2298807" y="4158037"/>
                  <a:pt x="2319914" y="4178711"/>
                  <a:pt x="2323337" y="4157658"/>
                </a:cubicBezTo>
                <a:lnTo>
                  <a:pt x="2322006" y="4158796"/>
                </a:lnTo>
                <a:cubicBezTo>
                  <a:pt x="2315160" y="4158796"/>
                  <a:pt x="2317252" y="4149692"/>
                  <a:pt x="2311547" y="4148554"/>
                </a:cubicBezTo>
                <a:close/>
                <a:moveTo>
                  <a:pt x="1535897" y="4148554"/>
                </a:moveTo>
                <a:cubicBezTo>
                  <a:pt x="1535897" y="4148554"/>
                  <a:pt x="1535897" y="4148554"/>
                  <a:pt x="1535897" y="4149692"/>
                </a:cubicBezTo>
                <a:cubicBezTo>
                  <a:pt x="1535897" y="4150830"/>
                  <a:pt x="1535897" y="4149692"/>
                  <a:pt x="1535897" y="4150830"/>
                </a:cubicBezTo>
                <a:lnTo>
                  <a:pt x="1537541" y="4149464"/>
                </a:lnTo>
                <a:lnTo>
                  <a:pt x="1537609" y="4149502"/>
                </a:lnTo>
                <a:cubicBezTo>
                  <a:pt x="1538369" y="4149502"/>
                  <a:pt x="1539130" y="4147036"/>
                  <a:pt x="1538179" y="4148933"/>
                </a:cubicBezTo>
                <a:lnTo>
                  <a:pt x="1537541" y="4149464"/>
                </a:lnTo>
                <a:close/>
                <a:moveTo>
                  <a:pt x="4351550" y="4148174"/>
                </a:moveTo>
                <a:lnTo>
                  <a:pt x="4347747" y="4152726"/>
                </a:lnTo>
                <a:cubicBezTo>
                  <a:pt x="4348184" y="4152176"/>
                  <a:pt x="4348184" y="4151380"/>
                  <a:pt x="4347747" y="4150830"/>
                </a:cubicBezTo>
                <a:cubicBezTo>
                  <a:pt x="4347177" y="4150450"/>
                  <a:pt x="4346416" y="4150450"/>
                  <a:pt x="4345845" y="4150830"/>
                </a:cubicBezTo>
                <a:cubicBezTo>
                  <a:pt x="4345408" y="4151380"/>
                  <a:pt x="4345408" y="4152176"/>
                  <a:pt x="4345845" y="4152726"/>
                </a:cubicBezTo>
                <a:cubicBezTo>
                  <a:pt x="4347101" y="4154301"/>
                  <a:pt x="4349401" y="4154547"/>
                  <a:pt x="4350980" y="4153295"/>
                </a:cubicBezTo>
                <a:cubicBezTo>
                  <a:pt x="4352558" y="4152044"/>
                  <a:pt x="4352805" y="4149749"/>
                  <a:pt x="4351550" y="4148174"/>
                </a:cubicBezTo>
                <a:close/>
                <a:moveTo>
                  <a:pt x="524643" y="4147985"/>
                </a:moveTo>
                <a:cubicBezTo>
                  <a:pt x="508860" y="4165434"/>
                  <a:pt x="543659" y="4163727"/>
                  <a:pt x="524643" y="4147985"/>
                </a:cubicBezTo>
                <a:close/>
                <a:moveTo>
                  <a:pt x="4385208" y="4147795"/>
                </a:moveTo>
                <a:cubicBezTo>
                  <a:pt x="4384771" y="4148345"/>
                  <a:pt x="4384771" y="4149142"/>
                  <a:pt x="4385208" y="4149692"/>
                </a:cubicBezTo>
                <a:cubicBezTo>
                  <a:pt x="4385760" y="4150128"/>
                  <a:pt x="4386558" y="4150128"/>
                  <a:pt x="4387110" y="4149692"/>
                </a:cubicBezTo>
                <a:cubicBezTo>
                  <a:pt x="4387110" y="4149047"/>
                  <a:pt x="4386729" y="4148459"/>
                  <a:pt x="4386159" y="4148174"/>
                </a:cubicBezTo>
                <a:lnTo>
                  <a:pt x="4387110" y="4147795"/>
                </a:lnTo>
                <a:cubicBezTo>
                  <a:pt x="4386539" y="4147416"/>
                  <a:pt x="4385778" y="4147416"/>
                  <a:pt x="4385208" y="4147795"/>
                </a:cubicBezTo>
                <a:close/>
                <a:moveTo>
                  <a:pt x="4344324" y="4147416"/>
                </a:moveTo>
                <a:lnTo>
                  <a:pt x="4341282" y="4149123"/>
                </a:lnTo>
                <a:cubicBezTo>
                  <a:pt x="4340863" y="4149597"/>
                  <a:pt x="4340901" y="4150318"/>
                  <a:pt x="4341377" y="4150735"/>
                </a:cubicBezTo>
                <a:cubicBezTo>
                  <a:pt x="4341852" y="4151152"/>
                  <a:pt x="4342575" y="4151095"/>
                  <a:pt x="4342993" y="4150621"/>
                </a:cubicBezTo>
                <a:cubicBezTo>
                  <a:pt x="4343374" y="4150204"/>
                  <a:pt x="4343374" y="4149559"/>
                  <a:pt x="4342993" y="4149123"/>
                </a:cubicBezTo>
                <a:cubicBezTo>
                  <a:pt x="4343583" y="4149331"/>
                  <a:pt x="4344248" y="4149028"/>
                  <a:pt x="4344457" y="4148440"/>
                </a:cubicBezTo>
                <a:cubicBezTo>
                  <a:pt x="4344572" y="4148098"/>
                  <a:pt x="4344533" y="4147719"/>
                  <a:pt x="4344324" y="4147416"/>
                </a:cubicBezTo>
                <a:close/>
                <a:moveTo>
                  <a:pt x="1521255" y="4147036"/>
                </a:moveTo>
                <a:cubicBezTo>
                  <a:pt x="1519924" y="4146088"/>
                  <a:pt x="1521255" y="4148174"/>
                  <a:pt x="1521255" y="4149312"/>
                </a:cubicBezTo>
                <a:lnTo>
                  <a:pt x="1522565" y="4149835"/>
                </a:lnTo>
                <a:lnTo>
                  <a:pt x="1522586" y="4149881"/>
                </a:lnTo>
                <a:lnTo>
                  <a:pt x="1523157" y="4150071"/>
                </a:lnTo>
                <a:lnTo>
                  <a:pt x="1522565" y="4149835"/>
                </a:lnTo>
                <a:close/>
                <a:moveTo>
                  <a:pt x="1666155" y="4146847"/>
                </a:moveTo>
                <a:cubicBezTo>
                  <a:pt x="1665641" y="4149218"/>
                  <a:pt x="1665641" y="4151683"/>
                  <a:pt x="1666155" y="4154054"/>
                </a:cubicBezTo>
                <a:lnTo>
                  <a:pt x="1672049" y="4154054"/>
                </a:lnTo>
                <a:cubicBezTo>
                  <a:pt x="1673417" y="4153523"/>
                  <a:pt x="1674088" y="4151968"/>
                  <a:pt x="1673550" y="4150602"/>
                </a:cubicBezTo>
                <a:cubicBezTo>
                  <a:pt x="1673502" y="4150488"/>
                  <a:pt x="1673445" y="4150375"/>
                  <a:pt x="1673381" y="4150261"/>
                </a:cubicBezTo>
                <a:lnTo>
                  <a:pt x="1673190" y="4150261"/>
                </a:lnTo>
                <a:cubicBezTo>
                  <a:pt x="1672996" y="4148706"/>
                  <a:pt x="1671572" y="4147586"/>
                  <a:pt x="1670007" y="4147795"/>
                </a:cubicBezTo>
                <a:cubicBezTo>
                  <a:pt x="1669992" y="4147795"/>
                  <a:pt x="1669975" y="4147795"/>
                  <a:pt x="1669958" y="4147795"/>
                </a:cubicBezTo>
                <a:cubicBezTo>
                  <a:pt x="1668805" y="4147131"/>
                  <a:pt x="1667488" y="4146790"/>
                  <a:pt x="1666155" y="4146847"/>
                </a:cubicBezTo>
                <a:close/>
                <a:moveTo>
                  <a:pt x="4080767" y="4146657"/>
                </a:moveTo>
                <a:cubicBezTo>
                  <a:pt x="4080767" y="4149881"/>
                  <a:pt x="4080767" y="4152916"/>
                  <a:pt x="4075442" y="4151968"/>
                </a:cubicBezTo>
                <a:lnTo>
                  <a:pt x="4075442" y="4162399"/>
                </a:lnTo>
                <a:lnTo>
                  <a:pt x="4076393" y="4162399"/>
                </a:lnTo>
                <a:lnTo>
                  <a:pt x="4069928" y="4166572"/>
                </a:lnTo>
                <a:lnTo>
                  <a:pt x="4047679" y="4181745"/>
                </a:lnTo>
                <a:lnTo>
                  <a:pt x="4065364" y="4183642"/>
                </a:lnTo>
                <a:lnTo>
                  <a:pt x="4082859" y="4185538"/>
                </a:lnTo>
                <a:lnTo>
                  <a:pt x="4091606" y="4166572"/>
                </a:lnTo>
                <a:cubicBezTo>
                  <a:pt x="4096359" y="4156520"/>
                  <a:pt x="4098451" y="4148933"/>
                  <a:pt x="4096359" y="4149692"/>
                </a:cubicBezTo>
                <a:lnTo>
                  <a:pt x="4096359" y="4150450"/>
                </a:lnTo>
                <a:cubicBezTo>
                  <a:pt x="4093013" y="4152081"/>
                  <a:pt x="4089780" y="4153902"/>
                  <a:pt x="4086662" y="4155951"/>
                </a:cubicBezTo>
                <a:cubicBezTo>
                  <a:pt x="4086662" y="4151019"/>
                  <a:pt x="4085521" y="4145709"/>
                  <a:pt x="4080767" y="4146657"/>
                </a:cubicBezTo>
                <a:close/>
                <a:moveTo>
                  <a:pt x="4267120" y="4146467"/>
                </a:moveTo>
                <a:lnTo>
                  <a:pt x="4267120" y="4148364"/>
                </a:lnTo>
                <a:lnTo>
                  <a:pt x="4269022" y="4148364"/>
                </a:lnTo>
                <a:close/>
                <a:moveTo>
                  <a:pt x="4070308" y="4146278"/>
                </a:moveTo>
                <a:lnTo>
                  <a:pt x="4070308" y="4147036"/>
                </a:lnTo>
                <a:cubicBezTo>
                  <a:pt x="4068730" y="4145652"/>
                  <a:pt x="4066372" y="4145652"/>
                  <a:pt x="4064793" y="4147036"/>
                </a:cubicBezTo>
                <a:cubicBezTo>
                  <a:pt x="4063063" y="4148402"/>
                  <a:pt x="4062759" y="4150906"/>
                  <a:pt x="4064128" y="4152632"/>
                </a:cubicBezTo>
                <a:cubicBezTo>
                  <a:pt x="4065497" y="4154357"/>
                  <a:pt x="4068007" y="4154661"/>
                  <a:pt x="4069738" y="4153295"/>
                </a:cubicBezTo>
                <a:cubicBezTo>
                  <a:pt x="4071772" y="4152214"/>
                  <a:pt x="4072571" y="4149692"/>
                  <a:pt x="4071487" y="4147662"/>
                </a:cubicBezTo>
                <a:cubicBezTo>
                  <a:pt x="4071202" y="4147112"/>
                  <a:pt x="4070803" y="4146638"/>
                  <a:pt x="4070308" y="4146278"/>
                </a:cubicBezTo>
                <a:close/>
                <a:moveTo>
                  <a:pt x="2998584" y="4146088"/>
                </a:moveTo>
                <a:lnTo>
                  <a:pt x="2998774" y="4146088"/>
                </a:lnTo>
                <a:cubicBezTo>
                  <a:pt x="2997310" y="4147454"/>
                  <a:pt x="2996302" y="4149237"/>
                  <a:pt x="2995922" y="4151209"/>
                </a:cubicBezTo>
                <a:cubicBezTo>
                  <a:pt x="2995237" y="4151342"/>
                  <a:pt x="2994514" y="4151342"/>
                  <a:pt x="2993830" y="4151209"/>
                </a:cubicBezTo>
                <a:cubicBezTo>
                  <a:pt x="2995104" y="4149237"/>
                  <a:pt x="2996720" y="4147511"/>
                  <a:pt x="2998584" y="4146088"/>
                </a:cubicBezTo>
                <a:close/>
                <a:moveTo>
                  <a:pt x="824330" y="4146088"/>
                </a:moveTo>
                <a:lnTo>
                  <a:pt x="821288" y="4149881"/>
                </a:lnTo>
                <a:lnTo>
                  <a:pt x="817675" y="4153675"/>
                </a:lnTo>
                <a:lnTo>
                  <a:pt x="828514" y="4151968"/>
                </a:lnTo>
                <a:lnTo>
                  <a:pt x="834218" y="4151019"/>
                </a:lnTo>
                <a:cubicBezTo>
                  <a:pt x="832691" y="4154926"/>
                  <a:pt x="832691" y="4159251"/>
                  <a:pt x="834218" y="4163158"/>
                </a:cubicBezTo>
                <a:cubicBezTo>
                  <a:pt x="848290" y="4166762"/>
                  <a:pt x="844297" y="4152347"/>
                  <a:pt x="849811" y="4147605"/>
                </a:cubicBezTo>
                <a:cubicBezTo>
                  <a:pt x="842965" y="4145898"/>
                  <a:pt x="838212" y="4146467"/>
                  <a:pt x="835740" y="4149123"/>
                </a:cubicBezTo>
                <a:close/>
                <a:moveTo>
                  <a:pt x="1523917" y="4144760"/>
                </a:moveTo>
                <a:cubicBezTo>
                  <a:pt x="1521826" y="4143243"/>
                  <a:pt x="1524868" y="4146847"/>
                  <a:pt x="1525058" y="4147985"/>
                </a:cubicBezTo>
                <a:cubicBezTo>
                  <a:pt x="1525492" y="4147605"/>
                  <a:pt x="1526146" y="4147605"/>
                  <a:pt x="1526579" y="4147985"/>
                </a:cubicBezTo>
                <a:lnTo>
                  <a:pt x="1524963" y="4148554"/>
                </a:lnTo>
                <a:lnTo>
                  <a:pt x="1524488" y="4148554"/>
                </a:lnTo>
                <a:lnTo>
                  <a:pt x="1524488" y="4148721"/>
                </a:lnTo>
                <a:lnTo>
                  <a:pt x="1523347" y="4149123"/>
                </a:lnTo>
                <a:cubicBezTo>
                  <a:pt x="1522396" y="4150261"/>
                  <a:pt x="1523347" y="4150261"/>
                  <a:pt x="1523347" y="4150830"/>
                </a:cubicBezTo>
                <a:cubicBezTo>
                  <a:pt x="1523803" y="4151266"/>
                  <a:pt x="1524461" y="4151399"/>
                  <a:pt x="1525058" y="4151209"/>
                </a:cubicBezTo>
                <a:lnTo>
                  <a:pt x="1524488" y="4151019"/>
                </a:lnTo>
                <a:lnTo>
                  <a:pt x="1524488" y="4148721"/>
                </a:lnTo>
                <a:lnTo>
                  <a:pt x="1524963" y="4148554"/>
                </a:lnTo>
                <a:lnTo>
                  <a:pt x="1527720" y="4148554"/>
                </a:lnTo>
                <a:cubicBezTo>
                  <a:pt x="1528671" y="4148554"/>
                  <a:pt x="1526009" y="4146278"/>
                  <a:pt x="1523917" y="4144760"/>
                </a:cubicBezTo>
                <a:close/>
                <a:moveTo>
                  <a:pt x="5159146" y="4144571"/>
                </a:moveTo>
                <a:cubicBezTo>
                  <a:pt x="5142603" y="4144571"/>
                  <a:pt x="5141081" y="4158037"/>
                  <a:pt x="5138229" y="4170744"/>
                </a:cubicBezTo>
                <a:cubicBezTo>
                  <a:pt x="5155343" y="4174159"/>
                  <a:pt x="5165612" y="4153675"/>
                  <a:pt x="5157815" y="4145898"/>
                </a:cubicBezTo>
                <a:close/>
                <a:moveTo>
                  <a:pt x="1572217" y="4143433"/>
                </a:moveTo>
                <a:cubicBezTo>
                  <a:pt x="1571854" y="4143793"/>
                  <a:pt x="1571854" y="4144400"/>
                  <a:pt x="1572217" y="4144760"/>
                </a:cubicBezTo>
                <a:cubicBezTo>
                  <a:pt x="1571966" y="4145329"/>
                  <a:pt x="1572229" y="4146012"/>
                  <a:pt x="1572807" y="4146259"/>
                </a:cubicBezTo>
                <a:cubicBezTo>
                  <a:pt x="1573385" y="4146505"/>
                  <a:pt x="1574058" y="4146240"/>
                  <a:pt x="1574309" y="4145671"/>
                </a:cubicBezTo>
                <a:cubicBezTo>
                  <a:pt x="1574436" y="4145386"/>
                  <a:pt x="1574436" y="4145045"/>
                  <a:pt x="1574309" y="4144760"/>
                </a:cubicBezTo>
                <a:lnTo>
                  <a:pt x="1573548" y="4143433"/>
                </a:lnTo>
                <a:close/>
                <a:moveTo>
                  <a:pt x="3995957" y="4142864"/>
                </a:moveTo>
                <a:lnTo>
                  <a:pt x="3977892" y="4152537"/>
                </a:lnTo>
                <a:lnTo>
                  <a:pt x="3959827" y="4162020"/>
                </a:lnTo>
                <a:lnTo>
                  <a:pt x="3962679" y="4171124"/>
                </a:lnTo>
                <a:lnTo>
                  <a:pt x="3965151" y="4180228"/>
                </a:lnTo>
                <a:lnTo>
                  <a:pt x="3952601" y="4176624"/>
                </a:lnTo>
                <a:lnTo>
                  <a:pt x="3944424" y="4174348"/>
                </a:lnTo>
                <a:lnTo>
                  <a:pt x="3959827" y="4193315"/>
                </a:lnTo>
                <a:cubicBezTo>
                  <a:pt x="3962375" y="4192366"/>
                  <a:pt x="3964866" y="4191228"/>
                  <a:pt x="3967243" y="4189901"/>
                </a:cubicBezTo>
                <a:cubicBezTo>
                  <a:pt x="3975648" y="4182656"/>
                  <a:pt x="3982170" y="4173476"/>
                  <a:pt x="3986259" y="4163158"/>
                </a:cubicBezTo>
                <a:close/>
                <a:moveTo>
                  <a:pt x="1999119" y="4142295"/>
                </a:moveTo>
                <a:cubicBezTo>
                  <a:pt x="1993415" y="4169986"/>
                  <a:pt x="2015092" y="4148364"/>
                  <a:pt x="1999119" y="4142295"/>
                </a:cubicBezTo>
                <a:close/>
                <a:moveTo>
                  <a:pt x="1886356" y="4141915"/>
                </a:moveTo>
                <a:lnTo>
                  <a:pt x="1881222" y="4143622"/>
                </a:lnTo>
                <a:lnTo>
                  <a:pt x="1884264" y="4155192"/>
                </a:lnTo>
                <a:lnTo>
                  <a:pt x="1877799" y="4151019"/>
                </a:lnTo>
                <a:lnTo>
                  <a:pt x="1878940" y="4144571"/>
                </a:lnTo>
                <a:lnTo>
                  <a:pt x="1875137" y="4151968"/>
                </a:lnTo>
                <a:cubicBezTo>
                  <a:pt x="1873159" y="4154756"/>
                  <a:pt x="1871977" y="4158037"/>
                  <a:pt x="1871714" y="4161451"/>
                </a:cubicBezTo>
                <a:lnTo>
                  <a:pt x="1872094" y="4161451"/>
                </a:lnTo>
                <a:lnTo>
                  <a:pt x="1872094" y="4164106"/>
                </a:lnTo>
                <a:lnTo>
                  <a:pt x="1874376" y="4160313"/>
                </a:lnTo>
                <a:lnTo>
                  <a:pt x="1876658" y="4156520"/>
                </a:lnTo>
                <a:lnTo>
                  <a:pt x="1884835" y="4155192"/>
                </a:lnTo>
                <a:lnTo>
                  <a:pt x="1889209" y="4155192"/>
                </a:lnTo>
                <a:cubicBezTo>
                  <a:pt x="1889585" y="4153978"/>
                  <a:pt x="1890494" y="4152992"/>
                  <a:pt x="1891681" y="4152537"/>
                </a:cubicBezTo>
                <a:lnTo>
                  <a:pt x="1890159" y="4150261"/>
                </a:lnTo>
                <a:cubicBezTo>
                  <a:pt x="1891074" y="4150621"/>
                  <a:pt x="1892097" y="4150621"/>
                  <a:pt x="1893012" y="4150261"/>
                </a:cubicBezTo>
                <a:cubicBezTo>
                  <a:pt x="1894499" y="4149654"/>
                  <a:pt x="1895248" y="4147985"/>
                  <a:pt x="1894723" y="4146467"/>
                </a:cubicBezTo>
                <a:cubicBezTo>
                  <a:pt x="1894284" y="4146562"/>
                  <a:pt x="1893831" y="4146562"/>
                  <a:pt x="1893392" y="4146467"/>
                </a:cubicBezTo>
                <a:cubicBezTo>
                  <a:pt x="1892207" y="4146619"/>
                  <a:pt x="1891087" y="4145898"/>
                  <a:pt x="1890730" y="4144760"/>
                </a:cubicBezTo>
                <a:cubicBezTo>
                  <a:pt x="1889644" y="4145291"/>
                  <a:pt x="1888973" y="4146411"/>
                  <a:pt x="1889018" y="4147605"/>
                </a:cubicBezTo>
                <a:lnTo>
                  <a:pt x="1889018" y="4146467"/>
                </a:lnTo>
                <a:close/>
                <a:moveTo>
                  <a:pt x="5941832" y="4140019"/>
                </a:moveTo>
                <a:cubicBezTo>
                  <a:pt x="5934036" y="4175297"/>
                  <a:pt x="5974539" y="4153675"/>
                  <a:pt x="5957805" y="4140778"/>
                </a:cubicBezTo>
                <a:lnTo>
                  <a:pt x="5957615" y="4140019"/>
                </a:lnTo>
                <a:cubicBezTo>
                  <a:pt x="5956284" y="4148174"/>
                  <a:pt x="5946016" y="4143622"/>
                  <a:pt x="5941832" y="4140019"/>
                </a:cubicBezTo>
                <a:close/>
                <a:moveTo>
                  <a:pt x="747145" y="4139412"/>
                </a:moveTo>
                <a:cubicBezTo>
                  <a:pt x="742361" y="4140076"/>
                  <a:pt x="739022" y="4144476"/>
                  <a:pt x="739687" y="4149255"/>
                </a:cubicBezTo>
                <a:cubicBezTo>
                  <a:pt x="740345" y="4153959"/>
                  <a:pt x="744670" y="4157278"/>
                  <a:pt x="749408" y="4156709"/>
                </a:cubicBezTo>
                <a:cubicBezTo>
                  <a:pt x="750486" y="4156539"/>
                  <a:pt x="751521" y="4156140"/>
                  <a:pt x="752451" y="4155571"/>
                </a:cubicBezTo>
                <a:cubicBezTo>
                  <a:pt x="752175" y="4156178"/>
                  <a:pt x="752175" y="4156861"/>
                  <a:pt x="752451" y="4157468"/>
                </a:cubicBezTo>
                <a:cubicBezTo>
                  <a:pt x="752048" y="4158985"/>
                  <a:pt x="752955" y="4160541"/>
                  <a:pt x="754478" y="4160939"/>
                </a:cubicBezTo>
                <a:cubicBezTo>
                  <a:pt x="756001" y="4161356"/>
                  <a:pt x="757562" y="4160446"/>
                  <a:pt x="757965" y="4158928"/>
                </a:cubicBezTo>
                <a:cubicBezTo>
                  <a:pt x="758093" y="4158454"/>
                  <a:pt x="758093" y="4157942"/>
                  <a:pt x="757965" y="4157468"/>
                </a:cubicBezTo>
                <a:lnTo>
                  <a:pt x="757205" y="4156899"/>
                </a:lnTo>
                <a:cubicBezTo>
                  <a:pt x="757115" y="4155439"/>
                  <a:pt x="755853" y="4154319"/>
                  <a:pt x="754385" y="4154414"/>
                </a:cubicBezTo>
                <a:cubicBezTo>
                  <a:pt x="754311" y="4154414"/>
                  <a:pt x="754236" y="4154414"/>
                  <a:pt x="754162" y="4154433"/>
                </a:cubicBezTo>
                <a:cubicBezTo>
                  <a:pt x="756362" y="4152575"/>
                  <a:pt x="757441" y="4149692"/>
                  <a:pt x="757015" y="4146847"/>
                </a:cubicBezTo>
                <a:cubicBezTo>
                  <a:pt x="756349" y="4142067"/>
                  <a:pt x="751930" y="4138748"/>
                  <a:pt x="747145" y="4139412"/>
                </a:cubicBezTo>
                <a:close/>
                <a:moveTo>
                  <a:pt x="2793975" y="4137932"/>
                </a:moveTo>
                <a:cubicBezTo>
                  <a:pt x="2788841" y="4159744"/>
                  <a:pt x="2809568" y="4139070"/>
                  <a:pt x="2793975" y="4137932"/>
                </a:cubicBezTo>
                <a:close/>
                <a:moveTo>
                  <a:pt x="1535897" y="4137932"/>
                </a:moveTo>
                <a:lnTo>
                  <a:pt x="1535897" y="4142105"/>
                </a:lnTo>
                <a:lnTo>
                  <a:pt x="1538559" y="4143053"/>
                </a:lnTo>
                <a:cubicBezTo>
                  <a:pt x="1537498" y="4141441"/>
                  <a:pt x="1536606" y="4139734"/>
                  <a:pt x="1535897" y="4137932"/>
                </a:cubicBezTo>
                <a:close/>
                <a:moveTo>
                  <a:pt x="1643313" y="4137288"/>
                </a:moveTo>
                <a:cubicBezTo>
                  <a:pt x="1641714" y="4137800"/>
                  <a:pt x="1640831" y="4139507"/>
                  <a:pt x="1641345" y="4141119"/>
                </a:cubicBezTo>
                <a:cubicBezTo>
                  <a:pt x="1641856" y="4142712"/>
                  <a:pt x="1643570" y="4143584"/>
                  <a:pt x="1645169" y="4143072"/>
                </a:cubicBezTo>
                <a:cubicBezTo>
                  <a:pt x="1645192" y="4143072"/>
                  <a:pt x="1645215" y="4143053"/>
                  <a:pt x="1645237" y="4143053"/>
                </a:cubicBezTo>
                <a:cubicBezTo>
                  <a:pt x="1646483" y="4142314"/>
                  <a:pt x="1647040" y="4140815"/>
                  <a:pt x="1646568" y="4139450"/>
                </a:cubicBezTo>
                <a:lnTo>
                  <a:pt x="1647139" y="4139260"/>
                </a:lnTo>
                <a:cubicBezTo>
                  <a:pt x="1646626" y="4137667"/>
                  <a:pt x="1644914" y="4136775"/>
                  <a:pt x="1643313" y="4137288"/>
                </a:cubicBezTo>
                <a:close/>
                <a:moveTo>
                  <a:pt x="2874221" y="4137098"/>
                </a:moveTo>
                <a:cubicBezTo>
                  <a:pt x="2874145" y="4137117"/>
                  <a:pt x="2874088" y="4137155"/>
                  <a:pt x="2874031" y="4137174"/>
                </a:cubicBezTo>
                <a:cubicBezTo>
                  <a:pt x="2872624" y="4137572"/>
                  <a:pt x="2871806" y="4139052"/>
                  <a:pt x="2872206" y="4140455"/>
                </a:cubicBezTo>
                <a:cubicBezTo>
                  <a:pt x="2872244" y="4140569"/>
                  <a:pt x="2872282" y="4140664"/>
                  <a:pt x="2872320" y="4140778"/>
                </a:cubicBezTo>
                <a:cubicBezTo>
                  <a:pt x="2872738" y="4142295"/>
                  <a:pt x="2874297" y="4143186"/>
                  <a:pt x="2875818" y="4142769"/>
                </a:cubicBezTo>
                <a:cubicBezTo>
                  <a:pt x="2875933" y="4142750"/>
                  <a:pt x="2876028" y="4142712"/>
                  <a:pt x="2876123" y="4142674"/>
                </a:cubicBezTo>
                <a:cubicBezTo>
                  <a:pt x="2877530" y="4141991"/>
                  <a:pt x="2878195" y="4140341"/>
                  <a:pt x="2877644" y="4138881"/>
                </a:cubicBezTo>
                <a:lnTo>
                  <a:pt x="2877834" y="4138881"/>
                </a:lnTo>
                <a:cubicBezTo>
                  <a:pt x="2877321" y="4137401"/>
                  <a:pt x="2875704" y="4136605"/>
                  <a:pt x="2874221" y="4137098"/>
                </a:cubicBezTo>
                <a:close/>
                <a:moveTo>
                  <a:pt x="1523537" y="4136984"/>
                </a:moveTo>
                <a:cubicBezTo>
                  <a:pt x="1522586" y="4136984"/>
                  <a:pt x="1523537" y="4138691"/>
                  <a:pt x="1525058" y="4140398"/>
                </a:cubicBezTo>
                <a:cubicBezTo>
                  <a:pt x="1526579" y="4142105"/>
                  <a:pt x="1525058" y="4141347"/>
                  <a:pt x="1523537" y="4140398"/>
                </a:cubicBezTo>
                <a:cubicBezTo>
                  <a:pt x="1523537" y="4140398"/>
                  <a:pt x="1523917" y="4142674"/>
                  <a:pt x="1524488" y="4143433"/>
                </a:cubicBezTo>
                <a:lnTo>
                  <a:pt x="1524488" y="4143243"/>
                </a:lnTo>
                <a:cubicBezTo>
                  <a:pt x="1524488" y="4143243"/>
                  <a:pt x="1524488" y="4143243"/>
                  <a:pt x="1525629" y="4143243"/>
                </a:cubicBezTo>
                <a:cubicBezTo>
                  <a:pt x="1526935" y="4141365"/>
                  <a:pt x="1526935" y="4138862"/>
                  <a:pt x="1525629" y="4136984"/>
                </a:cubicBezTo>
                <a:cubicBezTo>
                  <a:pt x="1524488" y="4138691"/>
                  <a:pt x="1524488" y="4136984"/>
                  <a:pt x="1523537" y="4136984"/>
                </a:cubicBezTo>
                <a:close/>
                <a:moveTo>
                  <a:pt x="2985463" y="4136794"/>
                </a:moveTo>
                <a:lnTo>
                  <a:pt x="2992689" y="4136794"/>
                </a:lnTo>
                <a:cubicBezTo>
                  <a:pt x="2990217" y="4140208"/>
                  <a:pt x="2987174" y="4143433"/>
                  <a:pt x="2985463" y="4146278"/>
                </a:cubicBezTo>
                <a:close/>
                <a:moveTo>
                  <a:pt x="4461081" y="4135846"/>
                </a:moveTo>
                <a:cubicBezTo>
                  <a:pt x="4460510" y="4136320"/>
                  <a:pt x="4460415" y="4137174"/>
                  <a:pt x="4460890" y="4137743"/>
                </a:cubicBezTo>
                <a:cubicBezTo>
                  <a:pt x="4461366" y="4138312"/>
                  <a:pt x="4462222" y="4138407"/>
                  <a:pt x="4462792" y="4137932"/>
                </a:cubicBezTo>
                <a:cubicBezTo>
                  <a:pt x="4463362" y="4137458"/>
                  <a:pt x="4463458" y="4136605"/>
                  <a:pt x="4462982" y="4136036"/>
                </a:cubicBezTo>
                <a:cubicBezTo>
                  <a:pt x="4462507" y="4135467"/>
                  <a:pt x="4461651" y="4135372"/>
                  <a:pt x="4461081" y="4135846"/>
                </a:cubicBezTo>
                <a:close/>
                <a:moveTo>
                  <a:pt x="1492935" y="4134689"/>
                </a:moveTo>
                <a:cubicBezTo>
                  <a:pt x="1494143" y="4134329"/>
                  <a:pt x="1495415" y="4135012"/>
                  <a:pt x="1495774" y="4136225"/>
                </a:cubicBezTo>
                <a:cubicBezTo>
                  <a:pt x="1495803" y="4136320"/>
                  <a:pt x="1495823" y="4136415"/>
                  <a:pt x="1495839" y="4136529"/>
                </a:cubicBezTo>
                <a:cubicBezTo>
                  <a:pt x="1496002" y="4137667"/>
                  <a:pt x="1495205" y="4138710"/>
                  <a:pt x="1494063" y="4138881"/>
                </a:cubicBezTo>
                <a:cubicBezTo>
                  <a:pt x="1493785" y="4138938"/>
                  <a:pt x="1493502" y="4138938"/>
                  <a:pt x="1493224" y="4138881"/>
                </a:cubicBezTo>
                <a:cubicBezTo>
                  <a:pt x="1491986" y="4138653"/>
                  <a:pt x="1491168" y="4137458"/>
                  <a:pt x="1491400" y="4136225"/>
                </a:cubicBezTo>
                <a:cubicBezTo>
                  <a:pt x="1491621" y="4135486"/>
                  <a:pt x="1492197" y="4134917"/>
                  <a:pt x="1492935" y="4134689"/>
                </a:cubicBezTo>
                <a:close/>
                <a:moveTo>
                  <a:pt x="4286707" y="4134519"/>
                </a:moveTo>
                <a:lnTo>
                  <a:pt x="4288418" y="4136605"/>
                </a:lnTo>
                <a:lnTo>
                  <a:pt x="4288418" y="4144381"/>
                </a:lnTo>
                <a:lnTo>
                  <a:pt x="4285376" y="4146088"/>
                </a:lnTo>
                <a:lnTo>
                  <a:pt x="4282143" y="4147795"/>
                </a:lnTo>
                <a:lnTo>
                  <a:pt x="4280432" y="4151209"/>
                </a:lnTo>
                <a:lnTo>
                  <a:pt x="4278530" y="4154433"/>
                </a:lnTo>
                <a:lnTo>
                  <a:pt x="4275678" y="4154433"/>
                </a:lnTo>
                <a:lnTo>
                  <a:pt x="4272825" y="4154433"/>
                </a:lnTo>
                <a:lnTo>
                  <a:pt x="4272825" y="4155571"/>
                </a:lnTo>
                <a:lnTo>
                  <a:pt x="4272825" y="4157468"/>
                </a:lnTo>
                <a:lnTo>
                  <a:pt x="4273776" y="4157468"/>
                </a:lnTo>
                <a:lnTo>
                  <a:pt x="4274917" y="4157468"/>
                </a:lnTo>
                <a:lnTo>
                  <a:pt x="4277959" y="4155192"/>
                </a:lnTo>
                <a:lnTo>
                  <a:pt x="4279290" y="4155192"/>
                </a:lnTo>
                <a:lnTo>
                  <a:pt x="4280622" y="4155192"/>
                </a:lnTo>
                <a:lnTo>
                  <a:pt x="4283094" y="4152347"/>
                </a:lnTo>
                <a:cubicBezTo>
                  <a:pt x="4284178" y="4151304"/>
                  <a:pt x="4285071" y="4150090"/>
                  <a:pt x="4285756" y="4148743"/>
                </a:cubicBezTo>
                <a:cubicBezTo>
                  <a:pt x="4286764" y="4147719"/>
                  <a:pt x="4287848" y="4146771"/>
                  <a:pt x="4288989" y="4145898"/>
                </a:cubicBezTo>
                <a:lnTo>
                  <a:pt x="4288038" y="4147605"/>
                </a:lnTo>
                <a:lnTo>
                  <a:pt x="4291460" y="4145329"/>
                </a:lnTo>
                <a:lnTo>
                  <a:pt x="4291460" y="4142105"/>
                </a:lnTo>
                <a:lnTo>
                  <a:pt x="4291460" y="4140588"/>
                </a:lnTo>
                <a:lnTo>
                  <a:pt x="4292602" y="4138881"/>
                </a:lnTo>
                <a:lnTo>
                  <a:pt x="4288989" y="4134519"/>
                </a:lnTo>
                <a:close/>
                <a:moveTo>
                  <a:pt x="4266550" y="4134519"/>
                </a:moveTo>
                <a:lnTo>
                  <a:pt x="4264839" y="4136225"/>
                </a:lnTo>
                <a:lnTo>
                  <a:pt x="4266550" y="4136225"/>
                </a:lnTo>
                <a:close/>
                <a:moveTo>
                  <a:pt x="895829" y="4134519"/>
                </a:moveTo>
                <a:lnTo>
                  <a:pt x="897350" y="4134708"/>
                </a:lnTo>
                <a:lnTo>
                  <a:pt x="896429" y="4134976"/>
                </a:lnTo>
                <a:close/>
                <a:moveTo>
                  <a:pt x="5091070" y="4134329"/>
                </a:moveTo>
                <a:cubicBezTo>
                  <a:pt x="5085556" y="4161830"/>
                  <a:pt x="5107044" y="4140398"/>
                  <a:pt x="5091070" y="4134329"/>
                </a:cubicBezTo>
                <a:close/>
                <a:moveTo>
                  <a:pt x="1479040" y="4133191"/>
                </a:moveTo>
                <a:cubicBezTo>
                  <a:pt x="1480244" y="4132963"/>
                  <a:pt x="1481419" y="4133703"/>
                  <a:pt x="1481702" y="4134898"/>
                </a:cubicBezTo>
                <a:cubicBezTo>
                  <a:pt x="1481718" y="4134955"/>
                  <a:pt x="1481731" y="4134993"/>
                  <a:pt x="1481744" y="4135050"/>
                </a:cubicBezTo>
                <a:cubicBezTo>
                  <a:pt x="1482007" y="4136168"/>
                  <a:pt x="1481307" y="4137288"/>
                  <a:pt x="1480181" y="4137553"/>
                </a:cubicBezTo>
                <a:cubicBezTo>
                  <a:pt x="1480136" y="4137572"/>
                  <a:pt x="1480090" y="4137572"/>
                  <a:pt x="1480042" y="4137591"/>
                </a:cubicBezTo>
                <a:cubicBezTo>
                  <a:pt x="1478812" y="4137857"/>
                  <a:pt x="1477597" y="4137079"/>
                  <a:pt x="1477329" y="4135846"/>
                </a:cubicBezTo>
                <a:cubicBezTo>
                  <a:pt x="1477182" y="4134670"/>
                  <a:pt x="1477903" y="4133551"/>
                  <a:pt x="1479040" y="4133191"/>
                </a:cubicBezTo>
                <a:close/>
                <a:moveTo>
                  <a:pt x="613973" y="4132489"/>
                </a:moveTo>
                <a:cubicBezTo>
                  <a:pt x="612433" y="4132717"/>
                  <a:pt x="611352" y="4134120"/>
                  <a:pt x="611545" y="4135656"/>
                </a:cubicBezTo>
                <a:cubicBezTo>
                  <a:pt x="611765" y="4136908"/>
                  <a:pt x="612754" y="4137894"/>
                  <a:pt x="614017" y="4138122"/>
                </a:cubicBezTo>
                <a:lnTo>
                  <a:pt x="614777" y="4138122"/>
                </a:lnTo>
                <a:cubicBezTo>
                  <a:pt x="616336" y="4137894"/>
                  <a:pt x="617420" y="4136453"/>
                  <a:pt x="617200" y="4134898"/>
                </a:cubicBezTo>
                <a:cubicBezTo>
                  <a:pt x="616977" y="4133342"/>
                  <a:pt x="615532" y="4132261"/>
                  <a:pt x="613973" y="4132489"/>
                </a:cubicBezTo>
                <a:close/>
                <a:moveTo>
                  <a:pt x="1165281" y="4132053"/>
                </a:moveTo>
                <a:lnTo>
                  <a:pt x="1166803" y="4133824"/>
                </a:lnTo>
                <a:lnTo>
                  <a:pt x="1166803" y="4135088"/>
                </a:lnTo>
                <a:lnTo>
                  <a:pt x="1166803" y="4135846"/>
                </a:lnTo>
                <a:cubicBezTo>
                  <a:pt x="1167141" y="4135467"/>
                  <a:pt x="1167345" y="4134993"/>
                  <a:pt x="1167383" y="4134499"/>
                </a:cubicBezTo>
                <a:lnTo>
                  <a:pt x="1166803" y="4133824"/>
                </a:lnTo>
                <a:lnTo>
                  <a:pt x="1166803" y="4132053"/>
                </a:lnTo>
                <a:cubicBezTo>
                  <a:pt x="1166803" y="4130915"/>
                  <a:pt x="1165852" y="4132053"/>
                  <a:pt x="1165281" y="4132053"/>
                </a:cubicBezTo>
                <a:close/>
                <a:moveTo>
                  <a:pt x="1952151" y="4131863"/>
                </a:moveTo>
                <a:lnTo>
                  <a:pt x="1952151" y="4142295"/>
                </a:lnTo>
                <a:lnTo>
                  <a:pt x="1962609" y="4142295"/>
                </a:lnTo>
                <a:lnTo>
                  <a:pt x="1962609" y="4131863"/>
                </a:lnTo>
                <a:close/>
                <a:moveTo>
                  <a:pt x="4221483" y="4131484"/>
                </a:moveTo>
                <a:lnTo>
                  <a:pt x="4219581" y="4133001"/>
                </a:lnTo>
                <a:lnTo>
                  <a:pt x="4219581" y="4132053"/>
                </a:lnTo>
                <a:lnTo>
                  <a:pt x="4218060" y="4132053"/>
                </a:lnTo>
                <a:lnTo>
                  <a:pt x="4219962" y="4134329"/>
                </a:lnTo>
                <a:cubicBezTo>
                  <a:pt x="4221102" y="4133893"/>
                  <a:pt x="4221749" y="4132679"/>
                  <a:pt x="4221483" y="4131484"/>
                </a:cubicBezTo>
                <a:close/>
                <a:moveTo>
                  <a:pt x="4269022" y="4129966"/>
                </a:moveTo>
                <a:lnTo>
                  <a:pt x="4267311" y="4131484"/>
                </a:lnTo>
                <a:lnTo>
                  <a:pt x="4267311" y="4133001"/>
                </a:lnTo>
                <a:cubicBezTo>
                  <a:pt x="4267311" y="4133001"/>
                  <a:pt x="4267311" y="4134519"/>
                  <a:pt x="4267311" y="4134519"/>
                </a:cubicBezTo>
                <a:lnTo>
                  <a:pt x="4270353" y="4133380"/>
                </a:lnTo>
                <a:lnTo>
                  <a:pt x="4273016" y="4132242"/>
                </a:lnTo>
                <a:lnTo>
                  <a:pt x="4271114" y="4129966"/>
                </a:lnTo>
                <a:close/>
                <a:moveTo>
                  <a:pt x="2858895" y="4129947"/>
                </a:moveTo>
                <a:cubicBezTo>
                  <a:pt x="2858857" y="4129947"/>
                  <a:pt x="2858838" y="4129966"/>
                  <a:pt x="2858819" y="4129966"/>
                </a:cubicBezTo>
                <a:cubicBezTo>
                  <a:pt x="2857297" y="4130384"/>
                  <a:pt x="2856404" y="4131939"/>
                  <a:pt x="2856822" y="4133456"/>
                </a:cubicBezTo>
                <a:cubicBezTo>
                  <a:pt x="2856841" y="4133570"/>
                  <a:pt x="2856879" y="4133665"/>
                  <a:pt x="2856917" y="4133760"/>
                </a:cubicBezTo>
                <a:cubicBezTo>
                  <a:pt x="2857450" y="4135315"/>
                  <a:pt x="2859142" y="4136168"/>
                  <a:pt x="2860720" y="4135656"/>
                </a:cubicBezTo>
                <a:lnTo>
                  <a:pt x="2862400" y="4131846"/>
                </a:lnTo>
                <a:lnTo>
                  <a:pt x="2862432" y="4131863"/>
                </a:lnTo>
                <a:lnTo>
                  <a:pt x="2862432" y="4131774"/>
                </a:lnTo>
                <a:lnTo>
                  <a:pt x="2862451" y="4131730"/>
                </a:lnTo>
                <a:cubicBezTo>
                  <a:pt x="2862451" y="4131711"/>
                  <a:pt x="2862432" y="4131692"/>
                  <a:pt x="2862432" y="4131673"/>
                </a:cubicBezTo>
                <a:lnTo>
                  <a:pt x="2862432" y="4131774"/>
                </a:lnTo>
                <a:lnTo>
                  <a:pt x="2862400" y="4131846"/>
                </a:lnTo>
                <a:close/>
                <a:moveTo>
                  <a:pt x="2727216" y="4129448"/>
                </a:moveTo>
                <a:lnTo>
                  <a:pt x="2725513" y="4130824"/>
                </a:lnTo>
                <a:lnTo>
                  <a:pt x="2725138" y="4130915"/>
                </a:lnTo>
                <a:lnTo>
                  <a:pt x="2725138" y="4129966"/>
                </a:lnTo>
                <a:close/>
                <a:moveTo>
                  <a:pt x="1509846" y="4129208"/>
                </a:moveTo>
                <a:lnTo>
                  <a:pt x="1509212" y="4130184"/>
                </a:lnTo>
                <a:lnTo>
                  <a:pt x="1504720" y="4135945"/>
                </a:lnTo>
                <a:lnTo>
                  <a:pt x="1502239" y="4134708"/>
                </a:lnTo>
                <a:lnTo>
                  <a:pt x="1498246" y="4131863"/>
                </a:lnTo>
                <a:close/>
                <a:moveTo>
                  <a:pt x="1262642" y="4128639"/>
                </a:moveTo>
                <a:cubicBezTo>
                  <a:pt x="1263402" y="4128639"/>
                  <a:pt x="1264543" y="4128639"/>
                  <a:pt x="1264543" y="4128639"/>
                </a:cubicBezTo>
                <a:cubicBezTo>
                  <a:pt x="1265304" y="4133950"/>
                  <a:pt x="1267015" y="4139260"/>
                  <a:pt x="1267015" y="4144381"/>
                </a:cubicBezTo>
                <a:cubicBezTo>
                  <a:pt x="1267015" y="4143812"/>
                  <a:pt x="1267015" y="4142864"/>
                  <a:pt x="1267015" y="4142864"/>
                </a:cubicBezTo>
                <a:cubicBezTo>
                  <a:pt x="1267533" y="4143471"/>
                  <a:pt x="1268303" y="4143831"/>
                  <a:pt x="1269107" y="4143812"/>
                </a:cubicBezTo>
                <a:cubicBezTo>
                  <a:pt x="1269107" y="4147795"/>
                  <a:pt x="1271199" y="4153106"/>
                  <a:pt x="1269107" y="4156330"/>
                </a:cubicBezTo>
                <a:lnTo>
                  <a:pt x="1267776" y="4155999"/>
                </a:lnTo>
                <a:lnTo>
                  <a:pt x="1267776" y="4155192"/>
                </a:lnTo>
                <a:cubicBezTo>
                  <a:pt x="1267205" y="4153675"/>
                  <a:pt x="1266635" y="4155382"/>
                  <a:pt x="1267586" y="4155951"/>
                </a:cubicBezTo>
                <a:lnTo>
                  <a:pt x="1267776" y="4155999"/>
                </a:lnTo>
                <a:lnTo>
                  <a:pt x="1267776" y="4158985"/>
                </a:lnTo>
                <a:cubicBezTo>
                  <a:pt x="1267856" y="4159554"/>
                  <a:pt x="1267856" y="4160123"/>
                  <a:pt x="1267776" y="4160692"/>
                </a:cubicBezTo>
                <a:cubicBezTo>
                  <a:pt x="1266732" y="4161622"/>
                  <a:pt x="1265777" y="4162627"/>
                  <a:pt x="1264924" y="4163727"/>
                </a:cubicBezTo>
                <a:lnTo>
                  <a:pt x="1261691" y="4131294"/>
                </a:lnTo>
                <a:lnTo>
                  <a:pt x="1262642" y="4131294"/>
                </a:lnTo>
                <a:cubicBezTo>
                  <a:pt x="1262642" y="4129966"/>
                  <a:pt x="1262642" y="4130725"/>
                  <a:pt x="1262642" y="4128639"/>
                </a:cubicBezTo>
                <a:close/>
                <a:moveTo>
                  <a:pt x="1652844" y="4127501"/>
                </a:moveTo>
                <a:cubicBezTo>
                  <a:pt x="1651300" y="4128165"/>
                  <a:pt x="1650586" y="4129947"/>
                  <a:pt x="1651248" y="4131484"/>
                </a:cubicBezTo>
                <a:cubicBezTo>
                  <a:pt x="1651861" y="4132906"/>
                  <a:pt x="1653450" y="4133646"/>
                  <a:pt x="1654935" y="4133191"/>
                </a:cubicBezTo>
                <a:cubicBezTo>
                  <a:pt x="1654713" y="4133741"/>
                  <a:pt x="1654713" y="4134348"/>
                  <a:pt x="1654935" y="4134898"/>
                </a:cubicBezTo>
                <a:cubicBezTo>
                  <a:pt x="1654935" y="4136472"/>
                  <a:pt x="1656213" y="4137743"/>
                  <a:pt x="1657788" y="4137743"/>
                </a:cubicBezTo>
                <a:cubicBezTo>
                  <a:pt x="1659362" y="4137743"/>
                  <a:pt x="1660640" y="4136472"/>
                  <a:pt x="1660640" y="4134898"/>
                </a:cubicBezTo>
                <a:lnTo>
                  <a:pt x="1659879" y="4134708"/>
                </a:lnTo>
                <a:cubicBezTo>
                  <a:pt x="1659592" y="4133191"/>
                  <a:pt x="1658198" y="4132110"/>
                  <a:pt x="1656647" y="4132242"/>
                </a:cubicBezTo>
                <a:cubicBezTo>
                  <a:pt x="1657198" y="4131370"/>
                  <a:pt x="1657198" y="4130270"/>
                  <a:pt x="1656647" y="4129397"/>
                </a:cubicBezTo>
                <a:cubicBezTo>
                  <a:pt x="1656107" y="4127842"/>
                  <a:pt x="1654418" y="4126989"/>
                  <a:pt x="1652844" y="4127501"/>
                </a:cubicBezTo>
                <a:close/>
                <a:moveTo>
                  <a:pt x="1166740" y="4126363"/>
                </a:moveTo>
                <a:lnTo>
                  <a:pt x="1166993" y="4126363"/>
                </a:lnTo>
                <a:lnTo>
                  <a:pt x="1166993" y="4126553"/>
                </a:lnTo>
                <a:close/>
                <a:moveTo>
                  <a:pt x="1164521" y="4126363"/>
                </a:moveTo>
                <a:lnTo>
                  <a:pt x="1164883" y="4126363"/>
                </a:lnTo>
                <a:lnTo>
                  <a:pt x="1164830" y="4126387"/>
                </a:lnTo>
                <a:cubicBezTo>
                  <a:pt x="1164521" y="4126980"/>
                  <a:pt x="1164521" y="4127406"/>
                  <a:pt x="1164521" y="4126363"/>
                </a:cubicBezTo>
                <a:close/>
                <a:moveTo>
                  <a:pt x="1608347" y="4126173"/>
                </a:moveTo>
                <a:cubicBezTo>
                  <a:pt x="1606742" y="4126363"/>
                  <a:pt x="1605571" y="4127785"/>
                  <a:pt x="1605685" y="4129397"/>
                </a:cubicBezTo>
                <a:cubicBezTo>
                  <a:pt x="1605972" y="4130915"/>
                  <a:pt x="1607366" y="4131996"/>
                  <a:pt x="1608917" y="4131863"/>
                </a:cubicBezTo>
                <a:cubicBezTo>
                  <a:pt x="1610435" y="4132280"/>
                  <a:pt x="1612007" y="4131389"/>
                  <a:pt x="1612428" y="4129891"/>
                </a:cubicBezTo>
                <a:cubicBezTo>
                  <a:pt x="1612507" y="4129606"/>
                  <a:pt x="1612542" y="4129303"/>
                  <a:pt x="1612530" y="4129018"/>
                </a:cubicBezTo>
                <a:lnTo>
                  <a:pt x="1611389" y="4128829"/>
                </a:lnTo>
                <a:cubicBezTo>
                  <a:pt x="1611289" y="4127254"/>
                  <a:pt x="1609931" y="4126078"/>
                  <a:pt x="1608360" y="4126173"/>
                </a:cubicBezTo>
                <a:cubicBezTo>
                  <a:pt x="1608354" y="4126173"/>
                  <a:pt x="1608351" y="4126173"/>
                  <a:pt x="1608347" y="4126173"/>
                </a:cubicBezTo>
                <a:close/>
                <a:moveTo>
                  <a:pt x="1166043" y="4125842"/>
                </a:moveTo>
                <a:lnTo>
                  <a:pt x="1166740" y="4126363"/>
                </a:lnTo>
                <a:lnTo>
                  <a:pt x="1164883" y="4126363"/>
                </a:lnTo>
                <a:close/>
                <a:moveTo>
                  <a:pt x="2177677" y="4125794"/>
                </a:moveTo>
                <a:cubicBezTo>
                  <a:pt x="2177677" y="4132622"/>
                  <a:pt x="2168549" y="4130915"/>
                  <a:pt x="2170451" y="4140019"/>
                </a:cubicBezTo>
                <a:cubicBezTo>
                  <a:pt x="2180529" y="4146847"/>
                  <a:pt x="2181099" y="4135656"/>
                  <a:pt x="2194220" y="4138312"/>
                </a:cubicBezTo>
                <a:lnTo>
                  <a:pt x="2194220" y="4137553"/>
                </a:lnTo>
                <a:cubicBezTo>
                  <a:pt x="2194220" y="4128449"/>
                  <a:pt x="2181099" y="4131863"/>
                  <a:pt x="2177677" y="4125794"/>
                </a:cubicBezTo>
                <a:close/>
                <a:moveTo>
                  <a:pt x="1526009" y="4125414"/>
                </a:moveTo>
                <a:lnTo>
                  <a:pt x="1527024" y="4125414"/>
                </a:lnTo>
                <a:lnTo>
                  <a:pt x="1526960" y="4125604"/>
                </a:lnTo>
                <a:lnTo>
                  <a:pt x="1525928" y="4125604"/>
                </a:lnTo>
                <a:close/>
                <a:moveTo>
                  <a:pt x="6030065" y="4124656"/>
                </a:moveTo>
                <a:cubicBezTo>
                  <a:pt x="6025406" y="4123044"/>
                  <a:pt x="6020310" y="4125509"/>
                  <a:pt x="6018693" y="4130175"/>
                </a:cubicBezTo>
                <a:cubicBezTo>
                  <a:pt x="6017096" y="4134822"/>
                  <a:pt x="6019569" y="4139905"/>
                  <a:pt x="6024227" y="4141498"/>
                </a:cubicBezTo>
                <a:cubicBezTo>
                  <a:pt x="6028886" y="4143110"/>
                  <a:pt x="6033944" y="4140664"/>
                  <a:pt x="6035579" y="4136036"/>
                </a:cubicBezTo>
                <a:cubicBezTo>
                  <a:pt x="6037119" y="4131484"/>
                  <a:pt x="6034762" y="4126534"/>
                  <a:pt x="6030255" y="4124845"/>
                </a:cubicBezTo>
                <a:close/>
                <a:moveTo>
                  <a:pt x="1168894" y="4124466"/>
                </a:moveTo>
                <a:lnTo>
                  <a:pt x="1167166" y="4126363"/>
                </a:lnTo>
                <a:lnTo>
                  <a:pt x="1166993" y="4126363"/>
                </a:lnTo>
                <a:lnTo>
                  <a:pt x="1166993" y="4125414"/>
                </a:lnTo>
                <a:lnTo>
                  <a:pt x="1166043" y="4125842"/>
                </a:lnTo>
                <a:lnTo>
                  <a:pt x="1165472" y="4125414"/>
                </a:lnTo>
                <a:cubicBezTo>
                  <a:pt x="1165472" y="4125414"/>
                  <a:pt x="1165472" y="4123897"/>
                  <a:pt x="1163760" y="4125414"/>
                </a:cubicBezTo>
                <a:cubicBezTo>
                  <a:pt x="1162049" y="4126932"/>
                  <a:pt x="1163760" y="4126363"/>
                  <a:pt x="1163760" y="4126363"/>
                </a:cubicBezTo>
                <a:lnTo>
                  <a:pt x="1164521" y="4126363"/>
                </a:lnTo>
                <a:lnTo>
                  <a:pt x="1164280" y="4126742"/>
                </a:lnTo>
                <a:lnTo>
                  <a:pt x="1163190" y="4126742"/>
                </a:lnTo>
                <a:cubicBezTo>
                  <a:pt x="1161859" y="4126742"/>
                  <a:pt x="1163190" y="4127880"/>
                  <a:pt x="1163190" y="4128449"/>
                </a:cubicBezTo>
                <a:lnTo>
                  <a:pt x="1164280" y="4126742"/>
                </a:lnTo>
                <a:lnTo>
                  <a:pt x="1164521" y="4126742"/>
                </a:lnTo>
                <a:lnTo>
                  <a:pt x="1166993" y="4126742"/>
                </a:lnTo>
                <a:lnTo>
                  <a:pt x="1166993" y="4129018"/>
                </a:lnTo>
                <a:lnTo>
                  <a:pt x="1167753" y="4129482"/>
                </a:lnTo>
                <a:lnTo>
                  <a:pt x="1167753" y="4130725"/>
                </a:lnTo>
                <a:lnTo>
                  <a:pt x="1169275" y="4131863"/>
                </a:lnTo>
                <a:cubicBezTo>
                  <a:pt x="1169465" y="4131863"/>
                  <a:pt x="1168895" y="4130725"/>
                  <a:pt x="1168277" y="4129801"/>
                </a:cubicBezTo>
                <a:lnTo>
                  <a:pt x="1167753" y="4129482"/>
                </a:lnTo>
                <a:lnTo>
                  <a:pt x="1167753" y="4126742"/>
                </a:lnTo>
                <a:lnTo>
                  <a:pt x="1166993" y="4126742"/>
                </a:lnTo>
                <a:lnTo>
                  <a:pt x="1166993" y="4126553"/>
                </a:lnTo>
                <a:lnTo>
                  <a:pt x="1167166" y="4126363"/>
                </a:lnTo>
                <a:lnTo>
                  <a:pt x="1168894" y="4126363"/>
                </a:lnTo>
                <a:cubicBezTo>
                  <a:pt x="1168894" y="4126363"/>
                  <a:pt x="1169845" y="4125035"/>
                  <a:pt x="1168894" y="4124466"/>
                </a:cubicBezTo>
                <a:close/>
                <a:moveTo>
                  <a:pt x="5138229" y="4123897"/>
                </a:moveTo>
                <a:lnTo>
                  <a:pt x="5136898" y="4125225"/>
                </a:lnTo>
                <a:lnTo>
                  <a:pt x="5137003" y="4125526"/>
                </a:lnTo>
                <a:lnTo>
                  <a:pt x="5131573" y="4132741"/>
                </a:lnTo>
                <a:cubicBezTo>
                  <a:pt x="5128484" y="4134851"/>
                  <a:pt x="5125869" y="4137459"/>
                  <a:pt x="5127771" y="4144571"/>
                </a:cubicBezTo>
                <a:cubicBezTo>
                  <a:pt x="5133761" y="4147985"/>
                  <a:pt x="5139228" y="4143955"/>
                  <a:pt x="5141605" y="4138668"/>
                </a:cubicBezTo>
                <a:lnTo>
                  <a:pt x="5137003" y="4125526"/>
                </a:lnTo>
                <a:close/>
                <a:moveTo>
                  <a:pt x="2763740" y="4123566"/>
                </a:moveTo>
                <a:cubicBezTo>
                  <a:pt x="2759461" y="4123423"/>
                  <a:pt x="2755658" y="4125415"/>
                  <a:pt x="2752140" y="4132622"/>
                </a:cubicBezTo>
                <a:cubicBezTo>
                  <a:pt x="2759747" y="4135277"/>
                  <a:pt x="2765261" y="4140398"/>
                  <a:pt x="2773058" y="4143053"/>
                </a:cubicBezTo>
                <a:lnTo>
                  <a:pt x="2777922" y="4127241"/>
                </a:lnTo>
                <a:lnTo>
                  <a:pt x="2778192" y="4127311"/>
                </a:lnTo>
                <a:lnTo>
                  <a:pt x="2778192" y="4126363"/>
                </a:lnTo>
                <a:lnTo>
                  <a:pt x="2777922" y="4127241"/>
                </a:lnTo>
                <a:close/>
                <a:moveTo>
                  <a:pt x="4234604" y="4122190"/>
                </a:moveTo>
                <a:lnTo>
                  <a:pt x="4232892" y="4123518"/>
                </a:lnTo>
                <a:lnTo>
                  <a:pt x="4231181" y="4124845"/>
                </a:lnTo>
                <a:lnTo>
                  <a:pt x="4230040" y="4132053"/>
                </a:lnTo>
                <a:lnTo>
                  <a:pt x="4231751" y="4130725"/>
                </a:lnTo>
                <a:cubicBezTo>
                  <a:pt x="4231828" y="4129587"/>
                  <a:pt x="4231828" y="4128449"/>
                  <a:pt x="4231751" y="4127311"/>
                </a:cubicBezTo>
                <a:cubicBezTo>
                  <a:pt x="4232132" y="4126078"/>
                  <a:pt x="4232702" y="4124940"/>
                  <a:pt x="4233463" y="4123897"/>
                </a:cubicBezTo>
                <a:close/>
                <a:moveTo>
                  <a:pt x="1734991" y="4122190"/>
                </a:moveTo>
                <a:lnTo>
                  <a:pt x="1732519" y="4127311"/>
                </a:lnTo>
                <a:lnTo>
                  <a:pt x="1730237" y="4132432"/>
                </a:lnTo>
                <a:lnTo>
                  <a:pt x="1735182" y="4134708"/>
                </a:lnTo>
                <a:lnTo>
                  <a:pt x="1740316" y="4137174"/>
                </a:lnTo>
                <a:close/>
                <a:moveTo>
                  <a:pt x="905527" y="4121811"/>
                </a:moveTo>
                <a:lnTo>
                  <a:pt x="905527" y="4132242"/>
                </a:lnTo>
                <a:lnTo>
                  <a:pt x="915986" y="4132242"/>
                </a:lnTo>
                <a:lnTo>
                  <a:pt x="915986" y="4121811"/>
                </a:lnTo>
                <a:close/>
                <a:moveTo>
                  <a:pt x="577506" y="4121811"/>
                </a:moveTo>
                <a:cubicBezTo>
                  <a:pt x="581880" y="4130346"/>
                  <a:pt x="576746" y="4149123"/>
                  <a:pt x="592719" y="4147416"/>
                </a:cubicBezTo>
                <a:lnTo>
                  <a:pt x="593289" y="4147985"/>
                </a:lnTo>
                <a:cubicBezTo>
                  <a:pt x="593289" y="4134519"/>
                  <a:pt x="592149" y="4121052"/>
                  <a:pt x="577506" y="4121811"/>
                </a:cubicBezTo>
                <a:close/>
                <a:moveTo>
                  <a:pt x="682670" y="4121450"/>
                </a:moveTo>
                <a:cubicBezTo>
                  <a:pt x="670030" y="4122463"/>
                  <a:pt x="651668" y="4141773"/>
                  <a:pt x="665929" y="4168658"/>
                </a:cubicBezTo>
                <a:cubicBezTo>
                  <a:pt x="658513" y="4140398"/>
                  <a:pt x="718983" y="4141157"/>
                  <a:pt x="691981" y="4126363"/>
                </a:cubicBezTo>
                <a:lnTo>
                  <a:pt x="691981" y="4126932"/>
                </a:lnTo>
                <a:cubicBezTo>
                  <a:pt x="690460" y="4122807"/>
                  <a:pt x="686883" y="4121112"/>
                  <a:pt x="682670" y="4121450"/>
                </a:cubicBezTo>
                <a:close/>
                <a:moveTo>
                  <a:pt x="2134321" y="4121242"/>
                </a:moveTo>
                <a:lnTo>
                  <a:pt x="2134321" y="4122190"/>
                </a:lnTo>
                <a:lnTo>
                  <a:pt x="2133180" y="4122190"/>
                </a:lnTo>
                <a:cubicBezTo>
                  <a:pt x="2128369" y="4123897"/>
                  <a:pt x="2125821" y="4129132"/>
                  <a:pt x="2127475" y="4133950"/>
                </a:cubicBezTo>
                <a:cubicBezTo>
                  <a:pt x="2129263" y="4138767"/>
                  <a:pt x="2134568" y="4141290"/>
                  <a:pt x="2139455" y="4139639"/>
                </a:cubicBezTo>
                <a:cubicBezTo>
                  <a:pt x="2144190" y="4137857"/>
                  <a:pt x="2146643" y="4132641"/>
                  <a:pt x="2144970" y="4127880"/>
                </a:cubicBezTo>
                <a:cubicBezTo>
                  <a:pt x="2144970" y="4127880"/>
                  <a:pt x="2145540" y="4127691"/>
                  <a:pt x="2145540" y="4127501"/>
                </a:cubicBezTo>
                <a:lnTo>
                  <a:pt x="2144780" y="4127501"/>
                </a:lnTo>
                <a:lnTo>
                  <a:pt x="2144780" y="4121242"/>
                </a:lnTo>
                <a:close/>
                <a:moveTo>
                  <a:pt x="1847564" y="4121242"/>
                </a:moveTo>
                <a:lnTo>
                  <a:pt x="1848323" y="4121881"/>
                </a:lnTo>
                <a:lnTo>
                  <a:pt x="1848254" y="4134068"/>
                </a:lnTo>
                <a:cubicBezTo>
                  <a:pt x="1848658" y="4138075"/>
                  <a:pt x="1849941" y="4141347"/>
                  <a:pt x="1853459" y="4142295"/>
                </a:cubicBezTo>
                <a:cubicBezTo>
                  <a:pt x="1856502" y="4138502"/>
                  <a:pt x="1858071" y="4133618"/>
                  <a:pt x="1857357" y="4129493"/>
                </a:cubicBezTo>
                <a:lnTo>
                  <a:pt x="1848323" y="4121881"/>
                </a:lnTo>
                <a:lnTo>
                  <a:pt x="1848325" y="4121432"/>
                </a:lnTo>
                <a:close/>
                <a:moveTo>
                  <a:pt x="893927" y="4121242"/>
                </a:moveTo>
                <a:cubicBezTo>
                  <a:pt x="881567" y="4121242"/>
                  <a:pt x="878525" y="4130156"/>
                  <a:pt x="862552" y="4126363"/>
                </a:cubicBezTo>
                <a:cubicBezTo>
                  <a:pt x="863788" y="4135846"/>
                  <a:pt x="869731" y="4139971"/>
                  <a:pt x="876743" y="4140706"/>
                </a:cubicBezTo>
                <a:lnTo>
                  <a:pt x="896429" y="4134976"/>
                </a:lnTo>
                <a:lnTo>
                  <a:pt x="899062" y="4136984"/>
                </a:lnTo>
                <a:cubicBezTo>
                  <a:pt x="900562" y="4136794"/>
                  <a:pt x="901648" y="4135448"/>
                  <a:pt x="901534" y="4133950"/>
                </a:cubicBezTo>
                <a:cubicBezTo>
                  <a:pt x="901294" y="4132736"/>
                  <a:pt x="900294" y="4131806"/>
                  <a:pt x="899062" y="4131673"/>
                </a:cubicBezTo>
                <a:cubicBezTo>
                  <a:pt x="895068" y="4130535"/>
                  <a:pt x="892977" y="4127311"/>
                  <a:pt x="893927" y="4121242"/>
                </a:cubicBezTo>
                <a:close/>
                <a:moveTo>
                  <a:pt x="812921" y="4121052"/>
                </a:moveTo>
                <a:lnTo>
                  <a:pt x="812350" y="4121242"/>
                </a:lnTo>
                <a:lnTo>
                  <a:pt x="812446" y="4121414"/>
                </a:lnTo>
                <a:lnTo>
                  <a:pt x="802605" y="4128900"/>
                </a:lnTo>
                <a:cubicBezTo>
                  <a:pt x="797803" y="4130109"/>
                  <a:pt x="792954" y="4131294"/>
                  <a:pt x="792003" y="4136605"/>
                </a:cubicBezTo>
                <a:cubicBezTo>
                  <a:pt x="798136" y="4147843"/>
                  <a:pt x="814858" y="4137743"/>
                  <a:pt x="816578" y="4128870"/>
                </a:cubicBezTo>
                <a:lnTo>
                  <a:pt x="812446" y="4121414"/>
                </a:lnTo>
                <a:close/>
                <a:moveTo>
                  <a:pt x="4018015" y="4120673"/>
                </a:moveTo>
                <a:cubicBezTo>
                  <a:pt x="4012881" y="4142295"/>
                  <a:pt x="4033608" y="4121621"/>
                  <a:pt x="4018015" y="4120673"/>
                </a:cubicBezTo>
                <a:close/>
                <a:moveTo>
                  <a:pt x="3216406" y="4120083"/>
                </a:moveTo>
                <a:cubicBezTo>
                  <a:pt x="3216040" y="4120662"/>
                  <a:pt x="3204524" y="4143243"/>
                  <a:pt x="3211940" y="4129018"/>
                </a:cubicBezTo>
                <a:cubicBezTo>
                  <a:pt x="3215410" y="4122143"/>
                  <a:pt x="3216527" y="4119891"/>
                  <a:pt x="3216406" y="4120083"/>
                </a:cubicBezTo>
                <a:close/>
                <a:moveTo>
                  <a:pt x="3913429" y="4119914"/>
                </a:moveTo>
                <a:lnTo>
                  <a:pt x="3913360" y="4120673"/>
                </a:lnTo>
                <a:lnTo>
                  <a:pt x="3902970" y="4120673"/>
                </a:lnTo>
                <a:lnTo>
                  <a:pt x="3902970" y="4136415"/>
                </a:lnTo>
                <a:cubicBezTo>
                  <a:pt x="3907629" y="4136320"/>
                  <a:pt x="3910672" y="4134803"/>
                  <a:pt x="3912335" y="4132006"/>
                </a:cubicBezTo>
                <a:lnTo>
                  <a:pt x="3913360" y="4120673"/>
                </a:lnTo>
                <a:lnTo>
                  <a:pt x="3913429" y="4120673"/>
                </a:lnTo>
                <a:close/>
                <a:moveTo>
                  <a:pt x="2812801" y="4119155"/>
                </a:moveTo>
                <a:cubicBezTo>
                  <a:pt x="2807020" y="4117373"/>
                  <a:pt x="2800897" y="4120597"/>
                  <a:pt x="2799109" y="4126363"/>
                </a:cubicBezTo>
                <a:lnTo>
                  <a:pt x="2799109" y="4127501"/>
                </a:lnTo>
                <a:cubicBezTo>
                  <a:pt x="2806145" y="4129208"/>
                  <a:pt x="2808998" y="4135088"/>
                  <a:pt x="2820027" y="4132811"/>
                </a:cubicBezTo>
                <a:cubicBezTo>
                  <a:pt x="2821814" y="4127045"/>
                  <a:pt x="2818581" y="4120938"/>
                  <a:pt x="2812801" y="4119155"/>
                </a:cubicBezTo>
                <a:close/>
                <a:moveTo>
                  <a:pt x="1164901" y="4118776"/>
                </a:moveTo>
                <a:cubicBezTo>
                  <a:pt x="1164521" y="4117448"/>
                  <a:pt x="1164901" y="4120104"/>
                  <a:pt x="1163760" y="4120863"/>
                </a:cubicBezTo>
                <a:cubicBezTo>
                  <a:pt x="1162619" y="4121621"/>
                  <a:pt x="1164901" y="4120863"/>
                  <a:pt x="1165091" y="4120863"/>
                </a:cubicBezTo>
                <a:lnTo>
                  <a:pt x="1166180" y="4120863"/>
                </a:lnTo>
                <a:lnTo>
                  <a:pt x="1166993" y="4122190"/>
                </a:lnTo>
                <a:lnTo>
                  <a:pt x="1168514" y="4123328"/>
                </a:lnTo>
                <a:cubicBezTo>
                  <a:pt x="1167944" y="4123139"/>
                  <a:pt x="1167373" y="4120863"/>
                  <a:pt x="1166232" y="4120863"/>
                </a:cubicBezTo>
                <a:lnTo>
                  <a:pt x="1166180" y="4120863"/>
                </a:lnTo>
                <a:close/>
                <a:moveTo>
                  <a:pt x="1526579" y="4117638"/>
                </a:moveTo>
                <a:cubicBezTo>
                  <a:pt x="1526579" y="4118776"/>
                  <a:pt x="1526579" y="4119155"/>
                  <a:pt x="1526579" y="4120104"/>
                </a:cubicBezTo>
                <a:cubicBezTo>
                  <a:pt x="1526711" y="4120464"/>
                  <a:pt x="1526711" y="4120881"/>
                  <a:pt x="1526579" y="4121242"/>
                </a:cubicBezTo>
                <a:cubicBezTo>
                  <a:pt x="1526855" y="4122114"/>
                  <a:pt x="1526855" y="4123025"/>
                  <a:pt x="1526579" y="4123897"/>
                </a:cubicBezTo>
                <a:lnTo>
                  <a:pt x="1524678" y="4125604"/>
                </a:lnTo>
                <a:lnTo>
                  <a:pt x="1525928" y="4125604"/>
                </a:lnTo>
                <a:lnTo>
                  <a:pt x="1523727" y="4130725"/>
                </a:lnTo>
                <a:cubicBezTo>
                  <a:pt x="1525058" y="4133001"/>
                  <a:pt x="1524488" y="4134708"/>
                  <a:pt x="1524678" y="4134708"/>
                </a:cubicBezTo>
                <a:lnTo>
                  <a:pt x="1524488" y="4135088"/>
                </a:lnTo>
                <a:cubicBezTo>
                  <a:pt x="1524488" y="4135088"/>
                  <a:pt x="1524488" y="4133191"/>
                  <a:pt x="1523157" y="4133950"/>
                </a:cubicBezTo>
                <a:cubicBezTo>
                  <a:pt x="1521826" y="4134708"/>
                  <a:pt x="1527340" y="4137363"/>
                  <a:pt x="1525248" y="4133950"/>
                </a:cubicBezTo>
                <a:cubicBezTo>
                  <a:pt x="1526389" y="4133950"/>
                  <a:pt x="1526960" y="4135088"/>
                  <a:pt x="1527530" y="4133950"/>
                </a:cubicBezTo>
                <a:cubicBezTo>
                  <a:pt x="1528101" y="4132811"/>
                  <a:pt x="1524488" y="4132811"/>
                  <a:pt x="1524868" y="4131104"/>
                </a:cubicBezTo>
                <a:cubicBezTo>
                  <a:pt x="1524868" y="4132242"/>
                  <a:pt x="1526579" y="4131104"/>
                  <a:pt x="1527720" y="4133001"/>
                </a:cubicBezTo>
                <a:cubicBezTo>
                  <a:pt x="1528671" y="4129777"/>
                  <a:pt x="1527720" y="4128639"/>
                  <a:pt x="1527720" y="4125414"/>
                </a:cubicBezTo>
                <a:lnTo>
                  <a:pt x="1527024" y="4125414"/>
                </a:lnTo>
                <a:lnTo>
                  <a:pt x="1528671" y="4120483"/>
                </a:lnTo>
                <a:cubicBezTo>
                  <a:pt x="1526579" y="4120483"/>
                  <a:pt x="1526579" y="4116500"/>
                  <a:pt x="1526579" y="4117638"/>
                </a:cubicBezTo>
                <a:close/>
                <a:moveTo>
                  <a:pt x="959151" y="4117069"/>
                </a:moveTo>
                <a:cubicBezTo>
                  <a:pt x="958581" y="4120294"/>
                  <a:pt x="955158" y="4121052"/>
                  <a:pt x="954397" y="4124087"/>
                </a:cubicBezTo>
                <a:lnTo>
                  <a:pt x="954397" y="4124276"/>
                </a:lnTo>
                <a:cubicBezTo>
                  <a:pt x="959341" y="4126363"/>
                  <a:pt x="965046" y="4118017"/>
                  <a:pt x="959151" y="4117069"/>
                </a:cubicBezTo>
                <a:close/>
                <a:moveTo>
                  <a:pt x="640657" y="4116998"/>
                </a:moveTo>
                <a:cubicBezTo>
                  <a:pt x="634471" y="4119203"/>
                  <a:pt x="638500" y="4135277"/>
                  <a:pt x="650337" y="4121052"/>
                </a:cubicBezTo>
                <a:cubicBezTo>
                  <a:pt x="645916" y="4117069"/>
                  <a:pt x="642719" y="4116263"/>
                  <a:pt x="640657" y="4116998"/>
                </a:cubicBezTo>
                <a:close/>
                <a:moveTo>
                  <a:pt x="1163000" y="4116500"/>
                </a:moveTo>
                <a:cubicBezTo>
                  <a:pt x="1160908" y="4114414"/>
                  <a:pt x="1163000" y="4116690"/>
                  <a:pt x="1162619" y="4118586"/>
                </a:cubicBezTo>
                <a:lnTo>
                  <a:pt x="1161098" y="4117448"/>
                </a:lnTo>
                <a:cubicBezTo>
                  <a:pt x="1161098" y="4117448"/>
                  <a:pt x="1161098" y="4117448"/>
                  <a:pt x="1161098" y="4118586"/>
                </a:cubicBezTo>
                <a:lnTo>
                  <a:pt x="1162619" y="4118586"/>
                </a:lnTo>
                <a:lnTo>
                  <a:pt x="1163000" y="4118586"/>
                </a:lnTo>
                <a:cubicBezTo>
                  <a:pt x="1163570" y="4118586"/>
                  <a:pt x="1165091" y="4118586"/>
                  <a:pt x="1163000" y="4116500"/>
                </a:cubicBezTo>
                <a:close/>
                <a:moveTo>
                  <a:pt x="2093247" y="4115742"/>
                </a:moveTo>
                <a:lnTo>
                  <a:pt x="2093247" y="4116690"/>
                </a:lnTo>
                <a:cubicBezTo>
                  <a:pt x="2091726" y="4127311"/>
                  <a:pt x="2082788" y="4130725"/>
                  <a:pt x="2077654" y="4137553"/>
                </a:cubicBezTo>
                <a:cubicBezTo>
                  <a:pt x="2085831" y="4151019"/>
                  <a:pt x="2108840" y="4123897"/>
                  <a:pt x="2093247" y="4115742"/>
                </a:cubicBezTo>
                <a:close/>
                <a:moveTo>
                  <a:pt x="1654365" y="4115742"/>
                </a:moveTo>
                <a:cubicBezTo>
                  <a:pt x="1652804" y="4116273"/>
                  <a:pt x="1651959" y="4117961"/>
                  <a:pt x="1652463" y="4119535"/>
                </a:cubicBezTo>
                <a:cubicBezTo>
                  <a:pt x="1653079" y="4121014"/>
                  <a:pt x="1654745" y="4121773"/>
                  <a:pt x="1656266" y="4121242"/>
                </a:cubicBezTo>
                <a:cubicBezTo>
                  <a:pt x="1657786" y="4120825"/>
                  <a:pt x="1658683" y="4119269"/>
                  <a:pt x="1658269" y="4117752"/>
                </a:cubicBezTo>
                <a:cubicBezTo>
                  <a:pt x="1658240" y="4117638"/>
                  <a:pt x="1658206" y="4117543"/>
                  <a:pt x="1658168" y="4117448"/>
                </a:cubicBezTo>
                <a:cubicBezTo>
                  <a:pt x="1657552" y="4115969"/>
                  <a:pt x="1655886" y="4115210"/>
                  <a:pt x="1654365" y="4115742"/>
                </a:cubicBezTo>
                <a:close/>
                <a:moveTo>
                  <a:pt x="1165281" y="4114983"/>
                </a:moveTo>
                <a:cubicBezTo>
                  <a:pt x="1165281" y="4114983"/>
                  <a:pt x="1165281" y="4114983"/>
                  <a:pt x="1165281" y="4116121"/>
                </a:cubicBezTo>
                <a:cubicBezTo>
                  <a:pt x="1166232" y="4116121"/>
                  <a:pt x="1166803" y="4116121"/>
                  <a:pt x="1167753" y="4116121"/>
                </a:cubicBezTo>
                <a:cubicBezTo>
                  <a:pt x="1168704" y="4116121"/>
                  <a:pt x="1167753" y="4116121"/>
                  <a:pt x="1167753" y="4114983"/>
                </a:cubicBezTo>
                <a:cubicBezTo>
                  <a:pt x="1167753" y="4113845"/>
                  <a:pt x="1167944" y="4115742"/>
                  <a:pt x="1166803" y="4115742"/>
                </a:cubicBezTo>
                <a:close/>
                <a:moveTo>
                  <a:pt x="1475047" y="4114604"/>
                </a:moveTo>
                <a:cubicBezTo>
                  <a:pt x="1476251" y="4114376"/>
                  <a:pt x="1477426" y="4115116"/>
                  <a:pt x="1477709" y="4116311"/>
                </a:cubicBezTo>
                <a:cubicBezTo>
                  <a:pt x="1477802" y="4116747"/>
                  <a:pt x="1477802" y="4117202"/>
                  <a:pt x="1477709" y="4117638"/>
                </a:cubicBezTo>
                <a:cubicBezTo>
                  <a:pt x="1477724" y="4117695"/>
                  <a:pt x="1477738" y="4117733"/>
                  <a:pt x="1477751" y="4117790"/>
                </a:cubicBezTo>
                <a:cubicBezTo>
                  <a:pt x="1478011" y="4118909"/>
                  <a:pt x="1477314" y="4120028"/>
                  <a:pt x="1476188" y="4120294"/>
                </a:cubicBezTo>
                <a:cubicBezTo>
                  <a:pt x="1476142" y="4120312"/>
                  <a:pt x="1476097" y="4120312"/>
                  <a:pt x="1476049" y="4120332"/>
                </a:cubicBezTo>
                <a:cubicBezTo>
                  <a:pt x="1474819" y="4120597"/>
                  <a:pt x="1473604" y="4119819"/>
                  <a:pt x="1473336" y="4118586"/>
                </a:cubicBezTo>
                <a:cubicBezTo>
                  <a:pt x="1473244" y="4118150"/>
                  <a:pt x="1473244" y="4117695"/>
                  <a:pt x="1473336" y="4117259"/>
                </a:cubicBezTo>
                <a:cubicBezTo>
                  <a:pt x="1473307" y="4117164"/>
                  <a:pt x="1473286" y="4117069"/>
                  <a:pt x="1473271" y="4116955"/>
                </a:cubicBezTo>
                <a:cubicBezTo>
                  <a:pt x="1473107" y="4115817"/>
                  <a:pt x="1473904" y="4114774"/>
                  <a:pt x="1475047" y="4114604"/>
                </a:cubicBezTo>
                <a:close/>
                <a:moveTo>
                  <a:pt x="4343564" y="4114224"/>
                </a:moveTo>
                <a:lnTo>
                  <a:pt x="4335767" y="4125794"/>
                </a:lnTo>
                <a:lnTo>
                  <a:pt x="4327780" y="4137363"/>
                </a:lnTo>
                <a:lnTo>
                  <a:pt x="4310476" y="4126932"/>
                </a:lnTo>
                <a:lnTo>
                  <a:pt x="4310476" y="4130156"/>
                </a:lnTo>
                <a:cubicBezTo>
                  <a:pt x="4309316" y="4128240"/>
                  <a:pt x="4307586" y="4126704"/>
                  <a:pt x="4305532" y="4125794"/>
                </a:cubicBezTo>
                <a:cubicBezTo>
                  <a:pt x="4303916" y="4125320"/>
                  <a:pt x="4302204" y="4125320"/>
                  <a:pt x="4300588" y="4125794"/>
                </a:cubicBezTo>
                <a:cubicBezTo>
                  <a:pt x="4300170" y="4124921"/>
                  <a:pt x="4299675" y="4124087"/>
                  <a:pt x="4299067" y="4123328"/>
                </a:cubicBezTo>
                <a:lnTo>
                  <a:pt x="4296595" y="4120483"/>
                </a:lnTo>
                <a:lnTo>
                  <a:pt x="4296595" y="4122759"/>
                </a:lnTo>
                <a:lnTo>
                  <a:pt x="4295644" y="4125225"/>
                </a:lnTo>
                <a:lnTo>
                  <a:pt x="4298306" y="4126173"/>
                </a:lnTo>
                <a:lnTo>
                  <a:pt x="4298116" y="4126363"/>
                </a:lnTo>
                <a:cubicBezTo>
                  <a:pt x="4295967" y="4127292"/>
                  <a:pt x="4294313" y="4129094"/>
                  <a:pt x="4293552" y="4131294"/>
                </a:cubicBezTo>
                <a:cubicBezTo>
                  <a:pt x="4291404" y="4135713"/>
                  <a:pt x="4293248" y="4141062"/>
                  <a:pt x="4297679" y="4143205"/>
                </a:cubicBezTo>
                <a:cubicBezTo>
                  <a:pt x="4301900" y="4145254"/>
                  <a:pt x="4306996" y="4143698"/>
                  <a:pt x="4309335" y="4139639"/>
                </a:cubicBezTo>
                <a:lnTo>
                  <a:pt x="4320364" y="4143433"/>
                </a:lnTo>
                <a:lnTo>
                  <a:pt x="4332344" y="4147605"/>
                </a:lnTo>
                <a:lnTo>
                  <a:pt x="4337859" y="4130915"/>
                </a:lnTo>
                <a:close/>
                <a:moveTo>
                  <a:pt x="4270163" y="4112897"/>
                </a:moveTo>
                <a:lnTo>
                  <a:pt x="4269022" y="4114414"/>
                </a:lnTo>
                <a:lnTo>
                  <a:pt x="4267881" y="4116121"/>
                </a:lnTo>
                <a:lnTo>
                  <a:pt x="4269212" y="4116121"/>
                </a:lnTo>
                <a:lnTo>
                  <a:pt x="4270163" y="4114793"/>
                </a:lnTo>
                <a:cubicBezTo>
                  <a:pt x="4270448" y="4114186"/>
                  <a:pt x="4270448" y="4113504"/>
                  <a:pt x="4270163" y="4112897"/>
                </a:cubicBezTo>
                <a:close/>
                <a:moveTo>
                  <a:pt x="4356114" y="4112138"/>
                </a:moveTo>
                <a:lnTo>
                  <a:pt x="4356114" y="4116880"/>
                </a:lnTo>
                <a:lnTo>
                  <a:pt x="4358396" y="4116880"/>
                </a:lnTo>
                <a:lnTo>
                  <a:pt x="4360488" y="4117448"/>
                </a:lnTo>
                <a:close/>
                <a:moveTo>
                  <a:pt x="1005550" y="4111758"/>
                </a:moveTo>
                <a:cubicBezTo>
                  <a:pt x="1002222" y="4111664"/>
                  <a:pt x="1000178" y="4114556"/>
                  <a:pt x="1000131" y="4117259"/>
                </a:cubicBezTo>
                <a:lnTo>
                  <a:pt x="1005550" y="4120863"/>
                </a:lnTo>
                <a:lnTo>
                  <a:pt x="1005550" y="4121242"/>
                </a:lnTo>
                <a:lnTo>
                  <a:pt x="1006691" y="4121621"/>
                </a:lnTo>
                <a:lnTo>
                  <a:pt x="1005550" y="4120863"/>
                </a:lnTo>
                <a:close/>
                <a:moveTo>
                  <a:pt x="927205" y="4111000"/>
                </a:moveTo>
                <a:cubicBezTo>
                  <a:pt x="928156" y="4116690"/>
                  <a:pt x="922831" y="4116121"/>
                  <a:pt x="924733" y="4122759"/>
                </a:cubicBezTo>
                <a:lnTo>
                  <a:pt x="934051" y="4125035"/>
                </a:lnTo>
                <a:cubicBezTo>
                  <a:pt x="933860" y="4125983"/>
                  <a:pt x="933860" y="4126932"/>
                  <a:pt x="934051" y="4127880"/>
                </a:cubicBezTo>
                <a:cubicBezTo>
                  <a:pt x="934547" y="4131124"/>
                  <a:pt x="936713" y="4133855"/>
                  <a:pt x="939755" y="4135088"/>
                </a:cubicBezTo>
                <a:cubicBezTo>
                  <a:pt x="939348" y="4135789"/>
                  <a:pt x="939348" y="4136662"/>
                  <a:pt x="939755" y="4137363"/>
                </a:cubicBezTo>
                <a:cubicBezTo>
                  <a:pt x="939953" y="4138862"/>
                  <a:pt x="941288" y="4139943"/>
                  <a:pt x="942798" y="4139829"/>
                </a:cubicBezTo>
                <a:cubicBezTo>
                  <a:pt x="944327" y="4139545"/>
                  <a:pt x="945393" y="4138160"/>
                  <a:pt x="945270" y="4136605"/>
                </a:cubicBezTo>
                <a:cubicBezTo>
                  <a:pt x="945352" y="4136225"/>
                  <a:pt x="945352" y="4135846"/>
                  <a:pt x="945270" y="4135467"/>
                </a:cubicBezTo>
                <a:cubicBezTo>
                  <a:pt x="950014" y="4134689"/>
                  <a:pt x="953340" y="4130384"/>
                  <a:pt x="952876" y="4125604"/>
                </a:cubicBezTo>
                <a:cubicBezTo>
                  <a:pt x="952013" y="4124220"/>
                  <a:pt x="950841" y="4123044"/>
                  <a:pt x="949453" y="4122190"/>
                </a:cubicBezTo>
                <a:lnTo>
                  <a:pt x="950784" y="4123328"/>
                </a:lnTo>
                <a:cubicBezTo>
                  <a:pt x="952403" y="4121128"/>
                  <a:pt x="953270" y="4118473"/>
                  <a:pt x="953256" y="4115742"/>
                </a:cubicBezTo>
                <a:cubicBezTo>
                  <a:pt x="949208" y="4115305"/>
                  <a:pt x="945201" y="4114547"/>
                  <a:pt x="941277" y="4113466"/>
                </a:cubicBezTo>
                <a:cubicBezTo>
                  <a:pt x="940854" y="4112271"/>
                  <a:pt x="939693" y="4111493"/>
                  <a:pt x="938424" y="4111569"/>
                </a:cubicBezTo>
                <a:cubicBezTo>
                  <a:pt x="937732" y="4111721"/>
                  <a:pt x="937122" y="4112138"/>
                  <a:pt x="936713" y="4112707"/>
                </a:cubicBezTo>
                <a:cubicBezTo>
                  <a:pt x="933608" y="4111835"/>
                  <a:pt x="930422" y="4111266"/>
                  <a:pt x="927205" y="4111000"/>
                </a:cubicBezTo>
                <a:close/>
                <a:moveTo>
                  <a:pt x="4247154" y="4110621"/>
                </a:moveTo>
                <a:lnTo>
                  <a:pt x="4247154" y="4111758"/>
                </a:lnTo>
                <a:lnTo>
                  <a:pt x="4247154" y="4112897"/>
                </a:lnTo>
                <a:lnTo>
                  <a:pt x="4243731" y="4117828"/>
                </a:lnTo>
                <a:cubicBezTo>
                  <a:pt x="4242381" y="4119876"/>
                  <a:pt x="4240917" y="4121830"/>
                  <a:pt x="4239358" y="4123707"/>
                </a:cubicBezTo>
                <a:cubicBezTo>
                  <a:pt x="4238293" y="4125206"/>
                  <a:pt x="4237532" y="4126875"/>
                  <a:pt x="4237076" y="4128639"/>
                </a:cubicBezTo>
                <a:lnTo>
                  <a:pt x="4235935" y="4132622"/>
                </a:lnTo>
                <a:lnTo>
                  <a:pt x="4237456" y="4132622"/>
                </a:lnTo>
                <a:lnTo>
                  <a:pt x="4239548" y="4132622"/>
                </a:lnTo>
                <a:lnTo>
                  <a:pt x="4239548" y="4129966"/>
                </a:lnTo>
                <a:lnTo>
                  <a:pt x="4239548" y="4126932"/>
                </a:lnTo>
                <a:lnTo>
                  <a:pt x="4242400" y="4122190"/>
                </a:lnTo>
                <a:cubicBezTo>
                  <a:pt x="4243579" y="4120028"/>
                  <a:pt x="4245043" y="4118055"/>
                  <a:pt x="4246774" y="4116311"/>
                </a:cubicBezTo>
                <a:lnTo>
                  <a:pt x="4248295" y="4114983"/>
                </a:lnTo>
                <a:lnTo>
                  <a:pt x="4249816" y="4112707"/>
                </a:lnTo>
                <a:cubicBezTo>
                  <a:pt x="4249949" y="4112024"/>
                  <a:pt x="4249949" y="4111304"/>
                  <a:pt x="4249816" y="4110621"/>
                </a:cubicBezTo>
                <a:cubicBezTo>
                  <a:pt x="4249322" y="4110431"/>
                  <a:pt x="4248789" y="4110431"/>
                  <a:pt x="4248295" y="4110621"/>
                </a:cubicBezTo>
                <a:close/>
                <a:moveTo>
                  <a:pt x="1638582" y="4110621"/>
                </a:moveTo>
                <a:lnTo>
                  <a:pt x="1633448" y="4114793"/>
                </a:lnTo>
                <a:cubicBezTo>
                  <a:pt x="1630595" y="4117069"/>
                  <a:pt x="1628313" y="4120104"/>
                  <a:pt x="1628504" y="4121432"/>
                </a:cubicBezTo>
                <a:cubicBezTo>
                  <a:pt x="1628694" y="4122759"/>
                  <a:pt x="1631356" y="4123518"/>
                  <a:pt x="1634398" y="4123139"/>
                </a:cubicBezTo>
                <a:lnTo>
                  <a:pt x="1640103" y="4122570"/>
                </a:lnTo>
                <a:close/>
                <a:moveTo>
                  <a:pt x="765762" y="4110621"/>
                </a:moveTo>
                <a:cubicBezTo>
                  <a:pt x="765762" y="4123518"/>
                  <a:pt x="775650" y="4126742"/>
                  <a:pt x="765762" y="4136605"/>
                </a:cubicBezTo>
                <a:cubicBezTo>
                  <a:pt x="772988" y="4136036"/>
                  <a:pt x="784587" y="4138691"/>
                  <a:pt x="786109" y="4131673"/>
                </a:cubicBezTo>
                <a:lnTo>
                  <a:pt x="786679" y="4131484"/>
                </a:lnTo>
                <a:cubicBezTo>
                  <a:pt x="770135" y="4133950"/>
                  <a:pt x="784777" y="4105689"/>
                  <a:pt x="765762" y="4110621"/>
                </a:cubicBezTo>
                <a:close/>
                <a:moveTo>
                  <a:pt x="5937269" y="4109862"/>
                </a:moveTo>
                <a:cubicBezTo>
                  <a:pt x="5935424" y="4111645"/>
                  <a:pt x="5934055" y="4113864"/>
                  <a:pt x="5933275" y="4116311"/>
                </a:cubicBezTo>
                <a:lnTo>
                  <a:pt x="5928141" y="4117448"/>
                </a:lnTo>
                <a:cubicBezTo>
                  <a:pt x="5923235" y="4118549"/>
                  <a:pt x="5918462" y="4120123"/>
                  <a:pt x="5913879" y="4122190"/>
                </a:cubicBezTo>
                <a:cubicBezTo>
                  <a:pt x="5913879" y="4122190"/>
                  <a:pt x="5912929" y="4122190"/>
                  <a:pt x="5912548" y="4122190"/>
                </a:cubicBezTo>
                <a:cubicBezTo>
                  <a:pt x="5908364" y="4124466"/>
                  <a:pt x="5905322" y="4126742"/>
                  <a:pt x="5904751" y="4128829"/>
                </a:cubicBezTo>
                <a:cubicBezTo>
                  <a:pt x="5904181" y="4130915"/>
                  <a:pt x="5909315" y="4138501"/>
                  <a:pt x="5918253" y="4141915"/>
                </a:cubicBezTo>
                <a:cubicBezTo>
                  <a:pt x="5919223" y="4143262"/>
                  <a:pt x="5920307" y="4144533"/>
                  <a:pt x="5921485" y="4145709"/>
                </a:cubicBezTo>
                <a:cubicBezTo>
                  <a:pt x="5921485" y="4144760"/>
                  <a:pt x="5921485" y="4144002"/>
                  <a:pt x="5921485" y="4143053"/>
                </a:cubicBezTo>
                <a:lnTo>
                  <a:pt x="5936128" y="4148174"/>
                </a:lnTo>
                <a:lnTo>
                  <a:pt x="5940882" y="4134898"/>
                </a:lnTo>
                <a:lnTo>
                  <a:pt x="5942593" y="4134898"/>
                </a:lnTo>
                <a:cubicBezTo>
                  <a:pt x="5942060" y="4133950"/>
                  <a:pt x="5941680" y="4132925"/>
                  <a:pt x="5941452" y="4131863"/>
                </a:cubicBezTo>
                <a:lnTo>
                  <a:pt x="5941832" y="4131863"/>
                </a:lnTo>
                <a:lnTo>
                  <a:pt x="5948868" y="4112897"/>
                </a:lnTo>
                <a:lnTo>
                  <a:pt x="5942783" y="4114224"/>
                </a:lnTo>
                <a:cubicBezTo>
                  <a:pt x="5942783" y="4111379"/>
                  <a:pt x="5940882" y="4109483"/>
                  <a:pt x="5937269" y="4109862"/>
                </a:cubicBezTo>
                <a:close/>
                <a:moveTo>
                  <a:pt x="1104526" y="4109483"/>
                </a:moveTo>
                <a:cubicBezTo>
                  <a:pt x="1098822" y="4109009"/>
                  <a:pt x="1094163" y="4109578"/>
                  <a:pt x="1094543" y="4115173"/>
                </a:cubicBezTo>
                <a:cubicBezTo>
                  <a:pt x="1100818" y="4116121"/>
                  <a:pt x="1109565" y="4115173"/>
                  <a:pt x="1110326" y="4120483"/>
                </a:cubicBezTo>
                <a:cubicBezTo>
                  <a:pt x="1104431" y="4121621"/>
                  <a:pt x="1102149" y="4126173"/>
                  <a:pt x="1099867" y="4130915"/>
                </a:cubicBezTo>
                <a:cubicBezTo>
                  <a:pt x="1110495" y="4129492"/>
                  <a:pt x="1118967" y="4121356"/>
                  <a:pt x="1120785" y="4110810"/>
                </a:cubicBezTo>
                <a:lnTo>
                  <a:pt x="1120785" y="4110052"/>
                </a:lnTo>
                <a:cubicBezTo>
                  <a:pt x="1116982" y="4111475"/>
                  <a:pt x="1110231" y="4109957"/>
                  <a:pt x="1104526" y="4109483"/>
                </a:cubicBezTo>
                <a:close/>
                <a:moveTo>
                  <a:pt x="5190522" y="4108155"/>
                </a:moveTo>
                <a:cubicBezTo>
                  <a:pt x="5183373" y="4107150"/>
                  <a:pt x="5176603" y="4111626"/>
                  <a:pt x="5174739" y="4118586"/>
                </a:cubicBezTo>
                <a:cubicBezTo>
                  <a:pt x="5181585" y="4119345"/>
                  <a:pt x="5191283" y="4120673"/>
                  <a:pt x="5189191" y="4109483"/>
                </a:cubicBezTo>
                <a:close/>
                <a:moveTo>
                  <a:pt x="817104" y="4107776"/>
                </a:moveTo>
                <a:cubicBezTo>
                  <a:pt x="815541" y="4107965"/>
                  <a:pt x="814431" y="4109388"/>
                  <a:pt x="814624" y="4110943"/>
                </a:cubicBezTo>
                <a:cubicBezTo>
                  <a:pt x="814628" y="4110962"/>
                  <a:pt x="814630" y="4110981"/>
                  <a:pt x="814632" y="4111000"/>
                </a:cubicBezTo>
                <a:cubicBezTo>
                  <a:pt x="814721" y="4112460"/>
                  <a:pt x="815984" y="4113579"/>
                  <a:pt x="817452" y="4113484"/>
                </a:cubicBezTo>
                <a:cubicBezTo>
                  <a:pt x="817526" y="4113484"/>
                  <a:pt x="817600" y="4113484"/>
                  <a:pt x="817675" y="4113466"/>
                </a:cubicBezTo>
                <a:lnTo>
                  <a:pt x="817865" y="4113276"/>
                </a:lnTo>
                <a:cubicBezTo>
                  <a:pt x="819333" y="4113181"/>
                  <a:pt x="820449" y="4111929"/>
                  <a:pt x="820360" y="4110469"/>
                </a:cubicBezTo>
                <a:cubicBezTo>
                  <a:pt x="820356" y="4110393"/>
                  <a:pt x="820348" y="4110317"/>
                  <a:pt x="820337" y="4110241"/>
                </a:cubicBezTo>
                <a:cubicBezTo>
                  <a:pt x="820050" y="4108724"/>
                  <a:pt x="818656" y="4107643"/>
                  <a:pt x="817104" y="4107776"/>
                </a:cubicBezTo>
                <a:close/>
                <a:moveTo>
                  <a:pt x="4508902" y="4107631"/>
                </a:moveTo>
                <a:cubicBezTo>
                  <a:pt x="4503224" y="4111356"/>
                  <a:pt x="4503724" y="4125509"/>
                  <a:pt x="4511282" y="4124087"/>
                </a:cubicBezTo>
                <a:cubicBezTo>
                  <a:pt x="4509761" y="4118397"/>
                  <a:pt x="4516036" y="4117828"/>
                  <a:pt x="4514705" y="4109483"/>
                </a:cubicBezTo>
                <a:lnTo>
                  <a:pt x="4516606" y="4108345"/>
                </a:lnTo>
                <a:cubicBezTo>
                  <a:pt x="4513374" y="4106306"/>
                  <a:pt x="4510795" y="4106389"/>
                  <a:pt x="4508902" y="4107631"/>
                </a:cubicBezTo>
                <a:close/>
                <a:moveTo>
                  <a:pt x="1165472" y="4107586"/>
                </a:moveTo>
                <a:lnTo>
                  <a:pt x="1165187" y="4108724"/>
                </a:lnTo>
                <a:lnTo>
                  <a:pt x="1163380" y="4108724"/>
                </a:lnTo>
                <a:lnTo>
                  <a:pt x="1164901" y="4109862"/>
                </a:lnTo>
                <a:lnTo>
                  <a:pt x="1165187" y="4108724"/>
                </a:lnTo>
                <a:lnTo>
                  <a:pt x="1165472" y="4108724"/>
                </a:lnTo>
                <a:cubicBezTo>
                  <a:pt x="1166042" y="4107396"/>
                  <a:pt x="1165472" y="4108724"/>
                  <a:pt x="1165472" y="4107586"/>
                </a:cubicBezTo>
                <a:close/>
                <a:moveTo>
                  <a:pt x="1450707" y="4106827"/>
                </a:moveTo>
                <a:lnTo>
                  <a:pt x="1439107" y="4110810"/>
                </a:lnTo>
                <a:lnTo>
                  <a:pt x="1440629" y="4121242"/>
                </a:lnTo>
                <a:lnTo>
                  <a:pt x="1446143" y="4120863"/>
                </a:lnTo>
                <a:lnTo>
                  <a:pt x="1449756" y="4125794"/>
                </a:lnTo>
                <a:lnTo>
                  <a:pt x="1452989" y="4125794"/>
                </a:lnTo>
                <a:lnTo>
                  <a:pt x="1451468" y="4118397"/>
                </a:lnTo>
                <a:lnTo>
                  <a:pt x="1448615" y="4116500"/>
                </a:lnTo>
                <a:lnTo>
                  <a:pt x="1450707" y="4113086"/>
                </a:lnTo>
                <a:cubicBezTo>
                  <a:pt x="1450418" y="4111019"/>
                  <a:pt x="1450418" y="4108895"/>
                  <a:pt x="1450707" y="4106827"/>
                </a:cubicBezTo>
                <a:close/>
                <a:moveTo>
                  <a:pt x="975695" y="4106827"/>
                </a:moveTo>
                <a:cubicBezTo>
                  <a:pt x="973033" y="4113086"/>
                  <a:pt x="965807" y="4114414"/>
                  <a:pt x="963905" y="4121242"/>
                </a:cubicBezTo>
                <a:lnTo>
                  <a:pt x="965236" y="4122380"/>
                </a:lnTo>
                <a:lnTo>
                  <a:pt x="980829" y="4122380"/>
                </a:lnTo>
                <a:cubicBezTo>
                  <a:pt x="980829" y="4116311"/>
                  <a:pt x="981780" y="4107586"/>
                  <a:pt x="975695" y="4106827"/>
                </a:cubicBezTo>
                <a:close/>
                <a:moveTo>
                  <a:pt x="1158246" y="4106448"/>
                </a:moveTo>
                <a:lnTo>
                  <a:pt x="1159387" y="4107681"/>
                </a:lnTo>
                <a:lnTo>
                  <a:pt x="1159387" y="4108914"/>
                </a:lnTo>
                <a:lnTo>
                  <a:pt x="1159957" y="4110052"/>
                </a:lnTo>
                <a:lnTo>
                  <a:pt x="1161581" y="4110052"/>
                </a:lnTo>
                <a:lnTo>
                  <a:pt x="1162809" y="4111379"/>
                </a:lnTo>
                <a:lnTo>
                  <a:pt x="1162809" y="4110052"/>
                </a:lnTo>
                <a:lnTo>
                  <a:pt x="1161581" y="4110052"/>
                </a:lnTo>
                <a:lnTo>
                  <a:pt x="1159387" y="4107681"/>
                </a:lnTo>
                <a:lnTo>
                  <a:pt x="1159387" y="4106448"/>
                </a:lnTo>
                <a:close/>
                <a:moveTo>
                  <a:pt x="832697" y="4105879"/>
                </a:moveTo>
                <a:cubicBezTo>
                  <a:pt x="831168" y="4106163"/>
                  <a:pt x="830101" y="4107548"/>
                  <a:pt x="830225" y="4109103"/>
                </a:cubicBezTo>
                <a:cubicBezTo>
                  <a:pt x="830512" y="4110621"/>
                  <a:pt x="831906" y="4111702"/>
                  <a:pt x="833458" y="4111569"/>
                </a:cubicBezTo>
                <a:cubicBezTo>
                  <a:pt x="835032" y="4111569"/>
                  <a:pt x="836310" y="4110298"/>
                  <a:pt x="836310" y="4108724"/>
                </a:cubicBezTo>
                <a:cubicBezTo>
                  <a:pt x="836310" y="4107150"/>
                  <a:pt x="835032" y="4105879"/>
                  <a:pt x="833458" y="4105879"/>
                </a:cubicBezTo>
                <a:close/>
                <a:moveTo>
                  <a:pt x="2230160" y="4105689"/>
                </a:moveTo>
                <a:cubicBezTo>
                  <a:pt x="2214377" y="4123139"/>
                  <a:pt x="2249176" y="4121432"/>
                  <a:pt x="2230160" y="4105689"/>
                </a:cubicBezTo>
                <a:close/>
                <a:moveTo>
                  <a:pt x="1258793" y="4105620"/>
                </a:moveTo>
                <a:lnTo>
                  <a:pt x="1258896" y="4106060"/>
                </a:lnTo>
                <a:lnTo>
                  <a:pt x="1258078" y="4105879"/>
                </a:lnTo>
                <a:close/>
                <a:moveTo>
                  <a:pt x="1607586" y="4105120"/>
                </a:moveTo>
                <a:lnTo>
                  <a:pt x="1607967" y="4105832"/>
                </a:lnTo>
                <a:lnTo>
                  <a:pt x="1607967" y="4105879"/>
                </a:lnTo>
                <a:cubicBezTo>
                  <a:pt x="1609108" y="4106448"/>
                  <a:pt x="1610629" y="4107776"/>
                  <a:pt x="1609108" y="4107965"/>
                </a:cubicBezTo>
                <a:lnTo>
                  <a:pt x="1607967" y="4105832"/>
                </a:lnTo>
                <a:lnTo>
                  <a:pt x="1607967" y="4105310"/>
                </a:lnTo>
                <a:close/>
                <a:moveTo>
                  <a:pt x="1080662" y="4104741"/>
                </a:moveTo>
                <a:cubicBezTo>
                  <a:pt x="1079161" y="4104930"/>
                  <a:pt x="1078075" y="4106277"/>
                  <a:pt x="1078190" y="4107776"/>
                </a:cubicBezTo>
                <a:cubicBezTo>
                  <a:pt x="1078281" y="4109350"/>
                  <a:pt x="1079629" y="4110545"/>
                  <a:pt x="1081202" y="4110450"/>
                </a:cubicBezTo>
                <a:cubicBezTo>
                  <a:pt x="1081276" y="4110450"/>
                  <a:pt x="1081348" y="4110450"/>
                  <a:pt x="1081422" y="4110431"/>
                </a:cubicBezTo>
                <a:cubicBezTo>
                  <a:pt x="1082951" y="4110146"/>
                  <a:pt x="1084018" y="4108762"/>
                  <a:pt x="1083894" y="4107207"/>
                </a:cubicBezTo>
                <a:cubicBezTo>
                  <a:pt x="1083607" y="4105689"/>
                  <a:pt x="1082213" y="4104608"/>
                  <a:pt x="1080662" y="4104741"/>
                </a:cubicBezTo>
                <a:close/>
                <a:moveTo>
                  <a:pt x="1262261" y="4104362"/>
                </a:moveTo>
                <a:cubicBezTo>
                  <a:pt x="1262442" y="4106296"/>
                  <a:pt x="1261974" y="4108231"/>
                  <a:pt x="1260930" y="4109862"/>
                </a:cubicBezTo>
                <a:lnTo>
                  <a:pt x="1259789" y="4109862"/>
                </a:lnTo>
                <a:lnTo>
                  <a:pt x="1258896" y="4106060"/>
                </a:lnTo>
                <a:lnTo>
                  <a:pt x="1259789" y="4106258"/>
                </a:lnTo>
                <a:lnTo>
                  <a:pt x="1259491" y="4105367"/>
                </a:lnTo>
                <a:close/>
                <a:moveTo>
                  <a:pt x="1229554" y="4104362"/>
                </a:moveTo>
                <a:cubicBezTo>
                  <a:pt x="1229469" y="4105120"/>
                  <a:pt x="1229469" y="4105879"/>
                  <a:pt x="1229554" y="4106638"/>
                </a:cubicBezTo>
                <a:cubicBezTo>
                  <a:pt x="1228819" y="4106353"/>
                  <a:pt x="1228008" y="4106353"/>
                  <a:pt x="1227273" y="4106638"/>
                </a:cubicBezTo>
                <a:cubicBezTo>
                  <a:pt x="1225746" y="4107017"/>
                  <a:pt x="1224821" y="4108572"/>
                  <a:pt x="1225207" y="4110089"/>
                </a:cubicBezTo>
                <a:cubicBezTo>
                  <a:pt x="1225354" y="4110678"/>
                  <a:pt x="1225677" y="4111189"/>
                  <a:pt x="1226132" y="4111569"/>
                </a:cubicBezTo>
                <a:lnTo>
                  <a:pt x="1225751" y="4110052"/>
                </a:lnTo>
                <a:cubicBezTo>
                  <a:pt x="1226166" y="4111569"/>
                  <a:pt x="1227733" y="4112460"/>
                  <a:pt x="1229254" y="4112043"/>
                </a:cubicBezTo>
                <a:cubicBezTo>
                  <a:pt x="1229355" y="4112024"/>
                  <a:pt x="1229456" y="4111986"/>
                  <a:pt x="1229554" y="4111948"/>
                </a:cubicBezTo>
                <a:cubicBezTo>
                  <a:pt x="1231646" y="4118586"/>
                  <a:pt x="1242675" y="4105120"/>
                  <a:pt x="1229554" y="4104362"/>
                </a:cubicBezTo>
                <a:close/>
                <a:moveTo>
                  <a:pt x="5973208" y="4103982"/>
                </a:moveTo>
                <a:cubicBezTo>
                  <a:pt x="5968264" y="4125794"/>
                  <a:pt x="5988991" y="4105120"/>
                  <a:pt x="5973208" y="4103982"/>
                </a:cubicBezTo>
                <a:close/>
                <a:moveTo>
                  <a:pt x="890950" y="4103736"/>
                </a:moveTo>
                <a:cubicBezTo>
                  <a:pt x="889426" y="4103318"/>
                  <a:pt x="887865" y="4104229"/>
                  <a:pt x="887462" y="4105746"/>
                </a:cubicBezTo>
                <a:cubicBezTo>
                  <a:pt x="887335" y="4106220"/>
                  <a:pt x="887335" y="4106732"/>
                  <a:pt x="887462" y="4107207"/>
                </a:cubicBezTo>
                <a:lnTo>
                  <a:pt x="887462" y="4107776"/>
                </a:lnTo>
                <a:cubicBezTo>
                  <a:pt x="887563" y="4109350"/>
                  <a:pt x="888921" y="4110526"/>
                  <a:pt x="890491" y="4110431"/>
                </a:cubicBezTo>
                <a:cubicBezTo>
                  <a:pt x="890497" y="4110431"/>
                  <a:pt x="890501" y="4110431"/>
                  <a:pt x="890505" y="4110431"/>
                </a:cubicBezTo>
                <a:cubicBezTo>
                  <a:pt x="892034" y="4110146"/>
                  <a:pt x="893100" y="4108762"/>
                  <a:pt x="892977" y="4107207"/>
                </a:cubicBezTo>
                <a:cubicBezTo>
                  <a:pt x="893380" y="4105689"/>
                  <a:pt x="892473" y="4104134"/>
                  <a:pt x="890950" y="4103736"/>
                </a:cubicBezTo>
                <a:close/>
                <a:moveTo>
                  <a:pt x="3228484" y="4103603"/>
                </a:moveTo>
                <a:cubicBezTo>
                  <a:pt x="3228484" y="4106827"/>
                  <a:pt x="3228484" y="4109862"/>
                  <a:pt x="3223159" y="4108914"/>
                </a:cubicBezTo>
                <a:lnTo>
                  <a:pt x="3223159" y="4119345"/>
                </a:lnTo>
                <a:cubicBezTo>
                  <a:pt x="3236090" y="4128070"/>
                  <a:pt x="3238562" y="4102086"/>
                  <a:pt x="3228484" y="4104172"/>
                </a:cubicBezTo>
                <a:close/>
                <a:moveTo>
                  <a:pt x="1860305" y="4102465"/>
                </a:moveTo>
                <a:lnTo>
                  <a:pt x="1860305" y="4119345"/>
                </a:lnTo>
                <a:lnTo>
                  <a:pt x="1865059" y="4121432"/>
                </a:lnTo>
                <a:lnTo>
                  <a:pt x="1869622" y="4123707"/>
                </a:lnTo>
                <a:lnTo>
                  <a:pt x="1865249" y="4113086"/>
                </a:lnTo>
                <a:close/>
                <a:moveTo>
                  <a:pt x="1482463" y="4102465"/>
                </a:moveTo>
                <a:lnTo>
                  <a:pt x="1482463" y="4103982"/>
                </a:lnTo>
                <a:lnTo>
                  <a:pt x="1470483" y="4106827"/>
                </a:lnTo>
                <a:lnTo>
                  <a:pt x="1470483" y="4103224"/>
                </a:lnTo>
                <a:lnTo>
                  <a:pt x="1465159" y="4106827"/>
                </a:lnTo>
                <a:lnTo>
                  <a:pt x="1467060" y="4102844"/>
                </a:lnTo>
                <a:cubicBezTo>
                  <a:pt x="1463261" y="4103376"/>
                  <a:pt x="1459511" y="4104191"/>
                  <a:pt x="1455841" y="4105310"/>
                </a:cubicBezTo>
                <a:lnTo>
                  <a:pt x="1456792" y="4108534"/>
                </a:lnTo>
                <a:cubicBezTo>
                  <a:pt x="1459264" y="4108534"/>
                  <a:pt x="1461356" y="4108534"/>
                  <a:pt x="1461546" y="4109483"/>
                </a:cubicBezTo>
                <a:cubicBezTo>
                  <a:pt x="1461185" y="4111645"/>
                  <a:pt x="1460034" y="4113617"/>
                  <a:pt x="1458313" y="4114983"/>
                </a:cubicBezTo>
                <a:lnTo>
                  <a:pt x="1461356" y="4126742"/>
                </a:lnTo>
                <a:lnTo>
                  <a:pt x="1456792" y="4132811"/>
                </a:lnTo>
                <a:lnTo>
                  <a:pt x="1453559" y="4137174"/>
                </a:lnTo>
                <a:lnTo>
                  <a:pt x="1453559" y="4141157"/>
                </a:lnTo>
                <a:lnTo>
                  <a:pt x="1458884" y="4150261"/>
                </a:lnTo>
                <a:cubicBezTo>
                  <a:pt x="1460215" y="4152347"/>
                  <a:pt x="1461736" y="4155192"/>
                  <a:pt x="1463257" y="4158227"/>
                </a:cubicBezTo>
                <a:cubicBezTo>
                  <a:pt x="1464107" y="4158416"/>
                  <a:pt x="1464773" y="4159080"/>
                  <a:pt x="1464969" y="4159934"/>
                </a:cubicBezTo>
                <a:lnTo>
                  <a:pt x="1466680" y="4161830"/>
                </a:lnTo>
                <a:lnTo>
                  <a:pt x="1465159" y="4156899"/>
                </a:lnTo>
                <a:lnTo>
                  <a:pt x="1482843" y="4149123"/>
                </a:lnTo>
                <a:cubicBezTo>
                  <a:pt x="1491305" y="4145425"/>
                  <a:pt x="1498722" y="4141015"/>
                  <a:pt x="1504094" y="4136748"/>
                </a:cubicBezTo>
                <a:lnTo>
                  <a:pt x="1504720" y="4135945"/>
                </a:lnTo>
                <a:lnTo>
                  <a:pt x="1505282" y="4136225"/>
                </a:lnTo>
                <a:lnTo>
                  <a:pt x="1509212" y="4130184"/>
                </a:lnTo>
                <a:lnTo>
                  <a:pt x="1513078" y="4125225"/>
                </a:lnTo>
                <a:lnTo>
                  <a:pt x="1511177" y="4123139"/>
                </a:lnTo>
                <a:lnTo>
                  <a:pt x="1512888" y="4123139"/>
                </a:lnTo>
                <a:lnTo>
                  <a:pt x="1511367" y="4120483"/>
                </a:lnTo>
                <a:lnTo>
                  <a:pt x="1511367" y="4118397"/>
                </a:lnTo>
                <a:cubicBezTo>
                  <a:pt x="1509680" y="4116368"/>
                  <a:pt x="1507836" y="4114452"/>
                  <a:pt x="1505852" y="4112707"/>
                </a:cubicBezTo>
                <a:lnTo>
                  <a:pt x="1496725" y="4114793"/>
                </a:lnTo>
                <a:lnTo>
                  <a:pt x="1496725" y="4119155"/>
                </a:lnTo>
                <a:cubicBezTo>
                  <a:pt x="1497314" y="4121488"/>
                  <a:pt x="1495894" y="4123859"/>
                  <a:pt x="1493553" y="4124447"/>
                </a:cubicBezTo>
                <a:cubicBezTo>
                  <a:pt x="1493532" y="4124447"/>
                  <a:pt x="1493513" y="4124466"/>
                  <a:pt x="1493492" y="4124466"/>
                </a:cubicBezTo>
                <a:lnTo>
                  <a:pt x="1489119" y="4125414"/>
                </a:lnTo>
                <a:lnTo>
                  <a:pt x="1486076" y="4112138"/>
                </a:lnTo>
                <a:lnTo>
                  <a:pt x="1490450" y="4109672"/>
                </a:lnTo>
                <a:lnTo>
                  <a:pt x="1489499" y="4105689"/>
                </a:lnTo>
                <a:lnTo>
                  <a:pt x="1492922" y="4104741"/>
                </a:lnTo>
                <a:cubicBezTo>
                  <a:pt x="1489560" y="4103489"/>
                  <a:pt x="1486040" y="4102730"/>
                  <a:pt x="1482463" y="4102465"/>
                </a:cubicBezTo>
                <a:close/>
                <a:moveTo>
                  <a:pt x="1064879" y="4102465"/>
                </a:moveTo>
                <a:cubicBezTo>
                  <a:pt x="1064879" y="4100758"/>
                  <a:pt x="1061075" y="4102465"/>
                  <a:pt x="1056892" y="4107396"/>
                </a:cubicBezTo>
                <a:cubicBezTo>
                  <a:pt x="1054825" y="4109634"/>
                  <a:pt x="1053037" y="4112119"/>
                  <a:pt x="1051568" y="4114793"/>
                </a:cubicBezTo>
                <a:cubicBezTo>
                  <a:pt x="1050073" y="4114395"/>
                  <a:pt x="1048498" y="4114395"/>
                  <a:pt x="1047004" y="4114793"/>
                </a:cubicBezTo>
                <a:lnTo>
                  <a:pt x="1047004" y="4119535"/>
                </a:lnTo>
                <a:lnTo>
                  <a:pt x="1050046" y="4119535"/>
                </a:lnTo>
                <a:cubicBezTo>
                  <a:pt x="1050046" y="4119535"/>
                  <a:pt x="1050046" y="4119535"/>
                  <a:pt x="1050046" y="4120673"/>
                </a:cubicBezTo>
                <a:cubicBezTo>
                  <a:pt x="1050430" y="4123366"/>
                  <a:pt x="1052931" y="4125244"/>
                  <a:pt x="1055635" y="4124865"/>
                </a:cubicBezTo>
                <a:cubicBezTo>
                  <a:pt x="1055673" y="4124865"/>
                  <a:pt x="1055713" y="4124845"/>
                  <a:pt x="1055751" y="4124845"/>
                </a:cubicBezTo>
                <a:cubicBezTo>
                  <a:pt x="1058413" y="4124845"/>
                  <a:pt x="1061836" y="4120104"/>
                  <a:pt x="1063167" y="4114983"/>
                </a:cubicBezTo>
                <a:cubicBezTo>
                  <a:pt x="1064160" y="4110886"/>
                  <a:pt x="1064732" y="4106676"/>
                  <a:pt x="1064879" y="4102465"/>
                </a:cubicBezTo>
                <a:close/>
                <a:moveTo>
                  <a:pt x="1607206" y="4102275"/>
                </a:moveTo>
                <a:lnTo>
                  <a:pt x="1607829" y="4103413"/>
                </a:lnTo>
                <a:lnTo>
                  <a:pt x="1607586" y="4103413"/>
                </a:lnTo>
                <a:lnTo>
                  <a:pt x="1607853" y="4103458"/>
                </a:lnTo>
                <a:lnTo>
                  <a:pt x="1608347" y="4104362"/>
                </a:lnTo>
                <a:cubicBezTo>
                  <a:pt x="1609488" y="4103982"/>
                  <a:pt x="1608537" y="4104172"/>
                  <a:pt x="1608727" y="4103603"/>
                </a:cubicBezTo>
                <a:lnTo>
                  <a:pt x="1607853" y="4103458"/>
                </a:lnTo>
                <a:lnTo>
                  <a:pt x="1607829" y="4103413"/>
                </a:lnTo>
                <a:lnTo>
                  <a:pt x="1608537" y="4103413"/>
                </a:lnTo>
                <a:close/>
                <a:moveTo>
                  <a:pt x="1158246" y="4100758"/>
                </a:moveTo>
                <a:cubicBezTo>
                  <a:pt x="1157105" y="4100758"/>
                  <a:pt x="1156344" y="4107017"/>
                  <a:pt x="1159957" y="4106069"/>
                </a:cubicBezTo>
                <a:lnTo>
                  <a:pt x="1159387" y="4104930"/>
                </a:lnTo>
                <a:cubicBezTo>
                  <a:pt x="1157865" y="4103793"/>
                  <a:pt x="1159387" y="4103224"/>
                  <a:pt x="1159387" y="4103034"/>
                </a:cubicBezTo>
                <a:lnTo>
                  <a:pt x="1159387" y="4102844"/>
                </a:lnTo>
                <a:cubicBezTo>
                  <a:pt x="1159387" y="4103793"/>
                  <a:pt x="1159387" y="4107207"/>
                  <a:pt x="1160527" y="4105310"/>
                </a:cubicBezTo>
                <a:cubicBezTo>
                  <a:pt x="1160527" y="4105310"/>
                  <a:pt x="1162619" y="4103413"/>
                  <a:pt x="1160908" y="4103982"/>
                </a:cubicBezTo>
                <a:lnTo>
                  <a:pt x="1159387" y="4102844"/>
                </a:lnTo>
                <a:lnTo>
                  <a:pt x="1159387" y="4100758"/>
                </a:lnTo>
                <a:cubicBezTo>
                  <a:pt x="1159387" y="4099999"/>
                  <a:pt x="1159387" y="4100758"/>
                  <a:pt x="1158246" y="4100758"/>
                </a:cubicBezTo>
                <a:close/>
                <a:moveTo>
                  <a:pt x="901344" y="4100758"/>
                </a:moveTo>
                <a:cubicBezTo>
                  <a:pt x="900013" y="4102086"/>
                  <a:pt x="899157" y="4105500"/>
                  <a:pt x="899442" y="4108606"/>
                </a:cubicBezTo>
                <a:lnTo>
                  <a:pt x="904185" y="4114360"/>
                </a:lnTo>
                <a:lnTo>
                  <a:pt x="903626" y="4115173"/>
                </a:lnTo>
                <a:lnTo>
                  <a:pt x="904386" y="4114604"/>
                </a:lnTo>
                <a:lnTo>
                  <a:pt x="904185" y="4114360"/>
                </a:lnTo>
                <a:lnTo>
                  <a:pt x="907500" y="4109530"/>
                </a:lnTo>
                <a:cubicBezTo>
                  <a:pt x="908665" y="4107491"/>
                  <a:pt x="909330" y="4104931"/>
                  <a:pt x="908379" y="4100758"/>
                </a:cubicBezTo>
                <a:close/>
                <a:moveTo>
                  <a:pt x="799990" y="4100379"/>
                </a:moveTo>
                <a:lnTo>
                  <a:pt x="791770" y="4120421"/>
                </a:lnTo>
                <a:lnTo>
                  <a:pt x="789912" y="4120673"/>
                </a:lnTo>
                <a:lnTo>
                  <a:pt x="791433" y="4121242"/>
                </a:lnTo>
                <a:lnTo>
                  <a:pt x="791770" y="4120421"/>
                </a:lnTo>
                <a:lnTo>
                  <a:pt x="804035" y="4118757"/>
                </a:lnTo>
                <a:cubicBezTo>
                  <a:pt x="805246" y="4117183"/>
                  <a:pt x="805955" y="4115268"/>
                  <a:pt x="806075" y="4113276"/>
                </a:cubicBezTo>
                <a:cubicBezTo>
                  <a:pt x="806448" y="4112631"/>
                  <a:pt x="806448" y="4111835"/>
                  <a:pt x="806075" y="4111189"/>
                </a:cubicBezTo>
                <a:cubicBezTo>
                  <a:pt x="806075" y="4106069"/>
                  <a:pt x="804364" y="4101137"/>
                  <a:pt x="799990" y="4100379"/>
                </a:cubicBezTo>
                <a:close/>
                <a:moveTo>
                  <a:pt x="4378552" y="4100189"/>
                </a:moveTo>
                <a:lnTo>
                  <a:pt x="4374940" y="4103793"/>
                </a:lnTo>
                <a:cubicBezTo>
                  <a:pt x="4375415" y="4103376"/>
                  <a:pt x="4375453" y="4102655"/>
                  <a:pt x="4375034" y="4102181"/>
                </a:cubicBezTo>
                <a:cubicBezTo>
                  <a:pt x="4375016" y="4102143"/>
                  <a:pt x="4374978" y="4102124"/>
                  <a:pt x="4374940" y="4102086"/>
                </a:cubicBezTo>
                <a:cubicBezTo>
                  <a:pt x="4374388" y="4101649"/>
                  <a:pt x="4373589" y="4101649"/>
                  <a:pt x="4373038" y="4102086"/>
                </a:cubicBezTo>
                <a:cubicBezTo>
                  <a:pt x="4372563" y="4102503"/>
                  <a:pt x="4372524" y="4103224"/>
                  <a:pt x="4372943" y="4103698"/>
                </a:cubicBezTo>
                <a:cubicBezTo>
                  <a:pt x="4372962" y="4103736"/>
                  <a:pt x="4373000" y="4103755"/>
                  <a:pt x="4373038" y="4103793"/>
                </a:cubicBezTo>
                <a:cubicBezTo>
                  <a:pt x="4374027" y="4105310"/>
                  <a:pt x="4376081" y="4105727"/>
                  <a:pt x="4377602" y="4104741"/>
                </a:cubicBezTo>
                <a:cubicBezTo>
                  <a:pt x="4379123" y="4103755"/>
                  <a:pt x="4379541" y="4101706"/>
                  <a:pt x="4378552" y="4100189"/>
                </a:cubicBezTo>
                <a:close/>
                <a:moveTo>
                  <a:pt x="785348" y="4099620"/>
                </a:moveTo>
                <a:cubicBezTo>
                  <a:pt x="784097" y="4100360"/>
                  <a:pt x="783675" y="4101972"/>
                  <a:pt x="784397" y="4103224"/>
                </a:cubicBezTo>
                <a:lnTo>
                  <a:pt x="782876" y="4102655"/>
                </a:lnTo>
                <a:cubicBezTo>
                  <a:pt x="783163" y="4104172"/>
                  <a:pt x="784557" y="4105253"/>
                  <a:pt x="786109" y="4105120"/>
                </a:cubicBezTo>
                <a:cubicBezTo>
                  <a:pt x="787609" y="4104930"/>
                  <a:pt x="788695" y="4103584"/>
                  <a:pt x="788581" y="4102086"/>
                </a:cubicBezTo>
                <a:cubicBezTo>
                  <a:pt x="788387" y="4100530"/>
                  <a:pt x="786960" y="4099412"/>
                  <a:pt x="785397" y="4099620"/>
                </a:cubicBezTo>
                <a:cubicBezTo>
                  <a:pt x="785382" y="4099620"/>
                  <a:pt x="785365" y="4099620"/>
                  <a:pt x="785348" y="4099620"/>
                </a:cubicBezTo>
                <a:close/>
                <a:moveTo>
                  <a:pt x="4421528" y="4098672"/>
                </a:moveTo>
                <a:lnTo>
                  <a:pt x="4420577" y="4099051"/>
                </a:lnTo>
                <a:lnTo>
                  <a:pt x="4420950" y="4099575"/>
                </a:lnTo>
                <a:lnTo>
                  <a:pt x="4413375" y="4111403"/>
                </a:lnTo>
                <a:cubicBezTo>
                  <a:pt x="4409358" y="4114367"/>
                  <a:pt x="4405459" y="4117449"/>
                  <a:pt x="4405935" y="4124845"/>
                </a:cubicBezTo>
                <a:cubicBezTo>
                  <a:pt x="4405935" y="4127880"/>
                  <a:pt x="4405935" y="4130915"/>
                  <a:pt x="4411069" y="4129966"/>
                </a:cubicBezTo>
                <a:cubicBezTo>
                  <a:pt x="4409358" y="4121005"/>
                  <a:pt x="4425510" y="4114497"/>
                  <a:pt x="4426231" y="4107002"/>
                </a:cubicBezTo>
                <a:lnTo>
                  <a:pt x="4420950" y="4099575"/>
                </a:lnTo>
                <a:close/>
                <a:moveTo>
                  <a:pt x="683234" y="4098672"/>
                </a:moveTo>
                <a:lnTo>
                  <a:pt x="677149" y="4103603"/>
                </a:lnTo>
                <a:lnTo>
                  <a:pt x="671461" y="4110823"/>
                </a:lnTo>
                <a:lnTo>
                  <a:pt x="671444" y="4110810"/>
                </a:lnTo>
                <a:lnTo>
                  <a:pt x="670873" y="4111569"/>
                </a:lnTo>
                <a:lnTo>
                  <a:pt x="671461" y="4110823"/>
                </a:lnTo>
                <a:lnTo>
                  <a:pt x="674239" y="4112897"/>
                </a:lnTo>
                <a:cubicBezTo>
                  <a:pt x="674258" y="4112897"/>
                  <a:pt x="674277" y="4112897"/>
                  <a:pt x="674296" y="4112897"/>
                </a:cubicBezTo>
                <a:cubicBezTo>
                  <a:pt x="675627" y="4112897"/>
                  <a:pt x="678290" y="4109483"/>
                  <a:pt x="680001" y="4105689"/>
                </a:cubicBezTo>
                <a:close/>
                <a:moveTo>
                  <a:pt x="1028178" y="4098103"/>
                </a:moveTo>
                <a:cubicBezTo>
                  <a:pt x="1023900" y="4101801"/>
                  <a:pt x="1028820" y="4109874"/>
                  <a:pt x="1034516" y="4110159"/>
                </a:cubicBezTo>
                <a:lnTo>
                  <a:pt x="1040077" y="4107436"/>
                </a:lnTo>
                <a:lnTo>
                  <a:pt x="1040158" y="4107586"/>
                </a:lnTo>
                <a:lnTo>
                  <a:pt x="1040158" y="4107396"/>
                </a:lnTo>
                <a:lnTo>
                  <a:pt x="1040077" y="4107436"/>
                </a:lnTo>
                <a:lnTo>
                  <a:pt x="1036379" y="4100569"/>
                </a:lnTo>
                <a:cubicBezTo>
                  <a:pt x="1034121" y="4099288"/>
                  <a:pt x="1031126" y="4098767"/>
                  <a:pt x="1028178" y="4098103"/>
                </a:cubicBezTo>
                <a:close/>
                <a:moveTo>
                  <a:pt x="1256937" y="4097723"/>
                </a:moveTo>
                <a:lnTo>
                  <a:pt x="1259491" y="4105367"/>
                </a:lnTo>
                <a:lnTo>
                  <a:pt x="1258793" y="4105620"/>
                </a:lnTo>
                <a:close/>
                <a:moveTo>
                  <a:pt x="2142854" y="4097605"/>
                </a:moveTo>
                <a:cubicBezTo>
                  <a:pt x="2138029" y="4098909"/>
                  <a:pt x="2132990" y="4101896"/>
                  <a:pt x="2129757" y="4105689"/>
                </a:cubicBezTo>
                <a:lnTo>
                  <a:pt x="2140596" y="4105689"/>
                </a:lnTo>
                <a:lnTo>
                  <a:pt x="2140596" y="4105879"/>
                </a:lnTo>
                <a:cubicBezTo>
                  <a:pt x="2147822" y="4108345"/>
                  <a:pt x="2151435" y="4111758"/>
                  <a:pt x="2154668" y="4099620"/>
                </a:cubicBezTo>
                <a:cubicBezTo>
                  <a:pt x="2152291" y="4096680"/>
                  <a:pt x="2147680" y="4096301"/>
                  <a:pt x="2142854" y="4097605"/>
                </a:cubicBezTo>
                <a:close/>
                <a:moveTo>
                  <a:pt x="848670" y="4097154"/>
                </a:moveTo>
                <a:lnTo>
                  <a:pt x="852093" y="4100189"/>
                </a:lnTo>
                <a:lnTo>
                  <a:pt x="852093" y="4100379"/>
                </a:lnTo>
                <a:cubicBezTo>
                  <a:pt x="850511" y="4099886"/>
                  <a:pt x="849246" y="4098710"/>
                  <a:pt x="848670" y="4097154"/>
                </a:cubicBezTo>
                <a:close/>
                <a:moveTo>
                  <a:pt x="4247344" y="4096396"/>
                </a:moveTo>
                <a:lnTo>
                  <a:pt x="4244492" y="4098482"/>
                </a:lnTo>
                <a:lnTo>
                  <a:pt x="4241449" y="4100758"/>
                </a:lnTo>
                <a:lnTo>
                  <a:pt x="4241449" y="4103224"/>
                </a:lnTo>
                <a:lnTo>
                  <a:pt x="4242020" y="4103224"/>
                </a:lnTo>
                <a:lnTo>
                  <a:pt x="4238597" y="4104741"/>
                </a:lnTo>
                <a:lnTo>
                  <a:pt x="4238597" y="4106827"/>
                </a:lnTo>
                <a:lnTo>
                  <a:pt x="4244112" y="4102465"/>
                </a:lnTo>
                <a:lnTo>
                  <a:pt x="4242971" y="4100948"/>
                </a:lnTo>
                <a:lnTo>
                  <a:pt x="4245062" y="4098672"/>
                </a:lnTo>
                <a:close/>
                <a:moveTo>
                  <a:pt x="2814702" y="4096206"/>
                </a:moveTo>
                <a:cubicBezTo>
                  <a:pt x="2809758" y="4118017"/>
                  <a:pt x="2830485" y="4097344"/>
                  <a:pt x="2814702" y="4096206"/>
                </a:cubicBezTo>
                <a:close/>
                <a:moveTo>
                  <a:pt x="4337669" y="4095827"/>
                </a:moveTo>
                <a:cubicBezTo>
                  <a:pt x="4337098" y="4096301"/>
                  <a:pt x="4337003" y="4097154"/>
                  <a:pt x="4337479" y="4097723"/>
                </a:cubicBezTo>
                <a:lnTo>
                  <a:pt x="4337669" y="4097913"/>
                </a:lnTo>
                <a:cubicBezTo>
                  <a:pt x="4338220" y="4098349"/>
                  <a:pt x="4339019" y="4098349"/>
                  <a:pt x="4339570" y="4097913"/>
                </a:cubicBezTo>
                <a:cubicBezTo>
                  <a:pt x="4340008" y="4097363"/>
                  <a:pt x="4340008" y="4096566"/>
                  <a:pt x="4339570" y="4096016"/>
                </a:cubicBezTo>
                <a:cubicBezTo>
                  <a:pt x="4339095" y="4095447"/>
                  <a:pt x="4338239" y="4095353"/>
                  <a:pt x="4337669" y="4095827"/>
                </a:cubicBezTo>
                <a:close/>
                <a:moveTo>
                  <a:pt x="3026727" y="4095827"/>
                </a:moveTo>
                <a:lnTo>
                  <a:pt x="3029009" y="4096965"/>
                </a:lnTo>
                <a:lnTo>
                  <a:pt x="3029770" y="4096775"/>
                </a:lnTo>
                <a:cubicBezTo>
                  <a:pt x="3030720" y="4096775"/>
                  <a:pt x="3031101" y="4099051"/>
                  <a:pt x="3031101" y="4099051"/>
                </a:cubicBezTo>
                <a:cubicBezTo>
                  <a:pt x="3029694" y="4099601"/>
                  <a:pt x="3028134" y="4099601"/>
                  <a:pt x="3026727" y="4099051"/>
                </a:cubicBezTo>
                <a:cubicBezTo>
                  <a:pt x="3026556" y="4097989"/>
                  <a:pt x="3026556" y="4096889"/>
                  <a:pt x="3026727" y="4095827"/>
                </a:cubicBezTo>
                <a:close/>
                <a:moveTo>
                  <a:pt x="1047004" y="4095447"/>
                </a:moveTo>
                <a:lnTo>
                  <a:pt x="1043771" y="4099620"/>
                </a:lnTo>
                <a:lnTo>
                  <a:pt x="1040348" y="4103982"/>
                </a:lnTo>
                <a:lnTo>
                  <a:pt x="1055561" y="4102086"/>
                </a:lnTo>
                <a:lnTo>
                  <a:pt x="1051377" y="4098861"/>
                </a:lnTo>
                <a:close/>
                <a:moveTo>
                  <a:pt x="1506423" y="4094878"/>
                </a:moveTo>
                <a:cubicBezTo>
                  <a:pt x="1506178" y="4096320"/>
                  <a:pt x="1506178" y="4097799"/>
                  <a:pt x="1506423" y="4099241"/>
                </a:cubicBezTo>
                <a:lnTo>
                  <a:pt x="1510796" y="4096016"/>
                </a:lnTo>
                <a:cubicBezTo>
                  <a:pt x="1509848" y="4095523"/>
                  <a:pt x="1508817" y="4095201"/>
                  <a:pt x="1507754" y="4095068"/>
                </a:cubicBezTo>
                <a:close/>
                <a:moveTo>
                  <a:pt x="4254190" y="4094689"/>
                </a:moveTo>
                <a:lnTo>
                  <a:pt x="4253239" y="4096396"/>
                </a:lnTo>
                <a:lnTo>
                  <a:pt x="4251718" y="4097534"/>
                </a:lnTo>
                <a:cubicBezTo>
                  <a:pt x="4252079" y="4097894"/>
                  <a:pt x="4252688" y="4097894"/>
                  <a:pt x="4253049" y="4097534"/>
                </a:cubicBezTo>
                <a:cubicBezTo>
                  <a:pt x="4253049" y="4097534"/>
                  <a:pt x="4254570" y="4095068"/>
                  <a:pt x="4254190" y="4094689"/>
                </a:cubicBezTo>
                <a:close/>
                <a:moveTo>
                  <a:pt x="877194" y="4094689"/>
                </a:moveTo>
                <a:cubicBezTo>
                  <a:pt x="875665" y="4094973"/>
                  <a:pt x="874598" y="4096358"/>
                  <a:pt x="874722" y="4097913"/>
                </a:cubicBezTo>
                <a:cubicBezTo>
                  <a:pt x="874916" y="4099468"/>
                  <a:pt x="876340" y="4100587"/>
                  <a:pt x="877905" y="4100379"/>
                </a:cubicBezTo>
                <a:cubicBezTo>
                  <a:pt x="877920" y="4100379"/>
                  <a:pt x="877937" y="4100379"/>
                  <a:pt x="877954" y="4100379"/>
                </a:cubicBezTo>
                <a:cubicBezTo>
                  <a:pt x="879455" y="4100189"/>
                  <a:pt x="880540" y="4098842"/>
                  <a:pt x="880426" y="4097344"/>
                </a:cubicBezTo>
                <a:cubicBezTo>
                  <a:pt x="880147" y="4095789"/>
                  <a:pt x="878778" y="4094670"/>
                  <a:pt x="877194" y="4094689"/>
                </a:cubicBezTo>
                <a:close/>
                <a:moveTo>
                  <a:pt x="4282903" y="4094309"/>
                </a:moveTo>
                <a:lnTo>
                  <a:pt x="4282903" y="4096585"/>
                </a:lnTo>
                <a:cubicBezTo>
                  <a:pt x="4282276" y="4098179"/>
                  <a:pt x="4281839" y="4099829"/>
                  <a:pt x="4281573" y="4101517"/>
                </a:cubicBezTo>
                <a:lnTo>
                  <a:pt x="4281573" y="4103982"/>
                </a:lnTo>
                <a:lnTo>
                  <a:pt x="4279100" y="4104362"/>
                </a:lnTo>
                <a:lnTo>
                  <a:pt x="4277009" y="4105500"/>
                </a:lnTo>
                <a:lnTo>
                  <a:pt x="4279290" y="4108345"/>
                </a:lnTo>
                <a:lnTo>
                  <a:pt x="4281953" y="4104551"/>
                </a:lnTo>
                <a:lnTo>
                  <a:pt x="4283664" y="4101327"/>
                </a:lnTo>
                <a:lnTo>
                  <a:pt x="4282523" y="4099810"/>
                </a:lnTo>
                <a:lnTo>
                  <a:pt x="4283664" y="4098292"/>
                </a:lnTo>
                <a:lnTo>
                  <a:pt x="4284805" y="4096585"/>
                </a:lnTo>
                <a:close/>
                <a:moveTo>
                  <a:pt x="2030495" y="4093930"/>
                </a:moveTo>
                <a:cubicBezTo>
                  <a:pt x="2025551" y="4115742"/>
                  <a:pt x="2046278" y="4095068"/>
                  <a:pt x="2030495" y="4093930"/>
                </a:cubicBezTo>
                <a:close/>
                <a:moveTo>
                  <a:pt x="4261036" y="4093740"/>
                </a:moveTo>
                <a:lnTo>
                  <a:pt x="4262366" y="4095258"/>
                </a:lnTo>
                <a:lnTo>
                  <a:pt x="4263888" y="4096965"/>
                </a:lnTo>
                <a:lnTo>
                  <a:pt x="4256092" y="4107017"/>
                </a:lnTo>
                <a:lnTo>
                  <a:pt x="4256282" y="4109483"/>
                </a:lnTo>
                <a:lnTo>
                  <a:pt x="4258373" y="4107017"/>
                </a:lnTo>
                <a:lnTo>
                  <a:pt x="4262747" y="4101896"/>
                </a:lnTo>
                <a:lnTo>
                  <a:pt x="4265029" y="4099241"/>
                </a:lnTo>
                <a:lnTo>
                  <a:pt x="4265029" y="4096775"/>
                </a:lnTo>
                <a:cubicBezTo>
                  <a:pt x="4265238" y="4096092"/>
                  <a:pt x="4265238" y="4095371"/>
                  <a:pt x="4265029" y="4094689"/>
                </a:cubicBezTo>
                <a:cubicBezTo>
                  <a:pt x="4264420" y="4094082"/>
                  <a:pt x="4263603" y="4093740"/>
                  <a:pt x="4262747" y="4093740"/>
                </a:cubicBezTo>
                <a:close/>
                <a:moveTo>
                  <a:pt x="4354212" y="4093171"/>
                </a:moveTo>
                <a:cubicBezTo>
                  <a:pt x="4349268" y="4114793"/>
                  <a:pt x="4369805" y="4094120"/>
                  <a:pt x="4354212" y="4093171"/>
                </a:cubicBezTo>
                <a:close/>
                <a:moveTo>
                  <a:pt x="1854030" y="4093171"/>
                </a:moveTo>
                <a:lnTo>
                  <a:pt x="1853860" y="4093361"/>
                </a:lnTo>
                <a:lnTo>
                  <a:pt x="1847564" y="4093361"/>
                </a:lnTo>
                <a:lnTo>
                  <a:pt x="1847564" y="4100379"/>
                </a:lnTo>
                <a:lnTo>
                  <a:pt x="1853860" y="4093361"/>
                </a:lnTo>
                <a:lnTo>
                  <a:pt x="1854790" y="4093361"/>
                </a:lnTo>
                <a:close/>
                <a:moveTo>
                  <a:pt x="1682128" y="4092792"/>
                </a:moveTo>
                <a:lnTo>
                  <a:pt x="1678705" y="4096965"/>
                </a:lnTo>
                <a:lnTo>
                  <a:pt x="1675472" y="4101327"/>
                </a:lnTo>
                <a:lnTo>
                  <a:pt x="1679656" y="4104551"/>
                </a:lnTo>
                <a:lnTo>
                  <a:pt x="1683839" y="4107776"/>
                </a:lnTo>
                <a:close/>
                <a:moveTo>
                  <a:pt x="5236540" y="4092413"/>
                </a:moveTo>
                <a:cubicBezTo>
                  <a:pt x="5236350" y="4097439"/>
                  <a:pt x="5232642" y="4098530"/>
                  <a:pt x="5228839" y="4099288"/>
                </a:cubicBezTo>
                <a:lnTo>
                  <a:pt x="5221857" y="4103410"/>
                </a:lnTo>
                <a:lnTo>
                  <a:pt x="5220947" y="4102844"/>
                </a:lnTo>
                <a:lnTo>
                  <a:pt x="5220567" y="4104172"/>
                </a:lnTo>
                <a:lnTo>
                  <a:pt x="5221857" y="4103410"/>
                </a:lnTo>
                <a:lnTo>
                  <a:pt x="5227287" y="4106789"/>
                </a:lnTo>
                <a:cubicBezTo>
                  <a:pt x="5235934" y="4106958"/>
                  <a:pt x="5248377" y="4097392"/>
                  <a:pt x="5236540" y="4092413"/>
                </a:cubicBezTo>
                <a:close/>
                <a:moveTo>
                  <a:pt x="5075477" y="4092413"/>
                </a:moveTo>
                <a:cubicBezTo>
                  <a:pt x="5070533" y="4114224"/>
                  <a:pt x="5091070" y="4093551"/>
                  <a:pt x="5075477" y="4092413"/>
                </a:cubicBezTo>
                <a:close/>
                <a:moveTo>
                  <a:pt x="1880775" y="4092128"/>
                </a:moveTo>
                <a:cubicBezTo>
                  <a:pt x="1880467" y="4092166"/>
                  <a:pt x="1880169" y="4092261"/>
                  <a:pt x="1879891" y="4092413"/>
                </a:cubicBezTo>
                <a:cubicBezTo>
                  <a:pt x="1878286" y="4092602"/>
                  <a:pt x="1877115" y="4094025"/>
                  <a:pt x="1877229" y="4095637"/>
                </a:cubicBezTo>
                <a:lnTo>
                  <a:pt x="1877989" y="4096206"/>
                </a:lnTo>
                <a:cubicBezTo>
                  <a:pt x="1878404" y="4097723"/>
                  <a:pt x="1879971" y="4098615"/>
                  <a:pt x="1881492" y="4098197"/>
                </a:cubicBezTo>
                <a:cubicBezTo>
                  <a:pt x="1881593" y="4098179"/>
                  <a:pt x="1881694" y="4098141"/>
                  <a:pt x="1881792" y="4098103"/>
                </a:cubicBezTo>
                <a:cubicBezTo>
                  <a:pt x="1883449" y="4097818"/>
                  <a:pt x="1884565" y="4096263"/>
                  <a:pt x="1884284" y="4094594"/>
                </a:cubicBezTo>
                <a:cubicBezTo>
                  <a:pt x="1884002" y="4092944"/>
                  <a:pt x="1882431" y="4091844"/>
                  <a:pt x="1880775" y="4092128"/>
                </a:cubicBezTo>
                <a:close/>
                <a:moveTo>
                  <a:pt x="2004337" y="4091977"/>
                </a:moveTo>
                <a:cubicBezTo>
                  <a:pt x="2002079" y="4091168"/>
                  <a:pt x="2000070" y="4091844"/>
                  <a:pt x="1999119" y="4094878"/>
                </a:cubicBezTo>
                <a:cubicBezTo>
                  <a:pt x="2013381" y="4091464"/>
                  <a:pt x="1995316" y="4119725"/>
                  <a:pt x="2009578" y="4115742"/>
                </a:cubicBezTo>
                <a:cubicBezTo>
                  <a:pt x="2020132" y="4110194"/>
                  <a:pt x="2011111" y="4094405"/>
                  <a:pt x="2004337" y="4091977"/>
                </a:cubicBezTo>
                <a:close/>
                <a:moveTo>
                  <a:pt x="4124883" y="4091844"/>
                </a:moveTo>
                <a:cubicBezTo>
                  <a:pt x="4118608" y="4091844"/>
                  <a:pt x="4115185" y="4093171"/>
                  <a:pt x="4114615" y="4096775"/>
                </a:cubicBezTo>
                <a:lnTo>
                  <a:pt x="4115375" y="4096585"/>
                </a:lnTo>
                <a:cubicBezTo>
                  <a:pt x="4118988" y="4100379"/>
                  <a:pt x="4126024" y="4099241"/>
                  <a:pt x="4124883" y="4091844"/>
                </a:cubicBezTo>
                <a:close/>
                <a:moveTo>
                  <a:pt x="540426" y="4090516"/>
                </a:moveTo>
                <a:cubicBezTo>
                  <a:pt x="516086" y="4081602"/>
                  <a:pt x="522171" y="4116880"/>
                  <a:pt x="540426" y="4110810"/>
                </a:cubicBezTo>
                <a:close/>
                <a:moveTo>
                  <a:pt x="1817710" y="4089947"/>
                </a:moveTo>
                <a:cubicBezTo>
                  <a:pt x="1816569" y="4089947"/>
                  <a:pt x="1815238" y="4092982"/>
                  <a:pt x="1814857" y="4095637"/>
                </a:cubicBezTo>
                <a:cubicBezTo>
                  <a:pt x="1814466" y="4097837"/>
                  <a:pt x="1814466" y="4100075"/>
                  <a:pt x="1814857" y="4102275"/>
                </a:cubicBezTo>
                <a:cubicBezTo>
                  <a:pt x="1814857" y="4102275"/>
                  <a:pt x="1814857" y="4102275"/>
                  <a:pt x="1816188" y="4100379"/>
                </a:cubicBezTo>
                <a:lnTo>
                  <a:pt x="1816188" y="4101706"/>
                </a:lnTo>
                <a:lnTo>
                  <a:pt x="1820942" y="4101137"/>
                </a:lnTo>
                <a:lnTo>
                  <a:pt x="1820942" y="4096775"/>
                </a:lnTo>
                <a:lnTo>
                  <a:pt x="1822273" y="4096775"/>
                </a:lnTo>
                <a:lnTo>
                  <a:pt x="1820942" y="4092982"/>
                </a:lnTo>
                <a:lnTo>
                  <a:pt x="1819801" y="4089947"/>
                </a:lnTo>
                <a:close/>
                <a:moveTo>
                  <a:pt x="843536" y="4089568"/>
                </a:moveTo>
                <a:cubicBezTo>
                  <a:pt x="842015" y="4098482"/>
                  <a:pt x="824520" y="4082740"/>
                  <a:pt x="827943" y="4105310"/>
                </a:cubicBezTo>
                <a:cubicBezTo>
                  <a:pt x="833267" y="4103603"/>
                  <a:pt x="843916" y="4107207"/>
                  <a:pt x="849811" y="4105879"/>
                </a:cubicBezTo>
                <a:lnTo>
                  <a:pt x="849051" y="4105879"/>
                </a:lnTo>
                <a:lnTo>
                  <a:pt x="847529" y="4110052"/>
                </a:lnTo>
                <a:lnTo>
                  <a:pt x="843346" y="4120673"/>
                </a:lnTo>
                <a:lnTo>
                  <a:pt x="851332" y="4122570"/>
                </a:lnTo>
                <a:lnTo>
                  <a:pt x="859319" y="4124656"/>
                </a:lnTo>
                <a:lnTo>
                  <a:pt x="856657" y="4096775"/>
                </a:lnTo>
                <a:lnTo>
                  <a:pt x="850001" y="4093930"/>
                </a:lnTo>
                <a:lnTo>
                  <a:pt x="847149" y="4092792"/>
                </a:lnTo>
                <a:cubicBezTo>
                  <a:pt x="846561" y="4091180"/>
                  <a:pt x="845206" y="4089966"/>
                  <a:pt x="843536" y="4089568"/>
                </a:cubicBezTo>
                <a:close/>
                <a:moveTo>
                  <a:pt x="3316906" y="4088999"/>
                </a:moveTo>
                <a:cubicBezTo>
                  <a:pt x="3332689" y="4095068"/>
                  <a:pt x="3311202" y="4116690"/>
                  <a:pt x="3316906" y="4088999"/>
                </a:cubicBezTo>
                <a:close/>
                <a:moveTo>
                  <a:pt x="3086246" y="4087861"/>
                </a:moveTo>
                <a:cubicBezTo>
                  <a:pt x="3083394" y="4091749"/>
                  <a:pt x="3082824" y="4095875"/>
                  <a:pt x="3084036" y="4099668"/>
                </a:cubicBezTo>
                <a:lnTo>
                  <a:pt x="3091643" y="4108467"/>
                </a:lnTo>
                <a:lnTo>
                  <a:pt x="3091571" y="4108724"/>
                </a:lnTo>
                <a:lnTo>
                  <a:pt x="3092521" y="4109483"/>
                </a:lnTo>
                <a:lnTo>
                  <a:pt x="3091643" y="4108467"/>
                </a:lnTo>
                <a:lnTo>
                  <a:pt x="3094684" y="4097581"/>
                </a:lnTo>
                <a:cubicBezTo>
                  <a:pt x="3093567" y="4093883"/>
                  <a:pt x="3090525" y="4090422"/>
                  <a:pt x="3086246" y="4087861"/>
                </a:cubicBezTo>
                <a:close/>
                <a:moveTo>
                  <a:pt x="5106853" y="4087292"/>
                </a:moveTo>
                <a:cubicBezTo>
                  <a:pt x="5101909" y="4108914"/>
                  <a:pt x="5122446" y="4088240"/>
                  <a:pt x="5106853" y="4087292"/>
                </a:cubicBezTo>
                <a:close/>
                <a:moveTo>
                  <a:pt x="1261120" y="4087198"/>
                </a:moveTo>
                <a:lnTo>
                  <a:pt x="1262261" y="4088620"/>
                </a:lnTo>
                <a:cubicBezTo>
                  <a:pt x="1261447" y="4089302"/>
                  <a:pt x="1260554" y="4089871"/>
                  <a:pt x="1259599" y="4090326"/>
                </a:cubicBezTo>
                <a:close/>
                <a:moveTo>
                  <a:pt x="1140941" y="4086912"/>
                </a:moveTo>
                <a:lnTo>
                  <a:pt x="1138469" y="4089947"/>
                </a:lnTo>
                <a:lnTo>
                  <a:pt x="1136378" y="4092792"/>
                </a:lnTo>
                <a:lnTo>
                  <a:pt x="1142082" y="4097344"/>
                </a:lnTo>
                <a:close/>
                <a:moveTo>
                  <a:pt x="2904456" y="4085395"/>
                </a:moveTo>
                <a:cubicBezTo>
                  <a:pt x="2898752" y="4112897"/>
                  <a:pt x="2920429" y="4091464"/>
                  <a:pt x="2904456" y="4085395"/>
                </a:cubicBezTo>
                <a:close/>
                <a:moveTo>
                  <a:pt x="906478" y="4085395"/>
                </a:moveTo>
                <a:cubicBezTo>
                  <a:pt x="904943" y="4085035"/>
                  <a:pt x="903411" y="4086002"/>
                  <a:pt x="903055" y="4087519"/>
                </a:cubicBezTo>
                <a:cubicBezTo>
                  <a:pt x="902956" y="4087956"/>
                  <a:pt x="902956" y="4088392"/>
                  <a:pt x="903055" y="4088809"/>
                </a:cubicBezTo>
                <a:lnTo>
                  <a:pt x="903245" y="4088430"/>
                </a:lnTo>
                <a:cubicBezTo>
                  <a:pt x="903336" y="4090004"/>
                  <a:pt x="904685" y="4091199"/>
                  <a:pt x="906257" y="4091104"/>
                </a:cubicBezTo>
                <a:cubicBezTo>
                  <a:pt x="906331" y="4091104"/>
                  <a:pt x="906404" y="4091104"/>
                  <a:pt x="906478" y="4091085"/>
                </a:cubicBezTo>
                <a:cubicBezTo>
                  <a:pt x="908052" y="4091085"/>
                  <a:pt x="909330" y="4089814"/>
                  <a:pt x="909330" y="4088240"/>
                </a:cubicBezTo>
                <a:cubicBezTo>
                  <a:pt x="909330" y="4086666"/>
                  <a:pt x="908052" y="4085395"/>
                  <a:pt x="906478" y="4085395"/>
                </a:cubicBezTo>
                <a:close/>
                <a:moveTo>
                  <a:pt x="806645" y="4085395"/>
                </a:moveTo>
                <a:cubicBezTo>
                  <a:pt x="805117" y="4085679"/>
                  <a:pt x="804050" y="4087064"/>
                  <a:pt x="804173" y="4088620"/>
                </a:cubicBezTo>
                <a:cubicBezTo>
                  <a:pt x="803527" y="4090061"/>
                  <a:pt x="804166" y="4091730"/>
                  <a:pt x="805602" y="4092375"/>
                </a:cubicBezTo>
                <a:cubicBezTo>
                  <a:pt x="806750" y="4092906"/>
                  <a:pt x="808102" y="4092602"/>
                  <a:pt x="808927" y="4091654"/>
                </a:cubicBezTo>
                <a:lnTo>
                  <a:pt x="807406" y="4091085"/>
                </a:lnTo>
                <a:cubicBezTo>
                  <a:pt x="808770" y="4091009"/>
                  <a:pt x="809819" y="4089852"/>
                  <a:pt x="809753" y="4088506"/>
                </a:cubicBezTo>
                <a:cubicBezTo>
                  <a:pt x="809745" y="4088354"/>
                  <a:pt x="809724" y="4088202"/>
                  <a:pt x="809688" y="4088050"/>
                </a:cubicBezTo>
                <a:cubicBezTo>
                  <a:pt x="809587" y="4086476"/>
                  <a:pt x="808229" y="4085300"/>
                  <a:pt x="806659" y="4085395"/>
                </a:cubicBezTo>
                <a:cubicBezTo>
                  <a:pt x="806653" y="4085395"/>
                  <a:pt x="806649" y="4085395"/>
                  <a:pt x="806645" y="4085395"/>
                </a:cubicBezTo>
                <a:close/>
                <a:moveTo>
                  <a:pt x="858178" y="4085016"/>
                </a:moveTo>
                <a:cubicBezTo>
                  <a:pt x="856649" y="4085300"/>
                  <a:pt x="855582" y="4086685"/>
                  <a:pt x="855706" y="4088240"/>
                </a:cubicBezTo>
                <a:cubicBezTo>
                  <a:pt x="855227" y="4089738"/>
                  <a:pt x="856054" y="4091332"/>
                  <a:pt x="857554" y="4091825"/>
                </a:cubicBezTo>
                <a:cubicBezTo>
                  <a:pt x="858492" y="4092109"/>
                  <a:pt x="859519" y="4091920"/>
                  <a:pt x="860270" y="4091275"/>
                </a:cubicBezTo>
                <a:lnTo>
                  <a:pt x="858748" y="4090706"/>
                </a:lnTo>
                <a:cubicBezTo>
                  <a:pt x="860312" y="4090516"/>
                  <a:pt x="861422" y="4089094"/>
                  <a:pt x="861228" y="4087538"/>
                </a:cubicBezTo>
                <a:cubicBezTo>
                  <a:pt x="861224" y="4087519"/>
                  <a:pt x="861222" y="4087500"/>
                  <a:pt x="861221" y="4087481"/>
                </a:cubicBezTo>
                <a:cubicBezTo>
                  <a:pt x="861023" y="4085983"/>
                  <a:pt x="859688" y="4084902"/>
                  <a:pt x="858178" y="4085016"/>
                </a:cubicBezTo>
                <a:close/>
                <a:moveTo>
                  <a:pt x="948312" y="4084826"/>
                </a:moveTo>
                <a:lnTo>
                  <a:pt x="948122" y="4085395"/>
                </a:lnTo>
                <a:cubicBezTo>
                  <a:pt x="946411" y="4092413"/>
                  <a:pt x="940516" y="4095258"/>
                  <a:pt x="942798" y="4106258"/>
                </a:cubicBezTo>
                <a:cubicBezTo>
                  <a:pt x="960863" y="4109483"/>
                  <a:pt x="963335" y="4085585"/>
                  <a:pt x="948312" y="4084826"/>
                </a:cubicBezTo>
                <a:close/>
                <a:moveTo>
                  <a:pt x="671634" y="4084826"/>
                </a:moveTo>
                <a:cubicBezTo>
                  <a:pt x="656041" y="4085395"/>
                  <a:pt x="646533" y="4091275"/>
                  <a:pt x="650146" y="4110810"/>
                </a:cubicBezTo>
                <a:lnTo>
                  <a:pt x="650717" y="4110810"/>
                </a:lnTo>
                <a:cubicBezTo>
                  <a:pt x="666690" y="4102086"/>
                  <a:pt x="662316" y="4097534"/>
                  <a:pt x="676958" y="4095068"/>
                </a:cubicBezTo>
                <a:cubicBezTo>
                  <a:pt x="672775" y="4093930"/>
                  <a:pt x="670873" y="4090706"/>
                  <a:pt x="671634" y="4084826"/>
                </a:cubicBezTo>
                <a:close/>
                <a:moveTo>
                  <a:pt x="6014514" y="4084678"/>
                </a:moveTo>
                <a:cubicBezTo>
                  <a:pt x="6010919" y="4084198"/>
                  <a:pt x="6007389" y="4085301"/>
                  <a:pt x="6004584" y="4088430"/>
                </a:cubicBezTo>
                <a:cubicBezTo>
                  <a:pt x="6023599" y="4101896"/>
                  <a:pt x="5998118" y="4116311"/>
                  <a:pt x="5988991" y="4119725"/>
                </a:cubicBezTo>
                <a:cubicBezTo>
                  <a:pt x="5996835" y="4125557"/>
                  <a:pt x="6003289" y="4119654"/>
                  <a:pt x="6009314" y="4123059"/>
                </a:cubicBezTo>
                <a:lnTo>
                  <a:pt x="6015059" y="4130134"/>
                </a:lnTo>
                <a:lnTo>
                  <a:pt x="6015043" y="4130156"/>
                </a:lnTo>
                <a:lnTo>
                  <a:pt x="6015232" y="4130346"/>
                </a:lnTo>
                <a:lnTo>
                  <a:pt x="6015059" y="4130134"/>
                </a:lnTo>
                <a:lnTo>
                  <a:pt x="6020951" y="4121953"/>
                </a:lnTo>
                <a:cubicBezTo>
                  <a:pt x="6023770" y="4120090"/>
                  <a:pt x="6027250" y="4119222"/>
                  <a:pt x="6030825" y="4119725"/>
                </a:cubicBezTo>
                <a:cubicBezTo>
                  <a:pt x="6036673" y="4101802"/>
                  <a:pt x="6025299" y="4086119"/>
                  <a:pt x="6014514" y="4084678"/>
                </a:cubicBezTo>
                <a:close/>
                <a:moveTo>
                  <a:pt x="4261226" y="4083878"/>
                </a:moveTo>
                <a:lnTo>
                  <a:pt x="4261226" y="4086533"/>
                </a:lnTo>
                <a:cubicBezTo>
                  <a:pt x="4262557" y="4086154"/>
                  <a:pt x="4262747" y="4087481"/>
                  <a:pt x="4263127" y="4087481"/>
                </a:cubicBezTo>
                <a:lnTo>
                  <a:pt x="4262176" y="4089189"/>
                </a:lnTo>
                <a:cubicBezTo>
                  <a:pt x="4262176" y="4089189"/>
                  <a:pt x="4262176" y="4089189"/>
                  <a:pt x="4263317" y="4087861"/>
                </a:cubicBezTo>
                <a:lnTo>
                  <a:pt x="4263317" y="4086533"/>
                </a:lnTo>
                <a:close/>
                <a:moveTo>
                  <a:pt x="4526304" y="4082171"/>
                </a:moveTo>
                <a:lnTo>
                  <a:pt x="4526304" y="4084636"/>
                </a:lnTo>
                <a:lnTo>
                  <a:pt x="4526304" y="4087102"/>
                </a:lnTo>
                <a:lnTo>
                  <a:pt x="4531058" y="4082171"/>
                </a:lnTo>
                <a:lnTo>
                  <a:pt x="4528776" y="4082171"/>
                </a:lnTo>
                <a:close/>
                <a:moveTo>
                  <a:pt x="1477139" y="4082171"/>
                </a:moveTo>
                <a:lnTo>
                  <a:pt x="1477139" y="4083119"/>
                </a:lnTo>
                <a:cubicBezTo>
                  <a:pt x="1476608" y="4084561"/>
                  <a:pt x="1475838" y="4085907"/>
                  <a:pt x="1474857" y="4087102"/>
                </a:cubicBezTo>
                <a:lnTo>
                  <a:pt x="1474857" y="4088809"/>
                </a:lnTo>
                <a:lnTo>
                  <a:pt x="1474857" y="4091844"/>
                </a:lnTo>
                <a:lnTo>
                  <a:pt x="1476378" y="4094689"/>
                </a:lnTo>
                <a:cubicBezTo>
                  <a:pt x="1478618" y="4093001"/>
                  <a:pt x="1479780" y="4090251"/>
                  <a:pt x="1479421" y="4087481"/>
                </a:cubicBezTo>
                <a:cubicBezTo>
                  <a:pt x="1479457" y="4086040"/>
                  <a:pt x="1479130" y="4084599"/>
                  <a:pt x="1478470" y="4083309"/>
                </a:cubicBezTo>
                <a:close/>
                <a:moveTo>
                  <a:pt x="1468582" y="4081222"/>
                </a:moveTo>
                <a:cubicBezTo>
                  <a:pt x="1465227" y="4083119"/>
                  <a:pt x="1463464" y="4086931"/>
                  <a:pt x="1464208" y="4090706"/>
                </a:cubicBezTo>
                <a:cubicBezTo>
                  <a:pt x="1464628" y="4093342"/>
                  <a:pt x="1466148" y="4095694"/>
                  <a:pt x="1468391" y="4097154"/>
                </a:cubicBezTo>
                <a:lnTo>
                  <a:pt x="1469532" y="4098482"/>
                </a:lnTo>
                <a:lnTo>
                  <a:pt x="1469532" y="4096965"/>
                </a:lnTo>
                <a:lnTo>
                  <a:pt x="1469532" y="4094878"/>
                </a:lnTo>
                <a:cubicBezTo>
                  <a:pt x="1469618" y="4094120"/>
                  <a:pt x="1469618" y="4093361"/>
                  <a:pt x="1469532" y="4092602"/>
                </a:cubicBezTo>
                <a:lnTo>
                  <a:pt x="1467060" y="4094120"/>
                </a:lnTo>
                <a:lnTo>
                  <a:pt x="1467060" y="4087861"/>
                </a:lnTo>
                <a:cubicBezTo>
                  <a:pt x="1467309" y="4086381"/>
                  <a:pt x="1467825" y="4084978"/>
                  <a:pt x="1468582" y="4083688"/>
                </a:cubicBezTo>
                <a:close/>
                <a:moveTo>
                  <a:pt x="795426" y="4081222"/>
                </a:moveTo>
                <a:cubicBezTo>
                  <a:pt x="793935" y="4081735"/>
                  <a:pt x="793137" y="4083347"/>
                  <a:pt x="793644" y="4084826"/>
                </a:cubicBezTo>
                <a:cubicBezTo>
                  <a:pt x="793665" y="4084902"/>
                  <a:pt x="793690" y="4084959"/>
                  <a:pt x="793715" y="4085016"/>
                </a:cubicBezTo>
                <a:lnTo>
                  <a:pt x="792194" y="4084447"/>
                </a:lnTo>
                <a:cubicBezTo>
                  <a:pt x="792388" y="4086002"/>
                  <a:pt x="793812" y="4087121"/>
                  <a:pt x="795377" y="4086912"/>
                </a:cubicBezTo>
                <a:cubicBezTo>
                  <a:pt x="795392" y="4086912"/>
                  <a:pt x="795409" y="4086912"/>
                  <a:pt x="795426" y="4086912"/>
                </a:cubicBezTo>
                <a:cubicBezTo>
                  <a:pt x="797001" y="4086912"/>
                  <a:pt x="798279" y="4085642"/>
                  <a:pt x="798279" y="4084067"/>
                </a:cubicBezTo>
                <a:cubicBezTo>
                  <a:pt x="798279" y="4082493"/>
                  <a:pt x="797001" y="4081222"/>
                  <a:pt x="795426" y="4081222"/>
                </a:cubicBezTo>
                <a:close/>
                <a:moveTo>
                  <a:pt x="4274537" y="4080843"/>
                </a:moveTo>
                <a:lnTo>
                  <a:pt x="4273586" y="4081427"/>
                </a:lnTo>
                <a:lnTo>
                  <a:pt x="4273586" y="4081222"/>
                </a:lnTo>
                <a:cubicBezTo>
                  <a:pt x="4273263" y="4080805"/>
                  <a:pt x="4272673" y="4080710"/>
                  <a:pt x="4272255" y="4081033"/>
                </a:cubicBezTo>
                <a:cubicBezTo>
                  <a:pt x="4271836" y="4081355"/>
                  <a:pt x="4271741" y="4081943"/>
                  <a:pt x="4272065" y="4082361"/>
                </a:cubicBezTo>
                <a:lnTo>
                  <a:pt x="4273586" y="4081427"/>
                </a:lnTo>
                <a:lnTo>
                  <a:pt x="4273586" y="4082550"/>
                </a:lnTo>
                <a:close/>
                <a:moveTo>
                  <a:pt x="4284995" y="4080653"/>
                </a:moveTo>
                <a:lnTo>
                  <a:pt x="4282143" y="4083119"/>
                </a:lnTo>
                <a:lnTo>
                  <a:pt x="4279100" y="4085774"/>
                </a:lnTo>
                <a:lnTo>
                  <a:pt x="4279100" y="4086912"/>
                </a:lnTo>
                <a:lnTo>
                  <a:pt x="4280051" y="4086912"/>
                </a:lnTo>
                <a:lnTo>
                  <a:pt x="4282523" y="4085205"/>
                </a:lnTo>
                <a:lnTo>
                  <a:pt x="4284995" y="4083498"/>
                </a:lnTo>
                <a:lnTo>
                  <a:pt x="4284995" y="4082171"/>
                </a:lnTo>
                <a:close/>
                <a:moveTo>
                  <a:pt x="1661781" y="4080274"/>
                </a:moveTo>
                <a:cubicBezTo>
                  <a:pt x="1660281" y="4080464"/>
                  <a:pt x="1659195" y="4081810"/>
                  <a:pt x="1659309" y="4083309"/>
                </a:cubicBezTo>
                <a:cubicBezTo>
                  <a:pt x="1659503" y="4084864"/>
                  <a:pt x="1660927" y="4085983"/>
                  <a:pt x="1662492" y="4085774"/>
                </a:cubicBezTo>
                <a:cubicBezTo>
                  <a:pt x="1662507" y="4085774"/>
                  <a:pt x="1662525" y="4085774"/>
                  <a:pt x="1662542" y="4085774"/>
                </a:cubicBezTo>
                <a:cubicBezTo>
                  <a:pt x="1663738" y="4085262"/>
                  <a:pt x="1664441" y="4084030"/>
                  <a:pt x="1664253" y="4082740"/>
                </a:cubicBezTo>
                <a:lnTo>
                  <a:pt x="1665014" y="4082740"/>
                </a:lnTo>
                <a:cubicBezTo>
                  <a:pt x="1664727" y="4081222"/>
                  <a:pt x="1663333" y="4080141"/>
                  <a:pt x="1661781" y="4080274"/>
                </a:cubicBezTo>
                <a:close/>
                <a:moveTo>
                  <a:pt x="1251042" y="4079895"/>
                </a:moveTo>
                <a:lnTo>
                  <a:pt x="1252563" y="4080128"/>
                </a:lnTo>
                <a:lnTo>
                  <a:pt x="1252563" y="4080274"/>
                </a:lnTo>
                <a:cubicBezTo>
                  <a:pt x="1252563" y="4080274"/>
                  <a:pt x="1250662" y="4079705"/>
                  <a:pt x="1251042" y="4079895"/>
                </a:cubicBezTo>
                <a:close/>
                <a:moveTo>
                  <a:pt x="2856727" y="4079515"/>
                </a:moveTo>
                <a:cubicBezTo>
                  <a:pt x="2850452" y="4080274"/>
                  <a:pt x="2841705" y="4077808"/>
                  <a:pt x="2840944" y="4084826"/>
                </a:cubicBezTo>
                <a:lnTo>
                  <a:pt x="2841134" y="4084826"/>
                </a:lnTo>
                <a:cubicBezTo>
                  <a:pt x="2846078" y="4087861"/>
                  <a:pt x="2860150" y="4096965"/>
                  <a:pt x="2856727" y="4079515"/>
                </a:cubicBezTo>
                <a:close/>
                <a:moveTo>
                  <a:pt x="1252563" y="4079215"/>
                </a:moveTo>
                <a:lnTo>
                  <a:pt x="1252785" y="4080162"/>
                </a:lnTo>
                <a:lnTo>
                  <a:pt x="1252563" y="4080128"/>
                </a:lnTo>
                <a:close/>
                <a:moveTo>
                  <a:pt x="2197985" y="4079212"/>
                </a:moveTo>
                <a:cubicBezTo>
                  <a:pt x="2193117" y="4080881"/>
                  <a:pt x="2190512" y="4086154"/>
                  <a:pt x="2192167" y="4091009"/>
                </a:cubicBezTo>
                <a:cubicBezTo>
                  <a:pt x="2193840" y="4095865"/>
                  <a:pt x="2199126" y="4098463"/>
                  <a:pt x="2203994" y="4096813"/>
                </a:cubicBezTo>
                <a:cubicBezTo>
                  <a:pt x="2204032" y="4096794"/>
                  <a:pt x="2204070" y="4096794"/>
                  <a:pt x="2204109" y="4096775"/>
                </a:cubicBezTo>
                <a:cubicBezTo>
                  <a:pt x="2208539" y="4095087"/>
                  <a:pt x="2210992" y="4090364"/>
                  <a:pt x="2209813" y="4085774"/>
                </a:cubicBezTo>
                <a:lnTo>
                  <a:pt x="2209813" y="4085016"/>
                </a:lnTo>
                <a:cubicBezTo>
                  <a:pt x="2208159" y="4080160"/>
                  <a:pt x="2202853" y="4077562"/>
                  <a:pt x="2197985" y="4079212"/>
                </a:cubicBezTo>
                <a:close/>
                <a:moveTo>
                  <a:pt x="1009733" y="4079136"/>
                </a:moveTo>
                <a:cubicBezTo>
                  <a:pt x="1004789" y="4100758"/>
                  <a:pt x="1025516" y="4079136"/>
                  <a:pt x="1009733" y="4079136"/>
                </a:cubicBezTo>
                <a:close/>
                <a:moveTo>
                  <a:pt x="2174634" y="4078946"/>
                </a:moveTo>
                <a:lnTo>
                  <a:pt x="2172352" y="4084067"/>
                </a:lnTo>
                <a:lnTo>
                  <a:pt x="2169880" y="4089189"/>
                </a:lnTo>
                <a:lnTo>
                  <a:pt x="2166457" y="4089189"/>
                </a:lnTo>
                <a:lnTo>
                  <a:pt x="2166457" y="4099620"/>
                </a:lnTo>
                <a:cubicBezTo>
                  <a:pt x="2171782" y="4099620"/>
                  <a:pt x="2172733" y="4103793"/>
                  <a:pt x="2176916" y="4104930"/>
                </a:cubicBezTo>
                <a:cubicBezTo>
                  <a:pt x="2176916" y="4098103"/>
                  <a:pt x="2183572" y="4097723"/>
                  <a:pt x="2182240" y="4089189"/>
                </a:cubicBezTo>
                <a:lnTo>
                  <a:pt x="2169880" y="4089189"/>
                </a:lnTo>
                <a:lnTo>
                  <a:pt x="2184903" y="4083878"/>
                </a:lnTo>
                <a:close/>
                <a:moveTo>
                  <a:pt x="5921485" y="4078188"/>
                </a:moveTo>
                <a:cubicBezTo>
                  <a:pt x="5916542" y="4099810"/>
                  <a:pt x="5937269" y="4079326"/>
                  <a:pt x="5921485" y="4078188"/>
                </a:cubicBezTo>
                <a:close/>
                <a:moveTo>
                  <a:pt x="1745070" y="4078188"/>
                </a:moveTo>
                <a:cubicBezTo>
                  <a:pt x="1744693" y="4078966"/>
                  <a:pt x="1744693" y="4079876"/>
                  <a:pt x="1745070" y="4080653"/>
                </a:cubicBezTo>
                <a:lnTo>
                  <a:pt x="1748928" y="4081548"/>
                </a:lnTo>
                <a:lnTo>
                  <a:pt x="1748683" y="4081792"/>
                </a:lnTo>
                <a:lnTo>
                  <a:pt x="1748990" y="4081562"/>
                </a:lnTo>
                <a:lnTo>
                  <a:pt x="1748998" y="4081564"/>
                </a:lnTo>
                <a:cubicBezTo>
                  <a:pt x="1749158" y="4081469"/>
                  <a:pt x="1749306" y="4081355"/>
                  <a:pt x="1749443" y="4081222"/>
                </a:cubicBezTo>
                <a:lnTo>
                  <a:pt x="1748990" y="4081562"/>
                </a:lnTo>
                <a:lnTo>
                  <a:pt x="1748928" y="4081548"/>
                </a:lnTo>
                <a:lnTo>
                  <a:pt x="1750204" y="4080274"/>
                </a:lnTo>
                <a:lnTo>
                  <a:pt x="1746401" y="4078188"/>
                </a:lnTo>
                <a:close/>
                <a:moveTo>
                  <a:pt x="1680036" y="4075912"/>
                </a:moveTo>
                <a:lnTo>
                  <a:pt x="1676803" y="4080084"/>
                </a:lnTo>
                <a:lnTo>
                  <a:pt x="1673381" y="4084447"/>
                </a:lnTo>
                <a:lnTo>
                  <a:pt x="1677564" y="4087671"/>
                </a:lnTo>
                <a:lnTo>
                  <a:pt x="1681938" y="4091085"/>
                </a:lnTo>
                <a:close/>
                <a:moveTo>
                  <a:pt x="3186079" y="4074845"/>
                </a:moveTo>
                <a:cubicBezTo>
                  <a:pt x="3182988" y="4076576"/>
                  <a:pt x="3180944" y="4081033"/>
                  <a:pt x="3181325" y="4088240"/>
                </a:cubicBezTo>
                <a:cubicBezTo>
                  <a:pt x="3188474" y="4089245"/>
                  <a:pt x="3195244" y="4084769"/>
                  <a:pt x="3197108" y="4077808"/>
                </a:cubicBezTo>
                <a:cubicBezTo>
                  <a:pt x="3193304" y="4074110"/>
                  <a:pt x="3189168" y="4073115"/>
                  <a:pt x="3186079" y="4074845"/>
                </a:cubicBezTo>
                <a:close/>
                <a:moveTo>
                  <a:pt x="2203158" y="4074774"/>
                </a:moveTo>
                <a:lnTo>
                  <a:pt x="2197643" y="4076481"/>
                </a:lnTo>
                <a:cubicBezTo>
                  <a:pt x="2198784" y="4080084"/>
                  <a:pt x="2201827" y="4077808"/>
                  <a:pt x="2203158" y="4075533"/>
                </a:cubicBezTo>
                <a:close/>
                <a:moveTo>
                  <a:pt x="587965" y="4074774"/>
                </a:moveTo>
                <a:cubicBezTo>
                  <a:pt x="572182" y="4092413"/>
                  <a:pt x="606981" y="4090706"/>
                  <a:pt x="587965" y="4074774"/>
                </a:cubicBezTo>
                <a:close/>
                <a:moveTo>
                  <a:pt x="1580204" y="4073446"/>
                </a:moveTo>
                <a:cubicBezTo>
                  <a:pt x="1575069" y="4095258"/>
                  <a:pt x="1595797" y="4074584"/>
                  <a:pt x="1580204" y="4073446"/>
                </a:cubicBezTo>
                <a:close/>
                <a:moveTo>
                  <a:pt x="772227" y="4073256"/>
                </a:moveTo>
                <a:cubicBezTo>
                  <a:pt x="770698" y="4073541"/>
                  <a:pt x="769631" y="4074926"/>
                  <a:pt x="769755" y="4076481"/>
                </a:cubicBezTo>
                <a:cubicBezTo>
                  <a:pt x="769949" y="4078036"/>
                  <a:pt x="771373" y="4079155"/>
                  <a:pt x="772938" y="4078946"/>
                </a:cubicBezTo>
                <a:cubicBezTo>
                  <a:pt x="772954" y="4078946"/>
                  <a:pt x="772971" y="4078946"/>
                  <a:pt x="772988" y="4078946"/>
                </a:cubicBezTo>
                <a:cubicBezTo>
                  <a:pt x="774562" y="4078946"/>
                  <a:pt x="775840" y="4077676"/>
                  <a:pt x="775840" y="4076102"/>
                </a:cubicBezTo>
                <a:cubicBezTo>
                  <a:pt x="775840" y="4074527"/>
                  <a:pt x="774562" y="4073256"/>
                  <a:pt x="772988" y="4073256"/>
                </a:cubicBezTo>
                <a:close/>
                <a:moveTo>
                  <a:pt x="4140286" y="4072687"/>
                </a:moveTo>
                <a:lnTo>
                  <a:pt x="4145014" y="4078513"/>
                </a:lnTo>
                <a:lnTo>
                  <a:pt x="4144327" y="4081958"/>
                </a:lnTo>
                <a:cubicBezTo>
                  <a:pt x="4145657" y="4082835"/>
                  <a:pt x="4148082" y="4083404"/>
                  <a:pt x="4149984" y="4084636"/>
                </a:cubicBezTo>
                <a:lnTo>
                  <a:pt x="4145014" y="4078513"/>
                </a:lnTo>
                <a:lnTo>
                  <a:pt x="4145230" y="4077429"/>
                </a:lnTo>
                <a:lnTo>
                  <a:pt x="4145420" y="4075912"/>
                </a:lnTo>
                <a:cubicBezTo>
                  <a:pt x="4141427" y="4076671"/>
                  <a:pt x="4141046" y="4074015"/>
                  <a:pt x="4140286" y="4072687"/>
                </a:cubicBezTo>
                <a:close/>
                <a:moveTo>
                  <a:pt x="2163909" y="4072593"/>
                </a:moveTo>
                <a:cubicBezTo>
                  <a:pt x="2163795" y="4072612"/>
                  <a:pt x="2163700" y="4072649"/>
                  <a:pt x="2163605" y="4072687"/>
                </a:cubicBezTo>
                <a:cubicBezTo>
                  <a:pt x="2162103" y="4073446"/>
                  <a:pt x="2161532" y="4075286"/>
                  <a:pt x="2162293" y="4076765"/>
                </a:cubicBezTo>
                <a:cubicBezTo>
                  <a:pt x="2162901" y="4077941"/>
                  <a:pt x="2164194" y="4078605"/>
                  <a:pt x="2165507" y="4078377"/>
                </a:cubicBezTo>
                <a:cubicBezTo>
                  <a:pt x="2167066" y="4077846"/>
                  <a:pt x="2167922" y="4076158"/>
                  <a:pt x="2167408" y="4074584"/>
                </a:cubicBezTo>
                <a:cubicBezTo>
                  <a:pt x="2166990" y="4073067"/>
                  <a:pt x="2165431" y="4072175"/>
                  <a:pt x="2163909" y="4072593"/>
                </a:cubicBezTo>
                <a:close/>
                <a:moveTo>
                  <a:pt x="2143639" y="4071739"/>
                </a:moveTo>
                <a:cubicBezTo>
                  <a:pt x="2140596" y="4074584"/>
                  <a:pt x="2142498" y="4080653"/>
                  <a:pt x="2145920" y="4083688"/>
                </a:cubicBezTo>
                <a:cubicBezTo>
                  <a:pt x="2148906" y="4080748"/>
                  <a:pt x="2148925" y="4075931"/>
                  <a:pt x="2145977" y="4072953"/>
                </a:cubicBezTo>
                <a:cubicBezTo>
                  <a:pt x="2145502" y="4072479"/>
                  <a:pt x="2144970" y="4072081"/>
                  <a:pt x="2144399" y="4071739"/>
                </a:cubicBezTo>
                <a:close/>
                <a:moveTo>
                  <a:pt x="5220947" y="4071549"/>
                </a:moveTo>
                <a:cubicBezTo>
                  <a:pt x="5216003" y="4093361"/>
                  <a:pt x="5236540" y="4072687"/>
                  <a:pt x="5220947" y="4071549"/>
                </a:cubicBezTo>
                <a:close/>
                <a:moveTo>
                  <a:pt x="2930027" y="4071215"/>
                </a:moveTo>
                <a:cubicBezTo>
                  <a:pt x="2930508" y="4073588"/>
                  <a:pt x="2945055" y="4087244"/>
                  <a:pt x="2935642" y="4074015"/>
                </a:cubicBezTo>
                <a:cubicBezTo>
                  <a:pt x="2931269" y="4070886"/>
                  <a:pt x="2929866" y="4070423"/>
                  <a:pt x="2930027" y="4071215"/>
                </a:cubicBezTo>
                <a:close/>
                <a:moveTo>
                  <a:pt x="4584492" y="4070980"/>
                </a:moveTo>
                <a:cubicBezTo>
                  <a:pt x="4567568" y="4087292"/>
                  <a:pt x="4603508" y="4079895"/>
                  <a:pt x="4584492" y="4070980"/>
                </a:cubicBezTo>
                <a:close/>
                <a:moveTo>
                  <a:pt x="1330524" y="4070576"/>
                </a:moveTo>
                <a:lnTo>
                  <a:pt x="1331098" y="4071170"/>
                </a:lnTo>
                <a:lnTo>
                  <a:pt x="1330528" y="4070601"/>
                </a:lnTo>
                <a:close/>
                <a:moveTo>
                  <a:pt x="650717" y="4069084"/>
                </a:moveTo>
                <a:cubicBezTo>
                  <a:pt x="630370" y="4081981"/>
                  <a:pt x="668021" y="4076671"/>
                  <a:pt x="650717" y="4069084"/>
                </a:cubicBezTo>
                <a:close/>
                <a:moveTo>
                  <a:pt x="1454130" y="4068705"/>
                </a:moveTo>
                <a:lnTo>
                  <a:pt x="1455145" y="4076796"/>
                </a:lnTo>
                <a:lnTo>
                  <a:pt x="1454700" y="4077239"/>
                </a:lnTo>
                <a:lnTo>
                  <a:pt x="1455271" y="4077808"/>
                </a:lnTo>
                <a:lnTo>
                  <a:pt x="1455145" y="4076796"/>
                </a:lnTo>
                <a:lnTo>
                  <a:pt x="1458503" y="4073446"/>
                </a:lnTo>
                <a:lnTo>
                  <a:pt x="1458503" y="4076481"/>
                </a:lnTo>
                <a:cubicBezTo>
                  <a:pt x="1460595" y="4073825"/>
                  <a:pt x="1461356" y="4069084"/>
                  <a:pt x="1454130" y="4068705"/>
                </a:cubicBezTo>
                <a:close/>
                <a:moveTo>
                  <a:pt x="1260170" y="4067377"/>
                </a:moveTo>
                <a:cubicBezTo>
                  <a:pt x="1259219" y="4067377"/>
                  <a:pt x="1260170" y="4070412"/>
                  <a:pt x="1261311" y="4070032"/>
                </a:cubicBezTo>
                <a:cubicBezTo>
                  <a:pt x="1262452" y="4069653"/>
                  <a:pt x="1261311" y="4069653"/>
                  <a:pt x="1261691" y="4069084"/>
                </a:cubicBezTo>
                <a:lnTo>
                  <a:pt x="1262642" y="4069084"/>
                </a:lnTo>
                <a:cubicBezTo>
                  <a:pt x="1261501" y="4069084"/>
                  <a:pt x="1260360" y="4067756"/>
                  <a:pt x="1262642" y="4067377"/>
                </a:cubicBezTo>
                <a:cubicBezTo>
                  <a:pt x="1264924" y="4066997"/>
                  <a:pt x="1261120" y="4067377"/>
                  <a:pt x="1260170" y="4067377"/>
                </a:cubicBezTo>
                <a:close/>
                <a:moveTo>
                  <a:pt x="3102029" y="4066428"/>
                </a:moveTo>
                <a:lnTo>
                  <a:pt x="3102029" y="4077808"/>
                </a:lnTo>
                <a:lnTo>
                  <a:pt x="3112488" y="4077808"/>
                </a:lnTo>
                <a:lnTo>
                  <a:pt x="3112488" y="4066428"/>
                </a:lnTo>
                <a:close/>
                <a:moveTo>
                  <a:pt x="1068301" y="4064532"/>
                </a:moveTo>
                <a:cubicBezTo>
                  <a:pt x="1047955" y="4077619"/>
                  <a:pt x="1085606" y="4072118"/>
                  <a:pt x="1068301" y="4064532"/>
                </a:cubicBezTo>
                <a:close/>
                <a:moveTo>
                  <a:pt x="775650" y="4063773"/>
                </a:moveTo>
                <a:cubicBezTo>
                  <a:pt x="770706" y="4085585"/>
                  <a:pt x="791243" y="4064911"/>
                  <a:pt x="775650" y="4063773"/>
                </a:cubicBezTo>
                <a:close/>
                <a:moveTo>
                  <a:pt x="1548067" y="4063584"/>
                </a:moveTo>
                <a:cubicBezTo>
                  <a:pt x="1547497" y="4062446"/>
                  <a:pt x="1547449" y="4062873"/>
                  <a:pt x="1547640" y="4063631"/>
                </a:cubicBezTo>
                <a:lnTo>
                  <a:pt x="1548420" y="4065224"/>
                </a:lnTo>
                <a:lnTo>
                  <a:pt x="1548482" y="4065514"/>
                </a:lnTo>
                <a:lnTo>
                  <a:pt x="1547687" y="4064721"/>
                </a:lnTo>
                <a:cubicBezTo>
                  <a:pt x="1545595" y="4066049"/>
                  <a:pt x="1546546" y="4069274"/>
                  <a:pt x="1547687" y="4071360"/>
                </a:cubicBezTo>
                <a:cubicBezTo>
                  <a:pt x="1548828" y="4073446"/>
                  <a:pt x="1547687" y="4069843"/>
                  <a:pt x="1549208" y="4068894"/>
                </a:cubicBezTo>
                <a:lnTo>
                  <a:pt x="1548482" y="4065514"/>
                </a:lnTo>
                <a:lnTo>
                  <a:pt x="1548638" y="4065670"/>
                </a:lnTo>
                <a:lnTo>
                  <a:pt x="1548420" y="4065224"/>
                </a:lnTo>
                <a:close/>
                <a:moveTo>
                  <a:pt x="677060" y="4062167"/>
                </a:moveTo>
                <a:cubicBezTo>
                  <a:pt x="675438" y="4062896"/>
                  <a:pt x="674011" y="4064769"/>
                  <a:pt x="672965" y="4068325"/>
                </a:cubicBezTo>
                <a:cubicBezTo>
                  <a:pt x="679050" y="4068325"/>
                  <a:pt x="686466" y="4084067"/>
                  <a:pt x="691981" y="4077998"/>
                </a:cubicBezTo>
                <a:lnTo>
                  <a:pt x="691981" y="4082361"/>
                </a:lnTo>
                <a:lnTo>
                  <a:pt x="702820" y="4081033"/>
                </a:lnTo>
                <a:lnTo>
                  <a:pt x="698636" y="4075722"/>
                </a:lnTo>
                <a:cubicBezTo>
                  <a:pt x="696354" y="4072877"/>
                  <a:pt x="693502" y="4070601"/>
                  <a:pt x="691981" y="4070791"/>
                </a:cubicBezTo>
                <a:cubicBezTo>
                  <a:pt x="690460" y="4070980"/>
                  <a:pt x="691981" y="4070791"/>
                  <a:pt x="691981" y="4071929"/>
                </a:cubicBezTo>
                <a:cubicBezTo>
                  <a:pt x="688558" y="4068088"/>
                  <a:pt x="681927" y="4059980"/>
                  <a:pt x="677060" y="4062167"/>
                </a:cubicBezTo>
                <a:close/>
                <a:moveTo>
                  <a:pt x="1531143" y="4062066"/>
                </a:moveTo>
                <a:cubicBezTo>
                  <a:pt x="1530002" y="4061308"/>
                  <a:pt x="1527530" y="4067756"/>
                  <a:pt x="1531143" y="4068136"/>
                </a:cubicBezTo>
                <a:cubicBezTo>
                  <a:pt x="1530493" y="4069065"/>
                  <a:pt x="1529795" y="4069937"/>
                  <a:pt x="1529052" y="4070791"/>
                </a:cubicBezTo>
                <a:lnTo>
                  <a:pt x="1529052" y="4078769"/>
                </a:lnTo>
                <a:lnTo>
                  <a:pt x="1529052" y="4078781"/>
                </a:lnTo>
                <a:lnTo>
                  <a:pt x="1529052" y="4078782"/>
                </a:lnTo>
                <a:lnTo>
                  <a:pt x="1529052" y="4081981"/>
                </a:lnTo>
                <a:cubicBezTo>
                  <a:pt x="1526385" y="4092337"/>
                  <a:pt x="1524917" y="4102958"/>
                  <a:pt x="1524678" y="4113655"/>
                </a:cubicBezTo>
                <a:cubicBezTo>
                  <a:pt x="1525032" y="4113447"/>
                  <a:pt x="1525465" y="4113447"/>
                  <a:pt x="1525819" y="4113655"/>
                </a:cubicBezTo>
                <a:cubicBezTo>
                  <a:pt x="1527340" y="4114983"/>
                  <a:pt x="1526770" y="4115742"/>
                  <a:pt x="1525819" y="4116690"/>
                </a:cubicBezTo>
                <a:cubicBezTo>
                  <a:pt x="1524868" y="4117638"/>
                  <a:pt x="1525819" y="4119535"/>
                  <a:pt x="1528101" y="4118586"/>
                </a:cubicBezTo>
                <a:cubicBezTo>
                  <a:pt x="1530383" y="4117638"/>
                  <a:pt x="1528101" y="4117259"/>
                  <a:pt x="1528101" y="4116500"/>
                </a:cubicBezTo>
                <a:cubicBezTo>
                  <a:pt x="1528101" y="4115742"/>
                  <a:pt x="1528101" y="4116500"/>
                  <a:pt x="1529242" y="4116500"/>
                </a:cubicBezTo>
                <a:cubicBezTo>
                  <a:pt x="1527720" y="4116500"/>
                  <a:pt x="1529242" y="4117828"/>
                  <a:pt x="1530383" y="4117638"/>
                </a:cubicBezTo>
                <a:lnTo>
                  <a:pt x="1532296" y="4119652"/>
                </a:lnTo>
                <a:lnTo>
                  <a:pt x="1532094" y="4120294"/>
                </a:lnTo>
                <a:lnTo>
                  <a:pt x="1533805" y="4121242"/>
                </a:lnTo>
                <a:lnTo>
                  <a:pt x="1532296" y="4119652"/>
                </a:lnTo>
                <a:lnTo>
                  <a:pt x="1535897" y="4108155"/>
                </a:lnTo>
                <a:lnTo>
                  <a:pt x="1529622" y="4109483"/>
                </a:lnTo>
                <a:cubicBezTo>
                  <a:pt x="1530953" y="4109483"/>
                  <a:pt x="1529622" y="4108345"/>
                  <a:pt x="1529622" y="4107586"/>
                </a:cubicBezTo>
                <a:cubicBezTo>
                  <a:pt x="1529622" y="4106827"/>
                  <a:pt x="1528481" y="4107586"/>
                  <a:pt x="1527720" y="4106638"/>
                </a:cubicBezTo>
                <a:cubicBezTo>
                  <a:pt x="1526960" y="4105689"/>
                  <a:pt x="1529052" y="4104362"/>
                  <a:pt x="1527720" y="4103413"/>
                </a:cubicBezTo>
                <a:cubicBezTo>
                  <a:pt x="1526389" y="4102465"/>
                  <a:pt x="1527720" y="4102275"/>
                  <a:pt x="1529432" y="4102086"/>
                </a:cubicBezTo>
                <a:cubicBezTo>
                  <a:pt x="1527530" y="4099430"/>
                  <a:pt x="1527340" y="4096775"/>
                  <a:pt x="1529432" y="4095068"/>
                </a:cubicBezTo>
                <a:cubicBezTo>
                  <a:pt x="1529432" y="4093551"/>
                  <a:pt x="1529432" y="4090895"/>
                  <a:pt x="1529432" y="4089947"/>
                </a:cubicBezTo>
                <a:cubicBezTo>
                  <a:pt x="1526389" y="4086912"/>
                  <a:pt x="1529432" y="4085395"/>
                  <a:pt x="1529432" y="4082361"/>
                </a:cubicBezTo>
                <a:cubicBezTo>
                  <a:pt x="1529432" y="4082361"/>
                  <a:pt x="1530953" y="4082361"/>
                  <a:pt x="1531714" y="4082361"/>
                </a:cubicBezTo>
                <a:lnTo>
                  <a:pt x="1529052" y="4078782"/>
                </a:lnTo>
                <a:lnTo>
                  <a:pt x="1529052" y="4078769"/>
                </a:lnTo>
                <a:lnTo>
                  <a:pt x="1529242" y="4074205"/>
                </a:lnTo>
                <a:cubicBezTo>
                  <a:pt x="1528481" y="4071360"/>
                  <a:pt x="1531524" y="4074205"/>
                  <a:pt x="1532664" y="4074205"/>
                </a:cubicBezTo>
                <a:cubicBezTo>
                  <a:pt x="1533805" y="4074205"/>
                  <a:pt x="1532664" y="4072687"/>
                  <a:pt x="1532664" y="4071739"/>
                </a:cubicBezTo>
                <a:lnTo>
                  <a:pt x="1530573" y="4070222"/>
                </a:lnTo>
                <a:cubicBezTo>
                  <a:pt x="1531904" y="4070222"/>
                  <a:pt x="1530573" y="4067946"/>
                  <a:pt x="1532474" y="4067946"/>
                </a:cubicBezTo>
                <a:cubicBezTo>
                  <a:pt x="1530953" y="4066808"/>
                  <a:pt x="1532474" y="4065290"/>
                  <a:pt x="1530763" y="4064153"/>
                </a:cubicBezTo>
                <a:cubicBezTo>
                  <a:pt x="1529052" y="4063015"/>
                  <a:pt x="1530763" y="4064153"/>
                  <a:pt x="1532284" y="4064153"/>
                </a:cubicBezTo>
                <a:cubicBezTo>
                  <a:pt x="1533805" y="4064153"/>
                  <a:pt x="1532284" y="4062825"/>
                  <a:pt x="1531143" y="4062066"/>
                </a:cubicBezTo>
                <a:close/>
                <a:moveTo>
                  <a:pt x="1655696" y="4061497"/>
                </a:moveTo>
                <a:lnTo>
                  <a:pt x="1649231" y="4070032"/>
                </a:lnTo>
                <a:lnTo>
                  <a:pt x="1653414" y="4073256"/>
                </a:lnTo>
                <a:lnTo>
                  <a:pt x="1657598" y="4076671"/>
                </a:lnTo>
                <a:close/>
                <a:moveTo>
                  <a:pt x="1507754" y="4061497"/>
                </a:moveTo>
                <a:cubicBezTo>
                  <a:pt x="1508054" y="4063261"/>
                  <a:pt x="1509726" y="4064437"/>
                  <a:pt x="1511485" y="4064134"/>
                </a:cubicBezTo>
                <a:cubicBezTo>
                  <a:pt x="1511844" y="4064077"/>
                  <a:pt x="1512190" y="4063944"/>
                  <a:pt x="1512508" y="4063773"/>
                </a:cubicBezTo>
                <a:lnTo>
                  <a:pt x="1511177" y="4063584"/>
                </a:lnTo>
                <a:lnTo>
                  <a:pt x="1511177" y="4061497"/>
                </a:lnTo>
                <a:close/>
                <a:moveTo>
                  <a:pt x="1637631" y="4061118"/>
                </a:moveTo>
                <a:cubicBezTo>
                  <a:pt x="1617284" y="4074205"/>
                  <a:pt x="1654935" y="4068705"/>
                  <a:pt x="1637631" y="4061118"/>
                </a:cubicBezTo>
                <a:close/>
                <a:moveTo>
                  <a:pt x="1329006" y="4061118"/>
                </a:moveTo>
                <a:lnTo>
                  <a:pt x="1330524" y="4070576"/>
                </a:lnTo>
                <a:lnTo>
                  <a:pt x="1326154" y="4066049"/>
                </a:lnTo>
                <a:cubicBezTo>
                  <a:pt x="1326154" y="4065101"/>
                  <a:pt x="1325393" y="4063584"/>
                  <a:pt x="1326154" y="4063204"/>
                </a:cubicBezTo>
                <a:cubicBezTo>
                  <a:pt x="1326915" y="4062825"/>
                  <a:pt x="1329006" y="4061118"/>
                  <a:pt x="1329006" y="4061118"/>
                </a:cubicBezTo>
                <a:close/>
                <a:moveTo>
                  <a:pt x="4542658" y="4060549"/>
                </a:moveTo>
                <a:lnTo>
                  <a:pt x="4542658" y="4070980"/>
                </a:lnTo>
                <a:lnTo>
                  <a:pt x="4553117" y="4070980"/>
                </a:lnTo>
                <a:lnTo>
                  <a:pt x="4553117" y="4060549"/>
                </a:lnTo>
                <a:close/>
                <a:moveTo>
                  <a:pt x="865214" y="4060170"/>
                </a:moveTo>
                <a:lnTo>
                  <a:pt x="861791" y="4064342"/>
                </a:lnTo>
                <a:lnTo>
                  <a:pt x="858558" y="4068515"/>
                </a:lnTo>
                <a:lnTo>
                  <a:pt x="873581" y="4066808"/>
                </a:lnTo>
                <a:lnTo>
                  <a:pt x="869397" y="4063394"/>
                </a:lnTo>
                <a:close/>
                <a:moveTo>
                  <a:pt x="1690709" y="4059956"/>
                </a:moveTo>
                <a:cubicBezTo>
                  <a:pt x="1690352" y="4059791"/>
                  <a:pt x="1690970" y="4060549"/>
                  <a:pt x="1692016" y="4061687"/>
                </a:cubicBezTo>
                <a:cubicBezTo>
                  <a:pt x="1696390" y="4065859"/>
                  <a:pt x="1704756" y="4073825"/>
                  <a:pt x="1695819" y="4063773"/>
                </a:cubicBezTo>
                <a:lnTo>
                  <a:pt x="1695249" y="4063773"/>
                </a:lnTo>
                <a:cubicBezTo>
                  <a:pt x="1692397" y="4061213"/>
                  <a:pt x="1691066" y="4060122"/>
                  <a:pt x="1690709" y="4059956"/>
                </a:cubicBezTo>
                <a:close/>
                <a:moveTo>
                  <a:pt x="1993985" y="4058842"/>
                </a:moveTo>
                <a:cubicBezTo>
                  <a:pt x="1976681" y="4066428"/>
                  <a:pt x="2014332" y="4071929"/>
                  <a:pt x="1993985" y="4058842"/>
                </a:cubicBezTo>
                <a:close/>
                <a:moveTo>
                  <a:pt x="1946826" y="4058842"/>
                </a:moveTo>
                <a:lnTo>
                  <a:pt x="1946826" y="4074395"/>
                </a:lnTo>
                <a:cubicBezTo>
                  <a:pt x="1950135" y="4075077"/>
                  <a:pt x="1953558" y="4073920"/>
                  <a:pt x="1955763" y="4071360"/>
                </a:cubicBezTo>
                <a:lnTo>
                  <a:pt x="1955763" y="4070032"/>
                </a:lnTo>
                <a:cubicBezTo>
                  <a:pt x="1955117" y="4066334"/>
                  <a:pt x="1955117" y="4062541"/>
                  <a:pt x="1955763" y="4058842"/>
                </a:cubicBezTo>
                <a:close/>
                <a:moveTo>
                  <a:pt x="3467511" y="4058083"/>
                </a:moveTo>
                <a:cubicBezTo>
                  <a:pt x="3462377" y="4079705"/>
                  <a:pt x="3483104" y="4059221"/>
                  <a:pt x="3467511" y="4058083"/>
                </a:cubicBezTo>
                <a:close/>
                <a:moveTo>
                  <a:pt x="4410689" y="4056566"/>
                </a:moveTo>
                <a:cubicBezTo>
                  <a:pt x="4409833" y="4063109"/>
                  <a:pt x="4406429" y="4069046"/>
                  <a:pt x="4401181" y="4073067"/>
                </a:cubicBezTo>
                <a:cubicBezTo>
                  <a:pt x="4401181" y="4071739"/>
                  <a:pt x="4399280" y="4070412"/>
                  <a:pt x="4398709" y="4073067"/>
                </a:cubicBezTo>
                <a:cubicBezTo>
                  <a:pt x="4404604" y="4079705"/>
                  <a:pt x="4411640" y="4077808"/>
                  <a:pt x="4424000" y="4075912"/>
                </a:cubicBezTo>
                <a:lnTo>
                  <a:pt x="4424951" y="4075533"/>
                </a:lnTo>
                <a:lnTo>
                  <a:pt x="4424951" y="4063584"/>
                </a:lnTo>
                <a:cubicBezTo>
                  <a:pt x="4415823" y="4065480"/>
                  <a:pt x="4417535" y="4056566"/>
                  <a:pt x="4410689" y="4056566"/>
                </a:cubicBezTo>
                <a:close/>
                <a:moveTo>
                  <a:pt x="1942453" y="4056566"/>
                </a:moveTo>
                <a:lnTo>
                  <a:pt x="1940741" y="4058652"/>
                </a:lnTo>
                <a:cubicBezTo>
                  <a:pt x="1940741" y="4059790"/>
                  <a:pt x="1939220" y="4061308"/>
                  <a:pt x="1939410" y="4061687"/>
                </a:cubicBezTo>
                <a:cubicBezTo>
                  <a:pt x="1939600" y="4062066"/>
                  <a:pt x="1941502" y="4061687"/>
                  <a:pt x="1942833" y="4061118"/>
                </a:cubicBezTo>
                <a:lnTo>
                  <a:pt x="1944164" y="4061118"/>
                </a:lnTo>
                <a:close/>
                <a:moveTo>
                  <a:pt x="5174739" y="4055997"/>
                </a:moveTo>
                <a:cubicBezTo>
                  <a:pt x="5174739" y="4059221"/>
                  <a:pt x="5174739" y="4062256"/>
                  <a:pt x="5169605" y="4061118"/>
                </a:cubicBezTo>
                <a:lnTo>
                  <a:pt x="5169605" y="4071549"/>
                </a:lnTo>
                <a:cubicBezTo>
                  <a:pt x="5181205" y="4081033"/>
                  <a:pt x="5183677" y="4055238"/>
                  <a:pt x="5173408" y="4057325"/>
                </a:cubicBezTo>
                <a:close/>
                <a:moveTo>
                  <a:pt x="662507" y="4055049"/>
                </a:moveTo>
                <a:cubicBezTo>
                  <a:pt x="657675" y="4055674"/>
                  <a:pt x="654271" y="4060094"/>
                  <a:pt x="654900" y="4064911"/>
                </a:cubicBezTo>
                <a:cubicBezTo>
                  <a:pt x="655495" y="4069767"/>
                  <a:pt x="659911" y="4073238"/>
                  <a:pt x="664788" y="4072687"/>
                </a:cubicBezTo>
                <a:cubicBezTo>
                  <a:pt x="669613" y="4071910"/>
                  <a:pt x="672967" y="4067472"/>
                  <a:pt x="672395" y="4062635"/>
                </a:cubicBezTo>
                <a:cubicBezTo>
                  <a:pt x="671765" y="4057818"/>
                  <a:pt x="667338" y="4054423"/>
                  <a:pt x="662507" y="4055049"/>
                </a:cubicBezTo>
                <a:close/>
                <a:moveTo>
                  <a:pt x="632652" y="4054669"/>
                </a:moveTo>
                <a:cubicBezTo>
                  <a:pt x="630427" y="4055276"/>
                  <a:pt x="628562" y="4056793"/>
                  <a:pt x="627518" y="4058842"/>
                </a:cubicBezTo>
                <a:lnTo>
                  <a:pt x="595762" y="4062635"/>
                </a:lnTo>
                <a:lnTo>
                  <a:pt x="608882" y="4072877"/>
                </a:lnTo>
                <a:lnTo>
                  <a:pt x="621433" y="4082740"/>
                </a:lnTo>
                <a:cubicBezTo>
                  <a:pt x="615728" y="4082740"/>
                  <a:pt x="612305" y="4095258"/>
                  <a:pt x="629990" y="4101706"/>
                </a:cubicBezTo>
                <a:cubicBezTo>
                  <a:pt x="629990" y="4088999"/>
                  <a:pt x="625616" y="4084067"/>
                  <a:pt x="622383" y="4082740"/>
                </a:cubicBezTo>
                <a:lnTo>
                  <a:pt x="629990" y="4073067"/>
                </a:lnTo>
                <a:cubicBezTo>
                  <a:pt x="631540" y="4073541"/>
                  <a:pt x="633194" y="4073541"/>
                  <a:pt x="634744" y="4073067"/>
                </a:cubicBezTo>
                <a:cubicBezTo>
                  <a:pt x="639366" y="4072194"/>
                  <a:pt x="642474" y="4067851"/>
                  <a:pt x="641779" y="4063204"/>
                </a:cubicBezTo>
                <a:lnTo>
                  <a:pt x="642540" y="4062825"/>
                </a:lnTo>
                <a:cubicBezTo>
                  <a:pt x="642304" y="4061232"/>
                  <a:pt x="641648" y="4059714"/>
                  <a:pt x="640639" y="4058462"/>
                </a:cubicBezTo>
                <a:lnTo>
                  <a:pt x="642730" y="4055807"/>
                </a:lnTo>
                <a:lnTo>
                  <a:pt x="638167" y="4055807"/>
                </a:lnTo>
                <a:cubicBezTo>
                  <a:pt x="636522" y="4054783"/>
                  <a:pt x="634567" y="4054385"/>
                  <a:pt x="632652" y="4054669"/>
                </a:cubicBezTo>
                <a:close/>
                <a:moveTo>
                  <a:pt x="1868862" y="4053531"/>
                </a:moveTo>
                <a:cubicBezTo>
                  <a:pt x="1863918" y="4075153"/>
                  <a:pt x="1884455" y="4054480"/>
                  <a:pt x="1868862" y="4053531"/>
                </a:cubicBezTo>
                <a:close/>
                <a:moveTo>
                  <a:pt x="1119454" y="4053342"/>
                </a:moveTo>
                <a:cubicBezTo>
                  <a:pt x="1117925" y="4053626"/>
                  <a:pt x="1116858" y="4055011"/>
                  <a:pt x="1116982" y="4056566"/>
                </a:cubicBezTo>
                <a:cubicBezTo>
                  <a:pt x="1117385" y="4058083"/>
                  <a:pt x="1118946" y="4058994"/>
                  <a:pt x="1120469" y="4058595"/>
                </a:cubicBezTo>
                <a:cubicBezTo>
                  <a:pt x="1121460" y="4058330"/>
                  <a:pt x="1122234" y="4057552"/>
                  <a:pt x="1122496" y="4056566"/>
                </a:cubicBezTo>
                <a:lnTo>
                  <a:pt x="1122496" y="4055997"/>
                </a:lnTo>
                <a:cubicBezTo>
                  <a:pt x="1122395" y="4054423"/>
                  <a:pt x="1121038" y="4053247"/>
                  <a:pt x="1119467" y="4053342"/>
                </a:cubicBezTo>
                <a:cubicBezTo>
                  <a:pt x="1119461" y="4053342"/>
                  <a:pt x="1119457" y="4053342"/>
                  <a:pt x="1119454" y="4053342"/>
                </a:cubicBezTo>
                <a:close/>
                <a:moveTo>
                  <a:pt x="3451728" y="4052962"/>
                </a:moveTo>
                <a:cubicBezTo>
                  <a:pt x="3446784" y="4074584"/>
                  <a:pt x="3467511" y="4053911"/>
                  <a:pt x="3451728" y="4052962"/>
                </a:cubicBezTo>
                <a:close/>
                <a:moveTo>
                  <a:pt x="5926239" y="4052014"/>
                </a:moveTo>
                <a:cubicBezTo>
                  <a:pt x="5943353" y="4059221"/>
                  <a:pt x="5945255" y="4082171"/>
                  <a:pt x="5952291" y="4098861"/>
                </a:cubicBezTo>
                <a:cubicBezTo>
                  <a:pt x="5958185" y="4094120"/>
                  <a:pt x="5954192" y="4079705"/>
                  <a:pt x="5968264" y="4083309"/>
                </a:cubicBezTo>
                <a:lnTo>
                  <a:pt x="5968074" y="4083119"/>
                </a:lnTo>
                <a:cubicBezTo>
                  <a:pt x="5961475" y="4065461"/>
                  <a:pt x="5945103" y="4053285"/>
                  <a:pt x="5926239" y="4052014"/>
                </a:cubicBezTo>
                <a:close/>
                <a:moveTo>
                  <a:pt x="1681310" y="4049055"/>
                </a:moveTo>
                <a:cubicBezTo>
                  <a:pt x="1680934" y="4049093"/>
                  <a:pt x="1680565" y="4049188"/>
                  <a:pt x="1680226" y="4049359"/>
                </a:cubicBezTo>
                <a:lnTo>
                  <a:pt x="1681367" y="4049359"/>
                </a:lnTo>
                <a:cubicBezTo>
                  <a:pt x="1679867" y="4049548"/>
                  <a:pt x="1678781" y="4050895"/>
                  <a:pt x="1678895" y="4052393"/>
                </a:cubicBezTo>
                <a:cubicBezTo>
                  <a:pt x="1679093" y="4053987"/>
                  <a:pt x="1680513" y="4055162"/>
                  <a:pt x="1682128" y="4055049"/>
                </a:cubicBezTo>
                <a:cubicBezTo>
                  <a:pt x="1683657" y="4054764"/>
                  <a:pt x="1684723" y="4053380"/>
                  <a:pt x="1684600" y="4051824"/>
                </a:cubicBezTo>
                <a:cubicBezTo>
                  <a:pt x="1684457" y="4050155"/>
                  <a:pt x="1682983" y="4048922"/>
                  <a:pt x="1681310" y="4049055"/>
                </a:cubicBezTo>
                <a:close/>
                <a:moveTo>
                  <a:pt x="4308194" y="4048600"/>
                </a:moveTo>
                <a:lnTo>
                  <a:pt x="4308194" y="4059031"/>
                </a:lnTo>
                <a:lnTo>
                  <a:pt x="4318653" y="4059031"/>
                </a:lnTo>
                <a:lnTo>
                  <a:pt x="4318653" y="4048600"/>
                </a:lnTo>
                <a:close/>
                <a:moveTo>
                  <a:pt x="4364101" y="4047841"/>
                </a:moveTo>
                <a:lnTo>
                  <a:pt x="4364101" y="4049169"/>
                </a:lnTo>
                <a:lnTo>
                  <a:pt x="4364101" y="4050497"/>
                </a:lnTo>
                <a:lnTo>
                  <a:pt x="4365812" y="4050497"/>
                </a:lnTo>
                <a:lnTo>
                  <a:pt x="4366573" y="4050686"/>
                </a:lnTo>
                <a:close/>
                <a:moveTo>
                  <a:pt x="1669768" y="4047083"/>
                </a:moveTo>
                <a:lnTo>
                  <a:pt x="1669788" y="4047545"/>
                </a:lnTo>
                <a:lnTo>
                  <a:pt x="1664824" y="4053911"/>
                </a:lnTo>
                <a:cubicBezTo>
                  <a:pt x="1663492" y="4059031"/>
                  <a:pt x="1663683" y="4062825"/>
                  <a:pt x="1664824" y="4062635"/>
                </a:cubicBezTo>
                <a:cubicBezTo>
                  <a:pt x="1665964" y="4062446"/>
                  <a:pt x="1668436" y="4059411"/>
                  <a:pt x="1670148" y="4055997"/>
                </a:cubicBezTo>
                <a:lnTo>
                  <a:pt x="1669788" y="4047545"/>
                </a:lnTo>
                <a:lnTo>
                  <a:pt x="1670148" y="4047083"/>
                </a:lnTo>
                <a:close/>
                <a:moveTo>
                  <a:pt x="790862" y="4047083"/>
                </a:moveTo>
                <a:cubicBezTo>
                  <a:pt x="789288" y="4047083"/>
                  <a:pt x="788010" y="4048354"/>
                  <a:pt x="788010" y="4049928"/>
                </a:cubicBezTo>
                <a:cubicBezTo>
                  <a:pt x="786960" y="4051236"/>
                  <a:pt x="787173" y="4053152"/>
                  <a:pt x="788486" y="4054195"/>
                </a:cubicBezTo>
                <a:cubicBezTo>
                  <a:pt x="789798" y="4055238"/>
                  <a:pt x="791714" y="4055030"/>
                  <a:pt x="792764" y="4053721"/>
                </a:cubicBezTo>
                <a:lnTo>
                  <a:pt x="791243" y="4053152"/>
                </a:lnTo>
                <a:cubicBezTo>
                  <a:pt x="792772" y="4052867"/>
                  <a:pt x="793838" y="4051483"/>
                  <a:pt x="793715" y="4049928"/>
                </a:cubicBezTo>
                <a:cubicBezTo>
                  <a:pt x="793715" y="4048354"/>
                  <a:pt x="792437" y="4047083"/>
                  <a:pt x="790862" y="4047083"/>
                </a:cubicBezTo>
                <a:close/>
                <a:moveTo>
                  <a:pt x="522551" y="4046893"/>
                </a:moveTo>
                <a:cubicBezTo>
                  <a:pt x="521195" y="4047064"/>
                  <a:pt x="520159" y="4048183"/>
                  <a:pt x="520079" y="4049548"/>
                </a:cubicBezTo>
                <a:lnTo>
                  <a:pt x="520079" y="4050117"/>
                </a:lnTo>
                <a:cubicBezTo>
                  <a:pt x="520448" y="4051559"/>
                  <a:pt x="521819" y="4052526"/>
                  <a:pt x="523312" y="4052393"/>
                </a:cubicBezTo>
                <a:cubicBezTo>
                  <a:pt x="524780" y="4052298"/>
                  <a:pt x="525896" y="4051047"/>
                  <a:pt x="525807" y="4049586"/>
                </a:cubicBezTo>
                <a:cubicBezTo>
                  <a:pt x="525803" y="4049510"/>
                  <a:pt x="525795" y="4049434"/>
                  <a:pt x="525784" y="4049359"/>
                </a:cubicBezTo>
                <a:cubicBezTo>
                  <a:pt x="525497" y="4047841"/>
                  <a:pt x="524103" y="4046760"/>
                  <a:pt x="522551" y="4046893"/>
                </a:cubicBezTo>
                <a:close/>
                <a:moveTo>
                  <a:pt x="2115876" y="4046703"/>
                </a:moveTo>
                <a:cubicBezTo>
                  <a:pt x="2108745" y="4053247"/>
                  <a:pt x="2115627" y="4063205"/>
                  <a:pt x="2122000" y="4065374"/>
                </a:cubicBezTo>
                <a:lnTo>
                  <a:pt x="2127332" y="4064582"/>
                </a:lnTo>
                <a:lnTo>
                  <a:pt x="2127665" y="4065670"/>
                </a:lnTo>
                <a:lnTo>
                  <a:pt x="2127665" y="4064532"/>
                </a:lnTo>
                <a:lnTo>
                  <a:pt x="2127332" y="4064582"/>
                </a:lnTo>
                <a:lnTo>
                  <a:pt x="2123981" y="4053626"/>
                </a:lnTo>
                <a:cubicBezTo>
                  <a:pt x="2122627" y="4049738"/>
                  <a:pt x="2120535" y="4046703"/>
                  <a:pt x="2115876" y="4046703"/>
                </a:cubicBezTo>
                <a:close/>
                <a:moveTo>
                  <a:pt x="4107579" y="4046134"/>
                </a:moveTo>
                <a:cubicBezTo>
                  <a:pt x="4105297" y="4060739"/>
                  <a:pt x="4117657" y="4060359"/>
                  <a:pt x="4127736" y="4062446"/>
                </a:cubicBezTo>
                <a:lnTo>
                  <a:pt x="4128496" y="4061687"/>
                </a:lnTo>
                <a:cubicBezTo>
                  <a:pt x="4130017" y="4048031"/>
                  <a:pt x="4121270" y="4044617"/>
                  <a:pt x="4107579" y="4046134"/>
                </a:cubicBezTo>
                <a:close/>
                <a:moveTo>
                  <a:pt x="1991323" y="4046134"/>
                </a:moveTo>
                <a:cubicBezTo>
                  <a:pt x="1989231" y="4049928"/>
                  <a:pt x="1986759" y="4053531"/>
                  <a:pt x="1984287" y="4057135"/>
                </a:cubicBezTo>
                <a:cubicBezTo>
                  <a:pt x="1984230" y="4057571"/>
                  <a:pt x="1984230" y="4058026"/>
                  <a:pt x="1984287" y="4058462"/>
                </a:cubicBezTo>
                <a:cubicBezTo>
                  <a:pt x="1984287" y="4059980"/>
                  <a:pt x="1989231" y="4059600"/>
                  <a:pt x="1993985" y="4058462"/>
                </a:cubicBezTo>
                <a:lnTo>
                  <a:pt x="2002352" y="4054859"/>
                </a:lnTo>
                <a:lnTo>
                  <a:pt x="1996837" y="4050497"/>
                </a:lnTo>
                <a:close/>
                <a:moveTo>
                  <a:pt x="885561" y="4046134"/>
                </a:moveTo>
                <a:lnTo>
                  <a:pt x="882328" y="4050307"/>
                </a:lnTo>
                <a:lnTo>
                  <a:pt x="879095" y="4054669"/>
                </a:lnTo>
                <a:lnTo>
                  <a:pt x="883279" y="4057894"/>
                </a:lnTo>
                <a:lnTo>
                  <a:pt x="887462" y="4061118"/>
                </a:lnTo>
                <a:close/>
                <a:moveTo>
                  <a:pt x="4631081" y="4045376"/>
                </a:moveTo>
                <a:cubicBezTo>
                  <a:pt x="4625947" y="4066997"/>
                  <a:pt x="4646674" y="4046514"/>
                  <a:pt x="4631081" y="4045376"/>
                </a:cubicBezTo>
                <a:close/>
                <a:moveTo>
                  <a:pt x="3211940" y="4045186"/>
                </a:moveTo>
                <a:cubicBezTo>
                  <a:pt x="3210019" y="4046628"/>
                  <a:pt x="3208574" y="4048619"/>
                  <a:pt x="3207756" y="4050876"/>
                </a:cubicBezTo>
                <a:cubicBezTo>
                  <a:pt x="3221828" y="4047083"/>
                  <a:pt x="3203953" y="4075343"/>
                  <a:pt x="3218215" y="4071549"/>
                </a:cubicBezTo>
                <a:cubicBezTo>
                  <a:pt x="3220497" y="4064153"/>
                  <a:pt x="3217835" y="4043289"/>
                  <a:pt x="3211750" y="4046514"/>
                </a:cubicBezTo>
                <a:close/>
                <a:moveTo>
                  <a:pt x="5061305" y="4044668"/>
                </a:moveTo>
                <a:cubicBezTo>
                  <a:pt x="5058696" y="4043242"/>
                  <a:pt x="5056319" y="4043289"/>
                  <a:pt x="5054560" y="4045565"/>
                </a:cubicBezTo>
                <a:cubicBezTo>
                  <a:pt x="5064068" y="4055238"/>
                  <a:pt x="5060645" y="4077808"/>
                  <a:pt x="5079280" y="4077808"/>
                </a:cubicBezTo>
                <a:lnTo>
                  <a:pt x="5080611" y="4076860"/>
                </a:lnTo>
                <a:cubicBezTo>
                  <a:pt x="5079043" y="4066476"/>
                  <a:pt x="5069131" y="4048944"/>
                  <a:pt x="5061305" y="4044668"/>
                </a:cubicBezTo>
                <a:close/>
                <a:moveTo>
                  <a:pt x="1212803" y="4043232"/>
                </a:moveTo>
                <a:cubicBezTo>
                  <a:pt x="1212745" y="4043251"/>
                  <a:pt x="1212687" y="4043270"/>
                  <a:pt x="1212630" y="4043289"/>
                </a:cubicBezTo>
                <a:cubicBezTo>
                  <a:pt x="1211140" y="4043801"/>
                  <a:pt x="1210341" y="4045414"/>
                  <a:pt x="1210849" y="4046893"/>
                </a:cubicBezTo>
                <a:cubicBezTo>
                  <a:pt x="1210870" y="4046969"/>
                  <a:pt x="1210894" y="4047026"/>
                  <a:pt x="1210919" y="4047083"/>
                </a:cubicBezTo>
                <a:cubicBezTo>
                  <a:pt x="1211467" y="4048676"/>
                  <a:pt x="1213199" y="4049510"/>
                  <a:pt x="1214787" y="4048960"/>
                </a:cubicBezTo>
                <a:cubicBezTo>
                  <a:pt x="1216377" y="4048410"/>
                  <a:pt x="1217219" y="4046684"/>
                  <a:pt x="1216671" y="4045110"/>
                </a:cubicBezTo>
                <a:cubicBezTo>
                  <a:pt x="1216124" y="4043517"/>
                  <a:pt x="1214391" y="4042682"/>
                  <a:pt x="1212803" y="4043232"/>
                </a:cubicBezTo>
                <a:close/>
                <a:moveTo>
                  <a:pt x="761768" y="4043100"/>
                </a:moveTo>
                <a:lnTo>
                  <a:pt x="758346" y="4047652"/>
                </a:lnTo>
                <a:lnTo>
                  <a:pt x="755113" y="4044996"/>
                </a:lnTo>
                <a:lnTo>
                  <a:pt x="751690" y="4049169"/>
                </a:lnTo>
                <a:lnTo>
                  <a:pt x="748458" y="4053342"/>
                </a:lnTo>
                <a:lnTo>
                  <a:pt x="754352" y="4053342"/>
                </a:lnTo>
                <a:lnTo>
                  <a:pt x="751500" y="4057135"/>
                </a:lnTo>
                <a:lnTo>
                  <a:pt x="741232" y="4070222"/>
                </a:lnTo>
                <a:lnTo>
                  <a:pt x="754352" y="4080464"/>
                </a:lnTo>
                <a:lnTo>
                  <a:pt x="767663" y="4088999"/>
                </a:lnTo>
                <a:lnTo>
                  <a:pt x="762909" y="4051066"/>
                </a:lnTo>
                <a:close/>
                <a:moveTo>
                  <a:pt x="2898942" y="4042341"/>
                </a:moveTo>
                <a:lnTo>
                  <a:pt x="2898371" y="4043100"/>
                </a:lnTo>
                <a:lnTo>
                  <a:pt x="2898935" y="4044041"/>
                </a:lnTo>
                <a:lnTo>
                  <a:pt x="2898915" y="4049172"/>
                </a:lnTo>
                <a:cubicBezTo>
                  <a:pt x="2895983" y="4055547"/>
                  <a:pt x="2887247" y="4060454"/>
                  <a:pt x="2898942" y="4063015"/>
                </a:cubicBezTo>
                <a:cubicBezTo>
                  <a:pt x="2899513" y="4061877"/>
                  <a:pt x="2902650" y="4057088"/>
                  <a:pt x="2904005" y="4052488"/>
                </a:cubicBezTo>
                <a:lnTo>
                  <a:pt x="2898935" y="4044041"/>
                </a:lnTo>
                <a:close/>
                <a:moveTo>
                  <a:pt x="5899617" y="4041203"/>
                </a:moveTo>
                <a:cubicBezTo>
                  <a:pt x="5899617" y="4049928"/>
                  <a:pt x="5885736" y="4045945"/>
                  <a:pt x="5884215" y="4053721"/>
                </a:cubicBezTo>
                <a:lnTo>
                  <a:pt x="5882883" y="4053721"/>
                </a:lnTo>
                <a:cubicBezTo>
                  <a:pt x="5878168" y="4052071"/>
                  <a:pt x="5872976" y="4054518"/>
                  <a:pt x="5871284" y="4059221"/>
                </a:cubicBezTo>
                <a:cubicBezTo>
                  <a:pt x="5869610" y="4063887"/>
                  <a:pt x="5872026" y="4069027"/>
                  <a:pt x="5876704" y="4070696"/>
                </a:cubicBezTo>
                <a:cubicBezTo>
                  <a:pt x="5881381" y="4072365"/>
                  <a:pt x="5886535" y="4069956"/>
                  <a:pt x="5888208" y="4065290"/>
                </a:cubicBezTo>
                <a:lnTo>
                  <a:pt x="5888588" y="4064342"/>
                </a:lnTo>
                <a:cubicBezTo>
                  <a:pt x="5888969" y="4062977"/>
                  <a:pt x="5888969" y="4061535"/>
                  <a:pt x="5888588" y="4060170"/>
                </a:cubicBezTo>
                <a:cubicBezTo>
                  <a:pt x="5897526" y="4062066"/>
                  <a:pt x="5911407" y="4045565"/>
                  <a:pt x="5899617" y="4041203"/>
                </a:cubicBezTo>
                <a:close/>
                <a:moveTo>
                  <a:pt x="1147853" y="4040994"/>
                </a:moveTo>
                <a:cubicBezTo>
                  <a:pt x="1147831" y="4040994"/>
                  <a:pt x="1147810" y="4041013"/>
                  <a:pt x="1147787" y="4041013"/>
                </a:cubicBezTo>
                <a:cubicBezTo>
                  <a:pt x="1146268" y="4041431"/>
                  <a:pt x="1145370" y="4042986"/>
                  <a:pt x="1145785" y="4044503"/>
                </a:cubicBezTo>
                <a:cubicBezTo>
                  <a:pt x="1145813" y="4044617"/>
                  <a:pt x="1145845" y="4044712"/>
                  <a:pt x="1145885" y="4044807"/>
                </a:cubicBezTo>
                <a:cubicBezTo>
                  <a:pt x="1146039" y="4046476"/>
                  <a:pt x="1147523" y="4047708"/>
                  <a:pt x="1149196" y="4047557"/>
                </a:cubicBezTo>
                <a:cubicBezTo>
                  <a:pt x="1149361" y="4047538"/>
                  <a:pt x="1149527" y="4047500"/>
                  <a:pt x="1149689" y="4047462"/>
                </a:cubicBezTo>
                <a:lnTo>
                  <a:pt x="1149689" y="4046703"/>
                </a:lnTo>
                <a:cubicBezTo>
                  <a:pt x="1151176" y="4046096"/>
                  <a:pt x="1151925" y="4044427"/>
                  <a:pt x="1151400" y="4042910"/>
                </a:cubicBezTo>
                <a:cubicBezTo>
                  <a:pt x="1150951" y="4041412"/>
                  <a:pt x="1149363" y="4040539"/>
                  <a:pt x="1147853" y="4040994"/>
                </a:cubicBezTo>
                <a:close/>
                <a:moveTo>
                  <a:pt x="3133405" y="4040444"/>
                </a:moveTo>
                <a:cubicBezTo>
                  <a:pt x="3130363" y="4040444"/>
                  <a:pt x="3126369" y="4040444"/>
                  <a:pt x="3124278" y="4042720"/>
                </a:cubicBezTo>
                <a:cubicBezTo>
                  <a:pt x="3123365" y="4043365"/>
                  <a:pt x="3122870" y="4044446"/>
                  <a:pt x="3122946" y="4045565"/>
                </a:cubicBezTo>
                <a:cubicBezTo>
                  <a:pt x="3122946" y="4045565"/>
                  <a:pt x="3124848" y="4047272"/>
                  <a:pt x="3125419" y="4047462"/>
                </a:cubicBezTo>
                <a:lnTo>
                  <a:pt x="3124468" y="4046134"/>
                </a:lnTo>
                <a:cubicBezTo>
                  <a:pt x="3129222" y="4047841"/>
                  <a:pt x="3128271" y="4054859"/>
                  <a:pt x="3133405" y="4055997"/>
                </a:cubicBezTo>
                <a:cubicBezTo>
                  <a:pt x="3135497" y="4048600"/>
                  <a:pt x="3139680" y="4047272"/>
                  <a:pt x="3133405" y="4040444"/>
                </a:cubicBezTo>
                <a:close/>
                <a:moveTo>
                  <a:pt x="3112488" y="4040444"/>
                </a:moveTo>
                <a:cubicBezTo>
                  <a:pt x="3106783" y="4067946"/>
                  <a:pt x="3128271" y="4046514"/>
                  <a:pt x="3112488" y="4040444"/>
                </a:cubicBezTo>
                <a:close/>
                <a:moveTo>
                  <a:pt x="3179685" y="4040421"/>
                </a:moveTo>
                <a:cubicBezTo>
                  <a:pt x="3173956" y="4039828"/>
                  <a:pt x="3168489" y="4040634"/>
                  <a:pt x="3164971" y="4044617"/>
                </a:cubicBezTo>
                <a:cubicBezTo>
                  <a:pt x="3168774" y="4052962"/>
                  <a:pt x="3188931" y="4052772"/>
                  <a:pt x="3195967" y="4044996"/>
                </a:cubicBezTo>
                <a:lnTo>
                  <a:pt x="3195967" y="4044617"/>
                </a:lnTo>
                <a:cubicBezTo>
                  <a:pt x="3191403" y="4043005"/>
                  <a:pt x="3185413" y="4041014"/>
                  <a:pt x="3179685" y="4040421"/>
                </a:cubicBezTo>
                <a:close/>
                <a:moveTo>
                  <a:pt x="852473" y="4038737"/>
                </a:moveTo>
                <a:lnTo>
                  <a:pt x="842585" y="4043669"/>
                </a:lnTo>
                <a:cubicBezTo>
                  <a:pt x="836527" y="4046476"/>
                  <a:pt x="830137" y="4048524"/>
                  <a:pt x="823569" y="4049738"/>
                </a:cubicBezTo>
                <a:cubicBezTo>
                  <a:pt x="819635" y="4050326"/>
                  <a:pt x="815872" y="4051749"/>
                  <a:pt x="812540" y="4053911"/>
                </a:cubicBezTo>
                <a:lnTo>
                  <a:pt x="811399" y="4053911"/>
                </a:lnTo>
                <a:cubicBezTo>
                  <a:pt x="811375" y="4054347"/>
                  <a:pt x="811375" y="4054802"/>
                  <a:pt x="811399" y="4055238"/>
                </a:cubicBezTo>
                <a:cubicBezTo>
                  <a:pt x="808979" y="4056680"/>
                  <a:pt x="806687" y="4058330"/>
                  <a:pt x="804554" y="4060170"/>
                </a:cubicBezTo>
                <a:lnTo>
                  <a:pt x="795046" y="4069084"/>
                </a:lnTo>
                <a:lnTo>
                  <a:pt x="802082" y="4072308"/>
                </a:lnTo>
                <a:lnTo>
                  <a:pt x="809118" y="4075533"/>
                </a:lnTo>
                <a:lnTo>
                  <a:pt x="807596" y="4063584"/>
                </a:lnTo>
                <a:lnTo>
                  <a:pt x="809878" y="4062256"/>
                </a:lnTo>
                <a:cubicBezTo>
                  <a:pt x="809878" y="4069653"/>
                  <a:pt x="815963" y="4066239"/>
                  <a:pt x="816534" y="4061308"/>
                </a:cubicBezTo>
                <a:lnTo>
                  <a:pt x="819386" y="4061308"/>
                </a:lnTo>
                <a:lnTo>
                  <a:pt x="832126" y="4059600"/>
                </a:lnTo>
                <a:lnTo>
                  <a:pt x="842205" y="4049169"/>
                </a:lnTo>
                <a:close/>
                <a:moveTo>
                  <a:pt x="910471" y="4038548"/>
                </a:moveTo>
                <a:cubicBezTo>
                  <a:pt x="908942" y="4038832"/>
                  <a:pt x="907876" y="4040217"/>
                  <a:pt x="907999" y="4041772"/>
                </a:cubicBezTo>
                <a:cubicBezTo>
                  <a:pt x="908286" y="4043289"/>
                  <a:pt x="909680" y="4044370"/>
                  <a:pt x="911232" y="4044238"/>
                </a:cubicBezTo>
                <a:cubicBezTo>
                  <a:pt x="912761" y="4043953"/>
                  <a:pt x="913827" y="4042569"/>
                  <a:pt x="913704" y="4041013"/>
                </a:cubicBezTo>
                <a:cubicBezTo>
                  <a:pt x="913126" y="4040236"/>
                  <a:pt x="912196" y="4039818"/>
                  <a:pt x="911232" y="4039875"/>
                </a:cubicBezTo>
                <a:close/>
                <a:moveTo>
                  <a:pt x="613636" y="4038358"/>
                </a:moveTo>
                <a:cubicBezTo>
                  <a:pt x="608502" y="4059980"/>
                  <a:pt x="629229" y="4039496"/>
                  <a:pt x="613636" y="4038358"/>
                </a:cubicBezTo>
                <a:close/>
                <a:moveTo>
                  <a:pt x="1826837" y="4037979"/>
                </a:moveTo>
                <a:cubicBezTo>
                  <a:pt x="1825470" y="4038642"/>
                  <a:pt x="1824489" y="4039913"/>
                  <a:pt x="1824175" y="4041393"/>
                </a:cubicBezTo>
                <a:lnTo>
                  <a:pt x="1824175" y="4044048"/>
                </a:lnTo>
                <a:lnTo>
                  <a:pt x="1821132" y="4044048"/>
                </a:lnTo>
                <a:lnTo>
                  <a:pt x="1818090" y="4044048"/>
                </a:lnTo>
                <a:lnTo>
                  <a:pt x="1821513" y="4045945"/>
                </a:lnTo>
                <a:lnTo>
                  <a:pt x="1823795" y="4046703"/>
                </a:lnTo>
                <a:lnTo>
                  <a:pt x="1826647" y="4044238"/>
                </a:lnTo>
                <a:lnTo>
                  <a:pt x="1829690" y="4041582"/>
                </a:lnTo>
                <a:lnTo>
                  <a:pt x="1829690" y="4039496"/>
                </a:lnTo>
                <a:cubicBezTo>
                  <a:pt x="1829324" y="4038301"/>
                  <a:pt x="1828050" y="4037618"/>
                  <a:pt x="1826845" y="4037979"/>
                </a:cubicBezTo>
                <a:cubicBezTo>
                  <a:pt x="1826843" y="4037979"/>
                  <a:pt x="1826839" y="4037979"/>
                  <a:pt x="1826837" y="4037979"/>
                </a:cubicBezTo>
                <a:close/>
                <a:moveTo>
                  <a:pt x="1089409" y="4037979"/>
                </a:moveTo>
                <a:cubicBezTo>
                  <a:pt x="1072105" y="4045565"/>
                  <a:pt x="1109756" y="4050876"/>
                  <a:pt x="1089409" y="4037979"/>
                </a:cubicBezTo>
                <a:close/>
                <a:moveTo>
                  <a:pt x="5864058" y="4036651"/>
                </a:moveTo>
                <a:lnTo>
                  <a:pt x="5864058" y="4047083"/>
                </a:lnTo>
                <a:lnTo>
                  <a:pt x="5874516" y="4047083"/>
                </a:lnTo>
                <a:lnTo>
                  <a:pt x="5874516" y="4036651"/>
                </a:lnTo>
                <a:close/>
                <a:moveTo>
                  <a:pt x="1205404" y="4036651"/>
                </a:moveTo>
                <a:cubicBezTo>
                  <a:pt x="1188290" y="4052962"/>
                  <a:pt x="1224420" y="4045376"/>
                  <a:pt x="1205404" y="4036651"/>
                </a:cubicBezTo>
                <a:close/>
                <a:moveTo>
                  <a:pt x="888033" y="4036462"/>
                </a:moveTo>
                <a:cubicBezTo>
                  <a:pt x="886470" y="4036651"/>
                  <a:pt x="885359" y="4038074"/>
                  <a:pt x="885553" y="4039629"/>
                </a:cubicBezTo>
                <a:cubicBezTo>
                  <a:pt x="885557" y="4039648"/>
                  <a:pt x="885559" y="4039667"/>
                  <a:pt x="885561" y="4039686"/>
                </a:cubicBezTo>
                <a:cubicBezTo>
                  <a:pt x="885850" y="4041184"/>
                  <a:pt x="887278" y="4042189"/>
                  <a:pt x="888793" y="4041962"/>
                </a:cubicBezTo>
                <a:cubicBezTo>
                  <a:pt x="890261" y="4041867"/>
                  <a:pt x="891378" y="4040615"/>
                  <a:pt x="891288" y="4039155"/>
                </a:cubicBezTo>
                <a:cubicBezTo>
                  <a:pt x="891284" y="4039079"/>
                  <a:pt x="891277" y="4039003"/>
                  <a:pt x="891265" y="4038927"/>
                </a:cubicBezTo>
                <a:cubicBezTo>
                  <a:pt x="890978" y="4037410"/>
                  <a:pt x="889584" y="4036329"/>
                  <a:pt x="888033" y="4036462"/>
                </a:cubicBezTo>
                <a:close/>
                <a:moveTo>
                  <a:pt x="4556539" y="4036272"/>
                </a:moveTo>
                <a:lnTo>
                  <a:pt x="4549123" y="4042151"/>
                </a:lnTo>
                <a:cubicBezTo>
                  <a:pt x="4544940" y="4045565"/>
                  <a:pt x="4542277" y="4048221"/>
                  <a:pt x="4543038" y="4048221"/>
                </a:cubicBezTo>
                <a:cubicBezTo>
                  <a:pt x="4545719" y="4047538"/>
                  <a:pt x="4548343" y="4046590"/>
                  <a:pt x="4550835" y="4045376"/>
                </a:cubicBezTo>
                <a:lnTo>
                  <a:pt x="4556539" y="4042151"/>
                </a:lnTo>
                <a:lnTo>
                  <a:pt x="4556539" y="4039306"/>
                </a:lnTo>
                <a:close/>
                <a:moveTo>
                  <a:pt x="4600275" y="4034565"/>
                </a:moveTo>
                <a:lnTo>
                  <a:pt x="4598374" y="4036462"/>
                </a:lnTo>
                <a:lnTo>
                  <a:pt x="4600224" y="4037686"/>
                </a:lnTo>
                <a:lnTo>
                  <a:pt x="4600014" y="4050473"/>
                </a:lnTo>
                <a:cubicBezTo>
                  <a:pt x="4600513" y="4055191"/>
                  <a:pt x="4602842" y="4058084"/>
                  <a:pt x="4610734" y="4055428"/>
                </a:cubicBezTo>
                <a:cubicBezTo>
                  <a:pt x="4610449" y="4050402"/>
                  <a:pt x="4609641" y="4045993"/>
                  <a:pt x="4607763" y="4042673"/>
                </a:cubicBezTo>
                <a:lnTo>
                  <a:pt x="4600224" y="4037686"/>
                </a:lnTo>
                <a:close/>
                <a:moveTo>
                  <a:pt x="434889" y="4033996"/>
                </a:moveTo>
                <a:lnTo>
                  <a:pt x="455236" y="4047462"/>
                </a:lnTo>
                <a:lnTo>
                  <a:pt x="448390" y="4062446"/>
                </a:lnTo>
                <a:close/>
                <a:moveTo>
                  <a:pt x="1811625" y="4033237"/>
                </a:moveTo>
                <a:cubicBezTo>
                  <a:pt x="1806681" y="4054859"/>
                  <a:pt x="1827408" y="4033237"/>
                  <a:pt x="1811625" y="4033237"/>
                </a:cubicBezTo>
                <a:close/>
                <a:moveTo>
                  <a:pt x="1738795" y="4033047"/>
                </a:moveTo>
                <a:cubicBezTo>
                  <a:pt x="1733850" y="4054669"/>
                  <a:pt x="1754577" y="4033047"/>
                  <a:pt x="1738795" y="4033047"/>
                </a:cubicBezTo>
                <a:close/>
                <a:moveTo>
                  <a:pt x="2154668" y="4029468"/>
                </a:moveTo>
                <a:cubicBezTo>
                  <a:pt x="2151578" y="4028733"/>
                  <a:pt x="2150104" y="4032194"/>
                  <a:pt x="2153146" y="4037030"/>
                </a:cubicBezTo>
                <a:lnTo>
                  <a:pt x="2153146" y="4037599"/>
                </a:lnTo>
                <a:cubicBezTo>
                  <a:pt x="2154611" y="4039363"/>
                  <a:pt x="2156265" y="4040957"/>
                  <a:pt x="2158090" y="4042341"/>
                </a:cubicBezTo>
                <a:cubicBezTo>
                  <a:pt x="2156588" y="4042948"/>
                  <a:pt x="2155790" y="4044579"/>
                  <a:pt x="2156189" y="4046134"/>
                </a:cubicBezTo>
                <a:cubicBezTo>
                  <a:pt x="2156797" y="4047614"/>
                  <a:pt x="2158471" y="4048372"/>
                  <a:pt x="2159992" y="4047841"/>
                </a:cubicBezTo>
                <a:cubicBezTo>
                  <a:pt x="2161323" y="4047481"/>
                  <a:pt x="2162141" y="4046153"/>
                  <a:pt x="2161894" y="4044807"/>
                </a:cubicBezTo>
                <a:lnTo>
                  <a:pt x="2165887" y="4047083"/>
                </a:lnTo>
                <a:cubicBezTo>
                  <a:pt x="2162464" y="4035134"/>
                  <a:pt x="2157758" y="4030203"/>
                  <a:pt x="2154668" y="4029468"/>
                </a:cubicBezTo>
                <a:close/>
                <a:moveTo>
                  <a:pt x="3425581" y="4029373"/>
                </a:moveTo>
                <a:cubicBezTo>
                  <a:pt x="3419971" y="4027168"/>
                  <a:pt x="3414361" y="4030203"/>
                  <a:pt x="3415027" y="4042531"/>
                </a:cubicBezTo>
                <a:cubicBezTo>
                  <a:pt x="3422843" y="4041393"/>
                  <a:pt x="3430792" y="4043460"/>
                  <a:pt x="3437086" y="4048221"/>
                </a:cubicBezTo>
                <a:lnTo>
                  <a:pt x="3436135" y="4047652"/>
                </a:lnTo>
                <a:cubicBezTo>
                  <a:pt x="3436801" y="4039022"/>
                  <a:pt x="3431191" y="4031578"/>
                  <a:pt x="3425581" y="4029373"/>
                </a:cubicBezTo>
                <a:close/>
                <a:moveTo>
                  <a:pt x="2932790" y="4027926"/>
                </a:moveTo>
                <a:cubicBezTo>
                  <a:pt x="2932790" y="4030582"/>
                  <a:pt x="2925373" y="4038358"/>
                  <a:pt x="2932029" y="4040824"/>
                </a:cubicBezTo>
                <a:lnTo>
                  <a:pt x="2932790" y="4042341"/>
                </a:lnTo>
                <a:cubicBezTo>
                  <a:pt x="2932790" y="4037979"/>
                  <a:pt x="2939635" y="4030392"/>
                  <a:pt x="2932790" y="4027926"/>
                </a:cubicBezTo>
                <a:close/>
                <a:moveTo>
                  <a:pt x="3305209" y="4027906"/>
                </a:moveTo>
                <a:cubicBezTo>
                  <a:pt x="3305331" y="4027713"/>
                  <a:pt x="3304214" y="4029966"/>
                  <a:pt x="3300743" y="4036841"/>
                </a:cubicBezTo>
                <a:cubicBezTo>
                  <a:pt x="3293327" y="4051066"/>
                  <a:pt x="3304844" y="4028484"/>
                  <a:pt x="3305209" y="4027906"/>
                </a:cubicBezTo>
                <a:close/>
                <a:moveTo>
                  <a:pt x="1695249" y="4027357"/>
                </a:moveTo>
                <a:cubicBezTo>
                  <a:pt x="1695249" y="4029254"/>
                  <a:pt x="1695249" y="4030582"/>
                  <a:pt x="1695249" y="4031909"/>
                </a:cubicBezTo>
                <a:lnTo>
                  <a:pt x="1694108" y="4031909"/>
                </a:lnTo>
                <a:lnTo>
                  <a:pt x="1691065" y="4031909"/>
                </a:lnTo>
                <a:lnTo>
                  <a:pt x="1693537" y="4033806"/>
                </a:lnTo>
                <a:lnTo>
                  <a:pt x="1695249" y="4035323"/>
                </a:lnTo>
                <a:lnTo>
                  <a:pt x="1691826" y="4036651"/>
                </a:lnTo>
                <a:cubicBezTo>
                  <a:pt x="1689375" y="4037694"/>
                  <a:pt x="1687173" y="4039249"/>
                  <a:pt x="1685360" y="4041203"/>
                </a:cubicBezTo>
                <a:lnTo>
                  <a:pt x="1682888" y="4044427"/>
                </a:lnTo>
                <a:lnTo>
                  <a:pt x="1684980" y="4044427"/>
                </a:lnTo>
                <a:lnTo>
                  <a:pt x="1686882" y="4045376"/>
                </a:lnTo>
                <a:lnTo>
                  <a:pt x="1692396" y="4039875"/>
                </a:lnTo>
                <a:lnTo>
                  <a:pt x="1695819" y="4036082"/>
                </a:lnTo>
                <a:cubicBezTo>
                  <a:pt x="1699052" y="4039875"/>
                  <a:pt x="1707609" y="4028116"/>
                  <a:pt x="1695819" y="4027357"/>
                </a:cubicBezTo>
                <a:close/>
                <a:moveTo>
                  <a:pt x="1789757" y="4026599"/>
                </a:moveTo>
                <a:lnTo>
                  <a:pt x="1789757" y="4028495"/>
                </a:lnTo>
                <a:lnTo>
                  <a:pt x="1789757" y="4030392"/>
                </a:lnTo>
                <a:lnTo>
                  <a:pt x="1789947" y="4032289"/>
                </a:lnTo>
                <a:lnTo>
                  <a:pt x="1791848" y="4032289"/>
                </a:lnTo>
                <a:close/>
                <a:moveTo>
                  <a:pt x="5911027" y="4026030"/>
                </a:moveTo>
                <a:lnTo>
                  <a:pt x="5911027" y="4036462"/>
                </a:lnTo>
                <a:lnTo>
                  <a:pt x="5921485" y="4036462"/>
                </a:lnTo>
                <a:lnTo>
                  <a:pt x="5921485" y="4026030"/>
                </a:lnTo>
                <a:close/>
                <a:moveTo>
                  <a:pt x="4338620" y="4026030"/>
                </a:moveTo>
                <a:lnTo>
                  <a:pt x="4340901" y="4029444"/>
                </a:lnTo>
                <a:lnTo>
                  <a:pt x="4337859" y="4031909"/>
                </a:lnTo>
                <a:lnTo>
                  <a:pt x="4338810" y="4031909"/>
                </a:lnTo>
                <a:lnTo>
                  <a:pt x="4339951" y="4031909"/>
                </a:lnTo>
                <a:lnTo>
                  <a:pt x="4341091" y="4030013"/>
                </a:lnTo>
                <a:cubicBezTo>
                  <a:pt x="4341396" y="4029026"/>
                  <a:pt x="4341396" y="4027964"/>
                  <a:pt x="4341091" y="4026978"/>
                </a:cubicBezTo>
                <a:lnTo>
                  <a:pt x="4341091" y="4026030"/>
                </a:lnTo>
                <a:close/>
                <a:moveTo>
                  <a:pt x="1531524" y="4025461"/>
                </a:moveTo>
                <a:cubicBezTo>
                  <a:pt x="1530772" y="4025442"/>
                  <a:pt x="1530061" y="4025802"/>
                  <a:pt x="1529622" y="4026409"/>
                </a:cubicBezTo>
                <a:lnTo>
                  <a:pt x="1534566" y="4029444"/>
                </a:lnTo>
                <a:cubicBezTo>
                  <a:pt x="1534566" y="4029444"/>
                  <a:pt x="1534566" y="4028495"/>
                  <a:pt x="1534566" y="4027926"/>
                </a:cubicBezTo>
                <a:cubicBezTo>
                  <a:pt x="1534368" y="4026428"/>
                  <a:pt x="1533033" y="4025347"/>
                  <a:pt x="1531524" y="4025461"/>
                </a:cubicBezTo>
                <a:close/>
                <a:moveTo>
                  <a:pt x="4332154" y="4025271"/>
                </a:moveTo>
                <a:lnTo>
                  <a:pt x="4332915" y="4026788"/>
                </a:lnTo>
                <a:lnTo>
                  <a:pt x="4332915" y="4028116"/>
                </a:lnTo>
                <a:lnTo>
                  <a:pt x="4334099" y="4028116"/>
                </a:lnTo>
                <a:lnTo>
                  <a:pt x="4334626" y="4028116"/>
                </a:lnTo>
                <a:lnTo>
                  <a:pt x="4334454" y="4027888"/>
                </a:lnTo>
                <a:lnTo>
                  <a:pt x="4333485" y="4026599"/>
                </a:lnTo>
                <a:close/>
                <a:moveTo>
                  <a:pt x="4532199" y="4024133"/>
                </a:moveTo>
                <a:cubicBezTo>
                  <a:pt x="4527255" y="4045755"/>
                  <a:pt x="4547982" y="4024133"/>
                  <a:pt x="4532199" y="4024133"/>
                </a:cubicBezTo>
                <a:close/>
                <a:moveTo>
                  <a:pt x="1998929" y="4023944"/>
                </a:moveTo>
                <a:cubicBezTo>
                  <a:pt x="1998054" y="4028002"/>
                  <a:pt x="1996571" y="4031890"/>
                  <a:pt x="1994556" y="4035513"/>
                </a:cubicBezTo>
                <a:lnTo>
                  <a:pt x="1996647" y="4037030"/>
                </a:lnTo>
                <a:cubicBezTo>
                  <a:pt x="1997674" y="4032725"/>
                  <a:pt x="1998435" y="4028344"/>
                  <a:pt x="1998929" y="4023944"/>
                </a:cubicBezTo>
                <a:close/>
                <a:moveTo>
                  <a:pt x="2034298" y="4023375"/>
                </a:moveTo>
                <a:lnTo>
                  <a:pt x="2010719" y="4031720"/>
                </a:lnTo>
                <a:lnTo>
                  <a:pt x="2014712" y="4033616"/>
                </a:lnTo>
                <a:cubicBezTo>
                  <a:pt x="2020303" y="4034698"/>
                  <a:pt x="2026045" y="4034698"/>
                  <a:pt x="2031636" y="4033616"/>
                </a:cubicBezTo>
                <a:lnTo>
                  <a:pt x="2044567" y="4031530"/>
                </a:lnTo>
                <a:lnTo>
                  <a:pt x="2039433" y="4027357"/>
                </a:lnTo>
                <a:close/>
                <a:moveTo>
                  <a:pt x="1073436" y="4022995"/>
                </a:moveTo>
                <a:cubicBezTo>
                  <a:pt x="1057653" y="4040444"/>
                  <a:pt x="1092451" y="4038737"/>
                  <a:pt x="1073436" y="4022995"/>
                </a:cubicBezTo>
                <a:close/>
                <a:moveTo>
                  <a:pt x="921881" y="4022806"/>
                </a:moveTo>
                <a:cubicBezTo>
                  <a:pt x="921310" y="4028306"/>
                  <a:pt x="912753" y="4033996"/>
                  <a:pt x="922071" y="4037789"/>
                </a:cubicBezTo>
                <a:lnTo>
                  <a:pt x="921881" y="4038358"/>
                </a:lnTo>
                <a:cubicBezTo>
                  <a:pt x="921881" y="4032289"/>
                  <a:pt x="931198" y="4026599"/>
                  <a:pt x="921881" y="4022806"/>
                </a:cubicBezTo>
                <a:close/>
                <a:moveTo>
                  <a:pt x="3503650" y="4022444"/>
                </a:moveTo>
                <a:cubicBezTo>
                  <a:pt x="3504104" y="4024773"/>
                  <a:pt x="3518758" y="4038358"/>
                  <a:pt x="3509345" y="4025271"/>
                </a:cubicBezTo>
                <a:cubicBezTo>
                  <a:pt x="3504924" y="4022142"/>
                  <a:pt x="3503498" y="4021668"/>
                  <a:pt x="3503650" y="4022444"/>
                </a:cubicBezTo>
                <a:close/>
                <a:moveTo>
                  <a:pt x="1175550" y="4021667"/>
                </a:moveTo>
                <a:lnTo>
                  <a:pt x="1175550" y="4030013"/>
                </a:lnTo>
                <a:lnTo>
                  <a:pt x="1175550" y="4038548"/>
                </a:lnTo>
                <a:lnTo>
                  <a:pt x="1180114" y="4040634"/>
                </a:lnTo>
                <a:lnTo>
                  <a:pt x="1184107" y="4042910"/>
                </a:lnTo>
                <a:lnTo>
                  <a:pt x="1179923" y="4032289"/>
                </a:lnTo>
                <a:close/>
                <a:moveTo>
                  <a:pt x="714229" y="4020909"/>
                </a:moveTo>
                <a:lnTo>
                  <a:pt x="696735" y="4038168"/>
                </a:lnTo>
                <a:lnTo>
                  <a:pt x="690840" y="4035513"/>
                </a:lnTo>
                <a:lnTo>
                  <a:pt x="684565" y="4032289"/>
                </a:lnTo>
                <a:lnTo>
                  <a:pt x="682283" y="4037030"/>
                </a:lnTo>
                <a:lnTo>
                  <a:pt x="680001" y="4041962"/>
                </a:lnTo>
                <a:lnTo>
                  <a:pt x="690650" y="4041962"/>
                </a:lnTo>
                <a:lnTo>
                  <a:pt x="701299" y="4041962"/>
                </a:lnTo>
                <a:lnTo>
                  <a:pt x="707574" y="4031530"/>
                </a:lnTo>
                <a:close/>
                <a:moveTo>
                  <a:pt x="1953045" y="4020456"/>
                </a:moveTo>
                <a:cubicBezTo>
                  <a:pt x="1941324" y="4021691"/>
                  <a:pt x="1931662" y="4028875"/>
                  <a:pt x="1913549" y="4024323"/>
                </a:cubicBezTo>
                <a:lnTo>
                  <a:pt x="1913549" y="4036082"/>
                </a:lnTo>
                <a:cubicBezTo>
                  <a:pt x="1924768" y="4037599"/>
                  <a:pt x="1932564" y="4043479"/>
                  <a:pt x="1942072" y="4045755"/>
                </a:cubicBezTo>
                <a:cubicBezTo>
                  <a:pt x="1943499" y="4031672"/>
                  <a:pt x="1954124" y="4035406"/>
                  <a:pt x="1960872" y="4030152"/>
                </a:cubicBezTo>
                <a:lnTo>
                  <a:pt x="1965361" y="4021805"/>
                </a:lnTo>
                <a:lnTo>
                  <a:pt x="1965842" y="4021857"/>
                </a:lnTo>
                <a:lnTo>
                  <a:pt x="1965842" y="4020909"/>
                </a:lnTo>
                <a:lnTo>
                  <a:pt x="1965361" y="4021805"/>
                </a:lnTo>
                <a:close/>
                <a:moveTo>
                  <a:pt x="3483104" y="4020150"/>
                </a:moveTo>
                <a:cubicBezTo>
                  <a:pt x="3478160" y="4041772"/>
                  <a:pt x="3498697" y="4021098"/>
                  <a:pt x="3483104" y="4020150"/>
                </a:cubicBezTo>
                <a:close/>
                <a:moveTo>
                  <a:pt x="4568900" y="4019012"/>
                </a:moveTo>
                <a:cubicBezTo>
                  <a:pt x="4548553" y="4031909"/>
                  <a:pt x="4586204" y="4026599"/>
                  <a:pt x="4568900" y="4019012"/>
                </a:cubicBezTo>
                <a:close/>
                <a:moveTo>
                  <a:pt x="795807" y="4018822"/>
                </a:moveTo>
                <a:cubicBezTo>
                  <a:pt x="796491" y="4019866"/>
                  <a:pt x="797491" y="4020662"/>
                  <a:pt x="798659" y="4021098"/>
                </a:cubicBezTo>
                <a:lnTo>
                  <a:pt x="798659" y="4025081"/>
                </a:lnTo>
                <a:lnTo>
                  <a:pt x="795807" y="4023754"/>
                </a:lnTo>
                <a:close/>
                <a:moveTo>
                  <a:pt x="2838282" y="4017874"/>
                </a:moveTo>
                <a:cubicBezTo>
                  <a:pt x="2836875" y="4018272"/>
                  <a:pt x="2836057" y="4019752"/>
                  <a:pt x="2836456" y="4021155"/>
                </a:cubicBezTo>
                <a:cubicBezTo>
                  <a:pt x="2836494" y="4021269"/>
                  <a:pt x="2836532" y="4021383"/>
                  <a:pt x="2836570" y="4021478"/>
                </a:cubicBezTo>
                <a:cubicBezTo>
                  <a:pt x="2836989" y="4022995"/>
                  <a:pt x="2838548" y="4023887"/>
                  <a:pt x="2840069" y="4023469"/>
                </a:cubicBezTo>
                <a:cubicBezTo>
                  <a:pt x="2840183" y="4023450"/>
                  <a:pt x="2840278" y="4023412"/>
                  <a:pt x="2840373" y="4023375"/>
                </a:cubicBezTo>
                <a:cubicBezTo>
                  <a:pt x="2841743" y="4022407"/>
                  <a:pt x="2842085" y="4020529"/>
                  <a:pt x="2841115" y="4019145"/>
                </a:cubicBezTo>
                <a:cubicBezTo>
                  <a:pt x="2840488" y="4018234"/>
                  <a:pt x="2839384" y="4017741"/>
                  <a:pt x="2838282" y="4017874"/>
                </a:cubicBezTo>
                <a:close/>
                <a:moveTo>
                  <a:pt x="519509" y="4016926"/>
                </a:moveTo>
                <a:lnTo>
                  <a:pt x="520130" y="4017622"/>
                </a:lnTo>
                <a:lnTo>
                  <a:pt x="530538" y="4043669"/>
                </a:lnTo>
                <a:cubicBezTo>
                  <a:pt x="535292" y="4038548"/>
                  <a:pt x="534009" y="4033949"/>
                  <a:pt x="530800" y="4029586"/>
                </a:cubicBezTo>
                <a:lnTo>
                  <a:pt x="520130" y="4017622"/>
                </a:lnTo>
                <a:lnTo>
                  <a:pt x="520079" y="4017495"/>
                </a:lnTo>
                <a:close/>
                <a:moveTo>
                  <a:pt x="1863918" y="4015978"/>
                </a:moveTo>
                <a:lnTo>
                  <a:pt x="1863918" y="4022616"/>
                </a:lnTo>
                <a:cubicBezTo>
                  <a:pt x="1864372" y="4025631"/>
                  <a:pt x="1863977" y="4028723"/>
                  <a:pt x="1862777" y="4031530"/>
                </a:cubicBezTo>
                <a:lnTo>
                  <a:pt x="1861065" y="4033806"/>
                </a:lnTo>
                <a:lnTo>
                  <a:pt x="1871714" y="4029064"/>
                </a:lnTo>
                <a:lnTo>
                  <a:pt x="1868672" y="4024323"/>
                </a:lnTo>
                <a:lnTo>
                  <a:pt x="1865439" y="4019581"/>
                </a:lnTo>
                <a:lnTo>
                  <a:pt x="1867721" y="4017874"/>
                </a:lnTo>
                <a:lnTo>
                  <a:pt x="1870003" y="4015978"/>
                </a:lnTo>
                <a:lnTo>
                  <a:pt x="1866960" y="4015978"/>
                </a:lnTo>
                <a:close/>
                <a:moveTo>
                  <a:pt x="1776446" y="4015978"/>
                </a:moveTo>
                <a:lnTo>
                  <a:pt x="1776751" y="4016089"/>
                </a:lnTo>
                <a:lnTo>
                  <a:pt x="1773974" y="4020150"/>
                </a:lnTo>
                <a:cubicBezTo>
                  <a:pt x="1773570" y="4021857"/>
                  <a:pt x="1772717" y="4023431"/>
                  <a:pt x="1771502" y="4024702"/>
                </a:cubicBezTo>
                <a:lnTo>
                  <a:pt x="1772642" y="4028495"/>
                </a:lnTo>
                <a:lnTo>
                  <a:pt x="1777016" y="4028495"/>
                </a:lnTo>
                <a:lnTo>
                  <a:pt x="1778537" y="4023564"/>
                </a:lnTo>
                <a:cubicBezTo>
                  <a:pt x="1778887" y="4021307"/>
                  <a:pt x="1778887" y="4018993"/>
                  <a:pt x="1778537" y="4016736"/>
                </a:cubicBezTo>
                <a:lnTo>
                  <a:pt x="1776751" y="4016089"/>
                </a:lnTo>
                <a:lnTo>
                  <a:pt x="1776826" y="4015978"/>
                </a:lnTo>
                <a:close/>
                <a:moveTo>
                  <a:pt x="1474857" y="4015788"/>
                </a:moveTo>
                <a:cubicBezTo>
                  <a:pt x="1469342" y="4043479"/>
                  <a:pt x="1490830" y="4022047"/>
                  <a:pt x="1474857" y="4015788"/>
                </a:cubicBezTo>
                <a:close/>
                <a:moveTo>
                  <a:pt x="744844" y="4015788"/>
                </a:moveTo>
                <a:cubicBezTo>
                  <a:pt x="744274" y="4027357"/>
                  <a:pt x="730012" y="4023564"/>
                  <a:pt x="733815" y="4037789"/>
                </a:cubicBezTo>
                <a:lnTo>
                  <a:pt x="734386" y="4036651"/>
                </a:lnTo>
                <a:cubicBezTo>
                  <a:pt x="747126" y="4041772"/>
                  <a:pt x="751690" y="4013322"/>
                  <a:pt x="744844" y="4015788"/>
                </a:cubicBezTo>
                <a:close/>
                <a:moveTo>
                  <a:pt x="3371598" y="4015266"/>
                </a:moveTo>
                <a:cubicBezTo>
                  <a:pt x="3368630" y="4015480"/>
                  <a:pt x="3365730" y="4017258"/>
                  <a:pt x="3362925" y="4021667"/>
                </a:cubicBezTo>
                <a:cubicBezTo>
                  <a:pt x="3386124" y="4015219"/>
                  <a:pt x="3390497" y="4052772"/>
                  <a:pt x="3400386" y="4027357"/>
                </a:cubicBezTo>
                <a:lnTo>
                  <a:pt x="3399435" y="4026788"/>
                </a:lnTo>
                <a:cubicBezTo>
                  <a:pt x="3390022" y="4028069"/>
                  <a:pt x="3380502" y="4014626"/>
                  <a:pt x="3371598" y="4015266"/>
                </a:cubicBezTo>
                <a:close/>
                <a:moveTo>
                  <a:pt x="1602262" y="4014839"/>
                </a:moveTo>
                <a:lnTo>
                  <a:pt x="1603715" y="4014839"/>
                </a:lnTo>
                <a:lnTo>
                  <a:pt x="1602262" y="4017116"/>
                </a:lnTo>
                <a:cubicBezTo>
                  <a:pt x="1602348" y="4016357"/>
                  <a:pt x="1602348" y="4015598"/>
                  <a:pt x="1602262" y="4014839"/>
                </a:cubicBezTo>
                <a:close/>
                <a:moveTo>
                  <a:pt x="1603973" y="4014434"/>
                </a:moveTo>
                <a:lnTo>
                  <a:pt x="1603973" y="4014839"/>
                </a:lnTo>
                <a:lnTo>
                  <a:pt x="1603715" y="4014839"/>
                </a:lnTo>
                <a:close/>
                <a:moveTo>
                  <a:pt x="4384828" y="4014081"/>
                </a:moveTo>
                <a:lnTo>
                  <a:pt x="4382736" y="4015788"/>
                </a:lnTo>
                <a:lnTo>
                  <a:pt x="4382736" y="4017305"/>
                </a:lnTo>
                <a:lnTo>
                  <a:pt x="4382736" y="4019012"/>
                </a:lnTo>
                <a:lnTo>
                  <a:pt x="4383877" y="4019012"/>
                </a:lnTo>
                <a:lnTo>
                  <a:pt x="4384828" y="4019012"/>
                </a:lnTo>
                <a:lnTo>
                  <a:pt x="4384828" y="4017874"/>
                </a:lnTo>
                <a:cubicBezTo>
                  <a:pt x="4385227" y="4016964"/>
                  <a:pt x="4385227" y="4015940"/>
                  <a:pt x="4384828" y="4015029"/>
                </a:cubicBezTo>
                <a:close/>
                <a:moveTo>
                  <a:pt x="1677374" y="4013891"/>
                </a:moveTo>
                <a:cubicBezTo>
                  <a:pt x="1677349" y="4014138"/>
                  <a:pt x="1677393" y="4014384"/>
                  <a:pt x="1677499" y="4014593"/>
                </a:cubicBezTo>
                <a:cubicBezTo>
                  <a:pt x="1677817" y="4015257"/>
                  <a:pt x="1678614" y="4015541"/>
                  <a:pt x="1679275" y="4015219"/>
                </a:cubicBezTo>
                <a:cubicBezTo>
                  <a:pt x="1678515" y="4015978"/>
                  <a:pt x="1676613" y="4013891"/>
                  <a:pt x="1677564" y="4013891"/>
                </a:cubicBezTo>
                <a:close/>
                <a:moveTo>
                  <a:pt x="2990977" y="4013322"/>
                </a:moveTo>
                <a:lnTo>
                  <a:pt x="2991168" y="4013322"/>
                </a:lnTo>
                <a:cubicBezTo>
                  <a:pt x="2991225" y="4013398"/>
                  <a:pt x="2991301" y="4013455"/>
                  <a:pt x="2991358" y="4013531"/>
                </a:cubicBezTo>
                <a:cubicBezTo>
                  <a:pt x="2995446" y="4018026"/>
                  <a:pt x="2995104" y="4024987"/>
                  <a:pt x="2990597" y="4029064"/>
                </a:cubicBezTo>
                <a:cubicBezTo>
                  <a:pt x="2988962" y="4027945"/>
                  <a:pt x="2987422" y="4026675"/>
                  <a:pt x="2986034" y="4025271"/>
                </a:cubicBezTo>
                <a:cubicBezTo>
                  <a:pt x="2989513" y="4022312"/>
                  <a:pt x="2991339" y="4017874"/>
                  <a:pt x="2990977" y="4013322"/>
                </a:cubicBezTo>
                <a:close/>
                <a:moveTo>
                  <a:pt x="2883539" y="4012184"/>
                </a:moveTo>
                <a:cubicBezTo>
                  <a:pt x="2878595" y="4033996"/>
                  <a:pt x="2899132" y="4013322"/>
                  <a:pt x="2883539" y="4012184"/>
                </a:cubicBezTo>
                <a:close/>
                <a:moveTo>
                  <a:pt x="3578752" y="4010857"/>
                </a:moveTo>
                <a:cubicBezTo>
                  <a:pt x="3570005" y="4024512"/>
                  <a:pt x="3595867" y="4026978"/>
                  <a:pt x="3593965" y="4016926"/>
                </a:cubicBezTo>
                <a:lnTo>
                  <a:pt x="3594345" y="4016167"/>
                </a:lnTo>
                <a:cubicBezTo>
                  <a:pt x="3587690" y="4016167"/>
                  <a:pt x="3587119" y="4009529"/>
                  <a:pt x="3578752" y="4010857"/>
                </a:cubicBezTo>
                <a:close/>
                <a:moveTo>
                  <a:pt x="3316906" y="4010857"/>
                </a:moveTo>
                <a:cubicBezTo>
                  <a:pt x="3325654" y="4008960"/>
                  <a:pt x="3324893" y="4028306"/>
                  <a:pt x="3315956" y="4027926"/>
                </a:cubicBezTo>
                <a:cubicBezTo>
                  <a:pt x="3314397" y="4027794"/>
                  <a:pt x="3312894" y="4027282"/>
                  <a:pt x="3311582" y="4026409"/>
                </a:cubicBezTo>
                <a:lnTo>
                  <a:pt x="3311582" y="4015978"/>
                </a:lnTo>
                <a:cubicBezTo>
                  <a:pt x="3316906" y="4016926"/>
                  <a:pt x="3316906" y="4013891"/>
                  <a:pt x="3316906" y="4010857"/>
                </a:cubicBezTo>
                <a:close/>
                <a:moveTo>
                  <a:pt x="718793" y="4010477"/>
                </a:moveTo>
                <a:lnTo>
                  <a:pt x="718793" y="4020909"/>
                </a:lnTo>
                <a:lnTo>
                  <a:pt x="729252" y="4020909"/>
                </a:lnTo>
                <a:lnTo>
                  <a:pt x="729252" y="4010477"/>
                </a:lnTo>
                <a:close/>
                <a:moveTo>
                  <a:pt x="1379018" y="4009908"/>
                </a:moveTo>
                <a:lnTo>
                  <a:pt x="1379208" y="4010667"/>
                </a:lnTo>
                <a:cubicBezTo>
                  <a:pt x="1380919" y="4014650"/>
                  <a:pt x="1379208" y="4018443"/>
                  <a:pt x="1381680" y="4021478"/>
                </a:cubicBezTo>
                <a:cubicBezTo>
                  <a:pt x="1383011" y="4033237"/>
                  <a:pt x="1383772" y="4044427"/>
                  <a:pt x="1384532" y="4055997"/>
                </a:cubicBezTo>
                <a:cubicBezTo>
                  <a:pt x="1384532" y="4059411"/>
                  <a:pt x="1386244" y="4063204"/>
                  <a:pt x="1384532" y="4066618"/>
                </a:cubicBezTo>
                <a:cubicBezTo>
                  <a:pt x="1385673" y="4080274"/>
                  <a:pt x="1386814" y="4094499"/>
                  <a:pt x="1387194" y="4107586"/>
                </a:cubicBezTo>
                <a:cubicBezTo>
                  <a:pt x="1386917" y="4108079"/>
                  <a:pt x="1386428" y="4108440"/>
                  <a:pt x="1385863" y="4108534"/>
                </a:cubicBezTo>
                <a:cubicBezTo>
                  <a:pt x="1387575" y="4114604"/>
                  <a:pt x="1385863" y="4121052"/>
                  <a:pt x="1389857" y="4127501"/>
                </a:cubicBezTo>
                <a:cubicBezTo>
                  <a:pt x="1389857" y="4127501"/>
                  <a:pt x="1388525" y="4125794"/>
                  <a:pt x="1387955" y="4127501"/>
                </a:cubicBezTo>
                <a:cubicBezTo>
                  <a:pt x="1387385" y="4129208"/>
                  <a:pt x="1387955" y="4130346"/>
                  <a:pt x="1390427" y="4129966"/>
                </a:cubicBezTo>
                <a:cubicBezTo>
                  <a:pt x="1388906" y="4128070"/>
                  <a:pt x="1391948" y="4129966"/>
                  <a:pt x="1392329" y="4128829"/>
                </a:cubicBezTo>
                <a:cubicBezTo>
                  <a:pt x="1392709" y="4127691"/>
                  <a:pt x="1390427" y="4128829"/>
                  <a:pt x="1390998" y="4127691"/>
                </a:cubicBezTo>
                <a:cubicBezTo>
                  <a:pt x="1391568" y="4126553"/>
                  <a:pt x="1390998" y="4128829"/>
                  <a:pt x="1392899" y="4127691"/>
                </a:cubicBezTo>
                <a:cubicBezTo>
                  <a:pt x="1394801" y="4126553"/>
                  <a:pt x="1392899" y="4125414"/>
                  <a:pt x="1393850" y="4125983"/>
                </a:cubicBezTo>
                <a:cubicBezTo>
                  <a:pt x="1392709" y="4125983"/>
                  <a:pt x="1393850" y="4124656"/>
                  <a:pt x="1392329" y="4123897"/>
                </a:cubicBezTo>
                <a:cubicBezTo>
                  <a:pt x="1392329" y="4120104"/>
                  <a:pt x="1392329" y="4116880"/>
                  <a:pt x="1392329" y="4113845"/>
                </a:cubicBezTo>
                <a:cubicBezTo>
                  <a:pt x="1387575" y="4111569"/>
                  <a:pt x="1392329" y="4106258"/>
                  <a:pt x="1388906" y="4102844"/>
                </a:cubicBezTo>
                <a:cubicBezTo>
                  <a:pt x="1391188" y="4094120"/>
                  <a:pt x="1386054" y="4085205"/>
                  <a:pt x="1388906" y="4077239"/>
                </a:cubicBezTo>
                <a:cubicBezTo>
                  <a:pt x="1386441" y="4072081"/>
                  <a:pt x="1386441" y="4066087"/>
                  <a:pt x="1388906" y="4060928"/>
                </a:cubicBezTo>
                <a:cubicBezTo>
                  <a:pt x="1385863" y="4058652"/>
                  <a:pt x="1388906" y="4055997"/>
                  <a:pt x="1386054" y="4053721"/>
                </a:cubicBezTo>
                <a:cubicBezTo>
                  <a:pt x="1386054" y="4047652"/>
                  <a:pt x="1388335" y="4043100"/>
                  <a:pt x="1384913" y="4037789"/>
                </a:cubicBezTo>
                <a:cubicBezTo>
                  <a:pt x="1384913" y="4033237"/>
                  <a:pt x="1384913" y="4029064"/>
                  <a:pt x="1386244" y="4024512"/>
                </a:cubicBezTo>
                <a:cubicBezTo>
                  <a:pt x="1380159" y="4018822"/>
                  <a:pt x="1384532" y="4011615"/>
                  <a:pt x="1379018" y="4009908"/>
                </a:cubicBezTo>
                <a:close/>
                <a:moveTo>
                  <a:pt x="819576" y="4008770"/>
                </a:moveTo>
                <a:lnTo>
                  <a:pt x="813681" y="4013512"/>
                </a:lnTo>
                <a:cubicBezTo>
                  <a:pt x="810258" y="4016167"/>
                  <a:pt x="807596" y="4019391"/>
                  <a:pt x="807786" y="4020719"/>
                </a:cubicBezTo>
                <a:cubicBezTo>
                  <a:pt x="807874" y="4022085"/>
                  <a:pt x="809051" y="4023109"/>
                  <a:pt x="810412" y="4023014"/>
                </a:cubicBezTo>
                <a:cubicBezTo>
                  <a:pt x="810489" y="4023014"/>
                  <a:pt x="810565" y="4023014"/>
                  <a:pt x="810639" y="4022995"/>
                </a:cubicBezTo>
                <a:cubicBezTo>
                  <a:pt x="810639" y="4022995"/>
                  <a:pt x="812540" y="4022237"/>
                  <a:pt x="813111" y="4020909"/>
                </a:cubicBezTo>
                <a:cubicBezTo>
                  <a:pt x="813111" y="4023185"/>
                  <a:pt x="811970" y="4025461"/>
                  <a:pt x="811590" y="4027737"/>
                </a:cubicBezTo>
                <a:lnTo>
                  <a:pt x="809498" y="4026030"/>
                </a:lnTo>
                <a:lnTo>
                  <a:pt x="806265" y="4030392"/>
                </a:lnTo>
                <a:lnTo>
                  <a:pt x="802842" y="4034565"/>
                </a:lnTo>
                <a:lnTo>
                  <a:pt x="811399" y="4033427"/>
                </a:lnTo>
                <a:cubicBezTo>
                  <a:pt x="811363" y="4038756"/>
                  <a:pt x="813571" y="4043839"/>
                  <a:pt x="817484" y="4047462"/>
                </a:cubicBezTo>
                <a:cubicBezTo>
                  <a:pt x="824901" y="4032858"/>
                  <a:pt x="814632" y="4021098"/>
                  <a:pt x="833267" y="4010857"/>
                </a:cubicBezTo>
                <a:cubicBezTo>
                  <a:pt x="830432" y="4007082"/>
                  <a:pt x="825068" y="4006324"/>
                  <a:pt x="821288" y="4009150"/>
                </a:cubicBezTo>
                <a:cubicBezTo>
                  <a:pt x="820639" y="4009643"/>
                  <a:pt x="820063" y="4010212"/>
                  <a:pt x="819576" y="4010857"/>
                </a:cubicBezTo>
                <a:close/>
                <a:moveTo>
                  <a:pt x="957577" y="4008134"/>
                </a:moveTo>
                <a:cubicBezTo>
                  <a:pt x="957119" y="4008866"/>
                  <a:pt x="955776" y="4011284"/>
                  <a:pt x="953066" y="4016357"/>
                </a:cubicBezTo>
                <a:lnTo>
                  <a:pt x="950784" y="4020909"/>
                </a:lnTo>
                <a:cubicBezTo>
                  <a:pt x="952353" y="4018918"/>
                  <a:pt x="958949" y="4005938"/>
                  <a:pt x="957577" y="4008134"/>
                </a:cubicBezTo>
                <a:close/>
                <a:moveTo>
                  <a:pt x="1899837" y="4007855"/>
                </a:moveTo>
                <a:cubicBezTo>
                  <a:pt x="1900203" y="4007277"/>
                  <a:pt x="1899098" y="4008059"/>
                  <a:pt x="1895104" y="4011615"/>
                </a:cubicBezTo>
                <a:cubicBezTo>
                  <a:pt x="1884408" y="4023564"/>
                  <a:pt x="1898741" y="4009588"/>
                  <a:pt x="1899837" y="4007855"/>
                </a:cubicBezTo>
                <a:close/>
                <a:moveTo>
                  <a:pt x="2851593" y="4007063"/>
                </a:moveTo>
                <a:cubicBezTo>
                  <a:pt x="2852163" y="4013607"/>
                  <a:pt x="2848776" y="4024738"/>
                  <a:pt x="2853705" y="4027654"/>
                </a:cubicBezTo>
                <a:lnTo>
                  <a:pt x="2861768" y="4027361"/>
                </a:lnTo>
                <a:lnTo>
                  <a:pt x="2862051" y="4027926"/>
                </a:lnTo>
                <a:lnTo>
                  <a:pt x="2861861" y="4027357"/>
                </a:lnTo>
                <a:lnTo>
                  <a:pt x="2861768" y="4027361"/>
                </a:lnTo>
                <a:close/>
                <a:moveTo>
                  <a:pt x="752641" y="4007063"/>
                </a:moveTo>
                <a:cubicBezTo>
                  <a:pt x="751082" y="4007291"/>
                  <a:pt x="749998" y="4008732"/>
                  <a:pt x="750218" y="4010288"/>
                </a:cubicBezTo>
                <a:cubicBezTo>
                  <a:pt x="750441" y="4011843"/>
                  <a:pt x="751886" y="4012924"/>
                  <a:pt x="753445" y="4012696"/>
                </a:cubicBezTo>
                <a:cubicBezTo>
                  <a:pt x="754986" y="4012469"/>
                  <a:pt x="756066" y="4011065"/>
                  <a:pt x="755874" y="4009529"/>
                </a:cubicBezTo>
                <a:cubicBezTo>
                  <a:pt x="755680" y="4007973"/>
                  <a:pt x="754255" y="4006855"/>
                  <a:pt x="752690" y="4007063"/>
                </a:cubicBezTo>
                <a:cubicBezTo>
                  <a:pt x="752675" y="4007063"/>
                  <a:pt x="752658" y="4007063"/>
                  <a:pt x="752641" y="4007063"/>
                </a:cubicBezTo>
                <a:close/>
                <a:moveTo>
                  <a:pt x="2047609" y="4006873"/>
                </a:moveTo>
                <a:lnTo>
                  <a:pt x="2043236" y="4012374"/>
                </a:lnTo>
                <a:cubicBezTo>
                  <a:pt x="2041144" y="4014536"/>
                  <a:pt x="2039870" y="4017343"/>
                  <a:pt x="2039623" y="4020340"/>
                </a:cubicBezTo>
                <a:cubicBezTo>
                  <a:pt x="2040193" y="4020909"/>
                  <a:pt x="2043046" y="4020909"/>
                  <a:pt x="2046278" y="4020909"/>
                </a:cubicBezTo>
                <a:lnTo>
                  <a:pt x="2051793" y="4018822"/>
                </a:lnTo>
                <a:close/>
                <a:moveTo>
                  <a:pt x="1654175" y="4006494"/>
                </a:moveTo>
                <a:cubicBezTo>
                  <a:pt x="1649231" y="4028116"/>
                  <a:pt x="1669958" y="4006494"/>
                  <a:pt x="1654175" y="4006494"/>
                </a:cubicBezTo>
                <a:close/>
                <a:moveTo>
                  <a:pt x="1202362" y="4006494"/>
                </a:moveTo>
                <a:lnTo>
                  <a:pt x="1198178" y="4015409"/>
                </a:lnTo>
                <a:lnTo>
                  <a:pt x="1193805" y="4024323"/>
                </a:lnTo>
                <a:lnTo>
                  <a:pt x="1198178" y="4026219"/>
                </a:lnTo>
                <a:lnTo>
                  <a:pt x="1201982" y="4028116"/>
                </a:lnTo>
                <a:lnTo>
                  <a:pt x="1204454" y="4022995"/>
                </a:lnTo>
                <a:cubicBezTo>
                  <a:pt x="1205701" y="4019505"/>
                  <a:pt x="1205701" y="4015674"/>
                  <a:pt x="1204454" y="4012184"/>
                </a:cubicBezTo>
                <a:close/>
                <a:moveTo>
                  <a:pt x="5911027" y="4005546"/>
                </a:moveTo>
                <a:cubicBezTo>
                  <a:pt x="5909125" y="4017495"/>
                  <a:pt x="5892582" y="4014839"/>
                  <a:pt x="5894863" y="4031151"/>
                </a:cubicBezTo>
                <a:lnTo>
                  <a:pt x="5895434" y="4031530"/>
                </a:lnTo>
                <a:cubicBezTo>
                  <a:pt x="5908935" y="4034185"/>
                  <a:pt x="5925098" y="4012563"/>
                  <a:pt x="5911027" y="4005546"/>
                </a:cubicBezTo>
                <a:close/>
                <a:moveTo>
                  <a:pt x="3135782" y="4003981"/>
                </a:moveTo>
                <a:cubicBezTo>
                  <a:pt x="3133025" y="4006731"/>
                  <a:pt x="3131504" y="4015124"/>
                  <a:pt x="3139490" y="4020909"/>
                </a:cubicBezTo>
                <a:cubicBezTo>
                  <a:pt x="3142533" y="4004124"/>
                  <a:pt x="3138539" y="4001231"/>
                  <a:pt x="3135782" y="4003981"/>
                </a:cubicBezTo>
                <a:close/>
                <a:moveTo>
                  <a:pt x="4780256" y="4002556"/>
                </a:moveTo>
                <a:cubicBezTo>
                  <a:pt x="4774578" y="4006281"/>
                  <a:pt x="4775077" y="4020435"/>
                  <a:pt x="4782636" y="4019012"/>
                </a:cubicBezTo>
                <a:cubicBezTo>
                  <a:pt x="4781685" y="4014081"/>
                  <a:pt x="4787960" y="4013512"/>
                  <a:pt x="4786629" y="4005167"/>
                </a:cubicBezTo>
                <a:lnTo>
                  <a:pt x="4787960" y="4003270"/>
                </a:lnTo>
                <a:cubicBezTo>
                  <a:pt x="4784728" y="4001231"/>
                  <a:pt x="4782149" y="4001314"/>
                  <a:pt x="4780256" y="4002556"/>
                </a:cubicBezTo>
                <a:close/>
                <a:moveTo>
                  <a:pt x="2093057" y="4001942"/>
                </a:moveTo>
                <a:cubicBezTo>
                  <a:pt x="2088113" y="4023564"/>
                  <a:pt x="2108650" y="4002891"/>
                  <a:pt x="2093057" y="4001942"/>
                </a:cubicBezTo>
                <a:close/>
                <a:moveTo>
                  <a:pt x="1806490" y="4001942"/>
                </a:moveTo>
                <a:cubicBezTo>
                  <a:pt x="1789186" y="4009529"/>
                  <a:pt x="1826837" y="4014839"/>
                  <a:pt x="1806490" y="4001942"/>
                </a:cubicBezTo>
                <a:close/>
                <a:moveTo>
                  <a:pt x="4560361" y="4001923"/>
                </a:moveTo>
                <a:lnTo>
                  <a:pt x="4560362" y="4001923"/>
                </a:lnTo>
                <a:lnTo>
                  <a:pt x="4560343" y="4001942"/>
                </a:lnTo>
                <a:cubicBezTo>
                  <a:pt x="4560343" y="4001942"/>
                  <a:pt x="4560361" y="4001923"/>
                  <a:pt x="4560361" y="4001923"/>
                </a:cubicBezTo>
                <a:close/>
                <a:moveTo>
                  <a:pt x="2266784" y="4001885"/>
                </a:moveTo>
                <a:cubicBezTo>
                  <a:pt x="2267925" y="4001715"/>
                  <a:pt x="2268971" y="4002511"/>
                  <a:pt x="2269142" y="4003649"/>
                </a:cubicBezTo>
                <a:cubicBezTo>
                  <a:pt x="2269161" y="4003706"/>
                  <a:pt x="2269180" y="4003744"/>
                  <a:pt x="2269180" y="4003801"/>
                </a:cubicBezTo>
                <a:cubicBezTo>
                  <a:pt x="2269446" y="4004920"/>
                  <a:pt x="2268743" y="4006039"/>
                  <a:pt x="2267621" y="4006304"/>
                </a:cubicBezTo>
                <a:cubicBezTo>
                  <a:pt x="2266423" y="4006532"/>
                  <a:pt x="2265244" y="4005793"/>
                  <a:pt x="2264959" y="4004598"/>
                </a:cubicBezTo>
                <a:cubicBezTo>
                  <a:pt x="2264940" y="4004541"/>
                  <a:pt x="2264921" y="4004503"/>
                  <a:pt x="2264921" y="4004446"/>
                </a:cubicBezTo>
                <a:cubicBezTo>
                  <a:pt x="2264654" y="4003327"/>
                  <a:pt x="2265358" y="4002208"/>
                  <a:pt x="2266480" y="4001942"/>
                </a:cubicBezTo>
                <a:cubicBezTo>
                  <a:pt x="2266575" y="4001904"/>
                  <a:pt x="2266670" y="4001885"/>
                  <a:pt x="2266784" y="4001885"/>
                </a:cubicBezTo>
                <a:close/>
                <a:moveTo>
                  <a:pt x="1494814" y="4001748"/>
                </a:moveTo>
                <a:lnTo>
                  <a:pt x="1495584" y="4002132"/>
                </a:lnTo>
                <a:cubicBezTo>
                  <a:pt x="1495875" y="4003194"/>
                  <a:pt x="1495875" y="4004294"/>
                  <a:pt x="1495584" y="4005356"/>
                </a:cubicBezTo>
                <a:lnTo>
                  <a:pt x="1493492" y="4003430"/>
                </a:lnTo>
                <a:lnTo>
                  <a:pt x="1493492" y="4002701"/>
                </a:lnTo>
                <a:cubicBezTo>
                  <a:pt x="1493964" y="4002435"/>
                  <a:pt x="1494544" y="4002435"/>
                  <a:pt x="1495013" y="4002701"/>
                </a:cubicBezTo>
                <a:close/>
                <a:moveTo>
                  <a:pt x="4394716" y="4001373"/>
                </a:moveTo>
                <a:lnTo>
                  <a:pt x="4393765" y="4001942"/>
                </a:lnTo>
                <a:cubicBezTo>
                  <a:pt x="4394221" y="4002701"/>
                  <a:pt x="4394545" y="4003535"/>
                  <a:pt x="4394716" y="4004408"/>
                </a:cubicBezTo>
                <a:lnTo>
                  <a:pt x="4394716" y="4003649"/>
                </a:lnTo>
                <a:cubicBezTo>
                  <a:pt x="4394716" y="4001373"/>
                  <a:pt x="4394716" y="4001373"/>
                  <a:pt x="4394716" y="4001373"/>
                </a:cubicBezTo>
                <a:close/>
                <a:moveTo>
                  <a:pt x="2161323" y="4000614"/>
                </a:moveTo>
                <a:cubicBezTo>
                  <a:pt x="2156189" y="4022237"/>
                  <a:pt x="2176916" y="4001563"/>
                  <a:pt x="2161323" y="4000614"/>
                </a:cubicBezTo>
                <a:close/>
                <a:moveTo>
                  <a:pt x="4560343" y="4000045"/>
                </a:moveTo>
                <a:cubicBezTo>
                  <a:pt x="4559905" y="4000596"/>
                  <a:pt x="4559905" y="4001392"/>
                  <a:pt x="4560343" y="4001942"/>
                </a:cubicBezTo>
                <a:cubicBezTo>
                  <a:pt x="4560856" y="4002473"/>
                  <a:pt x="4561693" y="4002473"/>
                  <a:pt x="4562225" y="4001961"/>
                </a:cubicBezTo>
                <a:cubicBezTo>
                  <a:pt x="4562225" y="4001961"/>
                  <a:pt x="4562244" y="4001942"/>
                  <a:pt x="4562244" y="4001942"/>
                </a:cubicBezTo>
                <a:lnTo>
                  <a:pt x="4560362" y="4001923"/>
                </a:lnTo>
                <a:lnTo>
                  <a:pt x="4562244" y="4000045"/>
                </a:lnTo>
                <a:cubicBezTo>
                  <a:pt x="4561693" y="3999609"/>
                  <a:pt x="4560894" y="3999609"/>
                  <a:pt x="4560343" y="4000045"/>
                </a:cubicBezTo>
                <a:close/>
                <a:moveTo>
                  <a:pt x="5962750" y="3999856"/>
                </a:moveTo>
                <a:lnTo>
                  <a:pt x="5962750" y="4015409"/>
                </a:lnTo>
                <a:cubicBezTo>
                  <a:pt x="5972447" y="4016357"/>
                  <a:pt x="5975300" y="4010477"/>
                  <a:pt x="5973398" y="4000045"/>
                </a:cubicBezTo>
                <a:lnTo>
                  <a:pt x="5973208" y="3999856"/>
                </a:lnTo>
                <a:close/>
                <a:moveTo>
                  <a:pt x="3092857" y="3999406"/>
                </a:moveTo>
                <a:cubicBezTo>
                  <a:pt x="3091286" y="3999086"/>
                  <a:pt x="3089479" y="4000568"/>
                  <a:pt x="3087197" y="4005167"/>
                </a:cubicBezTo>
                <a:lnTo>
                  <a:pt x="3086246" y="4004977"/>
                </a:lnTo>
                <a:cubicBezTo>
                  <a:pt x="3095564" y="4003460"/>
                  <a:pt x="3102600" y="4029634"/>
                  <a:pt x="3107163" y="4015409"/>
                </a:cubicBezTo>
                <a:cubicBezTo>
                  <a:pt x="3100175" y="4017543"/>
                  <a:pt x="3097573" y="4000366"/>
                  <a:pt x="3092857" y="3999406"/>
                </a:cubicBezTo>
                <a:close/>
                <a:moveTo>
                  <a:pt x="3239132" y="3998718"/>
                </a:moveTo>
                <a:cubicBezTo>
                  <a:pt x="3218595" y="4011615"/>
                  <a:pt x="3256437" y="4006304"/>
                  <a:pt x="3239132" y="3998718"/>
                </a:cubicBezTo>
                <a:close/>
                <a:moveTo>
                  <a:pt x="4574034" y="3998149"/>
                </a:moveTo>
                <a:cubicBezTo>
                  <a:pt x="4569090" y="4019771"/>
                  <a:pt x="4589817" y="3998149"/>
                  <a:pt x="4574034" y="3998149"/>
                </a:cubicBezTo>
                <a:close/>
                <a:moveTo>
                  <a:pt x="1480942" y="3997959"/>
                </a:moveTo>
                <a:cubicBezTo>
                  <a:pt x="1479021" y="3999685"/>
                  <a:pt x="1478034" y="4002227"/>
                  <a:pt x="1478280" y="4004787"/>
                </a:cubicBezTo>
                <a:lnTo>
                  <a:pt x="1479772" y="4004787"/>
                </a:lnTo>
                <a:lnTo>
                  <a:pt x="1479421" y="4005925"/>
                </a:lnTo>
                <a:lnTo>
                  <a:pt x="1482971" y="4005925"/>
                </a:lnTo>
                <a:lnTo>
                  <a:pt x="1486647" y="4008201"/>
                </a:lnTo>
                <a:cubicBezTo>
                  <a:pt x="1486647" y="4009339"/>
                  <a:pt x="1485125" y="4010667"/>
                  <a:pt x="1482653" y="4011236"/>
                </a:cubicBezTo>
                <a:cubicBezTo>
                  <a:pt x="1484363" y="4012810"/>
                  <a:pt x="1486601" y="4013683"/>
                  <a:pt x="1488928" y="4013701"/>
                </a:cubicBezTo>
                <a:lnTo>
                  <a:pt x="1489499" y="4013891"/>
                </a:lnTo>
                <a:lnTo>
                  <a:pt x="1491020" y="4012943"/>
                </a:lnTo>
                <a:lnTo>
                  <a:pt x="1488548" y="4005925"/>
                </a:lnTo>
                <a:lnTo>
                  <a:pt x="1483984" y="4005925"/>
                </a:lnTo>
                <a:lnTo>
                  <a:pt x="1482971" y="4005925"/>
                </a:lnTo>
                <a:lnTo>
                  <a:pt x="1481132" y="4004787"/>
                </a:lnTo>
                <a:lnTo>
                  <a:pt x="1479772" y="4004787"/>
                </a:lnTo>
                <a:lnTo>
                  <a:pt x="1480942" y="4000994"/>
                </a:lnTo>
                <a:lnTo>
                  <a:pt x="1482083" y="3997959"/>
                </a:lnTo>
                <a:close/>
                <a:moveTo>
                  <a:pt x="3379468" y="3996063"/>
                </a:moveTo>
                <a:cubicBezTo>
                  <a:pt x="3362354" y="4012374"/>
                  <a:pt x="3398484" y="4004787"/>
                  <a:pt x="3379468" y="3996063"/>
                </a:cubicBezTo>
                <a:close/>
                <a:moveTo>
                  <a:pt x="2005585" y="3995873"/>
                </a:moveTo>
                <a:lnTo>
                  <a:pt x="2000641" y="3997580"/>
                </a:lnTo>
                <a:lnTo>
                  <a:pt x="2000641" y="3998528"/>
                </a:lnTo>
                <a:lnTo>
                  <a:pt x="2002732" y="4007822"/>
                </a:lnTo>
                <a:cubicBezTo>
                  <a:pt x="2003303" y="4010705"/>
                  <a:pt x="2003303" y="4013664"/>
                  <a:pt x="2002732" y="4016547"/>
                </a:cubicBezTo>
                <a:close/>
                <a:moveTo>
                  <a:pt x="1345170" y="3995494"/>
                </a:moveTo>
                <a:lnTo>
                  <a:pt x="1351255" y="4002132"/>
                </a:lnTo>
                <a:cubicBezTo>
                  <a:pt x="1349543" y="4001942"/>
                  <a:pt x="1347832" y="4000235"/>
                  <a:pt x="1349543" y="4000804"/>
                </a:cubicBezTo>
                <a:cubicBezTo>
                  <a:pt x="1351255" y="4001373"/>
                  <a:pt x="1349543" y="4002701"/>
                  <a:pt x="1349543" y="4002701"/>
                </a:cubicBezTo>
                <a:lnTo>
                  <a:pt x="1348593" y="4003270"/>
                </a:lnTo>
                <a:cubicBezTo>
                  <a:pt x="1348617" y="4003023"/>
                  <a:pt x="1348574" y="4002777"/>
                  <a:pt x="1348467" y="4002568"/>
                </a:cubicBezTo>
                <a:cubicBezTo>
                  <a:pt x="1348150" y="4001904"/>
                  <a:pt x="1347353" y="4001620"/>
                  <a:pt x="1346691" y="4001942"/>
                </a:cubicBezTo>
                <a:cubicBezTo>
                  <a:pt x="1348022" y="4000425"/>
                  <a:pt x="1345170" y="3997770"/>
                  <a:pt x="1345170" y="3995494"/>
                </a:cubicBezTo>
                <a:close/>
                <a:moveTo>
                  <a:pt x="983872" y="3995494"/>
                </a:moveTo>
                <a:lnTo>
                  <a:pt x="980449" y="3999856"/>
                </a:lnTo>
                <a:lnTo>
                  <a:pt x="977216" y="4004029"/>
                </a:lnTo>
                <a:lnTo>
                  <a:pt x="981400" y="4007253"/>
                </a:lnTo>
                <a:lnTo>
                  <a:pt x="985583" y="4010667"/>
                </a:lnTo>
                <a:close/>
                <a:moveTo>
                  <a:pt x="2022699" y="3995114"/>
                </a:moveTo>
                <a:lnTo>
                  <a:pt x="2015283" y="3999477"/>
                </a:lnTo>
                <a:cubicBezTo>
                  <a:pt x="2011441" y="4001904"/>
                  <a:pt x="2009141" y="4006134"/>
                  <a:pt x="2009198" y="4010667"/>
                </a:cubicBezTo>
                <a:lnTo>
                  <a:pt x="2009198" y="4015029"/>
                </a:lnTo>
                <a:lnTo>
                  <a:pt x="2022318" y="4012374"/>
                </a:lnTo>
                <a:lnTo>
                  <a:pt x="2035439" y="4009908"/>
                </a:lnTo>
                <a:lnTo>
                  <a:pt x="2028974" y="4002511"/>
                </a:lnTo>
                <a:close/>
                <a:moveTo>
                  <a:pt x="3170866" y="3994735"/>
                </a:moveTo>
                <a:lnTo>
                  <a:pt x="3170866" y="3995683"/>
                </a:lnTo>
                <a:cubicBezTo>
                  <a:pt x="3175810" y="4004787"/>
                  <a:pt x="3170866" y="4023754"/>
                  <a:pt x="3186649" y="4021857"/>
                </a:cubicBezTo>
                <a:cubicBezTo>
                  <a:pt x="3186079" y="4007442"/>
                  <a:pt x="3185698" y="3993976"/>
                  <a:pt x="3170866" y="3994735"/>
                </a:cubicBezTo>
                <a:close/>
                <a:moveTo>
                  <a:pt x="1383011" y="3994735"/>
                </a:moveTo>
                <a:lnTo>
                  <a:pt x="1385293" y="4005736"/>
                </a:lnTo>
                <a:lnTo>
                  <a:pt x="1399364" y="3997390"/>
                </a:lnTo>
                <a:lnTo>
                  <a:pt x="1396512" y="3997770"/>
                </a:lnTo>
                <a:close/>
                <a:moveTo>
                  <a:pt x="2070561" y="3993616"/>
                </a:moveTo>
                <a:cubicBezTo>
                  <a:pt x="2069648" y="3994242"/>
                  <a:pt x="2069154" y="3995342"/>
                  <a:pt x="2069287" y="3996442"/>
                </a:cubicBezTo>
                <a:cubicBezTo>
                  <a:pt x="2069477" y="3998111"/>
                  <a:pt x="2070980" y="3999306"/>
                  <a:pt x="2072653" y="3999116"/>
                </a:cubicBezTo>
                <a:cubicBezTo>
                  <a:pt x="2074326" y="3998927"/>
                  <a:pt x="2075524" y="3997409"/>
                  <a:pt x="2075334" y="3995759"/>
                </a:cubicBezTo>
                <a:cubicBezTo>
                  <a:pt x="2075277" y="3995247"/>
                  <a:pt x="2075087" y="3994773"/>
                  <a:pt x="2074802" y="3994356"/>
                </a:cubicBezTo>
                <a:cubicBezTo>
                  <a:pt x="2073832" y="3992990"/>
                  <a:pt x="2071949" y="3992649"/>
                  <a:pt x="2070561" y="3993616"/>
                </a:cubicBezTo>
                <a:close/>
                <a:moveTo>
                  <a:pt x="1576971" y="3992269"/>
                </a:moveTo>
                <a:cubicBezTo>
                  <a:pt x="1578873" y="3992269"/>
                  <a:pt x="1576971" y="3995114"/>
                  <a:pt x="1579443" y="3994735"/>
                </a:cubicBezTo>
                <a:cubicBezTo>
                  <a:pt x="1578302" y="3993787"/>
                  <a:pt x="1580774" y="3994356"/>
                  <a:pt x="1580394" y="3993218"/>
                </a:cubicBezTo>
                <a:lnTo>
                  <a:pt x="1579443" y="3992269"/>
                </a:lnTo>
                <a:cubicBezTo>
                  <a:pt x="1579443" y="3992269"/>
                  <a:pt x="1578302" y="3989804"/>
                  <a:pt x="1576971" y="3992269"/>
                </a:cubicBezTo>
                <a:close/>
                <a:moveTo>
                  <a:pt x="1110136" y="3991700"/>
                </a:moveTo>
                <a:cubicBezTo>
                  <a:pt x="1093022" y="4007822"/>
                  <a:pt x="1129152" y="4000425"/>
                  <a:pt x="1110136" y="3991700"/>
                </a:cubicBezTo>
                <a:close/>
                <a:moveTo>
                  <a:pt x="1744119" y="3991321"/>
                </a:moveTo>
                <a:cubicBezTo>
                  <a:pt x="1739175" y="4012943"/>
                  <a:pt x="1759712" y="3992269"/>
                  <a:pt x="1744119" y="3991321"/>
                </a:cubicBezTo>
                <a:close/>
                <a:moveTo>
                  <a:pt x="2219701" y="3990942"/>
                </a:moveTo>
                <a:lnTo>
                  <a:pt x="2219701" y="4001942"/>
                </a:lnTo>
                <a:lnTo>
                  <a:pt x="2230160" y="4001942"/>
                </a:lnTo>
                <a:lnTo>
                  <a:pt x="2230160" y="3990942"/>
                </a:lnTo>
                <a:close/>
                <a:moveTo>
                  <a:pt x="3074907" y="3990171"/>
                </a:moveTo>
                <a:lnTo>
                  <a:pt x="3075215" y="3996858"/>
                </a:lnTo>
                <a:lnTo>
                  <a:pt x="3073125" y="3996253"/>
                </a:lnTo>
                <a:cubicBezTo>
                  <a:pt x="3071366" y="3994498"/>
                  <a:pt x="3070701" y="3992127"/>
                  <a:pt x="3072448" y="3990456"/>
                </a:cubicBezTo>
                <a:close/>
                <a:moveTo>
                  <a:pt x="3002197" y="3987338"/>
                </a:moveTo>
                <a:lnTo>
                  <a:pt x="3012655" y="3987338"/>
                </a:lnTo>
                <a:lnTo>
                  <a:pt x="3012655" y="3997580"/>
                </a:lnTo>
                <a:lnTo>
                  <a:pt x="3002197" y="3997580"/>
                </a:lnTo>
                <a:close/>
                <a:moveTo>
                  <a:pt x="4746126" y="3987148"/>
                </a:moveTo>
                <a:cubicBezTo>
                  <a:pt x="4740421" y="4014650"/>
                  <a:pt x="4761909" y="3993218"/>
                  <a:pt x="4746126" y="3987148"/>
                </a:cubicBezTo>
                <a:close/>
                <a:moveTo>
                  <a:pt x="5143452" y="3987086"/>
                </a:moveTo>
                <a:cubicBezTo>
                  <a:pt x="5143934" y="3989389"/>
                  <a:pt x="5158481" y="4003080"/>
                  <a:pt x="5149068" y="3989993"/>
                </a:cubicBezTo>
                <a:cubicBezTo>
                  <a:pt x="5144694" y="3986816"/>
                  <a:pt x="5143292" y="3986319"/>
                  <a:pt x="5143452" y="3987086"/>
                </a:cubicBezTo>
                <a:close/>
                <a:moveTo>
                  <a:pt x="1461862" y="3986978"/>
                </a:moveTo>
                <a:cubicBezTo>
                  <a:pt x="1460272" y="3987528"/>
                  <a:pt x="1459429" y="3989254"/>
                  <a:pt x="1459977" y="3990828"/>
                </a:cubicBezTo>
                <a:cubicBezTo>
                  <a:pt x="1460525" y="3992421"/>
                  <a:pt x="1462257" y="3993256"/>
                  <a:pt x="1463845" y="3992706"/>
                </a:cubicBezTo>
                <a:cubicBezTo>
                  <a:pt x="1463904" y="3992686"/>
                  <a:pt x="1463961" y="3992668"/>
                  <a:pt x="1464018" y="3992649"/>
                </a:cubicBezTo>
                <a:lnTo>
                  <a:pt x="1464398" y="3992080"/>
                </a:lnTo>
                <a:lnTo>
                  <a:pt x="1460595" y="3989804"/>
                </a:lnTo>
                <a:lnTo>
                  <a:pt x="1464398" y="3988855"/>
                </a:lnTo>
                <a:cubicBezTo>
                  <a:pt x="1464398" y="3988855"/>
                  <a:pt x="1464398" y="3988855"/>
                  <a:pt x="1465729" y="3988855"/>
                </a:cubicBezTo>
                <a:cubicBezTo>
                  <a:pt x="1465182" y="3987262"/>
                  <a:pt x="1463449" y="3986428"/>
                  <a:pt x="1461862" y="3986978"/>
                </a:cubicBezTo>
                <a:close/>
                <a:moveTo>
                  <a:pt x="980829" y="3986769"/>
                </a:moveTo>
                <a:cubicBezTo>
                  <a:pt x="960482" y="3999856"/>
                  <a:pt x="998134" y="3994356"/>
                  <a:pt x="980829" y="3986769"/>
                </a:cubicBezTo>
                <a:close/>
                <a:moveTo>
                  <a:pt x="1095304" y="3986390"/>
                </a:moveTo>
                <a:cubicBezTo>
                  <a:pt x="1090360" y="4008012"/>
                  <a:pt x="1111087" y="3987528"/>
                  <a:pt x="1095304" y="3986390"/>
                </a:cubicBezTo>
                <a:close/>
                <a:moveTo>
                  <a:pt x="885370" y="3985631"/>
                </a:moveTo>
                <a:cubicBezTo>
                  <a:pt x="868446" y="4001942"/>
                  <a:pt x="904386" y="3994356"/>
                  <a:pt x="885370" y="3985631"/>
                </a:cubicBezTo>
                <a:close/>
                <a:moveTo>
                  <a:pt x="2854728" y="3985107"/>
                </a:moveTo>
                <a:cubicBezTo>
                  <a:pt x="2849049" y="3988832"/>
                  <a:pt x="2849549" y="4002986"/>
                  <a:pt x="2857107" y="4001563"/>
                </a:cubicBezTo>
                <a:cubicBezTo>
                  <a:pt x="2857012" y="3998054"/>
                  <a:pt x="2858581" y="3996157"/>
                  <a:pt x="2859983" y="3994095"/>
                </a:cubicBezTo>
                <a:lnTo>
                  <a:pt x="2861831" y="3985766"/>
                </a:lnTo>
                <a:lnTo>
                  <a:pt x="2862432" y="3985821"/>
                </a:lnTo>
                <a:lnTo>
                  <a:pt x="2861861" y="3985631"/>
                </a:lnTo>
                <a:lnTo>
                  <a:pt x="2861831" y="3985766"/>
                </a:lnTo>
                <a:close/>
                <a:moveTo>
                  <a:pt x="2001591" y="3985062"/>
                </a:moveTo>
                <a:lnTo>
                  <a:pt x="2006916" y="3989045"/>
                </a:lnTo>
                <a:cubicBezTo>
                  <a:pt x="2009863" y="3991530"/>
                  <a:pt x="2013818" y="3992440"/>
                  <a:pt x="2017564" y="3991511"/>
                </a:cubicBezTo>
                <a:cubicBezTo>
                  <a:pt x="2020417" y="3990562"/>
                  <a:pt x="2022509" y="3988666"/>
                  <a:pt x="2022128" y="3987528"/>
                </a:cubicBezTo>
                <a:cubicBezTo>
                  <a:pt x="2021748" y="3986390"/>
                  <a:pt x="2016804" y="3985252"/>
                  <a:pt x="2011479" y="3985062"/>
                </a:cubicBezTo>
                <a:close/>
                <a:moveTo>
                  <a:pt x="1201601" y="3983545"/>
                </a:moveTo>
                <a:lnTo>
                  <a:pt x="1197038" y="3989235"/>
                </a:lnTo>
                <a:lnTo>
                  <a:pt x="1192093" y="3994735"/>
                </a:lnTo>
                <a:lnTo>
                  <a:pt x="1197228" y="3998718"/>
                </a:lnTo>
                <a:cubicBezTo>
                  <a:pt x="1199890" y="4000994"/>
                  <a:pt x="1203313" y="4002511"/>
                  <a:pt x="1204644" y="4001942"/>
                </a:cubicBezTo>
                <a:cubicBezTo>
                  <a:pt x="1205975" y="4001373"/>
                  <a:pt x="1205785" y="3997201"/>
                  <a:pt x="1204644" y="3992269"/>
                </a:cubicBezTo>
                <a:close/>
                <a:moveTo>
                  <a:pt x="1782531" y="3983355"/>
                </a:moveTo>
                <a:cubicBezTo>
                  <a:pt x="1781713" y="3986200"/>
                  <a:pt x="1780564" y="3988931"/>
                  <a:pt x="1779108" y="3991511"/>
                </a:cubicBezTo>
                <a:lnTo>
                  <a:pt x="1773783" y="4000994"/>
                </a:lnTo>
                <a:lnTo>
                  <a:pt x="1770551" y="4003839"/>
                </a:lnTo>
                <a:lnTo>
                  <a:pt x="1765607" y="4008201"/>
                </a:lnTo>
                <a:lnTo>
                  <a:pt x="1781390" y="4002132"/>
                </a:lnTo>
                <a:lnTo>
                  <a:pt x="1782531" y="3991700"/>
                </a:lnTo>
                <a:cubicBezTo>
                  <a:pt x="1782711" y="3988912"/>
                  <a:pt x="1782711" y="3986143"/>
                  <a:pt x="1782531" y="3983355"/>
                </a:cubicBezTo>
                <a:close/>
                <a:moveTo>
                  <a:pt x="1412485" y="3982976"/>
                </a:moveTo>
                <a:lnTo>
                  <a:pt x="1406210" y="3987148"/>
                </a:lnTo>
                <a:cubicBezTo>
                  <a:pt x="1410204" y="3990562"/>
                  <a:pt x="1414957" y="3989614"/>
                  <a:pt x="1412485" y="3982976"/>
                </a:cubicBezTo>
                <a:close/>
                <a:moveTo>
                  <a:pt x="3281728" y="3982407"/>
                </a:moveTo>
                <a:cubicBezTo>
                  <a:pt x="3283116" y="3982957"/>
                  <a:pt x="3284390" y="3983715"/>
                  <a:pt x="3285531" y="3984683"/>
                </a:cubicBezTo>
                <a:cubicBezTo>
                  <a:pt x="3284770" y="3986788"/>
                  <a:pt x="3283610" y="3988722"/>
                  <a:pt x="3282108" y="3990373"/>
                </a:cubicBezTo>
                <a:close/>
                <a:moveTo>
                  <a:pt x="2028784" y="3981838"/>
                </a:moveTo>
                <a:cubicBezTo>
                  <a:pt x="2027263" y="3981838"/>
                  <a:pt x="2028784" y="3984683"/>
                  <a:pt x="2031446" y="3987148"/>
                </a:cubicBezTo>
                <a:cubicBezTo>
                  <a:pt x="2033652" y="3989348"/>
                  <a:pt x="2036523" y="3990752"/>
                  <a:pt x="2039623" y="3991131"/>
                </a:cubicBezTo>
                <a:lnTo>
                  <a:pt x="2039623" y="3990562"/>
                </a:lnTo>
                <a:cubicBezTo>
                  <a:pt x="2041334" y="3990562"/>
                  <a:pt x="2039623" y="3987528"/>
                  <a:pt x="2037151" y="3985062"/>
                </a:cubicBezTo>
                <a:cubicBezTo>
                  <a:pt x="2034850" y="3982995"/>
                  <a:pt x="2031883" y="3981857"/>
                  <a:pt x="2028784" y="3981838"/>
                </a:cubicBezTo>
                <a:close/>
                <a:moveTo>
                  <a:pt x="1228604" y="3980889"/>
                </a:moveTo>
                <a:cubicBezTo>
                  <a:pt x="1227037" y="3981496"/>
                  <a:pt x="1226261" y="3983260"/>
                  <a:pt x="1226869" y="3984815"/>
                </a:cubicBezTo>
                <a:cubicBezTo>
                  <a:pt x="1226877" y="3984835"/>
                  <a:pt x="1226885" y="3984853"/>
                  <a:pt x="1226892" y="3984872"/>
                </a:cubicBezTo>
                <a:cubicBezTo>
                  <a:pt x="1226820" y="3986143"/>
                  <a:pt x="1227596" y="3987300"/>
                  <a:pt x="1228794" y="3987717"/>
                </a:cubicBezTo>
                <a:lnTo>
                  <a:pt x="1229745" y="3986579"/>
                </a:lnTo>
                <a:close/>
                <a:moveTo>
                  <a:pt x="4803553" y="3977286"/>
                </a:moveTo>
                <a:cubicBezTo>
                  <a:pt x="4803553" y="3984114"/>
                  <a:pt x="4794426" y="3982027"/>
                  <a:pt x="4793094" y="3987717"/>
                </a:cubicBezTo>
                <a:cubicBezTo>
                  <a:pt x="4797848" y="4001942"/>
                  <a:pt x="4816484" y="3982976"/>
                  <a:pt x="4802222" y="3979182"/>
                </a:cubicBezTo>
                <a:close/>
                <a:moveTo>
                  <a:pt x="704151" y="3977286"/>
                </a:moveTo>
                <a:lnTo>
                  <a:pt x="656992" y="3982976"/>
                </a:lnTo>
                <a:lnTo>
                  <a:pt x="670113" y="3993218"/>
                </a:lnTo>
                <a:cubicBezTo>
                  <a:pt x="668972" y="4002322"/>
                  <a:pt x="673536" y="4000994"/>
                  <a:pt x="675627" y="3997390"/>
                </a:cubicBezTo>
                <a:lnTo>
                  <a:pt x="682663" y="4003080"/>
                </a:lnTo>
                <a:cubicBezTo>
                  <a:pt x="681357" y="4004180"/>
                  <a:pt x="680204" y="4005470"/>
                  <a:pt x="679240" y="4006873"/>
                </a:cubicBezTo>
                <a:cubicBezTo>
                  <a:pt x="677128" y="4010970"/>
                  <a:pt x="676205" y="4015560"/>
                  <a:pt x="676578" y="4020150"/>
                </a:cubicBezTo>
                <a:lnTo>
                  <a:pt x="676578" y="4027168"/>
                </a:lnTo>
                <a:lnTo>
                  <a:pt x="690650" y="4025461"/>
                </a:lnTo>
                <a:cubicBezTo>
                  <a:pt x="693502" y="4029444"/>
                  <a:pt x="702630" y="4017495"/>
                  <a:pt x="690650" y="4016547"/>
                </a:cubicBezTo>
                <a:lnTo>
                  <a:pt x="690650" y="4014650"/>
                </a:lnTo>
                <a:lnTo>
                  <a:pt x="688748" y="4004977"/>
                </a:lnTo>
                <a:lnTo>
                  <a:pt x="695974" y="4004977"/>
                </a:lnTo>
                <a:lnTo>
                  <a:pt x="703200" y="4004977"/>
                </a:lnTo>
                <a:lnTo>
                  <a:pt x="701679" y="3993218"/>
                </a:lnTo>
                <a:lnTo>
                  <a:pt x="691981" y="3996063"/>
                </a:lnTo>
                <a:cubicBezTo>
                  <a:pt x="689100" y="3997997"/>
                  <a:pt x="686588" y="4000444"/>
                  <a:pt x="684565" y="4003270"/>
                </a:cubicBezTo>
                <a:lnTo>
                  <a:pt x="683614" y="4003270"/>
                </a:lnTo>
                <a:lnTo>
                  <a:pt x="693692" y="3990373"/>
                </a:lnTo>
                <a:close/>
                <a:moveTo>
                  <a:pt x="915035" y="3975958"/>
                </a:moveTo>
                <a:cubicBezTo>
                  <a:pt x="913460" y="3975958"/>
                  <a:pt x="912183" y="3977229"/>
                  <a:pt x="912183" y="3978803"/>
                </a:cubicBezTo>
                <a:cubicBezTo>
                  <a:pt x="912183" y="3980377"/>
                  <a:pt x="913460" y="3981648"/>
                  <a:pt x="915035" y="3981648"/>
                </a:cubicBezTo>
                <a:cubicBezTo>
                  <a:pt x="916609" y="3981648"/>
                  <a:pt x="917887" y="3980377"/>
                  <a:pt x="917887" y="3978803"/>
                </a:cubicBezTo>
                <a:cubicBezTo>
                  <a:pt x="917887" y="3977229"/>
                  <a:pt x="916609" y="3975958"/>
                  <a:pt x="915035" y="3975958"/>
                </a:cubicBezTo>
                <a:close/>
                <a:moveTo>
                  <a:pt x="1210539" y="3974061"/>
                </a:moveTo>
                <a:cubicBezTo>
                  <a:pt x="1210158" y="3982976"/>
                  <a:pt x="1209018" y="3993407"/>
                  <a:pt x="1220047" y="3990942"/>
                </a:cubicBezTo>
                <a:lnTo>
                  <a:pt x="1220997" y="3989804"/>
                </a:lnTo>
                <a:cubicBezTo>
                  <a:pt x="1222009" y="3982672"/>
                  <a:pt x="1217517" y="3975920"/>
                  <a:pt x="1210539" y="3974061"/>
                </a:cubicBezTo>
                <a:close/>
                <a:moveTo>
                  <a:pt x="1190953" y="3973303"/>
                </a:moveTo>
                <a:lnTo>
                  <a:pt x="1188481" y="3978234"/>
                </a:lnTo>
                <a:lnTo>
                  <a:pt x="1186199" y="3983355"/>
                </a:lnTo>
                <a:lnTo>
                  <a:pt x="1201031" y="3978045"/>
                </a:lnTo>
                <a:lnTo>
                  <a:pt x="1196087" y="3975579"/>
                </a:lnTo>
                <a:close/>
                <a:moveTo>
                  <a:pt x="1450326" y="3972544"/>
                </a:moveTo>
                <a:cubicBezTo>
                  <a:pt x="1450326" y="3972544"/>
                  <a:pt x="1450326" y="3975389"/>
                  <a:pt x="1452038" y="3975010"/>
                </a:cubicBezTo>
                <a:cubicBezTo>
                  <a:pt x="1453749" y="3974630"/>
                  <a:pt x="1453179" y="3973492"/>
                  <a:pt x="1451658" y="3973682"/>
                </a:cubicBezTo>
                <a:close/>
                <a:moveTo>
                  <a:pt x="1376736" y="3971975"/>
                </a:moveTo>
                <a:lnTo>
                  <a:pt x="1371031" y="3979182"/>
                </a:lnTo>
                <a:lnTo>
                  <a:pt x="1383772" y="3975199"/>
                </a:lnTo>
                <a:close/>
                <a:moveTo>
                  <a:pt x="4534291" y="3971596"/>
                </a:moveTo>
                <a:lnTo>
                  <a:pt x="4531629" y="3972923"/>
                </a:lnTo>
                <a:cubicBezTo>
                  <a:pt x="4529062" y="3974327"/>
                  <a:pt x="4526647" y="3975977"/>
                  <a:pt x="4524403" y="3977855"/>
                </a:cubicBezTo>
                <a:lnTo>
                  <a:pt x="4519839" y="3981458"/>
                </a:lnTo>
                <a:lnTo>
                  <a:pt x="4522691" y="3981458"/>
                </a:lnTo>
                <a:lnTo>
                  <a:pt x="4522691" y="3981838"/>
                </a:lnTo>
                <a:close/>
                <a:moveTo>
                  <a:pt x="2851022" y="3971193"/>
                </a:moveTo>
                <a:cubicBezTo>
                  <a:pt x="2845745" y="3970600"/>
                  <a:pt x="2839803" y="3972544"/>
                  <a:pt x="2839232" y="3976337"/>
                </a:cubicBezTo>
                <a:lnTo>
                  <a:pt x="2839803" y="3976527"/>
                </a:lnTo>
                <a:cubicBezTo>
                  <a:pt x="2842655" y="3976527"/>
                  <a:pt x="2842465" y="3980320"/>
                  <a:pt x="2842275" y="3983734"/>
                </a:cubicBezTo>
                <a:cubicBezTo>
                  <a:pt x="2847733" y="3982615"/>
                  <a:pt x="2853266" y="3981800"/>
                  <a:pt x="2858819" y="3981269"/>
                </a:cubicBezTo>
                <a:cubicBezTo>
                  <a:pt x="2860911" y="3974915"/>
                  <a:pt x="2856299" y="3971786"/>
                  <a:pt x="2851022" y="3971193"/>
                </a:cubicBezTo>
                <a:close/>
                <a:moveTo>
                  <a:pt x="4153787" y="3970268"/>
                </a:moveTo>
                <a:cubicBezTo>
                  <a:pt x="4148653" y="3991890"/>
                  <a:pt x="4169380" y="3971217"/>
                  <a:pt x="4153787" y="3970268"/>
                </a:cubicBezTo>
                <a:close/>
                <a:moveTo>
                  <a:pt x="1733660" y="3970268"/>
                </a:moveTo>
                <a:cubicBezTo>
                  <a:pt x="1728716" y="3992080"/>
                  <a:pt x="1749253" y="3971406"/>
                  <a:pt x="1733660" y="3970268"/>
                </a:cubicBezTo>
                <a:close/>
                <a:moveTo>
                  <a:pt x="1925719" y="3969889"/>
                </a:moveTo>
                <a:cubicBezTo>
                  <a:pt x="1918303" y="3985252"/>
                  <a:pt x="1949298" y="3985252"/>
                  <a:pt x="1941692" y="3969889"/>
                </a:cubicBezTo>
                <a:lnTo>
                  <a:pt x="1941502" y="3969889"/>
                </a:lnTo>
                <a:close/>
                <a:moveTo>
                  <a:pt x="524923" y="3967658"/>
                </a:moveTo>
                <a:cubicBezTo>
                  <a:pt x="525404" y="3970031"/>
                  <a:pt x="539951" y="3983687"/>
                  <a:pt x="530538" y="3970458"/>
                </a:cubicBezTo>
                <a:cubicBezTo>
                  <a:pt x="526165" y="3967329"/>
                  <a:pt x="524762" y="3966866"/>
                  <a:pt x="524923" y="3967658"/>
                </a:cubicBezTo>
                <a:close/>
                <a:moveTo>
                  <a:pt x="3218405" y="3967423"/>
                </a:moveTo>
                <a:cubicBezTo>
                  <a:pt x="3216884" y="3973512"/>
                  <a:pt x="3219603" y="3979865"/>
                  <a:pt x="3225061" y="3982976"/>
                </a:cubicBezTo>
                <a:lnTo>
                  <a:pt x="3225251" y="3981269"/>
                </a:lnTo>
                <a:cubicBezTo>
                  <a:pt x="3226297" y="3982027"/>
                  <a:pt x="3227438" y="3982596"/>
                  <a:pt x="3228674" y="3982976"/>
                </a:cubicBezTo>
                <a:cubicBezTo>
                  <a:pt x="3228769" y="3982350"/>
                  <a:pt x="3228769" y="3981705"/>
                  <a:pt x="3228674" y="3981079"/>
                </a:cubicBezTo>
                <a:cubicBezTo>
                  <a:pt x="3228674" y="3973303"/>
                  <a:pt x="3228674" y="3965147"/>
                  <a:pt x="3218405" y="3967423"/>
                </a:cubicBezTo>
                <a:close/>
                <a:moveTo>
                  <a:pt x="1445763" y="3967423"/>
                </a:moveTo>
                <a:lnTo>
                  <a:pt x="1446333" y="3968182"/>
                </a:lnTo>
                <a:cubicBezTo>
                  <a:pt x="1446714" y="3966095"/>
                  <a:pt x="1451277" y="3965716"/>
                  <a:pt x="1449946" y="3967423"/>
                </a:cubicBezTo>
                <a:cubicBezTo>
                  <a:pt x="1448615" y="3969130"/>
                  <a:pt x="1447094" y="3967423"/>
                  <a:pt x="1445763" y="3967423"/>
                </a:cubicBezTo>
                <a:close/>
                <a:moveTo>
                  <a:pt x="594193" y="3967304"/>
                </a:moveTo>
                <a:cubicBezTo>
                  <a:pt x="591008" y="3969035"/>
                  <a:pt x="588060" y="3975010"/>
                  <a:pt x="590627" y="3983734"/>
                </a:cubicBezTo>
                <a:cubicBezTo>
                  <a:pt x="587514" y="3986959"/>
                  <a:pt x="585060" y="3990771"/>
                  <a:pt x="583401" y="3994925"/>
                </a:cubicBezTo>
                <a:cubicBezTo>
                  <a:pt x="583491" y="3993597"/>
                  <a:pt x="583491" y="3992269"/>
                  <a:pt x="583401" y="3990942"/>
                </a:cubicBezTo>
                <a:lnTo>
                  <a:pt x="572943" y="3990942"/>
                </a:lnTo>
                <a:lnTo>
                  <a:pt x="572943" y="3999666"/>
                </a:lnTo>
                <a:cubicBezTo>
                  <a:pt x="570665" y="3995494"/>
                  <a:pt x="566297" y="3992876"/>
                  <a:pt x="561533" y="3992838"/>
                </a:cubicBezTo>
                <a:cubicBezTo>
                  <a:pt x="554419" y="3992212"/>
                  <a:pt x="548141" y="3997447"/>
                  <a:pt x="547509" y="4004541"/>
                </a:cubicBezTo>
                <a:cubicBezTo>
                  <a:pt x="547469" y="4004996"/>
                  <a:pt x="547452" y="4005470"/>
                  <a:pt x="547462" y="4005925"/>
                </a:cubicBezTo>
                <a:lnTo>
                  <a:pt x="548032" y="4006494"/>
                </a:lnTo>
                <a:cubicBezTo>
                  <a:pt x="548032" y="4013626"/>
                  <a:pt x="553821" y="4019391"/>
                  <a:pt x="560963" y="4019391"/>
                </a:cubicBezTo>
                <a:cubicBezTo>
                  <a:pt x="568105" y="4019391"/>
                  <a:pt x="573893" y="4013626"/>
                  <a:pt x="573893" y="4006494"/>
                </a:cubicBezTo>
                <a:cubicBezTo>
                  <a:pt x="576115" y="4006589"/>
                  <a:pt x="578290" y="4005849"/>
                  <a:pt x="579979" y="4004408"/>
                </a:cubicBezTo>
                <a:cubicBezTo>
                  <a:pt x="578598" y="4009984"/>
                  <a:pt x="578149" y="4015750"/>
                  <a:pt x="578647" y="4021478"/>
                </a:cubicBezTo>
                <a:lnTo>
                  <a:pt x="581880" y="4047841"/>
                </a:lnTo>
                <a:lnTo>
                  <a:pt x="598234" y="4034944"/>
                </a:lnTo>
                <a:cubicBezTo>
                  <a:pt x="608314" y="4024418"/>
                  <a:pt x="613130" y="4009946"/>
                  <a:pt x="611354" y="3995494"/>
                </a:cubicBezTo>
                <a:lnTo>
                  <a:pt x="608502" y="3968940"/>
                </a:lnTo>
                <a:lnTo>
                  <a:pt x="599184" y="3976337"/>
                </a:lnTo>
                <a:cubicBezTo>
                  <a:pt x="600801" y="3968087"/>
                  <a:pt x="597378" y="3965574"/>
                  <a:pt x="594193" y="3967304"/>
                </a:cubicBezTo>
                <a:close/>
                <a:moveTo>
                  <a:pt x="5043647" y="3963947"/>
                </a:moveTo>
                <a:cubicBezTo>
                  <a:pt x="5044173" y="3966250"/>
                  <a:pt x="5058791" y="3979942"/>
                  <a:pt x="5049236" y="3966854"/>
                </a:cubicBezTo>
                <a:cubicBezTo>
                  <a:pt x="5044862" y="3963677"/>
                  <a:pt x="5043472" y="3963179"/>
                  <a:pt x="5043647" y="3963947"/>
                </a:cubicBezTo>
                <a:close/>
                <a:moveTo>
                  <a:pt x="3467511" y="3963251"/>
                </a:moveTo>
                <a:cubicBezTo>
                  <a:pt x="3462377" y="3984872"/>
                  <a:pt x="3483104" y="3964389"/>
                  <a:pt x="3467511" y="3963251"/>
                </a:cubicBezTo>
                <a:close/>
                <a:moveTo>
                  <a:pt x="1645808" y="3961923"/>
                </a:moveTo>
                <a:lnTo>
                  <a:pt x="1647309" y="3967538"/>
                </a:lnTo>
                <a:lnTo>
                  <a:pt x="1647139" y="3967423"/>
                </a:lnTo>
                <a:lnTo>
                  <a:pt x="1647329" y="3967613"/>
                </a:lnTo>
                <a:lnTo>
                  <a:pt x="1647309" y="3967538"/>
                </a:lnTo>
                <a:lnTo>
                  <a:pt x="1654175" y="3972165"/>
                </a:lnTo>
                <a:cubicBezTo>
                  <a:pt x="1655696" y="3971786"/>
                  <a:pt x="1654175" y="3969509"/>
                  <a:pt x="1652844" y="3966664"/>
                </a:cubicBezTo>
                <a:cubicBezTo>
                  <a:pt x="1651197" y="3964237"/>
                  <a:pt x="1648677" y="3962549"/>
                  <a:pt x="1645808" y="3961923"/>
                </a:cubicBezTo>
                <a:close/>
                <a:moveTo>
                  <a:pt x="4730343" y="3960974"/>
                </a:moveTo>
                <a:cubicBezTo>
                  <a:pt x="4728821" y="3967992"/>
                  <a:pt x="4722926" y="3971027"/>
                  <a:pt x="4725209" y="3981838"/>
                </a:cubicBezTo>
                <a:cubicBezTo>
                  <a:pt x="4729468" y="3986029"/>
                  <a:pt x="4736333" y="3985973"/>
                  <a:pt x="4740535" y="3981724"/>
                </a:cubicBezTo>
                <a:cubicBezTo>
                  <a:pt x="4744738" y="3977456"/>
                  <a:pt x="4744681" y="3970610"/>
                  <a:pt x="4740421" y="3966437"/>
                </a:cubicBezTo>
                <a:cubicBezTo>
                  <a:pt x="4737417" y="3963478"/>
                  <a:pt x="4732967" y="3962530"/>
                  <a:pt x="4729012" y="3964009"/>
                </a:cubicBezTo>
                <a:close/>
                <a:moveTo>
                  <a:pt x="4501964" y="3960405"/>
                </a:moveTo>
                <a:lnTo>
                  <a:pt x="4499873" y="3961923"/>
                </a:lnTo>
                <a:lnTo>
                  <a:pt x="4501964" y="3962112"/>
                </a:lnTo>
                <a:close/>
                <a:moveTo>
                  <a:pt x="4505958" y="3959078"/>
                </a:moveTo>
                <a:lnTo>
                  <a:pt x="4505958" y="3960405"/>
                </a:lnTo>
                <a:cubicBezTo>
                  <a:pt x="4506148" y="3961278"/>
                  <a:pt x="4506148" y="3962188"/>
                  <a:pt x="4505958" y="3963061"/>
                </a:cubicBezTo>
                <a:lnTo>
                  <a:pt x="4505958" y="3964082"/>
                </a:lnTo>
                <a:lnTo>
                  <a:pt x="4505068" y="3964827"/>
                </a:lnTo>
                <a:lnTo>
                  <a:pt x="4501204" y="3965906"/>
                </a:lnTo>
                <a:lnTo>
                  <a:pt x="4502345" y="3965906"/>
                </a:lnTo>
                <a:lnTo>
                  <a:pt x="4501964" y="3967423"/>
                </a:lnTo>
                <a:lnTo>
                  <a:pt x="4505068" y="3964827"/>
                </a:lnTo>
                <a:lnTo>
                  <a:pt x="4505958" y="3964578"/>
                </a:lnTo>
                <a:lnTo>
                  <a:pt x="4505958" y="3964082"/>
                </a:lnTo>
                <a:lnTo>
                  <a:pt x="4507859" y="3962492"/>
                </a:lnTo>
                <a:close/>
                <a:moveTo>
                  <a:pt x="5001813" y="3958717"/>
                </a:moveTo>
                <a:cubicBezTo>
                  <a:pt x="5002339" y="3961046"/>
                  <a:pt x="5016957" y="3974631"/>
                  <a:pt x="5007401" y="3961543"/>
                </a:cubicBezTo>
                <a:cubicBezTo>
                  <a:pt x="5003028" y="3958414"/>
                  <a:pt x="5001637" y="3957940"/>
                  <a:pt x="5001813" y="3958717"/>
                </a:cubicBezTo>
                <a:close/>
                <a:moveTo>
                  <a:pt x="5858734" y="3958509"/>
                </a:moveTo>
                <a:cubicBezTo>
                  <a:pt x="5853789" y="3980131"/>
                  <a:pt x="5874516" y="3959457"/>
                  <a:pt x="5858734" y="3958509"/>
                </a:cubicBezTo>
                <a:close/>
                <a:moveTo>
                  <a:pt x="4034559" y="3958319"/>
                </a:moveTo>
                <a:cubicBezTo>
                  <a:pt x="4029615" y="3979941"/>
                  <a:pt x="4050342" y="3959268"/>
                  <a:pt x="4034559" y="3958319"/>
                </a:cubicBezTo>
                <a:close/>
                <a:moveTo>
                  <a:pt x="1447664" y="3958130"/>
                </a:moveTo>
                <a:lnTo>
                  <a:pt x="1447955" y="3959577"/>
                </a:lnTo>
                <a:lnTo>
                  <a:pt x="1447284" y="3959268"/>
                </a:lnTo>
                <a:lnTo>
                  <a:pt x="1448045" y="3960026"/>
                </a:lnTo>
                <a:lnTo>
                  <a:pt x="1447955" y="3959577"/>
                </a:lnTo>
                <a:lnTo>
                  <a:pt x="1449756" y="3960405"/>
                </a:lnTo>
                <a:cubicBezTo>
                  <a:pt x="1448235" y="3960405"/>
                  <a:pt x="1449756" y="3957561"/>
                  <a:pt x="1447664" y="3958130"/>
                </a:cubicBezTo>
                <a:close/>
                <a:moveTo>
                  <a:pt x="1402217" y="3958130"/>
                </a:moveTo>
                <a:cubicBezTo>
                  <a:pt x="1403421" y="3957902"/>
                  <a:pt x="1404596" y="3958642"/>
                  <a:pt x="1404879" y="3959836"/>
                </a:cubicBezTo>
                <a:cubicBezTo>
                  <a:pt x="1405026" y="3961012"/>
                  <a:pt x="1404305" y="3962131"/>
                  <a:pt x="1403168" y="3962492"/>
                </a:cubicBezTo>
                <a:cubicBezTo>
                  <a:pt x="1401964" y="3962738"/>
                  <a:pt x="1400789" y="3961980"/>
                  <a:pt x="1400505" y="3960785"/>
                </a:cubicBezTo>
                <a:cubicBezTo>
                  <a:pt x="1400477" y="3960690"/>
                  <a:pt x="1400456" y="3960595"/>
                  <a:pt x="1400441" y="3960481"/>
                </a:cubicBezTo>
                <a:cubicBezTo>
                  <a:pt x="1400277" y="3959343"/>
                  <a:pt x="1401074" y="3958300"/>
                  <a:pt x="1402217" y="3958130"/>
                </a:cubicBezTo>
                <a:close/>
                <a:moveTo>
                  <a:pt x="1193995" y="3955284"/>
                </a:moveTo>
                <a:lnTo>
                  <a:pt x="1193044" y="3956423"/>
                </a:lnTo>
                <a:lnTo>
                  <a:pt x="1193691" y="3955959"/>
                </a:lnTo>
                <a:lnTo>
                  <a:pt x="1192284" y="3959078"/>
                </a:lnTo>
                <a:cubicBezTo>
                  <a:pt x="1192824" y="3960633"/>
                  <a:pt x="1194512" y="3961487"/>
                  <a:pt x="1196087" y="3960974"/>
                </a:cubicBezTo>
                <a:cubicBezTo>
                  <a:pt x="1197574" y="3960368"/>
                  <a:pt x="1198323" y="3958699"/>
                  <a:pt x="1197798" y="3957181"/>
                </a:cubicBezTo>
                <a:cubicBezTo>
                  <a:pt x="1197174" y="3955740"/>
                  <a:pt x="1195495" y="3955076"/>
                  <a:pt x="1194048" y="3955702"/>
                </a:cubicBezTo>
                <a:lnTo>
                  <a:pt x="1193691" y="3955959"/>
                </a:lnTo>
                <a:close/>
                <a:moveTo>
                  <a:pt x="1483224" y="3954715"/>
                </a:moveTo>
                <a:lnTo>
                  <a:pt x="1483033" y="3954905"/>
                </a:lnTo>
                <a:cubicBezTo>
                  <a:pt x="1481537" y="3955512"/>
                  <a:pt x="1480725" y="3957143"/>
                  <a:pt x="1481132" y="3958699"/>
                </a:cubicBezTo>
                <a:cubicBezTo>
                  <a:pt x="1481672" y="3960254"/>
                  <a:pt x="1483361" y="3961107"/>
                  <a:pt x="1484935" y="3960595"/>
                </a:cubicBezTo>
                <a:cubicBezTo>
                  <a:pt x="1486454" y="3960178"/>
                  <a:pt x="1487352" y="3958623"/>
                  <a:pt x="1486937" y="3957105"/>
                </a:cubicBezTo>
                <a:cubicBezTo>
                  <a:pt x="1486909" y="3956992"/>
                  <a:pt x="1486875" y="3956897"/>
                  <a:pt x="1486837" y="3956802"/>
                </a:cubicBezTo>
                <a:cubicBezTo>
                  <a:pt x="1486377" y="3955266"/>
                  <a:pt x="1484792" y="3954355"/>
                  <a:pt x="1483224" y="3954715"/>
                </a:cubicBezTo>
                <a:close/>
                <a:moveTo>
                  <a:pt x="803603" y="3954526"/>
                </a:moveTo>
                <a:cubicBezTo>
                  <a:pt x="802240" y="3954602"/>
                  <a:pt x="801188" y="3955759"/>
                  <a:pt x="801256" y="3957105"/>
                </a:cubicBezTo>
                <a:cubicBezTo>
                  <a:pt x="801264" y="3957257"/>
                  <a:pt x="801285" y="3957409"/>
                  <a:pt x="801321" y="3957561"/>
                </a:cubicBezTo>
                <a:cubicBezTo>
                  <a:pt x="801410" y="3959021"/>
                  <a:pt x="802673" y="3960140"/>
                  <a:pt x="804141" y="3960045"/>
                </a:cubicBezTo>
                <a:cubicBezTo>
                  <a:pt x="804215" y="3960045"/>
                  <a:pt x="804289" y="3960045"/>
                  <a:pt x="804364" y="3960026"/>
                </a:cubicBezTo>
                <a:cubicBezTo>
                  <a:pt x="805927" y="3959836"/>
                  <a:pt x="807037" y="3958414"/>
                  <a:pt x="806843" y="3956859"/>
                </a:cubicBezTo>
                <a:cubicBezTo>
                  <a:pt x="806839" y="3956840"/>
                  <a:pt x="806838" y="3956821"/>
                  <a:pt x="806836" y="3956802"/>
                </a:cubicBezTo>
                <a:cubicBezTo>
                  <a:pt x="806309" y="3955550"/>
                  <a:pt x="804911" y="3954886"/>
                  <a:pt x="803603" y="3955284"/>
                </a:cubicBezTo>
                <a:close/>
                <a:moveTo>
                  <a:pt x="3384793" y="3954336"/>
                </a:moveTo>
                <a:cubicBezTo>
                  <a:pt x="3387645" y="3961923"/>
                  <a:pt x="3378707" y="3981269"/>
                  <a:pt x="3389927" y="3980510"/>
                </a:cubicBezTo>
                <a:cubicBezTo>
                  <a:pt x="3387074" y="3972923"/>
                  <a:pt x="3396012" y="3953388"/>
                  <a:pt x="3384793" y="3954336"/>
                </a:cubicBezTo>
                <a:close/>
                <a:moveTo>
                  <a:pt x="931769" y="3954336"/>
                </a:moveTo>
                <a:cubicBezTo>
                  <a:pt x="926825" y="3975958"/>
                  <a:pt x="947362" y="3955474"/>
                  <a:pt x="931769" y="3954336"/>
                </a:cubicBezTo>
                <a:close/>
                <a:moveTo>
                  <a:pt x="3145575" y="3953577"/>
                </a:moveTo>
                <a:cubicBezTo>
                  <a:pt x="3140631" y="3975199"/>
                  <a:pt x="3161168" y="3954715"/>
                  <a:pt x="3145575" y="3953577"/>
                </a:cubicBezTo>
                <a:close/>
                <a:moveTo>
                  <a:pt x="1622419" y="3953198"/>
                </a:moveTo>
                <a:cubicBezTo>
                  <a:pt x="1620890" y="3953483"/>
                  <a:pt x="1619823" y="3954867"/>
                  <a:pt x="1619947" y="3956423"/>
                </a:cubicBezTo>
                <a:cubicBezTo>
                  <a:pt x="1620144" y="3957921"/>
                  <a:pt x="1621479" y="3959002"/>
                  <a:pt x="1622989" y="3958888"/>
                </a:cubicBezTo>
                <a:cubicBezTo>
                  <a:pt x="1624563" y="3958888"/>
                  <a:pt x="1625845" y="3957617"/>
                  <a:pt x="1625847" y="3956043"/>
                </a:cubicBezTo>
                <a:cubicBezTo>
                  <a:pt x="1625847" y="3955986"/>
                  <a:pt x="1625845" y="3955910"/>
                  <a:pt x="1625841" y="3955854"/>
                </a:cubicBezTo>
                <a:lnTo>
                  <a:pt x="1625461" y="3955664"/>
                </a:lnTo>
                <a:cubicBezTo>
                  <a:pt x="1625263" y="3954166"/>
                  <a:pt x="1623928" y="3953084"/>
                  <a:pt x="1622419" y="3953198"/>
                </a:cubicBezTo>
                <a:close/>
                <a:moveTo>
                  <a:pt x="729252" y="3953198"/>
                </a:moveTo>
                <a:cubicBezTo>
                  <a:pt x="726019" y="3953198"/>
                  <a:pt x="722976" y="3953198"/>
                  <a:pt x="723927" y="3958509"/>
                </a:cubicBezTo>
                <a:cubicBezTo>
                  <a:pt x="739710" y="3959647"/>
                  <a:pt x="718793" y="3973113"/>
                  <a:pt x="723927" y="3977476"/>
                </a:cubicBezTo>
                <a:cubicBezTo>
                  <a:pt x="724121" y="3979031"/>
                  <a:pt x="725546" y="3980150"/>
                  <a:pt x="727110" y="3979941"/>
                </a:cubicBezTo>
                <a:cubicBezTo>
                  <a:pt x="727126" y="3979941"/>
                  <a:pt x="727143" y="3979941"/>
                  <a:pt x="727160" y="3979941"/>
                </a:cubicBezTo>
                <a:cubicBezTo>
                  <a:pt x="728116" y="3979789"/>
                  <a:pt x="728917" y="3979145"/>
                  <a:pt x="729252" y="3978234"/>
                </a:cubicBezTo>
                <a:cubicBezTo>
                  <a:pt x="731343" y="3970458"/>
                  <a:pt x="743513" y="3970648"/>
                  <a:pt x="739140" y="3954336"/>
                </a:cubicBezTo>
                <a:lnTo>
                  <a:pt x="739710" y="3953198"/>
                </a:lnTo>
                <a:close/>
                <a:moveTo>
                  <a:pt x="3520446" y="3952887"/>
                </a:moveTo>
                <a:cubicBezTo>
                  <a:pt x="3518794" y="3953163"/>
                  <a:pt x="3517284" y="3954858"/>
                  <a:pt x="3516001" y="3958888"/>
                </a:cubicBezTo>
                <a:cubicBezTo>
                  <a:pt x="3522656" y="3966095"/>
                  <a:pt x="3530262" y="3985062"/>
                  <a:pt x="3536918" y="3964009"/>
                </a:cubicBezTo>
                <a:cubicBezTo>
                  <a:pt x="3531641" y="3964009"/>
                  <a:pt x="3525402" y="3952061"/>
                  <a:pt x="3520446" y="3952887"/>
                </a:cubicBezTo>
                <a:close/>
                <a:moveTo>
                  <a:pt x="3301709" y="3952674"/>
                </a:moveTo>
                <a:cubicBezTo>
                  <a:pt x="3306424" y="3953412"/>
                  <a:pt x="3308065" y="3971406"/>
                  <a:pt x="3306068" y="3979372"/>
                </a:cubicBezTo>
                <a:cubicBezTo>
                  <a:pt x="3291806" y="3983165"/>
                  <a:pt x="3309871" y="3954905"/>
                  <a:pt x="3295609" y="3958699"/>
                </a:cubicBezTo>
                <a:lnTo>
                  <a:pt x="3295989" y="3958699"/>
                </a:lnTo>
                <a:cubicBezTo>
                  <a:pt x="3298223" y="3954100"/>
                  <a:pt x="3300137" y="3952428"/>
                  <a:pt x="3301709" y="3952674"/>
                </a:cubicBezTo>
                <a:close/>
                <a:moveTo>
                  <a:pt x="1524298" y="3951302"/>
                </a:moveTo>
                <a:cubicBezTo>
                  <a:pt x="1525439" y="3954526"/>
                  <a:pt x="1526199" y="3957561"/>
                  <a:pt x="1527530" y="3960405"/>
                </a:cubicBezTo>
                <a:cubicBezTo>
                  <a:pt x="1526389" y="3962112"/>
                  <a:pt x="1526770" y="3962112"/>
                  <a:pt x="1526389" y="3962112"/>
                </a:cubicBezTo>
                <a:cubicBezTo>
                  <a:pt x="1526009" y="3962112"/>
                  <a:pt x="1524678" y="3962112"/>
                  <a:pt x="1524678" y="3962112"/>
                </a:cubicBezTo>
                <a:lnTo>
                  <a:pt x="1522396" y="3966854"/>
                </a:lnTo>
                <a:cubicBezTo>
                  <a:pt x="1521770" y="3964351"/>
                  <a:pt x="1521010" y="3961885"/>
                  <a:pt x="1520114" y="3959457"/>
                </a:cubicBezTo>
                <a:cubicBezTo>
                  <a:pt x="1518973" y="3960595"/>
                  <a:pt x="1517452" y="3955854"/>
                  <a:pt x="1517452" y="3953957"/>
                </a:cubicBezTo>
                <a:cubicBezTo>
                  <a:pt x="1521255" y="3951871"/>
                  <a:pt x="1521255" y="3949215"/>
                  <a:pt x="1524298" y="3951302"/>
                </a:cubicBezTo>
                <a:close/>
                <a:moveTo>
                  <a:pt x="4876763" y="3951112"/>
                </a:moveTo>
                <a:lnTo>
                  <a:pt x="4876763" y="3966854"/>
                </a:lnTo>
                <a:cubicBezTo>
                  <a:pt x="4884750" y="3969320"/>
                  <a:pt x="4887032" y="3964009"/>
                  <a:pt x="4885891" y="3953009"/>
                </a:cubicBezTo>
                <a:lnTo>
                  <a:pt x="4887222" y="3951112"/>
                </a:lnTo>
                <a:close/>
                <a:moveTo>
                  <a:pt x="3280206" y="3949974"/>
                </a:moveTo>
                <a:lnTo>
                  <a:pt x="3284200" y="3951491"/>
                </a:lnTo>
                <a:cubicBezTo>
                  <a:pt x="3283040" y="3952648"/>
                  <a:pt x="3281689" y="3953615"/>
                  <a:pt x="3280206" y="3954336"/>
                </a:cubicBezTo>
                <a:close/>
                <a:moveTo>
                  <a:pt x="1501669" y="3949595"/>
                </a:moveTo>
                <a:cubicBezTo>
                  <a:pt x="1500908" y="3949595"/>
                  <a:pt x="1502239" y="3950543"/>
                  <a:pt x="1502239" y="3950543"/>
                </a:cubicBezTo>
                <a:cubicBezTo>
                  <a:pt x="1504141" y="3953198"/>
                  <a:pt x="1502239" y="3952629"/>
                  <a:pt x="1505472" y="3955474"/>
                </a:cubicBezTo>
                <a:cubicBezTo>
                  <a:pt x="1504331" y="3952440"/>
                  <a:pt x="1505472" y="3951681"/>
                  <a:pt x="1503761" y="3949595"/>
                </a:cubicBezTo>
                <a:cubicBezTo>
                  <a:pt x="1503761" y="3949595"/>
                  <a:pt x="1502430" y="3949595"/>
                  <a:pt x="1501669" y="3949595"/>
                </a:cubicBezTo>
                <a:close/>
                <a:moveTo>
                  <a:pt x="989196" y="3949405"/>
                </a:moveTo>
                <a:cubicBezTo>
                  <a:pt x="985773" y="3949215"/>
                  <a:pt x="980259" y="3949026"/>
                  <a:pt x="978167" y="3952629"/>
                </a:cubicBezTo>
                <a:lnTo>
                  <a:pt x="977216" y="3954146"/>
                </a:lnTo>
                <a:cubicBezTo>
                  <a:pt x="981780" y="3954146"/>
                  <a:pt x="981590" y="3960974"/>
                  <a:pt x="989196" y="3958888"/>
                </a:cubicBezTo>
                <a:close/>
                <a:moveTo>
                  <a:pt x="4586109" y="3946465"/>
                </a:moveTo>
                <a:cubicBezTo>
                  <a:pt x="4586071" y="3946484"/>
                  <a:pt x="4586052" y="3946522"/>
                  <a:pt x="4586014" y="3946560"/>
                </a:cubicBezTo>
                <a:cubicBezTo>
                  <a:pt x="4585538" y="3946977"/>
                  <a:pt x="4585500" y="3947698"/>
                  <a:pt x="4585918" y="3948172"/>
                </a:cubicBezTo>
                <a:cubicBezTo>
                  <a:pt x="4585938" y="3948210"/>
                  <a:pt x="4585976" y="3948229"/>
                  <a:pt x="4586014" y="3948267"/>
                </a:cubicBezTo>
                <a:cubicBezTo>
                  <a:pt x="4585462" y="3948551"/>
                  <a:pt x="4585234" y="3949234"/>
                  <a:pt x="4585519" y="3949803"/>
                </a:cubicBezTo>
                <a:cubicBezTo>
                  <a:pt x="4585595" y="3949936"/>
                  <a:pt x="4585709" y="3950069"/>
                  <a:pt x="4585824" y="3950164"/>
                </a:cubicBezTo>
                <a:lnTo>
                  <a:pt x="4587725" y="3948267"/>
                </a:lnTo>
                <a:cubicBezTo>
                  <a:pt x="4587725" y="3948267"/>
                  <a:pt x="4587725" y="3946939"/>
                  <a:pt x="4587725" y="3946560"/>
                </a:cubicBezTo>
                <a:cubicBezTo>
                  <a:pt x="4587307" y="3946086"/>
                  <a:pt x="4586584" y="3946048"/>
                  <a:pt x="4586109" y="3946465"/>
                </a:cubicBezTo>
                <a:close/>
                <a:moveTo>
                  <a:pt x="5127771" y="3946370"/>
                </a:moveTo>
                <a:cubicBezTo>
                  <a:pt x="5132905" y="3964009"/>
                  <a:pt x="5109516" y="3951871"/>
                  <a:pt x="5115220" y="3968751"/>
                </a:cubicBezTo>
                <a:lnTo>
                  <a:pt x="5117312" y="3967423"/>
                </a:lnTo>
                <a:cubicBezTo>
                  <a:pt x="5130433" y="3972923"/>
                  <a:pt x="5140511" y="3949784"/>
                  <a:pt x="5127771" y="3946370"/>
                </a:cubicBezTo>
                <a:close/>
                <a:moveTo>
                  <a:pt x="3112488" y="3946370"/>
                </a:moveTo>
                <a:cubicBezTo>
                  <a:pt x="3102980" y="3959078"/>
                  <a:pt x="3117052" y="3969509"/>
                  <a:pt x="3121615" y="3982407"/>
                </a:cubicBezTo>
                <a:cubicBezTo>
                  <a:pt x="3123118" y="3986579"/>
                  <a:pt x="3123118" y="3991131"/>
                  <a:pt x="3121615" y="3995304"/>
                </a:cubicBezTo>
                <a:cubicBezTo>
                  <a:pt x="3120627" y="3998396"/>
                  <a:pt x="3119086" y="4001297"/>
                  <a:pt x="3117052" y="4003839"/>
                </a:cubicBezTo>
                <a:cubicBezTo>
                  <a:pt x="3119295" y="4003573"/>
                  <a:pt x="3121482" y="4002929"/>
                  <a:pt x="3123517" y="4001942"/>
                </a:cubicBezTo>
                <a:lnTo>
                  <a:pt x="3122566" y="4001373"/>
                </a:lnTo>
                <a:cubicBezTo>
                  <a:pt x="3136638" y="3990562"/>
                  <a:pt x="3137589" y="3955474"/>
                  <a:pt x="3120094" y="3947887"/>
                </a:cubicBezTo>
                <a:cubicBezTo>
                  <a:pt x="3117660" y="3946958"/>
                  <a:pt x="3115093" y="3946446"/>
                  <a:pt x="3112488" y="3946370"/>
                </a:cubicBezTo>
                <a:close/>
                <a:moveTo>
                  <a:pt x="4074967" y="3945825"/>
                </a:moveTo>
                <a:cubicBezTo>
                  <a:pt x="4070261" y="3943478"/>
                  <a:pt x="4065174" y="3943526"/>
                  <a:pt x="4065935" y="3947698"/>
                </a:cubicBezTo>
                <a:cubicBezTo>
                  <a:pt x="4084380" y="3964009"/>
                  <a:pt x="4032277" y="3948836"/>
                  <a:pt x="4050342" y="3958319"/>
                </a:cubicBezTo>
                <a:cubicBezTo>
                  <a:pt x="4040644" y="3972354"/>
                  <a:pt x="4084570" y="3999856"/>
                  <a:pt x="4071259" y="3968751"/>
                </a:cubicBezTo>
                <a:cubicBezTo>
                  <a:pt x="4069928" y="3974251"/>
                  <a:pt x="4062512" y="3981269"/>
                  <a:pt x="4060800" y="3973872"/>
                </a:cubicBezTo>
                <a:cubicBezTo>
                  <a:pt x="4065364" y="3966285"/>
                  <a:pt x="4064984" y="3953767"/>
                  <a:pt x="4081717" y="3958319"/>
                </a:cubicBezTo>
                <a:cubicBezTo>
                  <a:pt x="4083999" y="3952914"/>
                  <a:pt x="4079673" y="3948172"/>
                  <a:pt x="4074967" y="3945825"/>
                </a:cubicBezTo>
                <a:close/>
                <a:moveTo>
                  <a:pt x="1380919" y="3944837"/>
                </a:moveTo>
                <a:lnTo>
                  <a:pt x="1380919" y="3945232"/>
                </a:lnTo>
                <a:lnTo>
                  <a:pt x="1380725" y="3945038"/>
                </a:lnTo>
                <a:close/>
                <a:moveTo>
                  <a:pt x="1779298" y="3943905"/>
                </a:moveTo>
                <a:cubicBezTo>
                  <a:pt x="1777587" y="3951871"/>
                  <a:pt x="1779298" y="3953957"/>
                  <a:pt x="1781199" y="3953767"/>
                </a:cubicBezTo>
                <a:cubicBezTo>
                  <a:pt x="1779248" y="3958262"/>
                  <a:pt x="1778277" y="3963099"/>
                  <a:pt x="1778347" y="3967992"/>
                </a:cubicBezTo>
                <a:lnTo>
                  <a:pt x="1778347" y="3971406"/>
                </a:lnTo>
                <a:cubicBezTo>
                  <a:pt x="1779629" y="3972392"/>
                  <a:pt x="1780779" y="3973549"/>
                  <a:pt x="1781770" y="3974820"/>
                </a:cubicBezTo>
                <a:cubicBezTo>
                  <a:pt x="1781800" y="3971994"/>
                  <a:pt x="1782183" y="3969206"/>
                  <a:pt x="1782911" y="3966475"/>
                </a:cubicBezTo>
                <a:cubicBezTo>
                  <a:pt x="1783909" y="3963023"/>
                  <a:pt x="1784295" y="3959438"/>
                  <a:pt x="1784052" y="3955854"/>
                </a:cubicBezTo>
                <a:cubicBezTo>
                  <a:pt x="1783481" y="3954336"/>
                  <a:pt x="1782341" y="3953577"/>
                  <a:pt x="1781580" y="3953767"/>
                </a:cubicBezTo>
                <a:lnTo>
                  <a:pt x="1781390" y="3953767"/>
                </a:lnTo>
                <a:cubicBezTo>
                  <a:pt x="1784813" y="3952819"/>
                  <a:pt x="1789186" y="3944663"/>
                  <a:pt x="1779298" y="3943905"/>
                </a:cubicBezTo>
                <a:close/>
                <a:moveTo>
                  <a:pt x="1378517" y="3943580"/>
                </a:moveTo>
                <a:lnTo>
                  <a:pt x="1379778" y="3944094"/>
                </a:lnTo>
                <a:lnTo>
                  <a:pt x="1380725" y="3945038"/>
                </a:lnTo>
                <a:lnTo>
                  <a:pt x="1380389" y="3945384"/>
                </a:lnTo>
                <a:close/>
                <a:moveTo>
                  <a:pt x="3399435" y="3943336"/>
                </a:moveTo>
                <a:cubicBezTo>
                  <a:pt x="3394490" y="3964958"/>
                  <a:pt x="3415027" y="3944474"/>
                  <a:pt x="3399435" y="3943336"/>
                </a:cubicBezTo>
                <a:close/>
                <a:moveTo>
                  <a:pt x="681444" y="3943165"/>
                </a:moveTo>
                <a:cubicBezTo>
                  <a:pt x="671710" y="3943961"/>
                  <a:pt x="664478" y="3952497"/>
                  <a:pt x="665290" y="3962207"/>
                </a:cubicBezTo>
                <a:cubicBezTo>
                  <a:pt x="666104" y="3971918"/>
                  <a:pt x="674652" y="3979125"/>
                  <a:pt x="684386" y="3978310"/>
                </a:cubicBezTo>
                <a:cubicBezTo>
                  <a:pt x="684637" y="3978291"/>
                  <a:pt x="684886" y="3978272"/>
                  <a:pt x="685135" y="3978234"/>
                </a:cubicBezTo>
                <a:cubicBezTo>
                  <a:pt x="690031" y="3977608"/>
                  <a:pt x="694208" y="3975062"/>
                  <a:pt x="697004" y="3971451"/>
                </a:cubicBezTo>
                <a:lnTo>
                  <a:pt x="700393" y="3958988"/>
                </a:lnTo>
                <a:lnTo>
                  <a:pt x="700538" y="3959268"/>
                </a:lnTo>
                <a:lnTo>
                  <a:pt x="700538" y="3958454"/>
                </a:lnTo>
                <a:lnTo>
                  <a:pt x="700585" y="3958281"/>
                </a:lnTo>
                <a:cubicBezTo>
                  <a:pt x="700570" y="3958167"/>
                  <a:pt x="700555" y="3958054"/>
                  <a:pt x="700538" y="3957940"/>
                </a:cubicBezTo>
                <a:lnTo>
                  <a:pt x="700538" y="3958454"/>
                </a:lnTo>
                <a:lnTo>
                  <a:pt x="700393" y="3958988"/>
                </a:lnTo>
                <a:lnTo>
                  <a:pt x="694337" y="3947269"/>
                </a:lnTo>
                <a:cubicBezTo>
                  <a:pt x="690881" y="3944355"/>
                  <a:pt x="686311" y="3942757"/>
                  <a:pt x="681444" y="3943165"/>
                </a:cubicBezTo>
                <a:close/>
                <a:moveTo>
                  <a:pt x="1524868" y="3943146"/>
                </a:moveTo>
                <a:cubicBezTo>
                  <a:pt x="1524868" y="3945612"/>
                  <a:pt x="1522776" y="3945422"/>
                  <a:pt x="1523537" y="3948077"/>
                </a:cubicBezTo>
                <a:lnTo>
                  <a:pt x="1520875" y="3948077"/>
                </a:lnTo>
                <a:cubicBezTo>
                  <a:pt x="1518566" y="3950714"/>
                  <a:pt x="1515796" y="3952895"/>
                  <a:pt x="1512698" y="3954526"/>
                </a:cubicBezTo>
                <a:lnTo>
                  <a:pt x="1510416" y="3952629"/>
                </a:lnTo>
                <a:cubicBezTo>
                  <a:pt x="1509275" y="3952629"/>
                  <a:pt x="1510416" y="3954715"/>
                  <a:pt x="1509465" y="3955664"/>
                </a:cubicBezTo>
                <a:cubicBezTo>
                  <a:pt x="1508515" y="3956612"/>
                  <a:pt x="1507754" y="3955664"/>
                  <a:pt x="1506993" y="3955664"/>
                </a:cubicBezTo>
                <a:cubicBezTo>
                  <a:pt x="1506233" y="3955664"/>
                  <a:pt x="1506993" y="3958888"/>
                  <a:pt x="1504141" y="3958888"/>
                </a:cubicBezTo>
                <a:cubicBezTo>
                  <a:pt x="1501289" y="3958888"/>
                  <a:pt x="1503190" y="3957181"/>
                  <a:pt x="1501859" y="3956423"/>
                </a:cubicBezTo>
                <a:cubicBezTo>
                  <a:pt x="1500528" y="3955664"/>
                  <a:pt x="1501859" y="3957561"/>
                  <a:pt x="1501859" y="3958130"/>
                </a:cubicBezTo>
                <a:cubicBezTo>
                  <a:pt x="1500157" y="3956631"/>
                  <a:pt x="1498309" y="3955284"/>
                  <a:pt x="1496345" y="3954146"/>
                </a:cubicBezTo>
                <a:cubicBezTo>
                  <a:pt x="1498056" y="3956612"/>
                  <a:pt x="1496345" y="3960026"/>
                  <a:pt x="1496345" y="3963820"/>
                </a:cubicBezTo>
                <a:cubicBezTo>
                  <a:pt x="1496345" y="3963820"/>
                  <a:pt x="1493492" y="3961543"/>
                  <a:pt x="1493872" y="3962681"/>
                </a:cubicBezTo>
                <a:cubicBezTo>
                  <a:pt x="1494253" y="3963820"/>
                  <a:pt x="1497295" y="3965147"/>
                  <a:pt x="1496915" y="3966475"/>
                </a:cubicBezTo>
                <a:cubicBezTo>
                  <a:pt x="1496535" y="3967802"/>
                  <a:pt x="1496915" y="3968561"/>
                  <a:pt x="1495584" y="3967992"/>
                </a:cubicBezTo>
                <a:cubicBezTo>
                  <a:pt x="1494253" y="3967423"/>
                  <a:pt x="1495584" y="3966095"/>
                  <a:pt x="1494063" y="3965147"/>
                </a:cubicBezTo>
                <a:cubicBezTo>
                  <a:pt x="1492541" y="3964199"/>
                  <a:pt x="1491971" y="3965147"/>
                  <a:pt x="1492732" y="3965147"/>
                </a:cubicBezTo>
                <a:cubicBezTo>
                  <a:pt x="1493492" y="3965147"/>
                  <a:pt x="1492732" y="3967802"/>
                  <a:pt x="1494253" y="3968751"/>
                </a:cubicBezTo>
                <a:cubicBezTo>
                  <a:pt x="1495774" y="3969699"/>
                  <a:pt x="1492161" y="3966285"/>
                  <a:pt x="1491400" y="3966854"/>
                </a:cubicBezTo>
                <a:cubicBezTo>
                  <a:pt x="1490640" y="3967423"/>
                  <a:pt x="1492541" y="3969130"/>
                  <a:pt x="1491400" y="3970079"/>
                </a:cubicBezTo>
                <a:cubicBezTo>
                  <a:pt x="1492539" y="3971880"/>
                  <a:pt x="1492539" y="3974156"/>
                  <a:pt x="1491400" y="3975958"/>
                </a:cubicBezTo>
                <a:cubicBezTo>
                  <a:pt x="1492359" y="3976774"/>
                  <a:pt x="1492475" y="3978215"/>
                  <a:pt x="1491657" y="3979163"/>
                </a:cubicBezTo>
                <a:cubicBezTo>
                  <a:pt x="1491300" y="3979581"/>
                  <a:pt x="1490803" y="3979865"/>
                  <a:pt x="1490260" y="3979941"/>
                </a:cubicBezTo>
                <a:lnTo>
                  <a:pt x="1494814" y="4001748"/>
                </a:lnTo>
                <a:lnTo>
                  <a:pt x="1484175" y="3996442"/>
                </a:lnTo>
                <a:lnTo>
                  <a:pt x="1493112" y="4003080"/>
                </a:lnTo>
                <a:lnTo>
                  <a:pt x="1493492" y="4003430"/>
                </a:lnTo>
                <a:lnTo>
                  <a:pt x="1493492" y="4007632"/>
                </a:lnTo>
                <a:cubicBezTo>
                  <a:pt x="1490640" y="4008960"/>
                  <a:pt x="1494823" y="4009339"/>
                  <a:pt x="1494823" y="4010477"/>
                </a:cubicBezTo>
                <a:cubicBezTo>
                  <a:pt x="1494823" y="4011615"/>
                  <a:pt x="1494823" y="4009339"/>
                  <a:pt x="1493492" y="4010477"/>
                </a:cubicBezTo>
                <a:cubicBezTo>
                  <a:pt x="1492161" y="4011615"/>
                  <a:pt x="1495013" y="4011995"/>
                  <a:pt x="1493492" y="4012753"/>
                </a:cubicBezTo>
                <a:cubicBezTo>
                  <a:pt x="1491971" y="4013512"/>
                  <a:pt x="1493492" y="4014270"/>
                  <a:pt x="1492161" y="4015598"/>
                </a:cubicBezTo>
                <a:cubicBezTo>
                  <a:pt x="1494823" y="4015598"/>
                  <a:pt x="1494633" y="4019960"/>
                  <a:pt x="1492161" y="4019581"/>
                </a:cubicBezTo>
                <a:cubicBezTo>
                  <a:pt x="1495204" y="4024512"/>
                  <a:pt x="1492161" y="4028116"/>
                  <a:pt x="1494823" y="4032858"/>
                </a:cubicBezTo>
                <a:cubicBezTo>
                  <a:pt x="1494823" y="4032858"/>
                  <a:pt x="1493492" y="4031151"/>
                  <a:pt x="1492922" y="4032858"/>
                </a:cubicBezTo>
                <a:cubicBezTo>
                  <a:pt x="1492351" y="4034565"/>
                  <a:pt x="1492922" y="4036272"/>
                  <a:pt x="1495013" y="4040065"/>
                </a:cubicBezTo>
                <a:cubicBezTo>
                  <a:pt x="1495013" y="4040065"/>
                  <a:pt x="1493872" y="4040065"/>
                  <a:pt x="1493302" y="4040065"/>
                </a:cubicBezTo>
                <a:cubicBezTo>
                  <a:pt x="1492732" y="4040065"/>
                  <a:pt x="1494633" y="4041772"/>
                  <a:pt x="1493302" y="4041962"/>
                </a:cubicBezTo>
                <a:cubicBezTo>
                  <a:pt x="1495964" y="4044048"/>
                  <a:pt x="1496345" y="4047083"/>
                  <a:pt x="1493302" y="4048221"/>
                </a:cubicBezTo>
                <a:lnTo>
                  <a:pt x="1494633" y="4048221"/>
                </a:lnTo>
                <a:cubicBezTo>
                  <a:pt x="1492922" y="4048221"/>
                  <a:pt x="1494633" y="4051635"/>
                  <a:pt x="1494633" y="4051255"/>
                </a:cubicBezTo>
                <a:cubicBezTo>
                  <a:pt x="1494633" y="4050876"/>
                  <a:pt x="1496915" y="4048790"/>
                  <a:pt x="1495964" y="4047841"/>
                </a:cubicBezTo>
                <a:cubicBezTo>
                  <a:pt x="1495013" y="4046893"/>
                  <a:pt x="1498246" y="4050307"/>
                  <a:pt x="1497105" y="4050497"/>
                </a:cubicBezTo>
                <a:lnTo>
                  <a:pt x="1498626" y="4051824"/>
                </a:lnTo>
                <a:cubicBezTo>
                  <a:pt x="1498626" y="4048600"/>
                  <a:pt x="1499957" y="4045186"/>
                  <a:pt x="1497295" y="4042341"/>
                </a:cubicBezTo>
                <a:cubicBezTo>
                  <a:pt x="1499007" y="4042341"/>
                  <a:pt x="1497295" y="4039117"/>
                  <a:pt x="1499007" y="4037599"/>
                </a:cubicBezTo>
                <a:cubicBezTo>
                  <a:pt x="1497820" y="4036954"/>
                  <a:pt x="1497086" y="4035722"/>
                  <a:pt x="1497105" y="4034375"/>
                </a:cubicBezTo>
                <a:cubicBezTo>
                  <a:pt x="1499007" y="4033237"/>
                  <a:pt x="1498436" y="4026978"/>
                  <a:pt x="1498436" y="4024512"/>
                </a:cubicBezTo>
                <a:cubicBezTo>
                  <a:pt x="1498436" y="4024512"/>
                  <a:pt x="1495204" y="4019960"/>
                  <a:pt x="1498436" y="4018822"/>
                </a:cubicBezTo>
                <a:cubicBezTo>
                  <a:pt x="1497944" y="4017590"/>
                  <a:pt x="1497373" y="4016376"/>
                  <a:pt x="1496725" y="4015219"/>
                </a:cubicBezTo>
                <a:cubicBezTo>
                  <a:pt x="1498817" y="4009719"/>
                  <a:pt x="1492732" y="4000994"/>
                  <a:pt x="1496725" y="3996252"/>
                </a:cubicBezTo>
                <a:cubicBezTo>
                  <a:pt x="1493492" y="3992838"/>
                  <a:pt x="1495204" y="3990752"/>
                  <a:pt x="1495584" y="3987528"/>
                </a:cubicBezTo>
                <a:cubicBezTo>
                  <a:pt x="1495584" y="3989235"/>
                  <a:pt x="1495584" y="3987528"/>
                  <a:pt x="1497105" y="3987528"/>
                </a:cubicBezTo>
                <a:cubicBezTo>
                  <a:pt x="1503897" y="3995930"/>
                  <a:pt x="1508239" y="4006039"/>
                  <a:pt x="1509655" y="4016736"/>
                </a:cubicBezTo>
                <a:cubicBezTo>
                  <a:pt x="1511103" y="4011217"/>
                  <a:pt x="1510283" y="4005337"/>
                  <a:pt x="1507374" y="4000425"/>
                </a:cubicBezTo>
                <a:cubicBezTo>
                  <a:pt x="1506197" y="3995285"/>
                  <a:pt x="1504736" y="3990221"/>
                  <a:pt x="1503000" y="3985252"/>
                </a:cubicBezTo>
                <a:cubicBezTo>
                  <a:pt x="1501098" y="3986769"/>
                  <a:pt x="1503000" y="3987907"/>
                  <a:pt x="1501479" y="3989424"/>
                </a:cubicBezTo>
                <a:cubicBezTo>
                  <a:pt x="1497676" y="3986769"/>
                  <a:pt x="1494633" y="3985441"/>
                  <a:pt x="1493302" y="3982786"/>
                </a:cubicBezTo>
                <a:cubicBezTo>
                  <a:pt x="1493302" y="3982786"/>
                  <a:pt x="1495013" y="3984114"/>
                  <a:pt x="1495584" y="3982786"/>
                </a:cubicBezTo>
                <a:cubicBezTo>
                  <a:pt x="1496154" y="3981458"/>
                  <a:pt x="1495584" y="3982786"/>
                  <a:pt x="1495584" y="3981648"/>
                </a:cubicBezTo>
                <a:cubicBezTo>
                  <a:pt x="1495584" y="3980510"/>
                  <a:pt x="1492732" y="3978993"/>
                  <a:pt x="1493492" y="3977476"/>
                </a:cubicBezTo>
                <a:cubicBezTo>
                  <a:pt x="1494253" y="3975958"/>
                  <a:pt x="1495394" y="3979182"/>
                  <a:pt x="1496725" y="3979182"/>
                </a:cubicBezTo>
                <a:cubicBezTo>
                  <a:pt x="1498056" y="3979182"/>
                  <a:pt x="1498056" y="3979182"/>
                  <a:pt x="1498436" y="3979182"/>
                </a:cubicBezTo>
                <a:cubicBezTo>
                  <a:pt x="1498817" y="3979182"/>
                  <a:pt x="1498436" y="3975389"/>
                  <a:pt x="1498436" y="3973113"/>
                </a:cubicBezTo>
                <a:cubicBezTo>
                  <a:pt x="1498436" y="3970837"/>
                  <a:pt x="1498436" y="3973113"/>
                  <a:pt x="1499767" y="3973113"/>
                </a:cubicBezTo>
                <a:cubicBezTo>
                  <a:pt x="1501098" y="3973113"/>
                  <a:pt x="1499767" y="3971975"/>
                  <a:pt x="1499767" y="3971406"/>
                </a:cubicBezTo>
                <a:cubicBezTo>
                  <a:pt x="1499767" y="3970837"/>
                  <a:pt x="1497676" y="3969889"/>
                  <a:pt x="1498436" y="3969130"/>
                </a:cubicBezTo>
                <a:cubicBezTo>
                  <a:pt x="1502430" y="3969130"/>
                  <a:pt x="1502430" y="3964768"/>
                  <a:pt x="1506803" y="3969130"/>
                </a:cubicBezTo>
                <a:cubicBezTo>
                  <a:pt x="1506803" y="3967992"/>
                  <a:pt x="1506803" y="3967044"/>
                  <a:pt x="1506803" y="3965906"/>
                </a:cubicBezTo>
                <a:cubicBezTo>
                  <a:pt x="1508515" y="3967802"/>
                  <a:pt x="1506803" y="3965906"/>
                  <a:pt x="1508705" y="3964199"/>
                </a:cubicBezTo>
                <a:cubicBezTo>
                  <a:pt x="1510606" y="3966513"/>
                  <a:pt x="1512384" y="3968902"/>
                  <a:pt x="1514029" y="3971406"/>
                </a:cubicBezTo>
                <a:lnTo>
                  <a:pt x="1512888" y="3973492"/>
                </a:lnTo>
                <a:lnTo>
                  <a:pt x="1507754" y="3984683"/>
                </a:lnTo>
                <a:lnTo>
                  <a:pt x="1516691" y="3986959"/>
                </a:lnTo>
                <a:cubicBezTo>
                  <a:pt x="1520373" y="3987888"/>
                  <a:pt x="1524126" y="3988533"/>
                  <a:pt x="1527911" y="3988855"/>
                </a:cubicBezTo>
                <a:cubicBezTo>
                  <a:pt x="1527911" y="3988855"/>
                  <a:pt x="1527911" y="3990562"/>
                  <a:pt x="1529622" y="3990183"/>
                </a:cubicBezTo>
                <a:cubicBezTo>
                  <a:pt x="1532303" y="3989481"/>
                  <a:pt x="1534697" y="3987945"/>
                  <a:pt x="1536468" y="3985821"/>
                </a:cubicBezTo>
                <a:cubicBezTo>
                  <a:pt x="1536468" y="3985821"/>
                  <a:pt x="1536468" y="3984683"/>
                  <a:pt x="1536468" y="3984114"/>
                </a:cubicBezTo>
                <a:cubicBezTo>
                  <a:pt x="1536918" y="3978253"/>
                  <a:pt x="1537744" y="3972430"/>
                  <a:pt x="1538940" y="3966664"/>
                </a:cubicBezTo>
                <a:cubicBezTo>
                  <a:pt x="1538940" y="3966664"/>
                  <a:pt x="1538940" y="3965147"/>
                  <a:pt x="1537418" y="3964389"/>
                </a:cubicBezTo>
                <a:cubicBezTo>
                  <a:pt x="1535897" y="3963630"/>
                  <a:pt x="1537418" y="3962492"/>
                  <a:pt x="1537418" y="3961354"/>
                </a:cubicBezTo>
                <a:cubicBezTo>
                  <a:pt x="1537418" y="3960216"/>
                  <a:pt x="1534756" y="3958319"/>
                  <a:pt x="1533045" y="3956043"/>
                </a:cubicBezTo>
                <a:cubicBezTo>
                  <a:pt x="1531333" y="3953767"/>
                  <a:pt x="1531714" y="3950733"/>
                  <a:pt x="1530383" y="3949405"/>
                </a:cubicBezTo>
                <a:cubicBezTo>
                  <a:pt x="1529052" y="3948077"/>
                  <a:pt x="1525819" y="3946370"/>
                  <a:pt x="1524868" y="3943146"/>
                </a:cubicBezTo>
                <a:close/>
                <a:moveTo>
                  <a:pt x="5905892" y="3942956"/>
                </a:moveTo>
                <a:cubicBezTo>
                  <a:pt x="5900758" y="3964578"/>
                  <a:pt x="5921485" y="3944094"/>
                  <a:pt x="5905892" y="3942956"/>
                </a:cubicBezTo>
                <a:close/>
                <a:moveTo>
                  <a:pt x="4521170" y="3942008"/>
                </a:moveTo>
                <a:lnTo>
                  <a:pt x="4522121" y="3944474"/>
                </a:lnTo>
                <a:lnTo>
                  <a:pt x="4522977" y="3944190"/>
                </a:lnTo>
                <a:lnTo>
                  <a:pt x="4523343" y="3944555"/>
                </a:lnTo>
                <a:lnTo>
                  <a:pt x="4520980" y="3947698"/>
                </a:lnTo>
                <a:lnTo>
                  <a:pt x="4520980" y="3948836"/>
                </a:lnTo>
                <a:lnTo>
                  <a:pt x="4520980" y="3949974"/>
                </a:lnTo>
                <a:lnTo>
                  <a:pt x="4522501" y="3948077"/>
                </a:lnTo>
                <a:lnTo>
                  <a:pt x="4523832" y="3946181"/>
                </a:lnTo>
                <a:lnTo>
                  <a:pt x="4523832" y="3945043"/>
                </a:lnTo>
                <a:lnTo>
                  <a:pt x="4523343" y="3944555"/>
                </a:lnTo>
                <a:lnTo>
                  <a:pt x="4523832" y="3943905"/>
                </a:lnTo>
                <a:lnTo>
                  <a:pt x="4522977" y="3944190"/>
                </a:lnTo>
                <a:lnTo>
                  <a:pt x="4522501" y="3943715"/>
                </a:lnTo>
                <a:close/>
                <a:moveTo>
                  <a:pt x="3078450" y="3941757"/>
                </a:moveTo>
                <a:lnTo>
                  <a:pt x="3078450" y="3947318"/>
                </a:lnTo>
                <a:lnTo>
                  <a:pt x="3075876" y="3947318"/>
                </a:lnTo>
                <a:close/>
                <a:moveTo>
                  <a:pt x="4592099" y="3941629"/>
                </a:moveTo>
                <a:cubicBezTo>
                  <a:pt x="4591718" y="3942198"/>
                  <a:pt x="4591718" y="3942956"/>
                  <a:pt x="4592099" y="3943525"/>
                </a:cubicBezTo>
                <a:cubicBezTo>
                  <a:pt x="4592574" y="3944094"/>
                  <a:pt x="4593430" y="3944189"/>
                  <a:pt x="4594000" y="3943715"/>
                </a:cubicBezTo>
                <a:cubicBezTo>
                  <a:pt x="4594571" y="3943241"/>
                  <a:pt x="4594666" y="3942387"/>
                  <a:pt x="4594190" y="3941818"/>
                </a:cubicBezTo>
                <a:lnTo>
                  <a:pt x="4594000" y="3941629"/>
                </a:lnTo>
                <a:cubicBezTo>
                  <a:pt x="4593430" y="3941249"/>
                  <a:pt x="4592669" y="3941249"/>
                  <a:pt x="4592099" y="3941629"/>
                </a:cubicBezTo>
                <a:close/>
                <a:moveTo>
                  <a:pt x="1787475" y="3941439"/>
                </a:moveTo>
                <a:cubicBezTo>
                  <a:pt x="1785908" y="3942046"/>
                  <a:pt x="1785132" y="3943810"/>
                  <a:pt x="1785740" y="3945365"/>
                </a:cubicBezTo>
                <a:cubicBezTo>
                  <a:pt x="1785748" y="3945384"/>
                  <a:pt x="1785756" y="3945403"/>
                  <a:pt x="1785763" y="3945422"/>
                </a:cubicBezTo>
                <a:cubicBezTo>
                  <a:pt x="1786727" y="3946787"/>
                  <a:pt x="1788625" y="3947129"/>
                  <a:pt x="1790000" y="3946162"/>
                </a:cubicBezTo>
                <a:cubicBezTo>
                  <a:pt x="1790915" y="3945536"/>
                  <a:pt x="1791405" y="3944436"/>
                  <a:pt x="1791278" y="3943336"/>
                </a:cubicBezTo>
                <a:cubicBezTo>
                  <a:pt x="1790738" y="3941780"/>
                  <a:pt x="1789049" y="3940927"/>
                  <a:pt x="1787475" y="3941439"/>
                </a:cubicBezTo>
                <a:close/>
                <a:moveTo>
                  <a:pt x="1380919" y="3941064"/>
                </a:moveTo>
                <a:lnTo>
                  <a:pt x="1382440" y="3942198"/>
                </a:lnTo>
                <a:cubicBezTo>
                  <a:pt x="1382560" y="3942463"/>
                  <a:pt x="1382625" y="3942767"/>
                  <a:pt x="1382631" y="3943070"/>
                </a:cubicBezTo>
                <a:lnTo>
                  <a:pt x="1380919" y="3944837"/>
                </a:lnTo>
                <a:close/>
                <a:moveTo>
                  <a:pt x="5995467" y="3940390"/>
                </a:moveTo>
                <a:lnTo>
                  <a:pt x="5997358" y="3941060"/>
                </a:lnTo>
                <a:lnTo>
                  <a:pt x="5996021" y="3941702"/>
                </a:lnTo>
                <a:close/>
                <a:moveTo>
                  <a:pt x="2083739" y="3939732"/>
                </a:moveTo>
                <a:lnTo>
                  <a:pt x="2086211" y="3946939"/>
                </a:lnTo>
                <a:lnTo>
                  <a:pt x="2083169" y="3949405"/>
                </a:lnTo>
                <a:cubicBezTo>
                  <a:pt x="2080868" y="3951169"/>
                  <a:pt x="2078301" y="3952591"/>
                  <a:pt x="2075562" y="3953577"/>
                </a:cubicBezTo>
                <a:lnTo>
                  <a:pt x="2070999" y="3955474"/>
                </a:lnTo>
                <a:lnTo>
                  <a:pt x="2075182" y="3955474"/>
                </a:lnTo>
                <a:lnTo>
                  <a:pt x="2079936" y="3956992"/>
                </a:lnTo>
                <a:lnTo>
                  <a:pt x="2086211" y="3953198"/>
                </a:lnTo>
                <a:cubicBezTo>
                  <a:pt x="2088854" y="3951946"/>
                  <a:pt x="2091136" y="3950050"/>
                  <a:pt x="2092867" y="3947698"/>
                </a:cubicBezTo>
                <a:lnTo>
                  <a:pt x="2092867" y="3945801"/>
                </a:lnTo>
                <a:lnTo>
                  <a:pt x="2088303" y="3942767"/>
                </a:lnTo>
                <a:close/>
                <a:moveTo>
                  <a:pt x="1485125" y="3939163"/>
                </a:moveTo>
                <a:cubicBezTo>
                  <a:pt x="1479230" y="3943336"/>
                  <a:pt x="1478090" y="3953198"/>
                  <a:pt x="1486837" y="3954526"/>
                </a:cubicBezTo>
                <a:cubicBezTo>
                  <a:pt x="1487027" y="3948267"/>
                  <a:pt x="1494443" y="3949026"/>
                  <a:pt x="1496725" y="3945043"/>
                </a:cubicBezTo>
                <a:lnTo>
                  <a:pt x="1492541" y="3942956"/>
                </a:lnTo>
                <a:close/>
                <a:moveTo>
                  <a:pt x="3358551" y="3938784"/>
                </a:moveTo>
                <a:lnTo>
                  <a:pt x="3358551" y="3949215"/>
                </a:lnTo>
                <a:lnTo>
                  <a:pt x="3369009" y="3949215"/>
                </a:lnTo>
                <a:lnTo>
                  <a:pt x="3369009" y="3938784"/>
                </a:lnTo>
                <a:close/>
                <a:moveTo>
                  <a:pt x="1162239" y="3937646"/>
                </a:moveTo>
                <a:cubicBezTo>
                  <a:pt x="1166803" y="3961923"/>
                  <a:pt x="1148738" y="3930438"/>
                  <a:pt x="1146456" y="3948077"/>
                </a:cubicBezTo>
                <a:cubicBezTo>
                  <a:pt x="1158626" y="3946370"/>
                  <a:pt x="1152351" y="3963061"/>
                  <a:pt x="1162239" y="3963630"/>
                </a:cubicBezTo>
                <a:cubicBezTo>
                  <a:pt x="1161098" y="3949405"/>
                  <a:pt x="1183536" y="3945043"/>
                  <a:pt x="1162619" y="3938784"/>
                </a:cubicBezTo>
                <a:close/>
                <a:moveTo>
                  <a:pt x="3170866" y="3937266"/>
                </a:moveTo>
                <a:cubicBezTo>
                  <a:pt x="3169535" y="3942956"/>
                  <a:pt x="3170866" y="3945801"/>
                  <a:pt x="3170866" y="3946750"/>
                </a:cubicBezTo>
                <a:cubicBezTo>
                  <a:pt x="3172387" y="3947887"/>
                  <a:pt x="3174669" y="3946750"/>
                  <a:pt x="3175810" y="3943905"/>
                </a:cubicBezTo>
                <a:cubicBezTo>
                  <a:pt x="3177084" y="3942406"/>
                  <a:pt x="3177008" y="3940187"/>
                  <a:pt x="3175620" y="3938784"/>
                </a:cubicBezTo>
                <a:lnTo>
                  <a:pt x="3175430" y="3938784"/>
                </a:lnTo>
                <a:cubicBezTo>
                  <a:pt x="3174099" y="3937816"/>
                  <a:pt x="3172501" y="3937285"/>
                  <a:pt x="3170866" y="3937266"/>
                </a:cubicBezTo>
                <a:close/>
                <a:moveTo>
                  <a:pt x="1492161" y="3937077"/>
                </a:moveTo>
                <a:lnTo>
                  <a:pt x="1496915" y="3943336"/>
                </a:lnTo>
                <a:lnTo>
                  <a:pt x="1497485" y="3942767"/>
                </a:lnTo>
                <a:cubicBezTo>
                  <a:pt x="1497759" y="3941515"/>
                  <a:pt x="1497759" y="3940225"/>
                  <a:pt x="1497485" y="3938973"/>
                </a:cubicBezTo>
                <a:cubicBezTo>
                  <a:pt x="1495873" y="3937949"/>
                  <a:pt x="1494055" y="3937304"/>
                  <a:pt x="1492161" y="3937077"/>
                </a:cubicBezTo>
                <a:close/>
                <a:moveTo>
                  <a:pt x="1460975" y="3937077"/>
                </a:moveTo>
                <a:lnTo>
                  <a:pt x="1457904" y="3941503"/>
                </a:lnTo>
                <a:lnTo>
                  <a:pt x="1457743" y="3941249"/>
                </a:lnTo>
                <a:lnTo>
                  <a:pt x="1457553" y="3942008"/>
                </a:lnTo>
                <a:lnTo>
                  <a:pt x="1457904" y="3941503"/>
                </a:lnTo>
                <a:lnTo>
                  <a:pt x="1460975" y="3946370"/>
                </a:lnTo>
                <a:cubicBezTo>
                  <a:pt x="1465539" y="3946370"/>
                  <a:pt x="1470293" y="3941439"/>
                  <a:pt x="1460975" y="3937077"/>
                </a:cubicBezTo>
                <a:close/>
                <a:moveTo>
                  <a:pt x="3006570" y="3936697"/>
                </a:moveTo>
                <a:lnTo>
                  <a:pt x="3006570" y="3936887"/>
                </a:lnTo>
                <a:lnTo>
                  <a:pt x="3006442" y="3936827"/>
                </a:lnTo>
                <a:close/>
                <a:moveTo>
                  <a:pt x="5022424" y="3936128"/>
                </a:moveTo>
                <a:lnTo>
                  <a:pt x="5022424" y="3937266"/>
                </a:lnTo>
                <a:lnTo>
                  <a:pt x="5022766" y="3937266"/>
                </a:lnTo>
                <a:lnTo>
                  <a:pt x="5022233" y="3938025"/>
                </a:lnTo>
                <a:lnTo>
                  <a:pt x="5023564" y="3937266"/>
                </a:lnTo>
                <a:lnTo>
                  <a:pt x="5022766" y="3937266"/>
                </a:lnTo>
                <a:lnTo>
                  <a:pt x="5023564" y="3936128"/>
                </a:lnTo>
                <a:close/>
                <a:moveTo>
                  <a:pt x="1321020" y="3935180"/>
                </a:moveTo>
                <a:lnTo>
                  <a:pt x="1321020" y="3937077"/>
                </a:lnTo>
                <a:lnTo>
                  <a:pt x="1322161" y="3942008"/>
                </a:lnTo>
                <a:lnTo>
                  <a:pt x="1324839" y="3945779"/>
                </a:lnTo>
                <a:lnTo>
                  <a:pt x="1325393" y="3947318"/>
                </a:lnTo>
                <a:lnTo>
                  <a:pt x="1325393" y="3946560"/>
                </a:lnTo>
                <a:lnTo>
                  <a:pt x="1324839" y="3945779"/>
                </a:lnTo>
                <a:close/>
                <a:moveTo>
                  <a:pt x="2169239" y="3934362"/>
                </a:moveTo>
                <a:cubicBezTo>
                  <a:pt x="2168347" y="3936887"/>
                  <a:pt x="2163177" y="3951681"/>
                  <a:pt x="2168169" y="3937456"/>
                </a:cubicBezTo>
                <a:cubicBezTo>
                  <a:pt x="2169358" y="3934042"/>
                  <a:pt x="2169536" y="3933521"/>
                  <a:pt x="2169239" y="3934362"/>
                </a:cubicBezTo>
                <a:close/>
                <a:moveTo>
                  <a:pt x="4609498" y="3934326"/>
                </a:moveTo>
                <a:cubicBezTo>
                  <a:pt x="4609460" y="3934346"/>
                  <a:pt x="4609441" y="3934383"/>
                  <a:pt x="4609403" y="3934421"/>
                </a:cubicBezTo>
                <a:cubicBezTo>
                  <a:pt x="4609403" y="3934421"/>
                  <a:pt x="4609403" y="3935749"/>
                  <a:pt x="4609403" y="3936128"/>
                </a:cubicBezTo>
                <a:lnTo>
                  <a:pt x="4609403" y="3936128"/>
                </a:lnTo>
                <a:lnTo>
                  <a:pt x="4609253" y="3936279"/>
                </a:lnTo>
                <a:lnTo>
                  <a:pt x="4609232" y="3936280"/>
                </a:lnTo>
                <a:cubicBezTo>
                  <a:pt x="4609232" y="3936299"/>
                  <a:pt x="4609213" y="3936299"/>
                  <a:pt x="4609213" y="3936318"/>
                </a:cubicBezTo>
                <a:lnTo>
                  <a:pt x="4609253" y="3936279"/>
                </a:lnTo>
                <a:lnTo>
                  <a:pt x="4611114" y="3936128"/>
                </a:lnTo>
                <a:lnTo>
                  <a:pt x="4609403" y="3936128"/>
                </a:lnTo>
                <a:lnTo>
                  <a:pt x="4611114" y="3934421"/>
                </a:lnTo>
                <a:cubicBezTo>
                  <a:pt x="4610696" y="3933947"/>
                  <a:pt x="4609973" y="3933909"/>
                  <a:pt x="4609498" y="3934326"/>
                </a:cubicBezTo>
                <a:close/>
                <a:moveTo>
                  <a:pt x="5026417" y="3933852"/>
                </a:moveTo>
                <a:cubicBezTo>
                  <a:pt x="5025904" y="3934535"/>
                  <a:pt x="5025904" y="3935446"/>
                  <a:pt x="5026417" y="3936128"/>
                </a:cubicBezTo>
                <a:cubicBezTo>
                  <a:pt x="5026778" y="3937020"/>
                  <a:pt x="5027805" y="3937437"/>
                  <a:pt x="5028699" y="3937077"/>
                </a:cubicBezTo>
                <a:cubicBezTo>
                  <a:pt x="5029593" y="3936716"/>
                  <a:pt x="5030011" y="3935692"/>
                  <a:pt x="5029650" y="3934801"/>
                </a:cubicBezTo>
                <a:lnTo>
                  <a:pt x="5028889" y="3934801"/>
                </a:lnTo>
                <a:cubicBezTo>
                  <a:pt x="5028452" y="3933871"/>
                  <a:pt x="5027368" y="3933454"/>
                  <a:pt x="5026417" y="3933852"/>
                </a:cubicBezTo>
                <a:close/>
                <a:moveTo>
                  <a:pt x="1534946" y="3933852"/>
                </a:moveTo>
                <a:lnTo>
                  <a:pt x="1531333" y="3938404"/>
                </a:lnTo>
                <a:lnTo>
                  <a:pt x="1536468" y="3942387"/>
                </a:lnTo>
                <a:cubicBezTo>
                  <a:pt x="1538749" y="3945043"/>
                  <a:pt x="1541982" y="3946560"/>
                  <a:pt x="1543503" y="3945991"/>
                </a:cubicBezTo>
                <a:lnTo>
                  <a:pt x="1544074" y="3946181"/>
                </a:lnTo>
                <a:cubicBezTo>
                  <a:pt x="1545215" y="3946181"/>
                  <a:pt x="1544074" y="3942767"/>
                  <a:pt x="1544074" y="3938973"/>
                </a:cubicBezTo>
                <a:lnTo>
                  <a:pt x="1542743" y="3938973"/>
                </a:lnTo>
                <a:cubicBezTo>
                  <a:pt x="1540841" y="3938973"/>
                  <a:pt x="1537418" y="3937077"/>
                  <a:pt x="1534946" y="3933852"/>
                </a:cubicBezTo>
                <a:close/>
                <a:moveTo>
                  <a:pt x="1358251" y="3932278"/>
                </a:moveTo>
                <a:cubicBezTo>
                  <a:pt x="1358199" y="3932297"/>
                  <a:pt x="1358150" y="3932316"/>
                  <a:pt x="1358100" y="3932335"/>
                </a:cubicBezTo>
                <a:lnTo>
                  <a:pt x="1356009" y="3932335"/>
                </a:lnTo>
                <a:lnTo>
                  <a:pt x="1358291" y="3938973"/>
                </a:lnTo>
                <a:lnTo>
                  <a:pt x="1360002" y="3936887"/>
                </a:lnTo>
                <a:lnTo>
                  <a:pt x="1360796" y="3933404"/>
                </a:lnTo>
                <a:lnTo>
                  <a:pt x="1360953" y="3933473"/>
                </a:lnTo>
                <a:lnTo>
                  <a:pt x="1360953" y="3932714"/>
                </a:lnTo>
                <a:lnTo>
                  <a:pt x="1360796" y="3933404"/>
                </a:lnTo>
                <a:close/>
                <a:moveTo>
                  <a:pt x="3201671" y="3930818"/>
                </a:moveTo>
                <a:cubicBezTo>
                  <a:pt x="3195891" y="3928599"/>
                  <a:pt x="3189406" y="3931500"/>
                  <a:pt x="3187182" y="3937266"/>
                </a:cubicBezTo>
                <a:cubicBezTo>
                  <a:pt x="3186250" y="3939694"/>
                  <a:pt x="3186193" y="3942387"/>
                  <a:pt x="3187029" y="3944853"/>
                </a:cubicBezTo>
                <a:cubicBezTo>
                  <a:pt x="3187942" y="3947394"/>
                  <a:pt x="3189863" y="3949462"/>
                  <a:pt x="3192354" y="3950543"/>
                </a:cubicBezTo>
                <a:cubicBezTo>
                  <a:pt x="3193571" y="3951264"/>
                  <a:pt x="3194940" y="3951643"/>
                  <a:pt x="3196347" y="3951681"/>
                </a:cubicBezTo>
                <a:cubicBezTo>
                  <a:pt x="3198629" y="3945991"/>
                  <a:pt x="3204524" y="3943146"/>
                  <a:pt x="3202432" y="3932145"/>
                </a:cubicBezTo>
                <a:close/>
                <a:moveTo>
                  <a:pt x="3508133" y="3929300"/>
                </a:moveTo>
                <a:cubicBezTo>
                  <a:pt x="3503783" y="3929538"/>
                  <a:pt x="3499838" y="3933947"/>
                  <a:pt x="3509345" y="3941818"/>
                </a:cubicBezTo>
                <a:cubicBezTo>
                  <a:pt x="3517236" y="3932999"/>
                  <a:pt x="3512483" y="3929063"/>
                  <a:pt x="3508133" y="3929300"/>
                </a:cubicBezTo>
                <a:close/>
                <a:moveTo>
                  <a:pt x="4575270" y="3928826"/>
                </a:moveTo>
                <a:cubicBezTo>
                  <a:pt x="4575232" y="3928845"/>
                  <a:pt x="4575213" y="3928883"/>
                  <a:pt x="4575175" y="3928921"/>
                </a:cubicBezTo>
                <a:cubicBezTo>
                  <a:pt x="4574737" y="3929471"/>
                  <a:pt x="4574737" y="3930268"/>
                  <a:pt x="4575175" y="3930818"/>
                </a:cubicBezTo>
                <a:cubicBezTo>
                  <a:pt x="4574623" y="3931102"/>
                  <a:pt x="4574395" y="3931785"/>
                  <a:pt x="4574680" y="3932354"/>
                </a:cubicBezTo>
                <a:cubicBezTo>
                  <a:pt x="4574756" y="3932487"/>
                  <a:pt x="4574870" y="3932620"/>
                  <a:pt x="4574984" y="3932714"/>
                </a:cubicBezTo>
                <a:lnTo>
                  <a:pt x="4576886" y="3930818"/>
                </a:lnTo>
                <a:cubicBezTo>
                  <a:pt x="4577419" y="3930306"/>
                  <a:pt x="4577419" y="3929471"/>
                  <a:pt x="4576905" y="3928940"/>
                </a:cubicBezTo>
                <a:cubicBezTo>
                  <a:pt x="4576905" y="3928940"/>
                  <a:pt x="4576886" y="3928921"/>
                  <a:pt x="4576886" y="3928921"/>
                </a:cubicBezTo>
                <a:cubicBezTo>
                  <a:pt x="4576468" y="3928447"/>
                  <a:pt x="4575745" y="3928409"/>
                  <a:pt x="4575270" y="3928826"/>
                </a:cubicBezTo>
                <a:close/>
                <a:moveTo>
                  <a:pt x="3114199" y="3927593"/>
                </a:moveTo>
                <a:cubicBezTo>
                  <a:pt x="3109065" y="3949215"/>
                  <a:pt x="3129792" y="3927593"/>
                  <a:pt x="3114199" y="3927593"/>
                </a:cubicBezTo>
                <a:close/>
                <a:moveTo>
                  <a:pt x="4755942" y="3927286"/>
                </a:moveTo>
                <a:cubicBezTo>
                  <a:pt x="4752876" y="3929016"/>
                  <a:pt x="4750879" y="3933473"/>
                  <a:pt x="4751260" y="3940680"/>
                </a:cubicBezTo>
                <a:cubicBezTo>
                  <a:pt x="4757402" y="3941211"/>
                  <a:pt x="4763221" y="3937779"/>
                  <a:pt x="4765712" y="3932145"/>
                </a:cubicBezTo>
                <a:lnTo>
                  <a:pt x="4767043" y="3930249"/>
                </a:lnTo>
                <a:cubicBezTo>
                  <a:pt x="4763145" y="3926551"/>
                  <a:pt x="4759009" y="3925555"/>
                  <a:pt x="4755942" y="3927286"/>
                </a:cubicBezTo>
                <a:close/>
                <a:moveTo>
                  <a:pt x="1539130" y="3927214"/>
                </a:moveTo>
                <a:lnTo>
                  <a:pt x="1536848" y="3930628"/>
                </a:lnTo>
                <a:cubicBezTo>
                  <a:pt x="1538388" y="3931292"/>
                  <a:pt x="1539854" y="3932126"/>
                  <a:pt x="1541222" y="3933094"/>
                </a:cubicBezTo>
                <a:close/>
                <a:moveTo>
                  <a:pt x="1997788" y="3926645"/>
                </a:moveTo>
                <a:cubicBezTo>
                  <a:pt x="1992844" y="3948456"/>
                  <a:pt x="2013571" y="3927783"/>
                  <a:pt x="1997788" y="3926645"/>
                </a:cubicBezTo>
                <a:close/>
                <a:moveTo>
                  <a:pt x="1408112" y="3926076"/>
                </a:moveTo>
                <a:lnTo>
                  <a:pt x="1409062" y="3926076"/>
                </a:lnTo>
                <a:cubicBezTo>
                  <a:pt x="1409800" y="3926304"/>
                  <a:pt x="1410378" y="3926873"/>
                  <a:pt x="1410597" y="3927612"/>
                </a:cubicBezTo>
                <a:cubicBezTo>
                  <a:pt x="1410958" y="3928807"/>
                  <a:pt x="1410270" y="3930078"/>
                  <a:pt x="1409062" y="3930438"/>
                </a:cubicBezTo>
                <a:cubicBezTo>
                  <a:pt x="1408966" y="3930476"/>
                  <a:pt x="1408867" y="3930495"/>
                  <a:pt x="1408766" y="3930495"/>
                </a:cubicBezTo>
                <a:cubicBezTo>
                  <a:pt x="1407623" y="3930666"/>
                  <a:pt x="1406564" y="3929869"/>
                  <a:pt x="1406400" y="3928731"/>
                </a:cubicBezTo>
                <a:cubicBezTo>
                  <a:pt x="1406372" y="3928636"/>
                  <a:pt x="1406351" y="3928542"/>
                  <a:pt x="1406336" y="3928428"/>
                </a:cubicBezTo>
                <a:cubicBezTo>
                  <a:pt x="1406172" y="3927290"/>
                  <a:pt x="1406969" y="3926247"/>
                  <a:pt x="1408112" y="3926076"/>
                </a:cubicBezTo>
                <a:close/>
                <a:moveTo>
                  <a:pt x="2135062" y="3925640"/>
                </a:moveTo>
                <a:cubicBezTo>
                  <a:pt x="2135005" y="3925659"/>
                  <a:pt x="2134948" y="3925678"/>
                  <a:pt x="2134891" y="3925697"/>
                </a:cubicBezTo>
                <a:cubicBezTo>
                  <a:pt x="2133408" y="3926209"/>
                  <a:pt x="2132610" y="3927821"/>
                  <a:pt x="2133104" y="3929300"/>
                </a:cubicBezTo>
                <a:cubicBezTo>
                  <a:pt x="2133123" y="3929376"/>
                  <a:pt x="2133161" y="3929433"/>
                  <a:pt x="2133180" y="3929490"/>
                </a:cubicBezTo>
                <a:cubicBezTo>
                  <a:pt x="2133731" y="3931083"/>
                  <a:pt x="2135462" y="3931918"/>
                  <a:pt x="2137040" y="3931368"/>
                </a:cubicBezTo>
                <a:cubicBezTo>
                  <a:pt x="2138638" y="3930818"/>
                  <a:pt x="2139474" y="3929092"/>
                  <a:pt x="2138923" y="3927518"/>
                </a:cubicBezTo>
                <a:cubicBezTo>
                  <a:pt x="2138390" y="3925924"/>
                  <a:pt x="2136660" y="3925090"/>
                  <a:pt x="2135062" y="3925640"/>
                </a:cubicBezTo>
                <a:close/>
                <a:moveTo>
                  <a:pt x="4554257" y="3925507"/>
                </a:moveTo>
                <a:lnTo>
                  <a:pt x="4554257" y="3927973"/>
                </a:lnTo>
                <a:lnTo>
                  <a:pt x="4554257" y="3930438"/>
                </a:lnTo>
                <a:lnTo>
                  <a:pt x="4559011" y="3925507"/>
                </a:lnTo>
                <a:lnTo>
                  <a:pt x="4556539" y="3925507"/>
                </a:lnTo>
                <a:close/>
                <a:moveTo>
                  <a:pt x="4606741" y="3925318"/>
                </a:moveTo>
                <a:lnTo>
                  <a:pt x="4606741" y="3930059"/>
                </a:lnTo>
                <a:lnTo>
                  <a:pt x="4609023" y="3930059"/>
                </a:lnTo>
                <a:lnTo>
                  <a:pt x="4611114" y="3930628"/>
                </a:lnTo>
                <a:close/>
                <a:moveTo>
                  <a:pt x="773368" y="3925318"/>
                </a:moveTo>
                <a:cubicBezTo>
                  <a:pt x="773368" y="3928921"/>
                  <a:pt x="772037" y="3930059"/>
                  <a:pt x="771086" y="3932335"/>
                </a:cubicBezTo>
                <a:lnTo>
                  <a:pt x="733055" y="3936887"/>
                </a:lnTo>
                <a:lnTo>
                  <a:pt x="758726" y="3978424"/>
                </a:lnTo>
                <a:cubicBezTo>
                  <a:pt x="761198" y="3982217"/>
                  <a:pt x="763670" y="3986010"/>
                  <a:pt x="766332" y="3989614"/>
                </a:cubicBezTo>
                <a:lnTo>
                  <a:pt x="763290" y="3991131"/>
                </a:lnTo>
                <a:cubicBezTo>
                  <a:pt x="758726" y="3993597"/>
                  <a:pt x="754923" y="3996442"/>
                  <a:pt x="755113" y="3997770"/>
                </a:cubicBezTo>
                <a:cubicBezTo>
                  <a:pt x="755303" y="3999097"/>
                  <a:pt x="757775" y="3999666"/>
                  <a:pt x="760818" y="3999287"/>
                </a:cubicBezTo>
                <a:cubicBezTo>
                  <a:pt x="764280" y="3998376"/>
                  <a:pt x="767186" y="3996025"/>
                  <a:pt x="768804" y="3992838"/>
                </a:cubicBezTo>
                <a:cubicBezTo>
                  <a:pt x="771086" y="3995873"/>
                  <a:pt x="773178" y="3998718"/>
                  <a:pt x="775460" y="4001373"/>
                </a:cubicBezTo>
                <a:cubicBezTo>
                  <a:pt x="774779" y="4001885"/>
                  <a:pt x="774144" y="4002454"/>
                  <a:pt x="773558" y="4003080"/>
                </a:cubicBezTo>
                <a:lnTo>
                  <a:pt x="773558" y="4001373"/>
                </a:lnTo>
                <a:lnTo>
                  <a:pt x="770325" y="4005546"/>
                </a:lnTo>
                <a:lnTo>
                  <a:pt x="767093" y="4009529"/>
                </a:lnTo>
                <a:cubicBezTo>
                  <a:pt x="763444" y="4012886"/>
                  <a:pt x="761033" y="4017362"/>
                  <a:pt x="760247" y="4022237"/>
                </a:cubicBezTo>
                <a:cubicBezTo>
                  <a:pt x="760247" y="4026409"/>
                  <a:pt x="769185" y="4029064"/>
                  <a:pt x="779263" y="4027737"/>
                </a:cubicBezTo>
                <a:lnTo>
                  <a:pt x="787440" y="4028116"/>
                </a:lnTo>
                <a:cubicBezTo>
                  <a:pt x="788535" y="4030335"/>
                  <a:pt x="790341" y="4032137"/>
                  <a:pt x="792574" y="4033237"/>
                </a:cubicBezTo>
                <a:lnTo>
                  <a:pt x="797898" y="4035703"/>
                </a:lnTo>
                <a:lnTo>
                  <a:pt x="800370" y="4026219"/>
                </a:lnTo>
                <a:lnTo>
                  <a:pt x="801511" y="4022047"/>
                </a:lnTo>
                <a:lnTo>
                  <a:pt x="801511" y="4018254"/>
                </a:lnTo>
                <a:cubicBezTo>
                  <a:pt x="805505" y="4016926"/>
                  <a:pt x="807786" y="4015219"/>
                  <a:pt x="806645" y="4013701"/>
                </a:cubicBezTo>
                <a:cubicBezTo>
                  <a:pt x="803502" y="4007139"/>
                  <a:pt x="800834" y="4000349"/>
                  <a:pt x="798659" y="3993407"/>
                </a:cubicBezTo>
                <a:cubicBezTo>
                  <a:pt x="798862" y="3992857"/>
                  <a:pt x="798862" y="3992250"/>
                  <a:pt x="798659" y="3991700"/>
                </a:cubicBezTo>
                <a:lnTo>
                  <a:pt x="792574" y="3972734"/>
                </a:lnTo>
                <a:lnTo>
                  <a:pt x="794285" y="3972734"/>
                </a:lnTo>
                <a:cubicBezTo>
                  <a:pt x="795814" y="3972449"/>
                  <a:pt x="796881" y="3971065"/>
                  <a:pt x="796757" y="3969509"/>
                </a:cubicBezTo>
                <a:cubicBezTo>
                  <a:pt x="796193" y="3968049"/>
                  <a:pt x="794542" y="3967309"/>
                  <a:pt x="793072" y="3967878"/>
                </a:cubicBezTo>
                <a:cubicBezTo>
                  <a:pt x="792317" y="3968163"/>
                  <a:pt x="791722" y="3968751"/>
                  <a:pt x="791433" y="3969509"/>
                </a:cubicBezTo>
                <a:lnTo>
                  <a:pt x="779453" y="3931576"/>
                </a:lnTo>
                <a:lnTo>
                  <a:pt x="777171" y="3931576"/>
                </a:lnTo>
                <a:cubicBezTo>
                  <a:pt x="777171" y="3928352"/>
                  <a:pt x="777171" y="3925128"/>
                  <a:pt x="773368" y="3925318"/>
                </a:cubicBezTo>
                <a:close/>
                <a:moveTo>
                  <a:pt x="5049236" y="3925128"/>
                </a:moveTo>
                <a:cubicBezTo>
                  <a:pt x="5028889" y="3938025"/>
                  <a:pt x="5066730" y="3932714"/>
                  <a:pt x="5049236" y="3925128"/>
                </a:cubicBezTo>
                <a:close/>
                <a:moveTo>
                  <a:pt x="1209588" y="3923041"/>
                </a:moveTo>
                <a:lnTo>
                  <a:pt x="1210729" y="3923990"/>
                </a:lnTo>
                <a:cubicBezTo>
                  <a:pt x="1207686" y="3937646"/>
                  <a:pt x="1214722" y="3934421"/>
                  <a:pt x="1216434" y="3930059"/>
                </a:cubicBezTo>
                <a:lnTo>
                  <a:pt x="1215293" y="3925507"/>
                </a:lnTo>
                <a:cubicBezTo>
                  <a:pt x="1213804" y="3923952"/>
                  <a:pt x="1211746" y="3923060"/>
                  <a:pt x="1209588" y="3923041"/>
                </a:cubicBezTo>
                <a:close/>
                <a:moveTo>
                  <a:pt x="1571266" y="3922093"/>
                </a:moveTo>
                <a:cubicBezTo>
                  <a:pt x="1569477" y="3931842"/>
                  <a:pt x="1568903" y="3941780"/>
                  <a:pt x="1569555" y="3951681"/>
                </a:cubicBezTo>
                <a:cubicBezTo>
                  <a:pt x="1568990" y="3952743"/>
                  <a:pt x="1568355" y="3953748"/>
                  <a:pt x="1567653" y="3954715"/>
                </a:cubicBezTo>
                <a:cubicBezTo>
                  <a:pt x="1567653" y="3959268"/>
                  <a:pt x="1566512" y="3960595"/>
                  <a:pt x="1564421" y="3964009"/>
                </a:cubicBezTo>
                <a:cubicBezTo>
                  <a:pt x="1562899" y="3964009"/>
                  <a:pt x="1561949" y="3961164"/>
                  <a:pt x="1560998" y="3960026"/>
                </a:cubicBezTo>
                <a:cubicBezTo>
                  <a:pt x="1561283" y="3959362"/>
                  <a:pt x="1561283" y="3958604"/>
                  <a:pt x="1560998" y="3957940"/>
                </a:cubicBezTo>
                <a:cubicBezTo>
                  <a:pt x="1560973" y="3956992"/>
                  <a:pt x="1560368" y="3956176"/>
                  <a:pt x="1559477" y="3955854"/>
                </a:cubicBezTo>
                <a:cubicBezTo>
                  <a:pt x="1559422" y="3950846"/>
                  <a:pt x="1558718" y="3945877"/>
                  <a:pt x="1557385" y="3941060"/>
                </a:cubicBezTo>
                <a:cubicBezTo>
                  <a:pt x="1555293" y="3942577"/>
                  <a:pt x="1557385" y="3945991"/>
                  <a:pt x="1553392" y="3946560"/>
                </a:cubicBezTo>
                <a:cubicBezTo>
                  <a:pt x="1553392" y="3952440"/>
                  <a:pt x="1553392" y="3958130"/>
                  <a:pt x="1554723" y="3963820"/>
                </a:cubicBezTo>
                <a:lnTo>
                  <a:pt x="1549969" y="3963820"/>
                </a:lnTo>
                <a:lnTo>
                  <a:pt x="1552821" y="3972165"/>
                </a:lnTo>
                <a:cubicBezTo>
                  <a:pt x="1552821" y="3973682"/>
                  <a:pt x="1554152" y="3975199"/>
                  <a:pt x="1554723" y="3976527"/>
                </a:cubicBezTo>
                <a:lnTo>
                  <a:pt x="1544454" y="3989235"/>
                </a:lnTo>
                <a:cubicBezTo>
                  <a:pt x="1538014" y="3998035"/>
                  <a:pt x="1535979" y="4009282"/>
                  <a:pt x="1538940" y="4019771"/>
                </a:cubicBezTo>
                <a:cubicBezTo>
                  <a:pt x="1539695" y="4021990"/>
                  <a:pt x="1540856" y="4024038"/>
                  <a:pt x="1542362" y="4025840"/>
                </a:cubicBezTo>
                <a:cubicBezTo>
                  <a:pt x="1542440" y="4034716"/>
                  <a:pt x="1541417" y="4043574"/>
                  <a:pt x="1539320" y="4052203"/>
                </a:cubicBezTo>
                <a:cubicBezTo>
                  <a:pt x="1538942" y="4053380"/>
                  <a:pt x="1538942" y="4054631"/>
                  <a:pt x="1539320" y="4055807"/>
                </a:cubicBezTo>
                <a:cubicBezTo>
                  <a:pt x="1538059" y="4056756"/>
                  <a:pt x="1537804" y="4058538"/>
                  <a:pt x="1538749" y="4059790"/>
                </a:cubicBezTo>
                <a:cubicBezTo>
                  <a:pt x="1538911" y="4059999"/>
                  <a:pt x="1539103" y="4060189"/>
                  <a:pt x="1539320" y="4060359"/>
                </a:cubicBezTo>
                <a:cubicBezTo>
                  <a:pt x="1540780" y="4058728"/>
                  <a:pt x="1541824" y="4056775"/>
                  <a:pt x="1542362" y="4054669"/>
                </a:cubicBezTo>
                <a:cubicBezTo>
                  <a:pt x="1544644" y="4053531"/>
                  <a:pt x="1544644" y="4057325"/>
                  <a:pt x="1544834" y="4058462"/>
                </a:cubicBezTo>
                <a:cubicBezTo>
                  <a:pt x="1548067" y="4054100"/>
                  <a:pt x="1546166" y="4051255"/>
                  <a:pt x="1549208" y="4046514"/>
                </a:cubicBezTo>
                <a:cubicBezTo>
                  <a:pt x="1548841" y="4041336"/>
                  <a:pt x="1548841" y="4036139"/>
                  <a:pt x="1549208" y="4030961"/>
                </a:cubicBezTo>
                <a:cubicBezTo>
                  <a:pt x="1552045" y="4031909"/>
                  <a:pt x="1555118" y="4031909"/>
                  <a:pt x="1557955" y="4030961"/>
                </a:cubicBezTo>
                <a:lnTo>
                  <a:pt x="1563850" y="4028875"/>
                </a:lnTo>
                <a:cubicBezTo>
                  <a:pt x="1563850" y="4032858"/>
                  <a:pt x="1563850" y="4037030"/>
                  <a:pt x="1565562" y="4040824"/>
                </a:cubicBezTo>
                <a:cubicBezTo>
                  <a:pt x="1566328" y="4036613"/>
                  <a:pt x="1566328" y="4032327"/>
                  <a:pt x="1565562" y="4028116"/>
                </a:cubicBezTo>
                <a:lnTo>
                  <a:pt x="1572027" y="4025840"/>
                </a:lnTo>
                <a:lnTo>
                  <a:pt x="1565371" y="4006873"/>
                </a:lnTo>
                <a:cubicBezTo>
                  <a:pt x="1565098" y="4004920"/>
                  <a:pt x="1565098" y="4002947"/>
                  <a:pt x="1565371" y="4000994"/>
                </a:cubicBezTo>
                <a:cubicBezTo>
                  <a:pt x="1560237" y="3998339"/>
                  <a:pt x="1563280" y="3992080"/>
                  <a:pt x="1565371" y="3987148"/>
                </a:cubicBezTo>
                <a:cubicBezTo>
                  <a:pt x="1566417" y="3990354"/>
                  <a:pt x="1566417" y="3993806"/>
                  <a:pt x="1565371" y="3997011"/>
                </a:cubicBezTo>
                <a:cubicBezTo>
                  <a:pt x="1569175" y="3998528"/>
                  <a:pt x="1567273" y="4000994"/>
                  <a:pt x="1569555" y="4003270"/>
                </a:cubicBezTo>
                <a:cubicBezTo>
                  <a:pt x="1573358" y="4001373"/>
                  <a:pt x="1569555" y="3993597"/>
                  <a:pt x="1573168" y="3992459"/>
                </a:cubicBezTo>
                <a:cubicBezTo>
                  <a:pt x="1572506" y="3990031"/>
                  <a:pt x="1572997" y="3987452"/>
                  <a:pt x="1574499" y="3985441"/>
                </a:cubicBezTo>
                <a:cubicBezTo>
                  <a:pt x="1577351" y="3987148"/>
                  <a:pt x="1576401" y="3989045"/>
                  <a:pt x="1577732" y="3990942"/>
                </a:cubicBezTo>
                <a:cubicBezTo>
                  <a:pt x="1578873" y="3989045"/>
                  <a:pt x="1577732" y="3988855"/>
                  <a:pt x="1578873" y="3987528"/>
                </a:cubicBezTo>
                <a:lnTo>
                  <a:pt x="1580964" y="3989045"/>
                </a:lnTo>
                <a:cubicBezTo>
                  <a:pt x="1582676" y="3984114"/>
                  <a:pt x="1580964" y="3976717"/>
                  <a:pt x="1582676" y="3970079"/>
                </a:cubicBezTo>
                <a:cubicBezTo>
                  <a:pt x="1584958" y="3970079"/>
                  <a:pt x="1582676" y="3974061"/>
                  <a:pt x="1584577" y="3975579"/>
                </a:cubicBezTo>
                <a:cubicBezTo>
                  <a:pt x="1583400" y="3981515"/>
                  <a:pt x="1584064" y="3987660"/>
                  <a:pt x="1586479" y="3993218"/>
                </a:cubicBezTo>
                <a:cubicBezTo>
                  <a:pt x="1585148" y="3994735"/>
                  <a:pt x="1586479" y="3998528"/>
                  <a:pt x="1586479" y="4000994"/>
                </a:cubicBezTo>
                <a:cubicBezTo>
                  <a:pt x="1586479" y="4003460"/>
                  <a:pt x="1586479" y="4003080"/>
                  <a:pt x="1588571" y="4003839"/>
                </a:cubicBezTo>
                <a:lnTo>
                  <a:pt x="1587430" y="4005167"/>
                </a:lnTo>
                <a:cubicBezTo>
                  <a:pt x="1589153" y="4009700"/>
                  <a:pt x="1589805" y="4014574"/>
                  <a:pt x="1589331" y="4019391"/>
                </a:cubicBezTo>
                <a:cubicBezTo>
                  <a:pt x="1592191" y="4022502"/>
                  <a:pt x="1594045" y="4026409"/>
                  <a:pt x="1594656" y="4030582"/>
                </a:cubicBezTo>
                <a:cubicBezTo>
                  <a:pt x="1595125" y="4033521"/>
                  <a:pt x="1595956" y="4036385"/>
                  <a:pt x="1597128" y="4039117"/>
                </a:cubicBezTo>
                <a:cubicBezTo>
                  <a:pt x="1598839" y="4039117"/>
                  <a:pt x="1597128" y="4037979"/>
                  <a:pt x="1597128" y="4037410"/>
                </a:cubicBezTo>
                <a:cubicBezTo>
                  <a:pt x="1598818" y="4046760"/>
                  <a:pt x="1599961" y="4056187"/>
                  <a:pt x="1600550" y="4065670"/>
                </a:cubicBezTo>
                <a:cubicBezTo>
                  <a:pt x="1606826" y="4073067"/>
                  <a:pt x="1603783" y="4081222"/>
                  <a:pt x="1606826" y="4088620"/>
                </a:cubicBezTo>
                <a:cubicBezTo>
                  <a:pt x="1606702" y="4085035"/>
                  <a:pt x="1607086" y="4081469"/>
                  <a:pt x="1607967" y="4077998"/>
                </a:cubicBezTo>
                <a:cubicBezTo>
                  <a:pt x="1606635" y="4077998"/>
                  <a:pt x="1607967" y="4077998"/>
                  <a:pt x="1606065" y="4076481"/>
                </a:cubicBezTo>
                <a:cubicBezTo>
                  <a:pt x="1604452" y="4067775"/>
                  <a:pt x="1604452" y="4058823"/>
                  <a:pt x="1606065" y="4050117"/>
                </a:cubicBezTo>
                <a:cubicBezTo>
                  <a:pt x="1606065" y="4050117"/>
                  <a:pt x="1604354" y="4050117"/>
                  <a:pt x="1602832" y="4051445"/>
                </a:cubicBezTo>
                <a:cubicBezTo>
                  <a:pt x="1602832" y="4046703"/>
                  <a:pt x="1602832" y="4042151"/>
                  <a:pt x="1602832" y="4037599"/>
                </a:cubicBezTo>
                <a:lnTo>
                  <a:pt x="1606255" y="4040255"/>
                </a:lnTo>
                <a:lnTo>
                  <a:pt x="1612720" y="4030392"/>
                </a:lnTo>
                <a:lnTo>
                  <a:pt x="1618996" y="4020719"/>
                </a:lnTo>
                <a:lnTo>
                  <a:pt x="1606255" y="4010857"/>
                </a:lnTo>
                <a:lnTo>
                  <a:pt x="1603973" y="4014434"/>
                </a:lnTo>
                <a:lnTo>
                  <a:pt x="1603973" y="4009908"/>
                </a:lnTo>
                <a:cubicBezTo>
                  <a:pt x="1602452" y="4011426"/>
                  <a:pt x="1601501" y="4012563"/>
                  <a:pt x="1599410" y="4012184"/>
                </a:cubicBezTo>
                <a:cubicBezTo>
                  <a:pt x="1598170" y="4003498"/>
                  <a:pt x="1598170" y="3994697"/>
                  <a:pt x="1599410" y="3986010"/>
                </a:cubicBezTo>
                <a:cubicBezTo>
                  <a:pt x="1601311" y="3988097"/>
                  <a:pt x="1603593" y="3991511"/>
                  <a:pt x="1606445" y="3991700"/>
                </a:cubicBezTo>
                <a:cubicBezTo>
                  <a:pt x="1607944" y="3996499"/>
                  <a:pt x="1611026" y="4000634"/>
                  <a:pt x="1615193" y="4003460"/>
                </a:cubicBezTo>
                <a:cubicBezTo>
                  <a:pt x="1615118" y="4004218"/>
                  <a:pt x="1615118" y="4004977"/>
                  <a:pt x="1615193" y="4005736"/>
                </a:cubicBezTo>
                <a:cubicBezTo>
                  <a:pt x="1615193" y="4005736"/>
                  <a:pt x="1615193" y="4006873"/>
                  <a:pt x="1615193" y="4007442"/>
                </a:cubicBezTo>
                <a:cubicBezTo>
                  <a:pt x="1615390" y="4008941"/>
                  <a:pt x="1616725" y="4010022"/>
                  <a:pt x="1618235" y="4009908"/>
                </a:cubicBezTo>
                <a:cubicBezTo>
                  <a:pt x="1619384" y="4009870"/>
                  <a:pt x="1620380" y="4009112"/>
                  <a:pt x="1620707" y="4008012"/>
                </a:cubicBezTo>
                <a:lnTo>
                  <a:pt x="1620327" y="4007822"/>
                </a:lnTo>
                <a:cubicBezTo>
                  <a:pt x="1620129" y="4006324"/>
                  <a:pt x="1618794" y="4005242"/>
                  <a:pt x="1617284" y="4005356"/>
                </a:cubicBezTo>
                <a:cubicBezTo>
                  <a:pt x="1615953" y="4001753"/>
                  <a:pt x="1613481" y="3998339"/>
                  <a:pt x="1614242" y="3994545"/>
                </a:cubicBezTo>
                <a:cubicBezTo>
                  <a:pt x="1616143" y="3994545"/>
                  <a:pt x="1616524" y="3996632"/>
                  <a:pt x="1618235" y="3996252"/>
                </a:cubicBezTo>
                <a:cubicBezTo>
                  <a:pt x="1619947" y="3995873"/>
                  <a:pt x="1618235" y="3994925"/>
                  <a:pt x="1618235" y="3993407"/>
                </a:cubicBezTo>
                <a:cubicBezTo>
                  <a:pt x="1618235" y="3991890"/>
                  <a:pt x="1618235" y="3991890"/>
                  <a:pt x="1619947" y="3992080"/>
                </a:cubicBezTo>
                <a:cubicBezTo>
                  <a:pt x="1620114" y="3990638"/>
                  <a:pt x="1620114" y="3989159"/>
                  <a:pt x="1619947" y="3987717"/>
                </a:cubicBezTo>
                <a:cubicBezTo>
                  <a:pt x="1620188" y="3986788"/>
                  <a:pt x="1620188" y="3985802"/>
                  <a:pt x="1619947" y="3984872"/>
                </a:cubicBezTo>
                <a:cubicBezTo>
                  <a:pt x="1615383" y="3976148"/>
                  <a:pt x="1610439" y="3958888"/>
                  <a:pt x="1596938" y="3952819"/>
                </a:cubicBezTo>
                <a:cubicBezTo>
                  <a:pt x="1596938" y="3949784"/>
                  <a:pt x="1595416" y="3946939"/>
                  <a:pt x="1596938" y="3943905"/>
                </a:cubicBezTo>
                <a:lnTo>
                  <a:pt x="1588761" y="3937077"/>
                </a:lnTo>
                <a:cubicBezTo>
                  <a:pt x="1587620" y="3938784"/>
                  <a:pt x="1588761" y="3940301"/>
                  <a:pt x="1588761" y="3942008"/>
                </a:cubicBezTo>
                <a:cubicBezTo>
                  <a:pt x="1586669" y="3940491"/>
                  <a:pt x="1588761" y="3938784"/>
                  <a:pt x="1587049" y="3937266"/>
                </a:cubicBezTo>
                <a:cubicBezTo>
                  <a:pt x="1585338" y="3935749"/>
                  <a:pt x="1584197" y="3940680"/>
                  <a:pt x="1581915" y="3940680"/>
                </a:cubicBezTo>
                <a:cubicBezTo>
                  <a:pt x="1581542" y="3937475"/>
                  <a:pt x="1581542" y="3934213"/>
                  <a:pt x="1581915" y="3931007"/>
                </a:cubicBezTo>
                <a:close/>
                <a:moveTo>
                  <a:pt x="896590" y="3922093"/>
                </a:moveTo>
                <a:cubicBezTo>
                  <a:pt x="894121" y="3925488"/>
                  <a:pt x="894876" y="3930230"/>
                  <a:pt x="898276" y="3932695"/>
                </a:cubicBezTo>
                <a:lnTo>
                  <a:pt x="899186" y="3933217"/>
                </a:lnTo>
                <a:lnTo>
                  <a:pt x="898872" y="3934042"/>
                </a:lnTo>
                <a:lnTo>
                  <a:pt x="899632" y="3933473"/>
                </a:lnTo>
                <a:lnTo>
                  <a:pt x="899186" y="3933217"/>
                </a:lnTo>
                <a:lnTo>
                  <a:pt x="901653" y="3926717"/>
                </a:lnTo>
                <a:cubicBezTo>
                  <a:pt x="901915" y="3923658"/>
                  <a:pt x="900869" y="3921050"/>
                  <a:pt x="896590" y="3922093"/>
                </a:cubicBezTo>
                <a:close/>
                <a:moveTo>
                  <a:pt x="1412364" y="3921126"/>
                </a:moveTo>
                <a:cubicBezTo>
                  <a:pt x="1413503" y="3920936"/>
                  <a:pt x="1414579" y="3921714"/>
                  <a:pt x="1414767" y="3922852"/>
                </a:cubicBezTo>
                <a:cubicBezTo>
                  <a:pt x="1414782" y="3922909"/>
                  <a:pt x="1414796" y="3922947"/>
                  <a:pt x="1414807" y="3923003"/>
                </a:cubicBezTo>
                <a:lnTo>
                  <a:pt x="1414541" y="3923431"/>
                </a:lnTo>
                <a:lnTo>
                  <a:pt x="1411332" y="3924280"/>
                </a:lnTo>
                <a:lnTo>
                  <a:pt x="1410584" y="3923800"/>
                </a:lnTo>
                <a:cubicBezTo>
                  <a:pt x="1410555" y="3923705"/>
                  <a:pt x="1410534" y="3923610"/>
                  <a:pt x="1410519" y="3923497"/>
                </a:cubicBezTo>
                <a:cubicBezTo>
                  <a:pt x="1410356" y="3922359"/>
                  <a:pt x="1411152" y="3921315"/>
                  <a:pt x="1412295" y="3921145"/>
                </a:cubicBezTo>
                <a:cubicBezTo>
                  <a:pt x="1412318" y="3921145"/>
                  <a:pt x="1412341" y="3921145"/>
                  <a:pt x="1412364" y="3921126"/>
                </a:cubicBezTo>
                <a:close/>
                <a:moveTo>
                  <a:pt x="2991221" y="3921018"/>
                </a:moveTo>
                <a:cubicBezTo>
                  <a:pt x="2994347" y="3921664"/>
                  <a:pt x="2996641" y="3929386"/>
                  <a:pt x="3000147" y="3933873"/>
                </a:cubicBezTo>
                <a:lnTo>
                  <a:pt x="3006442" y="3936827"/>
                </a:lnTo>
                <a:lnTo>
                  <a:pt x="3002580" y="3940728"/>
                </a:lnTo>
                <a:cubicBezTo>
                  <a:pt x="2998168" y="3939448"/>
                  <a:pt x="2992499" y="3925365"/>
                  <a:pt x="2985653" y="3926645"/>
                </a:cubicBezTo>
                <a:cubicBezTo>
                  <a:pt x="2987888" y="3922141"/>
                  <a:pt x="2989659" y="3920695"/>
                  <a:pt x="2991221" y="3921018"/>
                </a:cubicBezTo>
                <a:close/>
                <a:moveTo>
                  <a:pt x="1161785" y="3919076"/>
                </a:moveTo>
                <a:cubicBezTo>
                  <a:pt x="1162311" y="3921406"/>
                  <a:pt x="1176929" y="3934991"/>
                  <a:pt x="1167373" y="3921903"/>
                </a:cubicBezTo>
                <a:cubicBezTo>
                  <a:pt x="1163000" y="3918774"/>
                  <a:pt x="1161609" y="3918300"/>
                  <a:pt x="1161785" y="3919076"/>
                </a:cubicBezTo>
                <a:close/>
                <a:moveTo>
                  <a:pt x="1502239" y="3917921"/>
                </a:moveTo>
                <a:lnTo>
                  <a:pt x="1502239" y="3928162"/>
                </a:lnTo>
                <a:lnTo>
                  <a:pt x="1513649" y="3928162"/>
                </a:lnTo>
                <a:lnTo>
                  <a:pt x="1513649" y="3917921"/>
                </a:lnTo>
                <a:close/>
                <a:moveTo>
                  <a:pt x="4630320" y="3916024"/>
                </a:moveTo>
                <a:cubicBezTo>
                  <a:pt x="4629369" y="3916441"/>
                  <a:pt x="4628951" y="3917541"/>
                  <a:pt x="4629369" y="3918490"/>
                </a:cubicBezTo>
                <a:lnTo>
                  <a:pt x="4631081" y="3916972"/>
                </a:lnTo>
                <a:cubicBezTo>
                  <a:pt x="4630643" y="3917522"/>
                  <a:pt x="4630643" y="3918319"/>
                  <a:pt x="4631081" y="3918869"/>
                </a:cubicBezTo>
                <a:cubicBezTo>
                  <a:pt x="4631499" y="3919343"/>
                  <a:pt x="4632222" y="3919381"/>
                  <a:pt x="4632697" y="3918964"/>
                </a:cubicBezTo>
                <a:cubicBezTo>
                  <a:pt x="4632735" y="3918944"/>
                  <a:pt x="4632754" y="3918907"/>
                  <a:pt x="4632792" y="3918869"/>
                </a:cubicBezTo>
                <a:cubicBezTo>
                  <a:pt x="4633230" y="3918319"/>
                  <a:pt x="4633230" y="3917522"/>
                  <a:pt x="4632792" y="3916972"/>
                </a:cubicBezTo>
                <a:cubicBezTo>
                  <a:pt x="4632374" y="3916024"/>
                  <a:pt x="4631271" y="3915606"/>
                  <a:pt x="4630320" y="3916024"/>
                </a:cubicBezTo>
                <a:close/>
                <a:moveTo>
                  <a:pt x="4725209" y="3914127"/>
                </a:moveTo>
                <a:cubicBezTo>
                  <a:pt x="4697636" y="3914127"/>
                  <a:pt x="4719694" y="3935939"/>
                  <a:pt x="4725209" y="3914127"/>
                </a:cubicBezTo>
                <a:close/>
                <a:moveTo>
                  <a:pt x="921310" y="3914127"/>
                </a:moveTo>
                <a:cubicBezTo>
                  <a:pt x="920667" y="3918907"/>
                  <a:pt x="924026" y="3923288"/>
                  <a:pt x="928814" y="3923933"/>
                </a:cubicBezTo>
                <a:cubicBezTo>
                  <a:pt x="929415" y="3924009"/>
                  <a:pt x="930023" y="3924028"/>
                  <a:pt x="930628" y="3923990"/>
                </a:cubicBezTo>
                <a:lnTo>
                  <a:pt x="930818" y="3923610"/>
                </a:lnTo>
                <a:cubicBezTo>
                  <a:pt x="930713" y="3921069"/>
                  <a:pt x="931523" y="3918584"/>
                  <a:pt x="933100" y="3916593"/>
                </a:cubicBezTo>
                <a:cubicBezTo>
                  <a:pt x="929707" y="3914127"/>
                  <a:pt x="925412" y="3913217"/>
                  <a:pt x="921310" y="3914127"/>
                </a:cubicBezTo>
                <a:close/>
                <a:moveTo>
                  <a:pt x="5020712" y="3913748"/>
                </a:moveTo>
                <a:lnTo>
                  <a:pt x="5020712" y="3915013"/>
                </a:lnTo>
                <a:lnTo>
                  <a:pt x="5020142" y="3915644"/>
                </a:lnTo>
                <a:cubicBezTo>
                  <a:pt x="5020313" y="3915531"/>
                  <a:pt x="5020503" y="3915455"/>
                  <a:pt x="5020712" y="3915455"/>
                </a:cubicBezTo>
                <a:lnTo>
                  <a:pt x="5020712" y="3915013"/>
                </a:lnTo>
                <a:lnTo>
                  <a:pt x="5021853" y="3913748"/>
                </a:lnTo>
                <a:close/>
                <a:moveTo>
                  <a:pt x="5016719" y="3913558"/>
                </a:moveTo>
                <a:lnTo>
                  <a:pt x="5016719" y="3914696"/>
                </a:lnTo>
                <a:lnTo>
                  <a:pt x="5017062" y="3914696"/>
                </a:lnTo>
                <a:lnTo>
                  <a:pt x="5016627" y="3915315"/>
                </a:lnTo>
                <a:lnTo>
                  <a:pt x="5016567" y="3915341"/>
                </a:lnTo>
                <a:cubicBezTo>
                  <a:pt x="5016548" y="3915379"/>
                  <a:pt x="5016548" y="3915417"/>
                  <a:pt x="5016529" y="3915455"/>
                </a:cubicBezTo>
                <a:lnTo>
                  <a:pt x="5016627" y="3915315"/>
                </a:lnTo>
                <a:lnTo>
                  <a:pt x="5018050" y="3914696"/>
                </a:lnTo>
                <a:lnTo>
                  <a:pt x="5017062" y="3914696"/>
                </a:lnTo>
                <a:lnTo>
                  <a:pt x="5017860" y="3913558"/>
                </a:lnTo>
                <a:close/>
                <a:moveTo>
                  <a:pt x="1662922" y="3913558"/>
                </a:moveTo>
                <a:cubicBezTo>
                  <a:pt x="1657584" y="3915588"/>
                  <a:pt x="1653184" y="3919495"/>
                  <a:pt x="1650562" y="3924559"/>
                </a:cubicBezTo>
                <a:lnTo>
                  <a:pt x="1650752" y="3924559"/>
                </a:lnTo>
                <a:cubicBezTo>
                  <a:pt x="1647519" y="3929680"/>
                  <a:pt x="1645808" y="3934611"/>
                  <a:pt x="1647139" y="3935559"/>
                </a:cubicBezTo>
                <a:cubicBezTo>
                  <a:pt x="1648470" y="3936508"/>
                  <a:pt x="1653985" y="3931956"/>
                  <a:pt x="1659119" y="3925507"/>
                </a:cubicBezTo>
                <a:lnTo>
                  <a:pt x="1668817" y="3913558"/>
                </a:lnTo>
                <a:close/>
                <a:moveTo>
                  <a:pt x="5087267" y="3912989"/>
                </a:moveTo>
                <a:cubicBezTo>
                  <a:pt x="5087096" y="3913349"/>
                  <a:pt x="5087096" y="3913767"/>
                  <a:pt x="5087267" y="3914127"/>
                </a:cubicBezTo>
                <a:lnTo>
                  <a:pt x="5087267" y="3914127"/>
                </a:lnTo>
                <a:lnTo>
                  <a:pt x="5087077" y="3914317"/>
                </a:lnTo>
                <a:lnTo>
                  <a:pt x="5088598" y="3914127"/>
                </a:lnTo>
                <a:lnTo>
                  <a:pt x="5087267" y="3914127"/>
                </a:lnTo>
                <a:lnTo>
                  <a:pt x="5088408" y="3912989"/>
                </a:lnTo>
                <a:close/>
                <a:moveTo>
                  <a:pt x="1582676" y="3912610"/>
                </a:moveTo>
                <a:cubicBezTo>
                  <a:pt x="1581521" y="3913160"/>
                  <a:pt x="1580839" y="3914374"/>
                  <a:pt x="1580964" y="3915644"/>
                </a:cubicBezTo>
                <a:lnTo>
                  <a:pt x="1580204" y="3915834"/>
                </a:lnTo>
                <a:cubicBezTo>
                  <a:pt x="1580401" y="3917333"/>
                  <a:pt x="1581736" y="3918413"/>
                  <a:pt x="1583246" y="3918300"/>
                </a:cubicBezTo>
                <a:cubicBezTo>
                  <a:pt x="1584714" y="3918224"/>
                  <a:pt x="1585847" y="3916991"/>
                  <a:pt x="1585777" y="3915512"/>
                </a:cubicBezTo>
                <a:cubicBezTo>
                  <a:pt x="1585770" y="3915379"/>
                  <a:pt x="1585751" y="3915227"/>
                  <a:pt x="1585718" y="3915075"/>
                </a:cubicBezTo>
                <a:cubicBezTo>
                  <a:pt x="1585520" y="3913577"/>
                  <a:pt x="1584186" y="3912496"/>
                  <a:pt x="1582676" y="3912610"/>
                </a:cubicBezTo>
                <a:close/>
                <a:moveTo>
                  <a:pt x="2192699" y="3911851"/>
                </a:moveTo>
                <a:cubicBezTo>
                  <a:pt x="2191178" y="3926076"/>
                  <a:pt x="2194601" y="3934990"/>
                  <a:pt x="2208292" y="3933473"/>
                </a:cubicBezTo>
                <a:lnTo>
                  <a:pt x="2208292" y="3932714"/>
                </a:lnTo>
                <a:cubicBezTo>
                  <a:pt x="2209243" y="3919627"/>
                  <a:pt x="2196692" y="3920007"/>
                  <a:pt x="2192699" y="3911851"/>
                </a:cubicBezTo>
                <a:close/>
                <a:moveTo>
                  <a:pt x="4613396" y="3911662"/>
                </a:moveTo>
                <a:cubicBezTo>
                  <a:pt x="4613016" y="3912231"/>
                  <a:pt x="4613016" y="3912989"/>
                  <a:pt x="4613396" y="3913558"/>
                </a:cubicBezTo>
                <a:cubicBezTo>
                  <a:pt x="4613871" y="3914127"/>
                  <a:pt x="4614727" y="3914222"/>
                  <a:pt x="4615298" y="3913748"/>
                </a:cubicBezTo>
                <a:cubicBezTo>
                  <a:pt x="4615868" y="3913274"/>
                  <a:pt x="4615963" y="3912420"/>
                  <a:pt x="4615488" y="3911851"/>
                </a:cubicBezTo>
                <a:lnTo>
                  <a:pt x="4615298" y="3911662"/>
                </a:lnTo>
                <a:cubicBezTo>
                  <a:pt x="4614746" y="3911225"/>
                  <a:pt x="4613948" y="3911225"/>
                  <a:pt x="4613396" y="3911662"/>
                </a:cubicBezTo>
                <a:close/>
                <a:moveTo>
                  <a:pt x="987104" y="3911662"/>
                </a:moveTo>
                <a:cubicBezTo>
                  <a:pt x="985604" y="3911851"/>
                  <a:pt x="984518" y="3913198"/>
                  <a:pt x="984632" y="3914696"/>
                </a:cubicBezTo>
                <a:lnTo>
                  <a:pt x="988643" y="3915817"/>
                </a:lnTo>
                <a:lnTo>
                  <a:pt x="987104" y="3917351"/>
                </a:lnTo>
                <a:lnTo>
                  <a:pt x="988816" y="3915834"/>
                </a:lnTo>
                <a:cubicBezTo>
                  <a:pt x="988802" y="3915834"/>
                  <a:pt x="988789" y="3915853"/>
                  <a:pt x="988774" y="3915853"/>
                </a:cubicBezTo>
                <a:lnTo>
                  <a:pt x="988643" y="3915817"/>
                </a:lnTo>
                <a:lnTo>
                  <a:pt x="989957" y="3914506"/>
                </a:lnTo>
                <a:cubicBezTo>
                  <a:pt x="989957" y="3912932"/>
                  <a:pt x="988679" y="3911662"/>
                  <a:pt x="987104" y="3911662"/>
                </a:cubicBezTo>
                <a:close/>
                <a:moveTo>
                  <a:pt x="1194946" y="3911472"/>
                </a:moveTo>
                <a:lnTo>
                  <a:pt x="1194946" y="3921903"/>
                </a:lnTo>
                <a:lnTo>
                  <a:pt x="1205404" y="3921903"/>
                </a:lnTo>
                <a:lnTo>
                  <a:pt x="1205404" y="3911472"/>
                </a:lnTo>
                <a:close/>
                <a:moveTo>
                  <a:pt x="809664" y="3911354"/>
                </a:moveTo>
                <a:cubicBezTo>
                  <a:pt x="803793" y="3910571"/>
                  <a:pt x="798184" y="3913748"/>
                  <a:pt x="799800" y="3923231"/>
                </a:cubicBezTo>
                <a:cubicBezTo>
                  <a:pt x="808547" y="3926076"/>
                  <a:pt x="815203" y="3931956"/>
                  <a:pt x="821097" y="3923990"/>
                </a:cubicBezTo>
                <a:lnTo>
                  <a:pt x="821097" y="3923231"/>
                </a:lnTo>
                <a:cubicBezTo>
                  <a:pt x="821668" y="3916877"/>
                  <a:pt x="815535" y="3912136"/>
                  <a:pt x="809664" y="3911354"/>
                </a:cubicBezTo>
                <a:close/>
                <a:moveTo>
                  <a:pt x="3024826" y="3909765"/>
                </a:moveTo>
                <a:cubicBezTo>
                  <a:pt x="3026195" y="3909385"/>
                  <a:pt x="3027640" y="3909385"/>
                  <a:pt x="3029009" y="3909765"/>
                </a:cubicBezTo>
                <a:lnTo>
                  <a:pt x="3030530" y="3909765"/>
                </a:lnTo>
                <a:cubicBezTo>
                  <a:pt x="3028686" y="3915208"/>
                  <a:pt x="3025149" y="3919912"/>
                  <a:pt x="3020452" y="3923231"/>
                </a:cubicBezTo>
                <a:cubicBezTo>
                  <a:pt x="3018969" y="3924236"/>
                  <a:pt x="3017371" y="3925071"/>
                  <a:pt x="3015698" y="3925697"/>
                </a:cubicBezTo>
                <a:cubicBezTo>
                  <a:pt x="3017656" y="3923212"/>
                  <a:pt x="3019140" y="3920386"/>
                  <a:pt x="3020072" y="3917351"/>
                </a:cubicBezTo>
                <a:cubicBezTo>
                  <a:pt x="3021954" y="3915019"/>
                  <a:pt x="3023552" y="3912477"/>
                  <a:pt x="3024826" y="3909765"/>
                </a:cubicBezTo>
                <a:close/>
                <a:moveTo>
                  <a:pt x="2935832" y="3909575"/>
                </a:moveTo>
                <a:cubicBezTo>
                  <a:pt x="2930127" y="3937266"/>
                  <a:pt x="2951615" y="3915644"/>
                  <a:pt x="2935832" y="3909575"/>
                </a:cubicBezTo>
                <a:close/>
                <a:moveTo>
                  <a:pt x="4955108" y="3909385"/>
                </a:moveTo>
                <a:cubicBezTo>
                  <a:pt x="4950164" y="3931197"/>
                  <a:pt x="4970891" y="3910523"/>
                  <a:pt x="4955108" y="3909385"/>
                </a:cubicBezTo>
                <a:close/>
                <a:moveTo>
                  <a:pt x="1514409" y="3908519"/>
                </a:moveTo>
                <a:lnTo>
                  <a:pt x="1514639" y="3908766"/>
                </a:lnTo>
                <a:lnTo>
                  <a:pt x="1514151" y="3908879"/>
                </a:lnTo>
                <a:lnTo>
                  <a:pt x="1514149" y="3908873"/>
                </a:lnTo>
                <a:close/>
                <a:moveTo>
                  <a:pt x="915213" y="3908147"/>
                </a:moveTo>
                <a:cubicBezTo>
                  <a:pt x="914179" y="3908580"/>
                  <a:pt x="913324" y="3909907"/>
                  <a:pt x="913133" y="3912610"/>
                </a:cubicBezTo>
                <a:cubicBezTo>
                  <a:pt x="912390" y="3912382"/>
                  <a:pt x="911595" y="3912382"/>
                  <a:pt x="910851" y="3912610"/>
                </a:cubicBezTo>
                <a:cubicBezTo>
                  <a:pt x="907809" y="3915834"/>
                  <a:pt x="898681" y="3937266"/>
                  <a:pt x="910851" y="3938784"/>
                </a:cubicBezTo>
                <a:cubicBezTo>
                  <a:pt x="907048" y="3907110"/>
                  <a:pt x="924353" y="3942008"/>
                  <a:pt x="927205" y="3928162"/>
                </a:cubicBezTo>
                <a:lnTo>
                  <a:pt x="926444" y="3927404"/>
                </a:lnTo>
                <a:cubicBezTo>
                  <a:pt x="917887" y="3928731"/>
                  <a:pt x="918648" y="3920576"/>
                  <a:pt x="916176" y="3915455"/>
                </a:cubicBezTo>
                <a:cubicBezTo>
                  <a:pt x="923022" y="3913606"/>
                  <a:pt x="918315" y="3906849"/>
                  <a:pt x="915213" y="3908147"/>
                </a:cubicBezTo>
                <a:close/>
                <a:moveTo>
                  <a:pt x="1391568" y="3908058"/>
                </a:moveTo>
                <a:lnTo>
                  <a:pt x="1392009" y="3908154"/>
                </a:lnTo>
                <a:lnTo>
                  <a:pt x="1394801" y="3916972"/>
                </a:lnTo>
                <a:lnTo>
                  <a:pt x="1395942" y="3920196"/>
                </a:lnTo>
                <a:lnTo>
                  <a:pt x="1395942" y="3923610"/>
                </a:lnTo>
                <a:lnTo>
                  <a:pt x="1397273" y="3927783"/>
                </a:lnTo>
                <a:lnTo>
                  <a:pt x="1398794" y="3927404"/>
                </a:lnTo>
                <a:lnTo>
                  <a:pt x="1401076" y="3937266"/>
                </a:lnTo>
                <a:lnTo>
                  <a:pt x="1397273" y="3938215"/>
                </a:lnTo>
                <a:cubicBezTo>
                  <a:pt x="1396651" y="3938385"/>
                  <a:pt x="1395993" y="3938385"/>
                  <a:pt x="1395371" y="3938215"/>
                </a:cubicBezTo>
                <a:cubicBezTo>
                  <a:pt x="1396579" y="3938841"/>
                  <a:pt x="1397474" y="3939941"/>
                  <a:pt x="1397843" y="3941249"/>
                </a:cubicBezTo>
                <a:lnTo>
                  <a:pt x="1397843" y="3945612"/>
                </a:lnTo>
                <a:lnTo>
                  <a:pt x="1384342" y="3948646"/>
                </a:lnTo>
                <a:lnTo>
                  <a:pt x="1386054" y="3943715"/>
                </a:lnTo>
                <a:cubicBezTo>
                  <a:pt x="1386989" y="3941003"/>
                  <a:pt x="1389079" y="3938859"/>
                  <a:pt x="1391758" y="3937835"/>
                </a:cubicBezTo>
                <a:lnTo>
                  <a:pt x="1393279" y="3937835"/>
                </a:lnTo>
                <a:cubicBezTo>
                  <a:pt x="1391463" y="3936887"/>
                  <a:pt x="1389899" y="3935521"/>
                  <a:pt x="1388716" y="3933852"/>
                </a:cubicBezTo>
                <a:lnTo>
                  <a:pt x="1384913" y="3928162"/>
                </a:lnTo>
                <a:lnTo>
                  <a:pt x="1386814" y="3925128"/>
                </a:lnTo>
                <a:lnTo>
                  <a:pt x="1388145" y="3923610"/>
                </a:lnTo>
                <a:lnTo>
                  <a:pt x="1384949" y="3909514"/>
                </a:lnTo>
                <a:lnTo>
                  <a:pt x="1391568" y="3911093"/>
                </a:lnTo>
                <a:cubicBezTo>
                  <a:pt x="1391737" y="3910087"/>
                  <a:pt x="1391737" y="3909063"/>
                  <a:pt x="1391568" y="3908058"/>
                </a:cubicBezTo>
                <a:close/>
                <a:moveTo>
                  <a:pt x="3327745" y="3907110"/>
                </a:moveTo>
                <a:cubicBezTo>
                  <a:pt x="3345050" y="3914696"/>
                  <a:pt x="3307399" y="3920007"/>
                  <a:pt x="3327745" y="3907110"/>
                </a:cubicBezTo>
                <a:close/>
                <a:moveTo>
                  <a:pt x="853995" y="3907110"/>
                </a:moveTo>
                <a:lnTo>
                  <a:pt x="853995" y="3917731"/>
                </a:lnTo>
                <a:lnTo>
                  <a:pt x="864643" y="3917731"/>
                </a:lnTo>
                <a:lnTo>
                  <a:pt x="864643" y="3907110"/>
                </a:lnTo>
                <a:close/>
                <a:moveTo>
                  <a:pt x="3420352" y="3906920"/>
                </a:moveTo>
                <a:cubicBezTo>
                  <a:pt x="3419534" y="3913956"/>
                  <a:pt x="3423965" y="3920557"/>
                  <a:pt x="3430810" y="3922472"/>
                </a:cubicBezTo>
                <a:cubicBezTo>
                  <a:pt x="3431723" y="3915739"/>
                  <a:pt x="3427749" y="3909310"/>
                  <a:pt x="3421303" y="3907110"/>
                </a:cubicBezTo>
                <a:close/>
                <a:moveTo>
                  <a:pt x="1210919" y="3906730"/>
                </a:moveTo>
                <a:cubicBezTo>
                  <a:pt x="1210447" y="3909954"/>
                  <a:pt x="1210908" y="3913236"/>
                  <a:pt x="1212250" y="3916213"/>
                </a:cubicBezTo>
                <a:lnTo>
                  <a:pt x="1213391" y="3917162"/>
                </a:lnTo>
                <a:close/>
                <a:moveTo>
                  <a:pt x="1391378" y="3906161"/>
                </a:moveTo>
                <a:lnTo>
                  <a:pt x="1384532" y="3907678"/>
                </a:lnTo>
                <a:lnTo>
                  <a:pt x="1384949" y="3909514"/>
                </a:lnTo>
                <a:lnTo>
                  <a:pt x="1382821" y="3909006"/>
                </a:lnTo>
                <a:lnTo>
                  <a:pt x="1380919" y="3908058"/>
                </a:lnTo>
                <a:lnTo>
                  <a:pt x="1380919" y="3934042"/>
                </a:lnTo>
                <a:lnTo>
                  <a:pt x="1380919" y="3941064"/>
                </a:lnTo>
                <a:lnTo>
                  <a:pt x="1380075" y="3940434"/>
                </a:lnTo>
                <a:cubicBezTo>
                  <a:pt x="1379974" y="3940434"/>
                  <a:pt x="1379875" y="3940453"/>
                  <a:pt x="1379778" y="3940491"/>
                </a:cubicBezTo>
                <a:cubicBezTo>
                  <a:pt x="1378586" y="3940775"/>
                  <a:pt x="1377829" y="3941951"/>
                  <a:pt x="1378067" y="3943146"/>
                </a:cubicBezTo>
                <a:lnTo>
                  <a:pt x="1378517" y="3943580"/>
                </a:lnTo>
                <a:lnTo>
                  <a:pt x="1371411" y="3940680"/>
                </a:lnTo>
                <a:cubicBezTo>
                  <a:pt x="1369890" y="3941249"/>
                  <a:pt x="1371411" y="3943715"/>
                  <a:pt x="1374074" y="3946181"/>
                </a:cubicBezTo>
                <a:cubicBezTo>
                  <a:pt x="1376059" y="3947717"/>
                  <a:pt x="1378316" y="3948874"/>
                  <a:pt x="1380729" y="3949595"/>
                </a:cubicBezTo>
                <a:lnTo>
                  <a:pt x="1380729" y="3958888"/>
                </a:lnTo>
                <a:lnTo>
                  <a:pt x="1375405" y="3957750"/>
                </a:lnTo>
                <a:lnTo>
                  <a:pt x="1381870" y="3965147"/>
                </a:lnTo>
                <a:cubicBezTo>
                  <a:pt x="1385293" y="3969320"/>
                  <a:pt x="1389286" y="3972354"/>
                  <a:pt x="1390427" y="3971786"/>
                </a:cubicBezTo>
                <a:cubicBezTo>
                  <a:pt x="1391568" y="3971217"/>
                  <a:pt x="1391758" y="3968940"/>
                  <a:pt x="1390427" y="3966095"/>
                </a:cubicBezTo>
                <a:lnTo>
                  <a:pt x="1401266" y="3970079"/>
                </a:lnTo>
                <a:lnTo>
                  <a:pt x="1397083" y="3975579"/>
                </a:lnTo>
                <a:lnTo>
                  <a:pt x="1402597" y="3973492"/>
                </a:lnTo>
                <a:cubicBezTo>
                  <a:pt x="1403765" y="3973113"/>
                  <a:pt x="1404860" y="3972544"/>
                  <a:pt x="1405830" y="3971786"/>
                </a:cubicBezTo>
                <a:lnTo>
                  <a:pt x="1411154" y="3973682"/>
                </a:lnTo>
                <a:lnTo>
                  <a:pt x="1414577" y="3970648"/>
                </a:lnTo>
                <a:lnTo>
                  <a:pt x="1412485" y="3969320"/>
                </a:lnTo>
                <a:lnTo>
                  <a:pt x="1414577" y="3965716"/>
                </a:lnTo>
                <a:lnTo>
                  <a:pt x="1415908" y="3963630"/>
                </a:lnTo>
                <a:lnTo>
                  <a:pt x="1412866" y="3966664"/>
                </a:lnTo>
                <a:lnTo>
                  <a:pt x="1412866" y="3962302"/>
                </a:lnTo>
                <a:cubicBezTo>
                  <a:pt x="1412430" y="3959325"/>
                  <a:pt x="1413415" y="3956309"/>
                  <a:pt x="1415528" y="3954146"/>
                </a:cubicBezTo>
                <a:lnTo>
                  <a:pt x="1419141" y="3950543"/>
                </a:lnTo>
                <a:lnTo>
                  <a:pt x="1420282" y="3954905"/>
                </a:lnTo>
                <a:cubicBezTo>
                  <a:pt x="1420565" y="3957674"/>
                  <a:pt x="1419668" y="3960425"/>
                  <a:pt x="1417810" y="3962492"/>
                </a:cubicBezTo>
                <a:lnTo>
                  <a:pt x="1420472" y="3973682"/>
                </a:lnTo>
                <a:cubicBezTo>
                  <a:pt x="1420339" y="3976053"/>
                  <a:pt x="1419322" y="3978291"/>
                  <a:pt x="1417620" y="3979941"/>
                </a:cubicBezTo>
                <a:lnTo>
                  <a:pt x="1414957" y="3982596"/>
                </a:lnTo>
                <a:lnTo>
                  <a:pt x="1418951" y="3981269"/>
                </a:lnTo>
                <a:cubicBezTo>
                  <a:pt x="1420092" y="3983924"/>
                  <a:pt x="1423324" y="3981269"/>
                  <a:pt x="1424465" y="3979182"/>
                </a:cubicBezTo>
                <a:lnTo>
                  <a:pt x="1425986" y="3979182"/>
                </a:lnTo>
                <a:lnTo>
                  <a:pt x="1436825" y="3983146"/>
                </a:lnTo>
                <a:lnTo>
                  <a:pt x="1436825" y="3984701"/>
                </a:lnTo>
                <a:lnTo>
                  <a:pt x="1435304" y="3988286"/>
                </a:lnTo>
                <a:cubicBezTo>
                  <a:pt x="1433212" y="3989993"/>
                  <a:pt x="1431691" y="3989424"/>
                  <a:pt x="1429029" y="3988286"/>
                </a:cubicBezTo>
                <a:cubicBezTo>
                  <a:pt x="1427508" y="3990562"/>
                  <a:pt x="1429029" y="3992649"/>
                  <a:pt x="1427508" y="3994925"/>
                </a:cubicBezTo>
                <a:cubicBezTo>
                  <a:pt x="1425986" y="3997201"/>
                  <a:pt x="1424465" y="3997011"/>
                  <a:pt x="1422944" y="3998908"/>
                </a:cubicBezTo>
                <a:cubicBezTo>
                  <a:pt x="1421993" y="3997959"/>
                  <a:pt x="1421042" y="3998908"/>
                  <a:pt x="1420282" y="3998908"/>
                </a:cubicBezTo>
                <a:cubicBezTo>
                  <a:pt x="1419141" y="4004787"/>
                  <a:pt x="1415908" y="4002701"/>
                  <a:pt x="1413246" y="4008581"/>
                </a:cubicBezTo>
                <a:cubicBezTo>
                  <a:pt x="1412497" y="4008391"/>
                  <a:pt x="1411713" y="4008391"/>
                  <a:pt x="1410964" y="4008581"/>
                </a:cubicBezTo>
                <a:cubicBezTo>
                  <a:pt x="1410776" y="4008031"/>
                  <a:pt x="1410776" y="4007424"/>
                  <a:pt x="1410964" y="4006873"/>
                </a:cubicBezTo>
                <a:lnTo>
                  <a:pt x="1408302" y="3997580"/>
                </a:lnTo>
                <a:lnTo>
                  <a:pt x="1406590" y="3990562"/>
                </a:lnTo>
                <a:lnTo>
                  <a:pt x="1394991" y="3984872"/>
                </a:lnTo>
                <a:lnTo>
                  <a:pt x="1391758" y="3983355"/>
                </a:lnTo>
                <a:lnTo>
                  <a:pt x="1391758" y="3987717"/>
                </a:lnTo>
                <a:cubicBezTo>
                  <a:pt x="1392431" y="3989880"/>
                  <a:pt x="1392431" y="3992193"/>
                  <a:pt x="1391758" y="3994356"/>
                </a:cubicBezTo>
                <a:lnTo>
                  <a:pt x="1400886" y="3994356"/>
                </a:lnTo>
                <a:lnTo>
                  <a:pt x="1408492" y="4008391"/>
                </a:lnTo>
                <a:lnTo>
                  <a:pt x="1408492" y="4009529"/>
                </a:lnTo>
                <a:cubicBezTo>
                  <a:pt x="1409749" y="4012886"/>
                  <a:pt x="1408275" y="4016641"/>
                  <a:pt x="1405069" y="4018254"/>
                </a:cubicBezTo>
                <a:cubicBezTo>
                  <a:pt x="1405069" y="4020529"/>
                  <a:pt x="1405069" y="4022616"/>
                  <a:pt x="1403358" y="4025081"/>
                </a:cubicBezTo>
                <a:cubicBezTo>
                  <a:pt x="1401646" y="4027547"/>
                  <a:pt x="1403358" y="4026409"/>
                  <a:pt x="1403358" y="4027168"/>
                </a:cubicBezTo>
                <a:cubicBezTo>
                  <a:pt x="1403358" y="4027926"/>
                  <a:pt x="1403358" y="4028875"/>
                  <a:pt x="1401837" y="4029634"/>
                </a:cubicBezTo>
                <a:cubicBezTo>
                  <a:pt x="1401835" y="4033446"/>
                  <a:pt x="1401452" y="4037258"/>
                  <a:pt x="1400696" y="4041013"/>
                </a:cubicBezTo>
                <a:cubicBezTo>
                  <a:pt x="1400696" y="4042910"/>
                  <a:pt x="1398604" y="4043669"/>
                  <a:pt x="1398033" y="4045376"/>
                </a:cubicBezTo>
                <a:cubicBezTo>
                  <a:pt x="1397275" y="4052374"/>
                  <a:pt x="1397275" y="4059430"/>
                  <a:pt x="1398033" y="4066428"/>
                </a:cubicBezTo>
                <a:cubicBezTo>
                  <a:pt x="1396322" y="4069274"/>
                  <a:pt x="1398033" y="4072118"/>
                  <a:pt x="1398033" y="4074774"/>
                </a:cubicBezTo>
                <a:cubicBezTo>
                  <a:pt x="1397009" y="4079781"/>
                  <a:pt x="1397009" y="4084940"/>
                  <a:pt x="1398033" y="4089947"/>
                </a:cubicBezTo>
                <a:cubicBezTo>
                  <a:pt x="1398033" y="4091085"/>
                  <a:pt x="1396892" y="4089947"/>
                  <a:pt x="1396322" y="4091275"/>
                </a:cubicBezTo>
                <a:cubicBezTo>
                  <a:pt x="1396322" y="4098482"/>
                  <a:pt x="1398224" y="4106448"/>
                  <a:pt x="1397653" y="4113466"/>
                </a:cubicBezTo>
                <a:cubicBezTo>
                  <a:pt x="1398052" y="4118074"/>
                  <a:pt x="1398052" y="4122702"/>
                  <a:pt x="1397653" y="4127311"/>
                </a:cubicBezTo>
                <a:cubicBezTo>
                  <a:pt x="1397440" y="4131370"/>
                  <a:pt x="1398022" y="4135429"/>
                  <a:pt x="1399364" y="4139260"/>
                </a:cubicBezTo>
                <a:lnTo>
                  <a:pt x="1400886" y="4141157"/>
                </a:lnTo>
                <a:cubicBezTo>
                  <a:pt x="1399555" y="4142484"/>
                  <a:pt x="1400886" y="4144760"/>
                  <a:pt x="1399364" y="4147036"/>
                </a:cubicBezTo>
                <a:cubicBezTo>
                  <a:pt x="1397843" y="4149312"/>
                  <a:pt x="1400505" y="4147036"/>
                  <a:pt x="1401266" y="4147985"/>
                </a:cubicBezTo>
                <a:cubicBezTo>
                  <a:pt x="1402027" y="4148933"/>
                  <a:pt x="1401266" y="4149123"/>
                  <a:pt x="1401266" y="4149502"/>
                </a:cubicBezTo>
                <a:cubicBezTo>
                  <a:pt x="1401266" y="4149881"/>
                  <a:pt x="1401266" y="4149502"/>
                  <a:pt x="1399935" y="4149502"/>
                </a:cubicBezTo>
                <a:cubicBezTo>
                  <a:pt x="1398604" y="4149502"/>
                  <a:pt x="1402407" y="4153864"/>
                  <a:pt x="1399935" y="4155192"/>
                </a:cubicBezTo>
                <a:cubicBezTo>
                  <a:pt x="1397463" y="4156520"/>
                  <a:pt x="1402217" y="4155192"/>
                  <a:pt x="1401837" y="4156140"/>
                </a:cubicBezTo>
                <a:cubicBezTo>
                  <a:pt x="1401456" y="4157089"/>
                  <a:pt x="1401837" y="4156140"/>
                  <a:pt x="1400505" y="4156140"/>
                </a:cubicBezTo>
                <a:cubicBezTo>
                  <a:pt x="1399174" y="4156140"/>
                  <a:pt x="1400505" y="4156140"/>
                  <a:pt x="1400505" y="4157278"/>
                </a:cubicBezTo>
                <a:cubicBezTo>
                  <a:pt x="1400353" y="4160635"/>
                  <a:pt x="1401287" y="4163973"/>
                  <a:pt x="1403168" y="4166762"/>
                </a:cubicBezTo>
                <a:cubicBezTo>
                  <a:pt x="1403168" y="4166762"/>
                  <a:pt x="1403168" y="4166762"/>
                  <a:pt x="1401646" y="4166762"/>
                </a:cubicBezTo>
                <a:cubicBezTo>
                  <a:pt x="1400125" y="4166762"/>
                  <a:pt x="1401646" y="4167900"/>
                  <a:pt x="1401646" y="4168848"/>
                </a:cubicBezTo>
                <a:cubicBezTo>
                  <a:pt x="1401646" y="4168848"/>
                  <a:pt x="1401646" y="4170365"/>
                  <a:pt x="1401646" y="4171124"/>
                </a:cubicBezTo>
                <a:cubicBezTo>
                  <a:pt x="1401646" y="4171883"/>
                  <a:pt x="1401646" y="4171124"/>
                  <a:pt x="1400696" y="4171124"/>
                </a:cubicBezTo>
                <a:cubicBezTo>
                  <a:pt x="1399745" y="4171124"/>
                  <a:pt x="1400696" y="4175676"/>
                  <a:pt x="1402407" y="4178521"/>
                </a:cubicBezTo>
                <a:cubicBezTo>
                  <a:pt x="1402407" y="4178521"/>
                  <a:pt x="1400315" y="4177003"/>
                  <a:pt x="1401076" y="4178521"/>
                </a:cubicBezTo>
                <a:cubicBezTo>
                  <a:pt x="1401837" y="4180038"/>
                  <a:pt x="1402407" y="4178521"/>
                  <a:pt x="1401076" y="4179849"/>
                </a:cubicBezTo>
                <a:cubicBezTo>
                  <a:pt x="1399745" y="4181176"/>
                  <a:pt x="1401076" y="4178900"/>
                  <a:pt x="1399174" y="4178331"/>
                </a:cubicBezTo>
                <a:cubicBezTo>
                  <a:pt x="1397273" y="4177762"/>
                  <a:pt x="1398224" y="4179659"/>
                  <a:pt x="1399174" y="4180418"/>
                </a:cubicBezTo>
                <a:cubicBezTo>
                  <a:pt x="1400125" y="4181176"/>
                  <a:pt x="1399174" y="4179469"/>
                  <a:pt x="1400886" y="4180418"/>
                </a:cubicBezTo>
                <a:cubicBezTo>
                  <a:pt x="1402597" y="4181366"/>
                  <a:pt x="1402787" y="4182314"/>
                  <a:pt x="1402407" y="4183262"/>
                </a:cubicBezTo>
                <a:cubicBezTo>
                  <a:pt x="1402027" y="4184211"/>
                  <a:pt x="1400696" y="4183262"/>
                  <a:pt x="1399745" y="4181745"/>
                </a:cubicBezTo>
                <a:cubicBezTo>
                  <a:pt x="1399226" y="4182561"/>
                  <a:pt x="1399226" y="4183585"/>
                  <a:pt x="1399745" y="4184400"/>
                </a:cubicBezTo>
                <a:cubicBezTo>
                  <a:pt x="1398444" y="4185444"/>
                  <a:pt x="1397855" y="4187132"/>
                  <a:pt x="1398224" y="4188763"/>
                </a:cubicBezTo>
                <a:cubicBezTo>
                  <a:pt x="1398224" y="4188763"/>
                  <a:pt x="1396512" y="4187246"/>
                  <a:pt x="1395752" y="4187815"/>
                </a:cubicBezTo>
                <a:cubicBezTo>
                  <a:pt x="1398604" y="4192556"/>
                  <a:pt x="1395752" y="4198815"/>
                  <a:pt x="1401266" y="4202419"/>
                </a:cubicBezTo>
                <a:cubicBezTo>
                  <a:pt x="1401266" y="4202419"/>
                  <a:pt x="1399935" y="4202419"/>
                  <a:pt x="1399364" y="4203936"/>
                </a:cubicBezTo>
                <a:cubicBezTo>
                  <a:pt x="1398794" y="4205453"/>
                  <a:pt x="1401076" y="4206591"/>
                  <a:pt x="1399364" y="4207350"/>
                </a:cubicBezTo>
                <a:cubicBezTo>
                  <a:pt x="1402407" y="4215316"/>
                  <a:pt x="1400505" y="4224989"/>
                  <a:pt x="1403738" y="4232007"/>
                </a:cubicBezTo>
                <a:cubicBezTo>
                  <a:pt x="1403738" y="4232007"/>
                  <a:pt x="1403738" y="4232007"/>
                  <a:pt x="1402597" y="4232007"/>
                </a:cubicBezTo>
                <a:cubicBezTo>
                  <a:pt x="1403263" y="4238455"/>
                  <a:pt x="1404600" y="4244809"/>
                  <a:pt x="1406590" y="4250973"/>
                </a:cubicBezTo>
                <a:cubicBezTo>
                  <a:pt x="1406590" y="4252301"/>
                  <a:pt x="1404879" y="4255336"/>
                  <a:pt x="1406590" y="4256094"/>
                </a:cubicBezTo>
                <a:cubicBezTo>
                  <a:pt x="1405259" y="4256094"/>
                  <a:pt x="1406590" y="4258749"/>
                  <a:pt x="1406590" y="4259888"/>
                </a:cubicBezTo>
                <a:cubicBezTo>
                  <a:pt x="1404309" y="4263491"/>
                  <a:pt x="1406590" y="4269371"/>
                  <a:pt x="1408302" y="4273544"/>
                </a:cubicBezTo>
                <a:cubicBezTo>
                  <a:pt x="1408709" y="4281358"/>
                  <a:pt x="1409597" y="4289153"/>
                  <a:pt x="1410964" y="4296872"/>
                </a:cubicBezTo>
                <a:cubicBezTo>
                  <a:pt x="1412362" y="4299148"/>
                  <a:pt x="1412837" y="4301861"/>
                  <a:pt x="1412295" y="4304459"/>
                </a:cubicBezTo>
                <a:cubicBezTo>
                  <a:pt x="1412295" y="4304459"/>
                  <a:pt x="1414387" y="4305597"/>
                  <a:pt x="1413626" y="4306356"/>
                </a:cubicBezTo>
                <a:cubicBezTo>
                  <a:pt x="1412866" y="4307114"/>
                  <a:pt x="1413626" y="4308252"/>
                  <a:pt x="1413626" y="4308062"/>
                </a:cubicBezTo>
                <a:cubicBezTo>
                  <a:pt x="1414362" y="4313639"/>
                  <a:pt x="1416380" y="4318949"/>
                  <a:pt x="1419521" y="4323615"/>
                </a:cubicBezTo>
                <a:cubicBezTo>
                  <a:pt x="1419521" y="4324753"/>
                  <a:pt x="1419521" y="4325702"/>
                  <a:pt x="1418190" y="4327029"/>
                </a:cubicBezTo>
                <a:cubicBezTo>
                  <a:pt x="1416859" y="4328357"/>
                  <a:pt x="1418190" y="4328167"/>
                  <a:pt x="1419711" y="4328736"/>
                </a:cubicBezTo>
                <a:cubicBezTo>
                  <a:pt x="1417620" y="4328736"/>
                  <a:pt x="1420852" y="4331771"/>
                  <a:pt x="1418000" y="4333288"/>
                </a:cubicBezTo>
                <a:cubicBezTo>
                  <a:pt x="1419331" y="4334426"/>
                  <a:pt x="1418000" y="4335564"/>
                  <a:pt x="1419711" y="4336512"/>
                </a:cubicBezTo>
                <a:cubicBezTo>
                  <a:pt x="1421423" y="4337461"/>
                  <a:pt x="1419711" y="4336512"/>
                  <a:pt x="1418570" y="4336512"/>
                </a:cubicBezTo>
                <a:cubicBezTo>
                  <a:pt x="1417429" y="4336512"/>
                  <a:pt x="1419901" y="4339357"/>
                  <a:pt x="1418570" y="4342012"/>
                </a:cubicBezTo>
                <a:cubicBezTo>
                  <a:pt x="1417239" y="4344668"/>
                  <a:pt x="1420282" y="4342012"/>
                  <a:pt x="1421042" y="4342012"/>
                </a:cubicBezTo>
                <a:cubicBezTo>
                  <a:pt x="1421803" y="4342012"/>
                  <a:pt x="1421042" y="4344099"/>
                  <a:pt x="1421042" y="4345237"/>
                </a:cubicBezTo>
                <a:cubicBezTo>
                  <a:pt x="1421042" y="4346375"/>
                  <a:pt x="1421042" y="4345237"/>
                  <a:pt x="1419901" y="4345237"/>
                </a:cubicBezTo>
                <a:cubicBezTo>
                  <a:pt x="1418761" y="4345237"/>
                  <a:pt x="1419901" y="4348271"/>
                  <a:pt x="1422564" y="4349030"/>
                </a:cubicBezTo>
                <a:cubicBezTo>
                  <a:pt x="1419901" y="4349030"/>
                  <a:pt x="1422564" y="4354720"/>
                  <a:pt x="1423705" y="4355668"/>
                </a:cubicBezTo>
                <a:cubicBezTo>
                  <a:pt x="1422374" y="4356807"/>
                  <a:pt x="1423705" y="4357755"/>
                  <a:pt x="1423705" y="4358514"/>
                </a:cubicBezTo>
                <a:cubicBezTo>
                  <a:pt x="1423705" y="4359272"/>
                  <a:pt x="1423705" y="4359841"/>
                  <a:pt x="1423705" y="4360221"/>
                </a:cubicBezTo>
                <a:cubicBezTo>
                  <a:pt x="1423705" y="4360600"/>
                  <a:pt x="1423705" y="4361927"/>
                  <a:pt x="1423705" y="4362876"/>
                </a:cubicBezTo>
                <a:lnTo>
                  <a:pt x="1425226" y="4362876"/>
                </a:lnTo>
                <a:cubicBezTo>
                  <a:pt x="1423895" y="4362876"/>
                  <a:pt x="1425226" y="4366859"/>
                  <a:pt x="1426747" y="4366859"/>
                </a:cubicBezTo>
                <a:cubicBezTo>
                  <a:pt x="1428268" y="4366859"/>
                  <a:pt x="1425606" y="4371221"/>
                  <a:pt x="1428268" y="4372549"/>
                </a:cubicBezTo>
                <a:cubicBezTo>
                  <a:pt x="1427569" y="4376816"/>
                  <a:pt x="1428748" y="4381160"/>
                  <a:pt x="1431501" y="4384498"/>
                </a:cubicBezTo>
                <a:cubicBezTo>
                  <a:pt x="1429029" y="4385825"/>
                  <a:pt x="1433212" y="4387343"/>
                  <a:pt x="1431501" y="4387532"/>
                </a:cubicBezTo>
                <a:cubicBezTo>
                  <a:pt x="1433403" y="4387532"/>
                  <a:pt x="1433403" y="4387532"/>
                  <a:pt x="1431501" y="4388670"/>
                </a:cubicBezTo>
                <a:cubicBezTo>
                  <a:pt x="1429599" y="4389808"/>
                  <a:pt x="1432452" y="4391326"/>
                  <a:pt x="1433973" y="4390188"/>
                </a:cubicBezTo>
                <a:lnTo>
                  <a:pt x="1433973" y="4391201"/>
                </a:lnTo>
                <a:lnTo>
                  <a:pt x="1433688" y="4391895"/>
                </a:lnTo>
                <a:lnTo>
                  <a:pt x="1432832" y="4391895"/>
                </a:lnTo>
                <a:cubicBezTo>
                  <a:pt x="1431691" y="4392843"/>
                  <a:pt x="1435304" y="4394360"/>
                  <a:pt x="1432832" y="4393981"/>
                </a:cubicBezTo>
                <a:lnTo>
                  <a:pt x="1433688" y="4391895"/>
                </a:lnTo>
                <a:lnTo>
                  <a:pt x="1433973" y="4391895"/>
                </a:lnTo>
                <a:lnTo>
                  <a:pt x="1433973" y="4391201"/>
                </a:lnTo>
                <a:lnTo>
                  <a:pt x="1434710" y="4389405"/>
                </a:lnTo>
                <a:cubicBezTo>
                  <a:pt x="1434829" y="4389145"/>
                  <a:pt x="1434734" y="4389808"/>
                  <a:pt x="1435304" y="4390377"/>
                </a:cubicBezTo>
                <a:lnTo>
                  <a:pt x="1436255" y="4390377"/>
                </a:lnTo>
                <a:cubicBezTo>
                  <a:pt x="1437396" y="4390377"/>
                  <a:pt x="1436255" y="4389239"/>
                  <a:pt x="1436255" y="4388481"/>
                </a:cubicBezTo>
                <a:lnTo>
                  <a:pt x="1437789" y="4389399"/>
                </a:lnTo>
                <a:lnTo>
                  <a:pt x="1435114" y="4391326"/>
                </a:lnTo>
                <a:cubicBezTo>
                  <a:pt x="1433022" y="4392653"/>
                  <a:pt x="1436065" y="4393033"/>
                  <a:pt x="1436255" y="4393412"/>
                </a:cubicBezTo>
                <a:lnTo>
                  <a:pt x="1436255" y="4393222"/>
                </a:lnTo>
                <a:cubicBezTo>
                  <a:pt x="1437396" y="4393222"/>
                  <a:pt x="1436255" y="4391895"/>
                  <a:pt x="1436255" y="4391326"/>
                </a:cubicBezTo>
                <a:cubicBezTo>
                  <a:pt x="1433783" y="4393033"/>
                  <a:pt x="1437396" y="4393602"/>
                  <a:pt x="1437396" y="4393412"/>
                </a:cubicBezTo>
                <a:cubicBezTo>
                  <a:pt x="1437396" y="4393222"/>
                  <a:pt x="1435875" y="4395878"/>
                  <a:pt x="1438537" y="4395878"/>
                </a:cubicBezTo>
                <a:cubicBezTo>
                  <a:pt x="1437206" y="4394550"/>
                  <a:pt x="1438537" y="4389619"/>
                  <a:pt x="1438537" y="4388860"/>
                </a:cubicBezTo>
                <a:lnTo>
                  <a:pt x="1437813" y="4389382"/>
                </a:lnTo>
                <a:lnTo>
                  <a:pt x="1435684" y="4387912"/>
                </a:lnTo>
                <a:cubicBezTo>
                  <a:pt x="1434734" y="4386205"/>
                  <a:pt x="1437586" y="4387912"/>
                  <a:pt x="1435684" y="4386394"/>
                </a:cubicBezTo>
                <a:cubicBezTo>
                  <a:pt x="1433783" y="4384877"/>
                  <a:pt x="1437966" y="4383170"/>
                  <a:pt x="1438156" y="4385256"/>
                </a:cubicBezTo>
                <a:cubicBezTo>
                  <a:pt x="1438156" y="4385256"/>
                  <a:pt x="1438156" y="4384308"/>
                  <a:pt x="1439297" y="4384118"/>
                </a:cubicBezTo>
                <a:cubicBezTo>
                  <a:pt x="1440438" y="4383929"/>
                  <a:pt x="1437776" y="4384118"/>
                  <a:pt x="1436825" y="4382980"/>
                </a:cubicBezTo>
                <a:cubicBezTo>
                  <a:pt x="1435875" y="4381842"/>
                  <a:pt x="1439107" y="4380704"/>
                  <a:pt x="1437966" y="4379566"/>
                </a:cubicBezTo>
                <a:lnTo>
                  <a:pt x="1437016" y="4380198"/>
                </a:lnTo>
                <a:lnTo>
                  <a:pt x="1437016" y="4378429"/>
                </a:lnTo>
                <a:cubicBezTo>
                  <a:pt x="1437016" y="4378429"/>
                  <a:pt x="1434924" y="4376721"/>
                  <a:pt x="1435494" y="4378429"/>
                </a:cubicBezTo>
                <a:cubicBezTo>
                  <a:pt x="1436065" y="4380135"/>
                  <a:pt x="1434353" y="4378429"/>
                  <a:pt x="1433783" y="4378429"/>
                </a:cubicBezTo>
                <a:cubicBezTo>
                  <a:pt x="1433956" y="4377935"/>
                  <a:pt x="1433956" y="4377404"/>
                  <a:pt x="1433783" y="4376911"/>
                </a:cubicBezTo>
                <a:cubicBezTo>
                  <a:pt x="1433783" y="4376911"/>
                  <a:pt x="1434924" y="4378049"/>
                  <a:pt x="1435494" y="4376911"/>
                </a:cubicBezTo>
                <a:cubicBezTo>
                  <a:pt x="1436065" y="4375773"/>
                  <a:pt x="1435494" y="4372738"/>
                  <a:pt x="1433403" y="4370652"/>
                </a:cubicBezTo>
                <a:lnTo>
                  <a:pt x="1431958" y="4370298"/>
                </a:lnTo>
                <a:lnTo>
                  <a:pt x="1433212" y="4369324"/>
                </a:lnTo>
                <a:cubicBezTo>
                  <a:pt x="1434924" y="4369324"/>
                  <a:pt x="1433212" y="4369324"/>
                  <a:pt x="1431121" y="4369324"/>
                </a:cubicBezTo>
                <a:cubicBezTo>
                  <a:pt x="1429029" y="4369324"/>
                  <a:pt x="1429409" y="4366859"/>
                  <a:pt x="1431121" y="4366290"/>
                </a:cubicBezTo>
                <a:cubicBezTo>
                  <a:pt x="1429790" y="4365342"/>
                  <a:pt x="1429790" y="4366290"/>
                  <a:pt x="1431121" y="4364962"/>
                </a:cubicBezTo>
                <a:cubicBezTo>
                  <a:pt x="1432452" y="4363635"/>
                  <a:pt x="1428839" y="4363065"/>
                  <a:pt x="1429790" y="4361738"/>
                </a:cubicBezTo>
                <a:cubicBezTo>
                  <a:pt x="1430740" y="4360410"/>
                  <a:pt x="1429790" y="4363635"/>
                  <a:pt x="1431121" y="4362876"/>
                </a:cubicBezTo>
                <a:cubicBezTo>
                  <a:pt x="1432452" y="4362117"/>
                  <a:pt x="1428649" y="4357945"/>
                  <a:pt x="1429599" y="4356048"/>
                </a:cubicBezTo>
                <a:lnTo>
                  <a:pt x="1427070" y="4354066"/>
                </a:lnTo>
                <a:lnTo>
                  <a:pt x="1428459" y="4353962"/>
                </a:lnTo>
                <a:cubicBezTo>
                  <a:pt x="1428839" y="4353962"/>
                  <a:pt x="1428459" y="4350358"/>
                  <a:pt x="1425986" y="4350168"/>
                </a:cubicBezTo>
                <a:cubicBezTo>
                  <a:pt x="1425986" y="4350168"/>
                  <a:pt x="1427888" y="4347703"/>
                  <a:pt x="1425986" y="4346754"/>
                </a:cubicBezTo>
                <a:cubicBezTo>
                  <a:pt x="1424655" y="4348651"/>
                  <a:pt x="1423324" y="4346754"/>
                  <a:pt x="1423134" y="4345047"/>
                </a:cubicBezTo>
                <a:cubicBezTo>
                  <a:pt x="1422944" y="4343340"/>
                  <a:pt x="1425036" y="4343151"/>
                  <a:pt x="1424085" y="4341823"/>
                </a:cubicBezTo>
                <a:cubicBezTo>
                  <a:pt x="1423134" y="4340495"/>
                  <a:pt x="1423134" y="4341823"/>
                  <a:pt x="1422564" y="4341823"/>
                </a:cubicBezTo>
                <a:cubicBezTo>
                  <a:pt x="1423404" y="4340116"/>
                  <a:pt x="1423859" y="4338238"/>
                  <a:pt x="1423895" y="4336323"/>
                </a:cubicBezTo>
                <a:cubicBezTo>
                  <a:pt x="1425087" y="4336626"/>
                  <a:pt x="1426068" y="4337480"/>
                  <a:pt x="1426557" y="4338599"/>
                </a:cubicBezTo>
                <a:cubicBezTo>
                  <a:pt x="1426557" y="4337650"/>
                  <a:pt x="1426557" y="4336702"/>
                  <a:pt x="1426557" y="4335754"/>
                </a:cubicBezTo>
                <a:cubicBezTo>
                  <a:pt x="1426557" y="4334805"/>
                  <a:pt x="1426557" y="4335754"/>
                  <a:pt x="1425036" y="4335754"/>
                </a:cubicBezTo>
                <a:cubicBezTo>
                  <a:pt x="1423514" y="4335754"/>
                  <a:pt x="1425036" y="4332340"/>
                  <a:pt x="1425036" y="4334236"/>
                </a:cubicBezTo>
                <a:cubicBezTo>
                  <a:pt x="1426557" y="4332340"/>
                  <a:pt x="1422944" y="4332529"/>
                  <a:pt x="1422944" y="4330822"/>
                </a:cubicBezTo>
                <a:cubicBezTo>
                  <a:pt x="1422944" y="4329115"/>
                  <a:pt x="1424275" y="4330822"/>
                  <a:pt x="1424846" y="4330822"/>
                </a:cubicBezTo>
                <a:cubicBezTo>
                  <a:pt x="1425416" y="4330822"/>
                  <a:pt x="1422754" y="4330822"/>
                  <a:pt x="1423134" y="4329495"/>
                </a:cubicBezTo>
                <a:cubicBezTo>
                  <a:pt x="1423514" y="4328167"/>
                  <a:pt x="1424275" y="4329495"/>
                  <a:pt x="1424655" y="4329495"/>
                </a:cubicBezTo>
                <a:cubicBezTo>
                  <a:pt x="1425036" y="4329495"/>
                  <a:pt x="1421803" y="4325891"/>
                  <a:pt x="1424655" y="4325322"/>
                </a:cubicBezTo>
                <a:cubicBezTo>
                  <a:pt x="1427508" y="4324753"/>
                  <a:pt x="1423514" y="4325322"/>
                  <a:pt x="1422754" y="4325322"/>
                </a:cubicBezTo>
                <a:cubicBezTo>
                  <a:pt x="1425606" y="4321149"/>
                  <a:pt x="1419521" y="4315080"/>
                  <a:pt x="1421042" y="4310149"/>
                </a:cubicBezTo>
                <a:cubicBezTo>
                  <a:pt x="1421042" y="4309200"/>
                  <a:pt x="1419141" y="4310149"/>
                  <a:pt x="1419901" y="4309011"/>
                </a:cubicBezTo>
                <a:cubicBezTo>
                  <a:pt x="1420662" y="4307873"/>
                  <a:pt x="1421233" y="4309959"/>
                  <a:pt x="1421993" y="4309011"/>
                </a:cubicBezTo>
                <a:cubicBezTo>
                  <a:pt x="1420533" y="4307342"/>
                  <a:pt x="1420095" y="4305028"/>
                  <a:pt x="1420852" y="4302941"/>
                </a:cubicBezTo>
                <a:cubicBezTo>
                  <a:pt x="1420230" y="4302771"/>
                  <a:pt x="1419573" y="4302771"/>
                  <a:pt x="1418951" y="4302941"/>
                </a:cubicBezTo>
                <a:cubicBezTo>
                  <a:pt x="1421423" y="4301424"/>
                  <a:pt x="1418951" y="4298200"/>
                  <a:pt x="1418951" y="4295924"/>
                </a:cubicBezTo>
                <a:cubicBezTo>
                  <a:pt x="1418951" y="4293648"/>
                  <a:pt x="1418951" y="4295924"/>
                  <a:pt x="1420092" y="4295924"/>
                </a:cubicBezTo>
                <a:cubicBezTo>
                  <a:pt x="1421233" y="4295924"/>
                  <a:pt x="1418000" y="4291562"/>
                  <a:pt x="1420092" y="4291562"/>
                </a:cubicBezTo>
                <a:cubicBezTo>
                  <a:pt x="1420092" y="4290424"/>
                  <a:pt x="1418951" y="4291562"/>
                  <a:pt x="1418380" y="4291562"/>
                </a:cubicBezTo>
                <a:cubicBezTo>
                  <a:pt x="1417810" y="4291562"/>
                  <a:pt x="1418380" y="4290613"/>
                  <a:pt x="1418380" y="4290044"/>
                </a:cubicBezTo>
                <a:cubicBezTo>
                  <a:pt x="1418380" y="4289475"/>
                  <a:pt x="1420282" y="4290044"/>
                  <a:pt x="1421233" y="4290044"/>
                </a:cubicBezTo>
                <a:cubicBezTo>
                  <a:pt x="1420002" y="4289172"/>
                  <a:pt x="1419124" y="4287901"/>
                  <a:pt x="1418761" y="4286441"/>
                </a:cubicBezTo>
                <a:cubicBezTo>
                  <a:pt x="1418761" y="4286441"/>
                  <a:pt x="1417239" y="4287389"/>
                  <a:pt x="1416289" y="4286441"/>
                </a:cubicBezTo>
                <a:cubicBezTo>
                  <a:pt x="1415338" y="4285492"/>
                  <a:pt x="1416289" y="4286441"/>
                  <a:pt x="1416289" y="4285492"/>
                </a:cubicBezTo>
                <a:cubicBezTo>
                  <a:pt x="1416289" y="4284544"/>
                  <a:pt x="1417810" y="4286630"/>
                  <a:pt x="1418380" y="4285492"/>
                </a:cubicBezTo>
                <a:cubicBezTo>
                  <a:pt x="1418951" y="4284354"/>
                  <a:pt x="1415528" y="4285492"/>
                  <a:pt x="1415528" y="4283027"/>
                </a:cubicBezTo>
                <a:cubicBezTo>
                  <a:pt x="1415528" y="4280561"/>
                  <a:pt x="1415528" y="4283027"/>
                  <a:pt x="1415528" y="4284165"/>
                </a:cubicBezTo>
                <a:cubicBezTo>
                  <a:pt x="1415035" y="4283994"/>
                  <a:pt x="1414499" y="4283994"/>
                  <a:pt x="1414007" y="4284165"/>
                </a:cubicBezTo>
                <a:cubicBezTo>
                  <a:pt x="1415528" y="4282268"/>
                  <a:pt x="1414007" y="4281889"/>
                  <a:pt x="1414007" y="4280182"/>
                </a:cubicBezTo>
                <a:cubicBezTo>
                  <a:pt x="1413765" y="4277792"/>
                  <a:pt x="1413765" y="4275364"/>
                  <a:pt x="1414007" y="4272974"/>
                </a:cubicBezTo>
                <a:cubicBezTo>
                  <a:pt x="1414007" y="4271457"/>
                  <a:pt x="1414007" y="4270698"/>
                  <a:pt x="1414007" y="4269940"/>
                </a:cubicBezTo>
                <a:cubicBezTo>
                  <a:pt x="1415338" y="4269940"/>
                  <a:pt x="1414007" y="4268043"/>
                  <a:pt x="1415718" y="4266905"/>
                </a:cubicBezTo>
                <a:cubicBezTo>
                  <a:pt x="1414387" y="4264629"/>
                  <a:pt x="1415718" y="4261974"/>
                  <a:pt x="1413056" y="4259698"/>
                </a:cubicBezTo>
                <a:cubicBezTo>
                  <a:pt x="1414197" y="4258560"/>
                  <a:pt x="1409823" y="4254767"/>
                  <a:pt x="1413056" y="4254008"/>
                </a:cubicBezTo>
                <a:lnTo>
                  <a:pt x="1414144" y="4254289"/>
                </a:lnTo>
                <a:lnTo>
                  <a:pt x="1414387" y="4255715"/>
                </a:lnTo>
                <a:cubicBezTo>
                  <a:pt x="1413722" y="4255431"/>
                  <a:pt x="1414197" y="4254814"/>
                  <a:pt x="1414435" y="4254364"/>
                </a:cubicBezTo>
                <a:lnTo>
                  <a:pt x="1414144" y="4254289"/>
                </a:lnTo>
                <a:lnTo>
                  <a:pt x="1412866" y="4246801"/>
                </a:lnTo>
                <a:cubicBezTo>
                  <a:pt x="1412866" y="4246801"/>
                  <a:pt x="1414197" y="4247749"/>
                  <a:pt x="1414767" y="4246801"/>
                </a:cubicBezTo>
                <a:cubicBezTo>
                  <a:pt x="1415338" y="4245852"/>
                  <a:pt x="1414767" y="4242818"/>
                  <a:pt x="1412485" y="4242249"/>
                </a:cubicBezTo>
                <a:cubicBezTo>
                  <a:pt x="1410204" y="4241680"/>
                  <a:pt x="1414197" y="4239214"/>
                  <a:pt x="1412485" y="4238076"/>
                </a:cubicBezTo>
                <a:cubicBezTo>
                  <a:pt x="1414957" y="4237127"/>
                  <a:pt x="1410774" y="4232955"/>
                  <a:pt x="1412485" y="4233145"/>
                </a:cubicBezTo>
                <a:cubicBezTo>
                  <a:pt x="1411814" y="4232329"/>
                  <a:pt x="1411356" y="4231343"/>
                  <a:pt x="1411154" y="4230300"/>
                </a:cubicBezTo>
                <a:cubicBezTo>
                  <a:pt x="1412736" y="4226450"/>
                  <a:pt x="1412158" y="4222049"/>
                  <a:pt x="1409633" y="4218730"/>
                </a:cubicBezTo>
                <a:cubicBezTo>
                  <a:pt x="1411154" y="4218730"/>
                  <a:pt x="1409633" y="4217023"/>
                  <a:pt x="1411154" y="4217023"/>
                </a:cubicBezTo>
                <a:cubicBezTo>
                  <a:pt x="1412676" y="4217023"/>
                  <a:pt x="1409253" y="4217023"/>
                  <a:pt x="1408302" y="4215695"/>
                </a:cubicBezTo>
                <a:cubicBezTo>
                  <a:pt x="1407351" y="4214368"/>
                  <a:pt x="1408302" y="4214558"/>
                  <a:pt x="1408302" y="4213988"/>
                </a:cubicBezTo>
                <a:cubicBezTo>
                  <a:pt x="1408302" y="4213419"/>
                  <a:pt x="1408302" y="4215316"/>
                  <a:pt x="1406781" y="4214937"/>
                </a:cubicBezTo>
                <a:cubicBezTo>
                  <a:pt x="1405259" y="4214558"/>
                  <a:pt x="1408302" y="4213040"/>
                  <a:pt x="1408872" y="4213419"/>
                </a:cubicBezTo>
                <a:cubicBezTo>
                  <a:pt x="1409443" y="4213799"/>
                  <a:pt x="1408872" y="4208299"/>
                  <a:pt x="1406781" y="4207730"/>
                </a:cubicBezTo>
                <a:cubicBezTo>
                  <a:pt x="1406781" y="4207730"/>
                  <a:pt x="1406781" y="4207730"/>
                  <a:pt x="1408112" y="4206591"/>
                </a:cubicBezTo>
                <a:cubicBezTo>
                  <a:pt x="1407492" y="4205055"/>
                  <a:pt x="1406984" y="4203462"/>
                  <a:pt x="1406590" y="4201850"/>
                </a:cubicBezTo>
                <a:lnTo>
                  <a:pt x="1406590" y="4170555"/>
                </a:lnTo>
                <a:cubicBezTo>
                  <a:pt x="1406590" y="4170555"/>
                  <a:pt x="1406590" y="4170555"/>
                  <a:pt x="1405069" y="4170555"/>
                </a:cubicBezTo>
                <a:cubicBezTo>
                  <a:pt x="1403548" y="4170555"/>
                  <a:pt x="1405069" y="4165055"/>
                  <a:pt x="1405069" y="4162399"/>
                </a:cubicBezTo>
                <a:cubicBezTo>
                  <a:pt x="1401646" y="4158416"/>
                  <a:pt x="1405069" y="4153864"/>
                  <a:pt x="1401266" y="4149881"/>
                </a:cubicBezTo>
                <a:cubicBezTo>
                  <a:pt x="1403168" y="4148554"/>
                  <a:pt x="1401266" y="4148174"/>
                  <a:pt x="1403738" y="4146847"/>
                </a:cubicBezTo>
                <a:cubicBezTo>
                  <a:pt x="1403095" y="4143395"/>
                  <a:pt x="1402650" y="4139924"/>
                  <a:pt x="1402407" y="4136415"/>
                </a:cubicBezTo>
                <a:cubicBezTo>
                  <a:pt x="1402407" y="4136415"/>
                  <a:pt x="1403548" y="4136415"/>
                  <a:pt x="1403928" y="4136415"/>
                </a:cubicBezTo>
                <a:cubicBezTo>
                  <a:pt x="1402493" y="4124504"/>
                  <a:pt x="1402493" y="4112479"/>
                  <a:pt x="1403928" y="4100568"/>
                </a:cubicBezTo>
                <a:cubicBezTo>
                  <a:pt x="1405518" y="4110564"/>
                  <a:pt x="1406533" y="4120616"/>
                  <a:pt x="1406971" y="4130725"/>
                </a:cubicBezTo>
                <a:cubicBezTo>
                  <a:pt x="1407728" y="4131408"/>
                  <a:pt x="1408313" y="4132242"/>
                  <a:pt x="1408682" y="4133191"/>
                </a:cubicBezTo>
                <a:cubicBezTo>
                  <a:pt x="1408682" y="4133191"/>
                  <a:pt x="1407161" y="4134329"/>
                  <a:pt x="1406400" y="4135277"/>
                </a:cubicBezTo>
                <a:cubicBezTo>
                  <a:pt x="1406442" y="4140929"/>
                  <a:pt x="1407537" y="4146524"/>
                  <a:pt x="1409633" y="4151778"/>
                </a:cubicBezTo>
                <a:cubicBezTo>
                  <a:pt x="1409633" y="4151778"/>
                  <a:pt x="1409633" y="4151778"/>
                  <a:pt x="1409633" y="4153295"/>
                </a:cubicBezTo>
                <a:cubicBezTo>
                  <a:pt x="1409633" y="4154813"/>
                  <a:pt x="1410774" y="4155192"/>
                  <a:pt x="1411344" y="4155951"/>
                </a:cubicBezTo>
                <a:lnTo>
                  <a:pt x="1411344" y="4153864"/>
                </a:lnTo>
                <a:cubicBezTo>
                  <a:pt x="1411344" y="4152347"/>
                  <a:pt x="1411344" y="4150830"/>
                  <a:pt x="1413246" y="4150830"/>
                </a:cubicBezTo>
                <a:cubicBezTo>
                  <a:pt x="1412966" y="4149900"/>
                  <a:pt x="1412966" y="4148914"/>
                  <a:pt x="1413246" y="4147985"/>
                </a:cubicBezTo>
                <a:cubicBezTo>
                  <a:pt x="1418000" y="4151588"/>
                  <a:pt x="1416859" y="4154813"/>
                  <a:pt x="1417429" y="4159365"/>
                </a:cubicBezTo>
                <a:cubicBezTo>
                  <a:pt x="1418000" y="4163916"/>
                  <a:pt x="1420852" y="4170365"/>
                  <a:pt x="1417429" y="4173400"/>
                </a:cubicBezTo>
                <a:cubicBezTo>
                  <a:pt x="1419331" y="4175297"/>
                  <a:pt x="1416289" y="4180987"/>
                  <a:pt x="1420852" y="4180038"/>
                </a:cubicBezTo>
                <a:cubicBezTo>
                  <a:pt x="1419521" y="4180038"/>
                  <a:pt x="1419711" y="4181556"/>
                  <a:pt x="1418190" y="4181176"/>
                </a:cubicBezTo>
                <a:cubicBezTo>
                  <a:pt x="1416669" y="4180797"/>
                  <a:pt x="1419711" y="4183262"/>
                  <a:pt x="1418190" y="4183831"/>
                </a:cubicBezTo>
                <a:lnTo>
                  <a:pt x="1419711" y="4185159"/>
                </a:lnTo>
                <a:cubicBezTo>
                  <a:pt x="1418570" y="4186866"/>
                  <a:pt x="1419711" y="4191039"/>
                  <a:pt x="1419711" y="4189711"/>
                </a:cubicBezTo>
                <a:cubicBezTo>
                  <a:pt x="1419711" y="4188383"/>
                  <a:pt x="1419711" y="4193315"/>
                  <a:pt x="1419711" y="4192746"/>
                </a:cubicBezTo>
                <a:cubicBezTo>
                  <a:pt x="1419711" y="4192177"/>
                  <a:pt x="1419711" y="4194832"/>
                  <a:pt x="1420852" y="4195970"/>
                </a:cubicBezTo>
                <a:cubicBezTo>
                  <a:pt x="1421993" y="4197108"/>
                  <a:pt x="1420852" y="4205074"/>
                  <a:pt x="1422754" y="4206402"/>
                </a:cubicBezTo>
                <a:cubicBezTo>
                  <a:pt x="1420852" y="4210385"/>
                  <a:pt x="1422754" y="4213609"/>
                  <a:pt x="1422754" y="4218730"/>
                </a:cubicBezTo>
                <a:cubicBezTo>
                  <a:pt x="1422754" y="4218730"/>
                  <a:pt x="1424085" y="4217592"/>
                  <a:pt x="1424846" y="4218730"/>
                </a:cubicBezTo>
                <a:cubicBezTo>
                  <a:pt x="1425606" y="4219868"/>
                  <a:pt x="1424846" y="4220058"/>
                  <a:pt x="1424846" y="4220816"/>
                </a:cubicBezTo>
                <a:cubicBezTo>
                  <a:pt x="1424846" y="4221575"/>
                  <a:pt x="1424846" y="4219489"/>
                  <a:pt x="1423324" y="4220816"/>
                </a:cubicBezTo>
                <a:cubicBezTo>
                  <a:pt x="1421803" y="4222144"/>
                  <a:pt x="1423324" y="4224799"/>
                  <a:pt x="1424465" y="4224610"/>
                </a:cubicBezTo>
                <a:cubicBezTo>
                  <a:pt x="1424804" y="4223965"/>
                  <a:pt x="1424804" y="4223187"/>
                  <a:pt x="1424465" y="4222523"/>
                </a:cubicBezTo>
                <a:cubicBezTo>
                  <a:pt x="1425606" y="4222523"/>
                  <a:pt x="1424465" y="4222523"/>
                  <a:pt x="1425796" y="4223661"/>
                </a:cubicBezTo>
                <a:cubicBezTo>
                  <a:pt x="1427127" y="4224799"/>
                  <a:pt x="1425796" y="4222523"/>
                  <a:pt x="1425796" y="4221765"/>
                </a:cubicBezTo>
                <a:cubicBezTo>
                  <a:pt x="1425796" y="4221006"/>
                  <a:pt x="1425796" y="4223282"/>
                  <a:pt x="1426937" y="4223851"/>
                </a:cubicBezTo>
                <a:cubicBezTo>
                  <a:pt x="1428078" y="4224420"/>
                  <a:pt x="1426937" y="4220437"/>
                  <a:pt x="1425796" y="4221196"/>
                </a:cubicBezTo>
                <a:cubicBezTo>
                  <a:pt x="1424655" y="4221954"/>
                  <a:pt x="1424465" y="4218161"/>
                  <a:pt x="1425796" y="4216454"/>
                </a:cubicBezTo>
                <a:lnTo>
                  <a:pt x="1426177" y="4216454"/>
                </a:lnTo>
                <a:cubicBezTo>
                  <a:pt x="1428268" y="4217782"/>
                  <a:pt x="1425036" y="4215316"/>
                  <a:pt x="1426177" y="4214747"/>
                </a:cubicBezTo>
                <a:lnTo>
                  <a:pt x="1427230" y="4216454"/>
                </a:lnTo>
                <a:lnTo>
                  <a:pt x="1427698" y="4217213"/>
                </a:lnTo>
                <a:cubicBezTo>
                  <a:pt x="1429219" y="4217971"/>
                  <a:pt x="1427698" y="4215506"/>
                  <a:pt x="1428839" y="4214747"/>
                </a:cubicBezTo>
                <a:cubicBezTo>
                  <a:pt x="1425986" y="4210954"/>
                  <a:pt x="1423514" y="4205453"/>
                  <a:pt x="1425606" y="4202040"/>
                </a:cubicBezTo>
                <a:cubicBezTo>
                  <a:pt x="1424465" y="4200712"/>
                  <a:pt x="1424655" y="4198625"/>
                  <a:pt x="1422754" y="4198246"/>
                </a:cubicBezTo>
                <a:cubicBezTo>
                  <a:pt x="1424275" y="4196918"/>
                  <a:pt x="1422754" y="4195401"/>
                  <a:pt x="1425226" y="4195781"/>
                </a:cubicBezTo>
                <a:cubicBezTo>
                  <a:pt x="1427698" y="4196160"/>
                  <a:pt x="1425226" y="4194453"/>
                  <a:pt x="1425226" y="4193694"/>
                </a:cubicBezTo>
                <a:cubicBezTo>
                  <a:pt x="1427318" y="4196160"/>
                  <a:pt x="1425226" y="4193694"/>
                  <a:pt x="1427318" y="4193694"/>
                </a:cubicBezTo>
                <a:cubicBezTo>
                  <a:pt x="1429409" y="4193694"/>
                  <a:pt x="1428649" y="4196918"/>
                  <a:pt x="1429790" y="4195781"/>
                </a:cubicBezTo>
                <a:cubicBezTo>
                  <a:pt x="1430931" y="4194643"/>
                  <a:pt x="1427698" y="4194643"/>
                  <a:pt x="1427698" y="4192936"/>
                </a:cubicBezTo>
                <a:lnTo>
                  <a:pt x="1429029" y="4192936"/>
                </a:lnTo>
                <a:lnTo>
                  <a:pt x="1430170" y="4192936"/>
                </a:lnTo>
                <a:lnTo>
                  <a:pt x="1428657" y="4190034"/>
                </a:lnTo>
                <a:lnTo>
                  <a:pt x="1429599" y="4189521"/>
                </a:lnTo>
                <a:lnTo>
                  <a:pt x="1428390" y="4189521"/>
                </a:lnTo>
                <a:lnTo>
                  <a:pt x="1427698" y="4188194"/>
                </a:lnTo>
                <a:cubicBezTo>
                  <a:pt x="1427698" y="4188194"/>
                  <a:pt x="1429029" y="4188194"/>
                  <a:pt x="1429409" y="4186677"/>
                </a:cubicBezTo>
                <a:cubicBezTo>
                  <a:pt x="1428365" y="4183756"/>
                  <a:pt x="1427789" y="4180683"/>
                  <a:pt x="1427698" y="4177572"/>
                </a:cubicBezTo>
                <a:lnTo>
                  <a:pt x="1426367" y="4176434"/>
                </a:lnTo>
                <a:cubicBezTo>
                  <a:pt x="1428078" y="4171693"/>
                  <a:pt x="1424655" y="4167331"/>
                  <a:pt x="1427698" y="4162589"/>
                </a:cubicBezTo>
                <a:cubicBezTo>
                  <a:pt x="1425796" y="4157468"/>
                  <a:pt x="1427698" y="4152157"/>
                  <a:pt x="1424465" y="4147226"/>
                </a:cubicBezTo>
                <a:cubicBezTo>
                  <a:pt x="1426559" y="4143471"/>
                  <a:pt x="1427040" y="4139014"/>
                  <a:pt x="1425796" y="4134898"/>
                </a:cubicBezTo>
                <a:cubicBezTo>
                  <a:pt x="1425796" y="4134898"/>
                  <a:pt x="1425796" y="4133380"/>
                  <a:pt x="1425796" y="4133570"/>
                </a:cubicBezTo>
                <a:cubicBezTo>
                  <a:pt x="1425796" y="4133760"/>
                  <a:pt x="1424275" y="4132622"/>
                  <a:pt x="1423705" y="4133570"/>
                </a:cubicBezTo>
                <a:cubicBezTo>
                  <a:pt x="1423705" y="4133570"/>
                  <a:pt x="1424846" y="4135846"/>
                  <a:pt x="1425226" y="4136984"/>
                </a:cubicBezTo>
                <a:cubicBezTo>
                  <a:pt x="1423134" y="4135277"/>
                  <a:pt x="1425226" y="4138691"/>
                  <a:pt x="1423134" y="4138122"/>
                </a:cubicBezTo>
                <a:cubicBezTo>
                  <a:pt x="1422286" y="4133987"/>
                  <a:pt x="1421714" y="4129815"/>
                  <a:pt x="1421423" y="4125604"/>
                </a:cubicBezTo>
                <a:cubicBezTo>
                  <a:pt x="1423514" y="4125604"/>
                  <a:pt x="1421423" y="4122949"/>
                  <a:pt x="1421423" y="4121621"/>
                </a:cubicBezTo>
                <a:cubicBezTo>
                  <a:pt x="1421423" y="4120294"/>
                  <a:pt x="1423324" y="4121621"/>
                  <a:pt x="1424275" y="4123518"/>
                </a:cubicBezTo>
                <a:cubicBezTo>
                  <a:pt x="1425226" y="4125414"/>
                  <a:pt x="1424275" y="4126932"/>
                  <a:pt x="1425416" y="4128260"/>
                </a:cubicBezTo>
                <a:cubicBezTo>
                  <a:pt x="1427127" y="4125604"/>
                  <a:pt x="1425416" y="4124276"/>
                  <a:pt x="1427508" y="4121052"/>
                </a:cubicBezTo>
                <a:cubicBezTo>
                  <a:pt x="1427508" y="4120104"/>
                  <a:pt x="1426177" y="4119155"/>
                  <a:pt x="1427508" y="4118017"/>
                </a:cubicBezTo>
                <a:cubicBezTo>
                  <a:pt x="1425606" y="4114414"/>
                  <a:pt x="1427508" y="4112138"/>
                  <a:pt x="1426177" y="4108534"/>
                </a:cubicBezTo>
                <a:cubicBezTo>
                  <a:pt x="1425036" y="4110621"/>
                  <a:pt x="1426177" y="4114035"/>
                  <a:pt x="1424655" y="4114983"/>
                </a:cubicBezTo>
                <a:cubicBezTo>
                  <a:pt x="1424655" y="4112517"/>
                  <a:pt x="1422564" y="4107776"/>
                  <a:pt x="1426557" y="4106638"/>
                </a:cubicBezTo>
                <a:cubicBezTo>
                  <a:pt x="1425226" y="4106638"/>
                  <a:pt x="1426557" y="4106638"/>
                  <a:pt x="1424085" y="4106638"/>
                </a:cubicBezTo>
                <a:cubicBezTo>
                  <a:pt x="1425986" y="4100948"/>
                  <a:pt x="1420472" y="4092223"/>
                  <a:pt x="1424085" y="4086533"/>
                </a:cubicBezTo>
                <a:cubicBezTo>
                  <a:pt x="1422944" y="4086533"/>
                  <a:pt x="1424085" y="4085205"/>
                  <a:pt x="1424085" y="4084447"/>
                </a:cubicBezTo>
                <a:cubicBezTo>
                  <a:pt x="1424085" y="4083688"/>
                  <a:pt x="1424085" y="4084447"/>
                  <a:pt x="1425606" y="4084447"/>
                </a:cubicBezTo>
                <a:cubicBezTo>
                  <a:pt x="1425606" y="4078946"/>
                  <a:pt x="1423705" y="4072498"/>
                  <a:pt x="1428839" y="4067756"/>
                </a:cubicBezTo>
                <a:cubicBezTo>
                  <a:pt x="1427127" y="4063584"/>
                  <a:pt x="1431501" y="4059790"/>
                  <a:pt x="1428839" y="4056187"/>
                </a:cubicBezTo>
                <a:cubicBezTo>
                  <a:pt x="1428839" y="4056187"/>
                  <a:pt x="1428839" y="4054669"/>
                  <a:pt x="1428839" y="4054100"/>
                </a:cubicBezTo>
                <a:cubicBezTo>
                  <a:pt x="1428839" y="4053531"/>
                  <a:pt x="1430170" y="4052772"/>
                  <a:pt x="1431691" y="4052583"/>
                </a:cubicBezTo>
                <a:cubicBezTo>
                  <a:pt x="1429381" y="4050857"/>
                  <a:pt x="1428727" y="4047690"/>
                  <a:pt x="1430170" y="4045186"/>
                </a:cubicBezTo>
                <a:cubicBezTo>
                  <a:pt x="1432452" y="4045186"/>
                  <a:pt x="1431881" y="4049359"/>
                  <a:pt x="1433403" y="4051255"/>
                </a:cubicBezTo>
                <a:cubicBezTo>
                  <a:pt x="1435875" y="4047462"/>
                  <a:pt x="1432262" y="4042151"/>
                  <a:pt x="1437016" y="4041013"/>
                </a:cubicBezTo>
                <a:cubicBezTo>
                  <a:pt x="1438012" y="4046381"/>
                  <a:pt x="1439282" y="4051710"/>
                  <a:pt x="1440819" y="4056945"/>
                </a:cubicBezTo>
                <a:cubicBezTo>
                  <a:pt x="1443481" y="4053531"/>
                  <a:pt x="1440819" y="4049169"/>
                  <a:pt x="1442720" y="4046703"/>
                </a:cubicBezTo>
                <a:cubicBezTo>
                  <a:pt x="1442041" y="4042170"/>
                  <a:pt x="1441596" y="4037618"/>
                  <a:pt x="1441389" y="4033047"/>
                </a:cubicBezTo>
                <a:cubicBezTo>
                  <a:pt x="1441823" y="4033427"/>
                  <a:pt x="1442477" y="4033427"/>
                  <a:pt x="1442910" y="4033047"/>
                </a:cubicBezTo>
                <a:cubicBezTo>
                  <a:pt x="1443165" y="4026637"/>
                  <a:pt x="1442329" y="4020226"/>
                  <a:pt x="1440438" y="4014081"/>
                </a:cubicBezTo>
                <a:cubicBezTo>
                  <a:pt x="1440716" y="4013588"/>
                  <a:pt x="1441205" y="4013227"/>
                  <a:pt x="1441769" y="4013132"/>
                </a:cubicBezTo>
                <a:cubicBezTo>
                  <a:pt x="1440438" y="4008012"/>
                  <a:pt x="1437966" y="4002132"/>
                  <a:pt x="1440438" y="3997580"/>
                </a:cubicBezTo>
                <a:cubicBezTo>
                  <a:pt x="1441132" y="3997125"/>
                  <a:pt x="1442026" y="3997125"/>
                  <a:pt x="1442720" y="3997580"/>
                </a:cubicBezTo>
                <a:cubicBezTo>
                  <a:pt x="1444207" y="4000349"/>
                  <a:pt x="1445540" y="4003194"/>
                  <a:pt x="1446714" y="4006115"/>
                </a:cubicBezTo>
                <a:cubicBezTo>
                  <a:pt x="1446786" y="3999685"/>
                  <a:pt x="1445824" y="3993275"/>
                  <a:pt x="1443861" y="3987148"/>
                </a:cubicBezTo>
                <a:cubicBezTo>
                  <a:pt x="1443861" y="3987148"/>
                  <a:pt x="1443861" y="3989614"/>
                  <a:pt x="1441769" y="3988855"/>
                </a:cubicBezTo>
                <a:cubicBezTo>
                  <a:pt x="1439678" y="3988097"/>
                  <a:pt x="1440629" y="3987528"/>
                  <a:pt x="1441769" y="3986769"/>
                </a:cubicBezTo>
                <a:cubicBezTo>
                  <a:pt x="1442910" y="3986010"/>
                  <a:pt x="1442910" y="3986769"/>
                  <a:pt x="1443481" y="3986769"/>
                </a:cubicBezTo>
                <a:cubicBezTo>
                  <a:pt x="1444051" y="3986769"/>
                  <a:pt x="1440629" y="3986769"/>
                  <a:pt x="1438917" y="3984304"/>
                </a:cubicBezTo>
                <a:cubicBezTo>
                  <a:pt x="1438917" y="3984304"/>
                  <a:pt x="1439868" y="3986010"/>
                  <a:pt x="1438917" y="3986959"/>
                </a:cubicBezTo>
                <a:cubicBezTo>
                  <a:pt x="1438489" y="3987698"/>
                  <a:pt x="1437681" y="3988135"/>
                  <a:pt x="1436825" y="3988097"/>
                </a:cubicBezTo>
                <a:lnTo>
                  <a:pt x="1436825" y="3984701"/>
                </a:lnTo>
                <a:lnTo>
                  <a:pt x="1437396" y="3983355"/>
                </a:lnTo>
                <a:lnTo>
                  <a:pt x="1436825" y="3983146"/>
                </a:lnTo>
                <a:lnTo>
                  <a:pt x="1436825" y="3982976"/>
                </a:lnTo>
                <a:cubicBezTo>
                  <a:pt x="1437413" y="3982634"/>
                  <a:pt x="1438139" y="3982634"/>
                  <a:pt x="1438727" y="3982976"/>
                </a:cubicBezTo>
                <a:lnTo>
                  <a:pt x="1445002" y="3985252"/>
                </a:lnTo>
                <a:lnTo>
                  <a:pt x="1437206" y="3963061"/>
                </a:lnTo>
                <a:lnTo>
                  <a:pt x="1435494" y="3961354"/>
                </a:lnTo>
                <a:lnTo>
                  <a:pt x="1435494" y="3959078"/>
                </a:lnTo>
                <a:lnTo>
                  <a:pt x="1423705" y="3925886"/>
                </a:lnTo>
                <a:lnTo>
                  <a:pt x="1420852" y="3925886"/>
                </a:lnTo>
                <a:lnTo>
                  <a:pt x="1405259" y="3925886"/>
                </a:lnTo>
                <a:lnTo>
                  <a:pt x="1411332" y="3924280"/>
                </a:lnTo>
                <a:lnTo>
                  <a:pt x="1413246" y="3925507"/>
                </a:lnTo>
                <a:lnTo>
                  <a:pt x="1414541" y="3923431"/>
                </a:lnTo>
                <a:lnTo>
                  <a:pt x="1414577" y="3923421"/>
                </a:lnTo>
                <a:cubicBezTo>
                  <a:pt x="1416988" y="3922681"/>
                  <a:pt x="1419477" y="3922245"/>
                  <a:pt x="1421993" y="3922093"/>
                </a:cubicBezTo>
                <a:lnTo>
                  <a:pt x="1419331" y="3914127"/>
                </a:lnTo>
                <a:lnTo>
                  <a:pt x="1400315" y="3909954"/>
                </a:lnTo>
                <a:lnTo>
                  <a:pt x="1392009" y="3908154"/>
                </a:lnTo>
                <a:close/>
                <a:moveTo>
                  <a:pt x="3129032" y="3905782"/>
                </a:moveTo>
                <a:lnTo>
                  <a:pt x="3129032" y="3942198"/>
                </a:lnTo>
                <a:cubicBezTo>
                  <a:pt x="3146716" y="3945043"/>
                  <a:pt x="3137589" y="3920007"/>
                  <a:pt x="3144815" y="3911282"/>
                </a:cubicBezTo>
                <a:lnTo>
                  <a:pt x="3144815" y="3910903"/>
                </a:lnTo>
                <a:cubicBezTo>
                  <a:pt x="3139129" y="3910979"/>
                  <a:pt x="3133576" y="3909177"/>
                  <a:pt x="3129032" y="3905782"/>
                </a:cubicBezTo>
                <a:close/>
                <a:moveTo>
                  <a:pt x="3156818" y="3905213"/>
                </a:moveTo>
                <a:cubicBezTo>
                  <a:pt x="3152326" y="3906304"/>
                  <a:pt x="3147572" y="3911567"/>
                  <a:pt x="3156034" y="3917731"/>
                </a:cubicBezTo>
                <a:cubicBezTo>
                  <a:pt x="3165542" y="3907205"/>
                  <a:pt x="3161311" y="3904123"/>
                  <a:pt x="3156818" y="3905213"/>
                </a:cubicBezTo>
                <a:close/>
                <a:moveTo>
                  <a:pt x="792003" y="3905213"/>
                </a:moveTo>
                <a:lnTo>
                  <a:pt x="792194" y="3905972"/>
                </a:lnTo>
                <a:cubicBezTo>
                  <a:pt x="790726" y="3906047"/>
                  <a:pt x="789592" y="3907280"/>
                  <a:pt x="789663" y="3908760"/>
                </a:cubicBezTo>
                <a:cubicBezTo>
                  <a:pt x="789670" y="3908892"/>
                  <a:pt x="789689" y="3909044"/>
                  <a:pt x="789722" y="3909196"/>
                </a:cubicBezTo>
                <a:cubicBezTo>
                  <a:pt x="789790" y="3910562"/>
                  <a:pt x="790950" y="3911605"/>
                  <a:pt x="792313" y="3911529"/>
                </a:cubicBezTo>
                <a:cubicBezTo>
                  <a:pt x="792466" y="3911529"/>
                  <a:pt x="792616" y="3911510"/>
                  <a:pt x="792764" y="3911472"/>
                </a:cubicBezTo>
                <a:cubicBezTo>
                  <a:pt x="794232" y="3911377"/>
                  <a:pt x="795348" y="3910125"/>
                  <a:pt x="795259" y="3908665"/>
                </a:cubicBezTo>
                <a:cubicBezTo>
                  <a:pt x="795255" y="3908589"/>
                  <a:pt x="795247" y="3908513"/>
                  <a:pt x="795236" y="3908437"/>
                </a:cubicBezTo>
                <a:cubicBezTo>
                  <a:pt x="795462" y="3906882"/>
                  <a:pt x="794382" y="3905440"/>
                  <a:pt x="792823" y="3905213"/>
                </a:cubicBezTo>
                <a:cubicBezTo>
                  <a:pt x="792551" y="3905175"/>
                  <a:pt x="792275" y="3905175"/>
                  <a:pt x="792003" y="3905213"/>
                </a:cubicBezTo>
                <a:close/>
                <a:moveTo>
                  <a:pt x="2139835" y="3904834"/>
                </a:moveTo>
                <a:cubicBezTo>
                  <a:pt x="2138333" y="3905440"/>
                  <a:pt x="2137534" y="3907072"/>
                  <a:pt x="2137934" y="3908627"/>
                </a:cubicBezTo>
                <a:cubicBezTo>
                  <a:pt x="2138561" y="3910201"/>
                  <a:pt x="2140311" y="3911036"/>
                  <a:pt x="2141927" y="3910523"/>
                </a:cubicBezTo>
                <a:cubicBezTo>
                  <a:pt x="2143600" y="3910429"/>
                  <a:pt x="2144894" y="3909006"/>
                  <a:pt x="2144799" y="3907337"/>
                </a:cubicBezTo>
                <a:cubicBezTo>
                  <a:pt x="2144799" y="3907261"/>
                  <a:pt x="2144780" y="3907185"/>
                  <a:pt x="2144780" y="3907110"/>
                </a:cubicBezTo>
                <a:lnTo>
                  <a:pt x="2143639" y="3906730"/>
                </a:lnTo>
                <a:cubicBezTo>
                  <a:pt x="2143106" y="3905175"/>
                  <a:pt x="2141414" y="3904321"/>
                  <a:pt x="2139835" y="3904834"/>
                </a:cubicBezTo>
                <a:close/>
                <a:moveTo>
                  <a:pt x="4626137" y="3903696"/>
                </a:moveTo>
                <a:lnTo>
                  <a:pt x="4626137" y="3910713"/>
                </a:lnTo>
                <a:lnTo>
                  <a:pt x="4628609" y="3910334"/>
                </a:lnTo>
                <a:lnTo>
                  <a:pt x="4632602" y="3909006"/>
                </a:lnTo>
                <a:lnTo>
                  <a:pt x="4632602" y="3903696"/>
                </a:lnTo>
                <a:lnTo>
                  <a:pt x="4629369" y="3903696"/>
                </a:lnTo>
                <a:close/>
                <a:moveTo>
                  <a:pt x="1972307" y="3902557"/>
                </a:moveTo>
                <a:cubicBezTo>
                  <a:pt x="1972593" y="3906161"/>
                  <a:pt x="1970834" y="3910951"/>
                  <a:pt x="1969669" y="3915384"/>
                </a:cubicBezTo>
                <a:lnTo>
                  <a:pt x="1970540" y="3925427"/>
                </a:lnTo>
                <a:lnTo>
                  <a:pt x="1969835" y="3926455"/>
                </a:lnTo>
                <a:lnTo>
                  <a:pt x="1970596" y="3926076"/>
                </a:lnTo>
                <a:lnTo>
                  <a:pt x="1970540" y="3925427"/>
                </a:lnTo>
                <a:lnTo>
                  <a:pt x="1976158" y="3917233"/>
                </a:lnTo>
                <a:cubicBezTo>
                  <a:pt x="1978345" y="3914270"/>
                  <a:pt x="1980009" y="3910808"/>
                  <a:pt x="1979343" y="3905023"/>
                </a:cubicBezTo>
                <a:cubicBezTo>
                  <a:pt x="1976300" y="3905023"/>
                  <a:pt x="1976110" y="3901988"/>
                  <a:pt x="1972307" y="3902557"/>
                </a:cubicBezTo>
                <a:close/>
                <a:moveTo>
                  <a:pt x="3203383" y="3902368"/>
                </a:moveTo>
                <a:lnTo>
                  <a:pt x="3202432" y="3912800"/>
                </a:lnTo>
                <a:lnTo>
                  <a:pt x="3213651" y="3912800"/>
                </a:lnTo>
                <a:lnTo>
                  <a:pt x="3213651" y="3902368"/>
                </a:lnTo>
                <a:close/>
                <a:moveTo>
                  <a:pt x="1527530" y="3902178"/>
                </a:moveTo>
                <a:cubicBezTo>
                  <a:pt x="1526760" y="3902406"/>
                  <a:pt x="1526131" y="3902956"/>
                  <a:pt x="1525819" y="3903696"/>
                </a:cubicBezTo>
                <a:cubicBezTo>
                  <a:pt x="1522660" y="3906161"/>
                  <a:pt x="1521436" y="3910353"/>
                  <a:pt x="1522776" y="3914127"/>
                </a:cubicBezTo>
                <a:cubicBezTo>
                  <a:pt x="1523912" y="3916669"/>
                  <a:pt x="1526153" y="3918565"/>
                  <a:pt x="1528861" y="3919248"/>
                </a:cubicBezTo>
                <a:lnTo>
                  <a:pt x="1529812" y="3919248"/>
                </a:lnTo>
                <a:lnTo>
                  <a:pt x="1528291" y="3922283"/>
                </a:lnTo>
                <a:lnTo>
                  <a:pt x="1525819" y="3927404"/>
                </a:lnTo>
                <a:lnTo>
                  <a:pt x="1540841" y="3922093"/>
                </a:lnTo>
                <a:lnTo>
                  <a:pt x="1535707" y="3919627"/>
                </a:lnTo>
                <a:lnTo>
                  <a:pt x="1534566" y="3919627"/>
                </a:lnTo>
                <a:cubicBezTo>
                  <a:pt x="1539396" y="3918110"/>
                  <a:pt x="1542079" y="3912970"/>
                  <a:pt x="1540556" y="3908153"/>
                </a:cubicBezTo>
                <a:cubicBezTo>
                  <a:pt x="1539033" y="3903335"/>
                  <a:pt x="1533882" y="3900661"/>
                  <a:pt x="1529052" y="3902178"/>
                </a:cubicBezTo>
                <a:close/>
                <a:moveTo>
                  <a:pt x="1508515" y="3902178"/>
                </a:moveTo>
                <a:cubicBezTo>
                  <a:pt x="1499768" y="3905972"/>
                  <a:pt x="1504854" y="3909243"/>
                  <a:pt x="1509585" y="3909931"/>
                </a:cubicBezTo>
                <a:lnTo>
                  <a:pt x="1514151" y="3908879"/>
                </a:lnTo>
                <a:lnTo>
                  <a:pt x="1514219" y="3909196"/>
                </a:lnTo>
                <a:lnTo>
                  <a:pt x="1514980" y="3909196"/>
                </a:lnTo>
                <a:cubicBezTo>
                  <a:pt x="1515528" y="3910789"/>
                  <a:pt x="1517260" y="3911624"/>
                  <a:pt x="1518848" y="3911074"/>
                </a:cubicBezTo>
                <a:cubicBezTo>
                  <a:pt x="1520437" y="3910523"/>
                  <a:pt x="1521280" y="3908798"/>
                  <a:pt x="1520732" y="3907223"/>
                </a:cubicBezTo>
                <a:cubicBezTo>
                  <a:pt x="1520185" y="3905630"/>
                  <a:pt x="1518452" y="3904796"/>
                  <a:pt x="1516864" y="3905346"/>
                </a:cubicBezTo>
                <a:cubicBezTo>
                  <a:pt x="1516805" y="3905365"/>
                  <a:pt x="1516748" y="3905383"/>
                  <a:pt x="1516691" y="3905403"/>
                </a:cubicBezTo>
                <a:lnTo>
                  <a:pt x="1514409" y="3908519"/>
                </a:lnTo>
                <a:close/>
                <a:moveTo>
                  <a:pt x="1625601" y="3901888"/>
                </a:moveTo>
                <a:cubicBezTo>
                  <a:pt x="1623975" y="3900910"/>
                  <a:pt x="1621420" y="3900851"/>
                  <a:pt x="1617474" y="3902178"/>
                </a:cubicBezTo>
                <a:lnTo>
                  <a:pt x="1617094" y="3901988"/>
                </a:lnTo>
                <a:cubicBezTo>
                  <a:pt x="1615573" y="3913937"/>
                  <a:pt x="1618425" y="3920955"/>
                  <a:pt x="1627553" y="3922852"/>
                </a:cubicBezTo>
                <a:cubicBezTo>
                  <a:pt x="1626983" y="3916024"/>
                  <a:pt x="1630476" y="3904822"/>
                  <a:pt x="1625601" y="3901888"/>
                </a:cubicBezTo>
                <a:close/>
                <a:moveTo>
                  <a:pt x="1644096" y="3901799"/>
                </a:moveTo>
                <a:cubicBezTo>
                  <a:pt x="1642568" y="3902083"/>
                  <a:pt x="1641501" y="3903468"/>
                  <a:pt x="1641624" y="3905023"/>
                </a:cubicBezTo>
                <a:cubicBezTo>
                  <a:pt x="1642733" y="3906104"/>
                  <a:pt x="1644509" y="3906104"/>
                  <a:pt x="1645618" y="3905023"/>
                </a:cubicBezTo>
                <a:lnTo>
                  <a:pt x="1644857" y="3907489"/>
                </a:lnTo>
                <a:cubicBezTo>
                  <a:pt x="1646386" y="3907204"/>
                  <a:pt x="1647453" y="3905820"/>
                  <a:pt x="1647329" y="3904265"/>
                </a:cubicBezTo>
                <a:cubicBezTo>
                  <a:pt x="1647042" y="3902747"/>
                  <a:pt x="1645648" y="3901666"/>
                  <a:pt x="1644096" y="3901799"/>
                </a:cubicBezTo>
                <a:close/>
                <a:moveTo>
                  <a:pt x="904386" y="3901419"/>
                </a:moveTo>
                <a:cubicBezTo>
                  <a:pt x="904386" y="3904454"/>
                  <a:pt x="901344" y="3904834"/>
                  <a:pt x="902104" y="3908627"/>
                </a:cubicBezTo>
                <a:cubicBezTo>
                  <a:pt x="907809" y="3913369"/>
                  <a:pt x="908950" y="3901609"/>
                  <a:pt x="904386" y="3902557"/>
                </a:cubicBezTo>
                <a:close/>
                <a:moveTo>
                  <a:pt x="4086662" y="3901040"/>
                </a:moveTo>
                <a:cubicBezTo>
                  <a:pt x="4081717" y="3922662"/>
                  <a:pt x="4102445" y="3902178"/>
                  <a:pt x="4086662" y="3901040"/>
                </a:cubicBezTo>
                <a:close/>
                <a:moveTo>
                  <a:pt x="5806250" y="3900851"/>
                </a:moveTo>
                <a:lnTo>
                  <a:pt x="5806441" y="3901799"/>
                </a:lnTo>
                <a:cubicBezTo>
                  <a:pt x="5799595" y="3908816"/>
                  <a:pt x="5799405" y="3920765"/>
                  <a:pt x="5811575" y="3922662"/>
                </a:cubicBezTo>
                <a:cubicBezTo>
                  <a:pt x="5810434" y="3913937"/>
                  <a:pt x="5813286" y="3902557"/>
                  <a:pt x="5806250" y="3900851"/>
                </a:cubicBezTo>
                <a:close/>
                <a:moveTo>
                  <a:pt x="726970" y="3900851"/>
                </a:moveTo>
                <a:cubicBezTo>
                  <a:pt x="725694" y="3901666"/>
                  <a:pt x="725277" y="3903335"/>
                  <a:pt x="726019" y="3904644"/>
                </a:cubicBezTo>
                <a:lnTo>
                  <a:pt x="724498" y="3904075"/>
                </a:lnTo>
                <a:cubicBezTo>
                  <a:pt x="724696" y="3905573"/>
                  <a:pt x="726030" y="3906654"/>
                  <a:pt x="727540" y="3906541"/>
                </a:cubicBezTo>
                <a:cubicBezTo>
                  <a:pt x="729103" y="3906351"/>
                  <a:pt x="730214" y="3904928"/>
                  <a:pt x="730020" y="3903373"/>
                </a:cubicBezTo>
                <a:cubicBezTo>
                  <a:pt x="730016" y="3903354"/>
                  <a:pt x="730014" y="3903335"/>
                  <a:pt x="730012" y="3903316"/>
                </a:cubicBezTo>
                <a:cubicBezTo>
                  <a:pt x="729815" y="3901818"/>
                  <a:pt x="728480" y="3900737"/>
                  <a:pt x="726970" y="3900851"/>
                </a:cubicBezTo>
                <a:close/>
                <a:moveTo>
                  <a:pt x="1997788" y="3900661"/>
                </a:moveTo>
                <a:cubicBezTo>
                  <a:pt x="1992844" y="3922283"/>
                  <a:pt x="2013571" y="3901799"/>
                  <a:pt x="1997788" y="3900661"/>
                </a:cubicBezTo>
                <a:close/>
                <a:moveTo>
                  <a:pt x="5154202" y="3899523"/>
                </a:moveTo>
                <a:lnTo>
                  <a:pt x="5152491" y="3901040"/>
                </a:lnTo>
                <a:cubicBezTo>
                  <a:pt x="5152054" y="3901932"/>
                  <a:pt x="5152054" y="3902994"/>
                  <a:pt x="5152491" y="3903885"/>
                </a:cubicBezTo>
                <a:cubicBezTo>
                  <a:pt x="5152491" y="3903885"/>
                  <a:pt x="5154583" y="3905023"/>
                  <a:pt x="5156674" y="3903885"/>
                </a:cubicBezTo>
                <a:cubicBezTo>
                  <a:pt x="5157797" y="3904113"/>
                  <a:pt x="5158975" y="3904113"/>
                  <a:pt x="5160097" y="3903885"/>
                </a:cubicBezTo>
                <a:lnTo>
                  <a:pt x="5157055" y="3901609"/>
                </a:lnTo>
                <a:close/>
                <a:moveTo>
                  <a:pt x="4913274" y="3898954"/>
                </a:moveTo>
                <a:lnTo>
                  <a:pt x="4913274" y="3909385"/>
                </a:lnTo>
                <a:lnTo>
                  <a:pt x="4923922" y="3909385"/>
                </a:lnTo>
                <a:lnTo>
                  <a:pt x="4923922" y="3898954"/>
                </a:lnTo>
                <a:close/>
                <a:moveTo>
                  <a:pt x="1329957" y="3898195"/>
                </a:moveTo>
                <a:cubicBezTo>
                  <a:pt x="1329957" y="3898195"/>
                  <a:pt x="1329957" y="3899333"/>
                  <a:pt x="1329957" y="3899713"/>
                </a:cubicBezTo>
                <a:lnTo>
                  <a:pt x="1329957" y="3902557"/>
                </a:lnTo>
                <a:lnTo>
                  <a:pt x="1333000" y="3902368"/>
                </a:lnTo>
                <a:lnTo>
                  <a:pt x="1331478" y="3898195"/>
                </a:lnTo>
                <a:close/>
                <a:moveTo>
                  <a:pt x="1684790" y="3897057"/>
                </a:moveTo>
                <a:cubicBezTo>
                  <a:pt x="1684600" y="3902747"/>
                  <a:pt x="1685836" y="3906872"/>
                  <a:pt x="1688546" y="3909457"/>
                </a:cubicBezTo>
                <a:lnTo>
                  <a:pt x="1700533" y="3912457"/>
                </a:lnTo>
                <a:lnTo>
                  <a:pt x="1700573" y="3912610"/>
                </a:lnTo>
                <a:lnTo>
                  <a:pt x="1701143" y="3912610"/>
                </a:lnTo>
                <a:lnTo>
                  <a:pt x="1700533" y="3912457"/>
                </a:lnTo>
                <a:lnTo>
                  <a:pt x="1697317" y="3900211"/>
                </a:lnTo>
                <a:cubicBezTo>
                  <a:pt x="1694678" y="3897626"/>
                  <a:pt x="1690495" y="3896583"/>
                  <a:pt x="1684790" y="3897057"/>
                </a:cubicBezTo>
                <a:close/>
                <a:moveTo>
                  <a:pt x="2187375" y="3896298"/>
                </a:moveTo>
                <a:cubicBezTo>
                  <a:pt x="2170070" y="3903885"/>
                  <a:pt x="2207721" y="3909196"/>
                  <a:pt x="2187375" y="3896298"/>
                </a:cubicBezTo>
                <a:close/>
                <a:moveTo>
                  <a:pt x="739640" y="3894307"/>
                </a:moveTo>
                <a:cubicBezTo>
                  <a:pt x="739471" y="3894326"/>
                  <a:pt x="739303" y="3894364"/>
                  <a:pt x="739140" y="3894402"/>
                </a:cubicBezTo>
                <a:lnTo>
                  <a:pt x="739710" y="3894402"/>
                </a:lnTo>
                <a:cubicBezTo>
                  <a:pt x="738151" y="3894686"/>
                  <a:pt x="737023" y="3896052"/>
                  <a:pt x="737048" y="3897626"/>
                </a:cubicBezTo>
                <a:cubicBezTo>
                  <a:pt x="737335" y="3899144"/>
                  <a:pt x="738729" y="3900225"/>
                  <a:pt x="740281" y="3900092"/>
                </a:cubicBezTo>
                <a:cubicBezTo>
                  <a:pt x="741810" y="3899807"/>
                  <a:pt x="742876" y="3898423"/>
                  <a:pt x="742753" y="3896868"/>
                </a:cubicBezTo>
                <a:cubicBezTo>
                  <a:pt x="742603" y="3895312"/>
                  <a:pt x="741209" y="3894155"/>
                  <a:pt x="739640" y="3894307"/>
                </a:cubicBezTo>
                <a:close/>
                <a:moveTo>
                  <a:pt x="772798" y="3894023"/>
                </a:moveTo>
                <a:lnTo>
                  <a:pt x="770516" y="3899144"/>
                </a:lnTo>
                <a:lnTo>
                  <a:pt x="767473" y="3904265"/>
                </a:lnTo>
                <a:cubicBezTo>
                  <a:pt x="766754" y="3904796"/>
                  <a:pt x="766332" y="3905649"/>
                  <a:pt x="766332" y="3906541"/>
                </a:cubicBezTo>
                <a:cubicBezTo>
                  <a:pt x="767637" y="3906920"/>
                  <a:pt x="769021" y="3906920"/>
                  <a:pt x="770325" y="3906541"/>
                </a:cubicBezTo>
                <a:lnTo>
                  <a:pt x="776030" y="3910713"/>
                </a:lnTo>
                <a:lnTo>
                  <a:pt x="784968" y="3916972"/>
                </a:lnTo>
                <a:lnTo>
                  <a:pt x="784968" y="3912420"/>
                </a:lnTo>
                <a:cubicBezTo>
                  <a:pt x="783692" y="3908229"/>
                  <a:pt x="781554" y="3904359"/>
                  <a:pt x="778692" y="3901040"/>
                </a:cubicBezTo>
                <a:close/>
                <a:moveTo>
                  <a:pt x="1078950" y="3891936"/>
                </a:moveTo>
                <a:cubicBezTo>
                  <a:pt x="1061646" y="3899523"/>
                  <a:pt x="1099297" y="3905023"/>
                  <a:pt x="1078950" y="3891936"/>
                </a:cubicBezTo>
                <a:close/>
                <a:moveTo>
                  <a:pt x="2025361" y="3891178"/>
                </a:moveTo>
                <a:cubicBezTo>
                  <a:pt x="2027263" y="3900282"/>
                  <a:pt x="2027263" y="3911093"/>
                  <a:pt x="2037531" y="3912041"/>
                </a:cubicBezTo>
                <a:cubicBezTo>
                  <a:pt x="2038653" y="3912344"/>
                  <a:pt x="2039794" y="3912534"/>
                  <a:pt x="2040954" y="3912610"/>
                </a:cubicBezTo>
                <a:lnTo>
                  <a:pt x="2040954" y="3912041"/>
                </a:lnTo>
                <a:cubicBezTo>
                  <a:pt x="2040954" y="3898954"/>
                  <a:pt x="2032967" y="3895729"/>
                  <a:pt x="2025361" y="3891178"/>
                </a:cubicBezTo>
                <a:close/>
                <a:moveTo>
                  <a:pt x="813714" y="3891159"/>
                </a:moveTo>
                <a:cubicBezTo>
                  <a:pt x="813512" y="3891140"/>
                  <a:pt x="813310" y="3891159"/>
                  <a:pt x="813111" y="3891178"/>
                </a:cubicBezTo>
                <a:lnTo>
                  <a:pt x="813301" y="3891178"/>
                </a:lnTo>
                <a:cubicBezTo>
                  <a:pt x="811772" y="3891462"/>
                  <a:pt x="810705" y="3892847"/>
                  <a:pt x="810829" y="3894402"/>
                </a:cubicBezTo>
                <a:cubicBezTo>
                  <a:pt x="810829" y="3895976"/>
                  <a:pt x="812107" y="3897247"/>
                  <a:pt x="813681" y="3897247"/>
                </a:cubicBezTo>
                <a:cubicBezTo>
                  <a:pt x="815256" y="3897247"/>
                  <a:pt x="816534" y="3895976"/>
                  <a:pt x="816534" y="3894402"/>
                </a:cubicBezTo>
                <a:cubicBezTo>
                  <a:pt x="816652" y="3892733"/>
                  <a:pt x="815391" y="3891272"/>
                  <a:pt x="813714" y="3891159"/>
                </a:cubicBezTo>
                <a:close/>
                <a:moveTo>
                  <a:pt x="3488428" y="3889660"/>
                </a:moveTo>
                <a:cubicBezTo>
                  <a:pt x="3474166" y="3916213"/>
                  <a:pt x="3506493" y="3908627"/>
                  <a:pt x="3488428" y="3889660"/>
                </a:cubicBezTo>
                <a:close/>
                <a:moveTo>
                  <a:pt x="1472385" y="3889471"/>
                </a:moveTo>
                <a:cubicBezTo>
                  <a:pt x="1470974" y="3890078"/>
                  <a:pt x="1470181" y="3891576"/>
                  <a:pt x="1470483" y="3893074"/>
                </a:cubicBezTo>
                <a:lnTo>
                  <a:pt x="1470483" y="3893264"/>
                </a:lnTo>
                <a:cubicBezTo>
                  <a:pt x="1471099" y="3894743"/>
                  <a:pt x="1472765" y="3895502"/>
                  <a:pt x="1474286" y="3894971"/>
                </a:cubicBezTo>
                <a:cubicBezTo>
                  <a:pt x="1475806" y="3894554"/>
                  <a:pt x="1476703" y="3892998"/>
                  <a:pt x="1476289" y="3891481"/>
                </a:cubicBezTo>
                <a:cubicBezTo>
                  <a:pt x="1476260" y="3891367"/>
                  <a:pt x="1476226" y="3891272"/>
                  <a:pt x="1476188" y="3891178"/>
                </a:cubicBezTo>
                <a:cubicBezTo>
                  <a:pt x="1475572" y="3889698"/>
                  <a:pt x="1473906" y="3888940"/>
                  <a:pt x="1472385" y="3889471"/>
                </a:cubicBezTo>
                <a:close/>
                <a:moveTo>
                  <a:pt x="4798419" y="3888522"/>
                </a:moveTo>
                <a:cubicBezTo>
                  <a:pt x="4780924" y="3896109"/>
                  <a:pt x="4818766" y="3901419"/>
                  <a:pt x="4798419" y="3888522"/>
                </a:cubicBezTo>
                <a:close/>
                <a:moveTo>
                  <a:pt x="635605" y="3887986"/>
                </a:moveTo>
                <a:cubicBezTo>
                  <a:pt x="636729" y="3889720"/>
                  <a:pt x="650955" y="3903695"/>
                  <a:pt x="640258" y="3891747"/>
                </a:cubicBezTo>
                <a:cubicBezTo>
                  <a:pt x="636313" y="3888191"/>
                  <a:pt x="635231" y="3887409"/>
                  <a:pt x="635605" y="3887986"/>
                </a:cubicBezTo>
                <a:close/>
                <a:moveTo>
                  <a:pt x="688558" y="3887005"/>
                </a:moveTo>
                <a:lnTo>
                  <a:pt x="693122" y="3924938"/>
                </a:lnTo>
                <a:cubicBezTo>
                  <a:pt x="690840" y="3935370"/>
                  <a:pt x="707003" y="3945991"/>
                  <a:pt x="709095" y="3933663"/>
                </a:cubicBezTo>
                <a:cubicBezTo>
                  <a:pt x="703010" y="3933663"/>
                  <a:pt x="700728" y="3927783"/>
                  <a:pt x="696545" y="3924938"/>
                </a:cubicBezTo>
                <a:lnTo>
                  <a:pt x="710806" y="3923231"/>
                </a:lnTo>
                <a:cubicBezTo>
                  <a:pt x="719173" y="3921903"/>
                  <a:pt x="726589" y="3917351"/>
                  <a:pt x="726019" y="3912989"/>
                </a:cubicBezTo>
                <a:lnTo>
                  <a:pt x="726589" y="3912231"/>
                </a:lnTo>
                <a:cubicBezTo>
                  <a:pt x="726589" y="3908058"/>
                  <a:pt x="717272" y="3900661"/>
                  <a:pt x="707574" y="3895919"/>
                </a:cubicBezTo>
                <a:close/>
                <a:moveTo>
                  <a:pt x="1931043" y="3886626"/>
                </a:moveTo>
                <a:cubicBezTo>
                  <a:pt x="1915070" y="3904075"/>
                  <a:pt x="1950059" y="3902368"/>
                  <a:pt x="1931043" y="3886626"/>
                </a:cubicBezTo>
                <a:close/>
                <a:moveTo>
                  <a:pt x="434136" y="3885734"/>
                </a:moveTo>
                <a:cubicBezTo>
                  <a:pt x="432575" y="3885943"/>
                  <a:pt x="431491" y="3887384"/>
                  <a:pt x="431713" y="3888940"/>
                </a:cubicBezTo>
                <a:cubicBezTo>
                  <a:pt x="431932" y="3890476"/>
                  <a:pt x="433345" y="3891557"/>
                  <a:pt x="434889" y="3891367"/>
                </a:cubicBezTo>
                <a:cubicBezTo>
                  <a:pt x="436418" y="3891083"/>
                  <a:pt x="437484" y="3889698"/>
                  <a:pt x="437361" y="3888143"/>
                </a:cubicBezTo>
                <a:cubicBezTo>
                  <a:pt x="437138" y="3886588"/>
                  <a:pt x="435695" y="3885506"/>
                  <a:pt x="434136" y="3885734"/>
                </a:cubicBezTo>
                <a:close/>
                <a:moveTo>
                  <a:pt x="955728" y="3885677"/>
                </a:moveTo>
                <a:cubicBezTo>
                  <a:pt x="954260" y="3885772"/>
                  <a:pt x="953144" y="3887024"/>
                  <a:pt x="953234" y="3888484"/>
                </a:cubicBezTo>
                <a:cubicBezTo>
                  <a:pt x="953237" y="3888560"/>
                  <a:pt x="953245" y="3888636"/>
                  <a:pt x="953256" y="3888712"/>
                </a:cubicBezTo>
                <a:cubicBezTo>
                  <a:pt x="952853" y="3890229"/>
                  <a:pt x="953760" y="3891785"/>
                  <a:pt x="955283" y="3892183"/>
                </a:cubicBezTo>
                <a:cubicBezTo>
                  <a:pt x="956807" y="3892600"/>
                  <a:pt x="958368" y="3891690"/>
                  <a:pt x="958771" y="3890172"/>
                </a:cubicBezTo>
                <a:cubicBezTo>
                  <a:pt x="958898" y="3889698"/>
                  <a:pt x="958898" y="3889186"/>
                  <a:pt x="958771" y="3888712"/>
                </a:cubicBezTo>
                <a:lnTo>
                  <a:pt x="958771" y="3888143"/>
                </a:lnTo>
                <a:cubicBezTo>
                  <a:pt x="958573" y="3886645"/>
                  <a:pt x="957238" y="3885563"/>
                  <a:pt x="955728" y="3885677"/>
                </a:cubicBezTo>
                <a:close/>
                <a:moveTo>
                  <a:pt x="1647709" y="3884160"/>
                </a:moveTo>
                <a:cubicBezTo>
                  <a:pt x="1646181" y="3884444"/>
                  <a:pt x="1645114" y="3885829"/>
                  <a:pt x="1645237" y="3887384"/>
                </a:cubicBezTo>
                <a:cubicBezTo>
                  <a:pt x="1645397" y="3888560"/>
                  <a:pt x="1646331" y="3889509"/>
                  <a:pt x="1647519" y="3889660"/>
                </a:cubicBezTo>
                <a:cubicBezTo>
                  <a:pt x="1647373" y="3888484"/>
                  <a:pt x="1648092" y="3887365"/>
                  <a:pt x="1649231" y="3887005"/>
                </a:cubicBezTo>
                <a:cubicBezTo>
                  <a:pt x="1649834" y="3886721"/>
                  <a:pt x="1650528" y="3886721"/>
                  <a:pt x="1651132" y="3887005"/>
                </a:cubicBezTo>
                <a:cubicBezTo>
                  <a:pt x="1651132" y="3887005"/>
                  <a:pt x="1651703" y="3884350"/>
                  <a:pt x="1651512" y="3884160"/>
                </a:cubicBezTo>
                <a:lnTo>
                  <a:pt x="1650752" y="3886626"/>
                </a:lnTo>
                <a:cubicBezTo>
                  <a:pt x="1650554" y="3885127"/>
                  <a:pt x="1649219" y="3884046"/>
                  <a:pt x="1647709" y="3884160"/>
                </a:cubicBezTo>
                <a:close/>
                <a:moveTo>
                  <a:pt x="4709425" y="3882832"/>
                </a:moveTo>
                <a:cubicBezTo>
                  <a:pt x="4704481" y="3904454"/>
                  <a:pt x="4725209" y="3883781"/>
                  <a:pt x="4709425" y="3882832"/>
                </a:cubicBezTo>
                <a:close/>
                <a:moveTo>
                  <a:pt x="4678049" y="3882832"/>
                </a:moveTo>
                <a:cubicBezTo>
                  <a:pt x="4660745" y="3890419"/>
                  <a:pt x="4698396" y="3895729"/>
                  <a:pt x="4678049" y="3882832"/>
                </a:cubicBezTo>
                <a:close/>
                <a:moveTo>
                  <a:pt x="5157113" y="3882267"/>
                </a:moveTo>
                <a:lnTo>
                  <a:pt x="5159785" y="3885195"/>
                </a:lnTo>
                <a:lnTo>
                  <a:pt x="5159248" y="3886824"/>
                </a:lnTo>
                <a:close/>
                <a:moveTo>
                  <a:pt x="1827408" y="3881884"/>
                </a:moveTo>
                <a:cubicBezTo>
                  <a:pt x="1822463" y="3903506"/>
                  <a:pt x="1843000" y="3883022"/>
                  <a:pt x="1827408" y="3881884"/>
                </a:cubicBezTo>
                <a:close/>
                <a:moveTo>
                  <a:pt x="1722061" y="3881315"/>
                </a:moveTo>
                <a:lnTo>
                  <a:pt x="1722792" y="3881812"/>
                </a:lnTo>
                <a:lnTo>
                  <a:pt x="1712411" y="3894402"/>
                </a:lnTo>
                <a:cubicBezTo>
                  <a:pt x="1708513" y="3897911"/>
                  <a:pt x="1706468" y="3901420"/>
                  <a:pt x="1712743" y="3907489"/>
                </a:cubicBezTo>
                <a:cubicBezTo>
                  <a:pt x="1724438" y="3909054"/>
                  <a:pt x="1734742" y="3895789"/>
                  <a:pt x="1730981" y="3887379"/>
                </a:cubicBezTo>
                <a:lnTo>
                  <a:pt x="1722792" y="3881812"/>
                </a:lnTo>
                <a:lnTo>
                  <a:pt x="1723202" y="3881315"/>
                </a:lnTo>
                <a:close/>
                <a:moveTo>
                  <a:pt x="937473" y="3880936"/>
                </a:moveTo>
                <a:lnTo>
                  <a:pt x="937473" y="3891367"/>
                </a:lnTo>
                <a:lnTo>
                  <a:pt x="948122" y="3891367"/>
                </a:lnTo>
                <a:lnTo>
                  <a:pt x="948122" y="3880936"/>
                </a:lnTo>
                <a:close/>
                <a:moveTo>
                  <a:pt x="4033608" y="3879987"/>
                </a:moveTo>
                <a:lnTo>
                  <a:pt x="4034553" y="3881588"/>
                </a:lnTo>
                <a:lnTo>
                  <a:pt x="4034532" y="3886848"/>
                </a:lnTo>
                <a:cubicBezTo>
                  <a:pt x="4031599" y="3893276"/>
                  <a:pt x="4022864" y="3898291"/>
                  <a:pt x="4034559" y="3900851"/>
                </a:cubicBezTo>
                <a:cubicBezTo>
                  <a:pt x="4034844" y="3899239"/>
                  <a:pt x="4037886" y="3894212"/>
                  <a:pt x="4039218" y="3889495"/>
                </a:cubicBezTo>
                <a:lnTo>
                  <a:pt x="4034553" y="3881588"/>
                </a:lnTo>
                <a:lnTo>
                  <a:pt x="4034559" y="3879987"/>
                </a:lnTo>
                <a:close/>
                <a:moveTo>
                  <a:pt x="1785003" y="3879798"/>
                </a:moveTo>
                <a:lnTo>
                  <a:pt x="1785003" y="3890229"/>
                </a:lnTo>
                <a:cubicBezTo>
                  <a:pt x="1792229" y="3897626"/>
                  <a:pt x="1797553" y="3897437"/>
                  <a:pt x="1800405" y="3886626"/>
                </a:cubicBezTo>
                <a:lnTo>
                  <a:pt x="1800596" y="3885108"/>
                </a:lnTo>
                <a:cubicBezTo>
                  <a:pt x="1793940" y="3885108"/>
                  <a:pt x="1793370" y="3878470"/>
                  <a:pt x="1785003" y="3879798"/>
                </a:cubicBezTo>
                <a:close/>
                <a:moveTo>
                  <a:pt x="825661" y="3876384"/>
                </a:moveTo>
                <a:lnTo>
                  <a:pt x="822429" y="3880556"/>
                </a:lnTo>
                <a:lnTo>
                  <a:pt x="819006" y="3884729"/>
                </a:lnTo>
                <a:lnTo>
                  <a:pt x="823379" y="3888143"/>
                </a:lnTo>
                <a:lnTo>
                  <a:pt x="827563" y="3891367"/>
                </a:lnTo>
                <a:close/>
                <a:moveTo>
                  <a:pt x="1473957" y="3875985"/>
                </a:moveTo>
                <a:cubicBezTo>
                  <a:pt x="1473940" y="3875985"/>
                  <a:pt x="1473923" y="3876004"/>
                  <a:pt x="1473906" y="3876004"/>
                </a:cubicBezTo>
                <a:lnTo>
                  <a:pt x="1473906" y="3876194"/>
                </a:lnTo>
                <a:cubicBezTo>
                  <a:pt x="1472419" y="3876801"/>
                  <a:pt x="1471670" y="3878470"/>
                  <a:pt x="1472195" y="3879987"/>
                </a:cubicBezTo>
                <a:cubicBezTo>
                  <a:pt x="1472735" y="3881542"/>
                  <a:pt x="1474423" y="3882396"/>
                  <a:pt x="1475998" y="3881884"/>
                </a:cubicBezTo>
                <a:cubicBezTo>
                  <a:pt x="1477485" y="3881277"/>
                  <a:pt x="1478234" y="3879608"/>
                  <a:pt x="1477709" y="3878091"/>
                </a:cubicBezTo>
                <a:cubicBezTo>
                  <a:pt x="1477255" y="3876478"/>
                  <a:pt x="1475576" y="3875530"/>
                  <a:pt x="1473957" y="3875985"/>
                </a:cubicBezTo>
                <a:close/>
                <a:moveTo>
                  <a:pt x="3139490" y="3875957"/>
                </a:moveTo>
                <a:cubicBezTo>
                  <a:pt x="3139229" y="3875791"/>
                  <a:pt x="3139586" y="3876289"/>
                  <a:pt x="3141202" y="3878091"/>
                </a:cubicBezTo>
                <a:cubicBezTo>
                  <a:pt x="3146622" y="3882927"/>
                  <a:pt x="3140275" y="3876455"/>
                  <a:pt x="3139490" y="3875957"/>
                </a:cubicBezTo>
                <a:close/>
                <a:moveTo>
                  <a:pt x="3536918" y="3875435"/>
                </a:moveTo>
                <a:lnTo>
                  <a:pt x="3536918" y="3885867"/>
                </a:lnTo>
                <a:lnTo>
                  <a:pt x="3547377" y="3885867"/>
                </a:lnTo>
                <a:lnTo>
                  <a:pt x="3547377" y="3875435"/>
                </a:lnTo>
                <a:close/>
                <a:moveTo>
                  <a:pt x="1512502" y="3875360"/>
                </a:moveTo>
                <a:cubicBezTo>
                  <a:pt x="1512439" y="3875378"/>
                  <a:pt x="1512379" y="3875416"/>
                  <a:pt x="1512318" y="3875435"/>
                </a:cubicBezTo>
                <a:cubicBezTo>
                  <a:pt x="1510730" y="3875985"/>
                  <a:pt x="1509886" y="3877711"/>
                  <a:pt x="1510433" y="3879286"/>
                </a:cubicBezTo>
                <a:cubicBezTo>
                  <a:pt x="1510983" y="3880879"/>
                  <a:pt x="1512713" y="3881713"/>
                  <a:pt x="1514303" y="3881163"/>
                </a:cubicBezTo>
                <a:cubicBezTo>
                  <a:pt x="1515891" y="3880632"/>
                  <a:pt x="1516735" y="3878906"/>
                  <a:pt x="1516185" y="3877313"/>
                </a:cubicBezTo>
                <a:cubicBezTo>
                  <a:pt x="1516166" y="3877256"/>
                  <a:pt x="1516144" y="3877199"/>
                  <a:pt x="1516121" y="3877142"/>
                </a:cubicBezTo>
                <a:cubicBezTo>
                  <a:pt x="1515613" y="3875663"/>
                  <a:pt x="1513993" y="3874866"/>
                  <a:pt x="1512502" y="3875360"/>
                </a:cubicBezTo>
                <a:close/>
                <a:moveTo>
                  <a:pt x="4086662" y="3875056"/>
                </a:moveTo>
                <a:cubicBezTo>
                  <a:pt x="4080957" y="3902557"/>
                  <a:pt x="4102635" y="3881125"/>
                  <a:pt x="4086662" y="3875056"/>
                </a:cubicBezTo>
                <a:close/>
                <a:moveTo>
                  <a:pt x="3096705" y="3875056"/>
                </a:moveTo>
                <a:cubicBezTo>
                  <a:pt x="3079401" y="3882643"/>
                  <a:pt x="3117242" y="3887953"/>
                  <a:pt x="3096705" y="3875056"/>
                </a:cubicBezTo>
                <a:close/>
                <a:moveTo>
                  <a:pt x="1635729" y="3874487"/>
                </a:moveTo>
                <a:lnTo>
                  <a:pt x="1631356" y="3881505"/>
                </a:lnTo>
                <a:lnTo>
                  <a:pt x="1634208" y="3881505"/>
                </a:lnTo>
                <a:lnTo>
                  <a:pt x="1634208" y="3879987"/>
                </a:lnTo>
                <a:lnTo>
                  <a:pt x="1635729" y="3879987"/>
                </a:lnTo>
                <a:cubicBezTo>
                  <a:pt x="1637258" y="3879703"/>
                  <a:pt x="1638325" y="3878318"/>
                  <a:pt x="1638202" y="3876763"/>
                </a:cubicBezTo>
                <a:cubicBezTo>
                  <a:pt x="1637962" y="3875549"/>
                  <a:pt x="1636962" y="3874620"/>
                  <a:pt x="1635729" y="3874487"/>
                </a:cubicBezTo>
                <a:close/>
                <a:moveTo>
                  <a:pt x="3113439" y="3874108"/>
                </a:moveTo>
                <a:cubicBezTo>
                  <a:pt x="3110586" y="3878280"/>
                  <a:pt x="3116481" y="3886626"/>
                  <a:pt x="3117432" y="3880556"/>
                </a:cubicBezTo>
                <a:lnTo>
                  <a:pt x="3118192" y="3881125"/>
                </a:lnTo>
                <a:cubicBezTo>
                  <a:pt x="3114199" y="3881125"/>
                  <a:pt x="3116862" y="3874677"/>
                  <a:pt x="3113439" y="3874108"/>
                </a:cubicBezTo>
                <a:close/>
                <a:moveTo>
                  <a:pt x="1964511" y="3872590"/>
                </a:moveTo>
                <a:cubicBezTo>
                  <a:pt x="1963028" y="3873102"/>
                  <a:pt x="1962229" y="3874715"/>
                  <a:pt x="1962723" y="3876194"/>
                </a:cubicBezTo>
                <a:cubicBezTo>
                  <a:pt x="1962742" y="3876270"/>
                  <a:pt x="1962780" y="3876327"/>
                  <a:pt x="1962799" y="3876384"/>
                </a:cubicBezTo>
                <a:cubicBezTo>
                  <a:pt x="1963085" y="3877920"/>
                  <a:pt x="1964587" y="3878944"/>
                  <a:pt x="1966127" y="3878641"/>
                </a:cubicBezTo>
                <a:cubicBezTo>
                  <a:pt x="1966583" y="3878565"/>
                  <a:pt x="1967002" y="3878375"/>
                  <a:pt x="1967363" y="3878091"/>
                </a:cubicBezTo>
                <a:lnTo>
                  <a:pt x="1966602" y="3878091"/>
                </a:lnTo>
                <a:cubicBezTo>
                  <a:pt x="1967972" y="3877124"/>
                  <a:pt x="1968314" y="3875246"/>
                  <a:pt x="1967344" y="3873861"/>
                </a:cubicBezTo>
                <a:cubicBezTo>
                  <a:pt x="1966717" y="3872951"/>
                  <a:pt x="1965614" y="3872458"/>
                  <a:pt x="1964511" y="3872590"/>
                </a:cubicBezTo>
                <a:close/>
                <a:moveTo>
                  <a:pt x="1574879" y="3871073"/>
                </a:moveTo>
                <a:lnTo>
                  <a:pt x="1574879" y="3881505"/>
                </a:lnTo>
                <a:lnTo>
                  <a:pt x="1585338" y="3881505"/>
                </a:lnTo>
                <a:lnTo>
                  <a:pt x="1585338" y="3873539"/>
                </a:lnTo>
                <a:lnTo>
                  <a:pt x="1576591" y="3871073"/>
                </a:lnTo>
                <a:close/>
                <a:moveTo>
                  <a:pt x="1481512" y="3871073"/>
                </a:moveTo>
                <a:cubicBezTo>
                  <a:pt x="1476568" y="3892695"/>
                  <a:pt x="1497105" y="3872211"/>
                  <a:pt x="1481512" y="3871073"/>
                </a:cubicBezTo>
                <a:close/>
                <a:moveTo>
                  <a:pt x="1659309" y="3870883"/>
                </a:moveTo>
                <a:lnTo>
                  <a:pt x="1659879" y="3871007"/>
                </a:lnTo>
                <a:lnTo>
                  <a:pt x="1659879" y="3879418"/>
                </a:lnTo>
                <a:lnTo>
                  <a:pt x="1661020" y="3877332"/>
                </a:lnTo>
                <a:lnTo>
                  <a:pt x="1663683" y="3871832"/>
                </a:lnTo>
                <a:lnTo>
                  <a:pt x="1659879" y="3871007"/>
                </a:lnTo>
                <a:lnTo>
                  <a:pt x="1659879" y="3870883"/>
                </a:lnTo>
                <a:close/>
                <a:moveTo>
                  <a:pt x="5942403" y="3869556"/>
                </a:moveTo>
                <a:cubicBezTo>
                  <a:pt x="5937078" y="3882263"/>
                  <a:pt x="5965602" y="3886815"/>
                  <a:pt x="5962939" y="3879987"/>
                </a:cubicBezTo>
                <a:lnTo>
                  <a:pt x="5963320" y="3879987"/>
                </a:lnTo>
                <a:cubicBezTo>
                  <a:pt x="5953051" y="3879987"/>
                  <a:pt x="5956664" y="3865763"/>
                  <a:pt x="5942403" y="3869556"/>
                </a:cubicBezTo>
                <a:close/>
                <a:moveTo>
                  <a:pt x="1389476" y="3868987"/>
                </a:moveTo>
                <a:lnTo>
                  <a:pt x="1382631" y="3871452"/>
                </a:lnTo>
                <a:lnTo>
                  <a:pt x="1383391" y="3874108"/>
                </a:lnTo>
                <a:cubicBezTo>
                  <a:pt x="1384565" y="3875530"/>
                  <a:pt x="1386303" y="3876365"/>
                  <a:pt x="1388145" y="3876384"/>
                </a:cubicBezTo>
                <a:lnTo>
                  <a:pt x="1390807" y="3876384"/>
                </a:lnTo>
                <a:lnTo>
                  <a:pt x="1387765" y="3871832"/>
                </a:lnTo>
                <a:lnTo>
                  <a:pt x="1389476" y="3871832"/>
                </a:lnTo>
                <a:close/>
                <a:moveTo>
                  <a:pt x="5135472" y="3868588"/>
                </a:moveTo>
                <a:cubicBezTo>
                  <a:pt x="5135015" y="3868702"/>
                  <a:pt x="5134616" y="3868911"/>
                  <a:pt x="5134236" y="3869176"/>
                </a:cubicBezTo>
                <a:lnTo>
                  <a:pt x="5132144" y="3869176"/>
                </a:lnTo>
                <a:lnTo>
                  <a:pt x="5132144" y="3870694"/>
                </a:lnTo>
                <a:cubicBezTo>
                  <a:pt x="5132620" y="3871756"/>
                  <a:pt x="5133646" y="3872477"/>
                  <a:pt x="5134806" y="3872590"/>
                </a:cubicBezTo>
                <a:lnTo>
                  <a:pt x="5140131" y="3872780"/>
                </a:lnTo>
                <a:lnTo>
                  <a:pt x="5140131" y="3871263"/>
                </a:lnTo>
                <a:cubicBezTo>
                  <a:pt x="5139579" y="3869233"/>
                  <a:pt x="5137487" y="3868038"/>
                  <a:pt x="5135472" y="3868588"/>
                </a:cubicBezTo>
                <a:close/>
                <a:moveTo>
                  <a:pt x="1500148" y="3866901"/>
                </a:moveTo>
                <a:cubicBezTo>
                  <a:pt x="1499007" y="3872780"/>
                  <a:pt x="1499007" y="3878470"/>
                  <a:pt x="1504141" y="3878660"/>
                </a:cubicBezTo>
                <a:lnTo>
                  <a:pt x="1504902" y="3878660"/>
                </a:lnTo>
                <a:cubicBezTo>
                  <a:pt x="1504902" y="3872970"/>
                  <a:pt x="1504902" y="3867280"/>
                  <a:pt x="1500148" y="3866901"/>
                </a:cubicBezTo>
                <a:close/>
                <a:moveTo>
                  <a:pt x="2114164" y="3865763"/>
                </a:moveTo>
                <a:lnTo>
                  <a:pt x="2114164" y="3866901"/>
                </a:lnTo>
                <a:cubicBezTo>
                  <a:pt x="2112643" y="3873539"/>
                  <a:pt x="2114164" y="3876004"/>
                  <a:pt x="2114164" y="3876384"/>
                </a:cubicBezTo>
                <a:lnTo>
                  <a:pt x="2118158" y="3874108"/>
                </a:lnTo>
                <a:cubicBezTo>
                  <a:pt x="2120820" y="3870125"/>
                  <a:pt x="2120820" y="3866142"/>
                  <a:pt x="2114164" y="3865763"/>
                </a:cubicBezTo>
                <a:close/>
                <a:moveTo>
                  <a:pt x="2893807" y="3865004"/>
                </a:moveTo>
                <a:cubicBezTo>
                  <a:pt x="2890480" y="3865763"/>
                  <a:pt x="2886629" y="3865715"/>
                  <a:pt x="2883492" y="3866237"/>
                </a:cubicBezTo>
                <a:lnTo>
                  <a:pt x="2878283" y="3870246"/>
                </a:lnTo>
                <a:lnTo>
                  <a:pt x="2878025" y="3870125"/>
                </a:lnTo>
                <a:lnTo>
                  <a:pt x="2877454" y="3870883"/>
                </a:lnTo>
                <a:lnTo>
                  <a:pt x="2878283" y="3870246"/>
                </a:lnTo>
                <a:lnTo>
                  <a:pt x="2888982" y="3875246"/>
                </a:lnTo>
                <a:cubicBezTo>
                  <a:pt x="2892714" y="3875720"/>
                  <a:pt x="2895424" y="3873634"/>
                  <a:pt x="2893807" y="3865004"/>
                </a:cubicBezTo>
                <a:close/>
                <a:moveTo>
                  <a:pt x="2084025" y="3864387"/>
                </a:moveTo>
                <a:cubicBezTo>
                  <a:pt x="2081648" y="3862016"/>
                  <a:pt x="2073661" y="3863581"/>
                  <a:pt x="2067195" y="3876194"/>
                </a:cubicBezTo>
                <a:cubicBezTo>
                  <a:pt x="2083169" y="3873065"/>
                  <a:pt x="2086402" y="3866758"/>
                  <a:pt x="2084025" y="3864387"/>
                </a:cubicBezTo>
                <a:close/>
                <a:moveTo>
                  <a:pt x="3381750" y="3864055"/>
                </a:moveTo>
                <a:cubicBezTo>
                  <a:pt x="3401526" y="3869176"/>
                  <a:pt x="3383652" y="3896488"/>
                  <a:pt x="3371672" y="3879987"/>
                </a:cubicBezTo>
                <a:cubicBezTo>
                  <a:pt x="3368819" y="3868607"/>
                  <a:pt x="3382130" y="3872590"/>
                  <a:pt x="3382130" y="3864624"/>
                </a:cubicBezTo>
                <a:close/>
                <a:moveTo>
                  <a:pt x="5032883" y="3863866"/>
                </a:moveTo>
                <a:cubicBezTo>
                  <a:pt x="5028261" y="3862216"/>
                  <a:pt x="5023165" y="3864586"/>
                  <a:pt x="5021473" y="3869176"/>
                </a:cubicBezTo>
                <a:cubicBezTo>
                  <a:pt x="5019799" y="3873842"/>
                  <a:pt x="5022215" y="3878982"/>
                  <a:pt x="5026893" y="3880651"/>
                </a:cubicBezTo>
                <a:cubicBezTo>
                  <a:pt x="5031570" y="3882320"/>
                  <a:pt x="5036724" y="3879911"/>
                  <a:pt x="5038397" y="3875246"/>
                </a:cubicBezTo>
                <a:cubicBezTo>
                  <a:pt x="5038891" y="3870807"/>
                  <a:pt x="5035925" y="3866711"/>
                  <a:pt x="5031551" y="3865763"/>
                </a:cubicBezTo>
                <a:close/>
                <a:moveTo>
                  <a:pt x="1972878" y="3860642"/>
                </a:moveTo>
                <a:cubicBezTo>
                  <a:pt x="1955763" y="3876953"/>
                  <a:pt x="1991893" y="3869366"/>
                  <a:pt x="1972878" y="3860642"/>
                </a:cubicBezTo>
                <a:close/>
                <a:moveTo>
                  <a:pt x="792384" y="3860262"/>
                </a:moveTo>
                <a:cubicBezTo>
                  <a:pt x="790811" y="3860357"/>
                  <a:pt x="789619" y="3861722"/>
                  <a:pt x="789722" y="3863278"/>
                </a:cubicBezTo>
                <a:cubicBezTo>
                  <a:pt x="789722" y="3863297"/>
                  <a:pt x="789722" y="3863297"/>
                  <a:pt x="789722" y="3863297"/>
                </a:cubicBezTo>
                <a:cubicBezTo>
                  <a:pt x="789915" y="3864852"/>
                  <a:pt x="791342" y="3865971"/>
                  <a:pt x="792905" y="3865763"/>
                </a:cubicBezTo>
                <a:cubicBezTo>
                  <a:pt x="792920" y="3865763"/>
                  <a:pt x="792937" y="3865763"/>
                  <a:pt x="792954" y="3865763"/>
                </a:cubicBezTo>
                <a:lnTo>
                  <a:pt x="795318" y="3862641"/>
                </a:lnTo>
                <a:lnTo>
                  <a:pt x="795426" y="3862728"/>
                </a:lnTo>
                <a:lnTo>
                  <a:pt x="795236" y="3861969"/>
                </a:lnTo>
                <a:cubicBezTo>
                  <a:pt x="795305" y="3862159"/>
                  <a:pt x="795354" y="3862348"/>
                  <a:pt x="795381" y="3862557"/>
                </a:cubicBezTo>
                <a:lnTo>
                  <a:pt x="795318" y="3862641"/>
                </a:lnTo>
                <a:close/>
                <a:moveTo>
                  <a:pt x="5144314" y="3859314"/>
                </a:moveTo>
                <a:lnTo>
                  <a:pt x="5142032" y="3861400"/>
                </a:lnTo>
                <a:lnTo>
                  <a:pt x="5139940" y="3863676"/>
                </a:lnTo>
                <a:lnTo>
                  <a:pt x="5141081" y="3864814"/>
                </a:lnTo>
                <a:cubicBezTo>
                  <a:pt x="5141899" y="3865326"/>
                  <a:pt x="5142926" y="3865326"/>
                  <a:pt x="5143744" y="3864814"/>
                </a:cubicBezTo>
                <a:lnTo>
                  <a:pt x="5145265" y="3864814"/>
                </a:lnTo>
                <a:close/>
                <a:moveTo>
                  <a:pt x="5128227" y="3859295"/>
                </a:moveTo>
                <a:cubicBezTo>
                  <a:pt x="5128189" y="3859295"/>
                  <a:pt x="5128170" y="3859295"/>
                  <a:pt x="5128151" y="3859314"/>
                </a:cubicBezTo>
                <a:cubicBezTo>
                  <a:pt x="5127314" y="3858878"/>
                  <a:pt x="5126287" y="3859181"/>
                  <a:pt x="5125831" y="3860016"/>
                </a:cubicBezTo>
                <a:cubicBezTo>
                  <a:pt x="5125774" y="3860167"/>
                  <a:pt x="5125717" y="3860300"/>
                  <a:pt x="5125679" y="3860452"/>
                </a:cubicBezTo>
                <a:lnTo>
                  <a:pt x="5127200" y="3861590"/>
                </a:lnTo>
                <a:cubicBezTo>
                  <a:pt x="5127200" y="3861590"/>
                  <a:pt x="5128531" y="3862728"/>
                  <a:pt x="5129482" y="3862538"/>
                </a:cubicBezTo>
                <a:cubicBezTo>
                  <a:pt x="5130319" y="3862121"/>
                  <a:pt x="5130718" y="3861153"/>
                  <a:pt x="5130433" y="3860262"/>
                </a:cubicBezTo>
                <a:cubicBezTo>
                  <a:pt x="5130091" y="3859390"/>
                  <a:pt x="5129102" y="3858953"/>
                  <a:pt x="5128227" y="3859295"/>
                </a:cubicBezTo>
                <a:close/>
                <a:moveTo>
                  <a:pt x="3186649" y="3859124"/>
                </a:moveTo>
                <a:lnTo>
                  <a:pt x="3185902" y="3860642"/>
                </a:lnTo>
                <a:lnTo>
                  <a:pt x="3181515" y="3860642"/>
                </a:lnTo>
                <a:cubicBezTo>
                  <a:pt x="3176476" y="3861855"/>
                  <a:pt x="3172444" y="3865592"/>
                  <a:pt x="3170866" y="3870504"/>
                </a:cubicBezTo>
                <a:cubicBezTo>
                  <a:pt x="3174441" y="3870504"/>
                  <a:pt x="3177997" y="3870182"/>
                  <a:pt x="3181515" y="3869556"/>
                </a:cubicBezTo>
                <a:lnTo>
                  <a:pt x="3185902" y="3860642"/>
                </a:lnTo>
                <a:lnTo>
                  <a:pt x="3186649" y="3860642"/>
                </a:lnTo>
                <a:close/>
                <a:moveTo>
                  <a:pt x="3454960" y="3858935"/>
                </a:moveTo>
                <a:cubicBezTo>
                  <a:pt x="3470743" y="3858935"/>
                  <a:pt x="3450016" y="3880177"/>
                  <a:pt x="3454960" y="3858935"/>
                </a:cubicBezTo>
                <a:close/>
                <a:moveTo>
                  <a:pt x="3433716" y="3858386"/>
                </a:moveTo>
                <a:lnTo>
                  <a:pt x="3434043" y="3858935"/>
                </a:lnTo>
                <a:lnTo>
                  <a:pt x="3433663" y="3859693"/>
                </a:lnTo>
                <a:close/>
                <a:moveTo>
                  <a:pt x="4986674" y="3857227"/>
                </a:moveTo>
                <a:cubicBezTo>
                  <a:pt x="4988385" y="3869176"/>
                  <a:pt x="4976786" y="3895350"/>
                  <a:pt x="4995802" y="3890419"/>
                </a:cubicBezTo>
                <a:lnTo>
                  <a:pt x="4997133" y="3888522"/>
                </a:lnTo>
                <a:cubicBezTo>
                  <a:pt x="4992189" y="3879418"/>
                  <a:pt x="4995231" y="3862538"/>
                  <a:pt x="4986674" y="3857227"/>
                </a:cubicBezTo>
                <a:close/>
                <a:moveTo>
                  <a:pt x="467025" y="3855520"/>
                </a:moveTo>
                <a:cubicBezTo>
                  <a:pt x="461321" y="3883022"/>
                  <a:pt x="482808" y="3861590"/>
                  <a:pt x="467025" y="3855520"/>
                </a:cubicBezTo>
                <a:close/>
                <a:moveTo>
                  <a:pt x="2197985" y="3855171"/>
                </a:moveTo>
                <a:lnTo>
                  <a:pt x="2197833" y="3855331"/>
                </a:lnTo>
                <a:lnTo>
                  <a:pt x="2197617" y="3855192"/>
                </a:lnTo>
                <a:close/>
                <a:moveTo>
                  <a:pt x="5124348" y="3855141"/>
                </a:moveTo>
                <a:lnTo>
                  <a:pt x="5126059" y="3855520"/>
                </a:lnTo>
                <a:cubicBezTo>
                  <a:pt x="5126059" y="3855520"/>
                  <a:pt x="5126059" y="3855520"/>
                  <a:pt x="5126059" y="3856658"/>
                </a:cubicBezTo>
                <a:cubicBezTo>
                  <a:pt x="5126059" y="3857796"/>
                  <a:pt x="5126059" y="3856658"/>
                  <a:pt x="5127200" y="3856658"/>
                </a:cubicBezTo>
                <a:lnTo>
                  <a:pt x="5127200" y="3855520"/>
                </a:lnTo>
                <a:close/>
                <a:moveTo>
                  <a:pt x="5129862" y="3854762"/>
                </a:moveTo>
                <a:lnTo>
                  <a:pt x="5130243" y="3855900"/>
                </a:lnTo>
                <a:lnTo>
                  <a:pt x="5131384" y="3855900"/>
                </a:lnTo>
                <a:close/>
                <a:moveTo>
                  <a:pt x="877384" y="3854762"/>
                </a:moveTo>
                <a:cubicBezTo>
                  <a:pt x="875779" y="3854951"/>
                  <a:pt x="874608" y="3856374"/>
                  <a:pt x="874722" y="3857986"/>
                </a:cubicBezTo>
                <a:cubicBezTo>
                  <a:pt x="875009" y="3859504"/>
                  <a:pt x="876403" y="3860585"/>
                  <a:pt x="877954" y="3860452"/>
                </a:cubicBezTo>
                <a:cubicBezTo>
                  <a:pt x="879517" y="3860262"/>
                  <a:pt x="880628" y="3858840"/>
                  <a:pt x="880434" y="3857284"/>
                </a:cubicBezTo>
                <a:cubicBezTo>
                  <a:pt x="880430" y="3857265"/>
                  <a:pt x="880428" y="3857246"/>
                  <a:pt x="880426" y="3857227"/>
                </a:cubicBezTo>
                <a:cubicBezTo>
                  <a:pt x="880229" y="3855729"/>
                  <a:pt x="878894" y="3854648"/>
                  <a:pt x="877384" y="3854762"/>
                </a:cubicBezTo>
                <a:close/>
                <a:moveTo>
                  <a:pt x="377652" y="3854762"/>
                </a:moveTo>
                <a:cubicBezTo>
                  <a:pt x="376320" y="3866521"/>
                  <a:pt x="378983" y="3873728"/>
                  <a:pt x="388110" y="3875625"/>
                </a:cubicBezTo>
                <a:cubicBezTo>
                  <a:pt x="390202" y="3864245"/>
                  <a:pt x="387540" y="3856469"/>
                  <a:pt x="378222" y="3855331"/>
                </a:cubicBezTo>
                <a:close/>
                <a:moveTo>
                  <a:pt x="2985463" y="3854572"/>
                </a:moveTo>
                <a:cubicBezTo>
                  <a:pt x="2998584" y="3856658"/>
                  <a:pt x="2985463" y="3874487"/>
                  <a:pt x="2975004" y="3869935"/>
                </a:cubicBezTo>
                <a:cubicBezTo>
                  <a:pt x="2972152" y="3858745"/>
                  <a:pt x="2985463" y="3862728"/>
                  <a:pt x="2985463" y="3854572"/>
                </a:cubicBezTo>
                <a:close/>
                <a:moveTo>
                  <a:pt x="780974" y="3854572"/>
                </a:moveTo>
                <a:cubicBezTo>
                  <a:pt x="775840" y="3876194"/>
                  <a:pt x="796567" y="3854572"/>
                  <a:pt x="780974" y="3854572"/>
                </a:cubicBezTo>
                <a:close/>
                <a:moveTo>
                  <a:pt x="1401076" y="3854003"/>
                </a:moveTo>
                <a:lnTo>
                  <a:pt x="1401076" y="3856848"/>
                </a:lnTo>
                <a:lnTo>
                  <a:pt x="1399935" y="3860642"/>
                </a:lnTo>
                <a:lnTo>
                  <a:pt x="1403548" y="3860642"/>
                </a:lnTo>
                <a:cubicBezTo>
                  <a:pt x="1405058" y="3860888"/>
                  <a:pt x="1406602" y="3860888"/>
                  <a:pt x="1408112" y="3860642"/>
                </a:cubicBezTo>
                <a:cubicBezTo>
                  <a:pt x="1406018" y="3858991"/>
                  <a:pt x="1404600" y="3856620"/>
                  <a:pt x="1404118" y="3854003"/>
                </a:cubicBezTo>
                <a:close/>
                <a:moveTo>
                  <a:pt x="4118037" y="3853245"/>
                </a:moveTo>
                <a:cubicBezTo>
                  <a:pt x="4113093" y="3874866"/>
                  <a:pt x="4133630" y="3854193"/>
                  <a:pt x="4118037" y="3853245"/>
                </a:cubicBezTo>
                <a:close/>
                <a:moveTo>
                  <a:pt x="424689" y="3852239"/>
                </a:moveTo>
                <a:cubicBezTo>
                  <a:pt x="424474" y="3852220"/>
                  <a:pt x="424259" y="3852239"/>
                  <a:pt x="424050" y="3852296"/>
                </a:cubicBezTo>
                <a:cubicBezTo>
                  <a:pt x="422527" y="3852694"/>
                  <a:pt x="421620" y="3854250"/>
                  <a:pt x="422023" y="3855767"/>
                </a:cubicBezTo>
                <a:cubicBezTo>
                  <a:pt x="422285" y="3856772"/>
                  <a:pt x="423059" y="3857531"/>
                  <a:pt x="424050" y="3857796"/>
                </a:cubicBezTo>
                <a:cubicBezTo>
                  <a:pt x="425229" y="3858479"/>
                  <a:pt x="426742" y="3858081"/>
                  <a:pt x="427431" y="3856905"/>
                </a:cubicBezTo>
                <a:cubicBezTo>
                  <a:pt x="427779" y="3856317"/>
                  <a:pt x="427862" y="3855615"/>
                  <a:pt x="427663" y="3854951"/>
                </a:cubicBezTo>
                <a:lnTo>
                  <a:pt x="427092" y="3854762"/>
                </a:lnTo>
                <a:cubicBezTo>
                  <a:pt x="427129" y="3853396"/>
                  <a:pt x="426052" y="3852258"/>
                  <a:pt x="424689" y="3852239"/>
                </a:cubicBezTo>
                <a:close/>
                <a:moveTo>
                  <a:pt x="1510036" y="3850968"/>
                </a:moveTo>
                <a:cubicBezTo>
                  <a:pt x="1508549" y="3851576"/>
                  <a:pt x="1507799" y="3853245"/>
                  <a:pt x="1508324" y="3854762"/>
                </a:cubicBezTo>
                <a:cubicBezTo>
                  <a:pt x="1508764" y="3856033"/>
                  <a:pt x="1510032" y="3856829"/>
                  <a:pt x="1511367" y="3856658"/>
                </a:cubicBezTo>
                <a:lnTo>
                  <a:pt x="1512127" y="3856658"/>
                </a:lnTo>
                <a:cubicBezTo>
                  <a:pt x="1513615" y="3856052"/>
                  <a:pt x="1514364" y="3854383"/>
                  <a:pt x="1513839" y="3852865"/>
                </a:cubicBezTo>
                <a:cubicBezTo>
                  <a:pt x="1513299" y="3851310"/>
                  <a:pt x="1511610" y="3850456"/>
                  <a:pt x="1510036" y="3850968"/>
                </a:cubicBezTo>
                <a:close/>
                <a:moveTo>
                  <a:pt x="5926810" y="3848692"/>
                </a:moveTo>
                <a:cubicBezTo>
                  <a:pt x="5921676" y="3870314"/>
                  <a:pt x="5942403" y="3849830"/>
                  <a:pt x="5926810" y="3848692"/>
                </a:cubicBezTo>
                <a:close/>
                <a:moveTo>
                  <a:pt x="413591" y="3847555"/>
                </a:moveTo>
                <a:cubicBezTo>
                  <a:pt x="412260" y="3852676"/>
                  <a:pt x="407696" y="3854383"/>
                  <a:pt x="408837" y="3861969"/>
                </a:cubicBezTo>
                <a:cubicBezTo>
                  <a:pt x="416063" y="3863866"/>
                  <a:pt x="419486" y="3850210"/>
                  <a:pt x="414162" y="3847744"/>
                </a:cubicBezTo>
                <a:close/>
                <a:moveTo>
                  <a:pt x="1396512" y="3847365"/>
                </a:moveTo>
                <a:lnTo>
                  <a:pt x="1396512" y="3850210"/>
                </a:lnTo>
                <a:lnTo>
                  <a:pt x="1398224" y="3850210"/>
                </a:lnTo>
                <a:close/>
                <a:moveTo>
                  <a:pt x="5805959" y="3846814"/>
                </a:moveTo>
                <a:cubicBezTo>
                  <a:pt x="5806440" y="3849143"/>
                  <a:pt x="5820988" y="3862728"/>
                  <a:pt x="5811575" y="3849641"/>
                </a:cubicBezTo>
                <a:cubicBezTo>
                  <a:pt x="5807201" y="3846512"/>
                  <a:pt x="5805799" y="3846038"/>
                  <a:pt x="5805959" y="3846814"/>
                </a:cubicBezTo>
                <a:close/>
                <a:moveTo>
                  <a:pt x="5785333" y="3844520"/>
                </a:moveTo>
                <a:lnTo>
                  <a:pt x="5785333" y="3854951"/>
                </a:lnTo>
                <a:lnTo>
                  <a:pt x="5795792" y="3854951"/>
                </a:lnTo>
                <a:lnTo>
                  <a:pt x="5795792" y="3844520"/>
                </a:lnTo>
                <a:close/>
                <a:moveTo>
                  <a:pt x="3134356" y="3843571"/>
                </a:moveTo>
                <a:lnTo>
                  <a:pt x="3134051" y="3844393"/>
                </a:lnTo>
                <a:lnTo>
                  <a:pt x="3125307" y="3846469"/>
                </a:lnTo>
                <a:cubicBezTo>
                  <a:pt x="3122500" y="3848323"/>
                  <a:pt x="3120332" y="3851139"/>
                  <a:pt x="3119333" y="3854572"/>
                </a:cubicBezTo>
                <a:cubicBezTo>
                  <a:pt x="3123137" y="3854003"/>
                  <a:pt x="3127701" y="3854051"/>
                  <a:pt x="3130910" y="3852842"/>
                </a:cubicBezTo>
                <a:lnTo>
                  <a:pt x="3134051" y="3844393"/>
                </a:lnTo>
                <a:lnTo>
                  <a:pt x="3135116" y="3844140"/>
                </a:lnTo>
                <a:close/>
                <a:moveTo>
                  <a:pt x="1627951" y="3843311"/>
                </a:moveTo>
                <a:cubicBezTo>
                  <a:pt x="1621765" y="3845516"/>
                  <a:pt x="1625794" y="3861591"/>
                  <a:pt x="1637631" y="3847365"/>
                </a:cubicBezTo>
                <a:cubicBezTo>
                  <a:pt x="1633210" y="3843382"/>
                  <a:pt x="1630013" y="3842576"/>
                  <a:pt x="1627951" y="3843311"/>
                </a:cubicBezTo>
                <a:close/>
                <a:moveTo>
                  <a:pt x="1419521" y="3842813"/>
                </a:moveTo>
                <a:lnTo>
                  <a:pt x="1426177" y="3850210"/>
                </a:lnTo>
                <a:lnTo>
                  <a:pt x="1429526" y="3856223"/>
                </a:lnTo>
                <a:lnTo>
                  <a:pt x="1428078" y="3856469"/>
                </a:lnTo>
                <a:lnTo>
                  <a:pt x="1427589" y="3857772"/>
                </a:lnTo>
                <a:lnTo>
                  <a:pt x="1425036" y="3858555"/>
                </a:lnTo>
                <a:lnTo>
                  <a:pt x="1418570" y="3859504"/>
                </a:lnTo>
                <a:lnTo>
                  <a:pt x="1418570" y="3863676"/>
                </a:lnTo>
                <a:lnTo>
                  <a:pt x="1418570" y="3867659"/>
                </a:lnTo>
                <a:lnTo>
                  <a:pt x="1424846" y="3865383"/>
                </a:lnTo>
                <a:lnTo>
                  <a:pt x="1426367" y="3861021"/>
                </a:lnTo>
                <a:lnTo>
                  <a:pt x="1427589" y="3857772"/>
                </a:lnTo>
                <a:lnTo>
                  <a:pt x="1429980" y="3857038"/>
                </a:lnTo>
                <a:lnTo>
                  <a:pt x="1429526" y="3856223"/>
                </a:lnTo>
                <a:lnTo>
                  <a:pt x="1435875" y="3855141"/>
                </a:lnTo>
                <a:lnTo>
                  <a:pt x="1443861" y="3853624"/>
                </a:lnTo>
                <a:lnTo>
                  <a:pt x="1445953" y="3850399"/>
                </a:lnTo>
                <a:cubicBezTo>
                  <a:pt x="1446906" y="3848863"/>
                  <a:pt x="1447370" y="3847081"/>
                  <a:pt x="1447284" y="3845279"/>
                </a:cubicBezTo>
                <a:cubicBezTo>
                  <a:pt x="1446611" y="3844027"/>
                  <a:pt x="1445434" y="3843135"/>
                  <a:pt x="1444051" y="3842813"/>
                </a:cubicBezTo>
                <a:lnTo>
                  <a:pt x="1441389" y="3842813"/>
                </a:lnTo>
                <a:lnTo>
                  <a:pt x="1437396" y="3845848"/>
                </a:lnTo>
                <a:lnTo>
                  <a:pt x="1433403" y="3848882"/>
                </a:lnTo>
                <a:lnTo>
                  <a:pt x="1428649" y="3845468"/>
                </a:lnTo>
                <a:cubicBezTo>
                  <a:pt x="1426730" y="3843837"/>
                  <a:pt x="1424319" y="3842908"/>
                  <a:pt x="1421803" y="3842813"/>
                </a:cubicBezTo>
                <a:close/>
                <a:moveTo>
                  <a:pt x="5125489" y="3842244"/>
                </a:moveTo>
                <a:lnTo>
                  <a:pt x="5126059" y="3842813"/>
                </a:lnTo>
                <a:lnTo>
                  <a:pt x="5126059" y="3843951"/>
                </a:lnTo>
                <a:lnTo>
                  <a:pt x="5127200" y="3843951"/>
                </a:lnTo>
                <a:lnTo>
                  <a:pt x="5126059" y="3842813"/>
                </a:lnTo>
                <a:lnTo>
                  <a:pt x="5126059" y="3842623"/>
                </a:lnTo>
                <a:cubicBezTo>
                  <a:pt x="5127200" y="3842623"/>
                  <a:pt x="5127200" y="3842623"/>
                  <a:pt x="5127200" y="3842623"/>
                </a:cubicBezTo>
                <a:close/>
                <a:moveTo>
                  <a:pt x="1891871" y="3842054"/>
                </a:moveTo>
                <a:cubicBezTo>
                  <a:pt x="1890361" y="3842509"/>
                  <a:pt x="1889500" y="3844084"/>
                  <a:pt x="1889948" y="3845601"/>
                </a:cubicBezTo>
                <a:cubicBezTo>
                  <a:pt x="1889956" y="3845620"/>
                  <a:pt x="1889962" y="3845639"/>
                  <a:pt x="1889969" y="3845658"/>
                </a:cubicBezTo>
                <a:cubicBezTo>
                  <a:pt x="1890481" y="3846948"/>
                  <a:pt x="1891816" y="3847744"/>
                  <a:pt x="1893202" y="3847555"/>
                </a:cubicBezTo>
                <a:lnTo>
                  <a:pt x="1893772" y="3847555"/>
                </a:lnTo>
                <a:cubicBezTo>
                  <a:pt x="1895292" y="3847137"/>
                  <a:pt x="1896189" y="3845582"/>
                  <a:pt x="1895775" y="3844065"/>
                </a:cubicBezTo>
                <a:cubicBezTo>
                  <a:pt x="1895746" y="3843951"/>
                  <a:pt x="1895712" y="3843856"/>
                  <a:pt x="1895674" y="3843761"/>
                </a:cubicBezTo>
                <a:cubicBezTo>
                  <a:pt x="1895058" y="3842282"/>
                  <a:pt x="1893392" y="3841523"/>
                  <a:pt x="1891871" y="3842054"/>
                </a:cubicBezTo>
                <a:close/>
                <a:moveTo>
                  <a:pt x="4960432" y="3841675"/>
                </a:moveTo>
                <a:cubicBezTo>
                  <a:pt x="4946741" y="3840158"/>
                  <a:pt x="4943318" y="3848882"/>
                  <a:pt x="4944840" y="3862538"/>
                </a:cubicBezTo>
                <a:cubicBezTo>
                  <a:pt x="4957200" y="3865763"/>
                  <a:pt x="4965947" y="3862538"/>
                  <a:pt x="4964236" y="3848692"/>
                </a:cubicBezTo>
                <a:lnTo>
                  <a:pt x="4965567" y="3846796"/>
                </a:lnTo>
                <a:cubicBezTo>
                  <a:pt x="4962524" y="3846796"/>
                  <a:pt x="4959482" y="3846796"/>
                  <a:pt x="4960432" y="3841675"/>
                </a:cubicBezTo>
                <a:close/>
                <a:moveTo>
                  <a:pt x="1880149" y="3840385"/>
                </a:moveTo>
                <a:cubicBezTo>
                  <a:pt x="1879646" y="3840442"/>
                  <a:pt x="1879165" y="3840632"/>
                  <a:pt x="1878750" y="3840916"/>
                </a:cubicBezTo>
                <a:cubicBezTo>
                  <a:pt x="1877080" y="3841106"/>
                  <a:pt x="1875882" y="3842604"/>
                  <a:pt x="1876073" y="3844273"/>
                </a:cubicBezTo>
                <a:cubicBezTo>
                  <a:pt x="1876265" y="3845942"/>
                  <a:pt x="1877773" y="3847137"/>
                  <a:pt x="1879442" y="3846948"/>
                </a:cubicBezTo>
                <a:cubicBezTo>
                  <a:pt x="1879946" y="3846891"/>
                  <a:pt x="1880427" y="3846701"/>
                  <a:pt x="1880842" y="3846417"/>
                </a:cubicBezTo>
                <a:cubicBezTo>
                  <a:pt x="1882511" y="3846227"/>
                  <a:pt x="1883709" y="3844728"/>
                  <a:pt x="1883519" y="3843059"/>
                </a:cubicBezTo>
                <a:cubicBezTo>
                  <a:pt x="1883327" y="3841390"/>
                  <a:pt x="1881819" y="3840196"/>
                  <a:pt x="1880149" y="3840385"/>
                </a:cubicBezTo>
                <a:close/>
                <a:moveTo>
                  <a:pt x="2914725" y="3838830"/>
                </a:moveTo>
                <a:cubicBezTo>
                  <a:pt x="2899512" y="3831243"/>
                  <a:pt x="2899702" y="3862159"/>
                  <a:pt x="2909400" y="3860452"/>
                </a:cubicBezTo>
                <a:lnTo>
                  <a:pt x="2909400" y="3859693"/>
                </a:lnTo>
                <a:cubicBezTo>
                  <a:pt x="2908259" y="3849830"/>
                  <a:pt x="2915485" y="3848313"/>
                  <a:pt x="2914725" y="3838830"/>
                </a:cubicBezTo>
                <a:close/>
                <a:moveTo>
                  <a:pt x="1399935" y="3838830"/>
                </a:moveTo>
                <a:cubicBezTo>
                  <a:pt x="1399935" y="3840347"/>
                  <a:pt x="1399935" y="3841675"/>
                  <a:pt x="1399935" y="3842813"/>
                </a:cubicBezTo>
                <a:lnTo>
                  <a:pt x="1399935" y="3849261"/>
                </a:lnTo>
                <a:lnTo>
                  <a:pt x="1402027" y="3849261"/>
                </a:lnTo>
                <a:cubicBezTo>
                  <a:pt x="1402027" y="3845658"/>
                  <a:pt x="1402027" y="3842813"/>
                  <a:pt x="1403928" y="3842623"/>
                </a:cubicBezTo>
                <a:lnTo>
                  <a:pt x="1406590" y="3842623"/>
                </a:lnTo>
                <a:lnTo>
                  <a:pt x="1406590" y="3839589"/>
                </a:lnTo>
                <a:close/>
                <a:moveTo>
                  <a:pt x="380314" y="3838071"/>
                </a:moveTo>
                <a:cubicBezTo>
                  <a:pt x="379409" y="3839190"/>
                  <a:pt x="379059" y="3840651"/>
                  <a:pt x="379363" y="3842054"/>
                </a:cubicBezTo>
                <a:cubicBezTo>
                  <a:pt x="378753" y="3841296"/>
                  <a:pt x="377861" y="3840822"/>
                  <a:pt x="376891" y="3840727"/>
                </a:cubicBezTo>
                <a:cubicBezTo>
                  <a:pt x="375286" y="3840916"/>
                  <a:pt x="374115" y="3842339"/>
                  <a:pt x="374229" y="3843951"/>
                </a:cubicBezTo>
                <a:cubicBezTo>
                  <a:pt x="374516" y="3845468"/>
                  <a:pt x="375910" y="3846549"/>
                  <a:pt x="377461" y="3846417"/>
                </a:cubicBezTo>
                <a:cubicBezTo>
                  <a:pt x="378566" y="3846227"/>
                  <a:pt x="379460" y="3845411"/>
                  <a:pt x="379743" y="3844330"/>
                </a:cubicBezTo>
                <a:cubicBezTo>
                  <a:pt x="382215" y="3850210"/>
                  <a:pt x="389251" y="3858745"/>
                  <a:pt x="392674" y="3854951"/>
                </a:cubicBezTo>
                <a:lnTo>
                  <a:pt x="392104" y="3854762"/>
                </a:lnTo>
                <a:cubicBezTo>
                  <a:pt x="383546" y="3853814"/>
                  <a:pt x="388681" y="3839209"/>
                  <a:pt x="380314" y="3838071"/>
                </a:cubicBezTo>
                <a:close/>
                <a:moveTo>
                  <a:pt x="5122256" y="3837882"/>
                </a:moveTo>
                <a:lnTo>
                  <a:pt x="5120925" y="3840916"/>
                </a:lnTo>
                <a:lnTo>
                  <a:pt x="5122446" y="3840916"/>
                </a:lnTo>
                <a:lnTo>
                  <a:pt x="5123967" y="3840916"/>
                </a:lnTo>
                <a:close/>
                <a:moveTo>
                  <a:pt x="5101529" y="3836933"/>
                </a:moveTo>
                <a:cubicBezTo>
                  <a:pt x="5096014" y="3864624"/>
                  <a:pt x="5117502" y="3843192"/>
                  <a:pt x="5101529" y="3836933"/>
                </a:cubicBezTo>
                <a:close/>
                <a:moveTo>
                  <a:pt x="5125489" y="3835416"/>
                </a:moveTo>
                <a:cubicBezTo>
                  <a:pt x="5125108" y="3835795"/>
                  <a:pt x="5125869" y="3836554"/>
                  <a:pt x="5125869" y="3836554"/>
                </a:cubicBezTo>
                <a:lnTo>
                  <a:pt x="5125869" y="3835669"/>
                </a:lnTo>
                <a:lnTo>
                  <a:pt x="5127200" y="3836554"/>
                </a:lnTo>
                <a:cubicBezTo>
                  <a:pt x="5127200" y="3836554"/>
                  <a:pt x="5127200" y="3836554"/>
                  <a:pt x="5127200" y="3835416"/>
                </a:cubicBezTo>
                <a:cubicBezTo>
                  <a:pt x="5126801" y="3835131"/>
                  <a:pt x="5126268" y="3835131"/>
                  <a:pt x="5125869" y="3835416"/>
                </a:cubicBezTo>
                <a:lnTo>
                  <a:pt x="5125869" y="3835669"/>
                </a:lnTo>
                <a:close/>
                <a:moveTo>
                  <a:pt x="3428529" y="3834088"/>
                </a:moveTo>
                <a:cubicBezTo>
                  <a:pt x="3434233" y="3833614"/>
                  <a:pt x="3434804" y="3838166"/>
                  <a:pt x="3434305" y="3843761"/>
                </a:cubicBezTo>
                <a:lnTo>
                  <a:pt x="3433716" y="3858386"/>
                </a:lnTo>
                <a:lnTo>
                  <a:pt x="3428291" y="3849286"/>
                </a:lnTo>
                <a:cubicBezTo>
                  <a:pt x="3428719" y="3843809"/>
                  <a:pt x="3430145" y="3837408"/>
                  <a:pt x="3428529" y="3834088"/>
                </a:cubicBezTo>
                <a:close/>
                <a:moveTo>
                  <a:pt x="1364566" y="3833899"/>
                </a:moveTo>
                <a:lnTo>
                  <a:pt x="1364566" y="3837502"/>
                </a:lnTo>
                <a:lnTo>
                  <a:pt x="1360382" y="3835985"/>
                </a:lnTo>
                <a:lnTo>
                  <a:pt x="1358291" y="3835985"/>
                </a:lnTo>
                <a:lnTo>
                  <a:pt x="1356009" y="3836364"/>
                </a:lnTo>
                <a:lnTo>
                  <a:pt x="1357720" y="3840727"/>
                </a:lnTo>
                <a:lnTo>
                  <a:pt x="1362094" y="3842433"/>
                </a:lnTo>
                <a:lnTo>
                  <a:pt x="1366467" y="3843951"/>
                </a:lnTo>
                <a:close/>
                <a:moveTo>
                  <a:pt x="3631806" y="3833330"/>
                </a:moveTo>
                <a:cubicBezTo>
                  <a:pt x="3630285" y="3856469"/>
                  <a:pt x="3630475" y="3879039"/>
                  <a:pt x="3630285" y="3901419"/>
                </a:cubicBezTo>
                <a:cubicBezTo>
                  <a:pt x="3630285" y="3930818"/>
                  <a:pt x="3628574" y="3959836"/>
                  <a:pt x="3626482" y="3988666"/>
                </a:cubicBezTo>
                <a:cubicBezTo>
                  <a:pt x="3624580" y="4015598"/>
                  <a:pt x="3621728" y="4041962"/>
                  <a:pt x="3618115" y="4067946"/>
                </a:cubicBezTo>
                <a:cubicBezTo>
                  <a:pt x="3580084" y="4074205"/>
                  <a:pt x="3544144" y="4079705"/>
                  <a:pt x="3509726" y="4084636"/>
                </a:cubicBezTo>
                <a:lnTo>
                  <a:pt x="3475307" y="4089189"/>
                </a:lnTo>
                <a:cubicBezTo>
                  <a:pt x="3477589" y="4087481"/>
                  <a:pt x="3490520" y="4074395"/>
                  <a:pt x="3478730" y="4084826"/>
                </a:cubicBezTo>
                <a:cubicBezTo>
                  <a:pt x="3475687" y="4088240"/>
                  <a:pt x="3474927" y="4089189"/>
                  <a:pt x="3475117" y="4089189"/>
                </a:cubicBezTo>
                <a:lnTo>
                  <a:pt x="3469412" y="4089189"/>
                </a:lnTo>
                <a:cubicBezTo>
                  <a:pt x="3450397" y="4091654"/>
                  <a:pt x="3433473" y="4093740"/>
                  <a:pt x="3416168" y="4095827"/>
                </a:cubicBezTo>
                <a:cubicBezTo>
                  <a:pt x="3416263" y="4095333"/>
                  <a:pt x="3416263" y="4094802"/>
                  <a:pt x="3416168" y="4094309"/>
                </a:cubicBezTo>
                <a:lnTo>
                  <a:pt x="3405900" y="4094309"/>
                </a:lnTo>
                <a:lnTo>
                  <a:pt x="3405900" y="4096965"/>
                </a:lnTo>
                <a:cubicBezTo>
                  <a:pt x="3386884" y="4099241"/>
                  <a:pt x="3367869" y="4101137"/>
                  <a:pt x="3350945" y="4102844"/>
                </a:cubicBezTo>
                <a:cubicBezTo>
                  <a:pt x="3351059" y="4103527"/>
                  <a:pt x="3351059" y="4104248"/>
                  <a:pt x="3350945" y="4104930"/>
                </a:cubicBezTo>
                <a:lnTo>
                  <a:pt x="3345050" y="4104930"/>
                </a:lnTo>
                <a:lnTo>
                  <a:pt x="3345050" y="4103034"/>
                </a:lnTo>
                <a:lnTo>
                  <a:pt x="3341627" y="4103034"/>
                </a:lnTo>
                <a:lnTo>
                  <a:pt x="3341627" y="4092602"/>
                </a:lnTo>
                <a:lnTo>
                  <a:pt x="3337443" y="4092602"/>
                </a:lnTo>
                <a:lnTo>
                  <a:pt x="3337443" y="4082171"/>
                </a:lnTo>
                <a:lnTo>
                  <a:pt x="3341056" y="4082171"/>
                </a:lnTo>
                <a:lnTo>
                  <a:pt x="3341056" y="4074964"/>
                </a:lnTo>
                <a:cubicBezTo>
                  <a:pt x="3342806" y="4069065"/>
                  <a:pt x="3342388" y="4062749"/>
                  <a:pt x="3339915" y="4057135"/>
                </a:cubicBezTo>
                <a:lnTo>
                  <a:pt x="3339915" y="4041582"/>
                </a:lnTo>
                <a:lnTo>
                  <a:pt x="3343338" y="4041582"/>
                </a:lnTo>
                <a:lnTo>
                  <a:pt x="3343338" y="4031151"/>
                </a:lnTo>
                <a:lnTo>
                  <a:pt x="3339535" y="4031151"/>
                </a:lnTo>
                <a:lnTo>
                  <a:pt x="3337634" y="3991131"/>
                </a:lnTo>
                <a:cubicBezTo>
                  <a:pt x="3338603" y="3990050"/>
                  <a:pt x="3338603" y="3988419"/>
                  <a:pt x="3337634" y="3987338"/>
                </a:cubicBezTo>
                <a:lnTo>
                  <a:pt x="3336683" y="3966475"/>
                </a:lnTo>
                <a:cubicBezTo>
                  <a:pt x="3333070" y="3964578"/>
                  <a:pt x="3332880" y="3954526"/>
                  <a:pt x="3336683" y="3953577"/>
                </a:cubicBezTo>
                <a:lnTo>
                  <a:pt x="3333831" y="3892885"/>
                </a:lnTo>
                <a:cubicBezTo>
                  <a:pt x="3336892" y="3892107"/>
                  <a:pt x="3340087" y="3892107"/>
                  <a:pt x="3343148" y="3892885"/>
                </a:cubicBezTo>
                <a:cubicBezTo>
                  <a:pt x="3387265" y="3885298"/>
                  <a:pt x="3431761" y="3876573"/>
                  <a:pt x="3476258" y="3867280"/>
                </a:cubicBezTo>
                <a:cubicBezTo>
                  <a:pt x="3477798" y="3865421"/>
                  <a:pt x="3479662" y="3863885"/>
                  <a:pt x="3481773" y="3862728"/>
                </a:cubicBezTo>
                <a:cubicBezTo>
                  <a:pt x="3483313" y="3863240"/>
                  <a:pt x="3484701" y="3864150"/>
                  <a:pt x="3485766" y="3865383"/>
                </a:cubicBezTo>
                <a:lnTo>
                  <a:pt x="3525318" y="3857038"/>
                </a:lnTo>
                <a:cubicBezTo>
                  <a:pt x="3523436" y="3851424"/>
                  <a:pt x="3522789" y="3845468"/>
                  <a:pt x="3523417" y="3839589"/>
                </a:cubicBezTo>
                <a:cubicBezTo>
                  <a:pt x="3526840" y="3841675"/>
                  <a:pt x="3531594" y="3844140"/>
                  <a:pt x="3534636" y="3843192"/>
                </a:cubicBezTo>
                <a:cubicBezTo>
                  <a:pt x="3534636" y="3847175"/>
                  <a:pt x="3534636" y="3851348"/>
                  <a:pt x="3534636" y="3855141"/>
                </a:cubicBezTo>
                <a:lnTo>
                  <a:pt x="3539010" y="3854193"/>
                </a:lnTo>
                <a:lnTo>
                  <a:pt x="3599670" y="3840158"/>
                </a:lnTo>
                <a:cubicBezTo>
                  <a:pt x="3601818" y="3840764"/>
                  <a:pt x="3604139" y="3840196"/>
                  <a:pt x="3605755" y="3838640"/>
                </a:cubicBezTo>
                <a:lnTo>
                  <a:pt x="3624770" y="3834278"/>
                </a:lnTo>
                <a:cubicBezTo>
                  <a:pt x="3628574" y="3838261"/>
                  <a:pt x="3633708" y="3842054"/>
                  <a:pt x="3627623" y="3834278"/>
                </a:cubicBezTo>
                <a:close/>
                <a:moveTo>
                  <a:pt x="3523037" y="3833330"/>
                </a:moveTo>
                <a:cubicBezTo>
                  <a:pt x="3527791" y="3831243"/>
                  <a:pt x="3530453" y="3832761"/>
                  <a:pt x="3532164" y="3834657"/>
                </a:cubicBezTo>
                <a:cubicBezTo>
                  <a:pt x="3529045" y="3834505"/>
                  <a:pt x="3525927" y="3835018"/>
                  <a:pt x="3523037" y="3836175"/>
                </a:cubicBezTo>
                <a:cubicBezTo>
                  <a:pt x="3523132" y="3835226"/>
                  <a:pt x="3523132" y="3834278"/>
                  <a:pt x="3523037" y="3833330"/>
                </a:cubicBezTo>
                <a:close/>
                <a:moveTo>
                  <a:pt x="3355318" y="3833330"/>
                </a:moveTo>
                <a:lnTo>
                  <a:pt x="3365777" y="3833330"/>
                </a:lnTo>
                <a:lnTo>
                  <a:pt x="3365777" y="3843382"/>
                </a:lnTo>
                <a:lnTo>
                  <a:pt x="3355318" y="3843382"/>
                </a:lnTo>
                <a:lnTo>
                  <a:pt x="3355318" y="3839399"/>
                </a:lnTo>
                <a:lnTo>
                  <a:pt x="3358171" y="3834468"/>
                </a:lnTo>
                <a:lnTo>
                  <a:pt x="3355318" y="3834468"/>
                </a:lnTo>
                <a:close/>
                <a:moveTo>
                  <a:pt x="1910607" y="3830870"/>
                </a:moveTo>
                <a:cubicBezTo>
                  <a:pt x="1911731" y="3832559"/>
                  <a:pt x="1925957" y="3846464"/>
                  <a:pt x="1915260" y="3834657"/>
                </a:cubicBezTo>
                <a:cubicBezTo>
                  <a:pt x="1911315" y="3831101"/>
                  <a:pt x="1910233" y="3830307"/>
                  <a:pt x="1910607" y="3830870"/>
                </a:cubicBezTo>
                <a:close/>
                <a:moveTo>
                  <a:pt x="1319499" y="3830485"/>
                </a:moveTo>
                <a:cubicBezTo>
                  <a:pt x="1319499" y="3833330"/>
                  <a:pt x="1319499" y="3836175"/>
                  <a:pt x="1320830" y="3839020"/>
                </a:cubicBezTo>
                <a:lnTo>
                  <a:pt x="1322161" y="3838071"/>
                </a:lnTo>
                <a:close/>
                <a:moveTo>
                  <a:pt x="1351635" y="3829726"/>
                </a:moveTo>
                <a:lnTo>
                  <a:pt x="1342317" y="3832950"/>
                </a:lnTo>
                <a:lnTo>
                  <a:pt x="1337373" y="3834657"/>
                </a:lnTo>
                <a:cubicBezTo>
                  <a:pt x="1337080" y="3836307"/>
                  <a:pt x="1335789" y="3837597"/>
                  <a:pt x="1334141" y="3837882"/>
                </a:cubicBezTo>
                <a:lnTo>
                  <a:pt x="1334141" y="3841485"/>
                </a:lnTo>
                <a:lnTo>
                  <a:pt x="1334141" y="3846606"/>
                </a:lnTo>
                <a:lnTo>
                  <a:pt x="1342508" y="3846606"/>
                </a:lnTo>
                <a:cubicBezTo>
                  <a:pt x="1347071" y="3846606"/>
                  <a:pt x="1351255" y="3848124"/>
                  <a:pt x="1351445" y="3849072"/>
                </a:cubicBezTo>
                <a:cubicBezTo>
                  <a:pt x="1351987" y="3850153"/>
                  <a:pt x="1351987" y="3851405"/>
                  <a:pt x="1351445" y="3852486"/>
                </a:cubicBezTo>
                <a:lnTo>
                  <a:pt x="1349924" y="3854383"/>
                </a:lnTo>
                <a:lnTo>
                  <a:pt x="1338514" y="3854383"/>
                </a:lnTo>
                <a:lnTo>
                  <a:pt x="1338514" y="3857986"/>
                </a:lnTo>
                <a:lnTo>
                  <a:pt x="1330147" y="3859883"/>
                </a:lnTo>
                <a:lnTo>
                  <a:pt x="1330147" y="3852865"/>
                </a:lnTo>
                <a:lnTo>
                  <a:pt x="1330147" y="3850589"/>
                </a:lnTo>
                <a:lnTo>
                  <a:pt x="1326534" y="3846606"/>
                </a:lnTo>
                <a:lnTo>
                  <a:pt x="1323302" y="3843192"/>
                </a:lnTo>
                <a:cubicBezTo>
                  <a:pt x="1323302" y="3848882"/>
                  <a:pt x="1325013" y="3854193"/>
                  <a:pt x="1325774" y="3859504"/>
                </a:cubicBezTo>
                <a:lnTo>
                  <a:pt x="1327485" y="3859504"/>
                </a:lnTo>
                <a:lnTo>
                  <a:pt x="1326344" y="3862917"/>
                </a:lnTo>
                <a:cubicBezTo>
                  <a:pt x="1327866" y="3872590"/>
                  <a:pt x="1329197" y="3881884"/>
                  <a:pt x="1330147" y="3888333"/>
                </a:cubicBezTo>
                <a:cubicBezTo>
                  <a:pt x="1331085" y="3887346"/>
                  <a:pt x="1331684" y="3886076"/>
                  <a:pt x="1331859" y="3884729"/>
                </a:cubicBezTo>
                <a:lnTo>
                  <a:pt x="1338134" y="3889471"/>
                </a:lnTo>
                <a:lnTo>
                  <a:pt x="1350304" y="3885108"/>
                </a:lnTo>
                <a:lnTo>
                  <a:pt x="1350304" y="3880936"/>
                </a:lnTo>
                <a:lnTo>
                  <a:pt x="1350304" y="3879153"/>
                </a:lnTo>
                <a:lnTo>
                  <a:pt x="1350684" y="3878470"/>
                </a:lnTo>
                <a:lnTo>
                  <a:pt x="1351479" y="3877124"/>
                </a:lnTo>
                <a:lnTo>
                  <a:pt x="1367608" y="3882074"/>
                </a:lnTo>
                <a:lnTo>
                  <a:pt x="1367608" y="3884729"/>
                </a:lnTo>
                <a:cubicBezTo>
                  <a:pt x="1367024" y="3886246"/>
                  <a:pt x="1366642" y="3887839"/>
                  <a:pt x="1366467" y="3889471"/>
                </a:cubicBezTo>
                <a:lnTo>
                  <a:pt x="1360953" y="3890988"/>
                </a:lnTo>
                <a:lnTo>
                  <a:pt x="1353917" y="3892885"/>
                </a:lnTo>
                <a:lnTo>
                  <a:pt x="1355438" y="3897437"/>
                </a:lnTo>
                <a:lnTo>
                  <a:pt x="1359241" y="3892885"/>
                </a:lnTo>
                <a:lnTo>
                  <a:pt x="1357720" y="3903316"/>
                </a:lnTo>
                <a:lnTo>
                  <a:pt x="1352206" y="3906730"/>
                </a:lnTo>
                <a:lnTo>
                  <a:pt x="1346691" y="3910144"/>
                </a:lnTo>
                <a:lnTo>
                  <a:pt x="1343268" y="3916213"/>
                </a:lnTo>
                <a:lnTo>
                  <a:pt x="1338895" y="3914127"/>
                </a:lnTo>
                <a:lnTo>
                  <a:pt x="1336423" y="3919059"/>
                </a:lnTo>
                <a:lnTo>
                  <a:pt x="1334141" y="3924179"/>
                </a:lnTo>
                <a:lnTo>
                  <a:pt x="1340416" y="3921903"/>
                </a:lnTo>
                <a:cubicBezTo>
                  <a:pt x="1339634" y="3923497"/>
                  <a:pt x="1339243" y="3925261"/>
                  <a:pt x="1339275" y="3927024"/>
                </a:cubicBezTo>
                <a:lnTo>
                  <a:pt x="1339275" y="3928542"/>
                </a:lnTo>
                <a:cubicBezTo>
                  <a:pt x="1339275" y="3928542"/>
                  <a:pt x="1339275" y="3929869"/>
                  <a:pt x="1339275" y="3931197"/>
                </a:cubicBezTo>
                <a:lnTo>
                  <a:pt x="1335662" y="3942198"/>
                </a:lnTo>
                <a:cubicBezTo>
                  <a:pt x="1335770" y="3943013"/>
                  <a:pt x="1335770" y="3943848"/>
                  <a:pt x="1335662" y="3944663"/>
                </a:cubicBezTo>
                <a:lnTo>
                  <a:pt x="1343078" y="3956992"/>
                </a:lnTo>
                <a:cubicBezTo>
                  <a:pt x="1343780" y="3957143"/>
                  <a:pt x="1344354" y="3957636"/>
                  <a:pt x="1344599" y="3958319"/>
                </a:cubicBezTo>
                <a:lnTo>
                  <a:pt x="1345930" y="3958319"/>
                </a:lnTo>
                <a:lnTo>
                  <a:pt x="1345930" y="3951491"/>
                </a:lnTo>
                <a:lnTo>
                  <a:pt x="1345930" y="3935559"/>
                </a:lnTo>
                <a:cubicBezTo>
                  <a:pt x="1347646" y="3936773"/>
                  <a:pt x="1349724" y="3937380"/>
                  <a:pt x="1351825" y="3937266"/>
                </a:cubicBezTo>
                <a:cubicBezTo>
                  <a:pt x="1353347" y="3937266"/>
                  <a:pt x="1351825" y="3934232"/>
                  <a:pt x="1349163" y="3931956"/>
                </a:cubicBezTo>
                <a:cubicBezTo>
                  <a:pt x="1348113" y="3931064"/>
                  <a:pt x="1346965" y="3930306"/>
                  <a:pt x="1345740" y="3929680"/>
                </a:cubicBezTo>
                <a:lnTo>
                  <a:pt x="1345740" y="3927783"/>
                </a:lnTo>
                <a:lnTo>
                  <a:pt x="1347261" y="3927783"/>
                </a:lnTo>
                <a:lnTo>
                  <a:pt x="1348403" y="3922283"/>
                </a:lnTo>
                <a:lnTo>
                  <a:pt x="1348403" y="3920007"/>
                </a:lnTo>
                <a:lnTo>
                  <a:pt x="1348403" y="3917541"/>
                </a:lnTo>
                <a:lnTo>
                  <a:pt x="1351445" y="3914696"/>
                </a:lnTo>
                <a:cubicBezTo>
                  <a:pt x="1351255" y="3915189"/>
                  <a:pt x="1351255" y="3915720"/>
                  <a:pt x="1351445" y="3916213"/>
                </a:cubicBezTo>
                <a:cubicBezTo>
                  <a:pt x="1351859" y="3917731"/>
                  <a:pt x="1353426" y="3918622"/>
                  <a:pt x="1354948" y="3918205"/>
                </a:cubicBezTo>
                <a:cubicBezTo>
                  <a:pt x="1355048" y="3918186"/>
                  <a:pt x="1355149" y="3918148"/>
                  <a:pt x="1355248" y="3918110"/>
                </a:cubicBezTo>
                <a:cubicBezTo>
                  <a:pt x="1356735" y="3917503"/>
                  <a:pt x="1357484" y="3915834"/>
                  <a:pt x="1356960" y="3914317"/>
                </a:cubicBezTo>
                <a:cubicBezTo>
                  <a:pt x="1356509" y="3912970"/>
                  <a:pt x="1355128" y="3912155"/>
                  <a:pt x="1353727" y="3912420"/>
                </a:cubicBezTo>
                <a:lnTo>
                  <a:pt x="1356199" y="3910334"/>
                </a:lnTo>
                <a:lnTo>
                  <a:pt x="1364756" y="3903506"/>
                </a:lnTo>
                <a:lnTo>
                  <a:pt x="1363235" y="3898954"/>
                </a:lnTo>
                <a:lnTo>
                  <a:pt x="1366848" y="3897626"/>
                </a:lnTo>
                <a:cubicBezTo>
                  <a:pt x="1366848" y="3901609"/>
                  <a:pt x="1367798" y="3904644"/>
                  <a:pt x="1368559" y="3904834"/>
                </a:cubicBezTo>
                <a:cubicBezTo>
                  <a:pt x="1369320" y="3905023"/>
                  <a:pt x="1371792" y="3902368"/>
                  <a:pt x="1373693" y="3898195"/>
                </a:cubicBezTo>
                <a:cubicBezTo>
                  <a:pt x="1372400" y="3897114"/>
                  <a:pt x="1371362" y="3895749"/>
                  <a:pt x="1370651" y="3894212"/>
                </a:cubicBezTo>
                <a:lnTo>
                  <a:pt x="1370651" y="3890419"/>
                </a:lnTo>
                <a:lnTo>
                  <a:pt x="1378447" y="3888522"/>
                </a:lnTo>
                <a:cubicBezTo>
                  <a:pt x="1378822" y="3886588"/>
                  <a:pt x="1378822" y="3884577"/>
                  <a:pt x="1378447" y="3882643"/>
                </a:cubicBezTo>
                <a:cubicBezTo>
                  <a:pt x="1378447" y="3881505"/>
                  <a:pt x="1376355" y="3880936"/>
                  <a:pt x="1374644" y="3881125"/>
                </a:cubicBezTo>
                <a:lnTo>
                  <a:pt x="1373313" y="3878849"/>
                </a:lnTo>
                <a:lnTo>
                  <a:pt x="1373313" y="3877332"/>
                </a:lnTo>
                <a:lnTo>
                  <a:pt x="1366848" y="3877332"/>
                </a:lnTo>
                <a:lnTo>
                  <a:pt x="1366848" y="3873539"/>
                </a:lnTo>
                <a:lnTo>
                  <a:pt x="1352586" y="3875246"/>
                </a:lnTo>
                <a:lnTo>
                  <a:pt x="1351479" y="3877124"/>
                </a:lnTo>
                <a:lnTo>
                  <a:pt x="1350304" y="3876763"/>
                </a:lnTo>
                <a:lnTo>
                  <a:pt x="1350304" y="3879153"/>
                </a:lnTo>
                <a:lnTo>
                  <a:pt x="1349734" y="3880177"/>
                </a:lnTo>
                <a:lnTo>
                  <a:pt x="1340036" y="3880177"/>
                </a:lnTo>
                <a:lnTo>
                  <a:pt x="1340036" y="3877711"/>
                </a:lnTo>
                <a:cubicBezTo>
                  <a:pt x="1339914" y="3875360"/>
                  <a:pt x="1340370" y="3873008"/>
                  <a:pt x="1341367" y="3870883"/>
                </a:cubicBezTo>
                <a:cubicBezTo>
                  <a:pt x="1342508" y="3872211"/>
                  <a:pt x="1344409" y="3872780"/>
                  <a:pt x="1345360" y="3872021"/>
                </a:cubicBezTo>
                <a:cubicBezTo>
                  <a:pt x="1344771" y="3870599"/>
                  <a:pt x="1343468" y="3869594"/>
                  <a:pt x="1341937" y="3869366"/>
                </a:cubicBezTo>
                <a:lnTo>
                  <a:pt x="1341937" y="3867280"/>
                </a:lnTo>
                <a:lnTo>
                  <a:pt x="1345550" y="3859124"/>
                </a:lnTo>
                <a:lnTo>
                  <a:pt x="1357720" y="3854951"/>
                </a:lnTo>
                <a:lnTo>
                  <a:pt x="1353156" y="3842054"/>
                </a:lnTo>
                <a:lnTo>
                  <a:pt x="1343839" y="3845279"/>
                </a:lnTo>
                <a:lnTo>
                  <a:pt x="1346121" y="3839589"/>
                </a:lnTo>
                <a:lnTo>
                  <a:pt x="1348593" y="3833899"/>
                </a:lnTo>
                <a:lnTo>
                  <a:pt x="1351635" y="3832761"/>
                </a:lnTo>
                <a:close/>
                <a:moveTo>
                  <a:pt x="2129187" y="3829157"/>
                </a:moveTo>
                <a:cubicBezTo>
                  <a:pt x="2123482" y="3856848"/>
                  <a:pt x="2144970" y="3835416"/>
                  <a:pt x="2129187" y="3829157"/>
                </a:cubicBezTo>
                <a:close/>
                <a:moveTo>
                  <a:pt x="5822034" y="3828778"/>
                </a:moveTo>
                <a:cubicBezTo>
                  <a:pt x="5816328" y="3856469"/>
                  <a:pt x="5837816" y="3835037"/>
                  <a:pt x="5822034" y="3828778"/>
                </a:cubicBezTo>
                <a:close/>
                <a:moveTo>
                  <a:pt x="2031066" y="3828209"/>
                </a:moveTo>
                <a:lnTo>
                  <a:pt x="2025931" y="3833843"/>
                </a:lnTo>
                <a:lnTo>
                  <a:pt x="2025931" y="3833519"/>
                </a:lnTo>
                <a:lnTo>
                  <a:pt x="2025361" y="3834468"/>
                </a:lnTo>
                <a:lnTo>
                  <a:pt x="2025931" y="3833843"/>
                </a:lnTo>
                <a:lnTo>
                  <a:pt x="2025931" y="3843951"/>
                </a:lnTo>
                <a:cubicBezTo>
                  <a:pt x="2038672" y="3851917"/>
                  <a:pt x="2041144" y="3826122"/>
                  <a:pt x="2031066" y="3828209"/>
                </a:cubicBezTo>
                <a:close/>
                <a:moveTo>
                  <a:pt x="1352776" y="3828209"/>
                </a:moveTo>
                <a:lnTo>
                  <a:pt x="1352776" y="3828588"/>
                </a:lnTo>
                <a:lnTo>
                  <a:pt x="1353993" y="3829195"/>
                </a:lnTo>
                <a:lnTo>
                  <a:pt x="1355819" y="3830674"/>
                </a:lnTo>
                <a:lnTo>
                  <a:pt x="1356960" y="3830674"/>
                </a:lnTo>
                <a:lnTo>
                  <a:pt x="1353993" y="3829195"/>
                </a:lnTo>
                <a:close/>
                <a:moveTo>
                  <a:pt x="879666" y="3825364"/>
                </a:moveTo>
                <a:cubicBezTo>
                  <a:pt x="878091" y="3825364"/>
                  <a:pt x="876813" y="3826635"/>
                  <a:pt x="876813" y="3828209"/>
                </a:cubicBezTo>
                <a:cubicBezTo>
                  <a:pt x="876813" y="3829783"/>
                  <a:pt x="878091" y="3831054"/>
                  <a:pt x="879666" y="3831054"/>
                </a:cubicBezTo>
                <a:cubicBezTo>
                  <a:pt x="881227" y="3831262"/>
                  <a:pt x="882665" y="3830181"/>
                  <a:pt x="882878" y="3828626"/>
                </a:cubicBezTo>
                <a:cubicBezTo>
                  <a:pt x="882887" y="3828550"/>
                  <a:pt x="882895" y="3828474"/>
                  <a:pt x="882898" y="3828398"/>
                </a:cubicBezTo>
                <a:lnTo>
                  <a:pt x="882898" y="3827829"/>
                </a:lnTo>
                <a:cubicBezTo>
                  <a:pt x="882611" y="3826312"/>
                  <a:pt x="881217" y="3825231"/>
                  <a:pt x="879666" y="3825364"/>
                </a:cubicBezTo>
                <a:close/>
                <a:moveTo>
                  <a:pt x="5861999" y="3824475"/>
                </a:moveTo>
                <a:cubicBezTo>
                  <a:pt x="5857070" y="3824866"/>
                  <a:pt x="5859066" y="3846701"/>
                  <a:pt x="5869192" y="3833330"/>
                </a:cubicBezTo>
                <a:cubicBezTo>
                  <a:pt x="5866055" y="3826597"/>
                  <a:pt x="5863642" y="3824345"/>
                  <a:pt x="5861999" y="3824475"/>
                </a:cubicBezTo>
                <a:close/>
                <a:moveTo>
                  <a:pt x="760628" y="3824036"/>
                </a:moveTo>
                <a:cubicBezTo>
                  <a:pt x="755493" y="3845658"/>
                  <a:pt x="776220" y="3824036"/>
                  <a:pt x="760628" y="3824036"/>
                </a:cubicBezTo>
                <a:close/>
                <a:moveTo>
                  <a:pt x="640258" y="3824036"/>
                </a:moveTo>
                <a:cubicBezTo>
                  <a:pt x="634554" y="3851538"/>
                  <a:pt x="656231" y="3830105"/>
                  <a:pt x="640258" y="3824036"/>
                </a:cubicBezTo>
                <a:close/>
                <a:moveTo>
                  <a:pt x="370616" y="3823467"/>
                </a:moveTo>
                <a:cubicBezTo>
                  <a:pt x="373373" y="3827924"/>
                  <a:pt x="373849" y="3830675"/>
                  <a:pt x="374371" y="3833093"/>
                </a:cubicBezTo>
                <a:lnTo>
                  <a:pt x="377714" y="3839409"/>
                </a:lnTo>
                <a:lnTo>
                  <a:pt x="377652" y="3840158"/>
                </a:lnTo>
                <a:lnTo>
                  <a:pt x="378412" y="3840727"/>
                </a:lnTo>
                <a:lnTo>
                  <a:pt x="377714" y="3839409"/>
                </a:lnTo>
                <a:lnTo>
                  <a:pt x="378484" y="3830106"/>
                </a:lnTo>
                <a:cubicBezTo>
                  <a:pt x="376606" y="3827119"/>
                  <a:pt x="373278" y="3824700"/>
                  <a:pt x="370616" y="3823467"/>
                </a:cubicBezTo>
                <a:close/>
                <a:moveTo>
                  <a:pt x="5889729" y="3822708"/>
                </a:moveTo>
                <a:lnTo>
                  <a:pt x="5890139" y="3823266"/>
                </a:lnTo>
                <a:lnTo>
                  <a:pt x="5891179" y="3835923"/>
                </a:lnTo>
                <a:cubicBezTo>
                  <a:pt x="5887400" y="3846867"/>
                  <a:pt x="5873138" y="3852344"/>
                  <a:pt x="5884975" y="3859314"/>
                </a:cubicBezTo>
                <a:cubicBezTo>
                  <a:pt x="5886687" y="3852486"/>
                  <a:pt x="5896955" y="3840110"/>
                  <a:pt x="5895645" y="3830748"/>
                </a:cubicBezTo>
                <a:lnTo>
                  <a:pt x="5890139" y="3823266"/>
                </a:lnTo>
                <a:lnTo>
                  <a:pt x="5890109" y="3822898"/>
                </a:lnTo>
                <a:close/>
                <a:moveTo>
                  <a:pt x="1454320" y="3821001"/>
                </a:moveTo>
                <a:lnTo>
                  <a:pt x="1449756" y="3822708"/>
                </a:lnTo>
                <a:lnTo>
                  <a:pt x="1451848" y="3824415"/>
                </a:lnTo>
                <a:cubicBezTo>
                  <a:pt x="1452555" y="3825876"/>
                  <a:pt x="1454021" y="3826824"/>
                  <a:pt x="1455651" y="3826881"/>
                </a:cubicBezTo>
                <a:lnTo>
                  <a:pt x="1454320" y="3825743"/>
                </a:lnTo>
                <a:cubicBezTo>
                  <a:pt x="1454320" y="3825743"/>
                  <a:pt x="1454320" y="3824415"/>
                  <a:pt x="1454320" y="3823277"/>
                </a:cubicBezTo>
                <a:close/>
                <a:moveTo>
                  <a:pt x="5832037" y="3820750"/>
                </a:moveTo>
                <a:cubicBezTo>
                  <a:pt x="5832563" y="3823052"/>
                  <a:pt x="5847182" y="3836744"/>
                  <a:pt x="5837626" y="3823657"/>
                </a:cubicBezTo>
                <a:cubicBezTo>
                  <a:pt x="5833252" y="3820480"/>
                  <a:pt x="5831862" y="3819982"/>
                  <a:pt x="5832037" y="3820750"/>
                </a:cubicBezTo>
                <a:close/>
                <a:moveTo>
                  <a:pt x="3068169" y="3817808"/>
                </a:moveTo>
                <a:lnTo>
                  <a:pt x="3069046" y="3836849"/>
                </a:lnTo>
                <a:lnTo>
                  <a:pt x="3060195" y="3838071"/>
                </a:lnTo>
                <a:cubicBezTo>
                  <a:pt x="3060100" y="3830200"/>
                  <a:pt x="3062857" y="3825127"/>
                  <a:pt x="3066209" y="3820646"/>
                </a:cubicBezTo>
                <a:close/>
                <a:moveTo>
                  <a:pt x="3081112" y="3817208"/>
                </a:moveTo>
                <a:lnTo>
                  <a:pt x="3082063" y="3817398"/>
                </a:lnTo>
                <a:lnTo>
                  <a:pt x="3081735" y="3817526"/>
                </a:lnTo>
                <a:close/>
                <a:moveTo>
                  <a:pt x="833648" y="3814174"/>
                </a:moveTo>
                <a:cubicBezTo>
                  <a:pt x="833648" y="3817208"/>
                  <a:pt x="833648" y="3820243"/>
                  <a:pt x="828323" y="3819294"/>
                </a:cubicBezTo>
                <a:lnTo>
                  <a:pt x="828323" y="3829726"/>
                </a:lnTo>
                <a:cubicBezTo>
                  <a:pt x="826313" y="3830788"/>
                  <a:pt x="824560" y="3832286"/>
                  <a:pt x="823189" y="3834088"/>
                </a:cubicBezTo>
                <a:lnTo>
                  <a:pt x="820907" y="3839399"/>
                </a:lnTo>
                <a:lnTo>
                  <a:pt x="834599" y="3837882"/>
                </a:lnTo>
                <a:lnTo>
                  <a:pt x="826612" y="3849072"/>
                </a:lnTo>
                <a:lnTo>
                  <a:pt x="818816" y="3860073"/>
                </a:lnTo>
                <a:lnTo>
                  <a:pt x="840874" y="3857417"/>
                </a:lnTo>
                <a:lnTo>
                  <a:pt x="839352" y="3843192"/>
                </a:lnTo>
                <a:lnTo>
                  <a:pt x="837641" y="3828778"/>
                </a:lnTo>
                <a:lnTo>
                  <a:pt x="844867" y="3838261"/>
                </a:lnTo>
                <a:lnTo>
                  <a:pt x="851713" y="3847175"/>
                </a:lnTo>
                <a:lnTo>
                  <a:pt x="849621" y="3855710"/>
                </a:lnTo>
                <a:lnTo>
                  <a:pt x="847529" y="3864245"/>
                </a:lnTo>
                <a:lnTo>
                  <a:pt x="853044" y="3864245"/>
                </a:lnTo>
                <a:cubicBezTo>
                  <a:pt x="856276" y="3864245"/>
                  <a:pt x="859699" y="3859504"/>
                  <a:pt x="861030" y="3854383"/>
                </a:cubicBezTo>
                <a:lnTo>
                  <a:pt x="863312" y="3845089"/>
                </a:lnTo>
                <a:lnTo>
                  <a:pt x="856657" y="3839968"/>
                </a:lnTo>
                <a:lnTo>
                  <a:pt x="850001" y="3834657"/>
                </a:lnTo>
                <a:lnTo>
                  <a:pt x="851903" y="3827260"/>
                </a:lnTo>
                <a:lnTo>
                  <a:pt x="853804" y="3819863"/>
                </a:lnTo>
                <a:lnTo>
                  <a:pt x="839543" y="3824415"/>
                </a:lnTo>
                <a:cubicBezTo>
                  <a:pt x="839543" y="3819105"/>
                  <a:pt x="839543" y="3813035"/>
                  <a:pt x="833648" y="3814174"/>
                </a:cubicBezTo>
                <a:close/>
                <a:moveTo>
                  <a:pt x="3174963" y="3813869"/>
                </a:moveTo>
                <a:cubicBezTo>
                  <a:pt x="3174740" y="3813984"/>
                  <a:pt x="3173576" y="3814980"/>
                  <a:pt x="3170866" y="3817398"/>
                </a:cubicBezTo>
                <a:lnTo>
                  <a:pt x="3170866" y="3818346"/>
                </a:lnTo>
                <a:lnTo>
                  <a:pt x="3167823" y="3821950"/>
                </a:lnTo>
                <a:cubicBezTo>
                  <a:pt x="3167823" y="3821097"/>
                  <a:pt x="3175632" y="3813522"/>
                  <a:pt x="3174963" y="3813869"/>
                </a:cubicBezTo>
                <a:close/>
                <a:moveTo>
                  <a:pt x="2028213" y="3808673"/>
                </a:moveTo>
                <a:cubicBezTo>
                  <a:pt x="2028213" y="3812277"/>
                  <a:pt x="2027263" y="3816449"/>
                  <a:pt x="2030115" y="3816829"/>
                </a:cubicBezTo>
                <a:lnTo>
                  <a:pt x="2030685" y="3815880"/>
                </a:lnTo>
                <a:cubicBezTo>
                  <a:pt x="2032207" y="3813605"/>
                  <a:pt x="2036200" y="3807156"/>
                  <a:pt x="2028213" y="3808673"/>
                </a:cubicBezTo>
                <a:close/>
                <a:moveTo>
                  <a:pt x="3585788" y="3808294"/>
                </a:moveTo>
                <a:cubicBezTo>
                  <a:pt x="3604804" y="3817018"/>
                  <a:pt x="3568674" y="3824415"/>
                  <a:pt x="3585788" y="3808294"/>
                </a:cubicBezTo>
                <a:close/>
                <a:moveTo>
                  <a:pt x="5174359" y="3808104"/>
                </a:moveTo>
                <a:cubicBezTo>
                  <a:pt x="5157055" y="3815691"/>
                  <a:pt x="5194896" y="3821191"/>
                  <a:pt x="5174359" y="3808104"/>
                </a:cubicBezTo>
                <a:close/>
                <a:moveTo>
                  <a:pt x="1455651" y="3807535"/>
                </a:moveTo>
                <a:cubicBezTo>
                  <a:pt x="1450517" y="3829157"/>
                  <a:pt x="1471244" y="3808673"/>
                  <a:pt x="1455651" y="3807535"/>
                </a:cubicBezTo>
                <a:close/>
                <a:moveTo>
                  <a:pt x="2129757" y="3807346"/>
                </a:moveTo>
                <a:cubicBezTo>
                  <a:pt x="2129757" y="3813605"/>
                  <a:pt x="2128426" y="3821001"/>
                  <a:pt x="2134511" y="3821191"/>
                </a:cubicBezTo>
                <a:cubicBezTo>
                  <a:pt x="2138504" y="3817967"/>
                  <a:pt x="2139075" y="3805638"/>
                  <a:pt x="2129757" y="3807346"/>
                </a:cubicBezTo>
                <a:close/>
                <a:moveTo>
                  <a:pt x="1664824" y="3807346"/>
                </a:moveTo>
                <a:lnTo>
                  <a:pt x="1659879" y="3810949"/>
                </a:lnTo>
                <a:lnTo>
                  <a:pt x="1664824" y="3813605"/>
                </a:lnTo>
                <a:cubicBezTo>
                  <a:pt x="1664824" y="3811518"/>
                  <a:pt x="1664824" y="3809432"/>
                  <a:pt x="1664824" y="3807346"/>
                </a:cubicBezTo>
                <a:close/>
                <a:moveTo>
                  <a:pt x="5134236" y="3806397"/>
                </a:moveTo>
                <a:lnTo>
                  <a:pt x="5141652" y="3821760"/>
                </a:lnTo>
                <a:lnTo>
                  <a:pt x="5148878" y="3837123"/>
                </a:lnTo>
                <a:lnTo>
                  <a:pt x="5164280" y="3829726"/>
                </a:lnTo>
                <a:lnTo>
                  <a:pt x="5179684" y="3822519"/>
                </a:lnTo>
                <a:close/>
                <a:moveTo>
                  <a:pt x="1385293" y="3802793"/>
                </a:moveTo>
                <a:lnTo>
                  <a:pt x="1383582" y="3803931"/>
                </a:lnTo>
                <a:lnTo>
                  <a:pt x="1379208" y="3806966"/>
                </a:lnTo>
                <a:lnTo>
                  <a:pt x="1385293" y="3811708"/>
                </a:lnTo>
                <a:lnTo>
                  <a:pt x="1385293" y="3808673"/>
                </a:lnTo>
                <a:cubicBezTo>
                  <a:pt x="1385131" y="3806720"/>
                  <a:pt x="1385131" y="3804747"/>
                  <a:pt x="1385293" y="3802793"/>
                </a:cubicBezTo>
                <a:close/>
                <a:moveTo>
                  <a:pt x="1345550" y="3802793"/>
                </a:moveTo>
                <a:cubicBezTo>
                  <a:pt x="1343978" y="3802888"/>
                  <a:pt x="1342776" y="3804235"/>
                  <a:pt x="1342867" y="3805790"/>
                </a:cubicBezTo>
                <a:cubicBezTo>
                  <a:pt x="1342871" y="3805866"/>
                  <a:pt x="1342878" y="3805942"/>
                  <a:pt x="1342888" y="3806018"/>
                </a:cubicBezTo>
                <a:cubicBezTo>
                  <a:pt x="1343177" y="3807516"/>
                  <a:pt x="1344605" y="3808521"/>
                  <a:pt x="1346121" y="3808294"/>
                </a:cubicBezTo>
                <a:cubicBezTo>
                  <a:pt x="1347644" y="3808692"/>
                  <a:pt x="1349205" y="3807782"/>
                  <a:pt x="1349608" y="3806264"/>
                </a:cubicBezTo>
                <a:cubicBezTo>
                  <a:pt x="1350011" y="3804747"/>
                  <a:pt x="1349104" y="3803192"/>
                  <a:pt x="1347581" y="3802793"/>
                </a:cubicBezTo>
                <a:cubicBezTo>
                  <a:pt x="1347102" y="3802661"/>
                  <a:pt x="1346600" y="3802661"/>
                  <a:pt x="1346121" y="3802793"/>
                </a:cubicBezTo>
                <a:close/>
                <a:moveTo>
                  <a:pt x="1918125" y="3802536"/>
                </a:moveTo>
                <a:cubicBezTo>
                  <a:pt x="1912527" y="3806172"/>
                  <a:pt x="1913026" y="3820291"/>
                  <a:pt x="1920585" y="3818725"/>
                </a:cubicBezTo>
                <a:lnTo>
                  <a:pt x="1920585" y="3818915"/>
                </a:lnTo>
                <a:cubicBezTo>
                  <a:pt x="1920585" y="3812277"/>
                  <a:pt x="1927240" y="3811708"/>
                  <a:pt x="1925719" y="3803362"/>
                </a:cubicBezTo>
                <a:cubicBezTo>
                  <a:pt x="1922534" y="3801276"/>
                  <a:pt x="1919991" y="3801323"/>
                  <a:pt x="1918125" y="3802536"/>
                </a:cubicBezTo>
                <a:close/>
                <a:moveTo>
                  <a:pt x="3491280" y="3802225"/>
                </a:moveTo>
                <a:cubicBezTo>
                  <a:pt x="3501739" y="3799949"/>
                  <a:pt x="3501739" y="3808484"/>
                  <a:pt x="3501739" y="3816260"/>
                </a:cubicBezTo>
                <a:lnTo>
                  <a:pt x="3501739" y="3817587"/>
                </a:lnTo>
                <a:lnTo>
                  <a:pt x="3499647" y="3817587"/>
                </a:lnTo>
                <a:lnTo>
                  <a:pt x="3500028" y="3816829"/>
                </a:lnTo>
                <a:cubicBezTo>
                  <a:pt x="3494152" y="3814477"/>
                  <a:pt x="3490577" y="3808502"/>
                  <a:pt x="3491280" y="3802225"/>
                </a:cubicBezTo>
                <a:close/>
                <a:moveTo>
                  <a:pt x="1342127" y="3801656"/>
                </a:moveTo>
                <a:lnTo>
                  <a:pt x="1342127" y="3802414"/>
                </a:lnTo>
                <a:cubicBezTo>
                  <a:pt x="1341764" y="3802774"/>
                  <a:pt x="1341764" y="3803382"/>
                  <a:pt x="1342127" y="3803742"/>
                </a:cubicBezTo>
                <a:cubicBezTo>
                  <a:pt x="1342584" y="3804064"/>
                  <a:pt x="1343192" y="3804064"/>
                  <a:pt x="1343649" y="3803742"/>
                </a:cubicBezTo>
                <a:cubicBezTo>
                  <a:pt x="1344036" y="3803305"/>
                  <a:pt x="1344036" y="3802661"/>
                  <a:pt x="1343649" y="3802225"/>
                </a:cubicBezTo>
                <a:cubicBezTo>
                  <a:pt x="1343649" y="3802225"/>
                  <a:pt x="1342888" y="3801466"/>
                  <a:pt x="1342127" y="3801656"/>
                </a:cubicBezTo>
                <a:close/>
                <a:moveTo>
                  <a:pt x="1357910" y="3801087"/>
                </a:moveTo>
                <a:lnTo>
                  <a:pt x="1356009" y="3807535"/>
                </a:lnTo>
                <a:lnTo>
                  <a:pt x="1352776" y="3815880"/>
                </a:lnTo>
                <a:lnTo>
                  <a:pt x="1355058" y="3817398"/>
                </a:lnTo>
                <a:lnTo>
                  <a:pt x="1359051" y="3808673"/>
                </a:lnTo>
                <a:lnTo>
                  <a:pt x="1359051" y="3807535"/>
                </a:lnTo>
                <a:close/>
                <a:moveTo>
                  <a:pt x="1491971" y="3800897"/>
                </a:moveTo>
                <a:cubicBezTo>
                  <a:pt x="1491653" y="3801352"/>
                  <a:pt x="1491653" y="3801959"/>
                  <a:pt x="1491971" y="3802414"/>
                </a:cubicBezTo>
                <a:cubicBezTo>
                  <a:pt x="1492405" y="3802793"/>
                  <a:pt x="1493059" y="3802793"/>
                  <a:pt x="1493492" y="3802414"/>
                </a:cubicBezTo>
                <a:lnTo>
                  <a:pt x="1493492" y="3801087"/>
                </a:lnTo>
                <a:cubicBezTo>
                  <a:pt x="1493156" y="3801124"/>
                  <a:pt x="1492865" y="3801352"/>
                  <a:pt x="1492732" y="3801656"/>
                </a:cubicBezTo>
                <a:close/>
                <a:moveTo>
                  <a:pt x="1500908" y="3800518"/>
                </a:moveTo>
                <a:lnTo>
                  <a:pt x="1500908" y="3802035"/>
                </a:lnTo>
                <a:lnTo>
                  <a:pt x="1500908" y="3803552"/>
                </a:lnTo>
                <a:lnTo>
                  <a:pt x="1506042" y="3801656"/>
                </a:lnTo>
                <a:lnTo>
                  <a:pt x="1508324" y="3808104"/>
                </a:lnTo>
                <a:lnTo>
                  <a:pt x="1505092" y="3809432"/>
                </a:lnTo>
                <a:cubicBezTo>
                  <a:pt x="1502488" y="3810570"/>
                  <a:pt x="1500205" y="3812334"/>
                  <a:pt x="1498436" y="3814553"/>
                </a:cubicBezTo>
                <a:lnTo>
                  <a:pt x="1495204" y="3818725"/>
                </a:lnTo>
                <a:lnTo>
                  <a:pt x="1493112" y="3818725"/>
                </a:lnTo>
                <a:lnTo>
                  <a:pt x="1491210" y="3817587"/>
                </a:lnTo>
                <a:lnTo>
                  <a:pt x="1491210" y="3810949"/>
                </a:lnTo>
                <a:lnTo>
                  <a:pt x="1491210" y="3804311"/>
                </a:lnTo>
                <a:lnTo>
                  <a:pt x="1488738" y="3808294"/>
                </a:lnTo>
                <a:lnTo>
                  <a:pt x="1486266" y="3812466"/>
                </a:lnTo>
                <a:lnTo>
                  <a:pt x="1483224" y="3812277"/>
                </a:lnTo>
                <a:lnTo>
                  <a:pt x="1481322" y="3812277"/>
                </a:lnTo>
                <a:lnTo>
                  <a:pt x="1479230" y="3815880"/>
                </a:lnTo>
                <a:lnTo>
                  <a:pt x="1476948" y="3819484"/>
                </a:lnTo>
                <a:lnTo>
                  <a:pt x="1470483" y="3814932"/>
                </a:lnTo>
                <a:lnTo>
                  <a:pt x="1473526" y="3819294"/>
                </a:lnTo>
                <a:lnTo>
                  <a:pt x="1476758" y="3823657"/>
                </a:lnTo>
                <a:lnTo>
                  <a:pt x="1463067" y="3828398"/>
                </a:lnTo>
                <a:lnTo>
                  <a:pt x="1464969" y="3830864"/>
                </a:lnTo>
                <a:lnTo>
                  <a:pt x="1466870" y="3833140"/>
                </a:lnTo>
                <a:lnTo>
                  <a:pt x="1481893" y="3827829"/>
                </a:lnTo>
                <a:lnTo>
                  <a:pt x="1480752" y="3824415"/>
                </a:lnTo>
                <a:cubicBezTo>
                  <a:pt x="1479961" y="3822727"/>
                  <a:pt x="1479961" y="3820793"/>
                  <a:pt x="1480752" y="3819105"/>
                </a:cubicBezTo>
                <a:lnTo>
                  <a:pt x="1482463" y="3817018"/>
                </a:lnTo>
                <a:lnTo>
                  <a:pt x="1488168" y="3820432"/>
                </a:lnTo>
                <a:lnTo>
                  <a:pt x="1493872" y="3823846"/>
                </a:lnTo>
                <a:lnTo>
                  <a:pt x="1503190" y="3816829"/>
                </a:lnTo>
                <a:lnTo>
                  <a:pt x="1512508" y="3809621"/>
                </a:lnTo>
                <a:lnTo>
                  <a:pt x="1515170" y="3809621"/>
                </a:lnTo>
                <a:cubicBezTo>
                  <a:pt x="1517501" y="3809982"/>
                  <a:pt x="1519874" y="3809982"/>
                  <a:pt x="1522206" y="3809621"/>
                </a:cubicBezTo>
                <a:cubicBezTo>
                  <a:pt x="1522206" y="3806966"/>
                  <a:pt x="1524298" y="3804311"/>
                  <a:pt x="1525629" y="3801466"/>
                </a:cubicBezTo>
                <a:lnTo>
                  <a:pt x="1523727" y="3802414"/>
                </a:lnTo>
                <a:lnTo>
                  <a:pt x="1517262" y="3805259"/>
                </a:lnTo>
                <a:lnTo>
                  <a:pt x="1515170" y="3806207"/>
                </a:lnTo>
                <a:lnTo>
                  <a:pt x="1515170" y="3804311"/>
                </a:lnTo>
                <a:cubicBezTo>
                  <a:pt x="1515170" y="3803362"/>
                  <a:pt x="1511557" y="3802035"/>
                  <a:pt x="1507754" y="3801466"/>
                </a:cubicBezTo>
                <a:close/>
                <a:moveTo>
                  <a:pt x="2935832" y="3799949"/>
                </a:moveTo>
                <a:lnTo>
                  <a:pt x="2935832" y="3810380"/>
                </a:lnTo>
                <a:lnTo>
                  <a:pt x="2946291" y="3810380"/>
                </a:lnTo>
                <a:lnTo>
                  <a:pt x="2946291" y="3799949"/>
                </a:lnTo>
                <a:close/>
                <a:moveTo>
                  <a:pt x="1455461" y="3799569"/>
                </a:moveTo>
                <a:lnTo>
                  <a:pt x="1457743" y="3806018"/>
                </a:lnTo>
                <a:lnTo>
                  <a:pt x="1463638" y="3803931"/>
                </a:lnTo>
                <a:lnTo>
                  <a:pt x="1463638" y="3802225"/>
                </a:lnTo>
                <a:cubicBezTo>
                  <a:pt x="1463118" y="3801030"/>
                  <a:pt x="1462168" y="3800081"/>
                  <a:pt x="1460975" y="3799569"/>
                </a:cubicBezTo>
                <a:cubicBezTo>
                  <a:pt x="1459751" y="3799095"/>
                  <a:pt x="1458397" y="3799095"/>
                  <a:pt x="1457172" y="3799569"/>
                </a:cubicBezTo>
                <a:close/>
                <a:moveTo>
                  <a:pt x="2044377" y="3798431"/>
                </a:moveTo>
                <a:cubicBezTo>
                  <a:pt x="2044377" y="3805069"/>
                  <a:pt x="2040003" y="3808294"/>
                  <a:pt x="2039623" y="3814932"/>
                </a:cubicBezTo>
                <a:cubicBezTo>
                  <a:pt x="2044567" y="3815217"/>
                  <a:pt x="2048941" y="3815122"/>
                  <a:pt x="2051983" y="3813747"/>
                </a:cubicBezTo>
                <a:lnTo>
                  <a:pt x="2056139" y="3805322"/>
                </a:lnTo>
                <a:lnTo>
                  <a:pt x="2056356" y="3805449"/>
                </a:lnTo>
                <a:lnTo>
                  <a:pt x="2056356" y="3804880"/>
                </a:lnTo>
                <a:lnTo>
                  <a:pt x="2056139" y="3805322"/>
                </a:lnTo>
                <a:close/>
                <a:moveTo>
                  <a:pt x="1654175" y="3798052"/>
                </a:moveTo>
                <a:cubicBezTo>
                  <a:pt x="1654175" y="3798052"/>
                  <a:pt x="1654175" y="3798052"/>
                  <a:pt x="1654175" y="3799380"/>
                </a:cubicBezTo>
                <a:lnTo>
                  <a:pt x="1659879" y="3798052"/>
                </a:lnTo>
                <a:cubicBezTo>
                  <a:pt x="1658010" y="3797559"/>
                  <a:pt x="1656044" y="3797559"/>
                  <a:pt x="1654175" y="3798052"/>
                </a:cubicBezTo>
                <a:close/>
                <a:moveTo>
                  <a:pt x="1693918" y="3797483"/>
                </a:moveTo>
                <a:cubicBezTo>
                  <a:pt x="1685931" y="3802793"/>
                  <a:pt x="1685170" y="3825933"/>
                  <a:pt x="1686882" y="3833140"/>
                </a:cubicBezTo>
                <a:cubicBezTo>
                  <a:pt x="1694463" y="3830617"/>
                  <a:pt x="1700212" y="3824377"/>
                  <a:pt x="1702094" y="3816639"/>
                </a:cubicBezTo>
                <a:cubicBezTo>
                  <a:pt x="1701140" y="3816677"/>
                  <a:pt x="1700252" y="3816165"/>
                  <a:pt x="1699812" y="3815311"/>
                </a:cubicBezTo>
                <a:lnTo>
                  <a:pt x="1699242" y="3815311"/>
                </a:lnTo>
                <a:cubicBezTo>
                  <a:pt x="1699096" y="3814136"/>
                  <a:pt x="1699814" y="3813016"/>
                  <a:pt x="1700953" y="3812656"/>
                </a:cubicBezTo>
                <a:cubicBezTo>
                  <a:pt x="1701491" y="3812390"/>
                  <a:pt x="1702127" y="3812390"/>
                  <a:pt x="1702665" y="3812656"/>
                </a:cubicBezTo>
                <a:cubicBezTo>
                  <a:pt x="1703809" y="3806151"/>
                  <a:pt x="1700126" y="3799759"/>
                  <a:pt x="1693918" y="3797483"/>
                </a:cubicBezTo>
                <a:close/>
                <a:moveTo>
                  <a:pt x="1524488" y="3796914"/>
                </a:moveTo>
                <a:lnTo>
                  <a:pt x="1523727" y="3797862"/>
                </a:lnTo>
                <a:lnTo>
                  <a:pt x="1525629" y="3799569"/>
                </a:lnTo>
                <a:cubicBezTo>
                  <a:pt x="1526148" y="3798716"/>
                  <a:pt x="1526593" y="3797843"/>
                  <a:pt x="1526960" y="3796914"/>
                </a:cubicBezTo>
                <a:close/>
                <a:moveTo>
                  <a:pt x="1054230" y="3795586"/>
                </a:moveTo>
                <a:lnTo>
                  <a:pt x="1060315" y="3812656"/>
                </a:lnTo>
                <a:cubicBezTo>
                  <a:pt x="1064873" y="3810513"/>
                  <a:pt x="1066820" y="3805088"/>
                  <a:pt x="1064664" y="3800536"/>
                </a:cubicBezTo>
                <a:cubicBezTo>
                  <a:pt x="1062810" y="3796610"/>
                  <a:pt x="1058446" y="3794543"/>
                  <a:pt x="1054230" y="3795586"/>
                </a:cubicBezTo>
                <a:close/>
                <a:moveTo>
                  <a:pt x="1439868" y="3793310"/>
                </a:moveTo>
                <a:lnTo>
                  <a:pt x="1442530" y="3796534"/>
                </a:lnTo>
                <a:lnTo>
                  <a:pt x="1445192" y="3799569"/>
                </a:lnTo>
                <a:lnTo>
                  <a:pt x="1440058" y="3799569"/>
                </a:lnTo>
                <a:lnTo>
                  <a:pt x="1434924" y="3799569"/>
                </a:lnTo>
                <a:lnTo>
                  <a:pt x="1437776" y="3807725"/>
                </a:lnTo>
                <a:lnTo>
                  <a:pt x="1432642" y="3818156"/>
                </a:lnTo>
                <a:lnTo>
                  <a:pt x="1427508" y="3828398"/>
                </a:lnTo>
                <a:lnTo>
                  <a:pt x="1429409" y="3829347"/>
                </a:lnTo>
                <a:lnTo>
                  <a:pt x="1431311" y="3829347"/>
                </a:lnTo>
                <a:lnTo>
                  <a:pt x="1434544" y="3822898"/>
                </a:lnTo>
                <a:lnTo>
                  <a:pt x="1437966" y="3816449"/>
                </a:lnTo>
                <a:lnTo>
                  <a:pt x="1445383" y="3816449"/>
                </a:lnTo>
                <a:lnTo>
                  <a:pt x="1452228" y="3815501"/>
                </a:lnTo>
                <a:lnTo>
                  <a:pt x="1452228" y="3813035"/>
                </a:lnTo>
                <a:cubicBezTo>
                  <a:pt x="1450979" y="3813282"/>
                  <a:pt x="1449743" y="3812542"/>
                  <a:pt x="1449376" y="3811328"/>
                </a:cubicBezTo>
                <a:cubicBezTo>
                  <a:pt x="1449138" y="3810133"/>
                  <a:pt x="1449895" y="3808958"/>
                  <a:pt x="1451087" y="3808673"/>
                </a:cubicBezTo>
                <a:lnTo>
                  <a:pt x="1451087" y="3806397"/>
                </a:lnTo>
                <a:lnTo>
                  <a:pt x="1448045" y="3804880"/>
                </a:lnTo>
                <a:lnTo>
                  <a:pt x="1445002" y="3803362"/>
                </a:lnTo>
                <a:lnTo>
                  <a:pt x="1447284" y="3799569"/>
                </a:lnTo>
                <a:cubicBezTo>
                  <a:pt x="1448450" y="3797976"/>
                  <a:pt x="1449051" y="3796041"/>
                  <a:pt x="1448995" y="3794069"/>
                </a:cubicBezTo>
                <a:cubicBezTo>
                  <a:pt x="1447944" y="3793177"/>
                  <a:pt x="1446506" y="3792893"/>
                  <a:pt x="1445192" y="3793310"/>
                </a:cubicBezTo>
                <a:cubicBezTo>
                  <a:pt x="1444034" y="3792836"/>
                  <a:pt x="1442737" y="3792836"/>
                  <a:pt x="1441579" y="3793310"/>
                </a:cubicBezTo>
                <a:close/>
                <a:moveTo>
                  <a:pt x="833458" y="3792741"/>
                </a:moveTo>
                <a:cubicBezTo>
                  <a:pt x="826308" y="3791736"/>
                  <a:pt x="819529" y="3796212"/>
                  <a:pt x="817675" y="3803173"/>
                </a:cubicBezTo>
                <a:cubicBezTo>
                  <a:pt x="825851" y="3803173"/>
                  <a:pt x="835740" y="3803173"/>
                  <a:pt x="833458" y="3792741"/>
                </a:cubicBezTo>
                <a:close/>
                <a:moveTo>
                  <a:pt x="5800151" y="3792190"/>
                </a:moveTo>
                <a:cubicBezTo>
                  <a:pt x="5794472" y="3792102"/>
                  <a:pt x="5791656" y="3804975"/>
                  <a:pt x="5800926" y="3806966"/>
                </a:cubicBezTo>
                <a:lnTo>
                  <a:pt x="5801116" y="3807915"/>
                </a:lnTo>
                <a:cubicBezTo>
                  <a:pt x="5801116" y="3802793"/>
                  <a:pt x="5805300" y="3801845"/>
                  <a:pt x="5806441" y="3797483"/>
                </a:cubicBezTo>
                <a:cubicBezTo>
                  <a:pt x="5804254" y="3793690"/>
                  <a:pt x="5802043" y="3792220"/>
                  <a:pt x="5800151" y="3792190"/>
                </a:cubicBezTo>
                <a:close/>
                <a:moveTo>
                  <a:pt x="958201" y="3791982"/>
                </a:moveTo>
                <a:cubicBezTo>
                  <a:pt x="952686" y="3819674"/>
                  <a:pt x="974174" y="3798052"/>
                  <a:pt x="958201" y="3791982"/>
                </a:cubicBezTo>
                <a:close/>
                <a:moveTo>
                  <a:pt x="1741457" y="3791603"/>
                </a:moveTo>
                <a:lnTo>
                  <a:pt x="1736132" y="3796534"/>
                </a:lnTo>
                <a:lnTo>
                  <a:pt x="1729477" y="3802604"/>
                </a:lnTo>
                <a:lnTo>
                  <a:pt x="1723012" y="3801087"/>
                </a:lnTo>
                <a:lnTo>
                  <a:pt x="1716546" y="3799380"/>
                </a:lnTo>
                <a:lnTo>
                  <a:pt x="1715595" y="3797103"/>
                </a:lnTo>
                <a:lnTo>
                  <a:pt x="1715595" y="3799190"/>
                </a:lnTo>
                <a:lnTo>
                  <a:pt x="1715595" y="3803742"/>
                </a:lnTo>
                <a:lnTo>
                  <a:pt x="1717687" y="3805449"/>
                </a:lnTo>
                <a:lnTo>
                  <a:pt x="1719779" y="3807156"/>
                </a:lnTo>
                <a:lnTo>
                  <a:pt x="1728146" y="3804121"/>
                </a:lnTo>
                <a:lnTo>
                  <a:pt x="1729857" y="3806018"/>
                </a:lnTo>
                <a:lnTo>
                  <a:pt x="1733660" y="3799569"/>
                </a:lnTo>
                <a:close/>
                <a:moveTo>
                  <a:pt x="1578302" y="3790086"/>
                </a:moveTo>
                <a:lnTo>
                  <a:pt x="1582105" y="3797103"/>
                </a:lnTo>
                <a:lnTo>
                  <a:pt x="1580964" y="3794069"/>
                </a:lnTo>
                <a:cubicBezTo>
                  <a:pt x="1580732" y="3792400"/>
                  <a:pt x="1579753" y="3790939"/>
                  <a:pt x="1578302" y="3790086"/>
                </a:cubicBezTo>
                <a:close/>
                <a:moveTo>
                  <a:pt x="1386054" y="3787810"/>
                </a:moveTo>
                <a:lnTo>
                  <a:pt x="1388145" y="3796155"/>
                </a:lnTo>
                <a:cubicBezTo>
                  <a:pt x="1388925" y="3794353"/>
                  <a:pt x="1389376" y="3792419"/>
                  <a:pt x="1389476" y="3790465"/>
                </a:cubicBezTo>
                <a:cubicBezTo>
                  <a:pt x="1388556" y="3789327"/>
                  <a:pt x="1387385" y="3788417"/>
                  <a:pt x="1386054" y="3787810"/>
                </a:cubicBezTo>
                <a:close/>
                <a:moveTo>
                  <a:pt x="4137814" y="3787620"/>
                </a:moveTo>
                <a:cubicBezTo>
                  <a:pt x="4132109" y="3815311"/>
                  <a:pt x="4153597" y="3793879"/>
                  <a:pt x="4137814" y="3787620"/>
                </a:cubicBezTo>
                <a:close/>
                <a:moveTo>
                  <a:pt x="1312273" y="3787431"/>
                </a:moveTo>
                <a:lnTo>
                  <a:pt x="1313223" y="3793310"/>
                </a:lnTo>
                <a:lnTo>
                  <a:pt x="1314554" y="3791224"/>
                </a:lnTo>
                <a:lnTo>
                  <a:pt x="1315505" y="3791224"/>
                </a:lnTo>
                <a:cubicBezTo>
                  <a:pt x="1314750" y="3789726"/>
                  <a:pt x="1313642" y="3788417"/>
                  <a:pt x="1312273" y="3787431"/>
                </a:cubicBezTo>
                <a:close/>
                <a:moveTo>
                  <a:pt x="5075097" y="3787241"/>
                </a:moveTo>
                <a:cubicBezTo>
                  <a:pt x="5054750" y="3800328"/>
                  <a:pt x="5092401" y="3794828"/>
                  <a:pt x="5075097" y="3787241"/>
                </a:cubicBezTo>
                <a:close/>
                <a:moveTo>
                  <a:pt x="3098416" y="3786672"/>
                </a:moveTo>
                <a:cubicBezTo>
                  <a:pt x="3093472" y="3808294"/>
                  <a:pt x="3114199" y="3787810"/>
                  <a:pt x="3098416" y="3786672"/>
                </a:cubicBezTo>
                <a:close/>
                <a:moveTo>
                  <a:pt x="1334901" y="3786482"/>
                </a:moveTo>
                <a:lnTo>
                  <a:pt x="1326344" y="3789517"/>
                </a:lnTo>
                <a:lnTo>
                  <a:pt x="1328626" y="3791224"/>
                </a:lnTo>
                <a:lnTo>
                  <a:pt x="1330718" y="3793121"/>
                </a:lnTo>
                <a:lnTo>
                  <a:pt x="1325964" y="3791413"/>
                </a:lnTo>
                <a:lnTo>
                  <a:pt x="1321210" y="3789707"/>
                </a:lnTo>
                <a:lnTo>
                  <a:pt x="1320069" y="3791793"/>
                </a:lnTo>
                <a:lnTo>
                  <a:pt x="1320069" y="3793690"/>
                </a:lnTo>
                <a:lnTo>
                  <a:pt x="1322921" y="3793690"/>
                </a:lnTo>
                <a:lnTo>
                  <a:pt x="1325964" y="3793690"/>
                </a:lnTo>
                <a:lnTo>
                  <a:pt x="1332619" y="3795776"/>
                </a:lnTo>
                <a:lnTo>
                  <a:pt x="1332619" y="3799000"/>
                </a:lnTo>
                <a:lnTo>
                  <a:pt x="1332619" y="3802225"/>
                </a:lnTo>
                <a:lnTo>
                  <a:pt x="1327485" y="3802225"/>
                </a:lnTo>
                <a:lnTo>
                  <a:pt x="1325203" y="3802225"/>
                </a:lnTo>
                <a:lnTo>
                  <a:pt x="1319689" y="3802225"/>
                </a:lnTo>
                <a:lnTo>
                  <a:pt x="1319689" y="3807346"/>
                </a:lnTo>
                <a:lnTo>
                  <a:pt x="1324633" y="3808104"/>
                </a:lnTo>
                <a:lnTo>
                  <a:pt x="1324633" y="3814553"/>
                </a:lnTo>
                <a:lnTo>
                  <a:pt x="1324633" y="3818725"/>
                </a:lnTo>
                <a:cubicBezTo>
                  <a:pt x="1329006" y="3818725"/>
                  <a:pt x="1335662" y="3814742"/>
                  <a:pt x="1328056" y="3810190"/>
                </a:cubicBezTo>
                <a:lnTo>
                  <a:pt x="1329197" y="3808863"/>
                </a:lnTo>
                <a:lnTo>
                  <a:pt x="1333570" y="3807915"/>
                </a:lnTo>
                <a:lnTo>
                  <a:pt x="1338134" y="3806777"/>
                </a:lnTo>
                <a:lnTo>
                  <a:pt x="1341747" y="3800897"/>
                </a:lnTo>
                <a:lnTo>
                  <a:pt x="1345550" y="3795017"/>
                </a:lnTo>
                <a:lnTo>
                  <a:pt x="1340226" y="3795017"/>
                </a:lnTo>
                <a:lnTo>
                  <a:pt x="1334901" y="3795017"/>
                </a:lnTo>
                <a:lnTo>
                  <a:pt x="1334901" y="3790655"/>
                </a:lnTo>
                <a:close/>
                <a:moveTo>
                  <a:pt x="926634" y="3785724"/>
                </a:moveTo>
                <a:cubicBezTo>
                  <a:pt x="925060" y="3785780"/>
                  <a:pt x="923822" y="3787089"/>
                  <a:pt x="923870" y="3788644"/>
                </a:cubicBezTo>
                <a:cubicBezTo>
                  <a:pt x="923877" y="3788872"/>
                  <a:pt x="923911" y="3789100"/>
                  <a:pt x="923972" y="3789327"/>
                </a:cubicBezTo>
                <a:lnTo>
                  <a:pt x="924162" y="3788948"/>
                </a:lnTo>
                <a:cubicBezTo>
                  <a:pt x="924450" y="3790465"/>
                  <a:pt x="925843" y="3791546"/>
                  <a:pt x="927395" y="3791413"/>
                </a:cubicBezTo>
                <a:cubicBezTo>
                  <a:pt x="928924" y="3791129"/>
                  <a:pt x="929991" y="3789744"/>
                  <a:pt x="929867" y="3788189"/>
                </a:cubicBezTo>
                <a:cubicBezTo>
                  <a:pt x="929580" y="3786672"/>
                  <a:pt x="928186" y="3785591"/>
                  <a:pt x="926634" y="3785724"/>
                </a:cubicBezTo>
                <a:close/>
                <a:moveTo>
                  <a:pt x="2192699" y="3782310"/>
                </a:moveTo>
                <a:lnTo>
                  <a:pt x="2184387" y="3802850"/>
                </a:lnTo>
                <a:lnTo>
                  <a:pt x="2182240" y="3803173"/>
                </a:lnTo>
                <a:lnTo>
                  <a:pt x="2182369" y="3807837"/>
                </a:lnTo>
                <a:lnTo>
                  <a:pt x="2171592" y="3834468"/>
                </a:lnTo>
                <a:cubicBezTo>
                  <a:pt x="2181100" y="3836934"/>
                  <a:pt x="2182954" y="3831765"/>
                  <a:pt x="2182835" y="3824653"/>
                </a:cubicBezTo>
                <a:lnTo>
                  <a:pt x="2182369" y="3807837"/>
                </a:lnTo>
                <a:lnTo>
                  <a:pt x="2184387" y="3802850"/>
                </a:lnTo>
                <a:lnTo>
                  <a:pt x="2201471" y="3800281"/>
                </a:lnTo>
                <a:cubicBezTo>
                  <a:pt x="2206153" y="3799332"/>
                  <a:pt x="2209623" y="3796725"/>
                  <a:pt x="2213426" y="3787431"/>
                </a:cubicBezTo>
                <a:cubicBezTo>
                  <a:pt x="2194410" y="3795207"/>
                  <a:pt x="2204489" y="3798621"/>
                  <a:pt x="2192699" y="3782310"/>
                </a:cubicBezTo>
                <a:close/>
                <a:moveTo>
                  <a:pt x="576556" y="3782120"/>
                </a:moveTo>
                <a:cubicBezTo>
                  <a:pt x="578647" y="3794638"/>
                  <a:pt x="567048" y="3793310"/>
                  <a:pt x="571421" y="3808104"/>
                </a:cubicBezTo>
                <a:cubicBezTo>
                  <a:pt x="591008" y="3813415"/>
                  <a:pt x="592529" y="3782689"/>
                  <a:pt x="576936" y="3782310"/>
                </a:cubicBezTo>
                <a:close/>
                <a:moveTo>
                  <a:pt x="896685" y="3781646"/>
                </a:moveTo>
                <a:cubicBezTo>
                  <a:pt x="893928" y="3784396"/>
                  <a:pt x="892407" y="3792741"/>
                  <a:pt x="900393" y="3798431"/>
                </a:cubicBezTo>
                <a:cubicBezTo>
                  <a:pt x="903436" y="3781741"/>
                  <a:pt x="899443" y="3778896"/>
                  <a:pt x="896685" y="3781646"/>
                </a:cubicBezTo>
                <a:close/>
                <a:moveTo>
                  <a:pt x="4012691" y="3781551"/>
                </a:moveTo>
                <a:cubicBezTo>
                  <a:pt x="4011169" y="3784206"/>
                  <a:pt x="3999760" y="3801087"/>
                  <a:pt x="4012310" y="3801845"/>
                </a:cubicBezTo>
                <a:lnTo>
                  <a:pt x="4012691" y="3802414"/>
                </a:lnTo>
                <a:cubicBezTo>
                  <a:pt x="4014212" y="3799190"/>
                  <a:pt x="4025811" y="3782310"/>
                  <a:pt x="4012691" y="3781551"/>
                </a:cubicBezTo>
                <a:close/>
                <a:moveTo>
                  <a:pt x="5905892" y="3781361"/>
                </a:moveTo>
                <a:cubicBezTo>
                  <a:pt x="5900758" y="3802983"/>
                  <a:pt x="5921485" y="3782310"/>
                  <a:pt x="5905892" y="3781361"/>
                </a:cubicBezTo>
                <a:close/>
                <a:moveTo>
                  <a:pt x="1355628" y="3780982"/>
                </a:moveTo>
                <a:lnTo>
                  <a:pt x="1352586" y="3791413"/>
                </a:lnTo>
                <a:lnTo>
                  <a:pt x="1356199" y="3794448"/>
                </a:lnTo>
                <a:lnTo>
                  <a:pt x="1357720" y="3795586"/>
                </a:lnTo>
                <a:cubicBezTo>
                  <a:pt x="1356769" y="3790086"/>
                  <a:pt x="1356199" y="3785155"/>
                  <a:pt x="1355628" y="3780982"/>
                </a:cubicBezTo>
                <a:close/>
                <a:moveTo>
                  <a:pt x="405224" y="3780982"/>
                </a:moveTo>
                <a:lnTo>
                  <a:pt x="370996" y="3785155"/>
                </a:lnTo>
                <a:lnTo>
                  <a:pt x="384307" y="3810380"/>
                </a:lnTo>
                <a:cubicBezTo>
                  <a:pt x="391723" y="3824036"/>
                  <a:pt x="400851" y="3835037"/>
                  <a:pt x="404654" y="3834657"/>
                </a:cubicBezTo>
                <a:cubicBezTo>
                  <a:pt x="408457" y="3834278"/>
                  <a:pt x="410739" y="3821950"/>
                  <a:pt x="409027" y="3807535"/>
                </a:cubicBezTo>
                <a:lnTo>
                  <a:pt x="408457" y="3807346"/>
                </a:lnTo>
                <a:close/>
                <a:moveTo>
                  <a:pt x="5169129" y="3778858"/>
                </a:moveTo>
                <a:cubicBezTo>
                  <a:pt x="5169092" y="3778877"/>
                  <a:pt x="5169073" y="3778877"/>
                  <a:pt x="5169034" y="3778896"/>
                </a:cubicBezTo>
                <a:cubicBezTo>
                  <a:pt x="5166981" y="3779787"/>
                  <a:pt x="5166049" y="3782158"/>
                  <a:pt x="5166943" y="3784206"/>
                </a:cubicBezTo>
                <a:cubicBezTo>
                  <a:pt x="5167837" y="3786255"/>
                  <a:pt x="5170214" y="3787184"/>
                  <a:pt x="5172267" y="3786293"/>
                </a:cubicBezTo>
                <a:cubicBezTo>
                  <a:pt x="5174055" y="3785003"/>
                  <a:pt x="5174454" y="3782518"/>
                  <a:pt x="5173161" y="3780735"/>
                </a:cubicBezTo>
                <a:lnTo>
                  <a:pt x="5172755" y="3780331"/>
                </a:lnTo>
                <a:lnTo>
                  <a:pt x="5174359" y="3780982"/>
                </a:lnTo>
                <a:lnTo>
                  <a:pt x="5172267" y="3779844"/>
                </a:lnTo>
                <a:lnTo>
                  <a:pt x="5172755" y="3780331"/>
                </a:lnTo>
                <a:close/>
                <a:moveTo>
                  <a:pt x="2148773" y="3778706"/>
                </a:moveTo>
                <a:lnTo>
                  <a:pt x="2149153" y="3779465"/>
                </a:lnTo>
                <a:cubicBezTo>
                  <a:pt x="2149153" y="3785344"/>
                  <a:pt x="2149153" y="3791034"/>
                  <a:pt x="2146681" y="3793690"/>
                </a:cubicBezTo>
                <a:cubicBezTo>
                  <a:pt x="2149305" y="3793652"/>
                  <a:pt x="2151853" y="3794524"/>
                  <a:pt x="2153907" y="3796155"/>
                </a:cubicBezTo>
                <a:cubicBezTo>
                  <a:pt x="2156379" y="3793310"/>
                  <a:pt x="2155048" y="3780223"/>
                  <a:pt x="2148773" y="3778706"/>
                </a:cubicBezTo>
                <a:close/>
                <a:moveTo>
                  <a:pt x="1368559" y="3778137"/>
                </a:moveTo>
                <a:lnTo>
                  <a:pt x="1370270" y="3784016"/>
                </a:lnTo>
                <a:lnTo>
                  <a:pt x="1375215" y="3786672"/>
                </a:lnTo>
                <a:lnTo>
                  <a:pt x="1380919" y="3791034"/>
                </a:lnTo>
                <a:lnTo>
                  <a:pt x="1380919" y="3794259"/>
                </a:lnTo>
                <a:lnTo>
                  <a:pt x="1383201" y="3794259"/>
                </a:lnTo>
                <a:lnTo>
                  <a:pt x="1380729" y="3786482"/>
                </a:lnTo>
                <a:lnTo>
                  <a:pt x="1380539" y="3786482"/>
                </a:lnTo>
                <a:lnTo>
                  <a:pt x="1377687" y="3787620"/>
                </a:lnTo>
                <a:lnTo>
                  <a:pt x="1373693" y="3782879"/>
                </a:lnTo>
                <a:lnTo>
                  <a:pt x="1369700" y="3778137"/>
                </a:lnTo>
                <a:close/>
                <a:moveTo>
                  <a:pt x="1350513" y="3777739"/>
                </a:moveTo>
                <a:cubicBezTo>
                  <a:pt x="1350249" y="3777852"/>
                  <a:pt x="1350040" y="3778061"/>
                  <a:pt x="1349924" y="3778327"/>
                </a:cubicBezTo>
                <a:lnTo>
                  <a:pt x="1350494" y="3779654"/>
                </a:lnTo>
                <a:cubicBezTo>
                  <a:pt x="1350951" y="3779977"/>
                  <a:pt x="1351559" y="3779977"/>
                  <a:pt x="1352015" y="3779654"/>
                </a:cubicBezTo>
                <a:cubicBezTo>
                  <a:pt x="1352379" y="3779294"/>
                  <a:pt x="1352379" y="3778687"/>
                  <a:pt x="1352015" y="3778327"/>
                </a:cubicBezTo>
                <a:cubicBezTo>
                  <a:pt x="1351764" y="3777757"/>
                  <a:pt x="1351091" y="3777492"/>
                  <a:pt x="1350513" y="3777739"/>
                </a:cubicBezTo>
                <a:close/>
                <a:moveTo>
                  <a:pt x="3139680" y="3775482"/>
                </a:moveTo>
                <a:lnTo>
                  <a:pt x="3139680" y="3791224"/>
                </a:lnTo>
                <a:cubicBezTo>
                  <a:pt x="3148047" y="3791982"/>
                  <a:pt x="3150899" y="3787051"/>
                  <a:pt x="3150139" y="3778327"/>
                </a:cubicBezTo>
                <a:lnTo>
                  <a:pt x="3150139" y="3778137"/>
                </a:lnTo>
                <a:cubicBezTo>
                  <a:pt x="3150234" y="3777246"/>
                  <a:pt x="3150234" y="3776373"/>
                  <a:pt x="3150139" y="3775482"/>
                </a:cubicBezTo>
                <a:close/>
                <a:moveTo>
                  <a:pt x="547842" y="3775102"/>
                </a:moveTo>
                <a:lnTo>
                  <a:pt x="537574" y="3788189"/>
                </a:lnTo>
                <a:lnTo>
                  <a:pt x="527305" y="3801466"/>
                </a:lnTo>
                <a:lnTo>
                  <a:pt x="540426" y="3811708"/>
                </a:lnTo>
                <a:lnTo>
                  <a:pt x="542137" y="3813035"/>
                </a:lnTo>
                <a:cubicBezTo>
                  <a:pt x="531298" y="3813035"/>
                  <a:pt x="528256" y="3821191"/>
                  <a:pt x="529587" y="3833709"/>
                </a:cubicBezTo>
                <a:lnTo>
                  <a:pt x="540046" y="3833709"/>
                </a:lnTo>
                <a:cubicBezTo>
                  <a:pt x="553737" y="3828778"/>
                  <a:pt x="535292" y="3820812"/>
                  <a:pt x="543659" y="3814742"/>
                </a:cubicBezTo>
                <a:lnTo>
                  <a:pt x="548032" y="3818156"/>
                </a:lnTo>
                <a:cubicBezTo>
                  <a:pt x="547426" y="3819787"/>
                  <a:pt x="547104" y="3821533"/>
                  <a:pt x="547081" y="3823277"/>
                </a:cubicBezTo>
                <a:cubicBezTo>
                  <a:pt x="546977" y="3830409"/>
                  <a:pt x="552680" y="3836251"/>
                  <a:pt x="559820" y="3836364"/>
                </a:cubicBezTo>
                <a:cubicBezTo>
                  <a:pt x="559885" y="3836364"/>
                  <a:pt x="559947" y="3836364"/>
                  <a:pt x="560012" y="3836364"/>
                </a:cubicBezTo>
                <a:cubicBezTo>
                  <a:pt x="567255" y="3836573"/>
                  <a:pt x="573298" y="3830883"/>
                  <a:pt x="573509" y="3823657"/>
                </a:cubicBezTo>
                <a:cubicBezTo>
                  <a:pt x="573511" y="3823600"/>
                  <a:pt x="573513" y="3823524"/>
                  <a:pt x="573513" y="3823467"/>
                </a:cubicBezTo>
                <a:lnTo>
                  <a:pt x="573133" y="3823277"/>
                </a:lnTo>
                <a:cubicBezTo>
                  <a:pt x="573028" y="3816127"/>
                  <a:pt x="567185" y="3810380"/>
                  <a:pt x="560012" y="3810380"/>
                </a:cubicBezTo>
                <a:cubicBezTo>
                  <a:pt x="557266" y="3810475"/>
                  <a:pt x="554617" y="3811404"/>
                  <a:pt x="552406" y="3813035"/>
                </a:cubicBezTo>
                <a:close/>
                <a:moveTo>
                  <a:pt x="5848845" y="3775083"/>
                </a:moveTo>
                <a:cubicBezTo>
                  <a:pt x="5844282" y="3773547"/>
                  <a:pt x="5839319" y="3775899"/>
                  <a:pt x="5837626" y="3780413"/>
                </a:cubicBezTo>
                <a:cubicBezTo>
                  <a:pt x="5835972" y="3785117"/>
                  <a:pt x="5838425" y="3790295"/>
                  <a:pt x="5843141" y="3791982"/>
                </a:cubicBezTo>
                <a:cubicBezTo>
                  <a:pt x="5847819" y="3793557"/>
                  <a:pt x="5852896" y="3791053"/>
                  <a:pt x="5854474" y="3786387"/>
                </a:cubicBezTo>
                <a:cubicBezTo>
                  <a:pt x="5856033" y="3781722"/>
                  <a:pt x="5853523" y="3776657"/>
                  <a:pt x="5848845" y="3775083"/>
                </a:cubicBezTo>
                <a:close/>
                <a:moveTo>
                  <a:pt x="1765987" y="3774723"/>
                </a:moveTo>
                <a:lnTo>
                  <a:pt x="1763895" y="3778706"/>
                </a:lnTo>
                <a:lnTo>
                  <a:pt x="1767128" y="3777189"/>
                </a:lnTo>
                <a:cubicBezTo>
                  <a:pt x="1766559" y="3776468"/>
                  <a:pt x="1766170" y="3775614"/>
                  <a:pt x="1765987" y="3774723"/>
                </a:cubicBezTo>
                <a:close/>
                <a:moveTo>
                  <a:pt x="3167253" y="3774533"/>
                </a:moveTo>
                <a:cubicBezTo>
                  <a:pt x="3166492" y="3776051"/>
                  <a:pt x="3165161" y="3778327"/>
                  <a:pt x="3163830" y="3780413"/>
                </a:cubicBezTo>
                <a:lnTo>
                  <a:pt x="3165732" y="3777189"/>
                </a:lnTo>
                <a:close/>
                <a:moveTo>
                  <a:pt x="2091726" y="3774344"/>
                </a:moveTo>
                <a:cubicBezTo>
                  <a:pt x="2088113" y="3779275"/>
                  <a:pt x="2075182" y="3774344"/>
                  <a:pt x="2070428" y="3779085"/>
                </a:cubicBezTo>
                <a:cubicBezTo>
                  <a:pt x="2069591" y="3783220"/>
                  <a:pt x="2070409" y="3787506"/>
                  <a:pt x="2072710" y="3791034"/>
                </a:cubicBezTo>
                <a:cubicBezTo>
                  <a:pt x="2082408" y="3791034"/>
                  <a:pt x="2082408" y="3783258"/>
                  <a:pt x="2094198" y="3786293"/>
                </a:cubicBezTo>
                <a:cubicBezTo>
                  <a:pt x="2093057" y="3782499"/>
                  <a:pt x="2097240" y="3774344"/>
                  <a:pt x="2091726" y="3774344"/>
                </a:cubicBezTo>
                <a:close/>
                <a:moveTo>
                  <a:pt x="1711792" y="3774344"/>
                </a:moveTo>
                <a:lnTo>
                  <a:pt x="1709891" y="3779085"/>
                </a:lnTo>
                <a:lnTo>
                  <a:pt x="1711792" y="3779085"/>
                </a:lnTo>
                <a:lnTo>
                  <a:pt x="1713884" y="3780034"/>
                </a:lnTo>
                <a:close/>
                <a:moveTo>
                  <a:pt x="1408112" y="3772447"/>
                </a:moveTo>
                <a:cubicBezTo>
                  <a:pt x="1406904" y="3772864"/>
                  <a:pt x="1406265" y="3774192"/>
                  <a:pt x="1406686" y="3775387"/>
                </a:cubicBezTo>
                <a:cubicBezTo>
                  <a:pt x="1407106" y="3776601"/>
                  <a:pt x="1408425" y="3777226"/>
                  <a:pt x="1409633" y="3776809"/>
                </a:cubicBezTo>
                <a:cubicBezTo>
                  <a:pt x="1410766" y="3776373"/>
                  <a:pt x="1411352" y="3775121"/>
                  <a:pt x="1410964" y="3773964"/>
                </a:cubicBezTo>
                <a:cubicBezTo>
                  <a:pt x="1410599" y="3772770"/>
                  <a:pt x="1409325" y="3772087"/>
                  <a:pt x="1408119" y="3772447"/>
                </a:cubicBezTo>
                <a:cubicBezTo>
                  <a:pt x="1408117" y="3772447"/>
                  <a:pt x="1408114" y="3772447"/>
                  <a:pt x="1408112" y="3772447"/>
                </a:cubicBezTo>
                <a:close/>
                <a:moveTo>
                  <a:pt x="1820752" y="3772257"/>
                </a:moveTo>
                <a:lnTo>
                  <a:pt x="1817710" y="3775482"/>
                </a:lnTo>
                <a:lnTo>
                  <a:pt x="1817232" y="3776046"/>
                </a:lnTo>
                <a:lnTo>
                  <a:pt x="1813526" y="3780034"/>
                </a:lnTo>
                <a:lnTo>
                  <a:pt x="1813526" y="3780413"/>
                </a:lnTo>
                <a:lnTo>
                  <a:pt x="1817232" y="3776046"/>
                </a:lnTo>
                <a:close/>
                <a:moveTo>
                  <a:pt x="5140677" y="3772074"/>
                </a:moveTo>
                <a:cubicBezTo>
                  <a:pt x="5138538" y="3770847"/>
                  <a:pt x="5151588" y="3778422"/>
                  <a:pt x="5152871" y="3779275"/>
                </a:cubicBezTo>
                <a:lnTo>
                  <a:pt x="5148878" y="3776809"/>
                </a:lnTo>
                <a:cubicBezTo>
                  <a:pt x="5143791" y="3773869"/>
                  <a:pt x="5141391" y="3772483"/>
                  <a:pt x="5140677" y="3772074"/>
                </a:cubicBezTo>
                <a:close/>
                <a:moveTo>
                  <a:pt x="323077" y="3770930"/>
                </a:moveTo>
                <a:cubicBezTo>
                  <a:pt x="333836" y="3791603"/>
                  <a:pt x="350693" y="3808484"/>
                  <a:pt x="371376" y="3819294"/>
                </a:cubicBezTo>
                <a:lnTo>
                  <a:pt x="370616" y="3818725"/>
                </a:lnTo>
                <a:cubicBezTo>
                  <a:pt x="353311" y="3805638"/>
                  <a:pt x="343804" y="3772447"/>
                  <a:pt x="323077" y="3770930"/>
                </a:cubicBezTo>
                <a:close/>
                <a:moveTo>
                  <a:pt x="5864058" y="3770740"/>
                </a:moveTo>
                <a:lnTo>
                  <a:pt x="5864058" y="3786293"/>
                </a:lnTo>
                <a:cubicBezTo>
                  <a:pt x="5873376" y="3786293"/>
                  <a:pt x="5876228" y="3781172"/>
                  <a:pt x="5874516" y="3770740"/>
                </a:cubicBezTo>
                <a:close/>
                <a:moveTo>
                  <a:pt x="3202432" y="3770550"/>
                </a:moveTo>
                <a:lnTo>
                  <a:pt x="3202369" y="3772070"/>
                </a:lnTo>
                <a:lnTo>
                  <a:pt x="3192473" y="3772353"/>
                </a:lnTo>
                <a:cubicBezTo>
                  <a:pt x="3189407" y="3772874"/>
                  <a:pt x="3187030" y="3774154"/>
                  <a:pt x="3186649" y="3777189"/>
                </a:cubicBezTo>
                <a:cubicBezTo>
                  <a:pt x="3190215" y="3778470"/>
                  <a:pt x="3199235" y="3783804"/>
                  <a:pt x="3202079" y="3779109"/>
                </a:cubicBezTo>
                <a:lnTo>
                  <a:pt x="3202369" y="3772070"/>
                </a:lnTo>
                <a:lnTo>
                  <a:pt x="3202432" y="3772068"/>
                </a:lnTo>
                <a:close/>
                <a:moveTo>
                  <a:pt x="5803764" y="3770234"/>
                </a:moveTo>
                <a:cubicBezTo>
                  <a:pt x="5798014" y="3773550"/>
                  <a:pt x="5798549" y="3787668"/>
                  <a:pt x="5806250" y="3786103"/>
                </a:cubicBezTo>
                <a:lnTo>
                  <a:pt x="5806441" y="3787051"/>
                </a:lnTo>
                <a:cubicBezTo>
                  <a:pt x="5806441" y="3780413"/>
                  <a:pt x="5813096" y="3779844"/>
                  <a:pt x="5811575" y="3771499"/>
                </a:cubicBezTo>
                <a:cubicBezTo>
                  <a:pt x="5808295" y="3769223"/>
                  <a:pt x="5805680" y="3769128"/>
                  <a:pt x="5803764" y="3770234"/>
                </a:cubicBezTo>
                <a:close/>
                <a:moveTo>
                  <a:pt x="3021783" y="3770171"/>
                </a:moveTo>
                <a:cubicBezTo>
                  <a:pt x="3024559" y="3771556"/>
                  <a:pt x="3026917" y="3773661"/>
                  <a:pt x="3028629" y="3776240"/>
                </a:cubicBezTo>
                <a:cubicBezTo>
                  <a:pt x="3026195" y="3777113"/>
                  <a:pt x="3023608" y="3777568"/>
                  <a:pt x="3021022" y="3777568"/>
                </a:cubicBezTo>
                <a:cubicBezTo>
                  <a:pt x="3020813" y="3775614"/>
                  <a:pt x="3020813" y="3773642"/>
                  <a:pt x="3021022" y="3771688"/>
                </a:cubicBezTo>
                <a:lnTo>
                  <a:pt x="3020072" y="3771688"/>
                </a:lnTo>
                <a:cubicBezTo>
                  <a:pt x="3020642" y="3771309"/>
                  <a:pt x="3021783" y="3770171"/>
                  <a:pt x="3021783" y="3770171"/>
                </a:cubicBezTo>
                <a:close/>
                <a:moveTo>
                  <a:pt x="1452038" y="3769223"/>
                </a:moveTo>
                <a:lnTo>
                  <a:pt x="1454510" y="3770930"/>
                </a:lnTo>
                <a:lnTo>
                  <a:pt x="1452989" y="3775292"/>
                </a:lnTo>
                <a:cubicBezTo>
                  <a:pt x="1452034" y="3777852"/>
                  <a:pt x="1450467" y="3780128"/>
                  <a:pt x="1448425" y="3781930"/>
                </a:cubicBezTo>
                <a:lnTo>
                  <a:pt x="1445383" y="3784396"/>
                </a:lnTo>
                <a:lnTo>
                  <a:pt x="1434163" y="3781172"/>
                </a:lnTo>
                <a:lnTo>
                  <a:pt x="1436445" y="3784016"/>
                </a:lnTo>
                <a:lnTo>
                  <a:pt x="1438917" y="3786862"/>
                </a:lnTo>
                <a:lnTo>
                  <a:pt x="1448045" y="3786862"/>
                </a:lnTo>
                <a:lnTo>
                  <a:pt x="1454130" y="3780603"/>
                </a:lnTo>
                <a:lnTo>
                  <a:pt x="1460785" y="3775482"/>
                </a:lnTo>
                <a:lnTo>
                  <a:pt x="1460785" y="3773775"/>
                </a:lnTo>
                <a:cubicBezTo>
                  <a:pt x="1459188" y="3771840"/>
                  <a:pt x="1457174" y="3770285"/>
                  <a:pt x="1454890" y="3769223"/>
                </a:cubicBezTo>
                <a:cubicBezTo>
                  <a:pt x="1452038" y="3767705"/>
                  <a:pt x="1450707" y="3767326"/>
                  <a:pt x="1452038" y="3769223"/>
                </a:cubicBezTo>
                <a:close/>
                <a:moveTo>
                  <a:pt x="1424465" y="3769033"/>
                </a:moveTo>
                <a:lnTo>
                  <a:pt x="1421233" y="3773206"/>
                </a:lnTo>
                <a:lnTo>
                  <a:pt x="1419331" y="3777189"/>
                </a:lnTo>
                <a:lnTo>
                  <a:pt x="1434353" y="3775482"/>
                </a:lnTo>
                <a:lnTo>
                  <a:pt x="1431311" y="3773206"/>
                </a:lnTo>
                <a:lnTo>
                  <a:pt x="1433212" y="3774154"/>
                </a:lnTo>
                <a:lnTo>
                  <a:pt x="1434163" y="3772257"/>
                </a:lnTo>
                <a:lnTo>
                  <a:pt x="1434163" y="3770361"/>
                </a:lnTo>
                <a:lnTo>
                  <a:pt x="1428839" y="3772257"/>
                </a:lnTo>
                <a:close/>
                <a:moveTo>
                  <a:pt x="3324109" y="3768038"/>
                </a:moveTo>
                <a:cubicBezTo>
                  <a:pt x="3323990" y="3768797"/>
                  <a:pt x="3326224" y="3770646"/>
                  <a:pt x="3329267" y="3772637"/>
                </a:cubicBezTo>
                <a:cubicBezTo>
                  <a:pt x="3329267" y="3772637"/>
                  <a:pt x="3329267" y="3772637"/>
                  <a:pt x="3329267" y="3771119"/>
                </a:cubicBezTo>
                <a:cubicBezTo>
                  <a:pt x="3334591" y="3772068"/>
                  <a:pt x="3335732" y="3774344"/>
                  <a:pt x="3335162" y="3776809"/>
                </a:cubicBezTo>
                <a:lnTo>
                  <a:pt x="3335162" y="3776240"/>
                </a:lnTo>
                <a:cubicBezTo>
                  <a:pt x="3343338" y="3780603"/>
                  <a:pt x="3350945" y="3782689"/>
                  <a:pt x="3338204" y="3769981"/>
                </a:cubicBezTo>
                <a:cubicBezTo>
                  <a:pt x="3338204" y="3769981"/>
                  <a:pt x="3334021" y="3769981"/>
                  <a:pt x="3333070" y="3769981"/>
                </a:cubicBezTo>
                <a:cubicBezTo>
                  <a:pt x="3326699" y="3767611"/>
                  <a:pt x="3324227" y="3767279"/>
                  <a:pt x="3324109" y="3768038"/>
                </a:cubicBezTo>
                <a:close/>
                <a:moveTo>
                  <a:pt x="378222" y="3766947"/>
                </a:moveTo>
                <a:cubicBezTo>
                  <a:pt x="374229" y="3767705"/>
                  <a:pt x="367954" y="3766757"/>
                  <a:pt x="367763" y="3771878"/>
                </a:cubicBezTo>
                <a:lnTo>
                  <a:pt x="367763" y="3772257"/>
                </a:lnTo>
                <a:cubicBezTo>
                  <a:pt x="374799" y="3772257"/>
                  <a:pt x="372517" y="3781361"/>
                  <a:pt x="378222" y="3782689"/>
                </a:cubicBezTo>
                <a:cubicBezTo>
                  <a:pt x="380314" y="3775292"/>
                  <a:pt x="384497" y="3773775"/>
                  <a:pt x="378222" y="3766947"/>
                </a:cubicBezTo>
                <a:close/>
                <a:moveTo>
                  <a:pt x="1598991" y="3766440"/>
                </a:moveTo>
                <a:cubicBezTo>
                  <a:pt x="1595419" y="3768580"/>
                  <a:pt x="1594451" y="3775615"/>
                  <a:pt x="1596441" y="3779604"/>
                </a:cubicBezTo>
                <a:lnTo>
                  <a:pt x="1601556" y="3782240"/>
                </a:lnTo>
                <a:lnTo>
                  <a:pt x="1600931" y="3783637"/>
                </a:lnTo>
                <a:lnTo>
                  <a:pt x="1601691" y="3782310"/>
                </a:lnTo>
                <a:lnTo>
                  <a:pt x="1601556" y="3782240"/>
                </a:lnTo>
                <a:lnTo>
                  <a:pt x="1604164" y="3776406"/>
                </a:lnTo>
                <a:cubicBezTo>
                  <a:pt x="1605685" y="3774391"/>
                  <a:pt x="1607016" y="3772163"/>
                  <a:pt x="1606255" y="3767895"/>
                </a:cubicBezTo>
                <a:cubicBezTo>
                  <a:pt x="1603213" y="3765524"/>
                  <a:pt x="1600776" y="3765370"/>
                  <a:pt x="1598991" y="3766440"/>
                </a:cubicBezTo>
                <a:close/>
                <a:moveTo>
                  <a:pt x="1909175" y="3765809"/>
                </a:moveTo>
                <a:lnTo>
                  <a:pt x="1882743" y="3784775"/>
                </a:lnTo>
                <a:lnTo>
                  <a:pt x="1873806" y="3791413"/>
                </a:lnTo>
                <a:cubicBezTo>
                  <a:pt x="1868672" y="3788189"/>
                  <a:pt x="1862587" y="3787810"/>
                  <a:pt x="1863347" y="3792931"/>
                </a:cubicBezTo>
                <a:cubicBezTo>
                  <a:pt x="1865281" y="3792950"/>
                  <a:pt x="1867071" y="3793955"/>
                  <a:pt x="1868101" y="3795586"/>
                </a:cubicBezTo>
                <a:lnTo>
                  <a:pt x="1856502" y="3804121"/>
                </a:lnTo>
                <a:lnTo>
                  <a:pt x="1841669" y="3785155"/>
                </a:lnTo>
                <a:lnTo>
                  <a:pt x="1831211" y="3774344"/>
                </a:lnTo>
                <a:cubicBezTo>
                  <a:pt x="1831211" y="3770740"/>
                  <a:pt x="1829309" y="3767705"/>
                  <a:pt x="1825696" y="3767326"/>
                </a:cubicBezTo>
                <a:lnTo>
                  <a:pt x="1825696" y="3768843"/>
                </a:lnTo>
                <a:lnTo>
                  <a:pt x="1821703" y="3773016"/>
                </a:lnTo>
                <a:cubicBezTo>
                  <a:pt x="1821621" y="3773775"/>
                  <a:pt x="1821621" y="3774533"/>
                  <a:pt x="1821703" y="3775292"/>
                </a:cubicBezTo>
                <a:lnTo>
                  <a:pt x="1818470" y="3781361"/>
                </a:lnTo>
                <a:lnTo>
                  <a:pt x="1811625" y="3794259"/>
                </a:lnTo>
                <a:lnTo>
                  <a:pt x="1834443" y="3810570"/>
                </a:lnTo>
                <a:lnTo>
                  <a:pt x="1835584" y="3811518"/>
                </a:lnTo>
                <a:lnTo>
                  <a:pt x="1858403" y="3830485"/>
                </a:lnTo>
                <a:lnTo>
                  <a:pt x="1883884" y="3798241"/>
                </a:lnTo>
                <a:close/>
                <a:moveTo>
                  <a:pt x="1766177" y="3765619"/>
                </a:moveTo>
                <a:lnTo>
                  <a:pt x="1767508" y="3769033"/>
                </a:lnTo>
                <a:cubicBezTo>
                  <a:pt x="1767917" y="3768009"/>
                  <a:pt x="1768569" y="3767098"/>
                  <a:pt x="1769410" y="3766378"/>
                </a:cubicBezTo>
                <a:close/>
                <a:moveTo>
                  <a:pt x="1942643" y="3765050"/>
                </a:moveTo>
                <a:lnTo>
                  <a:pt x="1940171" y="3769981"/>
                </a:lnTo>
                <a:lnTo>
                  <a:pt x="1937889" y="3775102"/>
                </a:lnTo>
                <a:lnTo>
                  <a:pt x="1942833" y="3777378"/>
                </a:lnTo>
                <a:lnTo>
                  <a:pt x="1947967" y="3779844"/>
                </a:lnTo>
                <a:close/>
                <a:moveTo>
                  <a:pt x="1516501" y="3764291"/>
                </a:moveTo>
                <a:lnTo>
                  <a:pt x="1509846" y="3772826"/>
                </a:lnTo>
                <a:lnTo>
                  <a:pt x="1514219" y="3776051"/>
                </a:lnTo>
                <a:lnTo>
                  <a:pt x="1518403" y="3779275"/>
                </a:lnTo>
                <a:close/>
                <a:moveTo>
                  <a:pt x="1502620" y="3764291"/>
                </a:moveTo>
                <a:cubicBezTo>
                  <a:pt x="1501098" y="3762964"/>
                  <a:pt x="1498436" y="3765998"/>
                  <a:pt x="1497295" y="3771119"/>
                </a:cubicBezTo>
                <a:cubicBezTo>
                  <a:pt x="1497210" y="3772068"/>
                  <a:pt x="1497210" y="3773016"/>
                  <a:pt x="1497295" y="3773964"/>
                </a:cubicBezTo>
                <a:cubicBezTo>
                  <a:pt x="1497295" y="3773964"/>
                  <a:pt x="1499197" y="3774344"/>
                  <a:pt x="1499387" y="3775482"/>
                </a:cubicBezTo>
                <a:lnTo>
                  <a:pt x="1498817" y="3775482"/>
                </a:lnTo>
                <a:cubicBezTo>
                  <a:pt x="1499163" y="3776582"/>
                  <a:pt x="1498548" y="3777757"/>
                  <a:pt x="1497446" y="3778099"/>
                </a:cubicBezTo>
                <a:cubicBezTo>
                  <a:pt x="1497396" y="3778118"/>
                  <a:pt x="1497347" y="3778118"/>
                  <a:pt x="1497295" y="3778137"/>
                </a:cubicBezTo>
                <a:cubicBezTo>
                  <a:pt x="1497295" y="3778137"/>
                  <a:pt x="1497295" y="3779844"/>
                  <a:pt x="1497295" y="3779844"/>
                </a:cubicBezTo>
                <a:cubicBezTo>
                  <a:pt x="1497295" y="3779844"/>
                  <a:pt x="1500908" y="3776620"/>
                  <a:pt x="1502620" y="3773206"/>
                </a:cubicBezTo>
                <a:cubicBezTo>
                  <a:pt x="1504331" y="3769792"/>
                  <a:pt x="1504141" y="3765619"/>
                  <a:pt x="1502620" y="3764291"/>
                </a:cubicBezTo>
                <a:close/>
                <a:moveTo>
                  <a:pt x="1639342" y="3762395"/>
                </a:moveTo>
                <a:cubicBezTo>
                  <a:pt x="1637806" y="3762736"/>
                  <a:pt x="1636848" y="3764272"/>
                  <a:pt x="1637199" y="3765809"/>
                </a:cubicBezTo>
                <a:cubicBezTo>
                  <a:pt x="1637213" y="3765865"/>
                  <a:pt x="1637232" y="3765942"/>
                  <a:pt x="1637251" y="3765998"/>
                </a:cubicBezTo>
                <a:lnTo>
                  <a:pt x="1636110" y="3765619"/>
                </a:lnTo>
                <a:cubicBezTo>
                  <a:pt x="1636304" y="3767174"/>
                  <a:pt x="1637728" y="3768293"/>
                  <a:pt x="1639293" y="3768085"/>
                </a:cubicBezTo>
                <a:cubicBezTo>
                  <a:pt x="1639308" y="3768085"/>
                  <a:pt x="1639325" y="3768085"/>
                  <a:pt x="1639342" y="3768085"/>
                </a:cubicBezTo>
                <a:cubicBezTo>
                  <a:pt x="1640917" y="3768085"/>
                  <a:pt x="1642195" y="3766814"/>
                  <a:pt x="1642195" y="3765240"/>
                </a:cubicBezTo>
                <a:cubicBezTo>
                  <a:pt x="1642195" y="3763665"/>
                  <a:pt x="1640917" y="3762395"/>
                  <a:pt x="1639342" y="3762395"/>
                </a:cubicBezTo>
                <a:close/>
                <a:moveTo>
                  <a:pt x="1920585" y="3761447"/>
                </a:moveTo>
                <a:cubicBezTo>
                  <a:pt x="1912408" y="3774154"/>
                  <a:pt x="1938269" y="3776620"/>
                  <a:pt x="1936177" y="3766567"/>
                </a:cubicBezTo>
                <a:cubicBezTo>
                  <a:pt x="1929712" y="3766378"/>
                  <a:pt x="1929142" y="3759929"/>
                  <a:pt x="1920585" y="3761447"/>
                </a:cubicBezTo>
                <a:close/>
                <a:moveTo>
                  <a:pt x="5884975" y="3760308"/>
                </a:moveTo>
                <a:cubicBezTo>
                  <a:pt x="5867671" y="3767895"/>
                  <a:pt x="5905322" y="3773206"/>
                  <a:pt x="5884975" y="3760308"/>
                </a:cubicBezTo>
                <a:close/>
                <a:moveTo>
                  <a:pt x="1617195" y="3760125"/>
                </a:moveTo>
                <a:cubicBezTo>
                  <a:pt x="1618319" y="3761814"/>
                  <a:pt x="1632545" y="3775719"/>
                  <a:pt x="1621848" y="3763912"/>
                </a:cubicBezTo>
                <a:cubicBezTo>
                  <a:pt x="1617903" y="3760356"/>
                  <a:pt x="1616821" y="3759562"/>
                  <a:pt x="1617195" y="3760125"/>
                </a:cubicBezTo>
                <a:close/>
                <a:moveTo>
                  <a:pt x="317743" y="3759663"/>
                </a:moveTo>
                <a:cubicBezTo>
                  <a:pt x="317122" y="3759301"/>
                  <a:pt x="316326" y="3759692"/>
                  <a:pt x="315470" y="3761636"/>
                </a:cubicBezTo>
                <a:cubicBezTo>
                  <a:pt x="319892" y="3768607"/>
                  <a:pt x="319606" y="3760747"/>
                  <a:pt x="317743" y="3759663"/>
                </a:cubicBezTo>
                <a:close/>
                <a:moveTo>
                  <a:pt x="3432332" y="3759360"/>
                </a:moveTo>
                <a:cubicBezTo>
                  <a:pt x="3432141" y="3763817"/>
                  <a:pt x="3428814" y="3765050"/>
                  <a:pt x="3426009" y="3766591"/>
                </a:cubicBezTo>
                <a:lnTo>
                  <a:pt x="3422881" y="3775510"/>
                </a:lnTo>
                <a:lnTo>
                  <a:pt x="3421873" y="3774913"/>
                </a:lnTo>
                <a:lnTo>
                  <a:pt x="3422824" y="3775671"/>
                </a:lnTo>
                <a:lnTo>
                  <a:pt x="3422881" y="3775510"/>
                </a:lnTo>
                <a:lnTo>
                  <a:pt x="3431503" y="3780618"/>
                </a:lnTo>
                <a:cubicBezTo>
                  <a:pt x="3440817" y="3779986"/>
                  <a:pt x="3447164" y="3763485"/>
                  <a:pt x="3432332" y="3759360"/>
                </a:cubicBezTo>
                <a:close/>
                <a:moveTo>
                  <a:pt x="468356" y="3757843"/>
                </a:moveTo>
                <a:lnTo>
                  <a:pt x="471969" y="3787431"/>
                </a:lnTo>
                <a:cubicBezTo>
                  <a:pt x="470140" y="3790655"/>
                  <a:pt x="468552" y="3794012"/>
                  <a:pt x="467215" y="3797483"/>
                </a:cubicBezTo>
                <a:lnTo>
                  <a:pt x="466075" y="3798810"/>
                </a:lnTo>
                <a:lnTo>
                  <a:pt x="456757" y="3810759"/>
                </a:lnTo>
                <a:lnTo>
                  <a:pt x="456377" y="3810759"/>
                </a:lnTo>
                <a:cubicBezTo>
                  <a:pt x="449183" y="3811632"/>
                  <a:pt x="444056" y="3818156"/>
                  <a:pt x="444927" y="3825326"/>
                </a:cubicBezTo>
                <a:cubicBezTo>
                  <a:pt x="445654" y="3831300"/>
                  <a:pt x="450379" y="3836023"/>
                  <a:pt x="456377" y="3836743"/>
                </a:cubicBezTo>
                <a:cubicBezTo>
                  <a:pt x="463623" y="3836743"/>
                  <a:pt x="469497" y="3830883"/>
                  <a:pt x="469497" y="3823657"/>
                </a:cubicBezTo>
                <a:cubicBezTo>
                  <a:pt x="469501" y="3822272"/>
                  <a:pt x="469176" y="3820907"/>
                  <a:pt x="468547" y="3819674"/>
                </a:cubicBezTo>
                <a:cubicBezTo>
                  <a:pt x="470817" y="3821210"/>
                  <a:pt x="473426" y="3822196"/>
                  <a:pt x="476153" y="3822519"/>
                </a:cubicBezTo>
                <a:lnTo>
                  <a:pt x="479005" y="3846986"/>
                </a:lnTo>
                <a:lnTo>
                  <a:pt x="479005" y="3837882"/>
                </a:lnTo>
                <a:cubicBezTo>
                  <a:pt x="479287" y="3832856"/>
                  <a:pt x="478838" y="3827810"/>
                  <a:pt x="477674" y="3822898"/>
                </a:cubicBezTo>
                <a:cubicBezTo>
                  <a:pt x="481896" y="3823543"/>
                  <a:pt x="486193" y="3823543"/>
                  <a:pt x="490415" y="3822898"/>
                </a:cubicBezTo>
                <a:cubicBezTo>
                  <a:pt x="494528" y="3822139"/>
                  <a:pt x="498546" y="3820925"/>
                  <a:pt x="502394" y="3819294"/>
                </a:cubicBezTo>
                <a:lnTo>
                  <a:pt x="502204" y="3819484"/>
                </a:lnTo>
                <a:lnTo>
                  <a:pt x="523502" y="3809242"/>
                </a:lnTo>
                <a:lnTo>
                  <a:pt x="499542" y="3798241"/>
                </a:lnTo>
                <a:lnTo>
                  <a:pt x="475392" y="3787051"/>
                </a:lnTo>
                <a:lnTo>
                  <a:pt x="474251" y="3788189"/>
                </a:lnTo>
                <a:cubicBezTo>
                  <a:pt x="473761" y="3782120"/>
                  <a:pt x="472808" y="3776088"/>
                  <a:pt x="471399" y="3770171"/>
                </a:cubicBezTo>
                <a:close/>
                <a:moveTo>
                  <a:pt x="1987520" y="3757463"/>
                </a:moveTo>
                <a:cubicBezTo>
                  <a:pt x="1986037" y="3758070"/>
                  <a:pt x="1985276" y="3759739"/>
                  <a:pt x="1985808" y="3761257"/>
                </a:cubicBezTo>
                <a:cubicBezTo>
                  <a:pt x="1986341" y="3762812"/>
                  <a:pt x="1988033" y="3763665"/>
                  <a:pt x="1989611" y="3763153"/>
                </a:cubicBezTo>
                <a:cubicBezTo>
                  <a:pt x="1991095" y="3762547"/>
                  <a:pt x="1991855" y="3760877"/>
                  <a:pt x="1991323" y="3759360"/>
                </a:cubicBezTo>
                <a:cubicBezTo>
                  <a:pt x="1990714" y="3757862"/>
                  <a:pt x="1989079" y="3757065"/>
                  <a:pt x="1987520" y="3757463"/>
                </a:cubicBezTo>
                <a:close/>
                <a:moveTo>
                  <a:pt x="681522" y="3757463"/>
                </a:moveTo>
                <a:cubicBezTo>
                  <a:pt x="676578" y="3779085"/>
                  <a:pt x="697305" y="3758601"/>
                  <a:pt x="681522" y="3757463"/>
                </a:cubicBezTo>
                <a:close/>
                <a:moveTo>
                  <a:pt x="732935" y="3757406"/>
                </a:moveTo>
                <a:cubicBezTo>
                  <a:pt x="732783" y="3757406"/>
                  <a:pt x="732633" y="3757426"/>
                  <a:pt x="732484" y="3757463"/>
                </a:cubicBezTo>
                <a:cubicBezTo>
                  <a:pt x="731119" y="3757426"/>
                  <a:pt x="729984" y="3758506"/>
                  <a:pt x="729946" y="3759853"/>
                </a:cubicBezTo>
                <a:cubicBezTo>
                  <a:pt x="729940" y="3760081"/>
                  <a:pt x="729963" y="3760289"/>
                  <a:pt x="730012" y="3760498"/>
                </a:cubicBezTo>
                <a:cubicBezTo>
                  <a:pt x="729533" y="3761996"/>
                  <a:pt x="730360" y="3763590"/>
                  <a:pt x="731861" y="3764083"/>
                </a:cubicBezTo>
                <a:cubicBezTo>
                  <a:pt x="732798" y="3764367"/>
                  <a:pt x="733825" y="3764178"/>
                  <a:pt x="734576" y="3763533"/>
                </a:cubicBezTo>
                <a:lnTo>
                  <a:pt x="733055" y="3762964"/>
                </a:lnTo>
                <a:cubicBezTo>
                  <a:pt x="734618" y="3762774"/>
                  <a:pt x="735728" y="3761352"/>
                  <a:pt x="735534" y="3759796"/>
                </a:cubicBezTo>
                <a:cubicBezTo>
                  <a:pt x="735531" y="3759777"/>
                  <a:pt x="735529" y="3759758"/>
                  <a:pt x="735527" y="3759739"/>
                </a:cubicBezTo>
                <a:cubicBezTo>
                  <a:pt x="735458" y="3758374"/>
                  <a:pt x="734298" y="3757331"/>
                  <a:pt x="732935" y="3757406"/>
                </a:cubicBezTo>
                <a:close/>
                <a:moveTo>
                  <a:pt x="3996527" y="3757274"/>
                </a:moveTo>
                <a:cubicBezTo>
                  <a:pt x="3995006" y="3760119"/>
                  <a:pt x="3991583" y="3760688"/>
                  <a:pt x="3990822" y="3763912"/>
                </a:cubicBezTo>
                <a:lnTo>
                  <a:pt x="3991773" y="3764481"/>
                </a:lnTo>
                <a:cubicBezTo>
                  <a:pt x="4000140" y="3766567"/>
                  <a:pt x="4004324" y="3758601"/>
                  <a:pt x="3996527" y="3757274"/>
                </a:cubicBezTo>
                <a:close/>
                <a:moveTo>
                  <a:pt x="4055185" y="3757212"/>
                </a:moveTo>
                <a:cubicBezTo>
                  <a:pt x="4055666" y="3759514"/>
                  <a:pt x="4070213" y="3773206"/>
                  <a:pt x="4060800" y="3760119"/>
                </a:cubicBezTo>
                <a:cubicBezTo>
                  <a:pt x="4056427" y="3756942"/>
                  <a:pt x="4055024" y="3756444"/>
                  <a:pt x="4055185" y="3757212"/>
                </a:cubicBezTo>
                <a:close/>
                <a:moveTo>
                  <a:pt x="2150960" y="3757108"/>
                </a:moveTo>
                <a:lnTo>
                  <a:pt x="2151435" y="3758022"/>
                </a:lnTo>
                <a:lnTo>
                  <a:pt x="2151435" y="3758032"/>
                </a:lnTo>
                <a:cubicBezTo>
                  <a:pt x="2151435" y="3761447"/>
                  <a:pt x="2151435" y="3767136"/>
                  <a:pt x="2153907" y="3762774"/>
                </a:cubicBezTo>
                <a:lnTo>
                  <a:pt x="2151435" y="3758022"/>
                </a:lnTo>
                <a:lnTo>
                  <a:pt x="2151435" y="3757274"/>
                </a:lnTo>
                <a:cubicBezTo>
                  <a:pt x="2147917" y="3755567"/>
                  <a:pt x="2149153" y="3755852"/>
                  <a:pt x="2150960" y="3757108"/>
                </a:cubicBezTo>
                <a:close/>
                <a:moveTo>
                  <a:pt x="2056356" y="3756705"/>
                </a:moveTo>
                <a:cubicBezTo>
                  <a:pt x="2050652" y="3784396"/>
                  <a:pt x="2072140" y="3762964"/>
                  <a:pt x="2056356" y="3756705"/>
                </a:cubicBezTo>
                <a:close/>
                <a:moveTo>
                  <a:pt x="3505542" y="3756136"/>
                </a:moveTo>
                <a:cubicBezTo>
                  <a:pt x="3500598" y="3777947"/>
                  <a:pt x="3521325" y="3757274"/>
                  <a:pt x="3505542" y="3756136"/>
                </a:cubicBezTo>
                <a:close/>
                <a:moveTo>
                  <a:pt x="1869242" y="3755757"/>
                </a:moveTo>
                <a:cubicBezTo>
                  <a:pt x="1852128" y="3772068"/>
                  <a:pt x="1888258" y="3764481"/>
                  <a:pt x="1869242" y="3755757"/>
                </a:cubicBezTo>
                <a:close/>
                <a:moveTo>
                  <a:pt x="2077654" y="3755377"/>
                </a:moveTo>
                <a:cubicBezTo>
                  <a:pt x="2072520" y="3776999"/>
                  <a:pt x="2093247" y="3756515"/>
                  <a:pt x="2077654" y="3755377"/>
                </a:cubicBezTo>
                <a:close/>
                <a:moveTo>
                  <a:pt x="3218215" y="3755188"/>
                </a:moveTo>
                <a:cubicBezTo>
                  <a:pt x="3213651" y="3774344"/>
                  <a:pt x="3234949" y="3789896"/>
                  <a:pt x="3238942" y="3770550"/>
                </a:cubicBezTo>
                <a:lnTo>
                  <a:pt x="3238942" y="3769981"/>
                </a:lnTo>
                <a:cubicBezTo>
                  <a:pt x="3231716" y="3768464"/>
                  <a:pt x="3232477" y="3758981"/>
                  <a:pt x="3227723" y="3755188"/>
                </a:cubicBezTo>
                <a:cubicBezTo>
                  <a:pt x="3224699" y="3753841"/>
                  <a:pt x="3221239" y="3753841"/>
                  <a:pt x="3218215" y="3755188"/>
                </a:cubicBezTo>
                <a:close/>
                <a:moveTo>
                  <a:pt x="590057" y="3752911"/>
                </a:moveTo>
                <a:cubicBezTo>
                  <a:pt x="588528" y="3753196"/>
                  <a:pt x="587461" y="3754580"/>
                  <a:pt x="587585" y="3756136"/>
                </a:cubicBezTo>
                <a:cubicBezTo>
                  <a:pt x="587779" y="3757691"/>
                  <a:pt x="589203" y="3758810"/>
                  <a:pt x="590768" y="3758601"/>
                </a:cubicBezTo>
                <a:cubicBezTo>
                  <a:pt x="590783" y="3758601"/>
                  <a:pt x="590800" y="3758601"/>
                  <a:pt x="590817" y="3758601"/>
                </a:cubicBezTo>
                <a:cubicBezTo>
                  <a:pt x="592346" y="3758317"/>
                  <a:pt x="593413" y="3756932"/>
                  <a:pt x="593289" y="3755377"/>
                </a:cubicBezTo>
                <a:cubicBezTo>
                  <a:pt x="593002" y="3753860"/>
                  <a:pt x="591609" y="3752779"/>
                  <a:pt x="590057" y="3752911"/>
                </a:cubicBezTo>
                <a:close/>
                <a:moveTo>
                  <a:pt x="5153822" y="3751015"/>
                </a:moveTo>
                <a:lnTo>
                  <a:pt x="5138610" y="3757463"/>
                </a:lnTo>
                <a:cubicBezTo>
                  <a:pt x="5130243" y="3761067"/>
                  <a:pt x="5123967" y="3765429"/>
                  <a:pt x="5124728" y="3766947"/>
                </a:cubicBezTo>
                <a:cubicBezTo>
                  <a:pt x="5125489" y="3768464"/>
                  <a:pt x="5130052" y="3768085"/>
                  <a:pt x="5136898" y="3767705"/>
                </a:cubicBezTo>
                <a:lnTo>
                  <a:pt x="5138419" y="3768843"/>
                </a:lnTo>
                <a:lnTo>
                  <a:pt x="5151160" y="3768843"/>
                </a:lnTo>
                <a:lnTo>
                  <a:pt x="5152491" y="3759929"/>
                </a:lnTo>
                <a:close/>
                <a:moveTo>
                  <a:pt x="639688" y="3751015"/>
                </a:moveTo>
                <a:lnTo>
                  <a:pt x="639418" y="3751590"/>
                </a:lnTo>
                <a:lnTo>
                  <a:pt x="628020" y="3751851"/>
                </a:lnTo>
                <a:cubicBezTo>
                  <a:pt x="619258" y="3755709"/>
                  <a:pt x="617582" y="3767089"/>
                  <a:pt x="608312" y="3756705"/>
                </a:cubicBezTo>
                <a:cubicBezTo>
                  <a:pt x="610309" y="3774913"/>
                  <a:pt x="625783" y="3772210"/>
                  <a:pt x="634278" y="3762520"/>
                </a:cubicBezTo>
                <a:lnTo>
                  <a:pt x="639418" y="3751590"/>
                </a:lnTo>
                <a:lnTo>
                  <a:pt x="639688" y="3751584"/>
                </a:lnTo>
                <a:close/>
                <a:moveTo>
                  <a:pt x="517417" y="3750825"/>
                </a:moveTo>
                <a:lnTo>
                  <a:pt x="517417" y="3766378"/>
                </a:lnTo>
                <a:lnTo>
                  <a:pt x="533010" y="3766378"/>
                </a:lnTo>
                <a:cubicBezTo>
                  <a:pt x="533961" y="3754998"/>
                  <a:pt x="528826" y="3749877"/>
                  <a:pt x="517417" y="3750825"/>
                </a:cubicBezTo>
                <a:close/>
                <a:moveTo>
                  <a:pt x="422404" y="3750538"/>
                </a:moveTo>
                <a:cubicBezTo>
                  <a:pt x="420782" y="3749557"/>
                  <a:pt x="418251" y="3749497"/>
                  <a:pt x="414352" y="3750825"/>
                </a:cubicBezTo>
                <a:cubicBezTo>
                  <a:pt x="413877" y="3756800"/>
                  <a:pt x="414352" y="3761731"/>
                  <a:pt x="416087" y="3765335"/>
                </a:cubicBezTo>
                <a:lnTo>
                  <a:pt x="424813" y="3771478"/>
                </a:lnTo>
                <a:lnTo>
                  <a:pt x="424810" y="3771688"/>
                </a:lnTo>
                <a:lnTo>
                  <a:pt x="425381" y="3771878"/>
                </a:lnTo>
                <a:lnTo>
                  <a:pt x="424813" y="3771478"/>
                </a:lnTo>
                <a:lnTo>
                  <a:pt x="425001" y="3755780"/>
                </a:lnTo>
                <a:cubicBezTo>
                  <a:pt x="424740" y="3753421"/>
                  <a:pt x="424027" y="3751519"/>
                  <a:pt x="422404" y="3750538"/>
                </a:cubicBezTo>
                <a:close/>
                <a:moveTo>
                  <a:pt x="501634" y="3750446"/>
                </a:moveTo>
                <a:cubicBezTo>
                  <a:pt x="496690" y="3772068"/>
                  <a:pt x="517417" y="3750446"/>
                  <a:pt x="501634" y="3750446"/>
                </a:cubicBezTo>
                <a:close/>
                <a:moveTo>
                  <a:pt x="2106178" y="3750066"/>
                </a:moveTo>
                <a:lnTo>
                  <a:pt x="2105288" y="3751201"/>
                </a:lnTo>
                <a:lnTo>
                  <a:pt x="2098667" y="3751181"/>
                </a:lnTo>
                <a:cubicBezTo>
                  <a:pt x="2096670" y="3753623"/>
                  <a:pt x="2096005" y="3757274"/>
                  <a:pt x="2099142" y="3758412"/>
                </a:cubicBezTo>
                <a:cubicBezTo>
                  <a:pt x="2099237" y="3755567"/>
                  <a:pt x="2101186" y="3754808"/>
                  <a:pt x="2103017" y="3754097"/>
                </a:cubicBezTo>
                <a:lnTo>
                  <a:pt x="2105288" y="3751201"/>
                </a:lnTo>
                <a:lnTo>
                  <a:pt x="2106178" y="3751204"/>
                </a:lnTo>
                <a:close/>
                <a:moveTo>
                  <a:pt x="3105167" y="3749023"/>
                </a:moveTo>
                <a:cubicBezTo>
                  <a:pt x="3102410" y="3751774"/>
                  <a:pt x="3100889" y="3760119"/>
                  <a:pt x="3108875" y="3765809"/>
                </a:cubicBezTo>
                <a:cubicBezTo>
                  <a:pt x="3111918" y="3749118"/>
                  <a:pt x="3107924" y="3746273"/>
                  <a:pt x="3105167" y="3749023"/>
                </a:cubicBezTo>
                <a:close/>
                <a:moveTo>
                  <a:pt x="1718258" y="3748170"/>
                </a:moveTo>
                <a:lnTo>
                  <a:pt x="1714455" y="3751015"/>
                </a:lnTo>
                <a:lnTo>
                  <a:pt x="1716356" y="3751963"/>
                </a:lnTo>
                <a:lnTo>
                  <a:pt x="1718258" y="3751963"/>
                </a:lnTo>
                <a:lnTo>
                  <a:pt x="1718258" y="3750066"/>
                </a:lnTo>
                <a:close/>
                <a:moveTo>
                  <a:pt x="411499" y="3745514"/>
                </a:moveTo>
                <a:lnTo>
                  <a:pt x="411499" y="3745894"/>
                </a:lnTo>
                <a:cubicBezTo>
                  <a:pt x="409976" y="3746292"/>
                  <a:pt x="409069" y="3747847"/>
                  <a:pt x="409472" y="3749365"/>
                </a:cubicBezTo>
                <a:cubicBezTo>
                  <a:pt x="409735" y="3750370"/>
                  <a:pt x="410509" y="3751129"/>
                  <a:pt x="411499" y="3751394"/>
                </a:cubicBezTo>
                <a:cubicBezTo>
                  <a:pt x="413063" y="3751204"/>
                  <a:pt x="414173" y="3749782"/>
                  <a:pt x="413979" y="3748227"/>
                </a:cubicBezTo>
                <a:cubicBezTo>
                  <a:pt x="413975" y="3748208"/>
                  <a:pt x="413973" y="3748189"/>
                  <a:pt x="413972" y="3748170"/>
                </a:cubicBezTo>
                <a:cubicBezTo>
                  <a:pt x="413975" y="3746766"/>
                  <a:pt x="412895" y="3745609"/>
                  <a:pt x="411499" y="3745514"/>
                </a:cubicBezTo>
                <a:close/>
                <a:moveTo>
                  <a:pt x="2972533" y="3745325"/>
                </a:moveTo>
                <a:cubicBezTo>
                  <a:pt x="2969300" y="3751963"/>
                  <a:pt x="2973293" y="3765809"/>
                  <a:pt x="2959412" y="3762205"/>
                </a:cubicBezTo>
                <a:cubicBezTo>
                  <a:pt x="2959450" y="3761105"/>
                  <a:pt x="2959640" y="3760024"/>
                  <a:pt x="2959982" y="3758981"/>
                </a:cubicBezTo>
                <a:cubicBezTo>
                  <a:pt x="2962853" y="3756667"/>
                  <a:pt x="2965078" y="3753670"/>
                  <a:pt x="2966447" y="3750256"/>
                </a:cubicBezTo>
                <a:cubicBezTo>
                  <a:pt x="2965135" y="3749991"/>
                  <a:pt x="2963766" y="3749991"/>
                  <a:pt x="2962454" y="3750256"/>
                </a:cubicBezTo>
                <a:cubicBezTo>
                  <a:pt x="2962701" y="3749706"/>
                  <a:pt x="2963025" y="3749194"/>
                  <a:pt x="2963405" y="3748739"/>
                </a:cubicBezTo>
                <a:cubicBezTo>
                  <a:pt x="2966523" y="3747791"/>
                  <a:pt x="2969566" y="3746652"/>
                  <a:pt x="2972533" y="3745325"/>
                </a:cubicBezTo>
                <a:close/>
                <a:moveTo>
                  <a:pt x="5172362" y="3744642"/>
                </a:moveTo>
                <a:cubicBezTo>
                  <a:pt x="5167685" y="3743068"/>
                  <a:pt x="5162607" y="3745590"/>
                  <a:pt x="5161029" y="3750256"/>
                </a:cubicBezTo>
                <a:cubicBezTo>
                  <a:pt x="5159489" y="3754808"/>
                  <a:pt x="5161847" y="3759758"/>
                  <a:pt x="5166372" y="3761447"/>
                </a:cubicBezTo>
                <a:cubicBezTo>
                  <a:pt x="5170765" y="3762148"/>
                  <a:pt x="5175024" y="3759588"/>
                  <a:pt x="5176451" y="3755377"/>
                </a:cubicBezTo>
                <a:lnTo>
                  <a:pt x="5177972" y="3755946"/>
                </a:lnTo>
                <a:cubicBezTo>
                  <a:pt x="5179550" y="3751280"/>
                  <a:pt x="5177040" y="3746216"/>
                  <a:pt x="5172362" y="3744642"/>
                </a:cubicBezTo>
                <a:close/>
                <a:moveTo>
                  <a:pt x="1328246" y="3744376"/>
                </a:moveTo>
                <a:lnTo>
                  <a:pt x="1332619" y="3754049"/>
                </a:lnTo>
                <a:lnTo>
                  <a:pt x="1334331" y="3754049"/>
                </a:lnTo>
                <a:lnTo>
                  <a:pt x="1334331" y="3756894"/>
                </a:lnTo>
                <a:lnTo>
                  <a:pt x="1338895" y="3759170"/>
                </a:lnTo>
                <a:cubicBezTo>
                  <a:pt x="1340853" y="3759929"/>
                  <a:pt x="1342897" y="3760422"/>
                  <a:pt x="1344980" y="3760688"/>
                </a:cubicBezTo>
                <a:cubicBezTo>
                  <a:pt x="1344944" y="3759721"/>
                  <a:pt x="1345571" y="3758867"/>
                  <a:pt x="1346501" y="3758601"/>
                </a:cubicBezTo>
                <a:cubicBezTo>
                  <a:pt x="1347705" y="3758374"/>
                  <a:pt x="1348880" y="3759114"/>
                  <a:pt x="1349163" y="3760308"/>
                </a:cubicBezTo>
                <a:cubicBezTo>
                  <a:pt x="1349163" y="3760308"/>
                  <a:pt x="1349163" y="3760308"/>
                  <a:pt x="1349163" y="3761257"/>
                </a:cubicBezTo>
                <a:lnTo>
                  <a:pt x="1352586" y="3762584"/>
                </a:lnTo>
                <a:lnTo>
                  <a:pt x="1352586" y="3754808"/>
                </a:lnTo>
                <a:lnTo>
                  <a:pt x="1344790" y="3747791"/>
                </a:lnTo>
                <a:lnTo>
                  <a:pt x="1343649" y="3747791"/>
                </a:lnTo>
                <a:lnTo>
                  <a:pt x="1337754" y="3751773"/>
                </a:lnTo>
                <a:lnTo>
                  <a:pt x="1337754" y="3747601"/>
                </a:lnTo>
                <a:cubicBezTo>
                  <a:pt x="1337189" y="3745325"/>
                  <a:pt x="1334922" y="3743902"/>
                  <a:pt x="1332619" y="3744376"/>
                </a:cubicBezTo>
                <a:close/>
                <a:moveTo>
                  <a:pt x="455426" y="3744376"/>
                </a:moveTo>
                <a:cubicBezTo>
                  <a:pt x="451185" y="3744927"/>
                  <a:pt x="447970" y="3748454"/>
                  <a:pt x="447819" y="3752722"/>
                </a:cubicBezTo>
                <a:lnTo>
                  <a:pt x="442495" y="3752722"/>
                </a:lnTo>
                <a:cubicBezTo>
                  <a:pt x="441354" y="3758032"/>
                  <a:pt x="447629" y="3760688"/>
                  <a:pt x="452954" y="3761257"/>
                </a:cubicBezTo>
                <a:cubicBezTo>
                  <a:pt x="457333" y="3763286"/>
                  <a:pt x="462536" y="3761408"/>
                  <a:pt x="464578" y="3757027"/>
                </a:cubicBezTo>
                <a:cubicBezTo>
                  <a:pt x="465289" y="3755510"/>
                  <a:pt x="465544" y="3753822"/>
                  <a:pt x="465314" y="3752153"/>
                </a:cubicBezTo>
                <a:cubicBezTo>
                  <a:pt x="464626" y="3747354"/>
                  <a:pt x="460273" y="3743921"/>
                  <a:pt x="455426" y="3744376"/>
                </a:cubicBezTo>
                <a:close/>
                <a:moveTo>
                  <a:pt x="3144815" y="3744187"/>
                </a:moveTo>
                <a:cubicBezTo>
                  <a:pt x="3127510" y="3751773"/>
                  <a:pt x="3165161" y="3757274"/>
                  <a:pt x="3144815" y="3744187"/>
                </a:cubicBezTo>
                <a:close/>
                <a:moveTo>
                  <a:pt x="1726244" y="3742859"/>
                </a:moveTo>
                <a:lnTo>
                  <a:pt x="1724723" y="3746083"/>
                </a:lnTo>
                <a:cubicBezTo>
                  <a:pt x="1724723" y="3747791"/>
                  <a:pt x="1724723" y="3749498"/>
                  <a:pt x="1724723" y="3749687"/>
                </a:cubicBezTo>
                <a:cubicBezTo>
                  <a:pt x="1727305" y="3750104"/>
                  <a:pt x="1729937" y="3750104"/>
                  <a:pt x="1732519" y="3749687"/>
                </a:cubicBezTo>
                <a:lnTo>
                  <a:pt x="1738985" y="3749687"/>
                </a:lnTo>
                <a:lnTo>
                  <a:pt x="1736322" y="3742859"/>
                </a:lnTo>
                <a:close/>
                <a:moveTo>
                  <a:pt x="571866" y="3742802"/>
                </a:moveTo>
                <a:cubicBezTo>
                  <a:pt x="570343" y="3742385"/>
                  <a:pt x="568782" y="3743296"/>
                  <a:pt x="568379" y="3744813"/>
                </a:cubicBezTo>
                <a:cubicBezTo>
                  <a:pt x="568252" y="3745287"/>
                  <a:pt x="568252" y="3745799"/>
                  <a:pt x="568379" y="3746273"/>
                </a:cubicBezTo>
                <a:cubicBezTo>
                  <a:pt x="568782" y="3747791"/>
                  <a:pt x="570343" y="3748701"/>
                  <a:pt x="571866" y="3748303"/>
                </a:cubicBezTo>
                <a:cubicBezTo>
                  <a:pt x="572857" y="3748037"/>
                  <a:pt x="573631" y="3747260"/>
                  <a:pt x="573893" y="3746273"/>
                </a:cubicBezTo>
                <a:cubicBezTo>
                  <a:pt x="574297" y="3744756"/>
                  <a:pt x="573390" y="3743201"/>
                  <a:pt x="571866" y="3742802"/>
                </a:cubicBezTo>
                <a:close/>
                <a:moveTo>
                  <a:pt x="1798694" y="3741342"/>
                </a:moveTo>
                <a:lnTo>
                  <a:pt x="1794891" y="3745894"/>
                </a:lnTo>
                <a:lnTo>
                  <a:pt x="1791278" y="3750635"/>
                </a:lnTo>
                <a:lnTo>
                  <a:pt x="1796222" y="3754619"/>
                </a:lnTo>
                <a:cubicBezTo>
                  <a:pt x="1798095" y="3756363"/>
                  <a:pt x="1800386" y="3757615"/>
                  <a:pt x="1802877" y="3758222"/>
                </a:cubicBezTo>
                <a:cubicBezTo>
                  <a:pt x="1802877" y="3758222"/>
                  <a:pt x="1802877" y="3754049"/>
                  <a:pt x="1801546" y="3749498"/>
                </a:cubicBezTo>
                <a:close/>
                <a:moveTo>
                  <a:pt x="2864687" y="3740314"/>
                </a:moveTo>
                <a:cubicBezTo>
                  <a:pt x="2863038" y="3739315"/>
                  <a:pt x="2860483" y="3739256"/>
                  <a:pt x="2856537" y="3740583"/>
                </a:cubicBezTo>
                <a:lnTo>
                  <a:pt x="2857678" y="3741721"/>
                </a:lnTo>
                <a:cubicBezTo>
                  <a:pt x="2856347" y="3753480"/>
                  <a:pt x="2859009" y="3760688"/>
                  <a:pt x="2868136" y="3762584"/>
                </a:cubicBezTo>
                <a:cubicBezTo>
                  <a:pt x="2866425" y="3754761"/>
                  <a:pt x="2869634" y="3743310"/>
                  <a:pt x="2864687" y="3740314"/>
                </a:cubicBezTo>
                <a:close/>
                <a:moveTo>
                  <a:pt x="783446" y="3739824"/>
                </a:moveTo>
                <a:cubicBezTo>
                  <a:pt x="781923" y="3739426"/>
                  <a:pt x="780362" y="3740337"/>
                  <a:pt x="779959" y="3741854"/>
                </a:cubicBezTo>
                <a:cubicBezTo>
                  <a:pt x="779556" y="3743371"/>
                  <a:pt x="780463" y="3744927"/>
                  <a:pt x="781986" y="3745325"/>
                </a:cubicBezTo>
                <a:cubicBezTo>
                  <a:pt x="782465" y="3745458"/>
                  <a:pt x="782967" y="3745458"/>
                  <a:pt x="783446" y="3745325"/>
                </a:cubicBezTo>
                <a:cubicBezTo>
                  <a:pt x="785009" y="3745135"/>
                  <a:pt x="786120" y="3743713"/>
                  <a:pt x="785926" y="3742157"/>
                </a:cubicBezTo>
                <a:cubicBezTo>
                  <a:pt x="785922" y="3742138"/>
                  <a:pt x="785920" y="3742119"/>
                  <a:pt x="785918" y="3742101"/>
                </a:cubicBezTo>
                <a:cubicBezTo>
                  <a:pt x="785434" y="3741190"/>
                  <a:pt x="784487" y="3740602"/>
                  <a:pt x="783446" y="3740583"/>
                </a:cubicBezTo>
                <a:close/>
                <a:moveTo>
                  <a:pt x="1048525" y="3738307"/>
                </a:moveTo>
                <a:lnTo>
                  <a:pt x="1035594" y="3742859"/>
                </a:lnTo>
                <a:lnTo>
                  <a:pt x="1040158" y="3755946"/>
                </a:lnTo>
                <a:lnTo>
                  <a:pt x="1040158" y="3754049"/>
                </a:lnTo>
                <a:close/>
                <a:moveTo>
                  <a:pt x="386589" y="3737738"/>
                </a:moveTo>
                <a:cubicBezTo>
                  <a:pt x="385290" y="3742897"/>
                  <a:pt x="385735" y="3748180"/>
                  <a:pt x="387638" y="3752874"/>
                </a:cubicBezTo>
                <a:lnTo>
                  <a:pt x="396196" y="3763020"/>
                </a:lnTo>
                <a:lnTo>
                  <a:pt x="396097" y="3763912"/>
                </a:lnTo>
                <a:lnTo>
                  <a:pt x="397428" y="3764481"/>
                </a:lnTo>
                <a:lnTo>
                  <a:pt x="396196" y="3763020"/>
                </a:lnTo>
                <a:lnTo>
                  <a:pt x="397975" y="3746913"/>
                </a:lnTo>
                <a:cubicBezTo>
                  <a:pt x="396430" y="3741769"/>
                  <a:pt x="392674" y="3737928"/>
                  <a:pt x="386589" y="3737738"/>
                </a:cubicBezTo>
                <a:close/>
                <a:moveTo>
                  <a:pt x="1332810" y="3737169"/>
                </a:moveTo>
                <a:lnTo>
                  <a:pt x="1332810" y="3738497"/>
                </a:lnTo>
                <a:lnTo>
                  <a:pt x="1333951" y="3738497"/>
                </a:lnTo>
                <a:close/>
                <a:moveTo>
                  <a:pt x="5909110" y="3736259"/>
                </a:moveTo>
                <a:lnTo>
                  <a:pt x="5911748" y="3737845"/>
                </a:lnTo>
                <a:lnTo>
                  <a:pt x="5910810" y="3740277"/>
                </a:lnTo>
                <a:close/>
                <a:moveTo>
                  <a:pt x="3065329" y="3733755"/>
                </a:moveTo>
                <a:cubicBezTo>
                  <a:pt x="3064492" y="3740849"/>
                  <a:pt x="3068904" y="3747506"/>
                  <a:pt x="3075788" y="3749498"/>
                </a:cubicBezTo>
                <a:cubicBezTo>
                  <a:pt x="3076719" y="3742726"/>
                  <a:pt x="3072745" y="3736221"/>
                  <a:pt x="3066280" y="3733945"/>
                </a:cubicBezTo>
                <a:close/>
                <a:moveTo>
                  <a:pt x="1839007" y="3732997"/>
                </a:moveTo>
                <a:cubicBezTo>
                  <a:pt x="1837866" y="3742290"/>
                  <a:pt x="1820562" y="3749308"/>
                  <a:pt x="1832542" y="3755377"/>
                </a:cubicBezTo>
                <a:lnTo>
                  <a:pt x="1833303" y="3754429"/>
                </a:lnTo>
                <a:cubicBezTo>
                  <a:pt x="1833303" y="3751394"/>
                  <a:pt x="1836535" y="3747601"/>
                  <a:pt x="1839197" y="3743807"/>
                </a:cubicBezTo>
                <a:cubicBezTo>
                  <a:pt x="1842810" y="3746463"/>
                  <a:pt x="1855931" y="3740963"/>
                  <a:pt x="1843000" y="3734893"/>
                </a:cubicBezTo>
                <a:lnTo>
                  <a:pt x="1843000" y="3736031"/>
                </a:lnTo>
                <a:cubicBezTo>
                  <a:pt x="1842188" y="3734476"/>
                  <a:pt x="1840724" y="3733357"/>
                  <a:pt x="1839007" y="3732997"/>
                </a:cubicBezTo>
                <a:close/>
                <a:moveTo>
                  <a:pt x="2975575" y="3731858"/>
                </a:moveTo>
                <a:cubicBezTo>
                  <a:pt x="2990597" y="3726169"/>
                  <a:pt x="2994781" y="3755377"/>
                  <a:pt x="3001436" y="3742480"/>
                </a:cubicBezTo>
                <a:lnTo>
                  <a:pt x="3002387" y="3762774"/>
                </a:lnTo>
                <a:cubicBezTo>
                  <a:pt x="2994020" y="3762395"/>
                  <a:pt x="2992499" y="3755188"/>
                  <a:pt x="2989837" y="3749498"/>
                </a:cubicBezTo>
                <a:cubicBezTo>
                  <a:pt x="2993260" y="3747791"/>
                  <a:pt x="2995161" y="3744376"/>
                  <a:pt x="2987365" y="3740773"/>
                </a:cubicBezTo>
                <a:lnTo>
                  <a:pt x="2984893" y="3743239"/>
                </a:lnTo>
                <a:cubicBezTo>
                  <a:pt x="2983466" y="3742518"/>
                  <a:pt x="2981926" y="3742063"/>
                  <a:pt x="2980329" y="3741911"/>
                </a:cubicBezTo>
                <a:lnTo>
                  <a:pt x="2978427" y="3741911"/>
                </a:lnTo>
                <a:cubicBezTo>
                  <a:pt x="2980633" y="3741076"/>
                  <a:pt x="2982801" y="3740128"/>
                  <a:pt x="2984893" y="3739066"/>
                </a:cubicBezTo>
                <a:lnTo>
                  <a:pt x="2971201" y="3739066"/>
                </a:lnTo>
                <a:cubicBezTo>
                  <a:pt x="2973027" y="3736904"/>
                  <a:pt x="2974510" y="3734476"/>
                  <a:pt x="2975575" y="3731858"/>
                </a:cubicBezTo>
                <a:close/>
                <a:moveTo>
                  <a:pt x="1664824" y="3730152"/>
                </a:moveTo>
                <a:cubicBezTo>
                  <a:pt x="1659879" y="3751773"/>
                  <a:pt x="1680606" y="3731100"/>
                  <a:pt x="1664824" y="3730152"/>
                </a:cubicBezTo>
                <a:close/>
                <a:moveTo>
                  <a:pt x="3182085" y="3729583"/>
                </a:moveTo>
                <a:cubicBezTo>
                  <a:pt x="3183797" y="3750825"/>
                  <a:pt x="3174859" y="3729583"/>
                  <a:pt x="3161168" y="3734704"/>
                </a:cubicBezTo>
                <a:cubicBezTo>
                  <a:pt x="3163830" y="3749687"/>
                  <a:pt x="3180944" y="3751773"/>
                  <a:pt x="3186649" y="3765240"/>
                </a:cubicBezTo>
                <a:lnTo>
                  <a:pt x="3187410" y="3765998"/>
                </a:lnTo>
                <a:cubicBezTo>
                  <a:pt x="3185318" y="3757084"/>
                  <a:pt x="3195206" y="3752722"/>
                  <a:pt x="3187410" y="3750446"/>
                </a:cubicBezTo>
                <a:cubicBezTo>
                  <a:pt x="3187410" y="3753670"/>
                  <a:pt x="3187410" y="3756515"/>
                  <a:pt x="3182085" y="3755567"/>
                </a:cubicBezTo>
                <a:cubicBezTo>
                  <a:pt x="3179043" y="3746273"/>
                  <a:pt x="3197488" y="3733945"/>
                  <a:pt x="3182085" y="3729583"/>
                </a:cubicBezTo>
                <a:close/>
                <a:moveTo>
                  <a:pt x="3479871" y="3728824"/>
                </a:moveTo>
                <a:cubicBezTo>
                  <a:pt x="3482723" y="3736411"/>
                  <a:pt x="3473596" y="3755757"/>
                  <a:pt x="3485005" y="3754808"/>
                </a:cubicBezTo>
                <a:cubicBezTo>
                  <a:pt x="3481773" y="3747411"/>
                  <a:pt x="3490710" y="3727876"/>
                  <a:pt x="3479871" y="3728824"/>
                </a:cubicBezTo>
                <a:close/>
                <a:moveTo>
                  <a:pt x="3406280" y="3728445"/>
                </a:moveTo>
                <a:lnTo>
                  <a:pt x="3406280" y="3738876"/>
                </a:lnTo>
                <a:lnTo>
                  <a:pt x="3416739" y="3738876"/>
                </a:lnTo>
                <a:lnTo>
                  <a:pt x="3416739" y="3728445"/>
                </a:lnTo>
                <a:close/>
                <a:moveTo>
                  <a:pt x="562674" y="3727307"/>
                </a:moveTo>
                <a:lnTo>
                  <a:pt x="562824" y="3727605"/>
                </a:lnTo>
                <a:lnTo>
                  <a:pt x="562674" y="3727876"/>
                </a:lnTo>
                <a:close/>
                <a:moveTo>
                  <a:pt x="367763" y="3725220"/>
                </a:moveTo>
                <a:cubicBezTo>
                  <a:pt x="362819" y="3746842"/>
                  <a:pt x="383546" y="3726358"/>
                  <a:pt x="367763" y="3725220"/>
                </a:cubicBezTo>
                <a:close/>
                <a:moveTo>
                  <a:pt x="3998048" y="3724272"/>
                </a:moveTo>
                <a:cubicBezTo>
                  <a:pt x="3992914" y="3745894"/>
                  <a:pt x="4013641" y="3724272"/>
                  <a:pt x="3998048" y="3724272"/>
                </a:cubicBezTo>
                <a:close/>
                <a:moveTo>
                  <a:pt x="488133" y="3720289"/>
                </a:moveTo>
                <a:cubicBezTo>
                  <a:pt x="471589" y="3718961"/>
                  <a:pt x="470068" y="3732997"/>
                  <a:pt x="467215" y="3745704"/>
                </a:cubicBezTo>
                <a:lnTo>
                  <a:pt x="467215" y="3746273"/>
                </a:lnTo>
                <a:cubicBezTo>
                  <a:pt x="481097" y="3744566"/>
                  <a:pt x="484900" y="3732617"/>
                  <a:pt x="488133" y="3720289"/>
                </a:cubicBezTo>
                <a:close/>
                <a:moveTo>
                  <a:pt x="461891" y="3720289"/>
                </a:moveTo>
                <a:cubicBezTo>
                  <a:pt x="434508" y="3720289"/>
                  <a:pt x="456567" y="3742101"/>
                  <a:pt x="461891" y="3720289"/>
                </a:cubicBezTo>
                <a:close/>
                <a:moveTo>
                  <a:pt x="2092867" y="3719910"/>
                </a:moveTo>
                <a:cubicBezTo>
                  <a:pt x="2092012" y="3724320"/>
                  <a:pt x="2081101" y="3733103"/>
                  <a:pt x="2082198" y="3739860"/>
                </a:cubicBezTo>
                <a:lnTo>
                  <a:pt x="2087970" y="3745563"/>
                </a:lnTo>
                <a:lnTo>
                  <a:pt x="2087732" y="3745894"/>
                </a:lnTo>
                <a:lnTo>
                  <a:pt x="2088113" y="3745704"/>
                </a:lnTo>
                <a:lnTo>
                  <a:pt x="2087970" y="3745563"/>
                </a:lnTo>
                <a:lnTo>
                  <a:pt x="2096789" y="3733257"/>
                </a:lnTo>
                <a:cubicBezTo>
                  <a:pt x="2099856" y="3728397"/>
                  <a:pt x="2100759" y="3723419"/>
                  <a:pt x="2092867" y="3719910"/>
                </a:cubicBezTo>
                <a:close/>
                <a:moveTo>
                  <a:pt x="1580204" y="3719910"/>
                </a:moveTo>
                <a:cubicBezTo>
                  <a:pt x="1575069" y="3741532"/>
                  <a:pt x="1595797" y="3719910"/>
                  <a:pt x="1580204" y="3719910"/>
                </a:cubicBezTo>
                <a:close/>
                <a:moveTo>
                  <a:pt x="1983526" y="3719720"/>
                </a:moveTo>
                <a:lnTo>
                  <a:pt x="1983336" y="3719910"/>
                </a:lnTo>
                <a:cubicBezTo>
                  <a:pt x="1971356" y="3717444"/>
                  <a:pt x="1951770" y="3732997"/>
                  <a:pt x="1967553" y="3740773"/>
                </a:cubicBezTo>
                <a:cubicBezTo>
                  <a:pt x="1969265" y="3729962"/>
                  <a:pt x="1982005" y="3730341"/>
                  <a:pt x="1983526" y="3719720"/>
                </a:cubicBezTo>
                <a:close/>
                <a:moveTo>
                  <a:pt x="1858784" y="3719341"/>
                </a:moveTo>
                <a:lnTo>
                  <a:pt x="1858023" y="3719720"/>
                </a:lnTo>
                <a:cubicBezTo>
                  <a:pt x="1865021" y="3721294"/>
                  <a:pt x="1869797" y="3727762"/>
                  <a:pt x="1869242" y="3734893"/>
                </a:cubicBezTo>
                <a:cubicBezTo>
                  <a:pt x="1862343" y="3733053"/>
                  <a:pt x="1857875" y="3726396"/>
                  <a:pt x="1858784" y="3719341"/>
                </a:cubicBezTo>
                <a:close/>
                <a:moveTo>
                  <a:pt x="584542" y="3718582"/>
                </a:moveTo>
                <a:cubicBezTo>
                  <a:pt x="583533" y="3719322"/>
                  <a:pt x="583080" y="3720592"/>
                  <a:pt x="583401" y="3721806"/>
                </a:cubicBezTo>
                <a:lnTo>
                  <a:pt x="582070" y="3721806"/>
                </a:lnTo>
                <a:cubicBezTo>
                  <a:pt x="582293" y="3723361"/>
                  <a:pt x="583736" y="3724443"/>
                  <a:pt x="585295" y="3724215"/>
                </a:cubicBezTo>
                <a:cubicBezTo>
                  <a:pt x="586856" y="3724006"/>
                  <a:pt x="587940" y="3722565"/>
                  <a:pt x="587718" y="3721010"/>
                </a:cubicBezTo>
                <a:cubicBezTo>
                  <a:pt x="587499" y="3719473"/>
                  <a:pt x="586086" y="3718392"/>
                  <a:pt x="584542" y="3718582"/>
                </a:cubicBezTo>
                <a:close/>
                <a:moveTo>
                  <a:pt x="2213426" y="3715547"/>
                </a:moveTo>
                <a:cubicBezTo>
                  <a:pt x="2208482" y="3737169"/>
                  <a:pt x="2229209" y="3716685"/>
                  <a:pt x="2213426" y="3715547"/>
                </a:cubicBezTo>
                <a:close/>
                <a:moveTo>
                  <a:pt x="1370841" y="3714978"/>
                </a:moveTo>
                <a:lnTo>
                  <a:pt x="1370841" y="3717823"/>
                </a:lnTo>
                <a:cubicBezTo>
                  <a:pt x="1373201" y="3718449"/>
                  <a:pt x="1375239" y="3719948"/>
                  <a:pt x="1376546" y="3721996"/>
                </a:cubicBezTo>
                <a:cubicBezTo>
                  <a:pt x="1378000" y="3723912"/>
                  <a:pt x="1378801" y="3726225"/>
                  <a:pt x="1378828" y="3728634"/>
                </a:cubicBezTo>
                <a:cubicBezTo>
                  <a:pt x="1378828" y="3728634"/>
                  <a:pt x="1376165" y="3729962"/>
                  <a:pt x="1374074" y="3728634"/>
                </a:cubicBezTo>
                <a:cubicBezTo>
                  <a:pt x="1371316" y="3727781"/>
                  <a:pt x="1369130" y="3725656"/>
                  <a:pt x="1368179" y="3722944"/>
                </a:cubicBezTo>
                <a:lnTo>
                  <a:pt x="1366467" y="3722944"/>
                </a:lnTo>
                <a:lnTo>
                  <a:pt x="1361143" y="3721237"/>
                </a:lnTo>
                <a:lnTo>
                  <a:pt x="1361143" y="3718582"/>
                </a:lnTo>
                <a:lnTo>
                  <a:pt x="1357530" y="3725789"/>
                </a:lnTo>
                <a:lnTo>
                  <a:pt x="1353727" y="3726738"/>
                </a:lnTo>
                <a:cubicBezTo>
                  <a:pt x="1354478" y="3731593"/>
                  <a:pt x="1355493" y="3736411"/>
                  <a:pt x="1356769" y="3741152"/>
                </a:cubicBezTo>
                <a:lnTo>
                  <a:pt x="1365707" y="3772826"/>
                </a:lnTo>
                <a:cubicBezTo>
                  <a:pt x="1365707" y="3769412"/>
                  <a:pt x="1365707" y="3765998"/>
                  <a:pt x="1365707" y="3762584"/>
                </a:cubicBezTo>
                <a:lnTo>
                  <a:pt x="1370461" y="3764860"/>
                </a:lnTo>
                <a:lnTo>
                  <a:pt x="1372172" y="3761067"/>
                </a:lnTo>
                <a:lnTo>
                  <a:pt x="1364566" y="3736411"/>
                </a:lnTo>
                <a:lnTo>
                  <a:pt x="1379018" y="3732997"/>
                </a:lnTo>
                <a:lnTo>
                  <a:pt x="1389667" y="3756136"/>
                </a:lnTo>
                <a:lnTo>
                  <a:pt x="1399174" y="3750635"/>
                </a:lnTo>
                <a:lnTo>
                  <a:pt x="1393660" y="3735273"/>
                </a:lnTo>
                <a:cubicBezTo>
                  <a:pt x="1388259" y="3726377"/>
                  <a:pt x="1380311" y="3719322"/>
                  <a:pt x="1370841" y="3714978"/>
                </a:cubicBezTo>
                <a:close/>
                <a:moveTo>
                  <a:pt x="561343" y="3714978"/>
                </a:moveTo>
                <a:lnTo>
                  <a:pt x="562442" y="3716036"/>
                </a:lnTo>
                <a:lnTo>
                  <a:pt x="561914" y="3716496"/>
                </a:lnTo>
                <a:lnTo>
                  <a:pt x="560651" y="3715761"/>
                </a:lnTo>
                <a:close/>
                <a:moveTo>
                  <a:pt x="397808" y="3713840"/>
                </a:moveTo>
                <a:cubicBezTo>
                  <a:pt x="377461" y="3726927"/>
                  <a:pt x="415112" y="3721427"/>
                  <a:pt x="397808" y="3713840"/>
                </a:cubicBezTo>
                <a:close/>
                <a:moveTo>
                  <a:pt x="2101424" y="3713271"/>
                </a:moveTo>
                <a:cubicBezTo>
                  <a:pt x="2103896" y="3713840"/>
                  <a:pt x="2103896" y="3719151"/>
                  <a:pt x="2103896" y="3722755"/>
                </a:cubicBezTo>
                <a:lnTo>
                  <a:pt x="2103896" y="3721617"/>
                </a:lnTo>
                <a:cubicBezTo>
                  <a:pt x="2098381" y="3720858"/>
                  <a:pt x="2098381" y="3715168"/>
                  <a:pt x="2101424" y="3713271"/>
                </a:cubicBezTo>
                <a:close/>
                <a:moveTo>
                  <a:pt x="430135" y="3713271"/>
                </a:moveTo>
                <a:lnTo>
                  <a:pt x="432227" y="3715737"/>
                </a:lnTo>
                <a:cubicBezTo>
                  <a:pt x="432227" y="3716875"/>
                  <a:pt x="434128" y="3717823"/>
                  <a:pt x="434699" y="3717634"/>
                </a:cubicBezTo>
                <a:cubicBezTo>
                  <a:pt x="435269" y="3717444"/>
                  <a:pt x="435649" y="3716685"/>
                  <a:pt x="434699" y="3715358"/>
                </a:cubicBezTo>
                <a:lnTo>
                  <a:pt x="434699" y="3713271"/>
                </a:lnTo>
                <a:close/>
                <a:moveTo>
                  <a:pt x="961367" y="3713233"/>
                </a:moveTo>
                <a:cubicBezTo>
                  <a:pt x="961262" y="3713253"/>
                  <a:pt x="961157" y="3713253"/>
                  <a:pt x="961053" y="3713271"/>
                </a:cubicBezTo>
                <a:cubicBezTo>
                  <a:pt x="956232" y="3713954"/>
                  <a:pt x="952802" y="3718297"/>
                  <a:pt x="953256" y="3723134"/>
                </a:cubicBezTo>
                <a:cubicBezTo>
                  <a:pt x="953945" y="3727932"/>
                  <a:pt x="958297" y="3731365"/>
                  <a:pt x="963145" y="3730910"/>
                </a:cubicBezTo>
                <a:cubicBezTo>
                  <a:pt x="967855" y="3730512"/>
                  <a:pt x="971439" y="3726529"/>
                  <a:pt x="971321" y="3721806"/>
                </a:cubicBezTo>
                <a:lnTo>
                  <a:pt x="970941" y="3721048"/>
                </a:lnTo>
                <a:cubicBezTo>
                  <a:pt x="970460" y="3716249"/>
                  <a:pt x="966174" y="3712759"/>
                  <a:pt x="961367" y="3713233"/>
                </a:cubicBezTo>
                <a:close/>
                <a:moveTo>
                  <a:pt x="4097120" y="3712323"/>
                </a:moveTo>
                <a:cubicBezTo>
                  <a:pt x="4091225" y="3727496"/>
                  <a:pt x="4126404" y="3728445"/>
                  <a:pt x="4122601" y="3723703"/>
                </a:cubicBezTo>
                <a:lnTo>
                  <a:pt x="4123362" y="3722944"/>
                </a:lnTo>
                <a:cubicBezTo>
                  <a:pt x="4116516" y="3717444"/>
                  <a:pt x="4104346" y="3717634"/>
                  <a:pt x="4097120" y="3712323"/>
                </a:cubicBezTo>
                <a:close/>
                <a:moveTo>
                  <a:pt x="1612720" y="3710616"/>
                </a:moveTo>
                <a:lnTo>
                  <a:pt x="1615002" y="3717065"/>
                </a:lnTo>
                <a:lnTo>
                  <a:pt x="1617094" y="3717065"/>
                </a:lnTo>
                <a:cubicBezTo>
                  <a:pt x="1618393" y="3716553"/>
                  <a:pt x="1619330" y="3715396"/>
                  <a:pt x="1619566" y="3714030"/>
                </a:cubicBezTo>
                <a:lnTo>
                  <a:pt x="1619566" y="3711754"/>
                </a:lnTo>
                <a:lnTo>
                  <a:pt x="1617665" y="3711754"/>
                </a:lnTo>
                <a:cubicBezTo>
                  <a:pt x="1616507" y="3711280"/>
                  <a:pt x="1615210" y="3711280"/>
                  <a:pt x="1614052" y="3711754"/>
                </a:cubicBezTo>
                <a:close/>
                <a:moveTo>
                  <a:pt x="3133902" y="3710065"/>
                </a:moveTo>
                <a:cubicBezTo>
                  <a:pt x="3134428" y="3712394"/>
                  <a:pt x="3149046" y="3725979"/>
                  <a:pt x="3139490" y="3712892"/>
                </a:cubicBezTo>
                <a:cubicBezTo>
                  <a:pt x="3135117" y="3709763"/>
                  <a:pt x="3133726" y="3709289"/>
                  <a:pt x="3133902" y="3710065"/>
                </a:cubicBezTo>
                <a:close/>
                <a:moveTo>
                  <a:pt x="1894533" y="3709289"/>
                </a:moveTo>
                <a:cubicBezTo>
                  <a:pt x="1894533" y="3714409"/>
                  <a:pt x="1890350" y="3715547"/>
                  <a:pt x="1889399" y="3719720"/>
                </a:cubicBezTo>
                <a:cubicBezTo>
                  <a:pt x="1894913" y="3716875"/>
                  <a:pt x="1899667" y="3721996"/>
                  <a:pt x="1903470" y="3724462"/>
                </a:cubicBezTo>
                <a:lnTo>
                  <a:pt x="1909175" y="3719341"/>
                </a:lnTo>
                <a:cubicBezTo>
                  <a:pt x="1902520" y="3717634"/>
                  <a:pt x="1905562" y="3706633"/>
                  <a:pt x="1894533" y="3709289"/>
                </a:cubicBezTo>
                <a:close/>
                <a:moveTo>
                  <a:pt x="5759281" y="3708909"/>
                </a:moveTo>
                <a:cubicBezTo>
                  <a:pt x="5754337" y="3730531"/>
                  <a:pt x="5774874" y="3709857"/>
                  <a:pt x="5759281" y="3708909"/>
                </a:cubicBezTo>
                <a:close/>
                <a:moveTo>
                  <a:pt x="5352916" y="3708340"/>
                </a:moveTo>
                <a:cubicBezTo>
                  <a:pt x="5332569" y="3721237"/>
                  <a:pt x="5370221" y="3715927"/>
                  <a:pt x="5352916" y="3708340"/>
                </a:cubicBezTo>
                <a:close/>
                <a:moveTo>
                  <a:pt x="5879651" y="3708150"/>
                </a:moveTo>
                <a:cubicBezTo>
                  <a:pt x="5874707" y="3729772"/>
                  <a:pt x="5895434" y="3709099"/>
                  <a:pt x="5879651" y="3708150"/>
                </a:cubicBezTo>
                <a:close/>
                <a:moveTo>
                  <a:pt x="1798884" y="3708150"/>
                </a:moveTo>
                <a:cubicBezTo>
                  <a:pt x="1781580" y="3715737"/>
                  <a:pt x="1819421" y="3721048"/>
                  <a:pt x="1798884" y="3708150"/>
                </a:cubicBezTo>
                <a:close/>
                <a:moveTo>
                  <a:pt x="1277854" y="3708150"/>
                </a:moveTo>
                <a:lnTo>
                  <a:pt x="1274812" y="3714220"/>
                </a:lnTo>
                <a:lnTo>
                  <a:pt x="1279946" y="3718203"/>
                </a:lnTo>
                <a:lnTo>
                  <a:pt x="1284890" y="3713271"/>
                </a:lnTo>
                <a:lnTo>
                  <a:pt x="1281848" y="3711185"/>
                </a:lnTo>
                <a:cubicBezTo>
                  <a:pt x="1280438" y="3710275"/>
                  <a:pt x="1279102" y="3709269"/>
                  <a:pt x="1277854" y="3708150"/>
                </a:cubicBezTo>
                <a:close/>
                <a:moveTo>
                  <a:pt x="3113439" y="3707771"/>
                </a:moveTo>
                <a:lnTo>
                  <a:pt x="3113439" y="3718203"/>
                </a:lnTo>
                <a:lnTo>
                  <a:pt x="3123897" y="3718203"/>
                </a:lnTo>
                <a:lnTo>
                  <a:pt x="3123897" y="3707771"/>
                </a:lnTo>
                <a:close/>
                <a:moveTo>
                  <a:pt x="4970891" y="3706064"/>
                </a:moveTo>
                <a:cubicBezTo>
                  <a:pt x="4965186" y="3733755"/>
                  <a:pt x="4986864" y="3712133"/>
                  <a:pt x="4970891" y="3706064"/>
                </a:cubicBezTo>
                <a:close/>
                <a:moveTo>
                  <a:pt x="1314745" y="3704926"/>
                </a:moveTo>
                <a:cubicBezTo>
                  <a:pt x="1310942" y="3704926"/>
                  <a:pt x="1295729" y="3704926"/>
                  <a:pt x="1294018" y="3713461"/>
                </a:cubicBezTo>
                <a:lnTo>
                  <a:pt x="1303335" y="3711375"/>
                </a:lnTo>
                <a:lnTo>
                  <a:pt x="1301053" y="3714789"/>
                </a:lnTo>
                <a:lnTo>
                  <a:pt x="1298962" y="3718392"/>
                </a:lnTo>
                <a:lnTo>
                  <a:pt x="1296490" y="3716875"/>
                </a:lnTo>
                <a:cubicBezTo>
                  <a:pt x="1296490" y="3716875"/>
                  <a:pt x="1294968" y="3716875"/>
                  <a:pt x="1293447" y="3716875"/>
                </a:cubicBezTo>
                <a:cubicBezTo>
                  <a:pt x="1291926" y="3716875"/>
                  <a:pt x="1293447" y="3717823"/>
                  <a:pt x="1293447" y="3718392"/>
                </a:cubicBezTo>
                <a:cubicBezTo>
                  <a:pt x="1293959" y="3719682"/>
                  <a:pt x="1295113" y="3720630"/>
                  <a:pt x="1296490" y="3720858"/>
                </a:cubicBezTo>
                <a:lnTo>
                  <a:pt x="1299152" y="3719530"/>
                </a:lnTo>
                <a:lnTo>
                  <a:pt x="1299152" y="3721237"/>
                </a:lnTo>
                <a:cubicBezTo>
                  <a:pt x="1302670" y="3721712"/>
                  <a:pt x="1306854" y="3720384"/>
                  <a:pt x="1310205" y="3718108"/>
                </a:cubicBezTo>
                <a:lnTo>
                  <a:pt x="1315408" y="3710538"/>
                </a:lnTo>
                <a:lnTo>
                  <a:pt x="1317217" y="3709289"/>
                </a:lnTo>
                <a:lnTo>
                  <a:pt x="1316266" y="3709289"/>
                </a:lnTo>
                <a:lnTo>
                  <a:pt x="1315408" y="3710538"/>
                </a:lnTo>
                <a:lnTo>
                  <a:pt x="1314745" y="3710995"/>
                </a:lnTo>
                <a:close/>
                <a:moveTo>
                  <a:pt x="5798600" y="3704858"/>
                </a:moveTo>
                <a:cubicBezTo>
                  <a:pt x="5796184" y="3706290"/>
                  <a:pt x="5794651" y="3710522"/>
                  <a:pt x="5795792" y="3719341"/>
                </a:cubicBezTo>
                <a:cubicBezTo>
                  <a:pt x="5821035" y="3721475"/>
                  <a:pt x="5805846" y="3700564"/>
                  <a:pt x="5798600" y="3704858"/>
                </a:cubicBezTo>
                <a:close/>
                <a:moveTo>
                  <a:pt x="2862812" y="3703599"/>
                </a:moveTo>
                <a:cubicBezTo>
                  <a:pt x="2857678" y="3725220"/>
                  <a:pt x="2878405" y="3704736"/>
                  <a:pt x="2862812" y="3703599"/>
                </a:cubicBezTo>
                <a:close/>
                <a:moveTo>
                  <a:pt x="1827408" y="3703599"/>
                </a:moveTo>
                <a:cubicBezTo>
                  <a:pt x="1822463" y="3725220"/>
                  <a:pt x="1843000" y="3704736"/>
                  <a:pt x="1827408" y="3703599"/>
                </a:cubicBezTo>
                <a:close/>
                <a:moveTo>
                  <a:pt x="1747161" y="3703219"/>
                </a:moveTo>
                <a:lnTo>
                  <a:pt x="1743168" y="3705874"/>
                </a:lnTo>
                <a:lnTo>
                  <a:pt x="1739365" y="3708340"/>
                </a:lnTo>
                <a:lnTo>
                  <a:pt x="1741076" y="3709857"/>
                </a:lnTo>
                <a:lnTo>
                  <a:pt x="1742788" y="3711185"/>
                </a:lnTo>
                <a:lnTo>
                  <a:pt x="1745640" y="3708909"/>
                </a:lnTo>
                <a:cubicBezTo>
                  <a:pt x="1746241" y="3707657"/>
                  <a:pt x="1746309" y="3706216"/>
                  <a:pt x="1745830" y="3704926"/>
                </a:cubicBezTo>
                <a:lnTo>
                  <a:pt x="1747161" y="3704926"/>
                </a:lnTo>
                <a:close/>
                <a:moveTo>
                  <a:pt x="1600640" y="3702505"/>
                </a:moveTo>
                <a:cubicBezTo>
                  <a:pt x="1601121" y="3704879"/>
                  <a:pt x="1615668" y="3718535"/>
                  <a:pt x="1606255" y="3705305"/>
                </a:cubicBezTo>
                <a:cubicBezTo>
                  <a:pt x="1601882" y="3702176"/>
                  <a:pt x="1600480" y="3701713"/>
                  <a:pt x="1600640" y="3702505"/>
                </a:cubicBezTo>
                <a:close/>
                <a:moveTo>
                  <a:pt x="3296370" y="3702081"/>
                </a:moveTo>
                <a:cubicBezTo>
                  <a:pt x="3296370" y="3714409"/>
                  <a:pt x="3288573" y="3705495"/>
                  <a:pt x="3284009" y="3703030"/>
                </a:cubicBezTo>
                <a:cubicBezTo>
                  <a:pt x="3279446" y="3700564"/>
                  <a:pt x="3280206" y="3701891"/>
                  <a:pt x="3280777" y="3707392"/>
                </a:cubicBezTo>
                <a:cubicBezTo>
                  <a:pt x="3281062" y="3712095"/>
                  <a:pt x="3284808" y="3715832"/>
                  <a:pt x="3289524" y="3716116"/>
                </a:cubicBezTo>
                <a:cubicBezTo>
                  <a:pt x="3297701" y="3717444"/>
                  <a:pt x="3307208" y="3709857"/>
                  <a:pt x="3296370" y="3702650"/>
                </a:cubicBezTo>
                <a:close/>
                <a:moveTo>
                  <a:pt x="1854790" y="3702081"/>
                </a:moveTo>
                <a:lnTo>
                  <a:pt x="1854030" y="3702461"/>
                </a:lnTo>
                <a:lnTo>
                  <a:pt x="1853954" y="3703452"/>
                </a:lnTo>
                <a:lnTo>
                  <a:pt x="1848254" y="3712797"/>
                </a:lnTo>
                <a:cubicBezTo>
                  <a:pt x="1845948" y="3716638"/>
                  <a:pt x="1844617" y="3720479"/>
                  <a:pt x="1847564" y="3723513"/>
                </a:cubicBezTo>
                <a:cubicBezTo>
                  <a:pt x="1847089" y="3719625"/>
                  <a:pt x="1850559" y="3716306"/>
                  <a:pt x="1853222" y="3712987"/>
                </a:cubicBezTo>
                <a:lnTo>
                  <a:pt x="1853954" y="3703452"/>
                </a:lnTo>
                <a:close/>
                <a:moveTo>
                  <a:pt x="2911682" y="3701702"/>
                </a:moveTo>
                <a:lnTo>
                  <a:pt x="2910732" y="3702461"/>
                </a:lnTo>
                <a:lnTo>
                  <a:pt x="2912293" y="3703847"/>
                </a:lnTo>
                <a:lnTo>
                  <a:pt x="2916436" y="3718392"/>
                </a:lnTo>
                <a:cubicBezTo>
                  <a:pt x="2918243" y="3716401"/>
                  <a:pt x="2918766" y="3712323"/>
                  <a:pt x="2917862" y="3708791"/>
                </a:cubicBezTo>
                <a:lnTo>
                  <a:pt x="2912293" y="3703847"/>
                </a:lnTo>
                <a:close/>
                <a:moveTo>
                  <a:pt x="3636370" y="3701133"/>
                </a:moveTo>
                <a:cubicBezTo>
                  <a:pt x="3619256" y="3717444"/>
                  <a:pt x="3655386" y="3710047"/>
                  <a:pt x="3636370" y="3701133"/>
                </a:cubicBezTo>
                <a:close/>
                <a:moveTo>
                  <a:pt x="1661020" y="3701133"/>
                </a:moveTo>
                <a:lnTo>
                  <a:pt x="1656076" y="3702650"/>
                </a:lnTo>
                <a:lnTo>
                  <a:pt x="1651322" y="3703978"/>
                </a:lnTo>
                <a:lnTo>
                  <a:pt x="1643146" y="3719341"/>
                </a:lnTo>
                <a:lnTo>
                  <a:pt x="1645808" y="3716685"/>
                </a:lnTo>
                <a:cubicBezTo>
                  <a:pt x="1648364" y="3713992"/>
                  <a:pt x="1650482" y="3710920"/>
                  <a:pt x="1652083" y="3707581"/>
                </a:cubicBezTo>
                <a:lnTo>
                  <a:pt x="1650752" y="3710047"/>
                </a:lnTo>
                <a:cubicBezTo>
                  <a:pt x="1652444" y="3707600"/>
                  <a:pt x="1654570" y="3705476"/>
                  <a:pt x="1657027" y="3703788"/>
                </a:cubicBezTo>
                <a:close/>
                <a:moveTo>
                  <a:pt x="3542242" y="3698477"/>
                </a:moveTo>
                <a:cubicBezTo>
                  <a:pt x="3541406" y="3704679"/>
                  <a:pt x="3544829" y="3710654"/>
                  <a:pt x="3550609" y="3713082"/>
                </a:cubicBezTo>
                <a:lnTo>
                  <a:pt x="3552701" y="3714030"/>
                </a:lnTo>
                <a:cubicBezTo>
                  <a:pt x="3552606" y="3713594"/>
                  <a:pt x="3552606" y="3713138"/>
                  <a:pt x="3552701" y="3712702"/>
                </a:cubicBezTo>
                <a:cubicBezTo>
                  <a:pt x="3552321" y="3703788"/>
                  <a:pt x="3552701" y="3695253"/>
                  <a:pt x="3542242" y="3698477"/>
                </a:cubicBezTo>
                <a:close/>
                <a:moveTo>
                  <a:pt x="1407731" y="3698477"/>
                </a:moveTo>
                <a:lnTo>
                  <a:pt x="1407731" y="3708909"/>
                </a:lnTo>
                <a:lnTo>
                  <a:pt x="1418190" y="3708530"/>
                </a:lnTo>
                <a:lnTo>
                  <a:pt x="1418190" y="3698477"/>
                </a:lnTo>
                <a:close/>
                <a:moveTo>
                  <a:pt x="554878" y="3698477"/>
                </a:moveTo>
                <a:lnTo>
                  <a:pt x="560392" y="3711944"/>
                </a:lnTo>
                <a:lnTo>
                  <a:pt x="556589" y="3711944"/>
                </a:lnTo>
                <a:lnTo>
                  <a:pt x="552786" y="3710995"/>
                </a:lnTo>
                <a:lnTo>
                  <a:pt x="557350" y="3713840"/>
                </a:lnTo>
                <a:lnTo>
                  <a:pt x="560651" y="3715761"/>
                </a:lnTo>
                <a:lnTo>
                  <a:pt x="555663" y="3721404"/>
                </a:lnTo>
                <a:cubicBezTo>
                  <a:pt x="552882" y="3722755"/>
                  <a:pt x="550219" y="3724272"/>
                  <a:pt x="550694" y="3728824"/>
                </a:cubicBezTo>
                <a:cubicBezTo>
                  <a:pt x="548861" y="3730683"/>
                  <a:pt x="547956" y="3733243"/>
                  <a:pt x="548222" y="3735842"/>
                </a:cubicBezTo>
                <a:cubicBezTo>
                  <a:pt x="548376" y="3740754"/>
                  <a:pt x="552501" y="3744623"/>
                  <a:pt x="557433" y="3744471"/>
                </a:cubicBezTo>
                <a:cubicBezTo>
                  <a:pt x="562368" y="3744320"/>
                  <a:pt x="566242" y="3740204"/>
                  <a:pt x="566088" y="3735291"/>
                </a:cubicBezTo>
                <a:cubicBezTo>
                  <a:pt x="566072" y="3734779"/>
                  <a:pt x="566011" y="3734267"/>
                  <a:pt x="565907" y="3733755"/>
                </a:cubicBezTo>
                <a:lnTo>
                  <a:pt x="562824" y="3727605"/>
                </a:lnTo>
                <a:lnTo>
                  <a:pt x="566858" y="3720289"/>
                </a:lnTo>
                <a:lnTo>
                  <a:pt x="562442" y="3716036"/>
                </a:lnTo>
                <a:lnTo>
                  <a:pt x="563435" y="3715168"/>
                </a:lnTo>
                <a:cubicBezTo>
                  <a:pt x="564410" y="3714580"/>
                  <a:pt x="564935" y="3713461"/>
                  <a:pt x="564766" y="3712323"/>
                </a:cubicBezTo>
                <a:cubicBezTo>
                  <a:pt x="564766" y="3712323"/>
                  <a:pt x="563435" y="3707961"/>
                  <a:pt x="562294" y="3704736"/>
                </a:cubicBezTo>
                <a:lnTo>
                  <a:pt x="560012" y="3698477"/>
                </a:lnTo>
                <a:lnTo>
                  <a:pt x="557540" y="3698477"/>
                </a:lnTo>
                <a:close/>
                <a:moveTo>
                  <a:pt x="415112" y="3698477"/>
                </a:moveTo>
                <a:lnTo>
                  <a:pt x="416253" y="3709478"/>
                </a:lnTo>
                <a:lnTo>
                  <a:pt x="417204" y="3720479"/>
                </a:lnTo>
                <a:lnTo>
                  <a:pt x="419486" y="3719341"/>
                </a:lnTo>
                <a:lnTo>
                  <a:pt x="421958" y="3718203"/>
                </a:lnTo>
                <a:lnTo>
                  <a:pt x="421958" y="3700943"/>
                </a:lnTo>
                <a:lnTo>
                  <a:pt x="420247" y="3699615"/>
                </a:lnTo>
                <a:cubicBezTo>
                  <a:pt x="419149" y="3698800"/>
                  <a:pt x="417805" y="3698402"/>
                  <a:pt x="416444" y="3698477"/>
                </a:cubicBezTo>
                <a:close/>
                <a:moveTo>
                  <a:pt x="335627" y="3698288"/>
                </a:moveTo>
                <a:cubicBezTo>
                  <a:pt x="318323" y="3705874"/>
                  <a:pt x="356164" y="3711185"/>
                  <a:pt x="335627" y="3698288"/>
                </a:cubicBezTo>
                <a:close/>
                <a:moveTo>
                  <a:pt x="1124207" y="3694305"/>
                </a:moveTo>
                <a:lnTo>
                  <a:pt x="1093782" y="3714978"/>
                </a:lnTo>
                <a:lnTo>
                  <a:pt x="1063167" y="3736411"/>
                </a:lnTo>
                <a:lnTo>
                  <a:pt x="1099487" y="3781741"/>
                </a:lnTo>
                <a:lnTo>
                  <a:pt x="1118503" y="3806397"/>
                </a:lnTo>
                <a:lnTo>
                  <a:pt x="1089028" y="3811708"/>
                </a:lnTo>
                <a:lnTo>
                  <a:pt x="1059744" y="3817208"/>
                </a:lnTo>
                <a:lnTo>
                  <a:pt x="1092261" y="3907110"/>
                </a:lnTo>
                <a:lnTo>
                  <a:pt x="1097015" y="3909385"/>
                </a:lnTo>
                <a:lnTo>
                  <a:pt x="1099677" y="3909385"/>
                </a:lnTo>
                <a:cubicBezTo>
                  <a:pt x="1098346" y="3921145"/>
                  <a:pt x="1090550" y="3924559"/>
                  <a:pt x="1105002" y="3928352"/>
                </a:cubicBezTo>
                <a:cubicBezTo>
                  <a:pt x="1111087" y="3922283"/>
                  <a:pt x="1111847" y="3911662"/>
                  <a:pt x="1103100" y="3908437"/>
                </a:cubicBezTo>
                <a:lnTo>
                  <a:pt x="1161668" y="3897247"/>
                </a:lnTo>
                <a:cubicBezTo>
                  <a:pt x="1176371" y="3894364"/>
                  <a:pt x="1190909" y="3890685"/>
                  <a:pt x="1205214" y="3886246"/>
                </a:cubicBezTo>
                <a:lnTo>
                  <a:pt x="1205404" y="3885108"/>
                </a:lnTo>
                <a:lnTo>
                  <a:pt x="1202742" y="3873349"/>
                </a:lnTo>
                <a:lnTo>
                  <a:pt x="1177261" y="3861969"/>
                </a:lnTo>
                <a:lnTo>
                  <a:pt x="1134286" y="3843002"/>
                </a:lnTo>
                <a:lnTo>
                  <a:pt x="1176881" y="3828019"/>
                </a:lnTo>
                <a:lnTo>
                  <a:pt x="1166042" y="3797483"/>
                </a:lnTo>
                <a:lnTo>
                  <a:pt x="1150449" y="3800328"/>
                </a:lnTo>
                <a:lnTo>
                  <a:pt x="1158626" y="3785155"/>
                </a:lnTo>
                <a:lnTo>
                  <a:pt x="1174979" y="3754808"/>
                </a:lnTo>
                <a:lnTo>
                  <a:pt x="1162239" y="3699805"/>
                </a:lnTo>
                <a:lnTo>
                  <a:pt x="1139420" y="3718772"/>
                </a:lnTo>
                <a:lnTo>
                  <a:pt x="1114319" y="3740204"/>
                </a:lnTo>
                <a:lnTo>
                  <a:pt x="1119263" y="3717254"/>
                </a:lnTo>
                <a:close/>
                <a:moveTo>
                  <a:pt x="2131065" y="3692574"/>
                </a:moveTo>
                <a:cubicBezTo>
                  <a:pt x="2129330" y="3693926"/>
                  <a:pt x="2128617" y="3697814"/>
                  <a:pt x="2134131" y="3700184"/>
                </a:cubicBezTo>
                <a:cubicBezTo>
                  <a:pt x="2135557" y="3692408"/>
                  <a:pt x="2132800" y="3691223"/>
                  <a:pt x="2131065" y="3692574"/>
                </a:cubicBezTo>
                <a:close/>
                <a:moveTo>
                  <a:pt x="3087197" y="3692218"/>
                </a:moveTo>
                <a:cubicBezTo>
                  <a:pt x="3082253" y="3713840"/>
                  <a:pt x="3102980" y="3693356"/>
                  <a:pt x="3087197" y="3692218"/>
                </a:cubicBezTo>
                <a:close/>
                <a:moveTo>
                  <a:pt x="3730498" y="3692029"/>
                </a:moveTo>
                <a:cubicBezTo>
                  <a:pt x="3709961" y="3705116"/>
                  <a:pt x="3747802" y="3699805"/>
                  <a:pt x="3730498" y="3692029"/>
                </a:cubicBezTo>
                <a:close/>
                <a:moveTo>
                  <a:pt x="3327745" y="3691649"/>
                </a:moveTo>
                <a:cubicBezTo>
                  <a:pt x="3314625" y="3714599"/>
                  <a:pt x="3346761" y="3721427"/>
                  <a:pt x="3327745" y="3691649"/>
                </a:cubicBezTo>
                <a:close/>
                <a:moveTo>
                  <a:pt x="2898948" y="3691579"/>
                </a:moveTo>
                <a:cubicBezTo>
                  <a:pt x="2890088" y="3681408"/>
                  <a:pt x="2864381" y="3708150"/>
                  <a:pt x="2899322" y="3716116"/>
                </a:cubicBezTo>
                <a:cubicBezTo>
                  <a:pt x="2902983" y="3702460"/>
                  <a:pt x="2901901" y="3694969"/>
                  <a:pt x="2898948" y="3691579"/>
                </a:cubicBezTo>
                <a:close/>
                <a:moveTo>
                  <a:pt x="4939515" y="3690322"/>
                </a:moveTo>
                <a:cubicBezTo>
                  <a:pt x="4934571" y="3711944"/>
                  <a:pt x="4955108" y="3691460"/>
                  <a:pt x="4939515" y="3690322"/>
                </a:cubicBezTo>
                <a:close/>
                <a:moveTo>
                  <a:pt x="1617284" y="3690132"/>
                </a:moveTo>
                <a:cubicBezTo>
                  <a:pt x="1617284" y="3691649"/>
                  <a:pt x="1611389" y="3699426"/>
                  <a:pt x="1617284" y="3699805"/>
                </a:cubicBezTo>
                <a:cubicBezTo>
                  <a:pt x="1617284" y="3694874"/>
                  <a:pt x="1626032" y="3697529"/>
                  <a:pt x="1626792" y="3692598"/>
                </a:cubicBezTo>
                <a:cubicBezTo>
                  <a:pt x="1623369" y="3693546"/>
                  <a:pt x="1622609" y="3690322"/>
                  <a:pt x="1618425" y="3690512"/>
                </a:cubicBezTo>
                <a:close/>
                <a:moveTo>
                  <a:pt x="2226134" y="3688645"/>
                </a:moveTo>
                <a:cubicBezTo>
                  <a:pt x="2220474" y="3693179"/>
                  <a:pt x="2222221" y="3710569"/>
                  <a:pt x="2229209" y="3709289"/>
                </a:cubicBezTo>
                <a:lnTo>
                  <a:pt x="2229209" y="3710426"/>
                </a:lnTo>
                <a:cubicBezTo>
                  <a:pt x="2230921" y="3703409"/>
                  <a:pt x="2236625" y="3700374"/>
                  <a:pt x="2234343" y="3689563"/>
                </a:cubicBezTo>
                <a:cubicBezTo>
                  <a:pt x="2230730" y="3687050"/>
                  <a:pt x="2228021" y="3687133"/>
                  <a:pt x="2226134" y="3688645"/>
                </a:cubicBezTo>
                <a:close/>
                <a:moveTo>
                  <a:pt x="2092867" y="3688615"/>
                </a:moveTo>
                <a:cubicBezTo>
                  <a:pt x="2087923" y="3710237"/>
                  <a:pt x="2108460" y="3689563"/>
                  <a:pt x="2092867" y="3688615"/>
                </a:cubicBezTo>
                <a:close/>
                <a:moveTo>
                  <a:pt x="429155" y="3688141"/>
                </a:moveTo>
                <a:cubicBezTo>
                  <a:pt x="425524" y="3688544"/>
                  <a:pt x="422196" y="3690275"/>
                  <a:pt x="419866" y="3693736"/>
                </a:cubicBezTo>
                <a:cubicBezTo>
                  <a:pt x="437409" y="3688046"/>
                  <a:pt x="436446" y="3700706"/>
                  <a:pt x="442329" y="3706592"/>
                </a:cubicBezTo>
                <a:lnTo>
                  <a:pt x="451190" y="3709217"/>
                </a:lnTo>
                <a:lnTo>
                  <a:pt x="451242" y="3709478"/>
                </a:lnTo>
                <a:lnTo>
                  <a:pt x="451432" y="3709289"/>
                </a:lnTo>
                <a:lnTo>
                  <a:pt x="451190" y="3709217"/>
                </a:lnTo>
                <a:lnTo>
                  <a:pt x="449014" y="3698430"/>
                </a:lnTo>
                <a:cubicBezTo>
                  <a:pt x="444890" y="3691839"/>
                  <a:pt x="436416" y="3687335"/>
                  <a:pt x="429155" y="3688141"/>
                </a:cubicBezTo>
                <a:close/>
                <a:moveTo>
                  <a:pt x="3187386" y="3687904"/>
                </a:moveTo>
                <a:cubicBezTo>
                  <a:pt x="3185270" y="3690654"/>
                  <a:pt x="3185413" y="3695917"/>
                  <a:pt x="3191783" y="3702650"/>
                </a:cubicBezTo>
                <a:lnTo>
                  <a:pt x="3192924" y="3703409"/>
                </a:lnTo>
                <a:cubicBezTo>
                  <a:pt x="3194750" y="3700450"/>
                  <a:pt x="3195967" y="3697169"/>
                  <a:pt x="3196537" y="3693736"/>
                </a:cubicBezTo>
                <a:cubicBezTo>
                  <a:pt x="3197184" y="3691953"/>
                  <a:pt x="3197184" y="3690018"/>
                  <a:pt x="3196537" y="3688236"/>
                </a:cubicBezTo>
                <a:cubicBezTo>
                  <a:pt x="3193875" y="3684917"/>
                  <a:pt x="3189501" y="3685154"/>
                  <a:pt x="3187386" y="3687904"/>
                </a:cubicBezTo>
                <a:close/>
                <a:moveTo>
                  <a:pt x="1029890" y="3687477"/>
                </a:moveTo>
                <a:cubicBezTo>
                  <a:pt x="1024963" y="3687761"/>
                  <a:pt x="1021201" y="3691991"/>
                  <a:pt x="1021490" y="3696903"/>
                </a:cubicBezTo>
                <a:cubicBezTo>
                  <a:pt x="1021780" y="3701815"/>
                  <a:pt x="1026007" y="3705571"/>
                  <a:pt x="1030936" y="3705268"/>
                </a:cubicBezTo>
                <a:cubicBezTo>
                  <a:pt x="1031350" y="3705248"/>
                  <a:pt x="1031763" y="3705192"/>
                  <a:pt x="1032172" y="3705116"/>
                </a:cubicBezTo>
                <a:cubicBezTo>
                  <a:pt x="1037011" y="3704148"/>
                  <a:pt x="1040147" y="3699445"/>
                  <a:pt x="1039175" y="3694627"/>
                </a:cubicBezTo>
                <a:cubicBezTo>
                  <a:pt x="1038298" y="3690265"/>
                  <a:pt x="1034337" y="3687211"/>
                  <a:pt x="1029890" y="3687477"/>
                </a:cubicBezTo>
                <a:close/>
                <a:moveTo>
                  <a:pt x="3411414" y="3687097"/>
                </a:moveTo>
                <a:cubicBezTo>
                  <a:pt x="3409133" y="3698477"/>
                  <a:pt x="3399435" y="3715358"/>
                  <a:pt x="3416739" y="3718392"/>
                </a:cubicBezTo>
                <a:lnTo>
                  <a:pt x="3416739" y="3718013"/>
                </a:lnTo>
                <a:cubicBezTo>
                  <a:pt x="3418830" y="3707961"/>
                  <a:pt x="3427958" y="3704926"/>
                  <a:pt x="3427197" y="3691839"/>
                </a:cubicBezTo>
                <a:cubicBezTo>
                  <a:pt x="3426057" y="3691839"/>
                  <a:pt x="3425296" y="3691839"/>
                  <a:pt x="3424345" y="3691839"/>
                </a:cubicBezTo>
                <a:cubicBezTo>
                  <a:pt x="3419724" y="3691308"/>
                  <a:pt x="3415275" y="3689696"/>
                  <a:pt x="3411414" y="3687097"/>
                </a:cubicBezTo>
                <a:close/>
                <a:moveTo>
                  <a:pt x="1992654" y="3686908"/>
                </a:moveTo>
                <a:cubicBezTo>
                  <a:pt x="1992654" y="3694684"/>
                  <a:pt x="1990752" y="3705874"/>
                  <a:pt x="1997788" y="3707771"/>
                </a:cubicBezTo>
                <a:cubicBezTo>
                  <a:pt x="2005965" y="3702271"/>
                  <a:pt x="2005965" y="3689943"/>
                  <a:pt x="1993985" y="3688425"/>
                </a:cubicBezTo>
                <a:close/>
                <a:moveTo>
                  <a:pt x="569740" y="3686130"/>
                </a:moveTo>
                <a:cubicBezTo>
                  <a:pt x="569666" y="3686130"/>
                  <a:pt x="569594" y="3686130"/>
                  <a:pt x="569520" y="3686149"/>
                </a:cubicBezTo>
                <a:cubicBezTo>
                  <a:pt x="568368" y="3686775"/>
                  <a:pt x="567753" y="3688084"/>
                  <a:pt x="567999" y="3689374"/>
                </a:cubicBezTo>
                <a:lnTo>
                  <a:pt x="567048" y="3689374"/>
                </a:lnTo>
                <a:cubicBezTo>
                  <a:pt x="567335" y="3690891"/>
                  <a:pt x="568729" y="3691972"/>
                  <a:pt x="570280" y="3691839"/>
                </a:cubicBezTo>
                <a:cubicBezTo>
                  <a:pt x="571781" y="3691649"/>
                  <a:pt x="572867" y="3690303"/>
                  <a:pt x="572753" y="3688805"/>
                </a:cubicBezTo>
                <a:cubicBezTo>
                  <a:pt x="572661" y="3687230"/>
                  <a:pt x="571313" y="3686035"/>
                  <a:pt x="569740" y="3686130"/>
                </a:cubicBezTo>
                <a:close/>
                <a:moveTo>
                  <a:pt x="4929056" y="3685201"/>
                </a:moveTo>
                <a:cubicBezTo>
                  <a:pt x="4905857" y="3685201"/>
                  <a:pt x="4919549" y="3695443"/>
                  <a:pt x="4908139" y="3711185"/>
                </a:cubicBezTo>
                <a:cubicBezTo>
                  <a:pt x="4918028" y="3712513"/>
                  <a:pt x="4919739" y="3705305"/>
                  <a:pt x="4929056" y="3706064"/>
                </a:cubicBezTo>
                <a:close/>
                <a:moveTo>
                  <a:pt x="1821150" y="3684339"/>
                </a:moveTo>
                <a:cubicBezTo>
                  <a:pt x="1816070" y="3688828"/>
                  <a:pt x="1827408" y="3710948"/>
                  <a:pt x="1832542" y="3688046"/>
                </a:cubicBezTo>
                <a:cubicBezTo>
                  <a:pt x="1826362" y="3683304"/>
                  <a:pt x="1822844" y="3682842"/>
                  <a:pt x="1821150" y="3684339"/>
                </a:cubicBezTo>
                <a:close/>
                <a:moveTo>
                  <a:pt x="522551" y="3682735"/>
                </a:moveTo>
                <a:cubicBezTo>
                  <a:pt x="524453" y="3686339"/>
                  <a:pt x="523882" y="3689374"/>
                  <a:pt x="519509" y="3688425"/>
                </a:cubicBezTo>
                <a:lnTo>
                  <a:pt x="517417" y="3688236"/>
                </a:lnTo>
                <a:lnTo>
                  <a:pt x="517417" y="3698477"/>
                </a:lnTo>
                <a:cubicBezTo>
                  <a:pt x="530157" y="3706633"/>
                  <a:pt x="532820" y="3680839"/>
                  <a:pt x="522551" y="3682735"/>
                </a:cubicBezTo>
                <a:close/>
                <a:moveTo>
                  <a:pt x="1007261" y="3682546"/>
                </a:moveTo>
                <a:lnTo>
                  <a:pt x="1004028" y="3686718"/>
                </a:lnTo>
                <a:lnTo>
                  <a:pt x="1000605" y="3690891"/>
                </a:lnTo>
                <a:lnTo>
                  <a:pt x="1015818" y="3688994"/>
                </a:lnTo>
                <a:lnTo>
                  <a:pt x="1011444" y="3685770"/>
                </a:lnTo>
                <a:close/>
                <a:moveTo>
                  <a:pt x="2250260" y="3682160"/>
                </a:moveTo>
                <a:cubicBezTo>
                  <a:pt x="2242247" y="3686019"/>
                  <a:pt x="2241427" y="3702413"/>
                  <a:pt x="2250126" y="3703978"/>
                </a:cubicBezTo>
                <a:lnTo>
                  <a:pt x="2250126" y="3704357"/>
                </a:lnTo>
                <a:cubicBezTo>
                  <a:pt x="2252789" y="3696771"/>
                  <a:pt x="2257923" y="3691270"/>
                  <a:pt x="2260585" y="3683494"/>
                </a:cubicBezTo>
                <a:cubicBezTo>
                  <a:pt x="2256402" y="3680981"/>
                  <a:pt x="2252931" y="3680874"/>
                  <a:pt x="2250260" y="3682160"/>
                </a:cubicBezTo>
                <a:close/>
                <a:moveTo>
                  <a:pt x="5236160" y="3681787"/>
                </a:moveTo>
                <a:lnTo>
                  <a:pt x="5236186" y="3682166"/>
                </a:lnTo>
                <a:lnTo>
                  <a:pt x="5227413" y="3682166"/>
                </a:lnTo>
                <a:cubicBezTo>
                  <a:pt x="5227413" y="3688425"/>
                  <a:pt x="5218095" y="3694115"/>
                  <a:pt x="5227413" y="3697908"/>
                </a:cubicBezTo>
                <a:cubicBezTo>
                  <a:pt x="5235209" y="3680649"/>
                  <a:pt x="5233688" y="3715358"/>
                  <a:pt x="5248330" y="3708340"/>
                </a:cubicBezTo>
                <a:cubicBezTo>
                  <a:pt x="5250041" y="3695964"/>
                  <a:pt x="5240201" y="3696604"/>
                  <a:pt x="5236778" y="3690657"/>
                </a:cubicBezTo>
                <a:lnTo>
                  <a:pt x="5236186" y="3682166"/>
                </a:lnTo>
                <a:lnTo>
                  <a:pt x="5237872" y="3682166"/>
                </a:lnTo>
                <a:close/>
                <a:moveTo>
                  <a:pt x="1697340" y="3681787"/>
                </a:moveTo>
                <a:lnTo>
                  <a:pt x="1697340" y="3687287"/>
                </a:lnTo>
                <a:lnTo>
                  <a:pt x="1685931" y="3695633"/>
                </a:lnTo>
                <a:cubicBezTo>
                  <a:pt x="1681563" y="3699160"/>
                  <a:pt x="1676921" y="3702328"/>
                  <a:pt x="1672049" y="3705116"/>
                </a:cubicBezTo>
                <a:cubicBezTo>
                  <a:pt x="1668649" y="3707581"/>
                  <a:pt x="1665746" y="3710673"/>
                  <a:pt x="1663492" y="3714220"/>
                </a:cubicBezTo>
                <a:lnTo>
                  <a:pt x="1657598" y="3722186"/>
                </a:lnTo>
                <a:lnTo>
                  <a:pt x="1648660" y="3722186"/>
                </a:lnTo>
                <a:lnTo>
                  <a:pt x="1651512" y="3723703"/>
                </a:lnTo>
                <a:cubicBezTo>
                  <a:pt x="1654135" y="3724632"/>
                  <a:pt x="1656915" y="3725012"/>
                  <a:pt x="1659689" y="3724841"/>
                </a:cubicBezTo>
                <a:lnTo>
                  <a:pt x="1665014" y="3724841"/>
                </a:lnTo>
                <a:lnTo>
                  <a:pt x="1667866" y="3718772"/>
                </a:lnTo>
                <a:lnTo>
                  <a:pt x="1670718" y="3712892"/>
                </a:lnTo>
                <a:lnTo>
                  <a:pt x="1681367" y="3703788"/>
                </a:lnTo>
                <a:cubicBezTo>
                  <a:pt x="1685648" y="3699957"/>
                  <a:pt x="1690373" y="3696638"/>
                  <a:pt x="1695439" y="3693925"/>
                </a:cubicBezTo>
                <a:lnTo>
                  <a:pt x="1699812" y="3692408"/>
                </a:lnTo>
                <a:lnTo>
                  <a:pt x="1701524" y="3688805"/>
                </a:lnTo>
                <a:cubicBezTo>
                  <a:pt x="1702419" y="3687325"/>
                  <a:pt x="1702819" y="3685599"/>
                  <a:pt x="1702665" y="3683873"/>
                </a:cubicBezTo>
                <a:cubicBezTo>
                  <a:pt x="1702030" y="3682754"/>
                  <a:pt x="1700906" y="3681977"/>
                  <a:pt x="1699622" y="3681787"/>
                </a:cubicBezTo>
                <a:close/>
                <a:moveTo>
                  <a:pt x="1744600" y="3679734"/>
                </a:moveTo>
                <a:cubicBezTo>
                  <a:pt x="1745724" y="3681467"/>
                  <a:pt x="1759950" y="3695443"/>
                  <a:pt x="1749253" y="3683494"/>
                </a:cubicBezTo>
                <a:cubicBezTo>
                  <a:pt x="1745308" y="3679938"/>
                  <a:pt x="1744226" y="3679156"/>
                  <a:pt x="1744600" y="3679734"/>
                </a:cubicBezTo>
                <a:close/>
                <a:moveTo>
                  <a:pt x="1361713" y="3679511"/>
                </a:moveTo>
                <a:lnTo>
                  <a:pt x="1361789" y="3679789"/>
                </a:lnTo>
                <a:lnTo>
                  <a:pt x="1361713" y="3679890"/>
                </a:lnTo>
                <a:close/>
                <a:moveTo>
                  <a:pt x="682283" y="3679511"/>
                </a:moveTo>
                <a:lnTo>
                  <a:pt x="673726" y="3681787"/>
                </a:lnTo>
                <a:lnTo>
                  <a:pt x="675818" y="3688425"/>
                </a:lnTo>
                <a:lnTo>
                  <a:pt x="682283" y="3687477"/>
                </a:lnTo>
                <a:close/>
                <a:moveTo>
                  <a:pt x="717842" y="3678942"/>
                </a:moveTo>
                <a:lnTo>
                  <a:pt x="712708" y="3685011"/>
                </a:lnTo>
                <a:cubicBezTo>
                  <a:pt x="710247" y="3688160"/>
                  <a:pt x="708850" y="3692010"/>
                  <a:pt x="708715" y="3696012"/>
                </a:cubicBezTo>
                <a:lnTo>
                  <a:pt x="707193" y="3695443"/>
                </a:lnTo>
                <a:lnTo>
                  <a:pt x="707193" y="3697908"/>
                </a:lnTo>
                <a:lnTo>
                  <a:pt x="710046" y="3694874"/>
                </a:lnTo>
                <a:lnTo>
                  <a:pt x="712898" y="3691839"/>
                </a:lnTo>
                <a:lnTo>
                  <a:pt x="720695" y="3691839"/>
                </a:lnTo>
                <a:cubicBezTo>
                  <a:pt x="720695" y="3700374"/>
                  <a:pt x="726399" y="3696581"/>
                  <a:pt x="726970" y="3691839"/>
                </a:cubicBezTo>
                <a:lnTo>
                  <a:pt x="728301" y="3691839"/>
                </a:lnTo>
                <a:lnTo>
                  <a:pt x="728301" y="3690322"/>
                </a:lnTo>
                <a:lnTo>
                  <a:pt x="727160" y="3687097"/>
                </a:lnTo>
                <a:cubicBezTo>
                  <a:pt x="727757" y="3687837"/>
                  <a:pt x="728698" y="3688197"/>
                  <a:pt x="729632" y="3688046"/>
                </a:cubicBezTo>
                <a:cubicBezTo>
                  <a:pt x="731155" y="3687648"/>
                  <a:pt x="732062" y="3686092"/>
                  <a:pt x="731659" y="3684575"/>
                </a:cubicBezTo>
                <a:cubicBezTo>
                  <a:pt x="731397" y="3683570"/>
                  <a:pt x="730623" y="3682811"/>
                  <a:pt x="729632" y="3682546"/>
                </a:cubicBezTo>
                <a:cubicBezTo>
                  <a:pt x="728341" y="3682716"/>
                  <a:pt x="727323" y="3683721"/>
                  <a:pt x="727160" y="3685011"/>
                </a:cubicBezTo>
                <a:cubicBezTo>
                  <a:pt x="727135" y="3684575"/>
                  <a:pt x="727135" y="3684120"/>
                  <a:pt x="727160" y="3683684"/>
                </a:cubicBezTo>
                <a:lnTo>
                  <a:pt x="725639" y="3678942"/>
                </a:lnTo>
                <a:close/>
                <a:moveTo>
                  <a:pt x="593289" y="3678563"/>
                </a:moveTo>
                <a:cubicBezTo>
                  <a:pt x="588345" y="3700184"/>
                  <a:pt x="608882" y="3679511"/>
                  <a:pt x="593289" y="3678563"/>
                </a:cubicBezTo>
                <a:close/>
                <a:moveTo>
                  <a:pt x="5154012" y="3677804"/>
                </a:moveTo>
                <a:cubicBezTo>
                  <a:pt x="5141081" y="3677804"/>
                  <a:pt x="5122066" y="3698477"/>
                  <a:pt x="5131573" y="3702650"/>
                </a:cubicBezTo>
                <a:lnTo>
                  <a:pt x="5133095" y="3703788"/>
                </a:lnTo>
                <a:cubicBezTo>
                  <a:pt x="5139180" y="3687287"/>
                  <a:pt x="5154012" y="3704926"/>
                  <a:pt x="5154012" y="3677804"/>
                </a:cubicBezTo>
                <a:close/>
                <a:moveTo>
                  <a:pt x="5863677" y="3677614"/>
                </a:moveTo>
                <a:cubicBezTo>
                  <a:pt x="5870143" y="3693546"/>
                  <a:pt x="5846754" y="3680649"/>
                  <a:pt x="5853219" y="3698477"/>
                </a:cubicBezTo>
                <a:cubicBezTo>
                  <a:pt x="5863107" y="3699615"/>
                  <a:pt x="5883835" y="3674011"/>
                  <a:pt x="5863677" y="3677614"/>
                </a:cubicBezTo>
                <a:close/>
                <a:moveTo>
                  <a:pt x="1361333" y="3677614"/>
                </a:moveTo>
                <a:cubicBezTo>
                  <a:pt x="1358671" y="3676799"/>
                  <a:pt x="1355775" y="3677292"/>
                  <a:pt x="1353537" y="3678942"/>
                </a:cubicBezTo>
                <a:lnTo>
                  <a:pt x="1348212" y="3678942"/>
                </a:lnTo>
                <a:cubicBezTo>
                  <a:pt x="1349543" y="3688046"/>
                  <a:pt x="1350684" y="3696960"/>
                  <a:pt x="1351445" y="3703599"/>
                </a:cubicBezTo>
                <a:cubicBezTo>
                  <a:pt x="1351445" y="3706823"/>
                  <a:pt x="1351445" y="3710237"/>
                  <a:pt x="1352776" y="3713461"/>
                </a:cubicBezTo>
                <a:lnTo>
                  <a:pt x="1358481" y="3712133"/>
                </a:lnTo>
                <a:lnTo>
                  <a:pt x="1360763" y="3712133"/>
                </a:lnTo>
                <a:lnTo>
                  <a:pt x="1356769" y="3695253"/>
                </a:lnTo>
                <a:lnTo>
                  <a:pt x="1354297" y="3689563"/>
                </a:lnTo>
                <a:lnTo>
                  <a:pt x="1355248" y="3688425"/>
                </a:lnTo>
                <a:lnTo>
                  <a:pt x="1358671" y="3685011"/>
                </a:lnTo>
                <a:lnTo>
                  <a:pt x="1362284" y="3681597"/>
                </a:lnTo>
                <a:lnTo>
                  <a:pt x="1361789" y="3679789"/>
                </a:lnTo>
                <a:lnTo>
                  <a:pt x="1363425" y="3677614"/>
                </a:lnTo>
                <a:close/>
                <a:moveTo>
                  <a:pt x="3438137" y="3677268"/>
                </a:moveTo>
                <a:cubicBezTo>
                  <a:pt x="3439260" y="3679001"/>
                  <a:pt x="3453487" y="3692977"/>
                  <a:pt x="3442790" y="3681028"/>
                </a:cubicBezTo>
                <a:cubicBezTo>
                  <a:pt x="3438844" y="3677472"/>
                  <a:pt x="3437763" y="3676690"/>
                  <a:pt x="3438137" y="3677268"/>
                </a:cubicBezTo>
                <a:close/>
                <a:moveTo>
                  <a:pt x="832507" y="3677235"/>
                </a:moveTo>
                <a:cubicBezTo>
                  <a:pt x="815393" y="3693546"/>
                  <a:pt x="851522" y="3685959"/>
                  <a:pt x="832507" y="3677235"/>
                </a:cubicBezTo>
                <a:close/>
                <a:moveTo>
                  <a:pt x="3389927" y="3676666"/>
                </a:moveTo>
                <a:cubicBezTo>
                  <a:pt x="3390878" y="3676666"/>
                  <a:pt x="3387265" y="3694305"/>
                  <a:pt x="3384793" y="3692218"/>
                </a:cubicBezTo>
                <a:cubicBezTo>
                  <a:pt x="3397343" y="3704736"/>
                  <a:pt x="3398294" y="3675149"/>
                  <a:pt x="3389927" y="3676666"/>
                </a:cubicBezTo>
                <a:close/>
                <a:moveTo>
                  <a:pt x="2191772" y="3676524"/>
                </a:moveTo>
                <a:cubicBezTo>
                  <a:pt x="2181195" y="3676903"/>
                  <a:pt x="2168645" y="3681028"/>
                  <a:pt x="2158281" y="3686528"/>
                </a:cubicBezTo>
                <a:cubicBezTo>
                  <a:pt x="2154858" y="3679321"/>
                  <a:pt x="2150294" y="3682925"/>
                  <a:pt x="2152766" y="3689563"/>
                </a:cubicBezTo>
                <a:cubicBezTo>
                  <a:pt x="2149762" y="3691479"/>
                  <a:pt x="2146947" y="3693698"/>
                  <a:pt x="2144399" y="3696202"/>
                </a:cubicBezTo>
                <a:cubicBezTo>
                  <a:pt x="2151055" y="3692977"/>
                  <a:pt x="2151245" y="3694115"/>
                  <a:pt x="2149914" y="3696202"/>
                </a:cubicBezTo>
                <a:cubicBezTo>
                  <a:pt x="2152652" y="3695424"/>
                  <a:pt x="2155542" y="3695424"/>
                  <a:pt x="2158281" y="3696202"/>
                </a:cubicBezTo>
                <a:lnTo>
                  <a:pt x="2158281" y="3696960"/>
                </a:lnTo>
                <a:cubicBezTo>
                  <a:pt x="2160962" y="3699502"/>
                  <a:pt x="2162749" y="3702821"/>
                  <a:pt x="2163415" y="3706443"/>
                </a:cubicBezTo>
                <a:cubicBezTo>
                  <a:pt x="2185663" y="3709099"/>
                  <a:pt x="2216469" y="3701133"/>
                  <a:pt x="2213426" y="3688994"/>
                </a:cubicBezTo>
                <a:cubicBezTo>
                  <a:pt x="2210954" y="3679511"/>
                  <a:pt x="2202350" y="3676145"/>
                  <a:pt x="2191772" y="3676524"/>
                </a:cubicBezTo>
                <a:close/>
                <a:moveTo>
                  <a:pt x="998008" y="3674143"/>
                </a:moveTo>
                <a:cubicBezTo>
                  <a:pt x="997860" y="3674143"/>
                  <a:pt x="997709" y="3674162"/>
                  <a:pt x="997563" y="3674200"/>
                </a:cubicBezTo>
                <a:cubicBezTo>
                  <a:pt x="996200" y="3674276"/>
                  <a:pt x="995148" y="3675433"/>
                  <a:pt x="995216" y="3676780"/>
                </a:cubicBezTo>
                <a:cubicBezTo>
                  <a:pt x="995224" y="3676931"/>
                  <a:pt x="995245" y="3677083"/>
                  <a:pt x="995281" y="3677235"/>
                </a:cubicBezTo>
                <a:cubicBezTo>
                  <a:pt x="995382" y="3678809"/>
                  <a:pt x="996740" y="3679985"/>
                  <a:pt x="998310" y="3679890"/>
                </a:cubicBezTo>
                <a:cubicBezTo>
                  <a:pt x="998316" y="3679890"/>
                  <a:pt x="998320" y="3679890"/>
                  <a:pt x="998324" y="3679890"/>
                </a:cubicBezTo>
                <a:cubicBezTo>
                  <a:pt x="999974" y="3680213"/>
                  <a:pt x="1001568" y="3679131"/>
                  <a:pt x="1001885" y="3677482"/>
                </a:cubicBezTo>
                <a:cubicBezTo>
                  <a:pt x="1001912" y="3677330"/>
                  <a:pt x="1001931" y="3677197"/>
                  <a:pt x="1001937" y="3677045"/>
                </a:cubicBezTo>
                <a:lnTo>
                  <a:pt x="1000796" y="3676666"/>
                </a:lnTo>
                <a:cubicBezTo>
                  <a:pt x="1000725" y="3675205"/>
                  <a:pt x="999478" y="3674067"/>
                  <a:pt x="998008" y="3674143"/>
                </a:cubicBezTo>
                <a:close/>
                <a:moveTo>
                  <a:pt x="1790707" y="3672683"/>
                </a:moveTo>
                <a:lnTo>
                  <a:pt x="1786524" y="3677045"/>
                </a:lnTo>
                <a:cubicBezTo>
                  <a:pt x="1783860" y="3679947"/>
                  <a:pt x="1781620" y="3683190"/>
                  <a:pt x="1779868" y="3686718"/>
                </a:cubicBezTo>
                <a:lnTo>
                  <a:pt x="1777396" y="3692029"/>
                </a:lnTo>
                <a:lnTo>
                  <a:pt x="1766557" y="3693546"/>
                </a:lnTo>
                <a:lnTo>
                  <a:pt x="1769410" y="3701512"/>
                </a:lnTo>
                <a:lnTo>
                  <a:pt x="1771692" y="3701512"/>
                </a:lnTo>
                <a:cubicBezTo>
                  <a:pt x="1774820" y="3699748"/>
                  <a:pt x="1777699" y="3697586"/>
                  <a:pt x="1780249" y="3695064"/>
                </a:cubicBezTo>
                <a:lnTo>
                  <a:pt x="1786714" y="3689184"/>
                </a:lnTo>
                <a:lnTo>
                  <a:pt x="1785193" y="3684442"/>
                </a:lnTo>
                <a:lnTo>
                  <a:pt x="1789186" y="3681787"/>
                </a:lnTo>
                <a:lnTo>
                  <a:pt x="1792989" y="3679131"/>
                </a:lnTo>
                <a:close/>
                <a:moveTo>
                  <a:pt x="1554913" y="3672683"/>
                </a:moveTo>
                <a:lnTo>
                  <a:pt x="1554913" y="3683115"/>
                </a:lnTo>
                <a:lnTo>
                  <a:pt x="1565371" y="3683115"/>
                </a:lnTo>
                <a:lnTo>
                  <a:pt x="1565371" y="3672683"/>
                </a:lnTo>
                <a:close/>
                <a:moveTo>
                  <a:pt x="1631926" y="3672304"/>
                </a:moveTo>
                <a:cubicBezTo>
                  <a:pt x="1614622" y="3680080"/>
                  <a:pt x="1652463" y="3685390"/>
                  <a:pt x="1631926" y="3672304"/>
                </a:cubicBezTo>
                <a:close/>
                <a:moveTo>
                  <a:pt x="3348663" y="3670786"/>
                </a:moveTo>
                <a:cubicBezTo>
                  <a:pt x="3351705" y="3680649"/>
                  <a:pt x="3342388" y="3702081"/>
                  <a:pt x="3353987" y="3702650"/>
                </a:cubicBezTo>
                <a:lnTo>
                  <a:pt x="3353987" y="3701891"/>
                </a:lnTo>
                <a:cubicBezTo>
                  <a:pt x="3352276" y="3689943"/>
                  <a:pt x="3369009" y="3696202"/>
                  <a:pt x="3369580" y="3686339"/>
                </a:cubicBezTo>
                <a:lnTo>
                  <a:pt x="3353987" y="3686339"/>
                </a:lnTo>
                <a:cubicBezTo>
                  <a:pt x="3353987" y="3680080"/>
                  <a:pt x="3353987" y="3671545"/>
                  <a:pt x="3348663" y="3670786"/>
                </a:cubicBezTo>
                <a:close/>
                <a:moveTo>
                  <a:pt x="354072" y="3670597"/>
                </a:moveTo>
                <a:lnTo>
                  <a:pt x="354072" y="3670976"/>
                </a:lnTo>
                <a:cubicBezTo>
                  <a:pt x="353121" y="3670976"/>
                  <a:pt x="351410" y="3673252"/>
                  <a:pt x="350269" y="3675718"/>
                </a:cubicBezTo>
                <a:lnTo>
                  <a:pt x="348177" y="3680269"/>
                </a:lnTo>
                <a:lnTo>
                  <a:pt x="353121" y="3682546"/>
                </a:lnTo>
                <a:lnTo>
                  <a:pt x="354643" y="3679321"/>
                </a:lnTo>
                <a:cubicBezTo>
                  <a:pt x="355599" y="3677519"/>
                  <a:pt x="356059" y="3675490"/>
                  <a:pt x="355974" y="3673441"/>
                </a:cubicBezTo>
                <a:cubicBezTo>
                  <a:pt x="355784" y="3671735"/>
                  <a:pt x="354833" y="3670407"/>
                  <a:pt x="354072" y="3670597"/>
                </a:cubicBezTo>
                <a:close/>
                <a:moveTo>
                  <a:pt x="373848" y="3670407"/>
                </a:moveTo>
                <a:cubicBezTo>
                  <a:pt x="372453" y="3670502"/>
                  <a:pt x="371373" y="3671659"/>
                  <a:pt x="371376" y="3673062"/>
                </a:cubicBezTo>
                <a:lnTo>
                  <a:pt x="371376" y="3673441"/>
                </a:lnTo>
                <a:cubicBezTo>
                  <a:pt x="371447" y="3674902"/>
                  <a:pt x="372694" y="3676040"/>
                  <a:pt x="374164" y="3675964"/>
                </a:cubicBezTo>
                <a:cubicBezTo>
                  <a:pt x="374312" y="3675964"/>
                  <a:pt x="374463" y="3675945"/>
                  <a:pt x="374609" y="3675907"/>
                </a:cubicBezTo>
                <a:cubicBezTo>
                  <a:pt x="376068" y="3675718"/>
                  <a:pt x="377093" y="3674371"/>
                  <a:pt x="376899" y="3672930"/>
                </a:cubicBezTo>
                <a:cubicBezTo>
                  <a:pt x="376897" y="3672910"/>
                  <a:pt x="376893" y="3672892"/>
                  <a:pt x="376891" y="3672872"/>
                </a:cubicBezTo>
                <a:cubicBezTo>
                  <a:pt x="376693" y="3671374"/>
                  <a:pt x="375358" y="3670293"/>
                  <a:pt x="373848" y="3670407"/>
                </a:cubicBezTo>
                <a:close/>
                <a:moveTo>
                  <a:pt x="3166516" y="3669269"/>
                </a:moveTo>
                <a:cubicBezTo>
                  <a:pt x="3162024" y="3670360"/>
                  <a:pt x="3157270" y="3675623"/>
                  <a:pt x="3165732" y="3681787"/>
                </a:cubicBezTo>
                <a:cubicBezTo>
                  <a:pt x="3175239" y="3671261"/>
                  <a:pt x="3171009" y="3668179"/>
                  <a:pt x="3166516" y="3669269"/>
                </a:cubicBezTo>
                <a:close/>
                <a:moveTo>
                  <a:pt x="1683839" y="3666803"/>
                </a:moveTo>
                <a:cubicBezTo>
                  <a:pt x="1683839" y="3673062"/>
                  <a:pt x="1683839" y="3677045"/>
                  <a:pt x="1690875" y="3676287"/>
                </a:cubicBezTo>
                <a:lnTo>
                  <a:pt x="1690875" y="3666803"/>
                </a:lnTo>
                <a:close/>
                <a:moveTo>
                  <a:pt x="589677" y="3666614"/>
                </a:moveTo>
                <a:cubicBezTo>
                  <a:pt x="588176" y="3666803"/>
                  <a:pt x="587090" y="3668150"/>
                  <a:pt x="587204" y="3669648"/>
                </a:cubicBezTo>
                <a:cubicBezTo>
                  <a:pt x="587189" y="3671317"/>
                  <a:pt x="588539" y="3672702"/>
                  <a:pt x="590220" y="3672702"/>
                </a:cubicBezTo>
                <a:cubicBezTo>
                  <a:pt x="590762" y="3672721"/>
                  <a:pt x="591299" y="3672569"/>
                  <a:pt x="591768" y="3672304"/>
                </a:cubicBezTo>
                <a:lnTo>
                  <a:pt x="590437" y="3672304"/>
                </a:lnTo>
                <a:cubicBezTo>
                  <a:pt x="591966" y="3672019"/>
                  <a:pt x="593033" y="3670635"/>
                  <a:pt x="592909" y="3669079"/>
                </a:cubicBezTo>
                <a:cubicBezTo>
                  <a:pt x="592715" y="3667524"/>
                  <a:pt x="591291" y="3666405"/>
                  <a:pt x="589726" y="3666614"/>
                </a:cubicBezTo>
                <a:cubicBezTo>
                  <a:pt x="589711" y="3666614"/>
                  <a:pt x="589694" y="3666614"/>
                  <a:pt x="589677" y="3666614"/>
                </a:cubicBezTo>
                <a:close/>
                <a:moveTo>
                  <a:pt x="1276523" y="3666424"/>
                </a:moveTo>
                <a:lnTo>
                  <a:pt x="1274241" y="3666993"/>
                </a:lnTo>
                <a:lnTo>
                  <a:pt x="1275572" y="3667941"/>
                </a:lnTo>
                <a:lnTo>
                  <a:pt x="1281657" y="3673062"/>
                </a:lnTo>
                <a:lnTo>
                  <a:pt x="1277854" y="3668131"/>
                </a:lnTo>
                <a:close/>
                <a:moveTo>
                  <a:pt x="3379468" y="3666234"/>
                </a:moveTo>
                <a:cubicBezTo>
                  <a:pt x="3374524" y="3687856"/>
                  <a:pt x="3395061" y="3666234"/>
                  <a:pt x="3379468" y="3666234"/>
                </a:cubicBezTo>
                <a:close/>
                <a:moveTo>
                  <a:pt x="3134356" y="3666045"/>
                </a:moveTo>
                <a:cubicBezTo>
                  <a:pt x="3131618" y="3672114"/>
                  <a:pt x="3129564" y="3678487"/>
                  <a:pt x="3128271" y="3685011"/>
                </a:cubicBezTo>
                <a:cubicBezTo>
                  <a:pt x="3127757" y="3686813"/>
                  <a:pt x="3127111" y="3688596"/>
                  <a:pt x="3126369" y="3690322"/>
                </a:cubicBezTo>
                <a:cubicBezTo>
                  <a:pt x="3125171" y="3695272"/>
                  <a:pt x="3122433" y="3699710"/>
                  <a:pt x="3118573" y="3703030"/>
                </a:cubicBezTo>
                <a:cubicBezTo>
                  <a:pt x="3137589" y="3706823"/>
                  <a:pt x="3141202" y="3670217"/>
                  <a:pt x="3134356" y="3666234"/>
                </a:cubicBezTo>
                <a:close/>
                <a:moveTo>
                  <a:pt x="535101" y="3665665"/>
                </a:moveTo>
                <a:lnTo>
                  <a:pt x="529207" y="3673252"/>
                </a:lnTo>
                <a:lnTo>
                  <a:pt x="523502" y="3680649"/>
                </a:lnTo>
                <a:lnTo>
                  <a:pt x="526735" y="3683304"/>
                </a:lnTo>
                <a:lnTo>
                  <a:pt x="529967" y="3685770"/>
                </a:lnTo>
                <a:lnTo>
                  <a:pt x="533200" y="3681597"/>
                </a:lnTo>
                <a:cubicBezTo>
                  <a:pt x="535858" y="3678714"/>
                  <a:pt x="537288" y="3674902"/>
                  <a:pt x="537193" y="3670976"/>
                </a:cubicBezTo>
                <a:lnTo>
                  <a:pt x="535101" y="3671545"/>
                </a:lnTo>
                <a:close/>
                <a:moveTo>
                  <a:pt x="3705943" y="3663508"/>
                </a:moveTo>
                <a:cubicBezTo>
                  <a:pt x="3702877" y="3660450"/>
                  <a:pt x="3698361" y="3660640"/>
                  <a:pt x="3693797" y="3665476"/>
                </a:cubicBezTo>
                <a:lnTo>
                  <a:pt x="3693797" y="3675907"/>
                </a:lnTo>
                <a:cubicBezTo>
                  <a:pt x="3699426" y="3675831"/>
                  <a:pt x="3704922" y="3677633"/>
                  <a:pt x="3709390" y="3681028"/>
                </a:cubicBezTo>
                <a:cubicBezTo>
                  <a:pt x="3710626" y="3672873"/>
                  <a:pt x="3709010" y="3666566"/>
                  <a:pt x="3705943" y="3663508"/>
                </a:cubicBezTo>
                <a:close/>
                <a:moveTo>
                  <a:pt x="1152351" y="3663389"/>
                </a:moveTo>
                <a:cubicBezTo>
                  <a:pt x="1158626" y="3679511"/>
                  <a:pt x="1135237" y="3666234"/>
                  <a:pt x="1140941" y="3683115"/>
                </a:cubicBezTo>
                <a:lnTo>
                  <a:pt x="1140941" y="3683494"/>
                </a:lnTo>
                <a:cubicBezTo>
                  <a:pt x="1146245" y="3684841"/>
                  <a:pt x="1151801" y="3684841"/>
                  <a:pt x="1157105" y="3683494"/>
                </a:cubicBezTo>
                <a:close/>
                <a:moveTo>
                  <a:pt x="1885025" y="3662062"/>
                </a:moveTo>
                <a:cubicBezTo>
                  <a:pt x="1885025" y="3667562"/>
                  <a:pt x="1880842" y="3669079"/>
                  <a:pt x="1882553" y="3676287"/>
                </a:cubicBezTo>
                <a:cubicBezTo>
                  <a:pt x="1892822" y="3682735"/>
                  <a:pt x="1915070" y="3676287"/>
                  <a:pt x="1920585" y="3688236"/>
                </a:cubicBezTo>
                <a:cubicBezTo>
                  <a:pt x="1923247" y="3685770"/>
                  <a:pt x="1925529" y="3671166"/>
                  <a:pt x="1920585" y="3669269"/>
                </a:cubicBezTo>
                <a:cubicBezTo>
                  <a:pt x="1909746" y="3682925"/>
                  <a:pt x="1902900" y="3656751"/>
                  <a:pt x="1885025" y="3662062"/>
                </a:cubicBezTo>
                <a:close/>
                <a:moveTo>
                  <a:pt x="2933218" y="3661146"/>
                </a:moveTo>
                <a:lnTo>
                  <a:pt x="2930924" y="3661919"/>
                </a:lnTo>
                <a:lnTo>
                  <a:pt x="2930888" y="3661493"/>
                </a:lnTo>
                <a:lnTo>
                  <a:pt x="2929937" y="3662251"/>
                </a:lnTo>
                <a:lnTo>
                  <a:pt x="2930924" y="3661919"/>
                </a:lnTo>
                <a:lnTo>
                  <a:pt x="2932305" y="3678465"/>
                </a:lnTo>
                <a:cubicBezTo>
                  <a:pt x="2929212" y="3694282"/>
                  <a:pt x="2917482" y="3706871"/>
                  <a:pt x="2941156" y="3718392"/>
                </a:cubicBezTo>
                <a:cubicBezTo>
                  <a:pt x="2939179" y="3707543"/>
                  <a:pt x="2935718" y="3697017"/>
                  <a:pt x="2930888" y="3687097"/>
                </a:cubicBezTo>
                <a:lnTo>
                  <a:pt x="2946481" y="3687097"/>
                </a:lnTo>
                <a:cubicBezTo>
                  <a:pt x="2943771" y="3681408"/>
                  <a:pt x="2937425" y="3665049"/>
                  <a:pt x="2933218" y="3661146"/>
                </a:cubicBezTo>
                <a:close/>
                <a:moveTo>
                  <a:pt x="3411414" y="3660544"/>
                </a:moveTo>
                <a:cubicBezTo>
                  <a:pt x="3391068" y="3673631"/>
                  <a:pt x="3428719" y="3668321"/>
                  <a:pt x="3411414" y="3660544"/>
                </a:cubicBezTo>
                <a:close/>
                <a:moveTo>
                  <a:pt x="3243886" y="3660544"/>
                </a:moveTo>
                <a:cubicBezTo>
                  <a:pt x="3242859" y="3665020"/>
                  <a:pt x="3240996" y="3669269"/>
                  <a:pt x="3238372" y="3673062"/>
                </a:cubicBezTo>
                <a:cubicBezTo>
                  <a:pt x="3234569" y="3679511"/>
                  <a:pt x="3229434" y="3685959"/>
                  <a:pt x="3225251" y="3692029"/>
                </a:cubicBezTo>
                <a:cubicBezTo>
                  <a:pt x="3221067" y="3698098"/>
                  <a:pt x="3214983" y="3707581"/>
                  <a:pt x="3217835" y="3712702"/>
                </a:cubicBezTo>
                <a:cubicBezTo>
                  <a:pt x="3222208" y="3707961"/>
                  <a:pt x="3227533" y="3703030"/>
                  <a:pt x="3232477" y="3697908"/>
                </a:cubicBezTo>
                <a:lnTo>
                  <a:pt x="3234378" y="3696202"/>
                </a:lnTo>
                <a:cubicBezTo>
                  <a:pt x="3236090" y="3694874"/>
                  <a:pt x="3237611" y="3693356"/>
                  <a:pt x="3238942" y="3691649"/>
                </a:cubicBezTo>
                <a:lnTo>
                  <a:pt x="3238942" y="3691081"/>
                </a:lnTo>
                <a:cubicBezTo>
                  <a:pt x="3248260" y="3680459"/>
                  <a:pt x="3253584" y="3670028"/>
                  <a:pt x="3243886" y="3660544"/>
                </a:cubicBezTo>
                <a:close/>
                <a:moveTo>
                  <a:pt x="549363" y="3660165"/>
                </a:moveTo>
                <a:cubicBezTo>
                  <a:pt x="548127" y="3660620"/>
                  <a:pt x="547460" y="3661948"/>
                  <a:pt x="547842" y="3663200"/>
                </a:cubicBezTo>
                <a:lnTo>
                  <a:pt x="547081" y="3663200"/>
                </a:lnTo>
                <a:cubicBezTo>
                  <a:pt x="547171" y="3664660"/>
                  <a:pt x="548433" y="3665779"/>
                  <a:pt x="549901" y="3665684"/>
                </a:cubicBezTo>
                <a:cubicBezTo>
                  <a:pt x="549976" y="3665684"/>
                  <a:pt x="550050" y="3665684"/>
                  <a:pt x="550124" y="3665665"/>
                </a:cubicBezTo>
                <a:cubicBezTo>
                  <a:pt x="551624" y="3665476"/>
                  <a:pt x="552710" y="3664129"/>
                  <a:pt x="552596" y="3662631"/>
                </a:cubicBezTo>
                <a:cubicBezTo>
                  <a:pt x="552402" y="3661075"/>
                  <a:pt x="550978" y="3659956"/>
                  <a:pt x="549413" y="3660165"/>
                </a:cubicBezTo>
                <a:cubicBezTo>
                  <a:pt x="549397" y="3660165"/>
                  <a:pt x="549380" y="3660165"/>
                  <a:pt x="549363" y="3660165"/>
                </a:cubicBezTo>
                <a:close/>
                <a:moveTo>
                  <a:pt x="2964736" y="3659786"/>
                </a:moveTo>
                <a:cubicBezTo>
                  <a:pt x="2963842" y="3666803"/>
                  <a:pt x="2968330" y="3673385"/>
                  <a:pt x="2975195" y="3675149"/>
                </a:cubicBezTo>
                <a:cubicBezTo>
                  <a:pt x="2975689" y="3668397"/>
                  <a:pt x="2971296" y="3662270"/>
                  <a:pt x="2964736" y="3660544"/>
                </a:cubicBezTo>
                <a:close/>
                <a:moveTo>
                  <a:pt x="1647519" y="3659596"/>
                </a:moveTo>
                <a:cubicBezTo>
                  <a:pt x="1640674" y="3670028"/>
                  <a:pt x="1666535" y="3672493"/>
                  <a:pt x="1664443" y="3662251"/>
                </a:cubicBezTo>
                <a:lnTo>
                  <a:pt x="1663112" y="3664717"/>
                </a:lnTo>
                <a:cubicBezTo>
                  <a:pt x="1656457" y="3664717"/>
                  <a:pt x="1655886" y="3658079"/>
                  <a:pt x="1647519" y="3659596"/>
                </a:cubicBezTo>
                <a:close/>
                <a:moveTo>
                  <a:pt x="1309420" y="3659596"/>
                </a:moveTo>
                <a:lnTo>
                  <a:pt x="1302575" y="3661113"/>
                </a:lnTo>
                <a:cubicBezTo>
                  <a:pt x="1302575" y="3661113"/>
                  <a:pt x="1303906" y="3661113"/>
                  <a:pt x="1304096" y="3662820"/>
                </a:cubicBezTo>
                <a:cubicBezTo>
                  <a:pt x="1303567" y="3667903"/>
                  <a:pt x="1301945" y="3672835"/>
                  <a:pt x="1299342" y="3677235"/>
                </a:cubicBezTo>
                <a:lnTo>
                  <a:pt x="1293637" y="3688046"/>
                </a:lnTo>
                <a:lnTo>
                  <a:pt x="1284700" y="3676666"/>
                </a:lnTo>
                <a:lnTo>
                  <a:pt x="1276713" y="3674011"/>
                </a:lnTo>
                <a:lnTo>
                  <a:pt x="1266635" y="3670786"/>
                </a:lnTo>
                <a:lnTo>
                  <a:pt x="1268156" y="3677804"/>
                </a:lnTo>
                <a:cubicBezTo>
                  <a:pt x="1269862" y="3682508"/>
                  <a:pt x="1273656" y="3686149"/>
                  <a:pt x="1278425" y="3687666"/>
                </a:cubicBezTo>
                <a:lnTo>
                  <a:pt x="1286982" y="3690701"/>
                </a:lnTo>
                <a:lnTo>
                  <a:pt x="1280897" y="3702461"/>
                </a:lnTo>
                <a:lnTo>
                  <a:pt x="1285270" y="3705495"/>
                </a:lnTo>
                <a:lnTo>
                  <a:pt x="1289264" y="3708719"/>
                </a:lnTo>
                <a:lnTo>
                  <a:pt x="1309420" y="3688615"/>
                </a:lnTo>
                <a:lnTo>
                  <a:pt x="1312843" y="3685011"/>
                </a:lnTo>
                <a:cubicBezTo>
                  <a:pt x="1310537" y="3682356"/>
                  <a:pt x="1308789" y="3679264"/>
                  <a:pt x="1307709" y="3675907"/>
                </a:cubicBezTo>
                <a:lnTo>
                  <a:pt x="1306378" y="3670597"/>
                </a:lnTo>
                <a:lnTo>
                  <a:pt x="1310751" y="3669648"/>
                </a:lnTo>
                <a:cubicBezTo>
                  <a:pt x="1310751" y="3666424"/>
                  <a:pt x="1310751" y="3663010"/>
                  <a:pt x="1309420" y="3659596"/>
                </a:cubicBezTo>
                <a:close/>
                <a:moveTo>
                  <a:pt x="2176916" y="3658268"/>
                </a:moveTo>
                <a:cubicBezTo>
                  <a:pt x="2171972" y="3679890"/>
                  <a:pt x="2192509" y="3659217"/>
                  <a:pt x="2176916" y="3658268"/>
                </a:cubicBezTo>
                <a:close/>
                <a:moveTo>
                  <a:pt x="1737654" y="3657320"/>
                </a:moveTo>
                <a:lnTo>
                  <a:pt x="1739365" y="3662062"/>
                </a:lnTo>
                <a:lnTo>
                  <a:pt x="1741267" y="3666803"/>
                </a:lnTo>
                <a:lnTo>
                  <a:pt x="1716736" y="3682735"/>
                </a:lnTo>
                <a:lnTo>
                  <a:pt x="1717877" y="3686528"/>
                </a:lnTo>
                <a:lnTo>
                  <a:pt x="1724533" y="3682735"/>
                </a:lnTo>
                <a:lnTo>
                  <a:pt x="1738224" y="3674959"/>
                </a:lnTo>
                <a:lnTo>
                  <a:pt x="1745830" y="3670786"/>
                </a:lnTo>
                <a:lnTo>
                  <a:pt x="1745830" y="3667941"/>
                </a:lnTo>
                <a:cubicBezTo>
                  <a:pt x="1746209" y="3666121"/>
                  <a:pt x="1746209" y="3664262"/>
                  <a:pt x="1745830" y="3662441"/>
                </a:cubicBezTo>
                <a:cubicBezTo>
                  <a:pt x="1744811" y="3660677"/>
                  <a:pt x="1743193" y="3659331"/>
                  <a:pt x="1741267" y="3658648"/>
                </a:cubicBezTo>
                <a:close/>
                <a:moveTo>
                  <a:pt x="521981" y="3657320"/>
                </a:moveTo>
                <a:lnTo>
                  <a:pt x="513994" y="3661682"/>
                </a:lnTo>
                <a:cubicBezTo>
                  <a:pt x="509620" y="3663958"/>
                  <a:pt x="506007" y="3666803"/>
                  <a:pt x="506198" y="3668131"/>
                </a:cubicBezTo>
                <a:cubicBezTo>
                  <a:pt x="506388" y="3669459"/>
                  <a:pt x="512283" y="3670407"/>
                  <a:pt x="517037" y="3669838"/>
                </a:cubicBezTo>
                <a:lnTo>
                  <a:pt x="514945" y="3669269"/>
                </a:lnTo>
                <a:lnTo>
                  <a:pt x="523312" y="3668131"/>
                </a:lnTo>
                <a:close/>
                <a:moveTo>
                  <a:pt x="2852353" y="3656751"/>
                </a:moveTo>
                <a:cubicBezTo>
                  <a:pt x="2857488" y="3674011"/>
                  <a:pt x="2835429" y="3689184"/>
                  <a:pt x="2852353" y="3698477"/>
                </a:cubicBezTo>
                <a:cubicBezTo>
                  <a:pt x="2866235" y="3683494"/>
                  <a:pt x="2871369" y="3669269"/>
                  <a:pt x="2852353" y="3656751"/>
                </a:cubicBezTo>
                <a:close/>
                <a:moveTo>
                  <a:pt x="1763895" y="3656372"/>
                </a:moveTo>
                <a:cubicBezTo>
                  <a:pt x="1746781" y="3672683"/>
                  <a:pt x="1782911" y="3665096"/>
                  <a:pt x="1763895" y="3656372"/>
                </a:cubicBezTo>
                <a:close/>
                <a:moveTo>
                  <a:pt x="1793750" y="3655803"/>
                </a:moveTo>
                <a:cubicBezTo>
                  <a:pt x="1788616" y="3677425"/>
                  <a:pt x="1809343" y="3656751"/>
                  <a:pt x="1793750" y="3655803"/>
                </a:cubicBezTo>
                <a:close/>
                <a:moveTo>
                  <a:pt x="2789622" y="3654508"/>
                </a:moveTo>
                <a:cubicBezTo>
                  <a:pt x="2790719" y="3656242"/>
                  <a:pt x="2805052" y="3670217"/>
                  <a:pt x="2794355" y="3658268"/>
                </a:cubicBezTo>
                <a:cubicBezTo>
                  <a:pt x="2790362" y="3654712"/>
                  <a:pt x="2789257" y="3653930"/>
                  <a:pt x="2789622" y="3654508"/>
                </a:cubicBezTo>
                <a:close/>
                <a:moveTo>
                  <a:pt x="2087251" y="3654413"/>
                </a:moveTo>
                <a:cubicBezTo>
                  <a:pt x="2087733" y="3656716"/>
                  <a:pt x="2102280" y="3670407"/>
                  <a:pt x="2092867" y="3657320"/>
                </a:cubicBezTo>
                <a:cubicBezTo>
                  <a:pt x="2088494" y="3654144"/>
                  <a:pt x="2087091" y="3653646"/>
                  <a:pt x="2087251" y="3654413"/>
                </a:cubicBezTo>
                <a:close/>
                <a:moveTo>
                  <a:pt x="3897051" y="3653480"/>
                </a:moveTo>
                <a:cubicBezTo>
                  <a:pt x="3894460" y="3655661"/>
                  <a:pt x="3893462" y="3663105"/>
                  <a:pt x="3900498" y="3669269"/>
                </a:cubicBezTo>
                <a:cubicBezTo>
                  <a:pt x="3795341" y="3700564"/>
                  <a:pt x="3691325" y="3728255"/>
                  <a:pt x="3588070" y="3751394"/>
                </a:cubicBezTo>
                <a:lnTo>
                  <a:pt x="3586739" y="3751394"/>
                </a:lnTo>
                <a:cubicBezTo>
                  <a:pt x="3594345" y="3755377"/>
                  <a:pt x="3590542" y="3758981"/>
                  <a:pt x="3586739" y="3759929"/>
                </a:cubicBezTo>
                <a:cubicBezTo>
                  <a:pt x="3582936" y="3760877"/>
                  <a:pt x="3578182" y="3759929"/>
                  <a:pt x="3585218" y="3751773"/>
                </a:cubicBezTo>
                <a:lnTo>
                  <a:pt x="3583887" y="3751773"/>
                </a:lnTo>
                <a:cubicBezTo>
                  <a:pt x="3583887" y="3743239"/>
                  <a:pt x="3586739" y="3732807"/>
                  <a:pt x="3582556" y="3729014"/>
                </a:cubicBezTo>
                <a:cubicBezTo>
                  <a:pt x="3580768" y="3732352"/>
                  <a:pt x="3577536" y="3734647"/>
                  <a:pt x="3573808" y="3735273"/>
                </a:cubicBezTo>
                <a:cubicBezTo>
                  <a:pt x="3573067" y="3741664"/>
                  <a:pt x="3573732" y="3748132"/>
                  <a:pt x="3575710" y="3754239"/>
                </a:cubicBezTo>
                <a:lnTo>
                  <a:pt x="3536158" y="3762774"/>
                </a:lnTo>
                <a:cubicBezTo>
                  <a:pt x="3535093" y="3761541"/>
                  <a:pt x="3533704" y="3760631"/>
                  <a:pt x="3532164" y="3760119"/>
                </a:cubicBezTo>
                <a:cubicBezTo>
                  <a:pt x="3529996" y="3761276"/>
                  <a:pt x="3528076" y="3762831"/>
                  <a:pt x="3526459" y="3764671"/>
                </a:cubicBezTo>
                <a:cubicBezTo>
                  <a:pt x="3482343" y="3774154"/>
                  <a:pt x="3438664" y="3782689"/>
                  <a:pt x="3395441" y="3790275"/>
                </a:cubicBezTo>
                <a:lnTo>
                  <a:pt x="3393540" y="3790275"/>
                </a:lnTo>
                <a:cubicBezTo>
                  <a:pt x="3388520" y="3789081"/>
                  <a:pt x="3383233" y="3789972"/>
                  <a:pt x="3378898" y="3792741"/>
                </a:cubicBezTo>
                <a:lnTo>
                  <a:pt x="3367298" y="3794638"/>
                </a:lnTo>
                <a:cubicBezTo>
                  <a:pt x="3369732" y="3795643"/>
                  <a:pt x="3372280" y="3796288"/>
                  <a:pt x="3374904" y="3796534"/>
                </a:cubicBezTo>
                <a:lnTo>
                  <a:pt x="3377566" y="3796534"/>
                </a:lnTo>
                <a:cubicBezTo>
                  <a:pt x="3377928" y="3800650"/>
                  <a:pt x="3376920" y="3804785"/>
                  <a:pt x="3374714" y="3808294"/>
                </a:cubicBezTo>
                <a:cubicBezTo>
                  <a:pt x="3371101" y="3785534"/>
                  <a:pt x="3358361" y="3798621"/>
                  <a:pt x="3373003" y="3811139"/>
                </a:cubicBezTo>
                <a:cubicBezTo>
                  <a:pt x="3370303" y="3814439"/>
                  <a:pt x="3368287" y="3818232"/>
                  <a:pt x="3367108" y="3822329"/>
                </a:cubicBezTo>
                <a:cubicBezTo>
                  <a:pt x="3351705" y="3819674"/>
                  <a:pt x="3357790" y="3806207"/>
                  <a:pt x="3361023" y="3795207"/>
                </a:cubicBezTo>
                <a:lnTo>
                  <a:pt x="3344099" y="3797862"/>
                </a:lnTo>
                <a:cubicBezTo>
                  <a:pt x="3342578" y="3799209"/>
                  <a:pt x="3340296" y="3799209"/>
                  <a:pt x="3338775" y="3797862"/>
                </a:cubicBezTo>
                <a:lnTo>
                  <a:pt x="3292186" y="3805259"/>
                </a:lnTo>
                <a:lnTo>
                  <a:pt x="3287812" y="3805259"/>
                </a:lnTo>
                <a:lnTo>
                  <a:pt x="3256437" y="3809811"/>
                </a:lnTo>
                <a:lnTo>
                  <a:pt x="3256437" y="3804690"/>
                </a:lnTo>
                <a:lnTo>
                  <a:pt x="3245978" y="3804690"/>
                </a:lnTo>
                <a:lnTo>
                  <a:pt x="3245978" y="3811328"/>
                </a:lnTo>
                <a:lnTo>
                  <a:pt x="3238372" y="3812277"/>
                </a:lnTo>
                <a:lnTo>
                  <a:pt x="3246168" y="3982976"/>
                </a:lnTo>
                <a:lnTo>
                  <a:pt x="3246168" y="3987338"/>
                </a:lnTo>
                <a:lnTo>
                  <a:pt x="3247499" y="4015219"/>
                </a:lnTo>
                <a:lnTo>
                  <a:pt x="3247499" y="4023375"/>
                </a:lnTo>
                <a:lnTo>
                  <a:pt x="3248640" y="4046324"/>
                </a:lnTo>
                <a:cubicBezTo>
                  <a:pt x="3245407" y="4046324"/>
                  <a:pt x="3245598" y="4057514"/>
                  <a:pt x="3248640" y="4059221"/>
                </a:cubicBezTo>
                <a:lnTo>
                  <a:pt x="3253964" y="4174917"/>
                </a:lnTo>
                <a:lnTo>
                  <a:pt x="3250351" y="4174917"/>
                </a:lnTo>
                <a:lnTo>
                  <a:pt x="3250351" y="4185349"/>
                </a:lnTo>
                <a:lnTo>
                  <a:pt x="3254535" y="4185349"/>
                </a:lnTo>
                <a:lnTo>
                  <a:pt x="3254535" y="4197487"/>
                </a:lnTo>
                <a:lnTo>
                  <a:pt x="3264804" y="4197487"/>
                </a:lnTo>
                <a:cubicBezTo>
                  <a:pt x="3264804" y="4203557"/>
                  <a:pt x="3269748" y="4200712"/>
                  <a:pt x="3271269" y="4197487"/>
                </a:cubicBezTo>
                <a:lnTo>
                  <a:pt x="3286481" y="4197487"/>
                </a:lnTo>
                <a:lnTo>
                  <a:pt x="3294658" y="4197487"/>
                </a:lnTo>
                <a:cubicBezTo>
                  <a:pt x="3291045" y="4205643"/>
                  <a:pt x="3291045" y="4216454"/>
                  <a:pt x="3296940" y="4218540"/>
                </a:cubicBezTo>
                <a:cubicBezTo>
                  <a:pt x="3292947" y="4204315"/>
                  <a:pt x="3301694" y="4202988"/>
                  <a:pt x="3305687" y="4196918"/>
                </a:cubicBezTo>
                <a:lnTo>
                  <a:pt x="3345240" y="4194263"/>
                </a:lnTo>
                <a:cubicBezTo>
                  <a:pt x="3344765" y="4195363"/>
                  <a:pt x="3344384" y="4196520"/>
                  <a:pt x="3344099" y="4197677"/>
                </a:cubicBezTo>
                <a:cubicBezTo>
                  <a:pt x="3351325" y="4200902"/>
                  <a:pt x="3344099" y="4217782"/>
                  <a:pt x="3354558" y="4218540"/>
                </a:cubicBezTo>
                <a:cubicBezTo>
                  <a:pt x="3354558" y="4211902"/>
                  <a:pt x="3361213" y="4211333"/>
                  <a:pt x="3359692" y="4202988"/>
                </a:cubicBezTo>
                <a:cubicBezTo>
                  <a:pt x="3358190" y="4204050"/>
                  <a:pt x="3356402" y="4204638"/>
                  <a:pt x="3354558" y="4204695"/>
                </a:cubicBezTo>
                <a:cubicBezTo>
                  <a:pt x="3352466" y="4204088"/>
                  <a:pt x="3350793" y="4202533"/>
                  <a:pt x="3349994" y="4200522"/>
                </a:cubicBezTo>
                <a:cubicBezTo>
                  <a:pt x="3349119" y="4198417"/>
                  <a:pt x="3348358" y="4196255"/>
                  <a:pt x="3347712" y="4194074"/>
                </a:cubicBezTo>
                <a:lnTo>
                  <a:pt x="3349613" y="4194074"/>
                </a:lnTo>
                <a:lnTo>
                  <a:pt x="3354177" y="4194074"/>
                </a:lnTo>
                <a:cubicBezTo>
                  <a:pt x="3382511" y="4191987"/>
                  <a:pt x="3414077" y="4189142"/>
                  <a:pt x="3448115" y="4185728"/>
                </a:cubicBezTo>
                <a:cubicBezTo>
                  <a:pt x="3445262" y="4204695"/>
                  <a:pt x="3459334" y="4192746"/>
                  <a:pt x="3452869" y="4185728"/>
                </a:cubicBezTo>
                <a:cubicBezTo>
                  <a:pt x="3489569" y="4181935"/>
                  <a:pt x="3528931" y="4177383"/>
                  <a:pt x="3571717" y="4171693"/>
                </a:cubicBezTo>
                <a:cubicBezTo>
                  <a:pt x="3584838" y="4169986"/>
                  <a:pt x="3598339" y="4168279"/>
                  <a:pt x="3611840" y="4166193"/>
                </a:cubicBezTo>
                <a:cubicBezTo>
                  <a:pt x="3704827" y="4153106"/>
                  <a:pt x="3809603" y="4134898"/>
                  <a:pt x="3923697" y="4109293"/>
                </a:cubicBezTo>
                <a:cubicBezTo>
                  <a:pt x="3925922" y="4110621"/>
                  <a:pt x="3928698" y="4110621"/>
                  <a:pt x="3930923" y="4109293"/>
                </a:cubicBezTo>
                <a:cubicBezTo>
                  <a:pt x="3931474" y="4108705"/>
                  <a:pt x="3931874" y="4107984"/>
                  <a:pt x="3932064" y="4107207"/>
                </a:cubicBezTo>
                <a:lnTo>
                  <a:pt x="4060650" y="4077843"/>
                </a:lnTo>
                <a:lnTo>
                  <a:pt x="4060800" y="4078377"/>
                </a:lnTo>
                <a:lnTo>
                  <a:pt x="4060800" y="4077808"/>
                </a:lnTo>
                <a:lnTo>
                  <a:pt x="4060650" y="4077843"/>
                </a:lnTo>
                <a:lnTo>
                  <a:pt x="4055476" y="4059411"/>
                </a:lnTo>
                <a:lnTo>
                  <a:pt x="4059659" y="4059411"/>
                </a:lnTo>
                <a:lnTo>
                  <a:pt x="4072970" y="4060928"/>
                </a:lnTo>
                <a:lnTo>
                  <a:pt x="4074301" y="4049359"/>
                </a:lnTo>
                <a:lnTo>
                  <a:pt x="4066695" y="4049359"/>
                </a:lnTo>
                <a:cubicBezTo>
                  <a:pt x="4061960" y="4049321"/>
                  <a:pt x="4057320" y="4050705"/>
                  <a:pt x="4053384" y="4053342"/>
                </a:cubicBezTo>
                <a:lnTo>
                  <a:pt x="4034368" y="3985062"/>
                </a:lnTo>
                <a:lnTo>
                  <a:pt x="4039693" y="3985062"/>
                </a:lnTo>
                <a:lnTo>
                  <a:pt x="4039693" y="3974630"/>
                </a:lnTo>
                <a:lnTo>
                  <a:pt x="4031326" y="3974630"/>
                </a:lnTo>
                <a:lnTo>
                  <a:pt x="3999950" y="3869176"/>
                </a:lnTo>
                <a:cubicBezTo>
                  <a:pt x="4003183" y="3867090"/>
                  <a:pt x="4005655" y="3860831"/>
                  <a:pt x="3997288" y="3860073"/>
                </a:cubicBezTo>
                <a:lnTo>
                  <a:pt x="3938910" y="3658837"/>
                </a:lnTo>
                <a:lnTo>
                  <a:pt x="3903160" y="3669269"/>
                </a:lnTo>
                <a:cubicBezTo>
                  <a:pt x="3903826" y="3654380"/>
                  <a:pt x="3899642" y="3651298"/>
                  <a:pt x="3897051" y="3653480"/>
                </a:cubicBezTo>
                <a:close/>
                <a:moveTo>
                  <a:pt x="1717031" y="3653299"/>
                </a:moveTo>
                <a:cubicBezTo>
                  <a:pt x="1716995" y="3653318"/>
                  <a:pt x="1716961" y="3653318"/>
                  <a:pt x="1716927" y="3653337"/>
                </a:cubicBezTo>
                <a:cubicBezTo>
                  <a:pt x="1715793" y="3653773"/>
                  <a:pt x="1715207" y="3655025"/>
                  <a:pt x="1715595" y="3656182"/>
                </a:cubicBezTo>
                <a:cubicBezTo>
                  <a:pt x="1715997" y="3657377"/>
                  <a:pt x="1717292" y="3658022"/>
                  <a:pt x="1718486" y="3657605"/>
                </a:cubicBezTo>
                <a:cubicBezTo>
                  <a:pt x="1719680" y="3657206"/>
                  <a:pt x="1720323" y="3655916"/>
                  <a:pt x="1719921" y="3654721"/>
                </a:cubicBezTo>
                <a:cubicBezTo>
                  <a:pt x="1719520" y="3653546"/>
                  <a:pt x="1718225" y="3652901"/>
                  <a:pt x="1717031" y="3653299"/>
                </a:cubicBezTo>
                <a:close/>
                <a:moveTo>
                  <a:pt x="435840" y="3652389"/>
                </a:moveTo>
                <a:cubicBezTo>
                  <a:pt x="430895" y="3674011"/>
                  <a:pt x="451432" y="3653527"/>
                  <a:pt x="435840" y="3652389"/>
                </a:cubicBezTo>
                <a:close/>
                <a:moveTo>
                  <a:pt x="949882" y="3651607"/>
                </a:moveTo>
                <a:cubicBezTo>
                  <a:pt x="945698" y="3653954"/>
                  <a:pt x="942513" y="3659122"/>
                  <a:pt x="944509" y="3666045"/>
                </a:cubicBezTo>
                <a:cubicBezTo>
                  <a:pt x="953447" y="3665855"/>
                  <a:pt x="960102" y="3662820"/>
                  <a:pt x="961623" y="3654854"/>
                </a:cubicBezTo>
                <a:lnTo>
                  <a:pt x="961243" y="3654096"/>
                </a:lnTo>
                <a:cubicBezTo>
                  <a:pt x="959247" y="3649734"/>
                  <a:pt x="954065" y="3649259"/>
                  <a:pt x="949882" y="3651607"/>
                </a:cubicBezTo>
                <a:close/>
                <a:moveTo>
                  <a:pt x="1376926" y="3651440"/>
                </a:moveTo>
                <a:cubicBezTo>
                  <a:pt x="1371982" y="3673062"/>
                  <a:pt x="1392519" y="3652578"/>
                  <a:pt x="1376926" y="3651440"/>
                </a:cubicBezTo>
                <a:close/>
                <a:moveTo>
                  <a:pt x="3919514" y="3651061"/>
                </a:moveTo>
                <a:cubicBezTo>
                  <a:pt x="3914570" y="3672872"/>
                  <a:pt x="3935297" y="3652199"/>
                  <a:pt x="3919514" y="3651061"/>
                </a:cubicBezTo>
                <a:close/>
                <a:moveTo>
                  <a:pt x="3114199" y="3651061"/>
                </a:moveTo>
                <a:cubicBezTo>
                  <a:pt x="3111176" y="3655879"/>
                  <a:pt x="3109350" y="3661341"/>
                  <a:pt x="3108875" y="3666993"/>
                </a:cubicBezTo>
                <a:cubicBezTo>
                  <a:pt x="3107297" y="3675319"/>
                  <a:pt x="3107677" y="3683892"/>
                  <a:pt x="3110016" y="3692029"/>
                </a:cubicBezTo>
                <a:cubicBezTo>
                  <a:pt x="3110396" y="3694494"/>
                  <a:pt x="3111613" y="3696771"/>
                  <a:pt x="3113439" y="3698477"/>
                </a:cubicBezTo>
                <a:lnTo>
                  <a:pt x="3114199" y="3698098"/>
                </a:lnTo>
                <a:cubicBezTo>
                  <a:pt x="3107163" y="3679131"/>
                  <a:pt x="3129792" y="3662062"/>
                  <a:pt x="3114199" y="3651061"/>
                </a:cubicBezTo>
                <a:close/>
                <a:moveTo>
                  <a:pt x="1709701" y="3651061"/>
                </a:moveTo>
                <a:lnTo>
                  <a:pt x="1701524" y="3653527"/>
                </a:lnTo>
                <a:lnTo>
                  <a:pt x="1693537" y="3655992"/>
                </a:lnTo>
                <a:lnTo>
                  <a:pt x="1693537" y="3658837"/>
                </a:lnTo>
                <a:lnTo>
                  <a:pt x="1693537" y="3661682"/>
                </a:lnTo>
                <a:lnTo>
                  <a:pt x="1684600" y="3661682"/>
                </a:lnTo>
                <a:lnTo>
                  <a:pt x="1684600" y="3664148"/>
                </a:lnTo>
                <a:lnTo>
                  <a:pt x="1684600" y="3666424"/>
                </a:lnTo>
                <a:lnTo>
                  <a:pt x="1700003" y="3661113"/>
                </a:lnTo>
                <a:lnTo>
                  <a:pt x="1696199" y="3657889"/>
                </a:lnTo>
                <a:lnTo>
                  <a:pt x="1702855" y="3654475"/>
                </a:lnTo>
                <a:close/>
                <a:moveTo>
                  <a:pt x="511712" y="3650872"/>
                </a:moveTo>
                <a:lnTo>
                  <a:pt x="513424" y="3653147"/>
                </a:lnTo>
                <a:cubicBezTo>
                  <a:pt x="514228" y="3654077"/>
                  <a:pt x="515194" y="3654836"/>
                  <a:pt x="516276" y="3655423"/>
                </a:cubicBezTo>
                <a:cubicBezTo>
                  <a:pt x="516276" y="3655423"/>
                  <a:pt x="517227" y="3655423"/>
                  <a:pt x="516276" y="3654285"/>
                </a:cubicBezTo>
                <a:cubicBezTo>
                  <a:pt x="515325" y="3653147"/>
                  <a:pt x="515135" y="3652768"/>
                  <a:pt x="513614" y="3652009"/>
                </a:cubicBezTo>
                <a:close/>
                <a:moveTo>
                  <a:pt x="696370" y="3648403"/>
                </a:moveTo>
                <a:cubicBezTo>
                  <a:pt x="690852" y="3648714"/>
                  <a:pt x="688035" y="3661588"/>
                  <a:pt x="697305" y="3663579"/>
                </a:cubicBezTo>
                <a:cubicBezTo>
                  <a:pt x="697305" y="3660355"/>
                  <a:pt x="698351" y="3658506"/>
                  <a:pt x="699516" y="3656917"/>
                </a:cubicBezTo>
                <a:lnTo>
                  <a:pt x="701915" y="3652736"/>
                </a:lnTo>
                <a:lnTo>
                  <a:pt x="702440" y="3653147"/>
                </a:lnTo>
                <a:lnTo>
                  <a:pt x="702440" y="3651820"/>
                </a:lnTo>
                <a:lnTo>
                  <a:pt x="701915" y="3652736"/>
                </a:lnTo>
                <a:close/>
                <a:moveTo>
                  <a:pt x="2815843" y="3647837"/>
                </a:moveTo>
                <a:cubicBezTo>
                  <a:pt x="2801581" y="3661682"/>
                  <a:pt x="2822118" y="3659217"/>
                  <a:pt x="2821168" y="3673821"/>
                </a:cubicBezTo>
                <a:cubicBezTo>
                  <a:pt x="2818277" y="3674371"/>
                  <a:pt x="2816394" y="3677159"/>
                  <a:pt x="2816946" y="3680042"/>
                </a:cubicBezTo>
                <a:cubicBezTo>
                  <a:pt x="2817345" y="3682166"/>
                  <a:pt x="2819019" y="3683835"/>
                  <a:pt x="2821168" y="3684253"/>
                </a:cubicBezTo>
                <a:cubicBezTo>
                  <a:pt x="2819552" y="3677425"/>
                  <a:pt x="2821643" y="3674343"/>
                  <a:pt x="2823592" y="3671119"/>
                </a:cubicBezTo>
                <a:lnTo>
                  <a:pt x="2825142" y="3657301"/>
                </a:lnTo>
                <a:lnTo>
                  <a:pt x="2826302" y="3658268"/>
                </a:lnTo>
                <a:lnTo>
                  <a:pt x="2825161" y="3657131"/>
                </a:lnTo>
                <a:lnTo>
                  <a:pt x="2825142" y="3657301"/>
                </a:lnTo>
                <a:lnTo>
                  <a:pt x="2820645" y="3653550"/>
                </a:lnTo>
                <a:cubicBezTo>
                  <a:pt x="2819599" y="3651108"/>
                  <a:pt x="2818696" y="3648501"/>
                  <a:pt x="2815843" y="3647837"/>
                </a:cubicBezTo>
                <a:close/>
                <a:moveTo>
                  <a:pt x="802082" y="3647457"/>
                </a:moveTo>
                <a:cubicBezTo>
                  <a:pt x="786109" y="3664907"/>
                  <a:pt x="821097" y="3663200"/>
                  <a:pt x="802082" y="3647457"/>
                </a:cubicBezTo>
                <a:close/>
                <a:moveTo>
                  <a:pt x="538334" y="3647268"/>
                </a:moveTo>
                <a:cubicBezTo>
                  <a:pt x="533200" y="3668890"/>
                  <a:pt x="553927" y="3647268"/>
                  <a:pt x="538334" y="3647268"/>
                </a:cubicBezTo>
                <a:close/>
                <a:moveTo>
                  <a:pt x="900393" y="3646699"/>
                </a:moveTo>
                <a:cubicBezTo>
                  <a:pt x="870158" y="3649164"/>
                  <a:pt x="886702" y="3665665"/>
                  <a:pt x="900393" y="3646699"/>
                </a:cubicBezTo>
                <a:close/>
                <a:moveTo>
                  <a:pt x="3998048" y="3645940"/>
                </a:moveTo>
                <a:cubicBezTo>
                  <a:pt x="3980934" y="3662251"/>
                  <a:pt x="4017064" y="3654665"/>
                  <a:pt x="3998048" y="3645940"/>
                </a:cubicBezTo>
                <a:close/>
                <a:moveTo>
                  <a:pt x="3982265" y="3645940"/>
                </a:moveTo>
                <a:cubicBezTo>
                  <a:pt x="3981695" y="3645371"/>
                  <a:pt x="3978082" y="3663010"/>
                  <a:pt x="3976180" y="3660544"/>
                </a:cubicBezTo>
                <a:lnTo>
                  <a:pt x="3977131" y="3661493"/>
                </a:lnTo>
                <a:cubicBezTo>
                  <a:pt x="3989681" y="3674011"/>
                  <a:pt x="3990632" y="3644423"/>
                  <a:pt x="3982265" y="3645940"/>
                </a:cubicBezTo>
                <a:close/>
                <a:moveTo>
                  <a:pt x="1972878" y="3645750"/>
                </a:moveTo>
                <a:cubicBezTo>
                  <a:pt x="1959757" y="3653337"/>
                  <a:pt x="1982956" y="3676476"/>
                  <a:pt x="1988661" y="3662251"/>
                </a:cubicBezTo>
                <a:lnTo>
                  <a:pt x="1988470" y="3661303"/>
                </a:lnTo>
                <a:cubicBezTo>
                  <a:pt x="1978582" y="3661303"/>
                  <a:pt x="1984857" y="3644044"/>
                  <a:pt x="1972878" y="3645750"/>
                </a:cubicBezTo>
                <a:close/>
                <a:moveTo>
                  <a:pt x="1800405" y="3645181"/>
                </a:moveTo>
                <a:lnTo>
                  <a:pt x="1783481" y="3651820"/>
                </a:lnTo>
                <a:lnTo>
                  <a:pt x="1785003" y="3653906"/>
                </a:lnTo>
                <a:lnTo>
                  <a:pt x="1786524" y="3655803"/>
                </a:lnTo>
                <a:lnTo>
                  <a:pt x="1793750" y="3654096"/>
                </a:lnTo>
                <a:lnTo>
                  <a:pt x="1800405" y="3652389"/>
                </a:lnTo>
                <a:close/>
                <a:moveTo>
                  <a:pt x="3636370" y="3644233"/>
                </a:moveTo>
                <a:cubicBezTo>
                  <a:pt x="3628003" y="3652199"/>
                  <a:pt x="3632757" y="3654475"/>
                  <a:pt x="3636370" y="3653337"/>
                </a:cubicBezTo>
                <a:cubicBezTo>
                  <a:pt x="3639983" y="3652199"/>
                  <a:pt x="3645498" y="3649733"/>
                  <a:pt x="3636370" y="3645371"/>
                </a:cubicBezTo>
                <a:close/>
                <a:moveTo>
                  <a:pt x="289609" y="3642147"/>
                </a:moveTo>
                <a:lnTo>
                  <a:pt x="289609" y="3646888"/>
                </a:lnTo>
                <a:lnTo>
                  <a:pt x="296835" y="3646888"/>
                </a:lnTo>
                <a:cubicBezTo>
                  <a:pt x="296835" y="3642716"/>
                  <a:pt x="294363" y="3641388"/>
                  <a:pt x="289609" y="3642147"/>
                </a:cubicBezTo>
                <a:close/>
                <a:moveTo>
                  <a:pt x="3536918" y="3641578"/>
                </a:moveTo>
                <a:cubicBezTo>
                  <a:pt x="3531974" y="3663200"/>
                  <a:pt x="3552701" y="3641578"/>
                  <a:pt x="3536918" y="3641578"/>
                </a:cubicBezTo>
                <a:close/>
                <a:moveTo>
                  <a:pt x="1094543" y="3641578"/>
                </a:moveTo>
                <a:cubicBezTo>
                  <a:pt x="1094543" y="3646888"/>
                  <a:pt x="1090360" y="3647837"/>
                  <a:pt x="1089409" y="3652009"/>
                </a:cubicBezTo>
                <a:cubicBezTo>
                  <a:pt x="1094543" y="3652009"/>
                  <a:pt x="1095494" y="3656372"/>
                  <a:pt x="1099867" y="3657320"/>
                </a:cubicBezTo>
                <a:cubicBezTo>
                  <a:pt x="1099867" y="3652009"/>
                  <a:pt x="1104051" y="3651061"/>
                  <a:pt x="1105002" y="3646888"/>
                </a:cubicBezTo>
                <a:cubicBezTo>
                  <a:pt x="1099867" y="3646699"/>
                  <a:pt x="1098917" y="3642526"/>
                  <a:pt x="1094543" y="3641578"/>
                </a:cubicBezTo>
                <a:close/>
                <a:moveTo>
                  <a:pt x="353882" y="3641578"/>
                </a:moveTo>
                <a:lnTo>
                  <a:pt x="352931" y="3645371"/>
                </a:lnTo>
                <a:lnTo>
                  <a:pt x="352931" y="3648975"/>
                </a:lnTo>
                <a:lnTo>
                  <a:pt x="340571" y="3648975"/>
                </a:lnTo>
                <a:lnTo>
                  <a:pt x="342092" y="3651630"/>
                </a:lnTo>
                <a:lnTo>
                  <a:pt x="343613" y="3654475"/>
                </a:lnTo>
                <a:lnTo>
                  <a:pt x="341332" y="3656182"/>
                </a:lnTo>
                <a:cubicBezTo>
                  <a:pt x="340156" y="3657092"/>
                  <a:pt x="339459" y="3658496"/>
                  <a:pt x="339430" y="3659975"/>
                </a:cubicBezTo>
                <a:lnTo>
                  <a:pt x="339430" y="3662062"/>
                </a:lnTo>
                <a:lnTo>
                  <a:pt x="346466" y="3661113"/>
                </a:lnTo>
                <a:lnTo>
                  <a:pt x="346466" y="3656751"/>
                </a:lnTo>
                <a:lnTo>
                  <a:pt x="346466" y="3652389"/>
                </a:lnTo>
                <a:lnTo>
                  <a:pt x="352171" y="3651061"/>
                </a:lnTo>
                <a:lnTo>
                  <a:pt x="358636" y="3649544"/>
                </a:lnTo>
                <a:lnTo>
                  <a:pt x="358636" y="3641578"/>
                </a:lnTo>
                <a:close/>
                <a:moveTo>
                  <a:pt x="421578" y="3640629"/>
                </a:moveTo>
                <a:lnTo>
                  <a:pt x="421578" y="3645371"/>
                </a:lnTo>
                <a:lnTo>
                  <a:pt x="422431" y="3650303"/>
                </a:lnTo>
                <a:lnTo>
                  <a:pt x="421197" y="3650303"/>
                </a:lnTo>
                <a:lnTo>
                  <a:pt x="422529" y="3650872"/>
                </a:lnTo>
                <a:lnTo>
                  <a:pt x="422431" y="3650303"/>
                </a:lnTo>
                <a:lnTo>
                  <a:pt x="424240" y="3650303"/>
                </a:lnTo>
                <a:cubicBezTo>
                  <a:pt x="425565" y="3649088"/>
                  <a:pt x="426265" y="3647344"/>
                  <a:pt x="426142" y="3645561"/>
                </a:cubicBezTo>
                <a:cubicBezTo>
                  <a:pt x="426010" y="3643911"/>
                  <a:pt x="425090" y="3642431"/>
                  <a:pt x="423670" y="3641578"/>
                </a:cubicBezTo>
                <a:close/>
                <a:moveTo>
                  <a:pt x="3123897" y="3640440"/>
                </a:moveTo>
                <a:lnTo>
                  <a:pt x="3123897" y="3650682"/>
                </a:lnTo>
                <a:cubicBezTo>
                  <a:pt x="3127700" y="3653527"/>
                  <a:pt x="3131123" y="3654902"/>
                  <a:pt x="3133833" y="3654215"/>
                </a:cubicBezTo>
                <a:lnTo>
                  <a:pt x="3139395" y="3645520"/>
                </a:lnTo>
                <a:lnTo>
                  <a:pt x="3139490" y="3645561"/>
                </a:lnTo>
                <a:lnTo>
                  <a:pt x="3139490" y="3645371"/>
                </a:lnTo>
                <a:lnTo>
                  <a:pt x="3139395" y="3645520"/>
                </a:lnTo>
                <a:lnTo>
                  <a:pt x="3132336" y="3642432"/>
                </a:lnTo>
                <a:cubicBezTo>
                  <a:pt x="3130315" y="3640961"/>
                  <a:pt x="3128081" y="3639681"/>
                  <a:pt x="3123897" y="3640440"/>
                </a:cubicBezTo>
                <a:close/>
                <a:moveTo>
                  <a:pt x="307103" y="3640250"/>
                </a:moveTo>
                <a:lnTo>
                  <a:pt x="304251" y="3641578"/>
                </a:lnTo>
                <a:lnTo>
                  <a:pt x="300638" y="3649733"/>
                </a:lnTo>
                <a:lnTo>
                  <a:pt x="297025" y="3657699"/>
                </a:lnTo>
                <a:lnTo>
                  <a:pt x="299117" y="3657699"/>
                </a:lnTo>
                <a:cubicBezTo>
                  <a:pt x="300258" y="3657699"/>
                  <a:pt x="302349" y="3654854"/>
                  <a:pt x="303871" y="3651820"/>
                </a:cubicBezTo>
                <a:lnTo>
                  <a:pt x="306723" y="3646130"/>
                </a:lnTo>
                <a:lnTo>
                  <a:pt x="311097" y="3644802"/>
                </a:lnTo>
                <a:lnTo>
                  <a:pt x="314710" y="3642716"/>
                </a:lnTo>
                <a:lnTo>
                  <a:pt x="312808" y="3641198"/>
                </a:lnTo>
                <a:cubicBezTo>
                  <a:pt x="311038" y="3640345"/>
                  <a:pt x="309056" y="3640023"/>
                  <a:pt x="307103" y="3640250"/>
                </a:cubicBezTo>
                <a:close/>
                <a:moveTo>
                  <a:pt x="3014367" y="3638354"/>
                </a:moveTo>
                <a:lnTo>
                  <a:pt x="3020642" y="3638354"/>
                </a:lnTo>
                <a:lnTo>
                  <a:pt x="3020642" y="3644233"/>
                </a:lnTo>
                <a:lnTo>
                  <a:pt x="3014367" y="3644233"/>
                </a:lnTo>
                <a:close/>
                <a:moveTo>
                  <a:pt x="2789031" y="3637405"/>
                </a:moveTo>
                <a:cubicBezTo>
                  <a:pt x="2774769" y="3634560"/>
                  <a:pt x="2775150" y="3647078"/>
                  <a:pt x="2773058" y="3657131"/>
                </a:cubicBezTo>
                <a:lnTo>
                  <a:pt x="2773438" y="3658268"/>
                </a:lnTo>
                <a:cubicBezTo>
                  <a:pt x="2790172" y="3662820"/>
                  <a:pt x="2780664" y="3641198"/>
                  <a:pt x="2789031" y="3637405"/>
                </a:cubicBezTo>
                <a:close/>
                <a:moveTo>
                  <a:pt x="708334" y="3637405"/>
                </a:moveTo>
                <a:lnTo>
                  <a:pt x="704151" y="3652768"/>
                </a:lnTo>
                <a:lnTo>
                  <a:pt x="707954" y="3655803"/>
                </a:lnTo>
                <a:lnTo>
                  <a:pt x="711947" y="3658837"/>
                </a:lnTo>
                <a:lnTo>
                  <a:pt x="710046" y="3648026"/>
                </a:lnTo>
                <a:close/>
                <a:moveTo>
                  <a:pt x="405224" y="3636836"/>
                </a:moveTo>
                <a:lnTo>
                  <a:pt x="402752" y="3637974"/>
                </a:lnTo>
                <a:cubicBezTo>
                  <a:pt x="401421" y="3637974"/>
                  <a:pt x="400470" y="3639871"/>
                  <a:pt x="400661" y="3640629"/>
                </a:cubicBezTo>
                <a:cubicBezTo>
                  <a:pt x="400425" y="3641862"/>
                  <a:pt x="401237" y="3643057"/>
                  <a:pt x="402475" y="3643285"/>
                </a:cubicBezTo>
                <a:cubicBezTo>
                  <a:pt x="403192" y="3643437"/>
                  <a:pt x="403931" y="3643209"/>
                  <a:pt x="404464" y="3642716"/>
                </a:cubicBezTo>
                <a:lnTo>
                  <a:pt x="403133" y="3642147"/>
                </a:lnTo>
                <a:cubicBezTo>
                  <a:pt x="404083" y="3642147"/>
                  <a:pt x="405034" y="3640819"/>
                  <a:pt x="405224" y="3639491"/>
                </a:cubicBezTo>
                <a:close/>
                <a:moveTo>
                  <a:pt x="373088" y="3636647"/>
                </a:moveTo>
                <a:cubicBezTo>
                  <a:pt x="368144" y="3658268"/>
                  <a:pt x="388681" y="3637595"/>
                  <a:pt x="373088" y="3636647"/>
                </a:cubicBezTo>
                <a:close/>
                <a:moveTo>
                  <a:pt x="1507564" y="3636267"/>
                </a:moveTo>
                <a:cubicBezTo>
                  <a:pt x="1501859" y="3663958"/>
                  <a:pt x="1523347" y="3642336"/>
                  <a:pt x="1507564" y="3636267"/>
                </a:cubicBezTo>
                <a:close/>
                <a:moveTo>
                  <a:pt x="5811575" y="3635888"/>
                </a:moveTo>
                <a:cubicBezTo>
                  <a:pt x="5823745" y="3651440"/>
                  <a:pt x="5810243" y="3661493"/>
                  <a:pt x="5826977" y="3671545"/>
                </a:cubicBezTo>
                <a:lnTo>
                  <a:pt x="5827168" y="3672493"/>
                </a:lnTo>
                <a:cubicBezTo>
                  <a:pt x="5827168" y="3655613"/>
                  <a:pt x="5832302" y="3632474"/>
                  <a:pt x="5811575" y="3635888"/>
                </a:cubicBezTo>
                <a:close/>
                <a:moveTo>
                  <a:pt x="2915105" y="3635508"/>
                </a:moveTo>
                <a:cubicBezTo>
                  <a:pt x="2899892" y="3634560"/>
                  <a:pt x="2886391" y="3653147"/>
                  <a:pt x="2904646" y="3656372"/>
                </a:cubicBezTo>
                <a:cubicBezTo>
                  <a:pt x="2899892" y="3642906"/>
                  <a:pt x="2914154" y="3646699"/>
                  <a:pt x="2914154" y="3636267"/>
                </a:cubicBezTo>
                <a:close/>
                <a:moveTo>
                  <a:pt x="5373263" y="3635319"/>
                </a:moveTo>
                <a:cubicBezTo>
                  <a:pt x="5367558" y="3663010"/>
                  <a:pt x="5389236" y="3641578"/>
                  <a:pt x="5373263" y="3635319"/>
                </a:cubicBezTo>
                <a:close/>
                <a:moveTo>
                  <a:pt x="1773213" y="3635129"/>
                </a:moveTo>
                <a:cubicBezTo>
                  <a:pt x="1772104" y="3635452"/>
                  <a:pt x="1771465" y="3636609"/>
                  <a:pt x="1771787" y="3637709"/>
                </a:cubicBezTo>
                <a:cubicBezTo>
                  <a:pt x="1771813" y="3637803"/>
                  <a:pt x="1771844" y="3637898"/>
                  <a:pt x="1771882" y="3637974"/>
                </a:cubicBezTo>
                <a:cubicBezTo>
                  <a:pt x="1772042" y="3639226"/>
                  <a:pt x="1773182" y="3640098"/>
                  <a:pt x="1774434" y="3639947"/>
                </a:cubicBezTo>
                <a:cubicBezTo>
                  <a:pt x="1775683" y="3639795"/>
                  <a:pt x="1776567" y="3638638"/>
                  <a:pt x="1776409" y="3637405"/>
                </a:cubicBezTo>
                <a:cubicBezTo>
                  <a:pt x="1776366" y="3637064"/>
                  <a:pt x="1776250" y="3636741"/>
                  <a:pt x="1776065" y="3636457"/>
                </a:cubicBezTo>
                <a:cubicBezTo>
                  <a:pt x="1775675" y="3636419"/>
                  <a:pt x="1775280" y="3636476"/>
                  <a:pt x="1774924" y="3636647"/>
                </a:cubicBezTo>
                <a:close/>
                <a:moveTo>
                  <a:pt x="3746091" y="3634750"/>
                </a:moveTo>
                <a:lnTo>
                  <a:pt x="3746091" y="3645181"/>
                </a:lnTo>
                <a:lnTo>
                  <a:pt x="3756549" y="3645181"/>
                </a:lnTo>
                <a:lnTo>
                  <a:pt x="3756549" y="3634750"/>
                </a:lnTo>
                <a:close/>
                <a:moveTo>
                  <a:pt x="1751345" y="3634750"/>
                </a:moveTo>
                <a:lnTo>
                  <a:pt x="1748683" y="3640440"/>
                </a:lnTo>
                <a:cubicBezTo>
                  <a:pt x="1747352" y="3643475"/>
                  <a:pt x="1746591" y="3646130"/>
                  <a:pt x="1747161" y="3646509"/>
                </a:cubicBezTo>
                <a:cubicBezTo>
                  <a:pt x="1747732" y="3646888"/>
                  <a:pt x="1749443" y="3646509"/>
                  <a:pt x="1751155" y="3644613"/>
                </a:cubicBezTo>
                <a:lnTo>
                  <a:pt x="1754007" y="3642147"/>
                </a:lnTo>
                <a:close/>
                <a:moveTo>
                  <a:pt x="1757810" y="3634181"/>
                </a:moveTo>
                <a:cubicBezTo>
                  <a:pt x="1757181" y="3634181"/>
                  <a:pt x="1756669" y="3634693"/>
                  <a:pt x="1756669" y="3635319"/>
                </a:cubicBezTo>
                <a:cubicBezTo>
                  <a:pt x="1756669" y="3635945"/>
                  <a:pt x="1757181" y="3636457"/>
                  <a:pt x="1757810" y="3636457"/>
                </a:cubicBezTo>
                <a:lnTo>
                  <a:pt x="1757810" y="3635698"/>
                </a:lnTo>
                <a:cubicBezTo>
                  <a:pt x="1758267" y="3636021"/>
                  <a:pt x="1758875" y="3636021"/>
                  <a:pt x="1759331" y="3635698"/>
                </a:cubicBezTo>
                <a:cubicBezTo>
                  <a:pt x="1759649" y="3635243"/>
                  <a:pt x="1759649" y="3634636"/>
                  <a:pt x="1759331" y="3634181"/>
                </a:cubicBezTo>
                <a:cubicBezTo>
                  <a:pt x="1758898" y="3633801"/>
                  <a:pt x="1758244" y="3633801"/>
                  <a:pt x="1757810" y="3634181"/>
                </a:cubicBezTo>
                <a:close/>
                <a:moveTo>
                  <a:pt x="730773" y="3632663"/>
                </a:moveTo>
                <a:cubicBezTo>
                  <a:pt x="729273" y="3632853"/>
                  <a:pt x="728187" y="3634200"/>
                  <a:pt x="728301" y="3635698"/>
                </a:cubicBezTo>
                <a:cubicBezTo>
                  <a:pt x="728392" y="3637272"/>
                  <a:pt x="729740" y="3638467"/>
                  <a:pt x="731313" y="3638372"/>
                </a:cubicBezTo>
                <a:cubicBezTo>
                  <a:pt x="731387" y="3638372"/>
                  <a:pt x="731459" y="3638372"/>
                  <a:pt x="731534" y="3638354"/>
                </a:cubicBezTo>
                <a:cubicBezTo>
                  <a:pt x="733108" y="3638354"/>
                  <a:pt x="734386" y="3637083"/>
                  <a:pt x="734386" y="3635508"/>
                </a:cubicBezTo>
                <a:cubicBezTo>
                  <a:pt x="734386" y="3633934"/>
                  <a:pt x="733108" y="3632663"/>
                  <a:pt x="731534" y="3632663"/>
                </a:cubicBezTo>
                <a:close/>
                <a:moveTo>
                  <a:pt x="1606255" y="3632284"/>
                </a:moveTo>
                <a:cubicBezTo>
                  <a:pt x="1589141" y="3648595"/>
                  <a:pt x="1625271" y="3641198"/>
                  <a:pt x="1606255" y="3632284"/>
                </a:cubicBezTo>
                <a:close/>
                <a:moveTo>
                  <a:pt x="2867946" y="3630577"/>
                </a:moveTo>
                <a:cubicBezTo>
                  <a:pt x="2854825" y="3653527"/>
                  <a:pt x="2886962" y="3660355"/>
                  <a:pt x="2867946" y="3630577"/>
                </a:cubicBezTo>
                <a:close/>
                <a:moveTo>
                  <a:pt x="2830485" y="3630577"/>
                </a:moveTo>
                <a:cubicBezTo>
                  <a:pt x="2813181" y="3638164"/>
                  <a:pt x="2850832" y="3643664"/>
                  <a:pt x="2830485" y="3630577"/>
                </a:cubicBezTo>
                <a:close/>
                <a:moveTo>
                  <a:pt x="1710461" y="3630577"/>
                </a:moveTo>
                <a:cubicBezTo>
                  <a:pt x="1709320" y="3634750"/>
                  <a:pt x="1706088" y="3636647"/>
                  <a:pt x="1700003" y="3635888"/>
                </a:cubicBezTo>
                <a:lnTo>
                  <a:pt x="1700003" y="3646319"/>
                </a:lnTo>
                <a:cubicBezTo>
                  <a:pt x="1709510" y="3662631"/>
                  <a:pt x="1719018" y="3629250"/>
                  <a:pt x="1710461" y="3630577"/>
                </a:cubicBezTo>
                <a:close/>
                <a:moveTo>
                  <a:pt x="588536" y="3630577"/>
                </a:moveTo>
                <a:lnTo>
                  <a:pt x="585303" y="3634750"/>
                </a:lnTo>
                <a:lnTo>
                  <a:pt x="582070" y="3638922"/>
                </a:lnTo>
                <a:lnTo>
                  <a:pt x="586254" y="3642336"/>
                </a:lnTo>
                <a:lnTo>
                  <a:pt x="590437" y="3645561"/>
                </a:lnTo>
                <a:close/>
                <a:moveTo>
                  <a:pt x="3421303" y="3629439"/>
                </a:moveTo>
                <a:cubicBezTo>
                  <a:pt x="3419990" y="3630596"/>
                  <a:pt x="3418830" y="3631943"/>
                  <a:pt x="3417880" y="3633422"/>
                </a:cubicBezTo>
                <a:cubicBezTo>
                  <a:pt x="3411795" y="3644423"/>
                  <a:pt x="3438417" y="3637595"/>
                  <a:pt x="3422824" y="3629629"/>
                </a:cubicBezTo>
                <a:close/>
                <a:moveTo>
                  <a:pt x="2177677" y="3629250"/>
                </a:moveTo>
                <a:lnTo>
                  <a:pt x="2184903" y="3631715"/>
                </a:lnTo>
                <a:lnTo>
                  <a:pt x="2187375" y="3631715"/>
                </a:lnTo>
                <a:lnTo>
                  <a:pt x="2189657" y="3631715"/>
                </a:lnTo>
                <a:lnTo>
                  <a:pt x="2184903" y="3630767"/>
                </a:lnTo>
                <a:close/>
                <a:moveTo>
                  <a:pt x="2007676" y="3626594"/>
                </a:moveTo>
                <a:lnTo>
                  <a:pt x="2007676" y="3632853"/>
                </a:lnTo>
                <a:lnTo>
                  <a:pt x="2007486" y="3634560"/>
                </a:lnTo>
                <a:lnTo>
                  <a:pt x="2009198" y="3634560"/>
                </a:lnTo>
                <a:lnTo>
                  <a:pt x="2011099" y="3634560"/>
                </a:lnTo>
                <a:close/>
                <a:moveTo>
                  <a:pt x="1831781" y="3626405"/>
                </a:moveTo>
                <a:cubicBezTo>
                  <a:pt x="1830260" y="3632853"/>
                  <a:pt x="1824365" y="3635698"/>
                  <a:pt x="1826647" y="3646699"/>
                </a:cubicBezTo>
                <a:lnTo>
                  <a:pt x="1826647" y="3647268"/>
                </a:lnTo>
                <a:cubicBezTo>
                  <a:pt x="1841099" y="3655613"/>
                  <a:pt x="1841099" y="3624698"/>
                  <a:pt x="1831781" y="3626405"/>
                </a:cubicBezTo>
                <a:close/>
                <a:moveTo>
                  <a:pt x="325358" y="3625836"/>
                </a:moveTo>
                <a:cubicBezTo>
                  <a:pt x="324875" y="3629487"/>
                  <a:pt x="325831" y="3633020"/>
                  <a:pt x="327808" y="3635841"/>
                </a:cubicBezTo>
                <a:lnTo>
                  <a:pt x="335591" y="3641045"/>
                </a:lnTo>
                <a:lnTo>
                  <a:pt x="335627" y="3641388"/>
                </a:lnTo>
                <a:lnTo>
                  <a:pt x="336388" y="3641578"/>
                </a:lnTo>
                <a:lnTo>
                  <a:pt x="335591" y="3641045"/>
                </a:lnTo>
                <a:lnTo>
                  <a:pt x="334344" y="3629274"/>
                </a:lnTo>
                <a:cubicBezTo>
                  <a:pt x="333060" y="3625978"/>
                  <a:pt x="330493" y="3624129"/>
                  <a:pt x="325358" y="3625836"/>
                </a:cubicBezTo>
                <a:close/>
                <a:moveTo>
                  <a:pt x="498662" y="3625589"/>
                </a:moveTo>
                <a:cubicBezTo>
                  <a:pt x="498510" y="3625589"/>
                  <a:pt x="498359" y="3625608"/>
                  <a:pt x="498211" y="3625646"/>
                </a:cubicBezTo>
                <a:cubicBezTo>
                  <a:pt x="497116" y="3626462"/>
                  <a:pt x="496891" y="3627998"/>
                  <a:pt x="497707" y="3629098"/>
                </a:cubicBezTo>
                <a:cubicBezTo>
                  <a:pt x="497745" y="3629155"/>
                  <a:pt x="497787" y="3629193"/>
                  <a:pt x="497831" y="3629250"/>
                </a:cubicBezTo>
                <a:lnTo>
                  <a:pt x="495739" y="3628681"/>
                </a:lnTo>
                <a:cubicBezTo>
                  <a:pt x="495937" y="3630179"/>
                  <a:pt x="497272" y="3631260"/>
                  <a:pt x="498781" y="3631146"/>
                </a:cubicBezTo>
                <a:cubicBezTo>
                  <a:pt x="500345" y="3630957"/>
                  <a:pt x="501455" y="3629534"/>
                  <a:pt x="501261" y="3627979"/>
                </a:cubicBezTo>
                <a:cubicBezTo>
                  <a:pt x="501257" y="3627960"/>
                  <a:pt x="501255" y="3627941"/>
                  <a:pt x="501254" y="3627922"/>
                </a:cubicBezTo>
                <a:cubicBezTo>
                  <a:pt x="501185" y="3626556"/>
                  <a:pt x="500025" y="3625513"/>
                  <a:pt x="498662" y="3625589"/>
                </a:cubicBezTo>
                <a:close/>
                <a:moveTo>
                  <a:pt x="2003113" y="3624318"/>
                </a:moveTo>
                <a:cubicBezTo>
                  <a:pt x="1989802" y="3617490"/>
                  <a:pt x="1989992" y="3648406"/>
                  <a:pt x="1999119" y="3646699"/>
                </a:cubicBezTo>
                <a:lnTo>
                  <a:pt x="1997788" y="3645181"/>
                </a:lnTo>
                <a:cubicBezTo>
                  <a:pt x="1999500" y="3638164"/>
                  <a:pt x="2005204" y="3635129"/>
                  <a:pt x="2003113" y="3624318"/>
                </a:cubicBezTo>
                <a:close/>
                <a:moveTo>
                  <a:pt x="1787475" y="3623939"/>
                </a:moveTo>
                <a:cubicBezTo>
                  <a:pt x="1781770" y="3631905"/>
                  <a:pt x="1795461" y="3618059"/>
                  <a:pt x="1787475" y="3623939"/>
                </a:cubicBezTo>
                <a:close/>
                <a:moveTo>
                  <a:pt x="1271199" y="3622611"/>
                </a:moveTo>
                <a:lnTo>
                  <a:pt x="1272150" y="3627163"/>
                </a:lnTo>
                <a:cubicBezTo>
                  <a:pt x="1273359" y="3629610"/>
                  <a:pt x="1275196" y="3631715"/>
                  <a:pt x="1277474" y="3633232"/>
                </a:cubicBezTo>
                <a:cubicBezTo>
                  <a:pt x="1278141" y="3631260"/>
                  <a:pt x="1278141" y="3629136"/>
                  <a:pt x="1277474" y="3627163"/>
                </a:cubicBezTo>
                <a:cubicBezTo>
                  <a:pt x="1277474" y="3627163"/>
                  <a:pt x="1277474" y="3627163"/>
                  <a:pt x="1277474" y="3626215"/>
                </a:cubicBezTo>
                <a:close/>
                <a:moveTo>
                  <a:pt x="421197" y="3621853"/>
                </a:moveTo>
                <a:lnTo>
                  <a:pt x="423289" y="3625267"/>
                </a:lnTo>
                <a:cubicBezTo>
                  <a:pt x="437361" y="3644992"/>
                  <a:pt x="425571" y="3626215"/>
                  <a:pt x="423289" y="3622611"/>
                </a:cubicBezTo>
                <a:close/>
                <a:moveTo>
                  <a:pt x="5798021" y="3620170"/>
                </a:moveTo>
                <a:cubicBezTo>
                  <a:pt x="5798787" y="3620715"/>
                  <a:pt x="5801259" y="3622280"/>
                  <a:pt x="5806441" y="3625456"/>
                </a:cubicBezTo>
                <a:lnTo>
                  <a:pt x="5810243" y="3627732"/>
                </a:lnTo>
                <a:lnTo>
                  <a:pt x="5810054" y="3626784"/>
                </a:lnTo>
                <a:cubicBezTo>
                  <a:pt x="5808770" y="3626073"/>
                  <a:pt x="5795721" y="3618534"/>
                  <a:pt x="5798021" y="3620170"/>
                </a:cubicBezTo>
                <a:close/>
                <a:moveTo>
                  <a:pt x="1889399" y="3620146"/>
                </a:moveTo>
                <a:cubicBezTo>
                  <a:pt x="1889399" y="3623370"/>
                  <a:pt x="1889399" y="3626405"/>
                  <a:pt x="1884074" y="3625456"/>
                </a:cubicBezTo>
                <a:lnTo>
                  <a:pt x="1884074" y="3635888"/>
                </a:lnTo>
                <a:cubicBezTo>
                  <a:pt x="1897005" y="3644423"/>
                  <a:pt x="1899477" y="3618628"/>
                  <a:pt x="1889399" y="3620525"/>
                </a:cubicBezTo>
                <a:close/>
                <a:moveTo>
                  <a:pt x="413021" y="3620146"/>
                </a:moveTo>
                <a:cubicBezTo>
                  <a:pt x="408214" y="3620620"/>
                  <a:pt x="404707" y="3624906"/>
                  <a:pt x="405186" y="3629686"/>
                </a:cubicBezTo>
                <a:cubicBezTo>
                  <a:pt x="405198" y="3629800"/>
                  <a:pt x="405209" y="3629894"/>
                  <a:pt x="405224" y="3630008"/>
                </a:cubicBezTo>
                <a:cubicBezTo>
                  <a:pt x="405819" y="3634864"/>
                  <a:pt x="410235" y="3638334"/>
                  <a:pt x="415112" y="3637785"/>
                </a:cubicBezTo>
                <a:cubicBezTo>
                  <a:pt x="419925" y="3637348"/>
                  <a:pt x="423477" y="3633119"/>
                  <a:pt x="423050" y="3628320"/>
                </a:cubicBezTo>
                <a:cubicBezTo>
                  <a:pt x="423021" y="3627998"/>
                  <a:pt x="422974" y="3627675"/>
                  <a:pt x="422909" y="3627353"/>
                </a:cubicBezTo>
                <a:lnTo>
                  <a:pt x="422909" y="3627922"/>
                </a:lnTo>
                <a:cubicBezTo>
                  <a:pt x="422314" y="3623066"/>
                  <a:pt x="417898" y="3619596"/>
                  <a:pt x="413021" y="3620146"/>
                </a:cubicBezTo>
                <a:close/>
                <a:moveTo>
                  <a:pt x="510604" y="3620127"/>
                </a:moveTo>
                <a:cubicBezTo>
                  <a:pt x="510529" y="3620127"/>
                  <a:pt x="510455" y="3620127"/>
                  <a:pt x="510381" y="3620146"/>
                </a:cubicBezTo>
                <a:cubicBezTo>
                  <a:pt x="509242" y="3620411"/>
                  <a:pt x="508447" y="3621435"/>
                  <a:pt x="508479" y="3622611"/>
                </a:cubicBezTo>
                <a:lnTo>
                  <a:pt x="507148" y="3624508"/>
                </a:lnTo>
                <a:cubicBezTo>
                  <a:pt x="507112" y="3625873"/>
                  <a:pt x="508189" y="3627011"/>
                  <a:pt x="509552" y="3627030"/>
                </a:cubicBezTo>
                <a:cubicBezTo>
                  <a:pt x="509767" y="3627049"/>
                  <a:pt x="509982" y="3627030"/>
                  <a:pt x="510191" y="3626973"/>
                </a:cubicBezTo>
                <a:cubicBezTo>
                  <a:pt x="511682" y="3627486"/>
                  <a:pt x="513304" y="3626689"/>
                  <a:pt x="513813" y="3625210"/>
                </a:cubicBezTo>
                <a:cubicBezTo>
                  <a:pt x="514114" y="3624318"/>
                  <a:pt x="513969" y="3623370"/>
                  <a:pt x="513424" y="3622611"/>
                </a:cubicBezTo>
                <a:cubicBezTo>
                  <a:pt x="513334" y="3621151"/>
                  <a:pt x="512072" y="3620032"/>
                  <a:pt x="510604" y="3620127"/>
                </a:cubicBezTo>
                <a:close/>
                <a:moveTo>
                  <a:pt x="673536" y="3619956"/>
                </a:moveTo>
                <a:cubicBezTo>
                  <a:pt x="671824" y="3619008"/>
                  <a:pt x="670113" y="3621094"/>
                  <a:pt x="669162" y="3623560"/>
                </a:cubicBezTo>
                <a:lnTo>
                  <a:pt x="669162" y="3624887"/>
                </a:lnTo>
                <a:cubicBezTo>
                  <a:pt x="668314" y="3626860"/>
                  <a:pt x="667861" y="3628984"/>
                  <a:pt x="667831" y="3631146"/>
                </a:cubicBezTo>
                <a:cubicBezTo>
                  <a:pt x="667831" y="3632095"/>
                  <a:pt x="668782" y="3631146"/>
                  <a:pt x="669733" y="3628870"/>
                </a:cubicBezTo>
                <a:lnTo>
                  <a:pt x="671634" y="3624698"/>
                </a:lnTo>
                <a:lnTo>
                  <a:pt x="673726" y="3625646"/>
                </a:lnTo>
                <a:lnTo>
                  <a:pt x="675818" y="3626784"/>
                </a:lnTo>
                <a:lnTo>
                  <a:pt x="675818" y="3619956"/>
                </a:lnTo>
                <a:close/>
                <a:moveTo>
                  <a:pt x="3421303" y="3619197"/>
                </a:moveTo>
                <a:cubicBezTo>
                  <a:pt x="3415921" y="3618932"/>
                  <a:pt x="3410540" y="3619501"/>
                  <a:pt x="3405329" y="3620904"/>
                </a:cubicBezTo>
                <a:lnTo>
                  <a:pt x="3400956" y="3622042"/>
                </a:lnTo>
                <a:cubicBezTo>
                  <a:pt x="3386504" y="3627732"/>
                  <a:pt x="3381940" y="3641009"/>
                  <a:pt x="3389927" y="3650492"/>
                </a:cubicBezTo>
                <a:cubicBezTo>
                  <a:pt x="3390117" y="3636647"/>
                  <a:pt x="3394681" y="3631715"/>
                  <a:pt x="3400766" y="3629439"/>
                </a:cubicBezTo>
                <a:lnTo>
                  <a:pt x="3400195" y="3629439"/>
                </a:lnTo>
                <a:lnTo>
                  <a:pt x="3405710" y="3627922"/>
                </a:lnTo>
                <a:cubicBezTo>
                  <a:pt x="3411985" y="3626594"/>
                  <a:pt x="3418450" y="3625646"/>
                  <a:pt x="3421303" y="3619197"/>
                </a:cubicBezTo>
                <a:close/>
                <a:moveTo>
                  <a:pt x="3144815" y="3619008"/>
                </a:moveTo>
                <a:cubicBezTo>
                  <a:pt x="3139870" y="3640819"/>
                  <a:pt x="3160407" y="3620146"/>
                  <a:pt x="3144815" y="3619008"/>
                </a:cubicBezTo>
                <a:close/>
                <a:moveTo>
                  <a:pt x="3605945" y="3618818"/>
                </a:moveTo>
                <a:cubicBezTo>
                  <a:pt x="3600811" y="3640629"/>
                  <a:pt x="3621538" y="3619956"/>
                  <a:pt x="3605945" y="3618818"/>
                </a:cubicBezTo>
                <a:close/>
                <a:moveTo>
                  <a:pt x="3085105" y="3616993"/>
                </a:moveTo>
                <a:cubicBezTo>
                  <a:pt x="3080732" y="3617206"/>
                  <a:pt x="3076739" y="3621568"/>
                  <a:pt x="3086246" y="3629439"/>
                </a:cubicBezTo>
                <a:cubicBezTo>
                  <a:pt x="3094233" y="3620715"/>
                  <a:pt x="3089479" y="3616779"/>
                  <a:pt x="3085105" y="3616993"/>
                </a:cubicBezTo>
                <a:close/>
                <a:moveTo>
                  <a:pt x="434128" y="3616732"/>
                </a:moveTo>
                <a:lnTo>
                  <a:pt x="433938" y="3617680"/>
                </a:lnTo>
                <a:cubicBezTo>
                  <a:pt x="433413" y="3617661"/>
                  <a:pt x="432980" y="3618078"/>
                  <a:pt x="432968" y="3618609"/>
                </a:cubicBezTo>
                <a:cubicBezTo>
                  <a:pt x="432966" y="3618685"/>
                  <a:pt x="432974" y="3618742"/>
                  <a:pt x="432987" y="3618818"/>
                </a:cubicBezTo>
                <a:cubicBezTo>
                  <a:pt x="433341" y="3619027"/>
                  <a:pt x="433774" y="3619027"/>
                  <a:pt x="434128" y="3618818"/>
                </a:cubicBezTo>
                <a:cubicBezTo>
                  <a:pt x="434706" y="3618571"/>
                  <a:pt x="434971" y="3617889"/>
                  <a:pt x="434718" y="3617319"/>
                </a:cubicBezTo>
                <a:cubicBezTo>
                  <a:pt x="434604" y="3617054"/>
                  <a:pt x="434392" y="3616845"/>
                  <a:pt x="434128" y="3616732"/>
                </a:cubicBezTo>
                <a:close/>
                <a:moveTo>
                  <a:pt x="3495084" y="3615404"/>
                </a:moveTo>
                <a:cubicBezTo>
                  <a:pt x="3491280" y="3629629"/>
                  <a:pt x="3505542" y="3625836"/>
                  <a:pt x="3505542" y="3636267"/>
                </a:cubicBezTo>
                <a:cubicBezTo>
                  <a:pt x="3500408" y="3636267"/>
                  <a:pt x="3499077" y="3645371"/>
                  <a:pt x="3505542" y="3646699"/>
                </a:cubicBezTo>
                <a:cubicBezTo>
                  <a:pt x="3505827" y="3642906"/>
                  <a:pt x="3506208" y="3639492"/>
                  <a:pt x="3507634" y="3637263"/>
                </a:cubicBezTo>
                <a:lnTo>
                  <a:pt x="3515638" y="3635040"/>
                </a:lnTo>
                <a:lnTo>
                  <a:pt x="3516001" y="3636267"/>
                </a:lnTo>
                <a:lnTo>
                  <a:pt x="3516001" y="3634939"/>
                </a:lnTo>
                <a:lnTo>
                  <a:pt x="3515638" y="3635040"/>
                </a:lnTo>
                <a:lnTo>
                  <a:pt x="3511877" y="3622344"/>
                </a:lnTo>
                <a:cubicBezTo>
                  <a:pt x="3508817" y="3618567"/>
                  <a:pt x="3504315" y="3615954"/>
                  <a:pt x="3499096" y="3615404"/>
                </a:cubicBezTo>
                <a:cubicBezTo>
                  <a:pt x="3497765" y="3615271"/>
                  <a:pt x="3496414" y="3615271"/>
                  <a:pt x="3495084" y="3615404"/>
                </a:cubicBezTo>
                <a:close/>
                <a:moveTo>
                  <a:pt x="321745" y="3615025"/>
                </a:moveTo>
                <a:lnTo>
                  <a:pt x="320795" y="3618439"/>
                </a:lnTo>
                <a:lnTo>
                  <a:pt x="320795" y="3621853"/>
                </a:lnTo>
                <a:lnTo>
                  <a:pt x="321555" y="3623749"/>
                </a:lnTo>
                <a:cubicBezTo>
                  <a:pt x="322432" y="3624963"/>
                  <a:pt x="323854" y="3625684"/>
                  <a:pt x="325358" y="3625646"/>
                </a:cubicBezTo>
                <a:lnTo>
                  <a:pt x="327450" y="3625646"/>
                </a:lnTo>
                <a:lnTo>
                  <a:pt x="326309" y="3617301"/>
                </a:lnTo>
                <a:lnTo>
                  <a:pt x="324027" y="3616163"/>
                </a:lnTo>
                <a:close/>
                <a:moveTo>
                  <a:pt x="1365897" y="3614456"/>
                </a:moveTo>
                <a:lnTo>
                  <a:pt x="1356389" y="3615404"/>
                </a:lnTo>
                <a:cubicBezTo>
                  <a:pt x="1353727" y="3622611"/>
                  <a:pt x="1369130" y="3619766"/>
                  <a:pt x="1366467" y="3614456"/>
                </a:cubicBezTo>
                <a:close/>
                <a:moveTo>
                  <a:pt x="3866270" y="3613887"/>
                </a:moveTo>
                <a:cubicBezTo>
                  <a:pt x="3860565" y="3641578"/>
                  <a:pt x="3882243" y="3619956"/>
                  <a:pt x="3866270" y="3613887"/>
                </a:cubicBezTo>
                <a:close/>
                <a:moveTo>
                  <a:pt x="798469" y="3613507"/>
                </a:moveTo>
                <a:lnTo>
                  <a:pt x="796567" y="3615214"/>
                </a:lnTo>
                <a:cubicBezTo>
                  <a:pt x="795639" y="3615764"/>
                  <a:pt x="794957" y="3616637"/>
                  <a:pt x="794666" y="3617680"/>
                </a:cubicBezTo>
                <a:cubicBezTo>
                  <a:pt x="794666" y="3617680"/>
                  <a:pt x="794856" y="3617301"/>
                  <a:pt x="795997" y="3617301"/>
                </a:cubicBezTo>
                <a:lnTo>
                  <a:pt x="796187" y="3618059"/>
                </a:lnTo>
                <a:lnTo>
                  <a:pt x="798469" y="3618059"/>
                </a:lnTo>
                <a:close/>
                <a:moveTo>
                  <a:pt x="4050689" y="3612773"/>
                </a:moveTo>
                <a:cubicBezTo>
                  <a:pt x="4042284" y="3615511"/>
                  <a:pt x="4039788" y="3628064"/>
                  <a:pt x="4050342" y="3629629"/>
                </a:cubicBezTo>
                <a:cubicBezTo>
                  <a:pt x="4050342" y="3621473"/>
                  <a:pt x="4063652" y="3625646"/>
                  <a:pt x="4060800" y="3614076"/>
                </a:cubicBezTo>
                <a:cubicBezTo>
                  <a:pt x="4056950" y="3612037"/>
                  <a:pt x="4053491" y="3611860"/>
                  <a:pt x="4050689" y="3612773"/>
                </a:cubicBezTo>
                <a:close/>
                <a:moveTo>
                  <a:pt x="3631046" y="3610473"/>
                </a:moveTo>
                <a:cubicBezTo>
                  <a:pt x="3631046" y="3620904"/>
                  <a:pt x="3616784" y="3617111"/>
                  <a:pt x="3620587" y="3631336"/>
                </a:cubicBezTo>
                <a:cubicBezTo>
                  <a:pt x="3626102" y="3631526"/>
                  <a:pt x="3631996" y="3627163"/>
                  <a:pt x="3633898" y="3622611"/>
                </a:cubicBezTo>
                <a:cubicBezTo>
                  <a:pt x="3636370" y="3617870"/>
                  <a:pt x="3636560" y="3612369"/>
                  <a:pt x="3632757" y="3610473"/>
                </a:cubicBezTo>
                <a:cubicBezTo>
                  <a:pt x="3632186" y="3610378"/>
                  <a:pt x="3631616" y="3610378"/>
                  <a:pt x="3631046" y="3610473"/>
                </a:cubicBezTo>
                <a:close/>
                <a:moveTo>
                  <a:pt x="5333330" y="3610093"/>
                </a:moveTo>
                <a:lnTo>
                  <a:pt x="5334988" y="3610498"/>
                </a:lnTo>
                <a:lnTo>
                  <a:pt x="5323537" y="3615878"/>
                </a:lnTo>
                <a:cubicBezTo>
                  <a:pt x="5321864" y="3620544"/>
                  <a:pt x="5324278" y="3625684"/>
                  <a:pt x="5328956" y="3627353"/>
                </a:cubicBezTo>
                <a:cubicBezTo>
                  <a:pt x="5333673" y="3629003"/>
                  <a:pt x="5338863" y="3626556"/>
                  <a:pt x="5340556" y="3621853"/>
                </a:cubicBezTo>
                <a:cubicBezTo>
                  <a:pt x="5342172" y="3617206"/>
                  <a:pt x="5339719" y="3612123"/>
                  <a:pt x="5335041" y="3610511"/>
                </a:cubicBezTo>
                <a:lnTo>
                  <a:pt x="5334988" y="3610498"/>
                </a:lnTo>
                <a:lnTo>
                  <a:pt x="5335041" y="3610473"/>
                </a:lnTo>
                <a:close/>
                <a:moveTo>
                  <a:pt x="639688" y="3610093"/>
                </a:moveTo>
                <a:cubicBezTo>
                  <a:pt x="634744" y="3631905"/>
                  <a:pt x="655471" y="3611231"/>
                  <a:pt x="639688" y="3610093"/>
                </a:cubicBezTo>
                <a:close/>
                <a:moveTo>
                  <a:pt x="843156" y="3609904"/>
                </a:moveTo>
                <a:cubicBezTo>
                  <a:pt x="843156" y="3611611"/>
                  <a:pt x="843156" y="3612559"/>
                  <a:pt x="843156" y="3613697"/>
                </a:cubicBezTo>
                <a:lnTo>
                  <a:pt x="839543" y="3616542"/>
                </a:lnTo>
                <a:cubicBezTo>
                  <a:pt x="836880" y="3618818"/>
                  <a:pt x="834789" y="3621663"/>
                  <a:pt x="834979" y="3622991"/>
                </a:cubicBezTo>
                <a:cubicBezTo>
                  <a:pt x="835169" y="3624318"/>
                  <a:pt x="839352" y="3625267"/>
                  <a:pt x="844106" y="3624698"/>
                </a:cubicBezTo>
                <a:lnTo>
                  <a:pt x="843346" y="3623939"/>
                </a:lnTo>
                <a:lnTo>
                  <a:pt x="852093" y="3622801"/>
                </a:lnTo>
                <a:lnTo>
                  <a:pt x="847910" y="3617490"/>
                </a:lnTo>
                <a:cubicBezTo>
                  <a:pt x="849811" y="3614835"/>
                  <a:pt x="850382" y="3610473"/>
                  <a:pt x="843156" y="3609904"/>
                </a:cubicBezTo>
                <a:close/>
                <a:moveTo>
                  <a:pt x="3098416" y="3609335"/>
                </a:moveTo>
                <a:cubicBezTo>
                  <a:pt x="3093472" y="3631146"/>
                  <a:pt x="3114199" y="3610473"/>
                  <a:pt x="3098416" y="3609335"/>
                </a:cubicBezTo>
                <a:close/>
                <a:moveTo>
                  <a:pt x="5508845" y="3609145"/>
                </a:moveTo>
                <a:cubicBezTo>
                  <a:pt x="5503901" y="3630957"/>
                  <a:pt x="5524438" y="3610283"/>
                  <a:pt x="5508845" y="3609145"/>
                </a:cubicBezTo>
                <a:close/>
                <a:moveTo>
                  <a:pt x="4878588" y="3608799"/>
                </a:moveTo>
                <a:cubicBezTo>
                  <a:pt x="4872509" y="3611955"/>
                  <a:pt x="4873008" y="3626073"/>
                  <a:pt x="4880567" y="3624508"/>
                </a:cubicBezTo>
                <a:lnTo>
                  <a:pt x="4881517" y="3626025"/>
                </a:lnTo>
                <a:cubicBezTo>
                  <a:pt x="4881517" y="3619387"/>
                  <a:pt x="4888363" y="3618818"/>
                  <a:pt x="4886842" y="3610283"/>
                </a:cubicBezTo>
                <a:cubicBezTo>
                  <a:pt x="4883372" y="3607912"/>
                  <a:pt x="4880614" y="3607747"/>
                  <a:pt x="4878588" y="3608799"/>
                </a:cubicBezTo>
                <a:close/>
                <a:moveTo>
                  <a:pt x="1773213" y="3608576"/>
                </a:moveTo>
                <a:cubicBezTo>
                  <a:pt x="1767508" y="3636267"/>
                  <a:pt x="1788996" y="3614835"/>
                  <a:pt x="1773213" y="3608576"/>
                </a:cubicBezTo>
                <a:close/>
                <a:moveTo>
                  <a:pt x="516656" y="3607248"/>
                </a:moveTo>
                <a:cubicBezTo>
                  <a:pt x="515095" y="3607040"/>
                  <a:pt x="513656" y="3608121"/>
                  <a:pt x="513443" y="3609676"/>
                </a:cubicBezTo>
                <a:cubicBezTo>
                  <a:pt x="513414" y="3609885"/>
                  <a:pt x="513408" y="3610074"/>
                  <a:pt x="513424" y="3610283"/>
                </a:cubicBezTo>
                <a:cubicBezTo>
                  <a:pt x="513621" y="3611876"/>
                  <a:pt x="515042" y="3613052"/>
                  <a:pt x="516656" y="3612938"/>
                </a:cubicBezTo>
                <a:cubicBezTo>
                  <a:pt x="518231" y="3612938"/>
                  <a:pt x="519509" y="3611668"/>
                  <a:pt x="519509" y="3610093"/>
                </a:cubicBezTo>
                <a:cubicBezTo>
                  <a:pt x="519509" y="3608519"/>
                  <a:pt x="518231" y="3607248"/>
                  <a:pt x="516656" y="3607248"/>
                </a:cubicBezTo>
                <a:close/>
                <a:moveTo>
                  <a:pt x="5377256" y="3606679"/>
                </a:moveTo>
                <a:lnTo>
                  <a:pt x="5374784" y="3609524"/>
                </a:lnTo>
                <a:cubicBezTo>
                  <a:pt x="5375165" y="3609600"/>
                  <a:pt x="5375545" y="3609600"/>
                  <a:pt x="5375925" y="3609524"/>
                </a:cubicBezTo>
                <a:lnTo>
                  <a:pt x="5378207" y="3609524"/>
                </a:lnTo>
                <a:close/>
                <a:moveTo>
                  <a:pt x="3943910" y="3606167"/>
                </a:moveTo>
                <a:cubicBezTo>
                  <a:pt x="3942511" y="3605506"/>
                  <a:pt x="3941192" y="3606253"/>
                  <a:pt x="3940431" y="3609335"/>
                </a:cubicBezTo>
                <a:cubicBezTo>
                  <a:pt x="3939480" y="3614076"/>
                  <a:pt x="3943854" y="3615025"/>
                  <a:pt x="3944804" y="3619197"/>
                </a:cubicBezTo>
                <a:lnTo>
                  <a:pt x="3945755" y="3619766"/>
                </a:lnTo>
                <a:cubicBezTo>
                  <a:pt x="3942903" y="3619766"/>
                  <a:pt x="3939860" y="3624129"/>
                  <a:pt x="3945755" y="3625077"/>
                </a:cubicBezTo>
                <a:cubicBezTo>
                  <a:pt x="3953028" y="3622801"/>
                  <a:pt x="3948108" y="3608149"/>
                  <a:pt x="3943910" y="3606167"/>
                </a:cubicBezTo>
                <a:close/>
                <a:moveTo>
                  <a:pt x="2783897" y="3606110"/>
                </a:moveTo>
                <a:cubicBezTo>
                  <a:pt x="2778763" y="3627732"/>
                  <a:pt x="2799490" y="3607248"/>
                  <a:pt x="2783897" y="3606110"/>
                </a:cubicBezTo>
                <a:close/>
                <a:moveTo>
                  <a:pt x="2143639" y="3604972"/>
                </a:moveTo>
                <a:lnTo>
                  <a:pt x="2143639" y="3620525"/>
                </a:lnTo>
                <a:cubicBezTo>
                  <a:pt x="2136032" y="3623370"/>
                  <a:pt x="2116636" y="3614456"/>
                  <a:pt x="2117397" y="3625836"/>
                </a:cubicBezTo>
                <a:cubicBezTo>
                  <a:pt x="2125193" y="3628491"/>
                  <a:pt x="2130708" y="3633612"/>
                  <a:pt x="2138314" y="3636267"/>
                </a:cubicBezTo>
                <a:cubicBezTo>
                  <a:pt x="2144019" y="3630767"/>
                  <a:pt x="2160753" y="3612180"/>
                  <a:pt x="2145540" y="3604972"/>
                </a:cubicBezTo>
                <a:close/>
                <a:moveTo>
                  <a:pt x="1286602" y="3602696"/>
                </a:moveTo>
                <a:lnTo>
                  <a:pt x="1282038" y="3603645"/>
                </a:lnTo>
                <a:cubicBezTo>
                  <a:pt x="1282005" y="3604915"/>
                  <a:pt x="1282485" y="3606148"/>
                  <a:pt x="1283369" y="3607059"/>
                </a:cubicBezTo>
                <a:close/>
                <a:moveTo>
                  <a:pt x="269072" y="3602696"/>
                </a:moveTo>
                <a:cubicBezTo>
                  <a:pt x="267931" y="3602886"/>
                  <a:pt x="265839" y="3606869"/>
                  <a:pt x="264508" y="3611800"/>
                </a:cubicBezTo>
                <a:lnTo>
                  <a:pt x="262417" y="3620525"/>
                </a:lnTo>
                <a:lnTo>
                  <a:pt x="272305" y="3619197"/>
                </a:lnTo>
                <a:lnTo>
                  <a:pt x="272305" y="3610852"/>
                </a:lnTo>
                <a:cubicBezTo>
                  <a:pt x="272305" y="3606300"/>
                  <a:pt x="270213" y="3602507"/>
                  <a:pt x="269072" y="3602696"/>
                </a:cubicBezTo>
                <a:close/>
                <a:moveTo>
                  <a:pt x="889174" y="3601369"/>
                </a:moveTo>
                <a:lnTo>
                  <a:pt x="865404" y="3604214"/>
                </a:lnTo>
                <a:lnTo>
                  <a:pt x="868637" y="3606679"/>
                </a:lnTo>
                <a:cubicBezTo>
                  <a:pt x="873518" y="3609259"/>
                  <a:pt x="878903" y="3610757"/>
                  <a:pt x="884420" y="3611042"/>
                </a:cubicBezTo>
                <a:lnTo>
                  <a:pt x="896970" y="3611042"/>
                </a:lnTo>
                <a:lnTo>
                  <a:pt x="892977" y="3606300"/>
                </a:lnTo>
                <a:close/>
                <a:moveTo>
                  <a:pt x="2762980" y="3600610"/>
                </a:moveTo>
                <a:cubicBezTo>
                  <a:pt x="2730463" y="3602507"/>
                  <a:pt x="2761458" y="3630577"/>
                  <a:pt x="2767733" y="3641578"/>
                </a:cubicBezTo>
                <a:lnTo>
                  <a:pt x="2768114" y="3642336"/>
                </a:lnTo>
                <a:cubicBezTo>
                  <a:pt x="2782185" y="3627732"/>
                  <a:pt x="2758796" y="3620904"/>
                  <a:pt x="2762980" y="3600610"/>
                </a:cubicBezTo>
                <a:close/>
                <a:moveTo>
                  <a:pt x="3197108" y="3599851"/>
                </a:moveTo>
                <a:cubicBezTo>
                  <a:pt x="3191973" y="3621663"/>
                  <a:pt x="3212700" y="3600989"/>
                  <a:pt x="3197108" y="3599851"/>
                </a:cubicBezTo>
                <a:close/>
                <a:moveTo>
                  <a:pt x="2866995" y="3599282"/>
                </a:moveTo>
                <a:lnTo>
                  <a:pt x="2841240" y="3620284"/>
                </a:lnTo>
                <a:lnTo>
                  <a:pt x="2840944" y="3620146"/>
                </a:lnTo>
                <a:lnTo>
                  <a:pt x="2840944" y="3620525"/>
                </a:lnTo>
                <a:lnTo>
                  <a:pt x="2841240" y="3620284"/>
                </a:lnTo>
                <a:lnTo>
                  <a:pt x="2850844" y="3624754"/>
                </a:lnTo>
                <a:cubicBezTo>
                  <a:pt x="2859971" y="3624425"/>
                  <a:pt x="2866425" y="3610947"/>
                  <a:pt x="2866995" y="3599282"/>
                </a:cubicBezTo>
                <a:close/>
                <a:moveTo>
                  <a:pt x="3165732" y="3598524"/>
                </a:moveTo>
                <a:cubicBezTo>
                  <a:pt x="3161929" y="3604403"/>
                  <a:pt x="3165732" y="3608007"/>
                  <a:pt x="3170106" y="3609335"/>
                </a:cubicBezTo>
                <a:cubicBezTo>
                  <a:pt x="3174479" y="3610662"/>
                  <a:pt x="3182466" y="3609145"/>
                  <a:pt x="3181325" y="3603645"/>
                </a:cubicBezTo>
                <a:cubicBezTo>
                  <a:pt x="3176380" y="3603645"/>
                  <a:pt x="3174669" y="3599662"/>
                  <a:pt x="3170676" y="3598524"/>
                </a:cubicBezTo>
                <a:cubicBezTo>
                  <a:pt x="3169060" y="3598125"/>
                  <a:pt x="3167348" y="3598125"/>
                  <a:pt x="3165732" y="3598524"/>
                </a:cubicBezTo>
                <a:close/>
                <a:moveTo>
                  <a:pt x="5764226" y="3598334"/>
                </a:moveTo>
                <a:lnTo>
                  <a:pt x="5764416" y="3599282"/>
                </a:lnTo>
                <a:cubicBezTo>
                  <a:pt x="5761563" y="3609904"/>
                  <a:pt x="5748823" y="3609524"/>
                  <a:pt x="5759281" y="3620146"/>
                </a:cubicBezTo>
                <a:cubicBezTo>
                  <a:pt x="5765328" y="3621511"/>
                  <a:pt x="5771318" y="3617737"/>
                  <a:pt x="5772688" y="3611706"/>
                </a:cubicBezTo>
                <a:cubicBezTo>
                  <a:pt x="5774057" y="3605674"/>
                  <a:pt x="5770273" y="3599700"/>
                  <a:pt x="5764226" y="3598334"/>
                </a:cubicBezTo>
                <a:close/>
                <a:moveTo>
                  <a:pt x="1971737" y="3598145"/>
                </a:moveTo>
                <a:cubicBezTo>
                  <a:pt x="1966602" y="3619956"/>
                  <a:pt x="1987330" y="3599282"/>
                  <a:pt x="1971737" y="3598145"/>
                </a:cubicBezTo>
                <a:close/>
                <a:moveTo>
                  <a:pt x="5318118" y="3595679"/>
                </a:moveTo>
                <a:cubicBezTo>
                  <a:pt x="5317756" y="3596039"/>
                  <a:pt x="5317756" y="3596646"/>
                  <a:pt x="5318118" y="3597006"/>
                </a:cubicBezTo>
                <a:lnTo>
                  <a:pt x="5320970" y="3595868"/>
                </a:lnTo>
                <a:lnTo>
                  <a:pt x="5319829" y="3595679"/>
                </a:lnTo>
                <a:cubicBezTo>
                  <a:pt x="5319277" y="3595508"/>
                  <a:pt x="5318669" y="3595508"/>
                  <a:pt x="5318118" y="3595679"/>
                </a:cubicBezTo>
                <a:close/>
                <a:moveTo>
                  <a:pt x="5815568" y="3595299"/>
                </a:moveTo>
                <a:lnTo>
                  <a:pt x="5811004" y="3605921"/>
                </a:lnTo>
                <a:lnTo>
                  <a:pt x="5818040" y="3608576"/>
                </a:lnTo>
                <a:cubicBezTo>
                  <a:pt x="5822775" y="3610283"/>
                  <a:pt x="5827947" y="3610283"/>
                  <a:pt x="5832682" y="3608576"/>
                </a:cubicBezTo>
                <a:lnTo>
                  <a:pt x="5840288" y="3605352"/>
                </a:lnTo>
                <a:lnTo>
                  <a:pt x="5827928" y="3600420"/>
                </a:lnTo>
                <a:close/>
                <a:moveTo>
                  <a:pt x="5254605" y="3594541"/>
                </a:moveTo>
                <a:lnTo>
                  <a:pt x="5239202" y="3601938"/>
                </a:lnTo>
                <a:lnTo>
                  <a:pt x="5223800" y="3609145"/>
                </a:lnTo>
                <a:lnTo>
                  <a:pt x="5231216" y="3624508"/>
                </a:lnTo>
                <a:lnTo>
                  <a:pt x="5238442" y="3639871"/>
                </a:lnTo>
                <a:lnTo>
                  <a:pt x="5244527" y="3622611"/>
                </a:lnTo>
                <a:lnTo>
                  <a:pt x="5248330" y="3624887"/>
                </a:lnTo>
                <a:cubicBezTo>
                  <a:pt x="5247189" y="3615025"/>
                  <a:pt x="5254225" y="3613318"/>
                  <a:pt x="5253654" y="3604024"/>
                </a:cubicBezTo>
                <a:lnTo>
                  <a:pt x="5251182" y="3604214"/>
                </a:lnTo>
                <a:close/>
                <a:moveTo>
                  <a:pt x="5007591" y="3594161"/>
                </a:moveTo>
                <a:lnTo>
                  <a:pt x="4986294" y="3604024"/>
                </a:lnTo>
                <a:cubicBezTo>
                  <a:pt x="4974504" y="3609524"/>
                  <a:pt x="4965757" y="3615783"/>
                  <a:pt x="4967278" y="3618249"/>
                </a:cubicBezTo>
                <a:cubicBezTo>
                  <a:pt x="4974960" y="3625893"/>
                  <a:pt x="4983727" y="3632360"/>
                  <a:pt x="4993330" y="3637405"/>
                </a:cubicBezTo>
                <a:lnTo>
                  <a:pt x="4994661" y="3635508"/>
                </a:lnTo>
                <a:lnTo>
                  <a:pt x="5020903" y="3648216"/>
                </a:lnTo>
                <a:lnTo>
                  <a:pt x="5025086" y="3634181"/>
                </a:lnTo>
                <a:lnTo>
                  <a:pt x="5025086" y="3633043"/>
                </a:lnTo>
                <a:lnTo>
                  <a:pt x="5028318" y="3633043"/>
                </a:lnTo>
                <a:lnTo>
                  <a:pt x="5028318" y="3622611"/>
                </a:lnTo>
                <a:lnTo>
                  <a:pt x="5028318" y="3620146"/>
                </a:lnTo>
                <a:lnTo>
                  <a:pt x="5017860" y="3618439"/>
                </a:lnTo>
                <a:lnTo>
                  <a:pt x="5007591" y="3616921"/>
                </a:lnTo>
                <a:lnTo>
                  <a:pt x="5007591" y="3605541"/>
                </a:lnTo>
                <a:close/>
                <a:moveTo>
                  <a:pt x="1559286" y="3593972"/>
                </a:moveTo>
                <a:lnTo>
                  <a:pt x="1559286" y="3604403"/>
                </a:lnTo>
                <a:lnTo>
                  <a:pt x="1570696" y="3604403"/>
                </a:lnTo>
                <a:lnTo>
                  <a:pt x="1570696" y="3593972"/>
                </a:lnTo>
                <a:close/>
                <a:moveTo>
                  <a:pt x="5499895" y="3593605"/>
                </a:moveTo>
                <a:cubicBezTo>
                  <a:pt x="5497792" y="3592396"/>
                  <a:pt x="5510984" y="3600041"/>
                  <a:pt x="5512838" y="3601179"/>
                </a:cubicBezTo>
                <a:lnTo>
                  <a:pt x="5508845" y="3598713"/>
                </a:lnTo>
                <a:lnTo>
                  <a:pt x="5508084" y="3598334"/>
                </a:lnTo>
                <a:cubicBezTo>
                  <a:pt x="5502997" y="3595395"/>
                  <a:pt x="5500596" y="3594008"/>
                  <a:pt x="5499895" y="3593605"/>
                </a:cubicBezTo>
                <a:close/>
                <a:moveTo>
                  <a:pt x="5393800" y="3593592"/>
                </a:moveTo>
                <a:cubicBezTo>
                  <a:pt x="5388856" y="3615214"/>
                  <a:pt x="5409583" y="3594541"/>
                  <a:pt x="5393800" y="3593592"/>
                </a:cubicBezTo>
                <a:close/>
                <a:moveTo>
                  <a:pt x="290940" y="3591506"/>
                </a:moveTo>
                <a:cubicBezTo>
                  <a:pt x="289799" y="3591506"/>
                  <a:pt x="287517" y="3593592"/>
                  <a:pt x="285806" y="3596058"/>
                </a:cubicBezTo>
                <a:lnTo>
                  <a:pt x="282763" y="3600420"/>
                </a:lnTo>
                <a:lnTo>
                  <a:pt x="282763" y="3605541"/>
                </a:lnTo>
                <a:cubicBezTo>
                  <a:pt x="283208" y="3610017"/>
                  <a:pt x="283208" y="3614532"/>
                  <a:pt x="282763" y="3619008"/>
                </a:cubicBezTo>
                <a:cubicBezTo>
                  <a:pt x="281052" y="3617490"/>
                  <a:pt x="278770" y="3621853"/>
                  <a:pt x="278009" y="3628301"/>
                </a:cubicBezTo>
                <a:cubicBezTo>
                  <a:pt x="277249" y="3634750"/>
                  <a:pt x="278009" y="3640060"/>
                  <a:pt x="278009" y="3639871"/>
                </a:cubicBezTo>
                <a:cubicBezTo>
                  <a:pt x="278009" y="3639681"/>
                  <a:pt x="281622" y="3635508"/>
                  <a:pt x="282763" y="3630577"/>
                </a:cubicBezTo>
                <a:lnTo>
                  <a:pt x="285045" y="3635319"/>
                </a:lnTo>
                <a:lnTo>
                  <a:pt x="285996" y="3619008"/>
                </a:lnTo>
                <a:lnTo>
                  <a:pt x="285996" y="3602696"/>
                </a:lnTo>
                <a:lnTo>
                  <a:pt x="290370" y="3597765"/>
                </a:lnTo>
                <a:lnTo>
                  <a:pt x="292842" y="3591506"/>
                </a:lnTo>
                <a:close/>
                <a:moveTo>
                  <a:pt x="266029" y="3591506"/>
                </a:moveTo>
                <a:cubicBezTo>
                  <a:pt x="264833" y="3592018"/>
                  <a:pt x="264130" y="3593251"/>
                  <a:pt x="264318" y="3594541"/>
                </a:cubicBezTo>
                <a:lnTo>
                  <a:pt x="263557" y="3594541"/>
                </a:lnTo>
                <a:cubicBezTo>
                  <a:pt x="263755" y="3596134"/>
                  <a:pt x="265176" y="3597310"/>
                  <a:pt x="266790" y="3597196"/>
                </a:cubicBezTo>
                <a:cubicBezTo>
                  <a:pt x="268319" y="3596912"/>
                  <a:pt x="269386" y="3595527"/>
                  <a:pt x="269262" y="3593972"/>
                </a:cubicBezTo>
                <a:cubicBezTo>
                  <a:pt x="269068" y="3592417"/>
                  <a:pt x="267644" y="3591297"/>
                  <a:pt x="266079" y="3591506"/>
                </a:cubicBezTo>
                <a:cubicBezTo>
                  <a:pt x="266064" y="3591506"/>
                  <a:pt x="266047" y="3591506"/>
                  <a:pt x="266029" y="3591506"/>
                </a:cubicBezTo>
                <a:close/>
                <a:moveTo>
                  <a:pt x="796757" y="3589989"/>
                </a:moveTo>
                <a:cubicBezTo>
                  <a:pt x="779453" y="3597575"/>
                  <a:pt x="817104" y="3603076"/>
                  <a:pt x="796757" y="3589989"/>
                </a:cubicBezTo>
                <a:close/>
                <a:moveTo>
                  <a:pt x="610974" y="3589989"/>
                </a:moveTo>
                <a:cubicBezTo>
                  <a:pt x="609411" y="3590178"/>
                  <a:pt x="608300" y="3591601"/>
                  <a:pt x="608494" y="3593156"/>
                </a:cubicBezTo>
                <a:cubicBezTo>
                  <a:pt x="608498" y="3593175"/>
                  <a:pt x="608500" y="3593194"/>
                  <a:pt x="608502" y="3593213"/>
                </a:cubicBezTo>
                <a:cubicBezTo>
                  <a:pt x="608725" y="3594768"/>
                  <a:pt x="610168" y="3595850"/>
                  <a:pt x="611727" y="3595622"/>
                </a:cubicBezTo>
                <a:cubicBezTo>
                  <a:pt x="613288" y="3595413"/>
                  <a:pt x="614372" y="3593972"/>
                  <a:pt x="614150" y="3592417"/>
                </a:cubicBezTo>
                <a:cubicBezTo>
                  <a:pt x="613931" y="3590880"/>
                  <a:pt x="612518" y="3589799"/>
                  <a:pt x="610974" y="3589989"/>
                </a:cubicBezTo>
                <a:close/>
                <a:moveTo>
                  <a:pt x="5320970" y="3589799"/>
                </a:moveTo>
                <a:lnTo>
                  <a:pt x="5320019" y="3590178"/>
                </a:lnTo>
                <a:lnTo>
                  <a:pt x="5320007" y="3590207"/>
                </a:lnTo>
                <a:lnTo>
                  <a:pt x="5314695" y="3592455"/>
                </a:lnTo>
                <a:lnTo>
                  <a:pt x="5316787" y="3592455"/>
                </a:lnTo>
                <a:lnTo>
                  <a:pt x="5319068" y="3592455"/>
                </a:lnTo>
                <a:lnTo>
                  <a:pt x="5320007" y="3590207"/>
                </a:lnTo>
                <a:close/>
                <a:moveTo>
                  <a:pt x="3833753" y="3589799"/>
                </a:moveTo>
                <a:lnTo>
                  <a:pt x="3833753" y="3589989"/>
                </a:lnTo>
                <a:lnTo>
                  <a:pt x="3833763" y="3590001"/>
                </a:lnTo>
                <a:lnTo>
                  <a:pt x="3834347" y="3601488"/>
                </a:lnTo>
                <a:cubicBezTo>
                  <a:pt x="3834941" y="3604925"/>
                  <a:pt x="3836130" y="3607628"/>
                  <a:pt x="3838507" y="3608766"/>
                </a:cubicBezTo>
                <a:cubicBezTo>
                  <a:pt x="3840503" y="3606206"/>
                  <a:pt x="3841169" y="3601559"/>
                  <a:pt x="3840408" y="3597528"/>
                </a:cubicBezTo>
                <a:lnTo>
                  <a:pt x="3833763" y="3590001"/>
                </a:lnTo>
                <a:close/>
                <a:moveTo>
                  <a:pt x="2291961" y="3589609"/>
                </a:moveTo>
                <a:cubicBezTo>
                  <a:pt x="2271614" y="3602696"/>
                  <a:pt x="2309265" y="3597196"/>
                  <a:pt x="2291961" y="3589609"/>
                </a:cubicBezTo>
                <a:close/>
                <a:moveTo>
                  <a:pt x="586444" y="3589230"/>
                </a:moveTo>
                <a:cubicBezTo>
                  <a:pt x="586444" y="3597955"/>
                  <a:pt x="571992" y="3592265"/>
                  <a:pt x="570851" y="3599662"/>
                </a:cubicBezTo>
                <a:cubicBezTo>
                  <a:pt x="574845" y="3600516"/>
                  <a:pt x="577555" y="3602412"/>
                  <a:pt x="580645" y="3603811"/>
                </a:cubicBezTo>
                <a:lnTo>
                  <a:pt x="591768" y="3604881"/>
                </a:lnTo>
                <a:lnTo>
                  <a:pt x="591768" y="3604972"/>
                </a:lnTo>
                <a:lnTo>
                  <a:pt x="592719" y="3604972"/>
                </a:lnTo>
                <a:lnTo>
                  <a:pt x="591768" y="3604881"/>
                </a:lnTo>
                <a:lnTo>
                  <a:pt x="591768" y="3594541"/>
                </a:lnTo>
                <a:cubicBezTo>
                  <a:pt x="591768" y="3591317"/>
                  <a:pt x="591768" y="3588282"/>
                  <a:pt x="586444" y="3589230"/>
                </a:cubicBezTo>
                <a:close/>
                <a:moveTo>
                  <a:pt x="905337" y="3587902"/>
                </a:moveTo>
                <a:lnTo>
                  <a:pt x="900013" y="3592075"/>
                </a:lnTo>
                <a:lnTo>
                  <a:pt x="895524" y="3598102"/>
                </a:lnTo>
                <a:lnTo>
                  <a:pt x="895068" y="3597955"/>
                </a:lnTo>
                <a:lnTo>
                  <a:pt x="895068" y="3598713"/>
                </a:lnTo>
                <a:lnTo>
                  <a:pt x="895524" y="3598102"/>
                </a:lnTo>
                <a:lnTo>
                  <a:pt x="900963" y="3599851"/>
                </a:lnTo>
                <a:lnTo>
                  <a:pt x="906668" y="3599851"/>
                </a:lnTo>
                <a:close/>
                <a:moveTo>
                  <a:pt x="5257172" y="3587239"/>
                </a:moveTo>
                <a:cubicBezTo>
                  <a:pt x="5256222" y="3587182"/>
                  <a:pt x="5255423" y="3587902"/>
                  <a:pt x="5255366" y="3588851"/>
                </a:cubicBezTo>
                <a:lnTo>
                  <a:pt x="5257077" y="3589230"/>
                </a:lnTo>
                <a:cubicBezTo>
                  <a:pt x="5256697" y="3589666"/>
                  <a:pt x="5256697" y="3590311"/>
                  <a:pt x="5257077" y="3590748"/>
                </a:cubicBezTo>
                <a:cubicBezTo>
                  <a:pt x="5257077" y="3590748"/>
                  <a:pt x="5258028" y="3590748"/>
                  <a:pt x="5258788" y="3590748"/>
                </a:cubicBezTo>
                <a:cubicBezTo>
                  <a:pt x="5259549" y="3590748"/>
                  <a:pt x="5258788" y="3589609"/>
                  <a:pt x="5258788" y="3589040"/>
                </a:cubicBezTo>
                <a:cubicBezTo>
                  <a:pt x="5258846" y="3588092"/>
                  <a:pt x="5258123" y="3587296"/>
                  <a:pt x="5257172" y="3587239"/>
                </a:cubicBezTo>
                <a:close/>
                <a:moveTo>
                  <a:pt x="254050" y="3587144"/>
                </a:moveTo>
                <a:cubicBezTo>
                  <a:pt x="252490" y="3587371"/>
                  <a:pt x="251406" y="3588813"/>
                  <a:pt x="251627" y="3590368"/>
                </a:cubicBezTo>
                <a:cubicBezTo>
                  <a:pt x="251849" y="3591923"/>
                  <a:pt x="253295" y="3593004"/>
                  <a:pt x="254854" y="3592777"/>
                </a:cubicBezTo>
                <a:cubicBezTo>
                  <a:pt x="256394" y="3592549"/>
                  <a:pt x="257474" y="3591146"/>
                  <a:pt x="257282" y="3589609"/>
                </a:cubicBezTo>
                <a:cubicBezTo>
                  <a:pt x="257088" y="3588054"/>
                  <a:pt x="255664" y="3586935"/>
                  <a:pt x="254099" y="3587144"/>
                </a:cubicBezTo>
                <a:cubicBezTo>
                  <a:pt x="254084" y="3587144"/>
                  <a:pt x="254067" y="3587144"/>
                  <a:pt x="254050" y="3587144"/>
                </a:cubicBezTo>
                <a:close/>
                <a:moveTo>
                  <a:pt x="394766" y="3585627"/>
                </a:moveTo>
                <a:lnTo>
                  <a:pt x="392674" y="3587333"/>
                </a:lnTo>
                <a:cubicBezTo>
                  <a:pt x="391533" y="3588282"/>
                  <a:pt x="390772" y="3589230"/>
                  <a:pt x="390772" y="3589799"/>
                </a:cubicBezTo>
                <a:cubicBezTo>
                  <a:pt x="390772" y="3590368"/>
                  <a:pt x="391913" y="3589799"/>
                  <a:pt x="393054" y="3589799"/>
                </a:cubicBezTo>
                <a:lnTo>
                  <a:pt x="395336" y="3589799"/>
                </a:lnTo>
                <a:close/>
                <a:moveTo>
                  <a:pt x="3911117" y="3585239"/>
                </a:moveTo>
                <a:cubicBezTo>
                  <a:pt x="3903861" y="3577424"/>
                  <a:pt x="3889707" y="3600468"/>
                  <a:pt x="3914380" y="3605162"/>
                </a:cubicBezTo>
                <a:cubicBezTo>
                  <a:pt x="3915188" y="3593877"/>
                  <a:pt x="3913536" y="3587844"/>
                  <a:pt x="3911117" y="3585239"/>
                </a:cubicBezTo>
                <a:close/>
                <a:moveTo>
                  <a:pt x="671064" y="3584678"/>
                </a:moveTo>
                <a:cubicBezTo>
                  <a:pt x="666120" y="3606300"/>
                  <a:pt x="686847" y="3585627"/>
                  <a:pt x="671064" y="3584678"/>
                </a:cubicBezTo>
                <a:close/>
                <a:moveTo>
                  <a:pt x="2250126" y="3584489"/>
                </a:moveTo>
                <a:cubicBezTo>
                  <a:pt x="2238527" y="3599472"/>
                  <a:pt x="2259254" y="3603645"/>
                  <a:pt x="2260585" y="3584678"/>
                </a:cubicBezTo>
                <a:lnTo>
                  <a:pt x="2260585" y="3584489"/>
                </a:lnTo>
                <a:close/>
                <a:moveTo>
                  <a:pt x="3686524" y="3583760"/>
                </a:moveTo>
                <a:cubicBezTo>
                  <a:pt x="3681568" y="3584418"/>
                  <a:pt x="3683671" y="3606680"/>
                  <a:pt x="3693797" y="3592455"/>
                </a:cubicBezTo>
                <a:cubicBezTo>
                  <a:pt x="3690612" y="3585722"/>
                  <a:pt x="3688176" y="3583541"/>
                  <a:pt x="3686524" y="3583760"/>
                </a:cubicBezTo>
                <a:close/>
                <a:moveTo>
                  <a:pt x="3798384" y="3582592"/>
                </a:moveTo>
                <a:cubicBezTo>
                  <a:pt x="3778037" y="3577092"/>
                  <a:pt x="3772522" y="3608955"/>
                  <a:pt x="3787925" y="3608766"/>
                </a:cubicBezTo>
                <a:lnTo>
                  <a:pt x="3787925" y="3608576"/>
                </a:lnTo>
                <a:cubicBezTo>
                  <a:pt x="3787925" y="3595679"/>
                  <a:pt x="3796102" y="3592455"/>
                  <a:pt x="3798384" y="3582592"/>
                </a:cubicBezTo>
                <a:close/>
                <a:moveTo>
                  <a:pt x="4138955" y="3582023"/>
                </a:moveTo>
                <a:cubicBezTo>
                  <a:pt x="4118608" y="3595110"/>
                  <a:pt x="4156259" y="3589609"/>
                  <a:pt x="4138955" y="3582023"/>
                </a:cubicBezTo>
                <a:close/>
                <a:moveTo>
                  <a:pt x="3662422" y="3581643"/>
                </a:moveTo>
                <a:cubicBezTo>
                  <a:pt x="3645117" y="3589230"/>
                  <a:pt x="3682768" y="3594730"/>
                  <a:pt x="3662422" y="3581643"/>
                </a:cubicBezTo>
                <a:close/>
                <a:moveTo>
                  <a:pt x="5298817" y="3580600"/>
                </a:moveTo>
                <a:cubicBezTo>
                  <a:pt x="5297866" y="3580543"/>
                  <a:pt x="5297067" y="3581264"/>
                  <a:pt x="5297010" y="3582212"/>
                </a:cubicBezTo>
                <a:lnTo>
                  <a:pt x="5298721" y="3582592"/>
                </a:lnTo>
                <a:cubicBezTo>
                  <a:pt x="5298341" y="3583028"/>
                  <a:pt x="5298341" y="3583673"/>
                  <a:pt x="5298721" y="3584109"/>
                </a:cubicBezTo>
                <a:cubicBezTo>
                  <a:pt x="5299140" y="3584583"/>
                  <a:pt x="5299862" y="3584621"/>
                  <a:pt x="5300338" y="3584204"/>
                </a:cubicBezTo>
                <a:cubicBezTo>
                  <a:pt x="5300376" y="3584185"/>
                  <a:pt x="5300395" y="3584147"/>
                  <a:pt x="5300433" y="3584109"/>
                </a:cubicBezTo>
                <a:cubicBezTo>
                  <a:pt x="5300851" y="3583616"/>
                  <a:pt x="5300851" y="3582895"/>
                  <a:pt x="5300433" y="3582402"/>
                </a:cubicBezTo>
                <a:cubicBezTo>
                  <a:pt x="5300490" y="3581454"/>
                  <a:pt x="5299767" y="3580657"/>
                  <a:pt x="5298817" y="3580600"/>
                </a:cubicBezTo>
                <a:close/>
                <a:moveTo>
                  <a:pt x="930247" y="3579747"/>
                </a:moveTo>
                <a:cubicBezTo>
                  <a:pt x="928719" y="3580031"/>
                  <a:pt x="927652" y="3581416"/>
                  <a:pt x="927775" y="3582971"/>
                </a:cubicBezTo>
                <a:cubicBezTo>
                  <a:pt x="927973" y="3584469"/>
                  <a:pt x="929308" y="3585551"/>
                  <a:pt x="930818" y="3585437"/>
                </a:cubicBezTo>
                <a:cubicBezTo>
                  <a:pt x="932273" y="3585152"/>
                  <a:pt x="933317" y="3583881"/>
                  <a:pt x="933290" y="3582402"/>
                </a:cubicBezTo>
                <a:lnTo>
                  <a:pt x="933480" y="3582212"/>
                </a:lnTo>
                <a:cubicBezTo>
                  <a:pt x="933193" y="3580695"/>
                  <a:pt x="931799" y="3579614"/>
                  <a:pt x="930247" y="3579747"/>
                </a:cubicBezTo>
                <a:close/>
                <a:moveTo>
                  <a:pt x="5356720" y="3578988"/>
                </a:moveTo>
                <a:lnTo>
                  <a:pt x="5354818" y="3580316"/>
                </a:lnTo>
                <a:lnTo>
                  <a:pt x="5352916" y="3581833"/>
                </a:lnTo>
                <a:lnTo>
                  <a:pt x="5351966" y="3585627"/>
                </a:lnTo>
                <a:lnTo>
                  <a:pt x="5352916" y="3587333"/>
                </a:lnTo>
                <a:lnTo>
                  <a:pt x="5352916" y="3586764"/>
                </a:lnTo>
                <a:lnTo>
                  <a:pt x="5352916" y="3584109"/>
                </a:lnTo>
                <a:lnTo>
                  <a:pt x="5356720" y="3581264"/>
                </a:lnTo>
                <a:close/>
                <a:moveTo>
                  <a:pt x="4855466" y="3578988"/>
                </a:moveTo>
                <a:cubicBezTo>
                  <a:pt x="4849761" y="3606679"/>
                  <a:pt x="4871249" y="3585247"/>
                  <a:pt x="4855466" y="3578988"/>
                </a:cubicBezTo>
                <a:close/>
                <a:moveTo>
                  <a:pt x="5373453" y="3578609"/>
                </a:moveTo>
                <a:lnTo>
                  <a:pt x="5374784" y="3579557"/>
                </a:lnTo>
                <a:lnTo>
                  <a:pt x="5374784" y="3578609"/>
                </a:lnTo>
                <a:close/>
                <a:moveTo>
                  <a:pt x="3983597" y="3578040"/>
                </a:moveTo>
                <a:lnTo>
                  <a:pt x="3983597" y="3578609"/>
                </a:lnTo>
                <a:cubicBezTo>
                  <a:pt x="3982455" y="3580126"/>
                  <a:pt x="3978082" y="3589989"/>
                  <a:pt x="3983597" y="3590558"/>
                </a:cubicBezTo>
                <a:cubicBezTo>
                  <a:pt x="3985118" y="3588471"/>
                  <a:pt x="3989301" y="3578609"/>
                  <a:pt x="3983597" y="3578040"/>
                </a:cubicBezTo>
                <a:close/>
                <a:moveTo>
                  <a:pt x="2064533" y="3577661"/>
                </a:moveTo>
                <a:lnTo>
                  <a:pt x="2058448" y="3579937"/>
                </a:lnTo>
                <a:lnTo>
                  <a:pt x="2058448" y="3587713"/>
                </a:lnTo>
                <a:lnTo>
                  <a:pt x="2060540" y="3589230"/>
                </a:lnTo>
                <a:lnTo>
                  <a:pt x="2062442" y="3590748"/>
                </a:lnTo>
                <a:lnTo>
                  <a:pt x="2064533" y="3587333"/>
                </a:lnTo>
                <a:cubicBezTo>
                  <a:pt x="2065750" y="3585342"/>
                  <a:pt x="2066093" y="3582952"/>
                  <a:pt x="2065484" y="3580695"/>
                </a:cubicBezTo>
                <a:close/>
                <a:moveTo>
                  <a:pt x="5272860" y="3577471"/>
                </a:moveTo>
                <a:lnTo>
                  <a:pt x="5275298" y="3578943"/>
                </a:lnTo>
                <a:lnTo>
                  <a:pt x="5285030" y="3593592"/>
                </a:lnTo>
                <a:cubicBezTo>
                  <a:pt x="5285486" y="3589714"/>
                  <a:pt x="5284374" y="3586001"/>
                  <a:pt x="5282183" y="3583099"/>
                </a:cubicBezTo>
                <a:lnTo>
                  <a:pt x="5275298" y="3578943"/>
                </a:lnTo>
                <a:lnTo>
                  <a:pt x="5274572" y="3577850"/>
                </a:lnTo>
                <a:close/>
                <a:moveTo>
                  <a:pt x="272584" y="3575999"/>
                </a:moveTo>
                <a:cubicBezTo>
                  <a:pt x="273066" y="3578372"/>
                  <a:pt x="287613" y="3592028"/>
                  <a:pt x="278200" y="3578799"/>
                </a:cubicBezTo>
                <a:cubicBezTo>
                  <a:pt x="273827" y="3575670"/>
                  <a:pt x="272424" y="3575207"/>
                  <a:pt x="272584" y="3575999"/>
                </a:cubicBezTo>
                <a:close/>
                <a:moveTo>
                  <a:pt x="635314" y="3575195"/>
                </a:moveTo>
                <a:lnTo>
                  <a:pt x="634173" y="3577281"/>
                </a:lnTo>
                <a:lnTo>
                  <a:pt x="634173" y="3579557"/>
                </a:lnTo>
                <a:lnTo>
                  <a:pt x="636455" y="3580505"/>
                </a:lnTo>
                <a:lnTo>
                  <a:pt x="638547" y="3581643"/>
                </a:lnTo>
                <a:lnTo>
                  <a:pt x="639688" y="3579368"/>
                </a:lnTo>
                <a:lnTo>
                  <a:pt x="639688" y="3577281"/>
                </a:lnTo>
                <a:close/>
                <a:moveTo>
                  <a:pt x="875102" y="3573678"/>
                </a:moveTo>
                <a:lnTo>
                  <a:pt x="875102" y="3577092"/>
                </a:lnTo>
                <a:cubicBezTo>
                  <a:pt x="871679" y="3578799"/>
                  <a:pt x="869017" y="3581454"/>
                  <a:pt x="868827" y="3583920"/>
                </a:cubicBezTo>
                <a:lnTo>
                  <a:pt x="867876" y="3589230"/>
                </a:lnTo>
                <a:lnTo>
                  <a:pt x="880617" y="3589230"/>
                </a:lnTo>
                <a:lnTo>
                  <a:pt x="891455" y="3589230"/>
                </a:lnTo>
                <a:cubicBezTo>
                  <a:pt x="891455" y="3591696"/>
                  <a:pt x="892787" y="3593782"/>
                  <a:pt x="895829" y="3593972"/>
                </a:cubicBezTo>
                <a:cubicBezTo>
                  <a:pt x="903626" y="3586196"/>
                  <a:pt x="896780" y="3576333"/>
                  <a:pt x="884990" y="3573678"/>
                </a:cubicBezTo>
                <a:lnTo>
                  <a:pt x="883659" y="3573678"/>
                </a:lnTo>
                <a:cubicBezTo>
                  <a:pt x="880820" y="3573298"/>
                  <a:pt x="877941" y="3573298"/>
                  <a:pt x="875102" y="3573678"/>
                </a:cubicBezTo>
                <a:close/>
                <a:moveTo>
                  <a:pt x="995281" y="3573298"/>
                </a:moveTo>
                <a:cubicBezTo>
                  <a:pt x="982541" y="3579368"/>
                  <a:pt x="1001176" y="3597765"/>
                  <a:pt x="1005740" y="3583730"/>
                </a:cubicBezTo>
                <a:cubicBezTo>
                  <a:pt x="998894" y="3584678"/>
                  <a:pt x="1000986" y="3575005"/>
                  <a:pt x="995281" y="3573678"/>
                </a:cubicBezTo>
                <a:close/>
                <a:moveTo>
                  <a:pt x="3149949" y="3572160"/>
                </a:moveTo>
                <a:lnTo>
                  <a:pt x="3149949" y="3582592"/>
                </a:lnTo>
                <a:lnTo>
                  <a:pt x="3160407" y="3582592"/>
                </a:lnTo>
                <a:lnTo>
                  <a:pt x="3160407" y="3572160"/>
                </a:lnTo>
                <a:close/>
                <a:moveTo>
                  <a:pt x="691791" y="3571971"/>
                </a:moveTo>
                <a:cubicBezTo>
                  <a:pt x="690650" y="3571971"/>
                  <a:pt x="689319" y="3573298"/>
                  <a:pt x="688748" y="3574626"/>
                </a:cubicBezTo>
                <a:lnTo>
                  <a:pt x="687607" y="3576902"/>
                </a:lnTo>
                <a:lnTo>
                  <a:pt x="684755" y="3575764"/>
                </a:lnTo>
                <a:lnTo>
                  <a:pt x="682093" y="3574626"/>
                </a:lnTo>
                <a:lnTo>
                  <a:pt x="684945" y="3577092"/>
                </a:lnTo>
                <a:lnTo>
                  <a:pt x="687607" y="3579557"/>
                </a:lnTo>
                <a:lnTo>
                  <a:pt x="690840" y="3577850"/>
                </a:lnTo>
                <a:lnTo>
                  <a:pt x="694073" y="3576143"/>
                </a:lnTo>
                <a:lnTo>
                  <a:pt x="694073" y="3573867"/>
                </a:lnTo>
                <a:cubicBezTo>
                  <a:pt x="693974" y="3572710"/>
                  <a:pt x="692958" y="3571876"/>
                  <a:pt x="691808" y="3571971"/>
                </a:cubicBezTo>
                <a:cubicBezTo>
                  <a:pt x="691802" y="3571971"/>
                  <a:pt x="691796" y="3571971"/>
                  <a:pt x="691791" y="3571971"/>
                </a:cubicBezTo>
                <a:close/>
                <a:moveTo>
                  <a:pt x="3069610" y="3571879"/>
                </a:moveTo>
                <a:cubicBezTo>
                  <a:pt x="3061454" y="3577187"/>
                  <a:pt x="3062952" y="3596817"/>
                  <a:pt x="3070653" y="3598524"/>
                </a:cubicBezTo>
                <a:cubicBezTo>
                  <a:pt x="3076928" y="3591506"/>
                  <a:pt x="3076738" y="3579178"/>
                  <a:pt x="3082063" y="3572350"/>
                </a:cubicBezTo>
                <a:lnTo>
                  <a:pt x="3081112" y="3572540"/>
                </a:lnTo>
                <a:cubicBezTo>
                  <a:pt x="3076120" y="3569932"/>
                  <a:pt x="3072329" y="3570110"/>
                  <a:pt x="3069610" y="3571879"/>
                </a:cubicBezTo>
                <a:close/>
                <a:moveTo>
                  <a:pt x="2151266" y="3571055"/>
                </a:moveTo>
                <a:cubicBezTo>
                  <a:pt x="2152362" y="3572789"/>
                  <a:pt x="2166695" y="3586765"/>
                  <a:pt x="2155999" y="3574815"/>
                </a:cubicBezTo>
                <a:cubicBezTo>
                  <a:pt x="2152006" y="3571259"/>
                  <a:pt x="2150901" y="3570477"/>
                  <a:pt x="2151266" y="3571055"/>
                </a:cubicBezTo>
                <a:close/>
                <a:moveTo>
                  <a:pt x="1967173" y="3570833"/>
                </a:moveTo>
                <a:lnTo>
                  <a:pt x="1969645" y="3577471"/>
                </a:lnTo>
                <a:lnTo>
                  <a:pt x="1960708" y="3579557"/>
                </a:lnTo>
                <a:lnTo>
                  <a:pt x="1962799" y="3581074"/>
                </a:lnTo>
                <a:lnTo>
                  <a:pt x="1964701" y="3582781"/>
                </a:lnTo>
                <a:lnTo>
                  <a:pt x="1968694" y="3579368"/>
                </a:lnTo>
                <a:cubicBezTo>
                  <a:pt x="1970976" y="3577471"/>
                  <a:pt x="1972878" y="3574815"/>
                  <a:pt x="1972687" y="3573488"/>
                </a:cubicBezTo>
                <a:lnTo>
                  <a:pt x="1972687" y="3570833"/>
                </a:lnTo>
                <a:lnTo>
                  <a:pt x="1970025" y="3570833"/>
                </a:lnTo>
                <a:close/>
                <a:moveTo>
                  <a:pt x="1951390" y="3569695"/>
                </a:moveTo>
                <a:cubicBezTo>
                  <a:pt x="1950762" y="3569695"/>
                  <a:pt x="1950249" y="3570207"/>
                  <a:pt x="1950249" y="3570833"/>
                </a:cubicBezTo>
                <a:cubicBezTo>
                  <a:pt x="1950249" y="3571458"/>
                  <a:pt x="1950762" y="3571971"/>
                  <a:pt x="1951390" y="3571971"/>
                </a:cubicBezTo>
                <a:cubicBezTo>
                  <a:pt x="1952017" y="3571971"/>
                  <a:pt x="1952531" y="3571458"/>
                  <a:pt x="1952531" y="3570833"/>
                </a:cubicBezTo>
                <a:cubicBezTo>
                  <a:pt x="1952531" y="3570207"/>
                  <a:pt x="1952017" y="3569695"/>
                  <a:pt x="1951390" y="3569695"/>
                </a:cubicBezTo>
                <a:close/>
                <a:moveTo>
                  <a:pt x="862361" y="3569505"/>
                </a:moveTo>
                <a:cubicBezTo>
                  <a:pt x="859699" y="3569505"/>
                  <a:pt x="854565" y="3578230"/>
                  <a:pt x="851142" y="3588471"/>
                </a:cubicBezTo>
                <a:lnTo>
                  <a:pt x="844677" y="3606300"/>
                </a:lnTo>
                <a:lnTo>
                  <a:pt x="848480" y="3606300"/>
                </a:lnTo>
                <a:cubicBezTo>
                  <a:pt x="853930" y="3601350"/>
                  <a:pt x="858104" y="3595167"/>
                  <a:pt x="860650" y="3588282"/>
                </a:cubicBezTo>
                <a:lnTo>
                  <a:pt x="859889" y="3587523"/>
                </a:lnTo>
                <a:lnTo>
                  <a:pt x="867496" y="3569505"/>
                </a:lnTo>
                <a:close/>
                <a:moveTo>
                  <a:pt x="5379919" y="3568746"/>
                </a:moveTo>
                <a:lnTo>
                  <a:pt x="5372883" y="3571781"/>
                </a:lnTo>
                <a:lnTo>
                  <a:pt x="5372883" y="3573678"/>
                </a:lnTo>
                <a:lnTo>
                  <a:pt x="5372883" y="3574246"/>
                </a:lnTo>
                <a:cubicBezTo>
                  <a:pt x="5373206" y="3573374"/>
                  <a:pt x="5373738" y="3572597"/>
                  <a:pt x="5374404" y="3571971"/>
                </a:cubicBezTo>
                <a:lnTo>
                  <a:pt x="5375545" y="3570833"/>
                </a:lnTo>
                <a:lnTo>
                  <a:pt x="5380869" y="3570643"/>
                </a:lnTo>
                <a:lnTo>
                  <a:pt x="5379919" y="3569695"/>
                </a:lnTo>
                <a:close/>
                <a:moveTo>
                  <a:pt x="1512698" y="3568367"/>
                </a:moveTo>
                <a:lnTo>
                  <a:pt x="1512698" y="3584678"/>
                </a:lnTo>
                <a:cubicBezTo>
                  <a:pt x="1522206" y="3584678"/>
                  <a:pt x="1525058" y="3578988"/>
                  <a:pt x="1523347" y="3568367"/>
                </a:cubicBezTo>
                <a:lnTo>
                  <a:pt x="1523157" y="3568367"/>
                </a:lnTo>
                <a:close/>
                <a:moveTo>
                  <a:pt x="269072" y="3568367"/>
                </a:moveTo>
                <a:cubicBezTo>
                  <a:pt x="267823" y="3568803"/>
                  <a:pt x="267094" y="3570112"/>
                  <a:pt x="267361" y="3571402"/>
                </a:cubicBezTo>
                <a:lnTo>
                  <a:pt x="266600" y="3571402"/>
                </a:lnTo>
                <a:cubicBezTo>
                  <a:pt x="266798" y="3572900"/>
                  <a:pt x="268133" y="3573981"/>
                  <a:pt x="269642" y="3573867"/>
                </a:cubicBezTo>
                <a:cubicBezTo>
                  <a:pt x="271247" y="3573678"/>
                  <a:pt x="272419" y="3572255"/>
                  <a:pt x="272305" y="3570643"/>
                </a:cubicBezTo>
                <a:cubicBezTo>
                  <a:pt x="272016" y="3569145"/>
                  <a:pt x="270588" y="3568139"/>
                  <a:pt x="269072" y="3568367"/>
                </a:cubicBezTo>
                <a:close/>
                <a:moveTo>
                  <a:pt x="5514170" y="3567419"/>
                </a:moveTo>
                <a:cubicBezTo>
                  <a:pt x="5514170" y="3572729"/>
                  <a:pt x="5509796" y="3573678"/>
                  <a:pt x="5508845" y="3577850"/>
                </a:cubicBezTo>
                <a:cubicBezTo>
                  <a:pt x="5513409" y="3577471"/>
                  <a:pt x="5514550" y="3581833"/>
                  <a:pt x="5518543" y="3582781"/>
                </a:cubicBezTo>
                <a:lnTo>
                  <a:pt x="5519304" y="3583161"/>
                </a:lnTo>
                <a:cubicBezTo>
                  <a:pt x="5519304" y="3577850"/>
                  <a:pt x="5523487" y="3576902"/>
                  <a:pt x="5524628" y="3572729"/>
                </a:cubicBezTo>
                <a:cubicBezTo>
                  <a:pt x="5519304" y="3572729"/>
                  <a:pt x="5518353" y="3568556"/>
                  <a:pt x="5514170" y="3567419"/>
                </a:cubicBezTo>
                <a:close/>
                <a:moveTo>
                  <a:pt x="4918218" y="3563436"/>
                </a:moveTo>
                <a:cubicBezTo>
                  <a:pt x="4901103" y="3579747"/>
                  <a:pt x="4937234" y="3572160"/>
                  <a:pt x="4918218" y="3563436"/>
                </a:cubicBezTo>
                <a:close/>
                <a:moveTo>
                  <a:pt x="3113439" y="3562108"/>
                </a:moveTo>
                <a:cubicBezTo>
                  <a:pt x="3096325" y="3578419"/>
                  <a:pt x="3132454" y="3570833"/>
                  <a:pt x="3113439" y="3562108"/>
                </a:cubicBezTo>
                <a:close/>
                <a:moveTo>
                  <a:pt x="3631996" y="3561918"/>
                </a:moveTo>
                <a:lnTo>
                  <a:pt x="3633047" y="3562837"/>
                </a:lnTo>
                <a:lnTo>
                  <a:pt x="3632433" y="3563006"/>
                </a:lnTo>
                <a:close/>
                <a:moveTo>
                  <a:pt x="1097823" y="3560780"/>
                </a:moveTo>
                <a:cubicBezTo>
                  <a:pt x="1099392" y="3560685"/>
                  <a:pt x="1101579" y="3561729"/>
                  <a:pt x="1104431" y="3562677"/>
                </a:cubicBezTo>
                <a:cubicBezTo>
                  <a:pt x="1104431" y="3563246"/>
                  <a:pt x="1104431" y="3564384"/>
                  <a:pt x="1104431" y="3564384"/>
                </a:cubicBezTo>
                <a:lnTo>
                  <a:pt x="1094923" y="3565712"/>
                </a:lnTo>
                <a:cubicBezTo>
                  <a:pt x="1095304" y="3562108"/>
                  <a:pt x="1096255" y="3560875"/>
                  <a:pt x="1097823" y="3560780"/>
                </a:cubicBezTo>
                <a:close/>
                <a:moveTo>
                  <a:pt x="1954052" y="3560780"/>
                </a:moveTo>
                <a:lnTo>
                  <a:pt x="1954052" y="3567229"/>
                </a:lnTo>
                <a:lnTo>
                  <a:pt x="1953862" y="3567987"/>
                </a:lnTo>
                <a:lnTo>
                  <a:pt x="1955573" y="3567987"/>
                </a:lnTo>
                <a:lnTo>
                  <a:pt x="1957475" y="3568936"/>
                </a:lnTo>
                <a:lnTo>
                  <a:pt x="1955763" y="3564763"/>
                </a:lnTo>
                <a:close/>
                <a:moveTo>
                  <a:pt x="892787" y="3560780"/>
                </a:moveTo>
                <a:cubicBezTo>
                  <a:pt x="891265" y="3560970"/>
                  <a:pt x="891836" y="3563436"/>
                  <a:pt x="894118" y="3566470"/>
                </a:cubicBezTo>
                <a:cubicBezTo>
                  <a:pt x="895764" y="3568898"/>
                  <a:pt x="898284" y="3570586"/>
                  <a:pt x="901153" y="3571212"/>
                </a:cubicBezTo>
                <a:cubicBezTo>
                  <a:pt x="902675" y="3571781"/>
                  <a:pt x="902104" y="3569315"/>
                  <a:pt x="899822" y="3565712"/>
                </a:cubicBezTo>
                <a:cubicBezTo>
                  <a:pt x="897540" y="3562867"/>
                  <a:pt x="894308" y="3560591"/>
                  <a:pt x="892787" y="3560780"/>
                </a:cubicBezTo>
                <a:close/>
                <a:moveTo>
                  <a:pt x="2701485" y="3560529"/>
                </a:moveTo>
                <a:cubicBezTo>
                  <a:pt x="2702011" y="3562831"/>
                  <a:pt x="2716629" y="3576523"/>
                  <a:pt x="2707073" y="3563436"/>
                </a:cubicBezTo>
                <a:cubicBezTo>
                  <a:pt x="2702700" y="3560259"/>
                  <a:pt x="2701309" y="3559761"/>
                  <a:pt x="2701485" y="3560529"/>
                </a:cubicBezTo>
                <a:close/>
                <a:moveTo>
                  <a:pt x="5493442" y="3560022"/>
                </a:moveTo>
                <a:cubicBezTo>
                  <a:pt x="5493442" y="3560022"/>
                  <a:pt x="5491921" y="3560211"/>
                  <a:pt x="5491350" y="3561539"/>
                </a:cubicBezTo>
                <a:lnTo>
                  <a:pt x="5492111" y="3561918"/>
                </a:lnTo>
                <a:cubicBezTo>
                  <a:pt x="5492111" y="3563436"/>
                  <a:pt x="5490970" y="3564574"/>
                  <a:pt x="5492111" y="3564953"/>
                </a:cubicBezTo>
                <a:lnTo>
                  <a:pt x="5493442" y="3562867"/>
                </a:lnTo>
                <a:cubicBezTo>
                  <a:pt x="5493671" y="3561937"/>
                  <a:pt x="5493671" y="3560951"/>
                  <a:pt x="5493442" y="3560022"/>
                </a:cubicBezTo>
                <a:close/>
                <a:moveTo>
                  <a:pt x="2229209" y="3558694"/>
                </a:moveTo>
                <a:cubicBezTo>
                  <a:pt x="2212095" y="3575005"/>
                  <a:pt x="2248225" y="3567608"/>
                  <a:pt x="2229209" y="3558694"/>
                </a:cubicBezTo>
                <a:close/>
                <a:moveTo>
                  <a:pt x="2098952" y="3558694"/>
                </a:moveTo>
                <a:lnTo>
                  <a:pt x="2098571" y="3558884"/>
                </a:lnTo>
                <a:cubicBezTo>
                  <a:pt x="2098571" y="3558884"/>
                  <a:pt x="2096860" y="3560211"/>
                  <a:pt x="2095339" y="3563246"/>
                </a:cubicBezTo>
                <a:cubicBezTo>
                  <a:pt x="2094065" y="3565218"/>
                  <a:pt x="2093152" y="3567400"/>
                  <a:pt x="2092677" y="3569695"/>
                </a:cubicBezTo>
                <a:cubicBezTo>
                  <a:pt x="2092677" y="3569695"/>
                  <a:pt x="2094388" y="3568367"/>
                  <a:pt x="2096099" y="3565522"/>
                </a:cubicBezTo>
                <a:cubicBezTo>
                  <a:pt x="2097450" y="3563436"/>
                  <a:pt x="2098419" y="3561122"/>
                  <a:pt x="2098952" y="3558694"/>
                </a:cubicBezTo>
                <a:close/>
                <a:moveTo>
                  <a:pt x="2056356" y="3558504"/>
                </a:moveTo>
                <a:cubicBezTo>
                  <a:pt x="2028784" y="3558504"/>
                  <a:pt x="2050842" y="3580505"/>
                  <a:pt x="2056356" y="3558504"/>
                </a:cubicBezTo>
                <a:close/>
                <a:moveTo>
                  <a:pt x="1821323" y="3558504"/>
                </a:moveTo>
                <a:cubicBezTo>
                  <a:pt x="1820562" y="3573109"/>
                  <a:pt x="1800025" y="3581833"/>
                  <a:pt x="1826647" y="3584678"/>
                </a:cubicBezTo>
                <a:cubicBezTo>
                  <a:pt x="1823795" y="3577092"/>
                  <a:pt x="1832732" y="3557746"/>
                  <a:pt x="1821323" y="3558504"/>
                </a:cubicBezTo>
                <a:close/>
                <a:moveTo>
                  <a:pt x="865214" y="3558504"/>
                </a:moveTo>
                <a:lnTo>
                  <a:pt x="869397" y="3563436"/>
                </a:lnTo>
                <a:cubicBezTo>
                  <a:pt x="871630" y="3566338"/>
                  <a:pt x="875053" y="3568082"/>
                  <a:pt x="878715" y="3568177"/>
                </a:cubicBezTo>
                <a:cubicBezTo>
                  <a:pt x="881757" y="3568177"/>
                  <a:pt x="884039" y="3566470"/>
                  <a:pt x="883849" y="3565143"/>
                </a:cubicBezTo>
                <a:cubicBezTo>
                  <a:pt x="883659" y="3563815"/>
                  <a:pt x="879476" y="3561918"/>
                  <a:pt x="874341" y="3560780"/>
                </a:cubicBezTo>
                <a:close/>
                <a:moveTo>
                  <a:pt x="2925564" y="3557177"/>
                </a:moveTo>
                <a:cubicBezTo>
                  <a:pt x="2917216" y="3556684"/>
                  <a:pt x="2909248" y="3560648"/>
                  <a:pt x="2904646" y="3567608"/>
                </a:cubicBezTo>
                <a:cubicBezTo>
                  <a:pt x="2914535" y="3567608"/>
                  <a:pt x="2908259" y="3584868"/>
                  <a:pt x="2920429" y="3583350"/>
                </a:cubicBezTo>
                <a:cubicBezTo>
                  <a:pt x="2918452" y="3574664"/>
                  <a:pt x="2919954" y="3565541"/>
                  <a:pt x="2924613" y="3557935"/>
                </a:cubicBezTo>
                <a:close/>
                <a:moveTo>
                  <a:pt x="2680642" y="3556797"/>
                </a:moveTo>
                <a:cubicBezTo>
                  <a:pt x="2679044" y="3557347"/>
                  <a:pt x="2678207" y="3559073"/>
                  <a:pt x="2678759" y="3560648"/>
                </a:cubicBezTo>
                <a:cubicBezTo>
                  <a:pt x="2679310" y="3562241"/>
                  <a:pt x="2681041" y="3563075"/>
                  <a:pt x="2682619" y="3562525"/>
                </a:cubicBezTo>
                <a:cubicBezTo>
                  <a:pt x="2684217" y="3561994"/>
                  <a:pt x="2685053" y="3560268"/>
                  <a:pt x="2684502" y="3558675"/>
                </a:cubicBezTo>
                <a:cubicBezTo>
                  <a:pt x="2684483" y="3558618"/>
                  <a:pt x="2684464" y="3558561"/>
                  <a:pt x="2684445" y="3558504"/>
                </a:cubicBezTo>
                <a:cubicBezTo>
                  <a:pt x="2683931" y="3557233"/>
                  <a:pt x="2682562" y="3556513"/>
                  <a:pt x="2681212" y="3556797"/>
                </a:cubicBezTo>
                <a:close/>
                <a:moveTo>
                  <a:pt x="732104" y="3556797"/>
                </a:moveTo>
                <a:lnTo>
                  <a:pt x="732104" y="3563056"/>
                </a:lnTo>
                <a:cubicBezTo>
                  <a:pt x="731929" y="3565920"/>
                  <a:pt x="730940" y="3568689"/>
                  <a:pt x="729252" y="3571022"/>
                </a:cubicBezTo>
                <a:lnTo>
                  <a:pt x="726970" y="3572919"/>
                </a:lnTo>
                <a:lnTo>
                  <a:pt x="737238" y="3571781"/>
                </a:lnTo>
                <a:lnTo>
                  <a:pt x="735337" y="3566660"/>
                </a:lnTo>
                <a:lnTo>
                  <a:pt x="732674" y="3561728"/>
                </a:lnTo>
                <a:lnTo>
                  <a:pt x="735147" y="3560401"/>
                </a:lnTo>
                <a:lnTo>
                  <a:pt x="737619" y="3559263"/>
                </a:lnTo>
                <a:lnTo>
                  <a:pt x="734956" y="3557935"/>
                </a:lnTo>
                <a:close/>
                <a:moveTo>
                  <a:pt x="4050342" y="3556608"/>
                </a:moveTo>
                <a:cubicBezTo>
                  <a:pt x="4029805" y="3569695"/>
                  <a:pt x="4067646" y="3564384"/>
                  <a:pt x="4050342" y="3556608"/>
                </a:cubicBezTo>
                <a:close/>
                <a:moveTo>
                  <a:pt x="3934346" y="3556608"/>
                </a:moveTo>
                <a:lnTo>
                  <a:pt x="3935297" y="3558125"/>
                </a:lnTo>
                <a:cubicBezTo>
                  <a:pt x="3934289" y="3565256"/>
                  <a:pt x="3938776" y="3572009"/>
                  <a:pt x="3945755" y="3573867"/>
                </a:cubicBezTo>
                <a:cubicBezTo>
                  <a:pt x="3947391" y="3565977"/>
                  <a:pt x="3942294" y="3558239"/>
                  <a:pt x="3934365" y="3556608"/>
                </a:cubicBezTo>
                <a:cubicBezTo>
                  <a:pt x="3934365" y="3556608"/>
                  <a:pt x="3934346" y="3556608"/>
                  <a:pt x="3934346" y="3556608"/>
                </a:cubicBezTo>
                <a:close/>
                <a:moveTo>
                  <a:pt x="660605" y="3555090"/>
                </a:moveTo>
                <a:lnTo>
                  <a:pt x="659464" y="3556797"/>
                </a:lnTo>
                <a:lnTo>
                  <a:pt x="658133" y="3558315"/>
                </a:lnTo>
                <a:lnTo>
                  <a:pt x="659654" y="3559642"/>
                </a:lnTo>
                <a:lnTo>
                  <a:pt x="661366" y="3560970"/>
                </a:lnTo>
                <a:close/>
                <a:moveTo>
                  <a:pt x="2406435" y="3553383"/>
                </a:moveTo>
                <a:lnTo>
                  <a:pt x="2406435" y="3568936"/>
                </a:lnTo>
                <a:lnTo>
                  <a:pt x="2422028" y="3568936"/>
                </a:lnTo>
                <a:cubicBezTo>
                  <a:pt x="2422028" y="3557556"/>
                  <a:pt x="2417845" y="3552435"/>
                  <a:pt x="2406435" y="3553383"/>
                </a:cubicBezTo>
                <a:close/>
                <a:moveTo>
                  <a:pt x="2663147" y="3552814"/>
                </a:moveTo>
                <a:lnTo>
                  <a:pt x="2663455" y="3552978"/>
                </a:lnTo>
                <a:lnTo>
                  <a:pt x="2658798" y="3563439"/>
                </a:lnTo>
                <a:cubicBezTo>
                  <a:pt x="2660331" y="3576997"/>
                  <a:pt x="2676411" y="3595489"/>
                  <a:pt x="2668852" y="3584109"/>
                </a:cubicBezTo>
                <a:cubicBezTo>
                  <a:pt x="2665002" y="3570312"/>
                  <a:pt x="2673880" y="3562061"/>
                  <a:pt x="2670938" y="3556958"/>
                </a:cubicBezTo>
                <a:lnTo>
                  <a:pt x="2663455" y="3552978"/>
                </a:lnTo>
                <a:lnTo>
                  <a:pt x="2663528" y="3552814"/>
                </a:lnTo>
                <a:close/>
                <a:moveTo>
                  <a:pt x="320795" y="3552625"/>
                </a:moveTo>
                <a:cubicBezTo>
                  <a:pt x="317372" y="3555849"/>
                  <a:pt x="316041" y="3558125"/>
                  <a:pt x="316041" y="3559642"/>
                </a:cubicBezTo>
                <a:lnTo>
                  <a:pt x="307484" y="3560780"/>
                </a:lnTo>
                <a:lnTo>
                  <a:pt x="313569" y="3611421"/>
                </a:lnTo>
                <a:lnTo>
                  <a:pt x="328401" y="3608386"/>
                </a:lnTo>
                <a:lnTo>
                  <a:pt x="330873" y="3612749"/>
                </a:lnTo>
                <a:lnTo>
                  <a:pt x="330873" y="3608007"/>
                </a:lnTo>
                <a:lnTo>
                  <a:pt x="349889" y="3604403"/>
                </a:lnTo>
                <a:cubicBezTo>
                  <a:pt x="358826" y="3602602"/>
                  <a:pt x="367051" y="3599709"/>
                  <a:pt x="372969" y="3596509"/>
                </a:cubicBezTo>
                <a:lnTo>
                  <a:pt x="382064" y="3586924"/>
                </a:lnTo>
                <a:lnTo>
                  <a:pt x="382215" y="3587144"/>
                </a:lnTo>
                <a:lnTo>
                  <a:pt x="382215" y="3586764"/>
                </a:lnTo>
                <a:lnTo>
                  <a:pt x="382064" y="3586924"/>
                </a:lnTo>
                <a:lnTo>
                  <a:pt x="367573" y="3565901"/>
                </a:lnTo>
                <a:cubicBezTo>
                  <a:pt x="356523" y="3559396"/>
                  <a:pt x="343593" y="3556778"/>
                  <a:pt x="330873" y="3558504"/>
                </a:cubicBezTo>
                <a:lnTo>
                  <a:pt x="326119" y="3558504"/>
                </a:lnTo>
                <a:cubicBezTo>
                  <a:pt x="326119" y="3556797"/>
                  <a:pt x="326119" y="3554711"/>
                  <a:pt x="320795" y="3552625"/>
                </a:cubicBezTo>
                <a:close/>
                <a:moveTo>
                  <a:pt x="419296" y="3552245"/>
                </a:moveTo>
                <a:cubicBezTo>
                  <a:pt x="401992" y="3559832"/>
                  <a:pt x="439833" y="3565143"/>
                  <a:pt x="419296" y="3552245"/>
                </a:cubicBezTo>
                <a:close/>
                <a:moveTo>
                  <a:pt x="5549348" y="3551866"/>
                </a:moveTo>
                <a:lnTo>
                  <a:pt x="5545736" y="3553383"/>
                </a:lnTo>
                <a:lnTo>
                  <a:pt x="5547155" y="3554139"/>
                </a:lnTo>
                <a:lnTo>
                  <a:pt x="5546306" y="3555470"/>
                </a:lnTo>
                <a:cubicBezTo>
                  <a:pt x="5542199" y="3553137"/>
                  <a:pt x="5536969" y="3554559"/>
                  <a:pt x="5534630" y="3558656"/>
                </a:cubicBezTo>
                <a:cubicBezTo>
                  <a:pt x="5534060" y="3559661"/>
                  <a:pt x="5533698" y="3560761"/>
                  <a:pt x="5533565" y="3561918"/>
                </a:cubicBezTo>
                <a:cubicBezTo>
                  <a:pt x="5548778" y="3560591"/>
                  <a:pt x="5549538" y="3573678"/>
                  <a:pt x="5564751" y="3572350"/>
                </a:cubicBezTo>
                <a:cubicBezTo>
                  <a:pt x="5563800" y="3567561"/>
                  <a:pt x="5561447" y="3563294"/>
                  <a:pt x="5558131" y="3559986"/>
                </a:cubicBezTo>
                <a:lnTo>
                  <a:pt x="5547155" y="3554139"/>
                </a:lnTo>
                <a:lnTo>
                  <a:pt x="5547637" y="3553383"/>
                </a:lnTo>
                <a:close/>
                <a:moveTo>
                  <a:pt x="2377341" y="3551676"/>
                </a:moveTo>
                <a:lnTo>
                  <a:pt x="2376391" y="3554521"/>
                </a:lnTo>
                <a:cubicBezTo>
                  <a:pt x="2375687" y="3556589"/>
                  <a:pt x="2374432" y="3558410"/>
                  <a:pt x="2372778" y="3559832"/>
                </a:cubicBezTo>
                <a:lnTo>
                  <a:pt x="2369925" y="3562108"/>
                </a:lnTo>
                <a:lnTo>
                  <a:pt x="2356804" y="3561918"/>
                </a:lnTo>
                <a:lnTo>
                  <a:pt x="2358706" y="3564194"/>
                </a:lnTo>
                <a:lnTo>
                  <a:pt x="2360417" y="3566660"/>
                </a:lnTo>
                <a:lnTo>
                  <a:pt x="2377341" y="3560780"/>
                </a:lnTo>
                <a:lnTo>
                  <a:pt x="2377341" y="3556228"/>
                </a:lnTo>
                <a:close/>
                <a:moveTo>
                  <a:pt x="5505992" y="3551297"/>
                </a:moveTo>
                <a:lnTo>
                  <a:pt x="5505992" y="3552814"/>
                </a:lnTo>
                <a:lnTo>
                  <a:pt x="5505992" y="3555587"/>
                </a:lnTo>
                <a:lnTo>
                  <a:pt x="5505422" y="3555849"/>
                </a:lnTo>
                <a:lnTo>
                  <a:pt x="5505992" y="3555659"/>
                </a:lnTo>
                <a:lnTo>
                  <a:pt x="5505992" y="3555587"/>
                </a:lnTo>
                <a:lnTo>
                  <a:pt x="5507894" y="3554711"/>
                </a:lnTo>
                <a:lnTo>
                  <a:pt x="5507894" y="3551297"/>
                </a:lnTo>
                <a:lnTo>
                  <a:pt x="5506943" y="3551297"/>
                </a:lnTo>
                <a:close/>
                <a:moveTo>
                  <a:pt x="5364706" y="3549780"/>
                </a:moveTo>
                <a:lnTo>
                  <a:pt x="5360491" y="3551711"/>
                </a:lnTo>
                <a:lnTo>
                  <a:pt x="5360333" y="3551676"/>
                </a:lnTo>
                <a:lnTo>
                  <a:pt x="5359909" y="3551978"/>
                </a:lnTo>
                <a:lnTo>
                  <a:pt x="5357670" y="3553004"/>
                </a:lnTo>
                <a:lnTo>
                  <a:pt x="5350634" y="3556418"/>
                </a:lnTo>
                <a:lnTo>
                  <a:pt x="5353677" y="3556418"/>
                </a:lnTo>
                <a:lnTo>
                  <a:pt x="5359909" y="3551978"/>
                </a:lnTo>
                <a:lnTo>
                  <a:pt x="5360491" y="3551711"/>
                </a:lnTo>
                <a:lnTo>
                  <a:pt x="5362044" y="3552056"/>
                </a:lnTo>
                <a:lnTo>
                  <a:pt x="5367368" y="3549780"/>
                </a:lnTo>
                <a:lnTo>
                  <a:pt x="5366037" y="3549780"/>
                </a:lnTo>
                <a:close/>
                <a:moveTo>
                  <a:pt x="2364981" y="3549400"/>
                </a:moveTo>
                <a:lnTo>
                  <a:pt x="2361178" y="3553194"/>
                </a:lnTo>
                <a:lnTo>
                  <a:pt x="2363080" y="3553194"/>
                </a:lnTo>
                <a:lnTo>
                  <a:pt x="2364981" y="3553194"/>
                </a:lnTo>
                <a:lnTo>
                  <a:pt x="2364981" y="3551297"/>
                </a:lnTo>
                <a:close/>
                <a:moveTo>
                  <a:pt x="1933560" y="3548150"/>
                </a:moveTo>
                <a:cubicBezTo>
                  <a:pt x="1926100" y="3551049"/>
                  <a:pt x="1921393" y="3561682"/>
                  <a:pt x="1931233" y="3563246"/>
                </a:cubicBezTo>
                <a:lnTo>
                  <a:pt x="1931043" y="3564194"/>
                </a:lnTo>
                <a:cubicBezTo>
                  <a:pt x="1931043" y="3556039"/>
                  <a:pt x="1944354" y="3560022"/>
                  <a:pt x="1941502" y="3548452"/>
                </a:cubicBezTo>
                <a:cubicBezTo>
                  <a:pt x="1938840" y="3547077"/>
                  <a:pt x="1936047" y="3547184"/>
                  <a:pt x="1933560" y="3548150"/>
                </a:cubicBezTo>
                <a:close/>
                <a:moveTo>
                  <a:pt x="435840" y="3548073"/>
                </a:moveTo>
                <a:cubicBezTo>
                  <a:pt x="430135" y="3575764"/>
                  <a:pt x="451623" y="3554332"/>
                  <a:pt x="435840" y="3548073"/>
                </a:cubicBezTo>
                <a:close/>
                <a:moveTo>
                  <a:pt x="2647935" y="3547504"/>
                </a:moveTo>
                <a:cubicBezTo>
                  <a:pt x="2633483" y="3567419"/>
                  <a:pt x="2666950" y="3570453"/>
                  <a:pt x="2647935" y="3547504"/>
                </a:cubicBezTo>
                <a:close/>
                <a:moveTo>
                  <a:pt x="2589937" y="3547504"/>
                </a:moveTo>
                <a:cubicBezTo>
                  <a:pt x="2584993" y="3569315"/>
                  <a:pt x="2605530" y="3548642"/>
                  <a:pt x="2589937" y="3547504"/>
                </a:cubicBezTo>
                <a:close/>
                <a:moveTo>
                  <a:pt x="241119" y="3547124"/>
                </a:moveTo>
                <a:lnTo>
                  <a:pt x="250817" y="3553004"/>
                </a:lnTo>
                <a:lnTo>
                  <a:pt x="241309" y="3554521"/>
                </a:lnTo>
                <a:lnTo>
                  <a:pt x="234273" y="3555659"/>
                </a:lnTo>
                <a:lnTo>
                  <a:pt x="234273" y="3552814"/>
                </a:lnTo>
                <a:cubicBezTo>
                  <a:pt x="236865" y="3554009"/>
                  <a:pt x="239858" y="3554009"/>
                  <a:pt x="242450" y="3552814"/>
                </a:cubicBezTo>
                <a:cubicBezTo>
                  <a:pt x="241119" y="3550918"/>
                  <a:pt x="241119" y="3549021"/>
                  <a:pt x="241119" y="3547124"/>
                </a:cubicBezTo>
                <a:close/>
                <a:moveTo>
                  <a:pt x="2448270" y="3546745"/>
                </a:moveTo>
                <a:cubicBezTo>
                  <a:pt x="2436861" y="3547504"/>
                  <a:pt x="2431156" y="3551439"/>
                  <a:pt x="2431227" y="3555280"/>
                </a:cubicBezTo>
                <a:lnTo>
                  <a:pt x="2448270" y="3562988"/>
                </a:lnTo>
                <a:lnTo>
                  <a:pt x="2448270" y="3563815"/>
                </a:lnTo>
                <a:lnTo>
                  <a:pt x="2448840" y="3563246"/>
                </a:lnTo>
                <a:lnTo>
                  <a:pt x="2448270" y="3562988"/>
                </a:lnTo>
                <a:close/>
                <a:moveTo>
                  <a:pt x="348748" y="3545607"/>
                </a:moveTo>
                <a:lnTo>
                  <a:pt x="352361" y="3552625"/>
                </a:lnTo>
                <a:lnTo>
                  <a:pt x="348367" y="3551487"/>
                </a:lnTo>
                <a:lnTo>
                  <a:pt x="344374" y="3550349"/>
                </a:lnTo>
                <a:lnTo>
                  <a:pt x="345705" y="3553004"/>
                </a:lnTo>
                <a:lnTo>
                  <a:pt x="346846" y="3555659"/>
                </a:lnTo>
                <a:lnTo>
                  <a:pt x="353121" y="3555659"/>
                </a:lnTo>
                <a:lnTo>
                  <a:pt x="353121" y="3545607"/>
                </a:lnTo>
                <a:close/>
                <a:moveTo>
                  <a:pt x="5426721" y="3545512"/>
                </a:moveTo>
                <a:cubicBezTo>
                  <a:pt x="5423987" y="3548263"/>
                  <a:pt x="5422513" y="3556608"/>
                  <a:pt x="5430500" y="3562298"/>
                </a:cubicBezTo>
                <a:cubicBezTo>
                  <a:pt x="5433447" y="3545607"/>
                  <a:pt x="5429454" y="3542762"/>
                  <a:pt x="5426721" y="3545512"/>
                </a:cubicBezTo>
                <a:close/>
                <a:moveTo>
                  <a:pt x="5640243" y="3544090"/>
                </a:moveTo>
                <a:cubicBezTo>
                  <a:pt x="5607289" y="3567362"/>
                  <a:pt x="5574392" y="3590122"/>
                  <a:pt x="5541552" y="3612369"/>
                </a:cubicBezTo>
                <a:cubicBezTo>
                  <a:pt x="5537007" y="3612730"/>
                  <a:pt x="5532481" y="3611459"/>
                  <a:pt x="5528811" y="3608766"/>
                </a:cubicBezTo>
                <a:cubicBezTo>
                  <a:pt x="5528811" y="3612369"/>
                  <a:pt x="5530713" y="3615594"/>
                  <a:pt x="5531664" y="3618818"/>
                </a:cubicBezTo>
                <a:lnTo>
                  <a:pt x="5510937" y="3632853"/>
                </a:lnTo>
                <a:lnTo>
                  <a:pt x="5509416" y="3633801"/>
                </a:lnTo>
                <a:lnTo>
                  <a:pt x="5495534" y="3642716"/>
                </a:lnTo>
                <a:cubicBezTo>
                  <a:pt x="5494887" y="3641445"/>
                  <a:pt x="5493690" y="3640554"/>
                  <a:pt x="5492301" y="3640250"/>
                </a:cubicBezTo>
                <a:cubicBezTo>
                  <a:pt x="5489182" y="3641255"/>
                  <a:pt x="5487357" y="3644480"/>
                  <a:pt x="5488118" y="3647647"/>
                </a:cubicBezTo>
                <a:lnTo>
                  <a:pt x="5441529" y="3677614"/>
                </a:lnTo>
                <a:lnTo>
                  <a:pt x="5440008" y="3676666"/>
                </a:lnTo>
                <a:cubicBezTo>
                  <a:pt x="5435824" y="3678373"/>
                  <a:pt x="5434874" y="3680080"/>
                  <a:pt x="5435444" y="3681408"/>
                </a:cubicBezTo>
                <a:cubicBezTo>
                  <a:pt x="5337457" y="3743239"/>
                  <a:pt x="5239963" y="3800138"/>
                  <a:pt x="5142983" y="3852107"/>
                </a:cubicBezTo>
                <a:lnTo>
                  <a:pt x="5157113" y="3882267"/>
                </a:lnTo>
                <a:lnTo>
                  <a:pt x="5153822" y="3878660"/>
                </a:lnTo>
                <a:cubicBezTo>
                  <a:pt x="5151064" y="3892506"/>
                  <a:pt x="5155058" y="3894071"/>
                  <a:pt x="5157744" y="3891392"/>
                </a:cubicBezTo>
                <a:lnTo>
                  <a:pt x="5159248" y="3886824"/>
                </a:lnTo>
                <a:lnTo>
                  <a:pt x="5161999" y="3892695"/>
                </a:lnTo>
                <a:lnTo>
                  <a:pt x="5161999" y="3893833"/>
                </a:lnTo>
                <a:cubicBezTo>
                  <a:pt x="5161999" y="3893833"/>
                  <a:pt x="5161999" y="3893833"/>
                  <a:pt x="5163140" y="3893833"/>
                </a:cubicBezTo>
                <a:lnTo>
                  <a:pt x="5269437" y="4123139"/>
                </a:lnTo>
                <a:lnTo>
                  <a:pt x="5280276" y="4146467"/>
                </a:lnTo>
                <a:lnTo>
                  <a:pt x="5273241" y="4149881"/>
                </a:lnTo>
                <a:lnTo>
                  <a:pt x="5257838" y="4157089"/>
                </a:lnTo>
                <a:lnTo>
                  <a:pt x="5265064" y="4172452"/>
                </a:lnTo>
                <a:lnTo>
                  <a:pt x="5271818" y="4186444"/>
                </a:lnTo>
                <a:lnTo>
                  <a:pt x="5271548" y="4186297"/>
                </a:lnTo>
                <a:cubicBezTo>
                  <a:pt x="5270217" y="4186164"/>
                  <a:pt x="5268867" y="4186164"/>
                  <a:pt x="5267536" y="4186297"/>
                </a:cubicBezTo>
                <a:cubicBezTo>
                  <a:pt x="5267346" y="4202419"/>
                  <a:pt x="5282368" y="4200712"/>
                  <a:pt x="5288453" y="4208488"/>
                </a:cubicBezTo>
                <a:lnTo>
                  <a:pt x="5288453" y="4207161"/>
                </a:lnTo>
                <a:cubicBezTo>
                  <a:pt x="5289005" y="4201955"/>
                  <a:pt x="5287388" y="4197014"/>
                  <a:pt x="5284329" y="4193237"/>
                </a:cubicBezTo>
                <a:lnTo>
                  <a:pt x="5272779" y="4186966"/>
                </a:lnTo>
                <a:lnTo>
                  <a:pt x="5284080" y="4154813"/>
                </a:lnTo>
                <a:lnTo>
                  <a:pt x="5320589" y="4233714"/>
                </a:lnTo>
                <a:cubicBezTo>
                  <a:pt x="5320589" y="4239973"/>
                  <a:pt x="5321730" y="4241300"/>
                  <a:pt x="5323632" y="4240352"/>
                </a:cubicBezTo>
                <a:lnTo>
                  <a:pt x="5373453" y="4347703"/>
                </a:lnTo>
                <a:lnTo>
                  <a:pt x="5388095" y="4343909"/>
                </a:lnTo>
                <a:cubicBezTo>
                  <a:pt x="5389807" y="4346508"/>
                  <a:pt x="5391860" y="4348860"/>
                  <a:pt x="5394181" y="4350927"/>
                </a:cubicBezTo>
                <a:cubicBezTo>
                  <a:pt x="5394561" y="4348025"/>
                  <a:pt x="5394561" y="4345104"/>
                  <a:pt x="5394181" y="4342202"/>
                </a:cubicBezTo>
                <a:lnTo>
                  <a:pt x="5410534" y="4338030"/>
                </a:lnTo>
                <a:cubicBezTo>
                  <a:pt x="5410249" y="4342942"/>
                  <a:pt x="5414014" y="4347153"/>
                  <a:pt x="5418938" y="4347437"/>
                </a:cubicBezTo>
                <a:cubicBezTo>
                  <a:pt x="5422875" y="4347665"/>
                  <a:pt x="5426469" y="4345313"/>
                  <a:pt x="5427838" y="4341633"/>
                </a:cubicBezTo>
                <a:cubicBezTo>
                  <a:pt x="5428827" y="4339016"/>
                  <a:pt x="5428389" y="4336076"/>
                  <a:pt x="5426697" y="4333857"/>
                </a:cubicBezTo>
                <a:lnTo>
                  <a:pt x="5457312" y="4324753"/>
                </a:lnTo>
                <a:lnTo>
                  <a:pt x="5467201" y="4324753"/>
                </a:lnTo>
                <a:lnTo>
                  <a:pt x="5467201" y="4321718"/>
                </a:lnTo>
                <a:cubicBezTo>
                  <a:pt x="5481463" y="4317356"/>
                  <a:pt x="5495724" y="4312804"/>
                  <a:pt x="5510176" y="4307873"/>
                </a:cubicBezTo>
                <a:cubicBezTo>
                  <a:pt x="5511887" y="4309011"/>
                  <a:pt x="5513029" y="4307873"/>
                  <a:pt x="5513789" y="4306735"/>
                </a:cubicBezTo>
                <a:cubicBezTo>
                  <a:pt x="5538510" y="4298200"/>
                  <a:pt x="5563610" y="4288906"/>
                  <a:pt x="5588901" y="4278854"/>
                </a:cubicBezTo>
                <a:cubicBezTo>
                  <a:pt x="5604608" y="4290556"/>
                  <a:pt x="5619250" y="4303624"/>
                  <a:pt x="5632637" y="4317925"/>
                </a:cubicBezTo>
                <a:cubicBezTo>
                  <a:pt x="5643914" y="4331904"/>
                  <a:pt x="5656654" y="4344611"/>
                  <a:pt x="5670668" y="4355858"/>
                </a:cubicBezTo>
                <a:cubicBezTo>
                  <a:pt x="5669889" y="4347342"/>
                  <a:pt x="5668102" y="4338940"/>
                  <a:pt x="5665344" y="4330822"/>
                </a:cubicBezTo>
                <a:cubicBezTo>
                  <a:pt x="5654182" y="4308669"/>
                  <a:pt x="5638817" y="4288906"/>
                  <a:pt x="5620086" y="4272595"/>
                </a:cubicBezTo>
                <a:lnTo>
                  <a:pt x="5615523" y="4268233"/>
                </a:lnTo>
                <a:cubicBezTo>
                  <a:pt x="5642906" y="4256853"/>
                  <a:pt x="5670535" y="4244202"/>
                  <a:pt x="5698432" y="4230300"/>
                </a:cubicBezTo>
                <a:cubicBezTo>
                  <a:pt x="5703661" y="4238190"/>
                  <a:pt x="5710069" y="4245226"/>
                  <a:pt x="5717447" y="4251163"/>
                </a:cubicBezTo>
                <a:lnTo>
                  <a:pt x="5739315" y="4270129"/>
                </a:lnTo>
                <a:lnTo>
                  <a:pt x="5756809" y="4221386"/>
                </a:lnTo>
                <a:lnTo>
                  <a:pt x="5727906" y="4221386"/>
                </a:lnTo>
                <a:lnTo>
                  <a:pt x="5713073" y="4222334"/>
                </a:lnTo>
                <a:cubicBezTo>
                  <a:pt x="5738554" y="4209816"/>
                  <a:pt x="5764606" y="4196350"/>
                  <a:pt x="5790848" y="4182124"/>
                </a:cubicBezTo>
                <a:cubicBezTo>
                  <a:pt x="5790848" y="4190849"/>
                  <a:pt x="5785714" y="4204884"/>
                  <a:pt x="5795411" y="4204126"/>
                </a:cubicBezTo>
                <a:cubicBezTo>
                  <a:pt x="5797122" y="4183452"/>
                  <a:pt x="5814427" y="4210005"/>
                  <a:pt x="5811194" y="4188383"/>
                </a:cubicBezTo>
                <a:lnTo>
                  <a:pt x="5795411" y="4188383"/>
                </a:lnTo>
                <a:cubicBezTo>
                  <a:pt x="5795411" y="4185918"/>
                  <a:pt x="5795411" y="4182693"/>
                  <a:pt x="5793700" y="4180418"/>
                </a:cubicBezTo>
                <a:lnTo>
                  <a:pt x="5823555" y="4164106"/>
                </a:lnTo>
                <a:cubicBezTo>
                  <a:pt x="5825266" y="4173400"/>
                  <a:pt x="5824886" y="4184780"/>
                  <a:pt x="5837246" y="4183073"/>
                </a:cubicBezTo>
                <a:cubicBezTo>
                  <a:pt x="5833823" y="4176434"/>
                  <a:pt x="5835344" y="4164106"/>
                  <a:pt x="5830590" y="4159744"/>
                </a:cubicBezTo>
                <a:cubicBezTo>
                  <a:pt x="5849226" y="4148364"/>
                  <a:pt x="5867861" y="4137743"/>
                  <a:pt x="5886687" y="4125983"/>
                </a:cubicBezTo>
                <a:lnTo>
                  <a:pt x="5886496" y="4125794"/>
                </a:lnTo>
                <a:lnTo>
                  <a:pt x="5854930" y="4051255"/>
                </a:lnTo>
                <a:cubicBezTo>
                  <a:pt x="5855501" y="4047860"/>
                  <a:pt x="5854017" y="4044427"/>
                  <a:pt x="5851128" y="4042531"/>
                </a:cubicBezTo>
                <a:lnTo>
                  <a:pt x="5759662" y="3825933"/>
                </a:lnTo>
                <a:cubicBezTo>
                  <a:pt x="5761754" y="3820053"/>
                  <a:pt x="5766127" y="3816639"/>
                  <a:pt x="5764035" y="3806966"/>
                </a:cubicBezTo>
                <a:cubicBezTo>
                  <a:pt x="5758331" y="3803742"/>
                  <a:pt x="5754908" y="3806966"/>
                  <a:pt x="5753387" y="3811328"/>
                </a:cubicBezTo>
                <a:lnTo>
                  <a:pt x="5645378" y="3556039"/>
                </a:lnTo>
                <a:cubicBezTo>
                  <a:pt x="5647279" y="3554901"/>
                  <a:pt x="5660971" y="3540865"/>
                  <a:pt x="5649180" y="3551487"/>
                </a:cubicBezTo>
                <a:cubicBezTo>
                  <a:pt x="5645758" y="3555090"/>
                  <a:pt x="5644997" y="3556228"/>
                  <a:pt x="5645378" y="3556039"/>
                </a:cubicBezTo>
                <a:close/>
                <a:moveTo>
                  <a:pt x="2138885" y="3544090"/>
                </a:moveTo>
                <a:lnTo>
                  <a:pt x="2139022" y="3545125"/>
                </a:lnTo>
                <a:lnTo>
                  <a:pt x="2138885" y="3545228"/>
                </a:lnTo>
                <a:close/>
                <a:moveTo>
                  <a:pt x="2372397" y="3542193"/>
                </a:moveTo>
                <a:lnTo>
                  <a:pt x="2374109" y="3544469"/>
                </a:lnTo>
                <a:cubicBezTo>
                  <a:pt x="2375098" y="3545626"/>
                  <a:pt x="2376429" y="3546423"/>
                  <a:pt x="2377912" y="3546745"/>
                </a:cubicBezTo>
                <a:lnTo>
                  <a:pt x="2377912" y="3546555"/>
                </a:lnTo>
                <a:lnTo>
                  <a:pt x="2380764" y="3546555"/>
                </a:lnTo>
                <a:lnTo>
                  <a:pt x="2380764" y="3544469"/>
                </a:lnTo>
                <a:cubicBezTo>
                  <a:pt x="2379756" y="3542952"/>
                  <a:pt x="2378026" y="3542098"/>
                  <a:pt x="2376200" y="3542193"/>
                </a:cubicBezTo>
                <a:close/>
                <a:moveTo>
                  <a:pt x="1760235" y="3541470"/>
                </a:moveTo>
                <a:cubicBezTo>
                  <a:pt x="1757454" y="3541838"/>
                  <a:pt x="1754959" y="3543473"/>
                  <a:pt x="1753437" y="3546745"/>
                </a:cubicBezTo>
                <a:cubicBezTo>
                  <a:pt x="1760472" y="3552056"/>
                  <a:pt x="1763705" y="3560970"/>
                  <a:pt x="1774354" y="3562487"/>
                </a:cubicBezTo>
                <a:cubicBezTo>
                  <a:pt x="1779488" y="3550681"/>
                  <a:pt x="1768578" y="3540368"/>
                  <a:pt x="1760235" y="3541470"/>
                </a:cubicBezTo>
                <a:close/>
                <a:moveTo>
                  <a:pt x="831301" y="3541355"/>
                </a:moveTo>
                <a:cubicBezTo>
                  <a:pt x="829928" y="3541565"/>
                  <a:pt x="828799" y="3543047"/>
                  <a:pt x="827943" y="3546745"/>
                </a:cubicBezTo>
                <a:lnTo>
                  <a:pt x="828514" y="3548262"/>
                </a:lnTo>
                <a:cubicBezTo>
                  <a:pt x="831746" y="3549780"/>
                  <a:pt x="848670" y="3561349"/>
                  <a:pt x="849431" y="3548262"/>
                </a:cubicBezTo>
                <a:cubicBezTo>
                  <a:pt x="841730" y="3551535"/>
                  <a:pt x="835419" y="3540723"/>
                  <a:pt x="831301" y="3541355"/>
                </a:cubicBezTo>
                <a:close/>
                <a:moveTo>
                  <a:pt x="650717" y="3540486"/>
                </a:moveTo>
                <a:cubicBezTo>
                  <a:pt x="649576" y="3540486"/>
                  <a:pt x="648055" y="3542003"/>
                  <a:pt x="647294" y="3543710"/>
                </a:cubicBezTo>
                <a:cubicBezTo>
                  <a:pt x="646615" y="3545152"/>
                  <a:pt x="645566" y="3546404"/>
                  <a:pt x="644252" y="3547314"/>
                </a:cubicBezTo>
                <a:cubicBezTo>
                  <a:pt x="643451" y="3545247"/>
                  <a:pt x="641977" y="3543521"/>
                  <a:pt x="640068" y="3542383"/>
                </a:cubicBezTo>
                <a:cubicBezTo>
                  <a:pt x="621052" y="3551107"/>
                  <a:pt x="637216" y="3554142"/>
                  <a:pt x="642730" y="3550918"/>
                </a:cubicBezTo>
                <a:lnTo>
                  <a:pt x="643871" y="3550918"/>
                </a:lnTo>
                <a:lnTo>
                  <a:pt x="648245" y="3552435"/>
                </a:lnTo>
                <a:lnTo>
                  <a:pt x="650717" y="3548073"/>
                </a:lnTo>
                <a:cubicBezTo>
                  <a:pt x="651945" y="3546195"/>
                  <a:pt x="652725" y="3544052"/>
                  <a:pt x="652999" y="3541814"/>
                </a:cubicBezTo>
                <a:cubicBezTo>
                  <a:pt x="652721" y="3540828"/>
                  <a:pt x="651711" y="3540239"/>
                  <a:pt x="650717" y="3540486"/>
                </a:cubicBezTo>
                <a:close/>
                <a:moveTo>
                  <a:pt x="229710" y="3540486"/>
                </a:moveTo>
                <a:lnTo>
                  <a:pt x="231421" y="3541434"/>
                </a:lnTo>
                <a:cubicBezTo>
                  <a:pt x="231330" y="3542515"/>
                  <a:pt x="231330" y="3543577"/>
                  <a:pt x="231421" y="3544659"/>
                </a:cubicBezTo>
                <a:cubicBezTo>
                  <a:pt x="230850" y="3543331"/>
                  <a:pt x="230470" y="3541814"/>
                  <a:pt x="229710" y="3540486"/>
                </a:cubicBezTo>
                <a:close/>
                <a:moveTo>
                  <a:pt x="2548159" y="3540467"/>
                </a:moveTo>
                <a:cubicBezTo>
                  <a:pt x="2548140" y="3540467"/>
                  <a:pt x="2548121" y="3540486"/>
                  <a:pt x="2548102" y="3540486"/>
                </a:cubicBezTo>
                <a:lnTo>
                  <a:pt x="2548203" y="3540486"/>
                </a:lnTo>
                <a:lnTo>
                  <a:pt x="2548276" y="3540518"/>
                </a:lnTo>
                <a:lnTo>
                  <a:pt x="2546391" y="3544279"/>
                </a:lnTo>
                <a:cubicBezTo>
                  <a:pt x="2546999" y="3545759"/>
                  <a:pt x="2548673" y="3546518"/>
                  <a:pt x="2550194" y="3545987"/>
                </a:cubicBezTo>
                <a:cubicBezTo>
                  <a:pt x="2551753" y="3545455"/>
                  <a:pt x="2552590" y="3543767"/>
                  <a:pt x="2552096" y="3542193"/>
                </a:cubicBezTo>
                <a:lnTo>
                  <a:pt x="2548276" y="3540518"/>
                </a:lnTo>
                <a:lnTo>
                  <a:pt x="2548292" y="3540486"/>
                </a:lnTo>
                <a:lnTo>
                  <a:pt x="2548203" y="3540486"/>
                </a:lnTo>
                <a:close/>
                <a:moveTo>
                  <a:pt x="2747197" y="3538020"/>
                </a:moveTo>
                <a:cubicBezTo>
                  <a:pt x="2731413" y="3555659"/>
                  <a:pt x="2766212" y="3553952"/>
                  <a:pt x="2747197" y="3538020"/>
                </a:cubicBezTo>
                <a:close/>
                <a:moveTo>
                  <a:pt x="566668" y="3536503"/>
                </a:moveTo>
                <a:lnTo>
                  <a:pt x="568569" y="3538779"/>
                </a:lnTo>
                <a:lnTo>
                  <a:pt x="570280" y="3541055"/>
                </a:lnTo>
                <a:lnTo>
                  <a:pt x="566477" y="3541055"/>
                </a:lnTo>
                <a:cubicBezTo>
                  <a:pt x="563988" y="3541510"/>
                  <a:pt x="561644" y="3542554"/>
                  <a:pt x="559632" y="3544090"/>
                </a:cubicBezTo>
                <a:lnTo>
                  <a:pt x="556589" y="3546366"/>
                </a:lnTo>
                <a:lnTo>
                  <a:pt x="558301" y="3547693"/>
                </a:lnTo>
                <a:lnTo>
                  <a:pt x="559822" y="3548831"/>
                </a:lnTo>
                <a:lnTo>
                  <a:pt x="566097" y="3545797"/>
                </a:lnTo>
                <a:cubicBezTo>
                  <a:pt x="569520" y="3543710"/>
                  <a:pt x="572372" y="3541434"/>
                  <a:pt x="572182" y="3540486"/>
                </a:cubicBezTo>
                <a:cubicBezTo>
                  <a:pt x="571992" y="3539538"/>
                  <a:pt x="570851" y="3538400"/>
                  <a:pt x="569330" y="3537831"/>
                </a:cubicBezTo>
                <a:close/>
                <a:moveTo>
                  <a:pt x="1663112" y="3534417"/>
                </a:moveTo>
                <a:cubicBezTo>
                  <a:pt x="1645808" y="3542003"/>
                  <a:pt x="1683649" y="3547314"/>
                  <a:pt x="1663112" y="3534417"/>
                </a:cubicBezTo>
                <a:close/>
                <a:moveTo>
                  <a:pt x="420804" y="3533677"/>
                </a:moveTo>
                <a:cubicBezTo>
                  <a:pt x="419596" y="3533317"/>
                  <a:pt x="418324" y="3534000"/>
                  <a:pt x="417965" y="3535195"/>
                </a:cubicBezTo>
                <a:cubicBezTo>
                  <a:pt x="417837" y="3535631"/>
                  <a:pt x="417837" y="3536086"/>
                  <a:pt x="417965" y="3536503"/>
                </a:cubicBezTo>
                <a:cubicBezTo>
                  <a:pt x="418324" y="3537717"/>
                  <a:pt x="419596" y="3538400"/>
                  <a:pt x="420804" y="3538039"/>
                </a:cubicBezTo>
                <a:cubicBezTo>
                  <a:pt x="421542" y="3537812"/>
                  <a:pt x="422118" y="3537243"/>
                  <a:pt x="422338" y="3536503"/>
                </a:cubicBezTo>
                <a:cubicBezTo>
                  <a:pt x="422698" y="3535289"/>
                  <a:pt x="422011" y="3534037"/>
                  <a:pt x="420804" y="3533677"/>
                </a:cubicBezTo>
                <a:close/>
                <a:moveTo>
                  <a:pt x="952876" y="3532900"/>
                </a:moveTo>
                <a:lnTo>
                  <a:pt x="952876" y="3540107"/>
                </a:lnTo>
                <a:lnTo>
                  <a:pt x="949643" y="3541814"/>
                </a:lnTo>
                <a:cubicBezTo>
                  <a:pt x="947154" y="3542914"/>
                  <a:pt x="944534" y="3543672"/>
                  <a:pt x="941847" y="3544090"/>
                </a:cubicBezTo>
                <a:lnTo>
                  <a:pt x="941847" y="3536503"/>
                </a:lnTo>
                <a:lnTo>
                  <a:pt x="931769" y="3536503"/>
                </a:lnTo>
                <a:lnTo>
                  <a:pt x="931769" y="3546745"/>
                </a:lnTo>
                <a:lnTo>
                  <a:pt x="942227" y="3546745"/>
                </a:lnTo>
                <a:lnTo>
                  <a:pt x="944890" y="3548073"/>
                </a:lnTo>
                <a:lnTo>
                  <a:pt x="951545" y="3545797"/>
                </a:lnTo>
                <a:cubicBezTo>
                  <a:pt x="954298" y="3545171"/>
                  <a:pt x="956850" y="3543862"/>
                  <a:pt x="958961" y="3542003"/>
                </a:cubicBezTo>
                <a:lnTo>
                  <a:pt x="960102" y="3540296"/>
                </a:lnTo>
                <a:lnTo>
                  <a:pt x="956489" y="3536503"/>
                </a:lnTo>
                <a:close/>
                <a:moveTo>
                  <a:pt x="2380764" y="3532331"/>
                </a:moveTo>
                <a:cubicBezTo>
                  <a:pt x="2375820" y="3553952"/>
                  <a:pt x="2396547" y="3533279"/>
                  <a:pt x="2380764" y="3532331"/>
                </a:cubicBezTo>
                <a:close/>
                <a:moveTo>
                  <a:pt x="2851402" y="3531572"/>
                </a:moveTo>
                <a:cubicBezTo>
                  <a:pt x="2851402" y="3542383"/>
                  <a:pt x="2822879" y="3550538"/>
                  <a:pt x="2835619" y="3557556"/>
                </a:cubicBezTo>
                <a:cubicBezTo>
                  <a:pt x="2839803" y="3539728"/>
                  <a:pt x="2860340" y="3573867"/>
                  <a:pt x="2861861" y="3557935"/>
                </a:cubicBezTo>
                <a:lnTo>
                  <a:pt x="2861861" y="3557556"/>
                </a:lnTo>
                <a:cubicBezTo>
                  <a:pt x="2847980" y="3553573"/>
                  <a:pt x="2873461" y="3533089"/>
                  <a:pt x="2851402" y="3531572"/>
                </a:cubicBezTo>
                <a:close/>
                <a:moveTo>
                  <a:pt x="2646033" y="3531192"/>
                </a:moveTo>
                <a:cubicBezTo>
                  <a:pt x="2644512" y="3531610"/>
                  <a:pt x="2643618" y="3533165"/>
                  <a:pt x="2644036" y="3534682"/>
                </a:cubicBezTo>
                <a:cubicBezTo>
                  <a:pt x="2644056" y="3534796"/>
                  <a:pt x="2644094" y="3534891"/>
                  <a:pt x="2644132" y="3534986"/>
                </a:cubicBezTo>
                <a:cubicBezTo>
                  <a:pt x="2644740" y="3536465"/>
                  <a:pt x="2646413" y="3537224"/>
                  <a:pt x="2647935" y="3536693"/>
                </a:cubicBezTo>
                <a:cubicBezTo>
                  <a:pt x="2649437" y="3536086"/>
                  <a:pt x="2650236" y="3534455"/>
                  <a:pt x="2649836" y="3532900"/>
                </a:cubicBezTo>
                <a:cubicBezTo>
                  <a:pt x="2649228" y="3531420"/>
                  <a:pt x="2647554" y="3530661"/>
                  <a:pt x="2646033" y="3531192"/>
                </a:cubicBezTo>
                <a:close/>
                <a:moveTo>
                  <a:pt x="1455651" y="3531192"/>
                </a:moveTo>
                <a:cubicBezTo>
                  <a:pt x="1454130" y="3539348"/>
                  <a:pt x="1446714" y="3540676"/>
                  <a:pt x="1445192" y="3546745"/>
                </a:cubicBezTo>
                <a:cubicBezTo>
                  <a:pt x="1455841" y="3551487"/>
                  <a:pt x="1468582" y="3533279"/>
                  <a:pt x="1455651" y="3531192"/>
                </a:cubicBezTo>
                <a:close/>
                <a:moveTo>
                  <a:pt x="1004409" y="3531003"/>
                </a:moveTo>
                <a:lnTo>
                  <a:pt x="1004409" y="3532141"/>
                </a:lnTo>
                <a:cubicBezTo>
                  <a:pt x="1002804" y="3532331"/>
                  <a:pt x="1001632" y="3533753"/>
                  <a:pt x="1001746" y="3535365"/>
                </a:cubicBezTo>
                <a:cubicBezTo>
                  <a:pt x="1002034" y="3536882"/>
                  <a:pt x="1003427" y="3537964"/>
                  <a:pt x="1004979" y="3537831"/>
                </a:cubicBezTo>
                <a:cubicBezTo>
                  <a:pt x="1006508" y="3537546"/>
                  <a:pt x="1007575" y="3536162"/>
                  <a:pt x="1007451" y="3534606"/>
                </a:cubicBezTo>
                <a:cubicBezTo>
                  <a:pt x="1007879" y="3533089"/>
                  <a:pt x="1006999" y="3531515"/>
                  <a:pt x="1005483" y="3531098"/>
                </a:cubicBezTo>
                <a:cubicBezTo>
                  <a:pt x="1005133" y="3531003"/>
                  <a:pt x="1004770" y="3530965"/>
                  <a:pt x="1004409" y="3531003"/>
                </a:cubicBezTo>
                <a:close/>
                <a:moveTo>
                  <a:pt x="3066280" y="3530623"/>
                </a:moveTo>
                <a:lnTo>
                  <a:pt x="3066280" y="3541055"/>
                </a:lnTo>
                <a:lnTo>
                  <a:pt x="3076738" y="3541055"/>
                </a:lnTo>
                <a:lnTo>
                  <a:pt x="3076738" y="3530623"/>
                </a:lnTo>
                <a:close/>
                <a:moveTo>
                  <a:pt x="2616749" y="3530434"/>
                </a:moveTo>
                <a:cubicBezTo>
                  <a:pt x="2614847" y="3543938"/>
                  <a:pt x="2610055" y="3556873"/>
                  <a:pt x="2602677" y="3568367"/>
                </a:cubicBezTo>
                <a:cubicBezTo>
                  <a:pt x="2586533" y="3564763"/>
                  <a:pt x="2570123" y="3562411"/>
                  <a:pt x="2553617" y="3561349"/>
                </a:cubicBezTo>
                <a:cubicBezTo>
                  <a:pt x="2553617" y="3556418"/>
                  <a:pt x="2553617" y="3552245"/>
                  <a:pt x="2548673" y="3551297"/>
                </a:cubicBezTo>
                <a:cubicBezTo>
                  <a:pt x="2548673" y="3554332"/>
                  <a:pt x="2548673" y="3557746"/>
                  <a:pt x="2548673" y="3561160"/>
                </a:cubicBezTo>
                <a:cubicBezTo>
                  <a:pt x="2542968" y="3561160"/>
                  <a:pt x="2537263" y="3561160"/>
                  <a:pt x="2531559" y="3561160"/>
                </a:cubicBezTo>
                <a:cubicBezTo>
                  <a:pt x="2525854" y="3561160"/>
                  <a:pt x="2522051" y="3561160"/>
                  <a:pt x="2517297" y="3561160"/>
                </a:cubicBezTo>
                <a:cubicBezTo>
                  <a:pt x="2517677" y="3559661"/>
                  <a:pt x="2517677" y="3558106"/>
                  <a:pt x="2517297" y="3556608"/>
                </a:cubicBezTo>
                <a:cubicBezTo>
                  <a:pt x="2516422" y="3558410"/>
                  <a:pt x="2515186" y="3560022"/>
                  <a:pt x="2513684" y="3561349"/>
                </a:cubicBezTo>
                <a:cubicBezTo>
                  <a:pt x="2475234" y="3563455"/>
                  <a:pt x="2437488" y="3572445"/>
                  <a:pt x="2402252" y="3587902"/>
                </a:cubicBezTo>
                <a:cubicBezTo>
                  <a:pt x="2387610" y="3586006"/>
                  <a:pt x="2385898" y="3590937"/>
                  <a:pt x="2388561" y="3594541"/>
                </a:cubicBezTo>
                <a:cubicBezTo>
                  <a:pt x="2371523" y="3603057"/>
                  <a:pt x="2355302" y="3613090"/>
                  <a:pt x="2340071" y="3624508"/>
                </a:cubicBezTo>
                <a:cubicBezTo>
                  <a:pt x="2340071" y="3622042"/>
                  <a:pt x="2340071" y="3619577"/>
                  <a:pt x="2334366" y="3619197"/>
                </a:cubicBezTo>
                <a:cubicBezTo>
                  <a:pt x="2333035" y="3624698"/>
                  <a:pt x="2334366" y="3627542"/>
                  <a:pt x="2334366" y="3628681"/>
                </a:cubicBezTo>
                <a:lnTo>
                  <a:pt x="2329232" y="3632284"/>
                </a:lnTo>
                <a:cubicBezTo>
                  <a:pt x="2319914" y="3630767"/>
                  <a:pt x="2311927" y="3632284"/>
                  <a:pt x="2299377" y="3629819"/>
                </a:cubicBezTo>
                <a:cubicBezTo>
                  <a:pt x="2297076" y="3633270"/>
                  <a:pt x="2296258" y="3637519"/>
                  <a:pt x="2297095" y="3641578"/>
                </a:cubicBezTo>
                <a:cubicBezTo>
                  <a:pt x="2303484" y="3641274"/>
                  <a:pt x="2309874" y="3641843"/>
                  <a:pt x="2316111" y="3643285"/>
                </a:cubicBezTo>
                <a:cubicBezTo>
                  <a:pt x="2263285" y="3690663"/>
                  <a:pt x="2227802" y="3754277"/>
                  <a:pt x="2215328" y="3824036"/>
                </a:cubicBezTo>
                <a:lnTo>
                  <a:pt x="2212856" y="3822708"/>
                </a:lnTo>
                <a:cubicBezTo>
                  <a:pt x="2212856" y="3822708"/>
                  <a:pt x="2212856" y="3822708"/>
                  <a:pt x="2211525" y="3824036"/>
                </a:cubicBezTo>
                <a:cubicBezTo>
                  <a:pt x="2210194" y="3825364"/>
                  <a:pt x="2210003" y="3818156"/>
                  <a:pt x="2208102" y="3822708"/>
                </a:cubicBezTo>
                <a:cubicBezTo>
                  <a:pt x="2209243" y="3824415"/>
                  <a:pt x="2210003" y="3824984"/>
                  <a:pt x="2210574" y="3825174"/>
                </a:cubicBezTo>
                <a:cubicBezTo>
                  <a:pt x="2205249" y="3831623"/>
                  <a:pt x="2210574" y="3832950"/>
                  <a:pt x="2213997" y="3831812"/>
                </a:cubicBezTo>
                <a:cubicBezTo>
                  <a:pt x="2212856" y="3839209"/>
                  <a:pt x="2211905" y="3846796"/>
                  <a:pt x="2211334" y="3854383"/>
                </a:cubicBezTo>
                <a:lnTo>
                  <a:pt x="2197985" y="3855171"/>
                </a:lnTo>
                <a:lnTo>
                  <a:pt x="2204132" y="3848669"/>
                </a:lnTo>
                <a:cubicBezTo>
                  <a:pt x="2207104" y="3847223"/>
                  <a:pt x="2209718" y="3845374"/>
                  <a:pt x="2208292" y="3839589"/>
                </a:cubicBezTo>
                <a:cubicBezTo>
                  <a:pt x="2200163" y="3836175"/>
                  <a:pt x="2193104" y="3847590"/>
                  <a:pt x="2194013" y="3852871"/>
                </a:cubicBezTo>
                <a:lnTo>
                  <a:pt x="2197617" y="3855192"/>
                </a:lnTo>
                <a:lnTo>
                  <a:pt x="2175965" y="3856469"/>
                </a:lnTo>
                <a:cubicBezTo>
                  <a:pt x="2174444" y="3855426"/>
                  <a:pt x="2172771" y="3854591"/>
                  <a:pt x="2171021" y="3854003"/>
                </a:cubicBezTo>
                <a:cubicBezTo>
                  <a:pt x="2171021" y="3855141"/>
                  <a:pt x="2171021" y="3855900"/>
                  <a:pt x="2171021" y="3857038"/>
                </a:cubicBezTo>
                <a:cubicBezTo>
                  <a:pt x="2160563" y="3858043"/>
                  <a:pt x="2150389" y="3860926"/>
                  <a:pt x="2140976" y="3865573"/>
                </a:cubicBezTo>
                <a:cubicBezTo>
                  <a:pt x="2150104" y="3873539"/>
                  <a:pt x="2163035" y="3865573"/>
                  <a:pt x="2174064" y="3865573"/>
                </a:cubicBezTo>
                <a:cubicBezTo>
                  <a:pt x="2176003" y="3867716"/>
                  <a:pt x="2178513" y="3869290"/>
                  <a:pt x="2181290" y="3870125"/>
                </a:cubicBezTo>
                <a:cubicBezTo>
                  <a:pt x="2181290" y="3868797"/>
                  <a:pt x="2181290" y="3867849"/>
                  <a:pt x="2181290" y="3866711"/>
                </a:cubicBezTo>
                <a:cubicBezTo>
                  <a:pt x="2183362" y="3867678"/>
                  <a:pt x="2185169" y="3869119"/>
                  <a:pt x="2186614" y="3870883"/>
                </a:cubicBezTo>
                <a:cubicBezTo>
                  <a:pt x="2192585" y="3863809"/>
                  <a:pt x="2201751" y="3860243"/>
                  <a:pt x="2210954" y="3861400"/>
                </a:cubicBezTo>
                <a:cubicBezTo>
                  <a:pt x="2210954" y="3867849"/>
                  <a:pt x="2210954" y="3874297"/>
                  <a:pt x="2210954" y="3880367"/>
                </a:cubicBezTo>
                <a:cubicBezTo>
                  <a:pt x="2210954" y="3886436"/>
                  <a:pt x="2210954" y="3889471"/>
                  <a:pt x="2210954" y="3894212"/>
                </a:cubicBezTo>
                <a:cubicBezTo>
                  <a:pt x="2205440" y="3890419"/>
                  <a:pt x="2207912" y="3894212"/>
                  <a:pt x="2210954" y="3897247"/>
                </a:cubicBezTo>
                <a:cubicBezTo>
                  <a:pt x="2217096" y="4009662"/>
                  <a:pt x="2282111" y="4110545"/>
                  <a:pt x="2382095" y="4162779"/>
                </a:cubicBezTo>
                <a:cubicBezTo>
                  <a:pt x="2382209" y="4167691"/>
                  <a:pt x="2383655" y="4172470"/>
                  <a:pt x="2386279" y="4176624"/>
                </a:cubicBezTo>
                <a:cubicBezTo>
                  <a:pt x="2386279" y="4172641"/>
                  <a:pt x="2387610" y="4169038"/>
                  <a:pt x="2388180" y="4165813"/>
                </a:cubicBezTo>
                <a:cubicBezTo>
                  <a:pt x="2398639" y="4170934"/>
                  <a:pt x="2409288" y="4175486"/>
                  <a:pt x="2420317" y="4179659"/>
                </a:cubicBezTo>
                <a:cubicBezTo>
                  <a:pt x="2421382" y="4182618"/>
                  <a:pt x="2422713" y="4185482"/>
                  <a:pt x="2424310" y="4188194"/>
                </a:cubicBezTo>
                <a:lnTo>
                  <a:pt x="2431346" y="4200333"/>
                </a:lnTo>
                <a:lnTo>
                  <a:pt x="2427923" y="4188004"/>
                </a:lnTo>
                <a:cubicBezTo>
                  <a:pt x="2427296" y="4186013"/>
                  <a:pt x="2426801" y="4183983"/>
                  <a:pt x="2426402" y="4181935"/>
                </a:cubicBezTo>
                <a:cubicBezTo>
                  <a:pt x="2433057" y="4184211"/>
                  <a:pt x="2439713" y="4186297"/>
                  <a:pt x="2446559" y="4188004"/>
                </a:cubicBezTo>
                <a:lnTo>
                  <a:pt x="2452073" y="4196160"/>
                </a:lnTo>
                <a:lnTo>
                  <a:pt x="2439523" y="4200712"/>
                </a:lnTo>
                <a:lnTo>
                  <a:pt x="2441424" y="4206212"/>
                </a:lnTo>
                <a:cubicBezTo>
                  <a:pt x="2442261" y="4209171"/>
                  <a:pt x="2445284" y="4210916"/>
                  <a:pt x="2448270" y="4210195"/>
                </a:cubicBezTo>
                <a:cubicBezTo>
                  <a:pt x="2451312" y="4208754"/>
                  <a:pt x="2453784" y="4206364"/>
                  <a:pt x="2455306" y="4203367"/>
                </a:cubicBezTo>
                <a:cubicBezTo>
                  <a:pt x="2456142" y="4198929"/>
                  <a:pt x="2455819" y="4194358"/>
                  <a:pt x="2454355" y="4190090"/>
                </a:cubicBezTo>
                <a:cubicBezTo>
                  <a:pt x="2461010" y="4191797"/>
                  <a:pt x="2467666" y="4193315"/>
                  <a:pt x="2474512" y="4194453"/>
                </a:cubicBezTo>
                <a:lnTo>
                  <a:pt x="2496190" y="4197867"/>
                </a:lnTo>
                <a:cubicBezTo>
                  <a:pt x="2498281" y="4207730"/>
                  <a:pt x="2506648" y="4220627"/>
                  <a:pt x="2511592" y="4207919"/>
                </a:cubicBezTo>
                <a:cubicBezTo>
                  <a:pt x="2504176" y="4207919"/>
                  <a:pt x="2503606" y="4203177"/>
                  <a:pt x="2502084" y="4198246"/>
                </a:cubicBezTo>
                <a:cubicBezTo>
                  <a:pt x="2511782" y="4199194"/>
                  <a:pt x="2521100" y="4199763"/>
                  <a:pt x="2531368" y="4199763"/>
                </a:cubicBezTo>
                <a:cubicBezTo>
                  <a:pt x="2544584" y="4199650"/>
                  <a:pt x="2557800" y="4198758"/>
                  <a:pt x="2570921" y="4197108"/>
                </a:cubicBezTo>
                <a:cubicBezTo>
                  <a:pt x="2566547" y="4205643"/>
                  <a:pt x="2561413" y="4209436"/>
                  <a:pt x="2569020" y="4223661"/>
                </a:cubicBezTo>
                <a:cubicBezTo>
                  <a:pt x="2579098" y="4227075"/>
                  <a:pt x="2588035" y="4209816"/>
                  <a:pt x="2582711" y="4204695"/>
                </a:cubicBezTo>
                <a:cubicBezTo>
                  <a:pt x="2584441" y="4201926"/>
                  <a:pt x="2585107" y="4198625"/>
                  <a:pt x="2584612" y="4195401"/>
                </a:cubicBezTo>
                <a:lnTo>
                  <a:pt x="2594501" y="4193884"/>
                </a:lnTo>
                <a:cubicBezTo>
                  <a:pt x="2594501" y="4200522"/>
                  <a:pt x="2600395" y="4196350"/>
                  <a:pt x="2600966" y="4192366"/>
                </a:cubicBezTo>
                <a:lnTo>
                  <a:pt x="2610474" y="4189901"/>
                </a:lnTo>
                <a:cubicBezTo>
                  <a:pt x="2611425" y="4193694"/>
                  <a:pt x="2615228" y="4191608"/>
                  <a:pt x="2616368" y="4188383"/>
                </a:cubicBezTo>
                <a:cubicBezTo>
                  <a:pt x="2644825" y="4180607"/>
                  <a:pt x="2671923" y="4168971"/>
                  <a:pt x="2696945" y="4153907"/>
                </a:cubicBezTo>
                <a:lnTo>
                  <a:pt x="2725513" y="4130824"/>
                </a:lnTo>
                <a:lnTo>
                  <a:pt x="2732935" y="4129018"/>
                </a:lnTo>
                <a:cubicBezTo>
                  <a:pt x="2731623" y="4128734"/>
                  <a:pt x="2730253" y="4128734"/>
                  <a:pt x="2728941" y="4129018"/>
                </a:cubicBezTo>
                <a:lnTo>
                  <a:pt x="2727216" y="4129448"/>
                </a:lnTo>
                <a:lnTo>
                  <a:pt x="2765071" y="4098861"/>
                </a:lnTo>
                <a:lnTo>
                  <a:pt x="2773058" y="4098861"/>
                </a:lnTo>
                <a:lnTo>
                  <a:pt x="2773058" y="4090137"/>
                </a:lnTo>
                <a:cubicBezTo>
                  <a:pt x="2791998" y="4068325"/>
                  <a:pt x="2807933" y="4044086"/>
                  <a:pt x="2820407" y="4018064"/>
                </a:cubicBezTo>
                <a:cubicBezTo>
                  <a:pt x="2820407" y="4021857"/>
                  <a:pt x="2821738" y="4025081"/>
                  <a:pt x="2825161" y="4025840"/>
                </a:cubicBezTo>
                <a:cubicBezTo>
                  <a:pt x="2830409" y="4021326"/>
                  <a:pt x="2830999" y="4013417"/>
                  <a:pt x="2826473" y="4008182"/>
                </a:cubicBezTo>
                <a:cubicBezTo>
                  <a:pt x="2826073" y="4007708"/>
                  <a:pt x="2825636" y="4007272"/>
                  <a:pt x="2825161" y="4006873"/>
                </a:cubicBezTo>
                <a:cubicBezTo>
                  <a:pt x="2831455" y="3992117"/>
                  <a:pt x="2836608" y="3976906"/>
                  <a:pt x="2840564" y="3961354"/>
                </a:cubicBezTo>
                <a:cubicBezTo>
                  <a:pt x="2842161" y="3962245"/>
                  <a:pt x="2843891" y="3962814"/>
                  <a:pt x="2845698" y="3963061"/>
                </a:cubicBezTo>
                <a:cubicBezTo>
                  <a:pt x="2851783" y="3949215"/>
                  <a:pt x="2850071" y="3946939"/>
                  <a:pt x="2866425" y="3952629"/>
                </a:cubicBezTo>
                <a:cubicBezTo>
                  <a:pt x="2866425" y="3933663"/>
                  <a:pt x="2854065" y="3935370"/>
                  <a:pt x="2845318" y="3942198"/>
                </a:cubicBezTo>
                <a:cubicBezTo>
                  <a:pt x="2848512" y="3925754"/>
                  <a:pt x="2850357" y="3909063"/>
                  <a:pt x="2850832" y="3892316"/>
                </a:cubicBezTo>
                <a:cubicBezTo>
                  <a:pt x="2854635" y="3894023"/>
                  <a:pt x="2867566" y="3889850"/>
                  <a:pt x="2855966" y="3884919"/>
                </a:cubicBezTo>
                <a:cubicBezTo>
                  <a:pt x="2854179" y="3885981"/>
                  <a:pt x="2852505" y="3887252"/>
                  <a:pt x="2851022" y="3888712"/>
                </a:cubicBezTo>
                <a:cubicBezTo>
                  <a:pt x="2851022" y="3885867"/>
                  <a:pt x="2851022" y="3883022"/>
                  <a:pt x="2851022" y="3879987"/>
                </a:cubicBezTo>
                <a:lnTo>
                  <a:pt x="2855586" y="3879987"/>
                </a:lnTo>
                <a:lnTo>
                  <a:pt x="2855586" y="3869556"/>
                </a:lnTo>
                <a:lnTo>
                  <a:pt x="2852353" y="3869556"/>
                </a:lnTo>
                <a:cubicBezTo>
                  <a:pt x="2851821" y="3855577"/>
                  <a:pt x="2850433" y="3841637"/>
                  <a:pt x="2848170" y="3827829"/>
                </a:cubicBezTo>
                <a:cubicBezTo>
                  <a:pt x="2867185" y="3829726"/>
                  <a:pt x="2865474" y="3811328"/>
                  <a:pt x="2878215" y="3806966"/>
                </a:cubicBezTo>
                <a:lnTo>
                  <a:pt x="2862151" y="3803240"/>
                </a:lnTo>
                <a:lnTo>
                  <a:pt x="2862432" y="3802414"/>
                </a:lnTo>
                <a:lnTo>
                  <a:pt x="2861861" y="3803173"/>
                </a:lnTo>
                <a:lnTo>
                  <a:pt x="2862151" y="3803240"/>
                </a:lnTo>
                <a:lnTo>
                  <a:pt x="2859324" y="3811545"/>
                </a:lnTo>
                <a:cubicBezTo>
                  <a:pt x="2854992" y="3816462"/>
                  <a:pt x="2847932" y="3811377"/>
                  <a:pt x="2846648" y="3820053"/>
                </a:cubicBezTo>
                <a:cubicBezTo>
                  <a:pt x="2839594" y="3784036"/>
                  <a:pt x="2826340" y="3749516"/>
                  <a:pt x="2807476" y="3718013"/>
                </a:cubicBezTo>
                <a:cubicBezTo>
                  <a:pt x="2814702" y="3719341"/>
                  <a:pt x="2822308" y="3714978"/>
                  <a:pt x="2820597" y="3703219"/>
                </a:cubicBezTo>
                <a:cubicBezTo>
                  <a:pt x="2811470" y="3702081"/>
                  <a:pt x="2804814" y="3703219"/>
                  <a:pt x="2801581" y="3708340"/>
                </a:cubicBezTo>
                <a:cubicBezTo>
                  <a:pt x="2787262" y="3686073"/>
                  <a:pt x="2770205" y="3665684"/>
                  <a:pt x="2750810" y="3647647"/>
                </a:cubicBezTo>
                <a:cubicBezTo>
                  <a:pt x="2755754" y="3649733"/>
                  <a:pt x="2765071" y="3647647"/>
                  <a:pt x="2752711" y="3640629"/>
                </a:cubicBezTo>
                <a:cubicBezTo>
                  <a:pt x="2748908" y="3642336"/>
                  <a:pt x="2747767" y="3643854"/>
                  <a:pt x="2748147" y="3645181"/>
                </a:cubicBezTo>
                <a:cubicBezTo>
                  <a:pt x="2708975" y="3609562"/>
                  <a:pt x="2661645" y="3584090"/>
                  <a:pt x="2610284" y="3571022"/>
                </a:cubicBezTo>
                <a:cubicBezTo>
                  <a:pt x="2613174" y="3569429"/>
                  <a:pt x="2616330" y="3568386"/>
                  <a:pt x="2619601" y="3567987"/>
                </a:cubicBezTo>
                <a:lnTo>
                  <a:pt x="2621313" y="3567987"/>
                </a:lnTo>
                <a:lnTo>
                  <a:pt x="2626257" y="3570453"/>
                </a:lnTo>
                <a:lnTo>
                  <a:pt x="2621503" y="3556608"/>
                </a:lnTo>
                <a:cubicBezTo>
                  <a:pt x="2621503" y="3545417"/>
                  <a:pt x="2625306" y="3532141"/>
                  <a:pt x="2616749" y="3530434"/>
                </a:cubicBezTo>
                <a:close/>
                <a:moveTo>
                  <a:pt x="5527861" y="3529296"/>
                </a:moveTo>
                <a:lnTo>
                  <a:pt x="5527861" y="3530623"/>
                </a:lnTo>
                <a:lnTo>
                  <a:pt x="5529572" y="3532710"/>
                </a:lnTo>
                <a:close/>
                <a:moveTo>
                  <a:pt x="1554542" y="3528475"/>
                </a:moveTo>
                <a:cubicBezTo>
                  <a:pt x="1554997" y="3530778"/>
                  <a:pt x="1569651" y="3544469"/>
                  <a:pt x="1560237" y="3531382"/>
                </a:cubicBezTo>
                <a:cubicBezTo>
                  <a:pt x="1555816" y="3528206"/>
                  <a:pt x="1554390" y="3527708"/>
                  <a:pt x="1554542" y="3528475"/>
                </a:cubicBezTo>
                <a:close/>
                <a:moveTo>
                  <a:pt x="2773438" y="3527589"/>
                </a:moveTo>
                <a:cubicBezTo>
                  <a:pt x="2762029" y="3537451"/>
                  <a:pt x="2773058" y="3553194"/>
                  <a:pt x="2788651" y="3552814"/>
                </a:cubicBezTo>
                <a:lnTo>
                  <a:pt x="2789031" y="3553763"/>
                </a:lnTo>
                <a:cubicBezTo>
                  <a:pt x="2792644" y="3536124"/>
                  <a:pt x="2778192" y="3536693"/>
                  <a:pt x="2773438" y="3527589"/>
                </a:cubicBezTo>
                <a:close/>
                <a:moveTo>
                  <a:pt x="959532" y="3527210"/>
                </a:moveTo>
                <a:lnTo>
                  <a:pt x="978547" y="3542952"/>
                </a:lnTo>
                <a:cubicBezTo>
                  <a:pt x="989957" y="3552056"/>
                  <a:pt x="1002317" y="3557935"/>
                  <a:pt x="1006691" y="3556418"/>
                </a:cubicBezTo>
                <a:lnTo>
                  <a:pt x="1006691" y="3556039"/>
                </a:lnTo>
                <a:cubicBezTo>
                  <a:pt x="1010942" y="3554521"/>
                  <a:pt x="1013158" y="3549856"/>
                  <a:pt x="1011637" y="3545607"/>
                </a:cubicBezTo>
                <a:cubicBezTo>
                  <a:pt x="1011637" y="3545607"/>
                  <a:pt x="1011635" y="3545607"/>
                  <a:pt x="1011635" y="3545607"/>
                </a:cubicBezTo>
                <a:cubicBezTo>
                  <a:pt x="1010113" y="3541434"/>
                  <a:pt x="997753" y="3535555"/>
                  <a:pt x="984252" y="3532520"/>
                </a:cubicBezTo>
                <a:close/>
                <a:moveTo>
                  <a:pt x="2286637" y="3527020"/>
                </a:moveTo>
                <a:cubicBezTo>
                  <a:pt x="2256211" y="3533089"/>
                  <a:pt x="2286637" y="3563436"/>
                  <a:pt x="2286637" y="3527020"/>
                </a:cubicBezTo>
                <a:close/>
                <a:moveTo>
                  <a:pt x="2969742" y="3526109"/>
                </a:moveTo>
                <a:lnTo>
                  <a:pt x="2969870" y="3526261"/>
                </a:lnTo>
                <a:lnTo>
                  <a:pt x="2969680" y="3526261"/>
                </a:lnTo>
                <a:close/>
                <a:moveTo>
                  <a:pt x="3119143" y="3525692"/>
                </a:moveTo>
                <a:cubicBezTo>
                  <a:pt x="3118991" y="3527399"/>
                  <a:pt x="3118991" y="3529106"/>
                  <a:pt x="3119143" y="3530813"/>
                </a:cubicBezTo>
                <a:cubicBezTo>
                  <a:pt x="3118573" y="3532900"/>
                  <a:pt x="3118573" y="3534227"/>
                  <a:pt x="3118573" y="3534796"/>
                </a:cubicBezTo>
                <a:lnTo>
                  <a:pt x="3119143" y="3534986"/>
                </a:lnTo>
                <a:cubicBezTo>
                  <a:pt x="3122376" y="3537072"/>
                  <a:pt x="3129982" y="3526261"/>
                  <a:pt x="3119143" y="3525692"/>
                </a:cubicBezTo>
                <a:close/>
                <a:moveTo>
                  <a:pt x="2677789" y="3524934"/>
                </a:moveTo>
                <a:lnTo>
                  <a:pt x="2674176" y="3532331"/>
                </a:lnTo>
                <a:lnTo>
                  <a:pt x="2670753" y="3539728"/>
                </a:lnTo>
                <a:lnTo>
                  <a:pt x="2680452" y="3539728"/>
                </a:lnTo>
                <a:lnTo>
                  <a:pt x="2690149" y="3540296"/>
                </a:lnTo>
                <a:lnTo>
                  <a:pt x="2692812" y="3528158"/>
                </a:lnTo>
                <a:lnTo>
                  <a:pt x="2685396" y="3526451"/>
                </a:lnTo>
                <a:close/>
                <a:moveTo>
                  <a:pt x="2114497" y="3523346"/>
                </a:moveTo>
                <a:cubicBezTo>
                  <a:pt x="2110504" y="3523275"/>
                  <a:pt x="2106939" y="3524839"/>
                  <a:pt x="2108650" y="3528727"/>
                </a:cubicBezTo>
                <a:lnTo>
                  <a:pt x="2108650" y="3529865"/>
                </a:lnTo>
                <a:cubicBezTo>
                  <a:pt x="2111008" y="3531477"/>
                  <a:pt x="2113651" y="3532634"/>
                  <a:pt x="2116446" y="3533279"/>
                </a:cubicBezTo>
                <a:cubicBezTo>
                  <a:pt x="2117682" y="3531685"/>
                  <a:pt x="2119317" y="3530434"/>
                  <a:pt x="2121200" y="3529675"/>
                </a:cubicBezTo>
                <a:lnTo>
                  <a:pt x="2122911" y="3529675"/>
                </a:lnTo>
                <a:cubicBezTo>
                  <a:pt x="2123006" y="3529049"/>
                  <a:pt x="2123006" y="3528404"/>
                  <a:pt x="2122911" y="3527778"/>
                </a:cubicBezTo>
                <a:cubicBezTo>
                  <a:pt x="2122911" y="3525123"/>
                  <a:pt x="2118490" y="3523416"/>
                  <a:pt x="2114497" y="3523346"/>
                </a:cubicBezTo>
                <a:close/>
                <a:moveTo>
                  <a:pt x="2422218" y="3523037"/>
                </a:moveTo>
                <a:lnTo>
                  <a:pt x="2422218" y="3528916"/>
                </a:lnTo>
                <a:lnTo>
                  <a:pt x="2422218" y="3534606"/>
                </a:lnTo>
                <a:lnTo>
                  <a:pt x="2417464" y="3537641"/>
                </a:lnTo>
                <a:lnTo>
                  <a:pt x="2412711" y="3540676"/>
                </a:lnTo>
                <a:lnTo>
                  <a:pt x="2412711" y="3546176"/>
                </a:lnTo>
                <a:lnTo>
                  <a:pt x="2417274" y="3543331"/>
                </a:lnTo>
                <a:lnTo>
                  <a:pt x="2422979" y="3540296"/>
                </a:lnTo>
                <a:lnTo>
                  <a:pt x="2425831" y="3531762"/>
                </a:lnTo>
                <a:lnTo>
                  <a:pt x="2424120" y="3527399"/>
                </a:lnTo>
                <a:close/>
                <a:moveTo>
                  <a:pt x="2130137" y="3522657"/>
                </a:moveTo>
                <a:cubicBezTo>
                  <a:pt x="2129225" y="3526261"/>
                  <a:pt x="2127951" y="3529751"/>
                  <a:pt x="2126334" y="3533089"/>
                </a:cubicBezTo>
                <a:lnTo>
                  <a:pt x="2128616" y="3541624"/>
                </a:lnTo>
                <a:lnTo>
                  <a:pt x="2129757" y="3545987"/>
                </a:lnTo>
                <a:lnTo>
                  <a:pt x="2132800" y="3545987"/>
                </a:lnTo>
                <a:cubicBezTo>
                  <a:pt x="2134606" y="3549249"/>
                  <a:pt x="2137154" y="3552037"/>
                  <a:pt x="2140216" y="3554142"/>
                </a:cubicBezTo>
                <a:lnTo>
                  <a:pt x="2139022" y="3545125"/>
                </a:lnTo>
                <a:lnTo>
                  <a:pt x="2146681" y="3539348"/>
                </a:lnTo>
                <a:cubicBezTo>
                  <a:pt x="2146681" y="3529296"/>
                  <a:pt x="2135842" y="3527968"/>
                  <a:pt x="2130137" y="3522657"/>
                </a:cubicBezTo>
                <a:close/>
                <a:moveTo>
                  <a:pt x="2067195" y="3520761"/>
                </a:moveTo>
                <a:lnTo>
                  <a:pt x="2067195" y="3531192"/>
                </a:lnTo>
                <a:lnTo>
                  <a:pt x="2077654" y="3531192"/>
                </a:lnTo>
                <a:lnTo>
                  <a:pt x="2077654" y="3520761"/>
                </a:lnTo>
                <a:close/>
                <a:moveTo>
                  <a:pt x="5626609" y="3520552"/>
                </a:moveTo>
                <a:cubicBezTo>
                  <a:pt x="5626590" y="3520552"/>
                  <a:pt x="5626571" y="3520552"/>
                  <a:pt x="5626552" y="3520571"/>
                </a:cubicBezTo>
                <a:lnTo>
                  <a:pt x="5626552" y="3520951"/>
                </a:lnTo>
                <a:cubicBezTo>
                  <a:pt x="5626191" y="3521311"/>
                  <a:pt x="5626191" y="3521918"/>
                  <a:pt x="5626552" y="3522278"/>
                </a:cubicBezTo>
                <a:cubicBezTo>
                  <a:pt x="5626952" y="3522563"/>
                  <a:pt x="5627484" y="3522563"/>
                  <a:pt x="5627883" y="3522278"/>
                </a:cubicBezTo>
                <a:cubicBezTo>
                  <a:pt x="5628168" y="3521880"/>
                  <a:pt x="5628168" y="3521349"/>
                  <a:pt x="5627883" y="3520951"/>
                </a:cubicBezTo>
                <a:cubicBezTo>
                  <a:pt x="5627636" y="3520476"/>
                  <a:pt x="5627065" y="3520306"/>
                  <a:pt x="5626609" y="3520552"/>
                </a:cubicBezTo>
                <a:close/>
                <a:moveTo>
                  <a:pt x="234654" y="3520192"/>
                </a:moveTo>
                <a:cubicBezTo>
                  <a:pt x="233079" y="3520192"/>
                  <a:pt x="231801" y="3521463"/>
                  <a:pt x="231801" y="3523037"/>
                </a:cubicBezTo>
                <a:cubicBezTo>
                  <a:pt x="231999" y="3524535"/>
                  <a:pt x="233334" y="3525616"/>
                  <a:pt x="234844" y="3525503"/>
                </a:cubicBezTo>
                <a:cubicBezTo>
                  <a:pt x="236452" y="3525977"/>
                  <a:pt x="238149" y="3525066"/>
                  <a:pt x="238632" y="3523473"/>
                </a:cubicBezTo>
                <a:cubicBezTo>
                  <a:pt x="238637" y="3523454"/>
                  <a:pt x="238641" y="3523435"/>
                  <a:pt x="238647" y="3523416"/>
                </a:cubicBezTo>
                <a:lnTo>
                  <a:pt x="237506" y="3523037"/>
                </a:lnTo>
                <a:cubicBezTo>
                  <a:pt x="237506" y="3521463"/>
                  <a:pt x="236228" y="3520192"/>
                  <a:pt x="234654" y="3520192"/>
                </a:cubicBezTo>
                <a:close/>
                <a:moveTo>
                  <a:pt x="3787925" y="3520002"/>
                </a:moveTo>
                <a:lnTo>
                  <a:pt x="3788140" y="3520078"/>
                </a:lnTo>
                <a:lnTo>
                  <a:pt x="3787953" y="3520129"/>
                </a:lnTo>
                <a:close/>
                <a:moveTo>
                  <a:pt x="5638532" y="3518106"/>
                </a:moveTo>
                <a:lnTo>
                  <a:pt x="5637771" y="3520002"/>
                </a:lnTo>
                <a:lnTo>
                  <a:pt x="5639102" y="3523226"/>
                </a:lnTo>
                <a:lnTo>
                  <a:pt x="5640053" y="3520761"/>
                </a:lnTo>
                <a:cubicBezTo>
                  <a:pt x="5640053" y="3519433"/>
                  <a:pt x="5640053" y="3518106"/>
                  <a:pt x="5640053" y="3518106"/>
                </a:cubicBezTo>
                <a:cubicBezTo>
                  <a:pt x="5640053" y="3518106"/>
                  <a:pt x="5639102" y="3518106"/>
                  <a:pt x="5638532" y="3518106"/>
                </a:cubicBezTo>
                <a:close/>
                <a:moveTo>
                  <a:pt x="2442946" y="3516778"/>
                </a:moveTo>
                <a:cubicBezTo>
                  <a:pt x="2438002" y="3538590"/>
                  <a:pt x="2458729" y="3517916"/>
                  <a:pt x="2442946" y="3516778"/>
                </a:cubicBezTo>
                <a:close/>
                <a:moveTo>
                  <a:pt x="2726279" y="3516209"/>
                </a:moveTo>
                <a:cubicBezTo>
                  <a:pt x="2721335" y="3538020"/>
                  <a:pt x="2741872" y="3517347"/>
                  <a:pt x="2726279" y="3516209"/>
                </a:cubicBezTo>
                <a:close/>
                <a:moveTo>
                  <a:pt x="2563885" y="3516209"/>
                </a:moveTo>
                <a:lnTo>
                  <a:pt x="2564266" y="3516778"/>
                </a:lnTo>
                <a:cubicBezTo>
                  <a:pt x="2564266" y="3530244"/>
                  <a:pt x="2573774" y="3535744"/>
                  <a:pt x="2579858" y="3542952"/>
                </a:cubicBezTo>
                <a:cubicBezTo>
                  <a:pt x="2574724" y="3533279"/>
                  <a:pt x="2579668" y="3514312"/>
                  <a:pt x="2563885" y="3516209"/>
                </a:cubicBezTo>
                <a:close/>
                <a:moveTo>
                  <a:pt x="4970511" y="3516019"/>
                </a:moveTo>
                <a:cubicBezTo>
                  <a:pt x="4964806" y="3543710"/>
                  <a:pt x="4986484" y="3522278"/>
                  <a:pt x="4970511" y="3516019"/>
                </a:cubicBezTo>
                <a:close/>
                <a:moveTo>
                  <a:pt x="5618946" y="3515829"/>
                </a:moveTo>
                <a:lnTo>
                  <a:pt x="5614952" y="3516019"/>
                </a:lnTo>
                <a:lnTo>
                  <a:pt x="5614952" y="3519244"/>
                </a:lnTo>
                <a:lnTo>
                  <a:pt x="5621798" y="3515829"/>
                </a:lnTo>
                <a:close/>
                <a:moveTo>
                  <a:pt x="676388" y="3515450"/>
                </a:moveTo>
                <a:cubicBezTo>
                  <a:pt x="672775" y="3529485"/>
                  <a:pt x="687227" y="3525503"/>
                  <a:pt x="691981" y="3531192"/>
                </a:cubicBezTo>
                <a:lnTo>
                  <a:pt x="691981" y="3515450"/>
                </a:lnTo>
                <a:close/>
                <a:moveTo>
                  <a:pt x="3887187" y="3514881"/>
                </a:moveTo>
                <a:lnTo>
                  <a:pt x="3888138" y="3516398"/>
                </a:lnTo>
                <a:cubicBezTo>
                  <a:pt x="3887301" y="3523492"/>
                  <a:pt x="3891713" y="3530149"/>
                  <a:pt x="3898596" y="3532141"/>
                </a:cubicBezTo>
                <a:cubicBezTo>
                  <a:pt x="3900308" y="3524365"/>
                  <a:pt x="3895383" y="3516683"/>
                  <a:pt x="3887586" y="3514957"/>
                </a:cubicBezTo>
                <a:cubicBezTo>
                  <a:pt x="3887453" y="3514938"/>
                  <a:pt x="3887320" y="3514900"/>
                  <a:pt x="3887187" y="3514881"/>
                </a:cubicBezTo>
                <a:close/>
                <a:moveTo>
                  <a:pt x="386969" y="3514502"/>
                </a:moveTo>
                <a:lnTo>
                  <a:pt x="388110" y="3522278"/>
                </a:lnTo>
                <a:cubicBezTo>
                  <a:pt x="388110" y="3526641"/>
                  <a:pt x="390963" y="3530054"/>
                  <a:pt x="393435" y="3529675"/>
                </a:cubicBezTo>
                <a:cubicBezTo>
                  <a:pt x="396884" y="3529391"/>
                  <a:pt x="399957" y="3527399"/>
                  <a:pt x="401611" y="3524365"/>
                </a:cubicBezTo>
                <a:lnTo>
                  <a:pt x="400280" y="3523795"/>
                </a:lnTo>
                <a:lnTo>
                  <a:pt x="402752" y="3518295"/>
                </a:lnTo>
                <a:lnTo>
                  <a:pt x="394956" y="3516398"/>
                </a:lnTo>
                <a:close/>
                <a:moveTo>
                  <a:pt x="1013030" y="3513497"/>
                </a:moveTo>
                <a:cubicBezTo>
                  <a:pt x="1012882" y="3513497"/>
                  <a:pt x="1012732" y="3513516"/>
                  <a:pt x="1012585" y="3513554"/>
                </a:cubicBezTo>
                <a:cubicBezTo>
                  <a:pt x="1011117" y="3513649"/>
                  <a:pt x="1010001" y="3514900"/>
                  <a:pt x="1010091" y="3516361"/>
                </a:cubicBezTo>
                <a:cubicBezTo>
                  <a:pt x="1010094" y="3516436"/>
                  <a:pt x="1010102" y="3516512"/>
                  <a:pt x="1010113" y="3516588"/>
                </a:cubicBezTo>
                <a:cubicBezTo>
                  <a:pt x="1010530" y="3518106"/>
                  <a:pt x="1012100" y="3518997"/>
                  <a:pt x="1013620" y="3518580"/>
                </a:cubicBezTo>
                <a:lnTo>
                  <a:pt x="1013791" y="3518508"/>
                </a:lnTo>
                <a:lnTo>
                  <a:pt x="1013346" y="3519054"/>
                </a:lnTo>
                <a:lnTo>
                  <a:pt x="1014297" y="3518295"/>
                </a:lnTo>
                <a:lnTo>
                  <a:pt x="1013791" y="3518508"/>
                </a:lnTo>
                <a:lnTo>
                  <a:pt x="1015818" y="3516019"/>
                </a:lnTo>
                <a:cubicBezTo>
                  <a:pt x="1015748" y="3514559"/>
                  <a:pt x="1014500" y="3513421"/>
                  <a:pt x="1013030" y="3513497"/>
                </a:cubicBezTo>
                <a:close/>
                <a:moveTo>
                  <a:pt x="5651082" y="3512416"/>
                </a:moveTo>
                <a:cubicBezTo>
                  <a:pt x="5650664" y="3512264"/>
                  <a:pt x="5650188" y="3512416"/>
                  <a:pt x="5649941" y="3512795"/>
                </a:cubicBezTo>
                <a:lnTo>
                  <a:pt x="5651082" y="3513554"/>
                </a:lnTo>
                <a:cubicBezTo>
                  <a:pt x="5651481" y="3513838"/>
                  <a:pt x="5652014" y="3513838"/>
                  <a:pt x="5652413" y="3513554"/>
                </a:cubicBezTo>
                <a:cubicBezTo>
                  <a:pt x="5652585" y="3513193"/>
                  <a:pt x="5652585" y="3512776"/>
                  <a:pt x="5652413" y="3512416"/>
                </a:cubicBezTo>
                <a:cubicBezTo>
                  <a:pt x="5652014" y="3512131"/>
                  <a:pt x="5651481" y="3512131"/>
                  <a:pt x="5651082" y="3512416"/>
                </a:cubicBezTo>
                <a:close/>
                <a:moveTo>
                  <a:pt x="1590472" y="3512416"/>
                </a:moveTo>
                <a:cubicBezTo>
                  <a:pt x="1585528" y="3534037"/>
                  <a:pt x="1606255" y="3513554"/>
                  <a:pt x="1590472" y="3512416"/>
                </a:cubicBezTo>
                <a:close/>
                <a:moveTo>
                  <a:pt x="2830865" y="3512226"/>
                </a:moveTo>
                <a:cubicBezTo>
                  <a:pt x="2825921" y="3533848"/>
                  <a:pt x="2846458" y="3513364"/>
                  <a:pt x="2830865" y="3512226"/>
                </a:cubicBezTo>
                <a:close/>
                <a:moveTo>
                  <a:pt x="2176916" y="3512226"/>
                </a:moveTo>
                <a:cubicBezTo>
                  <a:pt x="2176156" y="3518485"/>
                  <a:pt x="2176631" y="3523796"/>
                  <a:pt x="2179032" y="3527352"/>
                </a:cubicBezTo>
                <a:lnTo>
                  <a:pt x="2192404" y="3531852"/>
                </a:lnTo>
                <a:lnTo>
                  <a:pt x="2192699" y="3533089"/>
                </a:lnTo>
                <a:lnTo>
                  <a:pt x="2192699" y="3531951"/>
                </a:lnTo>
                <a:lnTo>
                  <a:pt x="2192404" y="3531852"/>
                </a:lnTo>
                <a:lnTo>
                  <a:pt x="2189157" y="3518248"/>
                </a:lnTo>
                <a:cubicBezTo>
                  <a:pt x="2187232" y="3514075"/>
                  <a:pt x="2183857" y="3511373"/>
                  <a:pt x="2176916" y="3512226"/>
                </a:cubicBezTo>
                <a:close/>
                <a:moveTo>
                  <a:pt x="791623" y="3511847"/>
                </a:moveTo>
                <a:lnTo>
                  <a:pt x="791623" y="3527399"/>
                </a:lnTo>
                <a:cubicBezTo>
                  <a:pt x="800941" y="3527399"/>
                  <a:pt x="803793" y="3522278"/>
                  <a:pt x="802082" y="3511847"/>
                </a:cubicBezTo>
                <a:close/>
                <a:moveTo>
                  <a:pt x="3426627" y="3511670"/>
                </a:moveTo>
                <a:lnTo>
                  <a:pt x="3426627" y="3512036"/>
                </a:lnTo>
                <a:lnTo>
                  <a:pt x="3424932" y="3512036"/>
                </a:lnTo>
                <a:close/>
                <a:moveTo>
                  <a:pt x="2395977" y="3511657"/>
                </a:moveTo>
                <a:cubicBezTo>
                  <a:pt x="2398545" y="3516921"/>
                  <a:pt x="2394159" y="3529118"/>
                  <a:pt x="2396539" y="3534488"/>
                </a:cubicBezTo>
                <a:lnTo>
                  <a:pt x="2401358" y="3536909"/>
                </a:lnTo>
                <a:lnTo>
                  <a:pt x="2401111" y="3537641"/>
                </a:lnTo>
                <a:lnTo>
                  <a:pt x="2401682" y="3537072"/>
                </a:lnTo>
                <a:lnTo>
                  <a:pt x="2401358" y="3536909"/>
                </a:lnTo>
                <a:lnTo>
                  <a:pt x="2406246" y="3522373"/>
                </a:lnTo>
                <a:cubicBezTo>
                  <a:pt x="2405723" y="3516778"/>
                  <a:pt x="2402633" y="3511942"/>
                  <a:pt x="2395977" y="3511657"/>
                </a:cubicBezTo>
                <a:close/>
                <a:moveTo>
                  <a:pt x="3098797" y="3511278"/>
                </a:moveTo>
                <a:cubicBezTo>
                  <a:pt x="3095374" y="3520002"/>
                  <a:pt x="3099557" y="3520761"/>
                  <a:pt x="3101269" y="3518485"/>
                </a:cubicBezTo>
                <a:lnTo>
                  <a:pt x="3102029" y="3519054"/>
                </a:lnTo>
                <a:cubicBezTo>
                  <a:pt x="3104311" y="3517157"/>
                  <a:pt x="3105832" y="3512985"/>
                  <a:pt x="3102029" y="3511278"/>
                </a:cubicBezTo>
                <a:cubicBezTo>
                  <a:pt x="3100964" y="3511012"/>
                  <a:pt x="3099862" y="3511012"/>
                  <a:pt x="3098797" y="3511278"/>
                </a:cubicBezTo>
                <a:close/>
                <a:moveTo>
                  <a:pt x="1680416" y="3511088"/>
                </a:moveTo>
                <a:cubicBezTo>
                  <a:pt x="1680416" y="3514312"/>
                  <a:pt x="1680416" y="3517157"/>
                  <a:pt x="1675092" y="3516209"/>
                </a:cubicBezTo>
                <a:lnTo>
                  <a:pt x="1675092" y="3526641"/>
                </a:lnTo>
                <a:cubicBezTo>
                  <a:pt x="1688023" y="3534796"/>
                  <a:pt x="1690495" y="3509002"/>
                  <a:pt x="1680416" y="3511088"/>
                </a:cubicBezTo>
                <a:close/>
                <a:moveTo>
                  <a:pt x="272875" y="3511088"/>
                </a:moveTo>
                <a:cubicBezTo>
                  <a:pt x="260895" y="3546176"/>
                  <a:pt x="291891" y="3550918"/>
                  <a:pt x="272875" y="3511088"/>
                </a:cubicBezTo>
                <a:close/>
                <a:moveTo>
                  <a:pt x="235985" y="3510709"/>
                </a:moveTo>
                <a:cubicBezTo>
                  <a:pt x="231041" y="3532331"/>
                  <a:pt x="251578" y="3511847"/>
                  <a:pt x="235985" y="3510709"/>
                </a:cubicBezTo>
                <a:close/>
                <a:moveTo>
                  <a:pt x="852473" y="3510329"/>
                </a:moveTo>
                <a:cubicBezTo>
                  <a:pt x="835549" y="3526641"/>
                  <a:pt x="871489" y="3519054"/>
                  <a:pt x="852473" y="3510329"/>
                </a:cubicBezTo>
                <a:close/>
                <a:moveTo>
                  <a:pt x="5667055" y="3506915"/>
                </a:moveTo>
                <a:lnTo>
                  <a:pt x="5660590" y="3509570"/>
                </a:lnTo>
                <a:lnTo>
                  <a:pt x="5660590" y="3511278"/>
                </a:lnTo>
                <a:lnTo>
                  <a:pt x="5657928" y="3512985"/>
                </a:lnTo>
                <a:lnTo>
                  <a:pt x="5656597" y="3515071"/>
                </a:lnTo>
                <a:lnTo>
                  <a:pt x="5660020" y="3513743"/>
                </a:lnTo>
                <a:lnTo>
                  <a:pt x="5663442" y="3512416"/>
                </a:lnTo>
                <a:lnTo>
                  <a:pt x="5663442" y="3508812"/>
                </a:lnTo>
                <a:lnTo>
                  <a:pt x="5667055" y="3508812"/>
                </a:lnTo>
                <a:close/>
                <a:moveTo>
                  <a:pt x="1078950" y="3506915"/>
                </a:moveTo>
                <a:cubicBezTo>
                  <a:pt x="1086941" y="3525389"/>
                  <a:pt x="1092440" y="3544848"/>
                  <a:pt x="1095304" y="3564763"/>
                </a:cubicBezTo>
                <a:lnTo>
                  <a:pt x="1071154" y="3568556"/>
                </a:lnTo>
                <a:lnTo>
                  <a:pt x="1024375" y="3575574"/>
                </a:lnTo>
                <a:lnTo>
                  <a:pt x="1023234" y="3597765"/>
                </a:lnTo>
                <a:lnTo>
                  <a:pt x="1022093" y="3619956"/>
                </a:lnTo>
                <a:lnTo>
                  <a:pt x="996802" y="3602127"/>
                </a:lnTo>
                <a:lnTo>
                  <a:pt x="980639" y="3590748"/>
                </a:lnTo>
                <a:lnTo>
                  <a:pt x="997943" y="3639302"/>
                </a:lnTo>
                <a:cubicBezTo>
                  <a:pt x="997943" y="3642526"/>
                  <a:pt x="997943" y="3646699"/>
                  <a:pt x="999655" y="3647647"/>
                </a:cubicBezTo>
                <a:cubicBezTo>
                  <a:pt x="999942" y="3649164"/>
                  <a:pt x="1001336" y="3650246"/>
                  <a:pt x="1002887" y="3650113"/>
                </a:cubicBezTo>
                <a:cubicBezTo>
                  <a:pt x="1004450" y="3649923"/>
                  <a:pt x="1005561" y="3648501"/>
                  <a:pt x="1005365" y="3646945"/>
                </a:cubicBezTo>
                <a:cubicBezTo>
                  <a:pt x="1005363" y="3646926"/>
                  <a:pt x="1005361" y="3646908"/>
                  <a:pt x="1005359" y="3646888"/>
                </a:cubicBezTo>
                <a:cubicBezTo>
                  <a:pt x="1005107" y="3645864"/>
                  <a:pt x="1004300" y="3645049"/>
                  <a:pt x="1003268" y="3644802"/>
                </a:cubicBezTo>
                <a:lnTo>
                  <a:pt x="1003268" y="3643664"/>
                </a:lnTo>
                <a:cubicBezTo>
                  <a:pt x="1008623" y="3643550"/>
                  <a:pt x="1013960" y="3643038"/>
                  <a:pt x="1019241" y="3642147"/>
                </a:cubicBezTo>
                <a:cubicBezTo>
                  <a:pt x="1043634" y="3632929"/>
                  <a:pt x="1065426" y="3617965"/>
                  <a:pt x="1082753" y="3598524"/>
                </a:cubicBezTo>
                <a:lnTo>
                  <a:pt x="1098536" y="3581643"/>
                </a:lnTo>
                <a:cubicBezTo>
                  <a:pt x="1097991" y="3584090"/>
                  <a:pt x="1098962" y="3586632"/>
                  <a:pt x="1101008" y="3588092"/>
                </a:cubicBezTo>
                <a:cubicBezTo>
                  <a:pt x="1100058" y="3584678"/>
                  <a:pt x="1104051" y="3584678"/>
                  <a:pt x="1107284" y="3582212"/>
                </a:cubicBezTo>
                <a:lnTo>
                  <a:pt x="1108234" y="3582212"/>
                </a:lnTo>
                <a:cubicBezTo>
                  <a:pt x="1108234" y="3584868"/>
                  <a:pt x="1109565" y="3587523"/>
                  <a:pt x="1110136" y="3590558"/>
                </a:cubicBezTo>
                <a:cubicBezTo>
                  <a:pt x="1115841" y="3626025"/>
                  <a:pt x="1114319" y="3593403"/>
                  <a:pt x="1116791" y="3563056"/>
                </a:cubicBezTo>
                <a:lnTo>
                  <a:pt x="1118313" y="3561539"/>
                </a:lnTo>
                <a:lnTo>
                  <a:pt x="1116982" y="3561539"/>
                </a:lnTo>
                <a:cubicBezTo>
                  <a:pt x="1116982" y="3561539"/>
                  <a:pt x="1116982" y="3560022"/>
                  <a:pt x="1116982" y="3559453"/>
                </a:cubicBezTo>
                <a:cubicBezTo>
                  <a:pt x="1096254" y="3551487"/>
                  <a:pt x="1100438" y="3505967"/>
                  <a:pt x="1078950" y="3506915"/>
                </a:cubicBezTo>
                <a:close/>
                <a:moveTo>
                  <a:pt x="341712" y="3506157"/>
                </a:moveTo>
                <a:cubicBezTo>
                  <a:pt x="330873" y="3501225"/>
                  <a:pt x="318323" y="3519433"/>
                  <a:pt x="331253" y="3521520"/>
                </a:cubicBezTo>
                <a:lnTo>
                  <a:pt x="331253" y="3521899"/>
                </a:lnTo>
                <a:cubicBezTo>
                  <a:pt x="331253" y="3513743"/>
                  <a:pt x="344564" y="3517726"/>
                  <a:pt x="341712" y="3506157"/>
                </a:cubicBezTo>
                <a:close/>
                <a:moveTo>
                  <a:pt x="2710116" y="3505777"/>
                </a:moveTo>
                <a:lnTo>
                  <a:pt x="2709995" y="3507053"/>
                </a:lnTo>
                <a:lnTo>
                  <a:pt x="2700282" y="3509319"/>
                </a:lnTo>
                <a:cubicBezTo>
                  <a:pt x="2692919" y="3516636"/>
                  <a:pt x="2698232" y="3534702"/>
                  <a:pt x="2707073" y="3537831"/>
                </a:cubicBezTo>
                <a:lnTo>
                  <a:pt x="2709995" y="3507053"/>
                </a:lnTo>
                <a:lnTo>
                  <a:pt x="2712208" y="3506536"/>
                </a:lnTo>
                <a:close/>
                <a:moveTo>
                  <a:pt x="2657871" y="3505327"/>
                </a:moveTo>
                <a:cubicBezTo>
                  <a:pt x="2649504" y="3504545"/>
                  <a:pt x="2640233" y="3506631"/>
                  <a:pt x="2635194" y="3511088"/>
                </a:cubicBezTo>
                <a:lnTo>
                  <a:pt x="2631771" y="3511088"/>
                </a:lnTo>
                <a:lnTo>
                  <a:pt x="2631771" y="3521520"/>
                </a:lnTo>
                <a:lnTo>
                  <a:pt x="2643181" y="3521520"/>
                </a:lnTo>
                <a:lnTo>
                  <a:pt x="2643181" y="3517726"/>
                </a:lnTo>
                <a:cubicBezTo>
                  <a:pt x="2650977" y="3519433"/>
                  <a:pt x="2661055" y="3518485"/>
                  <a:pt x="2672655" y="3521520"/>
                </a:cubicBezTo>
                <a:cubicBezTo>
                  <a:pt x="2672655" y="3519623"/>
                  <a:pt x="2672655" y="3516778"/>
                  <a:pt x="2675127" y="3516778"/>
                </a:cubicBezTo>
                <a:cubicBezTo>
                  <a:pt x="2673701" y="3509761"/>
                  <a:pt x="2666238" y="3506110"/>
                  <a:pt x="2657871" y="3505327"/>
                </a:cubicBezTo>
                <a:close/>
                <a:moveTo>
                  <a:pt x="5519304" y="3505019"/>
                </a:moveTo>
                <a:cubicBezTo>
                  <a:pt x="5514359" y="3526641"/>
                  <a:pt x="5534897" y="3505967"/>
                  <a:pt x="5519304" y="3505019"/>
                </a:cubicBezTo>
                <a:close/>
                <a:moveTo>
                  <a:pt x="2899322" y="3505019"/>
                </a:moveTo>
                <a:lnTo>
                  <a:pt x="2898371" y="3505777"/>
                </a:lnTo>
                <a:lnTo>
                  <a:pt x="2900349" y="3506566"/>
                </a:lnTo>
                <a:lnTo>
                  <a:pt x="2909781" y="3520761"/>
                </a:lnTo>
                <a:cubicBezTo>
                  <a:pt x="2909591" y="3517063"/>
                  <a:pt x="2909495" y="3512748"/>
                  <a:pt x="2908069" y="3509642"/>
                </a:cubicBezTo>
                <a:lnTo>
                  <a:pt x="2900349" y="3506566"/>
                </a:lnTo>
                <a:close/>
                <a:moveTo>
                  <a:pt x="512853" y="3504639"/>
                </a:moveTo>
                <a:cubicBezTo>
                  <a:pt x="505437" y="3501794"/>
                  <a:pt x="497831" y="3508812"/>
                  <a:pt x="502204" y="3514312"/>
                </a:cubicBezTo>
                <a:lnTo>
                  <a:pt x="500873" y="3516588"/>
                </a:lnTo>
                <a:cubicBezTo>
                  <a:pt x="507909" y="3516588"/>
                  <a:pt x="508479" y="3508433"/>
                  <a:pt x="512853" y="3504639"/>
                </a:cubicBezTo>
                <a:close/>
                <a:moveTo>
                  <a:pt x="1982195" y="3504260"/>
                </a:moveTo>
                <a:cubicBezTo>
                  <a:pt x="1969265" y="3520382"/>
                  <a:pt x="1988661" y="3536124"/>
                  <a:pt x="1971737" y="3545987"/>
                </a:cubicBezTo>
                <a:cubicBezTo>
                  <a:pt x="1996647" y="3544659"/>
                  <a:pt x="1985618" y="3514502"/>
                  <a:pt x="1983526" y="3505777"/>
                </a:cubicBezTo>
                <a:close/>
                <a:moveTo>
                  <a:pt x="1606255" y="3501984"/>
                </a:moveTo>
                <a:cubicBezTo>
                  <a:pt x="1601311" y="3523606"/>
                  <a:pt x="1621848" y="3502932"/>
                  <a:pt x="1606255" y="3501984"/>
                </a:cubicBezTo>
                <a:close/>
                <a:moveTo>
                  <a:pt x="3379468" y="3500846"/>
                </a:moveTo>
                <a:cubicBezTo>
                  <a:pt x="3373763" y="3528537"/>
                  <a:pt x="3395441" y="3506915"/>
                  <a:pt x="3379468" y="3500846"/>
                </a:cubicBezTo>
                <a:close/>
                <a:moveTo>
                  <a:pt x="2365742" y="3500846"/>
                </a:moveTo>
                <a:cubicBezTo>
                  <a:pt x="2360037" y="3528537"/>
                  <a:pt x="2381525" y="3506915"/>
                  <a:pt x="2365742" y="3500846"/>
                </a:cubicBezTo>
                <a:close/>
                <a:moveTo>
                  <a:pt x="1444432" y="3500846"/>
                </a:moveTo>
                <a:cubicBezTo>
                  <a:pt x="1435544" y="3500353"/>
                  <a:pt x="1426791" y="3503179"/>
                  <a:pt x="1419901" y="3508812"/>
                </a:cubicBezTo>
                <a:lnTo>
                  <a:pt x="1419901" y="3513743"/>
                </a:lnTo>
                <a:lnTo>
                  <a:pt x="1426177" y="3516019"/>
                </a:lnTo>
                <a:lnTo>
                  <a:pt x="1432642" y="3511467"/>
                </a:lnTo>
                <a:cubicBezTo>
                  <a:pt x="1435084" y="3506574"/>
                  <a:pt x="1439296" y="3502762"/>
                  <a:pt x="1444432" y="3500846"/>
                </a:cubicBezTo>
                <a:close/>
                <a:moveTo>
                  <a:pt x="2343001" y="3500479"/>
                </a:moveTo>
                <a:cubicBezTo>
                  <a:pt x="2341058" y="3500929"/>
                  <a:pt x="2339501" y="3502553"/>
                  <a:pt x="2338930" y="3505777"/>
                </a:cubicBezTo>
                <a:lnTo>
                  <a:pt x="2338930" y="3506157"/>
                </a:lnTo>
                <a:cubicBezTo>
                  <a:pt x="2347297" y="3506157"/>
                  <a:pt x="2343113" y="3519623"/>
                  <a:pt x="2354713" y="3516588"/>
                </a:cubicBezTo>
                <a:cubicBezTo>
                  <a:pt x="2358136" y="3508338"/>
                  <a:pt x="2348830" y="3499127"/>
                  <a:pt x="2343001" y="3500479"/>
                </a:cubicBezTo>
                <a:close/>
                <a:moveTo>
                  <a:pt x="2968828" y="3499776"/>
                </a:moveTo>
                <a:cubicBezTo>
                  <a:pt x="2971511" y="3498060"/>
                  <a:pt x="2975243" y="3497953"/>
                  <a:pt x="2980139" y="3500656"/>
                </a:cubicBezTo>
                <a:cubicBezTo>
                  <a:pt x="2977477" y="3503976"/>
                  <a:pt x="2976193" y="3508670"/>
                  <a:pt x="2974909" y="3513388"/>
                </a:cubicBezTo>
                <a:lnTo>
                  <a:pt x="2969742" y="3526109"/>
                </a:lnTo>
                <a:lnTo>
                  <a:pt x="2964389" y="3519780"/>
                </a:lnTo>
                <a:cubicBezTo>
                  <a:pt x="2962291" y="3513076"/>
                  <a:pt x="2963462" y="3503208"/>
                  <a:pt x="2968828" y="3499776"/>
                </a:cubicBezTo>
                <a:close/>
                <a:moveTo>
                  <a:pt x="5651272" y="3499708"/>
                </a:moveTo>
                <a:lnTo>
                  <a:pt x="5648420" y="3501605"/>
                </a:lnTo>
                <a:lnTo>
                  <a:pt x="5642906" y="3505208"/>
                </a:lnTo>
                <a:lnTo>
                  <a:pt x="5640053" y="3507105"/>
                </a:lnTo>
                <a:lnTo>
                  <a:pt x="5640053" y="3508433"/>
                </a:lnTo>
                <a:cubicBezTo>
                  <a:pt x="5639958" y="3509248"/>
                  <a:pt x="5639958" y="3510083"/>
                  <a:pt x="5640053" y="3510898"/>
                </a:cubicBezTo>
                <a:cubicBezTo>
                  <a:pt x="5640509" y="3511638"/>
                  <a:pt x="5641289" y="3512131"/>
                  <a:pt x="5642145" y="3512226"/>
                </a:cubicBezTo>
                <a:lnTo>
                  <a:pt x="5643856" y="3512226"/>
                </a:lnTo>
                <a:lnTo>
                  <a:pt x="5642906" y="3510329"/>
                </a:lnTo>
                <a:lnTo>
                  <a:pt x="5641194" y="3508812"/>
                </a:lnTo>
                <a:lnTo>
                  <a:pt x="5651272" y="3501225"/>
                </a:lnTo>
                <a:close/>
                <a:moveTo>
                  <a:pt x="237664" y="3497413"/>
                </a:moveTo>
                <a:cubicBezTo>
                  <a:pt x="237611" y="3497413"/>
                  <a:pt x="237559" y="3497432"/>
                  <a:pt x="237506" y="3497432"/>
                </a:cubicBezTo>
                <a:cubicBezTo>
                  <a:pt x="236006" y="3497622"/>
                  <a:pt x="234920" y="3498968"/>
                  <a:pt x="235034" y="3500467"/>
                </a:cubicBezTo>
                <a:cubicBezTo>
                  <a:pt x="235152" y="3502041"/>
                  <a:pt x="236521" y="3503217"/>
                  <a:pt x="238094" y="3503084"/>
                </a:cubicBezTo>
                <a:cubicBezTo>
                  <a:pt x="239664" y="3502970"/>
                  <a:pt x="240841" y="3501605"/>
                  <a:pt x="240723" y="3500030"/>
                </a:cubicBezTo>
                <a:cubicBezTo>
                  <a:pt x="240604" y="3498475"/>
                  <a:pt x="239234" y="3497299"/>
                  <a:pt x="237664" y="3497413"/>
                </a:cubicBezTo>
                <a:close/>
                <a:moveTo>
                  <a:pt x="2610854" y="3495346"/>
                </a:moveTo>
                <a:cubicBezTo>
                  <a:pt x="2590697" y="3489656"/>
                  <a:pt x="2591838" y="3514312"/>
                  <a:pt x="2579478" y="3500656"/>
                </a:cubicBezTo>
                <a:cubicBezTo>
                  <a:pt x="2588986" y="3525123"/>
                  <a:pt x="2596973" y="3499898"/>
                  <a:pt x="2610854" y="3526641"/>
                </a:cubicBezTo>
                <a:close/>
                <a:moveTo>
                  <a:pt x="346276" y="3495346"/>
                </a:moveTo>
                <a:cubicBezTo>
                  <a:pt x="341332" y="3517157"/>
                  <a:pt x="362059" y="3496484"/>
                  <a:pt x="346276" y="3495346"/>
                </a:cubicBezTo>
                <a:close/>
                <a:moveTo>
                  <a:pt x="4824090" y="3494777"/>
                </a:moveTo>
                <a:cubicBezTo>
                  <a:pt x="4803743" y="3507864"/>
                  <a:pt x="4841394" y="3502363"/>
                  <a:pt x="4824090" y="3494777"/>
                </a:cubicBezTo>
                <a:close/>
                <a:moveTo>
                  <a:pt x="5627123" y="3494587"/>
                </a:moveTo>
                <a:lnTo>
                  <a:pt x="5623699" y="3497622"/>
                </a:lnTo>
                <a:lnTo>
                  <a:pt x="5621038" y="3500277"/>
                </a:lnTo>
                <a:lnTo>
                  <a:pt x="5621038" y="3501984"/>
                </a:lnTo>
                <a:lnTo>
                  <a:pt x="5619516" y="3503312"/>
                </a:lnTo>
                <a:lnTo>
                  <a:pt x="5617805" y="3504450"/>
                </a:lnTo>
                <a:lnTo>
                  <a:pt x="5619136" y="3507295"/>
                </a:lnTo>
                <a:lnTo>
                  <a:pt x="5620657" y="3505208"/>
                </a:lnTo>
                <a:cubicBezTo>
                  <a:pt x="5621722" y="3503937"/>
                  <a:pt x="5622616" y="3502534"/>
                  <a:pt x="5623319" y="3501036"/>
                </a:cubicBezTo>
                <a:lnTo>
                  <a:pt x="5624270" y="3498570"/>
                </a:lnTo>
                <a:lnTo>
                  <a:pt x="5626552" y="3498570"/>
                </a:lnTo>
                <a:lnTo>
                  <a:pt x="5629594" y="3498001"/>
                </a:lnTo>
                <a:lnTo>
                  <a:pt x="5628073" y="3494587"/>
                </a:lnTo>
                <a:close/>
                <a:moveTo>
                  <a:pt x="1816973" y="3493900"/>
                </a:moveTo>
                <a:cubicBezTo>
                  <a:pt x="1812480" y="3495014"/>
                  <a:pt x="1807726" y="3500277"/>
                  <a:pt x="1816188" y="3506346"/>
                </a:cubicBezTo>
                <a:cubicBezTo>
                  <a:pt x="1825696" y="3495820"/>
                  <a:pt x="1821465" y="3492785"/>
                  <a:pt x="1816973" y="3493900"/>
                </a:cubicBezTo>
                <a:close/>
                <a:moveTo>
                  <a:pt x="3129032" y="3493828"/>
                </a:moveTo>
                <a:cubicBezTo>
                  <a:pt x="3118573" y="3508812"/>
                  <a:pt x="3137589" y="3512985"/>
                  <a:pt x="3139490" y="3494018"/>
                </a:cubicBezTo>
                <a:lnTo>
                  <a:pt x="3139490" y="3493828"/>
                </a:lnTo>
                <a:close/>
                <a:moveTo>
                  <a:pt x="5641004" y="3490035"/>
                </a:moveTo>
                <a:lnTo>
                  <a:pt x="5639863" y="3491173"/>
                </a:lnTo>
                <a:cubicBezTo>
                  <a:pt x="5639863" y="3491173"/>
                  <a:pt x="5639863" y="3492690"/>
                  <a:pt x="5639863" y="3493070"/>
                </a:cubicBezTo>
                <a:lnTo>
                  <a:pt x="5642906" y="3490604"/>
                </a:lnTo>
                <a:close/>
                <a:moveTo>
                  <a:pt x="2427923" y="3489845"/>
                </a:moveTo>
                <a:lnTo>
                  <a:pt x="2427353" y="3490794"/>
                </a:lnTo>
                <a:cubicBezTo>
                  <a:pt x="2415373" y="3489276"/>
                  <a:pt x="2408337" y="3492121"/>
                  <a:pt x="2406435" y="3501225"/>
                </a:cubicBezTo>
                <a:cubicBezTo>
                  <a:pt x="2416133" y="3499518"/>
                  <a:pt x="2434008" y="3505967"/>
                  <a:pt x="2427923" y="3489845"/>
                </a:cubicBezTo>
                <a:close/>
                <a:moveTo>
                  <a:pt x="2020037" y="3489845"/>
                </a:moveTo>
                <a:cubicBezTo>
                  <a:pt x="2019447" y="3498172"/>
                  <a:pt x="2023459" y="3506175"/>
                  <a:pt x="2030495" y="3510709"/>
                </a:cubicBezTo>
                <a:cubicBezTo>
                  <a:pt x="2030001" y="3506839"/>
                  <a:pt x="2030952" y="3502932"/>
                  <a:pt x="2033157" y="3499708"/>
                </a:cubicBezTo>
                <a:lnTo>
                  <a:pt x="2031636" y="3499708"/>
                </a:lnTo>
                <a:lnTo>
                  <a:pt x="2033728" y="3496104"/>
                </a:lnTo>
                <a:lnTo>
                  <a:pt x="2035439" y="3493639"/>
                </a:lnTo>
                <a:cubicBezTo>
                  <a:pt x="2035439" y="3493639"/>
                  <a:pt x="2035439" y="3491932"/>
                  <a:pt x="2035439" y="3490794"/>
                </a:cubicBezTo>
                <a:close/>
                <a:moveTo>
                  <a:pt x="1899857" y="3489845"/>
                </a:moveTo>
                <a:cubicBezTo>
                  <a:pt x="1872285" y="3489845"/>
                  <a:pt x="1894343" y="3511847"/>
                  <a:pt x="1899857" y="3489845"/>
                </a:cubicBezTo>
                <a:close/>
                <a:moveTo>
                  <a:pt x="1512888" y="3489845"/>
                </a:moveTo>
                <a:cubicBezTo>
                  <a:pt x="1507944" y="3511467"/>
                  <a:pt x="1528481" y="3489845"/>
                  <a:pt x="1512888" y="3489845"/>
                </a:cubicBezTo>
                <a:close/>
                <a:moveTo>
                  <a:pt x="722596" y="3489845"/>
                </a:moveTo>
                <a:cubicBezTo>
                  <a:pt x="717652" y="3511467"/>
                  <a:pt x="738379" y="3489845"/>
                  <a:pt x="722596" y="3489845"/>
                </a:cubicBezTo>
                <a:close/>
                <a:moveTo>
                  <a:pt x="5564162" y="3487209"/>
                </a:moveTo>
                <a:cubicBezTo>
                  <a:pt x="5563819" y="3487342"/>
                  <a:pt x="5563553" y="3487607"/>
                  <a:pt x="5563420" y="3487949"/>
                </a:cubicBezTo>
                <a:lnTo>
                  <a:pt x="5565892" y="3489593"/>
                </a:lnTo>
                <a:lnTo>
                  <a:pt x="5565892" y="3489656"/>
                </a:lnTo>
                <a:lnTo>
                  <a:pt x="5566272" y="3489845"/>
                </a:lnTo>
                <a:lnTo>
                  <a:pt x="5565892" y="3489593"/>
                </a:lnTo>
                <a:lnTo>
                  <a:pt x="5565892" y="3487949"/>
                </a:lnTo>
                <a:cubicBezTo>
                  <a:pt x="5565626" y="3487266"/>
                  <a:pt x="5564846" y="3486944"/>
                  <a:pt x="5564162" y="3487209"/>
                </a:cubicBezTo>
                <a:close/>
                <a:moveTo>
                  <a:pt x="779857" y="3486526"/>
                </a:moveTo>
                <a:lnTo>
                  <a:pt x="769253" y="3488073"/>
                </a:lnTo>
                <a:lnTo>
                  <a:pt x="768804" y="3487380"/>
                </a:lnTo>
                <a:lnTo>
                  <a:pt x="768804" y="3488138"/>
                </a:lnTo>
                <a:lnTo>
                  <a:pt x="769253" y="3488073"/>
                </a:lnTo>
                <a:lnTo>
                  <a:pt x="774367" y="3495962"/>
                </a:lnTo>
                <a:cubicBezTo>
                  <a:pt x="777599" y="3496958"/>
                  <a:pt x="781735" y="3496294"/>
                  <a:pt x="785348" y="3494587"/>
                </a:cubicBezTo>
                <a:cubicBezTo>
                  <a:pt x="785348" y="3489940"/>
                  <a:pt x="783066" y="3487427"/>
                  <a:pt x="779857" y="3486526"/>
                </a:cubicBezTo>
                <a:close/>
                <a:moveTo>
                  <a:pt x="2647174" y="3486432"/>
                </a:moveTo>
                <a:cubicBezTo>
                  <a:pt x="2642040" y="3508243"/>
                  <a:pt x="2662767" y="3487570"/>
                  <a:pt x="2647174" y="3486432"/>
                </a:cubicBezTo>
                <a:close/>
                <a:moveTo>
                  <a:pt x="2632152" y="3485483"/>
                </a:moveTo>
                <a:cubicBezTo>
                  <a:pt x="2630630" y="3492501"/>
                  <a:pt x="2624165" y="3493828"/>
                  <a:pt x="2621313" y="3500656"/>
                </a:cubicBezTo>
                <a:lnTo>
                  <a:pt x="2621693" y="3501225"/>
                </a:lnTo>
                <a:cubicBezTo>
                  <a:pt x="2632532" y="3505777"/>
                  <a:pt x="2645272" y="3487570"/>
                  <a:pt x="2632152" y="3485483"/>
                </a:cubicBezTo>
                <a:close/>
                <a:moveTo>
                  <a:pt x="3395251" y="3485104"/>
                </a:moveTo>
                <a:cubicBezTo>
                  <a:pt x="3374714" y="3498191"/>
                  <a:pt x="3412556" y="3492880"/>
                  <a:pt x="3395251" y="3485104"/>
                </a:cubicBezTo>
                <a:close/>
                <a:moveTo>
                  <a:pt x="2527185" y="3484914"/>
                </a:moveTo>
                <a:cubicBezTo>
                  <a:pt x="2518628" y="3495346"/>
                  <a:pt x="2504556" y="3477517"/>
                  <a:pt x="2474892" y="3495346"/>
                </a:cubicBezTo>
                <a:cubicBezTo>
                  <a:pt x="2471032" y="3511334"/>
                  <a:pt x="2480920" y="3527418"/>
                  <a:pt x="2496950" y="3531249"/>
                </a:cubicBezTo>
                <a:cubicBezTo>
                  <a:pt x="2498319" y="3531591"/>
                  <a:pt x="2499726" y="3531818"/>
                  <a:pt x="2501133" y="3531951"/>
                </a:cubicBezTo>
                <a:cubicBezTo>
                  <a:pt x="2503891" y="3530491"/>
                  <a:pt x="2505355" y="3527418"/>
                  <a:pt x="2504747" y="3524365"/>
                </a:cubicBezTo>
                <a:lnTo>
                  <a:pt x="2515015" y="3520761"/>
                </a:lnTo>
                <a:lnTo>
                  <a:pt x="2509881" y="3518295"/>
                </a:lnTo>
                <a:lnTo>
                  <a:pt x="2504747" y="3515829"/>
                </a:lnTo>
                <a:lnTo>
                  <a:pt x="2502845" y="3520192"/>
                </a:lnTo>
                <a:cubicBezTo>
                  <a:pt x="2497330" y="3511847"/>
                  <a:pt x="2483829" y="3502932"/>
                  <a:pt x="2495809" y="3495346"/>
                </a:cubicBezTo>
                <a:cubicBezTo>
                  <a:pt x="2499232" y="3504639"/>
                  <a:pt x="2502845" y="3507295"/>
                  <a:pt x="2507028" y="3508433"/>
                </a:cubicBezTo>
                <a:lnTo>
                  <a:pt x="2501324" y="3510519"/>
                </a:lnTo>
                <a:lnTo>
                  <a:pt x="2503415" y="3512226"/>
                </a:lnTo>
                <a:cubicBezTo>
                  <a:pt x="2504765" y="3512757"/>
                  <a:pt x="2506249" y="3512757"/>
                  <a:pt x="2507599" y="3512226"/>
                </a:cubicBezTo>
                <a:cubicBezTo>
                  <a:pt x="2508626" y="3511581"/>
                  <a:pt x="2509101" y="3510348"/>
                  <a:pt x="2508740" y="3509191"/>
                </a:cubicBezTo>
                <a:lnTo>
                  <a:pt x="2508740" y="3507674"/>
                </a:lnTo>
                <a:cubicBezTo>
                  <a:pt x="2513437" y="3508091"/>
                  <a:pt x="2518077" y="3508907"/>
                  <a:pt x="2522621" y="3510140"/>
                </a:cubicBezTo>
                <a:cubicBezTo>
                  <a:pt x="2512163" y="3493449"/>
                  <a:pt x="2545630" y="3494018"/>
                  <a:pt x="2527185" y="3484914"/>
                </a:cubicBezTo>
                <a:close/>
                <a:moveTo>
                  <a:pt x="1089599" y="3484914"/>
                </a:moveTo>
                <a:cubicBezTo>
                  <a:pt x="1084845" y="3503312"/>
                  <a:pt x="1102910" y="3512605"/>
                  <a:pt x="1105002" y="3495346"/>
                </a:cubicBezTo>
                <a:lnTo>
                  <a:pt x="1105192" y="3495346"/>
                </a:lnTo>
                <a:cubicBezTo>
                  <a:pt x="1097776" y="3494208"/>
                  <a:pt x="1096445" y="3486811"/>
                  <a:pt x="1089599" y="3484914"/>
                </a:cubicBezTo>
                <a:close/>
                <a:moveTo>
                  <a:pt x="304251" y="3484914"/>
                </a:moveTo>
                <a:cubicBezTo>
                  <a:pt x="298736" y="3512605"/>
                  <a:pt x="320224" y="3491173"/>
                  <a:pt x="304251" y="3484914"/>
                </a:cubicBezTo>
                <a:close/>
                <a:moveTo>
                  <a:pt x="2336176" y="3483930"/>
                </a:moveTo>
                <a:cubicBezTo>
                  <a:pt x="2328483" y="3485388"/>
                  <a:pt x="2323385" y="3493781"/>
                  <a:pt x="2333796" y="3495346"/>
                </a:cubicBezTo>
                <a:lnTo>
                  <a:pt x="2333796" y="3495725"/>
                </a:lnTo>
                <a:cubicBezTo>
                  <a:pt x="2333796" y="3488897"/>
                  <a:pt x="2342923" y="3490983"/>
                  <a:pt x="2344254" y="3485293"/>
                </a:cubicBezTo>
                <a:cubicBezTo>
                  <a:pt x="2341592" y="3483729"/>
                  <a:pt x="2338740" y="3483444"/>
                  <a:pt x="2336176" y="3483930"/>
                </a:cubicBezTo>
                <a:close/>
                <a:moveTo>
                  <a:pt x="3161548" y="3483207"/>
                </a:moveTo>
                <a:lnTo>
                  <a:pt x="3161548" y="3483397"/>
                </a:lnTo>
                <a:lnTo>
                  <a:pt x="3161439" y="3483506"/>
                </a:lnTo>
                <a:close/>
                <a:moveTo>
                  <a:pt x="668021" y="3482638"/>
                </a:moveTo>
                <a:cubicBezTo>
                  <a:pt x="665365" y="3486469"/>
                  <a:pt x="663490" y="3490794"/>
                  <a:pt x="662507" y="3495346"/>
                </a:cubicBezTo>
                <a:lnTo>
                  <a:pt x="658703" y="3507864"/>
                </a:lnTo>
                <a:lnTo>
                  <a:pt x="653569" y="3507864"/>
                </a:lnTo>
                <a:lnTo>
                  <a:pt x="653569" y="3511467"/>
                </a:lnTo>
                <a:cubicBezTo>
                  <a:pt x="653082" y="3513914"/>
                  <a:pt x="653082" y="3516418"/>
                  <a:pt x="653569" y="3518864"/>
                </a:cubicBezTo>
                <a:lnTo>
                  <a:pt x="653569" y="3522657"/>
                </a:lnTo>
                <a:lnTo>
                  <a:pt x="646533" y="3527778"/>
                </a:lnTo>
                <a:lnTo>
                  <a:pt x="640829" y="3530813"/>
                </a:lnTo>
                <a:lnTo>
                  <a:pt x="649005" y="3530813"/>
                </a:lnTo>
                <a:lnTo>
                  <a:pt x="657563" y="3527778"/>
                </a:lnTo>
                <a:lnTo>
                  <a:pt x="660795" y="3518295"/>
                </a:lnTo>
                <a:cubicBezTo>
                  <a:pt x="662320" y="3514085"/>
                  <a:pt x="663279" y="3509685"/>
                  <a:pt x="663648" y="3505208"/>
                </a:cubicBezTo>
                <a:cubicBezTo>
                  <a:pt x="663946" y="3501567"/>
                  <a:pt x="664981" y="3498020"/>
                  <a:pt x="666690" y="3494777"/>
                </a:cubicBezTo>
                <a:cubicBezTo>
                  <a:pt x="668470" y="3491837"/>
                  <a:pt x="669573" y="3488518"/>
                  <a:pt x="669923" y="3485104"/>
                </a:cubicBezTo>
                <a:cubicBezTo>
                  <a:pt x="669923" y="3483776"/>
                  <a:pt x="669923" y="3482448"/>
                  <a:pt x="668021" y="3482638"/>
                </a:cubicBezTo>
                <a:close/>
                <a:moveTo>
                  <a:pt x="3453059" y="3480742"/>
                </a:moveTo>
                <a:cubicBezTo>
                  <a:pt x="3434043" y="3518675"/>
                  <a:pt x="3476448" y="3481879"/>
                  <a:pt x="3453059" y="3480742"/>
                </a:cubicBezTo>
                <a:close/>
                <a:moveTo>
                  <a:pt x="3421303" y="3480742"/>
                </a:moveTo>
                <a:cubicBezTo>
                  <a:pt x="3393920" y="3480742"/>
                  <a:pt x="3415788" y="3502743"/>
                  <a:pt x="3421303" y="3480742"/>
                </a:cubicBezTo>
                <a:close/>
                <a:moveTo>
                  <a:pt x="2234343" y="3480552"/>
                </a:moveTo>
                <a:cubicBezTo>
                  <a:pt x="2201636" y="3499518"/>
                  <a:pt x="2254880" y="3507674"/>
                  <a:pt x="2234343" y="3480552"/>
                </a:cubicBezTo>
                <a:close/>
                <a:moveTo>
                  <a:pt x="2611234" y="3480362"/>
                </a:moveTo>
                <a:cubicBezTo>
                  <a:pt x="2590888" y="3493259"/>
                  <a:pt x="2628539" y="3487949"/>
                  <a:pt x="2611234" y="3480362"/>
                </a:cubicBezTo>
                <a:close/>
                <a:moveTo>
                  <a:pt x="2395977" y="3480362"/>
                </a:moveTo>
                <a:cubicBezTo>
                  <a:pt x="2378863" y="3496673"/>
                  <a:pt x="2414992" y="3489087"/>
                  <a:pt x="2395977" y="3480362"/>
                </a:cubicBezTo>
                <a:close/>
                <a:moveTo>
                  <a:pt x="2255261" y="3480173"/>
                </a:moveTo>
                <a:cubicBezTo>
                  <a:pt x="2250317" y="3501794"/>
                  <a:pt x="2271044" y="3481121"/>
                  <a:pt x="2255261" y="3480173"/>
                </a:cubicBezTo>
                <a:close/>
                <a:moveTo>
                  <a:pt x="320795" y="3480173"/>
                </a:moveTo>
                <a:cubicBezTo>
                  <a:pt x="315090" y="3507864"/>
                  <a:pt x="336578" y="3486242"/>
                  <a:pt x="320795" y="3480173"/>
                </a:cubicBezTo>
                <a:close/>
                <a:moveTo>
                  <a:pt x="837641" y="3479034"/>
                </a:moveTo>
                <a:cubicBezTo>
                  <a:pt x="832697" y="3500656"/>
                  <a:pt x="853234" y="3479983"/>
                  <a:pt x="837641" y="3479034"/>
                </a:cubicBezTo>
                <a:close/>
                <a:moveTo>
                  <a:pt x="5764226" y="3478465"/>
                </a:moveTo>
                <a:lnTo>
                  <a:pt x="5764416" y="3479414"/>
                </a:lnTo>
                <a:cubicBezTo>
                  <a:pt x="5765747" y="3502553"/>
                  <a:pt x="5780769" y="3511847"/>
                  <a:pt x="5801116" y="3515829"/>
                </a:cubicBezTo>
                <a:cubicBezTo>
                  <a:pt x="5789611" y="3502629"/>
                  <a:pt x="5777289" y="3490149"/>
                  <a:pt x="5764226" y="3478465"/>
                </a:cubicBezTo>
                <a:close/>
                <a:moveTo>
                  <a:pt x="253479" y="3478276"/>
                </a:moveTo>
                <a:cubicBezTo>
                  <a:pt x="247657" y="3477309"/>
                  <a:pt x="241881" y="3480229"/>
                  <a:pt x="239217" y="3485483"/>
                </a:cubicBezTo>
                <a:cubicBezTo>
                  <a:pt x="245683" y="3483776"/>
                  <a:pt x="253289" y="3484345"/>
                  <a:pt x="254620" y="3478655"/>
                </a:cubicBezTo>
                <a:close/>
                <a:moveTo>
                  <a:pt x="4154738" y="3477707"/>
                </a:moveTo>
                <a:cubicBezTo>
                  <a:pt x="4137623" y="3494018"/>
                  <a:pt x="4173753" y="3486432"/>
                  <a:pt x="4154738" y="3477707"/>
                </a:cubicBezTo>
                <a:close/>
                <a:moveTo>
                  <a:pt x="1046362" y="3477257"/>
                </a:moveTo>
                <a:cubicBezTo>
                  <a:pt x="1042013" y="3477470"/>
                  <a:pt x="1038067" y="3481880"/>
                  <a:pt x="1047574" y="3489845"/>
                </a:cubicBezTo>
                <a:cubicBezTo>
                  <a:pt x="1055466" y="3481026"/>
                  <a:pt x="1050712" y="3477044"/>
                  <a:pt x="1046362" y="3477257"/>
                </a:cubicBezTo>
                <a:close/>
                <a:moveTo>
                  <a:pt x="3937983" y="3475692"/>
                </a:moveTo>
                <a:cubicBezTo>
                  <a:pt x="3935154" y="3478560"/>
                  <a:pt x="3936628" y="3488044"/>
                  <a:pt x="3950890" y="3495535"/>
                </a:cubicBezTo>
                <a:cubicBezTo>
                  <a:pt x="3947943" y="3476569"/>
                  <a:pt x="3940811" y="3472823"/>
                  <a:pt x="3937983" y="3475692"/>
                </a:cubicBezTo>
                <a:close/>
                <a:moveTo>
                  <a:pt x="907069" y="3475653"/>
                </a:moveTo>
                <a:cubicBezTo>
                  <a:pt x="908166" y="3477387"/>
                  <a:pt x="922499" y="3491363"/>
                  <a:pt x="911802" y="3479414"/>
                </a:cubicBezTo>
                <a:cubicBezTo>
                  <a:pt x="907809" y="3475858"/>
                  <a:pt x="906704" y="3475076"/>
                  <a:pt x="907069" y="3475653"/>
                </a:cubicBezTo>
                <a:close/>
                <a:moveTo>
                  <a:pt x="2432487" y="3475052"/>
                </a:moveTo>
                <a:cubicBezTo>
                  <a:pt x="2431346" y="3485104"/>
                  <a:pt x="2438382" y="3486621"/>
                  <a:pt x="2437811" y="3495915"/>
                </a:cubicBezTo>
                <a:cubicBezTo>
                  <a:pt x="2444372" y="3496769"/>
                  <a:pt x="2447319" y="3494255"/>
                  <a:pt x="2450481" y="3492027"/>
                </a:cubicBezTo>
                <a:lnTo>
                  <a:pt x="2463863" y="3489934"/>
                </a:lnTo>
                <a:lnTo>
                  <a:pt x="2463863" y="3490794"/>
                </a:lnTo>
                <a:lnTo>
                  <a:pt x="2464433" y="3489845"/>
                </a:lnTo>
                <a:lnTo>
                  <a:pt x="2463863" y="3489934"/>
                </a:lnTo>
                <a:lnTo>
                  <a:pt x="2463863" y="3475052"/>
                </a:lnTo>
                <a:cubicBezTo>
                  <a:pt x="2444847" y="3475052"/>
                  <a:pt x="2449030" y="3480931"/>
                  <a:pt x="2432487" y="3475052"/>
                </a:cubicBezTo>
                <a:close/>
                <a:moveTo>
                  <a:pt x="5641004" y="3473345"/>
                </a:moveTo>
                <a:lnTo>
                  <a:pt x="5642715" y="3476379"/>
                </a:lnTo>
                <a:lnTo>
                  <a:pt x="5647089" y="3476379"/>
                </a:lnTo>
                <a:lnTo>
                  <a:pt x="5647089" y="3475052"/>
                </a:lnTo>
                <a:cubicBezTo>
                  <a:pt x="5647089" y="3475052"/>
                  <a:pt x="5647089" y="3473534"/>
                  <a:pt x="5647089" y="3473345"/>
                </a:cubicBezTo>
                <a:cubicBezTo>
                  <a:pt x="5646024" y="3473174"/>
                  <a:pt x="5644921" y="3473174"/>
                  <a:pt x="5643856" y="3473345"/>
                </a:cubicBezTo>
                <a:close/>
                <a:moveTo>
                  <a:pt x="5597268" y="3473345"/>
                </a:moveTo>
                <a:lnTo>
                  <a:pt x="5597268" y="3483776"/>
                </a:lnTo>
                <a:lnTo>
                  <a:pt x="5607537" y="3483776"/>
                </a:lnTo>
                <a:lnTo>
                  <a:pt x="5607537" y="3473345"/>
                </a:lnTo>
                <a:close/>
                <a:moveTo>
                  <a:pt x="231611" y="3473155"/>
                </a:moveTo>
                <a:lnTo>
                  <a:pt x="237506" y="3476189"/>
                </a:lnTo>
                <a:lnTo>
                  <a:pt x="238647" y="3474672"/>
                </a:lnTo>
                <a:lnTo>
                  <a:pt x="239788" y="3473155"/>
                </a:lnTo>
                <a:lnTo>
                  <a:pt x="235795" y="3473155"/>
                </a:lnTo>
                <a:close/>
                <a:moveTo>
                  <a:pt x="5533185" y="3472586"/>
                </a:moveTo>
                <a:cubicBezTo>
                  <a:pt x="5532405" y="3472529"/>
                  <a:pt x="5531721" y="3473136"/>
                  <a:pt x="5531664" y="3473914"/>
                </a:cubicBezTo>
                <a:lnTo>
                  <a:pt x="5532805" y="3474293"/>
                </a:lnTo>
                <a:cubicBezTo>
                  <a:pt x="5532424" y="3474729"/>
                  <a:pt x="5532424" y="3475374"/>
                  <a:pt x="5532805" y="3475810"/>
                </a:cubicBezTo>
                <a:cubicBezTo>
                  <a:pt x="5533299" y="3476227"/>
                  <a:pt x="5534021" y="3476227"/>
                  <a:pt x="5534516" y="3475810"/>
                </a:cubicBezTo>
                <a:cubicBezTo>
                  <a:pt x="5534934" y="3475317"/>
                  <a:pt x="5534934" y="3474596"/>
                  <a:pt x="5534516" y="3474103"/>
                </a:cubicBezTo>
                <a:cubicBezTo>
                  <a:pt x="5534573" y="3473325"/>
                  <a:pt x="5533965" y="3472643"/>
                  <a:pt x="5533185" y="3472586"/>
                </a:cubicBezTo>
                <a:close/>
                <a:moveTo>
                  <a:pt x="676578" y="3472586"/>
                </a:moveTo>
                <a:cubicBezTo>
                  <a:pt x="675004" y="3472586"/>
                  <a:pt x="673726" y="3473857"/>
                  <a:pt x="673726" y="3475431"/>
                </a:cubicBezTo>
                <a:cubicBezTo>
                  <a:pt x="673726" y="3477005"/>
                  <a:pt x="675004" y="3478276"/>
                  <a:pt x="676578" y="3478276"/>
                </a:cubicBezTo>
                <a:cubicBezTo>
                  <a:pt x="678088" y="3478390"/>
                  <a:pt x="679423" y="3477309"/>
                  <a:pt x="679621" y="3475810"/>
                </a:cubicBezTo>
                <a:lnTo>
                  <a:pt x="679621" y="3475052"/>
                </a:lnTo>
                <a:cubicBezTo>
                  <a:pt x="679423" y="3473553"/>
                  <a:pt x="678088" y="3472472"/>
                  <a:pt x="676578" y="3472586"/>
                </a:cubicBezTo>
                <a:close/>
                <a:moveTo>
                  <a:pt x="5649941" y="3471637"/>
                </a:moveTo>
                <a:lnTo>
                  <a:pt x="5649941" y="3472586"/>
                </a:lnTo>
                <a:lnTo>
                  <a:pt x="5652223" y="3472586"/>
                </a:lnTo>
                <a:close/>
                <a:moveTo>
                  <a:pt x="5611339" y="3470879"/>
                </a:moveTo>
                <a:cubicBezTo>
                  <a:pt x="5611339" y="3470879"/>
                  <a:pt x="5611339" y="3472586"/>
                  <a:pt x="5611339" y="3474483"/>
                </a:cubicBezTo>
                <a:lnTo>
                  <a:pt x="5612861" y="3477896"/>
                </a:lnTo>
                <a:lnTo>
                  <a:pt x="5614382" y="3475810"/>
                </a:lnTo>
                <a:lnTo>
                  <a:pt x="5615713" y="3473914"/>
                </a:lnTo>
                <a:lnTo>
                  <a:pt x="5613431" y="3472207"/>
                </a:lnTo>
                <a:cubicBezTo>
                  <a:pt x="5613051" y="3470879"/>
                  <a:pt x="5611720" y="3470879"/>
                  <a:pt x="5611339" y="3470879"/>
                </a:cubicBezTo>
                <a:close/>
                <a:moveTo>
                  <a:pt x="2735963" y="3470778"/>
                </a:moveTo>
                <a:cubicBezTo>
                  <a:pt x="2735526" y="3471330"/>
                  <a:pt x="2724045" y="3494018"/>
                  <a:pt x="2731604" y="3479793"/>
                </a:cubicBezTo>
                <a:cubicBezTo>
                  <a:pt x="2735027" y="3472870"/>
                  <a:pt x="2736108" y="3470595"/>
                  <a:pt x="2735963" y="3470778"/>
                </a:cubicBezTo>
                <a:close/>
                <a:moveTo>
                  <a:pt x="2632152" y="3469930"/>
                </a:moveTo>
                <a:cubicBezTo>
                  <a:pt x="2627208" y="3491552"/>
                  <a:pt x="2647745" y="3471068"/>
                  <a:pt x="2632152" y="3469930"/>
                </a:cubicBezTo>
                <a:close/>
                <a:moveTo>
                  <a:pt x="3316716" y="3469551"/>
                </a:moveTo>
                <a:cubicBezTo>
                  <a:pt x="3311772" y="3491173"/>
                  <a:pt x="3332309" y="3470689"/>
                  <a:pt x="3316716" y="3469551"/>
                </a:cubicBezTo>
                <a:close/>
                <a:moveTo>
                  <a:pt x="2574344" y="3469361"/>
                </a:moveTo>
                <a:cubicBezTo>
                  <a:pt x="2561794" y="3486811"/>
                  <a:pt x="2542017" y="3468034"/>
                  <a:pt x="2532509" y="3474483"/>
                </a:cubicBezTo>
                <a:cubicBezTo>
                  <a:pt x="2542207" y="3485673"/>
                  <a:pt x="2543158" y="3505588"/>
                  <a:pt x="2563885" y="3505777"/>
                </a:cubicBezTo>
                <a:cubicBezTo>
                  <a:pt x="2576816" y="3491552"/>
                  <a:pt x="2565977" y="3483586"/>
                  <a:pt x="2574344" y="3469361"/>
                </a:cubicBezTo>
                <a:close/>
                <a:moveTo>
                  <a:pt x="2046658" y="3469361"/>
                </a:moveTo>
                <a:cubicBezTo>
                  <a:pt x="2032397" y="3495725"/>
                  <a:pt x="2065674" y="3488328"/>
                  <a:pt x="2046658" y="3469361"/>
                </a:cubicBezTo>
                <a:close/>
                <a:moveTo>
                  <a:pt x="1523157" y="3469361"/>
                </a:moveTo>
                <a:cubicBezTo>
                  <a:pt x="1518212" y="3490983"/>
                  <a:pt x="1538749" y="3470499"/>
                  <a:pt x="1523157" y="3469361"/>
                </a:cubicBezTo>
                <a:close/>
                <a:moveTo>
                  <a:pt x="1460595" y="3468982"/>
                </a:moveTo>
                <a:cubicBezTo>
                  <a:pt x="1453749" y="3476189"/>
                  <a:pt x="1453749" y="3488707"/>
                  <a:pt x="1465919" y="3489845"/>
                </a:cubicBezTo>
                <a:cubicBezTo>
                  <a:pt x="1465919" y="3482069"/>
                  <a:pt x="1467631" y="3470879"/>
                  <a:pt x="1460595" y="3468982"/>
                </a:cubicBezTo>
                <a:close/>
                <a:moveTo>
                  <a:pt x="2368784" y="3468034"/>
                </a:moveTo>
                <a:lnTo>
                  <a:pt x="2371066" y="3474483"/>
                </a:lnTo>
                <a:lnTo>
                  <a:pt x="2376961" y="3472586"/>
                </a:lnTo>
                <a:lnTo>
                  <a:pt x="2376961" y="3470689"/>
                </a:lnTo>
                <a:cubicBezTo>
                  <a:pt x="2376448" y="3469494"/>
                  <a:pt x="2375497" y="3468546"/>
                  <a:pt x="2374299" y="3468034"/>
                </a:cubicBezTo>
                <a:cubicBezTo>
                  <a:pt x="2373139" y="3467560"/>
                  <a:pt x="2371846" y="3467560"/>
                  <a:pt x="2370686" y="3468034"/>
                </a:cubicBezTo>
                <a:close/>
                <a:moveTo>
                  <a:pt x="5548207" y="3466327"/>
                </a:moveTo>
                <a:lnTo>
                  <a:pt x="5551060" y="3472586"/>
                </a:lnTo>
                <a:lnTo>
                  <a:pt x="5551060" y="3470310"/>
                </a:lnTo>
                <a:lnTo>
                  <a:pt x="5552771" y="3467275"/>
                </a:lnTo>
                <a:lnTo>
                  <a:pt x="5550490" y="3466327"/>
                </a:lnTo>
                <a:close/>
                <a:moveTo>
                  <a:pt x="961243" y="3466327"/>
                </a:moveTo>
                <a:cubicBezTo>
                  <a:pt x="957105" y="3465454"/>
                  <a:pt x="952789" y="3466270"/>
                  <a:pt x="949263" y="3468603"/>
                </a:cubicBezTo>
                <a:cubicBezTo>
                  <a:pt x="950784" y="3478086"/>
                  <a:pt x="951925" y="3485862"/>
                  <a:pt x="961623" y="3485862"/>
                </a:cubicBezTo>
                <a:lnTo>
                  <a:pt x="961243" y="3485293"/>
                </a:lnTo>
                <a:cubicBezTo>
                  <a:pt x="961243" y="3475241"/>
                  <a:pt x="965046" y="3473914"/>
                  <a:pt x="961243" y="3466327"/>
                </a:cubicBezTo>
                <a:close/>
                <a:moveTo>
                  <a:pt x="1941502" y="3464999"/>
                </a:moveTo>
                <a:cubicBezTo>
                  <a:pt x="1936368" y="3486811"/>
                  <a:pt x="1957095" y="3466137"/>
                  <a:pt x="1941502" y="3464999"/>
                </a:cubicBezTo>
                <a:close/>
                <a:moveTo>
                  <a:pt x="1694678" y="3463671"/>
                </a:moveTo>
                <a:cubicBezTo>
                  <a:pt x="1689734" y="3485483"/>
                  <a:pt x="1710461" y="3464809"/>
                  <a:pt x="1694678" y="3463671"/>
                </a:cubicBezTo>
                <a:close/>
                <a:moveTo>
                  <a:pt x="297097" y="3463444"/>
                </a:moveTo>
                <a:cubicBezTo>
                  <a:pt x="293579" y="3465974"/>
                  <a:pt x="292628" y="3473093"/>
                  <a:pt x="294624" y="3477093"/>
                </a:cubicBezTo>
                <a:lnTo>
                  <a:pt x="299257" y="3479474"/>
                </a:lnTo>
                <a:lnTo>
                  <a:pt x="299117" y="3479793"/>
                </a:lnTo>
                <a:lnTo>
                  <a:pt x="299877" y="3479793"/>
                </a:lnTo>
                <a:lnTo>
                  <a:pt x="299257" y="3479474"/>
                </a:lnTo>
                <a:lnTo>
                  <a:pt x="302255" y="3472634"/>
                </a:lnTo>
                <a:cubicBezTo>
                  <a:pt x="303728" y="3470595"/>
                  <a:pt x="305012" y="3468319"/>
                  <a:pt x="304251" y="3464051"/>
                </a:cubicBezTo>
                <a:cubicBezTo>
                  <a:pt x="301256" y="3462060"/>
                  <a:pt x="298856" y="3462178"/>
                  <a:pt x="297097" y="3463444"/>
                </a:cubicBezTo>
                <a:close/>
                <a:moveTo>
                  <a:pt x="5525008" y="3463102"/>
                </a:moveTo>
                <a:cubicBezTo>
                  <a:pt x="5519874" y="3484914"/>
                  <a:pt x="5540601" y="3464240"/>
                  <a:pt x="5525008" y="3463102"/>
                </a:cubicBezTo>
                <a:close/>
                <a:moveTo>
                  <a:pt x="5477469" y="3463102"/>
                </a:moveTo>
                <a:cubicBezTo>
                  <a:pt x="5471764" y="3490794"/>
                  <a:pt x="5493442" y="3469361"/>
                  <a:pt x="5477469" y="3463102"/>
                </a:cubicBezTo>
                <a:close/>
                <a:moveTo>
                  <a:pt x="3207566" y="3461965"/>
                </a:moveTo>
                <a:lnTo>
                  <a:pt x="3207566" y="3471637"/>
                </a:lnTo>
                <a:cubicBezTo>
                  <a:pt x="3208213" y="3472225"/>
                  <a:pt x="3209202" y="3472225"/>
                  <a:pt x="3209848" y="3471637"/>
                </a:cubicBezTo>
                <a:cubicBezTo>
                  <a:pt x="3213271" y="3470310"/>
                  <a:pt x="3216884" y="3462723"/>
                  <a:pt x="3207566" y="3461965"/>
                </a:cubicBezTo>
                <a:close/>
                <a:moveTo>
                  <a:pt x="551455" y="3461965"/>
                </a:moveTo>
                <a:cubicBezTo>
                  <a:pt x="552221" y="3469210"/>
                  <a:pt x="551377" y="3476512"/>
                  <a:pt x="548983" y="3483397"/>
                </a:cubicBezTo>
                <a:cubicBezTo>
                  <a:pt x="562484" y="3482638"/>
                  <a:pt x="565336" y="3463861"/>
                  <a:pt x="551455" y="3461965"/>
                </a:cubicBezTo>
                <a:close/>
                <a:moveTo>
                  <a:pt x="3477708" y="3460400"/>
                </a:moveTo>
                <a:cubicBezTo>
                  <a:pt x="3471028" y="3459120"/>
                  <a:pt x="3463992" y="3461870"/>
                  <a:pt x="3463517" y="3469930"/>
                </a:cubicBezTo>
                <a:cubicBezTo>
                  <a:pt x="3472398" y="3467958"/>
                  <a:pt x="3481715" y="3469589"/>
                  <a:pt x="3489379" y="3474483"/>
                </a:cubicBezTo>
                <a:lnTo>
                  <a:pt x="3489759" y="3475052"/>
                </a:lnTo>
                <a:cubicBezTo>
                  <a:pt x="3490710" y="3466991"/>
                  <a:pt x="3484387" y="3461681"/>
                  <a:pt x="3477708" y="3460400"/>
                </a:cubicBezTo>
                <a:close/>
                <a:moveTo>
                  <a:pt x="2176916" y="3460068"/>
                </a:moveTo>
                <a:cubicBezTo>
                  <a:pt x="2171972" y="3481690"/>
                  <a:pt x="2192509" y="3460068"/>
                  <a:pt x="2176916" y="3460068"/>
                </a:cubicBezTo>
                <a:close/>
                <a:moveTo>
                  <a:pt x="2757655" y="3459878"/>
                </a:moveTo>
                <a:cubicBezTo>
                  <a:pt x="2755183" y="3472396"/>
                  <a:pt x="2741682" y="3474672"/>
                  <a:pt x="2741492" y="3489845"/>
                </a:cubicBezTo>
                <a:lnTo>
                  <a:pt x="2741872" y="3491173"/>
                </a:lnTo>
                <a:cubicBezTo>
                  <a:pt x="2754423" y="3491173"/>
                  <a:pt x="2772677" y="3470120"/>
                  <a:pt x="2757655" y="3459878"/>
                </a:cubicBezTo>
                <a:close/>
                <a:moveTo>
                  <a:pt x="2964736" y="3459499"/>
                </a:moveTo>
                <a:lnTo>
                  <a:pt x="2975195" y="3459499"/>
                </a:lnTo>
                <a:lnTo>
                  <a:pt x="2975195" y="3469741"/>
                </a:lnTo>
                <a:lnTo>
                  <a:pt x="2964736" y="3469741"/>
                </a:lnTo>
                <a:close/>
                <a:moveTo>
                  <a:pt x="2783897" y="3459499"/>
                </a:moveTo>
                <a:cubicBezTo>
                  <a:pt x="2778763" y="3481121"/>
                  <a:pt x="2799490" y="3459499"/>
                  <a:pt x="2783897" y="3459499"/>
                </a:cubicBezTo>
                <a:close/>
                <a:moveTo>
                  <a:pt x="5649941" y="3459120"/>
                </a:moveTo>
                <a:lnTo>
                  <a:pt x="5650132" y="3459878"/>
                </a:lnTo>
                <a:lnTo>
                  <a:pt x="5650292" y="3459878"/>
                </a:lnTo>
                <a:lnTo>
                  <a:pt x="5651082" y="3461585"/>
                </a:lnTo>
                <a:lnTo>
                  <a:pt x="5651082" y="3459878"/>
                </a:lnTo>
                <a:lnTo>
                  <a:pt x="5650292" y="3459878"/>
                </a:lnTo>
                <a:close/>
                <a:moveTo>
                  <a:pt x="4939135" y="3459120"/>
                </a:moveTo>
                <a:cubicBezTo>
                  <a:pt x="4934191" y="3480742"/>
                  <a:pt x="4954728" y="3460258"/>
                  <a:pt x="4939135" y="3459120"/>
                </a:cubicBezTo>
                <a:close/>
                <a:moveTo>
                  <a:pt x="1863537" y="3458930"/>
                </a:moveTo>
                <a:lnTo>
                  <a:pt x="1863537" y="3469361"/>
                </a:lnTo>
                <a:lnTo>
                  <a:pt x="1873996" y="3469361"/>
                </a:lnTo>
                <a:lnTo>
                  <a:pt x="1873996" y="3458930"/>
                </a:lnTo>
                <a:close/>
                <a:moveTo>
                  <a:pt x="2147085" y="3458835"/>
                </a:moveTo>
                <a:cubicBezTo>
                  <a:pt x="2144352" y="3461585"/>
                  <a:pt x="2142878" y="3469930"/>
                  <a:pt x="2150865" y="3475620"/>
                </a:cubicBezTo>
                <a:cubicBezTo>
                  <a:pt x="2153812" y="3458930"/>
                  <a:pt x="2149819" y="3456085"/>
                  <a:pt x="2147085" y="3458835"/>
                </a:cubicBezTo>
                <a:close/>
                <a:moveTo>
                  <a:pt x="2506838" y="3458171"/>
                </a:moveTo>
                <a:cubicBezTo>
                  <a:pt x="2484590" y="3453430"/>
                  <a:pt x="2492006" y="3470879"/>
                  <a:pt x="2501133" y="3474483"/>
                </a:cubicBezTo>
                <a:lnTo>
                  <a:pt x="2501704" y="3473724"/>
                </a:lnTo>
                <a:cubicBezTo>
                  <a:pt x="2501647" y="3468110"/>
                  <a:pt x="2503453" y="3462647"/>
                  <a:pt x="2506838" y="3458171"/>
                </a:cubicBezTo>
                <a:close/>
                <a:moveTo>
                  <a:pt x="3990493" y="3458151"/>
                </a:moveTo>
                <a:cubicBezTo>
                  <a:pt x="3989135" y="3456453"/>
                  <a:pt x="3986449" y="3456085"/>
                  <a:pt x="3981315" y="3458171"/>
                </a:cubicBezTo>
                <a:cubicBezTo>
                  <a:pt x="3982456" y="3463577"/>
                  <a:pt x="3985736" y="3481785"/>
                  <a:pt x="3991075" y="3483430"/>
                </a:cubicBezTo>
                <a:lnTo>
                  <a:pt x="3996721" y="3478776"/>
                </a:lnTo>
                <a:lnTo>
                  <a:pt x="3997098" y="3479034"/>
                </a:lnTo>
                <a:lnTo>
                  <a:pt x="3997098" y="3478465"/>
                </a:lnTo>
                <a:lnTo>
                  <a:pt x="3996721" y="3478776"/>
                </a:lnTo>
                <a:lnTo>
                  <a:pt x="3991663" y="3475321"/>
                </a:lnTo>
                <a:cubicBezTo>
                  <a:pt x="3990612" y="3470266"/>
                  <a:pt x="3993209" y="3461547"/>
                  <a:pt x="3990493" y="3458151"/>
                </a:cubicBezTo>
                <a:close/>
                <a:moveTo>
                  <a:pt x="317491" y="3457531"/>
                </a:moveTo>
                <a:cubicBezTo>
                  <a:pt x="315566" y="3457839"/>
                  <a:pt x="313949" y="3459215"/>
                  <a:pt x="313569" y="3461965"/>
                </a:cubicBezTo>
                <a:cubicBezTo>
                  <a:pt x="317752" y="3461585"/>
                  <a:pt x="323267" y="3462723"/>
                  <a:pt x="323267" y="3459499"/>
                </a:cubicBezTo>
                <a:cubicBezTo>
                  <a:pt x="321651" y="3457982"/>
                  <a:pt x="319416" y="3457223"/>
                  <a:pt x="317491" y="3457531"/>
                </a:cubicBezTo>
                <a:close/>
                <a:moveTo>
                  <a:pt x="3118573" y="3457412"/>
                </a:moveTo>
                <a:cubicBezTo>
                  <a:pt x="3117052" y="3482069"/>
                  <a:pt x="3142913" y="3470879"/>
                  <a:pt x="3144815" y="3457602"/>
                </a:cubicBezTo>
                <a:lnTo>
                  <a:pt x="3144815" y="3457412"/>
                </a:lnTo>
                <a:cubicBezTo>
                  <a:pt x="3131694" y="3457412"/>
                  <a:pt x="3128651" y="3467086"/>
                  <a:pt x="3118573" y="3457412"/>
                </a:cubicBezTo>
                <a:close/>
                <a:moveTo>
                  <a:pt x="1679962" y="3456023"/>
                </a:moveTo>
                <a:cubicBezTo>
                  <a:pt x="1680488" y="3458325"/>
                  <a:pt x="1695106" y="3472017"/>
                  <a:pt x="1685551" y="3458930"/>
                </a:cubicBezTo>
                <a:cubicBezTo>
                  <a:pt x="1681178" y="3455753"/>
                  <a:pt x="1679787" y="3455255"/>
                  <a:pt x="1679962" y="3456023"/>
                </a:cubicBezTo>
                <a:close/>
                <a:moveTo>
                  <a:pt x="985393" y="3454757"/>
                </a:moveTo>
                <a:lnTo>
                  <a:pt x="985317" y="3456127"/>
                </a:lnTo>
                <a:lnTo>
                  <a:pt x="980592" y="3470429"/>
                </a:lnTo>
                <a:cubicBezTo>
                  <a:pt x="978595" y="3475479"/>
                  <a:pt x="977407" y="3480457"/>
                  <a:pt x="980639" y="3484535"/>
                </a:cubicBezTo>
                <a:cubicBezTo>
                  <a:pt x="981305" y="3477707"/>
                  <a:pt x="983349" y="3470832"/>
                  <a:pt x="984799" y="3465379"/>
                </a:cubicBezTo>
                <a:lnTo>
                  <a:pt x="985317" y="3456127"/>
                </a:lnTo>
                <a:lnTo>
                  <a:pt x="985393" y="3455895"/>
                </a:lnTo>
                <a:close/>
                <a:moveTo>
                  <a:pt x="3017790" y="3454568"/>
                </a:moveTo>
                <a:cubicBezTo>
                  <a:pt x="3023494" y="3454757"/>
                  <a:pt x="3023494" y="3457033"/>
                  <a:pt x="3023494" y="3459309"/>
                </a:cubicBezTo>
                <a:cubicBezTo>
                  <a:pt x="3021213" y="3459689"/>
                  <a:pt x="3019121" y="3458171"/>
                  <a:pt x="3017790" y="3456464"/>
                </a:cubicBezTo>
                <a:cubicBezTo>
                  <a:pt x="3017695" y="3455838"/>
                  <a:pt x="3017695" y="3455194"/>
                  <a:pt x="3017790" y="3454568"/>
                </a:cubicBezTo>
                <a:close/>
                <a:moveTo>
                  <a:pt x="2469187" y="3454188"/>
                </a:moveTo>
                <a:lnTo>
                  <a:pt x="2469187" y="3464620"/>
                </a:lnTo>
                <a:lnTo>
                  <a:pt x="2479646" y="3464620"/>
                </a:lnTo>
                <a:lnTo>
                  <a:pt x="2479646" y="3454188"/>
                </a:lnTo>
                <a:close/>
                <a:moveTo>
                  <a:pt x="5779628" y="3452861"/>
                </a:moveTo>
                <a:cubicBezTo>
                  <a:pt x="5779628" y="3452861"/>
                  <a:pt x="5779248" y="3451912"/>
                  <a:pt x="5779438" y="3453240"/>
                </a:cubicBezTo>
                <a:lnTo>
                  <a:pt x="5779628" y="3454188"/>
                </a:lnTo>
                <a:cubicBezTo>
                  <a:pt x="5780028" y="3454473"/>
                  <a:pt x="5780560" y="3454473"/>
                  <a:pt x="5780960" y="3454188"/>
                </a:cubicBezTo>
                <a:cubicBezTo>
                  <a:pt x="5781321" y="3453828"/>
                  <a:pt x="5781321" y="3453221"/>
                  <a:pt x="5780960" y="3452861"/>
                </a:cubicBezTo>
                <a:close/>
                <a:moveTo>
                  <a:pt x="330303" y="3452671"/>
                </a:moveTo>
                <a:cubicBezTo>
                  <a:pt x="329116" y="3452823"/>
                  <a:pt x="328180" y="3453771"/>
                  <a:pt x="328021" y="3454947"/>
                </a:cubicBezTo>
                <a:cubicBezTo>
                  <a:pt x="327070" y="3454947"/>
                  <a:pt x="325549" y="3454947"/>
                  <a:pt x="323837" y="3457602"/>
                </a:cubicBezTo>
                <a:cubicBezTo>
                  <a:pt x="327070" y="3460637"/>
                  <a:pt x="328781" y="3459499"/>
                  <a:pt x="329162" y="3457602"/>
                </a:cubicBezTo>
                <a:cubicBezTo>
                  <a:pt x="329542" y="3455706"/>
                  <a:pt x="330303" y="3457602"/>
                  <a:pt x="330873" y="3457602"/>
                </a:cubicBezTo>
                <a:lnTo>
                  <a:pt x="333151" y="3455156"/>
                </a:lnTo>
                <a:lnTo>
                  <a:pt x="333345" y="3455326"/>
                </a:lnTo>
                <a:lnTo>
                  <a:pt x="333345" y="3454947"/>
                </a:lnTo>
                <a:lnTo>
                  <a:pt x="333151" y="3455156"/>
                </a:lnTo>
                <a:lnTo>
                  <a:pt x="330316" y="3452671"/>
                </a:lnTo>
                <a:cubicBezTo>
                  <a:pt x="330310" y="3452671"/>
                  <a:pt x="330306" y="3452671"/>
                  <a:pt x="330303" y="3452671"/>
                </a:cubicBezTo>
                <a:close/>
                <a:moveTo>
                  <a:pt x="4348127" y="3452481"/>
                </a:moveTo>
                <a:cubicBezTo>
                  <a:pt x="4331013" y="3468793"/>
                  <a:pt x="4367143" y="3461396"/>
                  <a:pt x="4348127" y="3452481"/>
                </a:cubicBezTo>
                <a:close/>
                <a:moveTo>
                  <a:pt x="1967173" y="3452102"/>
                </a:moveTo>
                <a:lnTo>
                  <a:pt x="1963011" y="3467844"/>
                </a:lnTo>
                <a:lnTo>
                  <a:pt x="1961278" y="3467844"/>
                </a:lnTo>
                <a:lnTo>
                  <a:pt x="1962609" y="3469361"/>
                </a:lnTo>
                <a:lnTo>
                  <a:pt x="1963011" y="3467844"/>
                </a:lnTo>
                <a:lnTo>
                  <a:pt x="1977632" y="3467844"/>
                </a:lnTo>
                <a:lnTo>
                  <a:pt x="1977632" y="3457412"/>
                </a:lnTo>
                <a:cubicBezTo>
                  <a:pt x="1972307" y="3457412"/>
                  <a:pt x="1971356" y="3453240"/>
                  <a:pt x="1967173" y="3452102"/>
                </a:cubicBezTo>
                <a:close/>
                <a:moveTo>
                  <a:pt x="1778347" y="3452102"/>
                </a:moveTo>
                <a:cubicBezTo>
                  <a:pt x="1758000" y="3465189"/>
                  <a:pt x="1795651" y="3459689"/>
                  <a:pt x="1778347" y="3452102"/>
                </a:cubicBezTo>
                <a:close/>
                <a:moveTo>
                  <a:pt x="4023149" y="3451912"/>
                </a:moveTo>
                <a:cubicBezTo>
                  <a:pt x="4018205" y="3473724"/>
                  <a:pt x="4038932" y="3453050"/>
                  <a:pt x="4023149" y="3451912"/>
                </a:cubicBezTo>
                <a:close/>
                <a:moveTo>
                  <a:pt x="4186114" y="3451533"/>
                </a:moveTo>
                <a:cubicBezTo>
                  <a:pt x="4180979" y="3473345"/>
                  <a:pt x="4201707" y="3452671"/>
                  <a:pt x="4186114" y="3451533"/>
                </a:cubicBezTo>
                <a:close/>
                <a:moveTo>
                  <a:pt x="1104051" y="3450774"/>
                </a:moveTo>
                <a:cubicBezTo>
                  <a:pt x="1093592" y="3456464"/>
                  <a:pt x="1085035" y="3472965"/>
                  <a:pt x="1094733" y="3479793"/>
                </a:cubicBezTo>
                <a:cubicBezTo>
                  <a:pt x="1093402" y="3469361"/>
                  <a:pt x="1101579" y="3468224"/>
                  <a:pt x="1107093" y="3464620"/>
                </a:cubicBezTo>
                <a:lnTo>
                  <a:pt x="1107284" y="3464620"/>
                </a:lnTo>
                <a:close/>
                <a:moveTo>
                  <a:pt x="2599160" y="3450028"/>
                </a:moveTo>
                <a:cubicBezTo>
                  <a:pt x="2596783" y="3452185"/>
                  <a:pt x="2594881" y="3457081"/>
                  <a:pt x="2594881" y="3466137"/>
                </a:cubicBezTo>
                <a:cubicBezTo>
                  <a:pt x="2617700" y="3461728"/>
                  <a:pt x="2606291" y="3443555"/>
                  <a:pt x="2599160" y="3450028"/>
                </a:cubicBezTo>
                <a:close/>
                <a:moveTo>
                  <a:pt x="2281122" y="3449636"/>
                </a:moveTo>
                <a:cubicBezTo>
                  <a:pt x="2264008" y="3465948"/>
                  <a:pt x="2300138" y="3458361"/>
                  <a:pt x="2281122" y="3449636"/>
                </a:cubicBezTo>
                <a:close/>
                <a:moveTo>
                  <a:pt x="378222" y="3448878"/>
                </a:moveTo>
                <a:cubicBezTo>
                  <a:pt x="377606" y="3453202"/>
                  <a:pt x="377931" y="3457602"/>
                  <a:pt x="379173" y="3461775"/>
                </a:cubicBezTo>
                <a:cubicBezTo>
                  <a:pt x="374466" y="3462856"/>
                  <a:pt x="371530" y="3467541"/>
                  <a:pt x="372618" y="3472245"/>
                </a:cubicBezTo>
                <a:cubicBezTo>
                  <a:pt x="373675" y="3476815"/>
                  <a:pt x="378167" y="3479736"/>
                  <a:pt x="382786" y="3478845"/>
                </a:cubicBezTo>
                <a:cubicBezTo>
                  <a:pt x="385071" y="3478522"/>
                  <a:pt x="387129" y="3477289"/>
                  <a:pt x="388491" y="3475431"/>
                </a:cubicBezTo>
                <a:lnTo>
                  <a:pt x="388491" y="3475810"/>
                </a:lnTo>
                <a:cubicBezTo>
                  <a:pt x="386486" y="3478503"/>
                  <a:pt x="387051" y="3482297"/>
                  <a:pt x="389747" y="3484307"/>
                </a:cubicBezTo>
                <a:cubicBezTo>
                  <a:pt x="390069" y="3484535"/>
                  <a:pt x="390411" y="3484743"/>
                  <a:pt x="390772" y="3484914"/>
                </a:cubicBezTo>
                <a:cubicBezTo>
                  <a:pt x="390772" y="3492065"/>
                  <a:pt x="396530" y="3497906"/>
                  <a:pt x="403703" y="3498001"/>
                </a:cubicBezTo>
                <a:cubicBezTo>
                  <a:pt x="405768" y="3498020"/>
                  <a:pt x="407801" y="3497489"/>
                  <a:pt x="409598" y="3496484"/>
                </a:cubicBezTo>
                <a:lnTo>
                  <a:pt x="409598" y="3500656"/>
                </a:lnTo>
                <a:lnTo>
                  <a:pt x="420057" y="3500656"/>
                </a:lnTo>
                <a:lnTo>
                  <a:pt x="420057" y="3489845"/>
                </a:lnTo>
                <a:lnTo>
                  <a:pt x="415683" y="3489845"/>
                </a:lnTo>
                <a:cubicBezTo>
                  <a:pt x="416442" y="3488176"/>
                  <a:pt x="416832" y="3486375"/>
                  <a:pt x="416824" y="3484535"/>
                </a:cubicBezTo>
                <a:cubicBezTo>
                  <a:pt x="416824" y="3477403"/>
                  <a:pt x="411036" y="3471637"/>
                  <a:pt x="403895" y="3471637"/>
                </a:cubicBezTo>
                <a:cubicBezTo>
                  <a:pt x="403830" y="3471637"/>
                  <a:pt x="403768" y="3471637"/>
                  <a:pt x="403703" y="3471637"/>
                </a:cubicBezTo>
                <a:cubicBezTo>
                  <a:pt x="400524" y="3471676"/>
                  <a:pt x="397472" y="3472889"/>
                  <a:pt x="395146" y="3475052"/>
                </a:cubicBezTo>
                <a:cubicBezTo>
                  <a:pt x="393184" y="3474331"/>
                  <a:pt x="391023" y="3474331"/>
                  <a:pt x="389061" y="3475052"/>
                </a:cubicBezTo>
                <a:cubicBezTo>
                  <a:pt x="390242" y="3473250"/>
                  <a:pt x="390778" y="3471125"/>
                  <a:pt x="390582" y="3468982"/>
                </a:cubicBezTo>
                <a:cubicBezTo>
                  <a:pt x="390352" y="3467446"/>
                  <a:pt x="389692" y="3466004"/>
                  <a:pt x="388681" y="3464809"/>
                </a:cubicBezTo>
                <a:cubicBezTo>
                  <a:pt x="388681" y="3455706"/>
                  <a:pt x="391533" y="3444515"/>
                  <a:pt x="378222" y="3448878"/>
                </a:cubicBezTo>
                <a:close/>
                <a:moveTo>
                  <a:pt x="3389927" y="3448688"/>
                </a:moveTo>
                <a:cubicBezTo>
                  <a:pt x="3369580" y="3461585"/>
                  <a:pt x="3407231" y="3456275"/>
                  <a:pt x="3389927" y="3448688"/>
                </a:cubicBezTo>
                <a:close/>
                <a:moveTo>
                  <a:pt x="5763655" y="3448498"/>
                </a:moveTo>
                <a:lnTo>
                  <a:pt x="5761754" y="3451912"/>
                </a:lnTo>
                <a:lnTo>
                  <a:pt x="5758901" y="3454378"/>
                </a:lnTo>
                <a:cubicBezTo>
                  <a:pt x="5759624" y="3455212"/>
                  <a:pt x="5760537" y="3455876"/>
                  <a:pt x="5761563" y="3456275"/>
                </a:cubicBezTo>
                <a:lnTo>
                  <a:pt x="5761754" y="3456275"/>
                </a:lnTo>
                <a:lnTo>
                  <a:pt x="5761754" y="3456843"/>
                </a:lnTo>
                <a:lnTo>
                  <a:pt x="5762704" y="3456275"/>
                </a:lnTo>
                <a:lnTo>
                  <a:pt x="5761754" y="3456275"/>
                </a:lnTo>
                <a:lnTo>
                  <a:pt x="5761754" y="3455137"/>
                </a:lnTo>
                <a:cubicBezTo>
                  <a:pt x="5762115" y="3454017"/>
                  <a:pt x="5762704" y="3452994"/>
                  <a:pt x="5763465" y="3452102"/>
                </a:cubicBezTo>
                <a:lnTo>
                  <a:pt x="5764796" y="3450964"/>
                </a:lnTo>
                <a:lnTo>
                  <a:pt x="5767268" y="3450964"/>
                </a:lnTo>
                <a:lnTo>
                  <a:pt x="5769740" y="3450964"/>
                </a:lnTo>
                <a:lnTo>
                  <a:pt x="5768599" y="3449636"/>
                </a:lnTo>
                <a:lnTo>
                  <a:pt x="5767458" y="3448498"/>
                </a:lnTo>
                <a:close/>
                <a:moveTo>
                  <a:pt x="5707140" y="3447740"/>
                </a:moveTo>
                <a:cubicBezTo>
                  <a:pt x="5706951" y="3447835"/>
                  <a:pt x="5706760" y="3447967"/>
                  <a:pt x="5706608" y="3448119"/>
                </a:cubicBezTo>
                <a:lnTo>
                  <a:pt x="5707559" y="3448119"/>
                </a:lnTo>
                <a:lnTo>
                  <a:pt x="5707559" y="3449447"/>
                </a:lnTo>
                <a:cubicBezTo>
                  <a:pt x="5707559" y="3449447"/>
                  <a:pt x="5708510" y="3450964"/>
                  <a:pt x="5709080" y="3450964"/>
                </a:cubicBezTo>
                <a:lnTo>
                  <a:pt x="5710221" y="3450964"/>
                </a:lnTo>
                <a:lnTo>
                  <a:pt x="5710221" y="3448688"/>
                </a:lnTo>
                <a:cubicBezTo>
                  <a:pt x="5709632" y="3447569"/>
                  <a:pt x="5708263" y="3447152"/>
                  <a:pt x="5707140" y="3447740"/>
                </a:cubicBezTo>
                <a:close/>
                <a:moveTo>
                  <a:pt x="3924838" y="3447740"/>
                </a:moveTo>
                <a:cubicBezTo>
                  <a:pt x="3924267" y="3455326"/>
                  <a:pt x="3923127" y="3465189"/>
                  <a:pt x="3934346" y="3462723"/>
                </a:cubicBezTo>
                <a:lnTo>
                  <a:pt x="3935297" y="3463292"/>
                </a:lnTo>
                <a:cubicBezTo>
                  <a:pt x="3936114" y="3456256"/>
                  <a:pt x="3931684" y="3449655"/>
                  <a:pt x="3924838" y="3447740"/>
                </a:cubicBezTo>
                <a:close/>
                <a:moveTo>
                  <a:pt x="363390" y="3447740"/>
                </a:moveTo>
                <a:cubicBezTo>
                  <a:pt x="362036" y="3447550"/>
                  <a:pt x="360792" y="3448498"/>
                  <a:pt x="360610" y="3449864"/>
                </a:cubicBezTo>
                <a:cubicBezTo>
                  <a:pt x="360509" y="3450604"/>
                  <a:pt x="360762" y="3451362"/>
                  <a:pt x="361298" y="3451912"/>
                </a:cubicBezTo>
                <a:cubicBezTo>
                  <a:pt x="361283" y="3453373"/>
                  <a:pt x="362462" y="3454587"/>
                  <a:pt x="363934" y="3454587"/>
                </a:cubicBezTo>
                <a:cubicBezTo>
                  <a:pt x="364069" y="3454606"/>
                  <a:pt x="364206" y="3454587"/>
                  <a:pt x="364341" y="3454568"/>
                </a:cubicBezTo>
                <a:cubicBezTo>
                  <a:pt x="365869" y="3454283"/>
                  <a:pt x="366936" y="3452899"/>
                  <a:pt x="366813" y="3451343"/>
                </a:cubicBezTo>
                <a:cubicBezTo>
                  <a:pt x="366921" y="3449769"/>
                  <a:pt x="365734" y="3448422"/>
                  <a:pt x="364164" y="3448309"/>
                </a:cubicBezTo>
                <a:cubicBezTo>
                  <a:pt x="364158" y="3448309"/>
                  <a:pt x="364154" y="3448309"/>
                  <a:pt x="364150" y="3448309"/>
                </a:cubicBezTo>
                <a:close/>
                <a:moveTo>
                  <a:pt x="5641194" y="3447360"/>
                </a:moveTo>
                <a:lnTo>
                  <a:pt x="5638152" y="3449447"/>
                </a:lnTo>
                <a:cubicBezTo>
                  <a:pt x="5636783" y="3450167"/>
                  <a:pt x="5635566" y="3451135"/>
                  <a:pt x="5634539" y="3452292"/>
                </a:cubicBezTo>
                <a:cubicBezTo>
                  <a:pt x="5633074" y="3453259"/>
                  <a:pt x="5631458" y="3454037"/>
                  <a:pt x="5629785" y="3454568"/>
                </a:cubicBezTo>
                <a:lnTo>
                  <a:pt x="5625981" y="3455895"/>
                </a:lnTo>
                <a:lnTo>
                  <a:pt x="5625981" y="3459120"/>
                </a:lnTo>
                <a:lnTo>
                  <a:pt x="5624460" y="3460447"/>
                </a:lnTo>
                <a:lnTo>
                  <a:pt x="5623129" y="3461775"/>
                </a:lnTo>
                <a:lnTo>
                  <a:pt x="5625221" y="3466896"/>
                </a:lnTo>
                <a:lnTo>
                  <a:pt x="5627503" y="3466896"/>
                </a:lnTo>
                <a:lnTo>
                  <a:pt x="5626362" y="3464430"/>
                </a:lnTo>
                <a:lnTo>
                  <a:pt x="5629594" y="3457033"/>
                </a:lnTo>
                <a:lnTo>
                  <a:pt x="5633018" y="3457033"/>
                </a:lnTo>
                <a:lnTo>
                  <a:pt x="5637011" y="3455706"/>
                </a:lnTo>
                <a:lnTo>
                  <a:pt x="5639673" y="3453050"/>
                </a:lnTo>
                <a:lnTo>
                  <a:pt x="5642335" y="3450205"/>
                </a:lnTo>
                <a:lnTo>
                  <a:pt x="5645187" y="3450205"/>
                </a:lnTo>
                <a:lnTo>
                  <a:pt x="5648040" y="3450205"/>
                </a:lnTo>
                <a:lnTo>
                  <a:pt x="5648040" y="3448119"/>
                </a:lnTo>
                <a:lnTo>
                  <a:pt x="5647089" y="3448119"/>
                </a:lnTo>
                <a:lnTo>
                  <a:pt x="5643476" y="3449636"/>
                </a:lnTo>
                <a:lnTo>
                  <a:pt x="5642335" y="3448498"/>
                </a:lnTo>
                <a:close/>
                <a:moveTo>
                  <a:pt x="3092521" y="3447171"/>
                </a:moveTo>
                <a:cubicBezTo>
                  <a:pt x="3065519" y="3459878"/>
                  <a:pt x="3111537" y="3460637"/>
                  <a:pt x="3092521" y="3447171"/>
                </a:cubicBezTo>
                <a:close/>
                <a:moveTo>
                  <a:pt x="854945" y="3445274"/>
                </a:moveTo>
                <a:cubicBezTo>
                  <a:pt x="853445" y="3445464"/>
                  <a:pt x="852359" y="3446810"/>
                  <a:pt x="852473" y="3448309"/>
                </a:cubicBezTo>
                <a:cubicBezTo>
                  <a:pt x="852667" y="3449864"/>
                  <a:pt x="854092" y="3450983"/>
                  <a:pt x="855656" y="3450774"/>
                </a:cubicBezTo>
                <a:cubicBezTo>
                  <a:pt x="855672" y="3450774"/>
                  <a:pt x="855689" y="3450774"/>
                  <a:pt x="855706" y="3450774"/>
                </a:cubicBezTo>
                <a:cubicBezTo>
                  <a:pt x="857145" y="3451419"/>
                  <a:pt x="858830" y="3450774"/>
                  <a:pt x="859471" y="3449333"/>
                </a:cubicBezTo>
                <a:cubicBezTo>
                  <a:pt x="859589" y="3449067"/>
                  <a:pt x="859667" y="3448783"/>
                  <a:pt x="859699" y="3448498"/>
                </a:cubicBezTo>
                <a:lnTo>
                  <a:pt x="858178" y="3447740"/>
                </a:lnTo>
                <a:cubicBezTo>
                  <a:pt x="857984" y="3446184"/>
                  <a:pt x="856560" y="3445066"/>
                  <a:pt x="854995" y="3445274"/>
                </a:cubicBezTo>
                <a:cubicBezTo>
                  <a:pt x="854980" y="3445274"/>
                  <a:pt x="854962" y="3445274"/>
                  <a:pt x="854945" y="3445274"/>
                </a:cubicBezTo>
                <a:close/>
                <a:moveTo>
                  <a:pt x="217159" y="3445274"/>
                </a:moveTo>
                <a:cubicBezTo>
                  <a:pt x="216604" y="3445369"/>
                  <a:pt x="216201" y="3445843"/>
                  <a:pt x="216208" y="3446412"/>
                </a:cubicBezTo>
                <a:cubicBezTo>
                  <a:pt x="216208" y="3447038"/>
                  <a:pt x="216720" y="3447550"/>
                  <a:pt x="217349" y="3447550"/>
                </a:cubicBezTo>
                <a:cubicBezTo>
                  <a:pt x="217979" y="3447550"/>
                  <a:pt x="218490" y="3447038"/>
                  <a:pt x="218490" y="3446412"/>
                </a:cubicBezTo>
                <a:lnTo>
                  <a:pt x="218490" y="3446222"/>
                </a:lnTo>
                <a:cubicBezTo>
                  <a:pt x="218490" y="3446222"/>
                  <a:pt x="218490" y="3445084"/>
                  <a:pt x="217159" y="3445274"/>
                </a:cubicBezTo>
                <a:close/>
                <a:moveTo>
                  <a:pt x="446679" y="3444895"/>
                </a:moveTo>
                <a:lnTo>
                  <a:pt x="447629" y="3453240"/>
                </a:lnTo>
                <a:cubicBezTo>
                  <a:pt x="447629" y="3454947"/>
                  <a:pt x="447629" y="3456464"/>
                  <a:pt x="447629" y="3457602"/>
                </a:cubicBezTo>
                <a:lnTo>
                  <a:pt x="435459" y="3467465"/>
                </a:lnTo>
                <a:cubicBezTo>
                  <a:pt x="427598" y="3474312"/>
                  <a:pt x="423323" y="3484383"/>
                  <a:pt x="423860" y="3494777"/>
                </a:cubicBezTo>
                <a:cubicBezTo>
                  <a:pt x="424470" y="3503426"/>
                  <a:pt x="431907" y="3510007"/>
                  <a:pt x="440593" y="3509570"/>
                </a:cubicBezTo>
                <a:lnTo>
                  <a:pt x="455236" y="3507864"/>
                </a:lnTo>
                <a:lnTo>
                  <a:pt x="449531" y="3461206"/>
                </a:lnTo>
                <a:cubicBezTo>
                  <a:pt x="452379" y="3459423"/>
                  <a:pt x="455112" y="3457451"/>
                  <a:pt x="457708" y="3455326"/>
                </a:cubicBezTo>
                <a:lnTo>
                  <a:pt x="465314" y="3449636"/>
                </a:lnTo>
                <a:lnTo>
                  <a:pt x="455996" y="3447360"/>
                </a:lnTo>
                <a:close/>
                <a:moveTo>
                  <a:pt x="3123443" y="3444533"/>
                </a:moveTo>
                <a:cubicBezTo>
                  <a:pt x="3123969" y="3446863"/>
                  <a:pt x="3138587" y="3460447"/>
                  <a:pt x="3129032" y="3447360"/>
                </a:cubicBezTo>
                <a:cubicBezTo>
                  <a:pt x="3124658" y="3444231"/>
                  <a:pt x="3123268" y="3443757"/>
                  <a:pt x="3123443" y="3444533"/>
                </a:cubicBezTo>
                <a:close/>
                <a:moveTo>
                  <a:pt x="592719" y="3444515"/>
                </a:moveTo>
                <a:cubicBezTo>
                  <a:pt x="580549" y="3445084"/>
                  <a:pt x="568189" y="3446602"/>
                  <a:pt x="571802" y="3464051"/>
                </a:cubicBezTo>
                <a:lnTo>
                  <a:pt x="571802" y="3465379"/>
                </a:lnTo>
                <a:cubicBezTo>
                  <a:pt x="588155" y="3467844"/>
                  <a:pt x="586444" y="3452292"/>
                  <a:pt x="592719" y="3444515"/>
                </a:cubicBezTo>
                <a:close/>
                <a:moveTo>
                  <a:pt x="5587950" y="3442429"/>
                </a:moveTo>
                <a:lnTo>
                  <a:pt x="5578062" y="3457033"/>
                </a:lnTo>
                <a:lnTo>
                  <a:pt x="5567984" y="3471637"/>
                </a:lnTo>
                <a:lnTo>
                  <a:pt x="5578823" y="3462534"/>
                </a:lnTo>
                <a:lnTo>
                  <a:pt x="5587950" y="3454757"/>
                </a:lnTo>
                <a:cubicBezTo>
                  <a:pt x="5585858" y="3466896"/>
                  <a:pt x="5593085" y="3462913"/>
                  <a:pt x="5594035" y="3458171"/>
                </a:cubicBezTo>
                <a:lnTo>
                  <a:pt x="5596317" y="3460827"/>
                </a:lnTo>
                <a:lnTo>
                  <a:pt x="5603353" y="3468224"/>
                </a:lnTo>
                <a:lnTo>
                  <a:pt x="5606015" y="3462534"/>
                </a:lnTo>
                <a:lnTo>
                  <a:pt x="5608487" y="3456843"/>
                </a:lnTo>
                <a:lnTo>
                  <a:pt x="5598219" y="3449636"/>
                </a:lnTo>
                <a:close/>
                <a:moveTo>
                  <a:pt x="896614" y="3441173"/>
                </a:moveTo>
                <a:cubicBezTo>
                  <a:pt x="892121" y="3442287"/>
                  <a:pt x="887367" y="3447550"/>
                  <a:pt x="895829" y="3453619"/>
                </a:cubicBezTo>
                <a:cubicBezTo>
                  <a:pt x="905337" y="3443093"/>
                  <a:pt x="901106" y="3440058"/>
                  <a:pt x="896614" y="3441173"/>
                </a:cubicBezTo>
                <a:close/>
                <a:moveTo>
                  <a:pt x="5759472" y="3440343"/>
                </a:moveTo>
                <a:lnTo>
                  <a:pt x="5756809" y="3441481"/>
                </a:lnTo>
                <a:cubicBezTo>
                  <a:pt x="5756809" y="3441481"/>
                  <a:pt x="5756809" y="3441481"/>
                  <a:pt x="5757950" y="3442429"/>
                </a:cubicBezTo>
                <a:lnTo>
                  <a:pt x="5760233" y="3442429"/>
                </a:lnTo>
                <a:close/>
                <a:moveTo>
                  <a:pt x="2463863" y="3438636"/>
                </a:moveTo>
                <a:cubicBezTo>
                  <a:pt x="2458919" y="3460258"/>
                  <a:pt x="2479646" y="3439774"/>
                  <a:pt x="2463863" y="3438636"/>
                </a:cubicBezTo>
                <a:close/>
                <a:moveTo>
                  <a:pt x="2418035" y="3438256"/>
                </a:moveTo>
                <a:cubicBezTo>
                  <a:pt x="2413091" y="3459878"/>
                  <a:pt x="2433628" y="3439394"/>
                  <a:pt x="2418035" y="3438256"/>
                </a:cubicBezTo>
                <a:close/>
                <a:moveTo>
                  <a:pt x="2673606" y="3438067"/>
                </a:moveTo>
                <a:lnTo>
                  <a:pt x="2673226" y="3439584"/>
                </a:lnTo>
                <a:lnTo>
                  <a:pt x="2657633" y="3439584"/>
                </a:lnTo>
                <a:cubicBezTo>
                  <a:pt x="2650216" y="3453240"/>
                  <a:pt x="2681212" y="3453240"/>
                  <a:pt x="2673606" y="3438067"/>
                </a:cubicBezTo>
                <a:close/>
                <a:moveTo>
                  <a:pt x="4202568" y="3437507"/>
                </a:moveTo>
                <a:lnTo>
                  <a:pt x="4196832" y="3441203"/>
                </a:lnTo>
                <a:lnTo>
                  <a:pt x="4196572" y="3441101"/>
                </a:lnTo>
                <a:lnTo>
                  <a:pt x="4195812" y="3441860"/>
                </a:lnTo>
                <a:lnTo>
                  <a:pt x="4196832" y="3441203"/>
                </a:lnTo>
                <a:lnTo>
                  <a:pt x="4204066" y="3444041"/>
                </a:lnTo>
                <a:cubicBezTo>
                  <a:pt x="4207792" y="3450763"/>
                  <a:pt x="4203228" y="3465806"/>
                  <a:pt x="4217489" y="3461965"/>
                </a:cubicBezTo>
                <a:cubicBezTo>
                  <a:pt x="4220485" y="3451011"/>
                  <a:pt x="4210537" y="3437925"/>
                  <a:pt x="4202568" y="3437507"/>
                </a:cubicBezTo>
                <a:close/>
                <a:moveTo>
                  <a:pt x="2899322" y="3437308"/>
                </a:moveTo>
                <a:cubicBezTo>
                  <a:pt x="2894378" y="3458930"/>
                  <a:pt x="2915105" y="3438446"/>
                  <a:pt x="2899322" y="3437308"/>
                </a:cubicBezTo>
                <a:close/>
                <a:moveTo>
                  <a:pt x="5576160" y="3435411"/>
                </a:moveTo>
                <a:cubicBezTo>
                  <a:pt x="5576160" y="3435411"/>
                  <a:pt x="5575210" y="3436360"/>
                  <a:pt x="5576160" y="3437118"/>
                </a:cubicBezTo>
                <a:cubicBezTo>
                  <a:pt x="5576674" y="3437460"/>
                  <a:pt x="5577359" y="3437460"/>
                  <a:pt x="5577872" y="3437118"/>
                </a:cubicBezTo>
                <a:cubicBezTo>
                  <a:pt x="5578290" y="3436625"/>
                  <a:pt x="5578290" y="3435905"/>
                  <a:pt x="5577872" y="3435411"/>
                </a:cubicBezTo>
                <a:cubicBezTo>
                  <a:pt x="5577472" y="3435127"/>
                  <a:pt x="5576940" y="3435127"/>
                  <a:pt x="5576541" y="3435411"/>
                </a:cubicBezTo>
                <a:close/>
                <a:moveTo>
                  <a:pt x="4788245" y="3435127"/>
                </a:moveTo>
                <a:cubicBezTo>
                  <a:pt x="4785488" y="3437877"/>
                  <a:pt x="4783966" y="3446222"/>
                  <a:pt x="4791953" y="3451912"/>
                </a:cubicBezTo>
                <a:cubicBezTo>
                  <a:pt x="4794996" y="3435222"/>
                  <a:pt x="4791003" y="3432377"/>
                  <a:pt x="4788245" y="3435127"/>
                </a:cubicBezTo>
                <a:close/>
                <a:moveTo>
                  <a:pt x="5569790" y="3434937"/>
                </a:moveTo>
                <a:cubicBezTo>
                  <a:pt x="5569752" y="3434956"/>
                  <a:pt x="5569733" y="3434994"/>
                  <a:pt x="5569695" y="3435032"/>
                </a:cubicBezTo>
                <a:cubicBezTo>
                  <a:pt x="5569695" y="3435032"/>
                  <a:pt x="5569885" y="3435980"/>
                  <a:pt x="5570076" y="3436739"/>
                </a:cubicBezTo>
                <a:lnTo>
                  <a:pt x="5571406" y="3436739"/>
                </a:lnTo>
                <a:cubicBezTo>
                  <a:pt x="5571406" y="3436739"/>
                  <a:pt x="5572357" y="3436739"/>
                  <a:pt x="5571406" y="3435032"/>
                </a:cubicBezTo>
                <a:cubicBezTo>
                  <a:pt x="5570988" y="3434558"/>
                  <a:pt x="5570265" y="3434520"/>
                  <a:pt x="5569790" y="3434937"/>
                </a:cubicBezTo>
                <a:close/>
                <a:moveTo>
                  <a:pt x="561533" y="3434843"/>
                </a:moveTo>
                <a:lnTo>
                  <a:pt x="559822" y="3438067"/>
                </a:lnTo>
                <a:lnTo>
                  <a:pt x="560221" y="3438067"/>
                </a:lnTo>
                <a:lnTo>
                  <a:pt x="557374" y="3445061"/>
                </a:lnTo>
                <a:cubicBezTo>
                  <a:pt x="556209" y="3447645"/>
                  <a:pt x="556399" y="3447361"/>
                  <a:pt x="561343" y="3438067"/>
                </a:cubicBezTo>
                <a:lnTo>
                  <a:pt x="560221" y="3438067"/>
                </a:lnTo>
                <a:close/>
                <a:moveTo>
                  <a:pt x="2395977" y="3433515"/>
                </a:moveTo>
                <a:cubicBezTo>
                  <a:pt x="2393505" y="3435980"/>
                  <a:pt x="2384187" y="3457602"/>
                  <a:pt x="2395977" y="3458930"/>
                </a:cubicBezTo>
                <a:lnTo>
                  <a:pt x="2395977" y="3459499"/>
                </a:lnTo>
                <a:cubicBezTo>
                  <a:pt x="2399400" y="3449067"/>
                  <a:pt x="2414992" y="3437118"/>
                  <a:pt x="2395977" y="3433515"/>
                </a:cubicBezTo>
                <a:close/>
                <a:moveTo>
                  <a:pt x="5759472" y="3432946"/>
                </a:moveTo>
                <a:cubicBezTo>
                  <a:pt x="5759262" y="3433306"/>
                  <a:pt x="5759262" y="3433723"/>
                  <a:pt x="5759472" y="3434084"/>
                </a:cubicBezTo>
                <a:lnTo>
                  <a:pt x="5759472" y="3435032"/>
                </a:lnTo>
                <a:lnTo>
                  <a:pt x="5761754" y="3432946"/>
                </a:lnTo>
                <a:lnTo>
                  <a:pt x="5760803" y="3432946"/>
                </a:lnTo>
                <a:cubicBezTo>
                  <a:pt x="5760365" y="3432832"/>
                  <a:pt x="5759909" y="3432832"/>
                  <a:pt x="5759472" y="3432946"/>
                </a:cubicBezTo>
                <a:close/>
                <a:moveTo>
                  <a:pt x="1977632" y="3432946"/>
                </a:moveTo>
                <a:cubicBezTo>
                  <a:pt x="1974399" y="3461396"/>
                  <a:pt x="1989421" y="3435032"/>
                  <a:pt x="1999119" y="3432946"/>
                </a:cubicBezTo>
                <a:close/>
                <a:moveTo>
                  <a:pt x="5769550" y="3431049"/>
                </a:moveTo>
                <a:lnTo>
                  <a:pt x="5768219" y="3433894"/>
                </a:lnTo>
                <a:lnTo>
                  <a:pt x="5766888" y="3436739"/>
                </a:lnTo>
                <a:lnTo>
                  <a:pt x="5763845" y="3436739"/>
                </a:lnTo>
                <a:lnTo>
                  <a:pt x="5760803" y="3436739"/>
                </a:lnTo>
                <a:lnTo>
                  <a:pt x="5762324" y="3440153"/>
                </a:lnTo>
                <a:lnTo>
                  <a:pt x="5763655" y="3440153"/>
                </a:lnTo>
                <a:lnTo>
                  <a:pt x="5764986" y="3440153"/>
                </a:lnTo>
                <a:lnTo>
                  <a:pt x="5764035" y="3441860"/>
                </a:lnTo>
                <a:cubicBezTo>
                  <a:pt x="5763731" y="3442656"/>
                  <a:pt x="5763731" y="3443529"/>
                  <a:pt x="5764035" y="3444326"/>
                </a:cubicBezTo>
                <a:cubicBezTo>
                  <a:pt x="5764035" y="3444326"/>
                  <a:pt x="5764035" y="3444326"/>
                  <a:pt x="5765176" y="3444326"/>
                </a:cubicBezTo>
                <a:cubicBezTo>
                  <a:pt x="5765671" y="3444515"/>
                  <a:pt x="5766203" y="3444515"/>
                  <a:pt x="5766698" y="3444326"/>
                </a:cubicBezTo>
                <a:lnTo>
                  <a:pt x="5765367" y="3443188"/>
                </a:lnTo>
                <a:lnTo>
                  <a:pt x="5764226" y="3441860"/>
                </a:lnTo>
                <a:lnTo>
                  <a:pt x="5766507" y="3441860"/>
                </a:lnTo>
                <a:lnTo>
                  <a:pt x="5768599" y="3441860"/>
                </a:lnTo>
                <a:lnTo>
                  <a:pt x="5767268" y="3440343"/>
                </a:lnTo>
                <a:lnTo>
                  <a:pt x="5769170" y="3435601"/>
                </a:lnTo>
                <a:lnTo>
                  <a:pt x="5771071" y="3431049"/>
                </a:lnTo>
                <a:close/>
                <a:moveTo>
                  <a:pt x="592265" y="3430039"/>
                </a:moveTo>
                <a:cubicBezTo>
                  <a:pt x="592791" y="3432341"/>
                  <a:pt x="607409" y="3446033"/>
                  <a:pt x="597853" y="3432946"/>
                </a:cubicBezTo>
                <a:cubicBezTo>
                  <a:pt x="593480" y="3429769"/>
                  <a:pt x="592089" y="3429271"/>
                  <a:pt x="592265" y="3430039"/>
                </a:cubicBezTo>
                <a:close/>
                <a:moveTo>
                  <a:pt x="3374334" y="3427825"/>
                </a:moveTo>
                <a:cubicBezTo>
                  <a:pt x="3369199" y="3449447"/>
                  <a:pt x="3389927" y="3428963"/>
                  <a:pt x="3374334" y="3427825"/>
                </a:cubicBezTo>
                <a:close/>
                <a:moveTo>
                  <a:pt x="2046658" y="3427635"/>
                </a:moveTo>
                <a:cubicBezTo>
                  <a:pt x="2040954" y="3455326"/>
                  <a:pt x="2062442" y="3433894"/>
                  <a:pt x="2046658" y="3427635"/>
                </a:cubicBezTo>
                <a:close/>
                <a:moveTo>
                  <a:pt x="1413056" y="3426876"/>
                </a:moveTo>
                <a:cubicBezTo>
                  <a:pt x="1411344" y="3433894"/>
                  <a:pt x="1405450" y="3436739"/>
                  <a:pt x="1407731" y="3447740"/>
                </a:cubicBezTo>
                <a:cubicBezTo>
                  <a:pt x="1422944" y="3456843"/>
                  <a:pt x="1422754" y="3425928"/>
                  <a:pt x="1413626" y="3427635"/>
                </a:cubicBezTo>
                <a:close/>
                <a:moveTo>
                  <a:pt x="5691395" y="3426307"/>
                </a:moveTo>
                <a:cubicBezTo>
                  <a:pt x="5676944" y="3434653"/>
                  <a:pt x="5698812" y="3443757"/>
                  <a:pt x="5701664" y="3431428"/>
                </a:cubicBezTo>
                <a:lnTo>
                  <a:pt x="5701854" y="3431428"/>
                </a:lnTo>
                <a:cubicBezTo>
                  <a:pt x="5696530" y="3431428"/>
                  <a:pt x="5695579" y="3427256"/>
                  <a:pt x="5691395" y="3426307"/>
                </a:cubicBezTo>
                <a:close/>
                <a:moveTo>
                  <a:pt x="2495117" y="3425928"/>
                </a:moveTo>
                <a:cubicBezTo>
                  <a:pt x="2499850" y="3431618"/>
                  <a:pt x="2529800" y="3450964"/>
                  <a:pt x="2506268" y="3427635"/>
                </a:cubicBezTo>
                <a:lnTo>
                  <a:pt x="2506838" y="3426876"/>
                </a:lnTo>
                <a:cubicBezTo>
                  <a:pt x="2506838" y="3426876"/>
                  <a:pt x="2502655" y="3426876"/>
                  <a:pt x="2501704" y="3426876"/>
                </a:cubicBezTo>
                <a:cubicBezTo>
                  <a:pt x="2494764" y="3423652"/>
                  <a:pt x="2493539" y="3424031"/>
                  <a:pt x="2495117" y="3425928"/>
                </a:cubicBezTo>
                <a:close/>
                <a:moveTo>
                  <a:pt x="5536798" y="3424600"/>
                </a:moveTo>
                <a:cubicBezTo>
                  <a:pt x="5536380" y="3425094"/>
                  <a:pt x="5536380" y="3425814"/>
                  <a:pt x="5536798" y="3426307"/>
                </a:cubicBezTo>
                <a:lnTo>
                  <a:pt x="5538510" y="3426307"/>
                </a:lnTo>
                <a:cubicBezTo>
                  <a:pt x="5538852" y="3425795"/>
                  <a:pt x="5538852" y="3425113"/>
                  <a:pt x="5538510" y="3424600"/>
                </a:cubicBezTo>
                <a:cubicBezTo>
                  <a:pt x="5538510" y="3424600"/>
                  <a:pt x="5537558" y="3423652"/>
                  <a:pt x="5536798" y="3424600"/>
                </a:cubicBezTo>
                <a:close/>
                <a:moveTo>
                  <a:pt x="3521135" y="3422325"/>
                </a:moveTo>
                <a:cubicBezTo>
                  <a:pt x="3525318" y="3439205"/>
                  <a:pt x="3503450" y="3429532"/>
                  <a:pt x="3504972" y="3443188"/>
                </a:cubicBezTo>
                <a:lnTo>
                  <a:pt x="3505542" y="3443188"/>
                </a:lnTo>
                <a:cubicBezTo>
                  <a:pt x="3517332" y="3445843"/>
                  <a:pt x="3536918" y="3430290"/>
                  <a:pt x="3521135" y="3422325"/>
                </a:cubicBezTo>
                <a:close/>
                <a:moveTo>
                  <a:pt x="2056737" y="3422325"/>
                </a:moveTo>
                <a:lnTo>
                  <a:pt x="2056737" y="3432946"/>
                </a:lnTo>
                <a:lnTo>
                  <a:pt x="2067195" y="3432946"/>
                </a:lnTo>
                <a:lnTo>
                  <a:pt x="2067195" y="3422325"/>
                </a:lnTo>
                <a:close/>
                <a:moveTo>
                  <a:pt x="1732710" y="3422325"/>
                </a:moveTo>
                <a:cubicBezTo>
                  <a:pt x="1731759" y="3428584"/>
                  <a:pt x="1723202" y="3434274"/>
                  <a:pt x="1732519" y="3438067"/>
                </a:cubicBezTo>
                <a:lnTo>
                  <a:pt x="1732710" y="3438067"/>
                </a:lnTo>
                <a:cubicBezTo>
                  <a:pt x="1732710" y="3431808"/>
                  <a:pt x="1742027" y="3426307"/>
                  <a:pt x="1732710" y="3422325"/>
                </a:cubicBezTo>
                <a:close/>
                <a:moveTo>
                  <a:pt x="388871" y="3421756"/>
                </a:moveTo>
                <a:cubicBezTo>
                  <a:pt x="387308" y="3421945"/>
                  <a:pt x="386197" y="3423368"/>
                  <a:pt x="386391" y="3424923"/>
                </a:cubicBezTo>
                <a:cubicBezTo>
                  <a:pt x="386395" y="3424942"/>
                  <a:pt x="386397" y="3424961"/>
                  <a:pt x="386399" y="3424980"/>
                </a:cubicBezTo>
                <a:cubicBezTo>
                  <a:pt x="386199" y="3426535"/>
                  <a:pt x="387304" y="3427958"/>
                  <a:pt x="388867" y="3428166"/>
                </a:cubicBezTo>
                <a:cubicBezTo>
                  <a:pt x="389318" y="3428223"/>
                  <a:pt x="389774" y="3428166"/>
                  <a:pt x="390202" y="3428015"/>
                </a:cubicBezTo>
                <a:lnTo>
                  <a:pt x="389441" y="3427446"/>
                </a:lnTo>
                <a:cubicBezTo>
                  <a:pt x="390970" y="3427161"/>
                  <a:pt x="392037" y="3425776"/>
                  <a:pt x="391913" y="3424221"/>
                </a:cubicBezTo>
                <a:cubicBezTo>
                  <a:pt x="391716" y="3422723"/>
                  <a:pt x="390381" y="3421642"/>
                  <a:pt x="388871" y="3421756"/>
                </a:cubicBezTo>
                <a:close/>
                <a:moveTo>
                  <a:pt x="2161724" y="3419782"/>
                </a:moveTo>
                <a:cubicBezTo>
                  <a:pt x="2162821" y="3421542"/>
                  <a:pt x="2177154" y="3435411"/>
                  <a:pt x="2166457" y="3423462"/>
                </a:cubicBezTo>
                <a:cubicBezTo>
                  <a:pt x="2162464" y="3419954"/>
                  <a:pt x="2161359" y="3419195"/>
                  <a:pt x="2161724" y="3419782"/>
                </a:cubicBezTo>
                <a:close/>
                <a:moveTo>
                  <a:pt x="1689924" y="3419100"/>
                </a:moveTo>
                <a:cubicBezTo>
                  <a:pt x="1684600" y="3429532"/>
                  <a:pt x="1666535" y="3414169"/>
                  <a:pt x="1661401" y="3426118"/>
                </a:cubicBezTo>
                <a:cubicBezTo>
                  <a:pt x="1670338" y="3432946"/>
                  <a:pt x="1677184" y="3427256"/>
                  <a:pt x="1692396" y="3428584"/>
                </a:cubicBezTo>
                <a:cubicBezTo>
                  <a:pt x="1689354" y="3422704"/>
                  <a:pt x="1693537" y="3421187"/>
                  <a:pt x="1689924" y="3419100"/>
                </a:cubicBezTo>
                <a:close/>
                <a:moveTo>
                  <a:pt x="719364" y="3419100"/>
                </a:moveTo>
                <a:cubicBezTo>
                  <a:pt x="710806" y="3430290"/>
                  <a:pt x="733245" y="3422135"/>
                  <a:pt x="719364" y="3419100"/>
                </a:cubicBezTo>
                <a:close/>
                <a:moveTo>
                  <a:pt x="2328091" y="3418341"/>
                </a:moveTo>
                <a:cubicBezTo>
                  <a:pt x="2328091" y="3429721"/>
                  <a:pt x="2332464" y="3435032"/>
                  <a:pt x="2343874" y="3434084"/>
                </a:cubicBezTo>
                <a:lnTo>
                  <a:pt x="2343874" y="3418341"/>
                </a:lnTo>
                <a:close/>
                <a:moveTo>
                  <a:pt x="5655646" y="3416635"/>
                </a:moveTo>
                <a:cubicBezTo>
                  <a:pt x="5639863" y="3434274"/>
                  <a:pt x="5674662" y="3432377"/>
                  <a:pt x="5655646" y="3416635"/>
                </a:cubicBezTo>
                <a:close/>
                <a:moveTo>
                  <a:pt x="2651937" y="3415894"/>
                </a:moveTo>
                <a:cubicBezTo>
                  <a:pt x="2652392" y="3418223"/>
                  <a:pt x="2667046" y="3431808"/>
                  <a:pt x="2657633" y="3418721"/>
                </a:cubicBezTo>
                <a:cubicBezTo>
                  <a:pt x="2653212" y="3415592"/>
                  <a:pt x="2651786" y="3415118"/>
                  <a:pt x="2651937" y="3415894"/>
                </a:cubicBezTo>
                <a:close/>
                <a:moveTo>
                  <a:pt x="3139490" y="3415686"/>
                </a:moveTo>
                <a:lnTo>
                  <a:pt x="3139490" y="3415876"/>
                </a:lnTo>
                <a:lnTo>
                  <a:pt x="3139557" y="3415886"/>
                </a:lnTo>
                <a:lnTo>
                  <a:pt x="3149949" y="3446981"/>
                </a:lnTo>
                <a:cubicBezTo>
                  <a:pt x="3147667" y="3439015"/>
                  <a:pt x="3153621" y="3422728"/>
                  <a:pt x="3148719" y="3417162"/>
                </a:cubicBezTo>
                <a:lnTo>
                  <a:pt x="3139557" y="3415886"/>
                </a:lnTo>
                <a:close/>
                <a:moveTo>
                  <a:pt x="2568355" y="3414596"/>
                </a:moveTo>
                <a:cubicBezTo>
                  <a:pt x="2562888" y="3412509"/>
                  <a:pt x="2555994" y="3414928"/>
                  <a:pt x="2558561" y="3427635"/>
                </a:cubicBezTo>
                <a:lnTo>
                  <a:pt x="2559131" y="3428584"/>
                </a:lnTo>
                <a:lnTo>
                  <a:pt x="2569590" y="3428584"/>
                </a:lnTo>
                <a:cubicBezTo>
                  <a:pt x="2577862" y="3423273"/>
                  <a:pt x="2573822" y="3416682"/>
                  <a:pt x="2568355" y="3414596"/>
                </a:cubicBezTo>
                <a:close/>
                <a:moveTo>
                  <a:pt x="1609821" y="3413434"/>
                </a:moveTo>
                <a:cubicBezTo>
                  <a:pt x="1604021" y="3411988"/>
                  <a:pt x="1598459" y="3414359"/>
                  <a:pt x="1598649" y="3423652"/>
                </a:cubicBezTo>
                <a:cubicBezTo>
                  <a:pt x="1603403" y="3424221"/>
                  <a:pt x="1608252" y="3423747"/>
                  <a:pt x="1612555" y="3423392"/>
                </a:cubicBezTo>
                <a:lnTo>
                  <a:pt x="1620026" y="3423709"/>
                </a:lnTo>
                <a:lnTo>
                  <a:pt x="1622419" y="3426118"/>
                </a:lnTo>
                <a:lnTo>
                  <a:pt x="1623179" y="3423842"/>
                </a:lnTo>
                <a:lnTo>
                  <a:pt x="1620026" y="3423709"/>
                </a:lnTo>
                <a:close/>
                <a:moveTo>
                  <a:pt x="2135081" y="3413031"/>
                </a:moveTo>
                <a:cubicBezTo>
                  <a:pt x="2133294" y="3420049"/>
                  <a:pt x="2126467" y="3424563"/>
                  <a:pt x="2119298" y="3423462"/>
                </a:cubicBezTo>
                <a:lnTo>
                  <a:pt x="2119298" y="3439205"/>
                </a:lnTo>
                <a:cubicBezTo>
                  <a:pt x="2128426" y="3437118"/>
                  <a:pt x="2132800" y="3446981"/>
                  <a:pt x="2135081" y="3439205"/>
                </a:cubicBezTo>
                <a:cubicBezTo>
                  <a:pt x="2122721" y="3435222"/>
                  <a:pt x="2131849" y="3413979"/>
                  <a:pt x="2140216" y="3427635"/>
                </a:cubicBezTo>
                <a:lnTo>
                  <a:pt x="2140216" y="3418341"/>
                </a:lnTo>
                <a:cubicBezTo>
                  <a:pt x="2140216" y="3415117"/>
                  <a:pt x="2140216" y="3412082"/>
                  <a:pt x="2135081" y="3413031"/>
                </a:cubicBezTo>
                <a:close/>
                <a:moveTo>
                  <a:pt x="5774684" y="3412841"/>
                </a:moveTo>
                <a:lnTo>
                  <a:pt x="5774684" y="3414548"/>
                </a:lnTo>
                <a:lnTo>
                  <a:pt x="5774684" y="3416255"/>
                </a:lnTo>
                <a:lnTo>
                  <a:pt x="5773573" y="3416759"/>
                </a:lnTo>
                <a:lnTo>
                  <a:pt x="5772338" y="3413844"/>
                </a:lnTo>
                <a:close/>
                <a:moveTo>
                  <a:pt x="580986" y="3412551"/>
                </a:moveTo>
                <a:cubicBezTo>
                  <a:pt x="577495" y="3411550"/>
                  <a:pt x="573228" y="3412463"/>
                  <a:pt x="568759" y="3416635"/>
                </a:cubicBezTo>
                <a:lnTo>
                  <a:pt x="568759" y="3417962"/>
                </a:lnTo>
                <a:cubicBezTo>
                  <a:pt x="570009" y="3424657"/>
                  <a:pt x="572456" y="3431087"/>
                  <a:pt x="575985" y="3436929"/>
                </a:cubicBezTo>
                <a:cubicBezTo>
                  <a:pt x="594954" y="3435791"/>
                  <a:pt x="591460" y="3415556"/>
                  <a:pt x="580986" y="3412551"/>
                </a:cubicBezTo>
                <a:close/>
                <a:moveTo>
                  <a:pt x="533010" y="3412462"/>
                </a:moveTo>
                <a:cubicBezTo>
                  <a:pt x="517227" y="3430101"/>
                  <a:pt x="552025" y="3428394"/>
                  <a:pt x="533010" y="3412462"/>
                </a:cubicBezTo>
                <a:close/>
                <a:moveTo>
                  <a:pt x="4855466" y="3412082"/>
                </a:moveTo>
                <a:cubicBezTo>
                  <a:pt x="4849761" y="3439963"/>
                  <a:pt x="4871249" y="3418341"/>
                  <a:pt x="4855466" y="3412082"/>
                </a:cubicBezTo>
                <a:close/>
                <a:moveTo>
                  <a:pt x="3950890" y="3412082"/>
                </a:moveTo>
                <a:cubicBezTo>
                  <a:pt x="3945185" y="3439963"/>
                  <a:pt x="3966863" y="3418341"/>
                  <a:pt x="3950890" y="3412082"/>
                </a:cubicBezTo>
                <a:close/>
                <a:moveTo>
                  <a:pt x="655471" y="3411893"/>
                </a:moveTo>
                <a:cubicBezTo>
                  <a:pt x="640448" y="3410944"/>
                  <a:pt x="627518" y="3411324"/>
                  <a:pt x="629229" y="3427635"/>
                </a:cubicBezTo>
                <a:cubicBezTo>
                  <a:pt x="642540" y="3427635"/>
                  <a:pt x="648245" y="3418152"/>
                  <a:pt x="655471" y="3411893"/>
                </a:cubicBezTo>
                <a:close/>
                <a:moveTo>
                  <a:pt x="2527755" y="3411134"/>
                </a:moveTo>
                <a:cubicBezTo>
                  <a:pt x="2531749" y="3437308"/>
                  <a:pt x="2508740" y="3404306"/>
                  <a:pt x="2506838" y="3421566"/>
                </a:cubicBezTo>
                <a:cubicBezTo>
                  <a:pt x="2516346" y="3424600"/>
                  <a:pt x="2519389" y="3432946"/>
                  <a:pt x="2532509" y="3432946"/>
                </a:cubicBezTo>
                <a:lnTo>
                  <a:pt x="2533080" y="3432187"/>
                </a:lnTo>
                <a:cubicBezTo>
                  <a:pt x="2539926" y="3425169"/>
                  <a:pt x="2539926" y="3413221"/>
                  <a:pt x="2527755" y="3411134"/>
                </a:cubicBezTo>
                <a:close/>
                <a:moveTo>
                  <a:pt x="4876383" y="3406962"/>
                </a:moveTo>
                <a:cubicBezTo>
                  <a:pt x="4871439" y="3428584"/>
                  <a:pt x="4891976" y="3408100"/>
                  <a:pt x="4876383" y="3406962"/>
                </a:cubicBezTo>
                <a:close/>
                <a:moveTo>
                  <a:pt x="2412711" y="3406962"/>
                </a:moveTo>
                <a:lnTo>
                  <a:pt x="2412711" y="3417393"/>
                </a:lnTo>
                <a:lnTo>
                  <a:pt x="2423169" y="3417393"/>
                </a:lnTo>
                <a:lnTo>
                  <a:pt x="2423169" y="3406962"/>
                </a:lnTo>
                <a:close/>
                <a:moveTo>
                  <a:pt x="2752140" y="3406772"/>
                </a:moveTo>
                <a:lnTo>
                  <a:pt x="2751570" y="3407910"/>
                </a:lnTo>
                <a:cubicBezTo>
                  <a:pt x="2750904" y="3416255"/>
                  <a:pt x="2754936" y="3424297"/>
                  <a:pt x="2762029" y="3428773"/>
                </a:cubicBezTo>
                <a:cubicBezTo>
                  <a:pt x="2773818" y="3416824"/>
                  <a:pt x="2762789" y="3409807"/>
                  <a:pt x="2752140" y="3406772"/>
                </a:cubicBezTo>
                <a:close/>
                <a:moveTo>
                  <a:pt x="1727385" y="3406772"/>
                </a:moveTo>
                <a:cubicBezTo>
                  <a:pt x="1722441" y="3428394"/>
                  <a:pt x="1743168" y="3406772"/>
                  <a:pt x="1727385" y="3406772"/>
                </a:cubicBezTo>
                <a:close/>
                <a:moveTo>
                  <a:pt x="2867946" y="3406393"/>
                </a:moveTo>
                <a:cubicBezTo>
                  <a:pt x="2863002" y="3428015"/>
                  <a:pt x="2883729" y="3406393"/>
                  <a:pt x="2867946" y="3406393"/>
                </a:cubicBezTo>
                <a:close/>
                <a:moveTo>
                  <a:pt x="1966412" y="3405254"/>
                </a:moveTo>
                <a:cubicBezTo>
                  <a:pt x="1961849" y="3416066"/>
                  <a:pt x="1983717" y="3424221"/>
                  <a:pt x="1982195" y="3415686"/>
                </a:cubicBezTo>
                <a:cubicBezTo>
                  <a:pt x="1975160" y="3416824"/>
                  <a:pt x="1979343" y="3403927"/>
                  <a:pt x="1967743" y="3406772"/>
                </a:cubicBezTo>
                <a:close/>
                <a:moveTo>
                  <a:pt x="4571752" y="3403548"/>
                </a:moveTo>
                <a:cubicBezTo>
                  <a:pt x="4567378" y="3403785"/>
                  <a:pt x="4563385" y="3408195"/>
                  <a:pt x="4572893" y="3416066"/>
                </a:cubicBezTo>
                <a:cubicBezTo>
                  <a:pt x="4580880" y="3407246"/>
                  <a:pt x="4576126" y="3403311"/>
                  <a:pt x="4571752" y="3403548"/>
                </a:cubicBezTo>
                <a:close/>
                <a:moveTo>
                  <a:pt x="794095" y="3402789"/>
                </a:moveTo>
                <a:cubicBezTo>
                  <a:pt x="792532" y="3402979"/>
                  <a:pt x="791422" y="3404401"/>
                  <a:pt x="791616" y="3405956"/>
                </a:cubicBezTo>
                <a:cubicBezTo>
                  <a:pt x="791619" y="3405975"/>
                  <a:pt x="791621" y="3405994"/>
                  <a:pt x="791623" y="3406013"/>
                </a:cubicBezTo>
                <a:cubicBezTo>
                  <a:pt x="792129" y="3407208"/>
                  <a:pt x="793380" y="3407910"/>
                  <a:pt x="794666" y="3407720"/>
                </a:cubicBezTo>
                <a:lnTo>
                  <a:pt x="794856" y="3408479"/>
                </a:lnTo>
                <a:cubicBezTo>
                  <a:pt x="796362" y="3408195"/>
                  <a:pt x="797370" y="3406772"/>
                  <a:pt x="797138" y="3405254"/>
                </a:cubicBezTo>
                <a:cubicBezTo>
                  <a:pt x="796940" y="3403756"/>
                  <a:pt x="795605" y="3402675"/>
                  <a:pt x="794095" y="3402789"/>
                </a:cubicBezTo>
                <a:close/>
                <a:moveTo>
                  <a:pt x="2538214" y="3400703"/>
                </a:moveTo>
                <a:lnTo>
                  <a:pt x="2537644" y="3401461"/>
                </a:lnTo>
                <a:lnTo>
                  <a:pt x="2539100" y="3402471"/>
                </a:lnTo>
                <a:lnTo>
                  <a:pt x="2553997" y="3432187"/>
                </a:lnTo>
                <a:cubicBezTo>
                  <a:pt x="2553617" y="3424790"/>
                  <a:pt x="2553570" y="3417014"/>
                  <a:pt x="2551597" y="3411134"/>
                </a:cubicBezTo>
                <a:lnTo>
                  <a:pt x="2539100" y="3402471"/>
                </a:lnTo>
                <a:close/>
                <a:moveTo>
                  <a:pt x="5729997" y="3398237"/>
                </a:moveTo>
                <a:lnTo>
                  <a:pt x="5731709" y="3398237"/>
                </a:lnTo>
                <a:lnTo>
                  <a:pt x="5731709" y="3399375"/>
                </a:lnTo>
                <a:cubicBezTo>
                  <a:pt x="5731215" y="3399792"/>
                  <a:pt x="5730492" y="3399792"/>
                  <a:pt x="5729997" y="3399375"/>
                </a:cubicBezTo>
                <a:lnTo>
                  <a:pt x="5729427" y="3399375"/>
                </a:lnTo>
                <a:close/>
                <a:moveTo>
                  <a:pt x="1554485" y="3398048"/>
                </a:moveTo>
                <a:cubicBezTo>
                  <a:pt x="1554580" y="3398759"/>
                  <a:pt x="1556244" y="3400703"/>
                  <a:pt x="1558146" y="3402599"/>
                </a:cubicBezTo>
                <a:cubicBezTo>
                  <a:pt x="1555225" y="3402580"/>
                  <a:pt x="1552325" y="3403092"/>
                  <a:pt x="1549588" y="3404117"/>
                </a:cubicBezTo>
                <a:cubicBezTo>
                  <a:pt x="1551490" y="3417203"/>
                  <a:pt x="1578302" y="3420618"/>
                  <a:pt x="1580394" y="3407151"/>
                </a:cubicBezTo>
                <a:lnTo>
                  <a:pt x="1580584" y="3406582"/>
                </a:lnTo>
                <a:cubicBezTo>
                  <a:pt x="1572978" y="3406582"/>
                  <a:pt x="1567463" y="3403548"/>
                  <a:pt x="1561568" y="3402979"/>
                </a:cubicBezTo>
                <a:lnTo>
                  <a:pt x="1560237" y="3400892"/>
                </a:lnTo>
                <a:cubicBezTo>
                  <a:pt x="1555864" y="3397858"/>
                  <a:pt x="1554390" y="3397336"/>
                  <a:pt x="1554485" y="3398048"/>
                </a:cubicBezTo>
                <a:close/>
                <a:moveTo>
                  <a:pt x="3453059" y="3397289"/>
                </a:moveTo>
                <a:cubicBezTo>
                  <a:pt x="3453154" y="3400893"/>
                  <a:pt x="3452916" y="3405065"/>
                  <a:pt x="3454033" y="3408076"/>
                </a:cubicBezTo>
                <a:lnTo>
                  <a:pt x="3462778" y="3411743"/>
                </a:lnTo>
                <a:lnTo>
                  <a:pt x="3463517" y="3412841"/>
                </a:lnTo>
                <a:lnTo>
                  <a:pt x="3463137" y="3411893"/>
                </a:lnTo>
                <a:lnTo>
                  <a:pt x="3462778" y="3411743"/>
                </a:lnTo>
                <a:close/>
                <a:moveTo>
                  <a:pt x="781925" y="3397099"/>
                </a:moveTo>
                <a:cubicBezTo>
                  <a:pt x="780425" y="3397289"/>
                  <a:pt x="779339" y="3398635"/>
                  <a:pt x="779453" y="3400134"/>
                </a:cubicBezTo>
                <a:cubicBezTo>
                  <a:pt x="778972" y="3401404"/>
                  <a:pt x="779618" y="3402827"/>
                  <a:pt x="780896" y="3403301"/>
                </a:cubicBezTo>
                <a:cubicBezTo>
                  <a:pt x="781410" y="3403510"/>
                  <a:pt x="781973" y="3403510"/>
                  <a:pt x="782496" y="3403358"/>
                </a:cubicBezTo>
                <a:lnTo>
                  <a:pt x="782496" y="3402599"/>
                </a:lnTo>
                <a:cubicBezTo>
                  <a:pt x="784068" y="3402505"/>
                  <a:pt x="785260" y="3401139"/>
                  <a:pt x="785158" y="3399584"/>
                </a:cubicBezTo>
                <a:cubicBezTo>
                  <a:pt x="785158" y="3399565"/>
                  <a:pt x="785158" y="3399565"/>
                  <a:pt x="785158" y="3399565"/>
                </a:cubicBezTo>
                <a:cubicBezTo>
                  <a:pt x="784871" y="3398047"/>
                  <a:pt x="783477" y="3396966"/>
                  <a:pt x="781925" y="3397099"/>
                </a:cubicBezTo>
                <a:close/>
                <a:moveTo>
                  <a:pt x="3867220" y="3396530"/>
                </a:moveTo>
                <a:cubicBezTo>
                  <a:pt x="3862276" y="3418152"/>
                  <a:pt x="3883003" y="3397668"/>
                  <a:pt x="3867220" y="3396530"/>
                </a:cubicBezTo>
                <a:close/>
                <a:moveTo>
                  <a:pt x="3322041" y="3396530"/>
                </a:moveTo>
                <a:cubicBezTo>
                  <a:pt x="3304927" y="3412841"/>
                  <a:pt x="3341056" y="3405254"/>
                  <a:pt x="3322041" y="3396530"/>
                </a:cubicBezTo>
                <a:close/>
                <a:moveTo>
                  <a:pt x="2751089" y="3394651"/>
                </a:moveTo>
                <a:cubicBezTo>
                  <a:pt x="2751570" y="3396981"/>
                  <a:pt x="2766117" y="3410566"/>
                  <a:pt x="2756704" y="3397478"/>
                </a:cubicBezTo>
                <a:cubicBezTo>
                  <a:pt x="2752331" y="3394349"/>
                  <a:pt x="2750928" y="3393875"/>
                  <a:pt x="2751089" y="3394651"/>
                </a:cubicBezTo>
                <a:close/>
                <a:moveTo>
                  <a:pt x="4765902" y="3394633"/>
                </a:moveTo>
                <a:lnTo>
                  <a:pt x="4765712" y="3395013"/>
                </a:lnTo>
                <a:lnTo>
                  <a:pt x="4766021" y="3395101"/>
                </a:lnTo>
                <a:lnTo>
                  <a:pt x="4769064" y="3407104"/>
                </a:lnTo>
                <a:cubicBezTo>
                  <a:pt x="4771655" y="3409712"/>
                  <a:pt x="4775791" y="3410755"/>
                  <a:pt x="4781495" y="3410186"/>
                </a:cubicBezTo>
                <a:cubicBezTo>
                  <a:pt x="4781876" y="3404781"/>
                  <a:pt x="4780782" y="3400987"/>
                  <a:pt x="4778167" y="3398546"/>
                </a:cubicBezTo>
                <a:lnTo>
                  <a:pt x="4766021" y="3395101"/>
                </a:lnTo>
                <a:close/>
                <a:moveTo>
                  <a:pt x="3903921" y="3391409"/>
                </a:moveTo>
                <a:cubicBezTo>
                  <a:pt x="3898216" y="3419100"/>
                  <a:pt x="3919704" y="3397478"/>
                  <a:pt x="3903921" y="3391409"/>
                </a:cubicBezTo>
                <a:close/>
                <a:moveTo>
                  <a:pt x="5611720" y="3390461"/>
                </a:moveTo>
                <a:cubicBezTo>
                  <a:pt x="5611244" y="3390878"/>
                  <a:pt x="5611207" y="3391599"/>
                  <a:pt x="5611625" y="3392073"/>
                </a:cubicBezTo>
                <a:cubicBezTo>
                  <a:pt x="5611643" y="3392111"/>
                  <a:pt x="5611682" y="3392130"/>
                  <a:pt x="5611720" y="3392168"/>
                </a:cubicBezTo>
                <a:cubicBezTo>
                  <a:pt x="5612214" y="3392547"/>
                  <a:pt x="5612937" y="3392452"/>
                  <a:pt x="5613317" y="3391959"/>
                </a:cubicBezTo>
                <a:cubicBezTo>
                  <a:pt x="5613355" y="3391902"/>
                  <a:pt x="5613393" y="3391845"/>
                  <a:pt x="5613431" y="3391788"/>
                </a:cubicBezTo>
                <a:lnTo>
                  <a:pt x="5613431" y="3390461"/>
                </a:lnTo>
                <a:cubicBezTo>
                  <a:pt x="5612937" y="3390044"/>
                  <a:pt x="5612214" y="3390044"/>
                  <a:pt x="5611720" y="3390461"/>
                </a:cubicBezTo>
                <a:close/>
                <a:moveTo>
                  <a:pt x="3071604" y="3389892"/>
                </a:moveTo>
                <a:lnTo>
                  <a:pt x="3071604" y="3400323"/>
                </a:lnTo>
                <a:lnTo>
                  <a:pt x="3082063" y="3400323"/>
                </a:lnTo>
                <a:lnTo>
                  <a:pt x="3082063" y="3389892"/>
                </a:lnTo>
                <a:close/>
                <a:moveTo>
                  <a:pt x="2453594" y="3387995"/>
                </a:moveTo>
                <a:lnTo>
                  <a:pt x="2453594" y="3398426"/>
                </a:lnTo>
                <a:cubicBezTo>
                  <a:pt x="2453594" y="3401651"/>
                  <a:pt x="2453594" y="3404685"/>
                  <a:pt x="2458919" y="3403548"/>
                </a:cubicBezTo>
                <a:cubicBezTo>
                  <a:pt x="2460060" y="3396151"/>
                  <a:pt x="2467476" y="3394823"/>
                  <a:pt x="2469377" y="3387995"/>
                </a:cubicBezTo>
                <a:close/>
                <a:moveTo>
                  <a:pt x="5728286" y="3387805"/>
                </a:moveTo>
                <a:lnTo>
                  <a:pt x="5722011" y="3390461"/>
                </a:lnTo>
                <a:lnTo>
                  <a:pt x="5724293" y="3391409"/>
                </a:lnTo>
                <a:cubicBezTo>
                  <a:pt x="5722258" y="3392262"/>
                  <a:pt x="5721307" y="3394595"/>
                  <a:pt x="5722163" y="3396625"/>
                </a:cubicBezTo>
                <a:cubicBezTo>
                  <a:pt x="5722182" y="3396663"/>
                  <a:pt x="5722182" y="3396682"/>
                  <a:pt x="5722201" y="3396720"/>
                </a:cubicBezTo>
                <a:cubicBezTo>
                  <a:pt x="5722562" y="3397459"/>
                  <a:pt x="5723171" y="3398066"/>
                  <a:pt x="5723913" y="3398426"/>
                </a:cubicBezTo>
                <a:lnTo>
                  <a:pt x="5704897" y="3398426"/>
                </a:lnTo>
                <a:lnTo>
                  <a:pt x="5714594" y="3424790"/>
                </a:lnTo>
                <a:lnTo>
                  <a:pt x="5716116" y="3428773"/>
                </a:lnTo>
                <a:lnTo>
                  <a:pt x="5714214" y="3428773"/>
                </a:lnTo>
                <a:lnTo>
                  <a:pt x="5717067" y="3435032"/>
                </a:lnTo>
                <a:lnTo>
                  <a:pt x="5717067" y="3433704"/>
                </a:lnTo>
                <a:lnTo>
                  <a:pt x="5723913" y="3452671"/>
                </a:lnTo>
                <a:lnTo>
                  <a:pt x="5697100" y="3465379"/>
                </a:lnTo>
                <a:lnTo>
                  <a:pt x="5670478" y="3478086"/>
                </a:lnTo>
                <a:lnTo>
                  <a:pt x="5672190" y="3481879"/>
                </a:lnTo>
                <a:lnTo>
                  <a:pt x="5671049" y="3484535"/>
                </a:lnTo>
                <a:lnTo>
                  <a:pt x="5666865" y="3490983"/>
                </a:lnTo>
                <a:cubicBezTo>
                  <a:pt x="5665173" y="3492747"/>
                  <a:pt x="5663252" y="3494283"/>
                  <a:pt x="5661160" y="3495535"/>
                </a:cubicBezTo>
                <a:lnTo>
                  <a:pt x="5659259" y="3495535"/>
                </a:lnTo>
                <a:lnTo>
                  <a:pt x="5659259" y="3497053"/>
                </a:lnTo>
                <a:cubicBezTo>
                  <a:pt x="5659031" y="3497793"/>
                  <a:pt x="5659031" y="3498589"/>
                  <a:pt x="5659259" y="3499329"/>
                </a:cubicBezTo>
                <a:cubicBezTo>
                  <a:pt x="5659583" y="3499784"/>
                  <a:pt x="5660058" y="3500125"/>
                  <a:pt x="5660590" y="3500277"/>
                </a:cubicBezTo>
                <a:lnTo>
                  <a:pt x="5661731" y="3500277"/>
                </a:lnTo>
                <a:lnTo>
                  <a:pt x="5661731" y="3498001"/>
                </a:lnTo>
                <a:lnTo>
                  <a:pt x="5666485" y="3494018"/>
                </a:lnTo>
                <a:cubicBezTo>
                  <a:pt x="5668310" y="3492463"/>
                  <a:pt x="5670212" y="3491002"/>
                  <a:pt x="5672190" y="3489656"/>
                </a:cubicBezTo>
                <a:cubicBezTo>
                  <a:pt x="5673197" y="3488764"/>
                  <a:pt x="5674092" y="3487740"/>
                  <a:pt x="5674852" y="3486621"/>
                </a:cubicBezTo>
                <a:lnTo>
                  <a:pt x="5677134" y="3491363"/>
                </a:lnTo>
                <a:lnTo>
                  <a:pt x="5683028" y="3503881"/>
                </a:lnTo>
                <a:lnTo>
                  <a:pt x="5736463" y="3482638"/>
                </a:lnTo>
                <a:cubicBezTo>
                  <a:pt x="5765747" y="3471068"/>
                  <a:pt x="5778487" y="3463671"/>
                  <a:pt x="5764606" y="3464809"/>
                </a:cubicBezTo>
                <a:lnTo>
                  <a:pt x="5739695" y="3468034"/>
                </a:lnTo>
                <a:lnTo>
                  <a:pt x="5750154" y="3438256"/>
                </a:lnTo>
                <a:lnTo>
                  <a:pt x="5751675" y="3435032"/>
                </a:lnTo>
                <a:lnTo>
                  <a:pt x="5753196" y="3435980"/>
                </a:lnTo>
                <a:lnTo>
                  <a:pt x="5754718" y="3435980"/>
                </a:lnTo>
                <a:lnTo>
                  <a:pt x="5753196" y="3434274"/>
                </a:lnTo>
                <a:lnTo>
                  <a:pt x="5751866" y="3432377"/>
                </a:lnTo>
                <a:lnTo>
                  <a:pt x="5757570" y="3429911"/>
                </a:lnTo>
                <a:lnTo>
                  <a:pt x="5756620" y="3428963"/>
                </a:lnTo>
                <a:lnTo>
                  <a:pt x="5753767" y="3428963"/>
                </a:lnTo>
                <a:lnTo>
                  <a:pt x="5764796" y="3398237"/>
                </a:lnTo>
                <a:lnTo>
                  <a:pt x="5735132" y="3398237"/>
                </a:lnTo>
                <a:lnTo>
                  <a:pt x="5731709" y="3398237"/>
                </a:lnTo>
                <a:lnTo>
                  <a:pt x="5731709" y="3397858"/>
                </a:lnTo>
                <a:cubicBezTo>
                  <a:pt x="5731271" y="3397478"/>
                  <a:pt x="5730625" y="3397478"/>
                  <a:pt x="5730187" y="3397858"/>
                </a:cubicBezTo>
                <a:lnTo>
                  <a:pt x="5729997" y="3398237"/>
                </a:lnTo>
                <a:lnTo>
                  <a:pt x="5729237" y="3398237"/>
                </a:lnTo>
                <a:cubicBezTo>
                  <a:pt x="5730492" y="3397080"/>
                  <a:pt x="5730891" y="3395240"/>
                  <a:pt x="5730187" y="3393685"/>
                </a:cubicBezTo>
                <a:cubicBezTo>
                  <a:pt x="5729693" y="3392490"/>
                  <a:pt x="5728609" y="3391637"/>
                  <a:pt x="5727335" y="3391409"/>
                </a:cubicBezTo>
                <a:lnTo>
                  <a:pt x="5727335" y="3389892"/>
                </a:lnTo>
                <a:close/>
                <a:moveTo>
                  <a:pt x="1936177" y="3386857"/>
                </a:moveTo>
                <a:cubicBezTo>
                  <a:pt x="1918873" y="3394444"/>
                  <a:pt x="1956714" y="3399754"/>
                  <a:pt x="1936177" y="3386857"/>
                </a:cubicBezTo>
                <a:close/>
                <a:moveTo>
                  <a:pt x="2404133" y="3386747"/>
                </a:moveTo>
                <a:cubicBezTo>
                  <a:pt x="2395050" y="3386134"/>
                  <a:pt x="2383854" y="3396909"/>
                  <a:pt x="2395977" y="3402030"/>
                </a:cubicBezTo>
                <a:cubicBezTo>
                  <a:pt x="2395977" y="3397478"/>
                  <a:pt x="2399733" y="3396625"/>
                  <a:pt x="2403631" y="3395985"/>
                </a:cubicBezTo>
                <a:lnTo>
                  <a:pt x="2411369" y="3391651"/>
                </a:lnTo>
                <a:lnTo>
                  <a:pt x="2411570" y="3391788"/>
                </a:lnTo>
                <a:lnTo>
                  <a:pt x="2412140" y="3391219"/>
                </a:lnTo>
                <a:lnTo>
                  <a:pt x="2411369" y="3391651"/>
                </a:lnTo>
                <a:close/>
                <a:moveTo>
                  <a:pt x="1868482" y="3385529"/>
                </a:moveTo>
                <a:cubicBezTo>
                  <a:pt x="1868482" y="3385529"/>
                  <a:pt x="1865249" y="3403168"/>
                  <a:pt x="1863157" y="3401082"/>
                </a:cubicBezTo>
                <a:cubicBezTo>
                  <a:pt x="1875707" y="3413979"/>
                  <a:pt x="1876658" y="3384391"/>
                  <a:pt x="1868482" y="3385909"/>
                </a:cubicBezTo>
                <a:close/>
                <a:moveTo>
                  <a:pt x="2930888" y="3385150"/>
                </a:moveTo>
                <a:lnTo>
                  <a:pt x="2929937" y="3385909"/>
                </a:lnTo>
                <a:lnTo>
                  <a:pt x="2930835" y="3386359"/>
                </a:lnTo>
                <a:lnTo>
                  <a:pt x="2930175" y="3401343"/>
                </a:lnTo>
                <a:cubicBezTo>
                  <a:pt x="2929700" y="3407009"/>
                  <a:pt x="2930318" y="3411608"/>
                  <a:pt x="2936022" y="3411134"/>
                </a:cubicBezTo>
                <a:cubicBezTo>
                  <a:pt x="2933170" y="3406013"/>
                  <a:pt x="2937484" y="3393851"/>
                  <a:pt x="2935086" y="3388490"/>
                </a:cubicBezTo>
                <a:lnTo>
                  <a:pt x="2930835" y="3386359"/>
                </a:lnTo>
                <a:close/>
                <a:moveTo>
                  <a:pt x="3134356" y="3384581"/>
                </a:moveTo>
                <a:lnTo>
                  <a:pt x="3134356" y="3384771"/>
                </a:lnTo>
                <a:cubicBezTo>
                  <a:pt x="3132074" y="3394254"/>
                  <a:pt x="3134356" y="3395392"/>
                  <a:pt x="3137208" y="3394064"/>
                </a:cubicBezTo>
                <a:lnTo>
                  <a:pt x="3138920" y="3392547"/>
                </a:lnTo>
                <a:cubicBezTo>
                  <a:pt x="3141011" y="3389702"/>
                  <a:pt x="3141582" y="3385150"/>
                  <a:pt x="3134356" y="3384581"/>
                </a:cubicBezTo>
                <a:close/>
                <a:moveTo>
                  <a:pt x="4280241" y="3383822"/>
                </a:moveTo>
                <a:cubicBezTo>
                  <a:pt x="4275107" y="3405444"/>
                  <a:pt x="4295834" y="3384960"/>
                  <a:pt x="4280241" y="3383822"/>
                </a:cubicBezTo>
                <a:close/>
                <a:moveTo>
                  <a:pt x="2232442" y="3383253"/>
                </a:moveTo>
                <a:lnTo>
                  <a:pt x="2231309" y="3384503"/>
                </a:lnTo>
                <a:lnTo>
                  <a:pt x="2227403" y="3386193"/>
                </a:lnTo>
                <a:cubicBezTo>
                  <a:pt x="2226737" y="3387900"/>
                  <a:pt x="2226547" y="3390081"/>
                  <a:pt x="2225216" y="3391219"/>
                </a:cubicBezTo>
                <a:lnTo>
                  <a:pt x="2231309" y="3384503"/>
                </a:lnTo>
                <a:lnTo>
                  <a:pt x="2232442" y="3384012"/>
                </a:lnTo>
                <a:close/>
                <a:moveTo>
                  <a:pt x="430920" y="3383045"/>
                </a:moveTo>
                <a:cubicBezTo>
                  <a:pt x="430785" y="3383045"/>
                  <a:pt x="430650" y="3383045"/>
                  <a:pt x="430515" y="3383064"/>
                </a:cubicBezTo>
                <a:lnTo>
                  <a:pt x="430515" y="3383443"/>
                </a:lnTo>
                <a:cubicBezTo>
                  <a:pt x="429009" y="3383728"/>
                  <a:pt x="428001" y="3385150"/>
                  <a:pt x="428233" y="3386667"/>
                </a:cubicBezTo>
                <a:cubicBezTo>
                  <a:pt x="428431" y="3388166"/>
                  <a:pt x="429766" y="3389247"/>
                  <a:pt x="431276" y="3389133"/>
                </a:cubicBezTo>
                <a:cubicBezTo>
                  <a:pt x="432744" y="3389057"/>
                  <a:pt x="433877" y="3387824"/>
                  <a:pt x="433807" y="3386345"/>
                </a:cubicBezTo>
                <a:cubicBezTo>
                  <a:pt x="433799" y="3386212"/>
                  <a:pt x="433780" y="3386060"/>
                  <a:pt x="433748" y="3385909"/>
                </a:cubicBezTo>
                <a:cubicBezTo>
                  <a:pt x="433761" y="3384334"/>
                  <a:pt x="432497" y="3383045"/>
                  <a:pt x="430920" y="3383045"/>
                </a:cubicBezTo>
                <a:close/>
                <a:moveTo>
                  <a:pt x="5706798" y="3382116"/>
                </a:moveTo>
                <a:lnTo>
                  <a:pt x="5718018" y="3384603"/>
                </a:lnTo>
                <a:lnTo>
                  <a:pt x="5718018" y="3387236"/>
                </a:lnTo>
                <a:lnTo>
                  <a:pt x="5719539" y="3390840"/>
                </a:lnTo>
                <a:lnTo>
                  <a:pt x="5721250" y="3388374"/>
                </a:lnTo>
                <a:lnTo>
                  <a:pt x="5723152" y="3385909"/>
                </a:lnTo>
                <a:lnTo>
                  <a:pt x="5722201" y="3384391"/>
                </a:lnTo>
                <a:cubicBezTo>
                  <a:pt x="5721193" y="3383690"/>
                  <a:pt x="5720014" y="3383310"/>
                  <a:pt x="5718778" y="3383253"/>
                </a:cubicBezTo>
                <a:cubicBezTo>
                  <a:pt x="5718550" y="3383728"/>
                  <a:pt x="5718550" y="3384296"/>
                  <a:pt x="5718778" y="3384771"/>
                </a:cubicBezTo>
                <a:lnTo>
                  <a:pt x="5718018" y="3384603"/>
                </a:lnTo>
                <a:lnTo>
                  <a:pt x="5718018" y="3384581"/>
                </a:lnTo>
                <a:close/>
                <a:moveTo>
                  <a:pt x="441544" y="3382116"/>
                </a:moveTo>
                <a:cubicBezTo>
                  <a:pt x="440795" y="3382267"/>
                  <a:pt x="440122" y="3382665"/>
                  <a:pt x="439643" y="3383253"/>
                </a:cubicBezTo>
                <a:cubicBezTo>
                  <a:pt x="436172" y="3384790"/>
                  <a:pt x="434096" y="3388393"/>
                  <a:pt x="434508" y="3392168"/>
                </a:cubicBezTo>
                <a:lnTo>
                  <a:pt x="409598" y="3402220"/>
                </a:lnTo>
                <a:lnTo>
                  <a:pt x="376891" y="3415307"/>
                </a:lnTo>
                <a:lnTo>
                  <a:pt x="438882" y="3415307"/>
                </a:lnTo>
                <a:lnTo>
                  <a:pt x="436790" y="3417014"/>
                </a:lnTo>
                <a:lnTo>
                  <a:pt x="440593" y="3421756"/>
                </a:lnTo>
                <a:cubicBezTo>
                  <a:pt x="442126" y="3424051"/>
                  <a:pt x="444414" y="3425720"/>
                  <a:pt x="447059" y="3426497"/>
                </a:cubicBezTo>
                <a:cubicBezTo>
                  <a:pt x="448390" y="3426497"/>
                  <a:pt x="448960" y="3422135"/>
                  <a:pt x="448390" y="3417393"/>
                </a:cubicBezTo>
                <a:lnTo>
                  <a:pt x="448390" y="3415307"/>
                </a:lnTo>
                <a:lnTo>
                  <a:pt x="508289" y="3416255"/>
                </a:lnTo>
                <a:lnTo>
                  <a:pt x="475392" y="3402599"/>
                </a:lnTo>
                <a:lnTo>
                  <a:pt x="452193" y="3393306"/>
                </a:lnTo>
                <a:cubicBezTo>
                  <a:pt x="452389" y="3392111"/>
                  <a:pt x="452389" y="3390897"/>
                  <a:pt x="452193" y="3389702"/>
                </a:cubicBezTo>
                <a:cubicBezTo>
                  <a:pt x="451604" y="3385188"/>
                  <a:pt x="447627" y="3381888"/>
                  <a:pt x="443066" y="3382116"/>
                </a:cubicBezTo>
                <a:cubicBezTo>
                  <a:pt x="442577" y="3381926"/>
                  <a:pt x="442033" y="3381926"/>
                  <a:pt x="441544" y="3382116"/>
                </a:cubicBezTo>
                <a:close/>
                <a:moveTo>
                  <a:pt x="1015248" y="3381357"/>
                </a:moveTo>
                <a:cubicBezTo>
                  <a:pt x="998134" y="3397668"/>
                  <a:pt x="1034263" y="3390271"/>
                  <a:pt x="1015248" y="3381357"/>
                </a:cubicBezTo>
                <a:close/>
                <a:moveTo>
                  <a:pt x="4829414" y="3380977"/>
                </a:moveTo>
                <a:cubicBezTo>
                  <a:pt x="4824280" y="3402599"/>
                  <a:pt x="4845007" y="3380977"/>
                  <a:pt x="4829414" y="3380977"/>
                </a:cubicBezTo>
                <a:close/>
                <a:moveTo>
                  <a:pt x="1544074" y="3380788"/>
                </a:moveTo>
                <a:cubicBezTo>
                  <a:pt x="1539130" y="3402599"/>
                  <a:pt x="1559667" y="3381926"/>
                  <a:pt x="1544074" y="3380788"/>
                </a:cubicBezTo>
                <a:close/>
                <a:moveTo>
                  <a:pt x="4321886" y="3379650"/>
                </a:moveTo>
                <a:cubicBezTo>
                  <a:pt x="4316942" y="3401272"/>
                  <a:pt x="4337669" y="3379650"/>
                  <a:pt x="4321886" y="3379650"/>
                </a:cubicBezTo>
                <a:close/>
                <a:moveTo>
                  <a:pt x="1459074" y="3377753"/>
                </a:moveTo>
                <a:cubicBezTo>
                  <a:pt x="1446333" y="3384202"/>
                  <a:pt x="1442340" y="3420997"/>
                  <a:pt x="1449376" y="3430859"/>
                </a:cubicBezTo>
                <a:lnTo>
                  <a:pt x="1449566" y="3430101"/>
                </a:lnTo>
                <a:cubicBezTo>
                  <a:pt x="1453559" y="3415876"/>
                  <a:pt x="1468582" y="3390840"/>
                  <a:pt x="1459074" y="3377753"/>
                </a:cubicBezTo>
                <a:close/>
                <a:moveTo>
                  <a:pt x="5743499" y="3376236"/>
                </a:moveTo>
                <a:cubicBezTo>
                  <a:pt x="5743099" y="3376406"/>
                  <a:pt x="5742814" y="3376767"/>
                  <a:pt x="5742738" y="3377184"/>
                </a:cubicBezTo>
                <a:cubicBezTo>
                  <a:pt x="5742928" y="3377886"/>
                  <a:pt x="5743670" y="3378303"/>
                  <a:pt x="5744373" y="3378113"/>
                </a:cubicBezTo>
                <a:cubicBezTo>
                  <a:pt x="5745077" y="3377924"/>
                  <a:pt x="5745495" y="3377184"/>
                  <a:pt x="5745305" y="3376482"/>
                </a:cubicBezTo>
                <a:cubicBezTo>
                  <a:pt x="5745286" y="3376406"/>
                  <a:pt x="5745248" y="3376312"/>
                  <a:pt x="5745210" y="3376236"/>
                </a:cubicBezTo>
                <a:cubicBezTo>
                  <a:pt x="5744677" y="3375932"/>
                  <a:pt x="5744031" y="3375932"/>
                  <a:pt x="5743499" y="3376236"/>
                </a:cubicBezTo>
                <a:close/>
                <a:moveTo>
                  <a:pt x="3568104" y="3376046"/>
                </a:moveTo>
                <a:cubicBezTo>
                  <a:pt x="3568484" y="3382495"/>
                  <a:pt x="3546426" y="3391219"/>
                  <a:pt x="3562589" y="3396340"/>
                </a:cubicBezTo>
                <a:lnTo>
                  <a:pt x="3562969" y="3396909"/>
                </a:lnTo>
                <a:cubicBezTo>
                  <a:pt x="3562969" y="3389892"/>
                  <a:pt x="3584077" y="3381167"/>
                  <a:pt x="3568104" y="3376046"/>
                </a:cubicBezTo>
                <a:close/>
                <a:moveTo>
                  <a:pt x="2385518" y="3376046"/>
                </a:moveTo>
                <a:lnTo>
                  <a:pt x="2385518" y="3386478"/>
                </a:lnTo>
                <a:cubicBezTo>
                  <a:pt x="2392364" y="3385340"/>
                  <a:pt x="2398449" y="3384391"/>
                  <a:pt x="2395977" y="3376046"/>
                </a:cubicBezTo>
                <a:close/>
                <a:moveTo>
                  <a:pt x="2370876" y="3375667"/>
                </a:moveTo>
                <a:cubicBezTo>
                  <a:pt x="2370058" y="3382533"/>
                  <a:pt x="2374185" y="3389019"/>
                  <a:pt x="2380764" y="3391219"/>
                </a:cubicBezTo>
                <a:lnTo>
                  <a:pt x="2381335" y="3391409"/>
                </a:lnTo>
                <a:cubicBezTo>
                  <a:pt x="2381335" y="3383064"/>
                  <a:pt x="2381335" y="3372442"/>
                  <a:pt x="2370876" y="3375667"/>
                </a:cubicBezTo>
                <a:close/>
                <a:moveTo>
                  <a:pt x="5609058" y="3374908"/>
                </a:moveTo>
                <a:cubicBezTo>
                  <a:pt x="5588711" y="3387805"/>
                  <a:pt x="5626362" y="3382495"/>
                  <a:pt x="5609058" y="3374908"/>
                </a:cubicBezTo>
                <a:close/>
                <a:moveTo>
                  <a:pt x="975315" y="3374718"/>
                </a:moveTo>
                <a:lnTo>
                  <a:pt x="975315" y="3375857"/>
                </a:lnTo>
                <a:cubicBezTo>
                  <a:pt x="965997" y="3379081"/>
                  <a:pt x="963525" y="3396720"/>
                  <a:pt x="969990" y="3413790"/>
                </a:cubicBezTo>
                <a:cubicBezTo>
                  <a:pt x="976456" y="3430859"/>
                  <a:pt x="986154" y="3440722"/>
                  <a:pt x="994901" y="3441101"/>
                </a:cubicBezTo>
                <a:cubicBezTo>
                  <a:pt x="992999" y="3454757"/>
                  <a:pt x="1004979" y="3444136"/>
                  <a:pt x="999845" y="3439774"/>
                </a:cubicBezTo>
                <a:cubicBezTo>
                  <a:pt x="1008022" y="3435411"/>
                  <a:pt x="1009923" y="3418910"/>
                  <a:pt x="1003838" y="3401841"/>
                </a:cubicBezTo>
                <a:cubicBezTo>
                  <a:pt x="997753" y="3384771"/>
                  <a:pt x="984632" y="3371494"/>
                  <a:pt x="975315" y="3374718"/>
                </a:cubicBezTo>
                <a:close/>
                <a:moveTo>
                  <a:pt x="278245" y="3374301"/>
                </a:moveTo>
                <a:cubicBezTo>
                  <a:pt x="278165" y="3374320"/>
                  <a:pt x="278087" y="3374320"/>
                  <a:pt x="278009" y="3374339"/>
                </a:cubicBezTo>
                <a:lnTo>
                  <a:pt x="275727" y="3374339"/>
                </a:lnTo>
                <a:lnTo>
                  <a:pt x="276678" y="3381167"/>
                </a:lnTo>
                <a:lnTo>
                  <a:pt x="278580" y="3379460"/>
                </a:lnTo>
                <a:cubicBezTo>
                  <a:pt x="279645" y="3378644"/>
                  <a:pt x="280276" y="3377393"/>
                  <a:pt x="280291" y="3376046"/>
                </a:cubicBezTo>
                <a:cubicBezTo>
                  <a:pt x="280208" y="3375003"/>
                  <a:pt x="279293" y="3374225"/>
                  <a:pt x="278245" y="3374301"/>
                </a:cubicBezTo>
                <a:close/>
                <a:moveTo>
                  <a:pt x="1357150" y="3373960"/>
                </a:moveTo>
                <a:cubicBezTo>
                  <a:pt x="1355545" y="3374149"/>
                  <a:pt x="1354373" y="3375572"/>
                  <a:pt x="1354488" y="3377184"/>
                </a:cubicBezTo>
                <a:cubicBezTo>
                  <a:pt x="1354775" y="3378701"/>
                  <a:pt x="1356168" y="3379783"/>
                  <a:pt x="1357720" y="3379650"/>
                </a:cubicBezTo>
                <a:cubicBezTo>
                  <a:pt x="1359283" y="3379460"/>
                  <a:pt x="1360394" y="3378038"/>
                  <a:pt x="1360200" y="3376482"/>
                </a:cubicBezTo>
                <a:cubicBezTo>
                  <a:pt x="1360198" y="3376463"/>
                  <a:pt x="1360194" y="3376444"/>
                  <a:pt x="1360192" y="3376426"/>
                </a:cubicBezTo>
                <a:cubicBezTo>
                  <a:pt x="1360029" y="3375136"/>
                  <a:pt x="1359011" y="3374131"/>
                  <a:pt x="1357720" y="3373960"/>
                </a:cubicBezTo>
                <a:close/>
                <a:moveTo>
                  <a:pt x="547272" y="3372585"/>
                </a:moveTo>
                <a:cubicBezTo>
                  <a:pt x="544848" y="3373391"/>
                  <a:pt x="542233" y="3375003"/>
                  <a:pt x="541947" y="3376236"/>
                </a:cubicBezTo>
                <a:cubicBezTo>
                  <a:pt x="548983" y="3373391"/>
                  <a:pt x="552976" y="3383443"/>
                  <a:pt x="551455" y="3373770"/>
                </a:cubicBezTo>
                <a:cubicBezTo>
                  <a:pt x="551931" y="3371779"/>
                  <a:pt x="549697" y="3371779"/>
                  <a:pt x="547272" y="3372585"/>
                </a:cubicBezTo>
                <a:close/>
                <a:moveTo>
                  <a:pt x="2740921" y="3371304"/>
                </a:moveTo>
                <a:lnTo>
                  <a:pt x="2740921" y="3387047"/>
                </a:lnTo>
                <a:cubicBezTo>
                  <a:pt x="2750429" y="3387047"/>
                  <a:pt x="2753281" y="3381926"/>
                  <a:pt x="2751570" y="3371304"/>
                </a:cubicBezTo>
                <a:close/>
                <a:moveTo>
                  <a:pt x="577126" y="3371115"/>
                </a:moveTo>
                <a:lnTo>
                  <a:pt x="578647" y="3371115"/>
                </a:lnTo>
                <a:lnTo>
                  <a:pt x="577072" y="3371281"/>
                </a:lnTo>
                <a:close/>
                <a:moveTo>
                  <a:pt x="2297095" y="3370546"/>
                </a:moveTo>
                <a:cubicBezTo>
                  <a:pt x="2295574" y="3373391"/>
                  <a:pt x="2284165" y="3390271"/>
                  <a:pt x="2297095" y="3391219"/>
                </a:cubicBezTo>
                <a:lnTo>
                  <a:pt x="2297095" y="3391599"/>
                </a:lnTo>
                <a:cubicBezTo>
                  <a:pt x="2297095" y="3361252"/>
                  <a:pt x="2318203" y="3406203"/>
                  <a:pt x="2323337" y="3386288"/>
                </a:cubicBezTo>
                <a:cubicBezTo>
                  <a:pt x="2318393" y="3377374"/>
                  <a:pt x="2306983" y="3374908"/>
                  <a:pt x="2297095" y="3370546"/>
                </a:cubicBezTo>
                <a:close/>
                <a:moveTo>
                  <a:pt x="4912893" y="3370356"/>
                </a:moveTo>
                <a:cubicBezTo>
                  <a:pt x="4912684" y="3376691"/>
                  <a:pt x="4916601" y="3382438"/>
                  <a:pt x="4922591" y="3384581"/>
                </a:cubicBezTo>
                <a:lnTo>
                  <a:pt x="4923542" y="3386098"/>
                </a:lnTo>
                <a:cubicBezTo>
                  <a:pt x="4923542" y="3377943"/>
                  <a:pt x="4923542" y="3368080"/>
                  <a:pt x="4912893" y="3370356"/>
                </a:cubicBezTo>
                <a:close/>
                <a:moveTo>
                  <a:pt x="2533080" y="3369408"/>
                </a:moveTo>
                <a:cubicBezTo>
                  <a:pt x="2528136" y="3391219"/>
                  <a:pt x="2548673" y="3370546"/>
                  <a:pt x="2533080" y="3369408"/>
                </a:cubicBezTo>
                <a:close/>
                <a:moveTo>
                  <a:pt x="920610" y="3369047"/>
                </a:moveTo>
                <a:cubicBezTo>
                  <a:pt x="915592" y="3370204"/>
                  <a:pt x="912454" y="3375174"/>
                  <a:pt x="913601" y="3380181"/>
                </a:cubicBezTo>
                <a:cubicBezTo>
                  <a:pt x="913753" y="3380845"/>
                  <a:pt x="913980" y="3381490"/>
                  <a:pt x="914274" y="3382116"/>
                </a:cubicBezTo>
                <a:cubicBezTo>
                  <a:pt x="915980" y="3386914"/>
                  <a:pt x="921236" y="3389455"/>
                  <a:pt x="926064" y="3387805"/>
                </a:cubicBezTo>
                <a:cubicBezTo>
                  <a:pt x="930848" y="3386231"/>
                  <a:pt x="933442" y="3381072"/>
                  <a:pt x="931858" y="3376293"/>
                </a:cubicBezTo>
                <a:cubicBezTo>
                  <a:pt x="931830" y="3376217"/>
                  <a:pt x="931799" y="3376122"/>
                  <a:pt x="931769" y="3376046"/>
                </a:cubicBezTo>
                <a:cubicBezTo>
                  <a:pt x="930622" y="3371039"/>
                  <a:pt x="925627" y="3367909"/>
                  <a:pt x="920610" y="3369047"/>
                </a:cubicBezTo>
                <a:close/>
                <a:moveTo>
                  <a:pt x="615878" y="3368640"/>
                </a:moveTo>
                <a:cubicBezTo>
                  <a:pt x="612712" y="3367677"/>
                  <a:pt x="609178" y="3367919"/>
                  <a:pt x="606028" y="3369598"/>
                </a:cubicBezTo>
                <a:cubicBezTo>
                  <a:pt x="601875" y="3371816"/>
                  <a:pt x="599255" y="3376103"/>
                  <a:pt x="599184" y="3380788"/>
                </a:cubicBezTo>
                <a:cubicBezTo>
                  <a:pt x="599317" y="3384828"/>
                  <a:pt x="601364" y="3388545"/>
                  <a:pt x="604699" y="3390840"/>
                </a:cubicBezTo>
                <a:cubicBezTo>
                  <a:pt x="608502" y="3396530"/>
                  <a:pt x="616108" y="3399185"/>
                  <a:pt x="618200" y="3392357"/>
                </a:cubicBezTo>
                <a:cubicBezTo>
                  <a:pt x="624500" y="3389000"/>
                  <a:pt x="626885" y="3381186"/>
                  <a:pt x="623523" y="3374908"/>
                </a:cubicBezTo>
                <a:cubicBezTo>
                  <a:pt x="621842" y="3371769"/>
                  <a:pt x="619044" y="3369602"/>
                  <a:pt x="615878" y="3368640"/>
                </a:cubicBezTo>
                <a:close/>
                <a:moveTo>
                  <a:pt x="3296560" y="3368460"/>
                </a:moveTo>
                <a:cubicBezTo>
                  <a:pt x="3312152" y="3368460"/>
                  <a:pt x="3291616" y="3390081"/>
                  <a:pt x="3296560" y="3368460"/>
                </a:cubicBezTo>
                <a:close/>
                <a:moveTo>
                  <a:pt x="2490286" y="3365727"/>
                </a:moveTo>
                <a:cubicBezTo>
                  <a:pt x="2485160" y="3370262"/>
                  <a:pt x="2496427" y="3392453"/>
                  <a:pt x="2501704" y="3369408"/>
                </a:cubicBezTo>
                <a:cubicBezTo>
                  <a:pt x="2495524" y="3364667"/>
                  <a:pt x="2491994" y="3364216"/>
                  <a:pt x="2490286" y="3365727"/>
                </a:cubicBezTo>
                <a:close/>
                <a:moveTo>
                  <a:pt x="242260" y="3365614"/>
                </a:moveTo>
                <a:lnTo>
                  <a:pt x="242260" y="3370735"/>
                </a:lnTo>
                <a:lnTo>
                  <a:pt x="239598" y="3374339"/>
                </a:lnTo>
                <a:lnTo>
                  <a:pt x="236935" y="3377943"/>
                </a:lnTo>
                <a:lnTo>
                  <a:pt x="241119" y="3381357"/>
                </a:lnTo>
                <a:lnTo>
                  <a:pt x="245302" y="3384581"/>
                </a:lnTo>
                <a:lnTo>
                  <a:pt x="243401" y="3376046"/>
                </a:lnTo>
                <a:lnTo>
                  <a:pt x="252718" y="3376046"/>
                </a:lnTo>
                <a:lnTo>
                  <a:pt x="252718" y="3365614"/>
                </a:lnTo>
                <a:close/>
                <a:moveTo>
                  <a:pt x="1397273" y="3364666"/>
                </a:moveTo>
                <a:cubicBezTo>
                  <a:pt x="1393089" y="3393875"/>
                  <a:pt x="1419711" y="3385719"/>
                  <a:pt x="1418761" y="3365045"/>
                </a:cubicBezTo>
                <a:lnTo>
                  <a:pt x="1418190" y="3364666"/>
                </a:lnTo>
                <a:close/>
                <a:moveTo>
                  <a:pt x="627518" y="3364287"/>
                </a:moveTo>
                <a:cubicBezTo>
                  <a:pt x="627518" y="3367321"/>
                  <a:pt x="624475" y="3367511"/>
                  <a:pt x="625236" y="3371494"/>
                </a:cubicBezTo>
                <a:cubicBezTo>
                  <a:pt x="631891" y="3376046"/>
                  <a:pt x="633032" y="3363339"/>
                  <a:pt x="627518" y="3364287"/>
                </a:cubicBezTo>
                <a:close/>
                <a:moveTo>
                  <a:pt x="5622369" y="3363528"/>
                </a:moveTo>
                <a:lnTo>
                  <a:pt x="5618946" y="3364856"/>
                </a:lnTo>
                <a:lnTo>
                  <a:pt x="5615523" y="3366183"/>
                </a:lnTo>
                <a:lnTo>
                  <a:pt x="5615523" y="3370735"/>
                </a:lnTo>
                <a:cubicBezTo>
                  <a:pt x="5615161" y="3372670"/>
                  <a:pt x="5615161" y="3374680"/>
                  <a:pt x="5615523" y="3376615"/>
                </a:cubicBezTo>
                <a:cubicBezTo>
                  <a:pt x="5615637" y="3378095"/>
                  <a:pt x="5615447" y="3379574"/>
                  <a:pt x="5614952" y="3380977"/>
                </a:cubicBezTo>
                <a:lnTo>
                  <a:pt x="5614952" y="3381357"/>
                </a:lnTo>
                <a:cubicBezTo>
                  <a:pt x="5614686" y="3382931"/>
                  <a:pt x="5614686" y="3384524"/>
                  <a:pt x="5614952" y="3386098"/>
                </a:cubicBezTo>
                <a:cubicBezTo>
                  <a:pt x="5614952" y="3386098"/>
                  <a:pt x="5614952" y="3387047"/>
                  <a:pt x="5616093" y="3386098"/>
                </a:cubicBezTo>
                <a:cubicBezTo>
                  <a:pt x="5616512" y="3384031"/>
                  <a:pt x="5616512" y="3381907"/>
                  <a:pt x="5616093" y="3379839"/>
                </a:cubicBezTo>
                <a:lnTo>
                  <a:pt x="5616093" y="3373960"/>
                </a:lnTo>
                <a:lnTo>
                  <a:pt x="5618185" y="3373960"/>
                </a:lnTo>
                <a:lnTo>
                  <a:pt x="5618185" y="3372253"/>
                </a:lnTo>
                <a:cubicBezTo>
                  <a:pt x="5618280" y="3371247"/>
                  <a:pt x="5618280" y="3370223"/>
                  <a:pt x="5618185" y="3369218"/>
                </a:cubicBezTo>
                <a:lnTo>
                  <a:pt x="5618185" y="3367511"/>
                </a:lnTo>
                <a:lnTo>
                  <a:pt x="5620277" y="3365614"/>
                </a:lnTo>
                <a:close/>
                <a:moveTo>
                  <a:pt x="1878560" y="3361442"/>
                </a:moveTo>
                <a:lnTo>
                  <a:pt x="1877799" y="3361821"/>
                </a:lnTo>
                <a:lnTo>
                  <a:pt x="1878992" y="3362243"/>
                </a:lnTo>
                <a:lnTo>
                  <a:pt x="1884051" y="3371636"/>
                </a:lnTo>
                <a:cubicBezTo>
                  <a:pt x="1885121" y="3375761"/>
                  <a:pt x="1886737" y="3379270"/>
                  <a:pt x="1892822" y="3378132"/>
                </a:cubicBezTo>
                <a:cubicBezTo>
                  <a:pt x="1892252" y="3374150"/>
                  <a:pt x="1890160" y="3368887"/>
                  <a:pt x="1887379" y="3365212"/>
                </a:cubicBezTo>
                <a:lnTo>
                  <a:pt x="1878992" y="3362243"/>
                </a:lnTo>
                <a:close/>
                <a:moveTo>
                  <a:pt x="3410844" y="3360873"/>
                </a:moveTo>
                <a:cubicBezTo>
                  <a:pt x="3405900" y="3382495"/>
                  <a:pt x="3426437" y="3360873"/>
                  <a:pt x="3410844" y="3360873"/>
                </a:cubicBezTo>
                <a:close/>
                <a:moveTo>
                  <a:pt x="2328471" y="3360304"/>
                </a:moveTo>
                <a:cubicBezTo>
                  <a:pt x="2323527" y="3381926"/>
                  <a:pt x="2344254" y="3360304"/>
                  <a:pt x="2328471" y="3360304"/>
                </a:cubicBezTo>
                <a:close/>
                <a:moveTo>
                  <a:pt x="1812480" y="3359261"/>
                </a:moveTo>
                <a:cubicBezTo>
                  <a:pt x="1809723" y="3362011"/>
                  <a:pt x="1808202" y="3370356"/>
                  <a:pt x="1816188" y="3376046"/>
                </a:cubicBezTo>
                <a:cubicBezTo>
                  <a:pt x="1819231" y="3359356"/>
                  <a:pt x="1815238" y="3356511"/>
                  <a:pt x="1812480" y="3359261"/>
                </a:cubicBezTo>
                <a:close/>
                <a:moveTo>
                  <a:pt x="1997788" y="3358407"/>
                </a:moveTo>
                <a:cubicBezTo>
                  <a:pt x="1992844" y="3380029"/>
                  <a:pt x="2013571" y="3358407"/>
                  <a:pt x="1997788" y="3358407"/>
                </a:cubicBezTo>
                <a:close/>
                <a:moveTo>
                  <a:pt x="3083489" y="3357364"/>
                </a:moveTo>
                <a:cubicBezTo>
                  <a:pt x="3080732" y="3360114"/>
                  <a:pt x="3079211" y="3368460"/>
                  <a:pt x="3087197" y="3374149"/>
                </a:cubicBezTo>
                <a:cubicBezTo>
                  <a:pt x="3090240" y="3357459"/>
                  <a:pt x="3086246" y="3354614"/>
                  <a:pt x="3083489" y="3357364"/>
                </a:cubicBezTo>
                <a:close/>
                <a:moveTo>
                  <a:pt x="4720264" y="3357269"/>
                </a:moveTo>
                <a:cubicBezTo>
                  <a:pt x="4520410" y="3449959"/>
                  <a:pt x="4315839" y="3532198"/>
                  <a:pt x="4107389" y="3603645"/>
                </a:cubicBezTo>
                <a:lnTo>
                  <a:pt x="4217870" y="3982976"/>
                </a:lnTo>
                <a:lnTo>
                  <a:pt x="4211785" y="3982976"/>
                </a:lnTo>
                <a:lnTo>
                  <a:pt x="4211785" y="3993407"/>
                </a:lnTo>
                <a:lnTo>
                  <a:pt x="4221483" y="3993407"/>
                </a:lnTo>
                <a:lnTo>
                  <a:pt x="4231942" y="4030013"/>
                </a:lnTo>
                <a:cubicBezTo>
                  <a:pt x="4334436" y="4000235"/>
                  <a:pt x="4441114" y="3964768"/>
                  <a:pt x="4551595" y="3923421"/>
                </a:cubicBezTo>
                <a:lnTo>
                  <a:pt x="4552736" y="3923421"/>
                </a:lnTo>
                <a:cubicBezTo>
                  <a:pt x="4553269" y="3923724"/>
                  <a:pt x="4553915" y="3923724"/>
                  <a:pt x="4554447" y="3923421"/>
                </a:cubicBezTo>
                <a:lnTo>
                  <a:pt x="4554447" y="3922093"/>
                </a:lnTo>
                <a:cubicBezTo>
                  <a:pt x="4643194" y="3888712"/>
                  <a:pt x="4733328" y="3851348"/>
                  <a:pt x="4824851" y="3810001"/>
                </a:cubicBezTo>
                <a:lnTo>
                  <a:pt x="4824851" y="3819674"/>
                </a:lnTo>
                <a:lnTo>
                  <a:pt x="4835119" y="3818536"/>
                </a:lnTo>
                <a:lnTo>
                  <a:pt x="4845578" y="3817018"/>
                </a:lnTo>
                <a:lnTo>
                  <a:pt x="4849001" y="3828019"/>
                </a:lnTo>
                <a:lnTo>
                  <a:pt x="4852614" y="3838830"/>
                </a:lnTo>
                <a:lnTo>
                  <a:pt x="4870488" y="3823467"/>
                </a:lnTo>
                <a:cubicBezTo>
                  <a:pt x="4880376" y="3815122"/>
                  <a:pt x="4887032" y="3806587"/>
                  <a:pt x="4885321" y="3804500"/>
                </a:cubicBezTo>
                <a:cubicBezTo>
                  <a:pt x="4875718" y="3800157"/>
                  <a:pt x="4865525" y="3797217"/>
                  <a:pt x="4855086" y="3795776"/>
                </a:cubicBezTo>
                <a:cubicBezTo>
                  <a:pt x="4872961" y="3788758"/>
                  <a:pt x="4892166" y="3780034"/>
                  <a:pt x="4911562" y="3770740"/>
                </a:cubicBezTo>
                <a:lnTo>
                  <a:pt x="4912893" y="3768843"/>
                </a:lnTo>
                <a:lnTo>
                  <a:pt x="4890835" y="3721427"/>
                </a:lnTo>
                <a:cubicBezTo>
                  <a:pt x="4891862" y="3719966"/>
                  <a:pt x="4892451" y="3718260"/>
                  <a:pt x="4892547" y="3716496"/>
                </a:cubicBezTo>
                <a:lnTo>
                  <a:pt x="4887032" y="3716496"/>
                </a:lnTo>
                <a:lnTo>
                  <a:pt x="4780734" y="3486811"/>
                </a:lnTo>
                <a:cubicBezTo>
                  <a:pt x="4780734" y="3473345"/>
                  <a:pt x="4801081" y="3479414"/>
                  <a:pt x="4801651" y="3465948"/>
                </a:cubicBezTo>
                <a:cubicBezTo>
                  <a:pt x="4794426" y="3465948"/>
                  <a:pt x="4779783" y="3473345"/>
                  <a:pt x="4777311" y="3479793"/>
                </a:cubicBezTo>
                <a:close/>
                <a:moveTo>
                  <a:pt x="1596103" y="3357017"/>
                </a:moveTo>
                <a:cubicBezTo>
                  <a:pt x="1596629" y="3359320"/>
                  <a:pt x="1611247" y="3373012"/>
                  <a:pt x="1601691" y="3359924"/>
                </a:cubicBezTo>
                <a:cubicBezTo>
                  <a:pt x="1597318" y="3356748"/>
                  <a:pt x="1595927" y="3356250"/>
                  <a:pt x="1596103" y="3357017"/>
                </a:cubicBezTo>
                <a:close/>
                <a:moveTo>
                  <a:pt x="3955759" y="3356259"/>
                </a:moveTo>
                <a:cubicBezTo>
                  <a:pt x="3956285" y="3358561"/>
                  <a:pt x="3970904" y="3372253"/>
                  <a:pt x="3961348" y="3359166"/>
                </a:cubicBezTo>
                <a:cubicBezTo>
                  <a:pt x="3956974" y="3355989"/>
                  <a:pt x="3955584" y="3355491"/>
                  <a:pt x="3955759" y="3356259"/>
                </a:cubicBezTo>
                <a:close/>
                <a:moveTo>
                  <a:pt x="2312498" y="3355752"/>
                </a:moveTo>
                <a:cubicBezTo>
                  <a:pt x="2307554" y="3377374"/>
                  <a:pt x="2328091" y="3356890"/>
                  <a:pt x="2312498" y="3355752"/>
                </a:cubicBezTo>
                <a:close/>
                <a:moveTo>
                  <a:pt x="5578632" y="3354993"/>
                </a:moveTo>
                <a:lnTo>
                  <a:pt x="5574259" y="3356890"/>
                </a:lnTo>
                <a:lnTo>
                  <a:pt x="5575780" y="3358786"/>
                </a:lnTo>
                <a:lnTo>
                  <a:pt x="5577301" y="3360683"/>
                </a:lnTo>
                <a:lnTo>
                  <a:pt x="5575400" y="3362390"/>
                </a:lnTo>
                <a:lnTo>
                  <a:pt x="5578062" y="3362390"/>
                </a:lnTo>
                <a:lnTo>
                  <a:pt x="5578062" y="3359545"/>
                </a:lnTo>
                <a:cubicBezTo>
                  <a:pt x="5578195" y="3358654"/>
                  <a:pt x="5578519" y="3357819"/>
                  <a:pt x="5579013" y="3357080"/>
                </a:cubicBezTo>
                <a:lnTo>
                  <a:pt x="5578632" y="3356131"/>
                </a:lnTo>
                <a:close/>
                <a:moveTo>
                  <a:pt x="432805" y="3354671"/>
                </a:moveTo>
                <a:cubicBezTo>
                  <a:pt x="431243" y="3354879"/>
                  <a:pt x="430160" y="3356321"/>
                  <a:pt x="430382" y="3357876"/>
                </a:cubicBezTo>
                <a:cubicBezTo>
                  <a:pt x="430601" y="3359412"/>
                  <a:pt x="432014" y="3360493"/>
                  <a:pt x="433558" y="3360304"/>
                </a:cubicBezTo>
                <a:cubicBezTo>
                  <a:pt x="435087" y="3360019"/>
                  <a:pt x="436153" y="3358635"/>
                  <a:pt x="436030" y="3357080"/>
                </a:cubicBezTo>
                <a:cubicBezTo>
                  <a:pt x="435807" y="3355524"/>
                  <a:pt x="434364" y="3354443"/>
                  <a:pt x="432805" y="3354671"/>
                </a:cubicBezTo>
                <a:close/>
                <a:moveTo>
                  <a:pt x="3510296" y="3354614"/>
                </a:moveTo>
                <a:lnTo>
                  <a:pt x="3511168" y="3355225"/>
                </a:lnTo>
                <a:lnTo>
                  <a:pt x="3521135" y="3375477"/>
                </a:lnTo>
                <a:cubicBezTo>
                  <a:pt x="3521611" y="3369503"/>
                  <a:pt x="3521183" y="3364619"/>
                  <a:pt x="3519495" y="3361063"/>
                </a:cubicBezTo>
                <a:lnTo>
                  <a:pt x="3511168" y="3355225"/>
                </a:lnTo>
                <a:lnTo>
                  <a:pt x="3510867" y="3354614"/>
                </a:lnTo>
                <a:close/>
                <a:moveTo>
                  <a:pt x="1744309" y="3354614"/>
                </a:moveTo>
                <a:cubicBezTo>
                  <a:pt x="1739365" y="3376236"/>
                  <a:pt x="1759902" y="3355752"/>
                  <a:pt x="1744309" y="3354614"/>
                </a:cubicBezTo>
                <a:close/>
                <a:moveTo>
                  <a:pt x="1727195" y="3354614"/>
                </a:moveTo>
                <a:lnTo>
                  <a:pt x="1727378" y="3354916"/>
                </a:lnTo>
                <a:lnTo>
                  <a:pt x="1726839" y="3376117"/>
                </a:lnTo>
                <a:cubicBezTo>
                  <a:pt x="1726292" y="3383633"/>
                  <a:pt x="1726815" y="3390081"/>
                  <a:pt x="1732710" y="3391219"/>
                </a:cubicBezTo>
                <a:cubicBezTo>
                  <a:pt x="1734992" y="3384486"/>
                  <a:pt x="1737036" y="3377089"/>
                  <a:pt x="1736798" y="3370499"/>
                </a:cubicBezTo>
                <a:lnTo>
                  <a:pt x="1727378" y="3354916"/>
                </a:lnTo>
                <a:lnTo>
                  <a:pt x="1727385" y="3354614"/>
                </a:lnTo>
                <a:close/>
                <a:moveTo>
                  <a:pt x="1518022" y="3354614"/>
                </a:moveTo>
                <a:lnTo>
                  <a:pt x="1518972" y="3355054"/>
                </a:lnTo>
                <a:lnTo>
                  <a:pt x="1508729" y="3366824"/>
                </a:lnTo>
                <a:cubicBezTo>
                  <a:pt x="1507992" y="3371731"/>
                  <a:pt x="1509941" y="3376046"/>
                  <a:pt x="1514219" y="3375477"/>
                </a:cubicBezTo>
                <a:cubicBezTo>
                  <a:pt x="1512794" y="3375904"/>
                  <a:pt x="1522491" y="3362142"/>
                  <a:pt x="1522295" y="3356594"/>
                </a:cubicBezTo>
                <a:lnTo>
                  <a:pt x="1518972" y="3355054"/>
                </a:lnTo>
                <a:lnTo>
                  <a:pt x="1519354" y="3354614"/>
                </a:lnTo>
                <a:close/>
                <a:moveTo>
                  <a:pt x="654710" y="3353855"/>
                </a:moveTo>
                <a:cubicBezTo>
                  <a:pt x="648578" y="3355278"/>
                  <a:pt x="637311" y="3352006"/>
                  <a:pt x="634307" y="3356922"/>
                </a:cubicBezTo>
                <a:lnTo>
                  <a:pt x="634520" y="3363925"/>
                </a:lnTo>
                <a:lnTo>
                  <a:pt x="633793" y="3364287"/>
                </a:lnTo>
                <a:lnTo>
                  <a:pt x="634554" y="3365045"/>
                </a:lnTo>
                <a:lnTo>
                  <a:pt x="634520" y="3363925"/>
                </a:lnTo>
                <a:close/>
                <a:moveTo>
                  <a:pt x="5610959" y="3353476"/>
                </a:moveTo>
                <a:lnTo>
                  <a:pt x="5610008" y="3354993"/>
                </a:lnTo>
                <a:lnTo>
                  <a:pt x="5610959" y="3354993"/>
                </a:lnTo>
                <a:close/>
                <a:moveTo>
                  <a:pt x="4327210" y="3353476"/>
                </a:moveTo>
                <a:cubicBezTo>
                  <a:pt x="4322266" y="3375098"/>
                  <a:pt x="4342803" y="3354614"/>
                  <a:pt x="4327210" y="3353476"/>
                </a:cubicBezTo>
                <a:close/>
                <a:moveTo>
                  <a:pt x="3113439" y="3353286"/>
                </a:moveTo>
                <a:lnTo>
                  <a:pt x="3113439" y="3353476"/>
                </a:lnTo>
                <a:cubicBezTo>
                  <a:pt x="3102029" y="3364476"/>
                  <a:pt x="3116101" y="3368460"/>
                  <a:pt x="3113439" y="3384771"/>
                </a:cubicBezTo>
                <a:cubicBezTo>
                  <a:pt x="3130553" y="3386098"/>
                  <a:pt x="3128461" y="3368649"/>
                  <a:pt x="3139490" y="3363908"/>
                </a:cubicBezTo>
                <a:cubicBezTo>
                  <a:pt x="3126559" y="3353666"/>
                  <a:pt x="3121045" y="3368839"/>
                  <a:pt x="3113439" y="3353286"/>
                </a:cubicBezTo>
                <a:close/>
                <a:moveTo>
                  <a:pt x="584352" y="3352338"/>
                </a:moveTo>
                <a:cubicBezTo>
                  <a:pt x="569330" y="3354804"/>
                  <a:pt x="563815" y="3366752"/>
                  <a:pt x="553357" y="3373770"/>
                </a:cubicBezTo>
                <a:lnTo>
                  <a:pt x="577072" y="3371281"/>
                </a:lnTo>
                <a:lnTo>
                  <a:pt x="574464" y="3379270"/>
                </a:lnTo>
                <a:cubicBezTo>
                  <a:pt x="574464" y="3384581"/>
                  <a:pt x="570661" y="3386288"/>
                  <a:pt x="569710" y="3390461"/>
                </a:cubicBezTo>
                <a:lnTo>
                  <a:pt x="578077" y="3390461"/>
                </a:lnTo>
                <a:cubicBezTo>
                  <a:pt x="578938" y="3390764"/>
                  <a:pt x="579878" y="3390764"/>
                  <a:pt x="580739" y="3390461"/>
                </a:cubicBezTo>
                <a:lnTo>
                  <a:pt x="583782" y="3390461"/>
                </a:lnTo>
                <a:cubicBezTo>
                  <a:pt x="584200" y="3388583"/>
                  <a:pt x="584200" y="3386649"/>
                  <a:pt x="583782" y="3384771"/>
                </a:cubicBezTo>
                <a:cubicBezTo>
                  <a:pt x="586556" y="3380446"/>
                  <a:pt x="587448" y="3375174"/>
                  <a:pt x="586254" y="3370167"/>
                </a:cubicBezTo>
                <a:cubicBezTo>
                  <a:pt x="584814" y="3369313"/>
                  <a:pt x="583173" y="3368858"/>
                  <a:pt x="581500" y="3368839"/>
                </a:cubicBezTo>
                <a:cubicBezTo>
                  <a:pt x="585873" y="3365804"/>
                  <a:pt x="587775" y="3360683"/>
                  <a:pt x="584352" y="3352338"/>
                </a:cubicBezTo>
                <a:close/>
                <a:moveTo>
                  <a:pt x="1925238" y="3351801"/>
                </a:moveTo>
                <a:cubicBezTo>
                  <a:pt x="1925613" y="3351223"/>
                  <a:pt x="1924531" y="3352006"/>
                  <a:pt x="1920585" y="3355562"/>
                </a:cubicBezTo>
                <a:cubicBezTo>
                  <a:pt x="1909889" y="3367511"/>
                  <a:pt x="1924115" y="3353535"/>
                  <a:pt x="1925238" y="3351801"/>
                </a:cubicBezTo>
                <a:close/>
                <a:moveTo>
                  <a:pt x="1931043" y="3350441"/>
                </a:moveTo>
                <a:lnTo>
                  <a:pt x="1931043" y="3360873"/>
                </a:lnTo>
                <a:lnTo>
                  <a:pt x="1941502" y="3360873"/>
                </a:lnTo>
                <a:lnTo>
                  <a:pt x="1941502" y="3350441"/>
                </a:lnTo>
                <a:close/>
                <a:moveTo>
                  <a:pt x="2030495" y="3349114"/>
                </a:moveTo>
                <a:cubicBezTo>
                  <a:pt x="2030495" y="3355942"/>
                  <a:pt x="2021368" y="3353855"/>
                  <a:pt x="2020037" y="3359545"/>
                </a:cubicBezTo>
                <a:cubicBezTo>
                  <a:pt x="2026692" y="3360114"/>
                  <a:pt x="2027263" y="3366563"/>
                  <a:pt x="2035820" y="3365045"/>
                </a:cubicBezTo>
                <a:lnTo>
                  <a:pt x="2035820" y="3364666"/>
                </a:lnTo>
                <a:cubicBezTo>
                  <a:pt x="2035820" y="3358597"/>
                  <a:pt x="2035820" y="3349872"/>
                  <a:pt x="2030495" y="3349114"/>
                </a:cubicBezTo>
                <a:close/>
                <a:moveTo>
                  <a:pt x="4348127" y="3348355"/>
                </a:moveTo>
                <a:cubicBezTo>
                  <a:pt x="4343183" y="3369977"/>
                  <a:pt x="4363720" y="3349303"/>
                  <a:pt x="4348127" y="3348355"/>
                </a:cubicBezTo>
                <a:close/>
                <a:moveTo>
                  <a:pt x="303681" y="3347596"/>
                </a:moveTo>
                <a:lnTo>
                  <a:pt x="303681" y="3350252"/>
                </a:lnTo>
                <a:lnTo>
                  <a:pt x="297596" y="3373770"/>
                </a:lnTo>
                <a:lnTo>
                  <a:pt x="295123" y="3384012"/>
                </a:lnTo>
                <a:lnTo>
                  <a:pt x="294173" y="3382685"/>
                </a:lnTo>
                <a:cubicBezTo>
                  <a:pt x="291891" y="3379839"/>
                  <a:pt x="288848" y="3377753"/>
                  <a:pt x="287137" y="3377943"/>
                </a:cubicBezTo>
                <a:cubicBezTo>
                  <a:pt x="285425" y="3378132"/>
                  <a:pt x="287137" y="3380598"/>
                  <a:pt x="288658" y="3383443"/>
                </a:cubicBezTo>
                <a:cubicBezTo>
                  <a:pt x="290025" y="3385378"/>
                  <a:pt x="291855" y="3386952"/>
                  <a:pt x="293983" y="3387995"/>
                </a:cubicBezTo>
                <a:lnTo>
                  <a:pt x="293983" y="3391409"/>
                </a:lnTo>
                <a:lnTo>
                  <a:pt x="291320" y="3391409"/>
                </a:lnTo>
                <a:lnTo>
                  <a:pt x="291320" y="3395013"/>
                </a:lnTo>
                <a:lnTo>
                  <a:pt x="285235" y="3395013"/>
                </a:lnTo>
                <a:lnTo>
                  <a:pt x="288658" y="3401461"/>
                </a:lnTo>
                <a:lnTo>
                  <a:pt x="288658" y="3402599"/>
                </a:lnTo>
                <a:cubicBezTo>
                  <a:pt x="291130" y="3407151"/>
                  <a:pt x="294173" y="3410755"/>
                  <a:pt x="295314" y="3410565"/>
                </a:cubicBezTo>
                <a:cubicBezTo>
                  <a:pt x="296455" y="3410376"/>
                  <a:pt x="297215" y="3408100"/>
                  <a:pt x="297025" y="3405254"/>
                </a:cubicBezTo>
                <a:lnTo>
                  <a:pt x="306153" y="3411134"/>
                </a:lnTo>
                <a:lnTo>
                  <a:pt x="301018" y="3415497"/>
                </a:lnTo>
                <a:lnTo>
                  <a:pt x="306723" y="3415497"/>
                </a:lnTo>
                <a:lnTo>
                  <a:pt x="310146" y="3414359"/>
                </a:lnTo>
                <a:lnTo>
                  <a:pt x="313569" y="3416635"/>
                </a:lnTo>
                <a:cubicBezTo>
                  <a:pt x="306533" y="3417393"/>
                  <a:pt x="307674" y="3439394"/>
                  <a:pt x="315470" y="3438067"/>
                </a:cubicBezTo>
                <a:lnTo>
                  <a:pt x="316041" y="3438256"/>
                </a:lnTo>
                <a:cubicBezTo>
                  <a:pt x="317372" y="3433325"/>
                  <a:pt x="320414" y="3430290"/>
                  <a:pt x="321365" y="3425169"/>
                </a:cubicBezTo>
                <a:lnTo>
                  <a:pt x="328591" y="3424221"/>
                </a:lnTo>
                <a:lnTo>
                  <a:pt x="332394" y="3426687"/>
                </a:lnTo>
                <a:cubicBezTo>
                  <a:pt x="332394" y="3428584"/>
                  <a:pt x="335056" y="3429721"/>
                  <a:pt x="337909" y="3430290"/>
                </a:cubicBezTo>
                <a:lnTo>
                  <a:pt x="346466" y="3435791"/>
                </a:lnTo>
                <a:lnTo>
                  <a:pt x="337719" y="3363149"/>
                </a:lnTo>
                <a:lnTo>
                  <a:pt x="320605" y="3355373"/>
                </a:lnTo>
                <a:close/>
                <a:moveTo>
                  <a:pt x="5594986" y="3347407"/>
                </a:moveTo>
                <a:lnTo>
                  <a:pt x="5593275" y="3349114"/>
                </a:lnTo>
                <a:lnTo>
                  <a:pt x="5593275" y="3350062"/>
                </a:lnTo>
                <a:cubicBezTo>
                  <a:pt x="5593275" y="3350062"/>
                  <a:pt x="5593275" y="3350062"/>
                  <a:pt x="5594416" y="3350062"/>
                </a:cubicBezTo>
                <a:cubicBezTo>
                  <a:pt x="5595557" y="3350062"/>
                  <a:pt x="5594416" y="3349114"/>
                  <a:pt x="5595557" y="3348545"/>
                </a:cubicBezTo>
                <a:lnTo>
                  <a:pt x="5595557" y="3347407"/>
                </a:lnTo>
                <a:close/>
                <a:moveTo>
                  <a:pt x="5654125" y="3347217"/>
                </a:moveTo>
                <a:lnTo>
                  <a:pt x="5651843" y="3349493"/>
                </a:lnTo>
                <a:cubicBezTo>
                  <a:pt x="5650512" y="3348165"/>
                  <a:pt x="5649561" y="3349493"/>
                  <a:pt x="5649751" y="3349872"/>
                </a:cubicBezTo>
                <a:lnTo>
                  <a:pt x="5649941" y="3350631"/>
                </a:lnTo>
                <a:lnTo>
                  <a:pt x="5650512" y="3350631"/>
                </a:lnTo>
                <a:lnTo>
                  <a:pt x="5651463" y="3350631"/>
                </a:lnTo>
                <a:lnTo>
                  <a:pt x="5651653" y="3350631"/>
                </a:lnTo>
                <a:lnTo>
                  <a:pt x="5652223" y="3350631"/>
                </a:lnTo>
                <a:cubicBezTo>
                  <a:pt x="5653345" y="3350289"/>
                  <a:pt x="5654277" y="3349550"/>
                  <a:pt x="5654885" y="3348545"/>
                </a:cubicBezTo>
                <a:lnTo>
                  <a:pt x="5655836" y="3347217"/>
                </a:lnTo>
                <a:close/>
                <a:moveTo>
                  <a:pt x="5711286" y="3346800"/>
                </a:moveTo>
                <a:cubicBezTo>
                  <a:pt x="5711248" y="3346800"/>
                  <a:pt x="5711210" y="3346819"/>
                  <a:pt x="5711172" y="3346838"/>
                </a:cubicBezTo>
                <a:lnTo>
                  <a:pt x="5705087" y="3349493"/>
                </a:lnTo>
                <a:lnTo>
                  <a:pt x="5713454" y="3368460"/>
                </a:lnTo>
                <a:cubicBezTo>
                  <a:pt x="5712351" y="3369541"/>
                  <a:pt x="5711400" y="3370735"/>
                  <a:pt x="5710601" y="3372063"/>
                </a:cubicBezTo>
                <a:lnTo>
                  <a:pt x="5708320" y="3375288"/>
                </a:lnTo>
                <a:lnTo>
                  <a:pt x="5717067" y="3375288"/>
                </a:lnTo>
                <a:lnTo>
                  <a:pt x="5715546" y="3371873"/>
                </a:lnTo>
                <a:cubicBezTo>
                  <a:pt x="5715355" y="3371247"/>
                  <a:pt x="5715032" y="3370660"/>
                  <a:pt x="5714594" y="3370167"/>
                </a:cubicBezTo>
                <a:lnTo>
                  <a:pt x="5718778" y="3364287"/>
                </a:lnTo>
                <a:cubicBezTo>
                  <a:pt x="5721269" y="3360323"/>
                  <a:pt x="5721821" y="3355429"/>
                  <a:pt x="5720300" y="3351010"/>
                </a:cubicBezTo>
                <a:cubicBezTo>
                  <a:pt x="5718987" y="3347369"/>
                  <a:pt x="5714956" y="3345472"/>
                  <a:pt x="5711286" y="3346800"/>
                </a:cubicBezTo>
                <a:close/>
                <a:moveTo>
                  <a:pt x="2756704" y="3344941"/>
                </a:moveTo>
                <a:cubicBezTo>
                  <a:pt x="2739590" y="3361252"/>
                  <a:pt x="2775720" y="3353666"/>
                  <a:pt x="2756704" y="3344941"/>
                </a:cubicBezTo>
                <a:close/>
                <a:moveTo>
                  <a:pt x="389061" y="3344562"/>
                </a:moveTo>
                <a:lnTo>
                  <a:pt x="389061" y="3360304"/>
                </a:lnTo>
                <a:cubicBezTo>
                  <a:pt x="390388" y="3360437"/>
                  <a:pt x="391727" y="3360437"/>
                  <a:pt x="393054" y="3360304"/>
                </a:cubicBezTo>
                <a:cubicBezTo>
                  <a:pt x="391894" y="3360778"/>
                  <a:pt x="391139" y="3361897"/>
                  <a:pt x="391153" y="3363149"/>
                </a:cubicBezTo>
                <a:cubicBezTo>
                  <a:pt x="391440" y="3364666"/>
                  <a:pt x="392834" y="3365747"/>
                  <a:pt x="394385" y="3365614"/>
                </a:cubicBezTo>
                <a:cubicBezTo>
                  <a:pt x="395909" y="3365216"/>
                  <a:pt x="396816" y="3363661"/>
                  <a:pt x="396412" y="3362144"/>
                </a:cubicBezTo>
                <a:cubicBezTo>
                  <a:pt x="396150" y="3361138"/>
                  <a:pt x="395376" y="3360380"/>
                  <a:pt x="394385" y="3360114"/>
                </a:cubicBezTo>
                <a:lnTo>
                  <a:pt x="394005" y="3359545"/>
                </a:lnTo>
                <a:cubicBezTo>
                  <a:pt x="397032" y="3358483"/>
                  <a:pt x="399128" y="3355714"/>
                  <a:pt x="399329" y="3352527"/>
                </a:cubicBezTo>
                <a:cubicBezTo>
                  <a:pt x="400311" y="3352016"/>
                  <a:pt x="400904" y="3350972"/>
                  <a:pt x="400851" y="3349872"/>
                </a:cubicBezTo>
                <a:cubicBezTo>
                  <a:pt x="400642" y="3349114"/>
                  <a:pt x="400172" y="3348431"/>
                  <a:pt x="399520" y="3347976"/>
                </a:cubicBezTo>
                <a:cubicBezTo>
                  <a:pt x="399603" y="3346838"/>
                  <a:pt x="399603" y="3345699"/>
                  <a:pt x="399520" y="3344562"/>
                </a:cubicBezTo>
                <a:close/>
                <a:moveTo>
                  <a:pt x="1711792" y="3344182"/>
                </a:moveTo>
                <a:cubicBezTo>
                  <a:pt x="1697530" y="3340579"/>
                  <a:pt x="1701524" y="3354993"/>
                  <a:pt x="1695819" y="3359924"/>
                </a:cubicBezTo>
                <a:lnTo>
                  <a:pt x="1696009" y="3359924"/>
                </a:lnTo>
                <a:cubicBezTo>
                  <a:pt x="1715025" y="3351769"/>
                  <a:pt x="1699242" y="3377563"/>
                  <a:pt x="1711792" y="3375477"/>
                </a:cubicBezTo>
                <a:close/>
                <a:moveTo>
                  <a:pt x="2548673" y="3343803"/>
                </a:moveTo>
                <a:cubicBezTo>
                  <a:pt x="2531368" y="3351390"/>
                  <a:pt x="2569210" y="3356890"/>
                  <a:pt x="2548673" y="3343803"/>
                </a:cubicBezTo>
                <a:close/>
                <a:moveTo>
                  <a:pt x="2651168" y="3343613"/>
                </a:moveTo>
                <a:cubicBezTo>
                  <a:pt x="2646794" y="3343850"/>
                  <a:pt x="2642800" y="3348260"/>
                  <a:pt x="2652308" y="3356131"/>
                </a:cubicBezTo>
                <a:cubicBezTo>
                  <a:pt x="2660295" y="3347312"/>
                  <a:pt x="2655541" y="3343376"/>
                  <a:pt x="2651168" y="3343613"/>
                </a:cubicBezTo>
                <a:close/>
                <a:moveTo>
                  <a:pt x="901153" y="3343424"/>
                </a:moveTo>
                <a:cubicBezTo>
                  <a:pt x="899579" y="3343424"/>
                  <a:pt x="898301" y="3344694"/>
                  <a:pt x="898301" y="3346268"/>
                </a:cubicBezTo>
                <a:cubicBezTo>
                  <a:pt x="898301" y="3347843"/>
                  <a:pt x="899579" y="3349114"/>
                  <a:pt x="901153" y="3349114"/>
                </a:cubicBezTo>
                <a:lnTo>
                  <a:pt x="901914" y="3349114"/>
                </a:lnTo>
                <a:cubicBezTo>
                  <a:pt x="903397" y="3348753"/>
                  <a:pt x="904428" y="3347407"/>
                  <a:pt x="904386" y="3345889"/>
                </a:cubicBezTo>
                <a:cubicBezTo>
                  <a:pt x="904099" y="3344372"/>
                  <a:pt x="902705" y="3343291"/>
                  <a:pt x="901153" y="3343424"/>
                </a:cubicBezTo>
                <a:close/>
                <a:moveTo>
                  <a:pt x="5614572" y="3343234"/>
                </a:moveTo>
                <a:cubicBezTo>
                  <a:pt x="5609628" y="3354993"/>
                  <a:pt x="5612861" y="3357080"/>
                  <a:pt x="5615333" y="3357080"/>
                </a:cubicBezTo>
                <a:lnTo>
                  <a:pt x="5617044" y="3357080"/>
                </a:lnTo>
                <a:cubicBezTo>
                  <a:pt x="5616873" y="3358028"/>
                  <a:pt x="5616873" y="3358976"/>
                  <a:pt x="5617044" y="3359924"/>
                </a:cubicBezTo>
                <a:lnTo>
                  <a:pt x="5618185" y="3359924"/>
                </a:lnTo>
                <a:cubicBezTo>
                  <a:pt x="5618185" y="3359924"/>
                  <a:pt x="5618185" y="3359924"/>
                  <a:pt x="5619326" y="3358028"/>
                </a:cubicBezTo>
                <a:cubicBezTo>
                  <a:pt x="5619573" y="3357117"/>
                  <a:pt x="5620030" y="3356264"/>
                  <a:pt x="5620657" y="3355562"/>
                </a:cubicBezTo>
                <a:lnTo>
                  <a:pt x="5621798" y="3354424"/>
                </a:lnTo>
                <a:lnTo>
                  <a:pt x="5619516" y="3354424"/>
                </a:lnTo>
                <a:cubicBezTo>
                  <a:pt x="5621532" y="3350631"/>
                  <a:pt x="5620106" y="3345927"/>
                  <a:pt x="5616303" y="3343898"/>
                </a:cubicBezTo>
                <a:cubicBezTo>
                  <a:pt x="5615751" y="3343613"/>
                  <a:pt x="5615180" y="3343386"/>
                  <a:pt x="5614572" y="3343234"/>
                </a:cubicBezTo>
                <a:close/>
                <a:moveTo>
                  <a:pt x="4536383" y="3343044"/>
                </a:moveTo>
                <a:cubicBezTo>
                  <a:pt x="4531439" y="3364666"/>
                  <a:pt x="4551976" y="3344182"/>
                  <a:pt x="4536383" y="3343044"/>
                </a:cubicBezTo>
                <a:close/>
                <a:moveTo>
                  <a:pt x="1891881" y="3342412"/>
                </a:moveTo>
                <a:lnTo>
                  <a:pt x="1892061" y="3342475"/>
                </a:lnTo>
                <a:lnTo>
                  <a:pt x="1892061" y="3342855"/>
                </a:lnTo>
                <a:close/>
                <a:moveTo>
                  <a:pt x="2469377" y="3341148"/>
                </a:moveTo>
                <a:cubicBezTo>
                  <a:pt x="2453404" y="3337354"/>
                  <a:pt x="2450362" y="3346458"/>
                  <a:pt x="2438002" y="3346268"/>
                </a:cubicBezTo>
                <a:cubicBezTo>
                  <a:pt x="2436860" y="3362959"/>
                  <a:pt x="2457017" y="3358976"/>
                  <a:pt x="2464053" y="3367132"/>
                </a:cubicBezTo>
                <a:cubicBezTo>
                  <a:pt x="2452074" y="3347786"/>
                  <a:pt x="2458919" y="3351805"/>
                  <a:pt x="2467022" y="3351823"/>
                </a:cubicBezTo>
                <a:lnTo>
                  <a:pt x="2473664" y="3349857"/>
                </a:lnTo>
                <a:lnTo>
                  <a:pt x="2474512" y="3351579"/>
                </a:lnTo>
                <a:lnTo>
                  <a:pt x="2474892" y="3349493"/>
                </a:lnTo>
                <a:lnTo>
                  <a:pt x="2473664" y="3349857"/>
                </a:lnTo>
                <a:close/>
                <a:moveTo>
                  <a:pt x="5618185" y="3340958"/>
                </a:moveTo>
                <a:lnTo>
                  <a:pt x="5618185" y="3343044"/>
                </a:lnTo>
                <a:lnTo>
                  <a:pt x="5620277" y="3343044"/>
                </a:lnTo>
                <a:lnTo>
                  <a:pt x="5620277" y="3340958"/>
                </a:lnTo>
                <a:close/>
                <a:moveTo>
                  <a:pt x="856467" y="3340199"/>
                </a:moveTo>
                <a:lnTo>
                  <a:pt x="853234" y="3344372"/>
                </a:lnTo>
                <a:lnTo>
                  <a:pt x="850001" y="3348734"/>
                </a:lnTo>
                <a:lnTo>
                  <a:pt x="854185" y="3351958"/>
                </a:lnTo>
                <a:lnTo>
                  <a:pt x="858368" y="3355183"/>
                </a:lnTo>
                <a:close/>
                <a:moveTo>
                  <a:pt x="1878750" y="3340010"/>
                </a:moveTo>
                <a:cubicBezTo>
                  <a:pt x="1873616" y="3361632"/>
                  <a:pt x="1894343" y="3340010"/>
                  <a:pt x="1878750" y="3340010"/>
                </a:cubicBezTo>
                <a:close/>
                <a:moveTo>
                  <a:pt x="953447" y="3339630"/>
                </a:moveTo>
                <a:cubicBezTo>
                  <a:pt x="952115" y="3346458"/>
                  <a:pt x="944890" y="3347786"/>
                  <a:pt x="942988" y="3354614"/>
                </a:cubicBezTo>
                <a:lnTo>
                  <a:pt x="942988" y="3355183"/>
                </a:lnTo>
                <a:lnTo>
                  <a:pt x="958581" y="3355183"/>
                </a:lnTo>
                <a:cubicBezTo>
                  <a:pt x="958581" y="3349114"/>
                  <a:pt x="959532" y="3340389"/>
                  <a:pt x="953447" y="3339630"/>
                </a:cubicBezTo>
                <a:close/>
                <a:moveTo>
                  <a:pt x="2349388" y="3339441"/>
                </a:moveTo>
                <a:cubicBezTo>
                  <a:pt x="2338930" y="3360493"/>
                  <a:pt x="2370306" y="3382305"/>
                  <a:pt x="2359847" y="3370167"/>
                </a:cubicBezTo>
                <a:lnTo>
                  <a:pt x="2359847" y="3370546"/>
                </a:lnTo>
                <a:cubicBezTo>
                  <a:pt x="2345395" y="3359545"/>
                  <a:pt x="2369545" y="3342286"/>
                  <a:pt x="2349388" y="3339441"/>
                </a:cubicBezTo>
                <a:close/>
                <a:moveTo>
                  <a:pt x="4667020" y="3337354"/>
                </a:moveTo>
                <a:cubicBezTo>
                  <a:pt x="4649906" y="3353476"/>
                  <a:pt x="4686036" y="3346079"/>
                  <a:pt x="4667020" y="3337354"/>
                </a:cubicBezTo>
                <a:close/>
                <a:moveTo>
                  <a:pt x="2678550" y="3335268"/>
                </a:moveTo>
                <a:cubicBezTo>
                  <a:pt x="2658013" y="3348165"/>
                  <a:pt x="2695854" y="3342855"/>
                  <a:pt x="2678550" y="3335268"/>
                </a:cubicBezTo>
                <a:close/>
                <a:moveTo>
                  <a:pt x="2427353" y="3334320"/>
                </a:moveTo>
                <a:cubicBezTo>
                  <a:pt x="2422218" y="3355942"/>
                  <a:pt x="2442946" y="3335458"/>
                  <a:pt x="2427353" y="3334320"/>
                </a:cubicBezTo>
                <a:close/>
                <a:moveTo>
                  <a:pt x="3384793" y="3333940"/>
                </a:moveTo>
                <a:cubicBezTo>
                  <a:pt x="3379088" y="3361632"/>
                  <a:pt x="3400576" y="3340010"/>
                  <a:pt x="3384793" y="3333940"/>
                </a:cubicBezTo>
                <a:close/>
                <a:moveTo>
                  <a:pt x="5665154" y="3333561"/>
                </a:moveTo>
                <a:cubicBezTo>
                  <a:pt x="5633398" y="3329388"/>
                  <a:pt x="5661731" y="3357459"/>
                  <a:pt x="5665154" y="3333561"/>
                </a:cubicBezTo>
                <a:close/>
                <a:moveTo>
                  <a:pt x="1859544" y="3332992"/>
                </a:moveTo>
                <a:cubicBezTo>
                  <a:pt x="1840528" y="3334320"/>
                  <a:pt x="1821513" y="3345131"/>
                  <a:pt x="1828549" y="3363908"/>
                </a:cubicBezTo>
                <a:cubicBezTo>
                  <a:pt x="1840719" y="3361252"/>
                  <a:pt x="1851367" y="3357080"/>
                  <a:pt x="1863537" y="3352338"/>
                </a:cubicBezTo>
                <a:lnTo>
                  <a:pt x="1864298" y="3351958"/>
                </a:lnTo>
                <a:cubicBezTo>
                  <a:pt x="1866960" y="3341337"/>
                  <a:pt x="1860305" y="3340199"/>
                  <a:pt x="1859544" y="3332992"/>
                </a:cubicBezTo>
                <a:close/>
                <a:moveTo>
                  <a:pt x="4776360" y="3332044"/>
                </a:moveTo>
                <a:cubicBezTo>
                  <a:pt x="4768944" y="3373960"/>
                  <a:pt x="4798419" y="3351958"/>
                  <a:pt x="4776360" y="3332044"/>
                </a:cubicBezTo>
                <a:close/>
                <a:moveTo>
                  <a:pt x="5625411" y="3331854"/>
                </a:moveTo>
                <a:cubicBezTo>
                  <a:pt x="5625411" y="3331854"/>
                  <a:pt x="5624460" y="3331854"/>
                  <a:pt x="5625411" y="3333561"/>
                </a:cubicBezTo>
                <a:lnTo>
                  <a:pt x="5627123" y="3333283"/>
                </a:lnTo>
                <a:lnTo>
                  <a:pt x="5627123" y="3333561"/>
                </a:lnTo>
                <a:lnTo>
                  <a:pt x="5627275" y="3333258"/>
                </a:lnTo>
                <a:lnTo>
                  <a:pt x="5627275" y="3333258"/>
                </a:lnTo>
                <a:cubicBezTo>
                  <a:pt x="5627275" y="3333220"/>
                  <a:pt x="5627293" y="3333201"/>
                  <a:pt x="5627313" y="3333182"/>
                </a:cubicBezTo>
                <a:lnTo>
                  <a:pt x="5627275" y="3333258"/>
                </a:lnTo>
                <a:lnTo>
                  <a:pt x="5627123" y="3333283"/>
                </a:lnTo>
                <a:lnTo>
                  <a:pt x="5627123" y="3331854"/>
                </a:lnTo>
                <a:cubicBezTo>
                  <a:pt x="5626628" y="3331437"/>
                  <a:pt x="5625905" y="3331437"/>
                  <a:pt x="5625411" y="3331854"/>
                </a:cubicBezTo>
                <a:close/>
                <a:moveTo>
                  <a:pt x="435840" y="3331475"/>
                </a:moveTo>
                <a:cubicBezTo>
                  <a:pt x="434372" y="3331570"/>
                  <a:pt x="433255" y="3332821"/>
                  <a:pt x="433345" y="3334282"/>
                </a:cubicBezTo>
                <a:cubicBezTo>
                  <a:pt x="433349" y="3334358"/>
                  <a:pt x="433356" y="3334433"/>
                  <a:pt x="433368" y="3334509"/>
                </a:cubicBezTo>
                <a:cubicBezTo>
                  <a:pt x="433546" y="3336065"/>
                  <a:pt x="434961" y="3337184"/>
                  <a:pt x="436526" y="3337013"/>
                </a:cubicBezTo>
                <a:lnTo>
                  <a:pt x="436527" y="3337013"/>
                </a:lnTo>
                <a:lnTo>
                  <a:pt x="436410" y="3337165"/>
                </a:lnTo>
                <a:lnTo>
                  <a:pt x="437361" y="3336785"/>
                </a:lnTo>
                <a:lnTo>
                  <a:pt x="436527" y="3337013"/>
                </a:lnTo>
                <a:lnTo>
                  <a:pt x="438882" y="3333940"/>
                </a:lnTo>
                <a:cubicBezTo>
                  <a:pt x="438684" y="3332442"/>
                  <a:pt x="437349" y="3331361"/>
                  <a:pt x="435840" y="3331475"/>
                </a:cubicBezTo>
                <a:close/>
                <a:moveTo>
                  <a:pt x="4017560" y="3329217"/>
                </a:moveTo>
                <a:cubicBezTo>
                  <a:pt x="4018087" y="3331546"/>
                  <a:pt x="4032705" y="3345131"/>
                  <a:pt x="4023149" y="3332044"/>
                </a:cubicBezTo>
                <a:cubicBezTo>
                  <a:pt x="4018775" y="3328915"/>
                  <a:pt x="4017385" y="3328440"/>
                  <a:pt x="4017560" y="3329217"/>
                </a:cubicBezTo>
                <a:close/>
                <a:moveTo>
                  <a:pt x="2354332" y="3328819"/>
                </a:moveTo>
                <a:cubicBezTo>
                  <a:pt x="2348628" y="3328061"/>
                  <a:pt x="2346156" y="3330526"/>
                  <a:pt x="2346726" y="3335647"/>
                </a:cubicBezTo>
                <a:lnTo>
                  <a:pt x="2347297" y="3335837"/>
                </a:lnTo>
                <a:lnTo>
                  <a:pt x="2354332" y="3335837"/>
                </a:lnTo>
                <a:close/>
                <a:moveTo>
                  <a:pt x="2861861" y="3328630"/>
                </a:moveTo>
                <a:lnTo>
                  <a:pt x="2861608" y="3329758"/>
                </a:lnTo>
                <a:lnTo>
                  <a:pt x="2853949" y="3329641"/>
                </a:lnTo>
                <a:cubicBezTo>
                  <a:pt x="2848253" y="3334664"/>
                  <a:pt x="2850071" y="3351769"/>
                  <a:pt x="2856917" y="3350631"/>
                </a:cubicBezTo>
                <a:lnTo>
                  <a:pt x="2861608" y="3329758"/>
                </a:lnTo>
                <a:lnTo>
                  <a:pt x="2862241" y="3329768"/>
                </a:lnTo>
                <a:close/>
                <a:moveTo>
                  <a:pt x="1882553" y="3328250"/>
                </a:moveTo>
                <a:cubicBezTo>
                  <a:pt x="1884265" y="3330621"/>
                  <a:pt x="1886642" y="3332281"/>
                  <a:pt x="1888591" y="3334344"/>
                </a:cubicBezTo>
                <a:lnTo>
                  <a:pt x="1891881" y="3342412"/>
                </a:lnTo>
                <a:lnTo>
                  <a:pt x="1885025" y="3340010"/>
                </a:lnTo>
                <a:lnTo>
                  <a:pt x="1885025" y="3351958"/>
                </a:lnTo>
                <a:cubicBezTo>
                  <a:pt x="1896826" y="3350517"/>
                  <a:pt x="1908700" y="3349683"/>
                  <a:pt x="1920585" y="3349493"/>
                </a:cubicBezTo>
                <a:cubicBezTo>
                  <a:pt x="1920585" y="3340958"/>
                  <a:pt x="1912598" y="3335647"/>
                  <a:pt x="1904421" y="3332423"/>
                </a:cubicBezTo>
                <a:cubicBezTo>
                  <a:pt x="1904421" y="3331285"/>
                  <a:pt x="1903470" y="3329768"/>
                  <a:pt x="1899857" y="3328250"/>
                </a:cubicBezTo>
                <a:lnTo>
                  <a:pt x="1896815" y="3330147"/>
                </a:lnTo>
                <a:cubicBezTo>
                  <a:pt x="1892128" y="3329085"/>
                  <a:pt x="1887355" y="3328459"/>
                  <a:pt x="1882553" y="3328250"/>
                </a:cubicBezTo>
                <a:close/>
                <a:moveTo>
                  <a:pt x="5568364" y="3327492"/>
                </a:moveTo>
                <a:cubicBezTo>
                  <a:pt x="5568364" y="3327492"/>
                  <a:pt x="5568364" y="3328440"/>
                  <a:pt x="5568554" y="3329199"/>
                </a:cubicBezTo>
                <a:lnTo>
                  <a:pt x="5569885" y="3329199"/>
                </a:lnTo>
                <a:cubicBezTo>
                  <a:pt x="5570361" y="3328781"/>
                  <a:pt x="5570399" y="3328061"/>
                  <a:pt x="5569981" y="3327587"/>
                </a:cubicBezTo>
                <a:cubicBezTo>
                  <a:pt x="5569961" y="3327548"/>
                  <a:pt x="5569923" y="3327530"/>
                  <a:pt x="5569885" y="3327492"/>
                </a:cubicBezTo>
                <a:cubicBezTo>
                  <a:pt x="5569448" y="3327112"/>
                  <a:pt x="5568801" y="3327112"/>
                  <a:pt x="5568364" y="3327492"/>
                </a:cubicBezTo>
                <a:close/>
                <a:moveTo>
                  <a:pt x="314139" y="3325785"/>
                </a:moveTo>
                <a:lnTo>
                  <a:pt x="315280" y="3328250"/>
                </a:lnTo>
                <a:cubicBezTo>
                  <a:pt x="315955" y="3329843"/>
                  <a:pt x="317385" y="3330981"/>
                  <a:pt x="319083" y="3331285"/>
                </a:cubicBezTo>
                <a:lnTo>
                  <a:pt x="321745" y="3331285"/>
                </a:lnTo>
                <a:lnTo>
                  <a:pt x="320985" y="3325785"/>
                </a:lnTo>
                <a:close/>
                <a:moveTo>
                  <a:pt x="5594796" y="3325026"/>
                </a:moveTo>
                <a:lnTo>
                  <a:pt x="5595937" y="3327871"/>
                </a:lnTo>
                <a:lnTo>
                  <a:pt x="5596887" y="3327871"/>
                </a:lnTo>
                <a:lnTo>
                  <a:pt x="5597704" y="3325752"/>
                </a:lnTo>
                <a:lnTo>
                  <a:pt x="5597838" y="3325785"/>
                </a:lnTo>
                <a:lnTo>
                  <a:pt x="5597838" y="3325405"/>
                </a:lnTo>
                <a:lnTo>
                  <a:pt x="5597704" y="3325752"/>
                </a:lnTo>
                <a:close/>
                <a:moveTo>
                  <a:pt x="5675158" y="3324395"/>
                </a:moveTo>
                <a:cubicBezTo>
                  <a:pt x="5675684" y="3326697"/>
                  <a:pt x="5690302" y="3340389"/>
                  <a:pt x="5680747" y="3327302"/>
                </a:cubicBezTo>
                <a:cubicBezTo>
                  <a:pt x="5676373" y="3324125"/>
                  <a:pt x="5674983" y="3323627"/>
                  <a:pt x="5675158" y="3324395"/>
                </a:cubicBezTo>
                <a:close/>
                <a:moveTo>
                  <a:pt x="3432997" y="3322181"/>
                </a:moveTo>
                <a:cubicBezTo>
                  <a:pt x="3428529" y="3323272"/>
                  <a:pt x="3423775" y="3328535"/>
                  <a:pt x="3432142" y="3334699"/>
                </a:cubicBezTo>
                <a:cubicBezTo>
                  <a:pt x="3441649" y="3324173"/>
                  <a:pt x="3437466" y="3321091"/>
                  <a:pt x="3432997" y="3322181"/>
                </a:cubicBezTo>
                <a:close/>
                <a:moveTo>
                  <a:pt x="3166112" y="3322181"/>
                </a:moveTo>
                <a:lnTo>
                  <a:pt x="3167059" y="3322811"/>
                </a:lnTo>
                <a:lnTo>
                  <a:pt x="3166513" y="3330814"/>
                </a:lnTo>
                <a:cubicBezTo>
                  <a:pt x="3167752" y="3335375"/>
                  <a:pt x="3173243" y="3330574"/>
                  <a:pt x="3172958" y="3326733"/>
                </a:cubicBezTo>
                <a:lnTo>
                  <a:pt x="3167059" y="3322811"/>
                </a:lnTo>
                <a:lnTo>
                  <a:pt x="3167063" y="3322750"/>
                </a:lnTo>
                <a:close/>
                <a:moveTo>
                  <a:pt x="3467630" y="3321802"/>
                </a:moveTo>
                <a:cubicBezTo>
                  <a:pt x="3463280" y="3322039"/>
                  <a:pt x="3459334" y="3326449"/>
                  <a:pt x="3468842" y="3334320"/>
                </a:cubicBezTo>
                <a:cubicBezTo>
                  <a:pt x="3476734" y="3325501"/>
                  <a:pt x="3471980" y="3321565"/>
                  <a:pt x="3467630" y="3321802"/>
                </a:cubicBezTo>
                <a:close/>
                <a:moveTo>
                  <a:pt x="567238" y="3321422"/>
                </a:moveTo>
                <a:lnTo>
                  <a:pt x="573692" y="3328618"/>
                </a:lnTo>
                <a:lnTo>
                  <a:pt x="573684" y="3328630"/>
                </a:lnTo>
                <a:lnTo>
                  <a:pt x="572182" y="3328630"/>
                </a:lnTo>
                <a:cubicBezTo>
                  <a:pt x="570851" y="3328630"/>
                  <a:pt x="569330" y="3330526"/>
                  <a:pt x="572182" y="3330906"/>
                </a:cubicBezTo>
                <a:lnTo>
                  <a:pt x="573684" y="3328630"/>
                </a:lnTo>
                <a:lnTo>
                  <a:pt x="573703" y="3328630"/>
                </a:lnTo>
                <a:lnTo>
                  <a:pt x="573692" y="3328618"/>
                </a:lnTo>
                <a:lnTo>
                  <a:pt x="576936" y="3323699"/>
                </a:lnTo>
                <a:cubicBezTo>
                  <a:pt x="573703" y="3323699"/>
                  <a:pt x="572372" y="3320474"/>
                  <a:pt x="567238" y="3321422"/>
                </a:cubicBezTo>
                <a:close/>
                <a:moveTo>
                  <a:pt x="2969870" y="3321043"/>
                </a:moveTo>
                <a:lnTo>
                  <a:pt x="2980329" y="3321043"/>
                </a:lnTo>
                <a:lnTo>
                  <a:pt x="2980329" y="3331285"/>
                </a:lnTo>
                <a:lnTo>
                  <a:pt x="2969870" y="3331285"/>
                </a:lnTo>
                <a:close/>
                <a:moveTo>
                  <a:pt x="2761437" y="3320317"/>
                </a:moveTo>
                <a:cubicBezTo>
                  <a:pt x="2761803" y="3319739"/>
                  <a:pt x="2760697" y="3320522"/>
                  <a:pt x="2756704" y="3324078"/>
                </a:cubicBezTo>
                <a:cubicBezTo>
                  <a:pt x="2746008" y="3336027"/>
                  <a:pt x="2760341" y="3322051"/>
                  <a:pt x="2761437" y="3320317"/>
                </a:cubicBezTo>
                <a:close/>
                <a:moveTo>
                  <a:pt x="2600015" y="3320095"/>
                </a:moveTo>
                <a:cubicBezTo>
                  <a:pt x="2595071" y="3341906"/>
                  <a:pt x="2615798" y="3321233"/>
                  <a:pt x="2600015" y="3320095"/>
                </a:cubicBezTo>
                <a:close/>
                <a:moveTo>
                  <a:pt x="749028" y="3319146"/>
                </a:moveTo>
                <a:lnTo>
                  <a:pt x="739900" y="3329578"/>
                </a:lnTo>
                <a:lnTo>
                  <a:pt x="730773" y="3340199"/>
                </a:lnTo>
                <a:lnTo>
                  <a:pt x="748267" y="3361821"/>
                </a:lnTo>
                <a:lnTo>
                  <a:pt x="765572" y="3383633"/>
                </a:lnTo>
                <a:lnTo>
                  <a:pt x="795997" y="3358217"/>
                </a:lnTo>
                <a:lnTo>
                  <a:pt x="826422" y="3333182"/>
                </a:lnTo>
                <a:lnTo>
                  <a:pt x="797898" y="3345889"/>
                </a:lnTo>
                <a:lnTo>
                  <a:pt x="769185" y="3358597"/>
                </a:lnTo>
                <a:lnTo>
                  <a:pt x="759106" y="3338492"/>
                </a:lnTo>
                <a:close/>
                <a:moveTo>
                  <a:pt x="3893462" y="3318388"/>
                </a:moveTo>
                <a:cubicBezTo>
                  <a:pt x="3876158" y="3325974"/>
                  <a:pt x="3913809" y="3331285"/>
                  <a:pt x="3893462" y="3318388"/>
                </a:cubicBezTo>
                <a:close/>
                <a:moveTo>
                  <a:pt x="1936368" y="3318008"/>
                </a:moveTo>
                <a:lnTo>
                  <a:pt x="1936177" y="3318957"/>
                </a:lnTo>
                <a:cubicBezTo>
                  <a:pt x="1937318" y="3328250"/>
                  <a:pt x="1931043" y="3345131"/>
                  <a:pt x="1946636" y="3340010"/>
                </a:cubicBezTo>
                <a:cubicBezTo>
                  <a:pt x="1948347" y="3327112"/>
                  <a:pt x="1945685" y="3319146"/>
                  <a:pt x="1936368" y="3318008"/>
                </a:cubicBezTo>
                <a:close/>
                <a:moveTo>
                  <a:pt x="1874376" y="3317629"/>
                </a:moveTo>
                <a:cubicBezTo>
                  <a:pt x="1854030" y="3330716"/>
                  <a:pt x="1891681" y="3325405"/>
                  <a:pt x="1874376" y="3317629"/>
                </a:cubicBezTo>
                <a:close/>
                <a:moveTo>
                  <a:pt x="3065329" y="3317060"/>
                </a:moveTo>
                <a:cubicBezTo>
                  <a:pt x="3072935" y="3336027"/>
                  <a:pt x="3051067" y="3327112"/>
                  <a:pt x="3054870" y="3343044"/>
                </a:cubicBezTo>
                <a:cubicBezTo>
                  <a:pt x="3065709" y="3338113"/>
                  <a:pt x="3073315" y="3358407"/>
                  <a:pt x="3076738" y="3342855"/>
                </a:cubicBezTo>
                <a:lnTo>
                  <a:pt x="3075788" y="3343044"/>
                </a:lnTo>
                <a:cubicBezTo>
                  <a:pt x="3062096" y="3338872"/>
                  <a:pt x="3087577" y="3318577"/>
                  <a:pt x="3065329" y="3317060"/>
                </a:cubicBezTo>
                <a:close/>
                <a:moveTo>
                  <a:pt x="3034334" y="3315922"/>
                </a:moveTo>
                <a:cubicBezTo>
                  <a:pt x="3035874" y="3316017"/>
                  <a:pt x="3037376" y="3316472"/>
                  <a:pt x="3038707" y="3317250"/>
                </a:cubicBezTo>
                <a:cubicBezTo>
                  <a:pt x="3038707" y="3317250"/>
                  <a:pt x="3038707" y="3317250"/>
                  <a:pt x="3038707" y="3318388"/>
                </a:cubicBezTo>
                <a:cubicBezTo>
                  <a:pt x="3037452" y="3319526"/>
                  <a:pt x="3035969" y="3320379"/>
                  <a:pt x="3034334" y="3320853"/>
                </a:cubicBezTo>
                <a:cubicBezTo>
                  <a:pt x="3034181" y="3319222"/>
                  <a:pt x="3034181" y="3317572"/>
                  <a:pt x="3034334" y="3315922"/>
                </a:cubicBezTo>
                <a:close/>
                <a:moveTo>
                  <a:pt x="2288467" y="3314737"/>
                </a:moveTo>
                <a:cubicBezTo>
                  <a:pt x="2282976" y="3313741"/>
                  <a:pt x="2276749" y="3316871"/>
                  <a:pt x="2275798" y="3324457"/>
                </a:cubicBezTo>
                <a:cubicBezTo>
                  <a:pt x="2280932" y="3323319"/>
                  <a:pt x="2283927" y="3324505"/>
                  <a:pt x="2286803" y="3325904"/>
                </a:cubicBezTo>
                <a:lnTo>
                  <a:pt x="2296554" y="3328487"/>
                </a:lnTo>
                <a:lnTo>
                  <a:pt x="2296715" y="3329768"/>
                </a:lnTo>
                <a:lnTo>
                  <a:pt x="2297095" y="3328630"/>
                </a:lnTo>
                <a:lnTo>
                  <a:pt x="2296554" y="3328487"/>
                </a:lnTo>
                <a:lnTo>
                  <a:pt x="2295399" y="3319283"/>
                </a:lnTo>
                <a:cubicBezTo>
                  <a:pt x="2293774" y="3316764"/>
                  <a:pt x="2291212" y="3315235"/>
                  <a:pt x="2288467" y="3314737"/>
                </a:cubicBezTo>
                <a:close/>
                <a:moveTo>
                  <a:pt x="333915" y="3314025"/>
                </a:moveTo>
                <a:lnTo>
                  <a:pt x="332775" y="3316491"/>
                </a:lnTo>
                <a:lnTo>
                  <a:pt x="331443" y="3318957"/>
                </a:lnTo>
                <a:lnTo>
                  <a:pt x="334676" y="3320664"/>
                </a:lnTo>
                <a:cubicBezTo>
                  <a:pt x="336251" y="3321347"/>
                  <a:pt x="337916" y="3321802"/>
                  <a:pt x="339620" y="3321991"/>
                </a:cubicBezTo>
                <a:cubicBezTo>
                  <a:pt x="339620" y="3321991"/>
                  <a:pt x="339620" y="3321991"/>
                  <a:pt x="340571" y="3321991"/>
                </a:cubicBezTo>
                <a:cubicBezTo>
                  <a:pt x="342092" y="3329958"/>
                  <a:pt x="354262" y="3315733"/>
                  <a:pt x="340571" y="3314784"/>
                </a:cubicBezTo>
                <a:lnTo>
                  <a:pt x="340571" y="3316681"/>
                </a:lnTo>
                <a:lnTo>
                  <a:pt x="337148" y="3314025"/>
                </a:lnTo>
                <a:close/>
                <a:moveTo>
                  <a:pt x="414922" y="3313267"/>
                </a:moveTo>
                <a:cubicBezTo>
                  <a:pt x="397618" y="3320853"/>
                  <a:pt x="435269" y="3326354"/>
                  <a:pt x="414922" y="3313267"/>
                </a:cubicBezTo>
                <a:close/>
                <a:moveTo>
                  <a:pt x="5664964" y="3312887"/>
                </a:moveTo>
                <a:cubicBezTo>
                  <a:pt x="5664660" y="3313419"/>
                  <a:pt x="5664660" y="3314063"/>
                  <a:pt x="5664964" y="3314594"/>
                </a:cubicBezTo>
                <a:cubicBezTo>
                  <a:pt x="5665649" y="3314765"/>
                  <a:pt x="5666352" y="3314443"/>
                  <a:pt x="5666675" y="3313836"/>
                </a:cubicBezTo>
                <a:lnTo>
                  <a:pt x="5666675" y="3312887"/>
                </a:lnTo>
                <a:cubicBezTo>
                  <a:pt x="5666675" y="3312887"/>
                  <a:pt x="5666675" y="3312887"/>
                  <a:pt x="5664964" y="3312887"/>
                </a:cubicBezTo>
                <a:close/>
                <a:moveTo>
                  <a:pt x="3363875" y="3312887"/>
                </a:moveTo>
                <a:lnTo>
                  <a:pt x="3363875" y="3313077"/>
                </a:lnTo>
                <a:cubicBezTo>
                  <a:pt x="3356649" y="3319715"/>
                  <a:pt x="3355699" y="3338682"/>
                  <a:pt x="3369009" y="3339251"/>
                </a:cubicBezTo>
                <a:cubicBezTo>
                  <a:pt x="3365777" y="3331475"/>
                  <a:pt x="3375095" y="3311939"/>
                  <a:pt x="3363875" y="3312887"/>
                </a:cubicBezTo>
                <a:close/>
                <a:moveTo>
                  <a:pt x="3327745" y="3312887"/>
                </a:moveTo>
                <a:lnTo>
                  <a:pt x="3327175" y="3313077"/>
                </a:lnTo>
                <a:cubicBezTo>
                  <a:pt x="3327175" y="3325974"/>
                  <a:pt x="3326224" y="3338303"/>
                  <a:pt x="3337634" y="3339251"/>
                </a:cubicBezTo>
                <a:cubicBezTo>
                  <a:pt x="3340676" y="3326543"/>
                  <a:pt x="3345620" y="3314594"/>
                  <a:pt x="3327745" y="3312887"/>
                </a:cubicBezTo>
                <a:close/>
                <a:moveTo>
                  <a:pt x="585873" y="3312318"/>
                </a:moveTo>
                <a:cubicBezTo>
                  <a:pt x="580929" y="3314974"/>
                  <a:pt x="577554" y="3320664"/>
                  <a:pt x="577958" y="3325524"/>
                </a:cubicBezTo>
                <a:lnTo>
                  <a:pt x="591191" y="3332900"/>
                </a:lnTo>
                <a:lnTo>
                  <a:pt x="591198" y="3333182"/>
                </a:lnTo>
                <a:lnTo>
                  <a:pt x="592719" y="3333751"/>
                </a:lnTo>
                <a:lnTo>
                  <a:pt x="591191" y="3332900"/>
                </a:lnTo>
                <a:lnTo>
                  <a:pt x="590889" y="3320545"/>
                </a:lnTo>
                <a:cubicBezTo>
                  <a:pt x="590580" y="3316538"/>
                  <a:pt x="589486" y="3313267"/>
                  <a:pt x="585873" y="3312318"/>
                </a:cubicBezTo>
                <a:close/>
                <a:moveTo>
                  <a:pt x="5575971" y="3311560"/>
                </a:moveTo>
                <a:lnTo>
                  <a:pt x="5576160" y="3311743"/>
                </a:lnTo>
                <a:lnTo>
                  <a:pt x="5576160" y="3316491"/>
                </a:lnTo>
                <a:lnTo>
                  <a:pt x="5575019" y="3316491"/>
                </a:lnTo>
                <a:lnTo>
                  <a:pt x="5576160" y="3318577"/>
                </a:lnTo>
                <a:cubicBezTo>
                  <a:pt x="5574734" y="3330953"/>
                  <a:pt x="5583576" y="3323912"/>
                  <a:pt x="5581910" y="3317297"/>
                </a:cubicBezTo>
                <a:lnTo>
                  <a:pt x="5576160" y="3311743"/>
                </a:lnTo>
                <a:lnTo>
                  <a:pt x="5576160" y="3311560"/>
                </a:lnTo>
                <a:close/>
                <a:moveTo>
                  <a:pt x="375750" y="3309094"/>
                </a:moveTo>
                <a:lnTo>
                  <a:pt x="376609" y="3309522"/>
                </a:lnTo>
                <a:lnTo>
                  <a:pt x="376511" y="3309497"/>
                </a:lnTo>
                <a:lnTo>
                  <a:pt x="375446" y="3309239"/>
                </a:lnTo>
                <a:close/>
                <a:moveTo>
                  <a:pt x="2585373" y="3308715"/>
                </a:moveTo>
                <a:cubicBezTo>
                  <a:pt x="2580239" y="3330337"/>
                  <a:pt x="2600966" y="3308715"/>
                  <a:pt x="2585373" y="3308715"/>
                </a:cubicBezTo>
                <a:close/>
                <a:moveTo>
                  <a:pt x="1910126" y="3308715"/>
                </a:moveTo>
                <a:cubicBezTo>
                  <a:pt x="1904992" y="3330337"/>
                  <a:pt x="1925719" y="3308715"/>
                  <a:pt x="1910126" y="3308715"/>
                </a:cubicBezTo>
                <a:close/>
                <a:moveTo>
                  <a:pt x="2391793" y="3307956"/>
                </a:moveTo>
                <a:cubicBezTo>
                  <a:pt x="2371446" y="3320853"/>
                  <a:pt x="2409098" y="3315543"/>
                  <a:pt x="2391793" y="3307956"/>
                </a:cubicBezTo>
                <a:close/>
                <a:moveTo>
                  <a:pt x="1526960" y="3307766"/>
                </a:moveTo>
                <a:cubicBezTo>
                  <a:pt x="1525507" y="3308127"/>
                  <a:pt x="1524539" y="3309512"/>
                  <a:pt x="1524678" y="3310991"/>
                </a:cubicBezTo>
                <a:lnTo>
                  <a:pt x="1524488" y="3310991"/>
                </a:lnTo>
                <a:cubicBezTo>
                  <a:pt x="1524710" y="3312546"/>
                  <a:pt x="1526153" y="3313627"/>
                  <a:pt x="1527713" y="3313400"/>
                </a:cubicBezTo>
                <a:cubicBezTo>
                  <a:pt x="1529274" y="3313191"/>
                  <a:pt x="1530358" y="3311749"/>
                  <a:pt x="1530135" y="3310194"/>
                </a:cubicBezTo>
                <a:cubicBezTo>
                  <a:pt x="1529917" y="3308658"/>
                  <a:pt x="1528504" y="3307577"/>
                  <a:pt x="1526960" y="3307766"/>
                </a:cubicBezTo>
                <a:close/>
                <a:moveTo>
                  <a:pt x="874722" y="3307766"/>
                </a:moveTo>
                <a:cubicBezTo>
                  <a:pt x="869778" y="3329388"/>
                  <a:pt x="890505" y="3307766"/>
                  <a:pt x="874722" y="3307766"/>
                </a:cubicBezTo>
                <a:close/>
                <a:moveTo>
                  <a:pt x="2457615" y="3307450"/>
                </a:moveTo>
                <a:cubicBezTo>
                  <a:pt x="2451170" y="3311086"/>
                  <a:pt x="2451598" y="3324884"/>
                  <a:pt x="2459299" y="3323319"/>
                </a:cubicBezTo>
                <a:lnTo>
                  <a:pt x="2461200" y="3323699"/>
                </a:lnTo>
                <a:cubicBezTo>
                  <a:pt x="2461200" y="3317060"/>
                  <a:pt x="2467856" y="3316491"/>
                  <a:pt x="2466335" y="3308146"/>
                </a:cubicBezTo>
                <a:cubicBezTo>
                  <a:pt x="2462675" y="3306155"/>
                  <a:pt x="2459763" y="3306238"/>
                  <a:pt x="2457615" y="3307450"/>
                </a:cubicBezTo>
                <a:close/>
                <a:moveTo>
                  <a:pt x="801131" y="3307387"/>
                </a:moveTo>
                <a:cubicBezTo>
                  <a:pt x="799420" y="3310422"/>
                  <a:pt x="788010" y="3326354"/>
                  <a:pt x="801131" y="3328250"/>
                </a:cubicBezTo>
                <a:cubicBezTo>
                  <a:pt x="803223" y="3325405"/>
                  <a:pt x="814822" y="3308525"/>
                  <a:pt x="801892" y="3307766"/>
                </a:cubicBezTo>
                <a:close/>
                <a:moveTo>
                  <a:pt x="5666675" y="3307197"/>
                </a:moveTo>
                <a:lnTo>
                  <a:pt x="5666675" y="3308146"/>
                </a:lnTo>
                <a:lnTo>
                  <a:pt x="5668386" y="3308905"/>
                </a:lnTo>
                <a:cubicBezTo>
                  <a:pt x="5668805" y="3308411"/>
                  <a:pt x="5668805" y="3307691"/>
                  <a:pt x="5668386" y="3307197"/>
                </a:cubicBezTo>
                <a:cubicBezTo>
                  <a:pt x="5667892" y="3306780"/>
                  <a:pt x="5667170" y="3306780"/>
                  <a:pt x="5666675" y="3307197"/>
                </a:cubicBezTo>
                <a:close/>
                <a:moveTo>
                  <a:pt x="1720920" y="3306818"/>
                </a:moveTo>
                <a:cubicBezTo>
                  <a:pt x="1707419" y="3300180"/>
                  <a:pt x="1707609" y="3330147"/>
                  <a:pt x="1716736" y="3328630"/>
                </a:cubicBezTo>
                <a:lnTo>
                  <a:pt x="1715595" y="3327681"/>
                </a:lnTo>
                <a:cubicBezTo>
                  <a:pt x="1714455" y="3317819"/>
                  <a:pt x="1721490" y="3316112"/>
                  <a:pt x="1720920" y="3306818"/>
                </a:cubicBezTo>
                <a:close/>
                <a:moveTo>
                  <a:pt x="692171" y="3305870"/>
                </a:moveTo>
                <a:lnTo>
                  <a:pt x="692171" y="3309474"/>
                </a:lnTo>
                <a:cubicBezTo>
                  <a:pt x="684755" y="3308146"/>
                  <a:pt x="676388" y="3310801"/>
                  <a:pt x="676198" y="3319336"/>
                </a:cubicBezTo>
                <a:cubicBezTo>
                  <a:pt x="679393" y="3318634"/>
                  <a:pt x="682701" y="3318634"/>
                  <a:pt x="685896" y="3319336"/>
                </a:cubicBezTo>
                <a:lnTo>
                  <a:pt x="681332" y="3325026"/>
                </a:lnTo>
                <a:lnTo>
                  <a:pt x="673536" y="3325026"/>
                </a:lnTo>
                <a:lnTo>
                  <a:pt x="665739" y="3325026"/>
                </a:lnTo>
                <a:lnTo>
                  <a:pt x="658323" y="3329199"/>
                </a:lnTo>
                <a:lnTo>
                  <a:pt x="650717" y="3333371"/>
                </a:lnTo>
                <a:lnTo>
                  <a:pt x="645012" y="3330526"/>
                </a:lnTo>
                <a:lnTo>
                  <a:pt x="639498" y="3327681"/>
                </a:lnTo>
                <a:lnTo>
                  <a:pt x="639498" y="3325405"/>
                </a:lnTo>
                <a:lnTo>
                  <a:pt x="639498" y="3322940"/>
                </a:lnTo>
                <a:lnTo>
                  <a:pt x="637596" y="3326923"/>
                </a:lnTo>
                <a:lnTo>
                  <a:pt x="635885" y="3331095"/>
                </a:lnTo>
                <a:lnTo>
                  <a:pt x="637596" y="3332992"/>
                </a:lnTo>
                <a:lnTo>
                  <a:pt x="639117" y="3335078"/>
                </a:lnTo>
                <a:lnTo>
                  <a:pt x="647674" y="3333940"/>
                </a:lnTo>
                <a:lnTo>
                  <a:pt x="650907" y="3340199"/>
                </a:lnTo>
                <a:lnTo>
                  <a:pt x="658703" y="3337923"/>
                </a:lnTo>
                <a:cubicBezTo>
                  <a:pt x="662041" y="3336937"/>
                  <a:pt x="665287" y="3335666"/>
                  <a:pt x="668401" y="3334130"/>
                </a:cubicBezTo>
                <a:cubicBezTo>
                  <a:pt x="671978" y="3332745"/>
                  <a:pt x="675783" y="3332044"/>
                  <a:pt x="679621" y="3332044"/>
                </a:cubicBezTo>
                <a:lnTo>
                  <a:pt x="689129" y="3332044"/>
                </a:lnTo>
                <a:lnTo>
                  <a:pt x="689129" y="3328630"/>
                </a:lnTo>
                <a:lnTo>
                  <a:pt x="689129" y="3325026"/>
                </a:lnTo>
                <a:lnTo>
                  <a:pt x="692932" y="3323319"/>
                </a:lnTo>
                <a:cubicBezTo>
                  <a:pt x="695309" y="3322750"/>
                  <a:pt x="697116" y="3322276"/>
                  <a:pt x="698613" y="3320877"/>
                </a:cubicBezTo>
                <a:lnTo>
                  <a:pt x="701950" y="3313911"/>
                </a:lnTo>
                <a:lnTo>
                  <a:pt x="702440" y="3314215"/>
                </a:lnTo>
                <a:lnTo>
                  <a:pt x="702440" y="3312887"/>
                </a:lnTo>
                <a:lnTo>
                  <a:pt x="701950" y="3313911"/>
                </a:lnTo>
                <a:lnTo>
                  <a:pt x="696925" y="3310801"/>
                </a:lnTo>
                <a:lnTo>
                  <a:pt x="696925" y="3308146"/>
                </a:lnTo>
                <a:close/>
                <a:moveTo>
                  <a:pt x="506958" y="3305870"/>
                </a:moveTo>
                <a:cubicBezTo>
                  <a:pt x="506958" y="3305870"/>
                  <a:pt x="507339" y="3305680"/>
                  <a:pt x="507339" y="3306439"/>
                </a:cubicBezTo>
                <a:lnTo>
                  <a:pt x="506007" y="3307956"/>
                </a:lnTo>
                <a:lnTo>
                  <a:pt x="507148" y="3307956"/>
                </a:lnTo>
                <a:cubicBezTo>
                  <a:pt x="507673" y="3307975"/>
                  <a:pt x="508107" y="3307558"/>
                  <a:pt x="508118" y="3307027"/>
                </a:cubicBezTo>
                <a:cubicBezTo>
                  <a:pt x="508120" y="3306951"/>
                  <a:pt x="508112" y="3306894"/>
                  <a:pt x="508099" y="3306818"/>
                </a:cubicBezTo>
                <a:cubicBezTo>
                  <a:pt x="508006" y="3306268"/>
                  <a:pt x="507521" y="3305870"/>
                  <a:pt x="506958" y="3305870"/>
                </a:cubicBezTo>
                <a:close/>
                <a:moveTo>
                  <a:pt x="641970" y="3304922"/>
                </a:moveTo>
                <a:lnTo>
                  <a:pt x="639498" y="3308146"/>
                </a:lnTo>
                <a:lnTo>
                  <a:pt x="640448" y="3309474"/>
                </a:lnTo>
                <a:lnTo>
                  <a:pt x="641970" y="3310801"/>
                </a:lnTo>
                <a:close/>
                <a:moveTo>
                  <a:pt x="2899031" y="3304101"/>
                </a:moveTo>
                <a:cubicBezTo>
                  <a:pt x="2899512" y="3306403"/>
                  <a:pt x="2914059" y="3320095"/>
                  <a:pt x="2904646" y="3307008"/>
                </a:cubicBezTo>
                <a:cubicBezTo>
                  <a:pt x="2900273" y="3303831"/>
                  <a:pt x="2898870" y="3303333"/>
                  <a:pt x="2899031" y="3304101"/>
                </a:cubicBezTo>
                <a:close/>
                <a:moveTo>
                  <a:pt x="3447925" y="3303404"/>
                </a:moveTo>
                <a:cubicBezTo>
                  <a:pt x="3442790" y="3325026"/>
                  <a:pt x="3463517" y="3304542"/>
                  <a:pt x="3447925" y="3303404"/>
                </a:cubicBezTo>
                <a:close/>
                <a:moveTo>
                  <a:pt x="1469342" y="3303025"/>
                </a:moveTo>
                <a:cubicBezTo>
                  <a:pt x="1467842" y="3303215"/>
                  <a:pt x="1466756" y="3304561"/>
                  <a:pt x="1466870" y="3306059"/>
                </a:cubicBezTo>
                <a:cubicBezTo>
                  <a:pt x="1466870" y="3307634"/>
                  <a:pt x="1468148" y="3308905"/>
                  <a:pt x="1469723" y="3308905"/>
                </a:cubicBezTo>
                <a:cubicBezTo>
                  <a:pt x="1471297" y="3308905"/>
                  <a:pt x="1472575" y="3307634"/>
                  <a:pt x="1472575" y="3306059"/>
                </a:cubicBezTo>
                <a:cubicBezTo>
                  <a:pt x="1472377" y="3304466"/>
                  <a:pt x="1470957" y="3303290"/>
                  <a:pt x="1469342" y="3303404"/>
                </a:cubicBezTo>
                <a:close/>
                <a:moveTo>
                  <a:pt x="265459" y="3302835"/>
                </a:moveTo>
                <a:lnTo>
                  <a:pt x="263748" y="3305870"/>
                </a:lnTo>
                <a:cubicBezTo>
                  <a:pt x="262377" y="3309113"/>
                  <a:pt x="261605" y="3312584"/>
                  <a:pt x="261466" y="3316112"/>
                </a:cubicBezTo>
                <a:lnTo>
                  <a:pt x="261466" y="3323509"/>
                </a:lnTo>
                <a:lnTo>
                  <a:pt x="269642" y="3333182"/>
                </a:lnTo>
                <a:lnTo>
                  <a:pt x="282003" y="3331664"/>
                </a:lnTo>
                <a:lnTo>
                  <a:pt x="283524" y="3327871"/>
                </a:lnTo>
                <a:lnTo>
                  <a:pt x="285235" y="3324267"/>
                </a:lnTo>
                <a:lnTo>
                  <a:pt x="297786" y="3331285"/>
                </a:lnTo>
                <a:lnTo>
                  <a:pt x="297786" y="3338113"/>
                </a:lnTo>
                <a:lnTo>
                  <a:pt x="292461" y="3338113"/>
                </a:lnTo>
                <a:lnTo>
                  <a:pt x="285425" y="3338113"/>
                </a:lnTo>
                <a:lnTo>
                  <a:pt x="285425" y="3342665"/>
                </a:lnTo>
                <a:lnTo>
                  <a:pt x="289799" y="3339061"/>
                </a:lnTo>
                <a:lnTo>
                  <a:pt x="286186" y="3348545"/>
                </a:lnTo>
                <a:lnTo>
                  <a:pt x="280291" y="3350631"/>
                </a:lnTo>
                <a:lnTo>
                  <a:pt x="274587" y="3352717"/>
                </a:lnTo>
                <a:lnTo>
                  <a:pt x="270213" y="3357649"/>
                </a:lnTo>
                <a:lnTo>
                  <a:pt x="266410" y="3354614"/>
                </a:lnTo>
                <a:lnTo>
                  <a:pt x="263177" y="3358786"/>
                </a:lnTo>
                <a:lnTo>
                  <a:pt x="259944" y="3363149"/>
                </a:lnTo>
                <a:lnTo>
                  <a:pt x="266220" y="3362201"/>
                </a:lnTo>
                <a:cubicBezTo>
                  <a:pt x="265208" y="3363547"/>
                  <a:pt x="264495" y="3365102"/>
                  <a:pt x="264128" y="3366752"/>
                </a:cubicBezTo>
                <a:lnTo>
                  <a:pt x="264128" y="3368270"/>
                </a:lnTo>
                <a:cubicBezTo>
                  <a:pt x="264128" y="3368270"/>
                  <a:pt x="264128" y="3369598"/>
                  <a:pt x="264128" y="3370925"/>
                </a:cubicBezTo>
                <a:lnTo>
                  <a:pt x="258423" y="3380408"/>
                </a:lnTo>
                <a:cubicBezTo>
                  <a:pt x="253327" y="3388564"/>
                  <a:pt x="246900" y="3395809"/>
                  <a:pt x="239408" y="3401841"/>
                </a:cubicBezTo>
                <a:lnTo>
                  <a:pt x="233703" y="3401841"/>
                </a:lnTo>
                <a:lnTo>
                  <a:pt x="212215" y="3403358"/>
                </a:lnTo>
                <a:lnTo>
                  <a:pt x="227237" y="3407910"/>
                </a:lnTo>
                <a:lnTo>
                  <a:pt x="229519" y="3407910"/>
                </a:lnTo>
                <a:lnTo>
                  <a:pt x="225336" y="3409996"/>
                </a:lnTo>
                <a:lnTo>
                  <a:pt x="204609" y="3419669"/>
                </a:lnTo>
                <a:cubicBezTo>
                  <a:pt x="200045" y="3419669"/>
                  <a:pt x="198334" y="3421945"/>
                  <a:pt x="198334" y="3423842"/>
                </a:cubicBezTo>
                <a:lnTo>
                  <a:pt x="197003" y="3425359"/>
                </a:lnTo>
                <a:lnTo>
                  <a:pt x="195862" y="3427066"/>
                </a:lnTo>
                <a:lnTo>
                  <a:pt x="197383" y="3428394"/>
                </a:lnTo>
                <a:lnTo>
                  <a:pt x="199094" y="3429532"/>
                </a:lnTo>
                <a:lnTo>
                  <a:pt x="199094" y="3425549"/>
                </a:lnTo>
                <a:cubicBezTo>
                  <a:pt x="200486" y="3429285"/>
                  <a:pt x="204647" y="3431182"/>
                  <a:pt x="208387" y="3429797"/>
                </a:cubicBezTo>
                <a:cubicBezTo>
                  <a:pt x="209492" y="3429380"/>
                  <a:pt x="210481" y="3428697"/>
                  <a:pt x="211264" y="3427825"/>
                </a:cubicBezTo>
                <a:lnTo>
                  <a:pt x="214117" y="3431428"/>
                </a:lnTo>
                <a:lnTo>
                  <a:pt x="211166" y="3436754"/>
                </a:lnTo>
                <a:lnTo>
                  <a:pt x="210694" y="3436170"/>
                </a:lnTo>
                <a:lnTo>
                  <a:pt x="208743" y="3438426"/>
                </a:lnTo>
                <a:lnTo>
                  <a:pt x="198904" y="3436929"/>
                </a:lnTo>
                <a:lnTo>
                  <a:pt x="193580" y="3434653"/>
                </a:lnTo>
                <a:cubicBezTo>
                  <a:pt x="191868" y="3429721"/>
                  <a:pt x="190347" y="3424790"/>
                  <a:pt x="188636" y="3420049"/>
                </a:cubicBezTo>
                <a:lnTo>
                  <a:pt x="190727" y="3418341"/>
                </a:lnTo>
                <a:lnTo>
                  <a:pt x="192819" y="3416635"/>
                </a:lnTo>
                <a:cubicBezTo>
                  <a:pt x="194878" y="3415762"/>
                  <a:pt x="197058" y="3415174"/>
                  <a:pt x="199284" y="3414928"/>
                </a:cubicBezTo>
                <a:lnTo>
                  <a:pt x="203468" y="3414928"/>
                </a:lnTo>
                <a:lnTo>
                  <a:pt x="201947" y="3402410"/>
                </a:lnTo>
                <a:lnTo>
                  <a:pt x="197193" y="3402410"/>
                </a:lnTo>
                <a:lnTo>
                  <a:pt x="192629" y="3402410"/>
                </a:lnTo>
                <a:lnTo>
                  <a:pt x="192629" y="3401272"/>
                </a:lnTo>
                <a:lnTo>
                  <a:pt x="194721" y="3399944"/>
                </a:lnTo>
                <a:lnTo>
                  <a:pt x="200235" y="3396340"/>
                </a:lnTo>
                <a:lnTo>
                  <a:pt x="193770" y="3398426"/>
                </a:lnTo>
                <a:lnTo>
                  <a:pt x="193770" y="3395392"/>
                </a:lnTo>
                <a:lnTo>
                  <a:pt x="193770" y="3388564"/>
                </a:lnTo>
                <a:lnTo>
                  <a:pt x="184452" y="3389702"/>
                </a:lnTo>
                <a:lnTo>
                  <a:pt x="185783" y="3394444"/>
                </a:lnTo>
                <a:lnTo>
                  <a:pt x="186924" y="3399185"/>
                </a:lnTo>
                <a:lnTo>
                  <a:pt x="182741" y="3403737"/>
                </a:lnTo>
                <a:cubicBezTo>
                  <a:pt x="181029" y="3398426"/>
                  <a:pt x="179508" y="3393306"/>
                  <a:pt x="177797" y="3388185"/>
                </a:cubicBezTo>
                <a:lnTo>
                  <a:pt x="182360" y="3388185"/>
                </a:lnTo>
                <a:lnTo>
                  <a:pt x="182360" y="3385150"/>
                </a:lnTo>
                <a:cubicBezTo>
                  <a:pt x="181618" y="3382798"/>
                  <a:pt x="180154" y="3380750"/>
                  <a:pt x="178177" y="3379270"/>
                </a:cubicBezTo>
                <a:cubicBezTo>
                  <a:pt x="176500" y="3377905"/>
                  <a:pt x="175192" y="3376141"/>
                  <a:pt x="174374" y="3374149"/>
                </a:cubicBezTo>
                <a:lnTo>
                  <a:pt x="174374" y="3371684"/>
                </a:lnTo>
                <a:lnTo>
                  <a:pt x="180459" y="3371684"/>
                </a:lnTo>
                <a:lnTo>
                  <a:pt x="184642" y="3376805"/>
                </a:lnTo>
                <a:cubicBezTo>
                  <a:pt x="186257" y="3379005"/>
                  <a:pt x="188515" y="3380674"/>
                  <a:pt x="191108" y="3381546"/>
                </a:cubicBezTo>
                <a:lnTo>
                  <a:pt x="193199" y="3381546"/>
                </a:lnTo>
                <a:lnTo>
                  <a:pt x="194721" y="3375857"/>
                </a:lnTo>
                <a:lnTo>
                  <a:pt x="196052" y="3369977"/>
                </a:lnTo>
                <a:lnTo>
                  <a:pt x="203278" y="3369977"/>
                </a:lnTo>
                <a:lnTo>
                  <a:pt x="210504" y="3369977"/>
                </a:lnTo>
                <a:lnTo>
                  <a:pt x="215638" y="3373011"/>
                </a:lnTo>
                <a:cubicBezTo>
                  <a:pt x="210123" y="3373960"/>
                  <a:pt x="208222" y="3376236"/>
                  <a:pt x="208602" y="3378322"/>
                </a:cubicBezTo>
                <a:cubicBezTo>
                  <a:pt x="206117" y="3379043"/>
                  <a:pt x="204510" y="3381452"/>
                  <a:pt x="204799" y="3384012"/>
                </a:cubicBezTo>
                <a:cubicBezTo>
                  <a:pt x="204731" y="3387160"/>
                  <a:pt x="207227" y="3389759"/>
                  <a:pt x="210378" y="3389816"/>
                </a:cubicBezTo>
                <a:cubicBezTo>
                  <a:pt x="213527" y="3389892"/>
                  <a:pt x="216136" y="3387407"/>
                  <a:pt x="216206" y="3384259"/>
                </a:cubicBezTo>
                <a:cubicBezTo>
                  <a:pt x="216218" y="3383728"/>
                  <a:pt x="216155" y="3383196"/>
                  <a:pt x="216018" y="3382685"/>
                </a:cubicBezTo>
                <a:cubicBezTo>
                  <a:pt x="216018" y="3382685"/>
                  <a:pt x="216018" y="3382685"/>
                  <a:pt x="216018" y="3381736"/>
                </a:cubicBezTo>
                <a:cubicBezTo>
                  <a:pt x="218553" y="3380617"/>
                  <a:pt x="220491" y="3378493"/>
                  <a:pt x="221343" y="3375857"/>
                </a:cubicBezTo>
                <a:lnTo>
                  <a:pt x="226477" y="3378891"/>
                </a:lnTo>
                <a:lnTo>
                  <a:pt x="228188" y="3376046"/>
                </a:lnTo>
                <a:lnTo>
                  <a:pt x="230090" y="3374529"/>
                </a:lnTo>
                <a:lnTo>
                  <a:pt x="228188" y="3357080"/>
                </a:lnTo>
                <a:lnTo>
                  <a:pt x="224195" y="3355562"/>
                </a:lnTo>
                <a:lnTo>
                  <a:pt x="220582" y="3353855"/>
                </a:lnTo>
                <a:lnTo>
                  <a:pt x="221723" y="3351200"/>
                </a:lnTo>
                <a:cubicBezTo>
                  <a:pt x="222657" y="3349626"/>
                  <a:pt x="224275" y="3348563"/>
                  <a:pt x="226097" y="3348355"/>
                </a:cubicBezTo>
                <a:lnTo>
                  <a:pt x="229139" y="3348355"/>
                </a:lnTo>
                <a:lnTo>
                  <a:pt x="227808" y="3337354"/>
                </a:lnTo>
                <a:lnTo>
                  <a:pt x="232752" y="3337354"/>
                </a:lnTo>
                <a:cubicBezTo>
                  <a:pt x="238409" y="3337506"/>
                  <a:pt x="244028" y="3338322"/>
                  <a:pt x="249486" y="3339820"/>
                </a:cubicBezTo>
                <a:lnTo>
                  <a:pt x="261466" y="3342665"/>
                </a:lnTo>
                <a:lnTo>
                  <a:pt x="261466" y="3338492"/>
                </a:lnTo>
                <a:lnTo>
                  <a:pt x="252909" y="3335647"/>
                </a:lnTo>
                <a:lnTo>
                  <a:pt x="244352" y="3332802"/>
                </a:lnTo>
                <a:lnTo>
                  <a:pt x="244352" y="3328061"/>
                </a:lnTo>
                <a:cubicBezTo>
                  <a:pt x="244190" y="3325823"/>
                  <a:pt x="243325" y="3323699"/>
                  <a:pt x="241880" y="3321991"/>
                </a:cubicBezTo>
                <a:cubicBezTo>
                  <a:pt x="240535" y="3320455"/>
                  <a:pt x="239733" y="3318520"/>
                  <a:pt x="239598" y="3316491"/>
                </a:cubicBezTo>
                <a:lnTo>
                  <a:pt x="239598" y="3312508"/>
                </a:lnTo>
                <a:lnTo>
                  <a:pt x="246824" y="3308335"/>
                </a:lnTo>
                <a:lnTo>
                  <a:pt x="253859" y="3304353"/>
                </a:lnTo>
                <a:close/>
                <a:moveTo>
                  <a:pt x="1037306" y="3302456"/>
                </a:moveTo>
                <a:cubicBezTo>
                  <a:pt x="1026847" y="3297904"/>
                  <a:pt x="1013536" y="3315922"/>
                  <a:pt x="1026847" y="3318008"/>
                </a:cubicBezTo>
                <a:cubicBezTo>
                  <a:pt x="1028178" y="3310612"/>
                  <a:pt x="1035404" y="3309284"/>
                  <a:pt x="1037306" y="3302456"/>
                </a:cubicBezTo>
                <a:close/>
                <a:moveTo>
                  <a:pt x="3998048" y="3301697"/>
                </a:moveTo>
                <a:cubicBezTo>
                  <a:pt x="3986962" y="3302684"/>
                  <a:pt x="3977968" y="3311029"/>
                  <a:pt x="3976180" y="3321991"/>
                </a:cubicBezTo>
                <a:lnTo>
                  <a:pt x="3977131" y="3322560"/>
                </a:lnTo>
                <a:cubicBezTo>
                  <a:pt x="3989301" y="3320853"/>
                  <a:pt x="4001661" y="3319146"/>
                  <a:pt x="3998048" y="3301697"/>
                </a:cubicBezTo>
                <a:close/>
                <a:moveTo>
                  <a:pt x="5669718" y="3301508"/>
                </a:moveTo>
                <a:cubicBezTo>
                  <a:pt x="5669033" y="3301773"/>
                  <a:pt x="5668634" y="3302494"/>
                  <a:pt x="5668767" y="3303215"/>
                </a:cubicBezTo>
                <a:lnTo>
                  <a:pt x="5669718" y="3303215"/>
                </a:lnTo>
                <a:cubicBezTo>
                  <a:pt x="5669718" y="3303215"/>
                  <a:pt x="5670668" y="3303215"/>
                  <a:pt x="5671429" y="3303215"/>
                </a:cubicBezTo>
                <a:cubicBezTo>
                  <a:pt x="5671847" y="3302721"/>
                  <a:pt x="5671847" y="3302001"/>
                  <a:pt x="5671429" y="3301508"/>
                </a:cubicBezTo>
                <a:cubicBezTo>
                  <a:pt x="5670915" y="3301166"/>
                  <a:pt x="5670231" y="3301166"/>
                  <a:pt x="5669718" y="3301508"/>
                </a:cubicBezTo>
                <a:close/>
                <a:moveTo>
                  <a:pt x="2592504" y="3301504"/>
                </a:moveTo>
                <a:cubicBezTo>
                  <a:pt x="2590258" y="3301839"/>
                  <a:pt x="2588938" y="3302835"/>
                  <a:pt x="2589556" y="3304542"/>
                </a:cubicBezTo>
                <a:cubicBezTo>
                  <a:pt x="2594976" y="3303499"/>
                  <a:pt x="2596735" y="3306534"/>
                  <a:pt x="2598922" y="3309355"/>
                </a:cubicBezTo>
                <a:lnTo>
                  <a:pt x="2610050" y="3312649"/>
                </a:lnTo>
                <a:lnTo>
                  <a:pt x="2610474" y="3314974"/>
                </a:lnTo>
                <a:lnTo>
                  <a:pt x="2610854" y="3312887"/>
                </a:lnTo>
                <a:lnTo>
                  <a:pt x="2610050" y="3312649"/>
                </a:lnTo>
                <a:lnTo>
                  <a:pt x="2609024" y="3307023"/>
                </a:lnTo>
                <a:cubicBezTo>
                  <a:pt x="2605197" y="3302808"/>
                  <a:pt x="2596996" y="3300835"/>
                  <a:pt x="2592504" y="3301504"/>
                </a:cubicBezTo>
                <a:close/>
                <a:moveTo>
                  <a:pt x="4640969" y="3301318"/>
                </a:moveTo>
                <a:cubicBezTo>
                  <a:pt x="4635264" y="3329009"/>
                  <a:pt x="4656752" y="3307577"/>
                  <a:pt x="4640969" y="3301318"/>
                </a:cubicBezTo>
                <a:close/>
                <a:moveTo>
                  <a:pt x="1485696" y="3301318"/>
                </a:moveTo>
                <a:cubicBezTo>
                  <a:pt x="1484167" y="3301602"/>
                  <a:pt x="1483100" y="3302987"/>
                  <a:pt x="1483224" y="3304542"/>
                </a:cubicBezTo>
                <a:cubicBezTo>
                  <a:pt x="1483446" y="3306097"/>
                  <a:pt x="1484889" y="3307179"/>
                  <a:pt x="1486449" y="3306951"/>
                </a:cubicBezTo>
                <a:cubicBezTo>
                  <a:pt x="1488010" y="3306742"/>
                  <a:pt x="1489094" y="3305301"/>
                  <a:pt x="1488871" y="3303746"/>
                </a:cubicBezTo>
                <a:cubicBezTo>
                  <a:pt x="1488653" y="3302209"/>
                  <a:pt x="1487240" y="3301128"/>
                  <a:pt x="1485696" y="3301318"/>
                </a:cubicBezTo>
                <a:close/>
                <a:moveTo>
                  <a:pt x="1976871" y="3300938"/>
                </a:moveTo>
                <a:cubicBezTo>
                  <a:pt x="1971166" y="3328630"/>
                  <a:pt x="1992844" y="3307197"/>
                  <a:pt x="1976871" y="3300938"/>
                </a:cubicBezTo>
                <a:close/>
                <a:moveTo>
                  <a:pt x="1588571" y="3300749"/>
                </a:moveTo>
                <a:cubicBezTo>
                  <a:pt x="1587515" y="3301204"/>
                  <a:pt x="1586840" y="3302247"/>
                  <a:pt x="1586859" y="3303404"/>
                </a:cubicBezTo>
                <a:lnTo>
                  <a:pt x="1586099" y="3303784"/>
                </a:lnTo>
                <a:cubicBezTo>
                  <a:pt x="1586062" y="3305149"/>
                  <a:pt x="1587139" y="3306287"/>
                  <a:pt x="1588502" y="3306306"/>
                </a:cubicBezTo>
                <a:cubicBezTo>
                  <a:pt x="1588717" y="3306325"/>
                  <a:pt x="1588932" y="3306306"/>
                  <a:pt x="1589141" y="3306249"/>
                </a:cubicBezTo>
                <a:cubicBezTo>
                  <a:pt x="1590714" y="3306154"/>
                  <a:pt x="1591906" y="3304789"/>
                  <a:pt x="1591805" y="3303233"/>
                </a:cubicBezTo>
                <a:cubicBezTo>
                  <a:pt x="1591803" y="3303215"/>
                  <a:pt x="1591803" y="3303215"/>
                  <a:pt x="1591803" y="3303215"/>
                </a:cubicBezTo>
                <a:cubicBezTo>
                  <a:pt x="1591516" y="3301697"/>
                  <a:pt x="1590122" y="3300616"/>
                  <a:pt x="1588571" y="3300749"/>
                </a:cubicBezTo>
                <a:close/>
                <a:moveTo>
                  <a:pt x="5571597" y="3300180"/>
                </a:moveTo>
                <a:lnTo>
                  <a:pt x="5570456" y="3302456"/>
                </a:lnTo>
                <a:lnTo>
                  <a:pt x="5567223" y="3302456"/>
                </a:lnTo>
                <a:lnTo>
                  <a:pt x="5563800" y="3302456"/>
                </a:lnTo>
                <a:cubicBezTo>
                  <a:pt x="5564143" y="3303461"/>
                  <a:pt x="5564067" y="3304542"/>
                  <a:pt x="5563610" y="3305491"/>
                </a:cubicBezTo>
                <a:lnTo>
                  <a:pt x="5563230" y="3305491"/>
                </a:lnTo>
                <a:lnTo>
                  <a:pt x="5562279" y="3305491"/>
                </a:lnTo>
                <a:cubicBezTo>
                  <a:pt x="5561803" y="3305908"/>
                  <a:pt x="5561766" y="3306628"/>
                  <a:pt x="5562184" y="3307103"/>
                </a:cubicBezTo>
                <a:cubicBezTo>
                  <a:pt x="5562203" y="3307141"/>
                  <a:pt x="5562241" y="3307160"/>
                  <a:pt x="5562279" y="3307197"/>
                </a:cubicBezTo>
                <a:cubicBezTo>
                  <a:pt x="5562698" y="3307672"/>
                  <a:pt x="5563420" y="3307710"/>
                  <a:pt x="5563895" y="3307292"/>
                </a:cubicBezTo>
                <a:cubicBezTo>
                  <a:pt x="5563933" y="3307273"/>
                  <a:pt x="5563952" y="3307235"/>
                  <a:pt x="5563991" y="3307197"/>
                </a:cubicBezTo>
                <a:cubicBezTo>
                  <a:pt x="5564238" y="3306780"/>
                  <a:pt x="5564238" y="3306287"/>
                  <a:pt x="5563991" y="3305870"/>
                </a:cubicBezTo>
                <a:lnTo>
                  <a:pt x="5565322" y="3307766"/>
                </a:lnTo>
                <a:lnTo>
                  <a:pt x="5568554" y="3306439"/>
                </a:lnTo>
                <a:lnTo>
                  <a:pt x="5570076" y="3303215"/>
                </a:lnTo>
                <a:lnTo>
                  <a:pt x="5570456" y="3302456"/>
                </a:lnTo>
                <a:lnTo>
                  <a:pt x="5570646" y="3302456"/>
                </a:lnTo>
                <a:lnTo>
                  <a:pt x="5571597" y="3300749"/>
                </a:lnTo>
                <a:close/>
                <a:moveTo>
                  <a:pt x="5586999" y="3299232"/>
                </a:moveTo>
                <a:lnTo>
                  <a:pt x="5584337" y="3300369"/>
                </a:lnTo>
                <a:lnTo>
                  <a:pt x="5585098" y="3303594"/>
                </a:lnTo>
                <a:lnTo>
                  <a:pt x="5588711" y="3301697"/>
                </a:lnTo>
                <a:close/>
                <a:moveTo>
                  <a:pt x="989957" y="3298473"/>
                </a:moveTo>
                <a:cubicBezTo>
                  <a:pt x="984442" y="3325974"/>
                  <a:pt x="1005930" y="3304542"/>
                  <a:pt x="989957" y="3298473"/>
                </a:cubicBezTo>
                <a:close/>
                <a:moveTo>
                  <a:pt x="1925719" y="3298283"/>
                </a:moveTo>
                <a:cubicBezTo>
                  <a:pt x="1925719" y="3309663"/>
                  <a:pt x="1930092" y="3314784"/>
                  <a:pt x="1941502" y="3313836"/>
                </a:cubicBezTo>
                <a:lnTo>
                  <a:pt x="1941502" y="3298283"/>
                </a:lnTo>
                <a:close/>
                <a:moveTo>
                  <a:pt x="2145540" y="3297335"/>
                </a:moveTo>
                <a:cubicBezTo>
                  <a:pt x="2139835" y="3324836"/>
                  <a:pt x="2161513" y="3303404"/>
                  <a:pt x="2145540" y="3297335"/>
                </a:cubicBezTo>
                <a:close/>
                <a:moveTo>
                  <a:pt x="1785953" y="3296956"/>
                </a:moveTo>
                <a:cubicBezTo>
                  <a:pt x="1781009" y="3318577"/>
                  <a:pt x="1801546" y="3297904"/>
                  <a:pt x="1785953" y="3296956"/>
                </a:cubicBezTo>
                <a:close/>
                <a:moveTo>
                  <a:pt x="2503819" y="3296837"/>
                </a:moveTo>
                <a:cubicBezTo>
                  <a:pt x="2500325" y="3298900"/>
                  <a:pt x="2496570" y="3306439"/>
                  <a:pt x="2503035" y="3313267"/>
                </a:cubicBezTo>
                <a:cubicBezTo>
                  <a:pt x="2510546" y="3298189"/>
                  <a:pt x="2507314" y="3294775"/>
                  <a:pt x="2503819" y="3296837"/>
                </a:cubicBezTo>
                <a:close/>
                <a:moveTo>
                  <a:pt x="5619516" y="3296766"/>
                </a:moveTo>
                <a:cubicBezTo>
                  <a:pt x="5614002" y="3324267"/>
                  <a:pt x="5635489" y="3302835"/>
                  <a:pt x="5619516" y="3296766"/>
                </a:cubicBezTo>
                <a:close/>
                <a:moveTo>
                  <a:pt x="2925564" y="3296576"/>
                </a:moveTo>
                <a:cubicBezTo>
                  <a:pt x="2905217" y="3309474"/>
                  <a:pt x="2942868" y="3304163"/>
                  <a:pt x="2925564" y="3296576"/>
                </a:cubicBezTo>
                <a:close/>
                <a:moveTo>
                  <a:pt x="1605234" y="3295818"/>
                </a:moveTo>
                <a:cubicBezTo>
                  <a:pt x="1601074" y="3296766"/>
                  <a:pt x="1597508" y="3303404"/>
                  <a:pt x="1607016" y="3312887"/>
                </a:cubicBezTo>
                <a:cubicBezTo>
                  <a:pt x="1614147" y="3299611"/>
                  <a:pt x="1609393" y="3294869"/>
                  <a:pt x="1605234" y="3295818"/>
                </a:cubicBezTo>
                <a:close/>
                <a:moveTo>
                  <a:pt x="773558" y="3295249"/>
                </a:moveTo>
                <a:lnTo>
                  <a:pt x="772798" y="3295438"/>
                </a:lnTo>
                <a:cubicBezTo>
                  <a:pt x="772798" y="3298283"/>
                  <a:pt x="772798" y="3302077"/>
                  <a:pt x="775079" y="3302456"/>
                </a:cubicBezTo>
                <a:cubicBezTo>
                  <a:pt x="777361" y="3302835"/>
                  <a:pt x="781355" y="3293541"/>
                  <a:pt x="773558" y="3295249"/>
                </a:cubicBezTo>
                <a:close/>
                <a:moveTo>
                  <a:pt x="5644237" y="3294490"/>
                </a:moveTo>
                <a:cubicBezTo>
                  <a:pt x="5644237" y="3294490"/>
                  <a:pt x="5643096" y="3295628"/>
                  <a:pt x="5644237" y="3296197"/>
                </a:cubicBezTo>
                <a:cubicBezTo>
                  <a:pt x="5645378" y="3296766"/>
                  <a:pt x="5643856" y="3295628"/>
                  <a:pt x="5644617" y="3295438"/>
                </a:cubicBezTo>
                <a:lnTo>
                  <a:pt x="5645758" y="3296197"/>
                </a:lnTo>
                <a:cubicBezTo>
                  <a:pt x="5646176" y="3295704"/>
                  <a:pt x="5646176" y="3294983"/>
                  <a:pt x="5645758" y="3294490"/>
                </a:cubicBezTo>
                <a:cubicBezTo>
                  <a:pt x="5645321" y="3294110"/>
                  <a:pt x="5644674" y="3294110"/>
                  <a:pt x="5644237" y="3294490"/>
                </a:cubicBezTo>
                <a:close/>
                <a:moveTo>
                  <a:pt x="184519" y="3293704"/>
                </a:moveTo>
                <a:lnTo>
                  <a:pt x="185111" y="3294170"/>
                </a:lnTo>
                <a:lnTo>
                  <a:pt x="184452" y="3294680"/>
                </a:lnTo>
                <a:lnTo>
                  <a:pt x="182741" y="3296197"/>
                </a:lnTo>
                <a:lnTo>
                  <a:pt x="183882" y="3305870"/>
                </a:lnTo>
                <a:lnTo>
                  <a:pt x="179318" y="3311560"/>
                </a:lnTo>
                <a:lnTo>
                  <a:pt x="183501" y="3315163"/>
                </a:lnTo>
                <a:lnTo>
                  <a:pt x="187685" y="3318767"/>
                </a:lnTo>
                <a:lnTo>
                  <a:pt x="187685" y="3325405"/>
                </a:lnTo>
                <a:lnTo>
                  <a:pt x="184452" y="3327112"/>
                </a:lnTo>
                <a:lnTo>
                  <a:pt x="181220" y="3328819"/>
                </a:lnTo>
                <a:lnTo>
                  <a:pt x="182741" y="3330716"/>
                </a:lnTo>
                <a:lnTo>
                  <a:pt x="184072" y="3332423"/>
                </a:lnTo>
                <a:lnTo>
                  <a:pt x="211645" y="3326733"/>
                </a:lnTo>
                <a:lnTo>
                  <a:pt x="214497" y="3331095"/>
                </a:lnTo>
                <a:lnTo>
                  <a:pt x="217539" y="3335268"/>
                </a:lnTo>
                <a:lnTo>
                  <a:pt x="215448" y="3336785"/>
                </a:lnTo>
                <a:lnTo>
                  <a:pt x="213546" y="3338492"/>
                </a:lnTo>
                <a:lnTo>
                  <a:pt x="213546" y="3346838"/>
                </a:lnTo>
                <a:lnTo>
                  <a:pt x="211645" y="3346838"/>
                </a:lnTo>
                <a:cubicBezTo>
                  <a:pt x="210504" y="3347027"/>
                  <a:pt x="208982" y="3345699"/>
                  <a:pt x="208032" y="3343993"/>
                </a:cubicBezTo>
                <a:lnTo>
                  <a:pt x="206320" y="3340768"/>
                </a:lnTo>
                <a:lnTo>
                  <a:pt x="198143" y="3341906"/>
                </a:lnTo>
                <a:lnTo>
                  <a:pt x="195862" y="3345510"/>
                </a:lnTo>
                <a:lnTo>
                  <a:pt x="193390" y="3349114"/>
                </a:lnTo>
                <a:lnTo>
                  <a:pt x="189016" y="3349114"/>
                </a:lnTo>
                <a:lnTo>
                  <a:pt x="184642" y="3348165"/>
                </a:lnTo>
                <a:lnTo>
                  <a:pt x="172092" y="3351200"/>
                </a:lnTo>
                <a:lnTo>
                  <a:pt x="167718" y="3352338"/>
                </a:lnTo>
                <a:lnTo>
                  <a:pt x="160873" y="3329578"/>
                </a:lnTo>
                <a:lnTo>
                  <a:pt x="165436" y="3329578"/>
                </a:lnTo>
                <a:cubicBezTo>
                  <a:pt x="162014" y="3337923"/>
                  <a:pt x="185403" y="3331285"/>
                  <a:pt x="169810" y="3323888"/>
                </a:cubicBezTo>
                <a:lnTo>
                  <a:pt x="168859" y="3324836"/>
                </a:lnTo>
                <a:lnTo>
                  <a:pt x="168859" y="3322940"/>
                </a:lnTo>
                <a:lnTo>
                  <a:pt x="162394" y="3323888"/>
                </a:lnTo>
                <a:lnTo>
                  <a:pt x="159161" y="3323888"/>
                </a:lnTo>
                <a:cubicBezTo>
                  <a:pt x="156879" y="3316112"/>
                  <a:pt x="154407" y="3308146"/>
                  <a:pt x="152126" y="3300180"/>
                </a:cubicBezTo>
                <a:lnTo>
                  <a:pt x="158401" y="3300180"/>
                </a:lnTo>
                <a:lnTo>
                  <a:pt x="159161" y="3300180"/>
                </a:lnTo>
                <a:lnTo>
                  <a:pt x="159189" y="3300062"/>
                </a:lnTo>
                <a:lnTo>
                  <a:pt x="162204" y="3299611"/>
                </a:lnTo>
                <a:lnTo>
                  <a:pt x="162204" y="3298473"/>
                </a:lnTo>
                <a:close/>
                <a:moveTo>
                  <a:pt x="5623319" y="3293352"/>
                </a:moveTo>
                <a:lnTo>
                  <a:pt x="5630165" y="3307766"/>
                </a:lnTo>
                <a:lnTo>
                  <a:pt x="5632827" y="3314025"/>
                </a:lnTo>
                <a:lnTo>
                  <a:pt x="5638152" y="3324836"/>
                </a:lnTo>
                <a:lnTo>
                  <a:pt x="5653554" y="3317629"/>
                </a:lnTo>
                <a:lnTo>
                  <a:pt x="5668577" y="3309474"/>
                </a:lnTo>
                <a:close/>
                <a:moveTo>
                  <a:pt x="2343874" y="3293162"/>
                </a:moveTo>
                <a:cubicBezTo>
                  <a:pt x="2323527" y="3306249"/>
                  <a:pt x="2361178" y="3300749"/>
                  <a:pt x="2343874" y="3293162"/>
                </a:cubicBezTo>
                <a:close/>
                <a:moveTo>
                  <a:pt x="837641" y="3293162"/>
                </a:moveTo>
                <a:cubicBezTo>
                  <a:pt x="836067" y="3293162"/>
                  <a:pt x="834789" y="3294433"/>
                  <a:pt x="834789" y="3296007"/>
                </a:cubicBezTo>
                <a:cubicBezTo>
                  <a:pt x="834789" y="3297582"/>
                  <a:pt x="836067" y="3298852"/>
                  <a:pt x="837641" y="3298852"/>
                </a:cubicBezTo>
                <a:cubicBezTo>
                  <a:pt x="839216" y="3298852"/>
                  <a:pt x="840493" y="3297582"/>
                  <a:pt x="840493" y="3296007"/>
                </a:cubicBezTo>
                <a:cubicBezTo>
                  <a:pt x="840493" y="3294433"/>
                  <a:pt x="839216" y="3293162"/>
                  <a:pt x="837641" y="3293162"/>
                </a:cubicBezTo>
                <a:close/>
                <a:moveTo>
                  <a:pt x="3342958" y="3292024"/>
                </a:moveTo>
                <a:lnTo>
                  <a:pt x="3342958" y="3292214"/>
                </a:lnTo>
                <a:cubicBezTo>
                  <a:pt x="3330788" y="3288800"/>
                  <a:pt x="3331549" y="3312508"/>
                  <a:pt x="3342958" y="3307956"/>
                </a:cubicBezTo>
                <a:cubicBezTo>
                  <a:pt x="3346761" y="3305870"/>
                  <a:pt x="3349233" y="3293921"/>
                  <a:pt x="3342958" y="3292024"/>
                </a:cubicBezTo>
                <a:close/>
                <a:moveTo>
                  <a:pt x="2105037" y="3291835"/>
                </a:moveTo>
                <a:lnTo>
                  <a:pt x="2087352" y="3319336"/>
                </a:lnTo>
                <a:lnTo>
                  <a:pt x="2069667" y="3346838"/>
                </a:lnTo>
                <a:lnTo>
                  <a:pt x="2090775" y="3356511"/>
                </a:lnTo>
                <a:lnTo>
                  <a:pt x="2111882" y="3366183"/>
                </a:lnTo>
                <a:lnTo>
                  <a:pt x="2105797" y="3390840"/>
                </a:lnTo>
                <a:lnTo>
                  <a:pt x="2101614" y="3406772"/>
                </a:lnTo>
                <a:cubicBezTo>
                  <a:pt x="2099142" y="3395013"/>
                  <a:pt x="2098762" y="3381167"/>
                  <a:pt x="2082598" y="3382495"/>
                </a:cubicBezTo>
                <a:cubicBezTo>
                  <a:pt x="2084690" y="3395202"/>
                  <a:pt x="2073090" y="3393875"/>
                  <a:pt x="2077464" y="3408669"/>
                </a:cubicBezTo>
                <a:cubicBezTo>
                  <a:pt x="2089254" y="3415876"/>
                  <a:pt x="2096480" y="3395202"/>
                  <a:pt x="2098381" y="3408669"/>
                </a:cubicBezTo>
                <a:cubicBezTo>
                  <a:pt x="2098305" y="3410319"/>
                  <a:pt x="2098838" y="3411950"/>
                  <a:pt x="2099903" y="3413221"/>
                </a:cubicBezTo>
                <a:lnTo>
                  <a:pt x="2099903" y="3415307"/>
                </a:lnTo>
                <a:lnTo>
                  <a:pt x="2151245" y="3406772"/>
                </a:lnTo>
                <a:lnTo>
                  <a:pt x="2166267" y="3404117"/>
                </a:lnTo>
                <a:cubicBezTo>
                  <a:pt x="2163035" y="3421376"/>
                  <a:pt x="2178247" y="3406962"/>
                  <a:pt x="2169310" y="3404117"/>
                </a:cubicBezTo>
                <a:cubicBezTo>
                  <a:pt x="2188325" y="3399754"/>
                  <a:pt x="2202397" y="3393875"/>
                  <a:pt x="2201827" y="3389323"/>
                </a:cubicBezTo>
                <a:cubicBezTo>
                  <a:pt x="2188249" y="3368972"/>
                  <a:pt x="2171706" y="3350764"/>
                  <a:pt x="2152766" y="3335268"/>
                </a:cubicBezTo>
                <a:close/>
                <a:moveTo>
                  <a:pt x="2814702" y="3291645"/>
                </a:moveTo>
                <a:cubicBezTo>
                  <a:pt x="2783136" y="3287472"/>
                  <a:pt x="2811279" y="3315543"/>
                  <a:pt x="2814702" y="3291645"/>
                </a:cubicBezTo>
                <a:close/>
                <a:moveTo>
                  <a:pt x="1617284" y="3291645"/>
                </a:moveTo>
                <a:lnTo>
                  <a:pt x="1617284" y="3302077"/>
                </a:lnTo>
                <a:lnTo>
                  <a:pt x="1627743" y="3302077"/>
                </a:lnTo>
                <a:lnTo>
                  <a:pt x="1627743" y="3291645"/>
                </a:lnTo>
                <a:close/>
                <a:moveTo>
                  <a:pt x="3118573" y="3290507"/>
                </a:moveTo>
                <a:cubicBezTo>
                  <a:pt x="3118573" y="3308335"/>
                  <a:pt x="3129602" y="3316681"/>
                  <a:pt x="3133595" y="3331285"/>
                </a:cubicBezTo>
                <a:cubicBezTo>
                  <a:pt x="3133595" y="3332613"/>
                  <a:pt x="3133595" y="3333940"/>
                  <a:pt x="3134546" y="3335458"/>
                </a:cubicBezTo>
                <a:cubicBezTo>
                  <a:pt x="3135497" y="3341299"/>
                  <a:pt x="3135497" y="3347255"/>
                  <a:pt x="3134546" y="3353096"/>
                </a:cubicBezTo>
                <a:cubicBezTo>
                  <a:pt x="3142742" y="3342153"/>
                  <a:pt x="3144415" y="3327663"/>
                  <a:pt x="3138920" y="3315163"/>
                </a:cubicBezTo>
                <a:lnTo>
                  <a:pt x="3138920" y="3314974"/>
                </a:lnTo>
                <a:cubicBezTo>
                  <a:pt x="3137817" y="3310972"/>
                  <a:pt x="3136162" y="3307141"/>
                  <a:pt x="3133976" y="3303594"/>
                </a:cubicBezTo>
                <a:cubicBezTo>
                  <a:pt x="3130686" y="3297449"/>
                  <a:pt x="3125190" y="3292764"/>
                  <a:pt x="3118573" y="3290507"/>
                </a:cubicBezTo>
                <a:close/>
                <a:moveTo>
                  <a:pt x="729632" y="3290317"/>
                </a:moveTo>
                <a:lnTo>
                  <a:pt x="725258" y="3293921"/>
                </a:lnTo>
                <a:lnTo>
                  <a:pt x="720885" y="3297335"/>
                </a:lnTo>
                <a:lnTo>
                  <a:pt x="725258" y="3302266"/>
                </a:lnTo>
                <a:cubicBezTo>
                  <a:pt x="727350" y="3304922"/>
                  <a:pt x="729822" y="3307008"/>
                  <a:pt x="730773" y="3307008"/>
                </a:cubicBezTo>
                <a:cubicBezTo>
                  <a:pt x="731724" y="3307008"/>
                  <a:pt x="731724" y="3303025"/>
                  <a:pt x="730773" y="3298663"/>
                </a:cubicBezTo>
                <a:close/>
                <a:moveTo>
                  <a:pt x="485556" y="3290149"/>
                </a:moveTo>
                <a:cubicBezTo>
                  <a:pt x="482380" y="3289222"/>
                  <a:pt x="478849" y="3289502"/>
                  <a:pt x="475717" y="3291209"/>
                </a:cubicBezTo>
                <a:cubicBezTo>
                  <a:pt x="472127" y="3293162"/>
                  <a:pt x="469680" y="3296709"/>
                  <a:pt x="469117" y="3300749"/>
                </a:cubicBezTo>
                <a:cubicBezTo>
                  <a:pt x="469117" y="3300749"/>
                  <a:pt x="469117" y="3300749"/>
                  <a:pt x="469117" y="3302077"/>
                </a:cubicBezTo>
                <a:cubicBezTo>
                  <a:pt x="468811" y="3303764"/>
                  <a:pt x="468811" y="3305510"/>
                  <a:pt x="469117" y="3307197"/>
                </a:cubicBezTo>
                <a:lnTo>
                  <a:pt x="469117" y="3311370"/>
                </a:lnTo>
                <a:lnTo>
                  <a:pt x="471209" y="3311370"/>
                </a:lnTo>
                <a:cubicBezTo>
                  <a:pt x="474061" y="3315069"/>
                  <a:pt x="478967" y="3316510"/>
                  <a:pt x="483379" y="3314974"/>
                </a:cubicBezTo>
                <a:lnTo>
                  <a:pt x="480146" y="3319146"/>
                </a:lnTo>
                <a:lnTo>
                  <a:pt x="488513" y="3325785"/>
                </a:lnTo>
                <a:lnTo>
                  <a:pt x="488133" y="3313836"/>
                </a:lnTo>
                <a:cubicBezTo>
                  <a:pt x="494396" y="3310422"/>
                  <a:pt x="496697" y="3302570"/>
                  <a:pt x="493269" y="3296330"/>
                </a:cubicBezTo>
                <a:cubicBezTo>
                  <a:pt x="491555" y="3293210"/>
                  <a:pt x="488733" y="3291076"/>
                  <a:pt x="485556" y="3290149"/>
                </a:cubicBezTo>
                <a:close/>
                <a:moveTo>
                  <a:pt x="5706418" y="3288231"/>
                </a:moveTo>
                <a:cubicBezTo>
                  <a:pt x="5704498" y="3289236"/>
                  <a:pt x="5703737" y="3291607"/>
                  <a:pt x="5704706" y="3293541"/>
                </a:cubicBezTo>
                <a:lnTo>
                  <a:pt x="5704326" y="3293541"/>
                </a:lnTo>
                <a:cubicBezTo>
                  <a:pt x="5705087" y="3295495"/>
                  <a:pt x="5707274" y="3296481"/>
                  <a:pt x="5709232" y="3295723"/>
                </a:cubicBezTo>
                <a:cubicBezTo>
                  <a:pt x="5709308" y="3295685"/>
                  <a:pt x="5709384" y="3295666"/>
                  <a:pt x="5709460" y="3295628"/>
                </a:cubicBezTo>
                <a:cubicBezTo>
                  <a:pt x="5711495" y="3294774"/>
                  <a:pt x="5712446" y="3292441"/>
                  <a:pt x="5711590" y="3290412"/>
                </a:cubicBezTo>
                <a:cubicBezTo>
                  <a:pt x="5711590" y="3290374"/>
                  <a:pt x="5711571" y="3290355"/>
                  <a:pt x="5711552" y="3290317"/>
                </a:cubicBezTo>
                <a:cubicBezTo>
                  <a:pt x="5710677" y="3288364"/>
                  <a:pt x="5708415" y="3287434"/>
                  <a:pt x="5706418" y="3288231"/>
                </a:cubicBezTo>
                <a:close/>
                <a:moveTo>
                  <a:pt x="1533235" y="3288041"/>
                </a:moveTo>
                <a:lnTo>
                  <a:pt x="1529812" y="3292214"/>
                </a:lnTo>
                <a:lnTo>
                  <a:pt x="1526579" y="3296387"/>
                </a:lnTo>
                <a:lnTo>
                  <a:pt x="1530763" y="3299800"/>
                </a:lnTo>
                <a:lnTo>
                  <a:pt x="1534946" y="3303025"/>
                </a:lnTo>
                <a:close/>
                <a:moveTo>
                  <a:pt x="510571" y="3287283"/>
                </a:moveTo>
                <a:lnTo>
                  <a:pt x="509430" y="3289748"/>
                </a:lnTo>
                <a:lnTo>
                  <a:pt x="508289" y="3292024"/>
                </a:lnTo>
                <a:lnTo>
                  <a:pt x="510001" y="3294110"/>
                </a:lnTo>
                <a:cubicBezTo>
                  <a:pt x="510837" y="3295249"/>
                  <a:pt x="512197" y="3295893"/>
                  <a:pt x="513614" y="3295818"/>
                </a:cubicBezTo>
                <a:lnTo>
                  <a:pt x="515515" y="3295818"/>
                </a:lnTo>
                <a:lnTo>
                  <a:pt x="515135" y="3292404"/>
                </a:lnTo>
                <a:cubicBezTo>
                  <a:pt x="515004" y="3290754"/>
                  <a:pt x="514083" y="3289274"/>
                  <a:pt x="512663" y="3288421"/>
                </a:cubicBezTo>
                <a:close/>
                <a:moveTo>
                  <a:pt x="3322041" y="3287093"/>
                </a:moveTo>
                <a:cubicBezTo>
                  <a:pt x="3304736" y="3294680"/>
                  <a:pt x="3342388" y="3299990"/>
                  <a:pt x="3322041" y="3287093"/>
                </a:cubicBezTo>
                <a:close/>
                <a:moveTo>
                  <a:pt x="3452679" y="3286903"/>
                </a:moveTo>
                <a:lnTo>
                  <a:pt x="3450764" y="3288470"/>
                </a:lnTo>
                <a:lnTo>
                  <a:pt x="3441174" y="3291053"/>
                </a:lnTo>
                <a:cubicBezTo>
                  <a:pt x="3439035" y="3292120"/>
                  <a:pt x="3437371" y="3292120"/>
                  <a:pt x="3432142" y="3287852"/>
                </a:cubicBezTo>
                <a:lnTo>
                  <a:pt x="3432142" y="3298283"/>
                </a:lnTo>
                <a:cubicBezTo>
                  <a:pt x="3432142" y="3301318"/>
                  <a:pt x="3432142" y="3304353"/>
                  <a:pt x="3437466" y="3303404"/>
                </a:cubicBezTo>
                <a:cubicBezTo>
                  <a:pt x="3436420" y="3296956"/>
                  <a:pt x="3440081" y="3295249"/>
                  <a:pt x="3444074" y="3293945"/>
                </a:cubicBezTo>
                <a:lnTo>
                  <a:pt x="3450764" y="3288470"/>
                </a:lnTo>
                <a:lnTo>
                  <a:pt x="3453059" y="3287852"/>
                </a:lnTo>
                <a:close/>
                <a:moveTo>
                  <a:pt x="1696009" y="3286903"/>
                </a:moveTo>
                <a:cubicBezTo>
                  <a:pt x="1691065" y="3308525"/>
                  <a:pt x="1711792" y="3286903"/>
                  <a:pt x="1696009" y="3286903"/>
                </a:cubicBezTo>
                <a:close/>
                <a:moveTo>
                  <a:pt x="534341" y="3286903"/>
                </a:moveTo>
                <a:cubicBezTo>
                  <a:pt x="528256" y="3286903"/>
                  <a:pt x="519509" y="3285955"/>
                  <a:pt x="518748" y="3292024"/>
                </a:cubicBezTo>
                <a:cubicBezTo>
                  <a:pt x="524263" y="3295249"/>
                  <a:pt x="538714" y="3304163"/>
                  <a:pt x="535101" y="3286903"/>
                </a:cubicBezTo>
                <a:close/>
                <a:moveTo>
                  <a:pt x="5661541" y="3286334"/>
                </a:moveTo>
                <a:lnTo>
                  <a:pt x="5661287" y="3287093"/>
                </a:lnTo>
                <a:lnTo>
                  <a:pt x="5658879" y="3287093"/>
                </a:lnTo>
                <a:lnTo>
                  <a:pt x="5655266" y="3288610"/>
                </a:lnTo>
                <a:lnTo>
                  <a:pt x="5657167" y="3293162"/>
                </a:lnTo>
                <a:lnTo>
                  <a:pt x="5660210" y="3290317"/>
                </a:lnTo>
                <a:lnTo>
                  <a:pt x="5661287" y="3287093"/>
                </a:lnTo>
                <a:lnTo>
                  <a:pt x="5662682" y="3287093"/>
                </a:lnTo>
                <a:close/>
                <a:moveTo>
                  <a:pt x="3388976" y="3285955"/>
                </a:moveTo>
                <a:cubicBezTo>
                  <a:pt x="3388976" y="3300559"/>
                  <a:pt x="3399435" y="3290507"/>
                  <a:pt x="3388976" y="3285955"/>
                </a:cubicBezTo>
                <a:close/>
                <a:moveTo>
                  <a:pt x="5709460" y="3285765"/>
                </a:moveTo>
                <a:cubicBezTo>
                  <a:pt x="5709460" y="3285765"/>
                  <a:pt x="5709080" y="3285386"/>
                  <a:pt x="5709080" y="3285955"/>
                </a:cubicBezTo>
                <a:lnTo>
                  <a:pt x="5709651" y="3285955"/>
                </a:lnTo>
                <a:lnTo>
                  <a:pt x="5709651" y="3287283"/>
                </a:lnTo>
                <a:lnTo>
                  <a:pt x="5710601" y="3287283"/>
                </a:lnTo>
                <a:cubicBezTo>
                  <a:pt x="5710601" y="3287283"/>
                  <a:pt x="5710601" y="3286145"/>
                  <a:pt x="5710601" y="3285765"/>
                </a:cubicBezTo>
                <a:close/>
                <a:moveTo>
                  <a:pt x="5650702" y="3284248"/>
                </a:moveTo>
                <a:lnTo>
                  <a:pt x="5649751" y="3286524"/>
                </a:lnTo>
                <a:cubicBezTo>
                  <a:pt x="5649295" y="3287283"/>
                  <a:pt x="5648972" y="3288117"/>
                  <a:pt x="5648800" y="3288990"/>
                </a:cubicBezTo>
                <a:lnTo>
                  <a:pt x="5649941" y="3289748"/>
                </a:lnTo>
                <a:lnTo>
                  <a:pt x="5651082" y="3292214"/>
                </a:lnTo>
                <a:lnTo>
                  <a:pt x="5652604" y="3288231"/>
                </a:lnTo>
                <a:lnTo>
                  <a:pt x="5654125" y="3284248"/>
                </a:lnTo>
                <a:lnTo>
                  <a:pt x="5652413" y="3284248"/>
                </a:lnTo>
                <a:close/>
                <a:moveTo>
                  <a:pt x="5633398" y="3284248"/>
                </a:moveTo>
                <a:lnTo>
                  <a:pt x="5632637" y="3285007"/>
                </a:lnTo>
                <a:cubicBezTo>
                  <a:pt x="5632218" y="3285500"/>
                  <a:pt x="5632218" y="3286221"/>
                  <a:pt x="5632637" y="3286714"/>
                </a:cubicBezTo>
                <a:cubicBezTo>
                  <a:pt x="5633170" y="3287017"/>
                  <a:pt x="5633816" y="3287017"/>
                  <a:pt x="5634348" y="3286714"/>
                </a:cubicBezTo>
                <a:cubicBezTo>
                  <a:pt x="5634995" y="3286391"/>
                  <a:pt x="5635261" y="3285576"/>
                  <a:pt x="5634938" y="3284931"/>
                </a:cubicBezTo>
                <a:cubicBezTo>
                  <a:pt x="5634653" y="3284362"/>
                  <a:pt x="5634006" y="3284077"/>
                  <a:pt x="5633398" y="3284248"/>
                </a:cubicBezTo>
                <a:close/>
                <a:moveTo>
                  <a:pt x="5701284" y="3283110"/>
                </a:moveTo>
                <a:cubicBezTo>
                  <a:pt x="5700029" y="3283679"/>
                  <a:pt x="5699268" y="3284969"/>
                  <a:pt x="5699382" y="3286334"/>
                </a:cubicBezTo>
                <a:lnTo>
                  <a:pt x="5699953" y="3286334"/>
                </a:lnTo>
                <a:cubicBezTo>
                  <a:pt x="5700257" y="3287036"/>
                  <a:pt x="5700903" y="3287529"/>
                  <a:pt x="5701664" y="3287662"/>
                </a:cubicBezTo>
                <a:lnTo>
                  <a:pt x="5702615" y="3287662"/>
                </a:lnTo>
                <a:lnTo>
                  <a:pt x="5702615" y="3285576"/>
                </a:lnTo>
                <a:cubicBezTo>
                  <a:pt x="5702786" y="3284760"/>
                  <a:pt x="5702786" y="3283926"/>
                  <a:pt x="5702615" y="3283110"/>
                </a:cubicBezTo>
                <a:cubicBezTo>
                  <a:pt x="5702615" y="3283110"/>
                  <a:pt x="5701664" y="3283110"/>
                  <a:pt x="5701284" y="3283110"/>
                </a:cubicBezTo>
                <a:close/>
                <a:moveTo>
                  <a:pt x="2518628" y="3281972"/>
                </a:moveTo>
                <a:cubicBezTo>
                  <a:pt x="2523762" y="3300180"/>
                  <a:pt x="2513874" y="3309284"/>
                  <a:pt x="2522051" y="3318008"/>
                </a:cubicBezTo>
                <a:lnTo>
                  <a:pt x="2523952" y="3318388"/>
                </a:lnTo>
                <a:cubicBezTo>
                  <a:pt x="2532890" y="3299421"/>
                  <a:pt x="2534601" y="3295628"/>
                  <a:pt x="2518628" y="3281972"/>
                </a:cubicBezTo>
                <a:close/>
                <a:moveTo>
                  <a:pt x="1716736" y="3281213"/>
                </a:moveTo>
                <a:cubicBezTo>
                  <a:pt x="1696390" y="3294300"/>
                  <a:pt x="1734041" y="3288800"/>
                  <a:pt x="1716736" y="3281213"/>
                </a:cubicBezTo>
                <a:close/>
                <a:moveTo>
                  <a:pt x="5585597" y="3280858"/>
                </a:moveTo>
                <a:cubicBezTo>
                  <a:pt x="5582959" y="3283584"/>
                  <a:pt x="5582436" y="3290981"/>
                  <a:pt x="5591944" y="3294869"/>
                </a:cubicBezTo>
                <a:cubicBezTo>
                  <a:pt x="5592989" y="3280076"/>
                  <a:pt x="5588235" y="3278132"/>
                  <a:pt x="5585597" y="3280858"/>
                </a:cubicBezTo>
                <a:close/>
                <a:moveTo>
                  <a:pt x="4656562" y="3280455"/>
                </a:moveTo>
                <a:cubicBezTo>
                  <a:pt x="4650857" y="3308146"/>
                  <a:pt x="4672535" y="3286714"/>
                  <a:pt x="4656562" y="3280455"/>
                </a:cubicBezTo>
                <a:close/>
                <a:moveTo>
                  <a:pt x="4627584" y="3279658"/>
                </a:moveTo>
                <a:cubicBezTo>
                  <a:pt x="4621621" y="3283347"/>
                  <a:pt x="4622048" y="3297572"/>
                  <a:pt x="4629750" y="3296007"/>
                </a:cubicBezTo>
                <a:lnTo>
                  <a:pt x="4630510" y="3296197"/>
                </a:lnTo>
                <a:cubicBezTo>
                  <a:pt x="4630510" y="3289559"/>
                  <a:pt x="4637166" y="3288990"/>
                  <a:pt x="4635645" y="3280455"/>
                </a:cubicBezTo>
                <a:cubicBezTo>
                  <a:pt x="4632270" y="3278369"/>
                  <a:pt x="4629572" y="3278428"/>
                  <a:pt x="4627584" y="3279658"/>
                </a:cubicBezTo>
                <a:close/>
                <a:moveTo>
                  <a:pt x="1510298" y="3279317"/>
                </a:moveTo>
                <a:cubicBezTo>
                  <a:pt x="1507469" y="3282162"/>
                  <a:pt x="1508990" y="3291645"/>
                  <a:pt x="1523347" y="3299232"/>
                </a:cubicBezTo>
                <a:cubicBezTo>
                  <a:pt x="1520305" y="3280265"/>
                  <a:pt x="1513126" y="3276472"/>
                  <a:pt x="1510298" y="3279317"/>
                </a:cubicBezTo>
                <a:close/>
                <a:moveTo>
                  <a:pt x="3098416" y="3279127"/>
                </a:moveTo>
                <a:cubicBezTo>
                  <a:pt x="3093472" y="3300749"/>
                  <a:pt x="3114199" y="3280265"/>
                  <a:pt x="3098416" y="3279127"/>
                </a:cubicBezTo>
                <a:close/>
                <a:moveTo>
                  <a:pt x="2023008" y="3278463"/>
                </a:moveTo>
                <a:cubicBezTo>
                  <a:pt x="2015996" y="3279980"/>
                  <a:pt x="2011480" y="3286714"/>
                  <a:pt x="2020037" y="3296766"/>
                </a:cubicBezTo>
                <a:cubicBezTo>
                  <a:pt x="2020037" y="3290317"/>
                  <a:pt x="2021558" y="3284248"/>
                  <a:pt x="2030495" y="3286334"/>
                </a:cubicBezTo>
                <a:cubicBezTo>
                  <a:pt x="2028974" y="3295249"/>
                  <a:pt x="2037531" y="3300180"/>
                  <a:pt x="2040954" y="3292024"/>
                </a:cubicBezTo>
                <a:lnTo>
                  <a:pt x="2040954" y="3291455"/>
                </a:lnTo>
                <a:cubicBezTo>
                  <a:pt x="2039528" y="3280644"/>
                  <a:pt x="2030020" y="3276946"/>
                  <a:pt x="2023008" y="3278463"/>
                </a:cubicBezTo>
                <a:close/>
                <a:moveTo>
                  <a:pt x="3410844" y="3277420"/>
                </a:moveTo>
                <a:cubicBezTo>
                  <a:pt x="3396297" y="3282399"/>
                  <a:pt x="3404426" y="3302314"/>
                  <a:pt x="3413171" y="3307959"/>
                </a:cubicBezTo>
                <a:lnTo>
                  <a:pt x="3420235" y="3307791"/>
                </a:lnTo>
                <a:lnTo>
                  <a:pt x="3421303" y="3308715"/>
                </a:lnTo>
                <a:lnTo>
                  <a:pt x="3421303" y="3307766"/>
                </a:lnTo>
                <a:lnTo>
                  <a:pt x="3420235" y="3307791"/>
                </a:lnTo>
                <a:lnTo>
                  <a:pt x="3415497" y="3303692"/>
                </a:lnTo>
                <a:cubicBezTo>
                  <a:pt x="3413946" y="3294668"/>
                  <a:pt x="3421968" y="3276709"/>
                  <a:pt x="3410844" y="3277420"/>
                </a:cubicBezTo>
                <a:close/>
                <a:moveTo>
                  <a:pt x="3478730" y="3276472"/>
                </a:moveTo>
                <a:lnTo>
                  <a:pt x="3479110" y="3277420"/>
                </a:lnTo>
                <a:cubicBezTo>
                  <a:pt x="3473976" y="3285045"/>
                  <a:pt x="3472132" y="3294414"/>
                  <a:pt x="3473976" y="3303404"/>
                </a:cubicBezTo>
                <a:cubicBezTo>
                  <a:pt x="3489379" y="3310612"/>
                  <a:pt x="3487287" y="3275523"/>
                  <a:pt x="3478730" y="3276472"/>
                </a:cubicBezTo>
                <a:close/>
                <a:moveTo>
                  <a:pt x="5633968" y="3275903"/>
                </a:moveTo>
                <a:cubicBezTo>
                  <a:pt x="5633968" y="3275903"/>
                  <a:pt x="5633968" y="3277041"/>
                  <a:pt x="5633968" y="3277230"/>
                </a:cubicBezTo>
                <a:lnTo>
                  <a:pt x="5636060" y="3280265"/>
                </a:lnTo>
                <a:lnTo>
                  <a:pt x="5637771" y="3282731"/>
                </a:lnTo>
                <a:lnTo>
                  <a:pt x="5640053" y="3282731"/>
                </a:lnTo>
                <a:lnTo>
                  <a:pt x="5635109" y="3275903"/>
                </a:lnTo>
                <a:close/>
                <a:moveTo>
                  <a:pt x="431181" y="3274244"/>
                </a:moveTo>
                <a:cubicBezTo>
                  <a:pt x="429802" y="3275429"/>
                  <a:pt x="429564" y="3277800"/>
                  <a:pt x="429564" y="3280455"/>
                </a:cubicBezTo>
                <a:cubicBezTo>
                  <a:pt x="429009" y="3280549"/>
                  <a:pt x="428606" y="3281024"/>
                  <a:pt x="428614" y="3281593"/>
                </a:cubicBezTo>
                <a:cubicBezTo>
                  <a:pt x="428614" y="3281593"/>
                  <a:pt x="428614" y="3282731"/>
                  <a:pt x="429945" y="3281593"/>
                </a:cubicBezTo>
                <a:cubicBezTo>
                  <a:pt x="429945" y="3286334"/>
                  <a:pt x="429945" y="3290886"/>
                  <a:pt x="424430" y="3289938"/>
                </a:cubicBezTo>
                <a:lnTo>
                  <a:pt x="424430" y="3288041"/>
                </a:lnTo>
                <a:lnTo>
                  <a:pt x="426522" y="3281972"/>
                </a:lnTo>
                <a:lnTo>
                  <a:pt x="423289" y="3285196"/>
                </a:lnTo>
                <a:cubicBezTo>
                  <a:pt x="423289" y="3282351"/>
                  <a:pt x="422148" y="3280075"/>
                  <a:pt x="418916" y="3279886"/>
                </a:cubicBezTo>
                <a:cubicBezTo>
                  <a:pt x="416280" y="3282332"/>
                  <a:pt x="414595" y="3285613"/>
                  <a:pt x="414162" y="3289179"/>
                </a:cubicBezTo>
                <a:lnTo>
                  <a:pt x="411880" y="3291645"/>
                </a:lnTo>
                <a:lnTo>
                  <a:pt x="409218" y="3288800"/>
                </a:lnTo>
                <a:lnTo>
                  <a:pt x="406746" y="3285955"/>
                </a:lnTo>
                <a:lnTo>
                  <a:pt x="408837" y="3290507"/>
                </a:lnTo>
                <a:lnTo>
                  <a:pt x="410739" y="3295249"/>
                </a:lnTo>
                <a:lnTo>
                  <a:pt x="397048" y="3296956"/>
                </a:lnTo>
                <a:lnTo>
                  <a:pt x="398189" y="3299611"/>
                </a:lnTo>
                <a:lnTo>
                  <a:pt x="399520" y="3302077"/>
                </a:lnTo>
                <a:lnTo>
                  <a:pt x="413401" y="3302077"/>
                </a:lnTo>
                <a:lnTo>
                  <a:pt x="413401" y="3298852"/>
                </a:lnTo>
                <a:cubicBezTo>
                  <a:pt x="413169" y="3297031"/>
                  <a:pt x="413802" y="3295211"/>
                  <a:pt x="415112" y="3293921"/>
                </a:cubicBezTo>
                <a:cubicBezTo>
                  <a:pt x="420441" y="3302740"/>
                  <a:pt x="431422" y="3306363"/>
                  <a:pt x="440974" y="3302456"/>
                </a:cubicBezTo>
                <a:lnTo>
                  <a:pt x="440974" y="3296576"/>
                </a:lnTo>
                <a:lnTo>
                  <a:pt x="447439" y="3293541"/>
                </a:lnTo>
                <a:lnTo>
                  <a:pt x="449721" y="3294869"/>
                </a:lnTo>
                <a:cubicBezTo>
                  <a:pt x="453477" y="3296026"/>
                  <a:pt x="457388" y="3296614"/>
                  <a:pt x="461321" y="3296576"/>
                </a:cubicBezTo>
                <a:lnTo>
                  <a:pt x="470448" y="3296576"/>
                </a:lnTo>
                <a:lnTo>
                  <a:pt x="470448" y="3293541"/>
                </a:lnTo>
                <a:lnTo>
                  <a:pt x="470448" y="3290317"/>
                </a:lnTo>
                <a:lnTo>
                  <a:pt x="466265" y="3287283"/>
                </a:lnTo>
                <a:cubicBezTo>
                  <a:pt x="464591" y="3285974"/>
                  <a:pt x="462640" y="3285064"/>
                  <a:pt x="460560" y="3284627"/>
                </a:cubicBezTo>
                <a:lnTo>
                  <a:pt x="458849" y="3284627"/>
                </a:lnTo>
                <a:lnTo>
                  <a:pt x="460560" y="3286524"/>
                </a:lnTo>
                <a:lnTo>
                  <a:pt x="462081" y="3288610"/>
                </a:lnTo>
                <a:lnTo>
                  <a:pt x="457708" y="3288610"/>
                </a:lnTo>
                <a:lnTo>
                  <a:pt x="451052" y="3289938"/>
                </a:lnTo>
                <a:lnTo>
                  <a:pt x="448960" y="3289938"/>
                </a:lnTo>
                <a:lnTo>
                  <a:pt x="448960" y="3288041"/>
                </a:lnTo>
                <a:cubicBezTo>
                  <a:pt x="448960" y="3287093"/>
                  <a:pt x="446108" y="3285007"/>
                  <a:pt x="442685" y="3283869"/>
                </a:cubicBezTo>
                <a:lnTo>
                  <a:pt x="439643" y="3282731"/>
                </a:lnTo>
                <a:lnTo>
                  <a:pt x="439643" y="3275144"/>
                </a:lnTo>
                <a:cubicBezTo>
                  <a:pt x="435079" y="3273058"/>
                  <a:pt x="432560" y="3273058"/>
                  <a:pt x="431181" y="3274244"/>
                </a:cubicBezTo>
                <a:close/>
                <a:moveTo>
                  <a:pt x="5621627" y="3272849"/>
                </a:moveTo>
                <a:cubicBezTo>
                  <a:pt x="5621361" y="3273096"/>
                  <a:pt x="5621227" y="3273456"/>
                  <a:pt x="5621227" y="3273816"/>
                </a:cubicBezTo>
                <a:lnTo>
                  <a:pt x="5621798" y="3274575"/>
                </a:lnTo>
                <a:cubicBezTo>
                  <a:pt x="5622311" y="3274916"/>
                  <a:pt x="5622996" y="3274916"/>
                  <a:pt x="5623510" y="3274575"/>
                </a:cubicBezTo>
                <a:cubicBezTo>
                  <a:pt x="5623928" y="3274082"/>
                  <a:pt x="5623928" y="3273361"/>
                  <a:pt x="5623510" y="3272868"/>
                </a:cubicBezTo>
                <a:cubicBezTo>
                  <a:pt x="5622996" y="3272337"/>
                  <a:pt x="5622159" y="3272337"/>
                  <a:pt x="5621627" y="3272849"/>
                </a:cubicBezTo>
                <a:close/>
                <a:moveTo>
                  <a:pt x="5552391" y="3272299"/>
                </a:moveTo>
                <a:cubicBezTo>
                  <a:pt x="5551915" y="3272716"/>
                  <a:pt x="5551878" y="3273437"/>
                  <a:pt x="5552295" y="3273911"/>
                </a:cubicBezTo>
                <a:cubicBezTo>
                  <a:pt x="5552315" y="3273949"/>
                  <a:pt x="5552353" y="3273968"/>
                  <a:pt x="5552391" y="3274006"/>
                </a:cubicBezTo>
                <a:cubicBezTo>
                  <a:pt x="5552828" y="3274385"/>
                  <a:pt x="5553475" y="3274385"/>
                  <a:pt x="5553912" y="3274006"/>
                </a:cubicBezTo>
                <a:cubicBezTo>
                  <a:pt x="5553912" y="3274006"/>
                  <a:pt x="5554863" y="3274006"/>
                  <a:pt x="5553912" y="3272299"/>
                </a:cubicBezTo>
                <a:cubicBezTo>
                  <a:pt x="5553171" y="3272299"/>
                  <a:pt x="5552581" y="3272887"/>
                  <a:pt x="5552562" y="3273608"/>
                </a:cubicBezTo>
                <a:cubicBezTo>
                  <a:pt x="5552562" y="3273684"/>
                  <a:pt x="5552581" y="3273741"/>
                  <a:pt x="5552581" y="3273816"/>
                </a:cubicBezTo>
                <a:close/>
                <a:moveTo>
                  <a:pt x="2224075" y="3271541"/>
                </a:moveTo>
                <a:cubicBezTo>
                  <a:pt x="2227213" y="3277705"/>
                  <a:pt x="2228306" y="3286098"/>
                  <a:pt x="2230660" y="3293281"/>
                </a:cubicBezTo>
                <a:lnTo>
                  <a:pt x="2244661" y="3307621"/>
                </a:lnTo>
                <a:lnTo>
                  <a:pt x="2244802" y="3308146"/>
                </a:lnTo>
                <a:lnTo>
                  <a:pt x="2244802" y="3307766"/>
                </a:lnTo>
                <a:lnTo>
                  <a:pt x="2244661" y="3307621"/>
                </a:lnTo>
                <a:lnTo>
                  <a:pt x="2239152" y="3287183"/>
                </a:lnTo>
                <a:cubicBezTo>
                  <a:pt x="2235584" y="3280882"/>
                  <a:pt x="2230445" y="3275467"/>
                  <a:pt x="2224075" y="3271541"/>
                </a:cubicBezTo>
                <a:close/>
                <a:moveTo>
                  <a:pt x="2113784" y="3271351"/>
                </a:moveTo>
                <a:lnTo>
                  <a:pt x="2113784" y="3292214"/>
                </a:lnTo>
                <a:cubicBezTo>
                  <a:pt x="2125231" y="3293143"/>
                  <a:pt x="2136565" y="3289369"/>
                  <a:pt x="2145160" y="3281782"/>
                </a:cubicBezTo>
                <a:cubicBezTo>
                  <a:pt x="2128806" y="3284248"/>
                  <a:pt x="2124813" y="3274385"/>
                  <a:pt x="2113784" y="3271351"/>
                </a:cubicBezTo>
                <a:close/>
                <a:moveTo>
                  <a:pt x="3861041" y="3270794"/>
                </a:moveTo>
                <a:cubicBezTo>
                  <a:pt x="3858664" y="3272951"/>
                  <a:pt x="3856762" y="3277847"/>
                  <a:pt x="3856762" y="3286903"/>
                </a:cubicBezTo>
                <a:cubicBezTo>
                  <a:pt x="3879581" y="3282494"/>
                  <a:pt x="3868171" y="3264321"/>
                  <a:pt x="3861041" y="3270794"/>
                </a:cubicBezTo>
                <a:close/>
                <a:moveTo>
                  <a:pt x="2925564" y="3270402"/>
                </a:moveTo>
                <a:cubicBezTo>
                  <a:pt x="2920619" y="3292024"/>
                  <a:pt x="2941156" y="3271541"/>
                  <a:pt x="2925564" y="3270402"/>
                </a:cubicBezTo>
                <a:close/>
                <a:moveTo>
                  <a:pt x="1328436" y="3270402"/>
                </a:moveTo>
                <a:cubicBezTo>
                  <a:pt x="1326346" y="3276187"/>
                  <a:pt x="1327586" y="3282674"/>
                  <a:pt x="1331669" y="3287283"/>
                </a:cubicBezTo>
                <a:cubicBezTo>
                  <a:pt x="1327295" y="3287283"/>
                  <a:pt x="1320640" y="3287283"/>
                  <a:pt x="1314935" y="3287283"/>
                </a:cubicBezTo>
                <a:lnTo>
                  <a:pt x="1302004" y="3288610"/>
                </a:lnTo>
                <a:lnTo>
                  <a:pt x="1304476" y="3290697"/>
                </a:lnTo>
                <a:lnTo>
                  <a:pt x="1306948" y="3292593"/>
                </a:lnTo>
                <a:lnTo>
                  <a:pt x="1324253" y="3290697"/>
                </a:lnTo>
                <a:lnTo>
                  <a:pt x="1334521" y="3288990"/>
                </a:lnTo>
                <a:cubicBezTo>
                  <a:pt x="1336546" y="3289995"/>
                  <a:pt x="1338986" y="3289615"/>
                  <a:pt x="1340606" y="3288041"/>
                </a:cubicBezTo>
                <a:cubicBezTo>
                  <a:pt x="1342567" y="3286126"/>
                  <a:pt x="1343780" y="3283565"/>
                  <a:pt x="1344029" y="3280834"/>
                </a:cubicBezTo>
                <a:cubicBezTo>
                  <a:pt x="1336613" y="3279696"/>
                  <a:pt x="1335282" y="3272299"/>
                  <a:pt x="1328436" y="3270402"/>
                </a:cubicBezTo>
                <a:close/>
                <a:moveTo>
                  <a:pt x="1592374" y="3270213"/>
                </a:moveTo>
                <a:lnTo>
                  <a:pt x="1587620" y="3276282"/>
                </a:lnTo>
                <a:lnTo>
                  <a:pt x="1582676" y="3282541"/>
                </a:lnTo>
                <a:lnTo>
                  <a:pt x="1591803" y="3284817"/>
                </a:lnTo>
                <a:lnTo>
                  <a:pt x="1600931" y="3287093"/>
                </a:lnTo>
                <a:lnTo>
                  <a:pt x="1605875" y="3276282"/>
                </a:lnTo>
                <a:lnTo>
                  <a:pt x="1599219" y="3273247"/>
                </a:lnTo>
                <a:close/>
                <a:moveTo>
                  <a:pt x="3934346" y="3269833"/>
                </a:moveTo>
                <a:lnTo>
                  <a:pt x="3935297" y="3271351"/>
                </a:lnTo>
                <a:cubicBezTo>
                  <a:pt x="3928451" y="3287472"/>
                  <a:pt x="3950129" y="3300938"/>
                  <a:pt x="3956214" y="3286903"/>
                </a:cubicBezTo>
                <a:cubicBezTo>
                  <a:pt x="3941382" y="3287093"/>
                  <a:pt x="3951080" y="3265282"/>
                  <a:pt x="3934346" y="3269833"/>
                </a:cubicBezTo>
                <a:close/>
                <a:moveTo>
                  <a:pt x="3134356" y="3269644"/>
                </a:moveTo>
                <a:cubicBezTo>
                  <a:pt x="3129412" y="3291266"/>
                  <a:pt x="3149949" y="3270782"/>
                  <a:pt x="3134356" y="3269644"/>
                </a:cubicBezTo>
                <a:close/>
                <a:moveTo>
                  <a:pt x="567898" y="3269137"/>
                </a:moveTo>
                <a:cubicBezTo>
                  <a:pt x="551304" y="3265055"/>
                  <a:pt x="537050" y="3289071"/>
                  <a:pt x="564039" y="3294555"/>
                </a:cubicBezTo>
                <a:lnTo>
                  <a:pt x="583998" y="3295201"/>
                </a:lnTo>
                <a:lnTo>
                  <a:pt x="583972" y="3295249"/>
                </a:lnTo>
                <a:lnTo>
                  <a:pt x="585493" y="3295249"/>
                </a:lnTo>
                <a:lnTo>
                  <a:pt x="583998" y="3295201"/>
                </a:lnTo>
                <a:lnTo>
                  <a:pt x="586444" y="3290507"/>
                </a:lnTo>
                <a:cubicBezTo>
                  <a:pt x="581548" y="3276899"/>
                  <a:pt x="574536" y="3270770"/>
                  <a:pt x="567898" y="3269137"/>
                </a:cubicBezTo>
                <a:close/>
                <a:moveTo>
                  <a:pt x="1562519" y="3268885"/>
                </a:moveTo>
                <a:cubicBezTo>
                  <a:pt x="1560844" y="3268752"/>
                  <a:pt x="1559376" y="3269985"/>
                  <a:pt x="1559241" y="3271673"/>
                </a:cubicBezTo>
                <a:cubicBezTo>
                  <a:pt x="1559218" y="3271939"/>
                  <a:pt x="1559233" y="3272223"/>
                  <a:pt x="1559286" y="3272489"/>
                </a:cubicBezTo>
                <a:lnTo>
                  <a:pt x="1559857" y="3272109"/>
                </a:lnTo>
                <a:cubicBezTo>
                  <a:pt x="1560144" y="3273627"/>
                  <a:pt x="1561538" y="3274708"/>
                  <a:pt x="1563090" y="3274575"/>
                </a:cubicBezTo>
                <a:cubicBezTo>
                  <a:pt x="1564618" y="3274290"/>
                  <a:pt x="1565685" y="3272906"/>
                  <a:pt x="1565562" y="3271351"/>
                </a:cubicBezTo>
                <a:cubicBezTo>
                  <a:pt x="1565364" y="3269852"/>
                  <a:pt x="1564029" y="3268771"/>
                  <a:pt x="1562519" y="3268885"/>
                </a:cubicBezTo>
                <a:close/>
                <a:moveTo>
                  <a:pt x="1048353" y="3266808"/>
                </a:moveTo>
                <a:cubicBezTo>
                  <a:pt x="1042167" y="3269039"/>
                  <a:pt x="1046196" y="3285007"/>
                  <a:pt x="1058033" y="3270782"/>
                </a:cubicBezTo>
                <a:cubicBezTo>
                  <a:pt x="1053612" y="3266846"/>
                  <a:pt x="1050415" y="3266064"/>
                  <a:pt x="1048353" y="3266808"/>
                </a:cubicBezTo>
                <a:close/>
                <a:moveTo>
                  <a:pt x="3967813" y="3266230"/>
                </a:moveTo>
                <a:cubicBezTo>
                  <a:pt x="3964153" y="3266847"/>
                  <a:pt x="3959066" y="3269644"/>
                  <a:pt x="3960397" y="3275144"/>
                </a:cubicBezTo>
                <a:lnTo>
                  <a:pt x="3961348" y="3275713"/>
                </a:lnTo>
                <a:cubicBezTo>
                  <a:pt x="3972187" y="3281593"/>
                  <a:pt x="3972567" y="3281213"/>
                  <a:pt x="3966673" y="3270402"/>
                </a:cubicBezTo>
                <a:cubicBezTo>
                  <a:pt x="3973708" y="3267178"/>
                  <a:pt x="3971474" y="3265614"/>
                  <a:pt x="3967813" y="3266230"/>
                </a:cubicBezTo>
                <a:close/>
                <a:moveTo>
                  <a:pt x="2444086" y="3266230"/>
                </a:moveTo>
                <a:cubicBezTo>
                  <a:pt x="2455876" y="3286903"/>
                  <a:pt x="2435149" y="3278748"/>
                  <a:pt x="2434008" y="3297335"/>
                </a:cubicBezTo>
                <a:lnTo>
                  <a:pt x="2433628" y="3297525"/>
                </a:lnTo>
                <a:cubicBezTo>
                  <a:pt x="2443516" y="3296197"/>
                  <a:pt x="2445227" y="3303404"/>
                  <a:pt x="2454545" y="3302646"/>
                </a:cubicBezTo>
                <a:cubicBezTo>
                  <a:pt x="2465764" y="3289369"/>
                  <a:pt x="2448080" y="3261109"/>
                  <a:pt x="2444086" y="3266230"/>
                </a:cubicBezTo>
                <a:close/>
                <a:moveTo>
                  <a:pt x="2556987" y="3264146"/>
                </a:moveTo>
                <a:lnTo>
                  <a:pt x="2553804" y="3265840"/>
                </a:lnTo>
                <a:lnTo>
                  <a:pt x="2553997" y="3265661"/>
                </a:lnTo>
                <a:lnTo>
                  <a:pt x="2553427" y="3266040"/>
                </a:lnTo>
                <a:lnTo>
                  <a:pt x="2553804" y="3265840"/>
                </a:lnTo>
                <a:lnTo>
                  <a:pt x="2548530" y="3270711"/>
                </a:lnTo>
                <a:cubicBezTo>
                  <a:pt x="2545630" y="3271304"/>
                  <a:pt x="2541922" y="3271067"/>
                  <a:pt x="2538214" y="3270782"/>
                </a:cubicBezTo>
                <a:lnTo>
                  <a:pt x="2538214" y="3286524"/>
                </a:lnTo>
                <a:cubicBezTo>
                  <a:pt x="2553617" y="3295202"/>
                  <a:pt x="2558538" y="3270379"/>
                  <a:pt x="2556987" y="3264146"/>
                </a:cubicBezTo>
                <a:close/>
                <a:moveTo>
                  <a:pt x="769274" y="3263323"/>
                </a:moveTo>
                <a:cubicBezTo>
                  <a:pt x="769756" y="3265625"/>
                  <a:pt x="784303" y="3279317"/>
                  <a:pt x="774889" y="3266230"/>
                </a:cubicBezTo>
                <a:cubicBezTo>
                  <a:pt x="770516" y="3263053"/>
                  <a:pt x="769114" y="3262555"/>
                  <a:pt x="769274" y="3263323"/>
                </a:cubicBezTo>
                <a:close/>
                <a:moveTo>
                  <a:pt x="384307" y="3262626"/>
                </a:moveTo>
                <a:lnTo>
                  <a:pt x="386209" y="3266040"/>
                </a:lnTo>
                <a:lnTo>
                  <a:pt x="387920" y="3269454"/>
                </a:lnTo>
                <a:lnTo>
                  <a:pt x="383166" y="3269454"/>
                </a:lnTo>
                <a:lnTo>
                  <a:pt x="378222" y="3269454"/>
                </a:lnTo>
                <a:lnTo>
                  <a:pt x="379363" y="3277800"/>
                </a:lnTo>
                <a:lnTo>
                  <a:pt x="372327" y="3286334"/>
                </a:lnTo>
                <a:lnTo>
                  <a:pt x="365291" y="3294869"/>
                </a:lnTo>
                <a:lnTo>
                  <a:pt x="366813" y="3296007"/>
                </a:lnTo>
                <a:lnTo>
                  <a:pt x="368524" y="3297335"/>
                </a:lnTo>
                <a:lnTo>
                  <a:pt x="372898" y="3292024"/>
                </a:lnTo>
                <a:lnTo>
                  <a:pt x="377461" y="3286714"/>
                </a:lnTo>
                <a:lnTo>
                  <a:pt x="380314" y="3286145"/>
                </a:lnTo>
                <a:cubicBezTo>
                  <a:pt x="374322" y="3292062"/>
                  <a:pt x="369770" y="3299251"/>
                  <a:pt x="367003" y="3307197"/>
                </a:cubicBezTo>
                <a:lnTo>
                  <a:pt x="375446" y="3309239"/>
                </a:lnTo>
                <a:lnTo>
                  <a:pt x="371376" y="3311181"/>
                </a:lnTo>
                <a:lnTo>
                  <a:pt x="367003" y="3313077"/>
                </a:lnTo>
                <a:lnTo>
                  <a:pt x="363200" y="3308905"/>
                </a:lnTo>
                <a:cubicBezTo>
                  <a:pt x="361298" y="3306628"/>
                  <a:pt x="358636" y="3304922"/>
                  <a:pt x="357305" y="3305111"/>
                </a:cubicBezTo>
                <a:lnTo>
                  <a:pt x="355213" y="3305111"/>
                </a:lnTo>
                <a:lnTo>
                  <a:pt x="357495" y="3312129"/>
                </a:lnTo>
                <a:lnTo>
                  <a:pt x="359206" y="3320095"/>
                </a:lnTo>
                <a:lnTo>
                  <a:pt x="354072" y="3320095"/>
                </a:lnTo>
                <a:lnTo>
                  <a:pt x="349128" y="3320095"/>
                </a:lnTo>
                <a:lnTo>
                  <a:pt x="349128" y="3323888"/>
                </a:lnTo>
                <a:lnTo>
                  <a:pt x="349128" y="3327871"/>
                </a:lnTo>
                <a:lnTo>
                  <a:pt x="355403" y="3327871"/>
                </a:lnTo>
                <a:lnTo>
                  <a:pt x="357875" y="3324078"/>
                </a:lnTo>
                <a:lnTo>
                  <a:pt x="360157" y="3320284"/>
                </a:lnTo>
                <a:lnTo>
                  <a:pt x="367954" y="3320284"/>
                </a:lnTo>
                <a:lnTo>
                  <a:pt x="375750" y="3320284"/>
                </a:lnTo>
                <a:lnTo>
                  <a:pt x="378222" y="3317440"/>
                </a:lnTo>
                <a:cubicBezTo>
                  <a:pt x="379566" y="3316377"/>
                  <a:pt x="380396" y="3314784"/>
                  <a:pt x="380504" y="3313077"/>
                </a:cubicBezTo>
                <a:cubicBezTo>
                  <a:pt x="380209" y="3311768"/>
                  <a:pt x="379281" y="3310706"/>
                  <a:pt x="378032" y="3310232"/>
                </a:cubicBezTo>
                <a:lnTo>
                  <a:pt x="376609" y="3309522"/>
                </a:lnTo>
                <a:lnTo>
                  <a:pt x="386018" y="3311939"/>
                </a:lnTo>
                <a:cubicBezTo>
                  <a:pt x="389822" y="3296576"/>
                  <a:pt x="405034" y="3292973"/>
                  <a:pt x="407316" y="3276092"/>
                </a:cubicBezTo>
                <a:lnTo>
                  <a:pt x="402562" y="3276092"/>
                </a:lnTo>
                <a:cubicBezTo>
                  <a:pt x="402366" y="3275106"/>
                  <a:pt x="401826" y="3274234"/>
                  <a:pt x="401041" y="3273627"/>
                </a:cubicBezTo>
                <a:cubicBezTo>
                  <a:pt x="400065" y="3272887"/>
                  <a:pt x="398839" y="3272546"/>
                  <a:pt x="397618" y="3272678"/>
                </a:cubicBezTo>
                <a:lnTo>
                  <a:pt x="395716" y="3272678"/>
                </a:lnTo>
                <a:lnTo>
                  <a:pt x="395716" y="3276661"/>
                </a:lnTo>
                <a:lnTo>
                  <a:pt x="394576" y="3276661"/>
                </a:lnTo>
                <a:cubicBezTo>
                  <a:pt x="393100" y="3277098"/>
                  <a:pt x="391693" y="3277742"/>
                  <a:pt x="390392" y="3278558"/>
                </a:cubicBezTo>
                <a:lnTo>
                  <a:pt x="387920" y="3276472"/>
                </a:lnTo>
                <a:lnTo>
                  <a:pt x="385448" y="3274385"/>
                </a:lnTo>
                <a:lnTo>
                  <a:pt x="388300" y="3271351"/>
                </a:lnTo>
                <a:cubicBezTo>
                  <a:pt x="390012" y="3269644"/>
                  <a:pt x="391343" y="3267368"/>
                  <a:pt x="391153" y="3266609"/>
                </a:cubicBezTo>
                <a:cubicBezTo>
                  <a:pt x="391001" y="3265471"/>
                  <a:pt x="390381" y="3264428"/>
                  <a:pt x="389441" y="3263764"/>
                </a:cubicBezTo>
                <a:cubicBezTo>
                  <a:pt x="388441" y="3263044"/>
                  <a:pt x="387249" y="3262645"/>
                  <a:pt x="386018" y="3262626"/>
                </a:cubicBezTo>
                <a:close/>
                <a:moveTo>
                  <a:pt x="2616178" y="3260729"/>
                </a:moveTo>
                <a:lnTo>
                  <a:pt x="2616559" y="3261298"/>
                </a:lnTo>
                <a:cubicBezTo>
                  <a:pt x="2616559" y="3269075"/>
                  <a:pt x="2614657" y="3280265"/>
                  <a:pt x="2621693" y="3282162"/>
                </a:cubicBezTo>
                <a:cubicBezTo>
                  <a:pt x="2621693" y="3248970"/>
                  <a:pt x="2633292" y="3279506"/>
                  <a:pt x="2637476" y="3287472"/>
                </a:cubicBezTo>
                <a:cubicBezTo>
                  <a:pt x="2633673" y="3273247"/>
                  <a:pt x="2647745" y="3276851"/>
                  <a:pt x="2647935" y="3266609"/>
                </a:cubicBezTo>
                <a:cubicBezTo>
                  <a:pt x="2638446" y="3260786"/>
                  <a:pt x="2627132" y="3258681"/>
                  <a:pt x="2616178" y="3260729"/>
                </a:cubicBezTo>
                <a:close/>
                <a:moveTo>
                  <a:pt x="1365897" y="3260729"/>
                </a:moveTo>
                <a:cubicBezTo>
                  <a:pt x="1345550" y="3273816"/>
                  <a:pt x="1383201" y="3268316"/>
                  <a:pt x="1365897" y="3260729"/>
                </a:cubicBezTo>
                <a:close/>
                <a:moveTo>
                  <a:pt x="5626364" y="3260490"/>
                </a:moveTo>
                <a:lnTo>
                  <a:pt x="5626552" y="3260540"/>
                </a:lnTo>
                <a:lnTo>
                  <a:pt x="5626552" y="3260704"/>
                </a:lnTo>
                <a:close/>
                <a:moveTo>
                  <a:pt x="2816952" y="3260329"/>
                </a:moveTo>
                <a:cubicBezTo>
                  <a:pt x="2811291" y="3265424"/>
                  <a:pt x="2813039" y="3282493"/>
                  <a:pt x="2820027" y="3281213"/>
                </a:cubicBezTo>
                <a:cubicBezTo>
                  <a:pt x="2821738" y="3274575"/>
                  <a:pt x="2827443" y="3271730"/>
                  <a:pt x="2825161" y="3260729"/>
                </a:cubicBezTo>
                <a:lnTo>
                  <a:pt x="2825161" y="3260350"/>
                </a:lnTo>
                <a:cubicBezTo>
                  <a:pt x="2821548" y="3258264"/>
                  <a:pt x="2818838" y="3258631"/>
                  <a:pt x="2816952" y="3260329"/>
                </a:cubicBezTo>
                <a:close/>
                <a:moveTo>
                  <a:pt x="2915105" y="3259971"/>
                </a:moveTo>
                <a:cubicBezTo>
                  <a:pt x="2910161" y="3281593"/>
                  <a:pt x="2930698" y="3261109"/>
                  <a:pt x="2915105" y="3259971"/>
                </a:cubicBezTo>
                <a:close/>
                <a:moveTo>
                  <a:pt x="3898216" y="3259402"/>
                </a:moveTo>
                <a:lnTo>
                  <a:pt x="3898596" y="3260919"/>
                </a:lnTo>
                <a:cubicBezTo>
                  <a:pt x="3898596" y="3264144"/>
                  <a:pt x="3898596" y="3267178"/>
                  <a:pt x="3893462" y="3266230"/>
                </a:cubicBezTo>
                <a:lnTo>
                  <a:pt x="3893462" y="3276661"/>
                </a:lnTo>
                <a:cubicBezTo>
                  <a:pt x="3905252" y="3283110"/>
                  <a:pt x="3907914" y="3257316"/>
                  <a:pt x="3898216" y="3259402"/>
                </a:cubicBezTo>
                <a:close/>
                <a:moveTo>
                  <a:pt x="4755443" y="3259023"/>
                </a:moveTo>
                <a:cubicBezTo>
                  <a:pt x="4749739" y="3286714"/>
                  <a:pt x="4771226" y="3265282"/>
                  <a:pt x="4755443" y="3259023"/>
                </a:cubicBezTo>
                <a:close/>
                <a:moveTo>
                  <a:pt x="5615789" y="3258093"/>
                </a:moveTo>
                <a:cubicBezTo>
                  <a:pt x="5615085" y="3258283"/>
                  <a:pt x="5614667" y="3259023"/>
                  <a:pt x="5614857" y="3259724"/>
                </a:cubicBezTo>
                <a:cubicBezTo>
                  <a:pt x="5614876" y="3259800"/>
                  <a:pt x="5614915" y="3259895"/>
                  <a:pt x="5614952" y="3259971"/>
                </a:cubicBezTo>
                <a:lnTo>
                  <a:pt x="5615713" y="3260540"/>
                </a:lnTo>
                <a:cubicBezTo>
                  <a:pt x="5616208" y="3260957"/>
                  <a:pt x="5616930" y="3260957"/>
                  <a:pt x="5617425" y="3260540"/>
                </a:cubicBezTo>
                <a:cubicBezTo>
                  <a:pt x="5617748" y="3260085"/>
                  <a:pt x="5617748" y="3259478"/>
                  <a:pt x="5617425" y="3259023"/>
                </a:cubicBezTo>
                <a:cubicBezTo>
                  <a:pt x="5617234" y="3258321"/>
                  <a:pt x="5616493" y="3257903"/>
                  <a:pt x="5615789" y="3258093"/>
                </a:cubicBezTo>
                <a:close/>
                <a:moveTo>
                  <a:pt x="5624056" y="3257861"/>
                </a:moveTo>
                <a:lnTo>
                  <a:pt x="5626364" y="3260490"/>
                </a:lnTo>
                <a:lnTo>
                  <a:pt x="5623699" y="3259781"/>
                </a:lnTo>
                <a:lnTo>
                  <a:pt x="5624840" y="3260540"/>
                </a:lnTo>
                <a:cubicBezTo>
                  <a:pt x="5624423" y="3261033"/>
                  <a:pt x="5624423" y="3261754"/>
                  <a:pt x="5624840" y="3262247"/>
                </a:cubicBezTo>
                <a:cubicBezTo>
                  <a:pt x="5625354" y="3262588"/>
                  <a:pt x="5626039" y="3262588"/>
                  <a:pt x="5626552" y="3262247"/>
                </a:cubicBezTo>
                <a:lnTo>
                  <a:pt x="5626552" y="3260704"/>
                </a:lnTo>
                <a:lnTo>
                  <a:pt x="5629405" y="3263954"/>
                </a:lnTo>
                <a:cubicBezTo>
                  <a:pt x="5629214" y="3264826"/>
                  <a:pt x="5629214" y="3265737"/>
                  <a:pt x="5629405" y="3266609"/>
                </a:cubicBezTo>
                <a:cubicBezTo>
                  <a:pt x="5630412" y="3268525"/>
                  <a:pt x="5632675" y="3269416"/>
                  <a:pt x="5634729" y="3268695"/>
                </a:cubicBezTo>
                <a:cubicBezTo>
                  <a:pt x="5636725" y="3267785"/>
                  <a:pt x="5637600" y="3265414"/>
                  <a:pt x="5636687" y="3263404"/>
                </a:cubicBezTo>
                <a:lnTo>
                  <a:pt x="5636519" y="3263166"/>
                </a:lnTo>
                <a:lnTo>
                  <a:pt x="5637011" y="3263385"/>
                </a:lnTo>
                <a:lnTo>
                  <a:pt x="5635870" y="3262247"/>
                </a:lnTo>
                <a:lnTo>
                  <a:pt x="5636519" y="3263166"/>
                </a:lnTo>
                <a:lnTo>
                  <a:pt x="5632105" y="3261204"/>
                </a:lnTo>
                <a:cubicBezTo>
                  <a:pt x="5632029" y="3261242"/>
                  <a:pt x="5631953" y="3261260"/>
                  <a:pt x="5631877" y="3261298"/>
                </a:cubicBezTo>
                <a:cubicBezTo>
                  <a:pt x="5631877" y="3261298"/>
                  <a:pt x="5631877" y="3261298"/>
                  <a:pt x="5630926" y="3262247"/>
                </a:cubicBezTo>
                <a:lnTo>
                  <a:pt x="5629405" y="3260160"/>
                </a:lnTo>
                <a:cubicBezTo>
                  <a:pt x="5624271" y="3256462"/>
                  <a:pt x="5623272" y="3256462"/>
                  <a:pt x="5624056" y="3257861"/>
                </a:cubicBezTo>
                <a:close/>
                <a:moveTo>
                  <a:pt x="1469532" y="3257316"/>
                </a:moveTo>
                <a:cubicBezTo>
                  <a:pt x="1467969" y="3257505"/>
                  <a:pt x="1466859" y="3258928"/>
                  <a:pt x="1467053" y="3260483"/>
                </a:cubicBezTo>
                <a:cubicBezTo>
                  <a:pt x="1467055" y="3260502"/>
                  <a:pt x="1467058" y="3260521"/>
                  <a:pt x="1467060" y="3260540"/>
                </a:cubicBezTo>
                <a:cubicBezTo>
                  <a:pt x="1467429" y="3261981"/>
                  <a:pt x="1468800" y="3262949"/>
                  <a:pt x="1470293" y="3262816"/>
                </a:cubicBezTo>
                <a:cubicBezTo>
                  <a:pt x="1471649" y="3262645"/>
                  <a:pt x="1472685" y="3261526"/>
                  <a:pt x="1472765" y="3260160"/>
                </a:cubicBezTo>
                <a:lnTo>
                  <a:pt x="1472765" y="3259781"/>
                </a:lnTo>
                <a:cubicBezTo>
                  <a:pt x="1472571" y="3258226"/>
                  <a:pt x="1471147" y="3257107"/>
                  <a:pt x="1469582" y="3257316"/>
                </a:cubicBezTo>
                <a:cubicBezTo>
                  <a:pt x="1469567" y="3257316"/>
                  <a:pt x="1469549" y="3257316"/>
                  <a:pt x="1469532" y="3257316"/>
                </a:cubicBezTo>
                <a:close/>
                <a:moveTo>
                  <a:pt x="3458383" y="3256367"/>
                </a:moveTo>
                <a:cubicBezTo>
                  <a:pt x="3456672" y="3270213"/>
                  <a:pt x="3465609" y="3273627"/>
                  <a:pt x="3479110" y="3272109"/>
                </a:cubicBezTo>
                <a:lnTo>
                  <a:pt x="3479110" y="3256367"/>
                </a:lnTo>
                <a:close/>
                <a:moveTo>
                  <a:pt x="2533460" y="3255419"/>
                </a:moveTo>
                <a:cubicBezTo>
                  <a:pt x="2528516" y="3277230"/>
                  <a:pt x="2549053" y="3256557"/>
                  <a:pt x="2533460" y="3255419"/>
                </a:cubicBezTo>
                <a:close/>
                <a:moveTo>
                  <a:pt x="953447" y="3255419"/>
                </a:moveTo>
                <a:cubicBezTo>
                  <a:pt x="948503" y="3277230"/>
                  <a:pt x="969039" y="3256557"/>
                  <a:pt x="953447" y="3255419"/>
                </a:cubicBezTo>
                <a:close/>
                <a:moveTo>
                  <a:pt x="5694628" y="3252764"/>
                </a:moveTo>
                <a:lnTo>
                  <a:pt x="5696720" y="3258833"/>
                </a:lnTo>
                <a:lnTo>
                  <a:pt x="5696720" y="3260160"/>
                </a:lnTo>
                <a:lnTo>
                  <a:pt x="5697671" y="3260160"/>
                </a:lnTo>
                <a:lnTo>
                  <a:pt x="5699572" y="3260160"/>
                </a:lnTo>
                <a:lnTo>
                  <a:pt x="5698432" y="3257316"/>
                </a:lnTo>
                <a:lnTo>
                  <a:pt x="5698432" y="3255608"/>
                </a:lnTo>
                <a:close/>
                <a:moveTo>
                  <a:pt x="3358551" y="3250298"/>
                </a:moveTo>
                <a:lnTo>
                  <a:pt x="3358551" y="3250488"/>
                </a:lnTo>
                <a:cubicBezTo>
                  <a:pt x="3358551" y="3259212"/>
                  <a:pt x="3344099" y="3253332"/>
                  <a:pt x="3342958" y="3260919"/>
                </a:cubicBezTo>
                <a:cubicBezTo>
                  <a:pt x="3346761" y="3271730"/>
                  <a:pt x="3374334" y="3256936"/>
                  <a:pt x="3358551" y="3250298"/>
                </a:cubicBezTo>
                <a:close/>
                <a:moveTo>
                  <a:pt x="1722251" y="3250298"/>
                </a:moveTo>
                <a:cubicBezTo>
                  <a:pt x="1717307" y="3271920"/>
                  <a:pt x="1737844" y="3251436"/>
                  <a:pt x="1722251" y="3250298"/>
                </a:cubicBezTo>
                <a:close/>
                <a:moveTo>
                  <a:pt x="290940" y="3250108"/>
                </a:moveTo>
                <a:cubicBezTo>
                  <a:pt x="290940" y="3250108"/>
                  <a:pt x="289799" y="3250108"/>
                  <a:pt x="290940" y="3251436"/>
                </a:cubicBezTo>
                <a:cubicBezTo>
                  <a:pt x="291294" y="3251644"/>
                  <a:pt x="291727" y="3251644"/>
                  <a:pt x="292081" y="3251436"/>
                </a:cubicBezTo>
                <a:cubicBezTo>
                  <a:pt x="291916" y="3251322"/>
                  <a:pt x="291716" y="3251246"/>
                  <a:pt x="291511" y="3251246"/>
                </a:cubicBezTo>
                <a:lnTo>
                  <a:pt x="292081" y="3251246"/>
                </a:lnTo>
                <a:cubicBezTo>
                  <a:pt x="292081" y="3250620"/>
                  <a:pt x="291569" y="3250108"/>
                  <a:pt x="290940" y="3250108"/>
                </a:cubicBezTo>
                <a:close/>
                <a:moveTo>
                  <a:pt x="3198058" y="3249539"/>
                </a:moveTo>
                <a:cubicBezTo>
                  <a:pt x="3195415" y="3249748"/>
                  <a:pt x="3192886" y="3250601"/>
                  <a:pt x="3190642" y="3252005"/>
                </a:cubicBezTo>
                <a:cubicBezTo>
                  <a:pt x="3187124" y="3254470"/>
                  <a:pt x="3184139" y="3257638"/>
                  <a:pt x="3181895" y="3261298"/>
                </a:cubicBezTo>
                <a:cubicBezTo>
                  <a:pt x="3179613" y="3265338"/>
                  <a:pt x="3176076" y="3268544"/>
                  <a:pt x="3171817" y="3270402"/>
                </a:cubicBezTo>
                <a:cubicBezTo>
                  <a:pt x="3176076" y="3270478"/>
                  <a:pt x="3180260" y="3269435"/>
                  <a:pt x="3183987" y="3267368"/>
                </a:cubicBezTo>
                <a:lnTo>
                  <a:pt x="3184938" y="3267937"/>
                </a:lnTo>
                <a:cubicBezTo>
                  <a:pt x="3188342" y="3266192"/>
                  <a:pt x="3191232" y="3263575"/>
                  <a:pt x="3193304" y="3260350"/>
                </a:cubicBezTo>
                <a:cubicBezTo>
                  <a:pt x="3195339" y="3256955"/>
                  <a:pt x="3196937" y="3253332"/>
                  <a:pt x="3198058" y="3249539"/>
                </a:cubicBezTo>
                <a:close/>
                <a:moveTo>
                  <a:pt x="2964546" y="3249160"/>
                </a:moveTo>
                <a:cubicBezTo>
                  <a:pt x="2986794" y="3250677"/>
                  <a:pt x="2961123" y="3270782"/>
                  <a:pt x="2975004" y="3274954"/>
                </a:cubicBezTo>
                <a:lnTo>
                  <a:pt x="2975195" y="3274954"/>
                </a:lnTo>
                <a:cubicBezTo>
                  <a:pt x="2971772" y="3289938"/>
                  <a:pt x="2964166" y="3270592"/>
                  <a:pt x="2953897" y="3274765"/>
                </a:cubicBezTo>
                <a:cubicBezTo>
                  <a:pt x="2960743" y="3271541"/>
                  <a:pt x="2966257" y="3264713"/>
                  <a:pt x="2964546" y="3259591"/>
                </a:cubicBezTo>
                <a:cubicBezTo>
                  <a:pt x="2966447" y="3257505"/>
                  <a:pt x="2966637" y="3254470"/>
                  <a:pt x="2964546" y="3249160"/>
                </a:cubicBezTo>
                <a:close/>
                <a:moveTo>
                  <a:pt x="1484365" y="3249160"/>
                </a:moveTo>
                <a:cubicBezTo>
                  <a:pt x="1484309" y="3254224"/>
                  <a:pt x="1483606" y="3259250"/>
                  <a:pt x="1482273" y="3264144"/>
                </a:cubicBezTo>
                <a:cubicBezTo>
                  <a:pt x="1478850" y="3262247"/>
                  <a:pt x="1471244" y="3268506"/>
                  <a:pt x="1479611" y="3279317"/>
                </a:cubicBezTo>
                <a:lnTo>
                  <a:pt x="1478850" y="3278558"/>
                </a:lnTo>
                <a:cubicBezTo>
                  <a:pt x="1477857" y="3282977"/>
                  <a:pt x="1477285" y="3287491"/>
                  <a:pt x="1477139" y="3292024"/>
                </a:cubicBezTo>
                <a:cubicBezTo>
                  <a:pt x="1485696" y="3286524"/>
                  <a:pt x="1490260" y="3254091"/>
                  <a:pt x="1484365" y="3249160"/>
                </a:cubicBezTo>
                <a:close/>
                <a:moveTo>
                  <a:pt x="2003493" y="3248970"/>
                </a:moveTo>
                <a:cubicBezTo>
                  <a:pt x="2000070" y="3269075"/>
                  <a:pt x="2015663" y="3255988"/>
                  <a:pt x="2008817" y="3251626"/>
                </a:cubicBezTo>
                <a:lnTo>
                  <a:pt x="2007486" y="3250108"/>
                </a:lnTo>
                <a:cubicBezTo>
                  <a:pt x="2006269" y="3249426"/>
                  <a:pt x="2004900" y="3249046"/>
                  <a:pt x="2003493" y="3248970"/>
                </a:cubicBezTo>
                <a:close/>
                <a:moveTo>
                  <a:pt x="1982195" y="3248780"/>
                </a:moveTo>
                <a:cubicBezTo>
                  <a:pt x="1977632" y="3257316"/>
                  <a:pt x="1976491" y="3269644"/>
                  <a:pt x="1988661" y="3271161"/>
                </a:cubicBezTo>
                <a:lnTo>
                  <a:pt x="1987330" y="3269644"/>
                </a:lnTo>
                <a:cubicBezTo>
                  <a:pt x="1987330" y="3261867"/>
                  <a:pt x="1989231" y="3250677"/>
                  <a:pt x="1982195" y="3248780"/>
                </a:cubicBezTo>
                <a:close/>
                <a:moveTo>
                  <a:pt x="1914488" y="3246327"/>
                </a:moveTo>
                <a:cubicBezTo>
                  <a:pt x="1907428" y="3246006"/>
                  <a:pt x="1899620" y="3257315"/>
                  <a:pt x="1910316" y="3260729"/>
                </a:cubicBezTo>
                <a:lnTo>
                  <a:pt x="1910126" y="3261678"/>
                </a:lnTo>
                <a:cubicBezTo>
                  <a:pt x="1910126" y="3254850"/>
                  <a:pt x="1919253" y="3256936"/>
                  <a:pt x="1920585" y="3251246"/>
                </a:cubicBezTo>
                <a:cubicBezTo>
                  <a:pt x="1919112" y="3247832"/>
                  <a:pt x="1916842" y="3246433"/>
                  <a:pt x="1914488" y="3246327"/>
                </a:cubicBezTo>
                <a:close/>
                <a:moveTo>
                  <a:pt x="2281122" y="3246125"/>
                </a:moveTo>
                <a:cubicBezTo>
                  <a:pt x="2265149" y="3263764"/>
                  <a:pt x="2300138" y="3262057"/>
                  <a:pt x="2281122" y="3246125"/>
                </a:cubicBezTo>
                <a:close/>
                <a:moveTo>
                  <a:pt x="2168832" y="3245518"/>
                </a:moveTo>
                <a:cubicBezTo>
                  <a:pt x="2163154" y="3249314"/>
                  <a:pt x="2163653" y="3263432"/>
                  <a:pt x="2171211" y="3261867"/>
                </a:cubicBezTo>
                <a:lnTo>
                  <a:pt x="2171211" y="3259971"/>
                </a:lnTo>
                <a:cubicBezTo>
                  <a:pt x="2171249" y="3259345"/>
                  <a:pt x="2171249" y="3258700"/>
                  <a:pt x="2171211" y="3258074"/>
                </a:cubicBezTo>
                <a:cubicBezTo>
                  <a:pt x="2169538" y="3253162"/>
                  <a:pt x="2172048" y="3247794"/>
                  <a:pt x="2176916" y="3245936"/>
                </a:cubicBezTo>
                <a:lnTo>
                  <a:pt x="2176536" y="3246125"/>
                </a:lnTo>
                <a:cubicBezTo>
                  <a:pt x="2173304" y="3244134"/>
                  <a:pt x="2170725" y="3244252"/>
                  <a:pt x="2168832" y="3245518"/>
                </a:cubicBezTo>
                <a:close/>
                <a:moveTo>
                  <a:pt x="2370876" y="3245177"/>
                </a:moveTo>
                <a:lnTo>
                  <a:pt x="2370876" y="3255608"/>
                </a:lnTo>
                <a:lnTo>
                  <a:pt x="2381335" y="3255608"/>
                </a:lnTo>
                <a:lnTo>
                  <a:pt x="2381335" y="3245177"/>
                </a:lnTo>
                <a:close/>
                <a:moveTo>
                  <a:pt x="3332499" y="3244987"/>
                </a:moveTo>
                <a:lnTo>
                  <a:pt x="3332482" y="3245177"/>
                </a:lnTo>
                <a:lnTo>
                  <a:pt x="3322041" y="3245177"/>
                </a:lnTo>
                <a:lnTo>
                  <a:pt x="3322041" y="3260919"/>
                </a:lnTo>
                <a:cubicBezTo>
                  <a:pt x="3326699" y="3261583"/>
                  <a:pt x="3329742" y="3260255"/>
                  <a:pt x="3331406" y="3257434"/>
                </a:cubicBezTo>
                <a:lnTo>
                  <a:pt x="3332482" y="3245177"/>
                </a:lnTo>
                <a:lnTo>
                  <a:pt x="3332499" y="3245177"/>
                </a:lnTo>
                <a:close/>
                <a:moveTo>
                  <a:pt x="1465919" y="3244608"/>
                </a:moveTo>
                <a:cubicBezTo>
                  <a:pt x="1460785" y="3266419"/>
                  <a:pt x="1481512" y="3245746"/>
                  <a:pt x="1465919" y="3244608"/>
                </a:cubicBezTo>
                <a:close/>
                <a:moveTo>
                  <a:pt x="3924838" y="3244418"/>
                </a:moveTo>
                <a:cubicBezTo>
                  <a:pt x="3919133" y="3272109"/>
                  <a:pt x="3940621" y="3250488"/>
                  <a:pt x="3924838" y="3244418"/>
                </a:cubicBezTo>
                <a:close/>
                <a:moveTo>
                  <a:pt x="2904646" y="3244229"/>
                </a:moveTo>
                <a:cubicBezTo>
                  <a:pt x="2899702" y="3266040"/>
                  <a:pt x="2920239" y="3245367"/>
                  <a:pt x="2904646" y="3244229"/>
                </a:cubicBezTo>
                <a:close/>
                <a:moveTo>
                  <a:pt x="2067195" y="3243849"/>
                </a:moveTo>
                <a:lnTo>
                  <a:pt x="2067195" y="3244987"/>
                </a:lnTo>
                <a:lnTo>
                  <a:pt x="2067314" y="3245270"/>
                </a:lnTo>
                <a:lnTo>
                  <a:pt x="2068418" y="3258529"/>
                </a:lnTo>
                <a:cubicBezTo>
                  <a:pt x="2070243" y="3263096"/>
                  <a:pt x="2073404" y="3267131"/>
                  <a:pt x="2077654" y="3270023"/>
                </a:cubicBezTo>
                <a:lnTo>
                  <a:pt x="2067314" y="3245270"/>
                </a:lnTo>
                <a:close/>
                <a:moveTo>
                  <a:pt x="685896" y="3242711"/>
                </a:moveTo>
                <a:lnTo>
                  <a:pt x="681712" y="3244229"/>
                </a:lnTo>
                <a:lnTo>
                  <a:pt x="677529" y="3245936"/>
                </a:lnTo>
                <a:lnTo>
                  <a:pt x="678860" y="3247642"/>
                </a:lnTo>
                <a:lnTo>
                  <a:pt x="680191" y="3249350"/>
                </a:lnTo>
                <a:lnTo>
                  <a:pt x="683234" y="3247642"/>
                </a:lnTo>
                <a:cubicBezTo>
                  <a:pt x="684945" y="3247642"/>
                  <a:pt x="686276" y="3245367"/>
                  <a:pt x="686086" y="3244418"/>
                </a:cubicBezTo>
                <a:close/>
                <a:moveTo>
                  <a:pt x="614017" y="3241952"/>
                </a:moveTo>
                <a:cubicBezTo>
                  <a:pt x="605794" y="3258226"/>
                  <a:pt x="612358" y="3278065"/>
                  <a:pt x="628678" y="3286277"/>
                </a:cubicBezTo>
                <a:cubicBezTo>
                  <a:pt x="631087" y="3287491"/>
                  <a:pt x="633635" y="3288402"/>
                  <a:pt x="636265" y="3288990"/>
                </a:cubicBezTo>
                <a:cubicBezTo>
                  <a:pt x="631511" y="3295818"/>
                  <a:pt x="625046" y="3299421"/>
                  <a:pt x="639688" y="3303973"/>
                </a:cubicBezTo>
                <a:cubicBezTo>
                  <a:pt x="638357" y="3299800"/>
                  <a:pt x="641209" y="3295059"/>
                  <a:pt x="643491" y="3290697"/>
                </a:cubicBezTo>
                <a:cubicBezTo>
                  <a:pt x="649766" y="3291797"/>
                  <a:pt x="656138" y="3292233"/>
                  <a:pt x="662507" y="3292024"/>
                </a:cubicBezTo>
                <a:cubicBezTo>
                  <a:pt x="666310" y="3292024"/>
                  <a:pt x="668021" y="3288231"/>
                  <a:pt x="669733" y="3285386"/>
                </a:cubicBezTo>
                <a:lnTo>
                  <a:pt x="669733" y="3284248"/>
                </a:lnTo>
                <a:cubicBezTo>
                  <a:pt x="671153" y="3280569"/>
                  <a:pt x="674540" y="3277989"/>
                  <a:pt x="678480" y="3277610"/>
                </a:cubicBezTo>
                <a:cubicBezTo>
                  <a:pt x="687607" y="3278748"/>
                  <a:pt x="688938" y="3289369"/>
                  <a:pt x="704531" y="3285765"/>
                </a:cubicBezTo>
                <a:lnTo>
                  <a:pt x="704531" y="3287093"/>
                </a:lnTo>
                <a:cubicBezTo>
                  <a:pt x="704531" y="3279886"/>
                  <a:pt x="707384" y="3276661"/>
                  <a:pt x="708715" y="3271541"/>
                </a:cubicBezTo>
                <a:cubicBezTo>
                  <a:pt x="712138" y="3272489"/>
                  <a:pt x="718413" y="3262816"/>
                  <a:pt x="707764" y="3262057"/>
                </a:cubicBezTo>
                <a:cubicBezTo>
                  <a:pt x="707587" y="3263119"/>
                  <a:pt x="707587" y="3264219"/>
                  <a:pt x="707764" y="3265282"/>
                </a:cubicBezTo>
                <a:cubicBezTo>
                  <a:pt x="701342" y="3264466"/>
                  <a:pt x="694987" y="3263214"/>
                  <a:pt x="688748" y="3261488"/>
                </a:cubicBezTo>
                <a:cubicBezTo>
                  <a:pt x="692171" y="3261488"/>
                  <a:pt x="696545" y="3252384"/>
                  <a:pt x="686847" y="3251626"/>
                </a:cubicBezTo>
                <a:cubicBezTo>
                  <a:pt x="685516" y="3256936"/>
                  <a:pt x="686847" y="3259781"/>
                  <a:pt x="686847" y="3260919"/>
                </a:cubicBezTo>
                <a:cubicBezTo>
                  <a:pt x="660415" y="3252953"/>
                  <a:pt x="639307" y="3238728"/>
                  <a:pt x="614017" y="3241952"/>
                </a:cubicBezTo>
                <a:close/>
                <a:moveTo>
                  <a:pt x="399900" y="3241952"/>
                </a:moveTo>
                <a:lnTo>
                  <a:pt x="401801" y="3244229"/>
                </a:lnTo>
                <a:lnTo>
                  <a:pt x="399520" y="3247832"/>
                </a:lnTo>
                <a:cubicBezTo>
                  <a:pt x="398065" y="3250032"/>
                  <a:pt x="396110" y="3251853"/>
                  <a:pt x="393815" y="3253143"/>
                </a:cubicBezTo>
                <a:lnTo>
                  <a:pt x="390392" y="3254660"/>
                </a:lnTo>
                <a:lnTo>
                  <a:pt x="385448" y="3252005"/>
                </a:lnTo>
                <a:lnTo>
                  <a:pt x="380314" y="3250298"/>
                </a:lnTo>
                <a:lnTo>
                  <a:pt x="382025" y="3253332"/>
                </a:lnTo>
                <a:lnTo>
                  <a:pt x="383546" y="3256367"/>
                </a:lnTo>
                <a:lnTo>
                  <a:pt x="387920" y="3257316"/>
                </a:lnTo>
                <a:lnTo>
                  <a:pt x="392294" y="3257316"/>
                </a:lnTo>
                <a:lnTo>
                  <a:pt x="399520" y="3253901"/>
                </a:lnTo>
                <a:lnTo>
                  <a:pt x="406746" y="3250488"/>
                </a:lnTo>
                <a:lnTo>
                  <a:pt x="406746" y="3248780"/>
                </a:lnTo>
                <a:cubicBezTo>
                  <a:pt x="406746" y="3247832"/>
                  <a:pt x="404654" y="3245367"/>
                  <a:pt x="402182" y="3243280"/>
                </a:cubicBezTo>
                <a:cubicBezTo>
                  <a:pt x="399710" y="3241194"/>
                  <a:pt x="398759" y="3240625"/>
                  <a:pt x="399900" y="3241952"/>
                </a:cubicBezTo>
                <a:close/>
                <a:moveTo>
                  <a:pt x="378412" y="3241194"/>
                </a:moveTo>
                <a:lnTo>
                  <a:pt x="380314" y="3243280"/>
                </a:lnTo>
                <a:lnTo>
                  <a:pt x="381645" y="3244418"/>
                </a:lnTo>
                <a:lnTo>
                  <a:pt x="382976" y="3242711"/>
                </a:lnTo>
                <a:lnTo>
                  <a:pt x="384307" y="3241194"/>
                </a:lnTo>
                <a:close/>
                <a:moveTo>
                  <a:pt x="1863537" y="3241004"/>
                </a:moveTo>
                <a:cubicBezTo>
                  <a:pt x="1856121" y="3254660"/>
                  <a:pt x="1872665" y="3271161"/>
                  <a:pt x="1878940" y="3255419"/>
                </a:cubicBezTo>
                <a:lnTo>
                  <a:pt x="1876088" y="3255419"/>
                </a:lnTo>
                <a:cubicBezTo>
                  <a:pt x="1870898" y="3256216"/>
                  <a:pt x="1866040" y="3252669"/>
                  <a:pt x="1865236" y="3247491"/>
                </a:cubicBezTo>
                <a:cubicBezTo>
                  <a:pt x="1864886" y="3245253"/>
                  <a:pt x="1865363" y="3242939"/>
                  <a:pt x="1866580" y="3241004"/>
                </a:cubicBezTo>
                <a:cubicBezTo>
                  <a:pt x="1865576" y="3240796"/>
                  <a:pt x="1864542" y="3240796"/>
                  <a:pt x="1863537" y="3241004"/>
                </a:cubicBezTo>
                <a:close/>
                <a:moveTo>
                  <a:pt x="989957" y="3241004"/>
                </a:moveTo>
                <a:lnTo>
                  <a:pt x="989957" y="3251436"/>
                </a:lnTo>
                <a:lnTo>
                  <a:pt x="1000415" y="3251436"/>
                </a:lnTo>
                <a:lnTo>
                  <a:pt x="1000415" y="3241004"/>
                </a:lnTo>
                <a:close/>
                <a:moveTo>
                  <a:pt x="2461200" y="3240246"/>
                </a:moveTo>
                <a:cubicBezTo>
                  <a:pt x="2456066" y="3261867"/>
                  <a:pt x="2476793" y="3241383"/>
                  <a:pt x="2461200" y="3240246"/>
                </a:cubicBezTo>
                <a:close/>
                <a:moveTo>
                  <a:pt x="2418035" y="3240056"/>
                </a:moveTo>
                <a:cubicBezTo>
                  <a:pt x="2418035" y="3248022"/>
                  <a:pt x="2416704" y="3257885"/>
                  <a:pt x="2427923" y="3255419"/>
                </a:cubicBezTo>
                <a:lnTo>
                  <a:pt x="2428494" y="3255608"/>
                </a:lnTo>
                <a:cubicBezTo>
                  <a:pt x="2429311" y="3248572"/>
                  <a:pt x="2424881" y="3241972"/>
                  <a:pt x="2418035" y="3240056"/>
                </a:cubicBezTo>
                <a:close/>
                <a:moveTo>
                  <a:pt x="2402252" y="3240056"/>
                </a:moveTo>
                <a:lnTo>
                  <a:pt x="2402252" y="3250488"/>
                </a:lnTo>
                <a:lnTo>
                  <a:pt x="2412711" y="3250488"/>
                </a:lnTo>
                <a:lnTo>
                  <a:pt x="2412711" y="3240056"/>
                </a:lnTo>
                <a:close/>
                <a:moveTo>
                  <a:pt x="341141" y="3239866"/>
                </a:moveTo>
                <a:cubicBezTo>
                  <a:pt x="336197" y="3261488"/>
                  <a:pt x="356734" y="3241004"/>
                  <a:pt x="341141" y="3239866"/>
                </a:cubicBezTo>
                <a:close/>
                <a:moveTo>
                  <a:pt x="5673407" y="3239278"/>
                </a:moveTo>
                <a:cubicBezTo>
                  <a:pt x="5672893" y="3239373"/>
                  <a:pt x="5672418" y="3239582"/>
                  <a:pt x="5671999" y="3239866"/>
                </a:cubicBezTo>
                <a:cubicBezTo>
                  <a:pt x="5669908" y="3240568"/>
                  <a:pt x="5668786" y="3242844"/>
                  <a:pt x="5669508" y="3244911"/>
                </a:cubicBezTo>
                <a:cubicBezTo>
                  <a:pt x="5669508" y="3244949"/>
                  <a:pt x="5669527" y="3244968"/>
                  <a:pt x="5669527" y="3244987"/>
                </a:cubicBezTo>
                <a:lnTo>
                  <a:pt x="5669718" y="3244987"/>
                </a:lnTo>
                <a:cubicBezTo>
                  <a:pt x="5670573" y="3247017"/>
                  <a:pt x="5672912" y="3247965"/>
                  <a:pt x="5674947" y="3247111"/>
                </a:cubicBezTo>
                <a:cubicBezTo>
                  <a:pt x="5674985" y="3247093"/>
                  <a:pt x="5675004" y="3247093"/>
                  <a:pt x="5675042" y="3247073"/>
                </a:cubicBezTo>
                <a:cubicBezTo>
                  <a:pt x="5677210" y="3246618"/>
                  <a:pt x="5678579" y="3244513"/>
                  <a:pt x="5678122" y="3242351"/>
                </a:cubicBezTo>
                <a:cubicBezTo>
                  <a:pt x="5677685" y="3240208"/>
                  <a:pt x="5675556" y="3238823"/>
                  <a:pt x="5673407" y="3239278"/>
                </a:cubicBezTo>
                <a:close/>
                <a:moveTo>
                  <a:pt x="3379468" y="3239108"/>
                </a:moveTo>
                <a:cubicBezTo>
                  <a:pt x="3374524" y="3260729"/>
                  <a:pt x="3395061" y="3240246"/>
                  <a:pt x="3379468" y="3239108"/>
                </a:cubicBezTo>
                <a:close/>
                <a:moveTo>
                  <a:pt x="5692137" y="3237988"/>
                </a:moveTo>
                <a:cubicBezTo>
                  <a:pt x="5691795" y="3238121"/>
                  <a:pt x="5691529" y="3238387"/>
                  <a:pt x="5691395" y="3238728"/>
                </a:cubicBezTo>
                <a:lnTo>
                  <a:pt x="5692156" y="3240435"/>
                </a:lnTo>
                <a:cubicBezTo>
                  <a:pt x="5692651" y="3240852"/>
                  <a:pt x="5693373" y="3240852"/>
                  <a:pt x="5693867" y="3240435"/>
                </a:cubicBezTo>
                <a:cubicBezTo>
                  <a:pt x="5694172" y="3239904"/>
                  <a:pt x="5694172" y="3239259"/>
                  <a:pt x="5693867" y="3238728"/>
                </a:cubicBezTo>
                <a:cubicBezTo>
                  <a:pt x="5693601" y="3238045"/>
                  <a:pt x="5692822" y="3237723"/>
                  <a:pt x="5692137" y="3237988"/>
                </a:cubicBezTo>
                <a:close/>
                <a:moveTo>
                  <a:pt x="357305" y="3237021"/>
                </a:moveTo>
                <a:cubicBezTo>
                  <a:pt x="356166" y="3237287"/>
                  <a:pt x="355371" y="3238311"/>
                  <a:pt x="355403" y="3239487"/>
                </a:cubicBezTo>
                <a:cubicBezTo>
                  <a:pt x="355597" y="3240663"/>
                  <a:pt x="356679" y="3241497"/>
                  <a:pt x="357875" y="3241383"/>
                </a:cubicBezTo>
                <a:cubicBezTo>
                  <a:pt x="359028" y="3241308"/>
                  <a:pt x="359893" y="3240303"/>
                  <a:pt x="359807" y="3239145"/>
                </a:cubicBezTo>
                <a:cubicBezTo>
                  <a:pt x="359802" y="3239070"/>
                  <a:pt x="359792" y="3238994"/>
                  <a:pt x="359777" y="3238918"/>
                </a:cubicBezTo>
                <a:cubicBezTo>
                  <a:pt x="359467" y="3238216"/>
                  <a:pt x="358824" y="3237723"/>
                  <a:pt x="358065" y="3237590"/>
                </a:cubicBezTo>
                <a:close/>
                <a:moveTo>
                  <a:pt x="321175" y="3236073"/>
                </a:moveTo>
                <a:lnTo>
                  <a:pt x="312428" y="3237211"/>
                </a:lnTo>
                <a:lnTo>
                  <a:pt x="312428" y="3241573"/>
                </a:lnTo>
                <a:lnTo>
                  <a:pt x="318323" y="3241573"/>
                </a:lnTo>
                <a:lnTo>
                  <a:pt x="324027" y="3246315"/>
                </a:lnTo>
                <a:lnTo>
                  <a:pt x="329732" y="3251057"/>
                </a:lnTo>
                <a:lnTo>
                  <a:pt x="326690" y="3259023"/>
                </a:lnTo>
                <a:lnTo>
                  <a:pt x="323457" y="3266988"/>
                </a:lnTo>
                <a:lnTo>
                  <a:pt x="318703" y="3270023"/>
                </a:lnTo>
                <a:cubicBezTo>
                  <a:pt x="316337" y="3271464"/>
                  <a:pt x="313774" y="3272546"/>
                  <a:pt x="311097" y="3273247"/>
                </a:cubicBezTo>
                <a:lnTo>
                  <a:pt x="308244" y="3273247"/>
                </a:lnTo>
                <a:lnTo>
                  <a:pt x="305582" y="3281403"/>
                </a:lnTo>
                <a:lnTo>
                  <a:pt x="302730" y="3289559"/>
                </a:lnTo>
                <a:lnTo>
                  <a:pt x="299307" y="3287283"/>
                </a:lnTo>
                <a:lnTo>
                  <a:pt x="295694" y="3285196"/>
                </a:lnTo>
                <a:lnTo>
                  <a:pt x="295694" y="3291645"/>
                </a:lnTo>
                <a:lnTo>
                  <a:pt x="299497" y="3293921"/>
                </a:lnTo>
                <a:lnTo>
                  <a:pt x="303300" y="3296576"/>
                </a:lnTo>
                <a:lnTo>
                  <a:pt x="307674" y="3292973"/>
                </a:lnTo>
                <a:lnTo>
                  <a:pt x="310907" y="3290507"/>
                </a:lnTo>
                <a:lnTo>
                  <a:pt x="312238" y="3283869"/>
                </a:lnTo>
                <a:cubicBezTo>
                  <a:pt x="312717" y="3280777"/>
                  <a:pt x="313957" y="3277837"/>
                  <a:pt x="315851" y="3275334"/>
                </a:cubicBezTo>
                <a:cubicBezTo>
                  <a:pt x="318296" y="3273930"/>
                  <a:pt x="321025" y="3273096"/>
                  <a:pt x="323837" y="3272868"/>
                </a:cubicBezTo>
                <a:lnTo>
                  <a:pt x="329542" y="3272868"/>
                </a:lnTo>
                <a:lnTo>
                  <a:pt x="330493" y="3267937"/>
                </a:lnTo>
                <a:cubicBezTo>
                  <a:pt x="331385" y="3264485"/>
                  <a:pt x="332864" y="3261223"/>
                  <a:pt x="334866" y="3258264"/>
                </a:cubicBezTo>
                <a:cubicBezTo>
                  <a:pt x="336515" y="3256500"/>
                  <a:pt x="337692" y="3254338"/>
                  <a:pt x="338289" y="3252005"/>
                </a:cubicBezTo>
                <a:cubicBezTo>
                  <a:pt x="338289" y="3252005"/>
                  <a:pt x="336958" y="3249729"/>
                  <a:pt x="335247" y="3248401"/>
                </a:cubicBezTo>
                <a:cubicBezTo>
                  <a:pt x="333594" y="3247187"/>
                  <a:pt x="331597" y="3246524"/>
                  <a:pt x="329542" y="3246505"/>
                </a:cubicBezTo>
                <a:lnTo>
                  <a:pt x="326499" y="3246505"/>
                </a:lnTo>
                <a:lnTo>
                  <a:pt x="323837" y="3241383"/>
                </a:lnTo>
                <a:close/>
                <a:moveTo>
                  <a:pt x="5516261" y="3235504"/>
                </a:moveTo>
                <a:cubicBezTo>
                  <a:pt x="5515424" y="3235390"/>
                  <a:pt x="5514664" y="3235978"/>
                  <a:pt x="5514550" y="3236813"/>
                </a:cubicBezTo>
                <a:lnTo>
                  <a:pt x="5514550" y="3237211"/>
                </a:lnTo>
                <a:cubicBezTo>
                  <a:pt x="5514550" y="3237211"/>
                  <a:pt x="5515500" y="3238349"/>
                  <a:pt x="5516261" y="3237211"/>
                </a:cubicBezTo>
                <a:cubicBezTo>
                  <a:pt x="5516603" y="3236699"/>
                  <a:pt x="5516603" y="3236016"/>
                  <a:pt x="5516261" y="3235504"/>
                </a:cubicBezTo>
                <a:close/>
                <a:moveTo>
                  <a:pt x="268476" y="3235293"/>
                </a:moveTo>
                <a:lnTo>
                  <a:pt x="268502" y="3235314"/>
                </a:lnTo>
                <a:lnTo>
                  <a:pt x="268502" y="3235616"/>
                </a:lnTo>
                <a:lnTo>
                  <a:pt x="268311" y="3235504"/>
                </a:lnTo>
                <a:close/>
                <a:moveTo>
                  <a:pt x="575034" y="3234745"/>
                </a:moveTo>
                <a:cubicBezTo>
                  <a:pt x="569330" y="3262436"/>
                  <a:pt x="591008" y="3240814"/>
                  <a:pt x="575034" y="3234745"/>
                </a:cubicBezTo>
                <a:close/>
                <a:moveTo>
                  <a:pt x="1304476" y="3233987"/>
                </a:moveTo>
                <a:cubicBezTo>
                  <a:pt x="1303370" y="3235542"/>
                  <a:pt x="1301943" y="3236832"/>
                  <a:pt x="1300293" y="3237780"/>
                </a:cubicBezTo>
                <a:lnTo>
                  <a:pt x="1297060" y="3239297"/>
                </a:lnTo>
                <a:lnTo>
                  <a:pt x="1286602" y="3236642"/>
                </a:lnTo>
                <a:lnTo>
                  <a:pt x="1287742" y="3239297"/>
                </a:lnTo>
                <a:lnTo>
                  <a:pt x="1289074" y="3241952"/>
                </a:lnTo>
                <a:lnTo>
                  <a:pt x="1305807" y="3239866"/>
                </a:lnTo>
                <a:close/>
                <a:moveTo>
                  <a:pt x="2687297" y="3233797"/>
                </a:moveTo>
                <a:cubicBezTo>
                  <a:pt x="2678550" y="3247073"/>
                  <a:pt x="2703460" y="3235504"/>
                  <a:pt x="2687297" y="3233797"/>
                </a:cubicBezTo>
                <a:close/>
                <a:moveTo>
                  <a:pt x="465195" y="3233738"/>
                </a:moveTo>
                <a:cubicBezTo>
                  <a:pt x="461464" y="3234935"/>
                  <a:pt x="458088" y="3238017"/>
                  <a:pt x="455616" y="3243660"/>
                </a:cubicBezTo>
                <a:cubicBezTo>
                  <a:pt x="460370" y="3250108"/>
                  <a:pt x="480526" y="3241004"/>
                  <a:pt x="481858" y="3250867"/>
                </a:cubicBezTo>
                <a:cubicBezTo>
                  <a:pt x="483189" y="3260729"/>
                  <a:pt x="475582" y="3260540"/>
                  <a:pt x="477104" y="3269833"/>
                </a:cubicBezTo>
                <a:cubicBezTo>
                  <a:pt x="481097" y="3274954"/>
                  <a:pt x="487420" y="3276187"/>
                  <a:pt x="493909" y="3275429"/>
                </a:cubicBezTo>
                <a:lnTo>
                  <a:pt x="510320" y="3269572"/>
                </a:lnTo>
                <a:lnTo>
                  <a:pt x="510381" y="3270023"/>
                </a:lnTo>
                <a:lnTo>
                  <a:pt x="511712" y="3269075"/>
                </a:lnTo>
                <a:lnTo>
                  <a:pt x="510320" y="3269572"/>
                </a:lnTo>
                <a:lnTo>
                  <a:pt x="508099" y="3253332"/>
                </a:lnTo>
                <a:cubicBezTo>
                  <a:pt x="504867" y="3250298"/>
                  <a:pt x="501063" y="3256367"/>
                  <a:pt x="493647" y="3255608"/>
                </a:cubicBezTo>
                <a:cubicBezTo>
                  <a:pt x="490795" y="3243517"/>
                  <a:pt x="476391" y="3230146"/>
                  <a:pt x="465195" y="3233738"/>
                </a:cubicBezTo>
                <a:close/>
                <a:moveTo>
                  <a:pt x="2303941" y="3232280"/>
                </a:moveTo>
                <a:cubicBezTo>
                  <a:pt x="2300898" y="3235883"/>
                  <a:pt x="2291581" y="3253332"/>
                  <a:pt x="2302420" y="3234745"/>
                </a:cubicBezTo>
                <a:lnTo>
                  <a:pt x="2302229" y="3235504"/>
                </a:lnTo>
                <a:close/>
                <a:moveTo>
                  <a:pt x="304251" y="3231142"/>
                </a:moveTo>
                <a:lnTo>
                  <a:pt x="304061" y="3231331"/>
                </a:lnTo>
                <a:cubicBezTo>
                  <a:pt x="303536" y="3231312"/>
                  <a:pt x="303102" y="3231730"/>
                  <a:pt x="303091" y="3232261"/>
                </a:cubicBezTo>
                <a:cubicBezTo>
                  <a:pt x="303089" y="3232337"/>
                  <a:pt x="303097" y="3232393"/>
                  <a:pt x="303110" y="3232469"/>
                </a:cubicBezTo>
                <a:cubicBezTo>
                  <a:pt x="302859" y="3233038"/>
                  <a:pt x="303121" y="3233721"/>
                  <a:pt x="303700" y="3233968"/>
                </a:cubicBezTo>
                <a:cubicBezTo>
                  <a:pt x="304278" y="3234214"/>
                  <a:pt x="304951" y="3233949"/>
                  <a:pt x="305202" y="3233380"/>
                </a:cubicBezTo>
                <a:cubicBezTo>
                  <a:pt x="305329" y="3233095"/>
                  <a:pt x="305329" y="3232754"/>
                  <a:pt x="305202" y="3232469"/>
                </a:cubicBezTo>
                <a:cubicBezTo>
                  <a:pt x="305202" y="3232469"/>
                  <a:pt x="304251" y="3230952"/>
                  <a:pt x="304251" y="3231142"/>
                </a:cubicBezTo>
                <a:close/>
                <a:moveTo>
                  <a:pt x="4808497" y="3229814"/>
                </a:moveTo>
                <a:cubicBezTo>
                  <a:pt x="4808687" y="3237401"/>
                  <a:pt x="4802222" y="3254281"/>
                  <a:pt x="4818005" y="3248970"/>
                </a:cubicBezTo>
                <a:lnTo>
                  <a:pt x="4818956" y="3250677"/>
                </a:lnTo>
                <a:cubicBezTo>
                  <a:pt x="4819450" y="3242351"/>
                  <a:pt x="4815476" y="3234404"/>
                  <a:pt x="4808497" y="3229814"/>
                </a:cubicBezTo>
                <a:close/>
                <a:moveTo>
                  <a:pt x="1297440" y="3229624"/>
                </a:moveTo>
                <a:lnTo>
                  <a:pt x="1291736" y="3230193"/>
                </a:lnTo>
                <a:lnTo>
                  <a:pt x="1293447" y="3231521"/>
                </a:lnTo>
                <a:lnTo>
                  <a:pt x="1294968" y="3232849"/>
                </a:lnTo>
                <a:lnTo>
                  <a:pt x="1296299" y="3231142"/>
                </a:lnTo>
                <a:close/>
                <a:moveTo>
                  <a:pt x="1706468" y="3229435"/>
                </a:moveTo>
                <a:cubicBezTo>
                  <a:pt x="1705540" y="3236452"/>
                  <a:pt x="1709914" y="3243072"/>
                  <a:pt x="1716736" y="3244987"/>
                </a:cubicBezTo>
                <a:lnTo>
                  <a:pt x="1716927" y="3244987"/>
                </a:lnTo>
                <a:cubicBezTo>
                  <a:pt x="1716927" y="3236832"/>
                  <a:pt x="1716927" y="3226021"/>
                  <a:pt x="1706468" y="3229435"/>
                </a:cubicBezTo>
                <a:close/>
                <a:moveTo>
                  <a:pt x="948693" y="3229435"/>
                </a:moveTo>
                <a:lnTo>
                  <a:pt x="948693" y="3232469"/>
                </a:lnTo>
                <a:lnTo>
                  <a:pt x="948693" y="3235314"/>
                </a:lnTo>
                <a:lnTo>
                  <a:pt x="948693" y="3236452"/>
                </a:lnTo>
                <a:lnTo>
                  <a:pt x="950214" y="3237590"/>
                </a:lnTo>
                <a:close/>
                <a:moveTo>
                  <a:pt x="1397273" y="3229055"/>
                </a:moveTo>
                <a:cubicBezTo>
                  <a:pt x="1390237" y="3244608"/>
                  <a:pt x="1421233" y="3244608"/>
                  <a:pt x="1413626" y="3229435"/>
                </a:cubicBezTo>
                <a:lnTo>
                  <a:pt x="1413056" y="3229055"/>
                </a:lnTo>
                <a:close/>
                <a:moveTo>
                  <a:pt x="3254345" y="3228486"/>
                </a:moveTo>
                <a:cubicBezTo>
                  <a:pt x="3269938" y="3229624"/>
                  <a:pt x="3249401" y="3250108"/>
                  <a:pt x="3254345" y="3228486"/>
                </a:cubicBezTo>
                <a:close/>
                <a:moveTo>
                  <a:pt x="2653259" y="3227538"/>
                </a:moveTo>
                <a:cubicBezTo>
                  <a:pt x="2655921" y="3235921"/>
                  <a:pt x="2664897" y="3240568"/>
                  <a:pt x="2673321" y="3237913"/>
                </a:cubicBezTo>
                <a:lnTo>
                  <a:pt x="2680360" y="3232372"/>
                </a:lnTo>
                <a:lnTo>
                  <a:pt x="2681783" y="3232469"/>
                </a:lnTo>
                <a:lnTo>
                  <a:pt x="2682163" y="3230952"/>
                </a:lnTo>
                <a:lnTo>
                  <a:pt x="2680360" y="3232372"/>
                </a:lnTo>
                <a:lnTo>
                  <a:pt x="2668591" y="3231568"/>
                </a:lnTo>
                <a:cubicBezTo>
                  <a:pt x="2663908" y="3230004"/>
                  <a:pt x="2658869" y="3227918"/>
                  <a:pt x="2653259" y="3227538"/>
                </a:cubicBezTo>
                <a:close/>
                <a:moveTo>
                  <a:pt x="258613" y="3227538"/>
                </a:moveTo>
                <a:cubicBezTo>
                  <a:pt x="254158" y="3228031"/>
                  <a:pt x="250790" y="3231786"/>
                  <a:pt x="250817" y="3236263"/>
                </a:cubicBezTo>
                <a:lnTo>
                  <a:pt x="247584" y="3236263"/>
                </a:lnTo>
                <a:lnTo>
                  <a:pt x="231421" y="3238159"/>
                </a:lnTo>
                <a:lnTo>
                  <a:pt x="234083" y="3241383"/>
                </a:lnTo>
                <a:lnTo>
                  <a:pt x="244161" y="3240056"/>
                </a:lnTo>
                <a:lnTo>
                  <a:pt x="251387" y="3240056"/>
                </a:lnTo>
                <a:cubicBezTo>
                  <a:pt x="253327" y="3244589"/>
                  <a:pt x="258579" y="3246694"/>
                  <a:pt x="263118" y="3244741"/>
                </a:cubicBezTo>
                <a:cubicBezTo>
                  <a:pt x="266699" y="3243223"/>
                  <a:pt x="268876" y="3239563"/>
                  <a:pt x="268502" y="3235694"/>
                </a:cubicBezTo>
                <a:lnTo>
                  <a:pt x="268502" y="3235616"/>
                </a:lnTo>
                <a:lnTo>
                  <a:pt x="273826" y="3238728"/>
                </a:lnTo>
                <a:lnTo>
                  <a:pt x="279531" y="3241952"/>
                </a:lnTo>
                <a:lnTo>
                  <a:pt x="278200" y="3244987"/>
                </a:lnTo>
                <a:lnTo>
                  <a:pt x="276868" y="3247832"/>
                </a:lnTo>
                <a:lnTo>
                  <a:pt x="269262" y="3247832"/>
                </a:lnTo>
                <a:lnTo>
                  <a:pt x="261846" y="3247832"/>
                </a:lnTo>
                <a:lnTo>
                  <a:pt x="261846" y="3252953"/>
                </a:lnTo>
                <a:cubicBezTo>
                  <a:pt x="261975" y="3255210"/>
                  <a:pt x="262768" y="3257391"/>
                  <a:pt x="264128" y="3259212"/>
                </a:cubicBezTo>
                <a:lnTo>
                  <a:pt x="265649" y="3260350"/>
                </a:lnTo>
                <a:lnTo>
                  <a:pt x="272495" y="3255419"/>
                </a:lnTo>
                <a:cubicBezTo>
                  <a:pt x="270593" y="3262247"/>
                  <a:pt x="276298" y="3274385"/>
                  <a:pt x="283144" y="3272109"/>
                </a:cubicBezTo>
                <a:cubicBezTo>
                  <a:pt x="283144" y="3259402"/>
                  <a:pt x="276298" y="3260919"/>
                  <a:pt x="280862" y="3254091"/>
                </a:cubicBezTo>
                <a:lnTo>
                  <a:pt x="282953" y="3254091"/>
                </a:lnTo>
                <a:lnTo>
                  <a:pt x="287707" y="3249350"/>
                </a:lnTo>
                <a:lnTo>
                  <a:pt x="294173" y="3243849"/>
                </a:lnTo>
                <a:lnTo>
                  <a:pt x="289419" y="3241952"/>
                </a:lnTo>
                <a:lnTo>
                  <a:pt x="284475" y="3240056"/>
                </a:lnTo>
                <a:lnTo>
                  <a:pt x="284475" y="3236073"/>
                </a:lnTo>
                <a:lnTo>
                  <a:pt x="284475" y="3232090"/>
                </a:lnTo>
                <a:lnTo>
                  <a:pt x="275918" y="3233038"/>
                </a:lnTo>
                <a:lnTo>
                  <a:pt x="277439" y="3235125"/>
                </a:lnTo>
                <a:lnTo>
                  <a:pt x="279150" y="3237211"/>
                </a:lnTo>
                <a:lnTo>
                  <a:pt x="274967" y="3234745"/>
                </a:lnTo>
                <a:lnTo>
                  <a:pt x="270974" y="3232090"/>
                </a:lnTo>
                <a:lnTo>
                  <a:pt x="269642" y="3233797"/>
                </a:lnTo>
                <a:lnTo>
                  <a:pt x="268476" y="3235293"/>
                </a:lnTo>
                <a:close/>
                <a:moveTo>
                  <a:pt x="5624080" y="3226400"/>
                </a:moveTo>
                <a:lnTo>
                  <a:pt x="5632447" y="3245367"/>
                </a:lnTo>
                <a:lnTo>
                  <a:pt x="5635299" y="3238539"/>
                </a:lnTo>
                <a:lnTo>
                  <a:pt x="5638152" y="3231521"/>
                </a:lnTo>
                <a:lnTo>
                  <a:pt x="5631116" y="3228866"/>
                </a:lnTo>
                <a:close/>
                <a:moveTo>
                  <a:pt x="1434163" y="3225641"/>
                </a:moveTo>
                <a:lnTo>
                  <a:pt x="1430740" y="3230004"/>
                </a:lnTo>
                <a:lnTo>
                  <a:pt x="1427508" y="3234176"/>
                </a:lnTo>
                <a:lnTo>
                  <a:pt x="1442530" y="3232280"/>
                </a:lnTo>
                <a:lnTo>
                  <a:pt x="1438347" y="3229055"/>
                </a:lnTo>
                <a:close/>
                <a:moveTo>
                  <a:pt x="4829414" y="3224503"/>
                </a:moveTo>
                <a:lnTo>
                  <a:pt x="4829414" y="3234935"/>
                </a:lnTo>
                <a:lnTo>
                  <a:pt x="4839873" y="3234935"/>
                </a:lnTo>
                <a:lnTo>
                  <a:pt x="4839873" y="3224503"/>
                </a:lnTo>
                <a:close/>
                <a:moveTo>
                  <a:pt x="2626637" y="3224314"/>
                </a:moveTo>
                <a:cubicBezTo>
                  <a:pt x="2609333" y="3231900"/>
                  <a:pt x="2646984" y="3237211"/>
                  <a:pt x="2626637" y="3224314"/>
                </a:cubicBezTo>
                <a:close/>
                <a:moveTo>
                  <a:pt x="2129947" y="3224314"/>
                </a:moveTo>
                <a:cubicBezTo>
                  <a:pt x="2124813" y="3245936"/>
                  <a:pt x="2145540" y="3225262"/>
                  <a:pt x="2129947" y="3224314"/>
                </a:cubicBezTo>
                <a:close/>
                <a:moveTo>
                  <a:pt x="734576" y="3224314"/>
                </a:moveTo>
                <a:lnTo>
                  <a:pt x="729822" y="3227538"/>
                </a:lnTo>
                <a:cubicBezTo>
                  <a:pt x="727147" y="3229378"/>
                  <a:pt x="724718" y="3231540"/>
                  <a:pt x="722596" y="3233987"/>
                </a:cubicBezTo>
                <a:lnTo>
                  <a:pt x="721265" y="3234366"/>
                </a:lnTo>
                <a:lnTo>
                  <a:pt x="717652" y="3238728"/>
                </a:lnTo>
                <a:lnTo>
                  <a:pt x="712518" y="3238728"/>
                </a:lnTo>
                <a:lnTo>
                  <a:pt x="707384" y="3238728"/>
                </a:lnTo>
                <a:lnTo>
                  <a:pt x="707384" y="3246694"/>
                </a:lnTo>
                <a:lnTo>
                  <a:pt x="709665" y="3246694"/>
                </a:lnTo>
                <a:cubicBezTo>
                  <a:pt x="712917" y="3245575"/>
                  <a:pt x="716041" y="3244115"/>
                  <a:pt x="718983" y="3242332"/>
                </a:cubicBezTo>
                <a:lnTo>
                  <a:pt x="726209" y="3238159"/>
                </a:lnTo>
                <a:lnTo>
                  <a:pt x="726209" y="3234176"/>
                </a:lnTo>
                <a:lnTo>
                  <a:pt x="730393" y="3232469"/>
                </a:lnTo>
                <a:lnTo>
                  <a:pt x="734576" y="3230952"/>
                </a:lnTo>
                <a:close/>
                <a:moveTo>
                  <a:pt x="206320" y="3224314"/>
                </a:moveTo>
                <a:cubicBezTo>
                  <a:pt x="201376" y="3245936"/>
                  <a:pt x="221913" y="3225262"/>
                  <a:pt x="206320" y="3224314"/>
                </a:cubicBezTo>
                <a:close/>
                <a:moveTo>
                  <a:pt x="3123897" y="3223176"/>
                </a:moveTo>
                <a:lnTo>
                  <a:pt x="3123897" y="3233607"/>
                </a:lnTo>
                <a:lnTo>
                  <a:pt x="3134356" y="3233607"/>
                </a:lnTo>
                <a:lnTo>
                  <a:pt x="3134356" y="3223176"/>
                </a:lnTo>
                <a:close/>
                <a:moveTo>
                  <a:pt x="5602402" y="3222986"/>
                </a:moveTo>
                <a:cubicBezTo>
                  <a:pt x="5582055" y="3235883"/>
                  <a:pt x="5619706" y="3230573"/>
                  <a:pt x="5602402" y="3222986"/>
                </a:cubicBezTo>
                <a:close/>
                <a:moveTo>
                  <a:pt x="1304857" y="3222038"/>
                </a:moveTo>
                <a:lnTo>
                  <a:pt x="1305997" y="3224314"/>
                </a:lnTo>
                <a:cubicBezTo>
                  <a:pt x="1306682" y="3225850"/>
                  <a:pt x="1307998" y="3227026"/>
                  <a:pt x="1309611" y="3227538"/>
                </a:cubicBezTo>
                <a:lnTo>
                  <a:pt x="1309611" y="3227159"/>
                </a:lnTo>
                <a:lnTo>
                  <a:pt x="1312273" y="3227159"/>
                </a:lnTo>
                <a:lnTo>
                  <a:pt x="1312273" y="3225072"/>
                </a:lnTo>
                <a:cubicBezTo>
                  <a:pt x="1312273" y="3223934"/>
                  <a:pt x="1310561" y="3222607"/>
                  <a:pt x="1308469" y="3222038"/>
                </a:cubicBezTo>
                <a:close/>
                <a:moveTo>
                  <a:pt x="1357340" y="3220331"/>
                </a:moveTo>
                <a:lnTo>
                  <a:pt x="1356566" y="3224810"/>
                </a:lnTo>
                <a:lnTo>
                  <a:pt x="1355795" y="3226059"/>
                </a:lnTo>
                <a:lnTo>
                  <a:pt x="1351445" y="3227728"/>
                </a:lnTo>
                <a:lnTo>
                  <a:pt x="1346311" y="3229435"/>
                </a:lnTo>
                <a:lnTo>
                  <a:pt x="1346311" y="3232090"/>
                </a:lnTo>
                <a:lnTo>
                  <a:pt x="1342888" y="3234556"/>
                </a:lnTo>
                <a:lnTo>
                  <a:pt x="1347832" y="3232849"/>
                </a:lnTo>
                <a:lnTo>
                  <a:pt x="1352776" y="3230952"/>
                </a:lnTo>
                <a:lnTo>
                  <a:pt x="1355795" y="3226059"/>
                </a:lnTo>
                <a:lnTo>
                  <a:pt x="1356389" y="3225831"/>
                </a:lnTo>
                <a:lnTo>
                  <a:pt x="1356566" y="3224810"/>
                </a:lnTo>
                <a:lnTo>
                  <a:pt x="1357340" y="3223555"/>
                </a:lnTo>
                <a:close/>
                <a:moveTo>
                  <a:pt x="598994" y="3220331"/>
                </a:moveTo>
                <a:lnTo>
                  <a:pt x="588155" y="3233038"/>
                </a:lnTo>
                <a:lnTo>
                  <a:pt x="591198" y="3231521"/>
                </a:lnTo>
                <a:cubicBezTo>
                  <a:pt x="593407" y="3230042"/>
                  <a:pt x="595448" y="3228316"/>
                  <a:pt x="597283" y="3226400"/>
                </a:cubicBezTo>
                <a:cubicBezTo>
                  <a:pt x="599321" y="3224447"/>
                  <a:pt x="601708" y="3222910"/>
                  <a:pt x="604319" y="3221848"/>
                </a:cubicBezTo>
                <a:lnTo>
                  <a:pt x="608692" y="3220331"/>
                </a:lnTo>
                <a:lnTo>
                  <a:pt x="603748" y="3220331"/>
                </a:lnTo>
                <a:close/>
                <a:moveTo>
                  <a:pt x="562864" y="3219572"/>
                </a:moveTo>
                <a:lnTo>
                  <a:pt x="562864" y="3226021"/>
                </a:lnTo>
                <a:lnTo>
                  <a:pt x="564956" y="3226021"/>
                </a:lnTo>
                <a:cubicBezTo>
                  <a:pt x="566234" y="3225793"/>
                  <a:pt x="567308" y="3224940"/>
                  <a:pt x="567808" y="3223745"/>
                </a:cubicBezTo>
                <a:lnTo>
                  <a:pt x="568759" y="3221658"/>
                </a:lnTo>
                <a:lnTo>
                  <a:pt x="567238" y="3220520"/>
                </a:lnTo>
                <a:cubicBezTo>
                  <a:pt x="566145" y="3220065"/>
                  <a:pt x="564909" y="3220065"/>
                  <a:pt x="563815" y="3220520"/>
                </a:cubicBezTo>
                <a:close/>
                <a:moveTo>
                  <a:pt x="2508169" y="3219382"/>
                </a:moveTo>
                <a:cubicBezTo>
                  <a:pt x="2516346" y="3237780"/>
                  <a:pt x="2493907" y="3262247"/>
                  <a:pt x="2522051" y="3266040"/>
                </a:cubicBezTo>
                <a:lnTo>
                  <a:pt x="2523952" y="3266419"/>
                </a:lnTo>
                <a:cubicBezTo>
                  <a:pt x="2516346" y="3253143"/>
                  <a:pt x="2527375" y="3221279"/>
                  <a:pt x="2508169" y="3219382"/>
                </a:cubicBezTo>
                <a:close/>
                <a:moveTo>
                  <a:pt x="4913083" y="3219003"/>
                </a:moveTo>
                <a:cubicBezTo>
                  <a:pt x="4895779" y="3226590"/>
                  <a:pt x="4933621" y="3232090"/>
                  <a:pt x="4913083" y="3219003"/>
                </a:cubicBezTo>
                <a:close/>
                <a:moveTo>
                  <a:pt x="1439107" y="3219003"/>
                </a:moveTo>
                <a:lnTo>
                  <a:pt x="1432452" y="3219951"/>
                </a:lnTo>
                <a:lnTo>
                  <a:pt x="1433593" y="3221848"/>
                </a:lnTo>
                <a:cubicBezTo>
                  <a:pt x="1434496" y="3222929"/>
                  <a:pt x="1435797" y="3223612"/>
                  <a:pt x="1437206" y="3223745"/>
                </a:cubicBezTo>
                <a:cubicBezTo>
                  <a:pt x="1438345" y="3223479"/>
                  <a:pt x="1439140" y="3222455"/>
                  <a:pt x="1439107" y="3221279"/>
                </a:cubicBezTo>
                <a:close/>
                <a:moveTo>
                  <a:pt x="5554102" y="3218055"/>
                </a:moveTo>
                <a:cubicBezTo>
                  <a:pt x="5548398" y="3245746"/>
                  <a:pt x="5569885" y="3224314"/>
                  <a:pt x="5554102" y="3218055"/>
                </a:cubicBezTo>
                <a:close/>
                <a:moveTo>
                  <a:pt x="2349668" y="3216366"/>
                </a:moveTo>
                <a:cubicBezTo>
                  <a:pt x="2350149" y="3218695"/>
                  <a:pt x="2364696" y="3232280"/>
                  <a:pt x="2355283" y="3219193"/>
                </a:cubicBezTo>
                <a:cubicBezTo>
                  <a:pt x="2350910" y="3216064"/>
                  <a:pt x="2349507" y="3215589"/>
                  <a:pt x="2349668" y="3216366"/>
                </a:cubicBezTo>
                <a:close/>
                <a:moveTo>
                  <a:pt x="2647174" y="3215399"/>
                </a:moveTo>
                <a:cubicBezTo>
                  <a:pt x="2642040" y="3237021"/>
                  <a:pt x="2662767" y="3216348"/>
                  <a:pt x="2647174" y="3215399"/>
                </a:cubicBezTo>
                <a:close/>
                <a:moveTo>
                  <a:pt x="5508369" y="3215304"/>
                </a:moveTo>
                <a:cubicBezTo>
                  <a:pt x="5507742" y="3215873"/>
                  <a:pt x="5507704" y="3216860"/>
                  <a:pt x="5508275" y="3217486"/>
                </a:cubicBezTo>
                <a:lnTo>
                  <a:pt x="5508845" y="3215589"/>
                </a:lnTo>
                <a:cubicBezTo>
                  <a:pt x="5508464" y="3216025"/>
                  <a:pt x="5508464" y="3216670"/>
                  <a:pt x="5508845" y="3217106"/>
                </a:cubicBezTo>
                <a:cubicBezTo>
                  <a:pt x="5508845" y="3217106"/>
                  <a:pt x="5509986" y="3218244"/>
                  <a:pt x="5510556" y="3217106"/>
                </a:cubicBezTo>
                <a:cubicBezTo>
                  <a:pt x="5511127" y="3215968"/>
                  <a:pt x="5510556" y="3217106"/>
                  <a:pt x="5510556" y="3215399"/>
                </a:cubicBezTo>
                <a:cubicBezTo>
                  <a:pt x="5509986" y="3214773"/>
                  <a:pt x="5508997" y="3214735"/>
                  <a:pt x="5508369" y="3215304"/>
                </a:cubicBezTo>
                <a:close/>
                <a:moveTo>
                  <a:pt x="1910126" y="3214830"/>
                </a:moveTo>
                <a:cubicBezTo>
                  <a:pt x="1904992" y="3236452"/>
                  <a:pt x="1925719" y="3215779"/>
                  <a:pt x="1910126" y="3214830"/>
                </a:cubicBezTo>
                <a:close/>
                <a:moveTo>
                  <a:pt x="1889209" y="3214830"/>
                </a:moveTo>
                <a:cubicBezTo>
                  <a:pt x="1884074" y="3236452"/>
                  <a:pt x="1904801" y="3215779"/>
                  <a:pt x="1889209" y="3214830"/>
                </a:cubicBezTo>
                <a:close/>
                <a:moveTo>
                  <a:pt x="5532995" y="3213882"/>
                </a:moveTo>
                <a:lnTo>
                  <a:pt x="5532827" y="3214329"/>
                </a:lnTo>
                <a:lnTo>
                  <a:pt x="5532652" y="3214356"/>
                </a:lnTo>
                <a:cubicBezTo>
                  <a:pt x="5532444" y="3214660"/>
                  <a:pt x="5532348" y="3215039"/>
                  <a:pt x="5532424" y="3215399"/>
                </a:cubicBezTo>
                <a:lnTo>
                  <a:pt x="5532827" y="3214329"/>
                </a:lnTo>
                <a:lnTo>
                  <a:pt x="5532995" y="3214304"/>
                </a:lnTo>
                <a:lnTo>
                  <a:pt x="5532995" y="3215589"/>
                </a:lnTo>
                <a:cubicBezTo>
                  <a:pt x="5533432" y="3215968"/>
                  <a:pt x="5534079" y="3215968"/>
                  <a:pt x="5534516" y="3215589"/>
                </a:cubicBezTo>
                <a:cubicBezTo>
                  <a:pt x="5534897" y="3215153"/>
                  <a:pt x="5534897" y="3214508"/>
                  <a:pt x="5534516" y="3214072"/>
                </a:cubicBezTo>
                <a:lnTo>
                  <a:pt x="5532995" y="3214304"/>
                </a:lnTo>
                <a:close/>
                <a:moveTo>
                  <a:pt x="3515430" y="3213882"/>
                </a:moveTo>
                <a:lnTo>
                  <a:pt x="3516046" y="3214297"/>
                </a:lnTo>
                <a:lnTo>
                  <a:pt x="3517308" y="3225997"/>
                </a:lnTo>
                <a:cubicBezTo>
                  <a:pt x="3518615" y="3229293"/>
                  <a:pt x="3521230" y="3231142"/>
                  <a:pt x="3526459" y="3229435"/>
                </a:cubicBezTo>
                <a:cubicBezTo>
                  <a:pt x="3526849" y="3225831"/>
                  <a:pt x="3525860" y="3222360"/>
                  <a:pt x="3523890" y="3219582"/>
                </a:cubicBezTo>
                <a:lnTo>
                  <a:pt x="3516046" y="3214297"/>
                </a:lnTo>
                <a:lnTo>
                  <a:pt x="3516001" y="3213882"/>
                </a:lnTo>
                <a:close/>
                <a:moveTo>
                  <a:pt x="424810" y="3213882"/>
                </a:moveTo>
                <a:cubicBezTo>
                  <a:pt x="419866" y="3235504"/>
                  <a:pt x="440403" y="3214830"/>
                  <a:pt x="424810" y="3213882"/>
                </a:cubicBezTo>
                <a:close/>
                <a:moveTo>
                  <a:pt x="2240428" y="3213503"/>
                </a:moveTo>
                <a:cubicBezTo>
                  <a:pt x="2220082" y="3226400"/>
                  <a:pt x="2257733" y="3221089"/>
                  <a:pt x="2240428" y="3213503"/>
                </a:cubicBezTo>
                <a:close/>
                <a:moveTo>
                  <a:pt x="3192734" y="3213123"/>
                </a:moveTo>
                <a:lnTo>
                  <a:pt x="3192734" y="3214261"/>
                </a:lnTo>
                <a:cubicBezTo>
                  <a:pt x="3192639" y="3215968"/>
                  <a:pt x="3192639" y="3217675"/>
                  <a:pt x="3192734" y="3219382"/>
                </a:cubicBezTo>
                <a:cubicBezTo>
                  <a:pt x="3191783" y="3226969"/>
                  <a:pt x="3194636" y="3232280"/>
                  <a:pt x="3202432" y="3233418"/>
                </a:cubicBezTo>
                <a:lnTo>
                  <a:pt x="3203383" y="3233987"/>
                </a:lnTo>
                <a:cubicBezTo>
                  <a:pt x="3204714" y="3222038"/>
                  <a:pt x="3202052" y="3215020"/>
                  <a:pt x="3192734" y="3213123"/>
                </a:cubicBezTo>
                <a:close/>
                <a:moveTo>
                  <a:pt x="1620149" y="3212845"/>
                </a:moveTo>
                <a:cubicBezTo>
                  <a:pt x="1614551" y="3216668"/>
                  <a:pt x="1615050" y="3231000"/>
                  <a:pt x="1622609" y="3229435"/>
                </a:cubicBezTo>
                <a:lnTo>
                  <a:pt x="1622419" y="3229055"/>
                </a:lnTo>
                <a:cubicBezTo>
                  <a:pt x="1622419" y="3222417"/>
                  <a:pt x="1629264" y="3221848"/>
                  <a:pt x="1627743" y="3213503"/>
                </a:cubicBezTo>
                <a:cubicBezTo>
                  <a:pt x="1624558" y="3211464"/>
                  <a:pt x="1622015" y="3211571"/>
                  <a:pt x="1620149" y="3212845"/>
                </a:cubicBezTo>
                <a:close/>
                <a:moveTo>
                  <a:pt x="5510556" y="3211986"/>
                </a:moveTo>
                <a:lnTo>
                  <a:pt x="5510556" y="3213692"/>
                </a:lnTo>
                <a:cubicBezTo>
                  <a:pt x="5511717" y="3216025"/>
                  <a:pt x="5513485" y="3217998"/>
                  <a:pt x="5515691" y="3219382"/>
                </a:cubicBezTo>
                <a:lnTo>
                  <a:pt x="5516261" y="3217865"/>
                </a:lnTo>
                <a:lnTo>
                  <a:pt x="5519684" y="3220141"/>
                </a:lnTo>
                <a:lnTo>
                  <a:pt x="5519684" y="3217675"/>
                </a:lnTo>
                <a:lnTo>
                  <a:pt x="5519684" y="3215210"/>
                </a:lnTo>
                <a:lnTo>
                  <a:pt x="5515120" y="3213503"/>
                </a:lnTo>
                <a:close/>
                <a:moveTo>
                  <a:pt x="2025361" y="3211891"/>
                </a:moveTo>
                <a:cubicBezTo>
                  <a:pt x="2019229" y="3211132"/>
                  <a:pt x="2010624" y="3217486"/>
                  <a:pt x="2017945" y="3233228"/>
                </a:cubicBezTo>
                <a:cubicBezTo>
                  <a:pt x="2035154" y="3220521"/>
                  <a:pt x="2031494" y="3212649"/>
                  <a:pt x="2025361" y="3211891"/>
                </a:cubicBezTo>
                <a:close/>
                <a:moveTo>
                  <a:pt x="5535277" y="3211417"/>
                </a:moveTo>
                <a:cubicBezTo>
                  <a:pt x="5535277" y="3211417"/>
                  <a:pt x="5535086" y="3212175"/>
                  <a:pt x="5535467" y="3212744"/>
                </a:cubicBezTo>
                <a:lnTo>
                  <a:pt x="5535086" y="3213123"/>
                </a:lnTo>
                <a:cubicBezTo>
                  <a:pt x="5535086" y="3213123"/>
                  <a:pt x="5535086" y="3214072"/>
                  <a:pt x="5536798" y="3213123"/>
                </a:cubicBezTo>
                <a:cubicBezTo>
                  <a:pt x="5537216" y="3212630"/>
                  <a:pt x="5537216" y="3211909"/>
                  <a:pt x="5536798" y="3211417"/>
                </a:cubicBezTo>
                <a:cubicBezTo>
                  <a:pt x="5536361" y="3211037"/>
                  <a:pt x="5535714" y="3211037"/>
                  <a:pt x="5535277" y="3211417"/>
                </a:cubicBezTo>
                <a:close/>
                <a:moveTo>
                  <a:pt x="225907" y="3209724"/>
                </a:moveTo>
                <a:cubicBezTo>
                  <a:pt x="224433" y="3209295"/>
                  <a:pt x="223102" y="3210326"/>
                  <a:pt x="221913" y="3213882"/>
                </a:cubicBezTo>
                <a:cubicBezTo>
                  <a:pt x="235224" y="3217296"/>
                  <a:pt x="202897" y="3231142"/>
                  <a:pt x="227237" y="3234745"/>
                </a:cubicBezTo>
                <a:cubicBezTo>
                  <a:pt x="222103" y="3210468"/>
                  <a:pt x="240168" y="3241952"/>
                  <a:pt x="242450" y="3224314"/>
                </a:cubicBezTo>
                <a:lnTo>
                  <a:pt x="243020" y="3224314"/>
                </a:lnTo>
                <a:cubicBezTo>
                  <a:pt x="236033" y="3225452"/>
                  <a:pt x="230328" y="3211013"/>
                  <a:pt x="225907" y="3209724"/>
                </a:cubicBezTo>
                <a:close/>
                <a:moveTo>
                  <a:pt x="2260585" y="3208951"/>
                </a:moveTo>
                <a:cubicBezTo>
                  <a:pt x="2255641" y="3230573"/>
                  <a:pt x="2276178" y="3210089"/>
                  <a:pt x="2260585" y="3208951"/>
                </a:cubicBezTo>
                <a:close/>
                <a:moveTo>
                  <a:pt x="3405710" y="3208571"/>
                </a:moveTo>
                <a:lnTo>
                  <a:pt x="3405710" y="3224314"/>
                </a:lnTo>
                <a:cubicBezTo>
                  <a:pt x="3415027" y="3224314"/>
                  <a:pt x="3417880" y="3219003"/>
                  <a:pt x="3415978" y="3208571"/>
                </a:cubicBezTo>
                <a:close/>
                <a:moveTo>
                  <a:pt x="2528136" y="3208571"/>
                </a:moveTo>
                <a:cubicBezTo>
                  <a:pt x="2529087" y="3216348"/>
                  <a:pt x="2525283" y="3227917"/>
                  <a:pt x="2532509" y="3229435"/>
                </a:cubicBezTo>
                <a:lnTo>
                  <a:pt x="2533460" y="3229435"/>
                </a:lnTo>
                <a:cubicBezTo>
                  <a:pt x="2532509" y="3221658"/>
                  <a:pt x="2535362" y="3210468"/>
                  <a:pt x="2528136" y="3208571"/>
                </a:cubicBezTo>
                <a:close/>
                <a:moveTo>
                  <a:pt x="2444467" y="3208571"/>
                </a:moveTo>
                <a:cubicBezTo>
                  <a:pt x="2439523" y="3230193"/>
                  <a:pt x="2460250" y="3209709"/>
                  <a:pt x="2444467" y="3208571"/>
                </a:cubicBezTo>
                <a:close/>
                <a:moveTo>
                  <a:pt x="2328471" y="3208571"/>
                </a:moveTo>
                <a:lnTo>
                  <a:pt x="2328281" y="3208761"/>
                </a:lnTo>
                <a:cubicBezTo>
                  <a:pt x="2328281" y="3221848"/>
                  <a:pt x="2328281" y="3234176"/>
                  <a:pt x="2338739" y="3234935"/>
                </a:cubicBezTo>
                <a:cubicBezTo>
                  <a:pt x="2349959" y="3224314"/>
                  <a:pt x="2338930" y="3212365"/>
                  <a:pt x="2328471" y="3208571"/>
                </a:cubicBezTo>
                <a:close/>
                <a:moveTo>
                  <a:pt x="643491" y="3208382"/>
                </a:moveTo>
                <a:cubicBezTo>
                  <a:pt x="631511" y="3206864"/>
                  <a:pt x="624475" y="3209709"/>
                  <a:pt x="622574" y="3218814"/>
                </a:cubicBezTo>
                <a:cubicBezTo>
                  <a:pt x="625281" y="3219686"/>
                  <a:pt x="627894" y="3220824"/>
                  <a:pt x="630370" y="3222227"/>
                </a:cubicBezTo>
                <a:cubicBezTo>
                  <a:pt x="625688" y="3224503"/>
                  <a:pt x="620860" y="3226476"/>
                  <a:pt x="615918" y="3228107"/>
                </a:cubicBezTo>
                <a:cubicBezTo>
                  <a:pt x="612258" y="3229643"/>
                  <a:pt x="608907" y="3231824"/>
                  <a:pt x="606030" y="3234556"/>
                </a:cubicBezTo>
                <a:lnTo>
                  <a:pt x="598804" y="3240814"/>
                </a:lnTo>
                <a:lnTo>
                  <a:pt x="595001" y="3240814"/>
                </a:lnTo>
                <a:lnTo>
                  <a:pt x="591198" y="3238728"/>
                </a:lnTo>
                <a:lnTo>
                  <a:pt x="593670" y="3240814"/>
                </a:lnTo>
                <a:cubicBezTo>
                  <a:pt x="595936" y="3242218"/>
                  <a:pt x="598454" y="3243185"/>
                  <a:pt x="601086" y="3243660"/>
                </a:cubicBezTo>
                <a:lnTo>
                  <a:pt x="606030" y="3243660"/>
                </a:lnTo>
                <a:lnTo>
                  <a:pt x="609833" y="3238728"/>
                </a:lnTo>
                <a:lnTo>
                  <a:pt x="613826" y="3233607"/>
                </a:lnTo>
                <a:lnTo>
                  <a:pt x="624665" y="3227917"/>
                </a:lnTo>
                <a:cubicBezTo>
                  <a:pt x="628468" y="3226021"/>
                  <a:pt x="632652" y="3224314"/>
                  <a:pt x="635885" y="3222986"/>
                </a:cubicBezTo>
                <a:cubicBezTo>
                  <a:pt x="638397" y="3223460"/>
                  <a:pt x="640979" y="3223460"/>
                  <a:pt x="643491" y="3222986"/>
                </a:cubicBezTo>
                <a:lnTo>
                  <a:pt x="643491" y="3221469"/>
                </a:lnTo>
                <a:lnTo>
                  <a:pt x="645773" y="3218624"/>
                </a:lnTo>
                <a:cubicBezTo>
                  <a:pt x="646954" y="3217372"/>
                  <a:pt x="647690" y="3215779"/>
                  <a:pt x="647864" y="3214072"/>
                </a:cubicBezTo>
                <a:cubicBezTo>
                  <a:pt x="647864" y="3213123"/>
                  <a:pt x="646724" y="3211986"/>
                  <a:pt x="645583" y="3211417"/>
                </a:cubicBezTo>
                <a:lnTo>
                  <a:pt x="643491" y="3211417"/>
                </a:lnTo>
                <a:close/>
                <a:moveTo>
                  <a:pt x="1821703" y="3208192"/>
                </a:moveTo>
                <a:lnTo>
                  <a:pt x="1821323" y="3208571"/>
                </a:lnTo>
                <a:lnTo>
                  <a:pt x="1821572" y="3208782"/>
                </a:lnTo>
                <a:lnTo>
                  <a:pt x="1818661" y="3221824"/>
                </a:lnTo>
                <a:cubicBezTo>
                  <a:pt x="1818090" y="3224835"/>
                  <a:pt x="1819421" y="3226779"/>
                  <a:pt x="1827027" y="3229055"/>
                </a:cubicBezTo>
                <a:cubicBezTo>
                  <a:pt x="1830165" y="3225736"/>
                  <a:pt x="1831782" y="3220995"/>
                  <a:pt x="1831093" y="3216893"/>
                </a:cubicBezTo>
                <a:lnTo>
                  <a:pt x="1821572" y="3208782"/>
                </a:lnTo>
                <a:close/>
                <a:moveTo>
                  <a:pt x="728681" y="3207813"/>
                </a:moveTo>
                <a:cubicBezTo>
                  <a:pt x="722976" y="3235504"/>
                  <a:pt x="744464" y="3214072"/>
                  <a:pt x="728681" y="3207813"/>
                </a:cubicBezTo>
                <a:close/>
                <a:moveTo>
                  <a:pt x="5653174" y="3207244"/>
                </a:moveTo>
                <a:lnTo>
                  <a:pt x="5653174" y="3211227"/>
                </a:lnTo>
                <a:cubicBezTo>
                  <a:pt x="5653745" y="3213408"/>
                  <a:pt x="5654581" y="3215494"/>
                  <a:pt x="5655646" y="3217486"/>
                </a:cubicBezTo>
                <a:cubicBezTo>
                  <a:pt x="5652052" y="3218206"/>
                  <a:pt x="5648705" y="3219838"/>
                  <a:pt x="5645948" y="3222227"/>
                </a:cubicBezTo>
                <a:lnTo>
                  <a:pt x="5638912" y="3228486"/>
                </a:lnTo>
                <a:lnTo>
                  <a:pt x="5650702" y="3230193"/>
                </a:lnTo>
                <a:lnTo>
                  <a:pt x="5662492" y="3231900"/>
                </a:lnTo>
                <a:cubicBezTo>
                  <a:pt x="5663633" y="3234366"/>
                  <a:pt x="5664964" y="3237401"/>
                  <a:pt x="5666105" y="3239297"/>
                </a:cubicBezTo>
                <a:lnTo>
                  <a:pt x="5668957" y="3244229"/>
                </a:lnTo>
                <a:lnTo>
                  <a:pt x="5663062" y="3230573"/>
                </a:lnTo>
                <a:lnTo>
                  <a:pt x="5664773" y="3226210"/>
                </a:lnTo>
                <a:lnTo>
                  <a:pt x="5667246" y="3219951"/>
                </a:lnTo>
                <a:lnTo>
                  <a:pt x="5660971" y="3217486"/>
                </a:lnTo>
                <a:cubicBezTo>
                  <a:pt x="5659791" y="3217182"/>
                  <a:pt x="5658536" y="3217182"/>
                  <a:pt x="5657358" y="3217486"/>
                </a:cubicBezTo>
                <a:close/>
                <a:moveTo>
                  <a:pt x="1335059" y="3207066"/>
                </a:moveTo>
                <a:cubicBezTo>
                  <a:pt x="1332430" y="3207670"/>
                  <a:pt x="1335710" y="3215210"/>
                  <a:pt x="1339845" y="3209520"/>
                </a:cubicBezTo>
                <a:cubicBezTo>
                  <a:pt x="1337469" y="3207434"/>
                  <a:pt x="1335936" y="3206865"/>
                  <a:pt x="1335059" y="3207066"/>
                </a:cubicBezTo>
                <a:close/>
                <a:moveTo>
                  <a:pt x="1392329" y="3206675"/>
                </a:moveTo>
                <a:cubicBezTo>
                  <a:pt x="1388906" y="3210658"/>
                  <a:pt x="1367989" y="3202312"/>
                  <a:pt x="1361333" y="3209140"/>
                </a:cubicBezTo>
                <a:lnTo>
                  <a:pt x="1361333" y="3216158"/>
                </a:lnTo>
                <a:cubicBezTo>
                  <a:pt x="1363438" y="3217106"/>
                  <a:pt x="1365688" y="3217675"/>
                  <a:pt x="1367989" y="3217865"/>
                </a:cubicBezTo>
                <a:cubicBezTo>
                  <a:pt x="1380919" y="3220141"/>
                  <a:pt x="1394611" y="3215968"/>
                  <a:pt x="1392329" y="3207054"/>
                </a:cubicBezTo>
                <a:close/>
                <a:moveTo>
                  <a:pt x="535277" y="3204977"/>
                </a:moveTo>
                <a:cubicBezTo>
                  <a:pt x="527282" y="3205182"/>
                  <a:pt x="519795" y="3215495"/>
                  <a:pt x="517227" y="3224314"/>
                </a:cubicBezTo>
                <a:lnTo>
                  <a:pt x="519128" y="3224314"/>
                </a:lnTo>
                <a:cubicBezTo>
                  <a:pt x="519066" y="3229681"/>
                  <a:pt x="522429" y="3234480"/>
                  <a:pt x="527495" y="3236263"/>
                </a:cubicBezTo>
                <a:cubicBezTo>
                  <a:pt x="526257" y="3243129"/>
                  <a:pt x="526581" y="3250203"/>
                  <a:pt x="528446" y="3256936"/>
                </a:cubicBezTo>
                <a:cubicBezTo>
                  <a:pt x="564576" y="3249919"/>
                  <a:pt x="557920" y="3232659"/>
                  <a:pt x="546701" y="3227728"/>
                </a:cubicBezTo>
                <a:lnTo>
                  <a:pt x="545940" y="3227728"/>
                </a:lnTo>
                <a:cubicBezTo>
                  <a:pt x="546113" y="3226665"/>
                  <a:pt x="546113" y="3225565"/>
                  <a:pt x="545940" y="3224503"/>
                </a:cubicBezTo>
                <a:cubicBezTo>
                  <a:pt x="545832" y="3221886"/>
                  <a:pt x="544900" y="3219363"/>
                  <a:pt x="543278" y="3217296"/>
                </a:cubicBezTo>
                <a:cubicBezTo>
                  <a:pt x="544092" y="3214451"/>
                  <a:pt x="544092" y="3211417"/>
                  <a:pt x="543278" y="3208571"/>
                </a:cubicBezTo>
                <a:cubicBezTo>
                  <a:pt x="540664" y="3205963"/>
                  <a:pt x="537942" y="3204908"/>
                  <a:pt x="535277" y="3204977"/>
                </a:cubicBezTo>
                <a:close/>
                <a:moveTo>
                  <a:pt x="1749253" y="3203830"/>
                </a:moveTo>
                <a:cubicBezTo>
                  <a:pt x="1744309" y="3225452"/>
                  <a:pt x="1765036" y="3203830"/>
                  <a:pt x="1749253" y="3203830"/>
                </a:cubicBezTo>
                <a:close/>
                <a:moveTo>
                  <a:pt x="3536918" y="3203450"/>
                </a:moveTo>
                <a:lnTo>
                  <a:pt x="3536918" y="3213882"/>
                </a:lnTo>
                <a:lnTo>
                  <a:pt x="3547377" y="3213882"/>
                </a:lnTo>
                <a:lnTo>
                  <a:pt x="3547377" y="3203450"/>
                </a:lnTo>
                <a:close/>
                <a:moveTo>
                  <a:pt x="2543919" y="3203450"/>
                </a:moveTo>
                <a:cubicBezTo>
                  <a:pt x="2538784" y="3225072"/>
                  <a:pt x="2559512" y="3203450"/>
                  <a:pt x="2543919" y="3203450"/>
                </a:cubicBezTo>
                <a:close/>
                <a:moveTo>
                  <a:pt x="2909781" y="3203071"/>
                </a:moveTo>
                <a:lnTo>
                  <a:pt x="2909400" y="3203450"/>
                </a:lnTo>
                <a:lnTo>
                  <a:pt x="2910298" y="3203827"/>
                </a:lnTo>
                <a:lnTo>
                  <a:pt x="2920429" y="3218624"/>
                </a:lnTo>
                <a:cubicBezTo>
                  <a:pt x="2919669" y="3214736"/>
                  <a:pt x="2919574" y="3210326"/>
                  <a:pt x="2918338" y="3207196"/>
                </a:cubicBezTo>
                <a:lnTo>
                  <a:pt x="2910298" y="3203827"/>
                </a:lnTo>
                <a:close/>
                <a:moveTo>
                  <a:pt x="3326414" y="3202881"/>
                </a:moveTo>
                <a:cubicBezTo>
                  <a:pt x="3312723" y="3206296"/>
                  <a:pt x="3317477" y="3227917"/>
                  <a:pt x="3311582" y="3239108"/>
                </a:cubicBezTo>
                <a:cubicBezTo>
                  <a:pt x="3327745" y="3240814"/>
                  <a:pt x="3326414" y="3211986"/>
                  <a:pt x="3326414" y="3203640"/>
                </a:cubicBezTo>
                <a:close/>
                <a:moveTo>
                  <a:pt x="2851329" y="3201682"/>
                </a:moveTo>
                <a:cubicBezTo>
                  <a:pt x="2851855" y="3203984"/>
                  <a:pt x="2866473" y="3217676"/>
                  <a:pt x="2856917" y="3204589"/>
                </a:cubicBezTo>
                <a:cubicBezTo>
                  <a:pt x="2852544" y="3201412"/>
                  <a:pt x="2851153" y="3200914"/>
                  <a:pt x="2851329" y="3201682"/>
                </a:cubicBezTo>
                <a:close/>
                <a:moveTo>
                  <a:pt x="3067421" y="3201554"/>
                </a:moveTo>
                <a:cubicBezTo>
                  <a:pt x="3069322" y="3208761"/>
                  <a:pt x="3082253" y="3210468"/>
                  <a:pt x="3086436" y="3205347"/>
                </a:cubicBezTo>
                <a:cubicBezTo>
                  <a:pt x="3087463" y="3204323"/>
                  <a:pt x="3088129" y="3202995"/>
                  <a:pt x="3088338" y="3201554"/>
                </a:cubicBezTo>
                <a:close/>
                <a:moveTo>
                  <a:pt x="748267" y="3200795"/>
                </a:moveTo>
                <a:lnTo>
                  <a:pt x="739710" y="3202312"/>
                </a:lnTo>
                <a:lnTo>
                  <a:pt x="733815" y="3203261"/>
                </a:lnTo>
                <a:lnTo>
                  <a:pt x="733815" y="3205537"/>
                </a:lnTo>
                <a:lnTo>
                  <a:pt x="734956" y="3207623"/>
                </a:lnTo>
                <a:lnTo>
                  <a:pt x="748267" y="3207623"/>
                </a:lnTo>
                <a:lnTo>
                  <a:pt x="748267" y="3204209"/>
                </a:lnTo>
                <a:close/>
                <a:moveTo>
                  <a:pt x="2344634" y="3199847"/>
                </a:moveTo>
                <a:cubicBezTo>
                  <a:pt x="2339690" y="3221469"/>
                  <a:pt x="2360227" y="3200985"/>
                  <a:pt x="2344634" y="3199847"/>
                </a:cubicBezTo>
                <a:close/>
                <a:moveTo>
                  <a:pt x="887534" y="3199278"/>
                </a:moveTo>
                <a:cubicBezTo>
                  <a:pt x="877289" y="3199183"/>
                  <a:pt x="867496" y="3200700"/>
                  <a:pt x="863883" y="3205347"/>
                </a:cubicBezTo>
                <a:cubicBezTo>
                  <a:pt x="865784" y="3205347"/>
                  <a:pt x="866735" y="3207244"/>
                  <a:pt x="866355" y="3210089"/>
                </a:cubicBezTo>
                <a:cubicBezTo>
                  <a:pt x="881187" y="3202692"/>
                  <a:pt x="904386" y="3211417"/>
                  <a:pt x="913894" y="3202881"/>
                </a:cubicBezTo>
                <a:cubicBezTo>
                  <a:pt x="908475" y="3201080"/>
                  <a:pt x="897779" y="3199373"/>
                  <a:pt x="887534" y="3199278"/>
                </a:cubicBezTo>
                <a:close/>
                <a:moveTo>
                  <a:pt x="2296905" y="3198899"/>
                </a:moveTo>
                <a:cubicBezTo>
                  <a:pt x="2291961" y="3220520"/>
                  <a:pt x="2312688" y="3200037"/>
                  <a:pt x="2296905" y="3198899"/>
                </a:cubicBezTo>
                <a:close/>
                <a:moveTo>
                  <a:pt x="2637096" y="3198140"/>
                </a:moveTo>
                <a:cubicBezTo>
                  <a:pt x="2619982" y="3214451"/>
                  <a:pt x="2656111" y="3206864"/>
                  <a:pt x="2637096" y="3198140"/>
                </a:cubicBezTo>
                <a:close/>
                <a:moveTo>
                  <a:pt x="687797" y="3198140"/>
                </a:moveTo>
                <a:lnTo>
                  <a:pt x="687797" y="3202881"/>
                </a:lnTo>
                <a:lnTo>
                  <a:pt x="687797" y="3207813"/>
                </a:lnTo>
                <a:lnTo>
                  <a:pt x="661556" y="3217486"/>
                </a:lnTo>
                <a:lnTo>
                  <a:pt x="661556" y="3221279"/>
                </a:lnTo>
                <a:lnTo>
                  <a:pt x="668592" y="3219193"/>
                </a:lnTo>
                <a:lnTo>
                  <a:pt x="682853" y="3214641"/>
                </a:lnTo>
                <a:lnTo>
                  <a:pt x="692171" y="3212365"/>
                </a:lnTo>
                <a:lnTo>
                  <a:pt x="693502" y="3209709"/>
                </a:lnTo>
                <a:cubicBezTo>
                  <a:pt x="694198" y="3208097"/>
                  <a:pt x="694523" y="3206352"/>
                  <a:pt x="694453" y="3204589"/>
                </a:cubicBezTo>
                <a:cubicBezTo>
                  <a:pt x="693871" y="3202768"/>
                  <a:pt x="692658" y="3201231"/>
                  <a:pt x="691030" y="3200226"/>
                </a:cubicBezTo>
                <a:close/>
                <a:moveTo>
                  <a:pt x="3923516" y="3197873"/>
                </a:moveTo>
                <a:cubicBezTo>
                  <a:pt x="3920274" y="3197737"/>
                  <a:pt x="3916851" y="3198567"/>
                  <a:pt x="3913238" y="3200985"/>
                </a:cubicBezTo>
                <a:cubicBezTo>
                  <a:pt x="3923887" y="3200985"/>
                  <a:pt x="3937008" y="3212934"/>
                  <a:pt x="3946136" y="3211037"/>
                </a:cubicBezTo>
                <a:cubicBezTo>
                  <a:pt x="3941325" y="3216594"/>
                  <a:pt x="3937655" y="3223043"/>
                  <a:pt x="3935297" y="3230004"/>
                </a:cubicBezTo>
                <a:cubicBezTo>
                  <a:pt x="3942808" y="3233512"/>
                  <a:pt x="3951745" y="3230307"/>
                  <a:pt x="3955282" y="3222815"/>
                </a:cubicBezTo>
                <a:cubicBezTo>
                  <a:pt x="3955967" y="3221374"/>
                  <a:pt x="3956404" y="3219819"/>
                  <a:pt x="3956594" y="3218244"/>
                </a:cubicBezTo>
                <a:cubicBezTo>
                  <a:pt x="3962869" y="3222607"/>
                  <a:pt x="3964391" y="3214451"/>
                  <a:pt x="3956594" y="3213313"/>
                </a:cubicBezTo>
                <a:lnTo>
                  <a:pt x="3950865" y="3203681"/>
                </a:lnTo>
                <a:lnTo>
                  <a:pt x="3950890" y="3203640"/>
                </a:lnTo>
                <a:lnTo>
                  <a:pt x="3949939" y="3202123"/>
                </a:lnTo>
                <a:lnTo>
                  <a:pt x="3950865" y="3203681"/>
                </a:lnTo>
                <a:lnTo>
                  <a:pt x="3948037" y="3208382"/>
                </a:lnTo>
                <a:cubicBezTo>
                  <a:pt x="3941334" y="3207386"/>
                  <a:pt x="3933240" y="3198282"/>
                  <a:pt x="3923516" y="3197873"/>
                </a:cubicBezTo>
                <a:close/>
                <a:moveTo>
                  <a:pt x="5549538" y="3196812"/>
                </a:moveTo>
                <a:cubicBezTo>
                  <a:pt x="5549614" y="3197514"/>
                  <a:pt x="5549614" y="3198197"/>
                  <a:pt x="5549538" y="3198899"/>
                </a:cubicBezTo>
                <a:lnTo>
                  <a:pt x="5542883" y="3201743"/>
                </a:lnTo>
                <a:cubicBezTo>
                  <a:pt x="5538699" y="3203450"/>
                  <a:pt x="5536037" y="3206296"/>
                  <a:pt x="5536798" y="3208002"/>
                </a:cubicBezTo>
                <a:cubicBezTo>
                  <a:pt x="5537558" y="3209709"/>
                  <a:pt x="5542503" y="3211986"/>
                  <a:pt x="5547447" y="3212744"/>
                </a:cubicBezTo>
                <a:lnTo>
                  <a:pt x="5557145" y="3212555"/>
                </a:lnTo>
                <a:lnTo>
                  <a:pt x="5552581" y="3205347"/>
                </a:lnTo>
                <a:cubicBezTo>
                  <a:pt x="5554292" y="3202123"/>
                  <a:pt x="5555053" y="3199088"/>
                  <a:pt x="5549538" y="3196812"/>
                </a:cubicBezTo>
                <a:close/>
                <a:moveTo>
                  <a:pt x="5497436" y="3195295"/>
                </a:moveTo>
                <a:lnTo>
                  <a:pt x="5497088" y="3196452"/>
                </a:lnTo>
                <a:lnTo>
                  <a:pt x="5496903" y="3196566"/>
                </a:lnTo>
                <a:cubicBezTo>
                  <a:pt x="5496846" y="3196774"/>
                  <a:pt x="5496827" y="3196983"/>
                  <a:pt x="5496865" y="3197192"/>
                </a:cubicBezTo>
                <a:lnTo>
                  <a:pt x="5497088" y="3196452"/>
                </a:lnTo>
                <a:lnTo>
                  <a:pt x="5497378" y="3196272"/>
                </a:lnTo>
                <a:lnTo>
                  <a:pt x="5497340" y="3196907"/>
                </a:lnTo>
                <a:cubicBezTo>
                  <a:pt x="5497360" y="3196945"/>
                  <a:pt x="5497397" y="3196964"/>
                  <a:pt x="5497436" y="3197002"/>
                </a:cubicBezTo>
                <a:cubicBezTo>
                  <a:pt x="5497759" y="3197419"/>
                  <a:pt x="5498348" y="3197514"/>
                  <a:pt x="5498767" y="3197192"/>
                </a:cubicBezTo>
                <a:cubicBezTo>
                  <a:pt x="5498843" y="3197135"/>
                  <a:pt x="5498900" y="3197078"/>
                  <a:pt x="5498957" y="3197002"/>
                </a:cubicBezTo>
                <a:cubicBezTo>
                  <a:pt x="5499375" y="3196509"/>
                  <a:pt x="5499375" y="3195788"/>
                  <a:pt x="5498957" y="3195295"/>
                </a:cubicBezTo>
                <a:lnTo>
                  <a:pt x="5497378" y="3196272"/>
                </a:lnTo>
                <a:close/>
                <a:moveTo>
                  <a:pt x="5673331" y="3194347"/>
                </a:moveTo>
                <a:cubicBezTo>
                  <a:pt x="5673331" y="3194347"/>
                  <a:pt x="5672570" y="3195105"/>
                  <a:pt x="5672950" y="3195864"/>
                </a:cubicBezTo>
                <a:lnTo>
                  <a:pt x="5673140" y="3195864"/>
                </a:lnTo>
                <a:cubicBezTo>
                  <a:pt x="5673559" y="3196338"/>
                  <a:pt x="5674281" y="3196376"/>
                  <a:pt x="5674757" y="3195959"/>
                </a:cubicBezTo>
                <a:cubicBezTo>
                  <a:pt x="5674795" y="3195940"/>
                  <a:pt x="5674814" y="3195902"/>
                  <a:pt x="5674852" y="3195864"/>
                </a:cubicBezTo>
                <a:cubicBezTo>
                  <a:pt x="5675232" y="3195428"/>
                  <a:pt x="5675232" y="3194783"/>
                  <a:pt x="5674852" y="3194347"/>
                </a:cubicBezTo>
                <a:cubicBezTo>
                  <a:pt x="5674415" y="3193967"/>
                  <a:pt x="5673768" y="3193967"/>
                  <a:pt x="5673331" y="3194347"/>
                </a:cubicBezTo>
                <a:close/>
                <a:moveTo>
                  <a:pt x="2756704" y="3194157"/>
                </a:moveTo>
                <a:cubicBezTo>
                  <a:pt x="2751722" y="3190857"/>
                  <a:pt x="2744991" y="3192222"/>
                  <a:pt x="2741682" y="3197192"/>
                </a:cubicBezTo>
                <a:cubicBezTo>
                  <a:pt x="2738373" y="3202161"/>
                  <a:pt x="2739723" y="3208875"/>
                  <a:pt x="2744724" y="3212175"/>
                </a:cubicBezTo>
                <a:lnTo>
                  <a:pt x="2752081" y="3213868"/>
                </a:lnTo>
                <a:lnTo>
                  <a:pt x="2751570" y="3215020"/>
                </a:lnTo>
                <a:lnTo>
                  <a:pt x="2752140" y="3213882"/>
                </a:lnTo>
                <a:lnTo>
                  <a:pt x="2752081" y="3213868"/>
                </a:lnTo>
                <a:lnTo>
                  <a:pt x="2755563" y="3206011"/>
                </a:lnTo>
                <a:cubicBezTo>
                  <a:pt x="2756942" y="3203024"/>
                  <a:pt x="2757845" y="3199563"/>
                  <a:pt x="2756704" y="3194157"/>
                </a:cubicBezTo>
                <a:close/>
                <a:moveTo>
                  <a:pt x="2778572" y="3193967"/>
                </a:moveTo>
                <a:cubicBezTo>
                  <a:pt x="2773628" y="3215589"/>
                  <a:pt x="2794165" y="3194915"/>
                  <a:pt x="2778572" y="3193967"/>
                </a:cubicBezTo>
                <a:close/>
                <a:moveTo>
                  <a:pt x="585493" y="3193398"/>
                </a:moveTo>
                <a:cubicBezTo>
                  <a:pt x="583021" y="3207623"/>
                  <a:pt x="594811" y="3206485"/>
                  <a:pt x="592719" y="3219003"/>
                </a:cubicBezTo>
                <a:lnTo>
                  <a:pt x="590817" y="3219382"/>
                </a:lnTo>
                <a:cubicBezTo>
                  <a:pt x="598614" y="3218434"/>
                  <a:pt x="609833" y="3221279"/>
                  <a:pt x="611735" y="3214261"/>
                </a:cubicBezTo>
                <a:cubicBezTo>
                  <a:pt x="583782" y="3215589"/>
                  <a:pt x="613446" y="3191881"/>
                  <a:pt x="585493" y="3193398"/>
                </a:cubicBezTo>
                <a:close/>
                <a:moveTo>
                  <a:pt x="3434498" y="3192853"/>
                </a:moveTo>
                <a:cubicBezTo>
                  <a:pt x="3432902" y="3191798"/>
                  <a:pt x="3430430" y="3191691"/>
                  <a:pt x="3426627" y="3193019"/>
                </a:cubicBezTo>
                <a:lnTo>
                  <a:pt x="3427007" y="3193967"/>
                </a:lnTo>
                <a:cubicBezTo>
                  <a:pt x="3425486" y="3205727"/>
                  <a:pt x="3428148" y="3212934"/>
                  <a:pt x="3437466" y="3214830"/>
                </a:cubicBezTo>
                <a:cubicBezTo>
                  <a:pt x="3436182" y="3207718"/>
                  <a:pt x="3439284" y="3196018"/>
                  <a:pt x="3434498" y="3192853"/>
                </a:cubicBezTo>
                <a:close/>
                <a:moveTo>
                  <a:pt x="1012776" y="3192829"/>
                </a:moveTo>
                <a:lnTo>
                  <a:pt x="1004599" y="3193588"/>
                </a:lnTo>
                <a:lnTo>
                  <a:pt x="1004599" y="3197192"/>
                </a:lnTo>
                <a:lnTo>
                  <a:pt x="1004599" y="3200795"/>
                </a:lnTo>
                <a:lnTo>
                  <a:pt x="1006120" y="3202692"/>
                </a:lnTo>
                <a:lnTo>
                  <a:pt x="1007641" y="3204589"/>
                </a:lnTo>
                <a:lnTo>
                  <a:pt x="1010304" y="3201743"/>
                </a:lnTo>
                <a:cubicBezTo>
                  <a:pt x="1011859" y="3200169"/>
                  <a:pt x="1012743" y="3198064"/>
                  <a:pt x="1012776" y="3195864"/>
                </a:cubicBezTo>
                <a:close/>
                <a:moveTo>
                  <a:pt x="1791088" y="3192640"/>
                </a:moveTo>
                <a:cubicBezTo>
                  <a:pt x="1786144" y="3214261"/>
                  <a:pt x="1806871" y="3193588"/>
                  <a:pt x="1791088" y="3192640"/>
                </a:cubicBezTo>
                <a:close/>
                <a:moveTo>
                  <a:pt x="1455461" y="3192640"/>
                </a:moveTo>
                <a:cubicBezTo>
                  <a:pt x="1452827" y="3195219"/>
                  <a:pt x="1451209" y="3198652"/>
                  <a:pt x="1450897" y="3202312"/>
                </a:cubicBezTo>
                <a:cubicBezTo>
                  <a:pt x="1439317" y="3201364"/>
                  <a:pt x="1427679" y="3201364"/>
                  <a:pt x="1416098" y="3202312"/>
                </a:cubicBezTo>
                <a:cubicBezTo>
                  <a:pt x="1416098" y="3207813"/>
                  <a:pt x="1416098" y="3211227"/>
                  <a:pt x="1420852" y="3211796"/>
                </a:cubicBezTo>
                <a:cubicBezTo>
                  <a:pt x="1423324" y="3209520"/>
                  <a:pt x="1420852" y="3203071"/>
                  <a:pt x="1428078" y="3204778"/>
                </a:cubicBezTo>
                <a:cubicBezTo>
                  <a:pt x="1435816" y="3211303"/>
                  <a:pt x="1446023" y="3214148"/>
                  <a:pt x="1456031" y="3212555"/>
                </a:cubicBezTo>
                <a:cubicBezTo>
                  <a:pt x="1457478" y="3213218"/>
                  <a:pt x="1459017" y="3213673"/>
                  <a:pt x="1460595" y="3213882"/>
                </a:cubicBezTo>
                <a:lnTo>
                  <a:pt x="1460595" y="3212175"/>
                </a:lnTo>
                <a:cubicBezTo>
                  <a:pt x="1468112" y="3211378"/>
                  <a:pt x="1475684" y="3211246"/>
                  <a:pt x="1483224" y="3211796"/>
                </a:cubicBezTo>
                <a:lnTo>
                  <a:pt x="1482653" y="3211417"/>
                </a:lnTo>
                <a:cubicBezTo>
                  <a:pt x="1476139" y="3206713"/>
                  <a:pt x="1468426" y="3203963"/>
                  <a:pt x="1460405" y="3203450"/>
                </a:cubicBezTo>
                <a:cubicBezTo>
                  <a:pt x="1460405" y="3198140"/>
                  <a:pt x="1460405" y="3193588"/>
                  <a:pt x="1455461" y="3192640"/>
                </a:cubicBezTo>
                <a:close/>
                <a:moveTo>
                  <a:pt x="3898216" y="3192260"/>
                </a:moveTo>
                <a:lnTo>
                  <a:pt x="3896558" y="3193778"/>
                </a:lnTo>
                <a:lnTo>
                  <a:pt x="3867981" y="3193778"/>
                </a:lnTo>
                <a:cubicBezTo>
                  <a:pt x="3867554" y="3198472"/>
                  <a:pt x="3884774" y="3199646"/>
                  <a:pt x="3893412" y="3196658"/>
                </a:cubicBezTo>
                <a:lnTo>
                  <a:pt x="3896558" y="3193778"/>
                </a:lnTo>
                <a:lnTo>
                  <a:pt x="3898977" y="3193778"/>
                </a:lnTo>
                <a:close/>
                <a:moveTo>
                  <a:pt x="1654175" y="3190364"/>
                </a:moveTo>
                <a:cubicBezTo>
                  <a:pt x="1645618" y="3190364"/>
                  <a:pt x="1637821" y="3191502"/>
                  <a:pt x="1635159" y="3197571"/>
                </a:cubicBezTo>
                <a:cubicBezTo>
                  <a:pt x="1639342" y="3196243"/>
                  <a:pt x="1654365" y="3191881"/>
                  <a:pt x="1646949" y="3200037"/>
                </a:cubicBezTo>
                <a:cubicBezTo>
                  <a:pt x="1653224" y="3200037"/>
                  <a:pt x="1654745" y="3196622"/>
                  <a:pt x="1654175" y="3190364"/>
                </a:cubicBezTo>
                <a:close/>
                <a:moveTo>
                  <a:pt x="2107738" y="3189528"/>
                </a:moveTo>
                <a:cubicBezTo>
                  <a:pt x="2107782" y="3189226"/>
                  <a:pt x="2106653" y="3191407"/>
                  <a:pt x="2103325" y="3198330"/>
                </a:cubicBezTo>
                <a:cubicBezTo>
                  <a:pt x="2096908" y="3213693"/>
                  <a:pt x="2107604" y="3190435"/>
                  <a:pt x="2107738" y="3189528"/>
                </a:cubicBezTo>
                <a:close/>
                <a:moveTo>
                  <a:pt x="1360382" y="3187708"/>
                </a:moveTo>
                <a:cubicBezTo>
                  <a:pt x="1358481" y="3195484"/>
                  <a:pt x="1353537" y="3200795"/>
                  <a:pt x="1350114" y="3208571"/>
                </a:cubicBezTo>
                <a:cubicBezTo>
                  <a:pt x="1363235" y="3214072"/>
                  <a:pt x="1373313" y="3190933"/>
                  <a:pt x="1360382" y="3187708"/>
                </a:cubicBezTo>
                <a:close/>
                <a:moveTo>
                  <a:pt x="243020" y="3187708"/>
                </a:moveTo>
                <a:cubicBezTo>
                  <a:pt x="237886" y="3209330"/>
                  <a:pt x="258613" y="3188846"/>
                  <a:pt x="243020" y="3187708"/>
                </a:cubicBezTo>
                <a:close/>
                <a:moveTo>
                  <a:pt x="1554533" y="3187329"/>
                </a:moveTo>
                <a:lnTo>
                  <a:pt x="1554533" y="3197761"/>
                </a:lnTo>
                <a:lnTo>
                  <a:pt x="1564991" y="3197761"/>
                </a:lnTo>
                <a:lnTo>
                  <a:pt x="1564991" y="3187329"/>
                </a:lnTo>
                <a:close/>
                <a:moveTo>
                  <a:pt x="2077654" y="3186950"/>
                </a:moveTo>
                <a:cubicBezTo>
                  <a:pt x="2063963" y="3183915"/>
                  <a:pt x="2058638" y="3189036"/>
                  <a:pt x="2061871" y="3202692"/>
                </a:cubicBezTo>
                <a:cubicBezTo>
                  <a:pt x="2075943" y="3207054"/>
                  <a:pt x="2072710" y="3192640"/>
                  <a:pt x="2077654" y="3187708"/>
                </a:cubicBezTo>
                <a:close/>
                <a:moveTo>
                  <a:pt x="3851628" y="3186381"/>
                </a:moveTo>
                <a:lnTo>
                  <a:pt x="3851628" y="3196812"/>
                </a:lnTo>
                <a:lnTo>
                  <a:pt x="3860945" y="3198330"/>
                </a:lnTo>
                <a:cubicBezTo>
                  <a:pt x="3868932" y="3200226"/>
                  <a:pt x="3864368" y="3194536"/>
                  <a:pt x="3862086" y="3195864"/>
                </a:cubicBezTo>
                <a:lnTo>
                  <a:pt x="3862086" y="3186381"/>
                </a:lnTo>
                <a:close/>
                <a:moveTo>
                  <a:pt x="3202432" y="3186381"/>
                </a:moveTo>
                <a:lnTo>
                  <a:pt x="3202120" y="3187066"/>
                </a:lnTo>
                <a:lnTo>
                  <a:pt x="3189121" y="3188254"/>
                </a:lnTo>
                <a:cubicBezTo>
                  <a:pt x="3185603" y="3189889"/>
                  <a:pt x="3183322" y="3192829"/>
                  <a:pt x="3182276" y="3197381"/>
                </a:cubicBezTo>
                <a:cubicBezTo>
                  <a:pt x="3185699" y="3201364"/>
                  <a:pt x="3191308" y="3202692"/>
                  <a:pt x="3195777" y="3200985"/>
                </a:cubicBezTo>
                <a:lnTo>
                  <a:pt x="3202120" y="3187066"/>
                </a:lnTo>
                <a:lnTo>
                  <a:pt x="3203383" y="3186950"/>
                </a:lnTo>
                <a:close/>
                <a:moveTo>
                  <a:pt x="1042060" y="3186381"/>
                </a:moveTo>
                <a:cubicBezTo>
                  <a:pt x="1040788" y="3187708"/>
                  <a:pt x="1039757" y="3189245"/>
                  <a:pt x="1039017" y="3190933"/>
                </a:cubicBezTo>
                <a:cubicBezTo>
                  <a:pt x="1039017" y="3190933"/>
                  <a:pt x="1040729" y="3190933"/>
                  <a:pt x="1042440" y="3188088"/>
                </a:cubicBezTo>
                <a:close/>
                <a:moveTo>
                  <a:pt x="645773" y="3186381"/>
                </a:moveTo>
                <a:lnTo>
                  <a:pt x="644442" y="3188846"/>
                </a:lnTo>
                <a:lnTo>
                  <a:pt x="643301" y="3191502"/>
                </a:lnTo>
                <a:lnTo>
                  <a:pt x="634934" y="3190364"/>
                </a:lnTo>
                <a:lnTo>
                  <a:pt x="634934" y="3192450"/>
                </a:lnTo>
                <a:lnTo>
                  <a:pt x="633983" y="3194536"/>
                </a:lnTo>
                <a:lnTo>
                  <a:pt x="649386" y="3192640"/>
                </a:lnTo>
                <a:lnTo>
                  <a:pt x="647864" y="3189984"/>
                </a:lnTo>
                <a:lnTo>
                  <a:pt x="654900" y="3188277"/>
                </a:lnTo>
                <a:lnTo>
                  <a:pt x="661936" y="3186381"/>
                </a:lnTo>
                <a:lnTo>
                  <a:pt x="653759" y="3186381"/>
                </a:lnTo>
                <a:close/>
                <a:moveTo>
                  <a:pt x="728533" y="3186343"/>
                </a:moveTo>
                <a:cubicBezTo>
                  <a:pt x="728455" y="3186361"/>
                  <a:pt x="728377" y="3186361"/>
                  <a:pt x="728301" y="3186381"/>
                </a:cubicBezTo>
                <a:cubicBezTo>
                  <a:pt x="727148" y="3186456"/>
                  <a:pt x="726283" y="3187462"/>
                  <a:pt x="726369" y="3188619"/>
                </a:cubicBezTo>
                <a:cubicBezTo>
                  <a:pt x="726375" y="3188694"/>
                  <a:pt x="726384" y="3188771"/>
                  <a:pt x="726399" y="3188846"/>
                </a:cubicBezTo>
                <a:cubicBezTo>
                  <a:pt x="726593" y="3190022"/>
                  <a:pt x="727675" y="3190857"/>
                  <a:pt x="728871" y="3190743"/>
                </a:cubicBezTo>
                <a:cubicBezTo>
                  <a:pt x="730058" y="3190553"/>
                  <a:pt x="730889" y="3189472"/>
                  <a:pt x="730773" y="3188277"/>
                </a:cubicBezTo>
                <a:cubicBezTo>
                  <a:pt x="730687" y="3187120"/>
                  <a:pt x="729685" y="3186267"/>
                  <a:pt x="728533" y="3186343"/>
                </a:cubicBezTo>
                <a:close/>
                <a:moveTo>
                  <a:pt x="1762754" y="3186191"/>
                </a:moveTo>
                <a:cubicBezTo>
                  <a:pt x="1742407" y="3199278"/>
                  <a:pt x="1780059" y="3193778"/>
                  <a:pt x="1762754" y="3186191"/>
                </a:cubicBezTo>
                <a:close/>
                <a:moveTo>
                  <a:pt x="1880390" y="3185171"/>
                </a:moveTo>
                <a:cubicBezTo>
                  <a:pt x="1877705" y="3184010"/>
                  <a:pt x="1875328" y="3184010"/>
                  <a:pt x="1873426" y="3188656"/>
                </a:cubicBezTo>
                <a:cubicBezTo>
                  <a:pt x="1876659" y="3188562"/>
                  <a:pt x="1879701" y="3190648"/>
                  <a:pt x="1882411" y="3191597"/>
                </a:cubicBezTo>
                <a:lnTo>
                  <a:pt x="1888324" y="3188306"/>
                </a:lnTo>
                <a:lnTo>
                  <a:pt x="1889209" y="3188656"/>
                </a:lnTo>
                <a:lnTo>
                  <a:pt x="1889399" y="3187708"/>
                </a:lnTo>
                <a:lnTo>
                  <a:pt x="1888324" y="3188306"/>
                </a:lnTo>
                <a:close/>
                <a:moveTo>
                  <a:pt x="675556" y="3184982"/>
                </a:moveTo>
                <a:cubicBezTo>
                  <a:pt x="670113" y="3183014"/>
                  <a:pt x="663077" y="3185433"/>
                  <a:pt x="665549" y="3198140"/>
                </a:cubicBezTo>
                <a:lnTo>
                  <a:pt x="676008" y="3198140"/>
                </a:lnTo>
                <a:cubicBezTo>
                  <a:pt x="684850" y="3193304"/>
                  <a:pt x="681000" y="3186950"/>
                  <a:pt x="675556" y="3184982"/>
                </a:cubicBezTo>
                <a:close/>
                <a:moveTo>
                  <a:pt x="185071" y="3184911"/>
                </a:moveTo>
                <a:cubicBezTo>
                  <a:pt x="182266" y="3182113"/>
                  <a:pt x="174374" y="3183726"/>
                  <a:pt x="169810" y="3198140"/>
                </a:cubicBezTo>
                <a:cubicBezTo>
                  <a:pt x="185593" y="3194916"/>
                  <a:pt x="187875" y="3187708"/>
                  <a:pt x="185071" y="3184911"/>
                </a:cubicBezTo>
                <a:close/>
                <a:moveTo>
                  <a:pt x="2358469" y="3184354"/>
                </a:moveTo>
                <a:cubicBezTo>
                  <a:pt x="2353513" y="3184745"/>
                  <a:pt x="2355617" y="3206580"/>
                  <a:pt x="2365742" y="3193209"/>
                </a:cubicBezTo>
                <a:cubicBezTo>
                  <a:pt x="2362557" y="3186476"/>
                  <a:pt x="2360121" y="3184223"/>
                  <a:pt x="2358469" y="3184354"/>
                </a:cubicBezTo>
                <a:close/>
                <a:moveTo>
                  <a:pt x="2852353" y="3182587"/>
                </a:moveTo>
                <a:lnTo>
                  <a:pt x="2851441" y="3183753"/>
                </a:lnTo>
                <a:lnTo>
                  <a:pt x="2837545" y="3184887"/>
                </a:lnTo>
                <a:cubicBezTo>
                  <a:pt x="2834051" y="3186523"/>
                  <a:pt x="2831816" y="3189510"/>
                  <a:pt x="2830865" y="3194157"/>
                </a:cubicBezTo>
                <a:cubicBezTo>
                  <a:pt x="2836665" y="3194252"/>
                  <a:pt x="2841467" y="3193636"/>
                  <a:pt x="2845103" y="3191857"/>
                </a:cubicBezTo>
                <a:lnTo>
                  <a:pt x="2851441" y="3183753"/>
                </a:lnTo>
                <a:lnTo>
                  <a:pt x="2851783" y="3183725"/>
                </a:lnTo>
                <a:close/>
                <a:moveTo>
                  <a:pt x="200996" y="3182587"/>
                </a:moveTo>
                <a:cubicBezTo>
                  <a:pt x="180649" y="3195484"/>
                  <a:pt x="218490" y="3190174"/>
                  <a:pt x="200996" y="3182587"/>
                </a:cubicBezTo>
                <a:close/>
                <a:moveTo>
                  <a:pt x="1668627" y="3182208"/>
                </a:moveTo>
                <a:cubicBezTo>
                  <a:pt x="1648280" y="3195105"/>
                  <a:pt x="1685931" y="3189794"/>
                  <a:pt x="1668627" y="3182208"/>
                </a:cubicBezTo>
                <a:close/>
                <a:moveTo>
                  <a:pt x="5667436" y="3182018"/>
                </a:moveTo>
                <a:lnTo>
                  <a:pt x="5668006" y="3182018"/>
                </a:lnTo>
                <a:cubicBezTo>
                  <a:pt x="5668386" y="3182455"/>
                  <a:pt x="5668386" y="3183099"/>
                  <a:pt x="5668006" y="3183536"/>
                </a:cubicBezTo>
                <a:cubicBezTo>
                  <a:pt x="5667968" y="3183574"/>
                  <a:pt x="5667949" y="3183612"/>
                  <a:pt x="5667911" y="3183630"/>
                </a:cubicBezTo>
                <a:lnTo>
                  <a:pt x="5667436" y="3183603"/>
                </a:lnTo>
                <a:close/>
                <a:moveTo>
                  <a:pt x="3369009" y="3181829"/>
                </a:moveTo>
                <a:cubicBezTo>
                  <a:pt x="3362925" y="3181829"/>
                  <a:pt x="3354177" y="3180880"/>
                  <a:pt x="3353417" y="3186950"/>
                </a:cubicBezTo>
                <a:cubicBezTo>
                  <a:pt x="3358171" y="3190933"/>
                  <a:pt x="3372622" y="3199847"/>
                  <a:pt x="3369009" y="3182587"/>
                </a:cubicBezTo>
                <a:close/>
                <a:moveTo>
                  <a:pt x="712898" y="3181260"/>
                </a:moveTo>
                <a:cubicBezTo>
                  <a:pt x="712898" y="3181260"/>
                  <a:pt x="711757" y="3181260"/>
                  <a:pt x="711947" y="3182587"/>
                </a:cubicBezTo>
                <a:cubicBezTo>
                  <a:pt x="712041" y="3183137"/>
                  <a:pt x="712525" y="3183536"/>
                  <a:pt x="713088" y="3183536"/>
                </a:cubicBezTo>
                <a:cubicBezTo>
                  <a:pt x="713088" y="3183536"/>
                  <a:pt x="713088" y="3183536"/>
                  <a:pt x="713088" y="3182208"/>
                </a:cubicBezTo>
                <a:cubicBezTo>
                  <a:pt x="713309" y="3182018"/>
                  <a:pt x="713444" y="3181734"/>
                  <a:pt x="713469" y="3181449"/>
                </a:cubicBezTo>
                <a:close/>
                <a:moveTo>
                  <a:pt x="3098416" y="3181070"/>
                </a:moveTo>
                <a:cubicBezTo>
                  <a:pt x="3098226" y="3189415"/>
                  <a:pt x="3097085" y="3199278"/>
                  <a:pt x="3108114" y="3196812"/>
                </a:cubicBezTo>
                <a:lnTo>
                  <a:pt x="3108875" y="3196622"/>
                </a:lnTo>
                <a:cubicBezTo>
                  <a:pt x="3109788" y="3189567"/>
                  <a:pt x="3105319" y="3182910"/>
                  <a:pt x="3098416" y="3181070"/>
                </a:cubicBezTo>
                <a:close/>
                <a:moveTo>
                  <a:pt x="1982195" y="3181070"/>
                </a:moveTo>
                <a:cubicBezTo>
                  <a:pt x="1967934" y="3207433"/>
                  <a:pt x="2001211" y="3200037"/>
                  <a:pt x="1982195" y="3181070"/>
                </a:cubicBezTo>
                <a:close/>
                <a:moveTo>
                  <a:pt x="705862" y="3180501"/>
                </a:moveTo>
                <a:lnTo>
                  <a:pt x="702249" y="3185243"/>
                </a:lnTo>
                <a:cubicBezTo>
                  <a:pt x="699968" y="3186381"/>
                  <a:pt x="698636" y="3189225"/>
                  <a:pt x="699207" y="3189605"/>
                </a:cubicBezTo>
                <a:lnTo>
                  <a:pt x="702630" y="3189605"/>
                </a:lnTo>
                <a:lnTo>
                  <a:pt x="705862" y="3187898"/>
                </a:lnTo>
                <a:close/>
                <a:moveTo>
                  <a:pt x="5527861" y="3178604"/>
                </a:moveTo>
                <a:lnTo>
                  <a:pt x="5527480" y="3178984"/>
                </a:lnTo>
                <a:cubicBezTo>
                  <a:pt x="5527480" y="3178984"/>
                  <a:pt x="5526530" y="3178984"/>
                  <a:pt x="5527480" y="3180691"/>
                </a:cubicBezTo>
                <a:cubicBezTo>
                  <a:pt x="5527899" y="3181165"/>
                  <a:pt x="5528621" y="3181203"/>
                  <a:pt x="5529097" y="3180785"/>
                </a:cubicBezTo>
                <a:cubicBezTo>
                  <a:pt x="5529135" y="3180766"/>
                  <a:pt x="5529154" y="3180728"/>
                  <a:pt x="5529191" y="3180691"/>
                </a:cubicBezTo>
                <a:cubicBezTo>
                  <a:pt x="5529534" y="3180179"/>
                  <a:pt x="5529534" y="3179496"/>
                  <a:pt x="5529191" y="3178984"/>
                </a:cubicBezTo>
                <a:cubicBezTo>
                  <a:pt x="5528850" y="3178623"/>
                  <a:pt x="5528336" y="3178471"/>
                  <a:pt x="5527861" y="3178604"/>
                </a:cubicBezTo>
                <a:close/>
                <a:moveTo>
                  <a:pt x="995281" y="3178415"/>
                </a:moveTo>
                <a:cubicBezTo>
                  <a:pt x="990337" y="3200226"/>
                  <a:pt x="1010874" y="3179553"/>
                  <a:pt x="995281" y="3178415"/>
                </a:cubicBezTo>
                <a:close/>
                <a:moveTo>
                  <a:pt x="371757" y="3178225"/>
                </a:moveTo>
                <a:cubicBezTo>
                  <a:pt x="366052" y="3205916"/>
                  <a:pt x="387540" y="3184484"/>
                  <a:pt x="371757" y="3178225"/>
                </a:cubicBezTo>
                <a:close/>
                <a:moveTo>
                  <a:pt x="2522051" y="3177087"/>
                </a:moveTo>
                <a:cubicBezTo>
                  <a:pt x="2516917" y="3198899"/>
                  <a:pt x="2537644" y="3178225"/>
                  <a:pt x="2522051" y="3177087"/>
                </a:cubicBezTo>
                <a:close/>
                <a:moveTo>
                  <a:pt x="3882623" y="3175949"/>
                </a:moveTo>
                <a:cubicBezTo>
                  <a:pt x="3876919" y="3203640"/>
                  <a:pt x="3898406" y="3182208"/>
                  <a:pt x="3882623" y="3175949"/>
                </a:cubicBezTo>
                <a:close/>
                <a:moveTo>
                  <a:pt x="5545906" y="3175532"/>
                </a:moveTo>
                <a:cubicBezTo>
                  <a:pt x="5541856" y="3177258"/>
                  <a:pt x="5539955" y="3181923"/>
                  <a:pt x="5541685" y="3185982"/>
                </a:cubicBezTo>
                <a:cubicBezTo>
                  <a:pt x="5543416" y="3190022"/>
                  <a:pt x="5548093" y="3191919"/>
                  <a:pt x="5552163" y="3190193"/>
                </a:cubicBezTo>
                <a:cubicBezTo>
                  <a:pt x="5552182" y="3190193"/>
                  <a:pt x="5552182" y="3190174"/>
                  <a:pt x="5552201" y="3190174"/>
                </a:cubicBezTo>
                <a:cubicBezTo>
                  <a:pt x="5556346" y="3188694"/>
                  <a:pt x="5558514" y="3184124"/>
                  <a:pt x="5557012" y="3179989"/>
                </a:cubicBezTo>
                <a:cubicBezTo>
                  <a:pt x="5556936" y="3179780"/>
                  <a:pt x="5556860" y="3179572"/>
                  <a:pt x="5556764" y="3179363"/>
                </a:cubicBezTo>
                <a:lnTo>
                  <a:pt x="5556384" y="3179742"/>
                </a:lnTo>
                <a:cubicBezTo>
                  <a:pt x="5554654" y="3175702"/>
                  <a:pt x="5549976" y="3173806"/>
                  <a:pt x="5545906" y="3175532"/>
                </a:cubicBezTo>
                <a:close/>
                <a:moveTo>
                  <a:pt x="3260079" y="3175528"/>
                </a:moveTo>
                <a:lnTo>
                  <a:pt x="3259289" y="3176328"/>
                </a:lnTo>
                <a:lnTo>
                  <a:pt x="3259289" y="3175759"/>
                </a:lnTo>
                <a:close/>
                <a:moveTo>
                  <a:pt x="1477790" y="3173895"/>
                </a:moveTo>
                <a:cubicBezTo>
                  <a:pt x="1475154" y="3172998"/>
                  <a:pt x="1472671" y="3173768"/>
                  <a:pt x="1471054" y="3177277"/>
                </a:cubicBezTo>
                <a:lnTo>
                  <a:pt x="1470483" y="3177277"/>
                </a:lnTo>
                <a:cubicBezTo>
                  <a:pt x="1484935" y="3175001"/>
                  <a:pt x="1475427" y="3196243"/>
                  <a:pt x="1486266" y="3198140"/>
                </a:cubicBezTo>
                <a:cubicBezTo>
                  <a:pt x="1494966" y="3194299"/>
                  <a:pt x="1485696" y="3176589"/>
                  <a:pt x="1477790" y="3173895"/>
                </a:cubicBezTo>
                <a:close/>
                <a:moveTo>
                  <a:pt x="2580048" y="3173104"/>
                </a:moveTo>
                <a:lnTo>
                  <a:pt x="2580048" y="3183536"/>
                </a:lnTo>
                <a:lnTo>
                  <a:pt x="2590507" y="3183536"/>
                </a:lnTo>
                <a:lnTo>
                  <a:pt x="2590507" y="3173104"/>
                </a:lnTo>
                <a:close/>
                <a:moveTo>
                  <a:pt x="3316716" y="3172345"/>
                </a:moveTo>
                <a:lnTo>
                  <a:pt x="3316716" y="3182777"/>
                </a:lnTo>
                <a:lnTo>
                  <a:pt x="3327745" y="3182777"/>
                </a:lnTo>
                <a:lnTo>
                  <a:pt x="3327175" y="3172345"/>
                </a:lnTo>
                <a:close/>
                <a:moveTo>
                  <a:pt x="896019" y="3171776"/>
                </a:moveTo>
                <a:lnTo>
                  <a:pt x="896019" y="3187329"/>
                </a:lnTo>
                <a:cubicBezTo>
                  <a:pt x="905337" y="3187329"/>
                  <a:pt x="908189" y="3182208"/>
                  <a:pt x="906288" y="3171776"/>
                </a:cubicBezTo>
                <a:close/>
                <a:moveTo>
                  <a:pt x="5076048" y="3169880"/>
                </a:moveTo>
                <a:cubicBezTo>
                  <a:pt x="5075630" y="3169823"/>
                  <a:pt x="5075211" y="3169956"/>
                  <a:pt x="5074907" y="3170259"/>
                </a:cubicBezTo>
                <a:lnTo>
                  <a:pt x="5076238" y="3171587"/>
                </a:lnTo>
                <a:cubicBezTo>
                  <a:pt x="5076675" y="3171966"/>
                  <a:pt x="5077322" y="3171966"/>
                  <a:pt x="5077759" y="3171587"/>
                </a:cubicBezTo>
                <a:cubicBezTo>
                  <a:pt x="5078178" y="3171094"/>
                  <a:pt x="5078178" y="3170373"/>
                  <a:pt x="5077759" y="3169880"/>
                </a:cubicBezTo>
                <a:cubicBezTo>
                  <a:pt x="5077759" y="3169880"/>
                  <a:pt x="5076809" y="3169880"/>
                  <a:pt x="5076048" y="3169880"/>
                </a:cubicBezTo>
                <a:close/>
                <a:moveTo>
                  <a:pt x="3436705" y="3168931"/>
                </a:moveTo>
                <a:lnTo>
                  <a:pt x="3437517" y="3169674"/>
                </a:lnTo>
                <a:lnTo>
                  <a:pt x="3437086" y="3169880"/>
                </a:lnTo>
                <a:close/>
                <a:moveTo>
                  <a:pt x="5491541" y="3168742"/>
                </a:moveTo>
                <a:lnTo>
                  <a:pt x="5492111" y="3168931"/>
                </a:lnTo>
                <a:lnTo>
                  <a:pt x="5493062" y="3171018"/>
                </a:lnTo>
                <a:lnTo>
                  <a:pt x="5491541" y="3171018"/>
                </a:lnTo>
                <a:close/>
                <a:moveTo>
                  <a:pt x="3441840" y="3167604"/>
                </a:moveTo>
                <a:cubicBezTo>
                  <a:pt x="3435945" y="3168742"/>
                  <a:pt x="3427388" y="3167604"/>
                  <a:pt x="3427578" y="3174621"/>
                </a:cubicBezTo>
                <a:cubicBezTo>
                  <a:pt x="3434804" y="3172914"/>
                  <a:pt x="3434423" y="3178794"/>
                  <a:pt x="3441840" y="3177087"/>
                </a:cubicBezTo>
                <a:cubicBezTo>
                  <a:pt x="3441840" y="3174242"/>
                  <a:pt x="3440937" y="3172820"/>
                  <a:pt x="3439843" y="3171800"/>
                </a:cubicBezTo>
                <a:lnTo>
                  <a:pt x="3437517" y="3169674"/>
                </a:lnTo>
                <a:close/>
                <a:moveTo>
                  <a:pt x="2414042" y="3167604"/>
                </a:moveTo>
                <a:cubicBezTo>
                  <a:pt x="2409098" y="3189225"/>
                  <a:pt x="2429825" y="3168742"/>
                  <a:pt x="2414042" y="3167604"/>
                </a:cubicBezTo>
                <a:close/>
                <a:moveTo>
                  <a:pt x="3415978" y="3166845"/>
                </a:moveTo>
                <a:cubicBezTo>
                  <a:pt x="3411034" y="3188467"/>
                  <a:pt x="3431761" y="3167983"/>
                  <a:pt x="3415978" y="3166845"/>
                </a:cubicBezTo>
                <a:close/>
                <a:moveTo>
                  <a:pt x="566477" y="3166845"/>
                </a:moveTo>
                <a:cubicBezTo>
                  <a:pt x="561533" y="3188467"/>
                  <a:pt x="582260" y="3167983"/>
                  <a:pt x="566477" y="3166845"/>
                </a:cubicBezTo>
                <a:close/>
                <a:moveTo>
                  <a:pt x="3392051" y="3166321"/>
                </a:moveTo>
                <a:cubicBezTo>
                  <a:pt x="3391484" y="3166134"/>
                  <a:pt x="3390497" y="3166798"/>
                  <a:pt x="3388976" y="3169121"/>
                </a:cubicBezTo>
                <a:cubicBezTo>
                  <a:pt x="3391686" y="3175096"/>
                  <a:pt x="3393754" y="3166881"/>
                  <a:pt x="3392051" y="3166321"/>
                </a:cubicBezTo>
                <a:close/>
                <a:moveTo>
                  <a:pt x="5510937" y="3165897"/>
                </a:moveTo>
                <a:cubicBezTo>
                  <a:pt x="5509777" y="3166105"/>
                  <a:pt x="5509016" y="3167205"/>
                  <a:pt x="5509225" y="3168362"/>
                </a:cubicBezTo>
                <a:cubicBezTo>
                  <a:pt x="5509434" y="3169519"/>
                  <a:pt x="5510537" y="3170278"/>
                  <a:pt x="5511697" y="3170069"/>
                </a:cubicBezTo>
                <a:lnTo>
                  <a:pt x="5511127" y="3167604"/>
                </a:lnTo>
                <a:cubicBezTo>
                  <a:pt x="5511450" y="3168021"/>
                  <a:pt x="5512040" y="3168116"/>
                  <a:pt x="5512458" y="3167793"/>
                </a:cubicBezTo>
                <a:cubicBezTo>
                  <a:pt x="5512534" y="3167736"/>
                  <a:pt x="5512591" y="3167680"/>
                  <a:pt x="5512648" y="3167604"/>
                </a:cubicBezTo>
                <a:cubicBezTo>
                  <a:pt x="5513123" y="3167187"/>
                  <a:pt x="5513162" y="3166466"/>
                  <a:pt x="5512743" y="3165992"/>
                </a:cubicBezTo>
                <a:cubicBezTo>
                  <a:pt x="5512724" y="3165954"/>
                  <a:pt x="5512686" y="3165935"/>
                  <a:pt x="5512648" y="3165897"/>
                </a:cubicBezTo>
                <a:cubicBezTo>
                  <a:pt x="5512154" y="3165479"/>
                  <a:pt x="5511431" y="3165479"/>
                  <a:pt x="5510937" y="3165897"/>
                </a:cubicBezTo>
                <a:close/>
                <a:moveTo>
                  <a:pt x="921690" y="3165707"/>
                </a:moveTo>
                <a:lnTo>
                  <a:pt x="923022" y="3172345"/>
                </a:lnTo>
                <a:lnTo>
                  <a:pt x="914084" y="3173483"/>
                </a:lnTo>
                <a:lnTo>
                  <a:pt x="915605" y="3175380"/>
                </a:lnTo>
                <a:lnTo>
                  <a:pt x="917127" y="3177277"/>
                </a:lnTo>
                <a:lnTo>
                  <a:pt x="921690" y="3175001"/>
                </a:lnTo>
                <a:cubicBezTo>
                  <a:pt x="923809" y="3173995"/>
                  <a:pt x="925545" y="3172326"/>
                  <a:pt x="926634" y="3170259"/>
                </a:cubicBezTo>
                <a:lnTo>
                  <a:pt x="926634" y="3167983"/>
                </a:lnTo>
                <a:lnTo>
                  <a:pt x="924162" y="3166845"/>
                </a:lnTo>
                <a:close/>
                <a:moveTo>
                  <a:pt x="397532" y="3164504"/>
                </a:moveTo>
                <a:cubicBezTo>
                  <a:pt x="396489" y="3162637"/>
                  <a:pt x="400661" y="3199230"/>
                  <a:pt x="400661" y="3182587"/>
                </a:cubicBezTo>
                <a:cubicBezTo>
                  <a:pt x="398807" y="3170022"/>
                  <a:pt x="397880" y="3165126"/>
                  <a:pt x="397532" y="3164504"/>
                </a:cubicBezTo>
                <a:close/>
                <a:moveTo>
                  <a:pt x="5499337" y="3164190"/>
                </a:moveTo>
                <a:lnTo>
                  <a:pt x="5495154" y="3165897"/>
                </a:lnTo>
                <a:cubicBezTo>
                  <a:pt x="5494412" y="3165081"/>
                  <a:pt x="5493404" y="3164531"/>
                  <a:pt x="5492301" y="3164379"/>
                </a:cubicBezTo>
                <a:lnTo>
                  <a:pt x="5489639" y="3164379"/>
                </a:lnTo>
                <a:lnTo>
                  <a:pt x="5489639" y="3172345"/>
                </a:lnTo>
                <a:cubicBezTo>
                  <a:pt x="5488118" y="3173294"/>
                  <a:pt x="5487357" y="3174432"/>
                  <a:pt x="5488118" y="3175001"/>
                </a:cubicBezTo>
                <a:cubicBezTo>
                  <a:pt x="5490229" y="3177485"/>
                  <a:pt x="5492187" y="3180084"/>
                  <a:pt x="5494013" y="3182777"/>
                </a:cubicBezTo>
                <a:cubicBezTo>
                  <a:pt x="5495724" y="3184863"/>
                  <a:pt x="5497245" y="3187329"/>
                  <a:pt x="5498957" y="3189794"/>
                </a:cubicBezTo>
                <a:cubicBezTo>
                  <a:pt x="5498310" y="3190117"/>
                  <a:pt x="5498044" y="3190933"/>
                  <a:pt x="5498367" y="3191577"/>
                </a:cubicBezTo>
                <a:cubicBezTo>
                  <a:pt x="5498653" y="3192146"/>
                  <a:pt x="5499299" y="3192431"/>
                  <a:pt x="5499908" y="3192260"/>
                </a:cubicBezTo>
                <a:lnTo>
                  <a:pt x="5509796" y="3206675"/>
                </a:lnTo>
                <a:lnTo>
                  <a:pt x="5531284" y="3196622"/>
                </a:lnTo>
                <a:lnTo>
                  <a:pt x="5514930" y="3182018"/>
                </a:lnTo>
                <a:lnTo>
                  <a:pt x="5510366" y="3178035"/>
                </a:lnTo>
                <a:lnTo>
                  <a:pt x="5511507" y="3178035"/>
                </a:lnTo>
                <a:cubicBezTo>
                  <a:pt x="5513218" y="3176328"/>
                  <a:pt x="5514359" y="3174621"/>
                  <a:pt x="5514170" y="3174052"/>
                </a:cubicBezTo>
                <a:cubicBezTo>
                  <a:pt x="5513979" y="3173483"/>
                  <a:pt x="5512648" y="3174052"/>
                  <a:pt x="5511507" y="3174052"/>
                </a:cubicBezTo>
                <a:cubicBezTo>
                  <a:pt x="5510157" y="3174925"/>
                  <a:pt x="5509206" y="3176290"/>
                  <a:pt x="5508845" y="3177846"/>
                </a:cubicBezTo>
                <a:lnTo>
                  <a:pt x="5504851" y="3175001"/>
                </a:lnTo>
                <a:lnTo>
                  <a:pt x="5505803" y="3172725"/>
                </a:lnTo>
                <a:lnTo>
                  <a:pt x="5506753" y="3170638"/>
                </a:lnTo>
                <a:cubicBezTo>
                  <a:pt x="5507837" y="3168685"/>
                  <a:pt x="5508256" y="3166409"/>
                  <a:pt x="5507894" y="3164190"/>
                </a:cubicBezTo>
                <a:cubicBezTo>
                  <a:pt x="5507894" y="3162483"/>
                  <a:pt x="5503330" y="3162483"/>
                  <a:pt x="5499337" y="3164190"/>
                </a:cubicBezTo>
                <a:close/>
                <a:moveTo>
                  <a:pt x="3271269" y="3164190"/>
                </a:moveTo>
                <a:cubicBezTo>
                  <a:pt x="3272239" y="3166940"/>
                  <a:pt x="3274197" y="3169254"/>
                  <a:pt x="3276784" y="3170638"/>
                </a:cubicBezTo>
                <a:lnTo>
                  <a:pt x="3260079" y="3175528"/>
                </a:lnTo>
                <a:close/>
                <a:moveTo>
                  <a:pt x="5488308" y="3163052"/>
                </a:moveTo>
                <a:lnTo>
                  <a:pt x="5482033" y="3165707"/>
                </a:lnTo>
                <a:lnTo>
                  <a:pt x="5486406" y="3167414"/>
                </a:lnTo>
                <a:lnTo>
                  <a:pt x="5487357" y="3165328"/>
                </a:lnTo>
                <a:close/>
                <a:moveTo>
                  <a:pt x="2176916" y="3161724"/>
                </a:moveTo>
                <a:cubicBezTo>
                  <a:pt x="2171972" y="3183346"/>
                  <a:pt x="2192509" y="3162672"/>
                  <a:pt x="2176916" y="3161724"/>
                </a:cubicBezTo>
                <a:close/>
                <a:moveTo>
                  <a:pt x="905717" y="3160017"/>
                </a:moveTo>
                <a:cubicBezTo>
                  <a:pt x="905514" y="3160377"/>
                  <a:pt x="905514" y="3160795"/>
                  <a:pt x="905717" y="3161155"/>
                </a:cubicBezTo>
                <a:cubicBezTo>
                  <a:pt x="905717" y="3161155"/>
                  <a:pt x="906478" y="3162672"/>
                  <a:pt x="907048" y="3162483"/>
                </a:cubicBezTo>
                <a:lnTo>
                  <a:pt x="907048" y="3162103"/>
                </a:lnTo>
                <a:cubicBezTo>
                  <a:pt x="907252" y="3161743"/>
                  <a:pt x="907252" y="3161326"/>
                  <a:pt x="907048" y="3160965"/>
                </a:cubicBezTo>
                <a:cubicBezTo>
                  <a:pt x="906828" y="3160415"/>
                  <a:pt x="906309" y="3160055"/>
                  <a:pt x="905717" y="3160017"/>
                </a:cubicBezTo>
                <a:close/>
                <a:moveTo>
                  <a:pt x="3124753" y="3158500"/>
                </a:moveTo>
                <a:cubicBezTo>
                  <a:pt x="3120284" y="3159590"/>
                  <a:pt x="3115530" y="3164854"/>
                  <a:pt x="3123897" y="3171018"/>
                </a:cubicBezTo>
                <a:cubicBezTo>
                  <a:pt x="3133405" y="3160492"/>
                  <a:pt x="3129222" y="3157409"/>
                  <a:pt x="3124753" y="3158500"/>
                </a:cubicBezTo>
                <a:close/>
                <a:moveTo>
                  <a:pt x="911802" y="3156982"/>
                </a:moveTo>
                <a:lnTo>
                  <a:pt x="910851" y="3160017"/>
                </a:lnTo>
                <a:lnTo>
                  <a:pt x="912373" y="3161155"/>
                </a:lnTo>
                <a:lnTo>
                  <a:pt x="913894" y="3162293"/>
                </a:lnTo>
                <a:lnTo>
                  <a:pt x="911802" y="3158120"/>
                </a:lnTo>
                <a:close/>
                <a:moveTo>
                  <a:pt x="3195173" y="3156828"/>
                </a:moveTo>
                <a:cubicBezTo>
                  <a:pt x="3195206" y="3156757"/>
                  <a:pt x="3194541" y="3157883"/>
                  <a:pt x="3192734" y="3160965"/>
                </a:cubicBezTo>
                <a:lnTo>
                  <a:pt x="3187980" y="3169311"/>
                </a:lnTo>
                <a:cubicBezTo>
                  <a:pt x="3188693" y="3168031"/>
                  <a:pt x="3195075" y="3157042"/>
                  <a:pt x="3195173" y="3156828"/>
                </a:cubicBezTo>
                <a:close/>
                <a:moveTo>
                  <a:pt x="2827942" y="3156722"/>
                </a:moveTo>
                <a:cubicBezTo>
                  <a:pt x="2825874" y="3158784"/>
                  <a:pt x="2826492" y="3166371"/>
                  <a:pt x="2836000" y="3173294"/>
                </a:cubicBezTo>
                <a:cubicBezTo>
                  <a:pt x="2834764" y="3158121"/>
                  <a:pt x="2830010" y="3154659"/>
                  <a:pt x="2827942" y="3156722"/>
                </a:cubicBezTo>
                <a:close/>
                <a:moveTo>
                  <a:pt x="3919514" y="3156603"/>
                </a:moveTo>
                <a:cubicBezTo>
                  <a:pt x="3914570" y="3178225"/>
                  <a:pt x="3935297" y="3157741"/>
                  <a:pt x="3919514" y="3156603"/>
                </a:cubicBezTo>
                <a:close/>
                <a:moveTo>
                  <a:pt x="4991618" y="3156413"/>
                </a:moveTo>
                <a:cubicBezTo>
                  <a:pt x="4985914" y="3184105"/>
                  <a:pt x="5007591" y="3162672"/>
                  <a:pt x="4991618" y="3156413"/>
                </a:cubicBezTo>
                <a:close/>
                <a:moveTo>
                  <a:pt x="4813631" y="3155844"/>
                </a:moveTo>
                <a:cubicBezTo>
                  <a:pt x="4796327" y="3163431"/>
                  <a:pt x="4833978" y="3168931"/>
                  <a:pt x="4813631" y="3155844"/>
                </a:cubicBezTo>
                <a:close/>
                <a:moveTo>
                  <a:pt x="3285721" y="3155465"/>
                </a:moveTo>
                <a:cubicBezTo>
                  <a:pt x="3284827" y="3158784"/>
                  <a:pt x="3283477" y="3161990"/>
                  <a:pt x="3281728" y="3164948"/>
                </a:cubicBezTo>
                <a:lnTo>
                  <a:pt x="3281537" y="3164948"/>
                </a:lnTo>
                <a:cubicBezTo>
                  <a:pt x="3280396" y="3162559"/>
                  <a:pt x="3279693" y="3159998"/>
                  <a:pt x="3279446" y="3157362"/>
                </a:cubicBezTo>
                <a:cubicBezTo>
                  <a:pt x="3281385" y="3156300"/>
                  <a:pt x="3283515" y="3155655"/>
                  <a:pt x="3285721" y="3155465"/>
                </a:cubicBezTo>
                <a:close/>
                <a:moveTo>
                  <a:pt x="3887757" y="3155086"/>
                </a:moveTo>
                <a:cubicBezTo>
                  <a:pt x="3882813" y="3176708"/>
                  <a:pt x="3903540" y="3156224"/>
                  <a:pt x="3887757" y="3155086"/>
                </a:cubicBezTo>
                <a:close/>
                <a:moveTo>
                  <a:pt x="5078063" y="3154498"/>
                </a:moveTo>
                <a:cubicBezTo>
                  <a:pt x="5077493" y="3154782"/>
                  <a:pt x="5077208" y="3155427"/>
                  <a:pt x="5077379" y="3156034"/>
                </a:cubicBezTo>
                <a:lnTo>
                  <a:pt x="5078139" y="3156793"/>
                </a:lnTo>
                <a:cubicBezTo>
                  <a:pt x="5078139" y="3156793"/>
                  <a:pt x="5079280" y="3157931"/>
                  <a:pt x="5079851" y="3156793"/>
                </a:cubicBezTo>
                <a:cubicBezTo>
                  <a:pt x="5080269" y="3156300"/>
                  <a:pt x="5080269" y="3155579"/>
                  <a:pt x="5079851" y="3155086"/>
                </a:cubicBezTo>
                <a:cubicBezTo>
                  <a:pt x="5079527" y="3154441"/>
                  <a:pt x="5078710" y="3154175"/>
                  <a:pt x="5078063" y="3154498"/>
                </a:cubicBezTo>
                <a:close/>
                <a:moveTo>
                  <a:pt x="3338299" y="3154114"/>
                </a:moveTo>
                <a:cubicBezTo>
                  <a:pt x="3332072" y="3155276"/>
                  <a:pt x="3325654" y="3158121"/>
                  <a:pt x="3322041" y="3161724"/>
                </a:cubicBezTo>
                <a:lnTo>
                  <a:pt x="3322041" y="3161914"/>
                </a:lnTo>
                <a:cubicBezTo>
                  <a:pt x="3331739" y="3174052"/>
                  <a:pt x="3346191" y="3171966"/>
                  <a:pt x="3353417" y="3156603"/>
                </a:cubicBezTo>
                <a:cubicBezTo>
                  <a:pt x="3350564" y="3153474"/>
                  <a:pt x="3344527" y="3152952"/>
                  <a:pt x="3338299" y="3154114"/>
                </a:cubicBezTo>
                <a:close/>
                <a:moveTo>
                  <a:pt x="1311293" y="3153815"/>
                </a:moveTo>
                <a:cubicBezTo>
                  <a:pt x="1312442" y="3153682"/>
                  <a:pt x="1313476" y="3154517"/>
                  <a:pt x="1313604" y="3155655"/>
                </a:cubicBezTo>
                <a:cubicBezTo>
                  <a:pt x="1313619" y="3155712"/>
                  <a:pt x="1313632" y="3155750"/>
                  <a:pt x="1313646" y="3155807"/>
                </a:cubicBezTo>
                <a:cubicBezTo>
                  <a:pt x="1313906" y="3156926"/>
                  <a:pt x="1313208" y="3158045"/>
                  <a:pt x="1312083" y="3158310"/>
                </a:cubicBezTo>
                <a:cubicBezTo>
                  <a:pt x="1310879" y="3158538"/>
                  <a:pt x="1309704" y="3157798"/>
                  <a:pt x="1309420" y="3156603"/>
                </a:cubicBezTo>
                <a:cubicBezTo>
                  <a:pt x="1309405" y="3156546"/>
                  <a:pt x="1309392" y="3156508"/>
                  <a:pt x="1309379" y="3156451"/>
                </a:cubicBezTo>
                <a:cubicBezTo>
                  <a:pt x="1309118" y="3155332"/>
                  <a:pt x="1309816" y="3154213"/>
                  <a:pt x="1310942" y="3153948"/>
                </a:cubicBezTo>
                <a:lnTo>
                  <a:pt x="1310751" y="3153948"/>
                </a:lnTo>
                <a:cubicBezTo>
                  <a:pt x="1310924" y="3153872"/>
                  <a:pt x="1311107" y="3153834"/>
                  <a:pt x="1311293" y="3153815"/>
                </a:cubicBezTo>
                <a:close/>
                <a:moveTo>
                  <a:pt x="5490019" y="3153189"/>
                </a:moveTo>
                <a:cubicBezTo>
                  <a:pt x="5489335" y="3153455"/>
                  <a:pt x="5489012" y="3154232"/>
                  <a:pt x="5489278" y="3154915"/>
                </a:cubicBezTo>
                <a:cubicBezTo>
                  <a:pt x="5489411" y="3155256"/>
                  <a:pt x="5489677" y="3155522"/>
                  <a:pt x="5490019" y="3155655"/>
                </a:cubicBezTo>
                <a:cubicBezTo>
                  <a:pt x="5490704" y="3155920"/>
                  <a:pt x="5491483" y="3155598"/>
                  <a:pt x="5491750" y="3154915"/>
                </a:cubicBezTo>
                <a:cubicBezTo>
                  <a:pt x="5492016" y="3154232"/>
                  <a:pt x="5491693" y="3153455"/>
                  <a:pt x="5491008" y="3153189"/>
                </a:cubicBezTo>
                <a:cubicBezTo>
                  <a:pt x="5490685" y="3153056"/>
                  <a:pt x="5490342" y="3153056"/>
                  <a:pt x="5490019" y="3153189"/>
                </a:cubicBezTo>
                <a:close/>
                <a:moveTo>
                  <a:pt x="5541552" y="3153000"/>
                </a:moveTo>
                <a:lnTo>
                  <a:pt x="5535086" y="3155844"/>
                </a:lnTo>
                <a:lnTo>
                  <a:pt x="5537178" y="3159828"/>
                </a:lnTo>
                <a:lnTo>
                  <a:pt x="5539270" y="3163621"/>
                </a:lnTo>
                <a:lnTo>
                  <a:pt x="5536037" y="3163621"/>
                </a:lnTo>
                <a:lnTo>
                  <a:pt x="5533945" y="3165138"/>
                </a:lnTo>
                <a:lnTo>
                  <a:pt x="5536037" y="3169880"/>
                </a:lnTo>
                <a:lnTo>
                  <a:pt x="5539840" y="3167414"/>
                </a:lnTo>
                <a:cubicBezTo>
                  <a:pt x="5541191" y="3166598"/>
                  <a:pt x="5542370" y="3165498"/>
                  <a:pt x="5543263" y="3164190"/>
                </a:cubicBezTo>
                <a:lnTo>
                  <a:pt x="5540601" y="3171018"/>
                </a:lnTo>
                <a:lnTo>
                  <a:pt x="5537749" y="3178035"/>
                </a:lnTo>
                <a:lnTo>
                  <a:pt x="5556764" y="3169690"/>
                </a:lnTo>
                <a:lnTo>
                  <a:pt x="5549729" y="3166845"/>
                </a:lnTo>
                <a:lnTo>
                  <a:pt x="5542883" y="3164000"/>
                </a:lnTo>
                <a:cubicBezTo>
                  <a:pt x="5542959" y="3163298"/>
                  <a:pt x="5542959" y="3162615"/>
                  <a:pt x="5542883" y="3161914"/>
                </a:cubicBezTo>
                <a:cubicBezTo>
                  <a:pt x="5543359" y="3159979"/>
                  <a:pt x="5543359" y="3157969"/>
                  <a:pt x="5542883" y="3156034"/>
                </a:cubicBezTo>
                <a:close/>
                <a:moveTo>
                  <a:pt x="1316076" y="3152810"/>
                </a:moveTo>
                <a:lnTo>
                  <a:pt x="1316076" y="3159448"/>
                </a:lnTo>
                <a:lnTo>
                  <a:pt x="1322541" y="3159448"/>
                </a:lnTo>
                <a:lnTo>
                  <a:pt x="1322541" y="3157741"/>
                </a:lnTo>
                <a:cubicBezTo>
                  <a:pt x="1322378" y="3156451"/>
                  <a:pt x="1321689" y="3155294"/>
                  <a:pt x="1320640" y="3154517"/>
                </a:cubicBezTo>
                <a:cubicBezTo>
                  <a:pt x="1319592" y="3154156"/>
                  <a:pt x="1318455" y="3154156"/>
                  <a:pt x="1317407" y="3154517"/>
                </a:cubicBezTo>
                <a:close/>
                <a:moveTo>
                  <a:pt x="5063878" y="3152431"/>
                </a:moveTo>
                <a:cubicBezTo>
                  <a:pt x="5062832" y="3151596"/>
                  <a:pt x="5061292" y="3151767"/>
                  <a:pt x="5060455" y="3152810"/>
                </a:cubicBezTo>
                <a:lnTo>
                  <a:pt x="5061786" y="3154138"/>
                </a:lnTo>
                <a:cubicBezTo>
                  <a:pt x="5061368" y="3154631"/>
                  <a:pt x="5061368" y="3155351"/>
                  <a:pt x="5061786" y="3155844"/>
                </a:cubicBezTo>
                <a:cubicBezTo>
                  <a:pt x="5062053" y="3156527"/>
                  <a:pt x="5062832" y="3156850"/>
                  <a:pt x="5063517" y="3156584"/>
                </a:cubicBezTo>
                <a:cubicBezTo>
                  <a:pt x="5063859" y="3156451"/>
                  <a:pt x="5064125" y="3156186"/>
                  <a:pt x="5064258" y="3155844"/>
                </a:cubicBezTo>
                <a:cubicBezTo>
                  <a:pt x="5065095" y="3154801"/>
                  <a:pt x="5064924" y="3153265"/>
                  <a:pt x="5063878" y="3152431"/>
                </a:cubicBezTo>
                <a:close/>
                <a:moveTo>
                  <a:pt x="2616559" y="3151861"/>
                </a:moveTo>
                <a:cubicBezTo>
                  <a:pt x="2589747" y="3148447"/>
                  <a:pt x="2614657" y="3197002"/>
                  <a:pt x="2621313" y="3177277"/>
                </a:cubicBezTo>
                <a:lnTo>
                  <a:pt x="2621693" y="3177846"/>
                </a:lnTo>
                <a:cubicBezTo>
                  <a:pt x="2610474" y="3177846"/>
                  <a:pt x="2619411" y="3158879"/>
                  <a:pt x="2616559" y="3151861"/>
                </a:cubicBezTo>
                <a:close/>
                <a:moveTo>
                  <a:pt x="2637096" y="3151292"/>
                </a:moveTo>
                <a:cubicBezTo>
                  <a:pt x="2616559" y="3164190"/>
                  <a:pt x="2654400" y="3158879"/>
                  <a:pt x="2637096" y="3151292"/>
                </a:cubicBezTo>
                <a:close/>
                <a:moveTo>
                  <a:pt x="1816188" y="3151292"/>
                </a:moveTo>
                <a:cubicBezTo>
                  <a:pt x="1814097" y="3175190"/>
                  <a:pt x="1838437" y="3163241"/>
                  <a:pt x="1842240" y="3151292"/>
                </a:cubicBezTo>
                <a:close/>
                <a:moveTo>
                  <a:pt x="1418190" y="3151292"/>
                </a:moveTo>
                <a:cubicBezTo>
                  <a:pt x="1420900" y="3165233"/>
                  <a:pt x="1402645" y="3158263"/>
                  <a:pt x="1395273" y="3162708"/>
                </a:cubicBezTo>
                <a:lnTo>
                  <a:pt x="1392724" y="3172103"/>
                </a:lnTo>
                <a:lnTo>
                  <a:pt x="1392139" y="3172156"/>
                </a:lnTo>
                <a:lnTo>
                  <a:pt x="1392709" y="3172156"/>
                </a:lnTo>
                <a:lnTo>
                  <a:pt x="1392724" y="3172103"/>
                </a:lnTo>
                <a:lnTo>
                  <a:pt x="1404339" y="3171056"/>
                </a:lnTo>
                <a:cubicBezTo>
                  <a:pt x="1416015" y="3166655"/>
                  <a:pt x="1424751" y="3154279"/>
                  <a:pt x="1418190" y="3151292"/>
                </a:cubicBezTo>
                <a:close/>
                <a:moveTo>
                  <a:pt x="1780629" y="3150913"/>
                </a:moveTo>
                <a:lnTo>
                  <a:pt x="1780629" y="3161345"/>
                </a:lnTo>
                <a:lnTo>
                  <a:pt x="1791088" y="3161345"/>
                </a:lnTo>
                <a:lnTo>
                  <a:pt x="1791088" y="3150913"/>
                </a:lnTo>
                <a:close/>
                <a:moveTo>
                  <a:pt x="1303716" y="3150913"/>
                </a:moveTo>
                <a:cubicBezTo>
                  <a:pt x="1305997" y="3161155"/>
                  <a:pt x="1296680" y="3182587"/>
                  <a:pt x="1314174" y="3177277"/>
                </a:cubicBezTo>
                <a:lnTo>
                  <a:pt x="1314174" y="3176897"/>
                </a:lnTo>
                <a:lnTo>
                  <a:pt x="1314174" y="3150913"/>
                </a:lnTo>
                <a:close/>
                <a:moveTo>
                  <a:pt x="297596" y="3150154"/>
                </a:moveTo>
                <a:lnTo>
                  <a:pt x="290940" y="3176328"/>
                </a:lnTo>
                <a:lnTo>
                  <a:pt x="286757" y="3192829"/>
                </a:lnTo>
                <a:cubicBezTo>
                  <a:pt x="283282" y="3185660"/>
                  <a:pt x="275688" y="3181411"/>
                  <a:pt x="267741" y="3182208"/>
                </a:cubicBezTo>
                <a:cubicBezTo>
                  <a:pt x="265649" y="3195674"/>
                  <a:pt x="276108" y="3197002"/>
                  <a:pt x="284094" y="3201174"/>
                </a:cubicBezTo>
                <a:lnTo>
                  <a:pt x="284094" y="3203450"/>
                </a:lnTo>
                <a:lnTo>
                  <a:pt x="296645" y="3212365"/>
                </a:lnTo>
                <a:cubicBezTo>
                  <a:pt x="303614" y="3216519"/>
                  <a:pt x="311540" y="3218794"/>
                  <a:pt x="319654" y="3219003"/>
                </a:cubicBezTo>
                <a:lnTo>
                  <a:pt x="325549" y="3223745"/>
                </a:lnTo>
                <a:lnTo>
                  <a:pt x="327070" y="3221658"/>
                </a:lnTo>
                <a:cubicBezTo>
                  <a:pt x="329542" y="3224883"/>
                  <a:pt x="332965" y="3225641"/>
                  <a:pt x="335627" y="3218244"/>
                </a:cubicBezTo>
                <a:lnTo>
                  <a:pt x="355593" y="3215968"/>
                </a:lnTo>
                <a:lnTo>
                  <a:pt x="353692" y="3200416"/>
                </a:lnTo>
                <a:cubicBezTo>
                  <a:pt x="348134" y="3186324"/>
                  <a:pt x="337762" y="3174621"/>
                  <a:pt x="324408" y="3167414"/>
                </a:cubicBezTo>
                <a:close/>
                <a:moveTo>
                  <a:pt x="5042770" y="3149965"/>
                </a:moveTo>
                <a:lnTo>
                  <a:pt x="5044482" y="3151292"/>
                </a:lnTo>
                <a:cubicBezTo>
                  <a:pt x="5044482" y="3159448"/>
                  <a:pt x="5044482" y="3169311"/>
                  <a:pt x="5054940" y="3166845"/>
                </a:cubicBezTo>
                <a:cubicBezTo>
                  <a:pt x="5056386" y="3159012"/>
                  <a:pt x="5051194" y="3151501"/>
                  <a:pt x="5043341" y="3150060"/>
                </a:cubicBezTo>
                <a:cubicBezTo>
                  <a:pt x="5043151" y="3150022"/>
                  <a:pt x="5042961" y="3149984"/>
                  <a:pt x="5042770" y="3149965"/>
                </a:cubicBezTo>
                <a:close/>
                <a:moveTo>
                  <a:pt x="532775" y="3147241"/>
                </a:moveTo>
                <a:cubicBezTo>
                  <a:pt x="530359" y="3148673"/>
                  <a:pt x="528826" y="3152905"/>
                  <a:pt x="529967" y="3161724"/>
                </a:cubicBezTo>
                <a:cubicBezTo>
                  <a:pt x="555211" y="3163858"/>
                  <a:pt x="540022" y="3142947"/>
                  <a:pt x="532775" y="3147241"/>
                </a:cubicBezTo>
                <a:close/>
                <a:moveTo>
                  <a:pt x="3405710" y="3145982"/>
                </a:moveTo>
                <a:cubicBezTo>
                  <a:pt x="3400576" y="3167604"/>
                  <a:pt x="3421303" y="3147120"/>
                  <a:pt x="3405710" y="3145982"/>
                </a:cubicBezTo>
                <a:close/>
                <a:moveTo>
                  <a:pt x="2344254" y="3145982"/>
                </a:moveTo>
                <a:lnTo>
                  <a:pt x="2344634" y="3147689"/>
                </a:lnTo>
                <a:lnTo>
                  <a:pt x="2344634" y="3163431"/>
                </a:lnTo>
                <a:cubicBezTo>
                  <a:pt x="2366122" y="3161534"/>
                  <a:pt x="2357945" y="3148447"/>
                  <a:pt x="2344254" y="3145982"/>
                </a:cubicBezTo>
                <a:close/>
                <a:moveTo>
                  <a:pt x="1936177" y="3145982"/>
                </a:moveTo>
                <a:cubicBezTo>
                  <a:pt x="1943213" y="3171776"/>
                  <a:pt x="1960898" y="3154138"/>
                  <a:pt x="1936177" y="3145982"/>
                </a:cubicBezTo>
                <a:close/>
                <a:moveTo>
                  <a:pt x="645012" y="3145982"/>
                </a:moveTo>
                <a:cubicBezTo>
                  <a:pt x="631131" y="3146172"/>
                  <a:pt x="612115" y="3141240"/>
                  <a:pt x="618771" y="3161724"/>
                </a:cubicBezTo>
                <a:cubicBezTo>
                  <a:pt x="627898" y="3156793"/>
                  <a:pt x="646914" y="3161724"/>
                  <a:pt x="645012" y="3145982"/>
                </a:cubicBezTo>
                <a:close/>
                <a:moveTo>
                  <a:pt x="424810" y="3145982"/>
                </a:moveTo>
                <a:cubicBezTo>
                  <a:pt x="424900" y="3151691"/>
                  <a:pt x="423019" y="3157248"/>
                  <a:pt x="419486" y="3161724"/>
                </a:cubicBezTo>
                <a:cubicBezTo>
                  <a:pt x="437361" y="3164190"/>
                  <a:pt x="439833" y="3148447"/>
                  <a:pt x="425381" y="3145982"/>
                </a:cubicBezTo>
                <a:close/>
                <a:moveTo>
                  <a:pt x="2016091" y="3145294"/>
                </a:moveTo>
                <a:cubicBezTo>
                  <a:pt x="2011955" y="3145934"/>
                  <a:pt x="2008437" y="3148922"/>
                  <a:pt x="2007486" y="3154896"/>
                </a:cubicBezTo>
                <a:cubicBezTo>
                  <a:pt x="2017374" y="3155655"/>
                  <a:pt x="2028974" y="3158310"/>
                  <a:pt x="2030495" y="3151292"/>
                </a:cubicBezTo>
                <a:lnTo>
                  <a:pt x="2028403" y="3149775"/>
                </a:lnTo>
                <a:cubicBezTo>
                  <a:pt x="2024981" y="3146361"/>
                  <a:pt x="2020227" y="3144654"/>
                  <a:pt x="2016091" y="3145294"/>
                </a:cubicBezTo>
                <a:close/>
                <a:moveTo>
                  <a:pt x="5540031" y="3144844"/>
                </a:moveTo>
                <a:lnTo>
                  <a:pt x="5535467" y="3146361"/>
                </a:lnTo>
                <a:lnTo>
                  <a:pt x="5530903" y="3147879"/>
                </a:lnTo>
                <a:lnTo>
                  <a:pt x="5529572" y="3153189"/>
                </a:lnTo>
                <a:lnTo>
                  <a:pt x="5528051" y="3158500"/>
                </a:lnTo>
                <a:lnTo>
                  <a:pt x="5533375" y="3148637"/>
                </a:lnTo>
                <a:lnTo>
                  <a:pt x="5536988" y="3149585"/>
                </a:lnTo>
                <a:lnTo>
                  <a:pt x="5540031" y="3149585"/>
                </a:lnTo>
                <a:lnTo>
                  <a:pt x="5540031" y="3147120"/>
                </a:lnTo>
                <a:close/>
                <a:moveTo>
                  <a:pt x="2129947" y="3141430"/>
                </a:moveTo>
                <a:cubicBezTo>
                  <a:pt x="2127665" y="3150723"/>
                  <a:pt x="2118538" y="3153948"/>
                  <a:pt x="2119298" y="3167414"/>
                </a:cubicBezTo>
                <a:cubicBezTo>
                  <a:pt x="2139645" y="3173104"/>
                  <a:pt x="2145350" y="3141240"/>
                  <a:pt x="2129947" y="3141430"/>
                </a:cubicBezTo>
                <a:close/>
                <a:moveTo>
                  <a:pt x="3872545" y="3141051"/>
                </a:moveTo>
                <a:cubicBezTo>
                  <a:pt x="3867981" y="3145223"/>
                  <a:pt x="3854100" y="3138395"/>
                  <a:pt x="3850677" y="3155086"/>
                </a:cubicBezTo>
                <a:lnTo>
                  <a:pt x="3851628" y="3156603"/>
                </a:lnTo>
                <a:cubicBezTo>
                  <a:pt x="3859937" y="3153000"/>
                  <a:pt x="3869369" y="3153000"/>
                  <a:pt x="3877679" y="3156603"/>
                </a:cubicBezTo>
                <a:cubicBezTo>
                  <a:pt x="3877679" y="3150534"/>
                  <a:pt x="3877679" y="3141809"/>
                  <a:pt x="3872545" y="3141051"/>
                </a:cubicBezTo>
                <a:close/>
                <a:moveTo>
                  <a:pt x="5100388" y="3140861"/>
                </a:moveTo>
                <a:lnTo>
                  <a:pt x="5100388" y="3151292"/>
                </a:lnTo>
                <a:lnTo>
                  <a:pt x="5110846" y="3151292"/>
                </a:lnTo>
                <a:lnTo>
                  <a:pt x="5110846" y="3140861"/>
                </a:lnTo>
                <a:close/>
                <a:moveTo>
                  <a:pt x="2444467" y="3140861"/>
                </a:moveTo>
                <a:cubicBezTo>
                  <a:pt x="2439523" y="3162483"/>
                  <a:pt x="2460250" y="3141809"/>
                  <a:pt x="2444467" y="3140861"/>
                </a:cubicBezTo>
                <a:close/>
                <a:moveTo>
                  <a:pt x="507719" y="3140861"/>
                </a:moveTo>
                <a:cubicBezTo>
                  <a:pt x="491746" y="3158310"/>
                  <a:pt x="526735" y="3156603"/>
                  <a:pt x="507719" y="3140861"/>
                </a:cubicBezTo>
                <a:close/>
                <a:moveTo>
                  <a:pt x="937473" y="3140482"/>
                </a:moveTo>
                <a:cubicBezTo>
                  <a:pt x="932529" y="3162103"/>
                  <a:pt x="953256" y="3141430"/>
                  <a:pt x="937473" y="3140482"/>
                </a:cubicBezTo>
                <a:close/>
                <a:moveTo>
                  <a:pt x="759296" y="3140292"/>
                </a:moveTo>
                <a:lnTo>
                  <a:pt x="758536" y="3140482"/>
                </a:lnTo>
                <a:cubicBezTo>
                  <a:pt x="757642" y="3148751"/>
                  <a:pt x="759300" y="3157077"/>
                  <a:pt x="763290" y="3164379"/>
                </a:cubicBezTo>
                <a:cubicBezTo>
                  <a:pt x="770896" y="3164379"/>
                  <a:pt x="773748" y="3159069"/>
                  <a:pt x="772798" y="3150154"/>
                </a:cubicBezTo>
                <a:cubicBezTo>
                  <a:pt x="761959" y="3153379"/>
                  <a:pt x="768614" y="3138964"/>
                  <a:pt x="759296" y="3140292"/>
                </a:cubicBezTo>
                <a:close/>
                <a:moveTo>
                  <a:pt x="320224" y="3140292"/>
                </a:moveTo>
                <a:cubicBezTo>
                  <a:pt x="318703" y="3152431"/>
                  <a:pt x="309005" y="3162672"/>
                  <a:pt x="325549" y="3166276"/>
                </a:cubicBezTo>
                <a:cubicBezTo>
                  <a:pt x="326880" y="3155655"/>
                  <a:pt x="348558" y="3165138"/>
                  <a:pt x="346276" y="3150723"/>
                </a:cubicBezTo>
                <a:cubicBezTo>
                  <a:pt x="332204" y="3142568"/>
                  <a:pt x="329162" y="3165138"/>
                  <a:pt x="320795" y="3140861"/>
                </a:cubicBezTo>
                <a:close/>
                <a:moveTo>
                  <a:pt x="5483935" y="3139913"/>
                </a:moveTo>
                <a:cubicBezTo>
                  <a:pt x="5482984" y="3139799"/>
                  <a:pt x="5482147" y="3140482"/>
                  <a:pt x="5482033" y="3141430"/>
                </a:cubicBezTo>
                <a:cubicBezTo>
                  <a:pt x="5481919" y="3142378"/>
                  <a:pt x="5482603" y="3143213"/>
                  <a:pt x="5483554" y="3143326"/>
                </a:cubicBezTo>
                <a:lnTo>
                  <a:pt x="5484124" y="3141430"/>
                </a:lnTo>
                <a:cubicBezTo>
                  <a:pt x="5484562" y="3141809"/>
                  <a:pt x="5485208" y="3141809"/>
                  <a:pt x="5485646" y="3141430"/>
                </a:cubicBezTo>
                <a:cubicBezTo>
                  <a:pt x="5486026" y="3140994"/>
                  <a:pt x="5486026" y="3140349"/>
                  <a:pt x="5485646" y="3139913"/>
                </a:cubicBezTo>
                <a:cubicBezTo>
                  <a:pt x="5485152" y="3139495"/>
                  <a:pt x="5484428" y="3139495"/>
                  <a:pt x="5483935" y="3139913"/>
                </a:cubicBezTo>
                <a:close/>
                <a:moveTo>
                  <a:pt x="3934346" y="3139533"/>
                </a:moveTo>
                <a:lnTo>
                  <a:pt x="3935297" y="3141051"/>
                </a:lnTo>
                <a:cubicBezTo>
                  <a:pt x="3934631" y="3149396"/>
                  <a:pt x="3938662" y="3157438"/>
                  <a:pt x="3945755" y="3161914"/>
                </a:cubicBezTo>
                <a:cubicBezTo>
                  <a:pt x="3955263" y="3151103"/>
                  <a:pt x="3943473" y="3144085"/>
                  <a:pt x="3934346" y="3139533"/>
                </a:cubicBezTo>
                <a:close/>
                <a:moveTo>
                  <a:pt x="5477849" y="3139344"/>
                </a:moveTo>
                <a:cubicBezTo>
                  <a:pt x="5476861" y="3139344"/>
                  <a:pt x="5476043" y="3140159"/>
                  <a:pt x="5476043" y="3141145"/>
                </a:cubicBezTo>
                <a:cubicBezTo>
                  <a:pt x="5476043" y="3142132"/>
                  <a:pt x="5476861" y="3142947"/>
                  <a:pt x="5477849" y="3142947"/>
                </a:cubicBezTo>
                <a:lnTo>
                  <a:pt x="5478039" y="3141051"/>
                </a:lnTo>
                <a:cubicBezTo>
                  <a:pt x="5478477" y="3141430"/>
                  <a:pt x="5479123" y="3141430"/>
                  <a:pt x="5479561" y="3141051"/>
                </a:cubicBezTo>
                <a:cubicBezTo>
                  <a:pt x="5479979" y="3140557"/>
                  <a:pt x="5479979" y="3139837"/>
                  <a:pt x="5479561" y="3139344"/>
                </a:cubicBezTo>
                <a:cubicBezTo>
                  <a:pt x="5479028" y="3139040"/>
                  <a:pt x="5478382" y="3139040"/>
                  <a:pt x="5477849" y="3139344"/>
                </a:cubicBezTo>
                <a:close/>
                <a:moveTo>
                  <a:pt x="5494755" y="3138831"/>
                </a:moveTo>
                <a:cubicBezTo>
                  <a:pt x="5494032" y="3138964"/>
                  <a:pt x="5493537" y="3139647"/>
                  <a:pt x="5493671" y="3140368"/>
                </a:cubicBezTo>
                <a:cubicBezTo>
                  <a:pt x="5493708" y="3140633"/>
                  <a:pt x="5493842" y="3140861"/>
                  <a:pt x="5494013" y="3141051"/>
                </a:cubicBezTo>
                <a:lnTo>
                  <a:pt x="5494773" y="3141620"/>
                </a:lnTo>
                <a:cubicBezTo>
                  <a:pt x="5495211" y="3141999"/>
                  <a:pt x="5495857" y="3141999"/>
                  <a:pt x="5496295" y="3141620"/>
                </a:cubicBezTo>
                <a:cubicBezTo>
                  <a:pt x="5496713" y="3141126"/>
                  <a:pt x="5496713" y="3140406"/>
                  <a:pt x="5496295" y="3139913"/>
                </a:cubicBezTo>
                <a:cubicBezTo>
                  <a:pt x="5496161" y="3139192"/>
                  <a:pt x="5495477" y="3138699"/>
                  <a:pt x="5494755" y="3138831"/>
                </a:cubicBezTo>
                <a:close/>
                <a:moveTo>
                  <a:pt x="2647174" y="3137067"/>
                </a:moveTo>
                <a:cubicBezTo>
                  <a:pt x="2642040" y="3158879"/>
                  <a:pt x="2662767" y="3138206"/>
                  <a:pt x="2647174" y="3137067"/>
                </a:cubicBezTo>
                <a:close/>
                <a:moveTo>
                  <a:pt x="2966447" y="3135740"/>
                </a:moveTo>
                <a:lnTo>
                  <a:pt x="2973103" y="3135740"/>
                </a:lnTo>
                <a:lnTo>
                  <a:pt x="2973103" y="3141430"/>
                </a:lnTo>
                <a:lnTo>
                  <a:pt x="2971962" y="3141430"/>
                </a:lnTo>
                <a:cubicBezTo>
                  <a:pt x="2969243" y="3140633"/>
                  <a:pt x="2967151" y="3138471"/>
                  <a:pt x="2966447" y="3135740"/>
                </a:cubicBezTo>
                <a:close/>
                <a:moveTo>
                  <a:pt x="2397118" y="3135740"/>
                </a:moveTo>
                <a:cubicBezTo>
                  <a:pt x="2391983" y="3157551"/>
                  <a:pt x="2412711" y="3136878"/>
                  <a:pt x="2397118" y="3135740"/>
                </a:cubicBezTo>
                <a:close/>
                <a:moveTo>
                  <a:pt x="1455461" y="3135550"/>
                </a:moveTo>
                <a:cubicBezTo>
                  <a:pt x="1438347" y="3151861"/>
                  <a:pt x="1474476" y="3144464"/>
                  <a:pt x="1455461" y="3135550"/>
                </a:cubicBezTo>
                <a:close/>
                <a:moveTo>
                  <a:pt x="3388144" y="3134413"/>
                </a:moveTo>
                <a:cubicBezTo>
                  <a:pt x="3383984" y="3135361"/>
                  <a:pt x="3380419" y="3141999"/>
                  <a:pt x="3389927" y="3151482"/>
                </a:cubicBezTo>
                <a:cubicBezTo>
                  <a:pt x="3397058" y="3138206"/>
                  <a:pt x="3392304" y="3133464"/>
                  <a:pt x="3388144" y="3134413"/>
                </a:cubicBezTo>
                <a:close/>
                <a:moveTo>
                  <a:pt x="5495724" y="3134223"/>
                </a:moveTo>
                <a:lnTo>
                  <a:pt x="5502570" y="3150344"/>
                </a:lnTo>
                <a:lnTo>
                  <a:pt x="5503901" y="3153758"/>
                </a:lnTo>
                <a:lnTo>
                  <a:pt x="5504851" y="3151292"/>
                </a:lnTo>
                <a:lnTo>
                  <a:pt x="5506563" y="3151292"/>
                </a:lnTo>
                <a:lnTo>
                  <a:pt x="5507514" y="3149016"/>
                </a:lnTo>
                <a:lnTo>
                  <a:pt x="5508464" y="3146741"/>
                </a:lnTo>
                <a:lnTo>
                  <a:pt x="5506943" y="3148827"/>
                </a:lnTo>
                <a:lnTo>
                  <a:pt x="5506943" y="3146930"/>
                </a:lnTo>
                <a:lnTo>
                  <a:pt x="5509796" y="3139913"/>
                </a:lnTo>
                <a:lnTo>
                  <a:pt x="5502760" y="3137067"/>
                </a:lnTo>
                <a:close/>
                <a:moveTo>
                  <a:pt x="5471955" y="3132895"/>
                </a:moveTo>
                <a:lnTo>
                  <a:pt x="5471574" y="3133274"/>
                </a:lnTo>
                <a:cubicBezTo>
                  <a:pt x="5471156" y="3133767"/>
                  <a:pt x="5471156" y="3134488"/>
                  <a:pt x="5471574" y="3134981"/>
                </a:cubicBezTo>
                <a:cubicBezTo>
                  <a:pt x="5471992" y="3135455"/>
                  <a:pt x="5472715" y="3135493"/>
                  <a:pt x="5473191" y="3135076"/>
                </a:cubicBezTo>
                <a:cubicBezTo>
                  <a:pt x="5473228" y="3135057"/>
                  <a:pt x="5473248" y="3135019"/>
                  <a:pt x="5473285" y="3134981"/>
                </a:cubicBezTo>
                <a:cubicBezTo>
                  <a:pt x="5473666" y="3134545"/>
                  <a:pt x="5473666" y="3133900"/>
                  <a:pt x="5473285" y="3133464"/>
                </a:cubicBezTo>
                <a:cubicBezTo>
                  <a:pt x="5473285" y="3133464"/>
                  <a:pt x="5472715" y="3132705"/>
                  <a:pt x="5471955" y="3132895"/>
                </a:cubicBezTo>
                <a:close/>
                <a:moveTo>
                  <a:pt x="5542978" y="3132478"/>
                </a:moveTo>
                <a:cubicBezTo>
                  <a:pt x="5542940" y="3132497"/>
                  <a:pt x="5542921" y="3132497"/>
                  <a:pt x="5542883" y="3132516"/>
                </a:cubicBezTo>
                <a:cubicBezTo>
                  <a:pt x="5540924" y="3133274"/>
                  <a:pt x="5539935" y="3135455"/>
                  <a:pt x="5540696" y="3137409"/>
                </a:cubicBezTo>
                <a:cubicBezTo>
                  <a:pt x="5540734" y="3137485"/>
                  <a:pt x="5540753" y="3137561"/>
                  <a:pt x="5540791" y="3137636"/>
                </a:cubicBezTo>
                <a:cubicBezTo>
                  <a:pt x="5540791" y="3137636"/>
                  <a:pt x="5540791" y="3137636"/>
                  <a:pt x="5541932" y="3138775"/>
                </a:cubicBezTo>
                <a:cubicBezTo>
                  <a:pt x="5536988" y="3150534"/>
                  <a:pt x="5553532" y="3151672"/>
                  <a:pt x="5554863" y="3134602"/>
                </a:cubicBezTo>
                <a:lnTo>
                  <a:pt x="5548207" y="3134602"/>
                </a:lnTo>
                <a:cubicBezTo>
                  <a:pt x="5547352" y="3132572"/>
                  <a:pt x="5545013" y="3131624"/>
                  <a:pt x="5542978" y="3132478"/>
                </a:cubicBezTo>
                <a:close/>
                <a:moveTo>
                  <a:pt x="846808" y="3132264"/>
                </a:moveTo>
                <a:cubicBezTo>
                  <a:pt x="841647" y="3130086"/>
                  <a:pt x="838545" y="3142710"/>
                  <a:pt x="832126" y="3150534"/>
                </a:cubicBezTo>
                <a:cubicBezTo>
                  <a:pt x="838231" y="3150439"/>
                  <a:pt x="844169" y="3152525"/>
                  <a:pt x="848860" y="3156413"/>
                </a:cubicBezTo>
                <a:lnTo>
                  <a:pt x="847719" y="3155655"/>
                </a:lnTo>
                <a:cubicBezTo>
                  <a:pt x="847636" y="3150041"/>
                  <a:pt x="849442" y="3144559"/>
                  <a:pt x="852854" y="3140102"/>
                </a:cubicBezTo>
                <a:cubicBezTo>
                  <a:pt x="850477" y="3135361"/>
                  <a:pt x="848528" y="3132990"/>
                  <a:pt x="846808" y="3132264"/>
                </a:cubicBezTo>
                <a:close/>
                <a:moveTo>
                  <a:pt x="3327739" y="3131979"/>
                </a:moveTo>
                <a:cubicBezTo>
                  <a:pt x="3328791" y="3133713"/>
                  <a:pt x="3343053" y="3147689"/>
                  <a:pt x="3332499" y="3135740"/>
                </a:cubicBezTo>
                <a:cubicBezTo>
                  <a:pt x="3328506" y="3132184"/>
                  <a:pt x="3327389" y="3131402"/>
                  <a:pt x="3327739" y="3131979"/>
                </a:cubicBezTo>
                <a:close/>
                <a:moveTo>
                  <a:pt x="5485265" y="3131378"/>
                </a:moveTo>
                <a:cubicBezTo>
                  <a:pt x="5484562" y="3131567"/>
                  <a:pt x="5484144" y="3132307"/>
                  <a:pt x="5484334" y="3133009"/>
                </a:cubicBezTo>
                <a:cubicBezTo>
                  <a:pt x="5484524" y="3133711"/>
                  <a:pt x="5485265" y="3134128"/>
                  <a:pt x="5485969" y="3133938"/>
                </a:cubicBezTo>
                <a:cubicBezTo>
                  <a:pt x="5486045" y="3133919"/>
                  <a:pt x="5486140" y="3133881"/>
                  <a:pt x="5486216" y="3133843"/>
                </a:cubicBezTo>
                <a:lnTo>
                  <a:pt x="5486977" y="3133085"/>
                </a:lnTo>
                <a:cubicBezTo>
                  <a:pt x="5487395" y="3132591"/>
                  <a:pt x="5487395" y="3131871"/>
                  <a:pt x="5486977" y="3131378"/>
                </a:cubicBezTo>
                <a:cubicBezTo>
                  <a:pt x="5486444" y="3131074"/>
                  <a:pt x="5485798" y="3131074"/>
                  <a:pt x="5485265" y="3131378"/>
                </a:cubicBezTo>
                <a:close/>
                <a:moveTo>
                  <a:pt x="5582436" y="3130619"/>
                </a:moveTo>
                <a:lnTo>
                  <a:pt x="5577111" y="3138395"/>
                </a:lnTo>
                <a:cubicBezTo>
                  <a:pt x="5574449" y="3143213"/>
                  <a:pt x="5573898" y="3148903"/>
                  <a:pt x="5575590" y="3154138"/>
                </a:cubicBezTo>
                <a:cubicBezTo>
                  <a:pt x="5575590" y="3156603"/>
                  <a:pt x="5575590" y="3157741"/>
                  <a:pt x="5576921" y="3158120"/>
                </a:cubicBezTo>
                <a:lnTo>
                  <a:pt x="5581105" y="3167983"/>
                </a:lnTo>
                <a:lnTo>
                  <a:pt x="5586429" y="3160397"/>
                </a:lnTo>
                <a:cubicBezTo>
                  <a:pt x="5589395" y="3154422"/>
                  <a:pt x="5589395" y="3147404"/>
                  <a:pt x="5586429" y="3141430"/>
                </a:cubicBezTo>
                <a:close/>
                <a:moveTo>
                  <a:pt x="5531284" y="3130429"/>
                </a:moveTo>
                <a:lnTo>
                  <a:pt x="5526339" y="3132705"/>
                </a:lnTo>
                <a:lnTo>
                  <a:pt x="5528811" y="3134412"/>
                </a:lnTo>
                <a:cubicBezTo>
                  <a:pt x="5529762" y="3135228"/>
                  <a:pt x="5530979" y="3135702"/>
                  <a:pt x="5532234" y="3135740"/>
                </a:cubicBezTo>
                <a:cubicBezTo>
                  <a:pt x="5532234" y="3135740"/>
                  <a:pt x="5532234" y="3133843"/>
                  <a:pt x="5531664" y="3132516"/>
                </a:cubicBezTo>
                <a:lnTo>
                  <a:pt x="5531284" y="3132895"/>
                </a:lnTo>
                <a:close/>
                <a:moveTo>
                  <a:pt x="2040954" y="3130429"/>
                </a:moveTo>
                <a:lnTo>
                  <a:pt x="2041291" y="3130597"/>
                </a:lnTo>
                <a:lnTo>
                  <a:pt x="2037793" y="3144062"/>
                </a:lnTo>
                <a:cubicBezTo>
                  <a:pt x="2039861" y="3148068"/>
                  <a:pt x="2043996" y="3151862"/>
                  <a:pt x="2046658" y="3156413"/>
                </a:cubicBezTo>
                <a:cubicBezTo>
                  <a:pt x="2043616" y="3156413"/>
                  <a:pt x="2040573" y="3160586"/>
                  <a:pt x="2046658" y="3161724"/>
                </a:cubicBezTo>
                <a:cubicBezTo>
                  <a:pt x="2051935" y="3156603"/>
                  <a:pt x="2054111" y="3141560"/>
                  <a:pt x="2048852" y="3134359"/>
                </a:cubicBezTo>
                <a:lnTo>
                  <a:pt x="2041291" y="3130597"/>
                </a:lnTo>
                <a:lnTo>
                  <a:pt x="2041334" y="3130429"/>
                </a:lnTo>
                <a:close/>
                <a:moveTo>
                  <a:pt x="1355248" y="3130429"/>
                </a:moveTo>
                <a:lnTo>
                  <a:pt x="1355248" y="3145982"/>
                </a:lnTo>
                <a:cubicBezTo>
                  <a:pt x="1382250" y="3150154"/>
                  <a:pt x="1369130" y="3130809"/>
                  <a:pt x="1356009" y="3130429"/>
                </a:cubicBezTo>
                <a:close/>
                <a:moveTo>
                  <a:pt x="5476423" y="3129576"/>
                </a:moveTo>
                <a:cubicBezTo>
                  <a:pt x="5476385" y="3129595"/>
                  <a:pt x="5476366" y="3129633"/>
                  <a:pt x="5476328" y="3129671"/>
                </a:cubicBezTo>
                <a:cubicBezTo>
                  <a:pt x="5475948" y="3130107"/>
                  <a:pt x="5475948" y="3130752"/>
                  <a:pt x="5476328" y="3131188"/>
                </a:cubicBezTo>
                <a:cubicBezTo>
                  <a:pt x="5476328" y="3131188"/>
                  <a:pt x="5476518" y="3133464"/>
                  <a:pt x="5477849" y="3133274"/>
                </a:cubicBezTo>
                <a:lnTo>
                  <a:pt x="5478039" y="3131378"/>
                </a:lnTo>
                <a:cubicBezTo>
                  <a:pt x="5478458" y="3130885"/>
                  <a:pt x="5478458" y="3130164"/>
                  <a:pt x="5478039" y="3129671"/>
                </a:cubicBezTo>
                <a:cubicBezTo>
                  <a:pt x="5477621" y="3129196"/>
                  <a:pt x="5476898" y="3129159"/>
                  <a:pt x="5476423" y="3129576"/>
                </a:cubicBezTo>
                <a:close/>
                <a:moveTo>
                  <a:pt x="5101529" y="3128722"/>
                </a:moveTo>
                <a:cubicBezTo>
                  <a:pt x="5101206" y="3129177"/>
                  <a:pt x="5101206" y="3129785"/>
                  <a:pt x="5101529" y="3130239"/>
                </a:cubicBezTo>
                <a:cubicBezTo>
                  <a:pt x="5102156" y="3130391"/>
                  <a:pt x="5102784" y="3130069"/>
                  <a:pt x="5103050" y="3129481"/>
                </a:cubicBezTo>
                <a:lnTo>
                  <a:pt x="5103240" y="3130429"/>
                </a:lnTo>
                <a:cubicBezTo>
                  <a:pt x="5103659" y="3129936"/>
                  <a:pt x="5103659" y="3129215"/>
                  <a:pt x="5103240" y="3128722"/>
                </a:cubicBezTo>
                <a:cubicBezTo>
                  <a:pt x="5102746" y="3128305"/>
                  <a:pt x="5102023" y="3128305"/>
                  <a:pt x="5101529" y="3128722"/>
                </a:cubicBezTo>
                <a:close/>
                <a:moveTo>
                  <a:pt x="3415978" y="3125119"/>
                </a:moveTo>
                <a:cubicBezTo>
                  <a:pt x="3411034" y="3146741"/>
                  <a:pt x="3431761" y="3126257"/>
                  <a:pt x="3415978" y="3125119"/>
                </a:cubicBezTo>
                <a:close/>
                <a:moveTo>
                  <a:pt x="1554533" y="3124739"/>
                </a:moveTo>
                <a:cubicBezTo>
                  <a:pt x="1537418" y="3141051"/>
                  <a:pt x="1573548" y="3133464"/>
                  <a:pt x="1554533" y="3124739"/>
                </a:cubicBezTo>
                <a:close/>
                <a:moveTo>
                  <a:pt x="5607135" y="3124366"/>
                </a:moveTo>
                <a:cubicBezTo>
                  <a:pt x="5607500" y="3123803"/>
                  <a:pt x="5606395" y="3124597"/>
                  <a:pt x="5602402" y="3128153"/>
                </a:cubicBezTo>
                <a:cubicBezTo>
                  <a:pt x="5591705" y="3139960"/>
                  <a:pt x="5606039" y="3126055"/>
                  <a:pt x="5607135" y="3124366"/>
                </a:cubicBezTo>
                <a:close/>
                <a:moveTo>
                  <a:pt x="1962419" y="3124360"/>
                </a:moveTo>
                <a:cubicBezTo>
                  <a:pt x="1962419" y="3127584"/>
                  <a:pt x="1962419" y="3130619"/>
                  <a:pt x="1957095" y="3129671"/>
                </a:cubicBezTo>
                <a:lnTo>
                  <a:pt x="1957095" y="3140102"/>
                </a:lnTo>
                <a:cubicBezTo>
                  <a:pt x="1970215" y="3148447"/>
                  <a:pt x="1972687" y="3123032"/>
                  <a:pt x="1962609" y="3125119"/>
                </a:cubicBezTo>
                <a:close/>
                <a:moveTo>
                  <a:pt x="2847433" y="3124170"/>
                </a:moveTo>
                <a:cubicBezTo>
                  <a:pt x="2842941" y="3125261"/>
                  <a:pt x="2838187" y="3130524"/>
                  <a:pt x="2846648" y="3136688"/>
                </a:cubicBezTo>
                <a:cubicBezTo>
                  <a:pt x="2856156" y="3126162"/>
                  <a:pt x="2851925" y="3123080"/>
                  <a:pt x="2847433" y="3124170"/>
                </a:cubicBezTo>
                <a:close/>
                <a:moveTo>
                  <a:pt x="3144815" y="3123601"/>
                </a:moveTo>
                <a:cubicBezTo>
                  <a:pt x="3141582" y="3137826"/>
                  <a:pt x="3149188" y="3133843"/>
                  <a:pt x="3150519" y="3129291"/>
                </a:cubicBezTo>
                <a:cubicBezTo>
                  <a:pt x="3150709" y="3128476"/>
                  <a:pt x="3150633" y="3127603"/>
                  <a:pt x="3150329" y="3126826"/>
                </a:cubicBezTo>
                <a:lnTo>
                  <a:pt x="3150329" y="3126636"/>
                </a:lnTo>
                <a:cubicBezTo>
                  <a:pt x="3150329" y="3125119"/>
                  <a:pt x="3148237" y="3123981"/>
                  <a:pt x="3144815" y="3123601"/>
                </a:cubicBezTo>
                <a:close/>
                <a:moveTo>
                  <a:pt x="5606966" y="3121894"/>
                </a:moveTo>
                <a:cubicBezTo>
                  <a:pt x="5606281" y="3122160"/>
                  <a:pt x="5605958" y="3122937"/>
                  <a:pt x="5606225" y="3123620"/>
                </a:cubicBezTo>
                <a:cubicBezTo>
                  <a:pt x="5606357" y="3123962"/>
                  <a:pt x="5606624" y="3124227"/>
                  <a:pt x="5606966" y="3124360"/>
                </a:cubicBezTo>
                <a:cubicBezTo>
                  <a:pt x="5607650" y="3124493"/>
                  <a:pt x="5608297" y="3124075"/>
                  <a:pt x="5608487" y="3123412"/>
                </a:cubicBezTo>
                <a:lnTo>
                  <a:pt x="5608678" y="3121894"/>
                </a:lnTo>
                <a:cubicBezTo>
                  <a:pt x="5608678" y="3121894"/>
                  <a:pt x="5607726" y="3120946"/>
                  <a:pt x="5606966" y="3121894"/>
                </a:cubicBezTo>
                <a:close/>
                <a:moveTo>
                  <a:pt x="5071674" y="3121136"/>
                </a:moveTo>
                <a:lnTo>
                  <a:pt x="5066160" y="3124550"/>
                </a:lnTo>
                <a:lnTo>
                  <a:pt x="5068442" y="3125498"/>
                </a:lnTo>
                <a:lnTo>
                  <a:pt x="5070724" y="3125498"/>
                </a:lnTo>
                <a:lnTo>
                  <a:pt x="5071674" y="3123222"/>
                </a:lnTo>
                <a:close/>
                <a:moveTo>
                  <a:pt x="3285756" y="3121070"/>
                </a:moveTo>
                <a:lnTo>
                  <a:pt x="3291045" y="3139913"/>
                </a:lnTo>
                <a:cubicBezTo>
                  <a:pt x="3283629" y="3138775"/>
                  <a:pt x="3280206" y="3133654"/>
                  <a:pt x="3280206" y="3125498"/>
                </a:cubicBezTo>
                <a:close/>
                <a:moveTo>
                  <a:pt x="3285721" y="3120946"/>
                </a:moveTo>
                <a:lnTo>
                  <a:pt x="3285911" y="3120946"/>
                </a:lnTo>
                <a:lnTo>
                  <a:pt x="3285756" y="3121070"/>
                </a:lnTo>
                <a:close/>
                <a:moveTo>
                  <a:pt x="5561138" y="3120377"/>
                </a:moveTo>
                <a:lnTo>
                  <a:pt x="5559046" y="3125688"/>
                </a:lnTo>
                <a:cubicBezTo>
                  <a:pt x="5558305" y="3125498"/>
                  <a:pt x="5557506" y="3125498"/>
                  <a:pt x="5556764" y="3125688"/>
                </a:cubicBezTo>
                <a:cubicBezTo>
                  <a:pt x="5554844" y="3126693"/>
                  <a:pt x="5553950" y="3128950"/>
                  <a:pt x="5554672" y="3130998"/>
                </a:cubicBezTo>
                <a:cubicBezTo>
                  <a:pt x="5555072" y="3131662"/>
                  <a:pt x="5555585" y="3132231"/>
                  <a:pt x="5556194" y="3132705"/>
                </a:cubicBezTo>
                <a:lnTo>
                  <a:pt x="5556194" y="3134033"/>
                </a:lnTo>
                <a:lnTo>
                  <a:pt x="5558096" y="3134033"/>
                </a:lnTo>
                <a:cubicBezTo>
                  <a:pt x="5558894" y="3134298"/>
                  <a:pt x="5559769" y="3134298"/>
                  <a:pt x="5560568" y="3134033"/>
                </a:cubicBezTo>
                <a:cubicBezTo>
                  <a:pt x="5561366" y="3133672"/>
                  <a:pt x="5562032" y="3133085"/>
                  <a:pt x="5562469" y="3132326"/>
                </a:cubicBezTo>
                <a:lnTo>
                  <a:pt x="5575780" y="3126636"/>
                </a:lnTo>
                <a:close/>
                <a:moveTo>
                  <a:pt x="3379468" y="3119239"/>
                </a:moveTo>
                <a:cubicBezTo>
                  <a:pt x="3378137" y="3129860"/>
                  <a:pt x="3356269" y="3120377"/>
                  <a:pt x="3358551" y="3134792"/>
                </a:cubicBezTo>
                <a:cubicBezTo>
                  <a:pt x="3372432" y="3140102"/>
                  <a:pt x="3390307" y="3122843"/>
                  <a:pt x="3379468" y="3119998"/>
                </a:cubicBezTo>
                <a:close/>
                <a:moveTo>
                  <a:pt x="1698176" y="3119120"/>
                </a:moveTo>
                <a:cubicBezTo>
                  <a:pt x="1694735" y="3121705"/>
                  <a:pt x="1693778" y="3128841"/>
                  <a:pt x="1695804" y="3132847"/>
                </a:cubicBezTo>
                <a:lnTo>
                  <a:pt x="1700075" y="3135009"/>
                </a:lnTo>
                <a:lnTo>
                  <a:pt x="1700003" y="3135171"/>
                </a:lnTo>
                <a:lnTo>
                  <a:pt x="1701143" y="3135550"/>
                </a:lnTo>
                <a:lnTo>
                  <a:pt x="1700075" y="3135009"/>
                </a:lnTo>
                <a:lnTo>
                  <a:pt x="1703141" y="3128035"/>
                </a:lnTo>
                <a:cubicBezTo>
                  <a:pt x="1704614" y="3126020"/>
                  <a:pt x="1705898" y="3123791"/>
                  <a:pt x="1705137" y="3119618"/>
                </a:cubicBezTo>
                <a:cubicBezTo>
                  <a:pt x="1702237" y="3117674"/>
                  <a:pt x="1699896" y="3117828"/>
                  <a:pt x="1698176" y="3119120"/>
                </a:cubicBezTo>
                <a:close/>
                <a:moveTo>
                  <a:pt x="1982195" y="3118480"/>
                </a:moveTo>
                <a:lnTo>
                  <a:pt x="1982195" y="3128912"/>
                </a:lnTo>
                <a:lnTo>
                  <a:pt x="1992654" y="3128912"/>
                </a:lnTo>
                <a:lnTo>
                  <a:pt x="1992654" y="3118480"/>
                </a:lnTo>
                <a:close/>
                <a:moveTo>
                  <a:pt x="2999915" y="3117911"/>
                </a:moveTo>
                <a:cubicBezTo>
                  <a:pt x="3000866" y="3118367"/>
                  <a:pt x="3001703" y="3119011"/>
                  <a:pt x="3002387" y="3119808"/>
                </a:cubicBezTo>
                <a:lnTo>
                  <a:pt x="2999915" y="3120187"/>
                </a:lnTo>
                <a:close/>
                <a:moveTo>
                  <a:pt x="5533945" y="3115825"/>
                </a:moveTo>
                <a:cubicBezTo>
                  <a:pt x="5532424" y="3115825"/>
                  <a:pt x="5533565" y="3116773"/>
                  <a:pt x="5532424" y="3118670"/>
                </a:cubicBezTo>
                <a:lnTo>
                  <a:pt x="5532044" y="3119049"/>
                </a:lnTo>
                <a:lnTo>
                  <a:pt x="5532044" y="3122463"/>
                </a:lnTo>
                <a:lnTo>
                  <a:pt x="5533945" y="3119618"/>
                </a:lnTo>
                <a:cubicBezTo>
                  <a:pt x="5535086" y="3118101"/>
                  <a:pt x="5535847" y="3116394"/>
                  <a:pt x="5535467" y="3115825"/>
                </a:cubicBezTo>
                <a:cubicBezTo>
                  <a:pt x="5535086" y="3115256"/>
                  <a:pt x="5535467" y="3115825"/>
                  <a:pt x="5533945" y="3115825"/>
                </a:cubicBezTo>
                <a:close/>
                <a:moveTo>
                  <a:pt x="2684445" y="3115256"/>
                </a:moveTo>
                <a:lnTo>
                  <a:pt x="2684445" y="3125688"/>
                </a:lnTo>
                <a:lnTo>
                  <a:pt x="2694903" y="3125688"/>
                </a:lnTo>
                <a:lnTo>
                  <a:pt x="2694903" y="3115256"/>
                </a:lnTo>
                <a:close/>
                <a:moveTo>
                  <a:pt x="2574724" y="3115256"/>
                </a:moveTo>
                <a:cubicBezTo>
                  <a:pt x="2557420" y="3122843"/>
                  <a:pt x="2595071" y="3128343"/>
                  <a:pt x="2574724" y="3115256"/>
                </a:cubicBezTo>
                <a:close/>
                <a:moveTo>
                  <a:pt x="2071949" y="3115256"/>
                </a:moveTo>
                <a:cubicBezTo>
                  <a:pt x="2067005" y="3136878"/>
                  <a:pt x="2087542" y="3116394"/>
                  <a:pt x="2071949" y="3115256"/>
                </a:cubicBezTo>
                <a:close/>
                <a:moveTo>
                  <a:pt x="2182240" y="3114687"/>
                </a:moveTo>
                <a:cubicBezTo>
                  <a:pt x="2185454" y="3125991"/>
                  <a:pt x="2190740" y="3136612"/>
                  <a:pt x="2197833" y="3145982"/>
                </a:cubicBezTo>
                <a:cubicBezTo>
                  <a:pt x="2197833" y="3130239"/>
                  <a:pt x="2200876" y="3111652"/>
                  <a:pt x="2182240" y="3114687"/>
                </a:cubicBezTo>
                <a:close/>
                <a:moveTo>
                  <a:pt x="1934656" y="3114118"/>
                </a:moveTo>
                <a:cubicBezTo>
                  <a:pt x="1934656" y="3118670"/>
                  <a:pt x="1931994" y="3119429"/>
                  <a:pt x="1932374" y="3123791"/>
                </a:cubicBezTo>
                <a:cubicBezTo>
                  <a:pt x="1936748" y="3126826"/>
                  <a:pt x="1950059" y="3123601"/>
                  <a:pt x="1951580" y="3116584"/>
                </a:cubicBezTo>
                <a:lnTo>
                  <a:pt x="1951390" y="3116584"/>
                </a:lnTo>
                <a:cubicBezTo>
                  <a:pt x="1943974" y="3117722"/>
                  <a:pt x="1943023" y="3112221"/>
                  <a:pt x="1934656" y="3114118"/>
                </a:cubicBezTo>
                <a:close/>
                <a:moveTo>
                  <a:pt x="3182276" y="3113928"/>
                </a:moveTo>
                <a:cubicBezTo>
                  <a:pt x="3178282" y="3119049"/>
                  <a:pt x="3163260" y="3126826"/>
                  <a:pt x="3161168" y="3135550"/>
                </a:cubicBezTo>
                <a:cubicBezTo>
                  <a:pt x="3161168" y="3135550"/>
                  <a:pt x="3161168" y="3137067"/>
                  <a:pt x="3161168" y="3137826"/>
                </a:cubicBezTo>
                <a:cubicBezTo>
                  <a:pt x="3161757" y="3140956"/>
                  <a:pt x="3163716" y="3143668"/>
                  <a:pt x="3166492" y="3145223"/>
                </a:cubicBezTo>
                <a:cubicBezTo>
                  <a:pt x="3174479" y="3114308"/>
                  <a:pt x="3192163" y="3162483"/>
                  <a:pt x="3202432" y="3144654"/>
                </a:cubicBezTo>
                <a:lnTo>
                  <a:pt x="3203383" y="3145223"/>
                </a:lnTo>
                <a:cubicBezTo>
                  <a:pt x="3191973" y="3139154"/>
                  <a:pt x="3191023" y="3122653"/>
                  <a:pt x="3182276" y="3113928"/>
                </a:cubicBezTo>
                <a:close/>
                <a:moveTo>
                  <a:pt x="5183296" y="3111463"/>
                </a:moveTo>
                <a:lnTo>
                  <a:pt x="5181965" y="3120187"/>
                </a:lnTo>
                <a:lnTo>
                  <a:pt x="5181965" y="3121705"/>
                </a:lnTo>
                <a:lnTo>
                  <a:pt x="5178923" y="3123601"/>
                </a:lnTo>
                <a:cubicBezTo>
                  <a:pt x="5180311" y="3120624"/>
                  <a:pt x="5179455" y="3117077"/>
                  <a:pt x="5176831" y="3115066"/>
                </a:cubicBezTo>
                <a:lnTo>
                  <a:pt x="5177782" y="3115066"/>
                </a:lnTo>
                <a:close/>
                <a:moveTo>
                  <a:pt x="5492301" y="3110894"/>
                </a:moveTo>
                <a:cubicBezTo>
                  <a:pt x="5487167" y="3132516"/>
                  <a:pt x="5507894" y="3112032"/>
                  <a:pt x="5492301" y="3110894"/>
                </a:cubicBezTo>
                <a:close/>
                <a:moveTo>
                  <a:pt x="5457503" y="3110514"/>
                </a:moveTo>
                <a:lnTo>
                  <a:pt x="5460165" y="3116773"/>
                </a:lnTo>
                <a:lnTo>
                  <a:pt x="5461116" y="3114687"/>
                </a:lnTo>
                <a:lnTo>
                  <a:pt x="5461116" y="3112411"/>
                </a:lnTo>
                <a:lnTo>
                  <a:pt x="5458834" y="3111463"/>
                </a:lnTo>
                <a:close/>
                <a:moveTo>
                  <a:pt x="3489759" y="3110135"/>
                </a:moveTo>
                <a:cubicBezTo>
                  <a:pt x="3476258" y="3110837"/>
                  <a:pt x="3464221" y="3118841"/>
                  <a:pt x="3458383" y="3130998"/>
                </a:cubicBezTo>
                <a:cubicBezTo>
                  <a:pt x="3477399" y="3132516"/>
                  <a:pt x="3488618" y="3126257"/>
                  <a:pt x="3489379" y="3110514"/>
                </a:cubicBezTo>
                <a:close/>
                <a:moveTo>
                  <a:pt x="451432" y="3108997"/>
                </a:moveTo>
                <a:cubicBezTo>
                  <a:pt x="445918" y="3136688"/>
                  <a:pt x="467406" y="3115066"/>
                  <a:pt x="451432" y="3108997"/>
                </a:cubicBezTo>
                <a:close/>
                <a:moveTo>
                  <a:pt x="638357" y="3107290"/>
                </a:moveTo>
                <a:cubicBezTo>
                  <a:pt x="631334" y="3107593"/>
                  <a:pt x="625799" y="3113359"/>
                  <a:pt x="625806" y="3120377"/>
                </a:cubicBezTo>
                <a:lnTo>
                  <a:pt x="625426" y="3120377"/>
                </a:lnTo>
                <a:cubicBezTo>
                  <a:pt x="625426" y="3127603"/>
                  <a:pt x="631302" y="3133464"/>
                  <a:pt x="638549" y="3133464"/>
                </a:cubicBezTo>
                <a:cubicBezTo>
                  <a:pt x="645794" y="3133464"/>
                  <a:pt x="651668" y="3127603"/>
                  <a:pt x="651668" y="3120377"/>
                </a:cubicBezTo>
                <a:cubicBezTo>
                  <a:pt x="651668" y="3113151"/>
                  <a:pt x="645792" y="3107290"/>
                  <a:pt x="638545" y="3107290"/>
                </a:cubicBezTo>
                <a:cubicBezTo>
                  <a:pt x="638482" y="3107290"/>
                  <a:pt x="638419" y="3107290"/>
                  <a:pt x="638357" y="3107290"/>
                </a:cubicBezTo>
                <a:close/>
                <a:moveTo>
                  <a:pt x="5095444" y="3105962"/>
                </a:moveTo>
                <a:cubicBezTo>
                  <a:pt x="5095444" y="3105962"/>
                  <a:pt x="5094493" y="3105583"/>
                  <a:pt x="5094684" y="3106342"/>
                </a:cubicBezTo>
                <a:lnTo>
                  <a:pt x="5095444" y="3107670"/>
                </a:lnTo>
                <a:cubicBezTo>
                  <a:pt x="5095938" y="3108087"/>
                  <a:pt x="5096661" y="3108087"/>
                  <a:pt x="5097155" y="3107670"/>
                </a:cubicBezTo>
                <a:cubicBezTo>
                  <a:pt x="5097155" y="3107670"/>
                  <a:pt x="5098106" y="3106721"/>
                  <a:pt x="5097155" y="3105962"/>
                </a:cubicBezTo>
                <a:cubicBezTo>
                  <a:pt x="5096642" y="3105621"/>
                  <a:pt x="5095957" y="3105621"/>
                  <a:pt x="5095444" y="3105962"/>
                </a:cubicBezTo>
                <a:close/>
                <a:moveTo>
                  <a:pt x="989957" y="3105393"/>
                </a:moveTo>
                <a:cubicBezTo>
                  <a:pt x="985013" y="3127015"/>
                  <a:pt x="1005740" y="3106531"/>
                  <a:pt x="989957" y="3105393"/>
                </a:cubicBezTo>
                <a:close/>
                <a:moveTo>
                  <a:pt x="5544045" y="3104857"/>
                </a:moveTo>
                <a:cubicBezTo>
                  <a:pt x="5545141" y="3106591"/>
                  <a:pt x="5559474" y="3120567"/>
                  <a:pt x="5548778" y="3108618"/>
                </a:cubicBezTo>
                <a:cubicBezTo>
                  <a:pt x="5544785" y="3105062"/>
                  <a:pt x="5543679" y="3104279"/>
                  <a:pt x="5544045" y="3104857"/>
                </a:cubicBezTo>
                <a:close/>
                <a:moveTo>
                  <a:pt x="2516726" y="3104255"/>
                </a:moveTo>
                <a:lnTo>
                  <a:pt x="2516155" y="3105336"/>
                </a:lnTo>
                <a:lnTo>
                  <a:pt x="2502394" y="3109234"/>
                </a:lnTo>
                <a:cubicBezTo>
                  <a:pt x="2497854" y="3111652"/>
                  <a:pt x="2494383" y="3115161"/>
                  <a:pt x="2492576" y="3120377"/>
                </a:cubicBezTo>
                <a:cubicBezTo>
                  <a:pt x="2500658" y="3122274"/>
                  <a:pt x="2505935" y="3120946"/>
                  <a:pt x="2509572" y="3117793"/>
                </a:cubicBezTo>
                <a:lnTo>
                  <a:pt x="2516155" y="3105336"/>
                </a:lnTo>
                <a:lnTo>
                  <a:pt x="2518628" y="3104635"/>
                </a:lnTo>
                <a:close/>
                <a:moveTo>
                  <a:pt x="310907" y="3104255"/>
                </a:moveTo>
                <a:cubicBezTo>
                  <a:pt x="310494" y="3106569"/>
                  <a:pt x="310494" y="3108959"/>
                  <a:pt x="310907" y="3111273"/>
                </a:cubicBezTo>
                <a:cubicBezTo>
                  <a:pt x="302920" y="3111273"/>
                  <a:pt x="274206" y="3111273"/>
                  <a:pt x="243591" y="3111273"/>
                </a:cubicBezTo>
                <a:lnTo>
                  <a:pt x="183882" y="3113549"/>
                </a:lnTo>
                <a:lnTo>
                  <a:pt x="186164" y="3115256"/>
                </a:lnTo>
                <a:cubicBezTo>
                  <a:pt x="185996" y="3122937"/>
                  <a:pt x="189898" y="3130145"/>
                  <a:pt x="196432" y="3134223"/>
                </a:cubicBezTo>
                <a:cubicBezTo>
                  <a:pt x="197333" y="3130107"/>
                  <a:pt x="197333" y="3125821"/>
                  <a:pt x="196432" y="3121705"/>
                </a:cubicBezTo>
                <a:lnTo>
                  <a:pt x="214117" y="3138016"/>
                </a:lnTo>
                <a:lnTo>
                  <a:pt x="226287" y="3147499"/>
                </a:lnTo>
                <a:cubicBezTo>
                  <a:pt x="222293" y="3149016"/>
                  <a:pt x="218680" y="3155275"/>
                  <a:pt x="227237" y="3161724"/>
                </a:cubicBezTo>
                <a:cubicBezTo>
                  <a:pt x="229255" y="3158557"/>
                  <a:pt x="230613" y="3155010"/>
                  <a:pt x="231231" y="3151292"/>
                </a:cubicBezTo>
                <a:lnTo>
                  <a:pt x="244922" y="3162103"/>
                </a:lnTo>
                <a:lnTo>
                  <a:pt x="262417" y="3151103"/>
                </a:lnTo>
                <a:cubicBezTo>
                  <a:pt x="268882" y="3151103"/>
                  <a:pt x="274967" y="3151103"/>
                  <a:pt x="274587" y="3143326"/>
                </a:cubicBezTo>
                <a:lnTo>
                  <a:pt x="283144" y="3137826"/>
                </a:lnTo>
                <a:cubicBezTo>
                  <a:pt x="294224" y="3131624"/>
                  <a:pt x="304186" y="3123601"/>
                  <a:pt x="312618" y="3114118"/>
                </a:cubicBezTo>
                <a:cubicBezTo>
                  <a:pt x="316041" y="3114118"/>
                  <a:pt x="320985" y="3105014"/>
                  <a:pt x="310907" y="3104255"/>
                </a:cubicBezTo>
                <a:close/>
                <a:moveTo>
                  <a:pt x="896019" y="3103876"/>
                </a:moveTo>
                <a:cubicBezTo>
                  <a:pt x="890885" y="3125498"/>
                  <a:pt x="911612" y="3105014"/>
                  <a:pt x="896019" y="3103876"/>
                </a:cubicBezTo>
                <a:close/>
                <a:moveTo>
                  <a:pt x="534341" y="3103876"/>
                </a:moveTo>
                <a:cubicBezTo>
                  <a:pt x="529397" y="3125498"/>
                  <a:pt x="550124" y="3105014"/>
                  <a:pt x="534341" y="3103876"/>
                </a:cubicBezTo>
                <a:close/>
                <a:moveTo>
                  <a:pt x="5493062" y="3103497"/>
                </a:moveTo>
                <a:cubicBezTo>
                  <a:pt x="5492643" y="3103990"/>
                  <a:pt x="5492643" y="3104711"/>
                  <a:pt x="5493062" y="3105204"/>
                </a:cubicBezTo>
                <a:cubicBezTo>
                  <a:pt x="5493499" y="3105583"/>
                  <a:pt x="5494146" y="3105583"/>
                  <a:pt x="5494583" y="3105204"/>
                </a:cubicBezTo>
                <a:cubicBezTo>
                  <a:pt x="5494108" y="3106361"/>
                  <a:pt x="5494108" y="3107650"/>
                  <a:pt x="5494583" y="3108807"/>
                </a:cubicBezTo>
                <a:cubicBezTo>
                  <a:pt x="5495439" y="3110837"/>
                  <a:pt x="5497778" y="3111785"/>
                  <a:pt x="5499813" y="3110932"/>
                </a:cubicBezTo>
                <a:cubicBezTo>
                  <a:pt x="5499850" y="3110913"/>
                  <a:pt x="5499869" y="3110913"/>
                  <a:pt x="5499908" y="3110894"/>
                </a:cubicBezTo>
                <a:cubicBezTo>
                  <a:pt x="5501733" y="3109661"/>
                  <a:pt x="5502227" y="3107195"/>
                  <a:pt x="5501010" y="3105375"/>
                </a:cubicBezTo>
                <a:cubicBezTo>
                  <a:pt x="5500098" y="3104028"/>
                  <a:pt x="5498462" y="3103345"/>
                  <a:pt x="5496865" y="3103686"/>
                </a:cubicBezTo>
                <a:lnTo>
                  <a:pt x="5494773" y="3103497"/>
                </a:lnTo>
                <a:cubicBezTo>
                  <a:pt x="5494279" y="3103080"/>
                  <a:pt x="5493556" y="3103080"/>
                  <a:pt x="5493062" y="3103497"/>
                </a:cubicBezTo>
                <a:close/>
                <a:moveTo>
                  <a:pt x="3379468" y="3103497"/>
                </a:moveTo>
                <a:cubicBezTo>
                  <a:pt x="3374524" y="3125119"/>
                  <a:pt x="3395061" y="3104635"/>
                  <a:pt x="3379468" y="3103497"/>
                </a:cubicBezTo>
                <a:close/>
                <a:moveTo>
                  <a:pt x="3098416" y="3101790"/>
                </a:moveTo>
                <a:cubicBezTo>
                  <a:pt x="3093472" y="3123601"/>
                  <a:pt x="3114199" y="3102928"/>
                  <a:pt x="3098416" y="3101790"/>
                </a:cubicBezTo>
                <a:close/>
                <a:moveTo>
                  <a:pt x="5129862" y="3101411"/>
                </a:moveTo>
                <a:cubicBezTo>
                  <a:pt x="5128341" y="3102131"/>
                  <a:pt x="5127428" y="3103724"/>
                  <a:pt x="5127580" y="3105393"/>
                </a:cubicBezTo>
                <a:lnTo>
                  <a:pt x="5127771" y="3106721"/>
                </a:lnTo>
                <a:cubicBezTo>
                  <a:pt x="5128531" y="3108675"/>
                  <a:pt x="5130718" y="3109661"/>
                  <a:pt x="5132677" y="3108902"/>
                </a:cubicBezTo>
                <a:cubicBezTo>
                  <a:pt x="5132753" y="3108864"/>
                  <a:pt x="5132829" y="3108845"/>
                  <a:pt x="5132905" y="3108807"/>
                </a:cubicBezTo>
                <a:cubicBezTo>
                  <a:pt x="5134978" y="3107935"/>
                  <a:pt x="5135986" y="3105583"/>
                  <a:pt x="5135186" y="3103497"/>
                </a:cubicBezTo>
                <a:cubicBezTo>
                  <a:pt x="5134179" y="3101581"/>
                  <a:pt x="5131916" y="3100690"/>
                  <a:pt x="5129862" y="3101411"/>
                </a:cubicBezTo>
                <a:close/>
                <a:moveTo>
                  <a:pt x="3872545" y="3099324"/>
                </a:moveTo>
                <a:lnTo>
                  <a:pt x="3872545" y="3109756"/>
                </a:lnTo>
                <a:lnTo>
                  <a:pt x="3883003" y="3109756"/>
                </a:lnTo>
                <a:lnTo>
                  <a:pt x="3883003" y="3099324"/>
                </a:lnTo>
                <a:close/>
                <a:moveTo>
                  <a:pt x="3846303" y="3099324"/>
                </a:moveTo>
                <a:cubicBezTo>
                  <a:pt x="3828999" y="3106911"/>
                  <a:pt x="3866840" y="3112221"/>
                  <a:pt x="3846303" y="3099324"/>
                </a:cubicBezTo>
                <a:close/>
                <a:moveTo>
                  <a:pt x="2381335" y="3099324"/>
                </a:moveTo>
                <a:cubicBezTo>
                  <a:pt x="2376391" y="3120946"/>
                  <a:pt x="2397118" y="3099324"/>
                  <a:pt x="2381335" y="3099324"/>
                </a:cubicBezTo>
                <a:close/>
                <a:moveTo>
                  <a:pt x="1324443" y="3099324"/>
                </a:moveTo>
                <a:cubicBezTo>
                  <a:pt x="1307138" y="3106911"/>
                  <a:pt x="1344790" y="3112221"/>
                  <a:pt x="1324443" y="3099324"/>
                </a:cubicBezTo>
                <a:close/>
                <a:moveTo>
                  <a:pt x="1491971" y="3099134"/>
                </a:moveTo>
                <a:cubicBezTo>
                  <a:pt x="1474667" y="3106721"/>
                  <a:pt x="1512318" y="3112032"/>
                  <a:pt x="1491971" y="3099134"/>
                </a:cubicBezTo>
                <a:close/>
                <a:moveTo>
                  <a:pt x="1666725" y="3098565"/>
                </a:moveTo>
                <a:cubicBezTo>
                  <a:pt x="1666725" y="3100462"/>
                  <a:pt x="1665394" y="3103686"/>
                  <a:pt x="1664633" y="3107101"/>
                </a:cubicBezTo>
                <a:cubicBezTo>
                  <a:pt x="1657646" y="3106816"/>
                  <a:pt x="1656326" y="3120935"/>
                  <a:pt x="1659633" y="3127371"/>
                </a:cubicBezTo>
                <a:lnTo>
                  <a:pt x="1663424" y="3129781"/>
                </a:lnTo>
                <a:lnTo>
                  <a:pt x="1663302" y="3130050"/>
                </a:lnTo>
                <a:lnTo>
                  <a:pt x="1664443" y="3130429"/>
                </a:lnTo>
                <a:lnTo>
                  <a:pt x="1663424" y="3129781"/>
                </a:lnTo>
                <a:lnTo>
                  <a:pt x="1666725" y="3122463"/>
                </a:lnTo>
                <a:cubicBezTo>
                  <a:pt x="1671099" y="3117342"/>
                  <a:pt x="1674521" y="3103497"/>
                  <a:pt x="1666725" y="3098565"/>
                </a:cubicBezTo>
                <a:close/>
                <a:moveTo>
                  <a:pt x="3809413" y="3098186"/>
                </a:moveTo>
                <a:cubicBezTo>
                  <a:pt x="3796862" y="3096289"/>
                  <a:pt x="3789256" y="3098945"/>
                  <a:pt x="3787925" y="3108238"/>
                </a:cubicBezTo>
                <a:lnTo>
                  <a:pt x="3788495" y="3108618"/>
                </a:lnTo>
                <a:cubicBezTo>
                  <a:pt x="3795531" y="3110135"/>
                  <a:pt x="3798384" y="3116015"/>
                  <a:pt x="3809413" y="3113739"/>
                </a:cubicBezTo>
                <a:close/>
                <a:moveTo>
                  <a:pt x="5556764" y="3096858"/>
                </a:moveTo>
                <a:lnTo>
                  <a:pt x="5555624" y="3097238"/>
                </a:lnTo>
                <a:cubicBezTo>
                  <a:pt x="5555281" y="3097750"/>
                  <a:pt x="5555281" y="3098433"/>
                  <a:pt x="5555624" y="3098945"/>
                </a:cubicBezTo>
                <a:cubicBezTo>
                  <a:pt x="5556118" y="3099362"/>
                  <a:pt x="5556840" y="3099362"/>
                  <a:pt x="5557335" y="3098945"/>
                </a:cubicBezTo>
                <a:cubicBezTo>
                  <a:pt x="5557335" y="3098945"/>
                  <a:pt x="5558285" y="3097996"/>
                  <a:pt x="5557335" y="3097238"/>
                </a:cubicBezTo>
                <a:cubicBezTo>
                  <a:pt x="5557183" y="3097067"/>
                  <a:pt x="5556993" y="3096934"/>
                  <a:pt x="5556764" y="3096858"/>
                </a:cubicBezTo>
                <a:close/>
                <a:moveTo>
                  <a:pt x="2449337" y="3096227"/>
                </a:moveTo>
                <a:cubicBezTo>
                  <a:pt x="2449863" y="3098530"/>
                  <a:pt x="2464481" y="3112222"/>
                  <a:pt x="2454925" y="3099134"/>
                </a:cubicBezTo>
                <a:cubicBezTo>
                  <a:pt x="2450552" y="3095957"/>
                  <a:pt x="2449161" y="3095460"/>
                  <a:pt x="2449337" y="3096227"/>
                </a:cubicBezTo>
                <a:close/>
                <a:moveTo>
                  <a:pt x="5052658" y="3094772"/>
                </a:moveTo>
                <a:lnTo>
                  <a:pt x="5052591" y="3095246"/>
                </a:lnTo>
                <a:lnTo>
                  <a:pt x="5052469" y="3095152"/>
                </a:lnTo>
                <a:lnTo>
                  <a:pt x="5052542" y="3095589"/>
                </a:lnTo>
                <a:lnTo>
                  <a:pt x="5052469" y="3096100"/>
                </a:lnTo>
                <a:cubicBezTo>
                  <a:pt x="5052526" y="3096176"/>
                  <a:pt x="5052582" y="3096232"/>
                  <a:pt x="5052658" y="3096289"/>
                </a:cubicBezTo>
                <a:lnTo>
                  <a:pt x="5052542" y="3095589"/>
                </a:lnTo>
                <a:lnTo>
                  <a:pt x="5052591" y="3095246"/>
                </a:lnTo>
                <a:lnTo>
                  <a:pt x="5054180" y="3096479"/>
                </a:lnTo>
                <a:cubicBezTo>
                  <a:pt x="5054655" y="3096062"/>
                  <a:pt x="5054693" y="3095341"/>
                  <a:pt x="5054275" y="3094867"/>
                </a:cubicBezTo>
                <a:cubicBezTo>
                  <a:pt x="5054256" y="3094829"/>
                  <a:pt x="5054218" y="3094810"/>
                  <a:pt x="5054180" y="3094772"/>
                </a:cubicBezTo>
                <a:cubicBezTo>
                  <a:pt x="5053742" y="3094393"/>
                  <a:pt x="5053096" y="3094393"/>
                  <a:pt x="5052658" y="3094772"/>
                </a:cubicBezTo>
                <a:close/>
                <a:moveTo>
                  <a:pt x="2874545" y="3093938"/>
                </a:moveTo>
                <a:cubicBezTo>
                  <a:pt x="2874107" y="3094051"/>
                  <a:pt x="2873689" y="3094203"/>
                  <a:pt x="2873271" y="3094393"/>
                </a:cubicBezTo>
                <a:cubicBezTo>
                  <a:pt x="2868574" y="3096479"/>
                  <a:pt x="2866444" y="3101960"/>
                  <a:pt x="2868536" y="3106664"/>
                </a:cubicBezTo>
                <a:cubicBezTo>
                  <a:pt x="2870399" y="3110875"/>
                  <a:pt x="2875096" y="3113075"/>
                  <a:pt x="2879546" y="3111842"/>
                </a:cubicBezTo>
                <a:cubicBezTo>
                  <a:pt x="2884509" y="3110457"/>
                  <a:pt x="2887399" y="3105337"/>
                  <a:pt x="2886030" y="3100405"/>
                </a:cubicBezTo>
                <a:cubicBezTo>
                  <a:pt x="2884642" y="3095455"/>
                  <a:pt x="2879508" y="3092553"/>
                  <a:pt x="2874545" y="3093938"/>
                </a:cubicBezTo>
                <a:close/>
                <a:moveTo>
                  <a:pt x="3291045" y="3092876"/>
                </a:moveTo>
                <a:cubicBezTo>
                  <a:pt x="3293327" y="3109187"/>
                  <a:pt x="3277734" y="3111652"/>
                  <a:pt x="3269938" y="3103307"/>
                </a:cubicBezTo>
                <a:lnTo>
                  <a:pt x="3270698" y="3103307"/>
                </a:lnTo>
                <a:cubicBezTo>
                  <a:pt x="3270698" y="3094203"/>
                  <a:pt x="3278875" y="3091548"/>
                  <a:pt x="3291045" y="3092876"/>
                </a:cubicBezTo>
                <a:close/>
                <a:moveTo>
                  <a:pt x="5505117" y="3091847"/>
                </a:moveTo>
                <a:lnTo>
                  <a:pt x="5505305" y="3093065"/>
                </a:lnTo>
                <a:lnTo>
                  <a:pt x="5505194" y="3093065"/>
                </a:lnTo>
                <a:lnTo>
                  <a:pt x="5505042" y="3092562"/>
                </a:lnTo>
                <a:lnTo>
                  <a:pt x="5505042" y="3091870"/>
                </a:lnTo>
                <a:close/>
                <a:moveTo>
                  <a:pt x="5505042" y="3091358"/>
                </a:moveTo>
                <a:lnTo>
                  <a:pt x="5505042" y="3091870"/>
                </a:lnTo>
                <a:lnTo>
                  <a:pt x="5504851" y="3091927"/>
                </a:lnTo>
                <a:lnTo>
                  <a:pt x="5505042" y="3092562"/>
                </a:lnTo>
                <a:lnTo>
                  <a:pt x="5505042" y="3093065"/>
                </a:lnTo>
                <a:lnTo>
                  <a:pt x="5505194" y="3093065"/>
                </a:lnTo>
                <a:lnTo>
                  <a:pt x="5505422" y="3093824"/>
                </a:lnTo>
                <a:lnTo>
                  <a:pt x="5505305" y="3093065"/>
                </a:lnTo>
                <a:lnTo>
                  <a:pt x="5506753" y="3093065"/>
                </a:lnTo>
                <a:cubicBezTo>
                  <a:pt x="5507172" y="3092572"/>
                  <a:pt x="5507172" y="3091851"/>
                  <a:pt x="5506753" y="3091358"/>
                </a:cubicBezTo>
                <a:lnTo>
                  <a:pt x="5505117" y="3091847"/>
                </a:lnTo>
                <a:close/>
                <a:moveTo>
                  <a:pt x="5050377" y="3089651"/>
                </a:moveTo>
                <a:cubicBezTo>
                  <a:pt x="5050377" y="3089651"/>
                  <a:pt x="5048475" y="3089082"/>
                  <a:pt x="5048856" y="3089841"/>
                </a:cubicBezTo>
                <a:lnTo>
                  <a:pt x="5050567" y="3091168"/>
                </a:lnTo>
                <a:cubicBezTo>
                  <a:pt x="5051004" y="3091548"/>
                  <a:pt x="5051651" y="3091548"/>
                  <a:pt x="5052088" y="3091168"/>
                </a:cubicBezTo>
                <a:cubicBezTo>
                  <a:pt x="5052469" y="3090732"/>
                  <a:pt x="5052469" y="3090087"/>
                  <a:pt x="5052088" y="3089651"/>
                </a:cubicBezTo>
                <a:cubicBezTo>
                  <a:pt x="5051594" y="3089234"/>
                  <a:pt x="5050871" y="3089234"/>
                  <a:pt x="5050377" y="3089651"/>
                </a:cubicBezTo>
                <a:close/>
                <a:moveTo>
                  <a:pt x="2914154" y="3089651"/>
                </a:moveTo>
                <a:cubicBezTo>
                  <a:pt x="2900463" y="3086996"/>
                  <a:pt x="2900653" y="3099514"/>
                  <a:pt x="2898371" y="3110514"/>
                </a:cubicBezTo>
                <a:cubicBezTo>
                  <a:pt x="2912253" y="3112032"/>
                  <a:pt x="2915676" y="3103307"/>
                  <a:pt x="2914154" y="3089651"/>
                </a:cubicBezTo>
                <a:close/>
                <a:moveTo>
                  <a:pt x="1936177" y="3089651"/>
                </a:moveTo>
                <a:cubicBezTo>
                  <a:pt x="1930587" y="3087527"/>
                  <a:pt x="1924331" y="3090334"/>
                  <a:pt x="1922201" y="3095929"/>
                </a:cubicBezTo>
                <a:cubicBezTo>
                  <a:pt x="1920071" y="3101505"/>
                  <a:pt x="1922885" y="3107745"/>
                  <a:pt x="1928495" y="3109870"/>
                </a:cubicBezTo>
                <a:lnTo>
                  <a:pt x="1931061" y="3110474"/>
                </a:lnTo>
                <a:lnTo>
                  <a:pt x="1931043" y="3110514"/>
                </a:lnTo>
                <a:lnTo>
                  <a:pt x="1931233" y="3110514"/>
                </a:lnTo>
                <a:lnTo>
                  <a:pt x="1931061" y="3110474"/>
                </a:lnTo>
                <a:lnTo>
                  <a:pt x="1935036" y="3101505"/>
                </a:lnTo>
                <a:cubicBezTo>
                  <a:pt x="1936415" y="3098518"/>
                  <a:pt x="1937318" y="3095057"/>
                  <a:pt x="1936177" y="3089651"/>
                </a:cubicBezTo>
                <a:close/>
                <a:moveTo>
                  <a:pt x="2087732" y="3089272"/>
                </a:moveTo>
                <a:cubicBezTo>
                  <a:pt x="2070238" y="3096858"/>
                  <a:pt x="2108079" y="3102169"/>
                  <a:pt x="2087732" y="3089272"/>
                </a:cubicBezTo>
                <a:close/>
                <a:moveTo>
                  <a:pt x="5474046" y="3089082"/>
                </a:moveTo>
                <a:lnTo>
                  <a:pt x="5473666" y="3089462"/>
                </a:lnTo>
                <a:cubicBezTo>
                  <a:pt x="5473228" y="3089082"/>
                  <a:pt x="5472582" y="3089082"/>
                  <a:pt x="5472144" y="3089462"/>
                </a:cubicBezTo>
                <a:cubicBezTo>
                  <a:pt x="5471726" y="3089955"/>
                  <a:pt x="5471726" y="3090675"/>
                  <a:pt x="5472144" y="3091168"/>
                </a:cubicBezTo>
                <a:cubicBezTo>
                  <a:pt x="5472677" y="3091472"/>
                  <a:pt x="5473324" y="3091472"/>
                  <a:pt x="5473856" y="3091168"/>
                </a:cubicBezTo>
                <a:cubicBezTo>
                  <a:pt x="5474484" y="3090770"/>
                  <a:pt x="5474655" y="3089955"/>
                  <a:pt x="5474256" y="3089329"/>
                </a:cubicBezTo>
                <a:cubicBezTo>
                  <a:pt x="5474198" y="3089234"/>
                  <a:pt x="5474122" y="3089158"/>
                  <a:pt x="5474046" y="3089082"/>
                </a:cubicBezTo>
                <a:close/>
                <a:moveTo>
                  <a:pt x="223672" y="3088990"/>
                </a:moveTo>
                <a:cubicBezTo>
                  <a:pt x="217932" y="3093551"/>
                  <a:pt x="219679" y="3110514"/>
                  <a:pt x="226667" y="3110514"/>
                </a:cubicBezTo>
                <a:cubicBezTo>
                  <a:pt x="225526" y="3100652"/>
                  <a:pt x="232562" y="3098945"/>
                  <a:pt x="231991" y="3089651"/>
                </a:cubicBezTo>
                <a:cubicBezTo>
                  <a:pt x="228331" y="3087328"/>
                  <a:pt x="225585" y="3087470"/>
                  <a:pt x="223672" y="3088990"/>
                </a:cubicBezTo>
                <a:close/>
                <a:moveTo>
                  <a:pt x="5493252" y="3088893"/>
                </a:moveTo>
                <a:cubicBezTo>
                  <a:pt x="5492777" y="3089310"/>
                  <a:pt x="5492739" y="3090030"/>
                  <a:pt x="5493157" y="3090505"/>
                </a:cubicBezTo>
                <a:cubicBezTo>
                  <a:pt x="5493176" y="3090543"/>
                  <a:pt x="5493214" y="3090562"/>
                  <a:pt x="5493252" y="3090599"/>
                </a:cubicBezTo>
                <a:cubicBezTo>
                  <a:pt x="5493252" y="3090599"/>
                  <a:pt x="5494203" y="3090599"/>
                  <a:pt x="5494963" y="3090599"/>
                </a:cubicBezTo>
                <a:cubicBezTo>
                  <a:pt x="5494983" y="3090998"/>
                  <a:pt x="5495192" y="3091358"/>
                  <a:pt x="5495534" y="3091548"/>
                </a:cubicBezTo>
                <a:lnTo>
                  <a:pt x="5494773" y="3088893"/>
                </a:lnTo>
                <a:cubicBezTo>
                  <a:pt x="5494336" y="3088513"/>
                  <a:pt x="5493690" y="3088513"/>
                  <a:pt x="5493252" y="3088893"/>
                </a:cubicBezTo>
                <a:close/>
                <a:moveTo>
                  <a:pt x="5026797" y="3088893"/>
                </a:moveTo>
                <a:cubicBezTo>
                  <a:pt x="5025846" y="3094772"/>
                  <a:pt x="5018430" y="3096100"/>
                  <a:pt x="5016719" y="3102928"/>
                </a:cubicBezTo>
                <a:lnTo>
                  <a:pt x="5017860" y="3104255"/>
                </a:lnTo>
                <a:cubicBezTo>
                  <a:pt x="5024363" y="3106114"/>
                  <a:pt x="5031171" y="3102511"/>
                  <a:pt x="5033263" y="3096100"/>
                </a:cubicBezTo>
                <a:cubicBezTo>
                  <a:pt x="5033263" y="3096100"/>
                  <a:pt x="5034213" y="3095152"/>
                  <a:pt x="5033263" y="3094393"/>
                </a:cubicBezTo>
                <a:cubicBezTo>
                  <a:pt x="5032844" y="3094184"/>
                  <a:pt x="5032350" y="3094184"/>
                  <a:pt x="5031931" y="3094393"/>
                </a:cubicBezTo>
                <a:cubicBezTo>
                  <a:pt x="5031931" y="3091737"/>
                  <a:pt x="5030790" y="3089462"/>
                  <a:pt x="5026797" y="3088893"/>
                </a:cubicBezTo>
                <a:close/>
                <a:moveTo>
                  <a:pt x="3437466" y="3088703"/>
                </a:moveTo>
                <a:lnTo>
                  <a:pt x="3437466" y="3099134"/>
                </a:lnTo>
                <a:lnTo>
                  <a:pt x="3447925" y="3099134"/>
                </a:lnTo>
                <a:lnTo>
                  <a:pt x="3447925" y="3088703"/>
                </a:lnTo>
                <a:close/>
                <a:moveTo>
                  <a:pt x="1523157" y="3088324"/>
                </a:moveTo>
                <a:cubicBezTo>
                  <a:pt x="1521255" y="3100083"/>
                  <a:pt x="1538940" y="3117342"/>
                  <a:pt x="1544264" y="3104255"/>
                </a:cubicBezTo>
                <a:lnTo>
                  <a:pt x="1544074" y="3103876"/>
                </a:lnTo>
                <a:cubicBezTo>
                  <a:pt x="1533425" y="3102359"/>
                  <a:pt x="1533805" y="3089841"/>
                  <a:pt x="1523157" y="3088324"/>
                </a:cubicBezTo>
                <a:close/>
                <a:moveTo>
                  <a:pt x="5034023" y="3087755"/>
                </a:moveTo>
                <a:lnTo>
                  <a:pt x="5035164" y="3089082"/>
                </a:lnTo>
                <a:cubicBezTo>
                  <a:pt x="5034670" y="3088665"/>
                  <a:pt x="5033947" y="3088665"/>
                  <a:pt x="5033453" y="3089082"/>
                </a:cubicBezTo>
                <a:cubicBezTo>
                  <a:pt x="5033111" y="3089594"/>
                  <a:pt x="5033111" y="3090277"/>
                  <a:pt x="5033453" y="3090789"/>
                </a:cubicBezTo>
                <a:cubicBezTo>
                  <a:pt x="5033966" y="3091131"/>
                  <a:pt x="5034651" y="3091131"/>
                  <a:pt x="5035164" y="3090789"/>
                </a:cubicBezTo>
                <a:cubicBezTo>
                  <a:pt x="5036001" y="3090467"/>
                  <a:pt x="5036438" y="3089537"/>
                  <a:pt x="5036115" y="3088703"/>
                </a:cubicBezTo>
                <a:cubicBezTo>
                  <a:pt x="5035792" y="3087868"/>
                  <a:pt x="5034860" y="3087432"/>
                  <a:pt x="5034023" y="3087755"/>
                </a:cubicBezTo>
                <a:close/>
                <a:moveTo>
                  <a:pt x="3113439" y="3087565"/>
                </a:moveTo>
                <a:lnTo>
                  <a:pt x="3113439" y="3097996"/>
                </a:lnTo>
                <a:cubicBezTo>
                  <a:pt x="3113867" y="3098708"/>
                  <a:pt x="3126167" y="3105393"/>
                  <a:pt x="3131729" y="3101090"/>
                </a:cubicBezTo>
                <a:lnTo>
                  <a:pt x="3134302" y="3092673"/>
                </a:lnTo>
                <a:lnTo>
                  <a:pt x="3134356" y="3092686"/>
                </a:lnTo>
                <a:lnTo>
                  <a:pt x="3134356" y="3092496"/>
                </a:lnTo>
                <a:lnTo>
                  <a:pt x="3134302" y="3092673"/>
                </a:lnTo>
                <a:close/>
                <a:moveTo>
                  <a:pt x="3144815" y="3087186"/>
                </a:moveTo>
                <a:cubicBezTo>
                  <a:pt x="3139870" y="3108807"/>
                  <a:pt x="3160407" y="3088134"/>
                  <a:pt x="3144815" y="3087186"/>
                </a:cubicBezTo>
                <a:close/>
                <a:moveTo>
                  <a:pt x="1736513" y="3087186"/>
                </a:moveTo>
                <a:cubicBezTo>
                  <a:pt x="1739745" y="3096479"/>
                  <a:pt x="1721300" y="3108807"/>
                  <a:pt x="1736513" y="3113170"/>
                </a:cubicBezTo>
                <a:cubicBezTo>
                  <a:pt x="1743739" y="3106911"/>
                  <a:pt x="1756099" y="3092876"/>
                  <a:pt x="1737654" y="3088703"/>
                </a:cubicBezTo>
                <a:close/>
                <a:moveTo>
                  <a:pt x="1215483" y="3086806"/>
                </a:moveTo>
                <a:cubicBezTo>
                  <a:pt x="1216344" y="3088817"/>
                  <a:pt x="1216053" y="3091131"/>
                  <a:pt x="1214722" y="3092876"/>
                </a:cubicBezTo>
                <a:cubicBezTo>
                  <a:pt x="1215047" y="3091074"/>
                  <a:pt x="1215692" y="3089329"/>
                  <a:pt x="1216624" y="3087755"/>
                </a:cubicBezTo>
                <a:close/>
                <a:moveTo>
                  <a:pt x="5042961" y="3086427"/>
                </a:moveTo>
                <a:lnTo>
                  <a:pt x="5045623" y="3092686"/>
                </a:lnTo>
                <a:lnTo>
                  <a:pt x="5046574" y="3090599"/>
                </a:lnTo>
                <a:lnTo>
                  <a:pt x="5046574" y="3088324"/>
                </a:lnTo>
                <a:lnTo>
                  <a:pt x="5044482" y="3088324"/>
                </a:lnTo>
                <a:close/>
                <a:moveTo>
                  <a:pt x="1612816" y="3086237"/>
                </a:moveTo>
                <a:cubicBezTo>
                  <a:pt x="1608347" y="3087328"/>
                  <a:pt x="1603593" y="3092591"/>
                  <a:pt x="1611960" y="3098755"/>
                </a:cubicBezTo>
                <a:cubicBezTo>
                  <a:pt x="1621468" y="3088229"/>
                  <a:pt x="1617285" y="3085147"/>
                  <a:pt x="1612816" y="3086237"/>
                </a:cubicBezTo>
                <a:close/>
                <a:moveTo>
                  <a:pt x="5455601" y="3086048"/>
                </a:moveTo>
                <a:cubicBezTo>
                  <a:pt x="5454764" y="3085782"/>
                  <a:pt x="5453870" y="3086256"/>
                  <a:pt x="5453605" y="3087091"/>
                </a:cubicBezTo>
                <a:cubicBezTo>
                  <a:pt x="5453338" y="3087925"/>
                  <a:pt x="5453814" y="3088817"/>
                  <a:pt x="5454650" y="3089082"/>
                </a:cubicBezTo>
                <a:lnTo>
                  <a:pt x="5455030" y="3087186"/>
                </a:lnTo>
                <a:cubicBezTo>
                  <a:pt x="5455525" y="3087717"/>
                  <a:pt x="5456381" y="3087755"/>
                  <a:pt x="5456913" y="3087242"/>
                </a:cubicBezTo>
                <a:cubicBezTo>
                  <a:pt x="5457236" y="3086939"/>
                  <a:pt x="5457388" y="3086484"/>
                  <a:pt x="5457312" y="3086048"/>
                </a:cubicBezTo>
                <a:cubicBezTo>
                  <a:pt x="5456799" y="3085706"/>
                  <a:pt x="5456114" y="3085706"/>
                  <a:pt x="5455601" y="3086048"/>
                </a:cubicBezTo>
                <a:close/>
                <a:moveTo>
                  <a:pt x="5482413" y="3085478"/>
                </a:moveTo>
                <a:cubicBezTo>
                  <a:pt x="5482071" y="3085991"/>
                  <a:pt x="5482071" y="3086673"/>
                  <a:pt x="5482413" y="3087186"/>
                </a:cubicBezTo>
                <a:cubicBezTo>
                  <a:pt x="5482413" y="3087186"/>
                  <a:pt x="5483174" y="3089272"/>
                  <a:pt x="5483935" y="3089082"/>
                </a:cubicBezTo>
                <a:lnTo>
                  <a:pt x="5484124" y="3087186"/>
                </a:lnTo>
                <a:cubicBezTo>
                  <a:pt x="5484543" y="3086692"/>
                  <a:pt x="5484543" y="3085972"/>
                  <a:pt x="5484124" y="3085478"/>
                </a:cubicBezTo>
                <a:cubicBezTo>
                  <a:pt x="5483611" y="3085137"/>
                  <a:pt x="5482927" y="3085137"/>
                  <a:pt x="5482413" y="3085478"/>
                </a:cubicBezTo>
                <a:close/>
                <a:moveTo>
                  <a:pt x="3407469" y="3085005"/>
                </a:moveTo>
                <a:cubicBezTo>
                  <a:pt x="3401051" y="3084104"/>
                  <a:pt x="3394015" y="3086238"/>
                  <a:pt x="3389927" y="3088893"/>
                </a:cubicBezTo>
                <a:cubicBezTo>
                  <a:pt x="3400338" y="3095436"/>
                  <a:pt x="3406363" y="3089924"/>
                  <a:pt x="3413539" y="3092760"/>
                </a:cubicBezTo>
                <a:lnTo>
                  <a:pt x="3421146" y="3099005"/>
                </a:lnTo>
                <a:lnTo>
                  <a:pt x="3421303" y="3099324"/>
                </a:lnTo>
                <a:lnTo>
                  <a:pt x="3421303" y="3099134"/>
                </a:lnTo>
                <a:lnTo>
                  <a:pt x="3421146" y="3099005"/>
                </a:lnTo>
                <a:lnTo>
                  <a:pt x="3416186" y="3088946"/>
                </a:lnTo>
                <a:cubicBezTo>
                  <a:pt x="3413732" y="3086664"/>
                  <a:pt x="3410678" y="3085455"/>
                  <a:pt x="3407469" y="3085005"/>
                </a:cubicBezTo>
                <a:close/>
                <a:moveTo>
                  <a:pt x="2647174" y="3084909"/>
                </a:moveTo>
                <a:cubicBezTo>
                  <a:pt x="2642040" y="3106721"/>
                  <a:pt x="2662767" y="3086048"/>
                  <a:pt x="2647174" y="3084909"/>
                </a:cubicBezTo>
                <a:close/>
                <a:moveTo>
                  <a:pt x="133969" y="3084889"/>
                </a:moveTo>
                <a:cubicBezTo>
                  <a:pt x="133847" y="3084696"/>
                  <a:pt x="134964" y="3086949"/>
                  <a:pt x="138434" y="3093824"/>
                </a:cubicBezTo>
                <a:cubicBezTo>
                  <a:pt x="145850" y="3108049"/>
                  <a:pt x="134334" y="3085467"/>
                  <a:pt x="133969" y="3084889"/>
                </a:cubicBezTo>
                <a:close/>
                <a:moveTo>
                  <a:pt x="1709249" y="3083748"/>
                </a:moveTo>
                <a:cubicBezTo>
                  <a:pt x="1705185" y="3084009"/>
                  <a:pt x="1701904" y="3085100"/>
                  <a:pt x="1701143" y="3088703"/>
                </a:cubicBezTo>
                <a:lnTo>
                  <a:pt x="1701143" y="3089082"/>
                </a:lnTo>
                <a:cubicBezTo>
                  <a:pt x="1713123" y="3087375"/>
                  <a:pt x="1706848" y="3104066"/>
                  <a:pt x="1716736" y="3104635"/>
                </a:cubicBezTo>
                <a:cubicBezTo>
                  <a:pt x="1715595" y="3094772"/>
                  <a:pt x="1722631" y="3093255"/>
                  <a:pt x="1722061" y="3083771"/>
                </a:cubicBezTo>
                <a:cubicBezTo>
                  <a:pt x="1718163" y="3084056"/>
                  <a:pt x="1713314" y="3083487"/>
                  <a:pt x="1709249" y="3083748"/>
                </a:cubicBezTo>
                <a:close/>
                <a:moveTo>
                  <a:pt x="5231977" y="3083392"/>
                </a:moveTo>
                <a:cubicBezTo>
                  <a:pt x="5214862" y="3099703"/>
                  <a:pt x="5250992" y="3092306"/>
                  <a:pt x="5231977" y="3083392"/>
                </a:cubicBezTo>
                <a:close/>
                <a:moveTo>
                  <a:pt x="4923732" y="3083392"/>
                </a:moveTo>
                <a:cubicBezTo>
                  <a:pt x="4918598" y="3105014"/>
                  <a:pt x="4939325" y="3084530"/>
                  <a:pt x="4923732" y="3083392"/>
                </a:cubicBezTo>
                <a:close/>
                <a:moveTo>
                  <a:pt x="325549" y="3083392"/>
                </a:moveTo>
                <a:cubicBezTo>
                  <a:pt x="320414" y="3105204"/>
                  <a:pt x="341141" y="3084530"/>
                  <a:pt x="325549" y="3083392"/>
                </a:cubicBezTo>
                <a:close/>
                <a:moveTo>
                  <a:pt x="1848705" y="3083013"/>
                </a:moveTo>
                <a:cubicBezTo>
                  <a:pt x="1843000" y="3110704"/>
                  <a:pt x="1864488" y="3089272"/>
                  <a:pt x="1848705" y="3083013"/>
                </a:cubicBezTo>
                <a:close/>
                <a:moveTo>
                  <a:pt x="5038017" y="3082065"/>
                </a:moveTo>
                <a:cubicBezTo>
                  <a:pt x="5037237" y="3081704"/>
                  <a:pt x="5036286" y="3082045"/>
                  <a:pt x="5035925" y="3082823"/>
                </a:cubicBezTo>
                <a:lnTo>
                  <a:pt x="5037066" y="3084151"/>
                </a:lnTo>
                <a:cubicBezTo>
                  <a:pt x="5036590" y="3084568"/>
                  <a:pt x="5036552" y="3085289"/>
                  <a:pt x="5036971" y="3085763"/>
                </a:cubicBezTo>
                <a:cubicBezTo>
                  <a:pt x="5036989" y="3085801"/>
                  <a:pt x="5037028" y="3085820"/>
                  <a:pt x="5037066" y="3085858"/>
                </a:cubicBezTo>
                <a:cubicBezTo>
                  <a:pt x="5037066" y="3085858"/>
                  <a:pt x="5038017" y="3085858"/>
                  <a:pt x="5038777" y="3085858"/>
                </a:cubicBezTo>
                <a:cubicBezTo>
                  <a:pt x="5039196" y="3085365"/>
                  <a:pt x="5039196" y="3084644"/>
                  <a:pt x="5038777" y="3084151"/>
                </a:cubicBezTo>
                <a:cubicBezTo>
                  <a:pt x="5039138" y="3083373"/>
                  <a:pt x="5038796" y="3082425"/>
                  <a:pt x="5038017" y="3082065"/>
                </a:cubicBezTo>
                <a:close/>
                <a:moveTo>
                  <a:pt x="5464919" y="3080547"/>
                </a:moveTo>
                <a:cubicBezTo>
                  <a:pt x="5464862" y="3081002"/>
                  <a:pt x="5465090" y="3081458"/>
                  <a:pt x="5465489" y="3081685"/>
                </a:cubicBezTo>
                <a:lnTo>
                  <a:pt x="5465109" y="3082065"/>
                </a:lnTo>
                <a:cubicBezTo>
                  <a:pt x="5465546" y="3082444"/>
                  <a:pt x="5466193" y="3082444"/>
                  <a:pt x="5466630" y="3082065"/>
                </a:cubicBezTo>
                <a:cubicBezTo>
                  <a:pt x="5467010" y="3081628"/>
                  <a:pt x="5467010" y="3080983"/>
                  <a:pt x="5466630" y="3080547"/>
                </a:cubicBezTo>
                <a:cubicBezTo>
                  <a:pt x="5466630" y="3080547"/>
                  <a:pt x="5465489" y="3079409"/>
                  <a:pt x="5464919" y="3080547"/>
                </a:cubicBezTo>
                <a:close/>
                <a:moveTo>
                  <a:pt x="5235209" y="3080547"/>
                </a:moveTo>
                <a:cubicBezTo>
                  <a:pt x="5235133" y="3080604"/>
                  <a:pt x="5235076" y="3080661"/>
                  <a:pt x="5235019" y="3080737"/>
                </a:cubicBezTo>
                <a:cubicBezTo>
                  <a:pt x="5235019" y="3080737"/>
                  <a:pt x="5235019" y="3081685"/>
                  <a:pt x="5235019" y="3082444"/>
                </a:cubicBezTo>
                <a:cubicBezTo>
                  <a:pt x="5235532" y="3082122"/>
                  <a:pt x="5235760" y="3081496"/>
                  <a:pt x="5235589" y="3080927"/>
                </a:cubicBezTo>
                <a:lnTo>
                  <a:pt x="5236540" y="3082254"/>
                </a:lnTo>
                <a:cubicBezTo>
                  <a:pt x="5236920" y="3081818"/>
                  <a:pt x="5236920" y="3081173"/>
                  <a:pt x="5236540" y="3080737"/>
                </a:cubicBezTo>
                <a:cubicBezTo>
                  <a:pt x="5236217" y="3080320"/>
                  <a:pt x="5235628" y="3080225"/>
                  <a:pt x="5235209" y="3080547"/>
                </a:cubicBezTo>
                <a:close/>
                <a:moveTo>
                  <a:pt x="5042770" y="3078651"/>
                </a:moveTo>
                <a:cubicBezTo>
                  <a:pt x="5042295" y="3078518"/>
                  <a:pt x="5041782" y="3078670"/>
                  <a:pt x="5041439" y="3079030"/>
                </a:cubicBezTo>
                <a:lnTo>
                  <a:pt x="5042961" y="3080358"/>
                </a:lnTo>
                <a:cubicBezTo>
                  <a:pt x="5043398" y="3080737"/>
                  <a:pt x="5044044" y="3080737"/>
                  <a:pt x="5044482" y="3080358"/>
                </a:cubicBezTo>
                <a:cubicBezTo>
                  <a:pt x="5044900" y="3079864"/>
                  <a:pt x="5044900" y="3079144"/>
                  <a:pt x="5044482" y="3078651"/>
                </a:cubicBezTo>
                <a:cubicBezTo>
                  <a:pt x="5043968" y="3078309"/>
                  <a:pt x="5043284" y="3078309"/>
                  <a:pt x="5042770" y="3078651"/>
                </a:cubicBezTo>
                <a:close/>
                <a:moveTo>
                  <a:pt x="5223039" y="3077892"/>
                </a:moveTo>
                <a:lnTo>
                  <a:pt x="5223990" y="3078461"/>
                </a:lnTo>
                <a:cubicBezTo>
                  <a:pt x="5223572" y="3078954"/>
                  <a:pt x="5223572" y="3079675"/>
                  <a:pt x="5223990" y="3080168"/>
                </a:cubicBezTo>
                <a:cubicBezTo>
                  <a:pt x="5224484" y="3080585"/>
                  <a:pt x="5225207" y="3080585"/>
                  <a:pt x="5225701" y="3080168"/>
                </a:cubicBezTo>
                <a:cubicBezTo>
                  <a:pt x="5226120" y="3079675"/>
                  <a:pt x="5226120" y="3078954"/>
                  <a:pt x="5225701" y="3078461"/>
                </a:cubicBezTo>
                <a:cubicBezTo>
                  <a:pt x="5225701" y="3078461"/>
                  <a:pt x="5223800" y="3077702"/>
                  <a:pt x="5223039" y="3077892"/>
                </a:cubicBezTo>
                <a:close/>
                <a:moveTo>
                  <a:pt x="2250887" y="3077892"/>
                </a:moveTo>
                <a:cubicBezTo>
                  <a:pt x="2243775" y="3077057"/>
                  <a:pt x="2237101" y="3081458"/>
                  <a:pt x="2235104" y="3088324"/>
                </a:cubicBezTo>
                <a:cubicBezTo>
                  <a:pt x="2242710" y="3088134"/>
                  <a:pt x="2252598" y="3089272"/>
                  <a:pt x="2250126" y="3078271"/>
                </a:cubicBezTo>
                <a:close/>
                <a:moveTo>
                  <a:pt x="440974" y="3077702"/>
                </a:moveTo>
                <a:cubicBezTo>
                  <a:pt x="427473" y="3074478"/>
                  <a:pt x="421958" y="3079789"/>
                  <a:pt x="425381" y="3093255"/>
                </a:cubicBezTo>
                <a:cubicBezTo>
                  <a:pt x="437361" y="3094772"/>
                  <a:pt x="441925" y="3089651"/>
                  <a:pt x="440974" y="3078271"/>
                </a:cubicBezTo>
                <a:close/>
                <a:moveTo>
                  <a:pt x="5533185" y="3077323"/>
                </a:moveTo>
                <a:lnTo>
                  <a:pt x="5533185" y="3087755"/>
                </a:lnTo>
                <a:lnTo>
                  <a:pt x="5543644" y="3087755"/>
                </a:lnTo>
                <a:lnTo>
                  <a:pt x="5543644" y="3077323"/>
                </a:lnTo>
                <a:close/>
                <a:moveTo>
                  <a:pt x="2017945" y="3076754"/>
                </a:moveTo>
                <a:cubicBezTo>
                  <a:pt x="2020607" y="3091548"/>
                  <a:pt x="2020987" y="3105014"/>
                  <a:pt x="2035820" y="3104255"/>
                </a:cubicBezTo>
                <a:lnTo>
                  <a:pt x="2033728" y="3102738"/>
                </a:lnTo>
                <a:cubicBezTo>
                  <a:pt x="2036200" y="3086427"/>
                  <a:pt x="2027072" y="3081496"/>
                  <a:pt x="2017945" y="3076754"/>
                </a:cubicBezTo>
                <a:close/>
                <a:moveTo>
                  <a:pt x="5029269" y="3075616"/>
                </a:moveTo>
                <a:cubicBezTo>
                  <a:pt x="5028299" y="3077133"/>
                  <a:pt x="5027596" y="3078802"/>
                  <a:pt x="5027177" y="3080547"/>
                </a:cubicBezTo>
                <a:lnTo>
                  <a:pt x="5025086" y="3085858"/>
                </a:lnTo>
                <a:lnTo>
                  <a:pt x="5027938" y="3085858"/>
                </a:lnTo>
                <a:lnTo>
                  <a:pt x="5030600" y="3085858"/>
                </a:lnTo>
                <a:lnTo>
                  <a:pt x="5030600" y="3080547"/>
                </a:lnTo>
                <a:cubicBezTo>
                  <a:pt x="5030600" y="3077702"/>
                  <a:pt x="5029650" y="3075616"/>
                  <a:pt x="5029269" y="3075616"/>
                </a:cubicBezTo>
                <a:close/>
                <a:moveTo>
                  <a:pt x="847934" y="3075450"/>
                </a:moveTo>
                <a:cubicBezTo>
                  <a:pt x="845307" y="3074514"/>
                  <a:pt x="842259" y="3074650"/>
                  <a:pt x="840200" y="3076609"/>
                </a:cubicBezTo>
                <a:lnTo>
                  <a:pt x="838515" y="3087944"/>
                </a:lnTo>
                <a:lnTo>
                  <a:pt x="836880" y="3087944"/>
                </a:lnTo>
                <a:lnTo>
                  <a:pt x="838402" y="3088703"/>
                </a:lnTo>
                <a:lnTo>
                  <a:pt x="838515" y="3087944"/>
                </a:lnTo>
                <a:lnTo>
                  <a:pt x="847339" y="3087944"/>
                </a:lnTo>
                <a:cubicBezTo>
                  <a:pt x="856752" y="3083487"/>
                  <a:pt x="853187" y="3077323"/>
                  <a:pt x="847934" y="3075450"/>
                </a:cubicBezTo>
                <a:close/>
                <a:moveTo>
                  <a:pt x="5048475" y="3074288"/>
                </a:moveTo>
                <a:cubicBezTo>
                  <a:pt x="5047791" y="3074554"/>
                  <a:pt x="5047468" y="3075332"/>
                  <a:pt x="5047733" y="3076014"/>
                </a:cubicBezTo>
                <a:cubicBezTo>
                  <a:pt x="5047867" y="3076356"/>
                  <a:pt x="5048133" y="3076621"/>
                  <a:pt x="5048475" y="3076754"/>
                </a:cubicBezTo>
                <a:cubicBezTo>
                  <a:pt x="5049160" y="3076488"/>
                  <a:pt x="5049483" y="3075711"/>
                  <a:pt x="5049217" y="3075028"/>
                </a:cubicBezTo>
                <a:cubicBezTo>
                  <a:pt x="5049084" y="3074686"/>
                  <a:pt x="5048817" y="3074421"/>
                  <a:pt x="5048475" y="3074288"/>
                </a:cubicBezTo>
                <a:close/>
                <a:moveTo>
                  <a:pt x="5141156" y="3073976"/>
                </a:moveTo>
                <a:lnTo>
                  <a:pt x="5142800" y="3074632"/>
                </a:lnTo>
                <a:lnTo>
                  <a:pt x="5142793" y="3074668"/>
                </a:lnTo>
                <a:lnTo>
                  <a:pt x="5140891" y="3074668"/>
                </a:lnTo>
                <a:close/>
                <a:moveTo>
                  <a:pt x="5140511" y="3073719"/>
                </a:moveTo>
                <a:lnTo>
                  <a:pt x="5141255" y="3073719"/>
                </a:lnTo>
                <a:lnTo>
                  <a:pt x="5141156" y="3073976"/>
                </a:lnTo>
                <a:close/>
                <a:moveTo>
                  <a:pt x="5106678" y="3073355"/>
                </a:moveTo>
                <a:lnTo>
                  <a:pt x="5109896" y="3076564"/>
                </a:lnTo>
                <a:lnTo>
                  <a:pt x="5106121" y="3074971"/>
                </a:lnTo>
                <a:close/>
                <a:moveTo>
                  <a:pt x="5041630" y="3072581"/>
                </a:moveTo>
                <a:lnTo>
                  <a:pt x="5042961" y="3074668"/>
                </a:lnTo>
                <a:cubicBezTo>
                  <a:pt x="5042523" y="3074288"/>
                  <a:pt x="5041877" y="3074288"/>
                  <a:pt x="5041439" y="3074668"/>
                </a:cubicBezTo>
                <a:cubicBezTo>
                  <a:pt x="5041059" y="3075104"/>
                  <a:pt x="5041059" y="3075749"/>
                  <a:pt x="5041439" y="3076185"/>
                </a:cubicBezTo>
                <a:cubicBezTo>
                  <a:pt x="5041934" y="3076602"/>
                  <a:pt x="5042656" y="3076602"/>
                  <a:pt x="5043151" y="3076185"/>
                </a:cubicBezTo>
                <a:cubicBezTo>
                  <a:pt x="5044139" y="3075768"/>
                  <a:pt x="5044615" y="3074611"/>
                  <a:pt x="5044197" y="3073624"/>
                </a:cubicBezTo>
                <a:cubicBezTo>
                  <a:pt x="5043778" y="3072638"/>
                  <a:pt x="5042618" y="3072164"/>
                  <a:pt x="5041630" y="3072581"/>
                </a:cubicBezTo>
                <a:close/>
                <a:moveTo>
                  <a:pt x="2439332" y="3072581"/>
                </a:moveTo>
                <a:lnTo>
                  <a:pt x="2439332" y="3083961"/>
                </a:lnTo>
                <a:lnTo>
                  <a:pt x="2449791" y="3083961"/>
                </a:lnTo>
                <a:lnTo>
                  <a:pt x="2449791" y="3072581"/>
                </a:lnTo>
                <a:close/>
                <a:moveTo>
                  <a:pt x="1663302" y="3072581"/>
                </a:moveTo>
                <a:cubicBezTo>
                  <a:pt x="1654175" y="3071728"/>
                  <a:pt x="1650467" y="3075758"/>
                  <a:pt x="1650396" y="3080642"/>
                </a:cubicBezTo>
                <a:lnTo>
                  <a:pt x="1658392" y="3092468"/>
                </a:lnTo>
                <a:lnTo>
                  <a:pt x="1658168" y="3093445"/>
                </a:lnTo>
                <a:lnTo>
                  <a:pt x="1659309" y="3093824"/>
                </a:lnTo>
                <a:lnTo>
                  <a:pt x="1658392" y="3092468"/>
                </a:lnTo>
                <a:lnTo>
                  <a:pt x="1660593" y="3082871"/>
                </a:lnTo>
                <a:cubicBezTo>
                  <a:pt x="1662114" y="3080073"/>
                  <a:pt x="1663683" y="3077323"/>
                  <a:pt x="1663302" y="3072581"/>
                </a:cubicBezTo>
                <a:close/>
                <a:moveTo>
                  <a:pt x="655471" y="3072581"/>
                </a:moveTo>
                <a:cubicBezTo>
                  <a:pt x="650337" y="3094203"/>
                  <a:pt x="671064" y="3073719"/>
                  <a:pt x="655471" y="3072581"/>
                </a:cubicBezTo>
                <a:close/>
                <a:moveTo>
                  <a:pt x="5239393" y="3072392"/>
                </a:moveTo>
                <a:lnTo>
                  <a:pt x="5233118" y="3075237"/>
                </a:lnTo>
                <a:lnTo>
                  <a:pt x="5235399" y="3075237"/>
                </a:lnTo>
                <a:lnTo>
                  <a:pt x="5238252" y="3076944"/>
                </a:lnTo>
                <a:lnTo>
                  <a:pt x="5239393" y="3074668"/>
                </a:lnTo>
                <a:close/>
                <a:moveTo>
                  <a:pt x="3341175" y="3071823"/>
                </a:moveTo>
                <a:cubicBezTo>
                  <a:pt x="3337015" y="3072771"/>
                  <a:pt x="3333450" y="3079410"/>
                  <a:pt x="3342958" y="3088893"/>
                </a:cubicBezTo>
                <a:cubicBezTo>
                  <a:pt x="3350089" y="3075616"/>
                  <a:pt x="3345335" y="3070874"/>
                  <a:pt x="3341175" y="3071823"/>
                </a:cubicBezTo>
                <a:close/>
                <a:moveTo>
                  <a:pt x="5067111" y="3071253"/>
                </a:moveTo>
                <a:cubicBezTo>
                  <a:pt x="5066730" y="3071102"/>
                  <a:pt x="5066293" y="3071178"/>
                  <a:pt x="5065970" y="3071443"/>
                </a:cubicBezTo>
                <a:lnTo>
                  <a:pt x="5067301" y="3072771"/>
                </a:lnTo>
                <a:cubicBezTo>
                  <a:pt x="5067738" y="3073150"/>
                  <a:pt x="5068384" y="3073150"/>
                  <a:pt x="5068822" y="3072771"/>
                </a:cubicBezTo>
                <a:cubicBezTo>
                  <a:pt x="5069240" y="3072448"/>
                  <a:pt x="5069335" y="3071861"/>
                  <a:pt x="5069012" y="3071443"/>
                </a:cubicBezTo>
                <a:cubicBezTo>
                  <a:pt x="5068955" y="3071368"/>
                  <a:pt x="5068898" y="3071311"/>
                  <a:pt x="5068822" y="3071253"/>
                </a:cubicBezTo>
                <a:cubicBezTo>
                  <a:pt x="5068822" y="3071253"/>
                  <a:pt x="5068822" y="3071253"/>
                  <a:pt x="5067111" y="3071253"/>
                </a:cubicBezTo>
                <a:close/>
                <a:moveTo>
                  <a:pt x="5059124" y="3070305"/>
                </a:moveTo>
                <a:lnTo>
                  <a:pt x="5052849" y="3072961"/>
                </a:lnTo>
                <a:lnTo>
                  <a:pt x="5055891" y="3075426"/>
                </a:lnTo>
                <a:lnTo>
                  <a:pt x="5057983" y="3075426"/>
                </a:lnTo>
                <a:lnTo>
                  <a:pt x="5058173" y="3072581"/>
                </a:lnTo>
                <a:close/>
                <a:moveTo>
                  <a:pt x="5142706" y="3069931"/>
                </a:moveTo>
                <a:lnTo>
                  <a:pt x="5142793" y="3073719"/>
                </a:lnTo>
                <a:lnTo>
                  <a:pt x="5141255" y="3073719"/>
                </a:lnTo>
                <a:close/>
                <a:moveTo>
                  <a:pt x="2231871" y="3069547"/>
                </a:moveTo>
                <a:lnTo>
                  <a:pt x="2229970" y="3072581"/>
                </a:lnTo>
                <a:cubicBezTo>
                  <a:pt x="2219131" y="3091548"/>
                  <a:pt x="2229970" y="3073909"/>
                  <a:pt x="2231871" y="3069547"/>
                </a:cubicBezTo>
                <a:close/>
                <a:moveTo>
                  <a:pt x="5561138" y="3068219"/>
                </a:moveTo>
                <a:lnTo>
                  <a:pt x="5561138" y="3069926"/>
                </a:lnTo>
                <a:cubicBezTo>
                  <a:pt x="5561651" y="3070267"/>
                  <a:pt x="5562336" y="3070267"/>
                  <a:pt x="5562850" y="3069926"/>
                </a:cubicBezTo>
                <a:cubicBezTo>
                  <a:pt x="5562850" y="3069926"/>
                  <a:pt x="5562850" y="3068978"/>
                  <a:pt x="5562850" y="3068219"/>
                </a:cubicBezTo>
                <a:cubicBezTo>
                  <a:pt x="5562355" y="3067802"/>
                  <a:pt x="5561633" y="3067802"/>
                  <a:pt x="5561138" y="3068219"/>
                </a:cubicBezTo>
                <a:close/>
                <a:moveTo>
                  <a:pt x="2564456" y="3068219"/>
                </a:moveTo>
                <a:cubicBezTo>
                  <a:pt x="2547342" y="3084530"/>
                  <a:pt x="2583471" y="3076944"/>
                  <a:pt x="2564456" y="3068219"/>
                </a:cubicBezTo>
                <a:close/>
                <a:moveTo>
                  <a:pt x="733815" y="3067840"/>
                </a:moveTo>
                <a:lnTo>
                  <a:pt x="733815" y="3087944"/>
                </a:lnTo>
                <a:cubicBezTo>
                  <a:pt x="750930" y="3089841"/>
                  <a:pt x="754543" y="3064236"/>
                  <a:pt x="733815" y="3067840"/>
                </a:cubicBezTo>
                <a:close/>
                <a:moveTo>
                  <a:pt x="1626792" y="3067460"/>
                </a:moveTo>
                <a:cubicBezTo>
                  <a:pt x="1621848" y="3089082"/>
                  <a:pt x="1642385" y="3068409"/>
                  <a:pt x="1626792" y="3067460"/>
                </a:cubicBezTo>
                <a:close/>
                <a:moveTo>
                  <a:pt x="5026417" y="3066891"/>
                </a:moveTo>
                <a:cubicBezTo>
                  <a:pt x="5026341" y="3066948"/>
                  <a:pt x="5026284" y="3067005"/>
                  <a:pt x="5026227" y="3067081"/>
                </a:cubicBezTo>
                <a:cubicBezTo>
                  <a:pt x="5026227" y="3067081"/>
                  <a:pt x="5025276" y="3068029"/>
                  <a:pt x="5026227" y="3068788"/>
                </a:cubicBezTo>
                <a:cubicBezTo>
                  <a:pt x="5026569" y="3068428"/>
                  <a:pt x="5026702" y="3067935"/>
                  <a:pt x="5026607" y="3067460"/>
                </a:cubicBezTo>
                <a:lnTo>
                  <a:pt x="5027748" y="3068788"/>
                </a:lnTo>
                <a:cubicBezTo>
                  <a:pt x="5028166" y="3068295"/>
                  <a:pt x="5028166" y="3067574"/>
                  <a:pt x="5027748" y="3067081"/>
                </a:cubicBezTo>
                <a:cubicBezTo>
                  <a:pt x="5027425" y="3066664"/>
                  <a:pt x="5026835" y="3066569"/>
                  <a:pt x="5026417" y="3066891"/>
                </a:cubicBezTo>
                <a:close/>
                <a:moveTo>
                  <a:pt x="256331" y="3066512"/>
                </a:moveTo>
                <a:cubicBezTo>
                  <a:pt x="251530" y="3067043"/>
                  <a:pt x="248067" y="3071348"/>
                  <a:pt x="248598" y="3076147"/>
                </a:cubicBezTo>
                <a:cubicBezTo>
                  <a:pt x="248628" y="3076412"/>
                  <a:pt x="248670" y="3076678"/>
                  <a:pt x="248725" y="3076944"/>
                </a:cubicBezTo>
                <a:lnTo>
                  <a:pt x="248725" y="3076375"/>
                </a:lnTo>
                <a:cubicBezTo>
                  <a:pt x="249206" y="3081173"/>
                  <a:pt x="253492" y="3084663"/>
                  <a:pt x="258300" y="3084189"/>
                </a:cubicBezTo>
                <a:cubicBezTo>
                  <a:pt x="258404" y="3084170"/>
                  <a:pt x="258509" y="3084170"/>
                  <a:pt x="258613" y="3084151"/>
                </a:cubicBezTo>
                <a:cubicBezTo>
                  <a:pt x="263487" y="3083563"/>
                  <a:pt x="266969" y="3079163"/>
                  <a:pt x="266410" y="3074288"/>
                </a:cubicBezTo>
                <a:cubicBezTo>
                  <a:pt x="265630" y="3069452"/>
                  <a:pt x="261220" y="3066057"/>
                  <a:pt x="256331" y="3066512"/>
                </a:cubicBezTo>
                <a:close/>
                <a:moveTo>
                  <a:pt x="5579964" y="3066322"/>
                </a:moveTo>
                <a:cubicBezTo>
                  <a:pt x="5579964" y="3066322"/>
                  <a:pt x="5579964" y="3068788"/>
                  <a:pt x="5581295" y="3069736"/>
                </a:cubicBezTo>
                <a:lnTo>
                  <a:pt x="5581295" y="3068598"/>
                </a:lnTo>
                <a:cubicBezTo>
                  <a:pt x="5582626" y="3069547"/>
                  <a:pt x="5584337" y="3070116"/>
                  <a:pt x="5584908" y="3069736"/>
                </a:cubicBezTo>
                <a:cubicBezTo>
                  <a:pt x="5585478" y="3069357"/>
                  <a:pt x="5584908" y="3068598"/>
                  <a:pt x="5583767" y="3067650"/>
                </a:cubicBezTo>
                <a:cubicBezTo>
                  <a:pt x="5582683" y="3066797"/>
                  <a:pt x="5581352" y="3066322"/>
                  <a:pt x="5579964" y="3066322"/>
                </a:cubicBezTo>
                <a:close/>
                <a:moveTo>
                  <a:pt x="514280" y="3065753"/>
                </a:moveTo>
                <a:cubicBezTo>
                  <a:pt x="509811" y="3066844"/>
                  <a:pt x="505057" y="3072107"/>
                  <a:pt x="513424" y="3078271"/>
                </a:cubicBezTo>
                <a:cubicBezTo>
                  <a:pt x="522932" y="3067745"/>
                  <a:pt x="518748" y="3064663"/>
                  <a:pt x="514280" y="3065753"/>
                </a:cubicBezTo>
                <a:close/>
                <a:moveTo>
                  <a:pt x="5622075" y="3065753"/>
                </a:moveTo>
                <a:lnTo>
                  <a:pt x="5624270" y="3065753"/>
                </a:lnTo>
                <a:lnTo>
                  <a:pt x="5623221" y="3068465"/>
                </a:lnTo>
                <a:close/>
                <a:moveTo>
                  <a:pt x="1982196" y="3065232"/>
                </a:moveTo>
                <a:cubicBezTo>
                  <a:pt x="1977442" y="3066038"/>
                  <a:pt x="1972688" y="3072392"/>
                  <a:pt x="1982195" y="3081875"/>
                </a:cubicBezTo>
                <a:cubicBezTo>
                  <a:pt x="1991703" y="3069168"/>
                  <a:pt x="1986950" y="3064426"/>
                  <a:pt x="1982196" y="3065232"/>
                </a:cubicBezTo>
                <a:close/>
                <a:moveTo>
                  <a:pt x="5144676" y="3064786"/>
                </a:moveTo>
                <a:lnTo>
                  <a:pt x="5142706" y="3069931"/>
                </a:lnTo>
                <a:lnTo>
                  <a:pt x="5142608" y="3065712"/>
                </a:lnTo>
                <a:close/>
                <a:moveTo>
                  <a:pt x="5069792" y="3064217"/>
                </a:moveTo>
                <a:cubicBezTo>
                  <a:pt x="5069525" y="3064464"/>
                  <a:pt x="5069392" y="3064824"/>
                  <a:pt x="5069392" y="3065184"/>
                </a:cubicBezTo>
                <a:lnTo>
                  <a:pt x="5069963" y="3065943"/>
                </a:lnTo>
                <a:cubicBezTo>
                  <a:pt x="5069963" y="3065943"/>
                  <a:pt x="5070914" y="3065943"/>
                  <a:pt x="5071674" y="3065943"/>
                </a:cubicBezTo>
                <a:cubicBezTo>
                  <a:pt x="5072093" y="3065450"/>
                  <a:pt x="5072093" y="3064729"/>
                  <a:pt x="5071674" y="3064236"/>
                </a:cubicBezTo>
                <a:cubicBezTo>
                  <a:pt x="5071161" y="3063705"/>
                  <a:pt x="5070324" y="3063705"/>
                  <a:pt x="5069792" y="3064217"/>
                </a:cubicBezTo>
                <a:close/>
                <a:moveTo>
                  <a:pt x="5219616" y="3063857"/>
                </a:moveTo>
                <a:lnTo>
                  <a:pt x="5222279" y="3070116"/>
                </a:lnTo>
                <a:lnTo>
                  <a:pt x="5222279" y="3068029"/>
                </a:lnTo>
                <a:lnTo>
                  <a:pt x="5223229" y="3065753"/>
                </a:lnTo>
                <a:lnTo>
                  <a:pt x="5220947" y="3065753"/>
                </a:lnTo>
                <a:close/>
                <a:moveTo>
                  <a:pt x="5625792" y="3063288"/>
                </a:moveTo>
                <a:cubicBezTo>
                  <a:pt x="5626286" y="3062871"/>
                  <a:pt x="5627008" y="3062871"/>
                  <a:pt x="5627503" y="3063288"/>
                </a:cubicBezTo>
                <a:cubicBezTo>
                  <a:pt x="5628453" y="3064046"/>
                  <a:pt x="5627503" y="3064995"/>
                  <a:pt x="5627503" y="3064995"/>
                </a:cubicBezTo>
                <a:cubicBezTo>
                  <a:pt x="5627008" y="3065412"/>
                  <a:pt x="5626286" y="3065412"/>
                  <a:pt x="5625792" y="3064995"/>
                </a:cubicBezTo>
                <a:lnTo>
                  <a:pt x="5625601" y="3066133"/>
                </a:lnTo>
                <a:cubicBezTo>
                  <a:pt x="5625183" y="3065943"/>
                  <a:pt x="5624879" y="3065602"/>
                  <a:pt x="5624764" y="3065165"/>
                </a:cubicBezTo>
                <a:cubicBezTo>
                  <a:pt x="5624517" y="3064369"/>
                  <a:pt x="5624993" y="3063515"/>
                  <a:pt x="5625792" y="3063288"/>
                </a:cubicBezTo>
                <a:close/>
                <a:moveTo>
                  <a:pt x="5507514" y="3063288"/>
                </a:moveTo>
                <a:lnTo>
                  <a:pt x="5510176" y="3069547"/>
                </a:lnTo>
                <a:lnTo>
                  <a:pt x="5511127" y="3065564"/>
                </a:lnTo>
                <a:lnTo>
                  <a:pt x="5512077" y="3063288"/>
                </a:lnTo>
                <a:lnTo>
                  <a:pt x="5509796" y="3063288"/>
                </a:lnTo>
                <a:close/>
                <a:moveTo>
                  <a:pt x="1272340" y="3062529"/>
                </a:moveTo>
                <a:lnTo>
                  <a:pt x="1272338" y="3062628"/>
                </a:lnTo>
                <a:lnTo>
                  <a:pt x="1263497" y="3063548"/>
                </a:lnTo>
                <a:cubicBezTo>
                  <a:pt x="1260455" y="3064094"/>
                  <a:pt x="1258078" y="3065185"/>
                  <a:pt x="1257698" y="3067840"/>
                </a:cubicBezTo>
                <a:cubicBezTo>
                  <a:pt x="1260551" y="3070258"/>
                  <a:pt x="1269393" y="3075877"/>
                  <a:pt x="1272112" y="3071174"/>
                </a:cubicBezTo>
                <a:lnTo>
                  <a:pt x="1272338" y="3062628"/>
                </a:lnTo>
                <a:lnTo>
                  <a:pt x="1273290" y="3062529"/>
                </a:lnTo>
                <a:close/>
                <a:moveTo>
                  <a:pt x="3282645" y="3062514"/>
                </a:moveTo>
                <a:cubicBezTo>
                  <a:pt x="3282547" y="3062968"/>
                  <a:pt x="3276165" y="3073957"/>
                  <a:pt x="3275452" y="3075237"/>
                </a:cubicBezTo>
                <a:lnTo>
                  <a:pt x="3275452" y="3074668"/>
                </a:lnTo>
                <a:lnTo>
                  <a:pt x="3280206" y="3066322"/>
                </a:lnTo>
                <a:cubicBezTo>
                  <a:pt x="3282012" y="3063382"/>
                  <a:pt x="3282678" y="3062363"/>
                  <a:pt x="3282645" y="3062514"/>
                </a:cubicBezTo>
                <a:close/>
                <a:moveTo>
                  <a:pt x="5227774" y="3061979"/>
                </a:moveTo>
                <a:cubicBezTo>
                  <a:pt x="5227432" y="3062112"/>
                  <a:pt x="5227165" y="3062377"/>
                  <a:pt x="5227033" y="3062719"/>
                </a:cubicBezTo>
                <a:lnTo>
                  <a:pt x="5227793" y="3064426"/>
                </a:lnTo>
                <a:cubicBezTo>
                  <a:pt x="5228288" y="3064843"/>
                  <a:pt x="5229010" y="3064843"/>
                  <a:pt x="5229505" y="3064426"/>
                </a:cubicBezTo>
                <a:cubicBezTo>
                  <a:pt x="5229809" y="3063895"/>
                  <a:pt x="5229809" y="3063250"/>
                  <a:pt x="5229505" y="3062719"/>
                </a:cubicBezTo>
                <a:cubicBezTo>
                  <a:pt x="5229238" y="3062036"/>
                  <a:pt x="5228458" y="3061713"/>
                  <a:pt x="5227774" y="3061979"/>
                </a:cubicBezTo>
                <a:close/>
                <a:moveTo>
                  <a:pt x="4968324" y="3061202"/>
                </a:moveTo>
                <a:cubicBezTo>
                  <a:pt x="4966363" y="3061652"/>
                  <a:pt x="4964806" y="3063288"/>
                  <a:pt x="4964236" y="3066512"/>
                </a:cubicBezTo>
                <a:lnTo>
                  <a:pt x="4965376" y="3067840"/>
                </a:lnTo>
                <a:cubicBezTo>
                  <a:pt x="4973743" y="3067840"/>
                  <a:pt x="4969560" y="3081116"/>
                  <a:pt x="4981160" y="3078271"/>
                </a:cubicBezTo>
                <a:cubicBezTo>
                  <a:pt x="4983727" y="3069168"/>
                  <a:pt x="4974207" y="3059850"/>
                  <a:pt x="4968324" y="3061202"/>
                </a:cubicBezTo>
                <a:close/>
                <a:moveTo>
                  <a:pt x="2761548" y="3060867"/>
                </a:moveTo>
                <a:cubicBezTo>
                  <a:pt x="2762029" y="3063240"/>
                  <a:pt x="2776576" y="3076896"/>
                  <a:pt x="2767163" y="3063667"/>
                </a:cubicBezTo>
                <a:cubicBezTo>
                  <a:pt x="2762790" y="3060538"/>
                  <a:pt x="2761387" y="3060075"/>
                  <a:pt x="2761548" y="3060867"/>
                </a:cubicBezTo>
                <a:close/>
                <a:moveTo>
                  <a:pt x="5266585" y="3060632"/>
                </a:moveTo>
                <a:lnTo>
                  <a:pt x="5260310" y="3065184"/>
                </a:lnTo>
                <a:lnTo>
                  <a:pt x="5262401" y="3065184"/>
                </a:lnTo>
                <a:lnTo>
                  <a:pt x="5264683" y="3065184"/>
                </a:lnTo>
                <a:lnTo>
                  <a:pt x="5265634" y="3062908"/>
                </a:lnTo>
                <a:close/>
                <a:moveTo>
                  <a:pt x="5539061" y="3059513"/>
                </a:moveTo>
                <a:cubicBezTo>
                  <a:pt x="5538985" y="3059570"/>
                  <a:pt x="5538947" y="3059627"/>
                  <a:pt x="5538890" y="3059684"/>
                </a:cubicBezTo>
                <a:cubicBezTo>
                  <a:pt x="5538890" y="3059684"/>
                  <a:pt x="5539840" y="3060253"/>
                  <a:pt x="5540031" y="3061012"/>
                </a:cubicBezTo>
                <a:lnTo>
                  <a:pt x="5538890" y="3061391"/>
                </a:lnTo>
                <a:cubicBezTo>
                  <a:pt x="5539365" y="3061960"/>
                  <a:pt x="5540202" y="3062017"/>
                  <a:pt x="5540772" y="3061562"/>
                </a:cubicBezTo>
                <a:cubicBezTo>
                  <a:pt x="5541324" y="3061088"/>
                  <a:pt x="5541400" y="3060253"/>
                  <a:pt x="5540924" y="3059684"/>
                </a:cubicBezTo>
                <a:cubicBezTo>
                  <a:pt x="5540449" y="3059115"/>
                  <a:pt x="5539612" y="3059058"/>
                  <a:pt x="5539061" y="3059513"/>
                </a:cubicBezTo>
                <a:close/>
                <a:moveTo>
                  <a:pt x="1457101" y="3059044"/>
                </a:moveTo>
                <a:cubicBezTo>
                  <a:pt x="1454415" y="3057882"/>
                  <a:pt x="1452038" y="3057882"/>
                  <a:pt x="1450136" y="3062529"/>
                </a:cubicBezTo>
                <a:cubicBezTo>
                  <a:pt x="1456411" y="3063288"/>
                  <a:pt x="1461926" y="3072581"/>
                  <a:pt x="1465919" y="3062529"/>
                </a:cubicBezTo>
                <a:cubicBezTo>
                  <a:pt x="1462782" y="3062529"/>
                  <a:pt x="1459787" y="3060206"/>
                  <a:pt x="1457101" y="3059044"/>
                </a:cubicBezTo>
                <a:close/>
                <a:moveTo>
                  <a:pt x="2657633" y="3058925"/>
                </a:moveTo>
                <a:cubicBezTo>
                  <a:pt x="2641659" y="3076375"/>
                  <a:pt x="2676648" y="3074668"/>
                  <a:pt x="2657633" y="3058925"/>
                </a:cubicBezTo>
                <a:close/>
                <a:moveTo>
                  <a:pt x="5225701" y="3058167"/>
                </a:moveTo>
                <a:cubicBezTo>
                  <a:pt x="5225226" y="3058337"/>
                  <a:pt x="5224903" y="3058793"/>
                  <a:pt x="5224940" y="3059305"/>
                </a:cubicBezTo>
                <a:lnTo>
                  <a:pt x="5225892" y="3059874"/>
                </a:lnTo>
                <a:cubicBezTo>
                  <a:pt x="5226329" y="3060253"/>
                  <a:pt x="5226976" y="3060253"/>
                  <a:pt x="5227413" y="3059874"/>
                </a:cubicBezTo>
                <a:cubicBezTo>
                  <a:pt x="5227413" y="3059874"/>
                  <a:pt x="5227413" y="3058925"/>
                  <a:pt x="5227413" y="3058167"/>
                </a:cubicBezTo>
                <a:cubicBezTo>
                  <a:pt x="5226918" y="3057749"/>
                  <a:pt x="5226196" y="3057749"/>
                  <a:pt x="5225701" y="3058167"/>
                </a:cubicBezTo>
                <a:close/>
                <a:moveTo>
                  <a:pt x="111622" y="3057977"/>
                </a:moveTo>
                <a:lnTo>
                  <a:pt x="111622" y="3068409"/>
                </a:lnTo>
                <a:lnTo>
                  <a:pt x="122081" y="3068409"/>
                </a:lnTo>
                <a:lnTo>
                  <a:pt x="122081" y="3057977"/>
                </a:lnTo>
                <a:close/>
                <a:moveTo>
                  <a:pt x="5147357" y="3057787"/>
                </a:moveTo>
                <a:lnTo>
                  <a:pt x="5148307" y="3057787"/>
                </a:lnTo>
                <a:lnTo>
                  <a:pt x="5147927" y="3058546"/>
                </a:lnTo>
                <a:lnTo>
                  <a:pt x="5145482" y="3064425"/>
                </a:lnTo>
                <a:lnTo>
                  <a:pt x="5144676" y="3064786"/>
                </a:lnTo>
                <a:close/>
                <a:moveTo>
                  <a:pt x="5599930" y="3057598"/>
                </a:moveTo>
                <a:lnTo>
                  <a:pt x="5599359" y="3058356"/>
                </a:lnTo>
                <a:cubicBezTo>
                  <a:pt x="5598884" y="3058774"/>
                  <a:pt x="5598846" y="3059494"/>
                  <a:pt x="5599264" y="3059969"/>
                </a:cubicBezTo>
                <a:cubicBezTo>
                  <a:pt x="5599283" y="3060007"/>
                  <a:pt x="5599322" y="3060025"/>
                  <a:pt x="5599359" y="3060063"/>
                </a:cubicBezTo>
                <a:cubicBezTo>
                  <a:pt x="5599797" y="3060443"/>
                  <a:pt x="5600443" y="3060443"/>
                  <a:pt x="5600881" y="3060063"/>
                </a:cubicBezTo>
                <a:cubicBezTo>
                  <a:pt x="5601527" y="3059741"/>
                  <a:pt x="5601794" y="3058925"/>
                  <a:pt x="5601471" y="3058281"/>
                </a:cubicBezTo>
                <a:cubicBezTo>
                  <a:pt x="5601185" y="3057712"/>
                  <a:pt x="5600539" y="3057427"/>
                  <a:pt x="5599930" y="3057598"/>
                </a:cubicBezTo>
                <a:close/>
                <a:moveTo>
                  <a:pt x="3061145" y="3057218"/>
                </a:moveTo>
                <a:cubicBezTo>
                  <a:pt x="3059054" y="3070495"/>
                  <a:pt x="3071604" y="3095341"/>
                  <a:pt x="3080542" y="3082823"/>
                </a:cubicBezTo>
                <a:lnTo>
                  <a:pt x="3081302" y="3082634"/>
                </a:lnTo>
                <a:cubicBezTo>
                  <a:pt x="3071414" y="3077512"/>
                  <a:pt x="3082443" y="3051149"/>
                  <a:pt x="3061145" y="3057218"/>
                </a:cubicBezTo>
                <a:close/>
                <a:moveTo>
                  <a:pt x="5098106" y="3056649"/>
                </a:moveTo>
                <a:lnTo>
                  <a:pt x="5100958" y="3063098"/>
                </a:lnTo>
                <a:lnTo>
                  <a:pt x="5100958" y="3060632"/>
                </a:lnTo>
                <a:lnTo>
                  <a:pt x="5101909" y="3058546"/>
                </a:lnTo>
                <a:close/>
                <a:moveTo>
                  <a:pt x="171236" y="3056175"/>
                </a:moveTo>
                <a:cubicBezTo>
                  <a:pt x="168479" y="3058926"/>
                  <a:pt x="166958" y="3067271"/>
                  <a:pt x="174944" y="3072961"/>
                </a:cubicBezTo>
                <a:cubicBezTo>
                  <a:pt x="177987" y="3056270"/>
                  <a:pt x="173994" y="3053425"/>
                  <a:pt x="171236" y="3056175"/>
                </a:cubicBezTo>
                <a:close/>
                <a:moveTo>
                  <a:pt x="5444952" y="3055701"/>
                </a:moveTo>
                <a:cubicBezTo>
                  <a:pt x="5444230" y="3055872"/>
                  <a:pt x="5443792" y="3056592"/>
                  <a:pt x="5443963" y="3057313"/>
                </a:cubicBezTo>
                <a:cubicBezTo>
                  <a:pt x="5443982" y="3057332"/>
                  <a:pt x="5443982" y="3057370"/>
                  <a:pt x="5444002" y="3057408"/>
                </a:cubicBezTo>
                <a:lnTo>
                  <a:pt x="5445142" y="3057408"/>
                </a:lnTo>
                <a:cubicBezTo>
                  <a:pt x="5445579" y="3057787"/>
                  <a:pt x="5446227" y="3057787"/>
                  <a:pt x="5446663" y="3057408"/>
                </a:cubicBezTo>
                <a:cubicBezTo>
                  <a:pt x="5447082" y="3056915"/>
                  <a:pt x="5447082" y="3056194"/>
                  <a:pt x="5446663" y="3055701"/>
                </a:cubicBezTo>
                <a:cubicBezTo>
                  <a:pt x="5446150" y="3055360"/>
                  <a:pt x="5445466" y="3055360"/>
                  <a:pt x="5444952" y="3055701"/>
                </a:cubicBezTo>
                <a:close/>
                <a:moveTo>
                  <a:pt x="5033263" y="3055701"/>
                </a:moveTo>
                <a:lnTo>
                  <a:pt x="5021473" y="3060632"/>
                </a:lnTo>
                <a:lnTo>
                  <a:pt x="5028318" y="3060632"/>
                </a:lnTo>
                <a:lnTo>
                  <a:pt x="5030790" y="3058356"/>
                </a:lnTo>
                <a:close/>
                <a:moveTo>
                  <a:pt x="645417" y="3054753"/>
                </a:moveTo>
                <a:cubicBezTo>
                  <a:pt x="640924" y="3055844"/>
                  <a:pt x="636170" y="3061107"/>
                  <a:pt x="644632" y="3067271"/>
                </a:cubicBezTo>
                <a:cubicBezTo>
                  <a:pt x="654140" y="3056745"/>
                  <a:pt x="649909" y="3053663"/>
                  <a:pt x="645417" y="3054753"/>
                </a:cubicBezTo>
                <a:close/>
                <a:moveTo>
                  <a:pt x="5569125" y="3054753"/>
                </a:moveTo>
                <a:lnTo>
                  <a:pt x="5568269" y="3055891"/>
                </a:lnTo>
                <a:lnTo>
                  <a:pt x="5567984" y="3055891"/>
                </a:lnTo>
                <a:lnTo>
                  <a:pt x="5567984" y="3056270"/>
                </a:lnTo>
                <a:lnTo>
                  <a:pt x="5568269" y="3055891"/>
                </a:lnTo>
                <a:lnTo>
                  <a:pt x="5569125" y="3055891"/>
                </a:lnTo>
                <a:close/>
                <a:moveTo>
                  <a:pt x="5456552" y="3054184"/>
                </a:moveTo>
                <a:lnTo>
                  <a:pt x="5459975" y="3059494"/>
                </a:lnTo>
                <a:lnTo>
                  <a:pt x="5459975" y="3057408"/>
                </a:lnTo>
                <a:lnTo>
                  <a:pt x="5460925" y="3055132"/>
                </a:lnTo>
                <a:lnTo>
                  <a:pt x="5458643" y="3054184"/>
                </a:lnTo>
                <a:close/>
                <a:moveTo>
                  <a:pt x="2564456" y="3053046"/>
                </a:moveTo>
                <a:cubicBezTo>
                  <a:pt x="2559321" y="3074668"/>
                  <a:pt x="2580048" y="3054184"/>
                  <a:pt x="2564456" y="3053046"/>
                </a:cubicBezTo>
                <a:close/>
                <a:moveTo>
                  <a:pt x="5536037" y="3052477"/>
                </a:moveTo>
                <a:cubicBezTo>
                  <a:pt x="5535923" y="3052989"/>
                  <a:pt x="5536266" y="3053482"/>
                  <a:pt x="5536779" y="3053596"/>
                </a:cubicBezTo>
                <a:cubicBezTo>
                  <a:pt x="5536855" y="3053615"/>
                  <a:pt x="5536912" y="3053615"/>
                  <a:pt x="5536988" y="3053615"/>
                </a:cubicBezTo>
                <a:lnTo>
                  <a:pt x="5535847" y="3054184"/>
                </a:lnTo>
                <a:cubicBezTo>
                  <a:pt x="5535847" y="3054184"/>
                  <a:pt x="5536988" y="3055322"/>
                  <a:pt x="5537558" y="3054184"/>
                </a:cubicBezTo>
                <a:cubicBezTo>
                  <a:pt x="5538034" y="3053766"/>
                  <a:pt x="5538072" y="3053046"/>
                  <a:pt x="5537654" y="3052572"/>
                </a:cubicBezTo>
                <a:cubicBezTo>
                  <a:pt x="5537634" y="3052534"/>
                  <a:pt x="5537597" y="3052515"/>
                  <a:pt x="5537558" y="3052477"/>
                </a:cubicBezTo>
                <a:cubicBezTo>
                  <a:pt x="5537121" y="3052097"/>
                  <a:pt x="5536475" y="3052097"/>
                  <a:pt x="5536037" y="3052477"/>
                </a:cubicBezTo>
                <a:close/>
                <a:moveTo>
                  <a:pt x="3348092" y="3052287"/>
                </a:moveTo>
                <a:cubicBezTo>
                  <a:pt x="3343148" y="3073909"/>
                  <a:pt x="3363875" y="3053425"/>
                  <a:pt x="3348092" y="3052287"/>
                </a:cubicBezTo>
                <a:close/>
                <a:moveTo>
                  <a:pt x="409598" y="3052097"/>
                </a:moveTo>
                <a:lnTo>
                  <a:pt x="409555" y="3052135"/>
                </a:lnTo>
                <a:lnTo>
                  <a:pt x="398451" y="3052406"/>
                </a:lnTo>
                <a:cubicBezTo>
                  <a:pt x="394434" y="3052714"/>
                  <a:pt x="391153" y="3053805"/>
                  <a:pt x="390202" y="3057408"/>
                </a:cubicBezTo>
                <a:cubicBezTo>
                  <a:pt x="392959" y="3060822"/>
                  <a:pt x="396525" y="3061628"/>
                  <a:pt x="400043" y="3060514"/>
                </a:cubicBezTo>
                <a:lnTo>
                  <a:pt x="409555" y="3052135"/>
                </a:lnTo>
                <a:lnTo>
                  <a:pt x="411119" y="3052097"/>
                </a:lnTo>
                <a:close/>
                <a:moveTo>
                  <a:pt x="138434" y="3052097"/>
                </a:moveTo>
                <a:cubicBezTo>
                  <a:pt x="120940" y="3059684"/>
                  <a:pt x="158781" y="3065184"/>
                  <a:pt x="138434" y="3052097"/>
                </a:cubicBezTo>
                <a:close/>
                <a:moveTo>
                  <a:pt x="2873271" y="3051718"/>
                </a:moveTo>
                <a:cubicBezTo>
                  <a:pt x="2841514" y="3047545"/>
                  <a:pt x="2869848" y="3075616"/>
                  <a:pt x="2873271" y="3051718"/>
                </a:cubicBezTo>
                <a:close/>
                <a:moveTo>
                  <a:pt x="5605825" y="3051528"/>
                </a:moveTo>
                <a:lnTo>
                  <a:pt x="5608487" y="3057787"/>
                </a:lnTo>
                <a:lnTo>
                  <a:pt x="5609438" y="3055512"/>
                </a:lnTo>
                <a:lnTo>
                  <a:pt x="5610389" y="3053425"/>
                </a:lnTo>
                <a:lnTo>
                  <a:pt x="5608107" y="3052477"/>
                </a:lnTo>
                <a:close/>
                <a:moveTo>
                  <a:pt x="5273431" y="3051339"/>
                </a:moveTo>
                <a:cubicBezTo>
                  <a:pt x="5268296" y="3073150"/>
                  <a:pt x="5289024" y="3052477"/>
                  <a:pt x="5273431" y="3051339"/>
                </a:cubicBezTo>
                <a:close/>
                <a:moveTo>
                  <a:pt x="3306258" y="3051339"/>
                </a:moveTo>
                <a:cubicBezTo>
                  <a:pt x="3285911" y="3064426"/>
                  <a:pt x="3323562" y="3058925"/>
                  <a:pt x="3306258" y="3051339"/>
                </a:cubicBezTo>
                <a:close/>
                <a:moveTo>
                  <a:pt x="1662613" y="3051108"/>
                </a:moveTo>
                <a:cubicBezTo>
                  <a:pt x="1660961" y="3051375"/>
                  <a:pt x="1659452" y="3053046"/>
                  <a:pt x="1658168" y="3057029"/>
                </a:cubicBezTo>
                <a:cubicBezTo>
                  <a:pt x="1662542" y="3060253"/>
                  <a:pt x="1675092" y="3078461"/>
                  <a:pt x="1680226" y="3062529"/>
                </a:cubicBezTo>
                <a:lnTo>
                  <a:pt x="1679085" y="3062150"/>
                </a:lnTo>
                <a:cubicBezTo>
                  <a:pt x="1673808" y="3062150"/>
                  <a:pt x="1667569" y="3050308"/>
                  <a:pt x="1662613" y="3051108"/>
                </a:cubicBezTo>
                <a:close/>
                <a:moveTo>
                  <a:pt x="3898216" y="3050770"/>
                </a:moveTo>
                <a:cubicBezTo>
                  <a:pt x="3893272" y="3072581"/>
                  <a:pt x="3913999" y="3051908"/>
                  <a:pt x="3898216" y="3050770"/>
                </a:cubicBezTo>
                <a:close/>
                <a:moveTo>
                  <a:pt x="2364221" y="3050770"/>
                </a:moveTo>
                <a:cubicBezTo>
                  <a:pt x="2358516" y="3078461"/>
                  <a:pt x="2380004" y="3057029"/>
                  <a:pt x="2364221" y="3050770"/>
                </a:cubicBezTo>
                <a:close/>
                <a:moveTo>
                  <a:pt x="5042580" y="3049253"/>
                </a:moveTo>
                <a:lnTo>
                  <a:pt x="5037066" y="3055701"/>
                </a:lnTo>
                <a:cubicBezTo>
                  <a:pt x="5034423" y="3058679"/>
                  <a:pt x="5032996" y="3062529"/>
                  <a:pt x="5033072" y="3066512"/>
                </a:cubicBezTo>
                <a:cubicBezTo>
                  <a:pt x="5033072" y="3068409"/>
                  <a:pt x="5037826" y="3068409"/>
                  <a:pt x="5041820" y="3066512"/>
                </a:cubicBezTo>
                <a:lnTo>
                  <a:pt x="5043151" y="3066512"/>
                </a:lnTo>
                <a:cubicBezTo>
                  <a:pt x="5043512" y="3066986"/>
                  <a:pt x="5043968" y="3067366"/>
                  <a:pt x="5044482" y="3067650"/>
                </a:cubicBezTo>
                <a:cubicBezTo>
                  <a:pt x="5045490" y="3068504"/>
                  <a:pt x="5046764" y="3068959"/>
                  <a:pt x="5048095" y="3068978"/>
                </a:cubicBezTo>
                <a:cubicBezTo>
                  <a:pt x="5048095" y="3068978"/>
                  <a:pt x="5048095" y="3067650"/>
                  <a:pt x="5046764" y="3066702"/>
                </a:cubicBezTo>
                <a:lnTo>
                  <a:pt x="5044862" y="3066702"/>
                </a:lnTo>
                <a:lnTo>
                  <a:pt x="5049236" y="3064805"/>
                </a:lnTo>
                <a:close/>
                <a:moveTo>
                  <a:pt x="5051898" y="3047166"/>
                </a:moveTo>
                <a:cubicBezTo>
                  <a:pt x="5051309" y="3046844"/>
                  <a:pt x="5050586" y="3047014"/>
                  <a:pt x="5050186" y="3047545"/>
                </a:cubicBezTo>
                <a:lnTo>
                  <a:pt x="5051898" y="3048873"/>
                </a:lnTo>
                <a:cubicBezTo>
                  <a:pt x="5051898" y="3048873"/>
                  <a:pt x="5052849" y="3048873"/>
                  <a:pt x="5053610" y="3048873"/>
                </a:cubicBezTo>
                <a:cubicBezTo>
                  <a:pt x="5054028" y="3048380"/>
                  <a:pt x="5054028" y="3047659"/>
                  <a:pt x="5053610" y="3047166"/>
                </a:cubicBezTo>
                <a:cubicBezTo>
                  <a:pt x="5053096" y="3046825"/>
                  <a:pt x="5052411" y="3046825"/>
                  <a:pt x="5051898" y="3047166"/>
                </a:cubicBezTo>
                <a:close/>
                <a:moveTo>
                  <a:pt x="3332499" y="3047166"/>
                </a:moveTo>
                <a:cubicBezTo>
                  <a:pt x="3326795" y="3074857"/>
                  <a:pt x="3348282" y="3053235"/>
                  <a:pt x="3332499" y="3047166"/>
                </a:cubicBezTo>
                <a:close/>
                <a:moveTo>
                  <a:pt x="2082788" y="3046976"/>
                </a:moveTo>
                <a:lnTo>
                  <a:pt x="2082408" y="3047545"/>
                </a:lnTo>
                <a:cubicBezTo>
                  <a:pt x="2080126" y="3059684"/>
                  <a:pt x="2059399" y="3061581"/>
                  <a:pt x="2071949" y="3073530"/>
                </a:cubicBezTo>
                <a:cubicBezTo>
                  <a:pt x="2087923" y="3079220"/>
                  <a:pt x="2094768" y="3050959"/>
                  <a:pt x="2082788" y="3046976"/>
                </a:cubicBezTo>
                <a:close/>
                <a:moveTo>
                  <a:pt x="154027" y="3046976"/>
                </a:moveTo>
                <a:cubicBezTo>
                  <a:pt x="149083" y="3068598"/>
                  <a:pt x="169620" y="3046976"/>
                  <a:pt x="154027" y="3046976"/>
                </a:cubicBezTo>
                <a:close/>
                <a:moveTo>
                  <a:pt x="5177589" y="3046793"/>
                </a:moveTo>
                <a:cubicBezTo>
                  <a:pt x="5175654" y="3047249"/>
                  <a:pt x="5174121" y="3048873"/>
                  <a:pt x="5173598" y="3052097"/>
                </a:cubicBezTo>
                <a:cubicBezTo>
                  <a:pt x="5174359" y="3050959"/>
                  <a:pt x="5174930" y="3051528"/>
                  <a:pt x="5175690" y="3051718"/>
                </a:cubicBezTo>
                <a:lnTo>
                  <a:pt x="5175880" y="3053046"/>
                </a:lnTo>
                <a:cubicBezTo>
                  <a:pt x="5174606" y="3057199"/>
                  <a:pt x="5173655" y="3061448"/>
                  <a:pt x="5173028" y="3065753"/>
                </a:cubicBezTo>
                <a:lnTo>
                  <a:pt x="5170176" y="3083392"/>
                </a:lnTo>
                <a:lnTo>
                  <a:pt x="5178352" y="3084720"/>
                </a:lnTo>
                <a:lnTo>
                  <a:pt x="5186339" y="3085858"/>
                </a:lnTo>
                <a:lnTo>
                  <a:pt x="5183677" y="3067840"/>
                </a:lnTo>
                <a:cubicBezTo>
                  <a:pt x="5183163" y="3064198"/>
                  <a:pt x="5182460" y="3060594"/>
                  <a:pt x="5181585" y="3057029"/>
                </a:cubicBezTo>
                <a:cubicBezTo>
                  <a:pt x="5183543" y="3059627"/>
                  <a:pt x="5186282" y="3061543"/>
                  <a:pt x="5189381" y="3062529"/>
                </a:cubicBezTo>
                <a:cubicBezTo>
                  <a:pt x="5192804" y="3054563"/>
                  <a:pt x="5183391" y="3045424"/>
                  <a:pt x="5177589" y="3046793"/>
                </a:cubicBezTo>
                <a:close/>
                <a:moveTo>
                  <a:pt x="5022614" y="3046218"/>
                </a:moveTo>
                <a:cubicBezTo>
                  <a:pt x="5022195" y="3046711"/>
                  <a:pt x="5022195" y="3047432"/>
                  <a:pt x="5022614" y="3047925"/>
                </a:cubicBezTo>
                <a:cubicBezTo>
                  <a:pt x="5023089" y="3047678"/>
                  <a:pt x="5023336" y="3047128"/>
                  <a:pt x="5023184" y="3046597"/>
                </a:cubicBezTo>
                <a:lnTo>
                  <a:pt x="5024325" y="3047925"/>
                </a:lnTo>
                <a:cubicBezTo>
                  <a:pt x="5024744" y="3047432"/>
                  <a:pt x="5024744" y="3046711"/>
                  <a:pt x="5024325" y="3046218"/>
                </a:cubicBezTo>
                <a:cubicBezTo>
                  <a:pt x="5023812" y="3045876"/>
                  <a:pt x="5023127" y="3045876"/>
                  <a:pt x="5022614" y="3046218"/>
                </a:cubicBezTo>
                <a:close/>
                <a:moveTo>
                  <a:pt x="3814547" y="3045649"/>
                </a:moveTo>
                <a:cubicBezTo>
                  <a:pt x="3797623" y="3061960"/>
                  <a:pt x="3833563" y="3054373"/>
                  <a:pt x="3814547" y="3045649"/>
                </a:cubicBezTo>
                <a:close/>
                <a:moveTo>
                  <a:pt x="5042961" y="3045459"/>
                </a:moveTo>
                <a:cubicBezTo>
                  <a:pt x="5042371" y="3045042"/>
                  <a:pt x="5041534" y="3045174"/>
                  <a:pt x="5041097" y="3045763"/>
                </a:cubicBezTo>
                <a:cubicBezTo>
                  <a:pt x="5041097" y="3045800"/>
                  <a:pt x="5041078" y="3045820"/>
                  <a:pt x="5041059" y="3045838"/>
                </a:cubicBezTo>
                <a:lnTo>
                  <a:pt x="5042770" y="3047166"/>
                </a:lnTo>
                <a:cubicBezTo>
                  <a:pt x="5043265" y="3047584"/>
                  <a:pt x="5043987" y="3047584"/>
                  <a:pt x="5044482" y="3047166"/>
                </a:cubicBezTo>
                <a:cubicBezTo>
                  <a:pt x="5044900" y="3046673"/>
                  <a:pt x="5044900" y="3045952"/>
                  <a:pt x="5044482" y="3045459"/>
                </a:cubicBezTo>
                <a:cubicBezTo>
                  <a:pt x="5044026" y="3045137"/>
                  <a:pt x="5043417" y="3045137"/>
                  <a:pt x="5042961" y="3045459"/>
                </a:cubicBezTo>
                <a:close/>
                <a:moveTo>
                  <a:pt x="1762754" y="3045459"/>
                </a:moveTo>
                <a:cubicBezTo>
                  <a:pt x="1764276" y="3055132"/>
                  <a:pt x="1763135" y="3064995"/>
                  <a:pt x="1774354" y="3062529"/>
                </a:cubicBezTo>
                <a:lnTo>
                  <a:pt x="1773213" y="3061012"/>
                </a:lnTo>
                <a:cubicBezTo>
                  <a:pt x="1774038" y="3053975"/>
                  <a:pt x="1769602" y="3047375"/>
                  <a:pt x="1762754" y="3045459"/>
                </a:cubicBezTo>
                <a:close/>
                <a:moveTo>
                  <a:pt x="5532615" y="3043942"/>
                </a:moveTo>
                <a:cubicBezTo>
                  <a:pt x="5532272" y="3044454"/>
                  <a:pt x="5532272" y="3045137"/>
                  <a:pt x="5532615" y="3045649"/>
                </a:cubicBezTo>
                <a:cubicBezTo>
                  <a:pt x="5532957" y="3046180"/>
                  <a:pt x="5533660" y="3046313"/>
                  <a:pt x="5534193" y="3045971"/>
                </a:cubicBezTo>
                <a:cubicBezTo>
                  <a:pt x="5534497" y="3045782"/>
                  <a:pt x="5534687" y="3045440"/>
                  <a:pt x="5534706" y="3045080"/>
                </a:cubicBezTo>
                <a:lnTo>
                  <a:pt x="5534326" y="3045459"/>
                </a:lnTo>
                <a:cubicBezTo>
                  <a:pt x="5534706" y="3045023"/>
                  <a:pt x="5534706" y="3044378"/>
                  <a:pt x="5534326" y="3043942"/>
                </a:cubicBezTo>
                <a:cubicBezTo>
                  <a:pt x="5534326" y="3043942"/>
                  <a:pt x="5534326" y="3042994"/>
                  <a:pt x="5532615" y="3043942"/>
                </a:cubicBezTo>
                <a:close/>
                <a:moveTo>
                  <a:pt x="5601451" y="3043562"/>
                </a:moveTo>
                <a:cubicBezTo>
                  <a:pt x="5600748" y="3043752"/>
                  <a:pt x="5600329" y="3044492"/>
                  <a:pt x="5600519" y="3045194"/>
                </a:cubicBezTo>
                <a:cubicBezTo>
                  <a:pt x="5600710" y="3045895"/>
                  <a:pt x="5601432" y="3046313"/>
                  <a:pt x="5602155" y="3046123"/>
                </a:cubicBezTo>
                <a:cubicBezTo>
                  <a:pt x="5602231" y="3046104"/>
                  <a:pt x="5602326" y="3046066"/>
                  <a:pt x="5602402" y="3046028"/>
                </a:cubicBezTo>
                <a:cubicBezTo>
                  <a:pt x="5603048" y="3045706"/>
                  <a:pt x="5603315" y="3044890"/>
                  <a:pt x="5602992" y="3044245"/>
                </a:cubicBezTo>
                <a:cubicBezTo>
                  <a:pt x="5602706" y="3043676"/>
                  <a:pt x="5602060" y="3043392"/>
                  <a:pt x="5601451" y="3043562"/>
                </a:cubicBezTo>
                <a:close/>
                <a:moveTo>
                  <a:pt x="5615333" y="3043183"/>
                </a:moveTo>
                <a:lnTo>
                  <a:pt x="5615143" y="3044321"/>
                </a:lnTo>
                <a:cubicBezTo>
                  <a:pt x="5615713" y="3043942"/>
                  <a:pt x="5617425" y="3043752"/>
                  <a:pt x="5617425" y="3043752"/>
                </a:cubicBezTo>
                <a:cubicBezTo>
                  <a:pt x="5617273" y="3045137"/>
                  <a:pt x="5616740" y="3046445"/>
                  <a:pt x="5615903" y="3047545"/>
                </a:cubicBezTo>
                <a:lnTo>
                  <a:pt x="5614938" y="3048858"/>
                </a:lnTo>
                <a:lnTo>
                  <a:pt x="5613973" y="3046575"/>
                </a:lnTo>
                <a:close/>
                <a:moveTo>
                  <a:pt x="179698" y="3042994"/>
                </a:moveTo>
                <a:lnTo>
                  <a:pt x="179698" y="3053425"/>
                </a:lnTo>
                <a:lnTo>
                  <a:pt x="190157" y="3053425"/>
                </a:lnTo>
                <a:lnTo>
                  <a:pt x="190157" y="3042994"/>
                </a:lnTo>
                <a:close/>
                <a:moveTo>
                  <a:pt x="2424500" y="3042425"/>
                </a:moveTo>
                <a:cubicBezTo>
                  <a:pt x="2424500" y="3051149"/>
                  <a:pt x="2410048" y="3045459"/>
                  <a:pt x="2408907" y="3052856"/>
                </a:cubicBezTo>
                <a:cubicBezTo>
                  <a:pt x="2413833" y="3052932"/>
                  <a:pt x="2418605" y="3054525"/>
                  <a:pt x="2422599" y="3057408"/>
                </a:cubicBezTo>
                <a:lnTo>
                  <a:pt x="2424500" y="3058167"/>
                </a:lnTo>
                <a:cubicBezTo>
                  <a:pt x="2424500" y="3051908"/>
                  <a:pt x="2433818" y="3046407"/>
                  <a:pt x="2424500" y="3042425"/>
                </a:cubicBezTo>
                <a:close/>
                <a:moveTo>
                  <a:pt x="5255556" y="3042235"/>
                </a:moveTo>
                <a:cubicBezTo>
                  <a:pt x="5255556" y="3042235"/>
                  <a:pt x="5254415" y="3043942"/>
                  <a:pt x="5254225" y="3045459"/>
                </a:cubicBezTo>
                <a:lnTo>
                  <a:pt x="5253654" y="3048494"/>
                </a:lnTo>
                <a:lnTo>
                  <a:pt x="5261261" y="3045269"/>
                </a:lnTo>
                <a:lnTo>
                  <a:pt x="5258788" y="3043562"/>
                </a:lnTo>
                <a:cubicBezTo>
                  <a:pt x="5257876" y="3042785"/>
                  <a:pt x="5256754" y="3042311"/>
                  <a:pt x="5255556" y="3042235"/>
                </a:cubicBezTo>
                <a:close/>
                <a:moveTo>
                  <a:pt x="90705" y="3042235"/>
                </a:moveTo>
                <a:cubicBezTo>
                  <a:pt x="85761" y="3063857"/>
                  <a:pt x="106298" y="3043373"/>
                  <a:pt x="90705" y="3042235"/>
                </a:cubicBezTo>
                <a:close/>
                <a:moveTo>
                  <a:pt x="3856762" y="3041856"/>
                </a:moveTo>
                <a:cubicBezTo>
                  <a:pt x="3858283" y="3050201"/>
                  <a:pt x="3848775" y="3072581"/>
                  <a:pt x="3866270" y="3066512"/>
                </a:cubicBezTo>
                <a:lnTo>
                  <a:pt x="3867220" y="3068029"/>
                </a:lnTo>
                <a:cubicBezTo>
                  <a:pt x="3864368" y="3058736"/>
                  <a:pt x="3864558" y="3046407"/>
                  <a:pt x="3856762" y="3041856"/>
                </a:cubicBezTo>
                <a:close/>
                <a:moveTo>
                  <a:pt x="2171592" y="3041666"/>
                </a:moveTo>
                <a:cubicBezTo>
                  <a:pt x="2151245" y="3054753"/>
                  <a:pt x="2189086" y="3049253"/>
                  <a:pt x="2171592" y="3041666"/>
                </a:cubicBezTo>
                <a:close/>
                <a:moveTo>
                  <a:pt x="5572833" y="3041192"/>
                </a:moveTo>
                <a:cubicBezTo>
                  <a:pt x="5572357" y="3041609"/>
                  <a:pt x="5572319" y="3042330"/>
                  <a:pt x="5572738" y="3042804"/>
                </a:cubicBezTo>
                <a:lnTo>
                  <a:pt x="5572738" y="3042994"/>
                </a:lnTo>
                <a:cubicBezTo>
                  <a:pt x="5573232" y="3043411"/>
                  <a:pt x="5573954" y="3043411"/>
                  <a:pt x="5574449" y="3042994"/>
                </a:cubicBezTo>
                <a:cubicBezTo>
                  <a:pt x="5574867" y="3042500"/>
                  <a:pt x="5574867" y="3041780"/>
                  <a:pt x="5574449" y="3041287"/>
                </a:cubicBezTo>
                <a:cubicBezTo>
                  <a:pt x="5574031" y="3040812"/>
                  <a:pt x="5573308" y="3040774"/>
                  <a:pt x="5572833" y="3041192"/>
                </a:cubicBezTo>
                <a:close/>
                <a:moveTo>
                  <a:pt x="5449136" y="3039959"/>
                </a:moveTo>
                <a:lnTo>
                  <a:pt x="5448756" y="3040338"/>
                </a:lnTo>
                <a:cubicBezTo>
                  <a:pt x="5447691" y="3042254"/>
                  <a:pt x="5447101" y="3044397"/>
                  <a:pt x="5447044" y="3046597"/>
                </a:cubicBezTo>
                <a:cubicBezTo>
                  <a:pt x="5447044" y="3049821"/>
                  <a:pt x="5447044" y="3052097"/>
                  <a:pt x="5447044" y="3051908"/>
                </a:cubicBezTo>
                <a:cubicBezTo>
                  <a:pt x="5448128" y="3050011"/>
                  <a:pt x="5448660" y="3047830"/>
                  <a:pt x="5448565" y="3045649"/>
                </a:cubicBezTo>
                <a:cubicBezTo>
                  <a:pt x="5450086" y="3042045"/>
                  <a:pt x="5449896" y="3039769"/>
                  <a:pt x="5449136" y="3039959"/>
                </a:cubicBezTo>
                <a:close/>
                <a:moveTo>
                  <a:pt x="5546877" y="3039769"/>
                </a:moveTo>
                <a:cubicBezTo>
                  <a:pt x="5546877" y="3040395"/>
                  <a:pt x="5547371" y="3040907"/>
                  <a:pt x="5547998" y="3040926"/>
                </a:cubicBezTo>
                <a:cubicBezTo>
                  <a:pt x="5548074" y="3040926"/>
                  <a:pt x="5548131" y="3040926"/>
                  <a:pt x="5548207" y="3040907"/>
                </a:cubicBezTo>
                <a:lnTo>
                  <a:pt x="5547066" y="3041287"/>
                </a:lnTo>
                <a:cubicBezTo>
                  <a:pt x="5547504" y="3041666"/>
                  <a:pt x="5548150" y="3041666"/>
                  <a:pt x="5548588" y="3041287"/>
                </a:cubicBezTo>
                <a:cubicBezTo>
                  <a:pt x="5548968" y="3040850"/>
                  <a:pt x="5548968" y="3040205"/>
                  <a:pt x="5548588" y="3039769"/>
                </a:cubicBezTo>
                <a:cubicBezTo>
                  <a:pt x="5548588" y="3039769"/>
                  <a:pt x="5547447" y="3038631"/>
                  <a:pt x="5546877" y="3039769"/>
                </a:cubicBezTo>
                <a:close/>
                <a:moveTo>
                  <a:pt x="2385138" y="3039769"/>
                </a:moveTo>
                <a:cubicBezTo>
                  <a:pt x="2380194" y="3061391"/>
                  <a:pt x="2400731" y="3040907"/>
                  <a:pt x="2385138" y="3039769"/>
                </a:cubicBezTo>
                <a:close/>
                <a:moveTo>
                  <a:pt x="5603163" y="3038821"/>
                </a:moveTo>
                <a:lnTo>
                  <a:pt x="5605825" y="3045080"/>
                </a:lnTo>
                <a:lnTo>
                  <a:pt x="5606776" y="3042804"/>
                </a:lnTo>
                <a:lnTo>
                  <a:pt x="5607726" y="3040718"/>
                </a:lnTo>
                <a:lnTo>
                  <a:pt x="5605445" y="3040718"/>
                </a:lnTo>
                <a:close/>
                <a:moveTo>
                  <a:pt x="5008352" y="3037683"/>
                </a:moveTo>
                <a:cubicBezTo>
                  <a:pt x="5007934" y="3037626"/>
                  <a:pt x="5007515" y="3037759"/>
                  <a:pt x="5007211" y="3038062"/>
                </a:cubicBezTo>
                <a:lnTo>
                  <a:pt x="5008352" y="3039390"/>
                </a:lnTo>
                <a:cubicBezTo>
                  <a:pt x="5008771" y="3039864"/>
                  <a:pt x="5009493" y="3039902"/>
                  <a:pt x="5009968" y="3039485"/>
                </a:cubicBezTo>
                <a:cubicBezTo>
                  <a:pt x="5010007" y="3039466"/>
                  <a:pt x="5010025" y="3039428"/>
                  <a:pt x="5010063" y="3039390"/>
                </a:cubicBezTo>
                <a:cubicBezTo>
                  <a:pt x="5010063" y="3039390"/>
                  <a:pt x="5010063" y="3038441"/>
                  <a:pt x="5010063" y="3037683"/>
                </a:cubicBezTo>
                <a:cubicBezTo>
                  <a:pt x="5010063" y="3036924"/>
                  <a:pt x="5009113" y="3037683"/>
                  <a:pt x="5008352" y="3037683"/>
                </a:cubicBezTo>
                <a:close/>
                <a:moveTo>
                  <a:pt x="2799490" y="3037683"/>
                </a:moveTo>
                <a:cubicBezTo>
                  <a:pt x="2769255" y="3032182"/>
                  <a:pt x="2797208" y="3060253"/>
                  <a:pt x="2799490" y="3037683"/>
                </a:cubicBezTo>
                <a:close/>
                <a:moveTo>
                  <a:pt x="2475462" y="3036735"/>
                </a:moveTo>
                <a:cubicBezTo>
                  <a:pt x="2470518" y="3058356"/>
                  <a:pt x="2491245" y="3037683"/>
                  <a:pt x="2475462" y="3036735"/>
                </a:cubicBezTo>
                <a:close/>
                <a:moveTo>
                  <a:pt x="3458003" y="3036545"/>
                </a:moveTo>
                <a:lnTo>
                  <a:pt x="3458573" y="3036607"/>
                </a:lnTo>
                <a:lnTo>
                  <a:pt x="3458573" y="3062529"/>
                </a:lnTo>
                <a:cubicBezTo>
                  <a:pt x="3474927" y="3064995"/>
                  <a:pt x="3473215" y="3049442"/>
                  <a:pt x="3479300" y="3041666"/>
                </a:cubicBezTo>
                <a:cubicBezTo>
                  <a:pt x="3475497" y="3040907"/>
                  <a:pt x="3472882" y="3039153"/>
                  <a:pt x="3469864" y="3037825"/>
                </a:cubicBezTo>
                <a:lnTo>
                  <a:pt x="3458573" y="3036607"/>
                </a:lnTo>
                <a:lnTo>
                  <a:pt x="3458573" y="3036545"/>
                </a:lnTo>
                <a:close/>
                <a:moveTo>
                  <a:pt x="467976" y="3036545"/>
                </a:moveTo>
                <a:cubicBezTo>
                  <a:pt x="463032" y="3058167"/>
                  <a:pt x="483569" y="3037493"/>
                  <a:pt x="467976" y="3036545"/>
                </a:cubicBezTo>
                <a:close/>
                <a:moveTo>
                  <a:pt x="774889" y="3036355"/>
                </a:moveTo>
                <a:cubicBezTo>
                  <a:pt x="766332" y="3045459"/>
                  <a:pt x="772798" y="3051149"/>
                  <a:pt x="777932" y="3057787"/>
                </a:cubicBezTo>
                <a:lnTo>
                  <a:pt x="777171" y="3057598"/>
                </a:lnTo>
                <a:cubicBezTo>
                  <a:pt x="775840" y="3061581"/>
                  <a:pt x="772227" y="3063098"/>
                  <a:pt x="772798" y="3068788"/>
                </a:cubicBezTo>
                <a:cubicBezTo>
                  <a:pt x="777171" y="3070495"/>
                  <a:pt x="779643" y="3066512"/>
                  <a:pt x="780214" y="3062339"/>
                </a:cubicBezTo>
                <a:cubicBezTo>
                  <a:pt x="792384" y="3060632"/>
                  <a:pt x="804554" y="3058925"/>
                  <a:pt x="801131" y="3041476"/>
                </a:cubicBezTo>
                <a:cubicBezTo>
                  <a:pt x="782115" y="3052856"/>
                  <a:pt x="791433" y="3047735"/>
                  <a:pt x="774889" y="3036355"/>
                </a:cubicBezTo>
                <a:close/>
                <a:moveTo>
                  <a:pt x="906288" y="3036166"/>
                </a:moveTo>
                <a:cubicBezTo>
                  <a:pt x="905147" y="3040148"/>
                  <a:pt x="901914" y="3042235"/>
                  <a:pt x="896019" y="3041287"/>
                </a:cubicBezTo>
                <a:cubicBezTo>
                  <a:pt x="896019" y="3054373"/>
                  <a:pt x="907619" y="3053994"/>
                  <a:pt x="911612" y="3062150"/>
                </a:cubicBezTo>
                <a:cubicBezTo>
                  <a:pt x="908760" y="3054943"/>
                  <a:pt x="917697" y="3035597"/>
                  <a:pt x="906288" y="3036545"/>
                </a:cubicBezTo>
                <a:close/>
                <a:moveTo>
                  <a:pt x="885370" y="3036166"/>
                </a:moveTo>
                <a:cubicBezTo>
                  <a:pt x="878335" y="3042804"/>
                  <a:pt x="877384" y="3061770"/>
                  <a:pt x="890695" y="3062150"/>
                </a:cubicBezTo>
                <a:cubicBezTo>
                  <a:pt x="887842" y="3054943"/>
                  <a:pt x="896780" y="3035597"/>
                  <a:pt x="885370" y="3036545"/>
                </a:cubicBezTo>
                <a:close/>
                <a:moveTo>
                  <a:pt x="5443621" y="3035407"/>
                </a:moveTo>
                <a:lnTo>
                  <a:pt x="5436585" y="3038441"/>
                </a:lnTo>
                <a:lnTo>
                  <a:pt x="5438487" y="3043183"/>
                </a:lnTo>
                <a:lnTo>
                  <a:pt x="5445523" y="3040148"/>
                </a:lnTo>
                <a:close/>
                <a:moveTo>
                  <a:pt x="3049736" y="3035407"/>
                </a:moveTo>
                <a:cubicBezTo>
                  <a:pt x="3044031" y="3063098"/>
                  <a:pt x="3065519" y="3041476"/>
                  <a:pt x="3049736" y="3035407"/>
                </a:cubicBezTo>
                <a:close/>
                <a:moveTo>
                  <a:pt x="5568364" y="3034838"/>
                </a:moveTo>
                <a:lnTo>
                  <a:pt x="5563420" y="3036924"/>
                </a:lnTo>
                <a:lnTo>
                  <a:pt x="5565892" y="3038631"/>
                </a:lnTo>
                <a:cubicBezTo>
                  <a:pt x="5566919" y="3039447"/>
                  <a:pt x="5568193" y="3039921"/>
                  <a:pt x="5569505" y="3039959"/>
                </a:cubicBezTo>
                <a:cubicBezTo>
                  <a:pt x="5569505" y="3039959"/>
                  <a:pt x="5569505" y="3038441"/>
                  <a:pt x="5569505" y="3037303"/>
                </a:cubicBezTo>
                <a:close/>
                <a:moveTo>
                  <a:pt x="5262592" y="3033890"/>
                </a:moveTo>
                <a:lnTo>
                  <a:pt x="5264113" y="3036735"/>
                </a:lnTo>
                <a:lnTo>
                  <a:pt x="5265634" y="3039769"/>
                </a:lnTo>
                <a:lnTo>
                  <a:pt x="5267346" y="3039769"/>
                </a:lnTo>
                <a:lnTo>
                  <a:pt x="5267346" y="3039200"/>
                </a:lnTo>
                <a:lnTo>
                  <a:pt x="5265064" y="3036735"/>
                </a:lnTo>
                <a:close/>
                <a:moveTo>
                  <a:pt x="3026347" y="3032941"/>
                </a:moveTo>
                <a:cubicBezTo>
                  <a:pt x="3027488" y="3032562"/>
                  <a:pt x="3028629" y="3034648"/>
                  <a:pt x="3028629" y="3037683"/>
                </a:cubicBezTo>
                <a:cubicBezTo>
                  <a:pt x="3026271" y="3038404"/>
                  <a:pt x="3023761" y="3038404"/>
                  <a:pt x="3021403" y="3037683"/>
                </a:cubicBezTo>
                <a:lnTo>
                  <a:pt x="3023494" y="3036166"/>
                </a:lnTo>
                <a:cubicBezTo>
                  <a:pt x="3024635" y="3035274"/>
                  <a:pt x="3025605" y="3034193"/>
                  <a:pt x="3026347" y="3032941"/>
                </a:cubicBezTo>
                <a:close/>
                <a:moveTo>
                  <a:pt x="5244546" y="3032828"/>
                </a:moveTo>
                <a:cubicBezTo>
                  <a:pt x="5243938" y="3032657"/>
                  <a:pt x="5243291" y="3032941"/>
                  <a:pt x="5243006" y="3033510"/>
                </a:cubicBezTo>
                <a:lnTo>
                  <a:pt x="5243956" y="3034648"/>
                </a:lnTo>
                <a:cubicBezTo>
                  <a:pt x="5243576" y="3035084"/>
                  <a:pt x="5243576" y="3035729"/>
                  <a:pt x="5243956" y="3036166"/>
                </a:cubicBezTo>
                <a:cubicBezTo>
                  <a:pt x="5244394" y="3036545"/>
                  <a:pt x="5245040" y="3036545"/>
                  <a:pt x="5245478" y="3036166"/>
                </a:cubicBezTo>
                <a:cubicBezTo>
                  <a:pt x="5245896" y="3035672"/>
                  <a:pt x="5245896" y="3034952"/>
                  <a:pt x="5245478" y="3034459"/>
                </a:cubicBezTo>
                <a:cubicBezTo>
                  <a:pt x="5245668" y="3033757"/>
                  <a:pt x="5245250" y="3033017"/>
                  <a:pt x="5244546" y="3032828"/>
                </a:cubicBezTo>
                <a:close/>
                <a:moveTo>
                  <a:pt x="5612861" y="3032562"/>
                </a:moveTo>
                <a:cubicBezTo>
                  <a:pt x="5614572" y="3032562"/>
                  <a:pt x="5614572" y="3032562"/>
                  <a:pt x="5614572" y="3032562"/>
                </a:cubicBezTo>
                <a:cubicBezTo>
                  <a:pt x="5615009" y="3033112"/>
                  <a:pt x="5615009" y="3033908"/>
                  <a:pt x="5614572" y="3034459"/>
                </a:cubicBezTo>
                <a:cubicBezTo>
                  <a:pt x="5614059" y="3034800"/>
                  <a:pt x="5613374" y="3034800"/>
                  <a:pt x="5612861" y="3034459"/>
                </a:cubicBezTo>
                <a:lnTo>
                  <a:pt x="5612671" y="3035597"/>
                </a:lnTo>
                <a:cubicBezTo>
                  <a:pt x="5611834" y="3035540"/>
                  <a:pt x="5611187" y="3034819"/>
                  <a:pt x="5611244" y="3033984"/>
                </a:cubicBezTo>
                <a:cubicBezTo>
                  <a:pt x="5611302" y="3033150"/>
                  <a:pt x="5612024" y="3032505"/>
                  <a:pt x="5612861" y="3032562"/>
                </a:cubicBezTo>
                <a:close/>
                <a:moveTo>
                  <a:pt x="2898371" y="3032182"/>
                </a:moveTo>
                <a:cubicBezTo>
                  <a:pt x="2893427" y="3053994"/>
                  <a:pt x="2914154" y="3033320"/>
                  <a:pt x="2898371" y="3032182"/>
                </a:cubicBezTo>
                <a:close/>
                <a:moveTo>
                  <a:pt x="3316716" y="3031424"/>
                </a:moveTo>
                <a:cubicBezTo>
                  <a:pt x="3311012" y="3059115"/>
                  <a:pt x="3332689" y="3037683"/>
                  <a:pt x="3316716" y="3031424"/>
                </a:cubicBezTo>
                <a:close/>
                <a:moveTo>
                  <a:pt x="1643906" y="3031234"/>
                </a:moveTo>
                <a:lnTo>
                  <a:pt x="1643526" y="3041666"/>
                </a:lnTo>
                <a:lnTo>
                  <a:pt x="1654365" y="3041666"/>
                </a:lnTo>
                <a:lnTo>
                  <a:pt x="1654365" y="3031234"/>
                </a:lnTo>
                <a:close/>
                <a:moveTo>
                  <a:pt x="1403168" y="3031234"/>
                </a:moveTo>
                <a:cubicBezTo>
                  <a:pt x="1385673" y="3038821"/>
                  <a:pt x="1423514" y="3044321"/>
                  <a:pt x="1403168" y="3031234"/>
                </a:cubicBezTo>
                <a:close/>
                <a:moveTo>
                  <a:pt x="5429359" y="3031044"/>
                </a:moveTo>
                <a:lnTo>
                  <a:pt x="5432022" y="3037303"/>
                </a:lnTo>
                <a:lnTo>
                  <a:pt x="5433733" y="3032941"/>
                </a:lnTo>
                <a:lnTo>
                  <a:pt x="5431451" y="3031993"/>
                </a:lnTo>
                <a:close/>
                <a:moveTo>
                  <a:pt x="806265" y="3030855"/>
                </a:moveTo>
                <a:cubicBezTo>
                  <a:pt x="788961" y="3038441"/>
                  <a:pt x="826612" y="3043942"/>
                  <a:pt x="806265" y="3030855"/>
                </a:cubicBezTo>
                <a:close/>
                <a:moveTo>
                  <a:pt x="446298" y="3030665"/>
                </a:moveTo>
                <a:cubicBezTo>
                  <a:pt x="425951" y="3043752"/>
                  <a:pt x="463602" y="3038252"/>
                  <a:pt x="446298" y="3030665"/>
                </a:cubicBezTo>
                <a:close/>
                <a:moveTo>
                  <a:pt x="5282653" y="3030570"/>
                </a:moveTo>
                <a:cubicBezTo>
                  <a:pt x="5282026" y="3030305"/>
                  <a:pt x="5281303" y="3030608"/>
                  <a:pt x="5281037" y="3031234"/>
                </a:cubicBezTo>
                <a:lnTo>
                  <a:pt x="5281607" y="3032372"/>
                </a:lnTo>
                <a:cubicBezTo>
                  <a:pt x="5281227" y="3032808"/>
                  <a:pt x="5281227" y="3033453"/>
                  <a:pt x="5281607" y="3033890"/>
                </a:cubicBezTo>
                <a:cubicBezTo>
                  <a:pt x="5282102" y="3034307"/>
                  <a:pt x="5282824" y="3034307"/>
                  <a:pt x="5283319" y="3033890"/>
                </a:cubicBezTo>
                <a:cubicBezTo>
                  <a:pt x="5283623" y="3033359"/>
                  <a:pt x="5283623" y="3032714"/>
                  <a:pt x="5283319" y="3032182"/>
                </a:cubicBezTo>
                <a:cubicBezTo>
                  <a:pt x="5283585" y="3031557"/>
                  <a:pt x="5283281" y="3030836"/>
                  <a:pt x="5282653" y="3030570"/>
                </a:cubicBezTo>
                <a:close/>
                <a:moveTo>
                  <a:pt x="5556004" y="3030286"/>
                </a:moveTo>
                <a:lnTo>
                  <a:pt x="5553532" y="3031234"/>
                </a:lnTo>
                <a:cubicBezTo>
                  <a:pt x="5552048" y="3032088"/>
                  <a:pt x="5551003" y="3033548"/>
                  <a:pt x="5550679" y="3035217"/>
                </a:cubicBezTo>
                <a:lnTo>
                  <a:pt x="5550870" y="3038252"/>
                </a:lnTo>
                <a:lnTo>
                  <a:pt x="5553151" y="3037114"/>
                </a:lnTo>
                <a:cubicBezTo>
                  <a:pt x="5554692" y="3036336"/>
                  <a:pt x="5555756" y="3034838"/>
                  <a:pt x="5556004" y="3033131"/>
                </a:cubicBezTo>
                <a:close/>
                <a:moveTo>
                  <a:pt x="5441529" y="3029338"/>
                </a:moveTo>
                <a:lnTo>
                  <a:pt x="5441149" y="3029717"/>
                </a:lnTo>
                <a:cubicBezTo>
                  <a:pt x="5440578" y="3030191"/>
                  <a:pt x="5440521" y="3031026"/>
                  <a:pt x="5440978" y="3031595"/>
                </a:cubicBezTo>
                <a:cubicBezTo>
                  <a:pt x="5441453" y="3032145"/>
                  <a:pt x="5442290" y="3032220"/>
                  <a:pt x="5442861" y="3031746"/>
                </a:cubicBezTo>
                <a:cubicBezTo>
                  <a:pt x="5443431" y="3031272"/>
                  <a:pt x="5443507" y="3030438"/>
                  <a:pt x="5443032" y="3029887"/>
                </a:cubicBezTo>
                <a:cubicBezTo>
                  <a:pt x="5442974" y="3029831"/>
                  <a:pt x="5442918" y="3029774"/>
                  <a:pt x="5442861" y="3029717"/>
                </a:cubicBezTo>
                <a:cubicBezTo>
                  <a:pt x="5442556" y="3029300"/>
                  <a:pt x="5442005" y="3029148"/>
                  <a:pt x="5441529" y="3029338"/>
                </a:cubicBezTo>
                <a:close/>
                <a:moveTo>
                  <a:pt x="5575210" y="3029148"/>
                </a:moveTo>
                <a:lnTo>
                  <a:pt x="5575114" y="3030665"/>
                </a:lnTo>
                <a:lnTo>
                  <a:pt x="5575019" y="3030665"/>
                </a:lnTo>
                <a:lnTo>
                  <a:pt x="5575019" y="3032182"/>
                </a:lnTo>
                <a:lnTo>
                  <a:pt x="5575114" y="3030665"/>
                </a:lnTo>
                <a:lnTo>
                  <a:pt x="5576731" y="3030665"/>
                </a:lnTo>
                <a:cubicBezTo>
                  <a:pt x="5577111" y="3030229"/>
                  <a:pt x="5577111" y="3029584"/>
                  <a:pt x="5576731" y="3029148"/>
                </a:cubicBezTo>
                <a:cubicBezTo>
                  <a:pt x="5576294" y="3028769"/>
                  <a:pt x="5575647" y="3028769"/>
                  <a:pt x="5575210" y="3029148"/>
                </a:cubicBezTo>
                <a:close/>
                <a:moveTo>
                  <a:pt x="5246428" y="3029148"/>
                </a:moveTo>
                <a:lnTo>
                  <a:pt x="5246885" y="3029278"/>
                </a:lnTo>
                <a:lnTo>
                  <a:pt x="5248140" y="3031424"/>
                </a:lnTo>
                <a:cubicBezTo>
                  <a:pt x="5249471" y="3032372"/>
                  <a:pt x="5251182" y="3032941"/>
                  <a:pt x="5251753" y="3032562"/>
                </a:cubicBezTo>
                <a:cubicBezTo>
                  <a:pt x="5252323" y="3032182"/>
                  <a:pt x="5251753" y="3031424"/>
                  <a:pt x="5250421" y="3030286"/>
                </a:cubicBezTo>
                <a:lnTo>
                  <a:pt x="5246885" y="3029278"/>
                </a:lnTo>
                <a:lnTo>
                  <a:pt x="5246809" y="3029148"/>
                </a:lnTo>
                <a:close/>
                <a:moveTo>
                  <a:pt x="5585668" y="3028579"/>
                </a:moveTo>
                <a:lnTo>
                  <a:pt x="5583957" y="3029185"/>
                </a:lnTo>
                <a:lnTo>
                  <a:pt x="5583957" y="3028769"/>
                </a:lnTo>
                <a:lnTo>
                  <a:pt x="5583767" y="3029907"/>
                </a:lnTo>
                <a:cubicBezTo>
                  <a:pt x="5583748" y="3029660"/>
                  <a:pt x="5583786" y="3029413"/>
                  <a:pt x="5583900" y="3029205"/>
                </a:cubicBezTo>
                <a:lnTo>
                  <a:pt x="5583957" y="3029185"/>
                </a:lnTo>
                <a:lnTo>
                  <a:pt x="5583957" y="3030286"/>
                </a:lnTo>
                <a:cubicBezTo>
                  <a:pt x="5583957" y="3030286"/>
                  <a:pt x="5585098" y="3031424"/>
                  <a:pt x="5585668" y="3030286"/>
                </a:cubicBezTo>
                <a:cubicBezTo>
                  <a:pt x="5586087" y="3029793"/>
                  <a:pt x="5586087" y="3029072"/>
                  <a:pt x="5585668" y="3028579"/>
                </a:cubicBezTo>
                <a:close/>
                <a:moveTo>
                  <a:pt x="299687" y="3028579"/>
                </a:moveTo>
                <a:cubicBezTo>
                  <a:pt x="292444" y="3028787"/>
                  <a:pt x="286749" y="3034838"/>
                  <a:pt x="286966" y="3042045"/>
                </a:cubicBezTo>
                <a:cubicBezTo>
                  <a:pt x="287118" y="3047071"/>
                  <a:pt x="290139" y="3051566"/>
                  <a:pt x="294743" y="3053615"/>
                </a:cubicBezTo>
                <a:cubicBezTo>
                  <a:pt x="292271" y="3067840"/>
                  <a:pt x="302159" y="3060063"/>
                  <a:pt x="300068" y="3055132"/>
                </a:cubicBezTo>
                <a:lnTo>
                  <a:pt x="299687" y="3054563"/>
                </a:lnTo>
                <a:cubicBezTo>
                  <a:pt x="306881" y="3053691"/>
                  <a:pt x="312008" y="3047166"/>
                  <a:pt x="311137" y="3039997"/>
                </a:cubicBezTo>
                <a:cubicBezTo>
                  <a:pt x="310410" y="3034022"/>
                  <a:pt x="305685" y="3029300"/>
                  <a:pt x="299687" y="3028579"/>
                </a:cubicBezTo>
                <a:close/>
                <a:moveTo>
                  <a:pt x="5057603" y="3028200"/>
                </a:moveTo>
                <a:cubicBezTo>
                  <a:pt x="5057603" y="3028200"/>
                  <a:pt x="5056271" y="3028200"/>
                  <a:pt x="5058173" y="3029148"/>
                </a:cubicBezTo>
                <a:lnTo>
                  <a:pt x="5058934" y="3030476"/>
                </a:lnTo>
                <a:cubicBezTo>
                  <a:pt x="5059941" y="3031329"/>
                  <a:pt x="5061216" y="3031784"/>
                  <a:pt x="5062547" y="3031803"/>
                </a:cubicBezTo>
                <a:cubicBezTo>
                  <a:pt x="5062547" y="3031803"/>
                  <a:pt x="5062547" y="3030476"/>
                  <a:pt x="5061216" y="3029527"/>
                </a:cubicBezTo>
                <a:cubicBezTo>
                  <a:pt x="5060189" y="3028712"/>
                  <a:pt x="5058915" y="3028238"/>
                  <a:pt x="5057603" y="3028200"/>
                </a:cubicBezTo>
                <a:close/>
                <a:moveTo>
                  <a:pt x="2349769" y="3027820"/>
                </a:moveTo>
                <a:cubicBezTo>
                  <a:pt x="2344254" y="3055512"/>
                  <a:pt x="2365742" y="3033890"/>
                  <a:pt x="2349769" y="3027820"/>
                </a:cubicBezTo>
                <a:close/>
                <a:moveTo>
                  <a:pt x="1418761" y="3027062"/>
                </a:moveTo>
                <a:cubicBezTo>
                  <a:pt x="1413056" y="3054753"/>
                  <a:pt x="1434734" y="3033131"/>
                  <a:pt x="1418761" y="3027062"/>
                </a:cubicBezTo>
                <a:close/>
                <a:moveTo>
                  <a:pt x="5570076" y="3026303"/>
                </a:moveTo>
                <a:cubicBezTo>
                  <a:pt x="5569505" y="3026682"/>
                  <a:pt x="5568744" y="3028010"/>
                  <a:pt x="5568554" y="3029717"/>
                </a:cubicBezTo>
                <a:lnTo>
                  <a:pt x="5567223" y="3032562"/>
                </a:lnTo>
                <a:lnTo>
                  <a:pt x="5572167" y="3030476"/>
                </a:lnTo>
                <a:lnTo>
                  <a:pt x="5572167" y="3028200"/>
                </a:lnTo>
                <a:cubicBezTo>
                  <a:pt x="5572167" y="3026872"/>
                  <a:pt x="5570646" y="3025923"/>
                  <a:pt x="5570076" y="3026303"/>
                </a:cubicBezTo>
                <a:close/>
                <a:moveTo>
                  <a:pt x="5022994" y="3026113"/>
                </a:moveTo>
                <a:cubicBezTo>
                  <a:pt x="5002647" y="3039010"/>
                  <a:pt x="5040298" y="3033700"/>
                  <a:pt x="5022994" y="3026113"/>
                </a:cubicBezTo>
                <a:close/>
                <a:moveTo>
                  <a:pt x="5499337" y="3025923"/>
                </a:moveTo>
                <a:cubicBezTo>
                  <a:pt x="5496580" y="3026075"/>
                  <a:pt x="5493879" y="3026720"/>
                  <a:pt x="5491350" y="3027820"/>
                </a:cubicBezTo>
                <a:lnTo>
                  <a:pt x="5480702" y="3032372"/>
                </a:lnTo>
                <a:lnTo>
                  <a:pt x="5477279" y="3049063"/>
                </a:lnTo>
                <a:cubicBezTo>
                  <a:pt x="5476937" y="3049575"/>
                  <a:pt x="5476937" y="3050258"/>
                  <a:pt x="5477279" y="3050770"/>
                </a:cubicBezTo>
                <a:lnTo>
                  <a:pt x="5477279" y="3053046"/>
                </a:lnTo>
                <a:cubicBezTo>
                  <a:pt x="5475473" y="3061391"/>
                  <a:pt x="5474883" y="3069945"/>
                  <a:pt x="5475568" y="3078461"/>
                </a:cubicBezTo>
                <a:cubicBezTo>
                  <a:pt x="5475282" y="3079902"/>
                  <a:pt x="5475282" y="3081382"/>
                  <a:pt x="5475568" y="3082823"/>
                </a:cubicBezTo>
                <a:lnTo>
                  <a:pt x="5479181" y="3091548"/>
                </a:lnTo>
                <a:lnTo>
                  <a:pt x="5479181" y="3090599"/>
                </a:lnTo>
                <a:cubicBezTo>
                  <a:pt x="5479637" y="3090922"/>
                  <a:pt x="5480246" y="3090922"/>
                  <a:pt x="5480702" y="3090599"/>
                </a:cubicBezTo>
                <a:cubicBezTo>
                  <a:pt x="5481120" y="3090106"/>
                  <a:pt x="5481120" y="3089386"/>
                  <a:pt x="5480702" y="3088893"/>
                </a:cubicBezTo>
                <a:cubicBezTo>
                  <a:pt x="5480283" y="3088684"/>
                  <a:pt x="5479789" y="3088684"/>
                  <a:pt x="5479370" y="3088893"/>
                </a:cubicBezTo>
                <a:lnTo>
                  <a:pt x="5491731" y="3061960"/>
                </a:lnTo>
                <a:cubicBezTo>
                  <a:pt x="5497264" y="3051168"/>
                  <a:pt x="5501106" y="3039579"/>
                  <a:pt x="5503140" y="3027631"/>
                </a:cubicBezTo>
                <a:cubicBezTo>
                  <a:pt x="5502684" y="3026834"/>
                  <a:pt x="5501923" y="3026227"/>
                  <a:pt x="5501049" y="3025923"/>
                </a:cubicBezTo>
                <a:cubicBezTo>
                  <a:pt x="5500535" y="3025582"/>
                  <a:pt x="5499850" y="3025582"/>
                  <a:pt x="5499337" y="3025923"/>
                </a:cubicBezTo>
                <a:close/>
                <a:moveTo>
                  <a:pt x="1673761" y="3025734"/>
                </a:moveTo>
                <a:cubicBezTo>
                  <a:pt x="1668246" y="3053425"/>
                  <a:pt x="1689734" y="3031803"/>
                  <a:pt x="1673761" y="3025734"/>
                </a:cubicBezTo>
                <a:close/>
                <a:moveTo>
                  <a:pt x="3337634" y="3025354"/>
                </a:moveTo>
                <a:lnTo>
                  <a:pt x="3337634" y="3026113"/>
                </a:lnTo>
                <a:lnTo>
                  <a:pt x="3337889" y="3026290"/>
                </a:lnTo>
                <a:lnTo>
                  <a:pt x="3340183" y="3034716"/>
                </a:lnTo>
                <a:cubicBezTo>
                  <a:pt x="3347653" y="3042851"/>
                  <a:pt x="3366300" y="3045838"/>
                  <a:pt x="3363875" y="3030476"/>
                </a:cubicBezTo>
                <a:cubicBezTo>
                  <a:pt x="3355318" y="3033795"/>
                  <a:pt x="3351848" y="3034838"/>
                  <a:pt x="3348972" y="3033985"/>
                </a:cubicBezTo>
                <a:lnTo>
                  <a:pt x="3337889" y="3026290"/>
                </a:lnTo>
                <a:close/>
                <a:moveTo>
                  <a:pt x="3146241" y="3025070"/>
                </a:moveTo>
                <a:cubicBezTo>
                  <a:pt x="3143484" y="3027821"/>
                  <a:pt x="3141963" y="3036166"/>
                  <a:pt x="3149949" y="3041856"/>
                </a:cubicBezTo>
                <a:cubicBezTo>
                  <a:pt x="3152992" y="3025165"/>
                  <a:pt x="3148998" y="3022320"/>
                  <a:pt x="3146241" y="3025070"/>
                </a:cubicBezTo>
                <a:close/>
                <a:moveTo>
                  <a:pt x="5581466" y="3023856"/>
                </a:moveTo>
                <a:cubicBezTo>
                  <a:pt x="5581409" y="3023913"/>
                  <a:pt x="5581352" y="3023970"/>
                  <a:pt x="5581295" y="3024027"/>
                </a:cubicBezTo>
                <a:cubicBezTo>
                  <a:pt x="5580515" y="3023970"/>
                  <a:pt x="5579831" y="3024577"/>
                  <a:pt x="5579773" y="3025354"/>
                </a:cubicBezTo>
                <a:cubicBezTo>
                  <a:pt x="5579716" y="3026132"/>
                  <a:pt x="5580325" y="3026815"/>
                  <a:pt x="5581105" y="3026872"/>
                </a:cubicBezTo>
                <a:lnTo>
                  <a:pt x="5581295" y="3025734"/>
                </a:lnTo>
                <a:cubicBezTo>
                  <a:pt x="5581770" y="3026303"/>
                  <a:pt x="5582607" y="3026360"/>
                  <a:pt x="5583177" y="3025905"/>
                </a:cubicBezTo>
                <a:cubicBezTo>
                  <a:pt x="5583729" y="3025431"/>
                  <a:pt x="5583805" y="3024596"/>
                  <a:pt x="5583329" y="3024027"/>
                </a:cubicBezTo>
                <a:cubicBezTo>
                  <a:pt x="5582854" y="3023458"/>
                  <a:pt x="5582017" y="3023401"/>
                  <a:pt x="5581466" y="3023856"/>
                </a:cubicBezTo>
                <a:close/>
                <a:moveTo>
                  <a:pt x="5080231" y="3023837"/>
                </a:moveTo>
                <a:cubicBezTo>
                  <a:pt x="5080155" y="3023894"/>
                  <a:pt x="5080099" y="3023951"/>
                  <a:pt x="5080041" y="3024027"/>
                </a:cubicBezTo>
                <a:cubicBezTo>
                  <a:pt x="5079718" y="3023951"/>
                  <a:pt x="5079357" y="3024008"/>
                  <a:pt x="5079090" y="3024217"/>
                </a:cubicBezTo>
                <a:lnTo>
                  <a:pt x="5079851" y="3025544"/>
                </a:lnTo>
                <a:cubicBezTo>
                  <a:pt x="5080269" y="3026018"/>
                  <a:pt x="5080992" y="3026056"/>
                  <a:pt x="5081467" y="3025639"/>
                </a:cubicBezTo>
                <a:cubicBezTo>
                  <a:pt x="5081505" y="3025620"/>
                  <a:pt x="5081524" y="3025582"/>
                  <a:pt x="5081563" y="3025544"/>
                </a:cubicBezTo>
                <a:cubicBezTo>
                  <a:pt x="5081943" y="3025108"/>
                  <a:pt x="5081943" y="3024463"/>
                  <a:pt x="5081563" y="3024027"/>
                </a:cubicBezTo>
                <a:cubicBezTo>
                  <a:pt x="5081239" y="3023610"/>
                  <a:pt x="5080650" y="3023515"/>
                  <a:pt x="5080231" y="3023837"/>
                </a:cubicBezTo>
                <a:close/>
                <a:moveTo>
                  <a:pt x="104429" y="3023188"/>
                </a:moveTo>
                <a:cubicBezTo>
                  <a:pt x="99500" y="3023873"/>
                  <a:pt x="101497" y="3046028"/>
                  <a:pt x="111622" y="3031803"/>
                </a:cubicBezTo>
                <a:cubicBezTo>
                  <a:pt x="108485" y="3025117"/>
                  <a:pt x="106072" y="3022960"/>
                  <a:pt x="104429" y="3023188"/>
                </a:cubicBezTo>
                <a:close/>
                <a:moveTo>
                  <a:pt x="5491996" y="3022431"/>
                </a:moveTo>
                <a:lnTo>
                  <a:pt x="5492216" y="3023856"/>
                </a:lnTo>
                <a:lnTo>
                  <a:pt x="5492134" y="3023849"/>
                </a:lnTo>
                <a:lnTo>
                  <a:pt x="5491837" y="3022863"/>
                </a:lnTo>
                <a:lnTo>
                  <a:pt x="5491873" y="3022468"/>
                </a:lnTo>
                <a:close/>
                <a:moveTo>
                  <a:pt x="3295998" y="3022338"/>
                </a:moveTo>
                <a:lnTo>
                  <a:pt x="3296020" y="3022349"/>
                </a:lnTo>
                <a:lnTo>
                  <a:pt x="3296021" y="3022366"/>
                </a:lnTo>
                <a:close/>
                <a:moveTo>
                  <a:pt x="5491921" y="3021941"/>
                </a:moveTo>
                <a:lnTo>
                  <a:pt x="5491873" y="3022468"/>
                </a:lnTo>
                <a:lnTo>
                  <a:pt x="5491731" y="3022510"/>
                </a:lnTo>
                <a:lnTo>
                  <a:pt x="5491837" y="3022863"/>
                </a:lnTo>
                <a:lnTo>
                  <a:pt x="5491750" y="3023818"/>
                </a:lnTo>
                <a:lnTo>
                  <a:pt x="5492134" y="3023849"/>
                </a:lnTo>
                <a:lnTo>
                  <a:pt x="5492301" y="3024406"/>
                </a:lnTo>
                <a:lnTo>
                  <a:pt x="5492216" y="3023856"/>
                </a:lnTo>
                <a:lnTo>
                  <a:pt x="5493632" y="3023970"/>
                </a:lnTo>
                <a:cubicBezTo>
                  <a:pt x="5494203" y="3023496"/>
                  <a:pt x="5494279" y="3022661"/>
                  <a:pt x="5493803" y="3022111"/>
                </a:cubicBezTo>
                <a:cubicBezTo>
                  <a:pt x="5493747" y="3022054"/>
                  <a:pt x="5493690" y="3021997"/>
                  <a:pt x="5493632" y="3021941"/>
                </a:cubicBezTo>
                <a:lnTo>
                  <a:pt x="5491996" y="3022431"/>
                </a:lnTo>
                <a:close/>
                <a:moveTo>
                  <a:pt x="2574914" y="3021751"/>
                </a:moveTo>
                <a:cubicBezTo>
                  <a:pt x="2581380" y="3038631"/>
                  <a:pt x="2557990" y="3025734"/>
                  <a:pt x="2564456" y="3042614"/>
                </a:cubicBezTo>
                <a:cubicBezTo>
                  <a:pt x="2569971" y="3041097"/>
                  <a:pt x="2573964" y="3038062"/>
                  <a:pt x="2577767" y="3034862"/>
                </a:cubicBezTo>
                <a:lnTo>
                  <a:pt x="2588962" y="3026814"/>
                </a:lnTo>
                <a:lnTo>
                  <a:pt x="2590507" y="3027062"/>
                </a:lnTo>
                <a:lnTo>
                  <a:pt x="2589937" y="3026113"/>
                </a:lnTo>
                <a:lnTo>
                  <a:pt x="2588962" y="3026814"/>
                </a:lnTo>
                <a:lnTo>
                  <a:pt x="2586372" y="3026398"/>
                </a:lnTo>
                <a:cubicBezTo>
                  <a:pt x="2585373" y="3025734"/>
                  <a:pt x="2584898" y="3024407"/>
                  <a:pt x="2585373" y="3021751"/>
                </a:cubicBezTo>
                <a:close/>
                <a:moveTo>
                  <a:pt x="1910126" y="3021751"/>
                </a:moveTo>
                <a:cubicBezTo>
                  <a:pt x="1892822" y="3029338"/>
                  <a:pt x="1930473" y="3034838"/>
                  <a:pt x="1910126" y="3021751"/>
                </a:cubicBezTo>
                <a:close/>
                <a:moveTo>
                  <a:pt x="2605149" y="3021372"/>
                </a:moveTo>
                <a:lnTo>
                  <a:pt x="2606290" y="3031803"/>
                </a:lnTo>
                <a:lnTo>
                  <a:pt x="2616749" y="3031803"/>
                </a:lnTo>
                <a:lnTo>
                  <a:pt x="2616749" y="3021372"/>
                </a:lnTo>
                <a:close/>
                <a:moveTo>
                  <a:pt x="5602592" y="3021209"/>
                </a:moveTo>
                <a:lnTo>
                  <a:pt x="5602592" y="3024928"/>
                </a:lnTo>
                <a:lnTo>
                  <a:pt x="5601641" y="3024217"/>
                </a:lnTo>
                <a:lnTo>
                  <a:pt x="5601107" y="3023848"/>
                </a:lnTo>
                <a:lnTo>
                  <a:pt x="5602184" y="3021364"/>
                </a:lnTo>
                <a:close/>
                <a:moveTo>
                  <a:pt x="1851938" y="3020992"/>
                </a:moveTo>
                <a:cubicBezTo>
                  <a:pt x="1838247" y="3022130"/>
                  <a:pt x="1820752" y="3020992"/>
                  <a:pt x="1825886" y="3030476"/>
                </a:cubicBezTo>
                <a:cubicBezTo>
                  <a:pt x="1827598" y="3027631"/>
                  <a:pt x="1850036" y="3032182"/>
                  <a:pt x="1851558" y="3021372"/>
                </a:cubicBezTo>
                <a:close/>
                <a:moveTo>
                  <a:pt x="5596887" y="3020803"/>
                </a:moveTo>
                <a:cubicBezTo>
                  <a:pt x="5596887" y="3020803"/>
                  <a:pt x="5595557" y="3022889"/>
                  <a:pt x="5595176" y="3024785"/>
                </a:cubicBezTo>
                <a:lnTo>
                  <a:pt x="5594796" y="3027631"/>
                </a:lnTo>
                <a:lnTo>
                  <a:pt x="5596698" y="3024785"/>
                </a:lnTo>
                <a:cubicBezTo>
                  <a:pt x="5597838" y="3023268"/>
                  <a:pt x="5598599" y="3021372"/>
                  <a:pt x="5598219" y="3020803"/>
                </a:cubicBezTo>
                <a:cubicBezTo>
                  <a:pt x="5597858" y="3020442"/>
                  <a:pt x="5597249" y="3020442"/>
                  <a:pt x="5596887" y="3020803"/>
                </a:cubicBezTo>
                <a:close/>
                <a:moveTo>
                  <a:pt x="5023184" y="3020423"/>
                </a:moveTo>
                <a:cubicBezTo>
                  <a:pt x="5022709" y="3020328"/>
                  <a:pt x="5022215" y="3020461"/>
                  <a:pt x="5021853" y="3020803"/>
                </a:cubicBezTo>
                <a:lnTo>
                  <a:pt x="5022994" y="3022130"/>
                </a:lnTo>
                <a:cubicBezTo>
                  <a:pt x="5023545" y="3022567"/>
                  <a:pt x="5024344" y="3022567"/>
                  <a:pt x="5024896" y="3022130"/>
                </a:cubicBezTo>
                <a:cubicBezTo>
                  <a:pt x="5024896" y="3022130"/>
                  <a:pt x="5024896" y="3021182"/>
                  <a:pt x="5024896" y="3020423"/>
                </a:cubicBezTo>
                <a:cubicBezTo>
                  <a:pt x="5024401" y="3020006"/>
                  <a:pt x="5023679" y="3020006"/>
                  <a:pt x="5023184" y="3020423"/>
                </a:cubicBezTo>
                <a:close/>
                <a:moveTo>
                  <a:pt x="1611960" y="3020423"/>
                </a:moveTo>
                <a:cubicBezTo>
                  <a:pt x="1578873" y="3058356"/>
                  <a:pt x="1623940" y="3019475"/>
                  <a:pt x="1611960" y="3020423"/>
                </a:cubicBezTo>
                <a:close/>
                <a:moveTo>
                  <a:pt x="534341" y="3020423"/>
                </a:moveTo>
                <a:cubicBezTo>
                  <a:pt x="517037" y="3028010"/>
                  <a:pt x="554878" y="3033510"/>
                  <a:pt x="534341" y="3020423"/>
                </a:cubicBezTo>
                <a:close/>
                <a:moveTo>
                  <a:pt x="5478990" y="3020234"/>
                </a:moveTo>
                <a:cubicBezTo>
                  <a:pt x="5477583" y="3021315"/>
                  <a:pt x="5476423" y="3022680"/>
                  <a:pt x="5475568" y="3024217"/>
                </a:cubicBezTo>
                <a:lnTo>
                  <a:pt x="5473666" y="3029527"/>
                </a:lnTo>
                <a:lnTo>
                  <a:pt x="5475757" y="3029527"/>
                </a:lnTo>
                <a:lnTo>
                  <a:pt x="5477659" y="3029527"/>
                </a:lnTo>
                <a:lnTo>
                  <a:pt x="5478990" y="3024596"/>
                </a:lnTo>
                <a:cubicBezTo>
                  <a:pt x="5479941" y="3021941"/>
                  <a:pt x="5480131" y="3020044"/>
                  <a:pt x="5478990" y="3020234"/>
                </a:cubicBezTo>
                <a:close/>
                <a:moveTo>
                  <a:pt x="1718163" y="3020139"/>
                </a:moveTo>
                <a:cubicBezTo>
                  <a:pt x="1715406" y="3022889"/>
                  <a:pt x="1713884" y="3031234"/>
                  <a:pt x="1721871" y="3036924"/>
                </a:cubicBezTo>
                <a:cubicBezTo>
                  <a:pt x="1724914" y="3020234"/>
                  <a:pt x="1720920" y="3017389"/>
                  <a:pt x="1718163" y="3020139"/>
                </a:cubicBezTo>
                <a:close/>
                <a:moveTo>
                  <a:pt x="3269938" y="3019854"/>
                </a:moveTo>
                <a:cubicBezTo>
                  <a:pt x="3278685" y="3028579"/>
                  <a:pt x="3279636" y="3045080"/>
                  <a:pt x="3291045" y="3051149"/>
                </a:cubicBezTo>
                <a:lnTo>
                  <a:pt x="3290855" y="3051149"/>
                </a:lnTo>
                <a:cubicBezTo>
                  <a:pt x="3280587" y="3068978"/>
                  <a:pt x="3262902" y="3020613"/>
                  <a:pt x="3254345" y="3051149"/>
                </a:cubicBezTo>
                <a:cubicBezTo>
                  <a:pt x="3237041" y="3038821"/>
                  <a:pt x="3264423" y="3026872"/>
                  <a:pt x="3269938" y="3019854"/>
                </a:cubicBezTo>
                <a:close/>
                <a:moveTo>
                  <a:pt x="1752296" y="3019285"/>
                </a:moveTo>
                <a:cubicBezTo>
                  <a:pt x="1716356" y="3019285"/>
                  <a:pt x="1744689" y="3053804"/>
                  <a:pt x="1726054" y="3066322"/>
                </a:cubicBezTo>
                <a:cubicBezTo>
                  <a:pt x="1749443" y="3065184"/>
                  <a:pt x="1743739" y="3035597"/>
                  <a:pt x="1753437" y="3020803"/>
                </a:cubicBezTo>
                <a:close/>
                <a:moveTo>
                  <a:pt x="126336" y="3017792"/>
                </a:moveTo>
                <a:cubicBezTo>
                  <a:pt x="122366" y="3019333"/>
                  <a:pt x="118753" y="3025544"/>
                  <a:pt x="127405" y="3031803"/>
                </a:cubicBezTo>
                <a:cubicBezTo>
                  <a:pt x="134631" y="3019380"/>
                  <a:pt x="130305" y="3016251"/>
                  <a:pt x="126336" y="3017792"/>
                </a:cubicBezTo>
                <a:close/>
                <a:moveTo>
                  <a:pt x="5471955" y="3017199"/>
                </a:moveTo>
                <a:cubicBezTo>
                  <a:pt x="5471955" y="3017199"/>
                  <a:pt x="5470623" y="3019095"/>
                  <a:pt x="5470433" y="3020992"/>
                </a:cubicBezTo>
                <a:lnTo>
                  <a:pt x="5469863" y="3023837"/>
                </a:lnTo>
                <a:lnTo>
                  <a:pt x="5471955" y="3021182"/>
                </a:lnTo>
                <a:cubicBezTo>
                  <a:pt x="5472791" y="3020006"/>
                  <a:pt x="5473304" y="3018641"/>
                  <a:pt x="5473476" y="3017199"/>
                </a:cubicBezTo>
                <a:cubicBezTo>
                  <a:pt x="5473038" y="3016820"/>
                  <a:pt x="5472392" y="3016820"/>
                  <a:pt x="5471955" y="3017199"/>
                </a:cubicBezTo>
                <a:close/>
                <a:moveTo>
                  <a:pt x="2662767" y="3017199"/>
                </a:moveTo>
                <a:cubicBezTo>
                  <a:pt x="2657823" y="3038821"/>
                  <a:pt x="2678360" y="3018147"/>
                  <a:pt x="2662767" y="3017199"/>
                </a:cubicBezTo>
                <a:close/>
                <a:moveTo>
                  <a:pt x="333541" y="3016509"/>
                </a:moveTo>
                <a:cubicBezTo>
                  <a:pt x="330742" y="3015338"/>
                  <a:pt x="326357" y="3016061"/>
                  <a:pt x="320224" y="3020803"/>
                </a:cubicBezTo>
                <a:cubicBezTo>
                  <a:pt x="336055" y="3040575"/>
                  <a:pt x="341938" y="3020020"/>
                  <a:pt x="333541" y="3016509"/>
                </a:cubicBezTo>
                <a:close/>
                <a:moveTo>
                  <a:pt x="2328471" y="3016061"/>
                </a:moveTo>
                <a:cubicBezTo>
                  <a:pt x="2322957" y="3043752"/>
                  <a:pt x="2344444" y="3022130"/>
                  <a:pt x="2328471" y="3016061"/>
                </a:cubicBezTo>
                <a:close/>
                <a:moveTo>
                  <a:pt x="1868808" y="3015855"/>
                </a:moveTo>
                <a:cubicBezTo>
                  <a:pt x="1864298" y="3016512"/>
                  <a:pt x="1859965" y="3018375"/>
                  <a:pt x="1856312" y="3021372"/>
                </a:cubicBezTo>
                <a:lnTo>
                  <a:pt x="1856121" y="3022320"/>
                </a:lnTo>
                <a:cubicBezTo>
                  <a:pt x="1859734" y="3023458"/>
                  <a:pt x="1880461" y="3025544"/>
                  <a:pt x="1882363" y="3017578"/>
                </a:cubicBezTo>
                <a:cubicBezTo>
                  <a:pt x="1878005" y="3015748"/>
                  <a:pt x="1873318" y="3015198"/>
                  <a:pt x="1868808" y="3015855"/>
                </a:cubicBezTo>
                <a:close/>
                <a:moveTo>
                  <a:pt x="2229970" y="3015682"/>
                </a:moveTo>
                <a:cubicBezTo>
                  <a:pt x="2225026" y="3037303"/>
                  <a:pt x="2245563" y="3016630"/>
                  <a:pt x="2229970" y="3015682"/>
                </a:cubicBezTo>
                <a:close/>
                <a:moveTo>
                  <a:pt x="2197833" y="3015682"/>
                </a:moveTo>
                <a:cubicBezTo>
                  <a:pt x="2197833" y="3018906"/>
                  <a:pt x="2197833" y="3021751"/>
                  <a:pt x="2192699" y="3020803"/>
                </a:cubicBezTo>
                <a:lnTo>
                  <a:pt x="2192699" y="3031234"/>
                </a:lnTo>
                <a:cubicBezTo>
                  <a:pt x="2205820" y="3039390"/>
                  <a:pt x="2207912" y="3013595"/>
                  <a:pt x="2197833" y="3015682"/>
                </a:cubicBezTo>
                <a:close/>
                <a:moveTo>
                  <a:pt x="1942072" y="3015682"/>
                </a:moveTo>
                <a:cubicBezTo>
                  <a:pt x="1948728" y="3015682"/>
                  <a:pt x="1957665" y="3017199"/>
                  <a:pt x="1946636" y="3015682"/>
                </a:cubicBezTo>
                <a:close/>
                <a:moveTo>
                  <a:pt x="1512888" y="3015682"/>
                </a:moveTo>
                <a:lnTo>
                  <a:pt x="1512888" y="3017578"/>
                </a:lnTo>
                <a:cubicBezTo>
                  <a:pt x="1512888" y="3026872"/>
                  <a:pt x="1498817" y="3047925"/>
                  <a:pt x="1512888" y="3053994"/>
                </a:cubicBezTo>
                <a:cubicBezTo>
                  <a:pt x="1512318" y="3036924"/>
                  <a:pt x="1534946" y="3022130"/>
                  <a:pt x="1512888" y="3015682"/>
                </a:cubicBezTo>
                <a:close/>
                <a:moveTo>
                  <a:pt x="1491971" y="3015682"/>
                </a:moveTo>
                <a:cubicBezTo>
                  <a:pt x="1474857" y="3031993"/>
                  <a:pt x="1510987" y="3024406"/>
                  <a:pt x="1491971" y="3015682"/>
                </a:cubicBezTo>
                <a:close/>
                <a:moveTo>
                  <a:pt x="639307" y="3015113"/>
                </a:moveTo>
                <a:cubicBezTo>
                  <a:pt x="629039" y="3009612"/>
                  <a:pt x="614777" y="3023837"/>
                  <a:pt x="629229" y="3026113"/>
                </a:cubicBezTo>
                <a:lnTo>
                  <a:pt x="628849" y="3025544"/>
                </a:lnTo>
                <a:cubicBezTo>
                  <a:pt x="628849" y="3018527"/>
                  <a:pt x="637976" y="3020803"/>
                  <a:pt x="639307" y="3015113"/>
                </a:cubicBezTo>
                <a:close/>
                <a:moveTo>
                  <a:pt x="434129" y="3015018"/>
                </a:moveTo>
                <a:cubicBezTo>
                  <a:pt x="429945" y="3014544"/>
                  <a:pt x="426332" y="3019285"/>
                  <a:pt x="435840" y="3030665"/>
                </a:cubicBezTo>
                <a:cubicBezTo>
                  <a:pt x="443066" y="3021182"/>
                  <a:pt x="438312" y="3015492"/>
                  <a:pt x="434129" y="3015018"/>
                </a:cubicBezTo>
                <a:close/>
                <a:moveTo>
                  <a:pt x="5248349" y="3014752"/>
                </a:moveTo>
                <a:cubicBezTo>
                  <a:pt x="5247797" y="3015226"/>
                  <a:pt x="5247721" y="3016061"/>
                  <a:pt x="5248197" y="3016630"/>
                </a:cubicBezTo>
                <a:cubicBezTo>
                  <a:pt x="5248672" y="3017199"/>
                  <a:pt x="5249509" y="3017256"/>
                  <a:pt x="5250060" y="3016801"/>
                </a:cubicBezTo>
                <a:cubicBezTo>
                  <a:pt x="5250137" y="3016744"/>
                  <a:pt x="5250174" y="3016687"/>
                  <a:pt x="5250232" y="3016630"/>
                </a:cubicBezTo>
                <a:cubicBezTo>
                  <a:pt x="5250232" y="3016630"/>
                  <a:pt x="5250232" y="3015682"/>
                  <a:pt x="5250232" y="3014923"/>
                </a:cubicBezTo>
                <a:cubicBezTo>
                  <a:pt x="5249756" y="3014354"/>
                  <a:pt x="5248920" y="3014297"/>
                  <a:pt x="5248349" y="3014752"/>
                </a:cubicBezTo>
                <a:close/>
                <a:moveTo>
                  <a:pt x="3025451" y="3014433"/>
                </a:moveTo>
                <a:lnTo>
                  <a:pt x="3025574" y="3017124"/>
                </a:lnTo>
                <a:lnTo>
                  <a:pt x="3023430" y="3016607"/>
                </a:lnTo>
                <a:close/>
                <a:moveTo>
                  <a:pt x="5147166" y="3013216"/>
                </a:moveTo>
                <a:lnTo>
                  <a:pt x="5147927" y="3013975"/>
                </a:lnTo>
                <a:lnTo>
                  <a:pt x="5135757" y="3020234"/>
                </a:lnTo>
                <a:cubicBezTo>
                  <a:pt x="5132525" y="3021941"/>
                  <a:pt x="5128912" y="3023458"/>
                  <a:pt x="5125869" y="3024785"/>
                </a:cubicBezTo>
                <a:cubicBezTo>
                  <a:pt x="5133209" y="3021372"/>
                  <a:pt x="5140321" y="3017521"/>
                  <a:pt x="5147166" y="3013216"/>
                </a:cubicBezTo>
                <a:close/>
                <a:moveTo>
                  <a:pt x="5257476" y="3013007"/>
                </a:moveTo>
                <a:cubicBezTo>
                  <a:pt x="5257211" y="3013121"/>
                  <a:pt x="5257001" y="3013330"/>
                  <a:pt x="5256887" y="3013595"/>
                </a:cubicBezTo>
                <a:lnTo>
                  <a:pt x="5257267" y="3013595"/>
                </a:lnTo>
                <a:cubicBezTo>
                  <a:pt x="5256849" y="3014088"/>
                  <a:pt x="5256849" y="3014809"/>
                  <a:pt x="5257267" y="3015302"/>
                </a:cubicBezTo>
                <a:cubicBezTo>
                  <a:pt x="5257762" y="3015720"/>
                  <a:pt x="5258484" y="3015720"/>
                  <a:pt x="5258979" y="3015302"/>
                </a:cubicBezTo>
                <a:cubicBezTo>
                  <a:pt x="5259397" y="3014809"/>
                  <a:pt x="5259397" y="3014088"/>
                  <a:pt x="5258979" y="3013595"/>
                </a:cubicBezTo>
                <a:cubicBezTo>
                  <a:pt x="5258732" y="3013026"/>
                  <a:pt x="5258047" y="3012761"/>
                  <a:pt x="5257476" y="3013007"/>
                </a:cubicBezTo>
                <a:close/>
                <a:moveTo>
                  <a:pt x="5467391" y="3012647"/>
                </a:moveTo>
                <a:cubicBezTo>
                  <a:pt x="5466763" y="3012647"/>
                  <a:pt x="5466250" y="3013159"/>
                  <a:pt x="5466250" y="3013785"/>
                </a:cubicBezTo>
                <a:cubicBezTo>
                  <a:pt x="5466250" y="3013785"/>
                  <a:pt x="5468151" y="3015682"/>
                  <a:pt x="5468912" y="3015682"/>
                </a:cubicBezTo>
                <a:lnTo>
                  <a:pt x="5468531" y="3015302"/>
                </a:lnTo>
                <a:cubicBezTo>
                  <a:pt x="5468912" y="3014866"/>
                  <a:pt x="5468912" y="3014221"/>
                  <a:pt x="5468531" y="3013785"/>
                </a:cubicBezTo>
                <a:cubicBezTo>
                  <a:pt x="5468531" y="3013159"/>
                  <a:pt x="5468018" y="3012647"/>
                  <a:pt x="5467391" y="3012647"/>
                </a:cubicBezTo>
                <a:close/>
                <a:moveTo>
                  <a:pt x="2647174" y="3012078"/>
                </a:moveTo>
                <a:cubicBezTo>
                  <a:pt x="2642040" y="3033700"/>
                  <a:pt x="2662767" y="3013026"/>
                  <a:pt x="2647174" y="3012078"/>
                </a:cubicBezTo>
                <a:close/>
                <a:moveTo>
                  <a:pt x="707193" y="3010561"/>
                </a:moveTo>
                <a:cubicBezTo>
                  <a:pt x="702059" y="3032182"/>
                  <a:pt x="722786" y="3011509"/>
                  <a:pt x="707193" y="3010561"/>
                </a:cubicBezTo>
                <a:close/>
                <a:moveTo>
                  <a:pt x="5060645" y="3009992"/>
                </a:moveTo>
                <a:cubicBezTo>
                  <a:pt x="5060170" y="3009859"/>
                  <a:pt x="5059656" y="3010011"/>
                  <a:pt x="5059314" y="3010371"/>
                </a:cubicBezTo>
                <a:lnTo>
                  <a:pt x="5060645" y="3011699"/>
                </a:lnTo>
                <a:cubicBezTo>
                  <a:pt x="5060645" y="3011699"/>
                  <a:pt x="5061596" y="3012647"/>
                  <a:pt x="5062357" y="3011699"/>
                </a:cubicBezTo>
                <a:cubicBezTo>
                  <a:pt x="5062775" y="3011206"/>
                  <a:pt x="5062775" y="3010485"/>
                  <a:pt x="5062357" y="3009992"/>
                </a:cubicBezTo>
                <a:cubicBezTo>
                  <a:pt x="5061843" y="3009650"/>
                  <a:pt x="5061159" y="3009650"/>
                  <a:pt x="5060645" y="3009992"/>
                </a:cubicBezTo>
                <a:close/>
                <a:moveTo>
                  <a:pt x="5434874" y="3009043"/>
                </a:moveTo>
                <a:lnTo>
                  <a:pt x="5434494" y="3009423"/>
                </a:lnTo>
                <a:cubicBezTo>
                  <a:pt x="5432972" y="3012647"/>
                  <a:pt x="5421563" y="3029527"/>
                  <a:pt x="5434494" y="3030286"/>
                </a:cubicBezTo>
                <a:cubicBezTo>
                  <a:pt x="5429930" y="3020234"/>
                  <a:pt x="5450467" y="3012457"/>
                  <a:pt x="5434874" y="3009043"/>
                </a:cubicBezTo>
                <a:close/>
                <a:moveTo>
                  <a:pt x="3082063" y="3009043"/>
                </a:moveTo>
                <a:cubicBezTo>
                  <a:pt x="3081892" y="3010238"/>
                  <a:pt x="3081892" y="3011452"/>
                  <a:pt x="3082063" y="3012647"/>
                </a:cubicBezTo>
                <a:cubicBezTo>
                  <a:pt x="3080542" y="3025544"/>
                  <a:pt x="3092521" y="3014164"/>
                  <a:pt x="3086246" y="3010181"/>
                </a:cubicBezTo>
                <a:cubicBezTo>
                  <a:pt x="3084953" y="3009498"/>
                  <a:pt x="3083527" y="3009119"/>
                  <a:pt x="3082063" y="3009043"/>
                </a:cubicBezTo>
                <a:close/>
                <a:moveTo>
                  <a:pt x="2454735" y="3009043"/>
                </a:moveTo>
                <a:lnTo>
                  <a:pt x="2460250" y="3010561"/>
                </a:lnTo>
                <a:lnTo>
                  <a:pt x="2463863" y="3010561"/>
                </a:lnTo>
                <a:close/>
                <a:moveTo>
                  <a:pt x="5175880" y="3007905"/>
                </a:moveTo>
                <a:cubicBezTo>
                  <a:pt x="5175595" y="3007962"/>
                  <a:pt x="5175329" y="3008095"/>
                  <a:pt x="5175119" y="3008285"/>
                </a:cubicBezTo>
                <a:lnTo>
                  <a:pt x="5175880" y="3009612"/>
                </a:lnTo>
                <a:cubicBezTo>
                  <a:pt x="5176394" y="3009954"/>
                  <a:pt x="5177078" y="3009954"/>
                  <a:pt x="5177592" y="3009612"/>
                </a:cubicBezTo>
                <a:cubicBezTo>
                  <a:pt x="5177592" y="3009612"/>
                  <a:pt x="5178542" y="3009612"/>
                  <a:pt x="5177592" y="3007905"/>
                </a:cubicBezTo>
                <a:cubicBezTo>
                  <a:pt x="5177097" y="3007488"/>
                  <a:pt x="5176375" y="3007488"/>
                  <a:pt x="5175880" y="3007905"/>
                </a:cubicBezTo>
                <a:close/>
                <a:moveTo>
                  <a:pt x="3129792" y="3007905"/>
                </a:moveTo>
                <a:lnTo>
                  <a:pt x="3129032" y="3008854"/>
                </a:lnTo>
                <a:cubicBezTo>
                  <a:pt x="3125190" y="3011926"/>
                  <a:pt x="3122072" y="3015814"/>
                  <a:pt x="3119904" y="3020234"/>
                </a:cubicBezTo>
                <a:cubicBezTo>
                  <a:pt x="3117375" y="3025658"/>
                  <a:pt x="3113591" y="3030400"/>
                  <a:pt x="3108875" y="3034079"/>
                </a:cubicBezTo>
                <a:cubicBezTo>
                  <a:pt x="3114561" y="3034003"/>
                  <a:pt x="3120113" y="3035805"/>
                  <a:pt x="3124658" y="3039200"/>
                </a:cubicBezTo>
                <a:cubicBezTo>
                  <a:pt x="3124296" y="3034857"/>
                  <a:pt x="3125228" y="3030513"/>
                  <a:pt x="3127320" y="3026682"/>
                </a:cubicBezTo>
                <a:lnTo>
                  <a:pt x="3131313" y="3018716"/>
                </a:lnTo>
                <a:cubicBezTo>
                  <a:pt x="3133595" y="3013406"/>
                  <a:pt x="3134736" y="3009423"/>
                  <a:pt x="3129792" y="3007905"/>
                </a:cubicBezTo>
                <a:close/>
                <a:moveTo>
                  <a:pt x="3114199" y="3007905"/>
                </a:moveTo>
                <a:cubicBezTo>
                  <a:pt x="3099557" y="3005250"/>
                  <a:pt x="3088908" y="3028958"/>
                  <a:pt x="3097656" y="3029907"/>
                </a:cubicBezTo>
                <a:lnTo>
                  <a:pt x="3098416" y="3028769"/>
                </a:lnTo>
                <a:cubicBezTo>
                  <a:pt x="3096895" y="3015113"/>
                  <a:pt x="3118763" y="3024785"/>
                  <a:pt x="3114199" y="3007905"/>
                </a:cubicBezTo>
                <a:close/>
                <a:moveTo>
                  <a:pt x="2573964" y="3007336"/>
                </a:moveTo>
                <a:cubicBezTo>
                  <a:pt x="2569020" y="3010561"/>
                  <a:pt x="2569210" y="3020613"/>
                  <a:pt x="2577577" y="3018906"/>
                </a:cubicBezTo>
                <a:lnTo>
                  <a:pt x="2578718" y="3019285"/>
                </a:lnTo>
                <a:cubicBezTo>
                  <a:pt x="2578718" y="3013406"/>
                  <a:pt x="2578718" y="3007716"/>
                  <a:pt x="2573964" y="3007336"/>
                </a:cubicBezTo>
                <a:close/>
                <a:moveTo>
                  <a:pt x="5510369" y="3007073"/>
                </a:moveTo>
                <a:lnTo>
                  <a:pt x="5510439" y="3007526"/>
                </a:lnTo>
                <a:lnTo>
                  <a:pt x="5510333" y="3007526"/>
                </a:lnTo>
                <a:lnTo>
                  <a:pt x="5510233" y="3007185"/>
                </a:lnTo>
                <a:close/>
                <a:moveTo>
                  <a:pt x="205750" y="3006198"/>
                </a:moveTo>
                <a:lnTo>
                  <a:pt x="205750" y="3021751"/>
                </a:lnTo>
                <a:cubicBezTo>
                  <a:pt x="215067" y="3021751"/>
                  <a:pt x="217920" y="3016630"/>
                  <a:pt x="216208" y="3006198"/>
                </a:cubicBezTo>
                <a:close/>
                <a:moveTo>
                  <a:pt x="5257458" y="3006009"/>
                </a:moveTo>
                <a:lnTo>
                  <a:pt x="5250612" y="3008854"/>
                </a:lnTo>
                <a:lnTo>
                  <a:pt x="5250612" y="3010940"/>
                </a:lnTo>
                <a:cubicBezTo>
                  <a:pt x="5251087" y="3012211"/>
                  <a:pt x="5252513" y="3012856"/>
                  <a:pt x="5253787" y="3012382"/>
                </a:cubicBezTo>
                <a:cubicBezTo>
                  <a:pt x="5254092" y="3012268"/>
                  <a:pt x="5254377" y="3012097"/>
                  <a:pt x="5254605" y="3011888"/>
                </a:cubicBezTo>
                <a:lnTo>
                  <a:pt x="5254986" y="3011888"/>
                </a:lnTo>
                <a:cubicBezTo>
                  <a:pt x="5256259" y="3011149"/>
                  <a:pt x="5257153" y="3009916"/>
                  <a:pt x="5257458" y="3008474"/>
                </a:cubicBezTo>
                <a:close/>
                <a:moveTo>
                  <a:pt x="5272328" y="3005914"/>
                </a:moveTo>
                <a:cubicBezTo>
                  <a:pt x="5272252" y="3005952"/>
                  <a:pt x="5272176" y="3005971"/>
                  <a:pt x="5272100" y="3006009"/>
                </a:cubicBezTo>
                <a:cubicBezTo>
                  <a:pt x="5270141" y="3006767"/>
                  <a:pt x="5269152" y="3008949"/>
                  <a:pt x="5269913" y="3010902"/>
                </a:cubicBezTo>
                <a:cubicBezTo>
                  <a:pt x="5269951" y="3010978"/>
                  <a:pt x="5269970" y="3011054"/>
                  <a:pt x="5270008" y="3011130"/>
                </a:cubicBezTo>
                <a:cubicBezTo>
                  <a:pt x="5271073" y="3012533"/>
                  <a:pt x="5272917" y="3013064"/>
                  <a:pt x="5274572" y="3012457"/>
                </a:cubicBezTo>
                <a:lnTo>
                  <a:pt x="5275142" y="3013406"/>
                </a:lnTo>
                <a:cubicBezTo>
                  <a:pt x="5277177" y="3012552"/>
                  <a:pt x="5278127" y="3010219"/>
                  <a:pt x="5277272" y="3008190"/>
                </a:cubicBezTo>
                <a:cubicBezTo>
                  <a:pt x="5277253" y="3008152"/>
                  <a:pt x="5277253" y="3008133"/>
                  <a:pt x="5277234" y="3008095"/>
                </a:cubicBezTo>
                <a:cubicBezTo>
                  <a:pt x="5276473" y="3006141"/>
                  <a:pt x="5274286" y="3005155"/>
                  <a:pt x="5272328" y="3005914"/>
                </a:cubicBezTo>
                <a:close/>
                <a:moveTo>
                  <a:pt x="5510176" y="3005819"/>
                </a:moveTo>
                <a:cubicBezTo>
                  <a:pt x="5509757" y="3006312"/>
                  <a:pt x="5509757" y="3007033"/>
                  <a:pt x="5510176" y="3007526"/>
                </a:cubicBezTo>
                <a:lnTo>
                  <a:pt x="5510333" y="3007526"/>
                </a:lnTo>
                <a:lnTo>
                  <a:pt x="5510556" y="3008285"/>
                </a:lnTo>
                <a:lnTo>
                  <a:pt x="5510439" y="3007526"/>
                </a:lnTo>
                <a:lnTo>
                  <a:pt x="5511887" y="3007526"/>
                </a:lnTo>
                <a:cubicBezTo>
                  <a:pt x="5511887" y="3007526"/>
                  <a:pt x="5512838" y="3007526"/>
                  <a:pt x="5511887" y="3005819"/>
                </a:cubicBezTo>
                <a:lnTo>
                  <a:pt x="5510369" y="3007073"/>
                </a:lnTo>
                <a:close/>
                <a:moveTo>
                  <a:pt x="5471764" y="3005819"/>
                </a:moveTo>
                <a:lnTo>
                  <a:pt x="5471747" y="3006044"/>
                </a:lnTo>
                <a:lnTo>
                  <a:pt x="5471289" y="3006103"/>
                </a:lnTo>
                <a:cubicBezTo>
                  <a:pt x="5470756" y="3006786"/>
                  <a:pt x="5470890" y="3007754"/>
                  <a:pt x="5471574" y="3008285"/>
                </a:cubicBezTo>
                <a:lnTo>
                  <a:pt x="5471747" y="3006044"/>
                </a:lnTo>
                <a:lnTo>
                  <a:pt x="5471764" y="3006041"/>
                </a:lnTo>
                <a:lnTo>
                  <a:pt x="5471764" y="3007526"/>
                </a:lnTo>
                <a:cubicBezTo>
                  <a:pt x="5472259" y="3007943"/>
                  <a:pt x="5472981" y="3007943"/>
                  <a:pt x="5473476" y="3007526"/>
                </a:cubicBezTo>
                <a:cubicBezTo>
                  <a:pt x="5473476" y="3007526"/>
                  <a:pt x="5473476" y="3007526"/>
                  <a:pt x="5473476" y="3005819"/>
                </a:cubicBezTo>
                <a:lnTo>
                  <a:pt x="5471764" y="3006041"/>
                </a:lnTo>
                <a:close/>
                <a:moveTo>
                  <a:pt x="2731604" y="3005629"/>
                </a:moveTo>
                <a:cubicBezTo>
                  <a:pt x="2725899" y="3033320"/>
                  <a:pt x="2747387" y="3011888"/>
                  <a:pt x="2731604" y="3005629"/>
                </a:cubicBezTo>
                <a:close/>
                <a:moveTo>
                  <a:pt x="3415978" y="3005250"/>
                </a:moveTo>
                <a:cubicBezTo>
                  <a:pt x="3410464" y="3032941"/>
                  <a:pt x="3431951" y="3011509"/>
                  <a:pt x="3415978" y="3005250"/>
                </a:cubicBezTo>
                <a:close/>
                <a:moveTo>
                  <a:pt x="5517402" y="3005060"/>
                </a:moveTo>
                <a:cubicBezTo>
                  <a:pt x="5516242" y="3005212"/>
                  <a:pt x="5515443" y="3006274"/>
                  <a:pt x="5515595" y="3007431"/>
                </a:cubicBezTo>
                <a:cubicBezTo>
                  <a:pt x="5515747" y="3008588"/>
                  <a:pt x="5516812" y="3009385"/>
                  <a:pt x="5517972" y="3009233"/>
                </a:cubicBezTo>
                <a:lnTo>
                  <a:pt x="5517402" y="3006767"/>
                </a:lnTo>
                <a:cubicBezTo>
                  <a:pt x="5517820" y="3007241"/>
                  <a:pt x="5518543" y="3007280"/>
                  <a:pt x="5519018" y="3006862"/>
                </a:cubicBezTo>
                <a:cubicBezTo>
                  <a:pt x="5519056" y="3006843"/>
                  <a:pt x="5519075" y="3006805"/>
                  <a:pt x="5519113" y="3006767"/>
                </a:cubicBezTo>
                <a:cubicBezTo>
                  <a:pt x="5519113" y="3006767"/>
                  <a:pt x="5519113" y="3005629"/>
                  <a:pt x="5519113" y="3005060"/>
                </a:cubicBezTo>
                <a:cubicBezTo>
                  <a:pt x="5518600" y="3004719"/>
                  <a:pt x="5517915" y="3004719"/>
                  <a:pt x="5517402" y="3005060"/>
                </a:cubicBezTo>
                <a:close/>
                <a:moveTo>
                  <a:pt x="5072264" y="3005003"/>
                </a:moveTo>
                <a:cubicBezTo>
                  <a:pt x="5071940" y="3005307"/>
                  <a:pt x="5071788" y="3005762"/>
                  <a:pt x="5071864" y="3006198"/>
                </a:cubicBezTo>
                <a:lnTo>
                  <a:pt x="5072435" y="3006767"/>
                </a:lnTo>
                <a:cubicBezTo>
                  <a:pt x="5072853" y="3007241"/>
                  <a:pt x="5073576" y="3007280"/>
                  <a:pt x="5074051" y="3006862"/>
                </a:cubicBezTo>
                <a:cubicBezTo>
                  <a:pt x="5074089" y="3006843"/>
                  <a:pt x="5074109" y="3006805"/>
                  <a:pt x="5074146" y="3006767"/>
                </a:cubicBezTo>
                <a:cubicBezTo>
                  <a:pt x="5074146" y="3006767"/>
                  <a:pt x="5074146" y="3005819"/>
                  <a:pt x="5074146" y="3005060"/>
                </a:cubicBezTo>
                <a:cubicBezTo>
                  <a:pt x="5073652" y="3004529"/>
                  <a:pt x="5072796" y="3004491"/>
                  <a:pt x="5072264" y="3005003"/>
                </a:cubicBezTo>
                <a:close/>
                <a:moveTo>
                  <a:pt x="749598" y="3004871"/>
                </a:moveTo>
                <a:cubicBezTo>
                  <a:pt x="742753" y="3003449"/>
                  <a:pt x="738047" y="3004065"/>
                  <a:pt x="735432" y="3006720"/>
                </a:cubicBezTo>
                <a:lnTo>
                  <a:pt x="733859" y="3020423"/>
                </a:lnTo>
                <a:lnTo>
                  <a:pt x="733815" y="3020423"/>
                </a:lnTo>
                <a:lnTo>
                  <a:pt x="733815" y="3020803"/>
                </a:lnTo>
                <a:lnTo>
                  <a:pt x="733859" y="3020423"/>
                </a:lnTo>
                <a:lnTo>
                  <a:pt x="749598" y="3020423"/>
                </a:lnTo>
                <a:close/>
                <a:moveTo>
                  <a:pt x="664979" y="3002595"/>
                </a:moveTo>
                <a:cubicBezTo>
                  <a:pt x="657732" y="3002595"/>
                  <a:pt x="651858" y="3008455"/>
                  <a:pt x="651858" y="3015682"/>
                </a:cubicBezTo>
                <a:cubicBezTo>
                  <a:pt x="651641" y="3022908"/>
                  <a:pt x="657336" y="3028939"/>
                  <a:pt x="664579" y="3029148"/>
                </a:cubicBezTo>
                <a:cubicBezTo>
                  <a:pt x="664903" y="3029167"/>
                  <a:pt x="665226" y="3029167"/>
                  <a:pt x="665549" y="3029148"/>
                </a:cubicBezTo>
                <a:lnTo>
                  <a:pt x="664979" y="3028769"/>
                </a:lnTo>
                <a:cubicBezTo>
                  <a:pt x="672226" y="3028769"/>
                  <a:pt x="678099" y="3022908"/>
                  <a:pt x="678099" y="3015682"/>
                </a:cubicBezTo>
                <a:cubicBezTo>
                  <a:pt x="678099" y="3008455"/>
                  <a:pt x="672226" y="3002595"/>
                  <a:pt x="664979" y="3002595"/>
                </a:cubicBezTo>
                <a:close/>
                <a:moveTo>
                  <a:pt x="2307174" y="3001077"/>
                </a:moveTo>
                <a:lnTo>
                  <a:pt x="2307174" y="3011699"/>
                </a:lnTo>
                <a:lnTo>
                  <a:pt x="2317632" y="3011699"/>
                </a:lnTo>
                <a:lnTo>
                  <a:pt x="2317632" y="3001077"/>
                </a:lnTo>
                <a:close/>
                <a:moveTo>
                  <a:pt x="5571026" y="3000129"/>
                </a:moveTo>
                <a:cubicBezTo>
                  <a:pt x="5572738" y="2999181"/>
                  <a:pt x="5572738" y="3000129"/>
                  <a:pt x="5572738" y="3000129"/>
                </a:cubicBezTo>
                <a:cubicBezTo>
                  <a:pt x="5573156" y="3000622"/>
                  <a:pt x="5573156" y="3001343"/>
                  <a:pt x="5572738" y="3001836"/>
                </a:cubicBezTo>
                <a:cubicBezTo>
                  <a:pt x="5572224" y="3002177"/>
                  <a:pt x="5571540" y="3002177"/>
                  <a:pt x="5571026" y="3001836"/>
                </a:cubicBezTo>
                <a:lnTo>
                  <a:pt x="5571597" y="3003353"/>
                </a:lnTo>
                <a:cubicBezTo>
                  <a:pt x="5570703" y="3003505"/>
                  <a:pt x="5569847" y="3002917"/>
                  <a:pt x="5569695" y="3002026"/>
                </a:cubicBezTo>
                <a:cubicBezTo>
                  <a:pt x="5569543" y="3001134"/>
                  <a:pt x="5570133" y="3000281"/>
                  <a:pt x="5571026" y="3000129"/>
                </a:cubicBezTo>
                <a:close/>
                <a:moveTo>
                  <a:pt x="5097404" y="3000094"/>
                </a:moveTo>
                <a:lnTo>
                  <a:pt x="5098106" y="3000319"/>
                </a:lnTo>
                <a:cubicBezTo>
                  <a:pt x="5098543" y="2999939"/>
                  <a:pt x="5099190" y="2999939"/>
                  <a:pt x="5099627" y="3000319"/>
                </a:cubicBezTo>
                <a:cubicBezTo>
                  <a:pt x="5099798" y="3000508"/>
                  <a:pt x="5099932" y="3000736"/>
                  <a:pt x="5099970" y="3001001"/>
                </a:cubicBezTo>
                <a:cubicBezTo>
                  <a:pt x="5100102" y="3001722"/>
                  <a:pt x="5099608" y="3002405"/>
                  <a:pt x="5098886" y="3002538"/>
                </a:cubicBezTo>
                <a:cubicBezTo>
                  <a:pt x="5098163" y="3002670"/>
                  <a:pt x="5097478" y="3002177"/>
                  <a:pt x="5097345" y="3001457"/>
                </a:cubicBezTo>
                <a:lnTo>
                  <a:pt x="5096498" y="3000472"/>
                </a:lnTo>
                <a:close/>
                <a:moveTo>
                  <a:pt x="5045432" y="2999939"/>
                </a:moveTo>
                <a:cubicBezTo>
                  <a:pt x="5044843" y="2999617"/>
                  <a:pt x="5044120" y="2999788"/>
                  <a:pt x="5043721" y="3000319"/>
                </a:cubicBezTo>
                <a:lnTo>
                  <a:pt x="5045432" y="3001646"/>
                </a:lnTo>
                <a:cubicBezTo>
                  <a:pt x="5045965" y="3001950"/>
                  <a:pt x="5046612" y="3001950"/>
                  <a:pt x="5047144" y="3001646"/>
                </a:cubicBezTo>
                <a:cubicBezTo>
                  <a:pt x="5047562" y="3001153"/>
                  <a:pt x="5047562" y="3000433"/>
                  <a:pt x="5047144" y="2999939"/>
                </a:cubicBezTo>
                <a:cubicBezTo>
                  <a:pt x="5046650" y="2999522"/>
                  <a:pt x="5045927" y="2999522"/>
                  <a:pt x="5045432" y="2999939"/>
                </a:cubicBezTo>
                <a:close/>
                <a:moveTo>
                  <a:pt x="2538594" y="2999939"/>
                </a:moveTo>
                <a:lnTo>
                  <a:pt x="2538594" y="3010561"/>
                </a:lnTo>
                <a:lnTo>
                  <a:pt x="2549053" y="3010561"/>
                </a:lnTo>
                <a:lnTo>
                  <a:pt x="2549053" y="2999939"/>
                </a:lnTo>
                <a:close/>
                <a:moveTo>
                  <a:pt x="5460640" y="2999465"/>
                </a:moveTo>
                <a:cubicBezTo>
                  <a:pt x="5460602" y="2999484"/>
                  <a:pt x="5460583" y="2999522"/>
                  <a:pt x="5460545" y="2999560"/>
                </a:cubicBezTo>
                <a:cubicBezTo>
                  <a:pt x="5460165" y="2999996"/>
                  <a:pt x="5460165" y="3000641"/>
                  <a:pt x="5460545" y="3001077"/>
                </a:cubicBezTo>
                <a:cubicBezTo>
                  <a:pt x="5460964" y="3001684"/>
                  <a:pt x="5461800" y="3001817"/>
                  <a:pt x="5462409" y="3001381"/>
                </a:cubicBezTo>
                <a:cubicBezTo>
                  <a:pt x="5462580" y="3001267"/>
                  <a:pt x="5462732" y="3001096"/>
                  <a:pt x="5462827" y="3000888"/>
                </a:cubicBezTo>
                <a:lnTo>
                  <a:pt x="5462256" y="3001267"/>
                </a:lnTo>
                <a:cubicBezTo>
                  <a:pt x="5462561" y="3000736"/>
                  <a:pt x="5462561" y="3000091"/>
                  <a:pt x="5462256" y="2999560"/>
                </a:cubicBezTo>
                <a:cubicBezTo>
                  <a:pt x="5461838" y="2999086"/>
                  <a:pt x="5461116" y="2999048"/>
                  <a:pt x="5460640" y="2999465"/>
                </a:cubicBezTo>
                <a:close/>
                <a:moveTo>
                  <a:pt x="644632" y="2999370"/>
                </a:moveTo>
                <a:cubicBezTo>
                  <a:pt x="628659" y="3017009"/>
                  <a:pt x="663648" y="3015302"/>
                  <a:pt x="644632" y="2999370"/>
                </a:cubicBezTo>
                <a:close/>
                <a:moveTo>
                  <a:pt x="5222849" y="2999181"/>
                </a:moveTo>
                <a:cubicBezTo>
                  <a:pt x="5222088" y="2999560"/>
                  <a:pt x="5222849" y="3000508"/>
                  <a:pt x="5224180" y="3001267"/>
                </a:cubicBezTo>
                <a:cubicBezTo>
                  <a:pt x="5225036" y="3001570"/>
                  <a:pt x="5225948" y="3001646"/>
                  <a:pt x="5226842" y="3001457"/>
                </a:cubicBezTo>
                <a:lnTo>
                  <a:pt x="5227793" y="3002595"/>
                </a:lnTo>
                <a:cubicBezTo>
                  <a:pt x="5227793" y="3002595"/>
                  <a:pt x="5227793" y="3001267"/>
                  <a:pt x="5226462" y="3000319"/>
                </a:cubicBezTo>
                <a:cubicBezTo>
                  <a:pt x="5225131" y="2999370"/>
                  <a:pt x="5223610" y="2998801"/>
                  <a:pt x="5222849" y="2999181"/>
                </a:cubicBezTo>
                <a:close/>
                <a:moveTo>
                  <a:pt x="1384437" y="2998897"/>
                </a:moveTo>
                <a:cubicBezTo>
                  <a:pt x="1381680" y="3001647"/>
                  <a:pt x="1380159" y="3009992"/>
                  <a:pt x="1388145" y="3015682"/>
                </a:cubicBezTo>
                <a:cubicBezTo>
                  <a:pt x="1391188" y="2998992"/>
                  <a:pt x="1387195" y="2996147"/>
                  <a:pt x="1384437" y="2998897"/>
                </a:cubicBezTo>
                <a:close/>
                <a:moveTo>
                  <a:pt x="5233118" y="2998232"/>
                </a:moveTo>
                <a:cubicBezTo>
                  <a:pt x="5232699" y="2998726"/>
                  <a:pt x="5232699" y="2999446"/>
                  <a:pt x="5233118" y="2999939"/>
                </a:cubicBezTo>
                <a:cubicBezTo>
                  <a:pt x="5233555" y="2999655"/>
                  <a:pt x="5233783" y="2999124"/>
                  <a:pt x="5233688" y="2998612"/>
                </a:cubicBezTo>
                <a:lnTo>
                  <a:pt x="5234639" y="2999939"/>
                </a:lnTo>
                <a:cubicBezTo>
                  <a:pt x="5235057" y="2999446"/>
                  <a:pt x="5235057" y="2998726"/>
                  <a:pt x="5234639" y="2998232"/>
                </a:cubicBezTo>
                <a:cubicBezTo>
                  <a:pt x="5234201" y="2997853"/>
                  <a:pt x="5233555" y="2997853"/>
                  <a:pt x="5233118" y="2998232"/>
                </a:cubicBezTo>
                <a:close/>
                <a:moveTo>
                  <a:pt x="5123967" y="2998232"/>
                </a:moveTo>
                <a:lnTo>
                  <a:pt x="5128151" y="3011699"/>
                </a:lnTo>
                <a:lnTo>
                  <a:pt x="5121115" y="3012837"/>
                </a:lnTo>
                <a:cubicBezTo>
                  <a:pt x="5122731" y="3010769"/>
                  <a:pt x="5122731" y="3007886"/>
                  <a:pt x="5121115" y="3005819"/>
                </a:cubicBezTo>
                <a:lnTo>
                  <a:pt x="5121876" y="3005819"/>
                </a:lnTo>
                <a:cubicBezTo>
                  <a:pt x="5119594" y="3003353"/>
                  <a:pt x="5120735" y="2999939"/>
                  <a:pt x="5123967" y="2998232"/>
                </a:cubicBezTo>
                <a:close/>
                <a:moveTo>
                  <a:pt x="1657407" y="2997474"/>
                </a:moveTo>
                <a:cubicBezTo>
                  <a:pt x="1657978" y="3006388"/>
                  <a:pt x="1654365" y="3021182"/>
                  <a:pt x="1658929" y="3026113"/>
                </a:cubicBezTo>
                <a:lnTo>
                  <a:pt x="1659879" y="3026113"/>
                </a:lnTo>
                <a:cubicBezTo>
                  <a:pt x="1661971" y="3021561"/>
                  <a:pt x="1666725" y="2998043"/>
                  <a:pt x="1657407" y="2997474"/>
                </a:cubicBezTo>
                <a:close/>
                <a:moveTo>
                  <a:pt x="5476085" y="2996830"/>
                </a:moveTo>
                <a:lnTo>
                  <a:pt x="5476284" y="2997474"/>
                </a:lnTo>
                <a:lnTo>
                  <a:pt x="5476114" y="2997474"/>
                </a:lnTo>
                <a:lnTo>
                  <a:pt x="5475872" y="2997019"/>
                </a:lnTo>
                <a:close/>
                <a:moveTo>
                  <a:pt x="5161619" y="2996715"/>
                </a:moveTo>
                <a:lnTo>
                  <a:pt x="5163900" y="2999939"/>
                </a:lnTo>
                <a:lnTo>
                  <a:pt x="5166182" y="3003353"/>
                </a:lnTo>
                <a:lnTo>
                  <a:pt x="5168464" y="3003164"/>
                </a:lnTo>
                <a:cubicBezTo>
                  <a:pt x="5169700" y="3002462"/>
                  <a:pt x="5170480" y="3001172"/>
                  <a:pt x="5170556" y="2999750"/>
                </a:cubicBezTo>
                <a:lnTo>
                  <a:pt x="5170556" y="2996715"/>
                </a:lnTo>
                <a:close/>
                <a:moveTo>
                  <a:pt x="5216954" y="2996526"/>
                </a:moveTo>
                <a:cubicBezTo>
                  <a:pt x="5216878" y="2996582"/>
                  <a:pt x="5216821" y="2996639"/>
                  <a:pt x="5216764" y="2996715"/>
                </a:cubicBezTo>
                <a:cubicBezTo>
                  <a:pt x="5216764" y="2996715"/>
                  <a:pt x="5214672" y="2996715"/>
                  <a:pt x="5214862" y="2996715"/>
                </a:cubicBezTo>
                <a:lnTo>
                  <a:pt x="5216574" y="2998232"/>
                </a:lnTo>
                <a:cubicBezTo>
                  <a:pt x="5216992" y="2998706"/>
                  <a:pt x="5217715" y="2998744"/>
                  <a:pt x="5218190" y="2998327"/>
                </a:cubicBezTo>
                <a:cubicBezTo>
                  <a:pt x="5218228" y="2998308"/>
                  <a:pt x="5218247" y="2998270"/>
                  <a:pt x="5218285" y="2998232"/>
                </a:cubicBezTo>
                <a:cubicBezTo>
                  <a:pt x="5218666" y="2997796"/>
                  <a:pt x="5218666" y="2997151"/>
                  <a:pt x="5218285" y="2996715"/>
                </a:cubicBezTo>
                <a:cubicBezTo>
                  <a:pt x="5217962" y="2996298"/>
                  <a:pt x="5217373" y="2996203"/>
                  <a:pt x="5216954" y="2996526"/>
                </a:cubicBezTo>
                <a:close/>
                <a:moveTo>
                  <a:pt x="5475757" y="2995767"/>
                </a:moveTo>
                <a:cubicBezTo>
                  <a:pt x="5475282" y="2996184"/>
                  <a:pt x="5475244" y="2996905"/>
                  <a:pt x="5475662" y="2997379"/>
                </a:cubicBezTo>
                <a:cubicBezTo>
                  <a:pt x="5475681" y="2997417"/>
                  <a:pt x="5475720" y="2997436"/>
                  <a:pt x="5475757" y="2997474"/>
                </a:cubicBezTo>
                <a:lnTo>
                  <a:pt x="5476114" y="2997474"/>
                </a:lnTo>
                <a:lnTo>
                  <a:pt x="5476518" y="2998232"/>
                </a:lnTo>
                <a:lnTo>
                  <a:pt x="5476284" y="2997474"/>
                </a:lnTo>
                <a:lnTo>
                  <a:pt x="5477279" y="2997474"/>
                </a:lnTo>
                <a:cubicBezTo>
                  <a:pt x="5477279" y="2997474"/>
                  <a:pt x="5478230" y="2997474"/>
                  <a:pt x="5477279" y="2995767"/>
                </a:cubicBezTo>
                <a:lnTo>
                  <a:pt x="5476085" y="2996830"/>
                </a:lnTo>
                <a:close/>
                <a:moveTo>
                  <a:pt x="5374594" y="2994818"/>
                </a:moveTo>
                <a:lnTo>
                  <a:pt x="5369460" y="2996905"/>
                </a:lnTo>
                <a:lnTo>
                  <a:pt x="5371932" y="2998801"/>
                </a:lnTo>
                <a:cubicBezTo>
                  <a:pt x="5372997" y="2999541"/>
                  <a:pt x="5374252" y="2999996"/>
                  <a:pt x="5375545" y="3000129"/>
                </a:cubicBezTo>
                <a:cubicBezTo>
                  <a:pt x="5375545" y="3000129"/>
                  <a:pt x="5374214" y="2998422"/>
                  <a:pt x="5373643" y="2996715"/>
                </a:cubicBezTo>
                <a:lnTo>
                  <a:pt x="5374594" y="2997284"/>
                </a:lnTo>
                <a:close/>
                <a:moveTo>
                  <a:pt x="5090500" y="2994818"/>
                </a:moveTo>
                <a:cubicBezTo>
                  <a:pt x="5070153" y="3007716"/>
                  <a:pt x="5107994" y="3002405"/>
                  <a:pt x="5090500" y="2994818"/>
                </a:cubicBezTo>
                <a:close/>
                <a:moveTo>
                  <a:pt x="1261881" y="2994818"/>
                </a:moveTo>
                <a:lnTo>
                  <a:pt x="1261815" y="2994926"/>
                </a:lnTo>
                <a:lnTo>
                  <a:pt x="1246479" y="2996929"/>
                </a:lnTo>
                <a:cubicBezTo>
                  <a:pt x="1242771" y="2999323"/>
                  <a:pt x="1240964" y="3003638"/>
                  <a:pt x="1241725" y="3010561"/>
                </a:cubicBezTo>
                <a:cubicBezTo>
                  <a:pt x="1248380" y="3010940"/>
                  <a:pt x="1252278" y="3008901"/>
                  <a:pt x="1255083" y="3005819"/>
                </a:cubicBezTo>
                <a:lnTo>
                  <a:pt x="1261815" y="2994926"/>
                </a:lnTo>
                <a:lnTo>
                  <a:pt x="1262642" y="2994818"/>
                </a:lnTo>
                <a:close/>
                <a:moveTo>
                  <a:pt x="2512163" y="2994060"/>
                </a:moveTo>
                <a:cubicBezTo>
                  <a:pt x="2503035" y="3007147"/>
                  <a:pt x="2477934" y="3002974"/>
                  <a:pt x="2485350" y="3031234"/>
                </a:cubicBezTo>
                <a:lnTo>
                  <a:pt x="2485921" y="3030476"/>
                </a:lnTo>
                <a:cubicBezTo>
                  <a:pt x="2500753" y="3027631"/>
                  <a:pt x="2521100" y="3003353"/>
                  <a:pt x="2512163" y="2994060"/>
                </a:cubicBezTo>
                <a:close/>
                <a:moveTo>
                  <a:pt x="1691431" y="2992877"/>
                </a:moveTo>
                <a:cubicBezTo>
                  <a:pt x="1680690" y="2997865"/>
                  <a:pt x="1669815" y="3019522"/>
                  <a:pt x="1685360" y="3020803"/>
                </a:cubicBezTo>
                <a:cubicBezTo>
                  <a:pt x="1678705" y="3000319"/>
                  <a:pt x="1700763" y="3008285"/>
                  <a:pt x="1701143" y="2994818"/>
                </a:cubicBezTo>
                <a:cubicBezTo>
                  <a:pt x="1698576" y="2991404"/>
                  <a:pt x="1695011" y="2991214"/>
                  <a:pt x="1691431" y="2992877"/>
                </a:cubicBezTo>
                <a:close/>
                <a:moveTo>
                  <a:pt x="2964736" y="2991594"/>
                </a:moveTo>
                <a:lnTo>
                  <a:pt x="2965877" y="3018147"/>
                </a:lnTo>
                <a:cubicBezTo>
                  <a:pt x="2960020" y="3010883"/>
                  <a:pt x="2957168" y="3001646"/>
                  <a:pt x="2957890" y="2992353"/>
                </a:cubicBezTo>
                <a:lnTo>
                  <a:pt x="2959412" y="2992732"/>
                </a:lnTo>
                <a:cubicBezTo>
                  <a:pt x="2961123" y="2992106"/>
                  <a:pt x="2962910" y="2991708"/>
                  <a:pt x="2964736" y="2991594"/>
                </a:cubicBezTo>
                <a:close/>
                <a:moveTo>
                  <a:pt x="1266751" y="2991532"/>
                </a:moveTo>
                <a:cubicBezTo>
                  <a:pt x="1267277" y="2993835"/>
                  <a:pt x="1281895" y="3007526"/>
                  <a:pt x="1272340" y="2994439"/>
                </a:cubicBezTo>
                <a:cubicBezTo>
                  <a:pt x="1267967" y="2991262"/>
                  <a:pt x="1266576" y="2990765"/>
                  <a:pt x="1266751" y="2991532"/>
                </a:cubicBezTo>
                <a:close/>
                <a:moveTo>
                  <a:pt x="5215243" y="2991215"/>
                </a:moveTo>
                <a:lnTo>
                  <a:pt x="5215642" y="2992144"/>
                </a:lnTo>
                <a:lnTo>
                  <a:pt x="5214844" y="2991803"/>
                </a:lnTo>
                <a:cubicBezTo>
                  <a:pt x="5214501" y="2991936"/>
                  <a:pt x="5214235" y="2992201"/>
                  <a:pt x="5214102" y="2992542"/>
                </a:cubicBezTo>
                <a:cubicBezTo>
                  <a:pt x="5214634" y="2992846"/>
                  <a:pt x="5215281" y="2992846"/>
                  <a:pt x="5215813" y="2992542"/>
                </a:cubicBezTo>
                <a:lnTo>
                  <a:pt x="5215642" y="2992144"/>
                </a:lnTo>
                <a:lnTo>
                  <a:pt x="5216574" y="2992542"/>
                </a:lnTo>
                <a:close/>
                <a:moveTo>
                  <a:pt x="1981741" y="2990394"/>
                </a:moveTo>
                <a:cubicBezTo>
                  <a:pt x="1982267" y="2992696"/>
                  <a:pt x="1996885" y="3006388"/>
                  <a:pt x="1987330" y="2993301"/>
                </a:cubicBezTo>
                <a:cubicBezTo>
                  <a:pt x="1982957" y="2990124"/>
                  <a:pt x="1981566" y="2989626"/>
                  <a:pt x="1981741" y="2990394"/>
                </a:cubicBezTo>
                <a:close/>
                <a:moveTo>
                  <a:pt x="2573964" y="2988370"/>
                </a:moveTo>
                <a:cubicBezTo>
                  <a:pt x="2569970" y="2990456"/>
                  <a:pt x="2571872" y="2998991"/>
                  <a:pt x="2575104" y="3002215"/>
                </a:cubicBezTo>
                <a:lnTo>
                  <a:pt x="2576245" y="3002595"/>
                </a:lnTo>
                <a:cubicBezTo>
                  <a:pt x="2577196" y="2997284"/>
                  <a:pt x="2581760" y="2989698"/>
                  <a:pt x="2573964" y="2988370"/>
                </a:cubicBezTo>
                <a:close/>
                <a:moveTo>
                  <a:pt x="3175620" y="2987611"/>
                </a:moveTo>
                <a:cubicBezTo>
                  <a:pt x="3170676" y="3009423"/>
                  <a:pt x="3191213" y="2988749"/>
                  <a:pt x="3175620" y="2987611"/>
                </a:cubicBezTo>
                <a:close/>
                <a:moveTo>
                  <a:pt x="5401406" y="2987421"/>
                </a:moveTo>
                <a:cubicBezTo>
                  <a:pt x="5389807" y="2995198"/>
                  <a:pt x="5378017" y="3002785"/>
                  <a:pt x="5366037" y="3010371"/>
                </a:cubicBezTo>
                <a:lnTo>
                  <a:pt x="5364896" y="3010371"/>
                </a:lnTo>
                <a:lnTo>
                  <a:pt x="5360333" y="3013406"/>
                </a:lnTo>
                <a:cubicBezTo>
                  <a:pt x="5360333" y="3013406"/>
                  <a:pt x="5358811" y="3013406"/>
                  <a:pt x="5357670" y="3015492"/>
                </a:cubicBezTo>
                <a:lnTo>
                  <a:pt x="5337323" y="3028579"/>
                </a:lnTo>
                <a:cubicBezTo>
                  <a:pt x="5338655" y="3026151"/>
                  <a:pt x="5339263" y="3023382"/>
                  <a:pt x="5339035" y="3020613"/>
                </a:cubicBezTo>
                <a:lnTo>
                  <a:pt x="5358050" y="3012837"/>
                </a:lnTo>
                <a:lnTo>
                  <a:pt x="5351015" y="3009992"/>
                </a:lnTo>
                <a:lnTo>
                  <a:pt x="5343979" y="3007147"/>
                </a:lnTo>
                <a:lnTo>
                  <a:pt x="5341127" y="3014164"/>
                </a:lnTo>
                <a:lnTo>
                  <a:pt x="5339415" y="3018527"/>
                </a:lnTo>
                <a:cubicBezTo>
                  <a:pt x="5339510" y="3017768"/>
                  <a:pt x="5339510" y="3017009"/>
                  <a:pt x="5339415" y="3016251"/>
                </a:cubicBezTo>
                <a:lnTo>
                  <a:pt x="5328956" y="3016251"/>
                </a:lnTo>
                <a:lnTo>
                  <a:pt x="5328956" y="3031803"/>
                </a:lnTo>
                <a:cubicBezTo>
                  <a:pt x="5330478" y="3032012"/>
                  <a:pt x="5331999" y="3032012"/>
                  <a:pt x="5333520" y="3031803"/>
                </a:cubicBezTo>
                <a:cubicBezTo>
                  <a:pt x="5290355" y="3059115"/>
                  <a:pt x="5245478" y="3086237"/>
                  <a:pt x="5199270" y="3113170"/>
                </a:cubicBezTo>
                <a:cubicBezTo>
                  <a:pt x="5200182" y="3106873"/>
                  <a:pt x="5200182" y="3100500"/>
                  <a:pt x="5199270" y="3094203"/>
                </a:cubicBezTo>
                <a:cubicBezTo>
                  <a:pt x="5198319" y="3091927"/>
                  <a:pt x="5191663" y="3092686"/>
                  <a:pt x="5184627" y="3095721"/>
                </a:cubicBezTo>
                <a:cubicBezTo>
                  <a:pt x="5176432" y="3099742"/>
                  <a:pt x="5169320" y="3105659"/>
                  <a:pt x="5163900" y="3112980"/>
                </a:cubicBezTo>
                <a:lnTo>
                  <a:pt x="5155914" y="3124929"/>
                </a:lnTo>
                <a:lnTo>
                  <a:pt x="5163520" y="3122843"/>
                </a:lnTo>
                <a:cubicBezTo>
                  <a:pt x="5166392" y="3121989"/>
                  <a:pt x="5169187" y="3120908"/>
                  <a:pt x="5171887" y="3119618"/>
                </a:cubicBezTo>
                <a:cubicBezTo>
                  <a:pt x="5171050" y="3122539"/>
                  <a:pt x="5171393" y="3125669"/>
                  <a:pt x="5172838" y="3128343"/>
                </a:cubicBezTo>
                <a:cubicBezTo>
                  <a:pt x="5113699" y="3162483"/>
                  <a:pt x="5052278" y="3196053"/>
                  <a:pt x="4989146" y="3229055"/>
                </a:cubicBezTo>
                <a:cubicBezTo>
                  <a:pt x="4991428" y="3212232"/>
                  <a:pt x="4985819" y="3195314"/>
                  <a:pt x="4973934" y="3183156"/>
                </a:cubicBezTo>
                <a:cubicBezTo>
                  <a:pt x="4973458" y="3200454"/>
                  <a:pt x="4974923" y="3217770"/>
                  <a:pt x="4978307" y="3234745"/>
                </a:cubicBezTo>
                <a:cubicBezTo>
                  <a:pt x="4946741" y="3249729"/>
                  <a:pt x="4913844" y="3266609"/>
                  <a:pt x="4880187" y="3283300"/>
                </a:cubicBezTo>
                <a:lnTo>
                  <a:pt x="4881327" y="3284627"/>
                </a:lnTo>
                <a:lnTo>
                  <a:pt x="5000176" y="3541055"/>
                </a:lnTo>
                <a:cubicBezTo>
                  <a:pt x="4992569" y="3535934"/>
                  <a:pt x="4998654" y="3542952"/>
                  <a:pt x="5002647" y="3546366"/>
                </a:cubicBezTo>
                <a:lnTo>
                  <a:pt x="5070153" y="3692408"/>
                </a:lnTo>
                <a:cubicBezTo>
                  <a:pt x="5118966" y="3666367"/>
                  <a:pt x="5168027" y="3638922"/>
                  <a:pt x="5217334" y="3610093"/>
                </a:cubicBezTo>
                <a:lnTo>
                  <a:pt x="5221708" y="3610093"/>
                </a:lnTo>
                <a:lnTo>
                  <a:pt x="5221708" y="3607628"/>
                </a:lnTo>
                <a:lnTo>
                  <a:pt x="5242055" y="3595679"/>
                </a:lnTo>
                <a:lnTo>
                  <a:pt x="5244337" y="3595679"/>
                </a:lnTo>
                <a:lnTo>
                  <a:pt x="5244337" y="3593592"/>
                </a:lnTo>
                <a:lnTo>
                  <a:pt x="5266966" y="3580126"/>
                </a:lnTo>
                <a:lnTo>
                  <a:pt x="5285981" y="3569125"/>
                </a:lnTo>
                <a:lnTo>
                  <a:pt x="5291495" y="3565712"/>
                </a:lnTo>
                <a:cubicBezTo>
                  <a:pt x="5291248" y="3566281"/>
                  <a:pt x="5291515" y="3566963"/>
                  <a:pt x="5292085" y="3567210"/>
                </a:cubicBezTo>
                <a:cubicBezTo>
                  <a:pt x="5292655" y="3567456"/>
                  <a:pt x="5293340" y="3567191"/>
                  <a:pt x="5293587" y="3566622"/>
                </a:cubicBezTo>
                <a:cubicBezTo>
                  <a:pt x="5293720" y="3566338"/>
                  <a:pt x="5293720" y="3565996"/>
                  <a:pt x="5293587" y="3565712"/>
                </a:cubicBezTo>
                <a:cubicBezTo>
                  <a:pt x="5342648" y="3535555"/>
                  <a:pt x="5391708" y="3504260"/>
                  <a:pt x="5440769" y="3470879"/>
                </a:cubicBezTo>
                <a:cubicBezTo>
                  <a:pt x="5435444" y="3497811"/>
                  <a:pt x="5456362" y="3476948"/>
                  <a:pt x="5440769" y="3470879"/>
                </a:cubicBezTo>
                <a:cubicBezTo>
                  <a:pt x="5483935" y="3441670"/>
                  <a:pt x="5527290" y="3411513"/>
                  <a:pt x="5570265" y="3380029"/>
                </a:cubicBezTo>
                <a:lnTo>
                  <a:pt x="5532234" y="3292024"/>
                </a:lnTo>
                <a:cubicBezTo>
                  <a:pt x="5532234" y="3292024"/>
                  <a:pt x="5532234" y="3292024"/>
                  <a:pt x="5533185" y="3292024"/>
                </a:cubicBezTo>
                <a:cubicBezTo>
                  <a:pt x="5533565" y="3291588"/>
                  <a:pt x="5533565" y="3290943"/>
                  <a:pt x="5533185" y="3290507"/>
                </a:cubicBezTo>
                <a:cubicBezTo>
                  <a:pt x="5533185" y="3290507"/>
                  <a:pt x="5532234" y="3289559"/>
                  <a:pt x="5531474" y="3290507"/>
                </a:cubicBezTo>
                <a:lnTo>
                  <a:pt x="5484315" y="3178984"/>
                </a:lnTo>
                <a:lnTo>
                  <a:pt x="5484315" y="3178035"/>
                </a:lnTo>
                <a:cubicBezTo>
                  <a:pt x="5485228" y="3176897"/>
                  <a:pt x="5485760" y="3175513"/>
                  <a:pt x="5485836" y="3174052"/>
                </a:cubicBezTo>
                <a:cubicBezTo>
                  <a:pt x="5485399" y="3173673"/>
                  <a:pt x="5484752" y="3173673"/>
                  <a:pt x="5484315" y="3174052"/>
                </a:cubicBezTo>
                <a:cubicBezTo>
                  <a:pt x="5484315" y="3174052"/>
                  <a:pt x="5483174" y="3175949"/>
                  <a:pt x="5482793" y="3177846"/>
                </a:cubicBezTo>
                <a:lnTo>
                  <a:pt x="5476709" y="3163052"/>
                </a:lnTo>
                <a:cubicBezTo>
                  <a:pt x="5478990" y="3161515"/>
                  <a:pt x="5480987" y="3159581"/>
                  <a:pt x="5482603" y="3157362"/>
                </a:cubicBezTo>
                <a:lnTo>
                  <a:pt x="5485456" y="3152241"/>
                </a:lnTo>
                <a:lnTo>
                  <a:pt x="5482033" y="3152241"/>
                </a:lnTo>
                <a:lnTo>
                  <a:pt x="5478610" y="3152241"/>
                </a:lnTo>
                <a:lnTo>
                  <a:pt x="5480702" y="3157362"/>
                </a:lnTo>
                <a:lnTo>
                  <a:pt x="5475377" y="3159638"/>
                </a:lnTo>
                <a:lnTo>
                  <a:pt x="5459975" y="3123222"/>
                </a:lnTo>
                <a:lnTo>
                  <a:pt x="5464348" y="3123222"/>
                </a:lnTo>
                <a:lnTo>
                  <a:pt x="5464348" y="3121136"/>
                </a:lnTo>
                <a:lnTo>
                  <a:pt x="5465299" y="3119049"/>
                </a:lnTo>
                <a:lnTo>
                  <a:pt x="5460925" y="3121136"/>
                </a:lnTo>
                <a:lnTo>
                  <a:pt x="5458834" y="3122084"/>
                </a:lnTo>
                <a:lnTo>
                  <a:pt x="5429549" y="3052856"/>
                </a:lnTo>
                <a:lnTo>
                  <a:pt x="5429549" y="3050580"/>
                </a:lnTo>
                <a:lnTo>
                  <a:pt x="5428028" y="3050580"/>
                </a:lnTo>
                <a:close/>
                <a:moveTo>
                  <a:pt x="5295793" y="2986321"/>
                </a:moveTo>
                <a:cubicBezTo>
                  <a:pt x="5295527" y="2986359"/>
                  <a:pt x="5295299" y="2986492"/>
                  <a:pt x="5295108" y="2986663"/>
                </a:cubicBezTo>
                <a:lnTo>
                  <a:pt x="5294538" y="2987421"/>
                </a:lnTo>
                <a:cubicBezTo>
                  <a:pt x="5294158" y="2987858"/>
                  <a:pt x="5294158" y="2988503"/>
                  <a:pt x="5294538" y="2988939"/>
                </a:cubicBezTo>
                <a:cubicBezTo>
                  <a:pt x="5294956" y="2989413"/>
                  <a:pt x="5295679" y="2989451"/>
                  <a:pt x="5296155" y="2989034"/>
                </a:cubicBezTo>
                <a:cubicBezTo>
                  <a:pt x="5296192" y="2989015"/>
                  <a:pt x="5296212" y="2988977"/>
                  <a:pt x="5296249" y="2988939"/>
                </a:cubicBezTo>
                <a:cubicBezTo>
                  <a:pt x="5296972" y="2988806"/>
                  <a:pt x="5297448" y="2988123"/>
                  <a:pt x="5297333" y="2987403"/>
                </a:cubicBezTo>
                <a:cubicBezTo>
                  <a:pt x="5297200" y="2986682"/>
                  <a:pt x="5296516" y="2986189"/>
                  <a:pt x="5295793" y="2986321"/>
                </a:cubicBezTo>
                <a:close/>
                <a:moveTo>
                  <a:pt x="5512838" y="2985714"/>
                </a:moveTo>
                <a:cubicBezTo>
                  <a:pt x="5507704" y="3007526"/>
                  <a:pt x="5528431" y="2986852"/>
                  <a:pt x="5512838" y="2985714"/>
                </a:cubicBezTo>
                <a:close/>
                <a:moveTo>
                  <a:pt x="5279706" y="2985714"/>
                </a:moveTo>
                <a:lnTo>
                  <a:pt x="5279608" y="2986663"/>
                </a:lnTo>
                <a:lnTo>
                  <a:pt x="5278755" y="2986663"/>
                </a:lnTo>
                <a:cubicBezTo>
                  <a:pt x="5278755" y="2986663"/>
                  <a:pt x="5277424" y="2988560"/>
                  <a:pt x="5277234" y="2990646"/>
                </a:cubicBezTo>
                <a:lnTo>
                  <a:pt x="5277234" y="2993870"/>
                </a:lnTo>
                <a:lnTo>
                  <a:pt x="5279135" y="2991215"/>
                </a:lnTo>
                <a:lnTo>
                  <a:pt x="5279608" y="2986663"/>
                </a:lnTo>
                <a:lnTo>
                  <a:pt x="5280276" y="2986663"/>
                </a:lnTo>
                <a:close/>
                <a:moveTo>
                  <a:pt x="5283699" y="2985525"/>
                </a:moveTo>
                <a:lnTo>
                  <a:pt x="5284270" y="2986663"/>
                </a:lnTo>
                <a:cubicBezTo>
                  <a:pt x="5283852" y="2987156"/>
                  <a:pt x="5283852" y="2987877"/>
                  <a:pt x="5284270" y="2988370"/>
                </a:cubicBezTo>
                <a:cubicBezTo>
                  <a:pt x="5284688" y="2988844"/>
                  <a:pt x="5285411" y="2988882"/>
                  <a:pt x="5285886" y="2988465"/>
                </a:cubicBezTo>
                <a:cubicBezTo>
                  <a:pt x="5285924" y="2988446"/>
                  <a:pt x="5285943" y="2988408"/>
                  <a:pt x="5285981" y="2988370"/>
                </a:cubicBezTo>
                <a:cubicBezTo>
                  <a:pt x="5286361" y="2987934"/>
                  <a:pt x="5286361" y="2987289"/>
                  <a:pt x="5285981" y="2986852"/>
                </a:cubicBezTo>
                <a:cubicBezTo>
                  <a:pt x="5285981" y="2986852"/>
                  <a:pt x="5284460" y="2985335"/>
                  <a:pt x="5283699" y="2985525"/>
                </a:cubicBezTo>
                <a:close/>
                <a:moveTo>
                  <a:pt x="2317632" y="2985525"/>
                </a:moveTo>
                <a:cubicBezTo>
                  <a:pt x="2297285" y="2998422"/>
                  <a:pt x="2335127" y="2993111"/>
                  <a:pt x="2317632" y="2985525"/>
                </a:cubicBezTo>
                <a:close/>
                <a:moveTo>
                  <a:pt x="5344359" y="2985335"/>
                </a:moveTo>
                <a:lnTo>
                  <a:pt x="5338845" y="2987990"/>
                </a:lnTo>
                <a:lnTo>
                  <a:pt x="5341127" y="2988939"/>
                </a:lnTo>
                <a:lnTo>
                  <a:pt x="5343408" y="2989887"/>
                </a:lnTo>
                <a:lnTo>
                  <a:pt x="5343408" y="2987611"/>
                </a:lnTo>
                <a:close/>
                <a:moveTo>
                  <a:pt x="5222279" y="2985335"/>
                </a:moveTo>
                <a:cubicBezTo>
                  <a:pt x="5221803" y="2985752"/>
                  <a:pt x="5221765" y="2986473"/>
                  <a:pt x="5222183" y="2986947"/>
                </a:cubicBezTo>
                <a:cubicBezTo>
                  <a:pt x="5222203" y="2986985"/>
                  <a:pt x="5222240" y="2987004"/>
                  <a:pt x="5222279" y="2987042"/>
                </a:cubicBezTo>
                <a:cubicBezTo>
                  <a:pt x="5222279" y="2987042"/>
                  <a:pt x="5222279" y="2986663"/>
                  <a:pt x="5223039" y="2986473"/>
                </a:cubicBezTo>
                <a:lnTo>
                  <a:pt x="5223990" y="2987042"/>
                </a:lnTo>
                <a:cubicBezTo>
                  <a:pt x="5223990" y="2987042"/>
                  <a:pt x="5223990" y="2986094"/>
                  <a:pt x="5223990" y="2985335"/>
                </a:cubicBezTo>
                <a:cubicBezTo>
                  <a:pt x="5223496" y="2984918"/>
                  <a:pt x="5222773" y="2984918"/>
                  <a:pt x="5222279" y="2985335"/>
                </a:cubicBezTo>
                <a:close/>
                <a:moveTo>
                  <a:pt x="2043373" y="2984773"/>
                </a:moveTo>
                <a:cubicBezTo>
                  <a:pt x="2041073" y="2983546"/>
                  <a:pt x="2054122" y="2991120"/>
                  <a:pt x="2055406" y="2991973"/>
                </a:cubicBezTo>
                <a:lnTo>
                  <a:pt x="2055786" y="2991973"/>
                </a:lnTo>
                <a:lnTo>
                  <a:pt x="2051793" y="2989508"/>
                </a:lnTo>
                <a:cubicBezTo>
                  <a:pt x="2046612" y="2986568"/>
                  <a:pt x="2044140" y="2985182"/>
                  <a:pt x="2043373" y="2984773"/>
                </a:cubicBezTo>
                <a:close/>
                <a:moveTo>
                  <a:pt x="753972" y="2984577"/>
                </a:moveTo>
                <a:cubicBezTo>
                  <a:pt x="754638" y="2988560"/>
                  <a:pt x="754638" y="2993017"/>
                  <a:pt x="755874" y="2996170"/>
                </a:cubicBezTo>
                <a:lnTo>
                  <a:pt x="763972" y="2999446"/>
                </a:lnTo>
                <a:lnTo>
                  <a:pt x="764431" y="3000129"/>
                </a:lnTo>
                <a:lnTo>
                  <a:pt x="765191" y="2999939"/>
                </a:lnTo>
                <a:lnTo>
                  <a:pt x="763972" y="2999446"/>
                </a:lnTo>
                <a:close/>
                <a:moveTo>
                  <a:pt x="5080364" y="2984140"/>
                </a:moveTo>
                <a:cubicBezTo>
                  <a:pt x="5080307" y="2984159"/>
                  <a:pt x="5080269" y="2984178"/>
                  <a:pt x="5080231" y="2984197"/>
                </a:cubicBezTo>
                <a:cubicBezTo>
                  <a:pt x="5078425" y="2984557"/>
                  <a:pt x="5077151" y="2986151"/>
                  <a:pt x="5077189" y="2987990"/>
                </a:cubicBezTo>
                <a:lnTo>
                  <a:pt x="5078139" y="2989318"/>
                </a:lnTo>
                <a:cubicBezTo>
                  <a:pt x="5078900" y="2991272"/>
                  <a:pt x="5081087" y="2992258"/>
                  <a:pt x="5083046" y="2991499"/>
                </a:cubicBezTo>
                <a:cubicBezTo>
                  <a:pt x="5083122" y="2991461"/>
                  <a:pt x="5083198" y="2991442"/>
                  <a:pt x="5083274" y="2991404"/>
                </a:cubicBezTo>
                <a:cubicBezTo>
                  <a:pt x="5085309" y="2990551"/>
                  <a:pt x="5086259" y="2988218"/>
                  <a:pt x="5085404" y="2986189"/>
                </a:cubicBezTo>
                <a:cubicBezTo>
                  <a:pt x="5085385" y="2986151"/>
                  <a:pt x="5085385" y="2986132"/>
                  <a:pt x="5085365" y="2986094"/>
                </a:cubicBezTo>
                <a:cubicBezTo>
                  <a:pt x="5084529" y="2984178"/>
                  <a:pt x="5082285" y="2983306"/>
                  <a:pt x="5080364" y="2984140"/>
                </a:cubicBezTo>
                <a:close/>
                <a:moveTo>
                  <a:pt x="5533756" y="2984008"/>
                </a:moveTo>
                <a:lnTo>
                  <a:pt x="5528241" y="2986663"/>
                </a:lnTo>
                <a:lnTo>
                  <a:pt x="5530523" y="2987611"/>
                </a:lnTo>
                <a:lnTo>
                  <a:pt x="5532805" y="2988560"/>
                </a:lnTo>
                <a:lnTo>
                  <a:pt x="5533756" y="2986283"/>
                </a:lnTo>
                <a:close/>
                <a:moveTo>
                  <a:pt x="2251648" y="2984008"/>
                </a:moveTo>
                <a:lnTo>
                  <a:pt x="2251648" y="2994439"/>
                </a:lnTo>
                <a:lnTo>
                  <a:pt x="2262106" y="2994439"/>
                </a:lnTo>
                <a:lnTo>
                  <a:pt x="2262106" y="2984008"/>
                </a:lnTo>
                <a:close/>
                <a:moveTo>
                  <a:pt x="1596367" y="2984008"/>
                </a:moveTo>
                <a:cubicBezTo>
                  <a:pt x="1596367" y="2987042"/>
                  <a:pt x="1596367" y="2990077"/>
                  <a:pt x="1591043" y="2989129"/>
                </a:cubicBezTo>
                <a:lnTo>
                  <a:pt x="1591043" y="2999560"/>
                </a:lnTo>
                <a:cubicBezTo>
                  <a:pt x="1603973" y="3007716"/>
                  <a:pt x="1606445" y="2981921"/>
                  <a:pt x="1596367" y="2984008"/>
                </a:cubicBezTo>
                <a:close/>
                <a:moveTo>
                  <a:pt x="1559857" y="2984008"/>
                </a:moveTo>
                <a:cubicBezTo>
                  <a:pt x="1560427" y="2992542"/>
                  <a:pt x="1559286" y="3002405"/>
                  <a:pt x="1570506" y="2999939"/>
                </a:cubicBezTo>
                <a:lnTo>
                  <a:pt x="1570316" y="2999560"/>
                </a:lnTo>
                <a:cubicBezTo>
                  <a:pt x="1571059" y="2992542"/>
                  <a:pt x="1566655" y="2985980"/>
                  <a:pt x="1559857" y="2984008"/>
                </a:cubicBezTo>
                <a:close/>
                <a:moveTo>
                  <a:pt x="5529572" y="2983818"/>
                </a:moveTo>
                <a:lnTo>
                  <a:pt x="5530523" y="2984766"/>
                </a:lnTo>
                <a:lnTo>
                  <a:pt x="5529382" y="2985145"/>
                </a:lnTo>
                <a:cubicBezTo>
                  <a:pt x="5529781" y="2985430"/>
                  <a:pt x="5530314" y="2985430"/>
                  <a:pt x="5530713" y="2985145"/>
                </a:cubicBezTo>
                <a:cubicBezTo>
                  <a:pt x="5530998" y="2984747"/>
                  <a:pt x="5530998" y="2984216"/>
                  <a:pt x="5530713" y="2983818"/>
                </a:cubicBezTo>
                <a:close/>
                <a:moveTo>
                  <a:pt x="5449896" y="2983628"/>
                </a:moveTo>
                <a:lnTo>
                  <a:pt x="5443621" y="2986283"/>
                </a:lnTo>
                <a:lnTo>
                  <a:pt x="5445903" y="2986283"/>
                </a:lnTo>
                <a:lnTo>
                  <a:pt x="5449896" y="2988180"/>
                </a:lnTo>
                <a:lnTo>
                  <a:pt x="5449896" y="2985904"/>
                </a:lnTo>
                <a:close/>
                <a:moveTo>
                  <a:pt x="3050687" y="2983059"/>
                </a:moveTo>
                <a:lnTo>
                  <a:pt x="3050687" y="3003922"/>
                </a:lnTo>
                <a:cubicBezTo>
                  <a:pt x="3067801" y="3005060"/>
                  <a:pt x="3071414" y="2979455"/>
                  <a:pt x="3050687" y="2983059"/>
                </a:cubicBezTo>
                <a:close/>
                <a:moveTo>
                  <a:pt x="3855241" y="2982680"/>
                </a:moveTo>
                <a:lnTo>
                  <a:pt x="3853844" y="2983702"/>
                </a:lnTo>
                <a:lnTo>
                  <a:pt x="3849227" y="2982727"/>
                </a:lnTo>
                <a:cubicBezTo>
                  <a:pt x="3847634" y="2982964"/>
                  <a:pt x="3846778" y="2984482"/>
                  <a:pt x="3846683" y="2988939"/>
                </a:cubicBezTo>
                <a:lnTo>
                  <a:pt x="3853844" y="2983702"/>
                </a:lnTo>
                <a:lnTo>
                  <a:pt x="3856191" y="2984197"/>
                </a:lnTo>
                <a:close/>
                <a:moveTo>
                  <a:pt x="2438878" y="2982049"/>
                </a:moveTo>
                <a:cubicBezTo>
                  <a:pt x="2439404" y="2984351"/>
                  <a:pt x="2454022" y="2998043"/>
                  <a:pt x="2444467" y="2984956"/>
                </a:cubicBezTo>
                <a:cubicBezTo>
                  <a:pt x="2440094" y="2981779"/>
                  <a:pt x="2438703" y="2981281"/>
                  <a:pt x="2438878" y="2982049"/>
                </a:cubicBezTo>
                <a:close/>
                <a:moveTo>
                  <a:pt x="5301194" y="2980973"/>
                </a:moveTo>
                <a:lnTo>
                  <a:pt x="5301003" y="2982111"/>
                </a:lnTo>
                <a:cubicBezTo>
                  <a:pt x="5300623" y="2982547"/>
                  <a:pt x="5300623" y="2983192"/>
                  <a:pt x="5301003" y="2983628"/>
                </a:cubicBezTo>
                <a:cubicBezTo>
                  <a:pt x="5301441" y="2984008"/>
                  <a:pt x="5302087" y="2984008"/>
                  <a:pt x="5302525" y="2983628"/>
                </a:cubicBezTo>
                <a:cubicBezTo>
                  <a:pt x="5302943" y="2983135"/>
                  <a:pt x="5302943" y="2982414"/>
                  <a:pt x="5302525" y="2981921"/>
                </a:cubicBezTo>
                <a:cubicBezTo>
                  <a:pt x="5302430" y="2981295"/>
                  <a:pt x="5301840" y="2980878"/>
                  <a:pt x="5301232" y="2980973"/>
                </a:cubicBezTo>
                <a:cubicBezTo>
                  <a:pt x="5301213" y="2980973"/>
                  <a:pt x="5301213" y="2980973"/>
                  <a:pt x="5301194" y="2980973"/>
                </a:cubicBezTo>
                <a:close/>
                <a:moveTo>
                  <a:pt x="5489306" y="2980783"/>
                </a:moveTo>
                <a:lnTo>
                  <a:pt x="5491541" y="2980783"/>
                </a:lnTo>
                <a:lnTo>
                  <a:pt x="5491160" y="2983059"/>
                </a:lnTo>
                <a:cubicBezTo>
                  <a:pt x="5490381" y="2983533"/>
                  <a:pt x="5489354" y="2983268"/>
                  <a:pt x="5488878" y="2982490"/>
                </a:cubicBezTo>
                <a:close/>
                <a:moveTo>
                  <a:pt x="2560843" y="2980783"/>
                </a:moveTo>
                <a:lnTo>
                  <a:pt x="2561371" y="2981331"/>
                </a:lnTo>
                <a:lnTo>
                  <a:pt x="2554187" y="3009802"/>
                </a:lnTo>
                <a:cubicBezTo>
                  <a:pt x="2563886" y="3010513"/>
                  <a:pt x="2568556" y="2994688"/>
                  <a:pt x="2565954" y="2986091"/>
                </a:cubicBezTo>
                <a:lnTo>
                  <a:pt x="2561371" y="2981331"/>
                </a:lnTo>
                <a:lnTo>
                  <a:pt x="2561413" y="2981162"/>
                </a:lnTo>
                <a:close/>
                <a:moveTo>
                  <a:pt x="5437346" y="2979645"/>
                </a:moveTo>
                <a:cubicBezTo>
                  <a:pt x="5437346" y="2979835"/>
                  <a:pt x="5435444" y="2980593"/>
                  <a:pt x="5435254" y="2982301"/>
                </a:cubicBezTo>
                <a:lnTo>
                  <a:pt x="5434874" y="2983249"/>
                </a:lnTo>
                <a:cubicBezTo>
                  <a:pt x="5434874" y="2984956"/>
                  <a:pt x="5434874" y="2986663"/>
                  <a:pt x="5436015" y="2987042"/>
                </a:cubicBezTo>
                <a:cubicBezTo>
                  <a:pt x="5437156" y="2987421"/>
                  <a:pt x="5437536" y="2985714"/>
                  <a:pt x="5437346" y="2983439"/>
                </a:cubicBezTo>
                <a:cubicBezTo>
                  <a:pt x="5437156" y="2981162"/>
                  <a:pt x="5437346" y="2979455"/>
                  <a:pt x="5437346" y="2979645"/>
                </a:cubicBezTo>
                <a:close/>
                <a:moveTo>
                  <a:pt x="3484625" y="2979076"/>
                </a:moveTo>
                <a:cubicBezTo>
                  <a:pt x="3467511" y="2995387"/>
                  <a:pt x="3503641" y="2987990"/>
                  <a:pt x="3484625" y="2979076"/>
                </a:cubicBezTo>
                <a:close/>
                <a:moveTo>
                  <a:pt x="1372552" y="2979076"/>
                </a:moveTo>
                <a:cubicBezTo>
                  <a:pt x="1367418" y="3000888"/>
                  <a:pt x="1388145" y="2980214"/>
                  <a:pt x="1372552" y="2979076"/>
                </a:cubicBezTo>
                <a:close/>
                <a:moveTo>
                  <a:pt x="5414717" y="2978697"/>
                </a:moveTo>
                <a:cubicBezTo>
                  <a:pt x="5409773" y="3000508"/>
                  <a:pt x="5430310" y="2979835"/>
                  <a:pt x="5414717" y="2978697"/>
                </a:cubicBezTo>
                <a:close/>
                <a:moveTo>
                  <a:pt x="5490114" y="2978412"/>
                </a:moveTo>
                <a:cubicBezTo>
                  <a:pt x="5489430" y="2978735"/>
                  <a:pt x="5489126" y="2979531"/>
                  <a:pt x="5489449" y="2980214"/>
                </a:cubicBezTo>
                <a:lnTo>
                  <a:pt x="5489306" y="2980783"/>
                </a:lnTo>
                <a:lnTo>
                  <a:pt x="5482413" y="2980783"/>
                </a:lnTo>
                <a:cubicBezTo>
                  <a:pt x="5480892" y="2992732"/>
                  <a:pt x="5483554" y="2999750"/>
                  <a:pt x="5492871" y="3001646"/>
                </a:cubicBezTo>
                <a:cubicBezTo>
                  <a:pt x="5494393" y="2994629"/>
                  <a:pt x="5500288" y="2991594"/>
                  <a:pt x="5498006" y="2980783"/>
                </a:cubicBezTo>
                <a:lnTo>
                  <a:pt x="5491921" y="2980783"/>
                </a:lnTo>
                <a:cubicBezTo>
                  <a:pt x="5492263" y="2980271"/>
                  <a:pt x="5492263" y="2979588"/>
                  <a:pt x="5491921" y="2979076"/>
                </a:cubicBezTo>
                <a:cubicBezTo>
                  <a:pt x="5491598" y="2978393"/>
                  <a:pt x="5490799" y="2978090"/>
                  <a:pt x="5490114" y="2978412"/>
                </a:cubicBezTo>
                <a:close/>
                <a:moveTo>
                  <a:pt x="5294538" y="2977749"/>
                </a:moveTo>
                <a:lnTo>
                  <a:pt x="5294538" y="2979266"/>
                </a:lnTo>
                <a:cubicBezTo>
                  <a:pt x="5293835" y="2979455"/>
                  <a:pt x="5293416" y="2980195"/>
                  <a:pt x="5293607" y="2980897"/>
                </a:cubicBezTo>
                <a:cubicBezTo>
                  <a:pt x="5293796" y="2981599"/>
                  <a:pt x="5294538" y="2982016"/>
                  <a:pt x="5295242" y="2981826"/>
                </a:cubicBezTo>
                <a:cubicBezTo>
                  <a:pt x="5295318" y="2981807"/>
                  <a:pt x="5295413" y="2981770"/>
                  <a:pt x="5295489" y="2981732"/>
                </a:cubicBezTo>
                <a:cubicBezTo>
                  <a:pt x="5295793" y="2981201"/>
                  <a:pt x="5295793" y="2980555"/>
                  <a:pt x="5295489" y="2980024"/>
                </a:cubicBezTo>
                <a:cubicBezTo>
                  <a:pt x="5296021" y="2979512"/>
                  <a:pt x="5296021" y="2978678"/>
                  <a:pt x="5295508" y="2978147"/>
                </a:cubicBezTo>
                <a:cubicBezTo>
                  <a:pt x="5295260" y="2977881"/>
                  <a:pt x="5294900" y="2977749"/>
                  <a:pt x="5294538" y="2977749"/>
                </a:cubicBezTo>
                <a:close/>
                <a:moveTo>
                  <a:pt x="1767889" y="2977559"/>
                </a:moveTo>
                <a:cubicBezTo>
                  <a:pt x="1762690" y="2985221"/>
                  <a:pt x="1760837" y="2994667"/>
                  <a:pt x="1762754" y="3003733"/>
                </a:cubicBezTo>
                <a:cubicBezTo>
                  <a:pt x="1779678" y="3013216"/>
                  <a:pt x="1777587" y="2977749"/>
                  <a:pt x="1768459" y="2979076"/>
                </a:cubicBezTo>
                <a:close/>
                <a:moveTo>
                  <a:pt x="5511783" y="2976611"/>
                </a:moveTo>
                <a:lnTo>
                  <a:pt x="5512711" y="2976611"/>
                </a:lnTo>
                <a:lnTo>
                  <a:pt x="5511793" y="2976706"/>
                </a:lnTo>
                <a:close/>
                <a:moveTo>
                  <a:pt x="1392878" y="2975315"/>
                </a:moveTo>
                <a:cubicBezTo>
                  <a:pt x="1393244" y="2974737"/>
                  <a:pt x="1392139" y="2975520"/>
                  <a:pt x="1388145" y="2979076"/>
                </a:cubicBezTo>
                <a:cubicBezTo>
                  <a:pt x="1377449" y="2991025"/>
                  <a:pt x="1391782" y="2977049"/>
                  <a:pt x="1392878" y="2975315"/>
                </a:cubicBezTo>
                <a:close/>
                <a:moveTo>
                  <a:pt x="5334661" y="2975093"/>
                </a:moveTo>
                <a:cubicBezTo>
                  <a:pt x="5333881" y="2974733"/>
                  <a:pt x="5332931" y="2975074"/>
                  <a:pt x="5332569" y="2975852"/>
                </a:cubicBezTo>
                <a:lnTo>
                  <a:pt x="5333710" y="2977180"/>
                </a:lnTo>
                <a:cubicBezTo>
                  <a:pt x="5333710" y="2977180"/>
                  <a:pt x="5332569" y="2978318"/>
                  <a:pt x="5333710" y="2978886"/>
                </a:cubicBezTo>
                <a:cubicBezTo>
                  <a:pt x="5334205" y="2979304"/>
                  <a:pt x="5334927" y="2979304"/>
                  <a:pt x="5335422" y="2978886"/>
                </a:cubicBezTo>
                <a:cubicBezTo>
                  <a:pt x="5335840" y="2978393"/>
                  <a:pt x="5335840" y="2977673"/>
                  <a:pt x="5335422" y="2977180"/>
                </a:cubicBezTo>
                <a:cubicBezTo>
                  <a:pt x="5335783" y="2976402"/>
                  <a:pt x="5335441" y="2975454"/>
                  <a:pt x="5334661" y="2975093"/>
                </a:cubicBezTo>
                <a:close/>
                <a:moveTo>
                  <a:pt x="2700228" y="2973955"/>
                </a:moveTo>
                <a:cubicBezTo>
                  <a:pt x="2695093" y="2995577"/>
                  <a:pt x="2715821" y="2973955"/>
                  <a:pt x="2700228" y="2973955"/>
                </a:cubicBezTo>
                <a:close/>
                <a:moveTo>
                  <a:pt x="2359847" y="2973955"/>
                </a:moveTo>
                <a:lnTo>
                  <a:pt x="2359892" y="2975830"/>
                </a:lnTo>
                <a:lnTo>
                  <a:pt x="2342520" y="2984529"/>
                </a:lnTo>
                <a:cubicBezTo>
                  <a:pt x="2339501" y="2989461"/>
                  <a:pt x="2340642" y="2994914"/>
                  <a:pt x="2349769" y="2996526"/>
                </a:cubicBezTo>
                <a:cubicBezTo>
                  <a:pt x="2344635" y="2982443"/>
                  <a:pt x="2356508" y="2986284"/>
                  <a:pt x="2360037" y="2981963"/>
                </a:cubicBezTo>
                <a:lnTo>
                  <a:pt x="2359892" y="2975830"/>
                </a:lnTo>
                <a:lnTo>
                  <a:pt x="2360227" y="2975662"/>
                </a:lnTo>
                <a:close/>
                <a:moveTo>
                  <a:pt x="2083169" y="2973955"/>
                </a:moveTo>
                <a:cubicBezTo>
                  <a:pt x="2081267" y="2981732"/>
                  <a:pt x="2060350" y="2996715"/>
                  <a:pt x="2072710" y="2999939"/>
                </a:cubicBezTo>
                <a:cubicBezTo>
                  <a:pt x="2076893" y="2988749"/>
                  <a:pt x="2108460" y="2991025"/>
                  <a:pt x="2083169" y="2973955"/>
                </a:cubicBezTo>
                <a:close/>
                <a:moveTo>
                  <a:pt x="681142" y="2973955"/>
                </a:moveTo>
                <a:cubicBezTo>
                  <a:pt x="680317" y="2980992"/>
                  <a:pt x="684753" y="2987592"/>
                  <a:pt x="691601" y="2989508"/>
                </a:cubicBezTo>
                <a:cubicBezTo>
                  <a:pt x="691601" y="2981352"/>
                  <a:pt x="692742" y="2971490"/>
                  <a:pt x="681522" y="2973955"/>
                </a:cubicBezTo>
                <a:close/>
                <a:moveTo>
                  <a:pt x="5204784" y="2973386"/>
                </a:moveTo>
                <a:lnTo>
                  <a:pt x="5205545" y="2974714"/>
                </a:lnTo>
                <a:cubicBezTo>
                  <a:pt x="5205126" y="2974240"/>
                  <a:pt x="5204404" y="2974202"/>
                  <a:pt x="5203929" y="2974619"/>
                </a:cubicBezTo>
                <a:cubicBezTo>
                  <a:pt x="5203890" y="2974638"/>
                  <a:pt x="5203871" y="2974676"/>
                  <a:pt x="5203833" y="2974714"/>
                </a:cubicBezTo>
                <a:cubicBezTo>
                  <a:pt x="5203453" y="2975150"/>
                  <a:pt x="5203453" y="2975795"/>
                  <a:pt x="5203833" y="2976231"/>
                </a:cubicBezTo>
                <a:cubicBezTo>
                  <a:pt x="5203833" y="2976231"/>
                  <a:pt x="5204784" y="2977180"/>
                  <a:pt x="5205545" y="2976231"/>
                </a:cubicBezTo>
                <a:cubicBezTo>
                  <a:pt x="5206324" y="2976023"/>
                  <a:pt x="5206800" y="2975207"/>
                  <a:pt x="5206590" y="2974429"/>
                </a:cubicBezTo>
                <a:cubicBezTo>
                  <a:pt x="5206382" y="2973652"/>
                  <a:pt x="5205564" y="2973178"/>
                  <a:pt x="5204784" y="2973386"/>
                </a:cubicBezTo>
                <a:close/>
                <a:moveTo>
                  <a:pt x="3809413" y="2973007"/>
                </a:moveTo>
                <a:cubicBezTo>
                  <a:pt x="3802282" y="2972078"/>
                  <a:pt x="3795550" y="2976535"/>
                  <a:pt x="3793630" y="2983439"/>
                </a:cubicBezTo>
                <a:cubicBezTo>
                  <a:pt x="3799068" y="2983363"/>
                  <a:pt x="3804412" y="2985032"/>
                  <a:pt x="3808842" y="2988180"/>
                </a:cubicBezTo>
                <a:lnTo>
                  <a:pt x="3809413" y="2988560"/>
                </a:lnTo>
                <a:close/>
                <a:moveTo>
                  <a:pt x="5431261" y="2972627"/>
                </a:moveTo>
                <a:lnTo>
                  <a:pt x="5430881" y="2973007"/>
                </a:lnTo>
                <a:cubicBezTo>
                  <a:pt x="5430405" y="2973424"/>
                  <a:pt x="5430367" y="2974145"/>
                  <a:pt x="5430786" y="2974619"/>
                </a:cubicBezTo>
                <a:cubicBezTo>
                  <a:pt x="5430805" y="2974657"/>
                  <a:pt x="5430842" y="2974676"/>
                  <a:pt x="5430881" y="2974714"/>
                </a:cubicBezTo>
                <a:cubicBezTo>
                  <a:pt x="5431318" y="2975093"/>
                  <a:pt x="5431965" y="2975093"/>
                  <a:pt x="5432402" y="2974714"/>
                </a:cubicBezTo>
                <a:cubicBezTo>
                  <a:pt x="5432782" y="2974278"/>
                  <a:pt x="5432782" y="2973633"/>
                  <a:pt x="5432402" y="2973196"/>
                </a:cubicBezTo>
                <a:cubicBezTo>
                  <a:pt x="5432117" y="2972855"/>
                  <a:pt x="5431698" y="2972647"/>
                  <a:pt x="5431261" y="2972627"/>
                </a:cubicBezTo>
                <a:close/>
                <a:moveTo>
                  <a:pt x="3751415" y="2972627"/>
                </a:moveTo>
                <a:cubicBezTo>
                  <a:pt x="3735442" y="2990267"/>
                  <a:pt x="3770431" y="2988370"/>
                  <a:pt x="3751415" y="2972627"/>
                </a:cubicBezTo>
                <a:close/>
                <a:moveTo>
                  <a:pt x="5511507" y="2972248"/>
                </a:moveTo>
                <a:cubicBezTo>
                  <a:pt x="5511507" y="2972248"/>
                  <a:pt x="5511507" y="2973196"/>
                  <a:pt x="5511507" y="2973955"/>
                </a:cubicBezTo>
                <a:lnTo>
                  <a:pt x="5511783" y="2976611"/>
                </a:lnTo>
                <a:lnTo>
                  <a:pt x="5507133" y="2976611"/>
                </a:lnTo>
                <a:lnTo>
                  <a:pt x="5499717" y="2979645"/>
                </a:lnTo>
                <a:lnTo>
                  <a:pt x="5504851" y="2991594"/>
                </a:lnTo>
                <a:cubicBezTo>
                  <a:pt x="5504281" y="2992656"/>
                  <a:pt x="5504281" y="2993946"/>
                  <a:pt x="5504851" y="2995008"/>
                </a:cubicBezTo>
                <a:cubicBezTo>
                  <a:pt x="5505707" y="2997037"/>
                  <a:pt x="5508046" y="2997986"/>
                  <a:pt x="5510081" y="2997132"/>
                </a:cubicBezTo>
                <a:cubicBezTo>
                  <a:pt x="5510119" y="2997113"/>
                  <a:pt x="5510138" y="2997113"/>
                  <a:pt x="5510176" y="2997094"/>
                </a:cubicBezTo>
                <a:cubicBezTo>
                  <a:pt x="5512134" y="2996222"/>
                  <a:pt x="5513066" y="2993965"/>
                  <a:pt x="5512268" y="2991973"/>
                </a:cubicBezTo>
                <a:cubicBezTo>
                  <a:pt x="5511887" y="2991082"/>
                  <a:pt x="5511222" y="2990342"/>
                  <a:pt x="5510366" y="2989887"/>
                </a:cubicBezTo>
                <a:lnTo>
                  <a:pt x="5511887" y="2987421"/>
                </a:lnTo>
                <a:cubicBezTo>
                  <a:pt x="5514550" y="2984463"/>
                  <a:pt x="5515995" y="2980593"/>
                  <a:pt x="5515881" y="2976611"/>
                </a:cubicBezTo>
                <a:lnTo>
                  <a:pt x="5512711" y="2976611"/>
                </a:lnTo>
                <a:lnTo>
                  <a:pt x="5514550" y="2976421"/>
                </a:lnTo>
                <a:lnTo>
                  <a:pt x="5513218" y="2973955"/>
                </a:lnTo>
                <a:cubicBezTo>
                  <a:pt x="5513561" y="2973443"/>
                  <a:pt x="5513561" y="2972760"/>
                  <a:pt x="5513218" y="2972248"/>
                </a:cubicBezTo>
                <a:cubicBezTo>
                  <a:pt x="5512724" y="2971831"/>
                  <a:pt x="5512001" y="2971831"/>
                  <a:pt x="5511507" y="2972248"/>
                </a:cubicBezTo>
                <a:close/>
                <a:moveTo>
                  <a:pt x="5459975" y="2971869"/>
                </a:moveTo>
                <a:lnTo>
                  <a:pt x="5459933" y="2972408"/>
                </a:lnTo>
                <a:lnTo>
                  <a:pt x="5459461" y="2972571"/>
                </a:lnTo>
                <a:cubicBezTo>
                  <a:pt x="5459176" y="2973159"/>
                  <a:pt x="5459309" y="2973879"/>
                  <a:pt x="5459784" y="2974335"/>
                </a:cubicBezTo>
                <a:lnTo>
                  <a:pt x="5459933" y="2972408"/>
                </a:lnTo>
                <a:lnTo>
                  <a:pt x="5459975" y="2972394"/>
                </a:lnTo>
                <a:lnTo>
                  <a:pt x="5459975" y="2973576"/>
                </a:lnTo>
                <a:cubicBezTo>
                  <a:pt x="5460412" y="2973955"/>
                  <a:pt x="5461059" y="2973955"/>
                  <a:pt x="5461496" y="2973576"/>
                </a:cubicBezTo>
                <a:cubicBezTo>
                  <a:pt x="5461914" y="2973083"/>
                  <a:pt x="5461914" y="2972362"/>
                  <a:pt x="5461496" y="2971869"/>
                </a:cubicBezTo>
                <a:lnTo>
                  <a:pt x="5459975" y="2972394"/>
                </a:lnTo>
                <a:close/>
                <a:moveTo>
                  <a:pt x="5468132" y="2970750"/>
                </a:moveTo>
                <a:cubicBezTo>
                  <a:pt x="5467790" y="2970883"/>
                  <a:pt x="5467524" y="2971148"/>
                  <a:pt x="5467391" y="2971490"/>
                </a:cubicBezTo>
                <a:cubicBezTo>
                  <a:pt x="5467067" y="2972267"/>
                  <a:pt x="5467467" y="2973159"/>
                  <a:pt x="5468246" y="2973481"/>
                </a:cubicBezTo>
                <a:lnTo>
                  <a:pt x="5469863" y="2972790"/>
                </a:lnTo>
                <a:lnTo>
                  <a:pt x="5469863" y="2973007"/>
                </a:lnTo>
                <a:lnTo>
                  <a:pt x="5470243" y="2972627"/>
                </a:lnTo>
                <a:lnTo>
                  <a:pt x="5469863" y="2972790"/>
                </a:lnTo>
                <a:lnTo>
                  <a:pt x="5469863" y="2971490"/>
                </a:lnTo>
                <a:cubicBezTo>
                  <a:pt x="5469596" y="2970807"/>
                  <a:pt x="5468817" y="2970484"/>
                  <a:pt x="5468132" y="2970750"/>
                </a:cubicBezTo>
                <a:close/>
                <a:moveTo>
                  <a:pt x="5515120" y="2970162"/>
                </a:moveTo>
                <a:lnTo>
                  <a:pt x="5517972" y="2976421"/>
                </a:lnTo>
                <a:lnTo>
                  <a:pt x="5517972" y="2974145"/>
                </a:lnTo>
                <a:lnTo>
                  <a:pt x="5519684" y="2971110"/>
                </a:lnTo>
                <a:lnTo>
                  <a:pt x="5517402" y="2971110"/>
                </a:lnTo>
                <a:close/>
                <a:moveTo>
                  <a:pt x="5519874" y="2969593"/>
                </a:moveTo>
                <a:lnTo>
                  <a:pt x="5522156" y="2976042"/>
                </a:lnTo>
                <a:lnTo>
                  <a:pt x="5524628" y="2982490"/>
                </a:lnTo>
                <a:lnTo>
                  <a:pt x="5522917" y="2984956"/>
                </a:lnTo>
                <a:cubicBezTo>
                  <a:pt x="5522080" y="2986568"/>
                  <a:pt x="5522080" y="2988465"/>
                  <a:pt x="5522917" y="2990077"/>
                </a:cubicBezTo>
                <a:lnTo>
                  <a:pt x="5524057" y="2992732"/>
                </a:lnTo>
                <a:lnTo>
                  <a:pt x="5525389" y="2986094"/>
                </a:lnTo>
                <a:lnTo>
                  <a:pt x="5526910" y="2979266"/>
                </a:lnTo>
                <a:lnTo>
                  <a:pt x="5523107" y="2974335"/>
                </a:lnTo>
                <a:close/>
                <a:moveTo>
                  <a:pt x="2281502" y="2969024"/>
                </a:moveTo>
                <a:cubicBezTo>
                  <a:pt x="2281883" y="2979076"/>
                  <a:pt x="2267241" y="2975283"/>
                  <a:pt x="2271044" y="2989508"/>
                </a:cubicBezTo>
                <a:lnTo>
                  <a:pt x="2271044" y="2989887"/>
                </a:lnTo>
                <a:cubicBezTo>
                  <a:pt x="2274276" y="2991404"/>
                  <a:pt x="2291200" y="3002974"/>
                  <a:pt x="2291961" y="2989887"/>
                </a:cubicBezTo>
                <a:cubicBezTo>
                  <a:pt x="2277699" y="2993680"/>
                  <a:pt x="2295764" y="2965420"/>
                  <a:pt x="2281502" y="2969024"/>
                </a:cubicBezTo>
                <a:close/>
                <a:moveTo>
                  <a:pt x="3395251" y="2968834"/>
                </a:moveTo>
                <a:cubicBezTo>
                  <a:pt x="3390117" y="2990646"/>
                  <a:pt x="3410844" y="2969972"/>
                  <a:pt x="3395251" y="2968834"/>
                </a:cubicBezTo>
                <a:close/>
                <a:moveTo>
                  <a:pt x="2088493" y="2968834"/>
                </a:moveTo>
                <a:cubicBezTo>
                  <a:pt x="2082788" y="2976800"/>
                  <a:pt x="2096480" y="2963144"/>
                  <a:pt x="2088493" y="2968834"/>
                </a:cubicBezTo>
                <a:close/>
                <a:moveTo>
                  <a:pt x="1993985" y="2968834"/>
                </a:moveTo>
                <a:cubicBezTo>
                  <a:pt x="1981245" y="2966558"/>
                  <a:pt x="1982576" y="2977749"/>
                  <a:pt x="1967743" y="2973955"/>
                </a:cubicBezTo>
                <a:lnTo>
                  <a:pt x="1967743" y="2974145"/>
                </a:lnTo>
                <a:cubicBezTo>
                  <a:pt x="1967743" y="2981921"/>
                  <a:pt x="1965842" y="2993111"/>
                  <a:pt x="1973068" y="2995008"/>
                </a:cubicBezTo>
                <a:cubicBezTo>
                  <a:pt x="1973068" y="2980024"/>
                  <a:pt x="1995316" y="2985904"/>
                  <a:pt x="1993985" y="2968834"/>
                </a:cubicBezTo>
                <a:close/>
                <a:moveTo>
                  <a:pt x="3024445" y="2968265"/>
                </a:moveTo>
                <a:cubicBezTo>
                  <a:pt x="3023970" y="2974335"/>
                  <a:pt x="3023732" y="2980451"/>
                  <a:pt x="3025039" y="2985146"/>
                </a:cubicBezTo>
                <a:lnTo>
                  <a:pt x="3034405" y="2993069"/>
                </a:lnTo>
                <a:lnTo>
                  <a:pt x="3034714" y="2994439"/>
                </a:lnTo>
                <a:lnTo>
                  <a:pt x="3034904" y="2993491"/>
                </a:lnTo>
                <a:lnTo>
                  <a:pt x="3034405" y="2993069"/>
                </a:lnTo>
                <a:lnTo>
                  <a:pt x="3031362" y="2979574"/>
                </a:lnTo>
                <a:cubicBezTo>
                  <a:pt x="3030102" y="2974761"/>
                  <a:pt x="3028248" y="2970541"/>
                  <a:pt x="3024445" y="2968265"/>
                </a:cubicBezTo>
                <a:close/>
                <a:moveTo>
                  <a:pt x="885370" y="2968265"/>
                </a:moveTo>
                <a:lnTo>
                  <a:pt x="885370" y="2968645"/>
                </a:lnTo>
                <a:lnTo>
                  <a:pt x="885562" y="2968641"/>
                </a:lnTo>
                <a:lnTo>
                  <a:pt x="896019" y="2989129"/>
                </a:lnTo>
                <a:cubicBezTo>
                  <a:pt x="895021" y="2982585"/>
                  <a:pt x="898408" y="2971454"/>
                  <a:pt x="893506" y="2968458"/>
                </a:cubicBezTo>
                <a:lnTo>
                  <a:pt x="885562" y="2968641"/>
                </a:lnTo>
                <a:close/>
                <a:moveTo>
                  <a:pt x="774889" y="2968265"/>
                </a:moveTo>
                <a:cubicBezTo>
                  <a:pt x="773748" y="2988560"/>
                  <a:pt x="792764" y="2988749"/>
                  <a:pt x="795807" y="3004871"/>
                </a:cubicBezTo>
                <a:cubicBezTo>
                  <a:pt x="802082" y="2980593"/>
                  <a:pt x="787630" y="2976042"/>
                  <a:pt x="775650" y="2968645"/>
                </a:cubicBezTo>
                <a:close/>
                <a:moveTo>
                  <a:pt x="5476804" y="2967791"/>
                </a:moveTo>
                <a:cubicBezTo>
                  <a:pt x="5476765" y="2967810"/>
                  <a:pt x="5476746" y="2967848"/>
                  <a:pt x="5476709" y="2967886"/>
                </a:cubicBezTo>
                <a:cubicBezTo>
                  <a:pt x="5476328" y="2968322"/>
                  <a:pt x="5476328" y="2968967"/>
                  <a:pt x="5476709" y="2969403"/>
                </a:cubicBezTo>
                <a:cubicBezTo>
                  <a:pt x="5475967" y="2969821"/>
                  <a:pt x="5475720" y="2970750"/>
                  <a:pt x="5476138" y="2971490"/>
                </a:cubicBezTo>
                <a:cubicBezTo>
                  <a:pt x="5476557" y="2972229"/>
                  <a:pt x="5477488" y="2972476"/>
                  <a:pt x="5478230" y="2972059"/>
                </a:cubicBezTo>
                <a:lnTo>
                  <a:pt x="5478420" y="2969593"/>
                </a:lnTo>
                <a:cubicBezTo>
                  <a:pt x="5478420" y="2969593"/>
                  <a:pt x="5479561" y="2969593"/>
                  <a:pt x="5478420" y="2967886"/>
                </a:cubicBezTo>
                <a:cubicBezTo>
                  <a:pt x="5478002" y="2967412"/>
                  <a:pt x="5477279" y="2967374"/>
                  <a:pt x="5476804" y="2967791"/>
                </a:cubicBezTo>
                <a:close/>
                <a:moveTo>
                  <a:pt x="3772142" y="2967317"/>
                </a:moveTo>
                <a:lnTo>
                  <a:pt x="3772142" y="2977749"/>
                </a:lnTo>
                <a:lnTo>
                  <a:pt x="3782601" y="2977749"/>
                </a:lnTo>
                <a:lnTo>
                  <a:pt x="3782601" y="2967317"/>
                </a:lnTo>
                <a:close/>
                <a:moveTo>
                  <a:pt x="2385138" y="2966748"/>
                </a:moveTo>
                <a:lnTo>
                  <a:pt x="2385138" y="2977180"/>
                </a:lnTo>
                <a:lnTo>
                  <a:pt x="2395597" y="2977180"/>
                </a:lnTo>
                <a:lnTo>
                  <a:pt x="2395597" y="2966748"/>
                </a:lnTo>
                <a:close/>
                <a:moveTo>
                  <a:pt x="252220" y="2966511"/>
                </a:moveTo>
                <a:lnTo>
                  <a:pt x="247763" y="2970767"/>
                </a:lnTo>
                <a:lnTo>
                  <a:pt x="247584" y="2970731"/>
                </a:lnTo>
                <a:lnTo>
                  <a:pt x="247204" y="2971300"/>
                </a:lnTo>
                <a:lnTo>
                  <a:pt x="247763" y="2970767"/>
                </a:lnTo>
                <a:lnTo>
                  <a:pt x="253480" y="2971916"/>
                </a:lnTo>
                <a:cubicBezTo>
                  <a:pt x="255714" y="2971347"/>
                  <a:pt x="257948" y="2969972"/>
                  <a:pt x="259374" y="2968265"/>
                </a:cubicBezTo>
                <a:cubicBezTo>
                  <a:pt x="257948" y="2966938"/>
                  <a:pt x="254906" y="2966179"/>
                  <a:pt x="252220" y="2966511"/>
                </a:cubicBezTo>
                <a:close/>
                <a:moveTo>
                  <a:pt x="3129032" y="2966179"/>
                </a:moveTo>
                <a:cubicBezTo>
                  <a:pt x="3124087" y="2987990"/>
                  <a:pt x="3144815" y="2967317"/>
                  <a:pt x="3129032" y="2966179"/>
                </a:cubicBezTo>
                <a:close/>
                <a:moveTo>
                  <a:pt x="5483459" y="2964946"/>
                </a:moveTo>
                <a:cubicBezTo>
                  <a:pt x="5483421" y="2964965"/>
                  <a:pt x="5483402" y="2965003"/>
                  <a:pt x="5483364" y="2965041"/>
                </a:cubicBezTo>
                <a:cubicBezTo>
                  <a:pt x="5482831" y="2965534"/>
                  <a:pt x="5482793" y="2966388"/>
                  <a:pt x="5483307" y="2966919"/>
                </a:cubicBezTo>
                <a:cubicBezTo>
                  <a:pt x="5483611" y="2967241"/>
                  <a:pt x="5484068" y="2967393"/>
                  <a:pt x="5484505" y="2967317"/>
                </a:cubicBezTo>
                <a:lnTo>
                  <a:pt x="5485076" y="2966558"/>
                </a:lnTo>
                <a:cubicBezTo>
                  <a:pt x="5485456" y="2966122"/>
                  <a:pt x="5485456" y="2965477"/>
                  <a:pt x="5485076" y="2965041"/>
                </a:cubicBezTo>
                <a:cubicBezTo>
                  <a:pt x="5484657" y="2964567"/>
                  <a:pt x="5483935" y="2964529"/>
                  <a:pt x="5483459" y="2964946"/>
                </a:cubicBezTo>
                <a:close/>
                <a:moveTo>
                  <a:pt x="205750" y="2964851"/>
                </a:moveTo>
                <a:cubicBezTo>
                  <a:pt x="200806" y="2986473"/>
                  <a:pt x="221343" y="2965800"/>
                  <a:pt x="205750" y="2964851"/>
                </a:cubicBezTo>
                <a:close/>
                <a:moveTo>
                  <a:pt x="2596402" y="2963903"/>
                </a:moveTo>
                <a:cubicBezTo>
                  <a:pt x="2575865" y="2976800"/>
                  <a:pt x="2613706" y="2971490"/>
                  <a:pt x="2596402" y="2963903"/>
                </a:cubicBezTo>
                <a:close/>
                <a:moveTo>
                  <a:pt x="2328471" y="2963903"/>
                </a:moveTo>
                <a:cubicBezTo>
                  <a:pt x="2311547" y="2980214"/>
                  <a:pt x="2347487" y="2972627"/>
                  <a:pt x="2328471" y="2963903"/>
                </a:cubicBezTo>
                <a:close/>
                <a:moveTo>
                  <a:pt x="5491084" y="2963751"/>
                </a:moveTo>
                <a:cubicBezTo>
                  <a:pt x="5490818" y="2963789"/>
                  <a:pt x="5490590" y="2963922"/>
                  <a:pt x="5490400" y="2964093"/>
                </a:cubicBezTo>
                <a:cubicBezTo>
                  <a:pt x="5489145" y="2963827"/>
                  <a:pt x="5487909" y="2964643"/>
                  <a:pt x="5487642" y="2965894"/>
                </a:cubicBezTo>
                <a:cubicBezTo>
                  <a:pt x="5487376" y="2967146"/>
                  <a:pt x="5488194" y="2968379"/>
                  <a:pt x="5489449" y="2968645"/>
                </a:cubicBezTo>
                <a:lnTo>
                  <a:pt x="5489829" y="2966368"/>
                </a:lnTo>
                <a:cubicBezTo>
                  <a:pt x="5489829" y="2966368"/>
                  <a:pt x="5490780" y="2966368"/>
                  <a:pt x="5491541" y="2966368"/>
                </a:cubicBezTo>
                <a:cubicBezTo>
                  <a:pt x="5492263" y="2966236"/>
                  <a:pt x="5492758" y="2965553"/>
                  <a:pt x="5492624" y="2964832"/>
                </a:cubicBezTo>
                <a:cubicBezTo>
                  <a:pt x="5492491" y="2964112"/>
                  <a:pt x="5491807" y="2963619"/>
                  <a:pt x="5491084" y="2963751"/>
                </a:cubicBezTo>
                <a:close/>
                <a:moveTo>
                  <a:pt x="5222659" y="2962955"/>
                </a:moveTo>
                <a:lnTo>
                  <a:pt x="5223075" y="2964282"/>
                </a:lnTo>
                <a:lnTo>
                  <a:pt x="5221898" y="2964282"/>
                </a:lnTo>
                <a:cubicBezTo>
                  <a:pt x="5221556" y="2964794"/>
                  <a:pt x="5221556" y="2965477"/>
                  <a:pt x="5221898" y="2965989"/>
                </a:cubicBezTo>
                <a:cubicBezTo>
                  <a:pt x="5222392" y="2966406"/>
                  <a:pt x="5223115" y="2966406"/>
                  <a:pt x="5223610" y="2965989"/>
                </a:cubicBezTo>
                <a:lnTo>
                  <a:pt x="5223075" y="2964282"/>
                </a:lnTo>
                <a:lnTo>
                  <a:pt x="5223610" y="2964282"/>
                </a:lnTo>
                <a:close/>
                <a:moveTo>
                  <a:pt x="2888673" y="2962765"/>
                </a:moveTo>
                <a:cubicBezTo>
                  <a:pt x="2871559" y="2979076"/>
                  <a:pt x="2907689" y="2971490"/>
                  <a:pt x="2888673" y="2962765"/>
                </a:cubicBezTo>
                <a:close/>
                <a:moveTo>
                  <a:pt x="5465109" y="2960868"/>
                </a:moveTo>
                <a:lnTo>
                  <a:pt x="5460545" y="2962955"/>
                </a:lnTo>
                <a:lnTo>
                  <a:pt x="5462066" y="2966368"/>
                </a:lnTo>
                <a:lnTo>
                  <a:pt x="5465109" y="2968765"/>
                </a:lnTo>
                <a:lnTo>
                  <a:pt x="5465109" y="2969593"/>
                </a:lnTo>
                <a:lnTo>
                  <a:pt x="5465679" y="2969214"/>
                </a:lnTo>
                <a:lnTo>
                  <a:pt x="5465109" y="2968765"/>
                </a:lnTo>
                <a:lnTo>
                  <a:pt x="5465109" y="2965041"/>
                </a:lnTo>
                <a:close/>
                <a:moveTo>
                  <a:pt x="2793952" y="2960513"/>
                </a:moveTo>
                <a:cubicBezTo>
                  <a:pt x="2788698" y="2960868"/>
                  <a:pt x="2781805" y="2969498"/>
                  <a:pt x="2789031" y="2985335"/>
                </a:cubicBezTo>
                <a:cubicBezTo>
                  <a:pt x="2802818" y="2968076"/>
                  <a:pt x="2799205" y="2960157"/>
                  <a:pt x="2793952" y="2960513"/>
                </a:cubicBezTo>
                <a:close/>
                <a:moveTo>
                  <a:pt x="1863537" y="2959920"/>
                </a:moveTo>
                <a:cubicBezTo>
                  <a:pt x="1853412" y="2976563"/>
                  <a:pt x="1873664" y="2988939"/>
                  <a:pt x="1884021" y="2982324"/>
                </a:cubicBezTo>
                <a:lnTo>
                  <a:pt x="1889385" y="2969329"/>
                </a:lnTo>
                <a:lnTo>
                  <a:pt x="1889589" y="2969403"/>
                </a:lnTo>
                <a:lnTo>
                  <a:pt x="1889589" y="2968834"/>
                </a:lnTo>
                <a:lnTo>
                  <a:pt x="1889385" y="2969329"/>
                </a:lnTo>
                <a:close/>
                <a:moveTo>
                  <a:pt x="5211440" y="2959730"/>
                </a:moveTo>
                <a:cubicBezTo>
                  <a:pt x="5210736" y="2960584"/>
                  <a:pt x="5210337" y="2961665"/>
                  <a:pt x="5210299" y="2962765"/>
                </a:cubicBezTo>
                <a:lnTo>
                  <a:pt x="5210299" y="2965610"/>
                </a:lnTo>
                <a:lnTo>
                  <a:pt x="5212771" y="2965610"/>
                </a:lnTo>
                <a:lnTo>
                  <a:pt x="5214862" y="2966368"/>
                </a:lnTo>
                <a:lnTo>
                  <a:pt x="5213532" y="2962955"/>
                </a:lnTo>
                <a:cubicBezTo>
                  <a:pt x="5212580" y="2961058"/>
                  <a:pt x="5211630" y="2959541"/>
                  <a:pt x="5211440" y="2959730"/>
                </a:cubicBezTo>
                <a:close/>
                <a:moveTo>
                  <a:pt x="5478420" y="2958782"/>
                </a:moveTo>
                <a:cubicBezTo>
                  <a:pt x="5478078" y="2959294"/>
                  <a:pt x="5478078" y="2959977"/>
                  <a:pt x="5478420" y="2960489"/>
                </a:cubicBezTo>
                <a:cubicBezTo>
                  <a:pt x="5477735" y="2960906"/>
                  <a:pt x="5477526" y="2961798"/>
                  <a:pt x="5477945" y="2962481"/>
                </a:cubicBezTo>
                <a:cubicBezTo>
                  <a:pt x="5478362" y="2963163"/>
                  <a:pt x="5479257" y="2963372"/>
                  <a:pt x="5479941" y="2962955"/>
                </a:cubicBezTo>
                <a:lnTo>
                  <a:pt x="5480131" y="2960489"/>
                </a:lnTo>
                <a:cubicBezTo>
                  <a:pt x="5480131" y="2960489"/>
                  <a:pt x="5481082" y="2959541"/>
                  <a:pt x="5480131" y="2958782"/>
                </a:cubicBezTo>
                <a:cubicBezTo>
                  <a:pt x="5479637" y="2958365"/>
                  <a:pt x="5478914" y="2958365"/>
                  <a:pt x="5478420" y="2958782"/>
                </a:cubicBezTo>
                <a:close/>
                <a:moveTo>
                  <a:pt x="5352916" y="2958782"/>
                </a:moveTo>
                <a:lnTo>
                  <a:pt x="5353867" y="2959351"/>
                </a:lnTo>
                <a:cubicBezTo>
                  <a:pt x="5353449" y="2959844"/>
                  <a:pt x="5353449" y="2960565"/>
                  <a:pt x="5353867" y="2961058"/>
                </a:cubicBezTo>
                <a:cubicBezTo>
                  <a:pt x="5353867" y="2961058"/>
                  <a:pt x="5353867" y="2961058"/>
                  <a:pt x="5355579" y="2961058"/>
                </a:cubicBezTo>
                <a:cubicBezTo>
                  <a:pt x="5355997" y="2960565"/>
                  <a:pt x="5355997" y="2959844"/>
                  <a:pt x="5355579" y="2959351"/>
                </a:cubicBezTo>
                <a:cubicBezTo>
                  <a:pt x="5355579" y="2959351"/>
                  <a:pt x="5353677" y="2958782"/>
                  <a:pt x="5352916" y="2958782"/>
                </a:cubicBezTo>
                <a:close/>
                <a:moveTo>
                  <a:pt x="2862812" y="2958213"/>
                </a:moveTo>
                <a:cubicBezTo>
                  <a:pt x="2853779" y="2965041"/>
                  <a:pt x="2851992" y="2977900"/>
                  <a:pt x="2858838" y="2986909"/>
                </a:cubicBezTo>
                <a:cubicBezTo>
                  <a:pt x="2862108" y="2991215"/>
                  <a:pt x="2866957" y="2994060"/>
                  <a:pt x="2872320" y="2994818"/>
                </a:cubicBezTo>
                <a:lnTo>
                  <a:pt x="2873271" y="2994818"/>
                </a:lnTo>
                <a:cubicBezTo>
                  <a:pt x="2873271" y="2981883"/>
                  <a:pt x="2869638" y="2969214"/>
                  <a:pt x="2862812" y="2958213"/>
                </a:cubicBezTo>
                <a:close/>
                <a:moveTo>
                  <a:pt x="2684445" y="2958213"/>
                </a:moveTo>
                <a:cubicBezTo>
                  <a:pt x="2683475" y="2965212"/>
                  <a:pt x="2687753" y="2971888"/>
                  <a:pt x="2694523" y="2973955"/>
                </a:cubicBezTo>
                <a:lnTo>
                  <a:pt x="2694903" y="2973955"/>
                </a:lnTo>
                <a:cubicBezTo>
                  <a:pt x="2695835" y="2966843"/>
                  <a:pt x="2691366" y="2960129"/>
                  <a:pt x="2684445" y="2958213"/>
                </a:cubicBezTo>
                <a:close/>
                <a:moveTo>
                  <a:pt x="1497295" y="2958213"/>
                </a:moveTo>
                <a:lnTo>
                  <a:pt x="1497295" y="2979076"/>
                </a:lnTo>
                <a:cubicBezTo>
                  <a:pt x="1513649" y="2981542"/>
                  <a:pt x="1511937" y="2965989"/>
                  <a:pt x="1518022" y="2958782"/>
                </a:cubicBezTo>
                <a:lnTo>
                  <a:pt x="1517832" y="2958213"/>
                </a:lnTo>
                <a:close/>
                <a:moveTo>
                  <a:pt x="5326104" y="2957075"/>
                </a:moveTo>
                <a:cubicBezTo>
                  <a:pt x="5326104" y="2957075"/>
                  <a:pt x="5325914" y="2957075"/>
                  <a:pt x="5326104" y="2958782"/>
                </a:cubicBezTo>
                <a:cubicBezTo>
                  <a:pt x="5326599" y="2959199"/>
                  <a:pt x="5327321" y="2959199"/>
                  <a:pt x="5327815" y="2958782"/>
                </a:cubicBezTo>
                <a:cubicBezTo>
                  <a:pt x="5328158" y="2958270"/>
                  <a:pt x="5328158" y="2957587"/>
                  <a:pt x="5327815" y="2957075"/>
                </a:cubicBezTo>
                <a:cubicBezTo>
                  <a:pt x="5327321" y="2956658"/>
                  <a:pt x="5326599" y="2956658"/>
                  <a:pt x="5326104" y="2957075"/>
                </a:cubicBezTo>
                <a:close/>
                <a:moveTo>
                  <a:pt x="3798954" y="2956885"/>
                </a:moveTo>
                <a:cubicBezTo>
                  <a:pt x="3794010" y="2978697"/>
                  <a:pt x="3814547" y="2958023"/>
                  <a:pt x="3798954" y="2956885"/>
                </a:cubicBezTo>
                <a:close/>
                <a:moveTo>
                  <a:pt x="3003528" y="2956506"/>
                </a:moveTo>
                <a:cubicBezTo>
                  <a:pt x="3004422" y="2956866"/>
                  <a:pt x="3004840" y="2957891"/>
                  <a:pt x="3004479" y="2958782"/>
                </a:cubicBezTo>
                <a:lnTo>
                  <a:pt x="2999725" y="2959730"/>
                </a:lnTo>
                <a:cubicBezTo>
                  <a:pt x="2999687" y="2959635"/>
                  <a:pt x="2999668" y="2959522"/>
                  <a:pt x="2999649" y="2959408"/>
                </a:cubicBezTo>
                <a:cubicBezTo>
                  <a:pt x="2999497" y="2958478"/>
                  <a:pt x="3000124" y="2957606"/>
                  <a:pt x="3001056" y="2957454"/>
                </a:cubicBezTo>
                <a:lnTo>
                  <a:pt x="3001246" y="2957454"/>
                </a:lnTo>
                <a:cubicBezTo>
                  <a:pt x="3001607" y="2956563"/>
                  <a:pt x="3002634" y="2956145"/>
                  <a:pt x="3003528" y="2956506"/>
                </a:cubicBezTo>
                <a:close/>
                <a:moveTo>
                  <a:pt x="5434684" y="2954609"/>
                </a:moveTo>
                <a:lnTo>
                  <a:pt x="5430120" y="2956506"/>
                </a:lnTo>
                <a:lnTo>
                  <a:pt x="5431642" y="2959920"/>
                </a:lnTo>
                <a:lnTo>
                  <a:pt x="5434684" y="2962449"/>
                </a:lnTo>
                <a:lnTo>
                  <a:pt x="5434684" y="2963144"/>
                </a:lnTo>
                <a:lnTo>
                  <a:pt x="5435064" y="2962765"/>
                </a:lnTo>
                <a:lnTo>
                  <a:pt x="5434684" y="2962449"/>
                </a:lnTo>
                <a:lnTo>
                  <a:pt x="5434684" y="2958592"/>
                </a:lnTo>
                <a:close/>
                <a:moveTo>
                  <a:pt x="237126" y="2953471"/>
                </a:moveTo>
                <a:cubicBezTo>
                  <a:pt x="232182" y="2975093"/>
                  <a:pt x="252718" y="2954609"/>
                  <a:pt x="237126" y="2953471"/>
                </a:cubicBezTo>
                <a:close/>
                <a:moveTo>
                  <a:pt x="3395251" y="2953282"/>
                </a:moveTo>
                <a:cubicBezTo>
                  <a:pt x="3390117" y="2974904"/>
                  <a:pt x="3410844" y="2954420"/>
                  <a:pt x="3395251" y="2953282"/>
                </a:cubicBezTo>
                <a:close/>
                <a:moveTo>
                  <a:pt x="5498196" y="2953092"/>
                </a:moveTo>
                <a:cubicBezTo>
                  <a:pt x="5498196" y="2953092"/>
                  <a:pt x="5498196" y="2953092"/>
                  <a:pt x="5497055" y="2955178"/>
                </a:cubicBezTo>
                <a:cubicBezTo>
                  <a:pt x="5497055" y="2956316"/>
                  <a:pt x="5497055" y="2956885"/>
                  <a:pt x="5497055" y="2957834"/>
                </a:cubicBezTo>
                <a:lnTo>
                  <a:pt x="5497055" y="2960489"/>
                </a:lnTo>
                <a:cubicBezTo>
                  <a:pt x="5496675" y="2973386"/>
                  <a:pt x="5509225" y="2960489"/>
                  <a:pt x="5499908" y="2957644"/>
                </a:cubicBezTo>
                <a:lnTo>
                  <a:pt x="5499717" y="2955178"/>
                </a:lnTo>
                <a:cubicBezTo>
                  <a:pt x="5499717" y="2954230"/>
                  <a:pt x="5499717" y="2953471"/>
                  <a:pt x="5499717" y="2953092"/>
                </a:cubicBezTo>
                <a:cubicBezTo>
                  <a:pt x="5499280" y="2952713"/>
                  <a:pt x="5498633" y="2952713"/>
                  <a:pt x="5498196" y="2953092"/>
                </a:cubicBezTo>
                <a:close/>
                <a:moveTo>
                  <a:pt x="2512543" y="2953092"/>
                </a:moveTo>
                <a:cubicBezTo>
                  <a:pt x="2510071" y="2973765"/>
                  <a:pt x="2488963" y="2946833"/>
                  <a:pt x="2485350" y="2968645"/>
                </a:cubicBezTo>
                <a:lnTo>
                  <a:pt x="2486301" y="2968645"/>
                </a:lnTo>
                <a:cubicBezTo>
                  <a:pt x="2493775" y="2977066"/>
                  <a:pt x="2502655" y="2984121"/>
                  <a:pt x="2512543" y="2989508"/>
                </a:cubicBezTo>
                <a:cubicBezTo>
                  <a:pt x="2517297" y="2985145"/>
                  <a:pt x="2523572" y="2956316"/>
                  <a:pt x="2512543" y="2953092"/>
                </a:cubicBezTo>
                <a:close/>
                <a:moveTo>
                  <a:pt x="1915260" y="2953092"/>
                </a:moveTo>
                <a:lnTo>
                  <a:pt x="1915260" y="2963144"/>
                </a:lnTo>
                <a:lnTo>
                  <a:pt x="1900238" y="2959351"/>
                </a:lnTo>
                <a:lnTo>
                  <a:pt x="1891871" y="2978318"/>
                </a:lnTo>
                <a:lnTo>
                  <a:pt x="1883504" y="2996336"/>
                </a:lnTo>
                <a:lnTo>
                  <a:pt x="1919634" y="2991973"/>
                </a:lnTo>
                <a:cubicBezTo>
                  <a:pt x="1939600" y="2988749"/>
                  <a:pt x="1955954" y="2983628"/>
                  <a:pt x="1955383" y="2980024"/>
                </a:cubicBezTo>
                <a:lnTo>
                  <a:pt x="1955193" y="2980024"/>
                </a:lnTo>
                <a:cubicBezTo>
                  <a:pt x="1955193" y="2976042"/>
                  <a:pt x="1942262" y="2969972"/>
                  <a:pt x="1927240" y="2966179"/>
                </a:cubicBezTo>
                <a:lnTo>
                  <a:pt x="1916401" y="2963524"/>
                </a:lnTo>
                <a:lnTo>
                  <a:pt x="1925719" y="2963524"/>
                </a:lnTo>
                <a:lnTo>
                  <a:pt x="1925719" y="2953092"/>
                </a:lnTo>
                <a:close/>
                <a:moveTo>
                  <a:pt x="1413626" y="2953092"/>
                </a:moveTo>
                <a:cubicBezTo>
                  <a:pt x="1394611" y="2949488"/>
                  <a:pt x="1394611" y="2972059"/>
                  <a:pt x="1403168" y="2979076"/>
                </a:cubicBezTo>
                <a:cubicBezTo>
                  <a:pt x="1426177" y="2977749"/>
                  <a:pt x="1412676" y="2969972"/>
                  <a:pt x="1413626" y="2953092"/>
                </a:cubicBezTo>
                <a:close/>
                <a:moveTo>
                  <a:pt x="111622" y="2953092"/>
                </a:moveTo>
                <a:lnTo>
                  <a:pt x="111622" y="2953661"/>
                </a:lnTo>
                <a:cubicBezTo>
                  <a:pt x="110101" y="2965610"/>
                  <a:pt x="112953" y="2972627"/>
                  <a:pt x="122081" y="2974524"/>
                </a:cubicBezTo>
                <a:cubicBezTo>
                  <a:pt x="130257" y="2966179"/>
                  <a:pt x="127976" y="2950627"/>
                  <a:pt x="111622" y="2953092"/>
                </a:cubicBezTo>
                <a:close/>
                <a:moveTo>
                  <a:pt x="1602642" y="2952144"/>
                </a:moveTo>
                <a:lnTo>
                  <a:pt x="1601691" y="2953092"/>
                </a:lnTo>
                <a:lnTo>
                  <a:pt x="1602913" y="2954656"/>
                </a:lnTo>
                <a:lnTo>
                  <a:pt x="1603950" y="2964259"/>
                </a:lnTo>
                <a:cubicBezTo>
                  <a:pt x="1605257" y="2967554"/>
                  <a:pt x="1607872" y="2969403"/>
                  <a:pt x="1613101" y="2967696"/>
                </a:cubicBezTo>
                <a:lnTo>
                  <a:pt x="1602913" y="2954656"/>
                </a:lnTo>
                <a:close/>
                <a:moveTo>
                  <a:pt x="5235138" y="2951954"/>
                </a:moveTo>
                <a:cubicBezTo>
                  <a:pt x="5231168" y="2952713"/>
                  <a:pt x="5227983" y="2954799"/>
                  <a:pt x="5227983" y="2958213"/>
                </a:cubicBezTo>
                <a:cubicBezTo>
                  <a:pt x="5225606" y="2959541"/>
                  <a:pt x="5224028" y="2961950"/>
                  <a:pt x="5223800" y="2964662"/>
                </a:cubicBezTo>
                <a:lnTo>
                  <a:pt x="5224180" y="2964662"/>
                </a:lnTo>
                <a:cubicBezTo>
                  <a:pt x="5224827" y="2966198"/>
                  <a:pt x="5225968" y="2967469"/>
                  <a:pt x="5227413" y="2968265"/>
                </a:cubicBezTo>
                <a:cubicBezTo>
                  <a:pt x="5227033" y="2968701"/>
                  <a:pt x="5227033" y="2969346"/>
                  <a:pt x="5227413" y="2969783"/>
                </a:cubicBezTo>
                <a:cubicBezTo>
                  <a:pt x="5227413" y="2969783"/>
                  <a:pt x="5228364" y="2969783"/>
                  <a:pt x="5229124" y="2969783"/>
                </a:cubicBezTo>
                <a:cubicBezTo>
                  <a:pt x="5229600" y="2969365"/>
                  <a:pt x="5229638" y="2968645"/>
                  <a:pt x="5229219" y="2968170"/>
                </a:cubicBezTo>
                <a:cubicBezTo>
                  <a:pt x="5229200" y="2968132"/>
                  <a:pt x="5229162" y="2968114"/>
                  <a:pt x="5229124" y="2968076"/>
                </a:cubicBezTo>
                <a:cubicBezTo>
                  <a:pt x="5231178" y="2969043"/>
                  <a:pt x="5233536" y="2969043"/>
                  <a:pt x="5235589" y="2968076"/>
                </a:cubicBezTo>
                <a:cubicBezTo>
                  <a:pt x="5239488" y="2966406"/>
                  <a:pt x="5241408" y="2962006"/>
                  <a:pt x="5239963" y="2958023"/>
                </a:cubicBezTo>
                <a:cubicBezTo>
                  <a:pt x="5240914" y="2957549"/>
                  <a:pt x="5242055" y="2957549"/>
                  <a:pt x="5243006" y="2958023"/>
                </a:cubicBezTo>
                <a:lnTo>
                  <a:pt x="5237111" y="2972438"/>
                </a:lnTo>
                <a:lnTo>
                  <a:pt x="5234829" y="2978318"/>
                </a:lnTo>
                <a:cubicBezTo>
                  <a:pt x="5233973" y="2977881"/>
                  <a:pt x="5233136" y="2977369"/>
                  <a:pt x="5232357" y="2976800"/>
                </a:cubicBezTo>
                <a:cubicBezTo>
                  <a:pt x="5233118" y="2977635"/>
                  <a:pt x="5233802" y="2978526"/>
                  <a:pt x="5234448" y="2979455"/>
                </a:cubicBezTo>
                <a:lnTo>
                  <a:pt x="5228173" y="2994629"/>
                </a:lnTo>
                <a:lnTo>
                  <a:pt x="5240343" y="2994629"/>
                </a:lnTo>
                <a:cubicBezTo>
                  <a:pt x="5240343" y="3006767"/>
                  <a:pt x="5230646" y="3018147"/>
                  <a:pt x="5237491" y="3029338"/>
                </a:cubicBezTo>
                <a:cubicBezTo>
                  <a:pt x="5246999" y="3020234"/>
                  <a:pt x="5251297" y="3006976"/>
                  <a:pt x="5248900" y="2994060"/>
                </a:cubicBezTo>
                <a:cubicBezTo>
                  <a:pt x="5255404" y="2993320"/>
                  <a:pt x="5261793" y="2991803"/>
                  <a:pt x="5267916" y="2989508"/>
                </a:cubicBezTo>
                <a:lnTo>
                  <a:pt x="5278375" y="2985145"/>
                </a:lnTo>
                <a:lnTo>
                  <a:pt x="5274381" y="2976042"/>
                </a:lnTo>
                <a:lnTo>
                  <a:pt x="5274381" y="2975093"/>
                </a:lnTo>
                <a:lnTo>
                  <a:pt x="5274381" y="2973007"/>
                </a:lnTo>
                <a:lnTo>
                  <a:pt x="5272100" y="2973007"/>
                </a:lnTo>
                <a:cubicBezTo>
                  <a:pt x="5270388" y="2970693"/>
                  <a:pt x="5268543" y="2968474"/>
                  <a:pt x="5266585" y="2966368"/>
                </a:cubicBezTo>
                <a:lnTo>
                  <a:pt x="5269627" y="2965231"/>
                </a:lnTo>
                <a:lnTo>
                  <a:pt x="5267916" y="2954799"/>
                </a:lnTo>
                <a:lnTo>
                  <a:pt x="5265254" y="2954799"/>
                </a:lnTo>
                <a:lnTo>
                  <a:pt x="5262592" y="2954799"/>
                </a:lnTo>
                <a:lnTo>
                  <a:pt x="5263542" y="2956885"/>
                </a:lnTo>
                <a:cubicBezTo>
                  <a:pt x="5264284" y="2959029"/>
                  <a:pt x="5264665" y="2961267"/>
                  <a:pt x="5264683" y="2963524"/>
                </a:cubicBezTo>
                <a:lnTo>
                  <a:pt x="5264683" y="2965420"/>
                </a:lnTo>
                <a:cubicBezTo>
                  <a:pt x="5262858" y="2963619"/>
                  <a:pt x="5260900" y="2961968"/>
                  <a:pt x="5258788" y="2960489"/>
                </a:cubicBezTo>
                <a:lnTo>
                  <a:pt x="5246999" y="2952523"/>
                </a:lnTo>
                <a:lnTo>
                  <a:pt x="5246999" y="2953661"/>
                </a:lnTo>
                <a:cubicBezTo>
                  <a:pt x="5243861" y="2951765"/>
                  <a:pt x="5239107" y="2951196"/>
                  <a:pt x="5235138" y="2951954"/>
                </a:cubicBezTo>
                <a:close/>
                <a:moveTo>
                  <a:pt x="5313934" y="2951954"/>
                </a:moveTo>
                <a:cubicBezTo>
                  <a:pt x="5308800" y="2973576"/>
                  <a:pt x="5329527" y="2952902"/>
                  <a:pt x="5313934" y="2951954"/>
                </a:cubicBezTo>
                <a:close/>
                <a:moveTo>
                  <a:pt x="3097656" y="2951575"/>
                </a:moveTo>
                <a:lnTo>
                  <a:pt x="3097656" y="2951764"/>
                </a:lnTo>
                <a:lnTo>
                  <a:pt x="3097731" y="2951765"/>
                </a:lnTo>
                <a:lnTo>
                  <a:pt x="3101566" y="2961524"/>
                </a:lnTo>
                <a:cubicBezTo>
                  <a:pt x="3111513" y="2968609"/>
                  <a:pt x="3133976" y="2967080"/>
                  <a:pt x="3118573" y="2956696"/>
                </a:cubicBezTo>
                <a:cubicBezTo>
                  <a:pt x="3115293" y="2968503"/>
                  <a:pt x="3112547" y="2955984"/>
                  <a:pt x="3105844" y="2951868"/>
                </a:cubicBezTo>
                <a:lnTo>
                  <a:pt x="3097731" y="2951765"/>
                </a:lnTo>
                <a:close/>
                <a:moveTo>
                  <a:pt x="5517212" y="2949299"/>
                </a:moveTo>
                <a:cubicBezTo>
                  <a:pt x="5518353" y="2949299"/>
                  <a:pt x="5518543" y="2952144"/>
                  <a:pt x="5518353" y="2951764"/>
                </a:cubicBezTo>
                <a:lnTo>
                  <a:pt x="5517783" y="2951764"/>
                </a:lnTo>
                <a:lnTo>
                  <a:pt x="5517916" y="2953092"/>
                </a:lnTo>
                <a:lnTo>
                  <a:pt x="5517783" y="2953092"/>
                </a:lnTo>
                <a:lnTo>
                  <a:pt x="5518163" y="2955558"/>
                </a:lnTo>
                <a:lnTo>
                  <a:pt x="5517916" y="2953092"/>
                </a:lnTo>
                <a:lnTo>
                  <a:pt x="5518923" y="2953092"/>
                </a:lnTo>
                <a:cubicBezTo>
                  <a:pt x="5519208" y="2952694"/>
                  <a:pt x="5519208" y="2952163"/>
                  <a:pt x="5518923" y="2951764"/>
                </a:cubicBezTo>
                <a:lnTo>
                  <a:pt x="5518353" y="2951764"/>
                </a:lnTo>
                <a:lnTo>
                  <a:pt x="5517783" y="2949299"/>
                </a:lnTo>
                <a:close/>
                <a:moveTo>
                  <a:pt x="3874999" y="2948763"/>
                </a:moveTo>
                <a:cubicBezTo>
                  <a:pt x="3872818" y="2947865"/>
                  <a:pt x="3870025" y="2948635"/>
                  <a:pt x="3866840" y="2952144"/>
                </a:cubicBezTo>
                <a:cubicBezTo>
                  <a:pt x="3879771" y="2952144"/>
                  <a:pt x="3867981" y="2969403"/>
                  <a:pt x="3861706" y="2967696"/>
                </a:cubicBezTo>
                <a:lnTo>
                  <a:pt x="3851417" y="2957610"/>
                </a:lnTo>
                <a:lnTo>
                  <a:pt x="3851247" y="2957265"/>
                </a:lnTo>
                <a:lnTo>
                  <a:pt x="3850677" y="2956885"/>
                </a:lnTo>
                <a:lnTo>
                  <a:pt x="3851417" y="2957610"/>
                </a:lnTo>
                <a:lnTo>
                  <a:pt x="3857285" y="2969546"/>
                </a:lnTo>
                <a:cubicBezTo>
                  <a:pt x="3861468" y="2971490"/>
                  <a:pt x="3867126" y="2971964"/>
                  <a:pt x="3872165" y="2973007"/>
                </a:cubicBezTo>
                <a:cubicBezTo>
                  <a:pt x="3882576" y="2969166"/>
                  <a:pt x="3881542" y="2951457"/>
                  <a:pt x="3874999" y="2948763"/>
                </a:cubicBezTo>
                <a:close/>
                <a:moveTo>
                  <a:pt x="1721871" y="2948350"/>
                </a:moveTo>
                <a:cubicBezTo>
                  <a:pt x="1689924" y="2955368"/>
                  <a:pt x="1721871" y="2989887"/>
                  <a:pt x="1721871" y="2948350"/>
                </a:cubicBezTo>
                <a:close/>
                <a:moveTo>
                  <a:pt x="5426317" y="2948161"/>
                </a:moveTo>
                <a:cubicBezTo>
                  <a:pt x="5425841" y="2948217"/>
                  <a:pt x="5425423" y="2948502"/>
                  <a:pt x="5425176" y="2948919"/>
                </a:cubicBezTo>
                <a:lnTo>
                  <a:pt x="5426317" y="2949868"/>
                </a:lnTo>
                <a:cubicBezTo>
                  <a:pt x="5426811" y="2950285"/>
                  <a:pt x="5427534" y="2950285"/>
                  <a:pt x="5428028" y="2949868"/>
                </a:cubicBezTo>
                <a:cubicBezTo>
                  <a:pt x="5428028" y="2949868"/>
                  <a:pt x="5428979" y="2949868"/>
                  <a:pt x="5428028" y="2948161"/>
                </a:cubicBezTo>
                <a:cubicBezTo>
                  <a:pt x="5427534" y="2947743"/>
                  <a:pt x="5426811" y="2947743"/>
                  <a:pt x="5426317" y="2948161"/>
                </a:cubicBezTo>
                <a:close/>
                <a:moveTo>
                  <a:pt x="5432402" y="2947971"/>
                </a:moveTo>
                <a:lnTo>
                  <a:pt x="5430120" y="2948919"/>
                </a:lnTo>
                <a:lnTo>
                  <a:pt x="5432212" y="2954040"/>
                </a:lnTo>
                <a:lnTo>
                  <a:pt x="5433923" y="2951575"/>
                </a:lnTo>
                <a:cubicBezTo>
                  <a:pt x="5434741" y="2950550"/>
                  <a:pt x="5435216" y="2949280"/>
                  <a:pt x="5435254" y="2947971"/>
                </a:cubicBezTo>
                <a:cubicBezTo>
                  <a:pt x="5435254" y="2947971"/>
                  <a:pt x="5433733" y="2947971"/>
                  <a:pt x="5432402" y="2947971"/>
                </a:cubicBezTo>
                <a:close/>
                <a:moveTo>
                  <a:pt x="5274572" y="2947971"/>
                </a:moveTo>
                <a:lnTo>
                  <a:pt x="5278755" y="2950247"/>
                </a:lnTo>
                <a:lnTo>
                  <a:pt x="5269247" y="2954230"/>
                </a:lnTo>
                <a:lnTo>
                  <a:pt x="5272100" y="2957265"/>
                </a:lnTo>
                <a:lnTo>
                  <a:pt x="5274952" y="2960299"/>
                </a:lnTo>
                <a:lnTo>
                  <a:pt x="5276283" y="2958023"/>
                </a:lnTo>
                <a:lnTo>
                  <a:pt x="5283319" y="2974524"/>
                </a:lnTo>
                <a:lnTo>
                  <a:pt x="5285981" y="2967507"/>
                </a:lnTo>
                <a:lnTo>
                  <a:pt x="5288834" y="2960489"/>
                </a:lnTo>
                <a:lnTo>
                  <a:pt x="5281798" y="2957834"/>
                </a:lnTo>
                <a:lnTo>
                  <a:pt x="5277234" y="2955937"/>
                </a:lnTo>
                <a:lnTo>
                  <a:pt x="5278755" y="2953092"/>
                </a:lnTo>
                <a:lnTo>
                  <a:pt x="5282558" y="2954799"/>
                </a:lnTo>
                <a:lnTo>
                  <a:pt x="5286552" y="2956316"/>
                </a:lnTo>
                <a:lnTo>
                  <a:pt x="5286552" y="2954420"/>
                </a:lnTo>
                <a:lnTo>
                  <a:pt x="5286552" y="2952523"/>
                </a:lnTo>
                <a:lnTo>
                  <a:pt x="5279326" y="2949109"/>
                </a:lnTo>
                <a:cubicBezTo>
                  <a:pt x="5275142" y="2947212"/>
                  <a:pt x="5273050" y="2946643"/>
                  <a:pt x="5274572" y="2947971"/>
                </a:cubicBezTo>
                <a:close/>
                <a:moveTo>
                  <a:pt x="1742978" y="2947971"/>
                </a:moveTo>
                <a:cubicBezTo>
                  <a:pt x="1729667" y="2942281"/>
                  <a:pt x="1719779" y="2965420"/>
                  <a:pt x="1732519" y="2968645"/>
                </a:cubicBezTo>
                <a:cubicBezTo>
                  <a:pt x="1734801" y="2960489"/>
                  <a:pt x="1749443" y="2964282"/>
                  <a:pt x="1742978" y="2947971"/>
                </a:cubicBezTo>
                <a:close/>
                <a:moveTo>
                  <a:pt x="1429219" y="2947971"/>
                </a:moveTo>
                <a:lnTo>
                  <a:pt x="1429219" y="2948919"/>
                </a:lnTo>
                <a:cubicBezTo>
                  <a:pt x="1429219" y="2951954"/>
                  <a:pt x="1429219" y="2954989"/>
                  <a:pt x="1424085" y="2954040"/>
                </a:cubicBezTo>
                <a:lnTo>
                  <a:pt x="1424085" y="2964472"/>
                </a:lnTo>
                <a:cubicBezTo>
                  <a:pt x="1436825" y="2971679"/>
                  <a:pt x="1439488" y="2945695"/>
                  <a:pt x="1429219" y="2947971"/>
                </a:cubicBezTo>
                <a:close/>
                <a:moveTo>
                  <a:pt x="701869" y="2947971"/>
                </a:moveTo>
                <a:cubicBezTo>
                  <a:pt x="696925" y="2969593"/>
                  <a:pt x="717462" y="2947971"/>
                  <a:pt x="701869" y="2947971"/>
                </a:cubicBezTo>
                <a:close/>
                <a:moveTo>
                  <a:pt x="2399804" y="2947473"/>
                </a:moveTo>
                <a:cubicBezTo>
                  <a:pt x="2395835" y="2949014"/>
                  <a:pt x="2392174" y="2955273"/>
                  <a:pt x="2400731" y="2961627"/>
                </a:cubicBezTo>
                <a:cubicBezTo>
                  <a:pt x="2408052" y="2949109"/>
                  <a:pt x="2403774" y="2945932"/>
                  <a:pt x="2399804" y="2947473"/>
                </a:cubicBezTo>
                <a:close/>
                <a:moveTo>
                  <a:pt x="435840" y="2947402"/>
                </a:moveTo>
                <a:cubicBezTo>
                  <a:pt x="425001" y="2941902"/>
                  <a:pt x="410929" y="2956127"/>
                  <a:pt x="425381" y="2958782"/>
                </a:cubicBezTo>
                <a:lnTo>
                  <a:pt x="425381" y="2957644"/>
                </a:lnTo>
                <a:cubicBezTo>
                  <a:pt x="425381" y="2950816"/>
                  <a:pt x="434508" y="2952902"/>
                  <a:pt x="435840" y="2947402"/>
                </a:cubicBezTo>
                <a:close/>
                <a:moveTo>
                  <a:pt x="5473096" y="2947023"/>
                </a:moveTo>
                <a:lnTo>
                  <a:pt x="5475187" y="2951954"/>
                </a:lnTo>
                <a:lnTo>
                  <a:pt x="5472144" y="2951954"/>
                </a:lnTo>
                <a:lnTo>
                  <a:pt x="5469102" y="2951954"/>
                </a:lnTo>
                <a:lnTo>
                  <a:pt x="5472525" y="2959920"/>
                </a:lnTo>
                <a:lnTo>
                  <a:pt x="5474427" y="2956316"/>
                </a:lnTo>
                <a:cubicBezTo>
                  <a:pt x="5475815" y="2954097"/>
                  <a:pt x="5477469" y="2952049"/>
                  <a:pt x="5479370" y="2950247"/>
                </a:cubicBezTo>
                <a:lnTo>
                  <a:pt x="5482413" y="2947592"/>
                </a:lnTo>
                <a:lnTo>
                  <a:pt x="5477659" y="2947023"/>
                </a:lnTo>
                <a:close/>
                <a:moveTo>
                  <a:pt x="3835464" y="2946833"/>
                </a:moveTo>
                <a:cubicBezTo>
                  <a:pt x="3829569" y="2957644"/>
                  <a:pt x="3843641" y="2971869"/>
                  <a:pt x="3845923" y="2957265"/>
                </a:cubicBezTo>
                <a:cubicBezTo>
                  <a:pt x="3842690" y="2957265"/>
                  <a:pt x="3839838" y="2957265"/>
                  <a:pt x="3840789" y="2952144"/>
                </a:cubicBezTo>
                <a:cubicBezTo>
                  <a:pt x="3844782" y="2951006"/>
                  <a:pt x="3851057" y="2952144"/>
                  <a:pt x="3851247" y="2946833"/>
                </a:cubicBezTo>
                <a:close/>
                <a:moveTo>
                  <a:pt x="5204213" y="2945885"/>
                </a:moveTo>
                <a:lnTo>
                  <a:pt x="5205545" y="2947212"/>
                </a:lnTo>
                <a:cubicBezTo>
                  <a:pt x="5205050" y="2946795"/>
                  <a:pt x="5204328" y="2946795"/>
                  <a:pt x="5203833" y="2947212"/>
                </a:cubicBezTo>
                <a:cubicBezTo>
                  <a:pt x="5203453" y="2947649"/>
                  <a:pt x="5203453" y="2948294"/>
                  <a:pt x="5203833" y="2948730"/>
                </a:cubicBezTo>
                <a:cubicBezTo>
                  <a:pt x="5203833" y="2948730"/>
                  <a:pt x="5204974" y="2949868"/>
                  <a:pt x="5205545" y="2948730"/>
                </a:cubicBezTo>
                <a:cubicBezTo>
                  <a:pt x="5206324" y="2948369"/>
                  <a:pt x="5206666" y="2947421"/>
                  <a:pt x="5206305" y="2946643"/>
                </a:cubicBezTo>
                <a:cubicBezTo>
                  <a:pt x="5205944" y="2945866"/>
                  <a:pt x="5204993" y="2945524"/>
                  <a:pt x="5204213" y="2945885"/>
                </a:cubicBezTo>
                <a:close/>
                <a:moveTo>
                  <a:pt x="842874" y="2943532"/>
                </a:moveTo>
                <a:cubicBezTo>
                  <a:pt x="843239" y="2944332"/>
                  <a:pt x="854755" y="2967269"/>
                  <a:pt x="847339" y="2952333"/>
                </a:cubicBezTo>
                <a:cubicBezTo>
                  <a:pt x="843869" y="2945458"/>
                  <a:pt x="842752" y="2943265"/>
                  <a:pt x="842874" y="2943532"/>
                </a:cubicBezTo>
                <a:close/>
                <a:moveTo>
                  <a:pt x="1884074" y="2943229"/>
                </a:moveTo>
                <a:lnTo>
                  <a:pt x="1884074" y="2953661"/>
                </a:lnTo>
                <a:lnTo>
                  <a:pt x="1894533" y="2953661"/>
                </a:lnTo>
                <a:lnTo>
                  <a:pt x="1894533" y="2943229"/>
                </a:lnTo>
                <a:close/>
                <a:moveTo>
                  <a:pt x="3379468" y="2942850"/>
                </a:moveTo>
                <a:lnTo>
                  <a:pt x="3379468" y="2953282"/>
                </a:lnTo>
                <a:lnTo>
                  <a:pt x="3389927" y="2953282"/>
                </a:lnTo>
                <a:lnTo>
                  <a:pt x="3389927" y="2942850"/>
                </a:lnTo>
                <a:close/>
                <a:moveTo>
                  <a:pt x="2134701" y="2942850"/>
                </a:moveTo>
                <a:cubicBezTo>
                  <a:pt x="2129757" y="2964472"/>
                  <a:pt x="2150294" y="2942850"/>
                  <a:pt x="2134701" y="2942850"/>
                </a:cubicBezTo>
                <a:close/>
                <a:moveTo>
                  <a:pt x="2045209" y="2942486"/>
                </a:moveTo>
                <a:cubicBezTo>
                  <a:pt x="2043271" y="2942969"/>
                  <a:pt x="2041667" y="2944699"/>
                  <a:pt x="2040573" y="2948540"/>
                </a:cubicBezTo>
                <a:cubicBezTo>
                  <a:pt x="2044757" y="2948540"/>
                  <a:pt x="2046658" y="2952713"/>
                  <a:pt x="2045898" y="2958782"/>
                </a:cubicBezTo>
                <a:cubicBezTo>
                  <a:pt x="2051736" y="2958858"/>
                  <a:pt x="2057402" y="2956828"/>
                  <a:pt x="2061871" y="2953092"/>
                </a:cubicBezTo>
                <a:lnTo>
                  <a:pt x="2061491" y="2953661"/>
                </a:lnTo>
                <a:cubicBezTo>
                  <a:pt x="2062632" y="2957644"/>
                  <a:pt x="2061491" y="2963903"/>
                  <a:pt x="2066815" y="2964093"/>
                </a:cubicBezTo>
                <a:lnTo>
                  <a:pt x="2066815" y="2948540"/>
                </a:lnTo>
                <a:cubicBezTo>
                  <a:pt x="2059827" y="2950816"/>
                  <a:pt x="2051020" y="2941037"/>
                  <a:pt x="2045209" y="2942486"/>
                </a:cubicBezTo>
                <a:close/>
                <a:moveTo>
                  <a:pt x="2229970" y="2942281"/>
                </a:moveTo>
                <a:cubicBezTo>
                  <a:pt x="2224265" y="2969972"/>
                  <a:pt x="2245943" y="2948350"/>
                  <a:pt x="2229970" y="2942281"/>
                </a:cubicBezTo>
                <a:close/>
                <a:moveTo>
                  <a:pt x="5428028" y="2942091"/>
                </a:moveTo>
                <a:lnTo>
                  <a:pt x="5428436" y="2943040"/>
                </a:lnTo>
                <a:lnTo>
                  <a:pt x="5427458" y="2943040"/>
                </a:lnTo>
                <a:cubicBezTo>
                  <a:pt x="5427458" y="2943040"/>
                  <a:pt x="5426507" y="2943040"/>
                  <a:pt x="5427458" y="2944747"/>
                </a:cubicBezTo>
                <a:cubicBezTo>
                  <a:pt x="5427952" y="2945164"/>
                  <a:pt x="5428675" y="2945164"/>
                  <a:pt x="5429169" y="2944747"/>
                </a:cubicBezTo>
                <a:lnTo>
                  <a:pt x="5428436" y="2943040"/>
                </a:lnTo>
                <a:lnTo>
                  <a:pt x="5429169" y="2943040"/>
                </a:lnTo>
                <a:close/>
                <a:moveTo>
                  <a:pt x="1150829" y="2941333"/>
                </a:moveTo>
                <a:lnTo>
                  <a:pt x="1149689" y="2942660"/>
                </a:lnTo>
                <a:lnTo>
                  <a:pt x="1150829" y="2942091"/>
                </a:lnTo>
                <a:cubicBezTo>
                  <a:pt x="1150936" y="2942471"/>
                  <a:pt x="1150936" y="2942850"/>
                  <a:pt x="1150829" y="2943229"/>
                </a:cubicBezTo>
                <a:lnTo>
                  <a:pt x="1151970" y="2941333"/>
                </a:lnTo>
                <a:close/>
                <a:moveTo>
                  <a:pt x="312808" y="2940953"/>
                </a:moveTo>
                <a:lnTo>
                  <a:pt x="298356" y="2955558"/>
                </a:lnTo>
                <a:lnTo>
                  <a:pt x="283714" y="2969972"/>
                </a:lnTo>
                <a:lnTo>
                  <a:pt x="330493" y="2987801"/>
                </a:lnTo>
                <a:lnTo>
                  <a:pt x="377271" y="3005629"/>
                </a:lnTo>
                <a:lnTo>
                  <a:pt x="345135" y="2973196"/>
                </a:lnTo>
                <a:close/>
                <a:moveTo>
                  <a:pt x="5476898" y="2940384"/>
                </a:moveTo>
                <a:cubicBezTo>
                  <a:pt x="5476898" y="2940384"/>
                  <a:pt x="5475948" y="2941333"/>
                  <a:pt x="5476898" y="2942091"/>
                </a:cubicBezTo>
                <a:lnTo>
                  <a:pt x="5478478" y="2942091"/>
                </a:lnTo>
                <a:lnTo>
                  <a:pt x="5478420" y="2942850"/>
                </a:lnTo>
                <a:cubicBezTo>
                  <a:pt x="5478420" y="2942584"/>
                  <a:pt x="5478477" y="2942319"/>
                  <a:pt x="5478610" y="2942091"/>
                </a:cubicBezTo>
                <a:lnTo>
                  <a:pt x="5478478" y="2942091"/>
                </a:lnTo>
                <a:lnTo>
                  <a:pt x="5478610" y="2940384"/>
                </a:lnTo>
                <a:cubicBezTo>
                  <a:pt x="5478116" y="2939967"/>
                  <a:pt x="5477393" y="2939967"/>
                  <a:pt x="5476898" y="2940384"/>
                </a:cubicBezTo>
                <a:close/>
                <a:moveTo>
                  <a:pt x="2327990" y="2940322"/>
                </a:moveTo>
                <a:cubicBezTo>
                  <a:pt x="2328472" y="2942625"/>
                  <a:pt x="2343019" y="2956317"/>
                  <a:pt x="2333605" y="2943229"/>
                </a:cubicBezTo>
                <a:cubicBezTo>
                  <a:pt x="2329232" y="2940052"/>
                  <a:pt x="2327830" y="2939555"/>
                  <a:pt x="2327990" y="2940322"/>
                </a:cubicBezTo>
                <a:close/>
                <a:moveTo>
                  <a:pt x="5445142" y="2939815"/>
                </a:moveTo>
                <a:lnTo>
                  <a:pt x="5438867" y="2942471"/>
                </a:lnTo>
                <a:lnTo>
                  <a:pt x="5441529" y="2945126"/>
                </a:lnTo>
                <a:lnTo>
                  <a:pt x="5445142" y="2947013"/>
                </a:lnTo>
                <a:lnTo>
                  <a:pt x="5445142" y="2947592"/>
                </a:lnTo>
                <a:lnTo>
                  <a:pt x="5445523" y="2947212"/>
                </a:lnTo>
                <a:lnTo>
                  <a:pt x="5445142" y="2947013"/>
                </a:lnTo>
                <a:lnTo>
                  <a:pt x="5445142" y="2943609"/>
                </a:lnTo>
                <a:close/>
                <a:moveTo>
                  <a:pt x="5149277" y="2939758"/>
                </a:moveTo>
                <a:cubicBezTo>
                  <a:pt x="5148954" y="2940062"/>
                  <a:pt x="5148802" y="2940517"/>
                  <a:pt x="5148878" y="2940953"/>
                </a:cubicBezTo>
                <a:lnTo>
                  <a:pt x="5149448" y="2941522"/>
                </a:lnTo>
                <a:cubicBezTo>
                  <a:pt x="5149867" y="2941997"/>
                  <a:pt x="5150589" y="2942035"/>
                  <a:pt x="5151065" y="2941617"/>
                </a:cubicBezTo>
                <a:cubicBezTo>
                  <a:pt x="5151103" y="2941598"/>
                  <a:pt x="5151122" y="2941560"/>
                  <a:pt x="5151160" y="2941522"/>
                </a:cubicBezTo>
                <a:cubicBezTo>
                  <a:pt x="5151160" y="2941522"/>
                  <a:pt x="5151160" y="2940574"/>
                  <a:pt x="5151160" y="2939815"/>
                </a:cubicBezTo>
                <a:cubicBezTo>
                  <a:pt x="5150666" y="2939284"/>
                  <a:pt x="5149810" y="2939246"/>
                  <a:pt x="5149277" y="2939758"/>
                </a:cubicBezTo>
                <a:close/>
                <a:moveTo>
                  <a:pt x="5494393" y="2937919"/>
                </a:moveTo>
                <a:lnTo>
                  <a:pt x="5497436" y="2940953"/>
                </a:lnTo>
                <a:lnTo>
                  <a:pt x="5500288" y="2943988"/>
                </a:lnTo>
                <a:lnTo>
                  <a:pt x="5501809" y="2941712"/>
                </a:lnTo>
                <a:lnTo>
                  <a:pt x="5503330" y="2939626"/>
                </a:lnTo>
                <a:lnTo>
                  <a:pt x="5506183" y="2946074"/>
                </a:lnTo>
                <a:lnTo>
                  <a:pt x="5521395" y="2946074"/>
                </a:lnTo>
                <a:lnTo>
                  <a:pt x="5515881" y="2944557"/>
                </a:lnTo>
                <a:lnTo>
                  <a:pt x="5510176" y="2943229"/>
                </a:lnTo>
                <a:lnTo>
                  <a:pt x="5510176" y="2938488"/>
                </a:lnTo>
                <a:lnTo>
                  <a:pt x="5507514" y="2938488"/>
                </a:lnTo>
                <a:cubicBezTo>
                  <a:pt x="5504909" y="2938658"/>
                  <a:pt x="5502322" y="2938658"/>
                  <a:pt x="5499717" y="2938488"/>
                </a:cubicBezTo>
                <a:close/>
                <a:moveTo>
                  <a:pt x="259365" y="2937762"/>
                </a:moveTo>
                <a:cubicBezTo>
                  <a:pt x="258744" y="2937409"/>
                  <a:pt x="257948" y="2937824"/>
                  <a:pt x="257092" y="2939815"/>
                </a:cubicBezTo>
                <a:cubicBezTo>
                  <a:pt x="261514" y="2946786"/>
                  <a:pt x="261228" y="2938820"/>
                  <a:pt x="259365" y="2937762"/>
                </a:cubicBezTo>
                <a:close/>
                <a:moveTo>
                  <a:pt x="3405710" y="2937540"/>
                </a:moveTo>
                <a:cubicBezTo>
                  <a:pt x="3388215" y="2945126"/>
                  <a:pt x="3426057" y="2950627"/>
                  <a:pt x="3405710" y="2937540"/>
                </a:cubicBezTo>
                <a:close/>
                <a:moveTo>
                  <a:pt x="759296" y="2937540"/>
                </a:moveTo>
                <a:cubicBezTo>
                  <a:pt x="754162" y="2959351"/>
                  <a:pt x="774889" y="2938677"/>
                  <a:pt x="759296" y="2937540"/>
                </a:cubicBezTo>
                <a:close/>
                <a:moveTo>
                  <a:pt x="1910316" y="2937350"/>
                </a:moveTo>
                <a:cubicBezTo>
                  <a:pt x="1905182" y="2959161"/>
                  <a:pt x="1925909" y="2938488"/>
                  <a:pt x="1910316" y="2937350"/>
                </a:cubicBezTo>
                <a:close/>
                <a:moveTo>
                  <a:pt x="665549" y="2937350"/>
                </a:moveTo>
                <a:cubicBezTo>
                  <a:pt x="648435" y="2953661"/>
                  <a:pt x="684565" y="2946264"/>
                  <a:pt x="665549" y="2937350"/>
                </a:cubicBezTo>
                <a:close/>
                <a:moveTo>
                  <a:pt x="1816569" y="2936971"/>
                </a:moveTo>
                <a:cubicBezTo>
                  <a:pt x="1807821" y="2945126"/>
                  <a:pt x="1810293" y="2960679"/>
                  <a:pt x="1826647" y="2958782"/>
                </a:cubicBezTo>
                <a:lnTo>
                  <a:pt x="1827027" y="2957834"/>
                </a:lnTo>
                <a:cubicBezTo>
                  <a:pt x="1828358" y="2946074"/>
                  <a:pt x="1825696" y="2938867"/>
                  <a:pt x="1816569" y="2936971"/>
                </a:cubicBezTo>
                <a:close/>
                <a:moveTo>
                  <a:pt x="5458834" y="2936022"/>
                </a:moveTo>
                <a:lnTo>
                  <a:pt x="5462256" y="2941333"/>
                </a:lnTo>
                <a:lnTo>
                  <a:pt x="5463207" y="2939057"/>
                </a:lnTo>
                <a:lnTo>
                  <a:pt x="5463207" y="2936971"/>
                </a:lnTo>
                <a:lnTo>
                  <a:pt x="5461116" y="2936971"/>
                </a:lnTo>
                <a:close/>
                <a:moveTo>
                  <a:pt x="5429359" y="2935643"/>
                </a:moveTo>
                <a:cubicBezTo>
                  <a:pt x="5428846" y="2935605"/>
                  <a:pt x="5428389" y="2935927"/>
                  <a:pt x="5428218" y="2936402"/>
                </a:cubicBezTo>
                <a:lnTo>
                  <a:pt x="5429359" y="2937350"/>
                </a:lnTo>
                <a:cubicBezTo>
                  <a:pt x="5429854" y="2937767"/>
                  <a:pt x="5430577" y="2937767"/>
                  <a:pt x="5431070" y="2937350"/>
                </a:cubicBezTo>
                <a:cubicBezTo>
                  <a:pt x="5431489" y="2936857"/>
                  <a:pt x="5431489" y="2936136"/>
                  <a:pt x="5431070" y="2935643"/>
                </a:cubicBezTo>
                <a:cubicBezTo>
                  <a:pt x="5430577" y="2935225"/>
                  <a:pt x="5429854" y="2935225"/>
                  <a:pt x="5429359" y="2935643"/>
                </a:cubicBezTo>
                <a:close/>
                <a:moveTo>
                  <a:pt x="5153252" y="2935074"/>
                </a:moveTo>
                <a:lnTo>
                  <a:pt x="5156674" y="2945505"/>
                </a:lnTo>
                <a:lnTo>
                  <a:pt x="5148118" y="2957644"/>
                </a:lnTo>
                <a:lnTo>
                  <a:pt x="5139751" y="2969783"/>
                </a:lnTo>
                <a:lnTo>
                  <a:pt x="5131193" y="2966179"/>
                </a:lnTo>
                <a:lnTo>
                  <a:pt x="5124728" y="2962765"/>
                </a:lnTo>
                <a:cubicBezTo>
                  <a:pt x="5127010" y="2960868"/>
                  <a:pt x="5130052" y="2959541"/>
                  <a:pt x="5131573" y="2956885"/>
                </a:cubicBezTo>
                <a:cubicBezTo>
                  <a:pt x="5130623" y="2956696"/>
                  <a:pt x="5129672" y="2956696"/>
                  <a:pt x="5128721" y="2956885"/>
                </a:cubicBezTo>
                <a:lnTo>
                  <a:pt x="5130433" y="2955178"/>
                </a:lnTo>
                <a:lnTo>
                  <a:pt x="5138229" y="2947971"/>
                </a:lnTo>
                <a:lnTo>
                  <a:pt x="5136898" y="2944747"/>
                </a:lnTo>
                <a:close/>
                <a:moveTo>
                  <a:pt x="2850784" y="2934884"/>
                </a:moveTo>
                <a:cubicBezTo>
                  <a:pt x="2845222" y="2932750"/>
                  <a:pt x="2838282" y="2935169"/>
                  <a:pt x="2840944" y="2947971"/>
                </a:cubicBezTo>
                <a:lnTo>
                  <a:pt x="2841324" y="2949109"/>
                </a:lnTo>
                <a:lnTo>
                  <a:pt x="2852353" y="2949109"/>
                </a:lnTo>
                <a:cubicBezTo>
                  <a:pt x="2860530" y="2943704"/>
                  <a:pt x="2856347" y="2937018"/>
                  <a:pt x="2850784" y="2934884"/>
                </a:cubicBezTo>
                <a:close/>
                <a:moveTo>
                  <a:pt x="5370411" y="2934694"/>
                </a:moveTo>
                <a:lnTo>
                  <a:pt x="5375545" y="2938867"/>
                </a:lnTo>
                <a:lnTo>
                  <a:pt x="5380869" y="2943229"/>
                </a:lnTo>
                <a:lnTo>
                  <a:pt x="5382390" y="2939057"/>
                </a:lnTo>
                <a:lnTo>
                  <a:pt x="5376306" y="2936781"/>
                </a:lnTo>
                <a:close/>
                <a:moveTo>
                  <a:pt x="5444191" y="2933936"/>
                </a:moveTo>
                <a:cubicBezTo>
                  <a:pt x="5443621" y="2933670"/>
                  <a:pt x="5442937" y="2933936"/>
                  <a:pt x="5442670" y="2934505"/>
                </a:cubicBezTo>
                <a:lnTo>
                  <a:pt x="5443050" y="2935453"/>
                </a:lnTo>
                <a:cubicBezTo>
                  <a:pt x="5442480" y="2935927"/>
                  <a:pt x="5442423" y="2936762"/>
                  <a:pt x="5442879" y="2937331"/>
                </a:cubicBezTo>
                <a:cubicBezTo>
                  <a:pt x="5443355" y="2937881"/>
                  <a:pt x="5444191" y="2937957"/>
                  <a:pt x="5444762" y="2937483"/>
                </a:cubicBezTo>
                <a:cubicBezTo>
                  <a:pt x="5445332" y="2937008"/>
                  <a:pt x="5445390" y="2936174"/>
                  <a:pt x="5444933" y="2935624"/>
                </a:cubicBezTo>
                <a:cubicBezTo>
                  <a:pt x="5444876" y="2935567"/>
                  <a:pt x="5444819" y="2935510"/>
                  <a:pt x="5444762" y="2935453"/>
                </a:cubicBezTo>
                <a:cubicBezTo>
                  <a:pt x="5445028" y="2934884"/>
                  <a:pt x="5444762" y="2934201"/>
                  <a:pt x="5444191" y="2933936"/>
                </a:cubicBezTo>
                <a:close/>
                <a:moveTo>
                  <a:pt x="5492682" y="2933746"/>
                </a:moveTo>
                <a:lnTo>
                  <a:pt x="5491160" y="2933944"/>
                </a:lnTo>
                <a:lnTo>
                  <a:pt x="5491160" y="2933936"/>
                </a:lnTo>
                <a:lnTo>
                  <a:pt x="5491159" y="2933945"/>
                </a:lnTo>
                <a:lnTo>
                  <a:pt x="5490495" y="2934031"/>
                </a:lnTo>
                <a:cubicBezTo>
                  <a:pt x="5489962" y="2934713"/>
                  <a:pt x="5490095" y="2935681"/>
                  <a:pt x="5490780" y="2936212"/>
                </a:cubicBezTo>
                <a:lnTo>
                  <a:pt x="5491159" y="2933945"/>
                </a:lnTo>
                <a:lnTo>
                  <a:pt x="5491160" y="2933944"/>
                </a:lnTo>
                <a:lnTo>
                  <a:pt x="5491160" y="2935643"/>
                </a:lnTo>
                <a:cubicBezTo>
                  <a:pt x="5491617" y="2935965"/>
                  <a:pt x="5492225" y="2935965"/>
                  <a:pt x="5492682" y="2935643"/>
                </a:cubicBezTo>
                <a:cubicBezTo>
                  <a:pt x="5493119" y="2935093"/>
                  <a:pt x="5493119" y="2934296"/>
                  <a:pt x="5492682" y="2933746"/>
                </a:cubicBezTo>
                <a:close/>
                <a:moveTo>
                  <a:pt x="828514" y="2932987"/>
                </a:moveTo>
                <a:lnTo>
                  <a:pt x="828514" y="2943419"/>
                </a:lnTo>
                <a:lnTo>
                  <a:pt x="838972" y="2943419"/>
                </a:lnTo>
                <a:lnTo>
                  <a:pt x="838972" y="2932987"/>
                </a:lnTo>
                <a:close/>
                <a:moveTo>
                  <a:pt x="2654305" y="2932703"/>
                </a:moveTo>
                <a:cubicBezTo>
                  <a:pt x="2650359" y="2934268"/>
                  <a:pt x="2645748" y="2941428"/>
                  <a:pt x="2641849" y="2949488"/>
                </a:cubicBezTo>
                <a:lnTo>
                  <a:pt x="2662767" y="2949488"/>
                </a:lnTo>
                <a:cubicBezTo>
                  <a:pt x="2661531" y="2935169"/>
                  <a:pt x="2658251" y="2931138"/>
                  <a:pt x="2654305" y="2932703"/>
                </a:cubicBezTo>
                <a:close/>
                <a:moveTo>
                  <a:pt x="2565787" y="2932608"/>
                </a:moveTo>
                <a:cubicBezTo>
                  <a:pt x="2560653" y="2954230"/>
                  <a:pt x="2581380" y="2933556"/>
                  <a:pt x="2565787" y="2932608"/>
                </a:cubicBezTo>
                <a:close/>
                <a:moveTo>
                  <a:pt x="590817" y="2932229"/>
                </a:moveTo>
                <a:lnTo>
                  <a:pt x="590817" y="2942660"/>
                </a:lnTo>
                <a:lnTo>
                  <a:pt x="601276" y="2942660"/>
                </a:lnTo>
                <a:lnTo>
                  <a:pt x="601276" y="2932229"/>
                </a:lnTo>
                <a:close/>
                <a:moveTo>
                  <a:pt x="363009" y="2932229"/>
                </a:moveTo>
                <a:cubicBezTo>
                  <a:pt x="342663" y="2945126"/>
                  <a:pt x="380314" y="2939815"/>
                  <a:pt x="363009" y="2932229"/>
                </a:cubicBezTo>
                <a:close/>
                <a:moveTo>
                  <a:pt x="2532509" y="2932039"/>
                </a:moveTo>
                <a:cubicBezTo>
                  <a:pt x="2530798" y="2939057"/>
                  <a:pt x="2525093" y="2941902"/>
                  <a:pt x="2527185" y="2952902"/>
                </a:cubicBezTo>
                <a:cubicBezTo>
                  <a:pt x="2545060" y="2957075"/>
                  <a:pt x="2548102" y="2933177"/>
                  <a:pt x="2532509" y="2932229"/>
                </a:cubicBezTo>
                <a:close/>
                <a:moveTo>
                  <a:pt x="5449516" y="2931850"/>
                </a:moveTo>
                <a:lnTo>
                  <a:pt x="5451798" y="2936402"/>
                </a:lnTo>
                <a:lnTo>
                  <a:pt x="5453699" y="2940005"/>
                </a:lnTo>
                <a:lnTo>
                  <a:pt x="5453699" y="2932798"/>
                </a:lnTo>
                <a:lnTo>
                  <a:pt x="5451608" y="2932798"/>
                </a:lnTo>
                <a:close/>
                <a:moveTo>
                  <a:pt x="744274" y="2931850"/>
                </a:moveTo>
                <a:cubicBezTo>
                  <a:pt x="740676" y="2931414"/>
                  <a:pt x="737199" y="2932357"/>
                  <a:pt x="734412" y="2934289"/>
                </a:cubicBezTo>
                <a:lnTo>
                  <a:pt x="728961" y="2942251"/>
                </a:lnTo>
                <a:lnTo>
                  <a:pt x="728681" y="2942281"/>
                </a:lnTo>
                <a:lnTo>
                  <a:pt x="728681" y="2942660"/>
                </a:lnTo>
                <a:lnTo>
                  <a:pt x="728961" y="2942251"/>
                </a:lnTo>
                <a:lnTo>
                  <a:pt x="740828" y="2940977"/>
                </a:lnTo>
                <a:cubicBezTo>
                  <a:pt x="744132" y="2939673"/>
                  <a:pt x="745986" y="2937066"/>
                  <a:pt x="744274" y="2931850"/>
                </a:cubicBezTo>
                <a:close/>
                <a:moveTo>
                  <a:pt x="3369009" y="2931470"/>
                </a:moveTo>
                <a:cubicBezTo>
                  <a:pt x="3351705" y="2939057"/>
                  <a:pt x="3389356" y="2944368"/>
                  <a:pt x="3369009" y="2931470"/>
                </a:cubicBezTo>
                <a:close/>
                <a:moveTo>
                  <a:pt x="2024600" y="2931470"/>
                </a:moveTo>
                <a:cubicBezTo>
                  <a:pt x="2007106" y="2939057"/>
                  <a:pt x="2044947" y="2944368"/>
                  <a:pt x="2024600" y="2931470"/>
                </a:cubicBezTo>
                <a:close/>
                <a:moveTo>
                  <a:pt x="5519510" y="2930557"/>
                </a:moveTo>
                <a:lnTo>
                  <a:pt x="5519565" y="2930681"/>
                </a:lnTo>
                <a:lnTo>
                  <a:pt x="5519626" y="2931470"/>
                </a:lnTo>
                <a:lnTo>
                  <a:pt x="5519494" y="2931470"/>
                </a:lnTo>
                <a:lnTo>
                  <a:pt x="5519494" y="2930563"/>
                </a:lnTo>
                <a:close/>
                <a:moveTo>
                  <a:pt x="5555814" y="2930522"/>
                </a:moveTo>
                <a:cubicBezTo>
                  <a:pt x="5555814" y="2930522"/>
                  <a:pt x="5555814" y="2931281"/>
                  <a:pt x="5556004" y="2931660"/>
                </a:cubicBezTo>
                <a:lnTo>
                  <a:pt x="5556955" y="2931660"/>
                </a:lnTo>
                <a:cubicBezTo>
                  <a:pt x="5556955" y="2931660"/>
                  <a:pt x="5556955" y="2931660"/>
                  <a:pt x="5556955" y="2930522"/>
                </a:cubicBezTo>
                <a:close/>
                <a:moveTo>
                  <a:pt x="5519550" y="2930496"/>
                </a:moveTo>
                <a:lnTo>
                  <a:pt x="5519554" y="2930539"/>
                </a:lnTo>
                <a:lnTo>
                  <a:pt x="5519510" y="2930557"/>
                </a:lnTo>
                <a:lnTo>
                  <a:pt x="5519494" y="2930522"/>
                </a:lnTo>
                <a:close/>
                <a:moveTo>
                  <a:pt x="5505824" y="2930413"/>
                </a:moveTo>
                <a:lnTo>
                  <a:pt x="5505919" y="2931660"/>
                </a:lnTo>
                <a:lnTo>
                  <a:pt x="5505803" y="2931660"/>
                </a:lnTo>
                <a:lnTo>
                  <a:pt x="5505803" y="2930419"/>
                </a:lnTo>
                <a:close/>
                <a:moveTo>
                  <a:pt x="2932415" y="2930296"/>
                </a:moveTo>
                <a:lnTo>
                  <a:pt x="2933360" y="2931091"/>
                </a:lnTo>
                <a:lnTo>
                  <a:pt x="2932599" y="2931091"/>
                </a:lnTo>
                <a:close/>
                <a:moveTo>
                  <a:pt x="3238229" y="2930214"/>
                </a:moveTo>
                <a:cubicBezTo>
                  <a:pt x="3239513" y="2932229"/>
                  <a:pt x="3239988" y="2937255"/>
                  <a:pt x="3237991" y="2946833"/>
                </a:cubicBezTo>
                <a:lnTo>
                  <a:pt x="3236660" y="2945695"/>
                </a:lnTo>
                <a:cubicBezTo>
                  <a:pt x="3237022" y="2943571"/>
                  <a:pt x="3235710" y="2941504"/>
                  <a:pt x="3233618" y="2940953"/>
                </a:cubicBezTo>
                <a:lnTo>
                  <a:pt x="3233618" y="2931660"/>
                </a:lnTo>
                <a:cubicBezTo>
                  <a:pt x="3234854" y="2929194"/>
                  <a:pt x="3236946" y="2928198"/>
                  <a:pt x="3238229" y="2930214"/>
                </a:cubicBezTo>
                <a:close/>
                <a:moveTo>
                  <a:pt x="5392469" y="2930143"/>
                </a:moveTo>
                <a:cubicBezTo>
                  <a:pt x="5392488" y="2930181"/>
                  <a:pt x="5392488" y="2930199"/>
                  <a:pt x="5392507" y="2930237"/>
                </a:cubicBezTo>
                <a:lnTo>
                  <a:pt x="5392126" y="2931169"/>
                </a:lnTo>
                <a:close/>
                <a:moveTo>
                  <a:pt x="5521015" y="2929953"/>
                </a:moveTo>
                <a:cubicBezTo>
                  <a:pt x="5521395" y="2930389"/>
                  <a:pt x="5521395" y="2931034"/>
                  <a:pt x="5521015" y="2931470"/>
                </a:cubicBezTo>
                <a:lnTo>
                  <a:pt x="5519916" y="2931470"/>
                </a:lnTo>
                <a:lnTo>
                  <a:pt x="5519565" y="2930681"/>
                </a:lnTo>
                <a:lnTo>
                  <a:pt x="5519554" y="2930539"/>
                </a:lnTo>
                <a:close/>
                <a:moveTo>
                  <a:pt x="5507514" y="2929953"/>
                </a:moveTo>
                <a:lnTo>
                  <a:pt x="5505824" y="2930413"/>
                </a:lnTo>
                <a:lnTo>
                  <a:pt x="5505803" y="2930143"/>
                </a:lnTo>
                <a:lnTo>
                  <a:pt x="5505803" y="2930419"/>
                </a:lnTo>
                <a:lnTo>
                  <a:pt x="5505422" y="2930522"/>
                </a:lnTo>
                <a:cubicBezTo>
                  <a:pt x="5505003" y="2931261"/>
                  <a:pt x="5505251" y="2932191"/>
                  <a:pt x="5505992" y="2932608"/>
                </a:cubicBezTo>
                <a:lnTo>
                  <a:pt x="5505919" y="2931660"/>
                </a:lnTo>
                <a:lnTo>
                  <a:pt x="5507514" y="2931660"/>
                </a:lnTo>
                <a:cubicBezTo>
                  <a:pt x="5507989" y="2931243"/>
                  <a:pt x="5508027" y="2930522"/>
                  <a:pt x="5507609" y="2930048"/>
                </a:cubicBezTo>
                <a:cubicBezTo>
                  <a:pt x="5507590" y="2930010"/>
                  <a:pt x="5507552" y="2929991"/>
                  <a:pt x="5507514" y="2929953"/>
                </a:cubicBezTo>
                <a:close/>
                <a:moveTo>
                  <a:pt x="5431261" y="2928815"/>
                </a:moveTo>
                <a:cubicBezTo>
                  <a:pt x="5430690" y="2928341"/>
                  <a:pt x="5429835" y="2928435"/>
                  <a:pt x="5429359" y="2929004"/>
                </a:cubicBezTo>
                <a:lnTo>
                  <a:pt x="5430500" y="2929953"/>
                </a:lnTo>
                <a:cubicBezTo>
                  <a:pt x="5429854" y="2930275"/>
                  <a:pt x="5429588" y="2931091"/>
                  <a:pt x="5429911" y="2931736"/>
                </a:cubicBezTo>
                <a:cubicBezTo>
                  <a:pt x="5430196" y="2932305"/>
                  <a:pt x="5430842" y="2932589"/>
                  <a:pt x="5431451" y="2932418"/>
                </a:cubicBezTo>
                <a:cubicBezTo>
                  <a:pt x="5431926" y="2932001"/>
                  <a:pt x="5431965" y="2931281"/>
                  <a:pt x="5431546" y="2930806"/>
                </a:cubicBezTo>
                <a:cubicBezTo>
                  <a:pt x="5431527" y="2930768"/>
                  <a:pt x="5431489" y="2930749"/>
                  <a:pt x="5431451" y="2930712"/>
                </a:cubicBezTo>
                <a:cubicBezTo>
                  <a:pt x="5431926" y="2930143"/>
                  <a:pt x="5431831" y="2929289"/>
                  <a:pt x="5431261" y="2928815"/>
                </a:cubicBezTo>
                <a:close/>
                <a:moveTo>
                  <a:pt x="5557715" y="2927677"/>
                </a:moveTo>
                <a:lnTo>
                  <a:pt x="5558285" y="2928815"/>
                </a:lnTo>
                <a:lnTo>
                  <a:pt x="5559426" y="2928815"/>
                </a:lnTo>
                <a:lnTo>
                  <a:pt x="5559426" y="2927677"/>
                </a:lnTo>
                <a:close/>
                <a:moveTo>
                  <a:pt x="2824781" y="2927677"/>
                </a:moveTo>
                <a:lnTo>
                  <a:pt x="2817174" y="2943419"/>
                </a:lnTo>
                <a:lnTo>
                  <a:pt x="2815082" y="2947971"/>
                </a:lnTo>
                <a:cubicBezTo>
                  <a:pt x="2815368" y="2946586"/>
                  <a:pt x="2815368" y="2945183"/>
                  <a:pt x="2815082" y="2943799"/>
                </a:cubicBezTo>
                <a:cubicBezTo>
                  <a:pt x="2802532" y="2935832"/>
                  <a:pt x="2799870" y="2960679"/>
                  <a:pt x="2809568" y="2959351"/>
                </a:cubicBezTo>
                <a:lnTo>
                  <a:pt x="2825351" y="2966748"/>
                </a:lnTo>
                <a:lnTo>
                  <a:pt x="2841324" y="2974335"/>
                </a:lnTo>
                <a:close/>
                <a:moveTo>
                  <a:pt x="5221327" y="2927487"/>
                </a:moveTo>
                <a:lnTo>
                  <a:pt x="5222279" y="2928815"/>
                </a:lnTo>
                <a:cubicBezTo>
                  <a:pt x="5221860" y="2928341"/>
                  <a:pt x="5221138" y="2928303"/>
                  <a:pt x="5220662" y="2928720"/>
                </a:cubicBezTo>
                <a:cubicBezTo>
                  <a:pt x="5220624" y="2928739"/>
                  <a:pt x="5220605" y="2928777"/>
                  <a:pt x="5220567" y="2928815"/>
                </a:cubicBezTo>
                <a:cubicBezTo>
                  <a:pt x="5220187" y="2929251"/>
                  <a:pt x="5220187" y="2929896"/>
                  <a:pt x="5220567" y="2930332"/>
                </a:cubicBezTo>
                <a:cubicBezTo>
                  <a:pt x="5221004" y="2930712"/>
                  <a:pt x="5221651" y="2930712"/>
                  <a:pt x="5222088" y="2930332"/>
                </a:cubicBezTo>
                <a:cubicBezTo>
                  <a:pt x="5222868" y="2930123"/>
                  <a:pt x="5223343" y="2929308"/>
                  <a:pt x="5223134" y="2928530"/>
                </a:cubicBezTo>
                <a:cubicBezTo>
                  <a:pt x="5222925" y="2927753"/>
                  <a:pt x="5222107" y="2927279"/>
                  <a:pt x="5221327" y="2927487"/>
                </a:cubicBezTo>
                <a:close/>
                <a:moveTo>
                  <a:pt x="404274" y="2927108"/>
                </a:moveTo>
                <a:cubicBezTo>
                  <a:pt x="397027" y="2927108"/>
                  <a:pt x="391153" y="2932969"/>
                  <a:pt x="391153" y="2940195"/>
                </a:cubicBezTo>
                <a:cubicBezTo>
                  <a:pt x="391153" y="2947421"/>
                  <a:pt x="397027" y="2953282"/>
                  <a:pt x="404274" y="2953282"/>
                </a:cubicBezTo>
                <a:cubicBezTo>
                  <a:pt x="411517" y="2953073"/>
                  <a:pt x="417223" y="2947061"/>
                  <a:pt x="417020" y="2939835"/>
                </a:cubicBezTo>
                <a:lnTo>
                  <a:pt x="416947" y="2939118"/>
                </a:lnTo>
                <a:lnTo>
                  <a:pt x="417394" y="2940195"/>
                </a:lnTo>
                <a:lnTo>
                  <a:pt x="416824" y="2937919"/>
                </a:lnTo>
                <a:lnTo>
                  <a:pt x="416947" y="2939118"/>
                </a:lnTo>
                <a:lnTo>
                  <a:pt x="413552" y="2930942"/>
                </a:lnTo>
                <a:cubicBezTo>
                  <a:pt x="411177" y="2928573"/>
                  <a:pt x="407897" y="2927108"/>
                  <a:pt x="404274" y="2927108"/>
                </a:cubicBezTo>
                <a:close/>
                <a:moveTo>
                  <a:pt x="5398174" y="2926918"/>
                </a:moveTo>
                <a:lnTo>
                  <a:pt x="5392089" y="2929384"/>
                </a:lnTo>
                <a:cubicBezTo>
                  <a:pt x="5391043" y="2927829"/>
                  <a:pt x="5389027" y="2927279"/>
                  <a:pt x="5387335" y="2928056"/>
                </a:cubicBezTo>
                <a:cubicBezTo>
                  <a:pt x="5385300" y="2928910"/>
                  <a:pt x="5384350" y="2931243"/>
                  <a:pt x="5385205" y="2933272"/>
                </a:cubicBezTo>
                <a:cubicBezTo>
                  <a:pt x="5385224" y="2933310"/>
                  <a:pt x="5385224" y="2933329"/>
                  <a:pt x="5385243" y="2933367"/>
                </a:cubicBezTo>
                <a:cubicBezTo>
                  <a:pt x="5386118" y="2935320"/>
                  <a:pt x="5388380" y="2936250"/>
                  <a:pt x="5390377" y="2935453"/>
                </a:cubicBezTo>
                <a:lnTo>
                  <a:pt x="5392126" y="2931169"/>
                </a:lnTo>
                <a:lnTo>
                  <a:pt x="5392089" y="2931281"/>
                </a:lnTo>
                <a:lnTo>
                  <a:pt x="5393039" y="2931281"/>
                </a:lnTo>
                <a:lnTo>
                  <a:pt x="5394941" y="2931281"/>
                </a:lnTo>
                <a:lnTo>
                  <a:pt x="5397223" y="2931281"/>
                </a:lnTo>
                <a:lnTo>
                  <a:pt x="5397223" y="2929004"/>
                </a:lnTo>
                <a:close/>
                <a:moveTo>
                  <a:pt x="701869" y="2926918"/>
                </a:moveTo>
                <a:cubicBezTo>
                  <a:pt x="696164" y="2954609"/>
                  <a:pt x="717842" y="2933177"/>
                  <a:pt x="701869" y="2926918"/>
                </a:cubicBezTo>
                <a:close/>
                <a:moveTo>
                  <a:pt x="5338845" y="2926728"/>
                </a:moveTo>
                <a:lnTo>
                  <a:pt x="5352726" y="2946833"/>
                </a:lnTo>
                <a:lnTo>
                  <a:pt x="5366608" y="2967127"/>
                </a:lnTo>
                <a:lnTo>
                  <a:pt x="5361854" y="2978697"/>
                </a:lnTo>
                <a:lnTo>
                  <a:pt x="5357290" y="2990456"/>
                </a:lnTo>
                <a:lnTo>
                  <a:pt x="5371932" y="2990456"/>
                </a:lnTo>
                <a:lnTo>
                  <a:pt x="5373263" y="2990456"/>
                </a:lnTo>
                <a:cubicBezTo>
                  <a:pt x="5373263" y="2994818"/>
                  <a:pt x="5381440" y="2993491"/>
                  <a:pt x="5383151" y="2990456"/>
                </a:cubicBezTo>
                <a:lnTo>
                  <a:pt x="5386574" y="2990456"/>
                </a:lnTo>
                <a:lnTo>
                  <a:pt x="5388285" y="2985904"/>
                </a:lnTo>
                <a:cubicBezTo>
                  <a:pt x="5388761" y="2986170"/>
                  <a:pt x="5389331" y="2986170"/>
                  <a:pt x="5389807" y="2985904"/>
                </a:cubicBezTo>
                <a:cubicBezTo>
                  <a:pt x="5390130" y="2985449"/>
                  <a:pt x="5390130" y="2984842"/>
                  <a:pt x="5389807" y="2984387"/>
                </a:cubicBezTo>
                <a:cubicBezTo>
                  <a:pt x="5389807" y="2984387"/>
                  <a:pt x="5389236" y="2982490"/>
                  <a:pt x="5388666" y="2982490"/>
                </a:cubicBezTo>
                <a:lnTo>
                  <a:pt x="5389616" y="2982490"/>
                </a:lnTo>
                <a:lnTo>
                  <a:pt x="5392089" y="2976231"/>
                </a:lnTo>
                <a:lnTo>
                  <a:pt x="5375925" y="2983059"/>
                </a:lnTo>
                <a:lnTo>
                  <a:pt x="5374023" y="2975852"/>
                </a:lnTo>
                <a:lnTo>
                  <a:pt x="5369650" y="2956885"/>
                </a:lnTo>
                <a:lnTo>
                  <a:pt x="5362424" y="2930332"/>
                </a:lnTo>
                <a:lnTo>
                  <a:pt x="5350634" y="2928435"/>
                </a:lnTo>
                <a:close/>
                <a:moveTo>
                  <a:pt x="5490590" y="2926539"/>
                </a:moveTo>
                <a:cubicBezTo>
                  <a:pt x="5490210" y="2926975"/>
                  <a:pt x="5490210" y="2927620"/>
                  <a:pt x="5490590" y="2928056"/>
                </a:cubicBezTo>
                <a:lnTo>
                  <a:pt x="5491858" y="2928056"/>
                </a:lnTo>
                <a:lnTo>
                  <a:pt x="5491731" y="2928815"/>
                </a:lnTo>
                <a:cubicBezTo>
                  <a:pt x="5491826" y="2928492"/>
                  <a:pt x="5492016" y="2928227"/>
                  <a:pt x="5492301" y="2928056"/>
                </a:cubicBezTo>
                <a:lnTo>
                  <a:pt x="5491858" y="2928056"/>
                </a:lnTo>
                <a:lnTo>
                  <a:pt x="5492111" y="2926539"/>
                </a:lnTo>
                <a:cubicBezTo>
                  <a:pt x="5491674" y="2926159"/>
                  <a:pt x="5491027" y="2926159"/>
                  <a:pt x="5490590" y="2926539"/>
                </a:cubicBezTo>
                <a:close/>
                <a:moveTo>
                  <a:pt x="5359191" y="2926539"/>
                </a:moveTo>
                <a:cubicBezTo>
                  <a:pt x="5358488" y="2926520"/>
                  <a:pt x="5357841" y="2926994"/>
                  <a:pt x="5357670" y="2927677"/>
                </a:cubicBezTo>
                <a:lnTo>
                  <a:pt x="5358431" y="2927487"/>
                </a:lnTo>
                <a:cubicBezTo>
                  <a:pt x="5358621" y="2928189"/>
                  <a:pt x="5359362" y="2928606"/>
                  <a:pt x="5360066" y="2928417"/>
                </a:cubicBezTo>
                <a:cubicBezTo>
                  <a:pt x="5360770" y="2928227"/>
                  <a:pt x="5361188" y="2927487"/>
                  <a:pt x="5360998" y="2926785"/>
                </a:cubicBezTo>
                <a:cubicBezTo>
                  <a:pt x="5360979" y="2926710"/>
                  <a:pt x="5360941" y="2926615"/>
                  <a:pt x="5360903" y="2926539"/>
                </a:cubicBezTo>
                <a:cubicBezTo>
                  <a:pt x="5360409" y="2926122"/>
                  <a:pt x="5359686" y="2926122"/>
                  <a:pt x="5359191" y="2926539"/>
                </a:cubicBezTo>
                <a:close/>
                <a:moveTo>
                  <a:pt x="1147977" y="2926349"/>
                </a:moveTo>
                <a:cubicBezTo>
                  <a:pt x="1146984" y="2928170"/>
                  <a:pt x="1146155" y="2930066"/>
                  <a:pt x="1145505" y="2932039"/>
                </a:cubicBezTo>
                <a:lnTo>
                  <a:pt x="1152161" y="2932229"/>
                </a:lnTo>
                <a:cubicBezTo>
                  <a:pt x="1151088" y="2930066"/>
                  <a:pt x="1149675" y="2928075"/>
                  <a:pt x="1147977" y="2926349"/>
                </a:cubicBezTo>
                <a:close/>
                <a:moveTo>
                  <a:pt x="5509796" y="2925970"/>
                </a:moveTo>
                <a:cubicBezTo>
                  <a:pt x="5509225" y="2926349"/>
                  <a:pt x="5509796" y="2927108"/>
                  <a:pt x="5510937" y="2928056"/>
                </a:cubicBezTo>
                <a:lnTo>
                  <a:pt x="5513138" y="2928865"/>
                </a:lnTo>
                <a:lnTo>
                  <a:pt x="5513029" y="2929574"/>
                </a:lnTo>
                <a:cubicBezTo>
                  <a:pt x="5514550" y="2930522"/>
                  <a:pt x="5514550" y="2929384"/>
                  <a:pt x="5514550" y="2929384"/>
                </a:cubicBezTo>
                <a:lnTo>
                  <a:pt x="5513138" y="2928865"/>
                </a:lnTo>
                <a:lnTo>
                  <a:pt x="5513409" y="2927108"/>
                </a:lnTo>
                <a:cubicBezTo>
                  <a:pt x="5512077" y="2926159"/>
                  <a:pt x="5510366" y="2925591"/>
                  <a:pt x="5509796" y="2925970"/>
                </a:cubicBezTo>
                <a:close/>
                <a:moveTo>
                  <a:pt x="5439437" y="2925591"/>
                </a:moveTo>
                <a:lnTo>
                  <a:pt x="5432972" y="2928246"/>
                </a:lnTo>
                <a:lnTo>
                  <a:pt x="5432972" y="2932798"/>
                </a:lnTo>
                <a:cubicBezTo>
                  <a:pt x="5432972" y="2935263"/>
                  <a:pt x="5432972" y="2937540"/>
                  <a:pt x="5434494" y="2937729"/>
                </a:cubicBezTo>
                <a:cubicBezTo>
                  <a:pt x="5436015" y="2937919"/>
                  <a:pt x="5438487" y="2936022"/>
                  <a:pt x="5439437" y="2934315"/>
                </a:cubicBezTo>
                <a:lnTo>
                  <a:pt x="5439057" y="2935263"/>
                </a:lnTo>
                <a:lnTo>
                  <a:pt x="5442290" y="2932039"/>
                </a:lnTo>
                <a:close/>
                <a:moveTo>
                  <a:pt x="5252323" y="2925591"/>
                </a:moveTo>
                <a:cubicBezTo>
                  <a:pt x="5235019" y="2933367"/>
                  <a:pt x="5272670" y="2938677"/>
                  <a:pt x="5252323" y="2925591"/>
                </a:cubicBezTo>
                <a:close/>
                <a:moveTo>
                  <a:pt x="5565131" y="2923504"/>
                </a:moveTo>
                <a:cubicBezTo>
                  <a:pt x="5564884" y="2924073"/>
                  <a:pt x="5564960" y="2924718"/>
                  <a:pt x="5565322" y="2925211"/>
                </a:cubicBezTo>
                <a:lnTo>
                  <a:pt x="5566843" y="2925211"/>
                </a:lnTo>
                <a:cubicBezTo>
                  <a:pt x="5567147" y="2924680"/>
                  <a:pt x="5567147" y="2924035"/>
                  <a:pt x="5566843" y="2923504"/>
                </a:cubicBezTo>
                <a:cubicBezTo>
                  <a:pt x="5566348" y="2923087"/>
                  <a:pt x="5565626" y="2923087"/>
                  <a:pt x="5565131" y="2923504"/>
                </a:cubicBezTo>
                <a:close/>
                <a:moveTo>
                  <a:pt x="1465919" y="2923125"/>
                </a:moveTo>
                <a:lnTo>
                  <a:pt x="1465919" y="2933556"/>
                </a:lnTo>
                <a:lnTo>
                  <a:pt x="1471434" y="2933556"/>
                </a:lnTo>
                <a:cubicBezTo>
                  <a:pt x="1472111" y="2931281"/>
                  <a:pt x="1473900" y="2929498"/>
                  <a:pt x="1476188" y="2928815"/>
                </a:cubicBezTo>
                <a:lnTo>
                  <a:pt x="1476188" y="2923125"/>
                </a:lnTo>
                <a:close/>
                <a:moveTo>
                  <a:pt x="2349769" y="2922746"/>
                </a:moveTo>
                <a:cubicBezTo>
                  <a:pt x="2344825" y="2944368"/>
                  <a:pt x="2365552" y="2923884"/>
                  <a:pt x="2349769" y="2922746"/>
                </a:cubicBezTo>
                <a:close/>
                <a:moveTo>
                  <a:pt x="1445002" y="2922746"/>
                </a:moveTo>
                <a:cubicBezTo>
                  <a:pt x="1439868" y="2944368"/>
                  <a:pt x="1460595" y="2923884"/>
                  <a:pt x="1445002" y="2922746"/>
                </a:cubicBezTo>
                <a:close/>
                <a:moveTo>
                  <a:pt x="2275988" y="2922556"/>
                </a:moveTo>
                <a:lnTo>
                  <a:pt x="2275988" y="2932987"/>
                </a:lnTo>
                <a:lnTo>
                  <a:pt x="2286446" y="2932987"/>
                </a:lnTo>
                <a:lnTo>
                  <a:pt x="2286446" y="2922556"/>
                </a:lnTo>
                <a:close/>
                <a:moveTo>
                  <a:pt x="5517402" y="2922366"/>
                </a:moveTo>
                <a:lnTo>
                  <a:pt x="5520064" y="2928625"/>
                </a:lnTo>
                <a:lnTo>
                  <a:pt x="5520064" y="2926349"/>
                </a:lnTo>
                <a:lnTo>
                  <a:pt x="5521776" y="2923315"/>
                </a:lnTo>
                <a:lnTo>
                  <a:pt x="5519494" y="2923315"/>
                </a:lnTo>
                <a:close/>
                <a:moveTo>
                  <a:pt x="1884074" y="2922366"/>
                </a:moveTo>
                <a:cubicBezTo>
                  <a:pt x="1879130" y="2943988"/>
                  <a:pt x="1899857" y="2923504"/>
                  <a:pt x="1884074" y="2922366"/>
                </a:cubicBezTo>
                <a:close/>
                <a:moveTo>
                  <a:pt x="2741872" y="2922177"/>
                </a:moveTo>
                <a:cubicBezTo>
                  <a:pt x="2721525" y="2935074"/>
                  <a:pt x="2759367" y="2929763"/>
                  <a:pt x="2741872" y="2922177"/>
                </a:cubicBezTo>
                <a:close/>
                <a:moveTo>
                  <a:pt x="1931233" y="2921797"/>
                </a:moveTo>
                <a:cubicBezTo>
                  <a:pt x="1926099" y="2943419"/>
                  <a:pt x="1946826" y="2922935"/>
                  <a:pt x="1931233" y="2921797"/>
                </a:cubicBezTo>
                <a:close/>
                <a:moveTo>
                  <a:pt x="1344790" y="2921797"/>
                </a:moveTo>
                <a:cubicBezTo>
                  <a:pt x="1339845" y="2943419"/>
                  <a:pt x="1360382" y="2922935"/>
                  <a:pt x="1344790" y="2921797"/>
                </a:cubicBezTo>
                <a:close/>
                <a:moveTo>
                  <a:pt x="3429381" y="2921534"/>
                </a:moveTo>
                <a:cubicBezTo>
                  <a:pt x="3423703" y="2924939"/>
                  <a:pt x="3424202" y="2939199"/>
                  <a:pt x="3431761" y="2937350"/>
                </a:cubicBezTo>
                <a:lnTo>
                  <a:pt x="3431761" y="2938298"/>
                </a:lnTo>
                <a:cubicBezTo>
                  <a:pt x="3431761" y="2931660"/>
                  <a:pt x="3438417" y="2931091"/>
                  <a:pt x="3437086" y="2922746"/>
                </a:cubicBezTo>
                <a:cubicBezTo>
                  <a:pt x="3433853" y="2920470"/>
                  <a:pt x="3431274" y="2920399"/>
                  <a:pt x="3429381" y="2921534"/>
                </a:cubicBezTo>
                <a:close/>
                <a:moveTo>
                  <a:pt x="5513770" y="2921247"/>
                </a:moveTo>
                <a:cubicBezTo>
                  <a:pt x="5513713" y="2921304"/>
                  <a:pt x="5513656" y="2921361"/>
                  <a:pt x="5513599" y="2921418"/>
                </a:cubicBezTo>
                <a:cubicBezTo>
                  <a:pt x="5513599" y="2921418"/>
                  <a:pt x="5513599" y="2922366"/>
                  <a:pt x="5513599" y="2923125"/>
                </a:cubicBezTo>
                <a:cubicBezTo>
                  <a:pt x="5514074" y="2923694"/>
                  <a:pt x="5514911" y="2923751"/>
                  <a:pt x="5515482" y="2923296"/>
                </a:cubicBezTo>
                <a:cubicBezTo>
                  <a:pt x="5516033" y="2922821"/>
                  <a:pt x="5516109" y="2921987"/>
                  <a:pt x="5515634" y="2921418"/>
                </a:cubicBezTo>
                <a:cubicBezTo>
                  <a:pt x="5515158" y="2920849"/>
                  <a:pt x="5514322" y="2920792"/>
                  <a:pt x="5513770" y="2921247"/>
                </a:cubicBezTo>
                <a:close/>
                <a:moveTo>
                  <a:pt x="273255" y="2921228"/>
                </a:moveTo>
                <a:cubicBezTo>
                  <a:pt x="268311" y="2942850"/>
                  <a:pt x="289038" y="2922366"/>
                  <a:pt x="273255" y="2921228"/>
                </a:cubicBezTo>
                <a:close/>
                <a:moveTo>
                  <a:pt x="2953517" y="2921038"/>
                </a:moveTo>
                <a:cubicBezTo>
                  <a:pt x="2966257" y="2923504"/>
                  <a:pt x="2961693" y="2942660"/>
                  <a:pt x="2946671" y="2941712"/>
                </a:cubicBezTo>
                <a:lnTo>
                  <a:pt x="2946671" y="2922746"/>
                </a:lnTo>
                <a:lnTo>
                  <a:pt x="2948192" y="2925591"/>
                </a:lnTo>
                <a:close/>
                <a:moveTo>
                  <a:pt x="549363" y="2921038"/>
                </a:moveTo>
                <a:lnTo>
                  <a:pt x="545750" y="2923884"/>
                </a:lnTo>
                <a:lnTo>
                  <a:pt x="546511" y="2923884"/>
                </a:lnTo>
                <a:cubicBezTo>
                  <a:pt x="547526" y="2923011"/>
                  <a:pt x="548479" y="2922044"/>
                  <a:pt x="549363" y="2921038"/>
                </a:cubicBezTo>
                <a:close/>
                <a:moveTo>
                  <a:pt x="5419471" y="2920849"/>
                </a:moveTo>
                <a:lnTo>
                  <a:pt x="5426317" y="2935832"/>
                </a:lnTo>
                <a:lnTo>
                  <a:pt x="5426317" y="2931281"/>
                </a:lnTo>
                <a:cubicBezTo>
                  <a:pt x="5426012" y="2928701"/>
                  <a:pt x="5424948" y="2926254"/>
                  <a:pt x="5423275" y="2924263"/>
                </a:cubicBezTo>
                <a:close/>
                <a:moveTo>
                  <a:pt x="5469407" y="2920697"/>
                </a:moveTo>
                <a:cubicBezTo>
                  <a:pt x="5469140" y="2920735"/>
                  <a:pt x="5468912" y="2920868"/>
                  <a:pt x="5468722" y="2921038"/>
                </a:cubicBezTo>
                <a:cubicBezTo>
                  <a:pt x="5468722" y="2921038"/>
                  <a:pt x="5468722" y="2921987"/>
                  <a:pt x="5468722" y="2922746"/>
                </a:cubicBezTo>
                <a:cubicBezTo>
                  <a:pt x="5467885" y="2923011"/>
                  <a:pt x="5467410" y="2923902"/>
                  <a:pt x="5467676" y="2924737"/>
                </a:cubicBezTo>
                <a:cubicBezTo>
                  <a:pt x="5467942" y="2925571"/>
                  <a:pt x="5468836" y="2926046"/>
                  <a:pt x="5469673" y="2925780"/>
                </a:cubicBezTo>
                <a:lnTo>
                  <a:pt x="5469863" y="2923315"/>
                </a:lnTo>
                <a:cubicBezTo>
                  <a:pt x="5470585" y="2923182"/>
                  <a:pt x="5471080" y="2922499"/>
                  <a:pt x="5470947" y="2921778"/>
                </a:cubicBezTo>
                <a:cubicBezTo>
                  <a:pt x="5470814" y="2921058"/>
                  <a:pt x="5470129" y="2920564"/>
                  <a:pt x="5469407" y="2920697"/>
                </a:cubicBezTo>
                <a:close/>
                <a:moveTo>
                  <a:pt x="5200791" y="2920659"/>
                </a:moveTo>
                <a:cubicBezTo>
                  <a:pt x="5200220" y="2921133"/>
                  <a:pt x="5200163" y="2921968"/>
                  <a:pt x="5200620" y="2922537"/>
                </a:cubicBezTo>
                <a:cubicBezTo>
                  <a:pt x="5201095" y="2923087"/>
                  <a:pt x="5201932" y="2923163"/>
                  <a:pt x="5202502" y="2922689"/>
                </a:cubicBezTo>
                <a:cubicBezTo>
                  <a:pt x="5203073" y="2922215"/>
                  <a:pt x="5203149" y="2921380"/>
                  <a:pt x="5202673" y="2920830"/>
                </a:cubicBezTo>
                <a:cubicBezTo>
                  <a:pt x="5202616" y="2920773"/>
                  <a:pt x="5202559" y="2920716"/>
                  <a:pt x="5202502" y="2920659"/>
                </a:cubicBezTo>
                <a:cubicBezTo>
                  <a:pt x="5201989" y="2920318"/>
                  <a:pt x="5201304" y="2920318"/>
                  <a:pt x="5200791" y="2920659"/>
                </a:cubicBezTo>
                <a:close/>
                <a:moveTo>
                  <a:pt x="3814547" y="2920469"/>
                </a:moveTo>
                <a:lnTo>
                  <a:pt x="3813977" y="2920849"/>
                </a:lnTo>
                <a:lnTo>
                  <a:pt x="3814388" y="2921183"/>
                </a:lnTo>
                <a:lnTo>
                  <a:pt x="3811505" y="2934102"/>
                </a:lnTo>
                <a:cubicBezTo>
                  <a:pt x="3810934" y="2937113"/>
                  <a:pt x="3812266" y="2939057"/>
                  <a:pt x="3819872" y="2941333"/>
                </a:cubicBezTo>
                <a:cubicBezTo>
                  <a:pt x="3822914" y="2937824"/>
                  <a:pt x="3824483" y="2932940"/>
                  <a:pt x="3823770" y="2928815"/>
                </a:cubicBezTo>
                <a:lnTo>
                  <a:pt x="3814388" y="2921183"/>
                </a:lnTo>
                <a:close/>
                <a:moveTo>
                  <a:pt x="3730498" y="2920469"/>
                </a:moveTo>
                <a:cubicBezTo>
                  <a:pt x="3725364" y="2942091"/>
                  <a:pt x="3746091" y="2921418"/>
                  <a:pt x="3730498" y="2920469"/>
                </a:cubicBezTo>
                <a:close/>
                <a:moveTo>
                  <a:pt x="5378873" y="2918857"/>
                </a:moveTo>
                <a:cubicBezTo>
                  <a:pt x="5378835" y="2918876"/>
                  <a:pt x="5378816" y="2918914"/>
                  <a:pt x="5378777" y="2918952"/>
                </a:cubicBezTo>
                <a:cubicBezTo>
                  <a:pt x="5378397" y="2919389"/>
                  <a:pt x="5378397" y="2920033"/>
                  <a:pt x="5378777" y="2920469"/>
                </a:cubicBezTo>
                <a:lnTo>
                  <a:pt x="5380489" y="2919738"/>
                </a:lnTo>
                <a:lnTo>
                  <a:pt x="5380489" y="2920659"/>
                </a:lnTo>
                <a:lnTo>
                  <a:pt x="5381440" y="2919332"/>
                </a:lnTo>
                <a:lnTo>
                  <a:pt x="5380489" y="2919738"/>
                </a:lnTo>
                <a:lnTo>
                  <a:pt x="5380489" y="2918952"/>
                </a:lnTo>
                <a:cubicBezTo>
                  <a:pt x="5380071" y="2918478"/>
                  <a:pt x="5379348" y="2918440"/>
                  <a:pt x="5378873" y="2918857"/>
                </a:cubicBezTo>
                <a:close/>
                <a:moveTo>
                  <a:pt x="5226652" y="2918004"/>
                </a:moveTo>
                <a:cubicBezTo>
                  <a:pt x="5226139" y="2918364"/>
                  <a:pt x="5226005" y="2919066"/>
                  <a:pt x="5226367" y="2919578"/>
                </a:cubicBezTo>
                <a:cubicBezTo>
                  <a:pt x="5226386" y="2919635"/>
                  <a:pt x="5226424" y="2919673"/>
                  <a:pt x="5226462" y="2919711"/>
                </a:cubicBezTo>
                <a:lnTo>
                  <a:pt x="5226842" y="2919711"/>
                </a:lnTo>
                <a:cubicBezTo>
                  <a:pt x="5227280" y="2920090"/>
                  <a:pt x="5227926" y="2920090"/>
                  <a:pt x="5228364" y="2919711"/>
                </a:cubicBezTo>
                <a:cubicBezTo>
                  <a:pt x="5228364" y="2919711"/>
                  <a:pt x="5229314" y="2919711"/>
                  <a:pt x="5228364" y="2918004"/>
                </a:cubicBezTo>
                <a:cubicBezTo>
                  <a:pt x="5227869" y="2917587"/>
                  <a:pt x="5227146" y="2917587"/>
                  <a:pt x="5226652" y="2918004"/>
                </a:cubicBezTo>
                <a:close/>
                <a:moveTo>
                  <a:pt x="2302039" y="2917625"/>
                </a:moveTo>
                <a:lnTo>
                  <a:pt x="2302039" y="2933367"/>
                </a:lnTo>
                <a:lnTo>
                  <a:pt x="2317632" y="2933367"/>
                </a:lnTo>
                <a:cubicBezTo>
                  <a:pt x="2317632" y="2921987"/>
                  <a:pt x="2313449" y="2916676"/>
                  <a:pt x="2302039" y="2917625"/>
                </a:cubicBezTo>
                <a:close/>
                <a:moveTo>
                  <a:pt x="2414042" y="2917245"/>
                </a:moveTo>
                <a:cubicBezTo>
                  <a:pt x="2409098" y="2939057"/>
                  <a:pt x="2429825" y="2918383"/>
                  <a:pt x="2414042" y="2917245"/>
                </a:cubicBezTo>
                <a:close/>
                <a:moveTo>
                  <a:pt x="299117" y="2917245"/>
                </a:moveTo>
                <a:cubicBezTo>
                  <a:pt x="282003" y="2933556"/>
                  <a:pt x="318132" y="2926159"/>
                  <a:pt x="299117" y="2917245"/>
                </a:cubicBezTo>
                <a:close/>
                <a:moveTo>
                  <a:pt x="2171592" y="2916487"/>
                </a:moveTo>
                <a:cubicBezTo>
                  <a:pt x="2140026" y="2912314"/>
                  <a:pt x="2168169" y="2940574"/>
                  <a:pt x="2171592" y="2916487"/>
                </a:cubicBezTo>
                <a:close/>
                <a:moveTo>
                  <a:pt x="5505803" y="2916297"/>
                </a:moveTo>
                <a:lnTo>
                  <a:pt x="5505422" y="2918763"/>
                </a:lnTo>
                <a:lnTo>
                  <a:pt x="5505803" y="2918655"/>
                </a:lnTo>
                <a:lnTo>
                  <a:pt x="5505803" y="2919142"/>
                </a:lnTo>
                <a:lnTo>
                  <a:pt x="5506943" y="2921607"/>
                </a:lnTo>
                <a:lnTo>
                  <a:pt x="5511697" y="2919521"/>
                </a:lnTo>
                <a:lnTo>
                  <a:pt x="5509416" y="2917625"/>
                </a:lnTo>
                <a:lnTo>
                  <a:pt x="5505803" y="2918655"/>
                </a:lnTo>
                <a:close/>
                <a:moveTo>
                  <a:pt x="5422323" y="2916297"/>
                </a:moveTo>
                <a:lnTo>
                  <a:pt x="5418710" y="2918194"/>
                </a:lnTo>
                <a:lnTo>
                  <a:pt x="5414147" y="2920280"/>
                </a:lnTo>
                <a:lnTo>
                  <a:pt x="5421373" y="2920280"/>
                </a:lnTo>
                <a:lnTo>
                  <a:pt x="5422323" y="2918383"/>
                </a:lnTo>
                <a:close/>
                <a:moveTo>
                  <a:pt x="3076738" y="2915159"/>
                </a:moveTo>
                <a:cubicBezTo>
                  <a:pt x="3076016" y="2916525"/>
                  <a:pt x="3075046" y="2917757"/>
                  <a:pt x="3073886" y="2918763"/>
                </a:cubicBezTo>
                <a:lnTo>
                  <a:pt x="3073886" y="2918573"/>
                </a:lnTo>
                <a:cubicBezTo>
                  <a:pt x="3067611" y="2924073"/>
                  <a:pt x="3056391" y="2924642"/>
                  <a:pt x="3061145" y="2941143"/>
                </a:cubicBezTo>
                <a:cubicBezTo>
                  <a:pt x="3065728" y="2944026"/>
                  <a:pt x="3071775" y="2942755"/>
                  <a:pt x="3074837" y="2938298"/>
                </a:cubicBezTo>
                <a:cubicBezTo>
                  <a:pt x="3076814" y="2935605"/>
                  <a:pt x="3078127" y="2932494"/>
                  <a:pt x="3078640" y="2929194"/>
                </a:cubicBezTo>
                <a:cubicBezTo>
                  <a:pt x="3079971" y="2921797"/>
                  <a:pt x="3078640" y="2914400"/>
                  <a:pt x="3076738" y="2915159"/>
                </a:cubicBezTo>
                <a:close/>
                <a:moveTo>
                  <a:pt x="558515" y="2914827"/>
                </a:moveTo>
                <a:cubicBezTo>
                  <a:pt x="559965" y="2913595"/>
                  <a:pt x="559822" y="2913642"/>
                  <a:pt x="556019" y="2916487"/>
                </a:cubicBezTo>
                <a:lnTo>
                  <a:pt x="555258" y="2916487"/>
                </a:lnTo>
                <a:lnTo>
                  <a:pt x="551455" y="2920849"/>
                </a:lnTo>
                <a:cubicBezTo>
                  <a:pt x="554022" y="2918573"/>
                  <a:pt x="557065" y="2916060"/>
                  <a:pt x="558515" y="2914827"/>
                </a:cubicBezTo>
                <a:close/>
                <a:moveTo>
                  <a:pt x="285568" y="2914827"/>
                </a:moveTo>
                <a:cubicBezTo>
                  <a:pt x="285616" y="2913595"/>
                  <a:pt x="285426" y="2913358"/>
                  <a:pt x="284475" y="2915918"/>
                </a:cubicBezTo>
                <a:cubicBezTo>
                  <a:pt x="284475" y="2917435"/>
                  <a:pt x="284475" y="2919142"/>
                  <a:pt x="284475" y="2919142"/>
                </a:cubicBezTo>
                <a:lnTo>
                  <a:pt x="285235" y="2919711"/>
                </a:lnTo>
                <a:cubicBezTo>
                  <a:pt x="285235" y="2918289"/>
                  <a:pt x="285521" y="2916060"/>
                  <a:pt x="285568" y="2914827"/>
                </a:cubicBezTo>
                <a:close/>
                <a:moveTo>
                  <a:pt x="5219711" y="2914495"/>
                </a:moveTo>
                <a:cubicBezTo>
                  <a:pt x="5219674" y="2914514"/>
                  <a:pt x="5219654" y="2914552"/>
                  <a:pt x="5219616" y="2914590"/>
                </a:cubicBezTo>
                <a:cubicBezTo>
                  <a:pt x="5219293" y="2914552"/>
                  <a:pt x="5218951" y="2914609"/>
                  <a:pt x="5218666" y="2914779"/>
                </a:cubicBezTo>
                <a:lnTo>
                  <a:pt x="5219616" y="2916107"/>
                </a:lnTo>
                <a:cubicBezTo>
                  <a:pt x="5220035" y="2916581"/>
                  <a:pt x="5220757" y="2916619"/>
                  <a:pt x="5221233" y="2916202"/>
                </a:cubicBezTo>
                <a:cubicBezTo>
                  <a:pt x="5221271" y="2916183"/>
                  <a:pt x="5221290" y="2916145"/>
                  <a:pt x="5221327" y="2916107"/>
                </a:cubicBezTo>
                <a:cubicBezTo>
                  <a:pt x="5221708" y="2915671"/>
                  <a:pt x="5221708" y="2915026"/>
                  <a:pt x="5221327" y="2914590"/>
                </a:cubicBezTo>
                <a:cubicBezTo>
                  <a:pt x="5220910" y="2914116"/>
                  <a:pt x="5220187" y="2914078"/>
                  <a:pt x="5219711" y="2914495"/>
                </a:cubicBezTo>
                <a:close/>
                <a:moveTo>
                  <a:pt x="5334281" y="2914400"/>
                </a:moveTo>
                <a:lnTo>
                  <a:pt x="5337134" y="2920659"/>
                </a:lnTo>
                <a:lnTo>
                  <a:pt x="5338845" y="2917435"/>
                </a:lnTo>
                <a:lnTo>
                  <a:pt x="5338845" y="2915349"/>
                </a:lnTo>
                <a:lnTo>
                  <a:pt x="5336563" y="2914400"/>
                </a:lnTo>
                <a:close/>
                <a:moveTo>
                  <a:pt x="1656576" y="2914282"/>
                </a:moveTo>
                <a:cubicBezTo>
                  <a:pt x="1651893" y="2915207"/>
                  <a:pt x="1646664" y="2921798"/>
                  <a:pt x="1644477" y="2931281"/>
                </a:cubicBezTo>
                <a:lnTo>
                  <a:pt x="1665394" y="2931281"/>
                </a:lnTo>
                <a:cubicBezTo>
                  <a:pt x="1665394" y="2918099"/>
                  <a:pt x="1661258" y="2913357"/>
                  <a:pt x="1656576" y="2914282"/>
                </a:cubicBezTo>
                <a:close/>
                <a:moveTo>
                  <a:pt x="5461876" y="2912314"/>
                </a:moveTo>
                <a:lnTo>
                  <a:pt x="5462827" y="2918383"/>
                </a:lnTo>
                <a:lnTo>
                  <a:pt x="5462827" y="2924642"/>
                </a:lnTo>
                <a:lnTo>
                  <a:pt x="5464348" y="2921038"/>
                </a:lnTo>
                <a:lnTo>
                  <a:pt x="5465679" y="2917625"/>
                </a:lnTo>
                <a:close/>
                <a:moveTo>
                  <a:pt x="5320209" y="2912124"/>
                </a:moveTo>
                <a:cubicBezTo>
                  <a:pt x="5320304" y="2912447"/>
                  <a:pt x="5320495" y="2912712"/>
                  <a:pt x="5320780" y="2912883"/>
                </a:cubicBezTo>
                <a:lnTo>
                  <a:pt x="5320019" y="2914021"/>
                </a:lnTo>
                <a:cubicBezTo>
                  <a:pt x="5320513" y="2914438"/>
                  <a:pt x="5321236" y="2914438"/>
                  <a:pt x="5321730" y="2914021"/>
                </a:cubicBezTo>
                <a:cubicBezTo>
                  <a:pt x="5322168" y="2913471"/>
                  <a:pt x="5322168" y="2912674"/>
                  <a:pt x="5321730" y="2912124"/>
                </a:cubicBezTo>
                <a:cubicBezTo>
                  <a:pt x="5321293" y="2911745"/>
                  <a:pt x="5320647" y="2911745"/>
                  <a:pt x="5320209" y="2912124"/>
                </a:cubicBezTo>
                <a:close/>
                <a:moveTo>
                  <a:pt x="2405104" y="2912124"/>
                </a:moveTo>
                <a:cubicBezTo>
                  <a:pt x="2394836" y="2910607"/>
                  <a:pt x="2398829" y="2923315"/>
                  <a:pt x="2398068" y="2931091"/>
                </a:cubicBezTo>
                <a:cubicBezTo>
                  <a:pt x="2407957" y="2933367"/>
                  <a:pt x="2405865" y="2922556"/>
                  <a:pt x="2406055" y="2914021"/>
                </a:cubicBezTo>
                <a:close/>
                <a:moveTo>
                  <a:pt x="1894533" y="2911745"/>
                </a:moveTo>
                <a:cubicBezTo>
                  <a:pt x="1892251" y="2917435"/>
                  <a:pt x="1886546" y="2926918"/>
                  <a:pt x="1892061" y="2933177"/>
                </a:cubicBezTo>
                <a:cubicBezTo>
                  <a:pt x="1909175" y="2931281"/>
                  <a:pt x="1921725" y="2932608"/>
                  <a:pt x="1923056" y="2911745"/>
                </a:cubicBezTo>
                <a:cubicBezTo>
                  <a:pt x="1913587" y="2912978"/>
                  <a:pt x="1904003" y="2912978"/>
                  <a:pt x="1894533" y="2911745"/>
                </a:cubicBezTo>
                <a:close/>
                <a:moveTo>
                  <a:pt x="5360333" y="2911176"/>
                </a:moveTo>
                <a:lnTo>
                  <a:pt x="5354057" y="2913831"/>
                </a:lnTo>
                <a:lnTo>
                  <a:pt x="5358431" y="2915728"/>
                </a:lnTo>
                <a:lnTo>
                  <a:pt x="5359382" y="2913452"/>
                </a:lnTo>
                <a:close/>
                <a:moveTo>
                  <a:pt x="5564180" y="2910986"/>
                </a:moveTo>
                <a:lnTo>
                  <a:pt x="5581865" y="2952713"/>
                </a:lnTo>
                <a:lnTo>
                  <a:pt x="5575780" y="2949868"/>
                </a:lnTo>
                <a:lnTo>
                  <a:pt x="5568174" y="2949868"/>
                </a:lnTo>
                <a:cubicBezTo>
                  <a:pt x="5564067" y="2949394"/>
                  <a:pt x="5559921" y="2949394"/>
                  <a:pt x="5555814" y="2949868"/>
                </a:cubicBezTo>
                <a:lnTo>
                  <a:pt x="5552581" y="2932987"/>
                </a:lnTo>
                <a:lnTo>
                  <a:pt x="5550109" y="2916487"/>
                </a:lnTo>
                <a:lnTo>
                  <a:pt x="5559237" y="2912314"/>
                </a:lnTo>
                <a:cubicBezTo>
                  <a:pt x="5559598" y="2912447"/>
                  <a:pt x="5560016" y="2912447"/>
                  <a:pt x="5560378" y="2912314"/>
                </a:cubicBezTo>
                <a:cubicBezTo>
                  <a:pt x="5559674" y="2913717"/>
                  <a:pt x="5559103" y="2915178"/>
                  <a:pt x="5558666" y="2916676"/>
                </a:cubicBezTo>
                <a:lnTo>
                  <a:pt x="5557145" y="2921418"/>
                </a:lnTo>
                <a:lnTo>
                  <a:pt x="5559617" y="2921418"/>
                </a:lnTo>
                <a:cubicBezTo>
                  <a:pt x="5561233" y="2920223"/>
                  <a:pt x="5562089" y="2918289"/>
                  <a:pt x="5561899" y="2916297"/>
                </a:cubicBezTo>
                <a:cubicBezTo>
                  <a:pt x="5562108" y="2915102"/>
                  <a:pt x="5562108" y="2913888"/>
                  <a:pt x="5561899" y="2912693"/>
                </a:cubicBezTo>
                <a:close/>
                <a:moveTo>
                  <a:pt x="1832922" y="2910986"/>
                </a:moveTo>
                <a:lnTo>
                  <a:pt x="1832922" y="2921418"/>
                </a:lnTo>
                <a:lnTo>
                  <a:pt x="1843381" y="2921418"/>
                </a:lnTo>
                <a:lnTo>
                  <a:pt x="1843381" y="2910986"/>
                </a:lnTo>
                <a:close/>
                <a:moveTo>
                  <a:pt x="5508084" y="2910417"/>
                </a:moveTo>
                <a:cubicBezTo>
                  <a:pt x="5507552" y="2910910"/>
                  <a:pt x="5507514" y="2911764"/>
                  <a:pt x="5508027" y="2912295"/>
                </a:cubicBezTo>
                <a:cubicBezTo>
                  <a:pt x="5508332" y="2912617"/>
                  <a:pt x="5508788" y="2912769"/>
                  <a:pt x="5509225" y="2912693"/>
                </a:cubicBezTo>
                <a:lnTo>
                  <a:pt x="5509796" y="2911935"/>
                </a:lnTo>
                <a:cubicBezTo>
                  <a:pt x="5510176" y="2911498"/>
                  <a:pt x="5510176" y="2910854"/>
                  <a:pt x="5509796" y="2910417"/>
                </a:cubicBezTo>
                <a:cubicBezTo>
                  <a:pt x="5509796" y="2910417"/>
                  <a:pt x="5508845" y="2909279"/>
                  <a:pt x="5508084" y="2910417"/>
                </a:cubicBezTo>
                <a:close/>
                <a:moveTo>
                  <a:pt x="5281928" y="2910364"/>
                </a:moveTo>
                <a:cubicBezTo>
                  <a:pt x="5273086" y="2916890"/>
                  <a:pt x="5275047" y="2940432"/>
                  <a:pt x="5288453" y="2936022"/>
                </a:cubicBezTo>
                <a:lnTo>
                  <a:pt x="5289024" y="2937160"/>
                </a:lnTo>
                <a:cubicBezTo>
                  <a:pt x="5300433" y="2937160"/>
                  <a:pt x="5291495" y="2918194"/>
                  <a:pt x="5294348" y="2911176"/>
                </a:cubicBezTo>
                <a:cubicBezTo>
                  <a:pt x="5289023" y="2907904"/>
                  <a:pt x="5284876" y="2908189"/>
                  <a:pt x="5281928" y="2910364"/>
                </a:cubicBezTo>
                <a:close/>
                <a:moveTo>
                  <a:pt x="1865523" y="2909753"/>
                </a:moveTo>
                <a:cubicBezTo>
                  <a:pt x="1861271" y="2910626"/>
                  <a:pt x="1858268" y="2914438"/>
                  <a:pt x="1858403" y="2918763"/>
                </a:cubicBezTo>
                <a:cubicBezTo>
                  <a:pt x="1858998" y="2923618"/>
                  <a:pt x="1863414" y="2927089"/>
                  <a:pt x="1868291" y="2926539"/>
                </a:cubicBezTo>
                <a:cubicBezTo>
                  <a:pt x="1873099" y="2926065"/>
                  <a:pt x="1876605" y="2921778"/>
                  <a:pt x="1876126" y="2916999"/>
                </a:cubicBezTo>
                <a:cubicBezTo>
                  <a:pt x="1876114" y="2916885"/>
                  <a:pt x="1876103" y="2916790"/>
                  <a:pt x="1876088" y="2916676"/>
                </a:cubicBezTo>
                <a:cubicBezTo>
                  <a:pt x="1875086" y="2911859"/>
                  <a:pt x="1870356" y="2908748"/>
                  <a:pt x="1865523" y="2909753"/>
                </a:cubicBezTo>
                <a:close/>
                <a:moveTo>
                  <a:pt x="5426507" y="2909090"/>
                </a:moveTo>
                <a:lnTo>
                  <a:pt x="5426507" y="2913831"/>
                </a:lnTo>
                <a:lnTo>
                  <a:pt x="5426507" y="2918573"/>
                </a:lnTo>
                <a:lnTo>
                  <a:pt x="5432402" y="2920469"/>
                </a:lnTo>
                <a:lnTo>
                  <a:pt x="5436776" y="2921987"/>
                </a:lnTo>
                <a:lnTo>
                  <a:pt x="5434684" y="2917245"/>
                </a:lnTo>
                <a:cubicBezTo>
                  <a:pt x="5433543" y="2914590"/>
                  <a:pt x="5432402" y="2911745"/>
                  <a:pt x="5432022" y="2910607"/>
                </a:cubicBezTo>
                <a:cubicBezTo>
                  <a:pt x="5431508" y="2909431"/>
                  <a:pt x="5430234" y="2908805"/>
                  <a:pt x="5428979" y="2909090"/>
                </a:cubicBezTo>
                <a:close/>
                <a:moveTo>
                  <a:pt x="5394370" y="2908900"/>
                </a:moveTo>
                <a:cubicBezTo>
                  <a:pt x="5394351" y="2909033"/>
                  <a:pt x="5394351" y="2909146"/>
                  <a:pt x="5394370" y="2909279"/>
                </a:cubicBezTo>
                <a:lnTo>
                  <a:pt x="5394181" y="2910607"/>
                </a:lnTo>
                <a:cubicBezTo>
                  <a:pt x="5394675" y="2911024"/>
                  <a:pt x="5395397" y="2911024"/>
                  <a:pt x="5395892" y="2910607"/>
                </a:cubicBezTo>
                <a:cubicBezTo>
                  <a:pt x="5396310" y="2910114"/>
                  <a:pt x="5396310" y="2909393"/>
                  <a:pt x="5395892" y="2908900"/>
                </a:cubicBezTo>
                <a:cubicBezTo>
                  <a:pt x="5395454" y="2908521"/>
                  <a:pt x="5394808" y="2908521"/>
                  <a:pt x="5394370" y="2908900"/>
                </a:cubicBezTo>
                <a:close/>
                <a:moveTo>
                  <a:pt x="5213417" y="2908672"/>
                </a:moveTo>
                <a:cubicBezTo>
                  <a:pt x="5213379" y="2908672"/>
                  <a:pt x="5213360" y="2908691"/>
                  <a:pt x="5213341" y="2908710"/>
                </a:cubicBezTo>
                <a:lnTo>
                  <a:pt x="5214672" y="2910038"/>
                </a:lnTo>
                <a:cubicBezTo>
                  <a:pt x="5215185" y="2910569"/>
                  <a:pt x="5216022" y="2910569"/>
                  <a:pt x="5216555" y="2910057"/>
                </a:cubicBezTo>
                <a:cubicBezTo>
                  <a:pt x="5216821" y="2909810"/>
                  <a:pt x="5216954" y="2909450"/>
                  <a:pt x="5216954" y="2909090"/>
                </a:cubicBezTo>
                <a:cubicBezTo>
                  <a:pt x="5216954" y="2909090"/>
                  <a:pt x="5216954" y="2908141"/>
                  <a:pt x="5215243" y="2909090"/>
                </a:cubicBezTo>
                <a:cubicBezTo>
                  <a:pt x="5214862" y="2908464"/>
                  <a:pt x="5214026" y="2908274"/>
                  <a:pt x="5213417" y="2908672"/>
                </a:cubicBezTo>
                <a:close/>
                <a:moveTo>
                  <a:pt x="5457363" y="2907696"/>
                </a:moveTo>
                <a:lnTo>
                  <a:pt x="5457465" y="2908710"/>
                </a:lnTo>
                <a:lnTo>
                  <a:pt x="5457445" y="2908710"/>
                </a:lnTo>
                <a:lnTo>
                  <a:pt x="5457312" y="2907842"/>
                </a:lnTo>
                <a:lnTo>
                  <a:pt x="5457312" y="2907717"/>
                </a:lnTo>
                <a:close/>
                <a:moveTo>
                  <a:pt x="5298912" y="2907572"/>
                </a:moveTo>
                <a:cubicBezTo>
                  <a:pt x="5298988" y="2907781"/>
                  <a:pt x="5299121" y="2907990"/>
                  <a:pt x="5299292" y="2908141"/>
                </a:cubicBezTo>
                <a:lnTo>
                  <a:pt x="5299102" y="2909279"/>
                </a:lnTo>
                <a:cubicBezTo>
                  <a:pt x="5299615" y="2909621"/>
                  <a:pt x="5300300" y="2909621"/>
                  <a:pt x="5300813" y="2909279"/>
                </a:cubicBezTo>
                <a:cubicBezTo>
                  <a:pt x="5301118" y="2908748"/>
                  <a:pt x="5301118" y="2908103"/>
                  <a:pt x="5300813" y="2907572"/>
                </a:cubicBezTo>
                <a:cubicBezTo>
                  <a:pt x="5300262" y="2907136"/>
                  <a:pt x="5299463" y="2907136"/>
                  <a:pt x="5298912" y="2907572"/>
                </a:cubicBezTo>
                <a:close/>
                <a:moveTo>
                  <a:pt x="5472715" y="2907383"/>
                </a:moveTo>
                <a:lnTo>
                  <a:pt x="5475377" y="2913642"/>
                </a:lnTo>
                <a:lnTo>
                  <a:pt x="5476328" y="2911366"/>
                </a:lnTo>
                <a:lnTo>
                  <a:pt x="5476328" y="2909090"/>
                </a:lnTo>
                <a:lnTo>
                  <a:pt x="5474236" y="2909090"/>
                </a:lnTo>
                <a:close/>
                <a:moveTo>
                  <a:pt x="5434494" y="2907383"/>
                </a:moveTo>
                <a:lnTo>
                  <a:pt x="5437156" y="2913642"/>
                </a:lnTo>
                <a:lnTo>
                  <a:pt x="5438107" y="2911366"/>
                </a:lnTo>
                <a:lnTo>
                  <a:pt x="5438107" y="2909090"/>
                </a:lnTo>
                <a:lnTo>
                  <a:pt x="5436015" y="2909090"/>
                </a:lnTo>
                <a:close/>
                <a:moveTo>
                  <a:pt x="5459024" y="2907003"/>
                </a:moveTo>
                <a:lnTo>
                  <a:pt x="5457363" y="2907696"/>
                </a:lnTo>
                <a:lnTo>
                  <a:pt x="5457312" y="2907193"/>
                </a:lnTo>
                <a:lnTo>
                  <a:pt x="5457312" y="2907717"/>
                </a:lnTo>
                <a:lnTo>
                  <a:pt x="5457294" y="2907724"/>
                </a:lnTo>
                <a:lnTo>
                  <a:pt x="5457312" y="2907842"/>
                </a:lnTo>
                <a:lnTo>
                  <a:pt x="5457312" y="2908710"/>
                </a:lnTo>
                <a:lnTo>
                  <a:pt x="5457445" y="2908710"/>
                </a:lnTo>
                <a:lnTo>
                  <a:pt x="5457503" y="2909090"/>
                </a:lnTo>
                <a:lnTo>
                  <a:pt x="5457465" y="2908710"/>
                </a:lnTo>
                <a:lnTo>
                  <a:pt x="5459024" y="2908710"/>
                </a:lnTo>
                <a:cubicBezTo>
                  <a:pt x="5459366" y="2908198"/>
                  <a:pt x="5459366" y="2907515"/>
                  <a:pt x="5459024" y="2907003"/>
                </a:cubicBezTo>
                <a:close/>
                <a:moveTo>
                  <a:pt x="5364896" y="2906814"/>
                </a:moveTo>
                <a:lnTo>
                  <a:pt x="5367558" y="2913262"/>
                </a:lnTo>
                <a:lnTo>
                  <a:pt x="5367558" y="2910986"/>
                </a:lnTo>
                <a:lnTo>
                  <a:pt x="5368509" y="2908710"/>
                </a:lnTo>
                <a:lnTo>
                  <a:pt x="5366227" y="2908710"/>
                </a:lnTo>
                <a:close/>
                <a:moveTo>
                  <a:pt x="5488878" y="2906624"/>
                </a:moveTo>
                <a:lnTo>
                  <a:pt x="5486597" y="2907572"/>
                </a:lnTo>
                <a:cubicBezTo>
                  <a:pt x="5485094" y="2908407"/>
                  <a:pt x="5484048" y="2909867"/>
                  <a:pt x="5483744" y="2911555"/>
                </a:cubicBezTo>
                <a:lnTo>
                  <a:pt x="5483744" y="2914590"/>
                </a:lnTo>
                <a:lnTo>
                  <a:pt x="5486216" y="2913642"/>
                </a:lnTo>
                <a:cubicBezTo>
                  <a:pt x="5487661" y="2912750"/>
                  <a:pt x="5488707" y="2911309"/>
                  <a:pt x="5489069" y="2909659"/>
                </a:cubicBezTo>
                <a:close/>
                <a:moveTo>
                  <a:pt x="3144815" y="2906434"/>
                </a:moveTo>
                <a:cubicBezTo>
                  <a:pt x="3139870" y="2928056"/>
                  <a:pt x="3160407" y="2907383"/>
                  <a:pt x="3144815" y="2906434"/>
                </a:cubicBezTo>
                <a:close/>
                <a:moveTo>
                  <a:pt x="149728" y="2906351"/>
                </a:moveTo>
                <a:cubicBezTo>
                  <a:pt x="147479" y="2906257"/>
                  <a:pt x="145423" y="2907573"/>
                  <a:pt x="143568" y="2911366"/>
                </a:cubicBezTo>
                <a:cubicBezTo>
                  <a:pt x="165627" y="2914779"/>
                  <a:pt x="150604" y="2935074"/>
                  <a:pt x="159351" y="2942660"/>
                </a:cubicBezTo>
                <a:cubicBezTo>
                  <a:pt x="160302" y="2930332"/>
                  <a:pt x="176846" y="2932987"/>
                  <a:pt x="174374" y="2916487"/>
                </a:cubicBezTo>
                <a:lnTo>
                  <a:pt x="174944" y="2916487"/>
                </a:lnTo>
                <a:cubicBezTo>
                  <a:pt x="164961" y="2919616"/>
                  <a:pt x="156476" y="2906636"/>
                  <a:pt x="149728" y="2906351"/>
                </a:cubicBezTo>
                <a:close/>
                <a:moveTo>
                  <a:pt x="5303475" y="2906055"/>
                </a:moveTo>
                <a:cubicBezTo>
                  <a:pt x="5298341" y="2927677"/>
                  <a:pt x="5319068" y="2907003"/>
                  <a:pt x="5303475" y="2906055"/>
                </a:cubicBezTo>
                <a:close/>
                <a:moveTo>
                  <a:pt x="1455651" y="2906055"/>
                </a:moveTo>
                <a:cubicBezTo>
                  <a:pt x="1450517" y="2927866"/>
                  <a:pt x="1471244" y="2907193"/>
                  <a:pt x="1455651" y="2906055"/>
                </a:cubicBezTo>
                <a:close/>
                <a:moveTo>
                  <a:pt x="585493" y="2906055"/>
                </a:moveTo>
                <a:cubicBezTo>
                  <a:pt x="568189" y="2913831"/>
                  <a:pt x="605840" y="2919142"/>
                  <a:pt x="585493" y="2906055"/>
                </a:cubicBezTo>
                <a:close/>
                <a:moveTo>
                  <a:pt x="5511887" y="2905865"/>
                </a:moveTo>
                <a:cubicBezTo>
                  <a:pt x="5511469" y="2906358"/>
                  <a:pt x="5511469" y="2907079"/>
                  <a:pt x="5511887" y="2907572"/>
                </a:cubicBezTo>
                <a:cubicBezTo>
                  <a:pt x="5512021" y="2908293"/>
                  <a:pt x="5512705" y="2908786"/>
                  <a:pt x="5513428" y="2908653"/>
                </a:cubicBezTo>
                <a:cubicBezTo>
                  <a:pt x="5514150" y="2908521"/>
                  <a:pt x="5514645" y="2907838"/>
                  <a:pt x="5514511" y="2907117"/>
                </a:cubicBezTo>
                <a:cubicBezTo>
                  <a:pt x="5514474" y="2906851"/>
                  <a:pt x="5514341" y="2906624"/>
                  <a:pt x="5514170" y="2906434"/>
                </a:cubicBezTo>
                <a:lnTo>
                  <a:pt x="5513409" y="2905865"/>
                </a:lnTo>
                <a:cubicBezTo>
                  <a:pt x="5512971" y="2905486"/>
                  <a:pt x="5512325" y="2905486"/>
                  <a:pt x="5511887" y="2905865"/>
                </a:cubicBezTo>
                <a:close/>
                <a:moveTo>
                  <a:pt x="890695" y="2905676"/>
                </a:moveTo>
                <a:cubicBezTo>
                  <a:pt x="885751" y="2927487"/>
                  <a:pt x="906288" y="2906814"/>
                  <a:pt x="890695" y="2905676"/>
                </a:cubicBezTo>
                <a:close/>
                <a:moveTo>
                  <a:pt x="2922141" y="2905486"/>
                </a:moveTo>
                <a:cubicBezTo>
                  <a:pt x="2926039" y="2907667"/>
                  <a:pt x="2927941" y="2911792"/>
                  <a:pt x="2929224" y="2916510"/>
                </a:cubicBezTo>
                <a:lnTo>
                  <a:pt x="2932415" y="2930296"/>
                </a:lnTo>
                <a:lnTo>
                  <a:pt x="2923472" y="2922769"/>
                </a:lnTo>
                <a:cubicBezTo>
                  <a:pt x="2922094" y="2918052"/>
                  <a:pt x="2922141" y="2911840"/>
                  <a:pt x="2922141" y="2905486"/>
                </a:cubicBezTo>
                <a:close/>
                <a:moveTo>
                  <a:pt x="5463588" y="2904727"/>
                </a:moveTo>
                <a:cubicBezTo>
                  <a:pt x="5463207" y="2905164"/>
                  <a:pt x="5463207" y="2905808"/>
                  <a:pt x="5463588" y="2906245"/>
                </a:cubicBezTo>
                <a:cubicBezTo>
                  <a:pt x="5463588" y="2906245"/>
                  <a:pt x="5464348" y="2908710"/>
                  <a:pt x="5464919" y="2908331"/>
                </a:cubicBezTo>
                <a:lnTo>
                  <a:pt x="5465299" y="2906434"/>
                </a:lnTo>
                <a:cubicBezTo>
                  <a:pt x="5465299" y="2906434"/>
                  <a:pt x="5466250" y="2905486"/>
                  <a:pt x="5465299" y="2904727"/>
                </a:cubicBezTo>
                <a:cubicBezTo>
                  <a:pt x="5464805" y="2904310"/>
                  <a:pt x="5464082" y="2904310"/>
                  <a:pt x="5463588" y="2904727"/>
                </a:cubicBezTo>
                <a:close/>
                <a:moveTo>
                  <a:pt x="516466" y="2904538"/>
                </a:moveTo>
                <a:cubicBezTo>
                  <a:pt x="510761" y="2911555"/>
                  <a:pt x="514565" y="2924263"/>
                  <a:pt x="525974" y="2920849"/>
                </a:cubicBezTo>
                <a:lnTo>
                  <a:pt x="525974" y="2921228"/>
                </a:lnTo>
                <a:cubicBezTo>
                  <a:pt x="525974" y="2915538"/>
                  <a:pt x="530157" y="2914210"/>
                  <a:pt x="528446" y="2907003"/>
                </a:cubicBezTo>
                <a:cubicBezTo>
                  <a:pt x="524964" y="2904576"/>
                  <a:pt x="520629" y="2903684"/>
                  <a:pt x="516466" y="2904538"/>
                </a:cubicBezTo>
                <a:close/>
                <a:moveTo>
                  <a:pt x="5281132" y="2904064"/>
                </a:moveTo>
                <a:cubicBezTo>
                  <a:pt x="5281094" y="2904082"/>
                  <a:pt x="5281075" y="2904120"/>
                  <a:pt x="5281037" y="2904158"/>
                </a:cubicBezTo>
                <a:cubicBezTo>
                  <a:pt x="5281056" y="2904367"/>
                  <a:pt x="5281113" y="2904557"/>
                  <a:pt x="5281227" y="2904727"/>
                </a:cubicBezTo>
                <a:lnTo>
                  <a:pt x="5281227" y="2905865"/>
                </a:lnTo>
                <a:cubicBezTo>
                  <a:pt x="5281664" y="2906245"/>
                  <a:pt x="5282311" y="2906245"/>
                  <a:pt x="5282748" y="2905865"/>
                </a:cubicBezTo>
                <a:cubicBezTo>
                  <a:pt x="5282748" y="2905865"/>
                  <a:pt x="5283889" y="2904727"/>
                  <a:pt x="5282748" y="2904158"/>
                </a:cubicBezTo>
                <a:cubicBezTo>
                  <a:pt x="5282330" y="2903684"/>
                  <a:pt x="5281607" y="2903646"/>
                  <a:pt x="5281132" y="2904064"/>
                </a:cubicBezTo>
                <a:close/>
                <a:moveTo>
                  <a:pt x="5321921" y="2903969"/>
                </a:moveTo>
                <a:cubicBezTo>
                  <a:pt x="5321502" y="2904462"/>
                  <a:pt x="5321502" y="2905182"/>
                  <a:pt x="5321921" y="2905676"/>
                </a:cubicBezTo>
                <a:cubicBezTo>
                  <a:pt x="5322244" y="2906358"/>
                  <a:pt x="5323042" y="2906662"/>
                  <a:pt x="5323727" y="2906339"/>
                </a:cubicBezTo>
                <a:cubicBezTo>
                  <a:pt x="5324412" y="2906017"/>
                  <a:pt x="5324716" y="2905220"/>
                  <a:pt x="5324393" y="2904538"/>
                </a:cubicBezTo>
                <a:lnTo>
                  <a:pt x="5323442" y="2905676"/>
                </a:lnTo>
                <a:cubicBezTo>
                  <a:pt x="5323860" y="2905182"/>
                  <a:pt x="5323860" y="2904462"/>
                  <a:pt x="5323442" y="2903969"/>
                </a:cubicBezTo>
                <a:cubicBezTo>
                  <a:pt x="5322985" y="2903646"/>
                  <a:pt x="5322377" y="2903646"/>
                  <a:pt x="5321921" y="2903969"/>
                </a:cubicBezTo>
                <a:close/>
                <a:moveTo>
                  <a:pt x="5402167" y="2902831"/>
                </a:moveTo>
                <a:cubicBezTo>
                  <a:pt x="5401464" y="2902622"/>
                  <a:pt x="5400722" y="2903020"/>
                  <a:pt x="5400512" y="2903722"/>
                </a:cubicBezTo>
                <a:cubicBezTo>
                  <a:pt x="5400475" y="2903798"/>
                  <a:pt x="5400455" y="2903874"/>
                  <a:pt x="5400455" y="2903969"/>
                </a:cubicBezTo>
                <a:lnTo>
                  <a:pt x="5401406" y="2903969"/>
                </a:lnTo>
                <a:cubicBezTo>
                  <a:pt x="5401900" y="2904500"/>
                  <a:pt x="5402756" y="2904538"/>
                  <a:pt x="5403289" y="2904026"/>
                </a:cubicBezTo>
                <a:cubicBezTo>
                  <a:pt x="5403612" y="2903722"/>
                  <a:pt x="5403764" y="2903267"/>
                  <a:pt x="5403688" y="2902831"/>
                </a:cubicBezTo>
                <a:cubicBezTo>
                  <a:pt x="5403251" y="2902451"/>
                  <a:pt x="5402604" y="2902451"/>
                  <a:pt x="5402167" y="2902831"/>
                </a:cubicBezTo>
                <a:close/>
                <a:moveTo>
                  <a:pt x="5473856" y="2902641"/>
                </a:moveTo>
                <a:cubicBezTo>
                  <a:pt x="5473438" y="2903134"/>
                  <a:pt x="5473438" y="2903855"/>
                  <a:pt x="5473856" y="2904348"/>
                </a:cubicBezTo>
                <a:cubicBezTo>
                  <a:pt x="5473228" y="2904765"/>
                  <a:pt x="5473057" y="2905619"/>
                  <a:pt x="5473476" y="2906245"/>
                </a:cubicBezTo>
                <a:cubicBezTo>
                  <a:pt x="5473894" y="2906871"/>
                  <a:pt x="5474750" y="2907041"/>
                  <a:pt x="5475377" y="2906624"/>
                </a:cubicBezTo>
                <a:lnTo>
                  <a:pt x="5475568" y="2904158"/>
                </a:lnTo>
                <a:cubicBezTo>
                  <a:pt x="5475891" y="2903703"/>
                  <a:pt x="5475891" y="2903096"/>
                  <a:pt x="5475568" y="2902641"/>
                </a:cubicBezTo>
                <a:cubicBezTo>
                  <a:pt x="5475073" y="2902224"/>
                  <a:pt x="5474350" y="2902224"/>
                  <a:pt x="5473856" y="2902641"/>
                </a:cubicBezTo>
                <a:close/>
                <a:moveTo>
                  <a:pt x="96029" y="2901503"/>
                </a:moveTo>
                <a:cubicBezTo>
                  <a:pt x="82076" y="2898449"/>
                  <a:pt x="68291" y="2907269"/>
                  <a:pt x="65239" y="2921190"/>
                </a:cubicBezTo>
                <a:cubicBezTo>
                  <a:pt x="64785" y="2923258"/>
                  <a:pt x="64589" y="2925363"/>
                  <a:pt x="64653" y="2927487"/>
                </a:cubicBezTo>
                <a:cubicBezTo>
                  <a:pt x="95078" y="2928435"/>
                  <a:pt x="73210" y="2908141"/>
                  <a:pt x="96029" y="2901882"/>
                </a:cubicBezTo>
                <a:close/>
                <a:moveTo>
                  <a:pt x="2705362" y="2900934"/>
                </a:moveTo>
                <a:cubicBezTo>
                  <a:pt x="2700418" y="2922556"/>
                  <a:pt x="2721145" y="2901882"/>
                  <a:pt x="2705362" y="2900934"/>
                </a:cubicBezTo>
                <a:close/>
                <a:moveTo>
                  <a:pt x="3158126" y="2900744"/>
                </a:moveTo>
                <a:lnTo>
                  <a:pt x="3158126" y="2901882"/>
                </a:lnTo>
                <a:cubicBezTo>
                  <a:pt x="3158962" y="2902774"/>
                  <a:pt x="3159723" y="2903722"/>
                  <a:pt x="3160407" y="2904727"/>
                </a:cubicBezTo>
                <a:lnTo>
                  <a:pt x="3161548" y="2906434"/>
                </a:lnTo>
                <a:cubicBezTo>
                  <a:pt x="3160027" y="2903779"/>
                  <a:pt x="3158126" y="2900744"/>
                  <a:pt x="3158126" y="2900744"/>
                </a:cubicBezTo>
                <a:close/>
                <a:moveTo>
                  <a:pt x="5277062" y="2900498"/>
                </a:moveTo>
                <a:cubicBezTo>
                  <a:pt x="5276739" y="2900801"/>
                  <a:pt x="5276587" y="2901256"/>
                  <a:pt x="5276663" y="2901693"/>
                </a:cubicBezTo>
                <a:lnTo>
                  <a:pt x="5277424" y="2902262"/>
                </a:lnTo>
                <a:cubicBezTo>
                  <a:pt x="5277862" y="2902641"/>
                  <a:pt x="5278508" y="2902641"/>
                  <a:pt x="5278945" y="2902262"/>
                </a:cubicBezTo>
                <a:cubicBezTo>
                  <a:pt x="5278945" y="2902262"/>
                  <a:pt x="5279896" y="2901313"/>
                  <a:pt x="5278945" y="2900555"/>
                </a:cubicBezTo>
                <a:cubicBezTo>
                  <a:pt x="5278451" y="2900023"/>
                  <a:pt x="5277595" y="2899986"/>
                  <a:pt x="5277062" y="2900498"/>
                </a:cubicBezTo>
                <a:close/>
                <a:moveTo>
                  <a:pt x="5341678" y="2899625"/>
                </a:moveTo>
                <a:cubicBezTo>
                  <a:pt x="5341336" y="2899758"/>
                  <a:pt x="5341070" y="2900023"/>
                  <a:pt x="5340936" y="2900365"/>
                </a:cubicBezTo>
                <a:cubicBezTo>
                  <a:pt x="5340518" y="2901048"/>
                  <a:pt x="5340727" y="2901939"/>
                  <a:pt x="5341412" y="2902356"/>
                </a:cubicBezTo>
                <a:cubicBezTo>
                  <a:pt x="5342096" y="2902774"/>
                  <a:pt x="5342990" y="2902565"/>
                  <a:pt x="5343408" y="2901882"/>
                </a:cubicBezTo>
                <a:cubicBezTo>
                  <a:pt x="5343732" y="2901427"/>
                  <a:pt x="5343732" y="2900820"/>
                  <a:pt x="5343408" y="2900365"/>
                </a:cubicBezTo>
                <a:cubicBezTo>
                  <a:pt x="5343142" y="2899682"/>
                  <a:pt x="5342363" y="2899360"/>
                  <a:pt x="5341678" y="2899625"/>
                </a:cubicBezTo>
                <a:close/>
                <a:moveTo>
                  <a:pt x="5406369" y="2899587"/>
                </a:moveTo>
                <a:cubicBezTo>
                  <a:pt x="5406122" y="2899720"/>
                  <a:pt x="5405913" y="2899929"/>
                  <a:pt x="5405780" y="2900175"/>
                </a:cubicBezTo>
                <a:lnTo>
                  <a:pt x="5406921" y="2900175"/>
                </a:lnTo>
                <a:cubicBezTo>
                  <a:pt x="5406502" y="2900669"/>
                  <a:pt x="5406502" y="2901389"/>
                  <a:pt x="5406921" y="2901882"/>
                </a:cubicBezTo>
                <a:cubicBezTo>
                  <a:pt x="5407358" y="2902262"/>
                  <a:pt x="5408005" y="2902262"/>
                  <a:pt x="5408442" y="2901882"/>
                </a:cubicBezTo>
                <a:cubicBezTo>
                  <a:pt x="5408860" y="2901389"/>
                  <a:pt x="5408860" y="2900669"/>
                  <a:pt x="5408442" y="2900175"/>
                </a:cubicBezTo>
                <a:cubicBezTo>
                  <a:pt x="5408043" y="2899436"/>
                  <a:pt x="5407111" y="2899170"/>
                  <a:pt x="5406369" y="2899587"/>
                </a:cubicBezTo>
                <a:close/>
                <a:moveTo>
                  <a:pt x="2390272" y="2899037"/>
                </a:moveTo>
                <a:cubicBezTo>
                  <a:pt x="2377151" y="2899037"/>
                  <a:pt x="2377722" y="2910797"/>
                  <a:pt x="2369355" y="2914590"/>
                </a:cubicBezTo>
                <a:cubicBezTo>
                  <a:pt x="2381905" y="2928625"/>
                  <a:pt x="2383426" y="2907572"/>
                  <a:pt x="2391223" y="2901882"/>
                </a:cubicBezTo>
                <a:close/>
                <a:moveTo>
                  <a:pt x="5488878" y="2898658"/>
                </a:moveTo>
                <a:lnTo>
                  <a:pt x="5488684" y="2899693"/>
                </a:lnTo>
                <a:lnTo>
                  <a:pt x="5487928" y="2899986"/>
                </a:lnTo>
                <a:lnTo>
                  <a:pt x="5485633" y="2899986"/>
                </a:lnTo>
                <a:close/>
                <a:moveTo>
                  <a:pt x="5466915" y="2898374"/>
                </a:moveTo>
                <a:cubicBezTo>
                  <a:pt x="5466878" y="2898392"/>
                  <a:pt x="5466858" y="2898430"/>
                  <a:pt x="5466820" y="2898468"/>
                </a:cubicBezTo>
                <a:lnTo>
                  <a:pt x="5466208" y="2898813"/>
                </a:lnTo>
                <a:lnTo>
                  <a:pt x="5466060" y="2898468"/>
                </a:lnTo>
                <a:lnTo>
                  <a:pt x="5466035" y="2898910"/>
                </a:lnTo>
                <a:lnTo>
                  <a:pt x="5464633" y="2899701"/>
                </a:lnTo>
                <a:cubicBezTo>
                  <a:pt x="5464367" y="2900649"/>
                  <a:pt x="5464919" y="2901617"/>
                  <a:pt x="5465870" y="2901882"/>
                </a:cubicBezTo>
                <a:lnTo>
                  <a:pt x="5466035" y="2898910"/>
                </a:lnTo>
                <a:lnTo>
                  <a:pt x="5466208" y="2898813"/>
                </a:lnTo>
                <a:lnTo>
                  <a:pt x="5466801" y="2900194"/>
                </a:lnTo>
                <a:cubicBezTo>
                  <a:pt x="5467486" y="2900460"/>
                  <a:pt x="5468266" y="2900138"/>
                  <a:pt x="5468531" y="2899455"/>
                </a:cubicBezTo>
                <a:cubicBezTo>
                  <a:pt x="5468665" y="2899132"/>
                  <a:pt x="5468665" y="2898791"/>
                  <a:pt x="5468531" y="2898468"/>
                </a:cubicBezTo>
                <a:cubicBezTo>
                  <a:pt x="5468114" y="2897994"/>
                  <a:pt x="5467391" y="2897956"/>
                  <a:pt x="5466915" y="2898374"/>
                </a:cubicBezTo>
                <a:close/>
                <a:moveTo>
                  <a:pt x="5392545" y="2898298"/>
                </a:moveTo>
                <a:cubicBezTo>
                  <a:pt x="5391841" y="2898487"/>
                  <a:pt x="5391423" y="2899227"/>
                  <a:pt x="5391613" y="2899929"/>
                </a:cubicBezTo>
                <a:cubicBezTo>
                  <a:pt x="5391632" y="2900005"/>
                  <a:pt x="5391670" y="2900100"/>
                  <a:pt x="5391708" y="2900175"/>
                </a:cubicBezTo>
                <a:cubicBezTo>
                  <a:pt x="5391860" y="2900915"/>
                  <a:pt x="5392583" y="2901370"/>
                  <a:pt x="5393325" y="2901218"/>
                </a:cubicBezTo>
                <a:lnTo>
                  <a:pt x="5394181" y="2899898"/>
                </a:lnTo>
                <a:lnTo>
                  <a:pt x="5394181" y="2900934"/>
                </a:lnTo>
                <a:lnTo>
                  <a:pt x="5394370" y="2899606"/>
                </a:lnTo>
                <a:lnTo>
                  <a:pt x="5394181" y="2899898"/>
                </a:lnTo>
                <a:lnTo>
                  <a:pt x="5394181" y="2899227"/>
                </a:lnTo>
                <a:cubicBezTo>
                  <a:pt x="5393990" y="2898525"/>
                  <a:pt x="5393249" y="2898108"/>
                  <a:pt x="5392545" y="2898298"/>
                </a:cubicBezTo>
                <a:close/>
                <a:moveTo>
                  <a:pt x="5497245" y="2898279"/>
                </a:moveTo>
                <a:lnTo>
                  <a:pt x="5497524" y="2898279"/>
                </a:lnTo>
                <a:lnTo>
                  <a:pt x="5498577" y="2899037"/>
                </a:lnTo>
                <a:cubicBezTo>
                  <a:pt x="5498614" y="2899113"/>
                  <a:pt x="5498633" y="2899189"/>
                  <a:pt x="5498672" y="2899265"/>
                </a:cubicBezTo>
                <a:lnTo>
                  <a:pt x="5497735" y="2901361"/>
                </a:lnTo>
                <a:lnTo>
                  <a:pt x="5497245" y="2899986"/>
                </a:lnTo>
                <a:cubicBezTo>
                  <a:pt x="5496903" y="2899474"/>
                  <a:pt x="5496903" y="2898791"/>
                  <a:pt x="5497245" y="2898279"/>
                </a:cubicBezTo>
                <a:close/>
                <a:moveTo>
                  <a:pt x="5399695" y="2898279"/>
                </a:moveTo>
                <a:cubicBezTo>
                  <a:pt x="5399124" y="2898753"/>
                  <a:pt x="5399067" y="2899587"/>
                  <a:pt x="5399524" y="2900156"/>
                </a:cubicBezTo>
                <a:cubicBezTo>
                  <a:pt x="5399999" y="2900706"/>
                  <a:pt x="5400836" y="2900782"/>
                  <a:pt x="5401406" y="2900308"/>
                </a:cubicBezTo>
                <a:cubicBezTo>
                  <a:pt x="5401976" y="2899834"/>
                  <a:pt x="5402034" y="2899000"/>
                  <a:pt x="5401577" y="2898449"/>
                </a:cubicBezTo>
                <a:cubicBezTo>
                  <a:pt x="5401520" y="2898392"/>
                  <a:pt x="5401464" y="2898336"/>
                  <a:pt x="5401406" y="2898279"/>
                </a:cubicBezTo>
                <a:cubicBezTo>
                  <a:pt x="5400912" y="2897861"/>
                  <a:pt x="5400189" y="2897861"/>
                  <a:pt x="5399695" y="2898279"/>
                </a:cubicBezTo>
                <a:close/>
                <a:moveTo>
                  <a:pt x="611545" y="2897689"/>
                </a:moveTo>
                <a:cubicBezTo>
                  <a:pt x="611284" y="2897508"/>
                  <a:pt x="611640" y="2897994"/>
                  <a:pt x="613256" y="2899796"/>
                </a:cubicBezTo>
                <a:cubicBezTo>
                  <a:pt x="618676" y="2904775"/>
                  <a:pt x="612330" y="2898231"/>
                  <a:pt x="611545" y="2897689"/>
                </a:cubicBezTo>
                <a:close/>
                <a:moveTo>
                  <a:pt x="5382581" y="2897520"/>
                </a:moveTo>
                <a:lnTo>
                  <a:pt x="5385243" y="2903779"/>
                </a:lnTo>
                <a:lnTo>
                  <a:pt x="5386194" y="2901503"/>
                </a:lnTo>
                <a:lnTo>
                  <a:pt x="5387144" y="2899417"/>
                </a:lnTo>
                <a:lnTo>
                  <a:pt x="5384862" y="2897520"/>
                </a:lnTo>
                <a:close/>
                <a:moveTo>
                  <a:pt x="5461306" y="2896951"/>
                </a:moveTo>
                <a:cubicBezTo>
                  <a:pt x="5460374" y="2898070"/>
                  <a:pt x="5459841" y="2899474"/>
                  <a:pt x="5459784" y="2900934"/>
                </a:cubicBezTo>
                <a:lnTo>
                  <a:pt x="5459784" y="2904348"/>
                </a:lnTo>
                <a:lnTo>
                  <a:pt x="5461686" y="2901503"/>
                </a:lnTo>
                <a:cubicBezTo>
                  <a:pt x="5462104" y="2900858"/>
                  <a:pt x="5462428" y="2900156"/>
                  <a:pt x="5462637" y="2899417"/>
                </a:cubicBezTo>
                <a:lnTo>
                  <a:pt x="5462827" y="2896951"/>
                </a:lnTo>
                <a:cubicBezTo>
                  <a:pt x="5462371" y="2896629"/>
                  <a:pt x="5461762" y="2896629"/>
                  <a:pt x="5461306" y="2896951"/>
                </a:cubicBezTo>
                <a:close/>
                <a:moveTo>
                  <a:pt x="5436205" y="2896951"/>
                </a:moveTo>
                <a:cubicBezTo>
                  <a:pt x="5435787" y="2897444"/>
                  <a:pt x="5435787" y="2898165"/>
                  <a:pt x="5436205" y="2898658"/>
                </a:cubicBezTo>
                <a:cubicBezTo>
                  <a:pt x="5436700" y="2899189"/>
                  <a:pt x="5437555" y="2899227"/>
                  <a:pt x="5438088" y="2898715"/>
                </a:cubicBezTo>
                <a:cubicBezTo>
                  <a:pt x="5438411" y="2898411"/>
                  <a:pt x="5438563" y="2897956"/>
                  <a:pt x="5438487" y="2897520"/>
                </a:cubicBezTo>
                <a:lnTo>
                  <a:pt x="5437726" y="2898468"/>
                </a:lnTo>
                <a:cubicBezTo>
                  <a:pt x="5438107" y="2898032"/>
                  <a:pt x="5438107" y="2897387"/>
                  <a:pt x="5437726" y="2896951"/>
                </a:cubicBezTo>
                <a:cubicBezTo>
                  <a:pt x="5437289" y="2896572"/>
                  <a:pt x="5436643" y="2896572"/>
                  <a:pt x="5436205" y="2896951"/>
                </a:cubicBezTo>
                <a:close/>
                <a:moveTo>
                  <a:pt x="5430500" y="2895054"/>
                </a:moveTo>
                <a:lnTo>
                  <a:pt x="5424035" y="2898658"/>
                </a:lnTo>
                <a:lnTo>
                  <a:pt x="5426317" y="2899606"/>
                </a:lnTo>
                <a:lnTo>
                  <a:pt x="5428599" y="2899606"/>
                </a:lnTo>
                <a:lnTo>
                  <a:pt x="5429549" y="2897330"/>
                </a:lnTo>
                <a:close/>
                <a:moveTo>
                  <a:pt x="1205214" y="2895054"/>
                </a:moveTo>
                <a:cubicBezTo>
                  <a:pt x="1190002" y="2890692"/>
                  <a:pt x="1164140" y="2893916"/>
                  <a:pt x="1159957" y="2911745"/>
                </a:cubicBezTo>
                <a:cubicBezTo>
                  <a:pt x="1174219" y="2914400"/>
                  <a:pt x="1203503" y="2911745"/>
                  <a:pt x="1205214" y="2895054"/>
                </a:cubicBezTo>
                <a:close/>
                <a:moveTo>
                  <a:pt x="3264613" y="2894675"/>
                </a:moveTo>
                <a:cubicBezTo>
                  <a:pt x="3280206" y="2895813"/>
                  <a:pt x="3259669" y="2916487"/>
                  <a:pt x="3264613" y="2894675"/>
                </a:cubicBezTo>
                <a:close/>
                <a:moveTo>
                  <a:pt x="1617166" y="2894581"/>
                </a:moveTo>
                <a:cubicBezTo>
                  <a:pt x="1612673" y="2892352"/>
                  <a:pt x="1605970" y="2891925"/>
                  <a:pt x="1602642" y="2894865"/>
                </a:cubicBezTo>
                <a:cubicBezTo>
                  <a:pt x="1609298" y="2896951"/>
                  <a:pt x="1610629" y="2904348"/>
                  <a:pt x="1617474" y="2906055"/>
                </a:cubicBezTo>
                <a:lnTo>
                  <a:pt x="1618425" y="2905107"/>
                </a:lnTo>
                <a:cubicBezTo>
                  <a:pt x="1623940" y="2900840"/>
                  <a:pt x="1621658" y="2896809"/>
                  <a:pt x="1617166" y="2894581"/>
                </a:cubicBezTo>
                <a:close/>
                <a:moveTo>
                  <a:pt x="5413576" y="2894485"/>
                </a:moveTo>
                <a:lnTo>
                  <a:pt x="5417760" y="2903400"/>
                </a:lnTo>
                <a:lnTo>
                  <a:pt x="5417760" y="2896192"/>
                </a:lnTo>
                <a:lnTo>
                  <a:pt x="5415668" y="2896192"/>
                </a:lnTo>
                <a:close/>
                <a:moveTo>
                  <a:pt x="189676" y="2894234"/>
                </a:moveTo>
                <a:cubicBezTo>
                  <a:pt x="190157" y="2896536"/>
                  <a:pt x="204704" y="2910228"/>
                  <a:pt x="195291" y="2897141"/>
                </a:cubicBezTo>
                <a:cubicBezTo>
                  <a:pt x="190918" y="2893964"/>
                  <a:pt x="189515" y="2893466"/>
                  <a:pt x="189676" y="2894234"/>
                </a:cubicBezTo>
                <a:close/>
                <a:moveTo>
                  <a:pt x="5441510" y="2893784"/>
                </a:moveTo>
                <a:cubicBezTo>
                  <a:pt x="5440788" y="2893916"/>
                  <a:pt x="5440293" y="2894599"/>
                  <a:pt x="5440426" y="2895320"/>
                </a:cubicBezTo>
                <a:cubicBezTo>
                  <a:pt x="5440465" y="2895585"/>
                  <a:pt x="5440597" y="2895813"/>
                  <a:pt x="5440769" y="2896003"/>
                </a:cubicBezTo>
                <a:cubicBezTo>
                  <a:pt x="5440769" y="2896003"/>
                  <a:pt x="5441720" y="2896003"/>
                  <a:pt x="5442480" y="2896003"/>
                </a:cubicBezTo>
                <a:cubicBezTo>
                  <a:pt x="5443202" y="2895927"/>
                  <a:pt x="5443735" y="2895282"/>
                  <a:pt x="5443659" y="2894542"/>
                </a:cubicBezTo>
                <a:cubicBezTo>
                  <a:pt x="5443640" y="2894315"/>
                  <a:pt x="5443564" y="2894106"/>
                  <a:pt x="5443431" y="2893916"/>
                </a:cubicBezTo>
                <a:lnTo>
                  <a:pt x="5443050" y="2894865"/>
                </a:lnTo>
                <a:cubicBezTo>
                  <a:pt x="5442918" y="2894144"/>
                  <a:pt x="5442233" y="2893651"/>
                  <a:pt x="5441510" y="2893784"/>
                </a:cubicBezTo>
                <a:close/>
                <a:moveTo>
                  <a:pt x="5447424" y="2893537"/>
                </a:moveTo>
                <a:lnTo>
                  <a:pt x="5447044" y="2893916"/>
                </a:lnTo>
                <a:cubicBezTo>
                  <a:pt x="5446626" y="2894410"/>
                  <a:pt x="5446626" y="2895130"/>
                  <a:pt x="5447044" y="2895623"/>
                </a:cubicBezTo>
                <a:cubicBezTo>
                  <a:pt x="5447557" y="2895965"/>
                  <a:pt x="5448242" y="2895965"/>
                  <a:pt x="5448756" y="2895623"/>
                </a:cubicBezTo>
                <a:cubicBezTo>
                  <a:pt x="5449174" y="2895130"/>
                  <a:pt x="5449174" y="2894410"/>
                  <a:pt x="5448756" y="2893916"/>
                </a:cubicBezTo>
                <a:cubicBezTo>
                  <a:pt x="5448394" y="2893575"/>
                  <a:pt x="5447900" y="2893442"/>
                  <a:pt x="5447424" y="2893537"/>
                </a:cubicBezTo>
                <a:close/>
                <a:moveTo>
                  <a:pt x="1395895" y="2893187"/>
                </a:moveTo>
                <a:cubicBezTo>
                  <a:pt x="1390939" y="2893846"/>
                  <a:pt x="1393043" y="2916107"/>
                  <a:pt x="1403168" y="2901882"/>
                </a:cubicBezTo>
                <a:cubicBezTo>
                  <a:pt x="1399983" y="2895149"/>
                  <a:pt x="1397547" y="2892968"/>
                  <a:pt x="1395895" y="2893187"/>
                </a:cubicBezTo>
                <a:close/>
                <a:moveTo>
                  <a:pt x="756162" y="2893081"/>
                </a:moveTo>
                <a:cubicBezTo>
                  <a:pt x="756528" y="2893881"/>
                  <a:pt x="768044" y="2916818"/>
                  <a:pt x="760628" y="2901882"/>
                </a:cubicBezTo>
                <a:cubicBezTo>
                  <a:pt x="757158" y="2895007"/>
                  <a:pt x="756041" y="2892814"/>
                  <a:pt x="756162" y="2893081"/>
                </a:cubicBezTo>
                <a:close/>
                <a:moveTo>
                  <a:pt x="5455221" y="2892589"/>
                </a:moveTo>
                <a:lnTo>
                  <a:pt x="5455221" y="2902451"/>
                </a:lnTo>
                <a:lnTo>
                  <a:pt x="5459024" y="2892589"/>
                </a:lnTo>
                <a:lnTo>
                  <a:pt x="5457122" y="2892589"/>
                </a:lnTo>
                <a:close/>
                <a:moveTo>
                  <a:pt x="3843831" y="2892589"/>
                </a:moveTo>
                <a:lnTo>
                  <a:pt x="3843831" y="2897330"/>
                </a:lnTo>
                <a:lnTo>
                  <a:pt x="3848585" y="2897330"/>
                </a:lnTo>
                <a:lnTo>
                  <a:pt x="3848585" y="2892589"/>
                </a:lnTo>
                <a:close/>
                <a:moveTo>
                  <a:pt x="2191139" y="2892319"/>
                </a:moveTo>
                <a:cubicBezTo>
                  <a:pt x="2183072" y="2894711"/>
                  <a:pt x="2185141" y="2910038"/>
                  <a:pt x="2202397" y="2895813"/>
                </a:cubicBezTo>
                <a:cubicBezTo>
                  <a:pt x="2197643" y="2892162"/>
                  <a:pt x="2193828" y="2891522"/>
                  <a:pt x="2191139" y="2892319"/>
                </a:cubicBezTo>
                <a:close/>
                <a:moveTo>
                  <a:pt x="1429219" y="2891451"/>
                </a:moveTo>
                <a:cubicBezTo>
                  <a:pt x="1427698" y="2893727"/>
                  <a:pt x="1416289" y="2910607"/>
                  <a:pt x="1429219" y="2911366"/>
                </a:cubicBezTo>
                <a:lnTo>
                  <a:pt x="1429219" y="2912314"/>
                </a:lnTo>
                <a:cubicBezTo>
                  <a:pt x="1430740" y="2909090"/>
                  <a:pt x="1442340" y="2892209"/>
                  <a:pt x="1429219" y="2891451"/>
                </a:cubicBezTo>
                <a:close/>
                <a:moveTo>
                  <a:pt x="5537654" y="2891166"/>
                </a:moveTo>
                <a:cubicBezTo>
                  <a:pt x="5538129" y="2890749"/>
                  <a:pt x="5538852" y="2890787"/>
                  <a:pt x="5539270" y="2891261"/>
                </a:cubicBezTo>
                <a:cubicBezTo>
                  <a:pt x="5539650" y="2891697"/>
                  <a:pt x="5539650" y="2892342"/>
                  <a:pt x="5539270" y="2892778"/>
                </a:cubicBezTo>
                <a:cubicBezTo>
                  <a:pt x="5538775" y="2893196"/>
                  <a:pt x="5538053" y="2893196"/>
                  <a:pt x="5537558" y="2892778"/>
                </a:cubicBezTo>
                <a:cubicBezTo>
                  <a:pt x="5537178" y="2892342"/>
                  <a:pt x="5537178" y="2891697"/>
                  <a:pt x="5537558" y="2891261"/>
                </a:cubicBezTo>
                <a:cubicBezTo>
                  <a:pt x="5537597" y="2891223"/>
                  <a:pt x="5537616" y="2891185"/>
                  <a:pt x="5537654" y="2891166"/>
                </a:cubicBezTo>
                <a:close/>
                <a:moveTo>
                  <a:pt x="2581380" y="2890882"/>
                </a:moveTo>
                <a:cubicBezTo>
                  <a:pt x="2576436" y="2912504"/>
                  <a:pt x="2597163" y="2892020"/>
                  <a:pt x="2581380" y="2890882"/>
                </a:cubicBezTo>
                <a:close/>
                <a:moveTo>
                  <a:pt x="2600395" y="2890502"/>
                </a:moveTo>
                <a:lnTo>
                  <a:pt x="2600015" y="2892589"/>
                </a:lnTo>
                <a:cubicBezTo>
                  <a:pt x="2598494" y="2895813"/>
                  <a:pt x="2587084" y="2912693"/>
                  <a:pt x="2600015" y="2913452"/>
                </a:cubicBezTo>
                <a:cubicBezTo>
                  <a:pt x="2595451" y="2901882"/>
                  <a:pt x="2616178" y="2893916"/>
                  <a:pt x="2600395" y="2890502"/>
                </a:cubicBezTo>
                <a:close/>
                <a:moveTo>
                  <a:pt x="1287933" y="2890502"/>
                </a:moveTo>
                <a:cubicBezTo>
                  <a:pt x="1273671" y="2917056"/>
                  <a:pt x="1306948" y="2909469"/>
                  <a:pt x="1287933" y="2890502"/>
                </a:cubicBezTo>
                <a:close/>
                <a:moveTo>
                  <a:pt x="1151400" y="2890502"/>
                </a:moveTo>
                <a:cubicBezTo>
                  <a:pt x="1151400" y="2890502"/>
                  <a:pt x="1148167" y="2908141"/>
                  <a:pt x="1146076" y="2906055"/>
                </a:cubicBezTo>
                <a:cubicBezTo>
                  <a:pt x="1159957" y="2918573"/>
                  <a:pt x="1159957" y="2888985"/>
                  <a:pt x="1152161" y="2890502"/>
                </a:cubicBezTo>
                <a:close/>
                <a:moveTo>
                  <a:pt x="1575450" y="2890123"/>
                </a:moveTo>
                <a:cubicBezTo>
                  <a:pt x="1575450" y="2893347"/>
                  <a:pt x="1575450" y="2896192"/>
                  <a:pt x="1570316" y="2895434"/>
                </a:cubicBezTo>
                <a:lnTo>
                  <a:pt x="1570316" y="2905676"/>
                </a:lnTo>
                <a:cubicBezTo>
                  <a:pt x="1583056" y="2913831"/>
                  <a:pt x="1585528" y="2888037"/>
                  <a:pt x="1575450" y="2890123"/>
                </a:cubicBezTo>
                <a:close/>
                <a:moveTo>
                  <a:pt x="1314174" y="2890123"/>
                </a:moveTo>
                <a:cubicBezTo>
                  <a:pt x="1300673" y="2887088"/>
                  <a:pt x="1295159" y="2892209"/>
                  <a:pt x="1298581" y="2905676"/>
                </a:cubicBezTo>
                <a:cubicBezTo>
                  <a:pt x="1312083" y="2909659"/>
                  <a:pt x="1308660" y="2895434"/>
                  <a:pt x="1314174" y="2890502"/>
                </a:cubicBezTo>
                <a:close/>
                <a:moveTo>
                  <a:pt x="5353296" y="2889554"/>
                </a:moveTo>
                <a:lnTo>
                  <a:pt x="5351015" y="2890502"/>
                </a:lnTo>
                <a:lnTo>
                  <a:pt x="5353107" y="2895434"/>
                </a:lnTo>
                <a:lnTo>
                  <a:pt x="5354818" y="2892968"/>
                </a:lnTo>
                <a:cubicBezTo>
                  <a:pt x="5355616" y="2892001"/>
                  <a:pt x="5356073" y="2890806"/>
                  <a:pt x="5356149" y="2889554"/>
                </a:cubicBezTo>
                <a:cubicBezTo>
                  <a:pt x="5356149" y="2889554"/>
                  <a:pt x="5354628" y="2889554"/>
                  <a:pt x="5353296" y="2889554"/>
                </a:cubicBezTo>
                <a:close/>
                <a:moveTo>
                  <a:pt x="5277424" y="2889175"/>
                </a:moveTo>
                <a:cubicBezTo>
                  <a:pt x="5277386" y="2889364"/>
                  <a:pt x="5277386" y="2889554"/>
                  <a:pt x="5277424" y="2889744"/>
                </a:cubicBezTo>
                <a:lnTo>
                  <a:pt x="5277424" y="2890882"/>
                </a:lnTo>
                <a:cubicBezTo>
                  <a:pt x="5277918" y="2891299"/>
                  <a:pt x="5278641" y="2891299"/>
                  <a:pt x="5279135" y="2890882"/>
                </a:cubicBezTo>
                <a:cubicBezTo>
                  <a:pt x="5279135" y="2890882"/>
                  <a:pt x="5280086" y="2890882"/>
                  <a:pt x="5279135" y="2889175"/>
                </a:cubicBezTo>
                <a:cubicBezTo>
                  <a:pt x="5278622" y="2888833"/>
                  <a:pt x="5277938" y="2888833"/>
                  <a:pt x="5277424" y="2889175"/>
                </a:cubicBezTo>
                <a:close/>
                <a:moveTo>
                  <a:pt x="3134356" y="2889175"/>
                </a:moveTo>
                <a:lnTo>
                  <a:pt x="3134356" y="2890692"/>
                </a:lnTo>
                <a:cubicBezTo>
                  <a:pt x="3121425" y="2905107"/>
                  <a:pt x="3110967" y="2920280"/>
                  <a:pt x="3134356" y="2932418"/>
                </a:cubicBezTo>
                <a:cubicBezTo>
                  <a:pt x="3126940" y="2912693"/>
                  <a:pt x="3148998" y="2897520"/>
                  <a:pt x="3134356" y="2889175"/>
                </a:cubicBezTo>
                <a:close/>
                <a:moveTo>
                  <a:pt x="1788806" y="2888985"/>
                </a:moveTo>
                <a:cubicBezTo>
                  <a:pt x="1780249" y="2904491"/>
                  <a:pt x="1757359" y="2911354"/>
                  <a:pt x="1756316" y="2925499"/>
                </a:cubicBezTo>
                <a:lnTo>
                  <a:pt x="1762714" y="2939984"/>
                </a:lnTo>
                <a:lnTo>
                  <a:pt x="1762754" y="2941143"/>
                </a:lnTo>
                <a:lnTo>
                  <a:pt x="1763895" y="2942660"/>
                </a:lnTo>
                <a:lnTo>
                  <a:pt x="1762714" y="2939984"/>
                </a:lnTo>
                <a:lnTo>
                  <a:pt x="1762184" y="2924926"/>
                </a:lnTo>
                <a:cubicBezTo>
                  <a:pt x="1761709" y="2919236"/>
                  <a:pt x="1762279" y="2914590"/>
                  <a:pt x="1767889" y="2914969"/>
                </a:cubicBezTo>
                <a:cubicBezTo>
                  <a:pt x="1779108" y="2915728"/>
                  <a:pt x="1770931" y="2929574"/>
                  <a:pt x="1778347" y="2930712"/>
                </a:cubicBezTo>
                <a:cubicBezTo>
                  <a:pt x="1793179" y="2918573"/>
                  <a:pt x="1779488" y="2908521"/>
                  <a:pt x="1788806" y="2888985"/>
                </a:cubicBezTo>
                <a:close/>
                <a:moveTo>
                  <a:pt x="1707134" y="2888795"/>
                </a:moveTo>
                <a:cubicBezTo>
                  <a:pt x="1702665" y="2889886"/>
                  <a:pt x="1697911" y="2895149"/>
                  <a:pt x="1706278" y="2901313"/>
                </a:cubicBezTo>
                <a:cubicBezTo>
                  <a:pt x="1715786" y="2890787"/>
                  <a:pt x="1711602" y="2887705"/>
                  <a:pt x="1707134" y="2888795"/>
                </a:cubicBezTo>
                <a:close/>
                <a:moveTo>
                  <a:pt x="5469292" y="2888416"/>
                </a:moveTo>
                <a:lnTo>
                  <a:pt x="5467201" y="2893630"/>
                </a:lnTo>
                <a:lnTo>
                  <a:pt x="5467201" y="2891641"/>
                </a:lnTo>
                <a:lnTo>
                  <a:pt x="5467010" y="2894106"/>
                </a:lnTo>
                <a:lnTo>
                  <a:pt x="5467201" y="2893630"/>
                </a:lnTo>
                <a:lnTo>
                  <a:pt x="5467201" y="2895054"/>
                </a:lnTo>
                <a:lnTo>
                  <a:pt x="5469102" y="2892209"/>
                </a:lnTo>
                <a:cubicBezTo>
                  <a:pt x="5470053" y="2891147"/>
                  <a:pt x="5470661" y="2889820"/>
                  <a:pt x="5470814" y="2888416"/>
                </a:cubicBezTo>
                <a:cubicBezTo>
                  <a:pt x="5470357" y="2888094"/>
                  <a:pt x="5469749" y="2888094"/>
                  <a:pt x="5469292" y="2888416"/>
                </a:cubicBezTo>
                <a:close/>
                <a:moveTo>
                  <a:pt x="5419471" y="2886330"/>
                </a:moveTo>
                <a:lnTo>
                  <a:pt x="5418710" y="2887278"/>
                </a:lnTo>
                <a:cubicBezTo>
                  <a:pt x="5418387" y="2887733"/>
                  <a:pt x="5418387" y="2888340"/>
                  <a:pt x="5418710" y="2888795"/>
                </a:cubicBezTo>
                <a:cubicBezTo>
                  <a:pt x="5418977" y="2889478"/>
                  <a:pt x="5419757" y="2889801"/>
                  <a:pt x="5420441" y="2889535"/>
                </a:cubicBezTo>
                <a:cubicBezTo>
                  <a:pt x="5420783" y="2889402"/>
                  <a:pt x="5421050" y="2889137"/>
                  <a:pt x="5421183" y="2888795"/>
                </a:cubicBezTo>
                <a:cubicBezTo>
                  <a:pt x="5421867" y="2888321"/>
                  <a:pt x="5422038" y="2887392"/>
                  <a:pt x="5421563" y="2886709"/>
                </a:cubicBezTo>
                <a:cubicBezTo>
                  <a:pt x="5421087" y="2886026"/>
                  <a:pt x="5420156" y="2885856"/>
                  <a:pt x="5419471" y="2886330"/>
                </a:cubicBezTo>
                <a:close/>
                <a:moveTo>
                  <a:pt x="2804814" y="2886330"/>
                </a:moveTo>
                <a:cubicBezTo>
                  <a:pt x="2797398" y="2893727"/>
                  <a:pt x="2793024" y="2931281"/>
                  <a:pt x="2809568" y="2932229"/>
                </a:cubicBezTo>
                <a:lnTo>
                  <a:pt x="2809948" y="2933367"/>
                </a:lnTo>
                <a:cubicBezTo>
                  <a:pt x="2804244" y="2912314"/>
                  <a:pt x="2827062" y="2893158"/>
                  <a:pt x="2804814" y="2886330"/>
                </a:cubicBezTo>
                <a:close/>
                <a:moveTo>
                  <a:pt x="5409393" y="2885761"/>
                </a:moveTo>
                <a:cubicBezTo>
                  <a:pt x="5409317" y="2885818"/>
                  <a:pt x="5409260" y="2885875"/>
                  <a:pt x="5409203" y="2885951"/>
                </a:cubicBezTo>
                <a:cubicBezTo>
                  <a:pt x="5409203" y="2885951"/>
                  <a:pt x="5407872" y="2887847"/>
                  <a:pt x="5407682" y="2889744"/>
                </a:cubicBezTo>
                <a:lnTo>
                  <a:pt x="5407682" y="2893158"/>
                </a:lnTo>
                <a:lnTo>
                  <a:pt x="5409013" y="2889933"/>
                </a:lnTo>
                <a:cubicBezTo>
                  <a:pt x="5410020" y="2888833"/>
                  <a:pt x="5410610" y="2887430"/>
                  <a:pt x="5410724" y="2885951"/>
                </a:cubicBezTo>
                <a:cubicBezTo>
                  <a:pt x="5410401" y="2885533"/>
                  <a:pt x="5409811" y="2885438"/>
                  <a:pt x="5409393" y="2885761"/>
                </a:cubicBezTo>
                <a:close/>
                <a:moveTo>
                  <a:pt x="2901794" y="2885761"/>
                </a:moveTo>
                <a:lnTo>
                  <a:pt x="2894188" y="2888606"/>
                </a:lnTo>
                <a:lnTo>
                  <a:pt x="2899892" y="2904538"/>
                </a:lnTo>
                <a:lnTo>
                  <a:pt x="2902745" y="2900744"/>
                </a:lnTo>
                <a:cubicBezTo>
                  <a:pt x="2904570" y="2897994"/>
                  <a:pt x="2905008" y="2894561"/>
                  <a:pt x="2903886" y="2891451"/>
                </a:cubicBezTo>
                <a:close/>
                <a:moveTo>
                  <a:pt x="5351775" y="2885002"/>
                </a:moveTo>
                <a:cubicBezTo>
                  <a:pt x="5351433" y="2885514"/>
                  <a:pt x="5351433" y="2886197"/>
                  <a:pt x="5351775" y="2886709"/>
                </a:cubicBezTo>
                <a:cubicBezTo>
                  <a:pt x="5352079" y="2886823"/>
                  <a:pt x="5352422" y="2886823"/>
                  <a:pt x="5352726" y="2886709"/>
                </a:cubicBezTo>
                <a:lnTo>
                  <a:pt x="5353487" y="2886519"/>
                </a:lnTo>
                <a:cubicBezTo>
                  <a:pt x="5353867" y="2886083"/>
                  <a:pt x="5353867" y="2885438"/>
                  <a:pt x="5353487" y="2885002"/>
                </a:cubicBezTo>
                <a:cubicBezTo>
                  <a:pt x="5353487" y="2885002"/>
                  <a:pt x="5352346" y="2883864"/>
                  <a:pt x="5351775" y="2885002"/>
                </a:cubicBezTo>
                <a:close/>
                <a:moveTo>
                  <a:pt x="1911077" y="2884813"/>
                </a:moveTo>
                <a:cubicBezTo>
                  <a:pt x="1905942" y="2906624"/>
                  <a:pt x="1926670" y="2885951"/>
                  <a:pt x="1911077" y="2884813"/>
                </a:cubicBezTo>
                <a:close/>
                <a:moveTo>
                  <a:pt x="420057" y="2884623"/>
                </a:moveTo>
                <a:lnTo>
                  <a:pt x="420057" y="2895244"/>
                </a:lnTo>
                <a:lnTo>
                  <a:pt x="430515" y="2895244"/>
                </a:lnTo>
                <a:lnTo>
                  <a:pt x="430515" y="2884623"/>
                </a:lnTo>
                <a:close/>
                <a:moveTo>
                  <a:pt x="3363875" y="2884433"/>
                </a:moveTo>
                <a:cubicBezTo>
                  <a:pt x="3357029" y="2892209"/>
                  <a:pt x="3360642" y="2901882"/>
                  <a:pt x="3369009" y="2906055"/>
                </a:cubicBezTo>
                <a:lnTo>
                  <a:pt x="3369009" y="2905296"/>
                </a:lnTo>
                <a:cubicBezTo>
                  <a:pt x="3375855" y="2898468"/>
                  <a:pt x="3372242" y="2889554"/>
                  <a:pt x="3363875" y="2884433"/>
                </a:cubicBezTo>
                <a:close/>
                <a:moveTo>
                  <a:pt x="1518022" y="2884244"/>
                </a:moveTo>
                <a:cubicBezTo>
                  <a:pt x="1500148" y="2885382"/>
                  <a:pt x="1501098" y="2905486"/>
                  <a:pt x="1486837" y="2910417"/>
                </a:cubicBezTo>
                <a:cubicBezTo>
                  <a:pt x="1472955" y="2912124"/>
                  <a:pt x="1491591" y="2881209"/>
                  <a:pt x="1471054" y="2889554"/>
                </a:cubicBezTo>
                <a:cubicBezTo>
                  <a:pt x="1466680" y="2904348"/>
                  <a:pt x="1478470" y="2903020"/>
                  <a:pt x="1476188" y="2915538"/>
                </a:cubicBezTo>
                <a:cubicBezTo>
                  <a:pt x="1494063" y="2915728"/>
                  <a:pt x="1505092" y="2905107"/>
                  <a:pt x="1512888" y="2921797"/>
                </a:cubicBezTo>
                <a:lnTo>
                  <a:pt x="1512888" y="2920849"/>
                </a:lnTo>
                <a:cubicBezTo>
                  <a:pt x="1518022" y="2901882"/>
                  <a:pt x="1524107" y="2907193"/>
                  <a:pt x="1518022" y="2884244"/>
                </a:cubicBezTo>
                <a:close/>
                <a:moveTo>
                  <a:pt x="3082063" y="2883864"/>
                </a:moveTo>
                <a:cubicBezTo>
                  <a:pt x="3077119" y="2905676"/>
                  <a:pt x="3097656" y="2885002"/>
                  <a:pt x="3082063" y="2883864"/>
                </a:cubicBezTo>
                <a:close/>
                <a:moveTo>
                  <a:pt x="5446093" y="2883295"/>
                </a:moveTo>
                <a:cubicBezTo>
                  <a:pt x="5444895" y="2884604"/>
                  <a:pt x="5443830" y="2885988"/>
                  <a:pt x="5442861" y="2887468"/>
                </a:cubicBezTo>
                <a:lnTo>
                  <a:pt x="5440389" y="2891261"/>
                </a:lnTo>
                <a:lnTo>
                  <a:pt x="5448565" y="2887847"/>
                </a:lnTo>
                <a:lnTo>
                  <a:pt x="5447615" y="2885382"/>
                </a:lnTo>
                <a:cubicBezTo>
                  <a:pt x="5447615" y="2884244"/>
                  <a:pt x="5446474" y="2883295"/>
                  <a:pt x="5446093" y="2883295"/>
                </a:cubicBezTo>
                <a:close/>
                <a:moveTo>
                  <a:pt x="5246239" y="2883105"/>
                </a:moveTo>
                <a:lnTo>
                  <a:pt x="5246239" y="2889025"/>
                </a:lnTo>
                <a:lnTo>
                  <a:pt x="5244957" y="2885571"/>
                </a:lnTo>
                <a:close/>
                <a:moveTo>
                  <a:pt x="5326484" y="2882347"/>
                </a:moveTo>
                <a:cubicBezTo>
                  <a:pt x="5326066" y="2882840"/>
                  <a:pt x="5326066" y="2883561"/>
                  <a:pt x="5326484" y="2884054"/>
                </a:cubicBezTo>
                <a:lnTo>
                  <a:pt x="5328196" y="2883266"/>
                </a:lnTo>
                <a:lnTo>
                  <a:pt x="5328196" y="2884054"/>
                </a:lnTo>
                <a:lnTo>
                  <a:pt x="5328956" y="2882916"/>
                </a:lnTo>
                <a:lnTo>
                  <a:pt x="5328196" y="2883266"/>
                </a:lnTo>
                <a:lnTo>
                  <a:pt x="5328196" y="2882347"/>
                </a:lnTo>
                <a:cubicBezTo>
                  <a:pt x="5328196" y="2882347"/>
                  <a:pt x="5328196" y="2882347"/>
                  <a:pt x="5326484" y="2882347"/>
                </a:cubicBezTo>
                <a:close/>
                <a:moveTo>
                  <a:pt x="2092867" y="2880640"/>
                </a:moveTo>
                <a:cubicBezTo>
                  <a:pt x="2087923" y="2902262"/>
                  <a:pt x="2108460" y="2881778"/>
                  <a:pt x="2092867" y="2880640"/>
                </a:cubicBezTo>
                <a:close/>
                <a:moveTo>
                  <a:pt x="1884074" y="2880640"/>
                </a:moveTo>
                <a:cubicBezTo>
                  <a:pt x="1879130" y="2902262"/>
                  <a:pt x="1899857" y="2881778"/>
                  <a:pt x="1884074" y="2880640"/>
                </a:cubicBezTo>
                <a:close/>
                <a:moveTo>
                  <a:pt x="2496380" y="2880260"/>
                </a:moveTo>
                <a:cubicBezTo>
                  <a:pt x="2489724" y="2894296"/>
                  <a:pt x="2488013" y="2905107"/>
                  <a:pt x="2470328" y="2896003"/>
                </a:cubicBezTo>
                <a:cubicBezTo>
                  <a:pt x="2472040" y="2909279"/>
                  <a:pt x="2485921" y="2910797"/>
                  <a:pt x="2495809" y="2916487"/>
                </a:cubicBezTo>
                <a:lnTo>
                  <a:pt x="2496380" y="2916676"/>
                </a:lnTo>
                <a:cubicBezTo>
                  <a:pt x="2492006" y="2903020"/>
                  <a:pt x="2512163" y="2888226"/>
                  <a:pt x="2496380" y="2880260"/>
                </a:cubicBezTo>
                <a:close/>
                <a:moveTo>
                  <a:pt x="1952151" y="2880071"/>
                </a:moveTo>
                <a:cubicBezTo>
                  <a:pt x="1939790" y="2881778"/>
                  <a:pt x="1929522" y="2885382"/>
                  <a:pt x="1925909" y="2895813"/>
                </a:cubicBezTo>
                <a:cubicBezTo>
                  <a:pt x="1932945" y="2895813"/>
                  <a:pt x="1930663" y="2904917"/>
                  <a:pt x="1936368" y="2906055"/>
                </a:cubicBezTo>
                <a:cubicBezTo>
                  <a:pt x="1938079" y="2893916"/>
                  <a:pt x="1954623" y="2896382"/>
                  <a:pt x="1952151" y="2880071"/>
                </a:cubicBezTo>
                <a:close/>
                <a:moveTo>
                  <a:pt x="550124" y="2880071"/>
                </a:moveTo>
                <a:cubicBezTo>
                  <a:pt x="538334" y="2891261"/>
                  <a:pt x="551265" y="2891261"/>
                  <a:pt x="554688" y="2887278"/>
                </a:cubicBezTo>
                <a:cubicBezTo>
                  <a:pt x="551645" y="2891071"/>
                  <a:pt x="549744" y="2895244"/>
                  <a:pt x="556209" y="2897520"/>
                </a:cubicBezTo>
                <a:cubicBezTo>
                  <a:pt x="556970" y="2891830"/>
                  <a:pt x="569140" y="2886140"/>
                  <a:pt x="561723" y="2880829"/>
                </a:cubicBezTo>
                <a:lnTo>
                  <a:pt x="560963" y="2880829"/>
                </a:lnTo>
                <a:cubicBezTo>
                  <a:pt x="559632" y="2882347"/>
                  <a:pt x="556970" y="2884623"/>
                  <a:pt x="554878" y="2887088"/>
                </a:cubicBezTo>
                <a:cubicBezTo>
                  <a:pt x="556399" y="2885382"/>
                  <a:pt x="555829" y="2882726"/>
                  <a:pt x="550124" y="2880071"/>
                </a:cubicBezTo>
                <a:close/>
                <a:moveTo>
                  <a:pt x="5514359" y="2879881"/>
                </a:moveTo>
                <a:cubicBezTo>
                  <a:pt x="5514055" y="2880412"/>
                  <a:pt x="5514055" y="2881057"/>
                  <a:pt x="5514359" y="2881588"/>
                </a:cubicBezTo>
                <a:cubicBezTo>
                  <a:pt x="5513770" y="2882024"/>
                  <a:pt x="5513656" y="2882859"/>
                  <a:pt x="5514112" y="2883447"/>
                </a:cubicBezTo>
                <a:cubicBezTo>
                  <a:pt x="5514474" y="2883940"/>
                  <a:pt x="5515139" y="2884111"/>
                  <a:pt x="5515691" y="2883864"/>
                </a:cubicBezTo>
                <a:lnTo>
                  <a:pt x="5516071" y="2881398"/>
                </a:lnTo>
                <a:cubicBezTo>
                  <a:pt x="5516451" y="2880962"/>
                  <a:pt x="5516451" y="2880317"/>
                  <a:pt x="5516071" y="2879881"/>
                </a:cubicBezTo>
                <a:cubicBezTo>
                  <a:pt x="5515576" y="2879464"/>
                  <a:pt x="5514854" y="2879464"/>
                  <a:pt x="5514359" y="2879881"/>
                </a:cubicBezTo>
                <a:close/>
                <a:moveTo>
                  <a:pt x="5475757" y="2878743"/>
                </a:moveTo>
                <a:cubicBezTo>
                  <a:pt x="5473476" y="2878743"/>
                  <a:pt x="5471764" y="2878743"/>
                  <a:pt x="5471955" y="2879881"/>
                </a:cubicBezTo>
                <a:cubicBezTo>
                  <a:pt x="5473533" y="2880867"/>
                  <a:pt x="5475263" y="2881588"/>
                  <a:pt x="5477089" y="2881967"/>
                </a:cubicBezTo>
                <a:lnTo>
                  <a:pt x="5481843" y="2883485"/>
                </a:lnTo>
                <a:lnTo>
                  <a:pt x="5480892" y="2881019"/>
                </a:lnTo>
                <a:cubicBezTo>
                  <a:pt x="5479238" y="2879957"/>
                  <a:pt x="5477165" y="2879805"/>
                  <a:pt x="5475377" y="2880640"/>
                </a:cubicBezTo>
                <a:close/>
                <a:moveTo>
                  <a:pt x="343613" y="2878174"/>
                </a:moveTo>
                <a:lnTo>
                  <a:pt x="324598" y="2880260"/>
                </a:lnTo>
                <a:lnTo>
                  <a:pt x="347987" y="2899227"/>
                </a:lnTo>
                <a:lnTo>
                  <a:pt x="372137" y="2916866"/>
                </a:lnTo>
                <a:lnTo>
                  <a:pt x="388300" y="2896572"/>
                </a:lnTo>
                <a:lnTo>
                  <a:pt x="374989" y="2886140"/>
                </a:lnTo>
                <a:cubicBezTo>
                  <a:pt x="365774" y="2879938"/>
                  <a:pt x="354683" y="2877112"/>
                  <a:pt x="343613" y="2878174"/>
                </a:cubicBezTo>
                <a:close/>
                <a:moveTo>
                  <a:pt x="5302334" y="2877795"/>
                </a:moveTo>
                <a:lnTo>
                  <a:pt x="5304997" y="2884054"/>
                </a:lnTo>
                <a:lnTo>
                  <a:pt x="5305948" y="2881778"/>
                </a:lnTo>
                <a:lnTo>
                  <a:pt x="5305948" y="2879692"/>
                </a:lnTo>
                <a:close/>
                <a:moveTo>
                  <a:pt x="282573" y="2877795"/>
                </a:moveTo>
                <a:lnTo>
                  <a:pt x="281098" y="2884498"/>
                </a:lnTo>
                <a:lnTo>
                  <a:pt x="280101" y="2885002"/>
                </a:lnTo>
                <a:lnTo>
                  <a:pt x="280862" y="2885571"/>
                </a:lnTo>
                <a:lnTo>
                  <a:pt x="281098" y="2884498"/>
                </a:lnTo>
                <a:lnTo>
                  <a:pt x="285259" y="2882394"/>
                </a:lnTo>
                <a:cubicBezTo>
                  <a:pt x="285711" y="2880023"/>
                  <a:pt x="284855" y="2877321"/>
                  <a:pt x="282573" y="2877795"/>
                </a:cubicBezTo>
                <a:close/>
                <a:moveTo>
                  <a:pt x="5390568" y="2877416"/>
                </a:moveTo>
                <a:lnTo>
                  <a:pt x="5393420" y="2883674"/>
                </a:lnTo>
                <a:lnTo>
                  <a:pt x="5394370" y="2881398"/>
                </a:lnTo>
                <a:lnTo>
                  <a:pt x="5395131" y="2878364"/>
                </a:lnTo>
                <a:lnTo>
                  <a:pt x="5393039" y="2877416"/>
                </a:lnTo>
                <a:close/>
                <a:moveTo>
                  <a:pt x="5324317" y="2877017"/>
                </a:moveTo>
                <a:cubicBezTo>
                  <a:pt x="5323746" y="2877302"/>
                  <a:pt x="5323461" y="2877947"/>
                  <a:pt x="5323632" y="2878554"/>
                </a:cubicBezTo>
                <a:cubicBezTo>
                  <a:pt x="5323689" y="2879445"/>
                  <a:pt x="5324450" y="2880128"/>
                  <a:pt x="5325343" y="2880071"/>
                </a:cubicBezTo>
                <a:lnTo>
                  <a:pt x="5326104" y="2879218"/>
                </a:lnTo>
                <a:lnTo>
                  <a:pt x="5326104" y="2879312"/>
                </a:lnTo>
                <a:lnTo>
                  <a:pt x="5326865" y="2878364"/>
                </a:lnTo>
                <a:lnTo>
                  <a:pt x="5326104" y="2879218"/>
                </a:lnTo>
                <a:lnTo>
                  <a:pt x="5326104" y="2877605"/>
                </a:lnTo>
                <a:cubicBezTo>
                  <a:pt x="5325781" y="2876960"/>
                  <a:pt x="5324963" y="2876695"/>
                  <a:pt x="5324317" y="2877017"/>
                </a:cubicBezTo>
                <a:close/>
                <a:moveTo>
                  <a:pt x="5342268" y="2876657"/>
                </a:moveTo>
                <a:cubicBezTo>
                  <a:pt x="5340746" y="2883864"/>
                  <a:pt x="5326484" y="2880071"/>
                  <a:pt x="5330288" y="2894296"/>
                </a:cubicBezTo>
                <a:lnTo>
                  <a:pt x="5331428" y="2895623"/>
                </a:lnTo>
                <a:cubicBezTo>
                  <a:pt x="5338845" y="2896553"/>
                  <a:pt x="5346013" y="2892551"/>
                  <a:pt x="5349113" y="2885761"/>
                </a:cubicBezTo>
                <a:cubicBezTo>
                  <a:pt x="5350254" y="2884054"/>
                  <a:pt x="5351205" y="2882157"/>
                  <a:pt x="5352346" y="2880260"/>
                </a:cubicBezTo>
                <a:cubicBezTo>
                  <a:pt x="5351281" y="2880469"/>
                  <a:pt x="5350178" y="2880469"/>
                  <a:pt x="5349113" y="2880260"/>
                </a:cubicBezTo>
                <a:lnTo>
                  <a:pt x="5347021" y="2879312"/>
                </a:lnTo>
                <a:cubicBezTo>
                  <a:pt x="5345690" y="2878022"/>
                  <a:pt x="5344055" y="2877112"/>
                  <a:pt x="5342268" y="2876657"/>
                </a:cubicBezTo>
                <a:close/>
                <a:moveTo>
                  <a:pt x="969800" y="2876088"/>
                </a:moveTo>
                <a:cubicBezTo>
                  <a:pt x="966847" y="2878516"/>
                  <a:pt x="965111" y="2882119"/>
                  <a:pt x="965046" y="2885951"/>
                </a:cubicBezTo>
                <a:lnTo>
                  <a:pt x="974764" y="2897838"/>
                </a:lnTo>
                <a:lnTo>
                  <a:pt x="975124" y="2899417"/>
                </a:lnTo>
                <a:lnTo>
                  <a:pt x="975124" y="2898279"/>
                </a:lnTo>
                <a:lnTo>
                  <a:pt x="974764" y="2897838"/>
                </a:lnTo>
                <a:close/>
                <a:moveTo>
                  <a:pt x="2218751" y="2875898"/>
                </a:moveTo>
                <a:lnTo>
                  <a:pt x="2218751" y="2886330"/>
                </a:lnTo>
                <a:lnTo>
                  <a:pt x="2229209" y="2886330"/>
                </a:lnTo>
                <a:lnTo>
                  <a:pt x="2229209" y="2875898"/>
                </a:lnTo>
                <a:close/>
                <a:moveTo>
                  <a:pt x="2349769" y="2875708"/>
                </a:moveTo>
                <a:cubicBezTo>
                  <a:pt x="2344825" y="2897520"/>
                  <a:pt x="2365552" y="2876846"/>
                  <a:pt x="2349769" y="2875708"/>
                </a:cubicBezTo>
                <a:close/>
                <a:moveTo>
                  <a:pt x="1826647" y="2875519"/>
                </a:moveTo>
                <a:cubicBezTo>
                  <a:pt x="1826647" y="2878743"/>
                  <a:pt x="1826647" y="2881778"/>
                  <a:pt x="1821323" y="2880829"/>
                </a:cubicBezTo>
                <a:lnTo>
                  <a:pt x="1821323" y="2888037"/>
                </a:lnTo>
                <a:cubicBezTo>
                  <a:pt x="1816747" y="2888113"/>
                  <a:pt x="1812330" y="2889725"/>
                  <a:pt x="1808772" y="2892589"/>
                </a:cubicBezTo>
                <a:lnTo>
                  <a:pt x="1808772" y="2893347"/>
                </a:lnTo>
                <a:cubicBezTo>
                  <a:pt x="1811054" y="2917435"/>
                  <a:pt x="1826077" y="2888985"/>
                  <a:pt x="1832542" y="2905296"/>
                </a:cubicBezTo>
                <a:cubicBezTo>
                  <a:pt x="1838247" y="2898089"/>
                  <a:pt x="1835965" y="2892589"/>
                  <a:pt x="1831021" y="2889744"/>
                </a:cubicBezTo>
                <a:cubicBezTo>
                  <a:pt x="1834443" y="2884433"/>
                  <a:pt x="1833112" y="2874191"/>
                  <a:pt x="1826647" y="2875519"/>
                </a:cubicBezTo>
                <a:close/>
                <a:moveTo>
                  <a:pt x="2376581" y="2874760"/>
                </a:moveTo>
                <a:cubicBezTo>
                  <a:pt x="2374109" y="2876467"/>
                  <a:pt x="2368784" y="2875139"/>
                  <a:pt x="2368024" y="2878364"/>
                </a:cubicBezTo>
                <a:lnTo>
                  <a:pt x="2367073" y="2877036"/>
                </a:lnTo>
                <a:cubicBezTo>
                  <a:pt x="2372207" y="2882347"/>
                  <a:pt x="2369545" y="2896003"/>
                  <a:pt x="2381335" y="2893727"/>
                </a:cubicBezTo>
                <a:cubicBezTo>
                  <a:pt x="2380878" y="2887183"/>
                  <a:pt x="2379281" y="2880754"/>
                  <a:pt x="2376581" y="2874760"/>
                </a:cubicBezTo>
                <a:close/>
                <a:moveTo>
                  <a:pt x="122651" y="2874760"/>
                </a:moveTo>
                <a:cubicBezTo>
                  <a:pt x="93557" y="2879881"/>
                  <a:pt x="116756" y="2907003"/>
                  <a:pt x="133110" y="2911366"/>
                </a:cubicBezTo>
                <a:cubicBezTo>
                  <a:pt x="138054" y="2890882"/>
                  <a:pt x="114094" y="2898279"/>
                  <a:pt x="122651" y="2874760"/>
                </a:cubicBezTo>
                <a:close/>
                <a:moveTo>
                  <a:pt x="3825006" y="2873433"/>
                </a:moveTo>
                <a:lnTo>
                  <a:pt x="3824435" y="2873622"/>
                </a:lnTo>
                <a:lnTo>
                  <a:pt x="3825392" y="2874007"/>
                </a:lnTo>
                <a:lnTo>
                  <a:pt x="3835464" y="2888985"/>
                </a:lnTo>
                <a:cubicBezTo>
                  <a:pt x="3834989" y="2885002"/>
                  <a:pt x="3835036" y="2880545"/>
                  <a:pt x="3833800" y="2877392"/>
                </a:cubicBezTo>
                <a:lnTo>
                  <a:pt x="3825392" y="2874007"/>
                </a:lnTo>
                <a:close/>
                <a:moveTo>
                  <a:pt x="5292827" y="2873243"/>
                </a:moveTo>
                <a:lnTo>
                  <a:pt x="5287312" y="2876846"/>
                </a:lnTo>
                <a:lnTo>
                  <a:pt x="5289594" y="2876846"/>
                </a:lnTo>
                <a:lnTo>
                  <a:pt x="5291876" y="2877795"/>
                </a:lnTo>
                <a:lnTo>
                  <a:pt x="5291876" y="2875519"/>
                </a:lnTo>
                <a:close/>
                <a:moveTo>
                  <a:pt x="5492111" y="2873053"/>
                </a:moveTo>
                <a:lnTo>
                  <a:pt x="5493823" y="2873053"/>
                </a:lnTo>
                <a:lnTo>
                  <a:pt x="5495914" y="2879692"/>
                </a:lnTo>
                <a:lnTo>
                  <a:pt x="5498767" y="2888226"/>
                </a:lnTo>
                <a:lnTo>
                  <a:pt x="5495534" y="2888226"/>
                </a:lnTo>
                <a:lnTo>
                  <a:pt x="5493632" y="2888226"/>
                </a:lnTo>
                <a:lnTo>
                  <a:pt x="5492111" y="2884623"/>
                </a:lnTo>
                <a:lnTo>
                  <a:pt x="5492111" y="2880640"/>
                </a:lnTo>
                <a:cubicBezTo>
                  <a:pt x="5491731" y="2879464"/>
                  <a:pt x="5490818" y="2878554"/>
                  <a:pt x="5489639" y="2878174"/>
                </a:cubicBezTo>
                <a:close/>
                <a:moveTo>
                  <a:pt x="5420802" y="2873053"/>
                </a:moveTo>
                <a:lnTo>
                  <a:pt x="5420802" y="2882916"/>
                </a:lnTo>
                <a:lnTo>
                  <a:pt x="5422514" y="2878743"/>
                </a:lnTo>
                <a:lnTo>
                  <a:pt x="5424605" y="2874001"/>
                </a:lnTo>
                <a:lnTo>
                  <a:pt x="5422704" y="2874001"/>
                </a:lnTo>
                <a:close/>
                <a:moveTo>
                  <a:pt x="5405209" y="2872674"/>
                </a:moveTo>
                <a:lnTo>
                  <a:pt x="5402928" y="2873812"/>
                </a:lnTo>
                <a:cubicBezTo>
                  <a:pt x="5401939" y="2873129"/>
                  <a:pt x="5400570" y="2873395"/>
                  <a:pt x="5399885" y="2874381"/>
                </a:cubicBezTo>
                <a:cubicBezTo>
                  <a:pt x="5399200" y="2875367"/>
                  <a:pt x="5399467" y="2876733"/>
                  <a:pt x="5400455" y="2877416"/>
                </a:cubicBezTo>
                <a:lnTo>
                  <a:pt x="5401406" y="2877416"/>
                </a:lnTo>
                <a:cubicBezTo>
                  <a:pt x="5402224" y="2878914"/>
                  <a:pt x="5403707" y="2879900"/>
                  <a:pt x="5405400" y="2880071"/>
                </a:cubicBezTo>
                <a:lnTo>
                  <a:pt x="5408252" y="2880071"/>
                </a:lnTo>
                <a:close/>
                <a:moveTo>
                  <a:pt x="5361283" y="2871726"/>
                </a:moveTo>
                <a:lnTo>
                  <a:pt x="5354628" y="2874570"/>
                </a:lnTo>
                <a:lnTo>
                  <a:pt x="5357480" y="2877605"/>
                </a:lnTo>
                <a:cubicBezTo>
                  <a:pt x="5359191" y="2879312"/>
                  <a:pt x="5360713" y="2880640"/>
                  <a:pt x="5361093" y="2880450"/>
                </a:cubicBezTo>
                <a:lnTo>
                  <a:pt x="5361283" y="2880260"/>
                </a:lnTo>
                <a:cubicBezTo>
                  <a:pt x="5361739" y="2878838"/>
                  <a:pt x="5361739" y="2877321"/>
                  <a:pt x="5361283" y="2875898"/>
                </a:cubicBezTo>
                <a:close/>
                <a:moveTo>
                  <a:pt x="1921176" y="2871568"/>
                </a:moveTo>
                <a:cubicBezTo>
                  <a:pt x="1922273" y="2873302"/>
                  <a:pt x="1936606" y="2887278"/>
                  <a:pt x="1925909" y="2875329"/>
                </a:cubicBezTo>
                <a:cubicBezTo>
                  <a:pt x="1921916" y="2871773"/>
                  <a:pt x="1920811" y="2870991"/>
                  <a:pt x="1921176" y="2871568"/>
                </a:cubicBezTo>
                <a:close/>
                <a:moveTo>
                  <a:pt x="5294538" y="2870777"/>
                </a:moveTo>
                <a:cubicBezTo>
                  <a:pt x="5294557" y="2870986"/>
                  <a:pt x="5294614" y="2871175"/>
                  <a:pt x="5294728" y="2871346"/>
                </a:cubicBezTo>
                <a:lnTo>
                  <a:pt x="5294538" y="2872484"/>
                </a:lnTo>
                <a:cubicBezTo>
                  <a:pt x="5294956" y="2872958"/>
                  <a:pt x="5295679" y="2872996"/>
                  <a:pt x="5296155" y="2872579"/>
                </a:cubicBezTo>
                <a:cubicBezTo>
                  <a:pt x="5296192" y="2872560"/>
                  <a:pt x="5296212" y="2872522"/>
                  <a:pt x="5296249" y="2872484"/>
                </a:cubicBezTo>
                <a:cubicBezTo>
                  <a:pt x="5296249" y="2872484"/>
                  <a:pt x="5296249" y="2872484"/>
                  <a:pt x="5296249" y="2870777"/>
                </a:cubicBezTo>
                <a:cubicBezTo>
                  <a:pt x="5295755" y="2870360"/>
                  <a:pt x="5295032" y="2870360"/>
                  <a:pt x="5294538" y="2870777"/>
                </a:cubicBezTo>
                <a:close/>
                <a:moveTo>
                  <a:pt x="2751570" y="2870777"/>
                </a:moveTo>
                <a:cubicBezTo>
                  <a:pt x="2746436" y="2892399"/>
                  <a:pt x="2767163" y="2871915"/>
                  <a:pt x="2751570" y="2870777"/>
                </a:cubicBezTo>
                <a:close/>
                <a:moveTo>
                  <a:pt x="923022" y="2870398"/>
                </a:moveTo>
                <a:cubicBezTo>
                  <a:pt x="918077" y="2892020"/>
                  <a:pt x="938614" y="2871536"/>
                  <a:pt x="923022" y="2870398"/>
                </a:cubicBezTo>
                <a:close/>
                <a:moveTo>
                  <a:pt x="5468342" y="2870208"/>
                </a:moveTo>
                <a:lnTo>
                  <a:pt x="5470814" y="2870208"/>
                </a:lnTo>
                <a:lnTo>
                  <a:pt x="5471074" y="2870208"/>
                </a:lnTo>
                <a:lnTo>
                  <a:pt x="5468630" y="2870914"/>
                </a:lnTo>
                <a:close/>
                <a:moveTo>
                  <a:pt x="1293067" y="2869829"/>
                </a:moveTo>
                <a:cubicBezTo>
                  <a:pt x="1288123" y="2891451"/>
                  <a:pt x="1308660" y="2870967"/>
                  <a:pt x="1293067" y="2869829"/>
                </a:cubicBezTo>
                <a:close/>
                <a:moveTo>
                  <a:pt x="2328471" y="2869639"/>
                </a:moveTo>
                <a:lnTo>
                  <a:pt x="2328449" y="2870026"/>
                </a:lnTo>
                <a:lnTo>
                  <a:pt x="2320339" y="2872482"/>
                </a:lnTo>
                <a:cubicBezTo>
                  <a:pt x="2313627" y="2879052"/>
                  <a:pt x="2311595" y="2895197"/>
                  <a:pt x="2318012" y="2896192"/>
                </a:cubicBezTo>
                <a:cubicBezTo>
                  <a:pt x="2315160" y="2883817"/>
                  <a:pt x="2324715" y="2884030"/>
                  <a:pt x="2327987" y="2878189"/>
                </a:cubicBezTo>
                <a:lnTo>
                  <a:pt x="2328449" y="2870026"/>
                </a:lnTo>
                <a:lnTo>
                  <a:pt x="2328471" y="2870019"/>
                </a:lnTo>
                <a:close/>
                <a:moveTo>
                  <a:pt x="2532153" y="2869212"/>
                </a:moveTo>
                <a:cubicBezTo>
                  <a:pt x="2527423" y="2869687"/>
                  <a:pt x="2524523" y="2872010"/>
                  <a:pt x="2527185" y="2880071"/>
                </a:cubicBezTo>
                <a:lnTo>
                  <a:pt x="2527185" y="2879881"/>
                </a:lnTo>
                <a:cubicBezTo>
                  <a:pt x="2539165" y="2881398"/>
                  <a:pt x="2546201" y="2878554"/>
                  <a:pt x="2548102" y="2869449"/>
                </a:cubicBezTo>
                <a:cubicBezTo>
                  <a:pt x="2543443" y="2870113"/>
                  <a:pt x="2536883" y="2868738"/>
                  <a:pt x="2532153" y="2869212"/>
                </a:cubicBezTo>
                <a:close/>
                <a:moveTo>
                  <a:pt x="5385814" y="2868311"/>
                </a:moveTo>
                <a:cubicBezTo>
                  <a:pt x="5385814" y="2868311"/>
                  <a:pt x="5384482" y="2870398"/>
                  <a:pt x="5384102" y="2872295"/>
                </a:cubicBezTo>
                <a:lnTo>
                  <a:pt x="5384102" y="2874381"/>
                </a:lnTo>
                <a:lnTo>
                  <a:pt x="5377447" y="2871915"/>
                </a:lnTo>
                <a:lnTo>
                  <a:pt x="5377447" y="2871726"/>
                </a:lnTo>
                <a:lnTo>
                  <a:pt x="5376306" y="2871726"/>
                </a:lnTo>
                <a:lnTo>
                  <a:pt x="5373453" y="2878743"/>
                </a:lnTo>
                <a:lnTo>
                  <a:pt x="5370601" y="2885571"/>
                </a:lnTo>
                <a:lnTo>
                  <a:pt x="5374404" y="2884054"/>
                </a:lnTo>
                <a:lnTo>
                  <a:pt x="5374404" y="2892209"/>
                </a:lnTo>
                <a:lnTo>
                  <a:pt x="5377256" y="2892209"/>
                </a:lnTo>
                <a:lnTo>
                  <a:pt x="5380109" y="2892209"/>
                </a:lnTo>
                <a:lnTo>
                  <a:pt x="5378777" y="2889175"/>
                </a:lnTo>
                <a:cubicBezTo>
                  <a:pt x="5378283" y="2886728"/>
                  <a:pt x="5378283" y="2884224"/>
                  <a:pt x="5378777" y="2881778"/>
                </a:cubicBezTo>
                <a:lnTo>
                  <a:pt x="5390948" y="2876467"/>
                </a:lnTo>
                <a:lnTo>
                  <a:pt x="5384482" y="2873812"/>
                </a:lnTo>
                <a:lnTo>
                  <a:pt x="5385623" y="2872105"/>
                </a:lnTo>
                <a:cubicBezTo>
                  <a:pt x="5386555" y="2871062"/>
                  <a:pt x="5387087" y="2869715"/>
                  <a:pt x="5387144" y="2868311"/>
                </a:cubicBezTo>
                <a:cubicBezTo>
                  <a:pt x="5386783" y="2867951"/>
                  <a:pt x="5386175" y="2867951"/>
                  <a:pt x="5385814" y="2868311"/>
                </a:cubicBezTo>
                <a:close/>
                <a:moveTo>
                  <a:pt x="5478420" y="2867932"/>
                </a:moveTo>
                <a:cubicBezTo>
                  <a:pt x="5478914" y="2867515"/>
                  <a:pt x="5479637" y="2867515"/>
                  <a:pt x="5480131" y="2867932"/>
                </a:cubicBezTo>
                <a:lnTo>
                  <a:pt x="5480131" y="2869576"/>
                </a:lnTo>
                <a:lnTo>
                  <a:pt x="5479751" y="2868691"/>
                </a:lnTo>
                <a:lnTo>
                  <a:pt x="5478420" y="2868691"/>
                </a:lnTo>
                <a:close/>
                <a:moveTo>
                  <a:pt x="745130" y="2867174"/>
                </a:moveTo>
                <a:cubicBezTo>
                  <a:pt x="740661" y="2868264"/>
                  <a:pt x="735907" y="2873528"/>
                  <a:pt x="744274" y="2879692"/>
                </a:cubicBezTo>
                <a:cubicBezTo>
                  <a:pt x="753782" y="2869166"/>
                  <a:pt x="749599" y="2866083"/>
                  <a:pt x="745130" y="2867174"/>
                </a:cubicBezTo>
                <a:close/>
                <a:moveTo>
                  <a:pt x="729442" y="2866984"/>
                </a:moveTo>
                <a:lnTo>
                  <a:pt x="727160" y="2870777"/>
                </a:lnTo>
                <a:lnTo>
                  <a:pt x="724498" y="2876846"/>
                </a:lnTo>
                <a:cubicBezTo>
                  <a:pt x="724498" y="2875708"/>
                  <a:pt x="726209" y="2873622"/>
                  <a:pt x="727921" y="2870777"/>
                </a:cubicBezTo>
                <a:cubicBezTo>
                  <a:pt x="729632" y="2867932"/>
                  <a:pt x="727921" y="2870777"/>
                  <a:pt x="727921" y="2869639"/>
                </a:cubicBezTo>
                <a:close/>
                <a:moveTo>
                  <a:pt x="2960743" y="2866036"/>
                </a:moveTo>
                <a:lnTo>
                  <a:pt x="2960743" y="2879881"/>
                </a:lnTo>
                <a:lnTo>
                  <a:pt x="2959412" y="2879881"/>
                </a:lnTo>
                <a:cubicBezTo>
                  <a:pt x="2957586" y="2875329"/>
                  <a:pt x="2958080" y="2870170"/>
                  <a:pt x="2960743" y="2866036"/>
                </a:cubicBezTo>
                <a:close/>
                <a:moveTo>
                  <a:pt x="5399695" y="2865087"/>
                </a:moveTo>
                <a:cubicBezTo>
                  <a:pt x="5399276" y="2865580"/>
                  <a:pt x="5399276" y="2866301"/>
                  <a:pt x="5399695" y="2866794"/>
                </a:cubicBezTo>
                <a:cubicBezTo>
                  <a:pt x="5400208" y="2867136"/>
                  <a:pt x="5400893" y="2867136"/>
                  <a:pt x="5401406" y="2866794"/>
                </a:cubicBezTo>
                <a:cubicBezTo>
                  <a:pt x="5401635" y="2866093"/>
                  <a:pt x="5401254" y="2865353"/>
                  <a:pt x="5400551" y="2865125"/>
                </a:cubicBezTo>
                <a:cubicBezTo>
                  <a:pt x="5400532" y="2865106"/>
                  <a:pt x="5400494" y="2865087"/>
                  <a:pt x="5400455" y="2865087"/>
                </a:cubicBezTo>
                <a:close/>
                <a:moveTo>
                  <a:pt x="5366037" y="2864898"/>
                </a:moveTo>
                <a:cubicBezTo>
                  <a:pt x="5365067" y="2865391"/>
                  <a:pt x="5364592" y="2866510"/>
                  <a:pt x="5364896" y="2867553"/>
                </a:cubicBezTo>
                <a:cubicBezTo>
                  <a:pt x="5366151" y="2869222"/>
                  <a:pt x="5367692" y="2870626"/>
                  <a:pt x="5369460" y="2871726"/>
                </a:cubicBezTo>
                <a:lnTo>
                  <a:pt x="5373263" y="2875139"/>
                </a:lnTo>
                <a:lnTo>
                  <a:pt x="5370601" y="2870019"/>
                </a:lnTo>
                <a:lnTo>
                  <a:pt x="5367939" y="2864898"/>
                </a:lnTo>
                <a:close/>
                <a:moveTo>
                  <a:pt x="1548257" y="2864898"/>
                </a:moveTo>
                <a:cubicBezTo>
                  <a:pt x="1550159" y="2866415"/>
                  <a:pt x="1567273" y="2881209"/>
                  <a:pt x="1559857" y="2874381"/>
                </a:cubicBezTo>
                <a:close/>
                <a:moveTo>
                  <a:pt x="831904" y="2864311"/>
                </a:moveTo>
                <a:cubicBezTo>
                  <a:pt x="825567" y="2868454"/>
                  <a:pt x="834551" y="2884813"/>
                  <a:pt x="838402" y="2890502"/>
                </a:cubicBezTo>
                <a:lnTo>
                  <a:pt x="838972" y="2891261"/>
                </a:lnTo>
                <a:cubicBezTo>
                  <a:pt x="836880" y="2878743"/>
                  <a:pt x="848480" y="2879881"/>
                  <a:pt x="844106" y="2865087"/>
                </a:cubicBezTo>
                <a:cubicBezTo>
                  <a:pt x="837831" y="2862906"/>
                  <a:pt x="834016" y="2862930"/>
                  <a:pt x="831904" y="2864311"/>
                </a:cubicBezTo>
                <a:close/>
                <a:moveTo>
                  <a:pt x="5330097" y="2863949"/>
                </a:moveTo>
                <a:lnTo>
                  <a:pt x="5325154" y="2866036"/>
                </a:lnTo>
                <a:lnTo>
                  <a:pt x="5327626" y="2867742"/>
                </a:lnTo>
                <a:cubicBezTo>
                  <a:pt x="5328576" y="2868558"/>
                  <a:pt x="5329793" y="2869032"/>
                  <a:pt x="5331048" y="2869070"/>
                </a:cubicBezTo>
                <a:cubicBezTo>
                  <a:pt x="5331048" y="2869070"/>
                  <a:pt x="5331048" y="2867553"/>
                  <a:pt x="5331048" y="2866225"/>
                </a:cubicBezTo>
                <a:close/>
                <a:moveTo>
                  <a:pt x="2825161" y="2863949"/>
                </a:moveTo>
                <a:cubicBezTo>
                  <a:pt x="2823640" y="2867174"/>
                  <a:pt x="2812230" y="2884054"/>
                  <a:pt x="2825161" y="2884813"/>
                </a:cubicBezTo>
                <a:cubicBezTo>
                  <a:pt x="2829725" y="2876088"/>
                  <a:pt x="2842655" y="2869070"/>
                  <a:pt x="2825161" y="2863949"/>
                </a:cubicBezTo>
                <a:close/>
                <a:moveTo>
                  <a:pt x="1497295" y="2863949"/>
                </a:moveTo>
                <a:lnTo>
                  <a:pt x="1497295" y="2874381"/>
                </a:lnTo>
                <a:lnTo>
                  <a:pt x="1507564" y="2876657"/>
                </a:lnTo>
                <a:lnTo>
                  <a:pt x="1507564" y="2863949"/>
                </a:lnTo>
                <a:close/>
                <a:moveTo>
                  <a:pt x="5424035" y="2863570"/>
                </a:moveTo>
                <a:cubicBezTo>
                  <a:pt x="5422913" y="2869146"/>
                  <a:pt x="5423864" y="2874950"/>
                  <a:pt x="5426697" y="2879881"/>
                </a:cubicBezTo>
                <a:cubicBezTo>
                  <a:pt x="5426697" y="2881967"/>
                  <a:pt x="5426697" y="2883674"/>
                  <a:pt x="5427838" y="2883864"/>
                </a:cubicBezTo>
                <a:cubicBezTo>
                  <a:pt x="5428979" y="2884054"/>
                  <a:pt x="5429169" y="2883864"/>
                  <a:pt x="5430310" y="2882916"/>
                </a:cubicBezTo>
                <a:cubicBezTo>
                  <a:pt x="5433258" y="2884338"/>
                  <a:pt x="5436585" y="2884793"/>
                  <a:pt x="5439818" y="2884244"/>
                </a:cubicBezTo>
                <a:cubicBezTo>
                  <a:pt x="5440122" y="2882233"/>
                  <a:pt x="5440122" y="2880185"/>
                  <a:pt x="5439818" y="2878174"/>
                </a:cubicBezTo>
                <a:lnTo>
                  <a:pt x="5440769" y="2876088"/>
                </a:lnTo>
                <a:lnTo>
                  <a:pt x="5440769" y="2873812"/>
                </a:lnTo>
                <a:lnTo>
                  <a:pt x="5438677" y="2872864"/>
                </a:lnTo>
                <a:lnTo>
                  <a:pt x="5436395" y="2872864"/>
                </a:lnTo>
                <a:lnTo>
                  <a:pt x="5436395" y="2874001"/>
                </a:lnTo>
                <a:cubicBezTo>
                  <a:pt x="5433182" y="2869810"/>
                  <a:pt x="5429093" y="2866377"/>
                  <a:pt x="5424415" y="2863949"/>
                </a:cubicBezTo>
                <a:close/>
                <a:moveTo>
                  <a:pt x="5525959" y="2863286"/>
                </a:moveTo>
                <a:lnTo>
                  <a:pt x="5532234" y="2877985"/>
                </a:lnTo>
                <a:lnTo>
                  <a:pt x="5526029" y="2876974"/>
                </a:lnTo>
                <a:lnTo>
                  <a:pt x="5525959" y="2876467"/>
                </a:lnTo>
                <a:close/>
                <a:moveTo>
                  <a:pt x="3746091" y="2863191"/>
                </a:moveTo>
                <a:cubicBezTo>
                  <a:pt x="3728786" y="2860535"/>
                  <a:pt x="3724223" y="2893158"/>
                  <a:pt x="3740766" y="2894296"/>
                </a:cubicBezTo>
                <a:cubicBezTo>
                  <a:pt x="3736963" y="2878364"/>
                  <a:pt x="3746281" y="2875329"/>
                  <a:pt x="3746091" y="2863191"/>
                </a:cubicBezTo>
                <a:close/>
                <a:moveTo>
                  <a:pt x="5387905" y="2862242"/>
                </a:moveTo>
                <a:cubicBezTo>
                  <a:pt x="5387487" y="2862735"/>
                  <a:pt x="5387487" y="2863456"/>
                  <a:pt x="5387905" y="2863949"/>
                </a:cubicBezTo>
                <a:cubicBezTo>
                  <a:pt x="5388267" y="2864480"/>
                  <a:pt x="5388989" y="2864594"/>
                  <a:pt x="5389521" y="2864234"/>
                </a:cubicBezTo>
                <a:lnTo>
                  <a:pt x="5389639" y="2863571"/>
                </a:lnTo>
                <a:lnTo>
                  <a:pt x="5389616" y="2863949"/>
                </a:lnTo>
                <a:lnTo>
                  <a:pt x="5389807" y="2862621"/>
                </a:lnTo>
                <a:lnTo>
                  <a:pt x="5389639" y="2863571"/>
                </a:lnTo>
                <a:lnTo>
                  <a:pt x="5389712" y="2862337"/>
                </a:lnTo>
                <a:cubicBezTo>
                  <a:pt x="5389692" y="2862299"/>
                  <a:pt x="5389655" y="2862280"/>
                  <a:pt x="5389616" y="2862242"/>
                </a:cubicBezTo>
                <a:cubicBezTo>
                  <a:pt x="5389616" y="2862242"/>
                  <a:pt x="5388666" y="2862242"/>
                  <a:pt x="5387905" y="2862242"/>
                </a:cubicBezTo>
                <a:close/>
                <a:moveTo>
                  <a:pt x="5379728" y="2862242"/>
                </a:moveTo>
                <a:cubicBezTo>
                  <a:pt x="5379082" y="2862565"/>
                  <a:pt x="5378816" y="2863380"/>
                  <a:pt x="5379139" y="2864025"/>
                </a:cubicBezTo>
                <a:cubicBezTo>
                  <a:pt x="5379424" y="2864594"/>
                  <a:pt x="5380071" y="2864879"/>
                  <a:pt x="5380679" y="2864708"/>
                </a:cubicBezTo>
                <a:lnTo>
                  <a:pt x="5381440" y="2863949"/>
                </a:lnTo>
                <a:cubicBezTo>
                  <a:pt x="5381858" y="2863456"/>
                  <a:pt x="5381858" y="2862735"/>
                  <a:pt x="5381440" y="2862242"/>
                </a:cubicBezTo>
                <a:cubicBezTo>
                  <a:pt x="5380907" y="2861939"/>
                  <a:pt x="5380261" y="2861939"/>
                  <a:pt x="5379728" y="2862242"/>
                </a:cubicBezTo>
                <a:close/>
                <a:moveTo>
                  <a:pt x="5432402" y="2861863"/>
                </a:moveTo>
                <a:cubicBezTo>
                  <a:pt x="5431983" y="2862356"/>
                  <a:pt x="5431983" y="2863077"/>
                  <a:pt x="5432402" y="2863570"/>
                </a:cubicBezTo>
                <a:cubicBezTo>
                  <a:pt x="5432877" y="2864234"/>
                  <a:pt x="5433809" y="2864404"/>
                  <a:pt x="5434494" y="2863949"/>
                </a:cubicBezTo>
                <a:lnTo>
                  <a:pt x="5434113" y="2863570"/>
                </a:lnTo>
                <a:cubicBezTo>
                  <a:pt x="5434531" y="2863077"/>
                  <a:pt x="5434531" y="2862356"/>
                  <a:pt x="5434113" y="2861863"/>
                </a:cubicBezTo>
                <a:cubicBezTo>
                  <a:pt x="5434113" y="2861863"/>
                  <a:pt x="5433163" y="2860915"/>
                  <a:pt x="5432402" y="2861863"/>
                </a:cubicBezTo>
                <a:close/>
                <a:moveTo>
                  <a:pt x="2443525" y="2861718"/>
                </a:moveTo>
                <a:cubicBezTo>
                  <a:pt x="2443980" y="2864091"/>
                  <a:pt x="2458634" y="2877747"/>
                  <a:pt x="2449221" y="2864518"/>
                </a:cubicBezTo>
                <a:cubicBezTo>
                  <a:pt x="2444800" y="2861389"/>
                  <a:pt x="2443374" y="2860926"/>
                  <a:pt x="2443525" y="2861718"/>
                </a:cubicBezTo>
                <a:close/>
                <a:moveTo>
                  <a:pt x="947831" y="2861149"/>
                </a:moveTo>
                <a:cubicBezTo>
                  <a:pt x="948313" y="2863522"/>
                  <a:pt x="962860" y="2877178"/>
                  <a:pt x="953447" y="2863949"/>
                </a:cubicBezTo>
                <a:cubicBezTo>
                  <a:pt x="949074" y="2860820"/>
                  <a:pt x="947671" y="2860357"/>
                  <a:pt x="947831" y="2861149"/>
                </a:cubicBezTo>
                <a:close/>
                <a:moveTo>
                  <a:pt x="5414147" y="2860535"/>
                </a:moveTo>
                <a:lnTo>
                  <a:pt x="5414693" y="2861858"/>
                </a:lnTo>
                <a:lnTo>
                  <a:pt x="5413386" y="2864139"/>
                </a:lnTo>
                <a:cubicBezTo>
                  <a:pt x="5412930" y="2865884"/>
                  <a:pt x="5412930" y="2867705"/>
                  <a:pt x="5413386" y="2869449"/>
                </a:cubicBezTo>
                <a:cubicBezTo>
                  <a:pt x="5413386" y="2871157"/>
                  <a:pt x="5415668" y="2872295"/>
                  <a:pt x="5416619" y="2871726"/>
                </a:cubicBezTo>
                <a:lnTo>
                  <a:pt x="5418521" y="2871726"/>
                </a:lnTo>
                <a:lnTo>
                  <a:pt x="5416809" y="2866984"/>
                </a:lnTo>
                <a:lnTo>
                  <a:pt x="5414693" y="2861858"/>
                </a:lnTo>
                <a:lnTo>
                  <a:pt x="5414908" y="2861483"/>
                </a:lnTo>
                <a:close/>
                <a:moveTo>
                  <a:pt x="2773438" y="2860346"/>
                </a:moveTo>
                <a:cubicBezTo>
                  <a:pt x="2768304" y="2881967"/>
                  <a:pt x="2789031" y="2861483"/>
                  <a:pt x="2773438" y="2860346"/>
                </a:cubicBezTo>
                <a:close/>
                <a:moveTo>
                  <a:pt x="1873616" y="2859777"/>
                </a:moveTo>
                <a:cubicBezTo>
                  <a:pt x="1866009" y="2874950"/>
                  <a:pt x="1897005" y="2874950"/>
                  <a:pt x="1889399" y="2859777"/>
                </a:cubicBezTo>
                <a:close/>
                <a:moveTo>
                  <a:pt x="1161859" y="2859587"/>
                </a:moveTo>
                <a:lnTo>
                  <a:pt x="1161859" y="2870019"/>
                </a:lnTo>
                <a:lnTo>
                  <a:pt x="1172317" y="2870019"/>
                </a:lnTo>
                <a:lnTo>
                  <a:pt x="1172317" y="2859587"/>
                </a:lnTo>
                <a:close/>
                <a:moveTo>
                  <a:pt x="5314695" y="2859397"/>
                </a:moveTo>
                <a:lnTo>
                  <a:pt x="5312413" y="2860535"/>
                </a:lnTo>
                <a:cubicBezTo>
                  <a:pt x="5310435" y="2861749"/>
                  <a:pt x="5308762" y="2863361"/>
                  <a:pt x="5307469" y="2865277"/>
                </a:cubicBezTo>
                <a:lnTo>
                  <a:pt x="5304997" y="2869070"/>
                </a:lnTo>
                <a:lnTo>
                  <a:pt x="5307279" y="2868122"/>
                </a:lnTo>
                <a:cubicBezTo>
                  <a:pt x="5309237" y="2866832"/>
                  <a:pt x="5310929" y="2865144"/>
                  <a:pt x="5312222" y="2863191"/>
                </a:cubicBezTo>
                <a:close/>
                <a:moveTo>
                  <a:pt x="3379468" y="2859208"/>
                </a:moveTo>
                <a:lnTo>
                  <a:pt x="3379468" y="2859397"/>
                </a:lnTo>
                <a:cubicBezTo>
                  <a:pt x="3379468" y="2859397"/>
                  <a:pt x="3376235" y="2877036"/>
                  <a:pt x="3374334" y="2874950"/>
                </a:cubicBezTo>
                <a:cubicBezTo>
                  <a:pt x="3386884" y="2887468"/>
                  <a:pt x="3387835" y="2857690"/>
                  <a:pt x="3379468" y="2859208"/>
                </a:cubicBezTo>
                <a:close/>
                <a:moveTo>
                  <a:pt x="2647554" y="2859208"/>
                </a:moveTo>
                <a:cubicBezTo>
                  <a:pt x="2631581" y="2876846"/>
                  <a:pt x="2666570" y="2874950"/>
                  <a:pt x="2647554" y="2859208"/>
                </a:cubicBezTo>
                <a:close/>
                <a:moveTo>
                  <a:pt x="1800596" y="2859208"/>
                </a:moveTo>
                <a:cubicBezTo>
                  <a:pt x="1795651" y="2880829"/>
                  <a:pt x="1816378" y="2860346"/>
                  <a:pt x="1800596" y="2859208"/>
                </a:cubicBezTo>
                <a:close/>
                <a:moveTo>
                  <a:pt x="1241725" y="2859208"/>
                </a:moveTo>
                <a:cubicBezTo>
                  <a:pt x="1236780" y="2880829"/>
                  <a:pt x="1257507" y="2860346"/>
                  <a:pt x="1241725" y="2859208"/>
                </a:cubicBezTo>
                <a:close/>
                <a:moveTo>
                  <a:pt x="1528671" y="2855794"/>
                </a:moveTo>
                <a:cubicBezTo>
                  <a:pt x="1523537" y="2877605"/>
                  <a:pt x="1544264" y="2856932"/>
                  <a:pt x="1528671" y="2855794"/>
                </a:cubicBezTo>
                <a:close/>
                <a:moveTo>
                  <a:pt x="5309751" y="2855604"/>
                </a:moveTo>
                <a:cubicBezTo>
                  <a:pt x="5309922" y="2855888"/>
                  <a:pt x="5310188" y="2856078"/>
                  <a:pt x="5310511" y="2856173"/>
                </a:cubicBezTo>
                <a:lnTo>
                  <a:pt x="5309751" y="2857311"/>
                </a:lnTo>
                <a:cubicBezTo>
                  <a:pt x="5309751" y="2857311"/>
                  <a:pt x="5310701" y="2857311"/>
                  <a:pt x="5311462" y="2857311"/>
                </a:cubicBezTo>
                <a:cubicBezTo>
                  <a:pt x="5311881" y="2856818"/>
                  <a:pt x="5311881" y="2856097"/>
                  <a:pt x="5311462" y="2855604"/>
                </a:cubicBezTo>
                <a:cubicBezTo>
                  <a:pt x="5310949" y="2855263"/>
                  <a:pt x="5310264" y="2855263"/>
                  <a:pt x="5309751" y="2855604"/>
                </a:cubicBezTo>
                <a:close/>
                <a:moveTo>
                  <a:pt x="5405114" y="2855319"/>
                </a:moveTo>
                <a:cubicBezTo>
                  <a:pt x="5404373" y="2855376"/>
                  <a:pt x="5403821" y="2856002"/>
                  <a:pt x="5403878" y="2856742"/>
                </a:cubicBezTo>
                <a:lnTo>
                  <a:pt x="5405019" y="2856742"/>
                </a:lnTo>
                <a:cubicBezTo>
                  <a:pt x="5404639" y="2857178"/>
                  <a:pt x="5404639" y="2857823"/>
                  <a:pt x="5405019" y="2858259"/>
                </a:cubicBezTo>
                <a:cubicBezTo>
                  <a:pt x="5405342" y="2858677"/>
                  <a:pt x="5405932" y="2858771"/>
                  <a:pt x="5406350" y="2858449"/>
                </a:cubicBezTo>
                <a:cubicBezTo>
                  <a:pt x="5406426" y="2858392"/>
                  <a:pt x="5406483" y="2858335"/>
                  <a:pt x="5406541" y="2858259"/>
                </a:cubicBezTo>
                <a:cubicBezTo>
                  <a:pt x="5406541" y="2858259"/>
                  <a:pt x="5406541" y="2857311"/>
                  <a:pt x="5406541" y="2856552"/>
                </a:cubicBezTo>
                <a:cubicBezTo>
                  <a:pt x="5406483" y="2855813"/>
                  <a:pt x="5405856" y="2855263"/>
                  <a:pt x="5405114" y="2855319"/>
                </a:cubicBezTo>
                <a:close/>
                <a:moveTo>
                  <a:pt x="5320780" y="2854656"/>
                </a:moveTo>
                <a:lnTo>
                  <a:pt x="5320019" y="2854845"/>
                </a:lnTo>
                <a:cubicBezTo>
                  <a:pt x="5319582" y="2854466"/>
                  <a:pt x="5318935" y="2854466"/>
                  <a:pt x="5318498" y="2854845"/>
                </a:cubicBezTo>
                <a:cubicBezTo>
                  <a:pt x="5318080" y="2855339"/>
                  <a:pt x="5318080" y="2856059"/>
                  <a:pt x="5318498" y="2856552"/>
                </a:cubicBezTo>
                <a:cubicBezTo>
                  <a:pt x="5318992" y="2856970"/>
                  <a:pt x="5319715" y="2856970"/>
                  <a:pt x="5320209" y="2856552"/>
                </a:cubicBezTo>
                <a:cubicBezTo>
                  <a:pt x="5320818" y="2856419"/>
                  <a:pt x="5321217" y="2855794"/>
                  <a:pt x="5321065" y="2855187"/>
                </a:cubicBezTo>
                <a:cubicBezTo>
                  <a:pt x="5321027" y="2854997"/>
                  <a:pt x="5320932" y="2854807"/>
                  <a:pt x="5320780" y="2854656"/>
                </a:cubicBezTo>
                <a:close/>
                <a:moveTo>
                  <a:pt x="1575640" y="2853897"/>
                </a:moveTo>
                <a:lnTo>
                  <a:pt x="1576142" y="2854165"/>
                </a:lnTo>
                <a:lnTo>
                  <a:pt x="1571266" y="2859208"/>
                </a:lnTo>
                <a:lnTo>
                  <a:pt x="1571266" y="2869639"/>
                </a:lnTo>
                <a:cubicBezTo>
                  <a:pt x="1580251" y="2875756"/>
                  <a:pt x="1583888" y="2862776"/>
                  <a:pt x="1580893" y="2856703"/>
                </a:cubicBezTo>
                <a:lnTo>
                  <a:pt x="1576142" y="2854165"/>
                </a:lnTo>
                <a:lnTo>
                  <a:pt x="1576401" y="2853897"/>
                </a:lnTo>
                <a:close/>
                <a:moveTo>
                  <a:pt x="342282" y="2853897"/>
                </a:moveTo>
                <a:cubicBezTo>
                  <a:pt x="337338" y="2875708"/>
                  <a:pt x="357875" y="2855035"/>
                  <a:pt x="342282" y="2853897"/>
                </a:cubicBezTo>
                <a:close/>
                <a:moveTo>
                  <a:pt x="5340176" y="2853707"/>
                </a:moveTo>
                <a:lnTo>
                  <a:pt x="5334851" y="2857121"/>
                </a:lnTo>
                <a:lnTo>
                  <a:pt x="5336943" y="2858070"/>
                </a:lnTo>
                <a:lnTo>
                  <a:pt x="5339225" y="2858070"/>
                </a:lnTo>
                <a:lnTo>
                  <a:pt x="5340176" y="2855794"/>
                </a:lnTo>
                <a:close/>
                <a:moveTo>
                  <a:pt x="5425936" y="2853518"/>
                </a:moveTo>
                <a:cubicBezTo>
                  <a:pt x="5425594" y="2854030"/>
                  <a:pt x="5425594" y="2854713"/>
                  <a:pt x="5425936" y="2855224"/>
                </a:cubicBezTo>
                <a:cubicBezTo>
                  <a:pt x="5426507" y="2855680"/>
                  <a:pt x="5427344" y="2855604"/>
                  <a:pt x="5427819" y="2855035"/>
                </a:cubicBezTo>
                <a:cubicBezTo>
                  <a:pt x="5427895" y="2854921"/>
                  <a:pt x="5427971" y="2854788"/>
                  <a:pt x="5428028" y="2854656"/>
                </a:cubicBezTo>
                <a:lnTo>
                  <a:pt x="5427648" y="2855035"/>
                </a:lnTo>
                <a:cubicBezTo>
                  <a:pt x="5428028" y="2854599"/>
                  <a:pt x="5428028" y="2853954"/>
                  <a:pt x="5427648" y="2853518"/>
                </a:cubicBezTo>
                <a:cubicBezTo>
                  <a:pt x="5427648" y="2853518"/>
                  <a:pt x="5426507" y="2852380"/>
                  <a:pt x="5425936" y="2853518"/>
                </a:cubicBezTo>
                <a:close/>
                <a:moveTo>
                  <a:pt x="5417760" y="2853518"/>
                </a:moveTo>
                <a:lnTo>
                  <a:pt x="5417189" y="2854466"/>
                </a:lnTo>
                <a:cubicBezTo>
                  <a:pt x="5415839" y="2855016"/>
                  <a:pt x="5415173" y="2856571"/>
                  <a:pt x="5415744" y="2857937"/>
                </a:cubicBezTo>
                <a:cubicBezTo>
                  <a:pt x="5416296" y="2859283"/>
                  <a:pt x="5417855" y="2859928"/>
                  <a:pt x="5419224" y="2859378"/>
                </a:cubicBezTo>
                <a:cubicBezTo>
                  <a:pt x="5420574" y="2858828"/>
                  <a:pt x="5421221" y="2857273"/>
                  <a:pt x="5420669" y="2855907"/>
                </a:cubicBezTo>
                <a:cubicBezTo>
                  <a:pt x="5420650" y="2855870"/>
                  <a:pt x="5420631" y="2855832"/>
                  <a:pt x="5420612" y="2855794"/>
                </a:cubicBezTo>
                <a:cubicBezTo>
                  <a:pt x="5420422" y="2854409"/>
                  <a:pt x="5419167" y="2853404"/>
                  <a:pt x="5417760" y="2853518"/>
                </a:cubicBezTo>
                <a:close/>
                <a:moveTo>
                  <a:pt x="1838247" y="2853518"/>
                </a:moveTo>
                <a:lnTo>
                  <a:pt x="1838247" y="2863949"/>
                </a:lnTo>
                <a:lnTo>
                  <a:pt x="1848705" y="2863949"/>
                </a:lnTo>
                <a:lnTo>
                  <a:pt x="1848705" y="2853518"/>
                </a:lnTo>
                <a:close/>
                <a:moveTo>
                  <a:pt x="3176190" y="2853138"/>
                </a:moveTo>
                <a:cubicBezTo>
                  <a:pt x="3175145" y="2853631"/>
                  <a:pt x="3174118" y="2854200"/>
                  <a:pt x="3173148" y="2854845"/>
                </a:cubicBezTo>
                <a:lnTo>
                  <a:pt x="3174099" y="2855414"/>
                </a:lnTo>
                <a:cubicBezTo>
                  <a:pt x="3168394" y="2859777"/>
                  <a:pt x="3171246" y="2861294"/>
                  <a:pt x="3174099" y="2861104"/>
                </a:cubicBezTo>
                <a:cubicBezTo>
                  <a:pt x="3176951" y="2860915"/>
                  <a:pt x="3185318" y="2857311"/>
                  <a:pt x="3176190" y="2853138"/>
                </a:cubicBezTo>
                <a:close/>
                <a:moveTo>
                  <a:pt x="2887342" y="2852949"/>
                </a:moveTo>
                <a:lnTo>
                  <a:pt x="2881257" y="2855414"/>
                </a:lnTo>
                <a:lnTo>
                  <a:pt x="2886772" y="2870967"/>
                </a:lnTo>
                <a:lnTo>
                  <a:pt x="2890195" y="2869639"/>
                </a:lnTo>
                <a:cubicBezTo>
                  <a:pt x="2892096" y="2869639"/>
                  <a:pt x="2893617" y="2865277"/>
                  <a:pt x="2893807" y="2861483"/>
                </a:cubicBezTo>
                <a:cubicBezTo>
                  <a:pt x="2894074" y="2858639"/>
                  <a:pt x="2894074" y="2855794"/>
                  <a:pt x="2893807" y="2852949"/>
                </a:cubicBezTo>
                <a:cubicBezTo>
                  <a:pt x="2893807" y="2852000"/>
                  <a:pt x="2890575" y="2852949"/>
                  <a:pt x="2887342" y="2852949"/>
                </a:cubicBezTo>
                <a:close/>
                <a:moveTo>
                  <a:pt x="3160407" y="2852380"/>
                </a:moveTo>
                <a:cubicBezTo>
                  <a:pt x="3155463" y="2874191"/>
                  <a:pt x="3176190" y="2853518"/>
                  <a:pt x="3160407" y="2852380"/>
                </a:cubicBezTo>
                <a:close/>
                <a:moveTo>
                  <a:pt x="5354628" y="2852190"/>
                </a:moveTo>
                <a:cubicBezTo>
                  <a:pt x="5352460" y="2853214"/>
                  <a:pt x="5350711" y="2854959"/>
                  <a:pt x="5349683" y="2857121"/>
                </a:cubicBezTo>
                <a:lnTo>
                  <a:pt x="5348733" y="2860725"/>
                </a:lnTo>
                <a:lnTo>
                  <a:pt x="5351395" y="2866605"/>
                </a:lnTo>
                <a:lnTo>
                  <a:pt x="5354248" y="2872484"/>
                </a:lnTo>
                <a:lnTo>
                  <a:pt x="5354248" y="2861483"/>
                </a:lnTo>
                <a:lnTo>
                  <a:pt x="5357670" y="2868311"/>
                </a:lnTo>
                <a:lnTo>
                  <a:pt x="5358621" y="2860915"/>
                </a:lnTo>
                <a:cubicBezTo>
                  <a:pt x="5358849" y="2858013"/>
                  <a:pt x="5358849" y="2855092"/>
                  <a:pt x="5358621" y="2852190"/>
                </a:cubicBezTo>
                <a:cubicBezTo>
                  <a:pt x="5358621" y="2852190"/>
                  <a:pt x="5356529" y="2852190"/>
                  <a:pt x="5354628" y="2852190"/>
                </a:cubicBezTo>
                <a:close/>
                <a:moveTo>
                  <a:pt x="5304236" y="2852190"/>
                </a:moveTo>
                <a:cubicBezTo>
                  <a:pt x="5303856" y="2852531"/>
                  <a:pt x="5303647" y="2853006"/>
                  <a:pt x="5303666" y="2853518"/>
                </a:cubicBezTo>
                <a:lnTo>
                  <a:pt x="5303475" y="2854656"/>
                </a:lnTo>
                <a:cubicBezTo>
                  <a:pt x="5304008" y="2854959"/>
                  <a:pt x="5304655" y="2854959"/>
                  <a:pt x="5305187" y="2854656"/>
                </a:cubicBezTo>
                <a:cubicBezTo>
                  <a:pt x="5305833" y="2854333"/>
                  <a:pt x="5306100" y="2853518"/>
                  <a:pt x="5305776" y="2852873"/>
                </a:cubicBezTo>
                <a:cubicBezTo>
                  <a:pt x="5305491" y="2852304"/>
                  <a:pt x="5304844" y="2852019"/>
                  <a:pt x="5304236" y="2852190"/>
                </a:cubicBezTo>
                <a:close/>
                <a:moveTo>
                  <a:pt x="5438677" y="2849914"/>
                </a:moveTo>
                <a:lnTo>
                  <a:pt x="5438677" y="2858828"/>
                </a:lnTo>
                <a:lnTo>
                  <a:pt x="5440578" y="2856173"/>
                </a:lnTo>
                <a:lnTo>
                  <a:pt x="5442480" y="2853518"/>
                </a:lnTo>
                <a:lnTo>
                  <a:pt x="5443431" y="2859587"/>
                </a:lnTo>
                <a:lnTo>
                  <a:pt x="5444382" y="2865846"/>
                </a:lnTo>
                <a:lnTo>
                  <a:pt x="5444382" y="2859208"/>
                </a:lnTo>
                <a:lnTo>
                  <a:pt x="5444382" y="2852759"/>
                </a:lnTo>
                <a:lnTo>
                  <a:pt x="5440959" y="2851242"/>
                </a:lnTo>
                <a:close/>
                <a:moveTo>
                  <a:pt x="1455461" y="2849724"/>
                </a:moveTo>
                <a:cubicBezTo>
                  <a:pt x="1442150" y="2844983"/>
                  <a:pt x="1430931" y="2868691"/>
                  <a:pt x="1439678" y="2869639"/>
                </a:cubicBezTo>
                <a:lnTo>
                  <a:pt x="1439678" y="2870588"/>
                </a:lnTo>
                <a:cubicBezTo>
                  <a:pt x="1442530" y="2859777"/>
                  <a:pt x="1447854" y="2859587"/>
                  <a:pt x="1455461" y="2865277"/>
                </a:cubicBezTo>
                <a:close/>
                <a:moveTo>
                  <a:pt x="1680226" y="2848966"/>
                </a:moveTo>
                <a:cubicBezTo>
                  <a:pt x="1676043" y="2849914"/>
                  <a:pt x="1669958" y="2848966"/>
                  <a:pt x="1669768" y="2853897"/>
                </a:cubicBezTo>
                <a:lnTo>
                  <a:pt x="1669768" y="2854087"/>
                </a:lnTo>
                <a:cubicBezTo>
                  <a:pt x="1676613" y="2854087"/>
                  <a:pt x="1674521" y="2863380"/>
                  <a:pt x="1680226" y="2864518"/>
                </a:cubicBezTo>
                <a:cubicBezTo>
                  <a:pt x="1682318" y="2857121"/>
                  <a:pt x="1686501" y="2855794"/>
                  <a:pt x="1680226" y="2848966"/>
                </a:cubicBezTo>
                <a:close/>
                <a:moveTo>
                  <a:pt x="5402928" y="2848397"/>
                </a:moveTo>
                <a:lnTo>
                  <a:pt x="5405400" y="2854656"/>
                </a:lnTo>
                <a:lnTo>
                  <a:pt x="5406350" y="2852380"/>
                </a:lnTo>
                <a:lnTo>
                  <a:pt x="5407301" y="2850104"/>
                </a:lnTo>
                <a:lnTo>
                  <a:pt x="5405019" y="2849155"/>
                </a:lnTo>
                <a:close/>
                <a:moveTo>
                  <a:pt x="5461496" y="2848207"/>
                </a:moveTo>
                <a:lnTo>
                  <a:pt x="5469483" y="2849155"/>
                </a:lnTo>
                <a:lnTo>
                  <a:pt x="5469483" y="2850483"/>
                </a:lnTo>
                <a:lnTo>
                  <a:pt x="5469863" y="2851431"/>
                </a:lnTo>
                <a:lnTo>
                  <a:pt x="5478039" y="2852380"/>
                </a:lnTo>
                <a:lnTo>
                  <a:pt x="5472335" y="2852380"/>
                </a:lnTo>
                <a:lnTo>
                  <a:pt x="5467201" y="2852380"/>
                </a:lnTo>
                <a:lnTo>
                  <a:pt x="5461496" y="2852380"/>
                </a:lnTo>
                <a:cubicBezTo>
                  <a:pt x="5461800" y="2851014"/>
                  <a:pt x="5461800" y="2849573"/>
                  <a:pt x="5461496" y="2848207"/>
                </a:cubicBezTo>
                <a:close/>
                <a:moveTo>
                  <a:pt x="5425746" y="2845931"/>
                </a:moveTo>
                <a:lnTo>
                  <a:pt x="5425176" y="2846879"/>
                </a:lnTo>
                <a:cubicBezTo>
                  <a:pt x="5424681" y="2846462"/>
                  <a:pt x="5423959" y="2846462"/>
                  <a:pt x="5423464" y="2846879"/>
                </a:cubicBezTo>
                <a:cubicBezTo>
                  <a:pt x="5423122" y="2847391"/>
                  <a:pt x="5423122" y="2848074"/>
                  <a:pt x="5423464" y="2848586"/>
                </a:cubicBezTo>
                <a:cubicBezTo>
                  <a:pt x="5423959" y="2849004"/>
                  <a:pt x="5424681" y="2849004"/>
                  <a:pt x="5425176" y="2848586"/>
                </a:cubicBezTo>
                <a:cubicBezTo>
                  <a:pt x="5425176" y="2848586"/>
                  <a:pt x="5425936" y="2846690"/>
                  <a:pt x="5425746" y="2845931"/>
                </a:cubicBezTo>
                <a:close/>
                <a:moveTo>
                  <a:pt x="1998828" y="2845110"/>
                </a:moveTo>
                <a:cubicBezTo>
                  <a:pt x="1999310" y="2847413"/>
                  <a:pt x="2013857" y="2861105"/>
                  <a:pt x="2004444" y="2848017"/>
                </a:cubicBezTo>
                <a:cubicBezTo>
                  <a:pt x="2000071" y="2844840"/>
                  <a:pt x="1998668" y="2844343"/>
                  <a:pt x="1998828" y="2845110"/>
                </a:cubicBezTo>
                <a:close/>
                <a:moveTo>
                  <a:pt x="2841324" y="2844793"/>
                </a:moveTo>
                <a:cubicBezTo>
                  <a:pt x="2824210" y="2860915"/>
                  <a:pt x="2860340" y="2853518"/>
                  <a:pt x="2841324" y="2844793"/>
                </a:cubicBezTo>
                <a:close/>
                <a:moveTo>
                  <a:pt x="5441529" y="2844034"/>
                </a:moveTo>
                <a:cubicBezTo>
                  <a:pt x="5441111" y="2844527"/>
                  <a:pt x="5441111" y="2845248"/>
                  <a:pt x="5441529" y="2845741"/>
                </a:cubicBezTo>
                <a:lnTo>
                  <a:pt x="5443241" y="2845121"/>
                </a:lnTo>
                <a:lnTo>
                  <a:pt x="5443241" y="2845741"/>
                </a:lnTo>
                <a:lnTo>
                  <a:pt x="5443621" y="2844983"/>
                </a:lnTo>
                <a:lnTo>
                  <a:pt x="5443241" y="2845121"/>
                </a:lnTo>
                <a:lnTo>
                  <a:pt x="5443241" y="2844034"/>
                </a:lnTo>
                <a:cubicBezTo>
                  <a:pt x="5443241" y="2844034"/>
                  <a:pt x="5442290" y="2843086"/>
                  <a:pt x="5441529" y="2844034"/>
                </a:cubicBezTo>
                <a:close/>
                <a:moveTo>
                  <a:pt x="3395822" y="2843845"/>
                </a:moveTo>
                <a:cubicBezTo>
                  <a:pt x="3365396" y="2838155"/>
                  <a:pt x="3393540" y="2866415"/>
                  <a:pt x="3395822" y="2843845"/>
                </a:cubicBezTo>
                <a:close/>
                <a:moveTo>
                  <a:pt x="2911283" y="2843788"/>
                </a:moveTo>
                <a:cubicBezTo>
                  <a:pt x="2911226" y="2843807"/>
                  <a:pt x="2911169" y="2843826"/>
                  <a:pt x="2911112" y="2843845"/>
                </a:cubicBezTo>
                <a:cubicBezTo>
                  <a:pt x="2909952" y="2843921"/>
                  <a:pt x="2909096" y="2844926"/>
                  <a:pt x="2909172" y="2846083"/>
                </a:cubicBezTo>
                <a:cubicBezTo>
                  <a:pt x="2909191" y="2846348"/>
                  <a:pt x="2909267" y="2846633"/>
                  <a:pt x="2909400" y="2846879"/>
                </a:cubicBezTo>
                <a:lnTo>
                  <a:pt x="2909781" y="2846500"/>
                </a:lnTo>
                <a:cubicBezTo>
                  <a:pt x="2910218" y="2847524"/>
                  <a:pt x="2911397" y="2848036"/>
                  <a:pt x="2912443" y="2847638"/>
                </a:cubicBezTo>
                <a:cubicBezTo>
                  <a:pt x="2913432" y="2847296"/>
                  <a:pt x="2913945" y="2846196"/>
                  <a:pt x="2913603" y="2845210"/>
                </a:cubicBezTo>
                <a:cubicBezTo>
                  <a:pt x="2913603" y="2845210"/>
                  <a:pt x="2913584" y="2845191"/>
                  <a:pt x="2913584" y="2845172"/>
                </a:cubicBezTo>
                <a:cubicBezTo>
                  <a:pt x="2913337" y="2844148"/>
                  <a:pt x="2912291" y="2843541"/>
                  <a:pt x="2911283" y="2843788"/>
                </a:cubicBezTo>
                <a:close/>
                <a:moveTo>
                  <a:pt x="5389506" y="2843712"/>
                </a:moveTo>
                <a:lnTo>
                  <a:pt x="5392089" y="2845552"/>
                </a:lnTo>
                <a:lnTo>
                  <a:pt x="5394751" y="2847448"/>
                </a:lnTo>
                <a:lnTo>
                  <a:pt x="5392279" y="2849914"/>
                </a:lnTo>
                <a:lnTo>
                  <a:pt x="5389997" y="2844793"/>
                </a:lnTo>
                <a:lnTo>
                  <a:pt x="5387236" y="2845927"/>
                </a:lnTo>
                <a:lnTo>
                  <a:pt x="5387287" y="2845662"/>
                </a:lnTo>
                <a:close/>
                <a:moveTo>
                  <a:pt x="5389427" y="2843655"/>
                </a:moveTo>
                <a:lnTo>
                  <a:pt x="5389570" y="2843655"/>
                </a:lnTo>
                <a:lnTo>
                  <a:pt x="5389506" y="2843712"/>
                </a:lnTo>
                <a:close/>
                <a:moveTo>
                  <a:pt x="1360573" y="2843655"/>
                </a:moveTo>
                <a:cubicBezTo>
                  <a:pt x="1363805" y="2859966"/>
                  <a:pt x="1335282" y="2844983"/>
                  <a:pt x="1340416" y="2863949"/>
                </a:cubicBezTo>
                <a:lnTo>
                  <a:pt x="1339845" y="2864329"/>
                </a:lnTo>
                <a:cubicBezTo>
                  <a:pt x="1357150" y="2870777"/>
                  <a:pt x="1369510" y="2845362"/>
                  <a:pt x="1360573" y="2843655"/>
                </a:cubicBezTo>
                <a:close/>
                <a:moveTo>
                  <a:pt x="283524" y="2843655"/>
                </a:moveTo>
                <a:cubicBezTo>
                  <a:pt x="283524" y="2851811"/>
                  <a:pt x="283524" y="2861673"/>
                  <a:pt x="293983" y="2859208"/>
                </a:cubicBezTo>
                <a:cubicBezTo>
                  <a:pt x="295017" y="2852626"/>
                  <a:pt x="291402" y="2846196"/>
                  <a:pt x="285235" y="2843655"/>
                </a:cubicBezTo>
                <a:close/>
                <a:moveTo>
                  <a:pt x="5418330" y="2843276"/>
                </a:moveTo>
                <a:cubicBezTo>
                  <a:pt x="5418026" y="2843807"/>
                  <a:pt x="5418026" y="2844452"/>
                  <a:pt x="5418330" y="2844983"/>
                </a:cubicBezTo>
                <a:cubicBezTo>
                  <a:pt x="5418710" y="2845609"/>
                  <a:pt x="5419528" y="2845817"/>
                  <a:pt x="5420156" y="2845438"/>
                </a:cubicBezTo>
                <a:cubicBezTo>
                  <a:pt x="5420346" y="2845324"/>
                  <a:pt x="5420498" y="2845172"/>
                  <a:pt x="5420612" y="2844983"/>
                </a:cubicBezTo>
                <a:lnTo>
                  <a:pt x="5420042" y="2844983"/>
                </a:lnTo>
                <a:cubicBezTo>
                  <a:pt x="5420042" y="2844983"/>
                  <a:pt x="5421183" y="2843845"/>
                  <a:pt x="5420042" y="2843276"/>
                </a:cubicBezTo>
                <a:cubicBezTo>
                  <a:pt x="5419547" y="2842858"/>
                  <a:pt x="5418825" y="2842858"/>
                  <a:pt x="5418330" y="2843276"/>
                </a:cubicBezTo>
                <a:close/>
                <a:moveTo>
                  <a:pt x="1538940" y="2843276"/>
                </a:moveTo>
                <a:lnTo>
                  <a:pt x="1538940" y="2853707"/>
                </a:lnTo>
                <a:lnTo>
                  <a:pt x="1549398" y="2853707"/>
                </a:lnTo>
                <a:lnTo>
                  <a:pt x="1549398" y="2843276"/>
                </a:lnTo>
                <a:close/>
                <a:moveTo>
                  <a:pt x="796567" y="2842327"/>
                </a:moveTo>
                <a:cubicBezTo>
                  <a:pt x="789151" y="2859397"/>
                  <a:pt x="779263" y="2894865"/>
                  <a:pt x="801321" y="2901882"/>
                </a:cubicBezTo>
                <a:cubicBezTo>
                  <a:pt x="809943" y="2884224"/>
                  <a:pt x="812738" y="2864310"/>
                  <a:pt x="809308" y="2844983"/>
                </a:cubicBezTo>
                <a:lnTo>
                  <a:pt x="808547" y="2844603"/>
                </a:lnTo>
                <a:cubicBezTo>
                  <a:pt x="804409" y="2845457"/>
                  <a:pt x="800102" y="2844641"/>
                  <a:pt x="796567" y="2842327"/>
                </a:cubicBezTo>
                <a:close/>
                <a:moveTo>
                  <a:pt x="5523252" y="2840094"/>
                </a:moveTo>
                <a:lnTo>
                  <a:pt x="5530143" y="2842138"/>
                </a:lnTo>
                <a:lnTo>
                  <a:pt x="5527290" y="2849155"/>
                </a:lnTo>
                <a:lnTo>
                  <a:pt x="5526740" y="2850507"/>
                </a:lnTo>
                <a:lnTo>
                  <a:pt x="5526339" y="2849535"/>
                </a:lnTo>
                <a:cubicBezTo>
                  <a:pt x="5526625" y="2849933"/>
                  <a:pt x="5526625" y="2850464"/>
                  <a:pt x="5526339" y="2850862"/>
                </a:cubicBezTo>
                <a:cubicBezTo>
                  <a:pt x="5525902" y="2850938"/>
                  <a:pt x="5525446" y="2850786"/>
                  <a:pt x="5525141" y="2850464"/>
                </a:cubicBezTo>
                <a:cubicBezTo>
                  <a:pt x="5524628" y="2849933"/>
                  <a:pt x="5524666" y="2849080"/>
                  <a:pt x="5525198" y="2848586"/>
                </a:cubicBezTo>
                <a:cubicBezTo>
                  <a:pt x="5526530" y="2848586"/>
                  <a:pt x="5526530" y="2848586"/>
                  <a:pt x="5526530" y="2848586"/>
                </a:cubicBezTo>
                <a:lnTo>
                  <a:pt x="5525198" y="2845172"/>
                </a:lnTo>
                <a:lnTo>
                  <a:pt x="5522346" y="2845172"/>
                </a:lnTo>
                <a:lnTo>
                  <a:pt x="5524248" y="2842517"/>
                </a:lnTo>
                <a:close/>
                <a:moveTo>
                  <a:pt x="2197073" y="2838913"/>
                </a:moveTo>
                <a:cubicBezTo>
                  <a:pt x="2192129" y="2860535"/>
                  <a:pt x="2212666" y="2840051"/>
                  <a:pt x="2197073" y="2838913"/>
                </a:cubicBezTo>
                <a:close/>
                <a:moveTo>
                  <a:pt x="1863157" y="2838913"/>
                </a:moveTo>
                <a:lnTo>
                  <a:pt x="1873541" y="2853789"/>
                </a:lnTo>
                <a:lnTo>
                  <a:pt x="1873616" y="2854466"/>
                </a:lnTo>
                <a:lnTo>
                  <a:pt x="1873616" y="2853897"/>
                </a:lnTo>
                <a:lnTo>
                  <a:pt x="1873541" y="2853789"/>
                </a:lnTo>
                <a:lnTo>
                  <a:pt x="1872309" y="2842707"/>
                </a:lnTo>
                <a:cubicBezTo>
                  <a:pt x="1871002" y="2839530"/>
                  <a:pt x="1868387" y="2837681"/>
                  <a:pt x="1863157" y="2838913"/>
                </a:cubicBezTo>
                <a:close/>
                <a:moveTo>
                  <a:pt x="3051923" y="2838420"/>
                </a:moveTo>
                <a:cubicBezTo>
                  <a:pt x="3051828" y="2838458"/>
                  <a:pt x="3051733" y="2838496"/>
                  <a:pt x="3051638" y="2838534"/>
                </a:cubicBezTo>
                <a:cubicBezTo>
                  <a:pt x="3050649" y="2838875"/>
                  <a:pt x="3050135" y="2839975"/>
                  <a:pt x="3050478" y="2840962"/>
                </a:cubicBezTo>
                <a:cubicBezTo>
                  <a:pt x="3050478" y="2840962"/>
                  <a:pt x="3050497" y="2840981"/>
                  <a:pt x="3050497" y="2841000"/>
                </a:cubicBezTo>
                <a:cubicBezTo>
                  <a:pt x="3050858" y="2842100"/>
                  <a:pt x="3052037" y="2842688"/>
                  <a:pt x="3053140" y="2842327"/>
                </a:cubicBezTo>
                <a:cubicBezTo>
                  <a:pt x="3053140" y="2842327"/>
                  <a:pt x="3053159" y="2842327"/>
                  <a:pt x="3053159" y="2842327"/>
                </a:cubicBezTo>
                <a:cubicBezTo>
                  <a:pt x="3054186" y="2841891"/>
                  <a:pt x="3054699" y="2840715"/>
                  <a:pt x="3054300" y="2839672"/>
                </a:cubicBezTo>
                <a:cubicBezTo>
                  <a:pt x="3053996" y="2838667"/>
                  <a:pt x="3052931" y="2838117"/>
                  <a:pt x="3051923" y="2838420"/>
                </a:cubicBezTo>
                <a:close/>
                <a:moveTo>
                  <a:pt x="1659309" y="2838344"/>
                </a:moveTo>
                <a:cubicBezTo>
                  <a:pt x="1638962" y="2851431"/>
                  <a:pt x="1676613" y="2845931"/>
                  <a:pt x="1659309" y="2838344"/>
                </a:cubicBezTo>
                <a:close/>
                <a:moveTo>
                  <a:pt x="580359" y="2838344"/>
                </a:moveTo>
                <a:lnTo>
                  <a:pt x="580359" y="2848776"/>
                </a:lnTo>
                <a:lnTo>
                  <a:pt x="590817" y="2848776"/>
                </a:lnTo>
                <a:lnTo>
                  <a:pt x="590817" y="2838344"/>
                </a:lnTo>
                <a:close/>
                <a:moveTo>
                  <a:pt x="478435" y="2838344"/>
                </a:moveTo>
                <a:cubicBezTo>
                  <a:pt x="473300" y="2859966"/>
                  <a:pt x="494028" y="2839483"/>
                  <a:pt x="478435" y="2838344"/>
                </a:cubicBezTo>
                <a:close/>
                <a:moveTo>
                  <a:pt x="1559857" y="2837965"/>
                </a:moveTo>
                <a:cubicBezTo>
                  <a:pt x="1554152" y="2865656"/>
                  <a:pt x="1575640" y="2844224"/>
                  <a:pt x="1559857" y="2837965"/>
                </a:cubicBezTo>
                <a:close/>
                <a:moveTo>
                  <a:pt x="5510366" y="2836258"/>
                </a:moveTo>
                <a:cubicBezTo>
                  <a:pt x="5510385" y="2836751"/>
                  <a:pt x="5510689" y="2837188"/>
                  <a:pt x="5511127" y="2837396"/>
                </a:cubicBezTo>
                <a:lnTo>
                  <a:pt x="5510366" y="2837775"/>
                </a:lnTo>
                <a:cubicBezTo>
                  <a:pt x="5510785" y="2838250"/>
                  <a:pt x="5511507" y="2838288"/>
                  <a:pt x="5511982" y="2837870"/>
                </a:cubicBezTo>
                <a:cubicBezTo>
                  <a:pt x="5512021" y="2837851"/>
                  <a:pt x="5512040" y="2837813"/>
                  <a:pt x="5512077" y="2837775"/>
                </a:cubicBezTo>
                <a:cubicBezTo>
                  <a:pt x="5512458" y="2837339"/>
                  <a:pt x="5512458" y="2836694"/>
                  <a:pt x="5512077" y="2836258"/>
                </a:cubicBezTo>
                <a:cubicBezTo>
                  <a:pt x="5512077" y="2836258"/>
                  <a:pt x="5511127" y="2835310"/>
                  <a:pt x="5510366" y="2836258"/>
                </a:cubicBezTo>
                <a:close/>
                <a:moveTo>
                  <a:pt x="3035305" y="2834204"/>
                </a:moveTo>
                <a:cubicBezTo>
                  <a:pt x="3036402" y="2835938"/>
                  <a:pt x="3050735" y="2849914"/>
                  <a:pt x="3040038" y="2837965"/>
                </a:cubicBezTo>
                <a:cubicBezTo>
                  <a:pt x="3036045" y="2834409"/>
                  <a:pt x="3034940" y="2833627"/>
                  <a:pt x="3035305" y="2834204"/>
                </a:cubicBezTo>
                <a:close/>
                <a:moveTo>
                  <a:pt x="2281312" y="2833792"/>
                </a:moveTo>
                <a:cubicBezTo>
                  <a:pt x="2275607" y="2861483"/>
                  <a:pt x="2297095" y="2840051"/>
                  <a:pt x="2281312" y="2833792"/>
                </a:cubicBezTo>
                <a:close/>
                <a:moveTo>
                  <a:pt x="1967743" y="2833224"/>
                </a:moveTo>
                <a:cubicBezTo>
                  <a:pt x="1967743" y="2836448"/>
                  <a:pt x="1967743" y="2839483"/>
                  <a:pt x="1962609" y="2838534"/>
                </a:cubicBezTo>
                <a:lnTo>
                  <a:pt x="1962609" y="2848966"/>
                </a:lnTo>
                <a:cubicBezTo>
                  <a:pt x="1975350" y="2857121"/>
                  <a:pt x="1978012" y="2831137"/>
                  <a:pt x="1967743" y="2833224"/>
                </a:cubicBezTo>
                <a:close/>
                <a:moveTo>
                  <a:pt x="2024600" y="2832275"/>
                </a:moveTo>
                <a:cubicBezTo>
                  <a:pt x="2019466" y="2854087"/>
                  <a:pt x="2040193" y="2833413"/>
                  <a:pt x="2024600" y="2832275"/>
                </a:cubicBezTo>
                <a:close/>
                <a:moveTo>
                  <a:pt x="5334851" y="2832086"/>
                </a:moveTo>
                <a:cubicBezTo>
                  <a:pt x="5334433" y="2832029"/>
                  <a:pt x="5334015" y="2832161"/>
                  <a:pt x="5333710" y="2832465"/>
                </a:cubicBezTo>
                <a:lnTo>
                  <a:pt x="5334851" y="2833792"/>
                </a:lnTo>
                <a:cubicBezTo>
                  <a:pt x="5335365" y="2834134"/>
                  <a:pt x="5336049" y="2834134"/>
                  <a:pt x="5336563" y="2833792"/>
                </a:cubicBezTo>
                <a:cubicBezTo>
                  <a:pt x="5336981" y="2833299"/>
                  <a:pt x="5336981" y="2832578"/>
                  <a:pt x="5336563" y="2832086"/>
                </a:cubicBezTo>
                <a:cubicBezTo>
                  <a:pt x="5336563" y="2832086"/>
                  <a:pt x="5335612" y="2832086"/>
                  <a:pt x="5334851" y="2832086"/>
                </a:cubicBezTo>
                <a:close/>
                <a:moveTo>
                  <a:pt x="3788495" y="2831706"/>
                </a:moveTo>
                <a:cubicBezTo>
                  <a:pt x="3789066" y="2841000"/>
                  <a:pt x="3782601" y="2857880"/>
                  <a:pt x="3798384" y="2852569"/>
                </a:cubicBezTo>
                <a:lnTo>
                  <a:pt x="3798954" y="2852569"/>
                </a:lnTo>
                <a:lnTo>
                  <a:pt x="3798954" y="2831706"/>
                </a:lnTo>
                <a:close/>
                <a:moveTo>
                  <a:pt x="5382866" y="2830284"/>
                </a:moveTo>
                <a:cubicBezTo>
                  <a:pt x="5382828" y="2830303"/>
                  <a:pt x="5382809" y="2830340"/>
                  <a:pt x="5382771" y="2830378"/>
                </a:cubicBezTo>
                <a:cubicBezTo>
                  <a:pt x="5382866" y="2830530"/>
                  <a:pt x="5382999" y="2830663"/>
                  <a:pt x="5383151" y="2830758"/>
                </a:cubicBezTo>
                <a:lnTo>
                  <a:pt x="5382961" y="2832086"/>
                </a:lnTo>
                <a:cubicBezTo>
                  <a:pt x="5383398" y="2832465"/>
                  <a:pt x="5384045" y="2832465"/>
                  <a:pt x="5384482" y="2832086"/>
                </a:cubicBezTo>
                <a:cubicBezTo>
                  <a:pt x="5384901" y="2831592"/>
                  <a:pt x="5384901" y="2830872"/>
                  <a:pt x="5384482" y="2830378"/>
                </a:cubicBezTo>
                <a:cubicBezTo>
                  <a:pt x="5384064" y="2829904"/>
                  <a:pt x="5383341" y="2829866"/>
                  <a:pt x="5382866" y="2830284"/>
                </a:cubicBezTo>
                <a:close/>
                <a:moveTo>
                  <a:pt x="1763584" y="2830245"/>
                </a:moveTo>
                <a:lnTo>
                  <a:pt x="1755065" y="2837045"/>
                </a:lnTo>
                <a:lnTo>
                  <a:pt x="1752296" y="2836827"/>
                </a:lnTo>
                <a:lnTo>
                  <a:pt x="1753437" y="2838344"/>
                </a:lnTo>
                <a:lnTo>
                  <a:pt x="1755065" y="2837045"/>
                </a:lnTo>
                <a:lnTo>
                  <a:pt x="1761846" y="2837580"/>
                </a:lnTo>
                <a:cubicBezTo>
                  <a:pt x="1765679" y="2843963"/>
                  <a:pt x="1756195" y="2863523"/>
                  <a:pt x="1767889" y="2862811"/>
                </a:cubicBezTo>
                <a:cubicBezTo>
                  <a:pt x="1784718" y="2854276"/>
                  <a:pt x="1774485" y="2831019"/>
                  <a:pt x="1763584" y="2830245"/>
                </a:cubicBezTo>
                <a:close/>
                <a:moveTo>
                  <a:pt x="5356149" y="2830189"/>
                </a:moveTo>
                <a:lnTo>
                  <a:pt x="5362424" y="2836637"/>
                </a:lnTo>
                <a:lnTo>
                  <a:pt x="5360903" y="2838913"/>
                </a:lnTo>
                <a:lnTo>
                  <a:pt x="5360070" y="2840020"/>
                </a:lnTo>
                <a:lnTo>
                  <a:pt x="5359572" y="2840241"/>
                </a:lnTo>
                <a:lnTo>
                  <a:pt x="5359741" y="2840458"/>
                </a:lnTo>
                <a:lnTo>
                  <a:pt x="5359191" y="2841189"/>
                </a:lnTo>
                <a:lnTo>
                  <a:pt x="5362424" y="2848776"/>
                </a:lnTo>
                <a:lnTo>
                  <a:pt x="5365657" y="2856173"/>
                </a:lnTo>
                <a:lnTo>
                  <a:pt x="5365657" y="2852190"/>
                </a:lnTo>
                <a:lnTo>
                  <a:pt x="5365657" y="2848017"/>
                </a:lnTo>
                <a:lnTo>
                  <a:pt x="5359741" y="2840458"/>
                </a:lnTo>
                <a:lnTo>
                  <a:pt x="5360070" y="2840020"/>
                </a:lnTo>
                <a:lnTo>
                  <a:pt x="5364706" y="2837965"/>
                </a:lnTo>
                <a:lnTo>
                  <a:pt x="5361854" y="2831137"/>
                </a:lnTo>
                <a:lnTo>
                  <a:pt x="5358431" y="2831137"/>
                </a:lnTo>
                <a:close/>
                <a:moveTo>
                  <a:pt x="5325154" y="2829999"/>
                </a:moveTo>
                <a:cubicBezTo>
                  <a:pt x="5324070" y="2831896"/>
                  <a:pt x="5323537" y="2834077"/>
                  <a:pt x="5323632" y="2836258"/>
                </a:cubicBezTo>
                <a:lnTo>
                  <a:pt x="5323632" y="2842138"/>
                </a:lnTo>
                <a:lnTo>
                  <a:pt x="5319068" y="2842138"/>
                </a:lnTo>
                <a:lnTo>
                  <a:pt x="5316976" y="2848966"/>
                </a:lnTo>
                <a:lnTo>
                  <a:pt x="5313744" y="2854845"/>
                </a:lnTo>
                <a:lnTo>
                  <a:pt x="5319448" y="2850483"/>
                </a:lnTo>
                <a:lnTo>
                  <a:pt x="5324963" y="2846310"/>
                </a:lnTo>
                <a:lnTo>
                  <a:pt x="5324963" y="2850104"/>
                </a:lnTo>
                <a:lnTo>
                  <a:pt x="5324963" y="2853897"/>
                </a:lnTo>
                <a:lnTo>
                  <a:pt x="5330097" y="2843845"/>
                </a:lnTo>
                <a:lnTo>
                  <a:pt x="5328196" y="2841758"/>
                </a:lnTo>
                <a:lnTo>
                  <a:pt x="5326104" y="2839483"/>
                </a:lnTo>
                <a:lnTo>
                  <a:pt x="5326104" y="2834361"/>
                </a:lnTo>
                <a:cubicBezTo>
                  <a:pt x="5326104" y="2831706"/>
                  <a:pt x="5326104" y="2829620"/>
                  <a:pt x="5325154" y="2829999"/>
                </a:cubicBezTo>
                <a:close/>
                <a:moveTo>
                  <a:pt x="2602297" y="2829051"/>
                </a:moveTo>
                <a:cubicBezTo>
                  <a:pt x="2597353" y="2850673"/>
                  <a:pt x="2618080" y="2829999"/>
                  <a:pt x="2602297" y="2829051"/>
                </a:cubicBezTo>
                <a:close/>
                <a:moveTo>
                  <a:pt x="1408302" y="2828861"/>
                </a:moveTo>
                <a:cubicBezTo>
                  <a:pt x="1408302" y="2833982"/>
                  <a:pt x="1404118" y="2835120"/>
                  <a:pt x="1403168" y="2839293"/>
                </a:cubicBezTo>
                <a:cubicBezTo>
                  <a:pt x="1408302" y="2839293"/>
                  <a:pt x="1409253" y="2843465"/>
                  <a:pt x="1413626" y="2844603"/>
                </a:cubicBezTo>
                <a:cubicBezTo>
                  <a:pt x="1413626" y="2841474"/>
                  <a:pt x="1414672" y="2839672"/>
                  <a:pt x="1415837" y="2838107"/>
                </a:cubicBezTo>
                <a:lnTo>
                  <a:pt x="1418335" y="2833773"/>
                </a:lnTo>
                <a:lnTo>
                  <a:pt x="1418761" y="2833982"/>
                </a:lnTo>
                <a:lnTo>
                  <a:pt x="1418761" y="2833034"/>
                </a:lnTo>
                <a:lnTo>
                  <a:pt x="1418335" y="2833773"/>
                </a:lnTo>
                <a:close/>
                <a:moveTo>
                  <a:pt x="179508" y="2828292"/>
                </a:moveTo>
                <a:cubicBezTo>
                  <a:pt x="179508" y="2828292"/>
                  <a:pt x="179508" y="2829620"/>
                  <a:pt x="179508" y="2830378"/>
                </a:cubicBezTo>
                <a:lnTo>
                  <a:pt x="178177" y="2830378"/>
                </a:lnTo>
                <a:cubicBezTo>
                  <a:pt x="178210" y="2832958"/>
                  <a:pt x="179004" y="2835461"/>
                  <a:pt x="180459" y="2837586"/>
                </a:cubicBezTo>
                <a:cubicBezTo>
                  <a:pt x="182142" y="2841663"/>
                  <a:pt x="184984" y="2845153"/>
                  <a:pt x="188636" y="2847638"/>
                </a:cubicBezTo>
                <a:cubicBezTo>
                  <a:pt x="184067" y="2849800"/>
                  <a:pt x="181120" y="2854352"/>
                  <a:pt x="181029" y="2859397"/>
                </a:cubicBezTo>
                <a:cubicBezTo>
                  <a:pt x="181029" y="2866624"/>
                  <a:pt x="186904" y="2872484"/>
                  <a:pt x="194150" y="2872484"/>
                </a:cubicBezTo>
                <a:cubicBezTo>
                  <a:pt x="200665" y="2872427"/>
                  <a:pt x="206124" y="2867553"/>
                  <a:pt x="206891" y="2861104"/>
                </a:cubicBezTo>
                <a:cubicBezTo>
                  <a:pt x="216648" y="2858771"/>
                  <a:pt x="226239" y="2855794"/>
                  <a:pt x="235604" y="2852190"/>
                </a:cubicBezTo>
                <a:lnTo>
                  <a:pt x="235604" y="2838344"/>
                </a:lnTo>
                <a:cubicBezTo>
                  <a:pt x="217730" y="2836448"/>
                  <a:pt x="208792" y="2843655"/>
                  <a:pt x="207651" y="2858639"/>
                </a:cubicBezTo>
                <a:cubicBezTo>
                  <a:pt x="207201" y="2854409"/>
                  <a:pt x="204620" y="2850692"/>
                  <a:pt x="200806" y="2848776"/>
                </a:cubicBezTo>
                <a:cubicBezTo>
                  <a:pt x="201382" y="2841512"/>
                  <a:pt x="199435" y="2834286"/>
                  <a:pt x="195291" y="2828292"/>
                </a:cubicBezTo>
                <a:close/>
                <a:moveTo>
                  <a:pt x="173613" y="2828292"/>
                </a:moveTo>
                <a:cubicBezTo>
                  <a:pt x="165817" y="2828292"/>
                  <a:pt x="158020" y="2828292"/>
                  <a:pt x="159542" y="2837965"/>
                </a:cubicBezTo>
                <a:lnTo>
                  <a:pt x="171141" y="2837965"/>
                </a:lnTo>
                <a:cubicBezTo>
                  <a:pt x="170712" y="2834551"/>
                  <a:pt x="171595" y="2831099"/>
                  <a:pt x="173613" y="2828292"/>
                </a:cubicBezTo>
                <a:close/>
                <a:moveTo>
                  <a:pt x="5474427" y="2828102"/>
                </a:moveTo>
                <a:cubicBezTo>
                  <a:pt x="5473552" y="2829582"/>
                  <a:pt x="5472905" y="2831175"/>
                  <a:pt x="5472525" y="2832844"/>
                </a:cubicBezTo>
                <a:lnTo>
                  <a:pt x="5472525" y="2835689"/>
                </a:lnTo>
                <a:lnTo>
                  <a:pt x="5469863" y="2833603"/>
                </a:lnTo>
                <a:cubicBezTo>
                  <a:pt x="5467391" y="2831706"/>
                  <a:pt x="5463968" y="2830568"/>
                  <a:pt x="5463968" y="2830568"/>
                </a:cubicBezTo>
                <a:lnTo>
                  <a:pt x="5462637" y="2830568"/>
                </a:lnTo>
                <a:lnTo>
                  <a:pt x="5466440" y="2835689"/>
                </a:lnTo>
                <a:lnTo>
                  <a:pt x="5469102" y="2839103"/>
                </a:lnTo>
                <a:lnTo>
                  <a:pt x="5467771" y="2840241"/>
                </a:lnTo>
                <a:lnTo>
                  <a:pt x="5465299" y="2842327"/>
                </a:lnTo>
                <a:cubicBezTo>
                  <a:pt x="5464805" y="2841910"/>
                  <a:pt x="5464082" y="2841910"/>
                  <a:pt x="5463588" y="2842327"/>
                </a:cubicBezTo>
                <a:cubicBezTo>
                  <a:pt x="5463245" y="2842839"/>
                  <a:pt x="5463245" y="2843522"/>
                  <a:pt x="5463588" y="2844034"/>
                </a:cubicBezTo>
                <a:cubicBezTo>
                  <a:pt x="5463949" y="2844186"/>
                  <a:pt x="5464367" y="2844186"/>
                  <a:pt x="5464729" y="2844034"/>
                </a:cubicBezTo>
                <a:lnTo>
                  <a:pt x="5461116" y="2847259"/>
                </a:lnTo>
                <a:lnTo>
                  <a:pt x="5461116" y="2847448"/>
                </a:lnTo>
                <a:cubicBezTo>
                  <a:pt x="5459176" y="2845665"/>
                  <a:pt x="5456438" y="2845021"/>
                  <a:pt x="5453890" y="2845741"/>
                </a:cubicBezTo>
                <a:lnTo>
                  <a:pt x="5451037" y="2842226"/>
                </a:lnTo>
                <a:lnTo>
                  <a:pt x="5451037" y="2841758"/>
                </a:lnTo>
                <a:lnTo>
                  <a:pt x="5451037" y="2841415"/>
                </a:lnTo>
                <a:lnTo>
                  <a:pt x="5454650" y="2838155"/>
                </a:lnTo>
                <a:lnTo>
                  <a:pt x="5458834" y="2834551"/>
                </a:lnTo>
                <a:lnTo>
                  <a:pt x="5457883" y="2832465"/>
                </a:lnTo>
                <a:cubicBezTo>
                  <a:pt x="5457503" y="2831555"/>
                  <a:pt x="5456590" y="2830947"/>
                  <a:pt x="5455601" y="2830947"/>
                </a:cubicBezTo>
                <a:lnTo>
                  <a:pt x="5454460" y="2829430"/>
                </a:lnTo>
                <a:lnTo>
                  <a:pt x="5459784" y="2829430"/>
                </a:lnTo>
                <a:close/>
                <a:moveTo>
                  <a:pt x="1992844" y="2828102"/>
                </a:moveTo>
                <a:cubicBezTo>
                  <a:pt x="1991798" y="2828102"/>
                  <a:pt x="1990942" y="2828956"/>
                  <a:pt x="1990942" y="2829999"/>
                </a:cubicBezTo>
                <a:cubicBezTo>
                  <a:pt x="1990942" y="2831042"/>
                  <a:pt x="1991798" y="2831896"/>
                  <a:pt x="1992844" y="2831896"/>
                </a:cubicBezTo>
                <a:cubicBezTo>
                  <a:pt x="1993890" y="2831896"/>
                  <a:pt x="1994746" y="2831042"/>
                  <a:pt x="1994746" y="2829999"/>
                </a:cubicBezTo>
                <a:cubicBezTo>
                  <a:pt x="1994746" y="2828956"/>
                  <a:pt x="1993890" y="2828102"/>
                  <a:pt x="1992844" y="2828102"/>
                </a:cubicBezTo>
                <a:close/>
                <a:moveTo>
                  <a:pt x="1000415" y="2827913"/>
                </a:moveTo>
                <a:lnTo>
                  <a:pt x="1000415" y="2829051"/>
                </a:lnTo>
                <a:cubicBezTo>
                  <a:pt x="1000267" y="2830815"/>
                  <a:pt x="1000267" y="2832598"/>
                  <a:pt x="1000415" y="2834361"/>
                </a:cubicBezTo>
                <a:lnTo>
                  <a:pt x="1003648" y="2838344"/>
                </a:lnTo>
                <a:cubicBezTo>
                  <a:pt x="1006310" y="2835689"/>
                  <a:pt x="1009733" y="2828482"/>
                  <a:pt x="1000415" y="2827913"/>
                </a:cubicBezTo>
                <a:close/>
                <a:moveTo>
                  <a:pt x="2246323" y="2827533"/>
                </a:moveTo>
                <a:lnTo>
                  <a:pt x="2246323" y="2843276"/>
                </a:lnTo>
                <a:cubicBezTo>
                  <a:pt x="2254310" y="2844983"/>
                  <a:pt x="2257162" y="2838344"/>
                  <a:pt x="2255261" y="2827913"/>
                </a:cubicBezTo>
                <a:lnTo>
                  <a:pt x="2256782" y="2827533"/>
                </a:lnTo>
                <a:close/>
                <a:moveTo>
                  <a:pt x="5517592" y="2826016"/>
                </a:moveTo>
                <a:lnTo>
                  <a:pt x="5520064" y="2826016"/>
                </a:lnTo>
                <a:lnTo>
                  <a:pt x="5520064" y="2829809"/>
                </a:lnTo>
                <a:lnTo>
                  <a:pt x="5519555" y="2831101"/>
                </a:lnTo>
                <a:lnTo>
                  <a:pt x="5517550" y="2826224"/>
                </a:lnTo>
                <a:close/>
                <a:moveTo>
                  <a:pt x="3175620" y="2826016"/>
                </a:moveTo>
                <a:cubicBezTo>
                  <a:pt x="3170676" y="2847638"/>
                  <a:pt x="3191213" y="2827154"/>
                  <a:pt x="3175620" y="2826016"/>
                </a:cubicBezTo>
                <a:close/>
                <a:moveTo>
                  <a:pt x="5395511" y="2825258"/>
                </a:moveTo>
                <a:lnTo>
                  <a:pt x="5389997" y="2827723"/>
                </a:lnTo>
                <a:lnTo>
                  <a:pt x="5392089" y="2827723"/>
                </a:lnTo>
                <a:lnTo>
                  <a:pt x="5394181" y="2827723"/>
                </a:lnTo>
                <a:lnTo>
                  <a:pt x="5391708" y="2832844"/>
                </a:lnTo>
                <a:lnTo>
                  <a:pt x="5389997" y="2836068"/>
                </a:lnTo>
                <a:cubicBezTo>
                  <a:pt x="5388666" y="2835291"/>
                  <a:pt x="5387163" y="2834836"/>
                  <a:pt x="5385623" y="2834741"/>
                </a:cubicBezTo>
                <a:cubicBezTo>
                  <a:pt x="5383722" y="2842896"/>
                  <a:pt x="5385623" y="2844983"/>
                  <a:pt x="5387525" y="2844414"/>
                </a:cubicBezTo>
                <a:lnTo>
                  <a:pt x="5387287" y="2845662"/>
                </a:lnTo>
                <a:lnTo>
                  <a:pt x="5386764" y="2846121"/>
                </a:lnTo>
                <a:lnTo>
                  <a:pt x="5387236" y="2845927"/>
                </a:lnTo>
                <a:lnTo>
                  <a:pt x="5386764" y="2848397"/>
                </a:lnTo>
                <a:cubicBezTo>
                  <a:pt x="5385300" y="2848966"/>
                  <a:pt x="5383950" y="2849800"/>
                  <a:pt x="5382771" y="2850862"/>
                </a:cubicBezTo>
                <a:lnTo>
                  <a:pt x="5382771" y="2847638"/>
                </a:lnTo>
                <a:lnTo>
                  <a:pt x="5382771" y="2840620"/>
                </a:lnTo>
                <a:lnTo>
                  <a:pt x="5378968" y="2839293"/>
                </a:lnTo>
                <a:lnTo>
                  <a:pt x="5378968" y="2844603"/>
                </a:lnTo>
                <a:lnTo>
                  <a:pt x="5378968" y="2849914"/>
                </a:lnTo>
                <a:lnTo>
                  <a:pt x="5374975" y="2849914"/>
                </a:lnTo>
                <a:cubicBezTo>
                  <a:pt x="5376686" y="2848207"/>
                  <a:pt x="5376667" y="2845438"/>
                  <a:pt x="5374955" y="2843750"/>
                </a:cubicBezTo>
                <a:cubicBezTo>
                  <a:pt x="5374290" y="2843086"/>
                  <a:pt x="5373434" y="2842650"/>
                  <a:pt x="5372502" y="2842517"/>
                </a:cubicBezTo>
                <a:lnTo>
                  <a:pt x="5370030" y="2836827"/>
                </a:lnTo>
                <a:lnTo>
                  <a:pt x="5367748" y="2836827"/>
                </a:lnTo>
                <a:cubicBezTo>
                  <a:pt x="5366493" y="2837358"/>
                  <a:pt x="5365885" y="2838800"/>
                  <a:pt x="5366417" y="2840051"/>
                </a:cubicBezTo>
                <a:cubicBezTo>
                  <a:pt x="5367102" y="2841569"/>
                  <a:pt x="5368566" y="2842574"/>
                  <a:pt x="5370221" y="2842707"/>
                </a:cubicBezTo>
                <a:cubicBezTo>
                  <a:pt x="5369612" y="2844812"/>
                  <a:pt x="5369612" y="2847050"/>
                  <a:pt x="5370221" y="2849155"/>
                </a:cubicBezTo>
                <a:cubicBezTo>
                  <a:pt x="5370221" y="2849155"/>
                  <a:pt x="5370221" y="2850104"/>
                  <a:pt x="5370221" y="2850483"/>
                </a:cubicBezTo>
                <a:lnTo>
                  <a:pt x="5370221" y="2851431"/>
                </a:lnTo>
                <a:cubicBezTo>
                  <a:pt x="5371286" y="2852968"/>
                  <a:pt x="5373092" y="2853840"/>
                  <a:pt x="5374975" y="2853707"/>
                </a:cubicBezTo>
                <a:lnTo>
                  <a:pt x="5377066" y="2853707"/>
                </a:lnTo>
                <a:cubicBezTo>
                  <a:pt x="5379995" y="2856401"/>
                  <a:pt x="5383741" y="2858013"/>
                  <a:pt x="5387715" y="2858259"/>
                </a:cubicBezTo>
                <a:lnTo>
                  <a:pt x="5397033" y="2859777"/>
                </a:lnTo>
                <a:lnTo>
                  <a:pt x="5393039" y="2850293"/>
                </a:lnTo>
                <a:cubicBezTo>
                  <a:pt x="5394713" y="2849629"/>
                  <a:pt x="5395987" y="2848226"/>
                  <a:pt x="5396462" y="2846500"/>
                </a:cubicBezTo>
                <a:lnTo>
                  <a:pt x="5396462" y="2843655"/>
                </a:lnTo>
                <a:lnTo>
                  <a:pt x="5392849" y="2843655"/>
                </a:lnTo>
                <a:lnTo>
                  <a:pt x="5389570" y="2843655"/>
                </a:lnTo>
                <a:lnTo>
                  <a:pt x="5390164" y="2843134"/>
                </a:lnTo>
                <a:cubicBezTo>
                  <a:pt x="5390853" y="2841474"/>
                  <a:pt x="5390853" y="2839483"/>
                  <a:pt x="5389427" y="2838155"/>
                </a:cubicBezTo>
                <a:lnTo>
                  <a:pt x="5390568" y="2836827"/>
                </a:lnTo>
                <a:lnTo>
                  <a:pt x="5392849" y="2834172"/>
                </a:lnTo>
                <a:lnTo>
                  <a:pt x="5394561" y="2838155"/>
                </a:lnTo>
                <a:cubicBezTo>
                  <a:pt x="5394561" y="2840431"/>
                  <a:pt x="5396462" y="2841758"/>
                  <a:pt x="5396652" y="2841000"/>
                </a:cubicBezTo>
                <a:cubicBezTo>
                  <a:pt x="5397109" y="2838174"/>
                  <a:pt x="5397109" y="2835291"/>
                  <a:pt x="5396652" y="2832465"/>
                </a:cubicBezTo>
                <a:close/>
                <a:moveTo>
                  <a:pt x="5357670" y="2823930"/>
                </a:moveTo>
                <a:cubicBezTo>
                  <a:pt x="5357252" y="2824252"/>
                  <a:pt x="5357157" y="2824840"/>
                  <a:pt x="5357480" y="2825258"/>
                </a:cubicBezTo>
                <a:cubicBezTo>
                  <a:pt x="5357537" y="2825333"/>
                  <a:pt x="5357594" y="2825390"/>
                  <a:pt x="5357670" y="2825447"/>
                </a:cubicBezTo>
                <a:lnTo>
                  <a:pt x="5356149" y="2827913"/>
                </a:lnTo>
                <a:lnTo>
                  <a:pt x="5357670" y="2827913"/>
                </a:lnTo>
                <a:lnTo>
                  <a:pt x="5359191" y="2827913"/>
                </a:lnTo>
                <a:lnTo>
                  <a:pt x="5359191" y="2826585"/>
                </a:lnTo>
                <a:lnTo>
                  <a:pt x="5359191" y="2824878"/>
                </a:lnTo>
                <a:lnTo>
                  <a:pt x="5359191" y="2823930"/>
                </a:lnTo>
                <a:cubicBezTo>
                  <a:pt x="5358754" y="2823550"/>
                  <a:pt x="5358108" y="2823550"/>
                  <a:pt x="5357670" y="2823930"/>
                </a:cubicBezTo>
                <a:close/>
                <a:moveTo>
                  <a:pt x="5336943" y="2823550"/>
                </a:moveTo>
                <a:cubicBezTo>
                  <a:pt x="5336943" y="2823550"/>
                  <a:pt x="5335612" y="2825447"/>
                  <a:pt x="5335422" y="2827344"/>
                </a:cubicBezTo>
                <a:lnTo>
                  <a:pt x="5334851" y="2830189"/>
                </a:lnTo>
                <a:lnTo>
                  <a:pt x="5336943" y="2827533"/>
                </a:lnTo>
                <a:cubicBezTo>
                  <a:pt x="5337780" y="2826358"/>
                  <a:pt x="5338293" y="2824992"/>
                  <a:pt x="5338464" y="2823550"/>
                </a:cubicBezTo>
                <a:cubicBezTo>
                  <a:pt x="5338008" y="2823228"/>
                  <a:pt x="5337399" y="2823228"/>
                  <a:pt x="5336943" y="2823550"/>
                </a:cubicBezTo>
                <a:close/>
                <a:moveTo>
                  <a:pt x="1884074" y="2823171"/>
                </a:moveTo>
                <a:lnTo>
                  <a:pt x="1884074" y="2833603"/>
                </a:lnTo>
                <a:lnTo>
                  <a:pt x="1894533" y="2833603"/>
                </a:lnTo>
                <a:lnTo>
                  <a:pt x="1894533" y="2823171"/>
                </a:lnTo>
                <a:close/>
                <a:moveTo>
                  <a:pt x="1256747" y="2822223"/>
                </a:moveTo>
                <a:lnTo>
                  <a:pt x="1256747" y="2832655"/>
                </a:lnTo>
                <a:lnTo>
                  <a:pt x="1267205" y="2832655"/>
                </a:lnTo>
                <a:lnTo>
                  <a:pt x="1267205" y="2822223"/>
                </a:lnTo>
                <a:close/>
                <a:moveTo>
                  <a:pt x="5423845" y="2821843"/>
                </a:moveTo>
                <a:lnTo>
                  <a:pt x="5423845" y="2822360"/>
                </a:lnTo>
                <a:lnTo>
                  <a:pt x="5422970" y="2821863"/>
                </a:lnTo>
                <a:cubicBezTo>
                  <a:pt x="5422267" y="2822052"/>
                  <a:pt x="5421848" y="2822792"/>
                  <a:pt x="5422038" y="2823494"/>
                </a:cubicBezTo>
                <a:cubicBezTo>
                  <a:pt x="5422057" y="2823569"/>
                  <a:pt x="5422095" y="2823664"/>
                  <a:pt x="5422134" y="2823740"/>
                </a:cubicBezTo>
                <a:cubicBezTo>
                  <a:pt x="5422134" y="2823740"/>
                  <a:pt x="5422134" y="2823740"/>
                  <a:pt x="5423845" y="2823740"/>
                </a:cubicBezTo>
                <a:lnTo>
                  <a:pt x="5423845" y="2822360"/>
                </a:lnTo>
                <a:lnTo>
                  <a:pt x="5424605" y="2822792"/>
                </a:lnTo>
                <a:close/>
                <a:moveTo>
                  <a:pt x="5430500" y="2821085"/>
                </a:moveTo>
                <a:cubicBezTo>
                  <a:pt x="5430158" y="2821597"/>
                  <a:pt x="5430158" y="2822280"/>
                  <a:pt x="5430500" y="2822792"/>
                </a:cubicBezTo>
                <a:cubicBezTo>
                  <a:pt x="5430690" y="2822830"/>
                  <a:pt x="5430881" y="2822830"/>
                  <a:pt x="5431070" y="2822792"/>
                </a:cubicBezTo>
                <a:lnTo>
                  <a:pt x="5432212" y="2822792"/>
                </a:lnTo>
                <a:cubicBezTo>
                  <a:pt x="5432212" y="2822792"/>
                  <a:pt x="5433163" y="2821843"/>
                  <a:pt x="5432212" y="2821085"/>
                </a:cubicBezTo>
                <a:cubicBezTo>
                  <a:pt x="5431698" y="2820743"/>
                  <a:pt x="5431014" y="2820743"/>
                  <a:pt x="5430500" y="2821085"/>
                </a:cubicBezTo>
                <a:close/>
                <a:moveTo>
                  <a:pt x="5374975" y="2820326"/>
                </a:moveTo>
                <a:cubicBezTo>
                  <a:pt x="5374290" y="2820724"/>
                  <a:pt x="5373853" y="2821445"/>
                  <a:pt x="5373834" y="2822223"/>
                </a:cubicBezTo>
                <a:lnTo>
                  <a:pt x="5373643" y="2823550"/>
                </a:lnTo>
                <a:cubicBezTo>
                  <a:pt x="5374176" y="2824802"/>
                  <a:pt x="5375621" y="2825409"/>
                  <a:pt x="5376876" y="2824878"/>
                </a:cubicBezTo>
                <a:cubicBezTo>
                  <a:pt x="5378131" y="2824347"/>
                  <a:pt x="5378740" y="2822906"/>
                  <a:pt x="5378207" y="2821654"/>
                </a:cubicBezTo>
                <a:cubicBezTo>
                  <a:pt x="5377675" y="2820402"/>
                  <a:pt x="5376230" y="2819795"/>
                  <a:pt x="5374975" y="2820326"/>
                </a:cubicBezTo>
                <a:close/>
                <a:moveTo>
                  <a:pt x="564005" y="2818809"/>
                </a:moveTo>
                <a:cubicBezTo>
                  <a:pt x="560963" y="2822033"/>
                  <a:pt x="560963" y="2827723"/>
                  <a:pt x="566477" y="2828292"/>
                </a:cubicBezTo>
                <a:cubicBezTo>
                  <a:pt x="566477" y="2824688"/>
                  <a:pt x="566477" y="2819568"/>
                  <a:pt x="564005" y="2818809"/>
                </a:cubicBezTo>
                <a:close/>
                <a:moveTo>
                  <a:pt x="2002732" y="2817861"/>
                </a:moveTo>
                <a:lnTo>
                  <a:pt x="2004063" y="2828102"/>
                </a:lnTo>
                <a:lnTo>
                  <a:pt x="2008627" y="2822412"/>
                </a:lnTo>
                <a:lnTo>
                  <a:pt x="2005775" y="2820137"/>
                </a:lnTo>
                <a:close/>
                <a:moveTo>
                  <a:pt x="5408727" y="2817633"/>
                </a:moveTo>
                <a:cubicBezTo>
                  <a:pt x="5408690" y="2817652"/>
                  <a:pt x="5408670" y="2817652"/>
                  <a:pt x="5408632" y="2817671"/>
                </a:cubicBezTo>
                <a:cubicBezTo>
                  <a:pt x="5406902" y="2818278"/>
                  <a:pt x="5405875" y="2820042"/>
                  <a:pt x="5406160" y="2821843"/>
                </a:cubicBezTo>
                <a:lnTo>
                  <a:pt x="5407301" y="2821843"/>
                </a:lnTo>
                <a:cubicBezTo>
                  <a:pt x="5408081" y="2823683"/>
                  <a:pt x="5410115" y="2824670"/>
                  <a:pt x="5412055" y="2824119"/>
                </a:cubicBezTo>
                <a:lnTo>
                  <a:pt x="5413956" y="2828861"/>
                </a:lnTo>
                <a:lnTo>
                  <a:pt x="5414908" y="2826585"/>
                </a:lnTo>
                <a:lnTo>
                  <a:pt x="5414908" y="2824309"/>
                </a:lnTo>
                <a:lnTo>
                  <a:pt x="5412626" y="2824309"/>
                </a:lnTo>
                <a:cubicBezTo>
                  <a:pt x="5414090" y="2823285"/>
                  <a:pt x="5414641" y="2821407"/>
                  <a:pt x="5413956" y="2819757"/>
                </a:cubicBezTo>
                <a:cubicBezTo>
                  <a:pt x="5413101" y="2817728"/>
                  <a:pt x="5410762" y="2816779"/>
                  <a:pt x="5408727" y="2817633"/>
                </a:cubicBezTo>
                <a:close/>
                <a:moveTo>
                  <a:pt x="5412626" y="2817481"/>
                </a:moveTo>
                <a:lnTo>
                  <a:pt x="5416809" y="2819378"/>
                </a:lnTo>
                <a:lnTo>
                  <a:pt x="5420992" y="2820895"/>
                </a:lnTo>
                <a:lnTo>
                  <a:pt x="5420992" y="2819188"/>
                </a:lnTo>
                <a:lnTo>
                  <a:pt x="5422514" y="2817481"/>
                </a:lnTo>
                <a:close/>
                <a:moveTo>
                  <a:pt x="2710496" y="2817481"/>
                </a:moveTo>
                <a:cubicBezTo>
                  <a:pt x="2693192" y="2825068"/>
                  <a:pt x="2731033" y="2830378"/>
                  <a:pt x="2710496" y="2817481"/>
                </a:cubicBezTo>
                <a:close/>
                <a:moveTo>
                  <a:pt x="2486301" y="2817481"/>
                </a:moveTo>
                <a:lnTo>
                  <a:pt x="2486301" y="2843655"/>
                </a:lnTo>
                <a:cubicBezTo>
                  <a:pt x="2507599" y="2841948"/>
                  <a:pt x="2501324" y="2820516"/>
                  <a:pt x="2486301" y="2817481"/>
                </a:cubicBezTo>
                <a:close/>
                <a:moveTo>
                  <a:pt x="2191938" y="2817481"/>
                </a:moveTo>
                <a:cubicBezTo>
                  <a:pt x="2186804" y="2839103"/>
                  <a:pt x="2207531" y="2818619"/>
                  <a:pt x="2191938" y="2817481"/>
                </a:cubicBezTo>
                <a:close/>
                <a:moveTo>
                  <a:pt x="1439678" y="2817481"/>
                </a:moveTo>
                <a:lnTo>
                  <a:pt x="1439652" y="2818431"/>
                </a:lnTo>
                <a:lnTo>
                  <a:pt x="1429885" y="2818714"/>
                </a:lnTo>
                <a:cubicBezTo>
                  <a:pt x="1426843" y="2819236"/>
                  <a:pt x="1424466" y="2820516"/>
                  <a:pt x="1424085" y="2823550"/>
                </a:cubicBezTo>
                <a:cubicBezTo>
                  <a:pt x="1427651" y="2825400"/>
                  <a:pt x="1436671" y="2830876"/>
                  <a:pt x="1439435" y="2826137"/>
                </a:cubicBezTo>
                <a:lnTo>
                  <a:pt x="1439652" y="2818431"/>
                </a:lnTo>
                <a:lnTo>
                  <a:pt x="1439678" y="2818430"/>
                </a:lnTo>
                <a:close/>
                <a:moveTo>
                  <a:pt x="1287933" y="2817481"/>
                </a:moveTo>
                <a:cubicBezTo>
                  <a:pt x="1287933" y="2820706"/>
                  <a:pt x="1287933" y="2823550"/>
                  <a:pt x="1282608" y="2822602"/>
                </a:cubicBezTo>
                <a:lnTo>
                  <a:pt x="1282608" y="2833034"/>
                </a:lnTo>
                <a:cubicBezTo>
                  <a:pt x="1295729" y="2841189"/>
                  <a:pt x="1298201" y="2815395"/>
                  <a:pt x="1288123" y="2817481"/>
                </a:cubicBezTo>
                <a:close/>
                <a:moveTo>
                  <a:pt x="519509" y="2817481"/>
                </a:moveTo>
                <a:cubicBezTo>
                  <a:pt x="498972" y="2830378"/>
                  <a:pt x="536813" y="2825068"/>
                  <a:pt x="519509" y="2817481"/>
                </a:cubicBezTo>
                <a:close/>
                <a:moveTo>
                  <a:pt x="5395511" y="2816153"/>
                </a:moveTo>
                <a:cubicBezTo>
                  <a:pt x="5395511" y="2816153"/>
                  <a:pt x="5394561" y="2817481"/>
                  <a:pt x="5395892" y="2818430"/>
                </a:cubicBezTo>
                <a:lnTo>
                  <a:pt x="5396842" y="2818430"/>
                </a:lnTo>
                <a:cubicBezTo>
                  <a:pt x="5397850" y="2819283"/>
                  <a:pt x="5399124" y="2819738"/>
                  <a:pt x="5400455" y="2819757"/>
                </a:cubicBezTo>
                <a:cubicBezTo>
                  <a:pt x="5400455" y="2819757"/>
                  <a:pt x="5400455" y="2818430"/>
                  <a:pt x="5399124" y="2817481"/>
                </a:cubicBezTo>
                <a:cubicBezTo>
                  <a:pt x="5398117" y="2816628"/>
                  <a:pt x="5396842" y="2816173"/>
                  <a:pt x="5395511" y="2816153"/>
                </a:cubicBezTo>
                <a:close/>
                <a:moveTo>
                  <a:pt x="126761" y="2816008"/>
                </a:moveTo>
                <a:cubicBezTo>
                  <a:pt x="126217" y="2815822"/>
                  <a:pt x="125266" y="2816486"/>
                  <a:pt x="123792" y="2818809"/>
                </a:cubicBezTo>
                <a:cubicBezTo>
                  <a:pt x="126360" y="2824784"/>
                  <a:pt x="128392" y="2816568"/>
                  <a:pt x="126761" y="2816008"/>
                </a:cubicBezTo>
                <a:close/>
                <a:moveTo>
                  <a:pt x="5380504" y="2815666"/>
                </a:moveTo>
                <a:lnTo>
                  <a:pt x="5382201" y="2816343"/>
                </a:lnTo>
                <a:lnTo>
                  <a:pt x="5380028" y="2817297"/>
                </a:lnTo>
                <a:close/>
                <a:moveTo>
                  <a:pt x="224694" y="2815395"/>
                </a:moveTo>
                <a:cubicBezTo>
                  <a:pt x="220345" y="2815632"/>
                  <a:pt x="216399" y="2820042"/>
                  <a:pt x="225906" y="2827913"/>
                </a:cubicBezTo>
                <a:cubicBezTo>
                  <a:pt x="233798" y="2819094"/>
                  <a:pt x="229044" y="2815158"/>
                  <a:pt x="224694" y="2815395"/>
                </a:cubicBezTo>
                <a:close/>
                <a:moveTo>
                  <a:pt x="2298807" y="2815015"/>
                </a:moveTo>
                <a:lnTo>
                  <a:pt x="2296939" y="2818105"/>
                </a:lnTo>
                <a:lnTo>
                  <a:pt x="2297095" y="2817481"/>
                </a:lnTo>
                <a:cubicBezTo>
                  <a:pt x="2291676" y="2826775"/>
                  <a:pt x="2291533" y="2827059"/>
                  <a:pt x="2293031" y="2824570"/>
                </a:cubicBezTo>
                <a:lnTo>
                  <a:pt x="2296939" y="2818105"/>
                </a:lnTo>
                <a:lnTo>
                  <a:pt x="2296905" y="2818240"/>
                </a:lnTo>
                <a:close/>
                <a:moveTo>
                  <a:pt x="1026847" y="2813119"/>
                </a:moveTo>
                <a:cubicBezTo>
                  <a:pt x="1025889" y="2816267"/>
                  <a:pt x="1027129" y="2819662"/>
                  <a:pt x="1029890" y="2821464"/>
                </a:cubicBezTo>
                <a:lnTo>
                  <a:pt x="1034453" y="2817481"/>
                </a:lnTo>
                <a:lnTo>
                  <a:pt x="1035404" y="2816153"/>
                </a:lnTo>
                <a:lnTo>
                  <a:pt x="1031221" y="2814826"/>
                </a:lnTo>
                <a:close/>
                <a:moveTo>
                  <a:pt x="2134701" y="2812550"/>
                </a:moveTo>
                <a:cubicBezTo>
                  <a:pt x="2114354" y="2825447"/>
                  <a:pt x="2152005" y="2820137"/>
                  <a:pt x="2134701" y="2812550"/>
                </a:cubicBezTo>
                <a:close/>
                <a:moveTo>
                  <a:pt x="2512543" y="2812360"/>
                </a:moveTo>
                <a:cubicBezTo>
                  <a:pt x="2507599" y="2833982"/>
                  <a:pt x="2528136" y="2813309"/>
                  <a:pt x="2512543" y="2812360"/>
                </a:cubicBezTo>
                <a:close/>
                <a:moveTo>
                  <a:pt x="1272340" y="2811981"/>
                </a:moveTo>
                <a:cubicBezTo>
                  <a:pt x="1255035" y="2819568"/>
                  <a:pt x="1292687" y="2824878"/>
                  <a:pt x="1272340" y="2811981"/>
                </a:cubicBezTo>
                <a:close/>
                <a:moveTo>
                  <a:pt x="1321828" y="2811862"/>
                </a:moveTo>
                <a:cubicBezTo>
                  <a:pt x="1319784" y="2813925"/>
                  <a:pt x="1320450" y="2821464"/>
                  <a:pt x="1329957" y="2828292"/>
                </a:cubicBezTo>
                <a:cubicBezTo>
                  <a:pt x="1328626" y="2813214"/>
                  <a:pt x="1323873" y="2809800"/>
                  <a:pt x="1321828" y="2811862"/>
                </a:cubicBezTo>
                <a:close/>
                <a:moveTo>
                  <a:pt x="2040954" y="2811791"/>
                </a:moveTo>
                <a:cubicBezTo>
                  <a:pt x="2023649" y="2819378"/>
                  <a:pt x="2061301" y="2824688"/>
                  <a:pt x="2040954" y="2811791"/>
                </a:cubicBezTo>
                <a:close/>
                <a:moveTo>
                  <a:pt x="1999290" y="2811620"/>
                </a:moveTo>
                <a:cubicBezTo>
                  <a:pt x="1998264" y="2811734"/>
                  <a:pt x="1997503" y="2812645"/>
                  <a:pt x="1997598" y="2813688"/>
                </a:cubicBezTo>
                <a:cubicBezTo>
                  <a:pt x="1997579" y="2814636"/>
                  <a:pt x="1998321" y="2815414"/>
                  <a:pt x="1999271" y="2815433"/>
                </a:cubicBezTo>
                <a:cubicBezTo>
                  <a:pt x="1999404" y="2815433"/>
                  <a:pt x="1999557" y="2815433"/>
                  <a:pt x="1999690" y="2815395"/>
                </a:cubicBezTo>
                <a:cubicBezTo>
                  <a:pt x="2000736" y="2815281"/>
                  <a:pt x="2001496" y="2814352"/>
                  <a:pt x="2001382" y="2813309"/>
                </a:cubicBezTo>
                <a:cubicBezTo>
                  <a:pt x="2001268" y="2812265"/>
                  <a:pt x="2000336" y="2811507"/>
                  <a:pt x="1999290" y="2811620"/>
                </a:cubicBezTo>
                <a:close/>
                <a:moveTo>
                  <a:pt x="3248830" y="2811222"/>
                </a:moveTo>
                <a:lnTo>
                  <a:pt x="3248972" y="2811222"/>
                </a:lnTo>
                <a:lnTo>
                  <a:pt x="3249151" y="2811542"/>
                </a:lnTo>
                <a:cubicBezTo>
                  <a:pt x="3252681" y="2817730"/>
                  <a:pt x="3257815" y="2826585"/>
                  <a:pt x="3248830" y="2811222"/>
                </a:cubicBezTo>
                <a:close/>
                <a:moveTo>
                  <a:pt x="3232667" y="2811222"/>
                </a:moveTo>
                <a:cubicBezTo>
                  <a:pt x="3248260" y="2812360"/>
                  <a:pt x="3227723" y="2833034"/>
                  <a:pt x="3232667" y="2811222"/>
                </a:cubicBezTo>
                <a:close/>
                <a:moveTo>
                  <a:pt x="106488" y="2807619"/>
                </a:moveTo>
                <a:cubicBezTo>
                  <a:pt x="101387" y="2815035"/>
                  <a:pt x="99471" y="2824195"/>
                  <a:pt x="101163" y="2833034"/>
                </a:cubicBezTo>
                <a:lnTo>
                  <a:pt x="101163" y="2833603"/>
                </a:lnTo>
                <a:lnTo>
                  <a:pt x="122081" y="2833603"/>
                </a:lnTo>
                <a:cubicBezTo>
                  <a:pt x="120369" y="2821464"/>
                  <a:pt x="116756" y="2811222"/>
                  <a:pt x="106488" y="2807619"/>
                </a:cubicBezTo>
                <a:close/>
                <a:moveTo>
                  <a:pt x="3246739" y="2807239"/>
                </a:moveTo>
                <a:lnTo>
                  <a:pt x="3249021" y="2811222"/>
                </a:lnTo>
                <a:lnTo>
                  <a:pt x="3248972" y="2811222"/>
                </a:lnTo>
                <a:close/>
                <a:moveTo>
                  <a:pt x="5505319" y="2807228"/>
                </a:moveTo>
                <a:lnTo>
                  <a:pt x="5505803" y="2807429"/>
                </a:lnTo>
                <a:lnTo>
                  <a:pt x="5505803" y="2807938"/>
                </a:lnTo>
                <a:close/>
                <a:moveTo>
                  <a:pt x="1722061" y="2807050"/>
                </a:moveTo>
                <a:cubicBezTo>
                  <a:pt x="1719589" y="2823361"/>
                  <a:pt x="1726625" y="2830378"/>
                  <a:pt x="1742978" y="2827913"/>
                </a:cubicBezTo>
                <a:cubicBezTo>
                  <a:pt x="1744499" y="2820895"/>
                  <a:pt x="1750394" y="2818050"/>
                  <a:pt x="1748112" y="2807050"/>
                </a:cubicBezTo>
                <a:cubicBezTo>
                  <a:pt x="1735182" y="2807050"/>
                  <a:pt x="1731949" y="2816912"/>
                  <a:pt x="1722061" y="2807050"/>
                </a:cubicBezTo>
                <a:close/>
                <a:moveTo>
                  <a:pt x="3730498" y="2805722"/>
                </a:moveTo>
                <a:cubicBezTo>
                  <a:pt x="3714524" y="2823171"/>
                  <a:pt x="3749513" y="2821464"/>
                  <a:pt x="3730498" y="2805722"/>
                </a:cubicBezTo>
                <a:close/>
                <a:moveTo>
                  <a:pt x="2318414" y="2804047"/>
                </a:moveTo>
                <a:cubicBezTo>
                  <a:pt x="2319510" y="2805781"/>
                  <a:pt x="2333843" y="2819757"/>
                  <a:pt x="2323147" y="2807808"/>
                </a:cubicBezTo>
                <a:cubicBezTo>
                  <a:pt x="2319154" y="2804252"/>
                  <a:pt x="2318049" y="2803469"/>
                  <a:pt x="2318414" y="2804047"/>
                </a:cubicBezTo>
                <a:close/>
                <a:moveTo>
                  <a:pt x="5416238" y="2803636"/>
                </a:moveTo>
                <a:lnTo>
                  <a:pt x="5408252" y="2807050"/>
                </a:lnTo>
                <a:lnTo>
                  <a:pt x="5408252" y="2809705"/>
                </a:lnTo>
                <a:lnTo>
                  <a:pt x="5407301" y="2813878"/>
                </a:lnTo>
                <a:lnTo>
                  <a:pt x="5416049" y="2813878"/>
                </a:lnTo>
                <a:lnTo>
                  <a:pt x="5424796" y="2813878"/>
                </a:lnTo>
                <a:lnTo>
                  <a:pt x="5427077" y="2819378"/>
                </a:lnTo>
                <a:lnTo>
                  <a:pt x="5428789" y="2815205"/>
                </a:lnTo>
                <a:lnTo>
                  <a:pt x="5422514" y="2809325"/>
                </a:lnTo>
                <a:close/>
                <a:moveTo>
                  <a:pt x="5373263" y="2803256"/>
                </a:moveTo>
                <a:lnTo>
                  <a:pt x="5373932" y="2803534"/>
                </a:lnTo>
                <a:lnTo>
                  <a:pt x="5373474" y="2803734"/>
                </a:lnTo>
                <a:close/>
                <a:moveTo>
                  <a:pt x="5421343" y="2802982"/>
                </a:moveTo>
                <a:lnTo>
                  <a:pt x="5422864" y="2803221"/>
                </a:lnTo>
                <a:lnTo>
                  <a:pt x="5423036" y="2803400"/>
                </a:lnTo>
                <a:lnTo>
                  <a:pt x="5422927" y="2803727"/>
                </a:lnTo>
                <a:lnTo>
                  <a:pt x="5422704" y="2803636"/>
                </a:lnTo>
                <a:cubicBezTo>
                  <a:pt x="5422286" y="2803408"/>
                  <a:pt x="5421791" y="2803408"/>
                  <a:pt x="5421373" y="2803636"/>
                </a:cubicBezTo>
                <a:close/>
                <a:moveTo>
                  <a:pt x="2532509" y="2802687"/>
                </a:moveTo>
                <a:cubicBezTo>
                  <a:pt x="2512163" y="2815774"/>
                  <a:pt x="2549814" y="2810463"/>
                  <a:pt x="2532509" y="2802687"/>
                </a:cubicBezTo>
                <a:close/>
                <a:moveTo>
                  <a:pt x="1978582" y="2802308"/>
                </a:moveTo>
                <a:cubicBezTo>
                  <a:pt x="1973638" y="2824119"/>
                  <a:pt x="1994175" y="2803446"/>
                  <a:pt x="1978582" y="2802308"/>
                </a:cubicBezTo>
                <a:close/>
                <a:moveTo>
                  <a:pt x="1937128" y="2801360"/>
                </a:moveTo>
                <a:cubicBezTo>
                  <a:pt x="1918113" y="2797756"/>
                  <a:pt x="1914119" y="2809705"/>
                  <a:pt x="1916211" y="2827533"/>
                </a:cubicBezTo>
                <a:cubicBezTo>
                  <a:pt x="1932374" y="2829051"/>
                  <a:pt x="1928191" y="2809325"/>
                  <a:pt x="1936368" y="2801739"/>
                </a:cubicBezTo>
                <a:close/>
                <a:moveTo>
                  <a:pt x="3825006" y="2800980"/>
                </a:moveTo>
                <a:lnTo>
                  <a:pt x="3825006" y="2816533"/>
                </a:lnTo>
                <a:cubicBezTo>
                  <a:pt x="3831281" y="2816533"/>
                  <a:pt x="3839838" y="2817481"/>
                  <a:pt x="3840789" y="2811222"/>
                </a:cubicBezTo>
                <a:cubicBezTo>
                  <a:pt x="3832612" y="2811222"/>
                  <a:pt x="3836605" y="2798135"/>
                  <a:pt x="3825006" y="2800980"/>
                </a:cubicBezTo>
                <a:close/>
                <a:moveTo>
                  <a:pt x="5455791" y="2800601"/>
                </a:moveTo>
                <a:cubicBezTo>
                  <a:pt x="5455886" y="2801473"/>
                  <a:pt x="5456628" y="2802118"/>
                  <a:pt x="5457503" y="2802118"/>
                </a:cubicBezTo>
                <a:cubicBezTo>
                  <a:pt x="5457883" y="2801682"/>
                  <a:pt x="5457883" y="2801037"/>
                  <a:pt x="5457503" y="2800601"/>
                </a:cubicBezTo>
                <a:cubicBezTo>
                  <a:pt x="5457503" y="2800601"/>
                  <a:pt x="5456362" y="2799463"/>
                  <a:pt x="5455791" y="2800601"/>
                </a:cubicBezTo>
                <a:close/>
                <a:moveTo>
                  <a:pt x="1593515" y="2800601"/>
                </a:moveTo>
                <a:lnTo>
                  <a:pt x="1593705" y="2800980"/>
                </a:lnTo>
                <a:lnTo>
                  <a:pt x="1593631" y="2800950"/>
                </a:lnTo>
                <a:close/>
                <a:moveTo>
                  <a:pt x="321175" y="2797566"/>
                </a:moveTo>
                <a:cubicBezTo>
                  <a:pt x="327450" y="2809705"/>
                  <a:pt x="318132" y="2812929"/>
                  <a:pt x="326119" y="2817481"/>
                </a:cubicBezTo>
                <a:lnTo>
                  <a:pt x="326499" y="2818430"/>
                </a:lnTo>
                <a:cubicBezTo>
                  <a:pt x="326499" y="2807998"/>
                  <a:pt x="340761" y="2811791"/>
                  <a:pt x="336768" y="2797566"/>
                </a:cubicBezTo>
                <a:close/>
                <a:moveTo>
                  <a:pt x="1884074" y="2797187"/>
                </a:moveTo>
                <a:cubicBezTo>
                  <a:pt x="1866960" y="2813498"/>
                  <a:pt x="1903090" y="2805912"/>
                  <a:pt x="1884074" y="2797187"/>
                </a:cubicBezTo>
                <a:close/>
                <a:moveTo>
                  <a:pt x="2574344" y="2796618"/>
                </a:moveTo>
                <a:lnTo>
                  <a:pt x="2575840" y="2797387"/>
                </a:lnTo>
                <a:lnTo>
                  <a:pt x="2570921" y="2802118"/>
                </a:lnTo>
                <a:lnTo>
                  <a:pt x="2570921" y="2812740"/>
                </a:lnTo>
                <a:cubicBezTo>
                  <a:pt x="2579193" y="2818430"/>
                  <a:pt x="2582652" y="2805343"/>
                  <a:pt x="2579612" y="2799324"/>
                </a:cubicBezTo>
                <a:lnTo>
                  <a:pt x="2575840" y="2797387"/>
                </a:lnTo>
                <a:lnTo>
                  <a:pt x="2576245" y="2796997"/>
                </a:lnTo>
                <a:close/>
                <a:moveTo>
                  <a:pt x="2460250" y="2796618"/>
                </a:moveTo>
                <a:cubicBezTo>
                  <a:pt x="2455116" y="2818240"/>
                  <a:pt x="2475843" y="2797756"/>
                  <a:pt x="2460250" y="2796618"/>
                </a:cubicBezTo>
                <a:close/>
                <a:moveTo>
                  <a:pt x="5482033" y="2796049"/>
                </a:moveTo>
                <a:cubicBezTo>
                  <a:pt x="5482128" y="2796371"/>
                  <a:pt x="5482318" y="2796637"/>
                  <a:pt x="5482603" y="2796808"/>
                </a:cubicBezTo>
                <a:lnTo>
                  <a:pt x="5481463" y="2797187"/>
                </a:lnTo>
                <a:cubicBezTo>
                  <a:pt x="5481595" y="2797908"/>
                  <a:pt x="5482280" y="2798401"/>
                  <a:pt x="5483003" y="2798268"/>
                </a:cubicBezTo>
                <a:cubicBezTo>
                  <a:pt x="5483725" y="2798135"/>
                  <a:pt x="5484220" y="2797453"/>
                  <a:pt x="5484087" y="2796732"/>
                </a:cubicBezTo>
                <a:cubicBezTo>
                  <a:pt x="5484048" y="2796466"/>
                  <a:pt x="5483915" y="2796239"/>
                  <a:pt x="5483744" y="2796049"/>
                </a:cubicBezTo>
                <a:cubicBezTo>
                  <a:pt x="5483744" y="2796049"/>
                  <a:pt x="5482793" y="2796049"/>
                  <a:pt x="5482033" y="2796049"/>
                </a:cubicBezTo>
                <a:close/>
                <a:moveTo>
                  <a:pt x="394005" y="2796049"/>
                </a:moveTo>
                <a:cubicBezTo>
                  <a:pt x="388300" y="2823740"/>
                  <a:pt x="409788" y="2802118"/>
                  <a:pt x="394005" y="2796049"/>
                </a:cubicBezTo>
                <a:close/>
                <a:moveTo>
                  <a:pt x="247204" y="2794532"/>
                </a:moveTo>
                <a:cubicBezTo>
                  <a:pt x="239957" y="2794532"/>
                  <a:pt x="234083" y="2800392"/>
                  <a:pt x="234083" y="2807619"/>
                </a:cubicBezTo>
                <a:cubicBezTo>
                  <a:pt x="233977" y="2814750"/>
                  <a:pt x="239679" y="2820592"/>
                  <a:pt x="246822" y="2820706"/>
                </a:cubicBezTo>
                <a:cubicBezTo>
                  <a:pt x="246949" y="2820706"/>
                  <a:pt x="247077" y="2820706"/>
                  <a:pt x="247204" y="2820706"/>
                </a:cubicBezTo>
                <a:cubicBezTo>
                  <a:pt x="254451" y="2820706"/>
                  <a:pt x="260325" y="2814845"/>
                  <a:pt x="260325" y="2807619"/>
                </a:cubicBezTo>
                <a:cubicBezTo>
                  <a:pt x="260325" y="2800392"/>
                  <a:pt x="254451" y="2794532"/>
                  <a:pt x="247204" y="2794532"/>
                </a:cubicBezTo>
                <a:close/>
                <a:moveTo>
                  <a:pt x="5433163" y="2792635"/>
                </a:moveTo>
                <a:lnTo>
                  <a:pt x="5437916" y="2803825"/>
                </a:lnTo>
                <a:lnTo>
                  <a:pt x="5436966" y="2803825"/>
                </a:lnTo>
                <a:lnTo>
                  <a:pt x="5437916" y="2804963"/>
                </a:lnTo>
                <a:lnTo>
                  <a:pt x="5427251" y="2800636"/>
                </a:lnTo>
                <a:lnTo>
                  <a:pt x="5430881" y="2799084"/>
                </a:lnTo>
                <a:lnTo>
                  <a:pt x="5434303" y="2797566"/>
                </a:lnTo>
                <a:lnTo>
                  <a:pt x="5432574" y="2793542"/>
                </a:lnTo>
                <a:close/>
                <a:moveTo>
                  <a:pt x="1533805" y="2791497"/>
                </a:moveTo>
                <a:lnTo>
                  <a:pt x="1533635" y="2793464"/>
                </a:lnTo>
                <a:lnTo>
                  <a:pt x="1524440" y="2797258"/>
                </a:lnTo>
                <a:cubicBezTo>
                  <a:pt x="1522777" y="2799843"/>
                  <a:pt x="1522491" y="2803731"/>
                  <a:pt x="1523347" y="2808946"/>
                </a:cubicBezTo>
                <a:cubicBezTo>
                  <a:pt x="1508324" y="2807998"/>
                  <a:pt x="1494823" y="2808946"/>
                  <a:pt x="1497295" y="2824499"/>
                </a:cubicBezTo>
                <a:cubicBezTo>
                  <a:pt x="1508990" y="2843987"/>
                  <a:pt x="1526140" y="2829655"/>
                  <a:pt x="1532139" y="2810790"/>
                </a:cubicBezTo>
                <a:lnTo>
                  <a:pt x="1533635" y="2793464"/>
                </a:lnTo>
                <a:lnTo>
                  <a:pt x="1533805" y="2793394"/>
                </a:lnTo>
                <a:close/>
                <a:moveTo>
                  <a:pt x="5387947" y="2790169"/>
                </a:moveTo>
                <a:lnTo>
                  <a:pt x="5388285" y="2790169"/>
                </a:lnTo>
                <a:lnTo>
                  <a:pt x="5388285" y="2791876"/>
                </a:lnTo>
                <a:lnTo>
                  <a:pt x="5387765" y="2790791"/>
                </a:lnTo>
                <a:close/>
                <a:moveTo>
                  <a:pt x="1350735" y="2790119"/>
                </a:moveTo>
                <a:cubicBezTo>
                  <a:pt x="1345634" y="2789245"/>
                  <a:pt x="1340559" y="2790976"/>
                  <a:pt x="1335852" y="2796618"/>
                </a:cubicBezTo>
                <a:cubicBezTo>
                  <a:pt x="1369130" y="2792256"/>
                  <a:pt x="1355248" y="2835689"/>
                  <a:pt x="1388145" y="2833034"/>
                </a:cubicBezTo>
                <a:cubicBezTo>
                  <a:pt x="1381585" y="2818809"/>
                  <a:pt x="1366040" y="2792742"/>
                  <a:pt x="1350735" y="2790119"/>
                </a:cubicBezTo>
                <a:close/>
                <a:moveTo>
                  <a:pt x="1597698" y="2789980"/>
                </a:moveTo>
                <a:cubicBezTo>
                  <a:pt x="1596955" y="2790643"/>
                  <a:pt x="1596314" y="2791402"/>
                  <a:pt x="1595797" y="2792256"/>
                </a:cubicBezTo>
                <a:cubicBezTo>
                  <a:pt x="1594553" y="2791914"/>
                  <a:pt x="1593237" y="2791914"/>
                  <a:pt x="1591993" y="2792256"/>
                </a:cubicBezTo>
                <a:cubicBezTo>
                  <a:pt x="1590662" y="2796144"/>
                  <a:pt x="1590520" y="2798562"/>
                  <a:pt x="1590995" y="2799890"/>
                </a:cubicBezTo>
                <a:lnTo>
                  <a:pt x="1593631" y="2800950"/>
                </a:lnTo>
                <a:lnTo>
                  <a:pt x="1599029" y="2817291"/>
                </a:lnTo>
                <a:lnTo>
                  <a:pt x="1597318" y="2817291"/>
                </a:lnTo>
                <a:cubicBezTo>
                  <a:pt x="1597318" y="2828671"/>
                  <a:pt x="1601501" y="2833982"/>
                  <a:pt x="1612911" y="2832844"/>
                </a:cubicBezTo>
                <a:cubicBezTo>
                  <a:pt x="1612911" y="2824499"/>
                  <a:pt x="1611009" y="2819378"/>
                  <a:pt x="1604734" y="2817861"/>
                </a:cubicBezTo>
                <a:cubicBezTo>
                  <a:pt x="1608917" y="2811222"/>
                  <a:pt x="1599219" y="2797756"/>
                  <a:pt x="1597698" y="2789980"/>
                </a:cubicBezTo>
                <a:close/>
                <a:moveTo>
                  <a:pt x="5452178" y="2789221"/>
                </a:moveTo>
                <a:lnTo>
                  <a:pt x="5448945" y="2792445"/>
                </a:lnTo>
                <a:lnTo>
                  <a:pt x="5450657" y="2792445"/>
                </a:lnTo>
                <a:lnTo>
                  <a:pt x="5452178" y="2792445"/>
                </a:lnTo>
                <a:lnTo>
                  <a:pt x="5452178" y="2790738"/>
                </a:lnTo>
                <a:close/>
                <a:moveTo>
                  <a:pt x="5388666" y="2787704"/>
                </a:moveTo>
                <a:lnTo>
                  <a:pt x="5388666" y="2788652"/>
                </a:lnTo>
                <a:cubicBezTo>
                  <a:pt x="5389046" y="2789088"/>
                  <a:pt x="5389046" y="2789733"/>
                  <a:pt x="5388666" y="2790169"/>
                </a:cubicBezTo>
                <a:lnTo>
                  <a:pt x="5388285" y="2790169"/>
                </a:lnTo>
                <a:lnTo>
                  <a:pt x="5388285" y="2789009"/>
                </a:lnTo>
                <a:close/>
                <a:moveTo>
                  <a:pt x="5387144" y="2787135"/>
                </a:moveTo>
                <a:lnTo>
                  <a:pt x="5388285" y="2787135"/>
                </a:lnTo>
                <a:lnTo>
                  <a:pt x="5388285" y="2789009"/>
                </a:lnTo>
                <a:lnTo>
                  <a:pt x="5387947" y="2790169"/>
                </a:lnTo>
                <a:lnTo>
                  <a:pt x="5387467" y="2790169"/>
                </a:lnTo>
                <a:lnTo>
                  <a:pt x="5387315" y="2789853"/>
                </a:lnTo>
                <a:close/>
                <a:moveTo>
                  <a:pt x="5483174" y="2786376"/>
                </a:moveTo>
                <a:cubicBezTo>
                  <a:pt x="5482964" y="2787078"/>
                  <a:pt x="5483364" y="2787817"/>
                  <a:pt x="5484068" y="2788026"/>
                </a:cubicBezTo>
                <a:cubicBezTo>
                  <a:pt x="5484144" y="2788064"/>
                  <a:pt x="5484220" y="2788083"/>
                  <a:pt x="5484315" y="2788083"/>
                </a:cubicBezTo>
                <a:lnTo>
                  <a:pt x="5484885" y="2788083"/>
                </a:lnTo>
                <a:cubicBezTo>
                  <a:pt x="5485228" y="2787571"/>
                  <a:pt x="5485228" y="2786888"/>
                  <a:pt x="5484885" y="2786376"/>
                </a:cubicBezTo>
                <a:cubicBezTo>
                  <a:pt x="5484885" y="2786376"/>
                  <a:pt x="5484885" y="2785428"/>
                  <a:pt x="5483174" y="2786376"/>
                </a:cubicBezTo>
                <a:close/>
                <a:moveTo>
                  <a:pt x="1502239" y="2786186"/>
                </a:moveTo>
                <a:cubicBezTo>
                  <a:pt x="1481893" y="2799084"/>
                  <a:pt x="1519544" y="2793773"/>
                  <a:pt x="1502239" y="2786186"/>
                </a:cubicBezTo>
                <a:close/>
                <a:moveTo>
                  <a:pt x="137864" y="2786186"/>
                </a:moveTo>
                <a:lnTo>
                  <a:pt x="137864" y="2796618"/>
                </a:lnTo>
                <a:lnTo>
                  <a:pt x="148132" y="2796618"/>
                </a:lnTo>
                <a:lnTo>
                  <a:pt x="148132" y="2786186"/>
                </a:lnTo>
                <a:close/>
                <a:moveTo>
                  <a:pt x="161824" y="2785428"/>
                </a:moveTo>
                <a:cubicBezTo>
                  <a:pt x="161063" y="2788083"/>
                  <a:pt x="158401" y="2789980"/>
                  <a:pt x="159542" y="2795101"/>
                </a:cubicBezTo>
                <a:cubicBezTo>
                  <a:pt x="166197" y="2798704"/>
                  <a:pt x="166007" y="2784669"/>
                  <a:pt x="161824" y="2785428"/>
                </a:cubicBezTo>
                <a:close/>
                <a:moveTo>
                  <a:pt x="3067801" y="2784669"/>
                </a:moveTo>
                <a:cubicBezTo>
                  <a:pt x="3058293" y="2784669"/>
                  <a:pt x="3060955" y="2796618"/>
                  <a:pt x="3055821" y="2800980"/>
                </a:cubicBezTo>
                <a:cubicBezTo>
                  <a:pt x="3062572" y="2802934"/>
                  <a:pt x="3069646" y="2799046"/>
                  <a:pt x="3071604" y="2792313"/>
                </a:cubicBezTo>
                <a:cubicBezTo>
                  <a:pt x="3072270" y="2789999"/>
                  <a:pt x="3072270" y="2787552"/>
                  <a:pt x="3071604" y="2785238"/>
                </a:cubicBezTo>
                <a:lnTo>
                  <a:pt x="3071604" y="2784669"/>
                </a:lnTo>
                <a:close/>
                <a:moveTo>
                  <a:pt x="1995544" y="2784252"/>
                </a:moveTo>
                <a:cubicBezTo>
                  <a:pt x="1995468" y="2784271"/>
                  <a:pt x="1995392" y="2784271"/>
                  <a:pt x="1995316" y="2784290"/>
                </a:cubicBezTo>
                <a:cubicBezTo>
                  <a:pt x="1994346" y="2784536"/>
                  <a:pt x="1993662" y="2785390"/>
                  <a:pt x="1993605" y="2786376"/>
                </a:cubicBezTo>
                <a:cubicBezTo>
                  <a:pt x="1993681" y="2787419"/>
                  <a:pt x="1994613" y="2788197"/>
                  <a:pt x="1995658" y="2788121"/>
                </a:cubicBezTo>
                <a:cubicBezTo>
                  <a:pt x="1995735" y="2788102"/>
                  <a:pt x="1995811" y="2788102"/>
                  <a:pt x="1995887" y="2788083"/>
                </a:cubicBezTo>
                <a:cubicBezTo>
                  <a:pt x="1996723" y="2788709"/>
                  <a:pt x="1997921" y="2788557"/>
                  <a:pt x="1998549" y="2787723"/>
                </a:cubicBezTo>
                <a:cubicBezTo>
                  <a:pt x="1998758" y="2787438"/>
                  <a:pt x="1998891" y="2787097"/>
                  <a:pt x="1998929" y="2786755"/>
                </a:cubicBezTo>
                <a:lnTo>
                  <a:pt x="1997598" y="2785997"/>
                </a:lnTo>
                <a:cubicBezTo>
                  <a:pt x="1997522" y="2784954"/>
                  <a:pt x="1996590" y="2784176"/>
                  <a:pt x="1995544" y="2784252"/>
                </a:cubicBezTo>
                <a:close/>
                <a:moveTo>
                  <a:pt x="5473666" y="2783152"/>
                </a:moveTo>
                <a:lnTo>
                  <a:pt x="5475187" y="2783152"/>
                </a:lnTo>
                <a:lnTo>
                  <a:pt x="5475187" y="2783613"/>
                </a:lnTo>
                <a:lnTo>
                  <a:pt x="5474978" y="2784119"/>
                </a:lnTo>
                <a:cubicBezTo>
                  <a:pt x="5474445" y="2784631"/>
                  <a:pt x="5473609" y="2784631"/>
                  <a:pt x="5473096" y="2784100"/>
                </a:cubicBezTo>
                <a:lnTo>
                  <a:pt x="5474236" y="2783721"/>
                </a:lnTo>
                <a:cubicBezTo>
                  <a:pt x="5473989" y="2783588"/>
                  <a:pt x="5473799" y="2783398"/>
                  <a:pt x="5473666" y="2783152"/>
                </a:cubicBezTo>
                <a:close/>
                <a:moveTo>
                  <a:pt x="5458834" y="2782772"/>
                </a:moveTo>
                <a:lnTo>
                  <a:pt x="5458834" y="2783152"/>
                </a:lnTo>
                <a:lnTo>
                  <a:pt x="5457693" y="2783152"/>
                </a:lnTo>
                <a:close/>
                <a:moveTo>
                  <a:pt x="2008437" y="2782772"/>
                </a:moveTo>
                <a:cubicBezTo>
                  <a:pt x="2007391" y="2782848"/>
                  <a:pt x="2006612" y="2783778"/>
                  <a:pt x="2006688" y="2784821"/>
                </a:cubicBezTo>
                <a:cubicBezTo>
                  <a:pt x="2006707" y="2784897"/>
                  <a:pt x="2006707" y="2784972"/>
                  <a:pt x="2006726" y="2785048"/>
                </a:cubicBezTo>
                <a:cubicBezTo>
                  <a:pt x="2006022" y="2785826"/>
                  <a:pt x="2006098" y="2787040"/>
                  <a:pt x="2006878" y="2787723"/>
                </a:cubicBezTo>
                <a:cubicBezTo>
                  <a:pt x="2007410" y="2788197"/>
                  <a:pt x="2008152" y="2788330"/>
                  <a:pt x="2008817" y="2788083"/>
                </a:cubicBezTo>
                <a:lnTo>
                  <a:pt x="2008817" y="2786755"/>
                </a:lnTo>
                <a:cubicBezTo>
                  <a:pt x="2009863" y="2786679"/>
                  <a:pt x="2010643" y="2785750"/>
                  <a:pt x="2010567" y="2784707"/>
                </a:cubicBezTo>
                <a:cubicBezTo>
                  <a:pt x="2010548" y="2784631"/>
                  <a:pt x="2010548" y="2784555"/>
                  <a:pt x="2010529" y="2784479"/>
                </a:cubicBezTo>
                <a:cubicBezTo>
                  <a:pt x="2010529" y="2784479"/>
                  <a:pt x="2009388" y="2782772"/>
                  <a:pt x="2008437" y="2782772"/>
                </a:cubicBezTo>
                <a:close/>
                <a:moveTo>
                  <a:pt x="5457693" y="2782014"/>
                </a:moveTo>
                <a:lnTo>
                  <a:pt x="5458834" y="2782014"/>
                </a:lnTo>
                <a:lnTo>
                  <a:pt x="5458834" y="2782772"/>
                </a:lnTo>
                <a:close/>
                <a:moveTo>
                  <a:pt x="5448945" y="2782014"/>
                </a:moveTo>
                <a:cubicBezTo>
                  <a:pt x="5448945" y="2782014"/>
                  <a:pt x="5449896" y="2782393"/>
                  <a:pt x="5450086" y="2782772"/>
                </a:cubicBezTo>
                <a:lnTo>
                  <a:pt x="5448945" y="2783152"/>
                </a:lnTo>
                <a:close/>
                <a:moveTo>
                  <a:pt x="1465919" y="2781824"/>
                </a:moveTo>
                <a:cubicBezTo>
                  <a:pt x="1445383" y="2794911"/>
                  <a:pt x="1483224" y="2789600"/>
                  <a:pt x="1465919" y="2781824"/>
                </a:cubicBezTo>
                <a:close/>
                <a:moveTo>
                  <a:pt x="1622609" y="2780876"/>
                </a:moveTo>
                <a:cubicBezTo>
                  <a:pt x="1629454" y="2793963"/>
                  <a:pt x="1611009" y="2807050"/>
                  <a:pt x="1622609" y="2807050"/>
                </a:cubicBezTo>
                <a:cubicBezTo>
                  <a:pt x="1628694" y="2799273"/>
                  <a:pt x="1641624" y="2785048"/>
                  <a:pt x="1622609" y="2780876"/>
                </a:cubicBezTo>
                <a:close/>
                <a:moveTo>
                  <a:pt x="268121" y="2780307"/>
                </a:moveTo>
                <a:cubicBezTo>
                  <a:pt x="267170" y="2796239"/>
                  <a:pt x="288848" y="2800980"/>
                  <a:pt x="289419" y="2786186"/>
                </a:cubicBezTo>
                <a:lnTo>
                  <a:pt x="289038" y="2785617"/>
                </a:lnTo>
                <a:cubicBezTo>
                  <a:pt x="282003" y="2783910"/>
                  <a:pt x="279150" y="2778220"/>
                  <a:pt x="268121" y="2780307"/>
                </a:cubicBezTo>
                <a:close/>
                <a:moveTo>
                  <a:pt x="2644417" y="2780212"/>
                </a:moveTo>
                <a:cubicBezTo>
                  <a:pt x="2639530" y="2781577"/>
                  <a:pt x="2636677" y="2786623"/>
                  <a:pt x="2638046" y="2791497"/>
                </a:cubicBezTo>
                <a:cubicBezTo>
                  <a:pt x="2635384" y="2789980"/>
                  <a:pt x="2633292" y="2790169"/>
                  <a:pt x="2631771" y="2796618"/>
                </a:cubicBezTo>
                <a:cubicBezTo>
                  <a:pt x="2636715" y="2805343"/>
                  <a:pt x="2649076" y="2812740"/>
                  <a:pt x="2652689" y="2796618"/>
                </a:cubicBezTo>
                <a:cubicBezTo>
                  <a:pt x="2655731" y="2794247"/>
                  <a:pt x="2656948" y="2790226"/>
                  <a:pt x="2655731" y="2786566"/>
                </a:cubicBezTo>
                <a:cubicBezTo>
                  <a:pt x="2654362" y="2781691"/>
                  <a:pt x="2649304" y="2778846"/>
                  <a:pt x="2644417" y="2780212"/>
                </a:cubicBezTo>
                <a:close/>
                <a:moveTo>
                  <a:pt x="189016" y="2779928"/>
                </a:moveTo>
                <a:cubicBezTo>
                  <a:pt x="195862" y="2782962"/>
                  <a:pt x="204228" y="2786566"/>
                  <a:pt x="190157" y="2779928"/>
                </a:cubicBezTo>
                <a:close/>
                <a:moveTo>
                  <a:pt x="1110294" y="2777725"/>
                </a:moveTo>
                <a:cubicBezTo>
                  <a:pt x="1109019" y="2778766"/>
                  <a:pt x="1119644" y="2789221"/>
                  <a:pt x="1118503" y="2785807"/>
                </a:cubicBezTo>
                <a:lnTo>
                  <a:pt x="1119834" y="2785238"/>
                </a:lnTo>
                <a:lnTo>
                  <a:pt x="1118503" y="2783910"/>
                </a:lnTo>
                <a:cubicBezTo>
                  <a:pt x="1117925" y="2782772"/>
                  <a:pt x="1117223" y="2781691"/>
                  <a:pt x="1116411" y="2780686"/>
                </a:cubicBezTo>
                <a:cubicBezTo>
                  <a:pt x="1112466" y="2778078"/>
                  <a:pt x="1110719" y="2777379"/>
                  <a:pt x="1110294" y="2777725"/>
                </a:cubicBezTo>
                <a:close/>
                <a:moveTo>
                  <a:pt x="1826647" y="2776703"/>
                </a:moveTo>
                <a:cubicBezTo>
                  <a:pt x="1821703" y="2798325"/>
                  <a:pt x="1842240" y="2777651"/>
                  <a:pt x="1826647" y="2776703"/>
                </a:cubicBezTo>
                <a:close/>
                <a:moveTo>
                  <a:pt x="676388" y="2776513"/>
                </a:moveTo>
                <a:cubicBezTo>
                  <a:pt x="671254" y="2798135"/>
                  <a:pt x="691981" y="2777462"/>
                  <a:pt x="676388" y="2776513"/>
                </a:cubicBezTo>
                <a:close/>
                <a:moveTo>
                  <a:pt x="1779678" y="2775755"/>
                </a:moveTo>
                <a:cubicBezTo>
                  <a:pt x="1763135" y="2773289"/>
                  <a:pt x="1756099" y="2780307"/>
                  <a:pt x="1758571" y="2796618"/>
                </a:cubicBezTo>
                <a:lnTo>
                  <a:pt x="1758761" y="2796618"/>
                </a:lnTo>
                <a:lnTo>
                  <a:pt x="1779678" y="2796618"/>
                </a:lnTo>
                <a:close/>
                <a:moveTo>
                  <a:pt x="1659309" y="2775755"/>
                </a:moveTo>
                <a:cubicBezTo>
                  <a:pt x="1659309" y="2778979"/>
                  <a:pt x="1659309" y="2782014"/>
                  <a:pt x="1653985" y="2780876"/>
                </a:cubicBezTo>
                <a:lnTo>
                  <a:pt x="1653985" y="2791497"/>
                </a:lnTo>
                <a:cubicBezTo>
                  <a:pt x="1666915" y="2799463"/>
                  <a:pt x="1669387" y="2773669"/>
                  <a:pt x="1659309" y="2775755"/>
                </a:cubicBezTo>
                <a:close/>
                <a:moveTo>
                  <a:pt x="575034" y="2775755"/>
                </a:moveTo>
                <a:lnTo>
                  <a:pt x="575034" y="2786186"/>
                </a:lnTo>
                <a:lnTo>
                  <a:pt x="585493" y="2786186"/>
                </a:lnTo>
                <a:lnTo>
                  <a:pt x="585493" y="2775755"/>
                </a:lnTo>
                <a:close/>
                <a:moveTo>
                  <a:pt x="1942453" y="2775375"/>
                </a:moveTo>
                <a:cubicBezTo>
                  <a:pt x="1926479" y="2793014"/>
                  <a:pt x="1961468" y="2791118"/>
                  <a:pt x="1942453" y="2775375"/>
                </a:cubicBezTo>
                <a:close/>
                <a:moveTo>
                  <a:pt x="3783171" y="2774427"/>
                </a:moveTo>
                <a:cubicBezTo>
                  <a:pt x="3777657" y="2802118"/>
                  <a:pt x="3799144" y="2780497"/>
                  <a:pt x="3783171" y="2774427"/>
                </a:cubicBezTo>
                <a:close/>
                <a:moveTo>
                  <a:pt x="1519069" y="2773668"/>
                </a:moveTo>
                <a:cubicBezTo>
                  <a:pt x="1514600" y="2774759"/>
                  <a:pt x="1509846" y="2780022"/>
                  <a:pt x="1518212" y="2786186"/>
                </a:cubicBezTo>
                <a:cubicBezTo>
                  <a:pt x="1527720" y="2775660"/>
                  <a:pt x="1523537" y="2772578"/>
                  <a:pt x="1519069" y="2773668"/>
                </a:cubicBezTo>
                <a:close/>
                <a:moveTo>
                  <a:pt x="5457693" y="2771961"/>
                </a:moveTo>
                <a:lnTo>
                  <a:pt x="5455601" y="2777272"/>
                </a:lnTo>
                <a:lnTo>
                  <a:pt x="5454650" y="2777082"/>
                </a:lnTo>
                <a:close/>
                <a:moveTo>
                  <a:pt x="1199129" y="2771392"/>
                </a:moveTo>
                <a:cubicBezTo>
                  <a:pt x="1178783" y="2784479"/>
                  <a:pt x="1216434" y="2778979"/>
                  <a:pt x="1199129" y="2771392"/>
                </a:cubicBezTo>
                <a:close/>
                <a:moveTo>
                  <a:pt x="2005128" y="2771241"/>
                </a:moveTo>
                <a:cubicBezTo>
                  <a:pt x="2002941" y="2771468"/>
                  <a:pt x="2001344" y="2773441"/>
                  <a:pt x="2001572" y="2775622"/>
                </a:cubicBezTo>
                <a:cubicBezTo>
                  <a:pt x="2001572" y="2775660"/>
                  <a:pt x="2001591" y="2775717"/>
                  <a:pt x="2001591" y="2775755"/>
                </a:cubicBezTo>
                <a:cubicBezTo>
                  <a:pt x="2001363" y="2777841"/>
                  <a:pt x="2002865" y="2779719"/>
                  <a:pt x="2004938" y="2779946"/>
                </a:cubicBezTo>
                <a:cubicBezTo>
                  <a:pt x="2005280" y="2779984"/>
                  <a:pt x="2005623" y="2779984"/>
                  <a:pt x="2005965" y="2779928"/>
                </a:cubicBezTo>
                <a:lnTo>
                  <a:pt x="2005965" y="2779169"/>
                </a:lnTo>
                <a:cubicBezTo>
                  <a:pt x="2008152" y="2778941"/>
                  <a:pt x="2009749" y="2776987"/>
                  <a:pt x="2009521" y="2774787"/>
                </a:cubicBezTo>
                <a:cubicBezTo>
                  <a:pt x="2009293" y="2772606"/>
                  <a:pt x="2007315" y="2771013"/>
                  <a:pt x="2005128" y="2771241"/>
                </a:cubicBezTo>
                <a:close/>
                <a:moveTo>
                  <a:pt x="1960180" y="2770829"/>
                </a:moveTo>
                <a:cubicBezTo>
                  <a:pt x="1958747" y="2769650"/>
                  <a:pt x="1956382" y="2769401"/>
                  <a:pt x="1952151" y="2771013"/>
                </a:cubicBezTo>
                <a:cubicBezTo>
                  <a:pt x="1951713" y="2779226"/>
                  <a:pt x="1955706" y="2787021"/>
                  <a:pt x="1962609" y="2791497"/>
                </a:cubicBezTo>
                <a:lnTo>
                  <a:pt x="1962609" y="2792066"/>
                </a:lnTo>
                <a:cubicBezTo>
                  <a:pt x="1962609" y="2785048"/>
                  <a:pt x="1971737" y="2787135"/>
                  <a:pt x="1973068" y="2781445"/>
                </a:cubicBezTo>
                <a:cubicBezTo>
                  <a:pt x="1960375" y="2786281"/>
                  <a:pt x="1964476" y="2774368"/>
                  <a:pt x="1960180" y="2770829"/>
                </a:cubicBezTo>
                <a:close/>
                <a:moveTo>
                  <a:pt x="1900618" y="2770065"/>
                </a:moveTo>
                <a:cubicBezTo>
                  <a:pt x="1899477" y="2773669"/>
                  <a:pt x="1899097" y="2776703"/>
                  <a:pt x="1894533" y="2775755"/>
                </a:cubicBezTo>
                <a:lnTo>
                  <a:pt x="1895294" y="2775375"/>
                </a:lnTo>
                <a:lnTo>
                  <a:pt x="1895294" y="2785807"/>
                </a:lnTo>
                <a:cubicBezTo>
                  <a:pt x="1908224" y="2793963"/>
                  <a:pt x="1910696" y="2768168"/>
                  <a:pt x="1900618" y="2770065"/>
                </a:cubicBezTo>
                <a:close/>
                <a:moveTo>
                  <a:pt x="560392" y="2768737"/>
                </a:moveTo>
                <a:cubicBezTo>
                  <a:pt x="553145" y="2768737"/>
                  <a:pt x="547272" y="2774598"/>
                  <a:pt x="547272" y="2781824"/>
                </a:cubicBezTo>
                <a:cubicBezTo>
                  <a:pt x="547272" y="2789050"/>
                  <a:pt x="553145" y="2794911"/>
                  <a:pt x="560392" y="2794911"/>
                </a:cubicBezTo>
                <a:cubicBezTo>
                  <a:pt x="567639" y="2794911"/>
                  <a:pt x="573513" y="2789050"/>
                  <a:pt x="573513" y="2781824"/>
                </a:cubicBezTo>
                <a:cubicBezTo>
                  <a:pt x="573513" y="2774598"/>
                  <a:pt x="567639" y="2768737"/>
                  <a:pt x="560392" y="2768737"/>
                </a:cubicBezTo>
                <a:close/>
                <a:moveTo>
                  <a:pt x="5426697" y="2767789"/>
                </a:moveTo>
                <a:lnTo>
                  <a:pt x="5428028" y="2767789"/>
                </a:lnTo>
                <a:cubicBezTo>
                  <a:pt x="5426507" y="2769610"/>
                  <a:pt x="5425176" y="2771582"/>
                  <a:pt x="5424035" y="2773669"/>
                </a:cubicBezTo>
                <a:lnTo>
                  <a:pt x="5425556" y="2771203"/>
                </a:lnTo>
                <a:lnTo>
                  <a:pt x="5421183" y="2772910"/>
                </a:lnTo>
                <a:cubicBezTo>
                  <a:pt x="5418482" y="2772341"/>
                  <a:pt x="5415706" y="2772341"/>
                  <a:pt x="5413006" y="2772910"/>
                </a:cubicBezTo>
                <a:lnTo>
                  <a:pt x="5410343" y="2773858"/>
                </a:lnTo>
                <a:lnTo>
                  <a:pt x="5410343" y="2777841"/>
                </a:lnTo>
                <a:cubicBezTo>
                  <a:pt x="5409906" y="2777462"/>
                  <a:pt x="5409260" y="2777462"/>
                  <a:pt x="5408822" y="2777841"/>
                </a:cubicBezTo>
                <a:cubicBezTo>
                  <a:pt x="5408499" y="2778296"/>
                  <a:pt x="5408499" y="2778903"/>
                  <a:pt x="5408822" y="2779358"/>
                </a:cubicBezTo>
                <a:lnTo>
                  <a:pt x="5388666" y="2787704"/>
                </a:lnTo>
                <a:lnTo>
                  <a:pt x="5388666" y="2787135"/>
                </a:lnTo>
                <a:lnTo>
                  <a:pt x="5388285" y="2787135"/>
                </a:lnTo>
                <a:lnTo>
                  <a:pt x="5388285" y="2786376"/>
                </a:lnTo>
                <a:cubicBezTo>
                  <a:pt x="5388285" y="2786376"/>
                  <a:pt x="5389616" y="2786376"/>
                  <a:pt x="5390187" y="2784669"/>
                </a:cubicBezTo>
                <a:cubicBezTo>
                  <a:pt x="5390301" y="2783531"/>
                  <a:pt x="5390301" y="2782393"/>
                  <a:pt x="5390187" y="2781255"/>
                </a:cubicBezTo>
                <a:lnTo>
                  <a:pt x="5394751" y="2778220"/>
                </a:lnTo>
                <a:cubicBezTo>
                  <a:pt x="5403555" y="2773289"/>
                  <a:pt x="5413139" y="2769875"/>
                  <a:pt x="5423084" y="2768168"/>
                </a:cubicBezTo>
                <a:lnTo>
                  <a:pt x="5420042" y="2769496"/>
                </a:lnTo>
                <a:lnTo>
                  <a:pt x="5424986" y="2769496"/>
                </a:lnTo>
                <a:cubicBezTo>
                  <a:pt x="5425480" y="2769913"/>
                  <a:pt x="5426203" y="2769913"/>
                  <a:pt x="5426697" y="2769496"/>
                </a:cubicBezTo>
                <a:cubicBezTo>
                  <a:pt x="5427173" y="2769079"/>
                  <a:pt x="5427211" y="2768358"/>
                  <a:pt x="5426792" y="2767884"/>
                </a:cubicBezTo>
                <a:cubicBezTo>
                  <a:pt x="5426773" y="2767846"/>
                  <a:pt x="5426735" y="2767827"/>
                  <a:pt x="5426697" y="2767789"/>
                </a:cubicBezTo>
                <a:close/>
                <a:moveTo>
                  <a:pt x="384117" y="2767599"/>
                </a:moveTo>
                <a:cubicBezTo>
                  <a:pt x="380314" y="2769116"/>
                  <a:pt x="371376" y="2790169"/>
                  <a:pt x="383546" y="2791497"/>
                </a:cubicBezTo>
                <a:lnTo>
                  <a:pt x="384117" y="2793773"/>
                </a:lnTo>
                <a:cubicBezTo>
                  <a:pt x="387159" y="2790549"/>
                  <a:pt x="396287" y="2768927"/>
                  <a:pt x="384117" y="2767599"/>
                </a:cubicBezTo>
                <a:close/>
                <a:moveTo>
                  <a:pt x="5470623" y="2767220"/>
                </a:moveTo>
                <a:lnTo>
                  <a:pt x="5478420" y="2770444"/>
                </a:lnTo>
                <a:lnTo>
                  <a:pt x="5479941" y="2774048"/>
                </a:lnTo>
                <a:lnTo>
                  <a:pt x="5474617" y="2774996"/>
                </a:lnTo>
                <a:lnTo>
                  <a:pt x="5470623" y="2774996"/>
                </a:lnTo>
                <a:cubicBezTo>
                  <a:pt x="5470129" y="2774579"/>
                  <a:pt x="5469407" y="2774579"/>
                  <a:pt x="5468912" y="2774996"/>
                </a:cubicBezTo>
                <a:cubicBezTo>
                  <a:pt x="5468570" y="2775129"/>
                  <a:pt x="5468303" y="2775394"/>
                  <a:pt x="5468170" y="2775736"/>
                </a:cubicBezTo>
                <a:cubicBezTo>
                  <a:pt x="5467904" y="2776418"/>
                  <a:pt x="5468227" y="2777196"/>
                  <a:pt x="5468912" y="2777462"/>
                </a:cubicBezTo>
                <a:lnTo>
                  <a:pt x="5468912" y="2780307"/>
                </a:lnTo>
                <a:lnTo>
                  <a:pt x="5466820" y="2780307"/>
                </a:lnTo>
                <a:lnTo>
                  <a:pt x="5464729" y="2780307"/>
                </a:lnTo>
                <a:lnTo>
                  <a:pt x="5464729" y="2774807"/>
                </a:lnTo>
                <a:lnTo>
                  <a:pt x="5473666" y="2770065"/>
                </a:lnTo>
                <a:lnTo>
                  <a:pt x="5469483" y="2768358"/>
                </a:lnTo>
                <a:cubicBezTo>
                  <a:pt x="5470623" y="2768168"/>
                  <a:pt x="5470623" y="2767220"/>
                  <a:pt x="5470623" y="2767220"/>
                </a:cubicBezTo>
                <a:close/>
                <a:moveTo>
                  <a:pt x="3384793" y="2765323"/>
                </a:moveTo>
                <a:lnTo>
                  <a:pt x="3384719" y="2765511"/>
                </a:lnTo>
                <a:lnTo>
                  <a:pt x="3376765" y="2765329"/>
                </a:lnTo>
                <a:cubicBezTo>
                  <a:pt x="3372468" y="2768868"/>
                  <a:pt x="3376568" y="2780781"/>
                  <a:pt x="3363875" y="2775944"/>
                </a:cubicBezTo>
                <a:cubicBezTo>
                  <a:pt x="3361165" y="2790880"/>
                  <a:pt x="3374821" y="2782986"/>
                  <a:pt x="3381417" y="2773944"/>
                </a:cubicBezTo>
                <a:lnTo>
                  <a:pt x="3384719" y="2765511"/>
                </a:lnTo>
                <a:lnTo>
                  <a:pt x="3384793" y="2765513"/>
                </a:lnTo>
                <a:close/>
                <a:moveTo>
                  <a:pt x="5455791" y="2764944"/>
                </a:moveTo>
                <a:lnTo>
                  <a:pt x="5457503" y="2769116"/>
                </a:lnTo>
                <a:lnTo>
                  <a:pt x="5455030" y="2769116"/>
                </a:lnTo>
                <a:lnTo>
                  <a:pt x="5452749" y="2769116"/>
                </a:lnTo>
                <a:lnTo>
                  <a:pt x="5452558" y="2767410"/>
                </a:lnTo>
                <a:lnTo>
                  <a:pt x="5454080" y="2765892"/>
                </a:lnTo>
                <a:close/>
                <a:moveTo>
                  <a:pt x="637976" y="2764185"/>
                </a:moveTo>
                <a:cubicBezTo>
                  <a:pt x="637976" y="2786755"/>
                  <a:pt x="612115" y="2796808"/>
                  <a:pt x="618961" y="2818999"/>
                </a:cubicBezTo>
                <a:cubicBezTo>
                  <a:pt x="631087" y="2808036"/>
                  <a:pt x="643782" y="2797718"/>
                  <a:pt x="656992" y="2788083"/>
                </a:cubicBezTo>
                <a:cubicBezTo>
                  <a:pt x="651097" y="2779548"/>
                  <a:pt x="641779" y="2774617"/>
                  <a:pt x="637976" y="2764185"/>
                </a:cubicBezTo>
                <a:close/>
                <a:moveTo>
                  <a:pt x="2477982" y="2763095"/>
                </a:moveTo>
                <a:cubicBezTo>
                  <a:pt x="2474322" y="2761198"/>
                  <a:pt x="2468236" y="2763522"/>
                  <a:pt x="2470708" y="2775755"/>
                </a:cubicBezTo>
                <a:cubicBezTo>
                  <a:pt x="2482879" y="2771108"/>
                  <a:pt x="2481643" y="2764991"/>
                  <a:pt x="2477982" y="2763095"/>
                </a:cubicBezTo>
                <a:close/>
                <a:moveTo>
                  <a:pt x="2621512" y="2762985"/>
                </a:moveTo>
                <a:cubicBezTo>
                  <a:pt x="2621967" y="2765288"/>
                  <a:pt x="2636621" y="2778979"/>
                  <a:pt x="2627208" y="2765892"/>
                </a:cubicBezTo>
                <a:cubicBezTo>
                  <a:pt x="2622787" y="2762715"/>
                  <a:pt x="2621361" y="2762218"/>
                  <a:pt x="2621512" y="2762985"/>
                </a:cubicBezTo>
                <a:close/>
                <a:moveTo>
                  <a:pt x="5462447" y="2762289"/>
                </a:moveTo>
                <a:lnTo>
                  <a:pt x="5467961" y="2763616"/>
                </a:lnTo>
                <a:lnTo>
                  <a:pt x="5468912" y="2765703"/>
                </a:lnTo>
                <a:lnTo>
                  <a:pt x="5467961" y="2765703"/>
                </a:lnTo>
                <a:lnTo>
                  <a:pt x="5465870" y="2765703"/>
                </a:lnTo>
                <a:lnTo>
                  <a:pt x="5464729" y="2765703"/>
                </a:lnTo>
                <a:lnTo>
                  <a:pt x="5464158" y="2766272"/>
                </a:lnTo>
                <a:cubicBezTo>
                  <a:pt x="5463777" y="2766272"/>
                  <a:pt x="5464729" y="2763237"/>
                  <a:pt x="5464729" y="2763237"/>
                </a:cubicBezTo>
                <a:lnTo>
                  <a:pt x="5462447" y="2763237"/>
                </a:lnTo>
                <a:close/>
                <a:moveTo>
                  <a:pt x="488703" y="2761720"/>
                </a:moveTo>
                <a:cubicBezTo>
                  <a:pt x="489464" y="2775375"/>
                  <a:pt x="510381" y="2786376"/>
                  <a:pt x="518938" y="2778410"/>
                </a:cubicBezTo>
                <a:lnTo>
                  <a:pt x="519699" y="2778410"/>
                </a:lnTo>
                <a:cubicBezTo>
                  <a:pt x="517607" y="2764564"/>
                  <a:pt x="506198" y="2759444"/>
                  <a:pt x="488703" y="2761720"/>
                </a:cubicBezTo>
                <a:close/>
                <a:moveTo>
                  <a:pt x="2595261" y="2760202"/>
                </a:moveTo>
                <a:lnTo>
                  <a:pt x="2595888" y="2760802"/>
                </a:lnTo>
                <a:lnTo>
                  <a:pt x="2587869" y="2764233"/>
                </a:lnTo>
                <a:cubicBezTo>
                  <a:pt x="2584898" y="2765276"/>
                  <a:pt x="2582140" y="2767694"/>
                  <a:pt x="2580619" y="2776134"/>
                </a:cubicBezTo>
                <a:cubicBezTo>
                  <a:pt x="2589747" y="2779975"/>
                  <a:pt x="2601335" y="2771653"/>
                  <a:pt x="2600622" y="2765332"/>
                </a:cubicBezTo>
                <a:lnTo>
                  <a:pt x="2595888" y="2760802"/>
                </a:lnTo>
                <a:lnTo>
                  <a:pt x="2596402" y="2760582"/>
                </a:lnTo>
                <a:close/>
                <a:moveTo>
                  <a:pt x="2291961" y="2760202"/>
                </a:moveTo>
                <a:lnTo>
                  <a:pt x="2291771" y="2760961"/>
                </a:lnTo>
                <a:cubicBezTo>
                  <a:pt x="2291771" y="2760961"/>
                  <a:pt x="2288538" y="2778600"/>
                  <a:pt x="2286446" y="2776513"/>
                </a:cubicBezTo>
                <a:cubicBezTo>
                  <a:pt x="2299377" y="2788083"/>
                  <a:pt x="2300898" y="2758685"/>
                  <a:pt x="2291961" y="2760202"/>
                </a:cubicBezTo>
                <a:close/>
                <a:moveTo>
                  <a:pt x="1409062" y="2760202"/>
                </a:moveTo>
                <a:cubicBezTo>
                  <a:pt x="1395752" y="2760202"/>
                  <a:pt x="1390047" y="2769685"/>
                  <a:pt x="1383011" y="2775755"/>
                </a:cubicBezTo>
                <a:cubicBezTo>
                  <a:pt x="1401837" y="2758305"/>
                  <a:pt x="1416859" y="2789221"/>
                  <a:pt x="1424085" y="2780876"/>
                </a:cubicBezTo>
                <a:lnTo>
                  <a:pt x="1424846" y="2780876"/>
                </a:lnTo>
                <a:cubicBezTo>
                  <a:pt x="1420852" y="2772720"/>
                  <a:pt x="1408112" y="2773100"/>
                  <a:pt x="1409062" y="2760202"/>
                </a:cubicBezTo>
                <a:close/>
                <a:moveTo>
                  <a:pt x="1591043" y="2759823"/>
                </a:moveTo>
                <a:cubicBezTo>
                  <a:pt x="1586099" y="2781445"/>
                  <a:pt x="1606826" y="2760771"/>
                  <a:pt x="1591043" y="2759823"/>
                </a:cubicBezTo>
                <a:close/>
                <a:moveTo>
                  <a:pt x="2488596" y="2759485"/>
                </a:moveTo>
                <a:cubicBezTo>
                  <a:pt x="2482570" y="2763202"/>
                  <a:pt x="2483069" y="2777320"/>
                  <a:pt x="2491055" y="2775755"/>
                </a:cubicBezTo>
                <a:lnTo>
                  <a:pt x="2491626" y="2775755"/>
                </a:lnTo>
                <a:cubicBezTo>
                  <a:pt x="2491626" y="2769116"/>
                  <a:pt x="2498281" y="2768548"/>
                  <a:pt x="2496760" y="2760202"/>
                </a:cubicBezTo>
                <a:cubicBezTo>
                  <a:pt x="2493338" y="2758163"/>
                  <a:pt x="2490604" y="2758246"/>
                  <a:pt x="2488596" y="2759485"/>
                </a:cubicBezTo>
                <a:close/>
                <a:moveTo>
                  <a:pt x="2894188" y="2759444"/>
                </a:moveTo>
                <a:cubicBezTo>
                  <a:pt x="2888483" y="2786945"/>
                  <a:pt x="2910161" y="2765513"/>
                  <a:pt x="2894188" y="2759444"/>
                </a:cubicBezTo>
                <a:close/>
                <a:moveTo>
                  <a:pt x="3264613" y="2759064"/>
                </a:moveTo>
                <a:cubicBezTo>
                  <a:pt x="3281918" y="2766841"/>
                  <a:pt x="3244267" y="2772151"/>
                  <a:pt x="3264613" y="2759064"/>
                </a:cubicBezTo>
                <a:close/>
                <a:moveTo>
                  <a:pt x="3247689" y="2759064"/>
                </a:moveTo>
                <a:cubicBezTo>
                  <a:pt x="3263472" y="2760202"/>
                  <a:pt x="3242745" y="2780876"/>
                  <a:pt x="3247689" y="2759064"/>
                </a:cubicBezTo>
                <a:close/>
                <a:moveTo>
                  <a:pt x="1215863" y="2759064"/>
                </a:moveTo>
                <a:cubicBezTo>
                  <a:pt x="1198749" y="2775186"/>
                  <a:pt x="1234879" y="2767789"/>
                  <a:pt x="1215863" y="2759064"/>
                </a:cubicBezTo>
                <a:close/>
                <a:moveTo>
                  <a:pt x="2450932" y="2757167"/>
                </a:moveTo>
                <a:lnTo>
                  <a:pt x="2446749" y="2764564"/>
                </a:lnTo>
                <a:lnTo>
                  <a:pt x="2449221" y="2760392"/>
                </a:lnTo>
                <a:close/>
                <a:moveTo>
                  <a:pt x="1973828" y="2755840"/>
                </a:moveTo>
                <a:lnTo>
                  <a:pt x="1973828" y="2762099"/>
                </a:lnTo>
                <a:lnTo>
                  <a:pt x="1973828" y="2768168"/>
                </a:lnTo>
                <a:lnTo>
                  <a:pt x="1979913" y="2765133"/>
                </a:lnTo>
                <a:lnTo>
                  <a:pt x="1984667" y="2762478"/>
                </a:lnTo>
                <a:lnTo>
                  <a:pt x="1982956" y="2758875"/>
                </a:lnTo>
                <a:cubicBezTo>
                  <a:pt x="1981929" y="2756921"/>
                  <a:pt x="1979856" y="2755726"/>
                  <a:pt x="1977632" y="2755840"/>
                </a:cubicBezTo>
                <a:close/>
                <a:moveTo>
                  <a:pt x="1308850" y="2755081"/>
                </a:moveTo>
                <a:cubicBezTo>
                  <a:pt x="1294968" y="2753564"/>
                  <a:pt x="1291546" y="2762289"/>
                  <a:pt x="1293067" y="2775944"/>
                </a:cubicBezTo>
                <a:cubicBezTo>
                  <a:pt x="1309801" y="2767030"/>
                  <a:pt x="1314554" y="2795101"/>
                  <a:pt x="1319499" y="2780876"/>
                </a:cubicBezTo>
                <a:lnTo>
                  <a:pt x="1319308" y="2781066"/>
                </a:lnTo>
                <a:cubicBezTo>
                  <a:pt x="1310881" y="2775300"/>
                  <a:pt x="1306754" y="2765058"/>
                  <a:pt x="1308850" y="2755081"/>
                </a:cubicBezTo>
                <a:close/>
                <a:moveTo>
                  <a:pt x="1334331" y="2754892"/>
                </a:moveTo>
                <a:cubicBezTo>
                  <a:pt x="1336613" y="2762289"/>
                  <a:pt x="1331942" y="2776300"/>
                  <a:pt x="1336845" y="2780523"/>
                </a:cubicBezTo>
                <a:lnTo>
                  <a:pt x="1344783" y="2780845"/>
                </a:lnTo>
                <a:lnTo>
                  <a:pt x="1344790" y="2780876"/>
                </a:lnTo>
                <a:lnTo>
                  <a:pt x="1345550" y="2780876"/>
                </a:lnTo>
                <a:lnTo>
                  <a:pt x="1344783" y="2780845"/>
                </a:lnTo>
                <a:lnTo>
                  <a:pt x="1341415" y="2766106"/>
                </a:lnTo>
                <a:cubicBezTo>
                  <a:pt x="1340131" y="2761293"/>
                  <a:pt x="1338229" y="2757073"/>
                  <a:pt x="1334331" y="2754892"/>
                </a:cubicBezTo>
                <a:close/>
                <a:moveTo>
                  <a:pt x="111622" y="2754892"/>
                </a:moveTo>
                <a:cubicBezTo>
                  <a:pt x="94318" y="2762478"/>
                  <a:pt x="131969" y="2767789"/>
                  <a:pt x="111622" y="2754892"/>
                </a:cubicBezTo>
                <a:close/>
                <a:moveTo>
                  <a:pt x="1439678" y="2754323"/>
                </a:moveTo>
                <a:cubicBezTo>
                  <a:pt x="1434734" y="2775944"/>
                  <a:pt x="1455271" y="2755461"/>
                  <a:pt x="1439678" y="2754323"/>
                </a:cubicBezTo>
                <a:close/>
                <a:moveTo>
                  <a:pt x="2791883" y="2752474"/>
                </a:moveTo>
                <a:cubicBezTo>
                  <a:pt x="2787034" y="2752189"/>
                  <a:pt x="2781235" y="2755651"/>
                  <a:pt x="2778572" y="2761151"/>
                </a:cubicBezTo>
                <a:cubicBezTo>
                  <a:pt x="2785988" y="2762289"/>
                  <a:pt x="2787320" y="2769685"/>
                  <a:pt x="2794355" y="2771392"/>
                </a:cubicBezTo>
                <a:cubicBezTo>
                  <a:pt x="2794165" y="2767410"/>
                  <a:pt x="2795306" y="2764375"/>
                  <a:pt x="2799109" y="2765323"/>
                </a:cubicBezTo>
                <a:lnTo>
                  <a:pt x="2799490" y="2766272"/>
                </a:lnTo>
                <a:cubicBezTo>
                  <a:pt x="2800631" y="2756789"/>
                  <a:pt x="2796732" y="2752758"/>
                  <a:pt x="2791883" y="2752474"/>
                </a:cubicBezTo>
                <a:close/>
                <a:moveTo>
                  <a:pt x="216208" y="2750150"/>
                </a:moveTo>
                <a:cubicBezTo>
                  <a:pt x="211264" y="2771961"/>
                  <a:pt x="231801" y="2751288"/>
                  <a:pt x="216208" y="2750150"/>
                </a:cubicBezTo>
                <a:close/>
                <a:moveTo>
                  <a:pt x="2161323" y="2749581"/>
                </a:moveTo>
                <a:cubicBezTo>
                  <a:pt x="2155618" y="2777272"/>
                  <a:pt x="2177106" y="2755840"/>
                  <a:pt x="2161323" y="2749581"/>
                </a:cubicBezTo>
                <a:close/>
                <a:moveTo>
                  <a:pt x="1508134" y="2748253"/>
                </a:moveTo>
                <a:cubicBezTo>
                  <a:pt x="1505852" y="2758685"/>
                  <a:pt x="1484935" y="2771203"/>
                  <a:pt x="1497676" y="2753564"/>
                </a:cubicBezTo>
                <a:cubicBezTo>
                  <a:pt x="1481322" y="2746736"/>
                  <a:pt x="1468011" y="2768358"/>
                  <a:pt x="1481893" y="2774427"/>
                </a:cubicBezTo>
                <a:cubicBezTo>
                  <a:pt x="1489309" y="2769116"/>
                  <a:pt x="1529622" y="2769116"/>
                  <a:pt x="1507754" y="2750150"/>
                </a:cubicBezTo>
                <a:close/>
                <a:moveTo>
                  <a:pt x="317598" y="2746478"/>
                </a:moveTo>
                <a:cubicBezTo>
                  <a:pt x="315174" y="2747910"/>
                  <a:pt x="313617" y="2752142"/>
                  <a:pt x="314710" y="2760961"/>
                </a:cubicBezTo>
                <a:cubicBezTo>
                  <a:pt x="339953" y="2763095"/>
                  <a:pt x="324871" y="2742184"/>
                  <a:pt x="317598" y="2746478"/>
                </a:cubicBezTo>
                <a:close/>
                <a:moveTo>
                  <a:pt x="3313151" y="2745337"/>
                </a:moveTo>
                <a:cubicBezTo>
                  <a:pt x="3306543" y="2744128"/>
                  <a:pt x="3299507" y="2748633"/>
                  <a:pt x="3301124" y="2760202"/>
                </a:cubicBezTo>
                <a:lnTo>
                  <a:pt x="3301694" y="2759633"/>
                </a:lnTo>
                <a:cubicBezTo>
                  <a:pt x="3309072" y="2758590"/>
                  <a:pt x="3316564" y="2760430"/>
                  <a:pt x="3322611" y="2764754"/>
                </a:cubicBezTo>
                <a:cubicBezTo>
                  <a:pt x="3325939" y="2753469"/>
                  <a:pt x="3319759" y="2746546"/>
                  <a:pt x="3313151" y="2745337"/>
                </a:cubicBezTo>
                <a:close/>
                <a:moveTo>
                  <a:pt x="2229970" y="2744460"/>
                </a:moveTo>
                <a:cubicBezTo>
                  <a:pt x="2231301" y="2756978"/>
                  <a:pt x="2205820" y="2741615"/>
                  <a:pt x="2213426" y="2760202"/>
                </a:cubicBezTo>
                <a:lnTo>
                  <a:pt x="2214187" y="2760202"/>
                </a:lnTo>
                <a:cubicBezTo>
                  <a:pt x="2228639" y="2766841"/>
                  <a:pt x="2239858" y="2744839"/>
                  <a:pt x="2229970" y="2744460"/>
                </a:cubicBezTo>
                <a:close/>
                <a:moveTo>
                  <a:pt x="3433687" y="2743275"/>
                </a:moveTo>
                <a:cubicBezTo>
                  <a:pt x="3430953" y="2746025"/>
                  <a:pt x="3429480" y="2754418"/>
                  <a:pt x="3437466" y="2760202"/>
                </a:cubicBezTo>
                <a:cubicBezTo>
                  <a:pt x="3440414" y="2743417"/>
                  <a:pt x="3436420" y="2740524"/>
                  <a:pt x="3433687" y="2743275"/>
                </a:cubicBezTo>
                <a:close/>
                <a:moveTo>
                  <a:pt x="3730498" y="2743132"/>
                </a:moveTo>
                <a:cubicBezTo>
                  <a:pt x="3724793" y="2770823"/>
                  <a:pt x="3746281" y="2749391"/>
                  <a:pt x="3730498" y="2743132"/>
                </a:cubicBezTo>
                <a:close/>
                <a:moveTo>
                  <a:pt x="351600" y="2742943"/>
                </a:moveTo>
                <a:cubicBezTo>
                  <a:pt x="344353" y="2742943"/>
                  <a:pt x="338479" y="2748803"/>
                  <a:pt x="338479" y="2756030"/>
                </a:cubicBezTo>
                <a:cubicBezTo>
                  <a:pt x="338479" y="2763256"/>
                  <a:pt x="344353" y="2769116"/>
                  <a:pt x="351600" y="2769116"/>
                </a:cubicBezTo>
                <a:cubicBezTo>
                  <a:pt x="358847" y="2769116"/>
                  <a:pt x="364721" y="2763256"/>
                  <a:pt x="364721" y="2756030"/>
                </a:cubicBezTo>
                <a:cubicBezTo>
                  <a:pt x="364721" y="2748803"/>
                  <a:pt x="358847" y="2742943"/>
                  <a:pt x="351600" y="2742943"/>
                </a:cubicBezTo>
                <a:close/>
                <a:moveTo>
                  <a:pt x="1856502" y="2742753"/>
                </a:moveTo>
                <a:lnTo>
                  <a:pt x="1851938" y="2748633"/>
                </a:lnTo>
                <a:cubicBezTo>
                  <a:pt x="1850063" y="2745939"/>
                  <a:pt x="1847045" y="2744251"/>
                  <a:pt x="1843761" y="2744080"/>
                </a:cubicBezTo>
                <a:cubicBezTo>
                  <a:pt x="1843761" y="2748443"/>
                  <a:pt x="1843761" y="2753943"/>
                  <a:pt x="1843761" y="2758116"/>
                </a:cubicBezTo>
                <a:lnTo>
                  <a:pt x="1835394" y="2769116"/>
                </a:lnTo>
                <a:lnTo>
                  <a:pt x="1848515" y="2779358"/>
                </a:lnTo>
                <a:lnTo>
                  <a:pt x="1861826" y="2789600"/>
                </a:lnTo>
                <a:lnTo>
                  <a:pt x="1861826" y="2785807"/>
                </a:lnTo>
                <a:cubicBezTo>
                  <a:pt x="1863530" y="2788785"/>
                  <a:pt x="1866576" y="2790776"/>
                  <a:pt x="1870003" y="2791118"/>
                </a:cubicBezTo>
                <a:cubicBezTo>
                  <a:pt x="1870003" y="2777841"/>
                  <a:pt x="1902139" y="2767979"/>
                  <a:pt x="1885596" y="2754512"/>
                </a:cubicBezTo>
                <a:cubicBezTo>
                  <a:pt x="1884497" y="2764925"/>
                  <a:pt x="1875139" y="2772492"/>
                  <a:pt x="1864694" y="2771392"/>
                </a:cubicBezTo>
                <a:cubicBezTo>
                  <a:pt x="1863062" y="2771222"/>
                  <a:pt x="1861459" y="2770843"/>
                  <a:pt x="1859924" y="2770254"/>
                </a:cubicBezTo>
                <a:close/>
                <a:moveTo>
                  <a:pt x="1613009" y="2741348"/>
                </a:moveTo>
                <a:cubicBezTo>
                  <a:pt x="1613375" y="2742148"/>
                  <a:pt x="1624891" y="2765086"/>
                  <a:pt x="1617474" y="2750150"/>
                </a:cubicBezTo>
                <a:cubicBezTo>
                  <a:pt x="1614004" y="2743275"/>
                  <a:pt x="1612887" y="2741082"/>
                  <a:pt x="1613009" y="2741348"/>
                </a:cubicBezTo>
                <a:close/>
                <a:moveTo>
                  <a:pt x="2954461" y="2741008"/>
                </a:moveTo>
                <a:lnTo>
                  <a:pt x="2954277" y="2741425"/>
                </a:lnTo>
                <a:lnTo>
                  <a:pt x="2954277" y="2741046"/>
                </a:lnTo>
                <a:close/>
                <a:moveTo>
                  <a:pt x="1988661" y="2740477"/>
                </a:moveTo>
                <a:lnTo>
                  <a:pt x="1988693" y="2740491"/>
                </a:lnTo>
                <a:lnTo>
                  <a:pt x="1988661" y="2740573"/>
                </a:lnTo>
                <a:close/>
                <a:moveTo>
                  <a:pt x="1816188" y="2740098"/>
                </a:moveTo>
                <a:cubicBezTo>
                  <a:pt x="1814477" y="2751478"/>
                  <a:pt x="1804969" y="2761720"/>
                  <a:pt x="1821323" y="2765323"/>
                </a:cubicBezTo>
                <a:lnTo>
                  <a:pt x="1821323" y="2766272"/>
                </a:lnTo>
                <a:cubicBezTo>
                  <a:pt x="1828549" y="2759633"/>
                  <a:pt x="1829499" y="2740667"/>
                  <a:pt x="1816188" y="2740098"/>
                </a:cubicBezTo>
                <a:close/>
                <a:moveTo>
                  <a:pt x="915415" y="2740098"/>
                </a:moveTo>
                <a:cubicBezTo>
                  <a:pt x="906288" y="2754133"/>
                  <a:pt x="908379" y="2740098"/>
                  <a:pt x="893927" y="2742374"/>
                </a:cubicBezTo>
                <a:cubicBezTo>
                  <a:pt x="893062" y="2746527"/>
                  <a:pt x="893958" y="2750852"/>
                  <a:pt x="896400" y="2754323"/>
                </a:cubicBezTo>
                <a:cubicBezTo>
                  <a:pt x="906478" y="2756598"/>
                  <a:pt x="931769" y="2751478"/>
                  <a:pt x="916366" y="2740287"/>
                </a:cubicBezTo>
                <a:close/>
                <a:moveTo>
                  <a:pt x="1722061" y="2739149"/>
                </a:moveTo>
                <a:lnTo>
                  <a:pt x="1721871" y="2739529"/>
                </a:lnTo>
                <a:cubicBezTo>
                  <a:pt x="1707989" y="2738011"/>
                  <a:pt x="1708369" y="2750529"/>
                  <a:pt x="1706088" y="2760582"/>
                </a:cubicBezTo>
                <a:cubicBezTo>
                  <a:pt x="1723772" y="2765323"/>
                  <a:pt x="1723582" y="2752805"/>
                  <a:pt x="1722061" y="2739149"/>
                </a:cubicBezTo>
                <a:close/>
                <a:moveTo>
                  <a:pt x="1360382" y="2739149"/>
                </a:moveTo>
                <a:cubicBezTo>
                  <a:pt x="1355248" y="2749297"/>
                  <a:pt x="1356675" y="2757832"/>
                  <a:pt x="1360739" y="2765442"/>
                </a:cubicBezTo>
                <a:lnTo>
                  <a:pt x="1376033" y="2785041"/>
                </a:lnTo>
                <a:lnTo>
                  <a:pt x="1376165" y="2786186"/>
                </a:lnTo>
                <a:lnTo>
                  <a:pt x="1376926" y="2786186"/>
                </a:lnTo>
                <a:lnTo>
                  <a:pt x="1376033" y="2785041"/>
                </a:lnTo>
                <a:lnTo>
                  <a:pt x="1372909" y="2758045"/>
                </a:lnTo>
                <a:cubicBezTo>
                  <a:pt x="1371031" y="2749486"/>
                  <a:pt x="1367608" y="2742469"/>
                  <a:pt x="1360382" y="2739149"/>
                </a:cubicBezTo>
                <a:close/>
                <a:moveTo>
                  <a:pt x="1314174" y="2739149"/>
                </a:moveTo>
                <a:cubicBezTo>
                  <a:pt x="1309230" y="2760961"/>
                  <a:pt x="1329767" y="2740287"/>
                  <a:pt x="1314174" y="2739149"/>
                </a:cubicBezTo>
                <a:close/>
                <a:moveTo>
                  <a:pt x="2015663" y="2738391"/>
                </a:moveTo>
                <a:lnTo>
                  <a:pt x="2014142" y="2754133"/>
                </a:lnTo>
                <a:cubicBezTo>
                  <a:pt x="2023459" y="2754133"/>
                  <a:pt x="2026312" y="2749012"/>
                  <a:pt x="2024600" y="2738391"/>
                </a:cubicBezTo>
                <a:close/>
                <a:moveTo>
                  <a:pt x="85832" y="2735996"/>
                </a:moveTo>
                <a:cubicBezTo>
                  <a:pt x="83860" y="2737348"/>
                  <a:pt x="82243" y="2743322"/>
                  <a:pt x="83669" y="2751288"/>
                </a:cubicBezTo>
                <a:cubicBezTo>
                  <a:pt x="78292" y="2760354"/>
                  <a:pt x="77180" y="2771298"/>
                  <a:pt x="80627" y="2781255"/>
                </a:cubicBezTo>
                <a:cubicBezTo>
                  <a:pt x="75302" y="2783721"/>
                  <a:pt x="74542" y="2782962"/>
                  <a:pt x="68076" y="2770444"/>
                </a:cubicBezTo>
                <a:cubicBezTo>
                  <a:pt x="50772" y="2793394"/>
                  <a:pt x="95078" y="2788083"/>
                  <a:pt x="85571" y="2817481"/>
                </a:cubicBezTo>
                <a:lnTo>
                  <a:pt x="85571" y="2818050"/>
                </a:lnTo>
                <a:cubicBezTo>
                  <a:pt x="100973" y="2815964"/>
                  <a:pt x="97550" y="2795290"/>
                  <a:pt x="106488" y="2786755"/>
                </a:cubicBezTo>
                <a:cubicBezTo>
                  <a:pt x="96219" y="2785238"/>
                  <a:pt x="96029" y="2793773"/>
                  <a:pt x="90705" y="2797187"/>
                </a:cubicBezTo>
                <a:cubicBezTo>
                  <a:pt x="87472" y="2797187"/>
                  <a:pt x="84430" y="2797187"/>
                  <a:pt x="85571" y="2792066"/>
                </a:cubicBezTo>
                <a:cubicBezTo>
                  <a:pt x="85789" y="2790549"/>
                  <a:pt x="86377" y="2789126"/>
                  <a:pt x="87282" y="2787893"/>
                </a:cubicBezTo>
                <a:cubicBezTo>
                  <a:pt x="87201" y="2786945"/>
                  <a:pt x="87201" y="2785997"/>
                  <a:pt x="87282" y="2785048"/>
                </a:cubicBezTo>
                <a:cubicBezTo>
                  <a:pt x="90389" y="2782602"/>
                  <a:pt x="92813" y="2779396"/>
                  <a:pt x="94318" y="2775755"/>
                </a:cubicBezTo>
                <a:cubicBezTo>
                  <a:pt x="92813" y="2776115"/>
                  <a:pt x="91348" y="2776627"/>
                  <a:pt x="89944" y="2777272"/>
                </a:cubicBezTo>
                <a:cubicBezTo>
                  <a:pt x="94004" y="2769496"/>
                  <a:pt x="96032" y="2760809"/>
                  <a:pt x="95839" y="2752047"/>
                </a:cubicBezTo>
                <a:cubicBezTo>
                  <a:pt x="93177" y="2752047"/>
                  <a:pt x="92036" y="2749771"/>
                  <a:pt x="90134" y="2748443"/>
                </a:cubicBezTo>
                <a:cubicBezTo>
                  <a:pt x="90134" y="2737917"/>
                  <a:pt x="87805" y="2734645"/>
                  <a:pt x="85832" y="2735996"/>
                </a:cubicBezTo>
                <a:close/>
                <a:moveTo>
                  <a:pt x="3406762" y="2735469"/>
                </a:moveTo>
                <a:cubicBezTo>
                  <a:pt x="3407885" y="2737229"/>
                  <a:pt x="3422111" y="2751098"/>
                  <a:pt x="3411414" y="2739149"/>
                </a:cubicBezTo>
                <a:cubicBezTo>
                  <a:pt x="3407469" y="2735640"/>
                  <a:pt x="3406387" y="2734882"/>
                  <a:pt x="3406762" y="2735469"/>
                </a:cubicBezTo>
                <a:close/>
                <a:moveTo>
                  <a:pt x="2809948" y="2735166"/>
                </a:moveTo>
                <a:cubicBezTo>
                  <a:pt x="2789601" y="2748064"/>
                  <a:pt x="2827252" y="2742753"/>
                  <a:pt x="2809948" y="2735166"/>
                </a:cubicBezTo>
                <a:close/>
                <a:moveTo>
                  <a:pt x="1900618" y="2735166"/>
                </a:moveTo>
                <a:cubicBezTo>
                  <a:pt x="1895484" y="2756788"/>
                  <a:pt x="1916211" y="2735166"/>
                  <a:pt x="1900618" y="2735166"/>
                </a:cubicBezTo>
                <a:close/>
                <a:moveTo>
                  <a:pt x="2449791" y="2734597"/>
                </a:moveTo>
                <a:cubicBezTo>
                  <a:pt x="2437431" y="2733080"/>
                  <a:pt x="2432107" y="2738201"/>
                  <a:pt x="2434008" y="2750150"/>
                </a:cubicBezTo>
                <a:cubicBezTo>
                  <a:pt x="2448080" y="2753754"/>
                  <a:pt x="2444086" y="2739529"/>
                  <a:pt x="2449791" y="2734597"/>
                </a:cubicBezTo>
                <a:close/>
                <a:moveTo>
                  <a:pt x="1984287" y="2733649"/>
                </a:moveTo>
                <a:cubicBezTo>
                  <a:pt x="1981720" y="2744460"/>
                  <a:pt x="1985619" y="2744460"/>
                  <a:pt x="1988209" y="2741757"/>
                </a:cubicBezTo>
                <a:lnTo>
                  <a:pt x="1988661" y="2740573"/>
                </a:lnTo>
                <a:lnTo>
                  <a:pt x="1988661" y="2744460"/>
                </a:lnTo>
                <a:cubicBezTo>
                  <a:pt x="1989174" y="2746982"/>
                  <a:pt x="1990866" y="2749107"/>
                  <a:pt x="1993224" y="2750150"/>
                </a:cubicBezTo>
                <a:lnTo>
                  <a:pt x="1997598" y="2752236"/>
                </a:lnTo>
                <a:lnTo>
                  <a:pt x="1997598" y="2748253"/>
                </a:lnTo>
                <a:cubicBezTo>
                  <a:pt x="1997008" y="2745655"/>
                  <a:pt x="1995259" y="2743493"/>
                  <a:pt x="1992844" y="2742374"/>
                </a:cubicBezTo>
                <a:lnTo>
                  <a:pt x="1988693" y="2740491"/>
                </a:lnTo>
                <a:lnTo>
                  <a:pt x="1990144" y="2736690"/>
                </a:lnTo>
                <a:cubicBezTo>
                  <a:pt x="1989814" y="2735001"/>
                  <a:pt x="1988186" y="2733649"/>
                  <a:pt x="1984287" y="2733649"/>
                </a:cubicBezTo>
                <a:close/>
                <a:moveTo>
                  <a:pt x="728681" y="2733649"/>
                </a:moveTo>
                <a:cubicBezTo>
                  <a:pt x="723547" y="2755271"/>
                  <a:pt x="744274" y="2733649"/>
                  <a:pt x="728681" y="2733649"/>
                </a:cubicBezTo>
                <a:close/>
                <a:moveTo>
                  <a:pt x="2674082" y="2733459"/>
                </a:moveTo>
                <a:cubicBezTo>
                  <a:pt x="2669613" y="2734550"/>
                  <a:pt x="2664859" y="2739813"/>
                  <a:pt x="2673226" y="2745977"/>
                </a:cubicBezTo>
                <a:cubicBezTo>
                  <a:pt x="2682734" y="2735451"/>
                  <a:pt x="2678550" y="2732369"/>
                  <a:pt x="2674082" y="2733459"/>
                </a:cubicBezTo>
                <a:close/>
                <a:moveTo>
                  <a:pt x="3112298" y="2733459"/>
                </a:moveTo>
                <a:cubicBezTo>
                  <a:pt x="3109065" y="2733459"/>
                  <a:pt x="3106783" y="2738011"/>
                  <a:pt x="3108114" y="2748253"/>
                </a:cubicBezTo>
                <a:cubicBezTo>
                  <a:pt x="3122376" y="2749391"/>
                  <a:pt x="3123707" y="2743322"/>
                  <a:pt x="3120855" y="2738580"/>
                </a:cubicBezTo>
                <a:cubicBezTo>
                  <a:pt x="3118002" y="2733839"/>
                  <a:pt x="3115340" y="2732890"/>
                  <a:pt x="3112298" y="2733649"/>
                </a:cubicBezTo>
                <a:close/>
                <a:moveTo>
                  <a:pt x="3264613" y="2733080"/>
                </a:moveTo>
                <a:cubicBezTo>
                  <a:pt x="3280206" y="2734218"/>
                  <a:pt x="3259669" y="2754702"/>
                  <a:pt x="3264613" y="2733080"/>
                </a:cubicBezTo>
                <a:close/>
                <a:moveTo>
                  <a:pt x="1467581" y="2730377"/>
                </a:moveTo>
                <a:cubicBezTo>
                  <a:pt x="1465658" y="2729666"/>
                  <a:pt x="1463353" y="2730519"/>
                  <a:pt x="1460595" y="2734028"/>
                </a:cubicBezTo>
                <a:lnTo>
                  <a:pt x="1460785" y="2734028"/>
                </a:lnTo>
                <a:cubicBezTo>
                  <a:pt x="1464969" y="2732132"/>
                  <a:pt x="1462497" y="2766651"/>
                  <a:pt x="1476378" y="2749581"/>
                </a:cubicBezTo>
                <a:cubicBezTo>
                  <a:pt x="1475665" y="2748728"/>
                  <a:pt x="1473348" y="2732511"/>
                  <a:pt x="1467581" y="2730377"/>
                </a:cubicBezTo>
                <a:close/>
                <a:moveTo>
                  <a:pt x="2092867" y="2728907"/>
                </a:moveTo>
                <a:cubicBezTo>
                  <a:pt x="2075562" y="2736684"/>
                  <a:pt x="2113213" y="2741994"/>
                  <a:pt x="2092867" y="2728907"/>
                </a:cubicBezTo>
                <a:close/>
                <a:moveTo>
                  <a:pt x="1249783" y="2725730"/>
                </a:moveTo>
                <a:cubicBezTo>
                  <a:pt x="1248036" y="2724948"/>
                  <a:pt x="1246426" y="2724841"/>
                  <a:pt x="1244955" y="2726021"/>
                </a:cubicBezTo>
                <a:lnTo>
                  <a:pt x="1241152" y="2733652"/>
                </a:lnTo>
                <a:lnTo>
                  <a:pt x="1240964" y="2733649"/>
                </a:lnTo>
                <a:lnTo>
                  <a:pt x="1240964" y="2734028"/>
                </a:lnTo>
                <a:lnTo>
                  <a:pt x="1241152" y="2733652"/>
                </a:lnTo>
                <a:lnTo>
                  <a:pt x="1247843" y="2733756"/>
                </a:lnTo>
                <a:cubicBezTo>
                  <a:pt x="1254287" y="2736708"/>
                  <a:pt x="1259314" y="2745314"/>
                  <a:pt x="1261881" y="2733649"/>
                </a:cubicBezTo>
                <a:cubicBezTo>
                  <a:pt x="1257318" y="2731563"/>
                  <a:pt x="1253277" y="2727295"/>
                  <a:pt x="1249783" y="2725730"/>
                </a:cubicBezTo>
                <a:close/>
                <a:moveTo>
                  <a:pt x="2966067" y="2725114"/>
                </a:moveTo>
                <a:cubicBezTo>
                  <a:pt x="2965306" y="2729666"/>
                  <a:pt x="2964356" y="2734408"/>
                  <a:pt x="2964356" y="2738960"/>
                </a:cubicBezTo>
                <a:lnTo>
                  <a:pt x="2954461" y="2741008"/>
                </a:lnTo>
                <a:lnTo>
                  <a:pt x="2958532" y="2731776"/>
                </a:lnTo>
                <a:cubicBezTo>
                  <a:pt x="2959697" y="2728291"/>
                  <a:pt x="2961408" y="2725304"/>
                  <a:pt x="2966067" y="2725114"/>
                </a:cubicBezTo>
                <a:close/>
                <a:moveTo>
                  <a:pt x="2278270" y="2723407"/>
                </a:moveTo>
                <a:lnTo>
                  <a:pt x="2278080" y="2724166"/>
                </a:lnTo>
                <a:cubicBezTo>
                  <a:pt x="2277129" y="2724147"/>
                  <a:pt x="2276349" y="2724886"/>
                  <a:pt x="2276330" y="2725835"/>
                </a:cubicBezTo>
                <a:cubicBezTo>
                  <a:pt x="2276330" y="2725968"/>
                  <a:pt x="2276330" y="2726119"/>
                  <a:pt x="2276368" y="2726252"/>
                </a:cubicBezTo>
                <a:cubicBezTo>
                  <a:pt x="2276368" y="2727295"/>
                  <a:pt x="2277224" y="2728149"/>
                  <a:pt x="2278270" y="2728149"/>
                </a:cubicBezTo>
                <a:cubicBezTo>
                  <a:pt x="2279315" y="2728149"/>
                  <a:pt x="2280171" y="2727295"/>
                  <a:pt x="2280171" y="2726252"/>
                </a:cubicBezTo>
                <a:cubicBezTo>
                  <a:pt x="2280951" y="2725721"/>
                  <a:pt x="2281179" y="2724659"/>
                  <a:pt x="2280647" y="2723881"/>
                </a:cubicBezTo>
                <a:cubicBezTo>
                  <a:pt x="2280114" y="2723104"/>
                  <a:pt x="2279049" y="2722876"/>
                  <a:pt x="2278270" y="2723407"/>
                </a:cubicBezTo>
                <a:close/>
                <a:moveTo>
                  <a:pt x="3380039" y="2723028"/>
                </a:moveTo>
                <a:cubicBezTo>
                  <a:pt x="3384793" y="2736873"/>
                  <a:pt x="3357029" y="2741805"/>
                  <a:pt x="3374334" y="2750150"/>
                </a:cubicBezTo>
                <a:lnTo>
                  <a:pt x="3374904" y="2749012"/>
                </a:lnTo>
                <a:cubicBezTo>
                  <a:pt x="3376426" y="2742943"/>
                  <a:pt x="3395822" y="2730045"/>
                  <a:pt x="3380039" y="2723028"/>
                </a:cubicBezTo>
                <a:close/>
                <a:moveTo>
                  <a:pt x="3683339" y="2722838"/>
                </a:moveTo>
                <a:cubicBezTo>
                  <a:pt x="3678395" y="2744460"/>
                  <a:pt x="3698932" y="2723976"/>
                  <a:pt x="3683339" y="2722838"/>
                </a:cubicBezTo>
                <a:close/>
                <a:moveTo>
                  <a:pt x="3342958" y="2722838"/>
                </a:moveTo>
                <a:cubicBezTo>
                  <a:pt x="3341437" y="2726062"/>
                  <a:pt x="3329837" y="2742943"/>
                  <a:pt x="3342958" y="2743701"/>
                </a:cubicBezTo>
                <a:cubicBezTo>
                  <a:pt x="3338014" y="2734787"/>
                  <a:pt x="3358551" y="2727011"/>
                  <a:pt x="3342958" y="2723597"/>
                </a:cubicBezTo>
                <a:close/>
                <a:moveTo>
                  <a:pt x="1350114" y="2722506"/>
                </a:moveTo>
                <a:cubicBezTo>
                  <a:pt x="1345360" y="2723312"/>
                  <a:pt x="1340606" y="2729666"/>
                  <a:pt x="1350114" y="2739149"/>
                </a:cubicBezTo>
                <a:cubicBezTo>
                  <a:pt x="1359622" y="2726442"/>
                  <a:pt x="1354868" y="2721700"/>
                  <a:pt x="1350114" y="2722506"/>
                </a:cubicBezTo>
                <a:close/>
                <a:moveTo>
                  <a:pt x="2269903" y="2721321"/>
                </a:moveTo>
                <a:cubicBezTo>
                  <a:pt x="2269123" y="2721416"/>
                  <a:pt x="2268477" y="2721928"/>
                  <a:pt x="2268191" y="2722648"/>
                </a:cubicBezTo>
                <a:lnTo>
                  <a:pt x="2268191" y="2723028"/>
                </a:lnTo>
                <a:cubicBezTo>
                  <a:pt x="2268534" y="2724128"/>
                  <a:pt x="2269713" y="2724735"/>
                  <a:pt x="2270815" y="2724393"/>
                </a:cubicBezTo>
                <a:cubicBezTo>
                  <a:pt x="2271462" y="2724185"/>
                  <a:pt x="2271975" y="2723673"/>
                  <a:pt x="2272185" y="2723028"/>
                </a:cubicBezTo>
                <a:cubicBezTo>
                  <a:pt x="2271918" y="2722004"/>
                  <a:pt x="2270968" y="2721283"/>
                  <a:pt x="2269903" y="2721321"/>
                </a:cubicBezTo>
                <a:close/>
                <a:moveTo>
                  <a:pt x="1410097" y="2721019"/>
                </a:moveTo>
                <a:cubicBezTo>
                  <a:pt x="1399935" y="2721463"/>
                  <a:pt x="1389667" y="2729002"/>
                  <a:pt x="1382821" y="2725873"/>
                </a:cubicBezTo>
                <a:lnTo>
                  <a:pt x="1382060" y="2725873"/>
                </a:lnTo>
                <a:cubicBezTo>
                  <a:pt x="1382060" y="2747115"/>
                  <a:pt x="1420092" y="2742563"/>
                  <a:pt x="1420092" y="2723597"/>
                </a:cubicBezTo>
                <a:cubicBezTo>
                  <a:pt x="1416860" y="2721511"/>
                  <a:pt x="1413484" y="2720871"/>
                  <a:pt x="1410097" y="2721019"/>
                </a:cubicBezTo>
                <a:close/>
                <a:moveTo>
                  <a:pt x="1936938" y="2720942"/>
                </a:moveTo>
                <a:lnTo>
                  <a:pt x="1929332" y="2721890"/>
                </a:lnTo>
                <a:lnTo>
                  <a:pt x="1930663" y="2733459"/>
                </a:lnTo>
                <a:cubicBezTo>
                  <a:pt x="1922866" y="2733459"/>
                  <a:pt x="1917922" y="2736873"/>
                  <a:pt x="1916971" y="2744080"/>
                </a:cubicBezTo>
                <a:cubicBezTo>
                  <a:pt x="1920585" y="2748253"/>
                  <a:pt x="1939600" y="2764754"/>
                  <a:pt x="1946826" y="2750150"/>
                </a:cubicBezTo>
                <a:lnTo>
                  <a:pt x="1947587" y="2749202"/>
                </a:lnTo>
                <a:lnTo>
                  <a:pt x="1931994" y="2749202"/>
                </a:lnTo>
                <a:cubicBezTo>
                  <a:pt x="1931994" y="2742563"/>
                  <a:pt x="1938649" y="2741994"/>
                  <a:pt x="1937128" y="2733649"/>
                </a:cubicBezTo>
                <a:cubicBezTo>
                  <a:pt x="1936444" y="2733554"/>
                  <a:pt x="1935740" y="2733554"/>
                  <a:pt x="1935036" y="2733649"/>
                </a:cubicBezTo>
                <a:cubicBezTo>
                  <a:pt x="1936520" y="2731620"/>
                  <a:pt x="1937204" y="2729116"/>
                  <a:pt x="1936938" y="2726631"/>
                </a:cubicBezTo>
                <a:close/>
                <a:moveTo>
                  <a:pt x="911612" y="2720752"/>
                </a:moveTo>
                <a:cubicBezTo>
                  <a:pt x="908665" y="2721606"/>
                  <a:pt x="905575" y="2722222"/>
                  <a:pt x="903269" y="2723620"/>
                </a:cubicBezTo>
                <a:lnTo>
                  <a:pt x="900156" y="2730095"/>
                </a:lnTo>
                <a:lnTo>
                  <a:pt x="899632" y="2730235"/>
                </a:lnTo>
                <a:lnTo>
                  <a:pt x="899632" y="2731183"/>
                </a:lnTo>
                <a:lnTo>
                  <a:pt x="900156" y="2730095"/>
                </a:lnTo>
                <a:lnTo>
                  <a:pt x="908047" y="2727983"/>
                </a:lnTo>
                <a:cubicBezTo>
                  <a:pt x="909568" y="2725920"/>
                  <a:pt x="910281" y="2723028"/>
                  <a:pt x="911612" y="2720752"/>
                </a:cubicBezTo>
                <a:close/>
                <a:moveTo>
                  <a:pt x="1634969" y="2720372"/>
                </a:moveTo>
                <a:lnTo>
                  <a:pt x="1633067" y="2723597"/>
                </a:lnTo>
                <a:cubicBezTo>
                  <a:pt x="1622228" y="2742184"/>
                  <a:pt x="1632497" y="2724735"/>
                  <a:pt x="1635349" y="2720372"/>
                </a:cubicBezTo>
                <a:close/>
                <a:moveTo>
                  <a:pt x="1769811" y="2719836"/>
                </a:moveTo>
                <a:cubicBezTo>
                  <a:pt x="1770908" y="2721570"/>
                  <a:pt x="1785241" y="2735546"/>
                  <a:pt x="1774544" y="2723597"/>
                </a:cubicBezTo>
                <a:cubicBezTo>
                  <a:pt x="1770551" y="2720041"/>
                  <a:pt x="1769446" y="2719258"/>
                  <a:pt x="1769811" y="2719836"/>
                </a:cubicBezTo>
                <a:close/>
                <a:moveTo>
                  <a:pt x="1884074" y="2719045"/>
                </a:moveTo>
                <a:cubicBezTo>
                  <a:pt x="1884264" y="2732132"/>
                  <a:pt x="1881222" y="2750150"/>
                  <a:pt x="1894533" y="2750150"/>
                </a:cubicBezTo>
                <a:cubicBezTo>
                  <a:pt x="1895674" y="2735166"/>
                  <a:pt x="1893202" y="2723786"/>
                  <a:pt x="1884074" y="2719045"/>
                </a:cubicBezTo>
                <a:close/>
                <a:moveTo>
                  <a:pt x="1758761" y="2718476"/>
                </a:moveTo>
                <a:cubicBezTo>
                  <a:pt x="1753817" y="2740098"/>
                  <a:pt x="1774544" y="2718476"/>
                  <a:pt x="1758761" y="2718476"/>
                </a:cubicBezTo>
                <a:close/>
                <a:moveTo>
                  <a:pt x="1481322" y="2718476"/>
                </a:moveTo>
                <a:cubicBezTo>
                  <a:pt x="1476378" y="2740098"/>
                  <a:pt x="1496915" y="2718476"/>
                  <a:pt x="1481322" y="2718476"/>
                </a:cubicBezTo>
                <a:close/>
                <a:moveTo>
                  <a:pt x="278200" y="2718286"/>
                </a:moveTo>
                <a:lnTo>
                  <a:pt x="278200" y="2728718"/>
                </a:lnTo>
                <a:lnTo>
                  <a:pt x="288658" y="2728718"/>
                </a:lnTo>
                <a:lnTo>
                  <a:pt x="288658" y="2718286"/>
                </a:lnTo>
                <a:close/>
                <a:moveTo>
                  <a:pt x="3169695" y="2716947"/>
                </a:moveTo>
                <a:cubicBezTo>
                  <a:pt x="3167776" y="2717409"/>
                  <a:pt x="3166255" y="2719045"/>
                  <a:pt x="3165732" y="2722269"/>
                </a:cubicBezTo>
                <a:lnTo>
                  <a:pt x="3165922" y="2722838"/>
                </a:lnTo>
                <a:cubicBezTo>
                  <a:pt x="3173338" y="2724166"/>
                  <a:pt x="3174669" y="2731373"/>
                  <a:pt x="3181515" y="2733270"/>
                </a:cubicBezTo>
                <a:cubicBezTo>
                  <a:pt x="3184795" y="2724735"/>
                  <a:pt x="3175453" y="2715560"/>
                  <a:pt x="3169695" y="2716947"/>
                </a:cubicBezTo>
                <a:close/>
                <a:moveTo>
                  <a:pt x="84239" y="2716579"/>
                </a:moveTo>
                <a:lnTo>
                  <a:pt x="76253" y="2721321"/>
                </a:lnTo>
                <a:lnTo>
                  <a:pt x="80246" y="2719045"/>
                </a:lnTo>
                <a:close/>
                <a:moveTo>
                  <a:pt x="429945" y="2716010"/>
                </a:moveTo>
                <a:cubicBezTo>
                  <a:pt x="426322" y="2716010"/>
                  <a:pt x="423041" y="2717475"/>
                  <a:pt x="420666" y="2719844"/>
                </a:cubicBezTo>
                <a:lnTo>
                  <a:pt x="416860" y="2728997"/>
                </a:lnTo>
                <a:lnTo>
                  <a:pt x="416824" y="2728907"/>
                </a:lnTo>
                <a:lnTo>
                  <a:pt x="416824" y="2729083"/>
                </a:lnTo>
                <a:lnTo>
                  <a:pt x="416818" y="2729097"/>
                </a:lnTo>
                <a:cubicBezTo>
                  <a:pt x="416818" y="2729211"/>
                  <a:pt x="416820" y="2729344"/>
                  <a:pt x="416824" y="2729476"/>
                </a:cubicBezTo>
                <a:lnTo>
                  <a:pt x="416824" y="2729083"/>
                </a:lnTo>
                <a:lnTo>
                  <a:pt x="416860" y="2728997"/>
                </a:lnTo>
                <a:lnTo>
                  <a:pt x="420533" y="2738213"/>
                </a:lnTo>
                <a:cubicBezTo>
                  <a:pt x="422872" y="2740615"/>
                  <a:pt x="426131" y="2742127"/>
                  <a:pt x="429753" y="2742184"/>
                </a:cubicBezTo>
                <a:cubicBezTo>
                  <a:pt x="437000" y="2742279"/>
                  <a:pt x="442957" y="2736513"/>
                  <a:pt x="443064" y="2729287"/>
                </a:cubicBezTo>
                <a:cubicBezTo>
                  <a:pt x="443168" y="2722060"/>
                  <a:pt x="437380" y="2716124"/>
                  <a:pt x="430133" y="2716010"/>
                </a:cubicBezTo>
                <a:cubicBezTo>
                  <a:pt x="430070" y="2716010"/>
                  <a:pt x="430007" y="2716010"/>
                  <a:pt x="429945" y="2716010"/>
                </a:cubicBezTo>
                <a:close/>
                <a:moveTo>
                  <a:pt x="3364660" y="2715512"/>
                </a:moveTo>
                <a:cubicBezTo>
                  <a:pt x="3360167" y="2716627"/>
                  <a:pt x="3355413" y="2721890"/>
                  <a:pt x="3363875" y="2727959"/>
                </a:cubicBezTo>
                <a:cubicBezTo>
                  <a:pt x="3373383" y="2717433"/>
                  <a:pt x="3369152" y="2714398"/>
                  <a:pt x="3364660" y="2715512"/>
                </a:cubicBezTo>
                <a:close/>
                <a:moveTo>
                  <a:pt x="3224814" y="2714170"/>
                </a:moveTo>
                <a:cubicBezTo>
                  <a:pt x="3225441" y="2713620"/>
                  <a:pt x="3226411" y="2713677"/>
                  <a:pt x="3226962" y="2714303"/>
                </a:cubicBezTo>
                <a:cubicBezTo>
                  <a:pt x="3227514" y="2714891"/>
                  <a:pt x="3227514" y="2715801"/>
                  <a:pt x="3226962" y="2716389"/>
                </a:cubicBezTo>
                <a:cubicBezTo>
                  <a:pt x="3226278" y="2716901"/>
                  <a:pt x="3225365" y="2716901"/>
                  <a:pt x="3224680" y="2716389"/>
                </a:cubicBezTo>
                <a:lnTo>
                  <a:pt x="3224680" y="2714303"/>
                </a:lnTo>
                <a:cubicBezTo>
                  <a:pt x="3224718" y="2714246"/>
                  <a:pt x="3224776" y="2714208"/>
                  <a:pt x="3224814" y="2714170"/>
                </a:cubicBezTo>
                <a:close/>
                <a:moveTo>
                  <a:pt x="2260585" y="2713545"/>
                </a:moveTo>
                <a:cubicBezTo>
                  <a:pt x="2255641" y="2735166"/>
                  <a:pt x="2276178" y="2714683"/>
                  <a:pt x="2260585" y="2713545"/>
                </a:cubicBezTo>
                <a:close/>
                <a:moveTo>
                  <a:pt x="2481167" y="2713165"/>
                </a:moveTo>
                <a:cubicBezTo>
                  <a:pt x="2463863" y="2720752"/>
                  <a:pt x="2501514" y="2726062"/>
                  <a:pt x="2481167" y="2713165"/>
                </a:cubicBezTo>
                <a:close/>
                <a:moveTo>
                  <a:pt x="2088493" y="2713165"/>
                </a:moveTo>
                <a:cubicBezTo>
                  <a:pt x="2056737" y="2708993"/>
                  <a:pt x="2084880" y="2737063"/>
                  <a:pt x="2088493" y="2713165"/>
                </a:cubicBezTo>
                <a:close/>
                <a:moveTo>
                  <a:pt x="1314174" y="2713165"/>
                </a:moveTo>
                <a:cubicBezTo>
                  <a:pt x="1309230" y="2734787"/>
                  <a:pt x="1329767" y="2714303"/>
                  <a:pt x="1314174" y="2713165"/>
                </a:cubicBezTo>
                <a:close/>
                <a:moveTo>
                  <a:pt x="236365" y="2713165"/>
                </a:moveTo>
                <a:lnTo>
                  <a:pt x="236365" y="2734028"/>
                </a:lnTo>
                <a:lnTo>
                  <a:pt x="247204" y="2734028"/>
                </a:lnTo>
                <a:cubicBezTo>
                  <a:pt x="251578" y="2732890"/>
                  <a:pt x="253669" y="2729666"/>
                  <a:pt x="252718" y="2723597"/>
                </a:cubicBezTo>
                <a:lnTo>
                  <a:pt x="251958" y="2723597"/>
                </a:lnTo>
                <a:cubicBezTo>
                  <a:pt x="241689" y="2725114"/>
                  <a:pt x="241689" y="2716579"/>
                  <a:pt x="236365" y="2713165"/>
                </a:cubicBezTo>
                <a:close/>
                <a:moveTo>
                  <a:pt x="1911077" y="2712786"/>
                </a:moveTo>
                <a:cubicBezTo>
                  <a:pt x="1905942" y="2734408"/>
                  <a:pt x="1926670" y="2713924"/>
                  <a:pt x="1911077" y="2712786"/>
                </a:cubicBezTo>
                <a:close/>
                <a:moveTo>
                  <a:pt x="267741" y="2712596"/>
                </a:moveTo>
                <a:cubicBezTo>
                  <a:pt x="268734" y="2719974"/>
                  <a:pt x="266826" y="2727447"/>
                  <a:pt x="262417" y="2733459"/>
                </a:cubicBezTo>
                <a:cubicBezTo>
                  <a:pt x="277819" y="2742374"/>
                  <a:pt x="277819" y="2712217"/>
                  <a:pt x="268502" y="2713165"/>
                </a:cubicBezTo>
                <a:close/>
                <a:moveTo>
                  <a:pt x="474656" y="2712004"/>
                </a:moveTo>
                <a:cubicBezTo>
                  <a:pt x="471923" y="2714730"/>
                  <a:pt x="470449" y="2723028"/>
                  <a:pt x="478435" y="2728718"/>
                </a:cubicBezTo>
                <a:cubicBezTo>
                  <a:pt x="481383" y="2712122"/>
                  <a:pt x="477390" y="2709277"/>
                  <a:pt x="474656" y="2712004"/>
                </a:cubicBezTo>
                <a:close/>
                <a:moveTo>
                  <a:pt x="92242" y="2709470"/>
                </a:moveTo>
                <a:cubicBezTo>
                  <a:pt x="91264" y="2709325"/>
                  <a:pt x="89850" y="2709989"/>
                  <a:pt x="88043" y="2712217"/>
                </a:cubicBezTo>
                <a:cubicBezTo>
                  <a:pt x="94175" y="2717622"/>
                  <a:pt x="95174" y="2709906"/>
                  <a:pt x="92242" y="2709470"/>
                </a:cubicBezTo>
                <a:close/>
                <a:moveTo>
                  <a:pt x="1826647" y="2708993"/>
                </a:moveTo>
                <a:cubicBezTo>
                  <a:pt x="1821703" y="2730614"/>
                  <a:pt x="1842240" y="2709941"/>
                  <a:pt x="1826647" y="2708993"/>
                </a:cubicBezTo>
                <a:close/>
                <a:moveTo>
                  <a:pt x="2778572" y="2708613"/>
                </a:moveTo>
                <a:cubicBezTo>
                  <a:pt x="2773628" y="2730235"/>
                  <a:pt x="2794165" y="2709562"/>
                  <a:pt x="2778572" y="2708613"/>
                </a:cubicBezTo>
                <a:close/>
                <a:moveTo>
                  <a:pt x="2549053" y="2708044"/>
                </a:moveTo>
                <a:cubicBezTo>
                  <a:pt x="2548102" y="2716200"/>
                  <a:pt x="2548102" y="2726062"/>
                  <a:pt x="2558561" y="2723597"/>
                </a:cubicBezTo>
                <a:lnTo>
                  <a:pt x="2559512" y="2723597"/>
                </a:lnTo>
                <a:cubicBezTo>
                  <a:pt x="2560500" y="2716503"/>
                  <a:pt x="2556013" y="2709808"/>
                  <a:pt x="2549053" y="2708044"/>
                </a:cubicBezTo>
                <a:close/>
                <a:moveTo>
                  <a:pt x="2496760" y="2708044"/>
                </a:moveTo>
                <a:cubicBezTo>
                  <a:pt x="2501894" y="2721131"/>
                  <a:pt x="2504556" y="2737632"/>
                  <a:pt x="2516726" y="2744460"/>
                </a:cubicBezTo>
                <a:lnTo>
                  <a:pt x="2517677" y="2744460"/>
                </a:lnTo>
                <a:cubicBezTo>
                  <a:pt x="2519008" y="2737063"/>
                  <a:pt x="2526424" y="2735735"/>
                  <a:pt x="2528136" y="2728718"/>
                </a:cubicBezTo>
                <a:cubicBezTo>
                  <a:pt x="2516726" y="2722838"/>
                  <a:pt x="2510831" y="2711458"/>
                  <a:pt x="2496760" y="2708044"/>
                </a:cubicBezTo>
                <a:close/>
                <a:moveTo>
                  <a:pt x="701869" y="2708044"/>
                </a:moveTo>
                <a:cubicBezTo>
                  <a:pt x="684565" y="2715631"/>
                  <a:pt x="722216" y="2720942"/>
                  <a:pt x="701869" y="2708044"/>
                </a:cubicBezTo>
                <a:close/>
                <a:moveTo>
                  <a:pt x="3270736" y="2707779"/>
                </a:moveTo>
                <a:cubicBezTo>
                  <a:pt x="3271478" y="2707380"/>
                  <a:pt x="3272410" y="2707684"/>
                  <a:pt x="3272790" y="2708424"/>
                </a:cubicBezTo>
                <a:cubicBezTo>
                  <a:pt x="3273189" y="2709030"/>
                  <a:pt x="3273094" y="2709808"/>
                  <a:pt x="3272600" y="2710320"/>
                </a:cubicBezTo>
                <a:cubicBezTo>
                  <a:pt x="3271991" y="2710794"/>
                  <a:pt x="3271117" y="2710794"/>
                  <a:pt x="3270508" y="2710320"/>
                </a:cubicBezTo>
                <a:cubicBezTo>
                  <a:pt x="3270337" y="2710188"/>
                  <a:pt x="3270185" y="2710017"/>
                  <a:pt x="3270090" y="2709808"/>
                </a:cubicBezTo>
                <a:cubicBezTo>
                  <a:pt x="3269710" y="2709068"/>
                  <a:pt x="3269995" y="2708158"/>
                  <a:pt x="3270736" y="2707779"/>
                </a:cubicBezTo>
                <a:close/>
                <a:moveTo>
                  <a:pt x="3683339" y="2707286"/>
                </a:moveTo>
                <a:cubicBezTo>
                  <a:pt x="3678395" y="2728907"/>
                  <a:pt x="3698932" y="2707286"/>
                  <a:pt x="3683339" y="2707286"/>
                </a:cubicBezTo>
                <a:close/>
                <a:moveTo>
                  <a:pt x="2414042" y="2703492"/>
                </a:moveTo>
                <a:lnTo>
                  <a:pt x="2414042" y="2713924"/>
                </a:lnTo>
                <a:lnTo>
                  <a:pt x="2424500" y="2713924"/>
                </a:lnTo>
                <a:lnTo>
                  <a:pt x="2424500" y="2703492"/>
                </a:lnTo>
                <a:close/>
                <a:moveTo>
                  <a:pt x="2312688" y="2703492"/>
                </a:moveTo>
                <a:cubicBezTo>
                  <a:pt x="2295384" y="2711079"/>
                  <a:pt x="2333035" y="2716579"/>
                  <a:pt x="2312688" y="2703492"/>
                </a:cubicBezTo>
                <a:close/>
                <a:moveTo>
                  <a:pt x="3395822" y="2702923"/>
                </a:moveTo>
                <a:cubicBezTo>
                  <a:pt x="3375285" y="2716010"/>
                  <a:pt x="3413126" y="2710510"/>
                  <a:pt x="3395822" y="2702923"/>
                </a:cubicBezTo>
                <a:close/>
                <a:moveTo>
                  <a:pt x="2181480" y="2702734"/>
                </a:moveTo>
                <a:cubicBezTo>
                  <a:pt x="2175633" y="2709846"/>
                  <a:pt x="2175347" y="2724747"/>
                  <a:pt x="2182710" y="2731112"/>
                </a:cubicBezTo>
                <a:lnTo>
                  <a:pt x="2191828" y="2733774"/>
                </a:lnTo>
                <a:lnTo>
                  <a:pt x="2191938" y="2734028"/>
                </a:lnTo>
                <a:lnTo>
                  <a:pt x="2192699" y="2734028"/>
                </a:lnTo>
                <a:lnTo>
                  <a:pt x="2191828" y="2733774"/>
                </a:lnTo>
                <a:lnTo>
                  <a:pt x="2184713" y="2717385"/>
                </a:lnTo>
                <a:cubicBezTo>
                  <a:pt x="2184333" y="2712502"/>
                  <a:pt x="2184618" y="2707950"/>
                  <a:pt x="2181480" y="2702734"/>
                </a:cubicBezTo>
                <a:close/>
                <a:moveTo>
                  <a:pt x="1800405" y="2702734"/>
                </a:moveTo>
                <a:lnTo>
                  <a:pt x="1800556" y="2702819"/>
                </a:lnTo>
                <a:lnTo>
                  <a:pt x="1795177" y="2714090"/>
                </a:lnTo>
                <a:cubicBezTo>
                  <a:pt x="1793750" y="2718808"/>
                  <a:pt x="1794131" y="2723218"/>
                  <a:pt x="1800596" y="2723597"/>
                </a:cubicBezTo>
                <a:cubicBezTo>
                  <a:pt x="1796745" y="2716342"/>
                  <a:pt x="1807441" y="2710154"/>
                  <a:pt x="1806372" y="2706074"/>
                </a:cubicBezTo>
                <a:lnTo>
                  <a:pt x="1800556" y="2702819"/>
                </a:lnTo>
                <a:lnTo>
                  <a:pt x="1800596" y="2702734"/>
                </a:lnTo>
                <a:close/>
                <a:moveTo>
                  <a:pt x="817675" y="2702734"/>
                </a:moveTo>
                <a:cubicBezTo>
                  <a:pt x="812731" y="2724355"/>
                  <a:pt x="833267" y="2703872"/>
                  <a:pt x="817675" y="2702734"/>
                </a:cubicBezTo>
                <a:close/>
                <a:moveTo>
                  <a:pt x="184832" y="2702734"/>
                </a:moveTo>
                <a:cubicBezTo>
                  <a:pt x="178367" y="2702734"/>
                  <a:pt x="172472" y="2704251"/>
                  <a:pt x="174374" y="2713165"/>
                </a:cubicBezTo>
                <a:cubicBezTo>
                  <a:pt x="167718" y="2713165"/>
                  <a:pt x="167148" y="2706527"/>
                  <a:pt x="158781" y="2708044"/>
                </a:cubicBezTo>
                <a:cubicBezTo>
                  <a:pt x="154978" y="2731183"/>
                  <a:pt x="191298" y="2725114"/>
                  <a:pt x="184832" y="2702734"/>
                </a:cubicBezTo>
                <a:close/>
                <a:moveTo>
                  <a:pt x="1857260" y="2702496"/>
                </a:moveTo>
                <a:cubicBezTo>
                  <a:pt x="1855611" y="2702698"/>
                  <a:pt x="1854220" y="2704203"/>
                  <a:pt x="1853079" y="2708044"/>
                </a:cubicBezTo>
                <a:cubicBezTo>
                  <a:pt x="1874947" y="2709562"/>
                  <a:pt x="1849466" y="2729856"/>
                  <a:pt x="1863537" y="2734028"/>
                </a:cubicBezTo>
                <a:cubicBezTo>
                  <a:pt x="1865249" y="2721700"/>
                  <a:pt x="1882553" y="2724355"/>
                  <a:pt x="1879320" y="2708044"/>
                </a:cubicBezTo>
                <a:cubicBezTo>
                  <a:pt x="1869480" y="2713023"/>
                  <a:pt x="1862207" y="2701892"/>
                  <a:pt x="1857260" y="2702496"/>
                </a:cubicBezTo>
                <a:close/>
                <a:moveTo>
                  <a:pt x="1968504" y="2702354"/>
                </a:moveTo>
                <a:cubicBezTo>
                  <a:pt x="1968314" y="2722269"/>
                  <a:pt x="1973638" y="2717527"/>
                  <a:pt x="1967743" y="2734028"/>
                </a:cubicBezTo>
                <a:lnTo>
                  <a:pt x="1968504" y="2733649"/>
                </a:lnTo>
                <a:cubicBezTo>
                  <a:pt x="1984857" y="2741236"/>
                  <a:pt x="1984857" y="2695716"/>
                  <a:pt x="1968504" y="2702354"/>
                </a:cubicBezTo>
                <a:close/>
                <a:moveTo>
                  <a:pt x="2067005" y="2697613"/>
                </a:moveTo>
                <a:cubicBezTo>
                  <a:pt x="2046468" y="2710510"/>
                  <a:pt x="2084310" y="2705199"/>
                  <a:pt x="2067005" y="2697613"/>
                </a:cubicBezTo>
                <a:close/>
                <a:moveTo>
                  <a:pt x="122081" y="2697613"/>
                </a:moveTo>
                <a:cubicBezTo>
                  <a:pt x="130448" y="2740098"/>
                  <a:pt x="141096" y="2685284"/>
                  <a:pt x="122081" y="2697613"/>
                </a:cubicBezTo>
                <a:close/>
                <a:moveTo>
                  <a:pt x="2516726" y="2697423"/>
                </a:moveTo>
                <a:cubicBezTo>
                  <a:pt x="2511782" y="2719045"/>
                  <a:pt x="2532509" y="2698371"/>
                  <a:pt x="2516726" y="2697423"/>
                </a:cubicBezTo>
                <a:close/>
                <a:moveTo>
                  <a:pt x="893960" y="2693606"/>
                </a:moveTo>
                <a:cubicBezTo>
                  <a:pt x="889031" y="2694068"/>
                  <a:pt x="891028" y="2715868"/>
                  <a:pt x="901153" y="2702354"/>
                </a:cubicBezTo>
                <a:cubicBezTo>
                  <a:pt x="898016" y="2695669"/>
                  <a:pt x="895603" y="2693452"/>
                  <a:pt x="893960" y="2693606"/>
                </a:cubicBezTo>
                <a:close/>
                <a:moveTo>
                  <a:pt x="770156" y="2693366"/>
                </a:moveTo>
                <a:cubicBezTo>
                  <a:pt x="771253" y="2695028"/>
                  <a:pt x="785586" y="2709040"/>
                  <a:pt x="774889" y="2697233"/>
                </a:cubicBezTo>
                <a:cubicBezTo>
                  <a:pt x="770896" y="2693630"/>
                  <a:pt x="769791" y="2692812"/>
                  <a:pt x="770156" y="2693366"/>
                </a:cubicBezTo>
                <a:close/>
                <a:moveTo>
                  <a:pt x="314710" y="2693061"/>
                </a:moveTo>
                <a:cubicBezTo>
                  <a:pt x="309766" y="2714683"/>
                  <a:pt x="330493" y="2694199"/>
                  <a:pt x="314710" y="2693061"/>
                </a:cubicBezTo>
                <a:close/>
                <a:moveTo>
                  <a:pt x="1695819" y="2692681"/>
                </a:moveTo>
                <a:cubicBezTo>
                  <a:pt x="1690305" y="2720372"/>
                  <a:pt x="1711792" y="2698940"/>
                  <a:pt x="1695819" y="2692681"/>
                </a:cubicBezTo>
                <a:close/>
                <a:moveTo>
                  <a:pt x="1218525" y="2691733"/>
                </a:moveTo>
                <a:cubicBezTo>
                  <a:pt x="1216626" y="2692605"/>
                  <a:pt x="1214654" y="2693307"/>
                  <a:pt x="1212630" y="2693819"/>
                </a:cubicBezTo>
                <a:lnTo>
                  <a:pt x="1201221" y="2696475"/>
                </a:lnTo>
                <a:lnTo>
                  <a:pt x="1204834" y="2703492"/>
                </a:lnTo>
                <a:cubicBezTo>
                  <a:pt x="1211680" y="2700837"/>
                  <a:pt x="1221758" y="2702354"/>
                  <a:pt x="1220047" y="2693250"/>
                </a:cubicBezTo>
                <a:cubicBezTo>
                  <a:pt x="1220047" y="2693250"/>
                  <a:pt x="1220047" y="2693250"/>
                  <a:pt x="1218525" y="2691733"/>
                </a:cubicBezTo>
                <a:close/>
                <a:moveTo>
                  <a:pt x="3672880" y="2691543"/>
                </a:moveTo>
                <a:cubicBezTo>
                  <a:pt x="3653864" y="2729476"/>
                  <a:pt x="3696270" y="2692681"/>
                  <a:pt x="3672880" y="2691543"/>
                </a:cubicBezTo>
                <a:close/>
                <a:moveTo>
                  <a:pt x="3076738" y="2690974"/>
                </a:moveTo>
                <a:cubicBezTo>
                  <a:pt x="3071794" y="2712596"/>
                  <a:pt x="3092521" y="2691922"/>
                  <a:pt x="3076738" y="2690974"/>
                </a:cubicBezTo>
                <a:close/>
                <a:moveTo>
                  <a:pt x="1507754" y="2687560"/>
                </a:moveTo>
                <a:cubicBezTo>
                  <a:pt x="1502049" y="2715252"/>
                  <a:pt x="1523537" y="2693630"/>
                  <a:pt x="1507754" y="2687560"/>
                </a:cubicBezTo>
                <a:close/>
                <a:moveTo>
                  <a:pt x="1863537" y="2687181"/>
                </a:moveTo>
                <a:cubicBezTo>
                  <a:pt x="1858593" y="2708803"/>
                  <a:pt x="1879320" y="2687181"/>
                  <a:pt x="1863537" y="2687181"/>
                </a:cubicBezTo>
                <a:close/>
                <a:moveTo>
                  <a:pt x="1491781" y="2687181"/>
                </a:moveTo>
                <a:cubicBezTo>
                  <a:pt x="1475998" y="2704630"/>
                  <a:pt x="1510796" y="2702923"/>
                  <a:pt x="1491781" y="2687181"/>
                </a:cubicBezTo>
                <a:close/>
                <a:moveTo>
                  <a:pt x="1429219" y="2686612"/>
                </a:moveTo>
                <a:cubicBezTo>
                  <a:pt x="1424275" y="2708234"/>
                  <a:pt x="1444812" y="2686612"/>
                  <a:pt x="1429219" y="2686612"/>
                </a:cubicBezTo>
                <a:close/>
                <a:moveTo>
                  <a:pt x="1572978" y="2685095"/>
                </a:moveTo>
                <a:cubicBezTo>
                  <a:pt x="1557955" y="2686802"/>
                  <a:pt x="1540651" y="2713545"/>
                  <a:pt x="1557385" y="2723028"/>
                </a:cubicBezTo>
                <a:cubicBezTo>
                  <a:pt x="1554660" y="2726138"/>
                  <a:pt x="1553599" y="2730387"/>
                  <a:pt x="1554533" y="2734408"/>
                </a:cubicBezTo>
                <a:cubicBezTo>
                  <a:pt x="1570696" y="2738960"/>
                  <a:pt x="1577161" y="2708424"/>
                  <a:pt x="1570506" y="2708044"/>
                </a:cubicBezTo>
                <a:lnTo>
                  <a:pt x="1570316" y="2707665"/>
                </a:lnTo>
                <a:cubicBezTo>
                  <a:pt x="1570316" y="2714114"/>
                  <a:pt x="1564421" y="2716389"/>
                  <a:pt x="1560237" y="2719614"/>
                </a:cubicBezTo>
                <a:cubicBezTo>
                  <a:pt x="1565181" y="2708993"/>
                  <a:pt x="1575069" y="2702923"/>
                  <a:pt x="1572978" y="2685095"/>
                </a:cubicBezTo>
                <a:close/>
                <a:moveTo>
                  <a:pt x="1714924" y="2684997"/>
                </a:moveTo>
                <a:cubicBezTo>
                  <a:pt x="1713219" y="2686743"/>
                  <a:pt x="1712030" y="2690595"/>
                  <a:pt x="1711602" y="2697613"/>
                </a:cubicBezTo>
                <a:cubicBezTo>
                  <a:pt x="1727005" y="2685284"/>
                  <a:pt x="1730428" y="2707475"/>
                  <a:pt x="1737654" y="2697613"/>
                </a:cubicBezTo>
                <a:cubicBezTo>
                  <a:pt x="1729810" y="2693487"/>
                  <a:pt x="1720040" y="2679760"/>
                  <a:pt x="1714924" y="2684997"/>
                </a:cubicBezTo>
                <a:close/>
                <a:moveTo>
                  <a:pt x="1955383" y="2683388"/>
                </a:moveTo>
                <a:cubicBezTo>
                  <a:pt x="1954547" y="2682762"/>
                  <a:pt x="1953349" y="2682932"/>
                  <a:pt x="1952721" y="2683767"/>
                </a:cubicBezTo>
                <a:lnTo>
                  <a:pt x="1953482" y="2684336"/>
                </a:lnTo>
                <a:cubicBezTo>
                  <a:pt x="1952531" y="2684317"/>
                  <a:pt x="1951751" y="2685057"/>
                  <a:pt x="1951732" y="2686005"/>
                </a:cubicBezTo>
                <a:cubicBezTo>
                  <a:pt x="1951732" y="2686138"/>
                  <a:pt x="1951732" y="2686289"/>
                  <a:pt x="1951770" y="2686422"/>
                </a:cubicBezTo>
                <a:cubicBezTo>
                  <a:pt x="1951960" y="2687522"/>
                  <a:pt x="1952930" y="2688338"/>
                  <a:pt x="1954052" y="2688319"/>
                </a:cubicBezTo>
                <a:cubicBezTo>
                  <a:pt x="1955041" y="2687997"/>
                  <a:pt x="1955725" y="2687086"/>
                  <a:pt x="1955763" y="2686043"/>
                </a:cubicBezTo>
                <a:cubicBezTo>
                  <a:pt x="1956391" y="2685209"/>
                  <a:pt x="1956220" y="2684014"/>
                  <a:pt x="1955383" y="2683388"/>
                </a:cubicBezTo>
                <a:close/>
                <a:moveTo>
                  <a:pt x="153457" y="2682819"/>
                </a:moveTo>
                <a:cubicBezTo>
                  <a:pt x="123031" y="2677318"/>
                  <a:pt x="151365" y="2705389"/>
                  <a:pt x="153457" y="2682819"/>
                </a:cubicBezTo>
                <a:close/>
                <a:moveTo>
                  <a:pt x="2128388" y="2681529"/>
                </a:moveTo>
                <a:cubicBezTo>
                  <a:pt x="2127285" y="2681188"/>
                  <a:pt x="2126106" y="2681794"/>
                  <a:pt x="2125764" y="2682894"/>
                </a:cubicBezTo>
                <a:cubicBezTo>
                  <a:pt x="2125631" y="2683312"/>
                  <a:pt x="2125631" y="2683748"/>
                  <a:pt x="2125764" y="2684146"/>
                </a:cubicBezTo>
                <a:cubicBezTo>
                  <a:pt x="2126106" y="2685246"/>
                  <a:pt x="2127285" y="2685853"/>
                  <a:pt x="2128388" y="2685512"/>
                </a:cubicBezTo>
                <a:cubicBezTo>
                  <a:pt x="2129034" y="2685303"/>
                  <a:pt x="2129548" y="2684791"/>
                  <a:pt x="2129757" y="2684146"/>
                </a:cubicBezTo>
                <a:cubicBezTo>
                  <a:pt x="2130099" y="2683046"/>
                  <a:pt x="2129491" y="2681870"/>
                  <a:pt x="2128388" y="2681529"/>
                </a:cubicBezTo>
                <a:close/>
                <a:moveTo>
                  <a:pt x="3024445" y="2681491"/>
                </a:moveTo>
                <a:cubicBezTo>
                  <a:pt x="3002577" y="2710699"/>
                  <a:pt x="3033002" y="2696475"/>
                  <a:pt x="3024445" y="2681491"/>
                </a:cubicBezTo>
                <a:close/>
                <a:moveTo>
                  <a:pt x="3280422" y="2681332"/>
                </a:moveTo>
                <a:lnTo>
                  <a:pt x="3280424" y="2681382"/>
                </a:lnTo>
                <a:lnTo>
                  <a:pt x="3278305" y="2684146"/>
                </a:lnTo>
                <a:close/>
                <a:moveTo>
                  <a:pt x="2296053" y="2678922"/>
                </a:moveTo>
                <a:cubicBezTo>
                  <a:pt x="2290998" y="2683412"/>
                  <a:pt x="2302230" y="2705531"/>
                  <a:pt x="2307364" y="2682629"/>
                </a:cubicBezTo>
                <a:cubicBezTo>
                  <a:pt x="2301232" y="2677888"/>
                  <a:pt x="2297737" y="2677425"/>
                  <a:pt x="2296053" y="2678922"/>
                </a:cubicBezTo>
                <a:close/>
                <a:moveTo>
                  <a:pt x="3119164" y="2678299"/>
                </a:moveTo>
                <a:cubicBezTo>
                  <a:pt x="3120261" y="2680033"/>
                  <a:pt x="3134594" y="2694009"/>
                  <a:pt x="3123897" y="2682060"/>
                </a:cubicBezTo>
                <a:cubicBezTo>
                  <a:pt x="3119904" y="2678504"/>
                  <a:pt x="3118799" y="2677721"/>
                  <a:pt x="3119164" y="2678299"/>
                </a:cubicBezTo>
                <a:close/>
                <a:moveTo>
                  <a:pt x="3209278" y="2678267"/>
                </a:moveTo>
                <a:lnTo>
                  <a:pt x="3213841" y="2682250"/>
                </a:lnTo>
                <a:cubicBezTo>
                  <a:pt x="3217968" y="2685853"/>
                  <a:pt x="3221790" y="2689779"/>
                  <a:pt x="3225251" y="2694009"/>
                </a:cubicBezTo>
                <a:lnTo>
                  <a:pt x="3232097" y="2701785"/>
                </a:lnTo>
                <a:lnTo>
                  <a:pt x="3233237" y="2694388"/>
                </a:lnTo>
                <a:cubicBezTo>
                  <a:pt x="3233504" y="2691354"/>
                  <a:pt x="3234340" y="2688395"/>
                  <a:pt x="3235710" y="2685664"/>
                </a:cubicBezTo>
                <a:lnTo>
                  <a:pt x="3237421" y="2684336"/>
                </a:lnTo>
                <a:lnTo>
                  <a:pt x="3248450" y="2697802"/>
                </a:lnTo>
                <a:lnTo>
                  <a:pt x="3245217" y="2704630"/>
                </a:lnTo>
                <a:cubicBezTo>
                  <a:pt x="3243924" y="2707817"/>
                  <a:pt x="3241814" y="2710624"/>
                  <a:pt x="3239132" y="2712786"/>
                </a:cubicBezTo>
                <a:lnTo>
                  <a:pt x="3236280" y="2714114"/>
                </a:lnTo>
                <a:lnTo>
                  <a:pt x="3233427" y="2710889"/>
                </a:lnTo>
                <a:lnTo>
                  <a:pt x="3232667" y="2710889"/>
                </a:lnTo>
                <a:cubicBezTo>
                  <a:pt x="3230138" y="2708613"/>
                  <a:pt x="3227247" y="2706755"/>
                  <a:pt x="3224110" y="2705389"/>
                </a:cubicBezTo>
                <a:lnTo>
                  <a:pt x="3217645" y="2702923"/>
                </a:lnTo>
                <a:lnTo>
                  <a:pt x="3199960" y="2683957"/>
                </a:lnTo>
                <a:lnTo>
                  <a:pt x="3201481" y="2682250"/>
                </a:lnTo>
                <a:cubicBezTo>
                  <a:pt x="3202927" y="2681074"/>
                  <a:pt x="3204524" y="2680125"/>
                  <a:pt x="3206235" y="2679405"/>
                </a:cubicBezTo>
                <a:close/>
                <a:moveTo>
                  <a:pt x="2882778" y="2677698"/>
                </a:moveTo>
                <a:lnTo>
                  <a:pt x="2882778" y="2688129"/>
                </a:lnTo>
                <a:cubicBezTo>
                  <a:pt x="2882778" y="2691164"/>
                  <a:pt x="2882778" y="2694199"/>
                  <a:pt x="2888103" y="2693250"/>
                </a:cubicBezTo>
                <a:cubicBezTo>
                  <a:pt x="2889434" y="2685095"/>
                  <a:pt x="2899512" y="2689647"/>
                  <a:pt x="2903696" y="2693250"/>
                </a:cubicBezTo>
                <a:cubicBezTo>
                  <a:pt x="2908449" y="2676370"/>
                  <a:pt x="2886582" y="2685853"/>
                  <a:pt x="2882778" y="2677698"/>
                </a:cubicBezTo>
                <a:close/>
                <a:moveTo>
                  <a:pt x="1816188" y="2677698"/>
                </a:moveTo>
                <a:cubicBezTo>
                  <a:pt x="1815808" y="2679784"/>
                  <a:pt x="1815428" y="2682819"/>
                  <a:pt x="1810864" y="2681870"/>
                </a:cubicBezTo>
                <a:lnTo>
                  <a:pt x="1810864" y="2682819"/>
                </a:lnTo>
                <a:lnTo>
                  <a:pt x="1810864" y="2693250"/>
                </a:lnTo>
                <a:cubicBezTo>
                  <a:pt x="1823795" y="2701406"/>
                  <a:pt x="1826267" y="2675612"/>
                  <a:pt x="1816188" y="2677698"/>
                </a:cubicBezTo>
                <a:close/>
                <a:moveTo>
                  <a:pt x="2419366" y="2677508"/>
                </a:moveTo>
                <a:cubicBezTo>
                  <a:pt x="2413661" y="2705009"/>
                  <a:pt x="2435149" y="2683577"/>
                  <a:pt x="2419366" y="2677508"/>
                </a:cubicBezTo>
                <a:close/>
                <a:moveTo>
                  <a:pt x="184832" y="2676181"/>
                </a:moveTo>
                <a:cubicBezTo>
                  <a:pt x="179888" y="2697802"/>
                  <a:pt x="200425" y="2677129"/>
                  <a:pt x="184832" y="2676181"/>
                </a:cubicBezTo>
                <a:close/>
                <a:moveTo>
                  <a:pt x="858178" y="2675991"/>
                </a:moveTo>
                <a:cubicBezTo>
                  <a:pt x="853234" y="2697613"/>
                  <a:pt x="873771" y="2676939"/>
                  <a:pt x="858178" y="2675991"/>
                </a:cubicBezTo>
                <a:close/>
                <a:moveTo>
                  <a:pt x="2224355" y="2673842"/>
                </a:moveTo>
                <a:cubicBezTo>
                  <a:pt x="2224836" y="2676145"/>
                  <a:pt x="2239383" y="2689837"/>
                  <a:pt x="2229970" y="2676749"/>
                </a:cubicBezTo>
                <a:cubicBezTo>
                  <a:pt x="2225597" y="2673572"/>
                  <a:pt x="2224194" y="2673075"/>
                  <a:pt x="2224355" y="2673842"/>
                </a:cubicBezTo>
                <a:close/>
                <a:moveTo>
                  <a:pt x="2279791" y="2672577"/>
                </a:moveTo>
                <a:cubicBezTo>
                  <a:pt x="2278745" y="2672653"/>
                  <a:pt x="2277965" y="2673582"/>
                  <a:pt x="2278041" y="2674625"/>
                </a:cubicBezTo>
                <a:cubicBezTo>
                  <a:pt x="2278061" y="2674701"/>
                  <a:pt x="2278061" y="2674777"/>
                  <a:pt x="2278080" y="2674853"/>
                </a:cubicBezTo>
                <a:cubicBezTo>
                  <a:pt x="2278175" y="2675896"/>
                  <a:pt x="2279106" y="2676655"/>
                  <a:pt x="2280152" y="2676560"/>
                </a:cubicBezTo>
                <a:cubicBezTo>
                  <a:pt x="2280152" y="2676560"/>
                  <a:pt x="2280171" y="2676560"/>
                  <a:pt x="2280171" y="2676560"/>
                </a:cubicBezTo>
                <a:cubicBezTo>
                  <a:pt x="2281217" y="2676484"/>
                  <a:pt x="2281997" y="2675555"/>
                  <a:pt x="2281921" y="2674511"/>
                </a:cubicBezTo>
                <a:cubicBezTo>
                  <a:pt x="2281902" y="2674435"/>
                  <a:pt x="2281902" y="2674360"/>
                  <a:pt x="2281883" y="2674284"/>
                </a:cubicBezTo>
                <a:cubicBezTo>
                  <a:pt x="2281635" y="2673317"/>
                  <a:pt x="2280780" y="2672634"/>
                  <a:pt x="2279791" y="2672577"/>
                </a:cubicBezTo>
                <a:close/>
                <a:moveTo>
                  <a:pt x="1837106" y="2672387"/>
                </a:moveTo>
                <a:cubicBezTo>
                  <a:pt x="1831971" y="2694009"/>
                  <a:pt x="1852699" y="2673525"/>
                  <a:pt x="1837106" y="2672387"/>
                </a:cubicBezTo>
                <a:close/>
                <a:moveTo>
                  <a:pt x="2451681" y="2671154"/>
                </a:moveTo>
                <a:cubicBezTo>
                  <a:pt x="2450029" y="2670171"/>
                  <a:pt x="2447462" y="2670111"/>
                  <a:pt x="2443516" y="2671439"/>
                </a:cubicBezTo>
                <a:lnTo>
                  <a:pt x="2443896" y="2671628"/>
                </a:lnTo>
                <a:cubicBezTo>
                  <a:pt x="2442565" y="2683577"/>
                  <a:pt x="2445227" y="2690595"/>
                  <a:pt x="2454355" y="2692492"/>
                </a:cubicBezTo>
                <a:cubicBezTo>
                  <a:pt x="2453357" y="2685379"/>
                  <a:pt x="2456637" y="2674106"/>
                  <a:pt x="2451681" y="2671154"/>
                </a:cubicBezTo>
                <a:close/>
                <a:moveTo>
                  <a:pt x="2256782" y="2671059"/>
                </a:moveTo>
                <a:cubicBezTo>
                  <a:pt x="2243661" y="2667076"/>
                  <a:pt x="2232442" y="2690974"/>
                  <a:pt x="2241189" y="2691922"/>
                </a:cubicBezTo>
                <a:cubicBezTo>
                  <a:pt x="2238146" y="2678646"/>
                  <a:pt x="2260015" y="2688129"/>
                  <a:pt x="2255261" y="2671439"/>
                </a:cubicBezTo>
                <a:close/>
                <a:moveTo>
                  <a:pt x="3667556" y="2670680"/>
                </a:moveTo>
                <a:cubicBezTo>
                  <a:pt x="3662612" y="2692302"/>
                  <a:pt x="3683339" y="2671818"/>
                  <a:pt x="3667556" y="2670680"/>
                </a:cubicBezTo>
                <a:close/>
                <a:moveTo>
                  <a:pt x="2269960" y="2669504"/>
                </a:moveTo>
                <a:cubicBezTo>
                  <a:pt x="2269884" y="2669523"/>
                  <a:pt x="2269789" y="2669523"/>
                  <a:pt x="2269713" y="2669542"/>
                </a:cubicBezTo>
                <a:cubicBezTo>
                  <a:pt x="2267621" y="2669732"/>
                  <a:pt x="2266081" y="2671571"/>
                  <a:pt x="2266252" y="2673658"/>
                </a:cubicBezTo>
                <a:cubicBezTo>
                  <a:pt x="2266271" y="2673734"/>
                  <a:pt x="2266271" y="2673828"/>
                  <a:pt x="2266290" y="2673904"/>
                </a:cubicBezTo>
                <a:cubicBezTo>
                  <a:pt x="2266765" y="2675877"/>
                  <a:pt x="2268648" y="2677186"/>
                  <a:pt x="2270663" y="2676939"/>
                </a:cubicBezTo>
                <a:lnTo>
                  <a:pt x="2270663" y="2677318"/>
                </a:lnTo>
                <a:cubicBezTo>
                  <a:pt x="2272793" y="2677015"/>
                  <a:pt x="2274314" y="2675099"/>
                  <a:pt x="2274086" y="2672956"/>
                </a:cubicBezTo>
                <a:cubicBezTo>
                  <a:pt x="2273896" y="2670870"/>
                  <a:pt x="2272052" y="2669333"/>
                  <a:pt x="2269960" y="2669504"/>
                </a:cubicBezTo>
                <a:close/>
                <a:moveTo>
                  <a:pt x="1915724" y="2667797"/>
                </a:moveTo>
                <a:cubicBezTo>
                  <a:pt x="1912895" y="2667895"/>
                  <a:pt x="1909556" y="2669163"/>
                  <a:pt x="1905752" y="2672008"/>
                </a:cubicBezTo>
                <a:cubicBezTo>
                  <a:pt x="1906703" y="2683577"/>
                  <a:pt x="1910506" y="2693250"/>
                  <a:pt x="1920585" y="2697613"/>
                </a:cubicBezTo>
                <a:lnTo>
                  <a:pt x="1921535" y="2697233"/>
                </a:lnTo>
                <a:cubicBezTo>
                  <a:pt x="1922904" y="2695507"/>
                  <a:pt x="1923988" y="2693592"/>
                  <a:pt x="1924768" y="2691543"/>
                </a:cubicBezTo>
                <a:lnTo>
                  <a:pt x="1926099" y="2702544"/>
                </a:lnTo>
                <a:lnTo>
                  <a:pt x="1929522" y="2702544"/>
                </a:lnTo>
                <a:cubicBezTo>
                  <a:pt x="1931423" y="2702544"/>
                  <a:pt x="1933705" y="2699320"/>
                  <a:pt x="1934656" y="2695716"/>
                </a:cubicBezTo>
                <a:cubicBezTo>
                  <a:pt x="1935417" y="2693042"/>
                  <a:pt x="1935930" y="2690310"/>
                  <a:pt x="1936177" y="2687560"/>
                </a:cubicBezTo>
                <a:cubicBezTo>
                  <a:pt x="1936177" y="2687560"/>
                  <a:pt x="1933325" y="2686422"/>
                  <a:pt x="1930092" y="2687560"/>
                </a:cubicBezTo>
                <a:lnTo>
                  <a:pt x="1926099" y="2687560"/>
                </a:lnTo>
                <a:cubicBezTo>
                  <a:pt x="1928096" y="2677745"/>
                  <a:pt x="1924210" y="2667503"/>
                  <a:pt x="1915724" y="2667797"/>
                </a:cubicBezTo>
                <a:close/>
                <a:moveTo>
                  <a:pt x="2830865" y="2667266"/>
                </a:moveTo>
                <a:cubicBezTo>
                  <a:pt x="2825921" y="2689078"/>
                  <a:pt x="2846458" y="2668404"/>
                  <a:pt x="2830865" y="2667266"/>
                </a:cubicBezTo>
                <a:close/>
                <a:moveTo>
                  <a:pt x="1879320" y="2666128"/>
                </a:moveTo>
                <a:cubicBezTo>
                  <a:pt x="1858784" y="2679215"/>
                  <a:pt x="1896625" y="2673904"/>
                  <a:pt x="1879320" y="2666128"/>
                </a:cubicBezTo>
                <a:close/>
                <a:moveTo>
                  <a:pt x="507529" y="2664042"/>
                </a:moveTo>
                <a:cubicBezTo>
                  <a:pt x="500282" y="2664042"/>
                  <a:pt x="494408" y="2669902"/>
                  <a:pt x="494408" y="2677129"/>
                </a:cubicBezTo>
                <a:cubicBezTo>
                  <a:pt x="494408" y="2684355"/>
                  <a:pt x="500282" y="2690216"/>
                  <a:pt x="507529" y="2690216"/>
                </a:cubicBezTo>
                <a:cubicBezTo>
                  <a:pt x="514776" y="2690216"/>
                  <a:pt x="520650" y="2684355"/>
                  <a:pt x="520650" y="2677129"/>
                </a:cubicBezTo>
                <a:cubicBezTo>
                  <a:pt x="520463" y="2670339"/>
                  <a:pt x="515093" y="2664820"/>
                  <a:pt x="508289" y="2664421"/>
                </a:cubicBezTo>
                <a:close/>
                <a:moveTo>
                  <a:pt x="331824" y="2661956"/>
                </a:moveTo>
                <a:cubicBezTo>
                  <a:pt x="296455" y="2660628"/>
                  <a:pt x="328781" y="2693250"/>
                  <a:pt x="342282" y="2693250"/>
                </a:cubicBezTo>
                <a:cubicBezTo>
                  <a:pt x="345325" y="2674284"/>
                  <a:pt x="317562" y="2676181"/>
                  <a:pt x="331824" y="2661956"/>
                </a:cubicBezTo>
                <a:close/>
                <a:moveTo>
                  <a:pt x="844106" y="2661766"/>
                </a:moveTo>
                <a:cubicBezTo>
                  <a:pt x="848670" y="2670680"/>
                  <a:pt x="827943" y="2678456"/>
                  <a:pt x="843536" y="2681870"/>
                </a:cubicBezTo>
                <a:lnTo>
                  <a:pt x="844106" y="2682629"/>
                </a:lnTo>
                <a:cubicBezTo>
                  <a:pt x="853044" y="2677698"/>
                  <a:pt x="860650" y="2665369"/>
                  <a:pt x="844106" y="2661766"/>
                </a:cubicBezTo>
                <a:close/>
                <a:moveTo>
                  <a:pt x="1351445" y="2661576"/>
                </a:moveTo>
                <a:cubicBezTo>
                  <a:pt x="1334331" y="2695526"/>
                  <a:pt x="1366277" y="2682819"/>
                  <a:pt x="1351445" y="2661576"/>
                </a:cubicBezTo>
                <a:close/>
                <a:moveTo>
                  <a:pt x="1151210" y="2661007"/>
                </a:moveTo>
                <a:lnTo>
                  <a:pt x="1151210" y="2670111"/>
                </a:lnTo>
                <a:lnTo>
                  <a:pt x="1156724" y="2670111"/>
                </a:lnTo>
                <a:lnTo>
                  <a:pt x="1156534" y="2661007"/>
                </a:lnTo>
                <a:close/>
                <a:moveTo>
                  <a:pt x="195291" y="2660438"/>
                </a:moveTo>
                <a:cubicBezTo>
                  <a:pt x="174944" y="2673335"/>
                  <a:pt x="212595" y="2668025"/>
                  <a:pt x="195291" y="2660438"/>
                </a:cubicBezTo>
                <a:close/>
                <a:moveTo>
                  <a:pt x="1968504" y="2659300"/>
                </a:moveTo>
                <a:lnTo>
                  <a:pt x="1967743" y="2659679"/>
                </a:lnTo>
                <a:lnTo>
                  <a:pt x="1968779" y="2659679"/>
                </a:lnTo>
                <a:lnTo>
                  <a:pt x="1973448" y="2666128"/>
                </a:lnTo>
                <a:lnTo>
                  <a:pt x="1978392" y="2672577"/>
                </a:lnTo>
                <a:lnTo>
                  <a:pt x="1981815" y="2669922"/>
                </a:lnTo>
                <a:cubicBezTo>
                  <a:pt x="1983660" y="2668518"/>
                  <a:pt x="1984762" y="2666356"/>
                  <a:pt x="1984857" y="2664042"/>
                </a:cubicBezTo>
                <a:cubicBezTo>
                  <a:pt x="1984857" y="2662145"/>
                  <a:pt x="1980864" y="2660248"/>
                  <a:pt x="1976300" y="2659679"/>
                </a:cubicBezTo>
                <a:lnTo>
                  <a:pt x="1968779" y="2659679"/>
                </a:lnTo>
                <a:close/>
                <a:moveTo>
                  <a:pt x="2419366" y="2656455"/>
                </a:moveTo>
                <a:cubicBezTo>
                  <a:pt x="2414422" y="2678267"/>
                  <a:pt x="2434959" y="2657593"/>
                  <a:pt x="2419366" y="2656455"/>
                </a:cubicBezTo>
                <a:close/>
                <a:moveTo>
                  <a:pt x="3165732" y="2655317"/>
                </a:moveTo>
                <a:cubicBezTo>
                  <a:pt x="3148428" y="2662904"/>
                  <a:pt x="3186079" y="2668214"/>
                  <a:pt x="3165732" y="2655317"/>
                </a:cubicBezTo>
                <a:close/>
                <a:moveTo>
                  <a:pt x="1811244" y="2655317"/>
                </a:moveTo>
                <a:cubicBezTo>
                  <a:pt x="1798504" y="2654369"/>
                  <a:pt x="1793370" y="2661197"/>
                  <a:pt x="1794511" y="2674284"/>
                </a:cubicBezTo>
                <a:cubicBezTo>
                  <a:pt x="1806490" y="2674284"/>
                  <a:pt x="1812385" y="2667645"/>
                  <a:pt x="1811244" y="2655317"/>
                </a:cubicBezTo>
                <a:close/>
                <a:moveTo>
                  <a:pt x="1659309" y="2655317"/>
                </a:moveTo>
                <a:cubicBezTo>
                  <a:pt x="1640293" y="2650386"/>
                  <a:pt x="1648090" y="2684526"/>
                  <a:pt x="1659309" y="2681491"/>
                </a:cubicBezTo>
                <a:cubicBezTo>
                  <a:pt x="1669197" y="2672008"/>
                  <a:pt x="1659879" y="2668784"/>
                  <a:pt x="1659309" y="2655317"/>
                </a:cubicBezTo>
                <a:close/>
                <a:moveTo>
                  <a:pt x="1251422" y="2655317"/>
                </a:moveTo>
                <a:lnTo>
                  <a:pt x="1251422" y="2671059"/>
                </a:lnTo>
                <a:cubicBezTo>
                  <a:pt x="1260740" y="2671059"/>
                  <a:pt x="1263783" y="2665938"/>
                  <a:pt x="1261881" y="2655317"/>
                </a:cubicBezTo>
                <a:close/>
                <a:moveTo>
                  <a:pt x="744274" y="2655317"/>
                </a:moveTo>
                <a:cubicBezTo>
                  <a:pt x="727160" y="2671818"/>
                  <a:pt x="763290" y="2664231"/>
                  <a:pt x="744274" y="2655317"/>
                </a:cubicBezTo>
                <a:close/>
                <a:moveTo>
                  <a:pt x="3113439" y="2654369"/>
                </a:moveTo>
                <a:cubicBezTo>
                  <a:pt x="3108305" y="2675991"/>
                  <a:pt x="3129032" y="2654369"/>
                  <a:pt x="3113439" y="2654369"/>
                </a:cubicBezTo>
                <a:close/>
                <a:moveTo>
                  <a:pt x="256688" y="2651477"/>
                </a:moveTo>
                <a:cubicBezTo>
                  <a:pt x="251483" y="2649059"/>
                  <a:pt x="244162" y="2649628"/>
                  <a:pt x="237316" y="2652093"/>
                </a:cubicBezTo>
                <a:cubicBezTo>
                  <a:pt x="231421" y="2666887"/>
                  <a:pt x="253479" y="2678456"/>
                  <a:pt x="264128" y="2668784"/>
                </a:cubicBezTo>
                <a:lnTo>
                  <a:pt x="263367" y="2668784"/>
                </a:lnTo>
                <a:cubicBezTo>
                  <a:pt x="264984" y="2659301"/>
                  <a:pt x="261894" y="2653895"/>
                  <a:pt x="256688" y="2651477"/>
                </a:cubicBezTo>
                <a:close/>
                <a:moveTo>
                  <a:pt x="2862812" y="2650576"/>
                </a:moveTo>
                <a:cubicBezTo>
                  <a:pt x="2857678" y="2672197"/>
                  <a:pt x="2878405" y="2651713"/>
                  <a:pt x="2862812" y="2650576"/>
                </a:cubicBezTo>
                <a:close/>
                <a:moveTo>
                  <a:pt x="2835619" y="2650576"/>
                </a:moveTo>
                <a:lnTo>
                  <a:pt x="2836000" y="2651713"/>
                </a:lnTo>
                <a:cubicBezTo>
                  <a:pt x="2838472" y="2664516"/>
                  <a:pt x="2846021" y="2675801"/>
                  <a:pt x="2856917" y="2683008"/>
                </a:cubicBezTo>
                <a:cubicBezTo>
                  <a:pt x="2856156" y="2664990"/>
                  <a:pt x="2849881" y="2653800"/>
                  <a:pt x="2835619" y="2650576"/>
                </a:cubicBezTo>
                <a:close/>
                <a:moveTo>
                  <a:pt x="1449946" y="2650576"/>
                </a:moveTo>
                <a:cubicBezTo>
                  <a:pt x="1445002" y="2672197"/>
                  <a:pt x="1465539" y="2651713"/>
                  <a:pt x="1449946" y="2650576"/>
                </a:cubicBezTo>
                <a:close/>
                <a:moveTo>
                  <a:pt x="1580774" y="2650196"/>
                </a:moveTo>
                <a:cubicBezTo>
                  <a:pt x="1563660" y="2666507"/>
                  <a:pt x="1599790" y="2658921"/>
                  <a:pt x="1580774" y="2650196"/>
                </a:cubicBezTo>
                <a:close/>
                <a:moveTo>
                  <a:pt x="3214983" y="2649058"/>
                </a:moveTo>
                <a:cubicBezTo>
                  <a:pt x="3215572" y="2648508"/>
                  <a:pt x="3216485" y="2648508"/>
                  <a:pt x="3217074" y="2649058"/>
                </a:cubicBezTo>
                <a:lnTo>
                  <a:pt x="3217264" y="2649248"/>
                </a:lnTo>
                <a:cubicBezTo>
                  <a:pt x="3217530" y="2649779"/>
                  <a:pt x="3217474" y="2650405"/>
                  <a:pt x="3217112" y="2650879"/>
                </a:cubicBezTo>
                <a:cubicBezTo>
                  <a:pt x="3216599" y="2651543"/>
                  <a:pt x="3215648" y="2651657"/>
                  <a:pt x="3214983" y="2651145"/>
                </a:cubicBezTo>
                <a:cubicBezTo>
                  <a:pt x="3214906" y="2651088"/>
                  <a:pt x="3214830" y="2651012"/>
                  <a:pt x="3214754" y="2650917"/>
                </a:cubicBezTo>
                <a:cubicBezTo>
                  <a:pt x="3214298" y="2650348"/>
                  <a:pt x="3214412" y="2649513"/>
                  <a:pt x="3214983" y="2649058"/>
                </a:cubicBezTo>
                <a:close/>
                <a:moveTo>
                  <a:pt x="1116245" y="2647043"/>
                </a:moveTo>
                <a:cubicBezTo>
                  <a:pt x="1113179" y="2648774"/>
                  <a:pt x="1111182" y="2653231"/>
                  <a:pt x="1111657" y="2660438"/>
                </a:cubicBezTo>
                <a:cubicBezTo>
                  <a:pt x="1118081" y="2660685"/>
                  <a:pt x="1123894" y="2656664"/>
                  <a:pt x="1125919" y="2650576"/>
                </a:cubicBezTo>
                <a:lnTo>
                  <a:pt x="1127250" y="2650007"/>
                </a:lnTo>
                <a:cubicBezTo>
                  <a:pt x="1123447" y="2646309"/>
                  <a:pt x="1119311" y="2645313"/>
                  <a:pt x="1116245" y="2647043"/>
                </a:cubicBezTo>
                <a:close/>
                <a:moveTo>
                  <a:pt x="267741" y="2646213"/>
                </a:moveTo>
                <a:cubicBezTo>
                  <a:pt x="262797" y="2667835"/>
                  <a:pt x="283334" y="2647162"/>
                  <a:pt x="267741" y="2646213"/>
                </a:cubicBezTo>
                <a:close/>
                <a:moveTo>
                  <a:pt x="1414387" y="2645454"/>
                </a:moveTo>
                <a:cubicBezTo>
                  <a:pt x="1409253" y="2667076"/>
                  <a:pt x="1429980" y="2646403"/>
                  <a:pt x="1414387" y="2645454"/>
                </a:cubicBezTo>
                <a:close/>
                <a:moveTo>
                  <a:pt x="163915" y="2645075"/>
                </a:moveTo>
                <a:lnTo>
                  <a:pt x="163915" y="2655317"/>
                </a:lnTo>
                <a:lnTo>
                  <a:pt x="174374" y="2655317"/>
                </a:lnTo>
                <a:lnTo>
                  <a:pt x="174374" y="2645075"/>
                </a:lnTo>
                <a:close/>
                <a:moveTo>
                  <a:pt x="142998" y="2644886"/>
                </a:moveTo>
                <a:cubicBezTo>
                  <a:pt x="138054" y="2666507"/>
                  <a:pt x="158591" y="2645834"/>
                  <a:pt x="142998" y="2644886"/>
                </a:cubicBezTo>
                <a:close/>
                <a:moveTo>
                  <a:pt x="3817545" y="2643840"/>
                </a:moveTo>
                <a:cubicBezTo>
                  <a:pt x="3815914" y="2642859"/>
                  <a:pt x="3813359" y="2642799"/>
                  <a:pt x="3809413" y="2644127"/>
                </a:cubicBezTo>
                <a:cubicBezTo>
                  <a:pt x="3807321" y="2655317"/>
                  <a:pt x="3809983" y="2663663"/>
                  <a:pt x="3819301" y="2664990"/>
                </a:cubicBezTo>
                <a:lnTo>
                  <a:pt x="3819872" y="2664990"/>
                </a:lnTo>
                <a:cubicBezTo>
                  <a:pt x="3819016" y="2658020"/>
                  <a:pt x="3822439" y="2646782"/>
                  <a:pt x="3817545" y="2643840"/>
                </a:cubicBezTo>
                <a:close/>
                <a:moveTo>
                  <a:pt x="2270399" y="2643306"/>
                </a:moveTo>
                <a:cubicBezTo>
                  <a:pt x="2270925" y="2645609"/>
                  <a:pt x="2285543" y="2659301"/>
                  <a:pt x="2275988" y="2646213"/>
                </a:cubicBezTo>
                <a:cubicBezTo>
                  <a:pt x="2271615" y="2643036"/>
                  <a:pt x="2270224" y="2642539"/>
                  <a:pt x="2270399" y="2643306"/>
                </a:cubicBezTo>
                <a:close/>
                <a:moveTo>
                  <a:pt x="93747" y="2642230"/>
                </a:moveTo>
                <a:lnTo>
                  <a:pt x="92797" y="2642610"/>
                </a:lnTo>
                <a:lnTo>
                  <a:pt x="92784" y="2642745"/>
                </a:lnTo>
                <a:lnTo>
                  <a:pt x="79058" y="2650078"/>
                </a:lnTo>
                <a:cubicBezTo>
                  <a:pt x="77204" y="2655270"/>
                  <a:pt x="77489" y="2662999"/>
                  <a:pt x="77204" y="2673146"/>
                </a:cubicBezTo>
                <a:cubicBezTo>
                  <a:pt x="83402" y="2670870"/>
                  <a:pt x="88199" y="2666403"/>
                  <a:pt x="90997" y="2660922"/>
                </a:cubicBezTo>
                <a:lnTo>
                  <a:pt x="92784" y="2642745"/>
                </a:lnTo>
                <a:close/>
                <a:moveTo>
                  <a:pt x="2072710" y="2640144"/>
                </a:moveTo>
                <a:lnTo>
                  <a:pt x="2072710" y="2655317"/>
                </a:lnTo>
                <a:cubicBezTo>
                  <a:pt x="2078415" y="2655317"/>
                  <a:pt x="2087162" y="2656645"/>
                  <a:pt x="2088113" y="2650576"/>
                </a:cubicBezTo>
                <a:lnTo>
                  <a:pt x="2088493" y="2650576"/>
                </a:lnTo>
                <a:cubicBezTo>
                  <a:pt x="2080126" y="2650576"/>
                  <a:pt x="2084310" y="2637299"/>
                  <a:pt x="2072710" y="2640144"/>
                </a:cubicBezTo>
                <a:close/>
                <a:moveTo>
                  <a:pt x="70738" y="2639764"/>
                </a:moveTo>
                <a:cubicBezTo>
                  <a:pt x="65034" y="2667456"/>
                  <a:pt x="86712" y="2646023"/>
                  <a:pt x="70738" y="2639764"/>
                </a:cubicBezTo>
                <a:close/>
                <a:moveTo>
                  <a:pt x="3790679" y="2637901"/>
                </a:moveTo>
                <a:cubicBezTo>
                  <a:pt x="3785001" y="2641946"/>
                  <a:pt x="3785500" y="2656313"/>
                  <a:pt x="3793059" y="2655317"/>
                </a:cubicBezTo>
                <a:lnTo>
                  <a:pt x="3793059" y="2653989"/>
                </a:lnTo>
                <a:cubicBezTo>
                  <a:pt x="3793059" y="2647162"/>
                  <a:pt x="3799905" y="2646782"/>
                  <a:pt x="3798384" y="2638247"/>
                </a:cubicBezTo>
                <a:cubicBezTo>
                  <a:pt x="3795151" y="2636351"/>
                  <a:pt x="3792572" y="2636552"/>
                  <a:pt x="3790679" y="2637901"/>
                </a:cubicBezTo>
                <a:close/>
                <a:moveTo>
                  <a:pt x="1099867" y="2637299"/>
                </a:moveTo>
                <a:lnTo>
                  <a:pt x="1097586" y="2640334"/>
                </a:lnTo>
                <a:cubicBezTo>
                  <a:pt x="1098335" y="2640523"/>
                  <a:pt x="1099118" y="2640523"/>
                  <a:pt x="1099867" y="2640334"/>
                </a:cubicBezTo>
                <a:cubicBezTo>
                  <a:pt x="1099672" y="2639328"/>
                  <a:pt x="1099672" y="2638304"/>
                  <a:pt x="1099867" y="2637299"/>
                </a:cubicBezTo>
                <a:close/>
                <a:moveTo>
                  <a:pt x="1842240" y="2635023"/>
                </a:moveTo>
                <a:lnTo>
                  <a:pt x="1842106" y="2636001"/>
                </a:lnTo>
                <a:lnTo>
                  <a:pt x="1833814" y="2637871"/>
                </a:lnTo>
                <a:cubicBezTo>
                  <a:pt x="1828323" y="2642752"/>
                  <a:pt x="1830213" y="2655127"/>
                  <a:pt x="1826647" y="2661956"/>
                </a:cubicBezTo>
                <a:cubicBezTo>
                  <a:pt x="1833968" y="2661861"/>
                  <a:pt x="1837724" y="2658447"/>
                  <a:pt x="1839720" y="2653397"/>
                </a:cubicBezTo>
                <a:lnTo>
                  <a:pt x="1842106" y="2636001"/>
                </a:lnTo>
                <a:lnTo>
                  <a:pt x="1842240" y="2635971"/>
                </a:lnTo>
                <a:close/>
                <a:moveTo>
                  <a:pt x="896019" y="2635023"/>
                </a:moveTo>
                <a:lnTo>
                  <a:pt x="896019" y="2635402"/>
                </a:lnTo>
                <a:cubicBezTo>
                  <a:pt x="897731" y="2647541"/>
                  <a:pt x="901344" y="2657783"/>
                  <a:pt x="911612" y="2661387"/>
                </a:cubicBezTo>
                <a:cubicBezTo>
                  <a:pt x="912753" y="2646023"/>
                  <a:pt x="912753" y="2632557"/>
                  <a:pt x="896019" y="2635023"/>
                </a:cubicBezTo>
                <a:close/>
                <a:moveTo>
                  <a:pt x="288658" y="2635023"/>
                </a:moveTo>
                <a:cubicBezTo>
                  <a:pt x="287517" y="2639006"/>
                  <a:pt x="284285" y="2641092"/>
                  <a:pt x="278200" y="2640144"/>
                </a:cubicBezTo>
                <a:cubicBezTo>
                  <a:pt x="278200" y="2653041"/>
                  <a:pt x="277249" y="2665559"/>
                  <a:pt x="288658" y="2666128"/>
                </a:cubicBezTo>
                <a:cubicBezTo>
                  <a:pt x="275347" y="2650007"/>
                  <a:pt x="304251" y="2646023"/>
                  <a:pt x="289419" y="2635023"/>
                </a:cubicBezTo>
                <a:close/>
                <a:moveTo>
                  <a:pt x="3688663" y="2634264"/>
                </a:moveTo>
                <a:cubicBezTo>
                  <a:pt x="3670028" y="2629712"/>
                  <a:pt x="3668126" y="2653610"/>
                  <a:pt x="3683339" y="2655317"/>
                </a:cubicBezTo>
                <a:lnTo>
                  <a:pt x="3683339" y="2655128"/>
                </a:lnTo>
                <a:cubicBezTo>
                  <a:pt x="3685050" y="2648110"/>
                  <a:pt x="3690755" y="2645075"/>
                  <a:pt x="3688663" y="2634264"/>
                </a:cubicBezTo>
                <a:close/>
                <a:moveTo>
                  <a:pt x="373658" y="2631988"/>
                </a:moveTo>
                <a:cubicBezTo>
                  <a:pt x="368714" y="2653610"/>
                  <a:pt x="389251" y="2633126"/>
                  <a:pt x="373658" y="2631988"/>
                </a:cubicBezTo>
                <a:close/>
                <a:moveTo>
                  <a:pt x="1507754" y="2630661"/>
                </a:moveTo>
                <a:cubicBezTo>
                  <a:pt x="1487217" y="2643748"/>
                  <a:pt x="1525058" y="2638247"/>
                  <a:pt x="1507754" y="2630661"/>
                </a:cubicBezTo>
                <a:close/>
                <a:moveTo>
                  <a:pt x="2684445" y="2630471"/>
                </a:moveTo>
                <a:lnTo>
                  <a:pt x="2684445" y="2633695"/>
                </a:lnTo>
                <a:cubicBezTo>
                  <a:pt x="2678512" y="2634492"/>
                  <a:pt x="2672655" y="2635820"/>
                  <a:pt x="2666950" y="2637678"/>
                </a:cubicBezTo>
                <a:lnTo>
                  <a:pt x="2664098" y="2635782"/>
                </a:lnTo>
                <a:cubicBezTo>
                  <a:pt x="2659724" y="2637678"/>
                  <a:pt x="2658964" y="2639385"/>
                  <a:pt x="2659724" y="2640903"/>
                </a:cubicBezTo>
                <a:cubicBezTo>
                  <a:pt x="2655997" y="2642648"/>
                  <a:pt x="2652631" y="2645094"/>
                  <a:pt x="2649836" y="2648110"/>
                </a:cubicBezTo>
                <a:cubicBezTo>
                  <a:pt x="2666950" y="2649817"/>
                  <a:pt x="2720384" y="2657404"/>
                  <a:pt x="2736928" y="2633126"/>
                </a:cubicBezTo>
                <a:lnTo>
                  <a:pt x="2688438" y="2633126"/>
                </a:lnTo>
                <a:cubicBezTo>
                  <a:pt x="2687316" y="2631969"/>
                  <a:pt x="2685947" y="2631059"/>
                  <a:pt x="2684445" y="2630471"/>
                </a:cubicBezTo>
                <a:close/>
                <a:moveTo>
                  <a:pt x="1816188" y="2630471"/>
                </a:moveTo>
                <a:lnTo>
                  <a:pt x="1816188" y="2640903"/>
                </a:lnTo>
                <a:lnTo>
                  <a:pt x="1826647" y="2640903"/>
                </a:lnTo>
                <a:lnTo>
                  <a:pt x="1826647" y="2630471"/>
                </a:lnTo>
                <a:close/>
                <a:moveTo>
                  <a:pt x="2470708" y="2629712"/>
                </a:moveTo>
                <a:cubicBezTo>
                  <a:pt x="2453404" y="2637299"/>
                  <a:pt x="2491055" y="2642799"/>
                  <a:pt x="2470708" y="2629712"/>
                </a:cubicBezTo>
                <a:close/>
                <a:moveTo>
                  <a:pt x="859319" y="2629712"/>
                </a:moveTo>
                <a:lnTo>
                  <a:pt x="859889" y="2630471"/>
                </a:lnTo>
                <a:cubicBezTo>
                  <a:pt x="861030" y="2639764"/>
                  <a:pt x="854565" y="2656645"/>
                  <a:pt x="870348" y="2651334"/>
                </a:cubicBezTo>
                <a:cubicBezTo>
                  <a:pt x="871299" y="2638627"/>
                  <a:pt x="868446" y="2631040"/>
                  <a:pt x="859319" y="2629712"/>
                </a:cubicBezTo>
                <a:close/>
                <a:moveTo>
                  <a:pt x="3045172" y="2629333"/>
                </a:moveTo>
                <a:cubicBezTo>
                  <a:pt x="3040228" y="2650955"/>
                  <a:pt x="3060955" y="2630471"/>
                  <a:pt x="3045172" y="2629333"/>
                </a:cubicBezTo>
                <a:close/>
                <a:moveTo>
                  <a:pt x="1775495" y="2629333"/>
                </a:moveTo>
                <a:cubicBezTo>
                  <a:pt x="1775495" y="2637109"/>
                  <a:pt x="1777396" y="2648300"/>
                  <a:pt x="1770170" y="2650196"/>
                </a:cubicBezTo>
                <a:cubicBezTo>
                  <a:pt x="1762944" y="2652093"/>
                  <a:pt x="1766557" y="2632937"/>
                  <a:pt x="1754577" y="2634644"/>
                </a:cubicBezTo>
                <a:cubicBezTo>
                  <a:pt x="1752337" y="2649248"/>
                  <a:pt x="1762389" y="2662885"/>
                  <a:pt x="1777026" y="2665123"/>
                </a:cubicBezTo>
                <a:cubicBezTo>
                  <a:pt x="1783827" y="2666166"/>
                  <a:pt x="1790768" y="2664554"/>
                  <a:pt x="1796412" y="2660628"/>
                </a:cubicBezTo>
                <a:cubicBezTo>
                  <a:pt x="1781199" y="2650196"/>
                  <a:pt x="1797363" y="2634075"/>
                  <a:pt x="1810864" y="2645454"/>
                </a:cubicBezTo>
                <a:lnTo>
                  <a:pt x="1812005" y="2645075"/>
                </a:lnTo>
                <a:cubicBezTo>
                  <a:pt x="1813526" y="2619091"/>
                  <a:pt x="1787284" y="2635592"/>
                  <a:pt x="1780629" y="2645075"/>
                </a:cubicBezTo>
                <a:cubicBezTo>
                  <a:pt x="1777396" y="2633695"/>
                  <a:pt x="1795461" y="2628385"/>
                  <a:pt x="1775495" y="2629333"/>
                </a:cubicBezTo>
                <a:close/>
                <a:moveTo>
                  <a:pt x="1677184" y="2628954"/>
                </a:moveTo>
                <a:lnTo>
                  <a:pt x="1680226" y="2635023"/>
                </a:lnTo>
                <a:lnTo>
                  <a:pt x="1682128" y="2638816"/>
                </a:lnTo>
                <a:close/>
                <a:moveTo>
                  <a:pt x="1878179" y="2625919"/>
                </a:moveTo>
                <a:cubicBezTo>
                  <a:pt x="1863537" y="2625919"/>
                  <a:pt x="1849846" y="2626298"/>
                  <a:pt x="1851558" y="2642610"/>
                </a:cubicBezTo>
                <a:lnTo>
                  <a:pt x="1851938" y="2642610"/>
                </a:lnTo>
                <a:cubicBezTo>
                  <a:pt x="1866009" y="2642610"/>
                  <a:pt x="1876278" y="2638247"/>
                  <a:pt x="1878179" y="2625919"/>
                </a:cubicBezTo>
                <a:close/>
                <a:moveTo>
                  <a:pt x="2396381" y="2625730"/>
                </a:moveTo>
                <a:cubicBezTo>
                  <a:pt x="2391889" y="2626820"/>
                  <a:pt x="2387135" y="2632083"/>
                  <a:pt x="2395597" y="2638247"/>
                </a:cubicBezTo>
                <a:cubicBezTo>
                  <a:pt x="2405105" y="2627721"/>
                  <a:pt x="2400874" y="2624639"/>
                  <a:pt x="2396381" y="2625730"/>
                </a:cubicBezTo>
                <a:close/>
                <a:moveTo>
                  <a:pt x="1098346" y="2624971"/>
                </a:moveTo>
                <a:lnTo>
                  <a:pt x="1101008" y="2636351"/>
                </a:lnTo>
                <a:cubicBezTo>
                  <a:pt x="1102910" y="2633126"/>
                  <a:pt x="1106143" y="2631230"/>
                  <a:pt x="1105002" y="2624971"/>
                </a:cubicBezTo>
                <a:close/>
                <a:moveTo>
                  <a:pt x="1571266" y="2624591"/>
                </a:moveTo>
                <a:cubicBezTo>
                  <a:pt x="1554152" y="2640713"/>
                  <a:pt x="1590282" y="2633316"/>
                  <a:pt x="1571266" y="2624591"/>
                </a:cubicBezTo>
                <a:close/>
                <a:moveTo>
                  <a:pt x="2254934" y="2623981"/>
                </a:moveTo>
                <a:cubicBezTo>
                  <a:pt x="2236269" y="2623003"/>
                  <a:pt x="2210384" y="2625492"/>
                  <a:pt x="2217229" y="2646972"/>
                </a:cubicBezTo>
                <a:cubicBezTo>
                  <a:pt x="2231111" y="2648679"/>
                  <a:pt x="2276939" y="2648679"/>
                  <a:pt x="2268191" y="2625919"/>
                </a:cubicBezTo>
                <a:lnTo>
                  <a:pt x="2269713" y="2625540"/>
                </a:lnTo>
                <a:cubicBezTo>
                  <a:pt x="2266576" y="2625019"/>
                  <a:pt x="2261156" y="2624307"/>
                  <a:pt x="2254934" y="2623981"/>
                </a:cubicBezTo>
                <a:close/>
                <a:moveTo>
                  <a:pt x="1210919" y="2623833"/>
                </a:moveTo>
                <a:lnTo>
                  <a:pt x="1198369" y="2628764"/>
                </a:lnTo>
                <a:cubicBezTo>
                  <a:pt x="1197941" y="2631438"/>
                  <a:pt x="1196752" y="2633942"/>
                  <a:pt x="1194946" y="2635971"/>
                </a:cubicBezTo>
                <a:cubicBezTo>
                  <a:pt x="1201031" y="2635971"/>
                  <a:pt x="1209778" y="2635023"/>
                  <a:pt x="1210539" y="2641092"/>
                </a:cubicBezTo>
                <a:cubicBezTo>
                  <a:pt x="1211299" y="2647162"/>
                  <a:pt x="1210539" y="2651334"/>
                  <a:pt x="1215863" y="2651524"/>
                </a:cubicBezTo>
                <a:cubicBezTo>
                  <a:pt x="1219096" y="2637299"/>
                  <a:pt x="1212250" y="2632557"/>
                  <a:pt x="1210919" y="2623833"/>
                </a:cubicBezTo>
                <a:close/>
                <a:moveTo>
                  <a:pt x="3258142" y="2623433"/>
                </a:moveTo>
                <a:cubicBezTo>
                  <a:pt x="3263936" y="2622019"/>
                  <a:pt x="3273313" y="2631088"/>
                  <a:pt x="3269748" y="2639195"/>
                </a:cubicBezTo>
                <a:cubicBezTo>
                  <a:pt x="3262902" y="2637299"/>
                  <a:pt x="3261571" y="2630092"/>
                  <a:pt x="3254155" y="2628764"/>
                </a:cubicBezTo>
                <a:cubicBezTo>
                  <a:pt x="3254678" y="2625540"/>
                  <a:pt x="3256211" y="2623904"/>
                  <a:pt x="3258142" y="2623433"/>
                </a:cubicBezTo>
                <a:close/>
                <a:moveTo>
                  <a:pt x="680001" y="2622434"/>
                </a:moveTo>
                <a:cubicBezTo>
                  <a:pt x="675628" y="2622647"/>
                  <a:pt x="671634" y="2627057"/>
                  <a:pt x="681142" y="2635023"/>
                </a:cubicBezTo>
                <a:cubicBezTo>
                  <a:pt x="689129" y="2626204"/>
                  <a:pt x="684375" y="2622221"/>
                  <a:pt x="680001" y="2622434"/>
                </a:cubicBezTo>
                <a:close/>
                <a:moveTo>
                  <a:pt x="975568" y="2620362"/>
                </a:moveTo>
                <a:cubicBezTo>
                  <a:pt x="975356" y="2620362"/>
                  <a:pt x="975143" y="2620381"/>
                  <a:pt x="974934" y="2620419"/>
                </a:cubicBezTo>
                <a:cubicBezTo>
                  <a:pt x="975349" y="2622676"/>
                  <a:pt x="975349" y="2624990"/>
                  <a:pt x="974934" y="2627247"/>
                </a:cubicBezTo>
                <a:lnTo>
                  <a:pt x="980449" y="2624971"/>
                </a:lnTo>
                <a:cubicBezTo>
                  <a:pt x="980379" y="2622353"/>
                  <a:pt x="978192" y="2620286"/>
                  <a:pt x="975568" y="2620362"/>
                </a:cubicBezTo>
                <a:close/>
                <a:moveTo>
                  <a:pt x="1210729" y="2620229"/>
                </a:moveTo>
                <a:cubicBezTo>
                  <a:pt x="1207880" y="2619034"/>
                  <a:pt x="1204610" y="2619470"/>
                  <a:pt x="1202172" y="2621367"/>
                </a:cubicBezTo>
                <a:lnTo>
                  <a:pt x="1210729" y="2622695"/>
                </a:lnTo>
                <a:cubicBezTo>
                  <a:pt x="1210729" y="2622695"/>
                  <a:pt x="1210729" y="2621177"/>
                  <a:pt x="1210729" y="2620229"/>
                </a:cubicBezTo>
                <a:close/>
                <a:moveTo>
                  <a:pt x="2324858" y="2620039"/>
                </a:moveTo>
                <a:lnTo>
                  <a:pt x="2324797" y="2620713"/>
                </a:lnTo>
                <a:lnTo>
                  <a:pt x="2324668" y="2620798"/>
                </a:lnTo>
                <a:close/>
                <a:moveTo>
                  <a:pt x="953447" y="2619660"/>
                </a:moveTo>
                <a:lnTo>
                  <a:pt x="951735" y="2622505"/>
                </a:lnTo>
                <a:cubicBezTo>
                  <a:pt x="954968" y="2626109"/>
                  <a:pt x="956299" y="2626867"/>
                  <a:pt x="953637" y="2620039"/>
                </a:cubicBezTo>
                <a:close/>
                <a:moveTo>
                  <a:pt x="1403928" y="2619281"/>
                </a:moveTo>
                <a:cubicBezTo>
                  <a:pt x="1401076" y="2632937"/>
                  <a:pt x="1388145" y="2635023"/>
                  <a:pt x="1388145" y="2650576"/>
                </a:cubicBezTo>
                <a:cubicBezTo>
                  <a:pt x="1399555" y="2645834"/>
                  <a:pt x="1426177" y="2627057"/>
                  <a:pt x="1403928" y="2619281"/>
                </a:cubicBezTo>
                <a:close/>
                <a:moveTo>
                  <a:pt x="1618425" y="2618143"/>
                </a:moveTo>
                <a:cubicBezTo>
                  <a:pt x="1613481" y="2639764"/>
                  <a:pt x="1634018" y="2619281"/>
                  <a:pt x="1618425" y="2618143"/>
                </a:cubicBezTo>
                <a:close/>
                <a:moveTo>
                  <a:pt x="3798384" y="2617384"/>
                </a:moveTo>
                <a:cubicBezTo>
                  <a:pt x="3793440" y="2639195"/>
                  <a:pt x="3813977" y="2618522"/>
                  <a:pt x="3798384" y="2617384"/>
                </a:cubicBezTo>
                <a:close/>
                <a:moveTo>
                  <a:pt x="1927448" y="2616065"/>
                </a:moveTo>
                <a:cubicBezTo>
                  <a:pt x="1921262" y="2618297"/>
                  <a:pt x="1925291" y="2634264"/>
                  <a:pt x="1937128" y="2620039"/>
                </a:cubicBezTo>
                <a:cubicBezTo>
                  <a:pt x="1932707" y="2616104"/>
                  <a:pt x="1929510" y="2615321"/>
                  <a:pt x="1927448" y="2616065"/>
                </a:cubicBezTo>
                <a:close/>
                <a:moveTo>
                  <a:pt x="3239513" y="2616056"/>
                </a:moveTo>
                <a:lnTo>
                  <a:pt x="3246358" y="2618332"/>
                </a:lnTo>
                <a:lnTo>
                  <a:pt x="3242745" y="2621367"/>
                </a:lnTo>
                <a:cubicBezTo>
                  <a:pt x="3240654" y="2623074"/>
                  <a:pt x="3238372" y="2623264"/>
                  <a:pt x="3238372" y="2623264"/>
                </a:cubicBezTo>
                <a:cubicBezTo>
                  <a:pt x="3237896" y="2621917"/>
                  <a:pt x="3237896" y="2620438"/>
                  <a:pt x="3238372" y="2619091"/>
                </a:cubicBezTo>
                <a:close/>
                <a:moveTo>
                  <a:pt x="2490675" y="2615108"/>
                </a:moveTo>
                <a:cubicBezTo>
                  <a:pt x="2486054" y="2619679"/>
                  <a:pt x="2486016" y="2627133"/>
                  <a:pt x="2490599" y="2631742"/>
                </a:cubicBezTo>
                <a:lnTo>
                  <a:pt x="2501044" y="2634995"/>
                </a:lnTo>
                <a:lnTo>
                  <a:pt x="2501133" y="2635971"/>
                </a:lnTo>
                <a:lnTo>
                  <a:pt x="2501133" y="2635023"/>
                </a:lnTo>
                <a:lnTo>
                  <a:pt x="2501044" y="2634995"/>
                </a:lnTo>
                <a:lnTo>
                  <a:pt x="2499827" y="2621770"/>
                </a:lnTo>
                <a:cubicBezTo>
                  <a:pt x="2498187" y="2618285"/>
                  <a:pt x="2495239" y="2616057"/>
                  <a:pt x="2490675" y="2615108"/>
                </a:cubicBezTo>
                <a:close/>
                <a:moveTo>
                  <a:pt x="177773" y="2614824"/>
                </a:moveTo>
                <a:cubicBezTo>
                  <a:pt x="173661" y="2615488"/>
                  <a:pt x="170191" y="2618522"/>
                  <a:pt x="169240" y="2624591"/>
                </a:cubicBezTo>
                <a:cubicBezTo>
                  <a:pt x="176085" y="2631419"/>
                  <a:pt x="184832" y="2627816"/>
                  <a:pt x="190157" y="2619281"/>
                </a:cubicBezTo>
                <a:cubicBezTo>
                  <a:pt x="186639" y="2615867"/>
                  <a:pt x="181885" y="2614160"/>
                  <a:pt x="177773" y="2614824"/>
                </a:cubicBezTo>
                <a:close/>
                <a:moveTo>
                  <a:pt x="3139490" y="2614349"/>
                </a:moveTo>
                <a:cubicBezTo>
                  <a:pt x="3134546" y="2635971"/>
                  <a:pt x="3155273" y="2615298"/>
                  <a:pt x="3139490" y="2614349"/>
                </a:cubicBezTo>
                <a:close/>
                <a:moveTo>
                  <a:pt x="101163" y="2614160"/>
                </a:moveTo>
                <a:cubicBezTo>
                  <a:pt x="96219" y="2635782"/>
                  <a:pt x="116946" y="2614160"/>
                  <a:pt x="101163" y="2614160"/>
                </a:cubicBezTo>
                <a:close/>
                <a:moveTo>
                  <a:pt x="3699122" y="2613401"/>
                </a:moveTo>
                <a:cubicBezTo>
                  <a:pt x="3678585" y="2626298"/>
                  <a:pt x="3716426" y="2620988"/>
                  <a:pt x="3699122" y="2613401"/>
                </a:cubicBezTo>
                <a:close/>
                <a:moveTo>
                  <a:pt x="33277" y="2613401"/>
                </a:moveTo>
                <a:cubicBezTo>
                  <a:pt x="28143" y="2635023"/>
                  <a:pt x="48870" y="2613401"/>
                  <a:pt x="33277" y="2613401"/>
                </a:cubicBezTo>
                <a:close/>
                <a:moveTo>
                  <a:pt x="220962" y="2613022"/>
                </a:moveTo>
                <a:cubicBezTo>
                  <a:pt x="213715" y="2613022"/>
                  <a:pt x="207841" y="2618882"/>
                  <a:pt x="207841" y="2626109"/>
                </a:cubicBezTo>
                <a:cubicBezTo>
                  <a:pt x="207841" y="2633335"/>
                  <a:pt x="213715" y="2639195"/>
                  <a:pt x="220962" y="2639195"/>
                </a:cubicBezTo>
                <a:cubicBezTo>
                  <a:pt x="228209" y="2639195"/>
                  <a:pt x="234083" y="2633335"/>
                  <a:pt x="234083" y="2626109"/>
                </a:cubicBezTo>
                <a:cubicBezTo>
                  <a:pt x="234083" y="2618882"/>
                  <a:pt x="228209" y="2613022"/>
                  <a:pt x="220962" y="2613022"/>
                </a:cubicBezTo>
                <a:close/>
                <a:moveTo>
                  <a:pt x="933480" y="2612453"/>
                </a:moveTo>
                <a:lnTo>
                  <a:pt x="929297" y="2614160"/>
                </a:lnTo>
                <a:cubicBezTo>
                  <a:pt x="928916" y="2613970"/>
                  <a:pt x="930057" y="2614539"/>
                  <a:pt x="931769" y="2614160"/>
                </a:cubicBezTo>
                <a:lnTo>
                  <a:pt x="933480" y="2614918"/>
                </a:lnTo>
                <a:cubicBezTo>
                  <a:pt x="933400" y="2614103"/>
                  <a:pt x="933400" y="2613268"/>
                  <a:pt x="933480" y="2612453"/>
                </a:cubicBezTo>
                <a:close/>
                <a:moveTo>
                  <a:pt x="144543" y="2612358"/>
                </a:moveTo>
                <a:cubicBezTo>
                  <a:pt x="141810" y="2615108"/>
                  <a:pt x="140336" y="2623453"/>
                  <a:pt x="148322" y="2629143"/>
                </a:cubicBezTo>
                <a:cubicBezTo>
                  <a:pt x="151270" y="2612453"/>
                  <a:pt x="147277" y="2609608"/>
                  <a:pt x="144543" y="2612358"/>
                </a:cubicBezTo>
                <a:close/>
                <a:moveTo>
                  <a:pt x="236056" y="2612121"/>
                </a:moveTo>
                <a:cubicBezTo>
                  <a:pt x="235272" y="2610841"/>
                  <a:pt x="235129" y="2611315"/>
                  <a:pt x="236365" y="2615487"/>
                </a:cubicBezTo>
                <a:lnTo>
                  <a:pt x="238837" y="2620608"/>
                </a:lnTo>
                <a:lnTo>
                  <a:pt x="239598" y="2619281"/>
                </a:lnTo>
                <a:cubicBezTo>
                  <a:pt x="238267" y="2616436"/>
                  <a:pt x="236841" y="2613401"/>
                  <a:pt x="236056" y="2612121"/>
                </a:cubicBezTo>
                <a:close/>
                <a:moveTo>
                  <a:pt x="1637180" y="2612002"/>
                </a:moveTo>
                <a:cubicBezTo>
                  <a:pt x="1632830" y="2612215"/>
                  <a:pt x="1628884" y="2616625"/>
                  <a:pt x="1638392" y="2624591"/>
                </a:cubicBezTo>
                <a:cubicBezTo>
                  <a:pt x="1646284" y="2615772"/>
                  <a:pt x="1641530" y="2611789"/>
                  <a:pt x="1637180" y="2612002"/>
                </a:cubicBezTo>
                <a:close/>
                <a:moveTo>
                  <a:pt x="465884" y="2609229"/>
                </a:moveTo>
                <a:cubicBezTo>
                  <a:pt x="459990" y="2613591"/>
                  <a:pt x="468356" y="2632178"/>
                  <a:pt x="458849" y="2633126"/>
                </a:cubicBezTo>
                <a:cubicBezTo>
                  <a:pt x="444016" y="2623643"/>
                  <a:pt x="424430" y="2631988"/>
                  <a:pt x="430325" y="2656835"/>
                </a:cubicBezTo>
                <a:cubicBezTo>
                  <a:pt x="463032" y="2674284"/>
                  <a:pt x="472920" y="2644317"/>
                  <a:pt x="494408" y="2637868"/>
                </a:cubicBezTo>
                <a:lnTo>
                  <a:pt x="494408" y="2621177"/>
                </a:lnTo>
                <a:cubicBezTo>
                  <a:pt x="484828" y="2622145"/>
                  <a:pt x="475552" y="2617498"/>
                  <a:pt x="470638" y="2609229"/>
                </a:cubicBezTo>
                <a:close/>
                <a:moveTo>
                  <a:pt x="3400386" y="2609039"/>
                </a:moveTo>
                <a:cubicBezTo>
                  <a:pt x="3395441" y="2630661"/>
                  <a:pt x="3415978" y="2610177"/>
                  <a:pt x="3400386" y="2609039"/>
                </a:cubicBezTo>
                <a:close/>
                <a:moveTo>
                  <a:pt x="1810864" y="2608849"/>
                </a:moveTo>
                <a:lnTo>
                  <a:pt x="1810864" y="2609798"/>
                </a:lnTo>
                <a:cubicBezTo>
                  <a:pt x="1810864" y="2613022"/>
                  <a:pt x="1810864" y="2616056"/>
                  <a:pt x="1805730" y="2615108"/>
                </a:cubicBezTo>
                <a:lnTo>
                  <a:pt x="1805730" y="2625540"/>
                </a:lnTo>
                <a:cubicBezTo>
                  <a:pt x="1818470" y="2632557"/>
                  <a:pt x="1821132" y="2606763"/>
                  <a:pt x="1810864" y="2608849"/>
                </a:cubicBezTo>
                <a:close/>
                <a:moveTo>
                  <a:pt x="1050236" y="2607142"/>
                </a:moveTo>
                <a:lnTo>
                  <a:pt x="1046814" y="2612642"/>
                </a:lnTo>
                <a:lnTo>
                  <a:pt x="1046814" y="2613780"/>
                </a:lnTo>
                <a:lnTo>
                  <a:pt x="1048715" y="2610746"/>
                </a:lnTo>
                <a:lnTo>
                  <a:pt x="1050427" y="2617953"/>
                </a:lnTo>
                <a:cubicBezTo>
                  <a:pt x="1052804" y="2620343"/>
                  <a:pt x="1055346" y="2622562"/>
                  <a:pt x="1058033" y="2624591"/>
                </a:cubicBezTo>
                <a:lnTo>
                  <a:pt x="1058033" y="2624212"/>
                </a:lnTo>
                <a:cubicBezTo>
                  <a:pt x="1057949" y="2618541"/>
                  <a:pt x="1059756" y="2613003"/>
                  <a:pt x="1063167" y="2608470"/>
                </a:cubicBezTo>
                <a:cubicBezTo>
                  <a:pt x="1055941" y="2610936"/>
                  <a:pt x="1052328" y="2609798"/>
                  <a:pt x="1050236" y="2607142"/>
                </a:cubicBezTo>
                <a:close/>
                <a:moveTo>
                  <a:pt x="948122" y="2604866"/>
                </a:moveTo>
                <a:lnTo>
                  <a:pt x="938614" y="2609039"/>
                </a:lnTo>
                <a:lnTo>
                  <a:pt x="938614" y="2610177"/>
                </a:lnTo>
                <a:cubicBezTo>
                  <a:pt x="942393" y="2612092"/>
                  <a:pt x="945703" y="2614805"/>
                  <a:pt x="948312" y="2618143"/>
                </a:cubicBezTo>
                <a:lnTo>
                  <a:pt x="954207" y="2616815"/>
                </a:lnTo>
                <a:lnTo>
                  <a:pt x="954207" y="2615298"/>
                </a:lnTo>
                <a:lnTo>
                  <a:pt x="951925" y="2613401"/>
                </a:lnTo>
                <a:lnTo>
                  <a:pt x="946601" y="2609798"/>
                </a:lnTo>
                <a:lnTo>
                  <a:pt x="952496" y="2611694"/>
                </a:lnTo>
                <a:cubicBezTo>
                  <a:pt x="951787" y="2609020"/>
                  <a:pt x="950258" y="2606630"/>
                  <a:pt x="948122" y="2604866"/>
                </a:cubicBezTo>
                <a:close/>
                <a:moveTo>
                  <a:pt x="2296905" y="2604487"/>
                </a:moveTo>
                <a:cubicBezTo>
                  <a:pt x="2291390" y="2632178"/>
                  <a:pt x="2312878" y="2610556"/>
                  <a:pt x="2296905" y="2604487"/>
                </a:cubicBezTo>
                <a:close/>
                <a:moveTo>
                  <a:pt x="1507754" y="2603728"/>
                </a:moveTo>
                <a:lnTo>
                  <a:pt x="1507754" y="2604677"/>
                </a:lnTo>
                <a:cubicBezTo>
                  <a:pt x="1507754" y="2604677"/>
                  <a:pt x="1504521" y="2622315"/>
                  <a:pt x="1502430" y="2620229"/>
                </a:cubicBezTo>
                <a:cubicBezTo>
                  <a:pt x="1514980" y="2631799"/>
                  <a:pt x="1515931" y="2602211"/>
                  <a:pt x="1507754" y="2603728"/>
                </a:cubicBezTo>
                <a:close/>
                <a:moveTo>
                  <a:pt x="1481322" y="2603728"/>
                </a:moveTo>
                <a:cubicBezTo>
                  <a:pt x="1451087" y="2598228"/>
                  <a:pt x="1479040" y="2626298"/>
                  <a:pt x="1481322" y="2603728"/>
                </a:cubicBezTo>
                <a:close/>
                <a:moveTo>
                  <a:pt x="760628" y="2603728"/>
                </a:moveTo>
                <a:lnTo>
                  <a:pt x="760556" y="2604677"/>
                </a:lnTo>
                <a:lnTo>
                  <a:pt x="744844" y="2604677"/>
                </a:lnTo>
                <a:cubicBezTo>
                  <a:pt x="738712" y="2615345"/>
                  <a:pt x="754614" y="2618012"/>
                  <a:pt x="759980" y="2612278"/>
                </a:cubicBezTo>
                <a:lnTo>
                  <a:pt x="760556" y="2604677"/>
                </a:lnTo>
                <a:lnTo>
                  <a:pt x="760628" y="2604677"/>
                </a:lnTo>
                <a:close/>
                <a:moveTo>
                  <a:pt x="320795" y="2603728"/>
                </a:moveTo>
                <a:lnTo>
                  <a:pt x="321383" y="2603831"/>
                </a:lnTo>
                <a:lnTo>
                  <a:pt x="322762" y="2611786"/>
                </a:lnTo>
                <a:cubicBezTo>
                  <a:pt x="327665" y="2618925"/>
                  <a:pt x="340857" y="2622410"/>
                  <a:pt x="342282" y="2614160"/>
                </a:cubicBezTo>
                <a:cubicBezTo>
                  <a:pt x="337909" y="2613022"/>
                  <a:pt x="336625" y="2609087"/>
                  <a:pt x="334391" y="2606099"/>
                </a:cubicBezTo>
                <a:lnTo>
                  <a:pt x="321383" y="2603831"/>
                </a:lnTo>
                <a:lnTo>
                  <a:pt x="321365" y="2603728"/>
                </a:lnTo>
                <a:close/>
                <a:moveTo>
                  <a:pt x="518748" y="2603349"/>
                </a:moveTo>
                <a:cubicBezTo>
                  <a:pt x="513804" y="2624971"/>
                  <a:pt x="534341" y="2604297"/>
                  <a:pt x="518748" y="2603349"/>
                </a:cubicBezTo>
                <a:close/>
                <a:moveTo>
                  <a:pt x="404464" y="2603159"/>
                </a:moveTo>
                <a:cubicBezTo>
                  <a:pt x="387350" y="2619470"/>
                  <a:pt x="423479" y="2611884"/>
                  <a:pt x="404464" y="2603159"/>
                </a:cubicBezTo>
                <a:close/>
                <a:moveTo>
                  <a:pt x="1930853" y="2602590"/>
                </a:moveTo>
                <a:cubicBezTo>
                  <a:pt x="1916591" y="2602590"/>
                  <a:pt x="1900428" y="2610556"/>
                  <a:pt x="1902139" y="2620229"/>
                </a:cubicBezTo>
                <a:cubicBezTo>
                  <a:pt x="1902139" y="2620229"/>
                  <a:pt x="1902139" y="2620229"/>
                  <a:pt x="1900618" y="2620229"/>
                </a:cubicBezTo>
                <a:cubicBezTo>
                  <a:pt x="1895484" y="2637868"/>
                  <a:pt x="1909936" y="2625350"/>
                  <a:pt x="1904231" y="2620798"/>
                </a:cubicBezTo>
                <a:lnTo>
                  <a:pt x="1904992" y="2621367"/>
                </a:lnTo>
                <a:cubicBezTo>
                  <a:pt x="1913758" y="2619679"/>
                  <a:pt x="1922391" y="2617403"/>
                  <a:pt x="1930853" y="2614539"/>
                </a:cubicBezTo>
                <a:close/>
                <a:moveTo>
                  <a:pt x="3719849" y="2602401"/>
                </a:moveTo>
                <a:cubicBezTo>
                  <a:pt x="3714905" y="2624022"/>
                  <a:pt x="3735632" y="2602401"/>
                  <a:pt x="3719849" y="2602401"/>
                </a:cubicBezTo>
                <a:close/>
                <a:moveTo>
                  <a:pt x="2229209" y="2599176"/>
                </a:moveTo>
                <a:cubicBezTo>
                  <a:pt x="2224265" y="2620798"/>
                  <a:pt x="2244802" y="2600314"/>
                  <a:pt x="2229209" y="2599176"/>
                </a:cubicBezTo>
                <a:close/>
                <a:moveTo>
                  <a:pt x="927205" y="2598987"/>
                </a:moveTo>
                <a:lnTo>
                  <a:pt x="927205" y="2603349"/>
                </a:lnTo>
                <a:cubicBezTo>
                  <a:pt x="927783" y="2603539"/>
                  <a:pt x="928308" y="2603861"/>
                  <a:pt x="928726" y="2604297"/>
                </a:cubicBezTo>
                <a:lnTo>
                  <a:pt x="928726" y="2604866"/>
                </a:lnTo>
                <a:cubicBezTo>
                  <a:pt x="928726" y="2604866"/>
                  <a:pt x="928726" y="2604866"/>
                  <a:pt x="927205" y="2604866"/>
                </a:cubicBezTo>
                <a:lnTo>
                  <a:pt x="927205" y="2606573"/>
                </a:lnTo>
                <a:lnTo>
                  <a:pt x="929107" y="2606573"/>
                </a:lnTo>
                <a:lnTo>
                  <a:pt x="937283" y="2600504"/>
                </a:lnTo>
                <a:close/>
                <a:moveTo>
                  <a:pt x="2213426" y="2598418"/>
                </a:moveTo>
                <a:cubicBezTo>
                  <a:pt x="2207912" y="2626109"/>
                  <a:pt x="2229399" y="2604677"/>
                  <a:pt x="2213426" y="2598418"/>
                </a:cubicBezTo>
                <a:close/>
                <a:moveTo>
                  <a:pt x="2746246" y="2594434"/>
                </a:moveTo>
                <a:cubicBezTo>
                  <a:pt x="2745675" y="2600693"/>
                  <a:pt x="2738259" y="2602021"/>
                  <a:pt x="2736357" y="2608849"/>
                </a:cubicBezTo>
                <a:lnTo>
                  <a:pt x="2735787" y="2609987"/>
                </a:lnTo>
                <a:cubicBezTo>
                  <a:pt x="2746626" y="2614539"/>
                  <a:pt x="2759367" y="2596521"/>
                  <a:pt x="2746246" y="2594434"/>
                </a:cubicBezTo>
                <a:close/>
                <a:moveTo>
                  <a:pt x="1020382" y="2594055"/>
                </a:moveTo>
                <a:cubicBezTo>
                  <a:pt x="1015438" y="2615677"/>
                  <a:pt x="1036165" y="2595004"/>
                  <a:pt x="1020382" y="2594055"/>
                </a:cubicBezTo>
                <a:close/>
                <a:moveTo>
                  <a:pt x="1001007" y="2590647"/>
                </a:moveTo>
                <a:cubicBezTo>
                  <a:pt x="1002103" y="2592337"/>
                  <a:pt x="1016436" y="2606241"/>
                  <a:pt x="1005740" y="2594434"/>
                </a:cubicBezTo>
                <a:cubicBezTo>
                  <a:pt x="1001747" y="2590878"/>
                  <a:pt x="1000642" y="2590084"/>
                  <a:pt x="1001007" y="2590647"/>
                </a:cubicBezTo>
                <a:close/>
                <a:moveTo>
                  <a:pt x="3072745" y="2590641"/>
                </a:moveTo>
                <a:lnTo>
                  <a:pt x="3070083" y="2594245"/>
                </a:lnTo>
                <a:cubicBezTo>
                  <a:pt x="3074647" y="2596711"/>
                  <a:pt x="3070083" y="2600314"/>
                  <a:pt x="3067421" y="2604866"/>
                </a:cubicBezTo>
                <a:lnTo>
                  <a:pt x="3067421" y="2609039"/>
                </a:lnTo>
                <a:cubicBezTo>
                  <a:pt x="3067421" y="2610746"/>
                  <a:pt x="3067421" y="2612263"/>
                  <a:pt x="3067421" y="2613591"/>
                </a:cubicBezTo>
                <a:cubicBezTo>
                  <a:pt x="3084915" y="2613591"/>
                  <a:pt x="3079781" y="2594624"/>
                  <a:pt x="3072745" y="2590641"/>
                </a:cubicBezTo>
                <a:close/>
                <a:moveTo>
                  <a:pt x="141477" y="2589883"/>
                </a:moveTo>
                <a:lnTo>
                  <a:pt x="142998" y="2593676"/>
                </a:lnTo>
                <a:lnTo>
                  <a:pt x="142998" y="2592728"/>
                </a:lnTo>
                <a:close/>
                <a:moveTo>
                  <a:pt x="2145540" y="2589693"/>
                </a:moveTo>
                <a:cubicBezTo>
                  <a:pt x="2133085" y="2588982"/>
                  <a:pt x="2121200" y="2591305"/>
                  <a:pt x="2116256" y="2599935"/>
                </a:cubicBezTo>
                <a:cubicBezTo>
                  <a:pt x="2107128" y="2605245"/>
                  <a:pt x="2113784" y="2625350"/>
                  <a:pt x="2128046" y="2620608"/>
                </a:cubicBezTo>
                <a:lnTo>
                  <a:pt x="2128046" y="2608849"/>
                </a:lnTo>
                <a:cubicBezTo>
                  <a:pt x="2143677" y="2606327"/>
                  <a:pt x="2159612" y="2606459"/>
                  <a:pt x="2175205" y="2609229"/>
                </a:cubicBezTo>
                <a:cubicBezTo>
                  <a:pt x="2179959" y="2603918"/>
                  <a:pt x="2181099" y="2600504"/>
                  <a:pt x="2180529" y="2598607"/>
                </a:cubicBezTo>
                <a:cubicBezTo>
                  <a:pt x="2179959" y="2596711"/>
                  <a:pt x="2180529" y="2598607"/>
                  <a:pt x="2180529" y="2597659"/>
                </a:cubicBezTo>
                <a:lnTo>
                  <a:pt x="2179388" y="2597659"/>
                </a:lnTo>
                <a:lnTo>
                  <a:pt x="2178247" y="2597659"/>
                </a:lnTo>
                <a:cubicBezTo>
                  <a:pt x="2171021" y="2594150"/>
                  <a:pt x="2157996" y="2590404"/>
                  <a:pt x="2145540" y="2589693"/>
                </a:cubicBezTo>
                <a:close/>
                <a:moveTo>
                  <a:pt x="1742788" y="2588555"/>
                </a:moveTo>
                <a:cubicBezTo>
                  <a:pt x="1736781" y="2594965"/>
                  <a:pt x="1734170" y="2603823"/>
                  <a:pt x="1735752" y="2612453"/>
                </a:cubicBezTo>
                <a:cubicBezTo>
                  <a:pt x="1751155" y="2615867"/>
                  <a:pt x="1754387" y="2607142"/>
                  <a:pt x="1754007" y="2595004"/>
                </a:cubicBezTo>
                <a:lnTo>
                  <a:pt x="1752296" y="2593486"/>
                </a:lnTo>
                <a:cubicBezTo>
                  <a:pt x="1747542" y="2593486"/>
                  <a:pt x="1749253" y="2586848"/>
                  <a:pt x="1742788" y="2588555"/>
                </a:cubicBezTo>
                <a:close/>
                <a:moveTo>
                  <a:pt x="1785573" y="2588365"/>
                </a:moveTo>
                <a:cubicBezTo>
                  <a:pt x="1765226" y="2601452"/>
                  <a:pt x="1802877" y="2595952"/>
                  <a:pt x="1785573" y="2588365"/>
                </a:cubicBezTo>
                <a:close/>
                <a:moveTo>
                  <a:pt x="1439678" y="2587417"/>
                </a:moveTo>
                <a:cubicBezTo>
                  <a:pt x="1422564" y="2603728"/>
                  <a:pt x="1458693" y="2596142"/>
                  <a:pt x="1439678" y="2587417"/>
                </a:cubicBezTo>
                <a:close/>
                <a:moveTo>
                  <a:pt x="2501324" y="2587227"/>
                </a:moveTo>
                <a:lnTo>
                  <a:pt x="2501324" y="2596521"/>
                </a:lnTo>
                <a:cubicBezTo>
                  <a:pt x="2499175" y="2598455"/>
                  <a:pt x="2497596" y="2600959"/>
                  <a:pt x="2496760" y="2603728"/>
                </a:cubicBezTo>
                <a:cubicBezTo>
                  <a:pt x="2512543" y="2612453"/>
                  <a:pt x="2539926" y="2620039"/>
                  <a:pt x="2539355" y="2592538"/>
                </a:cubicBezTo>
                <a:lnTo>
                  <a:pt x="2539355" y="2592348"/>
                </a:lnTo>
                <a:cubicBezTo>
                  <a:pt x="2530209" y="2593600"/>
                  <a:pt x="2520929" y="2593600"/>
                  <a:pt x="2511782" y="2592348"/>
                </a:cubicBezTo>
                <a:cubicBezTo>
                  <a:pt x="2511877" y="2590641"/>
                  <a:pt x="2511877" y="2588934"/>
                  <a:pt x="2511782" y="2587227"/>
                </a:cubicBezTo>
                <a:close/>
                <a:moveTo>
                  <a:pt x="3746091" y="2586658"/>
                </a:moveTo>
                <a:cubicBezTo>
                  <a:pt x="3741147" y="2608280"/>
                  <a:pt x="3761684" y="2587796"/>
                  <a:pt x="3746091" y="2586658"/>
                </a:cubicBezTo>
                <a:close/>
                <a:moveTo>
                  <a:pt x="2432523" y="2586514"/>
                </a:moveTo>
                <a:cubicBezTo>
                  <a:pt x="2428737" y="2587474"/>
                  <a:pt x="2425318" y="2589873"/>
                  <a:pt x="2423169" y="2593486"/>
                </a:cubicBezTo>
                <a:cubicBezTo>
                  <a:pt x="2428494" y="2624022"/>
                  <a:pt x="2429064" y="2600504"/>
                  <a:pt x="2448840" y="2608849"/>
                </a:cubicBezTo>
                <a:lnTo>
                  <a:pt x="2449411" y="2609039"/>
                </a:lnTo>
                <a:cubicBezTo>
                  <a:pt x="2453708" y="2601813"/>
                  <a:pt x="2451331" y="2592462"/>
                  <a:pt x="2444086" y="2588176"/>
                </a:cubicBezTo>
                <a:cubicBezTo>
                  <a:pt x="2440464" y="2586033"/>
                  <a:pt x="2436310" y="2585554"/>
                  <a:pt x="2432523" y="2586514"/>
                </a:cubicBezTo>
                <a:close/>
                <a:moveTo>
                  <a:pt x="596712" y="2585331"/>
                </a:moveTo>
                <a:cubicBezTo>
                  <a:pt x="592529" y="2594814"/>
                  <a:pt x="596712" y="2605814"/>
                  <a:pt x="608502" y="2604487"/>
                </a:cubicBezTo>
                <a:cubicBezTo>
                  <a:pt x="609179" y="2602211"/>
                  <a:pt x="610968" y="2600428"/>
                  <a:pt x="613256" y="2599745"/>
                </a:cubicBezTo>
                <a:cubicBezTo>
                  <a:pt x="613256" y="2589883"/>
                  <a:pt x="608882" y="2583624"/>
                  <a:pt x="596712" y="2585331"/>
                </a:cubicBezTo>
                <a:close/>
                <a:moveTo>
                  <a:pt x="1564445" y="2585260"/>
                </a:moveTo>
                <a:cubicBezTo>
                  <a:pt x="1559002" y="2583292"/>
                  <a:pt x="1552061" y="2585710"/>
                  <a:pt x="1554723" y="2598418"/>
                </a:cubicBezTo>
                <a:lnTo>
                  <a:pt x="1565181" y="2598418"/>
                </a:lnTo>
                <a:cubicBezTo>
                  <a:pt x="1573834" y="2593582"/>
                  <a:pt x="1569888" y="2587228"/>
                  <a:pt x="1564445" y="2585260"/>
                </a:cubicBezTo>
                <a:close/>
                <a:moveTo>
                  <a:pt x="1959662" y="2583600"/>
                </a:moveTo>
                <a:cubicBezTo>
                  <a:pt x="1951390" y="2586658"/>
                  <a:pt x="1944640" y="2595288"/>
                  <a:pt x="1949869" y="2605056"/>
                </a:cubicBezTo>
                <a:cubicBezTo>
                  <a:pt x="1959300" y="2602192"/>
                  <a:pt x="1968561" y="2598835"/>
                  <a:pt x="1977632" y="2595004"/>
                </a:cubicBezTo>
                <a:lnTo>
                  <a:pt x="1978582" y="2595573"/>
                </a:lnTo>
                <a:cubicBezTo>
                  <a:pt x="1977727" y="2583055"/>
                  <a:pt x="1967934" y="2580542"/>
                  <a:pt x="1959662" y="2583600"/>
                </a:cubicBezTo>
                <a:close/>
                <a:moveTo>
                  <a:pt x="1523347" y="2582865"/>
                </a:moveTo>
                <a:lnTo>
                  <a:pt x="1523347" y="2582871"/>
                </a:lnTo>
                <a:lnTo>
                  <a:pt x="1513744" y="2583150"/>
                </a:lnTo>
                <a:cubicBezTo>
                  <a:pt x="1510702" y="2583671"/>
                  <a:pt x="1508325" y="2584952"/>
                  <a:pt x="1507944" y="2587986"/>
                </a:cubicBezTo>
                <a:cubicBezTo>
                  <a:pt x="1511367" y="2590404"/>
                  <a:pt x="1520352" y="2596023"/>
                  <a:pt x="1523107" y="2591400"/>
                </a:cubicBezTo>
                <a:lnTo>
                  <a:pt x="1523347" y="2582871"/>
                </a:lnTo>
                <a:lnTo>
                  <a:pt x="1523537" y="2582865"/>
                </a:lnTo>
                <a:close/>
                <a:moveTo>
                  <a:pt x="2548102" y="2582675"/>
                </a:moveTo>
                <a:cubicBezTo>
                  <a:pt x="2543158" y="2604297"/>
                  <a:pt x="2563885" y="2582675"/>
                  <a:pt x="2548102" y="2582675"/>
                </a:cubicBezTo>
                <a:close/>
                <a:moveTo>
                  <a:pt x="1197988" y="2580589"/>
                </a:moveTo>
                <a:cubicBezTo>
                  <a:pt x="1178973" y="2585331"/>
                  <a:pt x="1180684" y="2596142"/>
                  <a:pt x="1193234" y="2602021"/>
                </a:cubicBezTo>
                <a:cubicBezTo>
                  <a:pt x="1209208" y="2609987"/>
                  <a:pt x="1251803" y="2630092"/>
                  <a:pt x="1255035" y="2609229"/>
                </a:cubicBezTo>
                <a:cubicBezTo>
                  <a:pt x="1257127" y="2591590"/>
                  <a:pt x="1205785" y="2578692"/>
                  <a:pt x="1197988" y="2580589"/>
                </a:cubicBezTo>
                <a:close/>
                <a:moveTo>
                  <a:pt x="59139" y="2579949"/>
                </a:moveTo>
                <a:cubicBezTo>
                  <a:pt x="54766" y="2580162"/>
                  <a:pt x="50772" y="2584572"/>
                  <a:pt x="60280" y="2592538"/>
                </a:cubicBezTo>
                <a:cubicBezTo>
                  <a:pt x="68267" y="2583719"/>
                  <a:pt x="63513" y="2579736"/>
                  <a:pt x="59139" y="2579949"/>
                </a:cubicBezTo>
                <a:close/>
                <a:moveTo>
                  <a:pt x="2846648" y="2578692"/>
                </a:moveTo>
                <a:cubicBezTo>
                  <a:pt x="2841514" y="2600314"/>
                  <a:pt x="2862241" y="2579830"/>
                  <a:pt x="2846648" y="2578692"/>
                </a:cubicBezTo>
                <a:close/>
                <a:moveTo>
                  <a:pt x="640258" y="2578503"/>
                </a:moveTo>
                <a:cubicBezTo>
                  <a:pt x="639688" y="2585141"/>
                  <a:pt x="639878" y="2591210"/>
                  <a:pt x="647484" y="2590072"/>
                </a:cubicBezTo>
                <a:lnTo>
                  <a:pt x="647484" y="2578503"/>
                </a:lnTo>
                <a:close/>
                <a:moveTo>
                  <a:pt x="3129032" y="2577744"/>
                </a:moveTo>
                <a:cubicBezTo>
                  <a:pt x="3124087" y="2599366"/>
                  <a:pt x="3144815" y="2578882"/>
                  <a:pt x="3129032" y="2577744"/>
                </a:cubicBezTo>
                <a:close/>
                <a:moveTo>
                  <a:pt x="1669768" y="2577554"/>
                </a:moveTo>
                <a:lnTo>
                  <a:pt x="1669768" y="2587986"/>
                </a:lnTo>
                <a:lnTo>
                  <a:pt x="1680226" y="2587986"/>
                </a:lnTo>
                <a:lnTo>
                  <a:pt x="1680226" y="2577554"/>
                </a:lnTo>
                <a:close/>
                <a:moveTo>
                  <a:pt x="2723237" y="2577365"/>
                </a:moveTo>
                <a:cubicBezTo>
                  <a:pt x="2721335" y="2591779"/>
                  <a:pt x="2734076" y="2578882"/>
                  <a:pt x="2723237" y="2577365"/>
                </a:cubicBezTo>
                <a:close/>
                <a:moveTo>
                  <a:pt x="163387" y="2576811"/>
                </a:moveTo>
                <a:cubicBezTo>
                  <a:pt x="161467" y="2577294"/>
                  <a:pt x="159875" y="2579024"/>
                  <a:pt x="158781" y="2582865"/>
                </a:cubicBezTo>
                <a:cubicBezTo>
                  <a:pt x="177226" y="2583434"/>
                  <a:pt x="147562" y="2599935"/>
                  <a:pt x="163915" y="2598418"/>
                </a:cubicBezTo>
                <a:cubicBezTo>
                  <a:pt x="165436" y="2587606"/>
                  <a:pt x="182931" y="2593486"/>
                  <a:pt x="184832" y="2582865"/>
                </a:cubicBezTo>
                <a:cubicBezTo>
                  <a:pt x="177845" y="2585141"/>
                  <a:pt x="169145" y="2575362"/>
                  <a:pt x="163387" y="2576811"/>
                </a:cubicBezTo>
                <a:close/>
                <a:moveTo>
                  <a:pt x="2675840" y="2573026"/>
                </a:moveTo>
                <a:cubicBezTo>
                  <a:pt x="2664431" y="2572054"/>
                  <a:pt x="2650787" y="2575468"/>
                  <a:pt x="2641849" y="2575468"/>
                </a:cubicBezTo>
                <a:cubicBezTo>
                  <a:pt x="2642154" y="2577991"/>
                  <a:pt x="2643067" y="2580399"/>
                  <a:pt x="2644512" y="2582486"/>
                </a:cubicBezTo>
                <a:lnTo>
                  <a:pt x="2637096" y="2582486"/>
                </a:lnTo>
                <a:lnTo>
                  <a:pt x="2637096" y="2592917"/>
                </a:lnTo>
                <a:lnTo>
                  <a:pt x="2646603" y="2592917"/>
                </a:lnTo>
                <a:lnTo>
                  <a:pt x="2646603" y="2594624"/>
                </a:lnTo>
                <a:cubicBezTo>
                  <a:pt x="2641279" y="2597280"/>
                  <a:pt x="2631201" y="2594624"/>
                  <a:pt x="2629870" y="2601642"/>
                </a:cubicBezTo>
                <a:cubicBezTo>
                  <a:pt x="2646033" y="2610556"/>
                  <a:pt x="2674366" y="2603918"/>
                  <a:pt x="2696425" y="2597280"/>
                </a:cubicBezTo>
                <a:lnTo>
                  <a:pt x="2696425" y="2596900"/>
                </a:lnTo>
                <a:cubicBezTo>
                  <a:pt x="2696425" y="2579356"/>
                  <a:pt x="2687250" y="2573998"/>
                  <a:pt x="2675840" y="2573026"/>
                </a:cubicBezTo>
                <a:close/>
                <a:moveTo>
                  <a:pt x="575034" y="2572813"/>
                </a:moveTo>
                <a:lnTo>
                  <a:pt x="575034" y="2583244"/>
                </a:lnTo>
                <a:lnTo>
                  <a:pt x="585493" y="2583244"/>
                </a:lnTo>
                <a:lnTo>
                  <a:pt x="585493" y="2572813"/>
                </a:lnTo>
                <a:close/>
                <a:moveTo>
                  <a:pt x="1717497" y="2569019"/>
                </a:moveTo>
                <a:cubicBezTo>
                  <a:pt x="1712967" y="2569607"/>
                  <a:pt x="1709653" y="2573571"/>
                  <a:pt x="1709891" y="2578123"/>
                </a:cubicBezTo>
                <a:cubicBezTo>
                  <a:pt x="1707799" y="2584382"/>
                  <a:pt x="1713123" y="2591400"/>
                  <a:pt x="1718258" y="2594814"/>
                </a:cubicBezTo>
                <a:cubicBezTo>
                  <a:pt x="1721475" y="2592500"/>
                  <a:pt x="1723496" y="2588896"/>
                  <a:pt x="1723772" y="2584951"/>
                </a:cubicBezTo>
                <a:cubicBezTo>
                  <a:pt x="1724789" y="2584193"/>
                  <a:pt x="1725632" y="2583225"/>
                  <a:pt x="1726244" y="2582106"/>
                </a:cubicBezTo>
                <a:cubicBezTo>
                  <a:pt x="1733090" y="2584382"/>
                  <a:pt x="1740696" y="2583813"/>
                  <a:pt x="1737654" y="2572433"/>
                </a:cubicBezTo>
                <a:cubicBezTo>
                  <a:pt x="1734041" y="2572433"/>
                  <a:pt x="1729477" y="2572433"/>
                  <a:pt x="1725484" y="2572433"/>
                </a:cubicBezTo>
                <a:cubicBezTo>
                  <a:pt x="1723592" y="2569987"/>
                  <a:pt x="1720572" y="2568697"/>
                  <a:pt x="1717497" y="2569019"/>
                </a:cubicBezTo>
                <a:close/>
                <a:moveTo>
                  <a:pt x="2373925" y="2568940"/>
                </a:moveTo>
                <a:cubicBezTo>
                  <a:pt x="2373550" y="2568237"/>
                  <a:pt x="2373681" y="2568688"/>
                  <a:pt x="2374679" y="2571106"/>
                </a:cubicBezTo>
                <a:lnTo>
                  <a:pt x="2380194" y="2583055"/>
                </a:lnTo>
                <a:lnTo>
                  <a:pt x="2381145" y="2584382"/>
                </a:lnTo>
                <a:cubicBezTo>
                  <a:pt x="2380717" y="2583529"/>
                  <a:pt x="2375048" y="2571047"/>
                  <a:pt x="2373925" y="2568940"/>
                </a:cubicBezTo>
                <a:close/>
                <a:moveTo>
                  <a:pt x="1486055" y="2568646"/>
                </a:moveTo>
                <a:cubicBezTo>
                  <a:pt x="1486421" y="2568083"/>
                  <a:pt x="1485316" y="2568877"/>
                  <a:pt x="1481322" y="2572433"/>
                </a:cubicBezTo>
                <a:cubicBezTo>
                  <a:pt x="1470626" y="2584240"/>
                  <a:pt x="1484959" y="2570336"/>
                  <a:pt x="1486055" y="2568646"/>
                </a:cubicBezTo>
                <a:close/>
                <a:moveTo>
                  <a:pt x="1763895" y="2568071"/>
                </a:moveTo>
                <a:cubicBezTo>
                  <a:pt x="1758191" y="2595762"/>
                  <a:pt x="1779678" y="2574330"/>
                  <a:pt x="1763895" y="2568071"/>
                </a:cubicBezTo>
                <a:close/>
                <a:moveTo>
                  <a:pt x="2061681" y="2567123"/>
                </a:moveTo>
                <a:cubicBezTo>
                  <a:pt x="2062917" y="2572149"/>
                  <a:pt x="2063440" y="2577792"/>
                  <a:pt x="2065390" y="2581964"/>
                </a:cubicBezTo>
                <a:lnTo>
                  <a:pt x="2077422" y="2587872"/>
                </a:lnTo>
                <a:lnTo>
                  <a:pt x="2077464" y="2587986"/>
                </a:lnTo>
                <a:lnTo>
                  <a:pt x="2077654" y="2587986"/>
                </a:lnTo>
                <a:lnTo>
                  <a:pt x="2077422" y="2587872"/>
                </a:lnTo>
                <a:lnTo>
                  <a:pt x="2072425" y="2574354"/>
                </a:lnTo>
                <a:cubicBezTo>
                  <a:pt x="2069430" y="2571343"/>
                  <a:pt x="2065484" y="2569399"/>
                  <a:pt x="2061681" y="2567123"/>
                </a:cubicBezTo>
                <a:close/>
                <a:moveTo>
                  <a:pt x="1858023" y="2567123"/>
                </a:moveTo>
                <a:lnTo>
                  <a:pt x="1858403" y="2567376"/>
                </a:lnTo>
                <a:lnTo>
                  <a:pt x="1858403" y="2582865"/>
                </a:lnTo>
                <a:cubicBezTo>
                  <a:pt x="1871239" y="2584951"/>
                  <a:pt x="1874186" y="2581110"/>
                  <a:pt x="1872404" y="2576701"/>
                </a:cubicBezTo>
                <a:lnTo>
                  <a:pt x="1858403" y="2567376"/>
                </a:lnTo>
                <a:lnTo>
                  <a:pt x="1858403" y="2567123"/>
                </a:lnTo>
                <a:close/>
                <a:moveTo>
                  <a:pt x="1403928" y="2567123"/>
                </a:moveTo>
                <a:lnTo>
                  <a:pt x="1403928" y="2577554"/>
                </a:lnTo>
                <a:lnTo>
                  <a:pt x="1414387" y="2577554"/>
                </a:lnTo>
                <a:lnTo>
                  <a:pt x="1414387" y="2567123"/>
                </a:lnTo>
                <a:close/>
                <a:moveTo>
                  <a:pt x="272875" y="2567123"/>
                </a:moveTo>
                <a:cubicBezTo>
                  <a:pt x="275442" y="2582865"/>
                  <a:pt x="282813" y="2597431"/>
                  <a:pt x="293983" y="2608849"/>
                </a:cubicBezTo>
                <a:cubicBezTo>
                  <a:pt x="290179" y="2592159"/>
                  <a:pt x="302920" y="2592728"/>
                  <a:pt x="304251" y="2582865"/>
                </a:cubicBezTo>
                <a:cubicBezTo>
                  <a:pt x="281242" y="2590262"/>
                  <a:pt x="290750" y="2565226"/>
                  <a:pt x="272875" y="2567123"/>
                </a:cubicBezTo>
                <a:close/>
                <a:moveTo>
                  <a:pt x="795807" y="2566743"/>
                </a:moveTo>
                <a:cubicBezTo>
                  <a:pt x="775460" y="2579830"/>
                  <a:pt x="813111" y="2574330"/>
                  <a:pt x="795807" y="2566743"/>
                </a:cubicBezTo>
                <a:close/>
                <a:moveTo>
                  <a:pt x="3312152" y="2566554"/>
                </a:moveTo>
                <a:cubicBezTo>
                  <a:pt x="3294848" y="2574140"/>
                  <a:pt x="3332499" y="2579641"/>
                  <a:pt x="3312152" y="2566554"/>
                </a:cubicBezTo>
                <a:close/>
                <a:moveTo>
                  <a:pt x="669162" y="2566364"/>
                </a:moveTo>
                <a:cubicBezTo>
                  <a:pt x="663838" y="2572433"/>
                  <a:pt x="675247" y="2576227"/>
                  <a:pt x="681142" y="2578313"/>
                </a:cubicBezTo>
                <a:lnTo>
                  <a:pt x="681142" y="2573571"/>
                </a:lnTo>
                <a:cubicBezTo>
                  <a:pt x="681142" y="2572054"/>
                  <a:pt x="681142" y="2570726"/>
                  <a:pt x="678670" y="2571106"/>
                </a:cubicBezTo>
                <a:cubicBezTo>
                  <a:pt x="677149" y="2576985"/>
                  <a:pt x="671444" y="2567692"/>
                  <a:pt x="669162" y="2566364"/>
                </a:cubicBezTo>
                <a:close/>
                <a:moveTo>
                  <a:pt x="367161" y="2563715"/>
                </a:moveTo>
                <a:cubicBezTo>
                  <a:pt x="365244" y="2564171"/>
                  <a:pt x="363723" y="2565795"/>
                  <a:pt x="363200" y="2569019"/>
                </a:cubicBezTo>
                <a:cubicBezTo>
                  <a:pt x="367003" y="2568356"/>
                  <a:pt x="367859" y="2571201"/>
                  <a:pt x="369214" y="2573856"/>
                </a:cubicBezTo>
                <a:lnTo>
                  <a:pt x="378050" y="2577484"/>
                </a:lnTo>
                <a:lnTo>
                  <a:pt x="378793" y="2579451"/>
                </a:lnTo>
                <a:lnTo>
                  <a:pt x="378222" y="2577554"/>
                </a:lnTo>
                <a:lnTo>
                  <a:pt x="378050" y="2577484"/>
                </a:lnTo>
                <a:lnTo>
                  <a:pt x="373492" y="2565416"/>
                </a:lnTo>
                <a:cubicBezTo>
                  <a:pt x="371388" y="2563970"/>
                  <a:pt x="369077" y="2563258"/>
                  <a:pt x="367161" y="2563715"/>
                </a:cubicBezTo>
                <a:close/>
                <a:moveTo>
                  <a:pt x="1194946" y="2562950"/>
                </a:moveTo>
                <a:cubicBezTo>
                  <a:pt x="1190002" y="2584572"/>
                  <a:pt x="1210539" y="2562950"/>
                  <a:pt x="1194946" y="2562950"/>
                </a:cubicBezTo>
                <a:close/>
                <a:moveTo>
                  <a:pt x="2161323" y="2562002"/>
                </a:moveTo>
                <a:lnTo>
                  <a:pt x="2160563" y="2562571"/>
                </a:lnTo>
                <a:cubicBezTo>
                  <a:pt x="2159041" y="2574330"/>
                  <a:pt x="2161703" y="2581537"/>
                  <a:pt x="2170831" y="2583434"/>
                </a:cubicBezTo>
                <a:cubicBezTo>
                  <a:pt x="2171877" y="2575089"/>
                  <a:pt x="2168226" y="2566838"/>
                  <a:pt x="2161323" y="2562002"/>
                </a:cubicBezTo>
                <a:close/>
                <a:moveTo>
                  <a:pt x="38691" y="2560427"/>
                </a:moveTo>
                <a:cubicBezTo>
                  <a:pt x="38471" y="2560447"/>
                  <a:pt x="38251" y="2560465"/>
                  <a:pt x="38031" y="2560484"/>
                </a:cubicBezTo>
                <a:cubicBezTo>
                  <a:pt x="30890" y="2560484"/>
                  <a:pt x="25101" y="2566250"/>
                  <a:pt x="25101" y="2573382"/>
                </a:cubicBezTo>
                <a:cubicBezTo>
                  <a:pt x="25101" y="2580513"/>
                  <a:pt x="30890" y="2586279"/>
                  <a:pt x="38031" y="2586279"/>
                </a:cubicBezTo>
                <a:cubicBezTo>
                  <a:pt x="45277" y="2586393"/>
                  <a:pt x="51237" y="2580608"/>
                  <a:pt x="51342" y="2573382"/>
                </a:cubicBezTo>
                <a:lnTo>
                  <a:pt x="52293" y="2572623"/>
                </a:lnTo>
                <a:cubicBezTo>
                  <a:pt x="51912" y="2565511"/>
                  <a:pt x="45822" y="2560048"/>
                  <a:pt x="38691" y="2560427"/>
                </a:cubicBezTo>
                <a:close/>
                <a:moveTo>
                  <a:pt x="1496624" y="2559095"/>
                </a:moveTo>
                <a:cubicBezTo>
                  <a:pt x="1497106" y="2561397"/>
                  <a:pt x="1511653" y="2575089"/>
                  <a:pt x="1502239" y="2562002"/>
                </a:cubicBezTo>
                <a:cubicBezTo>
                  <a:pt x="1497866" y="2558825"/>
                  <a:pt x="1496464" y="2558327"/>
                  <a:pt x="1496624" y="2559095"/>
                </a:cubicBezTo>
                <a:close/>
                <a:moveTo>
                  <a:pt x="710997" y="2558967"/>
                </a:moveTo>
                <a:cubicBezTo>
                  <a:pt x="709095" y="2565795"/>
                  <a:pt x="703390" y="2568830"/>
                  <a:pt x="703961" y="2577934"/>
                </a:cubicBezTo>
                <a:cubicBezTo>
                  <a:pt x="716701" y="2579451"/>
                  <a:pt x="718983" y="2572244"/>
                  <a:pt x="718793" y="2561622"/>
                </a:cubicBezTo>
                <a:lnTo>
                  <a:pt x="718223" y="2561433"/>
                </a:lnTo>
                <a:cubicBezTo>
                  <a:pt x="715180" y="2561433"/>
                  <a:pt x="714990" y="2558398"/>
                  <a:pt x="710997" y="2558967"/>
                </a:cubicBezTo>
                <a:close/>
                <a:moveTo>
                  <a:pt x="2694523" y="2557071"/>
                </a:moveTo>
                <a:cubicBezTo>
                  <a:pt x="2689579" y="2578692"/>
                  <a:pt x="2710116" y="2558209"/>
                  <a:pt x="2694523" y="2557071"/>
                </a:cubicBezTo>
                <a:close/>
                <a:moveTo>
                  <a:pt x="1884455" y="2556691"/>
                </a:moveTo>
                <a:cubicBezTo>
                  <a:pt x="1879511" y="2578313"/>
                  <a:pt x="1900238" y="2557829"/>
                  <a:pt x="1884455" y="2556691"/>
                </a:cubicBezTo>
                <a:close/>
                <a:moveTo>
                  <a:pt x="1643526" y="2556691"/>
                </a:moveTo>
                <a:cubicBezTo>
                  <a:pt x="1642195" y="2570347"/>
                  <a:pt x="1645618" y="2579451"/>
                  <a:pt x="1659309" y="2577554"/>
                </a:cubicBezTo>
                <a:cubicBezTo>
                  <a:pt x="1657027" y="2567692"/>
                  <a:pt x="1657407" y="2555174"/>
                  <a:pt x="1643526" y="2556691"/>
                </a:cubicBezTo>
                <a:close/>
                <a:moveTo>
                  <a:pt x="321365" y="2556691"/>
                </a:moveTo>
                <a:cubicBezTo>
                  <a:pt x="316421" y="2578313"/>
                  <a:pt x="336958" y="2557829"/>
                  <a:pt x="321365" y="2556691"/>
                </a:cubicBezTo>
                <a:close/>
                <a:moveTo>
                  <a:pt x="3113439" y="2556312"/>
                </a:moveTo>
                <a:cubicBezTo>
                  <a:pt x="3101459" y="2556501"/>
                  <a:pt x="3098416" y="2563709"/>
                  <a:pt x="3100508" y="2570916"/>
                </a:cubicBezTo>
                <a:lnTo>
                  <a:pt x="3100508" y="2571864"/>
                </a:lnTo>
                <a:cubicBezTo>
                  <a:pt x="3101154" y="2573856"/>
                  <a:pt x="3102048" y="2575771"/>
                  <a:pt x="3103170" y="2577554"/>
                </a:cubicBezTo>
                <a:cubicBezTo>
                  <a:pt x="3106650" y="2582922"/>
                  <a:pt x="3112241" y="2586583"/>
                  <a:pt x="3118573" y="2587606"/>
                </a:cubicBezTo>
                <a:cubicBezTo>
                  <a:pt x="3112678" y="2569968"/>
                  <a:pt x="3108305" y="2579451"/>
                  <a:pt x="3113439" y="2556312"/>
                </a:cubicBezTo>
                <a:close/>
                <a:moveTo>
                  <a:pt x="3751415" y="2555363"/>
                </a:moveTo>
                <a:cubicBezTo>
                  <a:pt x="3746281" y="2576985"/>
                  <a:pt x="3767008" y="2556501"/>
                  <a:pt x="3751415" y="2555363"/>
                </a:cubicBezTo>
                <a:close/>
                <a:moveTo>
                  <a:pt x="3166683" y="2553277"/>
                </a:moveTo>
                <a:cubicBezTo>
                  <a:pt x="3168166" y="2557089"/>
                  <a:pt x="3171570" y="2559821"/>
                  <a:pt x="3175620" y="2560484"/>
                </a:cubicBezTo>
                <a:lnTo>
                  <a:pt x="3176190" y="2560484"/>
                </a:lnTo>
                <a:cubicBezTo>
                  <a:pt x="3176380" y="2558095"/>
                  <a:pt x="3176380" y="2555667"/>
                  <a:pt x="3176190" y="2553277"/>
                </a:cubicBezTo>
                <a:cubicBezTo>
                  <a:pt x="3173034" y="2553486"/>
                  <a:pt x="3169839" y="2553486"/>
                  <a:pt x="3166683" y="2553277"/>
                </a:cubicBezTo>
                <a:close/>
                <a:moveTo>
                  <a:pt x="1921535" y="2552708"/>
                </a:moveTo>
                <a:cubicBezTo>
                  <a:pt x="1920585" y="2560484"/>
                  <a:pt x="1906133" y="2554415"/>
                  <a:pt x="1904992" y="2562002"/>
                </a:cubicBezTo>
                <a:lnTo>
                  <a:pt x="1905752" y="2563140"/>
                </a:lnTo>
                <a:cubicBezTo>
                  <a:pt x="1911457" y="2562969"/>
                  <a:pt x="1917029" y="2564771"/>
                  <a:pt x="1921535" y="2568261"/>
                </a:cubicBezTo>
                <a:cubicBezTo>
                  <a:pt x="1921535" y="2562191"/>
                  <a:pt x="1930853" y="2556501"/>
                  <a:pt x="1921535" y="2552708"/>
                </a:cubicBezTo>
                <a:close/>
                <a:moveTo>
                  <a:pt x="2522051" y="2552519"/>
                </a:moveTo>
                <a:cubicBezTo>
                  <a:pt x="2516917" y="2574140"/>
                  <a:pt x="2537644" y="2553467"/>
                  <a:pt x="2522051" y="2552519"/>
                </a:cubicBezTo>
                <a:close/>
                <a:moveTo>
                  <a:pt x="1215863" y="2552519"/>
                </a:moveTo>
                <a:lnTo>
                  <a:pt x="1215863" y="2562950"/>
                </a:lnTo>
                <a:lnTo>
                  <a:pt x="1226322" y="2562950"/>
                </a:lnTo>
                <a:lnTo>
                  <a:pt x="1226322" y="2552519"/>
                </a:lnTo>
                <a:close/>
                <a:moveTo>
                  <a:pt x="2191938" y="2552139"/>
                </a:moveTo>
                <a:cubicBezTo>
                  <a:pt x="2190607" y="2556122"/>
                  <a:pt x="2187565" y="2558209"/>
                  <a:pt x="2181480" y="2557260"/>
                </a:cubicBezTo>
                <a:cubicBezTo>
                  <a:pt x="2183191" y="2569399"/>
                  <a:pt x="2186804" y="2579830"/>
                  <a:pt x="2197073" y="2583434"/>
                </a:cubicBezTo>
                <a:cubicBezTo>
                  <a:pt x="2197035" y="2577440"/>
                  <a:pt x="2199202" y="2571637"/>
                  <a:pt x="2203158" y="2567123"/>
                </a:cubicBezTo>
                <a:lnTo>
                  <a:pt x="2202397" y="2567692"/>
                </a:lnTo>
                <a:cubicBezTo>
                  <a:pt x="2195932" y="2567692"/>
                  <a:pt x="2189847" y="2566174"/>
                  <a:pt x="2191938" y="2557260"/>
                </a:cubicBezTo>
                <a:cubicBezTo>
                  <a:pt x="2194791" y="2557260"/>
                  <a:pt x="2197833" y="2553087"/>
                  <a:pt x="2191938" y="2552139"/>
                </a:cubicBezTo>
                <a:close/>
                <a:moveTo>
                  <a:pt x="2277699" y="2551191"/>
                </a:moveTo>
                <a:lnTo>
                  <a:pt x="2276178" y="2551570"/>
                </a:lnTo>
                <a:lnTo>
                  <a:pt x="2276807" y="2552453"/>
                </a:lnTo>
                <a:lnTo>
                  <a:pt x="2266433" y="2567123"/>
                </a:lnTo>
                <a:cubicBezTo>
                  <a:pt x="2262344" y="2572860"/>
                  <a:pt x="2260300" y="2578503"/>
                  <a:pt x="2267431" y="2582486"/>
                </a:cubicBezTo>
                <a:cubicBezTo>
                  <a:pt x="2270569" y="2578930"/>
                  <a:pt x="2282477" y="2568332"/>
                  <a:pt x="2281817" y="2559495"/>
                </a:cubicBezTo>
                <a:lnTo>
                  <a:pt x="2276807" y="2552453"/>
                </a:lnTo>
                <a:close/>
                <a:moveTo>
                  <a:pt x="195291" y="2551001"/>
                </a:moveTo>
                <a:cubicBezTo>
                  <a:pt x="195291" y="2558778"/>
                  <a:pt x="176275" y="2572244"/>
                  <a:pt x="190157" y="2576985"/>
                </a:cubicBezTo>
                <a:cubicBezTo>
                  <a:pt x="191678" y="2571485"/>
                  <a:pt x="211074" y="2557829"/>
                  <a:pt x="195291" y="2551570"/>
                </a:cubicBezTo>
                <a:close/>
                <a:moveTo>
                  <a:pt x="3015701" y="2548719"/>
                </a:moveTo>
                <a:lnTo>
                  <a:pt x="3015888" y="2548725"/>
                </a:lnTo>
                <a:lnTo>
                  <a:pt x="3015698" y="2548725"/>
                </a:lnTo>
                <a:close/>
                <a:moveTo>
                  <a:pt x="251958" y="2547587"/>
                </a:moveTo>
                <a:cubicBezTo>
                  <a:pt x="235034" y="2563898"/>
                  <a:pt x="270974" y="2556501"/>
                  <a:pt x="251958" y="2547587"/>
                </a:cubicBezTo>
                <a:close/>
                <a:moveTo>
                  <a:pt x="2501133" y="2547208"/>
                </a:moveTo>
                <a:lnTo>
                  <a:pt x="2501133" y="2557640"/>
                </a:lnTo>
                <a:cubicBezTo>
                  <a:pt x="2491055" y="2546260"/>
                  <a:pt x="2472040" y="2558398"/>
                  <a:pt x="2469758" y="2572433"/>
                </a:cubicBezTo>
                <a:lnTo>
                  <a:pt x="2469758" y="2573382"/>
                </a:lnTo>
                <a:cubicBezTo>
                  <a:pt x="2487633" y="2572244"/>
                  <a:pt x="2485350" y="2556122"/>
                  <a:pt x="2495809" y="2573382"/>
                </a:cubicBezTo>
                <a:cubicBezTo>
                  <a:pt x="2497330" y="2567123"/>
                  <a:pt x="2516917" y="2554415"/>
                  <a:pt x="2501133" y="2547208"/>
                </a:cubicBezTo>
                <a:close/>
                <a:moveTo>
                  <a:pt x="1695629" y="2547208"/>
                </a:moveTo>
                <a:cubicBezTo>
                  <a:pt x="1690114" y="2574899"/>
                  <a:pt x="1711602" y="2553467"/>
                  <a:pt x="1695629" y="2547208"/>
                </a:cubicBezTo>
                <a:close/>
                <a:moveTo>
                  <a:pt x="1846614" y="2546307"/>
                </a:moveTo>
                <a:cubicBezTo>
                  <a:pt x="1842430" y="2545928"/>
                  <a:pt x="1838817" y="2550907"/>
                  <a:pt x="1848325" y="2562381"/>
                </a:cubicBezTo>
                <a:cubicBezTo>
                  <a:pt x="1855551" y="2552424"/>
                  <a:pt x="1850797" y="2546686"/>
                  <a:pt x="1846614" y="2546307"/>
                </a:cubicBezTo>
                <a:close/>
                <a:moveTo>
                  <a:pt x="3453249" y="2546260"/>
                </a:moveTo>
                <a:cubicBezTo>
                  <a:pt x="3448305" y="2567881"/>
                  <a:pt x="3469032" y="2547397"/>
                  <a:pt x="3453249" y="2546260"/>
                </a:cubicBezTo>
                <a:close/>
                <a:moveTo>
                  <a:pt x="2999725" y="2546260"/>
                </a:moveTo>
                <a:cubicBezTo>
                  <a:pt x="3000314" y="2545709"/>
                  <a:pt x="3001227" y="2545709"/>
                  <a:pt x="3001817" y="2546260"/>
                </a:cubicBezTo>
                <a:lnTo>
                  <a:pt x="3002007" y="2546260"/>
                </a:lnTo>
                <a:cubicBezTo>
                  <a:pt x="3002539" y="2546961"/>
                  <a:pt x="3002463" y="2547929"/>
                  <a:pt x="3001817" y="2548535"/>
                </a:cubicBezTo>
                <a:cubicBezTo>
                  <a:pt x="3001208" y="2549010"/>
                  <a:pt x="3000333" y="2549010"/>
                  <a:pt x="2999725" y="2548535"/>
                </a:cubicBezTo>
                <a:cubicBezTo>
                  <a:pt x="2999668" y="2548497"/>
                  <a:pt x="2999630" y="2548441"/>
                  <a:pt x="2999592" y="2548403"/>
                </a:cubicBezTo>
                <a:cubicBezTo>
                  <a:pt x="2999040" y="2547777"/>
                  <a:pt x="2999097" y="2546810"/>
                  <a:pt x="2999725" y="2546260"/>
                </a:cubicBezTo>
                <a:close/>
                <a:moveTo>
                  <a:pt x="3011705" y="2545880"/>
                </a:moveTo>
                <a:cubicBezTo>
                  <a:pt x="3014367" y="2545880"/>
                  <a:pt x="3016839" y="2545311"/>
                  <a:pt x="3017219" y="2545880"/>
                </a:cubicBezTo>
                <a:lnTo>
                  <a:pt x="3015701" y="2548719"/>
                </a:lnTo>
                <a:lnTo>
                  <a:pt x="3010184" y="2548535"/>
                </a:lnTo>
                <a:lnTo>
                  <a:pt x="3006761" y="2547397"/>
                </a:lnTo>
                <a:close/>
                <a:moveTo>
                  <a:pt x="1606826" y="2545880"/>
                </a:moveTo>
                <a:cubicBezTo>
                  <a:pt x="1605875" y="2560484"/>
                  <a:pt x="1589712" y="2560295"/>
                  <a:pt x="1585908" y="2572054"/>
                </a:cubicBezTo>
                <a:cubicBezTo>
                  <a:pt x="1597318" y="2573951"/>
                  <a:pt x="1597318" y="2586469"/>
                  <a:pt x="1607016" y="2587986"/>
                </a:cubicBezTo>
                <a:lnTo>
                  <a:pt x="1606826" y="2587606"/>
                </a:lnTo>
                <a:cubicBezTo>
                  <a:pt x="1603973" y="2572623"/>
                  <a:pt x="1625841" y="2560295"/>
                  <a:pt x="1606826" y="2545880"/>
                </a:cubicBezTo>
                <a:close/>
                <a:moveTo>
                  <a:pt x="1419521" y="2545880"/>
                </a:moveTo>
                <a:cubicBezTo>
                  <a:pt x="1414577" y="2567502"/>
                  <a:pt x="1435114" y="2547018"/>
                  <a:pt x="1419521" y="2545880"/>
                </a:cubicBezTo>
                <a:close/>
                <a:moveTo>
                  <a:pt x="3306828" y="2545691"/>
                </a:moveTo>
                <a:cubicBezTo>
                  <a:pt x="3301884" y="2567312"/>
                  <a:pt x="3322611" y="2546828"/>
                  <a:pt x="3306828" y="2545691"/>
                </a:cubicBezTo>
                <a:close/>
                <a:moveTo>
                  <a:pt x="2109030" y="2545691"/>
                </a:moveTo>
                <a:cubicBezTo>
                  <a:pt x="2103896" y="2567312"/>
                  <a:pt x="2124623" y="2546828"/>
                  <a:pt x="2109030" y="2545691"/>
                </a:cubicBezTo>
                <a:close/>
                <a:moveTo>
                  <a:pt x="1942453" y="2541707"/>
                </a:moveTo>
                <a:cubicBezTo>
                  <a:pt x="1936748" y="2569209"/>
                  <a:pt x="1958236" y="2547777"/>
                  <a:pt x="1942453" y="2541707"/>
                </a:cubicBezTo>
                <a:close/>
                <a:moveTo>
                  <a:pt x="1806490" y="2541518"/>
                </a:moveTo>
                <a:cubicBezTo>
                  <a:pt x="1805581" y="2548573"/>
                  <a:pt x="1810050" y="2555231"/>
                  <a:pt x="1816949" y="2557071"/>
                </a:cubicBezTo>
                <a:cubicBezTo>
                  <a:pt x="1815618" y="2548535"/>
                  <a:pt x="1816949" y="2538673"/>
                  <a:pt x="1806490" y="2541518"/>
                </a:cubicBezTo>
                <a:close/>
                <a:moveTo>
                  <a:pt x="1711412" y="2541518"/>
                </a:moveTo>
                <a:cubicBezTo>
                  <a:pt x="1706468" y="2563140"/>
                  <a:pt x="1727005" y="2542466"/>
                  <a:pt x="1711412" y="2541518"/>
                </a:cubicBezTo>
                <a:close/>
                <a:moveTo>
                  <a:pt x="1680226" y="2541518"/>
                </a:moveTo>
                <a:cubicBezTo>
                  <a:pt x="1674521" y="2569019"/>
                  <a:pt x="1696199" y="2547587"/>
                  <a:pt x="1680226" y="2541518"/>
                </a:cubicBezTo>
                <a:close/>
                <a:moveTo>
                  <a:pt x="2355878" y="2540759"/>
                </a:moveTo>
                <a:cubicBezTo>
                  <a:pt x="2351385" y="2541850"/>
                  <a:pt x="2346631" y="2547113"/>
                  <a:pt x="2355093" y="2553277"/>
                </a:cubicBezTo>
                <a:cubicBezTo>
                  <a:pt x="2364601" y="2542751"/>
                  <a:pt x="2360370" y="2539669"/>
                  <a:pt x="2355878" y="2540759"/>
                </a:cubicBezTo>
                <a:close/>
                <a:moveTo>
                  <a:pt x="3113439" y="2540759"/>
                </a:moveTo>
                <a:cubicBezTo>
                  <a:pt x="3108305" y="2562381"/>
                  <a:pt x="3129032" y="2541707"/>
                  <a:pt x="3113439" y="2540759"/>
                </a:cubicBezTo>
                <a:close/>
                <a:moveTo>
                  <a:pt x="2046278" y="2540569"/>
                </a:moveTo>
                <a:cubicBezTo>
                  <a:pt x="2041144" y="2562191"/>
                  <a:pt x="2061871" y="2541518"/>
                  <a:pt x="2046278" y="2540569"/>
                </a:cubicBezTo>
                <a:close/>
                <a:moveTo>
                  <a:pt x="2091726" y="2540190"/>
                </a:moveTo>
                <a:lnTo>
                  <a:pt x="2091688" y="2540290"/>
                </a:lnTo>
                <a:lnTo>
                  <a:pt x="2066293" y="2544434"/>
                </a:lnTo>
                <a:cubicBezTo>
                  <a:pt x="2059019" y="2547635"/>
                  <a:pt x="2053695" y="2552993"/>
                  <a:pt x="2051983" y="2561622"/>
                </a:cubicBezTo>
                <a:cubicBezTo>
                  <a:pt x="2062394" y="2556928"/>
                  <a:pt x="2079544" y="2558635"/>
                  <a:pt x="2087468" y="2551220"/>
                </a:cubicBezTo>
                <a:lnTo>
                  <a:pt x="2091688" y="2540290"/>
                </a:lnTo>
                <a:lnTo>
                  <a:pt x="2092296" y="2540190"/>
                </a:lnTo>
                <a:close/>
                <a:moveTo>
                  <a:pt x="325478" y="2538981"/>
                </a:moveTo>
                <a:cubicBezTo>
                  <a:pt x="321128" y="2539194"/>
                  <a:pt x="317182" y="2543604"/>
                  <a:pt x="326690" y="2551570"/>
                </a:cubicBezTo>
                <a:cubicBezTo>
                  <a:pt x="334582" y="2542751"/>
                  <a:pt x="329828" y="2538768"/>
                  <a:pt x="325478" y="2538981"/>
                </a:cubicBezTo>
                <a:close/>
                <a:moveTo>
                  <a:pt x="2928986" y="2537345"/>
                </a:moveTo>
                <a:cubicBezTo>
                  <a:pt x="2930356" y="2537573"/>
                  <a:pt x="2931630" y="2538237"/>
                  <a:pt x="2932599" y="2539242"/>
                </a:cubicBezTo>
                <a:lnTo>
                  <a:pt x="2933170" y="2539242"/>
                </a:lnTo>
                <a:cubicBezTo>
                  <a:pt x="2934311" y="2540380"/>
                  <a:pt x="2934691" y="2541518"/>
                  <a:pt x="2933170" y="2540759"/>
                </a:cubicBezTo>
                <a:lnTo>
                  <a:pt x="2931649" y="2540759"/>
                </a:lnTo>
                <a:close/>
                <a:moveTo>
                  <a:pt x="236365" y="2537156"/>
                </a:moveTo>
                <a:cubicBezTo>
                  <a:pt x="231421" y="2558778"/>
                  <a:pt x="251958" y="2538294"/>
                  <a:pt x="236365" y="2537156"/>
                </a:cubicBezTo>
                <a:close/>
                <a:moveTo>
                  <a:pt x="3245407" y="2536966"/>
                </a:moveTo>
                <a:lnTo>
                  <a:pt x="3258148" y="2542276"/>
                </a:lnTo>
                <a:lnTo>
                  <a:pt x="3253204" y="2546260"/>
                </a:lnTo>
                <a:lnTo>
                  <a:pt x="3262522" y="2557450"/>
                </a:lnTo>
                <a:cubicBezTo>
                  <a:pt x="3266192" y="2561414"/>
                  <a:pt x="3269272" y="2565890"/>
                  <a:pt x="3271649" y="2570726"/>
                </a:cubicBezTo>
                <a:cubicBezTo>
                  <a:pt x="3270546" y="2572983"/>
                  <a:pt x="3268911" y="2574937"/>
                  <a:pt x="3266895" y="2576416"/>
                </a:cubicBezTo>
                <a:lnTo>
                  <a:pt x="3262141" y="2580210"/>
                </a:lnTo>
                <a:lnTo>
                  <a:pt x="3248070" y="2568640"/>
                </a:lnTo>
                <a:lnTo>
                  <a:pt x="3243506" y="2555363"/>
                </a:lnTo>
                <a:lnTo>
                  <a:pt x="3239132" y="2542087"/>
                </a:lnTo>
                <a:close/>
                <a:moveTo>
                  <a:pt x="1727005" y="2536776"/>
                </a:moveTo>
                <a:cubicBezTo>
                  <a:pt x="1711222" y="2554415"/>
                  <a:pt x="1746020" y="2552708"/>
                  <a:pt x="1727005" y="2536776"/>
                </a:cubicBezTo>
                <a:close/>
                <a:moveTo>
                  <a:pt x="137864" y="2535828"/>
                </a:moveTo>
                <a:cubicBezTo>
                  <a:pt x="118848" y="2534500"/>
                  <a:pt x="102304" y="2551001"/>
                  <a:pt x="111622" y="2562002"/>
                </a:cubicBezTo>
                <a:cubicBezTo>
                  <a:pt x="123792" y="2556691"/>
                  <a:pt x="135962" y="2551381"/>
                  <a:pt x="137864" y="2535828"/>
                </a:cubicBezTo>
                <a:close/>
                <a:moveTo>
                  <a:pt x="2964736" y="2535638"/>
                </a:moveTo>
                <a:lnTo>
                  <a:pt x="2965170" y="2535882"/>
                </a:lnTo>
                <a:lnTo>
                  <a:pt x="2964736" y="2536018"/>
                </a:lnTo>
                <a:close/>
                <a:moveTo>
                  <a:pt x="3719849" y="2534500"/>
                </a:moveTo>
                <a:cubicBezTo>
                  <a:pt x="3714905" y="2556312"/>
                  <a:pt x="3735632" y="2535638"/>
                  <a:pt x="3719849" y="2534500"/>
                </a:cubicBezTo>
                <a:close/>
                <a:moveTo>
                  <a:pt x="3418997" y="2533884"/>
                </a:moveTo>
                <a:cubicBezTo>
                  <a:pt x="3416977" y="2534500"/>
                  <a:pt x="3415123" y="2537725"/>
                  <a:pt x="3415408" y="2541518"/>
                </a:cubicBezTo>
                <a:lnTo>
                  <a:pt x="3416549" y="2541707"/>
                </a:lnTo>
                <a:lnTo>
                  <a:pt x="3421493" y="2539432"/>
                </a:lnTo>
                <a:lnTo>
                  <a:pt x="3423584" y="2541897"/>
                </a:lnTo>
                <a:cubicBezTo>
                  <a:pt x="3423204" y="2535259"/>
                  <a:pt x="3421017" y="2533268"/>
                  <a:pt x="3418997" y="2533884"/>
                </a:cubicBezTo>
                <a:close/>
                <a:moveTo>
                  <a:pt x="2971823" y="2533801"/>
                </a:moveTo>
                <a:cubicBezTo>
                  <a:pt x="2979034" y="2538104"/>
                  <a:pt x="2984132" y="2557877"/>
                  <a:pt x="2964736" y="2556312"/>
                </a:cubicBezTo>
                <a:cubicBezTo>
                  <a:pt x="2961028" y="2549057"/>
                  <a:pt x="2971653" y="2542976"/>
                  <a:pt x="2970619" y="2538949"/>
                </a:cubicBezTo>
                <a:lnTo>
                  <a:pt x="2965170" y="2535882"/>
                </a:lnTo>
                <a:close/>
                <a:moveTo>
                  <a:pt x="3398309" y="2532634"/>
                </a:moveTo>
                <a:cubicBezTo>
                  <a:pt x="3397640" y="2532663"/>
                  <a:pt x="3396820" y="2533647"/>
                  <a:pt x="3395822" y="2536018"/>
                </a:cubicBezTo>
                <a:cubicBezTo>
                  <a:pt x="3388215" y="2550243"/>
                  <a:pt x="3415788" y="2553846"/>
                  <a:pt x="3400386" y="2546260"/>
                </a:cubicBezTo>
                <a:lnTo>
                  <a:pt x="3400956" y="2546449"/>
                </a:lnTo>
                <a:cubicBezTo>
                  <a:pt x="3400956" y="2541044"/>
                  <a:pt x="3400314" y="2532544"/>
                  <a:pt x="3398309" y="2532634"/>
                </a:cubicBezTo>
                <a:close/>
                <a:moveTo>
                  <a:pt x="1042060" y="2531655"/>
                </a:moveTo>
                <a:lnTo>
                  <a:pt x="1042060" y="2541518"/>
                </a:lnTo>
                <a:lnTo>
                  <a:pt x="1044151" y="2541518"/>
                </a:lnTo>
                <a:lnTo>
                  <a:pt x="1045863" y="2541518"/>
                </a:lnTo>
                <a:lnTo>
                  <a:pt x="1052518" y="2539811"/>
                </a:lnTo>
                <a:lnTo>
                  <a:pt x="1052518" y="2531655"/>
                </a:lnTo>
                <a:close/>
                <a:moveTo>
                  <a:pt x="2129757" y="2530707"/>
                </a:moveTo>
                <a:cubicBezTo>
                  <a:pt x="2128426" y="2534690"/>
                  <a:pt x="2125383" y="2536776"/>
                  <a:pt x="2119108" y="2535828"/>
                </a:cubicBezTo>
                <a:cubicBezTo>
                  <a:pt x="2119108" y="2548915"/>
                  <a:pt x="2130898" y="2548535"/>
                  <a:pt x="2134891" y="2556691"/>
                </a:cubicBezTo>
                <a:cubicBezTo>
                  <a:pt x="2136222" y="2546828"/>
                  <a:pt x="2129757" y="2545311"/>
                  <a:pt x="2129757" y="2535828"/>
                </a:cubicBezTo>
                <a:cubicBezTo>
                  <a:pt x="2132610" y="2535828"/>
                  <a:pt x="2135652" y="2531655"/>
                  <a:pt x="2129757" y="2530707"/>
                </a:cubicBezTo>
                <a:close/>
                <a:moveTo>
                  <a:pt x="342282" y="2530707"/>
                </a:moveTo>
                <a:cubicBezTo>
                  <a:pt x="337338" y="2552329"/>
                  <a:pt x="357875" y="2530707"/>
                  <a:pt x="342282" y="2530707"/>
                </a:cubicBezTo>
                <a:close/>
                <a:moveTo>
                  <a:pt x="3029580" y="2530328"/>
                </a:moveTo>
                <a:lnTo>
                  <a:pt x="3031164" y="2531147"/>
                </a:lnTo>
                <a:lnTo>
                  <a:pt x="3029672" y="2538232"/>
                </a:lnTo>
                <a:close/>
                <a:moveTo>
                  <a:pt x="55145" y="2529948"/>
                </a:moveTo>
                <a:cubicBezTo>
                  <a:pt x="49441" y="2557640"/>
                  <a:pt x="70929" y="2536018"/>
                  <a:pt x="55145" y="2529948"/>
                </a:cubicBezTo>
                <a:close/>
                <a:moveTo>
                  <a:pt x="3012318" y="2529643"/>
                </a:moveTo>
                <a:lnTo>
                  <a:pt x="3012465" y="2529759"/>
                </a:lnTo>
                <a:lnTo>
                  <a:pt x="3012275" y="2529759"/>
                </a:lnTo>
                <a:close/>
                <a:moveTo>
                  <a:pt x="29760" y="2526842"/>
                </a:moveTo>
                <a:lnTo>
                  <a:pt x="23610" y="2530267"/>
                </a:lnTo>
                <a:lnTo>
                  <a:pt x="22819" y="2529948"/>
                </a:lnTo>
                <a:lnTo>
                  <a:pt x="22819" y="2530707"/>
                </a:lnTo>
                <a:lnTo>
                  <a:pt x="23610" y="2530267"/>
                </a:lnTo>
                <a:lnTo>
                  <a:pt x="31472" y="2533433"/>
                </a:lnTo>
                <a:cubicBezTo>
                  <a:pt x="34134" y="2534595"/>
                  <a:pt x="36511" y="2534595"/>
                  <a:pt x="38412" y="2529948"/>
                </a:cubicBezTo>
                <a:cubicBezTo>
                  <a:pt x="35370" y="2529948"/>
                  <a:pt x="32422" y="2527814"/>
                  <a:pt x="29760" y="2526842"/>
                </a:cubicBezTo>
                <a:close/>
                <a:moveTo>
                  <a:pt x="1916211" y="2526534"/>
                </a:moveTo>
                <a:cubicBezTo>
                  <a:pt x="1916591" y="2534690"/>
                  <a:pt x="1910126" y="2551570"/>
                  <a:pt x="1925909" y="2546260"/>
                </a:cubicBezTo>
                <a:lnTo>
                  <a:pt x="1926670" y="2547397"/>
                </a:lnTo>
                <a:cubicBezTo>
                  <a:pt x="1928191" y="2535448"/>
                  <a:pt x="1925338" y="2528431"/>
                  <a:pt x="1916211" y="2526534"/>
                </a:cubicBezTo>
                <a:close/>
                <a:moveTo>
                  <a:pt x="2532509" y="2526345"/>
                </a:moveTo>
                <a:cubicBezTo>
                  <a:pt x="2527565" y="2547966"/>
                  <a:pt x="2548102" y="2527483"/>
                  <a:pt x="2532509" y="2526345"/>
                </a:cubicBezTo>
                <a:close/>
                <a:moveTo>
                  <a:pt x="854565" y="2526155"/>
                </a:moveTo>
                <a:cubicBezTo>
                  <a:pt x="834599" y="2522551"/>
                  <a:pt x="838021" y="2541518"/>
                  <a:pt x="848860" y="2546260"/>
                </a:cubicBezTo>
                <a:lnTo>
                  <a:pt x="849431" y="2547018"/>
                </a:lnTo>
                <a:cubicBezTo>
                  <a:pt x="851142" y="2540001"/>
                  <a:pt x="856847" y="2537156"/>
                  <a:pt x="854565" y="2526155"/>
                </a:cubicBezTo>
                <a:close/>
                <a:moveTo>
                  <a:pt x="2554377" y="2520275"/>
                </a:moveTo>
                <a:cubicBezTo>
                  <a:pt x="2549243" y="2541897"/>
                  <a:pt x="2569970" y="2521224"/>
                  <a:pt x="2554377" y="2520275"/>
                </a:cubicBezTo>
                <a:close/>
                <a:moveTo>
                  <a:pt x="1664443" y="2520275"/>
                </a:moveTo>
                <a:lnTo>
                  <a:pt x="1664443" y="2530707"/>
                </a:lnTo>
                <a:lnTo>
                  <a:pt x="1674902" y="2530707"/>
                </a:lnTo>
                <a:lnTo>
                  <a:pt x="1674902" y="2520275"/>
                </a:lnTo>
                <a:close/>
                <a:moveTo>
                  <a:pt x="2318797" y="2520228"/>
                </a:moveTo>
                <a:cubicBezTo>
                  <a:pt x="2305225" y="2522978"/>
                  <a:pt x="2289394" y="2534595"/>
                  <a:pt x="2277509" y="2540949"/>
                </a:cubicBezTo>
                <a:cubicBezTo>
                  <a:pt x="2279030" y="2558778"/>
                  <a:pt x="2289299" y="2565226"/>
                  <a:pt x="2287017" y="2581348"/>
                </a:cubicBezTo>
                <a:cubicBezTo>
                  <a:pt x="2300708" y="2585710"/>
                  <a:pt x="2296335" y="2571675"/>
                  <a:pt x="2303560" y="2569399"/>
                </a:cubicBezTo>
                <a:cubicBezTo>
                  <a:pt x="2307174" y="2597659"/>
                  <a:pt x="2321625" y="2614918"/>
                  <a:pt x="2322576" y="2645265"/>
                </a:cubicBezTo>
                <a:lnTo>
                  <a:pt x="2324797" y="2620713"/>
                </a:lnTo>
                <a:lnTo>
                  <a:pt x="2333605" y="2614918"/>
                </a:lnTo>
                <a:cubicBezTo>
                  <a:pt x="2328661" y="2610367"/>
                  <a:pt x="2325429" y="2609987"/>
                  <a:pt x="2323337" y="2611315"/>
                </a:cubicBezTo>
                <a:cubicBezTo>
                  <a:pt x="2318393" y="2580968"/>
                  <a:pt x="2308505" y="2547777"/>
                  <a:pt x="2346536" y="2552708"/>
                </a:cubicBezTo>
                <a:cubicBezTo>
                  <a:pt x="2343684" y="2523595"/>
                  <a:pt x="2332370" y="2517478"/>
                  <a:pt x="2318797" y="2520228"/>
                </a:cubicBezTo>
                <a:close/>
                <a:moveTo>
                  <a:pt x="3730498" y="2518948"/>
                </a:moveTo>
                <a:cubicBezTo>
                  <a:pt x="3725364" y="2540569"/>
                  <a:pt x="3746091" y="2519896"/>
                  <a:pt x="3730498" y="2518948"/>
                </a:cubicBezTo>
                <a:close/>
                <a:moveTo>
                  <a:pt x="3160788" y="2518758"/>
                </a:moveTo>
                <a:cubicBezTo>
                  <a:pt x="3160388" y="2519991"/>
                  <a:pt x="3160141" y="2521262"/>
                  <a:pt x="3160027" y="2522551"/>
                </a:cubicBezTo>
                <a:lnTo>
                  <a:pt x="3160407" y="2522931"/>
                </a:lnTo>
                <a:cubicBezTo>
                  <a:pt x="3160407" y="2529759"/>
                  <a:pt x="3163260" y="2529190"/>
                  <a:pt x="3165542" y="2526345"/>
                </a:cubicBezTo>
                <a:cubicBezTo>
                  <a:pt x="3167823" y="2523500"/>
                  <a:pt x="3168014" y="2519137"/>
                  <a:pt x="3160788" y="2518758"/>
                </a:cubicBezTo>
                <a:close/>
                <a:moveTo>
                  <a:pt x="1095874" y="2518758"/>
                </a:moveTo>
                <a:lnTo>
                  <a:pt x="1092641" y="2522551"/>
                </a:lnTo>
                <a:lnTo>
                  <a:pt x="1087127" y="2528621"/>
                </a:lnTo>
                <a:lnTo>
                  <a:pt x="1093022" y="2529569"/>
                </a:lnTo>
                <a:cubicBezTo>
                  <a:pt x="1094026" y="2529797"/>
                  <a:pt x="1094988" y="2530176"/>
                  <a:pt x="1095874" y="2530707"/>
                </a:cubicBezTo>
                <a:close/>
                <a:moveTo>
                  <a:pt x="127521" y="2517368"/>
                </a:moveTo>
                <a:cubicBezTo>
                  <a:pt x="128047" y="2519671"/>
                  <a:pt x="142665" y="2533363"/>
                  <a:pt x="133110" y="2520275"/>
                </a:cubicBezTo>
                <a:cubicBezTo>
                  <a:pt x="128737" y="2517098"/>
                  <a:pt x="127346" y="2516601"/>
                  <a:pt x="127521" y="2517368"/>
                </a:cubicBezTo>
                <a:close/>
                <a:moveTo>
                  <a:pt x="1240203" y="2515344"/>
                </a:moveTo>
                <a:lnTo>
                  <a:pt x="1240203" y="2525776"/>
                </a:lnTo>
                <a:lnTo>
                  <a:pt x="1250662" y="2525776"/>
                </a:lnTo>
                <a:lnTo>
                  <a:pt x="1250662" y="2515344"/>
                </a:lnTo>
                <a:close/>
                <a:moveTo>
                  <a:pt x="1580964" y="2514965"/>
                </a:moveTo>
                <a:cubicBezTo>
                  <a:pt x="1560427" y="2527862"/>
                  <a:pt x="1598269" y="2522551"/>
                  <a:pt x="1580964" y="2514965"/>
                </a:cubicBezTo>
                <a:close/>
                <a:moveTo>
                  <a:pt x="2642420" y="2514585"/>
                </a:moveTo>
                <a:cubicBezTo>
                  <a:pt x="2640214" y="2514111"/>
                  <a:pt x="2638046" y="2515439"/>
                  <a:pt x="2637476" y="2517620"/>
                </a:cubicBezTo>
                <a:cubicBezTo>
                  <a:pt x="2637286" y="2518360"/>
                  <a:pt x="2637286" y="2519156"/>
                  <a:pt x="2637476" y="2519896"/>
                </a:cubicBezTo>
                <a:cubicBezTo>
                  <a:pt x="2637172" y="2522267"/>
                  <a:pt x="2636658" y="2524619"/>
                  <a:pt x="2635955" y="2526914"/>
                </a:cubicBezTo>
                <a:lnTo>
                  <a:pt x="2635955" y="2527862"/>
                </a:lnTo>
                <a:cubicBezTo>
                  <a:pt x="2634814" y="2531845"/>
                  <a:pt x="2633483" y="2535448"/>
                  <a:pt x="2632532" y="2534500"/>
                </a:cubicBezTo>
                <a:cubicBezTo>
                  <a:pt x="2641659" y="2545691"/>
                  <a:pt x="2644322" y="2529948"/>
                  <a:pt x="2641089" y="2522551"/>
                </a:cubicBezTo>
                <a:cubicBezTo>
                  <a:pt x="2643105" y="2522798"/>
                  <a:pt x="2644987" y="2521489"/>
                  <a:pt x="2645462" y="2519517"/>
                </a:cubicBezTo>
                <a:cubicBezTo>
                  <a:pt x="2645843" y="2517336"/>
                  <a:pt x="2644531" y="2515230"/>
                  <a:pt x="2642420" y="2514585"/>
                </a:cubicBezTo>
                <a:close/>
                <a:moveTo>
                  <a:pt x="1419521" y="2514585"/>
                </a:moveTo>
                <a:cubicBezTo>
                  <a:pt x="1414577" y="2536207"/>
                  <a:pt x="1435114" y="2515723"/>
                  <a:pt x="1419521" y="2514585"/>
                </a:cubicBezTo>
                <a:close/>
                <a:moveTo>
                  <a:pt x="3746091" y="2513637"/>
                </a:moveTo>
                <a:cubicBezTo>
                  <a:pt x="3741147" y="2535259"/>
                  <a:pt x="3761684" y="2514775"/>
                  <a:pt x="3746091" y="2513637"/>
                </a:cubicBezTo>
                <a:close/>
                <a:moveTo>
                  <a:pt x="3093282" y="2512499"/>
                </a:moveTo>
                <a:lnTo>
                  <a:pt x="3092521" y="2513637"/>
                </a:lnTo>
                <a:lnTo>
                  <a:pt x="3093282" y="2513937"/>
                </a:lnTo>
                <a:lnTo>
                  <a:pt x="3093282" y="2516482"/>
                </a:lnTo>
                <a:lnTo>
                  <a:pt x="3099747" y="2516482"/>
                </a:lnTo>
                <a:lnTo>
                  <a:pt x="3093282" y="2513937"/>
                </a:lnTo>
                <a:close/>
                <a:moveTo>
                  <a:pt x="185398" y="2510635"/>
                </a:moveTo>
                <a:cubicBezTo>
                  <a:pt x="186449" y="2512369"/>
                  <a:pt x="200711" y="2526345"/>
                  <a:pt x="190157" y="2514396"/>
                </a:cubicBezTo>
                <a:cubicBezTo>
                  <a:pt x="186164" y="2510840"/>
                  <a:pt x="185047" y="2510058"/>
                  <a:pt x="185398" y="2510635"/>
                </a:cubicBezTo>
                <a:close/>
                <a:moveTo>
                  <a:pt x="1832542" y="2510223"/>
                </a:moveTo>
                <a:cubicBezTo>
                  <a:pt x="1815618" y="2526345"/>
                  <a:pt x="1851558" y="2518948"/>
                  <a:pt x="1832542" y="2510223"/>
                </a:cubicBezTo>
                <a:close/>
                <a:moveTo>
                  <a:pt x="1785573" y="2510223"/>
                </a:moveTo>
                <a:lnTo>
                  <a:pt x="1785573" y="2520655"/>
                </a:lnTo>
                <a:lnTo>
                  <a:pt x="1796032" y="2520655"/>
                </a:lnTo>
                <a:lnTo>
                  <a:pt x="1796032" y="2510223"/>
                </a:lnTo>
                <a:close/>
                <a:moveTo>
                  <a:pt x="1701904" y="2510223"/>
                </a:moveTo>
                <a:cubicBezTo>
                  <a:pt x="1698862" y="2521224"/>
                  <a:pt x="1716736" y="2538483"/>
                  <a:pt x="1722061" y="2525396"/>
                </a:cubicBezTo>
                <a:lnTo>
                  <a:pt x="1722821" y="2525776"/>
                </a:lnTo>
                <a:cubicBezTo>
                  <a:pt x="1712173" y="2524258"/>
                  <a:pt x="1712553" y="2511740"/>
                  <a:pt x="1701904" y="2510223"/>
                </a:cubicBezTo>
                <a:close/>
                <a:moveTo>
                  <a:pt x="1156534" y="2510223"/>
                </a:moveTo>
                <a:cubicBezTo>
                  <a:pt x="1162952" y="2524590"/>
                  <a:pt x="1157069" y="2533943"/>
                  <a:pt x="1160465" y="2540522"/>
                </a:cubicBezTo>
                <a:lnTo>
                  <a:pt x="1167151" y="2545786"/>
                </a:lnTo>
                <a:lnTo>
                  <a:pt x="1166993" y="2546639"/>
                </a:lnTo>
                <a:lnTo>
                  <a:pt x="1167753" y="2546260"/>
                </a:lnTo>
                <a:lnTo>
                  <a:pt x="1167151" y="2545786"/>
                </a:lnTo>
                <a:lnTo>
                  <a:pt x="1170963" y="2525231"/>
                </a:lnTo>
                <a:cubicBezTo>
                  <a:pt x="1169322" y="2517241"/>
                  <a:pt x="1164616" y="2510318"/>
                  <a:pt x="1156534" y="2510223"/>
                </a:cubicBezTo>
                <a:close/>
                <a:moveTo>
                  <a:pt x="1933721" y="2510116"/>
                </a:moveTo>
                <a:cubicBezTo>
                  <a:pt x="1927704" y="2514846"/>
                  <a:pt x="1929522" y="2531845"/>
                  <a:pt x="1936368" y="2530707"/>
                </a:cubicBezTo>
                <a:lnTo>
                  <a:pt x="1937128" y="2531466"/>
                </a:lnTo>
                <a:cubicBezTo>
                  <a:pt x="1936120" y="2524087"/>
                  <a:pt x="1938022" y="2516596"/>
                  <a:pt x="1942453" y="2510602"/>
                </a:cubicBezTo>
                <a:cubicBezTo>
                  <a:pt x="1938603" y="2508326"/>
                  <a:pt x="1935726" y="2508540"/>
                  <a:pt x="1933721" y="2510116"/>
                </a:cubicBezTo>
                <a:close/>
                <a:moveTo>
                  <a:pt x="1465471" y="2510013"/>
                </a:moveTo>
                <a:cubicBezTo>
                  <a:pt x="1462010" y="2509844"/>
                  <a:pt x="1458551" y="2511314"/>
                  <a:pt x="1455651" y="2514965"/>
                </a:cubicBezTo>
                <a:cubicBezTo>
                  <a:pt x="1471434" y="2516292"/>
                  <a:pt x="1471434" y="2533742"/>
                  <a:pt x="1481512" y="2541518"/>
                </a:cubicBezTo>
                <a:lnTo>
                  <a:pt x="1481702" y="2541138"/>
                </a:lnTo>
                <a:cubicBezTo>
                  <a:pt x="1486266" y="2525776"/>
                  <a:pt x="1475856" y="2510519"/>
                  <a:pt x="1465471" y="2510013"/>
                </a:cubicBezTo>
                <a:close/>
                <a:moveTo>
                  <a:pt x="2072330" y="2509844"/>
                </a:moveTo>
                <a:cubicBezTo>
                  <a:pt x="2072710" y="2509654"/>
                  <a:pt x="2069097" y="2527483"/>
                  <a:pt x="2067195" y="2525396"/>
                </a:cubicBezTo>
                <a:cubicBezTo>
                  <a:pt x="2079746" y="2537914"/>
                  <a:pt x="2080697" y="2508326"/>
                  <a:pt x="2072330" y="2509844"/>
                </a:cubicBezTo>
                <a:close/>
                <a:moveTo>
                  <a:pt x="3646829" y="2509275"/>
                </a:moveTo>
                <a:cubicBezTo>
                  <a:pt x="3641694" y="2530897"/>
                  <a:pt x="3662422" y="2510223"/>
                  <a:pt x="3646829" y="2509275"/>
                </a:cubicBezTo>
                <a:close/>
                <a:moveTo>
                  <a:pt x="3333070" y="2509275"/>
                </a:moveTo>
                <a:cubicBezTo>
                  <a:pt x="3338965" y="2526724"/>
                  <a:pt x="3315575" y="2513827"/>
                  <a:pt x="3322041" y="2530707"/>
                </a:cubicBezTo>
                <a:lnTo>
                  <a:pt x="3322611" y="2530138"/>
                </a:lnTo>
                <a:cubicBezTo>
                  <a:pt x="3334211" y="2533931"/>
                  <a:pt x="3344099" y="2511171"/>
                  <a:pt x="3333070" y="2509275"/>
                </a:cubicBezTo>
                <a:close/>
                <a:moveTo>
                  <a:pt x="3476908" y="2508816"/>
                </a:moveTo>
                <a:cubicBezTo>
                  <a:pt x="3476210" y="2509323"/>
                  <a:pt x="3473738" y="2511124"/>
                  <a:pt x="3468461" y="2514965"/>
                </a:cubicBezTo>
                <a:lnTo>
                  <a:pt x="3468688" y="2514965"/>
                </a:lnTo>
                <a:lnTo>
                  <a:pt x="3463137" y="2519137"/>
                </a:lnTo>
                <a:lnTo>
                  <a:pt x="3469032" y="2514965"/>
                </a:lnTo>
                <a:lnTo>
                  <a:pt x="3468688" y="2514965"/>
                </a:lnTo>
                <a:lnTo>
                  <a:pt x="3474713" y="2510437"/>
                </a:lnTo>
                <a:cubicBezTo>
                  <a:pt x="3476531" y="2509097"/>
                  <a:pt x="3477607" y="2508309"/>
                  <a:pt x="3476908" y="2508816"/>
                </a:cubicBezTo>
                <a:close/>
                <a:moveTo>
                  <a:pt x="690460" y="2508137"/>
                </a:moveTo>
                <a:cubicBezTo>
                  <a:pt x="683213" y="2508137"/>
                  <a:pt x="677339" y="2513997"/>
                  <a:pt x="677339" y="2521224"/>
                </a:cubicBezTo>
                <a:cubicBezTo>
                  <a:pt x="677339" y="2528450"/>
                  <a:pt x="683213" y="2534310"/>
                  <a:pt x="690460" y="2534310"/>
                </a:cubicBezTo>
                <a:cubicBezTo>
                  <a:pt x="697707" y="2534310"/>
                  <a:pt x="703580" y="2528450"/>
                  <a:pt x="703580" y="2521224"/>
                </a:cubicBezTo>
                <a:cubicBezTo>
                  <a:pt x="703580" y="2513997"/>
                  <a:pt x="697707" y="2508137"/>
                  <a:pt x="690460" y="2508137"/>
                </a:cubicBezTo>
                <a:close/>
                <a:moveTo>
                  <a:pt x="2589271" y="2507473"/>
                </a:moveTo>
                <a:cubicBezTo>
                  <a:pt x="2588111" y="2507207"/>
                  <a:pt x="2586970" y="2507928"/>
                  <a:pt x="2586704" y="2509085"/>
                </a:cubicBezTo>
                <a:cubicBezTo>
                  <a:pt x="2586381" y="2509464"/>
                  <a:pt x="2586191" y="2509920"/>
                  <a:pt x="2586134" y="2510413"/>
                </a:cubicBezTo>
                <a:lnTo>
                  <a:pt x="2588225" y="2511551"/>
                </a:lnTo>
                <a:cubicBezTo>
                  <a:pt x="2589366" y="2511797"/>
                  <a:pt x="2590526" y="2511152"/>
                  <a:pt x="2590888" y="2510033"/>
                </a:cubicBezTo>
                <a:cubicBezTo>
                  <a:pt x="2591154" y="2508877"/>
                  <a:pt x="2590431" y="2507738"/>
                  <a:pt x="2589271" y="2507473"/>
                </a:cubicBezTo>
                <a:close/>
                <a:moveTo>
                  <a:pt x="3047303" y="2506919"/>
                </a:moveTo>
                <a:cubicBezTo>
                  <a:pt x="3044602" y="2506892"/>
                  <a:pt x="3056582" y="2514681"/>
                  <a:pt x="3063427" y="2517241"/>
                </a:cubicBezTo>
                <a:lnTo>
                  <a:pt x="3063237" y="2518189"/>
                </a:lnTo>
                <a:lnTo>
                  <a:pt x="3067040" y="2517051"/>
                </a:lnTo>
                <a:cubicBezTo>
                  <a:pt x="3065253" y="2514510"/>
                  <a:pt x="3063218" y="2512158"/>
                  <a:pt x="3060955" y="2510033"/>
                </a:cubicBezTo>
                <a:cubicBezTo>
                  <a:pt x="3060955" y="2510033"/>
                  <a:pt x="3056772" y="2510033"/>
                  <a:pt x="3055631" y="2510033"/>
                </a:cubicBezTo>
                <a:cubicBezTo>
                  <a:pt x="3050735" y="2507805"/>
                  <a:pt x="3048203" y="2506928"/>
                  <a:pt x="3047303" y="2506919"/>
                </a:cubicBezTo>
                <a:close/>
                <a:moveTo>
                  <a:pt x="445157" y="2506809"/>
                </a:moveTo>
                <a:lnTo>
                  <a:pt x="444206" y="2506999"/>
                </a:lnTo>
                <a:cubicBezTo>
                  <a:pt x="444206" y="2512878"/>
                  <a:pt x="444206" y="2518568"/>
                  <a:pt x="448960" y="2518948"/>
                </a:cubicBezTo>
                <a:cubicBezTo>
                  <a:pt x="448960" y="2514396"/>
                  <a:pt x="451623" y="2513637"/>
                  <a:pt x="451242" y="2509275"/>
                </a:cubicBezTo>
                <a:cubicBezTo>
                  <a:pt x="449151" y="2509085"/>
                  <a:pt x="448960" y="2506051"/>
                  <a:pt x="445157" y="2506809"/>
                </a:cubicBezTo>
                <a:close/>
                <a:moveTo>
                  <a:pt x="236365" y="2505861"/>
                </a:moveTo>
                <a:cubicBezTo>
                  <a:pt x="237031" y="2509275"/>
                  <a:pt x="237031" y="2513448"/>
                  <a:pt x="238219" y="2516482"/>
                </a:cubicBezTo>
                <a:lnTo>
                  <a:pt x="245450" y="2519535"/>
                </a:lnTo>
                <a:lnTo>
                  <a:pt x="246824" y="2521603"/>
                </a:lnTo>
                <a:lnTo>
                  <a:pt x="247204" y="2520275"/>
                </a:lnTo>
                <a:lnTo>
                  <a:pt x="245450" y="2519535"/>
                </a:lnTo>
                <a:close/>
                <a:moveTo>
                  <a:pt x="1853079" y="2504533"/>
                </a:moveTo>
                <a:lnTo>
                  <a:pt x="1853079" y="2514965"/>
                </a:lnTo>
                <a:lnTo>
                  <a:pt x="1863537" y="2514965"/>
                </a:lnTo>
                <a:lnTo>
                  <a:pt x="1863537" y="2504533"/>
                </a:lnTo>
                <a:close/>
                <a:moveTo>
                  <a:pt x="1267205" y="2504154"/>
                </a:moveTo>
                <a:cubicBezTo>
                  <a:pt x="1262280" y="2514054"/>
                  <a:pt x="1258761" y="2524581"/>
                  <a:pt x="1256747" y="2535448"/>
                </a:cubicBezTo>
                <a:cubicBezTo>
                  <a:pt x="1278995" y="2535828"/>
                  <a:pt x="1271199" y="2511361"/>
                  <a:pt x="1267205" y="2504533"/>
                </a:cubicBezTo>
                <a:close/>
                <a:moveTo>
                  <a:pt x="17494" y="2503774"/>
                </a:moveTo>
                <a:cubicBezTo>
                  <a:pt x="12550" y="2525586"/>
                  <a:pt x="33277" y="2504913"/>
                  <a:pt x="17494" y="2503774"/>
                </a:cubicBezTo>
                <a:close/>
                <a:moveTo>
                  <a:pt x="2390843" y="2503016"/>
                </a:moveTo>
                <a:cubicBezTo>
                  <a:pt x="2373538" y="2510602"/>
                  <a:pt x="2411379" y="2516103"/>
                  <a:pt x="2390843" y="2503016"/>
                </a:cubicBezTo>
                <a:close/>
                <a:moveTo>
                  <a:pt x="2270589" y="2502465"/>
                </a:moveTo>
                <a:cubicBezTo>
                  <a:pt x="2271115" y="2504794"/>
                  <a:pt x="2285733" y="2518379"/>
                  <a:pt x="2276178" y="2505292"/>
                </a:cubicBezTo>
                <a:cubicBezTo>
                  <a:pt x="2271805" y="2502163"/>
                  <a:pt x="2270414" y="2501688"/>
                  <a:pt x="2270589" y="2502465"/>
                </a:cubicBezTo>
                <a:close/>
                <a:moveTo>
                  <a:pt x="2166648" y="2502447"/>
                </a:moveTo>
                <a:lnTo>
                  <a:pt x="2165126" y="2505102"/>
                </a:lnTo>
                <a:lnTo>
                  <a:pt x="2165126" y="2505207"/>
                </a:lnTo>
                <a:lnTo>
                  <a:pt x="2164556" y="2506240"/>
                </a:lnTo>
                <a:lnTo>
                  <a:pt x="2161513" y="2512310"/>
                </a:lnTo>
                <a:lnTo>
                  <a:pt x="2165126" y="2506240"/>
                </a:lnTo>
                <a:lnTo>
                  <a:pt x="2165126" y="2505207"/>
                </a:lnTo>
                <a:close/>
                <a:moveTo>
                  <a:pt x="3011514" y="2500171"/>
                </a:moveTo>
                <a:cubicBezTo>
                  <a:pt x="3007331" y="2519327"/>
                  <a:pt x="3009613" y="2515913"/>
                  <a:pt x="3014177" y="2524638"/>
                </a:cubicBezTo>
                <a:lnTo>
                  <a:pt x="3012318" y="2529643"/>
                </a:lnTo>
                <a:lnTo>
                  <a:pt x="3001436" y="2521034"/>
                </a:lnTo>
                <a:cubicBezTo>
                  <a:pt x="3000238" y="2519289"/>
                  <a:pt x="2999344" y="2517374"/>
                  <a:pt x="2998774" y="2515344"/>
                </a:cubicBezTo>
                <a:cubicBezTo>
                  <a:pt x="2996492" y="2508326"/>
                  <a:pt x="2999535" y="2501309"/>
                  <a:pt x="3011514" y="2500171"/>
                </a:cubicBezTo>
                <a:close/>
                <a:moveTo>
                  <a:pt x="2663147" y="2499792"/>
                </a:moveTo>
                <a:cubicBezTo>
                  <a:pt x="2658203" y="2521413"/>
                  <a:pt x="2678740" y="2500740"/>
                  <a:pt x="2663147" y="2499792"/>
                </a:cubicBezTo>
                <a:close/>
                <a:moveTo>
                  <a:pt x="2593360" y="2499412"/>
                </a:moveTo>
                <a:lnTo>
                  <a:pt x="2595261" y="2500550"/>
                </a:lnTo>
                <a:cubicBezTo>
                  <a:pt x="2594272" y="2500228"/>
                  <a:pt x="2593188" y="2500759"/>
                  <a:pt x="2592865" y="2501764"/>
                </a:cubicBezTo>
                <a:cubicBezTo>
                  <a:pt x="2592827" y="2501859"/>
                  <a:pt x="2592808" y="2501972"/>
                  <a:pt x="2592789" y="2502067"/>
                </a:cubicBezTo>
                <a:cubicBezTo>
                  <a:pt x="2592466" y="2503054"/>
                  <a:pt x="2592998" y="2504135"/>
                  <a:pt x="2594006" y="2504457"/>
                </a:cubicBezTo>
                <a:cubicBezTo>
                  <a:pt x="2594101" y="2504495"/>
                  <a:pt x="2594215" y="2504514"/>
                  <a:pt x="2594310" y="2504533"/>
                </a:cubicBezTo>
                <a:cubicBezTo>
                  <a:pt x="2595394" y="2504685"/>
                  <a:pt x="2596421" y="2504040"/>
                  <a:pt x="2596782" y="2503016"/>
                </a:cubicBezTo>
                <a:cubicBezTo>
                  <a:pt x="2597771" y="2502067"/>
                  <a:pt x="2597828" y="2500493"/>
                  <a:pt x="2596878" y="2499507"/>
                </a:cubicBezTo>
                <a:cubicBezTo>
                  <a:pt x="2595927" y="2498521"/>
                  <a:pt x="2594349" y="2498464"/>
                  <a:pt x="2593360" y="2499412"/>
                </a:cubicBezTo>
                <a:close/>
                <a:moveTo>
                  <a:pt x="278960" y="2499412"/>
                </a:moveTo>
                <a:lnTo>
                  <a:pt x="278200" y="2500740"/>
                </a:lnTo>
                <a:cubicBezTo>
                  <a:pt x="276678" y="2511361"/>
                  <a:pt x="264128" y="2510792"/>
                  <a:pt x="262417" y="2521603"/>
                </a:cubicBezTo>
                <a:cubicBezTo>
                  <a:pt x="274777" y="2522551"/>
                  <a:pt x="292081" y="2504533"/>
                  <a:pt x="278960" y="2499412"/>
                </a:cubicBezTo>
                <a:close/>
                <a:moveTo>
                  <a:pt x="686392" y="2497264"/>
                </a:moveTo>
                <a:cubicBezTo>
                  <a:pt x="686918" y="2499566"/>
                  <a:pt x="701536" y="2513258"/>
                  <a:pt x="691981" y="2500171"/>
                </a:cubicBezTo>
                <a:cubicBezTo>
                  <a:pt x="687608" y="2496994"/>
                  <a:pt x="686217" y="2496496"/>
                  <a:pt x="686392" y="2497264"/>
                </a:cubicBezTo>
                <a:close/>
                <a:moveTo>
                  <a:pt x="549340" y="2496544"/>
                </a:moveTo>
                <a:cubicBezTo>
                  <a:pt x="544658" y="2499365"/>
                  <a:pt x="542518" y="2504818"/>
                  <a:pt x="547462" y="2511551"/>
                </a:cubicBezTo>
                <a:cubicBezTo>
                  <a:pt x="554878" y="2508706"/>
                  <a:pt x="557920" y="2513068"/>
                  <a:pt x="566477" y="2509085"/>
                </a:cubicBezTo>
                <a:lnTo>
                  <a:pt x="566477" y="2497326"/>
                </a:lnTo>
                <a:cubicBezTo>
                  <a:pt x="561248" y="2493533"/>
                  <a:pt x="554023" y="2493722"/>
                  <a:pt x="549340" y="2496544"/>
                </a:cubicBezTo>
                <a:close/>
                <a:moveTo>
                  <a:pt x="1769029" y="2495050"/>
                </a:moveTo>
                <a:cubicBezTo>
                  <a:pt x="1763399" y="2507663"/>
                  <a:pt x="1756384" y="2519630"/>
                  <a:pt x="1748112" y="2530707"/>
                </a:cubicBezTo>
                <a:lnTo>
                  <a:pt x="1748112" y="2531655"/>
                </a:lnTo>
                <a:cubicBezTo>
                  <a:pt x="1761613" y="2529000"/>
                  <a:pt x="1783101" y="2507757"/>
                  <a:pt x="1769029" y="2495050"/>
                </a:cubicBezTo>
                <a:close/>
                <a:moveTo>
                  <a:pt x="2616749" y="2494670"/>
                </a:moveTo>
                <a:cubicBezTo>
                  <a:pt x="2611615" y="2516292"/>
                  <a:pt x="2632342" y="2495808"/>
                  <a:pt x="2616749" y="2494670"/>
                </a:cubicBezTo>
                <a:close/>
                <a:moveTo>
                  <a:pt x="72453" y="2494081"/>
                </a:moveTo>
                <a:cubicBezTo>
                  <a:pt x="66436" y="2499175"/>
                  <a:pt x="68362" y="2516245"/>
                  <a:pt x="76063" y="2514965"/>
                </a:cubicBezTo>
                <a:cubicBezTo>
                  <a:pt x="75112" y="2507625"/>
                  <a:pt x="76942" y="2500171"/>
                  <a:pt x="81197" y="2494102"/>
                </a:cubicBezTo>
                <a:cubicBezTo>
                  <a:pt x="77347" y="2492016"/>
                  <a:pt x="74459" y="2492383"/>
                  <a:pt x="72453" y="2494081"/>
                </a:cubicBezTo>
                <a:close/>
                <a:moveTo>
                  <a:pt x="1989421" y="2493722"/>
                </a:moveTo>
                <a:lnTo>
                  <a:pt x="1988661" y="2494102"/>
                </a:lnTo>
                <a:lnTo>
                  <a:pt x="1988657" y="2494111"/>
                </a:lnTo>
                <a:lnTo>
                  <a:pt x="1975612" y="2500740"/>
                </a:lnTo>
                <a:cubicBezTo>
                  <a:pt x="1971737" y="2503822"/>
                  <a:pt x="1968124" y="2507189"/>
                  <a:pt x="1963370" y="2509464"/>
                </a:cubicBezTo>
                <a:cubicBezTo>
                  <a:pt x="1968314" y="2515060"/>
                  <a:pt x="1974732" y="2515155"/>
                  <a:pt x="1979866" y="2511883"/>
                </a:cubicBezTo>
                <a:lnTo>
                  <a:pt x="1988657" y="2494111"/>
                </a:lnTo>
                <a:close/>
                <a:moveTo>
                  <a:pt x="2094341" y="2493177"/>
                </a:moveTo>
                <a:cubicBezTo>
                  <a:pt x="2091584" y="2495903"/>
                  <a:pt x="2090110" y="2504249"/>
                  <a:pt x="2098191" y="2510033"/>
                </a:cubicBezTo>
                <a:cubicBezTo>
                  <a:pt x="2101139" y="2493343"/>
                  <a:pt x="2097098" y="2490450"/>
                  <a:pt x="2094341" y="2493177"/>
                </a:cubicBezTo>
                <a:close/>
                <a:moveTo>
                  <a:pt x="2182240" y="2493153"/>
                </a:moveTo>
                <a:cubicBezTo>
                  <a:pt x="2177106" y="2514775"/>
                  <a:pt x="2197833" y="2494291"/>
                  <a:pt x="2182240" y="2493153"/>
                </a:cubicBezTo>
                <a:close/>
                <a:moveTo>
                  <a:pt x="1050807" y="2489170"/>
                </a:moveTo>
                <a:cubicBezTo>
                  <a:pt x="1051086" y="2489113"/>
                  <a:pt x="1051376" y="2489113"/>
                  <a:pt x="1051655" y="2489170"/>
                </a:cubicBezTo>
                <a:cubicBezTo>
                  <a:pt x="1052787" y="2489398"/>
                  <a:pt x="1053513" y="2490517"/>
                  <a:pt x="1053279" y="2491636"/>
                </a:cubicBezTo>
                <a:cubicBezTo>
                  <a:pt x="1053307" y="2491731"/>
                  <a:pt x="1053328" y="2491826"/>
                  <a:pt x="1053344" y="2491939"/>
                </a:cubicBezTo>
                <a:cubicBezTo>
                  <a:pt x="1053507" y="2493077"/>
                  <a:pt x="1052710" y="2494121"/>
                  <a:pt x="1051568" y="2494291"/>
                </a:cubicBezTo>
                <a:cubicBezTo>
                  <a:pt x="1051292" y="2494405"/>
                  <a:pt x="1050997" y="2494481"/>
                  <a:pt x="1050697" y="2494481"/>
                </a:cubicBezTo>
                <a:cubicBezTo>
                  <a:pt x="1049436" y="2494500"/>
                  <a:pt x="1048398" y="2493495"/>
                  <a:pt x="1048375" y="2492243"/>
                </a:cubicBezTo>
                <a:cubicBezTo>
                  <a:pt x="1048354" y="2490991"/>
                  <a:pt x="1049356" y="2489948"/>
                  <a:pt x="1050617" y="2489929"/>
                </a:cubicBezTo>
                <a:close/>
                <a:moveTo>
                  <a:pt x="2800060" y="2488980"/>
                </a:moveTo>
                <a:cubicBezTo>
                  <a:pt x="2799889" y="2490175"/>
                  <a:pt x="2799889" y="2491389"/>
                  <a:pt x="2800060" y="2492584"/>
                </a:cubicBezTo>
                <a:cubicBezTo>
                  <a:pt x="2785418" y="2492584"/>
                  <a:pt x="2772677" y="2492584"/>
                  <a:pt x="2766783" y="2504343"/>
                </a:cubicBezTo>
                <a:cubicBezTo>
                  <a:pt x="2783326" y="2510223"/>
                  <a:pt x="2836570" y="2520655"/>
                  <a:pt x="2845318" y="2494860"/>
                </a:cubicBezTo>
                <a:cubicBezTo>
                  <a:pt x="2831854" y="2495505"/>
                  <a:pt x="2818353" y="2494879"/>
                  <a:pt x="2805004" y="2492964"/>
                </a:cubicBezTo>
                <a:lnTo>
                  <a:pt x="2805955" y="2492964"/>
                </a:lnTo>
                <a:cubicBezTo>
                  <a:pt x="2805955" y="2491067"/>
                  <a:pt x="2804434" y="2489170"/>
                  <a:pt x="2800060" y="2488980"/>
                </a:cubicBezTo>
                <a:close/>
                <a:moveTo>
                  <a:pt x="1597318" y="2488980"/>
                </a:moveTo>
                <a:cubicBezTo>
                  <a:pt x="1592374" y="2510602"/>
                  <a:pt x="1612911" y="2489929"/>
                  <a:pt x="1597318" y="2488980"/>
                </a:cubicBezTo>
                <a:close/>
                <a:moveTo>
                  <a:pt x="2976336" y="2488791"/>
                </a:moveTo>
                <a:lnTo>
                  <a:pt x="2983752" y="2488791"/>
                </a:lnTo>
                <a:lnTo>
                  <a:pt x="2980329" y="2491636"/>
                </a:lnTo>
                <a:cubicBezTo>
                  <a:pt x="2976963" y="2493381"/>
                  <a:pt x="2973274" y="2494348"/>
                  <a:pt x="2969490" y="2494481"/>
                </a:cubicBezTo>
                <a:lnTo>
                  <a:pt x="2962074" y="2494481"/>
                </a:lnTo>
                <a:lnTo>
                  <a:pt x="2965497" y="2491826"/>
                </a:lnTo>
                <a:cubicBezTo>
                  <a:pt x="2968786" y="2489910"/>
                  <a:pt x="2972513" y="2488867"/>
                  <a:pt x="2976336" y="2488791"/>
                </a:cubicBezTo>
                <a:close/>
                <a:moveTo>
                  <a:pt x="785348" y="2488601"/>
                </a:moveTo>
                <a:cubicBezTo>
                  <a:pt x="768234" y="2504913"/>
                  <a:pt x="804364" y="2497326"/>
                  <a:pt x="785348" y="2488601"/>
                </a:cubicBezTo>
                <a:close/>
                <a:moveTo>
                  <a:pt x="1460595" y="2488411"/>
                </a:moveTo>
                <a:cubicBezTo>
                  <a:pt x="1448425" y="2484808"/>
                  <a:pt x="1449376" y="2508706"/>
                  <a:pt x="1460595" y="2503964"/>
                </a:cubicBezTo>
                <a:cubicBezTo>
                  <a:pt x="1464208" y="2503585"/>
                  <a:pt x="1466870" y="2490688"/>
                  <a:pt x="1460595" y="2488980"/>
                </a:cubicBezTo>
                <a:close/>
                <a:moveTo>
                  <a:pt x="2270450" y="2488349"/>
                </a:moveTo>
                <a:cubicBezTo>
                  <a:pt x="2262392" y="2483753"/>
                  <a:pt x="2245991" y="2497800"/>
                  <a:pt x="2234724" y="2498085"/>
                </a:cubicBezTo>
                <a:cubicBezTo>
                  <a:pt x="2235237" y="2501423"/>
                  <a:pt x="2234419" y="2504818"/>
                  <a:pt x="2232442" y="2507568"/>
                </a:cubicBezTo>
                <a:cubicBezTo>
                  <a:pt x="2242045" y="2509085"/>
                  <a:pt x="2248178" y="2507615"/>
                  <a:pt x="2254192" y="2505505"/>
                </a:cubicBezTo>
                <a:lnTo>
                  <a:pt x="2274956" y="2499678"/>
                </a:lnTo>
                <a:lnTo>
                  <a:pt x="2275227" y="2500360"/>
                </a:lnTo>
                <a:lnTo>
                  <a:pt x="2275227" y="2499602"/>
                </a:lnTo>
                <a:lnTo>
                  <a:pt x="2274956" y="2499678"/>
                </a:lnTo>
                <a:close/>
                <a:moveTo>
                  <a:pt x="7036" y="2488222"/>
                </a:moveTo>
                <a:lnTo>
                  <a:pt x="7036" y="2498654"/>
                </a:lnTo>
                <a:lnTo>
                  <a:pt x="17494" y="2498654"/>
                </a:lnTo>
                <a:lnTo>
                  <a:pt x="17494" y="2488222"/>
                </a:lnTo>
                <a:close/>
                <a:moveTo>
                  <a:pt x="43736" y="2488032"/>
                </a:moveTo>
                <a:cubicBezTo>
                  <a:pt x="38602" y="2509654"/>
                  <a:pt x="59329" y="2488980"/>
                  <a:pt x="43736" y="2488032"/>
                </a:cubicBezTo>
                <a:close/>
                <a:moveTo>
                  <a:pt x="1091310" y="2487463"/>
                </a:moveTo>
                <a:cubicBezTo>
                  <a:pt x="1092699" y="2490877"/>
                  <a:pt x="1093718" y="2494443"/>
                  <a:pt x="1094353" y="2498085"/>
                </a:cubicBezTo>
                <a:lnTo>
                  <a:pt x="1095684" y="2506051"/>
                </a:lnTo>
                <a:lnTo>
                  <a:pt x="1095684" y="2499792"/>
                </a:lnTo>
                <a:lnTo>
                  <a:pt x="1099867" y="2499792"/>
                </a:lnTo>
                <a:lnTo>
                  <a:pt x="1099867" y="2489360"/>
                </a:lnTo>
                <a:lnTo>
                  <a:pt x="1095684" y="2489360"/>
                </a:lnTo>
                <a:close/>
                <a:moveTo>
                  <a:pt x="2891335" y="2486263"/>
                </a:moveTo>
                <a:lnTo>
                  <a:pt x="2891335" y="2489170"/>
                </a:lnTo>
                <a:lnTo>
                  <a:pt x="2887912" y="2489170"/>
                </a:lnTo>
                <a:lnTo>
                  <a:pt x="2887912" y="2488731"/>
                </a:lnTo>
                <a:close/>
                <a:moveTo>
                  <a:pt x="2453975" y="2484618"/>
                </a:moveTo>
                <a:cubicBezTo>
                  <a:pt x="2450362" y="2498654"/>
                  <a:pt x="2464813" y="2494670"/>
                  <a:pt x="2469758" y="2500360"/>
                </a:cubicBezTo>
                <a:cubicBezTo>
                  <a:pt x="2473371" y="2484618"/>
                  <a:pt x="2458919" y="2489360"/>
                  <a:pt x="2453975" y="2484618"/>
                </a:cubicBezTo>
                <a:close/>
                <a:moveTo>
                  <a:pt x="1748112" y="2484618"/>
                </a:moveTo>
                <a:cubicBezTo>
                  <a:pt x="1743168" y="2506240"/>
                  <a:pt x="1763895" y="2485756"/>
                  <a:pt x="1748112" y="2484618"/>
                </a:cubicBezTo>
                <a:close/>
                <a:moveTo>
                  <a:pt x="1816188" y="2484429"/>
                </a:moveTo>
                <a:lnTo>
                  <a:pt x="1816188" y="2494860"/>
                </a:lnTo>
                <a:lnTo>
                  <a:pt x="1826647" y="2494860"/>
                </a:lnTo>
                <a:lnTo>
                  <a:pt x="1826647" y="2484429"/>
                </a:lnTo>
                <a:close/>
                <a:moveTo>
                  <a:pt x="1509626" y="2484052"/>
                </a:moveTo>
                <a:cubicBezTo>
                  <a:pt x="1507730" y="2483160"/>
                  <a:pt x="1505377" y="2484333"/>
                  <a:pt x="1502239" y="2488980"/>
                </a:cubicBezTo>
                <a:cubicBezTo>
                  <a:pt x="1507564" y="2494670"/>
                  <a:pt x="1513649" y="2525396"/>
                  <a:pt x="1523157" y="2509844"/>
                </a:cubicBezTo>
                <a:cubicBezTo>
                  <a:pt x="1516882" y="2507995"/>
                  <a:pt x="1515313" y="2486728"/>
                  <a:pt x="1509626" y="2484052"/>
                </a:cubicBezTo>
                <a:close/>
                <a:moveTo>
                  <a:pt x="3113439" y="2483860"/>
                </a:moveTo>
                <a:cubicBezTo>
                  <a:pt x="3108305" y="2505482"/>
                  <a:pt x="3129032" y="2484998"/>
                  <a:pt x="3113439" y="2483860"/>
                </a:cubicBezTo>
                <a:close/>
                <a:moveTo>
                  <a:pt x="1286462" y="2483048"/>
                </a:moveTo>
                <a:cubicBezTo>
                  <a:pt x="1283928" y="2482722"/>
                  <a:pt x="1280802" y="2483955"/>
                  <a:pt x="1277664" y="2488222"/>
                </a:cubicBezTo>
                <a:cubicBezTo>
                  <a:pt x="1296348" y="2499033"/>
                  <a:pt x="1294065" y="2484026"/>
                  <a:pt x="1286462" y="2483048"/>
                </a:cubicBezTo>
                <a:close/>
                <a:moveTo>
                  <a:pt x="2773438" y="2479497"/>
                </a:moveTo>
                <a:cubicBezTo>
                  <a:pt x="2768304" y="2501119"/>
                  <a:pt x="2789031" y="2479497"/>
                  <a:pt x="2773438" y="2479497"/>
                </a:cubicBezTo>
                <a:close/>
                <a:moveTo>
                  <a:pt x="2896279" y="2478549"/>
                </a:moveTo>
                <a:cubicBezTo>
                  <a:pt x="2896717" y="2479990"/>
                  <a:pt x="2897287" y="2481394"/>
                  <a:pt x="2897991" y="2482721"/>
                </a:cubicBezTo>
                <a:lnTo>
                  <a:pt x="2898371" y="2478549"/>
                </a:lnTo>
                <a:close/>
                <a:moveTo>
                  <a:pt x="2704982" y="2478549"/>
                </a:moveTo>
                <a:lnTo>
                  <a:pt x="2704982" y="2478928"/>
                </a:lnTo>
                <a:cubicBezTo>
                  <a:pt x="2706883" y="2500740"/>
                  <a:pt x="2688058" y="2482532"/>
                  <a:pt x="2678930" y="2484049"/>
                </a:cubicBezTo>
                <a:cubicBezTo>
                  <a:pt x="2674366" y="2516861"/>
                  <a:pt x="2739590" y="2489929"/>
                  <a:pt x="2704982" y="2478549"/>
                </a:cubicBezTo>
                <a:close/>
                <a:moveTo>
                  <a:pt x="1632877" y="2478359"/>
                </a:moveTo>
                <a:cubicBezTo>
                  <a:pt x="1615953" y="2494670"/>
                  <a:pt x="1651893" y="2487084"/>
                  <a:pt x="1632877" y="2478359"/>
                </a:cubicBezTo>
                <a:close/>
                <a:moveTo>
                  <a:pt x="2008817" y="2477790"/>
                </a:moveTo>
                <a:cubicBezTo>
                  <a:pt x="2003873" y="2499412"/>
                  <a:pt x="2024410" y="2477790"/>
                  <a:pt x="2008817" y="2477790"/>
                </a:cubicBezTo>
                <a:close/>
                <a:moveTo>
                  <a:pt x="3004098" y="2477411"/>
                </a:moveTo>
                <a:cubicBezTo>
                  <a:pt x="3006304" y="2476539"/>
                  <a:pt x="3008738" y="2476539"/>
                  <a:pt x="3010944" y="2477411"/>
                </a:cubicBezTo>
                <a:lnTo>
                  <a:pt x="3014177" y="2479497"/>
                </a:lnTo>
                <a:lnTo>
                  <a:pt x="3011895" y="2481204"/>
                </a:lnTo>
                <a:lnTo>
                  <a:pt x="3012085" y="2481204"/>
                </a:lnTo>
                <a:cubicBezTo>
                  <a:pt x="3009936" y="2482513"/>
                  <a:pt x="3007255" y="2482589"/>
                  <a:pt x="3005049" y="2481394"/>
                </a:cubicBezTo>
                <a:lnTo>
                  <a:pt x="3000676" y="2478928"/>
                </a:lnTo>
                <a:close/>
                <a:moveTo>
                  <a:pt x="3098416" y="2476083"/>
                </a:moveTo>
                <a:cubicBezTo>
                  <a:pt x="3092902" y="2503774"/>
                  <a:pt x="3114389" y="2482152"/>
                  <a:pt x="3098416" y="2476083"/>
                </a:cubicBezTo>
                <a:close/>
                <a:moveTo>
                  <a:pt x="1201221" y="2474566"/>
                </a:moveTo>
                <a:lnTo>
                  <a:pt x="1183727" y="2492015"/>
                </a:lnTo>
                <a:lnTo>
                  <a:pt x="1166232" y="2509275"/>
                </a:lnTo>
                <a:lnTo>
                  <a:pt x="1236020" y="2509275"/>
                </a:lnTo>
                <a:lnTo>
                  <a:pt x="1218525" y="2492015"/>
                </a:lnTo>
                <a:close/>
                <a:moveTo>
                  <a:pt x="248856" y="2474335"/>
                </a:moveTo>
                <a:cubicBezTo>
                  <a:pt x="246800" y="2473357"/>
                  <a:pt x="244542" y="2474329"/>
                  <a:pt x="242450" y="2478549"/>
                </a:cubicBezTo>
                <a:lnTo>
                  <a:pt x="241689" y="2479877"/>
                </a:lnTo>
                <a:cubicBezTo>
                  <a:pt x="255761" y="2476083"/>
                  <a:pt x="237886" y="2504343"/>
                  <a:pt x="251958" y="2500740"/>
                </a:cubicBezTo>
                <a:cubicBezTo>
                  <a:pt x="259374" y="2497753"/>
                  <a:pt x="255025" y="2477269"/>
                  <a:pt x="248856" y="2474335"/>
                </a:cubicBezTo>
                <a:close/>
                <a:moveTo>
                  <a:pt x="1727005" y="2474187"/>
                </a:moveTo>
                <a:cubicBezTo>
                  <a:pt x="1721490" y="2501878"/>
                  <a:pt x="1742978" y="2480446"/>
                  <a:pt x="1727005" y="2474187"/>
                </a:cubicBezTo>
                <a:close/>
                <a:moveTo>
                  <a:pt x="2428874" y="2473238"/>
                </a:moveTo>
                <a:cubicBezTo>
                  <a:pt x="2423740" y="2494860"/>
                  <a:pt x="2444467" y="2474376"/>
                  <a:pt x="2428874" y="2473238"/>
                </a:cubicBezTo>
                <a:close/>
                <a:moveTo>
                  <a:pt x="1309040" y="2473238"/>
                </a:moveTo>
                <a:cubicBezTo>
                  <a:pt x="1291926" y="2489549"/>
                  <a:pt x="1328056" y="2482152"/>
                  <a:pt x="1309040" y="2473238"/>
                </a:cubicBezTo>
                <a:close/>
                <a:moveTo>
                  <a:pt x="321365" y="2473238"/>
                </a:moveTo>
                <a:cubicBezTo>
                  <a:pt x="304061" y="2480825"/>
                  <a:pt x="341712" y="2486325"/>
                  <a:pt x="321365" y="2473238"/>
                </a:cubicBezTo>
                <a:close/>
                <a:moveTo>
                  <a:pt x="158781" y="2473238"/>
                </a:moveTo>
                <a:lnTo>
                  <a:pt x="158781" y="2474187"/>
                </a:lnTo>
                <a:cubicBezTo>
                  <a:pt x="157450" y="2481584"/>
                  <a:pt x="150034" y="2483101"/>
                  <a:pt x="148322" y="2489929"/>
                </a:cubicBezTo>
                <a:cubicBezTo>
                  <a:pt x="158971" y="2493533"/>
                  <a:pt x="171141" y="2475325"/>
                  <a:pt x="158781" y="2473238"/>
                </a:cubicBezTo>
                <a:close/>
                <a:moveTo>
                  <a:pt x="3651963" y="2471911"/>
                </a:moveTo>
                <a:lnTo>
                  <a:pt x="3651963" y="2472669"/>
                </a:lnTo>
                <a:cubicBezTo>
                  <a:pt x="3639793" y="2469255"/>
                  <a:pt x="3640744" y="2493153"/>
                  <a:pt x="3651963" y="2488411"/>
                </a:cubicBezTo>
                <a:cubicBezTo>
                  <a:pt x="3656146" y="2485756"/>
                  <a:pt x="3658238" y="2473807"/>
                  <a:pt x="3651963" y="2471911"/>
                </a:cubicBezTo>
                <a:close/>
                <a:moveTo>
                  <a:pt x="683677" y="2470426"/>
                </a:moveTo>
                <a:cubicBezTo>
                  <a:pt x="662257" y="2472871"/>
                  <a:pt x="637549" y="2483291"/>
                  <a:pt x="615728" y="2487843"/>
                </a:cubicBezTo>
                <a:cubicBezTo>
                  <a:pt x="602037" y="2490498"/>
                  <a:pt x="579028" y="2484998"/>
                  <a:pt x="574084" y="2500171"/>
                </a:cubicBezTo>
                <a:cubicBezTo>
                  <a:pt x="573082" y="2499962"/>
                  <a:pt x="572043" y="2499962"/>
                  <a:pt x="571041" y="2500171"/>
                </a:cubicBezTo>
                <a:cubicBezTo>
                  <a:pt x="567428" y="2515534"/>
                  <a:pt x="576556" y="2509654"/>
                  <a:pt x="576746" y="2504533"/>
                </a:cubicBezTo>
                <a:cubicBezTo>
                  <a:pt x="617059" y="2496377"/>
                  <a:pt x="670683" y="2493722"/>
                  <a:pt x="704531" y="2471152"/>
                </a:cubicBezTo>
                <a:lnTo>
                  <a:pt x="703771" y="2471152"/>
                </a:lnTo>
                <a:cubicBezTo>
                  <a:pt x="697591" y="2469682"/>
                  <a:pt x="690817" y="2469611"/>
                  <a:pt x="683677" y="2470426"/>
                </a:cubicBezTo>
                <a:close/>
                <a:moveTo>
                  <a:pt x="1016389" y="2469255"/>
                </a:moveTo>
                <a:lnTo>
                  <a:pt x="1021333" y="2470962"/>
                </a:lnTo>
                <a:lnTo>
                  <a:pt x="1021523" y="2470962"/>
                </a:lnTo>
                <a:cubicBezTo>
                  <a:pt x="1024162" y="2471949"/>
                  <a:pt x="1026244" y="2474016"/>
                  <a:pt x="1027227" y="2476652"/>
                </a:cubicBezTo>
                <a:cubicBezTo>
                  <a:pt x="1027593" y="2478985"/>
                  <a:pt x="1026106" y="2481204"/>
                  <a:pt x="1023805" y="2481773"/>
                </a:cubicBezTo>
                <a:lnTo>
                  <a:pt x="1019431" y="2482721"/>
                </a:lnTo>
                <a:close/>
                <a:moveTo>
                  <a:pt x="2794355" y="2469066"/>
                </a:moveTo>
                <a:cubicBezTo>
                  <a:pt x="2789221" y="2490688"/>
                  <a:pt x="2809948" y="2470014"/>
                  <a:pt x="2794355" y="2469066"/>
                </a:cubicBezTo>
                <a:close/>
                <a:moveTo>
                  <a:pt x="2865474" y="2465652"/>
                </a:moveTo>
                <a:lnTo>
                  <a:pt x="2865391" y="2466410"/>
                </a:lnTo>
                <a:lnTo>
                  <a:pt x="2859199" y="2466410"/>
                </a:lnTo>
                <a:cubicBezTo>
                  <a:pt x="2857678" y="2472100"/>
                  <a:pt x="2854445" y="2478549"/>
                  <a:pt x="2863953" y="2478170"/>
                </a:cubicBezTo>
                <a:cubicBezTo>
                  <a:pt x="2863002" y="2475325"/>
                  <a:pt x="2863858" y="2474045"/>
                  <a:pt x="2864714" y="2472551"/>
                </a:cubicBezTo>
                <a:lnTo>
                  <a:pt x="2865391" y="2466410"/>
                </a:lnTo>
                <a:lnTo>
                  <a:pt x="2866425" y="2466410"/>
                </a:lnTo>
                <a:close/>
                <a:moveTo>
                  <a:pt x="419766" y="2464641"/>
                </a:moveTo>
                <a:cubicBezTo>
                  <a:pt x="420247" y="2466944"/>
                  <a:pt x="434794" y="2480636"/>
                  <a:pt x="425381" y="2467548"/>
                </a:cubicBezTo>
                <a:cubicBezTo>
                  <a:pt x="421008" y="2464371"/>
                  <a:pt x="419605" y="2463874"/>
                  <a:pt x="419766" y="2464641"/>
                </a:cubicBezTo>
                <a:close/>
                <a:moveTo>
                  <a:pt x="2459299" y="2462617"/>
                </a:moveTo>
                <a:cubicBezTo>
                  <a:pt x="2441995" y="2470204"/>
                  <a:pt x="2479646" y="2475704"/>
                  <a:pt x="2459299" y="2462617"/>
                </a:cubicBezTo>
                <a:close/>
                <a:moveTo>
                  <a:pt x="1282798" y="2462427"/>
                </a:moveTo>
                <a:cubicBezTo>
                  <a:pt x="1267966" y="2458255"/>
                  <a:pt x="1269297" y="2469824"/>
                  <a:pt x="1256747" y="2467738"/>
                </a:cubicBezTo>
                <a:cubicBezTo>
                  <a:pt x="1255035" y="2489360"/>
                  <a:pt x="1275192" y="2463945"/>
                  <a:pt x="1282798" y="2462807"/>
                </a:cubicBezTo>
                <a:close/>
                <a:moveTo>
                  <a:pt x="958201" y="2462238"/>
                </a:moveTo>
                <a:cubicBezTo>
                  <a:pt x="953256" y="2484049"/>
                  <a:pt x="973984" y="2463376"/>
                  <a:pt x="958201" y="2462238"/>
                </a:cubicBezTo>
                <a:close/>
                <a:moveTo>
                  <a:pt x="2360988" y="2461479"/>
                </a:moveTo>
                <a:lnTo>
                  <a:pt x="2360363" y="2462715"/>
                </a:lnTo>
                <a:lnTo>
                  <a:pt x="2335507" y="2469824"/>
                </a:lnTo>
                <a:lnTo>
                  <a:pt x="2334176" y="2469824"/>
                </a:lnTo>
                <a:cubicBezTo>
                  <a:pt x="2334176" y="2469824"/>
                  <a:pt x="2334176" y="2471342"/>
                  <a:pt x="2334176" y="2471911"/>
                </a:cubicBezTo>
                <a:cubicBezTo>
                  <a:pt x="2331628" y="2474756"/>
                  <a:pt x="2330373" y="2478549"/>
                  <a:pt x="2330753" y="2482342"/>
                </a:cubicBezTo>
                <a:lnTo>
                  <a:pt x="2333986" y="2482342"/>
                </a:lnTo>
                <a:cubicBezTo>
                  <a:pt x="2335317" y="2486136"/>
                  <a:pt x="2338549" y="2484429"/>
                  <a:pt x="2339881" y="2481015"/>
                </a:cubicBezTo>
                <a:cubicBezTo>
                  <a:pt x="2344920" y="2478739"/>
                  <a:pt x="2350292" y="2477222"/>
                  <a:pt x="2354357" y="2474590"/>
                </a:cubicBezTo>
                <a:lnTo>
                  <a:pt x="2360363" y="2462715"/>
                </a:lnTo>
                <a:lnTo>
                  <a:pt x="2361368" y="2462427"/>
                </a:lnTo>
                <a:close/>
                <a:moveTo>
                  <a:pt x="745035" y="2460803"/>
                </a:moveTo>
                <a:lnTo>
                  <a:pt x="745035" y="2460910"/>
                </a:lnTo>
                <a:lnTo>
                  <a:pt x="744654" y="2460910"/>
                </a:lnTo>
                <a:close/>
                <a:moveTo>
                  <a:pt x="256718" y="2460373"/>
                </a:moveTo>
                <a:cubicBezTo>
                  <a:pt x="257069" y="2459796"/>
                  <a:pt x="255952" y="2460578"/>
                  <a:pt x="251958" y="2464134"/>
                </a:cubicBezTo>
                <a:cubicBezTo>
                  <a:pt x="241404" y="2476083"/>
                  <a:pt x="255666" y="2462107"/>
                  <a:pt x="256718" y="2460373"/>
                </a:cubicBezTo>
                <a:close/>
                <a:moveTo>
                  <a:pt x="2716011" y="2459203"/>
                </a:moveTo>
                <a:cubicBezTo>
                  <a:pt x="2714680" y="2470583"/>
                  <a:pt x="2723427" y="2473997"/>
                  <a:pt x="2731223" y="2478549"/>
                </a:cubicBezTo>
                <a:lnTo>
                  <a:pt x="2731794" y="2480066"/>
                </a:lnTo>
                <a:cubicBezTo>
                  <a:pt x="2731794" y="2466979"/>
                  <a:pt x="2723617" y="2463755"/>
                  <a:pt x="2716011" y="2459203"/>
                </a:cubicBezTo>
                <a:close/>
                <a:moveTo>
                  <a:pt x="1926670" y="2458824"/>
                </a:moveTo>
                <a:cubicBezTo>
                  <a:pt x="1909936" y="2457875"/>
                  <a:pt x="1920585" y="2473049"/>
                  <a:pt x="1915450" y="2494102"/>
                </a:cubicBezTo>
                <a:lnTo>
                  <a:pt x="1916211" y="2495239"/>
                </a:lnTo>
                <a:cubicBezTo>
                  <a:pt x="1932374" y="2495239"/>
                  <a:pt x="1935227" y="2467548"/>
                  <a:pt x="1926670" y="2458824"/>
                </a:cubicBezTo>
                <a:close/>
                <a:moveTo>
                  <a:pt x="1716546" y="2458634"/>
                </a:moveTo>
                <a:lnTo>
                  <a:pt x="1716546" y="2469066"/>
                </a:lnTo>
                <a:lnTo>
                  <a:pt x="1727005" y="2469066"/>
                </a:lnTo>
                <a:lnTo>
                  <a:pt x="1727005" y="2458634"/>
                </a:lnTo>
                <a:close/>
                <a:moveTo>
                  <a:pt x="1711412" y="2458634"/>
                </a:moveTo>
                <a:cubicBezTo>
                  <a:pt x="1687452" y="2455599"/>
                  <a:pt x="1699622" y="2479877"/>
                  <a:pt x="1711412" y="2484618"/>
                </a:cubicBezTo>
                <a:close/>
                <a:moveTo>
                  <a:pt x="3627837" y="2457899"/>
                </a:moveTo>
                <a:cubicBezTo>
                  <a:pt x="3625198" y="2458065"/>
                  <a:pt x="3622964" y="2459867"/>
                  <a:pt x="3621728" y="2463186"/>
                </a:cubicBezTo>
                <a:lnTo>
                  <a:pt x="3621728" y="2463945"/>
                </a:lnTo>
                <a:cubicBezTo>
                  <a:pt x="3621728" y="2463945"/>
                  <a:pt x="3620777" y="2463945"/>
                  <a:pt x="3620397" y="2463945"/>
                </a:cubicBezTo>
                <a:cubicBezTo>
                  <a:pt x="3617811" y="2465083"/>
                  <a:pt x="3616632" y="2468117"/>
                  <a:pt x="3617773" y="2470697"/>
                </a:cubicBezTo>
                <a:cubicBezTo>
                  <a:pt x="3618780" y="2472954"/>
                  <a:pt x="3621234" y="2474168"/>
                  <a:pt x="3623629" y="2473618"/>
                </a:cubicBezTo>
                <a:cubicBezTo>
                  <a:pt x="3623629" y="2473618"/>
                  <a:pt x="3624580" y="2473618"/>
                  <a:pt x="3624961" y="2472480"/>
                </a:cubicBezTo>
                <a:cubicBezTo>
                  <a:pt x="3630380" y="2471607"/>
                  <a:pt x="3634830" y="2467700"/>
                  <a:pt x="3636370" y="2462427"/>
                </a:cubicBezTo>
                <a:cubicBezTo>
                  <a:pt x="3633517" y="2459203"/>
                  <a:pt x="3630475" y="2457733"/>
                  <a:pt x="3627837" y="2457899"/>
                </a:cubicBezTo>
                <a:close/>
                <a:moveTo>
                  <a:pt x="2542968" y="2457686"/>
                </a:moveTo>
                <a:lnTo>
                  <a:pt x="2542855" y="2458682"/>
                </a:lnTo>
                <a:lnTo>
                  <a:pt x="2531940" y="2463281"/>
                </a:lnTo>
                <a:cubicBezTo>
                  <a:pt x="2530466" y="2467027"/>
                  <a:pt x="2530038" y="2471816"/>
                  <a:pt x="2527185" y="2474187"/>
                </a:cubicBezTo>
                <a:cubicBezTo>
                  <a:pt x="2534031" y="2475325"/>
                  <a:pt x="2538737" y="2474566"/>
                  <a:pt x="2541352" y="2471840"/>
                </a:cubicBezTo>
                <a:lnTo>
                  <a:pt x="2542855" y="2458682"/>
                </a:lnTo>
                <a:lnTo>
                  <a:pt x="2542968" y="2458634"/>
                </a:lnTo>
                <a:close/>
                <a:moveTo>
                  <a:pt x="2129757" y="2457686"/>
                </a:moveTo>
                <a:cubicBezTo>
                  <a:pt x="2129757" y="2467928"/>
                  <a:pt x="2115305" y="2464324"/>
                  <a:pt x="2119108" y="2478549"/>
                </a:cubicBezTo>
                <a:cubicBezTo>
                  <a:pt x="2138695" y="2484618"/>
                  <a:pt x="2146301" y="2458824"/>
                  <a:pt x="2129757" y="2457686"/>
                </a:cubicBezTo>
                <a:close/>
                <a:moveTo>
                  <a:pt x="1225561" y="2457686"/>
                </a:moveTo>
                <a:cubicBezTo>
                  <a:pt x="1220427" y="2479308"/>
                  <a:pt x="1241154" y="2457686"/>
                  <a:pt x="1225561" y="2457686"/>
                </a:cubicBezTo>
                <a:close/>
                <a:moveTo>
                  <a:pt x="1401656" y="2456442"/>
                </a:moveTo>
                <a:cubicBezTo>
                  <a:pt x="1398509" y="2453751"/>
                  <a:pt x="1395181" y="2453466"/>
                  <a:pt x="1392709" y="2457686"/>
                </a:cubicBezTo>
                <a:lnTo>
                  <a:pt x="1391948" y="2457686"/>
                </a:lnTo>
                <a:cubicBezTo>
                  <a:pt x="1403358" y="2457686"/>
                  <a:pt x="1394040" y="2479687"/>
                  <a:pt x="1397083" y="2488980"/>
                </a:cubicBezTo>
                <a:cubicBezTo>
                  <a:pt x="1418904" y="2494244"/>
                  <a:pt x="1411095" y="2464514"/>
                  <a:pt x="1401656" y="2456442"/>
                </a:cubicBezTo>
                <a:close/>
                <a:moveTo>
                  <a:pt x="3264994" y="2456358"/>
                </a:moveTo>
                <a:lnTo>
                  <a:pt x="3264994" y="2466031"/>
                </a:lnTo>
                <a:cubicBezTo>
                  <a:pt x="3265184" y="2463110"/>
                  <a:pt x="3264994" y="2460170"/>
                  <a:pt x="3264423" y="2457306"/>
                </a:cubicBezTo>
                <a:close/>
                <a:moveTo>
                  <a:pt x="2388180" y="2454841"/>
                </a:moveTo>
                <a:lnTo>
                  <a:pt x="2399209" y="2460341"/>
                </a:lnTo>
                <a:lnTo>
                  <a:pt x="2390843" y="2456168"/>
                </a:lnTo>
                <a:close/>
                <a:moveTo>
                  <a:pt x="1544264" y="2454272"/>
                </a:moveTo>
                <a:cubicBezTo>
                  <a:pt x="1539320" y="2475893"/>
                  <a:pt x="1559857" y="2455410"/>
                  <a:pt x="1544264" y="2454272"/>
                </a:cubicBezTo>
                <a:close/>
                <a:moveTo>
                  <a:pt x="2863002" y="2453513"/>
                </a:moveTo>
                <a:cubicBezTo>
                  <a:pt x="2849881" y="2451047"/>
                  <a:pt x="2842275" y="2453703"/>
                  <a:pt x="2840944" y="2462807"/>
                </a:cubicBezTo>
                <a:lnTo>
                  <a:pt x="2842085" y="2463945"/>
                </a:lnTo>
                <a:cubicBezTo>
                  <a:pt x="2851402" y="2462807"/>
                  <a:pt x="2868326" y="2469255"/>
                  <a:pt x="2863002" y="2453513"/>
                </a:cubicBezTo>
                <a:close/>
                <a:moveTo>
                  <a:pt x="1768459" y="2452755"/>
                </a:moveTo>
                <a:lnTo>
                  <a:pt x="1769790" y="2468497"/>
                </a:lnTo>
                <a:cubicBezTo>
                  <a:pt x="1779298" y="2468497"/>
                  <a:pt x="1782150" y="2463186"/>
                  <a:pt x="1780249" y="2452755"/>
                </a:cubicBezTo>
                <a:close/>
                <a:moveTo>
                  <a:pt x="1376165" y="2452375"/>
                </a:moveTo>
                <a:cubicBezTo>
                  <a:pt x="1371221" y="2473997"/>
                  <a:pt x="1391758" y="2453513"/>
                  <a:pt x="1376165" y="2452375"/>
                </a:cubicBezTo>
                <a:close/>
                <a:moveTo>
                  <a:pt x="1146076" y="2452375"/>
                </a:moveTo>
                <a:cubicBezTo>
                  <a:pt x="1128961" y="2468686"/>
                  <a:pt x="1165091" y="2461100"/>
                  <a:pt x="1146076" y="2452375"/>
                </a:cubicBezTo>
                <a:close/>
                <a:moveTo>
                  <a:pt x="1879891" y="2451996"/>
                </a:moveTo>
                <a:cubicBezTo>
                  <a:pt x="1874757" y="2473618"/>
                  <a:pt x="1895484" y="2453134"/>
                  <a:pt x="1879891" y="2451996"/>
                </a:cubicBezTo>
                <a:close/>
                <a:moveTo>
                  <a:pt x="1005930" y="2450478"/>
                </a:moveTo>
                <a:cubicBezTo>
                  <a:pt x="1005930" y="2456168"/>
                  <a:pt x="1005930" y="2466031"/>
                  <a:pt x="1005930" y="2474187"/>
                </a:cubicBezTo>
                <a:lnTo>
                  <a:pt x="1005930" y="2476652"/>
                </a:lnTo>
                <a:lnTo>
                  <a:pt x="1007831" y="2473618"/>
                </a:lnTo>
                <a:lnTo>
                  <a:pt x="1010494" y="2485187"/>
                </a:lnTo>
                <a:lnTo>
                  <a:pt x="1007831" y="2484618"/>
                </a:lnTo>
                <a:lnTo>
                  <a:pt x="1007831" y="2489170"/>
                </a:lnTo>
                <a:cubicBezTo>
                  <a:pt x="1008041" y="2488468"/>
                  <a:pt x="1008632" y="2487956"/>
                  <a:pt x="1009353" y="2487843"/>
                </a:cubicBezTo>
                <a:cubicBezTo>
                  <a:pt x="1010537" y="2487691"/>
                  <a:pt x="1011657" y="2488411"/>
                  <a:pt x="1012015" y="2489549"/>
                </a:cubicBezTo>
                <a:cubicBezTo>
                  <a:pt x="1012253" y="2490744"/>
                  <a:pt x="1011496" y="2491920"/>
                  <a:pt x="1010304" y="2492205"/>
                </a:cubicBezTo>
                <a:cubicBezTo>
                  <a:pt x="1009364" y="2492395"/>
                  <a:pt x="1008402" y="2492015"/>
                  <a:pt x="1007831" y="2491257"/>
                </a:cubicBezTo>
                <a:lnTo>
                  <a:pt x="1007831" y="2493153"/>
                </a:lnTo>
                <a:lnTo>
                  <a:pt x="995281" y="2495998"/>
                </a:lnTo>
                <a:cubicBezTo>
                  <a:pt x="995519" y="2497193"/>
                  <a:pt x="994762" y="2498369"/>
                  <a:pt x="993570" y="2498654"/>
                </a:cubicBezTo>
                <a:cubicBezTo>
                  <a:pt x="992461" y="2498976"/>
                  <a:pt x="991299" y="2498350"/>
                  <a:pt x="990972" y="2497250"/>
                </a:cubicBezTo>
                <a:cubicBezTo>
                  <a:pt x="990944" y="2497136"/>
                  <a:pt x="990923" y="2497041"/>
                  <a:pt x="990908" y="2496946"/>
                </a:cubicBezTo>
                <a:lnTo>
                  <a:pt x="987485" y="2496946"/>
                </a:lnTo>
                <a:lnTo>
                  <a:pt x="979118" y="2491636"/>
                </a:lnTo>
                <a:lnTo>
                  <a:pt x="974934" y="2488980"/>
                </a:lnTo>
                <a:lnTo>
                  <a:pt x="978547" y="2495998"/>
                </a:lnTo>
                <a:cubicBezTo>
                  <a:pt x="980639" y="2499792"/>
                  <a:pt x="982731" y="2503585"/>
                  <a:pt x="983111" y="2504533"/>
                </a:cubicBezTo>
                <a:cubicBezTo>
                  <a:pt x="983491" y="2505482"/>
                  <a:pt x="983111" y="2504533"/>
                  <a:pt x="981590" y="2504533"/>
                </a:cubicBezTo>
                <a:lnTo>
                  <a:pt x="982731" y="2507947"/>
                </a:lnTo>
                <a:lnTo>
                  <a:pt x="987865" y="2507947"/>
                </a:lnTo>
                <a:cubicBezTo>
                  <a:pt x="998592" y="2508497"/>
                  <a:pt x="1009233" y="2510147"/>
                  <a:pt x="1019621" y="2512878"/>
                </a:cubicBezTo>
                <a:lnTo>
                  <a:pt x="1017720" y="2504913"/>
                </a:lnTo>
                <a:lnTo>
                  <a:pt x="1014677" y="2501878"/>
                </a:lnTo>
                <a:lnTo>
                  <a:pt x="1021333" y="2500171"/>
                </a:lnTo>
                <a:cubicBezTo>
                  <a:pt x="1025136" y="2500171"/>
                  <a:pt x="1028368" y="2500171"/>
                  <a:pt x="1028559" y="2500171"/>
                </a:cubicBezTo>
                <a:cubicBezTo>
                  <a:pt x="1028749" y="2500171"/>
                  <a:pt x="1027418" y="2503585"/>
                  <a:pt x="1025706" y="2505482"/>
                </a:cubicBezTo>
                <a:lnTo>
                  <a:pt x="1027608" y="2513827"/>
                </a:lnTo>
                <a:lnTo>
                  <a:pt x="1043391" y="2518568"/>
                </a:lnTo>
                <a:cubicBezTo>
                  <a:pt x="1043391" y="2517620"/>
                  <a:pt x="1043391" y="2517051"/>
                  <a:pt x="1044722" y="2516861"/>
                </a:cubicBezTo>
                <a:cubicBezTo>
                  <a:pt x="1045935" y="2516520"/>
                  <a:pt x="1047196" y="2517222"/>
                  <a:pt x="1047540" y="2518436"/>
                </a:cubicBezTo>
                <a:cubicBezTo>
                  <a:pt x="1047553" y="2518474"/>
                  <a:pt x="1047565" y="2518530"/>
                  <a:pt x="1047574" y="2518568"/>
                </a:cubicBezTo>
                <a:cubicBezTo>
                  <a:pt x="1047637" y="2519005"/>
                  <a:pt x="1047637" y="2519460"/>
                  <a:pt x="1047574" y="2519896"/>
                </a:cubicBezTo>
                <a:lnTo>
                  <a:pt x="1055751" y="2522741"/>
                </a:lnTo>
                <a:lnTo>
                  <a:pt x="1079330" y="2533173"/>
                </a:lnTo>
                <a:lnTo>
                  <a:pt x="1080471" y="2528810"/>
                </a:lnTo>
                <a:lnTo>
                  <a:pt x="1082943" y="2519327"/>
                </a:lnTo>
                <a:lnTo>
                  <a:pt x="1090360" y="2517620"/>
                </a:lnTo>
                <a:lnTo>
                  <a:pt x="1095684" y="2516482"/>
                </a:lnTo>
                <a:lnTo>
                  <a:pt x="1095684" y="2507378"/>
                </a:lnTo>
                <a:lnTo>
                  <a:pt x="1090740" y="2508326"/>
                </a:lnTo>
                <a:cubicBezTo>
                  <a:pt x="1088047" y="2509085"/>
                  <a:pt x="1085149" y="2508535"/>
                  <a:pt x="1082943" y="2506809"/>
                </a:cubicBezTo>
                <a:cubicBezTo>
                  <a:pt x="1081475" y="2501347"/>
                  <a:pt x="1081475" y="2495581"/>
                  <a:pt x="1082943" y="2490118"/>
                </a:cubicBezTo>
                <a:lnTo>
                  <a:pt x="1083894" y="2484618"/>
                </a:lnTo>
                <a:lnTo>
                  <a:pt x="1043771" y="2473997"/>
                </a:lnTo>
                <a:lnTo>
                  <a:pt x="1040158" y="2473049"/>
                </a:lnTo>
                <a:lnTo>
                  <a:pt x="1034644" y="2476842"/>
                </a:lnTo>
                <a:lnTo>
                  <a:pt x="1029319" y="2480446"/>
                </a:lnTo>
                <a:lnTo>
                  <a:pt x="1027418" y="2470393"/>
                </a:lnTo>
                <a:lnTo>
                  <a:pt x="1027418" y="2469445"/>
                </a:lnTo>
                <a:lnTo>
                  <a:pt x="1010113" y="2464893"/>
                </a:lnTo>
                <a:cubicBezTo>
                  <a:pt x="1014677" y="2462048"/>
                  <a:pt x="1021713" y="2461479"/>
                  <a:pt x="1021333" y="2453513"/>
                </a:cubicBezTo>
                <a:cubicBezTo>
                  <a:pt x="1016046" y="2453532"/>
                  <a:pt x="1010811" y="2452508"/>
                  <a:pt x="1005930" y="2450478"/>
                </a:cubicBezTo>
                <a:close/>
                <a:moveTo>
                  <a:pt x="1785119" y="2449928"/>
                </a:moveTo>
                <a:cubicBezTo>
                  <a:pt x="1785645" y="2452257"/>
                  <a:pt x="1800263" y="2465842"/>
                  <a:pt x="1790707" y="2452755"/>
                </a:cubicBezTo>
                <a:cubicBezTo>
                  <a:pt x="1786334" y="2449626"/>
                  <a:pt x="1784943" y="2449151"/>
                  <a:pt x="1785119" y="2449928"/>
                </a:cubicBezTo>
                <a:close/>
                <a:moveTo>
                  <a:pt x="2804814" y="2448202"/>
                </a:moveTo>
                <a:cubicBezTo>
                  <a:pt x="2784277" y="2461100"/>
                  <a:pt x="2822118" y="2455789"/>
                  <a:pt x="2804814" y="2448202"/>
                </a:cubicBezTo>
                <a:close/>
                <a:moveTo>
                  <a:pt x="127405" y="2447254"/>
                </a:moveTo>
                <a:cubicBezTo>
                  <a:pt x="128166" y="2464134"/>
                  <a:pt x="115045" y="2472290"/>
                  <a:pt x="137864" y="2473238"/>
                </a:cubicBezTo>
                <a:cubicBezTo>
                  <a:pt x="134821" y="2463945"/>
                  <a:pt x="135011" y="2451616"/>
                  <a:pt x="127405" y="2447254"/>
                </a:cubicBezTo>
                <a:close/>
                <a:moveTo>
                  <a:pt x="3258528" y="2446875"/>
                </a:moveTo>
                <a:lnTo>
                  <a:pt x="3258338" y="2447823"/>
                </a:lnTo>
                <a:cubicBezTo>
                  <a:pt x="3260316" y="2448487"/>
                  <a:pt x="3262046" y="2449739"/>
                  <a:pt x="3263282" y="2451427"/>
                </a:cubicBezTo>
                <a:lnTo>
                  <a:pt x="3257197" y="2451427"/>
                </a:lnTo>
                <a:cubicBezTo>
                  <a:pt x="3258528" y="2449909"/>
                  <a:pt x="3258528" y="2448392"/>
                  <a:pt x="3258528" y="2446875"/>
                </a:cubicBezTo>
                <a:close/>
                <a:moveTo>
                  <a:pt x="2631771" y="2446685"/>
                </a:moveTo>
                <a:cubicBezTo>
                  <a:pt x="2631771" y="2454841"/>
                  <a:pt x="2631771" y="2464703"/>
                  <a:pt x="2642230" y="2462238"/>
                </a:cubicBezTo>
                <a:cubicBezTo>
                  <a:pt x="2643143" y="2455182"/>
                  <a:pt x="2638674" y="2448525"/>
                  <a:pt x="2631771" y="2446685"/>
                </a:cubicBezTo>
                <a:close/>
                <a:moveTo>
                  <a:pt x="1439678" y="2446685"/>
                </a:moveTo>
                <a:cubicBezTo>
                  <a:pt x="1422564" y="2462996"/>
                  <a:pt x="1458693" y="2455410"/>
                  <a:pt x="1439678" y="2446685"/>
                </a:cubicBezTo>
                <a:close/>
                <a:moveTo>
                  <a:pt x="1350114" y="2446685"/>
                </a:moveTo>
                <a:lnTo>
                  <a:pt x="1354868" y="2449530"/>
                </a:lnTo>
                <a:lnTo>
                  <a:pt x="1358481" y="2451427"/>
                </a:lnTo>
                <a:lnTo>
                  <a:pt x="1355438" y="2449151"/>
                </a:lnTo>
                <a:close/>
                <a:moveTo>
                  <a:pt x="1820868" y="2445195"/>
                </a:moveTo>
                <a:cubicBezTo>
                  <a:pt x="1810698" y="2447089"/>
                  <a:pt x="1804351" y="2457544"/>
                  <a:pt x="1816188" y="2462238"/>
                </a:cubicBezTo>
                <a:cubicBezTo>
                  <a:pt x="1817520" y="2454651"/>
                  <a:pt x="1827598" y="2459203"/>
                  <a:pt x="1831781" y="2462807"/>
                </a:cubicBezTo>
                <a:lnTo>
                  <a:pt x="1831781" y="2446685"/>
                </a:lnTo>
                <a:cubicBezTo>
                  <a:pt x="1828073" y="2444883"/>
                  <a:pt x="1824258" y="2444563"/>
                  <a:pt x="1820868" y="2445195"/>
                </a:cubicBezTo>
                <a:close/>
                <a:moveTo>
                  <a:pt x="2441234" y="2444955"/>
                </a:moveTo>
                <a:cubicBezTo>
                  <a:pt x="2436148" y="2443745"/>
                  <a:pt x="2430395" y="2448487"/>
                  <a:pt x="2434008" y="2462807"/>
                </a:cubicBezTo>
                <a:lnTo>
                  <a:pt x="2444467" y="2462807"/>
                </a:lnTo>
                <a:cubicBezTo>
                  <a:pt x="2450742" y="2453324"/>
                  <a:pt x="2446321" y="2446164"/>
                  <a:pt x="2441234" y="2444955"/>
                </a:cubicBezTo>
                <a:close/>
                <a:moveTo>
                  <a:pt x="869397" y="2444409"/>
                </a:moveTo>
                <a:lnTo>
                  <a:pt x="870538" y="2444409"/>
                </a:lnTo>
                <a:lnTo>
                  <a:pt x="869397" y="2445547"/>
                </a:lnTo>
                <a:close/>
                <a:moveTo>
                  <a:pt x="3070823" y="2443114"/>
                </a:moveTo>
                <a:cubicBezTo>
                  <a:pt x="3071189" y="2442537"/>
                  <a:pt x="3070083" y="2443319"/>
                  <a:pt x="3066090" y="2446875"/>
                </a:cubicBezTo>
                <a:cubicBezTo>
                  <a:pt x="3055394" y="2458824"/>
                  <a:pt x="3069727" y="2444848"/>
                  <a:pt x="3070823" y="2443114"/>
                </a:cubicBezTo>
                <a:close/>
                <a:moveTo>
                  <a:pt x="639688" y="2442702"/>
                </a:moveTo>
                <a:cubicBezTo>
                  <a:pt x="622574" y="2459013"/>
                  <a:pt x="658703" y="2451427"/>
                  <a:pt x="639688" y="2442702"/>
                </a:cubicBezTo>
                <a:close/>
                <a:moveTo>
                  <a:pt x="3458573" y="2441943"/>
                </a:moveTo>
                <a:cubicBezTo>
                  <a:pt x="3452869" y="2469635"/>
                  <a:pt x="3474357" y="2448202"/>
                  <a:pt x="3458573" y="2441943"/>
                </a:cubicBezTo>
                <a:close/>
                <a:moveTo>
                  <a:pt x="90705" y="2441943"/>
                </a:moveTo>
                <a:cubicBezTo>
                  <a:pt x="92226" y="2452185"/>
                  <a:pt x="83669" y="2452375"/>
                  <a:pt x="80246" y="2457686"/>
                </a:cubicBezTo>
                <a:cubicBezTo>
                  <a:pt x="87662" y="2458824"/>
                  <a:pt x="88993" y="2466221"/>
                  <a:pt x="96029" y="2468117"/>
                </a:cubicBezTo>
                <a:cubicBezTo>
                  <a:pt x="97550" y="2455979"/>
                  <a:pt x="107058" y="2445547"/>
                  <a:pt x="90705" y="2441943"/>
                </a:cubicBezTo>
                <a:close/>
                <a:moveTo>
                  <a:pt x="1454127" y="2441567"/>
                </a:moveTo>
                <a:cubicBezTo>
                  <a:pt x="1452193" y="2441991"/>
                  <a:pt x="1450659" y="2443556"/>
                  <a:pt x="1450136" y="2446685"/>
                </a:cubicBezTo>
                <a:cubicBezTo>
                  <a:pt x="1458503" y="2446685"/>
                  <a:pt x="1454320" y="2459962"/>
                  <a:pt x="1465919" y="2457117"/>
                </a:cubicBezTo>
                <a:cubicBezTo>
                  <a:pt x="1469342" y="2449293"/>
                  <a:pt x="1459930" y="2440296"/>
                  <a:pt x="1454127" y="2441567"/>
                </a:cubicBezTo>
                <a:close/>
                <a:moveTo>
                  <a:pt x="205560" y="2440806"/>
                </a:moveTo>
                <a:cubicBezTo>
                  <a:pt x="200616" y="2462427"/>
                  <a:pt x="221152" y="2441943"/>
                  <a:pt x="205560" y="2440806"/>
                </a:cubicBezTo>
                <a:close/>
                <a:moveTo>
                  <a:pt x="3501929" y="2440426"/>
                </a:moveTo>
                <a:cubicBezTo>
                  <a:pt x="3502519" y="2439876"/>
                  <a:pt x="3503431" y="2439876"/>
                  <a:pt x="3504021" y="2440426"/>
                </a:cubicBezTo>
                <a:cubicBezTo>
                  <a:pt x="3504021" y="2441185"/>
                  <a:pt x="3504781" y="2442512"/>
                  <a:pt x="3504021" y="2442512"/>
                </a:cubicBezTo>
                <a:cubicBezTo>
                  <a:pt x="3503260" y="2442512"/>
                  <a:pt x="3501929" y="2442512"/>
                  <a:pt x="3501929" y="2442512"/>
                </a:cubicBezTo>
                <a:lnTo>
                  <a:pt x="3501739" y="2442512"/>
                </a:lnTo>
                <a:cubicBezTo>
                  <a:pt x="3501663" y="2442437"/>
                  <a:pt x="3501587" y="2442361"/>
                  <a:pt x="3501530" y="2442266"/>
                </a:cubicBezTo>
                <a:cubicBezTo>
                  <a:pt x="3501130" y="2441640"/>
                  <a:pt x="3501302" y="2440824"/>
                  <a:pt x="3501929" y="2440426"/>
                </a:cubicBezTo>
                <a:close/>
                <a:moveTo>
                  <a:pt x="1212440" y="2440237"/>
                </a:moveTo>
                <a:lnTo>
                  <a:pt x="1209208" y="2441754"/>
                </a:lnTo>
                <a:cubicBezTo>
                  <a:pt x="1209208" y="2444030"/>
                  <a:pt x="1211489" y="2445547"/>
                  <a:pt x="1215103" y="2445737"/>
                </a:cubicBezTo>
                <a:cubicBezTo>
                  <a:pt x="1214253" y="2444011"/>
                  <a:pt x="1214253" y="2441963"/>
                  <a:pt x="1215103" y="2440237"/>
                </a:cubicBezTo>
                <a:close/>
                <a:moveTo>
                  <a:pt x="2170430" y="2438752"/>
                </a:moveTo>
                <a:cubicBezTo>
                  <a:pt x="2170796" y="2438174"/>
                  <a:pt x="2169691" y="2438956"/>
                  <a:pt x="2165697" y="2442512"/>
                </a:cubicBezTo>
                <a:cubicBezTo>
                  <a:pt x="2155001" y="2454461"/>
                  <a:pt x="2169334" y="2440486"/>
                  <a:pt x="2170430" y="2438752"/>
                </a:cubicBezTo>
                <a:close/>
                <a:moveTo>
                  <a:pt x="3345240" y="2438530"/>
                </a:moveTo>
                <a:cubicBezTo>
                  <a:pt x="3340486" y="2443802"/>
                  <a:pt x="3337786" y="2450592"/>
                  <a:pt x="3337634" y="2457686"/>
                </a:cubicBezTo>
                <a:lnTo>
                  <a:pt x="3338204" y="2457117"/>
                </a:lnTo>
                <a:cubicBezTo>
                  <a:pt x="3346837" y="2455732"/>
                  <a:pt x="3354082" y="2449891"/>
                  <a:pt x="3357220" y="2441754"/>
                </a:cubicBezTo>
                <a:lnTo>
                  <a:pt x="3352846" y="2441754"/>
                </a:lnTo>
                <a:lnTo>
                  <a:pt x="3346191" y="2439478"/>
                </a:lnTo>
                <a:close/>
                <a:moveTo>
                  <a:pt x="2751570" y="2437960"/>
                </a:moveTo>
                <a:cubicBezTo>
                  <a:pt x="2733315" y="2430279"/>
                  <a:pt x="2726505" y="2450337"/>
                  <a:pt x="2734189" y="2459165"/>
                </a:cubicBezTo>
                <a:lnTo>
                  <a:pt x="2746588" y="2462741"/>
                </a:lnTo>
                <a:lnTo>
                  <a:pt x="2746246" y="2463945"/>
                </a:lnTo>
                <a:lnTo>
                  <a:pt x="2746816" y="2462807"/>
                </a:lnTo>
                <a:lnTo>
                  <a:pt x="2746588" y="2462741"/>
                </a:lnTo>
                <a:lnTo>
                  <a:pt x="2749693" y="2451807"/>
                </a:lnTo>
                <a:cubicBezTo>
                  <a:pt x="2751808" y="2448724"/>
                  <a:pt x="2753662" y="2445358"/>
                  <a:pt x="2751570" y="2437960"/>
                </a:cubicBezTo>
                <a:close/>
                <a:moveTo>
                  <a:pt x="2607621" y="2437960"/>
                </a:moveTo>
                <a:cubicBezTo>
                  <a:pt x="2602487" y="2459582"/>
                  <a:pt x="2623214" y="2438909"/>
                  <a:pt x="2607621" y="2437960"/>
                </a:cubicBezTo>
                <a:close/>
                <a:moveTo>
                  <a:pt x="1764656" y="2437202"/>
                </a:moveTo>
                <a:cubicBezTo>
                  <a:pt x="1759522" y="2458824"/>
                  <a:pt x="1780249" y="2438150"/>
                  <a:pt x="1764656" y="2437202"/>
                </a:cubicBezTo>
                <a:close/>
                <a:moveTo>
                  <a:pt x="2554377" y="2436822"/>
                </a:moveTo>
                <a:cubicBezTo>
                  <a:pt x="2549243" y="2458444"/>
                  <a:pt x="2569970" y="2437771"/>
                  <a:pt x="2554377" y="2436822"/>
                </a:cubicBezTo>
                <a:close/>
                <a:moveTo>
                  <a:pt x="2307554" y="2436822"/>
                </a:moveTo>
                <a:cubicBezTo>
                  <a:pt x="2302610" y="2458444"/>
                  <a:pt x="2323337" y="2437771"/>
                  <a:pt x="2307554" y="2436822"/>
                </a:cubicBezTo>
                <a:close/>
                <a:moveTo>
                  <a:pt x="1963370" y="2436822"/>
                </a:moveTo>
                <a:cubicBezTo>
                  <a:pt x="1958236" y="2458444"/>
                  <a:pt x="1978963" y="2437771"/>
                  <a:pt x="1963370" y="2436822"/>
                </a:cubicBezTo>
                <a:close/>
                <a:moveTo>
                  <a:pt x="1674902" y="2436822"/>
                </a:moveTo>
                <a:lnTo>
                  <a:pt x="1674902" y="2437202"/>
                </a:lnTo>
                <a:cubicBezTo>
                  <a:pt x="1677944" y="2446496"/>
                  <a:pt x="1677564" y="2458824"/>
                  <a:pt x="1685360" y="2463186"/>
                </a:cubicBezTo>
                <a:cubicBezTo>
                  <a:pt x="1684410" y="2446685"/>
                  <a:pt x="1697721" y="2437771"/>
                  <a:pt x="1674902" y="2436822"/>
                </a:cubicBezTo>
                <a:close/>
                <a:moveTo>
                  <a:pt x="1523537" y="2436822"/>
                </a:moveTo>
                <a:cubicBezTo>
                  <a:pt x="1518593" y="2458444"/>
                  <a:pt x="1539130" y="2437771"/>
                  <a:pt x="1523537" y="2436822"/>
                </a:cubicBezTo>
                <a:close/>
                <a:moveTo>
                  <a:pt x="169240" y="2436822"/>
                </a:moveTo>
                <a:cubicBezTo>
                  <a:pt x="152126" y="2453134"/>
                  <a:pt x="188255" y="2445547"/>
                  <a:pt x="169240" y="2436822"/>
                </a:cubicBezTo>
                <a:close/>
                <a:moveTo>
                  <a:pt x="3142729" y="2436298"/>
                </a:moveTo>
                <a:cubicBezTo>
                  <a:pt x="3141285" y="2436159"/>
                  <a:pt x="3140061" y="2437392"/>
                  <a:pt x="3139490" y="2440616"/>
                </a:cubicBezTo>
                <a:lnTo>
                  <a:pt x="3139490" y="2442133"/>
                </a:lnTo>
                <a:cubicBezTo>
                  <a:pt x="3148237" y="2442133"/>
                  <a:pt x="3142533" y="2456737"/>
                  <a:pt x="3149949" y="2457875"/>
                </a:cubicBezTo>
                <a:cubicBezTo>
                  <a:pt x="3153372" y="2449483"/>
                  <a:pt x="3147061" y="2436716"/>
                  <a:pt x="3142729" y="2436298"/>
                </a:cubicBezTo>
                <a:close/>
                <a:moveTo>
                  <a:pt x="3306828" y="2436253"/>
                </a:moveTo>
                <a:cubicBezTo>
                  <a:pt x="3289714" y="2452565"/>
                  <a:pt x="3325844" y="2444978"/>
                  <a:pt x="3306828" y="2436253"/>
                </a:cubicBezTo>
                <a:close/>
                <a:moveTo>
                  <a:pt x="1895484" y="2436253"/>
                </a:moveTo>
                <a:lnTo>
                  <a:pt x="1885025" y="2436822"/>
                </a:lnTo>
                <a:lnTo>
                  <a:pt x="1885025" y="2446685"/>
                </a:lnTo>
                <a:lnTo>
                  <a:pt x="1895484" y="2446685"/>
                </a:lnTo>
                <a:close/>
                <a:moveTo>
                  <a:pt x="3510867" y="2435305"/>
                </a:moveTo>
                <a:lnTo>
                  <a:pt x="3514099" y="2435874"/>
                </a:lnTo>
                <a:lnTo>
                  <a:pt x="3516951" y="2435874"/>
                </a:lnTo>
                <a:lnTo>
                  <a:pt x="3510867" y="2440995"/>
                </a:lnTo>
                <a:close/>
                <a:moveTo>
                  <a:pt x="451242" y="2433219"/>
                </a:moveTo>
                <a:cubicBezTo>
                  <a:pt x="449436" y="2435780"/>
                  <a:pt x="449151" y="2440189"/>
                  <a:pt x="449578" y="2444694"/>
                </a:cubicBezTo>
                <a:lnTo>
                  <a:pt x="452051" y="2456080"/>
                </a:lnTo>
                <a:lnTo>
                  <a:pt x="451242" y="2456927"/>
                </a:lnTo>
                <a:lnTo>
                  <a:pt x="452193" y="2456737"/>
                </a:lnTo>
                <a:lnTo>
                  <a:pt x="452051" y="2456080"/>
                </a:lnTo>
                <a:lnTo>
                  <a:pt x="458207" y="2449625"/>
                </a:lnTo>
                <a:cubicBezTo>
                  <a:pt x="458754" y="2445405"/>
                  <a:pt x="458183" y="2440047"/>
                  <a:pt x="458468" y="2435495"/>
                </a:cubicBezTo>
                <a:cubicBezTo>
                  <a:pt x="455426" y="2435495"/>
                  <a:pt x="455045" y="2432460"/>
                  <a:pt x="451242" y="2433219"/>
                </a:cubicBezTo>
                <a:close/>
                <a:moveTo>
                  <a:pt x="2275727" y="2432730"/>
                </a:moveTo>
                <a:cubicBezTo>
                  <a:pt x="2274479" y="2432081"/>
                  <a:pt x="2272993" y="2433266"/>
                  <a:pt x="2271044" y="2437581"/>
                </a:cubicBezTo>
                <a:cubicBezTo>
                  <a:pt x="2277605" y="2436301"/>
                  <a:pt x="2276357" y="2457318"/>
                  <a:pt x="2280377" y="2458865"/>
                </a:cubicBezTo>
                <a:lnTo>
                  <a:pt x="2286280" y="2452746"/>
                </a:lnTo>
                <a:lnTo>
                  <a:pt x="2286637" y="2453134"/>
                </a:lnTo>
                <a:lnTo>
                  <a:pt x="2286637" y="2452375"/>
                </a:lnTo>
                <a:lnTo>
                  <a:pt x="2286280" y="2452746"/>
                </a:lnTo>
                <a:lnTo>
                  <a:pt x="2282168" y="2448277"/>
                </a:lnTo>
                <a:cubicBezTo>
                  <a:pt x="2279767" y="2442664"/>
                  <a:pt x="2278222" y="2434028"/>
                  <a:pt x="2275727" y="2432730"/>
                </a:cubicBezTo>
                <a:close/>
                <a:moveTo>
                  <a:pt x="906858" y="2432460"/>
                </a:moveTo>
                <a:cubicBezTo>
                  <a:pt x="893737" y="2431322"/>
                  <a:pt x="870158" y="2433598"/>
                  <a:pt x="863883" y="2442512"/>
                </a:cubicBezTo>
                <a:lnTo>
                  <a:pt x="863883" y="2443081"/>
                </a:lnTo>
                <a:lnTo>
                  <a:pt x="863883" y="2446685"/>
                </a:lnTo>
                <a:cubicBezTo>
                  <a:pt x="870728" y="2449909"/>
                  <a:pt x="911992" y="2447634"/>
                  <a:pt x="906858" y="2432460"/>
                </a:cubicBezTo>
                <a:close/>
                <a:moveTo>
                  <a:pt x="278200" y="2432271"/>
                </a:moveTo>
                <a:cubicBezTo>
                  <a:pt x="266220" y="2427719"/>
                  <a:pt x="259374" y="2456358"/>
                  <a:pt x="268502" y="2457686"/>
                </a:cubicBezTo>
                <a:lnTo>
                  <a:pt x="267741" y="2458444"/>
                </a:lnTo>
                <a:cubicBezTo>
                  <a:pt x="274587" y="2450858"/>
                  <a:pt x="291701" y="2445357"/>
                  <a:pt x="278200" y="2432271"/>
                </a:cubicBezTo>
                <a:close/>
                <a:moveTo>
                  <a:pt x="2663147" y="2431891"/>
                </a:moveTo>
                <a:cubicBezTo>
                  <a:pt x="2658203" y="2453703"/>
                  <a:pt x="2678740" y="2433029"/>
                  <a:pt x="2663147" y="2431891"/>
                </a:cubicBezTo>
                <a:close/>
                <a:moveTo>
                  <a:pt x="1256747" y="2431132"/>
                </a:moveTo>
                <a:cubicBezTo>
                  <a:pt x="1251613" y="2452944"/>
                  <a:pt x="1272340" y="2432271"/>
                  <a:pt x="1256747" y="2431132"/>
                </a:cubicBezTo>
                <a:close/>
                <a:moveTo>
                  <a:pt x="3369580" y="2430943"/>
                </a:moveTo>
                <a:cubicBezTo>
                  <a:pt x="3364636" y="2452755"/>
                  <a:pt x="3385173" y="2432081"/>
                  <a:pt x="3369580" y="2430943"/>
                </a:cubicBezTo>
                <a:close/>
                <a:moveTo>
                  <a:pt x="696093" y="2429877"/>
                </a:moveTo>
                <a:cubicBezTo>
                  <a:pt x="691744" y="2430090"/>
                  <a:pt x="687798" y="2434452"/>
                  <a:pt x="697305" y="2442323"/>
                </a:cubicBezTo>
                <a:cubicBezTo>
                  <a:pt x="705197" y="2433599"/>
                  <a:pt x="700443" y="2429663"/>
                  <a:pt x="696093" y="2429877"/>
                </a:cubicBezTo>
                <a:close/>
                <a:moveTo>
                  <a:pt x="1937128" y="2427529"/>
                </a:moveTo>
                <a:cubicBezTo>
                  <a:pt x="1924768" y="2422408"/>
                  <a:pt x="1914880" y="2445547"/>
                  <a:pt x="1925909" y="2446685"/>
                </a:cubicBezTo>
                <a:lnTo>
                  <a:pt x="1926670" y="2448392"/>
                </a:lnTo>
                <a:cubicBezTo>
                  <a:pt x="1929522" y="2440616"/>
                  <a:pt x="1934466" y="2435305"/>
                  <a:pt x="1937128" y="2427529"/>
                </a:cubicBezTo>
                <a:close/>
                <a:moveTo>
                  <a:pt x="660605" y="2427150"/>
                </a:moveTo>
                <a:cubicBezTo>
                  <a:pt x="655661" y="2448771"/>
                  <a:pt x="676388" y="2427150"/>
                  <a:pt x="660605" y="2427150"/>
                </a:cubicBezTo>
                <a:close/>
                <a:moveTo>
                  <a:pt x="2067005" y="2426960"/>
                </a:moveTo>
                <a:cubicBezTo>
                  <a:pt x="2067062" y="2428174"/>
                  <a:pt x="2067195" y="2429369"/>
                  <a:pt x="2067386" y="2430563"/>
                </a:cubicBezTo>
                <a:lnTo>
                  <a:pt x="2067195" y="2430563"/>
                </a:lnTo>
                <a:lnTo>
                  <a:pt x="2060920" y="2430563"/>
                </a:lnTo>
                <a:cubicBezTo>
                  <a:pt x="2059399" y="2440047"/>
                  <a:pt x="2066245" y="2441185"/>
                  <a:pt x="2072710" y="2442512"/>
                </a:cubicBezTo>
                <a:cubicBezTo>
                  <a:pt x="2074269" y="2442892"/>
                  <a:pt x="2075905" y="2442892"/>
                  <a:pt x="2077464" y="2442512"/>
                </a:cubicBezTo>
                <a:cubicBezTo>
                  <a:pt x="2078206" y="2435495"/>
                  <a:pt x="2073813" y="2428932"/>
                  <a:pt x="2067005" y="2426960"/>
                </a:cubicBezTo>
                <a:close/>
                <a:moveTo>
                  <a:pt x="2867946" y="2426391"/>
                </a:moveTo>
                <a:lnTo>
                  <a:pt x="2867946" y="2436822"/>
                </a:lnTo>
                <a:lnTo>
                  <a:pt x="2878405" y="2436822"/>
                </a:lnTo>
                <a:lnTo>
                  <a:pt x="2878405" y="2426391"/>
                </a:lnTo>
                <a:close/>
                <a:moveTo>
                  <a:pt x="2364601" y="2426391"/>
                </a:moveTo>
                <a:cubicBezTo>
                  <a:pt x="2363080" y="2427927"/>
                  <a:pt x="2361844" y="2429729"/>
                  <a:pt x="2360988" y="2431702"/>
                </a:cubicBezTo>
                <a:cubicBezTo>
                  <a:pt x="2344444" y="2428667"/>
                  <a:pt x="2327901" y="2431702"/>
                  <a:pt x="2322957" y="2442512"/>
                </a:cubicBezTo>
                <a:cubicBezTo>
                  <a:pt x="2338930" y="2456168"/>
                  <a:pt x="2373728" y="2448392"/>
                  <a:pt x="2395977" y="2449720"/>
                </a:cubicBezTo>
                <a:cubicBezTo>
                  <a:pt x="2389207" y="2442114"/>
                  <a:pt x="2380346" y="2436633"/>
                  <a:pt x="2370496" y="2433978"/>
                </a:cubicBezTo>
                <a:cubicBezTo>
                  <a:pt x="2369412" y="2430867"/>
                  <a:pt x="2367339" y="2428212"/>
                  <a:pt x="2364601" y="2426391"/>
                </a:cubicBezTo>
                <a:close/>
                <a:moveTo>
                  <a:pt x="3045743" y="2425632"/>
                </a:moveTo>
                <a:lnTo>
                  <a:pt x="3036996" y="2433219"/>
                </a:lnTo>
                <a:lnTo>
                  <a:pt x="3037566" y="2428098"/>
                </a:lnTo>
                <a:close/>
                <a:moveTo>
                  <a:pt x="3500028" y="2425253"/>
                </a:moveTo>
                <a:cubicBezTo>
                  <a:pt x="3500617" y="2424703"/>
                  <a:pt x="3501530" y="2424703"/>
                  <a:pt x="3502119" y="2425253"/>
                </a:cubicBezTo>
                <a:lnTo>
                  <a:pt x="3503260" y="2425632"/>
                </a:lnTo>
                <a:cubicBezTo>
                  <a:pt x="3503336" y="2425784"/>
                  <a:pt x="3503374" y="2425974"/>
                  <a:pt x="3503393" y="2426144"/>
                </a:cubicBezTo>
                <a:cubicBezTo>
                  <a:pt x="3503412" y="2426865"/>
                  <a:pt x="3502861" y="2427491"/>
                  <a:pt x="3502119" y="2427529"/>
                </a:cubicBezTo>
                <a:cubicBezTo>
                  <a:pt x="3501530" y="2428079"/>
                  <a:pt x="3500617" y="2428079"/>
                  <a:pt x="3500028" y="2427529"/>
                </a:cubicBezTo>
                <a:cubicBezTo>
                  <a:pt x="3499438" y="2426884"/>
                  <a:pt x="3499438" y="2425898"/>
                  <a:pt x="3500028" y="2425253"/>
                </a:cubicBezTo>
                <a:close/>
                <a:moveTo>
                  <a:pt x="1215103" y="2424305"/>
                </a:moveTo>
                <a:lnTo>
                  <a:pt x="1213962" y="2426012"/>
                </a:lnTo>
                <a:lnTo>
                  <a:pt x="1215863" y="2426770"/>
                </a:lnTo>
                <a:lnTo>
                  <a:pt x="1220237" y="2426770"/>
                </a:lnTo>
                <a:cubicBezTo>
                  <a:pt x="1218887" y="2425348"/>
                  <a:pt x="1217059" y="2424475"/>
                  <a:pt x="1215103" y="2424305"/>
                </a:cubicBezTo>
                <a:close/>
                <a:moveTo>
                  <a:pt x="40967" y="2423789"/>
                </a:moveTo>
                <a:cubicBezTo>
                  <a:pt x="34015" y="2423309"/>
                  <a:pt x="26100" y="2430990"/>
                  <a:pt x="18826" y="2432271"/>
                </a:cubicBezTo>
                <a:cubicBezTo>
                  <a:pt x="21107" y="2449340"/>
                  <a:pt x="8177" y="2450668"/>
                  <a:pt x="9508" y="2465652"/>
                </a:cubicBezTo>
                <a:cubicBezTo>
                  <a:pt x="18445" y="2468497"/>
                  <a:pt x="21107" y="2477790"/>
                  <a:pt x="28524" y="2482152"/>
                </a:cubicBezTo>
                <a:cubicBezTo>
                  <a:pt x="28524" y="2474945"/>
                  <a:pt x="23199" y="2471531"/>
                  <a:pt x="21298" y="2465652"/>
                </a:cubicBezTo>
                <a:cubicBezTo>
                  <a:pt x="27573" y="2457496"/>
                  <a:pt x="36510" y="2452185"/>
                  <a:pt x="42215" y="2443650"/>
                </a:cubicBezTo>
                <a:cubicBezTo>
                  <a:pt x="45828" y="2447065"/>
                  <a:pt x="49441" y="2449530"/>
                  <a:pt x="43546" y="2441375"/>
                </a:cubicBezTo>
                <a:cubicBezTo>
                  <a:pt x="45883" y="2437107"/>
                  <a:pt x="47247" y="2432384"/>
                  <a:pt x="47539" y="2427529"/>
                </a:cubicBezTo>
                <a:cubicBezTo>
                  <a:pt x="45495" y="2425016"/>
                  <a:pt x="43285" y="2423949"/>
                  <a:pt x="40967" y="2423789"/>
                </a:cubicBezTo>
                <a:close/>
                <a:moveTo>
                  <a:pt x="1021713" y="2423356"/>
                </a:moveTo>
                <a:cubicBezTo>
                  <a:pt x="1022860" y="2423110"/>
                  <a:pt x="1024012" y="2423755"/>
                  <a:pt x="1024375" y="2424874"/>
                </a:cubicBezTo>
                <a:cubicBezTo>
                  <a:pt x="1024388" y="2424911"/>
                  <a:pt x="1024400" y="2424968"/>
                  <a:pt x="1024409" y="2425006"/>
                </a:cubicBezTo>
                <a:cubicBezTo>
                  <a:pt x="1024677" y="2426239"/>
                  <a:pt x="1023896" y="2427453"/>
                  <a:pt x="1022664" y="2427719"/>
                </a:cubicBezTo>
                <a:cubicBezTo>
                  <a:pt x="1022388" y="2427832"/>
                  <a:pt x="1022093" y="2427908"/>
                  <a:pt x="1021793" y="2427908"/>
                </a:cubicBezTo>
                <a:cubicBezTo>
                  <a:pt x="1020532" y="2427927"/>
                  <a:pt x="1019494" y="2426922"/>
                  <a:pt x="1019471" y="2425670"/>
                </a:cubicBezTo>
                <a:cubicBezTo>
                  <a:pt x="1019450" y="2424418"/>
                  <a:pt x="1020452" y="2423375"/>
                  <a:pt x="1021713" y="2423356"/>
                </a:cubicBezTo>
                <a:close/>
                <a:moveTo>
                  <a:pt x="3648659" y="2422882"/>
                </a:moveTo>
                <a:cubicBezTo>
                  <a:pt x="3644832" y="2422076"/>
                  <a:pt x="3639983" y="2422313"/>
                  <a:pt x="3635039" y="2423925"/>
                </a:cubicBezTo>
                <a:lnTo>
                  <a:pt x="3635039" y="2424684"/>
                </a:lnTo>
                <a:cubicBezTo>
                  <a:pt x="3625151" y="2428098"/>
                  <a:pt x="3618305" y="2434926"/>
                  <a:pt x="3620016" y="2440047"/>
                </a:cubicBezTo>
                <a:cubicBezTo>
                  <a:pt x="3621728" y="2445168"/>
                  <a:pt x="3631236" y="2446685"/>
                  <a:pt x="3641124" y="2443271"/>
                </a:cubicBezTo>
                <a:cubicBezTo>
                  <a:pt x="3651012" y="2439857"/>
                  <a:pt x="3657858" y="2433219"/>
                  <a:pt x="3656146" y="2428098"/>
                </a:cubicBezTo>
                <a:cubicBezTo>
                  <a:pt x="3655291" y="2425538"/>
                  <a:pt x="3652486" y="2423688"/>
                  <a:pt x="3648659" y="2422882"/>
                </a:cubicBezTo>
                <a:close/>
                <a:moveTo>
                  <a:pt x="3713954" y="2421839"/>
                </a:moveTo>
                <a:cubicBezTo>
                  <a:pt x="3711938" y="2423470"/>
                  <a:pt x="3710417" y="2425651"/>
                  <a:pt x="3709580" y="2428098"/>
                </a:cubicBezTo>
                <a:cubicBezTo>
                  <a:pt x="3711273" y="2430829"/>
                  <a:pt x="3710721" y="2434376"/>
                  <a:pt x="3708249" y="2436443"/>
                </a:cubicBezTo>
                <a:cubicBezTo>
                  <a:pt x="3708249" y="2436443"/>
                  <a:pt x="3708059" y="2436253"/>
                  <a:pt x="3706538" y="2436443"/>
                </a:cubicBezTo>
                <a:lnTo>
                  <a:pt x="3706538" y="2437012"/>
                </a:lnTo>
                <a:lnTo>
                  <a:pt x="3703495" y="2449909"/>
                </a:lnTo>
                <a:lnTo>
                  <a:pt x="3712243" y="2439478"/>
                </a:lnTo>
                <a:cubicBezTo>
                  <a:pt x="3717187" y="2433598"/>
                  <a:pt x="3720419" y="2426960"/>
                  <a:pt x="3719659" y="2424684"/>
                </a:cubicBezTo>
                <a:cubicBezTo>
                  <a:pt x="3718841" y="2422351"/>
                  <a:pt x="3716312" y="2421080"/>
                  <a:pt x="3713954" y="2421839"/>
                </a:cubicBezTo>
                <a:close/>
                <a:moveTo>
                  <a:pt x="3518473" y="2421649"/>
                </a:moveTo>
                <a:cubicBezTo>
                  <a:pt x="3519614" y="2420701"/>
                  <a:pt x="3522656" y="2421270"/>
                  <a:pt x="3525318" y="2422787"/>
                </a:cubicBezTo>
                <a:cubicBezTo>
                  <a:pt x="3528076" y="2424532"/>
                  <a:pt x="3530928" y="2426125"/>
                  <a:pt x="3533875" y="2427529"/>
                </a:cubicBezTo>
                <a:cubicBezTo>
                  <a:pt x="3536538" y="2428477"/>
                  <a:pt x="3536538" y="2430374"/>
                  <a:pt x="3536538" y="2430374"/>
                </a:cubicBezTo>
                <a:cubicBezTo>
                  <a:pt x="3533514" y="2431778"/>
                  <a:pt x="3530396" y="2432991"/>
                  <a:pt x="3527220" y="2433978"/>
                </a:cubicBezTo>
                <a:lnTo>
                  <a:pt x="3519234" y="2436633"/>
                </a:lnTo>
                <a:lnTo>
                  <a:pt x="3518473" y="2429994"/>
                </a:lnTo>
                <a:cubicBezTo>
                  <a:pt x="3517446" y="2427301"/>
                  <a:pt x="3517446" y="2424343"/>
                  <a:pt x="3518473" y="2421649"/>
                </a:cubicBezTo>
                <a:close/>
                <a:moveTo>
                  <a:pt x="2209053" y="2421080"/>
                </a:moveTo>
                <a:cubicBezTo>
                  <a:pt x="2203348" y="2448771"/>
                  <a:pt x="2225026" y="2427339"/>
                  <a:pt x="2209053" y="2421080"/>
                </a:cubicBezTo>
                <a:close/>
                <a:moveTo>
                  <a:pt x="1354297" y="2421080"/>
                </a:moveTo>
                <a:lnTo>
                  <a:pt x="1354752" y="2421833"/>
                </a:lnTo>
                <a:lnTo>
                  <a:pt x="1352396" y="2433219"/>
                </a:lnTo>
                <a:cubicBezTo>
                  <a:pt x="1356960" y="2433788"/>
                  <a:pt x="1358719" y="2431275"/>
                  <a:pt x="1358695" y="2428359"/>
                </a:cubicBezTo>
                <a:lnTo>
                  <a:pt x="1354752" y="2421833"/>
                </a:lnTo>
                <a:lnTo>
                  <a:pt x="1354868" y="2421270"/>
                </a:lnTo>
                <a:close/>
                <a:moveTo>
                  <a:pt x="1199319" y="2420322"/>
                </a:moveTo>
                <a:cubicBezTo>
                  <a:pt x="1199319" y="2423167"/>
                  <a:pt x="1200460" y="2425443"/>
                  <a:pt x="1204644" y="2426201"/>
                </a:cubicBezTo>
                <a:cubicBezTo>
                  <a:pt x="1204861" y="2424570"/>
                  <a:pt x="1205446" y="2423015"/>
                  <a:pt x="1206355" y="2421649"/>
                </a:cubicBezTo>
                <a:lnTo>
                  <a:pt x="1203123" y="2421649"/>
                </a:lnTo>
                <a:close/>
                <a:moveTo>
                  <a:pt x="3123787" y="2419999"/>
                </a:moveTo>
                <a:cubicBezTo>
                  <a:pt x="3123208" y="2418354"/>
                  <a:pt x="3121663" y="2418425"/>
                  <a:pt x="3118573" y="2421270"/>
                </a:cubicBezTo>
                <a:cubicBezTo>
                  <a:pt x="3124278" y="2433219"/>
                  <a:pt x="3102790" y="2444599"/>
                  <a:pt x="3118573" y="2451047"/>
                </a:cubicBezTo>
                <a:lnTo>
                  <a:pt x="3118573" y="2452565"/>
                </a:lnTo>
                <a:cubicBezTo>
                  <a:pt x="3118573" y="2445310"/>
                  <a:pt x="3125526" y="2424933"/>
                  <a:pt x="3123787" y="2419999"/>
                </a:cubicBezTo>
                <a:close/>
                <a:moveTo>
                  <a:pt x="795046" y="2417856"/>
                </a:moveTo>
                <a:cubicBezTo>
                  <a:pt x="790532" y="2428420"/>
                  <a:pt x="788141" y="2439762"/>
                  <a:pt x="788010" y="2451237"/>
                </a:cubicBezTo>
                <a:cubicBezTo>
                  <a:pt x="785454" y="2451939"/>
                  <a:pt x="782847" y="2452451"/>
                  <a:pt x="780214" y="2452755"/>
                </a:cubicBezTo>
                <a:cubicBezTo>
                  <a:pt x="780868" y="2450725"/>
                  <a:pt x="780868" y="2448525"/>
                  <a:pt x="780214" y="2446496"/>
                </a:cubicBezTo>
                <a:cubicBezTo>
                  <a:pt x="772798" y="2441943"/>
                  <a:pt x="768994" y="2448202"/>
                  <a:pt x="768804" y="2454082"/>
                </a:cubicBezTo>
                <a:lnTo>
                  <a:pt x="745035" y="2460803"/>
                </a:lnTo>
                <a:lnTo>
                  <a:pt x="745035" y="2457686"/>
                </a:lnTo>
                <a:cubicBezTo>
                  <a:pt x="737951" y="2456775"/>
                  <a:pt x="731288" y="2461232"/>
                  <a:pt x="729442" y="2468117"/>
                </a:cubicBezTo>
                <a:cubicBezTo>
                  <a:pt x="733597" y="2467890"/>
                  <a:pt x="737697" y="2467055"/>
                  <a:pt x="741612" y="2465652"/>
                </a:cubicBezTo>
                <a:cubicBezTo>
                  <a:pt x="770325" y="2465652"/>
                  <a:pt x="835740" y="2468117"/>
                  <a:pt x="847529" y="2439478"/>
                </a:cubicBezTo>
                <a:cubicBezTo>
                  <a:pt x="832126" y="2442702"/>
                  <a:pt x="813681" y="2449909"/>
                  <a:pt x="799990" y="2441754"/>
                </a:cubicBezTo>
                <a:cubicBezTo>
                  <a:pt x="797708" y="2434547"/>
                  <a:pt x="804934" y="2417666"/>
                  <a:pt x="795046" y="2417856"/>
                </a:cubicBezTo>
                <a:close/>
                <a:moveTo>
                  <a:pt x="2591838" y="2417097"/>
                </a:moveTo>
                <a:cubicBezTo>
                  <a:pt x="2590507" y="2424115"/>
                  <a:pt x="2589366" y="2433978"/>
                  <a:pt x="2600395" y="2431512"/>
                </a:cubicBezTo>
                <a:lnTo>
                  <a:pt x="2602297" y="2432650"/>
                </a:lnTo>
                <a:cubicBezTo>
                  <a:pt x="2603210" y="2425594"/>
                  <a:pt x="2598741" y="2418937"/>
                  <a:pt x="2591838" y="2417097"/>
                </a:cubicBezTo>
                <a:close/>
                <a:moveTo>
                  <a:pt x="1089409" y="2416339"/>
                </a:moveTo>
                <a:cubicBezTo>
                  <a:pt x="1072105" y="2423925"/>
                  <a:pt x="1109756" y="2429236"/>
                  <a:pt x="1089409" y="2416339"/>
                </a:cubicBezTo>
                <a:close/>
                <a:moveTo>
                  <a:pt x="354643" y="2416339"/>
                </a:moveTo>
                <a:lnTo>
                  <a:pt x="354863" y="2416793"/>
                </a:lnTo>
                <a:lnTo>
                  <a:pt x="346229" y="2427980"/>
                </a:lnTo>
                <a:cubicBezTo>
                  <a:pt x="345183" y="2433124"/>
                  <a:pt x="347132" y="2437961"/>
                  <a:pt x="355213" y="2437771"/>
                </a:cubicBezTo>
                <a:cubicBezTo>
                  <a:pt x="357020" y="2436159"/>
                  <a:pt x="359064" y="2431228"/>
                  <a:pt x="359563" y="2426486"/>
                </a:cubicBezTo>
                <a:lnTo>
                  <a:pt x="354863" y="2416793"/>
                </a:lnTo>
                <a:lnTo>
                  <a:pt x="355213" y="2416339"/>
                </a:lnTo>
                <a:close/>
                <a:moveTo>
                  <a:pt x="3469032" y="2415959"/>
                </a:moveTo>
                <a:cubicBezTo>
                  <a:pt x="3463898" y="2437581"/>
                  <a:pt x="3484625" y="2416908"/>
                  <a:pt x="3469032" y="2415959"/>
                </a:cubicBezTo>
                <a:close/>
                <a:moveTo>
                  <a:pt x="116946" y="2415959"/>
                </a:moveTo>
                <a:cubicBezTo>
                  <a:pt x="99452" y="2423546"/>
                  <a:pt x="137293" y="2428857"/>
                  <a:pt x="116946" y="2415959"/>
                </a:cubicBezTo>
                <a:close/>
                <a:moveTo>
                  <a:pt x="2400900" y="2415802"/>
                </a:moveTo>
                <a:cubicBezTo>
                  <a:pt x="2401266" y="2415225"/>
                  <a:pt x="2400161" y="2416007"/>
                  <a:pt x="2396167" y="2419563"/>
                </a:cubicBezTo>
                <a:cubicBezTo>
                  <a:pt x="2385471" y="2431512"/>
                  <a:pt x="2399804" y="2417536"/>
                  <a:pt x="2400900" y="2415802"/>
                </a:cubicBezTo>
                <a:close/>
                <a:moveTo>
                  <a:pt x="2852543" y="2415770"/>
                </a:moveTo>
                <a:cubicBezTo>
                  <a:pt x="2853133" y="2415220"/>
                  <a:pt x="2854046" y="2415220"/>
                  <a:pt x="2854635" y="2415770"/>
                </a:cubicBezTo>
                <a:cubicBezTo>
                  <a:pt x="2854806" y="2415902"/>
                  <a:pt x="2854958" y="2416073"/>
                  <a:pt x="2855053" y="2416282"/>
                </a:cubicBezTo>
                <a:cubicBezTo>
                  <a:pt x="2855434" y="2417021"/>
                  <a:pt x="2855149" y="2417932"/>
                  <a:pt x="2854407" y="2418311"/>
                </a:cubicBezTo>
                <a:cubicBezTo>
                  <a:pt x="2853665" y="2418709"/>
                  <a:pt x="2852734" y="2418406"/>
                  <a:pt x="2852353" y="2417666"/>
                </a:cubicBezTo>
                <a:cubicBezTo>
                  <a:pt x="2851954" y="2417059"/>
                  <a:pt x="2852049" y="2416282"/>
                  <a:pt x="2852543" y="2415770"/>
                </a:cubicBezTo>
                <a:close/>
                <a:moveTo>
                  <a:pt x="3508014" y="2413873"/>
                </a:moveTo>
                <a:lnTo>
                  <a:pt x="3510867" y="2413873"/>
                </a:lnTo>
                <a:lnTo>
                  <a:pt x="3514289" y="2414442"/>
                </a:lnTo>
                <a:lnTo>
                  <a:pt x="3508014" y="2419563"/>
                </a:lnTo>
                <a:close/>
                <a:moveTo>
                  <a:pt x="1528671" y="2412545"/>
                </a:moveTo>
                <a:lnTo>
                  <a:pt x="1528671" y="2422977"/>
                </a:lnTo>
                <a:lnTo>
                  <a:pt x="1539130" y="2422977"/>
                </a:lnTo>
                <a:lnTo>
                  <a:pt x="1539130" y="2412545"/>
                </a:lnTo>
                <a:close/>
                <a:moveTo>
                  <a:pt x="1014297" y="2412545"/>
                </a:moveTo>
                <a:cubicBezTo>
                  <a:pt x="1015501" y="2412318"/>
                  <a:pt x="1016676" y="2413057"/>
                  <a:pt x="1016959" y="2414252"/>
                </a:cubicBezTo>
                <a:cubicBezTo>
                  <a:pt x="1017105" y="2415428"/>
                  <a:pt x="1016387" y="2416547"/>
                  <a:pt x="1015248" y="2416908"/>
                </a:cubicBezTo>
                <a:cubicBezTo>
                  <a:pt x="1014044" y="2417135"/>
                  <a:pt x="1012869" y="2416396"/>
                  <a:pt x="1012585" y="2415201"/>
                </a:cubicBezTo>
                <a:cubicBezTo>
                  <a:pt x="1012439" y="2414025"/>
                  <a:pt x="1013158" y="2412906"/>
                  <a:pt x="1014297" y="2412545"/>
                </a:cubicBezTo>
                <a:close/>
                <a:moveTo>
                  <a:pt x="1706869" y="2412009"/>
                </a:moveTo>
                <a:cubicBezTo>
                  <a:pt x="1707966" y="2413743"/>
                  <a:pt x="1722299" y="2427719"/>
                  <a:pt x="1711602" y="2415770"/>
                </a:cubicBezTo>
                <a:cubicBezTo>
                  <a:pt x="1707609" y="2412214"/>
                  <a:pt x="1706504" y="2411432"/>
                  <a:pt x="1706869" y="2412009"/>
                </a:cubicBezTo>
                <a:close/>
                <a:moveTo>
                  <a:pt x="1764656" y="2411028"/>
                </a:moveTo>
                <a:cubicBezTo>
                  <a:pt x="1759522" y="2432650"/>
                  <a:pt x="1780249" y="2412166"/>
                  <a:pt x="1764656" y="2411028"/>
                </a:cubicBezTo>
                <a:close/>
                <a:moveTo>
                  <a:pt x="3139490" y="2410838"/>
                </a:moveTo>
                <a:cubicBezTo>
                  <a:pt x="3134546" y="2432650"/>
                  <a:pt x="3155273" y="2411976"/>
                  <a:pt x="3139490" y="2410838"/>
                </a:cubicBezTo>
                <a:close/>
                <a:moveTo>
                  <a:pt x="1409062" y="2410269"/>
                </a:moveTo>
                <a:cubicBezTo>
                  <a:pt x="1402597" y="2412261"/>
                  <a:pt x="1396940" y="2414726"/>
                  <a:pt x="1393113" y="2418781"/>
                </a:cubicBezTo>
                <a:lnTo>
                  <a:pt x="1388263" y="2436395"/>
                </a:lnTo>
                <a:lnTo>
                  <a:pt x="1388145" y="2436443"/>
                </a:lnTo>
                <a:lnTo>
                  <a:pt x="1388145" y="2436822"/>
                </a:lnTo>
                <a:lnTo>
                  <a:pt x="1388263" y="2436395"/>
                </a:lnTo>
                <a:lnTo>
                  <a:pt x="1404594" y="2429757"/>
                </a:lnTo>
                <a:cubicBezTo>
                  <a:pt x="1408160" y="2425348"/>
                  <a:pt x="1409728" y="2418804"/>
                  <a:pt x="1409062" y="2410269"/>
                </a:cubicBezTo>
                <a:close/>
                <a:moveTo>
                  <a:pt x="1215103" y="2409700"/>
                </a:moveTo>
                <a:cubicBezTo>
                  <a:pt x="1210478" y="2408164"/>
                  <a:pt x="1205389" y="2409681"/>
                  <a:pt x="1202362" y="2413494"/>
                </a:cubicBezTo>
                <a:lnTo>
                  <a:pt x="1207306" y="2415390"/>
                </a:lnTo>
                <a:lnTo>
                  <a:pt x="1211489" y="2415390"/>
                </a:lnTo>
                <a:cubicBezTo>
                  <a:pt x="1213165" y="2413835"/>
                  <a:pt x="1214408" y="2411882"/>
                  <a:pt x="1215103" y="2409700"/>
                </a:cubicBezTo>
                <a:close/>
                <a:moveTo>
                  <a:pt x="2749241" y="2409368"/>
                </a:moveTo>
                <a:cubicBezTo>
                  <a:pt x="2741825" y="2410791"/>
                  <a:pt x="2733791" y="2415296"/>
                  <a:pt x="2732174" y="2418615"/>
                </a:cubicBezTo>
                <a:lnTo>
                  <a:pt x="2731604" y="2418615"/>
                </a:lnTo>
                <a:cubicBezTo>
                  <a:pt x="2748527" y="2423736"/>
                  <a:pt x="2747957" y="2420322"/>
                  <a:pt x="2762599" y="2418615"/>
                </a:cubicBezTo>
                <a:cubicBezTo>
                  <a:pt x="2763455" y="2409606"/>
                  <a:pt x="2756657" y="2407946"/>
                  <a:pt x="2749241" y="2409368"/>
                </a:cubicBezTo>
                <a:close/>
                <a:moveTo>
                  <a:pt x="737809" y="2408752"/>
                </a:moveTo>
                <a:cubicBezTo>
                  <a:pt x="730393" y="2407614"/>
                  <a:pt x="727160" y="2410838"/>
                  <a:pt x="728301" y="2418235"/>
                </a:cubicBezTo>
                <a:lnTo>
                  <a:pt x="737809" y="2418235"/>
                </a:lnTo>
                <a:close/>
                <a:moveTo>
                  <a:pt x="3400584" y="2407849"/>
                </a:moveTo>
                <a:cubicBezTo>
                  <a:pt x="3401039" y="2410222"/>
                  <a:pt x="3415692" y="2423878"/>
                  <a:pt x="3406280" y="2410649"/>
                </a:cubicBezTo>
                <a:cubicBezTo>
                  <a:pt x="3401859" y="2407520"/>
                  <a:pt x="3400433" y="2407057"/>
                  <a:pt x="3400584" y="2407849"/>
                </a:cubicBezTo>
                <a:close/>
                <a:moveTo>
                  <a:pt x="2858438" y="2406097"/>
                </a:moveTo>
                <a:lnTo>
                  <a:pt x="2854445" y="2411597"/>
                </a:lnTo>
                <a:lnTo>
                  <a:pt x="2851973" y="2415390"/>
                </a:lnTo>
                <a:cubicBezTo>
                  <a:pt x="2850452" y="2417856"/>
                  <a:pt x="2852353" y="2422029"/>
                  <a:pt x="2856537" y="2421080"/>
                </a:cubicBezTo>
                <a:lnTo>
                  <a:pt x="2857678" y="2422218"/>
                </a:lnTo>
                <a:cubicBezTo>
                  <a:pt x="2857678" y="2416149"/>
                  <a:pt x="2863382" y="2415011"/>
                  <a:pt x="2863002" y="2408183"/>
                </a:cubicBezTo>
                <a:cubicBezTo>
                  <a:pt x="2862051" y="2407671"/>
                  <a:pt x="2861195" y="2406950"/>
                  <a:pt x="2860530" y="2406097"/>
                </a:cubicBezTo>
                <a:cubicBezTo>
                  <a:pt x="2859865" y="2405831"/>
                  <a:pt x="2859104" y="2405831"/>
                  <a:pt x="2858438" y="2406097"/>
                </a:cubicBezTo>
                <a:close/>
                <a:moveTo>
                  <a:pt x="2815653" y="2405528"/>
                </a:moveTo>
                <a:cubicBezTo>
                  <a:pt x="2810138" y="2433219"/>
                  <a:pt x="2831626" y="2411597"/>
                  <a:pt x="2815653" y="2405528"/>
                </a:cubicBezTo>
                <a:close/>
                <a:moveTo>
                  <a:pt x="289419" y="2405528"/>
                </a:moveTo>
                <a:lnTo>
                  <a:pt x="288658" y="2406855"/>
                </a:lnTo>
                <a:cubicBezTo>
                  <a:pt x="287137" y="2429425"/>
                  <a:pt x="298356" y="2435684"/>
                  <a:pt x="299117" y="2443271"/>
                </a:cubicBezTo>
                <a:cubicBezTo>
                  <a:pt x="312618" y="2428667"/>
                  <a:pt x="297786" y="2413494"/>
                  <a:pt x="289419" y="2405528"/>
                </a:cubicBezTo>
                <a:close/>
                <a:moveTo>
                  <a:pt x="1613342" y="2404402"/>
                </a:moveTo>
                <a:cubicBezTo>
                  <a:pt x="1613494" y="2402719"/>
                  <a:pt x="1613196" y="2402730"/>
                  <a:pt x="1612150" y="2405528"/>
                </a:cubicBezTo>
                <a:lnTo>
                  <a:pt x="1613101" y="2404579"/>
                </a:lnTo>
                <a:cubicBezTo>
                  <a:pt x="1604544" y="2413304"/>
                  <a:pt x="1591423" y="2417477"/>
                  <a:pt x="1592184" y="2435874"/>
                </a:cubicBezTo>
                <a:lnTo>
                  <a:pt x="1607967" y="2435874"/>
                </a:lnTo>
                <a:cubicBezTo>
                  <a:pt x="1608395" y="2429758"/>
                  <a:pt x="1612888" y="2409452"/>
                  <a:pt x="1613342" y="2404402"/>
                </a:cubicBezTo>
                <a:close/>
                <a:moveTo>
                  <a:pt x="3101116" y="2404352"/>
                </a:moveTo>
                <a:cubicBezTo>
                  <a:pt x="3100983" y="2404352"/>
                  <a:pt x="3100831" y="2404371"/>
                  <a:pt x="3100698" y="2404390"/>
                </a:cubicBezTo>
                <a:lnTo>
                  <a:pt x="3100508" y="2405338"/>
                </a:lnTo>
                <a:cubicBezTo>
                  <a:pt x="3100508" y="2407614"/>
                  <a:pt x="3103551" y="2410269"/>
                  <a:pt x="3105642" y="2408562"/>
                </a:cubicBezTo>
                <a:cubicBezTo>
                  <a:pt x="3105566" y="2406154"/>
                  <a:pt x="3103531" y="2404276"/>
                  <a:pt x="3101116" y="2404352"/>
                </a:cubicBezTo>
                <a:close/>
                <a:moveTo>
                  <a:pt x="3643026" y="2404010"/>
                </a:moveTo>
                <a:lnTo>
                  <a:pt x="3637511" y="2407045"/>
                </a:lnTo>
                <a:lnTo>
                  <a:pt x="3641314" y="2404959"/>
                </a:lnTo>
                <a:close/>
                <a:moveTo>
                  <a:pt x="3186459" y="2403821"/>
                </a:moveTo>
                <a:lnTo>
                  <a:pt x="3186649" y="2404390"/>
                </a:lnTo>
                <a:cubicBezTo>
                  <a:pt x="3186649" y="2416908"/>
                  <a:pt x="3217645" y="2423356"/>
                  <a:pt x="3219927" y="2411597"/>
                </a:cubicBezTo>
                <a:cubicBezTo>
                  <a:pt x="3203573" y="2413683"/>
                  <a:pt x="3201862" y="2401924"/>
                  <a:pt x="3186459" y="2403821"/>
                </a:cubicBezTo>
                <a:close/>
                <a:moveTo>
                  <a:pt x="1926188" y="2402905"/>
                </a:moveTo>
                <a:cubicBezTo>
                  <a:pt x="1926563" y="2402328"/>
                  <a:pt x="1925481" y="2403110"/>
                  <a:pt x="1921535" y="2406666"/>
                </a:cubicBezTo>
                <a:cubicBezTo>
                  <a:pt x="1910840" y="2418615"/>
                  <a:pt x="1925065" y="2404639"/>
                  <a:pt x="1926188" y="2402905"/>
                </a:cubicBezTo>
                <a:close/>
                <a:moveTo>
                  <a:pt x="2652317" y="2402621"/>
                </a:moveTo>
                <a:cubicBezTo>
                  <a:pt x="2652772" y="2404923"/>
                  <a:pt x="2667426" y="2418615"/>
                  <a:pt x="2658013" y="2405528"/>
                </a:cubicBezTo>
                <a:cubicBezTo>
                  <a:pt x="2653592" y="2402351"/>
                  <a:pt x="2652166" y="2401853"/>
                  <a:pt x="2652317" y="2402621"/>
                </a:cubicBezTo>
                <a:close/>
                <a:moveTo>
                  <a:pt x="1037116" y="2401165"/>
                </a:moveTo>
                <a:cubicBezTo>
                  <a:pt x="1039527" y="2400558"/>
                  <a:pt x="1041980" y="2402000"/>
                  <a:pt x="1042630" y="2404390"/>
                </a:cubicBezTo>
                <a:lnTo>
                  <a:pt x="1039838" y="2408876"/>
                </a:lnTo>
                <a:lnTo>
                  <a:pt x="1038452" y="2409406"/>
                </a:lnTo>
                <a:lnTo>
                  <a:pt x="1033883" y="2406476"/>
                </a:lnTo>
                <a:cubicBezTo>
                  <a:pt x="1033877" y="2406457"/>
                  <a:pt x="1033873" y="2406438"/>
                  <a:pt x="1033868" y="2406419"/>
                </a:cubicBezTo>
                <a:cubicBezTo>
                  <a:pt x="1033311" y="2404067"/>
                  <a:pt x="1034765" y="2401715"/>
                  <a:pt x="1037116" y="2401165"/>
                </a:cubicBezTo>
                <a:close/>
                <a:moveTo>
                  <a:pt x="645012" y="2400976"/>
                </a:moveTo>
                <a:cubicBezTo>
                  <a:pt x="627708" y="2408562"/>
                  <a:pt x="665359" y="2414063"/>
                  <a:pt x="645012" y="2400976"/>
                </a:cubicBezTo>
                <a:close/>
                <a:moveTo>
                  <a:pt x="838402" y="2400786"/>
                </a:moveTo>
                <a:cubicBezTo>
                  <a:pt x="833458" y="2422408"/>
                  <a:pt x="853995" y="2401924"/>
                  <a:pt x="838402" y="2400786"/>
                </a:cubicBezTo>
                <a:close/>
                <a:moveTo>
                  <a:pt x="1225561" y="2400217"/>
                </a:moveTo>
                <a:cubicBezTo>
                  <a:pt x="1220427" y="2421839"/>
                  <a:pt x="1241154" y="2401355"/>
                  <a:pt x="1225561" y="2400217"/>
                </a:cubicBezTo>
                <a:close/>
                <a:moveTo>
                  <a:pt x="2129947" y="2399648"/>
                </a:moveTo>
                <a:cubicBezTo>
                  <a:pt x="2119108" y="2395665"/>
                  <a:pt x="2106368" y="2413873"/>
                  <a:pt x="2119298" y="2415959"/>
                </a:cubicBezTo>
                <a:lnTo>
                  <a:pt x="2119298" y="2415390"/>
                </a:lnTo>
                <a:cubicBezTo>
                  <a:pt x="2119298" y="2407235"/>
                  <a:pt x="2132800" y="2411218"/>
                  <a:pt x="2129947" y="2399648"/>
                </a:cubicBezTo>
                <a:close/>
                <a:moveTo>
                  <a:pt x="2917387" y="2399269"/>
                </a:moveTo>
                <a:cubicBezTo>
                  <a:pt x="2911948" y="2401336"/>
                  <a:pt x="2907251" y="2404978"/>
                  <a:pt x="2903886" y="2409700"/>
                </a:cubicBezTo>
                <a:cubicBezTo>
                  <a:pt x="2901414" y="2413095"/>
                  <a:pt x="2897611" y="2415296"/>
                  <a:pt x="2893427" y="2415770"/>
                </a:cubicBezTo>
                <a:lnTo>
                  <a:pt x="2893427" y="2414821"/>
                </a:lnTo>
                <a:lnTo>
                  <a:pt x="2882969" y="2414821"/>
                </a:lnTo>
                <a:lnTo>
                  <a:pt x="2882969" y="2425253"/>
                </a:lnTo>
                <a:lnTo>
                  <a:pt x="2888863" y="2425253"/>
                </a:lnTo>
                <a:cubicBezTo>
                  <a:pt x="2886201" y="2435116"/>
                  <a:pt x="2878595" y="2442133"/>
                  <a:pt x="2881447" y="2451047"/>
                </a:cubicBezTo>
                <a:lnTo>
                  <a:pt x="2885631" y="2451047"/>
                </a:lnTo>
                <a:cubicBezTo>
                  <a:pt x="2896261" y="2443081"/>
                  <a:pt x="2904323" y="2432214"/>
                  <a:pt x="2908830" y="2419753"/>
                </a:cubicBezTo>
                <a:lnTo>
                  <a:pt x="2914344" y="2419753"/>
                </a:lnTo>
                <a:lnTo>
                  <a:pt x="2914344" y="2411218"/>
                </a:lnTo>
                <a:cubicBezTo>
                  <a:pt x="2915390" y="2409928"/>
                  <a:pt x="2916531" y="2408714"/>
                  <a:pt x="2917767" y="2407614"/>
                </a:cubicBezTo>
                <a:lnTo>
                  <a:pt x="2918338" y="2402683"/>
                </a:lnTo>
                <a:close/>
                <a:moveTo>
                  <a:pt x="3309977" y="2398650"/>
                </a:moveTo>
                <a:cubicBezTo>
                  <a:pt x="3306555" y="2397538"/>
                  <a:pt x="3301314" y="2408563"/>
                  <a:pt x="3311582" y="2415959"/>
                </a:cubicBezTo>
                <a:lnTo>
                  <a:pt x="3312152" y="2415390"/>
                </a:lnTo>
                <a:cubicBezTo>
                  <a:pt x="3312438" y="2411730"/>
                  <a:pt x="3312438" y="2408050"/>
                  <a:pt x="3312152" y="2404390"/>
                </a:cubicBezTo>
                <a:cubicBezTo>
                  <a:pt x="3312057" y="2400739"/>
                  <a:pt x="3311118" y="2399020"/>
                  <a:pt x="3309977" y="2398650"/>
                </a:cubicBezTo>
                <a:close/>
                <a:moveTo>
                  <a:pt x="946720" y="2397633"/>
                </a:moveTo>
                <a:cubicBezTo>
                  <a:pt x="942370" y="2397846"/>
                  <a:pt x="938424" y="2402209"/>
                  <a:pt x="947932" y="2410080"/>
                </a:cubicBezTo>
                <a:cubicBezTo>
                  <a:pt x="955824" y="2401355"/>
                  <a:pt x="951070" y="2397419"/>
                  <a:pt x="946720" y="2397633"/>
                </a:cubicBezTo>
                <a:close/>
                <a:moveTo>
                  <a:pt x="2560462" y="2395475"/>
                </a:moveTo>
                <a:cubicBezTo>
                  <a:pt x="2559683" y="2398074"/>
                  <a:pt x="2559683" y="2400843"/>
                  <a:pt x="2560462" y="2403441"/>
                </a:cubicBezTo>
                <a:cubicBezTo>
                  <a:pt x="2555632" y="2404807"/>
                  <a:pt x="2551468" y="2407823"/>
                  <a:pt x="2548673" y="2411976"/>
                </a:cubicBezTo>
                <a:cubicBezTo>
                  <a:pt x="2567927" y="2413399"/>
                  <a:pt x="2591779" y="2416528"/>
                  <a:pt x="2608599" y="2409923"/>
                </a:cubicBezTo>
                <a:lnTo>
                  <a:pt x="2622037" y="2400092"/>
                </a:lnTo>
                <a:lnTo>
                  <a:pt x="2624545" y="2400027"/>
                </a:lnTo>
                <a:lnTo>
                  <a:pt x="2622644" y="2399648"/>
                </a:lnTo>
                <a:lnTo>
                  <a:pt x="2622037" y="2400092"/>
                </a:lnTo>
                <a:lnTo>
                  <a:pt x="2566167" y="2401545"/>
                </a:lnTo>
                <a:cubicBezTo>
                  <a:pt x="2567118" y="2398889"/>
                  <a:pt x="2566167" y="2395855"/>
                  <a:pt x="2560462" y="2395475"/>
                </a:cubicBezTo>
                <a:close/>
                <a:moveTo>
                  <a:pt x="3098226" y="2395286"/>
                </a:moveTo>
                <a:cubicBezTo>
                  <a:pt x="3088148" y="2395665"/>
                  <a:pt x="3076738" y="2395665"/>
                  <a:pt x="3073315" y="2403631"/>
                </a:cubicBezTo>
                <a:lnTo>
                  <a:pt x="3073125" y="2404579"/>
                </a:lnTo>
                <a:lnTo>
                  <a:pt x="3077879" y="2400786"/>
                </a:lnTo>
                <a:lnTo>
                  <a:pt x="3088528" y="2406286"/>
                </a:lnTo>
                <a:cubicBezTo>
                  <a:pt x="3093605" y="2404769"/>
                  <a:pt x="3097370" y="2400502"/>
                  <a:pt x="3098226" y="2395286"/>
                </a:cubicBezTo>
                <a:close/>
                <a:moveTo>
                  <a:pt x="2343684" y="2395096"/>
                </a:moveTo>
                <a:cubicBezTo>
                  <a:pt x="2338739" y="2416718"/>
                  <a:pt x="2359276" y="2395096"/>
                  <a:pt x="2343684" y="2395096"/>
                </a:cubicBezTo>
                <a:close/>
                <a:moveTo>
                  <a:pt x="399139" y="2394527"/>
                </a:moveTo>
                <a:cubicBezTo>
                  <a:pt x="378793" y="2407424"/>
                  <a:pt x="416444" y="2402114"/>
                  <a:pt x="399139" y="2394527"/>
                </a:cubicBezTo>
                <a:close/>
                <a:moveTo>
                  <a:pt x="3550419" y="2392441"/>
                </a:moveTo>
                <a:lnTo>
                  <a:pt x="3553272" y="2392441"/>
                </a:lnTo>
                <a:lnTo>
                  <a:pt x="3555934" y="2392441"/>
                </a:lnTo>
                <a:lnTo>
                  <a:pt x="3550419" y="2397941"/>
                </a:lnTo>
                <a:close/>
                <a:moveTo>
                  <a:pt x="118848" y="2390165"/>
                </a:moveTo>
                <a:cubicBezTo>
                  <a:pt x="110338" y="2388211"/>
                  <a:pt x="101457" y="2391303"/>
                  <a:pt x="96029" y="2398131"/>
                </a:cubicBezTo>
                <a:cubicBezTo>
                  <a:pt x="96029" y="2396613"/>
                  <a:pt x="94128" y="2395286"/>
                  <a:pt x="90515" y="2395096"/>
                </a:cubicBezTo>
                <a:cubicBezTo>
                  <a:pt x="88043" y="2406476"/>
                  <a:pt x="92606" y="2406097"/>
                  <a:pt x="95078" y="2403062"/>
                </a:cubicBezTo>
                <a:cubicBezTo>
                  <a:pt x="94896" y="2404314"/>
                  <a:pt x="94896" y="2405604"/>
                  <a:pt x="95078" y="2406855"/>
                </a:cubicBezTo>
                <a:cubicBezTo>
                  <a:pt x="108389" y="2406855"/>
                  <a:pt x="119228" y="2404010"/>
                  <a:pt x="118848" y="2390165"/>
                </a:cubicBezTo>
                <a:close/>
                <a:moveTo>
                  <a:pt x="493267" y="2389785"/>
                </a:moveTo>
                <a:lnTo>
                  <a:pt x="493267" y="2405528"/>
                </a:lnTo>
                <a:cubicBezTo>
                  <a:pt x="502775" y="2406097"/>
                  <a:pt x="505627" y="2400407"/>
                  <a:pt x="503726" y="2389785"/>
                </a:cubicBezTo>
                <a:close/>
                <a:moveTo>
                  <a:pt x="1267205" y="2389406"/>
                </a:moveTo>
                <a:cubicBezTo>
                  <a:pt x="1267205" y="2397372"/>
                  <a:pt x="1265304" y="2408373"/>
                  <a:pt x="1272340" y="2410269"/>
                </a:cubicBezTo>
                <a:cubicBezTo>
                  <a:pt x="1279185" y="2403821"/>
                  <a:pt x="1279375" y="2391303"/>
                  <a:pt x="1267205" y="2389785"/>
                </a:cubicBezTo>
                <a:close/>
                <a:moveTo>
                  <a:pt x="3026917" y="2388458"/>
                </a:moveTo>
                <a:lnTo>
                  <a:pt x="3032432" y="2394717"/>
                </a:lnTo>
                <a:lnTo>
                  <a:pt x="3038137" y="2400976"/>
                </a:lnTo>
                <a:lnTo>
                  <a:pt x="3022924" y="2413494"/>
                </a:lnTo>
                <a:lnTo>
                  <a:pt x="3007901" y="2416149"/>
                </a:lnTo>
                <a:lnTo>
                  <a:pt x="2992879" y="2418615"/>
                </a:lnTo>
                <a:lnTo>
                  <a:pt x="3004289" y="2408752"/>
                </a:lnTo>
                <a:lnTo>
                  <a:pt x="3016972" y="2397508"/>
                </a:lnTo>
                <a:lnTo>
                  <a:pt x="3017029" y="2397562"/>
                </a:lnTo>
                <a:lnTo>
                  <a:pt x="3017050" y="2397439"/>
                </a:lnTo>
                <a:lnTo>
                  <a:pt x="3021403" y="2393579"/>
                </a:lnTo>
                <a:close/>
                <a:moveTo>
                  <a:pt x="3037946" y="2386561"/>
                </a:moveTo>
                <a:lnTo>
                  <a:pt x="3038224" y="2386922"/>
                </a:lnTo>
                <a:lnTo>
                  <a:pt x="3037946" y="2387320"/>
                </a:lnTo>
                <a:close/>
                <a:moveTo>
                  <a:pt x="1523157" y="2385423"/>
                </a:moveTo>
                <a:lnTo>
                  <a:pt x="1523312" y="2385701"/>
                </a:lnTo>
                <a:lnTo>
                  <a:pt x="1513839" y="2397372"/>
                </a:lnTo>
                <a:cubicBezTo>
                  <a:pt x="1511401" y="2401545"/>
                  <a:pt x="1509484" y="2406002"/>
                  <a:pt x="1508134" y="2410649"/>
                </a:cubicBezTo>
                <a:cubicBezTo>
                  <a:pt x="1511548" y="2408885"/>
                  <a:pt x="1514738" y="2406723"/>
                  <a:pt x="1517642" y="2404200"/>
                </a:cubicBezTo>
                <a:cubicBezTo>
                  <a:pt x="1521445" y="2404200"/>
                  <a:pt x="1522586" y="2408183"/>
                  <a:pt x="1528291" y="2406855"/>
                </a:cubicBezTo>
                <a:cubicBezTo>
                  <a:pt x="1528101" y="2402493"/>
                  <a:pt x="1528339" y="2397799"/>
                  <a:pt x="1527864" y="2393864"/>
                </a:cubicBezTo>
                <a:lnTo>
                  <a:pt x="1523312" y="2385701"/>
                </a:lnTo>
                <a:lnTo>
                  <a:pt x="1523537" y="2385423"/>
                </a:lnTo>
                <a:close/>
                <a:moveTo>
                  <a:pt x="283524" y="2385423"/>
                </a:moveTo>
                <a:cubicBezTo>
                  <a:pt x="266410" y="2401734"/>
                  <a:pt x="302540" y="2394148"/>
                  <a:pt x="283524" y="2385423"/>
                </a:cubicBezTo>
                <a:close/>
                <a:moveTo>
                  <a:pt x="1832542" y="2385044"/>
                </a:moveTo>
                <a:lnTo>
                  <a:pt x="1832542" y="2395475"/>
                </a:lnTo>
                <a:lnTo>
                  <a:pt x="1843000" y="2395475"/>
                </a:lnTo>
                <a:lnTo>
                  <a:pt x="1843000" y="2385044"/>
                </a:lnTo>
                <a:close/>
                <a:moveTo>
                  <a:pt x="2647554" y="2384665"/>
                </a:moveTo>
                <a:lnTo>
                  <a:pt x="2647554" y="2395096"/>
                </a:lnTo>
                <a:lnTo>
                  <a:pt x="2658013" y="2395096"/>
                </a:lnTo>
                <a:lnTo>
                  <a:pt x="2658013" y="2384665"/>
                </a:lnTo>
                <a:close/>
                <a:moveTo>
                  <a:pt x="926825" y="2384095"/>
                </a:moveTo>
                <a:lnTo>
                  <a:pt x="926825" y="2394527"/>
                </a:lnTo>
                <a:lnTo>
                  <a:pt x="937283" y="2394527"/>
                </a:lnTo>
                <a:lnTo>
                  <a:pt x="937283" y="2384095"/>
                </a:lnTo>
                <a:close/>
                <a:moveTo>
                  <a:pt x="70738" y="2383906"/>
                </a:moveTo>
                <a:cubicBezTo>
                  <a:pt x="56667" y="2380302"/>
                  <a:pt x="60660" y="2394717"/>
                  <a:pt x="55145" y="2399458"/>
                </a:cubicBezTo>
                <a:cubicBezTo>
                  <a:pt x="65604" y="2401165"/>
                  <a:pt x="70738" y="2396044"/>
                  <a:pt x="69788" y="2384665"/>
                </a:cubicBezTo>
                <a:close/>
                <a:moveTo>
                  <a:pt x="3041105" y="2382801"/>
                </a:moveTo>
                <a:cubicBezTo>
                  <a:pt x="3045410" y="2382828"/>
                  <a:pt x="3051828" y="2394669"/>
                  <a:pt x="3048405" y="2401924"/>
                </a:cubicBezTo>
                <a:cubicBezTo>
                  <a:pt x="3044602" y="2401355"/>
                  <a:pt x="3044127" y="2397514"/>
                  <a:pt x="3043533" y="2393816"/>
                </a:cubicBezTo>
                <a:lnTo>
                  <a:pt x="3038224" y="2386922"/>
                </a:lnTo>
                <a:close/>
                <a:moveTo>
                  <a:pt x="448960" y="2380681"/>
                </a:moveTo>
                <a:lnTo>
                  <a:pt x="454072" y="2388838"/>
                </a:lnTo>
                <a:lnTo>
                  <a:pt x="453714" y="2390354"/>
                </a:lnTo>
                <a:lnTo>
                  <a:pt x="454665" y="2389785"/>
                </a:lnTo>
                <a:lnTo>
                  <a:pt x="454072" y="2388838"/>
                </a:lnTo>
                <a:lnTo>
                  <a:pt x="455996" y="2380681"/>
                </a:lnTo>
                <a:close/>
                <a:moveTo>
                  <a:pt x="2897230" y="2380302"/>
                </a:moveTo>
                <a:lnTo>
                  <a:pt x="2892286" y="2383716"/>
                </a:lnTo>
                <a:lnTo>
                  <a:pt x="2890575" y="2385044"/>
                </a:lnTo>
                <a:cubicBezTo>
                  <a:pt x="2886201" y="2396234"/>
                  <a:pt x="2902555" y="2397182"/>
                  <a:pt x="2903696" y="2380302"/>
                </a:cubicBezTo>
                <a:close/>
                <a:moveTo>
                  <a:pt x="2449791" y="2379354"/>
                </a:moveTo>
                <a:cubicBezTo>
                  <a:pt x="2444086" y="2384285"/>
                  <a:pt x="2448080" y="2398320"/>
                  <a:pt x="2434008" y="2395096"/>
                </a:cubicBezTo>
                <a:cubicBezTo>
                  <a:pt x="2434008" y="2392062"/>
                  <a:pt x="2429825" y="2389217"/>
                  <a:pt x="2428874" y="2395096"/>
                </a:cubicBezTo>
                <a:cubicBezTo>
                  <a:pt x="2432867" y="2404010"/>
                  <a:pt x="2444276" y="2406476"/>
                  <a:pt x="2453975" y="2410649"/>
                </a:cubicBezTo>
                <a:lnTo>
                  <a:pt x="2454925" y="2410649"/>
                </a:lnTo>
                <a:cubicBezTo>
                  <a:pt x="2452073" y="2401545"/>
                  <a:pt x="2461200" y="2380112"/>
                  <a:pt x="2449791" y="2379354"/>
                </a:cubicBezTo>
                <a:close/>
                <a:moveTo>
                  <a:pt x="1586099" y="2379354"/>
                </a:moveTo>
                <a:cubicBezTo>
                  <a:pt x="1586099" y="2387699"/>
                  <a:pt x="1586099" y="2398320"/>
                  <a:pt x="1596557" y="2395096"/>
                </a:cubicBezTo>
                <a:cubicBezTo>
                  <a:pt x="1597400" y="2388003"/>
                  <a:pt x="1592975" y="2381345"/>
                  <a:pt x="1586099" y="2379354"/>
                </a:cubicBezTo>
                <a:close/>
                <a:moveTo>
                  <a:pt x="1340416" y="2379354"/>
                </a:moveTo>
                <a:lnTo>
                  <a:pt x="1340986" y="2380112"/>
                </a:lnTo>
                <a:cubicBezTo>
                  <a:pt x="1343839" y="2389406"/>
                  <a:pt x="1334521" y="2410838"/>
                  <a:pt x="1346121" y="2411407"/>
                </a:cubicBezTo>
                <a:cubicBezTo>
                  <a:pt x="1342508" y="2401545"/>
                  <a:pt x="1351825" y="2380112"/>
                  <a:pt x="1340416" y="2379354"/>
                </a:cubicBezTo>
                <a:close/>
                <a:moveTo>
                  <a:pt x="3083299" y="2377932"/>
                </a:moveTo>
                <a:cubicBezTo>
                  <a:pt x="3080542" y="2380682"/>
                  <a:pt x="3079021" y="2389027"/>
                  <a:pt x="3087007" y="2394717"/>
                </a:cubicBezTo>
                <a:cubicBezTo>
                  <a:pt x="3090050" y="2378027"/>
                  <a:pt x="3086056" y="2375182"/>
                  <a:pt x="3083299" y="2377932"/>
                </a:cubicBezTo>
                <a:close/>
                <a:moveTo>
                  <a:pt x="373658" y="2376509"/>
                </a:moveTo>
                <a:lnTo>
                  <a:pt x="373658" y="2386940"/>
                </a:lnTo>
                <a:lnTo>
                  <a:pt x="384117" y="2386940"/>
                </a:lnTo>
                <a:lnTo>
                  <a:pt x="384117" y="2376509"/>
                </a:lnTo>
                <a:close/>
                <a:moveTo>
                  <a:pt x="174882" y="2375593"/>
                </a:moveTo>
                <a:cubicBezTo>
                  <a:pt x="176050" y="2377327"/>
                  <a:pt x="190347" y="2391303"/>
                  <a:pt x="179508" y="2379354"/>
                </a:cubicBezTo>
                <a:cubicBezTo>
                  <a:pt x="175563" y="2375798"/>
                  <a:pt x="174493" y="2375016"/>
                  <a:pt x="174882" y="2375593"/>
                </a:cubicBezTo>
                <a:close/>
                <a:moveTo>
                  <a:pt x="3059624" y="2375561"/>
                </a:moveTo>
                <a:cubicBezTo>
                  <a:pt x="3060309" y="2375029"/>
                  <a:pt x="3061279" y="2375162"/>
                  <a:pt x="3061811" y="2375845"/>
                </a:cubicBezTo>
                <a:cubicBezTo>
                  <a:pt x="3062343" y="2376528"/>
                  <a:pt x="3062210" y="2377495"/>
                  <a:pt x="3061526" y="2378026"/>
                </a:cubicBezTo>
                <a:cubicBezTo>
                  <a:pt x="3060917" y="2378425"/>
                  <a:pt x="3060138" y="2378330"/>
                  <a:pt x="3059624" y="2377837"/>
                </a:cubicBezTo>
                <a:cubicBezTo>
                  <a:pt x="3059567" y="2377799"/>
                  <a:pt x="3059529" y="2377742"/>
                  <a:pt x="3059491" y="2377704"/>
                </a:cubicBezTo>
                <a:cubicBezTo>
                  <a:pt x="3058940" y="2377078"/>
                  <a:pt x="3058997" y="2376111"/>
                  <a:pt x="3059624" y="2375561"/>
                </a:cubicBezTo>
                <a:close/>
                <a:moveTo>
                  <a:pt x="272875" y="2374992"/>
                </a:moveTo>
                <a:cubicBezTo>
                  <a:pt x="255951" y="2391303"/>
                  <a:pt x="291891" y="2383716"/>
                  <a:pt x="272875" y="2374992"/>
                </a:cubicBezTo>
                <a:close/>
                <a:moveTo>
                  <a:pt x="1968504" y="2374233"/>
                </a:moveTo>
                <a:lnTo>
                  <a:pt x="1968504" y="2384665"/>
                </a:lnTo>
                <a:lnTo>
                  <a:pt x="1977632" y="2384665"/>
                </a:lnTo>
                <a:lnTo>
                  <a:pt x="1977632" y="2374233"/>
                </a:lnTo>
                <a:close/>
                <a:moveTo>
                  <a:pt x="1445192" y="2374233"/>
                </a:moveTo>
                <a:cubicBezTo>
                  <a:pt x="1439488" y="2401924"/>
                  <a:pt x="1460975" y="2380302"/>
                  <a:pt x="1445192" y="2374233"/>
                </a:cubicBezTo>
                <a:close/>
                <a:moveTo>
                  <a:pt x="2682543" y="2372905"/>
                </a:moveTo>
                <a:cubicBezTo>
                  <a:pt x="2681859" y="2373152"/>
                  <a:pt x="2681364" y="2373721"/>
                  <a:pt x="2681212" y="2374423"/>
                </a:cubicBezTo>
                <a:lnTo>
                  <a:pt x="2680261" y="2374802"/>
                </a:lnTo>
                <a:cubicBezTo>
                  <a:pt x="2679938" y="2375788"/>
                  <a:pt x="2680470" y="2376869"/>
                  <a:pt x="2681478" y="2377192"/>
                </a:cubicBezTo>
                <a:cubicBezTo>
                  <a:pt x="2681573" y="2377230"/>
                  <a:pt x="2681687" y="2377249"/>
                  <a:pt x="2681783" y="2377267"/>
                </a:cubicBezTo>
                <a:cubicBezTo>
                  <a:pt x="2682676" y="2377514"/>
                  <a:pt x="2683608" y="2377002"/>
                  <a:pt x="2683874" y="2376130"/>
                </a:cubicBezTo>
                <a:cubicBezTo>
                  <a:pt x="2680642" y="2395096"/>
                  <a:pt x="2699277" y="2376130"/>
                  <a:pt x="2683874" y="2374612"/>
                </a:cubicBezTo>
                <a:cubicBezTo>
                  <a:pt x="2683779" y="2373835"/>
                  <a:pt x="2683266" y="2373190"/>
                  <a:pt x="2682543" y="2372905"/>
                </a:cubicBezTo>
                <a:close/>
                <a:moveTo>
                  <a:pt x="873391" y="2371578"/>
                </a:moveTo>
                <a:cubicBezTo>
                  <a:pt x="871679" y="2379354"/>
                  <a:pt x="866165" y="2383716"/>
                  <a:pt x="871109" y="2392441"/>
                </a:cubicBezTo>
                <a:lnTo>
                  <a:pt x="871109" y="2393010"/>
                </a:lnTo>
                <a:cubicBezTo>
                  <a:pt x="880997" y="2393010"/>
                  <a:pt x="880807" y="2382199"/>
                  <a:pt x="880617" y="2371578"/>
                </a:cubicBezTo>
                <a:close/>
                <a:moveTo>
                  <a:pt x="1931994" y="2370060"/>
                </a:moveTo>
                <a:cubicBezTo>
                  <a:pt x="1926860" y="2391872"/>
                  <a:pt x="1947587" y="2371198"/>
                  <a:pt x="1931994" y="2370060"/>
                </a:cubicBezTo>
                <a:close/>
                <a:moveTo>
                  <a:pt x="2553427" y="2369871"/>
                </a:moveTo>
                <a:cubicBezTo>
                  <a:pt x="2534411" y="2364370"/>
                  <a:pt x="2545060" y="2388837"/>
                  <a:pt x="2527185" y="2385613"/>
                </a:cubicBezTo>
                <a:cubicBezTo>
                  <a:pt x="2524904" y="2399980"/>
                  <a:pt x="2538452" y="2389596"/>
                  <a:pt x="2549300" y="2383266"/>
                </a:cubicBezTo>
                <a:lnTo>
                  <a:pt x="2558175" y="2379517"/>
                </a:lnTo>
                <a:lnTo>
                  <a:pt x="2558561" y="2380302"/>
                </a:lnTo>
                <a:lnTo>
                  <a:pt x="2558561" y="2379354"/>
                </a:lnTo>
                <a:lnTo>
                  <a:pt x="2558175" y="2379517"/>
                </a:lnTo>
                <a:close/>
                <a:moveTo>
                  <a:pt x="1048253" y="2369744"/>
                </a:moveTo>
                <a:lnTo>
                  <a:pt x="1051843" y="2374052"/>
                </a:lnTo>
                <a:lnTo>
                  <a:pt x="1050177" y="2373925"/>
                </a:lnTo>
                <a:close/>
                <a:moveTo>
                  <a:pt x="3542623" y="2369681"/>
                </a:moveTo>
                <a:cubicBezTo>
                  <a:pt x="3544771" y="2369358"/>
                  <a:pt x="3546939" y="2369358"/>
                  <a:pt x="3549088" y="2369681"/>
                </a:cubicBezTo>
                <a:cubicBezTo>
                  <a:pt x="3549925" y="2372260"/>
                  <a:pt x="3549925" y="2375067"/>
                  <a:pt x="3549088" y="2377647"/>
                </a:cubicBezTo>
                <a:lnTo>
                  <a:pt x="3549088" y="2378216"/>
                </a:lnTo>
                <a:cubicBezTo>
                  <a:pt x="3548860" y="2379581"/>
                  <a:pt x="3548194" y="2380833"/>
                  <a:pt x="3547205" y="2381801"/>
                </a:cubicBezTo>
                <a:cubicBezTo>
                  <a:pt x="3544638" y="2384266"/>
                  <a:pt x="3540531" y="2384190"/>
                  <a:pt x="3538059" y="2381630"/>
                </a:cubicBezTo>
                <a:lnTo>
                  <a:pt x="3538059" y="2371388"/>
                </a:lnTo>
                <a:cubicBezTo>
                  <a:pt x="3540721" y="2371957"/>
                  <a:pt x="3542623" y="2371198"/>
                  <a:pt x="3542623" y="2369681"/>
                </a:cubicBezTo>
                <a:close/>
                <a:moveTo>
                  <a:pt x="2103706" y="2368922"/>
                </a:moveTo>
                <a:lnTo>
                  <a:pt x="2103325" y="2369112"/>
                </a:lnTo>
                <a:cubicBezTo>
                  <a:pt x="2102184" y="2375561"/>
                  <a:pt x="2097621" y="2372336"/>
                  <a:pt x="2092867" y="2369112"/>
                </a:cubicBezTo>
                <a:cubicBezTo>
                  <a:pt x="2095909" y="2378406"/>
                  <a:pt x="2086592" y="2399838"/>
                  <a:pt x="2098191" y="2400407"/>
                </a:cubicBezTo>
                <a:cubicBezTo>
                  <a:pt x="2096099" y="2388648"/>
                  <a:pt x="2114545" y="2371957"/>
                  <a:pt x="2103706" y="2368922"/>
                </a:cubicBezTo>
                <a:close/>
                <a:moveTo>
                  <a:pt x="2077654" y="2368922"/>
                </a:moveTo>
                <a:cubicBezTo>
                  <a:pt x="2069667" y="2370819"/>
                  <a:pt x="2058258" y="2367215"/>
                  <a:pt x="2056737" y="2374233"/>
                </a:cubicBezTo>
                <a:cubicBezTo>
                  <a:pt x="2064153" y="2375371"/>
                  <a:pt x="2065484" y="2382768"/>
                  <a:pt x="2072330" y="2384665"/>
                </a:cubicBezTo>
                <a:cubicBezTo>
                  <a:pt x="2072330" y="2381440"/>
                  <a:pt x="2072330" y="2378406"/>
                  <a:pt x="2077654" y="2379354"/>
                </a:cubicBezTo>
                <a:close/>
                <a:moveTo>
                  <a:pt x="1737654" y="2368922"/>
                </a:moveTo>
                <a:cubicBezTo>
                  <a:pt x="1717307" y="2382009"/>
                  <a:pt x="1754958" y="2376509"/>
                  <a:pt x="1737654" y="2368922"/>
                </a:cubicBezTo>
                <a:close/>
                <a:moveTo>
                  <a:pt x="3588641" y="2368543"/>
                </a:moveTo>
                <a:cubicBezTo>
                  <a:pt x="3568294" y="2381440"/>
                  <a:pt x="3605945" y="2376130"/>
                  <a:pt x="3588641" y="2368543"/>
                </a:cubicBezTo>
                <a:close/>
                <a:moveTo>
                  <a:pt x="3699122" y="2368353"/>
                </a:moveTo>
                <a:cubicBezTo>
                  <a:pt x="3693417" y="2395855"/>
                  <a:pt x="3714905" y="2374423"/>
                  <a:pt x="3699122" y="2368353"/>
                </a:cubicBezTo>
                <a:close/>
                <a:moveTo>
                  <a:pt x="3374904" y="2368353"/>
                </a:moveTo>
                <a:cubicBezTo>
                  <a:pt x="3360452" y="2367405"/>
                  <a:pt x="3357029" y="2376130"/>
                  <a:pt x="3358551" y="2389785"/>
                </a:cubicBezTo>
                <a:lnTo>
                  <a:pt x="3359121" y="2389217"/>
                </a:lnTo>
                <a:cubicBezTo>
                  <a:pt x="3373003" y="2390923"/>
                  <a:pt x="3376235" y="2382009"/>
                  <a:pt x="3374904" y="2368353"/>
                </a:cubicBezTo>
                <a:close/>
                <a:moveTo>
                  <a:pt x="2145540" y="2368353"/>
                </a:moveTo>
                <a:cubicBezTo>
                  <a:pt x="2119679" y="2360008"/>
                  <a:pt x="2132419" y="2401355"/>
                  <a:pt x="2145540" y="2400217"/>
                </a:cubicBezTo>
                <a:lnTo>
                  <a:pt x="2145540" y="2399648"/>
                </a:lnTo>
                <a:cubicBezTo>
                  <a:pt x="2148202" y="2383337"/>
                  <a:pt x="2134131" y="2379354"/>
                  <a:pt x="2145540" y="2368353"/>
                </a:cubicBezTo>
                <a:close/>
                <a:moveTo>
                  <a:pt x="3022243" y="2365583"/>
                </a:moveTo>
                <a:cubicBezTo>
                  <a:pt x="3023402" y="2368813"/>
                  <a:pt x="3020698" y="2378788"/>
                  <a:pt x="3018767" y="2387187"/>
                </a:cubicBezTo>
                <a:lnTo>
                  <a:pt x="3017050" y="2397439"/>
                </a:lnTo>
                <a:lnTo>
                  <a:pt x="3016972" y="2397508"/>
                </a:lnTo>
                <a:lnTo>
                  <a:pt x="3011200" y="2391961"/>
                </a:lnTo>
                <a:cubicBezTo>
                  <a:pt x="3010469" y="2385507"/>
                  <a:pt x="3021878" y="2376651"/>
                  <a:pt x="3017029" y="2366836"/>
                </a:cubicBezTo>
                <a:cubicBezTo>
                  <a:pt x="3020119" y="2364039"/>
                  <a:pt x="3021664" y="2363968"/>
                  <a:pt x="3022243" y="2365583"/>
                </a:cubicBezTo>
                <a:close/>
                <a:moveTo>
                  <a:pt x="1574879" y="2364181"/>
                </a:moveTo>
                <a:cubicBezTo>
                  <a:pt x="1569935" y="2385803"/>
                  <a:pt x="1590472" y="2365129"/>
                  <a:pt x="1574879" y="2364181"/>
                </a:cubicBezTo>
                <a:close/>
                <a:moveTo>
                  <a:pt x="90705" y="2363801"/>
                </a:moveTo>
                <a:cubicBezTo>
                  <a:pt x="64843" y="2389027"/>
                  <a:pt x="101544" y="2380681"/>
                  <a:pt x="90705" y="2363801"/>
                </a:cubicBezTo>
                <a:close/>
                <a:moveTo>
                  <a:pt x="3013416" y="2362474"/>
                </a:moveTo>
                <a:lnTo>
                  <a:pt x="3013606" y="2362474"/>
                </a:lnTo>
                <a:cubicBezTo>
                  <a:pt x="3014177" y="2362094"/>
                  <a:pt x="3014937" y="2362094"/>
                  <a:pt x="3015508" y="2362474"/>
                </a:cubicBezTo>
                <a:cubicBezTo>
                  <a:pt x="3015508" y="2363232"/>
                  <a:pt x="3015508" y="2364560"/>
                  <a:pt x="3015508" y="2364560"/>
                </a:cubicBezTo>
                <a:cubicBezTo>
                  <a:pt x="3015451" y="2364636"/>
                  <a:pt x="3015375" y="2364712"/>
                  <a:pt x="3015280" y="2364788"/>
                </a:cubicBezTo>
                <a:cubicBezTo>
                  <a:pt x="3014709" y="2365243"/>
                  <a:pt x="3013873" y="2365129"/>
                  <a:pt x="3013416" y="2364560"/>
                </a:cubicBezTo>
                <a:cubicBezTo>
                  <a:pt x="3012865" y="2363972"/>
                  <a:pt x="3012865" y="2363062"/>
                  <a:pt x="3013416" y="2362474"/>
                </a:cubicBezTo>
                <a:close/>
                <a:moveTo>
                  <a:pt x="1665204" y="2362094"/>
                </a:moveTo>
                <a:cubicBezTo>
                  <a:pt x="1663683" y="2365319"/>
                  <a:pt x="1652273" y="2382199"/>
                  <a:pt x="1665204" y="2382958"/>
                </a:cubicBezTo>
                <a:cubicBezTo>
                  <a:pt x="1659499" y="2374992"/>
                  <a:pt x="1680226" y="2367215"/>
                  <a:pt x="1664443" y="2363801"/>
                </a:cubicBezTo>
                <a:close/>
                <a:moveTo>
                  <a:pt x="701299" y="2362023"/>
                </a:moveTo>
                <a:cubicBezTo>
                  <a:pt x="696926" y="2362236"/>
                  <a:pt x="692932" y="2366646"/>
                  <a:pt x="702440" y="2374612"/>
                </a:cubicBezTo>
                <a:cubicBezTo>
                  <a:pt x="710427" y="2365793"/>
                  <a:pt x="705673" y="2361810"/>
                  <a:pt x="701299" y="2362023"/>
                </a:cubicBezTo>
                <a:close/>
                <a:moveTo>
                  <a:pt x="3200911" y="2361525"/>
                </a:moveTo>
                <a:cubicBezTo>
                  <a:pt x="3194636" y="2363422"/>
                  <a:pt x="3184747" y="2362474"/>
                  <a:pt x="3181705" y="2368164"/>
                </a:cubicBezTo>
                <a:lnTo>
                  <a:pt x="3181895" y="2368733"/>
                </a:lnTo>
                <a:cubicBezTo>
                  <a:pt x="3188931" y="2371198"/>
                  <a:pt x="3198439" y="2372716"/>
                  <a:pt x="3200911" y="2361525"/>
                </a:cubicBezTo>
                <a:close/>
                <a:moveTo>
                  <a:pt x="1309040" y="2361525"/>
                </a:moveTo>
                <a:cubicBezTo>
                  <a:pt x="1305047" y="2366267"/>
                  <a:pt x="1305997" y="2380492"/>
                  <a:pt x="1313794" y="2380492"/>
                </a:cubicBezTo>
                <a:cubicBezTo>
                  <a:pt x="1323492" y="2377647"/>
                  <a:pt x="1316646" y="2361525"/>
                  <a:pt x="1309040" y="2361525"/>
                </a:cubicBezTo>
                <a:close/>
                <a:moveTo>
                  <a:pt x="2271044" y="2359249"/>
                </a:moveTo>
                <a:cubicBezTo>
                  <a:pt x="2269047" y="2368733"/>
                  <a:pt x="2272470" y="2372953"/>
                  <a:pt x="2277295" y="2375869"/>
                </a:cubicBezTo>
                <a:lnTo>
                  <a:pt x="2290798" y="2383967"/>
                </a:lnTo>
                <a:lnTo>
                  <a:pt x="2291961" y="2385423"/>
                </a:lnTo>
                <a:lnTo>
                  <a:pt x="2291961" y="2384665"/>
                </a:lnTo>
                <a:lnTo>
                  <a:pt x="2290798" y="2383967"/>
                </a:lnTo>
                <a:close/>
                <a:moveTo>
                  <a:pt x="272875" y="2359249"/>
                </a:moveTo>
                <a:cubicBezTo>
                  <a:pt x="255571" y="2366836"/>
                  <a:pt x="293412" y="2372336"/>
                  <a:pt x="272875" y="2359249"/>
                </a:cubicBezTo>
                <a:close/>
                <a:moveTo>
                  <a:pt x="2176155" y="2359060"/>
                </a:moveTo>
                <a:cubicBezTo>
                  <a:pt x="2171211" y="2369491"/>
                  <a:pt x="2142117" y="2382389"/>
                  <a:pt x="2165697" y="2390354"/>
                </a:cubicBezTo>
                <a:cubicBezTo>
                  <a:pt x="2165127" y="2373996"/>
                  <a:pt x="2169904" y="2382389"/>
                  <a:pt x="2177864" y="2385047"/>
                </a:cubicBezTo>
                <a:lnTo>
                  <a:pt x="2186488" y="2384679"/>
                </a:lnTo>
                <a:lnTo>
                  <a:pt x="2186614" y="2385234"/>
                </a:lnTo>
                <a:lnTo>
                  <a:pt x="2186804" y="2384665"/>
                </a:lnTo>
                <a:lnTo>
                  <a:pt x="2186488" y="2384679"/>
                </a:lnTo>
                <a:lnTo>
                  <a:pt x="2183239" y="2370369"/>
                </a:lnTo>
                <a:cubicBezTo>
                  <a:pt x="2181956" y="2365556"/>
                  <a:pt x="2180054" y="2361336"/>
                  <a:pt x="2176155" y="2359060"/>
                </a:cubicBezTo>
                <a:close/>
                <a:moveTo>
                  <a:pt x="1868862" y="2358491"/>
                </a:moveTo>
                <a:cubicBezTo>
                  <a:pt x="1863157" y="2386182"/>
                  <a:pt x="1884645" y="2364750"/>
                  <a:pt x="1868862" y="2358491"/>
                </a:cubicBezTo>
                <a:close/>
                <a:moveTo>
                  <a:pt x="1094543" y="2358491"/>
                </a:moveTo>
                <a:lnTo>
                  <a:pt x="1094543" y="2359439"/>
                </a:lnTo>
                <a:cubicBezTo>
                  <a:pt x="1093701" y="2366533"/>
                  <a:pt x="1098126" y="2373190"/>
                  <a:pt x="1105002" y="2375181"/>
                </a:cubicBezTo>
                <a:cubicBezTo>
                  <a:pt x="1106458" y="2367746"/>
                  <a:pt x="1101887" y="2360444"/>
                  <a:pt x="1094543" y="2358491"/>
                </a:cubicBezTo>
                <a:close/>
                <a:moveTo>
                  <a:pt x="2496451" y="2358254"/>
                </a:moveTo>
                <a:cubicBezTo>
                  <a:pt x="2491483" y="2358870"/>
                  <a:pt x="2486301" y="2366457"/>
                  <a:pt x="2495809" y="2379164"/>
                </a:cubicBezTo>
                <a:cubicBezTo>
                  <a:pt x="2506173" y="2363991"/>
                  <a:pt x="2501419" y="2357637"/>
                  <a:pt x="2496451" y="2358254"/>
                </a:cubicBezTo>
                <a:close/>
                <a:moveTo>
                  <a:pt x="3048595" y="2356784"/>
                </a:moveTo>
                <a:cubicBezTo>
                  <a:pt x="3049185" y="2356234"/>
                  <a:pt x="3050097" y="2356234"/>
                  <a:pt x="3050687" y="2356784"/>
                </a:cubicBezTo>
                <a:lnTo>
                  <a:pt x="3050877" y="2356973"/>
                </a:lnTo>
                <a:cubicBezTo>
                  <a:pt x="3051143" y="2357504"/>
                  <a:pt x="3051086" y="2358130"/>
                  <a:pt x="3050725" y="2358605"/>
                </a:cubicBezTo>
                <a:cubicBezTo>
                  <a:pt x="3050211" y="2359268"/>
                  <a:pt x="3049261" y="2359382"/>
                  <a:pt x="3048595" y="2358870"/>
                </a:cubicBezTo>
                <a:cubicBezTo>
                  <a:pt x="3048044" y="2358282"/>
                  <a:pt x="3048044" y="2357372"/>
                  <a:pt x="3048595" y="2356784"/>
                </a:cubicBezTo>
                <a:close/>
                <a:moveTo>
                  <a:pt x="2291961" y="2354128"/>
                </a:moveTo>
                <a:cubicBezTo>
                  <a:pt x="2287017" y="2375750"/>
                  <a:pt x="2307554" y="2354128"/>
                  <a:pt x="2291961" y="2354128"/>
                </a:cubicBezTo>
                <a:close/>
                <a:moveTo>
                  <a:pt x="1303525" y="2353370"/>
                </a:moveTo>
                <a:cubicBezTo>
                  <a:pt x="1276143" y="2353370"/>
                  <a:pt x="1298011" y="2375371"/>
                  <a:pt x="1303525" y="2353370"/>
                </a:cubicBezTo>
                <a:close/>
                <a:moveTo>
                  <a:pt x="133110" y="2348059"/>
                </a:moveTo>
                <a:cubicBezTo>
                  <a:pt x="117327" y="2365698"/>
                  <a:pt x="152126" y="2363991"/>
                  <a:pt x="133110" y="2348059"/>
                </a:cubicBezTo>
                <a:close/>
                <a:moveTo>
                  <a:pt x="889744" y="2347869"/>
                </a:moveTo>
                <a:cubicBezTo>
                  <a:pt x="888413" y="2355456"/>
                  <a:pt x="881187" y="2356784"/>
                  <a:pt x="879285" y="2363612"/>
                </a:cubicBezTo>
                <a:lnTo>
                  <a:pt x="895068" y="2368620"/>
                </a:lnTo>
                <a:lnTo>
                  <a:pt x="895068" y="2368733"/>
                </a:lnTo>
                <a:lnTo>
                  <a:pt x="896019" y="2368922"/>
                </a:lnTo>
                <a:lnTo>
                  <a:pt x="895068" y="2368620"/>
                </a:lnTo>
                <a:lnTo>
                  <a:pt x="895045" y="2356096"/>
                </a:lnTo>
                <a:cubicBezTo>
                  <a:pt x="894593" y="2352089"/>
                  <a:pt x="893262" y="2348818"/>
                  <a:pt x="889744" y="2347869"/>
                </a:cubicBezTo>
                <a:close/>
                <a:moveTo>
                  <a:pt x="3625911" y="2347490"/>
                </a:moveTo>
                <a:cubicBezTo>
                  <a:pt x="3614692" y="2358301"/>
                  <a:pt x="3625911" y="2358680"/>
                  <a:pt x="3629905" y="2355266"/>
                </a:cubicBezTo>
                <a:cubicBezTo>
                  <a:pt x="3633898" y="2351852"/>
                  <a:pt x="3631996" y="2350714"/>
                  <a:pt x="3628193" y="2348059"/>
                </a:cubicBezTo>
                <a:lnTo>
                  <a:pt x="3628193" y="2348818"/>
                </a:lnTo>
                <a:close/>
                <a:moveTo>
                  <a:pt x="2695498" y="2347395"/>
                </a:moveTo>
                <a:cubicBezTo>
                  <a:pt x="2692765" y="2350146"/>
                  <a:pt x="2691291" y="2358491"/>
                  <a:pt x="2699277" y="2364181"/>
                </a:cubicBezTo>
                <a:cubicBezTo>
                  <a:pt x="2702225" y="2347490"/>
                  <a:pt x="2698232" y="2344645"/>
                  <a:pt x="2695498" y="2347395"/>
                </a:cubicBezTo>
                <a:close/>
                <a:moveTo>
                  <a:pt x="1114700" y="2343317"/>
                </a:moveTo>
                <a:cubicBezTo>
                  <a:pt x="1109185" y="2371009"/>
                  <a:pt x="1130673" y="2349387"/>
                  <a:pt x="1114700" y="2343317"/>
                </a:cubicBezTo>
                <a:close/>
                <a:moveTo>
                  <a:pt x="1633067" y="2342938"/>
                </a:moveTo>
                <a:cubicBezTo>
                  <a:pt x="1631736" y="2354887"/>
                  <a:pt x="1635349" y="2362474"/>
                  <a:pt x="1643526" y="2363801"/>
                </a:cubicBezTo>
                <a:cubicBezTo>
                  <a:pt x="1645047" y="2351852"/>
                  <a:pt x="1642385" y="2344835"/>
                  <a:pt x="1633067" y="2342938"/>
                </a:cubicBezTo>
                <a:close/>
                <a:moveTo>
                  <a:pt x="1612150" y="2342938"/>
                </a:moveTo>
                <a:cubicBezTo>
                  <a:pt x="1606635" y="2370629"/>
                  <a:pt x="1628123" y="2349007"/>
                  <a:pt x="1612150" y="2342938"/>
                </a:cubicBezTo>
                <a:close/>
                <a:moveTo>
                  <a:pt x="1397083" y="2342938"/>
                </a:moveTo>
                <a:cubicBezTo>
                  <a:pt x="1398984" y="2351852"/>
                  <a:pt x="1392519" y="2369112"/>
                  <a:pt x="1408302" y="2363801"/>
                </a:cubicBezTo>
                <a:lnTo>
                  <a:pt x="1407541" y="2363801"/>
                </a:lnTo>
                <a:cubicBezTo>
                  <a:pt x="1409062" y="2351852"/>
                  <a:pt x="1406210" y="2344835"/>
                  <a:pt x="1397083" y="2342938"/>
                </a:cubicBezTo>
                <a:close/>
                <a:moveTo>
                  <a:pt x="1277664" y="2342559"/>
                </a:moveTo>
                <a:cubicBezTo>
                  <a:pt x="1274527" y="2343128"/>
                  <a:pt x="1270819" y="2342986"/>
                  <a:pt x="1267776" y="2343460"/>
                </a:cubicBezTo>
                <a:lnTo>
                  <a:pt x="1262185" y="2347822"/>
                </a:lnTo>
                <a:lnTo>
                  <a:pt x="1261881" y="2347680"/>
                </a:lnTo>
                <a:lnTo>
                  <a:pt x="1261881" y="2348059"/>
                </a:lnTo>
                <a:lnTo>
                  <a:pt x="1262185" y="2347822"/>
                </a:lnTo>
                <a:lnTo>
                  <a:pt x="1272839" y="2352801"/>
                </a:lnTo>
                <a:cubicBezTo>
                  <a:pt x="1276571" y="2353275"/>
                  <a:pt x="1279281" y="2351189"/>
                  <a:pt x="1277664" y="2342559"/>
                </a:cubicBezTo>
                <a:close/>
                <a:moveTo>
                  <a:pt x="203424" y="2341513"/>
                </a:moveTo>
                <a:cubicBezTo>
                  <a:pt x="201792" y="2340532"/>
                  <a:pt x="199237" y="2340473"/>
                  <a:pt x="195291" y="2341800"/>
                </a:cubicBezTo>
                <a:cubicBezTo>
                  <a:pt x="193770" y="2354887"/>
                  <a:pt x="196622" y="2362474"/>
                  <a:pt x="205750" y="2363801"/>
                </a:cubicBezTo>
                <a:lnTo>
                  <a:pt x="205750" y="2362663"/>
                </a:lnTo>
                <a:cubicBezTo>
                  <a:pt x="204895" y="2355693"/>
                  <a:pt x="208317" y="2344456"/>
                  <a:pt x="203424" y="2341513"/>
                </a:cubicBezTo>
                <a:close/>
                <a:moveTo>
                  <a:pt x="220582" y="2339145"/>
                </a:moveTo>
                <a:cubicBezTo>
                  <a:pt x="219061" y="2348249"/>
                  <a:pt x="222674" y="2352279"/>
                  <a:pt x="227594" y="2355101"/>
                </a:cubicBezTo>
                <a:lnTo>
                  <a:pt x="241008" y="2362957"/>
                </a:lnTo>
                <a:lnTo>
                  <a:pt x="241689" y="2365129"/>
                </a:lnTo>
                <a:lnTo>
                  <a:pt x="242450" y="2363801"/>
                </a:lnTo>
                <a:lnTo>
                  <a:pt x="241008" y="2362957"/>
                </a:lnTo>
                <a:lnTo>
                  <a:pt x="236056" y="2347158"/>
                </a:lnTo>
                <a:cubicBezTo>
                  <a:pt x="232182" y="2343175"/>
                  <a:pt x="226667" y="2340852"/>
                  <a:pt x="220582" y="2339145"/>
                </a:cubicBezTo>
                <a:close/>
                <a:moveTo>
                  <a:pt x="314710" y="2338576"/>
                </a:moveTo>
                <a:cubicBezTo>
                  <a:pt x="297786" y="2354697"/>
                  <a:pt x="333725" y="2347300"/>
                  <a:pt x="314710" y="2338576"/>
                </a:cubicBezTo>
                <a:close/>
                <a:moveTo>
                  <a:pt x="3411414" y="2337817"/>
                </a:moveTo>
                <a:cubicBezTo>
                  <a:pt x="3384032" y="2337817"/>
                  <a:pt x="3405900" y="2359629"/>
                  <a:pt x="3411414" y="2337817"/>
                </a:cubicBezTo>
                <a:close/>
                <a:moveTo>
                  <a:pt x="2756704" y="2337817"/>
                </a:moveTo>
                <a:cubicBezTo>
                  <a:pt x="2751760" y="2359439"/>
                  <a:pt x="2772297" y="2337817"/>
                  <a:pt x="2756704" y="2337817"/>
                </a:cubicBezTo>
                <a:close/>
                <a:moveTo>
                  <a:pt x="2077654" y="2337817"/>
                </a:moveTo>
                <a:cubicBezTo>
                  <a:pt x="2078415" y="2345593"/>
                  <a:pt x="2075753" y="2356973"/>
                  <a:pt x="2082788" y="2358491"/>
                </a:cubicBezTo>
                <a:cubicBezTo>
                  <a:pt x="2089634" y="2351663"/>
                  <a:pt x="2089634" y="2339524"/>
                  <a:pt x="2077654" y="2337817"/>
                </a:cubicBezTo>
                <a:close/>
                <a:moveTo>
                  <a:pt x="1481322" y="2337817"/>
                </a:moveTo>
                <a:cubicBezTo>
                  <a:pt x="1476378" y="2359439"/>
                  <a:pt x="1496915" y="2337817"/>
                  <a:pt x="1481322" y="2337817"/>
                </a:cubicBezTo>
                <a:close/>
                <a:moveTo>
                  <a:pt x="1360382" y="2337817"/>
                </a:moveTo>
                <a:cubicBezTo>
                  <a:pt x="1354868" y="2365319"/>
                  <a:pt x="1376355" y="2343886"/>
                  <a:pt x="1360382" y="2337817"/>
                </a:cubicBezTo>
                <a:close/>
                <a:moveTo>
                  <a:pt x="1293067" y="2337817"/>
                </a:moveTo>
                <a:lnTo>
                  <a:pt x="1293067" y="2348059"/>
                </a:lnTo>
                <a:lnTo>
                  <a:pt x="1303525" y="2348059"/>
                </a:lnTo>
                <a:lnTo>
                  <a:pt x="1303525" y="2337817"/>
                </a:lnTo>
                <a:close/>
                <a:moveTo>
                  <a:pt x="493267" y="2337817"/>
                </a:moveTo>
                <a:cubicBezTo>
                  <a:pt x="488323" y="2359439"/>
                  <a:pt x="509050" y="2337817"/>
                  <a:pt x="493267" y="2337817"/>
                </a:cubicBezTo>
                <a:close/>
                <a:moveTo>
                  <a:pt x="2024600" y="2337058"/>
                </a:moveTo>
                <a:cubicBezTo>
                  <a:pt x="2007106" y="2344645"/>
                  <a:pt x="2044947" y="2349956"/>
                  <a:pt x="2024600" y="2337058"/>
                </a:cubicBezTo>
                <a:close/>
                <a:moveTo>
                  <a:pt x="3714715" y="2336869"/>
                </a:moveTo>
                <a:cubicBezTo>
                  <a:pt x="3709771" y="2358680"/>
                  <a:pt x="3730308" y="2338007"/>
                  <a:pt x="3714715" y="2336869"/>
                </a:cubicBezTo>
                <a:close/>
                <a:moveTo>
                  <a:pt x="421863" y="2333407"/>
                </a:moveTo>
                <a:cubicBezTo>
                  <a:pt x="419201" y="2332364"/>
                  <a:pt x="416824" y="2332601"/>
                  <a:pt x="414922" y="2337248"/>
                </a:cubicBezTo>
                <a:cubicBezTo>
                  <a:pt x="421007" y="2338386"/>
                  <a:pt x="426712" y="2346921"/>
                  <a:pt x="430515" y="2337817"/>
                </a:cubicBezTo>
                <a:lnTo>
                  <a:pt x="430515" y="2337248"/>
                </a:lnTo>
                <a:cubicBezTo>
                  <a:pt x="427473" y="2336774"/>
                  <a:pt x="424525" y="2334451"/>
                  <a:pt x="421863" y="2333407"/>
                </a:cubicBezTo>
                <a:close/>
                <a:moveTo>
                  <a:pt x="1926670" y="2333076"/>
                </a:moveTo>
                <a:cubicBezTo>
                  <a:pt x="1922866" y="2343317"/>
                  <a:pt x="1912978" y="2347300"/>
                  <a:pt x="1915450" y="2363801"/>
                </a:cubicBezTo>
                <a:lnTo>
                  <a:pt x="1916211" y="2364370"/>
                </a:lnTo>
                <a:cubicBezTo>
                  <a:pt x="1928951" y="2353370"/>
                  <a:pt x="1943213" y="2372526"/>
                  <a:pt x="1942453" y="2353939"/>
                </a:cubicBezTo>
                <a:cubicBezTo>
                  <a:pt x="1921725" y="2362284"/>
                  <a:pt x="1940551" y="2331368"/>
                  <a:pt x="1926670" y="2333076"/>
                </a:cubicBezTo>
                <a:close/>
                <a:moveTo>
                  <a:pt x="2145540" y="2332886"/>
                </a:moveTo>
                <a:lnTo>
                  <a:pt x="2144780" y="2333076"/>
                </a:lnTo>
                <a:cubicBezTo>
                  <a:pt x="2147822" y="2342179"/>
                  <a:pt x="2138504" y="2363612"/>
                  <a:pt x="2150104" y="2364370"/>
                </a:cubicBezTo>
                <a:cubicBezTo>
                  <a:pt x="2148773" y="2354697"/>
                  <a:pt x="2157140" y="2332886"/>
                  <a:pt x="2145540" y="2332886"/>
                </a:cubicBezTo>
                <a:close/>
                <a:moveTo>
                  <a:pt x="519509" y="2332886"/>
                </a:moveTo>
                <a:lnTo>
                  <a:pt x="519509" y="2343317"/>
                </a:lnTo>
                <a:lnTo>
                  <a:pt x="529967" y="2342938"/>
                </a:lnTo>
                <a:lnTo>
                  <a:pt x="529967" y="2332886"/>
                </a:lnTo>
                <a:close/>
                <a:moveTo>
                  <a:pt x="142998" y="2332507"/>
                </a:moveTo>
                <a:cubicBezTo>
                  <a:pt x="142998" y="2345593"/>
                  <a:pt x="150985" y="2348818"/>
                  <a:pt x="158781" y="2353370"/>
                </a:cubicBezTo>
                <a:cubicBezTo>
                  <a:pt x="156689" y="2344455"/>
                  <a:pt x="166387" y="2339903"/>
                  <a:pt x="158781" y="2337817"/>
                </a:cubicBezTo>
                <a:cubicBezTo>
                  <a:pt x="155738" y="2352801"/>
                  <a:pt x="150604" y="2329662"/>
                  <a:pt x="142998" y="2332507"/>
                </a:cubicBezTo>
                <a:close/>
                <a:moveTo>
                  <a:pt x="1911458" y="2332459"/>
                </a:moveTo>
                <a:cubicBezTo>
                  <a:pt x="1906894" y="2333502"/>
                  <a:pt x="1900428" y="2339809"/>
                  <a:pt x="1905752" y="2348249"/>
                </a:cubicBezTo>
                <a:cubicBezTo>
                  <a:pt x="1918683" y="2335636"/>
                  <a:pt x="1916021" y="2331416"/>
                  <a:pt x="1911458" y="2332459"/>
                </a:cubicBezTo>
                <a:close/>
                <a:moveTo>
                  <a:pt x="1701143" y="2332317"/>
                </a:moveTo>
                <a:lnTo>
                  <a:pt x="1701143" y="2342748"/>
                </a:lnTo>
                <a:cubicBezTo>
                  <a:pt x="1706278" y="2342748"/>
                  <a:pt x="1707419" y="2346921"/>
                  <a:pt x="1711602" y="2347869"/>
                </a:cubicBezTo>
                <a:cubicBezTo>
                  <a:pt x="1711412" y="2341421"/>
                  <a:pt x="1718258" y="2340852"/>
                  <a:pt x="1716736" y="2332886"/>
                </a:cubicBezTo>
                <a:lnTo>
                  <a:pt x="1716736" y="2332317"/>
                </a:lnTo>
                <a:close/>
                <a:moveTo>
                  <a:pt x="1815718" y="2332229"/>
                </a:moveTo>
                <a:cubicBezTo>
                  <a:pt x="1808636" y="2333128"/>
                  <a:pt x="1801711" y="2335257"/>
                  <a:pt x="1795271" y="2338576"/>
                </a:cubicBezTo>
                <a:cubicBezTo>
                  <a:pt x="1803448" y="2339145"/>
                  <a:pt x="1798884" y="2349197"/>
                  <a:pt x="1795271" y="2353370"/>
                </a:cubicBezTo>
                <a:lnTo>
                  <a:pt x="1795271" y="2354128"/>
                </a:lnTo>
                <a:cubicBezTo>
                  <a:pt x="1814287" y="2349956"/>
                  <a:pt x="1819611" y="2337248"/>
                  <a:pt x="1837106" y="2348818"/>
                </a:cubicBezTo>
                <a:cubicBezTo>
                  <a:pt x="1830450" y="2348818"/>
                  <a:pt x="1830450" y="2380681"/>
                  <a:pt x="1837106" y="2364560"/>
                </a:cubicBezTo>
                <a:lnTo>
                  <a:pt x="1837106" y="2348818"/>
                </a:lnTo>
                <a:lnTo>
                  <a:pt x="1837106" y="2333265"/>
                </a:lnTo>
                <a:cubicBezTo>
                  <a:pt x="1830038" y="2331663"/>
                  <a:pt x="1822799" y="2331331"/>
                  <a:pt x="1815718" y="2332229"/>
                </a:cubicBezTo>
                <a:close/>
                <a:moveTo>
                  <a:pt x="2945530" y="2331558"/>
                </a:moveTo>
                <a:lnTo>
                  <a:pt x="2945530" y="2341990"/>
                </a:lnTo>
                <a:lnTo>
                  <a:pt x="2955989" y="2341990"/>
                </a:lnTo>
                <a:lnTo>
                  <a:pt x="2955989" y="2331558"/>
                </a:lnTo>
                <a:close/>
                <a:moveTo>
                  <a:pt x="3636750" y="2328334"/>
                </a:moveTo>
                <a:cubicBezTo>
                  <a:pt x="3637169" y="2329074"/>
                  <a:pt x="3637549" y="2329832"/>
                  <a:pt x="3637891" y="2330610"/>
                </a:cubicBezTo>
                <a:lnTo>
                  <a:pt x="3638082" y="2329851"/>
                </a:lnTo>
                <a:cubicBezTo>
                  <a:pt x="3637682" y="2329301"/>
                  <a:pt x="3637226" y="2328808"/>
                  <a:pt x="3636750" y="2328334"/>
                </a:cubicBezTo>
                <a:close/>
                <a:moveTo>
                  <a:pt x="367193" y="2328144"/>
                </a:moveTo>
                <a:cubicBezTo>
                  <a:pt x="359016" y="2327006"/>
                  <a:pt x="356734" y="2331179"/>
                  <a:pt x="354643" y="2335351"/>
                </a:cubicBezTo>
                <a:lnTo>
                  <a:pt x="355213" y="2335351"/>
                </a:lnTo>
                <a:cubicBezTo>
                  <a:pt x="360157" y="2340283"/>
                  <a:pt x="364150" y="2332127"/>
                  <a:pt x="367193" y="2328144"/>
                </a:cubicBezTo>
                <a:close/>
                <a:moveTo>
                  <a:pt x="17494" y="2327575"/>
                </a:moveTo>
                <a:cubicBezTo>
                  <a:pt x="-9318" y="2338196"/>
                  <a:pt x="27002" y="2360767"/>
                  <a:pt x="17494" y="2374612"/>
                </a:cubicBezTo>
                <a:cubicBezTo>
                  <a:pt x="45828" y="2369302"/>
                  <a:pt x="26432" y="2338576"/>
                  <a:pt x="12360" y="2332886"/>
                </a:cubicBezTo>
                <a:cubicBezTo>
                  <a:pt x="15593" y="2332886"/>
                  <a:pt x="18445" y="2332886"/>
                  <a:pt x="17494" y="2327575"/>
                </a:cubicBezTo>
                <a:close/>
                <a:moveTo>
                  <a:pt x="728681" y="2326817"/>
                </a:moveTo>
                <a:cubicBezTo>
                  <a:pt x="711567" y="2343128"/>
                  <a:pt x="747697" y="2335731"/>
                  <a:pt x="728681" y="2326817"/>
                </a:cubicBezTo>
                <a:close/>
                <a:moveTo>
                  <a:pt x="3416549" y="2326627"/>
                </a:moveTo>
                <a:cubicBezTo>
                  <a:pt x="3423204" y="2326627"/>
                  <a:pt x="3433092" y="2328903"/>
                  <a:pt x="3421683" y="2326627"/>
                </a:cubicBezTo>
                <a:close/>
                <a:moveTo>
                  <a:pt x="3635039" y="2324540"/>
                </a:moveTo>
                <a:lnTo>
                  <a:pt x="3636750" y="2328144"/>
                </a:lnTo>
                <a:lnTo>
                  <a:pt x="3636750" y="2326627"/>
                </a:lnTo>
                <a:close/>
                <a:moveTo>
                  <a:pt x="1240203" y="2322454"/>
                </a:moveTo>
                <a:cubicBezTo>
                  <a:pt x="1235259" y="2344076"/>
                  <a:pt x="1255986" y="2322454"/>
                  <a:pt x="1240203" y="2322454"/>
                </a:cubicBezTo>
                <a:close/>
                <a:moveTo>
                  <a:pt x="1130483" y="2322454"/>
                </a:moveTo>
                <a:lnTo>
                  <a:pt x="1130483" y="2332886"/>
                </a:lnTo>
                <a:lnTo>
                  <a:pt x="1140941" y="2332886"/>
                </a:lnTo>
                <a:lnTo>
                  <a:pt x="1140941" y="2322454"/>
                </a:lnTo>
                <a:close/>
                <a:moveTo>
                  <a:pt x="2563885" y="2322075"/>
                </a:moveTo>
                <a:cubicBezTo>
                  <a:pt x="2543348" y="2334972"/>
                  <a:pt x="2581190" y="2329662"/>
                  <a:pt x="2563885" y="2322075"/>
                </a:cubicBezTo>
                <a:close/>
                <a:moveTo>
                  <a:pt x="391082" y="2321601"/>
                </a:moveTo>
                <a:cubicBezTo>
                  <a:pt x="386875" y="2322644"/>
                  <a:pt x="384022" y="2325869"/>
                  <a:pt x="385638" y="2332886"/>
                </a:cubicBezTo>
                <a:cubicBezTo>
                  <a:pt x="391560" y="2336471"/>
                  <a:pt x="399280" y="2334612"/>
                  <a:pt x="402883" y="2328694"/>
                </a:cubicBezTo>
                <a:cubicBezTo>
                  <a:pt x="403867" y="2327082"/>
                  <a:pt x="404471" y="2325280"/>
                  <a:pt x="404654" y="2323403"/>
                </a:cubicBezTo>
                <a:cubicBezTo>
                  <a:pt x="400851" y="2321696"/>
                  <a:pt x="395289" y="2320558"/>
                  <a:pt x="391082" y="2321601"/>
                </a:cubicBezTo>
                <a:close/>
                <a:moveTo>
                  <a:pt x="760057" y="2321506"/>
                </a:moveTo>
                <a:cubicBezTo>
                  <a:pt x="739520" y="2334403"/>
                  <a:pt x="777361" y="2329093"/>
                  <a:pt x="760057" y="2321506"/>
                </a:cubicBezTo>
                <a:close/>
                <a:moveTo>
                  <a:pt x="2270589" y="2319927"/>
                </a:moveTo>
                <a:cubicBezTo>
                  <a:pt x="2271115" y="2322229"/>
                  <a:pt x="2285733" y="2335921"/>
                  <a:pt x="2276178" y="2322834"/>
                </a:cubicBezTo>
                <a:cubicBezTo>
                  <a:pt x="2271805" y="2319657"/>
                  <a:pt x="2270414" y="2319159"/>
                  <a:pt x="2270589" y="2319927"/>
                </a:cubicBezTo>
                <a:close/>
                <a:moveTo>
                  <a:pt x="936190" y="2319681"/>
                </a:moveTo>
                <a:lnTo>
                  <a:pt x="927381" y="2322029"/>
                </a:lnTo>
                <a:lnTo>
                  <a:pt x="926825" y="2321506"/>
                </a:lnTo>
                <a:lnTo>
                  <a:pt x="927205" y="2322075"/>
                </a:lnTo>
                <a:lnTo>
                  <a:pt x="927381" y="2322029"/>
                </a:lnTo>
                <a:lnTo>
                  <a:pt x="933504" y="2327789"/>
                </a:lnTo>
                <a:cubicBezTo>
                  <a:pt x="934954" y="2330752"/>
                  <a:pt x="936808" y="2333360"/>
                  <a:pt x="942608" y="2331937"/>
                </a:cubicBezTo>
                <a:cubicBezTo>
                  <a:pt x="945080" y="2326817"/>
                  <a:pt x="940849" y="2322028"/>
                  <a:pt x="936190" y="2319681"/>
                </a:cubicBezTo>
                <a:close/>
                <a:moveTo>
                  <a:pt x="91849" y="2319121"/>
                </a:moveTo>
                <a:cubicBezTo>
                  <a:pt x="82945" y="2321032"/>
                  <a:pt x="75350" y="2335399"/>
                  <a:pt x="69788" y="2342938"/>
                </a:cubicBezTo>
                <a:cubicBezTo>
                  <a:pt x="69788" y="2340093"/>
                  <a:pt x="65604" y="2337058"/>
                  <a:pt x="64653" y="2342938"/>
                </a:cubicBezTo>
                <a:cubicBezTo>
                  <a:pt x="74922" y="2342938"/>
                  <a:pt x="71309" y="2357163"/>
                  <a:pt x="85571" y="2353370"/>
                </a:cubicBezTo>
                <a:cubicBezTo>
                  <a:pt x="81197" y="2334403"/>
                  <a:pt x="100783" y="2337438"/>
                  <a:pt x="101163" y="2322075"/>
                </a:cubicBezTo>
                <a:cubicBezTo>
                  <a:pt x="97931" y="2319230"/>
                  <a:pt x="94817" y="2318483"/>
                  <a:pt x="91849" y="2319121"/>
                </a:cubicBezTo>
                <a:close/>
                <a:moveTo>
                  <a:pt x="2600395" y="2316764"/>
                </a:moveTo>
                <a:cubicBezTo>
                  <a:pt x="2580048" y="2329851"/>
                  <a:pt x="2617700" y="2324351"/>
                  <a:pt x="2600395" y="2316764"/>
                </a:cubicBezTo>
                <a:close/>
                <a:moveTo>
                  <a:pt x="2501133" y="2316575"/>
                </a:moveTo>
                <a:cubicBezTo>
                  <a:pt x="2486491" y="2308419"/>
                  <a:pt x="2486682" y="2339334"/>
                  <a:pt x="2495809" y="2337817"/>
                </a:cubicBezTo>
                <a:lnTo>
                  <a:pt x="2495809" y="2337627"/>
                </a:lnTo>
                <a:cubicBezTo>
                  <a:pt x="2497520" y="2330420"/>
                  <a:pt x="2503225" y="2327575"/>
                  <a:pt x="2501133" y="2316575"/>
                </a:cubicBezTo>
                <a:close/>
                <a:moveTo>
                  <a:pt x="1058033" y="2312781"/>
                </a:moveTo>
                <a:cubicBezTo>
                  <a:pt x="1052328" y="2340472"/>
                  <a:pt x="1073816" y="2318851"/>
                  <a:pt x="1058033" y="2312781"/>
                </a:cubicBezTo>
                <a:close/>
                <a:moveTo>
                  <a:pt x="1346121" y="2312212"/>
                </a:moveTo>
                <a:cubicBezTo>
                  <a:pt x="1331669" y="2331179"/>
                  <a:pt x="1365136" y="2335162"/>
                  <a:pt x="1346121" y="2312212"/>
                </a:cubicBezTo>
                <a:close/>
                <a:moveTo>
                  <a:pt x="2725329" y="2311643"/>
                </a:moveTo>
                <a:cubicBezTo>
                  <a:pt x="2731642" y="2327936"/>
                  <a:pt x="2727515" y="2346409"/>
                  <a:pt x="2714870" y="2358491"/>
                </a:cubicBezTo>
                <a:cubicBezTo>
                  <a:pt x="2725329" y="2359818"/>
                  <a:pt x="2727040" y="2351852"/>
                  <a:pt x="2736357" y="2353370"/>
                </a:cubicBezTo>
                <a:lnTo>
                  <a:pt x="2735787" y="2353370"/>
                </a:lnTo>
                <a:cubicBezTo>
                  <a:pt x="2734076" y="2337627"/>
                  <a:pt x="2741682" y="2312781"/>
                  <a:pt x="2725329" y="2311643"/>
                </a:cubicBezTo>
                <a:close/>
                <a:moveTo>
                  <a:pt x="1161859" y="2311643"/>
                </a:moveTo>
                <a:cubicBezTo>
                  <a:pt x="1134286" y="2311643"/>
                  <a:pt x="1156344" y="2333645"/>
                  <a:pt x="1161859" y="2311643"/>
                </a:cubicBezTo>
                <a:close/>
                <a:moveTo>
                  <a:pt x="3099557" y="2309557"/>
                </a:moveTo>
                <a:cubicBezTo>
                  <a:pt x="3099044" y="2313426"/>
                  <a:pt x="3096287" y="2316612"/>
                  <a:pt x="3092521" y="2317713"/>
                </a:cubicBezTo>
                <a:cubicBezTo>
                  <a:pt x="3091513" y="2317144"/>
                  <a:pt x="3090297" y="2317144"/>
                  <a:pt x="3089289" y="2317713"/>
                </a:cubicBezTo>
                <a:lnTo>
                  <a:pt x="3088908" y="2317713"/>
                </a:lnTo>
                <a:cubicBezTo>
                  <a:pt x="3086075" y="2317731"/>
                  <a:pt x="3083261" y="2317352"/>
                  <a:pt x="3080542" y="2316575"/>
                </a:cubicBezTo>
                <a:cubicBezTo>
                  <a:pt x="3083584" y="2310885"/>
                  <a:pt x="3093282" y="2312023"/>
                  <a:pt x="3099557" y="2309557"/>
                </a:cubicBezTo>
                <a:close/>
                <a:moveTo>
                  <a:pt x="288658" y="2307660"/>
                </a:moveTo>
                <a:cubicBezTo>
                  <a:pt x="283714" y="2329472"/>
                  <a:pt x="304251" y="2308798"/>
                  <a:pt x="288658" y="2307660"/>
                </a:cubicBezTo>
                <a:close/>
                <a:moveTo>
                  <a:pt x="1759331" y="2306712"/>
                </a:moveTo>
                <a:cubicBezTo>
                  <a:pt x="1752771" y="2316101"/>
                  <a:pt x="1765678" y="2319835"/>
                  <a:pt x="1771660" y="2316874"/>
                </a:cubicBezTo>
                <a:lnTo>
                  <a:pt x="1774335" y="2311681"/>
                </a:lnTo>
                <a:lnTo>
                  <a:pt x="1775114" y="2312023"/>
                </a:lnTo>
                <a:lnTo>
                  <a:pt x="1774354" y="2311643"/>
                </a:lnTo>
                <a:lnTo>
                  <a:pt x="1774335" y="2311681"/>
                </a:lnTo>
                <a:lnTo>
                  <a:pt x="1767937" y="2308870"/>
                </a:lnTo>
                <a:cubicBezTo>
                  <a:pt x="1765892" y="2307376"/>
                  <a:pt x="1763610" y="2306048"/>
                  <a:pt x="1759331" y="2306712"/>
                </a:cubicBezTo>
                <a:close/>
                <a:moveTo>
                  <a:pt x="3421683" y="2306333"/>
                </a:moveTo>
                <a:lnTo>
                  <a:pt x="3421683" y="2316764"/>
                </a:lnTo>
                <a:lnTo>
                  <a:pt x="3432142" y="2316764"/>
                </a:lnTo>
                <a:lnTo>
                  <a:pt x="3432142" y="2306333"/>
                </a:lnTo>
                <a:close/>
                <a:moveTo>
                  <a:pt x="471399" y="2306333"/>
                </a:moveTo>
                <a:cubicBezTo>
                  <a:pt x="466455" y="2328144"/>
                  <a:pt x="487182" y="2307471"/>
                  <a:pt x="471399" y="2306333"/>
                </a:cubicBezTo>
                <a:close/>
                <a:moveTo>
                  <a:pt x="1623559" y="2305195"/>
                </a:moveTo>
                <a:cubicBezTo>
                  <a:pt x="1606255" y="2312971"/>
                  <a:pt x="1644096" y="2318282"/>
                  <a:pt x="1623559" y="2305195"/>
                </a:cubicBezTo>
                <a:close/>
                <a:moveTo>
                  <a:pt x="2028403" y="2304815"/>
                </a:moveTo>
                <a:cubicBezTo>
                  <a:pt x="2023459" y="2326627"/>
                  <a:pt x="2044186" y="2305953"/>
                  <a:pt x="2028403" y="2304815"/>
                </a:cubicBezTo>
                <a:close/>
                <a:moveTo>
                  <a:pt x="202042" y="2304081"/>
                </a:moveTo>
                <a:cubicBezTo>
                  <a:pt x="199285" y="2306807"/>
                  <a:pt x="197764" y="2315152"/>
                  <a:pt x="205750" y="2320937"/>
                </a:cubicBezTo>
                <a:cubicBezTo>
                  <a:pt x="208793" y="2304247"/>
                  <a:pt x="204800" y="2301354"/>
                  <a:pt x="202042" y="2304081"/>
                </a:cubicBezTo>
                <a:close/>
                <a:moveTo>
                  <a:pt x="1250116" y="2303749"/>
                </a:moveTo>
                <a:cubicBezTo>
                  <a:pt x="1247049" y="2305479"/>
                  <a:pt x="1245053" y="2309937"/>
                  <a:pt x="1245528" y="2317144"/>
                </a:cubicBezTo>
                <a:cubicBezTo>
                  <a:pt x="1252993" y="2318452"/>
                  <a:pt x="1260175" y="2313692"/>
                  <a:pt x="1261881" y="2306333"/>
                </a:cubicBezTo>
                <a:lnTo>
                  <a:pt x="1261120" y="2306712"/>
                </a:lnTo>
                <a:cubicBezTo>
                  <a:pt x="1257317" y="2303014"/>
                  <a:pt x="1253182" y="2302018"/>
                  <a:pt x="1250116" y="2303749"/>
                </a:cubicBezTo>
                <a:close/>
                <a:moveTo>
                  <a:pt x="1962889" y="2303533"/>
                </a:moveTo>
                <a:cubicBezTo>
                  <a:pt x="1963370" y="2305906"/>
                  <a:pt x="1977917" y="2319562"/>
                  <a:pt x="1968504" y="2306333"/>
                </a:cubicBezTo>
                <a:cubicBezTo>
                  <a:pt x="1964131" y="2303204"/>
                  <a:pt x="1962728" y="2302741"/>
                  <a:pt x="1962889" y="2303533"/>
                </a:cubicBezTo>
                <a:close/>
                <a:moveTo>
                  <a:pt x="3175049" y="2302160"/>
                </a:moveTo>
                <a:cubicBezTo>
                  <a:pt x="3173965" y="2303279"/>
                  <a:pt x="3172425" y="2303829"/>
                  <a:pt x="3170866" y="2303677"/>
                </a:cubicBezTo>
                <a:lnTo>
                  <a:pt x="3169535" y="2311643"/>
                </a:lnTo>
                <a:lnTo>
                  <a:pt x="3165972" y="2324176"/>
                </a:lnTo>
                <a:lnTo>
                  <a:pt x="3165922" y="2324161"/>
                </a:lnTo>
                <a:lnTo>
                  <a:pt x="3165922" y="2324351"/>
                </a:lnTo>
                <a:lnTo>
                  <a:pt x="3165972" y="2324176"/>
                </a:lnTo>
                <a:lnTo>
                  <a:pt x="3170866" y="2325679"/>
                </a:lnTo>
                <a:cubicBezTo>
                  <a:pt x="3166302" y="2316954"/>
                  <a:pt x="3172197" y="2311454"/>
                  <a:pt x="3176571" y="2306712"/>
                </a:cubicBezTo>
                <a:cubicBezTo>
                  <a:pt x="3175544" y="2305422"/>
                  <a:pt x="3175011" y="2303810"/>
                  <a:pt x="3175049" y="2302160"/>
                </a:cubicBezTo>
                <a:close/>
                <a:moveTo>
                  <a:pt x="1826647" y="2301970"/>
                </a:moveTo>
                <a:cubicBezTo>
                  <a:pt x="1812195" y="2320937"/>
                  <a:pt x="1845663" y="2324920"/>
                  <a:pt x="1826647" y="2301970"/>
                </a:cubicBezTo>
                <a:close/>
                <a:moveTo>
                  <a:pt x="2532509" y="2301212"/>
                </a:moveTo>
                <a:cubicBezTo>
                  <a:pt x="2527565" y="2322834"/>
                  <a:pt x="2548102" y="2302350"/>
                  <a:pt x="2532509" y="2301212"/>
                </a:cubicBezTo>
                <a:close/>
                <a:moveTo>
                  <a:pt x="2553427" y="2301022"/>
                </a:moveTo>
                <a:cubicBezTo>
                  <a:pt x="2536313" y="2317333"/>
                  <a:pt x="2572442" y="2309747"/>
                  <a:pt x="2553427" y="2301022"/>
                </a:cubicBezTo>
                <a:close/>
                <a:moveTo>
                  <a:pt x="3160407" y="2299694"/>
                </a:moveTo>
                <a:lnTo>
                  <a:pt x="3160407" y="2301401"/>
                </a:lnTo>
                <a:lnTo>
                  <a:pt x="3162879" y="2301401"/>
                </a:lnTo>
                <a:close/>
                <a:moveTo>
                  <a:pt x="770415" y="2297925"/>
                </a:moveTo>
                <a:cubicBezTo>
                  <a:pt x="770897" y="2300228"/>
                  <a:pt x="785444" y="2313920"/>
                  <a:pt x="776030" y="2300832"/>
                </a:cubicBezTo>
                <a:cubicBezTo>
                  <a:pt x="771657" y="2297655"/>
                  <a:pt x="770255" y="2297158"/>
                  <a:pt x="770415" y="2297925"/>
                </a:cubicBezTo>
                <a:close/>
                <a:moveTo>
                  <a:pt x="1890159" y="2296470"/>
                </a:moveTo>
                <a:cubicBezTo>
                  <a:pt x="1885025" y="2318282"/>
                  <a:pt x="1905752" y="2297608"/>
                  <a:pt x="1890159" y="2296470"/>
                </a:cubicBezTo>
                <a:close/>
                <a:moveTo>
                  <a:pt x="1543503" y="2296280"/>
                </a:moveTo>
                <a:cubicBezTo>
                  <a:pt x="1545785" y="2311833"/>
                  <a:pt x="1543503" y="2331558"/>
                  <a:pt x="1559286" y="2332886"/>
                </a:cubicBezTo>
                <a:cubicBezTo>
                  <a:pt x="1549969" y="2313919"/>
                  <a:pt x="1565942" y="2309178"/>
                  <a:pt x="1559286" y="2301591"/>
                </a:cubicBezTo>
                <a:cubicBezTo>
                  <a:pt x="1556244" y="2316764"/>
                  <a:pt x="1550919" y="2293625"/>
                  <a:pt x="1543503" y="2296280"/>
                </a:cubicBezTo>
                <a:close/>
                <a:moveTo>
                  <a:pt x="2160943" y="2295901"/>
                </a:moveTo>
                <a:cubicBezTo>
                  <a:pt x="2155809" y="2317713"/>
                  <a:pt x="2176536" y="2297039"/>
                  <a:pt x="2160943" y="2295901"/>
                </a:cubicBezTo>
                <a:close/>
                <a:moveTo>
                  <a:pt x="3667556" y="2294953"/>
                </a:moveTo>
                <a:lnTo>
                  <a:pt x="3667556" y="2305764"/>
                </a:lnTo>
                <a:lnTo>
                  <a:pt x="3678204" y="2305764"/>
                </a:lnTo>
                <a:lnTo>
                  <a:pt x="3678204" y="2294953"/>
                </a:lnTo>
                <a:close/>
                <a:moveTo>
                  <a:pt x="884420" y="2294763"/>
                </a:moveTo>
                <a:cubicBezTo>
                  <a:pt x="884420" y="2301022"/>
                  <a:pt x="884420" y="2309557"/>
                  <a:pt x="889744" y="2310505"/>
                </a:cubicBezTo>
                <a:cubicBezTo>
                  <a:pt x="889174" y="2301401"/>
                  <a:pt x="897731" y="2301212"/>
                  <a:pt x="901153" y="2295901"/>
                </a:cubicBezTo>
                <a:lnTo>
                  <a:pt x="900203" y="2294763"/>
                </a:lnTo>
                <a:close/>
                <a:moveTo>
                  <a:pt x="2450267" y="2294669"/>
                </a:moveTo>
                <a:cubicBezTo>
                  <a:pt x="2447510" y="2297419"/>
                  <a:pt x="2445989" y="2305764"/>
                  <a:pt x="2453975" y="2311454"/>
                </a:cubicBezTo>
                <a:cubicBezTo>
                  <a:pt x="2457018" y="2294764"/>
                  <a:pt x="2453025" y="2291919"/>
                  <a:pt x="2450267" y="2294669"/>
                </a:cubicBezTo>
                <a:close/>
                <a:moveTo>
                  <a:pt x="2187755" y="2290401"/>
                </a:moveTo>
                <a:cubicBezTo>
                  <a:pt x="2175965" y="2289832"/>
                  <a:pt x="2170831" y="2294953"/>
                  <a:pt x="2171592" y="2306333"/>
                </a:cubicBezTo>
                <a:lnTo>
                  <a:pt x="2171972" y="2305953"/>
                </a:lnTo>
                <a:cubicBezTo>
                  <a:pt x="2183381" y="2306902"/>
                  <a:pt x="2188706" y="2301781"/>
                  <a:pt x="2187755" y="2290401"/>
                </a:cubicBezTo>
                <a:close/>
                <a:moveTo>
                  <a:pt x="22819" y="2289832"/>
                </a:moveTo>
                <a:lnTo>
                  <a:pt x="22819" y="2305384"/>
                </a:lnTo>
                <a:cubicBezTo>
                  <a:pt x="32137" y="2307091"/>
                  <a:pt x="34989" y="2301212"/>
                  <a:pt x="33277" y="2290780"/>
                </a:cubicBezTo>
                <a:lnTo>
                  <a:pt x="33277" y="2289832"/>
                </a:lnTo>
                <a:close/>
                <a:moveTo>
                  <a:pt x="2647100" y="2287873"/>
                </a:moveTo>
                <a:cubicBezTo>
                  <a:pt x="2647626" y="2290176"/>
                  <a:pt x="2662244" y="2303867"/>
                  <a:pt x="2652689" y="2290780"/>
                </a:cubicBezTo>
                <a:cubicBezTo>
                  <a:pt x="2648316" y="2287603"/>
                  <a:pt x="2646925" y="2287106"/>
                  <a:pt x="2647100" y="2287873"/>
                </a:cubicBezTo>
                <a:close/>
                <a:moveTo>
                  <a:pt x="1210370" y="2286260"/>
                </a:moveTo>
                <a:cubicBezTo>
                  <a:pt x="1211466" y="2287994"/>
                  <a:pt x="1225799" y="2301970"/>
                  <a:pt x="1215103" y="2290021"/>
                </a:cubicBezTo>
                <a:cubicBezTo>
                  <a:pt x="1211110" y="2286465"/>
                  <a:pt x="1210004" y="2285683"/>
                  <a:pt x="1210370" y="2286260"/>
                </a:cubicBezTo>
                <a:close/>
                <a:moveTo>
                  <a:pt x="2239288" y="2286038"/>
                </a:moveTo>
                <a:lnTo>
                  <a:pt x="2239288" y="2296470"/>
                </a:lnTo>
                <a:lnTo>
                  <a:pt x="2249746" y="2296470"/>
                </a:lnTo>
                <a:lnTo>
                  <a:pt x="2249746" y="2286038"/>
                </a:lnTo>
                <a:close/>
                <a:moveTo>
                  <a:pt x="1414387" y="2285469"/>
                </a:moveTo>
                <a:cubicBezTo>
                  <a:pt x="1383962" y="2280159"/>
                  <a:pt x="1412105" y="2308229"/>
                  <a:pt x="1414387" y="2285469"/>
                </a:cubicBezTo>
                <a:close/>
                <a:moveTo>
                  <a:pt x="608502" y="2285469"/>
                </a:moveTo>
                <a:cubicBezTo>
                  <a:pt x="603558" y="2307281"/>
                  <a:pt x="624285" y="2286607"/>
                  <a:pt x="608502" y="2285469"/>
                </a:cubicBezTo>
                <a:close/>
                <a:moveTo>
                  <a:pt x="2460820" y="2285090"/>
                </a:moveTo>
                <a:lnTo>
                  <a:pt x="2460820" y="2285280"/>
                </a:lnTo>
                <a:lnTo>
                  <a:pt x="2460987" y="2285280"/>
                </a:lnTo>
                <a:lnTo>
                  <a:pt x="2471272" y="2296994"/>
                </a:lnTo>
                <a:cubicBezTo>
                  <a:pt x="2476028" y="2299339"/>
                  <a:pt x="2481681" y="2299875"/>
                  <a:pt x="2487100" y="2298044"/>
                </a:cubicBezTo>
                <a:cubicBezTo>
                  <a:pt x="2487937" y="2297760"/>
                  <a:pt x="2488754" y="2297418"/>
                  <a:pt x="2489534" y="2297039"/>
                </a:cubicBezTo>
                <a:cubicBezTo>
                  <a:pt x="2489724" y="2290875"/>
                  <a:pt x="2484400" y="2287082"/>
                  <a:pt x="2478101" y="2285256"/>
                </a:cubicBezTo>
                <a:lnTo>
                  <a:pt x="2460987" y="2285280"/>
                </a:lnTo>
                <a:close/>
                <a:moveTo>
                  <a:pt x="3211940" y="2284521"/>
                </a:moveTo>
                <a:cubicBezTo>
                  <a:pt x="3213518" y="2286930"/>
                  <a:pt x="3215762" y="2288846"/>
                  <a:pt x="3218405" y="2290021"/>
                </a:cubicBezTo>
                <a:lnTo>
                  <a:pt x="3217454" y="2285595"/>
                </a:lnTo>
                <a:lnTo>
                  <a:pt x="3217454" y="2285280"/>
                </a:lnTo>
                <a:lnTo>
                  <a:pt x="3217264" y="2284711"/>
                </a:lnTo>
                <a:lnTo>
                  <a:pt x="3217454" y="2285595"/>
                </a:lnTo>
                <a:lnTo>
                  <a:pt x="3217454" y="2286418"/>
                </a:lnTo>
                <a:cubicBezTo>
                  <a:pt x="3215534" y="2286076"/>
                  <a:pt x="3213670" y="2285432"/>
                  <a:pt x="3211940" y="2284521"/>
                </a:cubicBezTo>
                <a:close/>
                <a:moveTo>
                  <a:pt x="2380764" y="2284142"/>
                </a:moveTo>
                <a:cubicBezTo>
                  <a:pt x="2375250" y="2311833"/>
                  <a:pt x="2396737" y="2290401"/>
                  <a:pt x="2380764" y="2284142"/>
                </a:cubicBezTo>
                <a:close/>
                <a:moveTo>
                  <a:pt x="2271044" y="2281107"/>
                </a:moveTo>
                <a:lnTo>
                  <a:pt x="2281341" y="2295160"/>
                </a:lnTo>
                <a:lnTo>
                  <a:pt x="2281502" y="2296660"/>
                </a:lnTo>
                <a:lnTo>
                  <a:pt x="2281883" y="2295901"/>
                </a:lnTo>
                <a:lnTo>
                  <a:pt x="2281341" y="2295160"/>
                </a:lnTo>
                <a:lnTo>
                  <a:pt x="2280195" y="2284545"/>
                </a:lnTo>
                <a:cubicBezTo>
                  <a:pt x="2278888" y="2281249"/>
                  <a:pt x="2276273" y="2279400"/>
                  <a:pt x="2271044" y="2281107"/>
                </a:cubicBezTo>
                <a:close/>
                <a:moveTo>
                  <a:pt x="1711602" y="2280159"/>
                </a:moveTo>
                <a:cubicBezTo>
                  <a:pt x="1706658" y="2301781"/>
                  <a:pt x="1727195" y="2281297"/>
                  <a:pt x="1711602" y="2280159"/>
                </a:cubicBezTo>
                <a:close/>
                <a:moveTo>
                  <a:pt x="1632877" y="2280159"/>
                </a:moveTo>
                <a:cubicBezTo>
                  <a:pt x="1627933" y="2301781"/>
                  <a:pt x="1648660" y="2281297"/>
                  <a:pt x="1632877" y="2280159"/>
                </a:cubicBezTo>
                <a:close/>
                <a:moveTo>
                  <a:pt x="2940016" y="2278452"/>
                </a:moveTo>
                <a:lnTo>
                  <a:pt x="2940663" y="2279990"/>
                </a:lnTo>
                <a:lnTo>
                  <a:pt x="2940206" y="2280349"/>
                </a:lnTo>
                <a:lnTo>
                  <a:pt x="2940016" y="2280349"/>
                </a:lnTo>
                <a:close/>
                <a:moveTo>
                  <a:pt x="215448" y="2277314"/>
                </a:moveTo>
                <a:cubicBezTo>
                  <a:pt x="209743" y="2305005"/>
                  <a:pt x="231231" y="2283573"/>
                  <a:pt x="215448" y="2277314"/>
                </a:cubicBezTo>
                <a:close/>
                <a:moveTo>
                  <a:pt x="3117052" y="2276935"/>
                </a:moveTo>
                <a:lnTo>
                  <a:pt x="3117711" y="2277395"/>
                </a:lnTo>
                <a:lnTo>
                  <a:pt x="3117144" y="2278480"/>
                </a:lnTo>
                <a:lnTo>
                  <a:pt x="3117052" y="2278452"/>
                </a:lnTo>
                <a:close/>
                <a:moveTo>
                  <a:pt x="2286637" y="2275796"/>
                </a:moveTo>
                <a:lnTo>
                  <a:pt x="2286637" y="2286228"/>
                </a:lnTo>
                <a:lnTo>
                  <a:pt x="2297095" y="2286228"/>
                </a:lnTo>
                <a:lnTo>
                  <a:pt x="2297095" y="2275986"/>
                </a:lnTo>
                <a:close/>
                <a:moveTo>
                  <a:pt x="3625911" y="2274469"/>
                </a:moveTo>
                <a:cubicBezTo>
                  <a:pt x="3608417" y="2282245"/>
                  <a:pt x="3646258" y="2287556"/>
                  <a:pt x="3625911" y="2274469"/>
                </a:cubicBezTo>
                <a:close/>
                <a:moveTo>
                  <a:pt x="2008817" y="2274279"/>
                </a:moveTo>
                <a:cubicBezTo>
                  <a:pt x="2003873" y="2296091"/>
                  <a:pt x="2024410" y="2275417"/>
                  <a:pt x="2008817" y="2274279"/>
                </a:cubicBezTo>
                <a:close/>
                <a:moveTo>
                  <a:pt x="2618555" y="2273995"/>
                </a:moveTo>
                <a:cubicBezTo>
                  <a:pt x="2615798" y="2276745"/>
                  <a:pt x="2614277" y="2285090"/>
                  <a:pt x="2622263" y="2290780"/>
                </a:cubicBezTo>
                <a:cubicBezTo>
                  <a:pt x="2625306" y="2274090"/>
                  <a:pt x="2621313" y="2271245"/>
                  <a:pt x="2618555" y="2273995"/>
                </a:cubicBezTo>
                <a:close/>
                <a:moveTo>
                  <a:pt x="635840" y="2273479"/>
                </a:moveTo>
                <a:cubicBezTo>
                  <a:pt x="635065" y="2273272"/>
                  <a:pt x="634078" y="2273852"/>
                  <a:pt x="633032" y="2275986"/>
                </a:cubicBezTo>
                <a:cubicBezTo>
                  <a:pt x="638594" y="2281819"/>
                  <a:pt x="638167" y="2274102"/>
                  <a:pt x="635840" y="2273479"/>
                </a:cubicBezTo>
                <a:close/>
                <a:moveTo>
                  <a:pt x="65224" y="2273141"/>
                </a:moveTo>
                <a:cubicBezTo>
                  <a:pt x="57990" y="2272705"/>
                  <a:pt x="51775" y="2278205"/>
                  <a:pt x="51342" y="2285432"/>
                </a:cubicBezTo>
                <a:cubicBezTo>
                  <a:pt x="51311" y="2285944"/>
                  <a:pt x="51311" y="2286475"/>
                  <a:pt x="51342" y="2286987"/>
                </a:cubicBezTo>
                <a:lnTo>
                  <a:pt x="52293" y="2286228"/>
                </a:lnTo>
                <a:cubicBezTo>
                  <a:pt x="52294" y="2293454"/>
                  <a:pt x="58169" y="2299315"/>
                  <a:pt x="65415" y="2299315"/>
                </a:cubicBezTo>
                <a:cubicBezTo>
                  <a:pt x="72662" y="2299315"/>
                  <a:pt x="78536" y="2293454"/>
                  <a:pt x="78535" y="2286228"/>
                </a:cubicBezTo>
                <a:cubicBezTo>
                  <a:pt x="78534" y="2279002"/>
                  <a:pt x="72659" y="2273141"/>
                  <a:pt x="65413" y="2273141"/>
                </a:cubicBezTo>
                <a:cubicBezTo>
                  <a:pt x="65350" y="2273141"/>
                  <a:pt x="65287" y="2273141"/>
                  <a:pt x="65224" y="2273141"/>
                </a:cubicBezTo>
                <a:close/>
                <a:moveTo>
                  <a:pt x="518178" y="2270676"/>
                </a:moveTo>
                <a:cubicBezTo>
                  <a:pt x="518178" y="2276555"/>
                  <a:pt x="518178" y="2282245"/>
                  <a:pt x="522931" y="2282624"/>
                </a:cubicBezTo>
                <a:cubicBezTo>
                  <a:pt x="522931" y="2276176"/>
                  <a:pt x="532059" y="2280728"/>
                  <a:pt x="529967" y="2272951"/>
                </a:cubicBezTo>
                <a:cubicBezTo>
                  <a:pt x="525023" y="2274469"/>
                  <a:pt x="525594" y="2268968"/>
                  <a:pt x="518938" y="2271055"/>
                </a:cubicBezTo>
                <a:close/>
                <a:moveTo>
                  <a:pt x="2990407" y="2270296"/>
                </a:moveTo>
                <a:lnTo>
                  <a:pt x="2991708" y="2273262"/>
                </a:lnTo>
                <a:lnTo>
                  <a:pt x="2991168" y="2273710"/>
                </a:lnTo>
                <a:lnTo>
                  <a:pt x="2989778" y="2275310"/>
                </a:lnTo>
                <a:lnTo>
                  <a:pt x="2988506" y="2274659"/>
                </a:lnTo>
                <a:cubicBezTo>
                  <a:pt x="2989076" y="2273141"/>
                  <a:pt x="2990407" y="2271814"/>
                  <a:pt x="2990407" y="2270296"/>
                </a:cubicBezTo>
                <a:close/>
                <a:moveTo>
                  <a:pt x="2082788" y="2269917"/>
                </a:moveTo>
                <a:lnTo>
                  <a:pt x="2082788" y="2295332"/>
                </a:lnTo>
                <a:cubicBezTo>
                  <a:pt x="2104466" y="2300453"/>
                  <a:pt x="2098762" y="2269917"/>
                  <a:pt x="2082788" y="2269917"/>
                </a:cubicBezTo>
                <a:close/>
                <a:moveTo>
                  <a:pt x="3296370" y="2269727"/>
                </a:moveTo>
                <a:cubicBezTo>
                  <a:pt x="3282298" y="2264986"/>
                  <a:pt x="3286291" y="2279400"/>
                  <a:pt x="3280777" y="2284331"/>
                </a:cubicBezTo>
                <a:lnTo>
                  <a:pt x="3280777" y="2285469"/>
                </a:lnTo>
                <a:cubicBezTo>
                  <a:pt x="3294278" y="2288504"/>
                  <a:pt x="3299792" y="2283193"/>
                  <a:pt x="3296370" y="2269727"/>
                </a:cubicBezTo>
                <a:close/>
                <a:moveTo>
                  <a:pt x="1622419" y="2269727"/>
                </a:moveTo>
                <a:cubicBezTo>
                  <a:pt x="1617474" y="2291349"/>
                  <a:pt x="1638202" y="2270865"/>
                  <a:pt x="1622419" y="2269727"/>
                </a:cubicBezTo>
                <a:close/>
                <a:moveTo>
                  <a:pt x="2187755" y="2269538"/>
                </a:moveTo>
                <a:cubicBezTo>
                  <a:pt x="2167408" y="2282435"/>
                  <a:pt x="2205059" y="2277124"/>
                  <a:pt x="2187755" y="2269538"/>
                </a:cubicBezTo>
                <a:close/>
                <a:moveTo>
                  <a:pt x="2230065" y="2268589"/>
                </a:moveTo>
                <a:cubicBezTo>
                  <a:pt x="2225596" y="2269680"/>
                  <a:pt x="2220842" y="2274943"/>
                  <a:pt x="2229209" y="2281107"/>
                </a:cubicBezTo>
                <a:cubicBezTo>
                  <a:pt x="2238717" y="2270581"/>
                  <a:pt x="2234534" y="2267499"/>
                  <a:pt x="2230065" y="2268589"/>
                </a:cubicBezTo>
                <a:close/>
                <a:moveTo>
                  <a:pt x="3001314" y="2266732"/>
                </a:moveTo>
                <a:lnTo>
                  <a:pt x="3000992" y="2267553"/>
                </a:lnTo>
                <a:lnTo>
                  <a:pt x="3000676" y="2267262"/>
                </a:lnTo>
                <a:close/>
                <a:moveTo>
                  <a:pt x="3444808" y="2265789"/>
                </a:moveTo>
                <a:cubicBezTo>
                  <a:pt x="3444264" y="2265602"/>
                  <a:pt x="3443313" y="2266266"/>
                  <a:pt x="3441840" y="2268589"/>
                </a:cubicBezTo>
                <a:cubicBezTo>
                  <a:pt x="3444407" y="2274564"/>
                  <a:pt x="3446439" y="2266349"/>
                  <a:pt x="3444808" y="2265789"/>
                </a:cubicBezTo>
                <a:close/>
                <a:moveTo>
                  <a:pt x="3144624" y="2265555"/>
                </a:moveTo>
                <a:cubicBezTo>
                  <a:pt x="3145366" y="2267318"/>
                  <a:pt x="3145366" y="2269291"/>
                  <a:pt x="3144624" y="2271055"/>
                </a:cubicBezTo>
                <a:cubicBezTo>
                  <a:pt x="3144206" y="2272231"/>
                  <a:pt x="3143693" y="2273369"/>
                  <a:pt x="3143103" y="2274469"/>
                </a:cubicBezTo>
                <a:cubicBezTo>
                  <a:pt x="3141011" y="2275986"/>
                  <a:pt x="3137589" y="2279400"/>
                  <a:pt x="3139680" y="2281676"/>
                </a:cubicBezTo>
                <a:lnTo>
                  <a:pt x="3139490" y="2283193"/>
                </a:lnTo>
                <a:cubicBezTo>
                  <a:pt x="3140859" y="2284635"/>
                  <a:pt x="3142666" y="2285564"/>
                  <a:pt x="3144624" y="2285849"/>
                </a:cubicBezTo>
                <a:cubicBezTo>
                  <a:pt x="3144624" y="2284331"/>
                  <a:pt x="3147667" y="2280538"/>
                  <a:pt x="3149188" y="2276555"/>
                </a:cubicBezTo>
                <a:lnTo>
                  <a:pt x="3147096" y="2265555"/>
                </a:lnTo>
                <a:close/>
                <a:moveTo>
                  <a:pt x="1837106" y="2265365"/>
                </a:moveTo>
                <a:lnTo>
                  <a:pt x="1837106" y="2275986"/>
                </a:lnTo>
                <a:lnTo>
                  <a:pt x="1847564" y="2275796"/>
                </a:lnTo>
                <a:lnTo>
                  <a:pt x="1847564" y="2265365"/>
                </a:lnTo>
                <a:close/>
                <a:moveTo>
                  <a:pt x="859889" y="2265365"/>
                </a:moveTo>
                <a:cubicBezTo>
                  <a:pt x="854945" y="2287176"/>
                  <a:pt x="875482" y="2266503"/>
                  <a:pt x="859889" y="2265365"/>
                </a:cubicBezTo>
                <a:close/>
                <a:moveTo>
                  <a:pt x="3007711" y="2264606"/>
                </a:moveTo>
                <a:lnTo>
                  <a:pt x="3005049" y="2267831"/>
                </a:lnTo>
                <a:lnTo>
                  <a:pt x="3008852" y="2266503"/>
                </a:lnTo>
                <a:close/>
                <a:moveTo>
                  <a:pt x="2610854" y="2264606"/>
                </a:moveTo>
                <a:cubicBezTo>
                  <a:pt x="2583471" y="2264606"/>
                  <a:pt x="2605339" y="2286607"/>
                  <a:pt x="2610854" y="2264606"/>
                </a:cubicBezTo>
                <a:close/>
                <a:moveTo>
                  <a:pt x="1481322" y="2264606"/>
                </a:moveTo>
                <a:lnTo>
                  <a:pt x="1481322" y="2275986"/>
                </a:lnTo>
                <a:lnTo>
                  <a:pt x="1491781" y="2275038"/>
                </a:lnTo>
                <a:lnTo>
                  <a:pt x="1491781" y="2264606"/>
                </a:lnTo>
                <a:close/>
                <a:moveTo>
                  <a:pt x="325929" y="2264606"/>
                </a:moveTo>
                <a:cubicBezTo>
                  <a:pt x="323516" y="2265877"/>
                  <a:pt x="321434" y="2267698"/>
                  <a:pt x="319844" y="2269917"/>
                </a:cubicBezTo>
                <a:cubicBezTo>
                  <a:pt x="315052" y="2267565"/>
                  <a:pt x="309785" y="2266332"/>
                  <a:pt x="304441" y="2266313"/>
                </a:cubicBezTo>
                <a:cubicBezTo>
                  <a:pt x="304251" y="2307281"/>
                  <a:pt x="335056" y="2284711"/>
                  <a:pt x="323267" y="2272572"/>
                </a:cubicBezTo>
                <a:cubicBezTo>
                  <a:pt x="328211" y="2272572"/>
                  <a:pt x="335437" y="2268968"/>
                  <a:pt x="325929" y="2264606"/>
                </a:cubicBezTo>
                <a:close/>
                <a:moveTo>
                  <a:pt x="2501133" y="2264417"/>
                </a:moveTo>
                <a:cubicBezTo>
                  <a:pt x="2480597" y="2277504"/>
                  <a:pt x="2518438" y="2272193"/>
                  <a:pt x="2501133" y="2264417"/>
                </a:cubicBezTo>
                <a:close/>
                <a:moveTo>
                  <a:pt x="419676" y="2264037"/>
                </a:moveTo>
                <a:cubicBezTo>
                  <a:pt x="402372" y="2271814"/>
                  <a:pt x="440213" y="2277124"/>
                  <a:pt x="419676" y="2264037"/>
                </a:cubicBezTo>
                <a:close/>
                <a:moveTo>
                  <a:pt x="1384342" y="2263848"/>
                </a:moveTo>
                <a:cubicBezTo>
                  <a:pt x="1380836" y="2269063"/>
                  <a:pt x="1382237" y="2276138"/>
                  <a:pt x="1387472" y="2279628"/>
                </a:cubicBezTo>
                <a:cubicBezTo>
                  <a:pt x="1387987" y="2279988"/>
                  <a:pt x="1388531" y="2280273"/>
                  <a:pt x="1389096" y="2280538"/>
                </a:cubicBezTo>
                <a:cubicBezTo>
                  <a:pt x="1388145" y="2275986"/>
                  <a:pt x="1394230" y="2261951"/>
                  <a:pt x="1385103" y="2263848"/>
                </a:cubicBezTo>
                <a:close/>
                <a:moveTo>
                  <a:pt x="1944354" y="2263279"/>
                </a:moveTo>
                <a:lnTo>
                  <a:pt x="1950249" y="2266882"/>
                </a:lnTo>
                <a:lnTo>
                  <a:pt x="1947587" y="2265175"/>
                </a:lnTo>
                <a:close/>
                <a:moveTo>
                  <a:pt x="257668" y="2261439"/>
                </a:moveTo>
                <a:cubicBezTo>
                  <a:pt x="251918" y="2261135"/>
                  <a:pt x="246291" y="2263165"/>
                  <a:pt x="242070" y="2267072"/>
                </a:cubicBezTo>
                <a:cubicBezTo>
                  <a:pt x="239408" y="2277504"/>
                  <a:pt x="246063" y="2278831"/>
                  <a:pt x="246824" y="2286038"/>
                </a:cubicBezTo>
                <a:cubicBezTo>
                  <a:pt x="240088" y="2284407"/>
                  <a:pt x="232982" y="2286190"/>
                  <a:pt x="227808" y="2290780"/>
                </a:cubicBezTo>
                <a:lnTo>
                  <a:pt x="227808" y="2302729"/>
                </a:lnTo>
                <a:cubicBezTo>
                  <a:pt x="230398" y="2305460"/>
                  <a:pt x="233195" y="2308002"/>
                  <a:pt x="236175" y="2310316"/>
                </a:cubicBezTo>
                <a:cubicBezTo>
                  <a:pt x="236175" y="2310316"/>
                  <a:pt x="236175" y="2311454"/>
                  <a:pt x="236175" y="2312402"/>
                </a:cubicBezTo>
                <a:cubicBezTo>
                  <a:pt x="236934" y="2312497"/>
                  <a:pt x="237698" y="2312497"/>
                  <a:pt x="238457" y="2312402"/>
                </a:cubicBezTo>
                <a:cubicBezTo>
                  <a:pt x="259374" y="2325679"/>
                  <a:pt x="273255" y="2307281"/>
                  <a:pt x="298927" y="2303298"/>
                </a:cubicBezTo>
                <a:cubicBezTo>
                  <a:pt x="317372" y="2289832"/>
                  <a:pt x="296264" y="2272193"/>
                  <a:pt x="278580" y="2283004"/>
                </a:cubicBezTo>
                <a:lnTo>
                  <a:pt x="277819" y="2283763"/>
                </a:lnTo>
                <a:cubicBezTo>
                  <a:pt x="278435" y="2272041"/>
                  <a:pt x="269414" y="2262046"/>
                  <a:pt x="257668" y="2261439"/>
                </a:cubicBezTo>
                <a:close/>
                <a:moveTo>
                  <a:pt x="119276" y="2259556"/>
                </a:moveTo>
                <a:cubicBezTo>
                  <a:pt x="117232" y="2261619"/>
                  <a:pt x="117897" y="2269158"/>
                  <a:pt x="127405" y="2275986"/>
                </a:cubicBezTo>
                <a:cubicBezTo>
                  <a:pt x="126074" y="2260908"/>
                  <a:pt x="121320" y="2257494"/>
                  <a:pt x="119276" y="2259556"/>
                </a:cubicBezTo>
                <a:close/>
                <a:moveTo>
                  <a:pt x="2359276" y="2259485"/>
                </a:moveTo>
                <a:cubicBezTo>
                  <a:pt x="2345528" y="2259163"/>
                  <a:pt x="2334100" y="2270012"/>
                  <a:pt x="2333776" y="2283724"/>
                </a:cubicBezTo>
                <a:lnTo>
                  <a:pt x="2333796" y="2285400"/>
                </a:lnTo>
                <a:lnTo>
                  <a:pt x="2333225" y="2285469"/>
                </a:lnTo>
                <a:lnTo>
                  <a:pt x="2333796" y="2285469"/>
                </a:lnTo>
                <a:lnTo>
                  <a:pt x="2333796" y="2285400"/>
                </a:lnTo>
                <a:lnTo>
                  <a:pt x="2341334" y="2284480"/>
                </a:lnTo>
                <a:cubicBezTo>
                  <a:pt x="2346298" y="2280372"/>
                  <a:pt x="2344444" y="2269490"/>
                  <a:pt x="2359276" y="2275038"/>
                </a:cubicBezTo>
                <a:close/>
                <a:moveTo>
                  <a:pt x="90705" y="2259485"/>
                </a:moveTo>
                <a:cubicBezTo>
                  <a:pt x="90040" y="2263184"/>
                  <a:pt x="87901" y="2265365"/>
                  <a:pt x="85690" y="2267594"/>
                </a:cubicBezTo>
                <a:lnTo>
                  <a:pt x="80794" y="2275142"/>
                </a:lnTo>
                <a:lnTo>
                  <a:pt x="80246" y="2275038"/>
                </a:lnTo>
                <a:lnTo>
                  <a:pt x="80246" y="2275986"/>
                </a:lnTo>
                <a:lnTo>
                  <a:pt x="80794" y="2275142"/>
                </a:lnTo>
                <a:lnTo>
                  <a:pt x="90417" y="2276962"/>
                </a:lnTo>
                <a:cubicBezTo>
                  <a:pt x="98930" y="2283265"/>
                  <a:pt x="103351" y="2298557"/>
                  <a:pt x="111622" y="2285469"/>
                </a:cubicBezTo>
                <a:cubicBezTo>
                  <a:pt x="97550" y="2283952"/>
                  <a:pt x="102304" y="2263658"/>
                  <a:pt x="90705" y="2259485"/>
                </a:cubicBezTo>
                <a:close/>
                <a:moveTo>
                  <a:pt x="3609558" y="2258916"/>
                </a:moveTo>
                <a:cubicBezTo>
                  <a:pt x="3612600" y="2264796"/>
                  <a:pt x="3609558" y="2267451"/>
                  <a:pt x="3604424" y="2269158"/>
                </a:cubicBezTo>
                <a:cubicBezTo>
                  <a:pt x="3597198" y="2271434"/>
                  <a:pt x="3586169" y="2271434"/>
                  <a:pt x="3599670" y="2279021"/>
                </a:cubicBezTo>
                <a:lnTo>
                  <a:pt x="3599099" y="2279779"/>
                </a:lnTo>
                <a:cubicBezTo>
                  <a:pt x="3601210" y="2277921"/>
                  <a:pt x="3603568" y="2276385"/>
                  <a:pt x="3606135" y="2275227"/>
                </a:cubicBezTo>
                <a:cubicBezTo>
                  <a:pt x="3613741" y="2270865"/>
                  <a:pt x="3622869" y="2265555"/>
                  <a:pt x="3609558" y="2258916"/>
                </a:cubicBezTo>
                <a:close/>
                <a:moveTo>
                  <a:pt x="3221828" y="2258727"/>
                </a:moveTo>
                <a:cubicBezTo>
                  <a:pt x="3218957" y="2258727"/>
                  <a:pt x="3216142" y="2259656"/>
                  <a:pt x="3213841" y="2261382"/>
                </a:cubicBezTo>
                <a:cubicBezTo>
                  <a:pt x="3210875" y="2263829"/>
                  <a:pt x="3209087" y="2267413"/>
                  <a:pt x="3208897" y="2271245"/>
                </a:cubicBezTo>
                <a:lnTo>
                  <a:pt x="3209087" y="2271814"/>
                </a:lnTo>
                <a:cubicBezTo>
                  <a:pt x="3212054" y="2274924"/>
                  <a:pt x="3214678" y="2278357"/>
                  <a:pt x="3216884" y="2282055"/>
                </a:cubicBezTo>
                <a:lnTo>
                  <a:pt x="3216884" y="2284521"/>
                </a:lnTo>
                <a:cubicBezTo>
                  <a:pt x="3216884" y="2273900"/>
                  <a:pt x="3226202" y="2272572"/>
                  <a:pt x="3222779" y="2258727"/>
                </a:cubicBezTo>
                <a:close/>
                <a:moveTo>
                  <a:pt x="2619528" y="2258665"/>
                </a:moveTo>
                <a:cubicBezTo>
                  <a:pt x="2618984" y="2258502"/>
                  <a:pt x="2618033" y="2259201"/>
                  <a:pt x="2616559" y="2261572"/>
                </a:cubicBezTo>
                <a:cubicBezTo>
                  <a:pt x="2619127" y="2267404"/>
                  <a:pt x="2621159" y="2259153"/>
                  <a:pt x="2619528" y="2258665"/>
                </a:cubicBezTo>
                <a:close/>
                <a:moveTo>
                  <a:pt x="2532055" y="2256578"/>
                </a:moveTo>
                <a:cubicBezTo>
                  <a:pt x="2532581" y="2258881"/>
                  <a:pt x="2547199" y="2272573"/>
                  <a:pt x="2537644" y="2259485"/>
                </a:cubicBezTo>
                <a:cubicBezTo>
                  <a:pt x="2533271" y="2256308"/>
                  <a:pt x="2531880" y="2255811"/>
                  <a:pt x="2532055" y="2256578"/>
                </a:cubicBezTo>
                <a:close/>
                <a:moveTo>
                  <a:pt x="1094543" y="2255313"/>
                </a:moveTo>
                <a:cubicBezTo>
                  <a:pt x="1089599" y="2276935"/>
                  <a:pt x="1110326" y="2255313"/>
                  <a:pt x="1094543" y="2255313"/>
                </a:cubicBezTo>
                <a:close/>
                <a:moveTo>
                  <a:pt x="3019912" y="2254643"/>
                </a:moveTo>
                <a:lnTo>
                  <a:pt x="3020452" y="2254744"/>
                </a:lnTo>
                <a:lnTo>
                  <a:pt x="3019881" y="2254744"/>
                </a:lnTo>
                <a:close/>
                <a:moveTo>
                  <a:pt x="2139835" y="2254364"/>
                </a:moveTo>
                <a:cubicBezTo>
                  <a:pt x="2125003" y="2254364"/>
                  <a:pt x="2120820" y="2280728"/>
                  <a:pt x="2134701" y="2280349"/>
                </a:cubicBezTo>
                <a:cubicBezTo>
                  <a:pt x="2130708" y="2265555"/>
                  <a:pt x="2142498" y="2266882"/>
                  <a:pt x="2140216" y="2254364"/>
                </a:cubicBezTo>
                <a:close/>
                <a:moveTo>
                  <a:pt x="1544264" y="2250950"/>
                </a:moveTo>
                <a:cubicBezTo>
                  <a:pt x="1544264" y="2254175"/>
                  <a:pt x="1544264" y="2257020"/>
                  <a:pt x="1539130" y="2256261"/>
                </a:cubicBezTo>
                <a:lnTo>
                  <a:pt x="1539130" y="2266503"/>
                </a:lnTo>
                <a:cubicBezTo>
                  <a:pt x="1551870" y="2274659"/>
                  <a:pt x="1554342" y="2248864"/>
                  <a:pt x="1544264" y="2250950"/>
                </a:cubicBezTo>
                <a:close/>
                <a:moveTo>
                  <a:pt x="3093126" y="2249570"/>
                </a:moveTo>
                <a:lnTo>
                  <a:pt x="3094423" y="2249812"/>
                </a:lnTo>
                <a:lnTo>
                  <a:pt x="3093092" y="2249812"/>
                </a:lnTo>
                <a:close/>
                <a:moveTo>
                  <a:pt x="278960" y="2249054"/>
                </a:moveTo>
                <a:cubicBezTo>
                  <a:pt x="284855" y="2260623"/>
                  <a:pt x="284855" y="2277883"/>
                  <a:pt x="299877" y="2280349"/>
                </a:cubicBezTo>
                <a:cubicBezTo>
                  <a:pt x="299181" y="2266882"/>
                  <a:pt x="291155" y="2254876"/>
                  <a:pt x="278960" y="2249054"/>
                </a:cubicBezTo>
                <a:close/>
                <a:moveTo>
                  <a:pt x="727921" y="2248674"/>
                </a:moveTo>
                <a:lnTo>
                  <a:pt x="727921" y="2264227"/>
                </a:lnTo>
                <a:cubicBezTo>
                  <a:pt x="737238" y="2264227"/>
                  <a:pt x="740091" y="2259106"/>
                  <a:pt x="738379" y="2248674"/>
                </a:cubicBezTo>
                <a:close/>
                <a:moveTo>
                  <a:pt x="137864" y="2248485"/>
                </a:moveTo>
                <a:cubicBezTo>
                  <a:pt x="132730" y="2270107"/>
                  <a:pt x="153457" y="2249623"/>
                  <a:pt x="137864" y="2248485"/>
                </a:cubicBezTo>
                <a:close/>
                <a:moveTo>
                  <a:pt x="3059054" y="2248105"/>
                </a:moveTo>
                <a:cubicBezTo>
                  <a:pt x="3060385" y="2248105"/>
                  <a:pt x="3060385" y="2248105"/>
                  <a:pt x="3060385" y="2248105"/>
                </a:cubicBezTo>
                <a:cubicBezTo>
                  <a:pt x="3064948" y="2252278"/>
                  <a:pt x="3073696" y="2255502"/>
                  <a:pt x="3074837" y="2248105"/>
                </a:cubicBezTo>
                <a:cubicBezTo>
                  <a:pt x="3088718" y="2252657"/>
                  <a:pt x="3060955" y="2257589"/>
                  <a:pt x="3069702" y="2273710"/>
                </a:cubicBezTo>
                <a:lnTo>
                  <a:pt x="3069322" y="2274469"/>
                </a:lnTo>
                <a:cubicBezTo>
                  <a:pt x="3058483" y="2273710"/>
                  <a:pt x="3058103" y="2262710"/>
                  <a:pt x="3059054" y="2248105"/>
                </a:cubicBezTo>
                <a:close/>
                <a:moveTo>
                  <a:pt x="1050997" y="2247726"/>
                </a:moveTo>
                <a:lnTo>
                  <a:pt x="988816" y="2301212"/>
                </a:lnTo>
                <a:cubicBezTo>
                  <a:pt x="978167" y="2310695"/>
                  <a:pt x="969800" y="2318471"/>
                  <a:pt x="963525" y="2325109"/>
                </a:cubicBezTo>
                <a:cubicBezTo>
                  <a:pt x="962228" y="2323801"/>
                  <a:pt x="960674" y="2322758"/>
                  <a:pt x="958961" y="2322075"/>
                </a:cubicBezTo>
                <a:cubicBezTo>
                  <a:pt x="951925" y="2328713"/>
                  <a:pt x="954017" y="2331368"/>
                  <a:pt x="957250" y="2331558"/>
                </a:cubicBezTo>
                <a:cubicBezTo>
                  <a:pt x="949073" y="2341041"/>
                  <a:pt x="948883" y="2344645"/>
                  <a:pt x="958961" y="2339524"/>
                </a:cubicBezTo>
                <a:lnTo>
                  <a:pt x="991668" y="2322834"/>
                </a:lnTo>
                <a:lnTo>
                  <a:pt x="991668" y="2341800"/>
                </a:lnTo>
                <a:cubicBezTo>
                  <a:pt x="987289" y="2348287"/>
                  <a:pt x="985032" y="2355987"/>
                  <a:pt x="985203" y="2363801"/>
                </a:cubicBezTo>
                <a:cubicBezTo>
                  <a:pt x="987572" y="2363441"/>
                  <a:pt x="989805" y="2362455"/>
                  <a:pt x="991668" y="2360956"/>
                </a:cubicBezTo>
                <a:lnTo>
                  <a:pt x="991668" y="2393389"/>
                </a:lnTo>
                <a:cubicBezTo>
                  <a:pt x="975505" y="2385234"/>
                  <a:pt x="948312" y="2390165"/>
                  <a:pt x="954778" y="2418615"/>
                </a:cubicBezTo>
                <a:cubicBezTo>
                  <a:pt x="937854" y="2423736"/>
                  <a:pt x="921310" y="2414442"/>
                  <a:pt x="921500" y="2435305"/>
                </a:cubicBezTo>
                <a:cubicBezTo>
                  <a:pt x="931769" y="2439478"/>
                  <a:pt x="940516" y="2431132"/>
                  <a:pt x="953066" y="2430374"/>
                </a:cubicBezTo>
                <a:lnTo>
                  <a:pt x="950594" y="2422977"/>
                </a:lnTo>
                <a:lnTo>
                  <a:pt x="976456" y="2430943"/>
                </a:lnTo>
                <a:lnTo>
                  <a:pt x="977597" y="2430943"/>
                </a:lnTo>
                <a:cubicBezTo>
                  <a:pt x="966758" y="2416908"/>
                  <a:pt x="966377" y="2404200"/>
                  <a:pt x="990908" y="2415201"/>
                </a:cubicBezTo>
                <a:lnTo>
                  <a:pt x="990908" y="2418425"/>
                </a:lnTo>
                <a:lnTo>
                  <a:pt x="1003648" y="2415390"/>
                </a:lnTo>
                <a:lnTo>
                  <a:pt x="1003022" y="2417264"/>
                </a:lnTo>
                <a:lnTo>
                  <a:pt x="1002887" y="2417477"/>
                </a:lnTo>
                <a:lnTo>
                  <a:pt x="1002941" y="2417508"/>
                </a:lnTo>
                <a:lnTo>
                  <a:pt x="1001937" y="2420511"/>
                </a:lnTo>
                <a:lnTo>
                  <a:pt x="996930" y="2425506"/>
                </a:lnTo>
                <a:lnTo>
                  <a:pt x="995530" y="2426037"/>
                </a:lnTo>
                <a:lnTo>
                  <a:pt x="991098" y="2422977"/>
                </a:lnTo>
                <a:lnTo>
                  <a:pt x="991098" y="2427719"/>
                </a:lnTo>
                <a:lnTo>
                  <a:pt x="995530" y="2426037"/>
                </a:lnTo>
                <a:lnTo>
                  <a:pt x="996042" y="2426391"/>
                </a:lnTo>
                <a:lnTo>
                  <a:pt x="996930" y="2425506"/>
                </a:lnTo>
                <a:lnTo>
                  <a:pt x="1008592" y="2421080"/>
                </a:lnTo>
                <a:lnTo>
                  <a:pt x="1006500" y="2419563"/>
                </a:lnTo>
                <a:lnTo>
                  <a:pt x="1002941" y="2417508"/>
                </a:lnTo>
                <a:lnTo>
                  <a:pt x="1003022" y="2417264"/>
                </a:lnTo>
                <a:lnTo>
                  <a:pt x="1005169" y="2413873"/>
                </a:lnTo>
                <a:lnTo>
                  <a:pt x="1007261" y="2410269"/>
                </a:lnTo>
                <a:lnTo>
                  <a:pt x="1009733" y="2420701"/>
                </a:lnTo>
                <a:lnTo>
                  <a:pt x="1010874" y="2420701"/>
                </a:lnTo>
                <a:cubicBezTo>
                  <a:pt x="1011690" y="2420530"/>
                  <a:pt x="1012530" y="2420530"/>
                  <a:pt x="1013346" y="2420701"/>
                </a:cubicBezTo>
                <a:lnTo>
                  <a:pt x="1014677" y="2419373"/>
                </a:lnTo>
                <a:lnTo>
                  <a:pt x="1014677" y="2421839"/>
                </a:lnTo>
                <a:cubicBezTo>
                  <a:pt x="1018100" y="2425253"/>
                  <a:pt x="1017529" y="2432650"/>
                  <a:pt x="1026657" y="2430374"/>
                </a:cubicBezTo>
                <a:cubicBezTo>
                  <a:pt x="1028342" y="2424836"/>
                  <a:pt x="1025875" y="2418880"/>
                  <a:pt x="1020762" y="2416149"/>
                </a:cubicBezTo>
                <a:lnTo>
                  <a:pt x="1031221" y="2412166"/>
                </a:lnTo>
                <a:lnTo>
                  <a:pt x="1038452" y="2409406"/>
                </a:lnTo>
                <a:lnTo>
                  <a:pt x="1039207" y="2409890"/>
                </a:lnTo>
                <a:lnTo>
                  <a:pt x="1039838" y="2408876"/>
                </a:lnTo>
                <a:lnTo>
                  <a:pt x="1070964" y="2396993"/>
                </a:lnTo>
                <a:lnTo>
                  <a:pt x="1051843" y="2374052"/>
                </a:lnTo>
                <a:lnTo>
                  <a:pt x="1059174" y="2374612"/>
                </a:lnTo>
                <a:cubicBezTo>
                  <a:pt x="1059174" y="2367026"/>
                  <a:pt x="1060125" y="2359818"/>
                  <a:pt x="1056702" y="2356784"/>
                </a:cubicBezTo>
                <a:lnTo>
                  <a:pt x="1056702" y="2357922"/>
                </a:lnTo>
                <a:cubicBezTo>
                  <a:pt x="1050617" y="2357069"/>
                  <a:pt x="1047147" y="2362521"/>
                  <a:pt x="1047242" y="2367547"/>
                </a:cubicBezTo>
                <a:lnTo>
                  <a:pt x="1048253" y="2369744"/>
                </a:lnTo>
                <a:lnTo>
                  <a:pt x="1044722" y="2365508"/>
                </a:lnTo>
                <a:lnTo>
                  <a:pt x="1018670" y="2334024"/>
                </a:lnTo>
                <a:lnTo>
                  <a:pt x="1048905" y="2303867"/>
                </a:lnTo>
                <a:lnTo>
                  <a:pt x="1079140" y="2273710"/>
                </a:lnTo>
                <a:lnTo>
                  <a:pt x="1065069" y="2261761"/>
                </a:lnTo>
                <a:close/>
                <a:moveTo>
                  <a:pt x="1344790" y="2247157"/>
                </a:moveTo>
                <a:lnTo>
                  <a:pt x="1345395" y="2247654"/>
                </a:lnTo>
                <a:lnTo>
                  <a:pt x="1347191" y="2263350"/>
                </a:lnTo>
                <a:cubicBezTo>
                  <a:pt x="1349164" y="2267309"/>
                  <a:pt x="1352491" y="2269917"/>
                  <a:pt x="1357150" y="2271245"/>
                </a:cubicBezTo>
                <a:cubicBezTo>
                  <a:pt x="1356485" y="2265555"/>
                  <a:pt x="1356152" y="2259723"/>
                  <a:pt x="1354607" y="2255218"/>
                </a:cubicBezTo>
                <a:lnTo>
                  <a:pt x="1345395" y="2247654"/>
                </a:lnTo>
                <a:lnTo>
                  <a:pt x="1345360" y="2247347"/>
                </a:lnTo>
                <a:close/>
                <a:moveTo>
                  <a:pt x="3022354" y="2246778"/>
                </a:moveTo>
                <a:lnTo>
                  <a:pt x="3019912" y="2254643"/>
                </a:lnTo>
                <a:lnTo>
                  <a:pt x="3017409" y="2254175"/>
                </a:lnTo>
                <a:cubicBezTo>
                  <a:pt x="3016459" y="2253226"/>
                  <a:pt x="3016459" y="2251140"/>
                  <a:pt x="3016459" y="2251140"/>
                </a:cubicBezTo>
                <a:lnTo>
                  <a:pt x="3019501" y="2248864"/>
                </a:lnTo>
                <a:close/>
                <a:moveTo>
                  <a:pt x="436820" y="2246411"/>
                </a:moveTo>
                <a:cubicBezTo>
                  <a:pt x="433392" y="2249718"/>
                  <a:pt x="431847" y="2257210"/>
                  <a:pt x="435269" y="2271055"/>
                </a:cubicBezTo>
                <a:cubicBezTo>
                  <a:pt x="474347" y="2264227"/>
                  <a:pt x="447107" y="2236489"/>
                  <a:pt x="436820" y="2246411"/>
                </a:cubicBezTo>
                <a:close/>
                <a:moveTo>
                  <a:pt x="3688182" y="2245468"/>
                </a:moveTo>
                <a:cubicBezTo>
                  <a:pt x="3688663" y="2247797"/>
                  <a:pt x="3703210" y="2261382"/>
                  <a:pt x="3693797" y="2248295"/>
                </a:cubicBezTo>
                <a:cubicBezTo>
                  <a:pt x="3689423" y="2245166"/>
                  <a:pt x="3688021" y="2244691"/>
                  <a:pt x="3688182" y="2245468"/>
                </a:cubicBezTo>
                <a:close/>
                <a:moveTo>
                  <a:pt x="2563125" y="2244881"/>
                </a:moveTo>
                <a:cubicBezTo>
                  <a:pt x="2561033" y="2249054"/>
                  <a:pt x="2553617" y="2247916"/>
                  <a:pt x="2556089" y="2256640"/>
                </a:cubicBezTo>
                <a:cubicBezTo>
                  <a:pt x="2557249" y="2257114"/>
                  <a:pt x="2558542" y="2257114"/>
                  <a:pt x="2559702" y="2256640"/>
                </a:cubicBezTo>
                <a:cubicBezTo>
                  <a:pt x="2556317" y="2264341"/>
                  <a:pt x="2554187" y="2272534"/>
                  <a:pt x="2553427" y="2280918"/>
                </a:cubicBezTo>
                <a:cubicBezTo>
                  <a:pt x="2573583" y="2275986"/>
                  <a:pt x="2563125" y="2259296"/>
                  <a:pt x="2569020" y="2249054"/>
                </a:cubicBezTo>
                <a:cubicBezTo>
                  <a:pt x="2567479" y="2248959"/>
                  <a:pt x="2565939" y="2249357"/>
                  <a:pt x="2564646" y="2250192"/>
                </a:cubicBezTo>
                <a:cubicBezTo>
                  <a:pt x="2564646" y="2247916"/>
                  <a:pt x="2564646" y="2245640"/>
                  <a:pt x="2563125" y="2244881"/>
                </a:cubicBezTo>
                <a:close/>
                <a:moveTo>
                  <a:pt x="3184367" y="2243743"/>
                </a:moveTo>
                <a:lnTo>
                  <a:pt x="3184557" y="2244312"/>
                </a:lnTo>
                <a:lnTo>
                  <a:pt x="3190833" y="2255313"/>
                </a:lnTo>
                <a:cubicBezTo>
                  <a:pt x="3190833" y="2253985"/>
                  <a:pt x="3189121" y="2252088"/>
                  <a:pt x="3186839" y="2248295"/>
                </a:cubicBezTo>
                <a:cubicBezTo>
                  <a:pt x="3184557" y="2244502"/>
                  <a:pt x="3184557" y="2244122"/>
                  <a:pt x="3184367" y="2243743"/>
                </a:cubicBezTo>
                <a:close/>
                <a:moveTo>
                  <a:pt x="174374" y="2243743"/>
                </a:moveTo>
                <a:lnTo>
                  <a:pt x="174374" y="2259485"/>
                </a:lnTo>
                <a:cubicBezTo>
                  <a:pt x="183692" y="2260244"/>
                  <a:pt x="186544" y="2254364"/>
                  <a:pt x="184832" y="2243743"/>
                </a:cubicBezTo>
                <a:close/>
                <a:moveTo>
                  <a:pt x="2731223" y="2243553"/>
                </a:moveTo>
                <a:cubicBezTo>
                  <a:pt x="2731223" y="2250192"/>
                  <a:pt x="2729132" y="2260434"/>
                  <a:pt x="2732935" y="2264037"/>
                </a:cubicBezTo>
                <a:lnTo>
                  <a:pt x="2740731" y="2257589"/>
                </a:lnTo>
                <a:cubicBezTo>
                  <a:pt x="2739894" y="2251747"/>
                  <a:pt x="2736377" y="2246626"/>
                  <a:pt x="2731223" y="2243743"/>
                </a:cubicBezTo>
                <a:close/>
                <a:moveTo>
                  <a:pt x="905337" y="2243553"/>
                </a:moveTo>
                <a:cubicBezTo>
                  <a:pt x="905337" y="2250192"/>
                  <a:pt x="890315" y="2269158"/>
                  <a:pt x="900203" y="2269727"/>
                </a:cubicBezTo>
                <a:cubicBezTo>
                  <a:pt x="909901" y="2264417"/>
                  <a:pt x="927205" y="2249623"/>
                  <a:pt x="906288" y="2243743"/>
                </a:cubicBezTo>
                <a:close/>
                <a:moveTo>
                  <a:pt x="3021593" y="2239381"/>
                </a:moveTo>
                <a:cubicBezTo>
                  <a:pt x="3021593" y="2239381"/>
                  <a:pt x="3021973" y="2239950"/>
                  <a:pt x="3022163" y="2240329"/>
                </a:cubicBezTo>
                <a:lnTo>
                  <a:pt x="3021593" y="2240329"/>
                </a:lnTo>
                <a:close/>
                <a:moveTo>
                  <a:pt x="3072935" y="2239001"/>
                </a:moveTo>
                <a:lnTo>
                  <a:pt x="3077119" y="2243933"/>
                </a:lnTo>
                <a:lnTo>
                  <a:pt x="3074837" y="2245829"/>
                </a:lnTo>
                <a:cubicBezTo>
                  <a:pt x="3073506" y="2245829"/>
                  <a:pt x="3071604" y="2246398"/>
                  <a:pt x="3071604" y="2245829"/>
                </a:cubicBezTo>
                <a:cubicBezTo>
                  <a:pt x="3071604" y="2245260"/>
                  <a:pt x="3071604" y="2243364"/>
                  <a:pt x="3071604" y="2241467"/>
                </a:cubicBezTo>
                <a:close/>
                <a:moveTo>
                  <a:pt x="2511592" y="2238622"/>
                </a:moveTo>
                <a:cubicBezTo>
                  <a:pt x="2511003" y="2246948"/>
                  <a:pt x="2515015" y="2254952"/>
                  <a:pt x="2522051" y="2259485"/>
                </a:cubicBezTo>
                <a:cubicBezTo>
                  <a:pt x="2523572" y="2252468"/>
                  <a:pt x="2529467" y="2249433"/>
                  <a:pt x="2527185" y="2238622"/>
                </a:cubicBezTo>
                <a:close/>
                <a:moveTo>
                  <a:pt x="3593965" y="2238053"/>
                </a:moveTo>
                <a:cubicBezTo>
                  <a:pt x="3593965" y="2241277"/>
                  <a:pt x="3593965" y="2244312"/>
                  <a:pt x="3588641" y="2243174"/>
                </a:cubicBezTo>
                <a:lnTo>
                  <a:pt x="3588641" y="2253606"/>
                </a:lnTo>
                <a:cubicBezTo>
                  <a:pt x="3591132" y="2256014"/>
                  <a:pt x="3595106" y="2255939"/>
                  <a:pt x="3597521" y="2253454"/>
                </a:cubicBezTo>
                <a:cubicBezTo>
                  <a:pt x="3598282" y="2252657"/>
                  <a:pt x="3598833" y="2251652"/>
                  <a:pt x="3599099" y="2250571"/>
                </a:cubicBezTo>
                <a:cubicBezTo>
                  <a:pt x="3601001" y="2245640"/>
                  <a:pt x="3599099" y="2238812"/>
                  <a:pt x="3595486" y="2238243"/>
                </a:cubicBezTo>
                <a:cubicBezTo>
                  <a:pt x="3595486" y="2238053"/>
                  <a:pt x="3595106" y="2238053"/>
                  <a:pt x="3593965" y="2238053"/>
                </a:cubicBezTo>
                <a:close/>
                <a:moveTo>
                  <a:pt x="3094043" y="2238053"/>
                </a:moveTo>
                <a:lnTo>
                  <a:pt x="3094043" y="2242984"/>
                </a:lnTo>
                <a:lnTo>
                  <a:pt x="3093126" y="2249570"/>
                </a:lnTo>
                <a:lnTo>
                  <a:pt x="3091381" y="2249243"/>
                </a:lnTo>
                <a:cubicBezTo>
                  <a:pt x="3090221" y="2247176"/>
                  <a:pt x="3090221" y="2244672"/>
                  <a:pt x="3091381" y="2242605"/>
                </a:cubicBezTo>
                <a:close/>
                <a:moveTo>
                  <a:pt x="33277" y="2238053"/>
                </a:moveTo>
                <a:lnTo>
                  <a:pt x="33277" y="2248485"/>
                </a:lnTo>
                <a:lnTo>
                  <a:pt x="43736" y="2248105"/>
                </a:lnTo>
                <a:lnTo>
                  <a:pt x="43736" y="2238053"/>
                </a:lnTo>
                <a:close/>
                <a:moveTo>
                  <a:pt x="889744" y="2237863"/>
                </a:moveTo>
                <a:cubicBezTo>
                  <a:pt x="884800" y="2259485"/>
                  <a:pt x="905337" y="2237863"/>
                  <a:pt x="889744" y="2237863"/>
                </a:cubicBezTo>
                <a:close/>
                <a:moveTo>
                  <a:pt x="1952911" y="2233311"/>
                </a:moveTo>
                <a:cubicBezTo>
                  <a:pt x="1949298" y="2247347"/>
                  <a:pt x="1963750" y="2243553"/>
                  <a:pt x="1968504" y="2249054"/>
                </a:cubicBezTo>
                <a:lnTo>
                  <a:pt x="1968504" y="2233311"/>
                </a:lnTo>
                <a:close/>
                <a:moveTo>
                  <a:pt x="476723" y="2233311"/>
                </a:moveTo>
                <a:lnTo>
                  <a:pt x="476723" y="2243743"/>
                </a:lnTo>
                <a:lnTo>
                  <a:pt x="487182" y="2243743"/>
                </a:lnTo>
                <a:lnTo>
                  <a:pt x="487182" y="2233311"/>
                </a:lnTo>
                <a:close/>
                <a:moveTo>
                  <a:pt x="1675662" y="2231794"/>
                </a:moveTo>
                <a:cubicBezTo>
                  <a:pt x="1670718" y="2253606"/>
                  <a:pt x="1691445" y="2232932"/>
                  <a:pt x="1675662" y="2231794"/>
                </a:cubicBezTo>
                <a:close/>
                <a:moveTo>
                  <a:pt x="3647589" y="2231415"/>
                </a:moveTo>
                <a:lnTo>
                  <a:pt x="3643406" y="2239381"/>
                </a:lnTo>
                <a:cubicBezTo>
                  <a:pt x="3640801" y="2245374"/>
                  <a:pt x="3640382" y="2252088"/>
                  <a:pt x="3642265" y="2258347"/>
                </a:cubicBezTo>
                <a:lnTo>
                  <a:pt x="3645688" y="2268210"/>
                </a:lnTo>
                <a:lnTo>
                  <a:pt x="3653294" y="2253226"/>
                </a:lnTo>
                <a:lnTo>
                  <a:pt x="3660900" y="2238053"/>
                </a:lnTo>
                <a:close/>
                <a:moveTo>
                  <a:pt x="2364221" y="2231415"/>
                </a:moveTo>
                <a:cubicBezTo>
                  <a:pt x="2346916" y="2239191"/>
                  <a:pt x="2384567" y="2244502"/>
                  <a:pt x="2364221" y="2231415"/>
                </a:cubicBezTo>
                <a:close/>
                <a:moveTo>
                  <a:pt x="3016078" y="2231035"/>
                </a:moveTo>
                <a:lnTo>
                  <a:pt x="3016649" y="2231035"/>
                </a:lnTo>
                <a:cubicBezTo>
                  <a:pt x="3017162" y="2230865"/>
                  <a:pt x="3017714" y="2230922"/>
                  <a:pt x="3018170" y="2231225"/>
                </a:cubicBezTo>
                <a:cubicBezTo>
                  <a:pt x="3018721" y="2231813"/>
                  <a:pt x="3018721" y="2232724"/>
                  <a:pt x="3018170" y="2233311"/>
                </a:cubicBezTo>
                <a:cubicBezTo>
                  <a:pt x="3017580" y="2233861"/>
                  <a:pt x="3016668" y="2233861"/>
                  <a:pt x="3016078" y="2233311"/>
                </a:cubicBezTo>
                <a:cubicBezTo>
                  <a:pt x="3015565" y="2232629"/>
                  <a:pt x="3015565" y="2231718"/>
                  <a:pt x="3016078" y="2231035"/>
                </a:cubicBezTo>
                <a:close/>
                <a:moveTo>
                  <a:pt x="1363758" y="2229927"/>
                </a:moveTo>
                <a:cubicBezTo>
                  <a:pt x="1358802" y="2230586"/>
                  <a:pt x="1360906" y="2252847"/>
                  <a:pt x="1371031" y="2238622"/>
                </a:cubicBezTo>
                <a:cubicBezTo>
                  <a:pt x="1367846" y="2231889"/>
                  <a:pt x="1365410" y="2229708"/>
                  <a:pt x="1363758" y="2229927"/>
                </a:cubicBezTo>
                <a:close/>
                <a:moveTo>
                  <a:pt x="2249746" y="2228760"/>
                </a:moveTo>
                <a:cubicBezTo>
                  <a:pt x="2232442" y="2236346"/>
                  <a:pt x="2270093" y="2241657"/>
                  <a:pt x="2249746" y="2228760"/>
                </a:cubicBezTo>
                <a:close/>
                <a:moveTo>
                  <a:pt x="3234667" y="2228688"/>
                </a:moveTo>
                <a:cubicBezTo>
                  <a:pt x="3228507" y="2230893"/>
                  <a:pt x="3232430" y="2246967"/>
                  <a:pt x="3244267" y="2232742"/>
                </a:cubicBezTo>
                <a:cubicBezTo>
                  <a:pt x="3239893" y="2228759"/>
                  <a:pt x="3236720" y="2227953"/>
                  <a:pt x="3234667" y="2228688"/>
                </a:cubicBezTo>
                <a:close/>
                <a:moveTo>
                  <a:pt x="2683494" y="2228191"/>
                </a:moveTo>
                <a:lnTo>
                  <a:pt x="2683494" y="2238053"/>
                </a:lnTo>
                <a:lnTo>
                  <a:pt x="2693953" y="2238053"/>
                </a:lnTo>
                <a:lnTo>
                  <a:pt x="2693953" y="2228191"/>
                </a:lnTo>
                <a:close/>
                <a:moveTo>
                  <a:pt x="2652689" y="2228191"/>
                </a:moveTo>
                <a:cubicBezTo>
                  <a:pt x="2647745" y="2249812"/>
                  <a:pt x="2668472" y="2228191"/>
                  <a:pt x="2652689" y="2228191"/>
                </a:cubicBezTo>
                <a:close/>
                <a:moveTo>
                  <a:pt x="357875" y="2228191"/>
                </a:moveTo>
                <a:cubicBezTo>
                  <a:pt x="352931" y="2249812"/>
                  <a:pt x="373658" y="2228191"/>
                  <a:pt x="357875" y="2228191"/>
                </a:cubicBezTo>
                <a:close/>
                <a:moveTo>
                  <a:pt x="263177" y="2228191"/>
                </a:moveTo>
                <a:cubicBezTo>
                  <a:pt x="257564" y="2226123"/>
                  <a:pt x="251328" y="2228987"/>
                  <a:pt x="249252" y="2234582"/>
                </a:cubicBezTo>
                <a:cubicBezTo>
                  <a:pt x="247174" y="2240177"/>
                  <a:pt x="250041" y="2246398"/>
                  <a:pt x="255656" y="2248466"/>
                </a:cubicBezTo>
                <a:cubicBezTo>
                  <a:pt x="256427" y="2248750"/>
                  <a:pt x="257227" y="2248959"/>
                  <a:pt x="258043" y="2249054"/>
                </a:cubicBezTo>
                <a:cubicBezTo>
                  <a:pt x="256902" y="2239191"/>
                  <a:pt x="263938" y="2237484"/>
                  <a:pt x="263177" y="2228191"/>
                </a:cubicBezTo>
                <a:close/>
                <a:moveTo>
                  <a:pt x="80246" y="2228191"/>
                </a:moveTo>
                <a:cubicBezTo>
                  <a:pt x="73210" y="2240329"/>
                  <a:pt x="71689" y="2257020"/>
                  <a:pt x="64653" y="2269917"/>
                </a:cubicBezTo>
                <a:cubicBezTo>
                  <a:pt x="79486" y="2268968"/>
                  <a:pt x="83669" y="2230277"/>
                  <a:pt x="80246" y="2228191"/>
                </a:cubicBezTo>
                <a:close/>
                <a:moveTo>
                  <a:pt x="2764501" y="2228001"/>
                </a:moveTo>
                <a:lnTo>
                  <a:pt x="2763930" y="2229139"/>
                </a:lnTo>
                <a:lnTo>
                  <a:pt x="2755183" y="2231605"/>
                </a:lnTo>
                <a:lnTo>
                  <a:pt x="2747006" y="2234070"/>
                </a:lnTo>
                <a:lnTo>
                  <a:pt x="2748527" y="2238243"/>
                </a:lnTo>
                <a:cubicBezTo>
                  <a:pt x="2749193" y="2240614"/>
                  <a:pt x="2750962" y="2242529"/>
                  <a:pt x="2753281" y="2243364"/>
                </a:cubicBezTo>
                <a:cubicBezTo>
                  <a:pt x="2754993" y="2243364"/>
                  <a:pt x="2758226" y="2240708"/>
                  <a:pt x="2760507" y="2236725"/>
                </a:cubicBezTo>
                <a:cubicBezTo>
                  <a:pt x="2762105" y="2233937"/>
                  <a:pt x="2763436" y="2231016"/>
                  <a:pt x="2764501" y="2228001"/>
                </a:cubicBezTo>
                <a:close/>
                <a:moveTo>
                  <a:pt x="1591233" y="2228001"/>
                </a:moveTo>
                <a:cubicBezTo>
                  <a:pt x="1585718" y="2255692"/>
                  <a:pt x="1607206" y="2234070"/>
                  <a:pt x="1591233" y="2228001"/>
                </a:cubicBezTo>
                <a:close/>
                <a:moveTo>
                  <a:pt x="2155999" y="2227621"/>
                </a:moveTo>
                <a:lnTo>
                  <a:pt x="2155999" y="2228191"/>
                </a:lnTo>
                <a:lnTo>
                  <a:pt x="2156072" y="2228295"/>
                </a:lnTo>
                <a:lnTo>
                  <a:pt x="2157307" y="2239736"/>
                </a:lnTo>
                <a:cubicBezTo>
                  <a:pt x="2158614" y="2243032"/>
                  <a:pt x="2161228" y="2244881"/>
                  <a:pt x="2166457" y="2243174"/>
                </a:cubicBezTo>
                <a:lnTo>
                  <a:pt x="2156072" y="2228295"/>
                </a:lnTo>
                <a:close/>
                <a:moveTo>
                  <a:pt x="2773628" y="2224397"/>
                </a:moveTo>
                <a:cubicBezTo>
                  <a:pt x="2772697" y="2226616"/>
                  <a:pt x="2772449" y="2229044"/>
                  <a:pt x="2772868" y="2231415"/>
                </a:cubicBezTo>
                <a:lnTo>
                  <a:pt x="2773438" y="2232932"/>
                </a:lnTo>
                <a:lnTo>
                  <a:pt x="2779523" y="2228001"/>
                </a:lnTo>
                <a:cubicBezTo>
                  <a:pt x="2779523" y="2226294"/>
                  <a:pt x="2777431" y="2224777"/>
                  <a:pt x="2773628" y="2224397"/>
                </a:cubicBezTo>
                <a:close/>
                <a:moveTo>
                  <a:pt x="1073626" y="2223828"/>
                </a:moveTo>
                <a:cubicBezTo>
                  <a:pt x="1068682" y="2245640"/>
                  <a:pt x="1089409" y="2224966"/>
                  <a:pt x="1073626" y="2223828"/>
                </a:cubicBezTo>
                <a:close/>
                <a:moveTo>
                  <a:pt x="791813" y="2222880"/>
                </a:moveTo>
                <a:cubicBezTo>
                  <a:pt x="795807" y="2239570"/>
                  <a:pt x="783066" y="2239001"/>
                  <a:pt x="780974" y="2249054"/>
                </a:cubicBezTo>
                <a:lnTo>
                  <a:pt x="781355" y="2249054"/>
                </a:lnTo>
                <a:cubicBezTo>
                  <a:pt x="796757" y="2255313"/>
                  <a:pt x="803793" y="2227052"/>
                  <a:pt x="791813" y="2222880"/>
                </a:cubicBezTo>
                <a:close/>
                <a:moveTo>
                  <a:pt x="1632877" y="2222690"/>
                </a:moveTo>
                <a:cubicBezTo>
                  <a:pt x="1621658" y="2221932"/>
                  <a:pt x="1616334" y="2227242"/>
                  <a:pt x="1617474" y="2238053"/>
                </a:cubicBezTo>
                <a:lnTo>
                  <a:pt x="1617284" y="2238432"/>
                </a:lnTo>
                <a:lnTo>
                  <a:pt x="1632877" y="2238432"/>
                </a:lnTo>
                <a:close/>
                <a:moveTo>
                  <a:pt x="879285" y="2222311"/>
                </a:moveTo>
                <a:lnTo>
                  <a:pt x="879285" y="2232742"/>
                </a:lnTo>
                <a:lnTo>
                  <a:pt x="889744" y="2232742"/>
                </a:lnTo>
                <a:lnTo>
                  <a:pt x="889744" y="2222311"/>
                </a:lnTo>
                <a:close/>
                <a:moveTo>
                  <a:pt x="906668" y="2221932"/>
                </a:moveTo>
                <a:cubicBezTo>
                  <a:pt x="889744" y="2238243"/>
                  <a:pt x="925684" y="2230846"/>
                  <a:pt x="906668" y="2221932"/>
                </a:cubicBezTo>
                <a:close/>
                <a:moveTo>
                  <a:pt x="2866805" y="2220983"/>
                </a:moveTo>
                <a:cubicBezTo>
                  <a:pt x="2866615" y="2221742"/>
                  <a:pt x="2864713" y="2220604"/>
                  <a:pt x="2864904" y="2221932"/>
                </a:cubicBezTo>
                <a:lnTo>
                  <a:pt x="2866235" y="2222501"/>
                </a:lnTo>
                <a:cubicBezTo>
                  <a:pt x="2867185" y="2223638"/>
                  <a:pt x="2866235" y="2225535"/>
                  <a:pt x="2868707" y="2224207"/>
                </a:cubicBezTo>
                <a:cubicBezTo>
                  <a:pt x="2866805" y="2224207"/>
                  <a:pt x="2868707" y="2220793"/>
                  <a:pt x="2866805" y="2220983"/>
                </a:cubicBezTo>
                <a:close/>
                <a:moveTo>
                  <a:pt x="2626067" y="2220414"/>
                </a:moveTo>
                <a:lnTo>
                  <a:pt x="2627208" y="2220983"/>
                </a:lnTo>
                <a:cubicBezTo>
                  <a:pt x="2626219" y="2220661"/>
                  <a:pt x="2625135" y="2221192"/>
                  <a:pt x="2624811" y="2222197"/>
                </a:cubicBezTo>
                <a:cubicBezTo>
                  <a:pt x="2624773" y="2222292"/>
                  <a:pt x="2624755" y="2222406"/>
                  <a:pt x="2624735" y="2222501"/>
                </a:cubicBezTo>
                <a:cubicBezTo>
                  <a:pt x="2624488" y="2223601"/>
                  <a:pt x="2625173" y="2224682"/>
                  <a:pt x="2626257" y="2224966"/>
                </a:cubicBezTo>
                <a:cubicBezTo>
                  <a:pt x="2627360" y="2225213"/>
                  <a:pt x="2628444" y="2224530"/>
                  <a:pt x="2628729" y="2223449"/>
                </a:cubicBezTo>
                <a:cubicBezTo>
                  <a:pt x="2629375" y="2222501"/>
                  <a:pt x="2629128" y="2221192"/>
                  <a:pt x="2628158" y="2220547"/>
                </a:cubicBezTo>
                <a:cubicBezTo>
                  <a:pt x="2627531" y="2220130"/>
                  <a:pt x="2626732" y="2220092"/>
                  <a:pt x="2626067" y="2220414"/>
                </a:cubicBezTo>
                <a:close/>
                <a:moveTo>
                  <a:pt x="2464143" y="2219890"/>
                </a:moveTo>
                <a:cubicBezTo>
                  <a:pt x="2464624" y="2222263"/>
                  <a:pt x="2479171" y="2235919"/>
                  <a:pt x="2469758" y="2222690"/>
                </a:cubicBezTo>
                <a:cubicBezTo>
                  <a:pt x="2465385" y="2219561"/>
                  <a:pt x="2463982" y="2219098"/>
                  <a:pt x="2464143" y="2219890"/>
                </a:cubicBezTo>
                <a:close/>
                <a:moveTo>
                  <a:pt x="2523952" y="2219466"/>
                </a:moveTo>
                <a:lnTo>
                  <a:pt x="2517297" y="2231035"/>
                </a:lnTo>
                <a:lnTo>
                  <a:pt x="2522051" y="2222880"/>
                </a:lnTo>
                <a:cubicBezTo>
                  <a:pt x="2523001" y="2221173"/>
                  <a:pt x="2523762" y="2220035"/>
                  <a:pt x="2523952" y="2219466"/>
                </a:cubicBezTo>
                <a:close/>
                <a:moveTo>
                  <a:pt x="136901" y="2219170"/>
                </a:moveTo>
                <a:cubicBezTo>
                  <a:pt x="134833" y="2218672"/>
                  <a:pt x="133110" y="2219466"/>
                  <a:pt x="132539" y="2222311"/>
                </a:cubicBezTo>
                <a:cubicBezTo>
                  <a:pt x="141096" y="2223069"/>
                  <a:pt x="135392" y="2238053"/>
                  <a:pt x="142998" y="2238053"/>
                </a:cubicBezTo>
                <a:cubicBezTo>
                  <a:pt x="152411" y="2233786"/>
                  <a:pt x="143105" y="2220663"/>
                  <a:pt x="136901" y="2219170"/>
                </a:cubicBezTo>
                <a:close/>
                <a:moveTo>
                  <a:pt x="2671324" y="2218328"/>
                </a:moveTo>
                <a:cubicBezTo>
                  <a:pt x="2668605" y="2217968"/>
                  <a:pt x="2665866" y="2218878"/>
                  <a:pt x="2663908" y="2220793"/>
                </a:cubicBezTo>
                <a:lnTo>
                  <a:pt x="2660485" y="2224207"/>
                </a:lnTo>
                <a:lnTo>
                  <a:pt x="2664478" y="2224207"/>
                </a:lnTo>
                <a:cubicBezTo>
                  <a:pt x="2667198" y="2224511"/>
                  <a:pt x="2669898" y="2223601"/>
                  <a:pt x="2671894" y="2221742"/>
                </a:cubicBezTo>
                <a:lnTo>
                  <a:pt x="2675317" y="2218328"/>
                </a:lnTo>
                <a:close/>
                <a:moveTo>
                  <a:pt x="2637096" y="2218138"/>
                </a:moveTo>
                <a:cubicBezTo>
                  <a:pt x="2634852" y="2217645"/>
                  <a:pt x="2632608" y="2218973"/>
                  <a:pt x="2631962" y="2221173"/>
                </a:cubicBezTo>
                <a:cubicBezTo>
                  <a:pt x="2631486" y="2223430"/>
                  <a:pt x="2632931" y="2225630"/>
                  <a:pt x="2635194" y="2226104"/>
                </a:cubicBezTo>
                <a:cubicBezTo>
                  <a:pt x="2637229" y="2226730"/>
                  <a:pt x="2639416" y="2225649"/>
                  <a:pt x="2640138" y="2223638"/>
                </a:cubicBezTo>
                <a:lnTo>
                  <a:pt x="2640138" y="2223069"/>
                </a:lnTo>
                <a:cubicBezTo>
                  <a:pt x="2640519" y="2220888"/>
                  <a:pt x="2639206" y="2218783"/>
                  <a:pt x="2637096" y="2218138"/>
                </a:cubicBezTo>
                <a:close/>
                <a:moveTo>
                  <a:pt x="1288123" y="2217759"/>
                </a:moveTo>
                <a:cubicBezTo>
                  <a:pt x="1279946" y="2230656"/>
                  <a:pt x="1305807" y="2233122"/>
                  <a:pt x="1303716" y="2222880"/>
                </a:cubicBezTo>
                <a:cubicBezTo>
                  <a:pt x="1297060" y="2222880"/>
                  <a:pt x="1296490" y="2216242"/>
                  <a:pt x="1288123" y="2217759"/>
                </a:cubicBezTo>
                <a:close/>
                <a:moveTo>
                  <a:pt x="2595903" y="2217641"/>
                </a:moveTo>
                <a:cubicBezTo>
                  <a:pt x="2590935" y="2218233"/>
                  <a:pt x="2585753" y="2225820"/>
                  <a:pt x="2595261" y="2238622"/>
                </a:cubicBezTo>
                <a:cubicBezTo>
                  <a:pt x="2605625" y="2223449"/>
                  <a:pt x="2600871" y="2217048"/>
                  <a:pt x="2595903" y="2217641"/>
                </a:cubicBezTo>
                <a:close/>
                <a:moveTo>
                  <a:pt x="1194185" y="2217569"/>
                </a:moveTo>
                <a:cubicBezTo>
                  <a:pt x="1189241" y="2239191"/>
                  <a:pt x="1209778" y="2218707"/>
                  <a:pt x="1194185" y="2217569"/>
                </a:cubicBezTo>
                <a:close/>
                <a:moveTo>
                  <a:pt x="2281883" y="2212448"/>
                </a:moveTo>
                <a:lnTo>
                  <a:pt x="2281502" y="2213207"/>
                </a:lnTo>
                <a:cubicBezTo>
                  <a:pt x="2286066" y="2230087"/>
                  <a:pt x="2264198" y="2220414"/>
                  <a:pt x="2265910" y="2234070"/>
                </a:cubicBezTo>
                <a:cubicBezTo>
                  <a:pt x="2294433" y="2249623"/>
                  <a:pt x="2290250" y="2231225"/>
                  <a:pt x="2281883" y="2212448"/>
                </a:cubicBezTo>
                <a:close/>
                <a:moveTo>
                  <a:pt x="3275642" y="2212259"/>
                </a:moveTo>
                <a:lnTo>
                  <a:pt x="3270128" y="2224207"/>
                </a:lnTo>
                <a:cubicBezTo>
                  <a:pt x="3269177" y="2226104"/>
                  <a:pt x="3268417" y="2228191"/>
                  <a:pt x="3267466" y="2230087"/>
                </a:cubicBezTo>
                <a:cubicBezTo>
                  <a:pt x="3261000" y="2244122"/>
                  <a:pt x="3258148" y="2258347"/>
                  <a:pt x="3275452" y="2268589"/>
                </a:cubicBezTo>
                <a:lnTo>
                  <a:pt x="3275642" y="2269158"/>
                </a:lnTo>
                <a:cubicBezTo>
                  <a:pt x="3276784" y="2255502"/>
                  <a:pt x="3283058" y="2226673"/>
                  <a:pt x="3275642" y="2212259"/>
                </a:cubicBezTo>
                <a:close/>
                <a:moveTo>
                  <a:pt x="1395838" y="2211681"/>
                </a:moveTo>
                <a:cubicBezTo>
                  <a:pt x="1389928" y="2215637"/>
                  <a:pt x="1390570" y="2229756"/>
                  <a:pt x="1397843" y="2228191"/>
                </a:cubicBezTo>
                <a:lnTo>
                  <a:pt x="1398604" y="2227811"/>
                </a:lnTo>
                <a:cubicBezTo>
                  <a:pt x="1398604" y="2221173"/>
                  <a:pt x="1405259" y="2220604"/>
                  <a:pt x="1403928" y="2212069"/>
                </a:cubicBezTo>
                <a:cubicBezTo>
                  <a:pt x="1400506" y="2210172"/>
                  <a:pt x="1397808" y="2210362"/>
                  <a:pt x="1395838" y="2211681"/>
                </a:cubicBezTo>
                <a:close/>
                <a:moveTo>
                  <a:pt x="2630060" y="2209034"/>
                </a:moveTo>
                <a:cubicBezTo>
                  <a:pt x="2629071" y="2208712"/>
                  <a:pt x="2627987" y="2209243"/>
                  <a:pt x="2627664" y="2210248"/>
                </a:cubicBezTo>
                <a:cubicBezTo>
                  <a:pt x="2627626" y="2210343"/>
                  <a:pt x="2627607" y="2210457"/>
                  <a:pt x="2627588" y="2210552"/>
                </a:cubicBezTo>
                <a:cubicBezTo>
                  <a:pt x="2627417" y="2211215"/>
                  <a:pt x="2627569" y="2211898"/>
                  <a:pt x="2627968" y="2212448"/>
                </a:cubicBezTo>
                <a:lnTo>
                  <a:pt x="2629109" y="2213017"/>
                </a:lnTo>
                <a:cubicBezTo>
                  <a:pt x="2630155" y="2213491"/>
                  <a:pt x="2631410" y="2213036"/>
                  <a:pt x="2631885" y="2211993"/>
                </a:cubicBezTo>
                <a:cubicBezTo>
                  <a:pt x="2632361" y="2210931"/>
                  <a:pt x="2631904" y="2209698"/>
                  <a:pt x="2630839" y="2209224"/>
                </a:cubicBezTo>
                <a:cubicBezTo>
                  <a:pt x="2630592" y="2209110"/>
                  <a:pt x="2630326" y="2209053"/>
                  <a:pt x="2630060" y="2209034"/>
                </a:cubicBezTo>
                <a:close/>
                <a:moveTo>
                  <a:pt x="1094543" y="2208276"/>
                </a:moveTo>
                <a:cubicBezTo>
                  <a:pt x="1067731" y="2220793"/>
                  <a:pt x="1112608" y="2221742"/>
                  <a:pt x="1094543" y="2208276"/>
                </a:cubicBezTo>
                <a:close/>
                <a:moveTo>
                  <a:pt x="94128" y="2208276"/>
                </a:moveTo>
                <a:lnTo>
                  <a:pt x="97360" y="2212574"/>
                </a:lnTo>
                <a:lnTo>
                  <a:pt x="97360" y="2213586"/>
                </a:lnTo>
                <a:lnTo>
                  <a:pt x="96790" y="2213586"/>
                </a:lnTo>
                <a:cubicBezTo>
                  <a:pt x="106298" y="2226863"/>
                  <a:pt x="101544" y="2220035"/>
                  <a:pt x="98121" y="2213586"/>
                </a:cubicBezTo>
                <a:lnTo>
                  <a:pt x="97360" y="2212574"/>
                </a:lnTo>
                <a:lnTo>
                  <a:pt x="97360" y="2212448"/>
                </a:lnTo>
                <a:close/>
                <a:moveTo>
                  <a:pt x="1319499" y="2207707"/>
                </a:moveTo>
                <a:cubicBezTo>
                  <a:pt x="1302384" y="2224018"/>
                  <a:pt x="1338514" y="2216431"/>
                  <a:pt x="1319499" y="2207707"/>
                </a:cubicBezTo>
                <a:close/>
                <a:moveTo>
                  <a:pt x="3397723" y="2206948"/>
                </a:moveTo>
                <a:cubicBezTo>
                  <a:pt x="3403808" y="2207707"/>
                  <a:pt x="3406803" y="2211121"/>
                  <a:pt x="3407421" y="2215199"/>
                </a:cubicBezTo>
                <a:lnTo>
                  <a:pt x="3403506" y="2225692"/>
                </a:lnTo>
                <a:lnTo>
                  <a:pt x="3402355" y="2226917"/>
                </a:lnTo>
                <a:lnTo>
                  <a:pt x="3397842" y="2219466"/>
                </a:lnTo>
                <a:cubicBezTo>
                  <a:pt x="3397581" y="2215483"/>
                  <a:pt x="3398104" y="2210742"/>
                  <a:pt x="3397723" y="2206948"/>
                </a:cubicBezTo>
                <a:close/>
                <a:moveTo>
                  <a:pt x="3625911" y="2206758"/>
                </a:moveTo>
                <a:cubicBezTo>
                  <a:pt x="3608417" y="2214345"/>
                  <a:pt x="3646258" y="2219655"/>
                  <a:pt x="3625911" y="2206758"/>
                </a:cubicBezTo>
                <a:close/>
                <a:moveTo>
                  <a:pt x="3526459" y="2206758"/>
                </a:moveTo>
                <a:cubicBezTo>
                  <a:pt x="3520755" y="2234449"/>
                  <a:pt x="3542432" y="2213017"/>
                  <a:pt x="3526459" y="2206758"/>
                </a:cubicBezTo>
                <a:close/>
                <a:moveTo>
                  <a:pt x="3121806" y="2206569"/>
                </a:moveTo>
                <a:cubicBezTo>
                  <a:pt x="3123042" y="2210191"/>
                  <a:pt x="3123042" y="2214136"/>
                  <a:pt x="3121806" y="2217759"/>
                </a:cubicBezTo>
                <a:cubicBezTo>
                  <a:pt x="3121235" y="2217759"/>
                  <a:pt x="3119904" y="2216621"/>
                  <a:pt x="3119904" y="2217759"/>
                </a:cubicBezTo>
                <a:cubicBezTo>
                  <a:pt x="3120018" y="2218840"/>
                  <a:pt x="3120018" y="2219902"/>
                  <a:pt x="3119904" y="2220983"/>
                </a:cubicBezTo>
                <a:cubicBezTo>
                  <a:pt x="3115987" y="2225744"/>
                  <a:pt x="3114637" y="2232116"/>
                  <a:pt x="3116291" y="2238053"/>
                </a:cubicBezTo>
                <a:cubicBezTo>
                  <a:pt x="3114332" y="2236972"/>
                  <a:pt x="3112602" y="2235512"/>
                  <a:pt x="3111176" y="2233767"/>
                </a:cubicBezTo>
                <a:cubicBezTo>
                  <a:pt x="3105110" y="2226256"/>
                  <a:pt x="3106289" y="2215274"/>
                  <a:pt x="3113819" y="2209224"/>
                </a:cubicBezTo>
                <a:cubicBezTo>
                  <a:pt x="3116139" y="2207517"/>
                  <a:pt x="3118934" y="2206588"/>
                  <a:pt x="3121806" y="2206569"/>
                </a:cubicBezTo>
                <a:close/>
                <a:moveTo>
                  <a:pt x="2956996" y="2204482"/>
                </a:moveTo>
                <a:lnTo>
                  <a:pt x="2957700" y="2204482"/>
                </a:lnTo>
                <a:cubicBezTo>
                  <a:pt x="2957700" y="2203913"/>
                  <a:pt x="2957320" y="2204340"/>
                  <a:pt x="2957011" y="2204553"/>
                </a:cubicBezTo>
                <a:close/>
                <a:moveTo>
                  <a:pt x="1528671" y="2204103"/>
                </a:moveTo>
                <a:cubicBezTo>
                  <a:pt x="1529527" y="2209508"/>
                  <a:pt x="1526104" y="2220355"/>
                  <a:pt x="1530998" y="2223200"/>
                </a:cubicBezTo>
                <a:lnTo>
                  <a:pt x="1538955" y="2222887"/>
                </a:lnTo>
                <a:lnTo>
                  <a:pt x="1539130" y="2224777"/>
                </a:lnTo>
                <a:lnTo>
                  <a:pt x="1539130" y="2222880"/>
                </a:lnTo>
                <a:lnTo>
                  <a:pt x="1538955" y="2222887"/>
                </a:lnTo>
                <a:lnTo>
                  <a:pt x="1537823" y="2210670"/>
                </a:lnTo>
                <a:cubicBezTo>
                  <a:pt x="1536183" y="2207185"/>
                  <a:pt x="1533235" y="2204957"/>
                  <a:pt x="1528671" y="2204103"/>
                </a:cubicBezTo>
                <a:close/>
                <a:moveTo>
                  <a:pt x="1019512" y="2202690"/>
                </a:moveTo>
                <a:cubicBezTo>
                  <a:pt x="1015545" y="2204008"/>
                  <a:pt x="1012016" y="2207233"/>
                  <a:pt x="1009163" y="2213776"/>
                </a:cubicBezTo>
                <a:lnTo>
                  <a:pt x="1008212" y="2213586"/>
                </a:lnTo>
                <a:cubicBezTo>
                  <a:pt x="1017339" y="2223638"/>
                  <a:pt x="1059364" y="2220035"/>
                  <a:pt x="1060505" y="2204103"/>
                </a:cubicBezTo>
                <a:cubicBezTo>
                  <a:pt x="1047242" y="2211927"/>
                  <a:pt x="1031411" y="2198733"/>
                  <a:pt x="1019512" y="2202690"/>
                </a:cubicBezTo>
                <a:close/>
                <a:moveTo>
                  <a:pt x="875863" y="2202586"/>
                </a:moveTo>
                <a:cubicBezTo>
                  <a:pt x="873581" y="2210741"/>
                  <a:pt x="870728" y="2208276"/>
                  <a:pt x="873391" y="2219087"/>
                </a:cubicBezTo>
                <a:cubicBezTo>
                  <a:pt x="877954" y="2219087"/>
                  <a:pt x="878715" y="2216431"/>
                  <a:pt x="883089" y="2216810"/>
                </a:cubicBezTo>
                <a:cubicBezTo>
                  <a:pt x="883089" y="2209603"/>
                  <a:pt x="884420" y="2201068"/>
                  <a:pt x="875863" y="2202586"/>
                </a:cubicBezTo>
                <a:close/>
                <a:moveTo>
                  <a:pt x="2743964" y="2202206"/>
                </a:moveTo>
                <a:cubicBezTo>
                  <a:pt x="2742975" y="2201884"/>
                  <a:pt x="2741891" y="2202415"/>
                  <a:pt x="2741568" y="2203420"/>
                </a:cubicBezTo>
                <a:cubicBezTo>
                  <a:pt x="2741530" y="2203515"/>
                  <a:pt x="2741511" y="2203629"/>
                  <a:pt x="2741492" y="2203724"/>
                </a:cubicBezTo>
                <a:cubicBezTo>
                  <a:pt x="2741340" y="2204805"/>
                  <a:pt x="2741986" y="2205829"/>
                  <a:pt x="2743013" y="2206189"/>
                </a:cubicBezTo>
                <a:cubicBezTo>
                  <a:pt x="2744116" y="2206436"/>
                  <a:pt x="2745200" y="2205753"/>
                  <a:pt x="2745485" y="2204672"/>
                </a:cubicBezTo>
                <a:cubicBezTo>
                  <a:pt x="2745884" y="2203724"/>
                  <a:pt x="2745466" y="2202643"/>
                  <a:pt x="2744534" y="2202206"/>
                </a:cubicBezTo>
                <a:close/>
                <a:moveTo>
                  <a:pt x="2244422" y="2202206"/>
                </a:moveTo>
                <a:cubicBezTo>
                  <a:pt x="2238907" y="2229708"/>
                  <a:pt x="2260395" y="2208276"/>
                  <a:pt x="2244422" y="2202206"/>
                </a:cubicBezTo>
                <a:close/>
                <a:moveTo>
                  <a:pt x="1742978" y="2202206"/>
                </a:moveTo>
                <a:cubicBezTo>
                  <a:pt x="1738034" y="2223828"/>
                  <a:pt x="1758571" y="2202206"/>
                  <a:pt x="1742978" y="2202206"/>
                </a:cubicBezTo>
                <a:close/>
                <a:moveTo>
                  <a:pt x="2584612" y="2202017"/>
                </a:moveTo>
                <a:lnTo>
                  <a:pt x="2588606" y="2208655"/>
                </a:lnTo>
                <a:lnTo>
                  <a:pt x="2592028" y="2206569"/>
                </a:lnTo>
                <a:lnTo>
                  <a:pt x="2595261" y="2204672"/>
                </a:lnTo>
                <a:close/>
                <a:moveTo>
                  <a:pt x="2501133" y="2202017"/>
                </a:moveTo>
                <a:cubicBezTo>
                  <a:pt x="2495999" y="2223638"/>
                  <a:pt x="2516726" y="2202017"/>
                  <a:pt x="2501133" y="2202017"/>
                </a:cubicBezTo>
                <a:close/>
                <a:moveTo>
                  <a:pt x="738379" y="2201827"/>
                </a:moveTo>
                <a:cubicBezTo>
                  <a:pt x="733245" y="2223449"/>
                  <a:pt x="753972" y="2201827"/>
                  <a:pt x="738379" y="2201827"/>
                </a:cubicBezTo>
                <a:close/>
                <a:moveTo>
                  <a:pt x="3081112" y="2201448"/>
                </a:moveTo>
                <a:lnTo>
                  <a:pt x="3082823" y="2207517"/>
                </a:lnTo>
                <a:lnTo>
                  <a:pt x="3075598" y="2221742"/>
                </a:lnTo>
                <a:lnTo>
                  <a:pt x="3083584" y="2226294"/>
                </a:lnTo>
                <a:lnTo>
                  <a:pt x="3080351" y="2230466"/>
                </a:lnTo>
                <a:cubicBezTo>
                  <a:pt x="3078640" y="2232742"/>
                  <a:pt x="3075788" y="2234639"/>
                  <a:pt x="3075788" y="2234639"/>
                </a:cubicBezTo>
                <a:cubicBezTo>
                  <a:pt x="3074361" y="2229575"/>
                  <a:pt x="3073981" y="2224302"/>
                  <a:pt x="3074647" y="2219087"/>
                </a:cubicBezTo>
                <a:lnTo>
                  <a:pt x="3074647" y="2216431"/>
                </a:lnTo>
                <a:cubicBezTo>
                  <a:pt x="3075788" y="2214535"/>
                  <a:pt x="3077499" y="2213966"/>
                  <a:pt x="3078450" y="2212259"/>
                </a:cubicBezTo>
                <a:lnTo>
                  <a:pt x="3078640" y="2212259"/>
                </a:lnTo>
                <a:cubicBezTo>
                  <a:pt x="3080161" y="2208845"/>
                  <a:pt x="3080998" y="2205184"/>
                  <a:pt x="3081112" y="2201448"/>
                </a:cubicBezTo>
                <a:close/>
                <a:moveTo>
                  <a:pt x="2600966" y="2201448"/>
                </a:moveTo>
                <a:lnTo>
                  <a:pt x="2598464" y="2203053"/>
                </a:lnTo>
                <a:lnTo>
                  <a:pt x="2598304" y="2202775"/>
                </a:lnTo>
                <a:lnTo>
                  <a:pt x="2598304" y="2203155"/>
                </a:lnTo>
                <a:lnTo>
                  <a:pt x="2598464" y="2203053"/>
                </a:lnTo>
                <a:lnTo>
                  <a:pt x="2599825" y="2205431"/>
                </a:lnTo>
                <a:cubicBezTo>
                  <a:pt x="2600985" y="2205753"/>
                  <a:pt x="2602164" y="2205070"/>
                  <a:pt x="2602487" y="2203913"/>
                </a:cubicBezTo>
                <a:cubicBezTo>
                  <a:pt x="2602734" y="2202813"/>
                  <a:pt x="2602050" y="2201732"/>
                  <a:pt x="2600966" y="2201448"/>
                </a:cubicBezTo>
                <a:close/>
                <a:moveTo>
                  <a:pt x="2014142" y="2201448"/>
                </a:moveTo>
                <a:cubicBezTo>
                  <a:pt x="2009007" y="2223069"/>
                  <a:pt x="2029735" y="2201448"/>
                  <a:pt x="2014142" y="2201448"/>
                </a:cubicBezTo>
                <a:close/>
                <a:moveTo>
                  <a:pt x="1998359" y="2201448"/>
                </a:moveTo>
                <a:lnTo>
                  <a:pt x="1998359" y="2211690"/>
                </a:lnTo>
                <a:lnTo>
                  <a:pt x="2008817" y="2211690"/>
                </a:lnTo>
                <a:lnTo>
                  <a:pt x="2008817" y="2201448"/>
                </a:lnTo>
                <a:close/>
                <a:moveTo>
                  <a:pt x="977216" y="2201448"/>
                </a:moveTo>
                <a:cubicBezTo>
                  <a:pt x="972082" y="2205810"/>
                  <a:pt x="960482" y="2203534"/>
                  <a:pt x="962954" y="2215673"/>
                </a:cubicBezTo>
                <a:cubicBezTo>
                  <a:pt x="964856" y="2215673"/>
                  <a:pt x="965807" y="2217569"/>
                  <a:pt x="965426" y="2220414"/>
                </a:cubicBezTo>
                <a:cubicBezTo>
                  <a:pt x="971392" y="2221799"/>
                  <a:pt x="977652" y="2219997"/>
                  <a:pt x="981970" y="2215673"/>
                </a:cubicBezTo>
                <a:cubicBezTo>
                  <a:pt x="983491" y="2209414"/>
                  <a:pt x="982350" y="2204103"/>
                  <a:pt x="978167" y="2202017"/>
                </a:cubicBezTo>
                <a:close/>
                <a:moveTo>
                  <a:pt x="3756169" y="2201258"/>
                </a:moveTo>
                <a:lnTo>
                  <a:pt x="3766628" y="2201258"/>
                </a:lnTo>
                <a:lnTo>
                  <a:pt x="3766628" y="2211690"/>
                </a:lnTo>
                <a:lnTo>
                  <a:pt x="3756169" y="2211690"/>
                </a:lnTo>
                <a:close/>
                <a:moveTo>
                  <a:pt x="3148998" y="2200879"/>
                </a:moveTo>
                <a:cubicBezTo>
                  <a:pt x="3147096" y="2203344"/>
                  <a:pt x="3145956" y="2203344"/>
                  <a:pt x="3145956" y="2206379"/>
                </a:cubicBezTo>
                <a:lnTo>
                  <a:pt x="3145956" y="2206189"/>
                </a:lnTo>
                <a:cubicBezTo>
                  <a:pt x="3145347" y="2205696"/>
                  <a:pt x="3144891" y="2205032"/>
                  <a:pt x="3144624" y="2204293"/>
                </a:cubicBezTo>
                <a:cubicBezTo>
                  <a:pt x="3144909" y="2203610"/>
                  <a:pt x="3145309" y="2202984"/>
                  <a:pt x="3145765" y="2202396"/>
                </a:cubicBezTo>
                <a:cubicBezTo>
                  <a:pt x="3146811" y="2201827"/>
                  <a:pt x="3147895" y="2201315"/>
                  <a:pt x="3148998" y="2200879"/>
                </a:cubicBezTo>
                <a:close/>
                <a:moveTo>
                  <a:pt x="3427007" y="2200689"/>
                </a:moveTo>
                <a:lnTo>
                  <a:pt x="3435754" y="2230277"/>
                </a:lnTo>
                <a:lnTo>
                  <a:pt x="3437466" y="2230277"/>
                </a:lnTo>
                <a:lnTo>
                  <a:pt x="3441079" y="2242415"/>
                </a:lnTo>
                <a:lnTo>
                  <a:pt x="3439367" y="2242415"/>
                </a:lnTo>
                <a:lnTo>
                  <a:pt x="3456862" y="2301591"/>
                </a:lnTo>
                <a:cubicBezTo>
                  <a:pt x="3455341" y="2303108"/>
                  <a:pt x="3454580" y="2304626"/>
                  <a:pt x="3456862" y="2307281"/>
                </a:cubicBezTo>
                <a:lnTo>
                  <a:pt x="3458193" y="2307281"/>
                </a:lnTo>
                <a:lnTo>
                  <a:pt x="3482343" y="2388648"/>
                </a:lnTo>
                <a:cubicBezTo>
                  <a:pt x="3482343" y="2388648"/>
                  <a:pt x="3482343" y="2387509"/>
                  <a:pt x="3483294" y="2386940"/>
                </a:cubicBezTo>
                <a:lnTo>
                  <a:pt x="3485766" y="2394717"/>
                </a:lnTo>
                <a:lnTo>
                  <a:pt x="3484625" y="2396803"/>
                </a:lnTo>
                <a:lnTo>
                  <a:pt x="3487287" y="2405338"/>
                </a:lnTo>
                <a:cubicBezTo>
                  <a:pt x="3487287" y="2409321"/>
                  <a:pt x="3487287" y="2411218"/>
                  <a:pt x="3489189" y="2411787"/>
                </a:cubicBezTo>
                <a:lnTo>
                  <a:pt x="3495844" y="2434736"/>
                </a:lnTo>
                <a:lnTo>
                  <a:pt x="3495844" y="2435874"/>
                </a:lnTo>
                <a:lnTo>
                  <a:pt x="3506493" y="2472100"/>
                </a:lnTo>
                <a:lnTo>
                  <a:pt x="3508394" y="2472100"/>
                </a:lnTo>
                <a:cubicBezTo>
                  <a:pt x="3511399" y="2472252"/>
                  <a:pt x="3514289" y="2473238"/>
                  <a:pt x="3516761" y="2474945"/>
                </a:cubicBezTo>
                <a:lnTo>
                  <a:pt x="3518473" y="2477221"/>
                </a:lnTo>
                <a:lnTo>
                  <a:pt x="3511627" y="2483101"/>
                </a:lnTo>
                <a:lnTo>
                  <a:pt x="3504781" y="2488980"/>
                </a:lnTo>
                <a:lnTo>
                  <a:pt x="3503450" y="2487463"/>
                </a:lnTo>
                <a:cubicBezTo>
                  <a:pt x="3502576" y="2484960"/>
                  <a:pt x="3502119" y="2482342"/>
                  <a:pt x="3502119" y="2479687"/>
                </a:cubicBezTo>
                <a:cubicBezTo>
                  <a:pt x="3500180" y="2483708"/>
                  <a:pt x="3500693" y="2488487"/>
                  <a:pt x="3503450" y="2492015"/>
                </a:cubicBezTo>
                <a:cubicBezTo>
                  <a:pt x="3506227" y="2491313"/>
                  <a:pt x="3508908" y="2490308"/>
                  <a:pt x="3511437" y="2488980"/>
                </a:cubicBezTo>
                <a:lnTo>
                  <a:pt x="3523417" y="2529190"/>
                </a:lnTo>
                <a:cubicBezTo>
                  <a:pt x="3514099" y="2530328"/>
                  <a:pt x="3504401" y="2539052"/>
                  <a:pt x="3513909" y="2544173"/>
                </a:cubicBezTo>
                <a:cubicBezTo>
                  <a:pt x="3516571" y="2532604"/>
                  <a:pt x="3521325" y="2540949"/>
                  <a:pt x="3527791" y="2544173"/>
                </a:cubicBezTo>
                <a:lnTo>
                  <a:pt x="3530833" y="2554605"/>
                </a:lnTo>
                <a:cubicBezTo>
                  <a:pt x="3522466" y="2573571"/>
                  <a:pt x="3514860" y="2593865"/>
                  <a:pt x="3508394" y="2613591"/>
                </a:cubicBezTo>
                <a:cubicBezTo>
                  <a:pt x="3505333" y="2610954"/>
                  <a:pt x="3501948" y="2608716"/>
                  <a:pt x="3498316" y="2606952"/>
                </a:cubicBezTo>
                <a:lnTo>
                  <a:pt x="3498316" y="2627816"/>
                </a:lnTo>
                <a:lnTo>
                  <a:pt x="3503831" y="2627816"/>
                </a:lnTo>
                <a:cubicBezTo>
                  <a:pt x="3490615" y="2673810"/>
                  <a:pt x="3483199" y="2721283"/>
                  <a:pt x="3481773" y="2769116"/>
                </a:cubicBezTo>
                <a:cubicBezTo>
                  <a:pt x="3475687" y="2769116"/>
                  <a:pt x="3465990" y="2765703"/>
                  <a:pt x="3467511" y="2773479"/>
                </a:cubicBezTo>
                <a:cubicBezTo>
                  <a:pt x="3472341" y="2774256"/>
                  <a:pt x="3477304" y="2773592"/>
                  <a:pt x="3481773" y="2771582"/>
                </a:cubicBezTo>
                <a:cubicBezTo>
                  <a:pt x="3481012" y="2794494"/>
                  <a:pt x="3481773" y="2817424"/>
                  <a:pt x="3484054" y="2840241"/>
                </a:cubicBezTo>
                <a:cubicBezTo>
                  <a:pt x="3482438" y="2839217"/>
                  <a:pt x="3480631" y="2838572"/>
                  <a:pt x="3478730" y="2838344"/>
                </a:cubicBezTo>
                <a:cubicBezTo>
                  <a:pt x="3477589" y="2848776"/>
                  <a:pt x="3479681" y="2855604"/>
                  <a:pt x="3486336" y="2857311"/>
                </a:cubicBezTo>
                <a:cubicBezTo>
                  <a:pt x="3486336" y="2861673"/>
                  <a:pt x="3486336" y="2865846"/>
                  <a:pt x="3488048" y="2870019"/>
                </a:cubicBezTo>
                <a:cubicBezTo>
                  <a:pt x="3515621" y="3042614"/>
                  <a:pt x="3563160" y="3254470"/>
                  <a:pt x="3595676" y="3471448"/>
                </a:cubicBezTo>
                <a:lnTo>
                  <a:pt x="3525508" y="3489087"/>
                </a:lnTo>
                <a:lnTo>
                  <a:pt x="3468461" y="3502743"/>
                </a:lnTo>
                <a:lnTo>
                  <a:pt x="3467321" y="3502743"/>
                </a:lnTo>
                <a:lnTo>
                  <a:pt x="3462947" y="3503881"/>
                </a:lnTo>
                <a:lnTo>
                  <a:pt x="3454770" y="3505588"/>
                </a:lnTo>
                <a:lnTo>
                  <a:pt x="3426627" y="3511670"/>
                </a:lnTo>
                <a:lnTo>
                  <a:pt x="3426627" y="3501605"/>
                </a:lnTo>
                <a:lnTo>
                  <a:pt x="3415978" y="3501605"/>
                </a:lnTo>
                <a:lnTo>
                  <a:pt x="3415978" y="3512036"/>
                </a:lnTo>
                <a:lnTo>
                  <a:pt x="3424932" y="3512036"/>
                </a:lnTo>
                <a:lnTo>
                  <a:pt x="3397723" y="3517916"/>
                </a:lnTo>
                <a:cubicBezTo>
                  <a:pt x="3392589" y="3520761"/>
                  <a:pt x="3387645" y="3523606"/>
                  <a:pt x="3389166" y="3532900"/>
                </a:cubicBezTo>
                <a:lnTo>
                  <a:pt x="3384983" y="3532900"/>
                </a:lnTo>
                <a:cubicBezTo>
                  <a:pt x="3381446" y="3530016"/>
                  <a:pt x="3379887" y="3525370"/>
                  <a:pt x="3380989" y="3520951"/>
                </a:cubicBezTo>
                <a:cubicBezTo>
                  <a:pt x="3359692" y="3525313"/>
                  <a:pt x="3338585" y="3529485"/>
                  <a:pt x="3317477" y="3533279"/>
                </a:cubicBezTo>
                <a:lnTo>
                  <a:pt x="3317477" y="3516209"/>
                </a:lnTo>
                <a:cubicBezTo>
                  <a:pt x="3324513" y="3511278"/>
                  <a:pt x="3328696" y="3507105"/>
                  <a:pt x="3327745" y="3504450"/>
                </a:cubicBezTo>
                <a:cubicBezTo>
                  <a:pt x="3325635" y="3501131"/>
                  <a:pt x="3322858" y="3498286"/>
                  <a:pt x="3319569" y="3496104"/>
                </a:cubicBezTo>
                <a:cubicBezTo>
                  <a:pt x="3319911" y="3493183"/>
                  <a:pt x="3318599" y="3490339"/>
                  <a:pt x="3316146" y="3488707"/>
                </a:cubicBezTo>
                <a:lnTo>
                  <a:pt x="3316146" y="3482828"/>
                </a:lnTo>
                <a:lnTo>
                  <a:pt x="3306638" y="3486432"/>
                </a:lnTo>
                <a:cubicBezTo>
                  <a:pt x="3302074" y="3483207"/>
                  <a:pt x="3297130" y="3479793"/>
                  <a:pt x="3291425" y="3476189"/>
                </a:cubicBezTo>
                <a:cubicBezTo>
                  <a:pt x="3292909" y="3471732"/>
                  <a:pt x="3293365" y="3466991"/>
                  <a:pt x="3292757" y="3462344"/>
                </a:cubicBezTo>
                <a:cubicBezTo>
                  <a:pt x="3286481" y="3460637"/>
                  <a:pt x="3284009" y="3462344"/>
                  <a:pt x="3282678" y="3465758"/>
                </a:cubicBezTo>
                <a:lnTo>
                  <a:pt x="3282678" y="3442998"/>
                </a:lnTo>
                <a:lnTo>
                  <a:pt x="3260810" y="3438446"/>
                </a:lnTo>
                <a:lnTo>
                  <a:pt x="3260810" y="3451912"/>
                </a:lnTo>
                <a:lnTo>
                  <a:pt x="3259099" y="3451912"/>
                </a:lnTo>
                <a:lnTo>
                  <a:pt x="3257387" y="3415686"/>
                </a:lnTo>
                <a:cubicBezTo>
                  <a:pt x="3261000" y="3421756"/>
                  <a:pt x="3272790" y="3425738"/>
                  <a:pt x="3276403" y="3415686"/>
                </a:cubicBezTo>
                <a:cubicBezTo>
                  <a:pt x="3266135" y="3417203"/>
                  <a:pt x="3266135" y="3408669"/>
                  <a:pt x="3260810" y="3405254"/>
                </a:cubicBezTo>
                <a:cubicBezTo>
                  <a:pt x="3259270" y="3405975"/>
                  <a:pt x="3257958" y="3407094"/>
                  <a:pt x="3257007" y="3408479"/>
                </a:cubicBezTo>
                <a:lnTo>
                  <a:pt x="3255676" y="3376994"/>
                </a:lnTo>
                <a:lnTo>
                  <a:pt x="3258718" y="3368839"/>
                </a:lnTo>
                <a:lnTo>
                  <a:pt x="3311772" y="3399185"/>
                </a:lnTo>
                <a:lnTo>
                  <a:pt x="3309681" y="3356890"/>
                </a:lnTo>
                <a:cubicBezTo>
                  <a:pt x="3313294" y="3355562"/>
                  <a:pt x="3315575" y="3352338"/>
                  <a:pt x="3309681" y="3348734"/>
                </a:cubicBezTo>
                <a:lnTo>
                  <a:pt x="3307208" y="3298473"/>
                </a:lnTo>
                <a:cubicBezTo>
                  <a:pt x="3308749" y="3300199"/>
                  <a:pt x="3310993" y="3301109"/>
                  <a:pt x="3313294" y="3300938"/>
                </a:cubicBezTo>
                <a:cubicBezTo>
                  <a:pt x="3314435" y="3291076"/>
                  <a:pt x="3307399" y="3289369"/>
                  <a:pt x="3307969" y="3280075"/>
                </a:cubicBezTo>
                <a:lnTo>
                  <a:pt x="3306448" y="3280075"/>
                </a:lnTo>
                <a:lnTo>
                  <a:pt x="3306448" y="3263954"/>
                </a:lnTo>
                <a:cubicBezTo>
                  <a:pt x="3303862" y="3260255"/>
                  <a:pt x="3303862" y="3255324"/>
                  <a:pt x="3306448" y="3251626"/>
                </a:cubicBezTo>
                <a:lnTo>
                  <a:pt x="3305307" y="3225262"/>
                </a:lnTo>
                <a:cubicBezTo>
                  <a:pt x="3308863" y="3222152"/>
                  <a:pt x="3310403" y="3217334"/>
                  <a:pt x="3309300" y="3212744"/>
                </a:cubicBezTo>
                <a:lnTo>
                  <a:pt x="3304736" y="3212744"/>
                </a:lnTo>
                <a:lnTo>
                  <a:pt x="3302645" y="3168173"/>
                </a:lnTo>
                <a:cubicBezTo>
                  <a:pt x="3305478" y="3171795"/>
                  <a:pt x="3310403" y="3173047"/>
                  <a:pt x="3314625" y="3171207"/>
                </a:cubicBezTo>
                <a:cubicBezTo>
                  <a:pt x="3314625" y="3152241"/>
                  <a:pt x="3308730" y="3156224"/>
                  <a:pt x="3314625" y="3139913"/>
                </a:cubicBezTo>
                <a:cubicBezTo>
                  <a:pt x="3310327" y="3137636"/>
                  <a:pt x="3305060" y="3138319"/>
                  <a:pt x="3301504" y="3141620"/>
                </a:cubicBezTo>
                <a:lnTo>
                  <a:pt x="3299222" y="3094393"/>
                </a:lnTo>
                <a:cubicBezTo>
                  <a:pt x="3301314" y="3100462"/>
                  <a:pt x="3307399" y="3102359"/>
                  <a:pt x="3304166" y="3113359"/>
                </a:cubicBezTo>
                <a:cubicBezTo>
                  <a:pt x="3301314" y="3113359"/>
                  <a:pt x="3298081" y="3117722"/>
                  <a:pt x="3304166" y="3118670"/>
                </a:cubicBezTo>
                <a:cubicBezTo>
                  <a:pt x="3323182" y="3110704"/>
                  <a:pt x="3308349" y="3096479"/>
                  <a:pt x="3299032" y="3087375"/>
                </a:cubicBezTo>
                <a:lnTo>
                  <a:pt x="3296021" y="3022366"/>
                </a:lnTo>
                <a:lnTo>
                  <a:pt x="3299768" y="3027014"/>
                </a:lnTo>
                <a:cubicBezTo>
                  <a:pt x="3303548" y="3030760"/>
                  <a:pt x="3307969" y="3033890"/>
                  <a:pt x="3301694" y="3025165"/>
                </a:cubicBezTo>
                <a:lnTo>
                  <a:pt x="3296020" y="3022349"/>
                </a:lnTo>
                <a:lnTo>
                  <a:pt x="3295799" y="3017578"/>
                </a:lnTo>
                <a:lnTo>
                  <a:pt x="3288573" y="3018527"/>
                </a:lnTo>
                <a:cubicBezTo>
                  <a:pt x="3288877" y="3014373"/>
                  <a:pt x="3291539" y="3010750"/>
                  <a:pt x="3295419" y="3009233"/>
                </a:cubicBezTo>
                <a:lnTo>
                  <a:pt x="3289904" y="2891641"/>
                </a:lnTo>
                <a:lnTo>
                  <a:pt x="3288573" y="2893347"/>
                </a:lnTo>
                <a:cubicBezTo>
                  <a:pt x="3277164" y="2884244"/>
                  <a:pt x="3284580" y="2879692"/>
                  <a:pt x="3289524" y="2881209"/>
                </a:cubicBezTo>
                <a:lnTo>
                  <a:pt x="3287052" y="2828102"/>
                </a:lnTo>
                <a:cubicBezTo>
                  <a:pt x="3284447" y="2829942"/>
                  <a:pt x="3281309" y="2830872"/>
                  <a:pt x="3278114" y="2830758"/>
                </a:cubicBezTo>
                <a:cubicBezTo>
                  <a:pt x="3290855" y="2819947"/>
                  <a:pt x="3273361" y="2807619"/>
                  <a:pt x="3283249" y="2799463"/>
                </a:cubicBezTo>
                <a:cubicBezTo>
                  <a:pt x="3284238" y="2800392"/>
                  <a:pt x="3285131" y="2801397"/>
                  <a:pt x="3285911" y="2802498"/>
                </a:cubicBezTo>
                <a:lnTo>
                  <a:pt x="3280424" y="2681382"/>
                </a:lnTo>
                <a:lnTo>
                  <a:pt x="3280777" y="2680922"/>
                </a:lnTo>
                <a:lnTo>
                  <a:pt x="3284390" y="2676181"/>
                </a:lnTo>
                <a:lnTo>
                  <a:pt x="3280587" y="2681112"/>
                </a:lnTo>
                <a:lnTo>
                  <a:pt x="3280422" y="2681332"/>
                </a:lnTo>
                <a:lnTo>
                  <a:pt x="3277164" y="2609418"/>
                </a:lnTo>
                <a:cubicBezTo>
                  <a:pt x="3277164" y="2604297"/>
                  <a:pt x="3277164" y="2598987"/>
                  <a:pt x="3277164" y="2593865"/>
                </a:cubicBezTo>
                <a:lnTo>
                  <a:pt x="3270698" y="2598418"/>
                </a:lnTo>
                <a:cubicBezTo>
                  <a:pt x="3267466" y="2601073"/>
                  <a:pt x="3264423" y="2602780"/>
                  <a:pt x="3264043" y="2602401"/>
                </a:cubicBezTo>
                <a:cubicBezTo>
                  <a:pt x="3264195" y="2599081"/>
                  <a:pt x="3264899" y="2595819"/>
                  <a:pt x="3266135" y="2592728"/>
                </a:cubicBezTo>
                <a:lnTo>
                  <a:pt x="3268797" y="2583434"/>
                </a:lnTo>
                <a:lnTo>
                  <a:pt x="3274882" y="2590831"/>
                </a:lnTo>
                <a:cubicBezTo>
                  <a:pt x="3276555" y="2557184"/>
                  <a:pt x="3280358" y="2523670"/>
                  <a:pt x="3286291" y="2490498"/>
                </a:cubicBezTo>
                <a:cubicBezTo>
                  <a:pt x="3287375" y="2489474"/>
                  <a:pt x="3288326" y="2488336"/>
                  <a:pt x="3289144" y="2487084"/>
                </a:cubicBezTo>
                <a:cubicBezTo>
                  <a:pt x="3288611" y="2486420"/>
                  <a:pt x="3287965" y="2485832"/>
                  <a:pt x="3287242" y="2485377"/>
                </a:cubicBezTo>
                <a:cubicBezTo>
                  <a:pt x="3287242" y="2479687"/>
                  <a:pt x="3289144" y="2473997"/>
                  <a:pt x="3290285" y="2468497"/>
                </a:cubicBezTo>
                <a:cubicBezTo>
                  <a:pt x="3287812" y="2472100"/>
                  <a:pt x="3282678" y="2473238"/>
                  <a:pt x="3285531" y="2461100"/>
                </a:cubicBezTo>
                <a:cubicBezTo>
                  <a:pt x="3286862" y="2461195"/>
                  <a:pt x="3288174" y="2461574"/>
                  <a:pt x="3289334" y="2462238"/>
                </a:cubicBezTo>
                <a:cubicBezTo>
                  <a:pt x="3289429" y="2461346"/>
                  <a:pt x="3289429" y="2460474"/>
                  <a:pt x="3289334" y="2459582"/>
                </a:cubicBezTo>
                <a:lnTo>
                  <a:pt x="3292376" y="2459582"/>
                </a:lnTo>
                <a:cubicBezTo>
                  <a:pt x="3296370" y="2441754"/>
                  <a:pt x="3300743" y="2424115"/>
                  <a:pt x="3305878" y="2406476"/>
                </a:cubicBezTo>
                <a:cubicBezTo>
                  <a:pt x="3302112" y="2403233"/>
                  <a:pt x="3300382" y="2398245"/>
                  <a:pt x="3301314" y="2393389"/>
                </a:cubicBezTo>
                <a:lnTo>
                  <a:pt x="3308730" y="2393389"/>
                </a:lnTo>
                <a:cubicBezTo>
                  <a:pt x="3309148" y="2391663"/>
                  <a:pt x="3309661" y="2389956"/>
                  <a:pt x="3310251" y="2388268"/>
                </a:cubicBezTo>
                <a:cubicBezTo>
                  <a:pt x="3306600" y="2387870"/>
                  <a:pt x="3303957" y="2384589"/>
                  <a:pt x="3304375" y="2380947"/>
                </a:cubicBezTo>
                <a:cubicBezTo>
                  <a:pt x="3304489" y="2379752"/>
                  <a:pt x="3304965" y="2378614"/>
                  <a:pt x="3305687" y="2377647"/>
                </a:cubicBezTo>
                <a:cubicBezTo>
                  <a:pt x="3308216" y="2376812"/>
                  <a:pt x="3310955" y="2376812"/>
                  <a:pt x="3313484" y="2377647"/>
                </a:cubicBezTo>
                <a:cubicBezTo>
                  <a:pt x="3323695" y="2347187"/>
                  <a:pt x="3335580" y="2317295"/>
                  <a:pt x="3349043" y="2288125"/>
                </a:cubicBezTo>
                <a:cubicBezTo>
                  <a:pt x="3354748" y="2281107"/>
                  <a:pt x="3360262" y="2274090"/>
                  <a:pt x="3366157" y="2267262"/>
                </a:cubicBezTo>
                <a:cubicBezTo>
                  <a:pt x="3361783" y="2260813"/>
                  <a:pt x="3368629" y="2258347"/>
                  <a:pt x="3372432" y="2260244"/>
                </a:cubicBezTo>
                <a:lnTo>
                  <a:pt x="3385553" y="2245260"/>
                </a:lnTo>
                <a:cubicBezTo>
                  <a:pt x="3386143" y="2244578"/>
                  <a:pt x="3386770" y="2243952"/>
                  <a:pt x="3387455" y="2243364"/>
                </a:cubicBezTo>
                <a:cubicBezTo>
                  <a:pt x="3387740" y="2241543"/>
                  <a:pt x="3388539" y="2239836"/>
                  <a:pt x="3389736" y="2238432"/>
                </a:cubicBezTo>
                <a:lnTo>
                  <a:pt x="3391448" y="2235967"/>
                </a:lnTo>
                <a:lnTo>
                  <a:pt x="3392779" y="2237105"/>
                </a:lnTo>
                <a:lnTo>
                  <a:pt x="3402355" y="2226917"/>
                </a:lnTo>
                <a:lnTo>
                  <a:pt x="3402667" y="2227432"/>
                </a:lnTo>
                <a:lnTo>
                  <a:pt x="3402857" y="2227432"/>
                </a:lnTo>
                <a:lnTo>
                  <a:pt x="3403506" y="2225692"/>
                </a:lnTo>
                <a:lnTo>
                  <a:pt x="3418450" y="2209793"/>
                </a:lnTo>
                <a:close/>
                <a:moveTo>
                  <a:pt x="1675662" y="2200499"/>
                </a:moveTo>
                <a:cubicBezTo>
                  <a:pt x="1670718" y="2222121"/>
                  <a:pt x="1691445" y="2200499"/>
                  <a:pt x="1675662" y="2200499"/>
                </a:cubicBezTo>
                <a:close/>
                <a:moveTo>
                  <a:pt x="633962" y="2198529"/>
                </a:moveTo>
                <a:cubicBezTo>
                  <a:pt x="634328" y="2197974"/>
                  <a:pt x="633223" y="2198792"/>
                  <a:pt x="629229" y="2202396"/>
                </a:cubicBezTo>
                <a:cubicBezTo>
                  <a:pt x="618533" y="2214203"/>
                  <a:pt x="632866" y="2200191"/>
                  <a:pt x="633962" y="2198529"/>
                </a:cubicBezTo>
                <a:close/>
                <a:moveTo>
                  <a:pt x="2799490" y="2197844"/>
                </a:moveTo>
                <a:cubicBezTo>
                  <a:pt x="2767924" y="2202586"/>
                  <a:pt x="2798349" y="2232932"/>
                  <a:pt x="2799490" y="2197844"/>
                </a:cubicBezTo>
                <a:close/>
                <a:moveTo>
                  <a:pt x="1109565" y="2197275"/>
                </a:moveTo>
                <a:cubicBezTo>
                  <a:pt x="1104621" y="2218897"/>
                  <a:pt x="1125158" y="2198413"/>
                  <a:pt x="1109565" y="2197275"/>
                </a:cubicBezTo>
                <a:close/>
                <a:moveTo>
                  <a:pt x="1941692" y="2196896"/>
                </a:moveTo>
                <a:lnTo>
                  <a:pt x="1941540" y="2197569"/>
                </a:lnTo>
                <a:lnTo>
                  <a:pt x="1934749" y="2196937"/>
                </a:lnTo>
                <a:cubicBezTo>
                  <a:pt x="1929071" y="2200654"/>
                  <a:pt x="1929570" y="2214772"/>
                  <a:pt x="1937128" y="2213207"/>
                </a:cubicBezTo>
                <a:cubicBezTo>
                  <a:pt x="1936938" y="2209509"/>
                  <a:pt x="1938412" y="2207517"/>
                  <a:pt x="1939767" y="2205407"/>
                </a:cubicBezTo>
                <a:lnTo>
                  <a:pt x="1941540" y="2197569"/>
                </a:lnTo>
                <a:lnTo>
                  <a:pt x="1942453" y="2197654"/>
                </a:lnTo>
                <a:close/>
                <a:moveTo>
                  <a:pt x="926254" y="2196896"/>
                </a:moveTo>
                <a:cubicBezTo>
                  <a:pt x="922641" y="2198982"/>
                  <a:pt x="922071" y="2200120"/>
                  <a:pt x="923022" y="2202206"/>
                </a:cubicBezTo>
                <a:lnTo>
                  <a:pt x="922071" y="2202017"/>
                </a:lnTo>
                <a:cubicBezTo>
                  <a:pt x="921453" y="2201808"/>
                  <a:pt x="920787" y="2201808"/>
                  <a:pt x="920169" y="2202017"/>
                </a:cubicBezTo>
                <a:cubicBezTo>
                  <a:pt x="913514" y="2206948"/>
                  <a:pt x="916746" y="2214155"/>
                  <a:pt x="920169" y="2220983"/>
                </a:cubicBezTo>
                <a:cubicBezTo>
                  <a:pt x="927059" y="2219105"/>
                  <a:pt x="931124" y="2212031"/>
                  <a:pt x="929247" y="2205146"/>
                </a:cubicBezTo>
                <a:cubicBezTo>
                  <a:pt x="929204" y="2204994"/>
                  <a:pt x="929156" y="2204824"/>
                  <a:pt x="929107" y="2204672"/>
                </a:cubicBezTo>
                <a:cubicBezTo>
                  <a:pt x="933100" y="2204672"/>
                  <a:pt x="935382" y="2202586"/>
                  <a:pt x="926254" y="2196896"/>
                </a:cubicBezTo>
                <a:close/>
                <a:moveTo>
                  <a:pt x="326690" y="2196896"/>
                </a:moveTo>
                <a:cubicBezTo>
                  <a:pt x="309195" y="2204482"/>
                  <a:pt x="347036" y="2209793"/>
                  <a:pt x="326690" y="2196896"/>
                </a:cubicBezTo>
                <a:close/>
                <a:moveTo>
                  <a:pt x="268502" y="2196896"/>
                </a:moveTo>
                <a:cubicBezTo>
                  <a:pt x="262417" y="2196896"/>
                  <a:pt x="253669" y="2196896"/>
                  <a:pt x="252718" y="2202206"/>
                </a:cubicBezTo>
                <a:cubicBezTo>
                  <a:pt x="257663" y="2205241"/>
                  <a:pt x="272115" y="2214155"/>
                  <a:pt x="268502" y="2196896"/>
                </a:cubicBezTo>
                <a:close/>
                <a:moveTo>
                  <a:pt x="1711602" y="2196706"/>
                </a:moveTo>
                <a:cubicBezTo>
                  <a:pt x="1696960" y="2188550"/>
                  <a:pt x="1697150" y="2219087"/>
                  <a:pt x="1706278" y="2217759"/>
                </a:cubicBezTo>
                <a:lnTo>
                  <a:pt x="1706278" y="2217569"/>
                </a:lnTo>
                <a:cubicBezTo>
                  <a:pt x="1707989" y="2210552"/>
                  <a:pt x="1713694" y="2207517"/>
                  <a:pt x="1711602" y="2196706"/>
                </a:cubicBezTo>
                <a:close/>
                <a:moveTo>
                  <a:pt x="1611960" y="2196706"/>
                </a:moveTo>
                <a:cubicBezTo>
                  <a:pt x="1612721" y="2201732"/>
                  <a:pt x="1611295" y="2204672"/>
                  <a:pt x="1609773" y="2207517"/>
                </a:cubicBezTo>
                <a:lnTo>
                  <a:pt x="1607094" y="2217469"/>
                </a:lnTo>
                <a:lnTo>
                  <a:pt x="1606826" y="2217569"/>
                </a:lnTo>
                <a:lnTo>
                  <a:pt x="1607016" y="2217759"/>
                </a:lnTo>
                <a:lnTo>
                  <a:pt x="1607094" y="2217469"/>
                </a:lnTo>
                <a:lnTo>
                  <a:pt x="1616352" y="2214019"/>
                </a:lnTo>
                <a:cubicBezTo>
                  <a:pt x="1626353" y="2206925"/>
                  <a:pt x="1635873" y="2192629"/>
                  <a:pt x="1627743" y="2202017"/>
                </a:cubicBezTo>
                <a:cubicBezTo>
                  <a:pt x="1622027" y="2202112"/>
                  <a:pt x="1616453" y="2200234"/>
                  <a:pt x="1611960" y="2196706"/>
                </a:cubicBezTo>
                <a:close/>
                <a:moveTo>
                  <a:pt x="3316336" y="2196327"/>
                </a:moveTo>
                <a:lnTo>
                  <a:pt x="3316336" y="2212069"/>
                </a:lnTo>
                <a:lnTo>
                  <a:pt x="3324771" y="2208807"/>
                </a:lnTo>
                <a:lnTo>
                  <a:pt x="3324703" y="2209224"/>
                </a:lnTo>
                <a:lnTo>
                  <a:pt x="3325654" y="2208465"/>
                </a:lnTo>
                <a:lnTo>
                  <a:pt x="3324771" y="2208807"/>
                </a:lnTo>
                <a:lnTo>
                  <a:pt x="3326795" y="2196327"/>
                </a:lnTo>
                <a:close/>
                <a:moveTo>
                  <a:pt x="2701737" y="2196259"/>
                </a:moveTo>
                <a:cubicBezTo>
                  <a:pt x="2700656" y="2195829"/>
                  <a:pt x="2699658" y="2197322"/>
                  <a:pt x="2699277" y="2202206"/>
                </a:cubicBezTo>
                <a:cubicBezTo>
                  <a:pt x="2700228" y="2210552"/>
                  <a:pt x="2691100" y="2224777"/>
                  <a:pt x="2700228" y="2212448"/>
                </a:cubicBezTo>
                <a:lnTo>
                  <a:pt x="2699277" y="2212448"/>
                </a:lnTo>
                <a:cubicBezTo>
                  <a:pt x="2708976" y="2216147"/>
                  <a:pt x="2704982" y="2197548"/>
                  <a:pt x="2701737" y="2196259"/>
                </a:cubicBezTo>
                <a:close/>
                <a:moveTo>
                  <a:pt x="3081302" y="2194999"/>
                </a:moveTo>
                <a:cubicBezTo>
                  <a:pt x="3082633" y="2195568"/>
                  <a:pt x="3082633" y="2196706"/>
                  <a:pt x="3082633" y="2196706"/>
                </a:cubicBezTo>
                <a:lnTo>
                  <a:pt x="3081112" y="2196706"/>
                </a:lnTo>
                <a:close/>
                <a:moveTo>
                  <a:pt x="2541827" y="2194809"/>
                </a:moveTo>
                <a:cubicBezTo>
                  <a:pt x="2539355" y="2200310"/>
                  <a:pt x="2533650" y="2202396"/>
                  <a:pt x="2534601" y="2211500"/>
                </a:cubicBezTo>
                <a:cubicBezTo>
                  <a:pt x="2537948" y="2211083"/>
                  <a:pt x="2541314" y="2211898"/>
                  <a:pt x="2544109" y="2213776"/>
                </a:cubicBezTo>
                <a:cubicBezTo>
                  <a:pt x="2548102" y="2211121"/>
                  <a:pt x="2553427" y="2193482"/>
                  <a:pt x="2541827" y="2194809"/>
                </a:cubicBezTo>
                <a:close/>
                <a:moveTo>
                  <a:pt x="722986" y="2193689"/>
                </a:moveTo>
                <a:cubicBezTo>
                  <a:pt x="723441" y="2196019"/>
                  <a:pt x="738095" y="2209604"/>
                  <a:pt x="728681" y="2196516"/>
                </a:cubicBezTo>
                <a:cubicBezTo>
                  <a:pt x="724260" y="2193387"/>
                  <a:pt x="722834" y="2192913"/>
                  <a:pt x="722986" y="2193689"/>
                </a:cubicBezTo>
                <a:close/>
                <a:moveTo>
                  <a:pt x="3159837" y="2193482"/>
                </a:moveTo>
                <a:cubicBezTo>
                  <a:pt x="3158506" y="2194430"/>
                  <a:pt x="3159456" y="2196137"/>
                  <a:pt x="3158506" y="2196327"/>
                </a:cubicBezTo>
                <a:cubicBezTo>
                  <a:pt x="3157555" y="2196516"/>
                  <a:pt x="3154893" y="2198034"/>
                  <a:pt x="3154893" y="2198034"/>
                </a:cubicBezTo>
                <a:lnTo>
                  <a:pt x="3158316" y="2195758"/>
                </a:lnTo>
                <a:close/>
                <a:moveTo>
                  <a:pt x="2655161" y="2193102"/>
                </a:moveTo>
                <a:lnTo>
                  <a:pt x="2656111" y="2200120"/>
                </a:lnTo>
                <a:lnTo>
                  <a:pt x="2656111" y="2207138"/>
                </a:lnTo>
                <a:lnTo>
                  <a:pt x="2661816" y="2206758"/>
                </a:lnTo>
                <a:cubicBezTo>
                  <a:pt x="2664174" y="2206531"/>
                  <a:pt x="2666133" y="2204862"/>
                  <a:pt x="2666760" y="2202586"/>
                </a:cubicBezTo>
                <a:lnTo>
                  <a:pt x="2666760" y="2198603"/>
                </a:lnTo>
                <a:lnTo>
                  <a:pt x="2661055" y="2195947"/>
                </a:lnTo>
                <a:close/>
                <a:moveTo>
                  <a:pt x="3034334" y="2192533"/>
                </a:moveTo>
                <a:cubicBezTo>
                  <a:pt x="3034923" y="2191983"/>
                  <a:pt x="3035836" y="2191983"/>
                  <a:pt x="3036425" y="2192533"/>
                </a:cubicBezTo>
                <a:cubicBezTo>
                  <a:pt x="3036977" y="2193121"/>
                  <a:pt x="3036977" y="2194032"/>
                  <a:pt x="3036425" y="2194620"/>
                </a:cubicBezTo>
                <a:cubicBezTo>
                  <a:pt x="3036368" y="2194695"/>
                  <a:pt x="3036292" y="2194771"/>
                  <a:pt x="3036197" y="2194847"/>
                </a:cubicBezTo>
                <a:cubicBezTo>
                  <a:pt x="3035626" y="2195303"/>
                  <a:pt x="3034790" y="2195189"/>
                  <a:pt x="3034334" y="2194620"/>
                </a:cubicBezTo>
                <a:lnTo>
                  <a:pt x="3034524" y="2194620"/>
                </a:lnTo>
                <a:cubicBezTo>
                  <a:pt x="3034428" y="2194563"/>
                  <a:pt x="3034352" y="2194487"/>
                  <a:pt x="3034276" y="2194411"/>
                </a:cubicBezTo>
                <a:cubicBezTo>
                  <a:pt x="3033763" y="2193880"/>
                  <a:pt x="3033801" y="2193026"/>
                  <a:pt x="3034334" y="2192533"/>
                </a:cubicBezTo>
                <a:close/>
                <a:moveTo>
                  <a:pt x="2140026" y="2191585"/>
                </a:moveTo>
                <a:cubicBezTo>
                  <a:pt x="2124243" y="2196706"/>
                  <a:pt x="2104466" y="2197844"/>
                  <a:pt x="2098381" y="2212448"/>
                </a:cubicBezTo>
                <a:lnTo>
                  <a:pt x="2119116" y="2217713"/>
                </a:lnTo>
                <a:lnTo>
                  <a:pt x="2119108" y="2217759"/>
                </a:lnTo>
                <a:lnTo>
                  <a:pt x="2119298" y="2217759"/>
                </a:lnTo>
                <a:lnTo>
                  <a:pt x="2119116" y="2217713"/>
                </a:lnTo>
                <a:lnTo>
                  <a:pt x="2120665" y="2207748"/>
                </a:lnTo>
                <a:cubicBezTo>
                  <a:pt x="2125835" y="2201187"/>
                  <a:pt x="2139456" y="2202681"/>
                  <a:pt x="2140026" y="2191585"/>
                </a:cubicBezTo>
                <a:close/>
                <a:moveTo>
                  <a:pt x="1643906" y="2191395"/>
                </a:moveTo>
                <a:cubicBezTo>
                  <a:pt x="1638962" y="2213207"/>
                  <a:pt x="1659689" y="2192533"/>
                  <a:pt x="1643906" y="2191395"/>
                </a:cubicBezTo>
                <a:close/>
                <a:moveTo>
                  <a:pt x="1659309" y="2191206"/>
                </a:moveTo>
                <a:cubicBezTo>
                  <a:pt x="1654365" y="2213017"/>
                  <a:pt x="1674902" y="2192344"/>
                  <a:pt x="1659309" y="2191206"/>
                </a:cubicBezTo>
                <a:close/>
                <a:moveTo>
                  <a:pt x="807406" y="2191206"/>
                </a:moveTo>
                <a:cubicBezTo>
                  <a:pt x="802462" y="2213017"/>
                  <a:pt x="822999" y="2192344"/>
                  <a:pt x="807406" y="2191206"/>
                </a:cubicBezTo>
                <a:close/>
                <a:moveTo>
                  <a:pt x="958201" y="2191016"/>
                </a:moveTo>
                <a:cubicBezTo>
                  <a:pt x="941277" y="2207327"/>
                  <a:pt x="977216" y="2199930"/>
                  <a:pt x="958201" y="2191016"/>
                </a:cubicBezTo>
                <a:close/>
                <a:moveTo>
                  <a:pt x="2338549" y="2190826"/>
                </a:moveTo>
                <a:cubicBezTo>
                  <a:pt x="2329992" y="2189499"/>
                  <a:pt x="2325334" y="2191822"/>
                  <a:pt x="2322576" y="2196019"/>
                </a:cubicBezTo>
                <a:lnTo>
                  <a:pt x="2318276" y="2211501"/>
                </a:lnTo>
                <a:lnTo>
                  <a:pt x="2317632" y="2211690"/>
                </a:lnTo>
                <a:lnTo>
                  <a:pt x="2318012" y="2212448"/>
                </a:lnTo>
                <a:lnTo>
                  <a:pt x="2318276" y="2211501"/>
                </a:lnTo>
                <a:lnTo>
                  <a:pt x="2331592" y="2207577"/>
                </a:lnTo>
                <a:cubicBezTo>
                  <a:pt x="2335379" y="2204525"/>
                  <a:pt x="2337998" y="2200035"/>
                  <a:pt x="2338549" y="2194828"/>
                </a:cubicBezTo>
                <a:cubicBezTo>
                  <a:pt x="2338682" y="2193501"/>
                  <a:pt x="2338682" y="2192154"/>
                  <a:pt x="2338549" y="2190826"/>
                </a:cubicBezTo>
                <a:close/>
                <a:moveTo>
                  <a:pt x="3346761" y="2190257"/>
                </a:moveTo>
                <a:cubicBezTo>
                  <a:pt x="3345810" y="2189840"/>
                  <a:pt x="3344707" y="2190257"/>
                  <a:pt x="3344289" y="2191206"/>
                </a:cubicBezTo>
                <a:cubicBezTo>
                  <a:pt x="3343871" y="2192154"/>
                  <a:pt x="3344289" y="2193254"/>
                  <a:pt x="3345240" y="2193671"/>
                </a:cubicBezTo>
                <a:cubicBezTo>
                  <a:pt x="3343909" y="2194620"/>
                  <a:pt x="3344289" y="2191016"/>
                  <a:pt x="3345240" y="2191016"/>
                </a:cubicBezTo>
                <a:close/>
                <a:moveTo>
                  <a:pt x="2586894" y="2189499"/>
                </a:moveTo>
                <a:lnTo>
                  <a:pt x="2586134" y="2189878"/>
                </a:lnTo>
                <a:lnTo>
                  <a:pt x="2586192" y="2189931"/>
                </a:lnTo>
                <a:lnTo>
                  <a:pt x="2584422" y="2191016"/>
                </a:lnTo>
                <a:cubicBezTo>
                  <a:pt x="2584099" y="2192002"/>
                  <a:pt x="2584631" y="2193083"/>
                  <a:pt x="2585639" y="2193406"/>
                </a:cubicBezTo>
                <a:cubicBezTo>
                  <a:pt x="2585734" y="2193444"/>
                  <a:pt x="2585848" y="2193463"/>
                  <a:pt x="2585944" y="2193482"/>
                </a:cubicBezTo>
                <a:cubicBezTo>
                  <a:pt x="2587046" y="2193728"/>
                  <a:pt x="2588130" y="2193045"/>
                  <a:pt x="2588415" y="2191964"/>
                </a:cubicBezTo>
                <a:lnTo>
                  <a:pt x="2586192" y="2189931"/>
                </a:lnTo>
                <a:close/>
                <a:moveTo>
                  <a:pt x="3347692" y="2188244"/>
                </a:moveTo>
                <a:lnTo>
                  <a:pt x="3347712" y="2188361"/>
                </a:lnTo>
                <a:lnTo>
                  <a:pt x="3347638" y="2188312"/>
                </a:lnTo>
                <a:close/>
                <a:moveTo>
                  <a:pt x="859129" y="2187602"/>
                </a:moveTo>
                <a:lnTo>
                  <a:pt x="859141" y="2188123"/>
                </a:lnTo>
                <a:lnTo>
                  <a:pt x="849550" y="2216076"/>
                </a:lnTo>
                <a:cubicBezTo>
                  <a:pt x="845295" y="2224919"/>
                  <a:pt x="841539" y="2233406"/>
                  <a:pt x="842775" y="2242415"/>
                </a:cubicBezTo>
                <a:cubicBezTo>
                  <a:pt x="849241" y="2238907"/>
                  <a:pt x="855992" y="2229139"/>
                  <a:pt x="859795" y="2218281"/>
                </a:cubicBezTo>
                <a:lnTo>
                  <a:pt x="859141" y="2188123"/>
                </a:lnTo>
                <a:lnTo>
                  <a:pt x="859319" y="2187602"/>
                </a:lnTo>
                <a:close/>
                <a:moveTo>
                  <a:pt x="3241414" y="2187223"/>
                </a:moveTo>
                <a:cubicBezTo>
                  <a:pt x="3240273" y="2187507"/>
                  <a:pt x="3239189" y="2187962"/>
                  <a:pt x="3238181" y="2188550"/>
                </a:cubicBezTo>
                <a:cubicBezTo>
                  <a:pt x="3239893" y="2191585"/>
                  <a:pt x="3241414" y="2191964"/>
                  <a:pt x="3241414" y="2193671"/>
                </a:cubicBezTo>
                <a:lnTo>
                  <a:pt x="3240083" y="2193671"/>
                </a:lnTo>
                <a:lnTo>
                  <a:pt x="3235900" y="2194809"/>
                </a:lnTo>
                <a:cubicBezTo>
                  <a:pt x="3234949" y="2194240"/>
                  <a:pt x="3232667" y="2191016"/>
                  <a:pt x="3234949" y="2192913"/>
                </a:cubicBezTo>
                <a:cubicBezTo>
                  <a:pt x="3237231" y="2194809"/>
                  <a:pt x="3235900" y="2192913"/>
                  <a:pt x="3237231" y="2192913"/>
                </a:cubicBezTo>
                <a:lnTo>
                  <a:pt x="3233998" y="2192533"/>
                </a:lnTo>
                <a:cubicBezTo>
                  <a:pt x="3232667" y="2189119"/>
                  <a:pt x="3234188" y="2184567"/>
                  <a:pt x="3241414" y="2187223"/>
                </a:cubicBezTo>
                <a:close/>
                <a:moveTo>
                  <a:pt x="1863537" y="2186464"/>
                </a:moveTo>
                <a:cubicBezTo>
                  <a:pt x="1858023" y="2214155"/>
                  <a:pt x="1879511" y="2192723"/>
                  <a:pt x="1863537" y="2186464"/>
                </a:cubicBezTo>
                <a:close/>
                <a:moveTo>
                  <a:pt x="3115911" y="2185136"/>
                </a:moveTo>
                <a:cubicBezTo>
                  <a:pt x="3116481" y="2184567"/>
                  <a:pt x="3118383" y="2184378"/>
                  <a:pt x="3120475" y="2185136"/>
                </a:cubicBezTo>
                <a:cubicBezTo>
                  <a:pt x="3122566" y="2185895"/>
                  <a:pt x="3122566" y="2187223"/>
                  <a:pt x="3122566" y="2187223"/>
                </a:cubicBezTo>
                <a:cubicBezTo>
                  <a:pt x="3121121" y="2187887"/>
                  <a:pt x="3119448" y="2187887"/>
                  <a:pt x="3118002" y="2187223"/>
                </a:cubicBezTo>
                <a:cubicBezTo>
                  <a:pt x="3115911" y="2186654"/>
                  <a:pt x="3115911" y="2185136"/>
                  <a:pt x="3115911" y="2185136"/>
                </a:cubicBezTo>
                <a:close/>
                <a:moveTo>
                  <a:pt x="846008" y="2185136"/>
                </a:moveTo>
                <a:lnTo>
                  <a:pt x="843536" y="2187033"/>
                </a:lnTo>
                <a:lnTo>
                  <a:pt x="841444" y="2188740"/>
                </a:lnTo>
                <a:close/>
                <a:moveTo>
                  <a:pt x="3347142" y="2184947"/>
                </a:moveTo>
                <a:cubicBezTo>
                  <a:pt x="3347142" y="2183240"/>
                  <a:pt x="3347142" y="2186843"/>
                  <a:pt x="3347142" y="2187981"/>
                </a:cubicBezTo>
                <a:lnTo>
                  <a:pt x="3347638" y="2188312"/>
                </a:lnTo>
                <a:lnTo>
                  <a:pt x="3347142" y="2188930"/>
                </a:lnTo>
                <a:cubicBezTo>
                  <a:pt x="3348853" y="2188930"/>
                  <a:pt x="3347142" y="2192344"/>
                  <a:pt x="3347142" y="2190257"/>
                </a:cubicBezTo>
                <a:cubicBezTo>
                  <a:pt x="3346001" y="2190257"/>
                  <a:pt x="3347142" y="2191775"/>
                  <a:pt x="3347142" y="2192723"/>
                </a:cubicBezTo>
                <a:cubicBezTo>
                  <a:pt x="3347560" y="2192476"/>
                  <a:pt x="3348054" y="2192476"/>
                  <a:pt x="3348472" y="2192723"/>
                </a:cubicBezTo>
                <a:cubicBezTo>
                  <a:pt x="3348282" y="2189688"/>
                  <a:pt x="3353607" y="2186085"/>
                  <a:pt x="3349613" y="2186274"/>
                </a:cubicBezTo>
                <a:lnTo>
                  <a:pt x="3348663" y="2187033"/>
                </a:lnTo>
                <a:lnTo>
                  <a:pt x="3347692" y="2188244"/>
                </a:lnTo>
                <a:close/>
                <a:moveTo>
                  <a:pt x="3245978" y="2184567"/>
                </a:moveTo>
                <a:cubicBezTo>
                  <a:pt x="3247499" y="2185705"/>
                  <a:pt x="3245407" y="2187412"/>
                  <a:pt x="3245788" y="2185895"/>
                </a:cubicBezTo>
                <a:lnTo>
                  <a:pt x="3247309" y="2184567"/>
                </a:lnTo>
                <a:close/>
                <a:moveTo>
                  <a:pt x="2642230" y="2181153"/>
                </a:moveTo>
                <a:cubicBezTo>
                  <a:pt x="2624735" y="2175843"/>
                  <a:pt x="2634053" y="2197465"/>
                  <a:pt x="2631771" y="2207327"/>
                </a:cubicBezTo>
                <a:cubicBezTo>
                  <a:pt x="2649836" y="2210931"/>
                  <a:pt x="2650597" y="2189119"/>
                  <a:pt x="2643181" y="2181153"/>
                </a:cubicBezTo>
                <a:close/>
                <a:moveTo>
                  <a:pt x="662388" y="2181008"/>
                </a:moveTo>
                <a:cubicBezTo>
                  <a:pt x="660914" y="2180656"/>
                  <a:pt x="659227" y="2181106"/>
                  <a:pt x="657182" y="2182860"/>
                </a:cubicBezTo>
                <a:cubicBezTo>
                  <a:pt x="666500" y="2193102"/>
                  <a:pt x="661936" y="2202965"/>
                  <a:pt x="661936" y="2220793"/>
                </a:cubicBezTo>
                <a:cubicBezTo>
                  <a:pt x="670683" y="2220793"/>
                  <a:pt x="679240" y="2209603"/>
                  <a:pt x="676198" y="2204103"/>
                </a:cubicBezTo>
                <a:cubicBezTo>
                  <a:pt x="673536" y="2202396"/>
                  <a:pt x="669923" y="2202775"/>
                  <a:pt x="666500" y="2197275"/>
                </a:cubicBezTo>
                <a:lnTo>
                  <a:pt x="666690" y="2197275"/>
                </a:lnTo>
                <a:cubicBezTo>
                  <a:pt x="666690" y="2193292"/>
                  <a:pt x="673155" y="2195758"/>
                  <a:pt x="673726" y="2192344"/>
                </a:cubicBezTo>
                <a:cubicBezTo>
                  <a:pt x="669305" y="2190352"/>
                  <a:pt x="666809" y="2182066"/>
                  <a:pt x="662388" y="2181008"/>
                </a:cubicBezTo>
                <a:close/>
                <a:moveTo>
                  <a:pt x="1256747" y="2180774"/>
                </a:moveTo>
                <a:cubicBezTo>
                  <a:pt x="1239633" y="2197085"/>
                  <a:pt x="1275762" y="2189688"/>
                  <a:pt x="1256747" y="2180774"/>
                </a:cubicBezTo>
                <a:close/>
                <a:moveTo>
                  <a:pt x="3342197" y="2180584"/>
                </a:moveTo>
                <a:cubicBezTo>
                  <a:pt x="3341437" y="2181153"/>
                  <a:pt x="3343528" y="2181153"/>
                  <a:pt x="3343148" y="2181153"/>
                </a:cubicBezTo>
                <a:lnTo>
                  <a:pt x="3342197" y="2181912"/>
                </a:lnTo>
                <a:cubicBezTo>
                  <a:pt x="3342197" y="2181912"/>
                  <a:pt x="3342197" y="2181912"/>
                  <a:pt x="3342197" y="2183050"/>
                </a:cubicBezTo>
                <a:cubicBezTo>
                  <a:pt x="3342197" y="2184188"/>
                  <a:pt x="3343719" y="2183050"/>
                  <a:pt x="3344479" y="2181912"/>
                </a:cubicBezTo>
                <a:cubicBezTo>
                  <a:pt x="3345240" y="2180774"/>
                  <a:pt x="3342958" y="2180015"/>
                  <a:pt x="3342197" y="2180584"/>
                </a:cubicBezTo>
                <a:close/>
                <a:moveTo>
                  <a:pt x="879285" y="2180584"/>
                </a:moveTo>
                <a:cubicBezTo>
                  <a:pt x="874341" y="2202396"/>
                  <a:pt x="894878" y="2181722"/>
                  <a:pt x="879285" y="2180584"/>
                </a:cubicBezTo>
                <a:close/>
                <a:moveTo>
                  <a:pt x="3346571" y="2177739"/>
                </a:moveTo>
                <a:cubicBezTo>
                  <a:pt x="3348853" y="2179826"/>
                  <a:pt x="3346571" y="2179067"/>
                  <a:pt x="3345430" y="2179257"/>
                </a:cubicBezTo>
                <a:lnTo>
                  <a:pt x="3345430" y="2179446"/>
                </a:lnTo>
                <a:lnTo>
                  <a:pt x="3348441" y="2180621"/>
                </a:lnTo>
                <a:lnTo>
                  <a:pt x="3349233" y="2181842"/>
                </a:lnTo>
                <a:lnTo>
                  <a:pt x="3349233" y="2184188"/>
                </a:lnTo>
                <a:lnTo>
                  <a:pt x="3350755" y="2184188"/>
                </a:lnTo>
                <a:lnTo>
                  <a:pt x="3349233" y="2181842"/>
                </a:lnTo>
                <a:lnTo>
                  <a:pt x="3349233" y="2181533"/>
                </a:lnTo>
                <a:lnTo>
                  <a:pt x="3349804" y="2181153"/>
                </a:lnTo>
                <a:lnTo>
                  <a:pt x="3348441" y="2180621"/>
                </a:lnTo>
                <a:close/>
                <a:moveTo>
                  <a:pt x="266066" y="2177209"/>
                </a:moveTo>
                <a:cubicBezTo>
                  <a:pt x="263641" y="2178617"/>
                  <a:pt x="262084" y="2182813"/>
                  <a:pt x="263177" y="2191585"/>
                </a:cubicBezTo>
                <a:cubicBezTo>
                  <a:pt x="288421" y="2193861"/>
                  <a:pt x="273339" y="2172986"/>
                  <a:pt x="266066" y="2177209"/>
                </a:cubicBezTo>
                <a:close/>
                <a:moveTo>
                  <a:pt x="691981" y="2176791"/>
                </a:moveTo>
                <a:cubicBezTo>
                  <a:pt x="674677" y="2184378"/>
                  <a:pt x="712328" y="2189688"/>
                  <a:pt x="691981" y="2176791"/>
                </a:cubicBezTo>
                <a:close/>
                <a:moveTo>
                  <a:pt x="707764" y="2176412"/>
                </a:moveTo>
                <a:cubicBezTo>
                  <a:pt x="702059" y="2204103"/>
                  <a:pt x="723547" y="2182671"/>
                  <a:pt x="707764" y="2176412"/>
                </a:cubicBezTo>
                <a:close/>
                <a:moveTo>
                  <a:pt x="2579478" y="2176033"/>
                </a:moveTo>
                <a:cubicBezTo>
                  <a:pt x="2574534" y="2197654"/>
                  <a:pt x="2595261" y="2177170"/>
                  <a:pt x="2579478" y="2176033"/>
                </a:cubicBezTo>
                <a:close/>
                <a:moveTo>
                  <a:pt x="1455841" y="2175653"/>
                </a:moveTo>
                <a:cubicBezTo>
                  <a:pt x="1454320" y="2177170"/>
                  <a:pt x="1450326" y="2187033"/>
                  <a:pt x="1455841" y="2187602"/>
                </a:cubicBezTo>
                <a:cubicBezTo>
                  <a:pt x="1457553" y="2181533"/>
                  <a:pt x="1471434" y="2193102"/>
                  <a:pt x="1474857" y="2182860"/>
                </a:cubicBezTo>
                <a:cubicBezTo>
                  <a:pt x="1468011" y="2181153"/>
                  <a:pt x="1465729" y="2175463"/>
                  <a:pt x="1456602" y="2175653"/>
                </a:cubicBezTo>
                <a:close/>
                <a:moveTo>
                  <a:pt x="2488194" y="2175236"/>
                </a:moveTo>
                <a:cubicBezTo>
                  <a:pt x="2482570" y="2179032"/>
                  <a:pt x="2483069" y="2193150"/>
                  <a:pt x="2491055" y="2191585"/>
                </a:cubicBezTo>
                <a:lnTo>
                  <a:pt x="2490675" y="2191395"/>
                </a:lnTo>
                <a:cubicBezTo>
                  <a:pt x="2490675" y="2184757"/>
                  <a:pt x="2497330" y="2184188"/>
                  <a:pt x="2495809" y="2175843"/>
                </a:cubicBezTo>
                <a:cubicBezTo>
                  <a:pt x="2492624" y="2173852"/>
                  <a:pt x="2490069" y="2173970"/>
                  <a:pt x="2488194" y="2175236"/>
                </a:cubicBezTo>
                <a:close/>
                <a:moveTo>
                  <a:pt x="3118002" y="2174705"/>
                </a:moveTo>
                <a:cubicBezTo>
                  <a:pt x="3118592" y="2174155"/>
                  <a:pt x="3119505" y="2174155"/>
                  <a:pt x="3120094" y="2174705"/>
                </a:cubicBezTo>
                <a:cubicBezTo>
                  <a:pt x="3120113" y="2174724"/>
                  <a:pt x="3120132" y="2174743"/>
                  <a:pt x="3120151" y="2174762"/>
                </a:cubicBezTo>
                <a:cubicBezTo>
                  <a:pt x="3120722" y="2175369"/>
                  <a:pt x="3120703" y="2176336"/>
                  <a:pt x="3120094" y="2176905"/>
                </a:cubicBezTo>
                <a:cubicBezTo>
                  <a:pt x="3119486" y="2177493"/>
                  <a:pt x="3118516" y="2177455"/>
                  <a:pt x="3117945" y="2176848"/>
                </a:cubicBezTo>
                <a:cubicBezTo>
                  <a:pt x="3117375" y="2176241"/>
                  <a:pt x="3117394" y="2175274"/>
                  <a:pt x="3118002" y="2174705"/>
                </a:cubicBezTo>
                <a:close/>
                <a:moveTo>
                  <a:pt x="2961693" y="2173188"/>
                </a:moveTo>
                <a:cubicBezTo>
                  <a:pt x="2961693" y="2176791"/>
                  <a:pt x="2959031" y="2180205"/>
                  <a:pt x="2961693" y="2183998"/>
                </a:cubicBezTo>
                <a:cubicBezTo>
                  <a:pt x="2959602" y="2183998"/>
                  <a:pt x="2960553" y="2187412"/>
                  <a:pt x="2958841" y="2188740"/>
                </a:cubicBezTo>
                <a:cubicBezTo>
                  <a:pt x="2960001" y="2189707"/>
                  <a:pt x="2960515" y="2191244"/>
                  <a:pt x="2960172" y="2192723"/>
                </a:cubicBezTo>
                <a:cubicBezTo>
                  <a:pt x="2957890" y="2193671"/>
                  <a:pt x="2957320" y="2200499"/>
                  <a:pt x="2956749" y="2203344"/>
                </a:cubicBezTo>
                <a:lnTo>
                  <a:pt x="2956996" y="2204482"/>
                </a:lnTo>
                <a:lnTo>
                  <a:pt x="2956559" y="2204482"/>
                </a:lnTo>
                <a:cubicBezTo>
                  <a:pt x="2956559" y="2204482"/>
                  <a:pt x="2959221" y="2210172"/>
                  <a:pt x="2956559" y="2210931"/>
                </a:cubicBezTo>
                <a:cubicBezTo>
                  <a:pt x="2956559" y="2212259"/>
                  <a:pt x="2957700" y="2213966"/>
                  <a:pt x="2957890" y="2215293"/>
                </a:cubicBezTo>
                <a:cubicBezTo>
                  <a:pt x="2958080" y="2216621"/>
                  <a:pt x="2957890" y="2215293"/>
                  <a:pt x="2956940" y="2215293"/>
                </a:cubicBezTo>
                <a:cubicBezTo>
                  <a:pt x="2953327" y="2220793"/>
                  <a:pt x="2958271" y="2231605"/>
                  <a:pt x="2952376" y="2235967"/>
                </a:cubicBezTo>
                <a:cubicBezTo>
                  <a:pt x="2955228" y="2240329"/>
                  <a:pt x="2952376" y="2242415"/>
                  <a:pt x="2952376" y="2245829"/>
                </a:cubicBezTo>
                <a:cubicBezTo>
                  <a:pt x="2952376" y="2243933"/>
                  <a:pt x="2952376" y="2245829"/>
                  <a:pt x="2950664" y="2245829"/>
                </a:cubicBezTo>
                <a:cubicBezTo>
                  <a:pt x="2945302" y="2236308"/>
                  <a:pt x="2942792" y="2225440"/>
                  <a:pt x="2943438" y="2214535"/>
                </a:cubicBezTo>
                <a:cubicBezTo>
                  <a:pt x="2944579" y="2219466"/>
                  <a:pt x="2962454" y="2214535"/>
                  <a:pt x="2947812" y="2206948"/>
                </a:cubicBezTo>
                <a:cubicBezTo>
                  <a:pt x="2946880" y="2207745"/>
                  <a:pt x="2946062" y="2208617"/>
                  <a:pt x="2945340" y="2209603"/>
                </a:cubicBezTo>
                <a:cubicBezTo>
                  <a:pt x="2945340" y="2209603"/>
                  <a:pt x="2946671" y="2209603"/>
                  <a:pt x="2947051" y="2209603"/>
                </a:cubicBezTo>
                <a:cubicBezTo>
                  <a:pt x="2947603" y="2210191"/>
                  <a:pt x="2947603" y="2211102"/>
                  <a:pt x="2947051" y="2211690"/>
                </a:cubicBezTo>
                <a:cubicBezTo>
                  <a:pt x="2946462" y="2212240"/>
                  <a:pt x="2945549" y="2212240"/>
                  <a:pt x="2944960" y="2211690"/>
                </a:cubicBezTo>
                <a:cubicBezTo>
                  <a:pt x="2944960" y="2211690"/>
                  <a:pt x="2944960" y="2211690"/>
                  <a:pt x="2944960" y="2210172"/>
                </a:cubicBezTo>
                <a:cubicBezTo>
                  <a:pt x="2944218" y="2211121"/>
                  <a:pt x="2943685" y="2212221"/>
                  <a:pt x="2943438" y="2213396"/>
                </a:cubicBezTo>
                <a:lnTo>
                  <a:pt x="2943438" y="2214535"/>
                </a:lnTo>
                <a:lnTo>
                  <a:pt x="2943438" y="2230087"/>
                </a:lnTo>
                <a:cubicBezTo>
                  <a:pt x="2943553" y="2235986"/>
                  <a:pt x="2944066" y="2241884"/>
                  <a:pt x="2944960" y="2247726"/>
                </a:cubicBezTo>
                <a:cubicBezTo>
                  <a:pt x="2947242" y="2246398"/>
                  <a:pt x="2944960" y="2244691"/>
                  <a:pt x="2947432" y="2243364"/>
                </a:cubicBezTo>
                <a:cubicBezTo>
                  <a:pt x="2951045" y="2247157"/>
                  <a:pt x="2954277" y="2249054"/>
                  <a:pt x="2955038" y="2252468"/>
                </a:cubicBezTo>
                <a:cubicBezTo>
                  <a:pt x="2955038" y="2252468"/>
                  <a:pt x="2953517" y="2250571"/>
                  <a:pt x="2952756" y="2251140"/>
                </a:cubicBezTo>
                <a:cubicBezTo>
                  <a:pt x="2951996" y="2251709"/>
                  <a:pt x="2952756" y="2251140"/>
                  <a:pt x="2952756" y="2252468"/>
                </a:cubicBezTo>
                <a:cubicBezTo>
                  <a:pt x="2952756" y="2253795"/>
                  <a:pt x="2955418" y="2255882"/>
                  <a:pt x="2954277" y="2257399"/>
                </a:cubicBezTo>
                <a:cubicBezTo>
                  <a:pt x="2953136" y="2258916"/>
                  <a:pt x="2952376" y="2255123"/>
                  <a:pt x="2951045" y="2254933"/>
                </a:cubicBezTo>
                <a:cubicBezTo>
                  <a:pt x="2949713" y="2254744"/>
                  <a:pt x="2949713" y="2254933"/>
                  <a:pt x="2949143" y="2254933"/>
                </a:cubicBezTo>
                <a:cubicBezTo>
                  <a:pt x="2948573" y="2254933"/>
                  <a:pt x="2948002" y="2258916"/>
                  <a:pt x="2947622" y="2261382"/>
                </a:cubicBezTo>
                <a:cubicBezTo>
                  <a:pt x="2947242" y="2263848"/>
                  <a:pt x="2947622" y="2261382"/>
                  <a:pt x="2946481" y="2261382"/>
                </a:cubicBezTo>
                <a:cubicBezTo>
                  <a:pt x="2945340" y="2261382"/>
                  <a:pt x="2946481" y="2262710"/>
                  <a:pt x="2946481" y="2263279"/>
                </a:cubicBezTo>
                <a:cubicBezTo>
                  <a:pt x="2946481" y="2263848"/>
                  <a:pt x="2948383" y="2265365"/>
                  <a:pt x="2947622" y="2266124"/>
                </a:cubicBezTo>
                <a:cubicBezTo>
                  <a:pt x="2943058" y="2266124"/>
                  <a:pt x="2942107" y="2270107"/>
                  <a:pt x="2938114" y="2266124"/>
                </a:cubicBezTo>
                <a:cubicBezTo>
                  <a:pt x="2936783" y="2266124"/>
                  <a:pt x="2938114" y="2268400"/>
                  <a:pt x="2936593" y="2269348"/>
                </a:cubicBezTo>
                <a:cubicBezTo>
                  <a:pt x="2934881" y="2267072"/>
                  <a:pt x="2936593" y="2269348"/>
                  <a:pt x="2934121" y="2270865"/>
                </a:cubicBezTo>
                <a:cubicBezTo>
                  <a:pt x="2931078" y="2265555"/>
                  <a:pt x="2930888" y="2261951"/>
                  <a:pt x="2927846" y="2258727"/>
                </a:cubicBezTo>
                <a:cubicBezTo>
                  <a:pt x="2927674" y="2263506"/>
                  <a:pt x="2928131" y="2268286"/>
                  <a:pt x="2929176" y="2272951"/>
                </a:cubicBezTo>
                <a:cubicBezTo>
                  <a:pt x="2930508" y="2271814"/>
                  <a:pt x="2931839" y="2277693"/>
                  <a:pt x="2930888" y="2279590"/>
                </a:cubicBezTo>
                <a:cubicBezTo>
                  <a:pt x="2927085" y="2281297"/>
                  <a:pt x="2926324" y="2283952"/>
                  <a:pt x="2922711" y="2279590"/>
                </a:cubicBezTo>
                <a:cubicBezTo>
                  <a:pt x="2922464" y="2273483"/>
                  <a:pt x="2920829" y="2267527"/>
                  <a:pt x="2917957" y="2262141"/>
                </a:cubicBezTo>
                <a:cubicBezTo>
                  <a:pt x="2918718" y="2254895"/>
                  <a:pt x="2918718" y="2247574"/>
                  <a:pt x="2917957" y="2240329"/>
                </a:cubicBezTo>
                <a:cubicBezTo>
                  <a:pt x="2916816" y="2240329"/>
                  <a:pt x="2917957" y="2237294"/>
                  <a:pt x="2915866" y="2237674"/>
                </a:cubicBezTo>
                <a:cubicBezTo>
                  <a:pt x="2913774" y="2238053"/>
                  <a:pt x="2917006" y="2242415"/>
                  <a:pt x="2914344" y="2242605"/>
                </a:cubicBezTo>
                <a:cubicBezTo>
                  <a:pt x="2912614" y="2249035"/>
                  <a:pt x="2910522" y="2255370"/>
                  <a:pt x="2908069" y="2261572"/>
                </a:cubicBezTo>
                <a:cubicBezTo>
                  <a:pt x="2908069" y="2261572"/>
                  <a:pt x="2908069" y="2263279"/>
                  <a:pt x="2909210" y="2264227"/>
                </a:cubicBezTo>
                <a:cubicBezTo>
                  <a:pt x="2910351" y="2265175"/>
                  <a:pt x="2909210" y="2266693"/>
                  <a:pt x="2908069" y="2267451"/>
                </a:cubicBezTo>
                <a:cubicBezTo>
                  <a:pt x="2906928" y="2268210"/>
                  <a:pt x="2910351" y="2271434"/>
                  <a:pt x="2911872" y="2274279"/>
                </a:cubicBezTo>
                <a:cubicBezTo>
                  <a:pt x="2913394" y="2277124"/>
                  <a:pt x="2911872" y="2280349"/>
                  <a:pt x="2913394" y="2282245"/>
                </a:cubicBezTo>
                <a:cubicBezTo>
                  <a:pt x="2914915" y="2284142"/>
                  <a:pt x="2917767" y="2286418"/>
                  <a:pt x="2917957" y="2290021"/>
                </a:cubicBezTo>
                <a:cubicBezTo>
                  <a:pt x="2919098" y="2287556"/>
                  <a:pt x="2920810" y="2287935"/>
                  <a:pt x="2920619" y="2284900"/>
                </a:cubicBezTo>
                <a:cubicBezTo>
                  <a:pt x="2921494" y="2285488"/>
                  <a:pt x="2922464" y="2285944"/>
                  <a:pt x="2923472" y="2286228"/>
                </a:cubicBezTo>
                <a:cubicBezTo>
                  <a:pt x="2926552" y="2283857"/>
                  <a:pt x="2930032" y="2282055"/>
                  <a:pt x="2933740" y="2280918"/>
                </a:cubicBezTo>
                <a:lnTo>
                  <a:pt x="2935832" y="2283573"/>
                </a:lnTo>
                <a:cubicBezTo>
                  <a:pt x="2937163" y="2282435"/>
                  <a:pt x="2935832" y="2281297"/>
                  <a:pt x="2937543" y="2280349"/>
                </a:cubicBezTo>
                <a:lnTo>
                  <a:pt x="2940016" y="2280349"/>
                </a:lnTo>
                <a:lnTo>
                  <a:pt x="2940016" y="2285090"/>
                </a:lnTo>
                <a:lnTo>
                  <a:pt x="2941347" y="2285090"/>
                </a:lnTo>
                <a:cubicBezTo>
                  <a:pt x="2942297" y="2285090"/>
                  <a:pt x="2941537" y="2285280"/>
                  <a:pt x="2942488" y="2285280"/>
                </a:cubicBezTo>
                <a:lnTo>
                  <a:pt x="2942488" y="2284331"/>
                </a:lnTo>
                <a:lnTo>
                  <a:pt x="2940663" y="2279990"/>
                </a:lnTo>
                <a:lnTo>
                  <a:pt x="2943819" y="2277504"/>
                </a:lnTo>
                <a:cubicBezTo>
                  <a:pt x="2946100" y="2277883"/>
                  <a:pt x="2943819" y="2279590"/>
                  <a:pt x="2945910" y="2280728"/>
                </a:cubicBezTo>
                <a:cubicBezTo>
                  <a:pt x="2948002" y="2281866"/>
                  <a:pt x="2945910" y="2279210"/>
                  <a:pt x="2945910" y="2278641"/>
                </a:cubicBezTo>
                <a:cubicBezTo>
                  <a:pt x="2947394" y="2280728"/>
                  <a:pt x="2949124" y="2282643"/>
                  <a:pt x="2951045" y="2284331"/>
                </a:cubicBezTo>
                <a:cubicBezTo>
                  <a:pt x="2949713" y="2281107"/>
                  <a:pt x="2951045" y="2277693"/>
                  <a:pt x="2952186" y="2273521"/>
                </a:cubicBezTo>
                <a:cubicBezTo>
                  <a:pt x="2952186" y="2273521"/>
                  <a:pt x="2954848" y="2276555"/>
                  <a:pt x="2954658" y="2275227"/>
                </a:cubicBezTo>
                <a:cubicBezTo>
                  <a:pt x="2954467" y="2273900"/>
                  <a:pt x="2951425" y="2272003"/>
                  <a:pt x="2952186" y="2270486"/>
                </a:cubicBezTo>
                <a:cubicBezTo>
                  <a:pt x="2952946" y="2268968"/>
                  <a:pt x="2952186" y="2268400"/>
                  <a:pt x="2953897" y="2269158"/>
                </a:cubicBezTo>
                <a:cubicBezTo>
                  <a:pt x="2955608" y="2269917"/>
                  <a:pt x="2953897" y="2271245"/>
                  <a:pt x="2953897" y="2272572"/>
                </a:cubicBezTo>
                <a:cubicBezTo>
                  <a:pt x="2953897" y="2273900"/>
                  <a:pt x="2956179" y="2272572"/>
                  <a:pt x="2955608" y="2272572"/>
                </a:cubicBezTo>
                <a:cubicBezTo>
                  <a:pt x="2955038" y="2272572"/>
                  <a:pt x="2955608" y="2269727"/>
                  <a:pt x="2955608" y="2268400"/>
                </a:cubicBezTo>
                <a:cubicBezTo>
                  <a:pt x="2955608" y="2267072"/>
                  <a:pt x="2957130" y="2271434"/>
                  <a:pt x="2958271" y="2271055"/>
                </a:cubicBezTo>
                <a:cubicBezTo>
                  <a:pt x="2959412" y="2270676"/>
                  <a:pt x="2958271" y="2268400"/>
                  <a:pt x="2958271" y="2267451"/>
                </a:cubicBezTo>
                <a:cubicBezTo>
                  <a:pt x="2957681" y="2265156"/>
                  <a:pt x="2958594" y="2262729"/>
                  <a:pt x="2960553" y="2261382"/>
                </a:cubicBezTo>
                <a:cubicBezTo>
                  <a:pt x="2959412" y="2259296"/>
                  <a:pt x="2960553" y="2257020"/>
                  <a:pt x="2962644" y="2257209"/>
                </a:cubicBezTo>
                <a:cubicBezTo>
                  <a:pt x="2961408" y="2248598"/>
                  <a:pt x="2961408" y="2239836"/>
                  <a:pt x="2962644" y="2231225"/>
                </a:cubicBezTo>
                <a:cubicBezTo>
                  <a:pt x="2963120" y="2231472"/>
                  <a:pt x="2963690" y="2231472"/>
                  <a:pt x="2964166" y="2231225"/>
                </a:cubicBezTo>
                <a:cubicBezTo>
                  <a:pt x="2964166" y="2228570"/>
                  <a:pt x="2961884" y="2226673"/>
                  <a:pt x="2964166" y="2225725"/>
                </a:cubicBezTo>
                <a:cubicBezTo>
                  <a:pt x="2964166" y="2224587"/>
                  <a:pt x="2962834" y="2223449"/>
                  <a:pt x="2963215" y="2222311"/>
                </a:cubicBezTo>
                <a:cubicBezTo>
                  <a:pt x="2963595" y="2221173"/>
                  <a:pt x="2963215" y="2223638"/>
                  <a:pt x="2964546" y="2222311"/>
                </a:cubicBezTo>
                <a:cubicBezTo>
                  <a:pt x="2965877" y="2220983"/>
                  <a:pt x="2963215" y="2220414"/>
                  <a:pt x="2964546" y="2219655"/>
                </a:cubicBezTo>
                <a:cubicBezTo>
                  <a:pt x="2965877" y="2218897"/>
                  <a:pt x="2965877" y="2218138"/>
                  <a:pt x="2966637" y="2216810"/>
                </a:cubicBezTo>
                <a:cubicBezTo>
                  <a:pt x="2963785" y="2216810"/>
                  <a:pt x="2964926" y="2211500"/>
                  <a:pt x="2966637" y="2212448"/>
                </a:cubicBezTo>
                <a:cubicBezTo>
                  <a:pt x="2964166" y="2206379"/>
                  <a:pt x="2967969" y="2202965"/>
                  <a:pt x="2966637" y="2197275"/>
                </a:cubicBezTo>
                <a:cubicBezTo>
                  <a:pt x="2966637" y="2197275"/>
                  <a:pt x="2967779" y="2199361"/>
                  <a:pt x="2968539" y="2198223"/>
                </a:cubicBezTo>
                <a:cubicBezTo>
                  <a:pt x="2967684" y="2195853"/>
                  <a:pt x="2967684" y="2194857"/>
                  <a:pt x="2967898" y="2193885"/>
                </a:cubicBezTo>
                <a:lnTo>
                  <a:pt x="2968462" y="2190192"/>
                </a:lnTo>
                <a:lnTo>
                  <a:pt x="2970821" y="2194999"/>
                </a:lnTo>
                <a:lnTo>
                  <a:pt x="2968539" y="2189688"/>
                </a:lnTo>
                <a:lnTo>
                  <a:pt x="2968462" y="2190192"/>
                </a:lnTo>
                <a:lnTo>
                  <a:pt x="2966447" y="2186085"/>
                </a:lnTo>
                <a:lnTo>
                  <a:pt x="2967018" y="2185136"/>
                </a:lnTo>
                <a:lnTo>
                  <a:pt x="2965306" y="2185136"/>
                </a:lnTo>
                <a:cubicBezTo>
                  <a:pt x="2963785" y="2182671"/>
                  <a:pt x="2964166" y="2180015"/>
                  <a:pt x="2966447" y="2179446"/>
                </a:cubicBezTo>
                <a:lnTo>
                  <a:pt x="2965306" y="2178119"/>
                </a:lnTo>
                <a:cubicBezTo>
                  <a:pt x="2967208" y="2178119"/>
                  <a:pt x="2966828" y="2174515"/>
                  <a:pt x="2965306" y="2174705"/>
                </a:cubicBezTo>
                <a:cubicBezTo>
                  <a:pt x="2963785" y="2174894"/>
                  <a:pt x="2962264" y="2176981"/>
                  <a:pt x="2963215" y="2178119"/>
                </a:cubicBezTo>
                <a:cubicBezTo>
                  <a:pt x="2963215" y="2176412"/>
                  <a:pt x="2961123" y="2175084"/>
                  <a:pt x="2963215" y="2175084"/>
                </a:cubicBezTo>
                <a:close/>
                <a:moveTo>
                  <a:pt x="1695338" y="2172651"/>
                </a:moveTo>
                <a:cubicBezTo>
                  <a:pt x="1695713" y="2172074"/>
                  <a:pt x="1694631" y="2172856"/>
                  <a:pt x="1690685" y="2176412"/>
                </a:cubicBezTo>
                <a:cubicBezTo>
                  <a:pt x="1679989" y="2188361"/>
                  <a:pt x="1694215" y="2174385"/>
                  <a:pt x="1695338" y="2172651"/>
                </a:cubicBezTo>
                <a:close/>
                <a:moveTo>
                  <a:pt x="3089859" y="2172619"/>
                </a:moveTo>
                <a:lnTo>
                  <a:pt x="3091951" y="2175084"/>
                </a:lnTo>
                <a:cubicBezTo>
                  <a:pt x="3092046" y="2176222"/>
                  <a:pt x="3092046" y="2177360"/>
                  <a:pt x="3091951" y="2178498"/>
                </a:cubicBezTo>
                <a:lnTo>
                  <a:pt x="3089859" y="2178308"/>
                </a:lnTo>
                <a:close/>
                <a:moveTo>
                  <a:pt x="3344839" y="2172542"/>
                </a:moveTo>
                <a:lnTo>
                  <a:pt x="3345240" y="2172808"/>
                </a:lnTo>
                <a:lnTo>
                  <a:pt x="3344740" y="2172697"/>
                </a:lnTo>
                <a:close/>
                <a:moveTo>
                  <a:pt x="3420732" y="2172049"/>
                </a:moveTo>
                <a:lnTo>
                  <a:pt x="3422063" y="2176222"/>
                </a:lnTo>
                <a:lnTo>
                  <a:pt x="3418640" y="2176222"/>
                </a:lnTo>
                <a:cubicBezTo>
                  <a:pt x="3418583" y="2174572"/>
                  <a:pt x="3419382" y="2172998"/>
                  <a:pt x="3420732" y="2172049"/>
                </a:cubicBezTo>
                <a:close/>
                <a:moveTo>
                  <a:pt x="2736738" y="2170911"/>
                </a:moveTo>
                <a:lnTo>
                  <a:pt x="2735787" y="2174325"/>
                </a:lnTo>
                <a:cubicBezTo>
                  <a:pt x="2735787" y="2176412"/>
                  <a:pt x="2737499" y="2179636"/>
                  <a:pt x="2740731" y="2181912"/>
                </a:cubicBezTo>
                <a:cubicBezTo>
                  <a:pt x="2743032" y="2183619"/>
                  <a:pt x="2745523" y="2185080"/>
                  <a:pt x="2748147" y="2186274"/>
                </a:cubicBezTo>
                <a:cubicBezTo>
                  <a:pt x="2748147" y="2186274"/>
                  <a:pt x="2750429" y="2183998"/>
                  <a:pt x="2751190" y="2180584"/>
                </a:cubicBezTo>
                <a:lnTo>
                  <a:pt x="2752711" y="2174705"/>
                </a:lnTo>
                <a:close/>
                <a:moveTo>
                  <a:pt x="2067119" y="2170782"/>
                </a:moveTo>
                <a:cubicBezTo>
                  <a:pt x="2064985" y="2170995"/>
                  <a:pt x="2063060" y="2172572"/>
                  <a:pt x="2061871" y="2176033"/>
                </a:cubicBezTo>
                <a:cubicBezTo>
                  <a:pt x="2074421" y="2173946"/>
                  <a:pt x="2059019" y="2199741"/>
                  <a:pt x="2077654" y="2191585"/>
                </a:cubicBezTo>
                <a:cubicBezTo>
                  <a:pt x="2081791" y="2181770"/>
                  <a:pt x="2073519" y="2170141"/>
                  <a:pt x="2067119" y="2170782"/>
                </a:cubicBezTo>
                <a:close/>
                <a:moveTo>
                  <a:pt x="3346001" y="2170722"/>
                </a:moveTo>
                <a:lnTo>
                  <a:pt x="3344839" y="2172542"/>
                </a:lnTo>
                <a:lnTo>
                  <a:pt x="3344669" y="2172429"/>
                </a:lnTo>
                <a:lnTo>
                  <a:pt x="3343528" y="2172429"/>
                </a:lnTo>
                <a:lnTo>
                  <a:pt x="3342197" y="2172429"/>
                </a:lnTo>
                <a:cubicBezTo>
                  <a:pt x="3341437" y="2172429"/>
                  <a:pt x="3342197" y="2172429"/>
                  <a:pt x="3342197" y="2173756"/>
                </a:cubicBezTo>
                <a:cubicBezTo>
                  <a:pt x="3342197" y="2175084"/>
                  <a:pt x="3342197" y="2175463"/>
                  <a:pt x="3343528" y="2173756"/>
                </a:cubicBezTo>
                <a:cubicBezTo>
                  <a:pt x="3344859" y="2172049"/>
                  <a:pt x="3343528" y="2172808"/>
                  <a:pt x="3343528" y="2172429"/>
                </a:cubicBezTo>
                <a:lnTo>
                  <a:pt x="3344740" y="2172697"/>
                </a:lnTo>
                <a:lnTo>
                  <a:pt x="3344669" y="2172808"/>
                </a:lnTo>
                <a:lnTo>
                  <a:pt x="3345240" y="2172808"/>
                </a:lnTo>
                <a:lnTo>
                  <a:pt x="3347712" y="2172808"/>
                </a:lnTo>
                <a:cubicBezTo>
                  <a:pt x="3348472" y="2170911"/>
                  <a:pt x="3348472" y="2170911"/>
                  <a:pt x="3349233" y="2170722"/>
                </a:cubicBezTo>
                <a:lnTo>
                  <a:pt x="3347902" y="2170722"/>
                </a:lnTo>
                <a:cubicBezTo>
                  <a:pt x="3347313" y="2170418"/>
                  <a:pt x="3346590" y="2170418"/>
                  <a:pt x="3346001" y="2170722"/>
                </a:cubicBezTo>
                <a:close/>
                <a:moveTo>
                  <a:pt x="1895294" y="2170532"/>
                </a:moveTo>
                <a:cubicBezTo>
                  <a:pt x="1890350" y="2192154"/>
                  <a:pt x="1911077" y="2171480"/>
                  <a:pt x="1895294" y="2170532"/>
                </a:cubicBezTo>
                <a:close/>
                <a:moveTo>
                  <a:pt x="429564" y="2169015"/>
                </a:moveTo>
                <a:cubicBezTo>
                  <a:pt x="422318" y="2169015"/>
                  <a:pt x="416444" y="2174875"/>
                  <a:pt x="416444" y="2182102"/>
                </a:cubicBezTo>
                <a:cubicBezTo>
                  <a:pt x="416126" y="2189328"/>
                  <a:pt x="421736" y="2195435"/>
                  <a:pt x="428975" y="2195758"/>
                </a:cubicBezTo>
                <a:cubicBezTo>
                  <a:pt x="429298" y="2195758"/>
                  <a:pt x="429621" y="2195777"/>
                  <a:pt x="429945" y="2195758"/>
                </a:cubicBezTo>
                <a:lnTo>
                  <a:pt x="429564" y="2195189"/>
                </a:lnTo>
                <a:cubicBezTo>
                  <a:pt x="436811" y="2195189"/>
                  <a:pt x="442685" y="2189328"/>
                  <a:pt x="442685" y="2182102"/>
                </a:cubicBezTo>
                <a:cubicBezTo>
                  <a:pt x="442685" y="2174875"/>
                  <a:pt x="436811" y="2169015"/>
                  <a:pt x="429564" y="2169015"/>
                </a:cubicBezTo>
                <a:close/>
                <a:moveTo>
                  <a:pt x="3672509" y="2167246"/>
                </a:moveTo>
                <a:cubicBezTo>
                  <a:pt x="3672963" y="2169548"/>
                  <a:pt x="3687617" y="2183240"/>
                  <a:pt x="3678204" y="2170153"/>
                </a:cubicBezTo>
                <a:cubicBezTo>
                  <a:pt x="3673783" y="2166976"/>
                  <a:pt x="3672357" y="2166478"/>
                  <a:pt x="3672509" y="2167246"/>
                </a:cubicBezTo>
                <a:close/>
                <a:moveTo>
                  <a:pt x="1727005" y="2166549"/>
                </a:moveTo>
                <a:cubicBezTo>
                  <a:pt x="1722061" y="2188171"/>
                  <a:pt x="1742788" y="2167687"/>
                  <a:pt x="1727005" y="2166549"/>
                </a:cubicBezTo>
                <a:close/>
                <a:moveTo>
                  <a:pt x="1946826" y="2166360"/>
                </a:moveTo>
                <a:cubicBezTo>
                  <a:pt x="1941882" y="2187981"/>
                  <a:pt x="1962609" y="2167497"/>
                  <a:pt x="1946826" y="2166360"/>
                </a:cubicBezTo>
                <a:close/>
                <a:moveTo>
                  <a:pt x="1826077" y="2165980"/>
                </a:moveTo>
                <a:cubicBezTo>
                  <a:pt x="1821132" y="2187602"/>
                  <a:pt x="1841669" y="2167118"/>
                  <a:pt x="1826077" y="2165980"/>
                </a:cubicBezTo>
                <a:close/>
                <a:moveTo>
                  <a:pt x="54195" y="2165601"/>
                </a:moveTo>
                <a:cubicBezTo>
                  <a:pt x="44877" y="2168446"/>
                  <a:pt x="32327" y="2168256"/>
                  <a:pt x="27953" y="2176033"/>
                </a:cubicBezTo>
                <a:cubicBezTo>
                  <a:pt x="35369" y="2177360"/>
                  <a:pt x="36890" y="2184567"/>
                  <a:pt x="43736" y="2186464"/>
                </a:cubicBezTo>
                <a:cubicBezTo>
                  <a:pt x="39933" y="2172239"/>
                  <a:pt x="54005" y="2176033"/>
                  <a:pt x="54195" y="2165601"/>
                </a:cubicBezTo>
                <a:close/>
                <a:moveTo>
                  <a:pt x="3342958" y="2165032"/>
                </a:moveTo>
                <a:cubicBezTo>
                  <a:pt x="3342958" y="2166360"/>
                  <a:pt x="3342578" y="2166360"/>
                  <a:pt x="3342958" y="2166360"/>
                </a:cubicBezTo>
                <a:lnTo>
                  <a:pt x="3343740" y="2166360"/>
                </a:lnTo>
                <a:lnTo>
                  <a:pt x="3344479" y="2169015"/>
                </a:lnTo>
                <a:cubicBezTo>
                  <a:pt x="3344669" y="2170342"/>
                  <a:pt x="3345620" y="2168446"/>
                  <a:pt x="3346761" y="2167877"/>
                </a:cubicBezTo>
                <a:lnTo>
                  <a:pt x="3345430" y="2167877"/>
                </a:lnTo>
                <a:cubicBezTo>
                  <a:pt x="3345430" y="2166739"/>
                  <a:pt x="3344289" y="2167877"/>
                  <a:pt x="3344289" y="2166360"/>
                </a:cubicBezTo>
                <a:lnTo>
                  <a:pt x="3343740" y="2166360"/>
                </a:lnTo>
                <a:lnTo>
                  <a:pt x="3343647" y="2166028"/>
                </a:lnTo>
                <a:cubicBezTo>
                  <a:pt x="3343291" y="2165032"/>
                  <a:pt x="3342958" y="2164368"/>
                  <a:pt x="3342958" y="2165032"/>
                </a:cubicBezTo>
                <a:close/>
                <a:moveTo>
                  <a:pt x="1428078" y="2164463"/>
                </a:moveTo>
                <a:cubicBezTo>
                  <a:pt x="1424465" y="2178498"/>
                  <a:pt x="1450517" y="2186464"/>
                  <a:pt x="1451848" y="2181153"/>
                </a:cubicBezTo>
                <a:cubicBezTo>
                  <a:pt x="1440629" y="2178688"/>
                  <a:pt x="1437586" y="2168256"/>
                  <a:pt x="1428078" y="2164463"/>
                </a:cubicBezTo>
                <a:close/>
                <a:moveTo>
                  <a:pt x="2700228" y="2162187"/>
                </a:moveTo>
                <a:lnTo>
                  <a:pt x="2701749" y="2166739"/>
                </a:lnTo>
                <a:cubicBezTo>
                  <a:pt x="2703042" y="2169755"/>
                  <a:pt x="2705742" y="2171955"/>
                  <a:pt x="2708975" y="2172619"/>
                </a:cubicBezTo>
                <a:lnTo>
                  <a:pt x="2714680" y="2174136"/>
                </a:lnTo>
                <a:lnTo>
                  <a:pt x="2716581" y="2166170"/>
                </a:lnTo>
                <a:close/>
                <a:moveTo>
                  <a:pt x="1727956" y="2162187"/>
                </a:moveTo>
                <a:cubicBezTo>
                  <a:pt x="1732050" y="2168977"/>
                  <a:pt x="1736828" y="2175331"/>
                  <a:pt x="1742217" y="2181153"/>
                </a:cubicBezTo>
                <a:cubicBezTo>
                  <a:pt x="1742217" y="2182671"/>
                  <a:pt x="1740316" y="2183619"/>
                  <a:pt x="1737654" y="2182860"/>
                </a:cubicBezTo>
                <a:lnTo>
                  <a:pt x="1737654" y="2193292"/>
                </a:lnTo>
                <a:cubicBezTo>
                  <a:pt x="1744119" y="2197465"/>
                  <a:pt x="1747922" y="2193292"/>
                  <a:pt x="1748873" y="2187981"/>
                </a:cubicBezTo>
                <a:cubicBezTo>
                  <a:pt x="1775217" y="2211898"/>
                  <a:pt x="1807426" y="2228456"/>
                  <a:pt x="1842240" y="2235967"/>
                </a:cubicBezTo>
                <a:cubicBezTo>
                  <a:pt x="1838627" y="2252847"/>
                  <a:pt x="1851938" y="2241467"/>
                  <a:pt x="1846994" y="2235967"/>
                </a:cubicBezTo>
                <a:lnTo>
                  <a:pt x="1858403" y="2238053"/>
                </a:lnTo>
                <a:cubicBezTo>
                  <a:pt x="1850797" y="2246019"/>
                  <a:pt x="1878560" y="2241088"/>
                  <a:pt x="1863157" y="2234260"/>
                </a:cubicBezTo>
                <a:lnTo>
                  <a:pt x="1859924" y="2236725"/>
                </a:lnTo>
                <a:cubicBezTo>
                  <a:pt x="1831802" y="2190807"/>
                  <a:pt x="1781903" y="2162623"/>
                  <a:pt x="1727956" y="2162187"/>
                </a:cubicBezTo>
                <a:close/>
                <a:moveTo>
                  <a:pt x="1504141" y="2162187"/>
                </a:moveTo>
                <a:cubicBezTo>
                  <a:pt x="1504141" y="2163704"/>
                  <a:pt x="1498246" y="2171291"/>
                  <a:pt x="1504141" y="2171670"/>
                </a:cubicBezTo>
                <a:cubicBezTo>
                  <a:pt x="1502239" y="2166549"/>
                  <a:pt x="1511367" y="2162187"/>
                  <a:pt x="1504141" y="2162187"/>
                </a:cubicBezTo>
                <a:close/>
                <a:moveTo>
                  <a:pt x="2815082" y="2161238"/>
                </a:moveTo>
                <a:cubicBezTo>
                  <a:pt x="2782756" y="2161238"/>
                  <a:pt x="2805194" y="2183998"/>
                  <a:pt x="2815082" y="2161238"/>
                </a:cubicBezTo>
                <a:close/>
                <a:moveTo>
                  <a:pt x="2523762" y="2161238"/>
                </a:moveTo>
                <a:cubicBezTo>
                  <a:pt x="2503606" y="2156307"/>
                  <a:pt x="2499042" y="2191395"/>
                  <a:pt x="2518057" y="2190068"/>
                </a:cubicBezTo>
                <a:lnTo>
                  <a:pt x="2519008" y="2189878"/>
                </a:lnTo>
                <a:cubicBezTo>
                  <a:pt x="2520720" y="2179826"/>
                  <a:pt x="2529467" y="2172049"/>
                  <a:pt x="2523762" y="2161238"/>
                </a:cubicBezTo>
                <a:close/>
                <a:moveTo>
                  <a:pt x="3341817" y="2161049"/>
                </a:moveTo>
                <a:cubicBezTo>
                  <a:pt x="3342768" y="2161049"/>
                  <a:pt x="3340486" y="2162566"/>
                  <a:pt x="3341817" y="2163515"/>
                </a:cubicBezTo>
                <a:cubicBezTo>
                  <a:pt x="3343148" y="2164463"/>
                  <a:pt x="3343909" y="2164463"/>
                  <a:pt x="3344669" y="2162377"/>
                </a:cubicBezTo>
                <a:cubicBezTo>
                  <a:pt x="3344669" y="2162377"/>
                  <a:pt x="3344669" y="2164083"/>
                  <a:pt x="3346191" y="2163515"/>
                </a:cubicBezTo>
                <a:cubicBezTo>
                  <a:pt x="3347712" y="2162946"/>
                  <a:pt x="3346191" y="2163515"/>
                  <a:pt x="3347332" y="2163515"/>
                </a:cubicBezTo>
                <a:cubicBezTo>
                  <a:pt x="3348472" y="2163515"/>
                  <a:pt x="3346761" y="2162187"/>
                  <a:pt x="3343148" y="2161049"/>
                </a:cubicBezTo>
                <a:close/>
                <a:moveTo>
                  <a:pt x="2150865" y="2159721"/>
                </a:moveTo>
                <a:cubicBezTo>
                  <a:pt x="2151435" y="2173756"/>
                  <a:pt x="2151815" y="2187223"/>
                  <a:pt x="2166457" y="2186464"/>
                </a:cubicBezTo>
                <a:lnTo>
                  <a:pt x="2166457" y="2185895"/>
                </a:lnTo>
                <a:cubicBezTo>
                  <a:pt x="2168929" y="2169584"/>
                  <a:pt x="2159992" y="2164652"/>
                  <a:pt x="2150865" y="2159721"/>
                </a:cubicBezTo>
                <a:close/>
                <a:moveTo>
                  <a:pt x="2351626" y="2156429"/>
                </a:moveTo>
                <a:cubicBezTo>
                  <a:pt x="2349210" y="2157860"/>
                  <a:pt x="2347677" y="2162092"/>
                  <a:pt x="2348818" y="2170911"/>
                </a:cubicBezTo>
                <a:cubicBezTo>
                  <a:pt x="2374062" y="2173045"/>
                  <a:pt x="2358873" y="2152135"/>
                  <a:pt x="2351626" y="2156429"/>
                </a:cubicBezTo>
                <a:close/>
                <a:moveTo>
                  <a:pt x="623524" y="2155928"/>
                </a:moveTo>
                <a:lnTo>
                  <a:pt x="623524" y="2156687"/>
                </a:lnTo>
                <a:lnTo>
                  <a:pt x="623424" y="2155947"/>
                </a:lnTo>
                <a:close/>
                <a:moveTo>
                  <a:pt x="3094993" y="2155549"/>
                </a:moveTo>
                <a:lnTo>
                  <a:pt x="3094233" y="2158666"/>
                </a:lnTo>
                <a:lnTo>
                  <a:pt x="3093282" y="2162566"/>
                </a:lnTo>
                <a:cubicBezTo>
                  <a:pt x="3092331" y="2166549"/>
                  <a:pt x="3090430" y="2169774"/>
                  <a:pt x="3089669" y="2169584"/>
                </a:cubicBezTo>
                <a:cubicBezTo>
                  <a:pt x="3088908" y="2169394"/>
                  <a:pt x="3087768" y="2167877"/>
                  <a:pt x="3087768" y="2166739"/>
                </a:cubicBezTo>
                <a:cubicBezTo>
                  <a:pt x="3087768" y="2165601"/>
                  <a:pt x="3087007" y="2164463"/>
                  <a:pt x="3087768" y="2163325"/>
                </a:cubicBezTo>
                <a:cubicBezTo>
                  <a:pt x="3088528" y="2162187"/>
                  <a:pt x="3090049" y="2162187"/>
                  <a:pt x="3090049" y="2162187"/>
                </a:cubicBezTo>
                <a:cubicBezTo>
                  <a:pt x="3090145" y="2161106"/>
                  <a:pt x="3090145" y="2160044"/>
                  <a:pt x="3090049" y="2158963"/>
                </a:cubicBezTo>
                <a:lnTo>
                  <a:pt x="3090810" y="2158773"/>
                </a:lnTo>
                <a:lnTo>
                  <a:pt x="3094233" y="2156135"/>
                </a:lnTo>
                <a:close/>
                <a:moveTo>
                  <a:pt x="1874567" y="2155169"/>
                </a:moveTo>
                <a:cubicBezTo>
                  <a:pt x="1870763" y="2165791"/>
                  <a:pt x="1857833" y="2165411"/>
                  <a:pt x="1868482" y="2176033"/>
                </a:cubicBezTo>
                <a:lnTo>
                  <a:pt x="1869432" y="2176033"/>
                </a:lnTo>
                <a:cubicBezTo>
                  <a:pt x="1875046" y="2178100"/>
                  <a:pt x="1881281" y="2175236"/>
                  <a:pt x="1883357" y="2169641"/>
                </a:cubicBezTo>
                <a:cubicBezTo>
                  <a:pt x="1885436" y="2164046"/>
                  <a:pt x="1882566" y="2157824"/>
                  <a:pt x="1876953" y="2155757"/>
                </a:cubicBezTo>
                <a:cubicBezTo>
                  <a:pt x="1876183" y="2155473"/>
                  <a:pt x="1875382" y="2155264"/>
                  <a:pt x="1874567" y="2155169"/>
                </a:cubicBezTo>
                <a:close/>
                <a:moveTo>
                  <a:pt x="2474892" y="2154980"/>
                </a:moveTo>
                <a:cubicBezTo>
                  <a:pt x="2469948" y="2176601"/>
                  <a:pt x="2490675" y="2156118"/>
                  <a:pt x="2474892" y="2154980"/>
                </a:cubicBezTo>
                <a:close/>
                <a:moveTo>
                  <a:pt x="1079330" y="2154790"/>
                </a:moveTo>
                <a:cubicBezTo>
                  <a:pt x="1071534" y="2169963"/>
                  <a:pt x="1102720" y="2169963"/>
                  <a:pt x="1094923" y="2154790"/>
                </a:cubicBezTo>
                <a:close/>
                <a:moveTo>
                  <a:pt x="33087" y="2154790"/>
                </a:moveTo>
                <a:cubicBezTo>
                  <a:pt x="27953" y="2176412"/>
                  <a:pt x="48680" y="2155928"/>
                  <a:pt x="33087" y="2154790"/>
                </a:cubicBezTo>
                <a:close/>
                <a:moveTo>
                  <a:pt x="889744" y="2154411"/>
                </a:moveTo>
                <a:cubicBezTo>
                  <a:pt x="873961" y="2172049"/>
                  <a:pt x="908760" y="2170342"/>
                  <a:pt x="889744" y="2154411"/>
                </a:cubicBezTo>
                <a:close/>
                <a:moveTo>
                  <a:pt x="206701" y="2153083"/>
                </a:moveTo>
                <a:cubicBezTo>
                  <a:pt x="206501" y="2154619"/>
                  <a:pt x="206183" y="2156137"/>
                  <a:pt x="205750" y="2157635"/>
                </a:cubicBezTo>
                <a:lnTo>
                  <a:pt x="206130" y="2158773"/>
                </a:lnTo>
                <a:cubicBezTo>
                  <a:pt x="206510" y="2157256"/>
                  <a:pt x="206891" y="2154980"/>
                  <a:pt x="206701" y="2153083"/>
                </a:cubicBezTo>
                <a:close/>
                <a:moveTo>
                  <a:pt x="3099177" y="2152324"/>
                </a:moveTo>
                <a:cubicBezTo>
                  <a:pt x="3099272" y="2152381"/>
                  <a:pt x="3099348" y="2152419"/>
                  <a:pt x="3099443" y="2152476"/>
                </a:cubicBezTo>
                <a:cubicBezTo>
                  <a:pt x="3101269" y="2153709"/>
                  <a:pt x="3101744" y="2156193"/>
                  <a:pt x="3100508" y="2158014"/>
                </a:cubicBezTo>
                <a:cubicBezTo>
                  <a:pt x="3099938" y="2159057"/>
                  <a:pt x="3099082" y="2159911"/>
                  <a:pt x="3098036" y="2160480"/>
                </a:cubicBezTo>
                <a:close/>
                <a:moveTo>
                  <a:pt x="3346761" y="2152135"/>
                </a:moveTo>
                <a:cubicBezTo>
                  <a:pt x="3345240" y="2152135"/>
                  <a:pt x="3345620" y="2154221"/>
                  <a:pt x="3345620" y="2155359"/>
                </a:cubicBezTo>
                <a:cubicBezTo>
                  <a:pt x="3345620" y="2156497"/>
                  <a:pt x="3346951" y="2155359"/>
                  <a:pt x="3347332" y="2155359"/>
                </a:cubicBezTo>
                <a:cubicBezTo>
                  <a:pt x="3347712" y="2155359"/>
                  <a:pt x="3348092" y="2153083"/>
                  <a:pt x="3348092" y="2152135"/>
                </a:cubicBezTo>
                <a:close/>
                <a:moveTo>
                  <a:pt x="1682508" y="2151566"/>
                </a:moveTo>
                <a:cubicBezTo>
                  <a:pt x="1683839" y="2154980"/>
                  <a:pt x="1679656" y="2163894"/>
                  <a:pt x="1684790" y="2163515"/>
                </a:cubicBezTo>
                <a:cubicBezTo>
                  <a:pt x="1682318" y="2157824"/>
                  <a:pt x="1692396" y="2151566"/>
                  <a:pt x="1682698" y="2151945"/>
                </a:cubicBezTo>
                <a:close/>
                <a:moveTo>
                  <a:pt x="3776631" y="2151394"/>
                </a:moveTo>
                <a:cubicBezTo>
                  <a:pt x="3776456" y="2150617"/>
                  <a:pt x="3777846" y="2151092"/>
                  <a:pt x="3782220" y="2154221"/>
                </a:cubicBezTo>
                <a:cubicBezTo>
                  <a:pt x="3791776" y="2167308"/>
                  <a:pt x="3777157" y="2153723"/>
                  <a:pt x="3776631" y="2151394"/>
                </a:cubicBezTo>
                <a:close/>
                <a:moveTo>
                  <a:pt x="3295609" y="2151376"/>
                </a:moveTo>
                <a:cubicBezTo>
                  <a:pt x="3293441" y="2151774"/>
                  <a:pt x="3291597" y="2153178"/>
                  <a:pt x="3290665" y="2155169"/>
                </a:cubicBezTo>
                <a:lnTo>
                  <a:pt x="3295843" y="2163433"/>
                </a:lnTo>
                <a:lnTo>
                  <a:pt x="3295609" y="2163894"/>
                </a:lnTo>
                <a:lnTo>
                  <a:pt x="3296370" y="2164273"/>
                </a:lnTo>
                <a:lnTo>
                  <a:pt x="3295843" y="2163433"/>
                </a:lnTo>
                <a:lnTo>
                  <a:pt x="3300957" y="2153368"/>
                </a:lnTo>
                <a:cubicBezTo>
                  <a:pt x="3300458" y="2151424"/>
                  <a:pt x="3298176" y="2150902"/>
                  <a:pt x="3295609" y="2151376"/>
                </a:cubicBezTo>
                <a:close/>
                <a:moveTo>
                  <a:pt x="1397677" y="2151139"/>
                </a:moveTo>
                <a:cubicBezTo>
                  <a:pt x="1393708" y="2152656"/>
                  <a:pt x="1390047" y="2158868"/>
                  <a:pt x="1398604" y="2165222"/>
                </a:cubicBezTo>
                <a:cubicBezTo>
                  <a:pt x="1405925" y="2152799"/>
                  <a:pt x="1401647" y="2149622"/>
                  <a:pt x="1397677" y="2151139"/>
                </a:cubicBezTo>
                <a:close/>
                <a:moveTo>
                  <a:pt x="1695819" y="2149669"/>
                </a:moveTo>
                <a:lnTo>
                  <a:pt x="1695819" y="2149859"/>
                </a:lnTo>
                <a:lnTo>
                  <a:pt x="1695844" y="2149895"/>
                </a:lnTo>
                <a:lnTo>
                  <a:pt x="1697127" y="2161879"/>
                </a:lnTo>
                <a:cubicBezTo>
                  <a:pt x="1698434" y="2165174"/>
                  <a:pt x="1701049" y="2167023"/>
                  <a:pt x="1706278" y="2165411"/>
                </a:cubicBezTo>
                <a:lnTo>
                  <a:pt x="1695844" y="2149895"/>
                </a:lnTo>
                <a:close/>
                <a:moveTo>
                  <a:pt x="2589937" y="2149479"/>
                </a:moveTo>
                <a:cubicBezTo>
                  <a:pt x="2584993" y="2171291"/>
                  <a:pt x="2605530" y="2150617"/>
                  <a:pt x="2589937" y="2149479"/>
                </a:cubicBezTo>
                <a:close/>
                <a:moveTo>
                  <a:pt x="2311357" y="2149479"/>
                </a:moveTo>
                <a:lnTo>
                  <a:pt x="2318012" y="2155169"/>
                </a:lnTo>
                <a:lnTo>
                  <a:pt x="2320675" y="2157445"/>
                </a:lnTo>
                <a:lnTo>
                  <a:pt x="2317632" y="2154790"/>
                </a:lnTo>
                <a:close/>
                <a:moveTo>
                  <a:pt x="588084" y="2146871"/>
                </a:moveTo>
                <a:cubicBezTo>
                  <a:pt x="584305" y="2147014"/>
                  <a:pt x="580929" y="2148436"/>
                  <a:pt x="580929" y="2151945"/>
                </a:cubicBezTo>
                <a:cubicBezTo>
                  <a:pt x="580929" y="2158963"/>
                  <a:pt x="599375" y="2160101"/>
                  <a:pt x="597473" y="2149479"/>
                </a:cubicBezTo>
                <a:lnTo>
                  <a:pt x="597663" y="2149479"/>
                </a:lnTo>
                <a:cubicBezTo>
                  <a:pt x="596047" y="2147867"/>
                  <a:pt x="591863" y="2146729"/>
                  <a:pt x="588084" y="2146871"/>
                </a:cubicBezTo>
                <a:close/>
                <a:moveTo>
                  <a:pt x="3124658" y="2146634"/>
                </a:moveTo>
                <a:lnTo>
                  <a:pt x="3120284" y="2150617"/>
                </a:lnTo>
                <a:lnTo>
                  <a:pt x="3115911" y="2154411"/>
                </a:lnTo>
                <a:lnTo>
                  <a:pt x="3115911" y="2151755"/>
                </a:lnTo>
                <a:lnTo>
                  <a:pt x="3116481" y="2149290"/>
                </a:lnTo>
                <a:close/>
                <a:moveTo>
                  <a:pt x="1204053" y="2145989"/>
                </a:moveTo>
                <a:cubicBezTo>
                  <a:pt x="1204418" y="2145402"/>
                  <a:pt x="1203313" y="2146160"/>
                  <a:pt x="1199319" y="2149669"/>
                </a:cubicBezTo>
                <a:cubicBezTo>
                  <a:pt x="1188624" y="2161618"/>
                  <a:pt x="1202957" y="2147749"/>
                  <a:pt x="1204053" y="2145989"/>
                </a:cubicBezTo>
                <a:close/>
                <a:moveTo>
                  <a:pt x="2503300" y="2144717"/>
                </a:moveTo>
                <a:cubicBezTo>
                  <a:pt x="2497604" y="2149811"/>
                  <a:pt x="2499422" y="2166881"/>
                  <a:pt x="2506268" y="2165601"/>
                </a:cubicBezTo>
                <a:cubicBezTo>
                  <a:pt x="2505279" y="2158223"/>
                  <a:pt x="2507181" y="2150750"/>
                  <a:pt x="2511592" y="2144738"/>
                </a:cubicBezTo>
                <a:cubicBezTo>
                  <a:pt x="2507932" y="2142652"/>
                  <a:pt x="2505198" y="2143019"/>
                  <a:pt x="2503300" y="2144717"/>
                </a:cubicBezTo>
                <a:close/>
                <a:moveTo>
                  <a:pt x="2485350" y="2144548"/>
                </a:moveTo>
                <a:cubicBezTo>
                  <a:pt x="2468046" y="2152135"/>
                  <a:pt x="2505887" y="2157445"/>
                  <a:pt x="2485350" y="2144548"/>
                </a:cubicBezTo>
                <a:close/>
                <a:moveTo>
                  <a:pt x="1596557" y="2144548"/>
                </a:moveTo>
                <a:cubicBezTo>
                  <a:pt x="1591613" y="2166170"/>
                  <a:pt x="1612150" y="2145686"/>
                  <a:pt x="1596557" y="2144548"/>
                </a:cubicBezTo>
                <a:close/>
                <a:moveTo>
                  <a:pt x="2859769" y="2144358"/>
                </a:moveTo>
                <a:cubicBezTo>
                  <a:pt x="2857488" y="2146065"/>
                  <a:pt x="2854825" y="2147772"/>
                  <a:pt x="2852353" y="2149290"/>
                </a:cubicBezTo>
                <a:cubicBezTo>
                  <a:pt x="2851935" y="2150769"/>
                  <a:pt x="2851422" y="2152229"/>
                  <a:pt x="2850832" y="2153652"/>
                </a:cubicBezTo>
                <a:cubicBezTo>
                  <a:pt x="2850832" y="2153652"/>
                  <a:pt x="2852924" y="2153652"/>
                  <a:pt x="2854635" y="2153652"/>
                </a:cubicBezTo>
                <a:cubicBezTo>
                  <a:pt x="2853304" y="2160859"/>
                  <a:pt x="2852543" y="2168256"/>
                  <a:pt x="2850642" y="2175653"/>
                </a:cubicBezTo>
                <a:cubicBezTo>
                  <a:pt x="2849577" y="2176260"/>
                  <a:pt x="2848284" y="2176260"/>
                  <a:pt x="2847219" y="2175653"/>
                </a:cubicBezTo>
                <a:cubicBezTo>
                  <a:pt x="2847219" y="2178877"/>
                  <a:pt x="2850832" y="2179257"/>
                  <a:pt x="2852734" y="2181722"/>
                </a:cubicBezTo>
                <a:cubicBezTo>
                  <a:pt x="2850452" y="2185516"/>
                  <a:pt x="2847029" y="2187412"/>
                  <a:pt x="2848550" y="2192913"/>
                </a:cubicBezTo>
                <a:cubicBezTo>
                  <a:pt x="2847599" y="2194620"/>
                  <a:pt x="2847219" y="2192913"/>
                  <a:pt x="2846458" y="2192913"/>
                </a:cubicBezTo>
                <a:cubicBezTo>
                  <a:pt x="2845698" y="2192913"/>
                  <a:pt x="2846458" y="2196516"/>
                  <a:pt x="2845318" y="2198223"/>
                </a:cubicBezTo>
                <a:cubicBezTo>
                  <a:pt x="2847219" y="2197085"/>
                  <a:pt x="2848550" y="2195758"/>
                  <a:pt x="2850832" y="2196706"/>
                </a:cubicBezTo>
                <a:cubicBezTo>
                  <a:pt x="2850185" y="2206531"/>
                  <a:pt x="2848208" y="2216242"/>
                  <a:pt x="2844937" y="2225535"/>
                </a:cubicBezTo>
                <a:cubicBezTo>
                  <a:pt x="2843416" y="2222880"/>
                  <a:pt x="2841514" y="2218518"/>
                  <a:pt x="2838662" y="2217759"/>
                </a:cubicBezTo>
                <a:cubicBezTo>
                  <a:pt x="2837787" y="2212183"/>
                  <a:pt x="2835182" y="2207005"/>
                  <a:pt x="2831246" y="2202965"/>
                </a:cubicBezTo>
                <a:cubicBezTo>
                  <a:pt x="2830980" y="2200765"/>
                  <a:pt x="2830276" y="2198622"/>
                  <a:pt x="2829154" y="2196706"/>
                </a:cubicBezTo>
                <a:cubicBezTo>
                  <a:pt x="2828013" y="2202206"/>
                  <a:pt x="2832387" y="2208276"/>
                  <a:pt x="2830295" y="2213586"/>
                </a:cubicBezTo>
                <a:cubicBezTo>
                  <a:pt x="2828013" y="2213586"/>
                  <a:pt x="2828203" y="2210741"/>
                  <a:pt x="2826112" y="2210741"/>
                </a:cubicBezTo>
                <a:cubicBezTo>
                  <a:pt x="2824020" y="2210741"/>
                  <a:pt x="2826112" y="2212259"/>
                  <a:pt x="2826112" y="2214155"/>
                </a:cubicBezTo>
                <a:cubicBezTo>
                  <a:pt x="2826131" y="2214895"/>
                  <a:pt x="2825560" y="2215502"/>
                  <a:pt x="2824837" y="2215540"/>
                </a:cubicBezTo>
                <a:cubicBezTo>
                  <a:pt x="2824533" y="2215540"/>
                  <a:pt x="2824248" y="2215464"/>
                  <a:pt x="2824020" y="2215293"/>
                </a:cubicBezTo>
                <a:cubicBezTo>
                  <a:pt x="2823792" y="2216867"/>
                  <a:pt x="2823792" y="2218461"/>
                  <a:pt x="2824020" y="2220035"/>
                </a:cubicBezTo>
                <a:cubicBezTo>
                  <a:pt x="2824020" y="2222311"/>
                  <a:pt x="2824020" y="2221742"/>
                  <a:pt x="2824020" y="2223449"/>
                </a:cubicBezTo>
                <a:cubicBezTo>
                  <a:pt x="2827062" y="2233880"/>
                  <a:pt x="2829154" y="2253795"/>
                  <a:pt x="2843035" y="2263279"/>
                </a:cubicBezTo>
                <a:cubicBezTo>
                  <a:pt x="2841705" y="2266503"/>
                  <a:pt x="2843035" y="2269917"/>
                  <a:pt x="2841324" y="2273141"/>
                </a:cubicBezTo>
                <a:lnTo>
                  <a:pt x="2848740" y="2282245"/>
                </a:lnTo>
                <a:cubicBezTo>
                  <a:pt x="2850262" y="2280728"/>
                  <a:pt x="2848740" y="2278831"/>
                  <a:pt x="2850642" y="2277124"/>
                </a:cubicBezTo>
                <a:cubicBezTo>
                  <a:pt x="2852734" y="2279210"/>
                  <a:pt x="2850642" y="2280728"/>
                  <a:pt x="2850642" y="2282624"/>
                </a:cubicBezTo>
                <a:cubicBezTo>
                  <a:pt x="2850642" y="2284521"/>
                  <a:pt x="2854635" y="2279400"/>
                  <a:pt x="2857107" y="2279969"/>
                </a:cubicBezTo>
                <a:cubicBezTo>
                  <a:pt x="2856651" y="2283516"/>
                  <a:pt x="2855814" y="2287025"/>
                  <a:pt x="2854635" y="2290401"/>
                </a:cubicBezTo>
                <a:lnTo>
                  <a:pt x="2864523" y="2302539"/>
                </a:lnTo>
                <a:cubicBezTo>
                  <a:pt x="2868460" y="2292146"/>
                  <a:pt x="2871141" y="2281316"/>
                  <a:pt x="2872510" y="2270296"/>
                </a:cubicBezTo>
                <a:lnTo>
                  <a:pt x="2875172" y="2267641"/>
                </a:lnTo>
                <a:cubicBezTo>
                  <a:pt x="2874412" y="2261572"/>
                  <a:pt x="2876883" y="2260623"/>
                  <a:pt x="2879926" y="2257020"/>
                </a:cubicBezTo>
                <a:lnTo>
                  <a:pt x="2879926" y="2258347"/>
                </a:lnTo>
                <a:cubicBezTo>
                  <a:pt x="2881447" y="2258347"/>
                  <a:pt x="2882018" y="2261951"/>
                  <a:pt x="2882778" y="2263468"/>
                </a:cubicBezTo>
                <a:cubicBezTo>
                  <a:pt x="2883539" y="2264986"/>
                  <a:pt x="2884299" y="2262330"/>
                  <a:pt x="2883919" y="2261951"/>
                </a:cubicBezTo>
                <a:cubicBezTo>
                  <a:pt x="2885821" y="2268020"/>
                  <a:pt x="2881637" y="2276935"/>
                  <a:pt x="2883919" y="2285090"/>
                </a:cubicBezTo>
                <a:cubicBezTo>
                  <a:pt x="2886772" y="2283763"/>
                  <a:pt x="2886201" y="2279969"/>
                  <a:pt x="2889624" y="2279779"/>
                </a:cubicBezTo>
                <a:cubicBezTo>
                  <a:pt x="2890537" y="2264341"/>
                  <a:pt x="2892952" y="2249035"/>
                  <a:pt x="2896850" y="2234070"/>
                </a:cubicBezTo>
                <a:cubicBezTo>
                  <a:pt x="2898428" y="2233956"/>
                  <a:pt x="2900026" y="2233956"/>
                  <a:pt x="2901604" y="2234070"/>
                </a:cubicBezTo>
                <a:cubicBezTo>
                  <a:pt x="2901604" y="2230656"/>
                  <a:pt x="2901604" y="2227432"/>
                  <a:pt x="2903315" y="2224207"/>
                </a:cubicBezTo>
                <a:cubicBezTo>
                  <a:pt x="2905597" y="2224207"/>
                  <a:pt x="2904266" y="2228760"/>
                  <a:pt x="2905027" y="2230656"/>
                </a:cubicBezTo>
                <a:cubicBezTo>
                  <a:pt x="2905787" y="2232553"/>
                  <a:pt x="2906168" y="2226863"/>
                  <a:pt x="2909400" y="2227052"/>
                </a:cubicBezTo>
                <a:cubicBezTo>
                  <a:pt x="2910770" y="2223032"/>
                  <a:pt x="2911416" y="2218783"/>
                  <a:pt x="2911302" y="2214535"/>
                </a:cubicBezTo>
                <a:cubicBezTo>
                  <a:pt x="2916436" y="2212448"/>
                  <a:pt x="2913964" y="2202775"/>
                  <a:pt x="2917387" y="2201637"/>
                </a:cubicBezTo>
                <a:cubicBezTo>
                  <a:pt x="2918604" y="2189518"/>
                  <a:pt x="2921951" y="2177702"/>
                  <a:pt x="2927275" y="2166739"/>
                </a:cubicBezTo>
                <a:cubicBezTo>
                  <a:pt x="2927656" y="2165373"/>
                  <a:pt x="2927656" y="2163932"/>
                  <a:pt x="2927275" y="2162566"/>
                </a:cubicBezTo>
                <a:cubicBezTo>
                  <a:pt x="2928872" y="2162054"/>
                  <a:pt x="2929766" y="2160347"/>
                  <a:pt x="2929253" y="2158754"/>
                </a:cubicBezTo>
                <a:cubicBezTo>
                  <a:pt x="2929120" y="2158337"/>
                  <a:pt x="2928891" y="2157957"/>
                  <a:pt x="2928606" y="2157635"/>
                </a:cubicBezTo>
                <a:cubicBezTo>
                  <a:pt x="2926762" y="2159247"/>
                  <a:pt x="2925221" y="2161182"/>
                  <a:pt x="2924042" y="2163325"/>
                </a:cubicBezTo>
                <a:cubicBezTo>
                  <a:pt x="2921570" y="2163325"/>
                  <a:pt x="2922141" y="2159911"/>
                  <a:pt x="2922141" y="2158773"/>
                </a:cubicBezTo>
                <a:cubicBezTo>
                  <a:pt x="2917767" y="2162756"/>
                  <a:pt x="2919098" y="2166360"/>
                  <a:pt x="2914915" y="2170722"/>
                </a:cubicBezTo>
                <a:cubicBezTo>
                  <a:pt x="2912443" y="2185705"/>
                  <a:pt x="2904646" y="2202017"/>
                  <a:pt x="2902174" y="2215862"/>
                </a:cubicBezTo>
                <a:cubicBezTo>
                  <a:pt x="2899512" y="2215862"/>
                  <a:pt x="2902174" y="2213586"/>
                  <a:pt x="2899892" y="2212448"/>
                </a:cubicBezTo>
                <a:cubicBezTo>
                  <a:pt x="2897611" y="2211310"/>
                  <a:pt x="2898752" y="2216052"/>
                  <a:pt x="2897040" y="2217759"/>
                </a:cubicBezTo>
                <a:cubicBezTo>
                  <a:pt x="2895899" y="2216621"/>
                  <a:pt x="2897040" y="2215673"/>
                  <a:pt x="2894948" y="2214535"/>
                </a:cubicBezTo>
                <a:cubicBezTo>
                  <a:pt x="2893617" y="2217949"/>
                  <a:pt x="2896470" y="2219655"/>
                  <a:pt x="2897801" y="2223259"/>
                </a:cubicBezTo>
                <a:cubicBezTo>
                  <a:pt x="2896279" y="2220983"/>
                  <a:pt x="2893998" y="2221742"/>
                  <a:pt x="2890955" y="2220224"/>
                </a:cubicBezTo>
                <a:cubicBezTo>
                  <a:pt x="2890955" y="2210931"/>
                  <a:pt x="2896660" y="2202396"/>
                  <a:pt x="2897801" y="2193292"/>
                </a:cubicBezTo>
                <a:cubicBezTo>
                  <a:pt x="2897801" y="2191395"/>
                  <a:pt x="2896089" y="2194430"/>
                  <a:pt x="2895329" y="2193292"/>
                </a:cubicBezTo>
                <a:cubicBezTo>
                  <a:pt x="2891526" y="2186085"/>
                  <a:pt x="2897611" y="2180015"/>
                  <a:pt x="2895329" y="2172998"/>
                </a:cubicBezTo>
                <a:cubicBezTo>
                  <a:pt x="2889434" y="2185895"/>
                  <a:pt x="2893237" y="2202586"/>
                  <a:pt x="2885631" y="2216431"/>
                </a:cubicBezTo>
                <a:cubicBezTo>
                  <a:pt x="2890575" y="2220224"/>
                  <a:pt x="2885631" y="2226673"/>
                  <a:pt x="2882588" y="2231605"/>
                </a:cubicBezTo>
                <a:cubicBezTo>
                  <a:pt x="2882132" y="2227792"/>
                  <a:pt x="2882931" y="2223923"/>
                  <a:pt x="2884870" y="2220604"/>
                </a:cubicBezTo>
                <a:cubicBezTo>
                  <a:pt x="2880877" y="2218328"/>
                  <a:pt x="2883539" y="2215862"/>
                  <a:pt x="2881447" y="2213017"/>
                </a:cubicBezTo>
                <a:cubicBezTo>
                  <a:pt x="2876883" y="2214345"/>
                  <a:pt x="2879736" y="2223638"/>
                  <a:pt x="2875362" y="2224018"/>
                </a:cubicBezTo>
                <a:cubicBezTo>
                  <a:pt x="2875438" y="2226844"/>
                  <a:pt x="2874259" y="2229556"/>
                  <a:pt x="2872129" y="2231415"/>
                </a:cubicBezTo>
                <a:cubicBezTo>
                  <a:pt x="2869467" y="2229139"/>
                  <a:pt x="2870989" y="2227052"/>
                  <a:pt x="2869848" y="2224966"/>
                </a:cubicBezTo>
                <a:cubicBezTo>
                  <a:pt x="2868326" y="2226673"/>
                  <a:pt x="2869848" y="2227242"/>
                  <a:pt x="2867756" y="2228380"/>
                </a:cubicBezTo>
                <a:lnTo>
                  <a:pt x="2866045" y="2226104"/>
                </a:lnTo>
                <a:cubicBezTo>
                  <a:pt x="2863002" y="2231415"/>
                  <a:pt x="2864143" y="2239950"/>
                  <a:pt x="2860340" y="2246209"/>
                </a:cubicBezTo>
                <a:cubicBezTo>
                  <a:pt x="2857868" y="2245071"/>
                  <a:pt x="2860340" y="2241657"/>
                  <a:pt x="2859199" y="2239570"/>
                </a:cubicBezTo>
                <a:cubicBezTo>
                  <a:pt x="2861633" y="2233558"/>
                  <a:pt x="2862241" y="2226958"/>
                  <a:pt x="2860910" y="2220604"/>
                </a:cubicBezTo>
                <a:cubicBezTo>
                  <a:pt x="2862622" y="2219087"/>
                  <a:pt x="2860910" y="2214535"/>
                  <a:pt x="2863192" y="2212069"/>
                </a:cubicBezTo>
                <a:cubicBezTo>
                  <a:pt x="2865474" y="2209603"/>
                  <a:pt x="2863192" y="2209793"/>
                  <a:pt x="2861481" y="2208465"/>
                </a:cubicBezTo>
                <a:lnTo>
                  <a:pt x="2863002" y="2207327"/>
                </a:lnTo>
                <a:cubicBezTo>
                  <a:pt x="2862051" y="2201960"/>
                  <a:pt x="2862374" y="2196440"/>
                  <a:pt x="2863953" y="2191206"/>
                </a:cubicBezTo>
                <a:cubicBezTo>
                  <a:pt x="2858438" y="2183050"/>
                  <a:pt x="2861671" y="2175843"/>
                  <a:pt x="2859389" y="2167877"/>
                </a:cubicBezTo>
                <a:cubicBezTo>
                  <a:pt x="2857868" y="2167877"/>
                  <a:pt x="2859389" y="2169205"/>
                  <a:pt x="2858248" y="2169394"/>
                </a:cubicBezTo>
                <a:cubicBezTo>
                  <a:pt x="2858286" y="2161030"/>
                  <a:pt x="2858781" y="2152666"/>
                  <a:pt x="2859769" y="2144358"/>
                </a:cubicBezTo>
                <a:close/>
                <a:moveTo>
                  <a:pt x="3092521" y="2143031"/>
                </a:moveTo>
                <a:lnTo>
                  <a:pt x="3094423" y="2145496"/>
                </a:lnTo>
                <a:cubicBezTo>
                  <a:pt x="3096135" y="2147393"/>
                  <a:pt x="3096705" y="2149290"/>
                  <a:pt x="3096135" y="2149859"/>
                </a:cubicBezTo>
                <a:cubicBezTo>
                  <a:pt x="3095564" y="2150428"/>
                  <a:pt x="3093852" y="2148910"/>
                  <a:pt x="3091951" y="2147014"/>
                </a:cubicBezTo>
                <a:lnTo>
                  <a:pt x="3091571" y="2147772"/>
                </a:lnTo>
                <a:cubicBezTo>
                  <a:pt x="3091761" y="2146160"/>
                  <a:pt x="3092065" y="2144586"/>
                  <a:pt x="3092521" y="2143031"/>
                </a:cubicBezTo>
                <a:close/>
                <a:moveTo>
                  <a:pt x="2379813" y="2142841"/>
                </a:moveTo>
                <a:cubicBezTo>
                  <a:pt x="2370306" y="2152893"/>
                  <a:pt x="2365742" y="2173756"/>
                  <a:pt x="2380764" y="2181153"/>
                </a:cubicBezTo>
                <a:lnTo>
                  <a:pt x="2379813" y="2179257"/>
                </a:lnTo>
                <a:cubicBezTo>
                  <a:pt x="2374489" y="2164652"/>
                  <a:pt x="2388561" y="2143600"/>
                  <a:pt x="2379813" y="2142841"/>
                </a:cubicBezTo>
                <a:close/>
                <a:moveTo>
                  <a:pt x="1039207" y="2141893"/>
                </a:moveTo>
                <a:cubicBezTo>
                  <a:pt x="1020192" y="2141893"/>
                  <a:pt x="1008592" y="2149290"/>
                  <a:pt x="1012966" y="2172808"/>
                </a:cubicBezTo>
                <a:cubicBezTo>
                  <a:pt x="1022664" y="2172619"/>
                  <a:pt x="1018670" y="2159152"/>
                  <a:pt x="1025706" y="2156687"/>
                </a:cubicBezTo>
                <a:lnTo>
                  <a:pt x="1024755" y="2156118"/>
                </a:lnTo>
                <a:cubicBezTo>
                  <a:pt x="1031031" y="2159152"/>
                  <a:pt x="1031981" y="2161238"/>
                  <a:pt x="1039207" y="2158583"/>
                </a:cubicBezTo>
                <a:cubicBezTo>
                  <a:pt x="1042453" y="2153500"/>
                  <a:pt x="1042453" y="2146976"/>
                  <a:pt x="1039207" y="2141893"/>
                </a:cubicBezTo>
                <a:close/>
                <a:moveTo>
                  <a:pt x="645012" y="2140186"/>
                </a:moveTo>
                <a:cubicBezTo>
                  <a:pt x="639878" y="2161997"/>
                  <a:pt x="660605" y="2141324"/>
                  <a:pt x="645012" y="2140186"/>
                </a:cubicBezTo>
                <a:close/>
                <a:moveTo>
                  <a:pt x="3162062" y="2139579"/>
                </a:moveTo>
                <a:cubicBezTo>
                  <a:pt x="3162803" y="2139199"/>
                  <a:pt x="3163716" y="2139484"/>
                  <a:pt x="3164096" y="2140224"/>
                </a:cubicBezTo>
                <a:cubicBezTo>
                  <a:pt x="3164496" y="2140963"/>
                  <a:pt x="3164192" y="2141893"/>
                  <a:pt x="3163450" y="2142272"/>
                </a:cubicBezTo>
                <a:lnTo>
                  <a:pt x="3163450" y="2143220"/>
                </a:lnTo>
                <a:cubicBezTo>
                  <a:pt x="3163412" y="2143220"/>
                  <a:pt x="3163393" y="2143239"/>
                  <a:pt x="3163355" y="2143239"/>
                </a:cubicBezTo>
                <a:cubicBezTo>
                  <a:pt x="3162537" y="2143429"/>
                  <a:pt x="3161719" y="2142898"/>
                  <a:pt x="3161548" y="2142082"/>
                </a:cubicBezTo>
                <a:cubicBezTo>
                  <a:pt x="3160997" y="2141494"/>
                  <a:pt x="3160997" y="2140584"/>
                  <a:pt x="3161548" y="2139996"/>
                </a:cubicBezTo>
                <a:cubicBezTo>
                  <a:pt x="3161681" y="2139825"/>
                  <a:pt x="3161853" y="2139674"/>
                  <a:pt x="3162062" y="2139579"/>
                </a:cubicBezTo>
                <a:close/>
                <a:moveTo>
                  <a:pt x="1816188" y="2139427"/>
                </a:moveTo>
                <a:cubicBezTo>
                  <a:pt x="1792038" y="2137530"/>
                  <a:pt x="1804018" y="2162187"/>
                  <a:pt x="1816188" y="2165601"/>
                </a:cubicBezTo>
                <a:lnTo>
                  <a:pt x="1816188" y="2165222"/>
                </a:lnTo>
                <a:close/>
                <a:moveTo>
                  <a:pt x="625996" y="2139237"/>
                </a:moveTo>
                <a:cubicBezTo>
                  <a:pt x="623144" y="2142367"/>
                  <a:pt x="622241" y="2144453"/>
                  <a:pt x="622194" y="2146895"/>
                </a:cubicBezTo>
                <a:lnTo>
                  <a:pt x="623424" y="2155947"/>
                </a:lnTo>
                <a:lnTo>
                  <a:pt x="615538" y="2157445"/>
                </a:lnTo>
                <a:cubicBezTo>
                  <a:pt x="613351" y="2158441"/>
                  <a:pt x="611069" y="2159342"/>
                  <a:pt x="606981" y="2158394"/>
                </a:cubicBezTo>
                <a:cubicBezTo>
                  <a:pt x="606983" y="2160954"/>
                  <a:pt x="606112" y="2163420"/>
                  <a:pt x="604509" y="2165411"/>
                </a:cubicBezTo>
                <a:cubicBezTo>
                  <a:pt x="611354" y="2174515"/>
                  <a:pt x="623524" y="2168446"/>
                  <a:pt x="628278" y="2163135"/>
                </a:cubicBezTo>
                <a:cubicBezTo>
                  <a:pt x="628278" y="2166739"/>
                  <a:pt x="628278" y="2171291"/>
                  <a:pt x="633032" y="2170153"/>
                </a:cubicBezTo>
                <a:cubicBezTo>
                  <a:pt x="645963" y="2164463"/>
                  <a:pt x="637026" y="2148152"/>
                  <a:pt x="633032" y="2139237"/>
                </a:cubicBezTo>
                <a:close/>
                <a:moveTo>
                  <a:pt x="3083964" y="2137910"/>
                </a:moveTo>
                <a:cubicBezTo>
                  <a:pt x="3083204" y="2140755"/>
                  <a:pt x="3081682" y="2143220"/>
                  <a:pt x="3081682" y="2145686"/>
                </a:cubicBezTo>
                <a:lnTo>
                  <a:pt x="3081682" y="2143220"/>
                </a:lnTo>
                <a:lnTo>
                  <a:pt x="3081492" y="2143220"/>
                </a:lnTo>
                <a:cubicBezTo>
                  <a:pt x="3081778" y="2142139"/>
                  <a:pt x="3082215" y="2141115"/>
                  <a:pt x="3082823" y="2140186"/>
                </a:cubicBezTo>
                <a:close/>
                <a:moveTo>
                  <a:pt x="1417810" y="2137530"/>
                </a:moveTo>
                <a:cubicBezTo>
                  <a:pt x="1417810" y="2144548"/>
                  <a:pt x="1417810" y="2149669"/>
                  <a:pt x="1422564" y="2151945"/>
                </a:cubicBezTo>
                <a:cubicBezTo>
                  <a:pt x="1421803" y="2147014"/>
                  <a:pt x="1427127" y="2135444"/>
                  <a:pt x="1418570" y="2137530"/>
                </a:cubicBezTo>
                <a:close/>
                <a:moveTo>
                  <a:pt x="261703" y="2137175"/>
                </a:moveTo>
                <a:cubicBezTo>
                  <a:pt x="257045" y="2134733"/>
                  <a:pt x="251958" y="2134780"/>
                  <a:pt x="252718" y="2139427"/>
                </a:cubicBezTo>
                <a:lnTo>
                  <a:pt x="252338" y="2139427"/>
                </a:lnTo>
                <a:cubicBezTo>
                  <a:pt x="260705" y="2139427"/>
                  <a:pt x="256522" y="2152893"/>
                  <a:pt x="268121" y="2149859"/>
                </a:cubicBezTo>
                <a:cubicBezTo>
                  <a:pt x="270593" y="2144548"/>
                  <a:pt x="266362" y="2139617"/>
                  <a:pt x="261703" y="2137175"/>
                </a:cubicBezTo>
                <a:close/>
                <a:moveTo>
                  <a:pt x="2882873" y="2137080"/>
                </a:moveTo>
                <a:cubicBezTo>
                  <a:pt x="2880829" y="2138289"/>
                  <a:pt x="2878975" y="2141039"/>
                  <a:pt x="2877454" y="2145686"/>
                </a:cubicBezTo>
                <a:lnTo>
                  <a:pt x="2878405" y="2146634"/>
                </a:lnTo>
                <a:lnTo>
                  <a:pt x="2889434" y="2137720"/>
                </a:lnTo>
                <a:cubicBezTo>
                  <a:pt x="2887152" y="2136203"/>
                  <a:pt x="2884918" y="2135871"/>
                  <a:pt x="2882873" y="2137080"/>
                </a:cubicBezTo>
                <a:close/>
                <a:moveTo>
                  <a:pt x="3736202" y="2136582"/>
                </a:moveTo>
                <a:lnTo>
                  <a:pt x="3749513" y="2143220"/>
                </a:lnTo>
                <a:lnTo>
                  <a:pt x="3741907" y="2158394"/>
                </a:lnTo>
                <a:lnTo>
                  <a:pt x="3736583" y="2168635"/>
                </a:lnTo>
                <a:lnTo>
                  <a:pt x="3730878" y="2148531"/>
                </a:lnTo>
                <a:cubicBezTo>
                  <a:pt x="3731030" y="2147336"/>
                  <a:pt x="3731410" y="2146160"/>
                  <a:pt x="3732019" y="2145117"/>
                </a:cubicBezTo>
                <a:close/>
                <a:moveTo>
                  <a:pt x="3109826" y="2136203"/>
                </a:moveTo>
                <a:lnTo>
                  <a:pt x="3111157" y="2137720"/>
                </a:lnTo>
                <a:lnTo>
                  <a:pt x="3105262" y="2141893"/>
                </a:lnTo>
                <a:lnTo>
                  <a:pt x="3100888" y="2145117"/>
                </a:lnTo>
                <a:cubicBezTo>
                  <a:pt x="3100793" y="2143353"/>
                  <a:pt x="3100793" y="2141570"/>
                  <a:pt x="3100888" y="2139806"/>
                </a:cubicBezTo>
                <a:cubicBezTo>
                  <a:pt x="3101478" y="2139123"/>
                  <a:pt x="3102105" y="2138498"/>
                  <a:pt x="3102790" y="2137910"/>
                </a:cubicBezTo>
                <a:lnTo>
                  <a:pt x="3102980" y="2137910"/>
                </a:lnTo>
                <a:cubicBezTo>
                  <a:pt x="3105832" y="2136013"/>
                  <a:pt x="3109826" y="2136203"/>
                  <a:pt x="3109826" y="2136203"/>
                </a:cubicBezTo>
                <a:close/>
                <a:moveTo>
                  <a:pt x="3814547" y="2135254"/>
                </a:moveTo>
                <a:cubicBezTo>
                  <a:pt x="3794200" y="2148152"/>
                  <a:pt x="3831851" y="2142841"/>
                  <a:pt x="3814547" y="2135254"/>
                </a:cubicBezTo>
                <a:close/>
                <a:moveTo>
                  <a:pt x="2166077" y="2134306"/>
                </a:moveTo>
                <a:cubicBezTo>
                  <a:pt x="2161133" y="2155928"/>
                  <a:pt x="2181860" y="2135444"/>
                  <a:pt x="2166077" y="2134306"/>
                </a:cubicBezTo>
                <a:close/>
                <a:moveTo>
                  <a:pt x="2663147" y="2134116"/>
                </a:moveTo>
                <a:cubicBezTo>
                  <a:pt x="2657442" y="2161808"/>
                  <a:pt x="2679120" y="2140375"/>
                  <a:pt x="2663147" y="2134116"/>
                </a:cubicBezTo>
                <a:close/>
                <a:moveTo>
                  <a:pt x="1622609" y="2134116"/>
                </a:moveTo>
                <a:cubicBezTo>
                  <a:pt x="1623940" y="2142462"/>
                  <a:pt x="1621611" y="2147109"/>
                  <a:pt x="1619472" y="2151945"/>
                </a:cubicBezTo>
                <a:lnTo>
                  <a:pt x="1617495" y="2170716"/>
                </a:lnTo>
                <a:lnTo>
                  <a:pt x="1617474" y="2170722"/>
                </a:lnTo>
                <a:lnTo>
                  <a:pt x="1617474" y="2170911"/>
                </a:lnTo>
                <a:lnTo>
                  <a:pt x="1617495" y="2170716"/>
                </a:lnTo>
                <a:lnTo>
                  <a:pt x="1626647" y="2167830"/>
                </a:lnTo>
                <a:cubicBezTo>
                  <a:pt x="1632307" y="2158726"/>
                  <a:pt x="1628314" y="2135112"/>
                  <a:pt x="1622609" y="2134116"/>
                </a:cubicBezTo>
                <a:close/>
                <a:moveTo>
                  <a:pt x="1879891" y="2133927"/>
                </a:moveTo>
                <a:cubicBezTo>
                  <a:pt x="1874757" y="2155549"/>
                  <a:pt x="1895484" y="2135065"/>
                  <a:pt x="1879891" y="2133927"/>
                </a:cubicBezTo>
                <a:close/>
                <a:moveTo>
                  <a:pt x="3625911" y="2133737"/>
                </a:moveTo>
                <a:cubicBezTo>
                  <a:pt x="3608797" y="2150048"/>
                  <a:pt x="3644927" y="2142462"/>
                  <a:pt x="3625911" y="2133737"/>
                </a:cubicBezTo>
                <a:close/>
                <a:moveTo>
                  <a:pt x="43736" y="2133358"/>
                </a:moveTo>
                <a:cubicBezTo>
                  <a:pt x="44877" y="2143220"/>
                  <a:pt x="38031" y="2160480"/>
                  <a:pt x="54195" y="2155169"/>
                </a:cubicBezTo>
                <a:lnTo>
                  <a:pt x="54195" y="2154221"/>
                </a:lnTo>
                <a:cubicBezTo>
                  <a:pt x="55526" y="2142272"/>
                  <a:pt x="52864" y="2135254"/>
                  <a:pt x="43736" y="2133358"/>
                </a:cubicBezTo>
                <a:close/>
                <a:moveTo>
                  <a:pt x="3121977" y="2133187"/>
                </a:moveTo>
                <a:cubicBezTo>
                  <a:pt x="3122661" y="2132921"/>
                  <a:pt x="3123441" y="2133244"/>
                  <a:pt x="3123707" y="2133927"/>
                </a:cubicBezTo>
                <a:cubicBezTo>
                  <a:pt x="3124258" y="2134515"/>
                  <a:pt x="3124258" y="2135425"/>
                  <a:pt x="3123707" y="2136013"/>
                </a:cubicBezTo>
                <a:cubicBezTo>
                  <a:pt x="3123118" y="2136563"/>
                  <a:pt x="3122205" y="2136563"/>
                  <a:pt x="3121615" y="2136013"/>
                </a:cubicBezTo>
                <a:cubicBezTo>
                  <a:pt x="3121615" y="2135254"/>
                  <a:pt x="3121615" y="2133927"/>
                  <a:pt x="3121615" y="2133927"/>
                </a:cubicBezTo>
                <a:lnTo>
                  <a:pt x="3121235" y="2133927"/>
                </a:lnTo>
                <a:cubicBezTo>
                  <a:pt x="3121368" y="2133585"/>
                  <a:pt x="3121634" y="2133320"/>
                  <a:pt x="3121977" y="2133187"/>
                </a:cubicBezTo>
                <a:close/>
                <a:moveTo>
                  <a:pt x="2799490" y="2129944"/>
                </a:moveTo>
                <a:cubicBezTo>
                  <a:pt x="2777241" y="2130702"/>
                  <a:pt x="2781425" y="2141324"/>
                  <a:pt x="2788651" y="2145307"/>
                </a:cubicBezTo>
                <a:lnTo>
                  <a:pt x="2789031" y="2146255"/>
                </a:lnTo>
                <a:cubicBezTo>
                  <a:pt x="2785418" y="2163135"/>
                  <a:pt x="2797968" y="2152704"/>
                  <a:pt x="2793975" y="2147772"/>
                </a:cubicBezTo>
                <a:cubicBezTo>
                  <a:pt x="2797398" y="2147772"/>
                  <a:pt x="2800441" y="2146065"/>
                  <a:pt x="2800821" y="2140375"/>
                </a:cubicBezTo>
                <a:lnTo>
                  <a:pt x="2804814" y="2140375"/>
                </a:lnTo>
                <a:lnTo>
                  <a:pt x="2804814" y="2129944"/>
                </a:lnTo>
                <a:close/>
                <a:moveTo>
                  <a:pt x="632652" y="2129564"/>
                </a:moveTo>
                <a:lnTo>
                  <a:pt x="636265" y="2137530"/>
                </a:lnTo>
                <a:cubicBezTo>
                  <a:pt x="635611" y="2136241"/>
                  <a:pt x="635038" y="2134913"/>
                  <a:pt x="634554" y="2133547"/>
                </a:cubicBezTo>
                <a:close/>
                <a:moveTo>
                  <a:pt x="2108650" y="2129185"/>
                </a:moveTo>
                <a:cubicBezTo>
                  <a:pt x="2103516" y="2150807"/>
                  <a:pt x="2124243" y="2129185"/>
                  <a:pt x="2108650" y="2129185"/>
                </a:cubicBezTo>
                <a:close/>
                <a:moveTo>
                  <a:pt x="1439868" y="2129185"/>
                </a:moveTo>
                <a:cubicBezTo>
                  <a:pt x="1434924" y="2150807"/>
                  <a:pt x="1455461" y="2129185"/>
                  <a:pt x="1439868" y="2129185"/>
                </a:cubicBezTo>
                <a:close/>
                <a:moveTo>
                  <a:pt x="1716736" y="2128995"/>
                </a:moveTo>
                <a:cubicBezTo>
                  <a:pt x="1719969" y="2138289"/>
                  <a:pt x="1701524" y="2150807"/>
                  <a:pt x="1716736" y="2155169"/>
                </a:cubicBezTo>
                <a:lnTo>
                  <a:pt x="1716736" y="2154980"/>
                </a:lnTo>
                <a:cubicBezTo>
                  <a:pt x="1719779" y="2151755"/>
                  <a:pt x="1729097" y="2130323"/>
                  <a:pt x="1716736" y="2128995"/>
                </a:cubicBezTo>
                <a:close/>
                <a:moveTo>
                  <a:pt x="1900618" y="2128806"/>
                </a:moveTo>
                <a:cubicBezTo>
                  <a:pt x="1899426" y="2135785"/>
                  <a:pt x="1903566" y="2142576"/>
                  <a:pt x="1910316" y="2144738"/>
                </a:cubicBezTo>
                <a:lnTo>
                  <a:pt x="1911077" y="2144358"/>
                </a:lnTo>
                <a:cubicBezTo>
                  <a:pt x="1911894" y="2137322"/>
                  <a:pt x="1907464" y="2130721"/>
                  <a:pt x="1900618" y="2128806"/>
                </a:cubicBezTo>
                <a:close/>
                <a:moveTo>
                  <a:pt x="1140941" y="2128616"/>
                </a:moveTo>
                <a:lnTo>
                  <a:pt x="1140941" y="2144169"/>
                </a:lnTo>
                <a:cubicBezTo>
                  <a:pt x="1151020" y="2145496"/>
                  <a:pt x="1153872" y="2139617"/>
                  <a:pt x="1152161" y="2129185"/>
                </a:cubicBezTo>
                <a:lnTo>
                  <a:pt x="1153302" y="2128616"/>
                </a:lnTo>
                <a:close/>
                <a:moveTo>
                  <a:pt x="3060765" y="2127478"/>
                </a:moveTo>
                <a:cubicBezTo>
                  <a:pt x="3058864" y="2128237"/>
                  <a:pt x="3059244" y="2132220"/>
                  <a:pt x="3057723" y="2134116"/>
                </a:cubicBezTo>
                <a:lnTo>
                  <a:pt x="3057723" y="2133981"/>
                </a:lnTo>
                <a:close/>
                <a:moveTo>
                  <a:pt x="1533815" y="2126657"/>
                </a:moveTo>
                <a:cubicBezTo>
                  <a:pt x="1534270" y="2128960"/>
                  <a:pt x="1548924" y="2142652"/>
                  <a:pt x="1539510" y="2129564"/>
                </a:cubicBezTo>
                <a:cubicBezTo>
                  <a:pt x="1535089" y="2126387"/>
                  <a:pt x="1533663" y="2125890"/>
                  <a:pt x="1533815" y="2126657"/>
                </a:cubicBezTo>
                <a:close/>
                <a:moveTo>
                  <a:pt x="2448386" y="2126088"/>
                </a:moveTo>
                <a:cubicBezTo>
                  <a:pt x="2448912" y="2128391"/>
                  <a:pt x="2463530" y="2142083"/>
                  <a:pt x="2453975" y="2128995"/>
                </a:cubicBezTo>
                <a:cubicBezTo>
                  <a:pt x="2449602" y="2125818"/>
                  <a:pt x="2448211" y="2125321"/>
                  <a:pt x="2448386" y="2126088"/>
                </a:cubicBezTo>
                <a:close/>
                <a:moveTo>
                  <a:pt x="2527185" y="2124254"/>
                </a:moveTo>
                <a:cubicBezTo>
                  <a:pt x="2526234" y="2135634"/>
                  <a:pt x="2531559" y="2140944"/>
                  <a:pt x="2542968" y="2139806"/>
                </a:cubicBezTo>
                <a:lnTo>
                  <a:pt x="2542968" y="2124254"/>
                </a:lnTo>
                <a:close/>
                <a:moveTo>
                  <a:pt x="2129567" y="2123875"/>
                </a:moveTo>
                <a:cubicBezTo>
                  <a:pt x="2126239" y="2128617"/>
                  <a:pt x="2127380" y="2137199"/>
                  <a:pt x="2130779" y="2145520"/>
                </a:cubicBezTo>
                <a:lnTo>
                  <a:pt x="2145019" y="2164892"/>
                </a:lnTo>
                <a:lnTo>
                  <a:pt x="2145160" y="2165601"/>
                </a:lnTo>
                <a:lnTo>
                  <a:pt x="2145540" y="2165601"/>
                </a:lnTo>
                <a:lnTo>
                  <a:pt x="2145019" y="2164892"/>
                </a:lnTo>
                <a:lnTo>
                  <a:pt x="2140359" y="2141466"/>
                </a:lnTo>
                <a:cubicBezTo>
                  <a:pt x="2139361" y="2132836"/>
                  <a:pt x="2137364" y="2125297"/>
                  <a:pt x="2129567" y="2123875"/>
                </a:cubicBezTo>
                <a:close/>
                <a:moveTo>
                  <a:pt x="1936368" y="2123875"/>
                </a:moveTo>
                <a:cubicBezTo>
                  <a:pt x="1923247" y="2122926"/>
                  <a:pt x="1923817" y="2135634"/>
                  <a:pt x="1915450" y="2139427"/>
                </a:cubicBezTo>
                <a:cubicBezTo>
                  <a:pt x="1919634" y="2140755"/>
                  <a:pt x="1921535" y="2143789"/>
                  <a:pt x="1920775" y="2149859"/>
                </a:cubicBezTo>
                <a:cubicBezTo>
                  <a:pt x="1935417" y="2150807"/>
                  <a:pt x="1935797" y="2137151"/>
                  <a:pt x="1936368" y="2123875"/>
                </a:cubicBezTo>
                <a:close/>
                <a:moveTo>
                  <a:pt x="3151850" y="2123495"/>
                </a:moveTo>
                <a:lnTo>
                  <a:pt x="3151850" y="2129564"/>
                </a:lnTo>
                <a:lnTo>
                  <a:pt x="3153182" y="2128995"/>
                </a:lnTo>
                <a:lnTo>
                  <a:pt x="3150211" y="2134428"/>
                </a:lnTo>
                <a:lnTo>
                  <a:pt x="3149511" y="2134874"/>
                </a:lnTo>
                <a:lnTo>
                  <a:pt x="3147286" y="2131461"/>
                </a:lnTo>
                <a:cubicBezTo>
                  <a:pt x="3147058" y="2129318"/>
                  <a:pt x="3147743" y="2127175"/>
                  <a:pt x="3149188" y="2125581"/>
                </a:cubicBezTo>
                <a:close/>
                <a:moveTo>
                  <a:pt x="3083014" y="2121219"/>
                </a:moveTo>
                <a:cubicBezTo>
                  <a:pt x="3083641" y="2123267"/>
                  <a:pt x="3083641" y="2125430"/>
                  <a:pt x="3083014" y="2127478"/>
                </a:cubicBezTo>
                <a:lnTo>
                  <a:pt x="3084345" y="2127478"/>
                </a:lnTo>
                <a:cubicBezTo>
                  <a:pt x="3084211" y="2129394"/>
                  <a:pt x="3083698" y="2131271"/>
                  <a:pt x="3082823" y="2132978"/>
                </a:cubicBezTo>
                <a:cubicBezTo>
                  <a:pt x="3082823" y="2133168"/>
                  <a:pt x="3081873" y="2131840"/>
                  <a:pt x="3081873" y="2131840"/>
                </a:cubicBezTo>
                <a:close/>
                <a:moveTo>
                  <a:pt x="463888" y="2120816"/>
                </a:moveTo>
                <a:cubicBezTo>
                  <a:pt x="460085" y="2121029"/>
                  <a:pt x="456947" y="2122073"/>
                  <a:pt x="456377" y="2125771"/>
                </a:cubicBezTo>
                <a:cubicBezTo>
                  <a:pt x="472160" y="2128047"/>
                  <a:pt x="470448" y="2148152"/>
                  <a:pt x="489654" y="2147203"/>
                </a:cubicBezTo>
                <a:cubicBezTo>
                  <a:pt x="487562" y="2135823"/>
                  <a:pt x="478625" y="2131271"/>
                  <a:pt x="475392" y="2120840"/>
                </a:cubicBezTo>
                <a:cubicBezTo>
                  <a:pt x="472160" y="2121219"/>
                  <a:pt x="467691" y="2120603"/>
                  <a:pt x="463888" y="2120816"/>
                </a:cubicBezTo>
                <a:close/>
                <a:moveTo>
                  <a:pt x="3171817" y="2120650"/>
                </a:moveTo>
                <a:cubicBezTo>
                  <a:pt x="3174061" y="2123969"/>
                  <a:pt x="3173490" y="2128426"/>
                  <a:pt x="3170486" y="2131082"/>
                </a:cubicBezTo>
                <a:cubicBezTo>
                  <a:pt x="3169725" y="2129564"/>
                  <a:pt x="3168204" y="2129564"/>
                  <a:pt x="3168204" y="2129564"/>
                </a:cubicBezTo>
                <a:cubicBezTo>
                  <a:pt x="3168033" y="2130949"/>
                  <a:pt x="3168033" y="2132353"/>
                  <a:pt x="3168204" y="2133737"/>
                </a:cubicBezTo>
                <a:cubicBezTo>
                  <a:pt x="3158506" y="2142082"/>
                  <a:pt x="3139680" y="2150428"/>
                  <a:pt x="3141202" y="2166739"/>
                </a:cubicBezTo>
                <a:cubicBezTo>
                  <a:pt x="3133405" y="2162187"/>
                  <a:pt x="3125419" y="2158963"/>
                  <a:pt x="3125419" y="2146255"/>
                </a:cubicBezTo>
                <a:cubicBezTo>
                  <a:pt x="3130172" y="2145117"/>
                  <a:pt x="3133976" y="2143979"/>
                  <a:pt x="3137589" y="2142841"/>
                </a:cubicBezTo>
                <a:lnTo>
                  <a:pt x="3137018" y="2142841"/>
                </a:lnTo>
                <a:lnTo>
                  <a:pt x="3149511" y="2134874"/>
                </a:lnTo>
                <a:lnTo>
                  <a:pt x="3149759" y="2135254"/>
                </a:lnTo>
                <a:lnTo>
                  <a:pt x="3150211" y="2134428"/>
                </a:lnTo>
                <a:close/>
                <a:moveTo>
                  <a:pt x="3062667" y="2120271"/>
                </a:moveTo>
                <a:cubicBezTo>
                  <a:pt x="3064378" y="2121409"/>
                  <a:pt x="3065519" y="2121219"/>
                  <a:pt x="3065519" y="2124064"/>
                </a:cubicBezTo>
                <a:cubicBezTo>
                  <a:pt x="3065519" y="2126909"/>
                  <a:pt x="3063237" y="2127099"/>
                  <a:pt x="3060955" y="2128995"/>
                </a:cubicBezTo>
                <a:lnTo>
                  <a:pt x="3060955" y="2127857"/>
                </a:lnTo>
                <a:lnTo>
                  <a:pt x="3061526" y="2127668"/>
                </a:lnTo>
                <a:cubicBezTo>
                  <a:pt x="3061526" y="2126530"/>
                  <a:pt x="3062667" y="2126719"/>
                  <a:pt x="3062667" y="2125392"/>
                </a:cubicBezTo>
                <a:cubicBezTo>
                  <a:pt x="3062286" y="2123704"/>
                  <a:pt x="3062286" y="2121959"/>
                  <a:pt x="3062667" y="2120271"/>
                </a:cubicBezTo>
                <a:close/>
                <a:moveTo>
                  <a:pt x="859319" y="2119322"/>
                </a:moveTo>
                <a:cubicBezTo>
                  <a:pt x="854375" y="2140944"/>
                  <a:pt x="874912" y="2120271"/>
                  <a:pt x="859319" y="2119322"/>
                </a:cubicBezTo>
                <a:close/>
                <a:moveTo>
                  <a:pt x="102304" y="2118943"/>
                </a:moveTo>
                <a:cubicBezTo>
                  <a:pt x="98758" y="2117597"/>
                  <a:pt x="94745" y="2118583"/>
                  <a:pt x="92226" y="2121409"/>
                </a:cubicBezTo>
                <a:lnTo>
                  <a:pt x="92226" y="2121219"/>
                </a:lnTo>
                <a:cubicBezTo>
                  <a:pt x="87852" y="2126719"/>
                  <a:pt x="89374" y="2137720"/>
                  <a:pt x="85951" y="2144169"/>
                </a:cubicBezTo>
                <a:cubicBezTo>
                  <a:pt x="88140" y="2145003"/>
                  <a:pt x="90456" y="2145439"/>
                  <a:pt x="92797" y="2145496"/>
                </a:cubicBezTo>
                <a:cubicBezTo>
                  <a:pt x="94811" y="2155188"/>
                  <a:pt x="97414" y="2164747"/>
                  <a:pt x="100593" y="2174136"/>
                </a:cubicBezTo>
                <a:cubicBezTo>
                  <a:pt x="99731" y="2177626"/>
                  <a:pt x="99731" y="2181267"/>
                  <a:pt x="100593" y="2184757"/>
                </a:cubicBezTo>
                <a:lnTo>
                  <a:pt x="104016" y="2183429"/>
                </a:lnTo>
                <a:lnTo>
                  <a:pt x="121130" y="2230466"/>
                </a:lnTo>
                <a:lnTo>
                  <a:pt x="137674" y="2187602"/>
                </a:lnTo>
                <a:lnTo>
                  <a:pt x="146231" y="2164842"/>
                </a:lnTo>
                <a:cubicBezTo>
                  <a:pt x="148227" y="2163989"/>
                  <a:pt x="149341" y="2161846"/>
                  <a:pt x="148893" y="2159721"/>
                </a:cubicBezTo>
                <a:lnTo>
                  <a:pt x="154598" y="2144738"/>
                </a:lnTo>
                <a:lnTo>
                  <a:pt x="127976" y="2128237"/>
                </a:lnTo>
                <a:cubicBezTo>
                  <a:pt x="120226" y="2123249"/>
                  <a:pt x="111452" y="2120081"/>
                  <a:pt x="102304" y="2118943"/>
                </a:cubicBezTo>
                <a:close/>
                <a:moveTo>
                  <a:pt x="2735787" y="2118753"/>
                </a:moveTo>
                <a:lnTo>
                  <a:pt x="2735787" y="2129185"/>
                </a:lnTo>
                <a:lnTo>
                  <a:pt x="2746246" y="2129185"/>
                </a:lnTo>
                <a:lnTo>
                  <a:pt x="2746246" y="2118753"/>
                </a:lnTo>
                <a:close/>
                <a:moveTo>
                  <a:pt x="2434008" y="2118753"/>
                </a:moveTo>
                <a:cubicBezTo>
                  <a:pt x="2429064" y="2140375"/>
                  <a:pt x="2449791" y="2119702"/>
                  <a:pt x="2434008" y="2118753"/>
                </a:cubicBezTo>
                <a:close/>
                <a:moveTo>
                  <a:pt x="2312308" y="2118753"/>
                </a:moveTo>
                <a:lnTo>
                  <a:pt x="2312308" y="2139427"/>
                </a:lnTo>
                <a:cubicBezTo>
                  <a:pt x="2333415" y="2132409"/>
                  <a:pt x="2328851" y="2150807"/>
                  <a:pt x="2343684" y="2149859"/>
                </a:cubicBezTo>
                <a:cubicBezTo>
                  <a:pt x="2342162" y="2140944"/>
                  <a:pt x="2352051" y="2136582"/>
                  <a:pt x="2344254" y="2134306"/>
                </a:cubicBezTo>
                <a:lnTo>
                  <a:pt x="2343684" y="2134306"/>
                </a:lnTo>
                <a:cubicBezTo>
                  <a:pt x="2333986" y="2148721"/>
                  <a:pt x="2329802" y="2113822"/>
                  <a:pt x="2312308" y="2118753"/>
                </a:cubicBezTo>
                <a:close/>
                <a:moveTo>
                  <a:pt x="926254" y="2118564"/>
                </a:moveTo>
                <a:cubicBezTo>
                  <a:pt x="908950" y="2126150"/>
                  <a:pt x="946791" y="2131461"/>
                  <a:pt x="926254" y="2118564"/>
                </a:cubicBezTo>
                <a:close/>
                <a:moveTo>
                  <a:pt x="516466" y="2117616"/>
                </a:moveTo>
                <a:cubicBezTo>
                  <a:pt x="514184" y="2121978"/>
                  <a:pt x="516466" y="2125961"/>
                  <a:pt x="521600" y="2128426"/>
                </a:cubicBezTo>
                <a:cubicBezTo>
                  <a:pt x="521600" y="2128426"/>
                  <a:pt x="521600" y="2128426"/>
                  <a:pt x="521600" y="2129754"/>
                </a:cubicBezTo>
                <a:cubicBezTo>
                  <a:pt x="521621" y="2132751"/>
                  <a:pt x="522698" y="2135634"/>
                  <a:pt x="524643" y="2137910"/>
                </a:cubicBezTo>
                <a:cubicBezTo>
                  <a:pt x="524643" y="2145686"/>
                  <a:pt x="524643" y="2152704"/>
                  <a:pt x="535292" y="2148910"/>
                </a:cubicBezTo>
                <a:cubicBezTo>
                  <a:pt x="535292" y="2146824"/>
                  <a:pt x="535292" y="2144738"/>
                  <a:pt x="535292" y="2142651"/>
                </a:cubicBezTo>
                <a:cubicBezTo>
                  <a:pt x="541784" y="2142291"/>
                  <a:pt x="546994" y="2137170"/>
                  <a:pt x="547462" y="2130702"/>
                </a:cubicBezTo>
                <a:cubicBezTo>
                  <a:pt x="547462" y="2123476"/>
                  <a:pt x="541588" y="2117616"/>
                  <a:pt x="534341" y="2117616"/>
                </a:cubicBezTo>
                <a:cubicBezTo>
                  <a:pt x="532705" y="2117331"/>
                  <a:pt x="531032" y="2117331"/>
                  <a:pt x="529397" y="2117616"/>
                </a:cubicBezTo>
                <a:cubicBezTo>
                  <a:pt x="525472" y="2115055"/>
                  <a:pt x="520391" y="2115055"/>
                  <a:pt x="516466" y="2117616"/>
                </a:cubicBezTo>
                <a:close/>
                <a:moveTo>
                  <a:pt x="3265184" y="2117426"/>
                </a:moveTo>
                <a:cubicBezTo>
                  <a:pt x="3266135" y="2125202"/>
                  <a:pt x="3263282" y="2136392"/>
                  <a:pt x="3270508" y="2138289"/>
                </a:cubicBezTo>
                <a:cubicBezTo>
                  <a:pt x="3270508" y="2132030"/>
                  <a:pt x="3270508" y="2123305"/>
                  <a:pt x="3275642" y="2122547"/>
                </a:cubicBezTo>
                <a:cubicBezTo>
                  <a:pt x="3278685" y="2122167"/>
                  <a:pt x="3281728" y="2121788"/>
                  <a:pt x="3280777" y="2117426"/>
                </a:cubicBezTo>
                <a:close/>
                <a:moveTo>
                  <a:pt x="1010779" y="2116406"/>
                </a:moveTo>
                <a:cubicBezTo>
                  <a:pt x="1006310" y="2117521"/>
                  <a:pt x="1001556" y="2122831"/>
                  <a:pt x="1009923" y="2128995"/>
                </a:cubicBezTo>
                <a:cubicBezTo>
                  <a:pt x="1019431" y="2118374"/>
                  <a:pt x="1015248" y="2115292"/>
                  <a:pt x="1010779" y="2116406"/>
                </a:cubicBezTo>
                <a:close/>
                <a:moveTo>
                  <a:pt x="2239288" y="2113443"/>
                </a:moveTo>
                <a:cubicBezTo>
                  <a:pt x="2218941" y="2126340"/>
                  <a:pt x="2256592" y="2121029"/>
                  <a:pt x="2239288" y="2113443"/>
                </a:cubicBezTo>
                <a:close/>
                <a:moveTo>
                  <a:pt x="1041299" y="2113253"/>
                </a:moveTo>
                <a:cubicBezTo>
                  <a:pt x="1047384" y="2129754"/>
                  <a:pt x="1033122" y="2125961"/>
                  <a:pt x="1030840" y="2134116"/>
                </a:cubicBezTo>
                <a:cubicBezTo>
                  <a:pt x="1043010" y="2132599"/>
                  <a:pt x="1036735" y="2149290"/>
                  <a:pt x="1046623" y="2149669"/>
                </a:cubicBezTo>
                <a:cubicBezTo>
                  <a:pt x="1035404" y="2127668"/>
                  <a:pt x="1062597" y="2124254"/>
                  <a:pt x="1042250" y="2113443"/>
                </a:cubicBezTo>
                <a:close/>
                <a:moveTo>
                  <a:pt x="1256747" y="2113064"/>
                </a:moveTo>
                <a:cubicBezTo>
                  <a:pt x="1251613" y="2134685"/>
                  <a:pt x="1272340" y="2114202"/>
                  <a:pt x="1256747" y="2113064"/>
                </a:cubicBezTo>
                <a:close/>
                <a:moveTo>
                  <a:pt x="3369009" y="2111736"/>
                </a:moveTo>
                <a:cubicBezTo>
                  <a:pt x="3372432" y="2117995"/>
                  <a:pt x="3375047" y="2124349"/>
                  <a:pt x="3378184" y="2129897"/>
                </a:cubicBezTo>
                <a:lnTo>
                  <a:pt x="3389705" y="2142363"/>
                </a:lnTo>
                <a:lnTo>
                  <a:pt x="3389927" y="2143031"/>
                </a:lnTo>
                <a:lnTo>
                  <a:pt x="3390497" y="2143220"/>
                </a:lnTo>
                <a:lnTo>
                  <a:pt x="3389705" y="2142363"/>
                </a:lnTo>
                <a:lnTo>
                  <a:pt x="3383775" y="2124517"/>
                </a:lnTo>
                <a:cubicBezTo>
                  <a:pt x="3380157" y="2119105"/>
                  <a:pt x="3375104" y="2114648"/>
                  <a:pt x="3369009" y="2111736"/>
                </a:cubicBezTo>
                <a:close/>
                <a:moveTo>
                  <a:pt x="3141962" y="2110598"/>
                </a:moveTo>
                <a:lnTo>
                  <a:pt x="3147667" y="2116288"/>
                </a:lnTo>
                <a:lnTo>
                  <a:pt x="3144815" y="2116288"/>
                </a:lnTo>
                <a:lnTo>
                  <a:pt x="3141962" y="2116288"/>
                </a:lnTo>
                <a:close/>
                <a:moveTo>
                  <a:pt x="3087387" y="2110408"/>
                </a:moveTo>
                <a:lnTo>
                  <a:pt x="3089099" y="2112494"/>
                </a:lnTo>
                <a:cubicBezTo>
                  <a:pt x="3089099" y="2114202"/>
                  <a:pt x="3090049" y="2117616"/>
                  <a:pt x="3089099" y="2117616"/>
                </a:cubicBezTo>
                <a:cubicBezTo>
                  <a:pt x="3088148" y="2117616"/>
                  <a:pt x="3086627" y="2117616"/>
                  <a:pt x="3086627" y="2117616"/>
                </a:cubicBezTo>
                <a:cubicBezTo>
                  <a:pt x="3086094" y="2116212"/>
                  <a:pt x="3086094" y="2114657"/>
                  <a:pt x="3086627" y="2113253"/>
                </a:cubicBezTo>
                <a:close/>
                <a:moveTo>
                  <a:pt x="54765" y="2109080"/>
                </a:moveTo>
                <a:lnTo>
                  <a:pt x="54385" y="2109270"/>
                </a:lnTo>
                <a:cubicBezTo>
                  <a:pt x="54385" y="2118374"/>
                  <a:pt x="55336" y="2125771"/>
                  <a:pt x="66365" y="2123495"/>
                </a:cubicBezTo>
                <a:cubicBezTo>
                  <a:pt x="67696" y="2113633"/>
                  <a:pt x="64273" y="2108322"/>
                  <a:pt x="54765" y="2109080"/>
                </a:cubicBezTo>
                <a:close/>
                <a:moveTo>
                  <a:pt x="1445192" y="2108322"/>
                </a:moveTo>
                <a:cubicBezTo>
                  <a:pt x="1440058" y="2129944"/>
                  <a:pt x="1460785" y="2108322"/>
                  <a:pt x="1445192" y="2108322"/>
                </a:cubicBezTo>
                <a:close/>
                <a:moveTo>
                  <a:pt x="2491055" y="2108132"/>
                </a:moveTo>
                <a:lnTo>
                  <a:pt x="2491055" y="2118564"/>
                </a:lnTo>
                <a:lnTo>
                  <a:pt x="2501133" y="2118564"/>
                </a:lnTo>
                <a:lnTo>
                  <a:pt x="2501133" y="2108132"/>
                </a:lnTo>
                <a:close/>
                <a:moveTo>
                  <a:pt x="22629" y="2107943"/>
                </a:moveTo>
                <a:cubicBezTo>
                  <a:pt x="17494" y="2129564"/>
                  <a:pt x="38222" y="2107943"/>
                  <a:pt x="22629" y="2107943"/>
                </a:cubicBezTo>
                <a:close/>
                <a:moveTo>
                  <a:pt x="1570506" y="2107753"/>
                </a:moveTo>
                <a:cubicBezTo>
                  <a:pt x="1562899" y="2107753"/>
                  <a:pt x="1548828" y="2136203"/>
                  <a:pt x="1570506" y="2133737"/>
                </a:cubicBezTo>
                <a:cubicBezTo>
                  <a:pt x="1578302" y="2136582"/>
                  <a:pt x="1578302" y="2105287"/>
                  <a:pt x="1570506" y="2108322"/>
                </a:cubicBezTo>
                <a:close/>
                <a:moveTo>
                  <a:pt x="3055251" y="2104718"/>
                </a:moveTo>
                <a:lnTo>
                  <a:pt x="3054110" y="2105287"/>
                </a:lnTo>
                <a:lnTo>
                  <a:pt x="3054043" y="2105622"/>
                </a:lnTo>
                <a:lnTo>
                  <a:pt x="3053729" y="2105856"/>
                </a:lnTo>
                <a:cubicBezTo>
                  <a:pt x="3051448" y="2107563"/>
                  <a:pt x="3048975" y="2109080"/>
                  <a:pt x="3046884" y="2110408"/>
                </a:cubicBezTo>
                <a:cubicBezTo>
                  <a:pt x="3047455" y="2112495"/>
                  <a:pt x="3050545" y="2112637"/>
                  <a:pt x="3052850" y="2111546"/>
                </a:cubicBezTo>
                <a:lnTo>
                  <a:pt x="3054043" y="2105622"/>
                </a:lnTo>
                <a:close/>
                <a:moveTo>
                  <a:pt x="3348282" y="2103960"/>
                </a:moveTo>
                <a:cubicBezTo>
                  <a:pt x="3348282" y="2103960"/>
                  <a:pt x="3348282" y="2103960"/>
                  <a:pt x="3348282" y="2105287"/>
                </a:cubicBezTo>
                <a:cubicBezTo>
                  <a:pt x="3348282" y="2105287"/>
                  <a:pt x="3350374" y="2105287"/>
                  <a:pt x="3349613" y="2103960"/>
                </a:cubicBezTo>
                <a:close/>
                <a:moveTo>
                  <a:pt x="1340986" y="2103580"/>
                </a:moveTo>
                <a:cubicBezTo>
                  <a:pt x="1335282" y="2131271"/>
                  <a:pt x="1356769" y="2109839"/>
                  <a:pt x="1340986" y="2103580"/>
                </a:cubicBezTo>
                <a:close/>
                <a:moveTo>
                  <a:pt x="1412866" y="2103011"/>
                </a:moveTo>
                <a:cubicBezTo>
                  <a:pt x="1407731" y="2124633"/>
                  <a:pt x="1428459" y="2104149"/>
                  <a:pt x="1412866" y="2103011"/>
                </a:cubicBezTo>
                <a:close/>
                <a:moveTo>
                  <a:pt x="76063" y="2103011"/>
                </a:moveTo>
                <a:cubicBezTo>
                  <a:pt x="70929" y="2124633"/>
                  <a:pt x="91656" y="2104149"/>
                  <a:pt x="76063" y="2103011"/>
                </a:cubicBezTo>
                <a:close/>
                <a:moveTo>
                  <a:pt x="1761409" y="2102297"/>
                </a:moveTo>
                <a:cubicBezTo>
                  <a:pt x="1755766" y="2106022"/>
                  <a:pt x="1756194" y="2120176"/>
                  <a:pt x="1763895" y="2118753"/>
                </a:cubicBezTo>
                <a:cubicBezTo>
                  <a:pt x="1763895" y="2111925"/>
                  <a:pt x="1770551" y="2111357"/>
                  <a:pt x="1769029" y="2103011"/>
                </a:cubicBezTo>
                <a:cubicBezTo>
                  <a:pt x="1765844" y="2100972"/>
                  <a:pt x="1763289" y="2101055"/>
                  <a:pt x="1761409" y="2102297"/>
                </a:cubicBezTo>
                <a:close/>
                <a:moveTo>
                  <a:pt x="3221067" y="2100925"/>
                </a:moveTo>
                <a:cubicBezTo>
                  <a:pt x="3222018" y="2102158"/>
                  <a:pt x="3222018" y="2103865"/>
                  <a:pt x="3221067" y="2105098"/>
                </a:cubicBezTo>
                <a:cubicBezTo>
                  <a:pt x="3225061" y="2107943"/>
                  <a:pt x="3224680" y="2112874"/>
                  <a:pt x="3223920" y="2113822"/>
                </a:cubicBezTo>
                <a:cubicBezTo>
                  <a:pt x="3223159" y="2114770"/>
                  <a:pt x="3221638" y="2113822"/>
                  <a:pt x="3221638" y="2113822"/>
                </a:cubicBezTo>
                <a:cubicBezTo>
                  <a:pt x="3221828" y="2116591"/>
                  <a:pt x="3221828" y="2119379"/>
                  <a:pt x="3221638" y="2122167"/>
                </a:cubicBezTo>
                <a:lnTo>
                  <a:pt x="3216504" y="2121219"/>
                </a:lnTo>
                <a:cubicBezTo>
                  <a:pt x="3214983" y="2120271"/>
                  <a:pt x="3216504" y="2118753"/>
                  <a:pt x="3216504" y="2115908"/>
                </a:cubicBezTo>
                <a:cubicBezTo>
                  <a:pt x="3216504" y="2113064"/>
                  <a:pt x="3216504" y="2110219"/>
                  <a:pt x="3216504" y="2107184"/>
                </a:cubicBezTo>
                <a:close/>
                <a:moveTo>
                  <a:pt x="1227273" y="2099977"/>
                </a:moveTo>
                <a:cubicBezTo>
                  <a:pt x="1223901" y="2103429"/>
                  <a:pt x="1223973" y="2108948"/>
                  <a:pt x="1227434" y="2112305"/>
                </a:cubicBezTo>
                <a:lnTo>
                  <a:pt x="1236699" y="2113696"/>
                </a:lnTo>
                <a:lnTo>
                  <a:pt x="1236780" y="2114202"/>
                </a:lnTo>
                <a:lnTo>
                  <a:pt x="1237541" y="2113822"/>
                </a:lnTo>
                <a:lnTo>
                  <a:pt x="1236699" y="2113696"/>
                </a:lnTo>
                <a:lnTo>
                  <a:pt x="1234498" y="2099977"/>
                </a:lnTo>
                <a:close/>
                <a:moveTo>
                  <a:pt x="3099953" y="2099112"/>
                </a:moveTo>
                <a:lnTo>
                  <a:pt x="3099557" y="2105287"/>
                </a:lnTo>
                <a:lnTo>
                  <a:pt x="3096895" y="2105287"/>
                </a:lnTo>
                <a:cubicBezTo>
                  <a:pt x="3097123" y="2104396"/>
                  <a:pt x="3097503" y="2103561"/>
                  <a:pt x="3098036" y="2102822"/>
                </a:cubicBezTo>
                <a:cubicBezTo>
                  <a:pt x="3098036" y="2102822"/>
                  <a:pt x="3098036" y="2102822"/>
                  <a:pt x="3096515" y="2101684"/>
                </a:cubicBezTo>
                <a:close/>
                <a:moveTo>
                  <a:pt x="676388" y="2098649"/>
                </a:moveTo>
                <a:lnTo>
                  <a:pt x="676388" y="2109080"/>
                </a:lnTo>
                <a:lnTo>
                  <a:pt x="686847" y="2109080"/>
                </a:lnTo>
                <a:lnTo>
                  <a:pt x="686847" y="2098649"/>
                </a:lnTo>
                <a:close/>
                <a:moveTo>
                  <a:pt x="1852699" y="2097890"/>
                </a:moveTo>
                <a:lnTo>
                  <a:pt x="1853219" y="2098098"/>
                </a:lnTo>
                <a:lnTo>
                  <a:pt x="1863537" y="2113443"/>
                </a:lnTo>
                <a:cubicBezTo>
                  <a:pt x="1863537" y="2109365"/>
                  <a:pt x="1863537" y="2104861"/>
                  <a:pt x="1862183" y="2101684"/>
                </a:cubicBezTo>
                <a:lnTo>
                  <a:pt x="1853219" y="2098098"/>
                </a:lnTo>
                <a:lnTo>
                  <a:pt x="1853079" y="2097890"/>
                </a:lnTo>
                <a:close/>
                <a:moveTo>
                  <a:pt x="1057082" y="2097701"/>
                </a:moveTo>
                <a:cubicBezTo>
                  <a:pt x="1052138" y="2119322"/>
                  <a:pt x="1072675" y="2097701"/>
                  <a:pt x="1057082" y="2097701"/>
                </a:cubicBezTo>
                <a:close/>
                <a:moveTo>
                  <a:pt x="2595261" y="2097511"/>
                </a:moveTo>
                <a:cubicBezTo>
                  <a:pt x="2590127" y="2119133"/>
                  <a:pt x="2610854" y="2097511"/>
                  <a:pt x="2595261" y="2097511"/>
                </a:cubicBezTo>
                <a:close/>
                <a:moveTo>
                  <a:pt x="3586314" y="2097034"/>
                </a:moveTo>
                <a:cubicBezTo>
                  <a:pt x="3584683" y="2096053"/>
                  <a:pt x="3582128" y="2095994"/>
                  <a:pt x="3578182" y="2097321"/>
                </a:cubicBezTo>
                <a:cubicBezTo>
                  <a:pt x="3577706" y="2102822"/>
                  <a:pt x="3578182" y="2107516"/>
                  <a:pt x="3579917" y="2111001"/>
                </a:cubicBezTo>
                <a:lnTo>
                  <a:pt x="3588660" y="2117045"/>
                </a:lnTo>
                <a:lnTo>
                  <a:pt x="3588641" y="2118184"/>
                </a:lnTo>
                <a:lnTo>
                  <a:pt x="3589211" y="2117426"/>
                </a:lnTo>
                <a:lnTo>
                  <a:pt x="3588660" y="2117045"/>
                </a:lnTo>
                <a:lnTo>
                  <a:pt x="3588902" y="2102277"/>
                </a:lnTo>
                <a:cubicBezTo>
                  <a:pt x="3588653" y="2099918"/>
                  <a:pt x="3587945" y="2098015"/>
                  <a:pt x="3586314" y="2097034"/>
                </a:cubicBezTo>
                <a:close/>
                <a:moveTo>
                  <a:pt x="3100128" y="2096373"/>
                </a:moveTo>
                <a:lnTo>
                  <a:pt x="3100128" y="2098981"/>
                </a:lnTo>
                <a:lnTo>
                  <a:pt x="3099953" y="2099112"/>
                </a:lnTo>
                <a:close/>
                <a:moveTo>
                  <a:pt x="3405710" y="2096183"/>
                </a:moveTo>
                <a:cubicBezTo>
                  <a:pt x="3398008" y="2093054"/>
                  <a:pt x="3388917" y="2102407"/>
                  <a:pt x="3390388" y="2108159"/>
                </a:cubicBezTo>
                <a:lnTo>
                  <a:pt x="3395261" y="2111707"/>
                </a:lnTo>
                <a:lnTo>
                  <a:pt x="3395251" y="2111736"/>
                </a:lnTo>
                <a:lnTo>
                  <a:pt x="3395822" y="2112115"/>
                </a:lnTo>
                <a:lnTo>
                  <a:pt x="3395261" y="2111707"/>
                </a:lnTo>
                <a:lnTo>
                  <a:pt x="3398555" y="2102111"/>
                </a:lnTo>
                <a:cubicBezTo>
                  <a:pt x="3400956" y="2100166"/>
                  <a:pt x="3403999" y="2098839"/>
                  <a:pt x="3405710" y="2096183"/>
                </a:cubicBezTo>
                <a:close/>
                <a:moveTo>
                  <a:pt x="3348663" y="2096183"/>
                </a:moveTo>
                <a:cubicBezTo>
                  <a:pt x="3348663" y="2098459"/>
                  <a:pt x="3346571" y="2097890"/>
                  <a:pt x="3344859" y="2097511"/>
                </a:cubicBezTo>
                <a:cubicBezTo>
                  <a:pt x="3343148" y="2097132"/>
                  <a:pt x="3344859" y="2099028"/>
                  <a:pt x="3344859" y="2099977"/>
                </a:cubicBezTo>
                <a:cubicBezTo>
                  <a:pt x="3344859" y="2100925"/>
                  <a:pt x="3345810" y="2098080"/>
                  <a:pt x="3346951" y="2098839"/>
                </a:cubicBezTo>
                <a:cubicBezTo>
                  <a:pt x="3348092" y="2099597"/>
                  <a:pt x="3345810" y="2100166"/>
                  <a:pt x="3346951" y="2101115"/>
                </a:cubicBezTo>
                <a:cubicBezTo>
                  <a:pt x="3348092" y="2102063"/>
                  <a:pt x="3349804" y="2098080"/>
                  <a:pt x="3349994" y="2096183"/>
                </a:cubicBezTo>
                <a:close/>
                <a:moveTo>
                  <a:pt x="2948192" y="2094666"/>
                </a:moveTo>
                <a:cubicBezTo>
                  <a:pt x="2949143" y="2094666"/>
                  <a:pt x="2948192" y="2096183"/>
                  <a:pt x="2948192" y="2096942"/>
                </a:cubicBezTo>
                <a:cubicBezTo>
                  <a:pt x="2948192" y="2097701"/>
                  <a:pt x="2948192" y="2096942"/>
                  <a:pt x="2947051" y="2096942"/>
                </a:cubicBezTo>
                <a:cubicBezTo>
                  <a:pt x="2945910" y="2096942"/>
                  <a:pt x="2947051" y="2095045"/>
                  <a:pt x="2945720" y="2095425"/>
                </a:cubicBezTo>
                <a:cubicBezTo>
                  <a:pt x="2944389" y="2095804"/>
                  <a:pt x="2945720" y="2096942"/>
                  <a:pt x="2945720" y="2097511"/>
                </a:cubicBezTo>
                <a:cubicBezTo>
                  <a:pt x="2945720" y="2098080"/>
                  <a:pt x="2943629" y="2097511"/>
                  <a:pt x="2942678" y="2097511"/>
                </a:cubicBezTo>
                <a:cubicBezTo>
                  <a:pt x="2941727" y="2097511"/>
                  <a:pt x="2942678" y="2099028"/>
                  <a:pt x="2942678" y="2099977"/>
                </a:cubicBezTo>
                <a:cubicBezTo>
                  <a:pt x="2942678" y="2100925"/>
                  <a:pt x="2940586" y="2098270"/>
                  <a:pt x="2941156" y="2099977"/>
                </a:cubicBezTo>
                <a:cubicBezTo>
                  <a:pt x="2941727" y="2101684"/>
                  <a:pt x="2944199" y="2103580"/>
                  <a:pt x="2944960" y="2105287"/>
                </a:cubicBezTo>
                <a:cubicBezTo>
                  <a:pt x="2946100" y="2105287"/>
                  <a:pt x="2943819" y="2105287"/>
                  <a:pt x="2943438" y="2107184"/>
                </a:cubicBezTo>
                <a:cubicBezTo>
                  <a:pt x="2943058" y="2109080"/>
                  <a:pt x="2944579" y="2107184"/>
                  <a:pt x="2945150" y="2108701"/>
                </a:cubicBezTo>
                <a:cubicBezTo>
                  <a:pt x="2945720" y="2110219"/>
                  <a:pt x="2943438" y="2110788"/>
                  <a:pt x="2943629" y="2111925"/>
                </a:cubicBezTo>
                <a:cubicBezTo>
                  <a:pt x="2943819" y="2113064"/>
                  <a:pt x="2943629" y="2113064"/>
                  <a:pt x="2941347" y="2111925"/>
                </a:cubicBezTo>
                <a:cubicBezTo>
                  <a:pt x="2943058" y="2115339"/>
                  <a:pt x="2942488" y="2118184"/>
                  <a:pt x="2939635" y="2119702"/>
                </a:cubicBezTo>
                <a:cubicBezTo>
                  <a:pt x="2939635" y="2121598"/>
                  <a:pt x="2939635" y="2124443"/>
                  <a:pt x="2938114" y="2125202"/>
                </a:cubicBezTo>
                <a:cubicBezTo>
                  <a:pt x="2940776" y="2128995"/>
                  <a:pt x="2936213" y="2130133"/>
                  <a:pt x="2936213" y="2133358"/>
                </a:cubicBezTo>
                <a:cubicBezTo>
                  <a:pt x="2936213" y="2133358"/>
                  <a:pt x="2934311" y="2133358"/>
                  <a:pt x="2933550" y="2133358"/>
                </a:cubicBezTo>
                <a:cubicBezTo>
                  <a:pt x="2938304" y="2136203"/>
                  <a:pt x="2934501" y="2139617"/>
                  <a:pt x="2934501" y="2142841"/>
                </a:cubicBezTo>
                <a:cubicBezTo>
                  <a:pt x="2934501" y="2146065"/>
                  <a:pt x="2932219" y="2141513"/>
                  <a:pt x="2930888" y="2142841"/>
                </a:cubicBezTo>
                <a:cubicBezTo>
                  <a:pt x="2929557" y="2144169"/>
                  <a:pt x="2930888" y="2144548"/>
                  <a:pt x="2930888" y="2145496"/>
                </a:cubicBezTo>
                <a:lnTo>
                  <a:pt x="2932599" y="2147583"/>
                </a:lnTo>
                <a:cubicBezTo>
                  <a:pt x="2931078" y="2148531"/>
                  <a:pt x="2931459" y="2149859"/>
                  <a:pt x="2930127" y="2149669"/>
                </a:cubicBezTo>
                <a:cubicBezTo>
                  <a:pt x="2931649" y="2151376"/>
                  <a:pt x="2930127" y="2152704"/>
                  <a:pt x="2931268" y="2154221"/>
                </a:cubicBezTo>
                <a:cubicBezTo>
                  <a:pt x="2930755" y="2153879"/>
                  <a:pt x="2930070" y="2153879"/>
                  <a:pt x="2929557" y="2154221"/>
                </a:cubicBezTo>
                <a:cubicBezTo>
                  <a:pt x="2929557" y="2154221"/>
                  <a:pt x="2929557" y="2155928"/>
                  <a:pt x="2930508" y="2156687"/>
                </a:cubicBezTo>
                <a:cubicBezTo>
                  <a:pt x="2931459" y="2157445"/>
                  <a:pt x="2935452" y="2151376"/>
                  <a:pt x="2932409" y="2150238"/>
                </a:cubicBezTo>
                <a:cubicBezTo>
                  <a:pt x="2933284" y="2149252"/>
                  <a:pt x="2934311" y="2148417"/>
                  <a:pt x="2935452" y="2147772"/>
                </a:cubicBezTo>
                <a:cubicBezTo>
                  <a:pt x="2936650" y="2143789"/>
                  <a:pt x="2937601" y="2139731"/>
                  <a:pt x="2938304" y="2135634"/>
                </a:cubicBezTo>
                <a:cubicBezTo>
                  <a:pt x="2943343" y="2124842"/>
                  <a:pt x="2947184" y="2113519"/>
                  <a:pt x="2949713" y="2101873"/>
                </a:cubicBezTo>
                <a:cubicBezTo>
                  <a:pt x="2948383" y="2101873"/>
                  <a:pt x="2948192" y="2101873"/>
                  <a:pt x="2948383" y="2103011"/>
                </a:cubicBezTo>
                <a:cubicBezTo>
                  <a:pt x="2946861" y="2101873"/>
                  <a:pt x="2948383" y="2100735"/>
                  <a:pt x="2947242" y="2099597"/>
                </a:cubicBezTo>
                <a:cubicBezTo>
                  <a:pt x="2946100" y="2098459"/>
                  <a:pt x="2947242" y="2101684"/>
                  <a:pt x="2949143" y="2101684"/>
                </a:cubicBezTo>
                <a:lnTo>
                  <a:pt x="2950284" y="2101684"/>
                </a:lnTo>
                <a:cubicBezTo>
                  <a:pt x="2947432" y="2098080"/>
                  <a:pt x="2947432" y="2097511"/>
                  <a:pt x="2949143" y="2096563"/>
                </a:cubicBezTo>
                <a:lnTo>
                  <a:pt x="2950474" y="2097132"/>
                </a:lnTo>
                <a:cubicBezTo>
                  <a:pt x="2948953" y="2096183"/>
                  <a:pt x="2950474" y="2093718"/>
                  <a:pt x="2948192" y="2094666"/>
                </a:cubicBezTo>
                <a:close/>
                <a:moveTo>
                  <a:pt x="2883729" y="2093528"/>
                </a:moveTo>
                <a:lnTo>
                  <a:pt x="2883729" y="2103960"/>
                </a:lnTo>
                <a:lnTo>
                  <a:pt x="2894188" y="2103960"/>
                </a:lnTo>
                <a:lnTo>
                  <a:pt x="2894188" y="2093528"/>
                </a:lnTo>
                <a:close/>
                <a:moveTo>
                  <a:pt x="1085225" y="2093338"/>
                </a:moveTo>
                <a:cubicBezTo>
                  <a:pt x="1076288" y="2091442"/>
                  <a:pt x="1073626" y="2095994"/>
                  <a:pt x="1073436" y="2102822"/>
                </a:cubicBezTo>
                <a:cubicBezTo>
                  <a:pt x="1076828" y="2105287"/>
                  <a:pt x="1081124" y="2106198"/>
                  <a:pt x="1085225" y="2105287"/>
                </a:cubicBezTo>
                <a:close/>
                <a:moveTo>
                  <a:pt x="2852734" y="2093149"/>
                </a:moveTo>
                <a:cubicBezTo>
                  <a:pt x="2859769" y="2105287"/>
                  <a:pt x="2863192" y="2122547"/>
                  <a:pt x="2872320" y="2134306"/>
                </a:cubicBezTo>
                <a:lnTo>
                  <a:pt x="2873651" y="2134875"/>
                </a:lnTo>
                <a:cubicBezTo>
                  <a:pt x="2875933" y="2125012"/>
                  <a:pt x="2884870" y="2121788"/>
                  <a:pt x="2884109" y="2108891"/>
                </a:cubicBezTo>
                <a:cubicBezTo>
                  <a:pt x="2863763" y="2127857"/>
                  <a:pt x="2862622" y="2082148"/>
                  <a:pt x="2852734" y="2093149"/>
                </a:cubicBezTo>
                <a:close/>
                <a:moveTo>
                  <a:pt x="1120024" y="2092959"/>
                </a:moveTo>
                <a:cubicBezTo>
                  <a:pt x="1092451" y="2092959"/>
                  <a:pt x="1114510" y="2114960"/>
                  <a:pt x="1120024" y="2092959"/>
                </a:cubicBezTo>
                <a:close/>
                <a:moveTo>
                  <a:pt x="3270128" y="2092580"/>
                </a:moveTo>
                <a:cubicBezTo>
                  <a:pt x="3264423" y="2120271"/>
                  <a:pt x="3285911" y="2098839"/>
                  <a:pt x="3270128" y="2092580"/>
                </a:cubicBezTo>
                <a:close/>
                <a:moveTo>
                  <a:pt x="2563885" y="2092580"/>
                </a:moveTo>
                <a:cubicBezTo>
                  <a:pt x="2558751" y="2114202"/>
                  <a:pt x="2579478" y="2093718"/>
                  <a:pt x="2563885" y="2092580"/>
                </a:cubicBezTo>
                <a:close/>
                <a:moveTo>
                  <a:pt x="2281883" y="2092580"/>
                </a:moveTo>
                <a:lnTo>
                  <a:pt x="2281502" y="2093338"/>
                </a:lnTo>
                <a:cubicBezTo>
                  <a:pt x="2268572" y="2085183"/>
                  <a:pt x="2266100" y="2110977"/>
                  <a:pt x="2276178" y="2109080"/>
                </a:cubicBezTo>
                <a:cubicBezTo>
                  <a:pt x="2276558" y="2101494"/>
                  <a:pt x="2283024" y="2101115"/>
                  <a:pt x="2281883" y="2092580"/>
                </a:cubicBezTo>
                <a:close/>
                <a:moveTo>
                  <a:pt x="1958045" y="2092580"/>
                </a:moveTo>
                <a:cubicBezTo>
                  <a:pt x="1952341" y="2120271"/>
                  <a:pt x="1974019" y="2098839"/>
                  <a:pt x="1958045" y="2092580"/>
                </a:cubicBezTo>
                <a:close/>
                <a:moveTo>
                  <a:pt x="179508" y="2092580"/>
                </a:moveTo>
                <a:cubicBezTo>
                  <a:pt x="173894" y="2090512"/>
                  <a:pt x="167659" y="2093376"/>
                  <a:pt x="165582" y="2098971"/>
                </a:cubicBezTo>
                <a:cubicBezTo>
                  <a:pt x="163505" y="2104566"/>
                  <a:pt x="166373" y="2110788"/>
                  <a:pt x="171987" y="2112855"/>
                </a:cubicBezTo>
                <a:cubicBezTo>
                  <a:pt x="172758" y="2113139"/>
                  <a:pt x="173559" y="2113348"/>
                  <a:pt x="174374" y="2113443"/>
                </a:cubicBezTo>
                <a:cubicBezTo>
                  <a:pt x="173233" y="2103580"/>
                  <a:pt x="180269" y="2101873"/>
                  <a:pt x="179508" y="2092580"/>
                </a:cubicBezTo>
                <a:close/>
                <a:moveTo>
                  <a:pt x="2187755" y="2092200"/>
                </a:moveTo>
                <a:cubicBezTo>
                  <a:pt x="2170641" y="2108511"/>
                  <a:pt x="2206771" y="2100925"/>
                  <a:pt x="2187755" y="2092200"/>
                </a:cubicBezTo>
                <a:close/>
                <a:moveTo>
                  <a:pt x="2171972" y="2092200"/>
                </a:moveTo>
                <a:cubicBezTo>
                  <a:pt x="2157140" y="2084234"/>
                  <a:pt x="2157330" y="2115150"/>
                  <a:pt x="2166457" y="2113443"/>
                </a:cubicBezTo>
                <a:lnTo>
                  <a:pt x="2166838" y="2113064"/>
                </a:lnTo>
                <a:cubicBezTo>
                  <a:pt x="2168549" y="2106046"/>
                  <a:pt x="2174254" y="2103201"/>
                  <a:pt x="2171972" y="2092200"/>
                </a:cubicBezTo>
                <a:close/>
                <a:moveTo>
                  <a:pt x="2093247" y="2092011"/>
                </a:moveTo>
                <a:cubicBezTo>
                  <a:pt x="2076133" y="2108322"/>
                  <a:pt x="2112263" y="2100735"/>
                  <a:pt x="2093247" y="2092011"/>
                </a:cubicBezTo>
                <a:close/>
                <a:moveTo>
                  <a:pt x="1400125" y="2092011"/>
                </a:moveTo>
                <a:lnTo>
                  <a:pt x="1399364" y="2092390"/>
                </a:lnTo>
                <a:cubicBezTo>
                  <a:pt x="1404824" y="2094704"/>
                  <a:pt x="1408081" y="2100356"/>
                  <a:pt x="1407351" y="2106236"/>
                </a:cubicBezTo>
                <a:cubicBezTo>
                  <a:pt x="1402171" y="2103485"/>
                  <a:pt x="1399279" y="2097795"/>
                  <a:pt x="1400125" y="2092011"/>
                </a:cubicBezTo>
                <a:close/>
                <a:moveTo>
                  <a:pt x="461701" y="2092011"/>
                </a:moveTo>
                <a:cubicBezTo>
                  <a:pt x="456757" y="2113633"/>
                  <a:pt x="477484" y="2093149"/>
                  <a:pt x="461701" y="2092011"/>
                </a:cubicBezTo>
                <a:close/>
                <a:moveTo>
                  <a:pt x="793240" y="2091963"/>
                </a:moveTo>
                <a:cubicBezTo>
                  <a:pt x="790482" y="2094713"/>
                  <a:pt x="788961" y="2103106"/>
                  <a:pt x="796947" y="2108891"/>
                </a:cubicBezTo>
                <a:cubicBezTo>
                  <a:pt x="799990" y="2092106"/>
                  <a:pt x="795997" y="2089213"/>
                  <a:pt x="793240" y="2091963"/>
                </a:cubicBezTo>
                <a:close/>
                <a:moveTo>
                  <a:pt x="586824" y="2091631"/>
                </a:moveTo>
                <a:cubicBezTo>
                  <a:pt x="579684" y="2091517"/>
                  <a:pt x="573810" y="2097207"/>
                  <a:pt x="573705" y="2104339"/>
                </a:cubicBezTo>
                <a:cubicBezTo>
                  <a:pt x="573703" y="2104396"/>
                  <a:pt x="573703" y="2104472"/>
                  <a:pt x="573703" y="2104529"/>
                </a:cubicBezTo>
                <a:cubicBezTo>
                  <a:pt x="573599" y="2111755"/>
                  <a:pt x="579387" y="2117691"/>
                  <a:pt x="586632" y="2117805"/>
                </a:cubicBezTo>
                <a:cubicBezTo>
                  <a:pt x="593879" y="2117900"/>
                  <a:pt x="599837" y="2112134"/>
                  <a:pt x="599943" y="2104908"/>
                </a:cubicBezTo>
                <a:cubicBezTo>
                  <a:pt x="600048" y="2097682"/>
                  <a:pt x="594259" y="2091745"/>
                  <a:pt x="587012" y="2091631"/>
                </a:cubicBezTo>
                <a:cubicBezTo>
                  <a:pt x="586950" y="2091631"/>
                  <a:pt x="586887" y="2091631"/>
                  <a:pt x="586824" y="2091631"/>
                </a:cubicBezTo>
                <a:close/>
                <a:moveTo>
                  <a:pt x="3451081" y="2090304"/>
                </a:moveTo>
                <a:lnTo>
                  <a:pt x="3451537" y="2090304"/>
                </a:lnTo>
                <a:cubicBezTo>
                  <a:pt x="3450016" y="2091442"/>
                  <a:pt x="3453059" y="2094097"/>
                  <a:pt x="3451537" y="2094097"/>
                </a:cubicBezTo>
                <a:lnTo>
                  <a:pt x="3450796" y="2094652"/>
                </a:lnTo>
                <a:lnTo>
                  <a:pt x="3450587" y="2094476"/>
                </a:lnTo>
                <a:cubicBezTo>
                  <a:pt x="3449256" y="2094666"/>
                  <a:pt x="3449256" y="2092200"/>
                  <a:pt x="3449256" y="2092200"/>
                </a:cubicBezTo>
                <a:lnTo>
                  <a:pt x="3449256" y="2092011"/>
                </a:lnTo>
                <a:close/>
                <a:moveTo>
                  <a:pt x="891455" y="2090114"/>
                </a:moveTo>
                <a:lnTo>
                  <a:pt x="900393" y="2093907"/>
                </a:lnTo>
                <a:lnTo>
                  <a:pt x="896400" y="2092200"/>
                </a:lnTo>
                <a:close/>
                <a:moveTo>
                  <a:pt x="3452298" y="2089166"/>
                </a:moveTo>
                <a:lnTo>
                  <a:pt x="3451081" y="2090304"/>
                </a:lnTo>
                <a:lnTo>
                  <a:pt x="3450207" y="2090304"/>
                </a:lnTo>
                <a:cubicBezTo>
                  <a:pt x="3448875" y="2089355"/>
                  <a:pt x="3451728" y="2090304"/>
                  <a:pt x="3452298" y="2089166"/>
                </a:cubicBezTo>
                <a:close/>
                <a:moveTo>
                  <a:pt x="3145765" y="2086321"/>
                </a:moveTo>
                <a:lnTo>
                  <a:pt x="3145307" y="2087630"/>
                </a:lnTo>
                <a:lnTo>
                  <a:pt x="3141202" y="2091442"/>
                </a:lnTo>
                <a:lnTo>
                  <a:pt x="3130172" y="2101494"/>
                </a:lnTo>
                <a:lnTo>
                  <a:pt x="3131503" y="2104908"/>
                </a:lnTo>
                <a:lnTo>
                  <a:pt x="3132835" y="2108511"/>
                </a:lnTo>
                <a:lnTo>
                  <a:pt x="3137589" y="2103960"/>
                </a:lnTo>
                <a:lnTo>
                  <a:pt x="3137589" y="2100166"/>
                </a:lnTo>
                <a:lnTo>
                  <a:pt x="3139110" y="2102063"/>
                </a:lnTo>
                <a:lnTo>
                  <a:pt x="3140251" y="2102063"/>
                </a:lnTo>
                <a:lnTo>
                  <a:pt x="3145307" y="2087630"/>
                </a:lnTo>
                <a:lnTo>
                  <a:pt x="3146716" y="2086321"/>
                </a:lnTo>
                <a:close/>
                <a:moveTo>
                  <a:pt x="1204362" y="2083319"/>
                </a:moveTo>
                <a:cubicBezTo>
                  <a:pt x="1203718" y="2082966"/>
                  <a:pt x="1202886" y="2083381"/>
                  <a:pt x="1201982" y="2085372"/>
                </a:cubicBezTo>
                <a:cubicBezTo>
                  <a:pt x="1206546" y="2092343"/>
                  <a:pt x="1206297" y="2084377"/>
                  <a:pt x="1204362" y="2083319"/>
                </a:cubicBezTo>
                <a:close/>
                <a:moveTo>
                  <a:pt x="3856001" y="2083096"/>
                </a:moveTo>
                <a:lnTo>
                  <a:pt x="3856001" y="2093528"/>
                </a:lnTo>
                <a:lnTo>
                  <a:pt x="3866460" y="2093528"/>
                </a:lnTo>
                <a:lnTo>
                  <a:pt x="3866460" y="2083096"/>
                </a:lnTo>
                <a:close/>
                <a:moveTo>
                  <a:pt x="2783897" y="2083096"/>
                </a:moveTo>
                <a:cubicBezTo>
                  <a:pt x="2778763" y="2104718"/>
                  <a:pt x="2799490" y="2084234"/>
                  <a:pt x="2783897" y="2083096"/>
                </a:cubicBezTo>
                <a:close/>
                <a:moveTo>
                  <a:pt x="48870" y="2082148"/>
                </a:moveTo>
                <a:cubicBezTo>
                  <a:pt x="45067" y="2087648"/>
                  <a:pt x="28524" y="2106236"/>
                  <a:pt x="43736" y="2113443"/>
                </a:cubicBezTo>
                <a:cubicBezTo>
                  <a:pt x="42785" y="2093528"/>
                  <a:pt x="47920" y="2111546"/>
                  <a:pt x="59329" y="2108322"/>
                </a:cubicBezTo>
                <a:lnTo>
                  <a:pt x="59329" y="2107374"/>
                </a:lnTo>
                <a:cubicBezTo>
                  <a:pt x="57047" y="2099028"/>
                  <a:pt x="57047" y="2086321"/>
                  <a:pt x="48870" y="2082148"/>
                </a:cubicBezTo>
                <a:close/>
                <a:moveTo>
                  <a:pt x="1596557" y="2081958"/>
                </a:moveTo>
                <a:cubicBezTo>
                  <a:pt x="1591613" y="2103580"/>
                  <a:pt x="1612150" y="2083096"/>
                  <a:pt x="1596557" y="2081958"/>
                </a:cubicBezTo>
                <a:close/>
                <a:moveTo>
                  <a:pt x="3379468" y="2080441"/>
                </a:moveTo>
                <a:cubicBezTo>
                  <a:pt x="3383462" y="2093244"/>
                  <a:pt x="3372159" y="2091110"/>
                  <a:pt x="3366900" y="2095004"/>
                </a:cubicBezTo>
                <a:lnTo>
                  <a:pt x="3364815" y="2100679"/>
                </a:lnTo>
                <a:lnTo>
                  <a:pt x="3363875" y="2101304"/>
                </a:lnTo>
                <a:lnTo>
                  <a:pt x="3364446" y="2101684"/>
                </a:lnTo>
                <a:lnTo>
                  <a:pt x="3364815" y="2100679"/>
                </a:lnTo>
                <a:lnTo>
                  <a:pt x="3395251" y="2080441"/>
                </a:lnTo>
                <a:close/>
                <a:moveTo>
                  <a:pt x="2053314" y="2080062"/>
                </a:moveTo>
                <a:lnTo>
                  <a:pt x="2036010" y="2097321"/>
                </a:lnTo>
                <a:lnTo>
                  <a:pt x="2018896" y="2114581"/>
                </a:lnTo>
                <a:lnTo>
                  <a:pt x="1996647" y="2098459"/>
                </a:lnTo>
                <a:lnTo>
                  <a:pt x="1974589" y="2083476"/>
                </a:lnTo>
                <a:lnTo>
                  <a:pt x="1971737" y="2097890"/>
                </a:lnTo>
                <a:lnTo>
                  <a:pt x="1967743" y="2097890"/>
                </a:lnTo>
                <a:lnTo>
                  <a:pt x="1967743" y="2113443"/>
                </a:lnTo>
                <a:lnTo>
                  <a:pt x="1962799" y="2136961"/>
                </a:lnTo>
                <a:cubicBezTo>
                  <a:pt x="1960175" y="2148550"/>
                  <a:pt x="1958654" y="2160366"/>
                  <a:pt x="1958236" y="2172239"/>
                </a:cubicBezTo>
                <a:cubicBezTo>
                  <a:pt x="1957285" y="2175122"/>
                  <a:pt x="1956714" y="2178119"/>
                  <a:pt x="1956524" y="2181153"/>
                </a:cubicBezTo>
                <a:lnTo>
                  <a:pt x="1958616" y="2181153"/>
                </a:lnTo>
                <a:cubicBezTo>
                  <a:pt x="1958616" y="2188171"/>
                  <a:pt x="1960517" y="2192533"/>
                  <a:pt x="1962799" y="2193102"/>
                </a:cubicBezTo>
                <a:cubicBezTo>
                  <a:pt x="1987748" y="2187356"/>
                  <a:pt x="2011670" y="2177834"/>
                  <a:pt x="2033728" y="2164842"/>
                </a:cubicBezTo>
                <a:lnTo>
                  <a:pt x="2093817" y="2133737"/>
                </a:lnTo>
                <a:lnTo>
                  <a:pt x="2073280" y="2106615"/>
                </a:lnTo>
                <a:cubicBezTo>
                  <a:pt x="2073280" y="2102632"/>
                  <a:pt x="2073280" y="2099408"/>
                  <a:pt x="2067576" y="2099028"/>
                </a:cubicBezTo>
                <a:close/>
                <a:moveTo>
                  <a:pt x="3086627" y="2079682"/>
                </a:moveTo>
                <a:cubicBezTo>
                  <a:pt x="3085295" y="2079682"/>
                  <a:pt x="3084725" y="2079682"/>
                  <a:pt x="3085105" y="2081579"/>
                </a:cubicBezTo>
                <a:cubicBezTo>
                  <a:pt x="3085485" y="2083476"/>
                  <a:pt x="3085105" y="2081579"/>
                  <a:pt x="3086246" y="2081579"/>
                </a:cubicBezTo>
                <a:cubicBezTo>
                  <a:pt x="3086246" y="2080251"/>
                  <a:pt x="3087768" y="2080631"/>
                  <a:pt x="3087197" y="2079872"/>
                </a:cubicBezTo>
                <a:close/>
                <a:moveTo>
                  <a:pt x="3892511" y="2078924"/>
                </a:moveTo>
                <a:cubicBezTo>
                  <a:pt x="3891542" y="2079170"/>
                  <a:pt x="3890762" y="2079891"/>
                  <a:pt x="3890420" y="2080820"/>
                </a:cubicBezTo>
                <a:lnTo>
                  <a:pt x="3890420" y="2082148"/>
                </a:lnTo>
                <a:lnTo>
                  <a:pt x="3891941" y="2082148"/>
                </a:lnTo>
                <a:lnTo>
                  <a:pt x="3893462" y="2082148"/>
                </a:lnTo>
                <a:lnTo>
                  <a:pt x="3894413" y="2081010"/>
                </a:lnTo>
                <a:cubicBezTo>
                  <a:pt x="3894204" y="2080555"/>
                  <a:pt x="3893881" y="2080157"/>
                  <a:pt x="3893462" y="2079872"/>
                </a:cubicBezTo>
                <a:lnTo>
                  <a:pt x="3894223" y="2080062"/>
                </a:lnTo>
                <a:lnTo>
                  <a:pt x="3894223" y="2078924"/>
                </a:lnTo>
                <a:close/>
                <a:moveTo>
                  <a:pt x="1308449" y="2078387"/>
                </a:moveTo>
                <a:cubicBezTo>
                  <a:pt x="1308815" y="2077810"/>
                  <a:pt x="1307710" y="2078592"/>
                  <a:pt x="1303716" y="2082148"/>
                </a:cubicBezTo>
                <a:cubicBezTo>
                  <a:pt x="1293020" y="2094097"/>
                  <a:pt x="1307353" y="2080121"/>
                  <a:pt x="1308449" y="2078387"/>
                </a:cubicBezTo>
                <a:close/>
                <a:moveTo>
                  <a:pt x="3139300" y="2076079"/>
                </a:moveTo>
                <a:cubicBezTo>
                  <a:pt x="3139832" y="2075813"/>
                  <a:pt x="3140460" y="2075870"/>
                  <a:pt x="3140935" y="2076230"/>
                </a:cubicBezTo>
                <a:cubicBezTo>
                  <a:pt x="3141601" y="2076743"/>
                  <a:pt x="3141715" y="2077691"/>
                  <a:pt x="3141202" y="2078355"/>
                </a:cubicBezTo>
                <a:cubicBezTo>
                  <a:pt x="3140612" y="2078905"/>
                  <a:pt x="3139699" y="2078905"/>
                  <a:pt x="3139110" y="2078355"/>
                </a:cubicBezTo>
                <a:cubicBezTo>
                  <a:pt x="3138558" y="2077767"/>
                  <a:pt x="3138558" y="2076856"/>
                  <a:pt x="3139110" y="2076268"/>
                </a:cubicBezTo>
                <a:close/>
                <a:moveTo>
                  <a:pt x="3447925" y="2075699"/>
                </a:moveTo>
                <a:lnTo>
                  <a:pt x="3447925" y="2076079"/>
                </a:lnTo>
                <a:lnTo>
                  <a:pt x="3447925" y="2077596"/>
                </a:lnTo>
                <a:cubicBezTo>
                  <a:pt x="3447925" y="2077596"/>
                  <a:pt x="3447906" y="2077577"/>
                  <a:pt x="3447906" y="2077577"/>
                </a:cubicBezTo>
                <a:cubicBezTo>
                  <a:pt x="3447392" y="2077046"/>
                  <a:pt x="3447392" y="2076211"/>
                  <a:pt x="3447925" y="2075699"/>
                </a:cubicBezTo>
                <a:close/>
                <a:moveTo>
                  <a:pt x="1184642" y="2075626"/>
                </a:moveTo>
                <a:cubicBezTo>
                  <a:pt x="1180791" y="2076612"/>
                  <a:pt x="1178973" y="2084614"/>
                  <a:pt x="1187530" y="2082907"/>
                </a:cubicBezTo>
                <a:lnTo>
                  <a:pt x="1188861" y="2082338"/>
                </a:lnTo>
                <a:lnTo>
                  <a:pt x="1188861" y="2077596"/>
                </a:lnTo>
                <a:cubicBezTo>
                  <a:pt x="1187435" y="2075747"/>
                  <a:pt x="1185926" y="2075297"/>
                  <a:pt x="1184642" y="2075626"/>
                </a:cubicBezTo>
                <a:close/>
                <a:moveTo>
                  <a:pt x="3760932" y="2073172"/>
                </a:moveTo>
                <a:cubicBezTo>
                  <a:pt x="3760780" y="2072404"/>
                  <a:pt x="3762207" y="2072902"/>
                  <a:pt x="3766628" y="2076079"/>
                </a:cubicBezTo>
                <a:cubicBezTo>
                  <a:pt x="3776040" y="2089166"/>
                  <a:pt x="3761386" y="2075474"/>
                  <a:pt x="3760932" y="2073172"/>
                </a:cubicBezTo>
                <a:close/>
                <a:moveTo>
                  <a:pt x="3448305" y="2072854"/>
                </a:moveTo>
                <a:cubicBezTo>
                  <a:pt x="3448305" y="2074561"/>
                  <a:pt x="3447544" y="2074561"/>
                  <a:pt x="3448305" y="2074561"/>
                </a:cubicBezTo>
                <a:lnTo>
                  <a:pt x="3449232" y="2074561"/>
                </a:lnTo>
                <a:lnTo>
                  <a:pt x="3450777" y="2077406"/>
                </a:lnTo>
                <a:cubicBezTo>
                  <a:pt x="3450016" y="2077312"/>
                  <a:pt x="3449256" y="2077312"/>
                  <a:pt x="3448495" y="2077406"/>
                </a:cubicBezTo>
                <a:cubicBezTo>
                  <a:pt x="3448495" y="2077406"/>
                  <a:pt x="3447354" y="2077406"/>
                  <a:pt x="3448495" y="2075130"/>
                </a:cubicBezTo>
                <a:lnTo>
                  <a:pt x="3446816" y="2075336"/>
                </a:lnTo>
                <a:lnTo>
                  <a:pt x="3446403" y="2074699"/>
                </a:lnTo>
                <a:lnTo>
                  <a:pt x="3446403" y="2073234"/>
                </a:lnTo>
                <a:cubicBezTo>
                  <a:pt x="3446403" y="2073234"/>
                  <a:pt x="3445262" y="2072096"/>
                  <a:pt x="3445453" y="2073234"/>
                </a:cubicBezTo>
                <a:lnTo>
                  <a:pt x="3446403" y="2074699"/>
                </a:lnTo>
                <a:lnTo>
                  <a:pt x="3446403" y="2075130"/>
                </a:lnTo>
                <a:cubicBezTo>
                  <a:pt x="3446460" y="2075206"/>
                  <a:pt x="3446536" y="2075282"/>
                  <a:pt x="3446631" y="2075358"/>
                </a:cubicBezTo>
                <a:lnTo>
                  <a:pt x="3446816" y="2075336"/>
                </a:lnTo>
                <a:lnTo>
                  <a:pt x="3447544" y="2076458"/>
                </a:lnTo>
                <a:cubicBezTo>
                  <a:pt x="3448305" y="2077975"/>
                  <a:pt x="3446023" y="2080631"/>
                  <a:pt x="3447544" y="2080820"/>
                </a:cubicBezTo>
                <a:cubicBezTo>
                  <a:pt x="3447544" y="2080820"/>
                  <a:pt x="3450207" y="2082527"/>
                  <a:pt x="3449256" y="2083665"/>
                </a:cubicBezTo>
                <a:cubicBezTo>
                  <a:pt x="3450777" y="2083665"/>
                  <a:pt x="3447734" y="2083665"/>
                  <a:pt x="3446974" y="2083665"/>
                </a:cubicBezTo>
                <a:cubicBezTo>
                  <a:pt x="3446213" y="2083665"/>
                  <a:pt x="3446974" y="2085372"/>
                  <a:pt x="3448875" y="2086131"/>
                </a:cubicBezTo>
                <a:lnTo>
                  <a:pt x="3447964" y="2086910"/>
                </a:lnTo>
                <a:lnTo>
                  <a:pt x="3447544" y="2086700"/>
                </a:lnTo>
                <a:lnTo>
                  <a:pt x="3447544" y="2087269"/>
                </a:lnTo>
                <a:lnTo>
                  <a:pt x="3447964" y="2086910"/>
                </a:lnTo>
                <a:lnTo>
                  <a:pt x="3449826" y="2087838"/>
                </a:lnTo>
                <a:cubicBezTo>
                  <a:pt x="3452108" y="2087648"/>
                  <a:pt x="3447925" y="2088976"/>
                  <a:pt x="3447734" y="2090683"/>
                </a:cubicBezTo>
                <a:cubicBezTo>
                  <a:pt x="3447544" y="2092390"/>
                  <a:pt x="3449256" y="2090683"/>
                  <a:pt x="3448685" y="2090683"/>
                </a:cubicBezTo>
                <a:cubicBezTo>
                  <a:pt x="3448115" y="2090683"/>
                  <a:pt x="3448685" y="2094097"/>
                  <a:pt x="3448685" y="2095804"/>
                </a:cubicBezTo>
                <a:cubicBezTo>
                  <a:pt x="3448685" y="2096658"/>
                  <a:pt x="3449018" y="2096231"/>
                  <a:pt x="3449541" y="2095591"/>
                </a:cubicBezTo>
                <a:lnTo>
                  <a:pt x="3450796" y="2094652"/>
                </a:lnTo>
                <a:lnTo>
                  <a:pt x="3454200" y="2097511"/>
                </a:lnTo>
                <a:cubicBezTo>
                  <a:pt x="3460475" y="2091062"/>
                  <a:pt x="3460855" y="2080251"/>
                  <a:pt x="3451537" y="2077217"/>
                </a:cubicBezTo>
                <a:cubicBezTo>
                  <a:pt x="3451423" y="2076268"/>
                  <a:pt x="3451100" y="2075358"/>
                  <a:pt x="3450587" y="2074561"/>
                </a:cubicBezTo>
                <a:lnTo>
                  <a:pt x="3449232" y="2074561"/>
                </a:lnTo>
                <a:close/>
                <a:moveTo>
                  <a:pt x="520079" y="2071716"/>
                </a:moveTo>
                <a:cubicBezTo>
                  <a:pt x="515135" y="2093338"/>
                  <a:pt x="535672" y="2072854"/>
                  <a:pt x="520079" y="2071716"/>
                </a:cubicBezTo>
                <a:close/>
                <a:moveTo>
                  <a:pt x="3478350" y="2071337"/>
                </a:moveTo>
                <a:lnTo>
                  <a:pt x="3469793" y="2080631"/>
                </a:lnTo>
                <a:lnTo>
                  <a:pt x="3448115" y="2104149"/>
                </a:lnTo>
                <a:cubicBezTo>
                  <a:pt x="3448115" y="2102253"/>
                  <a:pt x="3448115" y="2100546"/>
                  <a:pt x="3447164" y="2098649"/>
                </a:cubicBezTo>
                <a:lnTo>
                  <a:pt x="3445833" y="2099787"/>
                </a:lnTo>
                <a:cubicBezTo>
                  <a:pt x="3445833" y="2101115"/>
                  <a:pt x="3447925" y="2099787"/>
                  <a:pt x="3446974" y="2101304"/>
                </a:cubicBezTo>
                <a:cubicBezTo>
                  <a:pt x="3446023" y="2102822"/>
                  <a:pt x="3445833" y="2101304"/>
                  <a:pt x="3445262" y="2101304"/>
                </a:cubicBezTo>
                <a:cubicBezTo>
                  <a:pt x="3445262" y="2101304"/>
                  <a:pt x="3445262" y="2104908"/>
                  <a:pt x="3445262" y="2106994"/>
                </a:cubicBezTo>
                <a:cubicBezTo>
                  <a:pt x="3445262" y="2109080"/>
                  <a:pt x="3445262" y="2104339"/>
                  <a:pt x="3446784" y="2105098"/>
                </a:cubicBezTo>
                <a:cubicBezTo>
                  <a:pt x="3448305" y="2105856"/>
                  <a:pt x="3446784" y="2105098"/>
                  <a:pt x="3446784" y="2106425"/>
                </a:cubicBezTo>
                <a:lnTo>
                  <a:pt x="3444882" y="2108511"/>
                </a:lnTo>
                <a:cubicBezTo>
                  <a:pt x="3444882" y="2107184"/>
                  <a:pt x="3443361" y="2108511"/>
                  <a:pt x="3443551" y="2106615"/>
                </a:cubicBezTo>
                <a:cubicBezTo>
                  <a:pt x="3443399" y="2106975"/>
                  <a:pt x="3443399" y="2107393"/>
                  <a:pt x="3443551" y="2107753"/>
                </a:cubicBezTo>
                <a:lnTo>
                  <a:pt x="3441840" y="2110219"/>
                </a:lnTo>
                <a:cubicBezTo>
                  <a:pt x="3440794" y="2111717"/>
                  <a:pt x="3440033" y="2113386"/>
                  <a:pt x="3439558" y="2115150"/>
                </a:cubicBezTo>
                <a:lnTo>
                  <a:pt x="3437846" y="2117236"/>
                </a:lnTo>
                <a:lnTo>
                  <a:pt x="3424726" y="2132220"/>
                </a:lnTo>
                <a:cubicBezTo>
                  <a:pt x="3420732" y="2130323"/>
                  <a:pt x="3414077" y="2132220"/>
                  <a:pt x="3418450" y="2139427"/>
                </a:cubicBezTo>
                <a:cubicBezTo>
                  <a:pt x="3409456" y="2150181"/>
                  <a:pt x="3400709" y="2160992"/>
                  <a:pt x="3392209" y="2171860"/>
                </a:cubicBezTo>
                <a:cubicBezTo>
                  <a:pt x="3390060" y="2167649"/>
                  <a:pt x="3385724" y="2165013"/>
                  <a:pt x="3380989" y="2165032"/>
                </a:cubicBezTo>
                <a:cubicBezTo>
                  <a:pt x="3383442" y="2169508"/>
                  <a:pt x="3385287" y="2174288"/>
                  <a:pt x="3386504" y="2179257"/>
                </a:cubicBezTo>
                <a:cubicBezTo>
                  <a:pt x="3344479" y="2233217"/>
                  <a:pt x="3307855" y="2291141"/>
                  <a:pt x="3277164" y="2352232"/>
                </a:cubicBezTo>
                <a:cubicBezTo>
                  <a:pt x="3279541" y="2354356"/>
                  <a:pt x="3281766" y="2356632"/>
                  <a:pt x="3283819" y="2359060"/>
                </a:cubicBezTo>
                <a:lnTo>
                  <a:pt x="3289334" y="2365508"/>
                </a:lnTo>
                <a:lnTo>
                  <a:pt x="3283439" y="2370250"/>
                </a:lnTo>
                <a:lnTo>
                  <a:pt x="3275642" y="2367784"/>
                </a:lnTo>
                <a:lnTo>
                  <a:pt x="3270508" y="2365888"/>
                </a:lnTo>
                <a:cubicBezTo>
                  <a:pt x="3253565" y="2400805"/>
                  <a:pt x="3238961" y="2436785"/>
                  <a:pt x="3226772" y="2473618"/>
                </a:cubicBezTo>
                <a:cubicBezTo>
                  <a:pt x="3224243" y="2472783"/>
                  <a:pt x="3221505" y="2472783"/>
                  <a:pt x="3218976" y="2473618"/>
                </a:cubicBezTo>
                <a:cubicBezTo>
                  <a:pt x="3216751" y="2476539"/>
                  <a:pt x="3217321" y="2480692"/>
                  <a:pt x="3220231" y="2482930"/>
                </a:cubicBezTo>
                <a:cubicBezTo>
                  <a:pt x="3221201" y="2483651"/>
                  <a:pt x="3222341" y="2484106"/>
                  <a:pt x="3223540" y="2484239"/>
                </a:cubicBezTo>
                <a:cubicBezTo>
                  <a:pt x="3223121" y="2485775"/>
                  <a:pt x="3222608" y="2487311"/>
                  <a:pt x="3222018" y="2488791"/>
                </a:cubicBezTo>
                <a:lnTo>
                  <a:pt x="3213651" y="2488791"/>
                </a:lnTo>
                <a:cubicBezTo>
                  <a:pt x="3212720" y="2493646"/>
                  <a:pt x="3214450" y="2498634"/>
                  <a:pt x="3218215" y="2501878"/>
                </a:cubicBezTo>
                <a:cubicBezTo>
                  <a:pt x="3213081" y="2519517"/>
                  <a:pt x="3208707" y="2537156"/>
                  <a:pt x="3204714" y="2554984"/>
                </a:cubicBezTo>
                <a:lnTo>
                  <a:pt x="3201671" y="2554984"/>
                </a:lnTo>
                <a:cubicBezTo>
                  <a:pt x="3201767" y="2555876"/>
                  <a:pt x="3201767" y="2556748"/>
                  <a:pt x="3201671" y="2557640"/>
                </a:cubicBezTo>
                <a:cubicBezTo>
                  <a:pt x="3200512" y="2556976"/>
                  <a:pt x="3199199" y="2556596"/>
                  <a:pt x="3197868" y="2556501"/>
                </a:cubicBezTo>
                <a:cubicBezTo>
                  <a:pt x="3197773" y="2556881"/>
                  <a:pt x="3197773" y="2557260"/>
                  <a:pt x="3197868" y="2557640"/>
                </a:cubicBezTo>
                <a:cubicBezTo>
                  <a:pt x="3197564" y="2559593"/>
                  <a:pt x="3197564" y="2561566"/>
                  <a:pt x="3197868" y="2563519"/>
                </a:cubicBezTo>
                <a:cubicBezTo>
                  <a:pt x="3197868" y="2567881"/>
                  <a:pt x="3201671" y="2566554"/>
                  <a:pt x="3203383" y="2563519"/>
                </a:cubicBezTo>
                <a:cubicBezTo>
                  <a:pt x="3193647" y="2610082"/>
                  <a:pt x="3188246" y="2657461"/>
                  <a:pt x="3187220" y="2705009"/>
                </a:cubicBezTo>
                <a:lnTo>
                  <a:pt x="3193304" y="2837775"/>
                </a:lnTo>
                <a:lnTo>
                  <a:pt x="3193304" y="2839103"/>
                </a:lnTo>
                <a:lnTo>
                  <a:pt x="3195967" y="2897330"/>
                </a:lnTo>
                <a:cubicBezTo>
                  <a:pt x="3195187" y="2896230"/>
                  <a:pt x="3194293" y="2895225"/>
                  <a:pt x="3193304" y="2894296"/>
                </a:cubicBezTo>
                <a:cubicBezTo>
                  <a:pt x="3183416" y="2902451"/>
                  <a:pt x="3200911" y="2914779"/>
                  <a:pt x="3188170" y="2925591"/>
                </a:cubicBezTo>
                <a:cubicBezTo>
                  <a:pt x="3191365" y="2925704"/>
                  <a:pt x="3194502" y="2924775"/>
                  <a:pt x="3197108" y="2922935"/>
                </a:cubicBezTo>
                <a:lnTo>
                  <a:pt x="3199199" y="2966937"/>
                </a:lnTo>
                <a:lnTo>
                  <a:pt x="3199199" y="2976042"/>
                </a:lnTo>
                <a:cubicBezTo>
                  <a:pt x="3194255" y="2974904"/>
                  <a:pt x="3187790" y="2979266"/>
                  <a:pt x="3199199" y="2988180"/>
                </a:cubicBezTo>
                <a:lnTo>
                  <a:pt x="3200530" y="2986473"/>
                </a:lnTo>
                <a:lnTo>
                  <a:pt x="3202622" y="3029907"/>
                </a:lnTo>
                <a:lnTo>
                  <a:pt x="3202622" y="3037683"/>
                </a:lnTo>
                <a:lnTo>
                  <a:pt x="3203953" y="3067840"/>
                </a:lnTo>
                <a:lnTo>
                  <a:pt x="3203953" y="3072581"/>
                </a:lnTo>
                <a:lnTo>
                  <a:pt x="3205475" y="3104445"/>
                </a:lnTo>
                <a:cubicBezTo>
                  <a:pt x="3201595" y="3105962"/>
                  <a:pt x="3198933" y="3109585"/>
                  <a:pt x="3198629" y="3113739"/>
                </a:cubicBezTo>
                <a:lnTo>
                  <a:pt x="3205855" y="3112790"/>
                </a:lnTo>
                <a:lnTo>
                  <a:pt x="3216504" y="3346648"/>
                </a:lnTo>
                <a:cubicBezTo>
                  <a:pt x="3213918" y="3350346"/>
                  <a:pt x="3213918" y="3355278"/>
                  <a:pt x="3216504" y="3358976"/>
                </a:cubicBezTo>
                <a:lnTo>
                  <a:pt x="3218976" y="3413979"/>
                </a:lnTo>
                <a:lnTo>
                  <a:pt x="3220497" y="3445653"/>
                </a:lnTo>
                <a:cubicBezTo>
                  <a:pt x="3219261" y="3447626"/>
                  <a:pt x="3219261" y="3450130"/>
                  <a:pt x="3220497" y="3452102"/>
                </a:cubicBezTo>
                <a:lnTo>
                  <a:pt x="3222208" y="3488518"/>
                </a:lnTo>
                <a:lnTo>
                  <a:pt x="3222208" y="3494587"/>
                </a:lnTo>
                <a:lnTo>
                  <a:pt x="3198439" y="3481121"/>
                </a:lnTo>
                <a:lnTo>
                  <a:pt x="3191783" y="3477138"/>
                </a:lnTo>
                <a:lnTo>
                  <a:pt x="3168964" y="3464240"/>
                </a:lnTo>
                <a:lnTo>
                  <a:pt x="3166112" y="3472396"/>
                </a:lnTo>
                <a:cubicBezTo>
                  <a:pt x="3154513" y="3472396"/>
                  <a:pt x="3147096" y="3488897"/>
                  <a:pt x="3155653" y="3489276"/>
                </a:cubicBezTo>
                <a:lnTo>
                  <a:pt x="3161439" y="3483506"/>
                </a:lnTo>
                <a:lnTo>
                  <a:pt x="3156985" y="3495725"/>
                </a:lnTo>
                <a:lnTo>
                  <a:pt x="3147477" y="3521330"/>
                </a:lnTo>
                <a:lnTo>
                  <a:pt x="3144815" y="3520002"/>
                </a:lnTo>
                <a:cubicBezTo>
                  <a:pt x="3141772" y="3523226"/>
                  <a:pt x="3132645" y="3544659"/>
                  <a:pt x="3144815" y="3545987"/>
                </a:cubicBezTo>
                <a:cubicBezTo>
                  <a:pt x="3142913" y="3540676"/>
                  <a:pt x="3148428" y="3534227"/>
                  <a:pt x="3150139" y="3528916"/>
                </a:cubicBezTo>
                <a:lnTo>
                  <a:pt x="3160598" y="3531192"/>
                </a:lnTo>
                <a:cubicBezTo>
                  <a:pt x="3157935" y="3531192"/>
                  <a:pt x="3155653" y="3532710"/>
                  <a:pt x="3155273" y="3535555"/>
                </a:cubicBezTo>
                <a:cubicBezTo>
                  <a:pt x="3163450" y="3535555"/>
                  <a:pt x="3159266" y="3549021"/>
                  <a:pt x="3170866" y="3545987"/>
                </a:cubicBezTo>
                <a:lnTo>
                  <a:pt x="3170866" y="3533469"/>
                </a:lnTo>
                <a:lnTo>
                  <a:pt x="3192734" y="3538020"/>
                </a:lnTo>
                <a:lnTo>
                  <a:pt x="3192734" y="3564574"/>
                </a:lnTo>
                <a:lnTo>
                  <a:pt x="3192734" y="3586764"/>
                </a:lnTo>
                <a:lnTo>
                  <a:pt x="3192734" y="3590937"/>
                </a:lnTo>
                <a:lnTo>
                  <a:pt x="3226962" y="3577850"/>
                </a:lnTo>
                <a:lnTo>
                  <a:pt x="3229434" y="3632284"/>
                </a:lnTo>
                <a:cubicBezTo>
                  <a:pt x="3228293" y="3640629"/>
                  <a:pt x="3231907" y="3640250"/>
                  <a:pt x="3234188" y="3637405"/>
                </a:cubicBezTo>
                <a:lnTo>
                  <a:pt x="3240654" y="3637405"/>
                </a:lnTo>
                <a:lnTo>
                  <a:pt x="3243316" y="3637405"/>
                </a:lnTo>
                <a:cubicBezTo>
                  <a:pt x="3244533" y="3638809"/>
                  <a:pt x="3246111" y="3639852"/>
                  <a:pt x="3247880" y="3640440"/>
                </a:cubicBezTo>
                <a:cubicBezTo>
                  <a:pt x="3250922" y="3641767"/>
                  <a:pt x="3254345" y="3640440"/>
                  <a:pt x="3255866" y="3636078"/>
                </a:cubicBezTo>
                <a:lnTo>
                  <a:pt x="3254915" y="3636078"/>
                </a:lnTo>
                <a:lnTo>
                  <a:pt x="3281728" y="3631905"/>
                </a:lnTo>
                <a:lnTo>
                  <a:pt x="3297130" y="3629629"/>
                </a:lnTo>
                <a:cubicBezTo>
                  <a:pt x="3312152" y="3627353"/>
                  <a:pt x="3326985" y="3625267"/>
                  <a:pt x="3342388" y="3622611"/>
                </a:cubicBezTo>
                <a:cubicBezTo>
                  <a:pt x="3338318" y="3630293"/>
                  <a:pt x="3337234" y="3639207"/>
                  <a:pt x="3339345" y="3647647"/>
                </a:cubicBezTo>
                <a:cubicBezTo>
                  <a:pt x="3339991" y="3651706"/>
                  <a:pt x="3340942" y="3655689"/>
                  <a:pt x="3342197" y="3659596"/>
                </a:cubicBezTo>
                <a:cubicBezTo>
                  <a:pt x="3342939" y="3662365"/>
                  <a:pt x="3343833" y="3665077"/>
                  <a:pt x="3344859" y="3667752"/>
                </a:cubicBezTo>
                <a:cubicBezTo>
                  <a:pt x="3359711" y="3658856"/>
                  <a:pt x="3364541" y="3639643"/>
                  <a:pt x="3355623" y="3624811"/>
                </a:cubicBezTo>
                <a:cubicBezTo>
                  <a:pt x="3354805" y="3623446"/>
                  <a:pt x="3353873" y="3622137"/>
                  <a:pt x="3352846" y="3620904"/>
                </a:cubicBezTo>
                <a:cubicBezTo>
                  <a:pt x="3395441" y="3613450"/>
                  <a:pt x="3438740" y="3605219"/>
                  <a:pt x="3482723" y="3596248"/>
                </a:cubicBezTo>
                <a:cubicBezTo>
                  <a:pt x="3481031" y="3602184"/>
                  <a:pt x="3484473" y="3608386"/>
                  <a:pt x="3490444" y="3610074"/>
                </a:cubicBezTo>
                <a:cubicBezTo>
                  <a:pt x="3490710" y="3610150"/>
                  <a:pt x="3490995" y="3610226"/>
                  <a:pt x="3491280" y="3610283"/>
                </a:cubicBezTo>
                <a:cubicBezTo>
                  <a:pt x="3488371" y="3603778"/>
                  <a:pt x="3491299" y="3596153"/>
                  <a:pt x="3497822" y="3593251"/>
                </a:cubicBezTo>
                <a:cubicBezTo>
                  <a:pt x="3498354" y="3593004"/>
                  <a:pt x="3498906" y="3592815"/>
                  <a:pt x="3499457" y="3592644"/>
                </a:cubicBezTo>
                <a:lnTo>
                  <a:pt x="3556504" y="3580126"/>
                </a:lnTo>
                <a:lnTo>
                  <a:pt x="3564681" y="3578230"/>
                </a:lnTo>
                <a:lnTo>
                  <a:pt x="3569245" y="3578230"/>
                </a:lnTo>
                <a:lnTo>
                  <a:pt x="3570386" y="3578230"/>
                </a:lnTo>
                <a:cubicBezTo>
                  <a:pt x="3589401" y="3573867"/>
                  <a:pt x="3608417" y="3569125"/>
                  <a:pt x="3627433" y="3564384"/>
                </a:cubicBezTo>
                <a:lnTo>
                  <a:pt x="3632433" y="3563006"/>
                </a:lnTo>
                <a:lnTo>
                  <a:pt x="3638174" y="3577281"/>
                </a:lnTo>
                <a:cubicBezTo>
                  <a:pt x="3642684" y="3582331"/>
                  <a:pt x="3646802" y="3578182"/>
                  <a:pt x="3643468" y="3571947"/>
                </a:cubicBezTo>
                <a:lnTo>
                  <a:pt x="3633047" y="3562837"/>
                </a:lnTo>
                <a:lnTo>
                  <a:pt x="3787953" y="3520129"/>
                </a:lnTo>
                <a:lnTo>
                  <a:pt x="3791301" y="3535081"/>
                </a:lnTo>
                <a:cubicBezTo>
                  <a:pt x="3792584" y="3539965"/>
                  <a:pt x="3794486" y="3544280"/>
                  <a:pt x="3798384" y="3546745"/>
                </a:cubicBezTo>
                <a:lnTo>
                  <a:pt x="3798384" y="3545987"/>
                </a:lnTo>
                <a:cubicBezTo>
                  <a:pt x="3802187" y="3541814"/>
                  <a:pt x="3814737" y="3512416"/>
                  <a:pt x="3803518" y="3525313"/>
                </a:cubicBezTo>
                <a:cubicBezTo>
                  <a:pt x="3801378" y="3536550"/>
                  <a:pt x="3797849" y="3526451"/>
                  <a:pt x="3793089" y="3521819"/>
                </a:cubicBezTo>
                <a:lnTo>
                  <a:pt x="3788140" y="3520078"/>
                </a:lnTo>
                <a:lnTo>
                  <a:pt x="3890230" y="3491932"/>
                </a:lnTo>
                <a:lnTo>
                  <a:pt x="3834704" y="3300749"/>
                </a:lnTo>
                <a:cubicBezTo>
                  <a:pt x="3837366" y="3303404"/>
                  <a:pt x="3853719" y="3299232"/>
                  <a:pt x="3840599" y="3293731"/>
                </a:cubicBezTo>
                <a:cubicBezTo>
                  <a:pt x="3836225" y="3296576"/>
                  <a:pt x="3834704" y="3298283"/>
                  <a:pt x="3834513" y="3299611"/>
                </a:cubicBezTo>
                <a:lnTo>
                  <a:pt x="3809793" y="3214641"/>
                </a:lnTo>
                <a:cubicBezTo>
                  <a:pt x="3809964" y="3214091"/>
                  <a:pt x="3809964" y="3213484"/>
                  <a:pt x="3809793" y="3212934"/>
                </a:cubicBezTo>
                <a:lnTo>
                  <a:pt x="3794010" y="3158120"/>
                </a:lnTo>
                <a:cubicBezTo>
                  <a:pt x="3795798" y="3157210"/>
                  <a:pt x="3797471" y="3156053"/>
                  <a:pt x="3798954" y="3154706"/>
                </a:cubicBezTo>
                <a:cubicBezTo>
                  <a:pt x="3797699" y="3151482"/>
                  <a:pt x="3794790" y="3149225"/>
                  <a:pt x="3791348" y="3148827"/>
                </a:cubicBezTo>
                <a:lnTo>
                  <a:pt x="3786214" y="3131567"/>
                </a:lnTo>
                <a:cubicBezTo>
                  <a:pt x="3791538" y="3131567"/>
                  <a:pt x="3795722" y="3129291"/>
                  <a:pt x="3794010" y="3121705"/>
                </a:cubicBezTo>
                <a:cubicBezTo>
                  <a:pt x="3790530" y="3121401"/>
                  <a:pt x="3787050" y="3122274"/>
                  <a:pt x="3784122" y="3124170"/>
                </a:cubicBezTo>
                <a:lnTo>
                  <a:pt x="3753126" y="3017199"/>
                </a:lnTo>
                <a:lnTo>
                  <a:pt x="3755979" y="3015302"/>
                </a:lnTo>
                <a:cubicBezTo>
                  <a:pt x="3760542" y="3018147"/>
                  <a:pt x="3770050" y="3015302"/>
                  <a:pt x="3768149" y="3007147"/>
                </a:cubicBezTo>
                <a:cubicBezTo>
                  <a:pt x="3765449" y="3007355"/>
                  <a:pt x="3762805" y="3008076"/>
                  <a:pt x="3760352" y="3009233"/>
                </a:cubicBezTo>
                <a:cubicBezTo>
                  <a:pt x="3762064" y="3005060"/>
                  <a:pt x="3761684" y="3001077"/>
                  <a:pt x="3757500" y="3001646"/>
                </a:cubicBezTo>
                <a:cubicBezTo>
                  <a:pt x="3756549" y="3007147"/>
                  <a:pt x="3752936" y="3005629"/>
                  <a:pt x="3748943" y="3002974"/>
                </a:cubicBezTo>
                <a:lnTo>
                  <a:pt x="3708059" y="2863949"/>
                </a:lnTo>
                <a:cubicBezTo>
                  <a:pt x="3708059" y="2863949"/>
                  <a:pt x="3708059" y="2863949"/>
                  <a:pt x="3706918" y="2863949"/>
                </a:cubicBezTo>
                <a:lnTo>
                  <a:pt x="3582746" y="2435684"/>
                </a:lnTo>
                <a:lnTo>
                  <a:pt x="3536918" y="2270676"/>
                </a:lnTo>
                <a:cubicBezTo>
                  <a:pt x="3539333" y="2266844"/>
                  <a:pt x="3539333" y="2261989"/>
                  <a:pt x="3536918" y="2258158"/>
                </a:cubicBezTo>
                <a:lnTo>
                  <a:pt x="3533875" y="2262520"/>
                </a:lnTo>
                <a:lnTo>
                  <a:pt x="3490710" y="2113633"/>
                </a:lnTo>
                <a:cubicBezTo>
                  <a:pt x="3495559" y="2112855"/>
                  <a:pt x="3500503" y="2112855"/>
                  <a:pt x="3505352" y="2113633"/>
                </a:cubicBezTo>
                <a:cubicBezTo>
                  <a:pt x="3505352" y="2107753"/>
                  <a:pt x="3505352" y="2102063"/>
                  <a:pt x="3502880" y="2099408"/>
                </a:cubicBezTo>
                <a:cubicBezTo>
                  <a:pt x="3499837" y="2102253"/>
                  <a:pt x="3493182" y="2101494"/>
                  <a:pt x="3487097" y="2101494"/>
                </a:cubicBezTo>
                <a:close/>
                <a:moveTo>
                  <a:pt x="3163830" y="2071147"/>
                </a:moveTo>
                <a:cubicBezTo>
                  <a:pt x="3161567" y="2072722"/>
                  <a:pt x="3159418" y="2074429"/>
                  <a:pt x="3157365" y="2076268"/>
                </a:cubicBezTo>
                <a:lnTo>
                  <a:pt x="3152231" y="2081389"/>
                </a:lnTo>
                <a:cubicBezTo>
                  <a:pt x="3154189" y="2082812"/>
                  <a:pt x="3155026" y="2085334"/>
                  <a:pt x="3154322" y="2087648"/>
                </a:cubicBezTo>
                <a:lnTo>
                  <a:pt x="3163830" y="2078544"/>
                </a:lnTo>
                <a:close/>
                <a:moveTo>
                  <a:pt x="896400" y="2071147"/>
                </a:moveTo>
                <a:cubicBezTo>
                  <a:pt x="891265" y="2092769"/>
                  <a:pt x="911992" y="2072285"/>
                  <a:pt x="896400" y="2071147"/>
                </a:cubicBezTo>
                <a:close/>
                <a:moveTo>
                  <a:pt x="162014" y="2070389"/>
                </a:moveTo>
                <a:cubicBezTo>
                  <a:pt x="151555" y="2070389"/>
                  <a:pt x="140146" y="2069061"/>
                  <a:pt x="142998" y="2082338"/>
                </a:cubicBezTo>
                <a:cubicBezTo>
                  <a:pt x="148703" y="2082338"/>
                  <a:pt x="150034" y="2086321"/>
                  <a:pt x="157260" y="2084614"/>
                </a:cubicBezTo>
                <a:cubicBezTo>
                  <a:pt x="158401" y="2080251"/>
                  <a:pt x="162964" y="2078355"/>
                  <a:pt x="161824" y="2070958"/>
                </a:cubicBezTo>
                <a:close/>
                <a:moveTo>
                  <a:pt x="3520870" y="2068320"/>
                </a:moveTo>
                <a:cubicBezTo>
                  <a:pt x="3521396" y="2070650"/>
                  <a:pt x="3536015" y="2084235"/>
                  <a:pt x="3526459" y="2071147"/>
                </a:cubicBezTo>
                <a:cubicBezTo>
                  <a:pt x="3522085" y="2068018"/>
                  <a:pt x="3520695" y="2067544"/>
                  <a:pt x="3520870" y="2068320"/>
                </a:cubicBezTo>
                <a:close/>
                <a:moveTo>
                  <a:pt x="2841684" y="2068145"/>
                </a:moveTo>
                <a:cubicBezTo>
                  <a:pt x="2842050" y="2067568"/>
                  <a:pt x="2840944" y="2068350"/>
                  <a:pt x="2836951" y="2071906"/>
                </a:cubicBezTo>
                <a:cubicBezTo>
                  <a:pt x="2826255" y="2083855"/>
                  <a:pt x="2840588" y="2069879"/>
                  <a:pt x="2841684" y="2068145"/>
                </a:cubicBezTo>
                <a:close/>
                <a:moveTo>
                  <a:pt x="1987425" y="2068113"/>
                </a:moveTo>
                <a:cubicBezTo>
                  <a:pt x="1982956" y="2069203"/>
                  <a:pt x="1978202" y="2074467"/>
                  <a:pt x="1986569" y="2080631"/>
                </a:cubicBezTo>
                <a:cubicBezTo>
                  <a:pt x="1996077" y="2070105"/>
                  <a:pt x="1991894" y="2067022"/>
                  <a:pt x="1987425" y="2068113"/>
                </a:cubicBezTo>
                <a:close/>
                <a:moveTo>
                  <a:pt x="2746837" y="2067956"/>
                </a:moveTo>
                <a:cubicBezTo>
                  <a:pt x="2747934" y="2069690"/>
                  <a:pt x="2762267" y="2083665"/>
                  <a:pt x="2751570" y="2071716"/>
                </a:cubicBezTo>
                <a:cubicBezTo>
                  <a:pt x="2747577" y="2068160"/>
                  <a:pt x="2746472" y="2067378"/>
                  <a:pt x="2746837" y="2067956"/>
                </a:cubicBezTo>
                <a:close/>
                <a:moveTo>
                  <a:pt x="3306068" y="2066026"/>
                </a:moveTo>
                <a:lnTo>
                  <a:pt x="3306068" y="2081579"/>
                </a:lnTo>
                <a:lnTo>
                  <a:pt x="3321660" y="2081579"/>
                </a:lnTo>
                <a:cubicBezTo>
                  <a:pt x="3321660" y="2081579"/>
                  <a:pt x="3321660" y="2081579"/>
                  <a:pt x="3321660" y="2080441"/>
                </a:cubicBezTo>
                <a:cubicBezTo>
                  <a:pt x="3322478" y="2075832"/>
                  <a:pt x="3320653" y="2071147"/>
                  <a:pt x="3316906" y="2068302"/>
                </a:cubicBezTo>
                <a:cubicBezTo>
                  <a:pt x="3313693" y="2066254"/>
                  <a:pt x="3309833" y="2065457"/>
                  <a:pt x="3306068" y="2066026"/>
                </a:cubicBezTo>
                <a:close/>
                <a:moveTo>
                  <a:pt x="3416168" y="2064888"/>
                </a:moveTo>
                <a:lnTo>
                  <a:pt x="3416168" y="2090873"/>
                </a:lnTo>
                <a:lnTo>
                  <a:pt x="3426627" y="2090873"/>
                </a:lnTo>
                <a:cubicBezTo>
                  <a:pt x="3438607" y="2086700"/>
                  <a:pt x="3423775" y="2066406"/>
                  <a:pt x="3416168" y="2064888"/>
                </a:cubicBezTo>
                <a:close/>
                <a:moveTo>
                  <a:pt x="3358361" y="2064888"/>
                </a:moveTo>
                <a:cubicBezTo>
                  <a:pt x="3357410" y="2076648"/>
                  <a:pt x="3337253" y="2087079"/>
                  <a:pt x="3347332" y="2093528"/>
                </a:cubicBezTo>
                <a:cubicBezTo>
                  <a:pt x="3349328" y="2094950"/>
                  <a:pt x="3351591" y="2095994"/>
                  <a:pt x="3353987" y="2096563"/>
                </a:cubicBezTo>
                <a:lnTo>
                  <a:pt x="3353417" y="2096183"/>
                </a:lnTo>
                <a:cubicBezTo>
                  <a:pt x="3353398" y="2095861"/>
                  <a:pt x="3353398" y="2095557"/>
                  <a:pt x="3353417" y="2095235"/>
                </a:cubicBezTo>
                <a:cubicBezTo>
                  <a:pt x="3355699" y="2086890"/>
                  <a:pt x="3372432" y="2071527"/>
                  <a:pt x="3358361" y="2064888"/>
                </a:cubicBezTo>
                <a:close/>
                <a:moveTo>
                  <a:pt x="430705" y="2064888"/>
                </a:moveTo>
                <a:cubicBezTo>
                  <a:pt x="427851" y="2064850"/>
                  <a:pt x="425058" y="2065723"/>
                  <a:pt x="422719" y="2067354"/>
                </a:cubicBezTo>
                <a:cubicBezTo>
                  <a:pt x="421914" y="2066766"/>
                  <a:pt x="421013" y="2066311"/>
                  <a:pt x="420057" y="2066026"/>
                </a:cubicBezTo>
                <a:cubicBezTo>
                  <a:pt x="420057" y="2067733"/>
                  <a:pt x="420057" y="2069440"/>
                  <a:pt x="420057" y="2070768"/>
                </a:cubicBezTo>
                <a:cubicBezTo>
                  <a:pt x="418564" y="2072892"/>
                  <a:pt x="417706" y="2075396"/>
                  <a:pt x="417584" y="2077975"/>
                </a:cubicBezTo>
                <a:cubicBezTo>
                  <a:pt x="417584" y="2085202"/>
                  <a:pt x="423458" y="2091062"/>
                  <a:pt x="430705" y="2091062"/>
                </a:cubicBezTo>
                <a:cubicBezTo>
                  <a:pt x="437952" y="2091062"/>
                  <a:pt x="443826" y="2085202"/>
                  <a:pt x="443826" y="2077975"/>
                </a:cubicBezTo>
                <a:cubicBezTo>
                  <a:pt x="443826" y="2070749"/>
                  <a:pt x="437952" y="2064888"/>
                  <a:pt x="430705" y="2064888"/>
                </a:cubicBezTo>
                <a:close/>
                <a:moveTo>
                  <a:pt x="229235" y="2063822"/>
                </a:moveTo>
                <a:cubicBezTo>
                  <a:pt x="225241" y="2064640"/>
                  <a:pt x="221890" y="2066281"/>
                  <a:pt x="220226" y="2068525"/>
                </a:cubicBezTo>
                <a:lnTo>
                  <a:pt x="221188" y="2075680"/>
                </a:lnTo>
                <a:lnTo>
                  <a:pt x="221152" y="2075699"/>
                </a:lnTo>
                <a:lnTo>
                  <a:pt x="221343" y="2076837"/>
                </a:lnTo>
                <a:lnTo>
                  <a:pt x="221188" y="2075680"/>
                </a:lnTo>
                <a:lnTo>
                  <a:pt x="228783" y="2071654"/>
                </a:lnTo>
                <a:cubicBezTo>
                  <a:pt x="234987" y="2074953"/>
                  <a:pt x="237554" y="2096468"/>
                  <a:pt x="242260" y="2101873"/>
                </a:cubicBezTo>
                <a:cubicBezTo>
                  <a:pt x="236555" y="2082907"/>
                  <a:pt x="255191" y="2087079"/>
                  <a:pt x="252528" y="2070578"/>
                </a:cubicBezTo>
                <a:cubicBezTo>
                  <a:pt x="247774" y="2063845"/>
                  <a:pt x="237221" y="2062186"/>
                  <a:pt x="229235" y="2063822"/>
                </a:cubicBezTo>
                <a:close/>
                <a:moveTo>
                  <a:pt x="2108650" y="2061285"/>
                </a:moveTo>
                <a:cubicBezTo>
                  <a:pt x="2102945" y="2088976"/>
                  <a:pt x="2124433" y="2067354"/>
                  <a:pt x="2108650" y="2061285"/>
                </a:cubicBezTo>
                <a:close/>
                <a:moveTo>
                  <a:pt x="3237611" y="2060147"/>
                </a:moveTo>
                <a:cubicBezTo>
                  <a:pt x="3237706" y="2061228"/>
                  <a:pt x="3237706" y="2062290"/>
                  <a:pt x="3237611" y="2063371"/>
                </a:cubicBezTo>
                <a:lnTo>
                  <a:pt x="3236280" y="2063371"/>
                </a:lnTo>
                <a:lnTo>
                  <a:pt x="3232287" y="2068302"/>
                </a:lnTo>
                <a:cubicBezTo>
                  <a:pt x="3232458" y="2067676"/>
                  <a:pt x="3232458" y="2067032"/>
                  <a:pt x="3232287" y="2066406"/>
                </a:cubicBezTo>
                <a:cubicBezTo>
                  <a:pt x="3231754" y="2067695"/>
                  <a:pt x="3231317" y="2069042"/>
                  <a:pt x="3230956" y="2070389"/>
                </a:cubicBezTo>
                <a:lnTo>
                  <a:pt x="3228674" y="2070389"/>
                </a:lnTo>
                <a:lnTo>
                  <a:pt x="3222779" y="2077596"/>
                </a:lnTo>
                <a:lnTo>
                  <a:pt x="3222779" y="2073044"/>
                </a:lnTo>
                <a:lnTo>
                  <a:pt x="3222779" y="2068682"/>
                </a:lnTo>
                <a:lnTo>
                  <a:pt x="3231716" y="2063371"/>
                </a:lnTo>
                <a:cubicBezTo>
                  <a:pt x="3231811" y="2064130"/>
                  <a:pt x="3231811" y="2064888"/>
                  <a:pt x="3231716" y="2065647"/>
                </a:cubicBezTo>
                <a:cubicBezTo>
                  <a:pt x="3233047" y="2064850"/>
                  <a:pt x="3233998" y="2063542"/>
                  <a:pt x="3234378" y="2062043"/>
                </a:cubicBezTo>
                <a:close/>
                <a:moveTo>
                  <a:pt x="1631285" y="2059649"/>
                </a:moveTo>
                <a:cubicBezTo>
                  <a:pt x="1627125" y="2060574"/>
                  <a:pt x="1623560" y="2067165"/>
                  <a:pt x="1633067" y="2076648"/>
                </a:cubicBezTo>
                <a:cubicBezTo>
                  <a:pt x="1640198" y="2063466"/>
                  <a:pt x="1635445" y="2058724"/>
                  <a:pt x="1631285" y="2059649"/>
                </a:cubicBezTo>
                <a:close/>
                <a:moveTo>
                  <a:pt x="2228258" y="2059388"/>
                </a:moveTo>
                <a:cubicBezTo>
                  <a:pt x="2213046" y="2058440"/>
                  <a:pt x="2199355" y="2077027"/>
                  <a:pt x="2217800" y="2080251"/>
                </a:cubicBezTo>
                <a:cubicBezTo>
                  <a:pt x="2221413" y="2074372"/>
                  <a:pt x="2226547" y="2069061"/>
                  <a:pt x="2229209" y="2061285"/>
                </a:cubicBezTo>
                <a:close/>
                <a:moveTo>
                  <a:pt x="310146" y="2059009"/>
                </a:moveTo>
                <a:cubicBezTo>
                  <a:pt x="301589" y="2056353"/>
                  <a:pt x="291130" y="2068302"/>
                  <a:pt x="283334" y="2066216"/>
                </a:cubicBezTo>
                <a:cubicBezTo>
                  <a:pt x="287327" y="2075510"/>
                  <a:pt x="301209" y="2075130"/>
                  <a:pt x="309385" y="2080441"/>
                </a:cubicBezTo>
                <a:cubicBezTo>
                  <a:pt x="313647" y="2076003"/>
                  <a:pt x="315489" y="2069782"/>
                  <a:pt x="314329" y="2063750"/>
                </a:cubicBezTo>
                <a:cubicBezTo>
                  <a:pt x="317942" y="2067164"/>
                  <a:pt x="321555" y="2069630"/>
                  <a:pt x="315470" y="2061285"/>
                </a:cubicBezTo>
                <a:cubicBezTo>
                  <a:pt x="310336" y="2057492"/>
                  <a:pt x="309385" y="2057681"/>
                  <a:pt x="310146" y="2059009"/>
                </a:cubicBezTo>
                <a:close/>
                <a:moveTo>
                  <a:pt x="3846303" y="2057871"/>
                </a:moveTo>
                <a:lnTo>
                  <a:pt x="3846303" y="2059009"/>
                </a:lnTo>
                <a:cubicBezTo>
                  <a:pt x="3846094" y="2059616"/>
                  <a:pt x="3846094" y="2060298"/>
                  <a:pt x="3846303" y="2060905"/>
                </a:cubicBezTo>
                <a:lnTo>
                  <a:pt x="3849156" y="2060336"/>
                </a:lnTo>
                <a:lnTo>
                  <a:pt x="3849156" y="2059198"/>
                </a:lnTo>
                <a:cubicBezTo>
                  <a:pt x="3848775" y="2058554"/>
                  <a:pt x="3848167" y="2058079"/>
                  <a:pt x="3847444" y="2057871"/>
                </a:cubicBezTo>
                <a:close/>
                <a:moveTo>
                  <a:pt x="2705552" y="2056543"/>
                </a:moveTo>
                <a:lnTo>
                  <a:pt x="2690530" y="2065647"/>
                </a:lnTo>
                <a:lnTo>
                  <a:pt x="2674937" y="2075699"/>
                </a:lnTo>
                <a:lnTo>
                  <a:pt x="2686726" y="2078544"/>
                </a:lnTo>
                <a:lnTo>
                  <a:pt x="2684064" y="2081958"/>
                </a:lnTo>
                <a:lnTo>
                  <a:pt x="2687487" y="2077596"/>
                </a:lnTo>
                <a:lnTo>
                  <a:pt x="2723807" y="2086321"/>
                </a:lnTo>
                <a:lnTo>
                  <a:pt x="2714680" y="2071337"/>
                </a:lnTo>
                <a:close/>
                <a:moveTo>
                  <a:pt x="2428874" y="2056164"/>
                </a:moveTo>
                <a:lnTo>
                  <a:pt x="2428874" y="2067354"/>
                </a:lnTo>
                <a:lnTo>
                  <a:pt x="2439332" y="2066595"/>
                </a:lnTo>
                <a:lnTo>
                  <a:pt x="2439332" y="2056164"/>
                </a:lnTo>
                <a:close/>
                <a:moveTo>
                  <a:pt x="38031" y="2056164"/>
                </a:moveTo>
                <a:cubicBezTo>
                  <a:pt x="32327" y="2083665"/>
                  <a:pt x="54005" y="2062233"/>
                  <a:pt x="38031" y="2056164"/>
                </a:cubicBezTo>
                <a:close/>
                <a:moveTo>
                  <a:pt x="2720765" y="2055974"/>
                </a:moveTo>
                <a:lnTo>
                  <a:pt x="2720765" y="2067354"/>
                </a:lnTo>
                <a:lnTo>
                  <a:pt x="2731223" y="2066216"/>
                </a:lnTo>
                <a:lnTo>
                  <a:pt x="2731223" y="2055974"/>
                </a:lnTo>
                <a:close/>
                <a:moveTo>
                  <a:pt x="1659309" y="2055784"/>
                </a:moveTo>
                <a:cubicBezTo>
                  <a:pt x="1654365" y="2077406"/>
                  <a:pt x="1674902" y="2055784"/>
                  <a:pt x="1659309" y="2055784"/>
                </a:cubicBezTo>
                <a:close/>
                <a:moveTo>
                  <a:pt x="3347902" y="2054836"/>
                </a:moveTo>
                <a:cubicBezTo>
                  <a:pt x="3342958" y="2076458"/>
                  <a:pt x="3363685" y="2054836"/>
                  <a:pt x="3347902" y="2054836"/>
                </a:cubicBezTo>
                <a:close/>
                <a:moveTo>
                  <a:pt x="1411344" y="2049525"/>
                </a:moveTo>
                <a:lnTo>
                  <a:pt x="1412243" y="2049960"/>
                </a:lnTo>
                <a:lnTo>
                  <a:pt x="1414387" y="2056733"/>
                </a:lnTo>
                <a:cubicBezTo>
                  <a:pt x="1414767" y="2055595"/>
                  <a:pt x="1416003" y="2053509"/>
                  <a:pt x="1416146" y="2051849"/>
                </a:cubicBezTo>
                <a:lnTo>
                  <a:pt x="1412243" y="2049960"/>
                </a:lnTo>
                <a:lnTo>
                  <a:pt x="1412105" y="2049525"/>
                </a:lnTo>
                <a:close/>
                <a:moveTo>
                  <a:pt x="1012419" y="2047748"/>
                </a:moveTo>
                <a:cubicBezTo>
                  <a:pt x="1008402" y="2047534"/>
                  <a:pt x="1003934" y="2050664"/>
                  <a:pt x="1004409" y="2056733"/>
                </a:cubicBezTo>
                <a:lnTo>
                  <a:pt x="1003458" y="2056543"/>
                </a:lnTo>
                <a:cubicBezTo>
                  <a:pt x="1008972" y="2056543"/>
                  <a:pt x="1010494" y="2060526"/>
                  <a:pt x="1017720" y="2058819"/>
                </a:cubicBezTo>
                <a:cubicBezTo>
                  <a:pt x="1020002" y="2051517"/>
                  <a:pt x="1016436" y="2047961"/>
                  <a:pt x="1012419" y="2047748"/>
                </a:cubicBezTo>
                <a:close/>
                <a:moveTo>
                  <a:pt x="1439678" y="2046111"/>
                </a:moveTo>
                <a:lnTo>
                  <a:pt x="1439678" y="2056733"/>
                </a:lnTo>
                <a:lnTo>
                  <a:pt x="1450136" y="2056733"/>
                </a:lnTo>
                <a:lnTo>
                  <a:pt x="1450136" y="2046111"/>
                </a:lnTo>
                <a:close/>
                <a:moveTo>
                  <a:pt x="1240203" y="2046111"/>
                </a:moveTo>
                <a:cubicBezTo>
                  <a:pt x="1223279" y="2062423"/>
                  <a:pt x="1259219" y="2054836"/>
                  <a:pt x="1240203" y="2046111"/>
                </a:cubicBezTo>
                <a:close/>
                <a:moveTo>
                  <a:pt x="2735787" y="2045732"/>
                </a:moveTo>
                <a:cubicBezTo>
                  <a:pt x="2730843" y="2067354"/>
                  <a:pt x="2751380" y="2045732"/>
                  <a:pt x="2735787" y="2045732"/>
                </a:cubicBezTo>
                <a:close/>
                <a:moveTo>
                  <a:pt x="3546426" y="2045163"/>
                </a:moveTo>
                <a:cubicBezTo>
                  <a:pt x="3541482" y="2066785"/>
                  <a:pt x="3562019" y="2045163"/>
                  <a:pt x="3546426" y="2045163"/>
                </a:cubicBezTo>
                <a:close/>
                <a:moveTo>
                  <a:pt x="2235580" y="2044500"/>
                </a:moveTo>
                <a:cubicBezTo>
                  <a:pt x="2232823" y="2047250"/>
                  <a:pt x="2231301" y="2055595"/>
                  <a:pt x="2239288" y="2061285"/>
                </a:cubicBezTo>
                <a:cubicBezTo>
                  <a:pt x="2242331" y="2044595"/>
                  <a:pt x="2238337" y="2041750"/>
                  <a:pt x="2235580" y="2044500"/>
                </a:cubicBezTo>
                <a:close/>
                <a:moveTo>
                  <a:pt x="477484" y="2039853"/>
                </a:moveTo>
                <a:cubicBezTo>
                  <a:pt x="473879" y="2039512"/>
                  <a:pt x="470419" y="2040507"/>
                  <a:pt x="467642" y="2042466"/>
                </a:cubicBezTo>
                <a:lnTo>
                  <a:pt x="462327" y="2050217"/>
                </a:lnTo>
                <a:lnTo>
                  <a:pt x="461701" y="2050284"/>
                </a:lnTo>
                <a:lnTo>
                  <a:pt x="461891" y="2050853"/>
                </a:lnTo>
                <a:lnTo>
                  <a:pt x="462327" y="2050217"/>
                </a:lnTo>
                <a:lnTo>
                  <a:pt x="473872" y="2048980"/>
                </a:lnTo>
                <a:cubicBezTo>
                  <a:pt x="477199" y="2047676"/>
                  <a:pt x="479101" y="2045069"/>
                  <a:pt x="477484" y="2039853"/>
                </a:cubicBezTo>
                <a:close/>
                <a:moveTo>
                  <a:pt x="2481180" y="2039676"/>
                </a:moveTo>
                <a:lnTo>
                  <a:pt x="2481737" y="2040232"/>
                </a:lnTo>
                <a:lnTo>
                  <a:pt x="2480787" y="2040232"/>
                </a:lnTo>
                <a:close/>
                <a:moveTo>
                  <a:pt x="3714524" y="2038904"/>
                </a:moveTo>
                <a:cubicBezTo>
                  <a:pt x="3733540" y="2047629"/>
                  <a:pt x="3697410" y="2055215"/>
                  <a:pt x="3714524" y="2038904"/>
                </a:cubicBezTo>
                <a:close/>
                <a:moveTo>
                  <a:pt x="2374679" y="2038525"/>
                </a:moveTo>
                <a:cubicBezTo>
                  <a:pt x="2369735" y="2060147"/>
                  <a:pt x="2390272" y="2039663"/>
                  <a:pt x="2374679" y="2038525"/>
                </a:cubicBezTo>
                <a:close/>
                <a:moveTo>
                  <a:pt x="3883954" y="2037577"/>
                </a:moveTo>
                <a:lnTo>
                  <a:pt x="3884098" y="2038618"/>
                </a:lnTo>
                <a:lnTo>
                  <a:pt x="3880127" y="2044096"/>
                </a:lnTo>
                <a:cubicBezTo>
                  <a:pt x="3877822" y="2045258"/>
                  <a:pt x="3875492" y="2046301"/>
                  <a:pt x="3875397" y="2049715"/>
                </a:cubicBezTo>
                <a:cubicBezTo>
                  <a:pt x="3879675" y="2051422"/>
                  <a:pt x="3883336" y="2049336"/>
                  <a:pt x="3885166" y="2046349"/>
                </a:cubicBezTo>
                <a:lnTo>
                  <a:pt x="3884098" y="2038618"/>
                </a:lnTo>
                <a:lnTo>
                  <a:pt x="3884715" y="2037766"/>
                </a:lnTo>
                <a:close/>
                <a:moveTo>
                  <a:pt x="843536" y="2035870"/>
                </a:moveTo>
                <a:cubicBezTo>
                  <a:pt x="838592" y="2057492"/>
                  <a:pt x="859319" y="2035870"/>
                  <a:pt x="843536" y="2035870"/>
                </a:cubicBezTo>
                <a:close/>
                <a:moveTo>
                  <a:pt x="3352163" y="2035523"/>
                </a:moveTo>
                <a:cubicBezTo>
                  <a:pt x="3348473" y="2033700"/>
                  <a:pt x="3345145" y="2034068"/>
                  <a:pt x="3342768" y="2039094"/>
                </a:cubicBezTo>
                <a:cubicBezTo>
                  <a:pt x="3357410" y="2044594"/>
                  <a:pt x="3371291" y="2077217"/>
                  <a:pt x="3390497" y="2059957"/>
                </a:cubicBezTo>
                <a:lnTo>
                  <a:pt x="3389736" y="2059957"/>
                </a:lnTo>
                <a:cubicBezTo>
                  <a:pt x="3381179" y="2059957"/>
                  <a:pt x="3386884" y="2045542"/>
                  <a:pt x="3379278" y="2044405"/>
                </a:cubicBezTo>
                <a:cubicBezTo>
                  <a:pt x="3377567" y="2066169"/>
                  <a:pt x="3363234" y="2040990"/>
                  <a:pt x="3352163" y="2035523"/>
                </a:cubicBezTo>
                <a:close/>
                <a:moveTo>
                  <a:pt x="247204" y="2035301"/>
                </a:moveTo>
                <a:cubicBezTo>
                  <a:pt x="235414" y="2031697"/>
                  <a:pt x="236175" y="2055595"/>
                  <a:pt x="247204" y="2050853"/>
                </a:cubicBezTo>
                <a:cubicBezTo>
                  <a:pt x="251387" y="2049146"/>
                  <a:pt x="253479" y="2037008"/>
                  <a:pt x="247204" y="2035301"/>
                </a:cubicBezTo>
                <a:close/>
                <a:moveTo>
                  <a:pt x="3840979" y="2034921"/>
                </a:moveTo>
                <a:lnTo>
                  <a:pt x="3840979" y="2037577"/>
                </a:lnTo>
                <a:lnTo>
                  <a:pt x="3840979" y="2040232"/>
                </a:lnTo>
                <a:lnTo>
                  <a:pt x="3850867" y="2044784"/>
                </a:lnTo>
                <a:lnTo>
                  <a:pt x="3849346" y="2043267"/>
                </a:lnTo>
                <a:cubicBezTo>
                  <a:pt x="3848262" y="2042166"/>
                  <a:pt x="3847045" y="2041218"/>
                  <a:pt x="3845733" y="2040422"/>
                </a:cubicBezTo>
                <a:cubicBezTo>
                  <a:pt x="3844421" y="2039530"/>
                  <a:pt x="3843318" y="2038354"/>
                  <a:pt x="3842500" y="2037008"/>
                </a:cubicBezTo>
                <a:close/>
                <a:moveTo>
                  <a:pt x="2161703" y="2034921"/>
                </a:moveTo>
                <a:cubicBezTo>
                  <a:pt x="2144209" y="2042508"/>
                  <a:pt x="2182050" y="2047819"/>
                  <a:pt x="2161703" y="2034921"/>
                </a:cubicBezTo>
                <a:close/>
                <a:moveTo>
                  <a:pt x="498591" y="2034732"/>
                </a:moveTo>
                <a:cubicBezTo>
                  <a:pt x="493457" y="2056353"/>
                  <a:pt x="514184" y="2034732"/>
                  <a:pt x="498591" y="2034732"/>
                </a:cubicBezTo>
                <a:close/>
                <a:moveTo>
                  <a:pt x="425381" y="2034732"/>
                </a:moveTo>
                <a:lnTo>
                  <a:pt x="425381" y="2044974"/>
                </a:lnTo>
                <a:lnTo>
                  <a:pt x="435840" y="2044974"/>
                </a:lnTo>
                <a:lnTo>
                  <a:pt x="435840" y="2034732"/>
                </a:lnTo>
                <a:close/>
                <a:moveTo>
                  <a:pt x="2441805" y="2032835"/>
                </a:moveTo>
                <a:lnTo>
                  <a:pt x="2442185" y="2033025"/>
                </a:lnTo>
                <a:cubicBezTo>
                  <a:pt x="2442204" y="2035604"/>
                  <a:pt x="2441405" y="2038127"/>
                  <a:pt x="2439903" y="2040232"/>
                </a:cubicBezTo>
                <a:cubicBezTo>
                  <a:pt x="2445988" y="2042318"/>
                  <a:pt x="2451312" y="2044025"/>
                  <a:pt x="2454165" y="2037766"/>
                </a:cubicBezTo>
                <a:cubicBezTo>
                  <a:pt x="2447889" y="2037956"/>
                  <a:pt x="2446368" y="2033783"/>
                  <a:pt x="2441805" y="2032835"/>
                </a:cubicBezTo>
                <a:close/>
                <a:moveTo>
                  <a:pt x="2081053" y="2031437"/>
                </a:moveTo>
                <a:cubicBezTo>
                  <a:pt x="2071427" y="2029421"/>
                  <a:pt x="2060730" y="2032172"/>
                  <a:pt x="2056737" y="2040422"/>
                </a:cubicBezTo>
                <a:lnTo>
                  <a:pt x="2057117" y="2040611"/>
                </a:lnTo>
                <a:cubicBezTo>
                  <a:pt x="2070808" y="2052370"/>
                  <a:pt x="2074421" y="2042129"/>
                  <a:pt x="2098952" y="2051043"/>
                </a:cubicBezTo>
                <a:cubicBezTo>
                  <a:pt x="2099237" y="2040232"/>
                  <a:pt x="2090680" y="2033452"/>
                  <a:pt x="2081053" y="2031437"/>
                </a:cubicBezTo>
                <a:close/>
                <a:moveTo>
                  <a:pt x="2726279" y="2029990"/>
                </a:moveTo>
                <a:cubicBezTo>
                  <a:pt x="2708975" y="2037577"/>
                  <a:pt x="2746626" y="2043077"/>
                  <a:pt x="2726279" y="2029990"/>
                </a:cubicBezTo>
                <a:close/>
                <a:moveTo>
                  <a:pt x="1963370" y="2029990"/>
                </a:moveTo>
                <a:cubicBezTo>
                  <a:pt x="1939600" y="2029421"/>
                  <a:pt x="1955573" y="2059388"/>
                  <a:pt x="1967743" y="2056164"/>
                </a:cubicBezTo>
                <a:lnTo>
                  <a:pt x="1968504" y="2056164"/>
                </a:lnTo>
                <a:cubicBezTo>
                  <a:pt x="1972878" y="2041370"/>
                  <a:pt x="1961088" y="2042508"/>
                  <a:pt x="1963370" y="2029990"/>
                </a:cubicBezTo>
                <a:close/>
                <a:moveTo>
                  <a:pt x="1036165" y="2029800"/>
                </a:moveTo>
                <a:cubicBezTo>
                  <a:pt x="1035640" y="2033546"/>
                  <a:pt x="1036632" y="2037169"/>
                  <a:pt x="1038685" y="2040035"/>
                </a:cubicBezTo>
                <a:lnTo>
                  <a:pt x="1046138" y="2044812"/>
                </a:lnTo>
                <a:lnTo>
                  <a:pt x="1046623" y="2045542"/>
                </a:lnTo>
                <a:lnTo>
                  <a:pt x="1047574" y="2045732"/>
                </a:lnTo>
                <a:lnTo>
                  <a:pt x="1046138" y="2044812"/>
                </a:lnTo>
                <a:close/>
                <a:moveTo>
                  <a:pt x="3782030" y="2029421"/>
                </a:moveTo>
                <a:lnTo>
                  <a:pt x="3782030" y="2029990"/>
                </a:lnTo>
                <a:cubicBezTo>
                  <a:pt x="3782030" y="2033214"/>
                  <a:pt x="3782030" y="2036249"/>
                  <a:pt x="3776896" y="2035301"/>
                </a:cubicBezTo>
                <a:lnTo>
                  <a:pt x="3776896" y="2045732"/>
                </a:lnTo>
                <a:cubicBezTo>
                  <a:pt x="3789827" y="2053698"/>
                  <a:pt x="3792299" y="2027904"/>
                  <a:pt x="3782030" y="2029421"/>
                </a:cubicBezTo>
                <a:close/>
                <a:moveTo>
                  <a:pt x="190157" y="2029421"/>
                </a:moveTo>
                <a:cubicBezTo>
                  <a:pt x="185023" y="2051043"/>
                  <a:pt x="205750" y="2030559"/>
                  <a:pt x="190157" y="2029421"/>
                </a:cubicBezTo>
                <a:close/>
                <a:moveTo>
                  <a:pt x="3484625" y="2028852"/>
                </a:moveTo>
                <a:cubicBezTo>
                  <a:pt x="3486336" y="2040801"/>
                  <a:pt x="3469603" y="2034542"/>
                  <a:pt x="3469032" y="2044405"/>
                </a:cubicBezTo>
                <a:lnTo>
                  <a:pt x="3469032" y="2044594"/>
                </a:lnTo>
                <a:cubicBezTo>
                  <a:pt x="3482153" y="2050094"/>
                  <a:pt x="3498697" y="2033594"/>
                  <a:pt x="3484625" y="2028852"/>
                </a:cubicBezTo>
                <a:close/>
                <a:moveTo>
                  <a:pt x="879285" y="2028852"/>
                </a:moveTo>
                <a:cubicBezTo>
                  <a:pt x="858939" y="2041939"/>
                  <a:pt x="896590" y="2036439"/>
                  <a:pt x="879285" y="2028852"/>
                </a:cubicBezTo>
                <a:close/>
                <a:moveTo>
                  <a:pt x="205750" y="2028852"/>
                </a:moveTo>
                <a:cubicBezTo>
                  <a:pt x="200045" y="2056543"/>
                  <a:pt x="221723" y="2035111"/>
                  <a:pt x="205750" y="2028852"/>
                </a:cubicBezTo>
                <a:close/>
                <a:moveTo>
                  <a:pt x="754543" y="2028093"/>
                </a:moveTo>
                <a:lnTo>
                  <a:pt x="755248" y="2028652"/>
                </a:lnTo>
                <a:lnTo>
                  <a:pt x="757395" y="2037577"/>
                </a:lnTo>
                <a:cubicBezTo>
                  <a:pt x="758536" y="2037956"/>
                  <a:pt x="759867" y="2035064"/>
                  <a:pt x="759891" y="2032337"/>
                </a:cubicBezTo>
                <a:lnTo>
                  <a:pt x="755248" y="2028652"/>
                </a:lnTo>
                <a:lnTo>
                  <a:pt x="755113" y="2028093"/>
                </a:lnTo>
                <a:close/>
                <a:moveTo>
                  <a:pt x="2549642" y="2026917"/>
                </a:moveTo>
                <a:cubicBezTo>
                  <a:pt x="2544641" y="2025685"/>
                  <a:pt x="2539583" y="2028738"/>
                  <a:pt x="2538366" y="2033726"/>
                </a:cubicBezTo>
                <a:cubicBezTo>
                  <a:pt x="2537149" y="2038715"/>
                  <a:pt x="2540211" y="2043741"/>
                  <a:pt x="2545212" y="2044955"/>
                </a:cubicBezTo>
                <a:cubicBezTo>
                  <a:pt x="2545212" y="2044974"/>
                  <a:pt x="2545231" y="2044974"/>
                  <a:pt x="2545250" y="2044974"/>
                </a:cubicBezTo>
                <a:cubicBezTo>
                  <a:pt x="2550213" y="2046055"/>
                  <a:pt x="2555157" y="2043039"/>
                  <a:pt x="2556469" y="2038146"/>
                </a:cubicBezTo>
                <a:cubicBezTo>
                  <a:pt x="2557686" y="2033157"/>
                  <a:pt x="2554625" y="2028131"/>
                  <a:pt x="2549642" y="2026917"/>
                </a:cubicBezTo>
                <a:close/>
                <a:moveTo>
                  <a:pt x="3238181" y="2025628"/>
                </a:moveTo>
                <a:cubicBezTo>
                  <a:pt x="3238049" y="2029649"/>
                  <a:pt x="3237079" y="2033575"/>
                  <a:pt x="3235329" y="2037197"/>
                </a:cubicBezTo>
                <a:lnTo>
                  <a:pt x="3235329" y="2037008"/>
                </a:lnTo>
                <a:cubicBezTo>
                  <a:pt x="3235329" y="2037766"/>
                  <a:pt x="3235139" y="2039473"/>
                  <a:pt x="3235139" y="2039473"/>
                </a:cubicBezTo>
                <a:lnTo>
                  <a:pt x="3231716" y="2034163"/>
                </a:lnTo>
                <a:lnTo>
                  <a:pt x="3230575" y="2032266"/>
                </a:lnTo>
                <a:close/>
                <a:moveTo>
                  <a:pt x="2465194" y="2023731"/>
                </a:moveTo>
                <a:lnTo>
                  <a:pt x="2456446" y="2061664"/>
                </a:lnTo>
                <a:cubicBezTo>
                  <a:pt x="2451503" y="2081958"/>
                  <a:pt x="2450742" y="2099597"/>
                  <a:pt x="2454545" y="2099597"/>
                </a:cubicBezTo>
                <a:cubicBezTo>
                  <a:pt x="2458348" y="2099597"/>
                  <a:pt x="2469187" y="2090304"/>
                  <a:pt x="2478125" y="2077027"/>
                </a:cubicBezTo>
                <a:lnTo>
                  <a:pt x="2488013" y="2062802"/>
                </a:lnTo>
                <a:lnTo>
                  <a:pt x="2494668" y="2053129"/>
                </a:lnTo>
                <a:lnTo>
                  <a:pt x="2486682" y="2044974"/>
                </a:lnTo>
                <a:cubicBezTo>
                  <a:pt x="2491588" y="2043760"/>
                  <a:pt x="2495448" y="2039985"/>
                  <a:pt x="2496760" y="2035111"/>
                </a:cubicBezTo>
                <a:cubicBezTo>
                  <a:pt x="2493052" y="2032266"/>
                  <a:pt x="2489439" y="2031223"/>
                  <a:pt x="2486563" y="2032053"/>
                </a:cubicBezTo>
                <a:lnTo>
                  <a:pt x="2481180" y="2039676"/>
                </a:lnTo>
                <a:lnTo>
                  <a:pt x="2480026" y="2038525"/>
                </a:lnTo>
                <a:close/>
                <a:moveTo>
                  <a:pt x="3971046" y="2019748"/>
                </a:moveTo>
                <a:cubicBezTo>
                  <a:pt x="3966102" y="2041370"/>
                  <a:pt x="3986829" y="2020886"/>
                  <a:pt x="3971046" y="2019748"/>
                </a:cubicBezTo>
                <a:close/>
                <a:moveTo>
                  <a:pt x="2754642" y="2019069"/>
                </a:moveTo>
                <a:cubicBezTo>
                  <a:pt x="2753080" y="2017057"/>
                  <a:pt x="2750382" y="2016808"/>
                  <a:pt x="2746246" y="2020696"/>
                </a:cubicBezTo>
                <a:cubicBezTo>
                  <a:pt x="2753805" y="2047012"/>
                  <a:pt x="2759331" y="2025106"/>
                  <a:pt x="2754642" y="2019069"/>
                </a:cubicBezTo>
                <a:close/>
                <a:moveTo>
                  <a:pt x="1874567" y="2018610"/>
                </a:moveTo>
                <a:cubicBezTo>
                  <a:pt x="1869622" y="2040232"/>
                  <a:pt x="1890350" y="2019748"/>
                  <a:pt x="1874567" y="2018610"/>
                </a:cubicBezTo>
                <a:close/>
                <a:moveTo>
                  <a:pt x="350459" y="2018610"/>
                </a:moveTo>
                <a:cubicBezTo>
                  <a:pt x="350003" y="2021645"/>
                  <a:pt x="351752" y="2024585"/>
                  <a:pt x="354643" y="2025628"/>
                </a:cubicBezTo>
                <a:lnTo>
                  <a:pt x="355213" y="2025628"/>
                </a:lnTo>
                <a:cubicBezTo>
                  <a:pt x="355213" y="2021834"/>
                  <a:pt x="355213" y="2017472"/>
                  <a:pt x="350459" y="2018610"/>
                </a:cubicBezTo>
                <a:close/>
                <a:moveTo>
                  <a:pt x="3421303" y="2017851"/>
                </a:moveTo>
                <a:cubicBezTo>
                  <a:pt x="3416359" y="2039473"/>
                  <a:pt x="3437086" y="2018989"/>
                  <a:pt x="3421303" y="2017851"/>
                </a:cubicBezTo>
                <a:close/>
                <a:moveTo>
                  <a:pt x="3314435" y="2017472"/>
                </a:moveTo>
                <a:cubicBezTo>
                  <a:pt x="3314529" y="2019426"/>
                  <a:pt x="3314529" y="2021398"/>
                  <a:pt x="3314435" y="2023352"/>
                </a:cubicBezTo>
                <a:lnTo>
                  <a:pt x="3314435" y="2024490"/>
                </a:lnTo>
                <a:lnTo>
                  <a:pt x="3314453" y="2026364"/>
                </a:lnTo>
                <a:lnTo>
                  <a:pt x="3314435" y="2026386"/>
                </a:lnTo>
                <a:cubicBezTo>
                  <a:pt x="3314435" y="2026386"/>
                  <a:pt x="3314453" y="2026367"/>
                  <a:pt x="3314453" y="2026367"/>
                </a:cubicBezTo>
                <a:lnTo>
                  <a:pt x="3314453" y="2026364"/>
                </a:lnTo>
                <a:lnTo>
                  <a:pt x="3317928" y="2022000"/>
                </a:lnTo>
                <a:cubicBezTo>
                  <a:pt x="3318285" y="2020127"/>
                  <a:pt x="3317477" y="2018231"/>
                  <a:pt x="3314435" y="2017472"/>
                </a:cubicBezTo>
                <a:close/>
                <a:moveTo>
                  <a:pt x="3395156" y="2014817"/>
                </a:moveTo>
                <a:cubicBezTo>
                  <a:pt x="3391591" y="2014532"/>
                  <a:pt x="3388310" y="2015196"/>
                  <a:pt x="3386504" y="2017662"/>
                </a:cubicBezTo>
                <a:cubicBezTo>
                  <a:pt x="3392399" y="2021645"/>
                  <a:pt x="3380989" y="2035680"/>
                  <a:pt x="3391258" y="2039094"/>
                </a:cubicBezTo>
                <a:cubicBezTo>
                  <a:pt x="3394015" y="2035377"/>
                  <a:pt x="3396544" y="2031526"/>
                  <a:pt x="3398864" y="2027524"/>
                </a:cubicBezTo>
                <a:cubicBezTo>
                  <a:pt x="3401431" y="2023655"/>
                  <a:pt x="3405501" y="2021038"/>
                  <a:pt x="3410083" y="2020317"/>
                </a:cubicBezTo>
                <a:lnTo>
                  <a:pt x="3409513" y="2019938"/>
                </a:lnTo>
                <a:cubicBezTo>
                  <a:pt x="3408258" y="2019046"/>
                  <a:pt x="3406927" y="2018288"/>
                  <a:pt x="3405520" y="2017662"/>
                </a:cubicBezTo>
                <a:cubicBezTo>
                  <a:pt x="3402573" y="2016334"/>
                  <a:pt x="3398722" y="2015101"/>
                  <a:pt x="3395156" y="2014817"/>
                </a:cubicBezTo>
                <a:close/>
                <a:moveTo>
                  <a:pt x="38031" y="2014437"/>
                </a:moveTo>
                <a:cubicBezTo>
                  <a:pt x="32327" y="2042129"/>
                  <a:pt x="54005" y="2020507"/>
                  <a:pt x="38031" y="2014437"/>
                </a:cubicBezTo>
                <a:close/>
                <a:moveTo>
                  <a:pt x="101163" y="2014248"/>
                </a:moveTo>
                <a:cubicBezTo>
                  <a:pt x="95078" y="2021265"/>
                  <a:pt x="95078" y="2033783"/>
                  <a:pt x="106488" y="2035301"/>
                </a:cubicBezTo>
                <a:lnTo>
                  <a:pt x="106488" y="2035111"/>
                </a:lnTo>
                <a:cubicBezTo>
                  <a:pt x="113143" y="2028093"/>
                  <a:pt x="113334" y="2016144"/>
                  <a:pt x="101163" y="2014248"/>
                </a:cubicBezTo>
                <a:close/>
                <a:moveTo>
                  <a:pt x="69788" y="2014248"/>
                </a:moveTo>
                <a:cubicBezTo>
                  <a:pt x="62041" y="2032930"/>
                  <a:pt x="64033" y="2054210"/>
                  <a:pt x="75112" y="2071147"/>
                </a:cubicBezTo>
                <a:cubicBezTo>
                  <a:pt x="76633" y="2053888"/>
                  <a:pt x="99832" y="2086890"/>
                  <a:pt x="96029" y="2060716"/>
                </a:cubicBezTo>
                <a:cubicBezTo>
                  <a:pt x="67316" y="2065647"/>
                  <a:pt x="80817" y="2027714"/>
                  <a:pt x="69788" y="2014437"/>
                </a:cubicBezTo>
                <a:close/>
                <a:moveTo>
                  <a:pt x="776030" y="2014058"/>
                </a:moveTo>
                <a:cubicBezTo>
                  <a:pt x="771086" y="2035680"/>
                  <a:pt x="791623" y="2015006"/>
                  <a:pt x="776030" y="2014058"/>
                </a:cubicBezTo>
                <a:close/>
                <a:moveTo>
                  <a:pt x="3834323" y="2013868"/>
                </a:moveTo>
                <a:cubicBezTo>
                  <a:pt x="3834323" y="2013868"/>
                  <a:pt x="3833182" y="2013868"/>
                  <a:pt x="3833182" y="2015386"/>
                </a:cubicBezTo>
                <a:lnTo>
                  <a:pt x="3833182" y="2016713"/>
                </a:lnTo>
                <a:lnTo>
                  <a:pt x="3836225" y="2016713"/>
                </a:lnTo>
                <a:lnTo>
                  <a:pt x="3840599" y="2022972"/>
                </a:lnTo>
                <a:cubicBezTo>
                  <a:pt x="3842576" y="2025381"/>
                  <a:pt x="3844306" y="2027980"/>
                  <a:pt x="3845733" y="2030749"/>
                </a:cubicBezTo>
                <a:cubicBezTo>
                  <a:pt x="3847045" y="2032569"/>
                  <a:pt x="3848661" y="2034182"/>
                  <a:pt x="3850487" y="2035490"/>
                </a:cubicBezTo>
                <a:lnTo>
                  <a:pt x="3854563" y="2038496"/>
                </a:lnTo>
                <a:lnTo>
                  <a:pt x="3854860" y="2041560"/>
                </a:lnTo>
                <a:lnTo>
                  <a:pt x="3854860" y="2038715"/>
                </a:lnTo>
                <a:lnTo>
                  <a:pt x="3854563" y="2038496"/>
                </a:lnTo>
                <a:lnTo>
                  <a:pt x="3854290" y="2035680"/>
                </a:lnTo>
                <a:lnTo>
                  <a:pt x="3855050" y="2036628"/>
                </a:lnTo>
                <a:lnTo>
                  <a:pt x="3855050" y="2033594"/>
                </a:lnTo>
                <a:lnTo>
                  <a:pt x="3851818" y="2032076"/>
                </a:lnTo>
                <a:lnTo>
                  <a:pt x="3848585" y="2030369"/>
                </a:lnTo>
                <a:lnTo>
                  <a:pt x="3844212" y="2025059"/>
                </a:lnTo>
                <a:cubicBezTo>
                  <a:pt x="3842177" y="2022650"/>
                  <a:pt x="3840389" y="2020051"/>
                  <a:pt x="3838887" y="2017282"/>
                </a:cubicBezTo>
                <a:lnTo>
                  <a:pt x="3838887" y="2014817"/>
                </a:lnTo>
                <a:lnTo>
                  <a:pt x="3836986" y="2013868"/>
                </a:lnTo>
                <a:cubicBezTo>
                  <a:pt x="3836130" y="2013565"/>
                  <a:pt x="3835179" y="2013565"/>
                  <a:pt x="3834323" y="2013868"/>
                </a:cubicBezTo>
                <a:close/>
                <a:moveTo>
                  <a:pt x="2470518" y="2013868"/>
                </a:moveTo>
                <a:cubicBezTo>
                  <a:pt x="2450172" y="2026766"/>
                  <a:pt x="2487823" y="2021455"/>
                  <a:pt x="2470518" y="2013868"/>
                </a:cubicBezTo>
                <a:close/>
                <a:moveTo>
                  <a:pt x="267741" y="2013868"/>
                </a:moveTo>
                <a:lnTo>
                  <a:pt x="257282" y="2015765"/>
                </a:lnTo>
                <a:lnTo>
                  <a:pt x="257282" y="2029421"/>
                </a:lnTo>
                <a:cubicBezTo>
                  <a:pt x="266600" y="2029421"/>
                  <a:pt x="269452" y="2024300"/>
                  <a:pt x="267741" y="2013868"/>
                </a:cubicBezTo>
                <a:close/>
                <a:moveTo>
                  <a:pt x="1296752" y="2013205"/>
                </a:moveTo>
                <a:cubicBezTo>
                  <a:pt x="1295112" y="2011972"/>
                  <a:pt x="1291831" y="2014248"/>
                  <a:pt x="1290595" y="2018041"/>
                </a:cubicBezTo>
                <a:cubicBezTo>
                  <a:pt x="1290595" y="2018041"/>
                  <a:pt x="1289074" y="2018041"/>
                  <a:pt x="1287552" y="2020886"/>
                </a:cubicBezTo>
                <a:cubicBezTo>
                  <a:pt x="1286031" y="2023731"/>
                  <a:pt x="1289264" y="2023352"/>
                  <a:pt x="1289834" y="2022972"/>
                </a:cubicBezTo>
                <a:cubicBezTo>
                  <a:pt x="1290156" y="2025419"/>
                  <a:pt x="1291295" y="2027695"/>
                  <a:pt x="1293067" y="2029421"/>
                </a:cubicBezTo>
                <a:cubicBezTo>
                  <a:pt x="1298392" y="2019179"/>
                  <a:pt x="1298392" y="2014437"/>
                  <a:pt x="1296752" y="2013205"/>
                </a:cubicBezTo>
                <a:close/>
                <a:moveTo>
                  <a:pt x="1836535" y="2009506"/>
                </a:moveTo>
                <a:cubicBezTo>
                  <a:pt x="1831401" y="2031128"/>
                  <a:pt x="1852128" y="2010644"/>
                  <a:pt x="1836535" y="2009506"/>
                </a:cubicBezTo>
                <a:close/>
                <a:moveTo>
                  <a:pt x="1544644" y="2009506"/>
                </a:moveTo>
                <a:cubicBezTo>
                  <a:pt x="1546546" y="2018989"/>
                  <a:pt x="1537038" y="2040611"/>
                  <a:pt x="1554723" y="2035301"/>
                </a:cubicBezTo>
                <a:lnTo>
                  <a:pt x="1555103" y="2035680"/>
                </a:lnTo>
                <a:cubicBezTo>
                  <a:pt x="1552251" y="2026386"/>
                  <a:pt x="1552441" y="2013868"/>
                  <a:pt x="1544644" y="2009506"/>
                </a:cubicBezTo>
                <a:close/>
                <a:moveTo>
                  <a:pt x="2134701" y="2009127"/>
                </a:moveTo>
                <a:cubicBezTo>
                  <a:pt x="2129757" y="2030749"/>
                  <a:pt x="2150294" y="2010265"/>
                  <a:pt x="2134701" y="2009127"/>
                </a:cubicBezTo>
                <a:close/>
                <a:moveTo>
                  <a:pt x="278960" y="2009127"/>
                </a:moveTo>
                <a:cubicBezTo>
                  <a:pt x="277249" y="2016144"/>
                  <a:pt x="271544" y="2019179"/>
                  <a:pt x="273636" y="2029990"/>
                </a:cubicBezTo>
                <a:cubicBezTo>
                  <a:pt x="288278" y="2038335"/>
                  <a:pt x="288278" y="2007420"/>
                  <a:pt x="278960" y="2009127"/>
                </a:cubicBezTo>
                <a:close/>
                <a:moveTo>
                  <a:pt x="2595261" y="2008747"/>
                </a:moveTo>
                <a:cubicBezTo>
                  <a:pt x="2587655" y="2019179"/>
                  <a:pt x="2600585" y="2027714"/>
                  <a:pt x="2584802" y="2034921"/>
                </a:cubicBezTo>
                <a:cubicBezTo>
                  <a:pt x="2600205" y="2056733"/>
                  <a:pt x="2608002" y="2014437"/>
                  <a:pt x="2595261" y="2009127"/>
                </a:cubicBezTo>
                <a:close/>
                <a:moveTo>
                  <a:pt x="2151245" y="2008747"/>
                </a:moveTo>
                <a:cubicBezTo>
                  <a:pt x="2145540" y="2036439"/>
                  <a:pt x="2167028" y="2015006"/>
                  <a:pt x="2151245" y="2008747"/>
                </a:cubicBezTo>
                <a:close/>
                <a:moveTo>
                  <a:pt x="1810864" y="2008747"/>
                </a:moveTo>
                <a:cubicBezTo>
                  <a:pt x="1805920" y="2030369"/>
                  <a:pt x="1826647" y="2009885"/>
                  <a:pt x="1810864" y="2008747"/>
                </a:cubicBezTo>
                <a:close/>
                <a:moveTo>
                  <a:pt x="3815878" y="2008558"/>
                </a:moveTo>
                <a:lnTo>
                  <a:pt x="3817209" y="2012920"/>
                </a:lnTo>
                <a:lnTo>
                  <a:pt x="3818540" y="2017282"/>
                </a:lnTo>
                <a:lnTo>
                  <a:pt x="3820062" y="2017282"/>
                </a:lnTo>
                <a:lnTo>
                  <a:pt x="3821583" y="2017282"/>
                </a:lnTo>
                <a:lnTo>
                  <a:pt x="3821583" y="2022214"/>
                </a:lnTo>
                <a:lnTo>
                  <a:pt x="3822153" y="2022214"/>
                </a:lnTo>
                <a:lnTo>
                  <a:pt x="3824435" y="2024300"/>
                </a:lnTo>
                <a:lnTo>
                  <a:pt x="3821583" y="2015955"/>
                </a:lnTo>
                <a:lnTo>
                  <a:pt x="3819491" y="2015955"/>
                </a:lnTo>
                <a:lnTo>
                  <a:pt x="3817589" y="2012161"/>
                </a:lnTo>
                <a:close/>
                <a:moveTo>
                  <a:pt x="2579478" y="2008558"/>
                </a:moveTo>
                <a:cubicBezTo>
                  <a:pt x="2579668" y="2008843"/>
                  <a:pt x="2578860" y="2013395"/>
                  <a:pt x="2577767" y="2017638"/>
                </a:cubicBezTo>
                <a:lnTo>
                  <a:pt x="2574575" y="2024383"/>
                </a:lnTo>
                <a:lnTo>
                  <a:pt x="2574344" y="2024300"/>
                </a:lnTo>
                <a:lnTo>
                  <a:pt x="2574344" y="2024869"/>
                </a:lnTo>
                <a:lnTo>
                  <a:pt x="2574575" y="2024383"/>
                </a:lnTo>
                <a:lnTo>
                  <a:pt x="2581618" y="2026908"/>
                </a:lnTo>
                <a:cubicBezTo>
                  <a:pt x="2586788" y="2023885"/>
                  <a:pt x="2585754" y="2007420"/>
                  <a:pt x="2579478" y="2008558"/>
                </a:cubicBezTo>
                <a:close/>
                <a:moveTo>
                  <a:pt x="3883003" y="2007420"/>
                </a:moveTo>
                <a:lnTo>
                  <a:pt x="3886046" y="2008558"/>
                </a:lnTo>
                <a:lnTo>
                  <a:pt x="3886046" y="2007420"/>
                </a:lnTo>
                <a:close/>
                <a:moveTo>
                  <a:pt x="1696770" y="2006282"/>
                </a:moveTo>
                <a:cubicBezTo>
                  <a:pt x="1689734" y="2013679"/>
                  <a:pt x="1679085" y="2027714"/>
                  <a:pt x="1684410" y="2040801"/>
                </a:cubicBezTo>
                <a:cubicBezTo>
                  <a:pt x="1684790" y="2047250"/>
                  <a:pt x="1689164" y="2045163"/>
                  <a:pt x="1690685" y="2041749"/>
                </a:cubicBezTo>
                <a:lnTo>
                  <a:pt x="1690495" y="2041370"/>
                </a:lnTo>
                <a:cubicBezTo>
                  <a:pt x="1700841" y="2039568"/>
                  <a:pt x="1707763" y="2029743"/>
                  <a:pt x="1705958" y="2019426"/>
                </a:cubicBezTo>
                <a:cubicBezTo>
                  <a:pt x="1704992" y="2013906"/>
                  <a:pt x="1701628" y="2009089"/>
                  <a:pt x="1696770" y="2006282"/>
                </a:cubicBezTo>
                <a:close/>
                <a:moveTo>
                  <a:pt x="1073626" y="2004954"/>
                </a:moveTo>
                <a:cubicBezTo>
                  <a:pt x="1068682" y="2026576"/>
                  <a:pt x="1089409" y="2004954"/>
                  <a:pt x="1073626" y="2004954"/>
                </a:cubicBezTo>
                <a:close/>
                <a:moveTo>
                  <a:pt x="2938114" y="2004764"/>
                </a:moveTo>
                <a:cubicBezTo>
                  <a:pt x="2933151" y="2003683"/>
                  <a:pt x="2928207" y="2006699"/>
                  <a:pt x="2926895" y="2011592"/>
                </a:cubicBezTo>
                <a:cubicBezTo>
                  <a:pt x="2925640" y="2016334"/>
                  <a:pt x="2928302" y="2021246"/>
                  <a:pt x="2932980" y="2022783"/>
                </a:cubicBezTo>
                <a:lnTo>
                  <a:pt x="2933930" y="2023731"/>
                </a:lnTo>
                <a:cubicBezTo>
                  <a:pt x="2939179" y="2024888"/>
                  <a:pt x="2944370" y="2021569"/>
                  <a:pt x="2945530" y="2016334"/>
                </a:cubicBezTo>
                <a:cubicBezTo>
                  <a:pt x="2946690" y="2011099"/>
                  <a:pt x="2943362" y="2005921"/>
                  <a:pt x="2938114" y="2004764"/>
                </a:cubicBezTo>
                <a:close/>
                <a:moveTo>
                  <a:pt x="1706278" y="2004006"/>
                </a:moveTo>
                <a:lnTo>
                  <a:pt x="1706088" y="2004954"/>
                </a:lnTo>
                <a:cubicBezTo>
                  <a:pt x="1700573" y="2018041"/>
                  <a:pt x="1723772" y="2028093"/>
                  <a:pt x="1727005" y="2015386"/>
                </a:cubicBezTo>
                <a:cubicBezTo>
                  <a:pt x="1716927" y="2014248"/>
                  <a:pt x="1720540" y="2000212"/>
                  <a:pt x="1706278" y="2004006"/>
                </a:cubicBezTo>
                <a:close/>
                <a:moveTo>
                  <a:pt x="1591233" y="2003816"/>
                </a:moveTo>
                <a:cubicBezTo>
                  <a:pt x="1574309" y="2020127"/>
                  <a:pt x="1610248" y="2012541"/>
                  <a:pt x="1591233" y="2003816"/>
                </a:cubicBezTo>
                <a:close/>
                <a:moveTo>
                  <a:pt x="3869693" y="2003247"/>
                </a:moveTo>
                <a:lnTo>
                  <a:pt x="3869693" y="2006471"/>
                </a:lnTo>
                <a:lnTo>
                  <a:pt x="3871784" y="2004385"/>
                </a:lnTo>
                <a:close/>
                <a:moveTo>
                  <a:pt x="1058580" y="2002584"/>
                </a:moveTo>
                <a:cubicBezTo>
                  <a:pt x="1055846" y="2005334"/>
                  <a:pt x="1054325" y="2013679"/>
                  <a:pt x="1062216" y="2019369"/>
                </a:cubicBezTo>
                <a:cubicBezTo>
                  <a:pt x="1065259" y="2002679"/>
                  <a:pt x="1061313" y="1999834"/>
                  <a:pt x="1058580" y="2002584"/>
                </a:cubicBezTo>
                <a:close/>
                <a:moveTo>
                  <a:pt x="3228674" y="2002488"/>
                </a:moveTo>
                <a:lnTo>
                  <a:pt x="3228674" y="2002678"/>
                </a:lnTo>
                <a:cubicBezTo>
                  <a:pt x="3230385" y="2003816"/>
                  <a:pt x="3229815" y="2007799"/>
                  <a:pt x="3230575" y="2010075"/>
                </a:cubicBezTo>
                <a:cubicBezTo>
                  <a:pt x="3228674" y="2007989"/>
                  <a:pt x="3229815" y="2004575"/>
                  <a:pt x="3228674" y="2002488"/>
                </a:cubicBezTo>
                <a:close/>
                <a:moveTo>
                  <a:pt x="3200150" y="2001730"/>
                </a:moveTo>
                <a:lnTo>
                  <a:pt x="3202812" y="2003626"/>
                </a:lnTo>
                <a:lnTo>
                  <a:pt x="3207947" y="2007420"/>
                </a:lnTo>
                <a:lnTo>
                  <a:pt x="3200530" y="2007420"/>
                </a:lnTo>
                <a:lnTo>
                  <a:pt x="3200530" y="2007230"/>
                </a:lnTo>
                <a:cubicBezTo>
                  <a:pt x="3199960" y="2007420"/>
                  <a:pt x="3197678" y="2003247"/>
                  <a:pt x="3200150" y="2002678"/>
                </a:cubicBezTo>
                <a:cubicBezTo>
                  <a:pt x="3200264" y="2002375"/>
                  <a:pt x="3200264" y="2002033"/>
                  <a:pt x="3200150" y="2001730"/>
                </a:cubicBezTo>
                <a:close/>
                <a:moveTo>
                  <a:pt x="3817399" y="2001540"/>
                </a:moveTo>
                <a:lnTo>
                  <a:pt x="3817399" y="2002488"/>
                </a:lnTo>
                <a:cubicBezTo>
                  <a:pt x="3816981" y="2002811"/>
                  <a:pt x="3816886" y="2003399"/>
                  <a:pt x="3817209" y="2003816"/>
                </a:cubicBezTo>
                <a:cubicBezTo>
                  <a:pt x="3817266" y="2003892"/>
                  <a:pt x="3817323" y="2003949"/>
                  <a:pt x="3817399" y="2004006"/>
                </a:cubicBezTo>
                <a:cubicBezTo>
                  <a:pt x="3817856" y="2004328"/>
                  <a:pt x="3818464" y="2004328"/>
                  <a:pt x="3818921" y="2004006"/>
                </a:cubicBezTo>
                <a:cubicBezTo>
                  <a:pt x="3819263" y="2003494"/>
                  <a:pt x="3819263" y="2002811"/>
                  <a:pt x="3818921" y="2002299"/>
                </a:cubicBezTo>
                <a:cubicBezTo>
                  <a:pt x="3818654" y="2001711"/>
                  <a:pt x="3818027" y="2001388"/>
                  <a:pt x="3817399" y="2001540"/>
                </a:cubicBezTo>
                <a:close/>
                <a:moveTo>
                  <a:pt x="1935036" y="2001540"/>
                </a:moveTo>
                <a:lnTo>
                  <a:pt x="1936220" y="2003596"/>
                </a:lnTo>
                <a:lnTo>
                  <a:pt x="1936748" y="2004575"/>
                </a:lnTo>
                <a:cubicBezTo>
                  <a:pt x="1941692" y="2013110"/>
                  <a:pt x="1942025" y="2013679"/>
                  <a:pt x="1940741" y="2011451"/>
                </a:cubicBezTo>
                <a:lnTo>
                  <a:pt x="1936220" y="2003596"/>
                </a:lnTo>
                <a:lnTo>
                  <a:pt x="1935417" y="2002109"/>
                </a:lnTo>
                <a:close/>
                <a:moveTo>
                  <a:pt x="1124778" y="2001350"/>
                </a:moveTo>
                <a:cubicBezTo>
                  <a:pt x="1124778" y="2004764"/>
                  <a:pt x="1121926" y="2005333"/>
                  <a:pt x="1124778" y="2008368"/>
                </a:cubicBezTo>
                <a:cubicBezTo>
                  <a:pt x="1139040" y="2017472"/>
                  <a:pt x="1175550" y="2030938"/>
                  <a:pt x="1190002" y="2018610"/>
                </a:cubicBezTo>
                <a:lnTo>
                  <a:pt x="1191333" y="2018041"/>
                </a:lnTo>
                <a:cubicBezTo>
                  <a:pt x="1177261" y="2005713"/>
                  <a:pt x="1138850" y="2005713"/>
                  <a:pt x="1124778" y="2001350"/>
                </a:cubicBezTo>
                <a:close/>
                <a:moveTo>
                  <a:pt x="482238" y="1999454"/>
                </a:moveTo>
                <a:lnTo>
                  <a:pt x="482238" y="2008937"/>
                </a:lnTo>
                <a:cubicBezTo>
                  <a:pt x="488513" y="2008937"/>
                  <a:pt x="490034" y="2005713"/>
                  <a:pt x="489274" y="1999454"/>
                </a:cubicBezTo>
                <a:close/>
                <a:moveTo>
                  <a:pt x="3250351" y="1998695"/>
                </a:moveTo>
                <a:cubicBezTo>
                  <a:pt x="3249021" y="1997367"/>
                  <a:pt x="3249591" y="2002488"/>
                  <a:pt x="3251683" y="2002488"/>
                </a:cubicBezTo>
                <a:cubicBezTo>
                  <a:pt x="3251683" y="2001161"/>
                  <a:pt x="3251683" y="2000023"/>
                  <a:pt x="3250351" y="1998695"/>
                </a:cubicBezTo>
                <a:close/>
                <a:moveTo>
                  <a:pt x="2684064" y="1998695"/>
                </a:moveTo>
                <a:lnTo>
                  <a:pt x="2684064" y="2024679"/>
                </a:lnTo>
                <a:cubicBezTo>
                  <a:pt x="2694143" y="2022214"/>
                  <a:pt x="2706503" y="2040611"/>
                  <a:pt x="2704982" y="2019369"/>
                </a:cubicBezTo>
                <a:cubicBezTo>
                  <a:pt x="2685966" y="2024679"/>
                  <a:pt x="2700228" y="1996229"/>
                  <a:pt x="2684064" y="1998695"/>
                </a:cubicBezTo>
                <a:close/>
                <a:moveTo>
                  <a:pt x="2181860" y="1998316"/>
                </a:moveTo>
                <a:cubicBezTo>
                  <a:pt x="2176726" y="2019938"/>
                  <a:pt x="2197453" y="1999454"/>
                  <a:pt x="2181860" y="1998316"/>
                </a:cubicBezTo>
                <a:close/>
                <a:moveTo>
                  <a:pt x="111622" y="1998316"/>
                </a:moveTo>
                <a:lnTo>
                  <a:pt x="111622" y="1998695"/>
                </a:lnTo>
                <a:lnTo>
                  <a:pt x="111817" y="1998833"/>
                </a:lnTo>
                <a:lnTo>
                  <a:pt x="116947" y="2012423"/>
                </a:lnTo>
                <a:cubicBezTo>
                  <a:pt x="121178" y="2015291"/>
                  <a:pt x="126264" y="2015196"/>
                  <a:pt x="127405" y="2008747"/>
                </a:cubicBezTo>
                <a:cubicBezTo>
                  <a:pt x="123602" y="2008273"/>
                  <a:pt x="121368" y="2006234"/>
                  <a:pt x="119229" y="2004077"/>
                </a:cubicBezTo>
                <a:lnTo>
                  <a:pt x="111817" y="1998833"/>
                </a:lnTo>
                <a:close/>
                <a:moveTo>
                  <a:pt x="3515430" y="1998126"/>
                </a:moveTo>
                <a:cubicBezTo>
                  <a:pt x="3515621" y="2003702"/>
                  <a:pt x="3513795" y="2009146"/>
                  <a:pt x="3510296" y="2013489"/>
                </a:cubicBezTo>
                <a:cubicBezTo>
                  <a:pt x="3508585" y="2013489"/>
                  <a:pt x="3507824" y="2011023"/>
                  <a:pt x="3504781" y="2011592"/>
                </a:cubicBezTo>
                <a:cubicBezTo>
                  <a:pt x="3500978" y="2017472"/>
                  <a:pt x="3512768" y="2018610"/>
                  <a:pt x="3512007" y="2014058"/>
                </a:cubicBezTo>
                <a:lnTo>
                  <a:pt x="3511247" y="2013868"/>
                </a:lnTo>
                <a:lnTo>
                  <a:pt x="3525889" y="2013868"/>
                </a:lnTo>
                <a:lnTo>
                  <a:pt x="3525889" y="2003437"/>
                </a:lnTo>
                <a:cubicBezTo>
                  <a:pt x="3520755" y="2003437"/>
                  <a:pt x="3519614" y="1999075"/>
                  <a:pt x="3515430" y="1998126"/>
                </a:cubicBezTo>
                <a:close/>
                <a:moveTo>
                  <a:pt x="3786404" y="1997178"/>
                </a:moveTo>
                <a:cubicBezTo>
                  <a:pt x="3780699" y="2000023"/>
                  <a:pt x="3771001" y="1999075"/>
                  <a:pt x="3769860" y="2006661"/>
                </a:cubicBezTo>
                <a:cubicBezTo>
                  <a:pt x="3774310" y="2010170"/>
                  <a:pt x="3780756" y="2009430"/>
                  <a:pt x="3784293" y="2004992"/>
                </a:cubicBezTo>
                <a:cubicBezTo>
                  <a:pt x="3786042" y="2002792"/>
                  <a:pt x="3786803" y="1999966"/>
                  <a:pt x="3786404" y="1997178"/>
                </a:cubicBezTo>
                <a:close/>
                <a:moveTo>
                  <a:pt x="1337563" y="1997178"/>
                </a:moveTo>
                <a:lnTo>
                  <a:pt x="1337183" y="1997557"/>
                </a:lnTo>
                <a:cubicBezTo>
                  <a:pt x="1356199" y="2021455"/>
                  <a:pt x="1371792" y="2047060"/>
                  <a:pt x="1388525" y="2072285"/>
                </a:cubicBezTo>
                <a:lnTo>
                  <a:pt x="1388145" y="2072285"/>
                </a:lnTo>
                <a:lnTo>
                  <a:pt x="1388145" y="2082717"/>
                </a:lnTo>
                <a:cubicBezTo>
                  <a:pt x="1388145" y="2085941"/>
                  <a:pt x="1388145" y="2088976"/>
                  <a:pt x="1393470" y="2088028"/>
                </a:cubicBezTo>
                <a:cubicBezTo>
                  <a:pt x="1393470" y="2084803"/>
                  <a:pt x="1393470" y="2081769"/>
                  <a:pt x="1398604" y="2082717"/>
                </a:cubicBezTo>
                <a:cubicBezTo>
                  <a:pt x="1399745" y="2086700"/>
                  <a:pt x="1398604" y="2092959"/>
                  <a:pt x="1403928" y="2093149"/>
                </a:cubicBezTo>
                <a:cubicBezTo>
                  <a:pt x="1405259" y="2080441"/>
                  <a:pt x="1402027" y="2072096"/>
                  <a:pt x="1390237" y="2072475"/>
                </a:cubicBezTo>
                <a:cubicBezTo>
                  <a:pt x="1379588" y="2040611"/>
                  <a:pt x="1363235" y="2004195"/>
                  <a:pt x="1337563" y="1997178"/>
                </a:cubicBezTo>
                <a:close/>
                <a:moveTo>
                  <a:pt x="1292886" y="1996248"/>
                </a:moveTo>
                <a:cubicBezTo>
                  <a:pt x="1293341" y="1998577"/>
                  <a:pt x="1307995" y="2012162"/>
                  <a:pt x="1298581" y="1999075"/>
                </a:cubicBezTo>
                <a:cubicBezTo>
                  <a:pt x="1294160" y="1995946"/>
                  <a:pt x="1292734" y="1995472"/>
                  <a:pt x="1292886" y="1996248"/>
                </a:cubicBezTo>
                <a:close/>
                <a:moveTo>
                  <a:pt x="3352276" y="1996229"/>
                </a:moveTo>
                <a:cubicBezTo>
                  <a:pt x="3352085" y="2004954"/>
                  <a:pt x="3358171" y="2002299"/>
                  <a:pt x="3359502" y="1998126"/>
                </a:cubicBezTo>
                <a:lnTo>
                  <a:pt x="3358171" y="1998695"/>
                </a:lnTo>
                <a:lnTo>
                  <a:pt x="3356269" y="1996229"/>
                </a:lnTo>
                <a:close/>
                <a:moveTo>
                  <a:pt x="3264804" y="1996040"/>
                </a:moveTo>
                <a:cubicBezTo>
                  <a:pt x="3263282" y="1997747"/>
                  <a:pt x="3267466" y="2000402"/>
                  <a:pt x="3264613" y="2000781"/>
                </a:cubicBezTo>
                <a:lnTo>
                  <a:pt x="3264804" y="2000781"/>
                </a:lnTo>
                <a:cubicBezTo>
                  <a:pt x="3265165" y="2000952"/>
                  <a:pt x="3265583" y="2000952"/>
                  <a:pt x="3265944" y="2000781"/>
                </a:cubicBezTo>
                <a:cubicBezTo>
                  <a:pt x="3264613" y="1999075"/>
                  <a:pt x="3265944" y="1998506"/>
                  <a:pt x="3265944" y="1997557"/>
                </a:cubicBezTo>
                <a:close/>
                <a:moveTo>
                  <a:pt x="3249971" y="1995092"/>
                </a:moveTo>
                <a:cubicBezTo>
                  <a:pt x="3249401" y="1995092"/>
                  <a:pt x="3249971" y="1996609"/>
                  <a:pt x="3249971" y="1997557"/>
                </a:cubicBezTo>
                <a:cubicBezTo>
                  <a:pt x="3249971" y="1998506"/>
                  <a:pt x="3251683" y="1996040"/>
                  <a:pt x="3251683" y="1995092"/>
                </a:cubicBezTo>
                <a:cubicBezTo>
                  <a:pt x="3251683" y="1995092"/>
                  <a:pt x="3250542" y="1995092"/>
                  <a:pt x="3249971" y="1995092"/>
                </a:cubicBezTo>
                <a:close/>
                <a:moveTo>
                  <a:pt x="3869883" y="1994523"/>
                </a:moveTo>
                <a:lnTo>
                  <a:pt x="3866270" y="1995850"/>
                </a:lnTo>
                <a:lnTo>
                  <a:pt x="3866270" y="2001350"/>
                </a:lnTo>
                <a:lnTo>
                  <a:pt x="3867981" y="2001350"/>
                </a:lnTo>
                <a:cubicBezTo>
                  <a:pt x="3867981" y="2001350"/>
                  <a:pt x="3868932" y="2001730"/>
                  <a:pt x="3869122" y="2001350"/>
                </a:cubicBezTo>
                <a:lnTo>
                  <a:pt x="3869883" y="2002299"/>
                </a:lnTo>
                <a:cubicBezTo>
                  <a:pt x="3870092" y="2000914"/>
                  <a:pt x="3870092" y="1999511"/>
                  <a:pt x="3869883" y="1998126"/>
                </a:cubicBezTo>
                <a:close/>
                <a:moveTo>
                  <a:pt x="3228674" y="1994523"/>
                </a:moveTo>
                <a:cubicBezTo>
                  <a:pt x="3229624" y="1996988"/>
                  <a:pt x="3227153" y="2000971"/>
                  <a:pt x="3230385" y="2002488"/>
                </a:cubicBezTo>
                <a:cubicBezTo>
                  <a:pt x="3228293" y="2000781"/>
                  <a:pt x="3232477" y="1996798"/>
                  <a:pt x="3228674" y="1994523"/>
                </a:cubicBezTo>
                <a:close/>
                <a:moveTo>
                  <a:pt x="278960" y="1993574"/>
                </a:moveTo>
                <a:lnTo>
                  <a:pt x="278960" y="2004006"/>
                </a:lnTo>
                <a:lnTo>
                  <a:pt x="289419" y="2004006"/>
                </a:lnTo>
                <a:lnTo>
                  <a:pt x="289419" y="1993574"/>
                </a:lnTo>
                <a:close/>
                <a:moveTo>
                  <a:pt x="544277" y="1993385"/>
                </a:moveTo>
                <a:cubicBezTo>
                  <a:pt x="542708" y="1994617"/>
                  <a:pt x="541567" y="1997083"/>
                  <a:pt x="540806" y="1999454"/>
                </a:cubicBezTo>
                <a:cubicBezTo>
                  <a:pt x="545750" y="2000212"/>
                  <a:pt x="549173" y="1998885"/>
                  <a:pt x="549744" y="1994712"/>
                </a:cubicBezTo>
                <a:lnTo>
                  <a:pt x="550314" y="1994712"/>
                </a:lnTo>
                <a:cubicBezTo>
                  <a:pt x="547842" y="1992152"/>
                  <a:pt x="545846" y="1992152"/>
                  <a:pt x="544277" y="1993385"/>
                </a:cubicBezTo>
                <a:close/>
                <a:moveTo>
                  <a:pt x="3918753" y="1992816"/>
                </a:moveTo>
                <a:cubicBezTo>
                  <a:pt x="3913809" y="2014437"/>
                  <a:pt x="3934536" y="1992816"/>
                  <a:pt x="3918753" y="1992816"/>
                </a:cubicBezTo>
                <a:close/>
                <a:moveTo>
                  <a:pt x="428136" y="1992511"/>
                </a:moveTo>
                <a:cubicBezTo>
                  <a:pt x="422458" y="1996289"/>
                  <a:pt x="422957" y="2010122"/>
                  <a:pt x="430515" y="2009127"/>
                </a:cubicBezTo>
                <a:lnTo>
                  <a:pt x="430515" y="2008558"/>
                </a:lnTo>
                <a:cubicBezTo>
                  <a:pt x="430515" y="2001920"/>
                  <a:pt x="437361" y="2001350"/>
                  <a:pt x="435840" y="1993005"/>
                </a:cubicBezTo>
                <a:cubicBezTo>
                  <a:pt x="432608" y="1991109"/>
                  <a:pt x="430029" y="1991251"/>
                  <a:pt x="428136" y="1992511"/>
                </a:cubicBezTo>
                <a:close/>
                <a:moveTo>
                  <a:pt x="2579858" y="1991488"/>
                </a:moveTo>
                <a:lnTo>
                  <a:pt x="2579591" y="1992253"/>
                </a:lnTo>
                <a:lnTo>
                  <a:pt x="2564361" y="1992579"/>
                </a:lnTo>
                <a:cubicBezTo>
                  <a:pt x="2559845" y="1993669"/>
                  <a:pt x="2557325" y="1995851"/>
                  <a:pt x="2560843" y="1999454"/>
                </a:cubicBezTo>
                <a:cubicBezTo>
                  <a:pt x="2561699" y="1997320"/>
                  <a:pt x="2572823" y="2001054"/>
                  <a:pt x="2577690" y="1997694"/>
                </a:cubicBezTo>
                <a:lnTo>
                  <a:pt x="2579591" y="1992253"/>
                </a:lnTo>
                <a:lnTo>
                  <a:pt x="2579858" y="1992247"/>
                </a:lnTo>
                <a:close/>
                <a:moveTo>
                  <a:pt x="3298842" y="1991298"/>
                </a:moveTo>
                <a:lnTo>
                  <a:pt x="3298842" y="1996229"/>
                </a:lnTo>
                <a:lnTo>
                  <a:pt x="3304736" y="2000212"/>
                </a:lnTo>
                <a:lnTo>
                  <a:pt x="3308159" y="1996419"/>
                </a:lnTo>
                <a:lnTo>
                  <a:pt x="3308159" y="1994523"/>
                </a:lnTo>
                <a:lnTo>
                  <a:pt x="3303405" y="1992816"/>
                </a:lnTo>
                <a:close/>
                <a:moveTo>
                  <a:pt x="3184747" y="1990919"/>
                </a:moveTo>
                <a:lnTo>
                  <a:pt x="3179043" y="1995471"/>
                </a:lnTo>
                <a:lnTo>
                  <a:pt x="3176951" y="2004195"/>
                </a:lnTo>
                <a:lnTo>
                  <a:pt x="3175620" y="2010454"/>
                </a:lnTo>
                <a:lnTo>
                  <a:pt x="3177522" y="2006471"/>
                </a:lnTo>
                <a:lnTo>
                  <a:pt x="3184747" y="1991867"/>
                </a:lnTo>
                <a:close/>
                <a:moveTo>
                  <a:pt x="3822153" y="1990539"/>
                </a:moveTo>
                <a:cubicBezTo>
                  <a:pt x="3821146" y="1991033"/>
                  <a:pt x="3820385" y="1991924"/>
                  <a:pt x="3820062" y="1993005"/>
                </a:cubicBezTo>
                <a:lnTo>
                  <a:pt x="3820062" y="1994902"/>
                </a:lnTo>
                <a:lnTo>
                  <a:pt x="3822534" y="1994902"/>
                </a:lnTo>
                <a:lnTo>
                  <a:pt x="3824435" y="1991867"/>
                </a:lnTo>
                <a:lnTo>
                  <a:pt x="3832802" y="2005523"/>
                </a:lnTo>
                <a:lnTo>
                  <a:pt x="3834894" y="2005523"/>
                </a:lnTo>
                <a:lnTo>
                  <a:pt x="3832992" y="2001920"/>
                </a:lnTo>
                <a:cubicBezTo>
                  <a:pt x="3831851" y="2000023"/>
                  <a:pt x="3830140" y="1996609"/>
                  <a:pt x="3828809" y="1994523"/>
                </a:cubicBezTo>
                <a:lnTo>
                  <a:pt x="3826717" y="1990539"/>
                </a:lnTo>
                <a:lnTo>
                  <a:pt x="3825006" y="1990539"/>
                </a:lnTo>
                <a:cubicBezTo>
                  <a:pt x="3824055" y="1990350"/>
                  <a:pt x="3823085" y="1990350"/>
                  <a:pt x="3822153" y="1990539"/>
                </a:cubicBezTo>
                <a:close/>
                <a:moveTo>
                  <a:pt x="3843641" y="1989970"/>
                </a:moveTo>
                <a:lnTo>
                  <a:pt x="3843071" y="1990539"/>
                </a:lnTo>
                <a:lnTo>
                  <a:pt x="3844500" y="1991318"/>
                </a:lnTo>
                <a:lnTo>
                  <a:pt x="3844972" y="1992057"/>
                </a:lnTo>
                <a:lnTo>
                  <a:pt x="3846493" y="1994143"/>
                </a:lnTo>
                <a:lnTo>
                  <a:pt x="3846493" y="1993195"/>
                </a:lnTo>
                <a:lnTo>
                  <a:pt x="3845162" y="1991678"/>
                </a:lnTo>
                <a:lnTo>
                  <a:pt x="3844500" y="1991318"/>
                </a:lnTo>
                <a:close/>
                <a:moveTo>
                  <a:pt x="2804814" y="1989212"/>
                </a:moveTo>
                <a:lnTo>
                  <a:pt x="2804814" y="1999643"/>
                </a:lnTo>
                <a:lnTo>
                  <a:pt x="2815082" y="1999643"/>
                </a:lnTo>
                <a:lnTo>
                  <a:pt x="2815082" y="1989212"/>
                </a:lnTo>
                <a:close/>
                <a:moveTo>
                  <a:pt x="743323" y="1988833"/>
                </a:moveTo>
                <a:cubicBezTo>
                  <a:pt x="738379" y="2010454"/>
                  <a:pt x="758916" y="1989970"/>
                  <a:pt x="743323" y="1988833"/>
                </a:cubicBezTo>
                <a:close/>
                <a:moveTo>
                  <a:pt x="399139" y="1988643"/>
                </a:moveTo>
                <a:cubicBezTo>
                  <a:pt x="398278" y="1992702"/>
                  <a:pt x="398278" y="1996912"/>
                  <a:pt x="399139" y="2000971"/>
                </a:cubicBezTo>
                <a:cubicBezTo>
                  <a:pt x="398008" y="2000080"/>
                  <a:pt x="396574" y="1999681"/>
                  <a:pt x="395146" y="1999833"/>
                </a:cubicBezTo>
                <a:cubicBezTo>
                  <a:pt x="391723" y="2007040"/>
                  <a:pt x="392294" y="2014437"/>
                  <a:pt x="399900" y="2016524"/>
                </a:cubicBezTo>
                <a:cubicBezTo>
                  <a:pt x="401366" y="2014760"/>
                  <a:pt x="402172" y="2012560"/>
                  <a:pt x="402182" y="2010265"/>
                </a:cubicBezTo>
                <a:cubicBezTo>
                  <a:pt x="404838" y="2016277"/>
                  <a:pt x="405633" y="2022953"/>
                  <a:pt x="404464" y="2029421"/>
                </a:cubicBezTo>
                <a:cubicBezTo>
                  <a:pt x="416824" y="2029421"/>
                  <a:pt x="420057" y="2018989"/>
                  <a:pt x="418345" y="2010454"/>
                </a:cubicBezTo>
                <a:cubicBezTo>
                  <a:pt x="419102" y="2011346"/>
                  <a:pt x="420224" y="2011820"/>
                  <a:pt x="421388" y="2011782"/>
                </a:cubicBezTo>
                <a:cubicBezTo>
                  <a:pt x="421388" y="2006092"/>
                  <a:pt x="426332" y="2001540"/>
                  <a:pt x="418916" y="1999833"/>
                </a:cubicBezTo>
                <a:cubicBezTo>
                  <a:pt x="417493" y="2001388"/>
                  <a:pt x="416742" y="2003418"/>
                  <a:pt x="416824" y="2005523"/>
                </a:cubicBezTo>
                <a:cubicBezTo>
                  <a:pt x="414331" y="1997178"/>
                  <a:pt x="407609" y="1990767"/>
                  <a:pt x="399139" y="1988643"/>
                </a:cubicBezTo>
                <a:close/>
                <a:moveTo>
                  <a:pt x="2427923" y="1988264"/>
                </a:moveTo>
                <a:lnTo>
                  <a:pt x="2428946" y="1988926"/>
                </a:lnTo>
                <a:lnTo>
                  <a:pt x="2430182" y="2000402"/>
                </a:lnTo>
                <a:cubicBezTo>
                  <a:pt x="2431489" y="2003721"/>
                  <a:pt x="2434103" y="2005618"/>
                  <a:pt x="2439332" y="2004006"/>
                </a:cubicBezTo>
                <a:cubicBezTo>
                  <a:pt x="2439751" y="2000308"/>
                  <a:pt x="2438724" y="1996751"/>
                  <a:pt x="2436680" y="1993930"/>
                </a:cubicBezTo>
                <a:lnTo>
                  <a:pt x="2428946" y="1988926"/>
                </a:lnTo>
                <a:lnTo>
                  <a:pt x="2428874" y="1988264"/>
                </a:lnTo>
                <a:close/>
                <a:moveTo>
                  <a:pt x="1774354" y="1988264"/>
                </a:moveTo>
                <a:cubicBezTo>
                  <a:pt x="1757240" y="2004575"/>
                  <a:pt x="1793370" y="1996988"/>
                  <a:pt x="1774354" y="1988264"/>
                </a:cubicBezTo>
                <a:close/>
                <a:moveTo>
                  <a:pt x="1507754" y="1988264"/>
                </a:moveTo>
                <a:lnTo>
                  <a:pt x="1508784" y="1988953"/>
                </a:lnTo>
                <a:lnTo>
                  <a:pt x="1518973" y="2004575"/>
                </a:lnTo>
                <a:cubicBezTo>
                  <a:pt x="1519564" y="2000801"/>
                  <a:pt x="1518629" y="1997126"/>
                  <a:pt x="1516612" y="1994193"/>
                </a:cubicBezTo>
                <a:lnTo>
                  <a:pt x="1508784" y="1988953"/>
                </a:lnTo>
                <a:lnTo>
                  <a:pt x="1508705" y="1988833"/>
                </a:lnTo>
                <a:close/>
                <a:moveTo>
                  <a:pt x="1795271" y="1987884"/>
                </a:moveTo>
                <a:cubicBezTo>
                  <a:pt x="1790137" y="2009506"/>
                  <a:pt x="1810864" y="1989022"/>
                  <a:pt x="1795271" y="1987884"/>
                </a:cubicBezTo>
                <a:close/>
                <a:moveTo>
                  <a:pt x="141096" y="1987315"/>
                </a:moveTo>
                <a:cubicBezTo>
                  <a:pt x="134765" y="1987410"/>
                  <a:pt x="129686" y="1992569"/>
                  <a:pt x="129687" y="1998885"/>
                </a:cubicBezTo>
                <a:cubicBezTo>
                  <a:pt x="129687" y="2005144"/>
                  <a:pt x="143188" y="2017851"/>
                  <a:pt x="159922" y="2029042"/>
                </a:cubicBezTo>
                <a:lnTo>
                  <a:pt x="167528" y="2033783"/>
                </a:lnTo>
                <a:cubicBezTo>
                  <a:pt x="165056" y="2038146"/>
                  <a:pt x="160112" y="2040232"/>
                  <a:pt x="158781" y="2045732"/>
                </a:cubicBezTo>
                <a:lnTo>
                  <a:pt x="174374" y="2045732"/>
                </a:lnTo>
                <a:cubicBezTo>
                  <a:pt x="174374" y="2043077"/>
                  <a:pt x="174374" y="2040232"/>
                  <a:pt x="174374" y="2037577"/>
                </a:cubicBezTo>
                <a:lnTo>
                  <a:pt x="190157" y="2048388"/>
                </a:lnTo>
                <a:lnTo>
                  <a:pt x="171141" y="2018420"/>
                </a:lnTo>
                <a:cubicBezTo>
                  <a:pt x="168265" y="2013679"/>
                  <a:pt x="165022" y="2009184"/>
                  <a:pt x="161443" y="2004954"/>
                </a:cubicBezTo>
                <a:lnTo>
                  <a:pt x="169049" y="2004954"/>
                </a:lnTo>
                <a:lnTo>
                  <a:pt x="169049" y="1994523"/>
                </a:lnTo>
                <a:lnTo>
                  <a:pt x="158781" y="1994523"/>
                </a:lnTo>
                <a:lnTo>
                  <a:pt x="158781" y="2001350"/>
                </a:lnTo>
                <a:cubicBezTo>
                  <a:pt x="152126" y="1992626"/>
                  <a:pt x="145090" y="1987315"/>
                  <a:pt x="141096" y="1987315"/>
                </a:cubicBezTo>
                <a:close/>
                <a:moveTo>
                  <a:pt x="3264233" y="1985419"/>
                </a:moveTo>
                <a:cubicBezTo>
                  <a:pt x="3263282" y="1985419"/>
                  <a:pt x="3265944" y="1987884"/>
                  <a:pt x="3265374" y="1988833"/>
                </a:cubicBezTo>
                <a:lnTo>
                  <a:pt x="3264891" y="1988448"/>
                </a:lnTo>
                <a:lnTo>
                  <a:pt x="3264804" y="1988074"/>
                </a:lnTo>
                <a:lnTo>
                  <a:pt x="3264423" y="1988074"/>
                </a:lnTo>
                <a:lnTo>
                  <a:pt x="3264891" y="1988448"/>
                </a:lnTo>
                <a:lnTo>
                  <a:pt x="3266705" y="1996229"/>
                </a:lnTo>
                <a:cubicBezTo>
                  <a:pt x="3269367" y="1995092"/>
                  <a:pt x="3266705" y="1993195"/>
                  <a:pt x="3266705" y="1991678"/>
                </a:cubicBezTo>
                <a:cubicBezTo>
                  <a:pt x="3266705" y="1990160"/>
                  <a:pt x="3266705" y="1987125"/>
                  <a:pt x="3266705" y="1985419"/>
                </a:cubicBezTo>
                <a:cubicBezTo>
                  <a:pt x="3266705" y="1983711"/>
                  <a:pt x="3265184" y="1985419"/>
                  <a:pt x="3264233" y="1985419"/>
                </a:cubicBezTo>
                <a:close/>
                <a:moveTo>
                  <a:pt x="1261049" y="1985253"/>
                </a:moveTo>
                <a:lnTo>
                  <a:pt x="1256879" y="1998285"/>
                </a:lnTo>
                <a:lnTo>
                  <a:pt x="1256747" y="1998316"/>
                </a:lnTo>
                <a:lnTo>
                  <a:pt x="1256747" y="1998695"/>
                </a:lnTo>
                <a:lnTo>
                  <a:pt x="1256879" y="1998285"/>
                </a:lnTo>
                <a:lnTo>
                  <a:pt x="1266507" y="1996023"/>
                </a:lnTo>
                <a:cubicBezTo>
                  <a:pt x="1269289" y="1994162"/>
                  <a:pt x="1271417" y="1991327"/>
                  <a:pt x="1272340" y="1987884"/>
                </a:cubicBezTo>
                <a:cubicBezTo>
                  <a:pt x="1268537" y="1984376"/>
                  <a:pt x="1264211" y="1983475"/>
                  <a:pt x="1261049" y="1985253"/>
                </a:cubicBezTo>
                <a:close/>
                <a:moveTo>
                  <a:pt x="3210799" y="1984660"/>
                </a:moveTo>
                <a:lnTo>
                  <a:pt x="3210799" y="1989591"/>
                </a:lnTo>
                <a:cubicBezTo>
                  <a:pt x="3213081" y="1988434"/>
                  <a:pt x="3215686" y="1988036"/>
                  <a:pt x="3218215" y="1988453"/>
                </a:cubicBezTo>
                <a:lnTo>
                  <a:pt x="3221067" y="1989970"/>
                </a:lnTo>
                <a:lnTo>
                  <a:pt x="3216694" y="1984660"/>
                </a:lnTo>
                <a:lnTo>
                  <a:pt x="3213651" y="1984660"/>
                </a:lnTo>
                <a:close/>
                <a:moveTo>
                  <a:pt x="3811505" y="1984470"/>
                </a:moveTo>
                <a:lnTo>
                  <a:pt x="3807511" y="1986557"/>
                </a:lnTo>
                <a:lnTo>
                  <a:pt x="3810554" y="1988074"/>
                </a:lnTo>
                <a:cubicBezTo>
                  <a:pt x="3812075" y="1988074"/>
                  <a:pt x="3813596" y="1989212"/>
                  <a:pt x="3813786" y="1988074"/>
                </a:cubicBezTo>
                <a:cubicBezTo>
                  <a:pt x="3813977" y="1986936"/>
                  <a:pt x="3813786" y="1986936"/>
                  <a:pt x="3812836" y="1985988"/>
                </a:cubicBezTo>
                <a:close/>
                <a:moveTo>
                  <a:pt x="2752140" y="1983143"/>
                </a:moveTo>
                <a:lnTo>
                  <a:pt x="2752521" y="1984091"/>
                </a:lnTo>
                <a:cubicBezTo>
                  <a:pt x="2752521" y="1997178"/>
                  <a:pt x="2760507" y="2000402"/>
                  <a:pt x="2768114" y="2004954"/>
                </a:cubicBezTo>
                <a:cubicBezTo>
                  <a:pt x="2768684" y="1991488"/>
                  <a:pt x="2759747" y="1987695"/>
                  <a:pt x="2752140" y="1983143"/>
                </a:cubicBezTo>
                <a:close/>
                <a:moveTo>
                  <a:pt x="598043" y="1983143"/>
                </a:moveTo>
                <a:lnTo>
                  <a:pt x="598043" y="1993574"/>
                </a:lnTo>
                <a:lnTo>
                  <a:pt x="608502" y="1993574"/>
                </a:lnTo>
                <a:lnTo>
                  <a:pt x="608502" y="1983143"/>
                </a:lnTo>
                <a:close/>
                <a:moveTo>
                  <a:pt x="2763740" y="1982005"/>
                </a:moveTo>
                <a:cubicBezTo>
                  <a:pt x="2763740" y="1984660"/>
                  <a:pt x="2763740" y="1988643"/>
                  <a:pt x="2766022" y="1989022"/>
                </a:cubicBezTo>
                <a:cubicBezTo>
                  <a:pt x="2766022" y="1985229"/>
                  <a:pt x="2772107" y="1987315"/>
                  <a:pt x="2770776" y="1982005"/>
                </a:cubicBezTo>
                <a:close/>
                <a:moveTo>
                  <a:pt x="2663147" y="1982005"/>
                </a:moveTo>
                <a:cubicBezTo>
                  <a:pt x="2656111" y="1989212"/>
                  <a:pt x="2637476" y="1984091"/>
                  <a:pt x="2632152" y="1991488"/>
                </a:cubicBezTo>
                <a:cubicBezTo>
                  <a:pt x="2639948" y="2004195"/>
                  <a:pt x="2655731" y="1991488"/>
                  <a:pt x="2665619" y="1996419"/>
                </a:cubicBezTo>
                <a:cubicBezTo>
                  <a:pt x="2665619" y="1991109"/>
                  <a:pt x="2670944" y="1983332"/>
                  <a:pt x="2663147" y="1982005"/>
                </a:cubicBezTo>
                <a:close/>
                <a:moveTo>
                  <a:pt x="934431" y="1980298"/>
                </a:moveTo>
                <a:cubicBezTo>
                  <a:pt x="929761" y="1985419"/>
                  <a:pt x="927975" y="1992550"/>
                  <a:pt x="929677" y="1999264"/>
                </a:cubicBezTo>
                <a:cubicBezTo>
                  <a:pt x="952876" y="2008558"/>
                  <a:pt x="960292" y="2033783"/>
                  <a:pt x="984442" y="2042129"/>
                </a:cubicBezTo>
                <a:cubicBezTo>
                  <a:pt x="981400" y="2023162"/>
                  <a:pt x="1000225" y="2027904"/>
                  <a:pt x="996232" y="2008747"/>
                </a:cubicBezTo>
                <a:cubicBezTo>
                  <a:pt x="987243" y="2001521"/>
                  <a:pt x="974415" y="2001521"/>
                  <a:pt x="965426" y="2008747"/>
                </a:cubicBezTo>
                <a:cubicBezTo>
                  <a:pt x="964881" y="2005940"/>
                  <a:pt x="963850" y="2003247"/>
                  <a:pt x="962384" y="2000781"/>
                </a:cubicBezTo>
                <a:cubicBezTo>
                  <a:pt x="964286" y="1997936"/>
                  <a:pt x="964666" y="1993764"/>
                  <a:pt x="957630" y="1993384"/>
                </a:cubicBezTo>
                <a:cubicBezTo>
                  <a:pt x="950777" y="1988188"/>
                  <a:pt x="943304" y="1983844"/>
                  <a:pt x="935382" y="1980487"/>
                </a:cubicBezTo>
                <a:close/>
                <a:moveTo>
                  <a:pt x="3352085" y="1980108"/>
                </a:moveTo>
                <a:cubicBezTo>
                  <a:pt x="3352085" y="1979918"/>
                  <a:pt x="3353226" y="1983522"/>
                  <a:pt x="3352085" y="1983522"/>
                </a:cubicBezTo>
                <a:lnTo>
                  <a:pt x="3353417" y="1982953"/>
                </a:lnTo>
                <a:cubicBezTo>
                  <a:pt x="3351705" y="1981625"/>
                  <a:pt x="3352085" y="1980298"/>
                  <a:pt x="3352085" y="1980108"/>
                </a:cubicBezTo>
                <a:close/>
                <a:moveTo>
                  <a:pt x="4038172" y="1978022"/>
                </a:moveTo>
                <a:lnTo>
                  <a:pt x="4038172" y="1980677"/>
                </a:lnTo>
                <a:lnTo>
                  <a:pt x="4039502" y="1980677"/>
                </a:lnTo>
                <a:lnTo>
                  <a:pt x="4040834" y="1980677"/>
                </a:lnTo>
                <a:lnTo>
                  <a:pt x="4040834" y="1979349"/>
                </a:lnTo>
                <a:lnTo>
                  <a:pt x="4041024" y="1978022"/>
                </a:lnTo>
                <a:lnTo>
                  <a:pt x="4039502" y="1978022"/>
                </a:lnTo>
                <a:close/>
                <a:moveTo>
                  <a:pt x="3268226" y="1977642"/>
                </a:moveTo>
                <a:cubicBezTo>
                  <a:pt x="3268797" y="1976694"/>
                  <a:pt x="3268036" y="1981056"/>
                  <a:pt x="3268607" y="1982384"/>
                </a:cubicBezTo>
                <a:cubicBezTo>
                  <a:pt x="3266135" y="1982763"/>
                  <a:pt x="3268607" y="1978970"/>
                  <a:pt x="3268607" y="1977642"/>
                </a:cubicBezTo>
                <a:close/>
                <a:moveTo>
                  <a:pt x="2611805" y="1977073"/>
                </a:moveTo>
                <a:cubicBezTo>
                  <a:pt x="2594691" y="1993384"/>
                  <a:pt x="2630821" y="1985798"/>
                  <a:pt x="2611805" y="1977073"/>
                </a:cubicBezTo>
                <a:close/>
                <a:moveTo>
                  <a:pt x="4016874" y="1975366"/>
                </a:moveTo>
                <a:cubicBezTo>
                  <a:pt x="4016589" y="1975765"/>
                  <a:pt x="4016589" y="1976296"/>
                  <a:pt x="4016874" y="1976694"/>
                </a:cubicBezTo>
                <a:cubicBezTo>
                  <a:pt x="4017368" y="1977510"/>
                  <a:pt x="4018205" y="1978060"/>
                  <a:pt x="4019156" y="1978211"/>
                </a:cubicBezTo>
                <a:cubicBezTo>
                  <a:pt x="4020392" y="1978610"/>
                  <a:pt x="4021514" y="1979330"/>
                  <a:pt x="4022388" y="1980298"/>
                </a:cubicBezTo>
                <a:lnTo>
                  <a:pt x="4023529" y="1981815"/>
                </a:lnTo>
                <a:lnTo>
                  <a:pt x="4023529" y="1976694"/>
                </a:lnTo>
                <a:lnTo>
                  <a:pt x="4023339" y="1975366"/>
                </a:lnTo>
                <a:lnTo>
                  <a:pt x="4020677" y="1975366"/>
                </a:lnTo>
                <a:cubicBezTo>
                  <a:pt x="4019422" y="1975044"/>
                  <a:pt x="4018129" y="1975044"/>
                  <a:pt x="4016874" y="1975366"/>
                </a:cubicBezTo>
                <a:close/>
                <a:moveTo>
                  <a:pt x="952306" y="1975366"/>
                </a:moveTo>
                <a:lnTo>
                  <a:pt x="951925" y="1975746"/>
                </a:lnTo>
                <a:lnTo>
                  <a:pt x="954151" y="1976127"/>
                </a:lnTo>
                <a:lnTo>
                  <a:pt x="990720" y="1991208"/>
                </a:lnTo>
                <a:cubicBezTo>
                  <a:pt x="1004201" y="1994409"/>
                  <a:pt x="1018188" y="1995490"/>
                  <a:pt x="1032172" y="1994333"/>
                </a:cubicBezTo>
                <a:lnTo>
                  <a:pt x="1032172" y="1998695"/>
                </a:lnTo>
                <a:lnTo>
                  <a:pt x="1042630" y="1998695"/>
                </a:lnTo>
                <a:lnTo>
                  <a:pt x="1042630" y="1991488"/>
                </a:lnTo>
                <a:lnTo>
                  <a:pt x="1042630" y="1990350"/>
                </a:lnTo>
                <a:lnTo>
                  <a:pt x="1037306" y="1990350"/>
                </a:lnTo>
                <a:lnTo>
                  <a:pt x="954151" y="1976127"/>
                </a:lnTo>
                <a:close/>
                <a:moveTo>
                  <a:pt x="373658" y="1974987"/>
                </a:moveTo>
                <a:cubicBezTo>
                  <a:pt x="368714" y="1996609"/>
                  <a:pt x="389251" y="1974987"/>
                  <a:pt x="373658" y="1974987"/>
                </a:cubicBezTo>
                <a:close/>
                <a:moveTo>
                  <a:pt x="1760045" y="1973944"/>
                </a:moveTo>
                <a:cubicBezTo>
                  <a:pt x="1755481" y="1975556"/>
                  <a:pt x="1752201" y="1980203"/>
                  <a:pt x="1753437" y="1988264"/>
                </a:cubicBezTo>
                <a:cubicBezTo>
                  <a:pt x="1761792" y="1988852"/>
                  <a:pt x="1769805" y="1984850"/>
                  <a:pt x="1774354" y="1977832"/>
                </a:cubicBezTo>
                <a:cubicBezTo>
                  <a:pt x="1770456" y="1973754"/>
                  <a:pt x="1764609" y="1972332"/>
                  <a:pt x="1760045" y="1973944"/>
                </a:cubicBezTo>
                <a:close/>
                <a:moveTo>
                  <a:pt x="2936970" y="1973843"/>
                </a:moveTo>
                <a:cubicBezTo>
                  <a:pt x="2933740" y="1975141"/>
                  <a:pt x="2930840" y="1979017"/>
                  <a:pt x="2929937" y="1987125"/>
                </a:cubicBezTo>
                <a:cubicBezTo>
                  <a:pt x="2959317" y="1989259"/>
                  <a:pt x="2946659" y="1969949"/>
                  <a:pt x="2936970" y="1973843"/>
                </a:cubicBezTo>
                <a:close/>
                <a:moveTo>
                  <a:pt x="39081" y="1973479"/>
                </a:moveTo>
                <a:cubicBezTo>
                  <a:pt x="32921" y="1975710"/>
                  <a:pt x="36843" y="1991678"/>
                  <a:pt x="48680" y="1977453"/>
                </a:cubicBezTo>
                <a:cubicBezTo>
                  <a:pt x="44307" y="1973517"/>
                  <a:pt x="41134" y="1972735"/>
                  <a:pt x="39081" y="1973479"/>
                </a:cubicBezTo>
                <a:close/>
                <a:moveTo>
                  <a:pt x="3886236" y="1973090"/>
                </a:moveTo>
                <a:lnTo>
                  <a:pt x="3879390" y="1975366"/>
                </a:lnTo>
                <a:lnTo>
                  <a:pt x="3879390" y="1978211"/>
                </a:lnTo>
                <a:lnTo>
                  <a:pt x="3882623" y="1978211"/>
                </a:lnTo>
                <a:lnTo>
                  <a:pt x="3891751" y="1982953"/>
                </a:lnTo>
                <a:lnTo>
                  <a:pt x="3891751" y="1987315"/>
                </a:lnTo>
                <a:lnTo>
                  <a:pt x="3891751" y="1991678"/>
                </a:lnTo>
                <a:lnTo>
                  <a:pt x="3894983" y="1995281"/>
                </a:lnTo>
                <a:lnTo>
                  <a:pt x="3898216" y="1999075"/>
                </a:lnTo>
                <a:lnTo>
                  <a:pt x="3898216" y="2002488"/>
                </a:lnTo>
                <a:lnTo>
                  <a:pt x="3897265" y="2006092"/>
                </a:lnTo>
                <a:lnTo>
                  <a:pt x="3899547" y="2006092"/>
                </a:lnTo>
                <a:lnTo>
                  <a:pt x="3900498" y="2004954"/>
                </a:lnTo>
                <a:lnTo>
                  <a:pt x="3900498" y="2003816"/>
                </a:lnTo>
                <a:lnTo>
                  <a:pt x="3898977" y="1999264"/>
                </a:lnTo>
                <a:lnTo>
                  <a:pt x="3900498" y="1997936"/>
                </a:lnTo>
                <a:lnTo>
                  <a:pt x="3902400" y="1997367"/>
                </a:lnTo>
                <a:lnTo>
                  <a:pt x="3900308" y="1993384"/>
                </a:lnTo>
                <a:cubicBezTo>
                  <a:pt x="3899357" y="1991659"/>
                  <a:pt x="3898292" y="1990008"/>
                  <a:pt x="3897075" y="1988453"/>
                </a:cubicBezTo>
                <a:cubicBezTo>
                  <a:pt x="3895896" y="1986594"/>
                  <a:pt x="3895059" y="1984527"/>
                  <a:pt x="3894603" y="1982384"/>
                </a:cubicBezTo>
                <a:lnTo>
                  <a:pt x="3893272" y="1977263"/>
                </a:lnTo>
                <a:lnTo>
                  <a:pt x="3889089" y="1977263"/>
                </a:lnTo>
                <a:lnTo>
                  <a:pt x="3887567" y="1975177"/>
                </a:lnTo>
                <a:close/>
                <a:moveTo>
                  <a:pt x="3982836" y="1972711"/>
                </a:moveTo>
                <a:cubicBezTo>
                  <a:pt x="3982836" y="1972711"/>
                  <a:pt x="3981505" y="1972711"/>
                  <a:pt x="3981695" y="1974228"/>
                </a:cubicBezTo>
                <a:cubicBezTo>
                  <a:pt x="3984186" y="1975158"/>
                  <a:pt x="3986829" y="1975670"/>
                  <a:pt x="3989491" y="1975746"/>
                </a:cubicBezTo>
                <a:lnTo>
                  <a:pt x="3996908" y="1975746"/>
                </a:lnTo>
                <a:lnTo>
                  <a:pt x="3996908" y="1978591"/>
                </a:lnTo>
                <a:lnTo>
                  <a:pt x="3998999" y="1978591"/>
                </a:lnTo>
                <a:cubicBezTo>
                  <a:pt x="4000387" y="1978875"/>
                  <a:pt x="4001795" y="1978875"/>
                  <a:pt x="4003183" y="1978591"/>
                </a:cubicBezTo>
                <a:lnTo>
                  <a:pt x="4005084" y="1978591"/>
                </a:lnTo>
                <a:lnTo>
                  <a:pt x="4007556" y="1981246"/>
                </a:lnTo>
                <a:lnTo>
                  <a:pt x="4010789" y="1981625"/>
                </a:lnTo>
                <a:lnTo>
                  <a:pt x="4009458" y="1977263"/>
                </a:lnTo>
                <a:lnTo>
                  <a:pt x="4008127" y="1972711"/>
                </a:lnTo>
                <a:lnTo>
                  <a:pt x="4002422" y="1972711"/>
                </a:lnTo>
                <a:cubicBezTo>
                  <a:pt x="3999912" y="1972237"/>
                  <a:pt x="3997326" y="1972237"/>
                  <a:pt x="3994816" y="1972711"/>
                </a:cubicBezTo>
                <a:cubicBezTo>
                  <a:pt x="3992800" y="1973128"/>
                  <a:pt x="3990746" y="1973128"/>
                  <a:pt x="3988731" y="1972711"/>
                </a:cubicBezTo>
                <a:cubicBezTo>
                  <a:pt x="3986791" y="1972332"/>
                  <a:pt x="3984776" y="1972332"/>
                  <a:pt x="3982836" y="1972711"/>
                </a:cubicBezTo>
                <a:close/>
                <a:moveTo>
                  <a:pt x="96029" y="1972521"/>
                </a:moveTo>
                <a:cubicBezTo>
                  <a:pt x="80817" y="1972521"/>
                  <a:pt x="61231" y="2000023"/>
                  <a:pt x="80246" y="2003816"/>
                </a:cubicBezTo>
                <a:cubicBezTo>
                  <a:pt x="82338" y="1990350"/>
                  <a:pt x="95078" y="1988264"/>
                  <a:pt x="96029" y="1972521"/>
                </a:cubicBezTo>
                <a:close/>
                <a:moveTo>
                  <a:pt x="3807511" y="1971573"/>
                </a:moveTo>
                <a:cubicBezTo>
                  <a:pt x="3807416" y="1971877"/>
                  <a:pt x="3807416" y="1972218"/>
                  <a:pt x="3807511" y="1972521"/>
                </a:cubicBezTo>
                <a:lnTo>
                  <a:pt x="3807511" y="1973090"/>
                </a:lnTo>
                <a:cubicBezTo>
                  <a:pt x="3807968" y="1973413"/>
                  <a:pt x="3808576" y="1973413"/>
                  <a:pt x="3809032" y="1973090"/>
                </a:cubicBezTo>
                <a:cubicBezTo>
                  <a:pt x="3809451" y="1972768"/>
                  <a:pt x="3809546" y="1972180"/>
                  <a:pt x="3809223" y="1971763"/>
                </a:cubicBezTo>
                <a:cubicBezTo>
                  <a:pt x="3809166" y="1971687"/>
                  <a:pt x="3809108" y="1971630"/>
                  <a:pt x="3809032" y="1971573"/>
                </a:cubicBezTo>
                <a:cubicBezTo>
                  <a:pt x="3808595" y="1971194"/>
                  <a:pt x="3807949" y="1971194"/>
                  <a:pt x="3807511" y="1971573"/>
                </a:cubicBezTo>
                <a:close/>
                <a:moveTo>
                  <a:pt x="1956566" y="1970990"/>
                </a:moveTo>
                <a:cubicBezTo>
                  <a:pt x="1947029" y="1970163"/>
                  <a:pt x="1944497" y="1985419"/>
                  <a:pt x="1967743" y="1978591"/>
                </a:cubicBezTo>
                <a:cubicBezTo>
                  <a:pt x="1963703" y="1973328"/>
                  <a:pt x="1959745" y="1971265"/>
                  <a:pt x="1956566" y="1970990"/>
                </a:cubicBezTo>
                <a:close/>
                <a:moveTo>
                  <a:pt x="1539510" y="1967780"/>
                </a:moveTo>
                <a:cubicBezTo>
                  <a:pt x="1534376" y="1989402"/>
                  <a:pt x="1555103" y="1968918"/>
                  <a:pt x="1539510" y="1967780"/>
                </a:cubicBezTo>
                <a:close/>
                <a:moveTo>
                  <a:pt x="1931614" y="1967400"/>
                </a:moveTo>
                <a:cubicBezTo>
                  <a:pt x="1920585" y="1962848"/>
                  <a:pt x="1907654" y="1980867"/>
                  <a:pt x="1920585" y="1983143"/>
                </a:cubicBezTo>
                <a:lnTo>
                  <a:pt x="1921155" y="1983143"/>
                </a:lnTo>
                <a:cubicBezTo>
                  <a:pt x="1922296" y="1975556"/>
                  <a:pt x="1929712" y="1974228"/>
                  <a:pt x="1931614" y="1967400"/>
                </a:cubicBezTo>
                <a:close/>
                <a:moveTo>
                  <a:pt x="482238" y="1967400"/>
                </a:moveTo>
                <a:cubicBezTo>
                  <a:pt x="464934" y="1974987"/>
                  <a:pt x="502585" y="1980487"/>
                  <a:pt x="482238" y="1967400"/>
                </a:cubicBezTo>
                <a:close/>
                <a:moveTo>
                  <a:pt x="273255" y="1967400"/>
                </a:moveTo>
                <a:cubicBezTo>
                  <a:pt x="267551" y="1968349"/>
                  <a:pt x="258804" y="1966452"/>
                  <a:pt x="258043" y="1972521"/>
                </a:cubicBezTo>
                <a:lnTo>
                  <a:pt x="257663" y="1972711"/>
                </a:lnTo>
                <a:cubicBezTo>
                  <a:pt x="262607" y="1975746"/>
                  <a:pt x="276678" y="1984850"/>
                  <a:pt x="273255" y="1967400"/>
                </a:cubicBezTo>
                <a:close/>
                <a:moveTo>
                  <a:pt x="3977321" y="1967211"/>
                </a:moveTo>
                <a:cubicBezTo>
                  <a:pt x="3977359" y="1967268"/>
                  <a:pt x="3977416" y="1967305"/>
                  <a:pt x="3977455" y="1967362"/>
                </a:cubicBezTo>
                <a:lnTo>
                  <a:pt x="3977450" y="1967394"/>
                </a:lnTo>
                <a:lnTo>
                  <a:pt x="3976199" y="1967381"/>
                </a:lnTo>
                <a:cubicBezTo>
                  <a:pt x="3976199" y="1967381"/>
                  <a:pt x="3976180" y="1967400"/>
                  <a:pt x="3976180" y="1967400"/>
                </a:cubicBezTo>
                <a:cubicBezTo>
                  <a:pt x="3975306" y="1967666"/>
                  <a:pt x="3974792" y="1968595"/>
                  <a:pt x="3975039" y="1969487"/>
                </a:cubicBezTo>
                <a:cubicBezTo>
                  <a:pt x="3975648" y="1969961"/>
                  <a:pt x="3976523" y="1969961"/>
                  <a:pt x="3977131" y="1969487"/>
                </a:cubicBezTo>
                <a:lnTo>
                  <a:pt x="3977450" y="1967394"/>
                </a:lnTo>
                <a:lnTo>
                  <a:pt x="3978082" y="1967400"/>
                </a:lnTo>
                <a:close/>
                <a:moveTo>
                  <a:pt x="4024861" y="1967021"/>
                </a:moveTo>
                <a:lnTo>
                  <a:pt x="4024861" y="1967377"/>
                </a:lnTo>
                <a:lnTo>
                  <a:pt x="4022769" y="1968159"/>
                </a:lnTo>
                <a:lnTo>
                  <a:pt x="4023720" y="1968159"/>
                </a:lnTo>
                <a:lnTo>
                  <a:pt x="4024861" y="1968159"/>
                </a:lnTo>
                <a:lnTo>
                  <a:pt x="4024861" y="1967377"/>
                </a:lnTo>
                <a:lnTo>
                  <a:pt x="4025811" y="1967021"/>
                </a:lnTo>
                <a:close/>
                <a:moveTo>
                  <a:pt x="1261881" y="1967021"/>
                </a:moveTo>
                <a:cubicBezTo>
                  <a:pt x="1256937" y="1988643"/>
                  <a:pt x="1277474" y="1968159"/>
                  <a:pt x="1261881" y="1967021"/>
                </a:cubicBezTo>
                <a:close/>
                <a:moveTo>
                  <a:pt x="1340416" y="1966831"/>
                </a:moveTo>
                <a:cubicBezTo>
                  <a:pt x="1340416" y="1970056"/>
                  <a:pt x="1340416" y="1973090"/>
                  <a:pt x="1335091" y="1972142"/>
                </a:cubicBezTo>
                <a:lnTo>
                  <a:pt x="1335091" y="1982574"/>
                </a:lnTo>
                <a:cubicBezTo>
                  <a:pt x="1348022" y="1991488"/>
                  <a:pt x="1350114" y="1965314"/>
                  <a:pt x="1340416" y="1967400"/>
                </a:cubicBezTo>
                <a:close/>
                <a:moveTo>
                  <a:pt x="1864108" y="1966452"/>
                </a:moveTo>
                <a:cubicBezTo>
                  <a:pt x="1863537" y="1967400"/>
                  <a:pt x="1859924" y="1985039"/>
                  <a:pt x="1858023" y="1983143"/>
                </a:cubicBezTo>
                <a:lnTo>
                  <a:pt x="1858974" y="1982194"/>
                </a:lnTo>
                <a:cubicBezTo>
                  <a:pt x="1871524" y="1994712"/>
                  <a:pt x="1872475" y="1964935"/>
                  <a:pt x="1864108" y="1966452"/>
                </a:cubicBezTo>
                <a:close/>
                <a:moveTo>
                  <a:pt x="299117" y="1963607"/>
                </a:moveTo>
                <a:cubicBezTo>
                  <a:pt x="297596" y="1972521"/>
                  <a:pt x="285235" y="1972521"/>
                  <a:pt x="289419" y="1988264"/>
                </a:cubicBezTo>
                <a:lnTo>
                  <a:pt x="288658" y="1989591"/>
                </a:lnTo>
                <a:cubicBezTo>
                  <a:pt x="301399" y="1993005"/>
                  <a:pt x="307674" y="1964745"/>
                  <a:pt x="299117" y="1963607"/>
                </a:cubicBezTo>
                <a:close/>
                <a:moveTo>
                  <a:pt x="3830710" y="1963417"/>
                </a:moveTo>
                <a:lnTo>
                  <a:pt x="3827478" y="1965124"/>
                </a:lnTo>
                <a:lnTo>
                  <a:pt x="3829759" y="1967400"/>
                </a:lnTo>
                <a:cubicBezTo>
                  <a:pt x="3831300" y="1968880"/>
                  <a:pt x="3833011" y="1970169"/>
                  <a:pt x="3834894" y="1971194"/>
                </a:cubicBezTo>
                <a:lnTo>
                  <a:pt x="3837746" y="1972521"/>
                </a:lnTo>
                <a:lnTo>
                  <a:pt x="3837746" y="1975556"/>
                </a:lnTo>
                <a:lnTo>
                  <a:pt x="3837746" y="1978401"/>
                </a:lnTo>
                <a:lnTo>
                  <a:pt x="3842310" y="1977073"/>
                </a:lnTo>
                <a:lnTo>
                  <a:pt x="3842310" y="1975746"/>
                </a:lnTo>
                <a:cubicBezTo>
                  <a:pt x="3841207" y="1974077"/>
                  <a:pt x="3840009" y="1972502"/>
                  <a:pt x="3838697" y="1971004"/>
                </a:cubicBezTo>
                <a:lnTo>
                  <a:pt x="3835655" y="1967590"/>
                </a:lnTo>
                <a:lnTo>
                  <a:pt x="3833372" y="1967590"/>
                </a:lnTo>
                <a:close/>
                <a:moveTo>
                  <a:pt x="3198629" y="1962659"/>
                </a:moveTo>
                <a:cubicBezTo>
                  <a:pt x="3196157" y="1965314"/>
                  <a:pt x="3198629" y="1969487"/>
                  <a:pt x="3199199" y="1970435"/>
                </a:cubicBezTo>
                <a:lnTo>
                  <a:pt x="3199960" y="1969676"/>
                </a:lnTo>
                <a:cubicBezTo>
                  <a:pt x="3199238" y="1967400"/>
                  <a:pt x="3198800" y="1965049"/>
                  <a:pt x="3198629" y="1962659"/>
                </a:cubicBezTo>
                <a:close/>
                <a:moveTo>
                  <a:pt x="2773058" y="1962279"/>
                </a:moveTo>
                <a:lnTo>
                  <a:pt x="2773438" y="1963228"/>
                </a:lnTo>
                <a:cubicBezTo>
                  <a:pt x="2773438" y="1966262"/>
                  <a:pt x="2773438" y="1969297"/>
                  <a:pt x="2768114" y="1968349"/>
                </a:cubicBezTo>
                <a:lnTo>
                  <a:pt x="2768114" y="1978780"/>
                </a:lnTo>
                <a:cubicBezTo>
                  <a:pt x="2780664" y="1985988"/>
                  <a:pt x="2783136" y="1960193"/>
                  <a:pt x="2773058" y="1962279"/>
                </a:cubicBezTo>
                <a:close/>
                <a:moveTo>
                  <a:pt x="3354177" y="1962090"/>
                </a:moveTo>
                <a:lnTo>
                  <a:pt x="3352846" y="1962659"/>
                </a:lnTo>
                <a:cubicBezTo>
                  <a:pt x="3352751" y="1963986"/>
                  <a:pt x="3352751" y="1965314"/>
                  <a:pt x="3352846" y="1966642"/>
                </a:cubicBezTo>
                <a:cubicBezTo>
                  <a:pt x="3355508" y="1965124"/>
                  <a:pt x="3355318" y="1962279"/>
                  <a:pt x="3354177" y="1962090"/>
                </a:cubicBezTo>
                <a:close/>
                <a:moveTo>
                  <a:pt x="1643336" y="1962090"/>
                </a:moveTo>
                <a:cubicBezTo>
                  <a:pt x="1637821" y="1989781"/>
                  <a:pt x="1659309" y="1968159"/>
                  <a:pt x="1643336" y="1962090"/>
                </a:cubicBezTo>
                <a:close/>
                <a:moveTo>
                  <a:pt x="990337" y="1961900"/>
                </a:moveTo>
                <a:cubicBezTo>
                  <a:pt x="985393" y="1983522"/>
                  <a:pt x="1006120" y="1962848"/>
                  <a:pt x="990337" y="1961900"/>
                </a:cubicBezTo>
                <a:close/>
                <a:moveTo>
                  <a:pt x="3568294" y="1961710"/>
                </a:moveTo>
                <a:cubicBezTo>
                  <a:pt x="3568009" y="1972095"/>
                  <a:pt x="3576174" y="1989414"/>
                  <a:pt x="3585087" y="1991183"/>
                </a:cubicBezTo>
                <a:lnTo>
                  <a:pt x="3593434" y="1987190"/>
                </a:lnTo>
                <a:lnTo>
                  <a:pt x="3594536" y="1987695"/>
                </a:lnTo>
                <a:lnTo>
                  <a:pt x="3593965" y="1986936"/>
                </a:lnTo>
                <a:lnTo>
                  <a:pt x="3593434" y="1987190"/>
                </a:lnTo>
                <a:lnTo>
                  <a:pt x="3585435" y="1983528"/>
                </a:lnTo>
                <a:cubicBezTo>
                  <a:pt x="3579775" y="1976043"/>
                  <a:pt x="3581843" y="1961142"/>
                  <a:pt x="3568294" y="1961710"/>
                </a:cubicBezTo>
                <a:close/>
                <a:moveTo>
                  <a:pt x="420057" y="1961710"/>
                </a:moveTo>
                <a:cubicBezTo>
                  <a:pt x="403133" y="1978022"/>
                  <a:pt x="439072" y="1970435"/>
                  <a:pt x="420057" y="1961710"/>
                </a:cubicBezTo>
                <a:close/>
                <a:moveTo>
                  <a:pt x="1885025" y="1961331"/>
                </a:moveTo>
                <a:lnTo>
                  <a:pt x="1885786" y="1961900"/>
                </a:lnTo>
                <a:cubicBezTo>
                  <a:pt x="1885786" y="1964745"/>
                  <a:pt x="1885786" y="1968728"/>
                  <a:pt x="1888068" y="1969107"/>
                </a:cubicBezTo>
                <a:cubicBezTo>
                  <a:pt x="1890350" y="1969487"/>
                  <a:pt x="1892822" y="1959814"/>
                  <a:pt x="1885025" y="1961331"/>
                </a:cubicBezTo>
                <a:close/>
                <a:moveTo>
                  <a:pt x="229710" y="1960003"/>
                </a:moveTo>
                <a:lnTo>
                  <a:pt x="229329" y="1960572"/>
                </a:lnTo>
                <a:lnTo>
                  <a:pt x="227998" y="1962659"/>
                </a:lnTo>
                <a:close/>
                <a:moveTo>
                  <a:pt x="1518709" y="1959941"/>
                </a:moveTo>
                <a:cubicBezTo>
                  <a:pt x="1519235" y="1962244"/>
                  <a:pt x="1533853" y="1975936"/>
                  <a:pt x="1524298" y="1962848"/>
                </a:cubicBezTo>
                <a:cubicBezTo>
                  <a:pt x="1519925" y="1959671"/>
                  <a:pt x="1518534" y="1959174"/>
                  <a:pt x="1518709" y="1959941"/>
                </a:cubicBezTo>
                <a:close/>
                <a:moveTo>
                  <a:pt x="3870833" y="1958296"/>
                </a:moveTo>
                <a:lnTo>
                  <a:pt x="3866460" y="1959814"/>
                </a:lnTo>
                <a:lnTo>
                  <a:pt x="3868932" y="1961900"/>
                </a:lnTo>
                <a:lnTo>
                  <a:pt x="3871404" y="1963986"/>
                </a:lnTo>
                <a:lnTo>
                  <a:pt x="3873686" y="1961900"/>
                </a:lnTo>
                <a:cubicBezTo>
                  <a:pt x="3874713" y="1960952"/>
                  <a:pt x="3875378" y="1959681"/>
                  <a:pt x="3875587" y="1958296"/>
                </a:cubicBezTo>
                <a:cubicBezTo>
                  <a:pt x="3875587" y="1958296"/>
                  <a:pt x="3873306" y="1958296"/>
                  <a:pt x="3870833" y="1958296"/>
                </a:cubicBezTo>
                <a:close/>
                <a:moveTo>
                  <a:pt x="3813216" y="1958107"/>
                </a:moveTo>
                <a:lnTo>
                  <a:pt x="3814927" y="1962848"/>
                </a:lnTo>
                <a:lnTo>
                  <a:pt x="3816639" y="1967400"/>
                </a:lnTo>
                <a:lnTo>
                  <a:pt x="3817780" y="1967400"/>
                </a:lnTo>
                <a:lnTo>
                  <a:pt x="3818921" y="1967400"/>
                </a:lnTo>
                <a:lnTo>
                  <a:pt x="3818921" y="1963797"/>
                </a:lnTo>
                <a:lnTo>
                  <a:pt x="3818921" y="1960003"/>
                </a:lnTo>
                <a:lnTo>
                  <a:pt x="3814927" y="1960003"/>
                </a:lnTo>
                <a:close/>
                <a:moveTo>
                  <a:pt x="2078034" y="1957158"/>
                </a:moveTo>
                <a:cubicBezTo>
                  <a:pt x="2071617" y="1966689"/>
                  <a:pt x="2084560" y="1970565"/>
                  <a:pt x="2090550" y="1967587"/>
                </a:cubicBezTo>
                <a:lnTo>
                  <a:pt x="2093238" y="1962298"/>
                </a:lnTo>
                <a:lnTo>
                  <a:pt x="2093627" y="1962469"/>
                </a:lnTo>
                <a:lnTo>
                  <a:pt x="2093247" y="1962279"/>
                </a:lnTo>
                <a:lnTo>
                  <a:pt x="2093238" y="1962298"/>
                </a:lnTo>
                <a:lnTo>
                  <a:pt x="2086473" y="1959316"/>
                </a:lnTo>
                <a:cubicBezTo>
                  <a:pt x="2084452" y="1957822"/>
                  <a:pt x="2082218" y="1956495"/>
                  <a:pt x="2078034" y="1957158"/>
                </a:cubicBezTo>
                <a:close/>
                <a:moveTo>
                  <a:pt x="3959827" y="1956969"/>
                </a:moveTo>
                <a:lnTo>
                  <a:pt x="3960570" y="1958237"/>
                </a:lnTo>
                <a:lnTo>
                  <a:pt x="3960480" y="1964019"/>
                </a:lnTo>
                <a:cubicBezTo>
                  <a:pt x="3957521" y="1970447"/>
                  <a:pt x="3948893" y="1975462"/>
                  <a:pt x="3960587" y="1978022"/>
                </a:cubicBezTo>
                <a:cubicBezTo>
                  <a:pt x="3960967" y="1976315"/>
                  <a:pt x="3964058" y="1971241"/>
                  <a:pt x="3965413" y="1966500"/>
                </a:cubicBezTo>
                <a:lnTo>
                  <a:pt x="3960570" y="1958237"/>
                </a:lnTo>
                <a:lnTo>
                  <a:pt x="3960587" y="1957158"/>
                </a:lnTo>
                <a:close/>
                <a:moveTo>
                  <a:pt x="2057117" y="1956589"/>
                </a:moveTo>
                <a:cubicBezTo>
                  <a:pt x="2051983" y="1978211"/>
                  <a:pt x="2072710" y="1957727"/>
                  <a:pt x="2057117" y="1956589"/>
                </a:cubicBezTo>
                <a:close/>
                <a:moveTo>
                  <a:pt x="132539" y="1956589"/>
                </a:moveTo>
                <a:cubicBezTo>
                  <a:pt x="112193" y="1969676"/>
                  <a:pt x="149844" y="1964176"/>
                  <a:pt x="132539" y="1956589"/>
                </a:cubicBezTo>
                <a:close/>
                <a:moveTo>
                  <a:pt x="1313984" y="1955262"/>
                </a:moveTo>
                <a:cubicBezTo>
                  <a:pt x="1313414" y="1954503"/>
                  <a:pt x="1314935" y="1956779"/>
                  <a:pt x="1316076" y="1959055"/>
                </a:cubicBezTo>
                <a:lnTo>
                  <a:pt x="1317217" y="1960762"/>
                </a:lnTo>
                <a:cubicBezTo>
                  <a:pt x="1317217" y="1960762"/>
                  <a:pt x="1314554" y="1956020"/>
                  <a:pt x="1313984" y="1955262"/>
                </a:cubicBezTo>
                <a:close/>
                <a:moveTo>
                  <a:pt x="3196917" y="1953175"/>
                </a:moveTo>
                <a:cubicBezTo>
                  <a:pt x="3196537" y="1956779"/>
                  <a:pt x="3195586" y="1960952"/>
                  <a:pt x="3197868" y="1962848"/>
                </a:cubicBezTo>
                <a:lnTo>
                  <a:pt x="3198629" y="1962090"/>
                </a:lnTo>
                <a:cubicBezTo>
                  <a:pt x="3198629" y="1959434"/>
                  <a:pt x="3198629" y="1955072"/>
                  <a:pt x="3196917" y="1953175"/>
                </a:cubicBezTo>
                <a:close/>
                <a:moveTo>
                  <a:pt x="4059849" y="1952796"/>
                </a:moveTo>
                <a:lnTo>
                  <a:pt x="4056046" y="1954124"/>
                </a:lnTo>
                <a:lnTo>
                  <a:pt x="4056046" y="1955262"/>
                </a:lnTo>
                <a:cubicBezTo>
                  <a:pt x="4056046" y="1955262"/>
                  <a:pt x="4057758" y="1956589"/>
                  <a:pt x="4059089" y="1956779"/>
                </a:cubicBezTo>
                <a:lnTo>
                  <a:pt x="4062585" y="1955451"/>
                </a:lnTo>
                <a:lnTo>
                  <a:pt x="4064033" y="1955451"/>
                </a:lnTo>
                <a:lnTo>
                  <a:pt x="4063082" y="1955262"/>
                </a:lnTo>
                <a:lnTo>
                  <a:pt x="4062585" y="1955451"/>
                </a:lnTo>
                <a:lnTo>
                  <a:pt x="4062322" y="1955451"/>
                </a:lnTo>
                <a:lnTo>
                  <a:pt x="4059849" y="1955451"/>
                </a:lnTo>
                <a:lnTo>
                  <a:pt x="4059849" y="1954124"/>
                </a:lnTo>
                <a:close/>
                <a:moveTo>
                  <a:pt x="2783897" y="1952796"/>
                </a:moveTo>
                <a:cubicBezTo>
                  <a:pt x="2778763" y="1974418"/>
                  <a:pt x="2799490" y="1952796"/>
                  <a:pt x="2783897" y="1952796"/>
                </a:cubicBezTo>
                <a:close/>
                <a:moveTo>
                  <a:pt x="737039" y="1952423"/>
                </a:moveTo>
                <a:cubicBezTo>
                  <a:pt x="735610" y="1952382"/>
                  <a:pt x="734386" y="1953697"/>
                  <a:pt x="733815" y="1956969"/>
                </a:cubicBezTo>
                <a:lnTo>
                  <a:pt x="732865" y="1957538"/>
                </a:lnTo>
                <a:cubicBezTo>
                  <a:pt x="741422" y="1957538"/>
                  <a:pt x="735717" y="1971952"/>
                  <a:pt x="743323" y="1973280"/>
                </a:cubicBezTo>
                <a:cubicBezTo>
                  <a:pt x="747460" y="1964888"/>
                  <a:pt x="741327" y="1952548"/>
                  <a:pt x="737039" y="1952423"/>
                </a:cubicBezTo>
                <a:close/>
                <a:moveTo>
                  <a:pt x="1826077" y="1952227"/>
                </a:moveTo>
                <a:cubicBezTo>
                  <a:pt x="1808962" y="1968538"/>
                  <a:pt x="1845092" y="1960952"/>
                  <a:pt x="1826077" y="1952227"/>
                </a:cubicBezTo>
                <a:close/>
                <a:moveTo>
                  <a:pt x="2276178" y="1951848"/>
                </a:moveTo>
                <a:lnTo>
                  <a:pt x="2276178" y="1952606"/>
                </a:lnTo>
                <a:cubicBezTo>
                  <a:pt x="2270283" y="1960383"/>
                  <a:pt x="2257162" y="1974418"/>
                  <a:pt x="2276178" y="1978591"/>
                </a:cubicBezTo>
                <a:cubicBezTo>
                  <a:pt x="2273135" y="1968538"/>
                  <a:pt x="2291581" y="1956210"/>
                  <a:pt x="2276178" y="1951848"/>
                </a:cubicBezTo>
                <a:close/>
                <a:moveTo>
                  <a:pt x="2715440" y="1951658"/>
                </a:moveTo>
                <a:cubicBezTo>
                  <a:pt x="2710496" y="1973280"/>
                  <a:pt x="2731033" y="1951658"/>
                  <a:pt x="2715440" y="1951658"/>
                </a:cubicBezTo>
                <a:close/>
                <a:moveTo>
                  <a:pt x="953827" y="1951468"/>
                </a:moveTo>
                <a:cubicBezTo>
                  <a:pt x="948883" y="1973090"/>
                  <a:pt x="969420" y="1951468"/>
                  <a:pt x="953827" y="1951468"/>
                </a:cubicBezTo>
                <a:close/>
                <a:moveTo>
                  <a:pt x="243211" y="1951089"/>
                </a:moveTo>
                <a:cubicBezTo>
                  <a:pt x="226097" y="1967400"/>
                  <a:pt x="262226" y="1959814"/>
                  <a:pt x="243211" y="1951089"/>
                </a:cubicBezTo>
                <a:close/>
                <a:moveTo>
                  <a:pt x="348344" y="1950971"/>
                </a:moveTo>
                <a:cubicBezTo>
                  <a:pt x="344850" y="1953033"/>
                  <a:pt x="341047" y="1960572"/>
                  <a:pt x="347417" y="1967400"/>
                </a:cubicBezTo>
                <a:cubicBezTo>
                  <a:pt x="355023" y="1952322"/>
                  <a:pt x="351838" y="1948908"/>
                  <a:pt x="348344" y="1950971"/>
                </a:cubicBezTo>
                <a:close/>
                <a:moveTo>
                  <a:pt x="384117" y="1948813"/>
                </a:moveTo>
                <a:cubicBezTo>
                  <a:pt x="367003" y="1965124"/>
                  <a:pt x="403133" y="1957538"/>
                  <a:pt x="384117" y="1948813"/>
                </a:cubicBezTo>
                <a:close/>
                <a:moveTo>
                  <a:pt x="3588641" y="1948434"/>
                </a:moveTo>
                <a:cubicBezTo>
                  <a:pt x="3589782" y="1948434"/>
                  <a:pt x="3590352" y="1947106"/>
                  <a:pt x="3589782" y="1948434"/>
                </a:cubicBezTo>
                <a:lnTo>
                  <a:pt x="3589656" y="1948671"/>
                </a:lnTo>
                <a:close/>
                <a:moveTo>
                  <a:pt x="1491300" y="1948061"/>
                </a:moveTo>
                <a:cubicBezTo>
                  <a:pt x="1491675" y="1947498"/>
                  <a:pt x="1490593" y="1948292"/>
                  <a:pt x="1486647" y="1951848"/>
                </a:cubicBezTo>
                <a:cubicBezTo>
                  <a:pt x="1475951" y="1963655"/>
                  <a:pt x="1490177" y="1949750"/>
                  <a:pt x="1491300" y="1948061"/>
                </a:cubicBezTo>
                <a:close/>
                <a:moveTo>
                  <a:pt x="3411795" y="1947296"/>
                </a:moveTo>
                <a:cubicBezTo>
                  <a:pt x="3410844" y="1946348"/>
                  <a:pt x="3413506" y="1951468"/>
                  <a:pt x="3411795" y="1950520"/>
                </a:cubicBezTo>
                <a:cubicBezTo>
                  <a:pt x="3411795" y="1950520"/>
                  <a:pt x="3411795" y="1951848"/>
                  <a:pt x="3411795" y="1951848"/>
                </a:cubicBezTo>
                <a:cubicBezTo>
                  <a:pt x="3411795" y="1951848"/>
                  <a:pt x="3413886" y="1955451"/>
                  <a:pt x="3414267" y="1954124"/>
                </a:cubicBezTo>
                <a:cubicBezTo>
                  <a:pt x="3414647" y="1952796"/>
                  <a:pt x="3413126" y="1952796"/>
                  <a:pt x="3414267" y="1952417"/>
                </a:cubicBezTo>
                <a:cubicBezTo>
                  <a:pt x="3415408" y="1952037"/>
                  <a:pt x="3416168" y="1954503"/>
                  <a:pt x="3415598" y="1952417"/>
                </a:cubicBezTo>
                <a:cubicBezTo>
                  <a:pt x="3415027" y="1950330"/>
                  <a:pt x="3413506" y="1952417"/>
                  <a:pt x="3414267" y="1950899"/>
                </a:cubicBezTo>
                <a:cubicBezTo>
                  <a:pt x="3415237" y="1950520"/>
                  <a:pt x="3416339" y="1950520"/>
                  <a:pt x="3417309" y="1950899"/>
                </a:cubicBezTo>
                <a:cubicBezTo>
                  <a:pt x="3414837" y="1949572"/>
                  <a:pt x="3415598" y="1950141"/>
                  <a:pt x="3417119" y="1949951"/>
                </a:cubicBezTo>
                <a:lnTo>
                  <a:pt x="3416168" y="1950710"/>
                </a:lnTo>
                <a:cubicBezTo>
                  <a:pt x="3416168" y="1950710"/>
                  <a:pt x="3416168" y="1948054"/>
                  <a:pt x="3414267" y="1948434"/>
                </a:cubicBezTo>
                <a:cubicBezTo>
                  <a:pt x="3414457" y="1948984"/>
                  <a:pt x="3414457" y="1949591"/>
                  <a:pt x="3414267" y="1950141"/>
                </a:cubicBezTo>
                <a:cubicBezTo>
                  <a:pt x="3412746" y="1950141"/>
                  <a:pt x="3412746" y="1948244"/>
                  <a:pt x="3411795" y="1947296"/>
                </a:cubicBezTo>
                <a:close/>
                <a:moveTo>
                  <a:pt x="2414042" y="1947296"/>
                </a:moveTo>
                <a:cubicBezTo>
                  <a:pt x="2408527" y="1974987"/>
                  <a:pt x="2430015" y="1953555"/>
                  <a:pt x="2414042" y="1947296"/>
                </a:cubicBezTo>
                <a:close/>
                <a:moveTo>
                  <a:pt x="4029424" y="1947106"/>
                </a:moveTo>
                <a:cubicBezTo>
                  <a:pt x="4029101" y="1947561"/>
                  <a:pt x="4029101" y="1948168"/>
                  <a:pt x="4029424" y="1948623"/>
                </a:cubicBezTo>
                <a:cubicBezTo>
                  <a:pt x="4029671" y="1949401"/>
                  <a:pt x="4030337" y="1949970"/>
                  <a:pt x="4031136" y="1950141"/>
                </a:cubicBezTo>
                <a:lnTo>
                  <a:pt x="4032657" y="1950141"/>
                </a:lnTo>
                <a:lnTo>
                  <a:pt x="4032657" y="1951848"/>
                </a:lnTo>
                <a:lnTo>
                  <a:pt x="4032657" y="1953365"/>
                </a:lnTo>
                <a:lnTo>
                  <a:pt x="4033798" y="1951468"/>
                </a:lnTo>
                <a:lnTo>
                  <a:pt x="4033418" y="1950330"/>
                </a:lnTo>
                <a:lnTo>
                  <a:pt x="4032086" y="1948813"/>
                </a:lnTo>
                <a:lnTo>
                  <a:pt x="4030755" y="1947106"/>
                </a:lnTo>
                <a:close/>
                <a:moveTo>
                  <a:pt x="2898371" y="1946537"/>
                </a:moveTo>
                <a:lnTo>
                  <a:pt x="2897921" y="1947519"/>
                </a:lnTo>
                <a:lnTo>
                  <a:pt x="2886653" y="1947794"/>
                </a:lnTo>
                <a:cubicBezTo>
                  <a:pt x="2882636" y="1948102"/>
                  <a:pt x="2879356" y="1949193"/>
                  <a:pt x="2878405" y="1952796"/>
                </a:cubicBezTo>
                <a:cubicBezTo>
                  <a:pt x="2887390" y="1952512"/>
                  <a:pt x="2891561" y="1957668"/>
                  <a:pt x="2895011" y="1953863"/>
                </a:cubicBezTo>
                <a:lnTo>
                  <a:pt x="2897921" y="1947519"/>
                </a:lnTo>
                <a:lnTo>
                  <a:pt x="2899322" y="1947485"/>
                </a:lnTo>
                <a:close/>
                <a:moveTo>
                  <a:pt x="1189241" y="1946537"/>
                </a:moveTo>
                <a:lnTo>
                  <a:pt x="1186959" y="1947865"/>
                </a:lnTo>
                <a:cubicBezTo>
                  <a:pt x="1176879" y="1944773"/>
                  <a:pt x="1165943" y="1946291"/>
                  <a:pt x="1157105" y="1952037"/>
                </a:cubicBezTo>
                <a:lnTo>
                  <a:pt x="1157295" y="1952037"/>
                </a:lnTo>
                <a:cubicBezTo>
                  <a:pt x="1154336" y="1955395"/>
                  <a:pt x="1154336" y="1960440"/>
                  <a:pt x="1157295" y="1963797"/>
                </a:cubicBezTo>
                <a:cubicBezTo>
                  <a:pt x="1168324" y="1960003"/>
                  <a:pt x="1188481" y="1965314"/>
                  <a:pt x="1192284" y="1954313"/>
                </a:cubicBezTo>
                <a:cubicBezTo>
                  <a:pt x="1196087" y="1954313"/>
                  <a:pt x="1198178" y="1952227"/>
                  <a:pt x="1189241" y="1946537"/>
                </a:cubicBezTo>
                <a:close/>
                <a:moveTo>
                  <a:pt x="3170106" y="1943313"/>
                </a:moveTo>
                <a:cubicBezTo>
                  <a:pt x="3170182" y="1945816"/>
                  <a:pt x="3169440" y="1948282"/>
                  <a:pt x="3168014" y="1950330"/>
                </a:cubicBezTo>
                <a:cubicBezTo>
                  <a:pt x="3170448" y="1949003"/>
                  <a:pt x="3171379" y="1945968"/>
                  <a:pt x="3170106" y="1943503"/>
                </a:cubicBezTo>
                <a:close/>
                <a:moveTo>
                  <a:pt x="3326985" y="1942365"/>
                </a:moveTo>
                <a:cubicBezTo>
                  <a:pt x="3325273" y="1942554"/>
                  <a:pt x="3327745" y="1946348"/>
                  <a:pt x="3328696" y="1945968"/>
                </a:cubicBezTo>
                <a:lnTo>
                  <a:pt x="3328696" y="1945209"/>
                </a:lnTo>
                <a:cubicBezTo>
                  <a:pt x="3328696" y="1945209"/>
                  <a:pt x="3328696" y="1942175"/>
                  <a:pt x="3326985" y="1942365"/>
                </a:cubicBezTo>
                <a:close/>
                <a:moveTo>
                  <a:pt x="415240" y="1942207"/>
                </a:moveTo>
                <a:cubicBezTo>
                  <a:pt x="416408" y="1943941"/>
                  <a:pt x="430705" y="1957917"/>
                  <a:pt x="419866" y="1945968"/>
                </a:cubicBezTo>
                <a:cubicBezTo>
                  <a:pt x="415921" y="1942412"/>
                  <a:pt x="414851" y="1941630"/>
                  <a:pt x="415240" y="1942207"/>
                </a:cubicBezTo>
                <a:close/>
                <a:moveTo>
                  <a:pt x="3165161" y="1941795"/>
                </a:moveTo>
                <a:lnTo>
                  <a:pt x="3165161" y="1946537"/>
                </a:lnTo>
                <a:cubicBezTo>
                  <a:pt x="3165637" y="1944963"/>
                  <a:pt x="3166264" y="1943427"/>
                  <a:pt x="3167063" y="1941985"/>
                </a:cubicBezTo>
                <a:lnTo>
                  <a:pt x="3167063" y="1941795"/>
                </a:lnTo>
                <a:cubicBezTo>
                  <a:pt x="3166435" y="1941682"/>
                  <a:pt x="3165789" y="1941682"/>
                  <a:pt x="3165161" y="1941795"/>
                </a:cubicBezTo>
                <a:close/>
                <a:moveTo>
                  <a:pt x="1381490" y="1941795"/>
                </a:moveTo>
                <a:cubicBezTo>
                  <a:pt x="1381170" y="1945371"/>
                  <a:pt x="1382213" y="1948789"/>
                  <a:pt x="1384218" y="1951502"/>
                </a:cubicBezTo>
                <a:lnTo>
                  <a:pt x="1391848" y="1956414"/>
                </a:lnTo>
                <a:lnTo>
                  <a:pt x="1391948" y="1957348"/>
                </a:lnTo>
                <a:lnTo>
                  <a:pt x="1392709" y="1956969"/>
                </a:lnTo>
                <a:lnTo>
                  <a:pt x="1391848" y="1956414"/>
                </a:lnTo>
                <a:lnTo>
                  <a:pt x="1390641" y="1945233"/>
                </a:lnTo>
                <a:cubicBezTo>
                  <a:pt x="1389334" y="1941937"/>
                  <a:pt x="1386719" y="1940088"/>
                  <a:pt x="1381490" y="1941795"/>
                </a:cubicBezTo>
                <a:close/>
                <a:moveTo>
                  <a:pt x="2705362" y="1941416"/>
                </a:moveTo>
                <a:cubicBezTo>
                  <a:pt x="2691480" y="1938192"/>
                  <a:pt x="2686156" y="1943503"/>
                  <a:pt x="2689389" y="1956969"/>
                </a:cubicBezTo>
                <a:lnTo>
                  <a:pt x="2689769" y="1956969"/>
                </a:lnTo>
                <a:cubicBezTo>
                  <a:pt x="2701179" y="1956969"/>
                  <a:pt x="2706313" y="1952796"/>
                  <a:pt x="2705362" y="1941416"/>
                </a:cubicBezTo>
                <a:close/>
                <a:moveTo>
                  <a:pt x="3531784" y="1941226"/>
                </a:moveTo>
                <a:cubicBezTo>
                  <a:pt x="3526650" y="1962848"/>
                  <a:pt x="3547377" y="1941226"/>
                  <a:pt x="3531784" y="1941226"/>
                </a:cubicBezTo>
                <a:close/>
                <a:moveTo>
                  <a:pt x="3495084" y="1941226"/>
                </a:moveTo>
                <a:cubicBezTo>
                  <a:pt x="3490139" y="1962848"/>
                  <a:pt x="3510676" y="1941226"/>
                  <a:pt x="3495084" y="1941226"/>
                </a:cubicBezTo>
                <a:close/>
                <a:moveTo>
                  <a:pt x="4090084" y="1941037"/>
                </a:moveTo>
                <a:lnTo>
                  <a:pt x="4092176" y="1945778"/>
                </a:lnTo>
                <a:lnTo>
                  <a:pt x="4095409" y="1944451"/>
                </a:lnTo>
                <a:lnTo>
                  <a:pt x="4094268" y="1941037"/>
                </a:lnTo>
                <a:lnTo>
                  <a:pt x="4092176" y="1941037"/>
                </a:lnTo>
                <a:close/>
                <a:moveTo>
                  <a:pt x="1810864" y="1941037"/>
                </a:moveTo>
                <a:cubicBezTo>
                  <a:pt x="1805920" y="1962659"/>
                  <a:pt x="1826647" y="1941037"/>
                  <a:pt x="1810864" y="1941037"/>
                </a:cubicBezTo>
                <a:close/>
                <a:moveTo>
                  <a:pt x="3409893" y="1940847"/>
                </a:moveTo>
                <a:lnTo>
                  <a:pt x="3413023" y="1941998"/>
                </a:lnTo>
                <a:lnTo>
                  <a:pt x="3414077" y="1942554"/>
                </a:lnTo>
                <a:lnTo>
                  <a:pt x="3413506" y="1942175"/>
                </a:lnTo>
                <a:lnTo>
                  <a:pt x="3413023" y="1941998"/>
                </a:lnTo>
                <a:lnTo>
                  <a:pt x="3410844" y="1940847"/>
                </a:lnTo>
                <a:cubicBezTo>
                  <a:pt x="3409893" y="1940847"/>
                  <a:pt x="3409893" y="1940847"/>
                  <a:pt x="3409893" y="1940847"/>
                </a:cubicBezTo>
                <a:close/>
                <a:moveTo>
                  <a:pt x="2637212" y="1938319"/>
                </a:moveTo>
                <a:cubicBezTo>
                  <a:pt x="2637738" y="1940622"/>
                  <a:pt x="2652356" y="1954314"/>
                  <a:pt x="2642800" y="1941226"/>
                </a:cubicBezTo>
                <a:cubicBezTo>
                  <a:pt x="2638427" y="1938049"/>
                  <a:pt x="2637036" y="1937552"/>
                  <a:pt x="2637212" y="1938319"/>
                </a:cubicBezTo>
                <a:close/>
                <a:moveTo>
                  <a:pt x="3589401" y="1937433"/>
                </a:moveTo>
                <a:lnTo>
                  <a:pt x="3590922" y="1939253"/>
                </a:lnTo>
                <a:lnTo>
                  <a:pt x="3590922" y="1939488"/>
                </a:lnTo>
                <a:lnTo>
                  <a:pt x="3589021" y="1938381"/>
                </a:lnTo>
                <a:cubicBezTo>
                  <a:pt x="3589211" y="1937054"/>
                  <a:pt x="3587500" y="1938381"/>
                  <a:pt x="3586549" y="1938381"/>
                </a:cubicBezTo>
                <a:cubicBezTo>
                  <a:pt x="3585598" y="1938381"/>
                  <a:pt x="3586549" y="1941795"/>
                  <a:pt x="3586549" y="1944071"/>
                </a:cubicBezTo>
                <a:lnTo>
                  <a:pt x="3589810" y="1945441"/>
                </a:lnTo>
                <a:lnTo>
                  <a:pt x="3590162" y="1946295"/>
                </a:lnTo>
                <a:lnTo>
                  <a:pt x="3590162" y="1947865"/>
                </a:lnTo>
                <a:lnTo>
                  <a:pt x="3589021" y="1946348"/>
                </a:lnTo>
                <a:cubicBezTo>
                  <a:pt x="3587309" y="1947675"/>
                  <a:pt x="3586549" y="1949762"/>
                  <a:pt x="3588070" y="1949003"/>
                </a:cubicBezTo>
                <a:cubicBezTo>
                  <a:pt x="3589592" y="1948244"/>
                  <a:pt x="3585788" y="1951848"/>
                  <a:pt x="3588070" y="1951658"/>
                </a:cubicBezTo>
                <a:lnTo>
                  <a:pt x="3589656" y="1948671"/>
                </a:lnTo>
                <a:lnTo>
                  <a:pt x="3590471" y="1948861"/>
                </a:lnTo>
                <a:cubicBezTo>
                  <a:pt x="3591540" y="1949098"/>
                  <a:pt x="3592348" y="1949382"/>
                  <a:pt x="3590732" y="1949572"/>
                </a:cubicBezTo>
                <a:lnTo>
                  <a:pt x="3590732" y="1950330"/>
                </a:lnTo>
                <a:cubicBezTo>
                  <a:pt x="3593205" y="1952796"/>
                  <a:pt x="3592634" y="1944640"/>
                  <a:pt x="3590732" y="1947675"/>
                </a:cubicBezTo>
                <a:lnTo>
                  <a:pt x="3590162" y="1946295"/>
                </a:lnTo>
                <a:lnTo>
                  <a:pt x="3590162" y="1945589"/>
                </a:lnTo>
                <a:lnTo>
                  <a:pt x="3589810" y="1945441"/>
                </a:lnTo>
                <a:lnTo>
                  <a:pt x="3589401" y="1944451"/>
                </a:lnTo>
                <a:lnTo>
                  <a:pt x="3590162" y="1943882"/>
                </a:lnTo>
                <a:lnTo>
                  <a:pt x="3590922" y="1943313"/>
                </a:lnTo>
                <a:lnTo>
                  <a:pt x="3590922" y="1939488"/>
                </a:lnTo>
                <a:lnTo>
                  <a:pt x="3591303" y="1939709"/>
                </a:lnTo>
                <a:lnTo>
                  <a:pt x="3590922" y="1939253"/>
                </a:lnTo>
                <a:lnTo>
                  <a:pt x="3590922" y="1938571"/>
                </a:lnTo>
                <a:cubicBezTo>
                  <a:pt x="3589401" y="1939899"/>
                  <a:pt x="3589972" y="1938571"/>
                  <a:pt x="3590922" y="1937433"/>
                </a:cubicBezTo>
                <a:cubicBezTo>
                  <a:pt x="3590428" y="1937585"/>
                  <a:pt x="3589896" y="1937585"/>
                  <a:pt x="3589401" y="1937433"/>
                </a:cubicBezTo>
                <a:close/>
                <a:moveTo>
                  <a:pt x="1266255" y="1937244"/>
                </a:moveTo>
                <a:cubicBezTo>
                  <a:pt x="1262261" y="1940278"/>
                  <a:pt x="1257507" y="1953555"/>
                  <a:pt x="1266255" y="1953555"/>
                </a:cubicBezTo>
                <a:lnTo>
                  <a:pt x="1266255" y="1953744"/>
                </a:lnTo>
                <a:cubicBezTo>
                  <a:pt x="1266255" y="1949003"/>
                  <a:pt x="1278235" y="1938571"/>
                  <a:pt x="1266255" y="1937244"/>
                </a:cubicBezTo>
                <a:close/>
                <a:moveTo>
                  <a:pt x="592719" y="1937054"/>
                </a:moveTo>
                <a:cubicBezTo>
                  <a:pt x="587775" y="1958676"/>
                  <a:pt x="608312" y="1938192"/>
                  <a:pt x="592719" y="1937054"/>
                </a:cubicBezTo>
                <a:close/>
                <a:moveTo>
                  <a:pt x="535672" y="1936106"/>
                </a:moveTo>
                <a:cubicBezTo>
                  <a:pt x="530728" y="1957727"/>
                  <a:pt x="551455" y="1937244"/>
                  <a:pt x="535672" y="1936106"/>
                </a:cubicBezTo>
                <a:close/>
                <a:moveTo>
                  <a:pt x="691220" y="1935347"/>
                </a:moveTo>
                <a:cubicBezTo>
                  <a:pt x="683975" y="1935233"/>
                  <a:pt x="678016" y="1941018"/>
                  <a:pt x="677909" y="1948244"/>
                </a:cubicBezTo>
                <a:lnTo>
                  <a:pt x="678099" y="1948244"/>
                </a:lnTo>
                <a:cubicBezTo>
                  <a:pt x="677995" y="1955470"/>
                  <a:pt x="683783" y="1961407"/>
                  <a:pt x="691028" y="1961521"/>
                </a:cubicBezTo>
                <a:cubicBezTo>
                  <a:pt x="698275" y="1961616"/>
                  <a:pt x="704233" y="1955850"/>
                  <a:pt x="704339" y="1948623"/>
                </a:cubicBezTo>
                <a:cubicBezTo>
                  <a:pt x="704444" y="1941397"/>
                  <a:pt x="698655" y="1935461"/>
                  <a:pt x="691409" y="1935347"/>
                </a:cubicBezTo>
                <a:cubicBezTo>
                  <a:pt x="691346" y="1935347"/>
                  <a:pt x="691283" y="1935347"/>
                  <a:pt x="691220" y="1935347"/>
                </a:cubicBezTo>
                <a:close/>
                <a:moveTo>
                  <a:pt x="1887307" y="1935157"/>
                </a:moveTo>
                <a:cubicBezTo>
                  <a:pt x="1884074" y="1938192"/>
                  <a:pt x="1885025" y="1945589"/>
                  <a:pt x="1885025" y="1951848"/>
                </a:cubicBezTo>
                <a:cubicBezTo>
                  <a:pt x="1890536" y="1955774"/>
                  <a:pt x="1897330" y="1957462"/>
                  <a:pt x="1904041" y="1956589"/>
                </a:cubicBezTo>
                <a:cubicBezTo>
                  <a:pt x="1902900" y="1945020"/>
                  <a:pt x="1901569" y="1933640"/>
                  <a:pt x="1887307" y="1935157"/>
                </a:cubicBezTo>
                <a:close/>
                <a:moveTo>
                  <a:pt x="1237351" y="1932881"/>
                </a:moveTo>
                <a:cubicBezTo>
                  <a:pt x="1232977" y="1937623"/>
                  <a:pt x="1224991" y="1950141"/>
                  <a:pt x="1237351" y="1951848"/>
                </a:cubicBezTo>
                <a:cubicBezTo>
                  <a:pt x="1237921" y="1945020"/>
                  <a:pt x="1248000" y="1936106"/>
                  <a:pt x="1237541" y="1932881"/>
                </a:cubicBezTo>
                <a:close/>
                <a:moveTo>
                  <a:pt x="1826077" y="1931364"/>
                </a:moveTo>
                <a:cubicBezTo>
                  <a:pt x="1821132" y="1952986"/>
                  <a:pt x="1841669" y="1931364"/>
                  <a:pt x="1826077" y="1931364"/>
                </a:cubicBezTo>
                <a:close/>
                <a:moveTo>
                  <a:pt x="3549682" y="1928471"/>
                </a:moveTo>
                <a:cubicBezTo>
                  <a:pt x="3545855" y="1928471"/>
                  <a:pt x="3541957" y="1934304"/>
                  <a:pt x="3541672" y="1945968"/>
                </a:cubicBezTo>
                <a:lnTo>
                  <a:pt x="3557265" y="1945968"/>
                </a:lnTo>
                <a:cubicBezTo>
                  <a:pt x="3557265" y="1934304"/>
                  <a:pt x="3553509" y="1928471"/>
                  <a:pt x="3549682" y="1928471"/>
                </a:cubicBezTo>
                <a:close/>
                <a:moveTo>
                  <a:pt x="4075442" y="1926622"/>
                </a:moveTo>
                <a:lnTo>
                  <a:pt x="4069547" y="1928898"/>
                </a:lnTo>
                <a:lnTo>
                  <a:pt x="4063652" y="1931174"/>
                </a:lnTo>
                <a:lnTo>
                  <a:pt x="4065364" y="1931174"/>
                </a:lnTo>
                <a:lnTo>
                  <a:pt x="4072780" y="1931174"/>
                </a:lnTo>
                <a:lnTo>
                  <a:pt x="4074111" y="1928709"/>
                </a:lnTo>
                <a:close/>
                <a:moveTo>
                  <a:pt x="2847219" y="1926622"/>
                </a:moveTo>
                <a:cubicBezTo>
                  <a:pt x="2829725" y="1934209"/>
                  <a:pt x="2867566" y="1939709"/>
                  <a:pt x="2847219" y="1926622"/>
                </a:cubicBezTo>
                <a:close/>
                <a:moveTo>
                  <a:pt x="2957320" y="1926243"/>
                </a:moveTo>
                <a:cubicBezTo>
                  <a:pt x="2936973" y="1939330"/>
                  <a:pt x="2974624" y="1933830"/>
                  <a:pt x="2957320" y="1926243"/>
                </a:cubicBezTo>
                <a:close/>
                <a:moveTo>
                  <a:pt x="722596" y="1925674"/>
                </a:moveTo>
                <a:cubicBezTo>
                  <a:pt x="717652" y="1947485"/>
                  <a:pt x="738379" y="1926812"/>
                  <a:pt x="722596" y="1925674"/>
                </a:cubicBezTo>
                <a:close/>
                <a:moveTo>
                  <a:pt x="111622" y="1925295"/>
                </a:moveTo>
                <a:cubicBezTo>
                  <a:pt x="94508" y="1941606"/>
                  <a:pt x="130638" y="1934019"/>
                  <a:pt x="111622" y="1925295"/>
                </a:cubicBezTo>
                <a:close/>
                <a:moveTo>
                  <a:pt x="1780249" y="1923208"/>
                </a:moveTo>
                <a:cubicBezTo>
                  <a:pt x="1765987" y="1927191"/>
                  <a:pt x="1764276" y="1943882"/>
                  <a:pt x="1746971" y="1944640"/>
                </a:cubicBezTo>
                <a:cubicBezTo>
                  <a:pt x="1746971" y="1951848"/>
                  <a:pt x="1745450" y="1960383"/>
                  <a:pt x="1754007" y="1959055"/>
                </a:cubicBezTo>
                <a:cubicBezTo>
                  <a:pt x="1762754" y="1948623"/>
                  <a:pt x="1783481" y="1937623"/>
                  <a:pt x="1780249" y="1923208"/>
                </a:cubicBezTo>
                <a:close/>
                <a:moveTo>
                  <a:pt x="565996" y="1921913"/>
                </a:moveTo>
                <a:cubicBezTo>
                  <a:pt x="566371" y="1921336"/>
                  <a:pt x="565289" y="1922118"/>
                  <a:pt x="561343" y="1925674"/>
                </a:cubicBezTo>
                <a:cubicBezTo>
                  <a:pt x="550647" y="1937623"/>
                  <a:pt x="564873" y="1923647"/>
                  <a:pt x="565996" y="1921913"/>
                </a:cubicBezTo>
                <a:close/>
                <a:moveTo>
                  <a:pt x="3118594" y="1921723"/>
                </a:moveTo>
                <a:cubicBezTo>
                  <a:pt x="3119691" y="1923457"/>
                  <a:pt x="3134024" y="1937433"/>
                  <a:pt x="3123327" y="1925484"/>
                </a:cubicBezTo>
                <a:cubicBezTo>
                  <a:pt x="3119334" y="1921928"/>
                  <a:pt x="3118229" y="1921146"/>
                  <a:pt x="3118594" y="1921723"/>
                </a:cubicBezTo>
                <a:close/>
                <a:moveTo>
                  <a:pt x="3180754" y="1920932"/>
                </a:moveTo>
                <a:cubicBezTo>
                  <a:pt x="3177141" y="1940089"/>
                  <a:pt x="3194636" y="1923208"/>
                  <a:pt x="3182085" y="1920932"/>
                </a:cubicBezTo>
                <a:close/>
                <a:moveTo>
                  <a:pt x="4024100" y="1920743"/>
                </a:moveTo>
                <a:lnTo>
                  <a:pt x="4025548" y="1928329"/>
                </a:lnTo>
                <a:lnTo>
                  <a:pt x="4025510" y="1928329"/>
                </a:lnTo>
                <a:lnTo>
                  <a:pt x="4024290" y="1924157"/>
                </a:lnTo>
                <a:lnTo>
                  <a:pt x="4021628" y="1925864"/>
                </a:lnTo>
                <a:lnTo>
                  <a:pt x="4018966" y="1927381"/>
                </a:lnTo>
                <a:lnTo>
                  <a:pt x="4018015" y="1926243"/>
                </a:lnTo>
                <a:lnTo>
                  <a:pt x="4017064" y="1924915"/>
                </a:lnTo>
                <a:lnTo>
                  <a:pt x="4017064" y="1926622"/>
                </a:lnTo>
                <a:lnTo>
                  <a:pt x="4017064" y="1928329"/>
                </a:lnTo>
                <a:lnTo>
                  <a:pt x="4020677" y="1928329"/>
                </a:lnTo>
                <a:cubicBezTo>
                  <a:pt x="4022217" y="1927855"/>
                  <a:pt x="4023891" y="1927855"/>
                  <a:pt x="4025431" y="1928329"/>
                </a:cubicBezTo>
                <a:lnTo>
                  <a:pt x="4025510" y="1928329"/>
                </a:lnTo>
                <a:lnTo>
                  <a:pt x="4025621" y="1928709"/>
                </a:lnTo>
                <a:lnTo>
                  <a:pt x="4025548" y="1928329"/>
                </a:lnTo>
                <a:lnTo>
                  <a:pt x="4026762" y="1928329"/>
                </a:lnTo>
                <a:cubicBezTo>
                  <a:pt x="4027276" y="1935973"/>
                  <a:pt x="4031649" y="1942820"/>
                  <a:pt x="4038362" y="1946537"/>
                </a:cubicBezTo>
                <a:lnTo>
                  <a:pt x="4039883" y="1946727"/>
                </a:lnTo>
                <a:cubicBezTo>
                  <a:pt x="4038172" y="1934588"/>
                  <a:pt x="4034368" y="1924346"/>
                  <a:pt x="4024100" y="1920743"/>
                </a:cubicBezTo>
                <a:close/>
                <a:moveTo>
                  <a:pt x="85380" y="1920174"/>
                </a:moveTo>
                <a:cubicBezTo>
                  <a:pt x="80246" y="1941795"/>
                  <a:pt x="100973" y="1920174"/>
                  <a:pt x="85380" y="1920174"/>
                </a:cubicBezTo>
                <a:close/>
                <a:moveTo>
                  <a:pt x="3586549" y="1919984"/>
                </a:moveTo>
                <a:cubicBezTo>
                  <a:pt x="3585959" y="1920667"/>
                  <a:pt x="3585883" y="1921672"/>
                  <a:pt x="3586359" y="1922450"/>
                </a:cubicBezTo>
                <a:lnTo>
                  <a:pt x="3586549" y="1922829"/>
                </a:lnTo>
                <a:cubicBezTo>
                  <a:pt x="3586549" y="1922829"/>
                  <a:pt x="3588641" y="1921122"/>
                  <a:pt x="3586549" y="1919984"/>
                </a:cubicBezTo>
                <a:close/>
                <a:moveTo>
                  <a:pt x="4058518" y="1918087"/>
                </a:moveTo>
                <a:cubicBezTo>
                  <a:pt x="4057606" y="1918334"/>
                  <a:pt x="4057073" y="1919282"/>
                  <a:pt x="4057320" y="1920193"/>
                </a:cubicBezTo>
                <a:cubicBezTo>
                  <a:pt x="4057586" y="1921103"/>
                  <a:pt x="4058518" y="1921634"/>
                  <a:pt x="4059431" y="1921369"/>
                </a:cubicBezTo>
                <a:cubicBezTo>
                  <a:pt x="4060344" y="1921122"/>
                  <a:pt x="4060876" y="1920193"/>
                  <a:pt x="4060629" y="1919282"/>
                </a:cubicBezTo>
                <a:cubicBezTo>
                  <a:pt x="4060629" y="1919263"/>
                  <a:pt x="4060610" y="1919244"/>
                  <a:pt x="4060610" y="1919225"/>
                </a:cubicBezTo>
                <a:cubicBezTo>
                  <a:pt x="4060268" y="1918410"/>
                  <a:pt x="4059393" y="1917936"/>
                  <a:pt x="4058518" y="1918087"/>
                </a:cubicBezTo>
                <a:close/>
                <a:moveTo>
                  <a:pt x="3921282" y="1915982"/>
                </a:moveTo>
                <a:cubicBezTo>
                  <a:pt x="3921263" y="1915982"/>
                  <a:pt x="3921244" y="1916001"/>
                  <a:pt x="3921225" y="1916001"/>
                </a:cubicBezTo>
                <a:cubicBezTo>
                  <a:pt x="3920331" y="1916266"/>
                  <a:pt x="3919761" y="1917158"/>
                  <a:pt x="3919894" y="1918087"/>
                </a:cubicBezTo>
                <a:lnTo>
                  <a:pt x="3920084" y="1918087"/>
                </a:lnTo>
                <a:cubicBezTo>
                  <a:pt x="3920331" y="1918998"/>
                  <a:pt x="3921282" y="1919529"/>
                  <a:pt x="3922195" y="1919282"/>
                </a:cubicBezTo>
                <a:cubicBezTo>
                  <a:pt x="3923108" y="1919017"/>
                  <a:pt x="3923640" y="1918087"/>
                  <a:pt x="3923374" y="1917177"/>
                </a:cubicBezTo>
                <a:cubicBezTo>
                  <a:pt x="3923127" y="1916266"/>
                  <a:pt x="3922195" y="1915735"/>
                  <a:pt x="3921282" y="1915982"/>
                </a:cubicBezTo>
                <a:close/>
                <a:moveTo>
                  <a:pt x="2631771" y="1915622"/>
                </a:moveTo>
                <a:cubicBezTo>
                  <a:pt x="2626827" y="1937244"/>
                  <a:pt x="2647364" y="1916760"/>
                  <a:pt x="2631771" y="1915622"/>
                </a:cubicBezTo>
                <a:close/>
                <a:moveTo>
                  <a:pt x="1140941" y="1915622"/>
                </a:moveTo>
                <a:cubicBezTo>
                  <a:pt x="1135997" y="1937244"/>
                  <a:pt x="1156534" y="1916760"/>
                  <a:pt x="1140941" y="1915622"/>
                </a:cubicBezTo>
                <a:close/>
                <a:moveTo>
                  <a:pt x="304251" y="1915622"/>
                </a:moveTo>
                <a:cubicBezTo>
                  <a:pt x="299307" y="1937244"/>
                  <a:pt x="320034" y="1916760"/>
                  <a:pt x="304251" y="1915622"/>
                </a:cubicBezTo>
                <a:close/>
                <a:moveTo>
                  <a:pt x="2214567" y="1913968"/>
                </a:moveTo>
                <a:cubicBezTo>
                  <a:pt x="2212428" y="1913038"/>
                  <a:pt x="2209148" y="1913203"/>
                  <a:pt x="2203918" y="1915242"/>
                </a:cubicBezTo>
                <a:cubicBezTo>
                  <a:pt x="2200876" y="1926812"/>
                  <a:pt x="2218751" y="1944071"/>
                  <a:pt x="2224836" y="1930985"/>
                </a:cubicBezTo>
                <a:cubicBezTo>
                  <a:pt x="2217135" y="1929420"/>
                  <a:pt x="2220985" y="1916760"/>
                  <a:pt x="2214567" y="1913968"/>
                </a:cubicBezTo>
                <a:close/>
                <a:moveTo>
                  <a:pt x="1385103" y="1913156"/>
                </a:moveTo>
                <a:lnTo>
                  <a:pt x="1385103" y="1927381"/>
                </a:lnTo>
                <a:cubicBezTo>
                  <a:pt x="1392519" y="1928329"/>
                  <a:pt x="1392329" y="1920743"/>
                  <a:pt x="1392329" y="1913725"/>
                </a:cubicBezTo>
                <a:lnTo>
                  <a:pt x="1392329" y="1913156"/>
                </a:lnTo>
                <a:close/>
                <a:moveTo>
                  <a:pt x="3240464" y="1912397"/>
                </a:moveTo>
                <a:cubicBezTo>
                  <a:pt x="3242175" y="1913915"/>
                  <a:pt x="3240464" y="1914863"/>
                  <a:pt x="3241985" y="1916570"/>
                </a:cubicBezTo>
                <a:cubicBezTo>
                  <a:pt x="3238752" y="1922070"/>
                  <a:pt x="3241985" y="1928329"/>
                  <a:pt x="3238562" y="1934019"/>
                </a:cubicBezTo>
                <a:cubicBezTo>
                  <a:pt x="3239703" y="1938002"/>
                  <a:pt x="3238562" y="1941795"/>
                  <a:pt x="3238562" y="1945778"/>
                </a:cubicBezTo>
                <a:cubicBezTo>
                  <a:pt x="3237098" y="1948301"/>
                  <a:pt x="3236622" y="1951279"/>
                  <a:pt x="3237231" y="1954124"/>
                </a:cubicBezTo>
                <a:cubicBezTo>
                  <a:pt x="3237231" y="1954124"/>
                  <a:pt x="3238372" y="1954124"/>
                  <a:pt x="3238752" y="1954124"/>
                </a:cubicBezTo>
                <a:cubicBezTo>
                  <a:pt x="3241794" y="1963228"/>
                  <a:pt x="3235519" y="1971573"/>
                  <a:pt x="3238752" y="1980677"/>
                </a:cubicBezTo>
                <a:cubicBezTo>
                  <a:pt x="3238562" y="1982251"/>
                  <a:pt x="3238562" y="1983844"/>
                  <a:pt x="3238752" y="1985419"/>
                </a:cubicBezTo>
                <a:cubicBezTo>
                  <a:pt x="3237516" y="1986747"/>
                  <a:pt x="3237516" y="1989023"/>
                  <a:pt x="3237397" y="1990991"/>
                </a:cubicBezTo>
                <a:lnTo>
                  <a:pt x="3235683" y="1994075"/>
                </a:lnTo>
                <a:lnTo>
                  <a:pt x="3235329" y="1992057"/>
                </a:lnTo>
                <a:cubicBezTo>
                  <a:pt x="3235329" y="1993574"/>
                  <a:pt x="3236660" y="1994712"/>
                  <a:pt x="3235329" y="1994712"/>
                </a:cubicBezTo>
                <a:lnTo>
                  <a:pt x="3235683" y="1994075"/>
                </a:lnTo>
                <a:lnTo>
                  <a:pt x="3236660" y="1999643"/>
                </a:lnTo>
                <a:cubicBezTo>
                  <a:pt x="3237991" y="2001161"/>
                  <a:pt x="3235710" y="1999643"/>
                  <a:pt x="3235329" y="1999643"/>
                </a:cubicBezTo>
                <a:cubicBezTo>
                  <a:pt x="3234949" y="1999643"/>
                  <a:pt x="3233998" y="2004385"/>
                  <a:pt x="3235329" y="2007040"/>
                </a:cubicBezTo>
                <a:cubicBezTo>
                  <a:pt x="3233998" y="2007040"/>
                  <a:pt x="3235329" y="2008558"/>
                  <a:pt x="3233998" y="2009316"/>
                </a:cubicBezTo>
                <a:cubicBezTo>
                  <a:pt x="3235139" y="2013925"/>
                  <a:pt x="3235843" y="2018610"/>
                  <a:pt x="3236090" y="2023352"/>
                </a:cubicBezTo>
                <a:lnTo>
                  <a:pt x="3234188" y="2024300"/>
                </a:lnTo>
                <a:cubicBezTo>
                  <a:pt x="3230765" y="2026197"/>
                  <a:pt x="3225251" y="2029421"/>
                  <a:pt x="3219736" y="2033025"/>
                </a:cubicBezTo>
                <a:cubicBezTo>
                  <a:pt x="3219736" y="2030369"/>
                  <a:pt x="3219736" y="2027714"/>
                  <a:pt x="3219736" y="2025059"/>
                </a:cubicBezTo>
                <a:cubicBezTo>
                  <a:pt x="3215553" y="2019558"/>
                  <a:pt x="3219736" y="2014058"/>
                  <a:pt x="3217645" y="2009696"/>
                </a:cubicBezTo>
                <a:cubicBezTo>
                  <a:pt x="3215287" y="2012996"/>
                  <a:pt x="3214260" y="2017055"/>
                  <a:pt x="3214792" y="2021076"/>
                </a:cubicBezTo>
                <a:cubicBezTo>
                  <a:pt x="3213385" y="2026329"/>
                  <a:pt x="3212815" y="2031773"/>
                  <a:pt x="3213081" y="2037197"/>
                </a:cubicBezTo>
                <a:lnTo>
                  <a:pt x="3206616" y="2041370"/>
                </a:lnTo>
                <a:lnTo>
                  <a:pt x="3205665" y="2041370"/>
                </a:lnTo>
                <a:cubicBezTo>
                  <a:pt x="3205665" y="2039473"/>
                  <a:pt x="3205665" y="2037577"/>
                  <a:pt x="3205665" y="2035490"/>
                </a:cubicBezTo>
                <a:cubicBezTo>
                  <a:pt x="3205665" y="2037766"/>
                  <a:pt x="3204714" y="2036818"/>
                  <a:pt x="3202812" y="2037197"/>
                </a:cubicBezTo>
                <a:cubicBezTo>
                  <a:pt x="3203098" y="2039265"/>
                  <a:pt x="3203098" y="2041389"/>
                  <a:pt x="3202812" y="2043456"/>
                </a:cubicBezTo>
                <a:cubicBezTo>
                  <a:pt x="3198819" y="2034163"/>
                  <a:pt x="3202812" y="2025628"/>
                  <a:pt x="3199009" y="2016334"/>
                </a:cubicBezTo>
                <a:lnTo>
                  <a:pt x="3201671" y="2015006"/>
                </a:lnTo>
                <a:lnTo>
                  <a:pt x="3211940" y="2007609"/>
                </a:lnTo>
                <a:cubicBezTo>
                  <a:pt x="3211350" y="2006965"/>
                  <a:pt x="3211350" y="2005978"/>
                  <a:pt x="3211940" y="2005333"/>
                </a:cubicBezTo>
                <a:cubicBezTo>
                  <a:pt x="3212548" y="2004859"/>
                  <a:pt x="3213423" y="2004859"/>
                  <a:pt x="3214032" y="2005333"/>
                </a:cubicBezTo>
                <a:cubicBezTo>
                  <a:pt x="3214203" y="2005694"/>
                  <a:pt x="3214203" y="2006111"/>
                  <a:pt x="3214032" y="2006471"/>
                </a:cubicBezTo>
                <a:lnTo>
                  <a:pt x="3222969" y="2000212"/>
                </a:lnTo>
                <a:lnTo>
                  <a:pt x="3225631" y="1998316"/>
                </a:lnTo>
                <a:lnTo>
                  <a:pt x="3223920" y="1996229"/>
                </a:lnTo>
                <a:cubicBezTo>
                  <a:pt x="3223749" y="1995604"/>
                  <a:pt x="3223749" y="1994959"/>
                  <a:pt x="3223920" y="1994333"/>
                </a:cubicBezTo>
                <a:cubicBezTo>
                  <a:pt x="3223920" y="1989402"/>
                  <a:pt x="3225821" y="1984470"/>
                  <a:pt x="3225821" y="1979539"/>
                </a:cubicBezTo>
                <a:lnTo>
                  <a:pt x="3228006" y="1989279"/>
                </a:lnTo>
                <a:lnTo>
                  <a:pt x="3227913" y="1989402"/>
                </a:lnTo>
                <a:cubicBezTo>
                  <a:pt x="3228560" y="1990843"/>
                  <a:pt x="3228940" y="1992379"/>
                  <a:pt x="3229054" y="1993953"/>
                </a:cubicBezTo>
                <a:lnTo>
                  <a:pt x="3228006" y="1989279"/>
                </a:lnTo>
                <a:lnTo>
                  <a:pt x="3229054" y="1987884"/>
                </a:lnTo>
                <a:cubicBezTo>
                  <a:pt x="3230195" y="1987505"/>
                  <a:pt x="3229054" y="1984660"/>
                  <a:pt x="3227533" y="1982953"/>
                </a:cubicBezTo>
                <a:cubicBezTo>
                  <a:pt x="3229434" y="1981625"/>
                  <a:pt x="3227533" y="1979918"/>
                  <a:pt x="3227533" y="1978780"/>
                </a:cubicBezTo>
                <a:cubicBezTo>
                  <a:pt x="3226240" y="1970283"/>
                  <a:pt x="3226886" y="1961578"/>
                  <a:pt x="3229434" y="1953365"/>
                </a:cubicBezTo>
                <a:cubicBezTo>
                  <a:pt x="3229396" y="1949648"/>
                  <a:pt x="3229853" y="1945949"/>
                  <a:pt x="3230765" y="1942365"/>
                </a:cubicBezTo>
                <a:lnTo>
                  <a:pt x="3231907" y="1942365"/>
                </a:lnTo>
                <a:cubicBezTo>
                  <a:pt x="3231545" y="1934038"/>
                  <a:pt x="3234645" y="1925939"/>
                  <a:pt x="3240464" y="1919984"/>
                </a:cubicBezTo>
                <a:cubicBezTo>
                  <a:pt x="3239722" y="1917518"/>
                  <a:pt x="3239722" y="1914863"/>
                  <a:pt x="3240464" y="1912397"/>
                </a:cubicBezTo>
                <a:close/>
                <a:moveTo>
                  <a:pt x="4089894" y="1911639"/>
                </a:moveTo>
                <a:cubicBezTo>
                  <a:pt x="4089095" y="1911885"/>
                  <a:pt x="4088620" y="1912720"/>
                  <a:pt x="4088867" y="1913516"/>
                </a:cubicBezTo>
                <a:cubicBezTo>
                  <a:pt x="4088886" y="1913592"/>
                  <a:pt x="4088905" y="1913668"/>
                  <a:pt x="4088943" y="1913725"/>
                </a:cubicBezTo>
                <a:cubicBezTo>
                  <a:pt x="4089191" y="1914446"/>
                  <a:pt x="4089894" y="1914901"/>
                  <a:pt x="4090655" y="1914863"/>
                </a:cubicBezTo>
                <a:lnTo>
                  <a:pt x="4088183" y="1916191"/>
                </a:lnTo>
                <a:lnTo>
                  <a:pt x="4089514" y="1920363"/>
                </a:lnTo>
                <a:lnTo>
                  <a:pt x="4093507" y="1922450"/>
                </a:lnTo>
                <a:lnTo>
                  <a:pt x="4093697" y="1922511"/>
                </a:lnTo>
                <a:lnTo>
                  <a:pt x="4093697" y="1922829"/>
                </a:lnTo>
                <a:lnTo>
                  <a:pt x="4095599" y="1924157"/>
                </a:lnTo>
                <a:lnTo>
                  <a:pt x="4097691" y="1925484"/>
                </a:lnTo>
                <a:lnTo>
                  <a:pt x="4098832" y="1924157"/>
                </a:lnTo>
                <a:lnTo>
                  <a:pt x="4093697" y="1922511"/>
                </a:lnTo>
                <a:lnTo>
                  <a:pt x="4093697" y="1918467"/>
                </a:lnTo>
                <a:lnTo>
                  <a:pt x="4093697" y="1914104"/>
                </a:lnTo>
                <a:lnTo>
                  <a:pt x="4091986" y="1914104"/>
                </a:lnTo>
                <a:cubicBezTo>
                  <a:pt x="4092214" y="1913687"/>
                  <a:pt x="4092214" y="1913194"/>
                  <a:pt x="4091986" y="1912777"/>
                </a:cubicBezTo>
                <a:cubicBezTo>
                  <a:pt x="4091720" y="1911904"/>
                  <a:pt x="4090788" y="1911392"/>
                  <a:pt x="4089894" y="1911639"/>
                </a:cubicBezTo>
                <a:close/>
                <a:moveTo>
                  <a:pt x="158615" y="1911639"/>
                </a:moveTo>
                <a:lnTo>
                  <a:pt x="146094" y="1913150"/>
                </a:lnTo>
                <a:lnTo>
                  <a:pt x="146040" y="1912966"/>
                </a:lnTo>
                <a:lnTo>
                  <a:pt x="146040" y="1913156"/>
                </a:lnTo>
                <a:lnTo>
                  <a:pt x="146094" y="1913150"/>
                </a:lnTo>
                <a:lnTo>
                  <a:pt x="148322" y="1920838"/>
                </a:lnTo>
                <a:cubicBezTo>
                  <a:pt x="150509" y="1924821"/>
                  <a:pt x="154027" y="1930037"/>
                  <a:pt x="158591" y="1936106"/>
                </a:cubicBezTo>
                <a:cubicBezTo>
                  <a:pt x="172488" y="1954010"/>
                  <a:pt x="187475" y="1971061"/>
                  <a:pt x="203468" y="1987125"/>
                </a:cubicBezTo>
                <a:lnTo>
                  <a:pt x="195291" y="1987125"/>
                </a:lnTo>
                <a:lnTo>
                  <a:pt x="195291" y="1997557"/>
                </a:lnTo>
                <a:lnTo>
                  <a:pt x="205750" y="1997557"/>
                </a:lnTo>
                <a:lnTo>
                  <a:pt x="205750" y="1988453"/>
                </a:lnTo>
                <a:lnTo>
                  <a:pt x="264318" y="2048577"/>
                </a:lnTo>
                <a:cubicBezTo>
                  <a:pt x="262584" y="2046756"/>
                  <a:pt x="260429" y="2045391"/>
                  <a:pt x="258043" y="2044594"/>
                </a:cubicBezTo>
                <a:cubicBezTo>
                  <a:pt x="257218" y="2051631"/>
                  <a:pt x="261654" y="2058231"/>
                  <a:pt x="268502" y="2060147"/>
                </a:cubicBezTo>
                <a:cubicBezTo>
                  <a:pt x="268863" y="2056581"/>
                  <a:pt x="267918" y="2053015"/>
                  <a:pt x="265839" y="2050094"/>
                </a:cubicBezTo>
                <a:lnTo>
                  <a:pt x="267170" y="2051422"/>
                </a:lnTo>
                <a:lnTo>
                  <a:pt x="237506" y="1994523"/>
                </a:lnTo>
                <a:cubicBezTo>
                  <a:pt x="223839" y="1966130"/>
                  <a:pt x="204413" y="1940885"/>
                  <a:pt x="180459" y="1920363"/>
                </a:cubicBezTo>
                <a:cubicBezTo>
                  <a:pt x="172568" y="1916096"/>
                  <a:pt x="164819" y="1913014"/>
                  <a:pt x="158615" y="1911639"/>
                </a:cubicBezTo>
                <a:close/>
                <a:moveTo>
                  <a:pt x="289419" y="1910121"/>
                </a:moveTo>
                <a:lnTo>
                  <a:pt x="288658" y="1911449"/>
                </a:lnTo>
                <a:cubicBezTo>
                  <a:pt x="274777" y="1909742"/>
                  <a:pt x="275157" y="1922260"/>
                  <a:pt x="272875" y="1932312"/>
                </a:cubicBezTo>
                <a:cubicBezTo>
                  <a:pt x="278559" y="1932236"/>
                  <a:pt x="284111" y="1934038"/>
                  <a:pt x="288658" y="1937433"/>
                </a:cubicBezTo>
                <a:cubicBezTo>
                  <a:pt x="296422" y="1930378"/>
                  <a:pt x="296983" y="1918391"/>
                  <a:pt x="289909" y="1910633"/>
                </a:cubicBezTo>
                <a:cubicBezTo>
                  <a:pt x="289750" y="1910463"/>
                  <a:pt x="289586" y="1910292"/>
                  <a:pt x="289419" y="1910121"/>
                </a:cubicBezTo>
                <a:close/>
                <a:moveTo>
                  <a:pt x="3922746" y="1909173"/>
                </a:moveTo>
                <a:cubicBezTo>
                  <a:pt x="3922024" y="1909306"/>
                  <a:pt x="3921548" y="1910008"/>
                  <a:pt x="3921681" y="1910728"/>
                </a:cubicBezTo>
                <a:cubicBezTo>
                  <a:pt x="3921700" y="1910842"/>
                  <a:pt x="3921738" y="1910956"/>
                  <a:pt x="3921796" y="1911070"/>
                </a:cubicBezTo>
                <a:cubicBezTo>
                  <a:pt x="3922062" y="1911942"/>
                  <a:pt x="3922993" y="1912454"/>
                  <a:pt x="3923887" y="1912208"/>
                </a:cubicBezTo>
                <a:cubicBezTo>
                  <a:pt x="3924458" y="1911582"/>
                  <a:pt x="3924534" y="1910652"/>
                  <a:pt x="3924077" y="1909932"/>
                </a:cubicBezTo>
                <a:lnTo>
                  <a:pt x="3924838" y="1909173"/>
                </a:lnTo>
                <a:cubicBezTo>
                  <a:pt x="3924229" y="1908699"/>
                  <a:pt x="3923355" y="1908699"/>
                  <a:pt x="3922746" y="1909173"/>
                </a:cubicBezTo>
                <a:close/>
                <a:moveTo>
                  <a:pt x="1473526" y="1909173"/>
                </a:moveTo>
                <a:cubicBezTo>
                  <a:pt x="1466279" y="1909173"/>
                  <a:pt x="1460405" y="1915034"/>
                  <a:pt x="1460405" y="1922260"/>
                </a:cubicBezTo>
                <a:cubicBezTo>
                  <a:pt x="1460405" y="1929486"/>
                  <a:pt x="1466279" y="1935347"/>
                  <a:pt x="1473526" y="1935347"/>
                </a:cubicBezTo>
                <a:cubicBezTo>
                  <a:pt x="1480759" y="1935764"/>
                  <a:pt x="1486964" y="1930264"/>
                  <a:pt x="1487384" y="1923038"/>
                </a:cubicBezTo>
                <a:cubicBezTo>
                  <a:pt x="1487399" y="1922772"/>
                  <a:pt x="1487407" y="1922525"/>
                  <a:pt x="1487407" y="1922260"/>
                </a:cubicBezTo>
                <a:lnTo>
                  <a:pt x="1486647" y="1922260"/>
                </a:lnTo>
                <a:cubicBezTo>
                  <a:pt x="1486647" y="1915034"/>
                  <a:pt x="1480773" y="1909173"/>
                  <a:pt x="1473526" y="1909173"/>
                </a:cubicBezTo>
                <a:close/>
                <a:moveTo>
                  <a:pt x="99173" y="1908684"/>
                </a:moveTo>
                <a:lnTo>
                  <a:pt x="93077" y="1913504"/>
                </a:lnTo>
                <a:lnTo>
                  <a:pt x="92606" y="1913346"/>
                </a:lnTo>
                <a:lnTo>
                  <a:pt x="92797" y="1913725"/>
                </a:lnTo>
                <a:lnTo>
                  <a:pt x="93077" y="1913504"/>
                </a:lnTo>
                <a:lnTo>
                  <a:pt x="114094" y="1920553"/>
                </a:lnTo>
                <a:cubicBezTo>
                  <a:pt x="121368" y="1913583"/>
                  <a:pt x="107998" y="1906826"/>
                  <a:pt x="99173" y="1908684"/>
                </a:cubicBezTo>
                <a:close/>
                <a:moveTo>
                  <a:pt x="3272220" y="1908225"/>
                </a:moveTo>
                <a:cubicBezTo>
                  <a:pt x="3272790" y="1910539"/>
                  <a:pt x="3272790" y="1912947"/>
                  <a:pt x="3272220" y="1915242"/>
                </a:cubicBezTo>
                <a:lnTo>
                  <a:pt x="3272410" y="1913915"/>
                </a:lnTo>
                <a:cubicBezTo>
                  <a:pt x="3272220" y="1911449"/>
                  <a:pt x="3270698" y="1908983"/>
                  <a:pt x="3272220" y="1908225"/>
                </a:cubicBezTo>
                <a:close/>
                <a:moveTo>
                  <a:pt x="3586169" y="1907656"/>
                </a:moveTo>
                <a:cubicBezTo>
                  <a:pt x="3586169" y="1906707"/>
                  <a:pt x="3584838" y="1908794"/>
                  <a:pt x="3584838" y="1909552"/>
                </a:cubicBezTo>
                <a:lnTo>
                  <a:pt x="3574759" y="1909173"/>
                </a:lnTo>
                <a:lnTo>
                  <a:pt x="3574759" y="1924726"/>
                </a:lnTo>
                <a:cubicBezTo>
                  <a:pt x="3583697" y="1924726"/>
                  <a:pt x="3586549" y="1919984"/>
                  <a:pt x="3585218" y="1910311"/>
                </a:cubicBezTo>
                <a:cubicBezTo>
                  <a:pt x="3585522" y="1910444"/>
                  <a:pt x="3585864" y="1910444"/>
                  <a:pt x="3586169" y="1910311"/>
                </a:cubicBezTo>
                <a:cubicBezTo>
                  <a:pt x="3586169" y="1909363"/>
                  <a:pt x="3586169" y="1908604"/>
                  <a:pt x="3586169" y="1907656"/>
                </a:cubicBezTo>
                <a:close/>
                <a:moveTo>
                  <a:pt x="3831661" y="1907466"/>
                </a:moveTo>
                <a:lnTo>
                  <a:pt x="3831661" y="1912208"/>
                </a:lnTo>
                <a:lnTo>
                  <a:pt x="3836605" y="1912208"/>
                </a:lnTo>
                <a:lnTo>
                  <a:pt x="3836605" y="1907466"/>
                </a:lnTo>
                <a:close/>
                <a:moveTo>
                  <a:pt x="1680533" y="1906456"/>
                </a:moveTo>
                <a:cubicBezTo>
                  <a:pt x="1681059" y="1908758"/>
                  <a:pt x="1695677" y="1922450"/>
                  <a:pt x="1686121" y="1909363"/>
                </a:cubicBezTo>
                <a:cubicBezTo>
                  <a:pt x="1681748" y="1906186"/>
                  <a:pt x="1680357" y="1905688"/>
                  <a:pt x="1680533" y="1906456"/>
                </a:cubicBezTo>
                <a:close/>
                <a:moveTo>
                  <a:pt x="3684670" y="1905569"/>
                </a:moveTo>
                <a:lnTo>
                  <a:pt x="3685621" y="1905569"/>
                </a:lnTo>
                <a:lnTo>
                  <a:pt x="3685621" y="1907276"/>
                </a:lnTo>
                <a:lnTo>
                  <a:pt x="3685964" y="1907466"/>
                </a:lnTo>
                <a:lnTo>
                  <a:pt x="3684670" y="1907466"/>
                </a:lnTo>
                <a:cubicBezTo>
                  <a:pt x="3684670" y="1906707"/>
                  <a:pt x="3684100" y="1905569"/>
                  <a:pt x="3684670" y="1905569"/>
                </a:cubicBezTo>
                <a:close/>
                <a:moveTo>
                  <a:pt x="1420615" y="1904858"/>
                </a:moveTo>
                <a:cubicBezTo>
                  <a:pt x="1416574" y="1904574"/>
                  <a:pt x="1413246" y="1905190"/>
                  <a:pt x="1409633" y="1908794"/>
                </a:cubicBezTo>
                <a:lnTo>
                  <a:pt x="1409633" y="1923019"/>
                </a:lnTo>
                <a:cubicBezTo>
                  <a:pt x="1417810" y="1925105"/>
                  <a:pt x="1426177" y="1930795"/>
                  <a:pt x="1435114" y="1925674"/>
                </a:cubicBezTo>
                <a:lnTo>
                  <a:pt x="1435875" y="1925295"/>
                </a:lnTo>
                <a:cubicBezTo>
                  <a:pt x="1437554" y="1919093"/>
                  <a:pt x="1437554" y="1912530"/>
                  <a:pt x="1435875" y="1906328"/>
                </a:cubicBezTo>
                <a:cubicBezTo>
                  <a:pt x="1429410" y="1906328"/>
                  <a:pt x="1424656" y="1905143"/>
                  <a:pt x="1420615" y="1904858"/>
                </a:cubicBezTo>
                <a:close/>
                <a:moveTo>
                  <a:pt x="2036770" y="1904621"/>
                </a:moveTo>
                <a:cubicBezTo>
                  <a:pt x="2034679" y="1915622"/>
                  <a:pt x="2018515" y="1908414"/>
                  <a:pt x="2020037" y="1920553"/>
                </a:cubicBezTo>
                <a:lnTo>
                  <a:pt x="2020987" y="1920363"/>
                </a:lnTo>
                <a:cubicBezTo>
                  <a:pt x="2035820" y="1927571"/>
                  <a:pt x="2052363" y="1911070"/>
                  <a:pt x="2036770" y="1904621"/>
                </a:cubicBezTo>
                <a:close/>
                <a:moveTo>
                  <a:pt x="400400" y="1904174"/>
                </a:moveTo>
                <a:lnTo>
                  <a:pt x="395370" y="1906418"/>
                </a:lnTo>
                <a:lnTo>
                  <a:pt x="395146" y="1905949"/>
                </a:lnTo>
                <a:lnTo>
                  <a:pt x="395146" y="1906518"/>
                </a:lnTo>
                <a:lnTo>
                  <a:pt x="395370" y="1906418"/>
                </a:lnTo>
                <a:lnTo>
                  <a:pt x="400955" y="1918147"/>
                </a:lnTo>
                <a:cubicBezTo>
                  <a:pt x="404314" y="1921174"/>
                  <a:pt x="408830" y="1922924"/>
                  <a:pt x="413707" y="1922677"/>
                </a:cubicBezTo>
                <a:cubicBezTo>
                  <a:pt x="413859" y="1922658"/>
                  <a:pt x="414010" y="1922658"/>
                  <a:pt x="414162" y="1922639"/>
                </a:cubicBezTo>
                <a:cubicBezTo>
                  <a:pt x="416641" y="1918334"/>
                  <a:pt x="417453" y="1913270"/>
                  <a:pt x="416444" y="1908414"/>
                </a:cubicBezTo>
                <a:cubicBezTo>
                  <a:pt x="408315" y="1910975"/>
                  <a:pt x="404999" y="1904467"/>
                  <a:pt x="400400" y="1904174"/>
                </a:cubicBezTo>
                <a:close/>
                <a:moveTo>
                  <a:pt x="3583293" y="1903996"/>
                </a:moveTo>
                <a:lnTo>
                  <a:pt x="3583316" y="1904014"/>
                </a:lnTo>
                <a:lnTo>
                  <a:pt x="3583316" y="1904052"/>
                </a:lnTo>
                <a:close/>
                <a:moveTo>
                  <a:pt x="3051257" y="1903862"/>
                </a:moveTo>
                <a:cubicBezTo>
                  <a:pt x="3045553" y="1931553"/>
                  <a:pt x="3067040" y="1910121"/>
                  <a:pt x="3051257" y="1903862"/>
                </a:cubicBezTo>
                <a:close/>
                <a:moveTo>
                  <a:pt x="1339037" y="1902834"/>
                </a:moveTo>
                <a:cubicBezTo>
                  <a:pt x="1333868" y="1904728"/>
                  <a:pt x="1332763" y="1914436"/>
                  <a:pt x="1336042" y="1918277"/>
                </a:cubicBezTo>
                <a:cubicBezTo>
                  <a:pt x="1332528" y="1921255"/>
                  <a:pt x="1331237" y="1926091"/>
                  <a:pt x="1332810" y="1930416"/>
                </a:cubicBezTo>
                <a:cubicBezTo>
                  <a:pt x="1338895" y="1935916"/>
                  <a:pt x="1348593" y="1930416"/>
                  <a:pt x="1354297" y="1927950"/>
                </a:cubicBezTo>
                <a:cubicBezTo>
                  <a:pt x="1356199" y="1921312"/>
                  <a:pt x="1350875" y="1921881"/>
                  <a:pt x="1351825" y="1916001"/>
                </a:cubicBezTo>
                <a:cubicBezTo>
                  <a:pt x="1348351" y="1915603"/>
                  <a:pt x="1344841" y="1915603"/>
                  <a:pt x="1341367" y="1916001"/>
                </a:cubicBezTo>
                <a:cubicBezTo>
                  <a:pt x="1343268" y="1912397"/>
                  <a:pt x="1346691" y="1910501"/>
                  <a:pt x="1345550" y="1904052"/>
                </a:cubicBezTo>
                <a:cubicBezTo>
                  <a:pt x="1342936" y="1902440"/>
                  <a:pt x="1340761" y="1902203"/>
                  <a:pt x="1339037" y="1902834"/>
                </a:cubicBezTo>
                <a:close/>
                <a:moveTo>
                  <a:pt x="3686191" y="1902345"/>
                </a:moveTo>
                <a:cubicBezTo>
                  <a:pt x="3687789" y="1901036"/>
                  <a:pt x="3690108" y="1901036"/>
                  <a:pt x="3691706" y="1902345"/>
                </a:cubicBezTo>
                <a:cubicBezTo>
                  <a:pt x="3693512" y="1904185"/>
                  <a:pt x="3693512" y="1907144"/>
                  <a:pt x="3691706" y="1908983"/>
                </a:cubicBezTo>
                <a:cubicBezTo>
                  <a:pt x="3690660" y="1909344"/>
                  <a:pt x="3689519" y="1909344"/>
                  <a:pt x="3688473" y="1908983"/>
                </a:cubicBezTo>
                <a:lnTo>
                  <a:pt x="3688473" y="1906499"/>
                </a:lnTo>
                <a:lnTo>
                  <a:pt x="3688758" y="1906067"/>
                </a:lnTo>
                <a:cubicBezTo>
                  <a:pt x="3689043" y="1905332"/>
                  <a:pt x="3689043" y="1904906"/>
                  <a:pt x="3688473" y="1905759"/>
                </a:cubicBezTo>
                <a:lnTo>
                  <a:pt x="3688473" y="1906499"/>
                </a:lnTo>
                <a:lnTo>
                  <a:pt x="3687332" y="1908225"/>
                </a:lnTo>
                <a:lnTo>
                  <a:pt x="3685964" y="1907466"/>
                </a:lnTo>
                <a:lnTo>
                  <a:pt x="3686191" y="1907466"/>
                </a:lnTo>
                <a:cubicBezTo>
                  <a:pt x="3685716" y="1907049"/>
                  <a:pt x="3685678" y="1906328"/>
                  <a:pt x="3686096" y="1905854"/>
                </a:cubicBezTo>
                <a:cubicBezTo>
                  <a:pt x="3686115" y="1905816"/>
                  <a:pt x="3686153" y="1905797"/>
                  <a:pt x="3686191" y="1905759"/>
                </a:cubicBezTo>
                <a:cubicBezTo>
                  <a:pt x="3686191" y="1905759"/>
                  <a:pt x="3687332" y="1905190"/>
                  <a:pt x="3685811" y="1905569"/>
                </a:cubicBezTo>
                <a:lnTo>
                  <a:pt x="3685621" y="1905569"/>
                </a:lnTo>
                <a:lnTo>
                  <a:pt x="3685621" y="1903293"/>
                </a:lnTo>
                <a:cubicBezTo>
                  <a:pt x="3683529" y="1903104"/>
                  <a:pt x="3685050" y="1903104"/>
                  <a:pt x="3686191" y="1902345"/>
                </a:cubicBezTo>
                <a:close/>
                <a:moveTo>
                  <a:pt x="4128306" y="1902155"/>
                </a:moveTo>
                <a:cubicBezTo>
                  <a:pt x="4127754" y="1902743"/>
                  <a:pt x="4127754" y="1903654"/>
                  <a:pt x="4128306" y="1904242"/>
                </a:cubicBezTo>
                <a:cubicBezTo>
                  <a:pt x="4128439" y="1904963"/>
                  <a:pt x="4129143" y="1905437"/>
                  <a:pt x="4129865" y="1905304"/>
                </a:cubicBezTo>
                <a:cubicBezTo>
                  <a:pt x="4129979" y="1905285"/>
                  <a:pt x="4130093" y="1905247"/>
                  <a:pt x="4130207" y="1905190"/>
                </a:cubicBezTo>
                <a:cubicBezTo>
                  <a:pt x="4130892" y="1904697"/>
                  <a:pt x="4131025" y="1903749"/>
                  <a:pt x="4130531" y="1903066"/>
                </a:cubicBezTo>
                <a:cubicBezTo>
                  <a:pt x="4130493" y="1903009"/>
                  <a:pt x="4130436" y="1902971"/>
                  <a:pt x="4130398" y="1902914"/>
                </a:cubicBezTo>
                <a:lnTo>
                  <a:pt x="4130398" y="1903293"/>
                </a:lnTo>
                <a:cubicBezTo>
                  <a:pt x="4130055" y="1902478"/>
                  <a:pt x="4129181" y="1902004"/>
                  <a:pt x="4128306" y="1902155"/>
                </a:cubicBezTo>
                <a:close/>
                <a:moveTo>
                  <a:pt x="3635466" y="1901918"/>
                </a:moveTo>
                <a:cubicBezTo>
                  <a:pt x="3633708" y="1900638"/>
                  <a:pt x="3631236" y="1903293"/>
                  <a:pt x="3630475" y="1907276"/>
                </a:cubicBezTo>
                <a:lnTo>
                  <a:pt x="3630285" y="1908225"/>
                </a:lnTo>
                <a:cubicBezTo>
                  <a:pt x="3629848" y="1912189"/>
                  <a:pt x="3631426" y="1916096"/>
                  <a:pt x="3634469" y="1918656"/>
                </a:cubicBezTo>
                <a:lnTo>
                  <a:pt x="3636180" y="1920174"/>
                </a:lnTo>
                <a:cubicBezTo>
                  <a:pt x="3638271" y="1908415"/>
                  <a:pt x="3637225" y="1903199"/>
                  <a:pt x="3635466" y="1901918"/>
                </a:cubicBezTo>
                <a:close/>
                <a:moveTo>
                  <a:pt x="3585598" y="1901017"/>
                </a:moveTo>
                <a:cubicBezTo>
                  <a:pt x="3584647" y="1900828"/>
                  <a:pt x="3585598" y="1901017"/>
                  <a:pt x="3585598" y="1902914"/>
                </a:cubicBezTo>
                <a:cubicBezTo>
                  <a:pt x="3585598" y="1904811"/>
                  <a:pt x="3583316" y="1902914"/>
                  <a:pt x="3584077" y="1904242"/>
                </a:cubicBezTo>
                <a:lnTo>
                  <a:pt x="3586458" y="1904790"/>
                </a:lnTo>
                <a:lnTo>
                  <a:pt x="3586549" y="1905190"/>
                </a:lnTo>
                <a:lnTo>
                  <a:pt x="3586549" y="1904811"/>
                </a:lnTo>
                <a:lnTo>
                  <a:pt x="3586458" y="1904790"/>
                </a:lnTo>
                <a:close/>
                <a:moveTo>
                  <a:pt x="1863537" y="1900069"/>
                </a:moveTo>
                <a:lnTo>
                  <a:pt x="1863537" y="1915622"/>
                </a:lnTo>
                <a:lnTo>
                  <a:pt x="1863537" y="1936106"/>
                </a:lnTo>
                <a:cubicBezTo>
                  <a:pt x="1873235" y="1931174"/>
                  <a:pt x="1881032" y="1951848"/>
                  <a:pt x="1884455" y="1936106"/>
                </a:cubicBezTo>
                <a:cubicBezTo>
                  <a:pt x="1875485" y="1931648"/>
                  <a:pt x="1868162" y="1924479"/>
                  <a:pt x="1863537" y="1915622"/>
                </a:cubicBezTo>
                <a:cubicBezTo>
                  <a:pt x="1882553" y="1920174"/>
                  <a:pt x="1872665" y="1898552"/>
                  <a:pt x="1863537" y="1900069"/>
                </a:cubicBezTo>
                <a:close/>
                <a:moveTo>
                  <a:pt x="3879771" y="1899690"/>
                </a:moveTo>
                <a:lnTo>
                  <a:pt x="3890230" y="1914294"/>
                </a:lnTo>
                <a:lnTo>
                  <a:pt x="3900688" y="1928709"/>
                </a:lnTo>
                <a:lnTo>
                  <a:pt x="3890610" y="1936675"/>
                </a:lnTo>
                <a:cubicBezTo>
                  <a:pt x="3886997" y="1929847"/>
                  <a:pt x="3878896" y="1926679"/>
                  <a:pt x="3871594" y="1929278"/>
                </a:cubicBezTo>
                <a:cubicBezTo>
                  <a:pt x="3871594" y="1926660"/>
                  <a:pt x="3872469" y="1924138"/>
                  <a:pt x="3874066" y="1922070"/>
                </a:cubicBezTo>
                <a:cubicBezTo>
                  <a:pt x="3869883" y="1923588"/>
                  <a:pt x="3859995" y="1919225"/>
                  <a:pt x="3859804" y="1924536"/>
                </a:cubicBezTo>
                <a:cubicBezTo>
                  <a:pt x="3871594" y="1931743"/>
                  <a:pt x="3878820" y="1932312"/>
                  <a:pt x="3885856" y="1940847"/>
                </a:cubicBezTo>
                <a:lnTo>
                  <a:pt x="3881482" y="1944261"/>
                </a:lnTo>
                <a:lnTo>
                  <a:pt x="3888518" y="1948244"/>
                </a:lnTo>
                <a:lnTo>
                  <a:pt x="3895554" y="1952037"/>
                </a:lnTo>
                <a:lnTo>
                  <a:pt x="3905632" y="1939899"/>
                </a:lnTo>
                <a:lnTo>
                  <a:pt x="3914760" y="1927950"/>
                </a:lnTo>
                <a:lnTo>
                  <a:pt x="3897265" y="1913915"/>
                </a:lnTo>
                <a:close/>
                <a:moveTo>
                  <a:pt x="1459834" y="1899690"/>
                </a:moveTo>
                <a:cubicBezTo>
                  <a:pt x="1454890" y="1921312"/>
                  <a:pt x="1475427" y="1899690"/>
                  <a:pt x="1459834" y="1899690"/>
                </a:cubicBezTo>
                <a:close/>
                <a:moveTo>
                  <a:pt x="142998" y="1899690"/>
                </a:moveTo>
                <a:cubicBezTo>
                  <a:pt x="122651" y="1912587"/>
                  <a:pt x="160302" y="1907276"/>
                  <a:pt x="142998" y="1899690"/>
                </a:cubicBezTo>
                <a:close/>
                <a:moveTo>
                  <a:pt x="3112868" y="1899500"/>
                </a:moveTo>
                <a:cubicBezTo>
                  <a:pt x="3107924" y="1921122"/>
                  <a:pt x="3128461" y="1899500"/>
                  <a:pt x="3112868" y="1899500"/>
                </a:cubicBezTo>
                <a:close/>
                <a:moveTo>
                  <a:pt x="54005" y="1899310"/>
                </a:moveTo>
                <a:cubicBezTo>
                  <a:pt x="48870" y="1920932"/>
                  <a:pt x="69597" y="1899310"/>
                  <a:pt x="54005" y="1899310"/>
                </a:cubicBezTo>
                <a:close/>
                <a:moveTo>
                  <a:pt x="2998964" y="1898741"/>
                </a:moveTo>
                <a:cubicBezTo>
                  <a:pt x="2994020" y="1920363"/>
                  <a:pt x="3014557" y="1898741"/>
                  <a:pt x="2998964" y="1898741"/>
                </a:cubicBezTo>
                <a:close/>
                <a:moveTo>
                  <a:pt x="3855241" y="1898552"/>
                </a:moveTo>
                <a:lnTo>
                  <a:pt x="3855241" y="1899500"/>
                </a:lnTo>
                <a:cubicBezTo>
                  <a:pt x="3855583" y="1900316"/>
                  <a:pt x="3856458" y="1900790"/>
                  <a:pt x="3857332" y="1900638"/>
                </a:cubicBezTo>
                <a:cubicBezTo>
                  <a:pt x="3858207" y="1900373"/>
                  <a:pt x="3858721" y="1899443"/>
                  <a:pt x="3858473" y="1898552"/>
                </a:cubicBezTo>
                <a:cubicBezTo>
                  <a:pt x="3857865" y="1898078"/>
                  <a:pt x="3856990" y="1898078"/>
                  <a:pt x="3856382" y="1898552"/>
                </a:cubicBezTo>
                <a:cubicBezTo>
                  <a:pt x="3856020" y="1898400"/>
                  <a:pt x="3855602" y="1898400"/>
                  <a:pt x="3855241" y="1898552"/>
                </a:cubicBezTo>
                <a:close/>
                <a:moveTo>
                  <a:pt x="79296" y="1897912"/>
                </a:moveTo>
                <a:cubicBezTo>
                  <a:pt x="76586" y="1897366"/>
                  <a:pt x="73211" y="1898078"/>
                  <a:pt x="71499" y="1899500"/>
                </a:cubicBezTo>
                <a:lnTo>
                  <a:pt x="71309" y="1899121"/>
                </a:lnTo>
                <a:cubicBezTo>
                  <a:pt x="71309" y="1909363"/>
                  <a:pt x="75492" y="1903483"/>
                  <a:pt x="83099" y="1903862"/>
                </a:cubicBezTo>
                <a:cubicBezTo>
                  <a:pt x="84050" y="1900259"/>
                  <a:pt x="82006" y="1898457"/>
                  <a:pt x="79296" y="1897912"/>
                </a:cubicBezTo>
                <a:close/>
                <a:moveTo>
                  <a:pt x="3586929" y="1896655"/>
                </a:moveTo>
                <a:lnTo>
                  <a:pt x="3586904" y="1897793"/>
                </a:lnTo>
                <a:lnTo>
                  <a:pt x="3585598" y="1897793"/>
                </a:lnTo>
                <a:cubicBezTo>
                  <a:pt x="3584932" y="1899310"/>
                  <a:pt x="3583697" y="1900543"/>
                  <a:pt x="3582175" y="1901207"/>
                </a:cubicBezTo>
                <a:lnTo>
                  <a:pt x="3583293" y="1903996"/>
                </a:lnTo>
                <a:lnTo>
                  <a:pt x="3583126" y="1903862"/>
                </a:lnTo>
                <a:cubicBezTo>
                  <a:pt x="3582308" y="1904393"/>
                  <a:pt x="3581928" y="1905380"/>
                  <a:pt x="3582175" y="1906328"/>
                </a:cubicBezTo>
                <a:lnTo>
                  <a:pt x="3582175" y="1906707"/>
                </a:lnTo>
                <a:cubicBezTo>
                  <a:pt x="3583506" y="1905380"/>
                  <a:pt x="3582175" y="1905380"/>
                  <a:pt x="3583506" y="1906707"/>
                </a:cubicBezTo>
                <a:lnTo>
                  <a:pt x="3585028" y="1905380"/>
                </a:lnTo>
                <a:lnTo>
                  <a:pt x="3583316" y="1904014"/>
                </a:lnTo>
                <a:lnTo>
                  <a:pt x="3583316" y="1901017"/>
                </a:lnTo>
                <a:cubicBezTo>
                  <a:pt x="3583316" y="1901017"/>
                  <a:pt x="3583316" y="1899690"/>
                  <a:pt x="3585218" y="1901017"/>
                </a:cubicBezTo>
                <a:cubicBezTo>
                  <a:pt x="3586169" y="1901681"/>
                  <a:pt x="3586644" y="1900970"/>
                  <a:pt x="3586858" y="1899903"/>
                </a:cubicBezTo>
                <a:lnTo>
                  <a:pt x="3586904" y="1897793"/>
                </a:lnTo>
                <a:lnTo>
                  <a:pt x="3586929" y="1897793"/>
                </a:lnTo>
                <a:close/>
                <a:moveTo>
                  <a:pt x="1843000" y="1896655"/>
                </a:moveTo>
                <a:lnTo>
                  <a:pt x="1847564" y="1900069"/>
                </a:lnTo>
                <a:lnTo>
                  <a:pt x="1848895" y="1900069"/>
                </a:lnTo>
                <a:close/>
                <a:moveTo>
                  <a:pt x="513424" y="1896655"/>
                </a:moveTo>
                <a:cubicBezTo>
                  <a:pt x="513424" y="1901207"/>
                  <a:pt x="510571" y="1901966"/>
                  <a:pt x="510952" y="1906138"/>
                </a:cubicBezTo>
                <a:cubicBezTo>
                  <a:pt x="515515" y="1906138"/>
                  <a:pt x="521220" y="1906138"/>
                  <a:pt x="520459" y="1899121"/>
                </a:cubicBezTo>
                <a:cubicBezTo>
                  <a:pt x="517902" y="1899121"/>
                  <a:pt x="515418" y="1898248"/>
                  <a:pt x="513424" y="1896655"/>
                </a:cubicBezTo>
                <a:close/>
                <a:moveTo>
                  <a:pt x="1973448" y="1894948"/>
                </a:moveTo>
                <a:cubicBezTo>
                  <a:pt x="1952911" y="1908035"/>
                  <a:pt x="1990752" y="1902535"/>
                  <a:pt x="1973448" y="1894948"/>
                </a:cubicBezTo>
                <a:close/>
                <a:moveTo>
                  <a:pt x="299117" y="1894758"/>
                </a:moveTo>
                <a:cubicBezTo>
                  <a:pt x="294173" y="1916380"/>
                  <a:pt x="314710" y="1895896"/>
                  <a:pt x="299117" y="1894758"/>
                </a:cubicBezTo>
                <a:close/>
                <a:moveTo>
                  <a:pt x="3352085" y="1894569"/>
                </a:moveTo>
                <a:cubicBezTo>
                  <a:pt x="3353226" y="1896978"/>
                  <a:pt x="3353226" y="1899747"/>
                  <a:pt x="3352085" y="1902155"/>
                </a:cubicBezTo>
                <a:lnTo>
                  <a:pt x="3353417" y="1901586"/>
                </a:lnTo>
                <a:cubicBezTo>
                  <a:pt x="3352257" y="1899443"/>
                  <a:pt x="3351781" y="1896996"/>
                  <a:pt x="3352085" y="1894569"/>
                </a:cubicBezTo>
                <a:close/>
                <a:moveTo>
                  <a:pt x="166577" y="1894000"/>
                </a:moveTo>
                <a:cubicBezTo>
                  <a:pt x="154027" y="1897034"/>
                  <a:pt x="147562" y="1894000"/>
                  <a:pt x="147562" y="1910501"/>
                </a:cubicBezTo>
                <a:cubicBezTo>
                  <a:pt x="154901" y="1906594"/>
                  <a:pt x="161370" y="1901226"/>
                  <a:pt x="166577" y="1894758"/>
                </a:cubicBezTo>
                <a:close/>
                <a:moveTo>
                  <a:pt x="3934536" y="1893620"/>
                </a:moveTo>
                <a:lnTo>
                  <a:pt x="3933775" y="1894379"/>
                </a:lnTo>
                <a:lnTo>
                  <a:pt x="3934169" y="1894502"/>
                </a:lnTo>
                <a:lnTo>
                  <a:pt x="3930828" y="1902535"/>
                </a:lnTo>
                <a:cubicBezTo>
                  <a:pt x="3931493" y="1903246"/>
                  <a:pt x="3934250" y="1901871"/>
                  <a:pt x="3939670" y="1898931"/>
                </a:cubicBezTo>
                <a:cubicBezTo>
                  <a:pt x="3943521" y="1911449"/>
                  <a:pt x="3944376" y="1901136"/>
                  <a:pt x="3939991" y="1896318"/>
                </a:cubicBezTo>
                <a:lnTo>
                  <a:pt x="3934169" y="1894502"/>
                </a:lnTo>
                <a:close/>
                <a:moveTo>
                  <a:pt x="2012050" y="1892482"/>
                </a:moveTo>
                <a:cubicBezTo>
                  <a:pt x="2006345" y="1900448"/>
                  <a:pt x="2020037" y="1886793"/>
                  <a:pt x="2012050" y="1892482"/>
                </a:cubicBezTo>
                <a:close/>
                <a:moveTo>
                  <a:pt x="1000415" y="1890207"/>
                </a:moveTo>
                <a:cubicBezTo>
                  <a:pt x="988816" y="1888310"/>
                  <a:pt x="983872" y="1893431"/>
                  <a:pt x="984823" y="1904811"/>
                </a:cubicBezTo>
                <a:lnTo>
                  <a:pt x="984823" y="1905759"/>
                </a:lnTo>
                <a:cubicBezTo>
                  <a:pt x="996232" y="1905759"/>
                  <a:pt x="1001366" y="1901586"/>
                  <a:pt x="1000415" y="1890207"/>
                </a:cubicBezTo>
                <a:close/>
                <a:moveTo>
                  <a:pt x="2684064" y="1889448"/>
                </a:moveTo>
                <a:cubicBezTo>
                  <a:pt x="2684083" y="1894990"/>
                  <a:pt x="2682277" y="1900391"/>
                  <a:pt x="2678930" y="1904811"/>
                </a:cubicBezTo>
                <a:lnTo>
                  <a:pt x="2678930" y="1905000"/>
                </a:lnTo>
                <a:cubicBezTo>
                  <a:pt x="2695093" y="1907466"/>
                  <a:pt x="2697946" y="1890965"/>
                  <a:pt x="2684064" y="1889448"/>
                </a:cubicBezTo>
                <a:close/>
                <a:moveTo>
                  <a:pt x="4001661" y="1889068"/>
                </a:moveTo>
                <a:cubicBezTo>
                  <a:pt x="3996717" y="1910690"/>
                  <a:pt x="4017445" y="1889068"/>
                  <a:pt x="4001661" y="1889068"/>
                </a:cubicBezTo>
                <a:close/>
                <a:moveTo>
                  <a:pt x="3561068" y="1888689"/>
                </a:moveTo>
                <a:lnTo>
                  <a:pt x="3560830" y="1889448"/>
                </a:lnTo>
                <a:lnTo>
                  <a:pt x="3560788" y="1889583"/>
                </a:lnTo>
                <a:lnTo>
                  <a:pt x="3559737" y="1891155"/>
                </a:lnTo>
                <a:cubicBezTo>
                  <a:pt x="3558786" y="1891155"/>
                  <a:pt x="3559737" y="1889068"/>
                  <a:pt x="3558406" y="1889637"/>
                </a:cubicBezTo>
                <a:cubicBezTo>
                  <a:pt x="3559927" y="1889637"/>
                  <a:pt x="3558406" y="1890965"/>
                  <a:pt x="3558406" y="1891724"/>
                </a:cubicBezTo>
                <a:cubicBezTo>
                  <a:pt x="3558406" y="1892482"/>
                  <a:pt x="3559547" y="1891724"/>
                  <a:pt x="3560117" y="1891724"/>
                </a:cubicBezTo>
                <a:lnTo>
                  <a:pt x="3560788" y="1889583"/>
                </a:lnTo>
                <a:lnTo>
                  <a:pt x="3560878" y="1889448"/>
                </a:lnTo>
                <a:close/>
                <a:moveTo>
                  <a:pt x="3272220" y="1886982"/>
                </a:moveTo>
                <a:cubicBezTo>
                  <a:pt x="3272220" y="1885654"/>
                  <a:pt x="3272220" y="1890017"/>
                  <a:pt x="3272220" y="1890017"/>
                </a:cubicBezTo>
                <a:lnTo>
                  <a:pt x="3273171" y="1888689"/>
                </a:lnTo>
                <a:cubicBezTo>
                  <a:pt x="3270698" y="1888879"/>
                  <a:pt x="3272220" y="1888310"/>
                  <a:pt x="3272220" y="1886982"/>
                </a:cubicBezTo>
                <a:close/>
                <a:moveTo>
                  <a:pt x="2271044" y="1884706"/>
                </a:moveTo>
                <a:cubicBezTo>
                  <a:pt x="2271329" y="1888405"/>
                  <a:pt x="2271139" y="1892767"/>
                  <a:pt x="2272328" y="1895896"/>
                </a:cubicBezTo>
                <a:lnTo>
                  <a:pt x="2280682" y="1899213"/>
                </a:lnTo>
                <a:lnTo>
                  <a:pt x="2281502" y="1900448"/>
                </a:lnTo>
                <a:lnTo>
                  <a:pt x="2281883" y="1899690"/>
                </a:lnTo>
                <a:lnTo>
                  <a:pt x="2280682" y="1899213"/>
                </a:lnTo>
                <a:close/>
                <a:moveTo>
                  <a:pt x="4040453" y="1884327"/>
                </a:moveTo>
                <a:lnTo>
                  <a:pt x="4041594" y="1885275"/>
                </a:lnTo>
                <a:lnTo>
                  <a:pt x="4041404" y="1885275"/>
                </a:lnTo>
                <a:lnTo>
                  <a:pt x="4042925" y="1885465"/>
                </a:lnTo>
                <a:lnTo>
                  <a:pt x="4042925" y="1885275"/>
                </a:lnTo>
                <a:lnTo>
                  <a:pt x="4042925" y="1884327"/>
                </a:lnTo>
                <a:close/>
                <a:moveTo>
                  <a:pt x="3680358" y="1883758"/>
                </a:moveTo>
                <a:lnTo>
                  <a:pt x="3681057" y="1883758"/>
                </a:lnTo>
                <a:lnTo>
                  <a:pt x="3681057" y="1886006"/>
                </a:lnTo>
                <a:lnTo>
                  <a:pt x="3680296" y="1885844"/>
                </a:lnTo>
                <a:close/>
                <a:moveTo>
                  <a:pt x="3441840" y="1883379"/>
                </a:moveTo>
                <a:cubicBezTo>
                  <a:pt x="3421493" y="1896465"/>
                  <a:pt x="3459144" y="1890965"/>
                  <a:pt x="3441840" y="1883379"/>
                </a:cubicBezTo>
                <a:close/>
                <a:moveTo>
                  <a:pt x="2595261" y="1883379"/>
                </a:moveTo>
                <a:cubicBezTo>
                  <a:pt x="2572062" y="1877689"/>
                  <a:pt x="2590507" y="1924346"/>
                  <a:pt x="2595261" y="1904811"/>
                </a:cubicBezTo>
                <a:lnTo>
                  <a:pt x="2595261" y="1904242"/>
                </a:lnTo>
                <a:cubicBezTo>
                  <a:pt x="2581760" y="1903104"/>
                  <a:pt x="2602297" y="1895327"/>
                  <a:pt x="2595261" y="1883379"/>
                </a:cubicBezTo>
                <a:close/>
                <a:moveTo>
                  <a:pt x="2380764" y="1883379"/>
                </a:moveTo>
                <a:lnTo>
                  <a:pt x="2380764" y="1899121"/>
                </a:lnTo>
                <a:cubicBezTo>
                  <a:pt x="2387039" y="1899121"/>
                  <a:pt x="2395597" y="1899121"/>
                  <a:pt x="2396547" y="1893810"/>
                </a:cubicBezTo>
                <a:cubicBezTo>
                  <a:pt x="2389131" y="1892672"/>
                  <a:pt x="2387610" y="1885275"/>
                  <a:pt x="2380764" y="1883379"/>
                </a:cubicBezTo>
                <a:close/>
                <a:moveTo>
                  <a:pt x="3681057" y="1883265"/>
                </a:moveTo>
                <a:lnTo>
                  <a:pt x="3681437" y="1883568"/>
                </a:lnTo>
                <a:lnTo>
                  <a:pt x="3681437" y="1883426"/>
                </a:lnTo>
                <a:lnTo>
                  <a:pt x="3681627" y="1883568"/>
                </a:lnTo>
                <a:lnTo>
                  <a:pt x="3681750" y="1883758"/>
                </a:lnTo>
                <a:lnTo>
                  <a:pt x="3681057" y="1883758"/>
                </a:lnTo>
                <a:close/>
                <a:moveTo>
                  <a:pt x="3680391" y="1882644"/>
                </a:moveTo>
                <a:lnTo>
                  <a:pt x="3681057" y="1883142"/>
                </a:lnTo>
                <a:lnTo>
                  <a:pt x="3681057" y="1883265"/>
                </a:lnTo>
                <a:lnTo>
                  <a:pt x="3680389" y="1882732"/>
                </a:lnTo>
                <a:close/>
                <a:moveTo>
                  <a:pt x="1697150" y="1881292"/>
                </a:moveTo>
                <a:lnTo>
                  <a:pt x="1695629" y="1884137"/>
                </a:lnTo>
                <a:lnTo>
                  <a:pt x="1695819" y="1884327"/>
                </a:lnTo>
                <a:cubicBezTo>
                  <a:pt x="1696194" y="1883287"/>
                  <a:pt x="1696639" y="1882273"/>
                  <a:pt x="1697150" y="1881292"/>
                </a:cubicBezTo>
                <a:close/>
                <a:moveTo>
                  <a:pt x="3681057" y="1880154"/>
                </a:moveTo>
                <a:cubicBezTo>
                  <a:pt x="3678585" y="1878826"/>
                  <a:pt x="3678965" y="1880534"/>
                  <a:pt x="3679536" y="1882051"/>
                </a:cubicBezTo>
                <a:lnTo>
                  <a:pt x="3680389" y="1882732"/>
                </a:lnTo>
                <a:lnTo>
                  <a:pt x="3680358" y="1883758"/>
                </a:lnTo>
                <a:lnTo>
                  <a:pt x="3680296" y="1883758"/>
                </a:lnTo>
                <a:lnTo>
                  <a:pt x="3680296" y="1885844"/>
                </a:lnTo>
                <a:lnTo>
                  <a:pt x="3680296" y="1886793"/>
                </a:lnTo>
                <a:cubicBezTo>
                  <a:pt x="3680106" y="1887172"/>
                  <a:pt x="3681057" y="1887362"/>
                  <a:pt x="3681057" y="1887362"/>
                </a:cubicBezTo>
                <a:lnTo>
                  <a:pt x="3681057" y="1886006"/>
                </a:lnTo>
                <a:lnTo>
                  <a:pt x="3682079" y="1886224"/>
                </a:lnTo>
                <a:cubicBezTo>
                  <a:pt x="3682435" y="1886887"/>
                  <a:pt x="3682768" y="1887646"/>
                  <a:pt x="3683719" y="1887172"/>
                </a:cubicBezTo>
                <a:lnTo>
                  <a:pt x="3683719" y="1886793"/>
                </a:lnTo>
                <a:lnTo>
                  <a:pt x="3681750" y="1883758"/>
                </a:lnTo>
                <a:lnTo>
                  <a:pt x="3682578" y="1883758"/>
                </a:lnTo>
                <a:cubicBezTo>
                  <a:pt x="3682578" y="1883758"/>
                  <a:pt x="3682578" y="1881103"/>
                  <a:pt x="3681437" y="1881482"/>
                </a:cubicBezTo>
                <a:lnTo>
                  <a:pt x="3681437" y="1883426"/>
                </a:lnTo>
                <a:lnTo>
                  <a:pt x="3681057" y="1883142"/>
                </a:lnTo>
                <a:close/>
                <a:moveTo>
                  <a:pt x="2904646" y="1879775"/>
                </a:moveTo>
                <a:cubicBezTo>
                  <a:pt x="2899702" y="1901397"/>
                  <a:pt x="2920239" y="1879775"/>
                  <a:pt x="2904646" y="1879775"/>
                </a:cubicBezTo>
                <a:close/>
                <a:moveTo>
                  <a:pt x="3887377" y="1879395"/>
                </a:moveTo>
                <a:lnTo>
                  <a:pt x="3879200" y="1882051"/>
                </a:lnTo>
                <a:lnTo>
                  <a:pt x="3882053" y="1883568"/>
                </a:lnTo>
                <a:lnTo>
                  <a:pt x="3884715" y="1884896"/>
                </a:lnTo>
                <a:lnTo>
                  <a:pt x="3886046" y="1882051"/>
                </a:lnTo>
                <a:close/>
                <a:moveTo>
                  <a:pt x="4023339" y="1879016"/>
                </a:moveTo>
                <a:cubicBezTo>
                  <a:pt x="4018395" y="1900638"/>
                  <a:pt x="4038932" y="1879016"/>
                  <a:pt x="4023339" y="1879016"/>
                </a:cubicBezTo>
                <a:close/>
                <a:moveTo>
                  <a:pt x="755113" y="1878826"/>
                </a:moveTo>
                <a:cubicBezTo>
                  <a:pt x="750169" y="1900448"/>
                  <a:pt x="770706" y="1878826"/>
                  <a:pt x="755113" y="1878826"/>
                </a:cubicBezTo>
                <a:close/>
                <a:moveTo>
                  <a:pt x="723357" y="1878826"/>
                </a:moveTo>
                <a:cubicBezTo>
                  <a:pt x="721645" y="1885844"/>
                  <a:pt x="723357" y="1888310"/>
                  <a:pt x="724688" y="1888310"/>
                </a:cubicBezTo>
                <a:cubicBezTo>
                  <a:pt x="726019" y="1888310"/>
                  <a:pt x="726399" y="1896465"/>
                  <a:pt x="733055" y="1894758"/>
                </a:cubicBezTo>
                <a:cubicBezTo>
                  <a:pt x="734386" y="1893241"/>
                  <a:pt x="738569" y="1883379"/>
                  <a:pt x="733055" y="1882809"/>
                </a:cubicBezTo>
                <a:cubicBezTo>
                  <a:pt x="733815" y="1885844"/>
                  <a:pt x="731343" y="1885654"/>
                  <a:pt x="728871" y="1885275"/>
                </a:cubicBezTo>
                <a:cubicBezTo>
                  <a:pt x="730012" y="1882620"/>
                  <a:pt x="728871" y="1879206"/>
                  <a:pt x="723357" y="1878826"/>
                </a:cubicBezTo>
                <a:close/>
                <a:moveTo>
                  <a:pt x="148322" y="1878826"/>
                </a:moveTo>
                <a:lnTo>
                  <a:pt x="148322" y="1882809"/>
                </a:lnTo>
                <a:lnTo>
                  <a:pt x="140526" y="1882809"/>
                </a:lnTo>
                <a:cubicBezTo>
                  <a:pt x="138815" y="1890776"/>
                  <a:pt x="142428" y="1893620"/>
                  <a:pt x="148322" y="1894379"/>
                </a:cubicBezTo>
                <a:lnTo>
                  <a:pt x="150034" y="1894379"/>
                </a:lnTo>
                <a:lnTo>
                  <a:pt x="163915" y="1894379"/>
                </a:lnTo>
                <a:cubicBezTo>
                  <a:pt x="164866" y="1882999"/>
                  <a:pt x="159732" y="1877878"/>
                  <a:pt x="148322" y="1878826"/>
                </a:cubicBezTo>
                <a:close/>
                <a:moveTo>
                  <a:pt x="3724793" y="1878637"/>
                </a:moveTo>
                <a:lnTo>
                  <a:pt x="3726885" y="1878637"/>
                </a:lnTo>
                <a:cubicBezTo>
                  <a:pt x="3731258" y="1881292"/>
                  <a:pt x="3732970" y="1883189"/>
                  <a:pt x="3732970" y="1884327"/>
                </a:cubicBezTo>
                <a:cubicBezTo>
                  <a:pt x="3733350" y="1887172"/>
                  <a:pt x="3727075" y="1886603"/>
                  <a:pt x="3722701" y="1883568"/>
                </a:cubicBezTo>
                <a:lnTo>
                  <a:pt x="3722701" y="1880534"/>
                </a:lnTo>
                <a:cubicBezTo>
                  <a:pt x="3723310" y="1879813"/>
                  <a:pt x="3724013" y="1879176"/>
                  <a:pt x="3724793" y="1878637"/>
                </a:cubicBezTo>
                <a:close/>
                <a:moveTo>
                  <a:pt x="4112903" y="1876551"/>
                </a:moveTo>
                <a:cubicBezTo>
                  <a:pt x="4112352" y="1877137"/>
                  <a:pt x="4112352" y="1878051"/>
                  <a:pt x="4112903" y="1878637"/>
                </a:cubicBezTo>
                <a:cubicBezTo>
                  <a:pt x="4113417" y="1879160"/>
                  <a:pt x="4114253" y="1879170"/>
                  <a:pt x="4114786" y="1878656"/>
                </a:cubicBezTo>
                <a:cubicBezTo>
                  <a:pt x="4114786" y="1878650"/>
                  <a:pt x="4114805" y="1878643"/>
                  <a:pt x="4114805" y="1878637"/>
                </a:cubicBezTo>
                <a:cubicBezTo>
                  <a:pt x="4114976" y="1878350"/>
                  <a:pt x="4115033" y="1878017"/>
                  <a:pt x="4114995" y="1877689"/>
                </a:cubicBezTo>
                <a:cubicBezTo>
                  <a:pt x="4114653" y="1876867"/>
                  <a:pt x="4113778" y="1876393"/>
                  <a:pt x="4112903" y="1876551"/>
                </a:cubicBezTo>
                <a:close/>
                <a:moveTo>
                  <a:pt x="3352085" y="1875792"/>
                </a:moveTo>
                <a:cubicBezTo>
                  <a:pt x="3352561" y="1878808"/>
                  <a:pt x="3352561" y="1881880"/>
                  <a:pt x="3352085" y="1884896"/>
                </a:cubicBezTo>
                <a:lnTo>
                  <a:pt x="3350564" y="1884896"/>
                </a:lnTo>
                <a:cubicBezTo>
                  <a:pt x="3350755" y="1887485"/>
                  <a:pt x="3350755" y="1890083"/>
                  <a:pt x="3350564" y="1892672"/>
                </a:cubicBezTo>
                <a:cubicBezTo>
                  <a:pt x="3354748" y="1891724"/>
                  <a:pt x="3354367" y="1886223"/>
                  <a:pt x="3352085" y="1884896"/>
                </a:cubicBezTo>
                <a:lnTo>
                  <a:pt x="3353607" y="1884327"/>
                </a:lnTo>
                <a:cubicBezTo>
                  <a:pt x="3351515" y="1881103"/>
                  <a:pt x="3352846" y="1877689"/>
                  <a:pt x="3352085" y="1875792"/>
                </a:cubicBezTo>
                <a:close/>
                <a:moveTo>
                  <a:pt x="4173653" y="1875351"/>
                </a:moveTo>
                <a:cubicBezTo>
                  <a:pt x="4174134" y="1877653"/>
                  <a:pt x="4188680" y="1891345"/>
                  <a:pt x="4179268" y="1878258"/>
                </a:cubicBezTo>
                <a:cubicBezTo>
                  <a:pt x="4174895" y="1875081"/>
                  <a:pt x="4173492" y="1874583"/>
                  <a:pt x="4173653" y="1875351"/>
                </a:cubicBezTo>
                <a:close/>
                <a:moveTo>
                  <a:pt x="3676683" y="1875223"/>
                </a:moveTo>
                <a:cubicBezTo>
                  <a:pt x="3675162" y="1875223"/>
                  <a:pt x="3678014" y="1877120"/>
                  <a:pt x="3676683" y="1878068"/>
                </a:cubicBezTo>
                <a:lnTo>
                  <a:pt x="3678171" y="1877697"/>
                </a:lnTo>
                <a:lnTo>
                  <a:pt x="3678204" y="1878258"/>
                </a:lnTo>
                <a:lnTo>
                  <a:pt x="3678204" y="1877878"/>
                </a:lnTo>
                <a:lnTo>
                  <a:pt x="3678204" y="1877689"/>
                </a:lnTo>
                <a:lnTo>
                  <a:pt x="3678171" y="1877697"/>
                </a:lnTo>
                <a:lnTo>
                  <a:pt x="3678110" y="1876651"/>
                </a:lnTo>
                <a:cubicBezTo>
                  <a:pt x="3678128" y="1876615"/>
                  <a:pt x="3678166" y="1876583"/>
                  <a:pt x="3678204" y="1876551"/>
                </a:cubicBezTo>
                <a:lnTo>
                  <a:pt x="3678204" y="1875223"/>
                </a:lnTo>
                <a:cubicBezTo>
                  <a:pt x="3677254" y="1875413"/>
                  <a:pt x="3678204" y="1875223"/>
                  <a:pt x="3676683" y="1875223"/>
                </a:cubicBezTo>
                <a:close/>
                <a:moveTo>
                  <a:pt x="535101" y="1873516"/>
                </a:moveTo>
                <a:lnTo>
                  <a:pt x="535040" y="1873669"/>
                </a:lnTo>
                <a:lnTo>
                  <a:pt x="525947" y="1875862"/>
                </a:lnTo>
                <a:cubicBezTo>
                  <a:pt x="523171" y="1877719"/>
                  <a:pt x="521038" y="1880533"/>
                  <a:pt x="520079" y="1883948"/>
                </a:cubicBezTo>
                <a:cubicBezTo>
                  <a:pt x="523882" y="1883758"/>
                  <a:pt x="528256" y="1883948"/>
                  <a:pt x="531370" y="1882786"/>
                </a:cubicBezTo>
                <a:lnTo>
                  <a:pt x="535040" y="1873669"/>
                </a:lnTo>
                <a:lnTo>
                  <a:pt x="535672" y="1873516"/>
                </a:lnTo>
                <a:close/>
                <a:moveTo>
                  <a:pt x="2689389" y="1873326"/>
                </a:moveTo>
                <a:cubicBezTo>
                  <a:pt x="2672275" y="1889637"/>
                  <a:pt x="2708404" y="1882240"/>
                  <a:pt x="2689389" y="1873326"/>
                </a:cubicBezTo>
                <a:close/>
                <a:moveTo>
                  <a:pt x="1403928" y="1873137"/>
                </a:moveTo>
                <a:cubicBezTo>
                  <a:pt x="1386814" y="1889448"/>
                  <a:pt x="1422944" y="1882051"/>
                  <a:pt x="1403928" y="1873137"/>
                </a:cubicBezTo>
                <a:close/>
                <a:moveTo>
                  <a:pt x="283486" y="1871350"/>
                </a:moveTo>
                <a:cubicBezTo>
                  <a:pt x="259624" y="1867554"/>
                  <a:pt x="228569" y="1877546"/>
                  <a:pt x="209173" y="1885085"/>
                </a:cubicBezTo>
                <a:cubicBezTo>
                  <a:pt x="215638" y="1905569"/>
                  <a:pt x="240739" y="1897034"/>
                  <a:pt x="261466" y="1899500"/>
                </a:cubicBezTo>
                <a:lnTo>
                  <a:pt x="261466" y="1908983"/>
                </a:lnTo>
                <a:cubicBezTo>
                  <a:pt x="267361" y="1908983"/>
                  <a:pt x="273065" y="1908983"/>
                  <a:pt x="273446" y="1904242"/>
                </a:cubicBezTo>
                <a:cubicBezTo>
                  <a:pt x="264698" y="1906518"/>
                  <a:pt x="268311" y="1890965"/>
                  <a:pt x="273446" y="1892293"/>
                </a:cubicBezTo>
                <a:cubicBezTo>
                  <a:pt x="285268" y="1896750"/>
                  <a:pt x="298554" y="1891595"/>
                  <a:pt x="304251" y="1880344"/>
                </a:cubicBezTo>
                <a:cubicBezTo>
                  <a:pt x="298594" y="1875413"/>
                  <a:pt x="291439" y="1872615"/>
                  <a:pt x="283486" y="1871350"/>
                </a:cubicBezTo>
                <a:close/>
                <a:moveTo>
                  <a:pt x="2600395" y="1868395"/>
                </a:moveTo>
                <a:cubicBezTo>
                  <a:pt x="2601536" y="1877689"/>
                  <a:pt x="2595071" y="1894379"/>
                  <a:pt x="2610854" y="1889258"/>
                </a:cubicBezTo>
                <a:cubicBezTo>
                  <a:pt x="2612375" y="1877309"/>
                  <a:pt x="2609713" y="1870292"/>
                  <a:pt x="2600395" y="1868395"/>
                </a:cubicBezTo>
                <a:close/>
                <a:moveTo>
                  <a:pt x="854375" y="1868395"/>
                </a:moveTo>
                <a:lnTo>
                  <a:pt x="854375" y="1868964"/>
                </a:lnTo>
                <a:cubicBezTo>
                  <a:pt x="848202" y="1872016"/>
                  <a:pt x="845207" y="1879121"/>
                  <a:pt x="847339" y="1885654"/>
                </a:cubicBezTo>
                <a:lnTo>
                  <a:pt x="856847" y="1885654"/>
                </a:lnTo>
                <a:cubicBezTo>
                  <a:pt x="860650" y="1881292"/>
                  <a:pt x="857417" y="1872378"/>
                  <a:pt x="854375" y="1868395"/>
                </a:cubicBezTo>
                <a:close/>
                <a:moveTo>
                  <a:pt x="2113404" y="1868205"/>
                </a:moveTo>
                <a:lnTo>
                  <a:pt x="2118335" y="1870573"/>
                </a:lnTo>
                <a:lnTo>
                  <a:pt x="2122151" y="1872568"/>
                </a:lnTo>
                <a:lnTo>
                  <a:pt x="2118538" y="1870671"/>
                </a:lnTo>
                <a:lnTo>
                  <a:pt x="2118335" y="1870573"/>
                </a:lnTo>
                <a:lnTo>
                  <a:pt x="2118158" y="1870481"/>
                </a:lnTo>
                <a:close/>
                <a:moveTo>
                  <a:pt x="3940051" y="1868016"/>
                </a:moveTo>
                <a:cubicBezTo>
                  <a:pt x="3939214" y="1867597"/>
                  <a:pt x="3938187" y="1867936"/>
                  <a:pt x="3937769" y="1868774"/>
                </a:cubicBezTo>
                <a:cubicBezTo>
                  <a:pt x="3937350" y="1869613"/>
                  <a:pt x="3937693" y="1870631"/>
                  <a:pt x="3938529" y="1871050"/>
                </a:cubicBezTo>
                <a:lnTo>
                  <a:pt x="3939100" y="1871050"/>
                </a:lnTo>
                <a:cubicBezTo>
                  <a:pt x="3939613" y="1871574"/>
                  <a:pt x="3940450" y="1871583"/>
                  <a:pt x="3940982" y="1871069"/>
                </a:cubicBezTo>
                <a:cubicBezTo>
                  <a:pt x="3940982" y="1871064"/>
                  <a:pt x="3941001" y="1871056"/>
                  <a:pt x="3941001" y="1871050"/>
                </a:cubicBezTo>
                <a:cubicBezTo>
                  <a:pt x="3941819" y="1870872"/>
                  <a:pt x="3942351" y="1870064"/>
                  <a:pt x="3942161" y="1869247"/>
                </a:cubicBezTo>
                <a:cubicBezTo>
                  <a:pt x="3942161" y="1869214"/>
                  <a:pt x="3942142" y="1869184"/>
                  <a:pt x="3942142" y="1869154"/>
                </a:cubicBezTo>
                <a:cubicBezTo>
                  <a:pt x="3941800" y="1868332"/>
                  <a:pt x="3940925" y="1867858"/>
                  <a:pt x="3940051" y="1868016"/>
                </a:cubicBezTo>
                <a:close/>
                <a:moveTo>
                  <a:pt x="404464" y="1867826"/>
                </a:moveTo>
                <a:lnTo>
                  <a:pt x="404830" y="1868063"/>
                </a:lnTo>
                <a:lnTo>
                  <a:pt x="404654" y="1868395"/>
                </a:lnTo>
                <a:close/>
                <a:moveTo>
                  <a:pt x="3376616" y="1867636"/>
                </a:moveTo>
                <a:cubicBezTo>
                  <a:pt x="3377395" y="1868499"/>
                  <a:pt x="3377395" y="1869806"/>
                  <a:pt x="3376616" y="1870671"/>
                </a:cubicBezTo>
                <a:lnTo>
                  <a:pt x="3378517" y="1870102"/>
                </a:lnTo>
                <a:cubicBezTo>
                  <a:pt x="3378137" y="1868964"/>
                  <a:pt x="3376616" y="1867636"/>
                  <a:pt x="3376616" y="1867636"/>
                </a:cubicBezTo>
                <a:close/>
                <a:moveTo>
                  <a:pt x="3426817" y="1867519"/>
                </a:moveTo>
                <a:cubicBezTo>
                  <a:pt x="3427426" y="1866942"/>
                  <a:pt x="3428395" y="1866969"/>
                  <a:pt x="3428966" y="1867578"/>
                </a:cubicBezTo>
                <a:cubicBezTo>
                  <a:pt x="3429536" y="1868186"/>
                  <a:pt x="3429517" y="1869146"/>
                  <a:pt x="3428909" y="1869723"/>
                </a:cubicBezTo>
                <a:cubicBezTo>
                  <a:pt x="3428300" y="1870197"/>
                  <a:pt x="3427426" y="1870197"/>
                  <a:pt x="3426817" y="1869723"/>
                </a:cubicBezTo>
                <a:cubicBezTo>
                  <a:pt x="3426798" y="1869704"/>
                  <a:pt x="3426779" y="1869685"/>
                  <a:pt x="3426760" y="1869664"/>
                </a:cubicBezTo>
                <a:cubicBezTo>
                  <a:pt x="3426190" y="1869055"/>
                  <a:pt x="3426209" y="1868095"/>
                  <a:pt x="3426817" y="1867519"/>
                </a:cubicBezTo>
                <a:close/>
                <a:moveTo>
                  <a:pt x="3207756" y="1867257"/>
                </a:moveTo>
                <a:cubicBezTo>
                  <a:pt x="3196917" y="1862705"/>
                  <a:pt x="3184177" y="1880723"/>
                  <a:pt x="3197298" y="1882809"/>
                </a:cubicBezTo>
                <a:cubicBezTo>
                  <a:pt x="3196917" y="1875792"/>
                  <a:pt x="3209848" y="1879965"/>
                  <a:pt x="3206996" y="1868395"/>
                </a:cubicBezTo>
                <a:close/>
                <a:moveTo>
                  <a:pt x="3536918" y="1867067"/>
                </a:moveTo>
                <a:lnTo>
                  <a:pt x="3536918" y="1868205"/>
                </a:lnTo>
                <a:cubicBezTo>
                  <a:pt x="3537089" y="1869654"/>
                  <a:pt x="3537089" y="1871119"/>
                  <a:pt x="3536918" y="1872568"/>
                </a:cubicBezTo>
                <a:cubicBezTo>
                  <a:pt x="3536918" y="1872568"/>
                  <a:pt x="3538439" y="1872568"/>
                  <a:pt x="3538820" y="1872568"/>
                </a:cubicBezTo>
                <a:cubicBezTo>
                  <a:pt x="3539390" y="1873021"/>
                  <a:pt x="3539504" y="1873855"/>
                  <a:pt x="3539048" y="1874432"/>
                </a:cubicBezTo>
                <a:cubicBezTo>
                  <a:pt x="3538972" y="1874515"/>
                  <a:pt x="3538896" y="1874589"/>
                  <a:pt x="3538820" y="1874654"/>
                </a:cubicBezTo>
                <a:cubicBezTo>
                  <a:pt x="3538306" y="1875005"/>
                  <a:pt x="3537622" y="1875005"/>
                  <a:pt x="3537108" y="1874654"/>
                </a:cubicBezTo>
                <a:cubicBezTo>
                  <a:pt x="3537108" y="1884327"/>
                  <a:pt x="3528171" y="1886034"/>
                  <a:pt x="3531404" y="1899500"/>
                </a:cubicBezTo>
                <a:cubicBezTo>
                  <a:pt x="3546996" y="1898931"/>
                  <a:pt x="3553272" y="1867826"/>
                  <a:pt x="3536918" y="1867067"/>
                </a:cubicBezTo>
                <a:close/>
                <a:moveTo>
                  <a:pt x="3675733" y="1864791"/>
                </a:moveTo>
                <a:cubicBezTo>
                  <a:pt x="3674972" y="1863084"/>
                  <a:pt x="3674401" y="1867636"/>
                  <a:pt x="3675733" y="1867257"/>
                </a:cubicBezTo>
                <a:cubicBezTo>
                  <a:pt x="3677064" y="1866878"/>
                  <a:pt x="3676493" y="1865929"/>
                  <a:pt x="3677064" y="1866309"/>
                </a:cubicBezTo>
                <a:cubicBezTo>
                  <a:pt x="3677064" y="1866309"/>
                  <a:pt x="3675923" y="1867826"/>
                  <a:pt x="3677064" y="1868585"/>
                </a:cubicBezTo>
                <a:cubicBezTo>
                  <a:pt x="3678204" y="1869343"/>
                  <a:pt x="3677064" y="1867067"/>
                  <a:pt x="3678204" y="1866498"/>
                </a:cubicBezTo>
                <a:cubicBezTo>
                  <a:pt x="3679346" y="1865929"/>
                  <a:pt x="3676493" y="1866498"/>
                  <a:pt x="3675733" y="1864791"/>
                </a:cubicBezTo>
                <a:close/>
                <a:moveTo>
                  <a:pt x="3096515" y="1862895"/>
                </a:moveTo>
                <a:cubicBezTo>
                  <a:pt x="3101649" y="1872568"/>
                  <a:pt x="3080922" y="1880344"/>
                  <a:pt x="3096515" y="1883758"/>
                </a:cubicBezTo>
                <a:cubicBezTo>
                  <a:pt x="3099557" y="1880723"/>
                  <a:pt x="3110206" y="1863843"/>
                  <a:pt x="3097085" y="1863084"/>
                </a:cubicBezTo>
                <a:close/>
                <a:moveTo>
                  <a:pt x="212215" y="1862326"/>
                </a:moveTo>
                <a:cubicBezTo>
                  <a:pt x="195101" y="1878637"/>
                  <a:pt x="231231" y="1871050"/>
                  <a:pt x="212215" y="1862326"/>
                </a:cubicBezTo>
                <a:close/>
                <a:moveTo>
                  <a:pt x="3947749" y="1861719"/>
                </a:moveTo>
                <a:cubicBezTo>
                  <a:pt x="3942071" y="1865515"/>
                  <a:pt x="3942570" y="1879633"/>
                  <a:pt x="3950129" y="1878068"/>
                </a:cubicBezTo>
                <a:cubicBezTo>
                  <a:pt x="3949749" y="1872188"/>
                  <a:pt x="3955263" y="1871619"/>
                  <a:pt x="3955263" y="1863084"/>
                </a:cubicBezTo>
                <a:lnTo>
                  <a:pt x="3955453" y="1862326"/>
                </a:lnTo>
                <a:cubicBezTo>
                  <a:pt x="3952220" y="1860335"/>
                  <a:pt x="3949642" y="1860453"/>
                  <a:pt x="3947749" y="1861719"/>
                </a:cubicBezTo>
                <a:close/>
                <a:moveTo>
                  <a:pt x="559251" y="1861377"/>
                </a:moveTo>
                <a:cubicBezTo>
                  <a:pt x="557066" y="1863718"/>
                  <a:pt x="556272" y="1867029"/>
                  <a:pt x="557160" y="1870102"/>
                </a:cubicBezTo>
                <a:cubicBezTo>
                  <a:pt x="556846" y="1869491"/>
                  <a:pt x="556464" y="1868918"/>
                  <a:pt x="556019" y="1868395"/>
                </a:cubicBezTo>
                <a:cubicBezTo>
                  <a:pt x="540996" y="1857584"/>
                  <a:pt x="560963" y="1878068"/>
                  <a:pt x="559061" y="1873137"/>
                </a:cubicBezTo>
                <a:cubicBezTo>
                  <a:pt x="560238" y="1874677"/>
                  <a:pt x="562064" y="1875587"/>
                  <a:pt x="564005" y="1875602"/>
                </a:cubicBezTo>
                <a:cubicBezTo>
                  <a:pt x="562104" y="1868964"/>
                  <a:pt x="567428" y="1869533"/>
                  <a:pt x="566477" y="1863653"/>
                </a:cubicBezTo>
                <a:cubicBezTo>
                  <a:pt x="563435" y="1863653"/>
                  <a:pt x="563245" y="1860619"/>
                  <a:pt x="559251" y="1861377"/>
                </a:cubicBezTo>
                <a:close/>
                <a:moveTo>
                  <a:pt x="948714" y="1860272"/>
                </a:moveTo>
                <a:cubicBezTo>
                  <a:pt x="949810" y="1862006"/>
                  <a:pt x="964143" y="1875982"/>
                  <a:pt x="953447" y="1864033"/>
                </a:cubicBezTo>
                <a:cubicBezTo>
                  <a:pt x="949454" y="1860477"/>
                  <a:pt x="948348" y="1859695"/>
                  <a:pt x="948714" y="1860272"/>
                </a:cubicBezTo>
                <a:close/>
                <a:moveTo>
                  <a:pt x="2669232" y="1857963"/>
                </a:moveTo>
                <a:cubicBezTo>
                  <a:pt x="2652498" y="1854170"/>
                  <a:pt x="2649266" y="1863274"/>
                  <a:pt x="2637096" y="1863084"/>
                </a:cubicBezTo>
                <a:lnTo>
                  <a:pt x="2637856" y="1863084"/>
                </a:lnTo>
                <a:cubicBezTo>
                  <a:pt x="2641469" y="1876740"/>
                  <a:pt x="2654970" y="1880913"/>
                  <a:pt x="2658774" y="1894379"/>
                </a:cubicBezTo>
                <a:cubicBezTo>
                  <a:pt x="2662386" y="1881861"/>
                  <a:pt x="2657823" y="1871809"/>
                  <a:pt x="2669232" y="1857963"/>
                </a:cubicBezTo>
                <a:close/>
                <a:moveTo>
                  <a:pt x="410430" y="1857513"/>
                </a:moveTo>
                <a:lnTo>
                  <a:pt x="405014" y="1867718"/>
                </a:lnTo>
                <a:lnTo>
                  <a:pt x="404464" y="1867826"/>
                </a:lnTo>
                <a:cubicBezTo>
                  <a:pt x="400756" y="1883900"/>
                  <a:pt x="411060" y="1876716"/>
                  <a:pt x="410107" y="1871480"/>
                </a:cubicBezTo>
                <a:lnTo>
                  <a:pt x="404830" y="1868063"/>
                </a:lnTo>
                <a:lnTo>
                  <a:pt x="405014" y="1867718"/>
                </a:lnTo>
                <a:lnTo>
                  <a:pt x="416063" y="1865550"/>
                </a:lnTo>
                <a:cubicBezTo>
                  <a:pt x="417204" y="1859102"/>
                  <a:pt x="413829" y="1856731"/>
                  <a:pt x="410430" y="1857513"/>
                </a:cubicBezTo>
                <a:close/>
                <a:moveTo>
                  <a:pt x="3218215" y="1856825"/>
                </a:moveTo>
                <a:cubicBezTo>
                  <a:pt x="3215914" y="1860778"/>
                  <a:pt x="3214488" y="1865174"/>
                  <a:pt x="3214032" y="1869723"/>
                </a:cubicBezTo>
                <a:lnTo>
                  <a:pt x="3222018" y="1863084"/>
                </a:lnTo>
                <a:cubicBezTo>
                  <a:pt x="3220953" y="1860884"/>
                  <a:pt x="3219679" y="1858790"/>
                  <a:pt x="3218215" y="1856825"/>
                </a:cubicBezTo>
                <a:close/>
                <a:moveTo>
                  <a:pt x="3876919" y="1856636"/>
                </a:moveTo>
                <a:cubicBezTo>
                  <a:pt x="3877527" y="1856161"/>
                  <a:pt x="3878402" y="1856161"/>
                  <a:pt x="3879010" y="1856636"/>
                </a:cubicBezTo>
                <a:lnTo>
                  <a:pt x="3878292" y="1857949"/>
                </a:lnTo>
                <a:lnTo>
                  <a:pt x="3877044" y="1858722"/>
                </a:lnTo>
                <a:lnTo>
                  <a:pt x="3875778" y="1858722"/>
                </a:lnTo>
                <a:cubicBezTo>
                  <a:pt x="3875530" y="1857833"/>
                  <a:pt x="3876044" y="1856909"/>
                  <a:pt x="3876919" y="1856636"/>
                </a:cubicBezTo>
                <a:close/>
                <a:moveTo>
                  <a:pt x="4177176" y="1856256"/>
                </a:moveTo>
                <a:cubicBezTo>
                  <a:pt x="4176435" y="1856660"/>
                  <a:pt x="4176035" y="1857514"/>
                  <a:pt x="4176225" y="1858343"/>
                </a:cubicBezTo>
                <a:cubicBezTo>
                  <a:pt x="4175541" y="1859285"/>
                  <a:pt x="4175750" y="1860602"/>
                  <a:pt x="4176701" y="1861283"/>
                </a:cubicBezTo>
                <a:cubicBezTo>
                  <a:pt x="4177652" y="1861963"/>
                  <a:pt x="4178964" y="1861751"/>
                  <a:pt x="4179648" y="1860808"/>
                </a:cubicBezTo>
                <a:lnTo>
                  <a:pt x="4179268" y="1859291"/>
                </a:lnTo>
                <a:cubicBezTo>
                  <a:pt x="4179800" y="1858777"/>
                  <a:pt x="4179800" y="1857937"/>
                  <a:pt x="4179287" y="1857413"/>
                </a:cubicBezTo>
                <a:cubicBezTo>
                  <a:pt x="4179287" y="1857408"/>
                  <a:pt x="4179268" y="1857400"/>
                  <a:pt x="4179268" y="1857394"/>
                </a:cubicBezTo>
                <a:cubicBezTo>
                  <a:pt x="4179002" y="1856514"/>
                  <a:pt x="4178070" y="1856010"/>
                  <a:pt x="4177176" y="1856256"/>
                </a:cubicBezTo>
                <a:close/>
                <a:moveTo>
                  <a:pt x="4207411" y="1855687"/>
                </a:moveTo>
                <a:cubicBezTo>
                  <a:pt x="4205187" y="1856833"/>
                  <a:pt x="4203228" y="1858451"/>
                  <a:pt x="4201707" y="1860429"/>
                </a:cubicBezTo>
                <a:lnTo>
                  <a:pt x="4198474" y="1864602"/>
                </a:lnTo>
                <a:lnTo>
                  <a:pt x="4201516" y="1864602"/>
                </a:lnTo>
                <a:lnTo>
                  <a:pt x="4204749" y="1864602"/>
                </a:lnTo>
                <a:lnTo>
                  <a:pt x="4207221" y="1859101"/>
                </a:lnTo>
                <a:lnTo>
                  <a:pt x="4209883" y="1855687"/>
                </a:lnTo>
                <a:close/>
                <a:moveTo>
                  <a:pt x="3577612" y="1855687"/>
                </a:moveTo>
                <a:cubicBezTo>
                  <a:pt x="3578372" y="1856825"/>
                  <a:pt x="3580464" y="1859291"/>
                  <a:pt x="3579133" y="1859291"/>
                </a:cubicBezTo>
                <a:cubicBezTo>
                  <a:pt x="3577802" y="1859291"/>
                  <a:pt x="3576090" y="1857394"/>
                  <a:pt x="3577802" y="1856067"/>
                </a:cubicBezTo>
                <a:close/>
                <a:moveTo>
                  <a:pt x="380570" y="1855178"/>
                </a:moveTo>
                <a:cubicBezTo>
                  <a:pt x="360050" y="1851337"/>
                  <a:pt x="318513" y="1865740"/>
                  <a:pt x="304251" y="1870861"/>
                </a:cubicBezTo>
                <a:cubicBezTo>
                  <a:pt x="315280" y="1872947"/>
                  <a:pt x="320224" y="1887172"/>
                  <a:pt x="320985" y="1892293"/>
                </a:cubicBezTo>
                <a:cubicBezTo>
                  <a:pt x="320985" y="1889448"/>
                  <a:pt x="324788" y="1889637"/>
                  <a:pt x="328211" y="1889827"/>
                </a:cubicBezTo>
                <a:cubicBezTo>
                  <a:pt x="330112" y="1883189"/>
                  <a:pt x="324788" y="1883758"/>
                  <a:pt x="325739" y="1878068"/>
                </a:cubicBezTo>
                <a:cubicBezTo>
                  <a:pt x="328296" y="1878070"/>
                  <a:pt x="330780" y="1877201"/>
                  <a:pt x="332775" y="1875602"/>
                </a:cubicBezTo>
                <a:cubicBezTo>
                  <a:pt x="334682" y="1877099"/>
                  <a:pt x="336462" y="1878747"/>
                  <a:pt x="338099" y="1880534"/>
                </a:cubicBezTo>
                <a:lnTo>
                  <a:pt x="338099" y="1891155"/>
                </a:lnTo>
                <a:cubicBezTo>
                  <a:pt x="337490" y="1890430"/>
                  <a:pt x="336787" y="1889793"/>
                  <a:pt x="336007" y="1889258"/>
                </a:cubicBezTo>
                <a:cubicBezTo>
                  <a:pt x="327640" y="1898552"/>
                  <a:pt x="333535" y="1902345"/>
                  <a:pt x="338099" y="1901586"/>
                </a:cubicBezTo>
                <a:lnTo>
                  <a:pt x="338099" y="1944071"/>
                </a:lnTo>
                <a:lnTo>
                  <a:pt x="355593" y="1926622"/>
                </a:lnTo>
                <a:lnTo>
                  <a:pt x="365101" y="1917139"/>
                </a:lnTo>
                <a:cubicBezTo>
                  <a:pt x="363447" y="1919775"/>
                  <a:pt x="362226" y="1922658"/>
                  <a:pt x="361488" y="1925674"/>
                </a:cubicBezTo>
                <a:cubicBezTo>
                  <a:pt x="368904" y="1928898"/>
                  <a:pt x="369285" y="1925674"/>
                  <a:pt x="378032" y="1925674"/>
                </a:cubicBezTo>
                <a:cubicBezTo>
                  <a:pt x="371781" y="1915603"/>
                  <a:pt x="373797" y="1902497"/>
                  <a:pt x="382786" y="1894758"/>
                </a:cubicBezTo>
                <a:cubicBezTo>
                  <a:pt x="374609" y="1889827"/>
                  <a:pt x="372327" y="1891534"/>
                  <a:pt x="361488" y="1892293"/>
                </a:cubicBezTo>
                <a:lnTo>
                  <a:pt x="361488" y="1897793"/>
                </a:lnTo>
                <a:lnTo>
                  <a:pt x="355593" y="1891913"/>
                </a:lnTo>
                <a:lnTo>
                  <a:pt x="348748" y="1885085"/>
                </a:lnTo>
                <a:cubicBezTo>
                  <a:pt x="349824" y="1885177"/>
                  <a:pt x="350904" y="1885177"/>
                  <a:pt x="351980" y="1885085"/>
                </a:cubicBezTo>
                <a:cubicBezTo>
                  <a:pt x="349508" y="1851894"/>
                  <a:pt x="394576" y="1895517"/>
                  <a:pt x="392294" y="1866119"/>
                </a:cubicBezTo>
                <a:cubicBezTo>
                  <a:pt x="391914" y="1859765"/>
                  <a:pt x="387409" y="1856458"/>
                  <a:pt x="380570" y="1855178"/>
                </a:cubicBezTo>
                <a:close/>
                <a:moveTo>
                  <a:pt x="2327925" y="1855024"/>
                </a:moveTo>
                <a:cubicBezTo>
                  <a:pt x="2324858" y="1856683"/>
                  <a:pt x="2322862" y="1861188"/>
                  <a:pt x="2323337" y="1868395"/>
                </a:cubicBezTo>
                <a:cubicBezTo>
                  <a:pt x="2330182" y="1869302"/>
                  <a:pt x="2336724" y="1865248"/>
                  <a:pt x="2338930" y="1858722"/>
                </a:cubicBezTo>
                <a:cubicBezTo>
                  <a:pt x="2335127" y="1854550"/>
                  <a:pt x="2330991" y="1853364"/>
                  <a:pt x="2327925" y="1855024"/>
                </a:cubicBezTo>
                <a:close/>
                <a:moveTo>
                  <a:pt x="936502" y="1854935"/>
                </a:moveTo>
                <a:cubicBezTo>
                  <a:pt x="936868" y="1854372"/>
                  <a:pt x="935763" y="1855166"/>
                  <a:pt x="931769" y="1858722"/>
                </a:cubicBezTo>
                <a:cubicBezTo>
                  <a:pt x="921073" y="1870529"/>
                  <a:pt x="935406" y="1856624"/>
                  <a:pt x="936502" y="1854935"/>
                </a:cubicBezTo>
                <a:close/>
                <a:moveTo>
                  <a:pt x="3673641" y="1854549"/>
                </a:moveTo>
                <a:lnTo>
                  <a:pt x="3673831" y="1854549"/>
                </a:lnTo>
                <a:lnTo>
                  <a:pt x="3673831" y="1855371"/>
                </a:lnTo>
                <a:lnTo>
                  <a:pt x="3673742" y="1855877"/>
                </a:lnTo>
                <a:lnTo>
                  <a:pt x="3673641" y="1855877"/>
                </a:lnTo>
                <a:lnTo>
                  <a:pt x="3673641" y="1855308"/>
                </a:lnTo>
                <a:close/>
                <a:moveTo>
                  <a:pt x="435459" y="1853601"/>
                </a:moveTo>
                <a:cubicBezTo>
                  <a:pt x="435745" y="1858438"/>
                  <a:pt x="435270" y="1858817"/>
                  <a:pt x="434081" y="1858177"/>
                </a:cubicBezTo>
                <a:lnTo>
                  <a:pt x="428665" y="1856702"/>
                </a:lnTo>
                <a:lnTo>
                  <a:pt x="428233" y="1856067"/>
                </a:lnTo>
                <a:lnTo>
                  <a:pt x="428423" y="1856636"/>
                </a:lnTo>
                <a:lnTo>
                  <a:pt x="428665" y="1856702"/>
                </a:lnTo>
                <a:lnTo>
                  <a:pt x="431585" y="1860998"/>
                </a:lnTo>
                <a:cubicBezTo>
                  <a:pt x="434318" y="1861045"/>
                  <a:pt x="437931" y="1860239"/>
                  <a:pt x="440213" y="1860808"/>
                </a:cubicBezTo>
                <a:cubicBezTo>
                  <a:pt x="440624" y="1857567"/>
                  <a:pt x="438606" y="1854510"/>
                  <a:pt x="435459" y="1853601"/>
                </a:cubicBezTo>
                <a:close/>
                <a:moveTo>
                  <a:pt x="2031446" y="1853411"/>
                </a:moveTo>
                <a:cubicBezTo>
                  <a:pt x="2025741" y="1881103"/>
                  <a:pt x="2047419" y="1859670"/>
                  <a:pt x="2031446" y="1853411"/>
                </a:cubicBezTo>
                <a:close/>
                <a:moveTo>
                  <a:pt x="3673641" y="1853222"/>
                </a:moveTo>
                <a:lnTo>
                  <a:pt x="3673641" y="1854549"/>
                </a:lnTo>
                <a:lnTo>
                  <a:pt x="3670408" y="1854549"/>
                </a:lnTo>
                <a:cubicBezTo>
                  <a:pt x="3670408" y="1854549"/>
                  <a:pt x="3671359" y="1856067"/>
                  <a:pt x="3671929" y="1855877"/>
                </a:cubicBezTo>
                <a:cubicBezTo>
                  <a:pt x="3672500" y="1855687"/>
                  <a:pt x="3671929" y="1855877"/>
                  <a:pt x="3671929" y="1854739"/>
                </a:cubicBezTo>
                <a:cubicBezTo>
                  <a:pt x="3672994" y="1856313"/>
                  <a:pt x="3673584" y="1858153"/>
                  <a:pt x="3673641" y="1860050"/>
                </a:cubicBezTo>
                <a:cubicBezTo>
                  <a:pt x="3673641" y="1860050"/>
                  <a:pt x="3672500" y="1861188"/>
                  <a:pt x="3672690" y="1861946"/>
                </a:cubicBezTo>
                <a:cubicBezTo>
                  <a:pt x="3672880" y="1862705"/>
                  <a:pt x="3674211" y="1863843"/>
                  <a:pt x="3675542" y="1863843"/>
                </a:cubicBezTo>
                <a:lnTo>
                  <a:pt x="3677064" y="1863843"/>
                </a:lnTo>
                <a:cubicBezTo>
                  <a:pt x="3678014" y="1862895"/>
                  <a:pt x="3675733" y="1858912"/>
                  <a:pt x="3674401" y="1857584"/>
                </a:cubicBezTo>
                <a:cubicBezTo>
                  <a:pt x="3674078" y="1858828"/>
                  <a:pt x="3674078" y="1860133"/>
                  <a:pt x="3674401" y="1861377"/>
                </a:cubicBezTo>
                <a:cubicBezTo>
                  <a:pt x="3674401" y="1861377"/>
                  <a:pt x="3674401" y="1857584"/>
                  <a:pt x="3672880" y="1855877"/>
                </a:cubicBezTo>
                <a:lnTo>
                  <a:pt x="3673641" y="1855877"/>
                </a:lnTo>
                <a:lnTo>
                  <a:pt x="3673641" y="1856446"/>
                </a:lnTo>
                <a:lnTo>
                  <a:pt x="3673742" y="1855877"/>
                </a:lnTo>
                <a:lnTo>
                  <a:pt x="3673831" y="1855877"/>
                </a:lnTo>
                <a:lnTo>
                  <a:pt x="3673831" y="1855371"/>
                </a:lnTo>
                <a:lnTo>
                  <a:pt x="3674211" y="1853222"/>
                </a:lnTo>
                <a:close/>
                <a:moveTo>
                  <a:pt x="247596" y="1853201"/>
                </a:moveTo>
                <a:lnTo>
                  <a:pt x="247782" y="1853237"/>
                </a:lnTo>
                <a:lnTo>
                  <a:pt x="247774" y="1853411"/>
                </a:lnTo>
                <a:close/>
                <a:moveTo>
                  <a:pt x="4040263" y="1853032"/>
                </a:moveTo>
                <a:lnTo>
                  <a:pt x="4037791" y="1855877"/>
                </a:lnTo>
                <a:lnTo>
                  <a:pt x="4035319" y="1858912"/>
                </a:lnTo>
                <a:lnTo>
                  <a:pt x="4037601" y="1861188"/>
                </a:lnTo>
                <a:cubicBezTo>
                  <a:pt x="4038723" y="1862309"/>
                  <a:pt x="4040206" y="1862984"/>
                  <a:pt x="4041785" y="1863084"/>
                </a:cubicBezTo>
                <a:cubicBezTo>
                  <a:pt x="4041785" y="1863084"/>
                  <a:pt x="4041785" y="1860429"/>
                  <a:pt x="4041785" y="1857774"/>
                </a:cubicBezTo>
                <a:close/>
                <a:moveTo>
                  <a:pt x="4204179" y="1852653"/>
                </a:moveTo>
                <a:lnTo>
                  <a:pt x="4205129" y="1853601"/>
                </a:lnTo>
                <a:cubicBezTo>
                  <a:pt x="4204388" y="1854005"/>
                  <a:pt x="4203988" y="1854859"/>
                  <a:pt x="4204179" y="1855687"/>
                </a:cubicBezTo>
                <a:cubicBezTo>
                  <a:pt x="4204768" y="1856241"/>
                  <a:pt x="4205681" y="1856241"/>
                  <a:pt x="4206270" y="1855687"/>
                </a:cubicBezTo>
                <a:cubicBezTo>
                  <a:pt x="4206803" y="1855175"/>
                  <a:pt x="4206803" y="1854333"/>
                  <a:pt x="4206289" y="1853810"/>
                </a:cubicBezTo>
                <a:cubicBezTo>
                  <a:pt x="4206289" y="1853804"/>
                  <a:pt x="4206270" y="1853796"/>
                  <a:pt x="4206270" y="1853791"/>
                </a:cubicBezTo>
                <a:cubicBezTo>
                  <a:pt x="4206004" y="1852911"/>
                  <a:pt x="4205072" y="1852406"/>
                  <a:pt x="4204179" y="1852653"/>
                </a:cubicBezTo>
                <a:close/>
                <a:moveTo>
                  <a:pt x="2124243" y="1852653"/>
                </a:moveTo>
                <a:cubicBezTo>
                  <a:pt x="2107128" y="1868964"/>
                  <a:pt x="2143258" y="1861377"/>
                  <a:pt x="2124243" y="1852653"/>
                </a:cubicBezTo>
                <a:close/>
                <a:moveTo>
                  <a:pt x="1905372" y="1852653"/>
                </a:moveTo>
                <a:lnTo>
                  <a:pt x="1905372" y="1863084"/>
                </a:lnTo>
                <a:lnTo>
                  <a:pt x="1915831" y="1863084"/>
                </a:lnTo>
                <a:lnTo>
                  <a:pt x="1915831" y="1852653"/>
                </a:lnTo>
                <a:close/>
                <a:moveTo>
                  <a:pt x="1816188" y="1852273"/>
                </a:moveTo>
                <a:cubicBezTo>
                  <a:pt x="1814188" y="1854741"/>
                  <a:pt x="1813113" y="1857825"/>
                  <a:pt x="1813146" y="1860998"/>
                </a:cubicBezTo>
                <a:cubicBezTo>
                  <a:pt x="1808398" y="1859959"/>
                  <a:pt x="1803429" y="1860774"/>
                  <a:pt x="1799264" y="1863274"/>
                </a:cubicBezTo>
                <a:cubicBezTo>
                  <a:pt x="1800786" y="1871430"/>
                  <a:pt x="1799264" y="1882240"/>
                  <a:pt x="1811244" y="1879965"/>
                </a:cubicBezTo>
                <a:cubicBezTo>
                  <a:pt x="1813522" y="1877819"/>
                  <a:pt x="1814941" y="1874919"/>
                  <a:pt x="1815238" y="1871809"/>
                </a:cubicBezTo>
                <a:cubicBezTo>
                  <a:pt x="1817164" y="1876325"/>
                  <a:pt x="1821737" y="1879138"/>
                  <a:pt x="1826647" y="1878826"/>
                </a:cubicBezTo>
                <a:lnTo>
                  <a:pt x="1826647" y="1878447"/>
                </a:lnTo>
                <a:cubicBezTo>
                  <a:pt x="1828720" y="1868421"/>
                  <a:pt x="1824607" y="1858128"/>
                  <a:pt x="1816188" y="1852273"/>
                </a:cubicBezTo>
                <a:close/>
                <a:moveTo>
                  <a:pt x="3350564" y="1851135"/>
                </a:moveTo>
                <a:cubicBezTo>
                  <a:pt x="3351705" y="1851515"/>
                  <a:pt x="3350564" y="1854549"/>
                  <a:pt x="3350564" y="1855877"/>
                </a:cubicBezTo>
                <a:lnTo>
                  <a:pt x="3351705" y="1855877"/>
                </a:lnTo>
                <a:cubicBezTo>
                  <a:pt x="3349994" y="1854170"/>
                  <a:pt x="3349423" y="1850756"/>
                  <a:pt x="3350564" y="1851135"/>
                </a:cubicBezTo>
                <a:close/>
                <a:moveTo>
                  <a:pt x="4008317" y="1850566"/>
                </a:moveTo>
                <a:lnTo>
                  <a:pt x="4008317" y="1853222"/>
                </a:lnTo>
                <a:cubicBezTo>
                  <a:pt x="4008127" y="1854549"/>
                  <a:pt x="4013451" y="1856446"/>
                  <a:pt x="4019346" y="1857394"/>
                </a:cubicBezTo>
                <a:lnTo>
                  <a:pt x="4020107" y="1857584"/>
                </a:lnTo>
                <a:lnTo>
                  <a:pt x="4030945" y="1859101"/>
                </a:lnTo>
                <a:lnTo>
                  <a:pt x="4030945" y="1857015"/>
                </a:lnTo>
                <a:cubicBezTo>
                  <a:pt x="4027485" y="1854665"/>
                  <a:pt x="4023511" y="1853169"/>
                  <a:pt x="4019346" y="1852653"/>
                </a:cubicBezTo>
                <a:close/>
                <a:moveTo>
                  <a:pt x="3575330" y="1849997"/>
                </a:moveTo>
                <a:cubicBezTo>
                  <a:pt x="3574569" y="1849997"/>
                  <a:pt x="3575330" y="1853411"/>
                  <a:pt x="3577041" y="1855308"/>
                </a:cubicBezTo>
                <a:cubicBezTo>
                  <a:pt x="3579133" y="1853791"/>
                  <a:pt x="3574949" y="1853411"/>
                  <a:pt x="3576661" y="1851515"/>
                </a:cubicBezTo>
                <a:lnTo>
                  <a:pt x="3577802" y="1851894"/>
                </a:lnTo>
                <a:lnTo>
                  <a:pt x="3577802" y="1849997"/>
                </a:lnTo>
                <a:cubicBezTo>
                  <a:pt x="3577802" y="1848859"/>
                  <a:pt x="3576090" y="1849997"/>
                  <a:pt x="3575330" y="1849997"/>
                </a:cubicBezTo>
                <a:close/>
                <a:moveTo>
                  <a:pt x="1591803" y="1848290"/>
                </a:moveTo>
                <a:lnTo>
                  <a:pt x="1591803" y="1917708"/>
                </a:lnTo>
                <a:lnTo>
                  <a:pt x="1609298" y="1900448"/>
                </a:lnTo>
                <a:lnTo>
                  <a:pt x="1624891" y="1884896"/>
                </a:lnTo>
                <a:lnTo>
                  <a:pt x="1626792" y="1882999"/>
                </a:lnTo>
                <a:close/>
                <a:moveTo>
                  <a:pt x="1259029" y="1847342"/>
                </a:moveTo>
                <a:cubicBezTo>
                  <a:pt x="1255235" y="1859655"/>
                  <a:pt x="1256969" y="1873004"/>
                  <a:pt x="1263783" y="1883948"/>
                </a:cubicBezTo>
                <a:cubicBezTo>
                  <a:pt x="1256709" y="1884926"/>
                  <a:pt x="1251770" y="1891439"/>
                  <a:pt x="1252752" y="1898495"/>
                </a:cubicBezTo>
                <a:cubicBezTo>
                  <a:pt x="1253735" y="1905550"/>
                  <a:pt x="1260265" y="1910482"/>
                  <a:pt x="1267339" y="1909495"/>
                </a:cubicBezTo>
                <a:cubicBezTo>
                  <a:pt x="1271391" y="1908927"/>
                  <a:pt x="1274939" y="1906499"/>
                  <a:pt x="1276904" y="1902914"/>
                </a:cubicBezTo>
                <a:cubicBezTo>
                  <a:pt x="1285208" y="1912473"/>
                  <a:pt x="1289075" y="1925067"/>
                  <a:pt x="1287552" y="1937623"/>
                </a:cubicBezTo>
                <a:lnTo>
                  <a:pt x="1287552" y="1938002"/>
                </a:lnTo>
                <a:cubicBezTo>
                  <a:pt x="1296701" y="1941701"/>
                  <a:pt x="1306927" y="1941701"/>
                  <a:pt x="1316076" y="1938002"/>
                </a:cubicBezTo>
                <a:cubicBezTo>
                  <a:pt x="1289800" y="1912985"/>
                  <a:pt x="1270193" y="1881823"/>
                  <a:pt x="1259029" y="1847342"/>
                </a:cubicBezTo>
                <a:close/>
                <a:moveTo>
                  <a:pt x="3350564" y="1845445"/>
                </a:moveTo>
                <a:cubicBezTo>
                  <a:pt x="3350298" y="1846760"/>
                  <a:pt x="3350298" y="1848114"/>
                  <a:pt x="3350564" y="1849428"/>
                </a:cubicBezTo>
                <a:lnTo>
                  <a:pt x="3351895" y="1849428"/>
                </a:lnTo>
                <a:cubicBezTo>
                  <a:pt x="3350374" y="1849428"/>
                  <a:pt x="3350564" y="1845445"/>
                  <a:pt x="3350564" y="1845445"/>
                </a:cubicBezTo>
                <a:close/>
                <a:moveTo>
                  <a:pt x="3576066" y="1845161"/>
                </a:moveTo>
                <a:cubicBezTo>
                  <a:pt x="3575377" y="1845635"/>
                  <a:pt x="3574759" y="1846584"/>
                  <a:pt x="3575710" y="1847342"/>
                </a:cubicBezTo>
                <a:cubicBezTo>
                  <a:pt x="3577612" y="1848859"/>
                  <a:pt x="3577041" y="1846014"/>
                  <a:pt x="3578372" y="1847342"/>
                </a:cubicBezTo>
                <a:lnTo>
                  <a:pt x="3578372" y="1848480"/>
                </a:lnTo>
                <a:cubicBezTo>
                  <a:pt x="3577231" y="1850187"/>
                  <a:pt x="3577992" y="1848859"/>
                  <a:pt x="3577041" y="1848859"/>
                </a:cubicBezTo>
                <a:cubicBezTo>
                  <a:pt x="3576090" y="1848859"/>
                  <a:pt x="3578372" y="1849239"/>
                  <a:pt x="3578372" y="1848859"/>
                </a:cubicBezTo>
                <a:lnTo>
                  <a:pt x="3578372" y="1848480"/>
                </a:lnTo>
                <a:lnTo>
                  <a:pt x="3579513" y="1848859"/>
                </a:lnTo>
                <a:cubicBezTo>
                  <a:pt x="3578182" y="1847721"/>
                  <a:pt x="3579513" y="1845256"/>
                  <a:pt x="3577802" y="1845256"/>
                </a:cubicBezTo>
                <a:cubicBezTo>
                  <a:pt x="3576090" y="1845256"/>
                  <a:pt x="3577802" y="1846583"/>
                  <a:pt x="3576851" y="1847152"/>
                </a:cubicBezTo>
                <a:cubicBezTo>
                  <a:pt x="3575900" y="1847721"/>
                  <a:pt x="3576851" y="1846204"/>
                  <a:pt x="3576851" y="1845825"/>
                </a:cubicBezTo>
                <a:cubicBezTo>
                  <a:pt x="3577517" y="1844687"/>
                  <a:pt x="3576756" y="1844687"/>
                  <a:pt x="3576066" y="1845161"/>
                </a:cubicBezTo>
                <a:close/>
                <a:moveTo>
                  <a:pt x="3668887" y="1844118"/>
                </a:moveTo>
                <a:lnTo>
                  <a:pt x="3669175" y="1844118"/>
                </a:lnTo>
                <a:lnTo>
                  <a:pt x="3670028" y="1845766"/>
                </a:lnTo>
                <a:lnTo>
                  <a:pt x="3670028" y="1846583"/>
                </a:lnTo>
                <a:cubicBezTo>
                  <a:pt x="3670028" y="1846204"/>
                  <a:pt x="3667746" y="1845066"/>
                  <a:pt x="3668887" y="1844118"/>
                </a:cubicBezTo>
                <a:close/>
                <a:moveTo>
                  <a:pt x="3669077" y="1843928"/>
                </a:moveTo>
                <a:cubicBezTo>
                  <a:pt x="3669077" y="1843928"/>
                  <a:pt x="3669077" y="1845635"/>
                  <a:pt x="3666985" y="1845825"/>
                </a:cubicBezTo>
                <a:cubicBezTo>
                  <a:pt x="3664893" y="1846014"/>
                  <a:pt x="3666985" y="1845825"/>
                  <a:pt x="3666985" y="1847342"/>
                </a:cubicBezTo>
                <a:lnTo>
                  <a:pt x="3670598" y="1849444"/>
                </a:lnTo>
                <a:lnTo>
                  <a:pt x="3670598" y="1849997"/>
                </a:lnTo>
                <a:lnTo>
                  <a:pt x="3669267" y="1849997"/>
                </a:lnTo>
                <a:lnTo>
                  <a:pt x="3669267" y="1850756"/>
                </a:lnTo>
                <a:lnTo>
                  <a:pt x="3669267" y="1854549"/>
                </a:lnTo>
                <a:cubicBezTo>
                  <a:pt x="3669267" y="1854549"/>
                  <a:pt x="3669267" y="1854549"/>
                  <a:pt x="3669267" y="1855498"/>
                </a:cubicBezTo>
                <a:cubicBezTo>
                  <a:pt x="3669267" y="1856446"/>
                  <a:pt x="3669267" y="1852463"/>
                  <a:pt x="3670979" y="1853032"/>
                </a:cubicBezTo>
                <a:cubicBezTo>
                  <a:pt x="3670979" y="1853032"/>
                  <a:pt x="3668507" y="1853032"/>
                  <a:pt x="3669267" y="1850756"/>
                </a:cubicBezTo>
                <a:cubicBezTo>
                  <a:pt x="3670028" y="1848480"/>
                  <a:pt x="3669267" y="1850756"/>
                  <a:pt x="3670598" y="1850756"/>
                </a:cubicBezTo>
                <a:lnTo>
                  <a:pt x="3670598" y="1849997"/>
                </a:lnTo>
                <a:lnTo>
                  <a:pt x="3670979" y="1849997"/>
                </a:lnTo>
                <a:lnTo>
                  <a:pt x="3671549" y="1849997"/>
                </a:lnTo>
                <a:lnTo>
                  <a:pt x="3670598" y="1849444"/>
                </a:lnTo>
                <a:lnTo>
                  <a:pt x="3670598" y="1846867"/>
                </a:lnTo>
                <a:lnTo>
                  <a:pt x="3672120" y="1849808"/>
                </a:lnTo>
                <a:cubicBezTo>
                  <a:pt x="3670598" y="1848480"/>
                  <a:pt x="3670598" y="1846394"/>
                  <a:pt x="3670598" y="1846394"/>
                </a:cubicBezTo>
                <a:lnTo>
                  <a:pt x="3670598" y="1846867"/>
                </a:lnTo>
                <a:lnTo>
                  <a:pt x="3670028" y="1845766"/>
                </a:lnTo>
                <a:lnTo>
                  <a:pt x="3670028" y="1844118"/>
                </a:lnTo>
                <a:lnTo>
                  <a:pt x="3669175" y="1844118"/>
                </a:lnTo>
                <a:close/>
                <a:moveTo>
                  <a:pt x="3839838" y="1843549"/>
                </a:moveTo>
                <a:lnTo>
                  <a:pt x="3842500" y="1851704"/>
                </a:lnTo>
                <a:lnTo>
                  <a:pt x="3837176" y="1848859"/>
                </a:lnTo>
                <a:close/>
                <a:moveTo>
                  <a:pt x="3835655" y="1843169"/>
                </a:moveTo>
                <a:cubicBezTo>
                  <a:pt x="3839458" y="1855498"/>
                  <a:pt x="3822153" y="1853980"/>
                  <a:pt x="3816639" y="1850187"/>
                </a:cubicBezTo>
                <a:cubicBezTo>
                  <a:pt x="3823313" y="1848882"/>
                  <a:pt x="3829741" y="1846511"/>
                  <a:pt x="3835655" y="1843169"/>
                </a:cubicBezTo>
                <a:close/>
                <a:moveTo>
                  <a:pt x="3861706" y="1842221"/>
                </a:moveTo>
                <a:lnTo>
                  <a:pt x="3866460" y="1842221"/>
                </a:lnTo>
                <a:lnTo>
                  <a:pt x="3866460" y="1846963"/>
                </a:lnTo>
                <a:lnTo>
                  <a:pt x="3861706" y="1846963"/>
                </a:lnTo>
                <a:close/>
                <a:moveTo>
                  <a:pt x="1863537" y="1842221"/>
                </a:moveTo>
                <a:cubicBezTo>
                  <a:pt x="1858023" y="1869912"/>
                  <a:pt x="1879511" y="1848480"/>
                  <a:pt x="1863537" y="1842221"/>
                </a:cubicBezTo>
                <a:close/>
                <a:moveTo>
                  <a:pt x="603178" y="1842221"/>
                </a:moveTo>
                <a:cubicBezTo>
                  <a:pt x="582641" y="1855308"/>
                  <a:pt x="620482" y="1849808"/>
                  <a:pt x="603178" y="1842221"/>
                </a:cubicBezTo>
                <a:close/>
                <a:moveTo>
                  <a:pt x="59139" y="1841842"/>
                </a:moveTo>
                <a:cubicBezTo>
                  <a:pt x="55526" y="1860050"/>
                  <a:pt x="79295" y="1862515"/>
                  <a:pt x="80246" y="1847532"/>
                </a:cubicBezTo>
                <a:lnTo>
                  <a:pt x="80056" y="1847152"/>
                </a:lnTo>
                <a:cubicBezTo>
                  <a:pt x="70168" y="1848290"/>
                  <a:pt x="68647" y="1841273"/>
                  <a:pt x="59139" y="1841842"/>
                </a:cubicBezTo>
                <a:close/>
                <a:moveTo>
                  <a:pt x="3039863" y="1841812"/>
                </a:moveTo>
                <a:cubicBezTo>
                  <a:pt x="3034345" y="1842079"/>
                  <a:pt x="3031528" y="1854881"/>
                  <a:pt x="3040799" y="1857015"/>
                </a:cubicBezTo>
                <a:cubicBezTo>
                  <a:pt x="3039658" y="1852653"/>
                  <a:pt x="3043841" y="1851704"/>
                  <a:pt x="3044792" y="1847532"/>
                </a:cubicBezTo>
                <a:lnTo>
                  <a:pt x="3045933" y="1846583"/>
                </a:lnTo>
                <a:cubicBezTo>
                  <a:pt x="3043841" y="1843027"/>
                  <a:pt x="3041702" y="1841723"/>
                  <a:pt x="3039863" y="1841812"/>
                </a:cubicBezTo>
                <a:close/>
                <a:moveTo>
                  <a:pt x="4002422" y="1841083"/>
                </a:moveTo>
                <a:cubicBezTo>
                  <a:pt x="4001376" y="1842790"/>
                  <a:pt x="4000844" y="1844768"/>
                  <a:pt x="4000901" y="1846773"/>
                </a:cubicBezTo>
                <a:lnTo>
                  <a:pt x="4000901" y="1852273"/>
                </a:lnTo>
                <a:lnTo>
                  <a:pt x="4003373" y="1849428"/>
                </a:lnTo>
                <a:cubicBezTo>
                  <a:pt x="4004552" y="1847784"/>
                  <a:pt x="4004970" y="1845711"/>
                  <a:pt x="4004514" y="1843738"/>
                </a:cubicBezTo>
                <a:lnTo>
                  <a:pt x="4004514" y="1843549"/>
                </a:lnTo>
                <a:cubicBezTo>
                  <a:pt x="4004514" y="1842031"/>
                  <a:pt x="4002992" y="1840893"/>
                  <a:pt x="4002422" y="1841083"/>
                </a:cubicBezTo>
                <a:close/>
                <a:moveTo>
                  <a:pt x="196432" y="1841083"/>
                </a:moveTo>
                <a:lnTo>
                  <a:pt x="196432" y="1851515"/>
                </a:lnTo>
                <a:lnTo>
                  <a:pt x="206891" y="1851515"/>
                </a:lnTo>
                <a:lnTo>
                  <a:pt x="206891" y="1841083"/>
                </a:lnTo>
                <a:close/>
                <a:moveTo>
                  <a:pt x="4192864" y="1840871"/>
                </a:moveTo>
                <a:cubicBezTo>
                  <a:pt x="4192826" y="1840876"/>
                  <a:pt x="4192807" y="1840884"/>
                  <a:pt x="4192769" y="1840893"/>
                </a:cubicBezTo>
                <a:cubicBezTo>
                  <a:pt x="4191894" y="1841167"/>
                  <a:pt x="4191381" y="1842092"/>
                  <a:pt x="4191628" y="1842980"/>
                </a:cubicBezTo>
                <a:cubicBezTo>
                  <a:pt x="4192218" y="1843534"/>
                  <a:pt x="4193130" y="1843534"/>
                  <a:pt x="4193720" y="1842980"/>
                </a:cubicBezTo>
                <a:cubicBezTo>
                  <a:pt x="4193891" y="1843691"/>
                  <a:pt x="4194614" y="1844125"/>
                  <a:pt x="4195336" y="1843951"/>
                </a:cubicBezTo>
                <a:cubicBezTo>
                  <a:pt x="4195584" y="1843886"/>
                  <a:pt x="4195831" y="1843746"/>
                  <a:pt x="4196002" y="1843549"/>
                </a:cubicBezTo>
                <a:lnTo>
                  <a:pt x="4194671" y="1842031"/>
                </a:lnTo>
                <a:cubicBezTo>
                  <a:pt x="4194499" y="1841212"/>
                  <a:pt x="4193682" y="1840692"/>
                  <a:pt x="4192864" y="1840871"/>
                </a:cubicBezTo>
                <a:close/>
                <a:moveTo>
                  <a:pt x="3669267" y="1840324"/>
                </a:moveTo>
                <a:cubicBezTo>
                  <a:pt x="3666985" y="1839945"/>
                  <a:pt x="3671739" y="1841842"/>
                  <a:pt x="3670028" y="1843549"/>
                </a:cubicBezTo>
                <a:cubicBezTo>
                  <a:pt x="3671169" y="1843549"/>
                  <a:pt x="3670028" y="1844876"/>
                  <a:pt x="3671549" y="1844687"/>
                </a:cubicBezTo>
                <a:cubicBezTo>
                  <a:pt x="3673070" y="1844497"/>
                  <a:pt x="3671549" y="1840704"/>
                  <a:pt x="3669267" y="1840324"/>
                </a:cubicBezTo>
                <a:close/>
                <a:moveTo>
                  <a:pt x="3578943" y="1840135"/>
                </a:moveTo>
                <a:cubicBezTo>
                  <a:pt x="3578182" y="1841770"/>
                  <a:pt x="3578752" y="1843716"/>
                  <a:pt x="3580274" y="1844687"/>
                </a:cubicBezTo>
                <a:lnTo>
                  <a:pt x="3582365" y="1842980"/>
                </a:lnTo>
                <a:lnTo>
                  <a:pt x="3580464" y="1841652"/>
                </a:lnTo>
                <a:cubicBezTo>
                  <a:pt x="3579912" y="1841195"/>
                  <a:pt x="3579399" y="1840687"/>
                  <a:pt x="3578943" y="1840135"/>
                </a:cubicBezTo>
                <a:close/>
                <a:moveTo>
                  <a:pt x="4229850" y="1839945"/>
                </a:moveTo>
                <a:cubicBezTo>
                  <a:pt x="4229032" y="1840123"/>
                  <a:pt x="4228500" y="1840931"/>
                  <a:pt x="4228690" y="1841749"/>
                </a:cubicBezTo>
                <a:cubicBezTo>
                  <a:pt x="4228690" y="1841781"/>
                  <a:pt x="4228709" y="1841811"/>
                  <a:pt x="4228709" y="1841842"/>
                </a:cubicBezTo>
                <a:cubicBezTo>
                  <a:pt x="4228405" y="1842731"/>
                  <a:pt x="4228861" y="1843704"/>
                  <a:pt x="4229755" y="1844015"/>
                </a:cubicBezTo>
                <a:cubicBezTo>
                  <a:pt x="4230648" y="1844324"/>
                  <a:pt x="4231637" y="1843854"/>
                  <a:pt x="4231942" y="1842965"/>
                </a:cubicBezTo>
                <a:cubicBezTo>
                  <a:pt x="4232075" y="1842600"/>
                  <a:pt x="4232075" y="1842206"/>
                  <a:pt x="4231942" y="1841842"/>
                </a:cubicBezTo>
                <a:lnTo>
                  <a:pt x="4231942" y="1839945"/>
                </a:lnTo>
                <a:cubicBezTo>
                  <a:pt x="4231333" y="1839471"/>
                  <a:pt x="4230458" y="1839471"/>
                  <a:pt x="4229850" y="1839945"/>
                </a:cubicBezTo>
                <a:close/>
                <a:moveTo>
                  <a:pt x="1130028" y="1839800"/>
                </a:moveTo>
                <a:cubicBezTo>
                  <a:pt x="1130554" y="1842173"/>
                  <a:pt x="1145172" y="1855829"/>
                  <a:pt x="1135617" y="1842600"/>
                </a:cubicBezTo>
                <a:cubicBezTo>
                  <a:pt x="1131244" y="1839471"/>
                  <a:pt x="1129853" y="1839008"/>
                  <a:pt x="1130028" y="1839800"/>
                </a:cubicBezTo>
                <a:close/>
                <a:moveTo>
                  <a:pt x="3590542" y="1839755"/>
                </a:moveTo>
                <a:lnTo>
                  <a:pt x="3588566" y="1841842"/>
                </a:lnTo>
                <a:lnTo>
                  <a:pt x="3585408" y="1843359"/>
                </a:lnTo>
                <a:lnTo>
                  <a:pt x="3581415" y="1845445"/>
                </a:lnTo>
                <a:lnTo>
                  <a:pt x="3584077" y="1846583"/>
                </a:lnTo>
                <a:lnTo>
                  <a:pt x="3588566" y="1841842"/>
                </a:lnTo>
                <a:lnTo>
                  <a:pt x="3590542" y="1840893"/>
                </a:lnTo>
                <a:close/>
                <a:moveTo>
                  <a:pt x="3479300" y="1839376"/>
                </a:moveTo>
                <a:lnTo>
                  <a:pt x="3473215" y="1845256"/>
                </a:lnTo>
                <a:lnTo>
                  <a:pt x="3468842" y="1842600"/>
                </a:lnTo>
                <a:cubicBezTo>
                  <a:pt x="3467511" y="1847152"/>
                  <a:pt x="3469412" y="1852273"/>
                  <a:pt x="3474166" y="1851325"/>
                </a:cubicBezTo>
                <a:lnTo>
                  <a:pt x="3474166" y="1851515"/>
                </a:lnTo>
                <a:cubicBezTo>
                  <a:pt x="3474166" y="1846014"/>
                  <a:pt x="3478540" y="1844497"/>
                  <a:pt x="3479300" y="1839376"/>
                </a:cubicBezTo>
                <a:close/>
                <a:moveTo>
                  <a:pt x="1830730" y="1838840"/>
                </a:moveTo>
                <a:cubicBezTo>
                  <a:pt x="1831105" y="1838262"/>
                  <a:pt x="1830023" y="1839044"/>
                  <a:pt x="1826077" y="1842600"/>
                </a:cubicBezTo>
                <a:cubicBezTo>
                  <a:pt x="1815381" y="1854549"/>
                  <a:pt x="1829607" y="1840574"/>
                  <a:pt x="1830730" y="1838840"/>
                </a:cubicBezTo>
                <a:close/>
                <a:moveTo>
                  <a:pt x="3576114" y="1838807"/>
                </a:moveTo>
                <a:cubicBezTo>
                  <a:pt x="3575519" y="1838760"/>
                  <a:pt x="3574854" y="1839187"/>
                  <a:pt x="3574569" y="1838997"/>
                </a:cubicBezTo>
                <a:cubicBezTo>
                  <a:pt x="3573999" y="1838618"/>
                  <a:pt x="3576471" y="1839755"/>
                  <a:pt x="3574949" y="1840704"/>
                </a:cubicBezTo>
                <a:lnTo>
                  <a:pt x="3575710" y="1841462"/>
                </a:lnTo>
                <a:lnTo>
                  <a:pt x="3575139" y="1841462"/>
                </a:lnTo>
                <a:cubicBezTo>
                  <a:pt x="3575139" y="1841462"/>
                  <a:pt x="3576661" y="1843738"/>
                  <a:pt x="3577612" y="1843738"/>
                </a:cubicBezTo>
                <a:cubicBezTo>
                  <a:pt x="3578562" y="1843738"/>
                  <a:pt x="3577612" y="1841083"/>
                  <a:pt x="3575900" y="1841462"/>
                </a:cubicBezTo>
                <a:cubicBezTo>
                  <a:pt x="3574189" y="1841842"/>
                  <a:pt x="3575900" y="1841462"/>
                  <a:pt x="3577231" y="1841462"/>
                </a:cubicBezTo>
                <a:cubicBezTo>
                  <a:pt x="3577231" y="1839376"/>
                  <a:pt x="3576708" y="1838855"/>
                  <a:pt x="3576114" y="1838807"/>
                </a:cubicBezTo>
                <a:close/>
                <a:moveTo>
                  <a:pt x="357305" y="1837859"/>
                </a:moveTo>
                <a:cubicBezTo>
                  <a:pt x="352361" y="1859481"/>
                  <a:pt x="373088" y="1837859"/>
                  <a:pt x="357305" y="1837859"/>
                </a:cubicBezTo>
                <a:close/>
                <a:moveTo>
                  <a:pt x="268692" y="1837859"/>
                </a:moveTo>
                <a:cubicBezTo>
                  <a:pt x="251578" y="1854170"/>
                  <a:pt x="287707" y="1846583"/>
                  <a:pt x="268692" y="1837859"/>
                </a:cubicBezTo>
                <a:close/>
                <a:moveTo>
                  <a:pt x="3347712" y="1837479"/>
                </a:moveTo>
                <a:cubicBezTo>
                  <a:pt x="3349994" y="1838618"/>
                  <a:pt x="3347332" y="1840135"/>
                  <a:pt x="3348853" y="1842600"/>
                </a:cubicBezTo>
                <a:lnTo>
                  <a:pt x="3350755" y="1842031"/>
                </a:lnTo>
                <a:cubicBezTo>
                  <a:pt x="3346761" y="1841273"/>
                  <a:pt x="3350945" y="1838428"/>
                  <a:pt x="3347712" y="1837479"/>
                </a:cubicBezTo>
                <a:close/>
                <a:moveTo>
                  <a:pt x="3149378" y="1836910"/>
                </a:moveTo>
                <a:cubicBezTo>
                  <a:pt x="3142304" y="1836004"/>
                  <a:pt x="3135630" y="1840461"/>
                  <a:pt x="3133785" y="1847342"/>
                </a:cubicBezTo>
                <a:cubicBezTo>
                  <a:pt x="3141962" y="1846963"/>
                  <a:pt x="3151850" y="1848101"/>
                  <a:pt x="3149378" y="1837100"/>
                </a:cubicBezTo>
                <a:close/>
                <a:moveTo>
                  <a:pt x="3999542" y="1836634"/>
                </a:moveTo>
                <a:lnTo>
                  <a:pt x="3999394" y="1837384"/>
                </a:lnTo>
                <a:lnTo>
                  <a:pt x="3999189" y="1837479"/>
                </a:lnTo>
                <a:close/>
                <a:moveTo>
                  <a:pt x="4191058" y="1835014"/>
                </a:moveTo>
                <a:lnTo>
                  <a:pt x="4183451" y="1839755"/>
                </a:lnTo>
                <a:lnTo>
                  <a:pt x="4188776" y="1842600"/>
                </a:lnTo>
                <a:close/>
                <a:moveTo>
                  <a:pt x="4014972" y="1833686"/>
                </a:moveTo>
                <a:lnTo>
                  <a:pt x="4006605" y="1840514"/>
                </a:lnTo>
                <a:lnTo>
                  <a:pt x="4009078" y="1844497"/>
                </a:lnTo>
                <a:cubicBezTo>
                  <a:pt x="4010066" y="1846604"/>
                  <a:pt x="4012082" y="1848044"/>
                  <a:pt x="4014402" y="1848290"/>
                </a:cubicBezTo>
                <a:lnTo>
                  <a:pt x="4017445" y="1848290"/>
                </a:lnTo>
                <a:lnTo>
                  <a:pt x="4016113" y="1840893"/>
                </a:lnTo>
                <a:close/>
                <a:moveTo>
                  <a:pt x="3440128" y="1833496"/>
                </a:moveTo>
                <a:lnTo>
                  <a:pt x="3443551" y="1836721"/>
                </a:lnTo>
                <a:cubicBezTo>
                  <a:pt x="3443646" y="1844562"/>
                  <a:pt x="3438873" y="1851647"/>
                  <a:pt x="3431571" y="1854549"/>
                </a:cubicBezTo>
                <a:lnTo>
                  <a:pt x="3423394" y="1863653"/>
                </a:lnTo>
                <a:lnTo>
                  <a:pt x="3415218" y="1872947"/>
                </a:lnTo>
                <a:lnTo>
                  <a:pt x="3418450" y="1874085"/>
                </a:lnTo>
                <a:lnTo>
                  <a:pt x="3421873" y="1875223"/>
                </a:lnTo>
                <a:lnTo>
                  <a:pt x="3416929" y="1879206"/>
                </a:lnTo>
                <a:lnTo>
                  <a:pt x="3419781" y="1880723"/>
                </a:lnTo>
                <a:lnTo>
                  <a:pt x="3425866" y="1875033"/>
                </a:lnTo>
                <a:cubicBezTo>
                  <a:pt x="3427273" y="1876537"/>
                  <a:pt x="3429042" y="1877649"/>
                  <a:pt x="3431000" y="1878258"/>
                </a:cubicBezTo>
                <a:cubicBezTo>
                  <a:pt x="3431000" y="1877120"/>
                  <a:pt x="3431000" y="1876171"/>
                  <a:pt x="3431000" y="1875033"/>
                </a:cubicBezTo>
                <a:cubicBezTo>
                  <a:pt x="3430544" y="1875610"/>
                  <a:pt x="3429708" y="1875708"/>
                  <a:pt x="3429137" y="1875255"/>
                </a:cubicBezTo>
                <a:cubicBezTo>
                  <a:pt x="3429042" y="1875191"/>
                  <a:pt x="3428966" y="1875115"/>
                  <a:pt x="3428909" y="1875033"/>
                </a:cubicBezTo>
                <a:cubicBezTo>
                  <a:pt x="3428243" y="1874521"/>
                  <a:pt x="3428129" y="1873567"/>
                  <a:pt x="3428643" y="1872905"/>
                </a:cubicBezTo>
                <a:cubicBezTo>
                  <a:pt x="3429156" y="1872241"/>
                  <a:pt x="3430107" y="1872120"/>
                  <a:pt x="3430772" y="1872632"/>
                </a:cubicBezTo>
                <a:cubicBezTo>
                  <a:pt x="3430944" y="1872767"/>
                  <a:pt x="3431096" y="1872939"/>
                  <a:pt x="3431191" y="1873137"/>
                </a:cubicBezTo>
                <a:cubicBezTo>
                  <a:pt x="3431191" y="1873137"/>
                  <a:pt x="3431191" y="1871430"/>
                  <a:pt x="3431191" y="1870481"/>
                </a:cubicBezTo>
                <a:cubicBezTo>
                  <a:pt x="3430696" y="1870895"/>
                  <a:pt x="3429974" y="1870895"/>
                  <a:pt x="3429479" y="1870481"/>
                </a:cubicBezTo>
                <a:cubicBezTo>
                  <a:pt x="3428852" y="1869927"/>
                  <a:pt x="3428795" y="1868968"/>
                  <a:pt x="3429346" y="1868340"/>
                </a:cubicBezTo>
                <a:cubicBezTo>
                  <a:pt x="3429384" y="1868293"/>
                  <a:pt x="3429441" y="1868247"/>
                  <a:pt x="3429479" y="1868205"/>
                </a:cubicBezTo>
                <a:cubicBezTo>
                  <a:pt x="3430088" y="1867731"/>
                  <a:pt x="3430962" y="1867731"/>
                  <a:pt x="3431571" y="1868205"/>
                </a:cubicBezTo>
                <a:lnTo>
                  <a:pt x="3433853" y="1866309"/>
                </a:lnTo>
                <a:lnTo>
                  <a:pt x="3450967" y="1851325"/>
                </a:lnTo>
                <a:lnTo>
                  <a:pt x="3464401" y="1841628"/>
                </a:lnTo>
                <a:lnTo>
                  <a:pt x="3464468" y="1841652"/>
                </a:lnTo>
                <a:lnTo>
                  <a:pt x="3465419" y="1840893"/>
                </a:lnTo>
                <a:lnTo>
                  <a:pt x="3464401" y="1841628"/>
                </a:lnTo>
                <a:lnTo>
                  <a:pt x="3443551" y="1834065"/>
                </a:lnTo>
                <a:cubicBezTo>
                  <a:pt x="3443551" y="1834065"/>
                  <a:pt x="3443551" y="1834065"/>
                  <a:pt x="3443551" y="1835393"/>
                </a:cubicBezTo>
                <a:lnTo>
                  <a:pt x="3441840" y="1833496"/>
                </a:lnTo>
                <a:close/>
                <a:moveTo>
                  <a:pt x="587395" y="1832738"/>
                </a:moveTo>
                <a:cubicBezTo>
                  <a:pt x="581690" y="1860429"/>
                  <a:pt x="603368" y="1838997"/>
                  <a:pt x="587395" y="1832738"/>
                </a:cubicBezTo>
                <a:close/>
                <a:moveTo>
                  <a:pt x="3955263" y="1831790"/>
                </a:moveTo>
                <a:cubicBezTo>
                  <a:pt x="3950129" y="1853411"/>
                  <a:pt x="3970856" y="1832927"/>
                  <a:pt x="3955263" y="1831790"/>
                </a:cubicBezTo>
                <a:close/>
                <a:moveTo>
                  <a:pt x="1763895" y="1831790"/>
                </a:moveTo>
                <a:lnTo>
                  <a:pt x="1763895" y="1842221"/>
                </a:lnTo>
                <a:lnTo>
                  <a:pt x="1774354" y="1842221"/>
                </a:lnTo>
                <a:lnTo>
                  <a:pt x="1774354" y="1831790"/>
                </a:lnTo>
                <a:close/>
                <a:moveTo>
                  <a:pt x="325168" y="1831031"/>
                </a:moveTo>
                <a:cubicBezTo>
                  <a:pt x="317921" y="1831031"/>
                  <a:pt x="312047" y="1836890"/>
                  <a:pt x="312047" y="1844118"/>
                </a:cubicBezTo>
                <a:cubicBezTo>
                  <a:pt x="311867" y="1845440"/>
                  <a:pt x="311867" y="1846779"/>
                  <a:pt x="312047" y="1848101"/>
                </a:cubicBezTo>
                <a:cubicBezTo>
                  <a:pt x="299497" y="1848101"/>
                  <a:pt x="285235" y="1843738"/>
                  <a:pt x="278960" y="1852653"/>
                </a:cubicBezTo>
                <a:lnTo>
                  <a:pt x="278580" y="1852653"/>
                </a:lnTo>
                <a:cubicBezTo>
                  <a:pt x="293032" y="1847532"/>
                  <a:pt x="293412" y="1882430"/>
                  <a:pt x="304631" y="1863084"/>
                </a:cubicBezTo>
                <a:cubicBezTo>
                  <a:pt x="289799" y="1848859"/>
                  <a:pt x="310146" y="1860619"/>
                  <a:pt x="317752" y="1854549"/>
                </a:cubicBezTo>
                <a:cubicBezTo>
                  <a:pt x="319874" y="1856205"/>
                  <a:pt x="322474" y="1857136"/>
                  <a:pt x="325168" y="1857205"/>
                </a:cubicBezTo>
                <a:cubicBezTo>
                  <a:pt x="332415" y="1857205"/>
                  <a:pt x="338289" y="1851346"/>
                  <a:pt x="338289" y="1844118"/>
                </a:cubicBezTo>
                <a:cubicBezTo>
                  <a:pt x="338289" y="1836890"/>
                  <a:pt x="332415" y="1831031"/>
                  <a:pt x="325168" y="1831031"/>
                </a:cubicBezTo>
                <a:close/>
                <a:moveTo>
                  <a:pt x="904196" y="1830272"/>
                </a:moveTo>
                <a:lnTo>
                  <a:pt x="903626" y="1831031"/>
                </a:lnTo>
                <a:cubicBezTo>
                  <a:pt x="904766" y="1832169"/>
                  <a:pt x="903626" y="1833876"/>
                  <a:pt x="905147" y="1835014"/>
                </a:cubicBezTo>
                <a:cubicBezTo>
                  <a:pt x="906668" y="1836152"/>
                  <a:pt x="905147" y="1832738"/>
                  <a:pt x="906858" y="1832169"/>
                </a:cubicBezTo>
                <a:cubicBezTo>
                  <a:pt x="905337" y="1831600"/>
                  <a:pt x="905907" y="1829703"/>
                  <a:pt x="904196" y="1830272"/>
                </a:cubicBezTo>
                <a:close/>
                <a:moveTo>
                  <a:pt x="3732970" y="1829703"/>
                </a:moveTo>
                <a:cubicBezTo>
                  <a:pt x="3732589" y="1829893"/>
                  <a:pt x="3732970" y="1829703"/>
                  <a:pt x="3735251" y="1831410"/>
                </a:cubicBezTo>
                <a:cubicBezTo>
                  <a:pt x="3736773" y="1833117"/>
                  <a:pt x="3737914" y="1833686"/>
                  <a:pt x="3738294" y="1833496"/>
                </a:cubicBezTo>
                <a:lnTo>
                  <a:pt x="3738294" y="1832548"/>
                </a:lnTo>
                <a:lnTo>
                  <a:pt x="3736393" y="1831031"/>
                </a:lnTo>
                <a:cubicBezTo>
                  <a:pt x="3734871" y="1831031"/>
                  <a:pt x="3733350" y="1829513"/>
                  <a:pt x="3732970" y="1829703"/>
                </a:cubicBezTo>
                <a:close/>
                <a:moveTo>
                  <a:pt x="4026762" y="1829324"/>
                </a:moveTo>
                <a:lnTo>
                  <a:pt x="4024480" y="1832169"/>
                </a:lnTo>
                <a:lnTo>
                  <a:pt x="4022198" y="1834824"/>
                </a:lnTo>
                <a:lnTo>
                  <a:pt x="4026572" y="1847911"/>
                </a:lnTo>
                <a:lnTo>
                  <a:pt x="4027523" y="1845635"/>
                </a:lnTo>
                <a:cubicBezTo>
                  <a:pt x="4028283" y="1842655"/>
                  <a:pt x="4028359" y="1839539"/>
                  <a:pt x="4027713" y="1836531"/>
                </a:cubicBezTo>
                <a:lnTo>
                  <a:pt x="4027713" y="1836341"/>
                </a:lnTo>
                <a:close/>
                <a:moveTo>
                  <a:pt x="2479625" y="1828029"/>
                </a:moveTo>
                <a:cubicBezTo>
                  <a:pt x="2479991" y="1827452"/>
                  <a:pt x="2478886" y="1828234"/>
                  <a:pt x="2474892" y="1831790"/>
                </a:cubicBezTo>
                <a:cubicBezTo>
                  <a:pt x="2464196" y="1843738"/>
                  <a:pt x="2478529" y="1829763"/>
                  <a:pt x="2479625" y="1828029"/>
                </a:cubicBezTo>
                <a:close/>
                <a:moveTo>
                  <a:pt x="535482" y="1827996"/>
                </a:moveTo>
                <a:lnTo>
                  <a:pt x="534341" y="1829134"/>
                </a:lnTo>
                <a:cubicBezTo>
                  <a:pt x="511142" y="1831221"/>
                  <a:pt x="484139" y="1842790"/>
                  <a:pt x="467786" y="1831410"/>
                </a:cubicBezTo>
                <a:cubicBezTo>
                  <a:pt x="483189" y="1875602"/>
                  <a:pt x="548983" y="1862515"/>
                  <a:pt x="577316" y="1852842"/>
                </a:cubicBezTo>
                <a:cubicBezTo>
                  <a:pt x="578647" y="1838049"/>
                  <a:pt x="565717" y="1837479"/>
                  <a:pt x="560582" y="1829134"/>
                </a:cubicBezTo>
                <a:cubicBezTo>
                  <a:pt x="551265" y="1830841"/>
                  <a:pt x="552406" y="1843169"/>
                  <a:pt x="541567" y="1843359"/>
                </a:cubicBezTo>
                <a:cubicBezTo>
                  <a:pt x="536433" y="1841083"/>
                  <a:pt x="529207" y="1834445"/>
                  <a:pt x="535482" y="1827996"/>
                </a:cubicBezTo>
                <a:close/>
                <a:moveTo>
                  <a:pt x="2920429" y="1827617"/>
                </a:moveTo>
                <a:cubicBezTo>
                  <a:pt x="2916227" y="1832982"/>
                  <a:pt x="2917178" y="1840730"/>
                  <a:pt x="2922559" y="1844922"/>
                </a:cubicBezTo>
                <a:cubicBezTo>
                  <a:pt x="2924670" y="1846566"/>
                  <a:pt x="2927256" y="1847481"/>
                  <a:pt x="2929937" y="1847532"/>
                </a:cubicBezTo>
                <a:lnTo>
                  <a:pt x="2930888" y="1848480"/>
                </a:lnTo>
                <a:cubicBezTo>
                  <a:pt x="2932219" y="1836531"/>
                  <a:pt x="2929557" y="1829513"/>
                  <a:pt x="2920429" y="1827617"/>
                </a:cubicBezTo>
                <a:close/>
                <a:moveTo>
                  <a:pt x="1412105" y="1827617"/>
                </a:moveTo>
                <a:lnTo>
                  <a:pt x="1411344" y="1827996"/>
                </a:lnTo>
                <a:lnTo>
                  <a:pt x="1412105" y="1828490"/>
                </a:lnTo>
                <a:lnTo>
                  <a:pt x="1412105" y="1834824"/>
                </a:lnTo>
                <a:cubicBezTo>
                  <a:pt x="1415243" y="1836721"/>
                  <a:pt x="1416812" y="1834113"/>
                  <a:pt x="1416716" y="1831482"/>
                </a:cubicBezTo>
                <a:lnTo>
                  <a:pt x="1412105" y="1828490"/>
                </a:lnTo>
                <a:close/>
                <a:moveTo>
                  <a:pt x="4038362" y="1826668"/>
                </a:moveTo>
                <a:lnTo>
                  <a:pt x="4039483" y="1827243"/>
                </a:lnTo>
                <a:lnTo>
                  <a:pt x="4034559" y="1831979"/>
                </a:lnTo>
                <a:lnTo>
                  <a:pt x="4034559" y="1842411"/>
                </a:lnTo>
                <a:cubicBezTo>
                  <a:pt x="4043116" y="1848386"/>
                  <a:pt x="4046645" y="1835370"/>
                  <a:pt x="4043624" y="1829368"/>
                </a:cubicBezTo>
                <a:lnTo>
                  <a:pt x="4039483" y="1827243"/>
                </a:lnTo>
                <a:lnTo>
                  <a:pt x="4039883" y="1826858"/>
                </a:lnTo>
                <a:close/>
                <a:moveTo>
                  <a:pt x="1963370" y="1826668"/>
                </a:moveTo>
                <a:cubicBezTo>
                  <a:pt x="1958236" y="1848290"/>
                  <a:pt x="1978963" y="1826668"/>
                  <a:pt x="1963370" y="1826668"/>
                </a:cubicBezTo>
                <a:close/>
                <a:moveTo>
                  <a:pt x="258043" y="1826668"/>
                </a:moveTo>
                <a:lnTo>
                  <a:pt x="257997" y="1827448"/>
                </a:lnTo>
                <a:lnTo>
                  <a:pt x="248336" y="1828287"/>
                </a:lnTo>
                <a:cubicBezTo>
                  <a:pt x="243042" y="1831949"/>
                  <a:pt x="240564" y="1840567"/>
                  <a:pt x="242162" y="1846791"/>
                </a:cubicBezTo>
                <a:lnTo>
                  <a:pt x="247596" y="1853201"/>
                </a:lnTo>
                <a:lnTo>
                  <a:pt x="237316" y="1851183"/>
                </a:lnTo>
                <a:cubicBezTo>
                  <a:pt x="228141" y="1849523"/>
                  <a:pt x="220392" y="1849998"/>
                  <a:pt x="219061" y="1858722"/>
                </a:cubicBezTo>
                <a:cubicBezTo>
                  <a:pt x="233132" y="1858722"/>
                  <a:pt x="260515" y="1875033"/>
                  <a:pt x="264128" y="1856446"/>
                </a:cubicBezTo>
                <a:lnTo>
                  <a:pt x="247782" y="1853237"/>
                </a:lnTo>
                <a:lnTo>
                  <a:pt x="248176" y="1844432"/>
                </a:lnTo>
                <a:cubicBezTo>
                  <a:pt x="250333" y="1840342"/>
                  <a:pt x="255330" y="1839121"/>
                  <a:pt x="257535" y="1835221"/>
                </a:cubicBezTo>
                <a:lnTo>
                  <a:pt x="257997" y="1827448"/>
                </a:lnTo>
                <a:lnTo>
                  <a:pt x="258233" y="1827427"/>
                </a:lnTo>
                <a:close/>
                <a:moveTo>
                  <a:pt x="4001661" y="1825910"/>
                </a:moveTo>
                <a:cubicBezTo>
                  <a:pt x="3990632" y="1826668"/>
                  <a:pt x="3974279" y="1847532"/>
                  <a:pt x="3986068" y="1852653"/>
                </a:cubicBezTo>
                <a:lnTo>
                  <a:pt x="3986068" y="1851894"/>
                </a:lnTo>
                <a:cubicBezTo>
                  <a:pt x="3986068" y="1845635"/>
                  <a:pt x="3991773" y="1848670"/>
                  <a:pt x="3996527" y="1851894"/>
                </a:cubicBezTo>
                <a:lnTo>
                  <a:pt x="3999394" y="1837384"/>
                </a:lnTo>
                <a:lnTo>
                  <a:pt x="4002042" y="1836152"/>
                </a:lnTo>
                <a:cubicBezTo>
                  <a:pt x="4003373" y="1834824"/>
                  <a:pt x="4004324" y="1832359"/>
                  <a:pt x="4003943" y="1831600"/>
                </a:cubicBezTo>
                <a:cubicBezTo>
                  <a:pt x="4003563" y="1830841"/>
                  <a:pt x="4002422" y="1831600"/>
                  <a:pt x="4001091" y="1833117"/>
                </a:cubicBezTo>
                <a:lnTo>
                  <a:pt x="4001091" y="1832927"/>
                </a:lnTo>
                <a:lnTo>
                  <a:pt x="3999542" y="1836634"/>
                </a:lnTo>
                <a:close/>
                <a:moveTo>
                  <a:pt x="4018585" y="1825341"/>
                </a:moveTo>
                <a:lnTo>
                  <a:pt x="4012120" y="1827427"/>
                </a:lnTo>
                <a:lnTo>
                  <a:pt x="4014972" y="1829893"/>
                </a:lnTo>
                <a:cubicBezTo>
                  <a:pt x="4016246" y="1831167"/>
                  <a:pt x="4017920" y="1831970"/>
                  <a:pt x="4019726" y="1832169"/>
                </a:cubicBezTo>
                <a:lnTo>
                  <a:pt x="4019726" y="1831979"/>
                </a:lnTo>
                <a:cubicBezTo>
                  <a:pt x="4019726" y="1831979"/>
                  <a:pt x="4020677" y="1830082"/>
                  <a:pt x="4019726" y="1828376"/>
                </a:cubicBezTo>
                <a:close/>
                <a:moveTo>
                  <a:pt x="3411605" y="1824962"/>
                </a:moveTo>
                <a:lnTo>
                  <a:pt x="3410083" y="1829513"/>
                </a:lnTo>
                <a:lnTo>
                  <a:pt x="3413126" y="1827048"/>
                </a:lnTo>
                <a:lnTo>
                  <a:pt x="3416359" y="1831221"/>
                </a:lnTo>
                <a:cubicBezTo>
                  <a:pt x="3418241" y="1833701"/>
                  <a:pt x="3419610" y="1836541"/>
                  <a:pt x="3420352" y="1839566"/>
                </a:cubicBezTo>
                <a:lnTo>
                  <a:pt x="3422253" y="1833686"/>
                </a:lnTo>
                <a:lnTo>
                  <a:pt x="3423775" y="1838618"/>
                </a:lnTo>
                <a:lnTo>
                  <a:pt x="3425486" y="1843738"/>
                </a:lnTo>
                <a:lnTo>
                  <a:pt x="3428909" y="1843738"/>
                </a:lnTo>
                <a:lnTo>
                  <a:pt x="3431761" y="1843738"/>
                </a:lnTo>
                <a:lnTo>
                  <a:pt x="3433092" y="1841462"/>
                </a:lnTo>
                <a:lnTo>
                  <a:pt x="3429670" y="1837290"/>
                </a:lnTo>
                <a:cubicBezTo>
                  <a:pt x="3429213" y="1837866"/>
                  <a:pt x="3428377" y="1837965"/>
                  <a:pt x="3427806" y="1837512"/>
                </a:cubicBezTo>
                <a:cubicBezTo>
                  <a:pt x="3427711" y="1837447"/>
                  <a:pt x="3427635" y="1837373"/>
                  <a:pt x="3427578" y="1837290"/>
                </a:cubicBezTo>
                <a:cubicBezTo>
                  <a:pt x="3427026" y="1836704"/>
                  <a:pt x="3427026" y="1835790"/>
                  <a:pt x="3427578" y="1835204"/>
                </a:cubicBezTo>
                <a:lnTo>
                  <a:pt x="3422063" y="1828376"/>
                </a:lnTo>
                <a:close/>
                <a:moveTo>
                  <a:pt x="3688093" y="1824393"/>
                </a:moveTo>
                <a:cubicBezTo>
                  <a:pt x="3667556" y="1821168"/>
                  <a:pt x="3674021" y="1840893"/>
                  <a:pt x="3682388" y="1851325"/>
                </a:cubicBezTo>
                <a:cubicBezTo>
                  <a:pt x="3683909" y="1854337"/>
                  <a:pt x="3686210" y="1856890"/>
                  <a:pt x="3689044" y="1858722"/>
                </a:cubicBezTo>
                <a:cubicBezTo>
                  <a:pt x="3691135" y="1858722"/>
                  <a:pt x="3692847" y="1858722"/>
                  <a:pt x="3693797" y="1856636"/>
                </a:cubicBezTo>
                <a:lnTo>
                  <a:pt x="3693797" y="1856256"/>
                </a:lnTo>
                <a:cubicBezTo>
                  <a:pt x="3692143" y="1856143"/>
                  <a:pt x="3690603" y="1855312"/>
                  <a:pt x="3689614" y="1853980"/>
                </a:cubicBezTo>
                <a:cubicBezTo>
                  <a:pt x="3687941" y="1850703"/>
                  <a:pt x="3687408" y="1846970"/>
                  <a:pt x="3688093" y="1843359"/>
                </a:cubicBezTo>
                <a:cubicBezTo>
                  <a:pt x="3689082" y="1837076"/>
                  <a:pt x="3689082" y="1830676"/>
                  <a:pt x="3688093" y="1824393"/>
                </a:cubicBezTo>
                <a:close/>
                <a:moveTo>
                  <a:pt x="3660710" y="1823444"/>
                </a:moveTo>
                <a:cubicBezTo>
                  <a:pt x="3660140" y="1823444"/>
                  <a:pt x="3660710" y="1824582"/>
                  <a:pt x="3660710" y="1825341"/>
                </a:cubicBezTo>
                <a:lnTo>
                  <a:pt x="3662612" y="1824319"/>
                </a:lnTo>
                <a:lnTo>
                  <a:pt x="3662612" y="1825341"/>
                </a:lnTo>
                <a:lnTo>
                  <a:pt x="3663372" y="1824393"/>
                </a:lnTo>
                <a:cubicBezTo>
                  <a:pt x="3662992" y="1824582"/>
                  <a:pt x="3664323" y="1824203"/>
                  <a:pt x="3663182" y="1824013"/>
                </a:cubicBezTo>
                <a:lnTo>
                  <a:pt x="3662612" y="1824319"/>
                </a:lnTo>
                <a:lnTo>
                  <a:pt x="3662612" y="1823444"/>
                </a:lnTo>
                <a:cubicBezTo>
                  <a:pt x="3661090" y="1826100"/>
                  <a:pt x="3661280" y="1823444"/>
                  <a:pt x="3660710" y="1823444"/>
                </a:cubicBezTo>
                <a:close/>
                <a:moveTo>
                  <a:pt x="4161013" y="1821168"/>
                </a:moveTo>
                <a:lnTo>
                  <a:pt x="4158731" y="1825531"/>
                </a:lnTo>
                <a:lnTo>
                  <a:pt x="4156639" y="1829893"/>
                </a:lnTo>
                <a:lnTo>
                  <a:pt x="4147892" y="1829893"/>
                </a:lnTo>
                <a:lnTo>
                  <a:pt x="4152076" y="1837290"/>
                </a:lnTo>
                <a:cubicBezTo>
                  <a:pt x="4153692" y="1840679"/>
                  <a:pt x="4156259" y="1843518"/>
                  <a:pt x="4159492" y="1845445"/>
                </a:cubicBezTo>
                <a:lnTo>
                  <a:pt x="4162724" y="1845445"/>
                </a:lnTo>
                <a:lnTo>
                  <a:pt x="4160252" y="1838428"/>
                </a:lnTo>
                <a:lnTo>
                  <a:pt x="4167478" y="1841462"/>
                </a:lnTo>
                <a:lnTo>
                  <a:pt x="4174704" y="1844687"/>
                </a:lnTo>
                <a:lnTo>
                  <a:pt x="4170521" y="1832548"/>
                </a:lnTo>
                <a:lnTo>
                  <a:pt x="4162724" y="1835014"/>
                </a:lnTo>
                <a:lnTo>
                  <a:pt x="4154928" y="1837669"/>
                </a:lnTo>
                <a:lnTo>
                  <a:pt x="4159492" y="1832548"/>
                </a:lnTo>
                <a:lnTo>
                  <a:pt x="4163865" y="1827427"/>
                </a:lnTo>
                <a:lnTo>
                  <a:pt x="4173944" y="1827427"/>
                </a:lnTo>
                <a:lnTo>
                  <a:pt x="4172803" y="1824393"/>
                </a:lnTo>
                <a:cubicBezTo>
                  <a:pt x="4171415" y="1822211"/>
                  <a:pt x="4168923" y="1820973"/>
                  <a:pt x="4166337" y="1821168"/>
                </a:cubicBezTo>
                <a:close/>
                <a:moveTo>
                  <a:pt x="2177296" y="1820979"/>
                </a:moveTo>
                <a:cubicBezTo>
                  <a:pt x="2177296" y="1848290"/>
                  <a:pt x="2148963" y="1823065"/>
                  <a:pt x="2156379" y="1862705"/>
                </a:cubicBezTo>
                <a:cubicBezTo>
                  <a:pt x="2167161" y="1850948"/>
                  <a:pt x="2179369" y="1840563"/>
                  <a:pt x="2192699" y="1831790"/>
                </a:cubicBezTo>
                <a:lnTo>
                  <a:pt x="2193079" y="1831410"/>
                </a:lnTo>
                <a:cubicBezTo>
                  <a:pt x="2182621" y="1832927"/>
                  <a:pt x="2182621" y="1824393"/>
                  <a:pt x="2177296" y="1820979"/>
                </a:cubicBezTo>
                <a:close/>
                <a:moveTo>
                  <a:pt x="2741682" y="1820789"/>
                </a:moveTo>
                <a:cubicBezTo>
                  <a:pt x="2738259" y="1825910"/>
                  <a:pt x="2730843" y="1833117"/>
                  <a:pt x="2736928" y="1839755"/>
                </a:cubicBezTo>
                <a:cubicBezTo>
                  <a:pt x="2745105" y="1838428"/>
                  <a:pt x="2748718" y="1823824"/>
                  <a:pt x="2741682" y="1820789"/>
                </a:cubicBezTo>
                <a:close/>
                <a:moveTo>
                  <a:pt x="3271649" y="1820220"/>
                </a:moveTo>
                <a:lnTo>
                  <a:pt x="3252634" y="1836721"/>
                </a:lnTo>
                <a:cubicBezTo>
                  <a:pt x="3250922" y="1841842"/>
                  <a:pt x="3255676" y="1846014"/>
                  <a:pt x="3254915" y="1851135"/>
                </a:cubicBezTo>
                <a:cubicBezTo>
                  <a:pt x="3253584" y="1851135"/>
                  <a:pt x="3252443" y="1851135"/>
                  <a:pt x="3251302" y="1849239"/>
                </a:cubicBezTo>
                <a:cubicBezTo>
                  <a:pt x="3250161" y="1847342"/>
                  <a:pt x="3251302" y="1846394"/>
                  <a:pt x="3249971" y="1846014"/>
                </a:cubicBezTo>
                <a:cubicBezTo>
                  <a:pt x="3250884" y="1849169"/>
                  <a:pt x="3251455" y="1852412"/>
                  <a:pt x="3251683" y="1855687"/>
                </a:cubicBezTo>
                <a:cubicBezTo>
                  <a:pt x="3253470" y="1862489"/>
                  <a:pt x="3254117" y="1869539"/>
                  <a:pt x="3253584" y="1876551"/>
                </a:cubicBezTo>
                <a:cubicBezTo>
                  <a:pt x="3254326" y="1882187"/>
                  <a:pt x="3254002" y="1887912"/>
                  <a:pt x="3252634" y="1893431"/>
                </a:cubicBezTo>
                <a:cubicBezTo>
                  <a:pt x="3252805" y="1895069"/>
                  <a:pt x="3252805" y="1896731"/>
                  <a:pt x="3252634" y="1898362"/>
                </a:cubicBezTo>
                <a:cubicBezTo>
                  <a:pt x="3252634" y="1898362"/>
                  <a:pt x="3252634" y="1899500"/>
                  <a:pt x="3251493" y="1900069"/>
                </a:cubicBezTo>
                <a:cubicBezTo>
                  <a:pt x="3253964" y="1905380"/>
                  <a:pt x="3249211" y="1910121"/>
                  <a:pt x="3252634" y="1915622"/>
                </a:cubicBezTo>
                <a:cubicBezTo>
                  <a:pt x="3260240" y="1903862"/>
                  <a:pt x="3255486" y="1888879"/>
                  <a:pt x="3260430" y="1877689"/>
                </a:cubicBezTo>
                <a:cubicBezTo>
                  <a:pt x="3257768" y="1875792"/>
                  <a:pt x="3260430" y="1874275"/>
                  <a:pt x="3260430" y="1872568"/>
                </a:cubicBezTo>
                <a:lnTo>
                  <a:pt x="3263092" y="1875223"/>
                </a:lnTo>
                <a:cubicBezTo>
                  <a:pt x="3265184" y="1873895"/>
                  <a:pt x="3264233" y="1872188"/>
                  <a:pt x="3264994" y="1870671"/>
                </a:cubicBezTo>
                <a:cubicBezTo>
                  <a:pt x="3269367" y="1874844"/>
                  <a:pt x="3264994" y="1881103"/>
                  <a:pt x="3267085" y="1886034"/>
                </a:cubicBezTo>
                <a:lnTo>
                  <a:pt x="3267085" y="1884896"/>
                </a:lnTo>
                <a:cubicBezTo>
                  <a:pt x="3266743" y="1891248"/>
                  <a:pt x="3267199" y="1897622"/>
                  <a:pt x="3268417" y="1903862"/>
                </a:cubicBezTo>
                <a:cubicBezTo>
                  <a:pt x="3270698" y="1897603"/>
                  <a:pt x="3268417" y="1890776"/>
                  <a:pt x="3271079" y="1884896"/>
                </a:cubicBezTo>
                <a:cubicBezTo>
                  <a:pt x="3271079" y="1882051"/>
                  <a:pt x="3272980" y="1877878"/>
                  <a:pt x="3271079" y="1875982"/>
                </a:cubicBezTo>
                <a:cubicBezTo>
                  <a:pt x="3269177" y="1874085"/>
                  <a:pt x="3271079" y="1875982"/>
                  <a:pt x="3271079" y="1875033"/>
                </a:cubicBezTo>
                <a:cubicBezTo>
                  <a:pt x="3271079" y="1874085"/>
                  <a:pt x="3272600" y="1875033"/>
                  <a:pt x="3273361" y="1875033"/>
                </a:cubicBezTo>
                <a:cubicBezTo>
                  <a:pt x="3274121" y="1875033"/>
                  <a:pt x="3271269" y="1871809"/>
                  <a:pt x="3271459" y="1870481"/>
                </a:cubicBezTo>
                <a:cubicBezTo>
                  <a:pt x="3271972" y="1870832"/>
                  <a:pt x="3272657" y="1870832"/>
                  <a:pt x="3273171" y="1870481"/>
                </a:cubicBezTo>
                <a:cubicBezTo>
                  <a:pt x="3273456" y="1867834"/>
                  <a:pt x="3273456" y="1865163"/>
                  <a:pt x="3273171" y="1862515"/>
                </a:cubicBezTo>
                <a:cubicBezTo>
                  <a:pt x="3273171" y="1849618"/>
                  <a:pt x="3273171" y="1834065"/>
                  <a:pt x="3271649" y="1820220"/>
                </a:cubicBezTo>
                <a:close/>
                <a:moveTo>
                  <a:pt x="559748" y="1819669"/>
                </a:moveTo>
                <a:cubicBezTo>
                  <a:pt x="560274" y="1821998"/>
                  <a:pt x="574892" y="1835583"/>
                  <a:pt x="565336" y="1822496"/>
                </a:cubicBezTo>
                <a:cubicBezTo>
                  <a:pt x="560963" y="1819367"/>
                  <a:pt x="559572" y="1818893"/>
                  <a:pt x="559748" y="1819669"/>
                </a:cubicBezTo>
                <a:close/>
                <a:moveTo>
                  <a:pt x="3584838" y="1819651"/>
                </a:moveTo>
                <a:cubicBezTo>
                  <a:pt x="3585864" y="1822339"/>
                  <a:pt x="3585864" y="1825309"/>
                  <a:pt x="3584838" y="1827996"/>
                </a:cubicBezTo>
                <a:lnTo>
                  <a:pt x="3584838" y="1828755"/>
                </a:lnTo>
                <a:cubicBezTo>
                  <a:pt x="3584609" y="1829730"/>
                  <a:pt x="3584286" y="1830682"/>
                  <a:pt x="3583887" y="1831600"/>
                </a:cubicBezTo>
                <a:cubicBezTo>
                  <a:pt x="3583259" y="1832903"/>
                  <a:pt x="3582556" y="1834170"/>
                  <a:pt x="3581795" y="1835393"/>
                </a:cubicBezTo>
                <a:lnTo>
                  <a:pt x="3583887" y="1835393"/>
                </a:lnTo>
                <a:lnTo>
                  <a:pt x="3590542" y="1835393"/>
                </a:lnTo>
                <a:lnTo>
                  <a:pt x="3593965" y="1835393"/>
                </a:lnTo>
                <a:cubicBezTo>
                  <a:pt x="3596551" y="1830122"/>
                  <a:pt x="3594345" y="1823763"/>
                  <a:pt x="3589059" y="1821189"/>
                </a:cubicBezTo>
                <a:cubicBezTo>
                  <a:pt x="3589059" y="1821181"/>
                  <a:pt x="3589040" y="1821176"/>
                  <a:pt x="3589021" y="1821168"/>
                </a:cubicBezTo>
                <a:cubicBezTo>
                  <a:pt x="3587728" y="1820406"/>
                  <a:pt x="3586321" y="1819892"/>
                  <a:pt x="3584838" y="1819651"/>
                </a:cubicBezTo>
                <a:close/>
                <a:moveTo>
                  <a:pt x="2154332" y="1819494"/>
                </a:moveTo>
                <a:cubicBezTo>
                  <a:pt x="2151198" y="1821133"/>
                  <a:pt x="2147775" y="1824867"/>
                  <a:pt x="2145160" y="1831790"/>
                </a:cubicBezTo>
                <a:cubicBezTo>
                  <a:pt x="2170546" y="1828518"/>
                  <a:pt x="2163736" y="1814577"/>
                  <a:pt x="2154332" y="1819494"/>
                </a:cubicBezTo>
                <a:close/>
                <a:moveTo>
                  <a:pt x="580739" y="1818513"/>
                </a:moveTo>
                <a:lnTo>
                  <a:pt x="580739" y="1819461"/>
                </a:lnTo>
                <a:cubicBezTo>
                  <a:pt x="580739" y="1822686"/>
                  <a:pt x="577316" y="1824013"/>
                  <a:pt x="578457" y="1828945"/>
                </a:cubicBezTo>
                <a:cubicBezTo>
                  <a:pt x="585113" y="1826858"/>
                  <a:pt x="584542" y="1832359"/>
                  <a:pt x="590247" y="1831221"/>
                </a:cubicBezTo>
                <a:cubicBezTo>
                  <a:pt x="592149" y="1820789"/>
                  <a:pt x="587585" y="1818703"/>
                  <a:pt x="580739" y="1818513"/>
                </a:cubicBezTo>
                <a:close/>
                <a:moveTo>
                  <a:pt x="2281883" y="1816237"/>
                </a:moveTo>
                <a:lnTo>
                  <a:pt x="2281502" y="1816996"/>
                </a:lnTo>
                <a:cubicBezTo>
                  <a:pt x="2267811" y="1813771"/>
                  <a:pt x="2262487" y="1819082"/>
                  <a:pt x="2265910" y="1832548"/>
                </a:cubicBezTo>
                <a:cubicBezTo>
                  <a:pt x="2279791" y="1835393"/>
                  <a:pt x="2275988" y="1820789"/>
                  <a:pt x="2281883" y="1816237"/>
                </a:cubicBezTo>
                <a:close/>
                <a:moveTo>
                  <a:pt x="1314174" y="1816237"/>
                </a:moveTo>
                <a:cubicBezTo>
                  <a:pt x="1309230" y="1837859"/>
                  <a:pt x="1329767" y="1816237"/>
                  <a:pt x="1314174" y="1816237"/>
                </a:cubicBezTo>
                <a:close/>
                <a:moveTo>
                  <a:pt x="299117" y="1816237"/>
                </a:moveTo>
                <a:cubicBezTo>
                  <a:pt x="300828" y="1824013"/>
                  <a:pt x="297976" y="1835393"/>
                  <a:pt x="304251" y="1837100"/>
                </a:cubicBezTo>
                <a:cubicBezTo>
                  <a:pt x="304251" y="1829324"/>
                  <a:pt x="306153" y="1818134"/>
                  <a:pt x="299117" y="1816237"/>
                </a:cubicBezTo>
                <a:close/>
                <a:moveTo>
                  <a:pt x="1283877" y="1815775"/>
                </a:moveTo>
                <a:cubicBezTo>
                  <a:pt x="1281075" y="1816984"/>
                  <a:pt x="1278805" y="1820031"/>
                  <a:pt x="1278044" y="1825531"/>
                </a:cubicBezTo>
                <a:lnTo>
                  <a:pt x="1278044" y="1825910"/>
                </a:lnTo>
                <a:cubicBezTo>
                  <a:pt x="1286982" y="1827427"/>
                  <a:pt x="1287742" y="1836910"/>
                  <a:pt x="1297060" y="1837859"/>
                </a:cubicBezTo>
                <a:cubicBezTo>
                  <a:pt x="1305475" y="1825057"/>
                  <a:pt x="1292283" y="1812147"/>
                  <a:pt x="1283877" y="1815775"/>
                </a:cubicBezTo>
                <a:close/>
                <a:moveTo>
                  <a:pt x="342282" y="1814151"/>
                </a:moveTo>
                <a:lnTo>
                  <a:pt x="352171" y="1816427"/>
                </a:lnTo>
                <a:lnTo>
                  <a:pt x="353311" y="1816427"/>
                </a:lnTo>
                <a:close/>
                <a:moveTo>
                  <a:pt x="4006282" y="1812428"/>
                </a:moveTo>
                <a:cubicBezTo>
                  <a:pt x="4006263" y="1812434"/>
                  <a:pt x="4006244" y="1812438"/>
                  <a:pt x="4006225" y="1812444"/>
                </a:cubicBezTo>
                <a:lnTo>
                  <a:pt x="4005158" y="1814572"/>
                </a:lnTo>
                <a:lnTo>
                  <a:pt x="4005084" y="1814530"/>
                </a:lnTo>
                <a:lnTo>
                  <a:pt x="4005084" y="1814720"/>
                </a:lnTo>
                <a:lnTo>
                  <a:pt x="4005158" y="1814572"/>
                </a:lnTo>
                <a:lnTo>
                  <a:pt x="4007195" y="1815719"/>
                </a:lnTo>
                <a:cubicBezTo>
                  <a:pt x="4008108" y="1815467"/>
                  <a:pt x="4008640" y="1814526"/>
                  <a:pt x="4008374" y="1813618"/>
                </a:cubicBezTo>
                <a:cubicBezTo>
                  <a:pt x="4008127" y="1812709"/>
                  <a:pt x="4007195" y="1812176"/>
                  <a:pt x="4006282" y="1812428"/>
                </a:cubicBezTo>
                <a:close/>
                <a:moveTo>
                  <a:pt x="3663372" y="1811495"/>
                </a:moveTo>
                <a:lnTo>
                  <a:pt x="3662612" y="1812444"/>
                </a:lnTo>
                <a:cubicBezTo>
                  <a:pt x="3661280" y="1813771"/>
                  <a:pt x="3660900" y="1814720"/>
                  <a:pt x="3659379" y="1814530"/>
                </a:cubicBezTo>
                <a:cubicBezTo>
                  <a:pt x="3657858" y="1814340"/>
                  <a:pt x="3659379" y="1815668"/>
                  <a:pt x="3659379" y="1816237"/>
                </a:cubicBezTo>
                <a:cubicBezTo>
                  <a:pt x="3659379" y="1816806"/>
                  <a:pt x="3660900" y="1816237"/>
                  <a:pt x="3661661" y="1816237"/>
                </a:cubicBezTo>
                <a:cubicBezTo>
                  <a:pt x="3662422" y="1816237"/>
                  <a:pt x="3661661" y="1816237"/>
                  <a:pt x="3660710" y="1815099"/>
                </a:cubicBezTo>
                <a:cubicBezTo>
                  <a:pt x="3661357" y="1814869"/>
                  <a:pt x="3661813" y="1814270"/>
                  <a:pt x="3661851" y="1813582"/>
                </a:cubicBezTo>
                <a:cubicBezTo>
                  <a:pt x="3662992" y="1813582"/>
                  <a:pt x="3661851" y="1814909"/>
                  <a:pt x="3661851" y="1815668"/>
                </a:cubicBezTo>
                <a:cubicBezTo>
                  <a:pt x="3661851" y="1816427"/>
                  <a:pt x="3663182" y="1812633"/>
                  <a:pt x="3663372" y="1811495"/>
                </a:cubicBezTo>
                <a:close/>
                <a:moveTo>
                  <a:pt x="644061" y="1811306"/>
                </a:moveTo>
                <a:lnTo>
                  <a:pt x="646343" y="1813582"/>
                </a:lnTo>
                <a:lnTo>
                  <a:pt x="640258" y="1816047"/>
                </a:lnTo>
                <a:cubicBezTo>
                  <a:pt x="642044" y="1814959"/>
                  <a:pt x="643388" y="1813282"/>
                  <a:pt x="644061" y="1811306"/>
                </a:cubicBezTo>
                <a:close/>
                <a:moveTo>
                  <a:pt x="4151030" y="1811021"/>
                </a:moveTo>
                <a:cubicBezTo>
                  <a:pt x="4150193" y="1811179"/>
                  <a:pt x="4149641" y="1811985"/>
                  <a:pt x="4149794" y="1812823"/>
                </a:cubicBezTo>
                <a:lnTo>
                  <a:pt x="4149794" y="1814340"/>
                </a:lnTo>
                <a:cubicBezTo>
                  <a:pt x="4150402" y="1814814"/>
                  <a:pt x="4151277" y="1814814"/>
                  <a:pt x="4151885" y="1814340"/>
                </a:cubicBezTo>
                <a:cubicBezTo>
                  <a:pt x="4152684" y="1813991"/>
                  <a:pt x="4153102" y="1813090"/>
                  <a:pt x="4152836" y="1812254"/>
                </a:cubicBezTo>
                <a:cubicBezTo>
                  <a:pt x="4152684" y="1811416"/>
                  <a:pt x="4151866" y="1810864"/>
                  <a:pt x="4151030" y="1811021"/>
                </a:cubicBezTo>
                <a:close/>
                <a:moveTo>
                  <a:pt x="160921" y="1810666"/>
                </a:moveTo>
                <a:cubicBezTo>
                  <a:pt x="155181" y="1815573"/>
                  <a:pt x="156928" y="1833070"/>
                  <a:pt x="163915" y="1831790"/>
                </a:cubicBezTo>
                <a:lnTo>
                  <a:pt x="163915" y="1831979"/>
                </a:lnTo>
                <a:cubicBezTo>
                  <a:pt x="162774" y="1822117"/>
                  <a:pt x="169810" y="1820410"/>
                  <a:pt x="169240" y="1811116"/>
                </a:cubicBezTo>
                <a:cubicBezTo>
                  <a:pt x="165580" y="1808793"/>
                  <a:pt x="162834" y="1809030"/>
                  <a:pt x="160921" y="1810666"/>
                </a:cubicBezTo>
                <a:close/>
                <a:moveTo>
                  <a:pt x="4165577" y="1810547"/>
                </a:moveTo>
                <a:cubicBezTo>
                  <a:pt x="4164626" y="1810862"/>
                  <a:pt x="4164112" y="1811880"/>
                  <a:pt x="4164436" y="1812823"/>
                </a:cubicBezTo>
                <a:lnTo>
                  <a:pt x="4166717" y="1813771"/>
                </a:lnTo>
                <a:cubicBezTo>
                  <a:pt x="4167326" y="1814245"/>
                  <a:pt x="4168201" y="1814245"/>
                  <a:pt x="4168809" y="1813771"/>
                </a:cubicBezTo>
                <a:cubicBezTo>
                  <a:pt x="4169684" y="1813498"/>
                  <a:pt x="4170197" y="1812573"/>
                  <a:pt x="4169950" y="1811685"/>
                </a:cubicBezTo>
                <a:cubicBezTo>
                  <a:pt x="4169342" y="1811211"/>
                  <a:pt x="4168467" y="1811211"/>
                  <a:pt x="4167858" y="1811685"/>
                </a:cubicBezTo>
                <a:cubicBezTo>
                  <a:pt x="4167535" y="1810742"/>
                  <a:pt x="4166527" y="1810232"/>
                  <a:pt x="4165577" y="1810547"/>
                </a:cubicBezTo>
                <a:close/>
                <a:moveTo>
                  <a:pt x="440974" y="1810357"/>
                </a:moveTo>
                <a:cubicBezTo>
                  <a:pt x="435459" y="1838049"/>
                  <a:pt x="456947" y="1816616"/>
                  <a:pt x="440974" y="1810357"/>
                </a:cubicBezTo>
                <a:close/>
                <a:moveTo>
                  <a:pt x="3659759" y="1807892"/>
                </a:moveTo>
                <a:lnTo>
                  <a:pt x="3659094" y="1808840"/>
                </a:lnTo>
                <a:lnTo>
                  <a:pt x="3658999" y="1808840"/>
                </a:lnTo>
                <a:close/>
                <a:moveTo>
                  <a:pt x="3382320" y="1807512"/>
                </a:moveTo>
                <a:cubicBezTo>
                  <a:pt x="3380989" y="1833496"/>
                  <a:pt x="3384222" y="1859860"/>
                  <a:pt x="3384793" y="1886034"/>
                </a:cubicBezTo>
                <a:cubicBezTo>
                  <a:pt x="3382320" y="1886034"/>
                  <a:pt x="3384793" y="1888310"/>
                  <a:pt x="3382701" y="1888879"/>
                </a:cubicBezTo>
                <a:cubicBezTo>
                  <a:pt x="3380609" y="1889448"/>
                  <a:pt x="3383842" y="1894758"/>
                  <a:pt x="3384222" y="1897414"/>
                </a:cubicBezTo>
                <a:cubicBezTo>
                  <a:pt x="3384412" y="1898742"/>
                  <a:pt x="3383984" y="1902250"/>
                  <a:pt x="3384008" y="1905593"/>
                </a:cubicBezTo>
                <a:lnTo>
                  <a:pt x="3385455" y="1909758"/>
                </a:lnTo>
                <a:lnTo>
                  <a:pt x="3386021" y="1914153"/>
                </a:lnTo>
                <a:lnTo>
                  <a:pt x="3385173" y="1916570"/>
                </a:lnTo>
                <a:cubicBezTo>
                  <a:pt x="3385458" y="1917158"/>
                  <a:pt x="3385933" y="1917613"/>
                  <a:pt x="3386504" y="1917898"/>
                </a:cubicBezTo>
                <a:lnTo>
                  <a:pt x="3386021" y="1914153"/>
                </a:lnTo>
                <a:lnTo>
                  <a:pt x="3386504" y="1912777"/>
                </a:lnTo>
                <a:lnTo>
                  <a:pt x="3385455" y="1909758"/>
                </a:lnTo>
                <a:lnTo>
                  <a:pt x="3384793" y="1904621"/>
                </a:lnTo>
                <a:cubicBezTo>
                  <a:pt x="3384793" y="1904621"/>
                  <a:pt x="3384793" y="1904621"/>
                  <a:pt x="3385933" y="1903104"/>
                </a:cubicBezTo>
                <a:cubicBezTo>
                  <a:pt x="3385933" y="1886982"/>
                  <a:pt x="3385933" y="1870861"/>
                  <a:pt x="3385933" y="1854549"/>
                </a:cubicBezTo>
                <a:cubicBezTo>
                  <a:pt x="3385933" y="1854549"/>
                  <a:pt x="3385933" y="1852653"/>
                  <a:pt x="3384602" y="1851515"/>
                </a:cubicBezTo>
                <a:cubicBezTo>
                  <a:pt x="3385933" y="1847902"/>
                  <a:pt x="3385933" y="1843938"/>
                  <a:pt x="3384602" y="1840324"/>
                </a:cubicBezTo>
                <a:cubicBezTo>
                  <a:pt x="3385344" y="1829335"/>
                  <a:pt x="3384583" y="1818295"/>
                  <a:pt x="3382320" y="1807512"/>
                </a:cubicBezTo>
                <a:close/>
                <a:moveTo>
                  <a:pt x="494408" y="1806564"/>
                </a:moveTo>
                <a:cubicBezTo>
                  <a:pt x="485661" y="1806564"/>
                  <a:pt x="480526" y="1808461"/>
                  <a:pt x="480336" y="1816047"/>
                </a:cubicBezTo>
                <a:cubicBezTo>
                  <a:pt x="486100" y="1814866"/>
                  <a:pt x="491158" y="1811457"/>
                  <a:pt x="494408" y="1806564"/>
                </a:cubicBezTo>
                <a:close/>
                <a:moveTo>
                  <a:pt x="2799109" y="1805805"/>
                </a:moveTo>
                <a:lnTo>
                  <a:pt x="2799026" y="1806754"/>
                </a:lnTo>
                <a:lnTo>
                  <a:pt x="2789031" y="1806754"/>
                </a:lnTo>
                <a:lnTo>
                  <a:pt x="2789031" y="1820789"/>
                </a:lnTo>
                <a:cubicBezTo>
                  <a:pt x="2793500" y="1821453"/>
                  <a:pt x="2796447" y="1820315"/>
                  <a:pt x="2798063" y="1817707"/>
                </a:cubicBezTo>
                <a:lnTo>
                  <a:pt x="2799026" y="1806754"/>
                </a:lnTo>
                <a:lnTo>
                  <a:pt x="2799490" y="1806754"/>
                </a:lnTo>
                <a:close/>
                <a:moveTo>
                  <a:pt x="3636180" y="1805426"/>
                </a:moveTo>
                <a:cubicBezTo>
                  <a:pt x="3642988" y="1807406"/>
                  <a:pt x="3647380" y="1813953"/>
                  <a:pt x="3646639" y="1820979"/>
                </a:cubicBezTo>
                <a:lnTo>
                  <a:pt x="3646829" y="1820789"/>
                </a:lnTo>
                <a:cubicBezTo>
                  <a:pt x="3639926" y="1819035"/>
                  <a:pt x="3635381" y="1812480"/>
                  <a:pt x="3636180" y="1805426"/>
                </a:cubicBezTo>
                <a:close/>
                <a:moveTo>
                  <a:pt x="2654923" y="1805307"/>
                </a:moveTo>
                <a:lnTo>
                  <a:pt x="2653662" y="1815855"/>
                </a:lnTo>
                <a:lnTo>
                  <a:pt x="2653639" y="1815858"/>
                </a:lnTo>
                <a:lnTo>
                  <a:pt x="2653639" y="1816047"/>
                </a:lnTo>
                <a:lnTo>
                  <a:pt x="2653662" y="1815855"/>
                </a:lnTo>
                <a:lnTo>
                  <a:pt x="2663266" y="1814673"/>
                </a:lnTo>
                <a:cubicBezTo>
                  <a:pt x="2665429" y="1813487"/>
                  <a:pt x="2666380" y="1811116"/>
                  <a:pt x="2665619" y="1806374"/>
                </a:cubicBezTo>
                <a:cubicBezTo>
                  <a:pt x="2662006" y="1805616"/>
                  <a:pt x="2657680" y="1804478"/>
                  <a:pt x="2654923" y="1805307"/>
                </a:cubicBezTo>
                <a:close/>
                <a:moveTo>
                  <a:pt x="2983181" y="1804857"/>
                </a:moveTo>
                <a:lnTo>
                  <a:pt x="2983181" y="1815289"/>
                </a:lnTo>
                <a:lnTo>
                  <a:pt x="3004098" y="1815289"/>
                </a:lnTo>
                <a:lnTo>
                  <a:pt x="3004098" y="1804857"/>
                </a:lnTo>
                <a:close/>
                <a:moveTo>
                  <a:pt x="3659759" y="1804667"/>
                </a:moveTo>
                <a:cubicBezTo>
                  <a:pt x="3659759" y="1804667"/>
                  <a:pt x="3659759" y="1807892"/>
                  <a:pt x="3657097" y="1807323"/>
                </a:cubicBezTo>
                <a:cubicBezTo>
                  <a:pt x="3658618" y="1808650"/>
                  <a:pt x="3655386" y="1811306"/>
                  <a:pt x="3657097" y="1811685"/>
                </a:cubicBezTo>
                <a:lnTo>
                  <a:pt x="3659094" y="1808840"/>
                </a:lnTo>
                <a:lnTo>
                  <a:pt x="3660900" y="1808840"/>
                </a:lnTo>
                <a:cubicBezTo>
                  <a:pt x="3661661" y="1807892"/>
                  <a:pt x="3662422" y="1806185"/>
                  <a:pt x="3660900" y="1804667"/>
                </a:cubicBezTo>
                <a:cubicBezTo>
                  <a:pt x="3659379" y="1803150"/>
                  <a:pt x="3659759" y="1808840"/>
                  <a:pt x="3659759" y="1804667"/>
                </a:cubicBezTo>
                <a:close/>
                <a:moveTo>
                  <a:pt x="860411" y="1803144"/>
                </a:moveTo>
                <a:lnTo>
                  <a:pt x="863122" y="1804098"/>
                </a:lnTo>
                <a:cubicBezTo>
                  <a:pt x="861411" y="1804098"/>
                  <a:pt x="863122" y="1804098"/>
                  <a:pt x="861791" y="1806374"/>
                </a:cubicBezTo>
                <a:cubicBezTo>
                  <a:pt x="861544" y="1805828"/>
                  <a:pt x="861224" y="1805318"/>
                  <a:pt x="860840" y="1804857"/>
                </a:cubicBezTo>
                <a:close/>
                <a:moveTo>
                  <a:pt x="3979603" y="1802581"/>
                </a:moveTo>
                <a:lnTo>
                  <a:pt x="3977892" y="1805047"/>
                </a:lnTo>
                <a:lnTo>
                  <a:pt x="3976371" y="1807512"/>
                </a:lnTo>
                <a:lnTo>
                  <a:pt x="3981124" y="1805995"/>
                </a:lnTo>
                <a:lnTo>
                  <a:pt x="3982455" y="1807702"/>
                </a:lnTo>
                <a:cubicBezTo>
                  <a:pt x="3983368" y="1809005"/>
                  <a:pt x="3984129" y="1810405"/>
                  <a:pt x="3984737" y="1811875"/>
                </a:cubicBezTo>
                <a:lnTo>
                  <a:pt x="3985688" y="1814340"/>
                </a:lnTo>
                <a:lnTo>
                  <a:pt x="3985688" y="1812064"/>
                </a:lnTo>
                <a:lnTo>
                  <a:pt x="3985688" y="1809788"/>
                </a:lnTo>
                <a:lnTo>
                  <a:pt x="3983597" y="1806374"/>
                </a:lnTo>
                <a:cubicBezTo>
                  <a:pt x="3982969" y="1804897"/>
                  <a:pt x="3981999" y="1803596"/>
                  <a:pt x="3980744" y="1802581"/>
                </a:cubicBezTo>
                <a:close/>
                <a:moveTo>
                  <a:pt x="860223" y="1802391"/>
                </a:moveTo>
                <a:lnTo>
                  <a:pt x="860411" y="1803144"/>
                </a:lnTo>
                <a:lnTo>
                  <a:pt x="859889" y="1802960"/>
                </a:lnTo>
                <a:close/>
                <a:moveTo>
                  <a:pt x="1586099" y="1800495"/>
                </a:moveTo>
                <a:cubicBezTo>
                  <a:pt x="1565752" y="1813582"/>
                  <a:pt x="1603403" y="1808081"/>
                  <a:pt x="1586099" y="1800495"/>
                </a:cubicBezTo>
                <a:close/>
                <a:moveTo>
                  <a:pt x="2684064" y="1800305"/>
                </a:moveTo>
                <a:cubicBezTo>
                  <a:pt x="2677599" y="1796132"/>
                  <a:pt x="2685205" y="1825341"/>
                  <a:pt x="2689389" y="1821168"/>
                </a:cubicBezTo>
                <a:cubicBezTo>
                  <a:pt x="2693572" y="1816996"/>
                  <a:pt x="2685586" y="1801822"/>
                  <a:pt x="2684064" y="1800495"/>
                </a:cubicBezTo>
                <a:close/>
                <a:moveTo>
                  <a:pt x="3045933" y="1799546"/>
                </a:moveTo>
                <a:cubicBezTo>
                  <a:pt x="3040989" y="1821168"/>
                  <a:pt x="3061716" y="1800684"/>
                  <a:pt x="3045933" y="1799546"/>
                </a:cubicBezTo>
                <a:close/>
                <a:moveTo>
                  <a:pt x="3396582" y="1797270"/>
                </a:moveTo>
                <a:cubicBezTo>
                  <a:pt x="3396582" y="1810547"/>
                  <a:pt x="3399625" y="1824013"/>
                  <a:pt x="3399244" y="1837290"/>
                </a:cubicBezTo>
                <a:cubicBezTo>
                  <a:pt x="3400386" y="1837290"/>
                  <a:pt x="3400386" y="1839376"/>
                  <a:pt x="3400195" y="1840135"/>
                </a:cubicBezTo>
                <a:lnTo>
                  <a:pt x="3398864" y="1841273"/>
                </a:lnTo>
                <a:cubicBezTo>
                  <a:pt x="3400918" y="1846972"/>
                  <a:pt x="3400918" y="1853212"/>
                  <a:pt x="3398864" y="1858912"/>
                </a:cubicBezTo>
                <a:cubicBezTo>
                  <a:pt x="3402610" y="1862794"/>
                  <a:pt x="3403789" y="1868469"/>
                  <a:pt x="3401907" y="1873516"/>
                </a:cubicBezTo>
                <a:cubicBezTo>
                  <a:pt x="3404721" y="1879415"/>
                  <a:pt x="3405786" y="1886000"/>
                  <a:pt x="3404949" y="1892482"/>
                </a:cubicBezTo>
                <a:cubicBezTo>
                  <a:pt x="3406375" y="1895978"/>
                  <a:pt x="3407155" y="1899709"/>
                  <a:pt x="3407231" y="1903483"/>
                </a:cubicBezTo>
                <a:cubicBezTo>
                  <a:pt x="3407231" y="1904811"/>
                  <a:pt x="3407231" y="1906328"/>
                  <a:pt x="3407231" y="1907466"/>
                </a:cubicBezTo>
                <a:cubicBezTo>
                  <a:pt x="3407802" y="1910216"/>
                  <a:pt x="3407802" y="1913061"/>
                  <a:pt x="3407231" y="1915811"/>
                </a:cubicBezTo>
                <a:cubicBezTo>
                  <a:pt x="3407231" y="1919036"/>
                  <a:pt x="3408562" y="1922450"/>
                  <a:pt x="3408752" y="1925105"/>
                </a:cubicBezTo>
                <a:cubicBezTo>
                  <a:pt x="3410083" y="1923967"/>
                  <a:pt x="3408752" y="1925105"/>
                  <a:pt x="3407231" y="1926243"/>
                </a:cubicBezTo>
                <a:cubicBezTo>
                  <a:pt x="3409323" y="1928709"/>
                  <a:pt x="3406090" y="1932312"/>
                  <a:pt x="3409893" y="1933830"/>
                </a:cubicBezTo>
                <a:lnTo>
                  <a:pt x="3409893" y="1935157"/>
                </a:lnTo>
                <a:lnTo>
                  <a:pt x="3410443" y="1938628"/>
                </a:lnTo>
                <a:lnTo>
                  <a:pt x="3409893" y="1938381"/>
                </a:lnTo>
                <a:lnTo>
                  <a:pt x="3410464" y="1938761"/>
                </a:lnTo>
                <a:lnTo>
                  <a:pt x="3410443" y="1938628"/>
                </a:lnTo>
                <a:lnTo>
                  <a:pt x="3413696" y="1940089"/>
                </a:lnTo>
                <a:cubicBezTo>
                  <a:pt x="3413696" y="1940089"/>
                  <a:pt x="3415978" y="1941795"/>
                  <a:pt x="3415218" y="1942554"/>
                </a:cubicBezTo>
                <a:cubicBezTo>
                  <a:pt x="3413506" y="1940089"/>
                  <a:pt x="3413316" y="1944830"/>
                  <a:pt x="3413506" y="1945778"/>
                </a:cubicBezTo>
                <a:cubicBezTo>
                  <a:pt x="3413696" y="1946727"/>
                  <a:pt x="3415027" y="1945778"/>
                  <a:pt x="3416739" y="1944451"/>
                </a:cubicBezTo>
                <a:cubicBezTo>
                  <a:pt x="3418450" y="1943123"/>
                  <a:pt x="3416739" y="1944451"/>
                  <a:pt x="3416739" y="1943313"/>
                </a:cubicBezTo>
                <a:lnTo>
                  <a:pt x="3414647" y="1940847"/>
                </a:lnTo>
                <a:cubicBezTo>
                  <a:pt x="3414647" y="1939520"/>
                  <a:pt x="3416168" y="1940847"/>
                  <a:pt x="3416168" y="1938951"/>
                </a:cubicBezTo>
                <a:cubicBezTo>
                  <a:pt x="3416168" y="1937054"/>
                  <a:pt x="3412746" y="1937812"/>
                  <a:pt x="3413886" y="1935347"/>
                </a:cubicBezTo>
                <a:lnTo>
                  <a:pt x="3413886" y="1928329"/>
                </a:lnTo>
                <a:cubicBezTo>
                  <a:pt x="3413886" y="1928329"/>
                  <a:pt x="3411985" y="1928329"/>
                  <a:pt x="3411224" y="1928329"/>
                </a:cubicBezTo>
                <a:cubicBezTo>
                  <a:pt x="3410464" y="1928329"/>
                  <a:pt x="3409703" y="1926053"/>
                  <a:pt x="3411224" y="1925105"/>
                </a:cubicBezTo>
                <a:lnTo>
                  <a:pt x="3412936" y="1925105"/>
                </a:lnTo>
                <a:cubicBezTo>
                  <a:pt x="3412365" y="1925105"/>
                  <a:pt x="3414077" y="1925105"/>
                  <a:pt x="3414457" y="1923777"/>
                </a:cubicBezTo>
                <a:cubicBezTo>
                  <a:pt x="3414837" y="1922450"/>
                  <a:pt x="3414457" y="1921881"/>
                  <a:pt x="3414457" y="1922070"/>
                </a:cubicBezTo>
                <a:cubicBezTo>
                  <a:pt x="3413506" y="1918391"/>
                  <a:pt x="3412879" y="1914654"/>
                  <a:pt x="3412556" y="1910880"/>
                </a:cubicBezTo>
                <a:cubicBezTo>
                  <a:pt x="3412556" y="1910880"/>
                  <a:pt x="3413506" y="1910880"/>
                  <a:pt x="3413506" y="1910880"/>
                </a:cubicBezTo>
                <a:cubicBezTo>
                  <a:pt x="3413506" y="1910880"/>
                  <a:pt x="3412175" y="1908983"/>
                  <a:pt x="3411795" y="1908035"/>
                </a:cubicBezTo>
                <a:cubicBezTo>
                  <a:pt x="3411224" y="1904393"/>
                  <a:pt x="3410920" y="1900714"/>
                  <a:pt x="3410844" y="1897034"/>
                </a:cubicBezTo>
                <a:cubicBezTo>
                  <a:pt x="3410844" y="1892482"/>
                  <a:pt x="3410844" y="1887741"/>
                  <a:pt x="3410844" y="1884896"/>
                </a:cubicBezTo>
                <a:cubicBezTo>
                  <a:pt x="3406660" y="1873516"/>
                  <a:pt x="3408372" y="1862705"/>
                  <a:pt x="3405329" y="1851515"/>
                </a:cubicBezTo>
                <a:cubicBezTo>
                  <a:pt x="3405082" y="1844783"/>
                  <a:pt x="3404436" y="1838071"/>
                  <a:pt x="3403428" y="1831410"/>
                </a:cubicBezTo>
                <a:lnTo>
                  <a:pt x="3404379" y="1831410"/>
                </a:lnTo>
                <a:lnTo>
                  <a:pt x="3404379" y="1829893"/>
                </a:lnTo>
                <a:cubicBezTo>
                  <a:pt x="3403428" y="1823065"/>
                  <a:pt x="3402097" y="1816237"/>
                  <a:pt x="3400766" y="1809219"/>
                </a:cubicBezTo>
                <a:cubicBezTo>
                  <a:pt x="3399435" y="1802202"/>
                  <a:pt x="3400766" y="1800495"/>
                  <a:pt x="3396582" y="1797270"/>
                </a:cubicBezTo>
                <a:close/>
                <a:moveTo>
                  <a:pt x="1028939" y="1797081"/>
                </a:moveTo>
                <a:lnTo>
                  <a:pt x="1026847" y="1800495"/>
                </a:lnTo>
                <a:cubicBezTo>
                  <a:pt x="1015438" y="1820789"/>
                  <a:pt x="1026847" y="1800495"/>
                  <a:pt x="1028939" y="1797081"/>
                </a:cubicBezTo>
                <a:close/>
                <a:moveTo>
                  <a:pt x="3800665" y="1796322"/>
                </a:moveTo>
                <a:lnTo>
                  <a:pt x="3804088" y="1796322"/>
                </a:lnTo>
                <a:lnTo>
                  <a:pt x="3804088" y="1805236"/>
                </a:lnTo>
                <a:cubicBezTo>
                  <a:pt x="3804963" y="1808834"/>
                  <a:pt x="3805287" y="1812544"/>
                  <a:pt x="3805039" y="1816237"/>
                </a:cubicBezTo>
                <a:cubicBezTo>
                  <a:pt x="3804659" y="1817185"/>
                  <a:pt x="3802567" y="1812823"/>
                  <a:pt x="3800475" y="1806754"/>
                </a:cubicBezTo>
                <a:lnTo>
                  <a:pt x="3797623" y="1798408"/>
                </a:lnTo>
                <a:close/>
                <a:moveTo>
                  <a:pt x="4116706" y="1795753"/>
                </a:moveTo>
                <a:cubicBezTo>
                  <a:pt x="4111762" y="1817375"/>
                  <a:pt x="4132299" y="1795753"/>
                  <a:pt x="4116706" y="1795753"/>
                </a:cubicBezTo>
                <a:close/>
                <a:moveTo>
                  <a:pt x="2025361" y="1795374"/>
                </a:moveTo>
                <a:lnTo>
                  <a:pt x="2025349" y="1795816"/>
                </a:lnTo>
                <a:lnTo>
                  <a:pt x="2016424" y="1796393"/>
                </a:lnTo>
                <a:cubicBezTo>
                  <a:pt x="2013381" y="1797033"/>
                  <a:pt x="2011004" y="1798314"/>
                  <a:pt x="2010529" y="1800874"/>
                </a:cubicBezTo>
                <a:cubicBezTo>
                  <a:pt x="2013524" y="1803008"/>
                  <a:pt x="2022402" y="1808556"/>
                  <a:pt x="2025130" y="1803915"/>
                </a:cubicBezTo>
                <a:lnTo>
                  <a:pt x="2025349" y="1795816"/>
                </a:lnTo>
                <a:lnTo>
                  <a:pt x="2026312" y="1795753"/>
                </a:lnTo>
                <a:close/>
                <a:moveTo>
                  <a:pt x="1799835" y="1795374"/>
                </a:moveTo>
                <a:cubicBezTo>
                  <a:pt x="1799930" y="1799452"/>
                  <a:pt x="1796840" y="1800447"/>
                  <a:pt x="1794036" y="1801870"/>
                </a:cubicBezTo>
                <a:lnTo>
                  <a:pt x="1789970" y="1810876"/>
                </a:lnTo>
                <a:lnTo>
                  <a:pt x="1789376" y="1810926"/>
                </a:lnTo>
                <a:lnTo>
                  <a:pt x="1789947" y="1810926"/>
                </a:lnTo>
                <a:lnTo>
                  <a:pt x="1789970" y="1810876"/>
                </a:lnTo>
                <a:lnTo>
                  <a:pt x="1796920" y="1810283"/>
                </a:lnTo>
                <a:cubicBezTo>
                  <a:pt x="1803615" y="1806220"/>
                  <a:pt x="1806966" y="1794236"/>
                  <a:pt x="1799835" y="1795374"/>
                </a:cubicBezTo>
                <a:close/>
                <a:moveTo>
                  <a:pt x="3554793" y="1794805"/>
                </a:moveTo>
                <a:cubicBezTo>
                  <a:pt x="3553842" y="1796512"/>
                  <a:pt x="3552891" y="1796322"/>
                  <a:pt x="3554793" y="1797460"/>
                </a:cubicBezTo>
                <a:cubicBezTo>
                  <a:pt x="3553462" y="1797460"/>
                  <a:pt x="3553462" y="1797460"/>
                  <a:pt x="3552701" y="1798598"/>
                </a:cubicBezTo>
                <a:cubicBezTo>
                  <a:pt x="3551940" y="1799736"/>
                  <a:pt x="3552701" y="1800115"/>
                  <a:pt x="3554222" y="1799736"/>
                </a:cubicBezTo>
                <a:cubicBezTo>
                  <a:pt x="3555744" y="1799357"/>
                  <a:pt x="3555934" y="1799736"/>
                  <a:pt x="3556504" y="1799736"/>
                </a:cubicBezTo>
                <a:cubicBezTo>
                  <a:pt x="3554032" y="1799736"/>
                  <a:pt x="3558215" y="1801064"/>
                  <a:pt x="3556504" y="1801064"/>
                </a:cubicBezTo>
                <a:cubicBezTo>
                  <a:pt x="3558025" y="1803150"/>
                  <a:pt x="3558976" y="1801064"/>
                  <a:pt x="3559737" y="1801064"/>
                </a:cubicBezTo>
                <a:cubicBezTo>
                  <a:pt x="3560498" y="1801064"/>
                  <a:pt x="3560688" y="1799926"/>
                  <a:pt x="3561829" y="1798977"/>
                </a:cubicBezTo>
                <a:lnTo>
                  <a:pt x="3560878" y="1799736"/>
                </a:lnTo>
                <a:cubicBezTo>
                  <a:pt x="3558786" y="1796512"/>
                  <a:pt x="3555173" y="1799736"/>
                  <a:pt x="3554793" y="1794805"/>
                </a:cubicBezTo>
                <a:close/>
                <a:moveTo>
                  <a:pt x="904386" y="1794615"/>
                </a:moveTo>
                <a:lnTo>
                  <a:pt x="903626" y="1795374"/>
                </a:lnTo>
                <a:cubicBezTo>
                  <a:pt x="903626" y="1798219"/>
                  <a:pt x="903626" y="1802202"/>
                  <a:pt x="906098" y="1802581"/>
                </a:cubicBezTo>
                <a:cubicBezTo>
                  <a:pt x="908570" y="1802960"/>
                  <a:pt x="912753" y="1792908"/>
                  <a:pt x="904386" y="1794615"/>
                </a:cubicBezTo>
                <a:close/>
                <a:moveTo>
                  <a:pt x="3520882" y="1794425"/>
                </a:moveTo>
                <a:lnTo>
                  <a:pt x="3520934" y="1794425"/>
                </a:lnTo>
                <a:lnTo>
                  <a:pt x="3520870" y="1795503"/>
                </a:lnTo>
                <a:lnTo>
                  <a:pt x="3520374" y="1795943"/>
                </a:lnTo>
                <a:close/>
                <a:moveTo>
                  <a:pt x="3520945" y="1794236"/>
                </a:moveTo>
                <a:lnTo>
                  <a:pt x="3520882" y="1794425"/>
                </a:lnTo>
                <a:lnTo>
                  <a:pt x="3518092" y="1794425"/>
                </a:lnTo>
                <a:cubicBezTo>
                  <a:pt x="3515335" y="1793039"/>
                  <a:pt x="3512103" y="1793039"/>
                  <a:pt x="3509345" y="1794425"/>
                </a:cubicBezTo>
                <a:lnTo>
                  <a:pt x="3506113" y="1796891"/>
                </a:lnTo>
                <a:lnTo>
                  <a:pt x="3509535" y="1804288"/>
                </a:lnTo>
                <a:lnTo>
                  <a:pt x="3514480" y="1800115"/>
                </a:lnTo>
                <a:lnTo>
                  <a:pt x="3514480" y="1801443"/>
                </a:lnTo>
                <a:cubicBezTo>
                  <a:pt x="3512578" y="1804098"/>
                  <a:pt x="3513148" y="1807512"/>
                  <a:pt x="3518092" y="1809599"/>
                </a:cubicBezTo>
                <a:cubicBezTo>
                  <a:pt x="3521040" y="1814708"/>
                  <a:pt x="3522789" y="1820412"/>
                  <a:pt x="3523227" y="1826289"/>
                </a:cubicBezTo>
                <a:cubicBezTo>
                  <a:pt x="3529121" y="1823254"/>
                  <a:pt x="3533115" y="1833307"/>
                  <a:pt x="3535207" y="1826289"/>
                </a:cubicBezTo>
                <a:cubicBezTo>
                  <a:pt x="3531327" y="1821809"/>
                  <a:pt x="3528418" y="1816580"/>
                  <a:pt x="3526650" y="1810926"/>
                </a:cubicBezTo>
                <a:cubicBezTo>
                  <a:pt x="3527981" y="1811021"/>
                  <a:pt x="3529312" y="1811021"/>
                  <a:pt x="3530643" y="1810926"/>
                </a:cubicBezTo>
                <a:cubicBezTo>
                  <a:pt x="3530643" y="1799736"/>
                  <a:pt x="3525318" y="1796891"/>
                  <a:pt x="3520755" y="1797460"/>
                </a:cubicBezTo>
                <a:lnTo>
                  <a:pt x="3520870" y="1795503"/>
                </a:lnTo>
                <a:lnTo>
                  <a:pt x="3522086" y="1794425"/>
                </a:lnTo>
                <a:lnTo>
                  <a:pt x="3520934" y="1794425"/>
                </a:lnTo>
                <a:close/>
                <a:moveTo>
                  <a:pt x="3207756" y="1794236"/>
                </a:moveTo>
                <a:cubicBezTo>
                  <a:pt x="3200150" y="1801822"/>
                  <a:pt x="3203763" y="1811116"/>
                  <a:pt x="3212130" y="1816237"/>
                </a:cubicBezTo>
                <a:lnTo>
                  <a:pt x="3212891" y="1815099"/>
                </a:lnTo>
                <a:cubicBezTo>
                  <a:pt x="3219736" y="1808081"/>
                  <a:pt x="3216123" y="1799357"/>
                  <a:pt x="3207756" y="1794236"/>
                </a:cubicBezTo>
                <a:close/>
                <a:moveTo>
                  <a:pt x="4296614" y="1793269"/>
                </a:moveTo>
                <a:cubicBezTo>
                  <a:pt x="4296614" y="1793274"/>
                  <a:pt x="4296595" y="1793282"/>
                  <a:pt x="4296595" y="1793287"/>
                </a:cubicBezTo>
                <a:cubicBezTo>
                  <a:pt x="4295720" y="1793561"/>
                  <a:pt x="4295207" y="1794486"/>
                  <a:pt x="4295454" y="1795374"/>
                </a:cubicBezTo>
                <a:cubicBezTo>
                  <a:pt x="4296062" y="1795848"/>
                  <a:pt x="4296937" y="1795848"/>
                  <a:pt x="4297546" y="1795374"/>
                </a:cubicBezTo>
                <a:cubicBezTo>
                  <a:pt x="4298135" y="1795928"/>
                  <a:pt x="4299048" y="1795928"/>
                  <a:pt x="4299637" y="1795374"/>
                </a:cubicBezTo>
                <a:lnTo>
                  <a:pt x="4298496" y="1793287"/>
                </a:lnTo>
                <a:cubicBezTo>
                  <a:pt x="4297983" y="1792764"/>
                  <a:pt x="4297146" y="1792754"/>
                  <a:pt x="4296614" y="1793269"/>
                </a:cubicBezTo>
                <a:close/>
                <a:moveTo>
                  <a:pt x="3656907" y="1791580"/>
                </a:moveTo>
                <a:cubicBezTo>
                  <a:pt x="3655766" y="1792718"/>
                  <a:pt x="3656907" y="1793287"/>
                  <a:pt x="3656907" y="1793098"/>
                </a:cubicBezTo>
                <a:lnTo>
                  <a:pt x="3658397" y="1793758"/>
                </a:lnTo>
                <a:lnTo>
                  <a:pt x="3658322" y="1794226"/>
                </a:lnTo>
                <a:lnTo>
                  <a:pt x="3657858" y="1794805"/>
                </a:lnTo>
                <a:cubicBezTo>
                  <a:pt x="3657858" y="1794805"/>
                  <a:pt x="3657858" y="1794805"/>
                  <a:pt x="3656527" y="1794805"/>
                </a:cubicBezTo>
                <a:cubicBezTo>
                  <a:pt x="3655196" y="1794805"/>
                  <a:pt x="3656527" y="1796132"/>
                  <a:pt x="3658048" y="1795943"/>
                </a:cubicBezTo>
                <a:lnTo>
                  <a:pt x="3658322" y="1794226"/>
                </a:lnTo>
                <a:lnTo>
                  <a:pt x="3658618" y="1793856"/>
                </a:lnTo>
                <a:lnTo>
                  <a:pt x="3658397" y="1793758"/>
                </a:lnTo>
                <a:lnTo>
                  <a:pt x="3658476" y="1793264"/>
                </a:lnTo>
                <a:cubicBezTo>
                  <a:pt x="3658143" y="1792054"/>
                  <a:pt x="3657477" y="1791011"/>
                  <a:pt x="3656907" y="1791580"/>
                </a:cubicBezTo>
                <a:close/>
                <a:moveTo>
                  <a:pt x="4122202" y="1791529"/>
                </a:moveTo>
                <a:cubicBezTo>
                  <a:pt x="4121289" y="1791781"/>
                  <a:pt x="4120757" y="1792722"/>
                  <a:pt x="4121023" y="1793631"/>
                </a:cubicBezTo>
                <a:cubicBezTo>
                  <a:pt x="4121270" y="1794539"/>
                  <a:pt x="4122202" y="1795072"/>
                  <a:pt x="4123115" y="1794820"/>
                </a:cubicBezTo>
                <a:cubicBezTo>
                  <a:pt x="4123134" y="1794814"/>
                  <a:pt x="4123153" y="1794810"/>
                  <a:pt x="4123172" y="1794805"/>
                </a:cubicBezTo>
                <a:lnTo>
                  <a:pt x="4124202" y="1792655"/>
                </a:lnTo>
                <a:lnTo>
                  <a:pt x="4124313" y="1792718"/>
                </a:lnTo>
                <a:lnTo>
                  <a:pt x="4124313" y="1792423"/>
                </a:lnTo>
                <a:lnTo>
                  <a:pt x="4124332" y="1792383"/>
                </a:lnTo>
                <a:cubicBezTo>
                  <a:pt x="4124332" y="1792369"/>
                  <a:pt x="4124313" y="1792354"/>
                  <a:pt x="4124313" y="1792339"/>
                </a:cubicBezTo>
                <a:lnTo>
                  <a:pt x="4124313" y="1792423"/>
                </a:lnTo>
                <a:lnTo>
                  <a:pt x="4124202" y="1792655"/>
                </a:lnTo>
                <a:close/>
                <a:moveTo>
                  <a:pt x="840113" y="1790442"/>
                </a:moveTo>
                <a:cubicBezTo>
                  <a:pt x="840113" y="1791960"/>
                  <a:pt x="840113" y="1792908"/>
                  <a:pt x="838402" y="1793287"/>
                </a:cubicBezTo>
                <a:cubicBezTo>
                  <a:pt x="841254" y="1794994"/>
                  <a:pt x="840303" y="1791391"/>
                  <a:pt x="841825" y="1791580"/>
                </a:cubicBezTo>
                <a:lnTo>
                  <a:pt x="841825" y="1791201"/>
                </a:lnTo>
                <a:cubicBezTo>
                  <a:pt x="841248" y="1791167"/>
                  <a:pt x="840668" y="1791231"/>
                  <a:pt x="840113" y="1791391"/>
                </a:cubicBezTo>
                <a:close/>
                <a:moveTo>
                  <a:pt x="487562" y="1790063"/>
                </a:moveTo>
                <a:cubicBezTo>
                  <a:pt x="481858" y="1817754"/>
                  <a:pt x="503345" y="1796322"/>
                  <a:pt x="487562" y="1790063"/>
                </a:cubicBezTo>
                <a:close/>
                <a:moveTo>
                  <a:pt x="190157" y="1790063"/>
                </a:moveTo>
                <a:cubicBezTo>
                  <a:pt x="185023" y="1811875"/>
                  <a:pt x="205750" y="1791201"/>
                  <a:pt x="190157" y="1790063"/>
                </a:cubicBezTo>
                <a:close/>
                <a:moveTo>
                  <a:pt x="3655006" y="1789494"/>
                </a:moveTo>
                <a:cubicBezTo>
                  <a:pt x="3655862" y="1789589"/>
                  <a:pt x="3654863" y="1789826"/>
                  <a:pt x="3654031" y="1790111"/>
                </a:cubicBezTo>
                <a:lnTo>
                  <a:pt x="3654040" y="1790442"/>
                </a:lnTo>
                <a:lnTo>
                  <a:pt x="3653104" y="1790442"/>
                </a:lnTo>
                <a:cubicBezTo>
                  <a:pt x="3652343" y="1790442"/>
                  <a:pt x="3654625" y="1791960"/>
                  <a:pt x="3653104" y="1793477"/>
                </a:cubicBezTo>
                <a:cubicBezTo>
                  <a:pt x="3651583" y="1794994"/>
                  <a:pt x="3653104" y="1791770"/>
                  <a:pt x="3654055" y="1791011"/>
                </a:cubicBezTo>
                <a:lnTo>
                  <a:pt x="3654040" y="1790442"/>
                </a:lnTo>
                <a:lnTo>
                  <a:pt x="3654815" y="1790442"/>
                </a:lnTo>
                <a:close/>
                <a:moveTo>
                  <a:pt x="635124" y="1789494"/>
                </a:moveTo>
                <a:cubicBezTo>
                  <a:pt x="634457" y="1790033"/>
                  <a:pt x="633880" y="1790672"/>
                  <a:pt x="633413" y="1791391"/>
                </a:cubicBezTo>
                <a:cubicBezTo>
                  <a:pt x="632106" y="1790361"/>
                  <a:pt x="630511" y="1789765"/>
                  <a:pt x="628849" y="1789684"/>
                </a:cubicBezTo>
                <a:cubicBezTo>
                  <a:pt x="627137" y="1797081"/>
                  <a:pt x="628849" y="1799357"/>
                  <a:pt x="630370" y="1799357"/>
                </a:cubicBezTo>
                <a:cubicBezTo>
                  <a:pt x="630518" y="1807101"/>
                  <a:pt x="633114" y="1814602"/>
                  <a:pt x="637786" y="1820789"/>
                </a:cubicBezTo>
                <a:cubicBezTo>
                  <a:pt x="632462" y="1820789"/>
                  <a:pt x="635314" y="1827617"/>
                  <a:pt x="630750" y="1827996"/>
                </a:cubicBezTo>
                <a:cubicBezTo>
                  <a:pt x="626187" y="1828376"/>
                  <a:pt x="628849" y="1818703"/>
                  <a:pt x="621243" y="1820789"/>
                </a:cubicBezTo>
                <a:cubicBezTo>
                  <a:pt x="615728" y="1826479"/>
                  <a:pt x="604699" y="1826479"/>
                  <a:pt x="602227" y="1835204"/>
                </a:cubicBezTo>
                <a:cubicBezTo>
                  <a:pt x="625616" y="1854170"/>
                  <a:pt x="652048" y="1839376"/>
                  <a:pt x="678290" y="1829703"/>
                </a:cubicBezTo>
                <a:cubicBezTo>
                  <a:pt x="678290" y="1833496"/>
                  <a:pt x="681903" y="1838618"/>
                  <a:pt x="691601" y="1842221"/>
                </a:cubicBezTo>
                <a:cubicBezTo>
                  <a:pt x="691306" y="1836673"/>
                  <a:pt x="689389" y="1831332"/>
                  <a:pt x="686086" y="1826858"/>
                </a:cubicBezTo>
                <a:cubicBezTo>
                  <a:pt x="695664" y="1823543"/>
                  <a:pt x="705845" y="1822314"/>
                  <a:pt x="715941" y="1823254"/>
                </a:cubicBezTo>
                <a:cubicBezTo>
                  <a:pt x="718603" y="1814340"/>
                  <a:pt x="710046" y="1816427"/>
                  <a:pt x="711187" y="1808840"/>
                </a:cubicBezTo>
                <a:cubicBezTo>
                  <a:pt x="697686" y="1808840"/>
                  <a:pt x="683614" y="1808840"/>
                  <a:pt x="670873" y="1808840"/>
                </a:cubicBezTo>
                <a:cubicBezTo>
                  <a:pt x="673346" y="1792718"/>
                  <a:pt x="661556" y="1791011"/>
                  <a:pt x="649766" y="1789873"/>
                </a:cubicBezTo>
                <a:cubicBezTo>
                  <a:pt x="649766" y="1803719"/>
                  <a:pt x="662507" y="1803150"/>
                  <a:pt x="668782" y="1808840"/>
                </a:cubicBezTo>
                <a:cubicBezTo>
                  <a:pt x="661044" y="1809128"/>
                  <a:pt x="653375" y="1810403"/>
                  <a:pt x="645963" y="1812633"/>
                </a:cubicBezTo>
                <a:lnTo>
                  <a:pt x="644061" y="1810168"/>
                </a:lnTo>
                <a:cubicBezTo>
                  <a:pt x="646724" y="1802012"/>
                  <a:pt x="644061" y="1788546"/>
                  <a:pt x="635124" y="1789494"/>
                </a:cubicBezTo>
                <a:close/>
                <a:moveTo>
                  <a:pt x="263843" y="1788901"/>
                </a:moveTo>
                <a:cubicBezTo>
                  <a:pt x="255951" y="1792434"/>
                  <a:pt x="249676" y="1802866"/>
                  <a:pt x="268692" y="1809599"/>
                </a:cubicBezTo>
                <a:cubicBezTo>
                  <a:pt x="281242" y="1788736"/>
                  <a:pt x="271734" y="1785369"/>
                  <a:pt x="263843" y="1788901"/>
                </a:cubicBezTo>
                <a:close/>
                <a:moveTo>
                  <a:pt x="4283284" y="1788735"/>
                </a:moveTo>
                <a:lnTo>
                  <a:pt x="4281953" y="1791391"/>
                </a:lnTo>
                <a:lnTo>
                  <a:pt x="4280622" y="1794236"/>
                </a:lnTo>
                <a:lnTo>
                  <a:pt x="4283284" y="1795563"/>
                </a:lnTo>
                <a:lnTo>
                  <a:pt x="4286136" y="1796891"/>
                </a:lnTo>
                <a:close/>
                <a:moveTo>
                  <a:pt x="728587" y="1788333"/>
                </a:moveTo>
                <a:cubicBezTo>
                  <a:pt x="730060" y="1788641"/>
                  <a:pt x="731724" y="1789305"/>
                  <a:pt x="734956" y="1788546"/>
                </a:cubicBezTo>
                <a:cubicBezTo>
                  <a:pt x="736858" y="1788925"/>
                  <a:pt x="733815" y="1790632"/>
                  <a:pt x="734956" y="1791391"/>
                </a:cubicBezTo>
                <a:cubicBezTo>
                  <a:pt x="736097" y="1792149"/>
                  <a:pt x="737238" y="1788735"/>
                  <a:pt x="737238" y="1788735"/>
                </a:cubicBezTo>
                <a:cubicBezTo>
                  <a:pt x="739520" y="1793098"/>
                  <a:pt x="745415" y="1791201"/>
                  <a:pt x="746556" y="1791201"/>
                </a:cubicBezTo>
                <a:cubicBezTo>
                  <a:pt x="747697" y="1791201"/>
                  <a:pt x="746176" y="1793667"/>
                  <a:pt x="747697" y="1791201"/>
                </a:cubicBezTo>
                <a:cubicBezTo>
                  <a:pt x="747697" y="1794236"/>
                  <a:pt x="751120" y="1792908"/>
                  <a:pt x="747697" y="1794236"/>
                </a:cubicBezTo>
                <a:cubicBezTo>
                  <a:pt x="750930" y="1794615"/>
                  <a:pt x="750359" y="1800305"/>
                  <a:pt x="755303" y="1800305"/>
                </a:cubicBezTo>
                <a:cubicBezTo>
                  <a:pt x="754923" y="1800684"/>
                  <a:pt x="753972" y="1801822"/>
                  <a:pt x="753972" y="1801822"/>
                </a:cubicBezTo>
                <a:lnTo>
                  <a:pt x="758726" y="1805047"/>
                </a:lnTo>
                <a:cubicBezTo>
                  <a:pt x="759024" y="1806422"/>
                  <a:pt x="759024" y="1807844"/>
                  <a:pt x="758726" y="1809219"/>
                </a:cubicBezTo>
                <a:lnTo>
                  <a:pt x="723357" y="1790253"/>
                </a:lnTo>
                <a:cubicBezTo>
                  <a:pt x="725829" y="1788072"/>
                  <a:pt x="727113" y="1788025"/>
                  <a:pt x="728587" y="1788333"/>
                </a:cubicBezTo>
                <a:close/>
                <a:moveTo>
                  <a:pt x="3721638" y="1787879"/>
                </a:moveTo>
                <a:cubicBezTo>
                  <a:pt x="3719540" y="1788119"/>
                  <a:pt x="3717282" y="1789447"/>
                  <a:pt x="3714715" y="1792529"/>
                </a:cubicBezTo>
                <a:cubicBezTo>
                  <a:pt x="3724223" y="1803719"/>
                  <a:pt x="3746091" y="1820789"/>
                  <a:pt x="3751415" y="1794046"/>
                </a:cubicBezTo>
                <a:lnTo>
                  <a:pt x="3751415" y="1793098"/>
                </a:lnTo>
                <a:cubicBezTo>
                  <a:pt x="3749570" y="1794689"/>
                  <a:pt x="3747536" y="1796028"/>
                  <a:pt x="3745330" y="1797081"/>
                </a:cubicBezTo>
                <a:cubicBezTo>
                  <a:pt x="3743638" y="1797433"/>
                  <a:pt x="3741888" y="1797433"/>
                  <a:pt x="3740196" y="1797081"/>
                </a:cubicBezTo>
                <a:cubicBezTo>
                  <a:pt x="3732780" y="1796228"/>
                  <a:pt x="3727931" y="1787159"/>
                  <a:pt x="3721638" y="1787879"/>
                </a:cubicBezTo>
                <a:close/>
                <a:moveTo>
                  <a:pt x="1923817" y="1787597"/>
                </a:moveTo>
                <a:cubicBezTo>
                  <a:pt x="1926670" y="1797081"/>
                  <a:pt x="1904611" y="1805805"/>
                  <a:pt x="1920585" y="1810926"/>
                </a:cubicBezTo>
                <a:lnTo>
                  <a:pt x="1918683" y="1808461"/>
                </a:lnTo>
                <a:cubicBezTo>
                  <a:pt x="1918683" y="1801633"/>
                  <a:pt x="1939790" y="1792718"/>
                  <a:pt x="1923817" y="1787597"/>
                </a:cubicBezTo>
                <a:close/>
                <a:moveTo>
                  <a:pt x="4126710" y="1786667"/>
                </a:moveTo>
                <a:cubicBezTo>
                  <a:pt x="4127237" y="1788996"/>
                  <a:pt x="4141855" y="1802581"/>
                  <a:pt x="4132299" y="1789494"/>
                </a:cubicBezTo>
                <a:cubicBezTo>
                  <a:pt x="4127926" y="1786365"/>
                  <a:pt x="4126535" y="1785891"/>
                  <a:pt x="4126710" y="1786667"/>
                </a:cubicBezTo>
                <a:close/>
                <a:moveTo>
                  <a:pt x="2031446" y="1786080"/>
                </a:moveTo>
                <a:lnTo>
                  <a:pt x="2031446" y="1796512"/>
                </a:lnTo>
                <a:lnTo>
                  <a:pt x="2041905" y="1796512"/>
                </a:lnTo>
                <a:lnTo>
                  <a:pt x="2041905" y="1786080"/>
                </a:lnTo>
                <a:close/>
                <a:moveTo>
                  <a:pt x="2291961" y="1785132"/>
                </a:moveTo>
                <a:cubicBezTo>
                  <a:pt x="2287017" y="1806754"/>
                  <a:pt x="2307554" y="1785132"/>
                  <a:pt x="2291961" y="1785132"/>
                </a:cubicBezTo>
                <a:close/>
                <a:moveTo>
                  <a:pt x="2113784" y="1784942"/>
                </a:moveTo>
                <a:lnTo>
                  <a:pt x="2113784" y="1795374"/>
                </a:lnTo>
                <a:lnTo>
                  <a:pt x="2124243" y="1795374"/>
                </a:lnTo>
                <a:lnTo>
                  <a:pt x="2124243" y="1784942"/>
                </a:lnTo>
                <a:close/>
                <a:moveTo>
                  <a:pt x="4038362" y="1784752"/>
                </a:moveTo>
                <a:cubicBezTo>
                  <a:pt x="4025336" y="1783804"/>
                  <a:pt x="4018348" y="1788072"/>
                  <a:pt x="4014854" y="1793074"/>
                </a:cubicBezTo>
                <a:lnTo>
                  <a:pt x="4012365" y="1805529"/>
                </a:lnTo>
                <a:lnTo>
                  <a:pt x="4012120" y="1805616"/>
                </a:lnTo>
                <a:lnTo>
                  <a:pt x="4012310" y="1805805"/>
                </a:lnTo>
                <a:lnTo>
                  <a:pt x="4012365" y="1805529"/>
                </a:lnTo>
                <a:lnTo>
                  <a:pt x="4029519" y="1799452"/>
                </a:lnTo>
                <a:cubicBezTo>
                  <a:pt x="4035557" y="1797650"/>
                  <a:pt x="4040168" y="1794425"/>
                  <a:pt x="4038362" y="1784752"/>
                </a:cubicBezTo>
                <a:close/>
                <a:moveTo>
                  <a:pt x="3569815" y="1784373"/>
                </a:moveTo>
                <a:cubicBezTo>
                  <a:pt x="3569245" y="1784752"/>
                  <a:pt x="3570576" y="1785701"/>
                  <a:pt x="3570005" y="1786080"/>
                </a:cubicBezTo>
                <a:lnTo>
                  <a:pt x="3570005" y="1786839"/>
                </a:lnTo>
                <a:cubicBezTo>
                  <a:pt x="3571336" y="1786839"/>
                  <a:pt x="3568864" y="1790253"/>
                  <a:pt x="3571336" y="1789873"/>
                </a:cubicBezTo>
                <a:cubicBezTo>
                  <a:pt x="3569815" y="1788356"/>
                  <a:pt x="3571336" y="1787977"/>
                  <a:pt x="3571336" y="1787028"/>
                </a:cubicBezTo>
                <a:cubicBezTo>
                  <a:pt x="3571336" y="1786080"/>
                  <a:pt x="3571336" y="1785891"/>
                  <a:pt x="3571336" y="1785511"/>
                </a:cubicBezTo>
                <a:cubicBezTo>
                  <a:pt x="3571336" y="1785511"/>
                  <a:pt x="3570386" y="1783994"/>
                  <a:pt x="3569815" y="1784373"/>
                </a:cubicBezTo>
                <a:close/>
                <a:moveTo>
                  <a:pt x="3651393" y="1782287"/>
                </a:moveTo>
                <a:cubicBezTo>
                  <a:pt x="3652533" y="1784563"/>
                  <a:pt x="3651393" y="1783994"/>
                  <a:pt x="3653484" y="1783614"/>
                </a:cubicBezTo>
                <a:cubicBezTo>
                  <a:pt x="3655576" y="1783235"/>
                  <a:pt x="3651963" y="1784563"/>
                  <a:pt x="3653484" y="1785891"/>
                </a:cubicBezTo>
                <a:lnTo>
                  <a:pt x="3654815" y="1784804"/>
                </a:lnTo>
                <a:lnTo>
                  <a:pt x="3654815" y="1785132"/>
                </a:lnTo>
                <a:lnTo>
                  <a:pt x="3655576" y="1784183"/>
                </a:lnTo>
                <a:lnTo>
                  <a:pt x="3654815" y="1784804"/>
                </a:lnTo>
                <a:lnTo>
                  <a:pt x="3654815" y="1783804"/>
                </a:lnTo>
                <a:cubicBezTo>
                  <a:pt x="3654815" y="1782477"/>
                  <a:pt x="3653864" y="1781149"/>
                  <a:pt x="3651393" y="1782287"/>
                </a:cubicBezTo>
                <a:close/>
                <a:moveTo>
                  <a:pt x="4265751" y="1781979"/>
                </a:moveTo>
                <a:cubicBezTo>
                  <a:pt x="4265637" y="1782002"/>
                  <a:pt x="4265523" y="1782042"/>
                  <a:pt x="4265409" y="1782097"/>
                </a:cubicBezTo>
                <a:cubicBezTo>
                  <a:pt x="4264687" y="1782349"/>
                  <a:pt x="4264230" y="1783046"/>
                  <a:pt x="4264268" y="1783804"/>
                </a:cubicBezTo>
                <a:cubicBezTo>
                  <a:pt x="4258963" y="1782128"/>
                  <a:pt x="4253296" y="1785060"/>
                  <a:pt x="4251623" y="1790351"/>
                </a:cubicBezTo>
                <a:cubicBezTo>
                  <a:pt x="4251318" y="1791302"/>
                  <a:pt x="4251166" y="1792292"/>
                  <a:pt x="4251147" y="1793287"/>
                </a:cubicBezTo>
                <a:cubicBezTo>
                  <a:pt x="4259514" y="1801822"/>
                  <a:pt x="4272065" y="1801822"/>
                  <a:pt x="4273586" y="1790063"/>
                </a:cubicBezTo>
                <a:lnTo>
                  <a:pt x="4272445" y="1787977"/>
                </a:lnTo>
                <a:cubicBezTo>
                  <a:pt x="4270924" y="1786634"/>
                  <a:pt x="4269193" y="1785545"/>
                  <a:pt x="4267311" y="1784752"/>
                </a:cubicBezTo>
                <a:cubicBezTo>
                  <a:pt x="4267311" y="1784752"/>
                  <a:pt x="4267311" y="1783614"/>
                  <a:pt x="4267311" y="1783046"/>
                </a:cubicBezTo>
                <a:cubicBezTo>
                  <a:pt x="4267178" y="1782325"/>
                  <a:pt x="4266493" y="1781847"/>
                  <a:pt x="4265751" y="1781979"/>
                </a:cubicBezTo>
                <a:close/>
                <a:moveTo>
                  <a:pt x="4278530" y="1781149"/>
                </a:moveTo>
                <a:lnTo>
                  <a:pt x="4270353" y="1783994"/>
                </a:lnTo>
                <a:lnTo>
                  <a:pt x="4273016" y="1785321"/>
                </a:lnTo>
                <a:lnTo>
                  <a:pt x="4275868" y="1786649"/>
                </a:lnTo>
                <a:lnTo>
                  <a:pt x="4277199" y="1783994"/>
                </a:lnTo>
                <a:close/>
                <a:moveTo>
                  <a:pt x="4299618" y="1780908"/>
                </a:moveTo>
                <a:cubicBezTo>
                  <a:pt x="4298706" y="1781160"/>
                  <a:pt x="4298173" y="1782101"/>
                  <a:pt x="4298439" y="1783009"/>
                </a:cubicBezTo>
                <a:cubicBezTo>
                  <a:pt x="4298687" y="1783918"/>
                  <a:pt x="4299618" y="1784451"/>
                  <a:pt x="4300531" y="1784199"/>
                </a:cubicBezTo>
                <a:cubicBezTo>
                  <a:pt x="4300550" y="1784193"/>
                  <a:pt x="4300569" y="1784189"/>
                  <a:pt x="4300588" y="1784183"/>
                </a:cubicBezTo>
                <a:cubicBezTo>
                  <a:pt x="4301273" y="1784690"/>
                  <a:pt x="4302186" y="1784690"/>
                  <a:pt x="4302870" y="1784183"/>
                </a:cubicBezTo>
                <a:lnTo>
                  <a:pt x="4301729" y="1782097"/>
                </a:lnTo>
                <a:cubicBezTo>
                  <a:pt x="4301482" y="1781189"/>
                  <a:pt x="4300531" y="1780656"/>
                  <a:pt x="4299618" y="1780908"/>
                </a:cubicBezTo>
                <a:close/>
                <a:moveTo>
                  <a:pt x="2939942" y="1780897"/>
                </a:moveTo>
                <a:cubicBezTo>
                  <a:pt x="2940468" y="1783199"/>
                  <a:pt x="2955086" y="1796891"/>
                  <a:pt x="2945530" y="1783804"/>
                </a:cubicBezTo>
                <a:cubicBezTo>
                  <a:pt x="2941157" y="1780627"/>
                  <a:pt x="2939766" y="1780129"/>
                  <a:pt x="2939942" y="1780897"/>
                </a:cubicBezTo>
                <a:close/>
                <a:moveTo>
                  <a:pt x="1497224" y="1779679"/>
                </a:moveTo>
                <a:cubicBezTo>
                  <a:pt x="1491163" y="1779916"/>
                  <a:pt x="1484650" y="1780390"/>
                  <a:pt x="1475617" y="1780390"/>
                </a:cubicBezTo>
                <a:cubicBezTo>
                  <a:pt x="1451848" y="1809978"/>
                  <a:pt x="1389476" y="1781528"/>
                  <a:pt x="1366087" y="1801822"/>
                </a:cubicBezTo>
                <a:cubicBezTo>
                  <a:pt x="1415528" y="1826668"/>
                  <a:pt x="1469532" y="1797081"/>
                  <a:pt x="1516121" y="1799357"/>
                </a:cubicBezTo>
                <a:lnTo>
                  <a:pt x="1516121" y="1780390"/>
                </a:lnTo>
                <a:cubicBezTo>
                  <a:pt x="1508895" y="1779442"/>
                  <a:pt x="1503286" y="1779442"/>
                  <a:pt x="1497224" y="1779679"/>
                </a:cubicBezTo>
                <a:close/>
                <a:moveTo>
                  <a:pt x="2434008" y="1779632"/>
                </a:moveTo>
                <a:cubicBezTo>
                  <a:pt x="2413661" y="1792718"/>
                  <a:pt x="2451312" y="1787218"/>
                  <a:pt x="2434008" y="1779632"/>
                </a:cubicBezTo>
                <a:close/>
                <a:moveTo>
                  <a:pt x="2359276" y="1779632"/>
                </a:moveTo>
                <a:cubicBezTo>
                  <a:pt x="2341972" y="1787218"/>
                  <a:pt x="2379813" y="1792718"/>
                  <a:pt x="2359276" y="1779632"/>
                </a:cubicBezTo>
                <a:close/>
                <a:moveTo>
                  <a:pt x="513424" y="1779632"/>
                </a:moveTo>
                <a:cubicBezTo>
                  <a:pt x="512092" y="1791580"/>
                  <a:pt x="514755" y="1798598"/>
                  <a:pt x="523882" y="1800495"/>
                </a:cubicBezTo>
                <a:cubicBezTo>
                  <a:pt x="536052" y="1789684"/>
                  <a:pt x="525023" y="1782856"/>
                  <a:pt x="513424" y="1779632"/>
                </a:cubicBezTo>
                <a:close/>
                <a:moveTo>
                  <a:pt x="2532509" y="1779442"/>
                </a:moveTo>
                <a:cubicBezTo>
                  <a:pt x="2527565" y="1801253"/>
                  <a:pt x="2548102" y="1780580"/>
                  <a:pt x="2532509" y="1779442"/>
                </a:cubicBezTo>
                <a:close/>
                <a:moveTo>
                  <a:pt x="1042250" y="1779063"/>
                </a:moveTo>
                <a:lnTo>
                  <a:pt x="1042250" y="1779632"/>
                </a:lnTo>
                <a:lnTo>
                  <a:pt x="1042323" y="1779738"/>
                </a:lnTo>
                <a:lnTo>
                  <a:pt x="1043558" y="1791201"/>
                </a:lnTo>
                <a:cubicBezTo>
                  <a:pt x="1044865" y="1794520"/>
                  <a:pt x="1047480" y="1796417"/>
                  <a:pt x="1052709" y="1794805"/>
                </a:cubicBezTo>
                <a:lnTo>
                  <a:pt x="1042323" y="1779738"/>
                </a:lnTo>
                <a:close/>
                <a:moveTo>
                  <a:pt x="777171" y="1776976"/>
                </a:moveTo>
                <a:lnTo>
                  <a:pt x="777742" y="1777261"/>
                </a:lnTo>
                <a:lnTo>
                  <a:pt x="777742" y="1777735"/>
                </a:lnTo>
                <a:close/>
                <a:moveTo>
                  <a:pt x="749789" y="1776976"/>
                </a:moveTo>
                <a:cubicBezTo>
                  <a:pt x="750549" y="1776976"/>
                  <a:pt x="751690" y="1775649"/>
                  <a:pt x="753402" y="1776976"/>
                </a:cubicBezTo>
                <a:cubicBezTo>
                  <a:pt x="753048" y="1779669"/>
                  <a:pt x="752278" y="1782292"/>
                  <a:pt x="751120" y="1784752"/>
                </a:cubicBezTo>
                <a:cubicBezTo>
                  <a:pt x="748838" y="1782856"/>
                  <a:pt x="750739" y="1781338"/>
                  <a:pt x="747507" y="1779442"/>
                </a:cubicBezTo>
                <a:cubicBezTo>
                  <a:pt x="748648" y="1778304"/>
                  <a:pt x="751500" y="1779632"/>
                  <a:pt x="752070" y="1778304"/>
                </a:cubicBezTo>
                <a:cubicBezTo>
                  <a:pt x="752641" y="1776976"/>
                  <a:pt x="749028" y="1776976"/>
                  <a:pt x="749789" y="1776976"/>
                </a:cubicBezTo>
                <a:close/>
                <a:moveTo>
                  <a:pt x="4080957" y="1775838"/>
                </a:moveTo>
                <a:cubicBezTo>
                  <a:pt x="4078428" y="1776508"/>
                  <a:pt x="4076907" y="1779102"/>
                  <a:pt x="4077572" y="1781634"/>
                </a:cubicBezTo>
                <a:cubicBezTo>
                  <a:pt x="4077610" y="1781790"/>
                  <a:pt x="4077667" y="1781945"/>
                  <a:pt x="4077724" y="1782097"/>
                </a:cubicBezTo>
                <a:cubicBezTo>
                  <a:pt x="4078599" y="1784297"/>
                  <a:pt x="4080900" y="1785570"/>
                  <a:pt x="4083239" y="1785132"/>
                </a:cubicBezTo>
                <a:lnTo>
                  <a:pt x="4084189" y="1785321"/>
                </a:lnTo>
                <a:cubicBezTo>
                  <a:pt x="4086814" y="1784432"/>
                  <a:pt x="4088221" y="1781587"/>
                  <a:pt x="4087327" y="1778968"/>
                </a:cubicBezTo>
                <a:cubicBezTo>
                  <a:pt x="4086433" y="1776348"/>
                  <a:pt x="4083581" y="1774949"/>
                  <a:pt x="4080957" y="1775838"/>
                </a:cubicBezTo>
                <a:close/>
                <a:moveTo>
                  <a:pt x="1968504" y="1774510"/>
                </a:moveTo>
                <a:cubicBezTo>
                  <a:pt x="1963560" y="1796132"/>
                  <a:pt x="1984097" y="1774510"/>
                  <a:pt x="1968504" y="1774510"/>
                </a:cubicBezTo>
                <a:close/>
                <a:moveTo>
                  <a:pt x="774129" y="1774321"/>
                </a:moveTo>
                <a:lnTo>
                  <a:pt x="774951" y="1774321"/>
                </a:lnTo>
                <a:lnTo>
                  <a:pt x="774330" y="1776008"/>
                </a:lnTo>
                <a:lnTo>
                  <a:pt x="774129" y="1775838"/>
                </a:lnTo>
                <a:cubicBezTo>
                  <a:pt x="774129" y="1774321"/>
                  <a:pt x="772227" y="1776597"/>
                  <a:pt x="774129" y="1774321"/>
                </a:cubicBezTo>
                <a:close/>
                <a:moveTo>
                  <a:pt x="4223996" y="1774226"/>
                </a:moveTo>
                <a:cubicBezTo>
                  <a:pt x="4219629" y="1776502"/>
                  <a:pt x="4218203" y="1786886"/>
                  <a:pt x="4226617" y="1788735"/>
                </a:cubicBezTo>
                <a:cubicBezTo>
                  <a:pt x="4226617" y="1784942"/>
                  <a:pt x="4230801" y="1783994"/>
                  <a:pt x="4231751" y="1779632"/>
                </a:cubicBezTo>
                <a:lnTo>
                  <a:pt x="4230420" y="1778114"/>
                </a:lnTo>
                <a:cubicBezTo>
                  <a:pt x="4231200" y="1777748"/>
                  <a:pt x="4231542" y="1776813"/>
                  <a:pt x="4231181" y="1776028"/>
                </a:cubicBezTo>
                <a:cubicBezTo>
                  <a:pt x="4230820" y="1775243"/>
                  <a:pt x="4229869" y="1774903"/>
                  <a:pt x="4229089" y="1775269"/>
                </a:cubicBezTo>
                <a:cubicBezTo>
                  <a:pt x="4227235" y="1773610"/>
                  <a:pt x="4225452" y="1773468"/>
                  <a:pt x="4223996" y="1774226"/>
                </a:cubicBezTo>
                <a:close/>
                <a:moveTo>
                  <a:pt x="2631771" y="1774131"/>
                </a:moveTo>
                <a:cubicBezTo>
                  <a:pt x="2626067" y="1801822"/>
                  <a:pt x="2647745" y="1780200"/>
                  <a:pt x="2631771" y="1774131"/>
                </a:cubicBezTo>
                <a:close/>
                <a:moveTo>
                  <a:pt x="3652343" y="1773562"/>
                </a:moveTo>
                <a:lnTo>
                  <a:pt x="3652343" y="1773941"/>
                </a:lnTo>
                <a:lnTo>
                  <a:pt x="3651909" y="1773941"/>
                </a:lnTo>
                <a:close/>
                <a:moveTo>
                  <a:pt x="1152921" y="1773183"/>
                </a:moveTo>
                <a:cubicBezTo>
                  <a:pt x="1151780" y="1775079"/>
                  <a:pt x="1149498" y="1777166"/>
                  <a:pt x="1149498" y="1779063"/>
                </a:cubicBezTo>
                <a:lnTo>
                  <a:pt x="1152161" y="1774510"/>
                </a:lnTo>
                <a:close/>
                <a:moveTo>
                  <a:pt x="3945375" y="1772993"/>
                </a:moveTo>
                <a:lnTo>
                  <a:pt x="3945375" y="1773183"/>
                </a:lnTo>
                <a:cubicBezTo>
                  <a:pt x="3947999" y="1772388"/>
                  <a:pt x="3950794" y="1773701"/>
                  <a:pt x="3951840" y="1776218"/>
                </a:cubicBezTo>
                <a:cubicBezTo>
                  <a:pt x="3951859" y="1776248"/>
                  <a:pt x="3951859" y="1776278"/>
                  <a:pt x="3951878" y="1776309"/>
                </a:cubicBezTo>
                <a:cubicBezTo>
                  <a:pt x="3952677" y="1778909"/>
                  <a:pt x="3951213" y="1781672"/>
                  <a:pt x="3948608" y="1782477"/>
                </a:cubicBezTo>
                <a:cubicBezTo>
                  <a:pt x="3945983" y="1783372"/>
                  <a:pt x="3943131" y="1782029"/>
                  <a:pt x="3942142" y="1779442"/>
                </a:cubicBezTo>
                <a:cubicBezTo>
                  <a:pt x="3941268" y="1776771"/>
                  <a:pt x="3942713" y="1773894"/>
                  <a:pt x="3945375" y="1772993"/>
                </a:cubicBezTo>
                <a:close/>
                <a:moveTo>
                  <a:pt x="4303631" y="1772804"/>
                </a:moveTo>
                <a:cubicBezTo>
                  <a:pt x="4303212" y="1773437"/>
                  <a:pt x="4303212" y="1774256"/>
                  <a:pt x="4303631" y="1774890"/>
                </a:cubicBezTo>
                <a:cubicBezTo>
                  <a:pt x="4303897" y="1775770"/>
                  <a:pt x="4304829" y="1776274"/>
                  <a:pt x="4305722" y="1776028"/>
                </a:cubicBezTo>
                <a:cubicBezTo>
                  <a:pt x="4306084" y="1776159"/>
                  <a:pt x="4306502" y="1776159"/>
                  <a:pt x="4306863" y="1776028"/>
                </a:cubicBezTo>
                <a:lnTo>
                  <a:pt x="4305722" y="1773941"/>
                </a:lnTo>
                <a:cubicBezTo>
                  <a:pt x="4305456" y="1773061"/>
                  <a:pt x="4304524" y="1772557"/>
                  <a:pt x="4303631" y="1772804"/>
                </a:cubicBezTo>
                <a:close/>
                <a:moveTo>
                  <a:pt x="442685" y="1771096"/>
                </a:moveTo>
                <a:lnTo>
                  <a:pt x="407696" y="1805805"/>
                </a:lnTo>
                <a:lnTo>
                  <a:pt x="421197" y="1805805"/>
                </a:lnTo>
                <a:cubicBezTo>
                  <a:pt x="406746" y="1807323"/>
                  <a:pt x="428233" y="1826289"/>
                  <a:pt x="430135" y="1805805"/>
                </a:cubicBezTo>
                <a:lnTo>
                  <a:pt x="477484" y="1805805"/>
                </a:lnTo>
                <a:lnTo>
                  <a:pt x="459990" y="1788546"/>
                </a:lnTo>
                <a:close/>
                <a:moveTo>
                  <a:pt x="3525223" y="1771002"/>
                </a:moveTo>
                <a:cubicBezTo>
                  <a:pt x="3525908" y="1770478"/>
                  <a:pt x="3526878" y="1770605"/>
                  <a:pt x="3527410" y="1771286"/>
                </a:cubicBezTo>
                <a:cubicBezTo>
                  <a:pt x="3527410" y="1772045"/>
                  <a:pt x="3527410" y="1773373"/>
                  <a:pt x="3527410" y="1773373"/>
                </a:cubicBezTo>
                <a:cubicBezTo>
                  <a:pt x="3527353" y="1773454"/>
                  <a:pt x="3527277" y="1773530"/>
                  <a:pt x="3527182" y="1773594"/>
                </a:cubicBezTo>
                <a:cubicBezTo>
                  <a:pt x="3526611" y="1774048"/>
                  <a:pt x="3525775" y="1773949"/>
                  <a:pt x="3525318" y="1773373"/>
                </a:cubicBezTo>
                <a:lnTo>
                  <a:pt x="3524938" y="1773183"/>
                </a:lnTo>
                <a:cubicBezTo>
                  <a:pt x="3524406" y="1772502"/>
                  <a:pt x="3524539" y="1771525"/>
                  <a:pt x="3525223" y="1771002"/>
                </a:cubicBezTo>
                <a:close/>
                <a:moveTo>
                  <a:pt x="2163653" y="1770551"/>
                </a:moveTo>
                <a:lnTo>
                  <a:pt x="2151528" y="1774305"/>
                </a:lnTo>
                <a:lnTo>
                  <a:pt x="2151245" y="1774131"/>
                </a:lnTo>
                <a:lnTo>
                  <a:pt x="2150865" y="1774510"/>
                </a:lnTo>
                <a:lnTo>
                  <a:pt x="2151528" y="1774305"/>
                </a:lnTo>
                <a:lnTo>
                  <a:pt x="2159256" y="1779063"/>
                </a:lnTo>
                <a:cubicBezTo>
                  <a:pt x="2161371" y="1781291"/>
                  <a:pt x="2163415" y="1783615"/>
                  <a:pt x="2166838" y="1784563"/>
                </a:cubicBezTo>
                <a:cubicBezTo>
                  <a:pt x="2166838" y="1777545"/>
                  <a:pt x="2175965" y="1779821"/>
                  <a:pt x="2177296" y="1774131"/>
                </a:cubicBezTo>
                <a:cubicBezTo>
                  <a:pt x="2172543" y="1773278"/>
                  <a:pt x="2168027" y="1771286"/>
                  <a:pt x="2163653" y="1770551"/>
                </a:cubicBezTo>
                <a:close/>
                <a:moveTo>
                  <a:pt x="2281502" y="1769959"/>
                </a:moveTo>
                <a:cubicBezTo>
                  <a:pt x="2276558" y="1791770"/>
                  <a:pt x="2297095" y="1771096"/>
                  <a:pt x="2281502" y="1769959"/>
                </a:cubicBezTo>
                <a:close/>
                <a:moveTo>
                  <a:pt x="3967433" y="1769390"/>
                </a:moveTo>
                <a:lnTo>
                  <a:pt x="3970476" y="1771096"/>
                </a:lnTo>
                <a:cubicBezTo>
                  <a:pt x="3970000" y="1772965"/>
                  <a:pt x="3970000" y="1774918"/>
                  <a:pt x="3970476" y="1776787"/>
                </a:cubicBezTo>
                <a:cubicBezTo>
                  <a:pt x="3970057" y="1777280"/>
                  <a:pt x="3970057" y="1778000"/>
                  <a:pt x="3970476" y="1778493"/>
                </a:cubicBezTo>
                <a:cubicBezTo>
                  <a:pt x="3968574" y="1779442"/>
                  <a:pt x="3967433" y="1778304"/>
                  <a:pt x="3967433" y="1772424"/>
                </a:cubicBezTo>
                <a:cubicBezTo>
                  <a:pt x="3967357" y="1771413"/>
                  <a:pt x="3967357" y="1770400"/>
                  <a:pt x="3967433" y="1769390"/>
                </a:cubicBezTo>
                <a:close/>
                <a:moveTo>
                  <a:pt x="2234343" y="1769200"/>
                </a:moveTo>
                <a:lnTo>
                  <a:pt x="2233963" y="1769769"/>
                </a:lnTo>
                <a:cubicBezTo>
                  <a:pt x="2231111" y="1780959"/>
                  <a:pt x="2216088" y="1798219"/>
                  <a:pt x="2233963" y="1801064"/>
                </a:cubicBezTo>
                <a:cubicBezTo>
                  <a:pt x="2228829" y="1787218"/>
                  <a:pt x="2250317" y="1775649"/>
                  <a:pt x="2234343" y="1769200"/>
                </a:cubicBezTo>
                <a:close/>
                <a:moveTo>
                  <a:pt x="1529052" y="1769200"/>
                </a:moveTo>
                <a:cubicBezTo>
                  <a:pt x="1523917" y="1791011"/>
                  <a:pt x="1544644" y="1770338"/>
                  <a:pt x="1529052" y="1769200"/>
                </a:cubicBezTo>
                <a:close/>
                <a:moveTo>
                  <a:pt x="1388145" y="1768441"/>
                </a:moveTo>
                <a:cubicBezTo>
                  <a:pt x="1388145" y="1772993"/>
                  <a:pt x="1388145" y="1778683"/>
                  <a:pt x="1394611" y="1777924"/>
                </a:cubicBezTo>
                <a:lnTo>
                  <a:pt x="1394611" y="1768441"/>
                </a:lnTo>
                <a:close/>
                <a:moveTo>
                  <a:pt x="1030840" y="1768441"/>
                </a:moveTo>
                <a:cubicBezTo>
                  <a:pt x="1026847" y="1771855"/>
                  <a:pt x="1028178" y="1780769"/>
                  <a:pt x="1035404" y="1780390"/>
                </a:cubicBezTo>
                <a:lnTo>
                  <a:pt x="1035594" y="1780390"/>
                </a:lnTo>
                <a:cubicBezTo>
                  <a:pt x="1035594" y="1774510"/>
                  <a:pt x="1035594" y="1768821"/>
                  <a:pt x="1030840" y="1768441"/>
                </a:cubicBezTo>
                <a:close/>
                <a:moveTo>
                  <a:pt x="3019881" y="1768252"/>
                </a:moveTo>
                <a:cubicBezTo>
                  <a:pt x="3014747" y="1790063"/>
                  <a:pt x="3035474" y="1769390"/>
                  <a:pt x="3019881" y="1768252"/>
                </a:cubicBezTo>
                <a:close/>
                <a:moveTo>
                  <a:pt x="3652533" y="1768062"/>
                </a:moveTo>
                <a:cubicBezTo>
                  <a:pt x="3652533" y="1768631"/>
                  <a:pt x="3653484" y="1769769"/>
                  <a:pt x="3652533" y="1770338"/>
                </a:cubicBezTo>
                <a:cubicBezTo>
                  <a:pt x="3651583" y="1770907"/>
                  <a:pt x="3653484" y="1771666"/>
                  <a:pt x="3652533" y="1772235"/>
                </a:cubicBezTo>
                <a:lnTo>
                  <a:pt x="3650755" y="1771008"/>
                </a:lnTo>
                <a:lnTo>
                  <a:pt x="3650061" y="1769227"/>
                </a:lnTo>
                <a:lnTo>
                  <a:pt x="3650061" y="1768252"/>
                </a:lnTo>
                <a:lnTo>
                  <a:pt x="3649681" y="1768252"/>
                </a:lnTo>
                <a:lnTo>
                  <a:pt x="3650061" y="1769227"/>
                </a:lnTo>
                <a:lnTo>
                  <a:pt x="3650061" y="1770528"/>
                </a:lnTo>
                <a:lnTo>
                  <a:pt x="3650755" y="1771008"/>
                </a:lnTo>
                <a:lnTo>
                  <a:pt x="3651012" y="1771666"/>
                </a:lnTo>
                <a:lnTo>
                  <a:pt x="3650632" y="1772614"/>
                </a:lnTo>
                <a:cubicBezTo>
                  <a:pt x="3650632" y="1772614"/>
                  <a:pt x="3650632" y="1771286"/>
                  <a:pt x="3651773" y="1772614"/>
                </a:cubicBezTo>
                <a:cubicBezTo>
                  <a:pt x="3652914" y="1773941"/>
                  <a:pt x="3651773" y="1772614"/>
                  <a:pt x="3651773" y="1773941"/>
                </a:cubicBezTo>
                <a:lnTo>
                  <a:pt x="3651909" y="1773941"/>
                </a:lnTo>
                <a:lnTo>
                  <a:pt x="3650822" y="1774890"/>
                </a:lnTo>
                <a:lnTo>
                  <a:pt x="3652343" y="1775058"/>
                </a:lnTo>
                <a:lnTo>
                  <a:pt x="3652343" y="1776028"/>
                </a:lnTo>
                <a:lnTo>
                  <a:pt x="3652533" y="1775079"/>
                </a:lnTo>
                <a:lnTo>
                  <a:pt x="3652343" y="1775058"/>
                </a:lnTo>
                <a:lnTo>
                  <a:pt x="3652343" y="1773941"/>
                </a:lnTo>
                <a:lnTo>
                  <a:pt x="3654055" y="1773941"/>
                </a:lnTo>
                <a:cubicBezTo>
                  <a:pt x="3653674" y="1773276"/>
                  <a:pt x="3653142" y="1772695"/>
                  <a:pt x="3652533" y="1772235"/>
                </a:cubicBezTo>
                <a:cubicBezTo>
                  <a:pt x="3653864" y="1772235"/>
                  <a:pt x="3652533" y="1767493"/>
                  <a:pt x="3652533" y="1768062"/>
                </a:cubicBezTo>
                <a:close/>
                <a:moveTo>
                  <a:pt x="3679155" y="1767872"/>
                </a:moveTo>
                <a:cubicBezTo>
                  <a:pt x="3674021" y="1789684"/>
                  <a:pt x="3694748" y="1769010"/>
                  <a:pt x="3679155" y="1767872"/>
                </a:cubicBezTo>
                <a:close/>
                <a:moveTo>
                  <a:pt x="4264325" y="1767804"/>
                </a:moveTo>
                <a:cubicBezTo>
                  <a:pt x="4263907" y="1768143"/>
                  <a:pt x="4263679" y="1768661"/>
                  <a:pt x="4263698" y="1769200"/>
                </a:cubicBezTo>
                <a:lnTo>
                  <a:pt x="4263698" y="1770148"/>
                </a:lnTo>
                <a:cubicBezTo>
                  <a:pt x="4264306" y="1770622"/>
                  <a:pt x="4265181" y="1770622"/>
                  <a:pt x="4265789" y="1770148"/>
                </a:cubicBezTo>
                <a:cubicBezTo>
                  <a:pt x="4266588" y="1769799"/>
                  <a:pt x="4267006" y="1768898"/>
                  <a:pt x="4266740" y="1768062"/>
                </a:cubicBezTo>
                <a:cubicBezTo>
                  <a:pt x="4266151" y="1767328"/>
                  <a:pt x="4265067" y="1767212"/>
                  <a:pt x="4264325" y="1767804"/>
                </a:cubicBezTo>
                <a:close/>
                <a:moveTo>
                  <a:pt x="4291460" y="1767683"/>
                </a:moveTo>
                <a:cubicBezTo>
                  <a:pt x="4290586" y="1767956"/>
                  <a:pt x="4290072" y="1768879"/>
                  <a:pt x="4290320" y="1769769"/>
                </a:cubicBezTo>
                <a:cubicBezTo>
                  <a:pt x="4290928" y="1770243"/>
                  <a:pt x="4291803" y="1770243"/>
                  <a:pt x="4292411" y="1769769"/>
                </a:cubicBezTo>
                <a:cubicBezTo>
                  <a:pt x="4293058" y="1770349"/>
                  <a:pt x="4294047" y="1770349"/>
                  <a:pt x="4294693" y="1769769"/>
                </a:cubicBezTo>
                <a:lnTo>
                  <a:pt x="4293552" y="1767683"/>
                </a:lnTo>
                <a:cubicBezTo>
                  <a:pt x="4292944" y="1767208"/>
                  <a:pt x="4292069" y="1767208"/>
                  <a:pt x="4291460" y="1767683"/>
                </a:cubicBezTo>
                <a:close/>
                <a:moveTo>
                  <a:pt x="3699122" y="1767493"/>
                </a:moveTo>
                <a:cubicBezTo>
                  <a:pt x="3693987" y="1789304"/>
                  <a:pt x="3714715" y="1768631"/>
                  <a:pt x="3699122" y="1767493"/>
                </a:cubicBezTo>
                <a:close/>
                <a:moveTo>
                  <a:pt x="208436" y="1767327"/>
                </a:moveTo>
                <a:cubicBezTo>
                  <a:pt x="205703" y="1770053"/>
                  <a:pt x="204229" y="1778399"/>
                  <a:pt x="212215" y="1784183"/>
                </a:cubicBezTo>
                <a:cubicBezTo>
                  <a:pt x="215163" y="1767493"/>
                  <a:pt x="211170" y="1764600"/>
                  <a:pt x="208436" y="1767327"/>
                </a:cubicBezTo>
                <a:close/>
                <a:moveTo>
                  <a:pt x="4318653" y="1766355"/>
                </a:moveTo>
                <a:cubicBezTo>
                  <a:pt x="4317873" y="1766746"/>
                  <a:pt x="4317417" y="1767576"/>
                  <a:pt x="4317512" y="1768441"/>
                </a:cubicBezTo>
                <a:cubicBezTo>
                  <a:pt x="4317931" y="1769285"/>
                  <a:pt x="4318957" y="1769628"/>
                  <a:pt x="4319813" y="1769208"/>
                </a:cubicBezTo>
                <a:cubicBezTo>
                  <a:pt x="4320440" y="1768887"/>
                  <a:pt x="4320821" y="1768204"/>
                  <a:pt x="4320745" y="1767493"/>
                </a:cubicBezTo>
                <a:cubicBezTo>
                  <a:pt x="4320402" y="1766672"/>
                  <a:pt x="4319528" y="1766197"/>
                  <a:pt x="4318653" y="1766355"/>
                </a:cubicBezTo>
                <a:close/>
                <a:moveTo>
                  <a:pt x="4034939" y="1765596"/>
                </a:moveTo>
                <a:cubicBezTo>
                  <a:pt x="4034140" y="1765945"/>
                  <a:pt x="4033722" y="1766846"/>
                  <a:pt x="4033988" y="1767683"/>
                </a:cubicBezTo>
                <a:cubicBezTo>
                  <a:pt x="4034159" y="1768502"/>
                  <a:pt x="4034977" y="1769022"/>
                  <a:pt x="4035795" y="1768843"/>
                </a:cubicBezTo>
                <a:cubicBezTo>
                  <a:pt x="4035833" y="1768838"/>
                  <a:pt x="4035852" y="1768830"/>
                  <a:pt x="4035890" y="1768821"/>
                </a:cubicBezTo>
                <a:cubicBezTo>
                  <a:pt x="4036707" y="1768479"/>
                  <a:pt x="4037183" y="1767610"/>
                  <a:pt x="4037031" y="1766734"/>
                </a:cubicBezTo>
                <a:cubicBezTo>
                  <a:pt x="4036764" y="1765854"/>
                  <a:pt x="4035833" y="1765350"/>
                  <a:pt x="4034939" y="1765596"/>
                </a:cubicBezTo>
                <a:close/>
                <a:moveTo>
                  <a:pt x="3646448" y="1765407"/>
                </a:moveTo>
                <a:lnTo>
                  <a:pt x="3648160" y="1768992"/>
                </a:lnTo>
                <a:lnTo>
                  <a:pt x="3648160" y="1770338"/>
                </a:lnTo>
                <a:lnTo>
                  <a:pt x="3648350" y="1769390"/>
                </a:lnTo>
                <a:lnTo>
                  <a:pt x="3648160" y="1768992"/>
                </a:lnTo>
                <a:lnTo>
                  <a:pt x="3648160" y="1768441"/>
                </a:lnTo>
                <a:cubicBezTo>
                  <a:pt x="3648160" y="1767872"/>
                  <a:pt x="3648160" y="1766924"/>
                  <a:pt x="3646448" y="1765407"/>
                </a:cubicBezTo>
                <a:close/>
                <a:moveTo>
                  <a:pt x="1753627" y="1764079"/>
                </a:moveTo>
                <a:cubicBezTo>
                  <a:pt x="1747922" y="1769390"/>
                  <a:pt x="1748112" y="1772235"/>
                  <a:pt x="1750014" y="1773183"/>
                </a:cubicBezTo>
                <a:cubicBezTo>
                  <a:pt x="1750014" y="1784563"/>
                  <a:pt x="1742407" y="1797081"/>
                  <a:pt x="1752486" y="1808840"/>
                </a:cubicBezTo>
                <a:lnTo>
                  <a:pt x="1767318" y="1807702"/>
                </a:lnTo>
                <a:cubicBezTo>
                  <a:pt x="1765996" y="1808330"/>
                  <a:pt x="1765021" y="1809511"/>
                  <a:pt x="1764656" y="1810926"/>
                </a:cubicBezTo>
                <a:cubicBezTo>
                  <a:pt x="1767889" y="1812444"/>
                  <a:pt x="1784813" y="1824013"/>
                  <a:pt x="1785573" y="1810926"/>
                </a:cubicBezTo>
                <a:cubicBezTo>
                  <a:pt x="1783512" y="1811270"/>
                  <a:pt x="1781456" y="1810283"/>
                  <a:pt x="1780439" y="1808461"/>
                </a:cubicBezTo>
                <a:cubicBezTo>
                  <a:pt x="1785573" y="1798788"/>
                  <a:pt x="1785193" y="1783614"/>
                  <a:pt x="1799455" y="1782666"/>
                </a:cubicBezTo>
                <a:cubicBezTo>
                  <a:pt x="1800464" y="1777805"/>
                  <a:pt x="1799652" y="1772745"/>
                  <a:pt x="1797173" y="1768441"/>
                </a:cubicBezTo>
                <a:cubicBezTo>
                  <a:pt x="1784052" y="1775649"/>
                  <a:pt x="1782531" y="1758579"/>
                  <a:pt x="1768459" y="1765976"/>
                </a:cubicBezTo>
                <a:cubicBezTo>
                  <a:pt x="1765036" y="1769769"/>
                  <a:pt x="1765416" y="1777166"/>
                  <a:pt x="1761423" y="1780390"/>
                </a:cubicBezTo>
                <a:cubicBezTo>
                  <a:pt x="1763515" y="1773941"/>
                  <a:pt x="1759902" y="1772993"/>
                  <a:pt x="1755528" y="1772993"/>
                </a:cubicBezTo>
                <a:cubicBezTo>
                  <a:pt x="1759331" y="1771666"/>
                  <a:pt x="1761804" y="1767872"/>
                  <a:pt x="1753627" y="1764079"/>
                </a:cubicBezTo>
                <a:close/>
                <a:moveTo>
                  <a:pt x="4052814" y="1763700"/>
                </a:moveTo>
                <a:cubicBezTo>
                  <a:pt x="4052015" y="1764049"/>
                  <a:pt x="4051596" y="1764949"/>
                  <a:pt x="4051863" y="1765786"/>
                </a:cubicBezTo>
                <a:cubicBezTo>
                  <a:pt x="4052129" y="1766666"/>
                  <a:pt x="4053061" y="1767170"/>
                  <a:pt x="4053955" y="1766924"/>
                </a:cubicBezTo>
                <a:cubicBezTo>
                  <a:pt x="4054715" y="1766372"/>
                  <a:pt x="4054886" y="1765304"/>
                  <a:pt x="4054335" y="1764540"/>
                </a:cubicBezTo>
                <a:lnTo>
                  <a:pt x="4054248" y="1764481"/>
                </a:lnTo>
                <a:lnTo>
                  <a:pt x="4054905" y="1764838"/>
                </a:lnTo>
                <a:lnTo>
                  <a:pt x="4053384" y="1763889"/>
                </a:lnTo>
                <a:lnTo>
                  <a:pt x="4054248" y="1764481"/>
                </a:lnTo>
                <a:close/>
                <a:moveTo>
                  <a:pt x="746176" y="1763320"/>
                </a:moveTo>
                <a:lnTo>
                  <a:pt x="746622" y="1765099"/>
                </a:lnTo>
                <a:lnTo>
                  <a:pt x="745415" y="1765786"/>
                </a:lnTo>
                <a:lnTo>
                  <a:pt x="745415" y="1763626"/>
                </a:lnTo>
                <a:close/>
                <a:moveTo>
                  <a:pt x="2601941" y="1762277"/>
                </a:moveTo>
                <a:cubicBezTo>
                  <a:pt x="2599208" y="1765028"/>
                  <a:pt x="2597734" y="1773373"/>
                  <a:pt x="2605720" y="1779063"/>
                </a:cubicBezTo>
                <a:cubicBezTo>
                  <a:pt x="2608668" y="1762372"/>
                  <a:pt x="2604675" y="1759527"/>
                  <a:pt x="2601941" y="1762277"/>
                </a:cubicBezTo>
                <a:close/>
                <a:moveTo>
                  <a:pt x="221343" y="1760475"/>
                </a:moveTo>
                <a:cubicBezTo>
                  <a:pt x="217636" y="1763884"/>
                  <a:pt x="217403" y="1769644"/>
                  <a:pt x="220820" y="1773340"/>
                </a:cubicBezTo>
                <a:cubicBezTo>
                  <a:pt x="223368" y="1776096"/>
                  <a:pt x="227350" y="1777012"/>
                  <a:pt x="230850" y="1775649"/>
                </a:cubicBezTo>
                <a:lnTo>
                  <a:pt x="230850" y="1774890"/>
                </a:lnTo>
                <a:cubicBezTo>
                  <a:pt x="235795" y="1766165"/>
                  <a:pt x="227998" y="1763889"/>
                  <a:pt x="221343" y="1760475"/>
                </a:cubicBezTo>
                <a:close/>
                <a:moveTo>
                  <a:pt x="1978582" y="1759337"/>
                </a:moveTo>
                <a:cubicBezTo>
                  <a:pt x="1973638" y="1781149"/>
                  <a:pt x="1994175" y="1760475"/>
                  <a:pt x="1978582" y="1759337"/>
                </a:cubicBezTo>
                <a:close/>
                <a:moveTo>
                  <a:pt x="3086056" y="1758768"/>
                </a:moveTo>
                <a:lnTo>
                  <a:pt x="3086056" y="1769200"/>
                </a:lnTo>
                <a:lnTo>
                  <a:pt x="3090239" y="1769200"/>
                </a:lnTo>
                <a:lnTo>
                  <a:pt x="3090239" y="1761613"/>
                </a:lnTo>
                <a:cubicBezTo>
                  <a:pt x="3089593" y="1761069"/>
                  <a:pt x="3089517" y="1760111"/>
                  <a:pt x="3090068" y="1759474"/>
                </a:cubicBezTo>
                <a:cubicBezTo>
                  <a:pt x="3090316" y="1759195"/>
                  <a:pt x="3090639" y="1759013"/>
                  <a:pt x="3091000" y="1758958"/>
                </a:cubicBezTo>
                <a:lnTo>
                  <a:pt x="3090430" y="1758768"/>
                </a:lnTo>
                <a:close/>
                <a:moveTo>
                  <a:pt x="710046" y="1757099"/>
                </a:moveTo>
                <a:lnTo>
                  <a:pt x="710046" y="1759527"/>
                </a:lnTo>
                <a:cubicBezTo>
                  <a:pt x="709684" y="1759698"/>
                  <a:pt x="709266" y="1759698"/>
                  <a:pt x="708905" y="1759527"/>
                </a:cubicBezTo>
                <a:close/>
                <a:moveTo>
                  <a:pt x="710046" y="1756113"/>
                </a:moveTo>
                <a:lnTo>
                  <a:pt x="710510" y="1756113"/>
                </a:lnTo>
                <a:lnTo>
                  <a:pt x="710046" y="1757099"/>
                </a:lnTo>
                <a:close/>
                <a:moveTo>
                  <a:pt x="221052" y="1755210"/>
                </a:moveTo>
                <a:cubicBezTo>
                  <a:pt x="221533" y="1757583"/>
                  <a:pt x="236080" y="1771239"/>
                  <a:pt x="226667" y="1758010"/>
                </a:cubicBezTo>
                <a:cubicBezTo>
                  <a:pt x="222294" y="1754881"/>
                  <a:pt x="220891" y="1754418"/>
                  <a:pt x="221052" y="1755210"/>
                </a:cubicBezTo>
                <a:close/>
                <a:moveTo>
                  <a:pt x="373088" y="1754406"/>
                </a:moveTo>
                <a:cubicBezTo>
                  <a:pt x="368144" y="1776028"/>
                  <a:pt x="388681" y="1755354"/>
                  <a:pt x="373088" y="1754406"/>
                </a:cubicBezTo>
                <a:close/>
                <a:moveTo>
                  <a:pt x="1225561" y="1754216"/>
                </a:moveTo>
                <a:cubicBezTo>
                  <a:pt x="1230553" y="1774416"/>
                  <a:pt x="1226774" y="1796429"/>
                  <a:pt x="1233637" y="1810174"/>
                </a:cubicBezTo>
                <a:lnTo>
                  <a:pt x="1244553" y="1820585"/>
                </a:lnTo>
                <a:lnTo>
                  <a:pt x="1244577" y="1820789"/>
                </a:lnTo>
                <a:lnTo>
                  <a:pt x="1244767" y="1820789"/>
                </a:lnTo>
                <a:lnTo>
                  <a:pt x="1244553" y="1820585"/>
                </a:lnTo>
                <a:lnTo>
                  <a:pt x="1240631" y="1787432"/>
                </a:lnTo>
                <a:cubicBezTo>
                  <a:pt x="1236020" y="1775506"/>
                  <a:pt x="1229555" y="1763605"/>
                  <a:pt x="1225561" y="1754216"/>
                </a:cubicBezTo>
                <a:close/>
                <a:moveTo>
                  <a:pt x="4057568" y="1754027"/>
                </a:moveTo>
                <a:lnTo>
                  <a:pt x="4056236" y="1756872"/>
                </a:lnTo>
                <a:lnTo>
                  <a:pt x="4054905" y="1759527"/>
                </a:lnTo>
                <a:lnTo>
                  <a:pt x="4060420" y="1762182"/>
                </a:lnTo>
                <a:close/>
                <a:moveTo>
                  <a:pt x="4372106" y="1752111"/>
                </a:moveTo>
                <a:cubicBezTo>
                  <a:pt x="4372106" y="1752117"/>
                  <a:pt x="4372087" y="1752124"/>
                  <a:pt x="4372087" y="1752130"/>
                </a:cubicBezTo>
                <a:cubicBezTo>
                  <a:pt x="4371212" y="1752403"/>
                  <a:pt x="4370699" y="1753327"/>
                  <a:pt x="4370946" y="1754216"/>
                </a:cubicBezTo>
                <a:cubicBezTo>
                  <a:pt x="4371555" y="1754690"/>
                  <a:pt x="4372429" y="1754690"/>
                  <a:pt x="4373038" y="1754216"/>
                </a:cubicBezTo>
                <a:cubicBezTo>
                  <a:pt x="4373646" y="1754250"/>
                  <a:pt x="4374217" y="1753962"/>
                  <a:pt x="4374559" y="1753458"/>
                </a:cubicBezTo>
                <a:lnTo>
                  <a:pt x="4373989" y="1752130"/>
                </a:lnTo>
                <a:cubicBezTo>
                  <a:pt x="4373475" y="1751607"/>
                  <a:pt x="4372639" y="1751597"/>
                  <a:pt x="4372106" y="1752111"/>
                </a:cubicBezTo>
                <a:close/>
                <a:moveTo>
                  <a:pt x="560202" y="1751182"/>
                </a:moveTo>
                <a:lnTo>
                  <a:pt x="560202" y="1759906"/>
                </a:lnTo>
                <a:lnTo>
                  <a:pt x="560851" y="1759259"/>
                </a:lnTo>
                <a:lnTo>
                  <a:pt x="561129" y="1762728"/>
                </a:lnTo>
                <a:cubicBezTo>
                  <a:pt x="561248" y="1765122"/>
                  <a:pt x="561248" y="1764932"/>
                  <a:pt x="561343" y="1758768"/>
                </a:cubicBezTo>
                <a:lnTo>
                  <a:pt x="560851" y="1759259"/>
                </a:lnTo>
                <a:close/>
                <a:moveTo>
                  <a:pt x="4020107" y="1749854"/>
                </a:moveTo>
                <a:cubicBezTo>
                  <a:pt x="4020487" y="1750613"/>
                  <a:pt x="4019536" y="1752509"/>
                  <a:pt x="4018205" y="1754216"/>
                </a:cubicBezTo>
                <a:lnTo>
                  <a:pt x="4018205" y="1754406"/>
                </a:lnTo>
                <a:cubicBezTo>
                  <a:pt x="4016874" y="1755923"/>
                  <a:pt x="4015733" y="1756492"/>
                  <a:pt x="4015353" y="1755544"/>
                </a:cubicBezTo>
                <a:cubicBezTo>
                  <a:pt x="4014972" y="1754596"/>
                  <a:pt x="4015923" y="1752509"/>
                  <a:pt x="4017254" y="1751182"/>
                </a:cubicBezTo>
                <a:cubicBezTo>
                  <a:pt x="4018585" y="1749854"/>
                  <a:pt x="4019726" y="1749095"/>
                  <a:pt x="4020107" y="1749854"/>
                </a:cubicBezTo>
                <a:close/>
                <a:moveTo>
                  <a:pt x="2281883" y="1748337"/>
                </a:moveTo>
                <a:lnTo>
                  <a:pt x="2281502" y="1749095"/>
                </a:lnTo>
                <a:cubicBezTo>
                  <a:pt x="2266860" y="1740750"/>
                  <a:pt x="2267050" y="1771666"/>
                  <a:pt x="2276178" y="1769959"/>
                </a:cubicBezTo>
                <a:cubicBezTo>
                  <a:pt x="2277889" y="1762182"/>
                  <a:pt x="2283784" y="1759337"/>
                  <a:pt x="2281883" y="1748337"/>
                </a:cubicBezTo>
                <a:close/>
                <a:moveTo>
                  <a:pt x="1083894" y="1748337"/>
                </a:moveTo>
                <a:cubicBezTo>
                  <a:pt x="1066590" y="1755923"/>
                  <a:pt x="1104431" y="1761424"/>
                  <a:pt x="1083894" y="1748337"/>
                </a:cubicBezTo>
                <a:close/>
                <a:moveTo>
                  <a:pt x="461891" y="1748337"/>
                </a:moveTo>
                <a:lnTo>
                  <a:pt x="461511" y="1748906"/>
                </a:lnTo>
                <a:cubicBezTo>
                  <a:pt x="461511" y="1761993"/>
                  <a:pt x="460560" y="1774321"/>
                  <a:pt x="471969" y="1775079"/>
                </a:cubicBezTo>
                <a:cubicBezTo>
                  <a:pt x="473110" y="1761613"/>
                  <a:pt x="473300" y="1749095"/>
                  <a:pt x="461891" y="1748337"/>
                </a:cubicBezTo>
                <a:close/>
                <a:moveTo>
                  <a:pt x="425001" y="1748337"/>
                </a:moveTo>
                <a:cubicBezTo>
                  <a:pt x="407696" y="1755923"/>
                  <a:pt x="445347" y="1761424"/>
                  <a:pt x="425001" y="1748337"/>
                </a:cubicBezTo>
                <a:close/>
                <a:moveTo>
                  <a:pt x="2704982" y="1748147"/>
                </a:moveTo>
                <a:lnTo>
                  <a:pt x="2704982" y="1758579"/>
                </a:lnTo>
                <a:lnTo>
                  <a:pt x="2715440" y="1758579"/>
                </a:lnTo>
                <a:lnTo>
                  <a:pt x="2715440" y="1748147"/>
                </a:lnTo>
                <a:close/>
                <a:moveTo>
                  <a:pt x="3555934" y="1747957"/>
                </a:moveTo>
                <a:lnTo>
                  <a:pt x="3557075" y="1747957"/>
                </a:lnTo>
                <a:lnTo>
                  <a:pt x="3558596" y="1749664"/>
                </a:lnTo>
                <a:lnTo>
                  <a:pt x="3557455" y="1749664"/>
                </a:lnTo>
                <a:close/>
                <a:moveTo>
                  <a:pt x="2595261" y="1747957"/>
                </a:moveTo>
                <a:cubicBezTo>
                  <a:pt x="2592124" y="1748621"/>
                  <a:pt x="2588416" y="1748526"/>
                  <a:pt x="2585373" y="1749024"/>
                </a:cubicBezTo>
                <a:lnTo>
                  <a:pt x="2579782" y="1753409"/>
                </a:lnTo>
                <a:lnTo>
                  <a:pt x="2579478" y="1753268"/>
                </a:lnTo>
                <a:lnTo>
                  <a:pt x="2579478" y="1753647"/>
                </a:lnTo>
                <a:lnTo>
                  <a:pt x="2579782" y="1753409"/>
                </a:lnTo>
                <a:lnTo>
                  <a:pt x="2590436" y="1758365"/>
                </a:lnTo>
                <a:cubicBezTo>
                  <a:pt x="2594168" y="1758816"/>
                  <a:pt x="2596878" y="1756682"/>
                  <a:pt x="2595261" y="1747957"/>
                </a:cubicBezTo>
                <a:close/>
                <a:moveTo>
                  <a:pt x="1837106" y="1747957"/>
                </a:moveTo>
                <a:cubicBezTo>
                  <a:pt x="1830830" y="1747957"/>
                  <a:pt x="1822273" y="1747957"/>
                  <a:pt x="1821323" y="1753268"/>
                </a:cubicBezTo>
                <a:lnTo>
                  <a:pt x="1823985" y="1754785"/>
                </a:lnTo>
                <a:cubicBezTo>
                  <a:pt x="1818929" y="1759423"/>
                  <a:pt x="1816034" y="1765951"/>
                  <a:pt x="1815998" y="1772804"/>
                </a:cubicBezTo>
                <a:cubicBezTo>
                  <a:pt x="1821882" y="1776191"/>
                  <a:pt x="1829130" y="1776191"/>
                  <a:pt x="1835014" y="1772804"/>
                </a:cubicBezTo>
                <a:cubicBezTo>
                  <a:pt x="1835356" y="1768020"/>
                  <a:pt x="1834907" y="1763214"/>
                  <a:pt x="1833683" y="1758579"/>
                </a:cubicBezTo>
                <a:lnTo>
                  <a:pt x="1833683" y="1758199"/>
                </a:lnTo>
                <a:cubicBezTo>
                  <a:pt x="1836725" y="1758199"/>
                  <a:pt x="1838627" y="1755544"/>
                  <a:pt x="1837106" y="1747957"/>
                </a:cubicBezTo>
                <a:close/>
                <a:moveTo>
                  <a:pt x="4300778" y="1747199"/>
                </a:moveTo>
                <a:cubicBezTo>
                  <a:pt x="4299903" y="1747472"/>
                  <a:pt x="4299390" y="1748397"/>
                  <a:pt x="4299637" y="1749285"/>
                </a:cubicBezTo>
                <a:cubicBezTo>
                  <a:pt x="4299067" y="1750438"/>
                  <a:pt x="4299523" y="1751838"/>
                  <a:pt x="4300683" y="1752414"/>
                </a:cubicBezTo>
                <a:cubicBezTo>
                  <a:pt x="4301843" y="1752991"/>
                  <a:pt x="4303250" y="1752525"/>
                  <a:pt x="4303821" y="1751371"/>
                </a:cubicBezTo>
                <a:lnTo>
                  <a:pt x="4302680" y="1749285"/>
                </a:lnTo>
                <a:cubicBezTo>
                  <a:pt x="4303231" y="1748701"/>
                  <a:pt x="4303231" y="1747785"/>
                  <a:pt x="4302680" y="1747199"/>
                </a:cubicBezTo>
                <a:cubicBezTo>
                  <a:pt x="4302128" y="1746755"/>
                  <a:pt x="4301330" y="1746755"/>
                  <a:pt x="4300778" y="1747199"/>
                </a:cubicBezTo>
                <a:close/>
                <a:moveTo>
                  <a:pt x="4173753" y="1746819"/>
                </a:moveTo>
                <a:lnTo>
                  <a:pt x="4173753" y="1763889"/>
                </a:lnTo>
                <a:cubicBezTo>
                  <a:pt x="4173316" y="1764443"/>
                  <a:pt x="4173316" y="1765232"/>
                  <a:pt x="4173753" y="1765786"/>
                </a:cubicBezTo>
                <a:cubicBezTo>
                  <a:pt x="4174020" y="1766565"/>
                  <a:pt x="4174875" y="1766986"/>
                  <a:pt x="4175655" y="1766734"/>
                </a:cubicBezTo>
                <a:cubicBezTo>
                  <a:pt x="4176530" y="1766461"/>
                  <a:pt x="4177043" y="1765537"/>
                  <a:pt x="4176796" y="1764648"/>
                </a:cubicBezTo>
                <a:cubicBezTo>
                  <a:pt x="4185163" y="1764648"/>
                  <a:pt x="4185924" y="1757441"/>
                  <a:pt x="4190867" y="1754406"/>
                </a:cubicBezTo>
                <a:cubicBezTo>
                  <a:pt x="4189917" y="1756492"/>
                  <a:pt x="4194100" y="1759527"/>
                  <a:pt x="4195051" y="1753647"/>
                </a:cubicBezTo>
                <a:lnTo>
                  <a:pt x="4194671" y="1752130"/>
                </a:lnTo>
                <a:cubicBezTo>
                  <a:pt x="4187635" y="1750423"/>
                  <a:pt x="4184783" y="1744733"/>
                  <a:pt x="4173753" y="1746819"/>
                </a:cubicBezTo>
                <a:close/>
                <a:moveTo>
                  <a:pt x="4138764" y="1746440"/>
                </a:moveTo>
                <a:cubicBezTo>
                  <a:pt x="4141617" y="1759906"/>
                  <a:pt x="4143709" y="1773752"/>
                  <a:pt x="4160062" y="1773183"/>
                </a:cubicBezTo>
                <a:lnTo>
                  <a:pt x="4160062" y="1772614"/>
                </a:lnTo>
                <a:cubicBezTo>
                  <a:pt x="4159187" y="1768796"/>
                  <a:pt x="4157856" y="1765099"/>
                  <a:pt x="4156069" y="1761613"/>
                </a:cubicBezTo>
                <a:cubicBezTo>
                  <a:pt x="4159301" y="1760096"/>
                  <a:pt x="4161013" y="1756682"/>
                  <a:pt x="4153217" y="1753078"/>
                </a:cubicBezTo>
                <a:lnTo>
                  <a:pt x="4152076" y="1754406"/>
                </a:lnTo>
                <a:cubicBezTo>
                  <a:pt x="4150744" y="1751751"/>
                  <a:pt x="4149413" y="1749285"/>
                  <a:pt x="4148272" y="1746440"/>
                </a:cubicBezTo>
                <a:close/>
                <a:moveTo>
                  <a:pt x="570661" y="1744354"/>
                </a:moveTo>
                <a:cubicBezTo>
                  <a:pt x="564956" y="1772045"/>
                  <a:pt x="586444" y="1750423"/>
                  <a:pt x="570661" y="1744354"/>
                </a:cubicBezTo>
                <a:close/>
                <a:moveTo>
                  <a:pt x="3195396" y="1743785"/>
                </a:moveTo>
                <a:lnTo>
                  <a:pt x="3197868" y="1745302"/>
                </a:lnTo>
                <a:cubicBezTo>
                  <a:pt x="3199542" y="1746451"/>
                  <a:pt x="3201063" y="1747787"/>
                  <a:pt x="3202432" y="1749285"/>
                </a:cubicBezTo>
                <a:lnTo>
                  <a:pt x="3202812" y="1750802"/>
                </a:lnTo>
                <a:cubicBezTo>
                  <a:pt x="3204638" y="1751091"/>
                  <a:pt x="3206501" y="1751091"/>
                  <a:pt x="3208327" y="1750802"/>
                </a:cubicBezTo>
                <a:cubicBezTo>
                  <a:pt x="3204904" y="1747789"/>
                  <a:pt x="3200987" y="1745412"/>
                  <a:pt x="3196727" y="1743785"/>
                </a:cubicBezTo>
                <a:close/>
                <a:moveTo>
                  <a:pt x="2684064" y="1743405"/>
                </a:moveTo>
                <a:cubicBezTo>
                  <a:pt x="2679120" y="1765027"/>
                  <a:pt x="2699657" y="1743405"/>
                  <a:pt x="2684064" y="1743405"/>
                </a:cubicBezTo>
                <a:close/>
                <a:moveTo>
                  <a:pt x="3641694" y="1743216"/>
                </a:moveTo>
                <a:cubicBezTo>
                  <a:pt x="3640363" y="1744543"/>
                  <a:pt x="3643596" y="1748906"/>
                  <a:pt x="3642836" y="1750423"/>
                </a:cubicBezTo>
                <a:lnTo>
                  <a:pt x="3642836" y="1751561"/>
                </a:lnTo>
                <a:cubicBezTo>
                  <a:pt x="3644547" y="1751561"/>
                  <a:pt x="3642836" y="1750233"/>
                  <a:pt x="3643786" y="1749664"/>
                </a:cubicBezTo>
                <a:cubicBezTo>
                  <a:pt x="3644737" y="1749095"/>
                  <a:pt x="3645307" y="1749664"/>
                  <a:pt x="3643786" y="1751371"/>
                </a:cubicBezTo>
                <a:cubicBezTo>
                  <a:pt x="3642265" y="1753078"/>
                  <a:pt x="3643786" y="1755923"/>
                  <a:pt x="3645117" y="1755923"/>
                </a:cubicBezTo>
                <a:cubicBezTo>
                  <a:pt x="3646448" y="1755923"/>
                  <a:pt x="3645117" y="1756872"/>
                  <a:pt x="3644166" y="1758579"/>
                </a:cubicBezTo>
                <a:cubicBezTo>
                  <a:pt x="3643216" y="1760286"/>
                  <a:pt x="3645117" y="1758579"/>
                  <a:pt x="3645688" y="1758579"/>
                </a:cubicBezTo>
                <a:cubicBezTo>
                  <a:pt x="3646258" y="1758579"/>
                  <a:pt x="3645688" y="1761613"/>
                  <a:pt x="3646829" y="1760855"/>
                </a:cubicBezTo>
                <a:cubicBezTo>
                  <a:pt x="3647970" y="1760096"/>
                  <a:pt x="3644927" y="1762941"/>
                  <a:pt x="3646829" y="1762372"/>
                </a:cubicBezTo>
                <a:cubicBezTo>
                  <a:pt x="3648730" y="1761803"/>
                  <a:pt x="3646829" y="1760475"/>
                  <a:pt x="3648540" y="1760855"/>
                </a:cubicBezTo>
                <a:cubicBezTo>
                  <a:pt x="3650252" y="1761234"/>
                  <a:pt x="3651012" y="1762182"/>
                  <a:pt x="3651012" y="1763889"/>
                </a:cubicBezTo>
                <a:cubicBezTo>
                  <a:pt x="3651012" y="1763889"/>
                  <a:pt x="3651012" y="1762372"/>
                  <a:pt x="3652533" y="1762562"/>
                </a:cubicBezTo>
                <a:cubicBezTo>
                  <a:pt x="3654055" y="1762751"/>
                  <a:pt x="3652533" y="1760475"/>
                  <a:pt x="3651393" y="1761234"/>
                </a:cubicBezTo>
                <a:cubicBezTo>
                  <a:pt x="3650252" y="1761993"/>
                  <a:pt x="3650252" y="1758389"/>
                  <a:pt x="3650061" y="1761234"/>
                </a:cubicBezTo>
                <a:cubicBezTo>
                  <a:pt x="3649681" y="1760470"/>
                  <a:pt x="3648996" y="1759914"/>
                  <a:pt x="3648160" y="1759717"/>
                </a:cubicBezTo>
                <a:cubicBezTo>
                  <a:pt x="3649681" y="1759717"/>
                  <a:pt x="3648160" y="1759717"/>
                  <a:pt x="3648160" y="1758389"/>
                </a:cubicBezTo>
                <a:cubicBezTo>
                  <a:pt x="3648940" y="1757754"/>
                  <a:pt x="3650042" y="1757754"/>
                  <a:pt x="3650822" y="1758389"/>
                </a:cubicBezTo>
                <a:cubicBezTo>
                  <a:pt x="3651012" y="1757131"/>
                  <a:pt x="3651012" y="1755853"/>
                  <a:pt x="3650822" y="1754596"/>
                </a:cubicBezTo>
                <a:cubicBezTo>
                  <a:pt x="3650328" y="1755009"/>
                  <a:pt x="3649605" y="1755009"/>
                  <a:pt x="3649110" y="1754596"/>
                </a:cubicBezTo>
                <a:cubicBezTo>
                  <a:pt x="3649110" y="1754596"/>
                  <a:pt x="3649110" y="1752889"/>
                  <a:pt x="3649110" y="1752130"/>
                </a:cubicBezTo>
                <a:cubicBezTo>
                  <a:pt x="3649110" y="1751371"/>
                  <a:pt x="3650061" y="1752130"/>
                  <a:pt x="3650061" y="1753837"/>
                </a:cubicBezTo>
                <a:lnTo>
                  <a:pt x="3650061" y="1747388"/>
                </a:lnTo>
                <a:cubicBezTo>
                  <a:pt x="3650061" y="1744543"/>
                  <a:pt x="3646258" y="1745302"/>
                  <a:pt x="3646829" y="1743216"/>
                </a:cubicBezTo>
                <a:cubicBezTo>
                  <a:pt x="3647399" y="1741129"/>
                  <a:pt x="3646829" y="1743216"/>
                  <a:pt x="3645498" y="1743216"/>
                </a:cubicBezTo>
                <a:cubicBezTo>
                  <a:pt x="3644166" y="1743216"/>
                  <a:pt x="3643026" y="1741888"/>
                  <a:pt x="3641694" y="1743216"/>
                </a:cubicBezTo>
                <a:close/>
                <a:moveTo>
                  <a:pt x="242450" y="1743216"/>
                </a:moveTo>
                <a:lnTo>
                  <a:pt x="242640" y="1743974"/>
                </a:lnTo>
                <a:cubicBezTo>
                  <a:pt x="233703" y="1755354"/>
                  <a:pt x="258043" y="1767114"/>
                  <a:pt x="258233" y="1785701"/>
                </a:cubicBezTo>
                <a:cubicBezTo>
                  <a:pt x="262797" y="1771286"/>
                  <a:pt x="261276" y="1747009"/>
                  <a:pt x="242450" y="1743216"/>
                </a:cubicBezTo>
                <a:close/>
                <a:moveTo>
                  <a:pt x="4307453" y="1743053"/>
                </a:moveTo>
                <a:cubicBezTo>
                  <a:pt x="4305608" y="1744122"/>
                  <a:pt x="4304600" y="1746230"/>
                  <a:pt x="4304962" y="1748337"/>
                </a:cubicBezTo>
                <a:cubicBezTo>
                  <a:pt x="4305855" y="1751000"/>
                  <a:pt x="4308746" y="1752437"/>
                  <a:pt x="4311427" y="1751561"/>
                </a:cubicBezTo>
                <a:cubicBezTo>
                  <a:pt x="4313215" y="1750910"/>
                  <a:pt x="4314489" y="1749285"/>
                  <a:pt x="4314660" y="1747388"/>
                </a:cubicBezTo>
                <a:cubicBezTo>
                  <a:pt x="4315135" y="1747660"/>
                  <a:pt x="4315706" y="1747660"/>
                  <a:pt x="4316181" y="1747388"/>
                </a:cubicBezTo>
                <a:cubicBezTo>
                  <a:pt x="4316961" y="1746857"/>
                  <a:pt x="4317170" y="1745795"/>
                  <a:pt x="4316637" y="1745016"/>
                </a:cubicBezTo>
                <a:cubicBezTo>
                  <a:pt x="4316599" y="1744983"/>
                  <a:pt x="4316580" y="1744953"/>
                  <a:pt x="4316561" y="1744923"/>
                </a:cubicBezTo>
                <a:cubicBezTo>
                  <a:pt x="4315972" y="1744369"/>
                  <a:pt x="4315059" y="1744369"/>
                  <a:pt x="4314470" y="1744923"/>
                </a:cubicBezTo>
                <a:cubicBezTo>
                  <a:pt x="4313043" y="1742474"/>
                  <a:pt x="4309906" y="1741636"/>
                  <a:pt x="4307453" y="1743053"/>
                </a:cubicBezTo>
                <a:close/>
                <a:moveTo>
                  <a:pt x="3557835" y="1742647"/>
                </a:moveTo>
                <a:cubicBezTo>
                  <a:pt x="3557341" y="1743861"/>
                  <a:pt x="3556713" y="1745008"/>
                  <a:pt x="3555934" y="1746061"/>
                </a:cubicBezTo>
                <a:cubicBezTo>
                  <a:pt x="3554983" y="1744923"/>
                  <a:pt x="3554983" y="1743216"/>
                  <a:pt x="3555934" y="1743216"/>
                </a:cubicBezTo>
                <a:cubicBezTo>
                  <a:pt x="3555934" y="1742836"/>
                  <a:pt x="3557835" y="1742647"/>
                  <a:pt x="3557835" y="1742647"/>
                </a:cubicBezTo>
                <a:close/>
                <a:moveTo>
                  <a:pt x="344564" y="1742267"/>
                </a:moveTo>
                <a:cubicBezTo>
                  <a:pt x="342663" y="1750802"/>
                  <a:pt x="349698" y="1754027"/>
                  <a:pt x="354072" y="1749475"/>
                </a:cubicBezTo>
                <a:cubicBezTo>
                  <a:pt x="355403" y="1743026"/>
                  <a:pt x="351410" y="1741509"/>
                  <a:pt x="345135" y="1742267"/>
                </a:cubicBezTo>
                <a:close/>
                <a:moveTo>
                  <a:pt x="4187254" y="1741698"/>
                </a:moveTo>
                <a:cubicBezTo>
                  <a:pt x="4186152" y="1741437"/>
                  <a:pt x="4185049" y="1742116"/>
                  <a:pt x="4184783" y="1743216"/>
                </a:cubicBezTo>
                <a:lnTo>
                  <a:pt x="4185733" y="1744164"/>
                </a:lnTo>
                <a:cubicBezTo>
                  <a:pt x="4185182" y="1744750"/>
                  <a:pt x="4185182" y="1745664"/>
                  <a:pt x="4185733" y="1746250"/>
                </a:cubicBezTo>
                <a:cubicBezTo>
                  <a:pt x="4186247" y="1746774"/>
                  <a:pt x="4187083" y="1746783"/>
                  <a:pt x="4187616" y="1746269"/>
                </a:cubicBezTo>
                <a:cubicBezTo>
                  <a:pt x="4187616" y="1746264"/>
                  <a:pt x="4187635" y="1746256"/>
                  <a:pt x="4187635" y="1746250"/>
                </a:cubicBezTo>
                <a:cubicBezTo>
                  <a:pt x="4188510" y="1745977"/>
                  <a:pt x="4189023" y="1745054"/>
                  <a:pt x="4188776" y="1744164"/>
                </a:cubicBezTo>
                <a:cubicBezTo>
                  <a:pt x="4189042" y="1743064"/>
                  <a:pt x="4188357" y="1741960"/>
                  <a:pt x="4187254" y="1741698"/>
                </a:cubicBezTo>
                <a:close/>
                <a:moveTo>
                  <a:pt x="3648730" y="1741509"/>
                </a:moveTo>
                <a:lnTo>
                  <a:pt x="3649110" y="1741917"/>
                </a:lnTo>
                <a:lnTo>
                  <a:pt x="3649110" y="1742457"/>
                </a:lnTo>
                <a:cubicBezTo>
                  <a:pt x="3650061" y="1742457"/>
                  <a:pt x="3649110" y="1742457"/>
                  <a:pt x="3649110" y="1744164"/>
                </a:cubicBezTo>
                <a:cubicBezTo>
                  <a:pt x="3649110" y="1745871"/>
                  <a:pt x="3650442" y="1744164"/>
                  <a:pt x="3651202" y="1744164"/>
                </a:cubicBezTo>
                <a:lnTo>
                  <a:pt x="3649110" y="1741917"/>
                </a:lnTo>
                <a:lnTo>
                  <a:pt x="3649110" y="1741509"/>
                </a:lnTo>
                <a:close/>
                <a:moveTo>
                  <a:pt x="4282903" y="1741129"/>
                </a:moveTo>
                <a:cubicBezTo>
                  <a:pt x="4281192" y="1748147"/>
                  <a:pt x="4275487" y="1750992"/>
                  <a:pt x="4277769" y="1761993"/>
                </a:cubicBezTo>
                <a:cubicBezTo>
                  <a:pt x="4293362" y="1772424"/>
                  <a:pt x="4293362" y="1741509"/>
                  <a:pt x="4284044" y="1743216"/>
                </a:cubicBezTo>
                <a:close/>
                <a:moveTo>
                  <a:pt x="3776135" y="1740371"/>
                </a:moveTo>
                <a:cubicBezTo>
                  <a:pt x="3766247" y="1748337"/>
                  <a:pt x="3784122" y="1752130"/>
                  <a:pt x="3784122" y="1747768"/>
                </a:cubicBezTo>
                <a:lnTo>
                  <a:pt x="3784312" y="1746250"/>
                </a:lnTo>
                <a:cubicBezTo>
                  <a:pt x="3784312" y="1744923"/>
                  <a:pt x="3782411" y="1743026"/>
                  <a:pt x="3778227" y="1740371"/>
                </a:cubicBezTo>
                <a:close/>
                <a:moveTo>
                  <a:pt x="2783897" y="1738853"/>
                </a:moveTo>
                <a:cubicBezTo>
                  <a:pt x="2763360" y="1751940"/>
                  <a:pt x="2801201" y="1746440"/>
                  <a:pt x="2783897" y="1738853"/>
                </a:cubicBezTo>
                <a:close/>
                <a:moveTo>
                  <a:pt x="2556089" y="1737336"/>
                </a:moveTo>
                <a:cubicBezTo>
                  <a:pt x="2543538" y="1768062"/>
                  <a:pt x="2558181" y="1809030"/>
                  <a:pt x="2560843" y="1839755"/>
                </a:cubicBezTo>
                <a:cubicBezTo>
                  <a:pt x="2582331" y="1815668"/>
                  <a:pt x="2568069" y="1761993"/>
                  <a:pt x="2556089" y="1737336"/>
                </a:cubicBezTo>
                <a:close/>
                <a:moveTo>
                  <a:pt x="882328" y="1735819"/>
                </a:moveTo>
                <a:cubicBezTo>
                  <a:pt x="880617" y="1743026"/>
                  <a:pt x="884610" y="1744543"/>
                  <a:pt x="884610" y="1750233"/>
                </a:cubicBezTo>
                <a:cubicBezTo>
                  <a:pt x="890505" y="1750233"/>
                  <a:pt x="896209" y="1750233"/>
                  <a:pt x="896590" y="1754975"/>
                </a:cubicBezTo>
                <a:cubicBezTo>
                  <a:pt x="891646" y="1756303"/>
                  <a:pt x="887462" y="1758579"/>
                  <a:pt x="889364" y="1766734"/>
                </a:cubicBezTo>
                <a:cubicBezTo>
                  <a:pt x="909473" y="1756777"/>
                  <a:pt x="920063" y="1767624"/>
                  <a:pt x="932043" y="1773029"/>
                </a:cubicBezTo>
                <a:lnTo>
                  <a:pt x="943347" y="1775335"/>
                </a:lnTo>
                <a:lnTo>
                  <a:pt x="944129" y="1776407"/>
                </a:lnTo>
                <a:lnTo>
                  <a:pt x="944890" y="1775649"/>
                </a:lnTo>
                <a:lnTo>
                  <a:pt x="943347" y="1775335"/>
                </a:lnTo>
                <a:lnTo>
                  <a:pt x="933323" y="1761584"/>
                </a:lnTo>
                <a:cubicBezTo>
                  <a:pt x="919587" y="1749688"/>
                  <a:pt x="898444" y="1745208"/>
                  <a:pt x="882328" y="1735819"/>
                </a:cubicBezTo>
                <a:close/>
                <a:moveTo>
                  <a:pt x="1590942" y="1735484"/>
                </a:moveTo>
                <a:cubicBezTo>
                  <a:pt x="1591424" y="1737857"/>
                  <a:pt x="1605971" y="1751513"/>
                  <a:pt x="1596557" y="1738284"/>
                </a:cubicBezTo>
                <a:cubicBezTo>
                  <a:pt x="1592184" y="1735155"/>
                  <a:pt x="1590782" y="1734692"/>
                  <a:pt x="1590942" y="1735484"/>
                </a:cubicBezTo>
                <a:close/>
                <a:moveTo>
                  <a:pt x="3568484" y="1734112"/>
                </a:moveTo>
                <a:lnTo>
                  <a:pt x="3573618" y="1740371"/>
                </a:lnTo>
                <a:lnTo>
                  <a:pt x="3570766" y="1740371"/>
                </a:lnTo>
                <a:lnTo>
                  <a:pt x="3568674" y="1740371"/>
                </a:lnTo>
                <a:cubicBezTo>
                  <a:pt x="3568750" y="1739995"/>
                  <a:pt x="3568750" y="1739608"/>
                  <a:pt x="3568674" y="1739233"/>
                </a:cubicBezTo>
                <a:lnTo>
                  <a:pt x="3568674" y="1737905"/>
                </a:lnTo>
                <a:close/>
                <a:moveTo>
                  <a:pt x="4238597" y="1733733"/>
                </a:moveTo>
                <a:lnTo>
                  <a:pt x="4230420" y="1736388"/>
                </a:lnTo>
                <a:lnTo>
                  <a:pt x="4235745" y="1739043"/>
                </a:lnTo>
                <a:lnTo>
                  <a:pt x="4237266" y="1736388"/>
                </a:lnTo>
                <a:close/>
                <a:moveTo>
                  <a:pt x="1256747" y="1733163"/>
                </a:moveTo>
                <a:cubicBezTo>
                  <a:pt x="1259599" y="1740371"/>
                  <a:pt x="1250662" y="1759717"/>
                  <a:pt x="1261881" y="1758768"/>
                </a:cubicBezTo>
                <a:lnTo>
                  <a:pt x="1261881" y="1759148"/>
                </a:lnTo>
                <a:cubicBezTo>
                  <a:pt x="1259029" y="1751561"/>
                  <a:pt x="1267966" y="1732215"/>
                  <a:pt x="1256747" y="1733163"/>
                </a:cubicBezTo>
                <a:close/>
                <a:moveTo>
                  <a:pt x="2987365" y="1732784"/>
                </a:moveTo>
                <a:lnTo>
                  <a:pt x="2987365" y="1732974"/>
                </a:lnTo>
                <a:cubicBezTo>
                  <a:pt x="2987365" y="1741129"/>
                  <a:pt x="2987365" y="1751940"/>
                  <a:pt x="2997823" y="1748526"/>
                </a:cubicBezTo>
                <a:cubicBezTo>
                  <a:pt x="2998831" y="1741395"/>
                  <a:pt x="2994343" y="1734633"/>
                  <a:pt x="2987365" y="1732784"/>
                </a:cubicBezTo>
                <a:close/>
                <a:moveTo>
                  <a:pt x="2244802" y="1732784"/>
                </a:moveTo>
                <a:lnTo>
                  <a:pt x="2244422" y="1733353"/>
                </a:lnTo>
                <a:cubicBezTo>
                  <a:pt x="2242900" y="1740371"/>
                  <a:pt x="2237006" y="1743216"/>
                  <a:pt x="2239288" y="1754216"/>
                </a:cubicBezTo>
                <a:cubicBezTo>
                  <a:pt x="2254120" y="1761993"/>
                  <a:pt x="2254120" y="1731077"/>
                  <a:pt x="2244802" y="1732784"/>
                </a:cubicBezTo>
                <a:close/>
                <a:moveTo>
                  <a:pt x="1812505" y="1732689"/>
                </a:moveTo>
                <a:cubicBezTo>
                  <a:pt x="1806348" y="1731931"/>
                  <a:pt x="1797743" y="1738285"/>
                  <a:pt x="1805159" y="1754027"/>
                </a:cubicBezTo>
                <a:cubicBezTo>
                  <a:pt x="1822369" y="1741319"/>
                  <a:pt x="1818661" y="1733448"/>
                  <a:pt x="1812505" y="1732689"/>
                </a:cubicBezTo>
                <a:close/>
                <a:moveTo>
                  <a:pt x="4199045" y="1731267"/>
                </a:moveTo>
                <a:cubicBezTo>
                  <a:pt x="4194100" y="1752889"/>
                  <a:pt x="4214637" y="1731267"/>
                  <a:pt x="4199045" y="1731267"/>
                </a:cubicBezTo>
                <a:close/>
                <a:moveTo>
                  <a:pt x="3116862" y="1730887"/>
                </a:moveTo>
                <a:lnTo>
                  <a:pt x="3116481" y="1731836"/>
                </a:lnTo>
                <a:cubicBezTo>
                  <a:pt x="3116595" y="1731428"/>
                  <a:pt x="3116862" y="1731085"/>
                  <a:pt x="3117242" y="1730887"/>
                </a:cubicBezTo>
                <a:close/>
                <a:moveTo>
                  <a:pt x="3983026" y="1728422"/>
                </a:moveTo>
                <a:cubicBezTo>
                  <a:pt x="3998809" y="1729560"/>
                  <a:pt x="3978082" y="1749664"/>
                  <a:pt x="3983026" y="1728422"/>
                </a:cubicBezTo>
                <a:close/>
                <a:moveTo>
                  <a:pt x="1897195" y="1727853"/>
                </a:moveTo>
                <a:cubicBezTo>
                  <a:pt x="1893392" y="1731456"/>
                  <a:pt x="1893582" y="1741509"/>
                  <a:pt x="1901949" y="1739802"/>
                </a:cubicBezTo>
                <a:cubicBezTo>
                  <a:pt x="1901949" y="1735250"/>
                  <a:pt x="1904611" y="1734491"/>
                  <a:pt x="1904231" y="1730319"/>
                </a:cubicBezTo>
                <a:cubicBezTo>
                  <a:pt x="1903280" y="1732594"/>
                  <a:pt x="1903090" y="1729560"/>
                  <a:pt x="1899287" y="1730319"/>
                </a:cubicBezTo>
                <a:close/>
                <a:moveTo>
                  <a:pt x="3997877" y="1727834"/>
                </a:moveTo>
                <a:cubicBezTo>
                  <a:pt x="3998410" y="1727320"/>
                  <a:pt x="3999246" y="1727329"/>
                  <a:pt x="3999760" y="1727853"/>
                </a:cubicBezTo>
                <a:cubicBezTo>
                  <a:pt x="4000026" y="1728689"/>
                  <a:pt x="3999608" y="1729590"/>
                  <a:pt x="3998809" y="1729939"/>
                </a:cubicBezTo>
                <a:cubicBezTo>
                  <a:pt x="3998200" y="1730413"/>
                  <a:pt x="3997326" y="1730413"/>
                  <a:pt x="3996717" y="1729939"/>
                </a:cubicBezTo>
                <a:lnTo>
                  <a:pt x="3996717" y="1731267"/>
                </a:lnTo>
                <a:cubicBezTo>
                  <a:pt x="3995767" y="1730952"/>
                  <a:pt x="3995253" y="1729933"/>
                  <a:pt x="3995576" y="1728991"/>
                </a:cubicBezTo>
                <a:cubicBezTo>
                  <a:pt x="3995900" y="1728048"/>
                  <a:pt x="3996908" y="1727538"/>
                  <a:pt x="3997858" y="1727853"/>
                </a:cubicBezTo>
                <a:cubicBezTo>
                  <a:pt x="3997858" y="1727847"/>
                  <a:pt x="3997877" y="1727839"/>
                  <a:pt x="3997877" y="1727834"/>
                </a:cubicBezTo>
                <a:close/>
                <a:moveTo>
                  <a:pt x="445918" y="1727474"/>
                </a:moveTo>
                <a:cubicBezTo>
                  <a:pt x="442685" y="1727474"/>
                  <a:pt x="439643" y="1727474"/>
                  <a:pt x="440593" y="1732784"/>
                </a:cubicBezTo>
                <a:cubicBezTo>
                  <a:pt x="452383" y="1734870"/>
                  <a:pt x="440593" y="1761424"/>
                  <a:pt x="456377" y="1758768"/>
                </a:cubicBezTo>
                <a:cubicBezTo>
                  <a:pt x="450862" y="1742457"/>
                  <a:pt x="456377" y="1747009"/>
                  <a:pt x="456377" y="1727474"/>
                </a:cubicBezTo>
                <a:close/>
                <a:moveTo>
                  <a:pt x="3118383" y="1727094"/>
                </a:moveTo>
                <a:cubicBezTo>
                  <a:pt x="3118383" y="1727094"/>
                  <a:pt x="3118383" y="1728611"/>
                  <a:pt x="3118383" y="1729370"/>
                </a:cubicBezTo>
                <a:lnTo>
                  <a:pt x="3120665" y="1727094"/>
                </a:lnTo>
                <a:cubicBezTo>
                  <a:pt x="3119923" y="1726817"/>
                  <a:pt x="3119124" y="1726817"/>
                  <a:pt x="3118383" y="1727094"/>
                </a:cubicBezTo>
                <a:close/>
                <a:moveTo>
                  <a:pt x="733815" y="1726905"/>
                </a:moveTo>
                <a:cubicBezTo>
                  <a:pt x="713469" y="1739991"/>
                  <a:pt x="751120" y="1734491"/>
                  <a:pt x="733815" y="1726905"/>
                </a:cubicBezTo>
                <a:close/>
                <a:moveTo>
                  <a:pt x="4403843" y="1725008"/>
                </a:moveTo>
                <a:cubicBezTo>
                  <a:pt x="4403026" y="1725349"/>
                  <a:pt x="4402550" y="1726218"/>
                  <a:pt x="4402702" y="1727094"/>
                </a:cubicBezTo>
                <a:cubicBezTo>
                  <a:pt x="4403311" y="1727568"/>
                  <a:pt x="4404186" y="1727568"/>
                  <a:pt x="4404794" y="1727094"/>
                </a:cubicBezTo>
                <a:cubicBezTo>
                  <a:pt x="4405574" y="1727216"/>
                  <a:pt x="4406315" y="1726720"/>
                  <a:pt x="4406505" y="1725956"/>
                </a:cubicBezTo>
                <a:lnTo>
                  <a:pt x="4405935" y="1726146"/>
                </a:lnTo>
                <a:cubicBezTo>
                  <a:pt x="4405593" y="1725325"/>
                  <a:pt x="4404718" y="1724850"/>
                  <a:pt x="4403843" y="1725008"/>
                </a:cubicBezTo>
                <a:close/>
                <a:moveTo>
                  <a:pt x="1887307" y="1725008"/>
                </a:moveTo>
                <a:cubicBezTo>
                  <a:pt x="1866770" y="1738095"/>
                  <a:pt x="1904611" y="1732594"/>
                  <a:pt x="1887307" y="1725008"/>
                </a:cubicBezTo>
                <a:close/>
                <a:moveTo>
                  <a:pt x="3547947" y="1723111"/>
                </a:moveTo>
                <a:cubicBezTo>
                  <a:pt x="3548518" y="1723111"/>
                  <a:pt x="3549658" y="1722163"/>
                  <a:pt x="3549658" y="1723111"/>
                </a:cubicBezTo>
                <a:cubicBezTo>
                  <a:pt x="3549658" y="1724060"/>
                  <a:pt x="3548518" y="1725197"/>
                  <a:pt x="3549658" y="1725766"/>
                </a:cubicBezTo>
                <a:cubicBezTo>
                  <a:pt x="3550799" y="1726335"/>
                  <a:pt x="3551940" y="1724439"/>
                  <a:pt x="3552891" y="1724439"/>
                </a:cubicBezTo>
                <a:cubicBezTo>
                  <a:pt x="3554127" y="1727504"/>
                  <a:pt x="3553766" y="1730979"/>
                  <a:pt x="3551940" y="1733733"/>
                </a:cubicBezTo>
                <a:cubicBezTo>
                  <a:pt x="3552891" y="1735060"/>
                  <a:pt x="3554793" y="1734112"/>
                  <a:pt x="3554793" y="1735060"/>
                </a:cubicBezTo>
                <a:cubicBezTo>
                  <a:pt x="3554793" y="1736008"/>
                  <a:pt x="3554793" y="1736957"/>
                  <a:pt x="3554793" y="1738095"/>
                </a:cubicBezTo>
                <a:lnTo>
                  <a:pt x="3554032" y="1738095"/>
                </a:lnTo>
                <a:cubicBezTo>
                  <a:pt x="3554755" y="1738681"/>
                  <a:pt x="3555287" y="1739474"/>
                  <a:pt x="3555553" y="1740371"/>
                </a:cubicBezTo>
                <a:lnTo>
                  <a:pt x="3551370" y="1741888"/>
                </a:lnTo>
                <a:lnTo>
                  <a:pt x="3545475" y="1744164"/>
                </a:lnTo>
                <a:lnTo>
                  <a:pt x="3548137" y="1752130"/>
                </a:lnTo>
                <a:lnTo>
                  <a:pt x="3550799" y="1760096"/>
                </a:lnTo>
                <a:lnTo>
                  <a:pt x="3547377" y="1762941"/>
                </a:lnTo>
                <a:cubicBezTo>
                  <a:pt x="3546711" y="1759349"/>
                  <a:pt x="3545817" y="1755800"/>
                  <a:pt x="3544715" y="1752320"/>
                </a:cubicBezTo>
                <a:cubicBezTo>
                  <a:pt x="3545095" y="1752320"/>
                  <a:pt x="3546045" y="1752320"/>
                  <a:pt x="3546045" y="1752320"/>
                </a:cubicBezTo>
                <a:cubicBezTo>
                  <a:pt x="3543326" y="1745143"/>
                  <a:pt x="3541729" y="1737596"/>
                  <a:pt x="3541292" y="1729939"/>
                </a:cubicBezTo>
                <a:cubicBezTo>
                  <a:pt x="3544106" y="1728323"/>
                  <a:pt x="3546407" y="1725958"/>
                  <a:pt x="3547947" y="1723111"/>
                </a:cubicBezTo>
                <a:close/>
                <a:moveTo>
                  <a:pt x="4009096" y="1723092"/>
                </a:moveTo>
                <a:cubicBezTo>
                  <a:pt x="4009629" y="1722578"/>
                  <a:pt x="4010466" y="1722588"/>
                  <a:pt x="4010979" y="1723111"/>
                </a:cubicBezTo>
                <a:cubicBezTo>
                  <a:pt x="4011816" y="1723373"/>
                  <a:pt x="4012291" y="1724264"/>
                  <a:pt x="4012025" y="1725103"/>
                </a:cubicBezTo>
                <a:cubicBezTo>
                  <a:pt x="4011759" y="1725941"/>
                  <a:pt x="4010865" y="1726408"/>
                  <a:pt x="4010028" y="1726146"/>
                </a:cubicBezTo>
                <a:cubicBezTo>
                  <a:pt x="4009154" y="1726303"/>
                  <a:pt x="4008279" y="1725829"/>
                  <a:pt x="4007937" y="1725008"/>
                </a:cubicBezTo>
                <a:cubicBezTo>
                  <a:pt x="4007937" y="1724978"/>
                  <a:pt x="4007918" y="1724947"/>
                  <a:pt x="4007918" y="1724915"/>
                </a:cubicBezTo>
                <a:cubicBezTo>
                  <a:pt x="4007727" y="1724097"/>
                  <a:pt x="4008260" y="1723289"/>
                  <a:pt x="4009078" y="1723111"/>
                </a:cubicBezTo>
                <a:cubicBezTo>
                  <a:pt x="4009078" y="1723105"/>
                  <a:pt x="4009096" y="1723098"/>
                  <a:pt x="4009096" y="1723092"/>
                </a:cubicBezTo>
                <a:close/>
                <a:moveTo>
                  <a:pt x="2831816" y="1722921"/>
                </a:moveTo>
                <a:cubicBezTo>
                  <a:pt x="2814512" y="1730508"/>
                  <a:pt x="2852163" y="1735819"/>
                  <a:pt x="2831816" y="1722921"/>
                </a:cubicBezTo>
                <a:close/>
                <a:moveTo>
                  <a:pt x="3310441" y="1722352"/>
                </a:moveTo>
                <a:cubicBezTo>
                  <a:pt x="3310536" y="1723426"/>
                  <a:pt x="3310536" y="1724503"/>
                  <a:pt x="3310441" y="1725577"/>
                </a:cubicBezTo>
                <a:lnTo>
                  <a:pt x="3312152" y="1730698"/>
                </a:lnTo>
                <a:lnTo>
                  <a:pt x="3308540" y="1732594"/>
                </a:lnTo>
                <a:cubicBezTo>
                  <a:pt x="3311829" y="1733687"/>
                  <a:pt x="3315385" y="1731914"/>
                  <a:pt x="3316469" y="1728634"/>
                </a:cubicBezTo>
                <a:cubicBezTo>
                  <a:pt x="3316583" y="1728317"/>
                  <a:pt x="3316659" y="1727993"/>
                  <a:pt x="3316716" y="1727663"/>
                </a:cubicBezTo>
                <a:lnTo>
                  <a:pt x="3313484" y="1725008"/>
                </a:lnTo>
                <a:close/>
                <a:moveTo>
                  <a:pt x="2181860" y="1722352"/>
                </a:moveTo>
                <a:cubicBezTo>
                  <a:pt x="2183762" y="1731836"/>
                  <a:pt x="2181005" y="1736814"/>
                  <a:pt x="2177867" y="1741485"/>
                </a:cubicBezTo>
                <a:lnTo>
                  <a:pt x="2171643" y="1758630"/>
                </a:lnTo>
                <a:lnTo>
                  <a:pt x="2171211" y="1758768"/>
                </a:lnTo>
                <a:lnTo>
                  <a:pt x="2171592" y="1758768"/>
                </a:lnTo>
                <a:lnTo>
                  <a:pt x="2171643" y="1758630"/>
                </a:lnTo>
                <a:lnTo>
                  <a:pt x="2183625" y="1754786"/>
                </a:lnTo>
                <a:cubicBezTo>
                  <a:pt x="2193840" y="1745895"/>
                  <a:pt x="2196407" y="1725482"/>
                  <a:pt x="2181860" y="1722352"/>
                </a:cubicBezTo>
                <a:close/>
                <a:moveTo>
                  <a:pt x="3314054" y="1720646"/>
                </a:moveTo>
                <a:lnTo>
                  <a:pt x="3315956" y="1723680"/>
                </a:lnTo>
                <a:lnTo>
                  <a:pt x="3317667" y="1723680"/>
                </a:lnTo>
                <a:lnTo>
                  <a:pt x="3317667" y="1722352"/>
                </a:lnTo>
                <a:close/>
                <a:moveTo>
                  <a:pt x="3637511" y="1720077"/>
                </a:moveTo>
                <a:lnTo>
                  <a:pt x="3637321" y="1721025"/>
                </a:lnTo>
                <a:cubicBezTo>
                  <a:pt x="3639793" y="1722163"/>
                  <a:pt x="3637321" y="1724439"/>
                  <a:pt x="3639983" y="1724439"/>
                </a:cubicBezTo>
                <a:cubicBezTo>
                  <a:pt x="3638842" y="1723111"/>
                  <a:pt x="3639983" y="1720266"/>
                  <a:pt x="3637701" y="1720077"/>
                </a:cubicBezTo>
                <a:close/>
                <a:moveTo>
                  <a:pt x="1847184" y="1717801"/>
                </a:moveTo>
                <a:cubicBezTo>
                  <a:pt x="1842240" y="1739422"/>
                  <a:pt x="1862777" y="1718938"/>
                  <a:pt x="1847184" y="1717801"/>
                </a:cubicBezTo>
                <a:close/>
                <a:moveTo>
                  <a:pt x="357305" y="1717801"/>
                </a:moveTo>
                <a:cubicBezTo>
                  <a:pt x="352361" y="1739422"/>
                  <a:pt x="373088" y="1718938"/>
                  <a:pt x="357305" y="1717801"/>
                </a:cubicBezTo>
                <a:close/>
                <a:moveTo>
                  <a:pt x="3634469" y="1717611"/>
                </a:moveTo>
                <a:cubicBezTo>
                  <a:pt x="3634469" y="1717611"/>
                  <a:pt x="3634469" y="1718749"/>
                  <a:pt x="3635419" y="1719318"/>
                </a:cubicBezTo>
                <a:cubicBezTo>
                  <a:pt x="3635857" y="1719174"/>
                  <a:pt x="3636313" y="1719174"/>
                  <a:pt x="3636750" y="1719318"/>
                </a:cubicBezTo>
                <a:cubicBezTo>
                  <a:pt x="3637131" y="1717421"/>
                  <a:pt x="3635609" y="1717801"/>
                  <a:pt x="3634659" y="1717611"/>
                </a:cubicBezTo>
                <a:close/>
                <a:moveTo>
                  <a:pt x="289038" y="1717042"/>
                </a:moveTo>
                <a:cubicBezTo>
                  <a:pt x="284094" y="1738664"/>
                  <a:pt x="304631" y="1718180"/>
                  <a:pt x="289038" y="1717042"/>
                </a:cubicBezTo>
                <a:close/>
                <a:moveTo>
                  <a:pt x="4225286" y="1715524"/>
                </a:moveTo>
                <a:lnTo>
                  <a:pt x="4225286" y="1725956"/>
                </a:lnTo>
                <a:lnTo>
                  <a:pt x="4235555" y="1725956"/>
                </a:lnTo>
                <a:lnTo>
                  <a:pt x="4235555" y="1715524"/>
                </a:lnTo>
                <a:close/>
                <a:moveTo>
                  <a:pt x="4001471" y="1715524"/>
                </a:moveTo>
                <a:lnTo>
                  <a:pt x="4003183" y="1720456"/>
                </a:lnTo>
                <a:lnTo>
                  <a:pt x="4004324" y="1723680"/>
                </a:lnTo>
                <a:lnTo>
                  <a:pt x="3998048" y="1722542"/>
                </a:lnTo>
                <a:lnTo>
                  <a:pt x="3991963" y="1722542"/>
                </a:lnTo>
                <a:lnTo>
                  <a:pt x="3990822" y="1724818"/>
                </a:lnTo>
                <a:lnTo>
                  <a:pt x="3989491" y="1727284"/>
                </a:lnTo>
                <a:lnTo>
                  <a:pt x="3983216" y="1727284"/>
                </a:lnTo>
                <a:lnTo>
                  <a:pt x="3976941" y="1727284"/>
                </a:lnTo>
                <a:lnTo>
                  <a:pt x="3952221" y="1736198"/>
                </a:lnTo>
                <a:lnTo>
                  <a:pt x="3927500" y="1744923"/>
                </a:lnTo>
                <a:lnTo>
                  <a:pt x="3924267" y="1735250"/>
                </a:lnTo>
                <a:lnTo>
                  <a:pt x="3932064" y="1739043"/>
                </a:lnTo>
                <a:lnTo>
                  <a:pt x="3939290" y="1733922"/>
                </a:lnTo>
                <a:lnTo>
                  <a:pt x="3939290" y="1734870"/>
                </a:lnTo>
                <a:cubicBezTo>
                  <a:pt x="3943378" y="1731043"/>
                  <a:pt x="3948075" y="1727904"/>
                  <a:pt x="3953171" y="1725577"/>
                </a:cubicBezTo>
                <a:lnTo>
                  <a:pt x="3980554" y="1719887"/>
                </a:lnTo>
                <a:lnTo>
                  <a:pt x="3994816" y="1716852"/>
                </a:lnTo>
                <a:close/>
                <a:moveTo>
                  <a:pt x="3636560" y="1714956"/>
                </a:moveTo>
                <a:cubicBezTo>
                  <a:pt x="3634469" y="1715335"/>
                  <a:pt x="3636560" y="1716094"/>
                  <a:pt x="3636560" y="1716663"/>
                </a:cubicBezTo>
                <a:lnTo>
                  <a:pt x="3637905" y="1716663"/>
                </a:lnTo>
                <a:lnTo>
                  <a:pt x="3638652" y="1717611"/>
                </a:lnTo>
                <a:lnTo>
                  <a:pt x="3638842" y="1716663"/>
                </a:lnTo>
                <a:lnTo>
                  <a:pt x="3637905" y="1716663"/>
                </a:lnTo>
                <a:close/>
                <a:moveTo>
                  <a:pt x="3148237" y="1713628"/>
                </a:moveTo>
                <a:lnTo>
                  <a:pt x="3136067" y="1719887"/>
                </a:lnTo>
                <a:lnTo>
                  <a:pt x="3136067" y="1720835"/>
                </a:lnTo>
                <a:cubicBezTo>
                  <a:pt x="3141050" y="1720513"/>
                  <a:pt x="3145575" y="1717835"/>
                  <a:pt x="3148237" y="1713628"/>
                </a:cubicBezTo>
                <a:close/>
                <a:moveTo>
                  <a:pt x="1036308" y="1713462"/>
                </a:moveTo>
                <a:cubicBezTo>
                  <a:pt x="1032362" y="1715003"/>
                  <a:pt x="1028749" y="1721215"/>
                  <a:pt x="1037306" y="1727474"/>
                </a:cubicBezTo>
                <a:cubicBezTo>
                  <a:pt x="1044532" y="1715051"/>
                  <a:pt x="1040254" y="1711921"/>
                  <a:pt x="1036308" y="1713462"/>
                </a:cubicBezTo>
                <a:close/>
                <a:moveTo>
                  <a:pt x="4144469" y="1712869"/>
                </a:moveTo>
                <a:cubicBezTo>
                  <a:pt x="4139335" y="1734491"/>
                  <a:pt x="4160062" y="1714007"/>
                  <a:pt x="4144469" y="1712869"/>
                </a:cubicBezTo>
                <a:close/>
                <a:moveTo>
                  <a:pt x="1893963" y="1712869"/>
                </a:moveTo>
                <a:cubicBezTo>
                  <a:pt x="1889018" y="1734491"/>
                  <a:pt x="1909746" y="1714007"/>
                  <a:pt x="1893963" y="1712869"/>
                </a:cubicBezTo>
                <a:close/>
                <a:moveTo>
                  <a:pt x="4350662" y="1712330"/>
                </a:moveTo>
                <a:cubicBezTo>
                  <a:pt x="4340830" y="1708613"/>
                  <a:pt x="4323645" y="1718180"/>
                  <a:pt x="4335767" y="1726146"/>
                </a:cubicBezTo>
                <a:cubicBezTo>
                  <a:pt x="4336566" y="1725797"/>
                  <a:pt x="4336984" y="1724896"/>
                  <a:pt x="4336718" y="1724060"/>
                </a:cubicBezTo>
                <a:cubicBezTo>
                  <a:pt x="4338620" y="1718559"/>
                  <a:pt x="4344134" y="1724060"/>
                  <a:pt x="4348888" y="1726525"/>
                </a:cubicBezTo>
                <a:cubicBezTo>
                  <a:pt x="4348279" y="1727102"/>
                  <a:pt x="4348261" y="1728061"/>
                  <a:pt x="4348831" y="1728670"/>
                </a:cubicBezTo>
                <a:cubicBezTo>
                  <a:pt x="4349287" y="1729150"/>
                  <a:pt x="4350010" y="1729279"/>
                  <a:pt x="4350599" y="1728991"/>
                </a:cubicBezTo>
                <a:cubicBezTo>
                  <a:pt x="4350599" y="1728991"/>
                  <a:pt x="4350599" y="1728991"/>
                  <a:pt x="4351550" y="1727853"/>
                </a:cubicBezTo>
                <a:cubicBezTo>
                  <a:pt x="4352501" y="1726715"/>
                  <a:pt x="4356874" y="1728042"/>
                  <a:pt x="4357255" y="1722352"/>
                </a:cubicBezTo>
                <a:lnTo>
                  <a:pt x="4356684" y="1721025"/>
                </a:lnTo>
                <a:cubicBezTo>
                  <a:pt x="4356399" y="1716283"/>
                  <a:pt x="4353939" y="1713569"/>
                  <a:pt x="4350662" y="1712330"/>
                </a:cubicBezTo>
                <a:close/>
                <a:moveTo>
                  <a:pt x="4367714" y="1712300"/>
                </a:moveTo>
                <a:lnTo>
                  <a:pt x="4362960" y="1714007"/>
                </a:lnTo>
                <a:lnTo>
                  <a:pt x="4369995" y="1714007"/>
                </a:lnTo>
                <a:lnTo>
                  <a:pt x="4377031" y="1714007"/>
                </a:lnTo>
                <a:lnTo>
                  <a:pt x="4372467" y="1715714"/>
                </a:lnTo>
                <a:lnTo>
                  <a:pt x="4367904" y="1717421"/>
                </a:lnTo>
                <a:lnTo>
                  <a:pt x="4364481" y="1731456"/>
                </a:lnTo>
                <a:lnTo>
                  <a:pt x="4361058" y="1745302"/>
                </a:lnTo>
                <a:lnTo>
                  <a:pt x="4369615" y="1728991"/>
                </a:lnTo>
                <a:lnTo>
                  <a:pt x="4378172" y="1714197"/>
                </a:lnTo>
                <a:cubicBezTo>
                  <a:pt x="4377355" y="1713379"/>
                  <a:pt x="4376385" y="1712735"/>
                  <a:pt x="4375320" y="1712300"/>
                </a:cubicBezTo>
                <a:cubicBezTo>
                  <a:pt x="4372867" y="1711384"/>
                  <a:pt x="4370167" y="1711384"/>
                  <a:pt x="4367714" y="1712300"/>
                </a:cubicBezTo>
                <a:close/>
                <a:moveTo>
                  <a:pt x="2459679" y="1712111"/>
                </a:moveTo>
                <a:cubicBezTo>
                  <a:pt x="2439332" y="1725008"/>
                  <a:pt x="2476983" y="1719697"/>
                  <a:pt x="2459679" y="1712111"/>
                </a:cubicBezTo>
                <a:close/>
                <a:moveTo>
                  <a:pt x="2108650" y="1711921"/>
                </a:moveTo>
                <a:cubicBezTo>
                  <a:pt x="2110932" y="1720930"/>
                  <a:pt x="2109078" y="1725956"/>
                  <a:pt x="2106962" y="1730769"/>
                </a:cubicBezTo>
                <a:lnTo>
                  <a:pt x="2103729" y="1748214"/>
                </a:lnTo>
                <a:lnTo>
                  <a:pt x="2103325" y="1748337"/>
                </a:lnTo>
                <a:lnTo>
                  <a:pt x="2103706" y="1748337"/>
                </a:lnTo>
                <a:lnTo>
                  <a:pt x="2103729" y="1748214"/>
                </a:lnTo>
                <a:lnTo>
                  <a:pt x="2112501" y="1745527"/>
                </a:lnTo>
                <a:cubicBezTo>
                  <a:pt x="2118170" y="1736459"/>
                  <a:pt x="2114212" y="1712775"/>
                  <a:pt x="2108650" y="1711921"/>
                </a:cubicBezTo>
                <a:close/>
                <a:moveTo>
                  <a:pt x="2977477" y="1710973"/>
                </a:moveTo>
                <a:lnTo>
                  <a:pt x="2977477" y="1721404"/>
                </a:lnTo>
                <a:lnTo>
                  <a:pt x="2987935" y="1721404"/>
                </a:lnTo>
                <a:lnTo>
                  <a:pt x="2987935" y="1710973"/>
                </a:lnTo>
                <a:close/>
                <a:moveTo>
                  <a:pt x="3633328" y="1709835"/>
                </a:moveTo>
                <a:lnTo>
                  <a:pt x="3634654" y="1712857"/>
                </a:lnTo>
                <a:lnTo>
                  <a:pt x="3634635" y="1712877"/>
                </a:lnTo>
                <a:lnTo>
                  <a:pt x="3634088" y="1713059"/>
                </a:lnTo>
                <a:lnTo>
                  <a:pt x="3634469" y="1713059"/>
                </a:lnTo>
                <a:lnTo>
                  <a:pt x="3634635" y="1712877"/>
                </a:lnTo>
                <a:lnTo>
                  <a:pt x="3634659" y="1712869"/>
                </a:lnTo>
                <a:lnTo>
                  <a:pt x="3634654" y="1712857"/>
                </a:lnTo>
                <a:lnTo>
                  <a:pt x="3636370" y="1710973"/>
                </a:lnTo>
                <a:cubicBezTo>
                  <a:pt x="3638272" y="1711921"/>
                  <a:pt x="3636370" y="1709455"/>
                  <a:pt x="3636370" y="1709835"/>
                </a:cubicBezTo>
                <a:cubicBezTo>
                  <a:pt x="3636370" y="1710214"/>
                  <a:pt x="3634088" y="1709835"/>
                  <a:pt x="3633328" y="1709835"/>
                </a:cubicBezTo>
                <a:close/>
                <a:moveTo>
                  <a:pt x="3353036" y="1708886"/>
                </a:moveTo>
                <a:cubicBezTo>
                  <a:pt x="3354025" y="1710775"/>
                  <a:pt x="3355090" y="1712611"/>
                  <a:pt x="3356269" y="1714387"/>
                </a:cubicBezTo>
                <a:lnTo>
                  <a:pt x="3357600" y="1713818"/>
                </a:lnTo>
                <a:cubicBezTo>
                  <a:pt x="3355984" y="1712257"/>
                  <a:pt x="3354462" y="1710610"/>
                  <a:pt x="3353036" y="1708886"/>
                </a:cubicBezTo>
                <a:close/>
                <a:moveTo>
                  <a:pt x="480907" y="1708886"/>
                </a:moveTo>
                <a:cubicBezTo>
                  <a:pt x="478054" y="1716283"/>
                  <a:pt x="479766" y="1715145"/>
                  <a:pt x="483189" y="1720835"/>
                </a:cubicBezTo>
                <a:cubicBezTo>
                  <a:pt x="489083" y="1720835"/>
                  <a:pt x="490605" y="1717042"/>
                  <a:pt x="492696" y="1713628"/>
                </a:cubicBezTo>
                <a:cubicBezTo>
                  <a:pt x="488133" y="1712680"/>
                  <a:pt x="486611" y="1708507"/>
                  <a:pt x="480907" y="1708886"/>
                </a:cubicBezTo>
                <a:close/>
                <a:moveTo>
                  <a:pt x="202164" y="1707870"/>
                </a:moveTo>
                <a:cubicBezTo>
                  <a:pt x="199237" y="1707594"/>
                  <a:pt x="196622" y="1708649"/>
                  <a:pt x="194530" y="1711921"/>
                </a:cubicBezTo>
                <a:cubicBezTo>
                  <a:pt x="199475" y="1720835"/>
                  <a:pt x="211835" y="1722352"/>
                  <a:pt x="215448" y="1732784"/>
                </a:cubicBezTo>
                <a:cubicBezTo>
                  <a:pt x="212595" y="1732784"/>
                  <a:pt x="209553" y="1736957"/>
                  <a:pt x="215448" y="1737905"/>
                </a:cubicBezTo>
                <a:cubicBezTo>
                  <a:pt x="214687" y="1725956"/>
                  <a:pt x="231231" y="1732215"/>
                  <a:pt x="231991" y="1722352"/>
                </a:cubicBezTo>
                <a:lnTo>
                  <a:pt x="231231" y="1722352"/>
                </a:lnTo>
                <a:cubicBezTo>
                  <a:pt x="222531" y="1721499"/>
                  <a:pt x="210943" y="1708697"/>
                  <a:pt x="202164" y="1707870"/>
                </a:cubicBezTo>
                <a:close/>
                <a:moveTo>
                  <a:pt x="3912478" y="1706990"/>
                </a:moveTo>
                <a:lnTo>
                  <a:pt x="3912478" y="1711731"/>
                </a:lnTo>
                <a:lnTo>
                  <a:pt x="3917232" y="1711731"/>
                </a:lnTo>
                <a:lnTo>
                  <a:pt x="3917232" y="1706990"/>
                </a:lnTo>
                <a:close/>
                <a:moveTo>
                  <a:pt x="2905978" y="1706990"/>
                </a:moveTo>
                <a:lnTo>
                  <a:pt x="2905506" y="1708093"/>
                </a:lnTo>
                <a:lnTo>
                  <a:pt x="2887912" y="1717042"/>
                </a:lnTo>
                <a:cubicBezTo>
                  <a:pt x="2894188" y="1717042"/>
                  <a:pt x="2891335" y="1726335"/>
                  <a:pt x="2897611" y="1726525"/>
                </a:cubicBezTo>
                <a:lnTo>
                  <a:pt x="2905506" y="1708093"/>
                </a:lnTo>
                <a:lnTo>
                  <a:pt x="2906928" y="1707369"/>
                </a:lnTo>
                <a:close/>
                <a:moveTo>
                  <a:pt x="404464" y="1706990"/>
                </a:moveTo>
                <a:cubicBezTo>
                  <a:pt x="403452" y="1714121"/>
                  <a:pt x="407944" y="1720883"/>
                  <a:pt x="414922" y="1722732"/>
                </a:cubicBezTo>
                <a:cubicBezTo>
                  <a:pt x="414352" y="1714197"/>
                  <a:pt x="415493" y="1704145"/>
                  <a:pt x="404464" y="1706990"/>
                </a:cubicBezTo>
                <a:close/>
                <a:moveTo>
                  <a:pt x="560582" y="1706610"/>
                </a:moveTo>
                <a:cubicBezTo>
                  <a:pt x="559352" y="1708018"/>
                  <a:pt x="558502" y="1709715"/>
                  <a:pt x="558110" y="1711542"/>
                </a:cubicBezTo>
                <a:cubicBezTo>
                  <a:pt x="556658" y="1711709"/>
                  <a:pt x="555190" y="1711709"/>
                  <a:pt x="553737" y="1711542"/>
                </a:cubicBezTo>
                <a:cubicBezTo>
                  <a:pt x="555638" y="1725956"/>
                  <a:pt x="540806" y="1724249"/>
                  <a:pt x="534151" y="1730698"/>
                </a:cubicBezTo>
                <a:lnTo>
                  <a:pt x="534151" y="1730319"/>
                </a:lnTo>
                <a:cubicBezTo>
                  <a:pt x="532243" y="1732124"/>
                  <a:pt x="531030" y="1734540"/>
                  <a:pt x="530728" y="1737146"/>
                </a:cubicBezTo>
                <a:cubicBezTo>
                  <a:pt x="534531" y="1737146"/>
                  <a:pt x="539095" y="1737146"/>
                  <a:pt x="537954" y="1741888"/>
                </a:cubicBezTo>
                <a:lnTo>
                  <a:pt x="539665" y="1741888"/>
                </a:lnTo>
                <a:cubicBezTo>
                  <a:pt x="546701" y="1737336"/>
                  <a:pt x="556399" y="1735250"/>
                  <a:pt x="563435" y="1730508"/>
                </a:cubicBezTo>
                <a:cubicBezTo>
                  <a:pt x="565679" y="1732621"/>
                  <a:pt x="568731" y="1733658"/>
                  <a:pt x="571802" y="1733353"/>
                </a:cubicBezTo>
                <a:cubicBezTo>
                  <a:pt x="570840" y="1730243"/>
                  <a:pt x="570079" y="1727075"/>
                  <a:pt x="569520" y="1723870"/>
                </a:cubicBezTo>
                <a:cubicBezTo>
                  <a:pt x="571526" y="1719126"/>
                  <a:pt x="571863" y="1713844"/>
                  <a:pt x="570471" y="1708886"/>
                </a:cubicBezTo>
                <a:cubicBezTo>
                  <a:pt x="568145" y="1708463"/>
                  <a:pt x="565745" y="1708795"/>
                  <a:pt x="563625" y="1709835"/>
                </a:cubicBezTo>
                <a:cubicBezTo>
                  <a:pt x="562815" y="1708585"/>
                  <a:pt x="561784" y="1707494"/>
                  <a:pt x="560582" y="1706610"/>
                </a:cubicBezTo>
                <a:close/>
                <a:moveTo>
                  <a:pt x="2631771" y="1706231"/>
                </a:moveTo>
                <a:cubicBezTo>
                  <a:pt x="2626827" y="1728042"/>
                  <a:pt x="2647364" y="1707369"/>
                  <a:pt x="2631771" y="1706231"/>
                </a:cubicBezTo>
                <a:close/>
                <a:moveTo>
                  <a:pt x="4366953" y="1706041"/>
                </a:moveTo>
                <a:lnTo>
                  <a:pt x="4366354" y="1708128"/>
                </a:lnTo>
                <a:lnTo>
                  <a:pt x="4365812" y="1708128"/>
                </a:lnTo>
                <a:lnTo>
                  <a:pt x="4366382" y="1708507"/>
                </a:lnTo>
                <a:cubicBezTo>
                  <a:pt x="4366344" y="1708461"/>
                  <a:pt x="4366325" y="1708412"/>
                  <a:pt x="4366287" y="1708363"/>
                </a:cubicBezTo>
                <a:lnTo>
                  <a:pt x="4366354" y="1708128"/>
                </a:lnTo>
                <a:lnTo>
                  <a:pt x="4367904" y="1708128"/>
                </a:lnTo>
                <a:cubicBezTo>
                  <a:pt x="4368778" y="1707854"/>
                  <a:pt x="4369292" y="1706929"/>
                  <a:pt x="4369045" y="1706041"/>
                </a:cubicBezTo>
                <a:cubicBezTo>
                  <a:pt x="4368436" y="1705567"/>
                  <a:pt x="4367562" y="1705567"/>
                  <a:pt x="4366953" y="1706041"/>
                </a:cubicBezTo>
                <a:close/>
                <a:moveTo>
                  <a:pt x="4054923" y="1705970"/>
                </a:moveTo>
                <a:cubicBezTo>
                  <a:pt x="4056546" y="1706563"/>
                  <a:pt x="4058756" y="1709028"/>
                  <a:pt x="4061561" y="1714576"/>
                </a:cubicBezTo>
                <a:lnTo>
                  <a:pt x="4060039" y="1716283"/>
                </a:lnTo>
                <a:cubicBezTo>
                  <a:pt x="4058994" y="1717495"/>
                  <a:pt x="4057606" y="1718356"/>
                  <a:pt x="4056046" y="1718749"/>
                </a:cubicBezTo>
                <a:lnTo>
                  <a:pt x="4056046" y="1718559"/>
                </a:lnTo>
                <a:cubicBezTo>
                  <a:pt x="4050484" y="1719271"/>
                  <a:pt x="4050057" y="1704192"/>
                  <a:pt x="4054923" y="1705970"/>
                </a:cubicBezTo>
                <a:close/>
                <a:moveTo>
                  <a:pt x="3030340" y="1705662"/>
                </a:moveTo>
                <a:cubicBezTo>
                  <a:pt x="3013226" y="1721973"/>
                  <a:pt x="3049356" y="1714576"/>
                  <a:pt x="3030340" y="1705662"/>
                </a:cubicBezTo>
                <a:close/>
                <a:moveTo>
                  <a:pt x="570661" y="1705283"/>
                </a:moveTo>
                <a:cubicBezTo>
                  <a:pt x="567808" y="1704714"/>
                  <a:pt x="570661" y="1706800"/>
                  <a:pt x="569330" y="1707748"/>
                </a:cubicBezTo>
                <a:lnTo>
                  <a:pt x="620672" y="1737526"/>
                </a:lnTo>
                <a:cubicBezTo>
                  <a:pt x="620944" y="1738423"/>
                  <a:pt x="621834" y="1738988"/>
                  <a:pt x="622764" y="1738853"/>
                </a:cubicBezTo>
                <a:lnTo>
                  <a:pt x="650717" y="1755165"/>
                </a:lnTo>
                <a:cubicBezTo>
                  <a:pt x="664610" y="1760925"/>
                  <a:pt x="677864" y="1768107"/>
                  <a:pt x="690269" y="1776597"/>
                </a:cubicBezTo>
                <a:cubicBezTo>
                  <a:pt x="693502" y="1778873"/>
                  <a:pt x="699397" y="1779063"/>
                  <a:pt x="700538" y="1782666"/>
                </a:cubicBezTo>
                <a:cubicBezTo>
                  <a:pt x="700538" y="1782666"/>
                  <a:pt x="700538" y="1781528"/>
                  <a:pt x="701869" y="1782666"/>
                </a:cubicBezTo>
                <a:cubicBezTo>
                  <a:pt x="691981" y="1788166"/>
                  <a:pt x="711757" y="1792149"/>
                  <a:pt x="709665" y="1787028"/>
                </a:cubicBezTo>
                <a:lnTo>
                  <a:pt x="752831" y="1810737"/>
                </a:lnTo>
                <a:cubicBezTo>
                  <a:pt x="746176" y="1810737"/>
                  <a:pt x="738379" y="1810737"/>
                  <a:pt x="738950" y="1817944"/>
                </a:cubicBezTo>
                <a:cubicBezTo>
                  <a:pt x="747317" y="1823254"/>
                  <a:pt x="752641" y="1817944"/>
                  <a:pt x="757965" y="1813392"/>
                </a:cubicBezTo>
                <a:cubicBezTo>
                  <a:pt x="769565" y="1819461"/>
                  <a:pt x="781165" y="1825531"/>
                  <a:pt x="793144" y="1831221"/>
                </a:cubicBezTo>
                <a:cubicBezTo>
                  <a:pt x="795932" y="1834416"/>
                  <a:pt x="799553" y="1836780"/>
                  <a:pt x="803603" y="1838049"/>
                </a:cubicBezTo>
                <a:cubicBezTo>
                  <a:pt x="803603" y="1839376"/>
                  <a:pt x="803603" y="1841273"/>
                  <a:pt x="803603" y="1842600"/>
                </a:cubicBezTo>
                <a:cubicBezTo>
                  <a:pt x="803603" y="1840704"/>
                  <a:pt x="806075" y="1844497"/>
                  <a:pt x="806645" y="1842600"/>
                </a:cubicBezTo>
                <a:lnTo>
                  <a:pt x="814252" y="1842600"/>
                </a:lnTo>
                <a:cubicBezTo>
                  <a:pt x="820337" y="1842600"/>
                  <a:pt x="823760" y="1849049"/>
                  <a:pt x="825851" y="1847721"/>
                </a:cubicBezTo>
                <a:cubicBezTo>
                  <a:pt x="843346" y="1860050"/>
                  <a:pt x="865024" y="1868774"/>
                  <a:pt x="881187" y="1880723"/>
                </a:cubicBezTo>
                <a:cubicBezTo>
                  <a:pt x="883849" y="1878637"/>
                  <a:pt x="885370" y="1882620"/>
                  <a:pt x="887272" y="1884137"/>
                </a:cubicBezTo>
                <a:cubicBezTo>
                  <a:pt x="894118" y="1889068"/>
                  <a:pt x="906288" y="1891913"/>
                  <a:pt x="911232" y="1898172"/>
                </a:cubicBezTo>
                <a:cubicBezTo>
                  <a:pt x="915986" y="1898172"/>
                  <a:pt x="919979" y="1906328"/>
                  <a:pt x="925684" y="1905190"/>
                </a:cubicBezTo>
                <a:cubicBezTo>
                  <a:pt x="925684" y="1906328"/>
                  <a:pt x="931769" y="1911449"/>
                  <a:pt x="935762" y="1910121"/>
                </a:cubicBezTo>
                <a:cubicBezTo>
                  <a:pt x="935669" y="1911259"/>
                  <a:pt x="935669" y="1912397"/>
                  <a:pt x="935762" y="1913535"/>
                </a:cubicBezTo>
                <a:cubicBezTo>
                  <a:pt x="935762" y="1912018"/>
                  <a:pt x="937283" y="1912208"/>
                  <a:pt x="938424" y="1913535"/>
                </a:cubicBezTo>
                <a:cubicBezTo>
                  <a:pt x="939565" y="1914863"/>
                  <a:pt x="938424" y="1915053"/>
                  <a:pt x="938424" y="1915622"/>
                </a:cubicBezTo>
                <a:cubicBezTo>
                  <a:pt x="938335" y="1916191"/>
                  <a:pt x="938335" y="1916760"/>
                  <a:pt x="938424" y="1917329"/>
                </a:cubicBezTo>
                <a:cubicBezTo>
                  <a:pt x="888983" y="1924157"/>
                  <a:pt x="937473" y="1974228"/>
                  <a:pt x="942227" y="1923208"/>
                </a:cubicBezTo>
                <a:cubicBezTo>
                  <a:pt x="948122" y="1929088"/>
                  <a:pt x="957440" y="1931553"/>
                  <a:pt x="958581" y="1926622"/>
                </a:cubicBezTo>
                <a:cubicBezTo>
                  <a:pt x="958581" y="1926622"/>
                  <a:pt x="959532" y="1926622"/>
                  <a:pt x="960292" y="1926622"/>
                </a:cubicBezTo>
                <a:cubicBezTo>
                  <a:pt x="961053" y="1926622"/>
                  <a:pt x="960292" y="1928140"/>
                  <a:pt x="959341" y="1928329"/>
                </a:cubicBezTo>
                <a:cubicBezTo>
                  <a:pt x="958391" y="1928519"/>
                  <a:pt x="961243" y="1927002"/>
                  <a:pt x="962574" y="1928329"/>
                </a:cubicBezTo>
                <a:cubicBezTo>
                  <a:pt x="964286" y="1932502"/>
                  <a:pt x="965807" y="1930226"/>
                  <a:pt x="968469" y="1934209"/>
                </a:cubicBezTo>
                <a:cubicBezTo>
                  <a:pt x="969610" y="1934209"/>
                  <a:pt x="968469" y="1931174"/>
                  <a:pt x="969800" y="1931933"/>
                </a:cubicBezTo>
                <a:cubicBezTo>
                  <a:pt x="971131" y="1932692"/>
                  <a:pt x="969800" y="1935157"/>
                  <a:pt x="972462" y="1936485"/>
                </a:cubicBezTo>
                <a:cubicBezTo>
                  <a:pt x="975124" y="1937812"/>
                  <a:pt x="972462" y="1934588"/>
                  <a:pt x="972462" y="1934778"/>
                </a:cubicBezTo>
                <a:cubicBezTo>
                  <a:pt x="977948" y="1940354"/>
                  <a:pt x="984389" y="1944925"/>
                  <a:pt x="991478" y="1948244"/>
                </a:cubicBezTo>
                <a:cubicBezTo>
                  <a:pt x="991478" y="1949951"/>
                  <a:pt x="988626" y="1949382"/>
                  <a:pt x="990147" y="1950520"/>
                </a:cubicBezTo>
                <a:cubicBezTo>
                  <a:pt x="991668" y="1951658"/>
                  <a:pt x="1000225" y="1952796"/>
                  <a:pt x="1001937" y="1956589"/>
                </a:cubicBezTo>
                <a:cubicBezTo>
                  <a:pt x="1004789" y="1953744"/>
                  <a:pt x="1005169" y="1957727"/>
                  <a:pt x="1006120" y="1959814"/>
                </a:cubicBezTo>
                <a:cubicBezTo>
                  <a:pt x="1007261" y="1957538"/>
                  <a:pt x="1007641" y="1961141"/>
                  <a:pt x="1009353" y="1959814"/>
                </a:cubicBezTo>
                <a:cubicBezTo>
                  <a:pt x="1011064" y="1958486"/>
                  <a:pt x="1010874" y="1961331"/>
                  <a:pt x="1009353" y="1962659"/>
                </a:cubicBezTo>
                <a:cubicBezTo>
                  <a:pt x="1011444" y="1964176"/>
                  <a:pt x="1011825" y="1959814"/>
                  <a:pt x="1014107" y="1962659"/>
                </a:cubicBezTo>
                <a:cubicBezTo>
                  <a:pt x="1016389" y="1965504"/>
                  <a:pt x="1011064" y="1963986"/>
                  <a:pt x="1012585" y="1965504"/>
                </a:cubicBezTo>
                <a:cubicBezTo>
                  <a:pt x="1014107" y="1967021"/>
                  <a:pt x="1016008" y="1967211"/>
                  <a:pt x="1014677" y="1968349"/>
                </a:cubicBezTo>
                <a:lnTo>
                  <a:pt x="1015818" y="1968349"/>
                </a:lnTo>
                <a:cubicBezTo>
                  <a:pt x="1015793" y="1967230"/>
                  <a:pt x="1016202" y="1966149"/>
                  <a:pt x="1016959" y="1965314"/>
                </a:cubicBezTo>
                <a:cubicBezTo>
                  <a:pt x="1018861" y="1966452"/>
                  <a:pt x="1020572" y="1965314"/>
                  <a:pt x="1019241" y="1967969"/>
                </a:cubicBezTo>
                <a:cubicBezTo>
                  <a:pt x="1019241" y="1967969"/>
                  <a:pt x="1018100" y="1967969"/>
                  <a:pt x="1017720" y="1966452"/>
                </a:cubicBezTo>
                <a:cubicBezTo>
                  <a:pt x="1017339" y="1964935"/>
                  <a:pt x="1017720" y="1968159"/>
                  <a:pt x="1017720" y="1969107"/>
                </a:cubicBezTo>
                <a:lnTo>
                  <a:pt x="1020001" y="1970435"/>
                </a:lnTo>
                <a:cubicBezTo>
                  <a:pt x="1020001" y="1966073"/>
                  <a:pt x="1025706" y="1970435"/>
                  <a:pt x="1022283" y="1971763"/>
                </a:cubicBezTo>
                <a:lnTo>
                  <a:pt x="1025136" y="1973470"/>
                </a:lnTo>
                <a:cubicBezTo>
                  <a:pt x="1026087" y="1971004"/>
                  <a:pt x="1022474" y="1973470"/>
                  <a:pt x="1025136" y="1970814"/>
                </a:cubicBezTo>
                <a:cubicBezTo>
                  <a:pt x="1023516" y="1969961"/>
                  <a:pt x="1022190" y="1968633"/>
                  <a:pt x="1021333" y="1967021"/>
                </a:cubicBezTo>
                <a:cubicBezTo>
                  <a:pt x="1025136" y="1967021"/>
                  <a:pt x="1025326" y="1971004"/>
                  <a:pt x="1027227" y="1972711"/>
                </a:cubicBezTo>
                <a:cubicBezTo>
                  <a:pt x="1026087" y="1975556"/>
                  <a:pt x="1026087" y="1971004"/>
                  <a:pt x="1024946" y="1972711"/>
                </a:cubicBezTo>
                <a:lnTo>
                  <a:pt x="1085225" y="2007799"/>
                </a:lnTo>
                <a:lnTo>
                  <a:pt x="1097966" y="1986177"/>
                </a:lnTo>
                <a:cubicBezTo>
                  <a:pt x="983872" y="1927191"/>
                  <a:pt x="871679" y="1867067"/>
                  <a:pt x="759487" y="1807702"/>
                </a:cubicBezTo>
                <a:cubicBezTo>
                  <a:pt x="761282" y="1806050"/>
                  <a:pt x="763337" y="1804705"/>
                  <a:pt x="765572" y="1803719"/>
                </a:cubicBezTo>
                <a:cubicBezTo>
                  <a:pt x="777171" y="1819651"/>
                  <a:pt x="794856" y="1809978"/>
                  <a:pt x="810829" y="1806564"/>
                </a:cubicBezTo>
                <a:cubicBezTo>
                  <a:pt x="811405" y="1806181"/>
                  <a:pt x="812154" y="1806181"/>
                  <a:pt x="812731" y="1806564"/>
                </a:cubicBezTo>
                <a:cubicBezTo>
                  <a:pt x="816796" y="1805618"/>
                  <a:pt x="821025" y="1805618"/>
                  <a:pt x="825091" y="1806564"/>
                </a:cubicBezTo>
                <a:cubicBezTo>
                  <a:pt x="815419" y="1809255"/>
                  <a:pt x="808684" y="1817982"/>
                  <a:pt x="808547" y="1827996"/>
                </a:cubicBezTo>
                <a:cubicBezTo>
                  <a:pt x="823138" y="1832302"/>
                  <a:pt x="838837" y="1830735"/>
                  <a:pt x="852283" y="1823634"/>
                </a:cubicBezTo>
                <a:cubicBezTo>
                  <a:pt x="852283" y="1823634"/>
                  <a:pt x="853804" y="1823634"/>
                  <a:pt x="854185" y="1825341"/>
                </a:cubicBezTo>
                <a:cubicBezTo>
                  <a:pt x="854185" y="1823824"/>
                  <a:pt x="854185" y="1822875"/>
                  <a:pt x="856086" y="1823444"/>
                </a:cubicBezTo>
                <a:cubicBezTo>
                  <a:pt x="855136" y="1824772"/>
                  <a:pt x="854375" y="1826100"/>
                  <a:pt x="856086" y="1826858"/>
                </a:cubicBezTo>
                <a:cubicBezTo>
                  <a:pt x="857798" y="1827617"/>
                  <a:pt x="856086" y="1826858"/>
                  <a:pt x="857798" y="1827996"/>
                </a:cubicBezTo>
                <a:cubicBezTo>
                  <a:pt x="859509" y="1829134"/>
                  <a:pt x="857798" y="1824393"/>
                  <a:pt x="860270" y="1826289"/>
                </a:cubicBezTo>
                <a:cubicBezTo>
                  <a:pt x="860270" y="1825341"/>
                  <a:pt x="860270" y="1824772"/>
                  <a:pt x="860270" y="1823824"/>
                </a:cubicBezTo>
                <a:cubicBezTo>
                  <a:pt x="861981" y="1825720"/>
                  <a:pt x="862552" y="1823824"/>
                  <a:pt x="864263" y="1823824"/>
                </a:cubicBezTo>
                <a:cubicBezTo>
                  <a:pt x="865834" y="1825762"/>
                  <a:pt x="867771" y="1827374"/>
                  <a:pt x="869968" y="1828565"/>
                </a:cubicBezTo>
                <a:cubicBezTo>
                  <a:pt x="871371" y="1827150"/>
                  <a:pt x="873659" y="1827141"/>
                  <a:pt x="875077" y="1828541"/>
                </a:cubicBezTo>
                <a:cubicBezTo>
                  <a:pt x="875085" y="1828548"/>
                  <a:pt x="875094" y="1828558"/>
                  <a:pt x="875102" y="1828565"/>
                </a:cubicBezTo>
                <a:cubicBezTo>
                  <a:pt x="875102" y="1827048"/>
                  <a:pt x="875102" y="1826100"/>
                  <a:pt x="876623" y="1825720"/>
                </a:cubicBezTo>
                <a:cubicBezTo>
                  <a:pt x="875292" y="1823824"/>
                  <a:pt x="876623" y="1821358"/>
                  <a:pt x="873200" y="1819841"/>
                </a:cubicBezTo>
                <a:cubicBezTo>
                  <a:pt x="875102" y="1818134"/>
                  <a:pt x="873200" y="1817375"/>
                  <a:pt x="873200" y="1815668"/>
                </a:cubicBezTo>
                <a:cubicBezTo>
                  <a:pt x="870919" y="1815668"/>
                  <a:pt x="869397" y="1810926"/>
                  <a:pt x="869397" y="1812823"/>
                </a:cubicBezTo>
                <a:cubicBezTo>
                  <a:pt x="869397" y="1814720"/>
                  <a:pt x="870538" y="1814909"/>
                  <a:pt x="869397" y="1816427"/>
                </a:cubicBezTo>
                <a:cubicBezTo>
                  <a:pt x="866045" y="1816191"/>
                  <a:pt x="863179" y="1813934"/>
                  <a:pt x="862171" y="1810737"/>
                </a:cubicBezTo>
                <a:cubicBezTo>
                  <a:pt x="863693" y="1812823"/>
                  <a:pt x="863122" y="1810737"/>
                  <a:pt x="862171" y="1809409"/>
                </a:cubicBezTo>
                <a:cubicBezTo>
                  <a:pt x="862171" y="1809409"/>
                  <a:pt x="862171" y="1807512"/>
                  <a:pt x="863883" y="1807702"/>
                </a:cubicBezTo>
                <a:cubicBezTo>
                  <a:pt x="863780" y="1808457"/>
                  <a:pt x="863780" y="1809223"/>
                  <a:pt x="863883" y="1809978"/>
                </a:cubicBezTo>
                <a:cubicBezTo>
                  <a:pt x="864833" y="1806754"/>
                  <a:pt x="865974" y="1809978"/>
                  <a:pt x="866545" y="1809978"/>
                </a:cubicBezTo>
                <a:cubicBezTo>
                  <a:pt x="867115" y="1809978"/>
                  <a:pt x="866545" y="1809978"/>
                  <a:pt x="866545" y="1808461"/>
                </a:cubicBezTo>
                <a:cubicBezTo>
                  <a:pt x="866545" y="1806943"/>
                  <a:pt x="866545" y="1808461"/>
                  <a:pt x="868066" y="1808461"/>
                </a:cubicBezTo>
                <a:cubicBezTo>
                  <a:pt x="869587" y="1808461"/>
                  <a:pt x="868066" y="1809599"/>
                  <a:pt x="868066" y="1809978"/>
                </a:cubicBezTo>
                <a:cubicBezTo>
                  <a:pt x="868066" y="1810357"/>
                  <a:pt x="869397" y="1809978"/>
                  <a:pt x="869968" y="1809978"/>
                </a:cubicBezTo>
                <a:cubicBezTo>
                  <a:pt x="870538" y="1809978"/>
                  <a:pt x="869968" y="1807323"/>
                  <a:pt x="872059" y="1805047"/>
                </a:cubicBezTo>
                <a:cubicBezTo>
                  <a:pt x="869778" y="1803340"/>
                  <a:pt x="868827" y="1806185"/>
                  <a:pt x="866735" y="1805047"/>
                </a:cubicBezTo>
                <a:cubicBezTo>
                  <a:pt x="864643" y="1803909"/>
                  <a:pt x="866735" y="1803529"/>
                  <a:pt x="866735" y="1803150"/>
                </a:cubicBezTo>
                <a:cubicBezTo>
                  <a:pt x="866735" y="1802771"/>
                  <a:pt x="864263" y="1803150"/>
                  <a:pt x="863693" y="1804478"/>
                </a:cubicBezTo>
                <a:cubicBezTo>
                  <a:pt x="863122" y="1805805"/>
                  <a:pt x="863693" y="1801443"/>
                  <a:pt x="861221" y="1800684"/>
                </a:cubicBezTo>
                <a:lnTo>
                  <a:pt x="860223" y="1802391"/>
                </a:lnTo>
                <a:lnTo>
                  <a:pt x="860080" y="1801822"/>
                </a:lnTo>
                <a:cubicBezTo>
                  <a:pt x="860268" y="1801269"/>
                  <a:pt x="860268" y="1800669"/>
                  <a:pt x="860080" y="1800115"/>
                </a:cubicBezTo>
                <a:lnTo>
                  <a:pt x="858558" y="1800115"/>
                </a:lnTo>
                <a:cubicBezTo>
                  <a:pt x="856297" y="1798177"/>
                  <a:pt x="853525" y="1796927"/>
                  <a:pt x="850572" y="1796512"/>
                </a:cubicBezTo>
                <a:cubicBezTo>
                  <a:pt x="847613" y="1796024"/>
                  <a:pt x="844593" y="1796024"/>
                  <a:pt x="841634" y="1796512"/>
                </a:cubicBezTo>
                <a:cubicBezTo>
                  <a:pt x="841634" y="1796512"/>
                  <a:pt x="841634" y="1795374"/>
                  <a:pt x="841634" y="1794805"/>
                </a:cubicBezTo>
                <a:cubicBezTo>
                  <a:pt x="838972" y="1798029"/>
                  <a:pt x="837261" y="1793667"/>
                  <a:pt x="834408" y="1794805"/>
                </a:cubicBezTo>
                <a:cubicBezTo>
                  <a:pt x="834408" y="1794805"/>
                  <a:pt x="834408" y="1794805"/>
                  <a:pt x="834408" y="1793667"/>
                </a:cubicBezTo>
                <a:cubicBezTo>
                  <a:pt x="835930" y="1794615"/>
                  <a:pt x="838782" y="1793667"/>
                  <a:pt x="838021" y="1791960"/>
                </a:cubicBezTo>
                <a:cubicBezTo>
                  <a:pt x="843614" y="1785014"/>
                  <a:pt x="848577" y="1777589"/>
                  <a:pt x="852854" y="1769769"/>
                </a:cubicBezTo>
                <a:cubicBezTo>
                  <a:pt x="828323" y="1774321"/>
                  <a:pt x="805695" y="1781528"/>
                  <a:pt x="783636" y="1789115"/>
                </a:cubicBezTo>
                <a:lnTo>
                  <a:pt x="784207" y="1789873"/>
                </a:lnTo>
                <a:cubicBezTo>
                  <a:pt x="784207" y="1789873"/>
                  <a:pt x="784207" y="1789873"/>
                  <a:pt x="783256" y="1789873"/>
                </a:cubicBezTo>
                <a:cubicBezTo>
                  <a:pt x="782305" y="1789873"/>
                  <a:pt x="779643" y="1789873"/>
                  <a:pt x="778883" y="1792149"/>
                </a:cubicBezTo>
                <a:cubicBezTo>
                  <a:pt x="780214" y="1788546"/>
                  <a:pt x="777361" y="1787977"/>
                  <a:pt x="776981" y="1786270"/>
                </a:cubicBezTo>
                <a:cubicBezTo>
                  <a:pt x="775460" y="1789684"/>
                  <a:pt x="773939" y="1786270"/>
                  <a:pt x="773368" y="1789684"/>
                </a:cubicBezTo>
                <a:cubicBezTo>
                  <a:pt x="770516" y="1788356"/>
                  <a:pt x="773368" y="1785511"/>
                  <a:pt x="773368" y="1783614"/>
                </a:cubicBezTo>
                <a:cubicBezTo>
                  <a:pt x="773368" y="1781718"/>
                  <a:pt x="771657" y="1788356"/>
                  <a:pt x="769565" y="1786080"/>
                </a:cubicBezTo>
                <a:cubicBezTo>
                  <a:pt x="771657" y="1783425"/>
                  <a:pt x="765191" y="1788735"/>
                  <a:pt x="763480" y="1784752"/>
                </a:cubicBezTo>
                <a:cubicBezTo>
                  <a:pt x="762149" y="1785891"/>
                  <a:pt x="763480" y="1789873"/>
                  <a:pt x="759487" y="1790063"/>
                </a:cubicBezTo>
                <a:cubicBezTo>
                  <a:pt x="755493" y="1790253"/>
                  <a:pt x="762339" y="1785511"/>
                  <a:pt x="759487" y="1787787"/>
                </a:cubicBezTo>
                <a:cubicBezTo>
                  <a:pt x="759487" y="1783235"/>
                  <a:pt x="763480" y="1784183"/>
                  <a:pt x="763290" y="1780011"/>
                </a:cubicBezTo>
                <a:cubicBezTo>
                  <a:pt x="765381" y="1780011"/>
                  <a:pt x="769755" y="1781718"/>
                  <a:pt x="770325" y="1777166"/>
                </a:cubicBezTo>
                <a:cubicBezTo>
                  <a:pt x="770325" y="1778493"/>
                  <a:pt x="770325" y="1780580"/>
                  <a:pt x="768804" y="1782477"/>
                </a:cubicBezTo>
                <a:cubicBezTo>
                  <a:pt x="772988" y="1782477"/>
                  <a:pt x="770516" y="1780769"/>
                  <a:pt x="772227" y="1776787"/>
                </a:cubicBezTo>
                <a:cubicBezTo>
                  <a:pt x="772227" y="1778493"/>
                  <a:pt x="773748" y="1779821"/>
                  <a:pt x="772227" y="1782097"/>
                </a:cubicBezTo>
                <a:cubicBezTo>
                  <a:pt x="773558" y="1780769"/>
                  <a:pt x="775270" y="1782097"/>
                  <a:pt x="776601" y="1780011"/>
                </a:cubicBezTo>
                <a:cubicBezTo>
                  <a:pt x="777932" y="1777924"/>
                  <a:pt x="774319" y="1778683"/>
                  <a:pt x="774319" y="1780011"/>
                </a:cubicBezTo>
                <a:cubicBezTo>
                  <a:pt x="775270" y="1777545"/>
                  <a:pt x="774604" y="1776976"/>
                  <a:pt x="774200" y="1776360"/>
                </a:cubicBezTo>
                <a:lnTo>
                  <a:pt x="774330" y="1776008"/>
                </a:lnTo>
                <a:lnTo>
                  <a:pt x="776601" y="1777924"/>
                </a:lnTo>
                <a:cubicBezTo>
                  <a:pt x="775650" y="1779821"/>
                  <a:pt x="776601" y="1780959"/>
                  <a:pt x="778692" y="1782287"/>
                </a:cubicBezTo>
                <a:cubicBezTo>
                  <a:pt x="779461" y="1781392"/>
                  <a:pt x="779868" y="1780242"/>
                  <a:pt x="779833" y="1779063"/>
                </a:cubicBezTo>
                <a:cubicBezTo>
                  <a:pt x="779833" y="1779063"/>
                  <a:pt x="782115" y="1780200"/>
                  <a:pt x="781355" y="1779063"/>
                </a:cubicBezTo>
                <a:lnTo>
                  <a:pt x="777742" y="1777261"/>
                </a:lnTo>
                <a:lnTo>
                  <a:pt x="777742" y="1774321"/>
                </a:lnTo>
                <a:lnTo>
                  <a:pt x="774951" y="1774321"/>
                </a:lnTo>
                <a:lnTo>
                  <a:pt x="775650" y="1772424"/>
                </a:lnTo>
                <a:cubicBezTo>
                  <a:pt x="771086" y="1772424"/>
                  <a:pt x="766713" y="1779063"/>
                  <a:pt x="772988" y="1770148"/>
                </a:cubicBezTo>
                <a:cubicBezTo>
                  <a:pt x="771657" y="1772045"/>
                  <a:pt x="769565" y="1770148"/>
                  <a:pt x="768234" y="1772045"/>
                </a:cubicBezTo>
                <a:cubicBezTo>
                  <a:pt x="768234" y="1766355"/>
                  <a:pt x="766142" y="1772045"/>
                  <a:pt x="765001" y="1767114"/>
                </a:cubicBezTo>
                <a:cubicBezTo>
                  <a:pt x="763290" y="1769769"/>
                  <a:pt x="762529" y="1767114"/>
                  <a:pt x="760628" y="1770528"/>
                </a:cubicBezTo>
                <a:cubicBezTo>
                  <a:pt x="757015" y="1769390"/>
                  <a:pt x="761578" y="1766165"/>
                  <a:pt x="759487" y="1764648"/>
                </a:cubicBezTo>
                <a:cubicBezTo>
                  <a:pt x="757395" y="1763131"/>
                  <a:pt x="756254" y="1764648"/>
                  <a:pt x="754923" y="1765786"/>
                </a:cubicBezTo>
                <a:cubicBezTo>
                  <a:pt x="753592" y="1766924"/>
                  <a:pt x="759296" y="1767872"/>
                  <a:pt x="754923" y="1771476"/>
                </a:cubicBezTo>
                <a:cubicBezTo>
                  <a:pt x="754923" y="1770338"/>
                  <a:pt x="754923" y="1768821"/>
                  <a:pt x="753972" y="1767872"/>
                </a:cubicBezTo>
                <a:lnTo>
                  <a:pt x="753972" y="1768631"/>
                </a:lnTo>
                <a:cubicBezTo>
                  <a:pt x="752261" y="1768631"/>
                  <a:pt x="750549" y="1771286"/>
                  <a:pt x="751310" y="1768631"/>
                </a:cubicBezTo>
                <a:cubicBezTo>
                  <a:pt x="748838" y="1768631"/>
                  <a:pt x="749789" y="1771096"/>
                  <a:pt x="747887" y="1773373"/>
                </a:cubicBezTo>
                <a:cubicBezTo>
                  <a:pt x="747887" y="1771476"/>
                  <a:pt x="745985" y="1773373"/>
                  <a:pt x="744274" y="1771476"/>
                </a:cubicBezTo>
                <a:cubicBezTo>
                  <a:pt x="745985" y="1770148"/>
                  <a:pt x="744274" y="1767303"/>
                  <a:pt x="747507" y="1768631"/>
                </a:cubicBezTo>
                <a:lnTo>
                  <a:pt x="746622" y="1765099"/>
                </a:lnTo>
                <a:lnTo>
                  <a:pt x="748077" y="1764269"/>
                </a:lnTo>
                <a:cubicBezTo>
                  <a:pt x="746746" y="1762751"/>
                  <a:pt x="746936" y="1763889"/>
                  <a:pt x="746556" y="1763889"/>
                </a:cubicBezTo>
                <a:cubicBezTo>
                  <a:pt x="746556" y="1763889"/>
                  <a:pt x="747507" y="1762372"/>
                  <a:pt x="746556" y="1761803"/>
                </a:cubicBezTo>
                <a:cubicBezTo>
                  <a:pt x="745605" y="1761234"/>
                  <a:pt x="746556" y="1761803"/>
                  <a:pt x="745415" y="1761803"/>
                </a:cubicBezTo>
                <a:lnTo>
                  <a:pt x="745415" y="1763626"/>
                </a:lnTo>
                <a:lnTo>
                  <a:pt x="743348" y="1764458"/>
                </a:lnTo>
                <a:cubicBezTo>
                  <a:pt x="742516" y="1765122"/>
                  <a:pt x="742278" y="1765976"/>
                  <a:pt x="744084" y="1766734"/>
                </a:cubicBezTo>
                <a:cubicBezTo>
                  <a:pt x="742182" y="1768821"/>
                  <a:pt x="741802" y="1764648"/>
                  <a:pt x="740281" y="1766734"/>
                </a:cubicBezTo>
                <a:cubicBezTo>
                  <a:pt x="738759" y="1768821"/>
                  <a:pt x="742943" y="1772045"/>
                  <a:pt x="738379" y="1771096"/>
                </a:cubicBezTo>
                <a:cubicBezTo>
                  <a:pt x="733815" y="1770148"/>
                  <a:pt x="740281" y="1769010"/>
                  <a:pt x="738379" y="1765976"/>
                </a:cubicBezTo>
                <a:cubicBezTo>
                  <a:pt x="736478" y="1762941"/>
                  <a:pt x="734386" y="1765976"/>
                  <a:pt x="732674" y="1769010"/>
                </a:cubicBezTo>
                <a:cubicBezTo>
                  <a:pt x="731534" y="1769010"/>
                  <a:pt x="733815" y="1766165"/>
                  <a:pt x="734386" y="1766165"/>
                </a:cubicBezTo>
                <a:cubicBezTo>
                  <a:pt x="734956" y="1766165"/>
                  <a:pt x="730202" y="1760475"/>
                  <a:pt x="729252" y="1764648"/>
                </a:cubicBezTo>
                <a:cubicBezTo>
                  <a:pt x="728111" y="1761613"/>
                  <a:pt x="730583" y="1761613"/>
                  <a:pt x="732104" y="1759527"/>
                </a:cubicBezTo>
                <a:cubicBezTo>
                  <a:pt x="729442" y="1759527"/>
                  <a:pt x="726019" y="1758010"/>
                  <a:pt x="723547" y="1759527"/>
                </a:cubicBezTo>
                <a:cubicBezTo>
                  <a:pt x="721075" y="1761044"/>
                  <a:pt x="722026" y="1765596"/>
                  <a:pt x="721265" y="1763510"/>
                </a:cubicBezTo>
                <a:cubicBezTo>
                  <a:pt x="721265" y="1766545"/>
                  <a:pt x="721265" y="1758958"/>
                  <a:pt x="719934" y="1758010"/>
                </a:cubicBezTo>
                <a:cubicBezTo>
                  <a:pt x="718603" y="1757061"/>
                  <a:pt x="717652" y="1756682"/>
                  <a:pt x="714610" y="1756492"/>
                </a:cubicBezTo>
                <a:cubicBezTo>
                  <a:pt x="714610" y="1756492"/>
                  <a:pt x="713278" y="1756492"/>
                  <a:pt x="712328" y="1756492"/>
                </a:cubicBezTo>
                <a:cubicBezTo>
                  <a:pt x="712408" y="1755925"/>
                  <a:pt x="712408" y="1755352"/>
                  <a:pt x="712328" y="1754785"/>
                </a:cubicBezTo>
                <a:cubicBezTo>
                  <a:pt x="712328" y="1754785"/>
                  <a:pt x="711187" y="1754785"/>
                  <a:pt x="710997" y="1756113"/>
                </a:cubicBezTo>
                <a:lnTo>
                  <a:pt x="710510" y="1756113"/>
                </a:lnTo>
                <a:lnTo>
                  <a:pt x="711757" y="1753458"/>
                </a:lnTo>
                <a:cubicBezTo>
                  <a:pt x="710616" y="1753458"/>
                  <a:pt x="709856" y="1754596"/>
                  <a:pt x="708144" y="1753458"/>
                </a:cubicBezTo>
                <a:cubicBezTo>
                  <a:pt x="706433" y="1752320"/>
                  <a:pt x="711377" y="1755734"/>
                  <a:pt x="708144" y="1755354"/>
                </a:cubicBezTo>
                <a:cubicBezTo>
                  <a:pt x="704912" y="1754975"/>
                  <a:pt x="704721" y="1752889"/>
                  <a:pt x="700918" y="1751940"/>
                </a:cubicBezTo>
                <a:cubicBezTo>
                  <a:pt x="695641" y="1750998"/>
                  <a:pt x="690304" y="1750427"/>
                  <a:pt x="684945" y="1750233"/>
                </a:cubicBezTo>
                <a:cubicBezTo>
                  <a:pt x="681142" y="1752509"/>
                  <a:pt x="676768" y="1752509"/>
                  <a:pt x="673536" y="1756682"/>
                </a:cubicBezTo>
                <a:cubicBezTo>
                  <a:pt x="671444" y="1754216"/>
                  <a:pt x="676198" y="1752699"/>
                  <a:pt x="675818" y="1750233"/>
                </a:cubicBezTo>
                <a:cubicBezTo>
                  <a:pt x="675437" y="1747768"/>
                  <a:pt x="673916" y="1751751"/>
                  <a:pt x="672965" y="1752509"/>
                </a:cubicBezTo>
                <a:cubicBezTo>
                  <a:pt x="672014" y="1753268"/>
                  <a:pt x="672965" y="1749095"/>
                  <a:pt x="671824" y="1747957"/>
                </a:cubicBezTo>
                <a:cubicBezTo>
                  <a:pt x="670683" y="1746819"/>
                  <a:pt x="664028" y="1747957"/>
                  <a:pt x="659084" y="1746630"/>
                </a:cubicBezTo>
                <a:cubicBezTo>
                  <a:pt x="658559" y="1745488"/>
                  <a:pt x="657601" y="1744602"/>
                  <a:pt x="656422" y="1744164"/>
                </a:cubicBezTo>
                <a:lnTo>
                  <a:pt x="664218" y="1739422"/>
                </a:lnTo>
                <a:lnTo>
                  <a:pt x="661175" y="1734681"/>
                </a:lnTo>
                <a:lnTo>
                  <a:pt x="658323" y="1729939"/>
                </a:lnTo>
                <a:lnTo>
                  <a:pt x="654710" y="1744733"/>
                </a:lnTo>
                <a:cubicBezTo>
                  <a:pt x="652327" y="1744483"/>
                  <a:pt x="650108" y="1743409"/>
                  <a:pt x="648435" y="1741698"/>
                </a:cubicBezTo>
                <a:cubicBezTo>
                  <a:pt x="645202" y="1746061"/>
                  <a:pt x="643491" y="1739802"/>
                  <a:pt x="642160" y="1745681"/>
                </a:cubicBezTo>
                <a:cubicBezTo>
                  <a:pt x="636455" y="1742267"/>
                  <a:pt x="631131" y="1739422"/>
                  <a:pt x="625806" y="1736767"/>
                </a:cubicBezTo>
                <a:cubicBezTo>
                  <a:pt x="628088" y="1734112"/>
                  <a:pt x="628849" y="1729370"/>
                  <a:pt x="621433" y="1728801"/>
                </a:cubicBezTo>
                <a:cubicBezTo>
                  <a:pt x="621195" y="1730628"/>
                  <a:pt x="621195" y="1732475"/>
                  <a:pt x="621433" y="1734301"/>
                </a:cubicBezTo>
                <a:cubicBezTo>
                  <a:pt x="614258" y="1731058"/>
                  <a:pt x="607384" y="1727187"/>
                  <a:pt x="600896" y="1722732"/>
                </a:cubicBezTo>
                <a:cubicBezTo>
                  <a:pt x="603178" y="1719508"/>
                  <a:pt x="604319" y="1722732"/>
                  <a:pt x="607171" y="1722732"/>
                </a:cubicBezTo>
                <a:cubicBezTo>
                  <a:pt x="606062" y="1720334"/>
                  <a:pt x="603727" y="1718734"/>
                  <a:pt x="601086" y="1718559"/>
                </a:cubicBezTo>
                <a:cubicBezTo>
                  <a:pt x="601086" y="1718559"/>
                  <a:pt x="602607" y="1716473"/>
                  <a:pt x="601086" y="1715904"/>
                </a:cubicBezTo>
                <a:cubicBezTo>
                  <a:pt x="599565" y="1715335"/>
                  <a:pt x="592909" y="1711731"/>
                  <a:pt x="590247" y="1713438"/>
                </a:cubicBezTo>
                <a:cubicBezTo>
                  <a:pt x="590247" y="1706990"/>
                  <a:pt x="580929" y="1710593"/>
                  <a:pt x="574464" y="1706421"/>
                </a:cubicBezTo>
                <a:cubicBezTo>
                  <a:pt x="573323" y="1708507"/>
                  <a:pt x="575415" y="1706421"/>
                  <a:pt x="574464" y="1709266"/>
                </a:cubicBezTo>
                <a:cubicBezTo>
                  <a:pt x="573513" y="1712111"/>
                  <a:pt x="573513" y="1705852"/>
                  <a:pt x="570661" y="1705283"/>
                </a:cubicBezTo>
                <a:close/>
                <a:moveTo>
                  <a:pt x="2916436" y="1705093"/>
                </a:moveTo>
                <a:cubicBezTo>
                  <a:pt x="2911112" y="1710973"/>
                  <a:pt x="2911492" y="1711542"/>
                  <a:pt x="2913013" y="1720835"/>
                </a:cubicBezTo>
                <a:lnTo>
                  <a:pt x="2913964" y="1721783"/>
                </a:lnTo>
                <a:cubicBezTo>
                  <a:pt x="2923662" y="1724628"/>
                  <a:pt x="2923662" y="1705093"/>
                  <a:pt x="2916436" y="1705093"/>
                </a:cubicBezTo>
                <a:close/>
                <a:moveTo>
                  <a:pt x="3890420" y="1704524"/>
                </a:moveTo>
                <a:lnTo>
                  <a:pt x="3887567" y="1710024"/>
                </a:lnTo>
                <a:lnTo>
                  <a:pt x="3893082" y="1712869"/>
                </a:lnTo>
                <a:close/>
                <a:moveTo>
                  <a:pt x="3886046" y="1704524"/>
                </a:moveTo>
                <a:cubicBezTo>
                  <a:pt x="3880151" y="1707908"/>
                  <a:pt x="3873724" y="1710280"/>
                  <a:pt x="3867030" y="1711542"/>
                </a:cubicBezTo>
                <a:cubicBezTo>
                  <a:pt x="3872165" y="1716852"/>
                  <a:pt x="3890039" y="1718369"/>
                  <a:pt x="3886046" y="1706990"/>
                </a:cubicBezTo>
                <a:close/>
                <a:moveTo>
                  <a:pt x="4331964" y="1703955"/>
                </a:moveTo>
                <a:lnTo>
                  <a:pt x="4331292" y="1705352"/>
                </a:lnTo>
                <a:lnTo>
                  <a:pt x="4331013" y="1705093"/>
                </a:lnTo>
                <a:lnTo>
                  <a:pt x="4331168" y="1705609"/>
                </a:lnTo>
                <a:lnTo>
                  <a:pt x="4330918" y="1706130"/>
                </a:lnTo>
                <a:cubicBezTo>
                  <a:pt x="4331032" y="1706481"/>
                  <a:pt x="4331279" y="1706785"/>
                  <a:pt x="4331584" y="1706990"/>
                </a:cubicBezTo>
                <a:lnTo>
                  <a:pt x="4331168" y="1705609"/>
                </a:lnTo>
                <a:lnTo>
                  <a:pt x="4331292" y="1705352"/>
                </a:lnTo>
                <a:lnTo>
                  <a:pt x="4332782" y="1706732"/>
                </a:lnTo>
                <a:cubicBezTo>
                  <a:pt x="4333732" y="1706696"/>
                  <a:pt x="4334474" y="1705901"/>
                  <a:pt x="4334436" y="1704960"/>
                </a:cubicBezTo>
                <a:cubicBezTo>
                  <a:pt x="4334417" y="1704592"/>
                  <a:pt x="4334284" y="1704241"/>
                  <a:pt x="4334056" y="1703955"/>
                </a:cubicBezTo>
                <a:cubicBezTo>
                  <a:pt x="4333447" y="1703481"/>
                  <a:pt x="4332572" y="1703481"/>
                  <a:pt x="4331964" y="1703955"/>
                </a:cubicBezTo>
                <a:close/>
                <a:moveTo>
                  <a:pt x="378222" y="1702248"/>
                </a:moveTo>
                <a:lnTo>
                  <a:pt x="378222" y="1717801"/>
                </a:lnTo>
                <a:cubicBezTo>
                  <a:pt x="387730" y="1717801"/>
                  <a:pt x="390582" y="1712680"/>
                  <a:pt x="388681" y="1702248"/>
                </a:cubicBezTo>
                <a:close/>
                <a:moveTo>
                  <a:pt x="2863192" y="1701679"/>
                </a:moveTo>
                <a:cubicBezTo>
                  <a:pt x="2846078" y="1717990"/>
                  <a:pt x="2882208" y="1710404"/>
                  <a:pt x="2863192" y="1701679"/>
                </a:cubicBezTo>
                <a:close/>
                <a:moveTo>
                  <a:pt x="4371897" y="1700920"/>
                </a:moveTo>
                <a:cubicBezTo>
                  <a:pt x="4371327" y="1700920"/>
                  <a:pt x="4373418" y="1703007"/>
                  <a:pt x="4376271" y="1703196"/>
                </a:cubicBezTo>
                <a:cubicBezTo>
                  <a:pt x="4379123" y="1703386"/>
                  <a:pt x="4382165" y="1704145"/>
                  <a:pt x="4381785" y="1703386"/>
                </a:cubicBezTo>
                <a:lnTo>
                  <a:pt x="4381215" y="1703007"/>
                </a:lnTo>
                <a:cubicBezTo>
                  <a:pt x="4380055" y="1701816"/>
                  <a:pt x="4378495" y="1701078"/>
                  <a:pt x="4376841" y="1700920"/>
                </a:cubicBezTo>
                <a:cubicBezTo>
                  <a:pt x="4374749" y="1700920"/>
                  <a:pt x="4372467" y="1700920"/>
                  <a:pt x="4371897" y="1700920"/>
                </a:cubicBezTo>
                <a:close/>
                <a:moveTo>
                  <a:pt x="743323" y="1700920"/>
                </a:moveTo>
                <a:lnTo>
                  <a:pt x="744654" y="1702248"/>
                </a:lnTo>
                <a:cubicBezTo>
                  <a:pt x="737409" y="1702144"/>
                  <a:pt x="731450" y="1707919"/>
                  <a:pt x="731345" y="1715145"/>
                </a:cubicBezTo>
                <a:cubicBezTo>
                  <a:pt x="731243" y="1722371"/>
                  <a:pt x="737031" y="1728316"/>
                  <a:pt x="744276" y="1728420"/>
                </a:cubicBezTo>
                <a:cubicBezTo>
                  <a:pt x="751523" y="1728522"/>
                  <a:pt x="757480" y="1722749"/>
                  <a:pt x="757585" y="1715523"/>
                </a:cubicBezTo>
                <a:cubicBezTo>
                  <a:pt x="757587" y="1715396"/>
                  <a:pt x="757587" y="1715270"/>
                  <a:pt x="757585" y="1715145"/>
                </a:cubicBezTo>
                <a:cubicBezTo>
                  <a:pt x="758245" y="1707947"/>
                  <a:pt x="752930" y="1701578"/>
                  <a:pt x="745713" y="1700920"/>
                </a:cubicBezTo>
                <a:cubicBezTo>
                  <a:pt x="744919" y="1700848"/>
                  <a:pt x="744118" y="1700848"/>
                  <a:pt x="743323" y="1700920"/>
                </a:cubicBezTo>
                <a:close/>
                <a:moveTo>
                  <a:pt x="712898" y="1700920"/>
                </a:moveTo>
                <a:cubicBezTo>
                  <a:pt x="706908" y="1700446"/>
                  <a:pt x="702012" y="1700920"/>
                  <a:pt x="698446" y="1702651"/>
                </a:cubicBezTo>
                <a:lnTo>
                  <a:pt x="692282" y="1711491"/>
                </a:lnTo>
                <a:lnTo>
                  <a:pt x="691981" y="1711352"/>
                </a:lnTo>
                <a:lnTo>
                  <a:pt x="691981" y="1711921"/>
                </a:lnTo>
                <a:lnTo>
                  <a:pt x="692282" y="1711491"/>
                </a:lnTo>
                <a:lnTo>
                  <a:pt x="700200" y="1715140"/>
                </a:lnTo>
                <a:cubicBezTo>
                  <a:pt x="711449" y="1719532"/>
                  <a:pt x="728207" y="1724297"/>
                  <a:pt x="718223" y="1716473"/>
                </a:cubicBezTo>
                <a:cubicBezTo>
                  <a:pt x="712138" y="1716473"/>
                  <a:pt x="712518" y="1708317"/>
                  <a:pt x="712898" y="1700920"/>
                </a:cubicBezTo>
                <a:close/>
                <a:moveTo>
                  <a:pt x="3113439" y="1700541"/>
                </a:moveTo>
                <a:cubicBezTo>
                  <a:pt x="3108495" y="1722163"/>
                  <a:pt x="3129032" y="1701489"/>
                  <a:pt x="3113439" y="1700541"/>
                </a:cubicBezTo>
                <a:close/>
                <a:moveTo>
                  <a:pt x="157070" y="1699403"/>
                </a:moveTo>
                <a:cubicBezTo>
                  <a:pt x="156309" y="1702627"/>
                  <a:pt x="153647" y="1703955"/>
                  <a:pt x="154788" y="1708886"/>
                </a:cubicBezTo>
                <a:cubicBezTo>
                  <a:pt x="161443" y="1712680"/>
                  <a:pt x="161253" y="1698644"/>
                  <a:pt x="157070" y="1699403"/>
                </a:cubicBezTo>
                <a:close/>
                <a:moveTo>
                  <a:pt x="1359138" y="1698419"/>
                </a:moveTo>
                <a:cubicBezTo>
                  <a:pt x="1357792" y="1699309"/>
                  <a:pt x="1357863" y="1701679"/>
                  <a:pt x="1361143" y="1706421"/>
                </a:cubicBezTo>
                <a:cubicBezTo>
                  <a:pt x="1379969" y="1706421"/>
                  <a:pt x="1363176" y="1695752"/>
                  <a:pt x="1359138" y="1698419"/>
                </a:cubicBezTo>
                <a:close/>
                <a:moveTo>
                  <a:pt x="3980744" y="1696558"/>
                </a:moveTo>
                <a:lnTo>
                  <a:pt x="3987970" y="1696558"/>
                </a:lnTo>
                <a:lnTo>
                  <a:pt x="3987970" y="1703576"/>
                </a:lnTo>
                <a:lnTo>
                  <a:pt x="3987970" y="1704903"/>
                </a:lnTo>
                <a:cubicBezTo>
                  <a:pt x="3981695" y="1706990"/>
                  <a:pt x="3979413" y="1703955"/>
                  <a:pt x="3980744" y="1696558"/>
                </a:cubicBezTo>
                <a:close/>
                <a:moveTo>
                  <a:pt x="1548828" y="1696558"/>
                </a:moveTo>
                <a:lnTo>
                  <a:pt x="1548828" y="1706990"/>
                </a:lnTo>
                <a:lnTo>
                  <a:pt x="1559286" y="1706990"/>
                </a:lnTo>
                <a:lnTo>
                  <a:pt x="1559286" y="1696558"/>
                </a:lnTo>
                <a:close/>
                <a:moveTo>
                  <a:pt x="3144054" y="1696368"/>
                </a:moveTo>
                <a:cubicBezTo>
                  <a:pt x="3144054" y="1704145"/>
                  <a:pt x="3131313" y="1701300"/>
                  <a:pt x="3123137" y="1701679"/>
                </a:cubicBezTo>
                <a:cubicBezTo>
                  <a:pt x="3123137" y="1713438"/>
                  <a:pt x="3127130" y="1718369"/>
                  <a:pt x="3132645" y="1719318"/>
                </a:cubicBezTo>
                <a:lnTo>
                  <a:pt x="3131313" y="1716852"/>
                </a:lnTo>
                <a:cubicBezTo>
                  <a:pt x="3130172" y="1714197"/>
                  <a:pt x="3129792" y="1711921"/>
                  <a:pt x="3130363" y="1711542"/>
                </a:cubicBezTo>
                <a:lnTo>
                  <a:pt x="3130363" y="1711352"/>
                </a:lnTo>
                <a:cubicBezTo>
                  <a:pt x="3131903" y="1711195"/>
                  <a:pt x="3133462" y="1711598"/>
                  <a:pt x="3134736" y="1712490"/>
                </a:cubicBezTo>
                <a:lnTo>
                  <a:pt x="3141772" y="1708697"/>
                </a:lnTo>
                <a:cubicBezTo>
                  <a:pt x="3141106" y="1707054"/>
                  <a:pt x="3141106" y="1705218"/>
                  <a:pt x="3141772" y="1703576"/>
                </a:cubicBezTo>
                <a:cubicBezTo>
                  <a:pt x="3142323" y="1701852"/>
                  <a:pt x="3143465" y="1700376"/>
                  <a:pt x="3145005" y="1699403"/>
                </a:cubicBezTo>
                <a:lnTo>
                  <a:pt x="3146336" y="1699403"/>
                </a:lnTo>
                <a:cubicBezTo>
                  <a:pt x="3145651" y="1698335"/>
                  <a:pt x="3144891" y="1697320"/>
                  <a:pt x="3144054" y="1696368"/>
                </a:cubicBezTo>
                <a:close/>
                <a:moveTo>
                  <a:pt x="2736357" y="1696179"/>
                </a:moveTo>
                <a:lnTo>
                  <a:pt x="2736809" y="1696360"/>
                </a:lnTo>
                <a:lnTo>
                  <a:pt x="2740482" y="1705736"/>
                </a:lnTo>
                <a:cubicBezTo>
                  <a:pt x="2740945" y="1714742"/>
                  <a:pt x="2734028" y="1722068"/>
                  <a:pt x="2741872" y="1727474"/>
                </a:cubicBezTo>
                <a:cubicBezTo>
                  <a:pt x="2749288" y="1721641"/>
                  <a:pt x="2754244" y="1707808"/>
                  <a:pt x="2747434" y="1700615"/>
                </a:cubicBezTo>
                <a:lnTo>
                  <a:pt x="2736809" y="1696360"/>
                </a:lnTo>
                <a:lnTo>
                  <a:pt x="2736738" y="1696179"/>
                </a:lnTo>
                <a:close/>
                <a:moveTo>
                  <a:pt x="2965877" y="1695989"/>
                </a:moveTo>
                <a:lnTo>
                  <a:pt x="2965306" y="1696937"/>
                </a:lnTo>
                <a:lnTo>
                  <a:pt x="2966686" y="1697541"/>
                </a:lnTo>
                <a:lnTo>
                  <a:pt x="2970821" y="1705472"/>
                </a:lnTo>
                <a:cubicBezTo>
                  <a:pt x="2970251" y="1703860"/>
                  <a:pt x="2970679" y="1701157"/>
                  <a:pt x="2970346" y="1699142"/>
                </a:cubicBezTo>
                <a:lnTo>
                  <a:pt x="2966686" y="1697541"/>
                </a:lnTo>
                <a:close/>
                <a:moveTo>
                  <a:pt x="2156379" y="1695799"/>
                </a:moveTo>
                <a:cubicBezTo>
                  <a:pt x="2157520" y="1705662"/>
                  <a:pt x="2150484" y="1707369"/>
                  <a:pt x="2151245" y="1716663"/>
                </a:cubicBezTo>
                <a:cubicBezTo>
                  <a:pt x="2160753" y="1714956"/>
                  <a:pt x="2173303" y="1715145"/>
                  <a:pt x="2171592" y="1701489"/>
                </a:cubicBezTo>
                <a:lnTo>
                  <a:pt x="2171972" y="1701110"/>
                </a:lnTo>
                <a:cubicBezTo>
                  <a:pt x="2166305" y="1701201"/>
                  <a:pt x="2160791" y="1699323"/>
                  <a:pt x="2156379" y="1695799"/>
                </a:cubicBezTo>
                <a:close/>
                <a:moveTo>
                  <a:pt x="4386026" y="1693455"/>
                </a:moveTo>
                <a:cubicBezTo>
                  <a:pt x="4385607" y="1693795"/>
                  <a:pt x="4385379" y="1694312"/>
                  <a:pt x="4385398" y="1694851"/>
                </a:cubicBezTo>
                <a:cubicBezTo>
                  <a:pt x="4385740" y="1695657"/>
                  <a:pt x="4386653" y="1696067"/>
                  <a:pt x="4387490" y="1695799"/>
                </a:cubicBezTo>
                <a:cubicBezTo>
                  <a:pt x="4388365" y="1695703"/>
                  <a:pt x="4389011" y="1694967"/>
                  <a:pt x="4389011" y="1694092"/>
                </a:cubicBezTo>
                <a:lnTo>
                  <a:pt x="4388441" y="1693713"/>
                </a:lnTo>
                <a:cubicBezTo>
                  <a:pt x="4387851" y="1692979"/>
                  <a:pt x="4386767" y="1692863"/>
                  <a:pt x="4386026" y="1693455"/>
                </a:cubicBezTo>
                <a:close/>
                <a:moveTo>
                  <a:pt x="3419021" y="1692954"/>
                </a:moveTo>
                <a:lnTo>
                  <a:pt x="3406851" y="1703955"/>
                </a:lnTo>
                <a:cubicBezTo>
                  <a:pt x="3406851" y="1704903"/>
                  <a:pt x="3406851" y="1705852"/>
                  <a:pt x="3406851" y="1706990"/>
                </a:cubicBezTo>
                <a:cubicBezTo>
                  <a:pt x="3406851" y="1708128"/>
                  <a:pt x="3408562" y="1705472"/>
                  <a:pt x="3409323" y="1706041"/>
                </a:cubicBezTo>
                <a:cubicBezTo>
                  <a:pt x="3410083" y="1706610"/>
                  <a:pt x="3409323" y="1710783"/>
                  <a:pt x="3409323" y="1712490"/>
                </a:cubicBezTo>
                <a:cubicBezTo>
                  <a:pt x="3409703" y="1712680"/>
                  <a:pt x="3406660" y="1714387"/>
                  <a:pt x="3407231" y="1716473"/>
                </a:cubicBezTo>
                <a:lnTo>
                  <a:pt x="3407802" y="1718369"/>
                </a:lnTo>
                <a:lnTo>
                  <a:pt x="3410844" y="1718369"/>
                </a:lnTo>
                <a:cubicBezTo>
                  <a:pt x="3412536" y="1721641"/>
                  <a:pt x="3412536" y="1725529"/>
                  <a:pt x="3410844" y="1728801"/>
                </a:cubicBezTo>
                <a:cubicBezTo>
                  <a:pt x="3412556" y="1731646"/>
                  <a:pt x="3415218" y="1735629"/>
                  <a:pt x="3412175" y="1738853"/>
                </a:cubicBezTo>
                <a:cubicBezTo>
                  <a:pt x="3413126" y="1738853"/>
                  <a:pt x="3413886" y="1738853"/>
                  <a:pt x="3414647" y="1740940"/>
                </a:cubicBezTo>
                <a:cubicBezTo>
                  <a:pt x="3415408" y="1743026"/>
                  <a:pt x="3414647" y="1742836"/>
                  <a:pt x="3413126" y="1743595"/>
                </a:cubicBezTo>
                <a:cubicBezTo>
                  <a:pt x="3417309" y="1750044"/>
                  <a:pt x="3415598" y="1759337"/>
                  <a:pt x="3418260" y="1765596"/>
                </a:cubicBezTo>
                <a:cubicBezTo>
                  <a:pt x="3418260" y="1766545"/>
                  <a:pt x="3417119" y="1767303"/>
                  <a:pt x="3418260" y="1768252"/>
                </a:cubicBezTo>
                <a:cubicBezTo>
                  <a:pt x="3421683" y="1772424"/>
                  <a:pt x="3420352" y="1775459"/>
                  <a:pt x="3423965" y="1778873"/>
                </a:cubicBezTo>
                <a:cubicBezTo>
                  <a:pt x="3423965" y="1759906"/>
                  <a:pt x="3419591" y="1740940"/>
                  <a:pt x="3420162" y="1723301"/>
                </a:cubicBezTo>
                <a:cubicBezTo>
                  <a:pt x="3421303" y="1725387"/>
                  <a:pt x="3420162" y="1729180"/>
                  <a:pt x="3422824" y="1730319"/>
                </a:cubicBezTo>
                <a:cubicBezTo>
                  <a:pt x="3422824" y="1727663"/>
                  <a:pt x="3423965" y="1725197"/>
                  <a:pt x="3422824" y="1722542"/>
                </a:cubicBezTo>
                <a:cubicBezTo>
                  <a:pt x="3421683" y="1719887"/>
                  <a:pt x="3422824" y="1720266"/>
                  <a:pt x="3422824" y="1719318"/>
                </a:cubicBezTo>
                <a:cubicBezTo>
                  <a:pt x="3421055" y="1710610"/>
                  <a:pt x="3419781" y="1701808"/>
                  <a:pt x="3419021" y="1692954"/>
                </a:cubicBezTo>
                <a:close/>
                <a:moveTo>
                  <a:pt x="675934" y="1692810"/>
                </a:moveTo>
                <a:cubicBezTo>
                  <a:pt x="676460" y="1695183"/>
                  <a:pt x="691078" y="1708839"/>
                  <a:pt x="681522" y="1695610"/>
                </a:cubicBezTo>
                <a:cubicBezTo>
                  <a:pt x="677149" y="1692481"/>
                  <a:pt x="675758" y="1692018"/>
                  <a:pt x="675934" y="1692810"/>
                </a:cubicBezTo>
                <a:close/>
                <a:moveTo>
                  <a:pt x="861937" y="1692154"/>
                </a:moveTo>
                <a:cubicBezTo>
                  <a:pt x="861161" y="1691947"/>
                  <a:pt x="860175" y="1692527"/>
                  <a:pt x="859129" y="1694661"/>
                </a:cubicBezTo>
                <a:cubicBezTo>
                  <a:pt x="864691" y="1700494"/>
                  <a:pt x="864263" y="1692777"/>
                  <a:pt x="861937" y="1692154"/>
                </a:cubicBezTo>
                <a:close/>
                <a:moveTo>
                  <a:pt x="592719" y="1691816"/>
                </a:moveTo>
                <a:cubicBezTo>
                  <a:pt x="593575" y="1698217"/>
                  <a:pt x="590152" y="1709206"/>
                  <a:pt x="595046" y="1712140"/>
                </a:cubicBezTo>
                <a:lnTo>
                  <a:pt x="603109" y="1711923"/>
                </a:lnTo>
                <a:lnTo>
                  <a:pt x="603178" y="1712680"/>
                </a:lnTo>
                <a:lnTo>
                  <a:pt x="603178" y="1711921"/>
                </a:lnTo>
                <a:lnTo>
                  <a:pt x="603109" y="1711923"/>
                </a:lnTo>
                <a:lnTo>
                  <a:pt x="601871" y="1698479"/>
                </a:lnTo>
                <a:cubicBezTo>
                  <a:pt x="600231" y="1694993"/>
                  <a:pt x="597283" y="1692765"/>
                  <a:pt x="592719" y="1691816"/>
                </a:cubicBezTo>
                <a:close/>
                <a:moveTo>
                  <a:pt x="357305" y="1691816"/>
                </a:moveTo>
                <a:cubicBezTo>
                  <a:pt x="352361" y="1713438"/>
                  <a:pt x="373088" y="1692954"/>
                  <a:pt x="357305" y="1691816"/>
                </a:cubicBezTo>
                <a:close/>
                <a:moveTo>
                  <a:pt x="3667556" y="1689730"/>
                </a:moveTo>
                <a:lnTo>
                  <a:pt x="3666795" y="1690678"/>
                </a:lnTo>
                <a:cubicBezTo>
                  <a:pt x="3666795" y="1698834"/>
                  <a:pt x="3666795" y="1709645"/>
                  <a:pt x="3677444" y="1706421"/>
                </a:cubicBezTo>
                <a:cubicBezTo>
                  <a:pt x="3678851" y="1699162"/>
                  <a:pt x="3674611" y="1691995"/>
                  <a:pt x="3667556" y="1689730"/>
                </a:cubicBezTo>
                <a:close/>
                <a:moveTo>
                  <a:pt x="3778227" y="1688213"/>
                </a:moveTo>
                <a:cubicBezTo>
                  <a:pt x="3778227" y="1691437"/>
                  <a:pt x="3778227" y="1694282"/>
                  <a:pt x="3772903" y="1693334"/>
                </a:cubicBezTo>
                <a:lnTo>
                  <a:pt x="3772903" y="1703955"/>
                </a:lnTo>
                <a:cubicBezTo>
                  <a:pt x="3785073" y="1713438"/>
                  <a:pt x="3787545" y="1688023"/>
                  <a:pt x="3777466" y="1689730"/>
                </a:cubicBezTo>
                <a:close/>
                <a:moveTo>
                  <a:pt x="1537609" y="1688023"/>
                </a:moveTo>
                <a:cubicBezTo>
                  <a:pt x="1524298" y="1685747"/>
                  <a:pt x="1516691" y="1693523"/>
                  <a:pt x="1499577" y="1695230"/>
                </a:cubicBezTo>
                <a:cubicBezTo>
                  <a:pt x="1499767" y="1715904"/>
                  <a:pt x="1521255" y="1703955"/>
                  <a:pt x="1532664" y="1711352"/>
                </a:cubicBezTo>
                <a:lnTo>
                  <a:pt x="1532855" y="1711921"/>
                </a:lnTo>
                <a:cubicBezTo>
                  <a:pt x="1532855" y="1702248"/>
                  <a:pt x="1537609" y="1697506"/>
                  <a:pt x="1537609" y="1688023"/>
                </a:cubicBezTo>
                <a:close/>
                <a:moveTo>
                  <a:pt x="159161" y="1688023"/>
                </a:moveTo>
                <a:cubicBezTo>
                  <a:pt x="157830" y="1690109"/>
                  <a:pt x="157830" y="1695230"/>
                  <a:pt x="157830" y="1694472"/>
                </a:cubicBezTo>
                <a:cubicBezTo>
                  <a:pt x="157830" y="1693713"/>
                  <a:pt x="159161" y="1691627"/>
                  <a:pt x="159161" y="1688023"/>
                </a:cubicBezTo>
                <a:close/>
                <a:moveTo>
                  <a:pt x="4404512" y="1687193"/>
                </a:moveTo>
                <a:cubicBezTo>
                  <a:pt x="4398352" y="1689398"/>
                  <a:pt x="4402275" y="1705472"/>
                  <a:pt x="4414112" y="1691247"/>
                </a:cubicBezTo>
                <a:cubicBezTo>
                  <a:pt x="4409738" y="1687264"/>
                  <a:pt x="4406565" y="1686458"/>
                  <a:pt x="4404512" y="1687193"/>
                </a:cubicBezTo>
                <a:close/>
                <a:moveTo>
                  <a:pt x="4180409" y="1686885"/>
                </a:moveTo>
                <a:lnTo>
                  <a:pt x="4180409" y="1697127"/>
                </a:lnTo>
                <a:lnTo>
                  <a:pt x="4190867" y="1697127"/>
                </a:lnTo>
                <a:lnTo>
                  <a:pt x="4190867" y="1686885"/>
                </a:lnTo>
                <a:close/>
                <a:moveTo>
                  <a:pt x="2915105" y="1686695"/>
                </a:moveTo>
                <a:cubicBezTo>
                  <a:pt x="2910161" y="1708507"/>
                  <a:pt x="2930698" y="1687833"/>
                  <a:pt x="2915105" y="1686695"/>
                </a:cubicBezTo>
                <a:close/>
                <a:moveTo>
                  <a:pt x="2414042" y="1686506"/>
                </a:moveTo>
                <a:cubicBezTo>
                  <a:pt x="2408527" y="1714197"/>
                  <a:pt x="2430015" y="1692765"/>
                  <a:pt x="2414042" y="1686506"/>
                </a:cubicBezTo>
                <a:close/>
                <a:moveTo>
                  <a:pt x="1868672" y="1685937"/>
                </a:moveTo>
                <a:cubicBezTo>
                  <a:pt x="1867911" y="1688023"/>
                  <a:pt x="1868101" y="1690299"/>
                  <a:pt x="1868291" y="1693713"/>
                </a:cubicBezTo>
                <a:lnTo>
                  <a:pt x="1868672" y="1693713"/>
                </a:lnTo>
                <a:cubicBezTo>
                  <a:pt x="1868672" y="1690868"/>
                  <a:pt x="1868672" y="1688213"/>
                  <a:pt x="1868672" y="1685937"/>
                </a:cubicBezTo>
                <a:close/>
                <a:moveTo>
                  <a:pt x="1485125" y="1684988"/>
                </a:moveTo>
                <a:cubicBezTo>
                  <a:pt x="1451277" y="1701300"/>
                  <a:pt x="1400315" y="1679678"/>
                  <a:pt x="1375595" y="1696937"/>
                </a:cubicBezTo>
                <a:cubicBezTo>
                  <a:pt x="1376215" y="1704240"/>
                  <a:pt x="1379617" y="1711028"/>
                  <a:pt x="1385103" y="1715904"/>
                </a:cubicBezTo>
                <a:cubicBezTo>
                  <a:pt x="1377557" y="1723784"/>
                  <a:pt x="1365285" y="1724763"/>
                  <a:pt x="1356579" y="1718180"/>
                </a:cubicBezTo>
                <a:cubicBezTo>
                  <a:pt x="1353537" y="1722921"/>
                  <a:pt x="1346311" y="1723680"/>
                  <a:pt x="1344790" y="1730129"/>
                </a:cubicBezTo>
                <a:cubicBezTo>
                  <a:pt x="1348593" y="1739422"/>
                  <a:pt x="1360953" y="1727853"/>
                  <a:pt x="1370841" y="1737336"/>
                </a:cubicBezTo>
                <a:cubicBezTo>
                  <a:pt x="1370841" y="1743216"/>
                  <a:pt x="1370841" y="1748906"/>
                  <a:pt x="1366087" y="1749285"/>
                </a:cubicBezTo>
                <a:cubicBezTo>
                  <a:pt x="1347071" y="1732784"/>
                  <a:pt x="1312083" y="1768252"/>
                  <a:pt x="1297060" y="1742078"/>
                </a:cubicBezTo>
                <a:cubicBezTo>
                  <a:pt x="1295200" y="1745740"/>
                  <a:pt x="1294101" y="1749740"/>
                  <a:pt x="1293827" y="1753837"/>
                </a:cubicBezTo>
                <a:cubicBezTo>
                  <a:pt x="1285270" y="1757630"/>
                  <a:pt x="1290214" y="1760855"/>
                  <a:pt x="1294968" y="1761424"/>
                </a:cubicBezTo>
                <a:cubicBezTo>
                  <a:pt x="1301434" y="1782856"/>
                  <a:pt x="1353537" y="1779252"/>
                  <a:pt x="1369130" y="1777924"/>
                </a:cubicBezTo>
                <a:cubicBezTo>
                  <a:pt x="1372992" y="1762325"/>
                  <a:pt x="1378538" y="1747191"/>
                  <a:pt x="1385673" y="1732784"/>
                </a:cubicBezTo>
                <a:cubicBezTo>
                  <a:pt x="1416945" y="1730833"/>
                  <a:pt x="1447516" y="1722711"/>
                  <a:pt x="1475617" y="1708886"/>
                </a:cubicBezTo>
                <a:cubicBezTo>
                  <a:pt x="1477329" y="1701679"/>
                  <a:pt x="1473145" y="1700162"/>
                  <a:pt x="1473145" y="1694661"/>
                </a:cubicBezTo>
                <a:cubicBezTo>
                  <a:pt x="1482273" y="1696558"/>
                  <a:pt x="1482463" y="1689540"/>
                  <a:pt x="1485125" y="1684988"/>
                </a:cubicBezTo>
                <a:close/>
                <a:moveTo>
                  <a:pt x="2787819" y="1684681"/>
                </a:moveTo>
                <a:cubicBezTo>
                  <a:pt x="2783469" y="1684894"/>
                  <a:pt x="2779523" y="1689256"/>
                  <a:pt x="2789031" y="1697127"/>
                </a:cubicBezTo>
                <a:cubicBezTo>
                  <a:pt x="2796923" y="1688403"/>
                  <a:pt x="2792169" y="1684467"/>
                  <a:pt x="2787819" y="1684681"/>
                </a:cubicBezTo>
                <a:close/>
                <a:moveTo>
                  <a:pt x="3733160" y="1684419"/>
                </a:moveTo>
                <a:lnTo>
                  <a:pt x="3732987" y="1684799"/>
                </a:lnTo>
                <a:lnTo>
                  <a:pt x="3732209" y="1684799"/>
                </a:lnTo>
                <a:lnTo>
                  <a:pt x="3732209" y="1686506"/>
                </a:lnTo>
                <a:lnTo>
                  <a:pt x="3732987" y="1684799"/>
                </a:lnTo>
                <a:lnTo>
                  <a:pt x="3733540" y="1684799"/>
                </a:lnTo>
                <a:close/>
                <a:moveTo>
                  <a:pt x="4474772" y="1683850"/>
                </a:moveTo>
                <a:lnTo>
                  <a:pt x="4469257" y="1687075"/>
                </a:lnTo>
                <a:lnTo>
                  <a:pt x="4463933" y="1690109"/>
                </a:lnTo>
                <a:lnTo>
                  <a:pt x="4472490" y="1691816"/>
                </a:lnTo>
                <a:lnTo>
                  <a:pt x="4481571" y="1691468"/>
                </a:lnTo>
                <a:lnTo>
                  <a:pt x="4481808" y="1691816"/>
                </a:lnTo>
                <a:lnTo>
                  <a:pt x="4482378" y="1691437"/>
                </a:lnTo>
                <a:lnTo>
                  <a:pt x="4481571" y="1691468"/>
                </a:lnTo>
                <a:lnTo>
                  <a:pt x="4478575" y="1687075"/>
                </a:lnTo>
                <a:close/>
                <a:moveTo>
                  <a:pt x="3741527" y="1683471"/>
                </a:moveTo>
                <a:lnTo>
                  <a:pt x="3741527" y="1693903"/>
                </a:lnTo>
                <a:lnTo>
                  <a:pt x="3752176" y="1693903"/>
                </a:lnTo>
                <a:lnTo>
                  <a:pt x="3752176" y="1683471"/>
                </a:lnTo>
                <a:close/>
                <a:moveTo>
                  <a:pt x="2176164" y="1682947"/>
                </a:moveTo>
                <a:cubicBezTo>
                  <a:pt x="2176619" y="1685320"/>
                  <a:pt x="2191273" y="1698976"/>
                  <a:pt x="2181860" y="1685747"/>
                </a:cubicBezTo>
                <a:cubicBezTo>
                  <a:pt x="2177439" y="1682618"/>
                  <a:pt x="2176013" y="1682155"/>
                  <a:pt x="2176164" y="1682947"/>
                </a:cubicBezTo>
                <a:close/>
                <a:moveTo>
                  <a:pt x="3737534" y="1682902"/>
                </a:moveTo>
                <a:lnTo>
                  <a:pt x="3737534" y="1689161"/>
                </a:lnTo>
                <a:lnTo>
                  <a:pt x="3738865" y="1689161"/>
                </a:lnTo>
                <a:lnTo>
                  <a:pt x="3740196" y="1689161"/>
                </a:lnTo>
                <a:lnTo>
                  <a:pt x="3738294" y="1683661"/>
                </a:lnTo>
                <a:close/>
                <a:moveTo>
                  <a:pt x="3623059" y="1682333"/>
                </a:moveTo>
                <a:lnTo>
                  <a:pt x="3627623" y="1685937"/>
                </a:lnTo>
                <a:cubicBezTo>
                  <a:pt x="3627699" y="1686631"/>
                  <a:pt x="3627699" y="1687329"/>
                  <a:pt x="3627623" y="1688023"/>
                </a:cubicBezTo>
                <a:lnTo>
                  <a:pt x="3623059" y="1688023"/>
                </a:lnTo>
                <a:lnTo>
                  <a:pt x="3623059" y="1685178"/>
                </a:lnTo>
                <a:close/>
                <a:moveTo>
                  <a:pt x="2549704" y="1681601"/>
                </a:moveTo>
                <a:cubicBezTo>
                  <a:pt x="2542885" y="1682606"/>
                  <a:pt x="2538927" y="1694519"/>
                  <a:pt x="2529087" y="1696937"/>
                </a:cubicBezTo>
                <a:cubicBezTo>
                  <a:pt x="2526177" y="1724010"/>
                  <a:pt x="2527774" y="1751375"/>
                  <a:pt x="2533840" y="1777924"/>
                </a:cubicBezTo>
                <a:cubicBezTo>
                  <a:pt x="2553997" y="1764079"/>
                  <a:pt x="2518247" y="1723870"/>
                  <a:pt x="2545820" y="1713628"/>
                </a:cubicBezTo>
                <a:cubicBezTo>
                  <a:pt x="2544489" y="1722163"/>
                  <a:pt x="2547912" y="1725956"/>
                  <a:pt x="2552856" y="1727853"/>
                </a:cubicBezTo>
                <a:cubicBezTo>
                  <a:pt x="2562364" y="1716852"/>
                  <a:pt x="2553997" y="1698265"/>
                  <a:pt x="2557800" y="1684988"/>
                </a:cubicBezTo>
                <a:cubicBezTo>
                  <a:pt x="2554568" y="1682143"/>
                  <a:pt x="2551977" y="1681266"/>
                  <a:pt x="2549704" y="1681601"/>
                </a:cubicBezTo>
                <a:close/>
                <a:moveTo>
                  <a:pt x="2861861" y="1680626"/>
                </a:moveTo>
                <a:lnTo>
                  <a:pt x="2860698" y="1683184"/>
                </a:lnTo>
                <a:lnTo>
                  <a:pt x="2835619" y="1706990"/>
                </a:lnTo>
                <a:cubicBezTo>
                  <a:pt x="2842665" y="1706444"/>
                  <a:pt x="2848978" y="1703367"/>
                  <a:pt x="2853653" y="1698670"/>
                </a:cubicBezTo>
                <a:lnTo>
                  <a:pt x="2860698" y="1683184"/>
                </a:lnTo>
                <a:lnTo>
                  <a:pt x="2863192" y="1680816"/>
                </a:lnTo>
                <a:close/>
                <a:moveTo>
                  <a:pt x="775650" y="1680626"/>
                </a:moveTo>
                <a:lnTo>
                  <a:pt x="775648" y="1680816"/>
                </a:lnTo>
                <a:lnTo>
                  <a:pt x="765857" y="1681456"/>
                </a:lnTo>
                <a:cubicBezTo>
                  <a:pt x="762815" y="1682096"/>
                  <a:pt x="760438" y="1683377"/>
                  <a:pt x="760057" y="1685937"/>
                </a:cubicBezTo>
                <a:cubicBezTo>
                  <a:pt x="763623" y="1688213"/>
                  <a:pt x="772857" y="1693796"/>
                  <a:pt x="775567" y="1689164"/>
                </a:cubicBezTo>
                <a:lnTo>
                  <a:pt x="775648" y="1680816"/>
                </a:lnTo>
                <a:lnTo>
                  <a:pt x="775650" y="1680816"/>
                </a:lnTo>
                <a:close/>
                <a:moveTo>
                  <a:pt x="342282" y="1680626"/>
                </a:moveTo>
                <a:cubicBezTo>
                  <a:pt x="336578" y="1708317"/>
                  <a:pt x="358065" y="1686695"/>
                  <a:pt x="342282" y="1680626"/>
                </a:cubicBezTo>
                <a:close/>
                <a:moveTo>
                  <a:pt x="2967018" y="1679678"/>
                </a:moveTo>
                <a:cubicBezTo>
                  <a:pt x="2961313" y="1707369"/>
                  <a:pt x="2982801" y="1685747"/>
                  <a:pt x="2967018" y="1679678"/>
                </a:cubicBezTo>
                <a:close/>
                <a:moveTo>
                  <a:pt x="3689044" y="1678540"/>
                </a:moveTo>
                <a:cubicBezTo>
                  <a:pt x="3688340" y="1678692"/>
                  <a:pt x="3687769" y="1679194"/>
                  <a:pt x="3687522" y="1679867"/>
                </a:cubicBezTo>
                <a:cubicBezTo>
                  <a:pt x="3687237" y="1680469"/>
                  <a:pt x="3687237" y="1681163"/>
                  <a:pt x="3687522" y="1681764"/>
                </a:cubicBezTo>
                <a:lnTo>
                  <a:pt x="3687522" y="1682902"/>
                </a:lnTo>
                <a:lnTo>
                  <a:pt x="3691135" y="1681574"/>
                </a:lnTo>
                <a:close/>
                <a:moveTo>
                  <a:pt x="4066505" y="1678350"/>
                </a:moveTo>
                <a:lnTo>
                  <a:pt x="4066505" y="1679298"/>
                </a:lnTo>
                <a:cubicBezTo>
                  <a:pt x="4070688" y="1679678"/>
                  <a:pt x="4071829" y="1683281"/>
                  <a:pt x="4071259" y="1687644"/>
                </a:cubicBezTo>
                <a:cubicBezTo>
                  <a:pt x="4064033" y="1689920"/>
                  <a:pt x="4066505" y="1682333"/>
                  <a:pt x="4066505" y="1678350"/>
                </a:cubicBezTo>
                <a:close/>
                <a:moveTo>
                  <a:pt x="2452216" y="1677710"/>
                </a:moveTo>
                <a:cubicBezTo>
                  <a:pt x="2448460" y="1677924"/>
                  <a:pt x="2445418" y="1687834"/>
                  <a:pt x="2454355" y="1706800"/>
                </a:cubicBezTo>
                <a:cubicBezTo>
                  <a:pt x="2460440" y="1686980"/>
                  <a:pt x="2455972" y="1677497"/>
                  <a:pt x="2452216" y="1677710"/>
                </a:cubicBezTo>
                <a:close/>
                <a:moveTo>
                  <a:pt x="3612410" y="1677022"/>
                </a:moveTo>
                <a:cubicBezTo>
                  <a:pt x="3613722" y="1675922"/>
                  <a:pt x="3615681" y="1676093"/>
                  <a:pt x="3616784" y="1677402"/>
                </a:cubicBezTo>
                <a:cubicBezTo>
                  <a:pt x="3617887" y="1678711"/>
                  <a:pt x="3617716" y="1680664"/>
                  <a:pt x="3616403" y="1681764"/>
                </a:cubicBezTo>
                <a:cubicBezTo>
                  <a:pt x="3615168" y="1682896"/>
                  <a:pt x="3613266" y="1682896"/>
                  <a:pt x="3612030" y="1681764"/>
                </a:cubicBezTo>
                <a:cubicBezTo>
                  <a:pt x="3611003" y="1680560"/>
                  <a:pt x="3611003" y="1678794"/>
                  <a:pt x="3612030" y="1677591"/>
                </a:cubicBezTo>
                <a:close/>
                <a:moveTo>
                  <a:pt x="645202" y="1676074"/>
                </a:moveTo>
                <a:lnTo>
                  <a:pt x="645202" y="1691816"/>
                </a:lnTo>
                <a:cubicBezTo>
                  <a:pt x="654520" y="1691816"/>
                  <a:pt x="657372" y="1686695"/>
                  <a:pt x="655661" y="1676074"/>
                </a:cubicBezTo>
                <a:close/>
                <a:moveTo>
                  <a:pt x="2122534" y="1676050"/>
                </a:moveTo>
                <a:cubicBezTo>
                  <a:pt x="2121093" y="1676027"/>
                  <a:pt x="2119869" y="1677354"/>
                  <a:pt x="2119298" y="1680626"/>
                </a:cubicBezTo>
                <a:lnTo>
                  <a:pt x="2118918" y="1681195"/>
                </a:lnTo>
                <a:cubicBezTo>
                  <a:pt x="2127665" y="1681195"/>
                  <a:pt x="2121961" y="1695610"/>
                  <a:pt x="2129567" y="1696748"/>
                </a:cubicBezTo>
                <a:cubicBezTo>
                  <a:pt x="2133133" y="1688355"/>
                  <a:pt x="2126857" y="1676121"/>
                  <a:pt x="2122534" y="1676050"/>
                </a:cubicBezTo>
                <a:close/>
                <a:moveTo>
                  <a:pt x="1559286" y="1675695"/>
                </a:moveTo>
                <a:cubicBezTo>
                  <a:pt x="1554152" y="1697506"/>
                  <a:pt x="1574879" y="1676833"/>
                  <a:pt x="1559286" y="1675695"/>
                </a:cubicBezTo>
                <a:close/>
                <a:moveTo>
                  <a:pt x="545560" y="1674936"/>
                </a:moveTo>
                <a:cubicBezTo>
                  <a:pt x="547747" y="1682523"/>
                  <a:pt x="545941" y="1686031"/>
                  <a:pt x="543849" y="1689208"/>
                </a:cubicBezTo>
                <a:lnTo>
                  <a:pt x="540547" y="1701055"/>
                </a:lnTo>
                <a:lnTo>
                  <a:pt x="540426" y="1701110"/>
                </a:lnTo>
                <a:lnTo>
                  <a:pt x="540426" y="1701489"/>
                </a:lnTo>
                <a:lnTo>
                  <a:pt x="540547" y="1701055"/>
                </a:lnTo>
                <a:lnTo>
                  <a:pt x="549438" y="1696994"/>
                </a:lnTo>
                <a:cubicBezTo>
                  <a:pt x="556221" y="1689588"/>
                  <a:pt x="555972" y="1674794"/>
                  <a:pt x="545560" y="1674936"/>
                </a:cubicBezTo>
                <a:close/>
                <a:moveTo>
                  <a:pt x="194911" y="1674936"/>
                </a:moveTo>
                <a:cubicBezTo>
                  <a:pt x="187664" y="1674936"/>
                  <a:pt x="181790" y="1680795"/>
                  <a:pt x="181790" y="1688023"/>
                </a:cubicBezTo>
                <a:cubicBezTo>
                  <a:pt x="181790" y="1695251"/>
                  <a:pt x="187664" y="1701110"/>
                  <a:pt x="194911" y="1701110"/>
                </a:cubicBezTo>
                <a:cubicBezTo>
                  <a:pt x="202158" y="1701110"/>
                  <a:pt x="208032" y="1695251"/>
                  <a:pt x="208032" y="1688023"/>
                </a:cubicBezTo>
                <a:cubicBezTo>
                  <a:pt x="208032" y="1680795"/>
                  <a:pt x="202158" y="1674936"/>
                  <a:pt x="194911" y="1674936"/>
                </a:cubicBezTo>
                <a:close/>
                <a:moveTo>
                  <a:pt x="3578182" y="1671902"/>
                </a:moveTo>
                <a:lnTo>
                  <a:pt x="3576828" y="1675955"/>
                </a:lnTo>
                <a:lnTo>
                  <a:pt x="3574379" y="1679109"/>
                </a:lnTo>
                <a:lnTo>
                  <a:pt x="3574914" y="1679332"/>
                </a:lnTo>
                <a:lnTo>
                  <a:pt x="3572287" y="1683661"/>
                </a:lnTo>
                <a:lnTo>
                  <a:pt x="3569435" y="1685937"/>
                </a:lnTo>
                <a:lnTo>
                  <a:pt x="3568294" y="1684799"/>
                </a:lnTo>
                <a:lnTo>
                  <a:pt x="3568294" y="1690109"/>
                </a:lnTo>
                <a:cubicBezTo>
                  <a:pt x="3570956" y="1692004"/>
                  <a:pt x="3573751" y="1693715"/>
                  <a:pt x="3576661" y="1695230"/>
                </a:cubicBezTo>
                <a:cubicBezTo>
                  <a:pt x="3578486" y="1694451"/>
                  <a:pt x="3580540" y="1694451"/>
                  <a:pt x="3582365" y="1695230"/>
                </a:cubicBezTo>
                <a:lnTo>
                  <a:pt x="3585788" y="1696368"/>
                </a:lnTo>
                <a:lnTo>
                  <a:pt x="3582175" y="1699403"/>
                </a:lnTo>
                <a:lnTo>
                  <a:pt x="3586169" y="1700920"/>
                </a:lnTo>
                <a:lnTo>
                  <a:pt x="3589782" y="1708886"/>
                </a:lnTo>
                <a:lnTo>
                  <a:pt x="3591113" y="1711921"/>
                </a:lnTo>
                <a:cubicBezTo>
                  <a:pt x="3591113" y="1711921"/>
                  <a:pt x="3591873" y="1709076"/>
                  <a:pt x="3592063" y="1709076"/>
                </a:cubicBezTo>
                <a:lnTo>
                  <a:pt x="3593965" y="1709076"/>
                </a:lnTo>
                <a:cubicBezTo>
                  <a:pt x="3594536" y="1709529"/>
                  <a:pt x="3594650" y="1710364"/>
                  <a:pt x="3594193" y="1710940"/>
                </a:cubicBezTo>
                <a:cubicBezTo>
                  <a:pt x="3594117" y="1711024"/>
                  <a:pt x="3594041" y="1711098"/>
                  <a:pt x="3593965" y="1711162"/>
                </a:cubicBezTo>
                <a:cubicBezTo>
                  <a:pt x="3593566" y="1711447"/>
                  <a:pt x="3593033" y="1711447"/>
                  <a:pt x="3592634" y="1711162"/>
                </a:cubicBezTo>
                <a:lnTo>
                  <a:pt x="3593965" y="1714197"/>
                </a:lnTo>
                <a:lnTo>
                  <a:pt x="3586359" y="1709455"/>
                </a:lnTo>
                <a:lnTo>
                  <a:pt x="3581225" y="1713628"/>
                </a:lnTo>
                <a:lnTo>
                  <a:pt x="3581225" y="1707938"/>
                </a:lnTo>
                <a:cubicBezTo>
                  <a:pt x="3580958" y="1707469"/>
                  <a:pt x="3580958" y="1706891"/>
                  <a:pt x="3581225" y="1706421"/>
                </a:cubicBezTo>
                <a:lnTo>
                  <a:pt x="3574759" y="1702438"/>
                </a:lnTo>
                <a:lnTo>
                  <a:pt x="3566392" y="1705093"/>
                </a:lnTo>
                <a:lnTo>
                  <a:pt x="3560498" y="1706990"/>
                </a:lnTo>
                <a:cubicBezTo>
                  <a:pt x="3560498" y="1705283"/>
                  <a:pt x="3560498" y="1703386"/>
                  <a:pt x="3560498" y="1702248"/>
                </a:cubicBezTo>
                <a:cubicBezTo>
                  <a:pt x="3560498" y="1701110"/>
                  <a:pt x="3557265" y="1696558"/>
                  <a:pt x="3560498" y="1696558"/>
                </a:cubicBezTo>
                <a:cubicBezTo>
                  <a:pt x="3558197" y="1690398"/>
                  <a:pt x="3556409" y="1684052"/>
                  <a:pt x="3555173" y="1677591"/>
                </a:cubicBezTo>
                <a:lnTo>
                  <a:pt x="3560688" y="1677591"/>
                </a:lnTo>
                <a:lnTo>
                  <a:pt x="3568104" y="1677591"/>
                </a:lnTo>
                <a:lnTo>
                  <a:pt x="3568104" y="1680247"/>
                </a:lnTo>
                <a:close/>
                <a:moveTo>
                  <a:pt x="2108650" y="1670763"/>
                </a:moveTo>
                <a:cubicBezTo>
                  <a:pt x="2103516" y="1692385"/>
                  <a:pt x="2124243" y="1670763"/>
                  <a:pt x="2108650" y="1670763"/>
                </a:cubicBezTo>
                <a:close/>
                <a:moveTo>
                  <a:pt x="1508705" y="1670763"/>
                </a:moveTo>
                <a:cubicBezTo>
                  <a:pt x="1503570" y="1692385"/>
                  <a:pt x="1524298" y="1670763"/>
                  <a:pt x="1508705" y="1670763"/>
                </a:cubicBezTo>
                <a:close/>
                <a:moveTo>
                  <a:pt x="1125158" y="1670574"/>
                </a:moveTo>
                <a:cubicBezTo>
                  <a:pt x="1120214" y="1692196"/>
                  <a:pt x="1140941" y="1670574"/>
                  <a:pt x="1125158" y="1670574"/>
                </a:cubicBezTo>
                <a:close/>
                <a:moveTo>
                  <a:pt x="430135" y="1670194"/>
                </a:moveTo>
                <a:cubicBezTo>
                  <a:pt x="413211" y="1686506"/>
                  <a:pt x="449151" y="1678919"/>
                  <a:pt x="430135" y="1670194"/>
                </a:cubicBezTo>
                <a:close/>
                <a:moveTo>
                  <a:pt x="2663147" y="1670005"/>
                </a:moveTo>
                <a:cubicBezTo>
                  <a:pt x="2646033" y="1686316"/>
                  <a:pt x="2682163" y="1678729"/>
                  <a:pt x="2663147" y="1670005"/>
                </a:cubicBezTo>
                <a:close/>
                <a:moveTo>
                  <a:pt x="2600395" y="1669815"/>
                </a:moveTo>
                <a:cubicBezTo>
                  <a:pt x="2586134" y="1667729"/>
                  <a:pt x="2570731" y="1688023"/>
                  <a:pt x="2584802" y="1696179"/>
                </a:cubicBezTo>
                <a:lnTo>
                  <a:pt x="2584802" y="1695799"/>
                </a:lnTo>
                <a:cubicBezTo>
                  <a:pt x="2586324" y="1683661"/>
                  <a:pt x="2602868" y="1686126"/>
                  <a:pt x="2600395" y="1669815"/>
                </a:cubicBezTo>
                <a:close/>
                <a:moveTo>
                  <a:pt x="450672" y="1669625"/>
                </a:moveTo>
                <a:cubicBezTo>
                  <a:pt x="433368" y="1677212"/>
                  <a:pt x="471209" y="1682523"/>
                  <a:pt x="450672" y="1669625"/>
                </a:cubicBezTo>
                <a:close/>
                <a:moveTo>
                  <a:pt x="3001130" y="1669226"/>
                </a:moveTo>
                <a:cubicBezTo>
                  <a:pt x="2995435" y="1674320"/>
                  <a:pt x="2997253" y="1691389"/>
                  <a:pt x="3004098" y="1690109"/>
                </a:cubicBezTo>
                <a:cubicBezTo>
                  <a:pt x="3001817" y="1681195"/>
                  <a:pt x="3008852" y="1679488"/>
                  <a:pt x="3008282" y="1670194"/>
                </a:cubicBezTo>
                <a:lnTo>
                  <a:pt x="3009423" y="1669246"/>
                </a:lnTo>
                <a:cubicBezTo>
                  <a:pt x="3005763" y="1667160"/>
                  <a:pt x="3003029" y="1667527"/>
                  <a:pt x="3001130" y="1669226"/>
                </a:cubicBezTo>
                <a:close/>
                <a:moveTo>
                  <a:pt x="4103395" y="1669056"/>
                </a:moveTo>
                <a:cubicBezTo>
                  <a:pt x="4118988" y="1670194"/>
                  <a:pt x="4098451" y="1690489"/>
                  <a:pt x="4103395" y="1669056"/>
                </a:cubicBezTo>
                <a:close/>
                <a:moveTo>
                  <a:pt x="3766628" y="1668867"/>
                </a:moveTo>
                <a:lnTo>
                  <a:pt x="3765275" y="1671901"/>
                </a:lnTo>
                <a:lnTo>
                  <a:pt x="3765106" y="1672091"/>
                </a:lnTo>
                <a:lnTo>
                  <a:pt x="3765106" y="1672281"/>
                </a:lnTo>
                <a:lnTo>
                  <a:pt x="3765275" y="1671901"/>
                </a:lnTo>
                <a:lnTo>
                  <a:pt x="3766628" y="1670384"/>
                </a:lnTo>
                <a:close/>
                <a:moveTo>
                  <a:pt x="4287467" y="1668108"/>
                </a:moveTo>
                <a:cubicBezTo>
                  <a:pt x="4288494" y="1671186"/>
                  <a:pt x="4288494" y="1674513"/>
                  <a:pt x="4287467" y="1677591"/>
                </a:cubicBezTo>
                <a:cubicBezTo>
                  <a:pt x="4285204" y="1677243"/>
                  <a:pt x="4282885" y="1677243"/>
                  <a:pt x="4280622" y="1677591"/>
                </a:cubicBezTo>
                <a:cubicBezTo>
                  <a:pt x="4279671" y="1677591"/>
                  <a:pt x="4280622" y="1679488"/>
                  <a:pt x="4284235" y="1681385"/>
                </a:cubicBezTo>
                <a:lnTo>
                  <a:pt x="4285186" y="1681385"/>
                </a:lnTo>
                <a:cubicBezTo>
                  <a:pt x="4284178" y="1682834"/>
                  <a:pt x="4283303" y="1684357"/>
                  <a:pt x="4282523" y="1685937"/>
                </a:cubicBezTo>
                <a:lnTo>
                  <a:pt x="4281382" y="1682523"/>
                </a:lnTo>
                <a:lnTo>
                  <a:pt x="4280051" y="1685368"/>
                </a:lnTo>
                <a:lnTo>
                  <a:pt x="4279671" y="1688971"/>
                </a:lnTo>
                <a:lnTo>
                  <a:pt x="4282333" y="1690299"/>
                </a:lnTo>
                <a:cubicBezTo>
                  <a:pt x="4282238" y="1691562"/>
                  <a:pt x="4282238" y="1692829"/>
                  <a:pt x="4282333" y="1694092"/>
                </a:cubicBezTo>
                <a:cubicBezTo>
                  <a:pt x="4292602" y="1692575"/>
                  <a:pt x="4292602" y="1701300"/>
                  <a:pt x="4297926" y="1704524"/>
                </a:cubicBezTo>
                <a:cubicBezTo>
                  <a:pt x="4297926" y="1689920"/>
                  <a:pt x="4302490" y="1668867"/>
                  <a:pt x="4287467" y="1668108"/>
                </a:cubicBezTo>
                <a:close/>
                <a:moveTo>
                  <a:pt x="4282143" y="1667919"/>
                </a:moveTo>
                <a:cubicBezTo>
                  <a:pt x="4281154" y="1667972"/>
                  <a:pt x="4280374" y="1668819"/>
                  <a:pt x="4280432" y="1669815"/>
                </a:cubicBezTo>
                <a:cubicBezTo>
                  <a:pt x="4280488" y="1670811"/>
                  <a:pt x="4281344" y="1671575"/>
                  <a:pt x="4282333" y="1671522"/>
                </a:cubicBezTo>
                <a:lnTo>
                  <a:pt x="4281192" y="1670005"/>
                </a:lnTo>
                <a:cubicBezTo>
                  <a:pt x="4281458" y="1670885"/>
                  <a:pt x="4282390" y="1671389"/>
                  <a:pt x="4283284" y="1671143"/>
                </a:cubicBezTo>
                <a:cubicBezTo>
                  <a:pt x="4284083" y="1670794"/>
                  <a:pt x="4284501" y="1669893"/>
                  <a:pt x="4284235" y="1669056"/>
                </a:cubicBezTo>
                <a:cubicBezTo>
                  <a:pt x="4283968" y="1668176"/>
                  <a:pt x="4283037" y="1667672"/>
                  <a:pt x="4282143" y="1667919"/>
                </a:cubicBezTo>
                <a:close/>
                <a:moveTo>
                  <a:pt x="750930" y="1666401"/>
                </a:moveTo>
                <a:cubicBezTo>
                  <a:pt x="733815" y="1682523"/>
                  <a:pt x="769945" y="1675126"/>
                  <a:pt x="750930" y="1666401"/>
                </a:cubicBezTo>
                <a:close/>
                <a:moveTo>
                  <a:pt x="3539390" y="1666022"/>
                </a:moveTo>
                <a:lnTo>
                  <a:pt x="3546236" y="1666022"/>
                </a:lnTo>
                <a:cubicBezTo>
                  <a:pt x="3546236" y="1666022"/>
                  <a:pt x="3544715" y="1675505"/>
                  <a:pt x="3546236" y="1673419"/>
                </a:cubicBezTo>
                <a:cubicBezTo>
                  <a:pt x="3546236" y="1674557"/>
                  <a:pt x="3544905" y="1677402"/>
                  <a:pt x="3543954" y="1677212"/>
                </a:cubicBezTo>
                <a:cubicBezTo>
                  <a:pt x="3543003" y="1677022"/>
                  <a:pt x="3543954" y="1672850"/>
                  <a:pt x="3541672" y="1672470"/>
                </a:cubicBezTo>
                <a:cubicBezTo>
                  <a:pt x="3542471" y="1673542"/>
                  <a:pt x="3542471" y="1675002"/>
                  <a:pt x="3541672" y="1676074"/>
                </a:cubicBezTo>
                <a:cubicBezTo>
                  <a:pt x="3540341" y="1673798"/>
                  <a:pt x="3540341" y="1676074"/>
                  <a:pt x="3539390" y="1676074"/>
                </a:cubicBezTo>
                <a:cubicBezTo>
                  <a:pt x="3538439" y="1676074"/>
                  <a:pt x="3539390" y="1669056"/>
                  <a:pt x="3539390" y="1671522"/>
                </a:cubicBezTo>
                <a:close/>
                <a:moveTo>
                  <a:pt x="1810293" y="1665453"/>
                </a:moveTo>
                <a:cubicBezTo>
                  <a:pt x="1805349" y="1687075"/>
                  <a:pt x="1826077" y="1665453"/>
                  <a:pt x="1810293" y="1665453"/>
                </a:cubicBezTo>
                <a:close/>
                <a:moveTo>
                  <a:pt x="3367869" y="1665074"/>
                </a:moveTo>
                <a:cubicBezTo>
                  <a:pt x="3367869" y="1666970"/>
                  <a:pt x="3367869" y="1668488"/>
                  <a:pt x="3367869" y="1670005"/>
                </a:cubicBezTo>
                <a:lnTo>
                  <a:pt x="3370721" y="1666211"/>
                </a:lnTo>
                <a:cubicBezTo>
                  <a:pt x="3370208" y="1665762"/>
                  <a:pt x="3369618" y="1665379"/>
                  <a:pt x="3369009" y="1665074"/>
                </a:cubicBezTo>
                <a:close/>
                <a:moveTo>
                  <a:pt x="1763325" y="1664884"/>
                </a:moveTo>
                <a:lnTo>
                  <a:pt x="1763325" y="1675315"/>
                </a:lnTo>
                <a:lnTo>
                  <a:pt x="1773783" y="1675315"/>
                </a:lnTo>
                <a:lnTo>
                  <a:pt x="1773783" y="1664884"/>
                </a:lnTo>
                <a:close/>
                <a:moveTo>
                  <a:pt x="3559927" y="1662987"/>
                </a:moveTo>
                <a:lnTo>
                  <a:pt x="3562019" y="1665453"/>
                </a:lnTo>
                <a:cubicBezTo>
                  <a:pt x="3564757" y="1667615"/>
                  <a:pt x="3568047" y="1668933"/>
                  <a:pt x="3571527" y="1669246"/>
                </a:cubicBezTo>
                <a:lnTo>
                  <a:pt x="3578943" y="1670194"/>
                </a:lnTo>
                <a:lnTo>
                  <a:pt x="3576661" y="1671902"/>
                </a:lnTo>
                <a:cubicBezTo>
                  <a:pt x="3573942" y="1673220"/>
                  <a:pt x="3570937" y="1673868"/>
                  <a:pt x="3567914" y="1673798"/>
                </a:cubicBezTo>
                <a:lnTo>
                  <a:pt x="3561258" y="1673798"/>
                </a:lnTo>
                <a:lnTo>
                  <a:pt x="3561258" y="1670763"/>
                </a:lnTo>
                <a:lnTo>
                  <a:pt x="3561258" y="1667729"/>
                </a:lnTo>
                <a:lnTo>
                  <a:pt x="3555934" y="1667729"/>
                </a:lnTo>
                <a:lnTo>
                  <a:pt x="3552891" y="1669056"/>
                </a:lnTo>
                <a:lnTo>
                  <a:pt x="3551750" y="1665453"/>
                </a:lnTo>
                <a:lnTo>
                  <a:pt x="3553272" y="1665453"/>
                </a:lnTo>
                <a:close/>
                <a:moveTo>
                  <a:pt x="4515466" y="1662229"/>
                </a:moveTo>
                <a:lnTo>
                  <a:pt x="4512613" y="1667729"/>
                </a:lnTo>
                <a:lnTo>
                  <a:pt x="4515466" y="1669056"/>
                </a:lnTo>
                <a:lnTo>
                  <a:pt x="4518128" y="1670384"/>
                </a:lnTo>
                <a:close/>
                <a:moveTo>
                  <a:pt x="1873705" y="1662167"/>
                </a:moveTo>
                <a:cubicBezTo>
                  <a:pt x="1874187" y="1664469"/>
                  <a:pt x="1888734" y="1678161"/>
                  <a:pt x="1879320" y="1665074"/>
                </a:cubicBezTo>
                <a:cubicBezTo>
                  <a:pt x="1874947" y="1661897"/>
                  <a:pt x="1873545" y="1661399"/>
                  <a:pt x="1873705" y="1662167"/>
                </a:cubicBezTo>
                <a:close/>
                <a:moveTo>
                  <a:pt x="3835655" y="1662039"/>
                </a:moveTo>
                <a:cubicBezTo>
                  <a:pt x="3818350" y="1669815"/>
                  <a:pt x="3856191" y="1675126"/>
                  <a:pt x="3835655" y="1662039"/>
                </a:cubicBezTo>
                <a:close/>
                <a:moveTo>
                  <a:pt x="3536346" y="1661574"/>
                </a:moveTo>
                <a:lnTo>
                  <a:pt x="3536419" y="1661731"/>
                </a:lnTo>
                <a:cubicBezTo>
                  <a:pt x="3536776" y="1663367"/>
                  <a:pt x="3537299" y="1664979"/>
                  <a:pt x="3539390" y="1665832"/>
                </a:cubicBezTo>
                <a:lnTo>
                  <a:pt x="3539390" y="1666022"/>
                </a:lnTo>
                <a:lnTo>
                  <a:pt x="3539200" y="1666022"/>
                </a:lnTo>
                <a:lnTo>
                  <a:pt x="3535207" y="1662418"/>
                </a:lnTo>
                <a:close/>
                <a:moveTo>
                  <a:pt x="1423324" y="1661280"/>
                </a:moveTo>
                <a:lnTo>
                  <a:pt x="1424235" y="1662915"/>
                </a:lnTo>
                <a:lnTo>
                  <a:pt x="1423943" y="1669270"/>
                </a:lnTo>
                <a:cubicBezTo>
                  <a:pt x="1424228" y="1671427"/>
                  <a:pt x="1425416" y="1672755"/>
                  <a:pt x="1429029" y="1671522"/>
                </a:cubicBezTo>
                <a:lnTo>
                  <a:pt x="1424235" y="1662915"/>
                </a:lnTo>
                <a:lnTo>
                  <a:pt x="1424275" y="1662039"/>
                </a:lnTo>
                <a:close/>
                <a:moveTo>
                  <a:pt x="475464" y="1660664"/>
                </a:moveTo>
                <a:cubicBezTo>
                  <a:pt x="471447" y="1659810"/>
                  <a:pt x="468166" y="1665548"/>
                  <a:pt x="477674" y="1680436"/>
                </a:cubicBezTo>
                <a:cubicBezTo>
                  <a:pt x="484235" y="1668962"/>
                  <a:pt x="479481" y="1661517"/>
                  <a:pt x="475464" y="1660664"/>
                </a:cubicBezTo>
                <a:close/>
                <a:moveTo>
                  <a:pt x="2047229" y="1660522"/>
                </a:moveTo>
                <a:cubicBezTo>
                  <a:pt x="2041524" y="1688213"/>
                  <a:pt x="2063012" y="1666591"/>
                  <a:pt x="2047229" y="1660522"/>
                </a:cubicBezTo>
                <a:close/>
                <a:moveTo>
                  <a:pt x="231231" y="1659763"/>
                </a:moveTo>
                <a:cubicBezTo>
                  <a:pt x="230322" y="1666828"/>
                  <a:pt x="234791" y="1673474"/>
                  <a:pt x="241689" y="1675315"/>
                </a:cubicBezTo>
                <a:cubicBezTo>
                  <a:pt x="242522" y="1668503"/>
                  <a:pt x="238487" y="1662029"/>
                  <a:pt x="231991" y="1659763"/>
                </a:cubicBezTo>
                <a:close/>
                <a:moveTo>
                  <a:pt x="788390" y="1659573"/>
                </a:moveTo>
                <a:cubicBezTo>
                  <a:pt x="795997" y="1680816"/>
                  <a:pt x="799800" y="1706990"/>
                  <a:pt x="823569" y="1713628"/>
                </a:cubicBezTo>
                <a:lnTo>
                  <a:pt x="824140" y="1714387"/>
                </a:lnTo>
                <a:cubicBezTo>
                  <a:pt x="818994" y="1692518"/>
                  <a:pt x="806349" y="1673129"/>
                  <a:pt x="788390" y="1659573"/>
                </a:cubicBezTo>
                <a:close/>
                <a:moveTo>
                  <a:pt x="2070999" y="1657677"/>
                </a:moveTo>
                <a:cubicBezTo>
                  <a:pt x="2070162" y="1666540"/>
                  <a:pt x="2074060" y="1675188"/>
                  <a:pt x="2081267" y="1680436"/>
                </a:cubicBezTo>
                <a:cubicBezTo>
                  <a:pt x="2079175" y="1690299"/>
                  <a:pt x="2079936" y="1702058"/>
                  <a:pt x="2083169" y="1702627"/>
                </a:cubicBezTo>
                <a:cubicBezTo>
                  <a:pt x="2088113" y="1694661"/>
                  <a:pt x="2094958" y="1689730"/>
                  <a:pt x="2097050" y="1683661"/>
                </a:cubicBezTo>
                <a:lnTo>
                  <a:pt x="2101405" y="1680262"/>
                </a:lnTo>
                <a:lnTo>
                  <a:pt x="2101804" y="1681385"/>
                </a:lnTo>
                <a:lnTo>
                  <a:pt x="2101424" y="1680247"/>
                </a:lnTo>
                <a:lnTo>
                  <a:pt x="2101405" y="1680262"/>
                </a:lnTo>
                <a:lnTo>
                  <a:pt x="2093390" y="1657724"/>
                </a:lnTo>
                <a:cubicBezTo>
                  <a:pt x="2087495" y="1653646"/>
                  <a:pt x="2079271" y="1653504"/>
                  <a:pt x="2070999" y="1657677"/>
                </a:cubicBezTo>
                <a:close/>
                <a:moveTo>
                  <a:pt x="4476103" y="1656918"/>
                </a:moveTo>
                <a:cubicBezTo>
                  <a:pt x="4476369" y="1658940"/>
                  <a:pt x="4475818" y="1660984"/>
                  <a:pt x="4474582" y="1662608"/>
                </a:cubicBezTo>
                <a:cubicBezTo>
                  <a:pt x="4474468" y="1663171"/>
                  <a:pt x="4474468" y="1663752"/>
                  <a:pt x="4474582" y="1664315"/>
                </a:cubicBezTo>
                <a:lnTo>
                  <a:pt x="4482378" y="1687644"/>
                </a:lnTo>
                <a:lnTo>
                  <a:pt x="4486562" y="1679109"/>
                </a:lnTo>
                <a:lnTo>
                  <a:pt x="4491506" y="1671143"/>
                </a:lnTo>
                <a:lnTo>
                  <a:pt x="4480476" y="1665643"/>
                </a:lnTo>
                <a:cubicBezTo>
                  <a:pt x="4482949" y="1664315"/>
                  <a:pt x="4483709" y="1661091"/>
                  <a:pt x="4483329" y="1656918"/>
                </a:cubicBezTo>
                <a:close/>
                <a:moveTo>
                  <a:pt x="3848015" y="1656918"/>
                </a:moveTo>
                <a:lnTo>
                  <a:pt x="3851818" y="1668488"/>
                </a:lnTo>
                <a:cubicBezTo>
                  <a:pt x="3853909" y="1674747"/>
                  <a:pt x="3856001" y="1679109"/>
                  <a:pt x="3856382" y="1678161"/>
                </a:cubicBezTo>
                <a:cubicBezTo>
                  <a:pt x="3856230" y="1674504"/>
                  <a:pt x="3855640" y="1670877"/>
                  <a:pt x="3854670" y="1667350"/>
                </a:cubicBezTo>
                <a:lnTo>
                  <a:pt x="3855431" y="1665832"/>
                </a:lnTo>
                <a:lnTo>
                  <a:pt x="3855431" y="1656918"/>
                </a:lnTo>
                <a:lnTo>
                  <a:pt x="3851818" y="1656918"/>
                </a:lnTo>
                <a:close/>
                <a:moveTo>
                  <a:pt x="4528586" y="1656539"/>
                </a:moveTo>
                <a:cubicBezTo>
                  <a:pt x="4527788" y="1656778"/>
                  <a:pt x="4527312" y="1657622"/>
                  <a:pt x="4527559" y="1658424"/>
                </a:cubicBezTo>
                <a:cubicBezTo>
                  <a:pt x="4527578" y="1658492"/>
                  <a:pt x="4527598" y="1658560"/>
                  <a:pt x="4527636" y="1658625"/>
                </a:cubicBezTo>
                <a:cubicBezTo>
                  <a:pt x="4528149" y="1659148"/>
                  <a:pt x="4528986" y="1659158"/>
                  <a:pt x="4529518" y="1658644"/>
                </a:cubicBezTo>
                <a:cubicBezTo>
                  <a:pt x="4529518" y="1658638"/>
                  <a:pt x="4529537" y="1658631"/>
                  <a:pt x="4529537" y="1658625"/>
                </a:cubicBezTo>
                <a:cubicBezTo>
                  <a:pt x="4530127" y="1658426"/>
                  <a:pt x="4530564" y="1657916"/>
                  <a:pt x="4530678" y="1657297"/>
                </a:cubicBezTo>
                <a:lnTo>
                  <a:pt x="4530678" y="1656539"/>
                </a:lnTo>
                <a:cubicBezTo>
                  <a:pt x="4530069" y="1656064"/>
                  <a:pt x="4529195" y="1656064"/>
                  <a:pt x="4528586" y="1656539"/>
                </a:cubicBezTo>
                <a:close/>
                <a:moveTo>
                  <a:pt x="1044865" y="1656136"/>
                </a:moveTo>
                <a:cubicBezTo>
                  <a:pt x="1042536" y="1655686"/>
                  <a:pt x="1039873" y="1656539"/>
                  <a:pt x="1040348" y="1658815"/>
                </a:cubicBezTo>
                <a:cubicBezTo>
                  <a:pt x="1041489" y="1659004"/>
                  <a:pt x="1042820" y="1659194"/>
                  <a:pt x="1042440" y="1661280"/>
                </a:cubicBezTo>
                <a:lnTo>
                  <a:pt x="1042630" y="1661280"/>
                </a:lnTo>
                <a:lnTo>
                  <a:pt x="1047384" y="1661280"/>
                </a:lnTo>
                <a:cubicBezTo>
                  <a:pt x="1049191" y="1658341"/>
                  <a:pt x="1047194" y="1656586"/>
                  <a:pt x="1044865" y="1656136"/>
                </a:cubicBezTo>
                <a:close/>
                <a:moveTo>
                  <a:pt x="730012" y="1655780"/>
                </a:moveTo>
                <a:cubicBezTo>
                  <a:pt x="724878" y="1677591"/>
                  <a:pt x="745605" y="1656918"/>
                  <a:pt x="730012" y="1655780"/>
                </a:cubicBezTo>
                <a:close/>
                <a:moveTo>
                  <a:pt x="1727195" y="1654452"/>
                </a:moveTo>
                <a:cubicBezTo>
                  <a:pt x="1720159" y="1662229"/>
                  <a:pt x="1716546" y="1695799"/>
                  <a:pt x="1732519" y="1696179"/>
                </a:cubicBezTo>
                <a:cubicBezTo>
                  <a:pt x="1726625" y="1675695"/>
                  <a:pt x="1748302" y="1659952"/>
                  <a:pt x="1727195" y="1654452"/>
                </a:cubicBezTo>
                <a:close/>
                <a:moveTo>
                  <a:pt x="3592063" y="1654263"/>
                </a:moveTo>
                <a:lnTo>
                  <a:pt x="3595867" y="1659004"/>
                </a:lnTo>
                <a:cubicBezTo>
                  <a:pt x="3596646" y="1659894"/>
                  <a:pt x="3597350" y="1660844"/>
                  <a:pt x="3597958" y="1661849"/>
                </a:cubicBezTo>
                <a:lnTo>
                  <a:pt x="3598719" y="1662229"/>
                </a:lnTo>
                <a:lnTo>
                  <a:pt x="3602712" y="1662229"/>
                </a:lnTo>
                <a:lnTo>
                  <a:pt x="3598719" y="1663746"/>
                </a:lnTo>
                <a:lnTo>
                  <a:pt x="3597198" y="1663746"/>
                </a:lnTo>
                <a:lnTo>
                  <a:pt x="3595296" y="1663746"/>
                </a:lnTo>
                <a:cubicBezTo>
                  <a:pt x="3591892" y="1665303"/>
                  <a:pt x="3588584" y="1667076"/>
                  <a:pt x="3585408" y="1669056"/>
                </a:cubicBezTo>
                <a:lnTo>
                  <a:pt x="3589211" y="1671712"/>
                </a:lnTo>
                <a:lnTo>
                  <a:pt x="3593585" y="1674747"/>
                </a:lnTo>
                <a:lnTo>
                  <a:pt x="3588070" y="1678350"/>
                </a:lnTo>
                <a:cubicBezTo>
                  <a:pt x="3585465" y="1680326"/>
                  <a:pt x="3582213" y="1681271"/>
                  <a:pt x="3578943" y="1681005"/>
                </a:cubicBezTo>
                <a:lnTo>
                  <a:pt x="3574914" y="1679332"/>
                </a:lnTo>
                <a:lnTo>
                  <a:pt x="3576661" y="1676453"/>
                </a:lnTo>
                <a:lnTo>
                  <a:pt x="3576828" y="1675955"/>
                </a:lnTo>
                <a:lnTo>
                  <a:pt x="3578943" y="1673229"/>
                </a:lnTo>
                <a:lnTo>
                  <a:pt x="3581605" y="1670953"/>
                </a:lnTo>
                <a:lnTo>
                  <a:pt x="3577041" y="1665453"/>
                </a:lnTo>
                <a:lnTo>
                  <a:pt x="3580084" y="1665453"/>
                </a:lnTo>
                <a:lnTo>
                  <a:pt x="3581645" y="1664155"/>
                </a:lnTo>
                <a:lnTo>
                  <a:pt x="3585788" y="1662987"/>
                </a:lnTo>
                <a:lnTo>
                  <a:pt x="3587119" y="1662987"/>
                </a:lnTo>
                <a:close/>
                <a:moveTo>
                  <a:pt x="3670028" y="1653694"/>
                </a:moveTo>
                <a:cubicBezTo>
                  <a:pt x="3670560" y="1654511"/>
                  <a:pt x="3671378" y="1655116"/>
                  <a:pt x="3672310" y="1655401"/>
                </a:cubicBezTo>
                <a:cubicBezTo>
                  <a:pt x="3675637" y="1657565"/>
                  <a:pt x="3678547" y="1660330"/>
                  <a:pt x="3680867" y="1663556"/>
                </a:cubicBezTo>
                <a:cubicBezTo>
                  <a:pt x="3680848" y="1663619"/>
                  <a:pt x="3680810" y="1663679"/>
                  <a:pt x="3680772" y="1663742"/>
                </a:cubicBezTo>
                <a:cubicBezTo>
                  <a:pt x="3679326" y="1666652"/>
                  <a:pt x="3675789" y="1667843"/>
                  <a:pt x="3672880" y="1666401"/>
                </a:cubicBezTo>
                <a:cubicBezTo>
                  <a:pt x="3673280" y="1664738"/>
                  <a:pt x="3672386" y="1663037"/>
                  <a:pt x="3670788" y="1662418"/>
                </a:cubicBezTo>
                <a:lnTo>
                  <a:pt x="3670788" y="1655401"/>
                </a:lnTo>
                <a:close/>
                <a:moveTo>
                  <a:pt x="4298496" y="1652935"/>
                </a:moveTo>
                <a:cubicBezTo>
                  <a:pt x="4281573" y="1669246"/>
                  <a:pt x="4317512" y="1661849"/>
                  <a:pt x="4298496" y="1652935"/>
                </a:cubicBezTo>
                <a:close/>
                <a:moveTo>
                  <a:pt x="2218751" y="1650090"/>
                </a:moveTo>
                <a:cubicBezTo>
                  <a:pt x="2218161" y="1658424"/>
                  <a:pt x="2222173" y="1666416"/>
                  <a:pt x="2229209" y="1670953"/>
                </a:cubicBezTo>
                <a:cubicBezTo>
                  <a:pt x="2237386" y="1662418"/>
                  <a:pt x="2235104" y="1646866"/>
                  <a:pt x="2218751" y="1650090"/>
                </a:cubicBezTo>
                <a:close/>
                <a:moveTo>
                  <a:pt x="1607016" y="1650090"/>
                </a:moveTo>
                <a:cubicBezTo>
                  <a:pt x="1605685" y="1657487"/>
                  <a:pt x="1598459" y="1658815"/>
                  <a:pt x="1596557" y="1665832"/>
                </a:cubicBezTo>
                <a:cubicBezTo>
                  <a:pt x="1607396" y="1669056"/>
                  <a:pt x="1619947" y="1651418"/>
                  <a:pt x="1607016" y="1650090"/>
                </a:cubicBezTo>
                <a:close/>
                <a:moveTo>
                  <a:pt x="760628" y="1650090"/>
                </a:moveTo>
                <a:cubicBezTo>
                  <a:pt x="743323" y="1657677"/>
                  <a:pt x="780974" y="1662987"/>
                  <a:pt x="760628" y="1650090"/>
                </a:cubicBezTo>
                <a:close/>
                <a:moveTo>
                  <a:pt x="409598" y="1650090"/>
                </a:moveTo>
                <a:cubicBezTo>
                  <a:pt x="404654" y="1671712"/>
                  <a:pt x="425381" y="1651038"/>
                  <a:pt x="409598" y="1650090"/>
                </a:cubicBezTo>
                <a:close/>
                <a:moveTo>
                  <a:pt x="399329" y="1650090"/>
                </a:moveTo>
                <a:cubicBezTo>
                  <a:pt x="382025" y="1657677"/>
                  <a:pt x="419866" y="1662987"/>
                  <a:pt x="399329" y="1650090"/>
                </a:cubicBezTo>
                <a:close/>
                <a:moveTo>
                  <a:pt x="378222" y="1650090"/>
                </a:moveTo>
                <a:lnTo>
                  <a:pt x="378222" y="1660522"/>
                </a:lnTo>
                <a:lnTo>
                  <a:pt x="388681" y="1660522"/>
                </a:lnTo>
                <a:lnTo>
                  <a:pt x="388681" y="1650090"/>
                </a:lnTo>
                <a:close/>
                <a:moveTo>
                  <a:pt x="371376" y="1650090"/>
                </a:moveTo>
                <a:cubicBezTo>
                  <a:pt x="371376" y="1652556"/>
                  <a:pt x="369475" y="1652935"/>
                  <a:pt x="368904" y="1654832"/>
                </a:cubicBezTo>
                <a:cubicBezTo>
                  <a:pt x="371376" y="1654832"/>
                  <a:pt x="371757" y="1656728"/>
                  <a:pt x="373658" y="1657297"/>
                </a:cubicBezTo>
                <a:cubicBezTo>
                  <a:pt x="373658" y="1654832"/>
                  <a:pt x="375560" y="1654452"/>
                  <a:pt x="376130" y="1652556"/>
                </a:cubicBezTo>
                <a:cubicBezTo>
                  <a:pt x="373658" y="1651797"/>
                  <a:pt x="373278" y="1650090"/>
                  <a:pt x="371376" y="1650090"/>
                </a:cubicBezTo>
                <a:close/>
                <a:moveTo>
                  <a:pt x="4166646" y="1649355"/>
                </a:moveTo>
                <a:cubicBezTo>
                  <a:pt x="4167193" y="1649900"/>
                  <a:pt x="4169284" y="1651987"/>
                  <a:pt x="4171281" y="1653883"/>
                </a:cubicBezTo>
                <a:lnTo>
                  <a:pt x="4171281" y="1654073"/>
                </a:lnTo>
                <a:cubicBezTo>
                  <a:pt x="4167098" y="1649806"/>
                  <a:pt x="4166099" y="1648810"/>
                  <a:pt x="4166646" y="1649355"/>
                </a:cubicBezTo>
                <a:close/>
                <a:moveTo>
                  <a:pt x="2631771" y="1649331"/>
                </a:moveTo>
                <a:cubicBezTo>
                  <a:pt x="2611425" y="1662229"/>
                  <a:pt x="2649076" y="1656918"/>
                  <a:pt x="2631771" y="1649331"/>
                </a:cubicBezTo>
                <a:close/>
                <a:moveTo>
                  <a:pt x="1630784" y="1648574"/>
                </a:moveTo>
                <a:cubicBezTo>
                  <a:pt x="1623539" y="1648574"/>
                  <a:pt x="1617665" y="1654435"/>
                  <a:pt x="1617665" y="1661661"/>
                </a:cubicBezTo>
                <a:cubicBezTo>
                  <a:pt x="1617665" y="1668890"/>
                  <a:pt x="1623540" y="1674748"/>
                  <a:pt x="1630787" y="1674748"/>
                </a:cubicBezTo>
                <a:cubicBezTo>
                  <a:pt x="1630850" y="1674748"/>
                  <a:pt x="1630913" y="1674747"/>
                  <a:pt x="1630976" y="1674747"/>
                </a:cubicBezTo>
                <a:cubicBezTo>
                  <a:pt x="1638148" y="1674747"/>
                  <a:pt x="1643992" y="1669003"/>
                  <a:pt x="1644096" y="1661849"/>
                </a:cubicBezTo>
                <a:lnTo>
                  <a:pt x="1643906" y="1661660"/>
                </a:lnTo>
                <a:cubicBezTo>
                  <a:pt x="1643906" y="1654431"/>
                  <a:pt x="1638030" y="1648573"/>
                  <a:pt x="1630784" y="1648574"/>
                </a:cubicBezTo>
                <a:close/>
                <a:moveTo>
                  <a:pt x="3546236" y="1648383"/>
                </a:moveTo>
                <a:lnTo>
                  <a:pt x="3546236" y="1652176"/>
                </a:lnTo>
                <a:cubicBezTo>
                  <a:pt x="3546236" y="1652176"/>
                  <a:pt x="3547757" y="1652176"/>
                  <a:pt x="3547377" y="1650659"/>
                </a:cubicBezTo>
                <a:cubicBezTo>
                  <a:pt x="3546996" y="1649142"/>
                  <a:pt x="3548518" y="1650090"/>
                  <a:pt x="3546236" y="1648383"/>
                </a:cubicBezTo>
                <a:close/>
                <a:moveTo>
                  <a:pt x="4356684" y="1648004"/>
                </a:moveTo>
                <a:cubicBezTo>
                  <a:pt x="4351740" y="1669625"/>
                  <a:pt x="4372277" y="1648952"/>
                  <a:pt x="4356684" y="1648004"/>
                </a:cubicBezTo>
                <a:close/>
                <a:moveTo>
                  <a:pt x="4240689" y="1647814"/>
                </a:moveTo>
                <a:cubicBezTo>
                  <a:pt x="4240689" y="1655590"/>
                  <a:pt x="4238787" y="1666780"/>
                  <a:pt x="4246013" y="1668677"/>
                </a:cubicBezTo>
                <a:cubicBezTo>
                  <a:pt x="4249759" y="1665633"/>
                  <a:pt x="4251813" y="1660975"/>
                  <a:pt x="4251528" y="1656159"/>
                </a:cubicBezTo>
                <a:lnTo>
                  <a:pt x="4250387" y="1654073"/>
                </a:lnTo>
                <a:cubicBezTo>
                  <a:pt x="4250938" y="1653487"/>
                  <a:pt x="4250938" y="1652573"/>
                  <a:pt x="4250387" y="1651987"/>
                </a:cubicBezTo>
                <a:cubicBezTo>
                  <a:pt x="4249873" y="1651463"/>
                  <a:pt x="4249037" y="1651454"/>
                  <a:pt x="4248504" y="1651968"/>
                </a:cubicBezTo>
                <a:cubicBezTo>
                  <a:pt x="4248504" y="1651973"/>
                  <a:pt x="4248485" y="1651981"/>
                  <a:pt x="4248485" y="1651987"/>
                </a:cubicBezTo>
                <a:cubicBezTo>
                  <a:pt x="4246641" y="1649513"/>
                  <a:pt x="4243769" y="1647987"/>
                  <a:pt x="4240689" y="1647814"/>
                </a:cubicBezTo>
                <a:close/>
                <a:moveTo>
                  <a:pt x="1396132" y="1647814"/>
                </a:moveTo>
                <a:cubicBezTo>
                  <a:pt x="1388885" y="1647795"/>
                  <a:pt x="1382996" y="1653639"/>
                  <a:pt x="1382977" y="1660867"/>
                </a:cubicBezTo>
                <a:cubicBezTo>
                  <a:pt x="1382975" y="1661195"/>
                  <a:pt x="1382986" y="1661523"/>
                  <a:pt x="1383011" y="1661849"/>
                </a:cubicBezTo>
                <a:lnTo>
                  <a:pt x="1383011" y="1661660"/>
                </a:lnTo>
                <a:cubicBezTo>
                  <a:pt x="1383083" y="1667480"/>
                  <a:pt x="1387058" y="1672533"/>
                  <a:pt x="1392709" y="1673988"/>
                </a:cubicBezTo>
                <a:cubicBezTo>
                  <a:pt x="1393297" y="1674542"/>
                  <a:pt x="1394215" y="1674542"/>
                  <a:pt x="1394801" y="1673988"/>
                </a:cubicBezTo>
                <a:lnTo>
                  <a:pt x="1396132" y="1673988"/>
                </a:lnTo>
                <a:cubicBezTo>
                  <a:pt x="1403379" y="1673988"/>
                  <a:pt x="1409253" y="1668129"/>
                  <a:pt x="1409253" y="1660901"/>
                </a:cubicBezTo>
                <a:cubicBezTo>
                  <a:pt x="1409253" y="1653673"/>
                  <a:pt x="1403379" y="1647814"/>
                  <a:pt x="1396132" y="1647814"/>
                </a:cubicBezTo>
                <a:close/>
                <a:moveTo>
                  <a:pt x="2340428" y="1647648"/>
                </a:moveTo>
                <a:cubicBezTo>
                  <a:pt x="2334984" y="1647435"/>
                  <a:pt x="2328852" y="1654737"/>
                  <a:pt x="2338359" y="1670194"/>
                </a:cubicBezTo>
                <a:cubicBezTo>
                  <a:pt x="2350624" y="1655590"/>
                  <a:pt x="2345871" y="1647861"/>
                  <a:pt x="2340428" y="1647648"/>
                </a:cubicBezTo>
                <a:close/>
                <a:moveTo>
                  <a:pt x="4534026" y="1645666"/>
                </a:moveTo>
                <a:cubicBezTo>
                  <a:pt x="4534552" y="1647968"/>
                  <a:pt x="4549171" y="1661660"/>
                  <a:pt x="4539615" y="1648573"/>
                </a:cubicBezTo>
                <a:cubicBezTo>
                  <a:pt x="4535241" y="1645396"/>
                  <a:pt x="4533851" y="1644898"/>
                  <a:pt x="4534026" y="1645666"/>
                </a:cubicBezTo>
                <a:close/>
                <a:moveTo>
                  <a:pt x="353811" y="1644329"/>
                </a:moveTo>
                <a:cubicBezTo>
                  <a:pt x="351220" y="1644116"/>
                  <a:pt x="349128" y="1644400"/>
                  <a:pt x="349318" y="1647055"/>
                </a:cubicBezTo>
                <a:cubicBezTo>
                  <a:pt x="354262" y="1647055"/>
                  <a:pt x="354072" y="1653504"/>
                  <a:pt x="358826" y="1654073"/>
                </a:cubicBezTo>
                <a:cubicBezTo>
                  <a:pt x="358368" y="1650710"/>
                  <a:pt x="359256" y="1647304"/>
                  <a:pt x="361298" y="1644590"/>
                </a:cubicBezTo>
                <a:cubicBezTo>
                  <a:pt x="359492" y="1645254"/>
                  <a:pt x="356402" y="1644542"/>
                  <a:pt x="353811" y="1644329"/>
                </a:cubicBezTo>
                <a:close/>
                <a:moveTo>
                  <a:pt x="430135" y="1644021"/>
                </a:moveTo>
                <a:cubicBezTo>
                  <a:pt x="409788" y="1657108"/>
                  <a:pt x="447629" y="1651607"/>
                  <a:pt x="430135" y="1644021"/>
                </a:cubicBezTo>
                <a:close/>
                <a:moveTo>
                  <a:pt x="4445488" y="1643831"/>
                </a:moveTo>
                <a:cubicBezTo>
                  <a:pt x="4440544" y="1665643"/>
                  <a:pt x="4461271" y="1644969"/>
                  <a:pt x="4445488" y="1643831"/>
                </a:cubicBezTo>
                <a:close/>
                <a:moveTo>
                  <a:pt x="4066695" y="1642314"/>
                </a:moveTo>
                <a:cubicBezTo>
                  <a:pt x="4084189" y="1649900"/>
                  <a:pt x="4046348" y="1655211"/>
                  <a:pt x="4066695" y="1642314"/>
                </a:cubicBezTo>
                <a:close/>
                <a:moveTo>
                  <a:pt x="3670028" y="1640607"/>
                </a:moveTo>
                <a:lnTo>
                  <a:pt x="3674211" y="1641745"/>
                </a:lnTo>
                <a:lnTo>
                  <a:pt x="3677634" y="1642883"/>
                </a:lnTo>
                <a:lnTo>
                  <a:pt x="3673831" y="1645917"/>
                </a:lnTo>
                <a:cubicBezTo>
                  <a:pt x="3671929" y="1647624"/>
                  <a:pt x="3668887" y="1648383"/>
                  <a:pt x="3668887" y="1647814"/>
                </a:cubicBezTo>
                <a:cubicBezTo>
                  <a:pt x="3668887" y="1647245"/>
                  <a:pt x="3668887" y="1645348"/>
                  <a:pt x="3668887" y="1643641"/>
                </a:cubicBezTo>
                <a:close/>
                <a:moveTo>
                  <a:pt x="4368854" y="1639469"/>
                </a:moveTo>
                <a:lnTo>
                  <a:pt x="4369045" y="1644210"/>
                </a:lnTo>
                <a:lnTo>
                  <a:pt x="4373608" y="1644210"/>
                </a:lnTo>
                <a:lnTo>
                  <a:pt x="4373608" y="1639469"/>
                </a:lnTo>
                <a:close/>
                <a:moveTo>
                  <a:pt x="195291" y="1639089"/>
                </a:moveTo>
                <a:cubicBezTo>
                  <a:pt x="182170" y="1637951"/>
                  <a:pt x="178938" y="1646866"/>
                  <a:pt x="174374" y="1654452"/>
                </a:cubicBezTo>
                <a:lnTo>
                  <a:pt x="174374" y="1654642"/>
                </a:lnTo>
                <a:cubicBezTo>
                  <a:pt x="184262" y="1653504"/>
                  <a:pt x="185973" y="1660522"/>
                  <a:pt x="195291" y="1659952"/>
                </a:cubicBezTo>
                <a:close/>
                <a:moveTo>
                  <a:pt x="3159837" y="1638710"/>
                </a:moveTo>
                <a:lnTo>
                  <a:pt x="3157745" y="1640227"/>
                </a:lnTo>
                <a:cubicBezTo>
                  <a:pt x="3158297" y="1640813"/>
                  <a:pt x="3158297" y="1641729"/>
                  <a:pt x="3157745" y="1642314"/>
                </a:cubicBezTo>
                <a:cubicBezTo>
                  <a:pt x="3157251" y="1642488"/>
                  <a:pt x="3156718" y="1642488"/>
                  <a:pt x="3156224" y="1642314"/>
                </a:cubicBezTo>
                <a:cubicBezTo>
                  <a:pt x="3146716" y="1650090"/>
                  <a:pt x="3175620" y="1645728"/>
                  <a:pt x="3159837" y="1638900"/>
                </a:cubicBezTo>
                <a:close/>
                <a:moveTo>
                  <a:pt x="2537644" y="1637951"/>
                </a:moveTo>
                <a:cubicBezTo>
                  <a:pt x="2522051" y="1645728"/>
                  <a:pt x="2529087" y="1660522"/>
                  <a:pt x="2542968" y="1665074"/>
                </a:cubicBezTo>
                <a:lnTo>
                  <a:pt x="2542968" y="1664125"/>
                </a:lnTo>
                <a:cubicBezTo>
                  <a:pt x="2534031" y="1650659"/>
                  <a:pt x="2548863" y="1645159"/>
                  <a:pt x="2537644" y="1637951"/>
                </a:cubicBezTo>
                <a:close/>
                <a:moveTo>
                  <a:pt x="956869" y="1637382"/>
                </a:moveTo>
                <a:lnTo>
                  <a:pt x="956869" y="1638331"/>
                </a:lnTo>
                <a:cubicBezTo>
                  <a:pt x="952306" y="1643262"/>
                  <a:pt x="937854" y="1638331"/>
                  <a:pt x="937854" y="1648004"/>
                </a:cubicBezTo>
                <a:cubicBezTo>
                  <a:pt x="941277" y="1648004"/>
                  <a:pt x="940706" y="1653125"/>
                  <a:pt x="942608" y="1655021"/>
                </a:cubicBezTo>
                <a:cubicBezTo>
                  <a:pt x="951735" y="1654073"/>
                  <a:pt x="968089" y="1643262"/>
                  <a:pt x="956869" y="1637382"/>
                </a:cubicBezTo>
                <a:close/>
                <a:moveTo>
                  <a:pt x="901914" y="1637382"/>
                </a:moveTo>
                <a:cubicBezTo>
                  <a:pt x="897350" y="1642124"/>
                  <a:pt x="898301" y="1655021"/>
                  <a:pt x="908950" y="1651797"/>
                </a:cubicBezTo>
                <a:cubicBezTo>
                  <a:pt x="909330" y="1644400"/>
                  <a:pt x="910471" y="1636055"/>
                  <a:pt x="902104" y="1637382"/>
                </a:cubicBezTo>
                <a:close/>
                <a:moveTo>
                  <a:pt x="3488048" y="1636244"/>
                </a:moveTo>
                <a:lnTo>
                  <a:pt x="3486813" y="1639137"/>
                </a:lnTo>
                <a:lnTo>
                  <a:pt x="3479681" y="1643072"/>
                </a:lnTo>
                <a:cubicBezTo>
                  <a:pt x="3481012" y="1642788"/>
                  <a:pt x="3483912" y="1642029"/>
                  <a:pt x="3486075" y="1640868"/>
                </a:cubicBezTo>
                <a:lnTo>
                  <a:pt x="3486813" y="1639137"/>
                </a:lnTo>
                <a:lnTo>
                  <a:pt x="3488618" y="1638141"/>
                </a:lnTo>
                <a:close/>
                <a:moveTo>
                  <a:pt x="4270353" y="1635675"/>
                </a:moveTo>
                <a:lnTo>
                  <a:pt x="4264649" y="1637382"/>
                </a:lnTo>
                <a:lnTo>
                  <a:pt x="4266550" y="1638520"/>
                </a:lnTo>
                <a:lnTo>
                  <a:pt x="4268452" y="1639469"/>
                </a:lnTo>
                <a:close/>
                <a:moveTo>
                  <a:pt x="3996147" y="1635296"/>
                </a:moveTo>
                <a:cubicBezTo>
                  <a:pt x="3993618" y="1635966"/>
                  <a:pt x="3992096" y="1638560"/>
                  <a:pt x="3992762" y="1641092"/>
                </a:cubicBezTo>
                <a:cubicBezTo>
                  <a:pt x="3992800" y="1641248"/>
                  <a:pt x="3992857" y="1641403"/>
                  <a:pt x="3992914" y="1641555"/>
                </a:cubicBezTo>
                <a:cubicBezTo>
                  <a:pt x="3993808" y="1644218"/>
                  <a:pt x="3996698" y="1645656"/>
                  <a:pt x="3999380" y="1644779"/>
                </a:cubicBezTo>
                <a:lnTo>
                  <a:pt x="4002522" y="1638289"/>
                </a:lnTo>
                <a:lnTo>
                  <a:pt x="4002612" y="1638331"/>
                </a:lnTo>
                <a:lnTo>
                  <a:pt x="4002422" y="1637951"/>
                </a:lnTo>
                <a:cubicBezTo>
                  <a:pt x="4002460" y="1638052"/>
                  <a:pt x="4002498" y="1638156"/>
                  <a:pt x="4002536" y="1638260"/>
                </a:cubicBezTo>
                <a:lnTo>
                  <a:pt x="4002522" y="1638289"/>
                </a:lnTo>
                <a:close/>
                <a:moveTo>
                  <a:pt x="518178" y="1634917"/>
                </a:moveTo>
                <a:cubicBezTo>
                  <a:pt x="514185" y="1633779"/>
                  <a:pt x="511998" y="1636719"/>
                  <a:pt x="511689" y="1639991"/>
                </a:cubicBezTo>
                <a:lnTo>
                  <a:pt x="515854" y="1646149"/>
                </a:lnTo>
                <a:lnTo>
                  <a:pt x="515705" y="1646866"/>
                </a:lnTo>
                <a:lnTo>
                  <a:pt x="516466" y="1647055"/>
                </a:lnTo>
                <a:lnTo>
                  <a:pt x="515854" y="1646149"/>
                </a:lnTo>
                <a:close/>
                <a:moveTo>
                  <a:pt x="1752866" y="1633779"/>
                </a:moveTo>
                <a:lnTo>
                  <a:pt x="1752866" y="1644021"/>
                </a:lnTo>
                <a:lnTo>
                  <a:pt x="1763325" y="1644021"/>
                </a:lnTo>
                <a:lnTo>
                  <a:pt x="1763325" y="1633779"/>
                </a:lnTo>
                <a:close/>
                <a:moveTo>
                  <a:pt x="1883504" y="1633589"/>
                </a:moveTo>
                <a:cubicBezTo>
                  <a:pt x="1863157" y="1646676"/>
                  <a:pt x="1900808" y="1641365"/>
                  <a:pt x="1883504" y="1633589"/>
                </a:cubicBezTo>
                <a:close/>
                <a:moveTo>
                  <a:pt x="722596" y="1633589"/>
                </a:moveTo>
                <a:cubicBezTo>
                  <a:pt x="717652" y="1655401"/>
                  <a:pt x="738379" y="1634727"/>
                  <a:pt x="722596" y="1633589"/>
                </a:cubicBezTo>
                <a:close/>
                <a:moveTo>
                  <a:pt x="2720765" y="1633399"/>
                </a:moveTo>
                <a:cubicBezTo>
                  <a:pt x="2715630" y="1655211"/>
                  <a:pt x="2736357" y="1634537"/>
                  <a:pt x="2720765" y="1633399"/>
                </a:cubicBezTo>
                <a:close/>
                <a:moveTo>
                  <a:pt x="4020867" y="1633210"/>
                </a:moveTo>
                <a:lnTo>
                  <a:pt x="4020915" y="1633589"/>
                </a:lnTo>
                <a:lnTo>
                  <a:pt x="4018775" y="1633589"/>
                </a:lnTo>
                <a:cubicBezTo>
                  <a:pt x="4018604" y="1634594"/>
                  <a:pt x="4018604" y="1635618"/>
                  <a:pt x="4018775" y="1636624"/>
                </a:cubicBezTo>
                <a:cubicBezTo>
                  <a:pt x="4017254" y="1643357"/>
                  <a:pt x="4019916" y="1643357"/>
                  <a:pt x="4021889" y="1641247"/>
                </a:cubicBezTo>
                <a:lnTo>
                  <a:pt x="4020915" y="1633589"/>
                </a:lnTo>
                <a:lnTo>
                  <a:pt x="4021628" y="1633589"/>
                </a:lnTo>
                <a:close/>
                <a:moveTo>
                  <a:pt x="4359537" y="1632261"/>
                </a:moveTo>
                <a:lnTo>
                  <a:pt x="4344477" y="1637033"/>
                </a:lnTo>
                <a:lnTo>
                  <a:pt x="4342803" y="1637003"/>
                </a:lnTo>
                <a:lnTo>
                  <a:pt x="4343374" y="1637382"/>
                </a:lnTo>
                <a:lnTo>
                  <a:pt x="4344477" y="1637033"/>
                </a:lnTo>
                <a:lnTo>
                  <a:pt x="4353523" y="1637193"/>
                </a:lnTo>
                <a:cubicBezTo>
                  <a:pt x="4356827" y="1636861"/>
                  <a:pt x="4359347" y="1635675"/>
                  <a:pt x="4359537" y="1632261"/>
                </a:cubicBezTo>
                <a:close/>
                <a:moveTo>
                  <a:pt x="3738104" y="1632261"/>
                </a:moveTo>
                <a:lnTo>
                  <a:pt x="3732970" y="1634727"/>
                </a:lnTo>
                <a:lnTo>
                  <a:pt x="3733540" y="1635486"/>
                </a:lnTo>
                <a:close/>
                <a:moveTo>
                  <a:pt x="975885" y="1631313"/>
                </a:moveTo>
                <a:cubicBezTo>
                  <a:pt x="972879" y="1630708"/>
                  <a:pt x="969861" y="1632294"/>
                  <a:pt x="968659" y="1635106"/>
                </a:cubicBezTo>
                <a:lnTo>
                  <a:pt x="968659" y="1636055"/>
                </a:lnTo>
                <a:cubicBezTo>
                  <a:pt x="972462" y="1636055"/>
                  <a:pt x="976836" y="1636055"/>
                  <a:pt x="975885" y="1631313"/>
                </a:cubicBezTo>
                <a:close/>
                <a:moveTo>
                  <a:pt x="3807036" y="1631290"/>
                </a:moveTo>
                <a:cubicBezTo>
                  <a:pt x="3806998" y="1631296"/>
                  <a:pt x="3806979" y="1631304"/>
                  <a:pt x="3806941" y="1631313"/>
                </a:cubicBezTo>
                <a:cubicBezTo>
                  <a:pt x="3806123" y="1631654"/>
                  <a:pt x="3805648" y="1632523"/>
                  <a:pt x="3805800" y="1633399"/>
                </a:cubicBezTo>
                <a:cubicBezTo>
                  <a:pt x="3806066" y="1634279"/>
                  <a:pt x="3806998" y="1634784"/>
                  <a:pt x="3807892" y="1634537"/>
                </a:cubicBezTo>
                <a:cubicBezTo>
                  <a:pt x="3807987" y="1634361"/>
                  <a:pt x="3808044" y="1634168"/>
                  <a:pt x="3808082" y="1633968"/>
                </a:cubicBezTo>
                <a:lnTo>
                  <a:pt x="3808842" y="1632451"/>
                </a:lnTo>
                <a:cubicBezTo>
                  <a:pt x="3808671" y="1631632"/>
                  <a:pt x="3807854" y="1631112"/>
                  <a:pt x="3807036" y="1631290"/>
                </a:cubicBezTo>
                <a:close/>
                <a:moveTo>
                  <a:pt x="266220" y="1631123"/>
                </a:moveTo>
                <a:cubicBezTo>
                  <a:pt x="267931" y="1638331"/>
                  <a:pt x="259754" y="1635675"/>
                  <a:pt x="261466" y="1642883"/>
                </a:cubicBezTo>
                <a:lnTo>
                  <a:pt x="270974" y="1642883"/>
                </a:lnTo>
                <a:cubicBezTo>
                  <a:pt x="270403" y="1637762"/>
                  <a:pt x="274587" y="1627899"/>
                  <a:pt x="266220" y="1631123"/>
                </a:cubicBezTo>
                <a:close/>
                <a:moveTo>
                  <a:pt x="2574154" y="1630554"/>
                </a:moveTo>
                <a:cubicBezTo>
                  <a:pt x="2562554" y="1629606"/>
                  <a:pt x="2561984" y="1640796"/>
                  <a:pt x="2546581" y="1637382"/>
                </a:cubicBezTo>
                <a:lnTo>
                  <a:pt x="2545630" y="1637572"/>
                </a:lnTo>
                <a:cubicBezTo>
                  <a:pt x="2532700" y="1677022"/>
                  <a:pt x="2597923" y="1662798"/>
                  <a:pt x="2574154" y="1630554"/>
                </a:cubicBezTo>
                <a:close/>
                <a:moveTo>
                  <a:pt x="4341852" y="1629227"/>
                </a:moveTo>
                <a:cubicBezTo>
                  <a:pt x="4341053" y="1629576"/>
                  <a:pt x="4340635" y="1630477"/>
                  <a:pt x="4340901" y="1631313"/>
                </a:cubicBezTo>
                <a:cubicBezTo>
                  <a:pt x="4340825" y="1632043"/>
                  <a:pt x="4341358" y="1632694"/>
                  <a:pt x="4342099" y="1632766"/>
                </a:cubicBezTo>
                <a:cubicBezTo>
                  <a:pt x="4342347" y="1632789"/>
                  <a:pt x="4342575" y="1632747"/>
                  <a:pt x="4342803" y="1632641"/>
                </a:cubicBezTo>
                <a:lnTo>
                  <a:pt x="4342803" y="1632261"/>
                </a:lnTo>
                <a:cubicBezTo>
                  <a:pt x="4343621" y="1632083"/>
                  <a:pt x="4344153" y="1631275"/>
                  <a:pt x="4343963" y="1630458"/>
                </a:cubicBezTo>
                <a:cubicBezTo>
                  <a:pt x="4343963" y="1630425"/>
                  <a:pt x="4343944" y="1630395"/>
                  <a:pt x="4343944" y="1630365"/>
                </a:cubicBezTo>
                <a:cubicBezTo>
                  <a:pt x="4343602" y="1629544"/>
                  <a:pt x="4342727" y="1629069"/>
                  <a:pt x="4341852" y="1629227"/>
                </a:cubicBezTo>
                <a:close/>
                <a:moveTo>
                  <a:pt x="2047229" y="1629227"/>
                </a:moveTo>
                <a:cubicBezTo>
                  <a:pt x="2042095" y="1650849"/>
                  <a:pt x="2062822" y="1630365"/>
                  <a:pt x="2047229" y="1629227"/>
                </a:cubicBezTo>
                <a:close/>
                <a:moveTo>
                  <a:pt x="399329" y="1629227"/>
                </a:moveTo>
                <a:cubicBezTo>
                  <a:pt x="378983" y="1642124"/>
                  <a:pt x="416634" y="1636813"/>
                  <a:pt x="399329" y="1629227"/>
                </a:cubicBezTo>
                <a:close/>
                <a:moveTo>
                  <a:pt x="3040418" y="1629037"/>
                </a:moveTo>
                <a:cubicBezTo>
                  <a:pt x="3039658" y="1633589"/>
                  <a:pt x="3035474" y="1634727"/>
                  <a:pt x="3034334" y="1638900"/>
                </a:cubicBezTo>
                <a:lnTo>
                  <a:pt x="3035094" y="1639469"/>
                </a:lnTo>
                <a:cubicBezTo>
                  <a:pt x="3040418" y="1639469"/>
                  <a:pt x="3041369" y="1643641"/>
                  <a:pt x="3045553" y="1644590"/>
                </a:cubicBezTo>
                <a:cubicBezTo>
                  <a:pt x="3045553" y="1639469"/>
                  <a:pt x="3049926" y="1638520"/>
                  <a:pt x="3050877" y="1634158"/>
                </a:cubicBezTo>
                <a:cubicBezTo>
                  <a:pt x="3045553" y="1634158"/>
                  <a:pt x="3044602" y="1629985"/>
                  <a:pt x="3040418" y="1629037"/>
                </a:cubicBezTo>
                <a:close/>
                <a:moveTo>
                  <a:pt x="2312308" y="1628468"/>
                </a:moveTo>
                <a:cubicBezTo>
                  <a:pt x="2318013" y="1638141"/>
                  <a:pt x="2306817" y="1645467"/>
                  <a:pt x="2307361" y="1650366"/>
                </a:cubicBezTo>
                <a:lnTo>
                  <a:pt x="2312471" y="1654150"/>
                </a:lnTo>
                <a:lnTo>
                  <a:pt x="2312308" y="1654452"/>
                </a:lnTo>
                <a:lnTo>
                  <a:pt x="2312878" y="1654452"/>
                </a:lnTo>
                <a:lnTo>
                  <a:pt x="2312471" y="1654150"/>
                </a:lnTo>
                <a:lnTo>
                  <a:pt x="2315172" y="1649118"/>
                </a:lnTo>
                <a:cubicBezTo>
                  <a:pt x="2319415" y="1650896"/>
                  <a:pt x="2326760" y="1668677"/>
                  <a:pt x="2327901" y="1654452"/>
                </a:cubicBezTo>
                <a:cubicBezTo>
                  <a:pt x="2311547" y="1657108"/>
                  <a:pt x="2324097" y="1630554"/>
                  <a:pt x="2312308" y="1628468"/>
                </a:cubicBezTo>
                <a:close/>
                <a:moveTo>
                  <a:pt x="1659309" y="1628089"/>
                </a:moveTo>
                <a:cubicBezTo>
                  <a:pt x="1653604" y="1655780"/>
                  <a:pt x="1675092" y="1634158"/>
                  <a:pt x="1659309" y="1628089"/>
                </a:cubicBezTo>
                <a:close/>
                <a:moveTo>
                  <a:pt x="362629" y="1627899"/>
                </a:moveTo>
                <a:lnTo>
                  <a:pt x="362629" y="1643452"/>
                </a:lnTo>
                <a:cubicBezTo>
                  <a:pt x="371947" y="1643452"/>
                  <a:pt x="374799" y="1638331"/>
                  <a:pt x="373088" y="1627899"/>
                </a:cubicBezTo>
                <a:close/>
                <a:moveTo>
                  <a:pt x="4141046" y="1626382"/>
                </a:moveTo>
                <a:cubicBezTo>
                  <a:pt x="4143709" y="1625610"/>
                  <a:pt x="4146523" y="1627013"/>
                  <a:pt x="4147512" y="1629606"/>
                </a:cubicBezTo>
                <a:lnTo>
                  <a:pt x="4147512" y="1628658"/>
                </a:lnTo>
                <a:cubicBezTo>
                  <a:pt x="4147664" y="1628948"/>
                  <a:pt x="4147778" y="1629251"/>
                  <a:pt x="4147854" y="1629564"/>
                </a:cubicBezTo>
                <a:cubicBezTo>
                  <a:pt x="4148615" y="1632290"/>
                  <a:pt x="4147017" y="1635110"/>
                  <a:pt x="4144279" y="1635865"/>
                </a:cubicBezTo>
                <a:cubicBezTo>
                  <a:pt x="4141617" y="1636637"/>
                  <a:pt x="4138802" y="1635233"/>
                  <a:pt x="4137814" y="1632641"/>
                </a:cubicBezTo>
                <a:cubicBezTo>
                  <a:pt x="4137053" y="1630029"/>
                  <a:pt x="4138479" y="1627281"/>
                  <a:pt x="4141046" y="1626382"/>
                </a:cubicBezTo>
                <a:close/>
                <a:moveTo>
                  <a:pt x="4066315" y="1625433"/>
                </a:moveTo>
                <a:lnTo>
                  <a:pt x="4062702" y="1628468"/>
                </a:lnTo>
                <a:lnTo>
                  <a:pt x="4067456" y="1629227"/>
                </a:lnTo>
                <a:cubicBezTo>
                  <a:pt x="4066961" y="1628000"/>
                  <a:pt x="4066581" y="1626729"/>
                  <a:pt x="4066315" y="1625433"/>
                </a:cubicBezTo>
                <a:close/>
                <a:moveTo>
                  <a:pt x="1040158" y="1625433"/>
                </a:moveTo>
                <a:cubicBezTo>
                  <a:pt x="1042250" y="1629606"/>
                  <a:pt x="1040158" y="1638331"/>
                  <a:pt x="1047194" y="1637382"/>
                </a:cubicBezTo>
                <a:lnTo>
                  <a:pt x="1047194" y="1625433"/>
                </a:lnTo>
                <a:close/>
                <a:moveTo>
                  <a:pt x="3697030" y="1625054"/>
                </a:moveTo>
                <a:lnTo>
                  <a:pt x="3697030" y="1628468"/>
                </a:lnTo>
                <a:cubicBezTo>
                  <a:pt x="3697410" y="1629896"/>
                  <a:pt x="3697410" y="1631402"/>
                  <a:pt x="3697030" y="1632830"/>
                </a:cubicBezTo>
                <a:lnTo>
                  <a:pt x="3696840" y="1631123"/>
                </a:lnTo>
                <a:cubicBezTo>
                  <a:pt x="3695604" y="1631977"/>
                  <a:pt x="3694159" y="1632440"/>
                  <a:pt x="3692657" y="1632451"/>
                </a:cubicBezTo>
                <a:lnTo>
                  <a:pt x="3689424" y="1631313"/>
                </a:lnTo>
                <a:close/>
                <a:moveTo>
                  <a:pt x="1848426" y="1624707"/>
                </a:moveTo>
                <a:cubicBezTo>
                  <a:pt x="1849550" y="1626441"/>
                  <a:pt x="1863776" y="1640417"/>
                  <a:pt x="1853079" y="1628468"/>
                </a:cubicBezTo>
                <a:cubicBezTo>
                  <a:pt x="1849134" y="1624912"/>
                  <a:pt x="1848052" y="1624130"/>
                  <a:pt x="1848426" y="1624707"/>
                </a:cubicBezTo>
                <a:close/>
                <a:moveTo>
                  <a:pt x="2408907" y="1623916"/>
                </a:moveTo>
                <a:cubicBezTo>
                  <a:pt x="2403963" y="1645728"/>
                  <a:pt x="2424500" y="1625054"/>
                  <a:pt x="2408907" y="1623916"/>
                </a:cubicBezTo>
                <a:close/>
                <a:moveTo>
                  <a:pt x="2193079" y="1622778"/>
                </a:moveTo>
                <a:cubicBezTo>
                  <a:pt x="2187375" y="1650469"/>
                  <a:pt x="2208862" y="1629037"/>
                  <a:pt x="2193079" y="1622778"/>
                </a:cubicBezTo>
                <a:close/>
                <a:moveTo>
                  <a:pt x="2268952" y="1622209"/>
                </a:moveTo>
                <a:cubicBezTo>
                  <a:pt x="2267431" y="1621853"/>
                  <a:pt x="2265910" y="1622782"/>
                  <a:pt x="2265529" y="1624295"/>
                </a:cubicBezTo>
                <a:cubicBezTo>
                  <a:pt x="2265073" y="1625798"/>
                  <a:pt x="2265910" y="1627389"/>
                  <a:pt x="2267431" y="1627848"/>
                </a:cubicBezTo>
                <a:cubicBezTo>
                  <a:pt x="2267488" y="1627867"/>
                  <a:pt x="2267564" y="1627884"/>
                  <a:pt x="2267621" y="1627899"/>
                </a:cubicBezTo>
                <a:lnTo>
                  <a:pt x="2271089" y="1625550"/>
                </a:lnTo>
                <a:lnTo>
                  <a:pt x="2271234" y="1625813"/>
                </a:lnTo>
                <a:lnTo>
                  <a:pt x="2271234" y="1625054"/>
                </a:lnTo>
                <a:cubicBezTo>
                  <a:pt x="2271234" y="1625200"/>
                  <a:pt x="2271215" y="1625346"/>
                  <a:pt x="2271177" y="1625490"/>
                </a:cubicBezTo>
                <a:lnTo>
                  <a:pt x="2271089" y="1625550"/>
                </a:lnTo>
                <a:lnTo>
                  <a:pt x="2269294" y="1622285"/>
                </a:lnTo>
                <a:cubicBezTo>
                  <a:pt x="2269180" y="1622253"/>
                  <a:pt x="2269066" y="1622228"/>
                  <a:pt x="2268952" y="1622209"/>
                </a:cubicBezTo>
                <a:close/>
                <a:moveTo>
                  <a:pt x="4072780" y="1621450"/>
                </a:moveTo>
                <a:lnTo>
                  <a:pt x="4078675" y="1625433"/>
                </a:lnTo>
                <a:lnTo>
                  <a:pt x="4079930" y="1624692"/>
                </a:lnTo>
                <a:lnTo>
                  <a:pt x="4083239" y="1626192"/>
                </a:lnTo>
                <a:lnTo>
                  <a:pt x="4082975" y="1622892"/>
                </a:lnTo>
                <a:lnTo>
                  <a:pt x="4083809" y="1622399"/>
                </a:lnTo>
                <a:lnTo>
                  <a:pt x="4082859" y="1621450"/>
                </a:lnTo>
                <a:lnTo>
                  <a:pt x="4082975" y="1622892"/>
                </a:lnTo>
                <a:lnTo>
                  <a:pt x="4079930" y="1624692"/>
                </a:lnTo>
                <a:close/>
                <a:moveTo>
                  <a:pt x="1059174" y="1620123"/>
                </a:moveTo>
                <a:cubicBezTo>
                  <a:pt x="1051948" y="1625623"/>
                  <a:pt x="1058603" y="1638520"/>
                  <a:pt x="1066210" y="1642124"/>
                </a:cubicBezTo>
                <a:lnTo>
                  <a:pt x="1066210" y="1641555"/>
                </a:lnTo>
                <a:lnTo>
                  <a:pt x="1066210" y="1622589"/>
                </a:lnTo>
                <a:cubicBezTo>
                  <a:pt x="1063652" y="1622590"/>
                  <a:pt x="1061169" y="1621722"/>
                  <a:pt x="1059174" y="1620123"/>
                </a:cubicBezTo>
                <a:close/>
                <a:moveTo>
                  <a:pt x="1023401" y="1619388"/>
                </a:moveTo>
                <a:cubicBezTo>
                  <a:pt x="1021333" y="1620692"/>
                  <a:pt x="1020097" y="1623632"/>
                  <a:pt x="1021142" y="1627899"/>
                </a:cubicBezTo>
                <a:cubicBezTo>
                  <a:pt x="1026847" y="1628468"/>
                  <a:pt x="1031221" y="1626951"/>
                  <a:pt x="1030650" y="1620692"/>
                </a:cubicBezTo>
                <a:cubicBezTo>
                  <a:pt x="1028369" y="1618416"/>
                  <a:pt x="1025469" y="1618084"/>
                  <a:pt x="1023401" y="1619388"/>
                </a:cubicBezTo>
                <a:close/>
                <a:moveTo>
                  <a:pt x="1542362" y="1618795"/>
                </a:moveTo>
                <a:cubicBezTo>
                  <a:pt x="1521065" y="1626761"/>
                  <a:pt x="1504331" y="1639658"/>
                  <a:pt x="1482843" y="1647435"/>
                </a:cubicBezTo>
                <a:cubicBezTo>
                  <a:pt x="1480752" y="1640607"/>
                  <a:pt x="1473336" y="1639469"/>
                  <a:pt x="1466300" y="1637762"/>
                </a:cubicBezTo>
                <a:cubicBezTo>
                  <a:pt x="1467631" y="1654832"/>
                  <a:pt x="1446714" y="1650090"/>
                  <a:pt x="1437586" y="1656539"/>
                </a:cubicBezTo>
                <a:lnTo>
                  <a:pt x="1437776" y="1656539"/>
                </a:lnTo>
                <a:cubicBezTo>
                  <a:pt x="1444745" y="1663177"/>
                  <a:pt x="1453333" y="1667884"/>
                  <a:pt x="1462687" y="1670194"/>
                </a:cubicBezTo>
                <a:cubicBezTo>
                  <a:pt x="1464162" y="1674598"/>
                  <a:pt x="1467207" y="1678310"/>
                  <a:pt x="1471244" y="1680626"/>
                </a:cubicBezTo>
                <a:cubicBezTo>
                  <a:pt x="1471244" y="1676264"/>
                  <a:pt x="1474096" y="1674367"/>
                  <a:pt x="1475617" y="1671333"/>
                </a:cubicBezTo>
                <a:cubicBezTo>
                  <a:pt x="1499659" y="1667422"/>
                  <a:pt x="1523151" y="1660673"/>
                  <a:pt x="1545595" y="1651228"/>
                </a:cubicBezTo>
                <a:lnTo>
                  <a:pt x="1549779" y="1654452"/>
                </a:lnTo>
                <a:cubicBezTo>
                  <a:pt x="1549931" y="1652844"/>
                  <a:pt x="1550248" y="1651255"/>
                  <a:pt x="1550729" y="1649711"/>
                </a:cubicBezTo>
                <a:cubicBezTo>
                  <a:pt x="1560467" y="1647198"/>
                  <a:pt x="1570553" y="1646300"/>
                  <a:pt x="1580584" y="1647055"/>
                </a:cubicBezTo>
                <a:cubicBezTo>
                  <a:pt x="1582486" y="1637003"/>
                  <a:pt x="1575830" y="1635675"/>
                  <a:pt x="1575830" y="1628089"/>
                </a:cubicBezTo>
                <a:cubicBezTo>
                  <a:pt x="1568484" y="1627916"/>
                  <a:pt x="1561142" y="1628616"/>
                  <a:pt x="1553962" y="1630175"/>
                </a:cubicBezTo>
                <a:cubicBezTo>
                  <a:pt x="1553222" y="1627560"/>
                  <a:pt x="1551775" y="1625196"/>
                  <a:pt x="1549779" y="1623347"/>
                </a:cubicBezTo>
                <a:cubicBezTo>
                  <a:pt x="1548073" y="1623167"/>
                  <a:pt x="1546350" y="1623167"/>
                  <a:pt x="1544644" y="1623347"/>
                </a:cubicBezTo>
                <a:close/>
                <a:moveTo>
                  <a:pt x="409598" y="1618795"/>
                </a:moveTo>
                <a:cubicBezTo>
                  <a:pt x="404654" y="1640417"/>
                  <a:pt x="425381" y="1618795"/>
                  <a:pt x="409598" y="1618795"/>
                </a:cubicBezTo>
                <a:close/>
                <a:moveTo>
                  <a:pt x="1952531" y="1618605"/>
                </a:moveTo>
                <a:lnTo>
                  <a:pt x="1952531" y="1629037"/>
                </a:lnTo>
                <a:lnTo>
                  <a:pt x="1962990" y="1629037"/>
                </a:lnTo>
                <a:lnTo>
                  <a:pt x="1962990" y="1618605"/>
                </a:lnTo>
                <a:close/>
                <a:moveTo>
                  <a:pt x="440974" y="1618036"/>
                </a:moveTo>
                <a:cubicBezTo>
                  <a:pt x="440974" y="1625813"/>
                  <a:pt x="439262" y="1637003"/>
                  <a:pt x="446298" y="1638900"/>
                </a:cubicBezTo>
                <a:cubicBezTo>
                  <a:pt x="453144" y="1631123"/>
                  <a:pt x="453144" y="1619554"/>
                  <a:pt x="440974" y="1618036"/>
                </a:cubicBezTo>
                <a:close/>
                <a:moveTo>
                  <a:pt x="2360798" y="1617278"/>
                </a:moveTo>
                <a:cubicBezTo>
                  <a:pt x="2360798" y="1618795"/>
                  <a:pt x="2362889" y="1620881"/>
                  <a:pt x="2364601" y="1623157"/>
                </a:cubicBezTo>
                <a:lnTo>
                  <a:pt x="2364619" y="1623178"/>
                </a:lnTo>
                <a:lnTo>
                  <a:pt x="2366693" y="1626382"/>
                </a:lnTo>
                <a:lnTo>
                  <a:pt x="2367263" y="1626382"/>
                </a:lnTo>
                <a:lnTo>
                  <a:pt x="2364619" y="1623178"/>
                </a:lnTo>
                <a:close/>
                <a:moveTo>
                  <a:pt x="4525544" y="1615571"/>
                </a:moveTo>
                <a:cubicBezTo>
                  <a:pt x="4524745" y="1615920"/>
                  <a:pt x="4524327" y="1616821"/>
                  <a:pt x="4524593" y="1617657"/>
                </a:cubicBezTo>
                <a:cubicBezTo>
                  <a:pt x="4524764" y="1618476"/>
                  <a:pt x="4525582" y="1618996"/>
                  <a:pt x="4526399" y="1618818"/>
                </a:cubicBezTo>
                <a:cubicBezTo>
                  <a:pt x="4526438" y="1618812"/>
                  <a:pt x="4526456" y="1618805"/>
                  <a:pt x="4526494" y="1618795"/>
                </a:cubicBezTo>
                <a:cubicBezTo>
                  <a:pt x="4527065" y="1618564"/>
                  <a:pt x="4527502" y="1618069"/>
                  <a:pt x="4527636" y="1617467"/>
                </a:cubicBezTo>
                <a:lnTo>
                  <a:pt x="4527636" y="1616709"/>
                </a:lnTo>
                <a:cubicBezTo>
                  <a:pt x="4527293" y="1615888"/>
                  <a:pt x="4526418" y="1615413"/>
                  <a:pt x="4525544" y="1615571"/>
                </a:cubicBezTo>
                <a:close/>
                <a:moveTo>
                  <a:pt x="529587" y="1613295"/>
                </a:moveTo>
                <a:cubicBezTo>
                  <a:pt x="500873" y="1621071"/>
                  <a:pt x="491365" y="1621261"/>
                  <a:pt x="477674" y="1638900"/>
                </a:cubicBezTo>
                <a:lnTo>
                  <a:pt x="477294" y="1639469"/>
                </a:lnTo>
                <a:cubicBezTo>
                  <a:pt x="500683" y="1632261"/>
                  <a:pt x="502585" y="1660522"/>
                  <a:pt x="492887" y="1670763"/>
                </a:cubicBezTo>
                <a:cubicBezTo>
                  <a:pt x="498192" y="1670648"/>
                  <a:pt x="503159" y="1668137"/>
                  <a:pt x="506388" y="1663936"/>
                </a:cubicBezTo>
                <a:cubicBezTo>
                  <a:pt x="505247" y="1675126"/>
                  <a:pt x="497831" y="1687833"/>
                  <a:pt x="507529" y="1691627"/>
                </a:cubicBezTo>
                <a:cubicBezTo>
                  <a:pt x="503726" y="1703196"/>
                  <a:pt x="495929" y="1708507"/>
                  <a:pt x="503345" y="1722921"/>
                </a:cubicBezTo>
                <a:cubicBezTo>
                  <a:pt x="509430" y="1711921"/>
                  <a:pt x="529967" y="1684988"/>
                  <a:pt x="513043" y="1673419"/>
                </a:cubicBezTo>
                <a:cubicBezTo>
                  <a:pt x="512691" y="1669017"/>
                  <a:pt x="510963" y="1664836"/>
                  <a:pt x="508099" y="1661470"/>
                </a:cubicBezTo>
                <a:cubicBezTo>
                  <a:pt x="514565" y="1650849"/>
                  <a:pt x="512853" y="1635296"/>
                  <a:pt x="503345" y="1639469"/>
                </a:cubicBezTo>
                <a:cubicBezTo>
                  <a:pt x="510571" y="1620502"/>
                  <a:pt x="527305" y="1626761"/>
                  <a:pt x="529587" y="1613295"/>
                </a:cubicBezTo>
                <a:close/>
                <a:moveTo>
                  <a:pt x="2062251" y="1612347"/>
                </a:moveTo>
                <a:cubicBezTo>
                  <a:pt x="2057307" y="1634158"/>
                  <a:pt x="2078034" y="1613484"/>
                  <a:pt x="2062251" y="1612347"/>
                </a:cubicBezTo>
                <a:close/>
                <a:moveTo>
                  <a:pt x="4071639" y="1612157"/>
                </a:moveTo>
                <a:cubicBezTo>
                  <a:pt x="4071259" y="1611398"/>
                  <a:pt x="4070118" y="1612157"/>
                  <a:pt x="4068787" y="1613484"/>
                </a:cubicBezTo>
                <a:cubicBezTo>
                  <a:pt x="4067494" y="1614658"/>
                  <a:pt x="4066752" y="1616301"/>
                  <a:pt x="4066695" y="1618036"/>
                </a:cubicBezTo>
                <a:cubicBezTo>
                  <a:pt x="4066695" y="1618036"/>
                  <a:pt x="4067456" y="1617278"/>
                  <a:pt x="4069357" y="1615571"/>
                </a:cubicBezTo>
                <a:lnTo>
                  <a:pt x="4069738" y="1616519"/>
                </a:lnTo>
                <a:cubicBezTo>
                  <a:pt x="4071069" y="1615002"/>
                  <a:pt x="4072019" y="1612916"/>
                  <a:pt x="4071639" y="1612157"/>
                </a:cubicBezTo>
                <a:close/>
                <a:moveTo>
                  <a:pt x="2380764" y="1612157"/>
                </a:moveTo>
                <a:cubicBezTo>
                  <a:pt x="2380764" y="1620123"/>
                  <a:pt x="2378863" y="1631123"/>
                  <a:pt x="2386089" y="1633020"/>
                </a:cubicBezTo>
                <a:cubicBezTo>
                  <a:pt x="2385138" y="1625813"/>
                  <a:pt x="2387990" y="1614433"/>
                  <a:pt x="2380764" y="1612157"/>
                </a:cubicBezTo>
                <a:close/>
                <a:moveTo>
                  <a:pt x="995900" y="1612086"/>
                </a:moveTo>
                <a:cubicBezTo>
                  <a:pt x="992287" y="1614955"/>
                  <a:pt x="990718" y="1619839"/>
                  <a:pt x="994901" y="1624106"/>
                </a:cubicBezTo>
                <a:cubicBezTo>
                  <a:pt x="1004219" y="1623916"/>
                  <a:pt x="1006120" y="1617088"/>
                  <a:pt x="1009163" y="1612157"/>
                </a:cubicBezTo>
                <a:cubicBezTo>
                  <a:pt x="1005170" y="1608364"/>
                  <a:pt x="999513" y="1609217"/>
                  <a:pt x="995900" y="1612086"/>
                </a:cubicBezTo>
                <a:close/>
                <a:moveTo>
                  <a:pt x="785918" y="1611967"/>
                </a:moveTo>
                <a:lnTo>
                  <a:pt x="785918" y="1621450"/>
                </a:lnTo>
                <a:lnTo>
                  <a:pt x="795426" y="1621450"/>
                </a:lnTo>
                <a:cubicBezTo>
                  <a:pt x="796567" y="1614053"/>
                  <a:pt x="789531" y="1614812"/>
                  <a:pt x="785918" y="1611967"/>
                </a:cubicBezTo>
                <a:close/>
                <a:moveTo>
                  <a:pt x="1204644" y="1611208"/>
                </a:moveTo>
                <a:lnTo>
                  <a:pt x="1204644" y="1621640"/>
                </a:lnTo>
                <a:lnTo>
                  <a:pt x="1215103" y="1621640"/>
                </a:lnTo>
                <a:lnTo>
                  <a:pt x="1215103" y="1612157"/>
                </a:lnTo>
                <a:close/>
                <a:moveTo>
                  <a:pt x="287137" y="1609691"/>
                </a:moveTo>
                <a:lnTo>
                  <a:pt x="287137" y="1625244"/>
                </a:lnTo>
                <a:cubicBezTo>
                  <a:pt x="283185" y="1630966"/>
                  <a:pt x="280405" y="1637413"/>
                  <a:pt x="278960" y="1644210"/>
                </a:cubicBezTo>
                <a:cubicBezTo>
                  <a:pt x="282157" y="1643797"/>
                  <a:pt x="285146" y="1642405"/>
                  <a:pt x="287517" y="1640227"/>
                </a:cubicBezTo>
                <a:cubicBezTo>
                  <a:pt x="291290" y="1660389"/>
                  <a:pt x="298769" y="1679680"/>
                  <a:pt x="309575" y="1697127"/>
                </a:cubicBezTo>
                <a:lnTo>
                  <a:pt x="312428" y="1701869"/>
                </a:lnTo>
                <a:lnTo>
                  <a:pt x="337719" y="1740940"/>
                </a:lnTo>
                <a:lnTo>
                  <a:pt x="337719" y="1713818"/>
                </a:lnTo>
                <a:cubicBezTo>
                  <a:pt x="334254" y="1690523"/>
                  <a:pt x="325613" y="1668296"/>
                  <a:pt x="312428" y="1648762"/>
                </a:cubicBezTo>
                <a:lnTo>
                  <a:pt x="309195" y="1644021"/>
                </a:lnTo>
                <a:cubicBezTo>
                  <a:pt x="310868" y="1642207"/>
                  <a:pt x="311815" y="1639846"/>
                  <a:pt x="311857" y="1637382"/>
                </a:cubicBezTo>
                <a:cubicBezTo>
                  <a:pt x="309340" y="1636277"/>
                  <a:pt x="306622" y="1635694"/>
                  <a:pt x="303871" y="1635675"/>
                </a:cubicBezTo>
                <a:lnTo>
                  <a:pt x="296645" y="1624485"/>
                </a:lnTo>
                <a:cubicBezTo>
                  <a:pt x="297607" y="1622279"/>
                  <a:pt x="298687" y="1620127"/>
                  <a:pt x="299877" y="1618036"/>
                </a:cubicBezTo>
                <a:cubicBezTo>
                  <a:pt x="297769" y="1618471"/>
                  <a:pt x="295722" y="1619173"/>
                  <a:pt x="293792" y="1620123"/>
                </a:cubicBezTo>
                <a:close/>
                <a:moveTo>
                  <a:pt x="2276960" y="1609289"/>
                </a:moveTo>
                <a:cubicBezTo>
                  <a:pt x="2275347" y="1609490"/>
                  <a:pt x="2273516" y="1610498"/>
                  <a:pt x="2271044" y="1612916"/>
                </a:cubicBezTo>
                <a:cubicBezTo>
                  <a:pt x="2269522" y="1625623"/>
                  <a:pt x="2279981" y="1626382"/>
                  <a:pt x="2290059" y="1628089"/>
                </a:cubicBezTo>
                <a:lnTo>
                  <a:pt x="2286066" y="1633968"/>
                </a:lnTo>
                <a:lnTo>
                  <a:pt x="2280552" y="1642124"/>
                </a:lnTo>
                <a:lnTo>
                  <a:pt x="2289299" y="1650849"/>
                </a:lnTo>
                <a:lnTo>
                  <a:pt x="2294813" y="1645348"/>
                </a:lnTo>
                <a:lnTo>
                  <a:pt x="2299567" y="1640038"/>
                </a:lnTo>
                <a:lnTo>
                  <a:pt x="2295384" y="1633020"/>
                </a:lnTo>
                <a:lnTo>
                  <a:pt x="2292151" y="1627899"/>
                </a:lnTo>
                <a:cubicBezTo>
                  <a:pt x="2292151" y="1622019"/>
                  <a:pt x="2298616" y="1621071"/>
                  <a:pt x="2297095" y="1612916"/>
                </a:cubicBezTo>
                <a:cubicBezTo>
                  <a:pt x="2284688" y="1615334"/>
                  <a:pt x="2281800" y="1608684"/>
                  <a:pt x="2276960" y="1609289"/>
                </a:cubicBezTo>
                <a:close/>
                <a:moveTo>
                  <a:pt x="2678930" y="1607605"/>
                </a:moveTo>
                <a:lnTo>
                  <a:pt x="2678930" y="1607794"/>
                </a:lnTo>
                <a:cubicBezTo>
                  <a:pt x="2678017" y="1614860"/>
                  <a:pt x="2682486" y="1621505"/>
                  <a:pt x="2689389" y="1623347"/>
                </a:cubicBezTo>
                <a:cubicBezTo>
                  <a:pt x="2690225" y="1616256"/>
                  <a:pt x="2685814" y="1609596"/>
                  <a:pt x="2678930" y="1607605"/>
                </a:cubicBezTo>
                <a:close/>
                <a:moveTo>
                  <a:pt x="2622073" y="1607605"/>
                </a:moveTo>
                <a:cubicBezTo>
                  <a:pt x="2617129" y="1629227"/>
                  <a:pt x="2637856" y="1608743"/>
                  <a:pt x="2622073" y="1607605"/>
                </a:cubicBezTo>
                <a:close/>
                <a:moveTo>
                  <a:pt x="236365" y="1607605"/>
                </a:moveTo>
                <a:lnTo>
                  <a:pt x="236365" y="1627709"/>
                </a:lnTo>
                <a:cubicBezTo>
                  <a:pt x="234663" y="1630075"/>
                  <a:pt x="233855" y="1632963"/>
                  <a:pt x="234083" y="1635865"/>
                </a:cubicBezTo>
                <a:lnTo>
                  <a:pt x="233323" y="1635865"/>
                </a:lnTo>
                <a:cubicBezTo>
                  <a:pt x="233368" y="1641530"/>
                  <a:pt x="237169" y="1646482"/>
                  <a:pt x="242640" y="1648004"/>
                </a:cubicBezTo>
                <a:cubicBezTo>
                  <a:pt x="235034" y="1654452"/>
                  <a:pt x="234654" y="1677971"/>
                  <a:pt x="258613" y="1661280"/>
                </a:cubicBezTo>
                <a:cubicBezTo>
                  <a:pt x="257261" y="1656100"/>
                  <a:pt x="254341" y="1651463"/>
                  <a:pt x="250246" y="1648004"/>
                </a:cubicBezTo>
                <a:lnTo>
                  <a:pt x="253479" y="1646486"/>
                </a:lnTo>
                <a:cubicBezTo>
                  <a:pt x="255095" y="1650354"/>
                  <a:pt x="258381" y="1653282"/>
                  <a:pt x="262417" y="1654452"/>
                </a:cubicBezTo>
                <a:cubicBezTo>
                  <a:pt x="262991" y="1649809"/>
                  <a:pt x="261209" y="1645187"/>
                  <a:pt x="257663" y="1642124"/>
                </a:cubicBezTo>
                <a:cubicBezTo>
                  <a:pt x="258716" y="1640199"/>
                  <a:pt x="259302" y="1638056"/>
                  <a:pt x="259374" y="1635865"/>
                </a:cubicBezTo>
                <a:cubicBezTo>
                  <a:pt x="259336" y="1629432"/>
                  <a:pt x="254550" y="1624009"/>
                  <a:pt x="248155" y="1623157"/>
                </a:cubicBezTo>
                <a:cubicBezTo>
                  <a:pt x="251007" y="1619554"/>
                  <a:pt x="252909" y="1615002"/>
                  <a:pt x="257282" y="1612726"/>
                </a:cubicBezTo>
                <a:cubicBezTo>
                  <a:pt x="246633" y="1603622"/>
                  <a:pt x="247014" y="1616709"/>
                  <a:pt x="236365" y="1607605"/>
                </a:cubicBezTo>
                <a:close/>
                <a:moveTo>
                  <a:pt x="4529822" y="1607392"/>
                </a:moveTo>
                <a:cubicBezTo>
                  <a:pt x="4529784" y="1607398"/>
                  <a:pt x="4529765" y="1607406"/>
                  <a:pt x="4529727" y="1607415"/>
                </a:cubicBezTo>
                <a:cubicBezTo>
                  <a:pt x="4528910" y="1607757"/>
                  <a:pt x="4528434" y="1608625"/>
                  <a:pt x="4528586" y="1609502"/>
                </a:cubicBezTo>
                <a:cubicBezTo>
                  <a:pt x="4529195" y="1609976"/>
                  <a:pt x="4530069" y="1609976"/>
                  <a:pt x="4530678" y="1609502"/>
                </a:cubicBezTo>
                <a:cubicBezTo>
                  <a:pt x="4531001" y="1609560"/>
                  <a:pt x="4531343" y="1609492"/>
                  <a:pt x="4531629" y="1609312"/>
                </a:cubicBezTo>
                <a:lnTo>
                  <a:pt x="4531629" y="1608553"/>
                </a:lnTo>
                <a:cubicBezTo>
                  <a:pt x="4531457" y="1607734"/>
                  <a:pt x="4530640" y="1607214"/>
                  <a:pt x="4529822" y="1607392"/>
                </a:cubicBezTo>
                <a:close/>
                <a:moveTo>
                  <a:pt x="4519554" y="1607392"/>
                </a:moveTo>
                <a:cubicBezTo>
                  <a:pt x="4519516" y="1607398"/>
                  <a:pt x="4519497" y="1607406"/>
                  <a:pt x="4519459" y="1607415"/>
                </a:cubicBezTo>
                <a:cubicBezTo>
                  <a:pt x="4518641" y="1607757"/>
                  <a:pt x="4518166" y="1608625"/>
                  <a:pt x="4518318" y="1609502"/>
                </a:cubicBezTo>
                <a:cubicBezTo>
                  <a:pt x="4518926" y="1609976"/>
                  <a:pt x="4519801" y="1609976"/>
                  <a:pt x="4520410" y="1609502"/>
                </a:cubicBezTo>
                <a:cubicBezTo>
                  <a:pt x="4520733" y="1609560"/>
                  <a:pt x="4521075" y="1609492"/>
                  <a:pt x="4521360" y="1609312"/>
                </a:cubicBezTo>
                <a:lnTo>
                  <a:pt x="4521360" y="1608553"/>
                </a:lnTo>
                <a:cubicBezTo>
                  <a:pt x="4521189" y="1607734"/>
                  <a:pt x="4520371" y="1607214"/>
                  <a:pt x="4519554" y="1607392"/>
                </a:cubicBezTo>
                <a:close/>
                <a:moveTo>
                  <a:pt x="2652689" y="1607226"/>
                </a:moveTo>
                <a:cubicBezTo>
                  <a:pt x="2647745" y="1628847"/>
                  <a:pt x="2668472" y="1608364"/>
                  <a:pt x="2652689" y="1607226"/>
                </a:cubicBezTo>
                <a:close/>
                <a:moveTo>
                  <a:pt x="2584802" y="1607226"/>
                </a:moveTo>
                <a:cubicBezTo>
                  <a:pt x="2584802" y="1615002"/>
                  <a:pt x="2582901" y="1626192"/>
                  <a:pt x="2589937" y="1628089"/>
                </a:cubicBezTo>
                <a:lnTo>
                  <a:pt x="2594120" y="1627520"/>
                </a:lnTo>
                <a:lnTo>
                  <a:pt x="2594120" y="1620123"/>
                </a:lnTo>
                <a:cubicBezTo>
                  <a:pt x="2595794" y="1614939"/>
                  <a:pt x="2592960" y="1609380"/>
                  <a:pt x="2587750" y="1607703"/>
                </a:cubicBezTo>
                <a:cubicBezTo>
                  <a:pt x="2586799" y="1607396"/>
                  <a:pt x="2585810" y="1607235"/>
                  <a:pt x="2584802" y="1607226"/>
                </a:cubicBezTo>
                <a:close/>
                <a:moveTo>
                  <a:pt x="2308847" y="1606734"/>
                </a:moveTo>
                <a:cubicBezTo>
                  <a:pt x="2307440" y="1606588"/>
                  <a:pt x="2306128" y="1607419"/>
                  <a:pt x="2305652" y="1608743"/>
                </a:cubicBezTo>
                <a:cubicBezTo>
                  <a:pt x="2305215" y="1610251"/>
                  <a:pt x="2306090" y="1611831"/>
                  <a:pt x="2307592" y="1612271"/>
                </a:cubicBezTo>
                <a:cubicBezTo>
                  <a:pt x="2307706" y="1612303"/>
                  <a:pt x="2307820" y="1612328"/>
                  <a:pt x="2307934" y="1612347"/>
                </a:cubicBezTo>
                <a:cubicBezTo>
                  <a:pt x="2309550" y="1612701"/>
                  <a:pt x="2311167" y="1611686"/>
                  <a:pt x="2311547" y="1610071"/>
                </a:cubicBezTo>
                <a:cubicBezTo>
                  <a:pt x="2311718" y="1608403"/>
                  <a:pt x="2310520" y="1606911"/>
                  <a:pt x="2308847" y="1606734"/>
                </a:cubicBezTo>
                <a:close/>
                <a:moveTo>
                  <a:pt x="3788686" y="1604760"/>
                </a:moveTo>
                <a:lnTo>
                  <a:pt x="3788686" y="1615192"/>
                </a:lnTo>
                <a:lnTo>
                  <a:pt x="3795912" y="1615192"/>
                </a:lnTo>
                <a:lnTo>
                  <a:pt x="3799144" y="1613295"/>
                </a:lnTo>
                <a:lnTo>
                  <a:pt x="3799144" y="1604760"/>
                </a:lnTo>
                <a:close/>
                <a:moveTo>
                  <a:pt x="4387606" y="1604399"/>
                </a:moveTo>
                <a:cubicBezTo>
                  <a:pt x="4388132" y="1606728"/>
                  <a:pt x="4402750" y="1620313"/>
                  <a:pt x="4393195" y="1607226"/>
                </a:cubicBezTo>
                <a:cubicBezTo>
                  <a:pt x="4388821" y="1604097"/>
                  <a:pt x="4387431" y="1603623"/>
                  <a:pt x="4387606" y="1604399"/>
                </a:cubicBezTo>
                <a:close/>
                <a:moveTo>
                  <a:pt x="1711412" y="1604380"/>
                </a:moveTo>
                <a:cubicBezTo>
                  <a:pt x="1695439" y="1621830"/>
                  <a:pt x="1730428" y="1620123"/>
                  <a:pt x="1711412" y="1604380"/>
                </a:cubicBezTo>
                <a:close/>
                <a:moveTo>
                  <a:pt x="4235174" y="1604191"/>
                </a:moveTo>
                <a:lnTo>
                  <a:pt x="4238217" y="1606657"/>
                </a:lnTo>
                <a:lnTo>
                  <a:pt x="4241259" y="1609122"/>
                </a:lnTo>
                <a:lnTo>
                  <a:pt x="4241259" y="1614812"/>
                </a:lnTo>
                <a:cubicBezTo>
                  <a:pt x="4240118" y="1615656"/>
                  <a:pt x="4239206" y="1616762"/>
                  <a:pt x="4238597" y="1618036"/>
                </a:cubicBezTo>
                <a:lnTo>
                  <a:pt x="4238026" y="1618036"/>
                </a:lnTo>
                <a:cubicBezTo>
                  <a:pt x="4237646" y="1619658"/>
                  <a:pt x="4237646" y="1621346"/>
                  <a:pt x="4238026" y="1622968"/>
                </a:cubicBezTo>
                <a:lnTo>
                  <a:pt x="4238026" y="1625623"/>
                </a:lnTo>
                <a:lnTo>
                  <a:pt x="4239358" y="1629606"/>
                </a:lnTo>
                <a:lnTo>
                  <a:pt x="4220342" y="1637951"/>
                </a:lnTo>
                <a:lnTo>
                  <a:pt x="4236125" y="1623726"/>
                </a:lnTo>
                <a:lnTo>
                  <a:pt x="4231181" y="1623726"/>
                </a:lnTo>
                <a:cubicBezTo>
                  <a:pt x="4227967" y="1624220"/>
                  <a:pt x="4224792" y="1624916"/>
                  <a:pt x="4221673" y="1625813"/>
                </a:cubicBezTo>
                <a:lnTo>
                  <a:pt x="4216919" y="1626951"/>
                </a:lnTo>
                <a:lnTo>
                  <a:pt x="4216919" y="1625813"/>
                </a:lnTo>
                <a:lnTo>
                  <a:pt x="4215778" y="1622399"/>
                </a:lnTo>
                <a:cubicBezTo>
                  <a:pt x="4214827" y="1619503"/>
                  <a:pt x="4214827" y="1616381"/>
                  <a:pt x="4215778" y="1613484"/>
                </a:cubicBezTo>
                <a:lnTo>
                  <a:pt x="4218060" y="1608933"/>
                </a:lnTo>
                <a:lnTo>
                  <a:pt x="4226047" y="1607036"/>
                </a:lnTo>
                <a:close/>
                <a:moveTo>
                  <a:pt x="1909746" y="1603432"/>
                </a:moveTo>
                <a:cubicBezTo>
                  <a:pt x="1892631" y="1619554"/>
                  <a:pt x="1928761" y="1612157"/>
                  <a:pt x="1909746" y="1603432"/>
                </a:cubicBezTo>
                <a:close/>
                <a:moveTo>
                  <a:pt x="200425" y="1602674"/>
                </a:moveTo>
                <a:cubicBezTo>
                  <a:pt x="183121" y="1610260"/>
                  <a:pt x="220962" y="1615571"/>
                  <a:pt x="200425" y="1602674"/>
                </a:cubicBezTo>
                <a:close/>
                <a:moveTo>
                  <a:pt x="3118573" y="1602484"/>
                </a:moveTo>
                <a:cubicBezTo>
                  <a:pt x="3113629" y="1624106"/>
                  <a:pt x="3134356" y="1603432"/>
                  <a:pt x="3118573" y="1602484"/>
                </a:cubicBezTo>
                <a:close/>
                <a:moveTo>
                  <a:pt x="3091951" y="1601725"/>
                </a:moveTo>
                <a:lnTo>
                  <a:pt x="3091951" y="1602484"/>
                </a:lnTo>
                <a:lnTo>
                  <a:pt x="3092048" y="1602621"/>
                </a:lnTo>
                <a:lnTo>
                  <a:pt x="3093258" y="1613840"/>
                </a:lnTo>
                <a:cubicBezTo>
                  <a:pt x="3094566" y="1617136"/>
                  <a:pt x="3097180" y="1618985"/>
                  <a:pt x="3102409" y="1617278"/>
                </a:cubicBezTo>
                <a:lnTo>
                  <a:pt x="3092048" y="1602621"/>
                </a:lnTo>
                <a:close/>
                <a:moveTo>
                  <a:pt x="3840028" y="1601156"/>
                </a:moveTo>
                <a:lnTo>
                  <a:pt x="3841406" y="1602359"/>
                </a:lnTo>
                <a:lnTo>
                  <a:pt x="3841169" y="1602674"/>
                </a:lnTo>
                <a:cubicBezTo>
                  <a:pt x="3841169" y="1603432"/>
                  <a:pt x="3841549" y="1602484"/>
                  <a:pt x="3841549" y="1602484"/>
                </a:cubicBezTo>
                <a:lnTo>
                  <a:pt x="3841406" y="1602359"/>
                </a:lnTo>
                <a:lnTo>
                  <a:pt x="3842310" y="1601156"/>
                </a:lnTo>
                <a:cubicBezTo>
                  <a:pt x="3842310" y="1601156"/>
                  <a:pt x="3840789" y="1601156"/>
                  <a:pt x="3840028" y="1601156"/>
                </a:cubicBezTo>
                <a:close/>
                <a:moveTo>
                  <a:pt x="4627183" y="1598224"/>
                </a:moveTo>
                <a:cubicBezTo>
                  <a:pt x="4626289" y="1597915"/>
                  <a:pt x="4625300" y="1598385"/>
                  <a:pt x="4624996" y="1599275"/>
                </a:cubicBezTo>
                <a:cubicBezTo>
                  <a:pt x="4624863" y="1599639"/>
                  <a:pt x="4624863" y="1600033"/>
                  <a:pt x="4624996" y="1600398"/>
                </a:cubicBezTo>
                <a:cubicBezTo>
                  <a:pt x="4625604" y="1600872"/>
                  <a:pt x="4626479" y="1600872"/>
                  <a:pt x="4627088" y="1600398"/>
                </a:cubicBezTo>
                <a:cubicBezTo>
                  <a:pt x="4627335" y="1600817"/>
                  <a:pt x="4627753" y="1601097"/>
                  <a:pt x="4628228" y="1601156"/>
                </a:cubicBezTo>
                <a:lnTo>
                  <a:pt x="4628228" y="1600398"/>
                </a:lnTo>
                <a:cubicBezTo>
                  <a:pt x="4628533" y="1599508"/>
                  <a:pt x="4628076" y="1598535"/>
                  <a:pt x="4627183" y="1598224"/>
                </a:cubicBezTo>
                <a:close/>
                <a:moveTo>
                  <a:pt x="3572858" y="1597173"/>
                </a:moveTo>
                <a:lnTo>
                  <a:pt x="3572858" y="1600967"/>
                </a:lnTo>
                <a:lnTo>
                  <a:pt x="3577612" y="1597173"/>
                </a:lnTo>
                <a:close/>
                <a:moveTo>
                  <a:pt x="2982040" y="1597173"/>
                </a:moveTo>
                <a:lnTo>
                  <a:pt x="2982040" y="1597363"/>
                </a:lnTo>
                <a:cubicBezTo>
                  <a:pt x="2981299" y="1604388"/>
                  <a:pt x="2985691" y="1610935"/>
                  <a:pt x="2992499" y="1612916"/>
                </a:cubicBezTo>
                <a:cubicBezTo>
                  <a:pt x="2992119" y="1604570"/>
                  <a:pt x="2993260" y="1594708"/>
                  <a:pt x="2982040" y="1597173"/>
                </a:cubicBezTo>
                <a:close/>
                <a:moveTo>
                  <a:pt x="2134701" y="1597173"/>
                </a:moveTo>
                <a:lnTo>
                  <a:pt x="2134701" y="1607605"/>
                </a:lnTo>
                <a:lnTo>
                  <a:pt x="2145160" y="1607605"/>
                </a:lnTo>
                <a:lnTo>
                  <a:pt x="2145160" y="1597173"/>
                </a:lnTo>
                <a:close/>
                <a:moveTo>
                  <a:pt x="1512888" y="1597173"/>
                </a:moveTo>
                <a:lnTo>
                  <a:pt x="1512966" y="1597310"/>
                </a:lnTo>
                <a:lnTo>
                  <a:pt x="1506067" y="1605732"/>
                </a:lnTo>
                <a:cubicBezTo>
                  <a:pt x="1502050" y="1606894"/>
                  <a:pt x="1497771" y="1607795"/>
                  <a:pt x="1497485" y="1612726"/>
                </a:cubicBezTo>
                <a:cubicBezTo>
                  <a:pt x="1503761" y="1624106"/>
                  <a:pt x="1514849" y="1610521"/>
                  <a:pt x="1515830" y="1602377"/>
                </a:cubicBezTo>
                <a:lnTo>
                  <a:pt x="1512966" y="1597310"/>
                </a:lnTo>
                <a:lnTo>
                  <a:pt x="1513078" y="1597173"/>
                </a:lnTo>
                <a:close/>
                <a:moveTo>
                  <a:pt x="4461271" y="1596984"/>
                </a:moveTo>
                <a:cubicBezTo>
                  <a:pt x="4440924" y="1609881"/>
                  <a:pt x="4478575" y="1604570"/>
                  <a:pt x="4461271" y="1596984"/>
                </a:cubicBezTo>
                <a:close/>
                <a:moveTo>
                  <a:pt x="3715285" y="1596984"/>
                </a:moveTo>
                <a:lnTo>
                  <a:pt x="3717986" y="1602371"/>
                </a:lnTo>
                <a:lnTo>
                  <a:pt x="3717947" y="1604001"/>
                </a:lnTo>
                <a:lnTo>
                  <a:pt x="3718708" y="1603812"/>
                </a:lnTo>
                <a:lnTo>
                  <a:pt x="3717986" y="1602371"/>
                </a:lnTo>
                <a:lnTo>
                  <a:pt x="3718042" y="1599995"/>
                </a:lnTo>
                <a:cubicBezTo>
                  <a:pt x="3717852" y="1598454"/>
                  <a:pt x="3717186" y="1597079"/>
                  <a:pt x="3715285" y="1596984"/>
                </a:cubicBezTo>
                <a:close/>
                <a:moveTo>
                  <a:pt x="1632877" y="1596984"/>
                </a:moveTo>
                <a:cubicBezTo>
                  <a:pt x="1631356" y="1600208"/>
                  <a:pt x="1619947" y="1617088"/>
                  <a:pt x="1632877" y="1617847"/>
                </a:cubicBezTo>
                <a:cubicBezTo>
                  <a:pt x="1626032" y="1606088"/>
                  <a:pt x="1646568" y="1598501"/>
                  <a:pt x="1633067" y="1597173"/>
                </a:cubicBezTo>
                <a:close/>
                <a:moveTo>
                  <a:pt x="3305497" y="1596794"/>
                </a:moveTo>
                <a:cubicBezTo>
                  <a:pt x="3275072" y="1591294"/>
                  <a:pt x="3303405" y="1619364"/>
                  <a:pt x="3305497" y="1596794"/>
                </a:cubicBezTo>
                <a:close/>
                <a:moveTo>
                  <a:pt x="644703" y="1596723"/>
                </a:moveTo>
                <a:lnTo>
                  <a:pt x="638626" y="1598952"/>
                </a:lnTo>
                <a:lnTo>
                  <a:pt x="637786" y="1598691"/>
                </a:lnTo>
                <a:lnTo>
                  <a:pt x="637786" y="1599260"/>
                </a:lnTo>
                <a:lnTo>
                  <a:pt x="638626" y="1598952"/>
                </a:lnTo>
                <a:lnTo>
                  <a:pt x="643349" y="1600422"/>
                </a:lnTo>
                <a:cubicBezTo>
                  <a:pt x="644347" y="1601820"/>
                  <a:pt x="645107" y="1603432"/>
                  <a:pt x="647484" y="1603432"/>
                </a:cubicBezTo>
                <a:cubicBezTo>
                  <a:pt x="649671" y="1599829"/>
                  <a:pt x="647532" y="1597505"/>
                  <a:pt x="644703" y="1596723"/>
                </a:cubicBezTo>
                <a:close/>
                <a:moveTo>
                  <a:pt x="4570991" y="1596415"/>
                </a:moveTo>
                <a:cubicBezTo>
                  <a:pt x="4566047" y="1618036"/>
                  <a:pt x="4586774" y="1597553"/>
                  <a:pt x="4570991" y="1596415"/>
                </a:cubicBezTo>
                <a:close/>
                <a:moveTo>
                  <a:pt x="3600430" y="1596415"/>
                </a:moveTo>
                <a:cubicBezTo>
                  <a:pt x="3603264" y="1603997"/>
                  <a:pt x="3605184" y="1611893"/>
                  <a:pt x="3606135" y="1619933"/>
                </a:cubicBezTo>
                <a:cubicBezTo>
                  <a:pt x="3606135" y="1621071"/>
                  <a:pt x="3610319" y="1625623"/>
                  <a:pt x="3609368" y="1628278"/>
                </a:cubicBezTo>
                <a:cubicBezTo>
                  <a:pt x="3613000" y="1635180"/>
                  <a:pt x="3614901" y="1642862"/>
                  <a:pt x="3614882" y="1650659"/>
                </a:cubicBezTo>
                <a:lnTo>
                  <a:pt x="3611840" y="1656728"/>
                </a:lnTo>
                <a:lnTo>
                  <a:pt x="3615643" y="1661849"/>
                </a:lnTo>
                <a:lnTo>
                  <a:pt x="3619446" y="1666970"/>
                </a:lnTo>
                <a:lnTo>
                  <a:pt x="3614502" y="1663366"/>
                </a:lnTo>
                <a:cubicBezTo>
                  <a:pt x="3612049" y="1661415"/>
                  <a:pt x="3609064" y="1660228"/>
                  <a:pt x="3605945" y="1659952"/>
                </a:cubicBezTo>
                <a:lnTo>
                  <a:pt x="3602332" y="1659952"/>
                </a:lnTo>
                <a:lnTo>
                  <a:pt x="3600621" y="1655590"/>
                </a:lnTo>
                <a:lnTo>
                  <a:pt x="3598909" y="1659194"/>
                </a:lnTo>
                <a:lnTo>
                  <a:pt x="3598909" y="1652745"/>
                </a:lnTo>
                <a:lnTo>
                  <a:pt x="3597008" y="1648193"/>
                </a:lnTo>
                <a:lnTo>
                  <a:pt x="3598339" y="1647055"/>
                </a:lnTo>
                <a:lnTo>
                  <a:pt x="3579323" y="1659763"/>
                </a:lnTo>
                <a:lnTo>
                  <a:pt x="3582365" y="1663556"/>
                </a:lnTo>
                <a:lnTo>
                  <a:pt x="3581645" y="1664155"/>
                </a:lnTo>
                <a:lnTo>
                  <a:pt x="3577041" y="1665453"/>
                </a:lnTo>
                <a:lnTo>
                  <a:pt x="3576851" y="1665453"/>
                </a:lnTo>
                <a:cubicBezTo>
                  <a:pt x="3576471" y="1663936"/>
                  <a:pt x="3576851" y="1662798"/>
                  <a:pt x="3576851" y="1661091"/>
                </a:cubicBezTo>
                <a:lnTo>
                  <a:pt x="3576851" y="1660142"/>
                </a:lnTo>
                <a:lnTo>
                  <a:pt x="3575139" y="1661091"/>
                </a:lnTo>
                <a:cubicBezTo>
                  <a:pt x="3575235" y="1662289"/>
                  <a:pt x="3575235" y="1663496"/>
                  <a:pt x="3575139" y="1664694"/>
                </a:cubicBezTo>
                <a:cubicBezTo>
                  <a:pt x="3568294" y="1666211"/>
                  <a:pt x="3566012" y="1662987"/>
                  <a:pt x="3565251" y="1658625"/>
                </a:cubicBezTo>
                <a:lnTo>
                  <a:pt x="3561448" y="1656349"/>
                </a:lnTo>
                <a:cubicBezTo>
                  <a:pt x="3558406" y="1654642"/>
                  <a:pt x="3555553" y="1652745"/>
                  <a:pt x="3553081" y="1651038"/>
                </a:cubicBezTo>
                <a:cubicBezTo>
                  <a:pt x="3550799" y="1652935"/>
                  <a:pt x="3548328" y="1654452"/>
                  <a:pt x="3545855" y="1656159"/>
                </a:cubicBezTo>
                <a:cubicBezTo>
                  <a:pt x="3545855" y="1655021"/>
                  <a:pt x="3548137" y="1656159"/>
                  <a:pt x="3545855" y="1653694"/>
                </a:cubicBezTo>
                <a:cubicBezTo>
                  <a:pt x="3543574" y="1651228"/>
                  <a:pt x="3544524" y="1655780"/>
                  <a:pt x="3543574" y="1656918"/>
                </a:cubicBezTo>
                <a:lnTo>
                  <a:pt x="3542623" y="1656918"/>
                </a:lnTo>
                <a:lnTo>
                  <a:pt x="3536346" y="1661574"/>
                </a:lnTo>
                <a:lnTo>
                  <a:pt x="3534446" y="1657487"/>
                </a:lnTo>
                <a:cubicBezTo>
                  <a:pt x="3531784" y="1663746"/>
                  <a:pt x="3536918" y="1671522"/>
                  <a:pt x="3539010" y="1679488"/>
                </a:cubicBezTo>
                <a:cubicBezTo>
                  <a:pt x="3534446" y="1677971"/>
                  <a:pt x="3535777" y="1671522"/>
                  <a:pt x="3530833" y="1669625"/>
                </a:cubicBezTo>
                <a:cubicBezTo>
                  <a:pt x="3532164" y="1666780"/>
                  <a:pt x="3525508" y="1661849"/>
                  <a:pt x="3528931" y="1662608"/>
                </a:cubicBezTo>
                <a:cubicBezTo>
                  <a:pt x="3527220" y="1660332"/>
                  <a:pt x="3525508" y="1658056"/>
                  <a:pt x="3525889" y="1655970"/>
                </a:cubicBezTo>
                <a:cubicBezTo>
                  <a:pt x="3523037" y="1655021"/>
                  <a:pt x="3524178" y="1651987"/>
                  <a:pt x="3523417" y="1650090"/>
                </a:cubicBezTo>
                <a:cubicBezTo>
                  <a:pt x="3522656" y="1648193"/>
                  <a:pt x="3520945" y="1647814"/>
                  <a:pt x="3520374" y="1645728"/>
                </a:cubicBezTo>
                <a:cubicBezTo>
                  <a:pt x="3519804" y="1643641"/>
                  <a:pt x="3518092" y="1637762"/>
                  <a:pt x="3517332" y="1635296"/>
                </a:cubicBezTo>
                <a:cubicBezTo>
                  <a:pt x="3516571" y="1632830"/>
                  <a:pt x="3517332" y="1631692"/>
                  <a:pt x="3517332" y="1630175"/>
                </a:cubicBezTo>
                <a:cubicBezTo>
                  <a:pt x="3517332" y="1628658"/>
                  <a:pt x="3515430" y="1630175"/>
                  <a:pt x="3515240" y="1628278"/>
                </a:cubicBezTo>
                <a:cubicBezTo>
                  <a:pt x="3513529" y="1621261"/>
                  <a:pt x="3512578" y="1614243"/>
                  <a:pt x="3511057" y="1607036"/>
                </a:cubicBezTo>
                <a:lnTo>
                  <a:pt x="3497175" y="1619527"/>
                </a:lnTo>
                <a:lnTo>
                  <a:pt x="3497175" y="1618985"/>
                </a:lnTo>
                <a:lnTo>
                  <a:pt x="3496321" y="1620296"/>
                </a:lnTo>
                <a:lnTo>
                  <a:pt x="3493562" y="1622778"/>
                </a:lnTo>
                <a:cubicBezTo>
                  <a:pt x="3493562" y="1622778"/>
                  <a:pt x="3493562" y="1622778"/>
                  <a:pt x="3494703" y="1622778"/>
                </a:cubicBezTo>
                <a:lnTo>
                  <a:pt x="3496321" y="1620296"/>
                </a:lnTo>
                <a:lnTo>
                  <a:pt x="3497175" y="1619527"/>
                </a:lnTo>
                <a:lnTo>
                  <a:pt x="3497175" y="1625813"/>
                </a:lnTo>
                <a:cubicBezTo>
                  <a:pt x="3497175" y="1625813"/>
                  <a:pt x="3495654" y="1623916"/>
                  <a:pt x="3494893" y="1624485"/>
                </a:cubicBezTo>
                <a:cubicBezTo>
                  <a:pt x="3494133" y="1625054"/>
                  <a:pt x="3497365" y="1629037"/>
                  <a:pt x="3494893" y="1630934"/>
                </a:cubicBezTo>
                <a:cubicBezTo>
                  <a:pt x="3496034" y="1633399"/>
                  <a:pt x="3497746" y="1630934"/>
                  <a:pt x="3498887" y="1632641"/>
                </a:cubicBezTo>
                <a:cubicBezTo>
                  <a:pt x="3492231" y="1640227"/>
                  <a:pt x="3491280" y="1653694"/>
                  <a:pt x="3482914" y="1657866"/>
                </a:cubicBezTo>
                <a:cubicBezTo>
                  <a:pt x="3482914" y="1659384"/>
                  <a:pt x="3482914" y="1660522"/>
                  <a:pt x="3484435" y="1662039"/>
                </a:cubicBezTo>
                <a:cubicBezTo>
                  <a:pt x="3484435" y="1658435"/>
                  <a:pt x="3488808" y="1657677"/>
                  <a:pt x="3488238" y="1654073"/>
                </a:cubicBezTo>
                <a:cubicBezTo>
                  <a:pt x="3488238" y="1655590"/>
                  <a:pt x="3490139" y="1654073"/>
                  <a:pt x="3491090" y="1652935"/>
                </a:cubicBezTo>
                <a:cubicBezTo>
                  <a:pt x="3492041" y="1651797"/>
                  <a:pt x="3492421" y="1652935"/>
                  <a:pt x="3492992" y="1654452"/>
                </a:cubicBezTo>
                <a:cubicBezTo>
                  <a:pt x="3491318" y="1657804"/>
                  <a:pt x="3489417" y="1661036"/>
                  <a:pt x="3487287" y="1664125"/>
                </a:cubicBezTo>
                <a:cubicBezTo>
                  <a:pt x="3481773" y="1670574"/>
                  <a:pt x="3473406" y="1677212"/>
                  <a:pt x="3472265" y="1686126"/>
                </a:cubicBezTo>
                <a:cubicBezTo>
                  <a:pt x="3469374" y="1689774"/>
                  <a:pt x="3467130" y="1693876"/>
                  <a:pt x="3465609" y="1698265"/>
                </a:cubicBezTo>
                <a:cubicBezTo>
                  <a:pt x="3465609" y="1698265"/>
                  <a:pt x="3464278" y="1702627"/>
                  <a:pt x="3466940" y="1702058"/>
                </a:cubicBezTo>
                <a:cubicBezTo>
                  <a:pt x="3469603" y="1701489"/>
                  <a:pt x="3470173" y="1698265"/>
                  <a:pt x="3470363" y="1698075"/>
                </a:cubicBezTo>
                <a:cubicBezTo>
                  <a:pt x="3475459" y="1689730"/>
                  <a:pt x="3481449" y="1681971"/>
                  <a:pt x="3488238" y="1674936"/>
                </a:cubicBezTo>
                <a:cubicBezTo>
                  <a:pt x="3489569" y="1671712"/>
                  <a:pt x="3495654" y="1660332"/>
                  <a:pt x="3500028" y="1661660"/>
                </a:cubicBezTo>
                <a:cubicBezTo>
                  <a:pt x="3504401" y="1662987"/>
                  <a:pt x="3500028" y="1665643"/>
                  <a:pt x="3502690" y="1667919"/>
                </a:cubicBezTo>
                <a:cubicBezTo>
                  <a:pt x="3501036" y="1672503"/>
                  <a:pt x="3498430" y="1676700"/>
                  <a:pt x="3495084" y="1680247"/>
                </a:cubicBezTo>
                <a:cubicBezTo>
                  <a:pt x="3495084" y="1681764"/>
                  <a:pt x="3496605" y="1680247"/>
                  <a:pt x="3497365" y="1681574"/>
                </a:cubicBezTo>
                <a:cubicBezTo>
                  <a:pt x="3496262" y="1684254"/>
                  <a:pt x="3494855" y="1686800"/>
                  <a:pt x="3493182" y="1689161"/>
                </a:cubicBezTo>
                <a:cubicBezTo>
                  <a:pt x="3493182" y="1690678"/>
                  <a:pt x="3495654" y="1690299"/>
                  <a:pt x="3494893" y="1691437"/>
                </a:cubicBezTo>
                <a:cubicBezTo>
                  <a:pt x="3489227" y="1697630"/>
                  <a:pt x="3484378" y="1704513"/>
                  <a:pt x="3480441" y="1711921"/>
                </a:cubicBezTo>
                <a:cubicBezTo>
                  <a:pt x="3478730" y="1711921"/>
                  <a:pt x="3475497" y="1715524"/>
                  <a:pt x="3476448" y="1717421"/>
                </a:cubicBezTo>
                <a:cubicBezTo>
                  <a:pt x="3478692" y="1716321"/>
                  <a:pt x="3480346" y="1714320"/>
                  <a:pt x="3481012" y="1711921"/>
                </a:cubicBezTo>
                <a:cubicBezTo>
                  <a:pt x="3485195" y="1710024"/>
                  <a:pt x="3488048" y="1703007"/>
                  <a:pt x="3493372" y="1700731"/>
                </a:cubicBezTo>
                <a:cubicBezTo>
                  <a:pt x="3498126" y="1703765"/>
                  <a:pt x="3501359" y="1694851"/>
                  <a:pt x="3503450" y="1691247"/>
                </a:cubicBezTo>
                <a:cubicBezTo>
                  <a:pt x="3504401" y="1693334"/>
                  <a:pt x="3504401" y="1690109"/>
                  <a:pt x="3505162" y="1691247"/>
                </a:cubicBezTo>
                <a:cubicBezTo>
                  <a:pt x="3505922" y="1692385"/>
                  <a:pt x="3501359" y="1697886"/>
                  <a:pt x="3499837" y="1699213"/>
                </a:cubicBezTo>
                <a:cubicBezTo>
                  <a:pt x="3498316" y="1700541"/>
                  <a:pt x="3497555" y="1704524"/>
                  <a:pt x="3495654" y="1707559"/>
                </a:cubicBezTo>
                <a:cubicBezTo>
                  <a:pt x="3494551" y="1709814"/>
                  <a:pt x="3493676" y="1712164"/>
                  <a:pt x="3492992" y="1714576"/>
                </a:cubicBezTo>
                <a:cubicBezTo>
                  <a:pt x="3490082" y="1720302"/>
                  <a:pt x="3486222" y="1725497"/>
                  <a:pt x="3481582" y="1729939"/>
                </a:cubicBezTo>
                <a:cubicBezTo>
                  <a:pt x="3482914" y="1732784"/>
                  <a:pt x="3476828" y="1733163"/>
                  <a:pt x="3478920" y="1737146"/>
                </a:cubicBezTo>
                <a:cubicBezTo>
                  <a:pt x="3481582" y="1733733"/>
                  <a:pt x="3483864" y="1732784"/>
                  <a:pt x="3483484" y="1730698"/>
                </a:cubicBezTo>
                <a:cubicBezTo>
                  <a:pt x="3487040" y="1727656"/>
                  <a:pt x="3490178" y="1724147"/>
                  <a:pt x="3492801" y="1720266"/>
                </a:cubicBezTo>
                <a:cubicBezTo>
                  <a:pt x="3495654" y="1720266"/>
                  <a:pt x="3497555" y="1717421"/>
                  <a:pt x="3498697" y="1715524"/>
                </a:cubicBezTo>
                <a:cubicBezTo>
                  <a:pt x="3498697" y="1717421"/>
                  <a:pt x="3500218" y="1715524"/>
                  <a:pt x="3500978" y="1715524"/>
                </a:cubicBezTo>
                <a:cubicBezTo>
                  <a:pt x="3501739" y="1715524"/>
                  <a:pt x="3498697" y="1717801"/>
                  <a:pt x="3498887" y="1718938"/>
                </a:cubicBezTo>
                <a:cubicBezTo>
                  <a:pt x="3495464" y="1718938"/>
                  <a:pt x="3496985" y="1724628"/>
                  <a:pt x="3494323" y="1723870"/>
                </a:cubicBezTo>
                <a:cubicBezTo>
                  <a:pt x="3491661" y="1723111"/>
                  <a:pt x="3495844" y="1723870"/>
                  <a:pt x="3496224" y="1725577"/>
                </a:cubicBezTo>
                <a:cubicBezTo>
                  <a:pt x="3496605" y="1727284"/>
                  <a:pt x="3496224" y="1723870"/>
                  <a:pt x="3497365" y="1723301"/>
                </a:cubicBezTo>
                <a:cubicBezTo>
                  <a:pt x="3498506" y="1722732"/>
                  <a:pt x="3498887" y="1724628"/>
                  <a:pt x="3499647" y="1724439"/>
                </a:cubicBezTo>
                <a:cubicBezTo>
                  <a:pt x="3499172" y="1723384"/>
                  <a:pt x="3499666" y="1722153"/>
                  <a:pt x="3500712" y="1721689"/>
                </a:cubicBezTo>
                <a:cubicBezTo>
                  <a:pt x="3500807" y="1721651"/>
                  <a:pt x="3500883" y="1721620"/>
                  <a:pt x="3500978" y="1721594"/>
                </a:cubicBezTo>
                <a:cubicBezTo>
                  <a:pt x="3502880" y="1724818"/>
                  <a:pt x="3500978" y="1725956"/>
                  <a:pt x="3498506" y="1728991"/>
                </a:cubicBezTo>
                <a:cubicBezTo>
                  <a:pt x="3499134" y="1729977"/>
                  <a:pt x="3499134" y="1731229"/>
                  <a:pt x="3498506" y="1732215"/>
                </a:cubicBezTo>
                <a:cubicBezTo>
                  <a:pt x="3496491" y="1736807"/>
                  <a:pt x="3493733" y="1741036"/>
                  <a:pt x="3490330" y="1744733"/>
                </a:cubicBezTo>
                <a:cubicBezTo>
                  <a:pt x="3487287" y="1749664"/>
                  <a:pt x="3485576" y="1755734"/>
                  <a:pt x="3482533" y="1757441"/>
                </a:cubicBezTo>
                <a:cubicBezTo>
                  <a:pt x="3479491" y="1759148"/>
                  <a:pt x="3479871" y="1761234"/>
                  <a:pt x="3477589" y="1762751"/>
                </a:cubicBezTo>
                <a:cubicBezTo>
                  <a:pt x="3475307" y="1764269"/>
                  <a:pt x="3475117" y="1766355"/>
                  <a:pt x="3476068" y="1769959"/>
                </a:cubicBezTo>
                <a:cubicBezTo>
                  <a:pt x="3485195" y="1761234"/>
                  <a:pt x="3492041" y="1750992"/>
                  <a:pt x="3501168" y="1742836"/>
                </a:cubicBezTo>
                <a:lnTo>
                  <a:pt x="3501168" y="1743974"/>
                </a:lnTo>
                <a:cubicBezTo>
                  <a:pt x="3498697" y="1748337"/>
                  <a:pt x="3491090" y="1755165"/>
                  <a:pt x="3490139" y="1761044"/>
                </a:cubicBezTo>
                <a:cubicBezTo>
                  <a:pt x="3495464" y="1761044"/>
                  <a:pt x="3497936" y="1751561"/>
                  <a:pt x="3502690" y="1752509"/>
                </a:cubicBezTo>
                <a:cubicBezTo>
                  <a:pt x="3502690" y="1752509"/>
                  <a:pt x="3502690" y="1754596"/>
                  <a:pt x="3504021" y="1755734"/>
                </a:cubicBezTo>
                <a:cubicBezTo>
                  <a:pt x="3507444" y="1753647"/>
                  <a:pt x="3508775" y="1748906"/>
                  <a:pt x="3511627" y="1750802"/>
                </a:cubicBezTo>
                <a:cubicBezTo>
                  <a:pt x="3516001" y="1747009"/>
                  <a:pt x="3518283" y="1740750"/>
                  <a:pt x="3523797" y="1737905"/>
                </a:cubicBezTo>
                <a:lnTo>
                  <a:pt x="3524748" y="1737905"/>
                </a:lnTo>
                <a:cubicBezTo>
                  <a:pt x="3522466" y="1742647"/>
                  <a:pt x="3518283" y="1744354"/>
                  <a:pt x="3518473" y="1749854"/>
                </a:cubicBezTo>
                <a:cubicBezTo>
                  <a:pt x="3521325" y="1748716"/>
                  <a:pt x="3519424" y="1751561"/>
                  <a:pt x="3521135" y="1753078"/>
                </a:cubicBezTo>
                <a:cubicBezTo>
                  <a:pt x="3522846" y="1754596"/>
                  <a:pt x="3523987" y="1750233"/>
                  <a:pt x="3525508" y="1750044"/>
                </a:cubicBezTo>
                <a:cubicBezTo>
                  <a:pt x="3527030" y="1749854"/>
                  <a:pt x="3521705" y="1754216"/>
                  <a:pt x="3524178" y="1756682"/>
                </a:cubicBezTo>
                <a:cubicBezTo>
                  <a:pt x="3527600" y="1754216"/>
                  <a:pt x="3528171" y="1751751"/>
                  <a:pt x="3531213" y="1750423"/>
                </a:cubicBezTo>
                <a:cubicBezTo>
                  <a:pt x="3532544" y="1753647"/>
                  <a:pt x="3528931" y="1756492"/>
                  <a:pt x="3528931" y="1759527"/>
                </a:cubicBezTo>
                <a:cubicBezTo>
                  <a:pt x="3527220" y="1759527"/>
                  <a:pt x="3523987" y="1762372"/>
                  <a:pt x="3523797" y="1765027"/>
                </a:cubicBezTo>
                <a:lnTo>
                  <a:pt x="3521135" y="1767114"/>
                </a:lnTo>
                <a:lnTo>
                  <a:pt x="3525318" y="1776407"/>
                </a:lnTo>
                <a:cubicBezTo>
                  <a:pt x="3526631" y="1779136"/>
                  <a:pt x="3527334" y="1782109"/>
                  <a:pt x="3527410" y="1785132"/>
                </a:cubicBezTo>
                <a:lnTo>
                  <a:pt x="3537869" y="1776976"/>
                </a:lnTo>
                <a:cubicBezTo>
                  <a:pt x="3537869" y="1778493"/>
                  <a:pt x="3539200" y="1780011"/>
                  <a:pt x="3539770" y="1781338"/>
                </a:cubicBezTo>
                <a:cubicBezTo>
                  <a:pt x="3539770" y="1781338"/>
                  <a:pt x="3538629" y="1786649"/>
                  <a:pt x="3541292" y="1788546"/>
                </a:cubicBezTo>
                <a:cubicBezTo>
                  <a:pt x="3543003" y="1786839"/>
                  <a:pt x="3541292" y="1782477"/>
                  <a:pt x="3541292" y="1779442"/>
                </a:cubicBezTo>
                <a:cubicBezTo>
                  <a:pt x="3541292" y="1779442"/>
                  <a:pt x="3542242" y="1779442"/>
                  <a:pt x="3542242" y="1779442"/>
                </a:cubicBezTo>
                <a:cubicBezTo>
                  <a:pt x="3542452" y="1777615"/>
                  <a:pt x="3542452" y="1775768"/>
                  <a:pt x="3542242" y="1773941"/>
                </a:cubicBezTo>
                <a:lnTo>
                  <a:pt x="3547186" y="1770148"/>
                </a:lnTo>
                <a:lnTo>
                  <a:pt x="3549468" y="1777545"/>
                </a:lnTo>
                <a:cubicBezTo>
                  <a:pt x="3549468" y="1777545"/>
                  <a:pt x="3549468" y="1776407"/>
                  <a:pt x="3549468" y="1776028"/>
                </a:cubicBezTo>
                <a:cubicBezTo>
                  <a:pt x="3549468" y="1775649"/>
                  <a:pt x="3551940" y="1778493"/>
                  <a:pt x="3551370" y="1776028"/>
                </a:cubicBezTo>
                <a:cubicBezTo>
                  <a:pt x="3550191" y="1773409"/>
                  <a:pt x="3549316" y="1770676"/>
                  <a:pt x="3548708" y="1767872"/>
                </a:cubicBezTo>
                <a:lnTo>
                  <a:pt x="3553272" y="1764458"/>
                </a:lnTo>
                <a:lnTo>
                  <a:pt x="3559356" y="1759717"/>
                </a:lnTo>
                <a:cubicBezTo>
                  <a:pt x="3560878" y="1765976"/>
                  <a:pt x="3561068" y="1772804"/>
                  <a:pt x="3562589" y="1776787"/>
                </a:cubicBezTo>
                <a:cubicBezTo>
                  <a:pt x="3562589" y="1776787"/>
                  <a:pt x="3562589" y="1775459"/>
                  <a:pt x="3564491" y="1776787"/>
                </a:cubicBezTo>
                <a:cubicBezTo>
                  <a:pt x="3564491" y="1773373"/>
                  <a:pt x="3562019" y="1771855"/>
                  <a:pt x="3564491" y="1769010"/>
                </a:cubicBezTo>
                <a:cubicBezTo>
                  <a:pt x="3564491" y="1770717"/>
                  <a:pt x="3566392" y="1770148"/>
                  <a:pt x="3567343" y="1770338"/>
                </a:cubicBezTo>
                <a:cubicBezTo>
                  <a:pt x="3568294" y="1770528"/>
                  <a:pt x="3568484" y="1772045"/>
                  <a:pt x="3567343" y="1772614"/>
                </a:cubicBezTo>
                <a:cubicBezTo>
                  <a:pt x="3566202" y="1773183"/>
                  <a:pt x="3567343" y="1770148"/>
                  <a:pt x="3565822" y="1770717"/>
                </a:cubicBezTo>
                <a:cubicBezTo>
                  <a:pt x="3564301" y="1771286"/>
                  <a:pt x="3565822" y="1776218"/>
                  <a:pt x="3567533" y="1777355"/>
                </a:cubicBezTo>
                <a:cubicBezTo>
                  <a:pt x="3569245" y="1778493"/>
                  <a:pt x="3568674" y="1777355"/>
                  <a:pt x="3570005" y="1777355"/>
                </a:cubicBezTo>
                <a:cubicBezTo>
                  <a:pt x="3570005" y="1775079"/>
                  <a:pt x="3566582" y="1774131"/>
                  <a:pt x="3569055" y="1771855"/>
                </a:cubicBezTo>
                <a:cubicBezTo>
                  <a:pt x="3569055" y="1771855"/>
                  <a:pt x="3570766" y="1773373"/>
                  <a:pt x="3570576" y="1774890"/>
                </a:cubicBezTo>
                <a:cubicBezTo>
                  <a:pt x="3572858" y="1772045"/>
                  <a:pt x="3567914" y="1768252"/>
                  <a:pt x="3570576" y="1765407"/>
                </a:cubicBezTo>
                <a:cubicBezTo>
                  <a:pt x="3569644" y="1762258"/>
                  <a:pt x="3569073" y="1759013"/>
                  <a:pt x="3568864" y="1755734"/>
                </a:cubicBezTo>
                <a:cubicBezTo>
                  <a:pt x="3568294" y="1755199"/>
                  <a:pt x="3567838" y="1754554"/>
                  <a:pt x="3567533" y="1753837"/>
                </a:cubicBezTo>
                <a:lnTo>
                  <a:pt x="3571336" y="1750992"/>
                </a:lnTo>
                <a:lnTo>
                  <a:pt x="3573999" y="1753078"/>
                </a:lnTo>
                <a:cubicBezTo>
                  <a:pt x="3577612" y="1756113"/>
                  <a:pt x="3581643" y="1758605"/>
                  <a:pt x="3585979" y="1760475"/>
                </a:cubicBezTo>
                <a:cubicBezTo>
                  <a:pt x="3595315" y="1766400"/>
                  <a:pt x="3607257" y="1766400"/>
                  <a:pt x="3616594" y="1760475"/>
                </a:cubicBezTo>
                <a:cubicBezTo>
                  <a:pt x="3610129" y="1764269"/>
                  <a:pt x="3606325" y="1760475"/>
                  <a:pt x="3595296" y="1760475"/>
                </a:cubicBezTo>
                <a:cubicBezTo>
                  <a:pt x="3593623" y="1753613"/>
                  <a:pt x="3589135" y="1747764"/>
                  <a:pt x="3582936" y="1744354"/>
                </a:cubicBezTo>
                <a:lnTo>
                  <a:pt x="3582746" y="1744354"/>
                </a:lnTo>
                <a:cubicBezTo>
                  <a:pt x="3599860" y="1732594"/>
                  <a:pt x="3616784" y="1720456"/>
                  <a:pt x="3633518" y="1708128"/>
                </a:cubicBezTo>
                <a:lnTo>
                  <a:pt x="3633518" y="1708886"/>
                </a:lnTo>
                <a:cubicBezTo>
                  <a:pt x="3635039" y="1708886"/>
                  <a:pt x="3636560" y="1707369"/>
                  <a:pt x="3635800" y="1707559"/>
                </a:cubicBezTo>
                <a:lnTo>
                  <a:pt x="3637321" y="1706421"/>
                </a:lnTo>
                <a:lnTo>
                  <a:pt x="3638462" y="1706421"/>
                </a:lnTo>
                <a:lnTo>
                  <a:pt x="3646639" y="1700351"/>
                </a:lnTo>
                <a:cubicBezTo>
                  <a:pt x="3670218" y="1683092"/>
                  <a:pt x="3693797" y="1666022"/>
                  <a:pt x="3717757" y="1649331"/>
                </a:cubicBezTo>
                <a:lnTo>
                  <a:pt x="3695509" y="1622399"/>
                </a:lnTo>
                <a:lnTo>
                  <a:pt x="3692657" y="1624675"/>
                </a:lnTo>
                <a:lnTo>
                  <a:pt x="3688853" y="1619933"/>
                </a:lnTo>
                <a:lnTo>
                  <a:pt x="3678014" y="1617657"/>
                </a:lnTo>
                <a:lnTo>
                  <a:pt x="3675923" y="1617657"/>
                </a:lnTo>
                <a:lnTo>
                  <a:pt x="3675923" y="1618795"/>
                </a:lnTo>
                <a:lnTo>
                  <a:pt x="3670788" y="1618795"/>
                </a:lnTo>
                <a:lnTo>
                  <a:pt x="3665654" y="1618795"/>
                </a:lnTo>
                <a:lnTo>
                  <a:pt x="3668887" y="1615950"/>
                </a:lnTo>
                <a:lnTo>
                  <a:pt x="3670028" y="1615950"/>
                </a:lnTo>
                <a:lnTo>
                  <a:pt x="3662992" y="1614433"/>
                </a:lnTo>
                <a:lnTo>
                  <a:pt x="3652914" y="1618605"/>
                </a:lnTo>
                <a:cubicBezTo>
                  <a:pt x="3652286" y="1620157"/>
                  <a:pt x="3651602" y="1621676"/>
                  <a:pt x="3650822" y="1623157"/>
                </a:cubicBezTo>
                <a:lnTo>
                  <a:pt x="3643596" y="1638141"/>
                </a:lnTo>
                <a:lnTo>
                  <a:pt x="3649110" y="1644779"/>
                </a:lnTo>
                <a:lnTo>
                  <a:pt x="3653864" y="1640986"/>
                </a:lnTo>
                <a:lnTo>
                  <a:pt x="3649301" y="1635486"/>
                </a:lnTo>
                <a:lnTo>
                  <a:pt x="3652153" y="1635486"/>
                </a:lnTo>
                <a:lnTo>
                  <a:pt x="3655006" y="1635486"/>
                </a:lnTo>
                <a:lnTo>
                  <a:pt x="3656717" y="1644021"/>
                </a:lnTo>
                <a:cubicBezTo>
                  <a:pt x="3657763" y="1647161"/>
                  <a:pt x="3657763" y="1650553"/>
                  <a:pt x="3656717" y="1653694"/>
                </a:cubicBezTo>
                <a:lnTo>
                  <a:pt x="3654815" y="1655211"/>
                </a:lnTo>
                <a:lnTo>
                  <a:pt x="3649491" y="1650469"/>
                </a:lnTo>
                <a:lnTo>
                  <a:pt x="3649491" y="1655401"/>
                </a:lnTo>
                <a:lnTo>
                  <a:pt x="3639032" y="1655401"/>
                </a:lnTo>
                <a:lnTo>
                  <a:pt x="3639032" y="1645159"/>
                </a:lnTo>
                <a:lnTo>
                  <a:pt x="3643216" y="1645159"/>
                </a:lnTo>
                <a:lnTo>
                  <a:pt x="3636370" y="1639089"/>
                </a:lnTo>
                <a:lnTo>
                  <a:pt x="3624390" y="1648762"/>
                </a:lnTo>
                <a:lnTo>
                  <a:pt x="3623059" y="1644210"/>
                </a:lnTo>
                <a:cubicBezTo>
                  <a:pt x="3623059" y="1641555"/>
                  <a:pt x="3620967" y="1639848"/>
                  <a:pt x="3620397" y="1640417"/>
                </a:cubicBezTo>
                <a:cubicBezTo>
                  <a:pt x="3619826" y="1640986"/>
                  <a:pt x="3620397" y="1640417"/>
                  <a:pt x="3619256" y="1642124"/>
                </a:cubicBezTo>
                <a:cubicBezTo>
                  <a:pt x="3615985" y="1635469"/>
                  <a:pt x="3613665" y="1628379"/>
                  <a:pt x="3612410" y="1621071"/>
                </a:cubicBezTo>
                <a:lnTo>
                  <a:pt x="3610319" y="1618605"/>
                </a:lnTo>
                <a:cubicBezTo>
                  <a:pt x="3610319" y="1617467"/>
                  <a:pt x="3610319" y="1616330"/>
                  <a:pt x="3610319" y="1615381"/>
                </a:cubicBezTo>
                <a:cubicBezTo>
                  <a:pt x="3605565" y="1608743"/>
                  <a:pt x="3606325" y="1602863"/>
                  <a:pt x="3602142" y="1596415"/>
                </a:cubicBezTo>
                <a:cubicBezTo>
                  <a:pt x="3602142" y="1596415"/>
                  <a:pt x="3601001" y="1596415"/>
                  <a:pt x="3600430" y="1596415"/>
                </a:cubicBezTo>
                <a:close/>
                <a:moveTo>
                  <a:pt x="1768709" y="1595653"/>
                </a:moveTo>
                <a:cubicBezTo>
                  <a:pt x="1764609" y="1596498"/>
                  <a:pt x="1761186" y="1598359"/>
                  <a:pt x="1758761" y="1601725"/>
                </a:cubicBezTo>
                <a:lnTo>
                  <a:pt x="1759522" y="1601725"/>
                </a:lnTo>
                <a:cubicBezTo>
                  <a:pt x="1767369" y="1614076"/>
                  <a:pt x="1780490" y="1622124"/>
                  <a:pt x="1795081" y="1623537"/>
                </a:cubicBezTo>
                <a:cubicBezTo>
                  <a:pt x="1802729" y="1624889"/>
                  <a:pt x="1810195" y="1627116"/>
                  <a:pt x="1817329" y="1630175"/>
                </a:cubicBezTo>
                <a:cubicBezTo>
                  <a:pt x="1818851" y="1619743"/>
                  <a:pt x="1831971" y="1620881"/>
                  <a:pt x="1826837" y="1603812"/>
                </a:cubicBezTo>
                <a:lnTo>
                  <a:pt x="1825696" y="1603812"/>
                </a:lnTo>
                <a:lnTo>
                  <a:pt x="1825696" y="1602294"/>
                </a:lnTo>
                <a:lnTo>
                  <a:pt x="1815238" y="1602294"/>
                </a:lnTo>
                <a:cubicBezTo>
                  <a:pt x="1799407" y="1599734"/>
                  <a:pt x="1781010" y="1593119"/>
                  <a:pt x="1768709" y="1595653"/>
                </a:cubicBezTo>
                <a:close/>
                <a:moveTo>
                  <a:pt x="518674" y="1594915"/>
                </a:moveTo>
                <a:cubicBezTo>
                  <a:pt x="519200" y="1597245"/>
                  <a:pt x="533818" y="1610830"/>
                  <a:pt x="524263" y="1597742"/>
                </a:cubicBezTo>
                <a:cubicBezTo>
                  <a:pt x="519890" y="1594613"/>
                  <a:pt x="518499" y="1594139"/>
                  <a:pt x="518674" y="1594915"/>
                </a:cubicBezTo>
                <a:close/>
                <a:moveTo>
                  <a:pt x="1996647" y="1594518"/>
                </a:moveTo>
                <a:cubicBezTo>
                  <a:pt x="1994365" y="1622019"/>
                  <a:pt x="2026312" y="1627899"/>
                  <a:pt x="2027453" y="1599260"/>
                </a:cubicBezTo>
                <a:cubicBezTo>
                  <a:pt x="2017184" y="1596984"/>
                  <a:pt x="2009007" y="1596035"/>
                  <a:pt x="1996647" y="1594518"/>
                </a:cubicBezTo>
                <a:close/>
                <a:moveTo>
                  <a:pt x="3730498" y="1593949"/>
                </a:moveTo>
                <a:lnTo>
                  <a:pt x="3729737" y="1594897"/>
                </a:lnTo>
                <a:cubicBezTo>
                  <a:pt x="3732209" y="1594328"/>
                  <a:pt x="3732209" y="1597553"/>
                  <a:pt x="3732209" y="1598122"/>
                </a:cubicBezTo>
                <a:cubicBezTo>
                  <a:pt x="3732209" y="1598691"/>
                  <a:pt x="3729737" y="1593190"/>
                  <a:pt x="3732209" y="1596794"/>
                </a:cubicBezTo>
                <a:cubicBezTo>
                  <a:pt x="3732970" y="1596035"/>
                  <a:pt x="3730498" y="1593949"/>
                  <a:pt x="3730498" y="1593949"/>
                </a:cubicBezTo>
                <a:close/>
                <a:moveTo>
                  <a:pt x="420268" y="1593412"/>
                </a:moveTo>
                <a:cubicBezTo>
                  <a:pt x="421364" y="1595146"/>
                  <a:pt x="435697" y="1609122"/>
                  <a:pt x="425001" y="1597173"/>
                </a:cubicBezTo>
                <a:cubicBezTo>
                  <a:pt x="421008" y="1593617"/>
                  <a:pt x="419902" y="1592835"/>
                  <a:pt x="420268" y="1593412"/>
                </a:cubicBezTo>
                <a:close/>
                <a:moveTo>
                  <a:pt x="4632317" y="1593103"/>
                </a:moveTo>
                <a:cubicBezTo>
                  <a:pt x="4631423" y="1592794"/>
                  <a:pt x="4630434" y="1593264"/>
                  <a:pt x="4630130" y="1594154"/>
                </a:cubicBezTo>
                <a:cubicBezTo>
                  <a:pt x="4629997" y="1594518"/>
                  <a:pt x="4629997" y="1594912"/>
                  <a:pt x="4630130" y="1595277"/>
                </a:cubicBezTo>
                <a:cubicBezTo>
                  <a:pt x="4630434" y="1596166"/>
                  <a:pt x="4631423" y="1596638"/>
                  <a:pt x="4632317" y="1596327"/>
                </a:cubicBezTo>
                <a:cubicBezTo>
                  <a:pt x="4632811" y="1596157"/>
                  <a:pt x="4633192" y="1595770"/>
                  <a:pt x="4633363" y="1595277"/>
                </a:cubicBezTo>
                <a:cubicBezTo>
                  <a:pt x="4633667" y="1594387"/>
                  <a:pt x="4633210" y="1593414"/>
                  <a:pt x="4632317" y="1593103"/>
                </a:cubicBezTo>
                <a:close/>
                <a:moveTo>
                  <a:pt x="4521931" y="1592621"/>
                </a:moveTo>
                <a:cubicBezTo>
                  <a:pt x="4521094" y="1592621"/>
                  <a:pt x="4520410" y="1593300"/>
                  <a:pt x="4520410" y="1594139"/>
                </a:cubicBezTo>
                <a:cubicBezTo>
                  <a:pt x="4520676" y="1595019"/>
                  <a:pt x="4521608" y="1595523"/>
                  <a:pt x="4522501" y="1595277"/>
                </a:cubicBezTo>
                <a:cubicBezTo>
                  <a:pt x="4522844" y="1595250"/>
                  <a:pt x="4523186" y="1595117"/>
                  <a:pt x="4523452" y="1594897"/>
                </a:cubicBezTo>
                <a:lnTo>
                  <a:pt x="4523452" y="1594139"/>
                </a:lnTo>
                <a:cubicBezTo>
                  <a:pt x="4523452" y="1593300"/>
                  <a:pt x="4522767" y="1592621"/>
                  <a:pt x="4521931" y="1592621"/>
                </a:cubicBezTo>
                <a:close/>
                <a:moveTo>
                  <a:pt x="2046278" y="1591863"/>
                </a:moveTo>
                <a:lnTo>
                  <a:pt x="2046218" y="1592621"/>
                </a:lnTo>
                <a:lnTo>
                  <a:pt x="2036770" y="1592621"/>
                </a:lnTo>
                <a:lnTo>
                  <a:pt x="2036770" y="1608364"/>
                </a:lnTo>
                <a:cubicBezTo>
                  <a:pt x="2040954" y="1608364"/>
                  <a:pt x="2043759" y="1606894"/>
                  <a:pt x="2045304" y="1604097"/>
                </a:cubicBezTo>
                <a:lnTo>
                  <a:pt x="2046218" y="1592621"/>
                </a:lnTo>
                <a:lnTo>
                  <a:pt x="2047229" y="1592621"/>
                </a:lnTo>
                <a:close/>
                <a:moveTo>
                  <a:pt x="3620777" y="1591104"/>
                </a:moveTo>
                <a:cubicBezTo>
                  <a:pt x="3619636" y="1593190"/>
                  <a:pt x="3619446" y="1595656"/>
                  <a:pt x="3619256" y="1597173"/>
                </a:cubicBezTo>
                <a:lnTo>
                  <a:pt x="3620016" y="1596415"/>
                </a:lnTo>
                <a:lnTo>
                  <a:pt x="3626672" y="1599260"/>
                </a:lnTo>
                <a:cubicBezTo>
                  <a:pt x="3626824" y="1595512"/>
                  <a:pt x="3624390" y="1592147"/>
                  <a:pt x="3620777" y="1591104"/>
                </a:cubicBezTo>
                <a:close/>
                <a:moveTo>
                  <a:pt x="4034368" y="1590914"/>
                </a:moveTo>
                <a:cubicBezTo>
                  <a:pt x="4029424" y="1612726"/>
                  <a:pt x="4050152" y="1592052"/>
                  <a:pt x="4034368" y="1590914"/>
                </a:cubicBezTo>
                <a:close/>
                <a:moveTo>
                  <a:pt x="833267" y="1590914"/>
                </a:moveTo>
                <a:cubicBezTo>
                  <a:pt x="812731" y="1604001"/>
                  <a:pt x="850572" y="1598691"/>
                  <a:pt x="833267" y="1590914"/>
                </a:cubicBezTo>
                <a:close/>
                <a:moveTo>
                  <a:pt x="4049010" y="1589776"/>
                </a:moveTo>
                <a:cubicBezTo>
                  <a:pt x="4048535" y="1590391"/>
                  <a:pt x="4048535" y="1591248"/>
                  <a:pt x="4049010" y="1591863"/>
                </a:cubicBezTo>
                <a:cubicBezTo>
                  <a:pt x="4049600" y="1592416"/>
                  <a:pt x="4050513" y="1592416"/>
                  <a:pt x="4051102" y="1591863"/>
                </a:cubicBezTo>
                <a:cubicBezTo>
                  <a:pt x="4050950" y="1591525"/>
                  <a:pt x="4050684" y="1591256"/>
                  <a:pt x="4050342" y="1591104"/>
                </a:cubicBezTo>
                <a:lnTo>
                  <a:pt x="4051102" y="1590914"/>
                </a:lnTo>
                <a:cubicBezTo>
                  <a:pt x="4050836" y="1590034"/>
                  <a:pt x="4049904" y="1589530"/>
                  <a:pt x="4049010" y="1589776"/>
                </a:cubicBezTo>
                <a:close/>
                <a:moveTo>
                  <a:pt x="896019" y="1586742"/>
                </a:moveTo>
                <a:cubicBezTo>
                  <a:pt x="895108" y="1590480"/>
                  <a:pt x="895108" y="1594383"/>
                  <a:pt x="896019" y="1598122"/>
                </a:cubicBezTo>
                <a:cubicBezTo>
                  <a:pt x="890379" y="1595853"/>
                  <a:pt x="884009" y="1596270"/>
                  <a:pt x="878715" y="1599260"/>
                </a:cubicBezTo>
                <a:cubicBezTo>
                  <a:pt x="878144" y="1604950"/>
                  <a:pt x="882328" y="1606277"/>
                  <a:pt x="880617" y="1613674"/>
                </a:cubicBezTo>
                <a:cubicBezTo>
                  <a:pt x="888983" y="1613674"/>
                  <a:pt x="899632" y="1615381"/>
                  <a:pt x="899632" y="1606467"/>
                </a:cubicBezTo>
                <a:lnTo>
                  <a:pt x="899632" y="1599449"/>
                </a:lnTo>
                <a:cubicBezTo>
                  <a:pt x="902648" y="1596684"/>
                  <a:pt x="902844" y="1592005"/>
                  <a:pt x="900071" y="1588997"/>
                </a:cubicBezTo>
                <a:cubicBezTo>
                  <a:pt x="898997" y="1587832"/>
                  <a:pt x="897577" y="1587041"/>
                  <a:pt x="896019" y="1586742"/>
                </a:cubicBezTo>
                <a:close/>
                <a:moveTo>
                  <a:pt x="4199235" y="1586552"/>
                </a:moveTo>
                <a:cubicBezTo>
                  <a:pt x="4201897" y="1587690"/>
                  <a:pt x="4204845" y="1589966"/>
                  <a:pt x="4207982" y="1589966"/>
                </a:cubicBezTo>
                <a:lnTo>
                  <a:pt x="4207982" y="1591294"/>
                </a:lnTo>
                <a:cubicBezTo>
                  <a:pt x="4204179" y="1600398"/>
                  <a:pt x="4198474" y="1592052"/>
                  <a:pt x="4192199" y="1589966"/>
                </a:cubicBezTo>
                <a:cubicBezTo>
                  <a:pt x="4194196" y="1585414"/>
                  <a:pt x="4196573" y="1585414"/>
                  <a:pt x="4199235" y="1586552"/>
                </a:cubicBezTo>
                <a:close/>
                <a:moveTo>
                  <a:pt x="3159837" y="1586552"/>
                </a:moveTo>
                <a:lnTo>
                  <a:pt x="3159837" y="1596984"/>
                </a:lnTo>
                <a:lnTo>
                  <a:pt x="3168204" y="1596984"/>
                </a:lnTo>
                <a:lnTo>
                  <a:pt x="3169915" y="1588638"/>
                </a:lnTo>
                <a:lnTo>
                  <a:pt x="3169915" y="1586552"/>
                </a:lnTo>
                <a:close/>
                <a:moveTo>
                  <a:pt x="3737724" y="1585983"/>
                </a:moveTo>
                <a:lnTo>
                  <a:pt x="3732970" y="1588449"/>
                </a:lnTo>
                <a:lnTo>
                  <a:pt x="3730688" y="1589587"/>
                </a:lnTo>
                <a:lnTo>
                  <a:pt x="3736583" y="1594328"/>
                </a:lnTo>
                <a:lnTo>
                  <a:pt x="3741337" y="1590345"/>
                </a:lnTo>
                <a:close/>
                <a:moveTo>
                  <a:pt x="401421" y="1585793"/>
                </a:moveTo>
                <a:lnTo>
                  <a:pt x="400604" y="1587573"/>
                </a:lnTo>
                <a:lnTo>
                  <a:pt x="400280" y="1587121"/>
                </a:lnTo>
                <a:lnTo>
                  <a:pt x="400280" y="1588276"/>
                </a:lnTo>
                <a:lnTo>
                  <a:pt x="399329" y="1590345"/>
                </a:lnTo>
                <a:lnTo>
                  <a:pt x="400280" y="1591294"/>
                </a:lnTo>
                <a:lnTo>
                  <a:pt x="400280" y="1588276"/>
                </a:lnTo>
                <a:lnTo>
                  <a:pt x="400604" y="1587573"/>
                </a:lnTo>
                <a:lnTo>
                  <a:pt x="401231" y="1588449"/>
                </a:lnTo>
                <a:cubicBezTo>
                  <a:pt x="401231" y="1585793"/>
                  <a:pt x="404844" y="1588449"/>
                  <a:pt x="403323" y="1585793"/>
                </a:cubicBezTo>
                <a:cubicBezTo>
                  <a:pt x="403323" y="1585793"/>
                  <a:pt x="402182" y="1585793"/>
                  <a:pt x="401421" y="1585793"/>
                </a:cubicBezTo>
                <a:close/>
                <a:moveTo>
                  <a:pt x="4463362" y="1585414"/>
                </a:moveTo>
                <a:cubicBezTo>
                  <a:pt x="4462564" y="1585763"/>
                  <a:pt x="4462146" y="1586664"/>
                  <a:pt x="4462412" y="1587500"/>
                </a:cubicBezTo>
                <a:cubicBezTo>
                  <a:pt x="4462678" y="1588380"/>
                  <a:pt x="4463610" y="1588885"/>
                  <a:pt x="4464503" y="1588638"/>
                </a:cubicBezTo>
                <a:cubicBezTo>
                  <a:pt x="4465245" y="1588234"/>
                  <a:pt x="4465644" y="1587381"/>
                  <a:pt x="4465454" y="1586552"/>
                </a:cubicBezTo>
                <a:cubicBezTo>
                  <a:pt x="4465169" y="1585975"/>
                  <a:pt x="4464579" y="1585607"/>
                  <a:pt x="4463933" y="1585604"/>
                </a:cubicBezTo>
                <a:close/>
                <a:moveTo>
                  <a:pt x="2345015" y="1583897"/>
                </a:moveTo>
                <a:lnTo>
                  <a:pt x="2343684" y="1586742"/>
                </a:lnTo>
                <a:cubicBezTo>
                  <a:pt x="2344387" y="1585843"/>
                  <a:pt x="2345034" y="1584892"/>
                  <a:pt x="2345585" y="1583897"/>
                </a:cubicBezTo>
                <a:close/>
                <a:moveTo>
                  <a:pt x="4060420" y="1583707"/>
                </a:moveTo>
                <a:cubicBezTo>
                  <a:pt x="4060001" y="1584341"/>
                  <a:pt x="4060001" y="1585160"/>
                  <a:pt x="4060420" y="1585793"/>
                </a:cubicBezTo>
                <a:cubicBezTo>
                  <a:pt x="4060686" y="1586673"/>
                  <a:pt x="4061618" y="1587178"/>
                  <a:pt x="4062512" y="1586931"/>
                </a:cubicBezTo>
                <a:cubicBezTo>
                  <a:pt x="4063253" y="1586341"/>
                  <a:pt x="4063367" y="1585268"/>
                  <a:pt x="4062778" y="1584532"/>
                </a:cubicBezTo>
                <a:cubicBezTo>
                  <a:pt x="4062474" y="1584160"/>
                  <a:pt x="4062036" y="1583929"/>
                  <a:pt x="4061561" y="1583897"/>
                </a:cubicBezTo>
                <a:lnTo>
                  <a:pt x="4062512" y="1584845"/>
                </a:lnTo>
                <a:cubicBezTo>
                  <a:pt x="4062246" y="1583965"/>
                  <a:pt x="4061314" y="1583460"/>
                  <a:pt x="4060420" y="1583707"/>
                </a:cubicBezTo>
                <a:close/>
                <a:moveTo>
                  <a:pt x="2300877" y="1583171"/>
                </a:moveTo>
                <a:cubicBezTo>
                  <a:pt x="2301243" y="1582593"/>
                  <a:pt x="2300138" y="1583375"/>
                  <a:pt x="2296144" y="1586931"/>
                </a:cubicBezTo>
                <a:cubicBezTo>
                  <a:pt x="2285449" y="1598880"/>
                  <a:pt x="2299781" y="1584904"/>
                  <a:pt x="2300877" y="1583171"/>
                </a:cubicBezTo>
                <a:close/>
                <a:moveTo>
                  <a:pt x="2228829" y="1582190"/>
                </a:moveTo>
                <a:cubicBezTo>
                  <a:pt x="2223885" y="1603812"/>
                  <a:pt x="2244422" y="1582190"/>
                  <a:pt x="2228829" y="1582190"/>
                </a:cubicBezTo>
                <a:close/>
                <a:moveTo>
                  <a:pt x="3712908" y="1581526"/>
                </a:moveTo>
                <a:lnTo>
                  <a:pt x="3713354" y="1582148"/>
                </a:lnTo>
                <a:lnTo>
                  <a:pt x="3713463" y="1582638"/>
                </a:lnTo>
                <a:lnTo>
                  <a:pt x="3712623" y="1581621"/>
                </a:lnTo>
                <a:close/>
                <a:moveTo>
                  <a:pt x="3316716" y="1581241"/>
                </a:moveTo>
                <a:cubicBezTo>
                  <a:pt x="3311772" y="1602863"/>
                  <a:pt x="3332309" y="1581241"/>
                  <a:pt x="3316716" y="1581241"/>
                </a:cubicBezTo>
                <a:close/>
                <a:moveTo>
                  <a:pt x="4409738" y="1580862"/>
                </a:moveTo>
                <a:cubicBezTo>
                  <a:pt x="4407133" y="1581666"/>
                  <a:pt x="4405669" y="1584430"/>
                  <a:pt x="4406467" y="1587030"/>
                </a:cubicBezTo>
                <a:cubicBezTo>
                  <a:pt x="4406487" y="1587060"/>
                  <a:pt x="4406487" y="1587091"/>
                  <a:pt x="4406505" y="1587121"/>
                </a:cubicBezTo>
                <a:cubicBezTo>
                  <a:pt x="4407723" y="1589672"/>
                  <a:pt x="4410803" y="1590749"/>
                  <a:pt x="4413351" y="1589528"/>
                </a:cubicBezTo>
                <a:cubicBezTo>
                  <a:pt x="4415405" y="1588545"/>
                  <a:pt x="4416565" y="1586330"/>
                  <a:pt x="4416204" y="1584086"/>
                </a:cubicBezTo>
                <a:cubicBezTo>
                  <a:pt x="4415310" y="1581423"/>
                  <a:pt x="4412419" y="1579986"/>
                  <a:pt x="4409738" y="1580862"/>
                </a:cubicBezTo>
                <a:close/>
                <a:moveTo>
                  <a:pt x="4338810" y="1580483"/>
                </a:moveTo>
                <a:lnTo>
                  <a:pt x="4330823" y="1596225"/>
                </a:lnTo>
                <a:lnTo>
                  <a:pt x="4328921" y="1600208"/>
                </a:lnTo>
                <a:lnTo>
                  <a:pt x="4354403" y="1587690"/>
                </a:lnTo>
                <a:close/>
                <a:moveTo>
                  <a:pt x="3711482" y="1579534"/>
                </a:moveTo>
                <a:cubicBezTo>
                  <a:pt x="3710151" y="1580862"/>
                  <a:pt x="3712813" y="1584276"/>
                  <a:pt x="3713954" y="1584845"/>
                </a:cubicBezTo>
                <a:lnTo>
                  <a:pt x="3713463" y="1582638"/>
                </a:lnTo>
                <a:lnTo>
                  <a:pt x="3715285" y="1584845"/>
                </a:lnTo>
                <a:lnTo>
                  <a:pt x="3713354" y="1582148"/>
                </a:lnTo>
                <a:lnTo>
                  <a:pt x="3713194" y="1581431"/>
                </a:lnTo>
                <a:lnTo>
                  <a:pt x="3712908" y="1581526"/>
                </a:lnTo>
                <a:close/>
                <a:moveTo>
                  <a:pt x="3433663" y="1579155"/>
                </a:moveTo>
                <a:lnTo>
                  <a:pt x="3436705" y="1580672"/>
                </a:lnTo>
                <a:lnTo>
                  <a:pt x="3443741" y="1580672"/>
                </a:lnTo>
                <a:cubicBezTo>
                  <a:pt x="3440375" y="1582157"/>
                  <a:pt x="3436439" y="1581566"/>
                  <a:pt x="3433663" y="1579155"/>
                </a:cubicBezTo>
                <a:close/>
                <a:moveTo>
                  <a:pt x="4052814" y="1578965"/>
                </a:moveTo>
                <a:lnTo>
                  <a:pt x="4045968" y="1580483"/>
                </a:lnTo>
                <a:lnTo>
                  <a:pt x="4031706" y="1583328"/>
                </a:lnTo>
                <a:lnTo>
                  <a:pt x="4004324" y="1589207"/>
                </a:lnTo>
                <a:cubicBezTo>
                  <a:pt x="3999475" y="1590677"/>
                  <a:pt x="3994854" y="1592851"/>
                  <a:pt x="3990632" y="1595656"/>
                </a:cubicBezTo>
                <a:lnTo>
                  <a:pt x="3983216" y="1600777"/>
                </a:lnTo>
                <a:lnTo>
                  <a:pt x="3979413" y="1598880"/>
                </a:lnTo>
                <a:lnTo>
                  <a:pt x="3975610" y="1596984"/>
                </a:lnTo>
                <a:lnTo>
                  <a:pt x="3978843" y="1606846"/>
                </a:lnTo>
                <a:lnTo>
                  <a:pt x="4003563" y="1597932"/>
                </a:lnTo>
                <a:lnTo>
                  <a:pt x="4028283" y="1589018"/>
                </a:lnTo>
                <a:lnTo>
                  <a:pt x="4029615" y="1589018"/>
                </a:lnTo>
                <a:lnTo>
                  <a:pt x="4034559" y="1589018"/>
                </a:lnTo>
                <a:lnTo>
                  <a:pt x="4040834" y="1589018"/>
                </a:lnTo>
                <a:lnTo>
                  <a:pt x="4041975" y="1586552"/>
                </a:lnTo>
                <a:lnTo>
                  <a:pt x="4043306" y="1584276"/>
                </a:lnTo>
                <a:lnTo>
                  <a:pt x="4049391" y="1584276"/>
                </a:lnTo>
                <a:lnTo>
                  <a:pt x="4055666" y="1587311"/>
                </a:lnTo>
                <a:lnTo>
                  <a:pt x="4054525" y="1584086"/>
                </a:lnTo>
                <a:close/>
                <a:moveTo>
                  <a:pt x="4565667" y="1578396"/>
                </a:moveTo>
                <a:lnTo>
                  <a:pt x="4561483" y="1581810"/>
                </a:lnTo>
                <a:lnTo>
                  <a:pt x="4557300" y="1585224"/>
                </a:lnTo>
                <a:lnTo>
                  <a:pt x="4560152" y="1586931"/>
                </a:lnTo>
                <a:lnTo>
                  <a:pt x="4538474" y="1594139"/>
                </a:lnTo>
                <a:lnTo>
                  <a:pt x="4547031" y="1598311"/>
                </a:lnTo>
                <a:lnTo>
                  <a:pt x="4555589" y="1602674"/>
                </a:lnTo>
                <a:lnTo>
                  <a:pt x="4559962" y="1594139"/>
                </a:lnTo>
                <a:lnTo>
                  <a:pt x="4562814" y="1588449"/>
                </a:lnTo>
                <a:lnTo>
                  <a:pt x="4566047" y="1590535"/>
                </a:lnTo>
                <a:lnTo>
                  <a:pt x="4563575" y="1595277"/>
                </a:lnTo>
                <a:lnTo>
                  <a:pt x="4561293" y="1600018"/>
                </a:lnTo>
                <a:lnTo>
                  <a:pt x="4563385" y="1601156"/>
                </a:lnTo>
                <a:lnTo>
                  <a:pt x="4565667" y="1602294"/>
                </a:lnTo>
                <a:lnTo>
                  <a:pt x="4570991" y="1593380"/>
                </a:lnTo>
                <a:cubicBezTo>
                  <a:pt x="4573844" y="1588449"/>
                  <a:pt x="4574604" y="1585983"/>
                  <a:pt x="4572893" y="1587690"/>
                </a:cubicBezTo>
                <a:lnTo>
                  <a:pt x="4569660" y="1590914"/>
                </a:lnTo>
                <a:close/>
                <a:moveTo>
                  <a:pt x="2532509" y="1578396"/>
                </a:moveTo>
                <a:lnTo>
                  <a:pt x="2537644" y="1580672"/>
                </a:lnTo>
                <a:lnTo>
                  <a:pt x="2541827" y="1582379"/>
                </a:lnTo>
                <a:close/>
                <a:moveTo>
                  <a:pt x="3709771" y="1577638"/>
                </a:moveTo>
                <a:lnTo>
                  <a:pt x="3712004" y="1579162"/>
                </a:lnTo>
                <a:lnTo>
                  <a:pt x="3712623" y="1580293"/>
                </a:lnTo>
                <a:lnTo>
                  <a:pt x="3713384" y="1580103"/>
                </a:lnTo>
                <a:lnTo>
                  <a:pt x="3712004" y="1579162"/>
                </a:lnTo>
                <a:lnTo>
                  <a:pt x="3711625" y="1578468"/>
                </a:lnTo>
                <a:cubicBezTo>
                  <a:pt x="3711054" y="1577638"/>
                  <a:pt x="3710341" y="1576974"/>
                  <a:pt x="3709771" y="1577638"/>
                </a:cubicBezTo>
                <a:close/>
                <a:moveTo>
                  <a:pt x="4209123" y="1577069"/>
                </a:moveTo>
                <a:cubicBezTo>
                  <a:pt x="4210016" y="1576822"/>
                  <a:pt x="4210948" y="1577327"/>
                  <a:pt x="4211215" y="1578207"/>
                </a:cubicBezTo>
                <a:lnTo>
                  <a:pt x="4211215" y="1577258"/>
                </a:lnTo>
                <a:cubicBezTo>
                  <a:pt x="4211994" y="1577258"/>
                  <a:pt x="4212641" y="1577896"/>
                  <a:pt x="4212641" y="1578681"/>
                </a:cubicBezTo>
                <a:cubicBezTo>
                  <a:pt x="4212641" y="1579466"/>
                  <a:pt x="4211994" y="1580103"/>
                  <a:pt x="4211215" y="1580103"/>
                </a:cubicBezTo>
                <a:cubicBezTo>
                  <a:pt x="4210378" y="1580371"/>
                  <a:pt x="4209465" y="1579961"/>
                  <a:pt x="4209123" y="1579155"/>
                </a:cubicBezTo>
                <a:cubicBezTo>
                  <a:pt x="4208647" y="1578541"/>
                  <a:pt x="4208647" y="1577683"/>
                  <a:pt x="4209123" y="1577069"/>
                </a:cubicBezTo>
                <a:close/>
                <a:moveTo>
                  <a:pt x="2434959" y="1577069"/>
                </a:moveTo>
                <a:cubicBezTo>
                  <a:pt x="2431156" y="1582569"/>
                  <a:pt x="2415943" y="1573465"/>
                  <a:pt x="2414042" y="1592621"/>
                </a:cubicBezTo>
                <a:cubicBezTo>
                  <a:pt x="2422979" y="1603432"/>
                  <a:pt x="2429064" y="1587311"/>
                  <a:pt x="2438382" y="1597173"/>
                </a:cubicBezTo>
                <a:lnTo>
                  <a:pt x="2440283" y="1597932"/>
                </a:lnTo>
                <a:cubicBezTo>
                  <a:pt x="2440417" y="1592284"/>
                  <a:pt x="2438515" y="1586772"/>
                  <a:pt x="2434959" y="1582379"/>
                </a:cubicBezTo>
                <a:cubicBezTo>
                  <a:pt x="2438002" y="1582379"/>
                  <a:pt x="2440854" y="1578017"/>
                  <a:pt x="2434959" y="1577069"/>
                </a:cubicBezTo>
                <a:close/>
                <a:moveTo>
                  <a:pt x="184832" y="1576500"/>
                </a:moveTo>
                <a:cubicBezTo>
                  <a:pt x="179888" y="1598122"/>
                  <a:pt x="200425" y="1577638"/>
                  <a:pt x="184832" y="1576500"/>
                </a:cubicBezTo>
                <a:close/>
                <a:moveTo>
                  <a:pt x="1285270" y="1575551"/>
                </a:moveTo>
                <a:lnTo>
                  <a:pt x="1285270" y="1575931"/>
                </a:lnTo>
                <a:lnTo>
                  <a:pt x="1285270" y="1582948"/>
                </a:lnTo>
                <a:cubicBezTo>
                  <a:pt x="1293067" y="1586173"/>
                  <a:pt x="1293067" y="1571948"/>
                  <a:pt x="1285270" y="1575551"/>
                </a:cubicBezTo>
                <a:close/>
                <a:moveTo>
                  <a:pt x="4493027" y="1574603"/>
                </a:moveTo>
                <a:cubicBezTo>
                  <a:pt x="4490441" y="1575747"/>
                  <a:pt x="4489262" y="1578770"/>
                  <a:pt x="4490403" y="1581357"/>
                </a:cubicBezTo>
                <a:cubicBezTo>
                  <a:pt x="4491411" y="1583605"/>
                  <a:pt x="4493864" y="1584830"/>
                  <a:pt x="4496260" y="1584276"/>
                </a:cubicBezTo>
                <a:cubicBezTo>
                  <a:pt x="4499036" y="1583724"/>
                  <a:pt x="4500842" y="1581029"/>
                  <a:pt x="4500291" y="1578254"/>
                </a:cubicBezTo>
                <a:cubicBezTo>
                  <a:pt x="4500234" y="1577979"/>
                  <a:pt x="4500158" y="1577710"/>
                  <a:pt x="4500063" y="1577448"/>
                </a:cubicBezTo>
                <a:lnTo>
                  <a:pt x="4499492" y="1577827"/>
                </a:lnTo>
                <a:cubicBezTo>
                  <a:pt x="4498598" y="1575164"/>
                  <a:pt x="4495708" y="1573727"/>
                  <a:pt x="4493027" y="1574603"/>
                </a:cubicBezTo>
                <a:close/>
                <a:moveTo>
                  <a:pt x="2604508" y="1573275"/>
                </a:moveTo>
                <a:cubicBezTo>
                  <a:pt x="2600158" y="1573512"/>
                  <a:pt x="2596212" y="1577922"/>
                  <a:pt x="2605720" y="1585793"/>
                </a:cubicBezTo>
                <a:cubicBezTo>
                  <a:pt x="2613612" y="1576974"/>
                  <a:pt x="2608858" y="1573038"/>
                  <a:pt x="2604508" y="1573275"/>
                </a:cubicBezTo>
                <a:close/>
                <a:moveTo>
                  <a:pt x="3709390" y="1573275"/>
                </a:moveTo>
                <a:lnTo>
                  <a:pt x="3710531" y="1574413"/>
                </a:lnTo>
                <a:lnTo>
                  <a:pt x="3714524" y="1578017"/>
                </a:lnTo>
                <a:lnTo>
                  <a:pt x="3712623" y="1573275"/>
                </a:lnTo>
                <a:close/>
                <a:moveTo>
                  <a:pt x="842585" y="1573086"/>
                </a:moveTo>
                <a:cubicBezTo>
                  <a:pt x="831556" y="1589966"/>
                  <a:pt x="854565" y="1604760"/>
                  <a:pt x="871109" y="1608933"/>
                </a:cubicBezTo>
                <a:cubicBezTo>
                  <a:pt x="876623" y="1589966"/>
                  <a:pt x="859319" y="1576879"/>
                  <a:pt x="842585" y="1573086"/>
                </a:cubicBezTo>
                <a:close/>
                <a:moveTo>
                  <a:pt x="2494342" y="1572944"/>
                </a:moveTo>
                <a:cubicBezTo>
                  <a:pt x="2493017" y="1571474"/>
                  <a:pt x="2489012" y="1573086"/>
                  <a:pt x="2480597" y="1581052"/>
                </a:cubicBezTo>
                <a:cubicBezTo>
                  <a:pt x="2478173" y="1609502"/>
                  <a:pt x="2498317" y="1577354"/>
                  <a:pt x="2494342" y="1572944"/>
                </a:cubicBezTo>
                <a:close/>
                <a:moveTo>
                  <a:pt x="3340328" y="1572386"/>
                </a:moveTo>
                <a:cubicBezTo>
                  <a:pt x="3335399" y="1572778"/>
                  <a:pt x="3337396" y="1594613"/>
                  <a:pt x="3347522" y="1581241"/>
                </a:cubicBezTo>
                <a:cubicBezTo>
                  <a:pt x="3344384" y="1574508"/>
                  <a:pt x="3341972" y="1572256"/>
                  <a:pt x="3340328" y="1572386"/>
                </a:cubicBezTo>
                <a:close/>
                <a:moveTo>
                  <a:pt x="1560237" y="1571758"/>
                </a:moveTo>
                <a:cubicBezTo>
                  <a:pt x="1555864" y="1575741"/>
                  <a:pt x="1555103" y="1578965"/>
                  <a:pt x="1556054" y="1581052"/>
                </a:cubicBezTo>
                <a:lnTo>
                  <a:pt x="1556244" y="1581052"/>
                </a:lnTo>
                <a:cubicBezTo>
                  <a:pt x="1547877" y="1585604"/>
                  <a:pt x="1537228" y="1589018"/>
                  <a:pt x="1535327" y="1600018"/>
                </a:cubicBezTo>
                <a:cubicBezTo>
                  <a:pt x="1546976" y="1602894"/>
                  <a:pt x="1558771" y="1595868"/>
                  <a:pt x="1561758" y="1584276"/>
                </a:cubicBezTo>
                <a:cubicBezTo>
                  <a:pt x="1566132" y="1584276"/>
                  <a:pt x="1569555" y="1579534"/>
                  <a:pt x="1560237" y="1571758"/>
                </a:cubicBezTo>
                <a:close/>
                <a:moveTo>
                  <a:pt x="2831816" y="1571189"/>
                </a:moveTo>
                <a:cubicBezTo>
                  <a:pt x="2826872" y="1593001"/>
                  <a:pt x="2847409" y="1572327"/>
                  <a:pt x="2831816" y="1571189"/>
                </a:cubicBezTo>
                <a:close/>
                <a:moveTo>
                  <a:pt x="507782" y="1571022"/>
                </a:moveTo>
                <a:cubicBezTo>
                  <a:pt x="500540" y="1571318"/>
                  <a:pt x="494914" y="1577414"/>
                  <a:pt x="495210" y="1584634"/>
                </a:cubicBezTo>
                <a:cubicBezTo>
                  <a:pt x="495285" y="1586419"/>
                  <a:pt x="495724" y="1588168"/>
                  <a:pt x="496500" y="1589776"/>
                </a:cubicBezTo>
                <a:cubicBezTo>
                  <a:pt x="494377" y="1588714"/>
                  <a:pt x="492147" y="1587887"/>
                  <a:pt x="489844" y="1587311"/>
                </a:cubicBezTo>
                <a:lnTo>
                  <a:pt x="477484" y="1582759"/>
                </a:lnTo>
                <a:lnTo>
                  <a:pt x="471779" y="1591104"/>
                </a:lnTo>
                <a:cubicBezTo>
                  <a:pt x="468531" y="1596020"/>
                  <a:pt x="466033" y="1601389"/>
                  <a:pt x="464363" y="1607036"/>
                </a:cubicBezTo>
                <a:lnTo>
                  <a:pt x="462462" y="1614622"/>
                </a:lnTo>
                <a:lnTo>
                  <a:pt x="485661" y="1614622"/>
                </a:lnTo>
                <a:lnTo>
                  <a:pt x="517987" y="1613295"/>
                </a:lnTo>
                <a:lnTo>
                  <a:pt x="527305" y="1613295"/>
                </a:lnTo>
                <a:lnTo>
                  <a:pt x="514755" y="1601915"/>
                </a:lnTo>
                <a:cubicBezTo>
                  <a:pt x="512952" y="1600143"/>
                  <a:pt x="510978" y="1598554"/>
                  <a:pt x="508860" y="1597173"/>
                </a:cubicBezTo>
                <a:cubicBezTo>
                  <a:pt x="516101" y="1596875"/>
                  <a:pt x="521728" y="1590782"/>
                  <a:pt x="521431" y="1583559"/>
                </a:cubicBezTo>
                <a:cubicBezTo>
                  <a:pt x="521133" y="1576339"/>
                  <a:pt x="515023" y="1570724"/>
                  <a:pt x="507782" y="1571022"/>
                </a:cubicBezTo>
                <a:close/>
                <a:moveTo>
                  <a:pt x="2323337" y="1570999"/>
                </a:moveTo>
                <a:cubicBezTo>
                  <a:pt x="2318393" y="1592811"/>
                  <a:pt x="2338930" y="1572137"/>
                  <a:pt x="2323337" y="1570999"/>
                </a:cubicBezTo>
                <a:close/>
                <a:moveTo>
                  <a:pt x="707003" y="1570999"/>
                </a:moveTo>
                <a:cubicBezTo>
                  <a:pt x="693122" y="1579534"/>
                  <a:pt x="703961" y="1591863"/>
                  <a:pt x="686086" y="1602484"/>
                </a:cubicBezTo>
                <a:cubicBezTo>
                  <a:pt x="697305" y="1613674"/>
                  <a:pt x="698636" y="1588449"/>
                  <a:pt x="722596" y="1597173"/>
                </a:cubicBezTo>
                <a:cubicBezTo>
                  <a:pt x="722596" y="1585035"/>
                  <a:pt x="718032" y="1574224"/>
                  <a:pt x="707764" y="1570999"/>
                </a:cubicBezTo>
                <a:close/>
                <a:moveTo>
                  <a:pt x="4269783" y="1570241"/>
                </a:moveTo>
                <a:lnTo>
                  <a:pt x="4270013" y="1571139"/>
                </a:lnTo>
                <a:lnTo>
                  <a:pt x="4269783" y="1571568"/>
                </a:lnTo>
                <a:close/>
                <a:moveTo>
                  <a:pt x="3680106" y="1570241"/>
                </a:moveTo>
                <a:cubicBezTo>
                  <a:pt x="3676683" y="1573086"/>
                  <a:pt x="3681437" y="1576120"/>
                  <a:pt x="3682388" y="1575362"/>
                </a:cubicBezTo>
                <a:lnTo>
                  <a:pt x="3682578" y="1575172"/>
                </a:lnTo>
                <a:cubicBezTo>
                  <a:pt x="3682578" y="1575172"/>
                  <a:pt x="3679916" y="1575172"/>
                  <a:pt x="3680486" y="1573275"/>
                </a:cubicBezTo>
                <a:cubicBezTo>
                  <a:pt x="3681057" y="1571379"/>
                  <a:pt x="3680486" y="1573275"/>
                  <a:pt x="3681817" y="1573275"/>
                </a:cubicBezTo>
                <a:cubicBezTo>
                  <a:pt x="3681475" y="1572153"/>
                  <a:pt x="3680886" y="1571117"/>
                  <a:pt x="3680106" y="1570241"/>
                </a:cubicBezTo>
                <a:close/>
                <a:moveTo>
                  <a:pt x="2176424" y="1570031"/>
                </a:moveTo>
                <a:cubicBezTo>
                  <a:pt x="2167423" y="1568007"/>
                  <a:pt x="2157920" y="1568203"/>
                  <a:pt x="2148773" y="1570810"/>
                </a:cubicBezTo>
                <a:cubicBezTo>
                  <a:pt x="2148145" y="1577222"/>
                  <a:pt x="2148925" y="1583694"/>
                  <a:pt x="2151055" y="1589776"/>
                </a:cubicBezTo>
                <a:cubicBezTo>
                  <a:pt x="2158661" y="1590914"/>
                  <a:pt x="2156569" y="1582569"/>
                  <a:pt x="2165317" y="1585035"/>
                </a:cubicBezTo>
                <a:cubicBezTo>
                  <a:pt x="2170451" y="1589397"/>
                  <a:pt x="2177487" y="1592052"/>
                  <a:pt x="2174824" y="1604001"/>
                </a:cubicBezTo>
                <a:cubicBezTo>
                  <a:pt x="2183762" y="1605708"/>
                  <a:pt x="2191748" y="1609502"/>
                  <a:pt x="2198784" y="1606467"/>
                </a:cubicBezTo>
                <a:cubicBezTo>
                  <a:pt x="2202967" y="1601915"/>
                  <a:pt x="2200496" y="1590725"/>
                  <a:pt x="2201066" y="1582569"/>
                </a:cubicBezTo>
                <a:cubicBezTo>
                  <a:pt x="2193926" y="1576298"/>
                  <a:pt x="2185426" y="1572054"/>
                  <a:pt x="2176424" y="1570031"/>
                </a:cubicBezTo>
                <a:close/>
                <a:moveTo>
                  <a:pt x="2965877" y="1569861"/>
                </a:moveTo>
                <a:cubicBezTo>
                  <a:pt x="2959602" y="1581431"/>
                  <a:pt x="2974624" y="1582948"/>
                  <a:pt x="2982040" y="1587500"/>
                </a:cubicBezTo>
                <a:lnTo>
                  <a:pt x="2982611" y="1586552"/>
                </a:lnTo>
                <a:cubicBezTo>
                  <a:pt x="2984512" y="1573465"/>
                  <a:pt x="2978998" y="1567585"/>
                  <a:pt x="2965877" y="1569861"/>
                </a:cubicBezTo>
                <a:close/>
                <a:moveTo>
                  <a:pt x="583401" y="1569482"/>
                </a:moveTo>
                <a:lnTo>
                  <a:pt x="579788" y="1585414"/>
                </a:lnTo>
                <a:lnTo>
                  <a:pt x="589296" y="1579534"/>
                </a:lnTo>
                <a:lnTo>
                  <a:pt x="586444" y="1574224"/>
                </a:lnTo>
                <a:close/>
                <a:moveTo>
                  <a:pt x="3804088" y="1568913"/>
                </a:moveTo>
                <a:cubicBezTo>
                  <a:pt x="3804735" y="1568333"/>
                  <a:pt x="3805724" y="1568333"/>
                  <a:pt x="3806370" y="1568913"/>
                </a:cubicBezTo>
                <a:cubicBezTo>
                  <a:pt x="3806960" y="1569562"/>
                  <a:pt x="3806960" y="1570540"/>
                  <a:pt x="3806370" y="1571189"/>
                </a:cubicBezTo>
                <a:lnTo>
                  <a:pt x="3805229" y="1571189"/>
                </a:lnTo>
                <a:cubicBezTo>
                  <a:pt x="3805020" y="1571164"/>
                  <a:pt x="3804811" y="1571098"/>
                  <a:pt x="3804621" y="1570990"/>
                </a:cubicBezTo>
                <a:cubicBezTo>
                  <a:pt x="3803898" y="1570565"/>
                  <a:pt x="3803670" y="1569636"/>
                  <a:pt x="3804088" y="1568913"/>
                </a:cubicBezTo>
                <a:close/>
                <a:moveTo>
                  <a:pt x="4676718" y="1568534"/>
                </a:moveTo>
                <a:lnTo>
                  <a:pt x="4690600" y="1572706"/>
                </a:lnTo>
                <a:lnTo>
                  <a:pt x="4683184" y="1577258"/>
                </a:lnTo>
                <a:cubicBezTo>
                  <a:pt x="4682423" y="1576014"/>
                  <a:pt x="4681606" y="1574812"/>
                  <a:pt x="4680712" y="1573655"/>
                </a:cubicBezTo>
                <a:close/>
                <a:moveTo>
                  <a:pt x="4673866" y="1568534"/>
                </a:moveTo>
                <a:lnTo>
                  <a:pt x="4676528" y="1568534"/>
                </a:lnTo>
                <a:lnTo>
                  <a:pt x="4676148" y="1569672"/>
                </a:lnTo>
                <a:lnTo>
                  <a:pt x="4676148" y="1581052"/>
                </a:lnTo>
                <a:lnTo>
                  <a:pt x="4677859" y="1581052"/>
                </a:lnTo>
                <a:lnTo>
                  <a:pt x="4666830" y="1587500"/>
                </a:lnTo>
                <a:cubicBezTo>
                  <a:pt x="4666963" y="1581852"/>
                  <a:pt x="4664244" y="1576511"/>
                  <a:pt x="4659604" y="1573275"/>
                </a:cubicBezTo>
                <a:close/>
                <a:moveTo>
                  <a:pt x="4106696" y="1567275"/>
                </a:moveTo>
                <a:cubicBezTo>
                  <a:pt x="4101910" y="1565523"/>
                  <a:pt x="4102017" y="1580815"/>
                  <a:pt x="4107579" y="1580103"/>
                </a:cubicBezTo>
                <a:cubicBezTo>
                  <a:pt x="4108720" y="1580103"/>
                  <a:pt x="4109861" y="1580103"/>
                  <a:pt x="4111382" y="1577638"/>
                </a:cubicBezTo>
                <a:lnTo>
                  <a:pt x="4112071" y="1574548"/>
                </a:lnTo>
                <a:lnTo>
                  <a:pt x="4113093" y="1575931"/>
                </a:lnTo>
                <a:lnTo>
                  <a:pt x="4112143" y="1574224"/>
                </a:lnTo>
                <a:lnTo>
                  <a:pt x="4112071" y="1574548"/>
                </a:lnTo>
                <a:close/>
                <a:moveTo>
                  <a:pt x="608312" y="1566258"/>
                </a:moveTo>
                <a:cubicBezTo>
                  <a:pt x="603368" y="1587880"/>
                  <a:pt x="624095" y="1567396"/>
                  <a:pt x="608312" y="1566258"/>
                </a:cubicBezTo>
                <a:close/>
                <a:moveTo>
                  <a:pt x="3362734" y="1565878"/>
                </a:moveTo>
                <a:cubicBezTo>
                  <a:pt x="3345240" y="1573465"/>
                  <a:pt x="3383081" y="1578776"/>
                  <a:pt x="3362734" y="1565878"/>
                </a:cubicBezTo>
                <a:close/>
                <a:moveTo>
                  <a:pt x="2852353" y="1565878"/>
                </a:moveTo>
                <a:cubicBezTo>
                  <a:pt x="2847409" y="1587500"/>
                  <a:pt x="2867946" y="1567017"/>
                  <a:pt x="2852353" y="1565878"/>
                </a:cubicBezTo>
                <a:close/>
                <a:moveTo>
                  <a:pt x="1445192" y="1565878"/>
                </a:moveTo>
                <a:cubicBezTo>
                  <a:pt x="1440058" y="1587500"/>
                  <a:pt x="1460785" y="1567017"/>
                  <a:pt x="1445192" y="1565878"/>
                </a:cubicBezTo>
                <a:close/>
                <a:moveTo>
                  <a:pt x="1240964" y="1565878"/>
                </a:moveTo>
                <a:lnTo>
                  <a:pt x="1241128" y="1565996"/>
                </a:lnTo>
                <a:lnTo>
                  <a:pt x="1238730" y="1576524"/>
                </a:lnTo>
                <a:cubicBezTo>
                  <a:pt x="1237209" y="1579345"/>
                  <a:pt x="1235640" y="1582095"/>
                  <a:pt x="1236020" y="1586742"/>
                </a:cubicBezTo>
                <a:cubicBezTo>
                  <a:pt x="1246717" y="1593001"/>
                  <a:pt x="1249391" y="1577175"/>
                  <a:pt x="1246129" y="1569592"/>
                </a:cubicBezTo>
                <a:lnTo>
                  <a:pt x="1241128" y="1565996"/>
                </a:lnTo>
                <a:lnTo>
                  <a:pt x="1241154" y="1565878"/>
                </a:lnTo>
                <a:close/>
                <a:moveTo>
                  <a:pt x="2296715" y="1565309"/>
                </a:moveTo>
                <a:lnTo>
                  <a:pt x="2291961" y="1568344"/>
                </a:lnTo>
                <a:lnTo>
                  <a:pt x="2287207" y="1571189"/>
                </a:lnTo>
                <a:lnTo>
                  <a:pt x="2302610" y="1574982"/>
                </a:lnTo>
                <a:lnTo>
                  <a:pt x="2299757" y="1570051"/>
                </a:lnTo>
                <a:close/>
                <a:moveTo>
                  <a:pt x="2390843" y="1565120"/>
                </a:moveTo>
                <a:cubicBezTo>
                  <a:pt x="2393410" y="1573465"/>
                  <a:pt x="2391271" y="1577495"/>
                  <a:pt x="2388965" y="1581431"/>
                </a:cubicBezTo>
                <a:lnTo>
                  <a:pt x="2386246" y="1596314"/>
                </a:lnTo>
                <a:lnTo>
                  <a:pt x="2385708" y="1596415"/>
                </a:lnTo>
                <a:lnTo>
                  <a:pt x="2386089" y="1597173"/>
                </a:lnTo>
                <a:lnTo>
                  <a:pt x="2386246" y="1596314"/>
                </a:lnTo>
                <a:lnTo>
                  <a:pt x="2400443" y="1593632"/>
                </a:lnTo>
                <a:cubicBezTo>
                  <a:pt x="2409490" y="1586422"/>
                  <a:pt x="2402680" y="1568676"/>
                  <a:pt x="2390843" y="1565120"/>
                </a:cubicBezTo>
                <a:close/>
                <a:moveTo>
                  <a:pt x="4281002" y="1564740"/>
                </a:moveTo>
                <a:cubicBezTo>
                  <a:pt x="4281211" y="1565806"/>
                  <a:pt x="4281211" y="1566899"/>
                  <a:pt x="4281002" y="1567965"/>
                </a:cubicBezTo>
                <a:cubicBezTo>
                  <a:pt x="4280432" y="1571948"/>
                  <a:pt x="4277959" y="1574034"/>
                  <a:pt x="4276628" y="1577448"/>
                </a:cubicBezTo>
                <a:cubicBezTo>
                  <a:pt x="4276514" y="1578138"/>
                  <a:pt x="4276514" y="1578844"/>
                  <a:pt x="4276628" y="1579534"/>
                </a:cubicBezTo>
                <a:lnTo>
                  <a:pt x="4274917" y="1579534"/>
                </a:lnTo>
                <a:cubicBezTo>
                  <a:pt x="4274917" y="1578586"/>
                  <a:pt x="4275297" y="1577638"/>
                  <a:pt x="4274917" y="1576879"/>
                </a:cubicBezTo>
                <a:cubicBezTo>
                  <a:pt x="4274537" y="1576120"/>
                  <a:pt x="4273206" y="1576689"/>
                  <a:pt x="4271874" y="1578396"/>
                </a:cubicBezTo>
                <a:lnTo>
                  <a:pt x="4270013" y="1571139"/>
                </a:lnTo>
                <a:lnTo>
                  <a:pt x="4273324" y="1564954"/>
                </a:lnTo>
                <a:cubicBezTo>
                  <a:pt x="4275202" y="1563508"/>
                  <a:pt x="4277770" y="1563128"/>
                  <a:pt x="4281002" y="1564740"/>
                </a:cubicBezTo>
                <a:close/>
                <a:moveTo>
                  <a:pt x="4235935" y="1563792"/>
                </a:moveTo>
                <a:cubicBezTo>
                  <a:pt x="4236543" y="1563318"/>
                  <a:pt x="4237418" y="1563318"/>
                  <a:pt x="4238026" y="1563792"/>
                </a:cubicBezTo>
                <a:lnTo>
                  <a:pt x="4238026" y="1565689"/>
                </a:lnTo>
                <a:cubicBezTo>
                  <a:pt x="4238160" y="1566053"/>
                  <a:pt x="4238160" y="1566447"/>
                  <a:pt x="4238026" y="1566812"/>
                </a:cubicBezTo>
                <a:cubicBezTo>
                  <a:pt x="4237722" y="1567701"/>
                  <a:pt x="4236733" y="1568172"/>
                  <a:pt x="4235840" y="1567862"/>
                </a:cubicBezTo>
                <a:cubicBezTo>
                  <a:pt x="4234946" y="1567551"/>
                  <a:pt x="4234490" y="1566578"/>
                  <a:pt x="4234794" y="1565689"/>
                </a:cubicBezTo>
                <a:cubicBezTo>
                  <a:pt x="4234794" y="1565658"/>
                  <a:pt x="4234775" y="1565628"/>
                  <a:pt x="4234775" y="1565596"/>
                </a:cubicBezTo>
                <a:cubicBezTo>
                  <a:pt x="4234585" y="1564778"/>
                  <a:pt x="4235117" y="1563970"/>
                  <a:pt x="4235935" y="1563792"/>
                </a:cubicBezTo>
                <a:close/>
                <a:moveTo>
                  <a:pt x="3182846" y="1563034"/>
                </a:moveTo>
                <a:cubicBezTo>
                  <a:pt x="3179423" y="1567206"/>
                  <a:pt x="3180374" y="1569672"/>
                  <a:pt x="3181705" y="1570241"/>
                </a:cubicBezTo>
                <a:lnTo>
                  <a:pt x="3182846" y="1571758"/>
                </a:lnTo>
                <a:close/>
                <a:moveTo>
                  <a:pt x="3692466" y="1562654"/>
                </a:moveTo>
                <a:lnTo>
                  <a:pt x="3692466" y="1562844"/>
                </a:lnTo>
                <a:lnTo>
                  <a:pt x="3692559" y="1562850"/>
                </a:lnTo>
                <a:lnTo>
                  <a:pt x="3694178" y="1566258"/>
                </a:lnTo>
                <a:cubicBezTo>
                  <a:pt x="3693702" y="1565842"/>
                  <a:pt x="3693664" y="1565124"/>
                  <a:pt x="3694083" y="1564651"/>
                </a:cubicBezTo>
                <a:cubicBezTo>
                  <a:pt x="3694102" y="1564615"/>
                  <a:pt x="3694140" y="1564583"/>
                  <a:pt x="3694178" y="1564551"/>
                </a:cubicBezTo>
                <a:lnTo>
                  <a:pt x="3695699" y="1566447"/>
                </a:lnTo>
                <a:cubicBezTo>
                  <a:pt x="3696840" y="1565309"/>
                  <a:pt x="3695699" y="1564171"/>
                  <a:pt x="3695699" y="1563034"/>
                </a:cubicBezTo>
                <a:lnTo>
                  <a:pt x="3692559" y="1562850"/>
                </a:lnTo>
                <a:close/>
                <a:moveTo>
                  <a:pt x="573323" y="1561706"/>
                </a:moveTo>
                <a:lnTo>
                  <a:pt x="570471" y="1574224"/>
                </a:lnTo>
                <a:cubicBezTo>
                  <a:pt x="567934" y="1571561"/>
                  <a:pt x="564452" y="1569994"/>
                  <a:pt x="560773" y="1569861"/>
                </a:cubicBezTo>
                <a:cubicBezTo>
                  <a:pt x="553634" y="1569632"/>
                  <a:pt x="547663" y="1575218"/>
                  <a:pt x="547433" y="1582338"/>
                </a:cubicBezTo>
                <a:cubicBezTo>
                  <a:pt x="547418" y="1582795"/>
                  <a:pt x="547427" y="1583252"/>
                  <a:pt x="547462" y="1583707"/>
                </a:cubicBezTo>
                <a:lnTo>
                  <a:pt x="547462" y="1583328"/>
                </a:lnTo>
                <a:cubicBezTo>
                  <a:pt x="547357" y="1590450"/>
                  <a:pt x="553060" y="1596308"/>
                  <a:pt x="560200" y="1596413"/>
                </a:cubicBezTo>
                <a:cubicBezTo>
                  <a:pt x="560265" y="1596415"/>
                  <a:pt x="560328" y="1596415"/>
                  <a:pt x="560392" y="1596415"/>
                </a:cubicBezTo>
                <a:cubicBezTo>
                  <a:pt x="567639" y="1596415"/>
                  <a:pt x="573513" y="1590556"/>
                  <a:pt x="573513" y="1583328"/>
                </a:cubicBezTo>
                <a:cubicBezTo>
                  <a:pt x="573409" y="1580589"/>
                  <a:pt x="572481" y="1577947"/>
                  <a:pt x="570851" y="1575741"/>
                </a:cubicBezTo>
                <a:lnTo>
                  <a:pt x="574274" y="1574224"/>
                </a:lnTo>
                <a:lnTo>
                  <a:pt x="579218" y="1571189"/>
                </a:lnTo>
                <a:lnTo>
                  <a:pt x="576175" y="1566447"/>
                </a:lnTo>
                <a:close/>
                <a:moveTo>
                  <a:pt x="4300398" y="1561326"/>
                </a:moveTo>
                <a:cubicBezTo>
                  <a:pt x="4303022" y="1560431"/>
                  <a:pt x="4305875" y="1561774"/>
                  <a:pt x="4306863" y="1564361"/>
                </a:cubicBezTo>
                <a:cubicBezTo>
                  <a:pt x="4306863" y="1564930"/>
                  <a:pt x="4306863" y="1566068"/>
                  <a:pt x="4306863" y="1566068"/>
                </a:cubicBezTo>
                <a:cubicBezTo>
                  <a:pt x="4306065" y="1565414"/>
                  <a:pt x="4305171" y="1564900"/>
                  <a:pt x="4304201" y="1564551"/>
                </a:cubicBezTo>
                <a:cubicBezTo>
                  <a:pt x="4304068" y="1566573"/>
                  <a:pt x="4304068" y="1568598"/>
                  <a:pt x="4304201" y="1570620"/>
                </a:cubicBezTo>
                <a:cubicBezTo>
                  <a:pt x="4301748" y="1571269"/>
                  <a:pt x="4299200" y="1569956"/>
                  <a:pt x="4298306" y="1567585"/>
                </a:cubicBezTo>
                <a:cubicBezTo>
                  <a:pt x="4298306" y="1566827"/>
                  <a:pt x="4298306" y="1565499"/>
                  <a:pt x="4298306" y="1565499"/>
                </a:cubicBezTo>
                <a:cubicBezTo>
                  <a:pt x="4298477" y="1564445"/>
                  <a:pt x="4298934" y="1563458"/>
                  <a:pt x="4299637" y="1562654"/>
                </a:cubicBezTo>
                <a:lnTo>
                  <a:pt x="4299637" y="1563982"/>
                </a:lnTo>
                <a:cubicBezTo>
                  <a:pt x="4300208" y="1563603"/>
                  <a:pt x="4300398" y="1561326"/>
                  <a:pt x="4300398" y="1561326"/>
                </a:cubicBezTo>
                <a:close/>
                <a:moveTo>
                  <a:pt x="3788305" y="1561326"/>
                </a:moveTo>
                <a:lnTo>
                  <a:pt x="3793630" y="1573465"/>
                </a:lnTo>
                <a:lnTo>
                  <a:pt x="3793630" y="1567965"/>
                </a:lnTo>
                <a:cubicBezTo>
                  <a:pt x="3793440" y="1563982"/>
                  <a:pt x="3794581" y="1563982"/>
                  <a:pt x="3794581" y="1563982"/>
                </a:cubicBezTo>
                <a:lnTo>
                  <a:pt x="3794581" y="1563034"/>
                </a:lnTo>
                <a:cubicBezTo>
                  <a:pt x="3796083" y="1565294"/>
                  <a:pt x="3797167" y="1567798"/>
                  <a:pt x="3797813" y="1570430"/>
                </a:cubicBezTo>
                <a:cubicBezTo>
                  <a:pt x="3797813" y="1573086"/>
                  <a:pt x="3797813" y="1575931"/>
                  <a:pt x="3797813" y="1575931"/>
                </a:cubicBezTo>
                <a:cubicBezTo>
                  <a:pt x="3794619" y="1575861"/>
                  <a:pt x="3791462" y="1575219"/>
                  <a:pt x="3788495" y="1574034"/>
                </a:cubicBezTo>
                <a:lnTo>
                  <a:pt x="3779938" y="1571379"/>
                </a:lnTo>
                <a:lnTo>
                  <a:pt x="3778988" y="1564361"/>
                </a:lnTo>
                <a:lnTo>
                  <a:pt x="3783551" y="1562844"/>
                </a:lnTo>
                <a:close/>
                <a:moveTo>
                  <a:pt x="153457" y="1560758"/>
                </a:moveTo>
                <a:cubicBezTo>
                  <a:pt x="139955" y="1589587"/>
                  <a:pt x="172472" y="1587311"/>
                  <a:pt x="153457" y="1560758"/>
                </a:cubicBezTo>
                <a:close/>
                <a:moveTo>
                  <a:pt x="3766247" y="1560568"/>
                </a:moveTo>
                <a:cubicBezTo>
                  <a:pt x="3768149" y="1560397"/>
                  <a:pt x="3769993" y="1561180"/>
                  <a:pt x="3771191" y="1562654"/>
                </a:cubicBezTo>
                <a:cubicBezTo>
                  <a:pt x="3772275" y="1563760"/>
                  <a:pt x="3772275" y="1565531"/>
                  <a:pt x="3771191" y="1566637"/>
                </a:cubicBezTo>
                <a:lnTo>
                  <a:pt x="3768719" y="1568723"/>
                </a:lnTo>
                <a:lnTo>
                  <a:pt x="3762634" y="1561326"/>
                </a:lnTo>
                <a:lnTo>
                  <a:pt x="3766247" y="1561326"/>
                </a:lnTo>
                <a:close/>
                <a:moveTo>
                  <a:pt x="3182085" y="1560568"/>
                </a:moveTo>
                <a:lnTo>
                  <a:pt x="3181325" y="1560758"/>
                </a:lnTo>
                <a:cubicBezTo>
                  <a:pt x="3186839" y="1561326"/>
                  <a:pt x="3187410" y="1564551"/>
                  <a:pt x="3186839" y="1567017"/>
                </a:cubicBezTo>
                <a:close/>
                <a:moveTo>
                  <a:pt x="431086" y="1560378"/>
                </a:moveTo>
                <a:cubicBezTo>
                  <a:pt x="431086" y="1562844"/>
                  <a:pt x="428614" y="1560378"/>
                  <a:pt x="427853" y="1563034"/>
                </a:cubicBezTo>
                <a:cubicBezTo>
                  <a:pt x="427092" y="1565689"/>
                  <a:pt x="427853" y="1564361"/>
                  <a:pt x="427853" y="1564930"/>
                </a:cubicBezTo>
                <a:cubicBezTo>
                  <a:pt x="427853" y="1565499"/>
                  <a:pt x="427853" y="1562275"/>
                  <a:pt x="428994" y="1563982"/>
                </a:cubicBezTo>
                <a:cubicBezTo>
                  <a:pt x="430135" y="1565689"/>
                  <a:pt x="433368" y="1559050"/>
                  <a:pt x="431466" y="1560378"/>
                </a:cubicBezTo>
                <a:close/>
                <a:moveTo>
                  <a:pt x="2579478" y="1560189"/>
                </a:moveTo>
                <a:lnTo>
                  <a:pt x="2579478" y="1560568"/>
                </a:lnTo>
                <a:lnTo>
                  <a:pt x="2579516" y="1560594"/>
                </a:lnTo>
                <a:lnTo>
                  <a:pt x="2580786" y="1574413"/>
                </a:lnTo>
                <a:cubicBezTo>
                  <a:pt x="2582426" y="1577922"/>
                  <a:pt x="2585373" y="1580198"/>
                  <a:pt x="2589937" y="1581241"/>
                </a:cubicBezTo>
                <a:cubicBezTo>
                  <a:pt x="2590698" y="1575457"/>
                  <a:pt x="2590365" y="1570620"/>
                  <a:pt x="2588701" y="1567064"/>
                </a:cubicBezTo>
                <a:lnTo>
                  <a:pt x="2579516" y="1560594"/>
                </a:lnTo>
                <a:close/>
                <a:moveTo>
                  <a:pt x="3677064" y="1559430"/>
                </a:moveTo>
                <a:cubicBezTo>
                  <a:pt x="3675352" y="1560947"/>
                  <a:pt x="3677064" y="1560947"/>
                  <a:pt x="3677064" y="1562464"/>
                </a:cubicBezTo>
                <a:lnTo>
                  <a:pt x="3678395" y="1561326"/>
                </a:lnTo>
                <a:close/>
                <a:moveTo>
                  <a:pt x="3735251" y="1559050"/>
                </a:moveTo>
                <a:lnTo>
                  <a:pt x="3736393" y="1560417"/>
                </a:lnTo>
                <a:lnTo>
                  <a:pt x="3736393" y="1561326"/>
                </a:lnTo>
                <a:lnTo>
                  <a:pt x="3734761" y="1559220"/>
                </a:lnTo>
                <a:close/>
                <a:moveTo>
                  <a:pt x="1986569" y="1559050"/>
                </a:moveTo>
                <a:cubicBezTo>
                  <a:pt x="1989041" y="1573655"/>
                  <a:pt x="1958045" y="1555067"/>
                  <a:pt x="1960517" y="1569482"/>
                </a:cubicBezTo>
                <a:cubicBezTo>
                  <a:pt x="1969265" y="1583707"/>
                  <a:pt x="2001401" y="1565878"/>
                  <a:pt x="1988661" y="1560568"/>
                </a:cubicBezTo>
                <a:close/>
                <a:moveTo>
                  <a:pt x="4031326" y="1558671"/>
                </a:moveTo>
                <a:cubicBezTo>
                  <a:pt x="4029805" y="1564551"/>
                  <a:pt x="4032277" y="1566827"/>
                  <a:pt x="4038362" y="1565499"/>
                </a:cubicBezTo>
                <a:lnTo>
                  <a:pt x="4039312" y="1565878"/>
                </a:lnTo>
                <a:lnTo>
                  <a:pt x="4039312" y="1558671"/>
                </a:lnTo>
                <a:close/>
                <a:moveTo>
                  <a:pt x="3751605" y="1558671"/>
                </a:moveTo>
                <a:lnTo>
                  <a:pt x="3757310" y="1558671"/>
                </a:lnTo>
                <a:lnTo>
                  <a:pt x="3760733" y="1559809"/>
                </a:lnTo>
                <a:lnTo>
                  <a:pt x="3758451" y="1561706"/>
                </a:lnTo>
                <a:cubicBezTo>
                  <a:pt x="3756663" y="1562650"/>
                  <a:pt x="3754534" y="1562650"/>
                  <a:pt x="3752746" y="1561706"/>
                </a:cubicBezTo>
                <a:lnTo>
                  <a:pt x="3749323" y="1560568"/>
                </a:lnTo>
                <a:close/>
                <a:moveTo>
                  <a:pt x="4465644" y="1558481"/>
                </a:moveTo>
                <a:lnTo>
                  <a:pt x="4461841" y="1559999"/>
                </a:lnTo>
                <a:lnTo>
                  <a:pt x="4456897" y="1562085"/>
                </a:lnTo>
                <a:lnTo>
                  <a:pt x="4456897" y="1563982"/>
                </a:lnTo>
                <a:cubicBezTo>
                  <a:pt x="4458000" y="1565829"/>
                  <a:pt x="4460073" y="1566865"/>
                  <a:pt x="4462222" y="1566637"/>
                </a:cubicBezTo>
                <a:lnTo>
                  <a:pt x="4468687" y="1566637"/>
                </a:lnTo>
                <a:lnTo>
                  <a:pt x="4463362" y="1564930"/>
                </a:lnTo>
                <a:lnTo>
                  <a:pt x="4458609" y="1563603"/>
                </a:lnTo>
                <a:lnTo>
                  <a:pt x="4461841" y="1561137"/>
                </a:lnTo>
                <a:close/>
                <a:moveTo>
                  <a:pt x="3791918" y="1557154"/>
                </a:moveTo>
                <a:cubicBezTo>
                  <a:pt x="3792679" y="1557154"/>
                  <a:pt x="3794010" y="1557154"/>
                  <a:pt x="3794010" y="1557154"/>
                </a:cubicBezTo>
                <a:lnTo>
                  <a:pt x="3794200" y="1557344"/>
                </a:lnTo>
                <a:cubicBezTo>
                  <a:pt x="3794371" y="1557478"/>
                  <a:pt x="3794523" y="1557651"/>
                  <a:pt x="3794619" y="1557848"/>
                </a:cubicBezTo>
                <a:cubicBezTo>
                  <a:pt x="3794999" y="1558593"/>
                  <a:pt x="3794714" y="1559508"/>
                  <a:pt x="3793972" y="1559893"/>
                </a:cubicBezTo>
                <a:cubicBezTo>
                  <a:pt x="3793231" y="1560278"/>
                  <a:pt x="3792299" y="1559986"/>
                  <a:pt x="3791918" y="1559240"/>
                </a:cubicBezTo>
                <a:cubicBezTo>
                  <a:pt x="3791367" y="1558654"/>
                  <a:pt x="3791367" y="1557740"/>
                  <a:pt x="3791918" y="1557154"/>
                </a:cubicBezTo>
                <a:close/>
                <a:moveTo>
                  <a:pt x="548826" y="1556804"/>
                </a:moveTo>
                <a:cubicBezTo>
                  <a:pt x="543897" y="1557463"/>
                  <a:pt x="545894" y="1579724"/>
                  <a:pt x="556019" y="1565499"/>
                </a:cubicBezTo>
                <a:cubicBezTo>
                  <a:pt x="552882" y="1558766"/>
                  <a:pt x="550469" y="1556585"/>
                  <a:pt x="548826" y="1556804"/>
                </a:cubicBezTo>
                <a:close/>
                <a:moveTo>
                  <a:pt x="4488083" y="1556775"/>
                </a:moveTo>
                <a:cubicBezTo>
                  <a:pt x="4487265" y="1557116"/>
                  <a:pt x="4486790" y="1557985"/>
                  <a:pt x="4486942" y="1558861"/>
                </a:cubicBezTo>
                <a:cubicBezTo>
                  <a:pt x="4487246" y="1559750"/>
                  <a:pt x="4488235" y="1560223"/>
                  <a:pt x="4489129" y="1559912"/>
                </a:cubicBezTo>
                <a:cubicBezTo>
                  <a:pt x="4489623" y="1559741"/>
                  <a:pt x="4490003" y="1559354"/>
                  <a:pt x="4490175" y="1558861"/>
                </a:cubicBezTo>
                <a:cubicBezTo>
                  <a:pt x="4490193" y="1557945"/>
                  <a:pt x="4489547" y="1557146"/>
                  <a:pt x="4488653" y="1556964"/>
                </a:cubicBezTo>
                <a:close/>
                <a:moveTo>
                  <a:pt x="4424570" y="1556775"/>
                </a:moveTo>
                <a:lnTo>
                  <a:pt x="4423239" y="1559430"/>
                </a:lnTo>
                <a:lnTo>
                  <a:pt x="4421908" y="1562085"/>
                </a:lnTo>
                <a:lnTo>
                  <a:pt x="4424570" y="1563413"/>
                </a:lnTo>
                <a:lnTo>
                  <a:pt x="4427423" y="1564930"/>
                </a:lnTo>
                <a:close/>
                <a:moveTo>
                  <a:pt x="2233963" y="1556016"/>
                </a:moveTo>
                <a:cubicBezTo>
                  <a:pt x="2229019" y="1577638"/>
                  <a:pt x="2249746" y="1557154"/>
                  <a:pt x="2233963" y="1556016"/>
                </a:cubicBezTo>
                <a:close/>
                <a:moveTo>
                  <a:pt x="463864" y="1555376"/>
                </a:moveTo>
                <a:lnTo>
                  <a:pt x="460130" y="1560216"/>
                </a:lnTo>
                <a:lnTo>
                  <a:pt x="458658" y="1560568"/>
                </a:lnTo>
                <a:lnTo>
                  <a:pt x="459419" y="1561137"/>
                </a:lnTo>
                <a:lnTo>
                  <a:pt x="460130" y="1560216"/>
                </a:lnTo>
                <a:lnTo>
                  <a:pt x="468166" y="1558292"/>
                </a:lnTo>
                <a:cubicBezTo>
                  <a:pt x="468547" y="1557154"/>
                  <a:pt x="466218" y="1555542"/>
                  <a:pt x="463864" y="1555376"/>
                </a:cubicBezTo>
                <a:close/>
                <a:moveTo>
                  <a:pt x="3102409" y="1555257"/>
                </a:moveTo>
                <a:cubicBezTo>
                  <a:pt x="3097275" y="1576879"/>
                  <a:pt x="3118002" y="1556395"/>
                  <a:pt x="3102409" y="1555257"/>
                </a:cubicBezTo>
                <a:close/>
                <a:moveTo>
                  <a:pt x="565527" y="1555257"/>
                </a:moveTo>
                <a:cubicBezTo>
                  <a:pt x="563952" y="1554891"/>
                  <a:pt x="562376" y="1555868"/>
                  <a:pt x="562009" y="1557438"/>
                </a:cubicBezTo>
                <a:cubicBezTo>
                  <a:pt x="561642" y="1559009"/>
                  <a:pt x="562621" y="1560581"/>
                  <a:pt x="564195" y="1560947"/>
                </a:cubicBezTo>
                <a:cubicBezTo>
                  <a:pt x="565764" y="1561315"/>
                  <a:pt x="567348" y="1560401"/>
                  <a:pt x="567808" y="1558861"/>
                </a:cubicBezTo>
                <a:cubicBezTo>
                  <a:pt x="568164" y="1557239"/>
                  <a:pt x="567147" y="1555635"/>
                  <a:pt x="565527" y="1555257"/>
                </a:cubicBezTo>
                <a:close/>
                <a:moveTo>
                  <a:pt x="3691516" y="1551843"/>
                </a:moveTo>
                <a:cubicBezTo>
                  <a:pt x="3691516" y="1553740"/>
                  <a:pt x="3691516" y="1551843"/>
                  <a:pt x="3689424" y="1552981"/>
                </a:cubicBezTo>
                <a:cubicBezTo>
                  <a:pt x="3687332" y="1554119"/>
                  <a:pt x="3693037" y="1556585"/>
                  <a:pt x="3689424" y="1556395"/>
                </a:cubicBezTo>
                <a:cubicBezTo>
                  <a:pt x="3692466" y="1559240"/>
                  <a:pt x="3694178" y="1555257"/>
                  <a:pt x="3691516" y="1552033"/>
                </a:cubicBezTo>
                <a:close/>
                <a:moveTo>
                  <a:pt x="4493978" y="1551085"/>
                </a:moveTo>
                <a:cubicBezTo>
                  <a:pt x="4492570" y="1551767"/>
                  <a:pt x="4491905" y="1553412"/>
                  <a:pt x="4492456" y="1554878"/>
                </a:cubicBezTo>
                <a:cubicBezTo>
                  <a:pt x="4493122" y="1556651"/>
                  <a:pt x="4494605" y="1557992"/>
                  <a:pt x="4496450" y="1558481"/>
                </a:cubicBezTo>
                <a:lnTo>
                  <a:pt x="4499492" y="1559999"/>
                </a:lnTo>
                <a:lnTo>
                  <a:pt x="4496640" y="1551085"/>
                </a:lnTo>
                <a:close/>
                <a:moveTo>
                  <a:pt x="1862777" y="1550895"/>
                </a:moveTo>
                <a:cubicBezTo>
                  <a:pt x="1863537" y="1558481"/>
                  <a:pt x="1849846" y="1555257"/>
                  <a:pt x="1852699" y="1565878"/>
                </a:cubicBezTo>
                <a:lnTo>
                  <a:pt x="1852318" y="1566637"/>
                </a:lnTo>
                <a:cubicBezTo>
                  <a:pt x="1863157" y="1571189"/>
                  <a:pt x="1875898" y="1553171"/>
                  <a:pt x="1862777" y="1550895"/>
                </a:cubicBezTo>
                <a:close/>
                <a:moveTo>
                  <a:pt x="4446438" y="1550705"/>
                </a:moveTo>
                <a:lnTo>
                  <a:pt x="4449671" y="1560758"/>
                </a:lnTo>
                <a:lnTo>
                  <a:pt x="4452143" y="1557723"/>
                </a:lnTo>
                <a:cubicBezTo>
                  <a:pt x="4453626" y="1556549"/>
                  <a:pt x="4454577" y="1554848"/>
                  <a:pt x="4454805" y="1552981"/>
                </a:cubicBezTo>
                <a:lnTo>
                  <a:pt x="4454235" y="1552792"/>
                </a:lnTo>
                <a:cubicBezTo>
                  <a:pt x="4454235" y="1552792"/>
                  <a:pt x="4452143" y="1551085"/>
                  <a:pt x="4450052" y="1550705"/>
                </a:cubicBezTo>
                <a:close/>
                <a:moveTo>
                  <a:pt x="1506661" y="1550374"/>
                </a:moveTo>
                <a:cubicBezTo>
                  <a:pt x="1489309" y="1549947"/>
                  <a:pt x="1471910" y="1552697"/>
                  <a:pt x="1456602" y="1561137"/>
                </a:cubicBezTo>
                <a:cubicBezTo>
                  <a:pt x="1454510" y="1571189"/>
                  <a:pt x="1461165" y="1572517"/>
                  <a:pt x="1461356" y="1580103"/>
                </a:cubicBezTo>
                <a:cubicBezTo>
                  <a:pt x="1483984" y="1576689"/>
                  <a:pt x="1504711" y="1572327"/>
                  <a:pt x="1520875" y="1584845"/>
                </a:cubicBezTo>
                <a:cubicBezTo>
                  <a:pt x="1526770" y="1571948"/>
                  <a:pt x="1543884" y="1573844"/>
                  <a:pt x="1556434" y="1572896"/>
                </a:cubicBezTo>
                <a:lnTo>
                  <a:pt x="1556434" y="1558671"/>
                </a:lnTo>
                <a:cubicBezTo>
                  <a:pt x="1541317" y="1554404"/>
                  <a:pt x="1524013" y="1550800"/>
                  <a:pt x="1506661" y="1550374"/>
                </a:cubicBezTo>
                <a:close/>
                <a:moveTo>
                  <a:pt x="2616178" y="1550136"/>
                </a:moveTo>
                <a:cubicBezTo>
                  <a:pt x="2611044" y="1571948"/>
                  <a:pt x="2631771" y="1551274"/>
                  <a:pt x="2616178" y="1550136"/>
                </a:cubicBezTo>
                <a:close/>
                <a:moveTo>
                  <a:pt x="2548102" y="1550136"/>
                </a:moveTo>
                <a:cubicBezTo>
                  <a:pt x="2543158" y="1571948"/>
                  <a:pt x="2563885" y="1551274"/>
                  <a:pt x="2548102" y="1550136"/>
                </a:cubicBezTo>
                <a:close/>
                <a:moveTo>
                  <a:pt x="4600846" y="1549567"/>
                </a:moveTo>
                <a:lnTo>
                  <a:pt x="4608832" y="1569672"/>
                </a:lnTo>
                <a:lnTo>
                  <a:pt x="4616819" y="1589966"/>
                </a:lnTo>
                <a:lnTo>
                  <a:pt x="4645723" y="1589966"/>
                </a:lnTo>
                <a:lnTo>
                  <a:pt x="4643441" y="1586742"/>
                </a:lnTo>
                <a:cubicBezTo>
                  <a:pt x="4643669" y="1586330"/>
                  <a:pt x="4643669" y="1585826"/>
                  <a:pt x="4643441" y="1585414"/>
                </a:cubicBezTo>
                <a:cubicBezTo>
                  <a:pt x="4643099" y="1584593"/>
                  <a:pt x="4642224" y="1584119"/>
                  <a:pt x="4641349" y="1584276"/>
                </a:cubicBezTo>
                <a:lnTo>
                  <a:pt x="4632222" y="1571758"/>
                </a:lnTo>
                <a:lnTo>
                  <a:pt x="4619101" y="1553930"/>
                </a:lnTo>
                <a:lnTo>
                  <a:pt x="4619481" y="1553930"/>
                </a:lnTo>
                <a:lnTo>
                  <a:pt x="4610924" y="1551843"/>
                </a:lnTo>
                <a:close/>
                <a:moveTo>
                  <a:pt x="1104241" y="1549378"/>
                </a:moveTo>
                <a:cubicBezTo>
                  <a:pt x="1104241" y="1561326"/>
                  <a:pt x="1093592" y="1570620"/>
                  <a:pt x="1099677" y="1580293"/>
                </a:cubicBezTo>
                <a:cubicBezTo>
                  <a:pt x="1130102" y="1568534"/>
                  <a:pt x="1195897" y="1603053"/>
                  <a:pt x="1201792" y="1556395"/>
                </a:cubicBezTo>
                <a:cubicBezTo>
                  <a:pt x="1195672" y="1550808"/>
                  <a:pt x="1186170" y="1551225"/>
                  <a:pt x="1180568" y="1557328"/>
                </a:cubicBezTo>
                <a:cubicBezTo>
                  <a:pt x="1179528" y="1558461"/>
                  <a:pt x="1178670" y="1559745"/>
                  <a:pt x="1178022" y="1561137"/>
                </a:cubicBezTo>
                <a:cubicBezTo>
                  <a:pt x="1155393" y="1545205"/>
                  <a:pt x="1125919" y="1564930"/>
                  <a:pt x="1104241" y="1549378"/>
                </a:cubicBezTo>
                <a:close/>
                <a:moveTo>
                  <a:pt x="3688853" y="1548619"/>
                </a:moveTo>
                <a:cubicBezTo>
                  <a:pt x="3688853" y="1548619"/>
                  <a:pt x="3689994" y="1548619"/>
                  <a:pt x="3688853" y="1550705"/>
                </a:cubicBezTo>
                <a:cubicBezTo>
                  <a:pt x="3688853" y="1550705"/>
                  <a:pt x="3688853" y="1550705"/>
                  <a:pt x="3689994" y="1550705"/>
                </a:cubicBezTo>
                <a:lnTo>
                  <a:pt x="3689994" y="1549432"/>
                </a:lnTo>
                <a:lnTo>
                  <a:pt x="3691516" y="1550516"/>
                </a:lnTo>
                <a:lnTo>
                  <a:pt x="3692276" y="1550705"/>
                </a:lnTo>
                <a:cubicBezTo>
                  <a:pt x="3691896" y="1551464"/>
                  <a:pt x="3689994" y="1549378"/>
                  <a:pt x="3689994" y="1549378"/>
                </a:cubicBezTo>
                <a:lnTo>
                  <a:pt x="3689994" y="1549432"/>
                </a:lnTo>
                <a:close/>
                <a:moveTo>
                  <a:pt x="3773796" y="1548198"/>
                </a:moveTo>
                <a:cubicBezTo>
                  <a:pt x="3774538" y="1547815"/>
                  <a:pt x="3775451" y="1548107"/>
                  <a:pt x="3775831" y="1548850"/>
                </a:cubicBezTo>
                <a:cubicBezTo>
                  <a:pt x="3776231" y="1549596"/>
                  <a:pt x="3775926" y="1550510"/>
                  <a:pt x="3775185" y="1550895"/>
                </a:cubicBezTo>
                <a:cubicBezTo>
                  <a:pt x="3774595" y="1551449"/>
                  <a:pt x="3773682" y="1551449"/>
                  <a:pt x="3773093" y="1550895"/>
                </a:cubicBezTo>
                <a:lnTo>
                  <a:pt x="3772712" y="1550895"/>
                </a:lnTo>
                <a:cubicBezTo>
                  <a:pt x="3772332" y="1550136"/>
                  <a:pt x="3773283" y="1548619"/>
                  <a:pt x="3773283" y="1548619"/>
                </a:cubicBezTo>
                <a:cubicBezTo>
                  <a:pt x="3773416" y="1548444"/>
                  <a:pt x="3773587" y="1548300"/>
                  <a:pt x="3773796" y="1548198"/>
                </a:cubicBezTo>
                <a:close/>
                <a:moveTo>
                  <a:pt x="810829" y="1547102"/>
                </a:moveTo>
                <a:cubicBezTo>
                  <a:pt x="790292" y="1547860"/>
                  <a:pt x="786109" y="1563603"/>
                  <a:pt x="780594" y="1577827"/>
                </a:cubicBezTo>
                <a:lnTo>
                  <a:pt x="782115" y="1578207"/>
                </a:lnTo>
                <a:cubicBezTo>
                  <a:pt x="789410" y="1584953"/>
                  <a:pt x="800682" y="1584953"/>
                  <a:pt x="807977" y="1578207"/>
                </a:cubicBezTo>
                <a:cubicBezTo>
                  <a:pt x="808927" y="1585604"/>
                  <a:pt x="818245" y="1576120"/>
                  <a:pt x="812731" y="1572517"/>
                </a:cubicBezTo>
                <a:cubicBezTo>
                  <a:pt x="818101" y="1564636"/>
                  <a:pt x="817313" y="1554100"/>
                  <a:pt x="810829" y="1547102"/>
                </a:cubicBezTo>
                <a:close/>
                <a:moveTo>
                  <a:pt x="4022769" y="1546912"/>
                </a:moveTo>
                <a:lnTo>
                  <a:pt x="4021438" y="1549567"/>
                </a:lnTo>
                <a:lnTo>
                  <a:pt x="4019916" y="1552412"/>
                </a:lnTo>
                <a:lnTo>
                  <a:pt x="4022769" y="1553740"/>
                </a:lnTo>
                <a:lnTo>
                  <a:pt x="4025431" y="1555067"/>
                </a:lnTo>
                <a:close/>
                <a:moveTo>
                  <a:pt x="4488140" y="1546517"/>
                </a:moveTo>
                <a:cubicBezTo>
                  <a:pt x="4488121" y="1546523"/>
                  <a:pt x="4488102" y="1546527"/>
                  <a:pt x="4488083" y="1546533"/>
                </a:cubicBezTo>
                <a:cubicBezTo>
                  <a:pt x="4487455" y="1547119"/>
                  <a:pt x="4487303" y="1548052"/>
                  <a:pt x="4487702" y="1548809"/>
                </a:cubicBezTo>
                <a:lnTo>
                  <a:pt x="4486942" y="1548619"/>
                </a:lnTo>
                <a:cubicBezTo>
                  <a:pt x="4487189" y="1549527"/>
                  <a:pt x="4488140" y="1550060"/>
                  <a:pt x="4489053" y="1549808"/>
                </a:cubicBezTo>
                <a:cubicBezTo>
                  <a:pt x="4489965" y="1549556"/>
                  <a:pt x="4490498" y="1548615"/>
                  <a:pt x="4490232" y="1547707"/>
                </a:cubicBezTo>
                <a:cubicBezTo>
                  <a:pt x="4489984" y="1546798"/>
                  <a:pt x="4489053" y="1546265"/>
                  <a:pt x="4488140" y="1546517"/>
                </a:cubicBezTo>
                <a:close/>
                <a:moveTo>
                  <a:pt x="572203" y="1546375"/>
                </a:moveTo>
                <a:cubicBezTo>
                  <a:pt x="573300" y="1548109"/>
                  <a:pt x="587633" y="1562085"/>
                  <a:pt x="576936" y="1550136"/>
                </a:cubicBezTo>
                <a:cubicBezTo>
                  <a:pt x="572943" y="1546580"/>
                  <a:pt x="571838" y="1545798"/>
                  <a:pt x="572203" y="1546375"/>
                </a:cubicBezTo>
                <a:close/>
                <a:moveTo>
                  <a:pt x="3884905" y="1546343"/>
                </a:moveTo>
                <a:lnTo>
                  <a:pt x="3884905" y="1547860"/>
                </a:lnTo>
                <a:lnTo>
                  <a:pt x="3886353" y="1549376"/>
                </a:lnTo>
                <a:lnTo>
                  <a:pt x="3886807" y="1550326"/>
                </a:lnTo>
                <a:cubicBezTo>
                  <a:pt x="3886902" y="1551085"/>
                  <a:pt x="3886712" y="1550279"/>
                  <a:pt x="3886355" y="1549378"/>
                </a:cubicBezTo>
                <a:lnTo>
                  <a:pt x="3886353" y="1549376"/>
                </a:lnTo>
                <a:close/>
                <a:moveTo>
                  <a:pt x="750930" y="1546343"/>
                </a:moveTo>
                <a:cubicBezTo>
                  <a:pt x="730393" y="1559240"/>
                  <a:pt x="768234" y="1553930"/>
                  <a:pt x="750930" y="1546343"/>
                </a:cubicBezTo>
                <a:close/>
                <a:moveTo>
                  <a:pt x="3636940" y="1545774"/>
                </a:moveTo>
                <a:lnTo>
                  <a:pt x="3637891" y="1546912"/>
                </a:lnTo>
                <a:lnTo>
                  <a:pt x="3639222" y="1545774"/>
                </a:lnTo>
                <a:lnTo>
                  <a:pt x="3638462" y="1545774"/>
                </a:lnTo>
                <a:close/>
                <a:moveTo>
                  <a:pt x="760628" y="1545774"/>
                </a:moveTo>
                <a:cubicBezTo>
                  <a:pt x="755493" y="1567396"/>
                  <a:pt x="776220" y="1546912"/>
                  <a:pt x="760628" y="1545774"/>
                </a:cubicBezTo>
                <a:close/>
                <a:moveTo>
                  <a:pt x="1826077" y="1545395"/>
                </a:moveTo>
                <a:lnTo>
                  <a:pt x="1826077" y="1555826"/>
                </a:lnTo>
                <a:lnTo>
                  <a:pt x="1836535" y="1555826"/>
                </a:lnTo>
                <a:lnTo>
                  <a:pt x="1836535" y="1545395"/>
                </a:lnTo>
                <a:close/>
                <a:moveTo>
                  <a:pt x="4385968" y="1545015"/>
                </a:moveTo>
                <a:cubicBezTo>
                  <a:pt x="4389866" y="1545300"/>
                  <a:pt x="4391494" y="1546781"/>
                  <a:pt x="4391824" y="1548509"/>
                </a:cubicBezTo>
                <a:lnTo>
                  <a:pt x="4389936" y="1553361"/>
                </a:lnTo>
                <a:lnTo>
                  <a:pt x="4389201" y="1553361"/>
                </a:lnTo>
                <a:lnTo>
                  <a:pt x="4385991" y="1553031"/>
                </a:lnTo>
                <a:close/>
                <a:moveTo>
                  <a:pt x="3687142" y="1545015"/>
                </a:moveTo>
                <a:cubicBezTo>
                  <a:pt x="3686381" y="1546153"/>
                  <a:pt x="3687142" y="1548429"/>
                  <a:pt x="3687142" y="1546912"/>
                </a:cubicBezTo>
                <a:cubicBezTo>
                  <a:pt x="3687142" y="1545395"/>
                  <a:pt x="3691135" y="1546533"/>
                  <a:pt x="3690184" y="1545205"/>
                </a:cubicBezTo>
                <a:lnTo>
                  <a:pt x="3689424" y="1545015"/>
                </a:lnTo>
                <a:cubicBezTo>
                  <a:pt x="3688473" y="1545015"/>
                  <a:pt x="3687903" y="1543877"/>
                  <a:pt x="3687142" y="1545015"/>
                </a:cubicBezTo>
                <a:close/>
                <a:moveTo>
                  <a:pt x="435459" y="1545015"/>
                </a:moveTo>
                <a:cubicBezTo>
                  <a:pt x="430515" y="1566637"/>
                  <a:pt x="451052" y="1546153"/>
                  <a:pt x="435459" y="1545015"/>
                </a:cubicBezTo>
                <a:close/>
                <a:moveTo>
                  <a:pt x="2710116" y="1544826"/>
                </a:moveTo>
                <a:cubicBezTo>
                  <a:pt x="2693192" y="1561137"/>
                  <a:pt x="2729132" y="1553550"/>
                  <a:pt x="2710116" y="1544826"/>
                </a:cubicBezTo>
                <a:close/>
                <a:moveTo>
                  <a:pt x="2145920" y="1544636"/>
                </a:moveTo>
                <a:cubicBezTo>
                  <a:pt x="2133370" y="1541601"/>
                  <a:pt x="2134131" y="1565309"/>
                  <a:pt x="2145540" y="1560568"/>
                </a:cubicBezTo>
                <a:lnTo>
                  <a:pt x="2145920" y="1560189"/>
                </a:lnTo>
                <a:cubicBezTo>
                  <a:pt x="2150104" y="1558481"/>
                  <a:pt x="2152196" y="1546343"/>
                  <a:pt x="2145920" y="1544636"/>
                </a:cubicBezTo>
                <a:close/>
                <a:moveTo>
                  <a:pt x="289419" y="1544446"/>
                </a:moveTo>
                <a:cubicBezTo>
                  <a:pt x="286066" y="1545021"/>
                  <a:pt x="282761" y="1545846"/>
                  <a:pt x="279531" y="1546912"/>
                </a:cubicBezTo>
                <a:cubicBezTo>
                  <a:pt x="273889" y="1542718"/>
                  <a:pt x="265906" y="1543879"/>
                  <a:pt x="261701" y="1549507"/>
                </a:cubicBezTo>
                <a:cubicBezTo>
                  <a:pt x="259973" y="1551820"/>
                  <a:pt x="259085" y="1554650"/>
                  <a:pt x="259184" y="1557533"/>
                </a:cubicBezTo>
                <a:lnTo>
                  <a:pt x="259374" y="1557723"/>
                </a:lnTo>
                <a:cubicBezTo>
                  <a:pt x="259306" y="1558544"/>
                  <a:pt x="259306" y="1559367"/>
                  <a:pt x="259374" y="1560189"/>
                </a:cubicBezTo>
                <a:cubicBezTo>
                  <a:pt x="249866" y="1574793"/>
                  <a:pt x="265649" y="1590725"/>
                  <a:pt x="278390" y="1577827"/>
                </a:cubicBezTo>
                <a:cubicBezTo>
                  <a:pt x="282953" y="1577827"/>
                  <a:pt x="286566" y="1577827"/>
                  <a:pt x="283334" y="1591863"/>
                </a:cubicBezTo>
                <a:cubicBezTo>
                  <a:pt x="289419" y="1591863"/>
                  <a:pt x="298166" y="1591863"/>
                  <a:pt x="298927" y="1586742"/>
                </a:cubicBezTo>
                <a:cubicBezTo>
                  <a:pt x="291130" y="1586742"/>
                  <a:pt x="294173" y="1574034"/>
                  <a:pt x="293792" y="1565878"/>
                </a:cubicBezTo>
                <a:cubicBezTo>
                  <a:pt x="290889" y="1566267"/>
                  <a:pt x="287947" y="1566267"/>
                  <a:pt x="285045" y="1565878"/>
                </a:cubicBezTo>
                <a:cubicBezTo>
                  <a:pt x="287481" y="1558969"/>
                  <a:pt x="288953" y="1551756"/>
                  <a:pt x="289419" y="1544446"/>
                </a:cubicBezTo>
                <a:close/>
                <a:moveTo>
                  <a:pt x="4589508" y="1543735"/>
                </a:moveTo>
                <a:cubicBezTo>
                  <a:pt x="4587868" y="1546296"/>
                  <a:pt x="4588866" y="1553266"/>
                  <a:pt x="4597423" y="1559620"/>
                </a:cubicBezTo>
                <a:cubicBezTo>
                  <a:pt x="4597423" y="1559620"/>
                  <a:pt x="4597423" y="1557912"/>
                  <a:pt x="4597423" y="1557154"/>
                </a:cubicBezTo>
                <a:cubicBezTo>
                  <a:pt x="4598336" y="1557372"/>
                  <a:pt x="4599268" y="1556807"/>
                  <a:pt x="4599477" y="1555889"/>
                </a:cubicBezTo>
                <a:cubicBezTo>
                  <a:pt x="4599534" y="1555682"/>
                  <a:pt x="4599553" y="1555468"/>
                  <a:pt x="4599515" y="1555257"/>
                </a:cubicBezTo>
                <a:cubicBezTo>
                  <a:pt x="4599172" y="1554451"/>
                  <a:pt x="4598260" y="1554041"/>
                  <a:pt x="4597423" y="1554309"/>
                </a:cubicBezTo>
                <a:cubicBezTo>
                  <a:pt x="4595427" y="1543024"/>
                  <a:pt x="4591148" y="1541175"/>
                  <a:pt x="4589508" y="1543735"/>
                </a:cubicBezTo>
                <a:close/>
                <a:moveTo>
                  <a:pt x="4471539" y="1543119"/>
                </a:moveTo>
                <a:cubicBezTo>
                  <a:pt x="4471539" y="1543119"/>
                  <a:pt x="4469828" y="1543119"/>
                  <a:pt x="4468497" y="1544636"/>
                </a:cubicBezTo>
                <a:lnTo>
                  <a:pt x="4467313" y="1548685"/>
                </a:lnTo>
                <a:lnTo>
                  <a:pt x="4466595" y="1548998"/>
                </a:lnTo>
                <a:lnTo>
                  <a:pt x="4467166" y="1549188"/>
                </a:lnTo>
                <a:lnTo>
                  <a:pt x="4467313" y="1548685"/>
                </a:lnTo>
                <a:lnTo>
                  <a:pt x="4469638" y="1547671"/>
                </a:lnTo>
                <a:cubicBezTo>
                  <a:pt x="4470797" y="1546423"/>
                  <a:pt x="4471463" y="1544812"/>
                  <a:pt x="4471539" y="1543119"/>
                </a:cubicBezTo>
                <a:close/>
                <a:moveTo>
                  <a:pt x="853704" y="1542188"/>
                </a:moveTo>
                <a:cubicBezTo>
                  <a:pt x="854185" y="1544517"/>
                  <a:pt x="868732" y="1558102"/>
                  <a:pt x="859319" y="1545015"/>
                </a:cubicBezTo>
                <a:cubicBezTo>
                  <a:pt x="854946" y="1541886"/>
                  <a:pt x="853544" y="1541412"/>
                  <a:pt x="853704" y="1542188"/>
                </a:cubicBezTo>
                <a:close/>
                <a:moveTo>
                  <a:pt x="4342423" y="1540618"/>
                </a:moveTo>
                <a:lnTo>
                  <a:pt x="4342039" y="1541474"/>
                </a:lnTo>
                <a:lnTo>
                  <a:pt x="4341616" y="1541292"/>
                </a:lnTo>
                <a:close/>
                <a:moveTo>
                  <a:pt x="304251" y="1539894"/>
                </a:moveTo>
                <a:cubicBezTo>
                  <a:pt x="307484" y="1548998"/>
                  <a:pt x="289038" y="1561516"/>
                  <a:pt x="304251" y="1565878"/>
                </a:cubicBezTo>
                <a:cubicBezTo>
                  <a:pt x="308054" y="1562654"/>
                  <a:pt x="317372" y="1541032"/>
                  <a:pt x="304251" y="1539894"/>
                </a:cubicBezTo>
                <a:close/>
                <a:moveTo>
                  <a:pt x="3822153" y="1539705"/>
                </a:moveTo>
                <a:lnTo>
                  <a:pt x="3825386" y="1543877"/>
                </a:lnTo>
                <a:lnTo>
                  <a:pt x="3828619" y="1547860"/>
                </a:lnTo>
                <a:lnTo>
                  <a:pt x="3823294" y="1546343"/>
                </a:lnTo>
                <a:lnTo>
                  <a:pt x="3817970" y="1544826"/>
                </a:lnTo>
                <a:lnTo>
                  <a:pt x="3819111" y="1548809"/>
                </a:lnTo>
                <a:cubicBezTo>
                  <a:pt x="3819852" y="1550738"/>
                  <a:pt x="3819491" y="1552915"/>
                  <a:pt x="3818160" y="1554499"/>
                </a:cubicBezTo>
                <a:lnTo>
                  <a:pt x="3816068" y="1556206"/>
                </a:lnTo>
                <a:lnTo>
                  <a:pt x="3811314" y="1550326"/>
                </a:lnTo>
                <a:cubicBezTo>
                  <a:pt x="3808652" y="1547102"/>
                  <a:pt x="3807701" y="1543498"/>
                  <a:pt x="3807701" y="1543498"/>
                </a:cubicBezTo>
                <a:cubicBezTo>
                  <a:pt x="3810249" y="1542343"/>
                  <a:pt x="3812931" y="1541514"/>
                  <a:pt x="3815688" y="1541032"/>
                </a:cubicBezTo>
                <a:close/>
                <a:moveTo>
                  <a:pt x="4116896" y="1539325"/>
                </a:moveTo>
                <a:lnTo>
                  <a:pt x="4117820" y="1541015"/>
                </a:lnTo>
                <a:lnTo>
                  <a:pt x="4117586" y="1547434"/>
                </a:lnTo>
                <a:cubicBezTo>
                  <a:pt x="4117895" y="1549567"/>
                  <a:pt x="4119083" y="1550895"/>
                  <a:pt x="4122601" y="1549757"/>
                </a:cubicBezTo>
                <a:lnTo>
                  <a:pt x="4117820" y="1541015"/>
                </a:lnTo>
                <a:lnTo>
                  <a:pt x="4117847" y="1540274"/>
                </a:lnTo>
                <a:close/>
                <a:moveTo>
                  <a:pt x="1616334" y="1537429"/>
                </a:moveTo>
                <a:lnTo>
                  <a:pt x="1616904" y="1537429"/>
                </a:lnTo>
                <a:lnTo>
                  <a:pt x="1614052" y="1540463"/>
                </a:lnTo>
                <a:cubicBezTo>
                  <a:pt x="1614242" y="1538946"/>
                  <a:pt x="1614812" y="1537429"/>
                  <a:pt x="1616334" y="1537429"/>
                </a:cubicBezTo>
                <a:close/>
                <a:moveTo>
                  <a:pt x="4463895" y="1536363"/>
                </a:moveTo>
                <a:cubicBezTo>
                  <a:pt x="4464617" y="1536230"/>
                  <a:pt x="4465321" y="1536708"/>
                  <a:pt x="4465454" y="1537429"/>
                </a:cubicBezTo>
                <a:lnTo>
                  <a:pt x="4465454" y="1537899"/>
                </a:lnTo>
                <a:lnTo>
                  <a:pt x="4463043" y="1539003"/>
                </a:lnTo>
                <a:lnTo>
                  <a:pt x="4462716" y="1538745"/>
                </a:lnTo>
                <a:cubicBezTo>
                  <a:pt x="4462316" y="1537888"/>
                  <a:pt x="4462697" y="1536875"/>
                  <a:pt x="4463552" y="1536480"/>
                </a:cubicBezTo>
                <a:cubicBezTo>
                  <a:pt x="4463667" y="1536425"/>
                  <a:pt x="4463781" y="1536385"/>
                  <a:pt x="4463895" y="1536363"/>
                </a:cubicBezTo>
                <a:close/>
                <a:moveTo>
                  <a:pt x="1303716" y="1534963"/>
                </a:moveTo>
                <a:cubicBezTo>
                  <a:pt x="1292306" y="1534963"/>
                  <a:pt x="1287172" y="1539136"/>
                  <a:pt x="1288123" y="1550516"/>
                </a:cubicBezTo>
                <a:lnTo>
                  <a:pt x="1303716" y="1550516"/>
                </a:lnTo>
                <a:close/>
                <a:moveTo>
                  <a:pt x="3002957" y="1534584"/>
                </a:moveTo>
                <a:lnTo>
                  <a:pt x="3002909" y="1534787"/>
                </a:lnTo>
                <a:lnTo>
                  <a:pt x="2990526" y="1538282"/>
                </a:lnTo>
                <a:cubicBezTo>
                  <a:pt x="2987935" y="1540748"/>
                  <a:pt x="2986890" y="1544636"/>
                  <a:pt x="2987365" y="1550326"/>
                </a:cubicBezTo>
                <a:cubicBezTo>
                  <a:pt x="2993070" y="1550800"/>
                  <a:pt x="2997348" y="1549710"/>
                  <a:pt x="3000010" y="1547078"/>
                </a:cubicBezTo>
                <a:lnTo>
                  <a:pt x="3002909" y="1534787"/>
                </a:lnTo>
                <a:lnTo>
                  <a:pt x="3002957" y="1534773"/>
                </a:lnTo>
                <a:close/>
                <a:moveTo>
                  <a:pt x="4438072" y="1534204"/>
                </a:moveTo>
                <a:cubicBezTo>
                  <a:pt x="4438699" y="1533787"/>
                  <a:pt x="4439536" y="1533787"/>
                  <a:pt x="4440163" y="1534204"/>
                </a:cubicBezTo>
                <a:cubicBezTo>
                  <a:pt x="4440410" y="1535094"/>
                  <a:pt x="4439897" y="1536018"/>
                  <a:pt x="4439022" y="1536291"/>
                </a:cubicBezTo>
                <a:cubicBezTo>
                  <a:pt x="4438471" y="1536734"/>
                  <a:pt x="4437672" y="1536734"/>
                  <a:pt x="4437121" y="1536291"/>
                </a:cubicBezTo>
                <a:cubicBezTo>
                  <a:pt x="4437083" y="1536226"/>
                  <a:pt x="4437064" y="1536158"/>
                  <a:pt x="4437045" y="1536090"/>
                </a:cubicBezTo>
                <a:cubicBezTo>
                  <a:pt x="4436797" y="1535287"/>
                  <a:pt x="4437273" y="1534443"/>
                  <a:pt x="4438072" y="1534204"/>
                </a:cubicBezTo>
                <a:close/>
                <a:moveTo>
                  <a:pt x="3687522" y="1533635"/>
                </a:moveTo>
                <a:cubicBezTo>
                  <a:pt x="3687522" y="1533635"/>
                  <a:pt x="3685621" y="1535342"/>
                  <a:pt x="3686001" y="1536291"/>
                </a:cubicBezTo>
                <a:cubicBezTo>
                  <a:pt x="3686381" y="1537239"/>
                  <a:pt x="3687332" y="1537998"/>
                  <a:pt x="3688283" y="1537429"/>
                </a:cubicBezTo>
                <a:cubicBezTo>
                  <a:pt x="3689234" y="1536860"/>
                  <a:pt x="3690565" y="1534394"/>
                  <a:pt x="3689044" y="1533825"/>
                </a:cubicBezTo>
                <a:close/>
                <a:moveTo>
                  <a:pt x="4617580" y="1532877"/>
                </a:moveTo>
                <a:cubicBezTo>
                  <a:pt x="4615488" y="1532877"/>
                  <a:pt x="4615488" y="1538756"/>
                  <a:pt x="4617580" y="1544257"/>
                </a:cubicBezTo>
                <a:lnTo>
                  <a:pt x="4620812" y="1553930"/>
                </a:lnTo>
                <a:lnTo>
                  <a:pt x="4638687" y="1553930"/>
                </a:lnTo>
                <a:lnTo>
                  <a:pt x="4658844" y="1555257"/>
                </a:lnTo>
                <a:lnTo>
                  <a:pt x="4639828" y="1543498"/>
                </a:lnTo>
                <a:cubicBezTo>
                  <a:pt x="4633134" y="1538618"/>
                  <a:pt x="4625585" y="1535016"/>
                  <a:pt x="4617580" y="1532877"/>
                </a:cubicBezTo>
                <a:close/>
                <a:moveTo>
                  <a:pt x="4367714" y="1531359"/>
                </a:moveTo>
                <a:lnTo>
                  <a:pt x="4365051" y="1536670"/>
                </a:lnTo>
                <a:lnTo>
                  <a:pt x="4362199" y="1535342"/>
                </a:lnTo>
                <a:lnTo>
                  <a:pt x="4359537" y="1534015"/>
                </a:lnTo>
                <a:close/>
                <a:moveTo>
                  <a:pt x="3684860" y="1530980"/>
                </a:moveTo>
                <a:cubicBezTo>
                  <a:pt x="3684385" y="1530222"/>
                  <a:pt x="3684908" y="1531265"/>
                  <a:pt x="3685407" y="1532261"/>
                </a:cubicBezTo>
                <a:lnTo>
                  <a:pt x="3685532" y="1532570"/>
                </a:lnTo>
                <a:lnTo>
                  <a:pt x="3685240" y="1532497"/>
                </a:lnTo>
                <a:cubicBezTo>
                  <a:pt x="3685240" y="1532497"/>
                  <a:pt x="3684290" y="1530980"/>
                  <a:pt x="3683719" y="1531359"/>
                </a:cubicBezTo>
                <a:cubicBezTo>
                  <a:pt x="3683149" y="1531739"/>
                  <a:pt x="3684670" y="1531359"/>
                  <a:pt x="3685811" y="1533256"/>
                </a:cubicBezTo>
                <a:lnTo>
                  <a:pt x="3685532" y="1532570"/>
                </a:lnTo>
                <a:lnTo>
                  <a:pt x="3686001" y="1532687"/>
                </a:lnTo>
                <a:cubicBezTo>
                  <a:pt x="3686381" y="1532308"/>
                  <a:pt x="3685811" y="1532497"/>
                  <a:pt x="3684860" y="1530980"/>
                </a:cubicBezTo>
                <a:close/>
                <a:moveTo>
                  <a:pt x="4702580" y="1530601"/>
                </a:moveTo>
                <a:lnTo>
                  <a:pt x="4694213" y="1533446"/>
                </a:lnTo>
                <a:lnTo>
                  <a:pt x="4697065" y="1534773"/>
                </a:lnTo>
                <a:lnTo>
                  <a:pt x="4699727" y="1536101"/>
                </a:lnTo>
                <a:lnTo>
                  <a:pt x="4701059" y="1533446"/>
                </a:lnTo>
                <a:close/>
                <a:moveTo>
                  <a:pt x="2799490" y="1530411"/>
                </a:moveTo>
                <a:cubicBezTo>
                  <a:pt x="2802912" y="1543688"/>
                  <a:pt x="2788651" y="1539894"/>
                  <a:pt x="2788651" y="1550136"/>
                </a:cubicBezTo>
                <a:lnTo>
                  <a:pt x="2789031" y="1551085"/>
                </a:lnTo>
                <a:cubicBezTo>
                  <a:pt x="2802342" y="1556775"/>
                  <a:pt x="2812230" y="1533635"/>
                  <a:pt x="2799490" y="1530411"/>
                </a:cubicBezTo>
                <a:close/>
                <a:moveTo>
                  <a:pt x="1743929" y="1529842"/>
                </a:moveTo>
                <a:cubicBezTo>
                  <a:pt x="1738985" y="1551464"/>
                  <a:pt x="1759522" y="1529842"/>
                  <a:pt x="1743929" y="1529842"/>
                </a:cubicBezTo>
                <a:close/>
                <a:moveTo>
                  <a:pt x="554572" y="1529673"/>
                </a:moveTo>
                <a:cubicBezTo>
                  <a:pt x="553808" y="1529095"/>
                  <a:pt x="552548" y="1530174"/>
                  <a:pt x="550884" y="1534204"/>
                </a:cubicBezTo>
                <a:cubicBezTo>
                  <a:pt x="551455" y="1541981"/>
                  <a:pt x="535672" y="1540463"/>
                  <a:pt x="545560" y="1545015"/>
                </a:cubicBezTo>
                <a:lnTo>
                  <a:pt x="545560" y="1544636"/>
                </a:lnTo>
                <a:cubicBezTo>
                  <a:pt x="554688" y="1548050"/>
                  <a:pt x="556863" y="1531407"/>
                  <a:pt x="554572" y="1529673"/>
                </a:cubicBezTo>
                <a:close/>
                <a:moveTo>
                  <a:pt x="1784242" y="1529463"/>
                </a:moveTo>
                <a:cubicBezTo>
                  <a:pt x="1784622" y="1537998"/>
                  <a:pt x="1770361" y="1532308"/>
                  <a:pt x="1768459" y="1539894"/>
                </a:cubicBezTo>
                <a:cubicBezTo>
                  <a:pt x="1774354" y="1552412"/>
                  <a:pt x="1795651" y="1531739"/>
                  <a:pt x="1784242" y="1529463"/>
                </a:cubicBezTo>
                <a:close/>
                <a:moveTo>
                  <a:pt x="3016459" y="1529273"/>
                </a:moveTo>
                <a:cubicBezTo>
                  <a:pt x="3018360" y="1530790"/>
                  <a:pt x="3016839" y="1532877"/>
                  <a:pt x="3015318" y="1534963"/>
                </a:cubicBezTo>
                <a:lnTo>
                  <a:pt x="3016459" y="1534015"/>
                </a:lnTo>
                <a:cubicBezTo>
                  <a:pt x="3023304" y="1536979"/>
                  <a:pt x="3031101" y="1536979"/>
                  <a:pt x="3037946" y="1534015"/>
                </a:cubicBezTo>
                <a:cubicBezTo>
                  <a:pt x="3031842" y="1529322"/>
                  <a:pt x="3023970" y="1527583"/>
                  <a:pt x="3016459" y="1529273"/>
                </a:cubicBezTo>
                <a:close/>
                <a:moveTo>
                  <a:pt x="4154547" y="1528894"/>
                </a:moveTo>
                <a:cubicBezTo>
                  <a:pt x="4149413" y="1550705"/>
                  <a:pt x="4170140" y="1530032"/>
                  <a:pt x="4154547" y="1528894"/>
                </a:cubicBezTo>
                <a:close/>
                <a:moveTo>
                  <a:pt x="3406280" y="1528894"/>
                </a:moveTo>
                <a:cubicBezTo>
                  <a:pt x="3403808" y="1537998"/>
                  <a:pt x="3405710" y="1539894"/>
                  <a:pt x="3407992" y="1538946"/>
                </a:cubicBezTo>
                <a:lnTo>
                  <a:pt x="3407802" y="1538187"/>
                </a:lnTo>
                <a:cubicBezTo>
                  <a:pt x="3407212" y="1537539"/>
                  <a:pt x="3407212" y="1536560"/>
                  <a:pt x="3407802" y="1535911"/>
                </a:cubicBezTo>
                <a:cubicBezTo>
                  <a:pt x="3408277" y="1535640"/>
                  <a:pt x="3408847" y="1535640"/>
                  <a:pt x="3409323" y="1535911"/>
                </a:cubicBezTo>
                <a:lnTo>
                  <a:pt x="3409323" y="1532308"/>
                </a:lnTo>
                <a:lnTo>
                  <a:pt x="3411795" y="1534773"/>
                </a:lnTo>
                <a:cubicBezTo>
                  <a:pt x="3412746" y="1532118"/>
                  <a:pt x="3411795" y="1529273"/>
                  <a:pt x="3406280" y="1528894"/>
                </a:cubicBezTo>
                <a:close/>
                <a:moveTo>
                  <a:pt x="2380764" y="1528894"/>
                </a:moveTo>
                <a:cubicBezTo>
                  <a:pt x="2375250" y="1556395"/>
                  <a:pt x="2396737" y="1534963"/>
                  <a:pt x="2380764" y="1528894"/>
                </a:cubicBezTo>
                <a:close/>
                <a:moveTo>
                  <a:pt x="681522" y="1528894"/>
                </a:moveTo>
                <a:cubicBezTo>
                  <a:pt x="676578" y="1550516"/>
                  <a:pt x="697305" y="1528894"/>
                  <a:pt x="681522" y="1528894"/>
                </a:cubicBezTo>
                <a:close/>
                <a:moveTo>
                  <a:pt x="4612255" y="1528704"/>
                </a:moveTo>
                <a:lnTo>
                  <a:pt x="4611297" y="1530790"/>
                </a:lnTo>
                <a:lnTo>
                  <a:pt x="4611114" y="1530790"/>
                </a:lnTo>
                <a:lnTo>
                  <a:pt x="4611685" y="1531549"/>
                </a:lnTo>
                <a:cubicBezTo>
                  <a:pt x="4611495" y="1531369"/>
                  <a:pt x="4611342" y="1531147"/>
                  <a:pt x="4611247" y="1530900"/>
                </a:cubicBezTo>
                <a:lnTo>
                  <a:pt x="4611297" y="1530790"/>
                </a:lnTo>
                <a:lnTo>
                  <a:pt x="4613206" y="1530790"/>
                </a:lnTo>
                <a:cubicBezTo>
                  <a:pt x="4614081" y="1530517"/>
                  <a:pt x="4614594" y="1529593"/>
                  <a:pt x="4614347" y="1528704"/>
                </a:cubicBezTo>
                <a:cubicBezTo>
                  <a:pt x="4613739" y="1528230"/>
                  <a:pt x="4612864" y="1528230"/>
                  <a:pt x="4612255" y="1528704"/>
                </a:cubicBezTo>
                <a:close/>
                <a:moveTo>
                  <a:pt x="2617129" y="1528704"/>
                </a:moveTo>
                <a:cubicBezTo>
                  <a:pt x="2612946" y="1529842"/>
                  <a:pt x="2606671" y="1528704"/>
                  <a:pt x="2606671" y="1533825"/>
                </a:cubicBezTo>
                <a:cubicBezTo>
                  <a:pt x="2612565" y="1534584"/>
                  <a:pt x="2610474" y="1543688"/>
                  <a:pt x="2616178" y="1545015"/>
                </a:cubicBezTo>
                <a:lnTo>
                  <a:pt x="2617129" y="1544257"/>
                </a:lnTo>
                <a:cubicBezTo>
                  <a:pt x="2619031" y="1536860"/>
                  <a:pt x="2623405" y="1535532"/>
                  <a:pt x="2617129" y="1528704"/>
                </a:cubicBezTo>
                <a:close/>
                <a:moveTo>
                  <a:pt x="3849156" y="1528135"/>
                </a:moveTo>
                <a:lnTo>
                  <a:pt x="3846874" y="1532118"/>
                </a:lnTo>
                <a:cubicBezTo>
                  <a:pt x="3844687" y="1535141"/>
                  <a:pt x="3842063" y="1537825"/>
                  <a:pt x="3839077" y="1540084"/>
                </a:cubicBezTo>
                <a:lnTo>
                  <a:pt x="3833563" y="1544067"/>
                </a:lnTo>
                <a:lnTo>
                  <a:pt x="3831281" y="1541222"/>
                </a:lnTo>
                <a:cubicBezTo>
                  <a:pt x="3830026" y="1539756"/>
                  <a:pt x="3829474" y="1537817"/>
                  <a:pt x="3829759" y="1535911"/>
                </a:cubicBezTo>
                <a:lnTo>
                  <a:pt x="3830140" y="1536291"/>
                </a:lnTo>
                <a:cubicBezTo>
                  <a:pt x="3832897" y="1533630"/>
                  <a:pt x="3836301" y="1531735"/>
                  <a:pt x="3840028" y="1530790"/>
                </a:cubicBezTo>
                <a:close/>
                <a:moveTo>
                  <a:pt x="3361783" y="1527945"/>
                </a:moveTo>
                <a:cubicBezTo>
                  <a:pt x="3361783" y="1530601"/>
                  <a:pt x="3361783" y="1534584"/>
                  <a:pt x="3364065" y="1534963"/>
                </a:cubicBezTo>
                <a:cubicBezTo>
                  <a:pt x="3366347" y="1535342"/>
                  <a:pt x="3370721" y="1526238"/>
                  <a:pt x="3362925" y="1527945"/>
                </a:cubicBezTo>
                <a:close/>
                <a:moveTo>
                  <a:pt x="3301789" y="1527851"/>
                </a:moveTo>
                <a:cubicBezTo>
                  <a:pt x="3299032" y="1530601"/>
                  <a:pt x="3297510" y="1538946"/>
                  <a:pt x="3305497" y="1544636"/>
                </a:cubicBezTo>
                <a:cubicBezTo>
                  <a:pt x="3308539" y="1527946"/>
                  <a:pt x="3304546" y="1525101"/>
                  <a:pt x="3301789" y="1527851"/>
                </a:cubicBezTo>
                <a:close/>
                <a:moveTo>
                  <a:pt x="4354022" y="1527756"/>
                </a:moveTo>
                <a:cubicBezTo>
                  <a:pt x="4355734" y="1527187"/>
                  <a:pt x="4354212" y="1529842"/>
                  <a:pt x="4350790" y="1533635"/>
                </a:cubicBezTo>
                <a:lnTo>
                  <a:pt x="4342423" y="1540618"/>
                </a:lnTo>
                <a:lnTo>
                  <a:pt x="4344704" y="1535532"/>
                </a:lnTo>
                <a:cubicBezTo>
                  <a:pt x="4347367" y="1532459"/>
                  <a:pt x="4350523" y="1529833"/>
                  <a:pt x="4354022" y="1527756"/>
                </a:cubicBezTo>
                <a:close/>
                <a:moveTo>
                  <a:pt x="4274917" y="1527566"/>
                </a:moveTo>
                <a:cubicBezTo>
                  <a:pt x="4275525" y="1527092"/>
                  <a:pt x="4276400" y="1527092"/>
                  <a:pt x="4277009" y="1527566"/>
                </a:cubicBezTo>
                <a:lnTo>
                  <a:pt x="4277009" y="1528894"/>
                </a:lnTo>
                <a:cubicBezTo>
                  <a:pt x="4276990" y="1529637"/>
                  <a:pt x="4276552" y="1530303"/>
                  <a:pt x="4275868" y="1530601"/>
                </a:cubicBezTo>
                <a:cubicBezTo>
                  <a:pt x="4274993" y="1530694"/>
                  <a:pt x="4274175" y="1530240"/>
                  <a:pt x="4273776" y="1529463"/>
                </a:cubicBezTo>
                <a:cubicBezTo>
                  <a:pt x="4273776" y="1529432"/>
                  <a:pt x="4273757" y="1529402"/>
                  <a:pt x="4273757" y="1529370"/>
                </a:cubicBezTo>
                <a:cubicBezTo>
                  <a:pt x="4273567" y="1528552"/>
                  <a:pt x="4274099" y="1527744"/>
                  <a:pt x="4274917" y="1527566"/>
                </a:cubicBezTo>
                <a:close/>
                <a:moveTo>
                  <a:pt x="4512233" y="1526618"/>
                </a:moveTo>
                <a:cubicBezTo>
                  <a:pt x="4511187" y="1526618"/>
                  <a:pt x="4510331" y="1527467"/>
                  <a:pt x="4510331" y="1528514"/>
                </a:cubicBezTo>
                <a:cubicBezTo>
                  <a:pt x="4510331" y="1529561"/>
                  <a:pt x="4511187" y="1530411"/>
                  <a:pt x="4512233" y="1530411"/>
                </a:cubicBezTo>
                <a:lnTo>
                  <a:pt x="4512233" y="1529652"/>
                </a:lnTo>
                <a:cubicBezTo>
                  <a:pt x="4512822" y="1530206"/>
                  <a:pt x="4513735" y="1530206"/>
                  <a:pt x="4514324" y="1529652"/>
                </a:cubicBezTo>
                <a:cubicBezTo>
                  <a:pt x="4514857" y="1529138"/>
                  <a:pt x="4514857" y="1528298"/>
                  <a:pt x="4514343" y="1527775"/>
                </a:cubicBezTo>
                <a:cubicBezTo>
                  <a:pt x="4514343" y="1527769"/>
                  <a:pt x="4514324" y="1527761"/>
                  <a:pt x="4514324" y="1527756"/>
                </a:cubicBezTo>
                <a:cubicBezTo>
                  <a:pt x="4514058" y="1526876"/>
                  <a:pt x="4513127" y="1526371"/>
                  <a:pt x="4512233" y="1526618"/>
                </a:cubicBezTo>
                <a:close/>
                <a:moveTo>
                  <a:pt x="3890458" y="1526016"/>
                </a:moveTo>
                <a:cubicBezTo>
                  <a:pt x="3891028" y="1525563"/>
                  <a:pt x="3891865" y="1525662"/>
                  <a:pt x="3892321" y="1526238"/>
                </a:cubicBezTo>
                <a:lnTo>
                  <a:pt x="3892702" y="1526428"/>
                </a:lnTo>
                <a:cubicBezTo>
                  <a:pt x="3893234" y="1527109"/>
                  <a:pt x="3893101" y="1528086"/>
                  <a:pt x="3892416" y="1528609"/>
                </a:cubicBezTo>
                <a:cubicBezTo>
                  <a:pt x="3891732" y="1529133"/>
                  <a:pt x="3890762" y="1529006"/>
                  <a:pt x="3890230" y="1528325"/>
                </a:cubicBezTo>
                <a:cubicBezTo>
                  <a:pt x="3890230" y="1527566"/>
                  <a:pt x="3890230" y="1526238"/>
                  <a:pt x="3890230" y="1526238"/>
                </a:cubicBezTo>
                <a:cubicBezTo>
                  <a:pt x="3890286" y="1526157"/>
                  <a:pt x="3890363" y="1526081"/>
                  <a:pt x="3890458" y="1526016"/>
                </a:cubicBezTo>
                <a:close/>
                <a:moveTo>
                  <a:pt x="2491055" y="1524152"/>
                </a:moveTo>
                <a:cubicBezTo>
                  <a:pt x="2473941" y="1540463"/>
                  <a:pt x="2510071" y="1532877"/>
                  <a:pt x="2491055" y="1524152"/>
                </a:cubicBezTo>
                <a:close/>
                <a:moveTo>
                  <a:pt x="288658" y="1524152"/>
                </a:moveTo>
                <a:cubicBezTo>
                  <a:pt x="282953" y="1551843"/>
                  <a:pt x="304631" y="1530411"/>
                  <a:pt x="288658" y="1524152"/>
                </a:cubicBezTo>
                <a:close/>
                <a:moveTo>
                  <a:pt x="257282" y="1524152"/>
                </a:moveTo>
                <a:cubicBezTo>
                  <a:pt x="252338" y="1545774"/>
                  <a:pt x="272875" y="1525290"/>
                  <a:pt x="257282" y="1524152"/>
                </a:cubicBezTo>
                <a:close/>
                <a:moveTo>
                  <a:pt x="4478955" y="1523773"/>
                </a:moveTo>
                <a:cubicBezTo>
                  <a:pt x="4479507" y="1523329"/>
                  <a:pt x="4480305" y="1523329"/>
                  <a:pt x="4480857" y="1523773"/>
                </a:cubicBezTo>
                <a:cubicBezTo>
                  <a:pt x="4480895" y="1523837"/>
                  <a:pt x="4480914" y="1523904"/>
                  <a:pt x="4480933" y="1523974"/>
                </a:cubicBezTo>
                <a:cubicBezTo>
                  <a:pt x="4481180" y="1524776"/>
                  <a:pt x="4480705" y="1525620"/>
                  <a:pt x="4479906" y="1525859"/>
                </a:cubicBezTo>
                <a:cubicBezTo>
                  <a:pt x="4479279" y="1526276"/>
                  <a:pt x="4478442" y="1526276"/>
                  <a:pt x="4477814" y="1525859"/>
                </a:cubicBezTo>
                <a:lnTo>
                  <a:pt x="4478005" y="1526997"/>
                </a:lnTo>
                <a:cubicBezTo>
                  <a:pt x="4477358" y="1526678"/>
                  <a:pt x="4476997" y="1525994"/>
                  <a:pt x="4477073" y="1525282"/>
                </a:cubicBezTo>
                <a:cubicBezTo>
                  <a:pt x="4477168" y="1524346"/>
                  <a:pt x="4478023" y="1523670"/>
                  <a:pt x="4478955" y="1523773"/>
                </a:cubicBezTo>
                <a:close/>
                <a:moveTo>
                  <a:pt x="4648195" y="1523583"/>
                </a:moveTo>
                <a:cubicBezTo>
                  <a:pt x="4647320" y="1523856"/>
                  <a:pt x="4646807" y="1524782"/>
                  <a:pt x="4647054" y="1525669"/>
                </a:cubicBezTo>
                <a:cubicBezTo>
                  <a:pt x="4647663" y="1526143"/>
                  <a:pt x="4648537" y="1526143"/>
                  <a:pt x="4649146" y="1525669"/>
                </a:cubicBezTo>
                <a:cubicBezTo>
                  <a:pt x="4650020" y="1525396"/>
                  <a:pt x="4650534" y="1524473"/>
                  <a:pt x="4650287" y="1523583"/>
                </a:cubicBezTo>
                <a:cubicBezTo>
                  <a:pt x="4649697" y="1523583"/>
                  <a:pt x="4649127" y="1523864"/>
                  <a:pt x="4648765" y="1524342"/>
                </a:cubicBezTo>
                <a:close/>
                <a:moveTo>
                  <a:pt x="2997443" y="1523583"/>
                </a:moveTo>
                <a:lnTo>
                  <a:pt x="3001056" y="1525669"/>
                </a:lnTo>
                <a:lnTo>
                  <a:pt x="3003338" y="1526807"/>
                </a:lnTo>
                <a:close/>
                <a:moveTo>
                  <a:pt x="3955453" y="1523204"/>
                </a:moveTo>
                <a:cubicBezTo>
                  <a:pt x="3949749" y="1550895"/>
                  <a:pt x="3971236" y="1529463"/>
                  <a:pt x="3955453" y="1523204"/>
                </a:cubicBezTo>
                <a:close/>
                <a:moveTo>
                  <a:pt x="4673277" y="1523152"/>
                </a:moveTo>
                <a:cubicBezTo>
                  <a:pt x="4672364" y="1523405"/>
                  <a:pt x="4671831" y="1524346"/>
                  <a:pt x="4672098" y="1525254"/>
                </a:cubicBezTo>
                <a:cubicBezTo>
                  <a:pt x="4672345" y="1526163"/>
                  <a:pt x="4673277" y="1526696"/>
                  <a:pt x="4674189" y="1526443"/>
                </a:cubicBezTo>
                <a:cubicBezTo>
                  <a:pt x="4674208" y="1526438"/>
                  <a:pt x="4674227" y="1526434"/>
                  <a:pt x="4674246" y="1526428"/>
                </a:cubicBezTo>
                <a:cubicBezTo>
                  <a:pt x="4674722" y="1525834"/>
                  <a:pt x="4674798" y="1525011"/>
                  <a:pt x="4674437" y="1524342"/>
                </a:cubicBezTo>
                <a:lnTo>
                  <a:pt x="4675387" y="1524342"/>
                </a:lnTo>
                <a:cubicBezTo>
                  <a:pt x="4675140" y="1523433"/>
                  <a:pt x="4674189" y="1522902"/>
                  <a:pt x="4673277" y="1523152"/>
                </a:cubicBezTo>
                <a:close/>
                <a:moveTo>
                  <a:pt x="4517557" y="1522824"/>
                </a:moveTo>
                <a:lnTo>
                  <a:pt x="4517557" y="1540843"/>
                </a:lnTo>
                <a:cubicBezTo>
                  <a:pt x="4517253" y="1551468"/>
                  <a:pt x="4518546" y="1562077"/>
                  <a:pt x="4521360" y="1572327"/>
                </a:cubicBezTo>
                <a:lnTo>
                  <a:pt x="4523262" y="1578207"/>
                </a:lnTo>
                <a:cubicBezTo>
                  <a:pt x="4520790" y="1580012"/>
                  <a:pt x="4518812" y="1582431"/>
                  <a:pt x="4517557" y="1585224"/>
                </a:cubicBezTo>
                <a:cubicBezTo>
                  <a:pt x="4516245" y="1587616"/>
                  <a:pt x="4517139" y="1590611"/>
                  <a:pt x="4519535" y="1591916"/>
                </a:cubicBezTo>
                <a:cubicBezTo>
                  <a:pt x="4519991" y="1592162"/>
                  <a:pt x="4520467" y="1592337"/>
                  <a:pt x="4520980" y="1592432"/>
                </a:cubicBezTo>
                <a:cubicBezTo>
                  <a:pt x="4521322" y="1591248"/>
                  <a:pt x="4521893" y="1590150"/>
                  <a:pt x="4522691" y="1589207"/>
                </a:cubicBezTo>
                <a:cubicBezTo>
                  <a:pt x="4523832" y="1589207"/>
                  <a:pt x="4524973" y="1590535"/>
                  <a:pt x="4525353" y="1590345"/>
                </a:cubicBezTo>
                <a:cubicBezTo>
                  <a:pt x="4526076" y="1590010"/>
                  <a:pt x="4526476" y="1589224"/>
                  <a:pt x="4526304" y="1588449"/>
                </a:cubicBezTo>
                <a:lnTo>
                  <a:pt x="4524973" y="1588449"/>
                </a:lnTo>
                <a:cubicBezTo>
                  <a:pt x="4525734" y="1585224"/>
                  <a:pt x="4529537" y="1584466"/>
                  <a:pt x="4532199" y="1582759"/>
                </a:cubicBezTo>
                <a:lnTo>
                  <a:pt x="4531629" y="1582000"/>
                </a:lnTo>
                <a:lnTo>
                  <a:pt x="4535622" y="1580483"/>
                </a:lnTo>
                <a:lnTo>
                  <a:pt x="4536763" y="1580483"/>
                </a:lnTo>
                <a:lnTo>
                  <a:pt x="4539235" y="1581810"/>
                </a:lnTo>
                <a:lnTo>
                  <a:pt x="4540566" y="1578965"/>
                </a:lnTo>
                <a:cubicBezTo>
                  <a:pt x="4543228" y="1577258"/>
                  <a:pt x="4546271" y="1574982"/>
                  <a:pt x="4549313" y="1572706"/>
                </a:cubicBezTo>
                <a:lnTo>
                  <a:pt x="4550454" y="1576500"/>
                </a:lnTo>
                <a:lnTo>
                  <a:pt x="4557110" y="1576500"/>
                </a:lnTo>
                <a:lnTo>
                  <a:pt x="4563955" y="1576500"/>
                </a:lnTo>
                <a:lnTo>
                  <a:pt x="4563955" y="1573275"/>
                </a:lnTo>
                <a:lnTo>
                  <a:pt x="4563955" y="1569861"/>
                </a:lnTo>
                <a:lnTo>
                  <a:pt x="4560913" y="1570810"/>
                </a:lnTo>
                <a:cubicBezTo>
                  <a:pt x="4558137" y="1571250"/>
                  <a:pt x="4555322" y="1571250"/>
                  <a:pt x="4552546" y="1570810"/>
                </a:cubicBezTo>
                <a:lnTo>
                  <a:pt x="4550074" y="1570810"/>
                </a:lnTo>
                <a:cubicBezTo>
                  <a:pt x="4552603" y="1568648"/>
                  <a:pt x="4554885" y="1566233"/>
                  <a:pt x="4556920" y="1563603"/>
                </a:cubicBezTo>
                <a:lnTo>
                  <a:pt x="4568329" y="1549757"/>
                </a:lnTo>
                <a:lnTo>
                  <a:pt x="4544750" y="1536291"/>
                </a:lnTo>
                <a:close/>
                <a:moveTo>
                  <a:pt x="4557490" y="1522255"/>
                </a:moveTo>
                <a:cubicBezTo>
                  <a:pt x="4555474" y="1522955"/>
                  <a:pt x="4553744" y="1524285"/>
                  <a:pt x="4552546" y="1526049"/>
                </a:cubicBezTo>
                <a:cubicBezTo>
                  <a:pt x="4553326" y="1525106"/>
                  <a:pt x="4553212" y="1523704"/>
                  <a:pt x="4552261" y="1522919"/>
                </a:cubicBezTo>
                <a:cubicBezTo>
                  <a:pt x="4551310" y="1522134"/>
                  <a:pt x="4549903" y="1522261"/>
                  <a:pt x="4549123" y="1523204"/>
                </a:cubicBezTo>
                <a:lnTo>
                  <a:pt x="4549313" y="1523583"/>
                </a:lnTo>
                <a:cubicBezTo>
                  <a:pt x="4548838" y="1524198"/>
                  <a:pt x="4548838" y="1525055"/>
                  <a:pt x="4549313" y="1525669"/>
                </a:cubicBezTo>
                <a:cubicBezTo>
                  <a:pt x="4549580" y="1526549"/>
                  <a:pt x="4550511" y="1527054"/>
                  <a:pt x="4551405" y="1526807"/>
                </a:cubicBezTo>
                <a:cubicBezTo>
                  <a:pt x="4549123" y="1531870"/>
                  <a:pt x="4551386" y="1537821"/>
                  <a:pt x="4556463" y="1540101"/>
                </a:cubicBezTo>
                <a:cubicBezTo>
                  <a:pt x="4561521" y="1542381"/>
                  <a:pt x="4567492" y="1540128"/>
                  <a:pt x="4569774" y="1535065"/>
                </a:cubicBezTo>
                <a:cubicBezTo>
                  <a:pt x="4570687" y="1533070"/>
                  <a:pt x="4570915" y="1530838"/>
                  <a:pt x="4570421" y="1528704"/>
                </a:cubicBezTo>
                <a:cubicBezTo>
                  <a:pt x="4568614" y="1523380"/>
                  <a:pt x="4562852" y="1520501"/>
                  <a:pt x="4557490" y="1522255"/>
                </a:cubicBezTo>
                <a:close/>
                <a:moveTo>
                  <a:pt x="4416394" y="1521876"/>
                </a:moveTo>
                <a:lnTo>
                  <a:pt x="4415062" y="1524531"/>
                </a:lnTo>
                <a:lnTo>
                  <a:pt x="4413731" y="1527376"/>
                </a:lnTo>
                <a:lnTo>
                  <a:pt x="4416394" y="1528704"/>
                </a:lnTo>
                <a:lnTo>
                  <a:pt x="4419056" y="1530032"/>
                </a:lnTo>
                <a:close/>
                <a:moveTo>
                  <a:pt x="2401682" y="1520738"/>
                </a:moveTo>
                <a:cubicBezTo>
                  <a:pt x="2396737" y="1542360"/>
                  <a:pt x="2417464" y="1520738"/>
                  <a:pt x="2401682" y="1520738"/>
                </a:cubicBezTo>
                <a:close/>
                <a:moveTo>
                  <a:pt x="4303631" y="1520548"/>
                </a:moveTo>
                <a:cubicBezTo>
                  <a:pt x="4304467" y="1520281"/>
                  <a:pt x="4305380" y="1520691"/>
                  <a:pt x="4305722" y="1521497"/>
                </a:cubicBezTo>
                <a:lnTo>
                  <a:pt x="4305722" y="1522824"/>
                </a:lnTo>
                <a:cubicBezTo>
                  <a:pt x="4305722" y="1523088"/>
                  <a:pt x="4305646" y="1523348"/>
                  <a:pt x="4305532" y="1523583"/>
                </a:cubicBezTo>
                <a:cubicBezTo>
                  <a:pt x="4305494" y="1523592"/>
                  <a:pt x="4305475" y="1523600"/>
                  <a:pt x="4305437" y="1523606"/>
                </a:cubicBezTo>
                <a:cubicBezTo>
                  <a:pt x="4304619" y="1523784"/>
                  <a:pt x="4303802" y="1523264"/>
                  <a:pt x="4303631" y="1522445"/>
                </a:cubicBezTo>
                <a:cubicBezTo>
                  <a:pt x="4303631" y="1522439"/>
                  <a:pt x="4303612" y="1522432"/>
                  <a:pt x="4303612" y="1522426"/>
                </a:cubicBezTo>
                <a:cubicBezTo>
                  <a:pt x="4303098" y="1521903"/>
                  <a:pt x="4303098" y="1521062"/>
                  <a:pt x="4303631" y="1520548"/>
                </a:cubicBezTo>
                <a:close/>
                <a:moveTo>
                  <a:pt x="4692692" y="1520169"/>
                </a:moveTo>
                <a:cubicBezTo>
                  <a:pt x="4692216" y="1520784"/>
                  <a:pt x="4692216" y="1521641"/>
                  <a:pt x="4692692" y="1522255"/>
                </a:cubicBezTo>
                <a:cubicBezTo>
                  <a:pt x="4692616" y="1522646"/>
                  <a:pt x="4692692" y="1523048"/>
                  <a:pt x="4692882" y="1523393"/>
                </a:cubicBezTo>
                <a:lnTo>
                  <a:pt x="4693832" y="1523393"/>
                </a:lnTo>
                <a:cubicBezTo>
                  <a:pt x="4694631" y="1523044"/>
                  <a:pt x="4695050" y="1522143"/>
                  <a:pt x="4694783" y="1521307"/>
                </a:cubicBezTo>
                <a:cubicBezTo>
                  <a:pt x="4694517" y="1520427"/>
                  <a:pt x="4693585" y="1519923"/>
                  <a:pt x="4692692" y="1520169"/>
                </a:cubicBezTo>
                <a:close/>
                <a:moveTo>
                  <a:pt x="2305842" y="1519790"/>
                </a:moveTo>
                <a:cubicBezTo>
                  <a:pt x="2304397" y="1519160"/>
                  <a:pt x="2302724" y="1519818"/>
                  <a:pt x="2302096" y="1521258"/>
                </a:cubicBezTo>
                <a:cubicBezTo>
                  <a:pt x="2301925" y="1521633"/>
                  <a:pt x="2301849" y="1522037"/>
                  <a:pt x="2301849" y="1522445"/>
                </a:cubicBezTo>
                <a:lnTo>
                  <a:pt x="2302229" y="1522066"/>
                </a:lnTo>
                <a:cubicBezTo>
                  <a:pt x="2301982" y="1523617"/>
                  <a:pt x="2303028" y="1525078"/>
                  <a:pt x="2304587" y="1525330"/>
                </a:cubicBezTo>
                <a:cubicBezTo>
                  <a:pt x="2306147" y="1525580"/>
                  <a:pt x="2307611" y="1524528"/>
                  <a:pt x="2307858" y="1522976"/>
                </a:cubicBezTo>
                <a:cubicBezTo>
                  <a:pt x="2308086" y="1521559"/>
                  <a:pt x="2307231" y="1520192"/>
                  <a:pt x="2305842" y="1519790"/>
                </a:cubicBezTo>
                <a:close/>
                <a:moveTo>
                  <a:pt x="1384342" y="1519790"/>
                </a:moveTo>
                <a:cubicBezTo>
                  <a:pt x="1382258" y="1530771"/>
                  <a:pt x="1386166" y="1542032"/>
                  <a:pt x="1394611" y="1549378"/>
                </a:cubicBezTo>
                <a:lnTo>
                  <a:pt x="1396132" y="1550895"/>
                </a:lnTo>
                <a:cubicBezTo>
                  <a:pt x="1404118" y="1540463"/>
                  <a:pt x="1396132" y="1531928"/>
                  <a:pt x="1393850" y="1519790"/>
                </a:cubicBezTo>
                <a:close/>
                <a:moveTo>
                  <a:pt x="4619481" y="1519410"/>
                </a:moveTo>
                <a:cubicBezTo>
                  <a:pt x="4618587" y="1519101"/>
                  <a:pt x="4617618" y="1519572"/>
                  <a:pt x="4617294" y="1520461"/>
                </a:cubicBezTo>
                <a:cubicBezTo>
                  <a:pt x="4616990" y="1521353"/>
                  <a:pt x="4617466" y="1522326"/>
                  <a:pt x="4618359" y="1522635"/>
                </a:cubicBezTo>
                <a:cubicBezTo>
                  <a:pt x="4618721" y="1522762"/>
                  <a:pt x="4619120" y="1522762"/>
                  <a:pt x="4619481" y="1522635"/>
                </a:cubicBezTo>
                <a:cubicBezTo>
                  <a:pt x="4620280" y="1522286"/>
                  <a:pt x="4620698" y="1521385"/>
                  <a:pt x="4620432" y="1520548"/>
                </a:cubicBezTo>
                <a:cubicBezTo>
                  <a:pt x="4620584" y="1520446"/>
                  <a:pt x="4620717" y="1520317"/>
                  <a:pt x="4620812" y="1520169"/>
                </a:cubicBezTo>
                <a:close/>
                <a:moveTo>
                  <a:pt x="1811625" y="1519031"/>
                </a:moveTo>
                <a:cubicBezTo>
                  <a:pt x="1814667" y="1533256"/>
                  <a:pt x="1800596" y="1529463"/>
                  <a:pt x="1800405" y="1539894"/>
                </a:cubicBezTo>
                <a:lnTo>
                  <a:pt x="1801166" y="1539894"/>
                </a:lnTo>
                <a:cubicBezTo>
                  <a:pt x="1814477" y="1545205"/>
                  <a:pt x="1824365" y="1522255"/>
                  <a:pt x="1811625" y="1519031"/>
                </a:cubicBezTo>
                <a:close/>
                <a:moveTo>
                  <a:pt x="843536" y="1519031"/>
                </a:moveTo>
                <a:cubicBezTo>
                  <a:pt x="838592" y="1540653"/>
                  <a:pt x="859319" y="1519031"/>
                  <a:pt x="843536" y="1519031"/>
                </a:cubicBezTo>
                <a:close/>
                <a:moveTo>
                  <a:pt x="2179198" y="1518652"/>
                </a:moveTo>
                <a:cubicBezTo>
                  <a:pt x="2172010" y="1519520"/>
                  <a:pt x="2166876" y="1526041"/>
                  <a:pt x="2167750" y="1533216"/>
                </a:cubicBezTo>
                <a:cubicBezTo>
                  <a:pt x="2168473" y="1539198"/>
                  <a:pt x="2173208" y="1543911"/>
                  <a:pt x="2179198" y="1544636"/>
                </a:cubicBezTo>
                <a:cubicBezTo>
                  <a:pt x="2186386" y="1545505"/>
                  <a:pt x="2192927" y="1540391"/>
                  <a:pt x="2193802" y="1533216"/>
                </a:cubicBezTo>
                <a:cubicBezTo>
                  <a:pt x="2194677" y="1526041"/>
                  <a:pt x="2189542" y="1519520"/>
                  <a:pt x="2182354" y="1518652"/>
                </a:cubicBezTo>
                <a:cubicBezTo>
                  <a:pt x="2181309" y="1518525"/>
                  <a:pt x="2180244" y="1518525"/>
                  <a:pt x="2179198" y="1518652"/>
                </a:cubicBezTo>
                <a:close/>
                <a:moveTo>
                  <a:pt x="497641" y="1518652"/>
                </a:moveTo>
                <a:cubicBezTo>
                  <a:pt x="497450" y="1519979"/>
                  <a:pt x="504106" y="1527376"/>
                  <a:pt x="512663" y="1534773"/>
                </a:cubicBezTo>
                <a:cubicBezTo>
                  <a:pt x="521220" y="1542170"/>
                  <a:pt x="529587" y="1547481"/>
                  <a:pt x="531679" y="1546533"/>
                </a:cubicBezTo>
                <a:cubicBezTo>
                  <a:pt x="533770" y="1545584"/>
                  <a:pt x="527115" y="1538756"/>
                  <a:pt x="518178" y="1531359"/>
                </a:cubicBezTo>
                <a:lnTo>
                  <a:pt x="517797" y="1531928"/>
                </a:lnTo>
                <a:cubicBezTo>
                  <a:pt x="520602" y="1528952"/>
                  <a:pt x="520457" y="1524270"/>
                  <a:pt x="517474" y="1521472"/>
                </a:cubicBezTo>
                <a:cubicBezTo>
                  <a:pt x="516453" y="1520514"/>
                  <a:pt x="515181" y="1519866"/>
                  <a:pt x="513804" y="1519600"/>
                </a:cubicBezTo>
                <a:cubicBezTo>
                  <a:pt x="513192" y="1522341"/>
                  <a:pt x="512872" y="1525138"/>
                  <a:pt x="512853" y="1527945"/>
                </a:cubicBezTo>
                <a:cubicBezTo>
                  <a:pt x="504676" y="1521497"/>
                  <a:pt x="497831" y="1517324"/>
                  <a:pt x="497641" y="1518652"/>
                </a:cubicBezTo>
                <a:close/>
                <a:moveTo>
                  <a:pt x="4601987" y="1518462"/>
                </a:moveTo>
                <a:cubicBezTo>
                  <a:pt x="4601188" y="1518695"/>
                  <a:pt x="4600713" y="1519537"/>
                  <a:pt x="4600960" y="1520342"/>
                </a:cubicBezTo>
                <a:lnTo>
                  <a:pt x="4601288" y="1520721"/>
                </a:lnTo>
                <a:lnTo>
                  <a:pt x="4601036" y="1520548"/>
                </a:lnTo>
                <a:lnTo>
                  <a:pt x="4601797" y="1521307"/>
                </a:lnTo>
                <a:lnTo>
                  <a:pt x="4601288" y="1520721"/>
                </a:lnTo>
                <a:lnTo>
                  <a:pt x="4602595" y="1521614"/>
                </a:lnTo>
                <a:cubicBezTo>
                  <a:pt x="4602709" y="1521592"/>
                  <a:pt x="4602823" y="1521552"/>
                  <a:pt x="4602938" y="1521497"/>
                </a:cubicBezTo>
                <a:cubicBezTo>
                  <a:pt x="4603812" y="1521224"/>
                  <a:pt x="4604326" y="1520300"/>
                  <a:pt x="4604078" y="1519410"/>
                </a:cubicBezTo>
                <a:cubicBezTo>
                  <a:pt x="4603736" y="1518604"/>
                  <a:pt x="4602823" y="1518195"/>
                  <a:pt x="4601987" y="1518462"/>
                </a:cubicBezTo>
                <a:close/>
                <a:moveTo>
                  <a:pt x="3903160" y="1518462"/>
                </a:moveTo>
                <a:cubicBezTo>
                  <a:pt x="3903560" y="1519060"/>
                  <a:pt x="3903464" y="1519850"/>
                  <a:pt x="3902970" y="1520359"/>
                </a:cubicBezTo>
                <a:cubicBezTo>
                  <a:pt x="3902209" y="1520359"/>
                  <a:pt x="3900878" y="1520359"/>
                  <a:pt x="3900878" y="1520359"/>
                </a:cubicBezTo>
                <a:cubicBezTo>
                  <a:pt x="3900612" y="1519835"/>
                  <a:pt x="3900669" y="1519202"/>
                  <a:pt x="3901030" y="1518735"/>
                </a:cubicBezTo>
                <a:cubicBezTo>
                  <a:pt x="3901544" y="1518071"/>
                  <a:pt x="3902495" y="1517950"/>
                  <a:pt x="3903160" y="1518462"/>
                </a:cubicBezTo>
                <a:close/>
                <a:moveTo>
                  <a:pt x="4557490" y="1517514"/>
                </a:moveTo>
                <a:cubicBezTo>
                  <a:pt x="4556768" y="1517766"/>
                  <a:pt x="4556311" y="1518462"/>
                  <a:pt x="4556349" y="1519221"/>
                </a:cubicBezTo>
                <a:lnTo>
                  <a:pt x="4556539" y="1519600"/>
                </a:lnTo>
                <a:cubicBezTo>
                  <a:pt x="4556882" y="1520406"/>
                  <a:pt x="4557794" y="1520816"/>
                  <a:pt x="4558631" y="1520548"/>
                </a:cubicBezTo>
                <a:cubicBezTo>
                  <a:pt x="4559373" y="1519957"/>
                  <a:pt x="4559487" y="1518883"/>
                  <a:pt x="4558897" y="1518149"/>
                </a:cubicBezTo>
                <a:cubicBezTo>
                  <a:pt x="4558555" y="1517728"/>
                  <a:pt x="4558022" y="1517493"/>
                  <a:pt x="4557490" y="1517514"/>
                </a:cubicBezTo>
                <a:close/>
                <a:moveTo>
                  <a:pt x="368501" y="1516779"/>
                </a:moveTo>
                <a:cubicBezTo>
                  <a:pt x="367716" y="1516376"/>
                  <a:pt x="367003" y="1516660"/>
                  <a:pt x="366052" y="1518462"/>
                </a:cubicBezTo>
                <a:lnTo>
                  <a:pt x="366052" y="1519221"/>
                </a:lnTo>
                <a:cubicBezTo>
                  <a:pt x="368144" y="1520359"/>
                  <a:pt x="370426" y="1521876"/>
                  <a:pt x="371376" y="1519221"/>
                </a:cubicBezTo>
                <a:cubicBezTo>
                  <a:pt x="370140" y="1518273"/>
                  <a:pt x="369285" y="1517182"/>
                  <a:pt x="368501" y="1516779"/>
                </a:cubicBezTo>
                <a:close/>
                <a:moveTo>
                  <a:pt x="3039964" y="1516693"/>
                </a:moveTo>
                <a:cubicBezTo>
                  <a:pt x="3040490" y="1518995"/>
                  <a:pt x="3055108" y="1532687"/>
                  <a:pt x="3045553" y="1519600"/>
                </a:cubicBezTo>
                <a:cubicBezTo>
                  <a:pt x="3041179" y="1516423"/>
                  <a:pt x="3039789" y="1515925"/>
                  <a:pt x="3039964" y="1516693"/>
                </a:cubicBezTo>
                <a:close/>
                <a:moveTo>
                  <a:pt x="1972043" y="1516124"/>
                </a:moveTo>
                <a:cubicBezTo>
                  <a:pt x="1972569" y="1518426"/>
                  <a:pt x="1987187" y="1532118"/>
                  <a:pt x="1977632" y="1519031"/>
                </a:cubicBezTo>
                <a:cubicBezTo>
                  <a:pt x="1973259" y="1515854"/>
                  <a:pt x="1971868" y="1515356"/>
                  <a:pt x="1972043" y="1516124"/>
                </a:cubicBezTo>
                <a:close/>
                <a:moveTo>
                  <a:pt x="4486181" y="1515807"/>
                </a:moveTo>
                <a:cubicBezTo>
                  <a:pt x="4486980" y="1515892"/>
                  <a:pt x="4487626" y="1516524"/>
                  <a:pt x="4487702" y="1517324"/>
                </a:cubicBezTo>
                <a:cubicBezTo>
                  <a:pt x="4487931" y="1517398"/>
                  <a:pt x="4488121" y="1517529"/>
                  <a:pt x="4488273" y="1517703"/>
                </a:cubicBezTo>
                <a:cubicBezTo>
                  <a:pt x="4487664" y="1518178"/>
                  <a:pt x="4486790" y="1518178"/>
                  <a:pt x="4486181" y="1517703"/>
                </a:cubicBezTo>
                <a:close/>
                <a:moveTo>
                  <a:pt x="3681247" y="1515617"/>
                </a:moveTo>
                <a:cubicBezTo>
                  <a:pt x="3681342" y="1517155"/>
                  <a:pt x="3681799" y="1518652"/>
                  <a:pt x="3682578" y="1519979"/>
                </a:cubicBezTo>
                <a:lnTo>
                  <a:pt x="3683339" y="1520169"/>
                </a:lnTo>
                <a:cubicBezTo>
                  <a:pt x="3682388" y="1519979"/>
                  <a:pt x="3679155" y="1515807"/>
                  <a:pt x="3681247" y="1515617"/>
                </a:cubicBezTo>
                <a:close/>
                <a:moveTo>
                  <a:pt x="3808462" y="1515427"/>
                </a:moveTo>
                <a:cubicBezTo>
                  <a:pt x="3809108" y="1514847"/>
                  <a:pt x="3810097" y="1514847"/>
                  <a:pt x="3810744" y="1515427"/>
                </a:cubicBezTo>
                <a:lnTo>
                  <a:pt x="3811695" y="1515427"/>
                </a:lnTo>
                <a:cubicBezTo>
                  <a:pt x="3811733" y="1515534"/>
                  <a:pt x="3811771" y="1515646"/>
                  <a:pt x="3811790" y="1515759"/>
                </a:cubicBezTo>
                <a:cubicBezTo>
                  <a:pt x="3811942" y="1516584"/>
                  <a:pt x="3811391" y="1517370"/>
                  <a:pt x="3810554" y="1517514"/>
                </a:cubicBezTo>
                <a:cubicBezTo>
                  <a:pt x="3809793" y="1517514"/>
                  <a:pt x="3808462" y="1517514"/>
                  <a:pt x="3808462" y="1517514"/>
                </a:cubicBezTo>
                <a:cubicBezTo>
                  <a:pt x="3807911" y="1516928"/>
                  <a:pt x="3807911" y="1516014"/>
                  <a:pt x="3808462" y="1515427"/>
                </a:cubicBezTo>
                <a:close/>
                <a:moveTo>
                  <a:pt x="4707714" y="1515238"/>
                </a:moveTo>
                <a:lnTo>
                  <a:pt x="4699347" y="1518083"/>
                </a:lnTo>
                <a:lnTo>
                  <a:pt x="4702199" y="1519410"/>
                </a:lnTo>
                <a:lnTo>
                  <a:pt x="4704862" y="1520738"/>
                </a:lnTo>
                <a:lnTo>
                  <a:pt x="4706383" y="1518083"/>
                </a:lnTo>
                <a:close/>
                <a:moveTo>
                  <a:pt x="4529784" y="1515223"/>
                </a:moveTo>
                <a:cubicBezTo>
                  <a:pt x="4529765" y="1515228"/>
                  <a:pt x="4529746" y="1515232"/>
                  <a:pt x="4529727" y="1515238"/>
                </a:cubicBezTo>
                <a:cubicBezTo>
                  <a:pt x="4528910" y="1515579"/>
                  <a:pt x="4528434" y="1516448"/>
                  <a:pt x="4528586" y="1517324"/>
                </a:cubicBezTo>
                <a:cubicBezTo>
                  <a:pt x="4528833" y="1518233"/>
                  <a:pt x="4529784" y="1518765"/>
                  <a:pt x="4530697" y="1518513"/>
                </a:cubicBezTo>
                <a:cubicBezTo>
                  <a:pt x="4531610" y="1518261"/>
                  <a:pt x="4532142" y="1517320"/>
                  <a:pt x="4531876" y="1516412"/>
                </a:cubicBezTo>
                <a:cubicBezTo>
                  <a:pt x="4531629" y="1515503"/>
                  <a:pt x="4530697" y="1514970"/>
                  <a:pt x="4529784" y="1515223"/>
                </a:cubicBezTo>
                <a:close/>
                <a:moveTo>
                  <a:pt x="4514134" y="1515048"/>
                </a:moveTo>
                <a:cubicBezTo>
                  <a:pt x="4513754" y="1514289"/>
                  <a:pt x="4512613" y="1515048"/>
                  <a:pt x="4511282" y="1516376"/>
                </a:cubicBezTo>
                <a:cubicBezTo>
                  <a:pt x="4510046" y="1517504"/>
                  <a:pt x="4509285" y="1519069"/>
                  <a:pt x="4509190" y="1520738"/>
                </a:cubicBezTo>
                <a:cubicBezTo>
                  <a:pt x="4509190" y="1520738"/>
                  <a:pt x="4510902" y="1521876"/>
                  <a:pt x="4512233" y="1520169"/>
                </a:cubicBezTo>
                <a:lnTo>
                  <a:pt x="4512233" y="1519410"/>
                </a:lnTo>
                <a:cubicBezTo>
                  <a:pt x="4513564" y="1517893"/>
                  <a:pt x="4514515" y="1515807"/>
                  <a:pt x="4514134" y="1515048"/>
                </a:cubicBezTo>
                <a:close/>
                <a:moveTo>
                  <a:pt x="3853149" y="1514669"/>
                </a:moveTo>
                <a:cubicBezTo>
                  <a:pt x="3853586" y="1516089"/>
                  <a:pt x="3853586" y="1517610"/>
                  <a:pt x="3853149" y="1519031"/>
                </a:cubicBezTo>
                <a:cubicBezTo>
                  <a:pt x="3853301" y="1520101"/>
                  <a:pt x="3853301" y="1521186"/>
                  <a:pt x="3853149" y="1522255"/>
                </a:cubicBezTo>
                <a:cubicBezTo>
                  <a:pt x="3852769" y="1522635"/>
                  <a:pt x="3850867" y="1521876"/>
                  <a:pt x="3848775" y="1520548"/>
                </a:cubicBezTo>
                <a:lnTo>
                  <a:pt x="3844972" y="1518462"/>
                </a:lnTo>
                <a:lnTo>
                  <a:pt x="3848205" y="1515807"/>
                </a:lnTo>
                <a:cubicBezTo>
                  <a:pt x="3850106" y="1514289"/>
                  <a:pt x="3853149" y="1514669"/>
                  <a:pt x="3853149" y="1514669"/>
                </a:cubicBezTo>
                <a:close/>
                <a:moveTo>
                  <a:pt x="2134701" y="1514289"/>
                </a:moveTo>
                <a:cubicBezTo>
                  <a:pt x="2114354" y="1527187"/>
                  <a:pt x="2152005" y="1521876"/>
                  <a:pt x="2134701" y="1514289"/>
                </a:cubicBezTo>
                <a:close/>
                <a:moveTo>
                  <a:pt x="1780249" y="1514100"/>
                </a:moveTo>
                <a:lnTo>
                  <a:pt x="1780249" y="1524531"/>
                </a:lnTo>
                <a:lnTo>
                  <a:pt x="1790707" y="1524531"/>
                </a:lnTo>
                <a:lnTo>
                  <a:pt x="1790707" y="1514100"/>
                </a:lnTo>
                <a:close/>
                <a:moveTo>
                  <a:pt x="2857488" y="1513720"/>
                </a:moveTo>
                <a:cubicBezTo>
                  <a:pt x="2840564" y="1530032"/>
                  <a:pt x="2876503" y="1522445"/>
                  <a:pt x="2857488" y="1513720"/>
                </a:cubicBezTo>
                <a:close/>
                <a:moveTo>
                  <a:pt x="4627658" y="1513341"/>
                </a:moveTo>
                <a:cubicBezTo>
                  <a:pt x="4626783" y="1513614"/>
                  <a:pt x="4626270" y="1514538"/>
                  <a:pt x="4626517" y="1515427"/>
                </a:cubicBezTo>
                <a:cubicBezTo>
                  <a:pt x="4627126" y="1515902"/>
                  <a:pt x="4628000" y="1515902"/>
                  <a:pt x="4628609" y="1515427"/>
                </a:cubicBezTo>
                <a:cubicBezTo>
                  <a:pt x="4629483" y="1515154"/>
                  <a:pt x="4629997" y="1514231"/>
                  <a:pt x="4629750" y="1513341"/>
                </a:cubicBezTo>
                <a:cubicBezTo>
                  <a:pt x="4629141" y="1513307"/>
                  <a:pt x="4628571" y="1513595"/>
                  <a:pt x="4628228" y="1514100"/>
                </a:cubicBezTo>
                <a:close/>
                <a:moveTo>
                  <a:pt x="4481617" y="1512962"/>
                </a:moveTo>
                <a:lnTo>
                  <a:pt x="4478955" y="1518272"/>
                </a:lnTo>
                <a:lnTo>
                  <a:pt x="4476103" y="1516945"/>
                </a:lnTo>
                <a:lnTo>
                  <a:pt x="4473441" y="1515617"/>
                </a:lnTo>
                <a:close/>
                <a:moveTo>
                  <a:pt x="2532509" y="1512772"/>
                </a:moveTo>
                <a:cubicBezTo>
                  <a:pt x="2527565" y="1534394"/>
                  <a:pt x="2548102" y="1513910"/>
                  <a:pt x="2532509" y="1512772"/>
                </a:cubicBezTo>
                <a:close/>
                <a:moveTo>
                  <a:pt x="4766473" y="1512013"/>
                </a:moveTo>
                <a:cubicBezTo>
                  <a:pt x="4764780" y="1512637"/>
                  <a:pt x="4763867" y="1514462"/>
                  <a:pt x="4764381" y="1516186"/>
                </a:cubicBezTo>
                <a:cubicBezTo>
                  <a:pt x="4765122" y="1517806"/>
                  <a:pt x="4767043" y="1518519"/>
                  <a:pt x="4768659" y="1517777"/>
                </a:cubicBezTo>
                <a:cubicBezTo>
                  <a:pt x="4770066" y="1517138"/>
                  <a:pt x="4770827" y="1515598"/>
                  <a:pt x="4770466" y="1514100"/>
                </a:cubicBezTo>
                <a:cubicBezTo>
                  <a:pt x="4769800" y="1512558"/>
                  <a:pt x="4768032" y="1511837"/>
                  <a:pt x="4766473" y="1512491"/>
                </a:cubicBezTo>
                <a:cubicBezTo>
                  <a:pt x="4766415" y="1512520"/>
                  <a:pt x="4766339" y="1512550"/>
                  <a:pt x="4766282" y="1512582"/>
                </a:cubicBezTo>
                <a:close/>
                <a:moveTo>
                  <a:pt x="4409548" y="1511824"/>
                </a:moveTo>
                <a:cubicBezTo>
                  <a:pt x="4410138" y="1511270"/>
                  <a:pt x="4411050" y="1511270"/>
                  <a:pt x="4411640" y="1511824"/>
                </a:cubicBezTo>
                <a:cubicBezTo>
                  <a:pt x="4412419" y="1512139"/>
                  <a:pt x="4412819" y="1513030"/>
                  <a:pt x="4412495" y="1513815"/>
                </a:cubicBezTo>
                <a:cubicBezTo>
                  <a:pt x="4412172" y="1514600"/>
                  <a:pt x="4411279" y="1514984"/>
                  <a:pt x="4410499" y="1514669"/>
                </a:cubicBezTo>
                <a:cubicBezTo>
                  <a:pt x="4410366" y="1514741"/>
                  <a:pt x="4410214" y="1514790"/>
                  <a:pt x="4410062" y="1514815"/>
                </a:cubicBezTo>
                <a:cubicBezTo>
                  <a:pt x="4409225" y="1514955"/>
                  <a:pt x="4408445" y="1514399"/>
                  <a:pt x="4408312" y="1513574"/>
                </a:cubicBezTo>
                <a:cubicBezTo>
                  <a:pt x="4408160" y="1512747"/>
                  <a:pt x="4408711" y="1511964"/>
                  <a:pt x="4409548" y="1511824"/>
                </a:cubicBezTo>
                <a:close/>
                <a:moveTo>
                  <a:pt x="4455756" y="1511445"/>
                </a:moveTo>
                <a:cubicBezTo>
                  <a:pt x="4458133" y="1510809"/>
                  <a:pt x="4460605" y="1512010"/>
                  <a:pt x="4461575" y="1514261"/>
                </a:cubicBezTo>
                <a:cubicBezTo>
                  <a:pt x="4462659" y="1516763"/>
                  <a:pt x="4461499" y="1519663"/>
                  <a:pt x="4458989" y="1520738"/>
                </a:cubicBezTo>
                <a:cubicBezTo>
                  <a:pt x="4456365" y="1521633"/>
                  <a:pt x="4453512" y="1520291"/>
                  <a:pt x="4452523" y="1517703"/>
                </a:cubicBezTo>
                <a:lnTo>
                  <a:pt x="4452143" y="1518652"/>
                </a:lnTo>
                <a:cubicBezTo>
                  <a:pt x="4451763" y="1518030"/>
                  <a:pt x="4451516" y="1517328"/>
                  <a:pt x="4451458" y="1516600"/>
                </a:cubicBezTo>
                <a:cubicBezTo>
                  <a:pt x="4451211" y="1513992"/>
                  <a:pt x="4453132" y="1511683"/>
                  <a:pt x="4455756" y="1511445"/>
                </a:cubicBezTo>
                <a:close/>
                <a:moveTo>
                  <a:pt x="282763" y="1510876"/>
                </a:moveTo>
                <a:cubicBezTo>
                  <a:pt x="281622" y="1510876"/>
                  <a:pt x="285235" y="1512582"/>
                  <a:pt x="283714" y="1513341"/>
                </a:cubicBezTo>
                <a:lnTo>
                  <a:pt x="282953" y="1513341"/>
                </a:lnTo>
                <a:cubicBezTo>
                  <a:pt x="283904" y="1513341"/>
                  <a:pt x="285616" y="1515807"/>
                  <a:pt x="286186" y="1514479"/>
                </a:cubicBezTo>
                <a:cubicBezTo>
                  <a:pt x="286757" y="1513151"/>
                  <a:pt x="288468" y="1511634"/>
                  <a:pt x="286186" y="1510876"/>
                </a:cubicBezTo>
                <a:cubicBezTo>
                  <a:pt x="284285" y="1514100"/>
                  <a:pt x="283904" y="1510876"/>
                  <a:pt x="282763" y="1510876"/>
                </a:cubicBezTo>
                <a:close/>
                <a:moveTo>
                  <a:pt x="3829607" y="1510843"/>
                </a:moveTo>
                <a:cubicBezTo>
                  <a:pt x="3830178" y="1510390"/>
                  <a:pt x="3831015" y="1510489"/>
                  <a:pt x="3831471" y="1511065"/>
                </a:cubicBezTo>
                <a:cubicBezTo>
                  <a:pt x="3831813" y="1511226"/>
                  <a:pt x="3832060" y="1511518"/>
                  <a:pt x="3832174" y="1511873"/>
                </a:cubicBezTo>
                <a:cubicBezTo>
                  <a:pt x="3832384" y="1512575"/>
                  <a:pt x="3831984" y="1513316"/>
                  <a:pt x="3831281" y="1513531"/>
                </a:cubicBezTo>
                <a:cubicBezTo>
                  <a:pt x="3830596" y="1514054"/>
                  <a:pt x="3829627" y="1513927"/>
                  <a:pt x="3829094" y="1513246"/>
                </a:cubicBezTo>
                <a:cubicBezTo>
                  <a:pt x="3828562" y="1512565"/>
                  <a:pt x="3828695" y="1511589"/>
                  <a:pt x="3829379" y="1511065"/>
                </a:cubicBezTo>
                <a:cubicBezTo>
                  <a:pt x="3829436" y="1510982"/>
                  <a:pt x="3829512" y="1510908"/>
                  <a:pt x="3829607" y="1510843"/>
                </a:cubicBezTo>
                <a:close/>
                <a:moveTo>
                  <a:pt x="4217418" y="1510402"/>
                </a:moveTo>
                <a:cubicBezTo>
                  <a:pt x="4217965" y="1511113"/>
                  <a:pt x="4220057" y="1513247"/>
                  <a:pt x="4222053" y="1515238"/>
                </a:cubicBezTo>
                <a:cubicBezTo>
                  <a:pt x="4226047" y="1519221"/>
                  <a:pt x="4228138" y="1519410"/>
                  <a:pt x="4222434" y="1513151"/>
                </a:cubicBezTo>
                <a:lnTo>
                  <a:pt x="4222053" y="1514100"/>
                </a:lnTo>
                <a:cubicBezTo>
                  <a:pt x="4217870" y="1510402"/>
                  <a:pt x="4216871" y="1509690"/>
                  <a:pt x="4217418" y="1510402"/>
                </a:cubicBezTo>
                <a:close/>
                <a:moveTo>
                  <a:pt x="3677824" y="1510306"/>
                </a:moveTo>
                <a:cubicBezTo>
                  <a:pt x="3677824" y="1509168"/>
                  <a:pt x="3680106" y="1512203"/>
                  <a:pt x="3678585" y="1512393"/>
                </a:cubicBezTo>
                <a:lnTo>
                  <a:pt x="3678585" y="1512013"/>
                </a:lnTo>
                <a:cubicBezTo>
                  <a:pt x="3679155" y="1512560"/>
                  <a:pt x="3679897" y="1512895"/>
                  <a:pt x="3680677" y="1512962"/>
                </a:cubicBezTo>
                <a:cubicBezTo>
                  <a:pt x="3680677" y="1512013"/>
                  <a:pt x="3678965" y="1509358"/>
                  <a:pt x="3677824" y="1510306"/>
                </a:cubicBezTo>
                <a:close/>
                <a:moveTo>
                  <a:pt x="4489034" y="1510117"/>
                </a:moveTo>
                <a:lnTo>
                  <a:pt x="4493597" y="1510117"/>
                </a:lnTo>
                <a:lnTo>
                  <a:pt x="4493597" y="1510876"/>
                </a:lnTo>
                <a:cubicBezTo>
                  <a:pt x="4498142" y="1511793"/>
                  <a:pt x="4502307" y="1514037"/>
                  <a:pt x="4505577" y="1517324"/>
                </a:cubicBezTo>
                <a:lnTo>
                  <a:pt x="4506718" y="1517324"/>
                </a:lnTo>
                <a:lnTo>
                  <a:pt x="4503486" y="1517893"/>
                </a:lnTo>
                <a:lnTo>
                  <a:pt x="4501013" y="1516565"/>
                </a:lnTo>
                <a:close/>
                <a:moveTo>
                  <a:pt x="4721215" y="1509927"/>
                </a:moveTo>
                <a:lnTo>
                  <a:pt x="4711897" y="1513151"/>
                </a:lnTo>
                <a:lnTo>
                  <a:pt x="4711897" y="1518462"/>
                </a:lnTo>
                <a:cubicBezTo>
                  <a:pt x="4711897" y="1521307"/>
                  <a:pt x="4711897" y="1523962"/>
                  <a:pt x="4713229" y="1524342"/>
                </a:cubicBezTo>
                <a:cubicBezTo>
                  <a:pt x="4714560" y="1524721"/>
                  <a:pt x="4716271" y="1521497"/>
                  <a:pt x="4718173" y="1517324"/>
                </a:cubicBezTo>
                <a:close/>
                <a:moveTo>
                  <a:pt x="2947812" y="1509358"/>
                </a:moveTo>
                <a:cubicBezTo>
                  <a:pt x="2949524" y="1514574"/>
                  <a:pt x="2955228" y="1516281"/>
                  <a:pt x="2961931" y="1517253"/>
                </a:cubicBezTo>
                <a:lnTo>
                  <a:pt x="2981292" y="1520609"/>
                </a:lnTo>
                <a:lnTo>
                  <a:pt x="2983371" y="1521307"/>
                </a:lnTo>
                <a:lnTo>
                  <a:pt x="2982040" y="1520738"/>
                </a:lnTo>
                <a:lnTo>
                  <a:pt x="2981292" y="1520609"/>
                </a:lnTo>
                <a:close/>
                <a:moveTo>
                  <a:pt x="3415978" y="1508789"/>
                </a:moveTo>
                <a:cubicBezTo>
                  <a:pt x="3400195" y="1526238"/>
                  <a:pt x="3434994" y="1524531"/>
                  <a:pt x="3415978" y="1508789"/>
                </a:cubicBezTo>
                <a:close/>
                <a:moveTo>
                  <a:pt x="356544" y="1508789"/>
                </a:moveTo>
                <a:cubicBezTo>
                  <a:pt x="350459" y="1511255"/>
                  <a:pt x="342092" y="1519410"/>
                  <a:pt x="349318" y="1527756"/>
                </a:cubicBezTo>
                <a:cubicBezTo>
                  <a:pt x="359967" y="1531170"/>
                  <a:pt x="368334" y="1511634"/>
                  <a:pt x="357115" y="1508789"/>
                </a:cubicBezTo>
                <a:close/>
                <a:moveTo>
                  <a:pt x="691220" y="1508599"/>
                </a:moveTo>
                <a:cubicBezTo>
                  <a:pt x="686276" y="1530221"/>
                  <a:pt x="706813" y="1508599"/>
                  <a:pt x="691220" y="1508599"/>
                </a:cubicBezTo>
                <a:close/>
                <a:moveTo>
                  <a:pt x="362297" y="1508268"/>
                </a:moveTo>
                <a:cubicBezTo>
                  <a:pt x="361346" y="1507556"/>
                  <a:pt x="360443" y="1507177"/>
                  <a:pt x="361298" y="1508599"/>
                </a:cubicBezTo>
                <a:cubicBezTo>
                  <a:pt x="362629" y="1507082"/>
                  <a:pt x="362249" y="1509737"/>
                  <a:pt x="363580" y="1509927"/>
                </a:cubicBezTo>
                <a:cubicBezTo>
                  <a:pt x="364246" y="1510022"/>
                  <a:pt x="363248" y="1508979"/>
                  <a:pt x="362297" y="1508268"/>
                </a:cubicBezTo>
                <a:close/>
                <a:moveTo>
                  <a:pt x="4012310" y="1508031"/>
                </a:moveTo>
                <a:lnTo>
                  <a:pt x="4013071" y="1508410"/>
                </a:lnTo>
                <a:cubicBezTo>
                  <a:pt x="4011550" y="1507530"/>
                  <a:pt x="4009648" y="1507530"/>
                  <a:pt x="4008127" y="1508410"/>
                </a:cubicBezTo>
                <a:cubicBezTo>
                  <a:pt x="4008127" y="1509548"/>
                  <a:pt x="4009648" y="1510496"/>
                  <a:pt x="4012500" y="1510686"/>
                </a:cubicBezTo>
                <a:cubicBezTo>
                  <a:pt x="4015353" y="1510876"/>
                  <a:pt x="4017635" y="1510686"/>
                  <a:pt x="4017445" y="1509737"/>
                </a:cubicBezTo>
                <a:cubicBezTo>
                  <a:pt x="4017254" y="1508789"/>
                  <a:pt x="4014212" y="1508599"/>
                  <a:pt x="4012310" y="1508031"/>
                </a:cubicBezTo>
                <a:close/>
                <a:moveTo>
                  <a:pt x="3395061" y="1507841"/>
                </a:moveTo>
                <a:lnTo>
                  <a:pt x="3395061" y="1523393"/>
                </a:lnTo>
                <a:cubicBezTo>
                  <a:pt x="3404379" y="1523393"/>
                  <a:pt x="3407231" y="1518272"/>
                  <a:pt x="3405520" y="1507841"/>
                </a:cubicBezTo>
                <a:close/>
                <a:moveTo>
                  <a:pt x="3779748" y="1507651"/>
                </a:moveTo>
                <a:cubicBezTo>
                  <a:pt x="3780433" y="1507128"/>
                  <a:pt x="3781403" y="1507255"/>
                  <a:pt x="3781935" y="1507936"/>
                </a:cubicBezTo>
                <a:cubicBezTo>
                  <a:pt x="3782467" y="1508617"/>
                  <a:pt x="3782335" y="1509593"/>
                  <a:pt x="3781650" y="1510117"/>
                </a:cubicBezTo>
                <a:lnTo>
                  <a:pt x="3779938" y="1510117"/>
                </a:lnTo>
                <a:cubicBezTo>
                  <a:pt x="3779577" y="1510009"/>
                  <a:pt x="3779292" y="1509758"/>
                  <a:pt x="3779121" y="1509425"/>
                </a:cubicBezTo>
                <a:cubicBezTo>
                  <a:pt x="3778816" y="1508764"/>
                  <a:pt x="3779083" y="1507970"/>
                  <a:pt x="3779748" y="1507651"/>
                </a:cubicBezTo>
                <a:close/>
                <a:moveTo>
                  <a:pt x="4765522" y="1507121"/>
                </a:moveTo>
                <a:lnTo>
                  <a:pt x="4765522" y="1507462"/>
                </a:lnTo>
                <a:cubicBezTo>
                  <a:pt x="4765484" y="1507397"/>
                  <a:pt x="4765465" y="1507331"/>
                  <a:pt x="4765446" y="1507260"/>
                </a:cubicBezTo>
                <a:close/>
                <a:moveTo>
                  <a:pt x="4711422" y="1506980"/>
                </a:moveTo>
                <a:cubicBezTo>
                  <a:pt x="4710928" y="1507150"/>
                  <a:pt x="4710547" y="1507537"/>
                  <a:pt x="4710376" y="1508031"/>
                </a:cubicBezTo>
                <a:cubicBezTo>
                  <a:pt x="4710129" y="1508831"/>
                  <a:pt x="4710585" y="1509681"/>
                  <a:pt x="4711384" y="1509927"/>
                </a:cubicBezTo>
                <a:cubicBezTo>
                  <a:pt x="4711669" y="1510016"/>
                  <a:pt x="4711992" y="1510016"/>
                  <a:pt x="4712278" y="1509927"/>
                </a:cubicBezTo>
                <a:lnTo>
                  <a:pt x="4712468" y="1509927"/>
                </a:lnTo>
                <a:cubicBezTo>
                  <a:pt x="4713286" y="1509749"/>
                  <a:pt x="4713818" y="1508941"/>
                  <a:pt x="4713628" y="1508123"/>
                </a:cubicBezTo>
                <a:cubicBezTo>
                  <a:pt x="4713628" y="1508091"/>
                  <a:pt x="4713609" y="1508061"/>
                  <a:pt x="4713609" y="1508031"/>
                </a:cubicBezTo>
                <a:cubicBezTo>
                  <a:pt x="4713305" y="1507141"/>
                  <a:pt x="4712316" y="1506669"/>
                  <a:pt x="4711422" y="1506980"/>
                </a:cubicBezTo>
                <a:close/>
                <a:moveTo>
                  <a:pt x="759296" y="1506513"/>
                </a:moveTo>
                <a:lnTo>
                  <a:pt x="759444" y="1507841"/>
                </a:lnTo>
                <a:lnTo>
                  <a:pt x="747317" y="1507841"/>
                </a:lnTo>
                <a:cubicBezTo>
                  <a:pt x="746134" y="1511312"/>
                  <a:pt x="747997" y="1515082"/>
                  <a:pt x="751477" y="1516262"/>
                </a:cubicBezTo>
                <a:cubicBezTo>
                  <a:pt x="754957" y="1517442"/>
                  <a:pt x="758737" y="1515583"/>
                  <a:pt x="759920" y="1512112"/>
                </a:cubicBezTo>
                <a:lnTo>
                  <a:pt x="759444" y="1507841"/>
                </a:lnTo>
                <a:lnTo>
                  <a:pt x="760628" y="1507841"/>
                </a:lnTo>
                <a:close/>
                <a:moveTo>
                  <a:pt x="597562" y="1506451"/>
                </a:moveTo>
                <a:cubicBezTo>
                  <a:pt x="598044" y="1508754"/>
                  <a:pt x="612591" y="1522445"/>
                  <a:pt x="603178" y="1509358"/>
                </a:cubicBezTo>
                <a:cubicBezTo>
                  <a:pt x="598805" y="1506181"/>
                  <a:pt x="597402" y="1505684"/>
                  <a:pt x="597562" y="1506451"/>
                </a:cubicBezTo>
                <a:close/>
                <a:moveTo>
                  <a:pt x="345135" y="1505375"/>
                </a:moveTo>
                <a:lnTo>
                  <a:pt x="345043" y="1505845"/>
                </a:lnTo>
                <a:lnTo>
                  <a:pt x="342330" y="1507770"/>
                </a:lnTo>
                <a:cubicBezTo>
                  <a:pt x="341237" y="1508789"/>
                  <a:pt x="340571" y="1510022"/>
                  <a:pt x="341522" y="1511445"/>
                </a:cubicBezTo>
                <a:cubicBezTo>
                  <a:pt x="341902" y="1510876"/>
                  <a:pt x="343328" y="1510117"/>
                  <a:pt x="344398" y="1509121"/>
                </a:cubicBezTo>
                <a:lnTo>
                  <a:pt x="345043" y="1505845"/>
                </a:lnTo>
                <a:lnTo>
                  <a:pt x="345705" y="1505375"/>
                </a:lnTo>
                <a:close/>
                <a:moveTo>
                  <a:pt x="1542933" y="1504427"/>
                </a:moveTo>
                <a:cubicBezTo>
                  <a:pt x="1537799" y="1512962"/>
                  <a:pt x="1522396" y="1511255"/>
                  <a:pt x="1508895" y="1511255"/>
                </a:cubicBezTo>
                <a:lnTo>
                  <a:pt x="1509655" y="1511255"/>
                </a:lnTo>
                <a:cubicBezTo>
                  <a:pt x="1506991" y="1515253"/>
                  <a:pt x="1505238" y="1519784"/>
                  <a:pt x="1504521" y="1524531"/>
                </a:cubicBezTo>
                <a:lnTo>
                  <a:pt x="1503190" y="1524531"/>
                </a:lnTo>
                <a:cubicBezTo>
                  <a:pt x="1500908" y="1534394"/>
                  <a:pt x="1503190" y="1535342"/>
                  <a:pt x="1506423" y="1533446"/>
                </a:cubicBezTo>
                <a:cubicBezTo>
                  <a:pt x="1517452" y="1548809"/>
                  <a:pt x="1567843" y="1531928"/>
                  <a:pt x="1542933" y="1504427"/>
                </a:cubicBezTo>
                <a:close/>
                <a:moveTo>
                  <a:pt x="2440450" y="1504285"/>
                </a:moveTo>
                <a:cubicBezTo>
                  <a:pt x="2434615" y="1503858"/>
                  <a:pt x="2428797" y="1505530"/>
                  <a:pt x="2424474" y="1509619"/>
                </a:cubicBezTo>
                <a:lnTo>
                  <a:pt x="2417524" y="1529293"/>
                </a:lnTo>
                <a:lnTo>
                  <a:pt x="2416894" y="1529463"/>
                </a:lnTo>
                <a:lnTo>
                  <a:pt x="2417464" y="1529463"/>
                </a:lnTo>
                <a:lnTo>
                  <a:pt x="2417524" y="1529293"/>
                </a:lnTo>
                <a:lnTo>
                  <a:pt x="2433218" y="1525062"/>
                </a:lnTo>
                <a:cubicBezTo>
                  <a:pt x="2445786" y="1528396"/>
                  <a:pt x="2449316" y="1548666"/>
                  <a:pt x="2463863" y="1529463"/>
                </a:cubicBezTo>
                <a:cubicBezTo>
                  <a:pt x="2463863" y="1514385"/>
                  <a:pt x="2452121" y="1505138"/>
                  <a:pt x="2440450" y="1504285"/>
                </a:cubicBezTo>
                <a:close/>
                <a:moveTo>
                  <a:pt x="4673676" y="1504237"/>
                </a:moveTo>
                <a:lnTo>
                  <a:pt x="4678240" y="1518272"/>
                </a:lnTo>
                <a:lnTo>
                  <a:pt x="4676909" y="1518272"/>
                </a:lnTo>
                <a:lnTo>
                  <a:pt x="4673866" y="1509168"/>
                </a:lnTo>
                <a:lnTo>
                  <a:pt x="4663217" y="1512582"/>
                </a:lnTo>
                <a:lnTo>
                  <a:pt x="4672155" y="1517134"/>
                </a:lnTo>
                <a:lnTo>
                  <a:pt x="4679191" y="1520738"/>
                </a:lnTo>
                <a:lnTo>
                  <a:pt x="4680332" y="1523962"/>
                </a:lnTo>
                <a:lnTo>
                  <a:pt x="4677859" y="1523962"/>
                </a:lnTo>
                <a:lnTo>
                  <a:pt x="4680712" y="1525480"/>
                </a:lnTo>
                <a:lnTo>
                  <a:pt x="4681662" y="1528514"/>
                </a:lnTo>
                <a:lnTo>
                  <a:pt x="4681662" y="1526618"/>
                </a:lnTo>
                <a:lnTo>
                  <a:pt x="4682994" y="1523962"/>
                </a:lnTo>
                <a:lnTo>
                  <a:pt x="4684325" y="1521117"/>
                </a:lnTo>
                <a:lnTo>
                  <a:pt x="4684325" y="1519979"/>
                </a:lnTo>
                <a:lnTo>
                  <a:pt x="4690790" y="1512772"/>
                </a:lnTo>
                <a:lnTo>
                  <a:pt x="4682233" y="1508599"/>
                </a:lnTo>
                <a:close/>
                <a:moveTo>
                  <a:pt x="4558060" y="1504237"/>
                </a:moveTo>
                <a:lnTo>
                  <a:pt x="4558060" y="1507272"/>
                </a:lnTo>
                <a:lnTo>
                  <a:pt x="4556539" y="1509737"/>
                </a:lnTo>
                <a:lnTo>
                  <a:pt x="4561103" y="1508220"/>
                </a:lnTo>
                <a:cubicBezTo>
                  <a:pt x="4563575" y="1508220"/>
                  <a:pt x="4565477" y="1506323"/>
                  <a:pt x="4565287" y="1505944"/>
                </a:cubicBezTo>
                <a:cubicBezTo>
                  <a:pt x="4564203" y="1505041"/>
                  <a:pt x="4562890" y="1504451"/>
                  <a:pt x="4561483" y="1504237"/>
                </a:cubicBezTo>
                <a:close/>
                <a:moveTo>
                  <a:pt x="4522501" y="1504048"/>
                </a:moveTo>
                <a:cubicBezTo>
                  <a:pt x="4521702" y="1504396"/>
                  <a:pt x="4521284" y="1505297"/>
                  <a:pt x="4521550" y="1506134"/>
                </a:cubicBezTo>
                <a:cubicBezTo>
                  <a:pt x="4521227" y="1506794"/>
                  <a:pt x="4521512" y="1507589"/>
                  <a:pt x="4522159" y="1507909"/>
                </a:cubicBezTo>
                <a:cubicBezTo>
                  <a:pt x="4522577" y="1508108"/>
                  <a:pt x="4523072" y="1508082"/>
                  <a:pt x="4523452" y="1507841"/>
                </a:cubicBezTo>
                <a:lnTo>
                  <a:pt x="4523452" y="1507082"/>
                </a:lnTo>
                <a:cubicBezTo>
                  <a:pt x="4524270" y="1506904"/>
                  <a:pt x="4524802" y="1506096"/>
                  <a:pt x="4524612" y="1505278"/>
                </a:cubicBezTo>
                <a:cubicBezTo>
                  <a:pt x="4524612" y="1505246"/>
                  <a:pt x="4524593" y="1505216"/>
                  <a:pt x="4524593" y="1505186"/>
                </a:cubicBezTo>
                <a:cubicBezTo>
                  <a:pt x="4524251" y="1504364"/>
                  <a:pt x="4523376" y="1503890"/>
                  <a:pt x="4522501" y="1504048"/>
                </a:cubicBezTo>
                <a:close/>
                <a:moveTo>
                  <a:pt x="561533" y="1504048"/>
                </a:moveTo>
                <a:cubicBezTo>
                  <a:pt x="544229" y="1511634"/>
                  <a:pt x="581880" y="1516945"/>
                  <a:pt x="561533" y="1504048"/>
                </a:cubicBezTo>
                <a:close/>
                <a:moveTo>
                  <a:pt x="4799560" y="1503858"/>
                </a:moveTo>
                <a:lnTo>
                  <a:pt x="4800905" y="1504395"/>
                </a:lnTo>
                <a:lnTo>
                  <a:pt x="4799827" y="1504656"/>
                </a:lnTo>
                <a:close/>
                <a:moveTo>
                  <a:pt x="3029960" y="1503858"/>
                </a:moveTo>
                <a:cubicBezTo>
                  <a:pt x="3025016" y="1525480"/>
                  <a:pt x="3045553" y="1504996"/>
                  <a:pt x="3029960" y="1503858"/>
                </a:cubicBezTo>
                <a:close/>
                <a:moveTo>
                  <a:pt x="3864083" y="1503763"/>
                </a:moveTo>
                <a:cubicBezTo>
                  <a:pt x="3864767" y="1503240"/>
                  <a:pt x="3865737" y="1503367"/>
                  <a:pt x="3866270" y="1504048"/>
                </a:cubicBezTo>
                <a:cubicBezTo>
                  <a:pt x="3866821" y="1504634"/>
                  <a:pt x="3866821" y="1505550"/>
                  <a:pt x="3866270" y="1506134"/>
                </a:cubicBezTo>
                <a:cubicBezTo>
                  <a:pt x="3866232" y="1506181"/>
                  <a:pt x="3866175" y="1506227"/>
                  <a:pt x="3866137" y="1506268"/>
                </a:cubicBezTo>
                <a:cubicBezTo>
                  <a:pt x="3865509" y="1506822"/>
                  <a:pt x="3864539" y="1506762"/>
                  <a:pt x="3863988" y="1506134"/>
                </a:cubicBezTo>
                <a:lnTo>
                  <a:pt x="3863798" y="1505944"/>
                </a:lnTo>
                <a:cubicBezTo>
                  <a:pt x="3863265" y="1505263"/>
                  <a:pt x="3863398" y="1504286"/>
                  <a:pt x="3864083" y="1503763"/>
                </a:cubicBezTo>
                <a:close/>
                <a:moveTo>
                  <a:pt x="1826077" y="1503668"/>
                </a:moveTo>
                <a:cubicBezTo>
                  <a:pt x="1805730" y="1516565"/>
                  <a:pt x="1843381" y="1511255"/>
                  <a:pt x="1826077" y="1503668"/>
                </a:cubicBezTo>
                <a:close/>
                <a:moveTo>
                  <a:pt x="4804694" y="1503478"/>
                </a:moveTo>
                <a:lnTo>
                  <a:pt x="4806405" y="1503478"/>
                </a:lnTo>
                <a:lnTo>
                  <a:pt x="4803363" y="1505375"/>
                </a:lnTo>
                <a:lnTo>
                  <a:pt x="4800905" y="1504395"/>
                </a:lnTo>
                <a:close/>
                <a:moveTo>
                  <a:pt x="3212130" y="1503478"/>
                </a:moveTo>
                <a:cubicBezTo>
                  <a:pt x="3207186" y="1525100"/>
                  <a:pt x="3227723" y="1504617"/>
                  <a:pt x="3212130" y="1503478"/>
                </a:cubicBezTo>
                <a:close/>
                <a:moveTo>
                  <a:pt x="2929655" y="1503322"/>
                </a:moveTo>
                <a:cubicBezTo>
                  <a:pt x="2929010" y="1502969"/>
                  <a:pt x="2928178" y="1503384"/>
                  <a:pt x="2927275" y="1505375"/>
                </a:cubicBezTo>
                <a:cubicBezTo>
                  <a:pt x="2931839" y="1512346"/>
                  <a:pt x="2931589" y="1504380"/>
                  <a:pt x="2929655" y="1503322"/>
                </a:cubicBezTo>
                <a:close/>
                <a:moveTo>
                  <a:pt x="3357410" y="1503289"/>
                </a:moveTo>
                <a:cubicBezTo>
                  <a:pt x="3352466" y="1504048"/>
                  <a:pt x="3343719" y="1502341"/>
                  <a:pt x="3342958" y="1508599"/>
                </a:cubicBezTo>
                <a:lnTo>
                  <a:pt x="3341817" y="1508599"/>
                </a:lnTo>
                <a:cubicBezTo>
                  <a:pt x="3346571" y="1511634"/>
                  <a:pt x="3360833" y="1520738"/>
                  <a:pt x="3357410" y="1503289"/>
                </a:cubicBezTo>
                <a:close/>
                <a:moveTo>
                  <a:pt x="2155809" y="1503289"/>
                </a:moveTo>
                <a:cubicBezTo>
                  <a:pt x="2139455" y="1512772"/>
                  <a:pt x="2172923" y="1522255"/>
                  <a:pt x="2171402" y="1513720"/>
                </a:cubicBezTo>
                <a:cubicBezTo>
                  <a:pt x="2167408" y="1512582"/>
                  <a:pt x="2165507" y="1509358"/>
                  <a:pt x="2166267" y="1503289"/>
                </a:cubicBezTo>
                <a:close/>
                <a:moveTo>
                  <a:pt x="383166" y="1503289"/>
                </a:moveTo>
                <a:cubicBezTo>
                  <a:pt x="368904" y="1529652"/>
                  <a:pt x="402182" y="1522255"/>
                  <a:pt x="383166" y="1503289"/>
                </a:cubicBezTo>
                <a:close/>
                <a:moveTo>
                  <a:pt x="4637926" y="1503099"/>
                </a:moveTo>
                <a:lnTo>
                  <a:pt x="4636969" y="1505186"/>
                </a:lnTo>
                <a:lnTo>
                  <a:pt x="4636785" y="1505186"/>
                </a:lnTo>
                <a:lnTo>
                  <a:pt x="4637356" y="1505944"/>
                </a:lnTo>
                <a:cubicBezTo>
                  <a:pt x="4637166" y="1505764"/>
                  <a:pt x="4637014" y="1505542"/>
                  <a:pt x="4636919" y="1505295"/>
                </a:cubicBezTo>
                <a:lnTo>
                  <a:pt x="4636969" y="1505186"/>
                </a:lnTo>
                <a:lnTo>
                  <a:pt x="4638877" y="1505186"/>
                </a:lnTo>
                <a:cubicBezTo>
                  <a:pt x="4639752" y="1504912"/>
                  <a:pt x="4640265" y="1503989"/>
                  <a:pt x="4640018" y="1503099"/>
                </a:cubicBezTo>
                <a:cubicBezTo>
                  <a:pt x="4639410" y="1502625"/>
                  <a:pt x="4638535" y="1502625"/>
                  <a:pt x="4637926" y="1503099"/>
                </a:cubicBezTo>
                <a:close/>
                <a:moveTo>
                  <a:pt x="2309836" y="1503099"/>
                </a:moveTo>
                <a:cubicBezTo>
                  <a:pt x="2308314" y="1502743"/>
                  <a:pt x="2306793" y="1503672"/>
                  <a:pt x="2306413" y="1505186"/>
                </a:cubicBezTo>
                <a:cubicBezTo>
                  <a:pt x="2305918" y="1506786"/>
                  <a:pt x="2306812" y="1508488"/>
                  <a:pt x="2308409" y="1508986"/>
                </a:cubicBezTo>
                <a:cubicBezTo>
                  <a:pt x="2310007" y="1509485"/>
                  <a:pt x="2311718" y="1508594"/>
                  <a:pt x="2312213" y="1506993"/>
                </a:cubicBezTo>
                <a:cubicBezTo>
                  <a:pt x="2312726" y="1505394"/>
                  <a:pt x="2311832" y="1503691"/>
                  <a:pt x="2310216" y="1503192"/>
                </a:cubicBezTo>
                <a:cubicBezTo>
                  <a:pt x="2310102" y="1503152"/>
                  <a:pt x="2309969" y="1503122"/>
                  <a:pt x="2309836" y="1503099"/>
                </a:cubicBezTo>
                <a:close/>
                <a:moveTo>
                  <a:pt x="4767613" y="1502909"/>
                </a:moveTo>
                <a:cubicBezTo>
                  <a:pt x="4766244" y="1503224"/>
                  <a:pt x="4765389" y="1504582"/>
                  <a:pt x="4765712" y="1505944"/>
                </a:cubicBezTo>
                <a:lnTo>
                  <a:pt x="4766473" y="1505375"/>
                </a:lnTo>
                <a:lnTo>
                  <a:pt x="4765522" y="1507121"/>
                </a:lnTo>
                <a:lnTo>
                  <a:pt x="4765522" y="1505375"/>
                </a:lnTo>
                <a:lnTo>
                  <a:pt x="4763810" y="1507272"/>
                </a:lnTo>
                <a:cubicBezTo>
                  <a:pt x="4762993" y="1508070"/>
                  <a:pt x="4762498" y="1509159"/>
                  <a:pt x="4762479" y="1510306"/>
                </a:cubicBezTo>
                <a:cubicBezTo>
                  <a:pt x="4762479" y="1510306"/>
                  <a:pt x="4763810" y="1510306"/>
                  <a:pt x="4764951" y="1510306"/>
                </a:cubicBezTo>
                <a:lnTo>
                  <a:pt x="4767043" y="1510306"/>
                </a:lnTo>
                <a:lnTo>
                  <a:pt x="4767043" y="1508031"/>
                </a:lnTo>
                <a:lnTo>
                  <a:pt x="4767994" y="1506892"/>
                </a:lnTo>
                <a:cubicBezTo>
                  <a:pt x="4768450" y="1507209"/>
                  <a:pt x="4769059" y="1507209"/>
                  <a:pt x="4769515" y="1506892"/>
                </a:cubicBezTo>
                <a:cubicBezTo>
                  <a:pt x="4770390" y="1506619"/>
                  <a:pt x="4770903" y="1505694"/>
                  <a:pt x="4770656" y="1504806"/>
                </a:cubicBezTo>
                <a:cubicBezTo>
                  <a:pt x="4770333" y="1503444"/>
                  <a:pt x="4768983" y="1502595"/>
                  <a:pt x="4767613" y="1502909"/>
                </a:cubicBezTo>
                <a:close/>
                <a:moveTo>
                  <a:pt x="4602367" y="1502530"/>
                </a:moveTo>
                <a:cubicBezTo>
                  <a:pt x="4597423" y="1524152"/>
                  <a:pt x="4617960" y="1503668"/>
                  <a:pt x="4602367" y="1502530"/>
                </a:cubicBezTo>
                <a:close/>
                <a:moveTo>
                  <a:pt x="3870643" y="1502530"/>
                </a:moveTo>
                <a:cubicBezTo>
                  <a:pt x="3871404" y="1502530"/>
                  <a:pt x="3872735" y="1501772"/>
                  <a:pt x="3872735" y="1502530"/>
                </a:cubicBezTo>
                <a:cubicBezTo>
                  <a:pt x="3872735" y="1503289"/>
                  <a:pt x="3872735" y="1504617"/>
                  <a:pt x="3872735" y="1504617"/>
                </a:cubicBezTo>
                <a:cubicBezTo>
                  <a:pt x="3872678" y="1504700"/>
                  <a:pt x="3872602" y="1504774"/>
                  <a:pt x="3872507" y="1504838"/>
                </a:cubicBezTo>
                <a:cubicBezTo>
                  <a:pt x="3871936" y="1505292"/>
                  <a:pt x="3871100" y="1505193"/>
                  <a:pt x="3870643" y="1504617"/>
                </a:cubicBezTo>
                <a:lnTo>
                  <a:pt x="3872165" y="1504617"/>
                </a:lnTo>
                <a:cubicBezTo>
                  <a:pt x="3871936" y="1504634"/>
                  <a:pt x="3871689" y="1504598"/>
                  <a:pt x="3871480" y="1504508"/>
                </a:cubicBezTo>
                <a:cubicBezTo>
                  <a:pt x="3870700" y="1504192"/>
                  <a:pt x="3870320" y="1503306"/>
                  <a:pt x="3870643" y="1502530"/>
                </a:cubicBezTo>
                <a:close/>
                <a:moveTo>
                  <a:pt x="4117847" y="1502341"/>
                </a:moveTo>
                <a:cubicBezTo>
                  <a:pt x="4097500" y="1515238"/>
                  <a:pt x="4135152" y="1509927"/>
                  <a:pt x="4117847" y="1502341"/>
                </a:cubicBezTo>
                <a:close/>
                <a:moveTo>
                  <a:pt x="2564711" y="1501778"/>
                </a:moveTo>
                <a:cubicBezTo>
                  <a:pt x="2561651" y="1503929"/>
                  <a:pt x="2559037" y="1509169"/>
                  <a:pt x="2558561" y="1519221"/>
                </a:cubicBezTo>
                <a:cubicBezTo>
                  <a:pt x="2587085" y="1516661"/>
                  <a:pt x="2573892" y="1495323"/>
                  <a:pt x="2564711" y="1501778"/>
                </a:cubicBezTo>
                <a:close/>
                <a:moveTo>
                  <a:pt x="4433888" y="1501582"/>
                </a:moveTo>
                <a:cubicBezTo>
                  <a:pt x="4434782" y="1501335"/>
                  <a:pt x="4435714" y="1501840"/>
                  <a:pt x="4435980" y="1502720"/>
                </a:cubicBezTo>
                <a:cubicBezTo>
                  <a:pt x="4436037" y="1502830"/>
                  <a:pt x="4436075" y="1502949"/>
                  <a:pt x="4436094" y="1503071"/>
                </a:cubicBezTo>
                <a:cubicBezTo>
                  <a:pt x="4436227" y="1503791"/>
                  <a:pt x="4435752" y="1504484"/>
                  <a:pt x="4435029" y="1504617"/>
                </a:cubicBezTo>
                <a:cubicBezTo>
                  <a:pt x="4434421" y="1505091"/>
                  <a:pt x="4433546" y="1505091"/>
                  <a:pt x="4432937" y="1504617"/>
                </a:cubicBezTo>
                <a:lnTo>
                  <a:pt x="4432937" y="1504806"/>
                </a:lnTo>
                <a:cubicBezTo>
                  <a:pt x="4432291" y="1504487"/>
                  <a:pt x="4431930" y="1503803"/>
                  <a:pt x="4432006" y="1503092"/>
                </a:cubicBezTo>
                <a:cubicBezTo>
                  <a:pt x="4432101" y="1502155"/>
                  <a:pt x="4432956" y="1501479"/>
                  <a:pt x="4433888" y="1501582"/>
                </a:cubicBezTo>
                <a:close/>
                <a:moveTo>
                  <a:pt x="2407386" y="1500444"/>
                </a:moveTo>
                <a:lnTo>
                  <a:pt x="2404914" y="1501772"/>
                </a:lnTo>
                <a:cubicBezTo>
                  <a:pt x="2403507" y="1502176"/>
                  <a:pt x="2402366" y="1503234"/>
                  <a:pt x="2401872" y="1504617"/>
                </a:cubicBezTo>
                <a:cubicBezTo>
                  <a:pt x="2401643" y="1505817"/>
                  <a:pt x="2402385" y="1506989"/>
                  <a:pt x="2403583" y="1507272"/>
                </a:cubicBezTo>
                <a:lnTo>
                  <a:pt x="2405865" y="1507272"/>
                </a:lnTo>
                <a:close/>
                <a:moveTo>
                  <a:pt x="4014972" y="1499495"/>
                </a:moveTo>
                <a:lnTo>
                  <a:pt x="4006605" y="1502151"/>
                </a:lnTo>
                <a:lnTo>
                  <a:pt x="4009458" y="1503478"/>
                </a:lnTo>
                <a:lnTo>
                  <a:pt x="4012120" y="1504806"/>
                </a:lnTo>
                <a:lnTo>
                  <a:pt x="4013451" y="1502151"/>
                </a:lnTo>
                <a:close/>
                <a:moveTo>
                  <a:pt x="287327" y="1499306"/>
                </a:moveTo>
                <a:cubicBezTo>
                  <a:pt x="287327" y="1508979"/>
                  <a:pt x="294363" y="1511255"/>
                  <a:pt x="303871" y="1511255"/>
                </a:cubicBezTo>
                <a:cubicBezTo>
                  <a:pt x="304251" y="1501772"/>
                  <a:pt x="295504" y="1501392"/>
                  <a:pt x="288088" y="1499306"/>
                </a:cubicBezTo>
                <a:close/>
                <a:moveTo>
                  <a:pt x="4355353" y="1498927"/>
                </a:moveTo>
                <a:cubicBezTo>
                  <a:pt x="4362579" y="1499306"/>
                  <a:pt x="4361628" y="1504427"/>
                  <a:pt x="4359727" y="1506703"/>
                </a:cubicBezTo>
                <a:cubicBezTo>
                  <a:pt x="4357825" y="1508979"/>
                  <a:pt x="4354593" y="1509737"/>
                  <a:pt x="4354593" y="1505375"/>
                </a:cubicBezTo>
                <a:cubicBezTo>
                  <a:pt x="4354441" y="1503198"/>
                  <a:pt x="4354707" y="1501009"/>
                  <a:pt x="4355353" y="1498927"/>
                </a:cubicBezTo>
                <a:close/>
                <a:moveTo>
                  <a:pt x="4477814" y="1498547"/>
                </a:moveTo>
                <a:lnTo>
                  <a:pt x="4478232" y="1498756"/>
                </a:lnTo>
                <a:lnTo>
                  <a:pt x="4477814" y="1499685"/>
                </a:lnTo>
                <a:close/>
                <a:moveTo>
                  <a:pt x="3118573" y="1498358"/>
                </a:moveTo>
                <a:cubicBezTo>
                  <a:pt x="3113629" y="1519979"/>
                  <a:pt x="3134356" y="1499306"/>
                  <a:pt x="3118573" y="1498358"/>
                </a:cubicBezTo>
                <a:close/>
                <a:moveTo>
                  <a:pt x="2982040" y="1498358"/>
                </a:moveTo>
                <a:cubicBezTo>
                  <a:pt x="2982040" y="1501392"/>
                  <a:pt x="2982040" y="1504427"/>
                  <a:pt x="2976906" y="1503478"/>
                </a:cubicBezTo>
                <a:lnTo>
                  <a:pt x="2976906" y="1513910"/>
                </a:lnTo>
                <a:cubicBezTo>
                  <a:pt x="2989837" y="1521876"/>
                  <a:pt x="2992309" y="1496082"/>
                  <a:pt x="2982040" y="1498358"/>
                </a:cubicBezTo>
                <a:close/>
                <a:moveTo>
                  <a:pt x="1549588" y="1498358"/>
                </a:moveTo>
                <a:cubicBezTo>
                  <a:pt x="1544454" y="1519979"/>
                  <a:pt x="1565181" y="1499306"/>
                  <a:pt x="1549588" y="1498358"/>
                </a:cubicBezTo>
                <a:close/>
                <a:moveTo>
                  <a:pt x="3253584" y="1498168"/>
                </a:moveTo>
                <a:cubicBezTo>
                  <a:pt x="3233237" y="1511065"/>
                  <a:pt x="3270888" y="1505754"/>
                  <a:pt x="3253584" y="1498168"/>
                </a:cubicBezTo>
                <a:close/>
                <a:moveTo>
                  <a:pt x="3149378" y="1497978"/>
                </a:moveTo>
                <a:cubicBezTo>
                  <a:pt x="3144434" y="1519600"/>
                  <a:pt x="3165161" y="1498927"/>
                  <a:pt x="3149378" y="1497978"/>
                </a:cubicBezTo>
                <a:close/>
                <a:moveTo>
                  <a:pt x="3384793" y="1497409"/>
                </a:moveTo>
                <a:cubicBezTo>
                  <a:pt x="3384793" y="1500065"/>
                  <a:pt x="3384793" y="1502815"/>
                  <a:pt x="3385316" y="1504949"/>
                </a:cubicBezTo>
                <a:lnTo>
                  <a:pt x="3387640" y="1507387"/>
                </a:lnTo>
                <a:lnTo>
                  <a:pt x="3387074" y="1509358"/>
                </a:lnTo>
                <a:lnTo>
                  <a:pt x="3388976" y="1508789"/>
                </a:lnTo>
                <a:lnTo>
                  <a:pt x="3387640" y="1507387"/>
                </a:lnTo>
                <a:lnTo>
                  <a:pt x="3388667" y="1503810"/>
                </a:lnTo>
                <a:cubicBezTo>
                  <a:pt x="3389642" y="1502388"/>
                  <a:pt x="3390497" y="1500823"/>
                  <a:pt x="3389546" y="1497409"/>
                </a:cubicBezTo>
                <a:close/>
                <a:moveTo>
                  <a:pt x="336388" y="1497220"/>
                </a:moveTo>
                <a:cubicBezTo>
                  <a:pt x="334486" y="1496082"/>
                  <a:pt x="336388" y="1499685"/>
                  <a:pt x="337719" y="1500444"/>
                </a:cubicBezTo>
                <a:cubicBezTo>
                  <a:pt x="339050" y="1501203"/>
                  <a:pt x="338860" y="1499495"/>
                  <a:pt x="338289" y="1498358"/>
                </a:cubicBezTo>
                <a:cubicBezTo>
                  <a:pt x="337338" y="1498358"/>
                  <a:pt x="338289" y="1498358"/>
                  <a:pt x="336388" y="1497220"/>
                </a:cubicBezTo>
                <a:close/>
                <a:moveTo>
                  <a:pt x="4580518" y="1495873"/>
                </a:moveTo>
                <a:cubicBezTo>
                  <a:pt x="4580518" y="1495879"/>
                  <a:pt x="4580499" y="1495886"/>
                  <a:pt x="4580499" y="1495892"/>
                </a:cubicBezTo>
                <a:cubicBezTo>
                  <a:pt x="4579681" y="1496070"/>
                  <a:pt x="4579149" y="1496878"/>
                  <a:pt x="4579339" y="1497696"/>
                </a:cubicBezTo>
                <a:cubicBezTo>
                  <a:pt x="4579339" y="1497728"/>
                  <a:pt x="4579358" y="1497758"/>
                  <a:pt x="4579358" y="1497789"/>
                </a:cubicBezTo>
                <a:cubicBezTo>
                  <a:pt x="4579206" y="1498731"/>
                  <a:pt x="4579834" y="1499623"/>
                  <a:pt x="4580784" y="1499780"/>
                </a:cubicBezTo>
                <a:cubicBezTo>
                  <a:pt x="4581735" y="1499937"/>
                  <a:pt x="4582629" y="1499300"/>
                  <a:pt x="4582781" y="1498358"/>
                </a:cubicBezTo>
                <a:cubicBezTo>
                  <a:pt x="4583085" y="1497830"/>
                  <a:pt x="4583085" y="1497180"/>
                  <a:pt x="4582781" y="1496651"/>
                </a:cubicBezTo>
                <a:lnTo>
                  <a:pt x="4582401" y="1495892"/>
                </a:lnTo>
                <a:cubicBezTo>
                  <a:pt x="4581887" y="1495368"/>
                  <a:pt x="4581050" y="1495359"/>
                  <a:pt x="4580518" y="1495873"/>
                </a:cubicBezTo>
                <a:close/>
                <a:moveTo>
                  <a:pt x="288611" y="1495655"/>
                </a:moveTo>
                <a:cubicBezTo>
                  <a:pt x="287660" y="1494896"/>
                  <a:pt x="286567" y="1494659"/>
                  <a:pt x="285235" y="1496271"/>
                </a:cubicBezTo>
                <a:cubicBezTo>
                  <a:pt x="288278" y="1496271"/>
                  <a:pt x="289419" y="1499685"/>
                  <a:pt x="291130" y="1498168"/>
                </a:cubicBezTo>
                <a:cubicBezTo>
                  <a:pt x="290370" y="1497694"/>
                  <a:pt x="289562" y="1496414"/>
                  <a:pt x="288611" y="1495655"/>
                </a:cubicBezTo>
                <a:close/>
                <a:moveTo>
                  <a:pt x="3463707" y="1495513"/>
                </a:moveTo>
                <a:cubicBezTo>
                  <a:pt x="3454390" y="1505186"/>
                  <a:pt x="3458954" y="1509927"/>
                  <a:pt x="3465229" y="1511065"/>
                </a:cubicBezTo>
                <a:lnTo>
                  <a:pt x="3465229" y="1506323"/>
                </a:lnTo>
                <a:lnTo>
                  <a:pt x="3463517" y="1496651"/>
                </a:lnTo>
                <a:lnTo>
                  <a:pt x="3465039" y="1496651"/>
                </a:lnTo>
                <a:cubicBezTo>
                  <a:pt x="3465039" y="1496651"/>
                  <a:pt x="3465039" y="1496651"/>
                  <a:pt x="3463707" y="1495513"/>
                </a:cubicBezTo>
                <a:close/>
                <a:moveTo>
                  <a:pt x="4641920" y="1494944"/>
                </a:moveTo>
                <a:cubicBezTo>
                  <a:pt x="4641178" y="1495535"/>
                  <a:pt x="4641064" y="1496611"/>
                  <a:pt x="4641653" y="1497343"/>
                </a:cubicBezTo>
                <a:cubicBezTo>
                  <a:pt x="4641996" y="1497764"/>
                  <a:pt x="4642528" y="1497999"/>
                  <a:pt x="4643061" y="1497978"/>
                </a:cubicBezTo>
                <a:cubicBezTo>
                  <a:pt x="4643859" y="1497629"/>
                  <a:pt x="4644278" y="1496728"/>
                  <a:pt x="4644011" y="1495892"/>
                </a:cubicBezTo>
                <a:cubicBezTo>
                  <a:pt x="4643574" y="1495560"/>
                  <a:pt x="4643004" y="1495488"/>
                  <a:pt x="4642490" y="1495702"/>
                </a:cubicBezTo>
                <a:close/>
                <a:moveTo>
                  <a:pt x="4245157" y="1494731"/>
                </a:moveTo>
                <a:cubicBezTo>
                  <a:pt x="4245119" y="1494737"/>
                  <a:pt x="4245100" y="1494744"/>
                  <a:pt x="4245062" y="1494754"/>
                </a:cubicBezTo>
                <a:cubicBezTo>
                  <a:pt x="4244245" y="1495095"/>
                  <a:pt x="4243769" y="1495964"/>
                  <a:pt x="4243921" y="1496840"/>
                </a:cubicBezTo>
                <a:cubicBezTo>
                  <a:pt x="4244511" y="1497394"/>
                  <a:pt x="4245424" y="1497394"/>
                  <a:pt x="4246013" y="1496840"/>
                </a:cubicBezTo>
                <a:cubicBezTo>
                  <a:pt x="4246736" y="1496912"/>
                  <a:pt x="4247401" y="1496379"/>
                  <a:pt x="4247477" y="1495651"/>
                </a:cubicBezTo>
                <a:cubicBezTo>
                  <a:pt x="4247496" y="1495408"/>
                  <a:pt x="4247458" y="1495164"/>
                  <a:pt x="4247344" y="1494944"/>
                </a:cubicBezTo>
                <a:lnTo>
                  <a:pt x="4246964" y="1495892"/>
                </a:lnTo>
                <a:cubicBezTo>
                  <a:pt x="4246793" y="1495072"/>
                  <a:pt x="4245975" y="1494553"/>
                  <a:pt x="4245157" y="1494731"/>
                </a:cubicBezTo>
                <a:close/>
                <a:moveTo>
                  <a:pt x="535101" y="1494564"/>
                </a:moveTo>
                <a:cubicBezTo>
                  <a:pt x="533770" y="1494564"/>
                  <a:pt x="532629" y="1494564"/>
                  <a:pt x="531869" y="1497409"/>
                </a:cubicBezTo>
                <a:cubicBezTo>
                  <a:pt x="531108" y="1500254"/>
                  <a:pt x="536052" y="1496271"/>
                  <a:pt x="535101" y="1494944"/>
                </a:cubicBezTo>
                <a:close/>
                <a:moveTo>
                  <a:pt x="1580204" y="1494375"/>
                </a:moveTo>
                <a:cubicBezTo>
                  <a:pt x="1584007" y="1496651"/>
                  <a:pt x="1585528" y="1500634"/>
                  <a:pt x="1582486" y="1503858"/>
                </a:cubicBezTo>
                <a:lnTo>
                  <a:pt x="1582676" y="1504048"/>
                </a:lnTo>
                <a:cubicBezTo>
                  <a:pt x="1577161" y="1503289"/>
                  <a:pt x="1577161" y="1498358"/>
                  <a:pt x="1580204" y="1494375"/>
                </a:cubicBezTo>
                <a:close/>
                <a:moveTo>
                  <a:pt x="844867" y="1494375"/>
                </a:moveTo>
                <a:cubicBezTo>
                  <a:pt x="844867" y="1499495"/>
                  <a:pt x="846959" y="1501961"/>
                  <a:pt x="852093" y="1501582"/>
                </a:cubicBezTo>
                <a:lnTo>
                  <a:pt x="852093" y="1494564"/>
                </a:lnTo>
                <a:close/>
                <a:moveTo>
                  <a:pt x="4480286" y="1494185"/>
                </a:moveTo>
                <a:cubicBezTo>
                  <a:pt x="4482549" y="1493428"/>
                  <a:pt x="4485021" y="1494384"/>
                  <a:pt x="4486181" y="1496461"/>
                </a:cubicBezTo>
                <a:cubicBezTo>
                  <a:pt x="4486657" y="1496250"/>
                  <a:pt x="4487208" y="1496250"/>
                  <a:pt x="4487702" y="1496461"/>
                </a:cubicBezTo>
                <a:cubicBezTo>
                  <a:pt x="4488045" y="1497047"/>
                  <a:pt x="4488045" y="1497771"/>
                  <a:pt x="4487702" y="1498358"/>
                </a:cubicBezTo>
                <a:cubicBezTo>
                  <a:pt x="4487170" y="1499977"/>
                  <a:pt x="4485896" y="1501246"/>
                  <a:pt x="4484280" y="1501772"/>
                </a:cubicBezTo>
                <a:lnTo>
                  <a:pt x="4478232" y="1498756"/>
                </a:lnTo>
                <a:close/>
                <a:moveTo>
                  <a:pt x="4678810" y="1493995"/>
                </a:moveTo>
                <a:lnTo>
                  <a:pt x="4679761" y="1496840"/>
                </a:lnTo>
                <a:cubicBezTo>
                  <a:pt x="4679761" y="1498358"/>
                  <a:pt x="4683374" y="1499685"/>
                  <a:pt x="4686416" y="1499875"/>
                </a:cubicBezTo>
                <a:cubicBezTo>
                  <a:pt x="4688527" y="1500508"/>
                  <a:pt x="4690771" y="1500508"/>
                  <a:pt x="4692882" y="1499875"/>
                </a:cubicBezTo>
                <a:cubicBezTo>
                  <a:pt x="4692882" y="1499875"/>
                  <a:pt x="4690219" y="1497789"/>
                  <a:pt x="4686226" y="1496840"/>
                </a:cubicBezTo>
                <a:close/>
                <a:moveTo>
                  <a:pt x="4614347" y="1493806"/>
                </a:moveTo>
                <a:lnTo>
                  <a:pt x="4613673" y="1496146"/>
                </a:lnTo>
                <a:lnTo>
                  <a:pt x="4613206" y="1495892"/>
                </a:lnTo>
                <a:lnTo>
                  <a:pt x="4613777" y="1496651"/>
                </a:lnTo>
                <a:cubicBezTo>
                  <a:pt x="4613701" y="1496565"/>
                  <a:pt x="4613643" y="1496476"/>
                  <a:pt x="4613605" y="1496381"/>
                </a:cubicBezTo>
                <a:lnTo>
                  <a:pt x="4613673" y="1496146"/>
                </a:lnTo>
                <a:lnTo>
                  <a:pt x="4615298" y="1497030"/>
                </a:lnTo>
                <a:cubicBezTo>
                  <a:pt x="4616134" y="1496609"/>
                  <a:pt x="4616496" y="1495585"/>
                  <a:pt x="4616058" y="1494741"/>
                </a:cubicBezTo>
                <a:cubicBezTo>
                  <a:pt x="4615754" y="1494101"/>
                  <a:pt x="4615051" y="1493728"/>
                  <a:pt x="4614347" y="1493806"/>
                </a:cubicBezTo>
                <a:close/>
                <a:moveTo>
                  <a:pt x="4546375" y="1493616"/>
                </a:moveTo>
                <a:lnTo>
                  <a:pt x="4547792" y="1493616"/>
                </a:lnTo>
                <a:lnTo>
                  <a:pt x="4547577" y="1494087"/>
                </a:lnTo>
                <a:close/>
                <a:moveTo>
                  <a:pt x="4360963" y="1493593"/>
                </a:moveTo>
                <a:cubicBezTo>
                  <a:pt x="4361781" y="1493415"/>
                  <a:pt x="4362598" y="1493935"/>
                  <a:pt x="4362769" y="1494754"/>
                </a:cubicBezTo>
                <a:cubicBezTo>
                  <a:pt x="4362826" y="1494864"/>
                  <a:pt x="4362864" y="1494983"/>
                  <a:pt x="4362884" y="1495105"/>
                </a:cubicBezTo>
                <a:cubicBezTo>
                  <a:pt x="4363017" y="1495826"/>
                  <a:pt x="4362541" y="1496518"/>
                  <a:pt x="4361819" y="1496651"/>
                </a:cubicBezTo>
                <a:lnTo>
                  <a:pt x="4360107" y="1496651"/>
                </a:lnTo>
                <a:cubicBezTo>
                  <a:pt x="4359879" y="1496381"/>
                  <a:pt x="4359746" y="1496049"/>
                  <a:pt x="4359727" y="1495702"/>
                </a:cubicBezTo>
                <a:cubicBezTo>
                  <a:pt x="4359575" y="1494826"/>
                  <a:pt x="4360050" y="1493957"/>
                  <a:pt x="4360868" y="1493616"/>
                </a:cubicBezTo>
                <a:cubicBezTo>
                  <a:pt x="4360906" y="1493606"/>
                  <a:pt x="4360925" y="1493599"/>
                  <a:pt x="4360963" y="1493593"/>
                </a:cubicBezTo>
                <a:close/>
                <a:moveTo>
                  <a:pt x="3055251" y="1493047"/>
                </a:moveTo>
                <a:cubicBezTo>
                  <a:pt x="3053920" y="1504996"/>
                  <a:pt x="3056582" y="1512013"/>
                  <a:pt x="3065709" y="1513910"/>
                </a:cubicBezTo>
                <a:cubicBezTo>
                  <a:pt x="3067040" y="1506323"/>
                  <a:pt x="3074456" y="1504996"/>
                  <a:pt x="3076168" y="1498358"/>
                </a:cubicBezTo>
                <a:cubicBezTo>
                  <a:pt x="3066280" y="1499495"/>
                  <a:pt x="3064758" y="1492478"/>
                  <a:pt x="3055251" y="1493047"/>
                </a:cubicBezTo>
                <a:close/>
                <a:moveTo>
                  <a:pt x="681712" y="1492668"/>
                </a:moveTo>
                <a:lnTo>
                  <a:pt x="655090" y="1493426"/>
                </a:lnTo>
                <a:cubicBezTo>
                  <a:pt x="637714" y="1495158"/>
                  <a:pt x="622089" y="1504732"/>
                  <a:pt x="612686" y="1519410"/>
                </a:cubicBezTo>
                <a:lnTo>
                  <a:pt x="596522" y="1545395"/>
                </a:lnTo>
                <a:lnTo>
                  <a:pt x="622764" y="1545395"/>
                </a:lnTo>
                <a:cubicBezTo>
                  <a:pt x="640420" y="1543604"/>
                  <a:pt x="656235" y="1533719"/>
                  <a:pt x="665549" y="1518652"/>
                </a:cubicBezTo>
                <a:close/>
                <a:moveTo>
                  <a:pt x="4092176" y="1492478"/>
                </a:moveTo>
                <a:lnTo>
                  <a:pt x="4092176" y="1502909"/>
                </a:lnTo>
                <a:lnTo>
                  <a:pt x="4102635" y="1502909"/>
                </a:lnTo>
                <a:lnTo>
                  <a:pt x="4102635" y="1492478"/>
                </a:lnTo>
                <a:close/>
                <a:moveTo>
                  <a:pt x="390012" y="1492288"/>
                </a:moveTo>
                <a:lnTo>
                  <a:pt x="390012" y="1547291"/>
                </a:lnTo>
                <a:lnTo>
                  <a:pt x="416063" y="1531359"/>
                </a:lnTo>
                <a:cubicBezTo>
                  <a:pt x="430515" y="1522445"/>
                  <a:pt x="442305" y="1510117"/>
                  <a:pt x="442305" y="1503668"/>
                </a:cubicBezTo>
                <a:cubicBezTo>
                  <a:pt x="442305" y="1497220"/>
                  <a:pt x="430515" y="1492288"/>
                  <a:pt x="416063" y="1492288"/>
                </a:cubicBezTo>
                <a:close/>
                <a:moveTo>
                  <a:pt x="2935072" y="1491719"/>
                </a:moveTo>
                <a:lnTo>
                  <a:pt x="2935072" y="1502151"/>
                </a:lnTo>
                <a:lnTo>
                  <a:pt x="2945530" y="1502151"/>
                </a:lnTo>
                <a:lnTo>
                  <a:pt x="2945530" y="1491719"/>
                </a:lnTo>
                <a:close/>
                <a:moveTo>
                  <a:pt x="4465701" y="1491531"/>
                </a:moveTo>
                <a:cubicBezTo>
                  <a:pt x="4466652" y="1491495"/>
                  <a:pt x="4467432" y="1492230"/>
                  <a:pt x="4467470" y="1493172"/>
                </a:cubicBezTo>
                <a:cubicBezTo>
                  <a:pt x="4467508" y="1494113"/>
                  <a:pt x="4466785" y="1494908"/>
                  <a:pt x="4465835" y="1494944"/>
                </a:cubicBezTo>
                <a:lnTo>
                  <a:pt x="4465835" y="1495702"/>
                </a:lnTo>
                <a:cubicBezTo>
                  <a:pt x="4465074" y="1495514"/>
                  <a:pt x="4464579" y="1494773"/>
                  <a:pt x="4464693" y="1493995"/>
                </a:cubicBezTo>
                <a:cubicBezTo>
                  <a:pt x="4464218" y="1493381"/>
                  <a:pt x="4464218" y="1492523"/>
                  <a:pt x="4464693" y="1491909"/>
                </a:cubicBezTo>
                <a:cubicBezTo>
                  <a:pt x="4464979" y="1491679"/>
                  <a:pt x="4465340" y="1491547"/>
                  <a:pt x="4465701" y="1491531"/>
                </a:cubicBezTo>
                <a:close/>
                <a:moveTo>
                  <a:pt x="1068682" y="1491530"/>
                </a:moveTo>
                <a:cubicBezTo>
                  <a:pt x="1058413" y="1492478"/>
                  <a:pt x="1057462" y="1501772"/>
                  <a:pt x="1066210" y="1504048"/>
                </a:cubicBezTo>
                <a:lnTo>
                  <a:pt x="1066210" y="1503478"/>
                </a:lnTo>
                <a:cubicBezTo>
                  <a:pt x="1066210" y="1497789"/>
                  <a:pt x="1070583" y="1498358"/>
                  <a:pt x="1068682" y="1491530"/>
                </a:cubicBezTo>
                <a:close/>
                <a:moveTo>
                  <a:pt x="3775375" y="1490961"/>
                </a:moveTo>
                <a:lnTo>
                  <a:pt x="3771762" y="1493806"/>
                </a:lnTo>
                <a:lnTo>
                  <a:pt x="3770241" y="1491909"/>
                </a:lnTo>
                <a:cubicBezTo>
                  <a:pt x="3768719" y="1509737"/>
                  <a:pt x="3781650" y="1498358"/>
                  <a:pt x="3776135" y="1490961"/>
                </a:cubicBezTo>
                <a:close/>
                <a:moveTo>
                  <a:pt x="4352501" y="1490581"/>
                </a:moveTo>
                <a:cubicBezTo>
                  <a:pt x="4353109" y="1490107"/>
                  <a:pt x="4353984" y="1490107"/>
                  <a:pt x="4354593" y="1490581"/>
                </a:cubicBezTo>
                <a:lnTo>
                  <a:pt x="4354593" y="1491530"/>
                </a:lnTo>
                <a:cubicBezTo>
                  <a:pt x="4354821" y="1491816"/>
                  <a:pt x="4354954" y="1492167"/>
                  <a:pt x="4354973" y="1492535"/>
                </a:cubicBezTo>
                <a:cubicBezTo>
                  <a:pt x="4355011" y="1493476"/>
                  <a:pt x="4354269" y="1494270"/>
                  <a:pt x="4353319" y="1494306"/>
                </a:cubicBezTo>
                <a:cubicBezTo>
                  <a:pt x="4352387" y="1494344"/>
                  <a:pt x="4351588" y="1493610"/>
                  <a:pt x="4351550" y="1492668"/>
                </a:cubicBezTo>
                <a:cubicBezTo>
                  <a:pt x="4351512" y="1492603"/>
                  <a:pt x="4351493" y="1492535"/>
                  <a:pt x="4351474" y="1492467"/>
                </a:cubicBezTo>
                <a:cubicBezTo>
                  <a:pt x="4351227" y="1491664"/>
                  <a:pt x="4351702" y="1490820"/>
                  <a:pt x="4352501" y="1490581"/>
                </a:cubicBezTo>
                <a:close/>
                <a:moveTo>
                  <a:pt x="263938" y="1490482"/>
                </a:moveTo>
                <a:lnTo>
                  <a:pt x="264133" y="1490724"/>
                </a:lnTo>
                <a:lnTo>
                  <a:pt x="263938" y="1490771"/>
                </a:lnTo>
                <a:close/>
                <a:moveTo>
                  <a:pt x="2394646" y="1489064"/>
                </a:moveTo>
                <a:lnTo>
                  <a:pt x="2391033" y="1504427"/>
                </a:lnTo>
                <a:lnTo>
                  <a:pt x="2395787" y="1501582"/>
                </a:lnTo>
                <a:lnTo>
                  <a:pt x="2400540" y="1498737"/>
                </a:lnTo>
                <a:lnTo>
                  <a:pt x="2397688" y="1493806"/>
                </a:lnTo>
                <a:close/>
                <a:moveTo>
                  <a:pt x="262797" y="1489064"/>
                </a:moveTo>
                <a:lnTo>
                  <a:pt x="263938" y="1489064"/>
                </a:lnTo>
                <a:lnTo>
                  <a:pt x="263938" y="1490482"/>
                </a:lnTo>
                <a:close/>
                <a:moveTo>
                  <a:pt x="4428754" y="1488685"/>
                </a:moveTo>
                <a:lnTo>
                  <a:pt x="4430655" y="1488685"/>
                </a:lnTo>
                <a:cubicBezTo>
                  <a:pt x="4430693" y="1488757"/>
                  <a:pt x="4430731" y="1488833"/>
                  <a:pt x="4430751" y="1488910"/>
                </a:cubicBezTo>
                <a:cubicBezTo>
                  <a:pt x="4430979" y="1489608"/>
                  <a:pt x="4430598" y="1490356"/>
                  <a:pt x="4429895" y="1490581"/>
                </a:cubicBezTo>
                <a:cubicBezTo>
                  <a:pt x="4429305" y="1491135"/>
                  <a:pt x="4428393" y="1491135"/>
                  <a:pt x="4427803" y="1490581"/>
                </a:cubicBezTo>
                <a:cubicBezTo>
                  <a:pt x="4427746" y="1490471"/>
                  <a:pt x="4427708" y="1490352"/>
                  <a:pt x="4427689" y="1490230"/>
                </a:cubicBezTo>
                <a:cubicBezTo>
                  <a:pt x="4427556" y="1489510"/>
                  <a:pt x="4428031" y="1488817"/>
                  <a:pt x="4428754" y="1488685"/>
                </a:cubicBezTo>
                <a:close/>
                <a:moveTo>
                  <a:pt x="3442220" y="1488305"/>
                </a:moveTo>
                <a:cubicBezTo>
                  <a:pt x="3437276" y="1510117"/>
                  <a:pt x="3458003" y="1489443"/>
                  <a:pt x="3442220" y="1488305"/>
                </a:cubicBezTo>
                <a:close/>
                <a:moveTo>
                  <a:pt x="1958996" y="1488305"/>
                </a:moveTo>
                <a:lnTo>
                  <a:pt x="1958996" y="1497789"/>
                </a:lnTo>
                <a:cubicBezTo>
                  <a:pt x="1967934" y="1499685"/>
                  <a:pt x="1974019" y="1499495"/>
                  <a:pt x="1973068" y="1492099"/>
                </a:cubicBezTo>
                <a:lnTo>
                  <a:pt x="1970976" y="1490581"/>
                </a:lnTo>
                <a:cubicBezTo>
                  <a:pt x="1967439" y="1488292"/>
                  <a:pt x="1963142" y="1487475"/>
                  <a:pt x="1958996" y="1488305"/>
                </a:cubicBezTo>
                <a:close/>
                <a:moveTo>
                  <a:pt x="1857643" y="1488305"/>
                </a:moveTo>
                <a:cubicBezTo>
                  <a:pt x="1854601" y="1495513"/>
                  <a:pt x="1854030" y="1501298"/>
                  <a:pt x="1856502" y="1505565"/>
                </a:cubicBezTo>
                <a:lnTo>
                  <a:pt x="1873238" y="1513540"/>
                </a:lnTo>
                <a:lnTo>
                  <a:pt x="1873235" y="1514479"/>
                </a:lnTo>
                <a:lnTo>
                  <a:pt x="1873616" y="1513720"/>
                </a:lnTo>
                <a:lnTo>
                  <a:pt x="1873238" y="1513540"/>
                </a:lnTo>
                <a:lnTo>
                  <a:pt x="1873277" y="1499963"/>
                </a:lnTo>
                <a:cubicBezTo>
                  <a:pt x="1871427" y="1495473"/>
                  <a:pt x="1867860" y="1491687"/>
                  <a:pt x="1863015" y="1489669"/>
                </a:cubicBezTo>
                <a:cubicBezTo>
                  <a:pt x="1861301" y="1488956"/>
                  <a:pt x="1859491" y="1488495"/>
                  <a:pt x="1857643" y="1488305"/>
                </a:cubicBezTo>
                <a:close/>
                <a:moveTo>
                  <a:pt x="4700868" y="1488116"/>
                </a:moveTo>
                <a:cubicBezTo>
                  <a:pt x="4700868" y="1488116"/>
                  <a:pt x="4699157" y="1488116"/>
                  <a:pt x="4697826" y="1489443"/>
                </a:cubicBezTo>
                <a:cubicBezTo>
                  <a:pt x="4696704" y="1490707"/>
                  <a:pt x="4696038" y="1492309"/>
                  <a:pt x="4695924" y="1493995"/>
                </a:cubicBezTo>
                <a:cubicBezTo>
                  <a:pt x="4695924" y="1493995"/>
                  <a:pt x="4696875" y="1494185"/>
                  <a:pt x="4698016" y="1492668"/>
                </a:cubicBezTo>
                <a:lnTo>
                  <a:pt x="4698967" y="1492668"/>
                </a:lnTo>
                <a:cubicBezTo>
                  <a:pt x="4700127" y="1491420"/>
                  <a:pt x="4700792" y="1489809"/>
                  <a:pt x="4700868" y="1488116"/>
                </a:cubicBezTo>
                <a:close/>
                <a:moveTo>
                  <a:pt x="4482188" y="1487926"/>
                </a:moveTo>
                <a:cubicBezTo>
                  <a:pt x="4481294" y="1490513"/>
                  <a:pt x="4479716" y="1492808"/>
                  <a:pt x="4477624" y="1494564"/>
                </a:cubicBezTo>
                <a:cubicBezTo>
                  <a:pt x="4474772" y="1498358"/>
                  <a:pt x="4471919" y="1498358"/>
                  <a:pt x="4471919" y="1498358"/>
                </a:cubicBezTo>
                <a:cubicBezTo>
                  <a:pt x="4472889" y="1495814"/>
                  <a:pt x="4474448" y="1493538"/>
                  <a:pt x="4476483" y="1491719"/>
                </a:cubicBezTo>
                <a:cubicBezTo>
                  <a:pt x="4479336" y="1487926"/>
                  <a:pt x="4482188" y="1487926"/>
                  <a:pt x="4482188" y="1487926"/>
                </a:cubicBezTo>
                <a:close/>
                <a:moveTo>
                  <a:pt x="3840979" y="1487926"/>
                </a:moveTo>
                <a:lnTo>
                  <a:pt x="3842310" y="1491719"/>
                </a:lnTo>
                <a:lnTo>
                  <a:pt x="3843641" y="1495513"/>
                </a:lnTo>
                <a:lnTo>
                  <a:pt x="3837556" y="1500634"/>
                </a:lnTo>
                <a:lnTo>
                  <a:pt x="3833563" y="1498358"/>
                </a:lnTo>
                <a:lnTo>
                  <a:pt x="3829759" y="1496082"/>
                </a:lnTo>
                <a:lnTo>
                  <a:pt x="3835274" y="1491909"/>
                </a:lnTo>
                <a:close/>
                <a:moveTo>
                  <a:pt x="4671965" y="1487547"/>
                </a:moveTo>
                <a:cubicBezTo>
                  <a:pt x="4666830" y="1509358"/>
                  <a:pt x="4687557" y="1488685"/>
                  <a:pt x="4671965" y="1487547"/>
                </a:cubicBezTo>
                <a:close/>
                <a:moveTo>
                  <a:pt x="1794701" y="1487547"/>
                </a:moveTo>
                <a:cubicBezTo>
                  <a:pt x="1794986" y="1492953"/>
                  <a:pt x="1791563" y="1494660"/>
                  <a:pt x="1788545" y="1496793"/>
                </a:cubicBezTo>
                <a:lnTo>
                  <a:pt x="1784847" y="1508494"/>
                </a:lnTo>
                <a:lnTo>
                  <a:pt x="1784242" y="1508599"/>
                </a:lnTo>
                <a:lnTo>
                  <a:pt x="1784813" y="1508599"/>
                </a:lnTo>
                <a:lnTo>
                  <a:pt x="1784847" y="1508494"/>
                </a:lnTo>
                <a:lnTo>
                  <a:pt x="1791848" y="1507272"/>
                </a:lnTo>
                <a:cubicBezTo>
                  <a:pt x="1792183" y="1507955"/>
                  <a:pt x="1792814" y="1508444"/>
                  <a:pt x="1793560" y="1508599"/>
                </a:cubicBezTo>
                <a:cubicBezTo>
                  <a:pt x="1795066" y="1509058"/>
                  <a:pt x="1796661" y="1508211"/>
                  <a:pt x="1797119" y="1506709"/>
                </a:cubicBezTo>
                <a:cubicBezTo>
                  <a:pt x="1797140" y="1506644"/>
                  <a:pt x="1797157" y="1506580"/>
                  <a:pt x="1797173" y="1506513"/>
                </a:cubicBezTo>
                <a:cubicBezTo>
                  <a:pt x="1797426" y="1505322"/>
                  <a:pt x="1796891" y="1504101"/>
                  <a:pt x="1795842" y="1503478"/>
                </a:cubicBezTo>
                <a:cubicBezTo>
                  <a:pt x="1800215" y="1497599"/>
                  <a:pt x="1801356" y="1488685"/>
                  <a:pt x="1794701" y="1487547"/>
                </a:cubicBezTo>
                <a:close/>
                <a:moveTo>
                  <a:pt x="1758000" y="1487547"/>
                </a:moveTo>
                <a:cubicBezTo>
                  <a:pt x="1757158" y="1494638"/>
                  <a:pt x="1761583" y="1501297"/>
                  <a:pt x="1768459" y="1503289"/>
                </a:cubicBezTo>
                <a:cubicBezTo>
                  <a:pt x="1768459" y="1495133"/>
                  <a:pt x="1768459" y="1484322"/>
                  <a:pt x="1758000" y="1487547"/>
                </a:cubicBezTo>
                <a:close/>
                <a:moveTo>
                  <a:pt x="4753637" y="1487452"/>
                </a:moveTo>
                <a:cubicBezTo>
                  <a:pt x="4751013" y="1488341"/>
                  <a:pt x="4749605" y="1491186"/>
                  <a:pt x="4750499" y="1493806"/>
                </a:cubicBezTo>
                <a:cubicBezTo>
                  <a:pt x="4751165" y="1496338"/>
                  <a:pt x="4753770" y="1497847"/>
                  <a:pt x="4756318" y="1497178"/>
                </a:cubicBezTo>
                <a:cubicBezTo>
                  <a:pt x="4756470" y="1497136"/>
                  <a:pt x="4756622" y="1497087"/>
                  <a:pt x="4756774" y="1497030"/>
                </a:cubicBezTo>
                <a:cubicBezTo>
                  <a:pt x="4759094" y="1496074"/>
                  <a:pt x="4760387" y="1493587"/>
                  <a:pt x="4759817" y="1491150"/>
                </a:cubicBezTo>
                <a:lnTo>
                  <a:pt x="4760007" y="1490581"/>
                </a:lnTo>
                <a:cubicBezTo>
                  <a:pt x="4759113" y="1487962"/>
                  <a:pt x="4756261" y="1486562"/>
                  <a:pt x="4753637" y="1487452"/>
                </a:cubicBezTo>
                <a:close/>
                <a:moveTo>
                  <a:pt x="2783517" y="1487357"/>
                </a:moveTo>
                <a:cubicBezTo>
                  <a:pt x="2778382" y="1509168"/>
                  <a:pt x="2799109" y="1488495"/>
                  <a:pt x="2783517" y="1487357"/>
                </a:cubicBezTo>
                <a:close/>
                <a:moveTo>
                  <a:pt x="1680226" y="1486788"/>
                </a:moveTo>
                <a:cubicBezTo>
                  <a:pt x="1668436" y="1482236"/>
                  <a:pt x="1661211" y="1493237"/>
                  <a:pt x="1661211" y="1502341"/>
                </a:cubicBezTo>
                <a:cubicBezTo>
                  <a:pt x="1641054" y="1505565"/>
                  <a:pt x="1620327" y="1505565"/>
                  <a:pt x="1594656" y="1506513"/>
                </a:cubicBezTo>
                <a:lnTo>
                  <a:pt x="1593895" y="1507462"/>
                </a:lnTo>
                <a:cubicBezTo>
                  <a:pt x="1591993" y="1525290"/>
                  <a:pt x="1591993" y="1541222"/>
                  <a:pt x="1605495" y="1548809"/>
                </a:cubicBezTo>
                <a:lnTo>
                  <a:pt x="1599790" y="1554309"/>
                </a:lnTo>
                <a:lnTo>
                  <a:pt x="1582295" y="1571568"/>
                </a:lnTo>
                <a:lnTo>
                  <a:pt x="1638011" y="1571568"/>
                </a:lnTo>
                <a:lnTo>
                  <a:pt x="1652083" y="1571568"/>
                </a:lnTo>
                <a:lnTo>
                  <a:pt x="1635349" y="1553361"/>
                </a:lnTo>
                <a:lnTo>
                  <a:pt x="1619186" y="1537239"/>
                </a:lnTo>
                <a:cubicBezTo>
                  <a:pt x="1623940" y="1537239"/>
                  <a:pt x="1629835" y="1535911"/>
                  <a:pt x="1635920" y="1535911"/>
                </a:cubicBezTo>
                <a:cubicBezTo>
                  <a:pt x="1638399" y="1537023"/>
                  <a:pt x="1641236" y="1537023"/>
                  <a:pt x="1643716" y="1535911"/>
                </a:cubicBezTo>
                <a:cubicBezTo>
                  <a:pt x="1647679" y="1536649"/>
                  <a:pt x="1651324" y="1538567"/>
                  <a:pt x="1654175" y="1541412"/>
                </a:cubicBezTo>
                <a:cubicBezTo>
                  <a:pt x="1656266" y="1531359"/>
                  <a:pt x="1664063" y="1537618"/>
                  <a:pt x="1675472" y="1534204"/>
                </a:cubicBezTo>
                <a:cubicBezTo>
                  <a:pt x="1679846" y="1521876"/>
                  <a:pt x="1688213" y="1515238"/>
                  <a:pt x="1682698" y="1498547"/>
                </a:cubicBezTo>
                <a:cubicBezTo>
                  <a:pt x="1678705" y="1498547"/>
                  <a:pt x="1674712" y="1500064"/>
                  <a:pt x="1670909" y="1500634"/>
                </a:cubicBezTo>
                <a:cubicBezTo>
                  <a:pt x="1674383" y="1496275"/>
                  <a:pt x="1677497" y="1491645"/>
                  <a:pt x="1680226" y="1486788"/>
                </a:cubicBezTo>
                <a:close/>
                <a:moveTo>
                  <a:pt x="4466785" y="1486598"/>
                </a:moveTo>
                <a:cubicBezTo>
                  <a:pt x="4467337" y="1486154"/>
                  <a:pt x="4468135" y="1486154"/>
                  <a:pt x="4468687" y="1486598"/>
                </a:cubicBezTo>
                <a:cubicBezTo>
                  <a:pt x="4468725" y="1486663"/>
                  <a:pt x="4468744" y="1486729"/>
                  <a:pt x="4468763" y="1486799"/>
                </a:cubicBezTo>
                <a:cubicBezTo>
                  <a:pt x="4469010" y="1487602"/>
                  <a:pt x="4468535" y="1488446"/>
                  <a:pt x="4467736" y="1488685"/>
                </a:cubicBezTo>
                <a:cubicBezTo>
                  <a:pt x="4467109" y="1489102"/>
                  <a:pt x="4466272" y="1489102"/>
                  <a:pt x="4465644" y="1488685"/>
                </a:cubicBezTo>
                <a:cubicBezTo>
                  <a:pt x="4465397" y="1487795"/>
                  <a:pt x="4465911" y="1486871"/>
                  <a:pt x="4466785" y="1486598"/>
                </a:cubicBezTo>
                <a:close/>
                <a:moveTo>
                  <a:pt x="2264344" y="1486412"/>
                </a:moveTo>
                <a:cubicBezTo>
                  <a:pt x="2262261" y="1485864"/>
                  <a:pt x="2259397" y="1486077"/>
                  <a:pt x="2255261" y="1487547"/>
                </a:cubicBezTo>
                <a:lnTo>
                  <a:pt x="2254310" y="1487926"/>
                </a:lnTo>
                <a:cubicBezTo>
                  <a:pt x="2248985" y="1501203"/>
                  <a:pt x="2271995" y="1511065"/>
                  <a:pt x="2275227" y="1498547"/>
                </a:cubicBezTo>
                <a:cubicBezTo>
                  <a:pt x="2269808" y="1496556"/>
                  <a:pt x="2270592" y="1488057"/>
                  <a:pt x="2264344" y="1486412"/>
                </a:cubicBezTo>
                <a:close/>
                <a:moveTo>
                  <a:pt x="4615108" y="1486409"/>
                </a:moveTo>
                <a:lnTo>
                  <a:pt x="4615108" y="1486788"/>
                </a:lnTo>
                <a:lnTo>
                  <a:pt x="4615897" y="1486788"/>
                </a:lnTo>
                <a:lnTo>
                  <a:pt x="4620242" y="1488874"/>
                </a:lnTo>
                <a:lnTo>
                  <a:pt x="4625376" y="1491530"/>
                </a:lnTo>
                <a:lnTo>
                  <a:pt x="4626517" y="1489064"/>
                </a:lnTo>
                <a:lnTo>
                  <a:pt x="4627658" y="1486788"/>
                </a:lnTo>
                <a:lnTo>
                  <a:pt x="4615897" y="1486788"/>
                </a:lnTo>
                <a:close/>
                <a:moveTo>
                  <a:pt x="1923817" y="1486029"/>
                </a:moveTo>
                <a:cubicBezTo>
                  <a:pt x="1918873" y="1507841"/>
                  <a:pt x="1939600" y="1487167"/>
                  <a:pt x="1923817" y="1486029"/>
                </a:cubicBezTo>
                <a:close/>
                <a:moveTo>
                  <a:pt x="4192104" y="1485432"/>
                </a:moveTo>
                <a:cubicBezTo>
                  <a:pt x="4192066" y="1485441"/>
                  <a:pt x="4192046" y="1485451"/>
                  <a:pt x="4192008" y="1485460"/>
                </a:cubicBezTo>
                <a:cubicBezTo>
                  <a:pt x="4189346" y="1486361"/>
                  <a:pt x="4187901" y="1489238"/>
                  <a:pt x="4188776" y="1491909"/>
                </a:cubicBezTo>
                <a:cubicBezTo>
                  <a:pt x="4189555" y="1494521"/>
                  <a:pt x="4192294" y="1496013"/>
                  <a:pt x="4194918" y="1495241"/>
                </a:cubicBezTo>
                <a:cubicBezTo>
                  <a:pt x="4195032" y="1495209"/>
                  <a:pt x="4195127" y="1495173"/>
                  <a:pt x="4195241" y="1495133"/>
                </a:cubicBezTo>
                <a:lnTo>
                  <a:pt x="4198253" y="1488669"/>
                </a:lnTo>
                <a:lnTo>
                  <a:pt x="4198284" y="1488685"/>
                </a:lnTo>
                <a:lnTo>
                  <a:pt x="4198266" y="1488640"/>
                </a:lnTo>
                <a:lnTo>
                  <a:pt x="4198303" y="1488561"/>
                </a:lnTo>
                <a:cubicBezTo>
                  <a:pt x="4198189" y="1488275"/>
                  <a:pt x="4198056" y="1488000"/>
                  <a:pt x="4197903" y="1487736"/>
                </a:cubicBezTo>
                <a:lnTo>
                  <a:pt x="4198266" y="1488640"/>
                </a:lnTo>
                <a:lnTo>
                  <a:pt x="4198253" y="1488669"/>
                </a:lnTo>
                <a:close/>
                <a:moveTo>
                  <a:pt x="3350374" y="1484891"/>
                </a:moveTo>
                <a:cubicBezTo>
                  <a:pt x="3347750" y="1485730"/>
                  <a:pt x="3346305" y="1488531"/>
                  <a:pt x="3347142" y="1491150"/>
                </a:cubicBezTo>
                <a:cubicBezTo>
                  <a:pt x="3347978" y="1493770"/>
                  <a:pt x="3350793" y="1495213"/>
                  <a:pt x="3353417" y="1494375"/>
                </a:cubicBezTo>
                <a:cubicBezTo>
                  <a:pt x="3356041" y="1493536"/>
                  <a:pt x="3357486" y="1490735"/>
                  <a:pt x="3356649" y="1488116"/>
                </a:cubicBezTo>
                <a:cubicBezTo>
                  <a:pt x="3355813" y="1485496"/>
                  <a:pt x="3352998" y="1484053"/>
                  <a:pt x="3350374" y="1484891"/>
                </a:cubicBezTo>
                <a:close/>
                <a:moveTo>
                  <a:pt x="3832802" y="1483943"/>
                </a:moveTo>
                <a:lnTo>
                  <a:pt x="3832802" y="1487547"/>
                </a:lnTo>
                <a:cubicBezTo>
                  <a:pt x="3833201" y="1489493"/>
                  <a:pt x="3832555" y="1491507"/>
                  <a:pt x="3831091" y="1492857"/>
                </a:cubicBezTo>
                <a:lnTo>
                  <a:pt x="3832042" y="1492857"/>
                </a:lnTo>
                <a:cubicBezTo>
                  <a:pt x="3831851" y="1493068"/>
                  <a:pt x="3831604" y="1493246"/>
                  <a:pt x="3831357" y="1493388"/>
                </a:cubicBezTo>
                <a:cubicBezTo>
                  <a:pt x="3829988" y="1494153"/>
                  <a:pt x="3828238" y="1493659"/>
                  <a:pt x="3827478" y="1492288"/>
                </a:cubicBezTo>
                <a:lnTo>
                  <a:pt x="3825386" y="1490012"/>
                </a:lnTo>
                <a:close/>
                <a:moveTo>
                  <a:pt x="4813441" y="1483184"/>
                </a:moveTo>
                <a:cubicBezTo>
                  <a:pt x="4812966" y="1483799"/>
                  <a:pt x="4812966" y="1484656"/>
                  <a:pt x="4813441" y="1485271"/>
                </a:cubicBezTo>
                <a:cubicBezTo>
                  <a:pt x="4813707" y="1486151"/>
                  <a:pt x="4814639" y="1486655"/>
                  <a:pt x="4815533" y="1486409"/>
                </a:cubicBezTo>
                <a:cubicBezTo>
                  <a:pt x="4815723" y="1485720"/>
                  <a:pt x="4815495" y="1484988"/>
                  <a:pt x="4814963" y="1484512"/>
                </a:cubicBezTo>
                <a:lnTo>
                  <a:pt x="4815533" y="1484322"/>
                </a:lnTo>
                <a:cubicBezTo>
                  <a:pt x="4815267" y="1483442"/>
                  <a:pt x="4814335" y="1482938"/>
                  <a:pt x="4813441" y="1483184"/>
                </a:cubicBezTo>
                <a:close/>
                <a:moveTo>
                  <a:pt x="313188" y="1483184"/>
                </a:moveTo>
                <a:cubicBezTo>
                  <a:pt x="311667" y="1484702"/>
                  <a:pt x="313188" y="1484891"/>
                  <a:pt x="313188" y="1485840"/>
                </a:cubicBezTo>
                <a:cubicBezTo>
                  <a:pt x="313188" y="1486788"/>
                  <a:pt x="317942" y="1486978"/>
                  <a:pt x="316992" y="1485271"/>
                </a:cubicBezTo>
                <a:lnTo>
                  <a:pt x="316611" y="1485271"/>
                </a:lnTo>
                <a:cubicBezTo>
                  <a:pt x="315660" y="1486788"/>
                  <a:pt x="314710" y="1481667"/>
                  <a:pt x="313188" y="1483184"/>
                </a:cubicBezTo>
                <a:close/>
                <a:moveTo>
                  <a:pt x="4783016" y="1482995"/>
                </a:moveTo>
                <a:cubicBezTo>
                  <a:pt x="4782446" y="1483943"/>
                  <a:pt x="4785108" y="1486788"/>
                  <a:pt x="4788531" y="1489254"/>
                </a:cubicBezTo>
                <a:cubicBezTo>
                  <a:pt x="4791953" y="1491719"/>
                  <a:pt x="4794616" y="1493426"/>
                  <a:pt x="4795186" y="1492478"/>
                </a:cubicBezTo>
                <a:lnTo>
                  <a:pt x="4795757" y="1491909"/>
                </a:lnTo>
                <a:cubicBezTo>
                  <a:pt x="4795757" y="1491909"/>
                  <a:pt x="4793665" y="1488116"/>
                  <a:pt x="4790242" y="1485650"/>
                </a:cubicBezTo>
                <a:cubicBezTo>
                  <a:pt x="4786819" y="1483184"/>
                  <a:pt x="4783587" y="1482046"/>
                  <a:pt x="4783016" y="1482995"/>
                </a:cubicBezTo>
                <a:close/>
                <a:moveTo>
                  <a:pt x="4409928" y="1482236"/>
                </a:moveTo>
                <a:cubicBezTo>
                  <a:pt x="4409833" y="1483871"/>
                  <a:pt x="4409168" y="1485419"/>
                  <a:pt x="4408027" y="1486598"/>
                </a:cubicBezTo>
                <a:lnTo>
                  <a:pt x="4406315" y="1486598"/>
                </a:lnTo>
                <a:cubicBezTo>
                  <a:pt x="4404984" y="1488116"/>
                  <a:pt x="4404984" y="1487926"/>
                  <a:pt x="4404984" y="1487926"/>
                </a:cubicBezTo>
                <a:cubicBezTo>
                  <a:pt x="4405098" y="1486299"/>
                  <a:pt x="4405783" y="1484760"/>
                  <a:pt x="4406886" y="1483564"/>
                </a:cubicBezTo>
                <a:cubicBezTo>
                  <a:pt x="4408217" y="1482236"/>
                  <a:pt x="4409928" y="1482236"/>
                  <a:pt x="4409928" y="1482236"/>
                </a:cubicBezTo>
                <a:close/>
                <a:moveTo>
                  <a:pt x="266199" y="1481344"/>
                </a:moveTo>
                <a:lnTo>
                  <a:pt x="267266" y="1482924"/>
                </a:lnTo>
                <a:cubicBezTo>
                  <a:pt x="267266" y="1484417"/>
                  <a:pt x="267266" y="1485935"/>
                  <a:pt x="268882" y="1485460"/>
                </a:cubicBezTo>
                <a:cubicBezTo>
                  <a:pt x="267741" y="1483753"/>
                  <a:pt x="270783" y="1482805"/>
                  <a:pt x="271734" y="1483184"/>
                </a:cubicBezTo>
                <a:cubicBezTo>
                  <a:pt x="272685" y="1483564"/>
                  <a:pt x="274206" y="1485081"/>
                  <a:pt x="272685" y="1486788"/>
                </a:cubicBezTo>
                <a:cubicBezTo>
                  <a:pt x="268502" y="1482805"/>
                  <a:pt x="267551" y="1490581"/>
                  <a:pt x="263938" y="1488685"/>
                </a:cubicBezTo>
                <a:cubicBezTo>
                  <a:pt x="263938" y="1487547"/>
                  <a:pt x="263938" y="1487167"/>
                  <a:pt x="263938" y="1487357"/>
                </a:cubicBezTo>
                <a:close/>
                <a:moveTo>
                  <a:pt x="2360037" y="1481288"/>
                </a:moveTo>
                <a:cubicBezTo>
                  <a:pt x="2365171" y="1493426"/>
                  <a:pt x="2352051" y="1502530"/>
                  <a:pt x="2351290" y="1508220"/>
                </a:cubicBezTo>
                <a:cubicBezTo>
                  <a:pt x="2344691" y="1512393"/>
                  <a:pt x="2337979" y="1515996"/>
                  <a:pt x="2331133" y="1519031"/>
                </a:cubicBezTo>
                <a:lnTo>
                  <a:pt x="2331133" y="1518272"/>
                </a:lnTo>
                <a:lnTo>
                  <a:pt x="2328471" y="1518272"/>
                </a:lnTo>
                <a:cubicBezTo>
                  <a:pt x="2293482" y="1533825"/>
                  <a:pt x="2256972" y="1547860"/>
                  <a:pt x="2232252" y="1573844"/>
                </a:cubicBezTo>
                <a:cubicBezTo>
                  <a:pt x="2246323" y="1567396"/>
                  <a:pt x="2261726" y="1559430"/>
                  <a:pt x="2277509" y="1551085"/>
                </a:cubicBezTo>
                <a:cubicBezTo>
                  <a:pt x="2278194" y="1553448"/>
                  <a:pt x="2279353" y="1555644"/>
                  <a:pt x="2280932" y="1557533"/>
                </a:cubicBezTo>
                <a:cubicBezTo>
                  <a:pt x="2280571" y="1559155"/>
                  <a:pt x="2281597" y="1560759"/>
                  <a:pt x="2283214" y="1561137"/>
                </a:cubicBezTo>
                <a:cubicBezTo>
                  <a:pt x="2283974" y="1561577"/>
                  <a:pt x="2284925" y="1561577"/>
                  <a:pt x="2285686" y="1561137"/>
                </a:cubicBezTo>
                <a:cubicBezTo>
                  <a:pt x="2290059" y="1564171"/>
                  <a:pt x="2295194" y="1564740"/>
                  <a:pt x="2297475" y="1558861"/>
                </a:cubicBezTo>
                <a:cubicBezTo>
                  <a:pt x="2288728" y="1560189"/>
                  <a:pt x="2289679" y="1551464"/>
                  <a:pt x="2287017" y="1546533"/>
                </a:cubicBezTo>
                <a:cubicBezTo>
                  <a:pt x="2301659" y="1538946"/>
                  <a:pt x="2316301" y="1531359"/>
                  <a:pt x="2330373" y="1524721"/>
                </a:cubicBezTo>
                <a:cubicBezTo>
                  <a:pt x="2333605" y="1530601"/>
                  <a:pt x="2341592" y="1531928"/>
                  <a:pt x="2344634" y="1538187"/>
                </a:cubicBezTo>
                <a:cubicBezTo>
                  <a:pt x="2346707" y="1532852"/>
                  <a:pt x="2349255" y="1527710"/>
                  <a:pt x="2352241" y="1522824"/>
                </a:cubicBezTo>
                <a:lnTo>
                  <a:pt x="2353382" y="1523773"/>
                </a:lnTo>
                <a:cubicBezTo>
                  <a:pt x="2355017" y="1524192"/>
                  <a:pt x="2356671" y="1523215"/>
                  <a:pt x="2357090" y="1521592"/>
                </a:cubicBezTo>
                <a:cubicBezTo>
                  <a:pt x="2357508" y="1519968"/>
                  <a:pt x="2356538" y="1518312"/>
                  <a:pt x="2354903" y="1517893"/>
                </a:cubicBezTo>
                <a:lnTo>
                  <a:pt x="2347106" y="1517893"/>
                </a:lnTo>
                <a:cubicBezTo>
                  <a:pt x="2353990" y="1514925"/>
                  <a:pt x="2361045" y="1512328"/>
                  <a:pt x="2368214" y="1510117"/>
                </a:cubicBezTo>
                <a:cubicBezTo>
                  <a:pt x="2368214" y="1506513"/>
                  <a:pt x="2368214" y="1501203"/>
                  <a:pt x="2365932" y="1500634"/>
                </a:cubicBezTo>
                <a:lnTo>
                  <a:pt x="2361748" y="1502720"/>
                </a:lnTo>
                <a:cubicBezTo>
                  <a:pt x="2366502" y="1495133"/>
                  <a:pt x="2369925" y="1486029"/>
                  <a:pt x="2360037" y="1481288"/>
                </a:cubicBezTo>
                <a:close/>
                <a:moveTo>
                  <a:pt x="266220" y="1481288"/>
                </a:moveTo>
                <a:lnTo>
                  <a:pt x="266199" y="1481344"/>
                </a:lnTo>
                <a:lnTo>
                  <a:pt x="266171" y="1481302"/>
                </a:lnTo>
                <a:close/>
                <a:moveTo>
                  <a:pt x="4458989" y="1481098"/>
                </a:moveTo>
                <a:lnTo>
                  <a:pt x="4461271" y="1487547"/>
                </a:lnTo>
                <a:lnTo>
                  <a:pt x="4457087" y="1490961"/>
                </a:lnTo>
                <a:lnTo>
                  <a:pt x="4452904" y="1494185"/>
                </a:lnTo>
                <a:lnTo>
                  <a:pt x="4450622" y="1493047"/>
                </a:lnTo>
                <a:lnTo>
                  <a:pt x="4448530" y="1492099"/>
                </a:lnTo>
                <a:lnTo>
                  <a:pt x="4453665" y="1486598"/>
                </a:lnTo>
                <a:close/>
                <a:moveTo>
                  <a:pt x="4523661" y="1480510"/>
                </a:moveTo>
                <a:cubicBezTo>
                  <a:pt x="4523661" y="1480516"/>
                  <a:pt x="4523642" y="1480523"/>
                  <a:pt x="4523642" y="1480529"/>
                </a:cubicBezTo>
                <a:lnTo>
                  <a:pt x="4523532" y="1481521"/>
                </a:lnTo>
                <a:lnTo>
                  <a:pt x="4523452" y="1481477"/>
                </a:lnTo>
                <a:lnTo>
                  <a:pt x="4523452" y="1482236"/>
                </a:lnTo>
                <a:lnTo>
                  <a:pt x="4523532" y="1481521"/>
                </a:lnTo>
                <a:lnTo>
                  <a:pt x="4525544" y="1482615"/>
                </a:lnTo>
                <a:cubicBezTo>
                  <a:pt x="4526095" y="1482029"/>
                  <a:pt x="4526095" y="1481115"/>
                  <a:pt x="4525544" y="1480529"/>
                </a:cubicBezTo>
                <a:cubicBezTo>
                  <a:pt x="4525030" y="1480006"/>
                  <a:pt x="4524194" y="1479996"/>
                  <a:pt x="4523661" y="1480510"/>
                </a:cubicBezTo>
                <a:close/>
                <a:moveTo>
                  <a:pt x="2501918" y="1480339"/>
                </a:moveTo>
                <a:cubicBezTo>
                  <a:pt x="2497426" y="1481430"/>
                  <a:pt x="2492672" y="1486693"/>
                  <a:pt x="2501133" y="1492857"/>
                </a:cubicBezTo>
                <a:cubicBezTo>
                  <a:pt x="2510641" y="1482331"/>
                  <a:pt x="2506411" y="1479249"/>
                  <a:pt x="2501918" y="1480339"/>
                </a:cubicBezTo>
                <a:close/>
                <a:moveTo>
                  <a:pt x="877322" y="1479394"/>
                </a:moveTo>
                <a:cubicBezTo>
                  <a:pt x="875138" y="1480423"/>
                  <a:pt x="873391" y="1483469"/>
                  <a:pt x="873391" y="1489823"/>
                </a:cubicBezTo>
                <a:cubicBezTo>
                  <a:pt x="894356" y="1491388"/>
                  <a:pt x="883874" y="1476309"/>
                  <a:pt x="877322" y="1479394"/>
                </a:cubicBezTo>
                <a:close/>
                <a:moveTo>
                  <a:pt x="4680902" y="1479012"/>
                </a:moveTo>
                <a:lnTo>
                  <a:pt x="4678430" y="1482046"/>
                </a:lnTo>
                <a:cubicBezTo>
                  <a:pt x="4676833" y="1483091"/>
                  <a:pt x="4675749" y="1484732"/>
                  <a:pt x="4675387" y="1486598"/>
                </a:cubicBezTo>
                <a:lnTo>
                  <a:pt x="4676338" y="1486598"/>
                </a:lnTo>
                <a:cubicBezTo>
                  <a:pt x="4676338" y="1486598"/>
                  <a:pt x="4678240" y="1487547"/>
                  <a:pt x="4679951" y="1486598"/>
                </a:cubicBezTo>
                <a:lnTo>
                  <a:pt x="4682994" y="1485650"/>
                </a:lnTo>
                <a:close/>
                <a:moveTo>
                  <a:pt x="523882" y="1479012"/>
                </a:moveTo>
                <a:cubicBezTo>
                  <a:pt x="517607" y="1485460"/>
                  <a:pt x="520459" y="1493237"/>
                  <a:pt x="527495" y="1497978"/>
                </a:cubicBezTo>
                <a:lnTo>
                  <a:pt x="527495" y="1499821"/>
                </a:lnTo>
                <a:lnTo>
                  <a:pt x="527495" y="1500064"/>
                </a:lnTo>
                <a:lnTo>
                  <a:pt x="527373" y="1499908"/>
                </a:lnTo>
                <a:lnTo>
                  <a:pt x="526164" y="1498358"/>
                </a:lnTo>
                <a:cubicBezTo>
                  <a:pt x="524833" y="1496651"/>
                  <a:pt x="523122" y="1499875"/>
                  <a:pt x="524453" y="1501203"/>
                </a:cubicBezTo>
                <a:cubicBezTo>
                  <a:pt x="518939" y="1499781"/>
                  <a:pt x="511760" y="1498785"/>
                  <a:pt x="505580" y="1500492"/>
                </a:cubicBezTo>
                <a:lnTo>
                  <a:pt x="492837" y="1515827"/>
                </a:lnTo>
                <a:lnTo>
                  <a:pt x="491936" y="1515807"/>
                </a:lnTo>
                <a:lnTo>
                  <a:pt x="492696" y="1515996"/>
                </a:lnTo>
                <a:lnTo>
                  <a:pt x="492837" y="1515827"/>
                </a:lnTo>
                <a:lnTo>
                  <a:pt x="517464" y="1516376"/>
                </a:lnTo>
                <a:cubicBezTo>
                  <a:pt x="525213" y="1513816"/>
                  <a:pt x="531203" y="1508695"/>
                  <a:pt x="532439" y="1501582"/>
                </a:cubicBezTo>
                <a:lnTo>
                  <a:pt x="527876" y="1501582"/>
                </a:lnTo>
                <a:cubicBezTo>
                  <a:pt x="527876" y="1501582"/>
                  <a:pt x="529207" y="1499495"/>
                  <a:pt x="530538" y="1497978"/>
                </a:cubicBezTo>
                <a:cubicBezTo>
                  <a:pt x="531869" y="1496461"/>
                  <a:pt x="529397" y="1497978"/>
                  <a:pt x="529397" y="1497978"/>
                </a:cubicBezTo>
                <a:cubicBezTo>
                  <a:pt x="530538" y="1486219"/>
                  <a:pt x="538524" y="1482805"/>
                  <a:pt x="523882" y="1479012"/>
                </a:cubicBezTo>
                <a:close/>
                <a:moveTo>
                  <a:pt x="4480382" y="1478989"/>
                </a:moveTo>
                <a:cubicBezTo>
                  <a:pt x="4481199" y="1478811"/>
                  <a:pt x="4482017" y="1479330"/>
                  <a:pt x="4482188" y="1480150"/>
                </a:cubicBezTo>
                <a:cubicBezTo>
                  <a:pt x="4482188" y="1480155"/>
                  <a:pt x="4482207" y="1480163"/>
                  <a:pt x="4482207" y="1480169"/>
                </a:cubicBezTo>
                <a:cubicBezTo>
                  <a:pt x="4482721" y="1480692"/>
                  <a:pt x="4482721" y="1481532"/>
                  <a:pt x="4482188" y="1482046"/>
                </a:cubicBezTo>
                <a:cubicBezTo>
                  <a:pt x="4481598" y="1482600"/>
                  <a:pt x="4480686" y="1482600"/>
                  <a:pt x="4480096" y="1482046"/>
                </a:cubicBezTo>
                <a:lnTo>
                  <a:pt x="4480096" y="1482615"/>
                </a:lnTo>
                <a:cubicBezTo>
                  <a:pt x="4479526" y="1482397"/>
                  <a:pt x="4479088" y="1481921"/>
                  <a:pt x="4478936" y="1481333"/>
                </a:cubicBezTo>
                <a:cubicBezTo>
                  <a:pt x="4478670" y="1480320"/>
                  <a:pt x="4479279" y="1479281"/>
                  <a:pt x="4480286" y="1479012"/>
                </a:cubicBezTo>
                <a:cubicBezTo>
                  <a:pt x="4480324" y="1479002"/>
                  <a:pt x="4480344" y="1478995"/>
                  <a:pt x="4480382" y="1478989"/>
                </a:cubicBezTo>
                <a:close/>
                <a:moveTo>
                  <a:pt x="3864939" y="1477684"/>
                </a:moveTo>
                <a:cubicBezTo>
                  <a:pt x="3866156" y="1477510"/>
                  <a:pt x="3867392" y="1477640"/>
                  <a:pt x="3868552" y="1478063"/>
                </a:cubicBezTo>
                <a:lnTo>
                  <a:pt x="3871974" y="1479201"/>
                </a:lnTo>
                <a:lnTo>
                  <a:pt x="3866840" y="1483374"/>
                </a:lnTo>
                <a:lnTo>
                  <a:pt x="3864939" y="1480908"/>
                </a:lnTo>
                <a:cubicBezTo>
                  <a:pt x="3864939" y="1479770"/>
                  <a:pt x="3864939" y="1477684"/>
                  <a:pt x="3864939" y="1477684"/>
                </a:cubicBezTo>
                <a:close/>
                <a:moveTo>
                  <a:pt x="4622524" y="1477494"/>
                </a:moveTo>
                <a:lnTo>
                  <a:pt x="4621567" y="1479581"/>
                </a:lnTo>
                <a:lnTo>
                  <a:pt x="4621383" y="1479581"/>
                </a:lnTo>
                <a:lnTo>
                  <a:pt x="4621953" y="1480339"/>
                </a:lnTo>
                <a:cubicBezTo>
                  <a:pt x="4621763" y="1480159"/>
                  <a:pt x="4621611" y="1479937"/>
                  <a:pt x="4621516" y="1479691"/>
                </a:cubicBezTo>
                <a:lnTo>
                  <a:pt x="4621567" y="1479581"/>
                </a:lnTo>
                <a:lnTo>
                  <a:pt x="4623474" y="1479581"/>
                </a:lnTo>
                <a:cubicBezTo>
                  <a:pt x="4624349" y="1479307"/>
                  <a:pt x="4624863" y="1478384"/>
                  <a:pt x="4624615" y="1477494"/>
                </a:cubicBezTo>
                <a:cubicBezTo>
                  <a:pt x="4623988" y="1477077"/>
                  <a:pt x="4623151" y="1477077"/>
                  <a:pt x="4622524" y="1477494"/>
                </a:cubicBezTo>
                <a:close/>
                <a:moveTo>
                  <a:pt x="675627" y="1477494"/>
                </a:moveTo>
                <a:cubicBezTo>
                  <a:pt x="669923" y="1505186"/>
                  <a:pt x="691410" y="1483753"/>
                  <a:pt x="675627" y="1477494"/>
                </a:cubicBezTo>
                <a:close/>
                <a:moveTo>
                  <a:pt x="3118573" y="1477305"/>
                </a:moveTo>
                <a:cubicBezTo>
                  <a:pt x="3101269" y="1485081"/>
                  <a:pt x="3139110" y="1490392"/>
                  <a:pt x="3118573" y="1477305"/>
                </a:cubicBezTo>
                <a:close/>
                <a:moveTo>
                  <a:pt x="2574344" y="1477115"/>
                </a:moveTo>
                <a:lnTo>
                  <a:pt x="2574344" y="1491340"/>
                </a:lnTo>
                <a:lnTo>
                  <a:pt x="2589937" y="1491340"/>
                </a:lnTo>
                <a:cubicBezTo>
                  <a:pt x="2590888" y="1481477"/>
                  <a:pt x="2586134" y="1476167"/>
                  <a:pt x="2574344" y="1477115"/>
                </a:cubicBezTo>
                <a:close/>
                <a:moveTo>
                  <a:pt x="4510141" y="1476356"/>
                </a:moveTo>
                <a:lnTo>
                  <a:pt x="4504056" y="1483564"/>
                </a:lnTo>
                <a:lnTo>
                  <a:pt x="4503486" y="1482805"/>
                </a:lnTo>
                <a:lnTo>
                  <a:pt x="4500633" y="1478443"/>
                </a:lnTo>
                <a:close/>
                <a:moveTo>
                  <a:pt x="3875207" y="1475977"/>
                </a:moveTo>
                <a:cubicBezTo>
                  <a:pt x="3876405" y="1474957"/>
                  <a:pt x="3878193" y="1474957"/>
                  <a:pt x="3879390" y="1475977"/>
                </a:cubicBezTo>
                <a:cubicBezTo>
                  <a:pt x="3879410" y="1476000"/>
                  <a:pt x="3879448" y="1476024"/>
                  <a:pt x="3879467" y="1476049"/>
                </a:cubicBezTo>
                <a:cubicBezTo>
                  <a:pt x="3880626" y="1477253"/>
                  <a:pt x="3880608" y="1479175"/>
                  <a:pt x="3879390" y="1480339"/>
                </a:cubicBezTo>
                <a:lnTo>
                  <a:pt x="3880912" y="1480339"/>
                </a:lnTo>
                <a:cubicBezTo>
                  <a:pt x="3880665" y="1480719"/>
                  <a:pt x="3880341" y="1481045"/>
                  <a:pt x="3879942" y="1481297"/>
                </a:cubicBezTo>
                <a:cubicBezTo>
                  <a:pt x="3878383" y="1482340"/>
                  <a:pt x="3876253" y="1481912"/>
                  <a:pt x="3875207" y="1480339"/>
                </a:cubicBezTo>
                <a:cubicBezTo>
                  <a:pt x="3874066" y="1479107"/>
                  <a:pt x="3874066" y="1477210"/>
                  <a:pt x="3875207" y="1475977"/>
                </a:cubicBezTo>
                <a:close/>
                <a:moveTo>
                  <a:pt x="1961778" y="1475669"/>
                </a:moveTo>
                <a:cubicBezTo>
                  <a:pt x="1957428" y="1475882"/>
                  <a:pt x="1953482" y="1480245"/>
                  <a:pt x="1962990" y="1488116"/>
                </a:cubicBezTo>
                <a:cubicBezTo>
                  <a:pt x="1970881" y="1479391"/>
                  <a:pt x="1966127" y="1475455"/>
                  <a:pt x="1961778" y="1475669"/>
                </a:cubicBezTo>
                <a:close/>
                <a:moveTo>
                  <a:pt x="2961123" y="1475598"/>
                </a:moveTo>
                <a:cubicBezTo>
                  <a:pt x="2944199" y="1491909"/>
                  <a:pt x="2980139" y="1484512"/>
                  <a:pt x="2961123" y="1475598"/>
                </a:cubicBezTo>
                <a:close/>
                <a:moveTo>
                  <a:pt x="4348317" y="1475408"/>
                </a:moveTo>
                <a:lnTo>
                  <a:pt x="4349458" y="1478632"/>
                </a:lnTo>
                <a:lnTo>
                  <a:pt x="4347177" y="1477494"/>
                </a:lnTo>
                <a:close/>
                <a:moveTo>
                  <a:pt x="3860945" y="1472942"/>
                </a:moveTo>
                <a:cubicBezTo>
                  <a:pt x="3861554" y="1472468"/>
                  <a:pt x="3862428" y="1472468"/>
                  <a:pt x="3863037" y="1472942"/>
                </a:cubicBezTo>
                <a:cubicBezTo>
                  <a:pt x="3863075" y="1472984"/>
                  <a:pt x="3863132" y="1473030"/>
                  <a:pt x="3863170" y="1473077"/>
                </a:cubicBezTo>
                <a:cubicBezTo>
                  <a:pt x="3863722" y="1473705"/>
                  <a:pt x="3863665" y="1474665"/>
                  <a:pt x="3863037" y="1475218"/>
                </a:cubicBezTo>
                <a:cubicBezTo>
                  <a:pt x="3862428" y="1475693"/>
                  <a:pt x="3861554" y="1475693"/>
                  <a:pt x="3860945" y="1475218"/>
                </a:cubicBezTo>
                <a:lnTo>
                  <a:pt x="3860185" y="1475218"/>
                </a:lnTo>
                <a:cubicBezTo>
                  <a:pt x="3860109" y="1475112"/>
                  <a:pt x="3860052" y="1474996"/>
                  <a:pt x="3860013" y="1474877"/>
                </a:cubicBezTo>
                <a:cubicBezTo>
                  <a:pt x="3859728" y="1474086"/>
                  <a:pt x="3860147" y="1473219"/>
                  <a:pt x="3860945" y="1472942"/>
                </a:cubicBezTo>
                <a:close/>
                <a:moveTo>
                  <a:pt x="4818195" y="1472753"/>
                </a:moveTo>
                <a:lnTo>
                  <a:pt x="4812490" y="1474649"/>
                </a:lnTo>
                <a:lnTo>
                  <a:pt x="4814392" y="1474649"/>
                </a:lnTo>
                <a:lnTo>
                  <a:pt x="4816294" y="1474649"/>
                </a:lnTo>
                <a:close/>
                <a:moveTo>
                  <a:pt x="1288123" y="1472373"/>
                </a:moveTo>
                <a:cubicBezTo>
                  <a:pt x="1282989" y="1493995"/>
                  <a:pt x="1303716" y="1473511"/>
                  <a:pt x="1288123" y="1472373"/>
                </a:cubicBezTo>
                <a:close/>
                <a:moveTo>
                  <a:pt x="3416867" y="1472353"/>
                </a:moveTo>
                <a:cubicBezTo>
                  <a:pt x="3415087" y="1471793"/>
                  <a:pt x="3413078" y="1473085"/>
                  <a:pt x="3410844" y="1477305"/>
                </a:cubicBezTo>
                <a:cubicBezTo>
                  <a:pt x="3427197" y="1475787"/>
                  <a:pt x="3397533" y="1492478"/>
                  <a:pt x="3415978" y="1493047"/>
                </a:cubicBezTo>
                <a:cubicBezTo>
                  <a:pt x="3415978" y="1489823"/>
                  <a:pt x="3416929" y="1486978"/>
                  <a:pt x="3421303" y="1487736"/>
                </a:cubicBezTo>
                <a:cubicBezTo>
                  <a:pt x="3422824" y="1491719"/>
                  <a:pt x="3421493" y="1498358"/>
                  <a:pt x="3426627" y="1498358"/>
                </a:cubicBezTo>
                <a:cubicBezTo>
                  <a:pt x="3425486" y="1492384"/>
                  <a:pt x="3422206" y="1474033"/>
                  <a:pt x="3416867" y="1472353"/>
                </a:cubicBezTo>
                <a:close/>
                <a:moveTo>
                  <a:pt x="2313259" y="1472184"/>
                </a:moveTo>
                <a:cubicBezTo>
                  <a:pt x="2308314" y="1493806"/>
                  <a:pt x="2328851" y="1473322"/>
                  <a:pt x="2313259" y="1472184"/>
                </a:cubicBezTo>
                <a:close/>
                <a:moveTo>
                  <a:pt x="4801651" y="1471994"/>
                </a:moveTo>
                <a:cubicBezTo>
                  <a:pt x="4801328" y="1472449"/>
                  <a:pt x="4801328" y="1473056"/>
                  <a:pt x="4801651" y="1473511"/>
                </a:cubicBezTo>
                <a:cubicBezTo>
                  <a:pt x="4802051" y="1473796"/>
                  <a:pt x="4802583" y="1473796"/>
                  <a:pt x="4802983" y="1473511"/>
                </a:cubicBezTo>
                <a:cubicBezTo>
                  <a:pt x="4803135" y="1472990"/>
                  <a:pt x="4802887" y="1472434"/>
                  <a:pt x="4802412" y="1472184"/>
                </a:cubicBezTo>
                <a:lnTo>
                  <a:pt x="4802983" y="1471994"/>
                </a:lnTo>
                <a:cubicBezTo>
                  <a:pt x="4802583" y="1471710"/>
                  <a:pt x="4802051" y="1471710"/>
                  <a:pt x="4801651" y="1471994"/>
                </a:cubicBezTo>
                <a:close/>
                <a:moveTo>
                  <a:pt x="466455" y="1471425"/>
                </a:moveTo>
                <a:cubicBezTo>
                  <a:pt x="450482" y="1489064"/>
                  <a:pt x="485471" y="1487167"/>
                  <a:pt x="466455" y="1471425"/>
                </a:cubicBezTo>
                <a:close/>
                <a:moveTo>
                  <a:pt x="302730" y="1471235"/>
                </a:moveTo>
                <a:cubicBezTo>
                  <a:pt x="301209" y="1471235"/>
                  <a:pt x="302730" y="1474270"/>
                  <a:pt x="302730" y="1475598"/>
                </a:cubicBezTo>
                <a:cubicBezTo>
                  <a:pt x="302730" y="1476925"/>
                  <a:pt x="302730" y="1475598"/>
                  <a:pt x="304441" y="1476736"/>
                </a:cubicBezTo>
                <a:lnTo>
                  <a:pt x="304251" y="1475029"/>
                </a:lnTo>
                <a:cubicBezTo>
                  <a:pt x="301399" y="1473322"/>
                  <a:pt x="305202" y="1472942"/>
                  <a:pt x="304251" y="1471235"/>
                </a:cubicBezTo>
                <a:cubicBezTo>
                  <a:pt x="303300" y="1469528"/>
                  <a:pt x="304251" y="1471235"/>
                  <a:pt x="302730" y="1471235"/>
                </a:cubicBezTo>
                <a:close/>
                <a:moveTo>
                  <a:pt x="4445488" y="1470477"/>
                </a:moveTo>
                <a:cubicBezTo>
                  <a:pt x="4445735" y="1471366"/>
                  <a:pt x="4445222" y="1472290"/>
                  <a:pt x="4444347" y="1472563"/>
                </a:cubicBezTo>
                <a:lnTo>
                  <a:pt x="4444157" y="1472563"/>
                </a:lnTo>
                <a:cubicBezTo>
                  <a:pt x="4443586" y="1472753"/>
                  <a:pt x="4442635" y="1471994"/>
                  <a:pt x="4442635" y="1471994"/>
                </a:cubicBezTo>
                <a:cubicBezTo>
                  <a:pt x="4443643" y="1471603"/>
                  <a:pt x="4444594" y="1471095"/>
                  <a:pt x="4445488" y="1470477"/>
                </a:cubicBezTo>
                <a:close/>
                <a:moveTo>
                  <a:pt x="2746816" y="1470097"/>
                </a:moveTo>
                <a:cubicBezTo>
                  <a:pt x="2729702" y="1486409"/>
                  <a:pt x="2765832" y="1478822"/>
                  <a:pt x="2746816" y="1470097"/>
                </a:cubicBezTo>
                <a:close/>
                <a:moveTo>
                  <a:pt x="4841204" y="1469908"/>
                </a:moveTo>
                <a:lnTo>
                  <a:pt x="4841204" y="1471172"/>
                </a:lnTo>
                <a:lnTo>
                  <a:pt x="4839303" y="1471804"/>
                </a:lnTo>
                <a:lnTo>
                  <a:pt x="4841204" y="1471615"/>
                </a:lnTo>
                <a:lnTo>
                  <a:pt x="4841204" y="1471172"/>
                </a:lnTo>
                <a:lnTo>
                  <a:pt x="4845007" y="1469908"/>
                </a:lnTo>
                <a:lnTo>
                  <a:pt x="4843106" y="1469908"/>
                </a:lnTo>
                <a:close/>
                <a:moveTo>
                  <a:pt x="2087923" y="1468580"/>
                </a:moveTo>
                <a:cubicBezTo>
                  <a:pt x="2087523" y="1470776"/>
                  <a:pt x="2087523" y="1473022"/>
                  <a:pt x="2087923" y="1475218"/>
                </a:cubicBezTo>
                <a:cubicBezTo>
                  <a:pt x="2084766" y="1475886"/>
                  <a:pt x="2081952" y="1477631"/>
                  <a:pt x="2079936" y="1480150"/>
                </a:cubicBezTo>
                <a:lnTo>
                  <a:pt x="2078225" y="1478822"/>
                </a:lnTo>
                <a:cubicBezTo>
                  <a:pt x="2076703" y="1472184"/>
                  <a:pt x="2066435" y="1475598"/>
                  <a:pt x="2061681" y="1477115"/>
                </a:cubicBezTo>
                <a:cubicBezTo>
                  <a:pt x="2059970" y="1489064"/>
                  <a:pt x="2065674" y="1493806"/>
                  <a:pt x="2063963" y="1505754"/>
                </a:cubicBezTo>
                <a:cubicBezTo>
                  <a:pt x="2087732" y="1502530"/>
                  <a:pt x="2116636" y="1517893"/>
                  <a:pt x="2113974" y="1481857"/>
                </a:cubicBezTo>
                <a:cubicBezTo>
                  <a:pt x="2107794" y="1477724"/>
                  <a:pt x="2100891" y="1474765"/>
                  <a:pt x="2093627" y="1473132"/>
                </a:cubicBezTo>
                <a:lnTo>
                  <a:pt x="2093437" y="1474839"/>
                </a:lnTo>
                <a:cubicBezTo>
                  <a:pt x="2094578" y="1472184"/>
                  <a:pt x="2093437" y="1468959"/>
                  <a:pt x="2087923" y="1468580"/>
                </a:cubicBezTo>
                <a:close/>
                <a:moveTo>
                  <a:pt x="3144815" y="1468390"/>
                </a:moveTo>
                <a:cubicBezTo>
                  <a:pt x="3127510" y="1475977"/>
                  <a:pt x="3165161" y="1481288"/>
                  <a:pt x="3144815" y="1468390"/>
                </a:cubicBezTo>
                <a:close/>
                <a:moveTo>
                  <a:pt x="4510521" y="1468201"/>
                </a:moveTo>
                <a:lnTo>
                  <a:pt x="4513564" y="1468959"/>
                </a:lnTo>
                <a:cubicBezTo>
                  <a:pt x="4514914" y="1469168"/>
                  <a:pt x="4516169" y="1469762"/>
                  <a:pt x="4517177" y="1470666"/>
                </a:cubicBezTo>
                <a:cubicBezTo>
                  <a:pt x="4517044" y="1471694"/>
                  <a:pt x="4516644" y="1472671"/>
                  <a:pt x="4516036" y="1473511"/>
                </a:cubicBezTo>
                <a:cubicBezTo>
                  <a:pt x="4515085" y="1471615"/>
                  <a:pt x="4515466" y="1471615"/>
                  <a:pt x="4515085" y="1471615"/>
                </a:cubicBezTo>
                <a:cubicBezTo>
                  <a:pt x="4514705" y="1471615"/>
                  <a:pt x="4513754" y="1472563"/>
                  <a:pt x="4512423" y="1473891"/>
                </a:cubicBezTo>
                <a:close/>
                <a:moveTo>
                  <a:pt x="1675282" y="1468201"/>
                </a:moveTo>
                <a:lnTo>
                  <a:pt x="1674521" y="1469149"/>
                </a:lnTo>
                <a:cubicBezTo>
                  <a:pt x="1672983" y="1468810"/>
                  <a:pt x="1671460" y="1469779"/>
                  <a:pt x="1671122" y="1471313"/>
                </a:cubicBezTo>
                <a:cubicBezTo>
                  <a:pt x="1671112" y="1471351"/>
                  <a:pt x="1671104" y="1471387"/>
                  <a:pt x="1671099" y="1471425"/>
                </a:cubicBezTo>
                <a:cubicBezTo>
                  <a:pt x="1670732" y="1472996"/>
                  <a:pt x="1671711" y="1474568"/>
                  <a:pt x="1673286" y="1474934"/>
                </a:cubicBezTo>
                <a:cubicBezTo>
                  <a:pt x="1674860" y="1475300"/>
                  <a:pt x="1676436" y="1474323"/>
                  <a:pt x="1676803" y="1472753"/>
                </a:cubicBezTo>
                <a:cubicBezTo>
                  <a:pt x="1677796" y="1471533"/>
                  <a:pt x="1677608" y="1469741"/>
                  <a:pt x="1676385" y="1468751"/>
                </a:cubicBezTo>
                <a:cubicBezTo>
                  <a:pt x="1676062" y="1468489"/>
                  <a:pt x="1675685" y="1468301"/>
                  <a:pt x="1675282" y="1468201"/>
                </a:cubicBezTo>
                <a:close/>
                <a:moveTo>
                  <a:pt x="4330761" y="1467821"/>
                </a:moveTo>
                <a:lnTo>
                  <a:pt x="4331394" y="1467821"/>
                </a:lnTo>
                <a:lnTo>
                  <a:pt x="4331394" y="1468201"/>
                </a:lnTo>
                <a:lnTo>
                  <a:pt x="4330853" y="1468093"/>
                </a:lnTo>
                <a:close/>
                <a:moveTo>
                  <a:pt x="1627172" y="1467821"/>
                </a:moveTo>
                <a:cubicBezTo>
                  <a:pt x="1621468" y="1495323"/>
                  <a:pt x="1643146" y="1473891"/>
                  <a:pt x="1627172" y="1467821"/>
                </a:cubicBezTo>
                <a:close/>
                <a:moveTo>
                  <a:pt x="1478280" y="1467821"/>
                </a:moveTo>
                <a:cubicBezTo>
                  <a:pt x="1474667" y="1471425"/>
                  <a:pt x="1475617" y="1479391"/>
                  <a:pt x="1475617" y="1484891"/>
                </a:cubicBezTo>
                <a:lnTo>
                  <a:pt x="1475998" y="1484322"/>
                </a:lnTo>
                <a:cubicBezTo>
                  <a:pt x="1481893" y="1491150"/>
                  <a:pt x="1496725" y="1489064"/>
                  <a:pt x="1504521" y="1493995"/>
                </a:cubicBezTo>
                <a:cubicBezTo>
                  <a:pt x="1506423" y="1483943"/>
                  <a:pt x="1517832" y="1478822"/>
                  <a:pt x="1511747" y="1467821"/>
                </a:cubicBezTo>
                <a:cubicBezTo>
                  <a:pt x="1500612" y="1468770"/>
                  <a:pt x="1489415" y="1468770"/>
                  <a:pt x="1478280" y="1467821"/>
                </a:cubicBezTo>
                <a:close/>
                <a:moveTo>
                  <a:pt x="4850332" y="1467632"/>
                </a:moveTo>
                <a:cubicBezTo>
                  <a:pt x="4849704" y="1467266"/>
                  <a:pt x="4848887" y="1467478"/>
                  <a:pt x="4848525" y="1468106"/>
                </a:cubicBezTo>
                <a:cubicBezTo>
                  <a:pt x="4848164" y="1468734"/>
                  <a:pt x="4848373" y="1469542"/>
                  <a:pt x="4849001" y="1469908"/>
                </a:cubicBezTo>
                <a:cubicBezTo>
                  <a:pt x="4849400" y="1470192"/>
                  <a:pt x="4849932" y="1470192"/>
                  <a:pt x="4850332" y="1469908"/>
                </a:cubicBezTo>
                <a:cubicBezTo>
                  <a:pt x="4850959" y="1469908"/>
                  <a:pt x="4851473" y="1469397"/>
                  <a:pt x="4851473" y="1468770"/>
                </a:cubicBezTo>
                <a:cubicBezTo>
                  <a:pt x="4851473" y="1468142"/>
                  <a:pt x="4850959" y="1467632"/>
                  <a:pt x="4850332" y="1467632"/>
                </a:cubicBezTo>
                <a:close/>
                <a:moveTo>
                  <a:pt x="3437086" y="1467632"/>
                </a:moveTo>
                <a:cubicBezTo>
                  <a:pt x="3431951" y="1489254"/>
                  <a:pt x="3452679" y="1467632"/>
                  <a:pt x="3437086" y="1467632"/>
                </a:cubicBezTo>
                <a:close/>
                <a:moveTo>
                  <a:pt x="1847184" y="1467632"/>
                </a:moveTo>
                <a:cubicBezTo>
                  <a:pt x="1842240" y="1489254"/>
                  <a:pt x="1862777" y="1467632"/>
                  <a:pt x="1847184" y="1467632"/>
                </a:cubicBezTo>
                <a:close/>
                <a:moveTo>
                  <a:pt x="639688" y="1467632"/>
                </a:moveTo>
                <a:cubicBezTo>
                  <a:pt x="633983" y="1495133"/>
                  <a:pt x="655661" y="1473701"/>
                  <a:pt x="639688" y="1467632"/>
                </a:cubicBezTo>
                <a:close/>
                <a:moveTo>
                  <a:pt x="3230397" y="1467487"/>
                </a:moveTo>
                <a:cubicBezTo>
                  <a:pt x="3230040" y="1467122"/>
                  <a:pt x="3246691" y="1488495"/>
                  <a:pt x="3237991" y="1477115"/>
                </a:cubicBezTo>
                <a:cubicBezTo>
                  <a:pt x="3232524" y="1470145"/>
                  <a:pt x="3230515" y="1467608"/>
                  <a:pt x="3230397" y="1467487"/>
                </a:cubicBezTo>
                <a:close/>
                <a:moveTo>
                  <a:pt x="4488083" y="1467252"/>
                </a:moveTo>
                <a:lnTo>
                  <a:pt x="4492266" y="1468959"/>
                </a:lnTo>
                <a:cubicBezTo>
                  <a:pt x="4493826" y="1469219"/>
                  <a:pt x="4495309" y="1469802"/>
                  <a:pt x="4496640" y="1470666"/>
                </a:cubicBezTo>
                <a:cubicBezTo>
                  <a:pt x="4496830" y="1471046"/>
                  <a:pt x="4494168" y="1472184"/>
                  <a:pt x="4490745" y="1473322"/>
                </a:cubicBezTo>
                <a:lnTo>
                  <a:pt x="4489414" y="1473322"/>
                </a:lnTo>
                <a:lnTo>
                  <a:pt x="4488083" y="1472184"/>
                </a:lnTo>
                <a:lnTo>
                  <a:pt x="4486371" y="1474270"/>
                </a:lnTo>
                <a:lnTo>
                  <a:pt x="4484660" y="1474270"/>
                </a:lnTo>
                <a:lnTo>
                  <a:pt x="4486181" y="1471046"/>
                </a:lnTo>
                <a:close/>
                <a:moveTo>
                  <a:pt x="4285186" y="1466873"/>
                </a:moveTo>
                <a:lnTo>
                  <a:pt x="4276058" y="1469908"/>
                </a:lnTo>
                <a:lnTo>
                  <a:pt x="4266930" y="1472942"/>
                </a:lnTo>
                <a:lnTo>
                  <a:pt x="4264839" y="1477494"/>
                </a:lnTo>
                <a:cubicBezTo>
                  <a:pt x="4263793" y="1480504"/>
                  <a:pt x="4263793" y="1483778"/>
                  <a:pt x="4264839" y="1486788"/>
                </a:cubicBezTo>
                <a:lnTo>
                  <a:pt x="4265980" y="1490012"/>
                </a:lnTo>
                <a:lnTo>
                  <a:pt x="4265980" y="1491340"/>
                </a:lnTo>
                <a:lnTo>
                  <a:pt x="4270733" y="1490012"/>
                </a:lnTo>
                <a:lnTo>
                  <a:pt x="4280432" y="1487926"/>
                </a:lnTo>
                <a:lnTo>
                  <a:pt x="4285186" y="1487926"/>
                </a:lnTo>
                <a:lnTo>
                  <a:pt x="4277389" y="1495133"/>
                </a:lnTo>
                <a:lnTo>
                  <a:pt x="4269593" y="1502341"/>
                </a:lnTo>
                <a:lnTo>
                  <a:pt x="4292602" y="1492668"/>
                </a:lnTo>
                <a:lnTo>
                  <a:pt x="4295834" y="1485650"/>
                </a:lnTo>
                <a:lnTo>
                  <a:pt x="4299447" y="1475977"/>
                </a:lnTo>
                <a:lnTo>
                  <a:pt x="4293362" y="1482236"/>
                </a:lnTo>
                <a:lnTo>
                  <a:pt x="4287277" y="1488495"/>
                </a:lnTo>
                <a:lnTo>
                  <a:pt x="4288989" y="1480908"/>
                </a:lnTo>
                <a:lnTo>
                  <a:pt x="4291270" y="1480908"/>
                </a:lnTo>
                <a:lnTo>
                  <a:pt x="4291270" y="1471994"/>
                </a:lnTo>
                <a:lnTo>
                  <a:pt x="4288228" y="1469528"/>
                </a:lnTo>
                <a:close/>
                <a:moveTo>
                  <a:pt x="2804054" y="1466873"/>
                </a:moveTo>
                <a:cubicBezTo>
                  <a:pt x="2798919" y="1488495"/>
                  <a:pt x="2819646" y="1466873"/>
                  <a:pt x="2804054" y="1466873"/>
                </a:cubicBezTo>
                <a:close/>
                <a:moveTo>
                  <a:pt x="1695629" y="1466683"/>
                </a:moveTo>
                <a:cubicBezTo>
                  <a:pt x="1690685" y="1488305"/>
                  <a:pt x="1711412" y="1466683"/>
                  <a:pt x="1695629" y="1466683"/>
                </a:cubicBezTo>
                <a:close/>
                <a:moveTo>
                  <a:pt x="4122411" y="1466304"/>
                </a:moveTo>
                <a:cubicBezTo>
                  <a:pt x="4119178" y="1466304"/>
                  <a:pt x="4116136" y="1469528"/>
                  <a:pt x="4115756" y="1471235"/>
                </a:cubicBezTo>
                <a:lnTo>
                  <a:pt x="4115756" y="1474080"/>
                </a:lnTo>
                <a:lnTo>
                  <a:pt x="4118228" y="1474080"/>
                </a:lnTo>
                <a:lnTo>
                  <a:pt x="4118246" y="1476546"/>
                </a:lnTo>
                <a:lnTo>
                  <a:pt x="4117847" y="1476546"/>
                </a:lnTo>
                <a:lnTo>
                  <a:pt x="4118250" y="1476998"/>
                </a:lnTo>
                <a:lnTo>
                  <a:pt x="4118322" y="1486812"/>
                </a:lnTo>
                <a:cubicBezTo>
                  <a:pt x="4119986" y="1491340"/>
                  <a:pt x="4122411" y="1495987"/>
                  <a:pt x="4122982" y="1500254"/>
                </a:cubicBezTo>
                <a:lnTo>
                  <a:pt x="4139715" y="1500254"/>
                </a:lnTo>
                <a:lnTo>
                  <a:pt x="4147447" y="1483037"/>
                </a:lnTo>
                <a:lnTo>
                  <a:pt x="4148463" y="1483374"/>
                </a:lnTo>
                <a:lnTo>
                  <a:pt x="4147892" y="1482046"/>
                </a:lnTo>
                <a:lnTo>
                  <a:pt x="4147447" y="1483037"/>
                </a:lnTo>
                <a:lnTo>
                  <a:pt x="4134201" y="1478632"/>
                </a:lnTo>
                <a:cubicBezTo>
                  <a:pt x="4134201" y="1481477"/>
                  <a:pt x="4134201" y="1485460"/>
                  <a:pt x="4131919" y="1485840"/>
                </a:cubicBezTo>
                <a:cubicBezTo>
                  <a:pt x="4127925" y="1485840"/>
                  <a:pt x="4125358" y="1484512"/>
                  <a:pt x="4123314" y="1482687"/>
                </a:cubicBezTo>
                <a:lnTo>
                  <a:pt x="4118250" y="1476998"/>
                </a:lnTo>
                <a:lnTo>
                  <a:pt x="4118246" y="1476546"/>
                </a:lnTo>
                <a:lnTo>
                  <a:pt x="4121840" y="1476546"/>
                </a:lnTo>
                <a:lnTo>
                  <a:pt x="4128876" y="1478253"/>
                </a:lnTo>
                <a:lnTo>
                  <a:pt x="4128876" y="1472942"/>
                </a:lnTo>
                <a:cubicBezTo>
                  <a:pt x="4129105" y="1470737"/>
                  <a:pt x="4129105" y="1468510"/>
                  <a:pt x="4128876" y="1466304"/>
                </a:cubicBezTo>
                <a:cubicBezTo>
                  <a:pt x="4128876" y="1466304"/>
                  <a:pt x="4125644" y="1466304"/>
                  <a:pt x="4122411" y="1466304"/>
                </a:cubicBezTo>
                <a:close/>
                <a:moveTo>
                  <a:pt x="1108805" y="1466304"/>
                </a:moveTo>
                <a:cubicBezTo>
                  <a:pt x="1101558" y="1466304"/>
                  <a:pt x="1095684" y="1472163"/>
                  <a:pt x="1095684" y="1479391"/>
                </a:cubicBezTo>
                <a:cubicBezTo>
                  <a:pt x="1095684" y="1486619"/>
                  <a:pt x="1101558" y="1492478"/>
                  <a:pt x="1108805" y="1492478"/>
                </a:cubicBezTo>
                <a:cubicBezTo>
                  <a:pt x="1116052" y="1492478"/>
                  <a:pt x="1121926" y="1486619"/>
                  <a:pt x="1121926" y="1479391"/>
                </a:cubicBezTo>
                <a:cubicBezTo>
                  <a:pt x="1121926" y="1472163"/>
                  <a:pt x="1116052" y="1466304"/>
                  <a:pt x="1108805" y="1466304"/>
                </a:cubicBezTo>
                <a:close/>
                <a:moveTo>
                  <a:pt x="3864996" y="1465297"/>
                </a:moveTo>
                <a:cubicBezTo>
                  <a:pt x="3865604" y="1464720"/>
                  <a:pt x="3866574" y="1464747"/>
                  <a:pt x="3867144" y="1465356"/>
                </a:cubicBezTo>
                <a:cubicBezTo>
                  <a:pt x="3867734" y="1465965"/>
                  <a:pt x="3867696" y="1466924"/>
                  <a:pt x="3867088" y="1467501"/>
                </a:cubicBezTo>
                <a:cubicBezTo>
                  <a:pt x="3866479" y="1468078"/>
                  <a:pt x="3865509" y="1468051"/>
                  <a:pt x="3864939" y="1467442"/>
                </a:cubicBezTo>
                <a:lnTo>
                  <a:pt x="3865129" y="1467442"/>
                </a:lnTo>
                <a:cubicBezTo>
                  <a:pt x="3865034" y="1467383"/>
                  <a:pt x="3864958" y="1467313"/>
                  <a:pt x="3864881" y="1467232"/>
                </a:cubicBezTo>
                <a:cubicBezTo>
                  <a:pt x="3864368" y="1466697"/>
                  <a:pt x="3864406" y="1465856"/>
                  <a:pt x="3864939" y="1465356"/>
                </a:cubicBezTo>
                <a:cubicBezTo>
                  <a:pt x="3864958" y="1465335"/>
                  <a:pt x="3864977" y="1465316"/>
                  <a:pt x="3864996" y="1465297"/>
                </a:cubicBezTo>
                <a:close/>
                <a:moveTo>
                  <a:pt x="2379813" y="1464976"/>
                </a:moveTo>
                <a:cubicBezTo>
                  <a:pt x="2373158" y="1471804"/>
                  <a:pt x="2372968" y="1483943"/>
                  <a:pt x="2385138" y="1485650"/>
                </a:cubicBezTo>
                <a:cubicBezTo>
                  <a:pt x="2385138" y="1479391"/>
                  <a:pt x="2387990" y="1468390"/>
                  <a:pt x="2380764" y="1466873"/>
                </a:cubicBezTo>
                <a:close/>
                <a:moveTo>
                  <a:pt x="4638613" y="1463207"/>
                </a:moveTo>
                <a:cubicBezTo>
                  <a:pt x="4639139" y="1465510"/>
                  <a:pt x="4653757" y="1479202"/>
                  <a:pt x="4644202" y="1466114"/>
                </a:cubicBezTo>
                <a:cubicBezTo>
                  <a:pt x="4639828" y="1462937"/>
                  <a:pt x="4638438" y="1462440"/>
                  <a:pt x="4638613" y="1463207"/>
                </a:cubicBezTo>
                <a:close/>
                <a:moveTo>
                  <a:pt x="4756965" y="1462890"/>
                </a:moveTo>
                <a:lnTo>
                  <a:pt x="4756965" y="1466494"/>
                </a:lnTo>
                <a:lnTo>
                  <a:pt x="4756014" y="1470097"/>
                </a:lnTo>
                <a:lnTo>
                  <a:pt x="4763050" y="1467821"/>
                </a:lnTo>
                <a:lnTo>
                  <a:pt x="4762099" y="1471425"/>
                </a:lnTo>
                <a:lnTo>
                  <a:pt x="4762099" y="1475218"/>
                </a:lnTo>
                <a:lnTo>
                  <a:pt x="4767233" y="1472563"/>
                </a:lnTo>
                <a:cubicBezTo>
                  <a:pt x="4769496" y="1474279"/>
                  <a:pt x="4772710" y="1473849"/>
                  <a:pt x="4774421" y="1471601"/>
                </a:cubicBezTo>
                <a:cubicBezTo>
                  <a:pt x="4775467" y="1470253"/>
                  <a:pt x="4775752" y="1468481"/>
                  <a:pt x="4775220" y="1466873"/>
                </a:cubicBezTo>
                <a:lnTo>
                  <a:pt x="4774459" y="1462890"/>
                </a:lnTo>
                <a:lnTo>
                  <a:pt x="4771607" y="1462890"/>
                </a:lnTo>
                <a:cubicBezTo>
                  <a:pt x="4770162" y="1462232"/>
                  <a:pt x="4768488" y="1462232"/>
                  <a:pt x="4767043" y="1462890"/>
                </a:cubicBezTo>
                <a:lnTo>
                  <a:pt x="4765712" y="1462890"/>
                </a:lnTo>
                <a:close/>
                <a:moveTo>
                  <a:pt x="4701154" y="1462867"/>
                </a:moveTo>
                <a:cubicBezTo>
                  <a:pt x="4701116" y="1462873"/>
                  <a:pt x="4701097" y="1462881"/>
                  <a:pt x="4701059" y="1462890"/>
                </a:cubicBezTo>
                <a:cubicBezTo>
                  <a:pt x="4700013" y="1462780"/>
                  <a:pt x="4699081" y="1463535"/>
                  <a:pt x="4698967" y="1464576"/>
                </a:cubicBezTo>
                <a:cubicBezTo>
                  <a:pt x="4698948" y="1464709"/>
                  <a:pt x="4698948" y="1464844"/>
                  <a:pt x="4698967" y="1464976"/>
                </a:cubicBezTo>
                <a:lnTo>
                  <a:pt x="4699918" y="1464976"/>
                </a:lnTo>
                <a:cubicBezTo>
                  <a:pt x="4700260" y="1465783"/>
                  <a:pt x="4701173" y="1466192"/>
                  <a:pt x="4702009" y="1465925"/>
                </a:cubicBezTo>
                <a:cubicBezTo>
                  <a:pt x="4702732" y="1465792"/>
                  <a:pt x="4703207" y="1465100"/>
                  <a:pt x="4703074" y="1464379"/>
                </a:cubicBezTo>
                <a:cubicBezTo>
                  <a:pt x="4703055" y="1464258"/>
                  <a:pt x="4703017" y="1464138"/>
                  <a:pt x="4702960" y="1464028"/>
                </a:cubicBezTo>
                <a:cubicBezTo>
                  <a:pt x="4702789" y="1463209"/>
                  <a:pt x="4701971" y="1462689"/>
                  <a:pt x="4701154" y="1462867"/>
                </a:cubicBezTo>
                <a:close/>
                <a:moveTo>
                  <a:pt x="597853" y="1462321"/>
                </a:moveTo>
                <a:cubicBezTo>
                  <a:pt x="580549" y="1469908"/>
                  <a:pt x="618200" y="1475408"/>
                  <a:pt x="597853" y="1462321"/>
                </a:cubicBezTo>
                <a:close/>
                <a:moveTo>
                  <a:pt x="3096684" y="1462247"/>
                </a:moveTo>
                <a:cubicBezTo>
                  <a:pt x="3097050" y="1461693"/>
                  <a:pt x="3095944" y="1462511"/>
                  <a:pt x="3091951" y="1466114"/>
                </a:cubicBezTo>
                <a:cubicBezTo>
                  <a:pt x="3081255" y="1477921"/>
                  <a:pt x="3095588" y="1463910"/>
                  <a:pt x="3096684" y="1462247"/>
                </a:cubicBezTo>
                <a:close/>
                <a:moveTo>
                  <a:pt x="1873996" y="1461562"/>
                </a:moveTo>
                <a:cubicBezTo>
                  <a:pt x="1853649" y="1474649"/>
                  <a:pt x="1891300" y="1469149"/>
                  <a:pt x="1873996" y="1461562"/>
                </a:cubicBezTo>
                <a:close/>
                <a:moveTo>
                  <a:pt x="1827408" y="1461562"/>
                </a:moveTo>
                <a:cubicBezTo>
                  <a:pt x="1813526" y="1460424"/>
                  <a:pt x="1813906" y="1473322"/>
                  <a:pt x="1806490" y="1477115"/>
                </a:cubicBezTo>
                <a:cubicBezTo>
                  <a:pt x="1814667" y="1477115"/>
                  <a:pt x="1810484" y="1490581"/>
                  <a:pt x="1822083" y="1487547"/>
                </a:cubicBezTo>
                <a:cubicBezTo>
                  <a:pt x="1827978" y="1471235"/>
                  <a:pt x="1820562" y="1473891"/>
                  <a:pt x="1827408" y="1461562"/>
                </a:cubicBezTo>
                <a:close/>
                <a:moveTo>
                  <a:pt x="1737654" y="1461562"/>
                </a:moveTo>
                <a:cubicBezTo>
                  <a:pt x="1732710" y="1483184"/>
                  <a:pt x="1753437" y="1462700"/>
                  <a:pt x="1737654" y="1461562"/>
                </a:cubicBezTo>
                <a:close/>
                <a:moveTo>
                  <a:pt x="3860185" y="1460993"/>
                </a:moveTo>
                <a:lnTo>
                  <a:pt x="3863607" y="1460993"/>
                </a:lnTo>
                <a:lnTo>
                  <a:pt x="3866460" y="1460993"/>
                </a:lnTo>
                <a:lnTo>
                  <a:pt x="3860185" y="1466114"/>
                </a:lnTo>
                <a:lnTo>
                  <a:pt x="3860185" y="1463269"/>
                </a:lnTo>
                <a:close/>
                <a:moveTo>
                  <a:pt x="366242" y="1460993"/>
                </a:moveTo>
                <a:cubicBezTo>
                  <a:pt x="365050" y="1461733"/>
                  <a:pt x="364015" y="1462699"/>
                  <a:pt x="363200" y="1463838"/>
                </a:cubicBezTo>
                <a:cubicBezTo>
                  <a:pt x="364531" y="1463649"/>
                  <a:pt x="362819" y="1464976"/>
                  <a:pt x="363770" y="1465735"/>
                </a:cubicBezTo>
                <a:lnTo>
                  <a:pt x="363770" y="1466494"/>
                </a:lnTo>
                <a:cubicBezTo>
                  <a:pt x="364721" y="1464218"/>
                  <a:pt x="367383" y="1461562"/>
                  <a:pt x="366242" y="1460993"/>
                </a:cubicBezTo>
                <a:close/>
                <a:moveTo>
                  <a:pt x="4681282" y="1460424"/>
                </a:moveTo>
                <a:cubicBezTo>
                  <a:pt x="4679571" y="1460424"/>
                  <a:pt x="4678620" y="1462511"/>
                  <a:pt x="4679191" y="1463838"/>
                </a:cubicBezTo>
                <a:cubicBezTo>
                  <a:pt x="4680617" y="1466224"/>
                  <a:pt x="4682195" y="1468506"/>
                  <a:pt x="4683945" y="1470666"/>
                </a:cubicBezTo>
                <a:lnTo>
                  <a:pt x="4686987" y="1474080"/>
                </a:lnTo>
                <a:cubicBezTo>
                  <a:pt x="4686987" y="1474080"/>
                  <a:pt x="4686987" y="1474080"/>
                  <a:pt x="4686987" y="1475029"/>
                </a:cubicBezTo>
                <a:cubicBezTo>
                  <a:pt x="4684952" y="1476485"/>
                  <a:pt x="4683279" y="1478361"/>
                  <a:pt x="4682043" y="1480529"/>
                </a:cubicBezTo>
                <a:lnTo>
                  <a:pt x="4685846" y="1480529"/>
                </a:lnTo>
                <a:lnTo>
                  <a:pt x="4683945" y="1488495"/>
                </a:lnTo>
                <a:lnTo>
                  <a:pt x="4704291" y="1481667"/>
                </a:lnTo>
                <a:cubicBezTo>
                  <a:pt x="4707524" y="1481667"/>
                  <a:pt x="4709616" y="1479391"/>
                  <a:pt x="4707524" y="1471994"/>
                </a:cubicBezTo>
                <a:lnTo>
                  <a:pt x="4700108" y="1471994"/>
                </a:lnTo>
                <a:cubicBezTo>
                  <a:pt x="4698206" y="1467442"/>
                  <a:pt x="4695354" y="1464407"/>
                  <a:pt x="4693262" y="1465166"/>
                </a:cubicBezTo>
                <a:cubicBezTo>
                  <a:pt x="4691494" y="1466194"/>
                  <a:pt x="4690163" y="1467804"/>
                  <a:pt x="4689459" y="1469718"/>
                </a:cubicBezTo>
                <a:lnTo>
                  <a:pt x="4687367" y="1469718"/>
                </a:lnTo>
                <a:lnTo>
                  <a:pt x="4684325" y="1460424"/>
                </a:lnTo>
                <a:close/>
                <a:moveTo>
                  <a:pt x="267931" y="1460424"/>
                </a:moveTo>
                <a:cubicBezTo>
                  <a:pt x="266029" y="1462890"/>
                  <a:pt x="271544" y="1463649"/>
                  <a:pt x="270783" y="1465925"/>
                </a:cubicBezTo>
                <a:cubicBezTo>
                  <a:pt x="272115" y="1465356"/>
                  <a:pt x="276298" y="1464787"/>
                  <a:pt x="274206" y="1462511"/>
                </a:cubicBezTo>
                <a:cubicBezTo>
                  <a:pt x="272115" y="1464218"/>
                  <a:pt x="270213" y="1461373"/>
                  <a:pt x="267931" y="1460424"/>
                </a:cubicBezTo>
                <a:close/>
                <a:moveTo>
                  <a:pt x="4449899" y="1460258"/>
                </a:moveTo>
                <a:cubicBezTo>
                  <a:pt x="4450774" y="1459683"/>
                  <a:pt x="4451953" y="1459928"/>
                  <a:pt x="4452523" y="1460804"/>
                </a:cubicBezTo>
                <a:lnTo>
                  <a:pt x="4452523" y="1461562"/>
                </a:lnTo>
                <a:cubicBezTo>
                  <a:pt x="4452257" y="1462342"/>
                  <a:pt x="4451402" y="1462763"/>
                  <a:pt x="4450622" y="1462511"/>
                </a:cubicBezTo>
                <a:cubicBezTo>
                  <a:pt x="4450014" y="1462985"/>
                  <a:pt x="4449139" y="1462985"/>
                  <a:pt x="4448530" y="1462511"/>
                </a:cubicBezTo>
                <a:cubicBezTo>
                  <a:pt x="4448283" y="1461621"/>
                  <a:pt x="4448796" y="1460697"/>
                  <a:pt x="4449671" y="1460424"/>
                </a:cubicBezTo>
                <a:cubicBezTo>
                  <a:pt x="4449747" y="1460364"/>
                  <a:pt x="4449804" y="1460307"/>
                  <a:pt x="4449899" y="1460258"/>
                </a:cubicBezTo>
                <a:close/>
                <a:moveTo>
                  <a:pt x="4717412" y="1460235"/>
                </a:moveTo>
                <a:cubicBezTo>
                  <a:pt x="4714826" y="1461100"/>
                  <a:pt x="4713419" y="1463895"/>
                  <a:pt x="4714293" y="1466477"/>
                </a:cubicBezTo>
                <a:cubicBezTo>
                  <a:pt x="4714313" y="1466547"/>
                  <a:pt x="4714351" y="1466615"/>
                  <a:pt x="4714369" y="1466683"/>
                </a:cubicBezTo>
                <a:cubicBezTo>
                  <a:pt x="4715263" y="1469244"/>
                  <a:pt x="4718078" y="1470600"/>
                  <a:pt x="4720645" y="1469718"/>
                </a:cubicBezTo>
                <a:lnTo>
                  <a:pt x="4721596" y="1469718"/>
                </a:lnTo>
                <a:cubicBezTo>
                  <a:pt x="4721500" y="1470283"/>
                  <a:pt x="4721500" y="1470860"/>
                  <a:pt x="4721596" y="1471425"/>
                </a:cubicBezTo>
                <a:cubicBezTo>
                  <a:pt x="4722489" y="1474088"/>
                  <a:pt x="4725379" y="1475526"/>
                  <a:pt x="4728061" y="1474649"/>
                </a:cubicBezTo>
                <a:cubicBezTo>
                  <a:pt x="4730362" y="1473688"/>
                  <a:pt x="4731579" y="1471167"/>
                  <a:pt x="4730913" y="1468770"/>
                </a:cubicBezTo>
                <a:lnTo>
                  <a:pt x="4731103" y="1468201"/>
                </a:lnTo>
                <a:cubicBezTo>
                  <a:pt x="4730305" y="1465598"/>
                  <a:pt x="4727528" y="1464142"/>
                  <a:pt x="4724923" y="1464948"/>
                </a:cubicBezTo>
                <a:cubicBezTo>
                  <a:pt x="4724885" y="1464957"/>
                  <a:pt x="4724866" y="1464967"/>
                  <a:pt x="4724828" y="1464976"/>
                </a:cubicBezTo>
                <a:lnTo>
                  <a:pt x="4723877" y="1464976"/>
                </a:lnTo>
                <a:cubicBezTo>
                  <a:pt x="4723991" y="1464476"/>
                  <a:pt x="4723991" y="1463960"/>
                  <a:pt x="4723877" y="1463459"/>
                </a:cubicBezTo>
                <a:cubicBezTo>
                  <a:pt x="4722984" y="1460796"/>
                  <a:pt x="4720093" y="1459359"/>
                  <a:pt x="4717412" y="1460235"/>
                </a:cubicBezTo>
                <a:close/>
                <a:moveTo>
                  <a:pt x="4647054" y="1460045"/>
                </a:moveTo>
                <a:cubicBezTo>
                  <a:pt x="4646578" y="1460660"/>
                  <a:pt x="4646578" y="1461517"/>
                  <a:pt x="4647054" y="1462131"/>
                </a:cubicBezTo>
                <a:cubicBezTo>
                  <a:pt x="4647663" y="1462606"/>
                  <a:pt x="4648537" y="1462606"/>
                  <a:pt x="4649146" y="1462131"/>
                </a:cubicBezTo>
                <a:cubicBezTo>
                  <a:pt x="4649697" y="1461748"/>
                  <a:pt x="4649925" y="1461056"/>
                  <a:pt x="4649716" y="1460424"/>
                </a:cubicBezTo>
                <a:lnTo>
                  <a:pt x="4649146" y="1460045"/>
                </a:lnTo>
                <a:cubicBezTo>
                  <a:pt x="4648556" y="1459491"/>
                  <a:pt x="4647643" y="1459491"/>
                  <a:pt x="4647054" y="1460045"/>
                </a:cubicBezTo>
                <a:close/>
                <a:moveTo>
                  <a:pt x="932149" y="1459855"/>
                </a:moveTo>
                <a:cubicBezTo>
                  <a:pt x="929297" y="1459286"/>
                  <a:pt x="931769" y="1462890"/>
                  <a:pt x="931769" y="1463459"/>
                </a:cubicBezTo>
                <a:lnTo>
                  <a:pt x="932149" y="1463459"/>
                </a:lnTo>
                <a:cubicBezTo>
                  <a:pt x="932149" y="1462131"/>
                  <a:pt x="935001" y="1460424"/>
                  <a:pt x="932149" y="1459855"/>
                </a:cubicBezTo>
                <a:close/>
                <a:moveTo>
                  <a:pt x="4153335" y="1459476"/>
                </a:moveTo>
                <a:cubicBezTo>
                  <a:pt x="4148986" y="1459713"/>
                  <a:pt x="4145040" y="1464123"/>
                  <a:pt x="4154547" y="1471994"/>
                </a:cubicBezTo>
                <a:cubicBezTo>
                  <a:pt x="4162439" y="1463175"/>
                  <a:pt x="4157685" y="1459239"/>
                  <a:pt x="4153335" y="1459476"/>
                </a:cubicBezTo>
                <a:close/>
                <a:moveTo>
                  <a:pt x="926825" y="1459286"/>
                </a:moveTo>
                <a:cubicBezTo>
                  <a:pt x="924543" y="1460424"/>
                  <a:pt x="927585" y="1460424"/>
                  <a:pt x="927015" y="1461942"/>
                </a:cubicBezTo>
                <a:lnTo>
                  <a:pt x="926825" y="1461942"/>
                </a:lnTo>
                <a:cubicBezTo>
                  <a:pt x="926825" y="1461942"/>
                  <a:pt x="926825" y="1463459"/>
                  <a:pt x="926825" y="1464028"/>
                </a:cubicBezTo>
                <a:cubicBezTo>
                  <a:pt x="927427" y="1463753"/>
                  <a:pt x="928123" y="1463753"/>
                  <a:pt x="928726" y="1464028"/>
                </a:cubicBezTo>
                <a:cubicBezTo>
                  <a:pt x="929677" y="1461942"/>
                  <a:pt x="928726" y="1460614"/>
                  <a:pt x="926825" y="1459286"/>
                </a:cubicBezTo>
                <a:close/>
                <a:moveTo>
                  <a:pt x="1690495" y="1458718"/>
                </a:moveTo>
                <a:cubicBezTo>
                  <a:pt x="1688926" y="1458350"/>
                  <a:pt x="1687342" y="1459264"/>
                  <a:pt x="1686882" y="1460804"/>
                </a:cubicBezTo>
                <a:cubicBezTo>
                  <a:pt x="1686441" y="1462312"/>
                  <a:pt x="1687310" y="1463892"/>
                  <a:pt x="1688823" y="1464332"/>
                </a:cubicBezTo>
                <a:cubicBezTo>
                  <a:pt x="1688935" y="1464364"/>
                  <a:pt x="1689048" y="1464388"/>
                  <a:pt x="1689164" y="1464407"/>
                </a:cubicBezTo>
                <a:cubicBezTo>
                  <a:pt x="1690685" y="1464764"/>
                  <a:pt x="1692212" y="1463835"/>
                  <a:pt x="1692586" y="1462321"/>
                </a:cubicBezTo>
                <a:cubicBezTo>
                  <a:pt x="1692164" y="1461126"/>
                  <a:pt x="1691002" y="1460352"/>
                  <a:pt x="1689734" y="1460424"/>
                </a:cubicBezTo>
                <a:close/>
                <a:moveTo>
                  <a:pt x="1659309" y="1458338"/>
                </a:moveTo>
                <a:cubicBezTo>
                  <a:pt x="1657740" y="1457970"/>
                  <a:pt x="1656156" y="1458884"/>
                  <a:pt x="1655696" y="1460424"/>
                </a:cubicBezTo>
                <a:cubicBezTo>
                  <a:pt x="1655439" y="1462027"/>
                  <a:pt x="1656417" y="1463571"/>
                  <a:pt x="1657978" y="1464028"/>
                </a:cubicBezTo>
                <a:cubicBezTo>
                  <a:pt x="1659552" y="1464394"/>
                  <a:pt x="1661129" y="1463417"/>
                  <a:pt x="1661496" y="1461847"/>
                </a:cubicBezTo>
                <a:cubicBezTo>
                  <a:pt x="1661863" y="1460277"/>
                  <a:pt x="1660883" y="1458704"/>
                  <a:pt x="1659309" y="1458338"/>
                </a:cubicBezTo>
                <a:close/>
                <a:moveTo>
                  <a:pt x="482998" y="1458338"/>
                </a:moveTo>
                <a:cubicBezTo>
                  <a:pt x="482048" y="1458338"/>
                  <a:pt x="482998" y="1461942"/>
                  <a:pt x="482998" y="1463269"/>
                </a:cubicBezTo>
                <a:cubicBezTo>
                  <a:pt x="483500" y="1461589"/>
                  <a:pt x="485045" y="1460434"/>
                  <a:pt x="486802" y="1460424"/>
                </a:cubicBezTo>
                <a:cubicBezTo>
                  <a:pt x="485851" y="1461752"/>
                  <a:pt x="487943" y="1462131"/>
                  <a:pt x="486802" y="1463269"/>
                </a:cubicBezTo>
                <a:cubicBezTo>
                  <a:pt x="485661" y="1464407"/>
                  <a:pt x="485090" y="1465545"/>
                  <a:pt x="486802" y="1465735"/>
                </a:cubicBezTo>
                <a:cubicBezTo>
                  <a:pt x="488513" y="1465925"/>
                  <a:pt x="488133" y="1463838"/>
                  <a:pt x="488703" y="1465735"/>
                </a:cubicBezTo>
                <a:cubicBezTo>
                  <a:pt x="489274" y="1467632"/>
                  <a:pt x="488703" y="1464028"/>
                  <a:pt x="490224" y="1464407"/>
                </a:cubicBezTo>
                <a:cubicBezTo>
                  <a:pt x="491746" y="1464787"/>
                  <a:pt x="489274" y="1465925"/>
                  <a:pt x="490224" y="1466304"/>
                </a:cubicBezTo>
                <a:cubicBezTo>
                  <a:pt x="491175" y="1466683"/>
                  <a:pt x="491365" y="1461562"/>
                  <a:pt x="490224" y="1462511"/>
                </a:cubicBezTo>
                <a:cubicBezTo>
                  <a:pt x="489083" y="1463459"/>
                  <a:pt x="489083" y="1464407"/>
                  <a:pt x="488513" y="1463838"/>
                </a:cubicBezTo>
                <a:cubicBezTo>
                  <a:pt x="491365" y="1460993"/>
                  <a:pt x="485661" y="1462321"/>
                  <a:pt x="488513" y="1460993"/>
                </a:cubicBezTo>
                <a:lnTo>
                  <a:pt x="485280" y="1458338"/>
                </a:lnTo>
                <a:cubicBezTo>
                  <a:pt x="485280" y="1462511"/>
                  <a:pt x="483949" y="1458338"/>
                  <a:pt x="482998" y="1458338"/>
                </a:cubicBezTo>
                <a:close/>
                <a:moveTo>
                  <a:pt x="920740" y="1457959"/>
                </a:moveTo>
                <a:cubicBezTo>
                  <a:pt x="918268" y="1457959"/>
                  <a:pt x="917887" y="1460993"/>
                  <a:pt x="917697" y="1463080"/>
                </a:cubicBezTo>
                <a:lnTo>
                  <a:pt x="920740" y="1464407"/>
                </a:lnTo>
                <a:cubicBezTo>
                  <a:pt x="921287" y="1462293"/>
                  <a:pt x="921287" y="1460074"/>
                  <a:pt x="920740" y="1457959"/>
                </a:cubicBezTo>
                <a:close/>
                <a:moveTo>
                  <a:pt x="2041905" y="1457200"/>
                </a:moveTo>
                <a:cubicBezTo>
                  <a:pt x="2041353" y="1463711"/>
                  <a:pt x="2045251" y="1469783"/>
                  <a:pt x="2051412" y="1471994"/>
                </a:cubicBezTo>
                <a:lnTo>
                  <a:pt x="2052363" y="1472753"/>
                </a:lnTo>
                <a:cubicBezTo>
                  <a:pt x="2052363" y="1464597"/>
                  <a:pt x="2052363" y="1453786"/>
                  <a:pt x="2041905" y="1457200"/>
                </a:cubicBezTo>
                <a:close/>
                <a:moveTo>
                  <a:pt x="475202" y="1456821"/>
                </a:moveTo>
                <a:cubicBezTo>
                  <a:pt x="474632" y="1456821"/>
                  <a:pt x="472350" y="1460424"/>
                  <a:pt x="474251" y="1460424"/>
                </a:cubicBezTo>
                <a:cubicBezTo>
                  <a:pt x="474251" y="1458528"/>
                  <a:pt x="477104" y="1460424"/>
                  <a:pt x="478245" y="1458907"/>
                </a:cubicBezTo>
                <a:cubicBezTo>
                  <a:pt x="479385" y="1457390"/>
                  <a:pt x="478245" y="1457579"/>
                  <a:pt x="477104" y="1456821"/>
                </a:cubicBezTo>
                <a:cubicBezTo>
                  <a:pt x="475963" y="1456062"/>
                  <a:pt x="475773" y="1456821"/>
                  <a:pt x="475202" y="1456821"/>
                </a:cubicBezTo>
                <a:close/>
                <a:moveTo>
                  <a:pt x="4534101" y="1456441"/>
                </a:moveTo>
                <a:lnTo>
                  <a:pt x="4532580" y="1459097"/>
                </a:lnTo>
                <a:lnTo>
                  <a:pt x="4531248" y="1461752"/>
                </a:lnTo>
                <a:lnTo>
                  <a:pt x="4528586" y="1460424"/>
                </a:lnTo>
                <a:lnTo>
                  <a:pt x="4525924" y="1459097"/>
                </a:lnTo>
                <a:close/>
                <a:moveTo>
                  <a:pt x="4503296" y="1456441"/>
                </a:moveTo>
                <a:lnTo>
                  <a:pt x="4501774" y="1459097"/>
                </a:lnTo>
                <a:lnTo>
                  <a:pt x="4500443" y="1461752"/>
                </a:lnTo>
                <a:lnTo>
                  <a:pt x="4497781" y="1460424"/>
                </a:lnTo>
                <a:lnTo>
                  <a:pt x="4494929" y="1459097"/>
                </a:lnTo>
                <a:close/>
                <a:moveTo>
                  <a:pt x="3102409" y="1456252"/>
                </a:moveTo>
                <a:lnTo>
                  <a:pt x="3102409" y="1466683"/>
                </a:lnTo>
                <a:lnTo>
                  <a:pt x="3112868" y="1466683"/>
                </a:lnTo>
                <a:lnTo>
                  <a:pt x="3112868" y="1456252"/>
                </a:lnTo>
                <a:close/>
                <a:moveTo>
                  <a:pt x="4112143" y="1455114"/>
                </a:moveTo>
                <a:lnTo>
                  <a:pt x="4113093" y="1456062"/>
                </a:lnTo>
                <a:cubicBezTo>
                  <a:pt x="4113017" y="1456946"/>
                  <a:pt x="4113017" y="1457834"/>
                  <a:pt x="4113093" y="1458718"/>
                </a:cubicBezTo>
                <a:cubicBezTo>
                  <a:pt x="4112580" y="1458194"/>
                  <a:pt x="4111743" y="1458184"/>
                  <a:pt x="4111211" y="1458698"/>
                </a:cubicBezTo>
                <a:cubicBezTo>
                  <a:pt x="4111211" y="1458704"/>
                  <a:pt x="4111192" y="1458712"/>
                  <a:pt x="4111192" y="1458718"/>
                </a:cubicBezTo>
                <a:cubicBezTo>
                  <a:pt x="4110640" y="1459302"/>
                  <a:pt x="4110640" y="1460218"/>
                  <a:pt x="4111192" y="1460804"/>
                </a:cubicBezTo>
                <a:cubicBezTo>
                  <a:pt x="4111800" y="1461278"/>
                  <a:pt x="4112675" y="1461278"/>
                  <a:pt x="4113283" y="1460804"/>
                </a:cubicBezTo>
                <a:cubicBezTo>
                  <a:pt x="4110621" y="1472753"/>
                  <a:pt x="4126404" y="1456062"/>
                  <a:pt x="4112143" y="1455114"/>
                </a:cubicBezTo>
                <a:close/>
                <a:moveTo>
                  <a:pt x="4684667" y="1454676"/>
                </a:moveTo>
                <a:cubicBezTo>
                  <a:pt x="4684629" y="1454693"/>
                  <a:pt x="4684572" y="1454712"/>
                  <a:pt x="4684515" y="1454734"/>
                </a:cubicBezTo>
                <a:cubicBezTo>
                  <a:pt x="4683735" y="1454441"/>
                  <a:pt x="4682861" y="1454837"/>
                  <a:pt x="4682556" y="1455622"/>
                </a:cubicBezTo>
                <a:cubicBezTo>
                  <a:pt x="4682404" y="1456013"/>
                  <a:pt x="4682423" y="1456445"/>
                  <a:pt x="4682613" y="1456821"/>
                </a:cubicBezTo>
                <a:lnTo>
                  <a:pt x="4683564" y="1456821"/>
                </a:lnTo>
                <a:cubicBezTo>
                  <a:pt x="4683849" y="1457718"/>
                  <a:pt x="4684819" y="1458215"/>
                  <a:pt x="4685713" y="1457927"/>
                </a:cubicBezTo>
                <a:cubicBezTo>
                  <a:pt x="4686607" y="1457640"/>
                  <a:pt x="4687120" y="1456680"/>
                  <a:pt x="4686816" y="1455781"/>
                </a:cubicBezTo>
                <a:cubicBezTo>
                  <a:pt x="4686530" y="1454884"/>
                  <a:pt x="4685580" y="1454387"/>
                  <a:pt x="4684667" y="1454676"/>
                </a:cubicBezTo>
                <a:close/>
                <a:moveTo>
                  <a:pt x="4654104" y="1454470"/>
                </a:moveTo>
                <a:lnTo>
                  <a:pt x="4657455" y="1455998"/>
                </a:lnTo>
                <a:lnTo>
                  <a:pt x="4658844" y="1456762"/>
                </a:lnTo>
                <a:lnTo>
                  <a:pt x="4658844" y="1460424"/>
                </a:lnTo>
                <a:lnTo>
                  <a:pt x="4654541" y="1458160"/>
                </a:lnTo>
                <a:close/>
                <a:moveTo>
                  <a:pt x="4654090" y="1454355"/>
                </a:moveTo>
                <a:lnTo>
                  <a:pt x="4654104" y="1454470"/>
                </a:lnTo>
                <a:lnTo>
                  <a:pt x="4653968" y="1454408"/>
                </a:lnTo>
                <a:close/>
                <a:moveTo>
                  <a:pt x="4518888" y="1454048"/>
                </a:moveTo>
                <a:cubicBezTo>
                  <a:pt x="4519497" y="1453471"/>
                  <a:pt x="4520467" y="1453498"/>
                  <a:pt x="4521037" y="1454107"/>
                </a:cubicBezTo>
                <a:cubicBezTo>
                  <a:pt x="4521608" y="1454715"/>
                  <a:pt x="4521588" y="1455675"/>
                  <a:pt x="4520980" y="1456252"/>
                </a:cubicBezTo>
                <a:lnTo>
                  <a:pt x="4521170" y="1457390"/>
                </a:lnTo>
                <a:cubicBezTo>
                  <a:pt x="4521113" y="1457413"/>
                  <a:pt x="4521056" y="1457433"/>
                  <a:pt x="4520999" y="1457451"/>
                </a:cubicBezTo>
                <a:cubicBezTo>
                  <a:pt x="4520086" y="1457697"/>
                  <a:pt x="4519135" y="1457162"/>
                  <a:pt x="4518888" y="1456252"/>
                </a:cubicBezTo>
                <a:cubicBezTo>
                  <a:pt x="4518869" y="1456233"/>
                  <a:pt x="4518850" y="1456214"/>
                  <a:pt x="4518831" y="1456193"/>
                </a:cubicBezTo>
                <a:cubicBezTo>
                  <a:pt x="4518261" y="1455584"/>
                  <a:pt x="4518280" y="1454624"/>
                  <a:pt x="4518888" y="1454048"/>
                </a:cubicBezTo>
                <a:close/>
                <a:moveTo>
                  <a:pt x="2798919" y="1453786"/>
                </a:moveTo>
                <a:cubicBezTo>
                  <a:pt x="2789031" y="1453786"/>
                  <a:pt x="2783897" y="1456252"/>
                  <a:pt x="2784467" y="1465735"/>
                </a:cubicBezTo>
                <a:cubicBezTo>
                  <a:pt x="2793214" y="1471046"/>
                  <a:pt x="2804814" y="1465166"/>
                  <a:pt x="2798919" y="1453976"/>
                </a:cubicBezTo>
                <a:close/>
                <a:moveTo>
                  <a:pt x="2839732" y="1453715"/>
                </a:moveTo>
                <a:cubicBezTo>
                  <a:pt x="2835382" y="1453928"/>
                  <a:pt x="2831436" y="1458338"/>
                  <a:pt x="2840944" y="1466304"/>
                </a:cubicBezTo>
                <a:cubicBezTo>
                  <a:pt x="2848836" y="1457485"/>
                  <a:pt x="2844082" y="1453502"/>
                  <a:pt x="2839732" y="1453715"/>
                </a:cubicBezTo>
                <a:close/>
                <a:moveTo>
                  <a:pt x="4647257" y="1453596"/>
                </a:moveTo>
                <a:lnTo>
                  <a:pt x="4652188" y="1453596"/>
                </a:lnTo>
                <a:lnTo>
                  <a:pt x="4653968" y="1454408"/>
                </a:lnTo>
                <a:lnTo>
                  <a:pt x="4650463" y="1455923"/>
                </a:lnTo>
                <a:lnTo>
                  <a:pt x="4647456" y="1454165"/>
                </a:lnTo>
                <a:close/>
                <a:moveTo>
                  <a:pt x="377741" y="1453333"/>
                </a:moveTo>
                <a:cubicBezTo>
                  <a:pt x="378116" y="1452779"/>
                  <a:pt x="377034" y="1453597"/>
                  <a:pt x="373088" y="1457200"/>
                </a:cubicBezTo>
                <a:cubicBezTo>
                  <a:pt x="362392" y="1469007"/>
                  <a:pt x="376618" y="1454996"/>
                  <a:pt x="377741" y="1453333"/>
                </a:cubicBezTo>
                <a:close/>
                <a:moveTo>
                  <a:pt x="3394580" y="1452776"/>
                </a:moveTo>
                <a:cubicBezTo>
                  <a:pt x="3395061" y="1455078"/>
                  <a:pt x="3409608" y="1468770"/>
                  <a:pt x="3400195" y="1455683"/>
                </a:cubicBezTo>
                <a:cubicBezTo>
                  <a:pt x="3395822" y="1452506"/>
                  <a:pt x="3394419" y="1452008"/>
                  <a:pt x="3394580" y="1452776"/>
                </a:cubicBezTo>
                <a:close/>
                <a:moveTo>
                  <a:pt x="909901" y="1452648"/>
                </a:moveTo>
                <a:cubicBezTo>
                  <a:pt x="908760" y="1455873"/>
                  <a:pt x="908570" y="1455683"/>
                  <a:pt x="906098" y="1456441"/>
                </a:cubicBezTo>
                <a:lnTo>
                  <a:pt x="908808" y="1457343"/>
                </a:lnTo>
                <a:lnTo>
                  <a:pt x="908760" y="1457390"/>
                </a:lnTo>
                <a:lnTo>
                  <a:pt x="908950" y="1457390"/>
                </a:lnTo>
                <a:lnTo>
                  <a:pt x="908808" y="1457343"/>
                </a:lnTo>
                <a:lnTo>
                  <a:pt x="910661" y="1455493"/>
                </a:lnTo>
                <a:cubicBezTo>
                  <a:pt x="911612" y="1455683"/>
                  <a:pt x="911802" y="1457010"/>
                  <a:pt x="912183" y="1455493"/>
                </a:cubicBezTo>
                <a:cubicBezTo>
                  <a:pt x="912563" y="1453976"/>
                  <a:pt x="910851" y="1453407"/>
                  <a:pt x="909901" y="1452648"/>
                </a:cubicBezTo>
                <a:close/>
                <a:moveTo>
                  <a:pt x="4772367" y="1452079"/>
                </a:moveTo>
                <a:cubicBezTo>
                  <a:pt x="4771569" y="1452428"/>
                  <a:pt x="4771150" y="1453329"/>
                  <a:pt x="4771417" y="1454165"/>
                </a:cubicBezTo>
                <a:cubicBezTo>
                  <a:pt x="4771683" y="1455046"/>
                  <a:pt x="4772615" y="1455550"/>
                  <a:pt x="4773508" y="1455304"/>
                </a:cubicBezTo>
                <a:cubicBezTo>
                  <a:pt x="4773870" y="1454888"/>
                  <a:pt x="4774022" y="1454323"/>
                  <a:pt x="4773889" y="1453786"/>
                </a:cubicBezTo>
                <a:lnTo>
                  <a:pt x="4774459" y="1453217"/>
                </a:lnTo>
                <a:cubicBezTo>
                  <a:pt x="4774193" y="1452337"/>
                  <a:pt x="4773261" y="1451833"/>
                  <a:pt x="4772367" y="1452079"/>
                </a:cubicBezTo>
                <a:close/>
                <a:moveTo>
                  <a:pt x="1831211" y="1451510"/>
                </a:moveTo>
                <a:cubicBezTo>
                  <a:pt x="1825696" y="1479201"/>
                  <a:pt x="1847184" y="1457769"/>
                  <a:pt x="1831211" y="1451510"/>
                </a:cubicBezTo>
                <a:close/>
                <a:moveTo>
                  <a:pt x="1498056" y="1451131"/>
                </a:moveTo>
                <a:cubicBezTo>
                  <a:pt x="1492351" y="1478822"/>
                  <a:pt x="1513839" y="1457390"/>
                  <a:pt x="1498056" y="1451131"/>
                </a:cubicBezTo>
                <a:close/>
                <a:moveTo>
                  <a:pt x="4731293" y="1450941"/>
                </a:moveTo>
                <a:lnTo>
                  <a:pt x="4734716" y="1453786"/>
                </a:lnTo>
                <a:cubicBezTo>
                  <a:pt x="4736028" y="1455055"/>
                  <a:pt x="4737683" y="1455912"/>
                  <a:pt x="4739470" y="1456252"/>
                </a:cubicBezTo>
                <a:cubicBezTo>
                  <a:pt x="4739908" y="1455960"/>
                  <a:pt x="4740136" y="1455440"/>
                  <a:pt x="4740041" y="1454924"/>
                </a:cubicBezTo>
                <a:lnTo>
                  <a:pt x="4740231" y="1454355"/>
                </a:lnTo>
                <a:cubicBezTo>
                  <a:pt x="4740231" y="1454355"/>
                  <a:pt x="4737949" y="1452648"/>
                  <a:pt x="4735667" y="1452079"/>
                </a:cubicBezTo>
                <a:close/>
                <a:moveTo>
                  <a:pt x="1624320" y="1450751"/>
                </a:moveTo>
                <a:cubicBezTo>
                  <a:pt x="1622989" y="1451890"/>
                  <a:pt x="1625461" y="1458718"/>
                  <a:pt x="1630025" y="1466304"/>
                </a:cubicBezTo>
                <a:lnTo>
                  <a:pt x="1638202" y="1479960"/>
                </a:lnTo>
                <a:lnTo>
                  <a:pt x="1639533" y="1473891"/>
                </a:lnTo>
                <a:cubicBezTo>
                  <a:pt x="1639588" y="1468220"/>
                  <a:pt x="1637635" y="1462714"/>
                  <a:pt x="1634018" y="1458338"/>
                </a:cubicBezTo>
                <a:cubicBezTo>
                  <a:pt x="1630785" y="1453217"/>
                  <a:pt x="1626412" y="1449803"/>
                  <a:pt x="1625081" y="1450751"/>
                </a:cubicBezTo>
                <a:close/>
                <a:moveTo>
                  <a:pt x="339620" y="1450562"/>
                </a:moveTo>
                <a:cubicBezTo>
                  <a:pt x="340000" y="1451890"/>
                  <a:pt x="339810" y="1454355"/>
                  <a:pt x="338289" y="1454355"/>
                </a:cubicBezTo>
                <a:lnTo>
                  <a:pt x="339050" y="1454355"/>
                </a:lnTo>
                <a:cubicBezTo>
                  <a:pt x="337338" y="1452838"/>
                  <a:pt x="339240" y="1449234"/>
                  <a:pt x="339620" y="1450562"/>
                </a:cubicBezTo>
                <a:close/>
                <a:moveTo>
                  <a:pt x="479956" y="1450372"/>
                </a:moveTo>
                <a:cubicBezTo>
                  <a:pt x="478625" y="1448855"/>
                  <a:pt x="478054" y="1456062"/>
                  <a:pt x="476153" y="1454165"/>
                </a:cubicBezTo>
                <a:cubicBezTo>
                  <a:pt x="474251" y="1452269"/>
                  <a:pt x="476153" y="1455493"/>
                  <a:pt x="476153" y="1456062"/>
                </a:cubicBezTo>
                <a:cubicBezTo>
                  <a:pt x="476153" y="1456631"/>
                  <a:pt x="478245" y="1454545"/>
                  <a:pt x="478625" y="1456062"/>
                </a:cubicBezTo>
                <a:cubicBezTo>
                  <a:pt x="479005" y="1457579"/>
                  <a:pt x="480526" y="1453976"/>
                  <a:pt x="481477" y="1453786"/>
                </a:cubicBezTo>
                <a:lnTo>
                  <a:pt x="481477" y="1453217"/>
                </a:lnTo>
                <a:cubicBezTo>
                  <a:pt x="479956" y="1451700"/>
                  <a:pt x="479385" y="1453217"/>
                  <a:pt x="478245" y="1453217"/>
                </a:cubicBezTo>
                <a:cubicBezTo>
                  <a:pt x="477104" y="1453217"/>
                  <a:pt x="481287" y="1451890"/>
                  <a:pt x="479956" y="1450372"/>
                </a:cubicBezTo>
                <a:close/>
                <a:moveTo>
                  <a:pt x="4070308" y="1449803"/>
                </a:moveTo>
                <a:lnTo>
                  <a:pt x="4071259" y="1450751"/>
                </a:lnTo>
                <a:cubicBezTo>
                  <a:pt x="4071259" y="1453976"/>
                  <a:pt x="4070308" y="1457010"/>
                  <a:pt x="4065935" y="1456062"/>
                </a:cubicBezTo>
                <a:lnTo>
                  <a:pt x="4065935" y="1466494"/>
                </a:lnTo>
                <a:cubicBezTo>
                  <a:pt x="4077914" y="1473511"/>
                  <a:pt x="4080386" y="1447717"/>
                  <a:pt x="4070308" y="1449803"/>
                </a:cubicBezTo>
                <a:close/>
                <a:moveTo>
                  <a:pt x="458658" y="1449234"/>
                </a:moveTo>
                <a:cubicBezTo>
                  <a:pt x="458658" y="1447717"/>
                  <a:pt x="455045" y="1449234"/>
                  <a:pt x="456567" y="1451700"/>
                </a:cubicBezTo>
                <a:cubicBezTo>
                  <a:pt x="458088" y="1454165"/>
                  <a:pt x="456567" y="1450562"/>
                  <a:pt x="457708" y="1451700"/>
                </a:cubicBezTo>
                <a:cubicBezTo>
                  <a:pt x="458849" y="1452838"/>
                  <a:pt x="457708" y="1453407"/>
                  <a:pt x="459419" y="1454165"/>
                </a:cubicBezTo>
                <a:cubicBezTo>
                  <a:pt x="461891" y="1451320"/>
                  <a:pt x="459039" y="1451890"/>
                  <a:pt x="459419" y="1450941"/>
                </a:cubicBezTo>
                <a:lnTo>
                  <a:pt x="458658" y="1450751"/>
                </a:lnTo>
                <a:cubicBezTo>
                  <a:pt x="459609" y="1450751"/>
                  <a:pt x="458658" y="1450751"/>
                  <a:pt x="458658" y="1449234"/>
                </a:cubicBezTo>
                <a:close/>
                <a:moveTo>
                  <a:pt x="4696875" y="1449045"/>
                </a:moveTo>
                <a:lnTo>
                  <a:pt x="4695544" y="1451890"/>
                </a:lnTo>
                <a:lnTo>
                  <a:pt x="4695354" y="1454545"/>
                </a:lnTo>
                <a:lnTo>
                  <a:pt x="4698016" y="1455873"/>
                </a:lnTo>
                <a:lnTo>
                  <a:pt x="4700868" y="1457200"/>
                </a:lnTo>
                <a:close/>
                <a:moveTo>
                  <a:pt x="4117942" y="1448752"/>
                </a:moveTo>
                <a:cubicBezTo>
                  <a:pt x="4117448" y="1448923"/>
                  <a:pt x="4117068" y="1449310"/>
                  <a:pt x="4116896" y="1449803"/>
                </a:cubicBezTo>
                <a:cubicBezTo>
                  <a:pt x="4117106" y="1450275"/>
                  <a:pt x="4117524" y="1450624"/>
                  <a:pt x="4118037" y="1450751"/>
                </a:cubicBezTo>
                <a:lnTo>
                  <a:pt x="4118988" y="1451700"/>
                </a:lnTo>
                <a:cubicBezTo>
                  <a:pt x="4119806" y="1451522"/>
                  <a:pt x="4120338" y="1450714"/>
                  <a:pt x="4120148" y="1449896"/>
                </a:cubicBezTo>
                <a:cubicBezTo>
                  <a:pt x="4120148" y="1449864"/>
                  <a:pt x="4120129" y="1449833"/>
                  <a:pt x="4120129" y="1449803"/>
                </a:cubicBezTo>
                <a:cubicBezTo>
                  <a:pt x="4119825" y="1448914"/>
                  <a:pt x="4118836" y="1448441"/>
                  <a:pt x="4117942" y="1448752"/>
                </a:cubicBezTo>
                <a:close/>
                <a:moveTo>
                  <a:pt x="3470808" y="1448704"/>
                </a:moveTo>
                <a:cubicBezTo>
                  <a:pt x="3470042" y="1448488"/>
                  <a:pt x="3469079" y="1449045"/>
                  <a:pt x="3468081" y="1451131"/>
                </a:cubicBezTo>
                <a:cubicBezTo>
                  <a:pt x="3473643" y="1456963"/>
                  <a:pt x="3473108" y="1449353"/>
                  <a:pt x="3470808" y="1448704"/>
                </a:cubicBezTo>
                <a:close/>
                <a:moveTo>
                  <a:pt x="4861399" y="1448096"/>
                </a:moveTo>
                <a:lnTo>
                  <a:pt x="4861551" y="1448096"/>
                </a:lnTo>
                <a:lnTo>
                  <a:pt x="4861551" y="1449045"/>
                </a:lnTo>
                <a:lnTo>
                  <a:pt x="4860030" y="1451131"/>
                </a:lnTo>
                <a:close/>
                <a:moveTo>
                  <a:pt x="4857748" y="1448096"/>
                </a:moveTo>
                <a:lnTo>
                  <a:pt x="4859649" y="1448096"/>
                </a:lnTo>
                <a:lnTo>
                  <a:pt x="4859840" y="1448096"/>
                </a:lnTo>
                <a:lnTo>
                  <a:pt x="4859840" y="1454734"/>
                </a:lnTo>
                <a:lnTo>
                  <a:pt x="4857368" y="1453596"/>
                </a:lnTo>
                <a:lnTo>
                  <a:pt x="4855999" y="1452852"/>
                </a:lnTo>
                <a:lnTo>
                  <a:pt x="4856607" y="1450182"/>
                </a:lnTo>
                <a:lnTo>
                  <a:pt x="4857748" y="1450182"/>
                </a:lnTo>
                <a:close/>
                <a:moveTo>
                  <a:pt x="4850141" y="1447906"/>
                </a:moveTo>
                <a:lnTo>
                  <a:pt x="4852043" y="1453596"/>
                </a:lnTo>
                <a:lnTo>
                  <a:pt x="4853945" y="1447906"/>
                </a:lnTo>
                <a:lnTo>
                  <a:pt x="4852043" y="1447906"/>
                </a:lnTo>
                <a:close/>
                <a:moveTo>
                  <a:pt x="1544855" y="1447560"/>
                </a:moveTo>
                <a:cubicBezTo>
                  <a:pt x="1545952" y="1449294"/>
                  <a:pt x="1560285" y="1463269"/>
                  <a:pt x="1549588" y="1451320"/>
                </a:cubicBezTo>
                <a:cubicBezTo>
                  <a:pt x="1545595" y="1447764"/>
                  <a:pt x="1544490" y="1446982"/>
                  <a:pt x="1544855" y="1447560"/>
                </a:cubicBezTo>
                <a:close/>
                <a:moveTo>
                  <a:pt x="4249365" y="1447266"/>
                </a:moveTo>
                <a:cubicBezTo>
                  <a:pt x="4246679" y="1446105"/>
                  <a:pt x="4244302" y="1446105"/>
                  <a:pt x="4242400" y="1450751"/>
                </a:cubicBezTo>
                <a:cubicBezTo>
                  <a:pt x="4245728" y="1450657"/>
                  <a:pt x="4248771" y="1452743"/>
                  <a:pt x="4251599" y="1453692"/>
                </a:cubicBezTo>
                <a:lnTo>
                  <a:pt x="4257851" y="1450620"/>
                </a:lnTo>
                <a:lnTo>
                  <a:pt x="4258183" y="1450751"/>
                </a:lnTo>
                <a:lnTo>
                  <a:pt x="4259514" y="1449803"/>
                </a:lnTo>
                <a:lnTo>
                  <a:pt x="4257851" y="1450620"/>
                </a:lnTo>
                <a:close/>
                <a:moveTo>
                  <a:pt x="306723" y="1447148"/>
                </a:moveTo>
                <a:cubicBezTo>
                  <a:pt x="305673" y="1447148"/>
                  <a:pt x="304821" y="1447998"/>
                  <a:pt x="304821" y="1449045"/>
                </a:cubicBezTo>
                <a:lnTo>
                  <a:pt x="308625" y="1449045"/>
                </a:lnTo>
                <a:cubicBezTo>
                  <a:pt x="308625" y="1447998"/>
                  <a:pt x="307773" y="1447148"/>
                  <a:pt x="306723" y="1447148"/>
                </a:cubicBezTo>
                <a:close/>
                <a:moveTo>
                  <a:pt x="4083049" y="1446579"/>
                </a:moveTo>
                <a:cubicBezTo>
                  <a:pt x="4082630" y="1447212"/>
                  <a:pt x="4082630" y="1448032"/>
                  <a:pt x="4083049" y="1448665"/>
                </a:cubicBezTo>
                <a:cubicBezTo>
                  <a:pt x="4083315" y="1449545"/>
                  <a:pt x="4084247" y="1450050"/>
                  <a:pt x="4085140" y="1449803"/>
                </a:cubicBezTo>
                <a:cubicBezTo>
                  <a:pt x="4085882" y="1449213"/>
                  <a:pt x="4085996" y="1448140"/>
                  <a:pt x="4085406" y="1447404"/>
                </a:cubicBezTo>
                <a:cubicBezTo>
                  <a:pt x="4085102" y="1447032"/>
                  <a:pt x="4084665" y="1446803"/>
                  <a:pt x="4084189" y="1446769"/>
                </a:cubicBezTo>
                <a:lnTo>
                  <a:pt x="4085140" y="1447717"/>
                </a:lnTo>
                <a:cubicBezTo>
                  <a:pt x="4084874" y="1446837"/>
                  <a:pt x="4083942" y="1446332"/>
                  <a:pt x="4083049" y="1446579"/>
                </a:cubicBezTo>
                <a:close/>
                <a:moveTo>
                  <a:pt x="1754387" y="1446389"/>
                </a:moveTo>
                <a:cubicBezTo>
                  <a:pt x="1733850" y="1459286"/>
                  <a:pt x="1771692" y="1453976"/>
                  <a:pt x="1754387" y="1446389"/>
                </a:cubicBezTo>
                <a:close/>
                <a:moveTo>
                  <a:pt x="4493407" y="1446200"/>
                </a:moveTo>
                <a:lnTo>
                  <a:pt x="4493407" y="1446389"/>
                </a:lnTo>
                <a:cubicBezTo>
                  <a:pt x="4493883" y="1446473"/>
                  <a:pt x="4494282" y="1446748"/>
                  <a:pt x="4494548" y="1447148"/>
                </a:cubicBezTo>
                <a:cubicBezTo>
                  <a:pt x="4495023" y="1447762"/>
                  <a:pt x="4495023" y="1448620"/>
                  <a:pt x="4494548" y="1449234"/>
                </a:cubicBezTo>
                <a:cubicBezTo>
                  <a:pt x="4494016" y="1449255"/>
                  <a:pt x="4493483" y="1449020"/>
                  <a:pt x="4493141" y="1448599"/>
                </a:cubicBezTo>
                <a:cubicBezTo>
                  <a:pt x="4492552" y="1447867"/>
                  <a:pt x="4492666" y="1446791"/>
                  <a:pt x="4493407" y="1446200"/>
                </a:cubicBezTo>
                <a:close/>
                <a:moveTo>
                  <a:pt x="1429219" y="1446010"/>
                </a:moveTo>
                <a:lnTo>
                  <a:pt x="1429026" y="1446763"/>
                </a:lnTo>
                <a:lnTo>
                  <a:pt x="1417501" y="1446698"/>
                </a:lnTo>
                <a:cubicBezTo>
                  <a:pt x="1413484" y="1447101"/>
                  <a:pt x="1410204" y="1448381"/>
                  <a:pt x="1409253" y="1451890"/>
                </a:cubicBezTo>
                <a:cubicBezTo>
                  <a:pt x="1416669" y="1453217"/>
                  <a:pt x="1418190" y="1460424"/>
                  <a:pt x="1425036" y="1462321"/>
                </a:cubicBezTo>
                <a:lnTo>
                  <a:pt x="1429026" y="1446763"/>
                </a:lnTo>
                <a:lnTo>
                  <a:pt x="1430170" y="1446769"/>
                </a:lnTo>
                <a:close/>
                <a:moveTo>
                  <a:pt x="2861861" y="1445441"/>
                </a:moveTo>
                <a:cubicBezTo>
                  <a:pt x="2844557" y="1453027"/>
                  <a:pt x="2882208" y="1458338"/>
                  <a:pt x="2861861" y="1445441"/>
                </a:cubicBezTo>
                <a:close/>
                <a:moveTo>
                  <a:pt x="4666070" y="1444493"/>
                </a:moveTo>
                <a:lnTo>
                  <a:pt x="4668922" y="1445631"/>
                </a:lnTo>
                <a:cubicBezTo>
                  <a:pt x="4667971" y="1446769"/>
                  <a:pt x="4667971" y="1446769"/>
                  <a:pt x="4667971" y="1446769"/>
                </a:cubicBezTo>
                <a:lnTo>
                  <a:pt x="4667971" y="1446389"/>
                </a:lnTo>
                <a:cubicBezTo>
                  <a:pt x="4667287" y="1446695"/>
                  <a:pt x="4666469" y="1446454"/>
                  <a:pt x="4666070" y="1445820"/>
                </a:cubicBezTo>
                <a:cubicBezTo>
                  <a:pt x="4665899" y="1445395"/>
                  <a:pt x="4665899" y="1444917"/>
                  <a:pt x="4666070" y="1444493"/>
                </a:cubicBezTo>
                <a:close/>
                <a:moveTo>
                  <a:pt x="4838922" y="1444303"/>
                </a:moveTo>
                <a:lnTo>
                  <a:pt x="4838922" y="1445631"/>
                </a:lnTo>
                <a:cubicBezTo>
                  <a:pt x="4838922" y="1445631"/>
                  <a:pt x="4838922" y="1445631"/>
                  <a:pt x="4840253" y="1445631"/>
                </a:cubicBezTo>
                <a:cubicBezTo>
                  <a:pt x="4840805" y="1445538"/>
                  <a:pt x="4841204" y="1445054"/>
                  <a:pt x="4841204" y="1444493"/>
                </a:cubicBezTo>
                <a:lnTo>
                  <a:pt x="4840444" y="1444303"/>
                </a:lnTo>
                <a:cubicBezTo>
                  <a:pt x="4839987" y="1443986"/>
                  <a:pt x="4839379" y="1443986"/>
                  <a:pt x="4838922" y="1444303"/>
                </a:cubicBezTo>
                <a:close/>
                <a:moveTo>
                  <a:pt x="4735857" y="1443544"/>
                </a:moveTo>
                <a:cubicBezTo>
                  <a:pt x="4734906" y="1443611"/>
                  <a:pt x="4734203" y="1444426"/>
                  <a:pt x="4734279" y="1445367"/>
                </a:cubicBezTo>
                <a:cubicBezTo>
                  <a:pt x="4734298" y="1445841"/>
                  <a:pt x="4734526" y="1446281"/>
                  <a:pt x="4734906" y="1446579"/>
                </a:cubicBezTo>
                <a:cubicBezTo>
                  <a:pt x="4735496" y="1447133"/>
                  <a:pt x="4736409" y="1447133"/>
                  <a:pt x="4736998" y="1446579"/>
                </a:cubicBezTo>
                <a:cubicBezTo>
                  <a:pt x="4737778" y="1446310"/>
                  <a:pt x="4738196" y="1445467"/>
                  <a:pt x="4737949" y="1444682"/>
                </a:cubicBezTo>
                <a:cubicBezTo>
                  <a:pt x="4737683" y="1443802"/>
                  <a:pt x="4736751" y="1443298"/>
                  <a:pt x="4735857" y="1443544"/>
                </a:cubicBezTo>
                <a:close/>
                <a:moveTo>
                  <a:pt x="4852994" y="1442217"/>
                </a:moveTo>
                <a:lnTo>
                  <a:pt x="4854895" y="1447906"/>
                </a:lnTo>
                <a:lnTo>
                  <a:pt x="4856607" y="1442217"/>
                </a:lnTo>
                <a:lnTo>
                  <a:pt x="4854705" y="1442217"/>
                </a:lnTo>
                <a:close/>
                <a:moveTo>
                  <a:pt x="3233258" y="1442143"/>
                </a:moveTo>
                <a:cubicBezTo>
                  <a:pt x="3234354" y="1443805"/>
                  <a:pt x="3248687" y="1457817"/>
                  <a:pt x="3237991" y="1446010"/>
                </a:cubicBezTo>
                <a:cubicBezTo>
                  <a:pt x="3233998" y="1442406"/>
                  <a:pt x="3232892" y="1441588"/>
                  <a:pt x="3233258" y="1442143"/>
                </a:cubicBezTo>
                <a:close/>
                <a:moveTo>
                  <a:pt x="4534291" y="1442027"/>
                </a:moveTo>
                <a:lnTo>
                  <a:pt x="4535812" y="1446010"/>
                </a:lnTo>
                <a:lnTo>
                  <a:pt x="4535812" y="1446200"/>
                </a:lnTo>
                <a:cubicBezTo>
                  <a:pt x="4536079" y="1447833"/>
                  <a:pt x="4536269" y="1449479"/>
                  <a:pt x="4536383" y="1451131"/>
                </a:cubicBezTo>
                <a:lnTo>
                  <a:pt x="4534291" y="1451131"/>
                </a:lnTo>
                <a:close/>
                <a:moveTo>
                  <a:pt x="4859840" y="1441458"/>
                </a:moveTo>
                <a:lnTo>
                  <a:pt x="4861741" y="1447337"/>
                </a:lnTo>
                <a:lnTo>
                  <a:pt x="4861399" y="1448096"/>
                </a:lnTo>
                <a:lnTo>
                  <a:pt x="4859840" y="1448096"/>
                </a:lnTo>
                <a:close/>
                <a:moveTo>
                  <a:pt x="4788340" y="1441458"/>
                </a:moveTo>
                <a:cubicBezTo>
                  <a:pt x="4787523" y="1441636"/>
                  <a:pt x="4786990" y="1442444"/>
                  <a:pt x="4787180" y="1443262"/>
                </a:cubicBezTo>
                <a:cubicBezTo>
                  <a:pt x="4787180" y="1443294"/>
                  <a:pt x="4787200" y="1443324"/>
                  <a:pt x="4787200" y="1443355"/>
                </a:cubicBezTo>
                <a:cubicBezTo>
                  <a:pt x="4787542" y="1444176"/>
                  <a:pt x="4788416" y="1444650"/>
                  <a:pt x="4789291" y="1444493"/>
                </a:cubicBezTo>
                <a:cubicBezTo>
                  <a:pt x="4790242" y="1444529"/>
                  <a:pt x="4791041" y="1443795"/>
                  <a:pt x="4791060" y="1442854"/>
                </a:cubicBezTo>
                <a:cubicBezTo>
                  <a:pt x="4791098" y="1442313"/>
                  <a:pt x="4790851" y="1441797"/>
                  <a:pt x="4790432" y="1441458"/>
                </a:cubicBezTo>
                <a:cubicBezTo>
                  <a:pt x="4789824" y="1440984"/>
                  <a:pt x="4788949" y="1440984"/>
                  <a:pt x="4788340" y="1441458"/>
                </a:cubicBezTo>
                <a:close/>
                <a:moveTo>
                  <a:pt x="3437086" y="1441458"/>
                </a:moveTo>
                <a:cubicBezTo>
                  <a:pt x="3431951" y="1463080"/>
                  <a:pt x="3452679" y="1442596"/>
                  <a:pt x="3437086" y="1441458"/>
                </a:cubicBezTo>
                <a:close/>
                <a:moveTo>
                  <a:pt x="3071034" y="1441458"/>
                </a:moveTo>
                <a:lnTo>
                  <a:pt x="3071034" y="1451890"/>
                </a:lnTo>
                <a:lnTo>
                  <a:pt x="3081492" y="1451890"/>
                </a:lnTo>
                <a:lnTo>
                  <a:pt x="3081492" y="1441458"/>
                </a:lnTo>
                <a:close/>
                <a:moveTo>
                  <a:pt x="4419626" y="1441268"/>
                </a:moveTo>
                <a:cubicBezTo>
                  <a:pt x="4420235" y="1440794"/>
                  <a:pt x="4421110" y="1440794"/>
                  <a:pt x="4421718" y="1441268"/>
                </a:cubicBezTo>
                <a:cubicBezTo>
                  <a:pt x="4421965" y="1442156"/>
                  <a:pt x="4421452" y="1443081"/>
                  <a:pt x="4420577" y="1443355"/>
                </a:cubicBezTo>
                <a:lnTo>
                  <a:pt x="4419626" y="1443355"/>
                </a:lnTo>
                <a:cubicBezTo>
                  <a:pt x="4419075" y="1442768"/>
                  <a:pt x="4419075" y="1441854"/>
                  <a:pt x="4419626" y="1441268"/>
                </a:cubicBezTo>
                <a:close/>
                <a:moveTo>
                  <a:pt x="1438156" y="1441268"/>
                </a:moveTo>
                <a:cubicBezTo>
                  <a:pt x="1436540" y="1444682"/>
                  <a:pt x="1434686" y="1449756"/>
                  <a:pt x="1434092" y="1454521"/>
                </a:cubicBezTo>
                <a:lnTo>
                  <a:pt x="1437221" y="1464732"/>
                </a:lnTo>
                <a:lnTo>
                  <a:pt x="1435875" y="1465166"/>
                </a:lnTo>
                <a:lnTo>
                  <a:pt x="1437586" y="1465925"/>
                </a:lnTo>
                <a:lnTo>
                  <a:pt x="1437221" y="1464732"/>
                </a:lnTo>
                <a:lnTo>
                  <a:pt x="1446607" y="1461699"/>
                </a:lnTo>
                <a:cubicBezTo>
                  <a:pt x="1453844" y="1455422"/>
                  <a:pt x="1450707" y="1442691"/>
                  <a:pt x="1438156" y="1441268"/>
                </a:cubicBezTo>
                <a:close/>
                <a:moveTo>
                  <a:pt x="4657512" y="1440889"/>
                </a:moveTo>
                <a:lnTo>
                  <a:pt x="4660745" y="1442406"/>
                </a:lnTo>
                <a:cubicBezTo>
                  <a:pt x="4659680" y="1442586"/>
                  <a:pt x="4658577" y="1442586"/>
                  <a:pt x="4657512" y="1442406"/>
                </a:cubicBezTo>
                <a:close/>
                <a:moveTo>
                  <a:pt x="311477" y="1440699"/>
                </a:moveTo>
                <a:cubicBezTo>
                  <a:pt x="309575" y="1440699"/>
                  <a:pt x="308054" y="1440699"/>
                  <a:pt x="307103" y="1442975"/>
                </a:cubicBezTo>
                <a:cubicBezTo>
                  <a:pt x="308511" y="1443814"/>
                  <a:pt x="309686" y="1444986"/>
                  <a:pt x="310526" y="1446389"/>
                </a:cubicBezTo>
                <a:cubicBezTo>
                  <a:pt x="312996" y="1446402"/>
                  <a:pt x="315404" y="1445604"/>
                  <a:pt x="317372" y="1444113"/>
                </a:cubicBezTo>
                <a:lnTo>
                  <a:pt x="316611" y="1444113"/>
                </a:lnTo>
                <a:cubicBezTo>
                  <a:pt x="314900" y="1442406"/>
                  <a:pt x="313569" y="1444113"/>
                  <a:pt x="313188" y="1442027"/>
                </a:cubicBezTo>
                <a:cubicBezTo>
                  <a:pt x="312808" y="1439941"/>
                  <a:pt x="313188" y="1445441"/>
                  <a:pt x="311477" y="1444872"/>
                </a:cubicBezTo>
                <a:cubicBezTo>
                  <a:pt x="309766" y="1444303"/>
                  <a:pt x="309575" y="1443165"/>
                  <a:pt x="311477" y="1440699"/>
                </a:cubicBezTo>
                <a:close/>
                <a:moveTo>
                  <a:pt x="4389391" y="1440510"/>
                </a:moveTo>
                <a:lnTo>
                  <a:pt x="4404984" y="1447906"/>
                </a:lnTo>
                <a:lnTo>
                  <a:pt x="4379313" y="1460424"/>
                </a:lnTo>
                <a:lnTo>
                  <a:pt x="4381405" y="1456441"/>
                </a:lnTo>
                <a:close/>
                <a:moveTo>
                  <a:pt x="544799" y="1440510"/>
                </a:moveTo>
                <a:cubicBezTo>
                  <a:pt x="548651" y="1450467"/>
                  <a:pt x="541484" y="1470880"/>
                  <a:pt x="546324" y="1479104"/>
                </a:cubicBezTo>
                <a:lnTo>
                  <a:pt x="555259" y="1482166"/>
                </a:lnTo>
                <a:lnTo>
                  <a:pt x="555258" y="1482236"/>
                </a:lnTo>
                <a:lnTo>
                  <a:pt x="556019" y="1482426"/>
                </a:lnTo>
                <a:lnTo>
                  <a:pt x="555259" y="1482166"/>
                </a:lnTo>
                <a:lnTo>
                  <a:pt x="555591" y="1455897"/>
                </a:lnTo>
                <a:cubicBezTo>
                  <a:pt x="555211" y="1447575"/>
                  <a:pt x="552976" y="1441079"/>
                  <a:pt x="544799" y="1440510"/>
                </a:cubicBezTo>
                <a:close/>
                <a:moveTo>
                  <a:pt x="4745175" y="1440130"/>
                </a:moveTo>
                <a:lnTo>
                  <a:pt x="4741182" y="1441458"/>
                </a:lnTo>
                <a:lnTo>
                  <a:pt x="4744224" y="1450562"/>
                </a:lnTo>
                <a:lnTo>
                  <a:pt x="4746316" y="1447337"/>
                </a:lnTo>
                <a:cubicBezTo>
                  <a:pt x="4750499" y="1448855"/>
                  <a:pt x="4759627" y="1445251"/>
                  <a:pt x="4749358" y="1441458"/>
                </a:cubicBezTo>
                <a:lnTo>
                  <a:pt x="4749549" y="1440130"/>
                </a:lnTo>
                <a:cubicBezTo>
                  <a:pt x="4749549" y="1440130"/>
                  <a:pt x="4747267" y="1440130"/>
                  <a:pt x="4745175" y="1440130"/>
                </a:cubicBezTo>
                <a:close/>
                <a:moveTo>
                  <a:pt x="1593325" y="1440130"/>
                </a:moveTo>
                <a:cubicBezTo>
                  <a:pt x="1589712" y="1442027"/>
                  <a:pt x="1586289" y="1443734"/>
                  <a:pt x="1585908" y="1445251"/>
                </a:cubicBezTo>
                <a:cubicBezTo>
                  <a:pt x="1585528" y="1446769"/>
                  <a:pt x="1588190" y="1447148"/>
                  <a:pt x="1591803" y="1445251"/>
                </a:cubicBezTo>
                <a:cubicBezTo>
                  <a:pt x="1595416" y="1443355"/>
                  <a:pt x="1599029" y="1441458"/>
                  <a:pt x="1599410" y="1440320"/>
                </a:cubicBezTo>
                <a:lnTo>
                  <a:pt x="1599219" y="1440130"/>
                </a:lnTo>
                <a:cubicBezTo>
                  <a:pt x="1599219" y="1438613"/>
                  <a:pt x="1596938" y="1438234"/>
                  <a:pt x="1593325" y="1440130"/>
                </a:cubicBezTo>
                <a:close/>
                <a:moveTo>
                  <a:pt x="475749" y="1439585"/>
                </a:moveTo>
                <a:cubicBezTo>
                  <a:pt x="472350" y="1439040"/>
                  <a:pt x="468262" y="1439941"/>
                  <a:pt x="466455" y="1441458"/>
                </a:cubicBezTo>
                <a:cubicBezTo>
                  <a:pt x="468356" y="1453217"/>
                  <a:pt x="473110" y="1449614"/>
                  <a:pt x="480907" y="1446389"/>
                </a:cubicBezTo>
                <a:cubicBezTo>
                  <a:pt x="481858" y="1442122"/>
                  <a:pt x="479148" y="1440130"/>
                  <a:pt x="475749" y="1439585"/>
                </a:cubicBezTo>
                <a:close/>
                <a:moveTo>
                  <a:pt x="4707904" y="1439372"/>
                </a:moveTo>
                <a:cubicBezTo>
                  <a:pt x="4705432" y="1441219"/>
                  <a:pt x="4703626" y="1443814"/>
                  <a:pt x="4702770" y="1446769"/>
                </a:cubicBezTo>
                <a:lnTo>
                  <a:pt x="4701249" y="1453786"/>
                </a:lnTo>
                <a:lnTo>
                  <a:pt x="4706953" y="1447717"/>
                </a:lnTo>
                <a:cubicBezTo>
                  <a:pt x="4706250" y="1450478"/>
                  <a:pt x="4705090" y="1453103"/>
                  <a:pt x="4703531" y="1455493"/>
                </a:cubicBezTo>
                <a:lnTo>
                  <a:pt x="4704481" y="1455493"/>
                </a:lnTo>
                <a:lnTo>
                  <a:pt x="4706383" y="1456821"/>
                </a:lnTo>
                <a:lnTo>
                  <a:pt x="4709425" y="1459286"/>
                </a:lnTo>
                <a:lnTo>
                  <a:pt x="4711707" y="1456631"/>
                </a:lnTo>
                <a:lnTo>
                  <a:pt x="4711707" y="1455493"/>
                </a:lnTo>
                <a:lnTo>
                  <a:pt x="4718363" y="1455493"/>
                </a:lnTo>
                <a:lnTo>
                  <a:pt x="4718363" y="1445062"/>
                </a:lnTo>
                <a:lnTo>
                  <a:pt x="4716842" y="1445062"/>
                </a:lnTo>
                <a:cubicBezTo>
                  <a:pt x="4716575" y="1444181"/>
                  <a:pt x="4715644" y="1443677"/>
                  <a:pt x="4714750" y="1443923"/>
                </a:cubicBezTo>
                <a:cubicBezTo>
                  <a:pt x="4714750" y="1443923"/>
                  <a:pt x="4712468" y="1442027"/>
                  <a:pt x="4711137" y="1441079"/>
                </a:cubicBezTo>
                <a:cubicBezTo>
                  <a:pt x="4711194" y="1440512"/>
                  <a:pt x="4711194" y="1439939"/>
                  <a:pt x="4711137" y="1439372"/>
                </a:cubicBezTo>
                <a:cubicBezTo>
                  <a:pt x="4711137" y="1439372"/>
                  <a:pt x="4709425" y="1439372"/>
                  <a:pt x="4707904" y="1439372"/>
                </a:cubicBezTo>
                <a:close/>
                <a:moveTo>
                  <a:pt x="4814012" y="1439182"/>
                </a:moveTo>
                <a:lnTo>
                  <a:pt x="4817434" y="1443355"/>
                </a:lnTo>
                <a:cubicBezTo>
                  <a:pt x="4819336" y="1445631"/>
                  <a:pt x="4821428" y="1447337"/>
                  <a:pt x="4821998" y="1446958"/>
                </a:cubicBezTo>
                <a:cubicBezTo>
                  <a:pt x="4822569" y="1446579"/>
                  <a:pt x="4822188" y="1444872"/>
                  <a:pt x="4821808" y="1443165"/>
                </a:cubicBezTo>
                <a:lnTo>
                  <a:pt x="4822379" y="1442975"/>
                </a:lnTo>
                <a:cubicBezTo>
                  <a:pt x="4821390" y="1441105"/>
                  <a:pt x="4819678" y="1439732"/>
                  <a:pt x="4817625" y="1439182"/>
                </a:cubicBezTo>
                <a:close/>
                <a:moveTo>
                  <a:pt x="4842535" y="1438992"/>
                </a:moveTo>
                <a:lnTo>
                  <a:pt x="4841584" y="1440889"/>
                </a:lnTo>
                <a:lnTo>
                  <a:pt x="4843676" y="1447337"/>
                </a:lnTo>
                <a:lnTo>
                  <a:pt x="4846148" y="1444493"/>
                </a:lnTo>
                <a:lnTo>
                  <a:pt x="4847669" y="1442217"/>
                </a:lnTo>
                <a:lnTo>
                  <a:pt x="4849191" y="1447148"/>
                </a:lnTo>
                <a:lnTo>
                  <a:pt x="4849951" y="1442217"/>
                </a:lnTo>
                <a:lnTo>
                  <a:pt x="4848050" y="1442217"/>
                </a:lnTo>
                <a:lnTo>
                  <a:pt x="4847669" y="1442217"/>
                </a:lnTo>
                <a:lnTo>
                  <a:pt x="4846719" y="1442217"/>
                </a:lnTo>
                <a:cubicBezTo>
                  <a:pt x="4846890" y="1441725"/>
                  <a:pt x="4846890" y="1441190"/>
                  <a:pt x="4846719" y="1440699"/>
                </a:cubicBezTo>
                <a:lnTo>
                  <a:pt x="4845768" y="1440699"/>
                </a:lnTo>
                <a:close/>
                <a:moveTo>
                  <a:pt x="4390222" y="1438953"/>
                </a:moveTo>
                <a:lnTo>
                  <a:pt x="4390722" y="1439751"/>
                </a:lnTo>
                <a:cubicBezTo>
                  <a:pt x="4390133" y="1440090"/>
                  <a:pt x="4389410" y="1440090"/>
                  <a:pt x="4388821" y="1439751"/>
                </a:cubicBezTo>
                <a:close/>
                <a:moveTo>
                  <a:pt x="4443719" y="1438918"/>
                </a:moveTo>
                <a:cubicBezTo>
                  <a:pt x="4444556" y="1438454"/>
                  <a:pt x="4445583" y="1438742"/>
                  <a:pt x="4446058" y="1439561"/>
                </a:cubicBezTo>
                <a:cubicBezTo>
                  <a:pt x="4446134" y="1440272"/>
                  <a:pt x="4445754" y="1440953"/>
                  <a:pt x="4445107" y="1441268"/>
                </a:cubicBezTo>
                <a:lnTo>
                  <a:pt x="4443206" y="1441268"/>
                </a:lnTo>
                <a:cubicBezTo>
                  <a:pt x="4443206" y="1441263"/>
                  <a:pt x="4443187" y="1441255"/>
                  <a:pt x="4443187" y="1441249"/>
                </a:cubicBezTo>
                <a:cubicBezTo>
                  <a:pt x="4442673" y="1440726"/>
                  <a:pt x="4442673" y="1439886"/>
                  <a:pt x="4443206" y="1439372"/>
                </a:cubicBezTo>
                <a:cubicBezTo>
                  <a:pt x="4443339" y="1439188"/>
                  <a:pt x="4443529" y="1439032"/>
                  <a:pt x="4443719" y="1438918"/>
                </a:cubicBezTo>
                <a:close/>
                <a:moveTo>
                  <a:pt x="2746816" y="1438803"/>
                </a:moveTo>
                <a:cubicBezTo>
                  <a:pt x="2736395" y="1437528"/>
                  <a:pt x="2726907" y="1444921"/>
                  <a:pt x="2725633" y="1455319"/>
                </a:cubicBezTo>
                <a:cubicBezTo>
                  <a:pt x="2725367" y="1457401"/>
                  <a:pt x="2725461" y="1459510"/>
                  <a:pt x="2725899" y="1461562"/>
                </a:cubicBezTo>
                <a:lnTo>
                  <a:pt x="2725899" y="1459666"/>
                </a:lnTo>
                <a:cubicBezTo>
                  <a:pt x="2737879" y="1461373"/>
                  <a:pt x="2744915" y="1458148"/>
                  <a:pt x="2746626" y="1449803"/>
                </a:cubicBezTo>
                <a:lnTo>
                  <a:pt x="2748908" y="1449803"/>
                </a:lnTo>
                <a:lnTo>
                  <a:pt x="2748908" y="1445062"/>
                </a:lnTo>
                <a:lnTo>
                  <a:pt x="2746816" y="1445062"/>
                </a:lnTo>
                <a:cubicBezTo>
                  <a:pt x="2747006" y="1442979"/>
                  <a:pt x="2747006" y="1440885"/>
                  <a:pt x="2746816" y="1438803"/>
                </a:cubicBezTo>
                <a:close/>
                <a:moveTo>
                  <a:pt x="4389772" y="1438234"/>
                </a:moveTo>
                <a:lnTo>
                  <a:pt x="4391483" y="1438234"/>
                </a:lnTo>
                <a:lnTo>
                  <a:pt x="4390222" y="1438953"/>
                </a:lnTo>
                <a:close/>
                <a:moveTo>
                  <a:pt x="4835328" y="1438025"/>
                </a:moveTo>
                <a:cubicBezTo>
                  <a:pt x="4835062" y="1438139"/>
                  <a:pt x="4834853" y="1438349"/>
                  <a:pt x="4834739" y="1438613"/>
                </a:cubicBezTo>
                <a:cubicBezTo>
                  <a:pt x="4835176" y="1439000"/>
                  <a:pt x="4835823" y="1439000"/>
                  <a:pt x="4836260" y="1438613"/>
                </a:cubicBezTo>
                <a:cubicBezTo>
                  <a:pt x="4836431" y="1438736"/>
                  <a:pt x="4836621" y="1438803"/>
                  <a:pt x="4836831" y="1438803"/>
                </a:cubicBezTo>
                <a:lnTo>
                  <a:pt x="4836831" y="1438613"/>
                </a:lnTo>
                <a:cubicBezTo>
                  <a:pt x="4836583" y="1438036"/>
                  <a:pt x="4835899" y="1437773"/>
                  <a:pt x="4835328" y="1438025"/>
                </a:cubicBezTo>
                <a:close/>
                <a:moveTo>
                  <a:pt x="4849951" y="1437285"/>
                </a:moveTo>
                <a:lnTo>
                  <a:pt x="4850935" y="1438613"/>
                </a:lnTo>
                <a:lnTo>
                  <a:pt x="4849951" y="1438613"/>
                </a:lnTo>
                <a:lnTo>
                  <a:pt x="4851092" y="1438803"/>
                </a:lnTo>
                <a:cubicBezTo>
                  <a:pt x="4851092" y="1438801"/>
                  <a:pt x="4851073" y="1438801"/>
                  <a:pt x="4851073" y="1438799"/>
                </a:cubicBezTo>
                <a:lnTo>
                  <a:pt x="4850935" y="1438613"/>
                </a:lnTo>
                <a:lnTo>
                  <a:pt x="4851282" y="1438613"/>
                </a:lnTo>
                <a:cubicBezTo>
                  <a:pt x="4851282" y="1438613"/>
                  <a:pt x="4851282" y="1438613"/>
                  <a:pt x="4851282" y="1437285"/>
                </a:cubicBezTo>
                <a:cubicBezTo>
                  <a:pt x="4850883" y="1437001"/>
                  <a:pt x="4850351" y="1437001"/>
                  <a:pt x="4849951" y="1437285"/>
                </a:cubicBezTo>
                <a:close/>
                <a:moveTo>
                  <a:pt x="707003" y="1436337"/>
                </a:moveTo>
                <a:cubicBezTo>
                  <a:pt x="689889" y="1452648"/>
                  <a:pt x="726019" y="1445062"/>
                  <a:pt x="707003" y="1436337"/>
                </a:cubicBezTo>
                <a:close/>
                <a:moveTo>
                  <a:pt x="2302800" y="1435768"/>
                </a:moveTo>
                <a:lnTo>
                  <a:pt x="2302800" y="1446200"/>
                </a:lnTo>
                <a:lnTo>
                  <a:pt x="2313259" y="1446200"/>
                </a:lnTo>
                <a:lnTo>
                  <a:pt x="2313259" y="1435768"/>
                </a:lnTo>
                <a:close/>
                <a:moveTo>
                  <a:pt x="4261796" y="1435578"/>
                </a:moveTo>
                <a:lnTo>
                  <a:pt x="4261416" y="1436906"/>
                </a:lnTo>
                <a:cubicBezTo>
                  <a:pt x="4261150" y="1436026"/>
                  <a:pt x="4260218" y="1435521"/>
                  <a:pt x="4259324" y="1435768"/>
                </a:cubicBezTo>
                <a:cubicBezTo>
                  <a:pt x="4258849" y="1436382"/>
                  <a:pt x="4258849" y="1437240"/>
                  <a:pt x="4259324" y="1437854"/>
                </a:cubicBezTo>
                <a:cubicBezTo>
                  <a:pt x="4259590" y="1438734"/>
                  <a:pt x="4260522" y="1439239"/>
                  <a:pt x="4261416" y="1438992"/>
                </a:cubicBezTo>
                <a:cubicBezTo>
                  <a:pt x="4262404" y="1438655"/>
                  <a:pt x="4262937" y="1437577"/>
                  <a:pt x="4262614" y="1436585"/>
                </a:cubicBezTo>
                <a:cubicBezTo>
                  <a:pt x="4262462" y="1436166"/>
                  <a:pt x="4262176" y="1435810"/>
                  <a:pt x="4261796" y="1435578"/>
                </a:cubicBezTo>
                <a:close/>
                <a:moveTo>
                  <a:pt x="2950664" y="1435578"/>
                </a:moveTo>
                <a:cubicBezTo>
                  <a:pt x="2945150" y="1463080"/>
                  <a:pt x="2966637" y="1441648"/>
                  <a:pt x="2950664" y="1435578"/>
                </a:cubicBezTo>
                <a:close/>
                <a:moveTo>
                  <a:pt x="2113974" y="1435578"/>
                </a:moveTo>
                <a:cubicBezTo>
                  <a:pt x="2102945" y="1448286"/>
                  <a:pt x="2106558" y="1446579"/>
                  <a:pt x="2108840" y="1466873"/>
                </a:cubicBezTo>
                <a:cubicBezTo>
                  <a:pt x="2124623" y="1456062"/>
                  <a:pt x="2138885" y="1476356"/>
                  <a:pt x="2140026" y="1451131"/>
                </a:cubicBezTo>
                <a:cubicBezTo>
                  <a:pt x="2123482" y="1446769"/>
                  <a:pt x="2123862" y="1459286"/>
                  <a:pt x="2113974" y="1461562"/>
                </a:cubicBezTo>
                <a:cubicBezTo>
                  <a:pt x="2110741" y="1452269"/>
                  <a:pt x="2129757" y="1439941"/>
                  <a:pt x="2114164" y="1435578"/>
                </a:cubicBezTo>
                <a:close/>
                <a:moveTo>
                  <a:pt x="1664443" y="1435578"/>
                </a:moveTo>
                <a:lnTo>
                  <a:pt x="1663683" y="1436527"/>
                </a:lnTo>
                <a:cubicBezTo>
                  <a:pt x="1663683" y="1444682"/>
                  <a:pt x="1663683" y="1455493"/>
                  <a:pt x="1674141" y="1452079"/>
                </a:cubicBezTo>
                <a:cubicBezTo>
                  <a:pt x="1675651" y="1444908"/>
                  <a:pt x="1671454" y="1437767"/>
                  <a:pt x="1664443" y="1435578"/>
                </a:cubicBezTo>
                <a:close/>
                <a:moveTo>
                  <a:pt x="4753922" y="1434630"/>
                </a:moveTo>
                <a:lnTo>
                  <a:pt x="4752591" y="1437475"/>
                </a:lnTo>
                <a:lnTo>
                  <a:pt x="4750880" y="1440130"/>
                </a:lnTo>
                <a:lnTo>
                  <a:pt x="4753922" y="1441458"/>
                </a:lnTo>
                <a:lnTo>
                  <a:pt x="4756774" y="1442975"/>
                </a:lnTo>
                <a:close/>
                <a:moveTo>
                  <a:pt x="4725209" y="1434440"/>
                </a:moveTo>
                <a:lnTo>
                  <a:pt x="4716842" y="1437096"/>
                </a:lnTo>
                <a:lnTo>
                  <a:pt x="4719694" y="1438613"/>
                </a:lnTo>
                <a:lnTo>
                  <a:pt x="4722356" y="1439941"/>
                </a:lnTo>
                <a:lnTo>
                  <a:pt x="4723687" y="1437096"/>
                </a:lnTo>
                <a:close/>
                <a:moveTo>
                  <a:pt x="4511662" y="1434440"/>
                </a:moveTo>
                <a:lnTo>
                  <a:pt x="4516226" y="1436716"/>
                </a:lnTo>
                <a:lnTo>
                  <a:pt x="4514324" y="1441458"/>
                </a:lnTo>
                <a:lnTo>
                  <a:pt x="4516416" y="1442975"/>
                </a:lnTo>
                <a:lnTo>
                  <a:pt x="4514515" y="1444113"/>
                </a:lnTo>
                <a:lnTo>
                  <a:pt x="4511472" y="1444113"/>
                </a:lnTo>
                <a:cubicBezTo>
                  <a:pt x="4507726" y="1443628"/>
                  <a:pt x="4504037" y="1442803"/>
                  <a:pt x="4500443" y="1441648"/>
                </a:cubicBezTo>
                <a:lnTo>
                  <a:pt x="4500443" y="1441458"/>
                </a:lnTo>
                <a:cubicBezTo>
                  <a:pt x="4499302" y="1441458"/>
                  <a:pt x="4501013" y="1441458"/>
                  <a:pt x="4504246" y="1441458"/>
                </a:cubicBezTo>
                <a:lnTo>
                  <a:pt x="4510331" y="1441458"/>
                </a:lnTo>
                <a:lnTo>
                  <a:pt x="4508430" y="1435578"/>
                </a:lnTo>
                <a:close/>
                <a:moveTo>
                  <a:pt x="2846268" y="1434440"/>
                </a:moveTo>
                <a:cubicBezTo>
                  <a:pt x="2828774" y="1442027"/>
                  <a:pt x="2866615" y="1447337"/>
                  <a:pt x="2846268" y="1434440"/>
                </a:cubicBezTo>
                <a:close/>
                <a:moveTo>
                  <a:pt x="1066210" y="1434440"/>
                </a:moveTo>
                <a:cubicBezTo>
                  <a:pt x="1063167" y="1438234"/>
                  <a:pt x="1063167" y="1443923"/>
                  <a:pt x="1068682" y="1444493"/>
                </a:cubicBezTo>
                <a:lnTo>
                  <a:pt x="1068682" y="1443923"/>
                </a:lnTo>
                <a:cubicBezTo>
                  <a:pt x="1068682" y="1440320"/>
                  <a:pt x="1068682" y="1435199"/>
                  <a:pt x="1066210" y="1434440"/>
                </a:cubicBezTo>
                <a:close/>
                <a:moveTo>
                  <a:pt x="4863262" y="1433302"/>
                </a:moveTo>
                <a:cubicBezTo>
                  <a:pt x="4863871" y="1432828"/>
                  <a:pt x="4864746" y="1432828"/>
                  <a:pt x="4865354" y="1433302"/>
                </a:cubicBezTo>
                <a:cubicBezTo>
                  <a:pt x="4865772" y="1433936"/>
                  <a:pt x="4865772" y="1434755"/>
                  <a:pt x="4865354" y="1435389"/>
                </a:cubicBezTo>
                <a:cubicBezTo>
                  <a:pt x="4864460" y="1435635"/>
                  <a:pt x="4863529" y="1435131"/>
                  <a:pt x="4863262" y="1434251"/>
                </a:cubicBezTo>
                <a:cubicBezTo>
                  <a:pt x="4863148" y="1433945"/>
                  <a:pt x="4863148" y="1433608"/>
                  <a:pt x="4863262" y="1433302"/>
                </a:cubicBezTo>
                <a:close/>
                <a:moveTo>
                  <a:pt x="4852233" y="1432923"/>
                </a:moveTo>
                <a:lnTo>
                  <a:pt x="4854040" y="1432923"/>
                </a:lnTo>
                <a:lnTo>
                  <a:pt x="4853659" y="1433682"/>
                </a:lnTo>
                <a:close/>
                <a:moveTo>
                  <a:pt x="4854209" y="1432587"/>
                </a:moveTo>
                <a:lnTo>
                  <a:pt x="4854325" y="1432923"/>
                </a:lnTo>
                <a:lnTo>
                  <a:pt x="4854040" y="1432923"/>
                </a:lnTo>
                <a:close/>
                <a:moveTo>
                  <a:pt x="2458538" y="1432544"/>
                </a:moveTo>
                <a:cubicBezTo>
                  <a:pt x="2458158" y="1435389"/>
                  <a:pt x="2454165" y="1438044"/>
                  <a:pt x="2458538" y="1439751"/>
                </a:cubicBezTo>
                <a:cubicBezTo>
                  <a:pt x="2458538" y="1436906"/>
                  <a:pt x="2462722" y="1434251"/>
                  <a:pt x="2458538" y="1432544"/>
                </a:cubicBezTo>
                <a:close/>
                <a:moveTo>
                  <a:pt x="4579358" y="1432164"/>
                </a:moveTo>
                <a:lnTo>
                  <a:pt x="4583351" y="1432544"/>
                </a:lnTo>
                <a:lnTo>
                  <a:pt x="4583351" y="1434061"/>
                </a:lnTo>
                <a:lnTo>
                  <a:pt x="4590197" y="1432164"/>
                </a:lnTo>
                <a:lnTo>
                  <a:pt x="4584873" y="1436716"/>
                </a:lnTo>
                <a:close/>
                <a:moveTo>
                  <a:pt x="2480597" y="1431975"/>
                </a:moveTo>
                <a:lnTo>
                  <a:pt x="2479836" y="1432544"/>
                </a:lnTo>
                <a:lnTo>
                  <a:pt x="2480436" y="1432646"/>
                </a:lnTo>
                <a:lnTo>
                  <a:pt x="2478315" y="1441458"/>
                </a:lnTo>
                <a:cubicBezTo>
                  <a:pt x="2480597" y="1442949"/>
                  <a:pt x="2483658" y="1442309"/>
                  <a:pt x="2485160" y="1440032"/>
                </a:cubicBezTo>
                <a:cubicBezTo>
                  <a:pt x="2486663" y="1437752"/>
                  <a:pt x="2486016" y="1434694"/>
                  <a:pt x="2483734" y="1433204"/>
                </a:cubicBezTo>
                <a:lnTo>
                  <a:pt x="2480436" y="1432646"/>
                </a:lnTo>
                <a:close/>
                <a:moveTo>
                  <a:pt x="4595331" y="1431785"/>
                </a:moveTo>
                <a:cubicBezTo>
                  <a:pt x="4596168" y="1431597"/>
                  <a:pt x="4597024" y="1431986"/>
                  <a:pt x="4597423" y="1432733"/>
                </a:cubicBezTo>
                <a:cubicBezTo>
                  <a:pt x="4597670" y="1433623"/>
                  <a:pt x="4597157" y="1434546"/>
                  <a:pt x="4596282" y="1434820"/>
                </a:cubicBezTo>
                <a:cubicBezTo>
                  <a:pt x="4595673" y="1435294"/>
                  <a:pt x="4594799" y="1435294"/>
                  <a:pt x="4594190" y="1434820"/>
                </a:cubicBezTo>
                <a:lnTo>
                  <a:pt x="4594000" y="1435389"/>
                </a:lnTo>
                <a:cubicBezTo>
                  <a:pt x="4593011" y="1435023"/>
                  <a:pt x="4592498" y="1433919"/>
                  <a:pt x="4592859" y="1432923"/>
                </a:cubicBezTo>
                <a:cubicBezTo>
                  <a:pt x="4593220" y="1431927"/>
                  <a:pt x="4594343" y="1431419"/>
                  <a:pt x="4595331" y="1431785"/>
                </a:cubicBezTo>
                <a:close/>
                <a:moveTo>
                  <a:pt x="1102910" y="1431785"/>
                </a:moveTo>
                <a:cubicBezTo>
                  <a:pt x="1099107" y="1431216"/>
                  <a:pt x="1097348" y="1432259"/>
                  <a:pt x="1095827" y="1433326"/>
                </a:cubicBezTo>
                <a:lnTo>
                  <a:pt x="1091487" y="1434617"/>
                </a:lnTo>
                <a:lnTo>
                  <a:pt x="1091120" y="1434251"/>
                </a:lnTo>
                <a:lnTo>
                  <a:pt x="1090169" y="1435009"/>
                </a:lnTo>
                <a:lnTo>
                  <a:pt x="1091487" y="1434617"/>
                </a:lnTo>
                <a:lnTo>
                  <a:pt x="1100628" y="1443734"/>
                </a:lnTo>
                <a:cubicBezTo>
                  <a:pt x="1102923" y="1440200"/>
                  <a:pt x="1103743" y="1435912"/>
                  <a:pt x="1102910" y="1431785"/>
                </a:cubicBezTo>
                <a:close/>
                <a:moveTo>
                  <a:pt x="4855276" y="1431595"/>
                </a:moveTo>
                <a:cubicBezTo>
                  <a:pt x="4855637" y="1431233"/>
                  <a:pt x="4856245" y="1431233"/>
                  <a:pt x="4856607" y="1431595"/>
                </a:cubicBezTo>
                <a:lnTo>
                  <a:pt x="4858128" y="1431785"/>
                </a:lnTo>
                <a:cubicBezTo>
                  <a:pt x="4858204" y="1432022"/>
                  <a:pt x="4858185" y="1432278"/>
                  <a:pt x="4858071" y="1432500"/>
                </a:cubicBezTo>
                <a:cubicBezTo>
                  <a:pt x="4857843" y="1432968"/>
                  <a:pt x="4857272" y="1433158"/>
                  <a:pt x="4856797" y="1432923"/>
                </a:cubicBezTo>
                <a:cubicBezTo>
                  <a:pt x="4856360" y="1433310"/>
                  <a:pt x="4855713" y="1433310"/>
                  <a:pt x="4855276" y="1432923"/>
                </a:cubicBezTo>
                <a:cubicBezTo>
                  <a:pt x="4854991" y="1432527"/>
                  <a:pt x="4854991" y="1431992"/>
                  <a:pt x="4855276" y="1431595"/>
                </a:cubicBezTo>
                <a:close/>
                <a:moveTo>
                  <a:pt x="4806786" y="1431595"/>
                </a:moveTo>
                <a:lnTo>
                  <a:pt x="4803363" y="1434440"/>
                </a:lnTo>
                <a:cubicBezTo>
                  <a:pt x="4801671" y="1435673"/>
                  <a:pt x="4800663" y="1437655"/>
                  <a:pt x="4800701" y="1439751"/>
                </a:cubicBezTo>
                <a:cubicBezTo>
                  <a:pt x="4800701" y="1441079"/>
                  <a:pt x="4803553" y="1442217"/>
                  <a:pt x="4806025" y="1442406"/>
                </a:cubicBezTo>
                <a:lnTo>
                  <a:pt x="4810399" y="1442596"/>
                </a:lnTo>
                <a:close/>
                <a:moveTo>
                  <a:pt x="4437881" y="1431406"/>
                </a:moveTo>
                <a:cubicBezTo>
                  <a:pt x="4456897" y="1440130"/>
                  <a:pt x="4420958" y="1447527"/>
                  <a:pt x="4437881" y="1431406"/>
                </a:cubicBezTo>
                <a:close/>
                <a:moveTo>
                  <a:pt x="1721871" y="1431216"/>
                </a:moveTo>
                <a:cubicBezTo>
                  <a:pt x="1716927" y="1452838"/>
                  <a:pt x="1737463" y="1432354"/>
                  <a:pt x="1721871" y="1431216"/>
                </a:cubicBezTo>
                <a:close/>
                <a:moveTo>
                  <a:pt x="4799180" y="1431026"/>
                </a:moveTo>
                <a:cubicBezTo>
                  <a:pt x="4798362" y="1431205"/>
                  <a:pt x="4797829" y="1432013"/>
                  <a:pt x="4798020" y="1432830"/>
                </a:cubicBezTo>
                <a:cubicBezTo>
                  <a:pt x="4798020" y="1432862"/>
                  <a:pt x="4798039" y="1432893"/>
                  <a:pt x="4798039" y="1432923"/>
                </a:cubicBezTo>
                <a:cubicBezTo>
                  <a:pt x="4798476" y="1433262"/>
                  <a:pt x="4799027" y="1433399"/>
                  <a:pt x="4799560" y="1433302"/>
                </a:cubicBezTo>
                <a:lnTo>
                  <a:pt x="4800130" y="1433113"/>
                </a:lnTo>
                <a:cubicBezTo>
                  <a:pt x="4801005" y="1432840"/>
                  <a:pt x="4801519" y="1431914"/>
                  <a:pt x="4801271" y="1431026"/>
                </a:cubicBezTo>
                <a:cubicBezTo>
                  <a:pt x="4800663" y="1430552"/>
                  <a:pt x="4799788" y="1430552"/>
                  <a:pt x="4799180" y="1431026"/>
                </a:cubicBezTo>
                <a:close/>
                <a:moveTo>
                  <a:pt x="3352276" y="1430268"/>
                </a:moveTo>
                <a:cubicBezTo>
                  <a:pt x="3346571" y="1457959"/>
                  <a:pt x="3368059" y="1436527"/>
                  <a:pt x="3352276" y="1430268"/>
                </a:cubicBezTo>
                <a:close/>
                <a:moveTo>
                  <a:pt x="3056011" y="1430268"/>
                </a:moveTo>
                <a:cubicBezTo>
                  <a:pt x="3042700" y="1430268"/>
                  <a:pt x="3029199" y="1430268"/>
                  <a:pt x="3029960" y="1446010"/>
                </a:cubicBezTo>
                <a:cubicBezTo>
                  <a:pt x="3045933" y="1441458"/>
                  <a:pt x="3045362" y="1454165"/>
                  <a:pt x="3055251" y="1456441"/>
                </a:cubicBezTo>
                <a:lnTo>
                  <a:pt x="3056011" y="1457010"/>
                </a:lnTo>
                <a:close/>
                <a:moveTo>
                  <a:pt x="1487597" y="1430268"/>
                </a:moveTo>
                <a:lnTo>
                  <a:pt x="1487597" y="1441458"/>
                </a:lnTo>
                <a:lnTo>
                  <a:pt x="1496154" y="1441458"/>
                </a:lnTo>
                <a:cubicBezTo>
                  <a:pt x="1495787" y="1443028"/>
                  <a:pt x="1496767" y="1444601"/>
                  <a:pt x="1498341" y="1444967"/>
                </a:cubicBezTo>
                <a:cubicBezTo>
                  <a:pt x="1499916" y="1445333"/>
                  <a:pt x="1501492" y="1444356"/>
                  <a:pt x="1501859" y="1442786"/>
                </a:cubicBezTo>
                <a:cubicBezTo>
                  <a:pt x="1502300" y="1441386"/>
                  <a:pt x="1501521" y="1439895"/>
                  <a:pt x="1500117" y="1439457"/>
                </a:cubicBezTo>
                <a:cubicBezTo>
                  <a:pt x="1500003" y="1439421"/>
                  <a:pt x="1499885" y="1439392"/>
                  <a:pt x="1499767" y="1439372"/>
                </a:cubicBezTo>
                <a:cubicBezTo>
                  <a:pt x="1499111" y="1438742"/>
                  <a:pt x="1498161" y="1438524"/>
                  <a:pt x="1497295" y="1438803"/>
                </a:cubicBezTo>
                <a:lnTo>
                  <a:pt x="1498056" y="1438803"/>
                </a:lnTo>
                <a:lnTo>
                  <a:pt x="1498056" y="1430268"/>
                </a:lnTo>
                <a:close/>
                <a:moveTo>
                  <a:pt x="4110051" y="1429699"/>
                </a:moveTo>
                <a:lnTo>
                  <a:pt x="4108720" y="1432544"/>
                </a:lnTo>
                <a:lnTo>
                  <a:pt x="4107199" y="1435199"/>
                </a:lnTo>
                <a:lnTo>
                  <a:pt x="4110051" y="1436527"/>
                </a:lnTo>
                <a:lnTo>
                  <a:pt x="4112713" y="1438044"/>
                </a:lnTo>
                <a:close/>
                <a:moveTo>
                  <a:pt x="4852898" y="1428798"/>
                </a:moveTo>
                <a:lnTo>
                  <a:pt x="4855466" y="1430078"/>
                </a:lnTo>
                <a:lnTo>
                  <a:pt x="4854209" y="1432587"/>
                </a:lnTo>
                <a:close/>
                <a:moveTo>
                  <a:pt x="2494288" y="1427802"/>
                </a:moveTo>
                <a:lnTo>
                  <a:pt x="2494288" y="1429319"/>
                </a:lnTo>
                <a:cubicBezTo>
                  <a:pt x="2490295" y="1435389"/>
                  <a:pt x="2484780" y="1439941"/>
                  <a:pt x="2489534" y="1448286"/>
                </a:cubicBezTo>
                <a:cubicBezTo>
                  <a:pt x="2506192" y="1447546"/>
                  <a:pt x="2522697" y="1451630"/>
                  <a:pt x="2537073" y="1460045"/>
                </a:cubicBezTo>
                <a:cubicBezTo>
                  <a:pt x="2549243" y="1431216"/>
                  <a:pt x="2496190" y="1449045"/>
                  <a:pt x="2494288" y="1427802"/>
                </a:cubicBezTo>
                <a:close/>
                <a:moveTo>
                  <a:pt x="4787770" y="1427612"/>
                </a:moveTo>
                <a:lnTo>
                  <a:pt x="4784157" y="1430457"/>
                </a:lnTo>
                <a:cubicBezTo>
                  <a:pt x="4782256" y="1432164"/>
                  <a:pt x="4780734" y="1433871"/>
                  <a:pt x="4780924" y="1434251"/>
                </a:cubicBezTo>
                <a:cubicBezTo>
                  <a:pt x="4781114" y="1434630"/>
                  <a:pt x="4783396" y="1434251"/>
                  <a:pt x="4785868" y="1435389"/>
                </a:cubicBezTo>
                <a:lnTo>
                  <a:pt x="4790432" y="1435578"/>
                </a:lnTo>
                <a:close/>
                <a:moveTo>
                  <a:pt x="4850142" y="1427423"/>
                </a:moveTo>
                <a:lnTo>
                  <a:pt x="4852423" y="1427423"/>
                </a:lnTo>
                <a:lnTo>
                  <a:pt x="4852898" y="1428798"/>
                </a:lnTo>
                <a:close/>
                <a:moveTo>
                  <a:pt x="4849001" y="1426854"/>
                </a:moveTo>
                <a:lnTo>
                  <a:pt x="4850142" y="1427423"/>
                </a:lnTo>
                <a:lnTo>
                  <a:pt x="4848724" y="1427423"/>
                </a:lnTo>
                <a:close/>
                <a:moveTo>
                  <a:pt x="4810399" y="1426854"/>
                </a:moveTo>
                <a:cubicBezTo>
                  <a:pt x="4809600" y="1427203"/>
                  <a:pt x="4809182" y="1428104"/>
                  <a:pt x="4809448" y="1428940"/>
                </a:cubicBezTo>
                <a:cubicBezTo>
                  <a:pt x="4810037" y="1429670"/>
                  <a:pt x="4811121" y="1429780"/>
                  <a:pt x="4811863" y="1429185"/>
                </a:cubicBezTo>
                <a:cubicBezTo>
                  <a:pt x="4811882" y="1429168"/>
                  <a:pt x="4811901" y="1429149"/>
                  <a:pt x="4811920" y="1429130"/>
                </a:cubicBezTo>
                <a:lnTo>
                  <a:pt x="4812490" y="1428940"/>
                </a:lnTo>
                <a:cubicBezTo>
                  <a:pt x="4813042" y="1428354"/>
                  <a:pt x="4813042" y="1427438"/>
                  <a:pt x="4812490" y="1426854"/>
                </a:cubicBezTo>
                <a:cubicBezTo>
                  <a:pt x="4811882" y="1426380"/>
                  <a:pt x="4811007" y="1426380"/>
                  <a:pt x="4810399" y="1426854"/>
                </a:cubicBezTo>
                <a:close/>
                <a:moveTo>
                  <a:pt x="3339155" y="1426854"/>
                </a:moveTo>
                <a:cubicBezTo>
                  <a:pt x="3338585" y="1427802"/>
                  <a:pt x="3338014" y="1428371"/>
                  <a:pt x="3336873" y="1430647"/>
                </a:cubicBezTo>
                <a:cubicBezTo>
                  <a:pt x="3335732" y="1432923"/>
                  <a:pt x="3333450" y="1435199"/>
                  <a:pt x="3333450" y="1436716"/>
                </a:cubicBezTo>
                <a:lnTo>
                  <a:pt x="3333450" y="1437475"/>
                </a:lnTo>
                <a:cubicBezTo>
                  <a:pt x="3335010" y="1435299"/>
                  <a:pt x="3336398" y="1433018"/>
                  <a:pt x="3337634" y="1430647"/>
                </a:cubicBezTo>
                <a:cubicBezTo>
                  <a:pt x="3337691" y="1430270"/>
                  <a:pt x="3337691" y="1429886"/>
                  <a:pt x="3337634" y="1429509"/>
                </a:cubicBezTo>
                <a:close/>
                <a:moveTo>
                  <a:pt x="2238708" y="1426371"/>
                </a:moveTo>
                <a:cubicBezTo>
                  <a:pt x="2233583" y="1430860"/>
                  <a:pt x="2244850" y="1452980"/>
                  <a:pt x="2250126" y="1430078"/>
                </a:cubicBezTo>
                <a:cubicBezTo>
                  <a:pt x="2243946" y="1425336"/>
                  <a:pt x="2240417" y="1424874"/>
                  <a:pt x="2238708" y="1426371"/>
                </a:cubicBezTo>
                <a:close/>
                <a:moveTo>
                  <a:pt x="4615678" y="1425905"/>
                </a:moveTo>
                <a:cubicBezTo>
                  <a:pt x="4616553" y="1426074"/>
                  <a:pt x="4617466" y="1426074"/>
                  <a:pt x="4618340" y="1425905"/>
                </a:cubicBezTo>
                <a:cubicBezTo>
                  <a:pt x="4618340" y="1427233"/>
                  <a:pt x="4618340" y="1427233"/>
                  <a:pt x="4618340" y="1427233"/>
                </a:cubicBezTo>
                <a:lnTo>
                  <a:pt x="4615868" y="1430078"/>
                </a:lnTo>
                <a:close/>
                <a:moveTo>
                  <a:pt x="3484054" y="1425147"/>
                </a:moveTo>
                <a:lnTo>
                  <a:pt x="3484625" y="1427043"/>
                </a:lnTo>
                <a:cubicBezTo>
                  <a:pt x="3487477" y="1434630"/>
                  <a:pt x="3478540" y="1453976"/>
                  <a:pt x="3489949" y="1453027"/>
                </a:cubicBezTo>
                <a:cubicBezTo>
                  <a:pt x="3486527" y="1443544"/>
                  <a:pt x="3495464" y="1424198"/>
                  <a:pt x="3484054" y="1425147"/>
                </a:cubicBezTo>
                <a:close/>
                <a:moveTo>
                  <a:pt x="2412140" y="1425147"/>
                </a:moveTo>
                <a:lnTo>
                  <a:pt x="2412140" y="1425905"/>
                </a:lnTo>
                <a:cubicBezTo>
                  <a:pt x="2413471" y="1435768"/>
                  <a:pt x="2406245" y="1437285"/>
                  <a:pt x="2407006" y="1446769"/>
                </a:cubicBezTo>
                <a:cubicBezTo>
                  <a:pt x="2421458" y="1454355"/>
                  <a:pt x="2421458" y="1423440"/>
                  <a:pt x="2412140" y="1425147"/>
                </a:cubicBezTo>
                <a:close/>
                <a:moveTo>
                  <a:pt x="2067195" y="1425147"/>
                </a:moveTo>
                <a:lnTo>
                  <a:pt x="2067005" y="1426285"/>
                </a:lnTo>
                <a:cubicBezTo>
                  <a:pt x="2067005" y="1439182"/>
                  <a:pt x="2074992" y="1442596"/>
                  <a:pt x="2082598" y="1447148"/>
                </a:cubicBezTo>
                <a:cubicBezTo>
                  <a:pt x="2084310" y="1432354"/>
                  <a:pt x="2080887" y="1423440"/>
                  <a:pt x="2067195" y="1425147"/>
                </a:cubicBezTo>
                <a:close/>
                <a:moveTo>
                  <a:pt x="1863537" y="1425147"/>
                </a:moveTo>
                <a:cubicBezTo>
                  <a:pt x="1866009" y="1432733"/>
                  <a:pt x="1857072" y="1452079"/>
                  <a:pt x="1868482" y="1451131"/>
                </a:cubicBezTo>
                <a:lnTo>
                  <a:pt x="1868862" y="1451131"/>
                </a:lnTo>
                <a:cubicBezTo>
                  <a:pt x="1866009" y="1443544"/>
                  <a:pt x="1874947" y="1424198"/>
                  <a:pt x="1863537" y="1425147"/>
                </a:cubicBezTo>
                <a:close/>
                <a:moveTo>
                  <a:pt x="2801540" y="1424963"/>
                </a:moveTo>
                <a:cubicBezTo>
                  <a:pt x="2800904" y="1424566"/>
                  <a:pt x="2800108" y="1425858"/>
                  <a:pt x="2798729" y="1430268"/>
                </a:cubicBezTo>
                <a:cubicBezTo>
                  <a:pt x="2805955" y="1433492"/>
                  <a:pt x="2798729" y="1450372"/>
                  <a:pt x="2809188" y="1451131"/>
                </a:cubicBezTo>
                <a:cubicBezTo>
                  <a:pt x="2809948" y="1444493"/>
                  <a:pt x="2816224" y="1443923"/>
                  <a:pt x="2814322" y="1435578"/>
                </a:cubicBezTo>
                <a:cubicBezTo>
                  <a:pt x="2803911" y="1442549"/>
                  <a:pt x="2803448" y="1426155"/>
                  <a:pt x="2801540" y="1424963"/>
                </a:cubicBezTo>
                <a:close/>
                <a:moveTo>
                  <a:pt x="4331584" y="1423819"/>
                </a:moveTo>
                <a:lnTo>
                  <a:pt x="4330443" y="1425147"/>
                </a:lnTo>
                <a:cubicBezTo>
                  <a:pt x="4323977" y="1420974"/>
                  <a:pt x="4319984" y="1425147"/>
                  <a:pt x="4319223" y="1431026"/>
                </a:cubicBezTo>
                <a:cubicBezTo>
                  <a:pt x="4318463" y="1436906"/>
                  <a:pt x="4319223" y="1439751"/>
                  <a:pt x="4323407" y="1440510"/>
                </a:cubicBezTo>
                <a:lnTo>
                  <a:pt x="4325309" y="1440510"/>
                </a:lnTo>
                <a:cubicBezTo>
                  <a:pt x="4325175" y="1439757"/>
                  <a:pt x="4325175" y="1438987"/>
                  <a:pt x="4325309" y="1438234"/>
                </a:cubicBezTo>
                <a:cubicBezTo>
                  <a:pt x="4326640" y="1434820"/>
                  <a:pt x="4329112" y="1432733"/>
                  <a:pt x="4329682" y="1428561"/>
                </a:cubicBezTo>
                <a:cubicBezTo>
                  <a:pt x="4330975" y="1427335"/>
                  <a:pt x="4331679" y="1425602"/>
                  <a:pt x="4331584" y="1423819"/>
                </a:cubicBezTo>
                <a:close/>
                <a:moveTo>
                  <a:pt x="4285394" y="1423553"/>
                </a:moveTo>
                <a:cubicBezTo>
                  <a:pt x="4285318" y="1423574"/>
                  <a:pt x="4285242" y="1423599"/>
                  <a:pt x="4285186" y="1423629"/>
                </a:cubicBezTo>
                <a:cubicBezTo>
                  <a:pt x="4284748" y="1424183"/>
                  <a:pt x="4284748" y="1424972"/>
                  <a:pt x="4285186" y="1425526"/>
                </a:cubicBezTo>
                <a:lnTo>
                  <a:pt x="4286910" y="1425383"/>
                </a:lnTo>
                <a:lnTo>
                  <a:pt x="4286326" y="1426664"/>
                </a:lnTo>
                <a:lnTo>
                  <a:pt x="4287467" y="1425336"/>
                </a:lnTo>
                <a:lnTo>
                  <a:pt x="4286910" y="1425383"/>
                </a:lnTo>
                <a:lnTo>
                  <a:pt x="4287277" y="1424578"/>
                </a:lnTo>
                <a:cubicBezTo>
                  <a:pt x="4287030" y="1423773"/>
                  <a:pt x="4286193" y="1423316"/>
                  <a:pt x="4285394" y="1423553"/>
                </a:cubicBezTo>
                <a:close/>
                <a:moveTo>
                  <a:pt x="1120975" y="1423060"/>
                </a:moveTo>
                <a:cubicBezTo>
                  <a:pt x="1118693" y="1428750"/>
                  <a:pt x="1111467" y="1429319"/>
                  <a:pt x="1113939" y="1439751"/>
                </a:cubicBezTo>
                <a:cubicBezTo>
                  <a:pt x="1124588" y="1441458"/>
                  <a:pt x="1127060" y="1435578"/>
                  <a:pt x="1128201" y="1427802"/>
                </a:cubicBezTo>
                <a:cubicBezTo>
                  <a:pt x="1124778" y="1427802"/>
                  <a:pt x="1124207" y="1423819"/>
                  <a:pt x="1120975" y="1423060"/>
                </a:cubicBezTo>
                <a:close/>
                <a:moveTo>
                  <a:pt x="4770086" y="1422491"/>
                </a:moveTo>
                <a:lnTo>
                  <a:pt x="4768564" y="1425147"/>
                </a:lnTo>
                <a:lnTo>
                  <a:pt x="4767233" y="1427992"/>
                </a:lnTo>
                <a:lnTo>
                  <a:pt x="4769895" y="1429319"/>
                </a:lnTo>
                <a:lnTo>
                  <a:pt x="4772748" y="1430647"/>
                </a:lnTo>
                <a:close/>
                <a:moveTo>
                  <a:pt x="3468461" y="1422491"/>
                </a:moveTo>
                <a:lnTo>
                  <a:pt x="3468461" y="1426095"/>
                </a:lnTo>
                <a:lnTo>
                  <a:pt x="3452679" y="1426095"/>
                </a:lnTo>
                <a:cubicBezTo>
                  <a:pt x="3451157" y="1439751"/>
                  <a:pt x="3454580" y="1448476"/>
                  <a:pt x="3468461" y="1446958"/>
                </a:cubicBezTo>
                <a:lnTo>
                  <a:pt x="3472769" y="1425833"/>
                </a:lnTo>
                <a:lnTo>
                  <a:pt x="3473596" y="1426474"/>
                </a:lnTo>
                <a:lnTo>
                  <a:pt x="3473025" y="1424578"/>
                </a:lnTo>
                <a:lnTo>
                  <a:pt x="3472769" y="1425833"/>
                </a:lnTo>
                <a:close/>
                <a:moveTo>
                  <a:pt x="1493682" y="1422491"/>
                </a:moveTo>
                <a:cubicBezTo>
                  <a:pt x="1494432" y="1425454"/>
                  <a:pt x="1496095" y="1428107"/>
                  <a:pt x="1498436" y="1430078"/>
                </a:cubicBezTo>
                <a:cubicBezTo>
                  <a:pt x="1501289" y="1432923"/>
                  <a:pt x="1505282" y="1434440"/>
                  <a:pt x="1507183" y="1433302"/>
                </a:cubicBezTo>
                <a:cubicBezTo>
                  <a:pt x="1509085" y="1432164"/>
                  <a:pt x="1507183" y="1428750"/>
                  <a:pt x="1502430" y="1425716"/>
                </a:cubicBezTo>
                <a:cubicBezTo>
                  <a:pt x="1497676" y="1422681"/>
                  <a:pt x="1494063" y="1420595"/>
                  <a:pt x="1493682" y="1422491"/>
                </a:cubicBezTo>
                <a:close/>
                <a:moveTo>
                  <a:pt x="1468962" y="1422491"/>
                </a:moveTo>
                <a:lnTo>
                  <a:pt x="1459264" y="1428371"/>
                </a:lnTo>
                <a:lnTo>
                  <a:pt x="1474857" y="1431975"/>
                </a:lnTo>
                <a:lnTo>
                  <a:pt x="1471814" y="1427233"/>
                </a:lnTo>
                <a:close/>
                <a:moveTo>
                  <a:pt x="4350238" y="1422038"/>
                </a:moveTo>
                <a:cubicBezTo>
                  <a:pt x="4350162" y="1422061"/>
                  <a:pt x="4350105" y="1422085"/>
                  <a:pt x="4350029" y="1422112"/>
                </a:cubicBezTo>
                <a:cubicBezTo>
                  <a:pt x="4350029" y="1422112"/>
                  <a:pt x="4348888" y="1422112"/>
                  <a:pt x="4348317" y="1423440"/>
                </a:cubicBezTo>
                <a:cubicBezTo>
                  <a:pt x="4347500" y="1424249"/>
                  <a:pt x="4347025" y="1425333"/>
                  <a:pt x="4346987" y="1426474"/>
                </a:cubicBezTo>
                <a:cubicBezTo>
                  <a:pt x="4346987" y="1426474"/>
                  <a:pt x="4346987" y="1427802"/>
                  <a:pt x="4346987" y="1428371"/>
                </a:cubicBezTo>
                <a:cubicBezTo>
                  <a:pt x="4347880" y="1431034"/>
                  <a:pt x="4350770" y="1432472"/>
                  <a:pt x="4353452" y="1431595"/>
                </a:cubicBezTo>
                <a:cubicBezTo>
                  <a:pt x="4356380" y="1431722"/>
                  <a:pt x="4358871" y="1429450"/>
                  <a:pt x="4359004" y="1426520"/>
                </a:cubicBezTo>
                <a:cubicBezTo>
                  <a:pt x="4359042" y="1425581"/>
                  <a:pt x="4358833" y="1424650"/>
                  <a:pt x="4358396" y="1423819"/>
                </a:cubicBezTo>
                <a:lnTo>
                  <a:pt x="4356494" y="1425147"/>
                </a:lnTo>
                <a:cubicBezTo>
                  <a:pt x="4355620" y="1422563"/>
                  <a:pt x="4352824" y="1421173"/>
                  <a:pt x="4350238" y="1422038"/>
                </a:cubicBezTo>
                <a:close/>
                <a:moveTo>
                  <a:pt x="4662559" y="1420958"/>
                </a:moveTo>
                <a:lnTo>
                  <a:pt x="4663217" y="1421922"/>
                </a:lnTo>
                <a:lnTo>
                  <a:pt x="4658083" y="1421922"/>
                </a:lnTo>
                <a:lnTo>
                  <a:pt x="4657449" y="1420974"/>
                </a:lnTo>
                <a:lnTo>
                  <a:pt x="4662457" y="1420974"/>
                </a:lnTo>
                <a:close/>
                <a:moveTo>
                  <a:pt x="4008317" y="1420215"/>
                </a:moveTo>
                <a:cubicBezTo>
                  <a:pt x="4009648" y="1420215"/>
                  <a:pt x="4009648" y="1420215"/>
                  <a:pt x="4009648" y="1420215"/>
                </a:cubicBezTo>
                <a:lnTo>
                  <a:pt x="4007176" y="1422112"/>
                </a:lnTo>
                <a:cubicBezTo>
                  <a:pt x="4007176" y="1422082"/>
                  <a:pt x="4007157" y="1422051"/>
                  <a:pt x="4007157" y="1422019"/>
                </a:cubicBezTo>
                <a:cubicBezTo>
                  <a:pt x="4006967" y="1421202"/>
                  <a:pt x="4007499" y="1420394"/>
                  <a:pt x="4008317" y="1420215"/>
                </a:cubicBezTo>
                <a:close/>
                <a:moveTo>
                  <a:pt x="1826077" y="1420215"/>
                </a:moveTo>
                <a:cubicBezTo>
                  <a:pt x="1808962" y="1436527"/>
                  <a:pt x="1845092" y="1428940"/>
                  <a:pt x="1826077" y="1420215"/>
                </a:cubicBezTo>
                <a:close/>
                <a:moveTo>
                  <a:pt x="4101684" y="1420026"/>
                </a:moveTo>
                <a:cubicBezTo>
                  <a:pt x="4100809" y="1420299"/>
                  <a:pt x="4100296" y="1421222"/>
                  <a:pt x="4100543" y="1422112"/>
                </a:cubicBezTo>
                <a:cubicBezTo>
                  <a:pt x="4100866" y="1422372"/>
                  <a:pt x="4101265" y="1422507"/>
                  <a:pt x="4101684" y="1422491"/>
                </a:cubicBezTo>
                <a:lnTo>
                  <a:pt x="4102635" y="1423060"/>
                </a:lnTo>
                <a:cubicBezTo>
                  <a:pt x="4103434" y="1422821"/>
                  <a:pt x="4103909" y="1421977"/>
                  <a:pt x="4103662" y="1421175"/>
                </a:cubicBezTo>
                <a:cubicBezTo>
                  <a:pt x="4103642" y="1421105"/>
                  <a:pt x="4103624" y="1421039"/>
                  <a:pt x="4103586" y="1420974"/>
                </a:cubicBezTo>
                <a:cubicBezTo>
                  <a:pt x="4103319" y="1420194"/>
                  <a:pt x="4102464" y="1419773"/>
                  <a:pt x="4101684" y="1420026"/>
                </a:cubicBezTo>
                <a:close/>
                <a:moveTo>
                  <a:pt x="4617580" y="1419077"/>
                </a:moveTo>
                <a:lnTo>
                  <a:pt x="4618721" y="1420405"/>
                </a:lnTo>
                <a:lnTo>
                  <a:pt x="4617580" y="1420405"/>
                </a:lnTo>
                <a:cubicBezTo>
                  <a:pt x="4617523" y="1419965"/>
                  <a:pt x="4617523" y="1419517"/>
                  <a:pt x="4617580" y="1419077"/>
                </a:cubicBezTo>
                <a:close/>
                <a:moveTo>
                  <a:pt x="4812167" y="1418872"/>
                </a:moveTo>
                <a:cubicBezTo>
                  <a:pt x="4812148" y="1418878"/>
                  <a:pt x="4812129" y="1418882"/>
                  <a:pt x="4812110" y="1418888"/>
                </a:cubicBezTo>
                <a:cubicBezTo>
                  <a:pt x="4811292" y="1419229"/>
                  <a:pt x="4810817" y="1420098"/>
                  <a:pt x="4810969" y="1420974"/>
                </a:cubicBezTo>
                <a:cubicBezTo>
                  <a:pt x="4811216" y="1421883"/>
                  <a:pt x="4812167" y="1422414"/>
                  <a:pt x="4813080" y="1422163"/>
                </a:cubicBezTo>
                <a:cubicBezTo>
                  <a:pt x="4813993" y="1421911"/>
                  <a:pt x="4814525" y="1420970"/>
                  <a:pt x="4814259" y="1420062"/>
                </a:cubicBezTo>
                <a:cubicBezTo>
                  <a:pt x="4814012" y="1419153"/>
                  <a:pt x="4813080" y="1418620"/>
                  <a:pt x="4812167" y="1418872"/>
                </a:cubicBezTo>
                <a:close/>
                <a:moveTo>
                  <a:pt x="1450707" y="1418698"/>
                </a:moveTo>
                <a:lnTo>
                  <a:pt x="1445953" y="1421733"/>
                </a:lnTo>
                <a:lnTo>
                  <a:pt x="1441199" y="1424578"/>
                </a:lnTo>
                <a:lnTo>
                  <a:pt x="1456602" y="1428371"/>
                </a:lnTo>
                <a:lnTo>
                  <a:pt x="1453749" y="1423440"/>
                </a:lnTo>
                <a:close/>
                <a:moveTo>
                  <a:pt x="4130017" y="1418319"/>
                </a:moveTo>
                <a:cubicBezTo>
                  <a:pt x="4129276" y="1418911"/>
                  <a:pt x="4129162" y="1419986"/>
                  <a:pt x="4129751" y="1420718"/>
                </a:cubicBezTo>
                <a:cubicBezTo>
                  <a:pt x="4130093" y="1421139"/>
                  <a:pt x="4130626" y="1421374"/>
                  <a:pt x="4131158" y="1421353"/>
                </a:cubicBezTo>
                <a:lnTo>
                  <a:pt x="4132109" y="1420405"/>
                </a:lnTo>
                <a:cubicBezTo>
                  <a:pt x="4132584" y="1419790"/>
                  <a:pt x="4132584" y="1418933"/>
                  <a:pt x="4132109" y="1418319"/>
                </a:cubicBezTo>
                <a:cubicBezTo>
                  <a:pt x="4131501" y="1417844"/>
                  <a:pt x="4130626" y="1417844"/>
                  <a:pt x="4130017" y="1418319"/>
                </a:cubicBezTo>
                <a:close/>
                <a:moveTo>
                  <a:pt x="4739090" y="1418129"/>
                </a:moveTo>
                <a:cubicBezTo>
                  <a:pt x="4739984" y="1417883"/>
                  <a:pt x="4740915" y="1418387"/>
                  <a:pt x="4741182" y="1419267"/>
                </a:cubicBezTo>
                <a:cubicBezTo>
                  <a:pt x="4741182" y="1419273"/>
                  <a:pt x="4741201" y="1419280"/>
                  <a:pt x="4741201" y="1419286"/>
                </a:cubicBezTo>
                <a:cubicBezTo>
                  <a:pt x="4741714" y="1419809"/>
                  <a:pt x="4741714" y="1420650"/>
                  <a:pt x="4741182" y="1421164"/>
                </a:cubicBezTo>
                <a:cubicBezTo>
                  <a:pt x="4740592" y="1421717"/>
                  <a:pt x="4739680" y="1421717"/>
                  <a:pt x="4739090" y="1421164"/>
                </a:cubicBezTo>
                <a:lnTo>
                  <a:pt x="4739090" y="1420974"/>
                </a:lnTo>
                <a:cubicBezTo>
                  <a:pt x="4738900" y="1420849"/>
                  <a:pt x="4738729" y="1420686"/>
                  <a:pt x="4738615" y="1420496"/>
                </a:cubicBezTo>
                <a:cubicBezTo>
                  <a:pt x="4738082" y="1419709"/>
                  <a:pt x="4738310" y="1418651"/>
                  <a:pt x="4739090" y="1418129"/>
                </a:cubicBezTo>
                <a:close/>
                <a:moveTo>
                  <a:pt x="4009648" y="1417750"/>
                </a:moveTo>
                <a:lnTo>
                  <a:pt x="4010409" y="1417750"/>
                </a:lnTo>
                <a:cubicBezTo>
                  <a:pt x="4010998" y="1417848"/>
                  <a:pt x="4011588" y="1418040"/>
                  <a:pt x="4012120" y="1418319"/>
                </a:cubicBezTo>
                <a:lnTo>
                  <a:pt x="4009648" y="1419836"/>
                </a:lnTo>
                <a:cubicBezTo>
                  <a:pt x="4009572" y="1419142"/>
                  <a:pt x="4009572" y="1418444"/>
                  <a:pt x="4009648" y="1417750"/>
                </a:cubicBezTo>
                <a:close/>
                <a:moveTo>
                  <a:pt x="4139145" y="1416991"/>
                </a:moveTo>
                <a:lnTo>
                  <a:pt x="4134961" y="1425147"/>
                </a:lnTo>
                <a:lnTo>
                  <a:pt x="4141237" y="1427612"/>
                </a:lnTo>
                <a:lnTo>
                  <a:pt x="4147512" y="1430078"/>
                </a:lnTo>
                <a:lnTo>
                  <a:pt x="4149603" y="1425905"/>
                </a:lnTo>
                <a:lnTo>
                  <a:pt x="4151505" y="1421922"/>
                </a:lnTo>
                <a:lnTo>
                  <a:pt x="4145420" y="1419457"/>
                </a:lnTo>
                <a:close/>
                <a:moveTo>
                  <a:pt x="1614242" y="1416991"/>
                </a:moveTo>
                <a:lnTo>
                  <a:pt x="1613481" y="1417939"/>
                </a:lnTo>
                <a:cubicBezTo>
                  <a:pt x="1611874" y="1417683"/>
                  <a:pt x="1610326" y="1418658"/>
                  <a:pt x="1609868" y="1420215"/>
                </a:cubicBezTo>
                <a:cubicBezTo>
                  <a:pt x="1609499" y="1421780"/>
                  <a:pt x="1610416" y="1423360"/>
                  <a:pt x="1611960" y="1423819"/>
                </a:cubicBezTo>
                <a:cubicBezTo>
                  <a:pt x="1613236" y="1424743"/>
                  <a:pt x="1615018" y="1424458"/>
                  <a:pt x="1615944" y="1423187"/>
                </a:cubicBezTo>
                <a:cubicBezTo>
                  <a:pt x="1616489" y="1422438"/>
                  <a:pt x="1616634" y="1421471"/>
                  <a:pt x="1616334" y="1420595"/>
                </a:cubicBezTo>
                <a:cubicBezTo>
                  <a:pt x="1616702" y="1419030"/>
                  <a:pt x="1615786" y="1417450"/>
                  <a:pt x="1614242" y="1416991"/>
                </a:cubicBezTo>
                <a:close/>
                <a:moveTo>
                  <a:pt x="4573653" y="1416801"/>
                </a:moveTo>
                <a:lnTo>
                  <a:pt x="4580689" y="1425336"/>
                </a:lnTo>
                <a:lnTo>
                  <a:pt x="4577076" y="1425336"/>
                </a:lnTo>
                <a:lnTo>
                  <a:pt x="4573463" y="1425336"/>
                </a:lnTo>
                <a:lnTo>
                  <a:pt x="4573463" y="1426664"/>
                </a:lnTo>
                <a:lnTo>
                  <a:pt x="4572513" y="1426664"/>
                </a:lnTo>
                <a:cubicBezTo>
                  <a:pt x="4572094" y="1425175"/>
                  <a:pt x="4572094" y="1423601"/>
                  <a:pt x="4572513" y="1422112"/>
                </a:cubicBezTo>
                <a:close/>
                <a:moveTo>
                  <a:pt x="297025" y="1416422"/>
                </a:moveTo>
                <a:cubicBezTo>
                  <a:pt x="295123" y="1416422"/>
                  <a:pt x="293412" y="1415284"/>
                  <a:pt x="292461" y="1417750"/>
                </a:cubicBezTo>
                <a:cubicBezTo>
                  <a:pt x="291511" y="1420215"/>
                  <a:pt x="294743" y="1417750"/>
                  <a:pt x="295314" y="1419457"/>
                </a:cubicBezTo>
                <a:cubicBezTo>
                  <a:pt x="296335" y="1418945"/>
                  <a:pt x="297192" y="1418156"/>
                  <a:pt x="297786" y="1417181"/>
                </a:cubicBezTo>
                <a:close/>
                <a:moveTo>
                  <a:pt x="4689649" y="1416232"/>
                </a:moveTo>
                <a:lnTo>
                  <a:pt x="4691931" y="1416232"/>
                </a:lnTo>
                <a:lnTo>
                  <a:pt x="4691931" y="1417939"/>
                </a:lnTo>
                <a:lnTo>
                  <a:pt x="4689269" y="1417939"/>
                </a:lnTo>
                <a:close/>
                <a:moveTo>
                  <a:pt x="571041" y="1415474"/>
                </a:moveTo>
                <a:lnTo>
                  <a:pt x="566287" y="1418319"/>
                </a:lnTo>
                <a:lnTo>
                  <a:pt x="561533" y="1421353"/>
                </a:lnTo>
                <a:lnTo>
                  <a:pt x="576936" y="1424957"/>
                </a:lnTo>
                <a:lnTo>
                  <a:pt x="574084" y="1420215"/>
                </a:lnTo>
                <a:close/>
                <a:moveTo>
                  <a:pt x="4499112" y="1415284"/>
                </a:moveTo>
                <a:cubicBezTo>
                  <a:pt x="4499873" y="1416801"/>
                  <a:pt x="4501394" y="1418698"/>
                  <a:pt x="4501394" y="1420026"/>
                </a:cubicBezTo>
                <a:lnTo>
                  <a:pt x="4501394" y="1421733"/>
                </a:lnTo>
                <a:lnTo>
                  <a:pt x="4498922" y="1415474"/>
                </a:lnTo>
                <a:close/>
                <a:moveTo>
                  <a:pt x="1762564" y="1414336"/>
                </a:moveTo>
                <a:cubicBezTo>
                  <a:pt x="1755317" y="1414336"/>
                  <a:pt x="1749443" y="1420194"/>
                  <a:pt x="1749443" y="1427423"/>
                </a:cubicBezTo>
                <a:cubicBezTo>
                  <a:pt x="1749443" y="1434651"/>
                  <a:pt x="1755317" y="1440510"/>
                  <a:pt x="1762564" y="1440510"/>
                </a:cubicBezTo>
                <a:cubicBezTo>
                  <a:pt x="1769811" y="1440510"/>
                  <a:pt x="1775685" y="1434651"/>
                  <a:pt x="1775685" y="1427423"/>
                </a:cubicBezTo>
                <a:cubicBezTo>
                  <a:pt x="1775685" y="1420194"/>
                  <a:pt x="1769811" y="1414336"/>
                  <a:pt x="1762564" y="1414336"/>
                </a:cubicBezTo>
                <a:close/>
                <a:moveTo>
                  <a:pt x="4567568" y="1414146"/>
                </a:moveTo>
                <a:lnTo>
                  <a:pt x="4567568" y="1416612"/>
                </a:lnTo>
                <a:lnTo>
                  <a:pt x="4569660" y="1416232"/>
                </a:lnTo>
                <a:lnTo>
                  <a:pt x="4571371" y="1421164"/>
                </a:lnTo>
                <a:lnTo>
                  <a:pt x="4568900" y="1420026"/>
                </a:lnTo>
                <a:lnTo>
                  <a:pt x="4566237" y="1417939"/>
                </a:lnTo>
                <a:lnTo>
                  <a:pt x="4566237" y="1416801"/>
                </a:lnTo>
                <a:close/>
                <a:moveTo>
                  <a:pt x="2297095" y="1414146"/>
                </a:moveTo>
                <a:cubicBezTo>
                  <a:pt x="2288538" y="1418698"/>
                  <a:pt x="2256782" y="1425905"/>
                  <a:pt x="2271044" y="1435578"/>
                </a:cubicBezTo>
                <a:lnTo>
                  <a:pt x="2271044" y="1435009"/>
                </a:lnTo>
                <a:cubicBezTo>
                  <a:pt x="2275227" y="1423440"/>
                  <a:pt x="2295574" y="1428181"/>
                  <a:pt x="2297095" y="1414146"/>
                </a:cubicBezTo>
                <a:close/>
                <a:moveTo>
                  <a:pt x="3968574" y="1412629"/>
                </a:moveTo>
                <a:cubicBezTo>
                  <a:pt x="3978843" y="1410542"/>
                  <a:pt x="3976180" y="1435958"/>
                  <a:pt x="3963440" y="1427992"/>
                </a:cubicBezTo>
                <a:lnTo>
                  <a:pt x="3963440" y="1417750"/>
                </a:lnTo>
                <a:cubicBezTo>
                  <a:pt x="3968574" y="1418698"/>
                  <a:pt x="3968574" y="1415663"/>
                  <a:pt x="3968574" y="1412629"/>
                </a:cubicBezTo>
                <a:close/>
                <a:moveTo>
                  <a:pt x="4653139" y="1411870"/>
                </a:moveTo>
                <a:lnTo>
                  <a:pt x="4655801" y="1418508"/>
                </a:lnTo>
                <a:lnTo>
                  <a:pt x="4657449" y="1420974"/>
                </a:lnTo>
                <a:lnTo>
                  <a:pt x="4655801" y="1420974"/>
                </a:lnTo>
                <a:lnTo>
                  <a:pt x="4657512" y="1421922"/>
                </a:lnTo>
                <a:lnTo>
                  <a:pt x="4655041" y="1421922"/>
                </a:lnTo>
                <a:lnTo>
                  <a:pt x="4653900" y="1421922"/>
                </a:lnTo>
                <a:cubicBezTo>
                  <a:pt x="4651238" y="1420595"/>
                  <a:pt x="4649336" y="1418508"/>
                  <a:pt x="4649336" y="1417181"/>
                </a:cubicBezTo>
                <a:lnTo>
                  <a:pt x="4649336" y="1414715"/>
                </a:lnTo>
                <a:lnTo>
                  <a:pt x="4642680" y="1414715"/>
                </a:lnTo>
                <a:lnTo>
                  <a:pt x="4646864" y="1413577"/>
                </a:lnTo>
                <a:close/>
                <a:moveTo>
                  <a:pt x="2238723" y="1411417"/>
                </a:moveTo>
                <a:cubicBezTo>
                  <a:pt x="2239074" y="1410862"/>
                  <a:pt x="2237957" y="1411680"/>
                  <a:pt x="2233963" y="1415284"/>
                </a:cubicBezTo>
                <a:cubicBezTo>
                  <a:pt x="2223409" y="1427091"/>
                  <a:pt x="2237671" y="1413079"/>
                  <a:pt x="2238723" y="1411417"/>
                </a:cubicBezTo>
                <a:close/>
                <a:moveTo>
                  <a:pt x="3264423" y="1410542"/>
                </a:moveTo>
                <a:cubicBezTo>
                  <a:pt x="3259479" y="1432164"/>
                  <a:pt x="3280016" y="1411680"/>
                  <a:pt x="3264423" y="1410542"/>
                </a:cubicBezTo>
                <a:close/>
                <a:moveTo>
                  <a:pt x="2508930" y="1410353"/>
                </a:moveTo>
                <a:lnTo>
                  <a:pt x="2507409" y="1416991"/>
                </a:lnTo>
                <a:lnTo>
                  <a:pt x="2509310" y="1416991"/>
                </a:lnTo>
                <a:cubicBezTo>
                  <a:pt x="2510470" y="1417427"/>
                  <a:pt x="2511763" y="1417427"/>
                  <a:pt x="2512923" y="1416991"/>
                </a:cubicBezTo>
                <a:cubicBezTo>
                  <a:pt x="2513988" y="1416329"/>
                  <a:pt x="2514787" y="1415326"/>
                  <a:pt x="2515205" y="1414146"/>
                </a:cubicBezTo>
                <a:lnTo>
                  <a:pt x="2515205" y="1412249"/>
                </a:lnTo>
                <a:close/>
                <a:moveTo>
                  <a:pt x="1632010" y="1410199"/>
                </a:moveTo>
                <a:cubicBezTo>
                  <a:pt x="1631178" y="1409606"/>
                  <a:pt x="1629787" y="1410685"/>
                  <a:pt x="1627933" y="1414715"/>
                </a:cubicBezTo>
                <a:lnTo>
                  <a:pt x="1627172" y="1415663"/>
                </a:lnTo>
                <a:cubicBezTo>
                  <a:pt x="1624320" y="1420215"/>
                  <a:pt x="1611389" y="1438423"/>
                  <a:pt x="1621848" y="1426095"/>
                </a:cubicBezTo>
                <a:cubicBezTo>
                  <a:pt x="1631974" y="1428798"/>
                  <a:pt x="1634506" y="1411977"/>
                  <a:pt x="1632010" y="1410199"/>
                </a:cubicBezTo>
                <a:close/>
                <a:moveTo>
                  <a:pt x="4633933" y="1410163"/>
                </a:moveTo>
                <a:cubicBezTo>
                  <a:pt x="4634770" y="1409896"/>
                  <a:pt x="4635683" y="1410305"/>
                  <a:pt x="4636025" y="1411111"/>
                </a:cubicBezTo>
                <a:cubicBezTo>
                  <a:pt x="4636329" y="1411639"/>
                  <a:pt x="4636329" y="1412291"/>
                  <a:pt x="4636025" y="1412818"/>
                </a:cubicBezTo>
                <a:cubicBezTo>
                  <a:pt x="4637508" y="1414772"/>
                  <a:pt x="4638174" y="1417213"/>
                  <a:pt x="4637926" y="1419646"/>
                </a:cubicBezTo>
                <a:cubicBezTo>
                  <a:pt x="4638021" y="1420212"/>
                  <a:pt x="4638021" y="1420788"/>
                  <a:pt x="4637926" y="1421353"/>
                </a:cubicBezTo>
                <a:cubicBezTo>
                  <a:pt x="4636976" y="1424957"/>
                  <a:pt x="4634504" y="1427043"/>
                  <a:pt x="4630130" y="1427043"/>
                </a:cubicBezTo>
                <a:lnTo>
                  <a:pt x="4629179" y="1427043"/>
                </a:lnTo>
                <a:lnTo>
                  <a:pt x="4627658" y="1427043"/>
                </a:lnTo>
                <a:lnTo>
                  <a:pt x="4624806" y="1425526"/>
                </a:lnTo>
                <a:lnTo>
                  <a:pt x="4626327" y="1422871"/>
                </a:lnTo>
                <a:lnTo>
                  <a:pt x="4624996" y="1422681"/>
                </a:lnTo>
                <a:cubicBezTo>
                  <a:pt x="4627012" y="1421666"/>
                  <a:pt x="4628000" y="1419326"/>
                  <a:pt x="4627278" y="1417181"/>
                </a:cubicBezTo>
                <a:cubicBezTo>
                  <a:pt x="4628989" y="1416991"/>
                  <a:pt x="4630320" y="1416422"/>
                  <a:pt x="4630320" y="1415094"/>
                </a:cubicBezTo>
                <a:cubicBezTo>
                  <a:pt x="4630434" y="1414085"/>
                  <a:pt x="4630434" y="1413069"/>
                  <a:pt x="4630320" y="1412060"/>
                </a:cubicBezTo>
                <a:cubicBezTo>
                  <a:pt x="4631176" y="1411756"/>
                  <a:pt x="4632127" y="1411756"/>
                  <a:pt x="4632982" y="1412060"/>
                </a:cubicBezTo>
                <a:cubicBezTo>
                  <a:pt x="4632735" y="1411275"/>
                  <a:pt x="4633154" y="1410432"/>
                  <a:pt x="4633933" y="1410163"/>
                </a:cubicBezTo>
                <a:close/>
                <a:moveTo>
                  <a:pt x="3468461" y="1410163"/>
                </a:moveTo>
                <a:lnTo>
                  <a:pt x="3468461" y="1419267"/>
                </a:lnTo>
                <a:lnTo>
                  <a:pt x="3469412" y="1417939"/>
                </a:lnTo>
                <a:lnTo>
                  <a:pt x="3473025" y="1414146"/>
                </a:lnTo>
                <a:cubicBezTo>
                  <a:pt x="3471865" y="1412456"/>
                  <a:pt x="3470287" y="1411085"/>
                  <a:pt x="3468461" y="1410163"/>
                </a:cubicBezTo>
                <a:close/>
                <a:moveTo>
                  <a:pt x="1409253" y="1409594"/>
                </a:moveTo>
                <a:cubicBezTo>
                  <a:pt x="1404309" y="1431216"/>
                  <a:pt x="1425036" y="1410732"/>
                  <a:pt x="1409253" y="1409594"/>
                </a:cubicBezTo>
                <a:close/>
                <a:moveTo>
                  <a:pt x="440593" y="1409404"/>
                </a:moveTo>
                <a:cubicBezTo>
                  <a:pt x="432987" y="1422491"/>
                  <a:pt x="458849" y="1424767"/>
                  <a:pt x="456377" y="1414715"/>
                </a:cubicBezTo>
                <a:cubicBezTo>
                  <a:pt x="449721" y="1414715"/>
                  <a:pt x="449151" y="1407887"/>
                  <a:pt x="440593" y="1409404"/>
                </a:cubicBezTo>
                <a:close/>
                <a:moveTo>
                  <a:pt x="2809378" y="1409215"/>
                </a:moveTo>
                <a:lnTo>
                  <a:pt x="2819824" y="1424843"/>
                </a:lnTo>
                <a:lnTo>
                  <a:pt x="2819836" y="1424957"/>
                </a:lnTo>
                <a:lnTo>
                  <a:pt x="2820027" y="1425147"/>
                </a:lnTo>
                <a:lnTo>
                  <a:pt x="2819824" y="1424843"/>
                </a:lnTo>
                <a:lnTo>
                  <a:pt x="2818529" y="1412748"/>
                </a:lnTo>
                <a:cubicBezTo>
                  <a:pt x="2817222" y="1409452"/>
                  <a:pt x="2814607" y="1407603"/>
                  <a:pt x="2809378" y="1409215"/>
                </a:cubicBezTo>
                <a:close/>
                <a:moveTo>
                  <a:pt x="4237266" y="1409025"/>
                </a:moveTo>
                <a:cubicBezTo>
                  <a:pt x="4232132" y="1430647"/>
                  <a:pt x="4252859" y="1410163"/>
                  <a:pt x="4237266" y="1409025"/>
                </a:cubicBezTo>
                <a:close/>
                <a:moveTo>
                  <a:pt x="4606741" y="1408835"/>
                </a:moveTo>
                <a:cubicBezTo>
                  <a:pt x="4606988" y="1409770"/>
                  <a:pt x="4607368" y="1410666"/>
                  <a:pt x="4607882" y="1411491"/>
                </a:cubicBezTo>
                <a:cubicBezTo>
                  <a:pt x="4609802" y="1414613"/>
                  <a:pt x="4610677" y="1418271"/>
                  <a:pt x="4610354" y="1421922"/>
                </a:cubicBezTo>
                <a:cubicBezTo>
                  <a:pt x="4606208" y="1418762"/>
                  <a:pt x="4602386" y="1415204"/>
                  <a:pt x="4598944" y="1411301"/>
                </a:cubicBezTo>
                <a:close/>
                <a:moveTo>
                  <a:pt x="2270473" y="1408835"/>
                </a:moveTo>
                <a:cubicBezTo>
                  <a:pt x="2268572" y="1417939"/>
                  <a:pt x="2275607" y="1417939"/>
                  <a:pt x="2279981" y="1420595"/>
                </a:cubicBezTo>
                <a:lnTo>
                  <a:pt x="2279981" y="1408835"/>
                </a:lnTo>
                <a:close/>
                <a:moveTo>
                  <a:pt x="1476188" y="1408646"/>
                </a:moveTo>
                <a:cubicBezTo>
                  <a:pt x="1474406" y="1408016"/>
                  <a:pt x="1472449" y="1408945"/>
                  <a:pt x="1471818" y="1410723"/>
                </a:cubicBezTo>
                <a:cubicBezTo>
                  <a:pt x="1471816" y="1410726"/>
                  <a:pt x="1471816" y="1410728"/>
                  <a:pt x="1471814" y="1410732"/>
                </a:cubicBezTo>
                <a:lnTo>
                  <a:pt x="1472575" y="1410732"/>
                </a:lnTo>
                <a:cubicBezTo>
                  <a:pt x="1472219" y="1412354"/>
                  <a:pt x="1473237" y="1413958"/>
                  <a:pt x="1474857" y="1414336"/>
                </a:cubicBezTo>
                <a:cubicBezTo>
                  <a:pt x="1474857" y="1414336"/>
                  <a:pt x="1475998" y="1414336"/>
                  <a:pt x="1476378" y="1414336"/>
                </a:cubicBezTo>
                <a:cubicBezTo>
                  <a:pt x="1476378" y="1427043"/>
                  <a:pt x="1490450" y="1411491"/>
                  <a:pt x="1477709" y="1409784"/>
                </a:cubicBezTo>
                <a:cubicBezTo>
                  <a:pt x="1477327" y="1409260"/>
                  <a:pt x="1476798" y="1408864"/>
                  <a:pt x="1476188" y="1408646"/>
                </a:cubicBezTo>
                <a:close/>
                <a:moveTo>
                  <a:pt x="2856537" y="1408266"/>
                </a:moveTo>
                <a:lnTo>
                  <a:pt x="2856537" y="1424009"/>
                </a:lnTo>
                <a:cubicBezTo>
                  <a:pt x="2866045" y="1424009"/>
                  <a:pt x="2868897" y="1418698"/>
                  <a:pt x="2866995" y="1408266"/>
                </a:cubicBezTo>
                <a:close/>
                <a:moveTo>
                  <a:pt x="4849001" y="1408077"/>
                </a:moveTo>
                <a:cubicBezTo>
                  <a:pt x="4849362" y="1407715"/>
                  <a:pt x="4849970" y="1407715"/>
                  <a:pt x="4850332" y="1408077"/>
                </a:cubicBezTo>
                <a:lnTo>
                  <a:pt x="4850332" y="1408266"/>
                </a:lnTo>
                <a:cubicBezTo>
                  <a:pt x="4850522" y="1409025"/>
                  <a:pt x="4850522" y="1409404"/>
                  <a:pt x="4850522" y="1409404"/>
                </a:cubicBezTo>
                <a:cubicBezTo>
                  <a:pt x="4850065" y="1409721"/>
                  <a:pt x="4849457" y="1409721"/>
                  <a:pt x="4849001" y="1409404"/>
                </a:cubicBezTo>
                <a:cubicBezTo>
                  <a:pt x="4848715" y="1409008"/>
                  <a:pt x="4848715" y="1408473"/>
                  <a:pt x="4849001" y="1408077"/>
                </a:cubicBezTo>
                <a:close/>
                <a:moveTo>
                  <a:pt x="4199520" y="1407785"/>
                </a:moveTo>
                <a:cubicBezTo>
                  <a:pt x="4199025" y="1407955"/>
                  <a:pt x="4198645" y="1408342"/>
                  <a:pt x="4198474" y="1408835"/>
                </a:cubicBezTo>
                <a:cubicBezTo>
                  <a:pt x="4198778" y="1409516"/>
                  <a:pt x="4199444" y="1409960"/>
                  <a:pt x="4200185" y="1409973"/>
                </a:cubicBezTo>
                <a:lnTo>
                  <a:pt x="4200566" y="1410922"/>
                </a:lnTo>
                <a:cubicBezTo>
                  <a:pt x="4201383" y="1410580"/>
                  <a:pt x="4201859" y="1409712"/>
                  <a:pt x="4201707" y="1408835"/>
                </a:cubicBezTo>
                <a:cubicBezTo>
                  <a:pt x="4201402" y="1407946"/>
                  <a:pt x="4200413" y="1407474"/>
                  <a:pt x="4199520" y="1407785"/>
                </a:cubicBezTo>
                <a:close/>
                <a:moveTo>
                  <a:pt x="4579358" y="1407697"/>
                </a:moveTo>
                <a:lnTo>
                  <a:pt x="4580879" y="1409594"/>
                </a:lnTo>
                <a:lnTo>
                  <a:pt x="4576316" y="1409594"/>
                </a:lnTo>
                <a:close/>
                <a:moveTo>
                  <a:pt x="4565287" y="1407697"/>
                </a:moveTo>
                <a:lnTo>
                  <a:pt x="4569470" y="1407697"/>
                </a:lnTo>
                <a:cubicBezTo>
                  <a:pt x="4570972" y="1407982"/>
                  <a:pt x="4572379" y="1408562"/>
                  <a:pt x="4573653" y="1409404"/>
                </a:cubicBezTo>
                <a:cubicBezTo>
                  <a:pt x="4573844" y="1409784"/>
                  <a:pt x="4571181" y="1410922"/>
                  <a:pt x="4567759" y="1412060"/>
                </a:cubicBezTo>
                <a:lnTo>
                  <a:pt x="4565096" y="1412060"/>
                </a:lnTo>
                <a:lnTo>
                  <a:pt x="4562624" y="1412060"/>
                </a:lnTo>
                <a:lnTo>
                  <a:pt x="4562624" y="1410732"/>
                </a:lnTo>
                <a:lnTo>
                  <a:pt x="4563765" y="1408835"/>
                </a:lnTo>
                <a:close/>
                <a:moveTo>
                  <a:pt x="4834929" y="1407318"/>
                </a:moveTo>
                <a:lnTo>
                  <a:pt x="4836831" y="1412060"/>
                </a:lnTo>
                <a:lnTo>
                  <a:pt x="4838732" y="1408266"/>
                </a:lnTo>
                <a:lnTo>
                  <a:pt x="4836831" y="1407318"/>
                </a:lnTo>
                <a:close/>
                <a:moveTo>
                  <a:pt x="3455721" y="1406370"/>
                </a:moveTo>
                <a:lnTo>
                  <a:pt x="3455142" y="1407128"/>
                </a:lnTo>
                <a:lnTo>
                  <a:pt x="3451157" y="1407128"/>
                </a:lnTo>
                <a:cubicBezTo>
                  <a:pt x="3451328" y="1407878"/>
                  <a:pt x="3451328" y="1408655"/>
                  <a:pt x="3451157" y="1409404"/>
                </a:cubicBezTo>
                <a:lnTo>
                  <a:pt x="3451157" y="1411680"/>
                </a:lnTo>
                <a:lnTo>
                  <a:pt x="3444882" y="1409973"/>
                </a:lnTo>
                <a:cubicBezTo>
                  <a:pt x="3444844" y="1410605"/>
                  <a:pt x="3444844" y="1411238"/>
                  <a:pt x="3444882" y="1411870"/>
                </a:cubicBezTo>
                <a:cubicBezTo>
                  <a:pt x="3446689" y="1413957"/>
                  <a:pt x="3448971" y="1413814"/>
                  <a:pt x="3451015" y="1412534"/>
                </a:cubicBezTo>
                <a:lnTo>
                  <a:pt x="3455142" y="1407128"/>
                </a:lnTo>
                <a:lnTo>
                  <a:pt x="3455721" y="1407128"/>
                </a:lnTo>
                <a:close/>
                <a:moveTo>
                  <a:pt x="361298" y="1406370"/>
                </a:moveTo>
                <a:cubicBezTo>
                  <a:pt x="355213" y="1406370"/>
                  <a:pt x="356734" y="1423629"/>
                  <a:pt x="366052" y="1423060"/>
                </a:cubicBezTo>
                <a:cubicBezTo>
                  <a:pt x="369515" y="1417685"/>
                  <a:pt x="367952" y="1410527"/>
                  <a:pt x="362563" y="1407073"/>
                </a:cubicBezTo>
                <a:cubicBezTo>
                  <a:pt x="362156" y="1406812"/>
                  <a:pt x="361734" y="1406578"/>
                  <a:pt x="361298" y="1406370"/>
                </a:cubicBezTo>
                <a:close/>
                <a:moveTo>
                  <a:pt x="4495119" y="1405990"/>
                </a:moveTo>
                <a:lnTo>
                  <a:pt x="4496640" y="1409784"/>
                </a:lnTo>
                <a:cubicBezTo>
                  <a:pt x="4496640" y="1408646"/>
                  <a:pt x="4495689" y="1407508"/>
                  <a:pt x="4495119" y="1406180"/>
                </a:cubicBezTo>
                <a:close/>
                <a:moveTo>
                  <a:pt x="4760958" y="1405611"/>
                </a:moveTo>
                <a:lnTo>
                  <a:pt x="4762099" y="1408835"/>
                </a:lnTo>
                <a:cubicBezTo>
                  <a:pt x="4763145" y="1410383"/>
                  <a:pt x="4764799" y="1411415"/>
                  <a:pt x="4766663" y="1411680"/>
                </a:cubicBezTo>
                <a:lnTo>
                  <a:pt x="4766663" y="1412629"/>
                </a:lnTo>
                <a:lnTo>
                  <a:pt x="4770466" y="1412629"/>
                </a:lnTo>
                <a:lnTo>
                  <a:pt x="4769515" y="1409594"/>
                </a:lnTo>
                <a:cubicBezTo>
                  <a:pt x="4768545" y="1407667"/>
                  <a:pt x="4766834" y="1406226"/>
                  <a:pt x="4764761" y="1405611"/>
                </a:cubicBezTo>
                <a:close/>
                <a:moveTo>
                  <a:pt x="4683564" y="1405611"/>
                </a:moveTo>
                <a:cubicBezTo>
                  <a:pt x="4683564" y="1407128"/>
                  <a:pt x="4684895" y="1408835"/>
                  <a:pt x="4685656" y="1410542"/>
                </a:cubicBezTo>
                <a:lnTo>
                  <a:pt x="4688318" y="1409594"/>
                </a:lnTo>
                <a:lnTo>
                  <a:pt x="4685466" y="1407128"/>
                </a:lnTo>
                <a:close/>
                <a:moveTo>
                  <a:pt x="4843296" y="1405232"/>
                </a:moveTo>
                <a:cubicBezTo>
                  <a:pt x="4843011" y="1405628"/>
                  <a:pt x="4843011" y="1406163"/>
                  <a:pt x="4843296" y="1406560"/>
                </a:cubicBezTo>
                <a:cubicBezTo>
                  <a:pt x="4843752" y="1406876"/>
                  <a:pt x="4844361" y="1406876"/>
                  <a:pt x="4844817" y="1406560"/>
                </a:cubicBezTo>
                <a:cubicBezTo>
                  <a:pt x="4845026" y="1406207"/>
                  <a:pt x="4845026" y="1405774"/>
                  <a:pt x="4844817" y="1405421"/>
                </a:cubicBezTo>
                <a:lnTo>
                  <a:pt x="4844817" y="1405232"/>
                </a:lnTo>
                <a:cubicBezTo>
                  <a:pt x="4844361" y="1404915"/>
                  <a:pt x="4843752" y="1404915"/>
                  <a:pt x="4843296" y="1405232"/>
                </a:cubicBezTo>
                <a:close/>
                <a:moveTo>
                  <a:pt x="1379398" y="1405232"/>
                </a:moveTo>
                <a:cubicBezTo>
                  <a:pt x="1377941" y="1404987"/>
                  <a:pt x="1376538" y="1405892"/>
                  <a:pt x="1376165" y="1407318"/>
                </a:cubicBezTo>
                <a:cubicBezTo>
                  <a:pt x="1374834" y="1407128"/>
                  <a:pt x="1377116" y="1410922"/>
                  <a:pt x="1380349" y="1413956"/>
                </a:cubicBezTo>
                <a:lnTo>
                  <a:pt x="1381300" y="1415474"/>
                </a:lnTo>
                <a:lnTo>
                  <a:pt x="1387004" y="1421164"/>
                </a:lnTo>
                <a:lnTo>
                  <a:pt x="1384342" y="1413577"/>
                </a:lnTo>
                <a:cubicBezTo>
                  <a:pt x="1383011" y="1409404"/>
                  <a:pt x="1380729" y="1405611"/>
                  <a:pt x="1379398" y="1405232"/>
                </a:cubicBezTo>
                <a:close/>
                <a:moveTo>
                  <a:pt x="3515430" y="1405042"/>
                </a:moveTo>
                <a:cubicBezTo>
                  <a:pt x="3500978" y="1424009"/>
                  <a:pt x="3534446" y="1427802"/>
                  <a:pt x="3515430" y="1405042"/>
                </a:cubicBezTo>
                <a:close/>
                <a:moveTo>
                  <a:pt x="2427353" y="1404283"/>
                </a:moveTo>
                <a:cubicBezTo>
                  <a:pt x="2427124" y="1406045"/>
                  <a:pt x="2427124" y="1407832"/>
                  <a:pt x="2427353" y="1409594"/>
                </a:cubicBezTo>
                <a:lnTo>
                  <a:pt x="2425261" y="1408266"/>
                </a:lnTo>
                <a:lnTo>
                  <a:pt x="2425261" y="1419077"/>
                </a:lnTo>
                <a:lnTo>
                  <a:pt x="2430966" y="1426285"/>
                </a:lnTo>
                <a:lnTo>
                  <a:pt x="2435529" y="1426285"/>
                </a:lnTo>
                <a:lnTo>
                  <a:pt x="2439332" y="1427992"/>
                </a:lnTo>
                <a:lnTo>
                  <a:pt x="2434198" y="1425147"/>
                </a:lnTo>
                <a:lnTo>
                  <a:pt x="2429254" y="1422302"/>
                </a:lnTo>
                <a:lnTo>
                  <a:pt x="2429254" y="1413956"/>
                </a:lnTo>
                <a:cubicBezTo>
                  <a:pt x="2432677" y="1413956"/>
                  <a:pt x="2437241" y="1404852"/>
                  <a:pt x="2427353" y="1404283"/>
                </a:cubicBezTo>
                <a:close/>
                <a:moveTo>
                  <a:pt x="1492161" y="1403714"/>
                </a:moveTo>
                <a:lnTo>
                  <a:pt x="1487407" y="1406749"/>
                </a:lnTo>
                <a:lnTo>
                  <a:pt x="1482653" y="1409594"/>
                </a:lnTo>
                <a:lnTo>
                  <a:pt x="1498056" y="1413198"/>
                </a:lnTo>
                <a:close/>
                <a:moveTo>
                  <a:pt x="4814772" y="1403525"/>
                </a:moveTo>
                <a:lnTo>
                  <a:pt x="4819717" y="1405990"/>
                </a:lnTo>
                <a:lnTo>
                  <a:pt x="4824470" y="1408456"/>
                </a:lnTo>
                <a:lnTo>
                  <a:pt x="4825611" y="1406370"/>
                </a:lnTo>
                <a:lnTo>
                  <a:pt x="4826752" y="1405042"/>
                </a:lnTo>
                <a:lnTo>
                  <a:pt x="4823900" y="1403525"/>
                </a:lnTo>
                <a:cubicBezTo>
                  <a:pt x="4821998" y="1402859"/>
                  <a:pt x="4819907" y="1402859"/>
                  <a:pt x="4818005" y="1403525"/>
                </a:cubicBezTo>
                <a:close/>
                <a:moveTo>
                  <a:pt x="2030115" y="1403525"/>
                </a:moveTo>
                <a:lnTo>
                  <a:pt x="2029925" y="1404852"/>
                </a:lnTo>
                <a:cubicBezTo>
                  <a:pt x="2039471" y="1415633"/>
                  <a:pt x="2055178" y="1418529"/>
                  <a:pt x="2067956" y="1411870"/>
                </a:cubicBezTo>
                <a:cubicBezTo>
                  <a:pt x="2065104" y="1411870"/>
                  <a:pt x="2066625" y="1409215"/>
                  <a:pt x="2067956" y="1407128"/>
                </a:cubicBezTo>
                <a:cubicBezTo>
                  <a:pt x="2056204" y="1401376"/>
                  <a:pt x="2042741" y="1400094"/>
                  <a:pt x="2030115" y="1403525"/>
                </a:cubicBezTo>
                <a:close/>
                <a:moveTo>
                  <a:pt x="1810864" y="1403525"/>
                </a:moveTo>
                <a:cubicBezTo>
                  <a:pt x="1796412" y="1422491"/>
                  <a:pt x="1829880" y="1426285"/>
                  <a:pt x="1810864" y="1403525"/>
                </a:cubicBezTo>
                <a:close/>
                <a:moveTo>
                  <a:pt x="1711412" y="1403525"/>
                </a:moveTo>
                <a:cubicBezTo>
                  <a:pt x="1706468" y="1425147"/>
                  <a:pt x="1727005" y="1403525"/>
                  <a:pt x="1711412" y="1403525"/>
                </a:cubicBezTo>
                <a:close/>
                <a:moveTo>
                  <a:pt x="488133" y="1403525"/>
                </a:moveTo>
                <a:cubicBezTo>
                  <a:pt x="483189" y="1425147"/>
                  <a:pt x="503726" y="1403525"/>
                  <a:pt x="488133" y="1403525"/>
                </a:cubicBezTo>
                <a:close/>
                <a:moveTo>
                  <a:pt x="304251" y="1403525"/>
                </a:moveTo>
                <a:cubicBezTo>
                  <a:pt x="307294" y="1411111"/>
                  <a:pt x="298166" y="1430457"/>
                  <a:pt x="309575" y="1429509"/>
                </a:cubicBezTo>
                <a:cubicBezTo>
                  <a:pt x="307484" y="1422491"/>
                  <a:pt x="316421" y="1403525"/>
                  <a:pt x="304251" y="1403525"/>
                </a:cubicBezTo>
                <a:close/>
                <a:moveTo>
                  <a:pt x="2846268" y="1403146"/>
                </a:moveTo>
                <a:cubicBezTo>
                  <a:pt x="2840564" y="1430647"/>
                  <a:pt x="2862051" y="1409215"/>
                  <a:pt x="2846268" y="1403146"/>
                </a:cubicBezTo>
                <a:close/>
                <a:moveTo>
                  <a:pt x="4434078" y="1402956"/>
                </a:moveTo>
                <a:cubicBezTo>
                  <a:pt x="4429134" y="1424578"/>
                  <a:pt x="4449861" y="1402956"/>
                  <a:pt x="4434078" y="1402956"/>
                </a:cubicBezTo>
                <a:close/>
                <a:moveTo>
                  <a:pt x="2752140" y="1402387"/>
                </a:moveTo>
                <a:cubicBezTo>
                  <a:pt x="2747006" y="1424009"/>
                  <a:pt x="2767733" y="1402387"/>
                  <a:pt x="2752140" y="1402387"/>
                </a:cubicBezTo>
                <a:close/>
                <a:moveTo>
                  <a:pt x="4785678" y="1401628"/>
                </a:moveTo>
                <a:lnTo>
                  <a:pt x="4782065" y="1405990"/>
                </a:lnTo>
                <a:lnTo>
                  <a:pt x="4782065" y="1406939"/>
                </a:lnTo>
                <a:lnTo>
                  <a:pt x="4779783" y="1409784"/>
                </a:lnTo>
                <a:lnTo>
                  <a:pt x="4783206" y="1408646"/>
                </a:lnTo>
                <a:cubicBezTo>
                  <a:pt x="4786819" y="1412818"/>
                  <a:pt x="4795567" y="1420595"/>
                  <a:pt x="4787580" y="1408646"/>
                </a:cubicBezTo>
                <a:lnTo>
                  <a:pt x="4785298" y="1407128"/>
                </a:lnTo>
                <a:lnTo>
                  <a:pt x="4786629" y="1407128"/>
                </a:lnTo>
                <a:cubicBezTo>
                  <a:pt x="4788721" y="1406180"/>
                  <a:pt x="4791953" y="1404473"/>
                  <a:pt x="4791953" y="1403525"/>
                </a:cubicBezTo>
                <a:cubicBezTo>
                  <a:pt x="4791953" y="1403525"/>
                  <a:pt x="4790242" y="1402007"/>
                  <a:pt x="4788531" y="1401628"/>
                </a:cubicBezTo>
                <a:close/>
                <a:moveTo>
                  <a:pt x="4620812" y="1401438"/>
                </a:moveTo>
                <a:cubicBezTo>
                  <a:pt x="4628038" y="1401818"/>
                  <a:pt x="4628228" y="1405990"/>
                  <a:pt x="4626137" y="1408835"/>
                </a:cubicBezTo>
                <a:cubicBezTo>
                  <a:pt x="4624045" y="1411680"/>
                  <a:pt x="4620812" y="1412439"/>
                  <a:pt x="4620812" y="1405990"/>
                </a:cubicBezTo>
                <a:cubicBezTo>
                  <a:pt x="4620660" y="1404477"/>
                  <a:pt x="4620660" y="1402952"/>
                  <a:pt x="4620812" y="1401438"/>
                </a:cubicBezTo>
                <a:close/>
                <a:moveTo>
                  <a:pt x="4612065" y="1401249"/>
                </a:moveTo>
                <a:lnTo>
                  <a:pt x="4612445" y="1401249"/>
                </a:lnTo>
                <a:cubicBezTo>
                  <a:pt x="4612483" y="1401607"/>
                  <a:pt x="4612331" y="1401958"/>
                  <a:pt x="4612065" y="1402197"/>
                </a:cubicBezTo>
                <a:close/>
                <a:moveTo>
                  <a:pt x="1352015" y="1400301"/>
                </a:moveTo>
                <a:cubicBezTo>
                  <a:pt x="1351825" y="1401628"/>
                  <a:pt x="1353727" y="1405042"/>
                  <a:pt x="1356579" y="1407887"/>
                </a:cubicBezTo>
                <a:cubicBezTo>
                  <a:pt x="1359432" y="1410732"/>
                  <a:pt x="1363425" y="1412439"/>
                  <a:pt x="1365326" y="1411301"/>
                </a:cubicBezTo>
                <a:lnTo>
                  <a:pt x="1365326" y="1411111"/>
                </a:lnTo>
                <a:cubicBezTo>
                  <a:pt x="1367228" y="1409973"/>
                  <a:pt x="1365326" y="1406370"/>
                  <a:pt x="1360573" y="1403335"/>
                </a:cubicBezTo>
                <a:cubicBezTo>
                  <a:pt x="1355819" y="1400301"/>
                  <a:pt x="1352206" y="1398973"/>
                  <a:pt x="1352015" y="1400301"/>
                </a:cubicBezTo>
                <a:close/>
                <a:moveTo>
                  <a:pt x="1337754" y="1400111"/>
                </a:moveTo>
                <a:cubicBezTo>
                  <a:pt x="1336497" y="1399164"/>
                  <a:pt x="1334707" y="1399415"/>
                  <a:pt x="1333758" y="1400668"/>
                </a:cubicBezTo>
                <a:cubicBezTo>
                  <a:pt x="1333424" y="1401112"/>
                  <a:pt x="1333226" y="1401643"/>
                  <a:pt x="1333190" y="1402197"/>
                </a:cubicBezTo>
                <a:lnTo>
                  <a:pt x="1334141" y="1402197"/>
                </a:lnTo>
                <a:cubicBezTo>
                  <a:pt x="1333700" y="1403705"/>
                  <a:pt x="1334569" y="1405285"/>
                  <a:pt x="1336082" y="1405725"/>
                </a:cubicBezTo>
                <a:cubicBezTo>
                  <a:pt x="1336194" y="1405757"/>
                  <a:pt x="1336307" y="1405782"/>
                  <a:pt x="1336423" y="1405801"/>
                </a:cubicBezTo>
                <a:cubicBezTo>
                  <a:pt x="1337997" y="1406167"/>
                  <a:pt x="1339574" y="1405190"/>
                  <a:pt x="1339940" y="1403620"/>
                </a:cubicBezTo>
                <a:cubicBezTo>
                  <a:pt x="1340307" y="1402049"/>
                  <a:pt x="1339328" y="1400477"/>
                  <a:pt x="1337754" y="1400111"/>
                </a:cubicBezTo>
                <a:close/>
                <a:moveTo>
                  <a:pt x="4761695" y="1399993"/>
                </a:moveTo>
                <a:lnTo>
                  <a:pt x="4761590" y="1400563"/>
                </a:lnTo>
                <a:lnTo>
                  <a:pt x="4761338" y="1400680"/>
                </a:lnTo>
                <a:close/>
                <a:moveTo>
                  <a:pt x="2322957" y="1398593"/>
                </a:moveTo>
                <a:cubicBezTo>
                  <a:pt x="2322957" y="1403146"/>
                  <a:pt x="2320294" y="1403904"/>
                  <a:pt x="2320675" y="1408266"/>
                </a:cubicBezTo>
                <a:cubicBezTo>
                  <a:pt x="2327140" y="1406560"/>
                  <a:pt x="2342733" y="1413577"/>
                  <a:pt x="2341972" y="1403525"/>
                </a:cubicBezTo>
                <a:cubicBezTo>
                  <a:pt x="2336458" y="1396697"/>
                  <a:pt x="2332654" y="1402007"/>
                  <a:pt x="2322957" y="1398593"/>
                </a:cubicBezTo>
                <a:close/>
                <a:moveTo>
                  <a:pt x="3448115" y="1398214"/>
                </a:moveTo>
                <a:lnTo>
                  <a:pt x="3448115" y="1398220"/>
                </a:lnTo>
                <a:lnTo>
                  <a:pt x="3448112" y="1398221"/>
                </a:lnTo>
                <a:close/>
                <a:moveTo>
                  <a:pt x="4846719" y="1396435"/>
                </a:moveTo>
                <a:lnTo>
                  <a:pt x="4846719" y="1396507"/>
                </a:lnTo>
                <a:lnTo>
                  <a:pt x="4846695" y="1396444"/>
                </a:lnTo>
                <a:close/>
                <a:moveTo>
                  <a:pt x="4803307" y="1396295"/>
                </a:moveTo>
                <a:lnTo>
                  <a:pt x="4803363" y="1396318"/>
                </a:lnTo>
                <a:lnTo>
                  <a:pt x="4803199" y="1396620"/>
                </a:lnTo>
                <a:close/>
                <a:moveTo>
                  <a:pt x="4569850" y="1396128"/>
                </a:moveTo>
                <a:lnTo>
                  <a:pt x="4570421" y="1396128"/>
                </a:lnTo>
                <a:cubicBezTo>
                  <a:pt x="4571162" y="1396337"/>
                  <a:pt x="4571581" y="1397101"/>
                  <a:pt x="4571371" y="1397835"/>
                </a:cubicBezTo>
                <a:cubicBezTo>
                  <a:pt x="4571162" y="1398569"/>
                  <a:pt x="4570402" y="1398992"/>
                  <a:pt x="4569660" y="1398783"/>
                </a:cubicBezTo>
                <a:cubicBezTo>
                  <a:pt x="4569261" y="1399068"/>
                  <a:pt x="4568728" y="1399068"/>
                  <a:pt x="4568329" y="1398783"/>
                </a:cubicBezTo>
                <a:close/>
                <a:moveTo>
                  <a:pt x="3531784" y="1395748"/>
                </a:moveTo>
                <a:cubicBezTo>
                  <a:pt x="3511247" y="1408646"/>
                  <a:pt x="3549088" y="1403335"/>
                  <a:pt x="3531784" y="1395748"/>
                </a:cubicBezTo>
                <a:close/>
                <a:moveTo>
                  <a:pt x="3934346" y="1394800"/>
                </a:moveTo>
                <a:lnTo>
                  <a:pt x="3919704" y="1402766"/>
                </a:lnTo>
                <a:cubicBezTo>
                  <a:pt x="3919704" y="1406749"/>
                  <a:pt x="3919704" y="1409594"/>
                  <a:pt x="3922746" y="1408646"/>
                </a:cubicBezTo>
                <a:cubicBezTo>
                  <a:pt x="3924458" y="1402007"/>
                  <a:pt x="3934156" y="1403146"/>
                  <a:pt x="3934346" y="1394800"/>
                </a:cubicBezTo>
                <a:close/>
                <a:moveTo>
                  <a:pt x="1668275" y="1394296"/>
                </a:moveTo>
                <a:cubicBezTo>
                  <a:pt x="1666664" y="1393816"/>
                  <a:pt x="1664970" y="1394730"/>
                  <a:pt x="1664489" y="1396335"/>
                </a:cubicBezTo>
                <a:cubicBezTo>
                  <a:pt x="1664472" y="1396391"/>
                  <a:pt x="1664457" y="1396450"/>
                  <a:pt x="1664443" y="1396507"/>
                </a:cubicBezTo>
                <a:cubicBezTo>
                  <a:pt x="1664544" y="1398004"/>
                  <a:pt x="1665791" y="1399166"/>
                  <a:pt x="1667296" y="1399162"/>
                </a:cubicBezTo>
                <a:lnTo>
                  <a:pt x="1666535" y="1400111"/>
                </a:lnTo>
                <a:cubicBezTo>
                  <a:pt x="1668146" y="1400591"/>
                  <a:pt x="1669840" y="1399676"/>
                  <a:pt x="1670321" y="1398070"/>
                </a:cubicBezTo>
                <a:cubicBezTo>
                  <a:pt x="1670800" y="1396464"/>
                  <a:pt x="1669885" y="1394774"/>
                  <a:pt x="1668275" y="1394296"/>
                </a:cubicBezTo>
                <a:close/>
                <a:moveTo>
                  <a:pt x="4843486" y="1394042"/>
                </a:moveTo>
                <a:lnTo>
                  <a:pt x="4845768" y="1394042"/>
                </a:lnTo>
                <a:lnTo>
                  <a:pt x="4846695" y="1396444"/>
                </a:lnTo>
                <a:lnTo>
                  <a:pt x="4845958" y="1396697"/>
                </a:lnTo>
                <a:lnTo>
                  <a:pt x="4847669" y="1400301"/>
                </a:lnTo>
                <a:lnTo>
                  <a:pt x="4850141" y="1406560"/>
                </a:lnTo>
                <a:lnTo>
                  <a:pt x="4846170" y="1404920"/>
                </a:lnTo>
                <a:lnTo>
                  <a:pt x="4842535" y="1394990"/>
                </a:lnTo>
                <a:lnTo>
                  <a:pt x="4841965" y="1395701"/>
                </a:lnTo>
                <a:lnTo>
                  <a:pt x="4841965" y="1395369"/>
                </a:lnTo>
                <a:cubicBezTo>
                  <a:pt x="4842326" y="1394783"/>
                  <a:pt x="4842859" y="1394320"/>
                  <a:pt x="4843486" y="1394042"/>
                </a:cubicBezTo>
                <a:close/>
                <a:moveTo>
                  <a:pt x="4667039" y="1394023"/>
                </a:moveTo>
                <a:cubicBezTo>
                  <a:pt x="4667572" y="1393509"/>
                  <a:pt x="4668409" y="1393518"/>
                  <a:pt x="4668922" y="1394042"/>
                </a:cubicBezTo>
                <a:cubicBezTo>
                  <a:pt x="4669112" y="1394610"/>
                  <a:pt x="4668352" y="1395938"/>
                  <a:pt x="4668352" y="1395938"/>
                </a:cubicBezTo>
                <a:lnTo>
                  <a:pt x="4666070" y="1395938"/>
                </a:lnTo>
                <a:cubicBezTo>
                  <a:pt x="4665823" y="1395153"/>
                  <a:pt x="4666241" y="1394311"/>
                  <a:pt x="4667020" y="1394042"/>
                </a:cubicBezTo>
                <a:cubicBezTo>
                  <a:pt x="4667020" y="1394036"/>
                  <a:pt x="4667039" y="1394028"/>
                  <a:pt x="4667039" y="1394023"/>
                </a:cubicBezTo>
                <a:close/>
                <a:moveTo>
                  <a:pt x="2390652" y="1393852"/>
                </a:moveTo>
                <a:cubicBezTo>
                  <a:pt x="2390082" y="1403525"/>
                  <a:pt x="2397118" y="1405232"/>
                  <a:pt x="2395977" y="1414715"/>
                </a:cubicBezTo>
                <a:cubicBezTo>
                  <a:pt x="2385138" y="1409973"/>
                  <a:pt x="2376961" y="1431785"/>
                  <a:pt x="2385518" y="1430268"/>
                </a:cubicBezTo>
                <a:cubicBezTo>
                  <a:pt x="2395597" y="1425147"/>
                  <a:pt x="2411760" y="1399352"/>
                  <a:pt x="2390652" y="1393852"/>
                </a:cubicBezTo>
                <a:close/>
                <a:moveTo>
                  <a:pt x="874722" y="1393852"/>
                </a:moveTo>
                <a:cubicBezTo>
                  <a:pt x="869778" y="1415474"/>
                  <a:pt x="890505" y="1394800"/>
                  <a:pt x="874722" y="1393852"/>
                </a:cubicBezTo>
                <a:close/>
                <a:moveTo>
                  <a:pt x="4833978" y="1393473"/>
                </a:moveTo>
                <a:cubicBezTo>
                  <a:pt x="4834434" y="1393156"/>
                  <a:pt x="4835043" y="1393156"/>
                  <a:pt x="4835499" y="1393473"/>
                </a:cubicBezTo>
                <a:cubicBezTo>
                  <a:pt x="4835785" y="1393869"/>
                  <a:pt x="4835785" y="1394404"/>
                  <a:pt x="4835499" y="1394800"/>
                </a:cubicBezTo>
                <a:cubicBezTo>
                  <a:pt x="4835138" y="1395162"/>
                  <a:pt x="4834530" y="1395162"/>
                  <a:pt x="4834168" y="1394800"/>
                </a:cubicBezTo>
                <a:lnTo>
                  <a:pt x="4834168" y="1394990"/>
                </a:lnTo>
                <a:cubicBezTo>
                  <a:pt x="4833978" y="1394231"/>
                  <a:pt x="4833978" y="1393473"/>
                  <a:pt x="4833978" y="1393473"/>
                </a:cubicBezTo>
                <a:close/>
                <a:moveTo>
                  <a:pt x="2145920" y="1393473"/>
                </a:moveTo>
                <a:cubicBezTo>
                  <a:pt x="2140976" y="1415094"/>
                  <a:pt x="2161513" y="1394421"/>
                  <a:pt x="2145920" y="1393473"/>
                </a:cubicBezTo>
                <a:close/>
                <a:moveTo>
                  <a:pt x="3449066" y="1393093"/>
                </a:moveTo>
                <a:cubicBezTo>
                  <a:pt x="3449655" y="1392539"/>
                  <a:pt x="3450568" y="1392539"/>
                  <a:pt x="3451157" y="1393093"/>
                </a:cubicBezTo>
                <a:cubicBezTo>
                  <a:pt x="3451709" y="1393679"/>
                  <a:pt x="3451709" y="1394593"/>
                  <a:pt x="3451157" y="1395179"/>
                </a:cubicBezTo>
                <a:cubicBezTo>
                  <a:pt x="3450587" y="1395712"/>
                  <a:pt x="3449731" y="1395790"/>
                  <a:pt x="3449066" y="1395369"/>
                </a:cubicBezTo>
                <a:cubicBezTo>
                  <a:pt x="3448552" y="1394694"/>
                  <a:pt x="3448552" y="1393766"/>
                  <a:pt x="3449066" y="1393093"/>
                </a:cubicBezTo>
                <a:close/>
                <a:moveTo>
                  <a:pt x="1564801" y="1393093"/>
                </a:moveTo>
                <a:cubicBezTo>
                  <a:pt x="1563194" y="1392837"/>
                  <a:pt x="1561646" y="1393812"/>
                  <a:pt x="1561188" y="1395369"/>
                </a:cubicBezTo>
                <a:cubicBezTo>
                  <a:pt x="1561011" y="1397036"/>
                  <a:pt x="1562224" y="1398529"/>
                  <a:pt x="1563896" y="1398705"/>
                </a:cubicBezTo>
                <a:cubicBezTo>
                  <a:pt x="1565295" y="1398851"/>
                  <a:pt x="1566615" y="1398021"/>
                  <a:pt x="1567083" y="1396697"/>
                </a:cubicBezTo>
                <a:cubicBezTo>
                  <a:pt x="1567340" y="1395094"/>
                  <a:pt x="1566362" y="1393550"/>
                  <a:pt x="1564801" y="1393093"/>
                </a:cubicBezTo>
                <a:close/>
                <a:moveTo>
                  <a:pt x="4847669" y="1392904"/>
                </a:moveTo>
                <a:lnTo>
                  <a:pt x="4851473" y="1394800"/>
                </a:lnTo>
                <a:lnTo>
                  <a:pt x="4846719" y="1396435"/>
                </a:lnTo>
                <a:lnTo>
                  <a:pt x="4846719" y="1394800"/>
                </a:lnTo>
                <a:close/>
                <a:moveTo>
                  <a:pt x="4192579" y="1392904"/>
                </a:moveTo>
                <a:lnTo>
                  <a:pt x="4185924" y="1395179"/>
                </a:lnTo>
                <a:lnTo>
                  <a:pt x="4189346" y="1397645"/>
                </a:lnTo>
                <a:cubicBezTo>
                  <a:pt x="4190468" y="1398768"/>
                  <a:pt x="4191952" y="1399441"/>
                  <a:pt x="4193530" y="1399542"/>
                </a:cubicBezTo>
                <a:cubicBezTo>
                  <a:pt x="4193530" y="1399542"/>
                  <a:pt x="4194481" y="1397645"/>
                  <a:pt x="4193530" y="1395938"/>
                </a:cubicBezTo>
                <a:close/>
                <a:moveTo>
                  <a:pt x="4486657" y="1392501"/>
                </a:moveTo>
                <a:lnTo>
                  <a:pt x="4487793" y="1393231"/>
                </a:lnTo>
                <a:lnTo>
                  <a:pt x="4488719" y="1396421"/>
                </a:lnTo>
                <a:lnTo>
                  <a:pt x="4486562" y="1395748"/>
                </a:lnTo>
                <a:cubicBezTo>
                  <a:pt x="4486200" y="1395876"/>
                  <a:pt x="4485801" y="1395876"/>
                  <a:pt x="4485440" y="1395748"/>
                </a:cubicBezTo>
                <a:cubicBezTo>
                  <a:pt x="4484546" y="1395439"/>
                  <a:pt x="4484071" y="1394466"/>
                  <a:pt x="4484375" y="1393575"/>
                </a:cubicBezTo>
                <a:cubicBezTo>
                  <a:pt x="4484698" y="1392685"/>
                  <a:pt x="4485668" y="1392215"/>
                  <a:pt x="4486562" y="1392524"/>
                </a:cubicBezTo>
                <a:cubicBezTo>
                  <a:pt x="4486600" y="1392515"/>
                  <a:pt x="4486618" y="1392507"/>
                  <a:pt x="4486657" y="1392501"/>
                </a:cubicBezTo>
                <a:close/>
                <a:moveTo>
                  <a:pt x="1407161" y="1392145"/>
                </a:moveTo>
                <a:cubicBezTo>
                  <a:pt x="1405535" y="1391790"/>
                  <a:pt x="1403926" y="1392805"/>
                  <a:pt x="1403548" y="1394421"/>
                </a:cubicBezTo>
                <a:cubicBezTo>
                  <a:pt x="1403192" y="1396042"/>
                  <a:pt x="1404210" y="1397647"/>
                  <a:pt x="1405830" y="1398024"/>
                </a:cubicBezTo>
                <a:cubicBezTo>
                  <a:pt x="1407081" y="1397846"/>
                  <a:pt x="1408034" y="1396816"/>
                  <a:pt x="1408112" y="1395559"/>
                </a:cubicBezTo>
                <a:lnTo>
                  <a:pt x="1409253" y="1395748"/>
                </a:lnTo>
                <a:cubicBezTo>
                  <a:pt x="1409713" y="1394246"/>
                  <a:pt x="1408863" y="1392655"/>
                  <a:pt x="1407357" y="1392196"/>
                </a:cubicBezTo>
                <a:cubicBezTo>
                  <a:pt x="1407292" y="1392177"/>
                  <a:pt x="1407228" y="1392160"/>
                  <a:pt x="1407161" y="1392145"/>
                </a:cubicBezTo>
                <a:close/>
                <a:moveTo>
                  <a:pt x="3190639" y="1392121"/>
                </a:moveTo>
                <a:cubicBezTo>
                  <a:pt x="3188848" y="1391161"/>
                  <a:pt x="3187410" y="1391481"/>
                  <a:pt x="3186839" y="1393662"/>
                </a:cubicBezTo>
                <a:cubicBezTo>
                  <a:pt x="3196347" y="1397266"/>
                  <a:pt x="3182846" y="1424767"/>
                  <a:pt x="3201671" y="1419836"/>
                </a:cubicBezTo>
                <a:lnTo>
                  <a:pt x="3202432" y="1419646"/>
                </a:lnTo>
                <a:cubicBezTo>
                  <a:pt x="3204571" y="1409404"/>
                  <a:pt x="3196014" y="1395002"/>
                  <a:pt x="3190639" y="1392121"/>
                </a:cubicBezTo>
                <a:close/>
                <a:moveTo>
                  <a:pt x="1914399" y="1391013"/>
                </a:moveTo>
                <a:cubicBezTo>
                  <a:pt x="1914774" y="1390450"/>
                  <a:pt x="1913692" y="1391244"/>
                  <a:pt x="1909746" y="1394800"/>
                </a:cubicBezTo>
                <a:cubicBezTo>
                  <a:pt x="1899050" y="1406607"/>
                  <a:pt x="1913276" y="1392702"/>
                  <a:pt x="1914399" y="1391013"/>
                </a:cubicBezTo>
                <a:close/>
                <a:moveTo>
                  <a:pt x="1415386" y="1390106"/>
                </a:moveTo>
                <a:cubicBezTo>
                  <a:pt x="1412581" y="1389015"/>
                  <a:pt x="1410204" y="1389205"/>
                  <a:pt x="1408302" y="1393852"/>
                </a:cubicBezTo>
                <a:lnTo>
                  <a:pt x="1409253" y="1394042"/>
                </a:lnTo>
                <a:cubicBezTo>
                  <a:pt x="1415528" y="1394042"/>
                  <a:pt x="1421042" y="1403146"/>
                  <a:pt x="1425036" y="1394042"/>
                </a:cubicBezTo>
                <a:cubicBezTo>
                  <a:pt x="1421423" y="1393568"/>
                  <a:pt x="1418191" y="1391197"/>
                  <a:pt x="1415386" y="1390106"/>
                </a:cubicBezTo>
                <a:close/>
                <a:moveTo>
                  <a:pt x="4614157" y="1390059"/>
                </a:moveTo>
                <a:cubicBezTo>
                  <a:pt x="4615108" y="1390059"/>
                  <a:pt x="4615108" y="1390059"/>
                  <a:pt x="4615108" y="1390059"/>
                </a:cubicBezTo>
                <a:lnTo>
                  <a:pt x="4616248" y="1391007"/>
                </a:lnTo>
                <a:cubicBezTo>
                  <a:pt x="4616515" y="1391843"/>
                  <a:pt x="4616096" y="1392744"/>
                  <a:pt x="4615298" y="1393093"/>
                </a:cubicBezTo>
                <a:cubicBezTo>
                  <a:pt x="4614765" y="1393114"/>
                  <a:pt x="4614233" y="1392879"/>
                  <a:pt x="4613891" y="1392458"/>
                </a:cubicBezTo>
                <a:cubicBezTo>
                  <a:pt x="4613301" y="1391726"/>
                  <a:pt x="4613415" y="1390650"/>
                  <a:pt x="4614157" y="1390059"/>
                </a:cubicBezTo>
                <a:close/>
                <a:moveTo>
                  <a:pt x="2915981" y="1389318"/>
                </a:moveTo>
                <a:cubicBezTo>
                  <a:pt x="2915438" y="1389146"/>
                  <a:pt x="2914487" y="1389822"/>
                  <a:pt x="2913013" y="1392145"/>
                </a:cubicBezTo>
                <a:cubicBezTo>
                  <a:pt x="2915580" y="1397977"/>
                  <a:pt x="2917613" y="1389833"/>
                  <a:pt x="2915981" y="1389318"/>
                </a:cubicBezTo>
                <a:close/>
                <a:moveTo>
                  <a:pt x="518938" y="1389300"/>
                </a:moveTo>
                <a:cubicBezTo>
                  <a:pt x="513994" y="1410922"/>
                  <a:pt x="534531" y="1390438"/>
                  <a:pt x="518938" y="1389300"/>
                </a:cubicBezTo>
                <a:close/>
                <a:moveTo>
                  <a:pt x="4672915" y="1389110"/>
                </a:moveTo>
                <a:cubicBezTo>
                  <a:pt x="4673277" y="1388907"/>
                  <a:pt x="4673695" y="1388907"/>
                  <a:pt x="4674056" y="1389110"/>
                </a:cubicBezTo>
                <a:cubicBezTo>
                  <a:pt x="4674113" y="1389220"/>
                  <a:pt x="4674151" y="1389340"/>
                  <a:pt x="4674170" y="1389461"/>
                </a:cubicBezTo>
                <a:cubicBezTo>
                  <a:pt x="4674304" y="1390182"/>
                  <a:pt x="4673828" y="1390874"/>
                  <a:pt x="4673105" y="1391007"/>
                </a:cubicBezTo>
                <a:lnTo>
                  <a:pt x="4671774" y="1391007"/>
                </a:lnTo>
                <a:cubicBezTo>
                  <a:pt x="4671774" y="1390977"/>
                  <a:pt x="4671755" y="1390946"/>
                  <a:pt x="4671755" y="1390914"/>
                </a:cubicBezTo>
                <a:cubicBezTo>
                  <a:pt x="4671565" y="1390096"/>
                  <a:pt x="4672098" y="1389288"/>
                  <a:pt x="4672915" y="1389110"/>
                </a:cubicBezTo>
                <a:close/>
                <a:moveTo>
                  <a:pt x="4417154" y="1388731"/>
                </a:moveTo>
                <a:lnTo>
                  <a:pt x="4408978" y="1391386"/>
                </a:lnTo>
                <a:lnTo>
                  <a:pt x="4411640" y="1392714"/>
                </a:lnTo>
                <a:lnTo>
                  <a:pt x="4414492" y="1394042"/>
                </a:lnTo>
                <a:close/>
                <a:moveTo>
                  <a:pt x="2548102" y="1388541"/>
                </a:moveTo>
                <a:cubicBezTo>
                  <a:pt x="2543158" y="1410163"/>
                  <a:pt x="2563885" y="1389679"/>
                  <a:pt x="2548102" y="1388541"/>
                </a:cubicBezTo>
                <a:close/>
                <a:moveTo>
                  <a:pt x="1339465" y="1388541"/>
                </a:moveTo>
                <a:lnTo>
                  <a:pt x="1340373" y="1388568"/>
                </a:lnTo>
                <a:lnTo>
                  <a:pt x="1336898" y="1390722"/>
                </a:lnTo>
                <a:cubicBezTo>
                  <a:pt x="1336531" y="1392293"/>
                  <a:pt x="1337510" y="1393865"/>
                  <a:pt x="1339085" y="1394231"/>
                </a:cubicBezTo>
                <a:cubicBezTo>
                  <a:pt x="1340596" y="1394671"/>
                  <a:pt x="1342181" y="1393802"/>
                  <a:pt x="1342620" y="1392295"/>
                </a:cubicBezTo>
                <a:cubicBezTo>
                  <a:pt x="1342654" y="1392183"/>
                  <a:pt x="1342679" y="1392069"/>
                  <a:pt x="1342698" y="1391955"/>
                </a:cubicBezTo>
                <a:cubicBezTo>
                  <a:pt x="1343032" y="1390419"/>
                  <a:pt x="1342055" y="1388905"/>
                  <a:pt x="1340515" y="1388572"/>
                </a:cubicBezTo>
                <a:lnTo>
                  <a:pt x="1340373" y="1388568"/>
                </a:lnTo>
                <a:lnTo>
                  <a:pt x="1340416" y="1388541"/>
                </a:lnTo>
                <a:close/>
                <a:moveTo>
                  <a:pt x="1315361" y="1388463"/>
                </a:moveTo>
                <a:cubicBezTo>
                  <a:pt x="1313775" y="1387906"/>
                  <a:pt x="1312037" y="1388735"/>
                  <a:pt x="1311478" y="1390315"/>
                </a:cubicBezTo>
                <a:cubicBezTo>
                  <a:pt x="1311400" y="1390538"/>
                  <a:pt x="1311347" y="1390772"/>
                  <a:pt x="1311322" y="1391007"/>
                </a:cubicBezTo>
                <a:cubicBezTo>
                  <a:pt x="1310982" y="1392541"/>
                  <a:pt x="1311953" y="1394060"/>
                  <a:pt x="1313491" y="1394398"/>
                </a:cubicBezTo>
                <a:cubicBezTo>
                  <a:pt x="1313530" y="1394408"/>
                  <a:pt x="1313566" y="1394415"/>
                  <a:pt x="1313604" y="1394421"/>
                </a:cubicBezTo>
                <a:cubicBezTo>
                  <a:pt x="1315110" y="1394880"/>
                  <a:pt x="1316705" y="1394032"/>
                  <a:pt x="1317165" y="1392530"/>
                </a:cubicBezTo>
                <a:cubicBezTo>
                  <a:pt x="1317184" y="1392465"/>
                  <a:pt x="1317202" y="1392401"/>
                  <a:pt x="1317217" y="1392335"/>
                </a:cubicBezTo>
                <a:cubicBezTo>
                  <a:pt x="1317776" y="1390755"/>
                  <a:pt x="1316945" y="1389021"/>
                  <a:pt x="1315361" y="1388463"/>
                </a:cubicBezTo>
                <a:close/>
                <a:moveTo>
                  <a:pt x="4209123" y="1387403"/>
                </a:moveTo>
                <a:cubicBezTo>
                  <a:pt x="4208305" y="1387582"/>
                  <a:pt x="4207773" y="1388390"/>
                  <a:pt x="4207963" y="1389207"/>
                </a:cubicBezTo>
                <a:cubicBezTo>
                  <a:pt x="4207963" y="1389239"/>
                  <a:pt x="4207982" y="1389269"/>
                  <a:pt x="4207982" y="1389300"/>
                </a:cubicBezTo>
                <a:cubicBezTo>
                  <a:pt x="4208286" y="1390189"/>
                  <a:pt x="4209275" y="1390660"/>
                  <a:pt x="4210169" y="1390351"/>
                </a:cubicBezTo>
                <a:cubicBezTo>
                  <a:pt x="4210663" y="1390180"/>
                  <a:pt x="4211043" y="1389793"/>
                  <a:pt x="4211215" y="1389300"/>
                </a:cubicBezTo>
                <a:lnTo>
                  <a:pt x="4211215" y="1388351"/>
                </a:lnTo>
                <a:cubicBezTo>
                  <a:pt x="4210872" y="1387545"/>
                  <a:pt x="4209959" y="1387136"/>
                  <a:pt x="4209123" y="1387403"/>
                </a:cubicBezTo>
                <a:close/>
                <a:moveTo>
                  <a:pt x="2893998" y="1387403"/>
                </a:moveTo>
                <a:cubicBezTo>
                  <a:pt x="2886600" y="1389766"/>
                  <a:pt x="2882512" y="1397668"/>
                  <a:pt x="2884889" y="1405050"/>
                </a:cubicBezTo>
                <a:cubicBezTo>
                  <a:pt x="2885326" y="1406400"/>
                  <a:pt x="2885954" y="1407677"/>
                  <a:pt x="2886772" y="1408835"/>
                </a:cubicBezTo>
                <a:cubicBezTo>
                  <a:pt x="2895139" y="1408266"/>
                  <a:pt x="2905597" y="1392904"/>
                  <a:pt x="2893998" y="1387403"/>
                </a:cubicBezTo>
                <a:close/>
                <a:moveTo>
                  <a:pt x="1870503" y="1387261"/>
                </a:moveTo>
                <a:cubicBezTo>
                  <a:pt x="1866533" y="1386455"/>
                  <a:pt x="1861922" y="1388067"/>
                  <a:pt x="1861446" y="1392145"/>
                </a:cubicBezTo>
                <a:cubicBezTo>
                  <a:pt x="1866200" y="1393473"/>
                  <a:pt x="1867911" y="1398024"/>
                  <a:pt x="1875327" y="1396887"/>
                </a:cubicBezTo>
                <a:lnTo>
                  <a:pt x="1875707" y="1396887"/>
                </a:lnTo>
                <a:cubicBezTo>
                  <a:pt x="1877799" y="1391292"/>
                  <a:pt x="1874472" y="1388067"/>
                  <a:pt x="1870503" y="1387261"/>
                </a:cubicBezTo>
                <a:close/>
                <a:moveTo>
                  <a:pt x="4404604" y="1386645"/>
                </a:moveTo>
                <a:lnTo>
                  <a:pt x="4402702" y="1388921"/>
                </a:lnTo>
                <a:cubicBezTo>
                  <a:pt x="4399165" y="1391026"/>
                  <a:pt x="4396009" y="1393721"/>
                  <a:pt x="4393385" y="1396887"/>
                </a:cubicBezTo>
                <a:cubicBezTo>
                  <a:pt x="4389962" y="1400680"/>
                  <a:pt x="4388441" y="1403335"/>
                  <a:pt x="4390152" y="1402766"/>
                </a:cubicBezTo>
                <a:cubicBezTo>
                  <a:pt x="4393689" y="1400661"/>
                  <a:pt x="4396846" y="1397966"/>
                  <a:pt x="4399470" y="1394800"/>
                </a:cubicBezTo>
                <a:cubicBezTo>
                  <a:pt x="4404794" y="1388731"/>
                  <a:pt x="4406125" y="1386076"/>
                  <a:pt x="4404604" y="1386645"/>
                </a:cubicBezTo>
                <a:close/>
                <a:moveTo>
                  <a:pt x="4323502" y="1386622"/>
                </a:moveTo>
                <a:cubicBezTo>
                  <a:pt x="4323464" y="1386627"/>
                  <a:pt x="4323445" y="1386635"/>
                  <a:pt x="4323407" y="1386645"/>
                </a:cubicBezTo>
                <a:cubicBezTo>
                  <a:pt x="4322475" y="1386747"/>
                  <a:pt x="4321791" y="1387591"/>
                  <a:pt x="4321886" y="1388528"/>
                </a:cubicBezTo>
                <a:cubicBezTo>
                  <a:pt x="4322000" y="1389465"/>
                  <a:pt x="4322837" y="1390140"/>
                  <a:pt x="4323787" y="1390038"/>
                </a:cubicBezTo>
                <a:cubicBezTo>
                  <a:pt x="4323977" y="1390017"/>
                  <a:pt x="4324167" y="1389958"/>
                  <a:pt x="4324358" y="1389869"/>
                </a:cubicBezTo>
                <a:lnTo>
                  <a:pt x="4325309" y="1389869"/>
                </a:lnTo>
                <a:cubicBezTo>
                  <a:pt x="4325784" y="1389254"/>
                  <a:pt x="4325784" y="1388397"/>
                  <a:pt x="4325309" y="1387783"/>
                </a:cubicBezTo>
                <a:cubicBezTo>
                  <a:pt x="4325137" y="1386963"/>
                  <a:pt x="4324320" y="1386444"/>
                  <a:pt x="4323502" y="1386622"/>
                </a:cubicBezTo>
                <a:close/>
                <a:moveTo>
                  <a:pt x="929368" y="1386550"/>
                </a:moveTo>
                <a:cubicBezTo>
                  <a:pt x="907619" y="1389300"/>
                  <a:pt x="884135" y="1400680"/>
                  <a:pt x="875863" y="1411111"/>
                </a:cubicBezTo>
                <a:cubicBezTo>
                  <a:pt x="903245" y="1421164"/>
                  <a:pt x="939565" y="1392145"/>
                  <a:pt x="965236" y="1414715"/>
                </a:cubicBezTo>
                <a:lnTo>
                  <a:pt x="965236" y="1433682"/>
                </a:lnTo>
                <a:cubicBezTo>
                  <a:pt x="963299" y="1437149"/>
                  <a:pt x="962819" y="1441242"/>
                  <a:pt x="963905" y="1445062"/>
                </a:cubicBezTo>
                <a:lnTo>
                  <a:pt x="965236" y="1445062"/>
                </a:lnTo>
                <a:lnTo>
                  <a:pt x="965236" y="1456821"/>
                </a:lnTo>
                <a:cubicBezTo>
                  <a:pt x="964149" y="1455787"/>
                  <a:pt x="962935" y="1454896"/>
                  <a:pt x="961623" y="1454165"/>
                </a:cubicBezTo>
                <a:cubicBezTo>
                  <a:pt x="945080" y="1475029"/>
                  <a:pt x="941277" y="1508599"/>
                  <a:pt x="913894" y="1518462"/>
                </a:cubicBezTo>
                <a:cubicBezTo>
                  <a:pt x="917568" y="1536494"/>
                  <a:pt x="918401" y="1554988"/>
                  <a:pt x="916366" y="1573275"/>
                </a:cubicBezTo>
                <a:cubicBezTo>
                  <a:pt x="931579" y="1546912"/>
                  <a:pt x="938614" y="1517703"/>
                  <a:pt x="951925" y="1490012"/>
                </a:cubicBezTo>
                <a:cubicBezTo>
                  <a:pt x="962405" y="1488980"/>
                  <a:pt x="970517" y="1480402"/>
                  <a:pt x="970941" y="1469908"/>
                </a:cubicBezTo>
                <a:lnTo>
                  <a:pt x="982731" y="1457959"/>
                </a:lnTo>
                <a:lnTo>
                  <a:pt x="1000225" y="1440699"/>
                </a:lnTo>
                <a:lnTo>
                  <a:pt x="991668" y="1432164"/>
                </a:lnTo>
                <a:cubicBezTo>
                  <a:pt x="1002209" y="1437323"/>
                  <a:pt x="1013403" y="1441023"/>
                  <a:pt x="1024946" y="1443165"/>
                </a:cubicBezTo>
                <a:cubicBezTo>
                  <a:pt x="1028956" y="1443986"/>
                  <a:pt x="1033025" y="1444493"/>
                  <a:pt x="1037116" y="1444682"/>
                </a:cubicBezTo>
                <a:cubicBezTo>
                  <a:pt x="1047004" y="1411870"/>
                  <a:pt x="996993" y="1420595"/>
                  <a:pt x="977977" y="1419267"/>
                </a:cubicBezTo>
                <a:lnTo>
                  <a:pt x="972462" y="1413767"/>
                </a:lnTo>
                <a:cubicBezTo>
                  <a:pt x="971131" y="1389680"/>
                  <a:pt x="951117" y="1383800"/>
                  <a:pt x="929368" y="1386550"/>
                </a:cubicBezTo>
                <a:close/>
                <a:moveTo>
                  <a:pt x="1382821" y="1386455"/>
                </a:moveTo>
                <a:lnTo>
                  <a:pt x="1384342" y="1387972"/>
                </a:lnTo>
                <a:cubicBezTo>
                  <a:pt x="1382735" y="1387716"/>
                  <a:pt x="1381187" y="1388691"/>
                  <a:pt x="1380729" y="1390248"/>
                </a:cubicBezTo>
                <a:cubicBezTo>
                  <a:pt x="1380288" y="1391756"/>
                  <a:pt x="1381157" y="1393336"/>
                  <a:pt x="1382671" y="1393776"/>
                </a:cubicBezTo>
                <a:cubicBezTo>
                  <a:pt x="1382783" y="1393808"/>
                  <a:pt x="1382895" y="1393833"/>
                  <a:pt x="1383011" y="1393852"/>
                </a:cubicBezTo>
                <a:cubicBezTo>
                  <a:pt x="1384637" y="1394206"/>
                  <a:pt x="1386246" y="1393192"/>
                  <a:pt x="1386624" y="1391576"/>
                </a:cubicBezTo>
                <a:cubicBezTo>
                  <a:pt x="1387879" y="1390309"/>
                  <a:pt x="1387868" y="1388268"/>
                  <a:pt x="1386599" y="1387016"/>
                </a:cubicBezTo>
                <a:cubicBezTo>
                  <a:pt x="1385597" y="1386028"/>
                  <a:pt x="1384068" y="1385801"/>
                  <a:pt x="1382821" y="1386455"/>
                </a:cubicBezTo>
                <a:close/>
                <a:moveTo>
                  <a:pt x="1327866" y="1385696"/>
                </a:moveTo>
                <a:cubicBezTo>
                  <a:pt x="1326240" y="1385342"/>
                  <a:pt x="1324631" y="1386356"/>
                  <a:pt x="1324253" y="1387972"/>
                </a:cubicBezTo>
                <a:cubicBezTo>
                  <a:pt x="1324076" y="1389558"/>
                  <a:pt x="1325023" y="1391054"/>
                  <a:pt x="1326534" y="1391576"/>
                </a:cubicBezTo>
                <a:cubicBezTo>
                  <a:pt x="1328160" y="1391931"/>
                  <a:pt x="1329769" y="1390916"/>
                  <a:pt x="1330147" y="1389300"/>
                </a:cubicBezTo>
                <a:cubicBezTo>
                  <a:pt x="1330503" y="1387678"/>
                  <a:pt x="1329486" y="1386074"/>
                  <a:pt x="1327866" y="1385696"/>
                </a:cubicBezTo>
                <a:close/>
                <a:moveTo>
                  <a:pt x="4802602" y="1385317"/>
                </a:moveTo>
                <a:lnTo>
                  <a:pt x="4802858" y="1386082"/>
                </a:lnTo>
                <a:lnTo>
                  <a:pt x="4802177" y="1386265"/>
                </a:lnTo>
                <a:lnTo>
                  <a:pt x="4800628" y="1386265"/>
                </a:lnTo>
                <a:close/>
                <a:moveTo>
                  <a:pt x="3456291" y="1385317"/>
                </a:moveTo>
                <a:lnTo>
                  <a:pt x="3430620" y="1393852"/>
                </a:lnTo>
                <a:lnTo>
                  <a:pt x="3439177" y="1397645"/>
                </a:lnTo>
                <a:lnTo>
                  <a:pt x="3442790" y="1399542"/>
                </a:lnTo>
                <a:lnTo>
                  <a:pt x="3443741" y="1399542"/>
                </a:lnTo>
                <a:lnTo>
                  <a:pt x="3448112" y="1398221"/>
                </a:lnTo>
                <a:lnTo>
                  <a:pt x="3447164" y="1400301"/>
                </a:lnTo>
                <a:lnTo>
                  <a:pt x="3448115" y="1400301"/>
                </a:lnTo>
                <a:lnTo>
                  <a:pt x="3448115" y="1398220"/>
                </a:lnTo>
                <a:lnTo>
                  <a:pt x="3450016" y="1397645"/>
                </a:lnTo>
                <a:lnTo>
                  <a:pt x="3451918" y="1393852"/>
                </a:lnTo>
                <a:close/>
                <a:moveTo>
                  <a:pt x="4806405" y="1385127"/>
                </a:moveTo>
                <a:cubicBezTo>
                  <a:pt x="4807547" y="1385127"/>
                  <a:pt x="4807547" y="1385127"/>
                  <a:pt x="4807547" y="1385127"/>
                </a:cubicBezTo>
                <a:cubicBezTo>
                  <a:pt x="4807699" y="1386004"/>
                  <a:pt x="4807223" y="1386872"/>
                  <a:pt x="4806405" y="1387214"/>
                </a:cubicBezTo>
                <a:lnTo>
                  <a:pt x="4805264" y="1392904"/>
                </a:lnTo>
                <a:lnTo>
                  <a:pt x="4804832" y="1391734"/>
                </a:lnTo>
                <a:lnTo>
                  <a:pt x="4805835" y="1388731"/>
                </a:lnTo>
                <a:cubicBezTo>
                  <a:pt x="4804504" y="1388731"/>
                  <a:pt x="4804694" y="1389300"/>
                  <a:pt x="4804504" y="1388731"/>
                </a:cubicBezTo>
                <a:cubicBezTo>
                  <a:pt x="4804314" y="1388162"/>
                  <a:pt x="4805645" y="1386265"/>
                  <a:pt x="4805645" y="1386265"/>
                </a:cubicBezTo>
                <a:lnTo>
                  <a:pt x="4802919" y="1386265"/>
                </a:lnTo>
                <a:lnTo>
                  <a:pt x="4802858" y="1386082"/>
                </a:lnTo>
                <a:close/>
                <a:moveTo>
                  <a:pt x="1425910" y="1384708"/>
                </a:moveTo>
                <a:cubicBezTo>
                  <a:pt x="1424355" y="1384458"/>
                  <a:pt x="1422889" y="1385510"/>
                  <a:pt x="1422638" y="1387062"/>
                </a:cubicBezTo>
                <a:cubicBezTo>
                  <a:pt x="1422406" y="1388479"/>
                  <a:pt x="1423273" y="1389846"/>
                  <a:pt x="1424655" y="1390248"/>
                </a:cubicBezTo>
                <a:cubicBezTo>
                  <a:pt x="1426161" y="1390707"/>
                  <a:pt x="1427757" y="1389859"/>
                  <a:pt x="1428217" y="1388357"/>
                </a:cubicBezTo>
                <a:cubicBezTo>
                  <a:pt x="1428236" y="1388293"/>
                  <a:pt x="1428253" y="1388228"/>
                  <a:pt x="1428268" y="1388162"/>
                </a:cubicBezTo>
                <a:lnTo>
                  <a:pt x="1428268" y="1387972"/>
                </a:lnTo>
                <a:cubicBezTo>
                  <a:pt x="1428521" y="1386421"/>
                  <a:pt x="1427464" y="1384960"/>
                  <a:pt x="1425910" y="1384708"/>
                </a:cubicBezTo>
                <a:close/>
                <a:moveTo>
                  <a:pt x="3888518" y="1384558"/>
                </a:moveTo>
                <a:lnTo>
                  <a:pt x="3888518" y="1385507"/>
                </a:lnTo>
                <a:lnTo>
                  <a:pt x="3886807" y="1385507"/>
                </a:lnTo>
                <a:cubicBezTo>
                  <a:pt x="3883384" y="1402197"/>
                  <a:pt x="3899357" y="1386645"/>
                  <a:pt x="3888518" y="1384558"/>
                </a:cubicBezTo>
                <a:close/>
                <a:moveTo>
                  <a:pt x="1612911" y="1384558"/>
                </a:moveTo>
                <a:lnTo>
                  <a:pt x="1610629" y="1390059"/>
                </a:lnTo>
                <a:cubicBezTo>
                  <a:pt x="1609359" y="1389123"/>
                  <a:pt x="1607834" y="1388594"/>
                  <a:pt x="1606255" y="1388541"/>
                </a:cubicBezTo>
                <a:cubicBezTo>
                  <a:pt x="1604163" y="1397456"/>
                  <a:pt x="1606255" y="1398973"/>
                  <a:pt x="1608727" y="1398024"/>
                </a:cubicBezTo>
                <a:lnTo>
                  <a:pt x="1608727" y="1399542"/>
                </a:lnTo>
                <a:lnTo>
                  <a:pt x="1613481" y="1396697"/>
                </a:lnTo>
                <a:lnTo>
                  <a:pt x="1618425" y="1393662"/>
                </a:lnTo>
                <a:lnTo>
                  <a:pt x="1616334" y="1388921"/>
                </a:lnTo>
                <a:close/>
                <a:moveTo>
                  <a:pt x="3510296" y="1384179"/>
                </a:moveTo>
                <a:cubicBezTo>
                  <a:pt x="3492992" y="1391765"/>
                  <a:pt x="3530643" y="1397076"/>
                  <a:pt x="3510296" y="1384179"/>
                </a:cubicBezTo>
                <a:close/>
                <a:moveTo>
                  <a:pt x="4168144" y="1384156"/>
                </a:moveTo>
                <a:cubicBezTo>
                  <a:pt x="4168106" y="1384162"/>
                  <a:pt x="4168087" y="1384169"/>
                  <a:pt x="4168049" y="1384179"/>
                </a:cubicBezTo>
                <a:cubicBezTo>
                  <a:pt x="4167231" y="1384520"/>
                  <a:pt x="4166755" y="1385389"/>
                  <a:pt x="4166908" y="1386265"/>
                </a:cubicBezTo>
                <a:cubicBezTo>
                  <a:pt x="4167497" y="1386819"/>
                  <a:pt x="4168410" y="1386819"/>
                  <a:pt x="4169000" y="1386265"/>
                </a:cubicBezTo>
                <a:lnTo>
                  <a:pt x="4169304" y="1384902"/>
                </a:lnTo>
                <a:lnTo>
                  <a:pt x="4169950" y="1385317"/>
                </a:lnTo>
                <a:lnTo>
                  <a:pt x="4169380" y="1384558"/>
                </a:lnTo>
                <a:lnTo>
                  <a:pt x="4169304" y="1384902"/>
                </a:lnTo>
                <a:close/>
                <a:moveTo>
                  <a:pt x="1350875" y="1383989"/>
                </a:moveTo>
                <a:lnTo>
                  <a:pt x="1350875" y="1394421"/>
                </a:lnTo>
                <a:lnTo>
                  <a:pt x="1361143" y="1394421"/>
                </a:lnTo>
                <a:lnTo>
                  <a:pt x="1361143" y="1383989"/>
                </a:lnTo>
                <a:close/>
                <a:moveTo>
                  <a:pt x="4531628" y="1383431"/>
                </a:moveTo>
                <a:lnTo>
                  <a:pt x="4531343" y="1385981"/>
                </a:lnTo>
                <a:cubicBezTo>
                  <a:pt x="4530564" y="1386609"/>
                  <a:pt x="4529404" y="1386481"/>
                  <a:pt x="4528776" y="1385696"/>
                </a:cubicBezTo>
                <a:lnTo>
                  <a:pt x="4527784" y="1385156"/>
                </a:lnTo>
                <a:close/>
                <a:moveTo>
                  <a:pt x="3352276" y="1383420"/>
                </a:moveTo>
                <a:cubicBezTo>
                  <a:pt x="3347142" y="1405042"/>
                  <a:pt x="3367869" y="1383420"/>
                  <a:pt x="3352276" y="1383420"/>
                </a:cubicBezTo>
                <a:close/>
                <a:moveTo>
                  <a:pt x="2176726" y="1383420"/>
                </a:moveTo>
                <a:lnTo>
                  <a:pt x="2176726" y="1388921"/>
                </a:lnTo>
                <a:cubicBezTo>
                  <a:pt x="2170736" y="1390102"/>
                  <a:pt x="2166438" y="1395352"/>
                  <a:pt x="2166457" y="1401438"/>
                </a:cubicBezTo>
                <a:lnTo>
                  <a:pt x="2166267" y="1401438"/>
                </a:lnTo>
                <a:cubicBezTo>
                  <a:pt x="2166153" y="1408456"/>
                  <a:pt x="2171782" y="1414230"/>
                  <a:pt x="2178818" y="1414336"/>
                </a:cubicBezTo>
                <a:cubicBezTo>
                  <a:pt x="2178951" y="1414338"/>
                  <a:pt x="2179065" y="1414338"/>
                  <a:pt x="2179198" y="1414336"/>
                </a:cubicBezTo>
                <a:cubicBezTo>
                  <a:pt x="2186234" y="1414586"/>
                  <a:pt x="2192129" y="1409105"/>
                  <a:pt x="2192395" y="1402091"/>
                </a:cubicBezTo>
                <a:cubicBezTo>
                  <a:pt x="2192528" y="1397884"/>
                  <a:pt x="2190588" y="1393875"/>
                  <a:pt x="2187184" y="1391386"/>
                </a:cubicBezTo>
                <a:lnTo>
                  <a:pt x="2187184" y="1383420"/>
                </a:lnTo>
                <a:close/>
                <a:moveTo>
                  <a:pt x="2528136" y="1383231"/>
                </a:moveTo>
                <a:lnTo>
                  <a:pt x="2527185" y="1383420"/>
                </a:lnTo>
                <a:lnTo>
                  <a:pt x="2528661" y="1384011"/>
                </a:lnTo>
                <a:lnTo>
                  <a:pt x="2538594" y="1398783"/>
                </a:lnTo>
                <a:cubicBezTo>
                  <a:pt x="2537929" y="1394800"/>
                  <a:pt x="2537881" y="1390343"/>
                  <a:pt x="2536598" y="1387190"/>
                </a:cubicBezTo>
                <a:lnTo>
                  <a:pt x="2528661" y="1384011"/>
                </a:lnTo>
                <a:close/>
                <a:moveTo>
                  <a:pt x="3473786" y="1382851"/>
                </a:moveTo>
                <a:lnTo>
                  <a:pt x="3473586" y="1383610"/>
                </a:lnTo>
                <a:lnTo>
                  <a:pt x="3471504" y="1383610"/>
                </a:lnTo>
                <a:lnTo>
                  <a:pt x="3467321" y="1384748"/>
                </a:lnTo>
                <a:cubicBezTo>
                  <a:pt x="3467130" y="1391386"/>
                  <a:pt x="3469507" y="1392619"/>
                  <a:pt x="3471551" y="1391339"/>
                </a:cubicBezTo>
                <a:lnTo>
                  <a:pt x="3473586" y="1383610"/>
                </a:lnTo>
                <a:lnTo>
                  <a:pt x="3473596" y="1383610"/>
                </a:lnTo>
                <a:close/>
                <a:moveTo>
                  <a:pt x="2693762" y="1382662"/>
                </a:moveTo>
                <a:cubicBezTo>
                  <a:pt x="2688818" y="1404283"/>
                  <a:pt x="2709355" y="1382662"/>
                  <a:pt x="2693762" y="1382662"/>
                </a:cubicBezTo>
                <a:close/>
                <a:moveTo>
                  <a:pt x="4689269" y="1382282"/>
                </a:moveTo>
                <a:lnTo>
                  <a:pt x="4687557" y="1383989"/>
                </a:lnTo>
                <a:lnTo>
                  <a:pt x="4689269" y="1383989"/>
                </a:lnTo>
                <a:close/>
                <a:moveTo>
                  <a:pt x="4354593" y="1382282"/>
                </a:moveTo>
                <a:lnTo>
                  <a:pt x="4353261" y="1384558"/>
                </a:lnTo>
                <a:cubicBezTo>
                  <a:pt x="4354136" y="1384285"/>
                  <a:pt x="4354650" y="1383361"/>
                  <a:pt x="4354403" y="1382472"/>
                </a:cubicBezTo>
                <a:cubicBezTo>
                  <a:pt x="4353775" y="1382055"/>
                  <a:pt x="4352938" y="1382055"/>
                  <a:pt x="4352311" y="1382472"/>
                </a:cubicBezTo>
                <a:cubicBezTo>
                  <a:pt x="4351436" y="1382745"/>
                  <a:pt x="4350923" y="1383669"/>
                  <a:pt x="4351170" y="1384558"/>
                </a:cubicBezTo>
                <a:cubicBezTo>
                  <a:pt x="4351797" y="1385501"/>
                  <a:pt x="4353071" y="1385755"/>
                  <a:pt x="4354022" y="1385127"/>
                </a:cubicBezTo>
                <a:cubicBezTo>
                  <a:pt x="4354973" y="1384499"/>
                  <a:pt x="4355220" y="1383225"/>
                  <a:pt x="4354593" y="1382282"/>
                </a:cubicBezTo>
                <a:close/>
                <a:moveTo>
                  <a:pt x="2866995" y="1382282"/>
                </a:moveTo>
                <a:cubicBezTo>
                  <a:pt x="2846648" y="1395179"/>
                  <a:pt x="2884490" y="1389869"/>
                  <a:pt x="2866995" y="1382282"/>
                </a:cubicBezTo>
                <a:close/>
                <a:moveTo>
                  <a:pt x="4726539" y="1382093"/>
                </a:moveTo>
                <a:lnTo>
                  <a:pt x="4726730" y="1382093"/>
                </a:lnTo>
                <a:lnTo>
                  <a:pt x="4726692" y="1382169"/>
                </a:lnTo>
                <a:close/>
                <a:moveTo>
                  <a:pt x="4197523" y="1381144"/>
                </a:moveTo>
                <a:cubicBezTo>
                  <a:pt x="4196724" y="1381493"/>
                  <a:pt x="4196306" y="1382394"/>
                  <a:pt x="4196572" y="1383231"/>
                </a:cubicBezTo>
                <a:cubicBezTo>
                  <a:pt x="4197086" y="1383581"/>
                  <a:pt x="4197770" y="1383581"/>
                  <a:pt x="4198284" y="1383231"/>
                </a:cubicBezTo>
                <a:lnTo>
                  <a:pt x="4198664" y="1384179"/>
                </a:lnTo>
                <a:cubicBezTo>
                  <a:pt x="4199444" y="1383910"/>
                  <a:pt x="4199862" y="1383068"/>
                  <a:pt x="4199615" y="1382282"/>
                </a:cubicBezTo>
                <a:cubicBezTo>
                  <a:pt x="4199349" y="1381402"/>
                  <a:pt x="4198417" y="1380898"/>
                  <a:pt x="4197523" y="1381144"/>
                </a:cubicBezTo>
                <a:close/>
                <a:moveTo>
                  <a:pt x="581069" y="1380223"/>
                </a:moveTo>
                <a:cubicBezTo>
                  <a:pt x="579884" y="1380765"/>
                  <a:pt x="589582" y="1390296"/>
                  <a:pt x="589867" y="1388731"/>
                </a:cubicBezTo>
                <a:lnTo>
                  <a:pt x="579979" y="1398593"/>
                </a:lnTo>
                <a:lnTo>
                  <a:pt x="564005" y="1414336"/>
                </a:lnTo>
                <a:lnTo>
                  <a:pt x="605460" y="1412818"/>
                </a:lnTo>
                <a:lnTo>
                  <a:pt x="609833" y="1415663"/>
                </a:lnTo>
                <a:lnTo>
                  <a:pt x="617249" y="1420784"/>
                </a:lnTo>
                <a:lnTo>
                  <a:pt x="621433" y="1418129"/>
                </a:lnTo>
                <a:cubicBezTo>
                  <a:pt x="623677" y="1416587"/>
                  <a:pt x="625399" y="1414406"/>
                  <a:pt x="626377" y="1411870"/>
                </a:cubicBezTo>
                <a:lnTo>
                  <a:pt x="664408" y="1410353"/>
                </a:lnTo>
                <a:lnTo>
                  <a:pt x="630180" y="1396697"/>
                </a:lnTo>
                <a:lnTo>
                  <a:pt x="595571" y="1383041"/>
                </a:lnTo>
                <a:lnTo>
                  <a:pt x="589867" y="1388731"/>
                </a:lnTo>
                <a:cubicBezTo>
                  <a:pt x="589867" y="1388731"/>
                  <a:pt x="589867" y="1386645"/>
                  <a:pt x="586634" y="1383420"/>
                </a:cubicBezTo>
                <a:cubicBezTo>
                  <a:pt x="583069" y="1380860"/>
                  <a:pt x="581464" y="1380042"/>
                  <a:pt x="581069" y="1380223"/>
                </a:cubicBezTo>
                <a:close/>
                <a:moveTo>
                  <a:pt x="4702199" y="1380196"/>
                </a:moveTo>
                <a:lnTo>
                  <a:pt x="4698967" y="1381524"/>
                </a:lnTo>
                <a:lnTo>
                  <a:pt x="4702199" y="1381524"/>
                </a:lnTo>
                <a:close/>
                <a:moveTo>
                  <a:pt x="2431281" y="1380113"/>
                </a:moveTo>
                <a:cubicBezTo>
                  <a:pt x="2428565" y="1380137"/>
                  <a:pt x="2425261" y="1382330"/>
                  <a:pt x="2422028" y="1388541"/>
                </a:cubicBezTo>
                <a:cubicBezTo>
                  <a:pt x="2442280" y="1399495"/>
                  <a:pt x="2439428" y="1380042"/>
                  <a:pt x="2431281" y="1380113"/>
                </a:cubicBezTo>
                <a:close/>
                <a:moveTo>
                  <a:pt x="4037791" y="1379627"/>
                </a:moveTo>
                <a:lnTo>
                  <a:pt x="4044066" y="1382093"/>
                </a:lnTo>
                <a:lnTo>
                  <a:pt x="4050342" y="1384558"/>
                </a:lnTo>
                <a:lnTo>
                  <a:pt x="4046538" y="1387783"/>
                </a:lnTo>
                <a:lnTo>
                  <a:pt x="4044447" y="1391765"/>
                </a:lnTo>
                <a:lnTo>
                  <a:pt x="4040073" y="1390059"/>
                </a:lnTo>
                <a:lnTo>
                  <a:pt x="4033798" y="1387783"/>
                </a:lnTo>
                <a:close/>
                <a:moveTo>
                  <a:pt x="4827323" y="1379437"/>
                </a:moveTo>
                <a:lnTo>
                  <a:pt x="4828274" y="1379437"/>
                </a:lnTo>
                <a:lnTo>
                  <a:pt x="4826942" y="1382472"/>
                </a:lnTo>
                <a:lnTo>
                  <a:pt x="4827133" y="1380955"/>
                </a:lnTo>
                <a:lnTo>
                  <a:pt x="4825421" y="1380955"/>
                </a:lnTo>
                <a:lnTo>
                  <a:pt x="4823520" y="1380955"/>
                </a:lnTo>
                <a:close/>
                <a:moveTo>
                  <a:pt x="561790" y="1379096"/>
                </a:moveTo>
                <a:cubicBezTo>
                  <a:pt x="558204" y="1380179"/>
                  <a:pt x="555032" y="1382627"/>
                  <a:pt x="553125" y="1386182"/>
                </a:cubicBezTo>
                <a:cubicBezTo>
                  <a:pt x="551771" y="1388706"/>
                  <a:pt x="551191" y="1391570"/>
                  <a:pt x="551455" y="1394421"/>
                </a:cubicBezTo>
                <a:cubicBezTo>
                  <a:pt x="557985" y="1398624"/>
                  <a:pt x="566694" y="1396750"/>
                  <a:pt x="570908" y="1390237"/>
                </a:cubicBezTo>
                <a:cubicBezTo>
                  <a:pt x="572830" y="1387265"/>
                  <a:pt x="573557" y="1383678"/>
                  <a:pt x="572943" y="1380196"/>
                </a:cubicBezTo>
                <a:cubicBezTo>
                  <a:pt x="569378" y="1378294"/>
                  <a:pt x="565377" y="1378012"/>
                  <a:pt x="561790" y="1379096"/>
                </a:cubicBezTo>
                <a:close/>
                <a:moveTo>
                  <a:pt x="2670373" y="1379058"/>
                </a:moveTo>
                <a:cubicBezTo>
                  <a:pt x="2666190" y="1385317"/>
                  <a:pt x="2665239" y="1394610"/>
                  <a:pt x="2651357" y="1391007"/>
                </a:cubicBezTo>
                <a:cubicBezTo>
                  <a:pt x="2660105" y="1406939"/>
                  <a:pt x="2632342" y="1421922"/>
                  <a:pt x="2636905" y="1438613"/>
                </a:cubicBezTo>
                <a:cubicBezTo>
                  <a:pt x="2636905" y="1436716"/>
                  <a:pt x="2644892" y="1431406"/>
                  <a:pt x="2644132" y="1436337"/>
                </a:cubicBezTo>
                <a:cubicBezTo>
                  <a:pt x="2643371" y="1441268"/>
                  <a:pt x="2638807" y="1444303"/>
                  <a:pt x="2635575" y="1449045"/>
                </a:cubicBezTo>
                <a:cubicBezTo>
                  <a:pt x="2634529" y="1446588"/>
                  <a:pt x="2633254" y="1444238"/>
                  <a:pt x="2631771" y="1442027"/>
                </a:cubicBezTo>
                <a:cubicBezTo>
                  <a:pt x="2631771" y="1446010"/>
                  <a:pt x="2631771" y="1450372"/>
                  <a:pt x="2631771" y="1454545"/>
                </a:cubicBezTo>
                <a:cubicBezTo>
                  <a:pt x="2622263" y="1469528"/>
                  <a:pt x="2614657" y="1487167"/>
                  <a:pt x="2627588" y="1502909"/>
                </a:cubicBezTo>
                <a:cubicBezTo>
                  <a:pt x="2623575" y="1506545"/>
                  <a:pt x="2622206" y="1512275"/>
                  <a:pt x="2624165" y="1517324"/>
                </a:cubicBezTo>
                <a:cubicBezTo>
                  <a:pt x="2621008" y="1521117"/>
                  <a:pt x="2621008" y="1526618"/>
                  <a:pt x="2624165" y="1530411"/>
                </a:cubicBezTo>
                <a:lnTo>
                  <a:pt x="2628158" y="1525480"/>
                </a:lnTo>
                <a:cubicBezTo>
                  <a:pt x="2636715" y="1540653"/>
                  <a:pt x="2655731" y="1554499"/>
                  <a:pt x="2664669" y="1544446"/>
                </a:cubicBezTo>
                <a:cubicBezTo>
                  <a:pt x="2660295" y="1543147"/>
                  <a:pt x="2656320" y="1540803"/>
                  <a:pt x="2653069" y="1537618"/>
                </a:cubicBezTo>
                <a:lnTo>
                  <a:pt x="2663147" y="1539136"/>
                </a:lnTo>
                <a:cubicBezTo>
                  <a:pt x="2664098" y="1543308"/>
                  <a:pt x="2666950" y="1544446"/>
                  <a:pt x="2673416" y="1540274"/>
                </a:cubicBezTo>
                <a:cubicBezTo>
                  <a:pt x="2679120" y="1540274"/>
                  <a:pt x="2684445" y="1540274"/>
                  <a:pt x="2689959" y="1541222"/>
                </a:cubicBezTo>
                <a:cubicBezTo>
                  <a:pt x="2687278" y="1545288"/>
                  <a:pt x="2685757" y="1550013"/>
                  <a:pt x="2685586" y="1554878"/>
                </a:cubicBezTo>
                <a:cubicBezTo>
                  <a:pt x="2695093" y="1560378"/>
                  <a:pt x="2698326" y="1549188"/>
                  <a:pt x="2696805" y="1541222"/>
                </a:cubicBezTo>
                <a:cubicBezTo>
                  <a:pt x="2740408" y="1538957"/>
                  <a:pt x="2783497" y="1530921"/>
                  <a:pt x="2824971" y="1517324"/>
                </a:cubicBezTo>
                <a:cubicBezTo>
                  <a:pt x="2823259" y="1522824"/>
                  <a:pt x="2824971" y="1530221"/>
                  <a:pt x="2830485" y="1529083"/>
                </a:cubicBezTo>
                <a:cubicBezTo>
                  <a:pt x="2830485" y="1522635"/>
                  <a:pt x="2836380" y="1521686"/>
                  <a:pt x="2835619" y="1514479"/>
                </a:cubicBezTo>
                <a:lnTo>
                  <a:pt x="2921630" y="1499462"/>
                </a:lnTo>
                <a:lnTo>
                  <a:pt x="2923662" y="1500444"/>
                </a:lnTo>
                <a:lnTo>
                  <a:pt x="2922521" y="1499306"/>
                </a:lnTo>
                <a:lnTo>
                  <a:pt x="2921630" y="1499462"/>
                </a:lnTo>
                <a:lnTo>
                  <a:pt x="2892714" y="1485484"/>
                </a:lnTo>
                <a:cubicBezTo>
                  <a:pt x="2879879" y="1483232"/>
                  <a:pt x="2865855" y="1482805"/>
                  <a:pt x="2854635" y="1481477"/>
                </a:cubicBezTo>
                <a:cubicBezTo>
                  <a:pt x="2852163" y="1490392"/>
                  <a:pt x="2863572" y="1485271"/>
                  <a:pt x="2861861" y="1493426"/>
                </a:cubicBezTo>
                <a:cubicBezTo>
                  <a:pt x="2830675" y="1514100"/>
                  <a:pt x="2785798" y="1519410"/>
                  <a:pt x="2744154" y="1523393"/>
                </a:cubicBezTo>
                <a:cubicBezTo>
                  <a:pt x="2756742" y="1519537"/>
                  <a:pt x="2764767" y="1507230"/>
                  <a:pt x="2763170" y="1494185"/>
                </a:cubicBezTo>
                <a:cubicBezTo>
                  <a:pt x="2750619" y="1500444"/>
                  <a:pt x="2736357" y="1504617"/>
                  <a:pt x="2736928" y="1523962"/>
                </a:cubicBezTo>
                <a:cubicBezTo>
                  <a:pt x="2713843" y="1525497"/>
                  <a:pt x="2690853" y="1528346"/>
                  <a:pt x="2668091" y="1532497"/>
                </a:cubicBezTo>
                <a:cubicBezTo>
                  <a:pt x="2668091" y="1524531"/>
                  <a:pt x="2675127" y="1515238"/>
                  <a:pt x="2682163" y="1522445"/>
                </a:cubicBezTo>
                <a:cubicBezTo>
                  <a:pt x="2676268" y="1512772"/>
                  <a:pt x="2677409" y="1495892"/>
                  <a:pt x="2663147" y="1494185"/>
                </a:cubicBezTo>
                <a:cubicBezTo>
                  <a:pt x="2663965" y="1507554"/>
                  <a:pt x="2663337" y="1520973"/>
                  <a:pt x="2661246" y="1534204"/>
                </a:cubicBezTo>
                <a:cubicBezTo>
                  <a:pt x="2657385" y="1535115"/>
                  <a:pt x="2653563" y="1536255"/>
                  <a:pt x="2649836" y="1537618"/>
                </a:cubicBezTo>
                <a:cubicBezTo>
                  <a:pt x="2645406" y="1532992"/>
                  <a:pt x="2642078" y="1527412"/>
                  <a:pt x="2640138" y="1521307"/>
                </a:cubicBezTo>
                <a:cubicBezTo>
                  <a:pt x="2641717" y="1521952"/>
                  <a:pt x="2643086" y="1522999"/>
                  <a:pt x="2644132" y="1524342"/>
                </a:cubicBezTo>
                <a:cubicBezTo>
                  <a:pt x="2653335" y="1505514"/>
                  <a:pt x="2663680" y="1487272"/>
                  <a:pt x="2675127" y="1469718"/>
                </a:cubicBezTo>
                <a:cubicBezTo>
                  <a:pt x="2678360" y="1470856"/>
                  <a:pt x="2680832" y="1472753"/>
                  <a:pt x="2684064" y="1474080"/>
                </a:cubicBezTo>
                <a:cubicBezTo>
                  <a:pt x="2684064" y="1476925"/>
                  <a:pt x="2682923" y="1479391"/>
                  <a:pt x="2678930" y="1478443"/>
                </a:cubicBezTo>
                <a:lnTo>
                  <a:pt x="2678930" y="1488874"/>
                </a:lnTo>
                <a:cubicBezTo>
                  <a:pt x="2691100" y="1496651"/>
                  <a:pt x="2693953" y="1473701"/>
                  <a:pt x="2685205" y="1473511"/>
                </a:cubicBezTo>
                <a:cubicBezTo>
                  <a:pt x="2700988" y="1446010"/>
                  <a:pt x="2707073" y="1435578"/>
                  <a:pt x="2698897" y="1400490"/>
                </a:cubicBezTo>
                <a:cubicBezTo>
                  <a:pt x="2682543" y="1400490"/>
                  <a:pt x="2685396" y="1381524"/>
                  <a:pt x="2670373" y="1379058"/>
                </a:cubicBezTo>
                <a:close/>
                <a:moveTo>
                  <a:pt x="2626637" y="1378110"/>
                </a:moveTo>
                <a:cubicBezTo>
                  <a:pt x="2626637" y="1381334"/>
                  <a:pt x="2626637" y="1384369"/>
                  <a:pt x="2621313" y="1383420"/>
                </a:cubicBezTo>
                <a:lnTo>
                  <a:pt x="2621313" y="1393852"/>
                </a:lnTo>
                <a:cubicBezTo>
                  <a:pt x="2634243" y="1401818"/>
                  <a:pt x="2636715" y="1376023"/>
                  <a:pt x="2626637" y="1378110"/>
                </a:cubicBezTo>
                <a:close/>
                <a:moveTo>
                  <a:pt x="388300" y="1378110"/>
                </a:moveTo>
                <a:cubicBezTo>
                  <a:pt x="370996" y="1385696"/>
                  <a:pt x="408837" y="1391197"/>
                  <a:pt x="388300" y="1378110"/>
                </a:cubicBezTo>
                <a:close/>
                <a:moveTo>
                  <a:pt x="4732054" y="1377730"/>
                </a:moveTo>
                <a:cubicBezTo>
                  <a:pt x="4729772" y="1380575"/>
                  <a:pt x="4727871" y="1383420"/>
                  <a:pt x="4725779" y="1386265"/>
                </a:cubicBezTo>
                <a:lnTo>
                  <a:pt x="4724067" y="1386265"/>
                </a:lnTo>
                <a:lnTo>
                  <a:pt x="4724067" y="1383989"/>
                </a:lnTo>
                <a:cubicBezTo>
                  <a:pt x="4724581" y="1384340"/>
                  <a:pt x="4725265" y="1384340"/>
                  <a:pt x="4725779" y="1383989"/>
                </a:cubicBezTo>
                <a:lnTo>
                  <a:pt x="4726692" y="1382169"/>
                </a:lnTo>
                <a:lnTo>
                  <a:pt x="4726920" y="1382282"/>
                </a:lnTo>
                <a:cubicBezTo>
                  <a:pt x="4728821" y="1380575"/>
                  <a:pt x="4730533" y="1378868"/>
                  <a:pt x="4732054" y="1377730"/>
                </a:cubicBezTo>
                <a:close/>
                <a:moveTo>
                  <a:pt x="3050116" y="1377351"/>
                </a:moveTo>
                <a:lnTo>
                  <a:pt x="3050116" y="1393093"/>
                </a:lnTo>
                <a:cubicBezTo>
                  <a:pt x="3059434" y="1394421"/>
                  <a:pt x="3061526" y="1388541"/>
                  <a:pt x="3061526" y="1378110"/>
                </a:cubicBezTo>
                <a:lnTo>
                  <a:pt x="3060575" y="1377351"/>
                </a:lnTo>
                <a:close/>
                <a:moveTo>
                  <a:pt x="4692692" y="1376972"/>
                </a:moveTo>
                <a:cubicBezTo>
                  <a:pt x="4691741" y="1377038"/>
                  <a:pt x="4691037" y="1377854"/>
                  <a:pt x="4691113" y="1378794"/>
                </a:cubicBezTo>
                <a:cubicBezTo>
                  <a:pt x="4691132" y="1379268"/>
                  <a:pt x="4691361" y="1379709"/>
                  <a:pt x="4691741" y="1380006"/>
                </a:cubicBezTo>
                <a:cubicBezTo>
                  <a:pt x="4692254" y="1380530"/>
                  <a:pt x="4693091" y="1380539"/>
                  <a:pt x="4693623" y="1380025"/>
                </a:cubicBezTo>
                <a:cubicBezTo>
                  <a:pt x="4693623" y="1380019"/>
                  <a:pt x="4693642" y="1380012"/>
                  <a:pt x="4693642" y="1380006"/>
                </a:cubicBezTo>
                <a:cubicBezTo>
                  <a:pt x="4694460" y="1379828"/>
                  <a:pt x="4694993" y="1379020"/>
                  <a:pt x="4694802" y="1378203"/>
                </a:cubicBezTo>
                <a:cubicBezTo>
                  <a:pt x="4694802" y="1378170"/>
                  <a:pt x="4694783" y="1378140"/>
                  <a:pt x="4694783" y="1378110"/>
                </a:cubicBezTo>
                <a:cubicBezTo>
                  <a:pt x="4694441" y="1377288"/>
                  <a:pt x="4693566" y="1376814"/>
                  <a:pt x="4692692" y="1376972"/>
                </a:cubicBezTo>
                <a:close/>
                <a:moveTo>
                  <a:pt x="2117831" y="1376032"/>
                </a:moveTo>
                <a:cubicBezTo>
                  <a:pt x="2110576" y="1376628"/>
                  <a:pt x="2116637" y="1395654"/>
                  <a:pt x="2129757" y="1383420"/>
                </a:cubicBezTo>
                <a:cubicBezTo>
                  <a:pt x="2124148" y="1377683"/>
                  <a:pt x="2120250" y="1375834"/>
                  <a:pt x="2117831" y="1376032"/>
                </a:cubicBezTo>
                <a:close/>
                <a:moveTo>
                  <a:pt x="1835014" y="1376023"/>
                </a:moveTo>
                <a:lnTo>
                  <a:pt x="1830260" y="1378868"/>
                </a:lnTo>
                <a:lnTo>
                  <a:pt x="1825506" y="1381903"/>
                </a:lnTo>
                <a:lnTo>
                  <a:pt x="1840909" y="1385507"/>
                </a:lnTo>
                <a:lnTo>
                  <a:pt x="1838056" y="1380765"/>
                </a:lnTo>
                <a:close/>
                <a:moveTo>
                  <a:pt x="2648363" y="1375716"/>
                </a:moveTo>
                <a:cubicBezTo>
                  <a:pt x="2645273" y="1373368"/>
                  <a:pt x="2638427" y="1377446"/>
                  <a:pt x="2637096" y="1394990"/>
                </a:cubicBezTo>
                <a:cubicBezTo>
                  <a:pt x="2650787" y="1386835"/>
                  <a:pt x="2651453" y="1378063"/>
                  <a:pt x="2648363" y="1375716"/>
                </a:cubicBezTo>
                <a:close/>
                <a:moveTo>
                  <a:pt x="601656" y="1375265"/>
                </a:moveTo>
                <a:cubicBezTo>
                  <a:pt x="600088" y="1374897"/>
                  <a:pt x="598504" y="1375811"/>
                  <a:pt x="598043" y="1377351"/>
                </a:cubicBezTo>
                <a:lnTo>
                  <a:pt x="600699" y="1380720"/>
                </a:lnTo>
                <a:lnTo>
                  <a:pt x="600325" y="1380955"/>
                </a:lnTo>
                <a:lnTo>
                  <a:pt x="601086" y="1380955"/>
                </a:lnTo>
                <a:cubicBezTo>
                  <a:pt x="601014" y="1380951"/>
                  <a:pt x="600941" y="1380945"/>
                  <a:pt x="600869" y="1380936"/>
                </a:cubicBezTo>
                <a:lnTo>
                  <a:pt x="600699" y="1380720"/>
                </a:lnTo>
                <a:lnTo>
                  <a:pt x="603938" y="1378679"/>
                </a:lnTo>
                <a:cubicBezTo>
                  <a:pt x="604279" y="1377144"/>
                  <a:pt x="603307" y="1375625"/>
                  <a:pt x="601769" y="1375287"/>
                </a:cubicBezTo>
                <a:cubicBezTo>
                  <a:pt x="601731" y="1375278"/>
                  <a:pt x="601694" y="1375270"/>
                  <a:pt x="601656" y="1375265"/>
                </a:cubicBezTo>
                <a:close/>
                <a:moveTo>
                  <a:pt x="4823520" y="1375075"/>
                </a:moveTo>
                <a:cubicBezTo>
                  <a:pt x="4823272" y="1375652"/>
                  <a:pt x="4823538" y="1376321"/>
                  <a:pt x="4824109" y="1376573"/>
                </a:cubicBezTo>
                <a:cubicBezTo>
                  <a:pt x="4824679" y="1376824"/>
                  <a:pt x="4825364" y="1376560"/>
                  <a:pt x="4825611" y="1375985"/>
                </a:cubicBezTo>
                <a:cubicBezTo>
                  <a:pt x="4825744" y="1375695"/>
                  <a:pt x="4825744" y="1375365"/>
                  <a:pt x="4825611" y="1375075"/>
                </a:cubicBezTo>
                <a:cubicBezTo>
                  <a:pt x="4825250" y="1374713"/>
                  <a:pt x="4824641" y="1374713"/>
                  <a:pt x="4824280" y="1375075"/>
                </a:cubicBezTo>
                <a:close/>
                <a:moveTo>
                  <a:pt x="2946386" y="1374885"/>
                </a:moveTo>
                <a:cubicBezTo>
                  <a:pt x="2941917" y="1375976"/>
                  <a:pt x="2937163" y="1381239"/>
                  <a:pt x="2945530" y="1387403"/>
                </a:cubicBezTo>
                <a:cubicBezTo>
                  <a:pt x="2955038" y="1376877"/>
                  <a:pt x="2950855" y="1373795"/>
                  <a:pt x="2946386" y="1374885"/>
                </a:cubicBezTo>
                <a:close/>
                <a:moveTo>
                  <a:pt x="2299187" y="1374885"/>
                </a:moveTo>
                <a:cubicBezTo>
                  <a:pt x="2289109" y="1374885"/>
                  <a:pt x="2287968" y="1385696"/>
                  <a:pt x="2287397" y="1396318"/>
                </a:cubicBezTo>
                <a:cubicBezTo>
                  <a:pt x="2295954" y="1394610"/>
                  <a:pt x="2320484" y="1400680"/>
                  <a:pt x="2306413" y="1417750"/>
                </a:cubicBezTo>
                <a:cubicBezTo>
                  <a:pt x="2310729" y="1422082"/>
                  <a:pt x="2316986" y="1423874"/>
                  <a:pt x="2322957" y="1422491"/>
                </a:cubicBezTo>
                <a:cubicBezTo>
                  <a:pt x="2322957" y="1408077"/>
                  <a:pt x="2316111" y="1408266"/>
                  <a:pt x="2320675" y="1393852"/>
                </a:cubicBezTo>
                <a:lnTo>
                  <a:pt x="2318773" y="1393852"/>
                </a:lnTo>
                <a:cubicBezTo>
                  <a:pt x="2319914" y="1391197"/>
                  <a:pt x="2317822" y="1388921"/>
                  <a:pt x="2312878" y="1388541"/>
                </a:cubicBezTo>
                <a:lnTo>
                  <a:pt x="2312878" y="1389679"/>
                </a:lnTo>
                <a:cubicBezTo>
                  <a:pt x="2306413" y="1386645"/>
                  <a:pt x="2300328" y="1383420"/>
                  <a:pt x="2299187" y="1374885"/>
                </a:cubicBezTo>
                <a:close/>
                <a:moveTo>
                  <a:pt x="4717222" y="1374696"/>
                </a:moveTo>
                <a:cubicBezTo>
                  <a:pt x="4716994" y="1376331"/>
                  <a:pt x="4716271" y="1377855"/>
                  <a:pt x="4715130" y="1379058"/>
                </a:cubicBezTo>
                <a:cubicBezTo>
                  <a:pt x="4713799" y="1380386"/>
                  <a:pt x="4712278" y="1380386"/>
                  <a:pt x="4712278" y="1380386"/>
                </a:cubicBezTo>
                <a:cubicBezTo>
                  <a:pt x="4711897" y="1379627"/>
                  <a:pt x="4712848" y="1377351"/>
                  <a:pt x="4714179" y="1376023"/>
                </a:cubicBezTo>
                <a:cubicBezTo>
                  <a:pt x="4715510" y="1374696"/>
                  <a:pt x="4717222" y="1374696"/>
                  <a:pt x="4717222" y="1374696"/>
                </a:cubicBezTo>
                <a:close/>
                <a:moveTo>
                  <a:pt x="2448080" y="1374506"/>
                </a:moveTo>
                <a:cubicBezTo>
                  <a:pt x="2446311" y="1374730"/>
                  <a:pt x="2444714" y="1375697"/>
                  <a:pt x="2443706" y="1377161"/>
                </a:cubicBezTo>
                <a:lnTo>
                  <a:pt x="2442375" y="1379437"/>
                </a:lnTo>
                <a:lnTo>
                  <a:pt x="2444467" y="1379437"/>
                </a:lnTo>
                <a:cubicBezTo>
                  <a:pt x="2446178" y="1380765"/>
                  <a:pt x="2448080" y="1379437"/>
                  <a:pt x="2449411" y="1377730"/>
                </a:cubicBezTo>
                <a:lnTo>
                  <a:pt x="2448840" y="1377730"/>
                </a:lnTo>
                <a:lnTo>
                  <a:pt x="2450932" y="1374506"/>
                </a:lnTo>
                <a:close/>
                <a:moveTo>
                  <a:pt x="4533340" y="1373368"/>
                </a:moveTo>
                <a:cubicBezTo>
                  <a:pt x="4532542" y="1373717"/>
                  <a:pt x="4532123" y="1374618"/>
                  <a:pt x="4532389" y="1375454"/>
                </a:cubicBezTo>
                <a:cubicBezTo>
                  <a:pt x="4532427" y="1376397"/>
                  <a:pt x="4533226" y="1377131"/>
                  <a:pt x="4534158" y="1377093"/>
                </a:cubicBezTo>
                <a:cubicBezTo>
                  <a:pt x="4535109" y="1377057"/>
                  <a:pt x="4535850" y="1376262"/>
                  <a:pt x="4535812" y="1375322"/>
                </a:cubicBezTo>
                <a:cubicBezTo>
                  <a:pt x="4535793" y="1374954"/>
                  <a:pt x="4535660" y="1374603"/>
                  <a:pt x="4535432" y="1374316"/>
                </a:cubicBezTo>
                <a:lnTo>
                  <a:pt x="4535432" y="1373368"/>
                </a:lnTo>
                <a:cubicBezTo>
                  <a:pt x="4534823" y="1372894"/>
                  <a:pt x="4533949" y="1372894"/>
                  <a:pt x="4533340" y="1373368"/>
                </a:cubicBezTo>
                <a:close/>
                <a:moveTo>
                  <a:pt x="4169950" y="1373178"/>
                </a:moveTo>
                <a:lnTo>
                  <a:pt x="4162724" y="1375454"/>
                </a:lnTo>
                <a:lnTo>
                  <a:pt x="4164055" y="1375454"/>
                </a:lnTo>
                <a:lnTo>
                  <a:pt x="4165387" y="1375454"/>
                </a:lnTo>
                <a:lnTo>
                  <a:pt x="4168239" y="1376972"/>
                </a:lnTo>
                <a:lnTo>
                  <a:pt x="4169570" y="1374127"/>
                </a:lnTo>
                <a:close/>
                <a:moveTo>
                  <a:pt x="4203988" y="1372989"/>
                </a:moveTo>
                <a:cubicBezTo>
                  <a:pt x="4203171" y="1373167"/>
                  <a:pt x="4202638" y="1373975"/>
                  <a:pt x="4202828" y="1374792"/>
                </a:cubicBezTo>
                <a:cubicBezTo>
                  <a:pt x="4202828" y="1374825"/>
                  <a:pt x="4202848" y="1374855"/>
                  <a:pt x="4202848" y="1374885"/>
                </a:cubicBezTo>
                <a:cubicBezTo>
                  <a:pt x="4202543" y="1375775"/>
                  <a:pt x="4203000" y="1376748"/>
                  <a:pt x="4203893" y="1377059"/>
                </a:cubicBezTo>
                <a:cubicBezTo>
                  <a:pt x="4204787" y="1377368"/>
                  <a:pt x="4205776" y="1376898"/>
                  <a:pt x="4206080" y="1376008"/>
                </a:cubicBezTo>
                <a:cubicBezTo>
                  <a:pt x="4206213" y="1375644"/>
                  <a:pt x="4206213" y="1375249"/>
                  <a:pt x="4206080" y="1374885"/>
                </a:cubicBezTo>
                <a:lnTo>
                  <a:pt x="4206080" y="1372989"/>
                </a:lnTo>
                <a:cubicBezTo>
                  <a:pt x="4205472" y="1372514"/>
                  <a:pt x="4204597" y="1372514"/>
                  <a:pt x="4203988" y="1372989"/>
                </a:cubicBezTo>
                <a:close/>
                <a:moveTo>
                  <a:pt x="968659" y="1372989"/>
                </a:moveTo>
                <a:lnTo>
                  <a:pt x="968994" y="1373260"/>
                </a:lnTo>
                <a:lnTo>
                  <a:pt x="963525" y="1376735"/>
                </a:lnTo>
                <a:cubicBezTo>
                  <a:pt x="962432" y="1378774"/>
                  <a:pt x="961719" y="1381145"/>
                  <a:pt x="959912" y="1382472"/>
                </a:cubicBezTo>
                <a:cubicBezTo>
                  <a:pt x="967328" y="1383610"/>
                  <a:pt x="969610" y="1379627"/>
                  <a:pt x="971702" y="1375454"/>
                </a:cubicBezTo>
                <a:lnTo>
                  <a:pt x="968994" y="1373260"/>
                </a:lnTo>
                <a:lnTo>
                  <a:pt x="969420" y="1372989"/>
                </a:lnTo>
                <a:close/>
                <a:moveTo>
                  <a:pt x="2705933" y="1372230"/>
                </a:moveTo>
                <a:cubicBezTo>
                  <a:pt x="2705837" y="1374311"/>
                  <a:pt x="2706674" y="1376325"/>
                  <a:pt x="2708214" y="1377730"/>
                </a:cubicBezTo>
                <a:lnTo>
                  <a:pt x="2704982" y="1376213"/>
                </a:lnTo>
                <a:cubicBezTo>
                  <a:pt x="2707910" y="1385522"/>
                  <a:pt x="2711409" y="1394641"/>
                  <a:pt x="2715440" y="1403525"/>
                </a:cubicBezTo>
                <a:cubicBezTo>
                  <a:pt x="2721525" y="1397160"/>
                  <a:pt x="2721297" y="1387075"/>
                  <a:pt x="2714908" y="1381000"/>
                </a:cubicBezTo>
                <a:cubicBezTo>
                  <a:pt x="2713672" y="1379817"/>
                  <a:pt x="2712246" y="1378840"/>
                  <a:pt x="2710686" y="1378110"/>
                </a:cubicBezTo>
                <a:cubicBezTo>
                  <a:pt x="2710686" y="1374696"/>
                  <a:pt x="2710686" y="1371282"/>
                  <a:pt x="2705933" y="1372230"/>
                </a:cubicBezTo>
                <a:close/>
                <a:moveTo>
                  <a:pt x="2321682" y="1371332"/>
                </a:moveTo>
                <a:lnTo>
                  <a:pt x="2318305" y="1372857"/>
                </a:lnTo>
                <a:lnTo>
                  <a:pt x="2318012" y="1372420"/>
                </a:lnTo>
                <a:lnTo>
                  <a:pt x="2318012" y="1372989"/>
                </a:lnTo>
                <a:lnTo>
                  <a:pt x="2318305" y="1372857"/>
                </a:lnTo>
                <a:lnTo>
                  <a:pt x="2322217" y="1378694"/>
                </a:lnTo>
                <a:cubicBezTo>
                  <a:pt x="2323670" y="1387664"/>
                  <a:pt x="2319534" y="1402102"/>
                  <a:pt x="2333796" y="1398404"/>
                </a:cubicBezTo>
                <a:cubicBezTo>
                  <a:pt x="2335935" y="1388020"/>
                  <a:pt x="2327057" y="1374008"/>
                  <a:pt x="2321682" y="1371332"/>
                </a:cubicBezTo>
                <a:close/>
                <a:moveTo>
                  <a:pt x="866355" y="1370713"/>
                </a:moveTo>
                <a:cubicBezTo>
                  <a:pt x="866355" y="1380196"/>
                  <a:pt x="870919" y="1383610"/>
                  <a:pt x="880617" y="1382472"/>
                </a:cubicBezTo>
                <a:lnTo>
                  <a:pt x="880617" y="1370713"/>
                </a:lnTo>
                <a:cubicBezTo>
                  <a:pt x="876095" y="1368617"/>
                  <a:pt x="870877" y="1368617"/>
                  <a:pt x="866355" y="1370713"/>
                </a:cubicBezTo>
                <a:close/>
                <a:moveTo>
                  <a:pt x="4528776" y="1370523"/>
                </a:moveTo>
                <a:lnTo>
                  <a:pt x="4520600" y="1373368"/>
                </a:lnTo>
                <a:lnTo>
                  <a:pt x="4523262" y="1374696"/>
                </a:lnTo>
                <a:lnTo>
                  <a:pt x="4526114" y="1376023"/>
                </a:lnTo>
                <a:close/>
                <a:moveTo>
                  <a:pt x="2920239" y="1370523"/>
                </a:moveTo>
                <a:cubicBezTo>
                  <a:pt x="2920239" y="1373558"/>
                  <a:pt x="2917197" y="1373747"/>
                  <a:pt x="2917767" y="1377541"/>
                </a:cubicBezTo>
                <a:cubicBezTo>
                  <a:pt x="2923662" y="1381524"/>
                  <a:pt x="2924803" y="1369764"/>
                  <a:pt x="2920239" y="1370713"/>
                </a:cubicBezTo>
                <a:close/>
                <a:moveTo>
                  <a:pt x="4179268" y="1370144"/>
                </a:moveTo>
                <a:lnTo>
                  <a:pt x="4171091" y="1372799"/>
                </a:lnTo>
                <a:lnTo>
                  <a:pt x="4173753" y="1374127"/>
                </a:lnTo>
                <a:lnTo>
                  <a:pt x="4176416" y="1375454"/>
                </a:lnTo>
                <a:lnTo>
                  <a:pt x="4177747" y="1372799"/>
                </a:lnTo>
                <a:close/>
                <a:moveTo>
                  <a:pt x="4845388" y="1369006"/>
                </a:moveTo>
                <a:lnTo>
                  <a:pt x="4849381" y="1378868"/>
                </a:lnTo>
                <a:lnTo>
                  <a:pt x="4842155" y="1374696"/>
                </a:lnTo>
                <a:close/>
                <a:moveTo>
                  <a:pt x="4460890" y="1369006"/>
                </a:moveTo>
                <a:lnTo>
                  <a:pt x="4461841" y="1369006"/>
                </a:lnTo>
                <a:cubicBezTo>
                  <a:pt x="4462412" y="1369844"/>
                  <a:pt x="4462202" y="1370990"/>
                  <a:pt x="4461366" y="1371566"/>
                </a:cubicBezTo>
                <a:lnTo>
                  <a:pt x="4460890" y="1371478"/>
                </a:lnTo>
                <a:close/>
                <a:moveTo>
                  <a:pt x="4503200" y="1368788"/>
                </a:moveTo>
                <a:cubicBezTo>
                  <a:pt x="4503162" y="1368797"/>
                  <a:pt x="4503143" y="1368807"/>
                  <a:pt x="4503105" y="1368816"/>
                </a:cubicBezTo>
                <a:cubicBezTo>
                  <a:pt x="4500443" y="1369717"/>
                  <a:pt x="4498998" y="1372594"/>
                  <a:pt x="4499873" y="1375265"/>
                </a:cubicBezTo>
                <a:cubicBezTo>
                  <a:pt x="4500671" y="1377867"/>
                  <a:pt x="4503448" y="1379323"/>
                  <a:pt x="4506053" y="1378517"/>
                </a:cubicBezTo>
                <a:cubicBezTo>
                  <a:pt x="4506091" y="1378508"/>
                  <a:pt x="4506110" y="1378498"/>
                  <a:pt x="4506148" y="1378489"/>
                </a:cubicBezTo>
                <a:cubicBezTo>
                  <a:pt x="4508924" y="1379037"/>
                  <a:pt x="4511624" y="1377231"/>
                  <a:pt x="4512176" y="1374457"/>
                </a:cubicBezTo>
                <a:cubicBezTo>
                  <a:pt x="4512290" y="1373910"/>
                  <a:pt x="4512309" y="1373351"/>
                  <a:pt x="4512233" y="1372799"/>
                </a:cubicBezTo>
                <a:lnTo>
                  <a:pt x="4509380" y="1372040"/>
                </a:lnTo>
                <a:cubicBezTo>
                  <a:pt x="4508582" y="1369438"/>
                  <a:pt x="4505805" y="1367981"/>
                  <a:pt x="4503200" y="1368788"/>
                </a:cubicBezTo>
                <a:close/>
                <a:moveTo>
                  <a:pt x="1775114" y="1368057"/>
                </a:moveTo>
                <a:cubicBezTo>
                  <a:pt x="1758000" y="1384369"/>
                  <a:pt x="1794130" y="1376782"/>
                  <a:pt x="1775114" y="1368057"/>
                </a:cubicBezTo>
                <a:close/>
                <a:moveTo>
                  <a:pt x="1591993" y="1368057"/>
                </a:moveTo>
                <a:cubicBezTo>
                  <a:pt x="1584577" y="1365402"/>
                  <a:pt x="1586289" y="1371851"/>
                  <a:pt x="1582486" y="1372799"/>
                </a:cubicBezTo>
                <a:cubicBezTo>
                  <a:pt x="1582486" y="1371471"/>
                  <a:pt x="1580584" y="1370144"/>
                  <a:pt x="1580204" y="1372799"/>
                </a:cubicBezTo>
                <a:cubicBezTo>
                  <a:pt x="1584767" y="1372799"/>
                  <a:pt x="1583056" y="1379437"/>
                  <a:pt x="1589712" y="1377541"/>
                </a:cubicBezTo>
                <a:cubicBezTo>
                  <a:pt x="1589331" y="1373368"/>
                  <a:pt x="1592564" y="1372609"/>
                  <a:pt x="1592184" y="1368247"/>
                </a:cubicBezTo>
                <a:close/>
                <a:moveTo>
                  <a:pt x="1350875" y="1367868"/>
                </a:moveTo>
                <a:cubicBezTo>
                  <a:pt x="1349363" y="1367428"/>
                  <a:pt x="1347779" y="1368294"/>
                  <a:pt x="1347338" y="1369804"/>
                </a:cubicBezTo>
                <a:cubicBezTo>
                  <a:pt x="1347305" y="1369916"/>
                  <a:pt x="1347280" y="1370028"/>
                  <a:pt x="1347261" y="1370144"/>
                </a:cubicBezTo>
                <a:cubicBezTo>
                  <a:pt x="1346906" y="1371765"/>
                  <a:pt x="1347923" y="1373370"/>
                  <a:pt x="1349543" y="1373747"/>
                </a:cubicBezTo>
                <a:lnTo>
                  <a:pt x="1352836" y="1371246"/>
                </a:lnTo>
                <a:lnTo>
                  <a:pt x="1352966" y="1371471"/>
                </a:lnTo>
                <a:lnTo>
                  <a:pt x="1352966" y="1371147"/>
                </a:lnTo>
                <a:lnTo>
                  <a:pt x="1352836" y="1371246"/>
                </a:lnTo>
                <a:close/>
                <a:moveTo>
                  <a:pt x="4710947" y="1367851"/>
                </a:moveTo>
                <a:lnTo>
                  <a:pt x="4710947" y="1372420"/>
                </a:lnTo>
                <a:cubicBezTo>
                  <a:pt x="4710947" y="1372420"/>
                  <a:pt x="4709806" y="1371092"/>
                  <a:pt x="4709045" y="1372420"/>
                </a:cubicBezTo>
                <a:cubicBezTo>
                  <a:pt x="4708170" y="1372693"/>
                  <a:pt x="4707657" y="1373617"/>
                  <a:pt x="4707904" y="1374506"/>
                </a:cubicBezTo>
                <a:cubicBezTo>
                  <a:pt x="4708341" y="1375344"/>
                  <a:pt x="4709368" y="1375672"/>
                  <a:pt x="4710205" y="1375242"/>
                </a:cubicBezTo>
                <a:cubicBezTo>
                  <a:pt x="4710528" y="1375079"/>
                  <a:pt x="4710776" y="1374821"/>
                  <a:pt x="4710947" y="1374506"/>
                </a:cubicBezTo>
                <a:lnTo>
                  <a:pt x="4710947" y="1384558"/>
                </a:lnTo>
                <a:cubicBezTo>
                  <a:pt x="4713628" y="1385188"/>
                  <a:pt x="4716442" y="1385188"/>
                  <a:pt x="4719123" y="1384558"/>
                </a:cubicBezTo>
                <a:cubicBezTo>
                  <a:pt x="4719085" y="1384938"/>
                  <a:pt x="4719085" y="1385317"/>
                  <a:pt x="4719123" y="1385696"/>
                </a:cubicBezTo>
                <a:lnTo>
                  <a:pt x="4710947" y="1386834"/>
                </a:lnTo>
                <a:lnTo>
                  <a:pt x="4698777" y="1388351"/>
                </a:lnTo>
                <a:lnTo>
                  <a:pt x="4695354" y="1387024"/>
                </a:lnTo>
                <a:lnTo>
                  <a:pt x="4691741" y="1387024"/>
                </a:lnTo>
                <a:lnTo>
                  <a:pt x="4691741" y="1390059"/>
                </a:lnTo>
                <a:lnTo>
                  <a:pt x="4684325" y="1390059"/>
                </a:lnTo>
                <a:lnTo>
                  <a:pt x="4684325" y="1392335"/>
                </a:lnTo>
                <a:cubicBezTo>
                  <a:pt x="4682746" y="1394019"/>
                  <a:pt x="4680541" y="1394980"/>
                  <a:pt x="4678240" y="1394990"/>
                </a:cubicBezTo>
                <a:lnTo>
                  <a:pt x="4682803" y="1403335"/>
                </a:lnTo>
                <a:lnTo>
                  <a:pt x="4687557" y="1401818"/>
                </a:lnTo>
                <a:lnTo>
                  <a:pt x="4690790" y="1411301"/>
                </a:lnTo>
                <a:lnTo>
                  <a:pt x="4689839" y="1411301"/>
                </a:lnTo>
                <a:lnTo>
                  <a:pt x="4686036" y="1414146"/>
                </a:lnTo>
                <a:lnTo>
                  <a:pt x="4682423" y="1417181"/>
                </a:lnTo>
                <a:lnTo>
                  <a:pt x="4682423" y="1413956"/>
                </a:lnTo>
                <a:lnTo>
                  <a:pt x="4682423" y="1410542"/>
                </a:lnTo>
                <a:lnTo>
                  <a:pt x="4676528" y="1412249"/>
                </a:lnTo>
                <a:cubicBezTo>
                  <a:pt x="4675958" y="1411257"/>
                  <a:pt x="4675330" y="1410307"/>
                  <a:pt x="4674627" y="1409404"/>
                </a:cubicBezTo>
                <a:lnTo>
                  <a:pt x="4672725" y="1409404"/>
                </a:lnTo>
                <a:lnTo>
                  <a:pt x="4674056" y="1413387"/>
                </a:lnTo>
                <a:lnTo>
                  <a:pt x="4665689" y="1415663"/>
                </a:lnTo>
                <a:lnTo>
                  <a:pt x="4674437" y="1415663"/>
                </a:lnTo>
                <a:lnTo>
                  <a:pt x="4675387" y="1418888"/>
                </a:lnTo>
                <a:lnTo>
                  <a:pt x="4662559" y="1420958"/>
                </a:lnTo>
                <a:lnTo>
                  <a:pt x="4659985" y="1417181"/>
                </a:lnTo>
                <a:lnTo>
                  <a:pt x="4666260" y="1411301"/>
                </a:lnTo>
                <a:lnTo>
                  <a:pt x="4672535" y="1405611"/>
                </a:lnTo>
                <a:cubicBezTo>
                  <a:pt x="4671546" y="1404503"/>
                  <a:pt x="4670462" y="1403489"/>
                  <a:pt x="4669302" y="1402576"/>
                </a:cubicBezTo>
                <a:lnTo>
                  <a:pt x="4668161" y="1401438"/>
                </a:lnTo>
                <a:cubicBezTo>
                  <a:pt x="4670120" y="1401744"/>
                  <a:pt x="4672098" y="1401744"/>
                  <a:pt x="4674056" y="1401438"/>
                </a:cubicBezTo>
                <a:cubicBezTo>
                  <a:pt x="4674037" y="1399604"/>
                  <a:pt x="4673125" y="1397897"/>
                  <a:pt x="4671584" y="1396887"/>
                </a:cubicBezTo>
                <a:cubicBezTo>
                  <a:pt x="4673866" y="1393592"/>
                  <a:pt x="4676699" y="1390707"/>
                  <a:pt x="4679951" y="1388351"/>
                </a:cubicBezTo>
                <a:cubicBezTo>
                  <a:pt x="4682062" y="1386639"/>
                  <a:pt x="4684363" y="1385175"/>
                  <a:pt x="4686797" y="1383989"/>
                </a:cubicBezTo>
                <a:lnTo>
                  <a:pt x="4683564" y="1378110"/>
                </a:lnTo>
                <a:lnTo>
                  <a:pt x="4691551" y="1374885"/>
                </a:lnTo>
                <a:close/>
                <a:moveTo>
                  <a:pt x="4215493" y="1367845"/>
                </a:moveTo>
                <a:cubicBezTo>
                  <a:pt x="4215455" y="1367851"/>
                  <a:pt x="4215436" y="1367858"/>
                  <a:pt x="4215398" y="1367868"/>
                </a:cubicBezTo>
                <a:cubicBezTo>
                  <a:pt x="4214523" y="1368141"/>
                  <a:pt x="4214010" y="1369066"/>
                  <a:pt x="4214257" y="1369954"/>
                </a:cubicBezTo>
                <a:cubicBezTo>
                  <a:pt x="4214257" y="1370897"/>
                  <a:pt x="4215018" y="1371661"/>
                  <a:pt x="4215968" y="1371661"/>
                </a:cubicBezTo>
                <a:lnTo>
                  <a:pt x="4217305" y="1370328"/>
                </a:lnTo>
                <a:lnTo>
                  <a:pt x="4217299" y="1370902"/>
                </a:lnTo>
                <a:lnTo>
                  <a:pt x="4217680" y="1369954"/>
                </a:lnTo>
                <a:lnTo>
                  <a:pt x="4217305" y="1370328"/>
                </a:lnTo>
                <a:lnTo>
                  <a:pt x="4217319" y="1369025"/>
                </a:lnTo>
                <a:cubicBezTo>
                  <a:pt x="4217319" y="1369019"/>
                  <a:pt x="4217299" y="1369011"/>
                  <a:pt x="4217299" y="1369006"/>
                </a:cubicBezTo>
                <a:cubicBezTo>
                  <a:pt x="4217128" y="1368186"/>
                  <a:pt x="4216311" y="1367667"/>
                  <a:pt x="4215493" y="1367845"/>
                </a:cubicBezTo>
                <a:close/>
                <a:moveTo>
                  <a:pt x="4750119" y="1367299"/>
                </a:moveTo>
                <a:cubicBezTo>
                  <a:pt x="4750728" y="1366825"/>
                  <a:pt x="4751602" y="1366825"/>
                  <a:pt x="4752211" y="1367299"/>
                </a:cubicBezTo>
                <a:cubicBezTo>
                  <a:pt x="4752363" y="1368175"/>
                  <a:pt x="4751888" y="1369044"/>
                  <a:pt x="4751070" y="1369385"/>
                </a:cubicBezTo>
                <a:lnTo>
                  <a:pt x="4751070" y="1369006"/>
                </a:lnTo>
                <a:cubicBezTo>
                  <a:pt x="4750480" y="1369482"/>
                  <a:pt x="4749643" y="1369558"/>
                  <a:pt x="4748978" y="1369195"/>
                </a:cubicBezTo>
                <a:cubicBezTo>
                  <a:pt x="4748978" y="1369165"/>
                  <a:pt x="4748959" y="1369135"/>
                  <a:pt x="4748959" y="1369102"/>
                </a:cubicBezTo>
                <a:cubicBezTo>
                  <a:pt x="4748769" y="1368285"/>
                  <a:pt x="4749301" y="1367477"/>
                  <a:pt x="4750119" y="1367299"/>
                </a:cubicBezTo>
                <a:close/>
                <a:moveTo>
                  <a:pt x="4712468" y="1367299"/>
                </a:moveTo>
                <a:cubicBezTo>
                  <a:pt x="4713799" y="1367299"/>
                  <a:pt x="4714940" y="1368437"/>
                  <a:pt x="4714940" y="1369006"/>
                </a:cubicBezTo>
                <a:cubicBezTo>
                  <a:pt x="4714522" y="1368803"/>
                  <a:pt x="4714027" y="1368803"/>
                  <a:pt x="4713609" y="1369006"/>
                </a:cubicBezTo>
                <a:lnTo>
                  <a:pt x="4711496" y="1367652"/>
                </a:lnTo>
                <a:close/>
                <a:moveTo>
                  <a:pt x="4710947" y="1367299"/>
                </a:moveTo>
                <a:lnTo>
                  <a:pt x="4711496" y="1367652"/>
                </a:lnTo>
                <a:lnTo>
                  <a:pt x="4710947" y="1367851"/>
                </a:lnTo>
                <a:close/>
                <a:moveTo>
                  <a:pt x="4536193" y="1367299"/>
                </a:moveTo>
                <a:lnTo>
                  <a:pt x="4542277" y="1370523"/>
                </a:lnTo>
                <a:cubicBezTo>
                  <a:pt x="4544274" y="1369685"/>
                  <a:pt x="4546385" y="1369173"/>
                  <a:pt x="4548553" y="1369006"/>
                </a:cubicBezTo>
                <a:lnTo>
                  <a:pt x="4545130" y="1368247"/>
                </a:lnTo>
                <a:cubicBezTo>
                  <a:pt x="4543723" y="1367735"/>
                  <a:pt x="4542259" y="1367416"/>
                  <a:pt x="4540756" y="1367299"/>
                </a:cubicBezTo>
                <a:close/>
                <a:moveTo>
                  <a:pt x="2280552" y="1367299"/>
                </a:moveTo>
                <a:cubicBezTo>
                  <a:pt x="2278935" y="1366944"/>
                  <a:pt x="2277319" y="1367959"/>
                  <a:pt x="2276939" y="1369575"/>
                </a:cubicBezTo>
                <a:cubicBezTo>
                  <a:pt x="2276596" y="1371109"/>
                  <a:pt x="2277566" y="1372628"/>
                  <a:pt x="2279106" y="1372966"/>
                </a:cubicBezTo>
                <a:cubicBezTo>
                  <a:pt x="2279144" y="1372975"/>
                  <a:pt x="2279182" y="1372983"/>
                  <a:pt x="2279220" y="1372989"/>
                </a:cubicBezTo>
                <a:cubicBezTo>
                  <a:pt x="2280628" y="1373427"/>
                  <a:pt x="2282168" y="1372788"/>
                  <a:pt x="2282833" y="1371471"/>
                </a:cubicBezTo>
                <a:lnTo>
                  <a:pt x="2282833" y="1370902"/>
                </a:lnTo>
                <a:cubicBezTo>
                  <a:pt x="2283271" y="1369394"/>
                  <a:pt x="2282396" y="1367815"/>
                  <a:pt x="2280894" y="1367375"/>
                </a:cubicBezTo>
                <a:cubicBezTo>
                  <a:pt x="2280780" y="1367342"/>
                  <a:pt x="2280666" y="1367318"/>
                  <a:pt x="2280552" y="1367299"/>
                </a:cubicBezTo>
                <a:close/>
                <a:moveTo>
                  <a:pt x="2731223" y="1366919"/>
                </a:moveTo>
                <a:lnTo>
                  <a:pt x="2731223" y="1367678"/>
                </a:lnTo>
                <a:cubicBezTo>
                  <a:pt x="2737765" y="1369626"/>
                  <a:pt x="2742043" y="1375875"/>
                  <a:pt x="2741492" y="1382662"/>
                </a:cubicBezTo>
                <a:cubicBezTo>
                  <a:pt x="2734646" y="1380663"/>
                  <a:pt x="2730273" y="1373977"/>
                  <a:pt x="2731223" y="1366919"/>
                </a:cubicBezTo>
                <a:close/>
                <a:moveTo>
                  <a:pt x="288658" y="1366919"/>
                </a:moveTo>
                <a:lnTo>
                  <a:pt x="299262" y="1387355"/>
                </a:lnTo>
                <a:lnTo>
                  <a:pt x="299117" y="1387783"/>
                </a:lnTo>
                <a:lnTo>
                  <a:pt x="299877" y="1388541"/>
                </a:lnTo>
                <a:lnTo>
                  <a:pt x="299262" y="1387355"/>
                </a:lnTo>
                <a:lnTo>
                  <a:pt x="300855" y="1382632"/>
                </a:lnTo>
                <a:cubicBezTo>
                  <a:pt x="305464" y="1377885"/>
                  <a:pt x="315661" y="1374364"/>
                  <a:pt x="304251" y="1372230"/>
                </a:cubicBezTo>
                <a:cubicBezTo>
                  <a:pt x="299307" y="1389490"/>
                  <a:pt x="293983" y="1366350"/>
                  <a:pt x="288658" y="1366919"/>
                </a:cubicBezTo>
                <a:close/>
                <a:moveTo>
                  <a:pt x="4236981" y="1366897"/>
                </a:moveTo>
                <a:cubicBezTo>
                  <a:pt x="4236943" y="1366902"/>
                  <a:pt x="4236924" y="1366910"/>
                  <a:pt x="4236886" y="1366919"/>
                </a:cubicBezTo>
                <a:cubicBezTo>
                  <a:pt x="4236144" y="1367333"/>
                  <a:pt x="4235821" y="1368218"/>
                  <a:pt x="4236125" y="1369006"/>
                </a:cubicBezTo>
                <a:lnTo>
                  <a:pt x="4235745" y="1369954"/>
                </a:lnTo>
                <a:cubicBezTo>
                  <a:pt x="4236353" y="1370428"/>
                  <a:pt x="4237228" y="1370428"/>
                  <a:pt x="4237836" y="1369954"/>
                </a:cubicBezTo>
                <a:cubicBezTo>
                  <a:pt x="4238559" y="1369821"/>
                  <a:pt x="4239034" y="1369129"/>
                  <a:pt x="4238901" y="1368408"/>
                </a:cubicBezTo>
                <a:cubicBezTo>
                  <a:pt x="4238882" y="1368287"/>
                  <a:pt x="4238844" y="1368167"/>
                  <a:pt x="4238787" y="1368057"/>
                </a:cubicBezTo>
                <a:cubicBezTo>
                  <a:pt x="4238616" y="1367238"/>
                  <a:pt x="4237798" y="1366718"/>
                  <a:pt x="4236981" y="1366897"/>
                </a:cubicBezTo>
                <a:close/>
                <a:moveTo>
                  <a:pt x="1222138" y="1366730"/>
                </a:moveTo>
                <a:cubicBezTo>
                  <a:pt x="1220554" y="1366172"/>
                  <a:pt x="1218816" y="1367001"/>
                  <a:pt x="1218257" y="1368581"/>
                </a:cubicBezTo>
                <a:cubicBezTo>
                  <a:pt x="1217698" y="1370163"/>
                  <a:pt x="1218529" y="1371896"/>
                  <a:pt x="1220113" y="1372454"/>
                </a:cubicBezTo>
                <a:cubicBezTo>
                  <a:pt x="1220338" y="1372532"/>
                  <a:pt x="1220571" y="1372585"/>
                  <a:pt x="1220807" y="1372609"/>
                </a:cubicBezTo>
                <a:cubicBezTo>
                  <a:pt x="1222391" y="1373167"/>
                  <a:pt x="1224129" y="1372338"/>
                  <a:pt x="1224688" y="1370758"/>
                </a:cubicBezTo>
                <a:cubicBezTo>
                  <a:pt x="1225247" y="1369176"/>
                  <a:pt x="1224416" y="1367443"/>
                  <a:pt x="1222832" y="1366885"/>
                </a:cubicBezTo>
                <a:cubicBezTo>
                  <a:pt x="1222608" y="1366807"/>
                  <a:pt x="1222374" y="1366754"/>
                  <a:pt x="1222138" y="1366730"/>
                </a:cubicBezTo>
                <a:close/>
                <a:moveTo>
                  <a:pt x="4253809" y="1365992"/>
                </a:moveTo>
                <a:cubicBezTo>
                  <a:pt x="4253619" y="1366013"/>
                  <a:pt x="4253429" y="1366072"/>
                  <a:pt x="4253239" y="1366161"/>
                </a:cubicBezTo>
                <a:cubicBezTo>
                  <a:pt x="4252403" y="1366582"/>
                  <a:pt x="4252041" y="1367606"/>
                  <a:pt x="4252479" y="1368450"/>
                </a:cubicBezTo>
                <a:cubicBezTo>
                  <a:pt x="4252783" y="1369089"/>
                  <a:pt x="4253486" y="1369463"/>
                  <a:pt x="4254190" y="1369385"/>
                </a:cubicBezTo>
                <a:cubicBezTo>
                  <a:pt x="4255122" y="1369283"/>
                  <a:pt x="4255806" y="1368439"/>
                  <a:pt x="4255711" y="1367502"/>
                </a:cubicBezTo>
                <a:cubicBezTo>
                  <a:pt x="4255597" y="1366565"/>
                  <a:pt x="4254760" y="1365888"/>
                  <a:pt x="4253809" y="1365992"/>
                </a:cubicBezTo>
                <a:close/>
                <a:moveTo>
                  <a:pt x="4727680" y="1364833"/>
                </a:moveTo>
                <a:lnTo>
                  <a:pt x="4729202" y="1369195"/>
                </a:lnTo>
                <a:cubicBezTo>
                  <a:pt x="4726901" y="1370711"/>
                  <a:pt x="4724315" y="1371743"/>
                  <a:pt x="4721596" y="1372230"/>
                </a:cubicBezTo>
                <a:cubicBezTo>
                  <a:pt x="4720055" y="1371906"/>
                  <a:pt x="4718762" y="1370842"/>
                  <a:pt x="4718173" y="1369385"/>
                </a:cubicBezTo>
                <a:lnTo>
                  <a:pt x="4718173" y="1367109"/>
                </a:lnTo>
                <a:lnTo>
                  <a:pt x="4725209" y="1365592"/>
                </a:lnTo>
                <a:close/>
                <a:moveTo>
                  <a:pt x="1447854" y="1364833"/>
                </a:moveTo>
                <a:cubicBezTo>
                  <a:pt x="1446333" y="1364454"/>
                  <a:pt x="1444622" y="1366730"/>
                  <a:pt x="1444051" y="1369954"/>
                </a:cubicBezTo>
                <a:lnTo>
                  <a:pt x="1442530" y="1375834"/>
                </a:lnTo>
                <a:lnTo>
                  <a:pt x="1454890" y="1378679"/>
                </a:lnTo>
                <a:lnTo>
                  <a:pt x="1452608" y="1372040"/>
                </a:lnTo>
                <a:cubicBezTo>
                  <a:pt x="1451468" y="1368437"/>
                  <a:pt x="1449376" y="1365212"/>
                  <a:pt x="1447854" y="1364833"/>
                </a:cubicBezTo>
                <a:close/>
                <a:moveTo>
                  <a:pt x="1335683" y="1363917"/>
                </a:moveTo>
                <a:cubicBezTo>
                  <a:pt x="1336780" y="1365651"/>
                  <a:pt x="1351113" y="1379627"/>
                  <a:pt x="1340416" y="1367678"/>
                </a:cubicBezTo>
                <a:cubicBezTo>
                  <a:pt x="1336423" y="1364122"/>
                  <a:pt x="1335318" y="1363340"/>
                  <a:pt x="1335683" y="1363917"/>
                </a:cubicBezTo>
                <a:close/>
                <a:moveTo>
                  <a:pt x="3288944" y="1363592"/>
                </a:moveTo>
                <a:cubicBezTo>
                  <a:pt x="3283819" y="1368081"/>
                  <a:pt x="3295086" y="1390201"/>
                  <a:pt x="3300363" y="1367299"/>
                </a:cubicBezTo>
                <a:cubicBezTo>
                  <a:pt x="3294183" y="1362557"/>
                  <a:pt x="3290653" y="1362095"/>
                  <a:pt x="3288944" y="1363592"/>
                </a:cubicBezTo>
                <a:close/>
                <a:moveTo>
                  <a:pt x="894878" y="1363505"/>
                </a:moveTo>
                <a:lnTo>
                  <a:pt x="894878" y="1380196"/>
                </a:lnTo>
                <a:cubicBezTo>
                  <a:pt x="907809" y="1384558"/>
                  <a:pt x="909520" y="1369764"/>
                  <a:pt x="904386" y="1363505"/>
                </a:cubicBezTo>
                <a:close/>
                <a:moveTo>
                  <a:pt x="4828274" y="1363316"/>
                </a:moveTo>
                <a:lnTo>
                  <a:pt x="4831696" y="1365023"/>
                </a:lnTo>
                <a:lnTo>
                  <a:pt x="4828464" y="1363695"/>
                </a:lnTo>
                <a:close/>
                <a:moveTo>
                  <a:pt x="1412866" y="1363316"/>
                </a:moveTo>
                <a:cubicBezTo>
                  <a:pt x="1411240" y="1362961"/>
                  <a:pt x="1409631" y="1363976"/>
                  <a:pt x="1409253" y="1365592"/>
                </a:cubicBezTo>
                <a:cubicBezTo>
                  <a:pt x="1408897" y="1367213"/>
                  <a:pt x="1409914" y="1368818"/>
                  <a:pt x="1411535" y="1369195"/>
                </a:cubicBezTo>
                <a:cubicBezTo>
                  <a:pt x="1413206" y="1369372"/>
                  <a:pt x="1414703" y="1368162"/>
                  <a:pt x="1414879" y="1366494"/>
                </a:cubicBezTo>
                <a:cubicBezTo>
                  <a:pt x="1415026" y="1365099"/>
                  <a:pt x="1414193" y="1363782"/>
                  <a:pt x="1412866" y="1363316"/>
                </a:cubicBezTo>
                <a:close/>
                <a:moveTo>
                  <a:pt x="842681" y="1363102"/>
                </a:moveTo>
                <a:lnTo>
                  <a:pt x="835518" y="1363497"/>
                </a:lnTo>
                <a:lnTo>
                  <a:pt x="835359" y="1363316"/>
                </a:lnTo>
                <a:lnTo>
                  <a:pt x="835359" y="1363505"/>
                </a:lnTo>
                <a:lnTo>
                  <a:pt x="835518" y="1363497"/>
                </a:lnTo>
                <a:lnTo>
                  <a:pt x="843688" y="1372799"/>
                </a:lnTo>
                <a:cubicBezTo>
                  <a:pt x="844080" y="1372826"/>
                  <a:pt x="844473" y="1372826"/>
                  <a:pt x="844867" y="1372799"/>
                </a:cubicBezTo>
                <a:cubicBezTo>
                  <a:pt x="846103" y="1368247"/>
                  <a:pt x="844820" y="1364833"/>
                  <a:pt x="842681" y="1363102"/>
                </a:cubicBezTo>
                <a:close/>
                <a:moveTo>
                  <a:pt x="4558116" y="1363008"/>
                </a:moveTo>
                <a:lnTo>
                  <a:pt x="4558631" y="1363316"/>
                </a:lnTo>
                <a:lnTo>
                  <a:pt x="4556322" y="1364422"/>
                </a:lnTo>
                <a:lnTo>
                  <a:pt x="4555589" y="1364074"/>
                </a:lnTo>
                <a:close/>
                <a:moveTo>
                  <a:pt x="2751659" y="1362954"/>
                </a:moveTo>
                <a:cubicBezTo>
                  <a:pt x="2752140" y="1365284"/>
                  <a:pt x="2766688" y="1378869"/>
                  <a:pt x="2757275" y="1365781"/>
                </a:cubicBezTo>
                <a:cubicBezTo>
                  <a:pt x="2752901" y="1362652"/>
                  <a:pt x="2751499" y="1362178"/>
                  <a:pt x="2751659" y="1362954"/>
                </a:cubicBezTo>
                <a:close/>
                <a:moveTo>
                  <a:pt x="690269" y="1362747"/>
                </a:moveTo>
                <a:cubicBezTo>
                  <a:pt x="683466" y="1363137"/>
                  <a:pt x="678096" y="1368660"/>
                  <a:pt x="677909" y="1375454"/>
                </a:cubicBezTo>
                <a:lnTo>
                  <a:pt x="677149" y="1375834"/>
                </a:lnTo>
                <a:cubicBezTo>
                  <a:pt x="677149" y="1383062"/>
                  <a:pt x="683023" y="1388921"/>
                  <a:pt x="690269" y="1388921"/>
                </a:cubicBezTo>
                <a:cubicBezTo>
                  <a:pt x="697516" y="1388921"/>
                  <a:pt x="703390" y="1383062"/>
                  <a:pt x="703390" y="1375834"/>
                </a:cubicBezTo>
                <a:cubicBezTo>
                  <a:pt x="703390" y="1368605"/>
                  <a:pt x="697516" y="1362747"/>
                  <a:pt x="690269" y="1362747"/>
                </a:cubicBezTo>
                <a:close/>
                <a:moveTo>
                  <a:pt x="975124" y="1362557"/>
                </a:moveTo>
                <a:cubicBezTo>
                  <a:pt x="970180" y="1384179"/>
                  <a:pt x="990717" y="1362557"/>
                  <a:pt x="975124" y="1362557"/>
                </a:cubicBezTo>
                <a:close/>
                <a:moveTo>
                  <a:pt x="741612" y="1362367"/>
                </a:moveTo>
                <a:cubicBezTo>
                  <a:pt x="735147" y="1362367"/>
                  <a:pt x="730202" y="1374127"/>
                  <a:pt x="730202" y="1388351"/>
                </a:cubicBezTo>
                <a:lnTo>
                  <a:pt x="730202" y="1414336"/>
                </a:lnTo>
                <a:lnTo>
                  <a:pt x="758155" y="1414336"/>
                </a:lnTo>
                <a:cubicBezTo>
                  <a:pt x="751597" y="1419151"/>
                  <a:pt x="750005" y="1428265"/>
                  <a:pt x="754543" y="1435009"/>
                </a:cubicBezTo>
                <a:cubicBezTo>
                  <a:pt x="764431" y="1435009"/>
                  <a:pt x="768044" y="1426854"/>
                  <a:pt x="766522" y="1414336"/>
                </a:cubicBezTo>
                <a:lnTo>
                  <a:pt x="785538" y="1414336"/>
                </a:lnTo>
                <a:lnTo>
                  <a:pt x="769375" y="1388351"/>
                </a:lnTo>
                <a:cubicBezTo>
                  <a:pt x="760628" y="1374127"/>
                  <a:pt x="748077" y="1362367"/>
                  <a:pt x="741612" y="1362367"/>
                </a:cubicBezTo>
                <a:close/>
                <a:moveTo>
                  <a:pt x="3645878" y="1362178"/>
                </a:moveTo>
                <a:cubicBezTo>
                  <a:pt x="3635800" y="1366919"/>
                  <a:pt x="3644927" y="1370713"/>
                  <a:pt x="3649681" y="1370333"/>
                </a:cubicBezTo>
                <a:lnTo>
                  <a:pt x="3649491" y="1369954"/>
                </a:lnTo>
                <a:lnTo>
                  <a:pt x="3651583" y="1367678"/>
                </a:lnTo>
                <a:lnTo>
                  <a:pt x="3647589" y="1363316"/>
                </a:lnTo>
                <a:close/>
                <a:moveTo>
                  <a:pt x="1953592" y="1362006"/>
                </a:moveTo>
                <a:lnTo>
                  <a:pt x="1948259" y="1366477"/>
                </a:lnTo>
                <a:lnTo>
                  <a:pt x="1944734" y="1366161"/>
                </a:lnTo>
                <a:lnTo>
                  <a:pt x="1946826" y="1367678"/>
                </a:lnTo>
                <a:lnTo>
                  <a:pt x="1948259" y="1366477"/>
                </a:lnTo>
                <a:lnTo>
                  <a:pt x="1953137" y="1366914"/>
                </a:lnTo>
                <a:cubicBezTo>
                  <a:pt x="1958164" y="1371057"/>
                  <a:pt x="1955383" y="1383041"/>
                  <a:pt x="1965652" y="1381903"/>
                </a:cubicBezTo>
                <a:cubicBezTo>
                  <a:pt x="1972355" y="1370950"/>
                  <a:pt x="1961837" y="1360637"/>
                  <a:pt x="1953592" y="1362006"/>
                </a:cubicBezTo>
                <a:close/>
                <a:moveTo>
                  <a:pt x="1831781" y="1361988"/>
                </a:moveTo>
                <a:cubicBezTo>
                  <a:pt x="1831781" y="1363126"/>
                  <a:pt x="1833493" y="1366730"/>
                  <a:pt x="1836345" y="1369575"/>
                </a:cubicBezTo>
                <a:cubicBezTo>
                  <a:pt x="1839197" y="1372420"/>
                  <a:pt x="1843191" y="1373747"/>
                  <a:pt x="1845092" y="1372609"/>
                </a:cubicBezTo>
                <a:cubicBezTo>
                  <a:pt x="1846994" y="1371471"/>
                  <a:pt x="1845092" y="1368057"/>
                  <a:pt x="1840338" y="1365023"/>
                </a:cubicBezTo>
                <a:cubicBezTo>
                  <a:pt x="1835584" y="1361988"/>
                  <a:pt x="1832542" y="1360660"/>
                  <a:pt x="1832352" y="1361988"/>
                </a:cubicBezTo>
                <a:close/>
                <a:moveTo>
                  <a:pt x="4749929" y="1361040"/>
                </a:moveTo>
                <a:lnTo>
                  <a:pt x="4749929" y="1362367"/>
                </a:lnTo>
                <a:lnTo>
                  <a:pt x="4748788" y="1362367"/>
                </a:lnTo>
                <a:close/>
                <a:moveTo>
                  <a:pt x="4482378" y="1360850"/>
                </a:moveTo>
                <a:cubicBezTo>
                  <a:pt x="4481636" y="1361442"/>
                  <a:pt x="4481522" y="1362517"/>
                  <a:pt x="4482112" y="1363249"/>
                </a:cubicBezTo>
                <a:cubicBezTo>
                  <a:pt x="4482454" y="1363670"/>
                  <a:pt x="4482987" y="1363906"/>
                  <a:pt x="4483519" y="1363885"/>
                </a:cubicBezTo>
                <a:cubicBezTo>
                  <a:pt x="4484356" y="1364723"/>
                  <a:pt x="4485725" y="1364723"/>
                  <a:pt x="4486562" y="1363885"/>
                </a:cubicBezTo>
                <a:cubicBezTo>
                  <a:pt x="4487398" y="1363046"/>
                  <a:pt x="4487398" y="1361688"/>
                  <a:pt x="4486562" y="1360850"/>
                </a:cubicBezTo>
                <a:lnTo>
                  <a:pt x="4484470" y="1360850"/>
                </a:lnTo>
                <a:cubicBezTo>
                  <a:pt x="4483861" y="1360376"/>
                  <a:pt x="4482987" y="1360376"/>
                  <a:pt x="4482378" y="1360850"/>
                </a:cubicBezTo>
                <a:close/>
                <a:moveTo>
                  <a:pt x="4841014" y="1359333"/>
                </a:moveTo>
                <a:lnTo>
                  <a:pt x="4841014" y="1362747"/>
                </a:lnTo>
                <a:lnTo>
                  <a:pt x="4839920" y="1360020"/>
                </a:lnTo>
                <a:close/>
                <a:moveTo>
                  <a:pt x="4826942" y="1358953"/>
                </a:moveTo>
                <a:lnTo>
                  <a:pt x="4828083" y="1360281"/>
                </a:lnTo>
                <a:lnTo>
                  <a:pt x="4826942" y="1360281"/>
                </a:lnTo>
                <a:close/>
                <a:moveTo>
                  <a:pt x="1540461" y="1358574"/>
                </a:moveTo>
                <a:cubicBezTo>
                  <a:pt x="1537538" y="1361588"/>
                  <a:pt x="1537538" y="1366371"/>
                  <a:pt x="1540461" y="1369385"/>
                </a:cubicBezTo>
                <a:lnTo>
                  <a:pt x="1536277" y="1371851"/>
                </a:lnTo>
                <a:lnTo>
                  <a:pt x="1543503" y="1381713"/>
                </a:lnTo>
                <a:lnTo>
                  <a:pt x="1550919" y="1391386"/>
                </a:lnTo>
                <a:lnTo>
                  <a:pt x="1564801" y="1383041"/>
                </a:lnTo>
                <a:lnTo>
                  <a:pt x="1557385" y="1373178"/>
                </a:lnTo>
                <a:lnTo>
                  <a:pt x="1549969" y="1363505"/>
                </a:lnTo>
                <a:lnTo>
                  <a:pt x="1542743" y="1367868"/>
                </a:lnTo>
                <a:cubicBezTo>
                  <a:pt x="1542743" y="1363885"/>
                  <a:pt x="1544644" y="1358195"/>
                  <a:pt x="1540461" y="1358574"/>
                </a:cubicBezTo>
                <a:close/>
                <a:moveTo>
                  <a:pt x="3160966" y="1358477"/>
                </a:moveTo>
                <a:cubicBezTo>
                  <a:pt x="3159338" y="1358717"/>
                  <a:pt x="3157365" y="1359902"/>
                  <a:pt x="3154703" y="1362557"/>
                </a:cubicBezTo>
                <a:lnTo>
                  <a:pt x="3154703" y="1372989"/>
                </a:lnTo>
                <a:cubicBezTo>
                  <a:pt x="3167823" y="1365592"/>
                  <a:pt x="3171056" y="1375644"/>
                  <a:pt x="3175620" y="1367678"/>
                </a:cubicBezTo>
                <a:cubicBezTo>
                  <a:pt x="3167633" y="1365544"/>
                  <a:pt x="3165851" y="1357756"/>
                  <a:pt x="3160966" y="1358477"/>
                </a:cubicBezTo>
                <a:close/>
                <a:moveTo>
                  <a:pt x="4403083" y="1358195"/>
                </a:moveTo>
                <a:cubicBezTo>
                  <a:pt x="4402683" y="1360391"/>
                  <a:pt x="4402683" y="1362637"/>
                  <a:pt x="4403083" y="1364833"/>
                </a:cubicBezTo>
                <a:lnTo>
                  <a:pt x="4408025" y="1364087"/>
                </a:lnTo>
                <a:lnTo>
                  <a:pt x="4407456" y="1366161"/>
                </a:lnTo>
                <a:lnTo>
                  <a:pt x="4409358" y="1363885"/>
                </a:lnTo>
                <a:lnTo>
                  <a:pt x="4408025" y="1364087"/>
                </a:lnTo>
                <a:lnTo>
                  <a:pt x="4408764" y="1361396"/>
                </a:lnTo>
                <a:cubicBezTo>
                  <a:pt x="4408312" y="1359807"/>
                  <a:pt x="4406696" y="1358480"/>
                  <a:pt x="4403083" y="1358195"/>
                </a:cubicBezTo>
                <a:close/>
                <a:moveTo>
                  <a:pt x="1925338" y="1358195"/>
                </a:moveTo>
                <a:cubicBezTo>
                  <a:pt x="1912598" y="1378489"/>
                  <a:pt x="1929712" y="1399352"/>
                  <a:pt x="1930663" y="1412818"/>
                </a:cubicBezTo>
                <a:cubicBezTo>
                  <a:pt x="1930663" y="1405801"/>
                  <a:pt x="1936938" y="1403525"/>
                  <a:pt x="1946256" y="1405232"/>
                </a:cubicBezTo>
                <a:cubicBezTo>
                  <a:pt x="1947967" y="1387403"/>
                  <a:pt x="1937508" y="1382093"/>
                  <a:pt x="1941692" y="1362557"/>
                </a:cubicBezTo>
                <a:lnTo>
                  <a:pt x="1941121" y="1363505"/>
                </a:lnTo>
                <a:cubicBezTo>
                  <a:pt x="1935398" y="1363625"/>
                  <a:pt x="1929826" y="1361747"/>
                  <a:pt x="1925338" y="1358195"/>
                </a:cubicBezTo>
                <a:close/>
                <a:moveTo>
                  <a:pt x="4205319" y="1357436"/>
                </a:moveTo>
                <a:lnTo>
                  <a:pt x="4205391" y="1357436"/>
                </a:lnTo>
                <a:lnTo>
                  <a:pt x="4205406" y="1357508"/>
                </a:lnTo>
                <a:close/>
                <a:moveTo>
                  <a:pt x="1868482" y="1357246"/>
                </a:moveTo>
                <a:lnTo>
                  <a:pt x="1868482" y="1358005"/>
                </a:lnTo>
                <a:cubicBezTo>
                  <a:pt x="1857072" y="1362747"/>
                  <a:pt x="1853269" y="1380196"/>
                  <a:pt x="1873616" y="1378868"/>
                </a:cubicBezTo>
                <a:cubicBezTo>
                  <a:pt x="1872665" y="1370333"/>
                  <a:pt x="1875517" y="1358953"/>
                  <a:pt x="1868482" y="1357246"/>
                </a:cubicBezTo>
                <a:close/>
                <a:moveTo>
                  <a:pt x="4831316" y="1356488"/>
                </a:moveTo>
                <a:cubicBezTo>
                  <a:pt x="4831107" y="1356907"/>
                  <a:pt x="4831107" y="1357396"/>
                  <a:pt x="4831316" y="1357815"/>
                </a:cubicBezTo>
                <a:lnTo>
                  <a:pt x="4830365" y="1357815"/>
                </a:lnTo>
                <a:lnTo>
                  <a:pt x="4826942" y="1358953"/>
                </a:lnTo>
                <a:lnTo>
                  <a:pt x="4826942" y="1358195"/>
                </a:lnTo>
                <a:close/>
                <a:moveTo>
                  <a:pt x="1615573" y="1356488"/>
                </a:moveTo>
                <a:cubicBezTo>
                  <a:pt x="1613966" y="1356232"/>
                  <a:pt x="1612418" y="1357207"/>
                  <a:pt x="1611960" y="1358764"/>
                </a:cubicBezTo>
                <a:lnTo>
                  <a:pt x="1614353" y="1362278"/>
                </a:lnTo>
                <a:lnTo>
                  <a:pt x="1614242" y="1362367"/>
                </a:lnTo>
                <a:lnTo>
                  <a:pt x="1615002" y="1362367"/>
                </a:lnTo>
                <a:cubicBezTo>
                  <a:pt x="1614793" y="1362371"/>
                  <a:pt x="1614584" y="1362352"/>
                  <a:pt x="1614377" y="1362314"/>
                </a:cubicBezTo>
                <a:lnTo>
                  <a:pt x="1614353" y="1362278"/>
                </a:lnTo>
                <a:lnTo>
                  <a:pt x="1617587" y="1359667"/>
                </a:lnTo>
                <a:cubicBezTo>
                  <a:pt x="1617733" y="1358271"/>
                  <a:pt x="1616900" y="1356954"/>
                  <a:pt x="1615573" y="1356488"/>
                </a:cubicBezTo>
                <a:close/>
                <a:moveTo>
                  <a:pt x="4812871" y="1355919"/>
                </a:moveTo>
                <a:lnTo>
                  <a:pt x="4816674" y="1357626"/>
                </a:lnTo>
                <a:lnTo>
                  <a:pt x="4816674" y="1359333"/>
                </a:lnTo>
                <a:lnTo>
                  <a:pt x="4819907" y="1359333"/>
                </a:lnTo>
                <a:lnTo>
                  <a:pt x="4823329" y="1361040"/>
                </a:lnTo>
                <a:lnTo>
                  <a:pt x="4823329" y="1362178"/>
                </a:lnTo>
                <a:lnTo>
                  <a:pt x="4826752" y="1363505"/>
                </a:lnTo>
                <a:lnTo>
                  <a:pt x="4826752" y="1364643"/>
                </a:lnTo>
                <a:lnTo>
                  <a:pt x="4822569" y="1364643"/>
                </a:lnTo>
                <a:lnTo>
                  <a:pt x="4819146" y="1364643"/>
                </a:lnTo>
                <a:cubicBezTo>
                  <a:pt x="4818747" y="1364359"/>
                  <a:pt x="4818214" y="1364359"/>
                  <a:pt x="4817815" y="1364643"/>
                </a:cubicBezTo>
                <a:cubicBezTo>
                  <a:pt x="4817187" y="1364643"/>
                  <a:pt x="4816674" y="1365154"/>
                  <a:pt x="4816674" y="1365781"/>
                </a:cubicBezTo>
                <a:cubicBezTo>
                  <a:pt x="4816674" y="1366409"/>
                  <a:pt x="4817187" y="1366919"/>
                  <a:pt x="4817815" y="1366919"/>
                </a:cubicBezTo>
                <a:lnTo>
                  <a:pt x="4819526" y="1369954"/>
                </a:lnTo>
                <a:lnTo>
                  <a:pt x="4821428" y="1372799"/>
                </a:lnTo>
                <a:cubicBezTo>
                  <a:pt x="4822550" y="1371775"/>
                  <a:pt x="4823938" y="1371056"/>
                  <a:pt x="4825421" y="1370713"/>
                </a:cubicBezTo>
                <a:lnTo>
                  <a:pt x="4830745" y="1369006"/>
                </a:lnTo>
                <a:lnTo>
                  <a:pt x="4830745" y="1371661"/>
                </a:lnTo>
                <a:cubicBezTo>
                  <a:pt x="4829985" y="1370794"/>
                  <a:pt x="4828673" y="1370705"/>
                  <a:pt x="4827798" y="1371464"/>
                </a:cubicBezTo>
                <a:cubicBezTo>
                  <a:pt x="4826923" y="1372221"/>
                  <a:pt x="4826828" y="1373539"/>
                  <a:pt x="4827589" y="1374407"/>
                </a:cubicBezTo>
                <a:cubicBezTo>
                  <a:pt x="4828102" y="1374976"/>
                  <a:pt x="4828863" y="1375232"/>
                  <a:pt x="4829604" y="1375075"/>
                </a:cubicBezTo>
                <a:lnTo>
                  <a:pt x="4829604" y="1376592"/>
                </a:lnTo>
                <a:lnTo>
                  <a:pt x="4829604" y="1378110"/>
                </a:lnTo>
                <a:lnTo>
                  <a:pt x="4828464" y="1378110"/>
                </a:lnTo>
                <a:lnTo>
                  <a:pt x="4827323" y="1378110"/>
                </a:lnTo>
                <a:lnTo>
                  <a:pt x="4818766" y="1380386"/>
                </a:lnTo>
                <a:lnTo>
                  <a:pt x="4818766" y="1378679"/>
                </a:lnTo>
                <a:lnTo>
                  <a:pt x="4818766" y="1377351"/>
                </a:lnTo>
                <a:lnTo>
                  <a:pt x="4818766" y="1375265"/>
                </a:lnTo>
                <a:cubicBezTo>
                  <a:pt x="4818956" y="1374538"/>
                  <a:pt x="4819355" y="1373880"/>
                  <a:pt x="4819907" y="1373368"/>
                </a:cubicBezTo>
                <a:cubicBezTo>
                  <a:pt x="4819907" y="1373368"/>
                  <a:pt x="4819907" y="1373368"/>
                  <a:pt x="4818575" y="1373368"/>
                </a:cubicBezTo>
                <a:cubicBezTo>
                  <a:pt x="4818214" y="1373006"/>
                  <a:pt x="4817606" y="1373006"/>
                  <a:pt x="4817244" y="1373368"/>
                </a:cubicBezTo>
                <a:lnTo>
                  <a:pt x="4813061" y="1370902"/>
                </a:lnTo>
                <a:cubicBezTo>
                  <a:pt x="4812662" y="1370618"/>
                  <a:pt x="4812129" y="1370618"/>
                  <a:pt x="4811730" y="1370902"/>
                </a:cubicBezTo>
                <a:lnTo>
                  <a:pt x="4807356" y="1367678"/>
                </a:lnTo>
                <a:lnTo>
                  <a:pt x="4804504" y="1366540"/>
                </a:lnTo>
                <a:cubicBezTo>
                  <a:pt x="4805017" y="1364355"/>
                  <a:pt x="4805017" y="1362087"/>
                  <a:pt x="4804504" y="1359902"/>
                </a:cubicBezTo>
                <a:lnTo>
                  <a:pt x="4804504" y="1356298"/>
                </a:lnTo>
                <a:lnTo>
                  <a:pt x="4806786" y="1356298"/>
                </a:lnTo>
                <a:lnTo>
                  <a:pt x="4811350" y="1358574"/>
                </a:lnTo>
                <a:close/>
                <a:moveTo>
                  <a:pt x="3546045" y="1355919"/>
                </a:moveTo>
                <a:cubicBezTo>
                  <a:pt x="3539789" y="1356165"/>
                  <a:pt x="3533913" y="1358898"/>
                  <a:pt x="3529692" y="1363505"/>
                </a:cubicBezTo>
                <a:lnTo>
                  <a:pt x="3530262" y="1365402"/>
                </a:lnTo>
                <a:cubicBezTo>
                  <a:pt x="3528855" y="1364843"/>
                  <a:pt x="3527296" y="1364843"/>
                  <a:pt x="3525889" y="1365402"/>
                </a:cubicBezTo>
                <a:cubicBezTo>
                  <a:pt x="3523303" y="1366267"/>
                  <a:pt x="3521896" y="1369063"/>
                  <a:pt x="3522770" y="1371644"/>
                </a:cubicBezTo>
                <a:cubicBezTo>
                  <a:pt x="3522789" y="1371714"/>
                  <a:pt x="3522827" y="1371782"/>
                  <a:pt x="3522846" y="1371851"/>
                </a:cubicBezTo>
                <a:cubicBezTo>
                  <a:pt x="3523455" y="1373482"/>
                  <a:pt x="3524919" y="1374648"/>
                  <a:pt x="3526650" y="1374885"/>
                </a:cubicBezTo>
                <a:lnTo>
                  <a:pt x="3528551" y="1374885"/>
                </a:lnTo>
                <a:cubicBezTo>
                  <a:pt x="3537546" y="1372427"/>
                  <a:pt x="3544334" y="1365061"/>
                  <a:pt x="3546045" y="1355919"/>
                </a:cubicBezTo>
                <a:close/>
                <a:moveTo>
                  <a:pt x="2192319" y="1355539"/>
                </a:moveTo>
                <a:cubicBezTo>
                  <a:pt x="2188325" y="1359712"/>
                  <a:pt x="2193650" y="1366350"/>
                  <a:pt x="2197073" y="1369954"/>
                </a:cubicBezTo>
                <a:cubicBezTo>
                  <a:pt x="2204489" y="1362178"/>
                  <a:pt x="2224836" y="1372989"/>
                  <a:pt x="2229970" y="1382472"/>
                </a:cubicBezTo>
                <a:cubicBezTo>
                  <a:pt x="2229970" y="1379248"/>
                  <a:pt x="2233203" y="1379058"/>
                  <a:pt x="2234534" y="1376972"/>
                </a:cubicBezTo>
                <a:cubicBezTo>
                  <a:pt x="2237386" y="1383041"/>
                  <a:pt x="2240048" y="1376972"/>
                  <a:pt x="2238527" y="1375075"/>
                </a:cubicBezTo>
                <a:cubicBezTo>
                  <a:pt x="2240809" y="1372420"/>
                  <a:pt x="2241760" y="1367488"/>
                  <a:pt x="2234153" y="1366919"/>
                </a:cubicBezTo>
                <a:cubicBezTo>
                  <a:pt x="2234153" y="1369006"/>
                  <a:pt x="2234153" y="1370523"/>
                  <a:pt x="2234153" y="1371851"/>
                </a:cubicBezTo>
                <a:cubicBezTo>
                  <a:pt x="2221223" y="1364127"/>
                  <a:pt x="2207075" y="1358616"/>
                  <a:pt x="2192319" y="1355539"/>
                </a:cubicBezTo>
                <a:close/>
                <a:moveTo>
                  <a:pt x="4236752" y="1354214"/>
                </a:moveTo>
                <a:cubicBezTo>
                  <a:pt x="4236391" y="1354229"/>
                  <a:pt x="4236030" y="1354362"/>
                  <a:pt x="4235745" y="1354591"/>
                </a:cubicBezTo>
                <a:cubicBezTo>
                  <a:pt x="4234946" y="1354940"/>
                  <a:pt x="4234528" y="1355841"/>
                  <a:pt x="4234794" y="1356677"/>
                </a:cubicBezTo>
                <a:cubicBezTo>
                  <a:pt x="4235288" y="1357358"/>
                  <a:pt x="4236239" y="1357514"/>
                  <a:pt x="4236924" y="1357026"/>
                </a:cubicBezTo>
                <a:cubicBezTo>
                  <a:pt x="4237057" y="1356930"/>
                  <a:pt x="4237171" y="1356812"/>
                  <a:pt x="4237266" y="1356677"/>
                </a:cubicBezTo>
                <a:lnTo>
                  <a:pt x="4236886" y="1357626"/>
                </a:lnTo>
                <a:cubicBezTo>
                  <a:pt x="4237836" y="1357590"/>
                  <a:pt x="4238559" y="1356795"/>
                  <a:pt x="4238521" y="1355854"/>
                </a:cubicBezTo>
                <a:cubicBezTo>
                  <a:pt x="4238483" y="1354912"/>
                  <a:pt x="4237703" y="1354178"/>
                  <a:pt x="4236752" y="1354214"/>
                </a:cubicBezTo>
                <a:close/>
                <a:moveTo>
                  <a:pt x="4292411" y="1354212"/>
                </a:moveTo>
                <a:cubicBezTo>
                  <a:pt x="4291993" y="1354845"/>
                  <a:pt x="4291993" y="1355665"/>
                  <a:pt x="4292411" y="1356298"/>
                </a:cubicBezTo>
                <a:lnTo>
                  <a:pt x="4293783" y="1355648"/>
                </a:lnTo>
                <a:lnTo>
                  <a:pt x="4293552" y="1356108"/>
                </a:lnTo>
                <a:lnTo>
                  <a:pt x="4294062" y="1355516"/>
                </a:lnTo>
                <a:lnTo>
                  <a:pt x="4294598" y="1355261"/>
                </a:lnTo>
                <a:cubicBezTo>
                  <a:pt x="4294655" y="1355107"/>
                  <a:pt x="4294693" y="1354944"/>
                  <a:pt x="4294693" y="1354781"/>
                </a:cubicBezTo>
                <a:lnTo>
                  <a:pt x="4294062" y="1355516"/>
                </a:lnTo>
                <a:lnTo>
                  <a:pt x="4293783" y="1355648"/>
                </a:lnTo>
                <a:lnTo>
                  <a:pt x="4294503" y="1354212"/>
                </a:lnTo>
                <a:cubicBezTo>
                  <a:pt x="4294199" y="1354073"/>
                  <a:pt x="4293857" y="1354073"/>
                  <a:pt x="4293552" y="1354212"/>
                </a:cubicBezTo>
                <a:close/>
                <a:moveTo>
                  <a:pt x="1323207" y="1354117"/>
                </a:moveTo>
                <a:cubicBezTo>
                  <a:pt x="1321632" y="1353751"/>
                  <a:pt x="1320056" y="1354728"/>
                  <a:pt x="1319689" y="1356298"/>
                </a:cubicBezTo>
                <a:cubicBezTo>
                  <a:pt x="1319333" y="1357920"/>
                  <a:pt x="1320351" y="1359524"/>
                  <a:pt x="1321971" y="1359902"/>
                </a:cubicBezTo>
                <a:cubicBezTo>
                  <a:pt x="1323509" y="1360241"/>
                  <a:pt x="1325032" y="1359272"/>
                  <a:pt x="1325371" y="1357738"/>
                </a:cubicBezTo>
                <a:cubicBezTo>
                  <a:pt x="1325380" y="1357700"/>
                  <a:pt x="1325388" y="1357664"/>
                  <a:pt x="1325393" y="1357626"/>
                </a:cubicBezTo>
                <a:cubicBezTo>
                  <a:pt x="1325760" y="1356055"/>
                  <a:pt x="1324781" y="1354483"/>
                  <a:pt x="1323207" y="1354117"/>
                </a:cubicBezTo>
                <a:close/>
                <a:moveTo>
                  <a:pt x="4223194" y="1353453"/>
                </a:moveTo>
                <a:cubicBezTo>
                  <a:pt x="4220912" y="1352884"/>
                  <a:pt x="4218821" y="1353453"/>
                  <a:pt x="4218250" y="1354591"/>
                </a:cubicBezTo>
                <a:cubicBezTo>
                  <a:pt x="4217680" y="1355729"/>
                  <a:pt x="4219772" y="1356488"/>
                  <a:pt x="4222624" y="1356677"/>
                </a:cubicBezTo>
                <a:lnTo>
                  <a:pt x="4226641" y="1355247"/>
                </a:lnTo>
                <a:lnTo>
                  <a:pt x="4227568" y="1355729"/>
                </a:lnTo>
                <a:lnTo>
                  <a:pt x="4227948" y="1354781"/>
                </a:lnTo>
                <a:lnTo>
                  <a:pt x="4226641" y="1355247"/>
                </a:lnTo>
                <a:close/>
                <a:moveTo>
                  <a:pt x="4763297" y="1352735"/>
                </a:moveTo>
                <a:lnTo>
                  <a:pt x="4788150" y="1356867"/>
                </a:lnTo>
                <a:lnTo>
                  <a:pt x="4788150" y="1359333"/>
                </a:lnTo>
                <a:lnTo>
                  <a:pt x="4792714" y="1361798"/>
                </a:lnTo>
                <a:lnTo>
                  <a:pt x="4788531" y="1363316"/>
                </a:lnTo>
                <a:lnTo>
                  <a:pt x="4790432" y="1369385"/>
                </a:lnTo>
                <a:cubicBezTo>
                  <a:pt x="4791573" y="1372609"/>
                  <a:pt x="4792904" y="1374885"/>
                  <a:pt x="4793665" y="1375075"/>
                </a:cubicBezTo>
                <a:lnTo>
                  <a:pt x="4792144" y="1375075"/>
                </a:lnTo>
                <a:lnTo>
                  <a:pt x="4789862" y="1376213"/>
                </a:lnTo>
                <a:cubicBezTo>
                  <a:pt x="4789862" y="1376213"/>
                  <a:pt x="4788721" y="1377730"/>
                  <a:pt x="4787200" y="1378299"/>
                </a:cubicBezTo>
                <a:lnTo>
                  <a:pt x="4784157" y="1378299"/>
                </a:lnTo>
                <a:lnTo>
                  <a:pt x="4778643" y="1380955"/>
                </a:lnTo>
                <a:lnTo>
                  <a:pt x="4780354" y="1386265"/>
                </a:lnTo>
                <a:lnTo>
                  <a:pt x="4794426" y="1386265"/>
                </a:lnTo>
                <a:lnTo>
                  <a:pt x="4800628" y="1386265"/>
                </a:lnTo>
                <a:lnTo>
                  <a:pt x="4798655" y="1387213"/>
                </a:lnTo>
                <a:lnTo>
                  <a:pt x="4794426" y="1388351"/>
                </a:lnTo>
                <a:lnTo>
                  <a:pt x="4797468" y="1387783"/>
                </a:lnTo>
                <a:lnTo>
                  <a:pt x="4798655" y="1387213"/>
                </a:lnTo>
                <a:lnTo>
                  <a:pt x="4802177" y="1386265"/>
                </a:lnTo>
                <a:lnTo>
                  <a:pt x="4802919" y="1386265"/>
                </a:lnTo>
                <a:lnTo>
                  <a:pt x="4803933" y="1389300"/>
                </a:lnTo>
                <a:lnTo>
                  <a:pt x="4804832" y="1391734"/>
                </a:lnTo>
                <a:lnTo>
                  <a:pt x="4803307" y="1396295"/>
                </a:lnTo>
                <a:lnTo>
                  <a:pt x="4801154" y="1395394"/>
                </a:lnTo>
                <a:lnTo>
                  <a:pt x="4801271" y="1395179"/>
                </a:lnTo>
                <a:lnTo>
                  <a:pt x="4800920" y="1395296"/>
                </a:lnTo>
                <a:lnTo>
                  <a:pt x="4800891" y="1395284"/>
                </a:lnTo>
                <a:cubicBezTo>
                  <a:pt x="4800815" y="1395309"/>
                  <a:pt x="4800758" y="1395337"/>
                  <a:pt x="4800701" y="1395369"/>
                </a:cubicBezTo>
                <a:lnTo>
                  <a:pt x="4800920" y="1395296"/>
                </a:lnTo>
                <a:lnTo>
                  <a:pt x="4801154" y="1395394"/>
                </a:lnTo>
                <a:lnTo>
                  <a:pt x="4800130" y="1397266"/>
                </a:lnTo>
                <a:cubicBezTo>
                  <a:pt x="4800549" y="1398110"/>
                  <a:pt x="4801575" y="1398453"/>
                  <a:pt x="4802431" y="1398032"/>
                </a:cubicBezTo>
                <a:lnTo>
                  <a:pt x="4803199" y="1396620"/>
                </a:lnTo>
                <a:lnTo>
                  <a:pt x="4803173" y="1396697"/>
                </a:lnTo>
                <a:cubicBezTo>
                  <a:pt x="4805264" y="1395800"/>
                  <a:pt x="4807280" y="1394787"/>
                  <a:pt x="4809258" y="1393662"/>
                </a:cubicBezTo>
                <a:cubicBezTo>
                  <a:pt x="4810608" y="1395635"/>
                  <a:pt x="4812528" y="1397154"/>
                  <a:pt x="4814772" y="1398024"/>
                </a:cubicBezTo>
                <a:cubicBezTo>
                  <a:pt x="4819925" y="1398956"/>
                  <a:pt x="4825212" y="1398956"/>
                  <a:pt x="4830365" y="1398024"/>
                </a:cubicBezTo>
                <a:lnTo>
                  <a:pt x="4841014" y="1396887"/>
                </a:lnTo>
                <a:lnTo>
                  <a:pt x="4841965" y="1395701"/>
                </a:lnTo>
                <a:lnTo>
                  <a:pt x="4841965" y="1396887"/>
                </a:lnTo>
                <a:lnTo>
                  <a:pt x="4838922" y="1402197"/>
                </a:lnTo>
                <a:lnTo>
                  <a:pt x="4844627" y="1404283"/>
                </a:lnTo>
                <a:lnTo>
                  <a:pt x="4846170" y="1404920"/>
                </a:lnTo>
                <a:lnTo>
                  <a:pt x="4846909" y="1406939"/>
                </a:lnTo>
                <a:lnTo>
                  <a:pt x="4845768" y="1406939"/>
                </a:lnTo>
                <a:lnTo>
                  <a:pt x="4850902" y="1422681"/>
                </a:lnTo>
                <a:cubicBezTo>
                  <a:pt x="4848963" y="1422165"/>
                  <a:pt x="4846947" y="1422165"/>
                  <a:pt x="4845007" y="1422681"/>
                </a:cubicBezTo>
                <a:cubicBezTo>
                  <a:pt x="4841813" y="1422747"/>
                  <a:pt x="4838713" y="1421670"/>
                  <a:pt x="4836260" y="1419646"/>
                </a:cubicBezTo>
                <a:lnTo>
                  <a:pt x="4830365" y="1415663"/>
                </a:lnTo>
                <a:lnTo>
                  <a:pt x="4831316" y="1418698"/>
                </a:lnTo>
                <a:cubicBezTo>
                  <a:pt x="4832248" y="1420894"/>
                  <a:pt x="4833750" y="1422797"/>
                  <a:pt x="4835690" y="1424198"/>
                </a:cubicBezTo>
                <a:cubicBezTo>
                  <a:pt x="4839721" y="1426163"/>
                  <a:pt x="4844133" y="1427261"/>
                  <a:pt x="4848620" y="1427423"/>
                </a:cubicBezTo>
                <a:lnTo>
                  <a:pt x="4848724" y="1427423"/>
                </a:lnTo>
                <a:lnTo>
                  <a:pt x="4845842" y="1433339"/>
                </a:lnTo>
                <a:lnTo>
                  <a:pt x="4845768" y="1433302"/>
                </a:lnTo>
                <a:lnTo>
                  <a:pt x="4845768" y="1433492"/>
                </a:lnTo>
                <a:lnTo>
                  <a:pt x="4845842" y="1433339"/>
                </a:lnTo>
                <a:lnTo>
                  <a:pt x="4852233" y="1436527"/>
                </a:lnTo>
                <a:lnTo>
                  <a:pt x="4853659" y="1433682"/>
                </a:lnTo>
                <a:lnTo>
                  <a:pt x="4855086" y="1434440"/>
                </a:lnTo>
                <a:lnTo>
                  <a:pt x="4858698" y="1445441"/>
                </a:lnTo>
                <a:lnTo>
                  <a:pt x="4857748" y="1447337"/>
                </a:lnTo>
                <a:lnTo>
                  <a:pt x="4855276" y="1452459"/>
                </a:lnTo>
                <a:lnTo>
                  <a:pt x="4855999" y="1452852"/>
                </a:lnTo>
                <a:lnTo>
                  <a:pt x="4855656" y="1454355"/>
                </a:lnTo>
                <a:lnTo>
                  <a:pt x="4855656" y="1458528"/>
                </a:lnTo>
                <a:lnTo>
                  <a:pt x="4851473" y="1455304"/>
                </a:lnTo>
                <a:lnTo>
                  <a:pt x="4847479" y="1451890"/>
                </a:lnTo>
                <a:lnTo>
                  <a:pt x="4845578" y="1450182"/>
                </a:lnTo>
                <a:cubicBezTo>
                  <a:pt x="4844779" y="1449357"/>
                  <a:pt x="4843676" y="1448881"/>
                  <a:pt x="4842535" y="1448855"/>
                </a:cubicBezTo>
                <a:cubicBezTo>
                  <a:pt x="4842535" y="1448855"/>
                  <a:pt x="4842535" y="1449993"/>
                  <a:pt x="4842535" y="1451320"/>
                </a:cubicBezTo>
                <a:lnTo>
                  <a:pt x="4840253" y="1451320"/>
                </a:lnTo>
                <a:cubicBezTo>
                  <a:pt x="4839207" y="1450943"/>
                  <a:pt x="4838067" y="1450943"/>
                  <a:pt x="4837021" y="1451320"/>
                </a:cubicBezTo>
                <a:lnTo>
                  <a:pt x="4836070" y="1451320"/>
                </a:lnTo>
                <a:lnTo>
                  <a:pt x="4833027" y="1454924"/>
                </a:lnTo>
                <a:lnTo>
                  <a:pt x="4829985" y="1458528"/>
                </a:lnTo>
                <a:lnTo>
                  <a:pt x="4833218" y="1458528"/>
                </a:lnTo>
                <a:cubicBezTo>
                  <a:pt x="4832780" y="1459647"/>
                  <a:pt x="4832400" y="1460785"/>
                  <a:pt x="4832077" y="1461942"/>
                </a:cubicBezTo>
                <a:lnTo>
                  <a:pt x="4831092" y="1461228"/>
                </a:lnTo>
                <a:lnTo>
                  <a:pt x="4831316" y="1460424"/>
                </a:lnTo>
                <a:lnTo>
                  <a:pt x="4829985" y="1460424"/>
                </a:lnTo>
                <a:lnTo>
                  <a:pt x="4831092" y="1461228"/>
                </a:lnTo>
                <a:lnTo>
                  <a:pt x="4830365" y="1463838"/>
                </a:lnTo>
                <a:lnTo>
                  <a:pt x="4827133" y="1477115"/>
                </a:lnTo>
                <a:lnTo>
                  <a:pt x="4836070" y="1466683"/>
                </a:lnTo>
                <a:cubicBezTo>
                  <a:pt x="4836640" y="1466035"/>
                  <a:pt x="4837154" y="1465337"/>
                  <a:pt x="4837591" y="1464597"/>
                </a:cubicBezTo>
                <a:cubicBezTo>
                  <a:pt x="4838123" y="1464083"/>
                  <a:pt x="4838123" y="1463243"/>
                  <a:pt x="4837610" y="1462719"/>
                </a:cubicBezTo>
                <a:cubicBezTo>
                  <a:pt x="4837610" y="1462714"/>
                  <a:pt x="4837591" y="1462706"/>
                  <a:pt x="4837591" y="1462700"/>
                </a:cubicBezTo>
                <a:cubicBezTo>
                  <a:pt x="4838979" y="1460825"/>
                  <a:pt x="4840120" y="1458786"/>
                  <a:pt x="4841014" y="1456631"/>
                </a:cubicBezTo>
                <a:cubicBezTo>
                  <a:pt x="4841375" y="1456263"/>
                  <a:pt x="4841375" y="1455671"/>
                  <a:pt x="4841014" y="1455304"/>
                </a:cubicBezTo>
                <a:cubicBezTo>
                  <a:pt x="4841337" y="1454188"/>
                  <a:pt x="4841337" y="1453005"/>
                  <a:pt x="4841014" y="1451890"/>
                </a:cubicBezTo>
                <a:lnTo>
                  <a:pt x="4845388" y="1450372"/>
                </a:lnTo>
                <a:lnTo>
                  <a:pt x="4846719" y="1454165"/>
                </a:lnTo>
                <a:lnTo>
                  <a:pt x="4845768" y="1456062"/>
                </a:lnTo>
                <a:lnTo>
                  <a:pt x="4845768" y="1457959"/>
                </a:lnTo>
                <a:lnTo>
                  <a:pt x="4848620" y="1457959"/>
                </a:lnTo>
                <a:lnTo>
                  <a:pt x="4849951" y="1461562"/>
                </a:lnTo>
                <a:lnTo>
                  <a:pt x="4851663" y="1461562"/>
                </a:lnTo>
                <a:lnTo>
                  <a:pt x="4851663" y="1463269"/>
                </a:lnTo>
                <a:lnTo>
                  <a:pt x="4850712" y="1465166"/>
                </a:lnTo>
                <a:lnTo>
                  <a:pt x="4856417" y="1463269"/>
                </a:lnTo>
                <a:lnTo>
                  <a:pt x="4854515" y="1463269"/>
                </a:lnTo>
                <a:lnTo>
                  <a:pt x="4852804" y="1463269"/>
                </a:lnTo>
                <a:lnTo>
                  <a:pt x="4857558" y="1461752"/>
                </a:lnTo>
                <a:lnTo>
                  <a:pt x="4864594" y="1459666"/>
                </a:lnTo>
                <a:lnTo>
                  <a:pt x="4861361" y="1462511"/>
                </a:lnTo>
                <a:lnTo>
                  <a:pt x="4860410" y="1462511"/>
                </a:lnTo>
                <a:lnTo>
                  <a:pt x="4860410" y="1464028"/>
                </a:lnTo>
                <a:lnTo>
                  <a:pt x="4859459" y="1464028"/>
                </a:lnTo>
                <a:lnTo>
                  <a:pt x="4859459" y="1465545"/>
                </a:lnTo>
                <a:lnTo>
                  <a:pt x="4858318" y="1465545"/>
                </a:lnTo>
                <a:lnTo>
                  <a:pt x="4857368" y="1465545"/>
                </a:lnTo>
                <a:lnTo>
                  <a:pt x="4857368" y="1467442"/>
                </a:lnTo>
                <a:cubicBezTo>
                  <a:pt x="4852614" y="1471425"/>
                  <a:pt x="4846909" y="1475977"/>
                  <a:pt x="4840063" y="1480908"/>
                </a:cubicBezTo>
                <a:cubicBezTo>
                  <a:pt x="4839379" y="1480722"/>
                  <a:pt x="4838656" y="1480722"/>
                  <a:pt x="4837971" y="1480908"/>
                </a:cubicBezTo>
                <a:lnTo>
                  <a:pt x="4833598" y="1479770"/>
                </a:lnTo>
                <a:lnTo>
                  <a:pt x="4837021" y="1482615"/>
                </a:lnTo>
                <a:lnTo>
                  <a:pt x="4837971" y="1482615"/>
                </a:lnTo>
                <a:lnTo>
                  <a:pt x="4828464" y="1489254"/>
                </a:lnTo>
                <a:lnTo>
                  <a:pt x="4821238" y="1488116"/>
                </a:lnTo>
                <a:lnTo>
                  <a:pt x="4824661" y="1492099"/>
                </a:lnTo>
                <a:lnTo>
                  <a:pt x="4821998" y="1493995"/>
                </a:lnTo>
                <a:lnTo>
                  <a:pt x="4820287" y="1496082"/>
                </a:lnTo>
                <a:lnTo>
                  <a:pt x="4816294" y="1496082"/>
                </a:lnTo>
                <a:lnTo>
                  <a:pt x="4818575" y="1497409"/>
                </a:lnTo>
                <a:lnTo>
                  <a:pt x="4812300" y="1501392"/>
                </a:lnTo>
                <a:lnTo>
                  <a:pt x="4814392" y="1497409"/>
                </a:lnTo>
                <a:lnTo>
                  <a:pt x="4818575" y="1488874"/>
                </a:lnTo>
                <a:lnTo>
                  <a:pt x="4809258" y="1492099"/>
                </a:lnTo>
                <a:lnTo>
                  <a:pt x="4809258" y="1491150"/>
                </a:lnTo>
                <a:lnTo>
                  <a:pt x="4803553" y="1493047"/>
                </a:lnTo>
                <a:lnTo>
                  <a:pt x="4791573" y="1497030"/>
                </a:lnTo>
                <a:lnTo>
                  <a:pt x="4798419" y="1500444"/>
                </a:lnTo>
                <a:cubicBezTo>
                  <a:pt x="4798286" y="1501005"/>
                  <a:pt x="4798286" y="1501589"/>
                  <a:pt x="4798419" y="1502151"/>
                </a:cubicBezTo>
                <a:lnTo>
                  <a:pt x="4798419" y="1504996"/>
                </a:lnTo>
                <a:lnTo>
                  <a:pt x="4799827" y="1504656"/>
                </a:lnTo>
                <a:lnTo>
                  <a:pt x="4800701" y="1507272"/>
                </a:lnTo>
                <a:lnTo>
                  <a:pt x="4797088" y="1509358"/>
                </a:lnTo>
                <a:lnTo>
                  <a:pt x="4796137" y="1509358"/>
                </a:lnTo>
                <a:cubicBezTo>
                  <a:pt x="4795928" y="1509777"/>
                  <a:pt x="4795928" y="1510267"/>
                  <a:pt x="4796137" y="1510686"/>
                </a:cubicBezTo>
                <a:lnTo>
                  <a:pt x="4783587" y="1518462"/>
                </a:lnTo>
                <a:lnTo>
                  <a:pt x="4787770" y="1510306"/>
                </a:lnTo>
                <a:lnTo>
                  <a:pt x="4785488" y="1508979"/>
                </a:lnTo>
                <a:lnTo>
                  <a:pt x="4783016" y="1507841"/>
                </a:lnTo>
                <a:lnTo>
                  <a:pt x="4788911" y="1505944"/>
                </a:lnTo>
                <a:lnTo>
                  <a:pt x="4787010" y="1499875"/>
                </a:lnTo>
                <a:cubicBezTo>
                  <a:pt x="4785545" y="1496057"/>
                  <a:pt x="4783435" y="1492525"/>
                  <a:pt x="4780734" y="1489443"/>
                </a:cubicBezTo>
                <a:cubicBezTo>
                  <a:pt x="4781476" y="1487951"/>
                  <a:pt x="4781476" y="1486194"/>
                  <a:pt x="4780734" y="1484702"/>
                </a:cubicBezTo>
                <a:cubicBezTo>
                  <a:pt x="4779841" y="1482135"/>
                  <a:pt x="4777083" y="1480721"/>
                  <a:pt x="4774459" y="1481477"/>
                </a:cubicBezTo>
                <a:cubicBezTo>
                  <a:pt x="4776456" y="1479387"/>
                  <a:pt x="4778243" y="1477100"/>
                  <a:pt x="4779783" y="1474649"/>
                </a:cubicBezTo>
                <a:lnTo>
                  <a:pt x="4782446" y="1470477"/>
                </a:lnTo>
                <a:lnTo>
                  <a:pt x="4782446" y="1477115"/>
                </a:lnTo>
                <a:lnTo>
                  <a:pt x="4791953" y="1477115"/>
                </a:lnTo>
                <a:lnTo>
                  <a:pt x="4791953" y="1474649"/>
                </a:lnTo>
                <a:lnTo>
                  <a:pt x="4793285" y="1474649"/>
                </a:lnTo>
                <a:lnTo>
                  <a:pt x="4796137" y="1475977"/>
                </a:lnTo>
                <a:lnTo>
                  <a:pt x="4797468" y="1473322"/>
                </a:lnTo>
                <a:lnTo>
                  <a:pt x="4798799" y="1470477"/>
                </a:lnTo>
                <a:lnTo>
                  <a:pt x="4791953" y="1472753"/>
                </a:lnTo>
                <a:lnTo>
                  <a:pt x="4791953" y="1466114"/>
                </a:lnTo>
                <a:lnTo>
                  <a:pt x="4790622" y="1466114"/>
                </a:lnTo>
                <a:cubicBezTo>
                  <a:pt x="4791592" y="1465439"/>
                  <a:pt x="4792049" y="1464229"/>
                  <a:pt x="4791763" y="1463080"/>
                </a:cubicBezTo>
                <a:cubicBezTo>
                  <a:pt x="4790432" y="1461149"/>
                  <a:pt x="4788226" y="1460011"/>
                  <a:pt x="4785868" y="1460045"/>
                </a:cubicBezTo>
                <a:lnTo>
                  <a:pt x="4780734" y="1460045"/>
                </a:lnTo>
                <a:lnTo>
                  <a:pt x="4783967" y="1463838"/>
                </a:lnTo>
                <a:cubicBezTo>
                  <a:pt x="4784727" y="1464863"/>
                  <a:pt x="4785697" y="1465705"/>
                  <a:pt x="4786819" y="1466304"/>
                </a:cubicBezTo>
                <a:lnTo>
                  <a:pt x="4783777" y="1466304"/>
                </a:lnTo>
                <a:lnTo>
                  <a:pt x="4781875" y="1466304"/>
                </a:lnTo>
                <a:lnTo>
                  <a:pt x="4781875" y="1467442"/>
                </a:lnTo>
                <a:lnTo>
                  <a:pt x="4778072" y="1469718"/>
                </a:lnTo>
                <a:cubicBezTo>
                  <a:pt x="4774497" y="1472095"/>
                  <a:pt x="4771607" y="1475364"/>
                  <a:pt x="4769705" y="1479201"/>
                </a:cubicBezTo>
                <a:lnTo>
                  <a:pt x="4767613" y="1484702"/>
                </a:lnTo>
                <a:lnTo>
                  <a:pt x="4770656" y="1483564"/>
                </a:lnTo>
                <a:cubicBezTo>
                  <a:pt x="4770086" y="1484762"/>
                  <a:pt x="4770086" y="1486158"/>
                  <a:pt x="4770656" y="1487357"/>
                </a:cubicBezTo>
                <a:cubicBezTo>
                  <a:pt x="4771455" y="1489959"/>
                  <a:pt x="4774231" y="1491416"/>
                  <a:pt x="4776836" y="1490610"/>
                </a:cubicBezTo>
                <a:cubicBezTo>
                  <a:pt x="4776874" y="1490600"/>
                  <a:pt x="4776893" y="1490591"/>
                  <a:pt x="4776931" y="1490581"/>
                </a:cubicBezTo>
                <a:lnTo>
                  <a:pt x="4778262" y="1490581"/>
                </a:lnTo>
                <a:lnTo>
                  <a:pt x="4782065" y="1497409"/>
                </a:lnTo>
                <a:lnTo>
                  <a:pt x="4775980" y="1497409"/>
                </a:lnTo>
                <a:lnTo>
                  <a:pt x="4769705" y="1497409"/>
                </a:lnTo>
                <a:lnTo>
                  <a:pt x="4771987" y="1502720"/>
                </a:lnTo>
                <a:lnTo>
                  <a:pt x="4774079" y="1508220"/>
                </a:lnTo>
                <a:lnTo>
                  <a:pt x="4777692" y="1505186"/>
                </a:lnTo>
                <a:lnTo>
                  <a:pt x="4781114" y="1502341"/>
                </a:lnTo>
                <a:lnTo>
                  <a:pt x="4781114" y="1513531"/>
                </a:lnTo>
                <a:lnTo>
                  <a:pt x="4778643" y="1513531"/>
                </a:lnTo>
                <a:cubicBezTo>
                  <a:pt x="4777121" y="1513531"/>
                  <a:pt x="4773508" y="1516565"/>
                  <a:pt x="4770466" y="1521117"/>
                </a:cubicBezTo>
                <a:lnTo>
                  <a:pt x="4765141" y="1528704"/>
                </a:lnTo>
                <a:lnTo>
                  <a:pt x="4760197" y="1531739"/>
                </a:lnTo>
                <a:lnTo>
                  <a:pt x="4763240" y="1520928"/>
                </a:lnTo>
                <a:lnTo>
                  <a:pt x="4760768" y="1515238"/>
                </a:lnTo>
                <a:lnTo>
                  <a:pt x="4758296" y="1509358"/>
                </a:lnTo>
                <a:lnTo>
                  <a:pt x="4752591" y="1510876"/>
                </a:lnTo>
                <a:lnTo>
                  <a:pt x="4746886" y="1512203"/>
                </a:lnTo>
                <a:lnTo>
                  <a:pt x="4749168" y="1518652"/>
                </a:lnTo>
                <a:lnTo>
                  <a:pt x="4743844" y="1516755"/>
                </a:lnTo>
                <a:cubicBezTo>
                  <a:pt x="4740611" y="1515617"/>
                  <a:pt x="4738329" y="1515427"/>
                  <a:pt x="4738710" y="1516755"/>
                </a:cubicBezTo>
                <a:lnTo>
                  <a:pt x="4738710" y="1518652"/>
                </a:lnTo>
                <a:lnTo>
                  <a:pt x="4729772" y="1518652"/>
                </a:lnTo>
                <a:lnTo>
                  <a:pt x="4720835" y="1518652"/>
                </a:lnTo>
                <a:lnTo>
                  <a:pt x="4723497" y="1522066"/>
                </a:lnTo>
                <a:lnTo>
                  <a:pt x="4725969" y="1525480"/>
                </a:lnTo>
                <a:lnTo>
                  <a:pt x="4725969" y="1536860"/>
                </a:lnTo>
                <a:lnTo>
                  <a:pt x="4725969" y="1548240"/>
                </a:lnTo>
                <a:lnTo>
                  <a:pt x="4728061" y="1546722"/>
                </a:lnTo>
                <a:cubicBezTo>
                  <a:pt x="4731351" y="1545747"/>
                  <a:pt x="4734849" y="1545747"/>
                  <a:pt x="4738139" y="1546722"/>
                </a:cubicBezTo>
                <a:lnTo>
                  <a:pt x="4725018" y="1554499"/>
                </a:lnTo>
                <a:lnTo>
                  <a:pt x="4725018" y="1541412"/>
                </a:lnTo>
                <a:lnTo>
                  <a:pt x="4717792" y="1542739"/>
                </a:lnTo>
                <a:lnTo>
                  <a:pt x="4718933" y="1541601"/>
                </a:lnTo>
                <a:cubicBezTo>
                  <a:pt x="4721177" y="1540031"/>
                  <a:pt x="4722584" y="1537512"/>
                  <a:pt x="4722736" y="1534773"/>
                </a:cubicBezTo>
                <a:cubicBezTo>
                  <a:pt x="4722128" y="1533290"/>
                  <a:pt x="4720455" y="1532543"/>
                  <a:pt x="4718933" y="1533066"/>
                </a:cubicBezTo>
                <a:cubicBezTo>
                  <a:pt x="4716936" y="1533789"/>
                  <a:pt x="4715491" y="1535528"/>
                  <a:pt x="4715130" y="1537618"/>
                </a:cubicBezTo>
                <a:lnTo>
                  <a:pt x="4715130" y="1541412"/>
                </a:lnTo>
                <a:lnTo>
                  <a:pt x="4702960" y="1545395"/>
                </a:lnTo>
                <a:lnTo>
                  <a:pt x="4674437" y="1552981"/>
                </a:lnTo>
                <a:lnTo>
                  <a:pt x="4646864" y="1560758"/>
                </a:lnTo>
                <a:lnTo>
                  <a:pt x="4644772" y="1569861"/>
                </a:lnTo>
                <a:lnTo>
                  <a:pt x="4642680" y="1578965"/>
                </a:lnTo>
                <a:lnTo>
                  <a:pt x="4654660" y="1574793"/>
                </a:lnTo>
                <a:cubicBezTo>
                  <a:pt x="4664168" y="1573465"/>
                  <a:pt x="4662266" y="1583707"/>
                  <a:pt x="4666070" y="1588259"/>
                </a:cubicBezTo>
                <a:lnTo>
                  <a:pt x="4651998" y="1596225"/>
                </a:lnTo>
                <a:cubicBezTo>
                  <a:pt x="4651637" y="1595440"/>
                  <a:pt x="4650686" y="1595100"/>
                  <a:pt x="4649906" y="1595466"/>
                </a:cubicBezTo>
                <a:cubicBezTo>
                  <a:pt x="4649127" y="1595832"/>
                  <a:pt x="4648784" y="1596767"/>
                  <a:pt x="4649146" y="1597553"/>
                </a:cubicBezTo>
                <a:lnTo>
                  <a:pt x="4602557" y="1624485"/>
                </a:lnTo>
                <a:cubicBezTo>
                  <a:pt x="4602557" y="1622968"/>
                  <a:pt x="4600465" y="1621640"/>
                  <a:pt x="4596853" y="1621261"/>
                </a:cubicBezTo>
                <a:cubicBezTo>
                  <a:pt x="4596415" y="1623580"/>
                  <a:pt x="4596415" y="1625959"/>
                  <a:pt x="4596853" y="1628278"/>
                </a:cubicBezTo>
                <a:lnTo>
                  <a:pt x="4560533" y="1649521"/>
                </a:lnTo>
                <a:cubicBezTo>
                  <a:pt x="4560114" y="1649343"/>
                  <a:pt x="4559620" y="1649343"/>
                  <a:pt x="4559201" y="1649521"/>
                </a:cubicBezTo>
                <a:cubicBezTo>
                  <a:pt x="4558593" y="1649768"/>
                  <a:pt x="4558194" y="1650380"/>
                  <a:pt x="4558251" y="1651038"/>
                </a:cubicBezTo>
                <a:cubicBezTo>
                  <a:pt x="4534481" y="1664884"/>
                  <a:pt x="4509761" y="1679298"/>
                  <a:pt x="4484470" y="1694472"/>
                </a:cubicBezTo>
                <a:lnTo>
                  <a:pt x="4481808" y="1694472"/>
                </a:lnTo>
                <a:lnTo>
                  <a:pt x="4472300" y="1692006"/>
                </a:lnTo>
                <a:lnTo>
                  <a:pt x="4468306" y="1695230"/>
                </a:lnTo>
                <a:lnTo>
                  <a:pt x="4464123" y="1698644"/>
                </a:lnTo>
                <a:lnTo>
                  <a:pt x="4466025" y="1704145"/>
                </a:lnTo>
                <a:lnTo>
                  <a:pt x="4467166" y="1705662"/>
                </a:lnTo>
                <a:lnTo>
                  <a:pt x="4461081" y="1709266"/>
                </a:lnTo>
                <a:cubicBezTo>
                  <a:pt x="4460263" y="1705197"/>
                  <a:pt x="4460263" y="1701006"/>
                  <a:pt x="4461081" y="1696937"/>
                </a:cubicBezTo>
                <a:cubicBezTo>
                  <a:pt x="4462602" y="1692196"/>
                  <a:pt x="4462792" y="1688782"/>
                  <a:pt x="4461081" y="1689161"/>
                </a:cubicBezTo>
                <a:cubicBezTo>
                  <a:pt x="4459160" y="1690724"/>
                  <a:pt x="4457639" y="1692746"/>
                  <a:pt x="4456707" y="1695041"/>
                </a:cubicBezTo>
                <a:cubicBezTo>
                  <a:pt x="4455034" y="1699587"/>
                  <a:pt x="4454520" y="1704471"/>
                  <a:pt x="4455186" y="1709266"/>
                </a:cubicBezTo>
                <a:lnTo>
                  <a:pt x="4455186" y="1711731"/>
                </a:lnTo>
                <a:lnTo>
                  <a:pt x="4451763" y="1713818"/>
                </a:lnTo>
                <a:lnTo>
                  <a:pt x="4454425" y="1710973"/>
                </a:lnTo>
                <a:cubicBezTo>
                  <a:pt x="4440163" y="1698265"/>
                  <a:pt x="4438642" y="1718559"/>
                  <a:pt x="4446819" y="1716852"/>
                </a:cubicBezTo>
                <a:cubicBezTo>
                  <a:pt x="4421471" y="1731898"/>
                  <a:pt x="4396104" y="1747388"/>
                  <a:pt x="4370756" y="1763320"/>
                </a:cubicBezTo>
                <a:lnTo>
                  <a:pt x="4335577" y="1785132"/>
                </a:lnTo>
                <a:cubicBezTo>
                  <a:pt x="4335159" y="1784599"/>
                  <a:pt x="4334645" y="1784149"/>
                  <a:pt x="4334056" y="1783804"/>
                </a:cubicBezTo>
                <a:cubicBezTo>
                  <a:pt x="4332953" y="1785124"/>
                  <a:pt x="4331926" y="1786518"/>
                  <a:pt x="4331013" y="1787977"/>
                </a:cubicBezTo>
                <a:lnTo>
                  <a:pt x="4321315" y="1794236"/>
                </a:lnTo>
                <a:lnTo>
                  <a:pt x="4321315" y="1790632"/>
                </a:lnTo>
                <a:lnTo>
                  <a:pt x="4306293" y="1795563"/>
                </a:lnTo>
                <a:lnTo>
                  <a:pt x="4306293" y="1799736"/>
                </a:lnTo>
                <a:lnTo>
                  <a:pt x="4305342" y="1803909"/>
                </a:lnTo>
                <a:lnTo>
                  <a:pt x="4307053" y="1800874"/>
                </a:lnTo>
                <a:lnTo>
                  <a:pt x="4308765" y="1797839"/>
                </a:lnTo>
                <a:lnTo>
                  <a:pt x="4314660" y="1798788"/>
                </a:lnTo>
                <a:lnTo>
                  <a:pt x="4289559" y="1814909"/>
                </a:lnTo>
                <a:lnTo>
                  <a:pt x="4289559" y="1812823"/>
                </a:lnTo>
                <a:lnTo>
                  <a:pt x="4275487" y="1803719"/>
                </a:lnTo>
                <a:lnTo>
                  <a:pt x="4279481" y="1808650"/>
                </a:lnTo>
                <a:cubicBezTo>
                  <a:pt x="4281591" y="1811749"/>
                  <a:pt x="4283360" y="1815053"/>
                  <a:pt x="4284805" y="1818513"/>
                </a:cubicBezTo>
                <a:lnTo>
                  <a:pt x="4269973" y="1828186"/>
                </a:lnTo>
                <a:cubicBezTo>
                  <a:pt x="4268889" y="1827598"/>
                  <a:pt x="4267748" y="1827152"/>
                  <a:pt x="4266550" y="1826858"/>
                </a:cubicBezTo>
                <a:lnTo>
                  <a:pt x="4262176" y="1826858"/>
                </a:lnTo>
                <a:lnTo>
                  <a:pt x="4265599" y="1829703"/>
                </a:lnTo>
                <a:lnTo>
                  <a:pt x="4267501" y="1830841"/>
                </a:lnTo>
                <a:lnTo>
                  <a:pt x="4240499" y="1845445"/>
                </a:lnTo>
                <a:cubicBezTo>
                  <a:pt x="4239928" y="1845062"/>
                  <a:pt x="4239167" y="1845062"/>
                  <a:pt x="4238597" y="1845445"/>
                </a:cubicBezTo>
                <a:cubicBezTo>
                  <a:pt x="4237779" y="1845787"/>
                  <a:pt x="4237304" y="1846655"/>
                  <a:pt x="4237456" y="1847532"/>
                </a:cubicBezTo>
                <a:lnTo>
                  <a:pt x="4228519" y="1853411"/>
                </a:lnTo>
                <a:lnTo>
                  <a:pt x="4218821" y="1858912"/>
                </a:lnTo>
                <a:cubicBezTo>
                  <a:pt x="4179268" y="1885465"/>
                  <a:pt x="4139335" y="1912966"/>
                  <a:pt x="4099973" y="1941416"/>
                </a:cubicBezTo>
                <a:lnTo>
                  <a:pt x="4099973" y="1942744"/>
                </a:lnTo>
                <a:lnTo>
                  <a:pt x="4079626" y="1957538"/>
                </a:lnTo>
                <a:cubicBezTo>
                  <a:pt x="4076393" y="1952227"/>
                  <a:pt x="4072970" y="1949192"/>
                  <a:pt x="4069547" y="1951848"/>
                </a:cubicBezTo>
                <a:cubicBezTo>
                  <a:pt x="4071677" y="1954788"/>
                  <a:pt x="4073179" y="1958145"/>
                  <a:pt x="4073921" y="1961710"/>
                </a:cubicBezTo>
                <a:cubicBezTo>
                  <a:pt x="4059469" y="1972332"/>
                  <a:pt x="4045017" y="1983332"/>
                  <a:pt x="4030565" y="1994143"/>
                </a:cubicBezTo>
                <a:cubicBezTo>
                  <a:pt x="4027332" y="1991469"/>
                  <a:pt x="4026268" y="1986993"/>
                  <a:pt x="4027903" y="1983143"/>
                </a:cubicBezTo>
                <a:lnTo>
                  <a:pt x="4012310" y="1983143"/>
                </a:lnTo>
                <a:cubicBezTo>
                  <a:pt x="4014782" y="1996040"/>
                  <a:pt x="4019536" y="1996798"/>
                  <a:pt x="4025241" y="1998506"/>
                </a:cubicBezTo>
                <a:cubicBezTo>
                  <a:pt x="3999893" y="2017472"/>
                  <a:pt x="3975172" y="2036951"/>
                  <a:pt x="3951080" y="2056922"/>
                </a:cubicBezTo>
                <a:cubicBezTo>
                  <a:pt x="3951080" y="2056922"/>
                  <a:pt x="3951080" y="2056922"/>
                  <a:pt x="3949558" y="2056922"/>
                </a:cubicBezTo>
                <a:cubicBezTo>
                  <a:pt x="3949787" y="2057662"/>
                  <a:pt x="3949787" y="2058459"/>
                  <a:pt x="3949558" y="2059198"/>
                </a:cubicBezTo>
                <a:lnTo>
                  <a:pt x="3921796" y="2082338"/>
                </a:lnTo>
                <a:cubicBezTo>
                  <a:pt x="3922138" y="2073385"/>
                  <a:pt x="3916699" y="2065211"/>
                  <a:pt x="3908294" y="2062043"/>
                </a:cubicBezTo>
                <a:cubicBezTo>
                  <a:pt x="3910957" y="2070389"/>
                  <a:pt x="3911337" y="2081010"/>
                  <a:pt x="3917042" y="2086321"/>
                </a:cubicBezTo>
                <a:lnTo>
                  <a:pt x="3911907" y="2090683"/>
                </a:lnTo>
                <a:lnTo>
                  <a:pt x="3905822" y="2092769"/>
                </a:lnTo>
                <a:lnTo>
                  <a:pt x="3908104" y="2093907"/>
                </a:lnTo>
                <a:lnTo>
                  <a:pt x="3896505" y="2103960"/>
                </a:lnTo>
                <a:lnTo>
                  <a:pt x="3895554" y="2103960"/>
                </a:lnTo>
                <a:lnTo>
                  <a:pt x="3895554" y="2105287"/>
                </a:lnTo>
                <a:cubicBezTo>
                  <a:pt x="3846874" y="2147393"/>
                  <a:pt x="3800475" y="2191016"/>
                  <a:pt x="3757310" y="2235967"/>
                </a:cubicBezTo>
                <a:cubicBezTo>
                  <a:pt x="3774234" y="2217000"/>
                  <a:pt x="3791728" y="2198034"/>
                  <a:pt x="3809983" y="2179067"/>
                </a:cubicBezTo>
                <a:lnTo>
                  <a:pt x="3803898" y="2158014"/>
                </a:lnTo>
                <a:lnTo>
                  <a:pt x="3742858" y="1948054"/>
                </a:lnTo>
                <a:lnTo>
                  <a:pt x="3748753" y="1943882"/>
                </a:lnTo>
                <a:cubicBezTo>
                  <a:pt x="3746528" y="1944508"/>
                  <a:pt x="3744227" y="1944830"/>
                  <a:pt x="3741907" y="1944830"/>
                </a:cubicBezTo>
                <a:lnTo>
                  <a:pt x="3738484" y="1932692"/>
                </a:lnTo>
                <a:cubicBezTo>
                  <a:pt x="3747992" y="1923588"/>
                  <a:pt x="3766437" y="1923019"/>
                  <a:pt x="3779938" y="1917898"/>
                </a:cubicBezTo>
                <a:cubicBezTo>
                  <a:pt x="3781460" y="1919605"/>
                  <a:pt x="3781650" y="1920363"/>
                  <a:pt x="3781650" y="1921122"/>
                </a:cubicBezTo>
                <a:cubicBezTo>
                  <a:pt x="3791158" y="1914484"/>
                  <a:pt x="3800665" y="1908225"/>
                  <a:pt x="3810364" y="1902155"/>
                </a:cubicBezTo>
                <a:cubicBezTo>
                  <a:pt x="3818540" y="1903293"/>
                  <a:pt x="3822914" y="1907845"/>
                  <a:pt x="3830901" y="1908983"/>
                </a:cubicBezTo>
                <a:cubicBezTo>
                  <a:pt x="3830121" y="1902952"/>
                  <a:pt x="3826337" y="1897736"/>
                  <a:pt x="3820822" y="1895138"/>
                </a:cubicBezTo>
                <a:lnTo>
                  <a:pt x="3836795" y="1884517"/>
                </a:lnTo>
                <a:cubicBezTo>
                  <a:pt x="3831281" y="1867826"/>
                  <a:pt x="3846874" y="1854549"/>
                  <a:pt x="3860945" y="1850377"/>
                </a:cubicBezTo>
                <a:cubicBezTo>
                  <a:pt x="3861212" y="1857937"/>
                  <a:pt x="3859367" y="1865419"/>
                  <a:pt x="3855621" y="1871999"/>
                </a:cubicBezTo>
                <a:lnTo>
                  <a:pt x="3877044" y="1858722"/>
                </a:lnTo>
                <a:lnTo>
                  <a:pt x="3877869" y="1858722"/>
                </a:lnTo>
                <a:lnTo>
                  <a:pt x="3878292" y="1857949"/>
                </a:lnTo>
                <a:lnTo>
                  <a:pt x="4005274" y="1779252"/>
                </a:lnTo>
                <a:lnTo>
                  <a:pt x="4005274" y="1773373"/>
                </a:lnTo>
                <a:lnTo>
                  <a:pt x="4005274" y="1765976"/>
                </a:lnTo>
                <a:lnTo>
                  <a:pt x="4008127" y="1770907"/>
                </a:lnTo>
                <a:lnTo>
                  <a:pt x="4010028" y="1774131"/>
                </a:lnTo>
                <a:lnTo>
                  <a:pt x="4021628" y="1767493"/>
                </a:lnTo>
                <a:lnTo>
                  <a:pt x="4013641" y="1765976"/>
                </a:lnTo>
                <a:lnTo>
                  <a:pt x="4018395" y="1762372"/>
                </a:lnTo>
                <a:lnTo>
                  <a:pt x="4022959" y="1758579"/>
                </a:lnTo>
                <a:lnTo>
                  <a:pt x="4029044" y="1762562"/>
                </a:lnTo>
                <a:cubicBezTo>
                  <a:pt x="4038172" y="1757061"/>
                  <a:pt x="4048060" y="1751940"/>
                  <a:pt x="4056617" y="1746630"/>
                </a:cubicBezTo>
                <a:cubicBezTo>
                  <a:pt x="4057662" y="1748955"/>
                  <a:pt x="4060249" y="1750165"/>
                  <a:pt x="4062702" y="1749475"/>
                </a:cubicBezTo>
                <a:cubicBezTo>
                  <a:pt x="4065231" y="1748428"/>
                  <a:pt x="4066619" y="1745678"/>
                  <a:pt x="4065935" y="1743026"/>
                </a:cubicBezTo>
                <a:cubicBezTo>
                  <a:pt x="4065193" y="1741336"/>
                  <a:pt x="4063596" y="1740177"/>
                  <a:pt x="4061751" y="1739991"/>
                </a:cubicBezTo>
                <a:cubicBezTo>
                  <a:pt x="4061751" y="1739991"/>
                  <a:pt x="4061751" y="1739991"/>
                  <a:pt x="4062702" y="1738853"/>
                </a:cubicBezTo>
                <a:lnTo>
                  <a:pt x="4065554" y="1736577"/>
                </a:lnTo>
                <a:lnTo>
                  <a:pt x="4067075" y="1740750"/>
                </a:lnTo>
                <a:cubicBezTo>
                  <a:pt x="4093317" y="1725577"/>
                  <a:pt x="4119882" y="1710720"/>
                  <a:pt x="4146751" y="1696179"/>
                </a:cubicBezTo>
                <a:lnTo>
                  <a:pt x="4143328" y="1694661"/>
                </a:lnTo>
                <a:lnTo>
                  <a:pt x="4134961" y="1690489"/>
                </a:lnTo>
                <a:lnTo>
                  <a:pt x="4160633" y="1682143"/>
                </a:lnTo>
                <a:lnTo>
                  <a:pt x="4156259" y="1690489"/>
                </a:lnTo>
                <a:lnTo>
                  <a:pt x="4163485" y="1686506"/>
                </a:lnTo>
                <a:lnTo>
                  <a:pt x="4160252" y="1686506"/>
                </a:lnTo>
                <a:lnTo>
                  <a:pt x="4165006" y="1684799"/>
                </a:lnTo>
                <a:cubicBezTo>
                  <a:pt x="4166394" y="1684619"/>
                  <a:pt x="4167802" y="1684619"/>
                  <a:pt x="4169190" y="1684799"/>
                </a:cubicBezTo>
                <a:lnTo>
                  <a:pt x="4202277" y="1667539"/>
                </a:lnTo>
                <a:cubicBezTo>
                  <a:pt x="4201402" y="1667742"/>
                  <a:pt x="4200489" y="1667742"/>
                  <a:pt x="4199615" y="1667539"/>
                </a:cubicBezTo>
                <a:cubicBezTo>
                  <a:pt x="4203988" y="1656349"/>
                  <a:pt x="4216919" y="1653694"/>
                  <a:pt x="4230991" y="1652176"/>
                </a:cubicBezTo>
                <a:lnTo>
                  <a:pt x="4254380" y="1640038"/>
                </a:lnTo>
                <a:cubicBezTo>
                  <a:pt x="4250577" y="1640038"/>
                  <a:pt x="4248295" y="1637951"/>
                  <a:pt x="4257232" y="1632261"/>
                </a:cubicBezTo>
                <a:cubicBezTo>
                  <a:pt x="4260655" y="1633779"/>
                  <a:pt x="4261796" y="1635106"/>
                  <a:pt x="4261986" y="1636244"/>
                </a:cubicBezTo>
                <a:lnTo>
                  <a:pt x="4266170" y="1634158"/>
                </a:lnTo>
                <a:lnTo>
                  <a:pt x="4267311" y="1628847"/>
                </a:lnTo>
                <a:lnTo>
                  <a:pt x="4272065" y="1627330"/>
                </a:lnTo>
                <a:lnTo>
                  <a:pt x="4277389" y="1628468"/>
                </a:lnTo>
                <a:lnTo>
                  <a:pt x="4286136" y="1624106"/>
                </a:lnTo>
                <a:cubicBezTo>
                  <a:pt x="4284824" y="1621526"/>
                  <a:pt x="4283683" y="1618865"/>
                  <a:pt x="4282713" y="1616140"/>
                </a:cubicBezTo>
                <a:lnTo>
                  <a:pt x="4286897" y="1614812"/>
                </a:lnTo>
                <a:lnTo>
                  <a:pt x="4281953" y="1600018"/>
                </a:lnTo>
                <a:lnTo>
                  <a:pt x="4292411" y="1608174"/>
                </a:lnTo>
                <a:cubicBezTo>
                  <a:pt x="4295435" y="1610782"/>
                  <a:pt x="4298230" y="1613636"/>
                  <a:pt x="4300778" y="1616709"/>
                </a:cubicBezTo>
                <a:lnTo>
                  <a:pt x="4326640" y="1603622"/>
                </a:lnTo>
                <a:lnTo>
                  <a:pt x="4327780" y="1595466"/>
                </a:lnTo>
                <a:cubicBezTo>
                  <a:pt x="4328294" y="1595990"/>
                  <a:pt x="4329131" y="1595999"/>
                  <a:pt x="4329663" y="1595485"/>
                </a:cubicBezTo>
                <a:cubicBezTo>
                  <a:pt x="4329663" y="1595480"/>
                  <a:pt x="4329682" y="1595472"/>
                  <a:pt x="4329682" y="1595466"/>
                </a:cubicBezTo>
                <a:cubicBezTo>
                  <a:pt x="4330500" y="1595288"/>
                  <a:pt x="4331032" y="1594480"/>
                  <a:pt x="4330842" y="1593663"/>
                </a:cubicBezTo>
                <a:cubicBezTo>
                  <a:pt x="4330842" y="1593630"/>
                  <a:pt x="4330823" y="1593600"/>
                  <a:pt x="4330823" y="1593570"/>
                </a:cubicBezTo>
                <a:cubicBezTo>
                  <a:pt x="4330557" y="1592690"/>
                  <a:pt x="4329625" y="1592185"/>
                  <a:pt x="4328731" y="1592432"/>
                </a:cubicBezTo>
                <a:lnTo>
                  <a:pt x="4331203" y="1574603"/>
                </a:lnTo>
                <a:lnTo>
                  <a:pt x="4331203" y="1568154"/>
                </a:lnTo>
                <a:lnTo>
                  <a:pt x="4333295" y="1553930"/>
                </a:lnTo>
                <a:cubicBezTo>
                  <a:pt x="4332896" y="1553715"/>
                  <a:pt x="4332554" y="1553385"/>
                  <a:pt x="4332344" y="1552981"/>
                </a:cubicBezTo>
                <a:cubicBezTo>
                  <a:pt x="4332173" y="1552206"/>
                  <a:pt x="4332572" y="1551420"/>
                  <a:pt x="4333295" y="1551085"/>
                </a:cubicBezTo>
                <a:lnTo>
                  <a:pt x="4334817" y="1541412"/>
                </a:lnTo>
                <a:lnTo>
                  <a:pt x="4334817" y="1538377"/>
                </a:lnTo>
                <a:lnTo>
                  <a:pt x="4341616" y="1541292"/>
                </a:lnTo>
                <a:lnTo>
                  <a:pt x="4341472" y="1541412"/>
                </a:lnTo>
                <a:lnTo>
                  <a:pt x="4341472" y="1542739"/>
                </a:lnTo>
                <a:lnTo>
                  <a:pt x="4342039" y="1541474"/>
                </a:lnTo>
                <a:lnTo>
                  <a:pt x="4356494" y="1547671"/>
                </a:lnTo>
                <a:cubicBezTo>
                  <a:pt x="4359327" y="1548972"/>
                  <a:pt x="4362237" y="1550051"/>
                  <a:pt x="4365241" y="1550895"/>
                </a:cubicBezTo>
                <a:lnTo>
                  <a:pt x="4385991" y="1553031"/>
                </a:lnTo>
                <a:lnTo>
                  <a:pt x="4385995" y="1554217"/>
                </a:lnTo>
                <a:cubicBezTo>
                  <a:pt x="4386972" y="1555310"/>
                  <a:pt x="4388595" y="1554747"/>
                  <a:pt x="4389890" y="1553479"/>
                </a:cubicBezTo>
                <a:lnTo>
                  <a:pt x="4389936" y="1553361"/>
                </a:lnTo>
                <a:lnTo>
                  <a:pt x="4399660" y="1553361"/>
                </a:lnTo>
                <a:lnTo>
                  <a:pt x="4388251" y="1522635"/>
                </a:lnTo>
                <a:lnTo>
                  <a:pt x="4402892" y="1522635"/>
                </a:lnTo>
                <a:lnTo>
                  <a:pt x="4411640" y="1522635"/>
                </a:lnTo>
                <a:lnTo>
                  <a:pt x="4411640" y="1520548"/>
                </a:lnTo>
                <a:lnTo>
                  <a:pt x="4411640" y="1517324"/>
                </a:lnTo>
                <a:lnTo>
                  <a:pt x="4430655" y="1511065"/>
                </a:lnTo>
                <a:lnTo>
                  <a:pt x="4430655" y="1515807"/>
                </a:lnTo>
                <a:cubicBezTo>
                  <a:pt x="4429857" y="1516046"/>
                  <a:pt x="4429381" y="1516890"/>
                  <a:pt x="4429629" y="1517692"/>
                </a:cubicBezTo>
                <a:cubicBezTo>
                  <a:pt x="4429648" y="1517760"/>
                  <a:pt x="4429667" y="1517829"/>
                  <a:pt x="4429705" y="1517893"/>
                </a:cubicBezTo>
                <a:cubicBezTo>
                  <a:pt x="4429971" y="1518673"/>
                  <a:pt x="4430827" y="1519094"/>
                  <a:pt x="4431606" y="1518841"/>
                </a:cubicBezTo>
                <a:lnTo>
                  <a:pt x="4433698" y="1528135"/>
                </a:lnTo>
                <a:cubicBezTo>
                  <a:pt x="4435029" y="1533825"/>
                  <a:pt x="4437501" y="1541791"/>
                  <a:pt x="4439973" y="1549567"/>
                </a:cubicBezTo>
                <a:lnTo>
                  <a:pt x="4463043" y="1539003"/>
                </a:lnTo>
                <a:lnTo>
                  <a:pt x="4463692" y="1539515"/>
                </a:lnTo>
                <a:lnTo>
                  <a:pt x="4463362" y="1539515"/>
                </a:lnTo>
                <a:lnTo>
                  <a:pt x="4463933" y="1539705"/>
                </a:lnTo>
                <a:lnTo>
                  <a:pt x="4463692" y="1539515"/>
                </a:lnTo>
                <a:lnTo>
                  <a:pt x="4465454" y="1539515"/>
                </a:lnTo>
                <a:lnTo>
                  <a:pt x="4465454" y="1537899"/>
                </a:lnTo>
                <a:lnTo>
                  <a:pt x="4500443" y="1521876"/>
                </a:lnTo>
                <a:lnTo>
                  <a:pt x="4504436" y="1519979"/>
                </a:lnTo>
                <a:lnTo>
                  <a:pt x="4506718" y="1517324"/>
                </a:lnTo>
                <a:lnTo>
                  <a:pt x="4513944" y="1514100"/>
                </a:lnTo>
                <a:lnTo>
                  <a:pt x="4511853" y="1514100"/>
                </a:lnTo>
                <a:lnTo>
                  <a:pt x="4501964" y="1509548"/>
                </a:lnTo>
                <a:lnTo>
                  <a:pt x="4503105" y="1507462"/>
                </a:lnTo>
                <a:lnTo>
                  <a:pt x="4503105" y="1505375"/>
                </a:lnTo>
                <a:lnTo>
                  <a:pt x="4511472" y="1510496"/>
                </a:lnTo>
                <a:lnTo>
                  <a:pt x="4516036" y="1513720"/>
                </a:lnTo>
                <a:lnTo>
                  <a:pt x="4520029" y="1512013"/>
                </a:lnTo>
                <a:lnTo>
                  <a:pt x="4516796" y="1507082"/>
                </a:lnTo>
                <a:lnTo>
                  <a:pt x="4514134" y="1505754"/>
                </a:lnTo>
                <a:lnTo>
                  <a:pt x="4511472" y="1504427"/>
                </a:lnTo>
                <a:lnTo>
                  <a:pt x="4514324" y="1504427"/>
                </a:lnTo>
                <a:lnTo>
                  <a:pt x="4514324" y="1503099"/>
                </a:lnTo>
                <a:lnTo>
                  <a:pt x="4514324" y="1488305"/>
                </a:lnTo>
                <a:cubicBezTo>
                  <a:pt x="4514629" y="1484391"/>
                  <a:pt x="4514629" y="1480461"/>
                  <a:pt x="4514324" y="1476546"/>
                </a:cubicBezTo>
                <a:lnTo>
                  <a:pt x="4521740" y="1475029"/>
                </a:lnTo>
                <a:lnTo>
                  <a:pt x="4520410" y="1475029"/>
                </a:lnTo>
                <a:lnTo>
                  <a:pt x="4517747" y="1473701"/>
                </a:lnTo>
                <a:cubicBezTo>
                  <a:pt x="4518546" y="1474008"/>
                  <a:pt x="4519421" y="1474008"/>
                  <a:pt x="4520219" y="1473701"/>
                </a:cubicBezTo>
                <a:lnTo>
                  <a:pt x="4525163" y="1472184"/>
                </a:lnTo>
                <a:lnTo>
                  <a:pt x="4523832" y="1474839"/>
                </a:lnTo>
                <a:lnTo>
                  <a:pt x="4523832" y="1476356"/>
                </a:lnTo>
                <a:lnTo>
                  <a:pt x="4530298" y="1475029"/>
                </a:lnTo>
                <a:lnTo>
                  <a:pt x="4530298" y="1479201"/>
                </a:lnTo>
                <a:lnTo>
                  <a:pt x="4529347" y="1481288"/>
                </a:lnTo>
                <a:lnTo>
                  <a:pt x="4527826" y="1483943"/>
                </a:lnTo>
                <a:lnTo>
                  <a:pt x="4530107" y="1485081"/>
                </a:lnTo>
                <a:lnTo>
                  <a:pt x="4530107" y="1487357"/>
                </a:lnTo>
                <a:lnTo>
                  <a:pt x="4545890" y="1493426"/>
                </a:lnTo>
                <a:lnTo>
                  <a:pt x="4546375" y="1493616"/>
                </a:lnTo>
                <a:lnTo>
                  <a:pt x="4545700" y="1493616"/>
                </a:lnTo>
                <a:cubicBezTo>
                  <a:pt x="4544902" y="1493855"/>
                  <a:pt x="4544426" y="1494699"/>
                  <a:pt x="4544674" y="1495501"/>
                </a:cubicBezTo>
                <a:cubicBezTo>
                  <a:pt x="4544692" y="1495571"/>
                  <a:pt x="4544712" y="1495638"/>
                  <a:pt x="4544750" y="1495702"/>
                </a:cubicBezTo>
                <a:cubicBezTo>
                  <a:pt x="4545339" y="1496256"/>
                  <a:pt x="4546252" y="1496256"/>
                  <a:pt x="4546841" y="1495702"/>
                </a:cubicBezTo>
                <a:lnTo>
                  <a:pt x="4547577" y="1494087"/>
                </a:lnTo>
                <a:lnTo>
                  <a:pt x="4561864" y="1499685"/>
                </a:lnTo>
                <a:lnTo>
                  <a:pt x="4576506" y="1488495"/>
                </a:lnTo>
                <a:cubicBezTo>
                  <a:pt x="4577152" y="1491251"/>
                  <a:pt x="4579910" y="1492967"/>
                  <a:pt x="4582667" y="1492332"/>
                </a:cubicBezTo>
                <a:cubicBezTo>
                  <a:pt x="4585424" y="1491695"/>
                  <a:pt x="4587154" y="1488944"/>
                  <a:pt x="4586508" y="1486189"/>
                </a:cubicBezTo>
                <a:cubicBezTo>
                  <a:pt x="4586432" y="1485874"/>
                  <a:pt x="4586337" y="1485566"/>
                  <a:pt x="4586204" y="1485271"/>
                </a:cubicBezTo>
                <a:cubicBezTo>
                  <a:pt x="4586204" y="1485271"/>
                  <a:pt x="4586204" y="1485271"/>
                  <a:pt x="4586204" y="1483943"/>
                </a:cubicBezTo>
                <a:lnTo>
                  <a:pt x="4588486" y="1479581"/>
                </a:lnTo>
                <a:lnTo>
                  <a:pt x="4602177" y="1469149"/>
                </a:lnTo>
                <a:lnTo>
                  <a:pt x="4610164" y="1463080"/>
                </a:lnTo>
                <a:lnTo>
                  <a:pt x="4610164" y="1464407"/>
                </a:lnTo>
                <a:lnTo>
                  <a:pt x="4613206" y="1462131"/>
                </a:lnTo>
                <a:lnTo>
                  <a:pt x="4613206" y="1460993"/>
                </a:lnTo>
                <a:lnTo>
                  <a:pt x="4625947" y="1451320"/>
                </a:lnTo>
                <a:lnTo>
                  <a:pt x="4627088" y="1452838"/>
                </a:lnTo>
                <a:lnTo>
                  <a:pt x="4632222" y="1449234"/>
                </a:lnTo>
                <a:lnTo>
                  <a:pt x="4629940" y="1448096"/>
                </a:lnTo>
                <a:lnTo>
                  <a:pt x="4632792" y="1446200"/>
                </a:lnTo>
                <a:lnTo>
                  <a:pt x="4632792" y="1447906"/>
                </a:lnTo>
                <a:lnTo>
                  <a:pt x="4634504" y="1446769"/>
                </a:lnTo>
                <a:cubicBezTo>
                  <a:pt x="4635340" y="1446467"/>
                  <a:pt x="4636025" y="1445854"/>
                  <a:pt x="4636405" y="1445062"/>
                </a:cubicBezTo>
                <a:lnTo>
                  <a:pt x="4642871" y="1440510"/>
                </a:lnTo>
                <a:lnTo>
                  <a:pt x="4645533" y="1448665"/>
                </a:lnTo>
                <a:lnTo>
                  <a:pt x="4647257" y="1453596"/>
                </a:lnTo>
                <a:lnTo>
                  <a:pt x="4646484" y="1453596"/>
                </a:lnTo>
                <a:lnTo>
                  <a:pt x="4647456" y="1454165"/>
                </a:lnTo>
                <a:lnTo>
                  <a:pt x="4648385" y="1456821"/>
                </a:lnTo>
                <a:lnTo>
                  <a:pt x="4650463" y="1455923"/>
                </a:lnTo>
                <a:lnTo>
                  <a:pt x="4651998" y="1456821"/>
                </a:lnTo>
                <a:lnTo>
                  <a:pt x="4654541" y="1458160"/>
                </a:lnTo>
                <a:lnTo>
                  <a:pt x="4655231" y="1463981"/>
                </a:lnTo>
                <a:cubicBezTo>
                  <a:pt x="4656800" y="1464313"/>
                  <a:pt x="4658939" y="1462416"/>
                  <a:pt x="4659795" y="1460235"/>
                </a:cubicBezTo>
                <a:lnTo>
                  <a:pt x="4666260" y="1461373"/>
                </a:lnTo>
                <a:cubicBezTo>
                  <a:pt x="4670443" y="1461373"/>
                  <a:pt x="4673676" y="1461373"/>
                  <a:pt x="4673486" y="1461373"/>
                </a:cubicBezTo>
                <a:cubicBezTo>
                  <a:pt x="4671641" y="1459688"/>
                  <a:pt x="4669436" y="1458456"/>
                  <a:pt x="4667020" y="1457769"/>
                </a:cubicBezTo>
                <a:lnTo>
                  <a:pt x="4660935" y="1455304"/>
                </a:lnTo>
                <a:lnTo>
                  <a:pt x="4659985" y="1457390"/>
                </a:lnTo>
                <a:lnTo>
                  <a:pt x="4658844" y="1456762"/>
                </a:lnTo>
                <a:lnTo>
                  <a:pt x="4658844" y="1456631"/>
                </a:lnTo>
                <a:lnTo>
                  <a:pt x="4657455" y="1455998"/>
                </a:lnTo>
                <a:lnTo>
                  <a:pt x="4654470" y="1454355"/>
                </a:lnTo>
                <a:lnTo>
                  <a:pt x="4663788" y="1450372"/>
                </a:lnTo>
                <a:lnTo>
                  <a:pt x="4663788" y="1449045"/>
                </a:lnTo>
                <a:lnTo>
                  <a:pt x="4671774" y="1452079"/>
                </a:lnTo>
                <a:lnTo>
                  <a:pt x="4681662" y="1443923"/>
                </a:lnTo>
                <a:lnTo>
                  <a:pt x="4690790" y="1436527"/>
                </a:lnTo>
                <a:lnTo>
                  <a:pt x="4691931" y="1441458"/>
                </a:lnTo>
                <a:lnTo>
                  <a:pt x="4698586" y="1439182"/>
                </a:lnTo>
                <a:lnTo>
                  <a:pt x="4696305" y="1431216"/>
                </a:lnTo>
                <a:lnTo>
                  <a:pt x="4709616" y="1420405"/>
                </a:lnTo>
                <a:lnTo>
                  <a:pt x="4701059" y="1420405"/>
                </a:lnTo>
                <a:cubicBezTo>
                  <a:pt x="4700450" y="1419931"/>
                  <a:pt x="4699575" y="1419931"/>
                  <a:pt x="4698967" y="1420405"/>
                </a:cubicBezTo>
                <a:cubicBezTo>
                  <a:pt x="4698320" y="1420635"/>
                  <a:pt x="4697864" y="1421234"/>
                  <a:pt x="4697826" y="1421922"/>
                </a:cubicBezTo>
                <a:lnTo>
                  <a:pt x="4693642" y="1421922"/>
                </a:lnTo>
                <a:lnTo>
                  <a:pt x="4693642" y="1419267"/>
                </a:lnTo>
                <a:lnTo>
                  <a:pt x="4691931" y="1419267"/>
                </a:lnTo>
                <a:cubicBezTo>
                  <a:pt x="4693852" y="1417587"/>
                  <a:pt x="4695962" y="1416124"/>
                  <a:pt x="4698206" y="1414905"/>
                </a:cubicBezTo>
                <a:lnTo>
                  <a:pt x="4702389" y="1414905"/>
                </a:lnTo>
                <a:lnTo>
                  <a:pt x="4703340" y="1416043"/>
                </a:lnTo>
                <a:lnTo>
                  <a:pt x="4706193" y="1419267"/>
                </a:lnTo>
                <a:lnTo>
                  <a:pt x="4706193" y="1415853"/>
                </a:lnTo>
                <a:cubicBezTo>
                  <a:pt x="4708475" y="1415694"/>
                  <a:pt x="4710756" y="1415694"/>
                  <a:pt x="4713039" y="1415853"/>
                </a:cubicBezTo>
                <a:lnTo>
                  <a:pt x="4709045" y="1417370"/>
                </a:lnTo>
                <a:lnTo>
                  <a:pt x="4713609" y="1417370"/>
                </a:lnTo>
                <a:cubicBezTo>
                  <a:pt x="4714731" y="1419495"/>
                  <a:pt x="4715434" y="1421811"/>
                  <a:pt x="4715701" y="1424198"/>
                </a:cubicBezTo>
                <a:lnTo>
                  <a:pt x="4718933" y="1424198"/>
                </a:lnTo>
                <a:lnTo>
                  <a:pt x="4720074" y="1424198"/>
                </a:lnTo>
                <a:cubicBezTo>
                  <a:pt x="4719237" y="1422228"/>
                  <a:pt x="4718534" y="1420200"/>
                  <a:pt x="4717982" y="1418129"/>
                </a:cubicBezTo>
                <a:cubicBezTo>
                  <a:pt x="4720569" y="1419100"/>
                  <a:pt x="4723041" y="1420306"/>
                  <a:pt x="4725399" y="1421733"/>
                </a:cubicBezTo>
                <a:lnTo>
                  <a:pt x="4722356" y="1425716"/>
                </a:lnTo>
                <a:lnTo>
                  <a:pt x="4724448" y="1425716"/>
                </a:lnTo>
                <a:lnTo>
                  <a:pt x="4720264" y="1428371"/>
                </a:lnTo>
                <a:lnTo>
                  <a:pt x="4718173" y="1431026"/>
                </a:lnTo>
                <a:lnTo>
                  <a:pt x="4725779" y="1428181"/>
                </a:lnTo>
                <a:lnTo>
                  <a:pt x="4729012" y="1425905"/>
                </a:lnTo>
                <a:lnTo>
                  <a:pt x="4729012" y="1423060"/>
                </a:lnTo>
                <a:lnTo>
                  <a:pt x="4738900" y="1429319"/>
                </a:lnTo>
                <a:lnTo>
                  <a:pt x="4738900" y="1431595"/>
                </a:lnTo>
                <a:lnTo>
                  <a:pt x="4740611" y="1430078"/>
                </a:lnTo>
                <a:lnTo>
                  <a:pt x="4741942" y="1430078"/>
                </a:lnTo>
                <a:lnTo>
                  <a:pt x="4743463" y="1427043"/>
                </a:lnTo>
                <a:lnTo>
                  <a:pt x="4747076" y="1424198"/>
                </a:lnTo>
                <a:lnTo>
                  <a:pt x="4748978" y="1426664"/>
                </a:lnTo>
                <a:lnTo>
                  <a:pt x="4750880" y="1429130"/>
                </a:lnTo>
                <a:lnTo>
                  <a:pt x="4754493" y="1424767"/>
                </a:lnTo>
                <a:lnTo>
                  <a:pt x="4758106" y="1420405"/>
                </a:lnTo>
                <a:lnTo>
                  <a:pt x="4747267" y="1420405"/>
                </a:lnTo>
                <a:lnTo>
                  <a:pt x="4752971" y="1409594"/>
                </a:lnTo>
                <a:lnTo>
                  <a:pt x="4762479" y="1402956"/>
                </a:lnTo>
                <a:lnTo>
                  <a:pt x="4761148" y="1402956"/>
                </a:lnTo>
                <a:lnTo>
                  <a:pt x="4761590" y="1400563"/>
                </a:lnTo>
                <a:lnTo>
                  <a:pt x="4764190" y="1399352"/>
                </a:lnTo>
                <a:cubicBezTo>
                  <a:pt x="4765522" y="1398024"/>
                  <a:pt x="4766473" y="1396318"/>
                  <a:pt x="4766092" y="1395559"/>
                </a:cubicBezTo>
                <a:cubicBezTo>
                  <a:pt x="4766092" y="1395559"/>
                  <a:pt x="4764951" y="1395559"/>
                  <a:pt x="4764000" y="1395559"/>
                </a:cubicBezTo>
                <a:lnTo>
                  <a:pt x="4761695" y="1399993"/>
                </a:lnTo>
                <a:lnTo>
                  <a:pt x="4762479" y="1395748"/>
                </a:lnTo>
                <a:lnTo>
                  <a:pt x="4764501" y="1389194"/>
                </a:lnTo>
                <a:lnTo>
                  <a:pt x="4764951" y="1388984"/>
                </a:lnTo>
                <a:lnTo>
                  <a:pt x="4766473" y="1394042"/>
                </a:lnTo>
                <a:lnTo>
                  <a:pt x="4766473" y="1395748"/>
                </a:lnTo>
                <a:lnTo>
                  <a:pt x="4766473" y="1397835"/>
                </a:lnTo>
                <a:lnTo>
                  <a:pt x="4767994" y="1402766"/>
                </a:lnTo>
                <a:lnTo>
                  <a:pt x="4773508" y="1402766"/>
                </a:lnTo>
                <a:lnTo>
                  <a:pt x="4778833" y="1402766"/>
                </a:lnTo>
                <a:lnTo>
                  <a:pt x="4775980" y="1401249"/>
                </a:lnTo>
                <a:lnTo>
                  <a:pt x="4772938" y="1399732"/>
                </a:lnTo>
                <a:lnTo>
                  <a:pt x="4774839" y="1395369"/>
                </a:lnTo>
                <a:lnTo>
                  <a:pt x="4775790" y="1392524"/>
                </a:lnTo>
                <a:lnTo>
                  <a:pt x="4778072" y="1391007"/>
                </a:lnTo>
                <a:lnTo>
                  <a:pt x="4778072" y="1389869"/>
                </a:lnTo>
                <a:cubicBezTo>
                  <a:pt x="4777711" y="1390072"/>
                  <a:pt x="4777292" y="1390072"/>
                  <a:pt x="4776931" y="1389869"/>
                </a:cubicBezTo>
                <a:cubicBezTo>
                  <a:pt x="4776665" y="1389399"/>
                  <a:pt x="4776665" y="1388822"/>
                  <a:pt x="4776931" y="1388351"/>
                </a:cubicBezTo>
                <a:cubicBezTo>
                  <a:pt x="4776513" y="1386808"/>
                  <a:pt x="4775999" y="1385287"/>
                  <a:pt x="4775410" y="1383800"/>
                </a:cubicBezTo>
                <a:cubicBezTo>
                  <a:pt x="4776284" y="1383527"/>
                  <a:pt x="4776798" y="1382603"/>
                  <a:pt x="4776551" y="1381713"/>
                </a:cubicBezTo>
                <a:cubicBezTo>
                  <a:pt x="4775942" y="1381239"/>
                  <a:pt x="4775068" y="1381239"/>
                  <a:pt x="4774459" y="1381713"/>
                </a:cubicBezTo>
                <a:cubicBezTo>
                  <a:pt x="4773908" y="1382299"/>
                  <a:pt x="4773908" y="1383214"/>
                  <a:pt x="4774459" y="1383800"/>
                </a:cubicBezTo>
                <a:cubicBezTo>
                  <a:pt x="4774725" y="1384636"/>
                  <a:pt x="4774307" y="1385537"/>
                  <a:pt x="4773508" y="1385886"/>
                </a:cubicBezTo>
                <a:cubicBezTo>
                  <a:pt x="4772957" y="1386330"/>
                  <a:pt x="4772158" y="1386330"/>
                  <a:pt x="4771607" y="1385886"/>
                </a:cubicBezTo>
                <a:lnTo>
                  <a:pt x="4764951" y="1388984"/>
                </a:lnTo>
                <a:lnTo>
                  <a:pt x="4764761" y="1388351"/>
                </a:lnTo>
                <a:lnTo>
                  <a:pt x="4764501" y="1389194"/>
                </a:lnTo>
                <a:lnTo>
                  <a:pt x="4763050" y="1389869"/>
                </a:lnTo>
                <a:lnTo>
                  <a:pt x="4763050" y="1388351"/>
                </a:lnTo>
                <a:lnTo>
                  <a:pt x="4752781" y="1385886"/>
                </a:lnTo>
                <a:cubicBezTo>
                  <a:pt x="4751488" y="1384909"/>
                  <a:pt x="4750518" y="1383595"/>
                  <a:pt x="4749929" y="1382093"/>
                </a:cubicBezTo>
                <a:lnTo>
                  <a:pt x="4748788" y="1378868"/>
                </a:lnTo>
                <a:lnTo>
                  <a:pt x="4751260" y="1380196"/>
                </a:lnTo>
                <a:lnTo>
                  <a:pt x="4750309" y="1377351"/>
                </a:lnTo>
                <a:lnTo>
                  <a:pt x="4757916" y="1374885"/>
                </a:lnTo>
                <a:lnTo>
                  <a:pt x="4757916" y="1371661"/>
                </a:lnTo>
                <a:lnTo>
                  <a:pt x="4757916" y="1364454"/>
                </a:lnTo>
                <a:lnTo>
                  <a:pt x="4759246" y="1361798"/>
                </a:lnTo>
                <a:lnTo>
                  <a:pt x="4760578" y="1359143"/>
                </a:lnTo>
                <a:lnTo>
                  <a:pt x="4757535" y="1360091"/>
                </a:lnTo>
                <a:lnTo>
                  <a:pt x="4757535" y="1354914"/>
                </a:lnTo>
                <a:lnTo>
                  <a:pt x="4762669" y="1356298"/>
                </a:lnTo>
                <a:lnTo>
                  <a:pt x="4762669" y="1353832"/>
                </a:lnTo>
                <a:close/>
                <a:moveTo>
                  <a:pt x="3029960" y="1352694"/>
                </a:moveTo>
                <a:cubicBezTo>
                  <a:pt x="3025776" y="1365592"/>
                  <a:pt x="3018550" y="1378868"/>
                  <a:pt x="3039658" y="1378110"/>
                </a:cubicBezTo>
                <a:lnTo>
                  <a:pt x="3040418" y="1378679"/>
                </a:lnTo>
                <a:cubicBezTo>
                  <a:pt x="3037566" y="1369385"/>
                  <a:pt x="3037756" y="1357057"/>
                  <a:pt x="3029960" y="1352694"/>
                </a:cubicBezTo>
                <a:close/>
                <a:moveTo>
                  <a:pt x="4757916" y="1352505"/>
                </a:moveTo>
                <a:lnTo>
                  <a:pt x="4758928" y="1352505"/>
                </a:lnTo>
                <a:lnTo>
                  <a:pt x="4757535" y="1353263"/>
                </a:lnTo>
                <a:lnTo>
                  <a:pt x="4757535" y="1354914"/>
                </a:lnTo>
                <a:lnTo>
                  <a:pt x="4755633" y="1354401"/>
                </a:lnTo>
                <a:close/>
                <a:moveTo>
                  <a:pt x="4241164" y="1352482"/>
                </a:moveTo>
                <a:cubicBezTo>
                  <a:pt x="4241126" y="1352488"/>
                  <a:pt x="4241107" y="1352495"/>
                  <a:pt x="4241069" y="1352505"/>
                </a:cubicBezTo>
                <a:cubicBezTo>
                  <a:pt x="4240251" y="1352846"/>
                  <a:pt x="4239776" y="1353715"/>
                  <a:pt x="4239928" y="1354591"/>
                </a:cubicBezTo>
                <a:cubicBezTo>
                  <a:pt x="4239928" y="1355534"/>
                  <a:pt x="4240689" y="1356298"/>
                  <a:pt x="4241639" y="1356298"/>
                </a:cubicBezTo>
                <a:lnTo>
                  <a:pt x="4242977" y="1354964"/>
                </a:lnTo>
                <a:lnTo>
                  <a:pt x="4242971" y="1355539"/>
                </a:lnTo>
                <a:lnTo>
                  <a:pt x="4243351" y="1354591"/>
                </a:lnTo>
                <a:lnTo>
                  <a:pt x="4242977" y="1354964"/>
                </a:lnTo>
                <a:lnTo>
                  <a:pt x="4242990" y="1353662"/>
                </a:lnTo>
                <a:cubicBezTo>
                  <a:pt x="4242990" y="1353656"/>
                  <a:pt x="4242971" y="1353648"/>
                  <a:pt x="4242971" y="1353643"/>
                </a:cubicBezTo>
                <a:cubicBezTo>
                  <a:pt x="4242800" y="1352823"/>
                  <a:pt x="4241982" y="1352304"/>
                  <a:pt x="4241164" y="1352482"/>
                </a:cubicBezTo>
                <a:close/>
                <a:moveTo>
                  <a:pt x="4759627" y="1352125"/>
                </a:moveTo>
                <a:lnTo>
                  <a:pt x="4760578" y="1352283"/>
                </a:lnTo>
                <a:lnTo>
                  <a:pt x="4760578" y="1352505"/>
                </a:lnTo>
                <a:lnTo>
                  <a:pt x="4758928" y="1352505"/>
                </a:lnTo>
                <a:close/>
                <a:moveTo>
                  <a:pt x="911612" y="1352125"/>
                </a:moveTo>
                <a:cubicBezTo>
                  <a:pt x="906668" y="1373747"/>
                  <a:pt x="927205" y="1352125"/>
                  <a:pt x="911612" y="1352125"/>
                </a:cubicBezTo>
                <a:close/>
                <a:moveTo>
                  <a:pt x="2717223" y="1351865"/>
                </a:moveTo>
                <a:cubicBezTo>
                  <a:pt x="2714537" y="1350703"/>
                  <a:pt x="2712113" y="1350703"/>
                  <a:pt x="2710116" y="1355350"/>
                </a:cubicBezTo>
                <a:cubicBezTo>
                  <a:pt x="2716391" y="1358005"/>
                  <a:pt x="2722096" y="1366540"/>
                  <a:pt x="2725899" y="1357246"/>
                </a:cubicBezTo>
                <a:lnTo>
                  <a:pt x="2725899" y="1355350"/>
                </a:lnTo>
                <a:cubicBezTo>
                  <a:pt x="2722857" y="1355350"/>
                  <a:pt x="2719909" y="1353027"/>
                  <a:pt x="2717223" y="1351865"/>
                </a:cubicBezTo>
                <a:close/>
                <a:moveTo>
                  <a:pt x="2987365" y="1351556"/>
                </a:moveTo>
                <a:cubicBezTo>
                  <a:pt x="2982420" y="1373178"/>
                  <a:pt x="3002957" y="1351556"/>
                  <a:pt x="2987365" y="1351556"/>
                </a:cubicBezTo>
                <a:close/>
                <a:moveTo>
                  <a:pt x="1481893" y="1351556"/>
                </a:moveTo>
                <a:cubicBezTo>
                  <a:pt x="1476948" y="1373178"/>
                  <a:pt x="1497485" y="1351556"/>
                  <a:pt x="1481893" y="1351556"/>
                </a:cubicBezTo>
                <a:close/>
                <a:moveTo>
                  <a:pt x="4836450" y="1351367"/>
                </a:moveTo>
                <a:lnTo>
                  <a:pt x="4839920" y="1360020"/>
                </a:lnTo>
                <a:lnTo>
                  <a:pt x="4835880" y="1362557"/>
                </a:lnTo>
                <a:lnTo>
                  <a:pt x="4834929" y="1359712"/>
                </a:lnTo>
                <a:cubicBezTo>
                  <a:pt x="4834720" y="1359145"/>
                  <a:pt x="4834320" y="1358673"/>
                  <a:pt x="4833788" y="1358384"/>
                </a:cubicBezTo>
                <a:cubicBezTo>
                  <a:pt x="4833788" y="1358383"/>
                  <a:pt x="4833807" y="1358379"/>
                  <a:pt x="4833807" y="1358377"/>
                </a:cubicBezTo>
                <a:cubicBezTo>
                  <a:pt x="4834910" y="1358005"/>
                  <a:pt x="4835499" y="1356820"/>
                  <a:pt x="4835119" y="1355729"/>
                </a:cubicBezTo>
                <a:cubicBezTo>
                  <a:pt x="4834929" y="1354832"/>
                  <a:pt x="4834130" y="1354193"/>
                  <a:pt x="4833218" y="1354212"/>
                </a:cubicBezTo>
                <a:close/>
                <a:moveTo>
                  <a:pt x="2592694" y="1351248"/>
                </a:moveTo>
                <a:cubicBezTo>
                  <a:pt x="2587026" y="1355125"/>
                  <a:pt x="2587560" y="1369243"/>
                  <a:pt x="2595261" y="1367678"/>
                </a:cubicBezTo>
                <a:lnTo>
                  <a:pt x="2595261" y="1367299"/>
                </a:lnTo>
                <a:cubicBezTo>
                  <a:pt x="2595261" y="1360660"/>
                  <a:pt x="2601917" y="1360091"/>
                  <a:pt x="2600395" y="1351746"/>
                </a:cubicBezTo>
                <a:cubicBezTo>
                  <a:pt x="2597163" y="1349802"/>
                  <a:pt x="2594584" y="1349956"/>
                  <a:pt x="2592694" y="1351248"/>
                </a:cubicBezTo>
                <a:close/>
                <a:moveTo>
                  <a:pt x="3412556" y="1350988"/>
                </a:moveTo>
                <a:lnTo>
                  <a:pt x="3409323" y="1351367"/>
                </a:lnTo>
                <a:lnTo>
                  <a:pt x="3410844" y="1355729"/>
                </a:lnTo>
                <a:lnTo>
                  <a:pt x="3419591" y="1352694"/>
                </a:lnTo>
                <a:lnTo>
                  <a:pt x="3417690" y="1350988"/>
                </a:lnTo>
                <a:cubicBezTo>
                  <a:pt x="3416054" y="1350233"/>
                  <a:pt x="3414191" y="1350233"/>
                  <a:pt x="3412556" y="1350988"/>
                </a:cubicBezTo>
                <a:close/>
                <a:moveTo>
                  <a:pt x="4408407" y="1350608"/>
                </a:moveTo>
                <a:cubicBezTo>
                  <a:pt x="4407989" y="1351264"/>
                  <a:pt x="4408065" y="1352124"/>
                  <a:pt x="4408597" y="1352694"/>
                </a:cubicBezTo>
                <a:lnTo>
                  <a:pt x="4407456" y="1352694"/>
                </a:lnTo>
                <a:cubicBezTo>
                  <a:pt x="4407703" y="1353499"/>
                  <a:pt x="4408540" y="1353956"/>
                  <a:pt x="4409339" y="1353719"/>
                </a:cubicBezTo>
                <a:cubicBezTo>
                  <a:pt x="4409415" y="1353698"/>
                  <a:pt x="4409491" y="1353673"/>
                  <a:pt x="4409548" y="1353643"/>
                </a:cubicBezTo>
                <a:cubicBezTo>
                  <a:pt x="4410271" y="1353510"/>
                  <a:pt x="4410746" y="1352818"/>
                  <a:pt x="4410613" y="1352097"/>
                </a:cubicBezTo>
                <a:cubicBezTo>
                  <a:pt x="4410594" y="1351976"/>
                  <a:pt x="4410556" y="1351856"/>
                  <a:pt x="4410499" y="1351746"/>
                </a:cubicBezTo>
                <a:cubicBezTo>
                  <a:pt x="4410232" y="1350866"/>
                  <a:pt x="4409301" y="1350362"/>
                  <a:pt x="4408407" y="1350608"/>
                </a:cubicBezTo>
                <a:close/>
                <a:moveTo>
                  <a:pt x="1635779" y="1350009"/>
                </a:moveTo>
                <a:cubicBezTo>
                  <a:pt x="1634144" y="1349628"/>
                  <a:pt x="1632506" y="1350642"/>
                  <a:pt x="1632126" y="1352275"/>
                </a:cubicBezTo>
                <a:cubicBezTo>
                  <a:pt x="1632122" y="1352289"/>
                  <a:pt x="1632120" y="1352302"/>
                  <a:pt x="1632117" y="1352315"/>
                </a:cubicBezTo>
                <a:cubicBezTo>
                  <a:pt x="1632314" y="1353916"/>
                  <a:pt x="1633735" y="1355084"/>
                  <a:pt x="1635349" y="1354970"/>
                </a:cubicBezTo>
                <a:lnTo>
                  <a:pt x="1634398" y="1355919"/>
                </a:lnTo>
                <a:cubicBezTo>
                  <a:pt x="1636036" y="1356298"/>
                  <a:pt x="1637671" y="1355283"/>
                  <a:pt x="1638051" y="1353652"/>
                </a:cubicBezTo>
                <a:cubicBezTo>
                  <a:pt x="1638434" y="1352019"/>
                  <a:pt x="1637416" y="1350388"/>
                  <a:pt x="1635779" y="1350009"/>
                </a:cubicBezTo>
                <a:close/>
                <a:moveTo>
                  <a:pt x="4589056" y="1349849"/>
                </a:moveTo>
                <a:lnTo>
                  <a:pt x="4596092" y="1349849"/>
                </a:lnTo>
                <a:lnTo>
                  <a:pt x="4589056" y="1352694"/>
                </a:lnTo>
                <a:close/>
                <a:moveTo>
                  <a:pt x="4512423" y="1349849"/>
                </a:moveTo>
                <a:cubicBezTo>
                  <a:pt x="4511871" y="1350435"/>
                  <a:pt x="4511871" y="1351350"/>
                  <a:pt x="4512423" y="1351936"/>
                </a:cubicBezTo>
                <a:cubicBezTo>
                  <a:pt x="4512936" y="1352459"/>
                  <a:pt x="4513773" y="1352469"/>
                  <a:pt x="4514305" y="1351955"/>
                </a:cubicBezTo>
                <a:cubicBezTo>
                  <a:pt x="4514305" y="1351949"/>
                  <a:pt x="4514324" y="1351941"/>
                  <a:pt x="4514324" y="1351936"/>
                </a:cubicBezTo>
                <a:cubicBezTo>
                  <a:pt x="4514895" y="1352683"/>
                  <a:pt x="4515979" y="1352821"/>
                  <a:pt x="4516720" y="1352245"/>
                </a:cubicBezTo>
                <a:cubicBezTo>
                  <a:pt x="4517234" y="1351860"/>
                  <a:pt x="4517481" y="1351230"/>
                  <a:pt x="4517367" y="1350608"/>
                </a:cubicBezTo>
                <a:lnTo>
                  <a:pt x="4514515" y="1349849"/>
                </a:lnTo>
                <a:cubicBezTo>
                  <a:pt x="4513906" y="1349375"/>
                  <a:pt x="4513031" y="1349375"/>
                  <a:pt x="4512423" y="1349849"/>
                </a:cubicBezTo>
                <a:close/>
                <a:moveTo>
                  <a:pt x="4273966" y="1349849"/>
                </a:moveTo>
                <a:cubicBezTo>
                  <a:pt x="4273434" y="1350363"/>
                  <a:pt x="4273434" y="1351204"/>
                  <a:pt x="4273947" y="1351727"/>
                </a:cubicBezTo>
                <a:cubicBezTo>
                  <a:pt x="4273947" y="1351733"/>
                  <a:pt x="4273966" y="1351740"/>
                  <a:pt x="4273966" y="1351746"/>
                </a:cubicBezTo>
                <a:lnTo>
                  <a:pt x="4275493" y="1351089"/>
                </a:lnTo>
                <a:lnTo>
                  <a:pt x="4275107" y="1351936"/>
                </a:lnTo>
                <a:lnTo>
                  <a:pt x="4276036" y="1350855"/>
                </a:lnTo>
                <a:lnTo>
                  <a:pt x="4276191" y="1350788"/>
                </a:lnTo>
                <a:cubicBezTo>
                  <a:pt x="4276210" y="1350730"/>
                  <a:pt x="4276229" y="1350669"/>
                  <a:pt x="4276248" y="1350608"/>
                </a:cubicBezTo>
                <a:lnTo>
                  <a:pt x="4276036" y="1350855"/>
                </a:lnTo>
                <a:lnTo>
                  <a:pt x="4275493" y="1351089"/>
                </a:lnTo>
                <a:lnTo>
                  <a:pt x="4276058" y="1349849"/>
                </a:lnTo>
                <a:cubicBezTo>
                  <a:pt x="4275468" y="1349296"/>
                  <a:pt x="4274556" y="1349296"/>
                  <a:pt x="4273966" y="1349849"/>
                </a:cubicBezTo>
                <a:close/>
                <a:moveTo>
                  <a:pt x="4528016" y="1349660"/>
                </a:moveTo>
                <a:cubicBezTo>
                  <a:pt x="4525430" y="1350525"/>
                  <a:pt x="4524023" y="1353320"/>
                  <a:pt x="4524897" y="1355902"/>
                </a:cubicBezTo>
                <a:cubicBezTo>
                  <a:pt x="4524916" y="1355972"/>
                  <a:pt x="4524954" y="1356040"/>
                  <a:pt x="4524973" y="1356108"/>
                </a:cubicBezTo>
                <a:cubicBezTo>
                  <a:pt x="4525715" y="1358728"/>
                  <a:pt x="4528453" y="1360243"/>
                  <a:pt x="4531077" y="1359496"/>
                </a:cubicBezTo>
                <a:cubicBezTo>
                  <a:pt x="4533207" y="1358895"/>
                  <a:pt x="4534652" y="1356973"/>
                  <a:pt x="4534671" y="1354781"/>
                </a:cubicBezTo>
                <a:cubicBezTo>
                  <a:pt x="4534937" y="1355932"/>
                  <a:pt x="4536079" y="1356655"/>
                  <a:pt x="4537238" y="1356393"/>
                </a:cubicBezTo>
                <a:cubicBezTo>
                  <a:pt x="4538398" y="1356131"/>
                  <a:pt x="4539121" y="1354984"/>
                  <a:pt x="4538855" y="1353832"/>
                </a:cubicBezTo>
                <a:lnTo>
                  <a:pt x="4535432" y="1353074"/>
                </a:lnTo>
                <a:cubicBezTo>
                  <a:pt x="4535337" y="1352416"/>
                  <a:pt x="4534766" y="1351928"/>
                  <a:pt x="4534101" y="1351936"/>
                </a:cubicBezTo>
                <a:cubicBezTo>
                  <a:pt x="4532865" y="1349830"/>
                  <a:pt x="4530336" y="1348878"/>
                  <a:pt x="4528016" y="1349660"/>
                </a:cubicBezTo>
                <a:close/>
                <a:moveTo>
                  <a:pt x="4233653" y="1349470"/>
                </a:moveTo>
                <a:cubicBezTo>
                  <a:pt x="4233216" y="1350024"/>
                  <a:pt x="4233216" y="1350813"/>
                  <a:pt x="4233653" y="1351367"/>
                </a:cubicBezTo>
                <a:cubicBezTo>
                  <a:pt x="4234261" y="1351401"/>
                  <a:pt x="4234832" y="1351113"/>
                  <a:pt x="4235174" y="1350608"/>
                </a:cubicBezTo>
                <a:lnTo>
                  <a:pt x="4234794" y="1351556"/>
                </a:lnTo>
                <a:cubicBezTo>
                  <a:pt x="4235593" y="1351207"/>
                  <a:pt x="4236011" y="1350307"/>
                  <a:pt x="4235745" y="1349470"/>
                </a:cubicBezTo>
                <a:cubicBezTo>
                  <a:pt x="4235155" y="1348916"/>
                  <a:pt x="4234243" y="1348916"/>
                  <a:pt x="4233653" y="1349470"/>
                </a:cubicBezTo>
                <a:close/>
                <a:moveTo>
                  <a:pt x="2172733" y="1349280"/>
                </a:moveTo>
                <a:cubicBezTo>
                  <a:pt x="2176346" y="1362936"/>
                  <a:pt x="2186614" y="1352694"/>
                  <a:pt x="2172733" y="1349280"/>
                </a:cubicBezTo>
                <a:close/>
                <a:moveTo>
                  <a:pt x="4399470" y="1348711"/>
                </a:moveTo>
                <a:cubicBezTo>
                  <a:pt x="4398671" y="1349060"/>
                  <a:pt x="4398253" y="1349961"/>
                  <a:pt x="4398519" y="1350798"/>
                </a:cubicBezTo>
                <a:cubicBezTo>
                  <a:pt x="4398690" y="1351617"/>
                  <a:pt x="4399508" y="1352137"/>
                  <a:pt x="4400325" y="1351958"/>
                </a:cubicBezTo>
                <a:cubicBezTo>
                  <a:pt x="4400363" y="1351953"/>
                  <a:pt x="4400383" y="1351945"/>
                  <a:pt x="4400421" y="1351936"/>
                </a:cubicBezTo>
                <a:cubicBezTo>
                  <a:pt x="4401314" y="1351627"/>
                  <a:pt x="4401790" y="1350654"/>
                  <a:pt x="4401466" y="1349762"/>
                </a:cubicBezTo>
                <a:cubicBezTo>
                  <a:pt x="4401295" y="1349271"/>
                  <a:pt x="4400915" y="1348882"/>
                  <a:pt x="4400421" y="1348711"/>
                </a:cubicBezTo>
                <a:close/>
                <a:moveTo>
                  <a:pt x="2658013" y="1347953"/>
                </a:moveTo>
                <a:cubicBezTo>
                  <a:pt x="2637476" y="1360850"/>
                  <a:pt x="2675317" y="1355539"/>
                  <a:pt x="2658013" y="1347953"/>
                </a:cubicBezTo>
                <a:close/>
                <a:moveTo>
                  <a:pt x="3515430" y="1347574"/>
                </a:moveTo>
                <a:cubicBezTo>
                  <a:pt x="3510486" y="1369195"/>
                  <a:pt x="3531213" y="1348711"/>
                  <a:pt x="3515430" y="1347574"/>
                </a:cubicBezTo>
                <a:close/>
                <a:moveTo>
                  <a:pt x="4764190" y="1347384"/>
                </a:moveTo>
                <a:lnTo>
                  <a:pt x="4764190" y="1351177"/>
                </a:lnTo>
                <a:lnTo>
                  <a:pt x="4763297" y="1352735"/>
                </a:lnTo>
                <a:lnTo>
                  <a:pt x="4760578" y="1352283"/>
                </a:lnTo>
                <a:lnTo>
                  <a:pt x="4760578" y="1349849"/>
                </a:lnTo>
                <a:close/>
                <a:moveTo>
                  <a:pt x="4247249" y="1347361"/>
                </a:moveTo>
                <a:cubicBezTo>
                  <a:pt x="4247211" y="1347367"/>
                  <a:pt x="4247192" y="1347374"/>
                  <a:pt x="4247154" y="1347384"/>
                </a:cubicBezTo>
                <a:cubicBezTo>
                  <a:pt x="4246337" y="1347725"/>
                  <a:pt x="4245861" y="1348594"/>
                  <a:pt x="4246013" y="1349470"/>
                </a:cubicBezTo>
                <a:cubicBezTo>
                  <a:pt x="4246660" y="1350151"/>
                  <a:pt x="4247743" y="1350174"/>
                  <a:pt x="4248428" y="1349521"/>
                </a:cubicBezTo>
                <a:cubicBezTo>
                  <a:pt x="4248447" y="1349504"/>
                  <a:pt x="4248466" y="1349487"/>
                  <a:pt x="4248485" y="1349470"/>
                </a:cubicBezTo>
                <a:lnTo>
                  <a:pt x="4248105" y="1350418"/>
                </a:lnTo>
                <a:cubicBezTo>
                  <a:pt x="4248828" y="1350286"/>
                  <a:pt x="4249303" y="1349593"/>
                  <a:pt x="4249170" y="1348873"/>
                </a:cubicBezTo>
                <a:cubicBezTo>
                  <a:pt x="4249151" y="1348751"/>
                  <a:pt x="4249113" y="1348632"/>
                  <a:pt x="4249056" y="1348522"/>
                </a:cubicBezTo>
                <a:cubicBezTo>
                  <a:pt x="4248884" y="1347702"/>
                  <a:pt x="4248067" y="1347183"/>
                  <a:pt x="4247249" y="1347361"/>
                </a:cubicBezTo>
                <a:close/>
                <a:moveTo>
                  <a:pt x="2924613" y="1346625"/>
                </a:moveTo>
                <a:cubicBezTo>
                  <a:pt x="2924613" y="1349849"/>
                  <a:pt x="2924613" y="1352884"/>
                  <a:pt x="2919479" y="1351936"/>
                </a:cubicBezTo>
                <a:lnTo>
                  <a:pt x="2919479" y="1362367"/>
                </a:lnTo>
                <a:cubicBezTo>
                  <a:pt x="2932219" y="1370523"/>
                  <a:pt x="2934691" y="1344729"/>
                  <a:pt x="2924613" y="1346625"/>
                </a:cubicBezTo>
                <a:close/>
                <a:moveTo>
                  <a:pt x="2778192" y="1346625"/>
                </a:moveTo>
                <a:cubicBezTo>
                  <a:pt x="2773248" y="1368247"/>
                  <a:pt x="2793785" y="1347763"/>
                  <a:pt x="2778192" y="1346625"/>
                </a:cubicBezTo>
                <a:close/>
                <a:moveTo>
                  <a:pt x="1694488" y="1346625"/>
                </a:moveTo>
                <a:cubicBezTo>
                  <a:pt x="1690685" y="1350229"/>
                  <a:pt x="1691065" y="1360281"/>
                  <a:pt x="1699242" y="1358574"/>
                </a:cubicBezTo>
                <a:cubicBezTo>
                  <a:pt x="1698291" y="1354212"/>
                  <a:pt x="1702475" y="1344349"/>
                  <a:pt x="1694488" y="1346625"/>
                </a:cubicBezTo>
                <a:close/>
                <a:moveTo>
                  <a:pt x="1392709" y="1346625"/>
                </a:moveTo>
                <a:cubicBezTo>
                  <a:pt x="1387575" y="1368247"/>
                  <a:pt x="1408302" y="1347763"/>
                  <a:pt x="1392709" y="1346625"/>
                </a:cubicBezTo>
                <a:close/>
                <a:moveTo>
                  <a:pt x="346846" y="1346246"/>
                </a:moveTo>
                <a:cubicBezTo>
                  <a:pt x="346179" y="1349994"/>
                  <a:pt x="343973" y="1353294"/>
                  <a:pt x="340761" y="1355350"/>
                </a:cubicBezTo>
                <a:lnTo>
                  <a:pt x="338479" y="1353074"/>
                </a:lnTo>
                <a:lnTo>
                  <a:pt x="338479" y="1357246"/>
                </a:lnTo>
                <a:cubicBezTo>
                  <a:pt x="334741" y="1359323"/>
                  <a:pt x="332101" y="1362927"/>
                  <a:pt x="331253" y="1367109"/>
                </a:cubicBezTo>
                <a:lnTo>
                  <a:pt x="338479" y="1367678"/>
                </a:lnTo>
                <a:lnTo>
                  <a:pt x="338479" y="1422491"/>
                </a:lnTo>
                <a:lnTo>
                  <a:pt x="355974" y="1405232"/>
                </a:lnTo>
                <a:lnTo>
                  <a:pt x="373468" y="1387783"/>
                </a:lnTo>
                <a:lnTo>
                  <a:pt x="355974" y="1370333"/>
                </a:lnTo>
                <a:lnTo>
                  <a:pt x="345705" y="1360091"/>
                </a:lnTo>
                <a:cubicBezTo>
                  <a:pt x="347226" y="1352315"/>
                  <a:pt x="357495" y="1347194"/>
                  <a:pt x="346846" y="1346246"/>
                </a:cubicBezTo>
                <a:close/>
                <a:moveTo>
                  <a:pt x="1017149" y="1346056"/>
                </a:moveTo>
                <a:lnTo>
                  <a:pt x="1013156" y="1347574"/>
                </a:lnTo>
                <a:cubicBezTo>
                  <a:pt x="1013156" y="1347574"/>
                  <a:pt x="1012395" y="1348711"/>
                  <a:pt x="1012015" y="1349660"/>
                </a:cubicBezTo>
                <a:lnTo>
                  <a:pt x="1012776" y="1349660"/>
                </a:lnTo>
                <a:cubicBezTo>
                  <a:pt x="1016198" y="1352125"/>
                  <a:pt x="1015628" y="1348332"/>
                  <a:pt x="1017149" y="1346056"/>
                </a:cubicBezTo>
                <a:close/>
                <a:moveTo>
                  <a:pt x="4321125" y="1345487"/>
                </a:moveTo>
                <a:lnTo>
                  <a:pt x="4319984" y="1346815"/>
                </a:lnTo>
                <a:cubicBezTo>
                  <a:pt x="4321315" y="1356108"/>
                  <a:pt x="4314850" y="1372989"/>
                  <a:pt x="4330443" y="1367678"/>
                </a:cubicBezTo>
                <a:cubicBezTo>
                  <a:pt x="4333105" y="1354591"/>
                  <a:pt x="4330443" y="1346625"/>
                  <a:pt x="4321125" y="1345487"/>
                </a:cubicBezTo>
                <a:close/>
                <a:moveTo>
                  <a:pt x="1055561" y="1345487"/>
                </a:moveTo>
                <a:cubicBezTo>
                  <a:pt x="1054420" y="1345108"/>
                  <a:pt x="1054610" y="1345487"/>
                  <a:pt x="1054040" y="1346815"/>
                </a:cubicBezTo>
                <a:cubicBezTo>
                  <a:pt x="1053469" y="1348142"/>
                  <a:pt x="1058413" y="1348332"/>
                  <a:pt x="1055751" y="1349849"/>
                </a:cubicBezTo>
                <a:lnTo>
                  <a:pt x="1055751" y="1350039"/>
                </a:lnTo>
                <a:cubicBezTo>
                  <a:pt x="1056892" y="1350039"/>
                  <a:pt x="1058033" y="1351177"/>
                  <a:pt x="1058794" y="1350039"/>
                </a:cubicBezTo>
                <a:cubicBezTo>
                  <a:pt x="1059554" y="1348901"/>
                  <a:pt x="1058794" y="1349091"/>
                  <a:pt x="1058794" y="1348522"/>
                </a:cubicBezTo>
                <a:cubicBezTo>
                  <a:pt x="1057896" y="1347756"/>
                  <a:pt x="1056744" y="1347350"/>
                  <a:pt x="1055561" y="1347384"/>
                </a:cubicBezTo>
                <a:cubicBezTo>
                  <a:pt x="1055561" y="1347384"/>
                  <a:pt x="1056702" y="1345866"/>
                  <a:pt x="1055561" y="1345487"/>
                </a:cubicBezTo>
                <a:close/>
                <a:moveTo>
                  <a:pt x="4476940" y="1345180"/>
                </a:moveTo>
                <a:cubicBezTo>
                  <a:pt x="4476179" y="1345755"/>
                  <a:pt x="4476046" y="1346828"/>
                  <a:pt x="4476635" y="1347574"/>
                </a:cubicBezTo>
                <a:cubicBezTo>
                  <a:pt x="4477206" y="1348319"/>
                  <a:pt x="4478271" y="1348457"/>
                  <a:pt x="4479031" y="1347881"/>
                </a:cubicBezTo>
                <a:cubicBezTo>
                  <a:pt x="4479145" y="1347792"/>
                  <a:pt x="4479240" y="1347689"/>
                  <a:pt x="4479336" y="1347574"/>
                </a:cubicBezTo>
                <a:cubicBezTo>
                  <a:pt x="4480248" y="1347814"/>
                  <a:pt x="4481180" y="1347270"/>
                  <a:pt x="4481427" y="1346360"/>
                </a:cubicBezTo>
                <a:cubicBezTo>
                  <a:pt x="4481503" y="1346073"/>
                  <a:pt x="4481503" y="1345774"/>
                  <a:pt x="4481427" y="1345487"/>
                </a:cubicBezTo>
                <a:lnTo>
                  <a:pt x="4479336" y="1345487"/>
                </a:lnTo>
                <a:cubicBezTo>
                  <a:pt x="4478765" y="1344742"/>
                  <a:pt x="4477681" y="1344603"/>
                  <a:pt x="4476940" y="1345180"/>
                </a:cubicBezTo>
                <a:close/>
                <a:moveTo>
                  <a:pt x="4529727" y="1344539"/>
                </a:moveTo>
                <a:lnTo>
                  <a:pt x="4526848" y="1349033"/>
                </a:lnTo>
                <a:lnTo>
                  <a:pt x="4524213" y="1348332"/>
                </a:lnTo>
                <a:cubicBezTo>
                  <a:pt x="4522216" y="1350248"/>
                  <a:pt x="4520657" y="1352579"/>
                  <a:pt x="4519649" y="1355160"/>
                </a:cubicBezTo>
                <a:cubicBezTo>
                  <a:pt x="4519649" y="1356108"/>
                  <a:pt x="4522501" y="1355160"/>
                  <a:pt x="4525353" y="1351367"/>
                </a:cubicBezTo>
                <a:lnTo>
                  <a:pt x="4526848" y="1349033"/>
                </a:lnTo>
                <a:lnTo>
                  <a:pt x="4527065" y="1349091"/>
                </a:lnTo>
                <a:cubicBezTo>
                  <a:pt x="4529917" y="1346625"/>
                  <a:pt x="4529347" y="1343590"/>
                  <a:pt x="4529727" y="1344539"/>
                </a:cubicBezTo>
                <a:close/>
                <a:moveTo>
                  <a:pt x="3388596" y="1344160"/>
                </a:moveTo>
                <a:cubicBezTo>
                  <a:pt x="3387911" y="1344036"/>
                  <a:pt x="3387265" y="1344448"/>
                  <a:pt x="3387074" y="1345108"/>
                </a:cubicBezTo>
                <a:lnTo>
                  <a:pt x="3387074" y="1345487"/>
                </a:lnTo>
                <a:cubicBezTo>
                  <a:pt x="3387531" y="1345804"/>
                  <a:pt x="3388139" y="1345804"/>
                  <a:pt x="3388596" y="1345487"/>
                </a:cubicBezTo>
                <a:cubicBezTo>
                  <a:pt x="3388881" y="1345091"/>
                  <a:pt x="3388881" y="1344556"/>
                  <a:pt x="3388596" y="1344160"/>
                </a:cubicBezTo>
                <a:close/>
                <a:moveTo>
                  <a:pt x="1048715" y="1343590"/>
                </a:moveTo>
                <a:cubicBezTo>
                  <a:pt x="1047574" y="1343590"/>
                  <a:pt x="1046053" y="1343590"/>
                  <a:pt x="1045292" y="1345487"/>
                </a:cubicBezTo>
                <a:cubicBezTo>
                  <a:pt x="1044532" y="1347384"/>
                  <a:pt x="1049856" y="1346625"/>
                  <a:pt x="1051187" y="1346625"/>
                </a:cubicBezTo>
                <a:cubicBezTo>
                  <a:pt x="1051187" y="1345487"/>
                  <a:pt x="1051187" y="1344349"/>
                  <a:pt x="1049856" y="1343590"/>
                </a:cubicBezTo>
                <a:cubicBezTo>
                  <a:pt x="1048335" y="1345866"/>
                  <a:pt x="1049856" y="1343590"/>
                  <a:pt x="1048715" y="1343590"/>
                </a:cubicBezTo>
                <a:close/>
                <a:moveTo>
                  <a:pt x="4599895" y="1343021"/>
                </a:moveTo>
                <a:lnTo>
                  <a:pt x="4601416" y="1348142"/>
                </a:lnTo>
                <a:lnTo>
                  <a:pt x="4597423" y="1349849"/>
                </a:lnTo>
                <a:cubicBezTo>
                  <a:pt x="4598088" y="1348920"/>
                  <a:pt x="4598602" y="1347898"/>
                  <a:pt x="4598944" y="1346815"/>
                </a:cubicBezTo>
                <a:lnTo>
                  <a:pt x="4598944" y="1345677"/>
                </a:lnTo>
                <a:lnTo>
                  <a:pt x="4599895" y="1345297"/>
                </a:lnTo>
                <a:cubicBezTo>
                  <a:pt x="4600066" y="1344937"/>
                  <a:pt x="4600066" y="1344520"/>
                  <a:pt x="4599895" y="1344160"/>
                </a:cubicBezTo>
                <a:close/>
                <a:moveTo>
                  <a:pt x="2046088" y="1342832"/>
                </a:moveTo>
                <a:cubicBezTo>
                  <a:pt x="2028594" y="1350418"/>
                  <a:pt x="2066435" y="1355729"/>
                  <a:pt x="2046088" y="1342832"/>
                </a:cubicBezTo>
                <a:close/>
                <a:moveTo>
                  <a:pt x="944890" y="1342073"/>
                </a:moveTo>
                <a:lnTo>
                  <a:pt x="944994" y="1342348"/>
                </a:lnTo>
                <a:lnTo>
                  <a:pt x="938957" y="1344880"/>
                </a:lnTo>
                <a:cubicBezTo>
                  <a:pt x="937886" y="1347499"/>
                  <a:pt x="939147" y="1350489"/>
                  <a:pt x="941771" y="1351556"/>
                </a:cubicBezTo>
                <a:cubicBezTo>
                  <a:pt x="943015" y="1352063"/>
                  <a:pt x="944407" y="1352063"/>
                  <a:pt x="945650" y="1351556"/>
                </a:cubicBezTo>
                <a:cubicBezTo>
                  <a:pt x="945175" y="1348332"/>
                  <a:pt x="945983" y="1347099"/>
                  <a:pt x="946411" y="1346104"/>
                </a:cubicBezTo>
                <a:lnTo>
                  <a:pt x="944994" y="1342348"/>
                </a:lnTo>
                <a:lnTo>
                  <a:pt x="945650" y="1342073"/>
                </a:lnTo>
                <a:close/>
                <a:moveTo>
                  <a:pt x="4513374" y="1341694"/>
                </a:moveTo>
                <a:cubicBezTo>
                  <a:pt x="4512575" y="1342043"/>
                  <a:pt x="4512157" y="1342944"/>
                  <a:pt x="4512423" y="1343780"/>
                </a:cubicBezTo>
                <a:cubicBezTo>
                  <a:pt x="4513031" y="1344254"/>
                  <a:pt x="4513906" y="1344254"/>
                  <a:pt x="4514515" y="1343780"/>
                </a:cubicBezTo>
                <a:cubicBezTo>
                  <a:pt x="4514572" y="1344827"/>
                  <a:pt x="4515466" y="1345635"/>
                  <a:pt x="4516511" y="1345582"/>
                </a:cubicBezTo>
                <a:cubicBezTo>
                  <a:pt x="4517557" y="1345529"/>
                  <a:pt x="4518375" y="1344637"/>
                  <a:pt x="4518318" y="1343590"/>
                </a:cubicBezTo>
                <a:lnTo>
                  <a:pt x="4515466" y="1342832"/>
                </a:lnTo>
                <a:cubicBezTo>
                  <a:pt x="4515199" y="1341952"/>
                  <a:pt x="4514267" y="1341447"/>
                  <a:pt x="4513374" y="1341694"/>
                </a:cubicBezTo>
                <a:close/>
                <a:moveTo>
                  <a:pt x="1078760" y="1341694"/>
                </a:moveTo>
                <a:lnTo>
                  <a:pt x="1078760" y="1357246"/>
                </a:lnTo>
                <a:cubicBezTo>
                  <a:pt x="1088268" y="1358005"/>
                  <a:pt x="1091120" y="1352125"/>
                  <a:pt x="1089409" y="1341694"/>
                </a:cubicBezTo>
                <a:lnTo>
                  <a:pt x="1089219" y="1341694"/>
                </a:lnTo>
                <a:close/>
                <a:moveTo>
                  <a:pt x="4334817" y="1341125"/>
                </a:moveTo>
                <a:lnTo>
                  <a:pt x="4333295" y="1343970"/>
                </a:lnTo>
                <a:lnTo>
                  <a:pt x="4331964" y="1346625"/>
                </a:lnTo>
                <a:lnTo>
                  <a:pt x="4335577" y="1346625"/>
                </a:lnTo>
                <a:lnTo>
                  <a:pt x="4337479" y="1349470"/>
                </a:lnTo>
                <a:close/>
                <a:moveTo>
                  <a:pt x="1448045" y="1340746"/>
                </a:moveTo>
                <a:cubicBezTo>
                  <a:pt x="1446533" y="1340306"/>
                  <a:pt x="1444949" y="1341172"/>
                  <a:pt x="1444510" y="1342682"/>
                </a:cubicBezTo>
                <a:cubicBezTo>
                  <a:pt x="1444475" y="1342794"/>
                  <a:pt x="1444451" y="1342906"/>
                  <a:pt x="1444432" y="1343021"/>
                </a:cubicBezTo>
                <a:cubicBezTo>
                  <a:pt x="1444179" y="1344573"/>
                  <a:pt x="1445236" y="1346033"/>
                  <a:pt x="1446792" y="1346286"/>
                </a:cubicBezTo>
                <a:cubicBezTo>
                  <a:pt x="1448345" y="1346536"/>
                  <a:pt x="1449811" y="1345483"/>
                  <a:pt x="1450062" y="1343932"/>
                </a:cubicBezTo>
                <a:cubicBezTo>
                  <a:pt x="1450294" y="1342515"/>
                  <a:pt x="1449427" y="1341148"/>
                  <a:pt x="1448045" y="1340746"/>
                </a:cubicBezTo>
                <a:close/>
                <a:moveTo>
                  <a:pt x="1486355" y="1339356"/>
                </a:moveTo>
                <a:cubicBezTo>
                  <a:pt x="1486837" y="1341658"/>
                  <a:pt x="1501384" y="1355350"/>
                  <a:pt x="1491971" y="1342263"/>
                </a:cubicBezTo>
                <a:cubicBezTo>
                  <a:pt x="1487598" y="1339086"/>
                  <a:pt x="1486195" y="1338588"/>
                  <a:pt x="1486355" y="1339356"/>
                </a:cubicBezTo>
                <a:close/>
                <a:moveTo>
                  <a:pt x="4456707" y="1339038"/>
                </a:moveTo>
                <a:cubicBezTo>
                  <a:pt x="4456707" y="1339038"/>
                  <a:pt x="4454995" y="1339038"/>
                  <a:pt x="4453665" y="1340366"/>
                </a:cubicBezTo>
                <a:cubicBezTo>
                  <a:pt x="4452333" y="1341694"/>
                  <a:pt x="4451382" y="1343970"/>
                  <a:pt x="4451763" y="1344918"/>
                </a:cubicBezTo>
                <a:cubicBezTo>
                  <a:pt x="4452143" y="1345866"/>
                  <a:pt x="4453284" y="1344918"/>
                  <a:pt x="4454615" y="1343401"/>
                </a:cubicBezTo>
                <a:cubicBezTo>
                  <a:pt x="4456650" y="1342728"/>
                  <a:pt x="4458209" y="1341094"/>
                  <a:pt x="4458799" y="1339038"/>
                </a:cubicBezTo>
                <a:close/>
                <a:moveTo>
                  <a:pt x="4507479" y="1337711"/>
                </a:moveTo>
                <a:lnTo>
                  <a:pt x="4502154" y="1343211"/>
                </a:lnTo>
                <a:lnTo>
                  <a:pt x="4497020" y="1348711"/>
                </a:lnTo>
                <a:lnTo>
                  <a:pt x="4499112" y="1349849"/>
                </a:lnTo>
                <a:lnTo>
                  <a:pt x="4501394" y="1350988"/>
                </a:lnTo>
                <a:lnTo>
                  <a:pt x="4505577" y="1347574"/>
                </a:lnTo>
                <a:lnTo>
                  <a:pt x="4509761" y="1344160"/>
                </a:lnTo>
                <a:close/>
                <a:moveTo>
                  <a:pt x="3129052" y="1337528"/>
                </a:moveTo>
                <a:cubicBezTo>
                  <a:pt x="3130149" y="1339217"/>
                  <a:pt x="3144482" y="1353122"/>
                  <a:pt x="3133785" y="1341315"/>
                </a:cubicBezTo>
                <a:cubicBezTo>
                  <a:pt x="3129792" y="1337759"/>
                  <a:pt x="3128687" y="1336965"/>
                  <a:pt x="3129052" y="1337528"/>
                </a:cubicBezTo>
                <a:close/>
                <a:moveTo>
                  <a:pt x="1523537" y="1337521"/>
                </a:moveTo>
                <a:cubicBezTo>
                  <a:pt x="1518581" y="1344867"/>
                  <a:pt x="1516610" y="1353815"/>
                  <a:pt x="1518022" y="1362557"/>
                </a:cubicBezTo>
                <a:lnTo>
                  <a:pt x="1518212" y="1363695"/>
                </a:lnTo>
                <a:cubicBezTo>
                  <a:pt x="1534186" y="1371661"/>
                  <a:pt x="1532094" y="1336573"/>
                  <a:pt x="1523537" y="1337521"/>
                </a:cubicBezTo>
                <a:close/>
                <a:moveTo>
                  <a:pt x="1737654" y="1337332"/>
                </a:moveTo>
                <a:cubicBezTo>
                  <a:pt x="1735752" y="1351746"/>
                  <a:pt x="1748492" y="1338849"/>
                  <a:pt x="1737654" y="1337332"/>
                </a:cubicBezTo>
                <a:close/>
                <a:moveTo>
                  <a:pt x="1065829" y="1337332"/>
                </a:moveTo>
                <a:lnTo>
                  <a:pt x="1061071" y="1339132"/>
                </a:lnTo>
                <a:lnTo>
                  <a:pt x="1059935" y="1338849"/>
                </a:lnTo>
                <a:lnTo>
                  <a:pt x="1060315" y="1339418"/>
                </a:lnTo>
                <a:lnTo>
                  <a:pt x="1061071" y="1339132"/>
                </a:lnTo>
                <a:lnTo>
                  <a:pt x="1064498" y="1339987"/>
                </a:lnTo>
                <a:cubicBezTo>
                  <a:pt x="1066020" y="1341125"/>
                  <a:pt x="1059364" y="1342263"/>
                  <a:pt x="1061836" y="1342263"/>
                </a:cubicBezTo>
                <a:cubicBezTo>
                  <a:pt x="1064308" y="1342263"/>
                  <a:pt x="1064118" y="1342263"/>
                  <a:pt x="1065829" y="1342263"/>
                </a:cubicBezTo>
                <a:cubicBezTo>
                  <a:pt x="1068872" y="1338849"/>
                  <a:pt x="1062977" y="1340556"/>
                  <a:pt x="1065829" y="1337332"/>
                </a:cubicBezTo>
                <a:close/>
                <a:moveTo>
                  <a:pt x="3505485" y="1337007"/>
                </a:moveTo>
                <a:cubicBezTo>
                  <a:pt x="3506113" y="1336453"/>
                  <a:pt x="3507082" y="1336514"/>
                  <a:pt x="3507634" y="1337142"/>
                </a:cubicBezTo>
                <a:cubicBezTo>
                  <a:pt x="3508185" y="1337728"/>
                  <a:pt x="3508185" y="1338642"/>
                  <a:pt x="3507634" y="1339228"/>
                </a:cubicBezTo>
                <a:cubicBezTo>
                  <a:pt x="3507596" y="1339283"/>
                  <a:pt x="3507558" y="1339334"/>
                  <a:pt x="3507501" y="1339382"/>
                </a:cubicBezTo>
                <a:cubicBezTo>
                  <a:pt x="3506911" y="1339985"/>
                  <a:pt x="3505960" y="1340000"/>
                  <a:pt x="3505352" y="1339418"/>
                </a:cubicBezTo>
                <a:cubicBezTo>
                  <a:pt x="3504763" y="1338769"/>
                  <a:pt x="3504763" y="1337791"/>
                  <a:pt x="3505352" y="1337142"/>
                </a:cubicBezTo>
                <a:cubicBezTo>
                  <a:pt x="3505390" y="1337094"/>
                  <a:pt x="3505447" y="1337049"/>
                  <a:pt x="3505485" y="1337007"/>
                </a:cubicBezTo>
                <a:close/>
                <a:moveTo>
                  <a:pt x="4527826" y="1336573"/>
                </a:moveTo>
                <a:cubicBezTo>
                  <a:pt x="4527027" y="1336922"/>
                  <a:pt x="4526609" y="1337823"/>
                  <a:pt x="4526875" y="1338659"/>
                </a:cubicBezTo>
                <a:cubicBezTo>
                  <a:pt x="4526399" y="1340283"/>
                  <a:pt x="4527331" y="1341980"/>
                  <a:pt x="4528967" y="1342452"/>
                </a:cubicBezTo>
                <a:cubicBezTo>
                  <a:pt x="4530602" y="1342925"/>
                  <a:pt x="4532294" y="1341990"/>
                  <a:pt x="4532770" y="1340366"/>
                </a:cubicBezTo>
                <a:lnTo>
                  <a:pt x="4529917" y="1339607"/>
                </a:lnTo>
                <a:cubicBezTo>
                  <a:pt x="4530450" y="1339093"/>
                  <a:pt x="4530450" y="1338253"/>
                  <a:pt x="4529936" y="1337730"/>
                </a:cubicBezTo>
                <a:cubicBezTo>
                  <a:pt x="4529936" y="1337724"/>
                  <a:pt x="4529917" y="1337716"/>
                  <a:pt x="4529917" y="1337711"/>
                </a:cubicBezTo>
                <a:cubicBezTo>
                  <a:pt x="4529651" y="1336831"/>
                  <a:pt x="4528719" y="1336326"/>
                  <a:pt x="4527826" y="1336573"/>
                </a:cubicBezTo>
                <a:close/>
                <a:moveTo>
                  <a:pt x="535101" y="1336383"/>
                </a:moveTo>
                <a:lnTo>
                  <a:pt x="534531" y="1337142"/>
                </a:lnTo>
                <a:cubicBezTo>
                  <a:pt x="518748" y="1329176"/>
                  <a:pt x="520840" y="1364074"/>
                  <a:pt x="529397" y="1363316"/>
                </a:cubicBezTo>
                <a:cubicBezTo>
                  <a:pt x="527876" y="1349849"/>
                  <a:pt x="539475" y="1351177"/>
                  <a:pt x="535101" y="1336383"/>
                </a:cubicBezTo>
                <a:close/>
                <a:moveTo>
                  <a:pt x="1247714" y="1336288"/>
                </a:moveTo>
                <a:cubicBezTo>
                  <a:pt x="1246140" y="1335922"/>
                  <a:pt x="1244564" y="1336899"/>
                  <a:pt x="1244197" y="1338470"/>
                </a:cubicBezTo>
                <a:lnTo>
                  <a:pt x="1246547" y="1342028"/>
                </a:lnTo>
                <a:lnTo>
                  <a:pt x="1246478" y="1342073"/>
                </a:lnTo>
                <a:lnTo>
                  <a:pt x="1246668" y="1342073"/>
                </a:lnTo>
                <a:cubicBezTo>
                  <a:pt x="1246634" y="1342067"/>
                  <a:pt x="1246598" y="1342060"/>
                  <a:pt x="1246564" y="1342054"/>
                </a:cubicBezTo>
                <a:lnTo>
                  <a:pt x="1246547" y="1342028"/>
                </a:lnTo>
                <a:lnTo>
                  <a:pt x="1249901" y="1339797"/>
                </a:lnTo>
                <a:cubicBezTo>
                  <a:pt x="1250268" y="1338227"/>
                  <a:pt x="1249289" y="1336654"/>
                  <a:pt x="1247714" y="1336288"/>
                </a:cubicBezTo>
                <a:close/>
                <a:moveTo>
                  <a:pt x="2338930" y="1336193"/>
                </a:moveTo>
                <a:lnTo>
                  <a:pt x="2338930" y="1346625"/>
                </a:lnTo>
                <a:lnTo>
                  <a:pt x="2349388" y="1346625"/>
                </a:lnTo>
                <a:lnTo>
                  <a:pt x="2349388" y="1336193"/>
                </a:lnTo>
                <a:close/>
                <a:moveTo>
                  <a:pt x="1070013" y="1336193"/>
                </a:moveTo>
                <a:cubicBezTo>
                  <a:pt x="1068387" y="1335839"/>
                  <a:pt x="1066778" y="1336854"/>
                  <a:pt x="1066400" y="1338470"/>
                </a:cubicBezTo>
                <a:cubicBezTo>
                  <a:pt x="1065767" y="1340023"/>
                  <a:pt x="1066518" y="1341792"/>
                  <a:pt x="1068073" y="1342424"/>
                </a:cubicBezTo>
                <a:cubicBezTo>
                  <a:pt x="1068389" y="1342551"/>
                  <a:pt x="1068724" y="1342625"/>
                  <a:pt x="1069062" y="1342642"/>
                </a:cubicBezTo>
                <a:lnTo>
                  <a:pt x="1068682" y="1342073"/>
                </a:lnTo>
                <a:cubicBezTo>
                  <a:pt x="1070271" y="1342250"/>
                  <a:pt x="1071772" y="1341305"/>
                  <a:pt x="1072295" y="1339797"/>
                </a:cubicBezTo>
                <a:cubicBezTo>
                  <a:pt x="1072551" y="1338194"/>
                  <a:pt x="1071574" y="1336651"/>
                  <a:pt x="1070013" y="1336193"/>
                </a:cubicBezTo>
                <a:close/>
                <a:moveTo>
                  <a:pt x="2056166" y="1336004"/>
                </a:moveTo>
                <a:cubicBezTo>
                  <a:pt x="2055596" y="1336383"/>
                  <a:pt x="2050271" y="1344160"/>
                  <a:pt x="2056356" y="1344539"/>
                </a:cubicBezTo>
                <a:lnTo>
                  <a:pt x="2056166" y="1345677"/>
                </a:lnTo>
                <a:cubicBezTo>
                  <a:pt x="2056166" y="1344160"/>
                  <a:pt x="2062061" y="1336383"/>
                  <a:pt x="2056166" y="1336004"/>
                </a:cubicBezTo>
                <a:close/>
                <a:moveTo>
                  <a:pt x="575034" y="1332969"/>
                </a:moveTo>
                <a:cubicBezTo>
                  <a:pt x="573713" y="1332628"/>
                  <a:pt x="572365" y="1333419"/>
                  <a:pt x="572022" y="1334739"/>
                </a:cubicBezTo>
                <a:cubicBezTo>
                  <a:pt x="572011" y="1334781"/>
                  <a:pt x="572001" y="1334822"/>
                  <a:pt x="571992" y="1334866"/>
                </a:cubicBezTo>
                <a:cubicBezTo>
                  <a:pt x="571992" y="1336383"/>
                  <a:pt x="573893" y="1339987"/>
                  <a:pt x="576936" y="1343211"/>
                </a:cubicBezTo>
                <a:lnTo>
                  <a:pt x="582641" y="1348901"/>
                </a:lnTo>
                <a:lnTo>
                  <a:pt x="580169" y="1341125"/>
                </a:lnTo>
                <a:cubicBezTo>
                  <a:pt x="578838" y="1336952"/>
                  <a:pt x="576556" y="1333349"/>
                  <a:pt x="575034" y="1332969"/>
                </a:cubicBezTo>
                <a:close/>
                <a:moveTo>
                  <a:pt x="1053849" y="1332590"/>
                </a:moveTo>
                <a:cubicBezTo>
                  <a:pt x="1050807" y="1332590"/>
                  <a:pt x="1051758" y="1333918"/>
                  <a:pt x="1050997" y="1334866"/>
                </a:cubicBezTo>
                <a:cubicBezTo>
                  <a:pt x="1053469" y="1335814"/>
                  <a:pt x="1053659" y="1335056"/>
                  <a:pt x="1055371" y="1335814"/>
                </a:cubicBezTo>
                <a:lnTo>
                  <a:pt x="1055371" y="1335245"/>
                </a:lnTo>
                <a:cubicBezTo>
                  <a:pt x="1055371" y="1336763"/>
                  <a:pt x="1056892" y="1332590"/>
                  <a:pt x="1053849" y="1332590"/>
                </a:cubicBezTo>
                <a:close/>
                <a:moveTo>
                  <a:pt x="1812766" y="1332400"/>
                </a:moveTo>
                <a:cubicBezTo>
                  <a:pt x="1812560" y="1333895"/>
                  <a:pt x="1812178" y="1335359"/>
                  <a:pt x="1811625" y="1336763"/>
                </a:cubicBezTo>
                <a:lnTo>
                  <a:pt x="1810103" y="1336763"/>
                </a:lnTo>
                <a:cubicBezTo>
                  <a:pt x="1807441" y="1348332"/>
                  <a:pt x="1812005" y="1347763"/>
                  <a:pt x="1814667" y="1344729"/>
                </a:cubicBezTo>
                <a:cubicBezTo>
                  <a:pt x="1819231" y="1341504"/>
                  <a:pt x="1819611" y="1332779"/>
                  <a:pt x="1813526" y="1332590"/>
                </a:cubicBezTo>
                <a:close/>
                <a:moveTo>
                  <a:pt x="3371482" y="1331831"/>
                </a:moveTo>
                <a:cubicBezTo>
                  <a:pt x="3370911" y="1331642"/>
                  <a:pt x="3370341" y="1333918"/>
                  <a:pt x="3370531" y="1336383"/>
                </a:cubicBezTo>
                <a:lnTo>
                  <a:pt x="3370531" y="1340556"/>
                </a:lnTo>
                <a:lnTo>
                  <a:pt x="3373953" y="1336952"/>
                </a:lnTo>
                <a:lnTo>
                  <a:pt x="3376996" y="1333349"/>
                </a:lnTo>
                <a:lnTo>
                  <a:pt x="3375095" y="1331831"/>
                </a:lnTo>
                <a:cubicBezTo>
                  <a:pt x="3373935" y="1331336"/>
                  <a:pt x="3372641" y="1331336"/>
                  <a:pt x="3371482" y="1331831"/>
                </a:cubicBezTo>
                <a:close/>
                <a:moveTo>
                  <a:pt x="4295986" y="1331334"/>
                </a:moveTo>
                <a:cubicBezTo>
                  <a:pt x="4295872" y="1331357"/>
                  <a:pt x="4295758" y="1331397"/>
                  <a:pt x="4295644" y="1331452"/>
                </a:cubicBezTo>
                <a:cubicBezTo>
                  <a:pt x="4294769" y="1331725"/>
                  <a:pt x="4294256" y="1332649"/>
                  <a:pt x="4294503" y="1333538"/>
                </a:cubicBezTo>
                <a:lnTo>
                  <a:pt x="4296853" y="1334013"/>
                </a:lnTo>
                <a:lnTo>
                  <a:pt x="4296595" y="1334487"/>
                </a:lnTo>
                <a:lnTo>
                  <a:pt x="4297546" y="1333159"/>
                </a:lnTo>
                <a:cubicBezTo>
                  <a:pt x="4297412" y="1333512"/>
                  <a:pt x="4297184" y="1333813"/>
                  <a:pt x="4296880" y="1334018"/>
                </a:cubicBezTo>
                <a:lnTo>
                  <a:pt x="4296853" y="1334013"/>
                </a:lnTo>
                <a:lnTo>
                  <a:pt x="4297622" y="1332601"/>
                </a:lnTo>
                <a:cubicBezTo>
                  <a:pt x="4297603" y="1332533"/>
                  <a:pt x="4297584" y="1332465"/>
                  <a:pt x="4297546" y="1332400"/>
                </a:cubicBezTo>
                <a:cubicBezTo>
                  <a:pt x="4297412" y="1331679"/>
                  <a:pt x="4296709" y="1331202"/>
                  <a:pt x="4295986" y="1331334"/>
                </a:cubicBezTo>
                <a:close/>
                <a:moveTo>
                  <a:pt x="3232667" y="1331262"/>
                </a:moveTo>
                <a:cubicBezTo>
                  <a:pt x="3219546" y="1331262"/>
                  <a:pt x="3216313" y="1339228"/>
                  <a:pt x="3211750" y="1346815"/>
                </a:cubicBezTo>
                <a:cubicBezTo>
                  <a:pt x="3225251" y="1347763"/>
                  <a:pt x="3224870" y="1335245"/>
                  <a:pt x="3232667" y="1331262"/>
                </a:cubicBezTo>
                <a:close/>
                <a:moveTo>
                  <a:pt x="4398709" y="1330883"/>
                </a:moveTo>
                <a:lnTo>
                  <a:pt x="4397188" y="1333538"/>
                </a:lnTo>
                <a:lnTo>
                  <a:pt x="4395857" y="1336383"/>
                </a:lnTo>
                <a:lnTo>
                  <a:pt x="4398709" y="1337711"/>
                </a:lnTo>
                <a:lnTo>
                  <a:pt x="4401371" y="1339038"/>
                </a:lnTo>
                <a:close/>
                <a:moveTo>
                  <a:pt x="909140" y="1330883"/>
                </a:moveTo>
                <a:cubicBezTo>
                  <a:pt x="904785" y="1337553"/>
                  <a:pt x="906676" y="1346483"/>
                  <a:pt x="913363" y="1350828"/>
                </a:cubicBezTo>
                <a:cubicBezTo>
                  <a:pt x="914303" y="1351439"/>
                  <a:pt x="915311" y="1351938"/>
                  <a:pt x="916366" y="1352315"/>
                </a:cubicBezTo>
                <a:cubicBezTo>
                  <a:pt x="916746" y="1349660"/>
                  <a:pt x="918268" y="1348901"/>
                  <a:pt x="921120" y="1349280"/>
                </a:cubicBezTo>
                <a:cubicBezTo>
                  <a:pt x="922280" y="1347570"/>
                  <a:pt x="923060" y="1345628"/>
                  <a:pt x="923402" y="1343590"/>
                </a:cubicBezTo>
                <a:cubicBezTo>
                  <a:pt x="924543" y="1341125"/>
                  <a:pt x="923402" y="1339228"/>
                  <a:pt x="925113" y="1336573"/>
                </a:cubicBezTo>
                <a:cubicBezTo>
                  <a:pt x="924256" y="1336252"/>
                  <a:pt x="923309" y="1336252"/>
                  <a:pt x="922451" y="1336573"/>
                </a:cubicBezTo>
                <a:cubicBezTo>
                  <a:pt x="922645" y="1337383"/>
                  <a:pt x="922645" y="1338229"/>
                  <a:pt x="922451" y="1339038"/>
                </a:cubicBezTo>
                <a:cubicBezTo>
                  <a:pt x="919798" y="1334139"/>
                  <a:pt x="914721" y="1331029"/>
                  <a:pt x="909140" y="1330883"/>
                </a:cubicBezTo>
                <a:close/>
                <a:moveTo>
                  <a:pt x="1022283" y="1330314"/>
                </a:moveTo>
                <a:cubicBezTo>
                  <a:pt x="1021106" y="1332453"/>
                  <a:pt x="1020703" y="1334930"/>
                  <a:pt x="1021142" y="1337332"/>
                </a:cubicBezTo>
                <a:cubicBezTo>
                  <a:pt x="1022093" y="1337332"/>
                  <a:pt x="1024755" y="1333918"/>
                  <a:pt x="1023805" y="1332779"/>
                </a:cubicBezTo>
                <a:cubicBezTo>
                  <a:pt x="1022854" y="1331642"/>
                  <a:pt x="1023424" y="1332590"/>
                  <a:pt x="1022664" y="1332779"/>
                </a:cubicBezTo>
                <a:lnTo>
                  <a:pt x="1022283" y="1332779"/>
                </a:lnTo>
                <a:cubicBezTo>
                  <a:pt x="1022283" y="1331452"/>
                  <a:pt x="1024375" y="1331642"/>
                  <a:pt x="1022283" y="1330314"/>
                </a:cubicBezTo>
                <a:close/>
                <a:moveTo>
                  <a:pt x="2491055" y="1330124"/>
                </a:moveTo>
                <a:lnTo>
                  <a:pt x="2491055" y="1339607"/>
                </a:lnTo>
                <a:cubicBezTo>
                  <a:pt x="2494877" y="1339958"/>
                  <a:pt x="2498547" y="1338120"/>
                  <a:pt x="2500563" y="1334866"/>
                </a:cubicBezTo>
                <a:cubicBezTo>
                  <a:pt x="2498433" y="1334086"/>
                  <a:pt x="2496380" y="1333068"/>
                  <a:pt x="2494478" y="1331831"/>
                </a:cubicBezTo>
                <a:close/>
                <a:moveTo>
                  <a:pt x="4431930" y="1329019"/>
                </a:moveTo>
                <a:cubicBezTo>
                  <a:pt x="4431036" y="1329305"/>
                  <a:pt x="4430522" y="1330265"/>
                  <a:pt x="4430827" y="1331164"/>
                </a:cubicBezTo>
                <a:cubicBezTo>
                  <a:pt x="4431112" y="1332061"/>
                  <a:pt x="4432063" y="1332558"/>
                  <a:pt x="4432975" y="1332269"/>
                </a:cubicBezTo>
                <a:cubicBezTo>
                  <a:pt x="4433013" y="1332252"/>
                  <a:pt x="4433070" y="1332233"/>
                  <a:pt x="4433128" y="1332211"/>
                </a:cubicBezTo>
                <a:cubicBezTo>
                  <a:pt x="4434040" y="1332451"/>
                  <a:pt x="4434972" y="1331907"/>
                  <a:pt x="4435219" y="1330997"/>
                </a:cubicBezTo>
                <a:cubicBezTo>
                  <a:pt x="4435295" y="1330710"/>
                  <a:pt x="4435295" y="1330411"/>
                  <a:pt x="4435219" y="1330124"/>
                </a:cubicBezTo>
                <a:lnTo>
                  <a:pt x="4434078" y="1330124"/>
                </a:lnTo>
                <a:cubicBezTo>
                  <a:pt x="4433793" y="1329225"/>
                  <a:pt x="4432823" y="1328730"/>
                  <a:pt x="4431930" y="1329019"/>
                </a:cubicBezTo>
                <a:close/>
                <a:moveTo>
                  <a:pt x="1047764" y="1327848"/>
                </a:moveTo>
                <a:cubicBezTo>
                  <a:pt x="1048905" y="1327848"/>
                  <a:pt x="1046053" y="1327848"/>
                  <a:pt x="1047764" y="1330124"/>
                </a:cubicBezTo>
                <a:lnTo>
                  <a:pt x="1049480" y="1328869"/>
                </a:lnTo>
                <a:lnTo>
                  <a:pt x="1049595" y="1328892"/>
                </a:lnTo>
                <a:cubicBezTo>
                  <a:pt x="1050142" y="1329176"/>
                  <a:pt x="1050617" y="1329271"/>
                  <a:pt x="1050617" y="1328038"/>
                </a:cubicBezTo>
                <a:lnTo>
                  <a:pt x="1049480" y="1328869"/>
                </a:lnTo>
                <a:lnTo>
                  <a:pt x="1048145" y="1328607"/>
                </a:lnTo>
                <a:close/>
                <a:moveTo>
                  <a:pt x="849621" y="1327659"/>
                </a:moveTo>
                <a:cubicBezTo>
                  <a:pt x="848290" y="1336952"/>
                  <a:pt x="854945" y="1338090"/>
                  <a:pt x="861601" y="1339418"/>
                </a:cubicBezTo>
                <a:cubicBezTo>
                  <a:pt x="863312" y="1330124"/>
                  <a:pt x="859319" y="1326141"/>
                  <a:pt x="849621" y="1327659"/>
                </a:cubicBezTo>
                <a:close/>
                <a:moveTo>
                  <a:pt x="3314530" y="1327185"/>
                </a:moveTo>
                <a:cubicBezTo>
                  <a:pt x="3310869" y="1328417"/>
                  <a:pt x="3306829" y="1330883"/>
                  <a:pt x="3300363" y="1330883"/>
                </a:cubicBezTo>
                <a:cubicBezTo>
                  <a:pt x="3299222" y="1340746"/>
                  <a:pt x="3306258" y="1342263"/>
                  <a:pt x="3305497" y="1351746"/>
                </a:cubicBezTo>
                <a:cubicBezTo>
                  <a:pt x="3322611" y="1354401"/>
                  <a:pt x="3321090" y="1338849"/>
                  <a:pt x="3327745" y="1331262"/>
                </a:cubicBezTo>
                <a:lnTo>
                  <a:pt x="3326414" y="1330883"/>
                </a:lnTo>
                <a:cubicBezTo>
                  <a:pt x="3321470" y="1325952"/>
                  <a:pt x="3318190" y="1325952"/>
                  <a:pt x="3314530" y="1327185"/>
                </a:cubicBezTo>
                <a:close/>
                <a:moveTo>
                  <a:pt x="4491696" y="1327090"/>
                </a:moveTo>
                <a:cubicBezTo>
                  <a:pt x="4490821" y="1327363"/>
                  <a:pt x="4490308" y="1328286"/>
                  <a:pt x="4490555" y="1329176"/>
                </a:cubicBezTo>
                <a:cubicBezTo>
                  <a:pt x="4491182" y="1329593"/>
                  <a:pt x="4492019" y="1329593"/>
                  <a:pt x="4492646" y="1329176"/>
                </a:cubicBezTo>
                <a:cubicBezTo>
                  <a:pt x="4493065" y="1330065"/>
                  <a:pt x="4494130" y="1330449"/>
                  <a:pt x="4495023" y="1330029"/>
                </a:cubicBezTo>
                <a:cubicBezTo>
                  <a:pt x="4495917" y="1329610"/>
                  <a:pt x="4496298" y="1328548"/>
                  <a:pt x="4495879" y="1327659"/>
                </a:cubicBezTo>
                <a:lnTo>
                  <a:pt x="4493788" y="1327090"/>
                </a:lnTo>
                <a:cubicBezTo>
                  <a:pt x="4493179" y="1326615"/>
                  <a:pt x="4492304" y="1326615"/>
                  <a:pt x="4491696" y="1327090"/>
                </a:cubicBezTo>
                <a:close/>
                <a:moveTo>
                  <a:pt x="2406435" y="1326331"/>
                </a:moveTo>
                <a:lnTo>
                  <a:pt x="2406435" y="1342073"/>
                </a:lnTo>
                <a:cubicBezTo>
                  <a:pt x="2415753" y="1342073"/>
                  <a:pt x="2418605" y="1336763"/>
                  <a:pt x="2416894" y="1326331"/>
                </a:cubicBezTo>
                <a:close/>
                <a:moveTo>
                  <a:pt x="4375700" y="1326141"/>
                </a:moveTo>
                <a:lnTo>
                  <a:pt x="4373798" y="1328417"/>
                </a:lnTo>
                <a:cubicBezTo>
                  <a:pt x="4373532" y="1327537"/>
                  <a:pt x="4372601" y="1327033"/>
                  <a:pt x="4371707" y="1327279"/>
                </a:cubicBezTo>
                <a:cubicBezTo>
                  <a:pt x="4370965" y="1327871"/>
                  <a:pt x="4370851" y="1328946"/>
                  <a:pt x="4371441" y="1329680"/>
                </a:cubicBezTo>
                <a:cubicBezTo>
                  <a:pt x="4371783" y="1330100"/>
                  <a:pt x="4372315" y="1330335"/>
                  <a:pt x="4372848" y="1330314"/>
                </a:cubicBezTo>
                <a:cubicBezTo>
                  <a:pt x="4374008" y="1331099"/>
                  <a:pt x="4375586" y="1330801"/>
                  <a:pt x="4376366" y="1329650"/>
                </a:cubicBezTo>
                <a:cubicBezTo>
                  <a:pt x="4377145" y="1328497"/>
                  <a:pt x="4376860" y="1326927"/>
                  <a:pt x="4375700" y="1326141"/>
                </a:cubicBezTo>
                <a:close/>
                <a:moveTo>
                  <a:pt x="2395977" y="1325952"/>
                </a:moveTo>
                <a:cubicBezTo>
                  <a:pt x="2395977" y="1329176"/>
                  <a:pt x="2395977" y="1332211"/>
                  <a:pt x="2390652" y="1331262"/>
                </a:cubicBezTo>
                <a:lnTo>
                  <a:pt x="2390652" y="1341694"/>
                </a:lnTo>
                <a:cubicBezTo>
                  <a:pt x="2404154" y="1349849"/>
                  <a:pt x="2406625" y="1323865"/>
                  <a:pt x="2395977" y="1325952"/>
                </a:cubicBezTo>
                <a:close/>
                <a:moveTo>
                  <a:pt x="1502239" y="1325952"/>
                </a:moveTo>
                <a:cubicBezTo>
                  <a:pt x="1501397" y="1333043"/>
                  <a:pt x="1505822" y="1339702"/>
                  <a:pt x="1512698" y="1341694"/>
                </a:cubicBezTo>
                <a:cubicBezTo>
                  <a:pt x="1512318" y="1333349"/>
                  <a:pt x="1513649" y="1323486"/>
                  <a:pt x="1502239" y="1325952"/>
                </a:cubicBezTo>
                <a:close/>
                <a:moveTo>
                  <a:pt x="3393730" y="1325762"/>
                </a:moveTo>
                <a:cubicBezTo>
                  <a:pt x="3388082" y="1335156"/>
                  <a:pt x="3386181" y="1346329"/>
                  <a:pt x="3388406" y="1357057"/>
                </a:cubicBezTo>
                <a:cubicBezTo>
                  <a:pt x="3388234" y="1357677"/>
                  <a:pt x="3388234" y="1358333"/>
                  <a:pt x="3388406" y="1358953"/>
                </a:cubicBezTo>
                <a:lnTo>
                  <a:pt x="3388406" y="1360471"/>
                </a:lnTo>
                <a:cubicBezTo>
                  <a:pt x="3375456" y="1362181"/>
                  <a:pt x="3362734" y="1365167"/>
                  <a:pt x="3350374" y="1369385"/>
                </a:cubicBezTo>
                <a:cubicBezTo>
                  <a:pt x="3359882" y="1357246"/>
                  <a:pt x="3345810" y="1348332"/>
                  <a:pt x="3340296" y="1373937"/>
                </a:cubicBezTo>
                <a:lnTo>
                  <a:pt x="3338014" y="1375265"/>
                </a:lnTo>
                <a:lnTo>
                  <a:pt x="3339915" y="1375265"/>
                </a:lnTo>
                <a:cubicBezTo>
                  <a:pt x="3339820" y="1375830"/>
                  <a:pt x="3339820" y="1376406"/>
                  <a:pt x="3339915" y="1376972"/>
                </a:cubicBezTo>
                <a:lnTo>
                  <a:pt x="3341627" y="1376972"/>
                </a:lnTo>
                <a:cubicBezTo>
                  <a:pt x="3363495" y="1387783"/>
                  <a:pt x="3396392" y="1375454"/>
                  <a:pt x="3410464" y="1358764"/>
                </a:cubicBezTo>
                <a:lnTo>
                  <a:pt x="3408562" y="1359333"/>
                </a:lnTo>
                <a:cubicBezTo>
                  <a:pt x="3405520" y="1359333"/>
                  <a:pt x="3401907" y="1359333"/>
                  <a:pt x="3398103" y="1359333"/>
                </a:cubicBezTo>
                <a:lnTo>
                  <a:pt x="3398103" y="1357436"/>
                </a:lnTo>
                <a:cubicBezTo>
                  <a:pt x="3398103" y="1357436"/>
                  <a:pt x="3397153" y="1357436"/>
                  <a:pt x="3396392" y="1356108"/>
                </a:cubicBezTo>
                <a:cubicBezTo>
                  <a:pt x="3403238" y="1349470"/>
                  <a:pt x="3400005" y="1325952"/>
                  <a:pt x="3393730" y="1325762"/>
                </a:cubicBezTo>
                <a:close/>
                <a:moveTo>
                  <a:pt x="4381975" y="1324055"/>
                </a:moveTo>
                <a:lnTo>
                  <a:pt x="4380074" y="1326331"/>
                </a:lnTo>
                <a:cubicBezTo>
                  <a:pt x="4379826" y="1325422"/>
                  <a:pt x="4378876" y="1324889"/>
                  <a:pt x="4377963" y="1325142"/>
                </a:cubicBezTo>
                <a:cubicBezTo>
                  <a:pt x="4377050" y="1325394"/>
                  <a:pt x="4376518" y="1326335"/>
                  <a:pt x="4376784" y="1327243"/>
                </a:cubicBezTo>
                <a:cubicBezTo>
                  <a:pt x="4377031" y="1328152"/>
                  <a:pt x="4377963" y="1328685"/>
                  <a:pt x="4378876" y="1328432"/>
                </a:cubicBezTo>
                <a:cubicBezTo>
                  <a:pt x="4378895" y="1328427"/>
                  <a:pt x="4378914" y="1328423"/>
                  <a:pt x="4378933" y="1328417"/>
                </a:cubicBezTo>
                <a:cubicBezTo>
                  <a:pt x="4380150" y="1329256"/>
                  <a:pt x="4381804" y="1328958"/>
                  <a:pt x="4382641" y="1327753"/>
                </a:cubicBezTo>
                <a:cubicBezTo>
                  <a:pt x="4383477" y="1326549"/>
                  <a:pt x="4383192" y="1324893"/>
                  <a:pt x="4381975" y="1324055"/>
                </a:cubicBezTo>
                <a:close/>
                <a:moveTo>
                  <a:pt x="4217680" y="1323486"/>
                </a:moveTo>
                <a:cubicBezTo>
                  <a:pt x="4218212" y="1323181"/>
                  <a:pt x="4218859" y="1323181"/>
                  <a:pt x="4219391" y="1323486"/>
                </a:cubicBezTo>
                <a:cubicBezTo>
                  <a:pt x="4219429" y="1323550"/>
                  <a:pt x="4219448" y="1323617"/>
                  <a:pt x="4219467" y="1323687"/>
                </a:cubicBezTo>
                <a:cubicBezTo>
                  <a:pt x="4219714" y="1324489"/>
                  <a:pt x="4219239" y="1325333"/>
                  <a:pt x="4218440" y="1325572"/>
                </a:cubicBezTo>
                <a:lnTo>
                  <a:pt x="4217680" y="1326521"/>
                </a:lnTo>
                <a:cubicBezTo>
                  <a:pt x="4217585" y="1325512"/>
                  <a:pt x="4217585" y="1324495"/>
                  <a:pt x="4217680" y="1323486"/>
                </a:cubicBezTo>
                <a:close/>
                <a:moveTo>
                  <a:pt x="4535242" y="1323296"/>
                </a:moveTo>
                <a:lnTo>
                  <a:pt x="4533340" y="1326900"/>
                </a:lnTo>
                <a:lnTo>
                  <a:pt x="4531819" y="1330124"/>
                </a:lnTo>
                <a:lnTo>
                  <a:pt x="4533910" y="1330124"/>
                </a:lnTo>
                <a:lnTo>
                  <a:pt x="4537904" y="1328797"/>
                </a:lnTo>
                <a:cubicBezTo>
                  <a:pt x="4540015" y="1328254"/>
                  <a:pt x="4541992" y="1327355"/>
                  <a:pt x="4543799" y="1326141"/>
                </a:cubicBezTo>
                <a:cubicBezTo>
                  <a:pt x="4542468" y="1325276"/>
                  <a:pt x="4540984" y="1324694"/>
                  <a:pt x="4539425" y="1324434"/>
                </a:cubicBezTo>
                <a:close/>
                <a:moveTo>
                  <a:pt x="1056441" y="1323273"/>
                </a:moveTo>
                <a:cubicBezTo>
                  <a:pt x="1055942" y="1322538"/>
                  <a:pt x="1055466" y="1323012"/>
                  <a:pt x="1055561" y="1326141"/>
                </a:cubicBezTo>
                <a:cubicBezTo>
                  <a:pt x="1057082" y="1324814"/>
                  <a:pt x="1055561" y="1327659"/>
                  <a:pt x="1057462" y="1327848"/>
                </a:cubicBezTo>
                <a:cubicBezTo>
                  <a:pt x="1056882" y="1328256"/>
                  <a:pt x="1056476" y="1328865"/>
                  <a:pt x="1056321" y="1329555"/>
                </a:cubicBezTo>
                <a:cubicBezTo>
                  <a:pt x="1055955" y="1331126"/>
                  <a:pt x="1056934" y="1332698"/>
                  <a:pt x="1058508" y="1333064"/>
                </a:cubicBezTo>
                <a:lnTo>
                  <a:pt x="1061865" y="1330984"/>
                </a:lnTo>
                <a:lnTo>
                  <a:pt x="1062026" y="1331262"/>
                </a:lnTo>
                <a:lnTo>
                  <a:pt x="1062026" y="1330883"/>
                </a:lnTo>
                <a:lnTo>
                  <a:pt x="1061865" y="1330984"/>
                </a:lnTo>
                <a:lnTo>
                  <a:pt x="1059935" y="1327659"/>
                </a:lnTo>
                <a:cubicBezTo>
                  <a:pt x="1059136" y="1327368"/>
                  <a:pt x="1058261" y="1327368"/>
                  <a:pt x="1057462" y="1327659"/>
                </a:cubicBezTo>
                <a:cubicBezTo>
                  <a:pt x="1057462" y="1325952"/>
                  <a:pt x="1056940" y="1324008"/>
                  <a:pt x="1056441" y="1323273"/>
                </a:cubicBezTo>
                <a:close/>
                <a:moveTo>
                  <a:pt x="4646674" y="1322917"/>
                </a:moveTo>
                <a:lnTo>
                  <a:pt x="4644396" y="1325907"/>
                </a:lnTo>
                <a:lnTo>
                  <a:pt x="4642659" y="1326522"/>
                </a:lnTo>
                <a:lnTo>
                  <a:pt x="4641920" y="1324434"/>
                </a:lnTo>
                <a:close/>
                <a:moveTo>
                  <a:pt x="4272088" y="1322372"/>
                </a:moveTo>
                <a:cubicBezTo>
                  <a:pt x="4268119" y="1323913"/>
                  <a:pt x="4264459" y="1330124"/>
                  <a:pt x="4273016" y="1336383"/>
                </a:cubicBezTo>
                <a:cubicBezTo>
                  <a:pt x="4280337" y="1323960"/>
                  <a:pt x="4276058" y="1320831"/>
                  <a:pt x="4272088" y="1322372"/>
                </a:cubicBezTo>
                <a:close/>
                <a:moveTo>
                  <a:pt x="4397378" y="1322158"/>
                </a:moveTo>
                <a:cubicBezTo>
                  <a:pt x="4396960" y="1322792"/>
                  <a:pt x="4396960" y="1323611"/>
                  <a:pt x="4397378" y="1324245"/>
                </a:cubicBezTo>
                <a:lnTo>
                  <a:pt x="4398792" y="1324797"/>
                </a:lnTo>
                <a:lnTo>
                  <a:pt x="4398519" y="1325193"/>
                </a:lnTo>
                <a:lnTo>
                  <a:pt x="4398836" y="1324814"/>
                </a:lnTo>
                <a:lnTo>
                  <a:pt x="4399565" y="1325098"/>
                </a:lnTo>
                <a:cubicBezTo>
                  <a:pt x="4400401" y="1324732"/>
                  <a:pt x="4400782" y="1323755"/>
                  <a:pt x="4400421" y="1322917"/>
                </a:cubicBezTo>
                <a:lnTo>
                  <a:pt x="4398836" y="1324814"/>
                </a:lnTo>
                <a:lnTo>
                  <a:pt x="4398792" y="1324797"/>
                </a:lnTo>
                <a:lnTo>
                  <a:pt x="4399584" y="1323647"/>
                </a:lnTo>
                <a:cubicBezTo>
                  <a:pt x="4399565" y="1323526"/>
                  <a:pt x="4399527" y="1323406"/>
                  <a:pt x="4399470" y="1323296"/>
                </a:cubicBezTo>
                <a:cubicBezTo>
                  <a:pt x="4399203" y="1322416"/>
                  <a:pt x="4398272" y="1321912"/>
                  <a:pt x="4397378" y="1322158"/>
                </a:cubicBezTo>
                <a:close/>
                <a:moveTo>
                  <a:pt x="4226997" y="1322158"/>
                </a:moveTo>
                <a:lnTo>
                  <a:pt x="4229089" y="1322917"/>
                </a:lnTo>
                <a:lnTo>
                  <a:pt x="4225666" y="1324814"/>
                </a:lnTo>
                <a:close/>
                <a:moveTo>
                  <a:pt x="1481512" y="1321400"/>
                </a:moveTo>
                <a:cubicBezTo>
                  <a:pt x="1476568" y="1343021"/>
                  <a:pt x="1497105" y="1321400"/>
                  <a:pt x="1481512" y="1321400"/>
                </a:cubicBezTo>
                <a:close/>
                <a:moveTo>
                  <a:pt x="1047384" y="1321020"/>
                </a:moveTo>
                <a:lnTo>
                  <a:pt x="1046184" y="1323865"/>
                </a:lnTo>
                <a:lnTo>
                  <a:pt x="1046053" y="1323865"/>
                </a:lnTo>
                <a:lnTo>
                  <a:pt x="1045863" y="1324624"/>
                </a:lnTo>
                <a:lnTo>
                  <a:pt x="1046184" y="1323865"/>
                </a:lnTo>
                <a:lnTo>
                  <a:pt x="1049666" y="1323865"/>
                </a:lnTo>
                <a:cubicBezTo>
                  <a:pt x="1050617" y="1323865"/>
                  <a:pt x="1049666" y="1318934"/>
                  <a:pt x="1047384" y="1321020"/>
                </a:cubicBezTo>
                <a:close/>
                <a:moveTo>
                  <a:pt x="3640540" y="1320786"/>
                </a:moveTo>
                <a:lnTo>
                  <a:pt x="3641124" y="1321210"/>
                </a:lnTo>
                <a:cubicBezTo>
                  <a:pt x="3641200" y="1321823"/>
                  <a:pt x="3640896" y="1322424"/>
                  <a:pt x="3640363" y="1322727"/>
                </a:cubicBezTo>
                <a:cubicBezTo>
                  <a:pt x="3639774" y="1323281"/>
                  <a:pt x="3638861" y="1323281"/>
                  <a:pt x="3638272" y="1322727"/>
                </a:cubicBezTo>
                <a:lnTo>
                  <a:pt x="3638228" y="1322646"/>
                </a:lnTo>
                <a:close/>
                <a:moveTo>
                  <a:pt x="3426627" y="1320641"/>
                </a:moveTo>
                <a:lnTo>
                  <a:pt x="3424726" y="1322158"/>
                </a:lnTo>
                <a:cubicBezTo>
                  <a:pt x="3424060" y="1323129"/>
                  <a:pt x="3424060" y="1324411"/>
                  <a:pt x="3424726" y="1325383"/>
                </a:cubicBezTo>
                <a:lnTo>
                  <a:pt x="3424155" y="1326141"/>
                </a:lnTo>
                <a:lnTo>
                  <a:pt x="3415978" y="1326141"/>
                </a:lnTo>
                <a:lnTo>
                  <a:pt x="3415978" y="1341884"/>
                </a:lnTo>
                <a:cubicBezTo>
                  <a:pt x="3425296" y="1341884"/>
                  <a:pt x="3428148" y="1336763"/>
                  <a:pt x="3426627" y="1326710"/>
                </a:cubicBezTo>
                <a:lnTo>
                  <a:pt x="3427958" y="1326710"/>
                </a:lnTo>
                <a:lnTo>
                  <a:pt x="3431571" y="1326710"/>
                </a:lnTo>
                <a:lnTo>
                  <a:pt x="3429099" y="1323676"/>
                </a:lnTo>
                <a:close/>
                <a:moveTo>
                  <a:pt x="1438917" y="1320451"/>
                </a:moveTo>
                <a:cubicBezTo>
                  <a:pt x="1438435" y="1324156"/>
                  <a:pt x="1439412" y="1327737"/>
                  <a:pt x="1441423" y="1330593"/>
                </a:cubicBezTo>
                <a:lnTo>
                  <a:pt x="1449361" y="1335868"/>
                </a:lnTo>
                <a:lnTo>
                  <a:pt x="1449376" y="1336004"/>
                </a:lnTo>
                <a:lnTo>
                  <a:pt x="1450136" y="1336383"/>
                </a:lnTo>
                <a:lnTo>
                  <a:pt x="1449361" y="1335868"/>
                </a:lnTo>
                <a:lnTo>
                  <a:pt x="1448069" y="1324245"/>
                </a:lnTo>
                <a:cubicBezTo>
                  <a:pt x="1446762" y="1321068"/>
                  <a:pt x="1444147" y="1319219"/>
                  <a:pt x="1438917" y="1320451"/>
                </a:cubicBezTo>
                <a:close/>
                <a:moveTo>
                  <a:pt x="1030840" y="1320262"/>
                </a:moveTo>
                <a:cubicBezTo>
                  <a:pt x="1030840" y="1321589"/>
                  <a:pt x="1028178" y="1320262"/>
                  <a:pt x="1029509" y="1322538"/>
                </a:cubicBezTo>
                <a:cubicBezTo>
                  <a:pt x="1029509" y="1322538"/>
                  <a:pt x="1028178" y="1322538"/>
                  <a:pt x="1028178" y="1322538"/>
                </a:cubicBezTo>
                <a:cubicBezTo>
                  <a:pt x="1029504" y="1326321"/>
                  <a:pt x="1031573" y="1329804"/>
                  <a:pt x="1034263" y="1332779"/>
                </a:cubicBezTo>
                <a:lnTo>
                  <a:pt x="1040729" y="1341504"/>
                </a:lnTo>
                <a:lnTo>
                  <a:pt x="1045483" y="1336952"/>
                </a:lnTo>
                <a:lnTo>
                  <a:pt x="1050046" y="1332400"/>
                </a:lnTo>
                <a:lnTo>
                  <a:pt x="1038827" y="1327659"/>
                </a:lnTo>
                <a:lnTo>
                  <a:pt x="1033883" y="1325193"/>
                </a:lnTo>
                <a:cubicBezTo>
                  <a:pt x="1034069" y="1324381"/>
                  <a:pt x="1034069" y="1323539"/>
                  <a:pt x="1033883" y="1322727"/>
                </a:cubicBezTo>
                <a:cubicBezTo>
                  <a:pt x="1033710" y="1323628"/>
                  <a:pt x="1033052" y="1324358"/>
                  <a:pt x="1032172" y="1324624"/>
                </a:cubicBezTo>
                <a:lnTo>
                  <a:pt x="1031791" y="1323865"/>
                </a:lnTo>
                <a:cubicBezTo>
                  <a:pt x="1032303" y="1323395"/>
                  <a:pt x="1032693" y="1322809"/>
                  <a:pt x="1032932" y="1322158"/>
                </a:cubicBezTo>
                <a:cubicBezTo>
                  <a:pt x="1032035" y="1321787"/>
                  <a:pt x="1031297" y="1321117"/>
                  <a:pt x="1030840" y="1320262"/>
                </a:cubicBezTo>
                <a:close/>
                <a:moveTo>
                  <a:pt x="1690495" y="1320072"/>
                </a:moveTo>
                <a:cubicBezTo>
                  <a:pt x="1685551" y="1341694"/>
                  <a:pt x="1706088" y="1320072"/>
                  <a:pt x="1690495" y="1320072"/>
                </a:cubicBezTo>
                <a:close/>
                <a:moveTo>
                  <a:pt x="3643786" y="1318175"/>
                </a:moveTo>
                <a:lnTo>
                  <a:pt x="3640540" y="1320786"/>
                </a:lnTo>
                <a:lnTo>
                  <a:pt x="3639165" y="1319787"/>
                </a:lnTo>
                <a:cubicBezTo>
                  <a:pt x="3638234" y="1319933"/>
                  <a:pt x="3637587" y="1320806"/>
                  <a:pt x="3637739" y="1321737"/>
                </a:cubicBezTo>
                <a:lnTo>
                  <a:pt x="3638228" y="1322646"/>
                </a:lnTo>
                <a:lnTo>
                  <a:pt x="3631996" y="1327659"/>
                </a:lnTo>
                <a:lnTo>
                  <a:pt x="3631996" y="1330693"/>
                </a:lnTo>
                <a:cubicBezTo>
                  <a:pt x="3631939" y="1333356"/>
                  <a:pt x="3633651" y="1335740"/>
                  <a:pt x="3636180" y="1336573"/>
                </a:cubicBezTo>
                <a:cubicBezTo>
                  <a:pt x="3633708" y="1327659"/>
                  <a:pt x="3643216" y="1327659"/>
                  <a:pt x="3643786" y="1318175"/>
                </a:cubicBezTo>
                <a:close/>
                <a:moveTo>
                  <a:pt x="4434364" y="1317773"/>
                </a:moveTo>
                <a:cubicBezTo>
                  <a:pt x="4434325" y="1317779"/>
                  <a:pt x="4434306" y="1317786"/>
                  <a:pt x="4434268" y="1317796"/>
                </a:cubicBezTo>
                <a:cubicBezTo>
                  <a:pt x="4433375" y="1317487"/>
                  <a:pt x="4432405" y="1317957"/>
                  <a:pt x="4432082" y="1318847"/>
                </a:cubicBezTo>
                <a:cubicBezTo>
                  <a:pt x="4431777" y="1319738"/>
                  <a:pt x="4432253" y="1320711"/>
                  <a:pt x="4433146" y="1321020"/>
                </a:cubicBezTo>
                <a:cubicBezTo>
                  <a:pt x="4433508" y="1321147"/>
                  <a:pt x="4433907" y="1321147"/>
                  <a:pt x="4434268" y="1321020"/>
                </a:cubicBezTo>
                <a:cubicBezTo>
                  <a:pt x="4434839" y="1322120"/>
                  <a:pt x="4436208" y="1322545"/>
                  <a:pt x="4437311" y="1321969"/>
                </a:cubicBezTo>
                <a:cubicBezTo>
                  <a:pt x="4438414" y="1321392"/>
                  <a:pt x="4438832" y="1320034"/>
                  <a:pt x="4438262" y="1318934"/>
                </a:cubicBezTo>
                <a:lnTo>
                  <a:pt x="4436170" y="1318934"/>
                </a:lnTo>
                <a:cubicBezTo>
                  <a:pt x="4435999" y="1318115"/>
                  <a:pt x="4435181" y="1317595"/>
                  <a:pt x="4434364" y="1317773"/>
                </a:cubicBezTo>
                <a:close/>
                <a:moveTo>
                  <a:pt x="504260" y="1317764"/>
                </a:moveTo>
                <a:cubicBezTo>
                  <a:pt x="499858" y="1319139"/>
                  <a:pt x="494456" y="1322230"/>
                  <a:pt x="487943" y="1327659"/>
                </a:cubicBezTo>
                <a:cubicBezTo>
                  <a:pt x="516894" y="1382591"/>
                  <a:pt x="535072" y="1308138"/>
                  <a:pt x="504260" y="1317764"/>
                </a:cubicBezTo>
                <a:close/>
                <a:moveTo>
                  <a:pt x="4498256" y="1316825"/>
                </a:moveTo>
                <a:cubicBezTo>
                  <a:pt x="4498218" y="1316831"/>
                  <a:pt x="4498199" y="1316838"/>
                  <a:pt x="4498161" y="1316848"/>
                </a:cubicBezTo>
                <a:cubicBezTo>
                  <a:pt x="4497286" y="1317121"/>
                  <a:pt x="4496773" y="1318045"/>
                  <a:pt x="4497020" y="1318934"/>
                </a:cubicBezTo>
                <a:cubicBezTo>
                  <a:pt x="4496754" y="1320296"/>
                  <a:pt x="4497648" y="1321612"/>
                  <a:pt x="4499017" y="1321874"/>
                </a:cubicBezTo>
                <a:cubicBezTo>
                  <a:pt x="4500386" y="1322136"/>
                  <a:pt x="4501698" y="1321244"/>
                  <a:pt x="4501964" y="1319882"/>
                </a:cubicBezTo>
                <a:lnTo>
                  <a:pt x="4499112" y="1319882"/>
                </a:lnTo>
                <a:cubicBezTo>
                  <a:pt x="4499835" y="1319750"/>
                  <a:pt x="4500310" y="1319057"/>
                  <a:pt x="4500177" y="1318337"/>
                </a:cubicBezTo>
                <a:cubicBezTo>
                  <a:pt x="4500158" y="1318215"/>
                  <a:pt x="4500120" y="1318096"/>
                  <a:pt x="4500063" y="1317986"/>
                </a:cubicBezTo>
                <a:cubicBezTo>
                  <a:pt x="4499892" y="1317166"/>
                  <a:pt x="4499074" y="1316647"/>
                  <a:pt x="4498256" y="1316825"/>
                </a:cubicBezTo>
                <a:close/>
                <a:moveTo>
                  <a:pt x="4384638" y="1316279"/>
                </a:moveTo>
                <a:lnTo>
                  <a:pt x="4376461" y="1318934"/>
                </a:lnTo>
                <a:lnTo>
                  <a:pt x="4379123" y="1320262"/>
                </a:lnTo>
                <a:lnTo>
                  <a:pt x="4381785" y="1321589"/>
                </a:lnTo>
                <a:lnTo>
                  <a:pt x="4383306" y="1318934"/>
                </a:lnTo>
                <a:close/>
                <a:moveTo>
                  <a:pt x="2453975" y="1316279"/>
                </a:moveTo>
                <a:cubicBezTo>
                  <a:pt x="2452701" y="1317145"/>
                  <a:pt x="2451503" y="1318096"/>
                  <a:pt x="2450362" y="1319124"/>
                </a:cubicBezTo>
                <a:cubicBezTo>
                  <a:pt x="2449164" y="1318517"/>
                  <a:pt x="2447757" y="1318517"/>
                  <a:pt x="2446559" y="1319124"/>
                </a:cubicBezTo>
                <a:cubicBezTo>
                  <a:pt x="2445988" y="1323676"/>
                  <a:pt x="2447129" y="1327659"/>
                  <a:pt x="2451312" y="1327659"/>
                </a:cubicBezTo>
                <a:lnTo>
                  <a:pt x="2451312" y="1324055"/>
                </a:lnTo>
                <a:cubicBezTo>
                  <a:pt x="2456256" y="1324055"/>
                  <a:pt x="2463673" y="1320451"/>
                  <a:pt x="2453975" y="1316279"/>
                </a:cubicBezTo>
                <a:close/>
                <a:moveTo>
                  <a:pt x="2543919" y="1315330"/>
                </a:moveTo>
                <a:cubicBezTo>
                  <a:pt x="2539051" y="1310556"/>
                  <a:pt x="2531235" y="1310621"/>
                  <a:pt x="2526443" y="1315474"/>
                </a:cubicBezTo>
                <a:cubicBezTo>
                  <a:pt x="2523762" y="1318191"/>
                  <a:pt x="2522488" y="1321988"/>
                  <a:pt x="2523001" y="1325762"/>
                </a:cubicBezTo>
                <a:cubicBezTo>
                  <a:pt x="2531178" y="1335625"/>
                  <a:pt x="2538214" y="1324624"/>
                  <a:pt x="2542968" y="1315520"/>
                </a:cubicBezTo>
                <a:close/>
                <a:moveTo>
                  <a:pt x="2221119" y="1315073"/>
                </a:moveTo>
                <a:cubicBezTo>
                  <a:pt x="2217631" y="1317426"/>
                  <a:pt x="2216769" y="1324532"/>
                  <a:pt x="2219033" y="1328545"/>
                </a:cubicBezTo>
                <a:lnTo>
                  <a:pt x="2223619" y="1330692"/>
                </a:lnTo>
                <a:lnTo>
                  <a:pt x="2223124" y="1331831"/>
                </a:lnTo>
                <a:lnTo>
                  <a:pt x="2224836" y="1331262"/>
                </a:lnTo>
                <a:lnTo>
                  <a:pt x="2223619" y="1330692"/>
                </a:lnTo>
                <a:lnTo>
                  <a:pt x="2226262" y="1324600"/>
                </a:lnTo>
                <a:cubicBezTo>
                  <a:pt x="2227736" y="1322585"/>
                  <a:pt x="2229019" y="1320357"/>
                  <a:pt x="2228258" y="1316089"/>
                </a:cubicBezTo>
                <a:cubicBezTo>
                  <a:pt x="2225264" y="1313908"/>
                  <a:pt x="2222863" y="1313896"/>
                  <a:pt x="2221119" y="1315073"/>
                </a:cubicBezTo>
                <a:close/>
                <a:moveTo>
                  <a:pt x="1056797" y="1314856"/>
                </a:moveTo>
                <a:cubicBezTo>
                  <a:pt x="1055222" y="1314490"/>
                  <a:pt x="1053646" y="1315467"/>
                  <a:pt x="1053279" y="1317037"/>
                </a:cubicBezTo>
                <a:cubicBezTo>
                  <a:pt x="1052912" y="1318608"/>
                  <a:pt x="1053891" y="1320180"/>
                  <a:pt x="1055466" y="1320546"/>
                </a:cubicBezTo>
                <a:cubicBezTo>
                  <a:pt x="1057040" y="1320912"/>
                  <a:pt x="1058617" y="1319935"/>
                  <a:pt x="1058984" y="1318365"/>
                </a:cubicBezTo>
                <a:cubicBezTo>
                  <a:pt x="1059351" y="1316795"/>
                  <a:pt x="1058371" y="1315222"/>
                  <a:pt x="1056797" y="1314856"/>
                </a:cubicBezTo>
                <a:close/>
                <a:moveTo>
                  <a:pt x="4394145" y="1314761"/>
                </a:moveTo>
                <a:lnTo>
                  <a:pt x="4392244" y="1317037"/>
                </a:lnTo>
                <a:cubicBezTo>
                  <a:pt x="4391445" y="1317386"/>
                  <a:pt x="4391027" y="1318287"/>
                  <a:pt x="4391293" y="1319124"/>
                </a:cubicBezTo>
                <a:cubicBezTo>
                  <a:pt x="4391882" y="1319677"/>
                  <a:pt x="4392795" y="1319677"/>
                  <a:pt x="4393385" y="1319124"/>
                </a:cubicBezTo>
                <a:cubicBezTo>
                  <a:pt x="4394107" y="1318991"/>
                  <a:pt x="4394583" y="1318299"/>
                  <a:pt x="4394449" y="1317578"/>
                </a:cubicBezTo>
                <a:cubicBezTo>
                  <a:pt x="4394431" y="1317456"/>
                  <a:pt x="4394393" y="1317337"/>
                  <a:pt x="4394335" y="1317227"/>
                </a:cubicBezTo>
                <a:cubicBezTo>
                  <a:pt x="4394963" y="1316527"/>
                  <a:pt x="4394906" y="1315448"/>
                  <a:pt x="4394202" y="1314816"/>
                </a:cubicBezTo>
                <a:cubicBezTo>
                  <a:pt x="4394183" y="1314797"/>
                  <a:pt x="4394164" y="1314778"/>
                  <a:pt x="4394145" y="1314761"/>
                </a:cubicBezTo>
                <a:close/>
                <a:moveTo>
                  <a:pt x="2861861" y="1314382"/>
                </a:moveTo>
                <a:cubicBezTo>
                  <a:pt x="2861861" y="1314382"/>
                  <a:pt x="2858628" y="1332021"/>
                  <a:pt x="2856537" y="1330124"/>
                </a:cubicBezTo>
                <a:cubicBezTo>
                  <a:pt x="2869087" y="1343780"/>
                  <a:pt x="2870228" y="1314003"/>
                  <a:pt x="2861861" y="1315520"/>
                </a:cubicBezTo>
                <a:close/>
                <a:moveTo>
                  <a:pt x="4402512" y="1313813"/>
                </a:moveTo>
                <a:lnTo>
                  <a:pt x="4400611" y="1316089"/>
                </a:lnTo>
                <a:cubicBezTo>
                  <a:pt x="4400363" y="1315181"/>
                  <a:pt x="4399413" y="1314648"/>
                  <a:pt x="4398500" y="1314900"/>
                </a:cubicBezTo>
                <a:cubicBezTo>
                  <a:pt x="4397587" y="1315152"/>
                  <a:pt x="4397055" y="1316093"/>
                  <a:pt x="4397321" y="1317001"/>
                </a:cubicBezTo>
                <a:cubicBezTo>
                  <a:pt x="4397568" y="1317910"/>
                  <a:pt x="4398500" y="1318443"/>
                  <a:pt x="4399413" y="1318191"/>
                </a:cubicBezTo>
                <a:cubicBezTo>
                  <a:pt x="4399432" y="1318185"/>
                  <a:pt x="4399451" y="1318181"/>
                  <a:pt x="4399470" y="1318175"/>
                </a:cubicBezTo>
                <a:cubicBezTo>
                  <a:pt x="4400687" y="1319014"/>
                  <a:pt x="4402341" y="1318716"/>
                  <a:pt x="4403178" y="1317511"/>
                </a:cubicBezTo>
                <a:cubicBezTo>
                  <a:pt x="4404014" y="1316307"/>
                  <a:pt x="4403729" y="1314651"/>
                  <a:pt x="4402512" y="1313813"/>
                </a:cubicBezTo>
                <a:close/>
                <a:moveTo>
                  <a:pt x="2746816" y="1313623"/>
                </a:moveTo>
                <a:cubicBezTo>
                  <a:pt x="2749669" y="1323107"/>
                  <a:pt x="2740731" y="1342452"/>
                  <a:pt x="2752140" y="1341694"/>
                </a:cubicBezTo>
                <a:lnTo>
                  <a:pt x="2752140" y="1339797"/>
                </a:lnTo>
                <a:cubicBezTo>
                  <a:pt x="2749288" y="1332211"/>
                  <a:pt x="2758226" y="1312865"/>
                  <a:pt x="2746816" y="1313623"/>
                </a:cubicBezTo>
                <a:close/>
                <a:moveTo>
                  <a:pt x="3420352" y="1313244"/>
                </a:moveTo>
                <a:lnTo>
                  <a:pt x="3418260" y="1313434"/>
                </a:lnTo>
                <a:cubicBezTo>
                  <a:pt x="3416834" y="1313965"/>
                  <a:pt x="3415750" y="1315175"/>
                  <a:pt x="3415408" y="1316658"/>
                </a:cubicBezTo>
                <a:lnTo>
                  <a:pt x="3415408" y="1319124"/>
                </a:lnTo>
                <a:lnTo>
                  <a:pt x="3417500" y="1319124"/>
                </a:lnTo>
                <a:cubicBezTo>
                  <a:pt x="3418869" y="1318418"/>
                  <a:pt x="3419895" y="1317187"/>
                  <a:pt x="3420352" y="1315710"/>
                </a:cubicBezTo>
                <a:close/>
                <a:moveTo>
                  <a:pt x="4584492" y="1311727"/>
                </a:moveTo>
                <a:lnTo>
                  <a:pt x="4576316" y="1314382"/>
                </a:lnTo>
                <a:lnTo>
                  <a:pt x="4579168" y="1315710"/>
                </a:lnTo>
                <a:lnTo>
                  <a:pt x="4581830" y="1317037"/>
                </a:lnTo>
                <a:lnTo>
                  <a:pt x="4583161" y="1314382"/>
                </a:lnTo>
                <a:close/>
                <a:moveTo>
                  <a:pt x="4593620" y="1311347"/>
                </a:moveTo>
                <a:lnTo>
                  <a:pt x="4600275" y="1314761"/>
                </a:lnTo>
                <a:cubicBezTo>
                  <a:pt x="4602196" y="1315996"/>
                  <a:pt x="4604478" y="1316531"/>
                  <a:pt x="4606741" y="1316279"/>
                </a:cubicBezTo>
                <a:lnTo>
                  <a:pt x="4607501" y="1317037"/>
                </a:lnTo>
                <a:cubicBezTo>
                  <a:pt x="4607501" y="1316089"/>
                  <a:pt x="4606170" y="1314192"/>
                  <a:pt x="4603508" y="1312865"/>
                </a:cubicBezTo>
                <a:cubicBezTo>
                  <a:pt x="4601302" y="1311636"/>
                  <a:pt x="4598792" y="1311106"/>
                  <a:pt x="4596282" y="1311347"/>
                </a:cubicBezTo>
                <a:close/>
                <a:moveTo>
                  <a:pt x="4550264" y="1311347"/>
                </a:moveTo>
                <a:lnTo>
                  <a:pt x="4542087" y="1314003"/>
                </a:lnTo>
                <a:lnTo>
                  <a:pt x="4544940" y="1315330"/>
                </a:lnTo>
                <a:lnTo>
                  <a:pt x="4547602" y="1316658"/>
                </a:lnTo>
                <a:lnTo>
                  <a:pt x="4548933" y="1314003"/>
                </a:lnTo>
                <a:close/>
                <a:moveTo>
                  <a:pt x="2432107" y="1311158"/>
                </a:moveTo>
                <a:cubicBezTo>
                  <a:pt x="2427048" y="1324284"/>
                  <a:pt x="2427048" y="1338809"/>
                  <a:pt x="2432107" y="1351936"/>
                </a:cubicBezTo>
                <a:lnTo>
                  <a:pt x="2383236" y="1352884"/>
                </a:lnTo>
                <a:lnTo>
                  <a:pt x="2383236" y="1349660"/>
                </a:lnTo>
                <a:lnTo>
                  <a:pt x="2380384" y="1351367"/>
                </a:lnTo>
                <a:lnTo>
                  <a:pt x="2377912" y="1352694"/>
                </a:lnTo>
                <a:lnTo>
                  <a:pt x="2373158" y="1352694"/>
                </a:lnTo>
                <a:cubicBezTo>
                  <a:pt x="2340204" y="1353134"/>
                  <a:pt x="2307326" y="1349567"/>
                  <a:pt x="2275227" y="1342073"/>
                </a:cubicBezTo>
                <a:lnTo>
                  <a:pt x="2275037" y="1342263"/>
                </a:lnTo>
                <a:cubicBezTo>
                  <a:pt x="2272166" y="1346982"/>
                  <a:pt x="2272166" y="1352907"/>
                  <a:pt x="2275037" y="1357626"/>
                </a:cubicBezTo>
                <a:cubicBezTo>
                  <a:pt x="2271995" y="1371282"/>
                  <a:pt x="2279220" y="1367868"/>
                  <a:pt x="2280742" y="1363316"/>
                </a:cubicBezTo>
                <a:cubicBezTo>
                  <a:pt x="2290059" y="1368816"/>
                  <a:pt x="2324478" y="1368437"/>
                  <a:pt x="2360798" y="1368057"/>
                </a:cubicBezTo>
                <a:cubicBezTo>
                  <a:pt x="2360094" y="1369736"/>
                  <a:pt x="2359200" y="1371327"/>
                  <a:pt x="2358136" y="1372799"/>
                </a:cubicBezTo>
                <a:cubicBezTo>
                  <a:pt x="2362300" y="1373751"/>
                  <a:pt x="2366560" y="1371703"/>
                  <a:pt x="2368404" y="1367868"/>
                </a:cubicBezTo>
                <a:lnTo>
                  <a:pt x="2376961" y="1367868"/>
                </a:lnTo>
                <a:lnTo>
                  <a:pt x="2376961" y="1369764"/>
                </a:lnTo>
                <a:lnTo>
                  <a:pt x="2373348" y="1387403"/>
                </a:lnTo>
                <a:lnTo>
                  <a:pt x="2376391" y="1381144"/>
                </a:lnTo>
                <a:cubicBezTo>
                  <a:pt x="2378406" y="1376818"/>
                  <a:pt x="2380004" y="1372308"/>
                  <a:pt x="2381145" y="1367678"/>
                </a:cubicBezTo>
                <a:cubicBezTo>
                  <a:pt x="2397308" y="1367678"/>
                  <a:pt x="2413091" y="1367678"/>
                  <a:pt x="2426592" y="1367678"/>
                </a:cubicBezTo>
                <a:lnTo>
                  <a:pt x="2434389" y="1367678"/>
                </a:lnTo>
                <a:lnTo>
                  <a:pt x="2438572" y="1369575"/>
                </a:lnTo>
                <a:lnTo>
                  <a:pt x="2442946" y="1371282"/>
                </a:lnTo>
                <a:lnTo>
                  <a:pt x="2440854" y="1368816"/>
                </a:lnTo>
                <a:cubicBezTo>
                  <a:pt x="2440778" y="1368376"/>
                  <a:pt x="2440778" y="1367928"/>
                  <a:pt x="2440854" y="1367488"/>
                </a:cubicBezTo>
                <a:cubicBezTo>
                  <a:pt x="2453404" y="1367488"/>
                  <a:pt x="2465384" y="1368816"/>
                  <a:pt x="2476413" y="1368816"/>
                </a:cubicBezTo>
                <a:cubicBezTo>
                  <a:pt x="2476413" y="1368816"/>
                  <a:pt x="2476413" y="1370523"/>
                  <a:pt x="2476413" y="1371471"/>
                </a:cubicBezTo>
                <a:cubicBezTo>
                  <a:pt x="2480121" y="1372260"/>
                  <a:pt x="2484000" y="1371117"/>
                  <a:pt x="2486682" y="1368437"/>
                </a:cubicBezTo>
                <a:cubicBezTo>
                  <a:pt x="2494554" y="1368353"/>
                  <a:pt x="2502408" y="1367399"/>
                  <a:pt x="2510071" y="1365592"/>
                </a:cubicBezTo>
                <a:cubicBezTo>
                  <a:pt x="2505678" y="1358394"/>
                  <a:pt x="2498129" y="1353686"/>
                  <a:pt x="2489724" y="1352884"/>
                </a:cubicBezTo>
                <a:cubicBezTo>
                  <a:pt x="2489629" y="1352511"/>
                  <a:pt x="2489629" y="1352120"/>
                  <a:pt x="2489724" y="1351746"/>
                </a:cubicBezTo>
                <a:cubicBezTo>
                  <a:pt x="2487062" y="1351555"/>
                  <a:pt x="2484400" y="1351555"/>
                  <a:pt x="2481737" y="1351746"/>
                </a:cubicBezTo>
                <a:lnTo>
                  <a:pt x="2476603" y="1351746"/>
                </a:lnTo>
                <a:cubicBezTo>
                  <a:pt x="2461581" y="1351746"/>
                  <a:pt x="2447319" y="1351746"/>
                  <a:pt x="2433247" y="1351746"/>
                </a:cubicBezTo>
                <a:cubicBezTo>
                  <a:pt x="2443896" y="1343021"/>
                  <a:pt x="2447129" y="1317986"/>
                  <a:pt x="2432107" y="1311158"/>
                </a:cubicBezTo>
                <a:close/>
                <a:moveTo>
                  <a:pt x="3552131" y="1310589"/>
                </a:moveTo>
                <a:cubicBezTo>
                  <a:pt x="3550039" y="1310589"/>
                  <a:pt x="3547947" y="1318934"/>
                  <a:pt x="3547567" y="1327659"/>
                </a:cubicBezTo>
                <a:lnTo>
                  <a:pt x="3547567" y="1343590"/>
                </a:lnTo>
                <a:lnTo>
                  <a:pt x="3558786" y="1346246"/>
                </a:lnTo>
                <a:lnTo>
                  <a:pt x="3569055" y="1348522"/>
                </a:lnTo>
                <a:lnTo>
                  <a:pt x="3562399" y="1329555"/>
                </a:lnTo>
                <a:cubicBezTo>
                  <a:pt x="3558786" y="1318744"/>
                  <a:pt x="3554222" y="1310589"/>
                  <a:pt x="3552131" y="1310589"/>
                </a:cubicBezTo>
                <a:close/>
                <a:moveTo>
                  <a:pt x="3113439" y="1310399"/>
                </a:moveTo>
                <a:cubicBezTo>
                  <a:pt x="3107734" y="1337901"/>
                  <a:pt x="3129222" y="1316468"/>
                  <a:pt x="3113439" y="1310399"/>
                </a:cubicBezTo>
                <a:close/>
                <a:moveTo>
                  <a:pt x="2966447" y="1310399"/>
                </a:moveTo>
                <a:cubicBezTo>
                  <a:pt x="2962454" y="1339228"/>
                  <a:pt x="2983561" y="1352884"/>
                  <a:pt x="2992499" y="1341694"/>
                </a:cubicBezTo>
                <a:cubicBezTo>
                  <a:pt x="2974624" y="1340366"/>
                  <a:pt x="2981850" y="1314003"/>
                  <a:pt x="2966447" y="1310399"/>
                </a:cubicBezTo>
                <a:close/>
                <a:moveTo>
                  <a:pt x="1010037" y="1310359"/>
                </a:moveTo>
                <a:cubicBezTo>
                  <a:pt x="1008482" y="1310109"/>
                  <a:pt x="1007016" y="1311162"/>
                  <a:pt x="1006765" y="1312713"/>
                </a:cubicBezTo>
                <a:cubicBezTo>
                  <a:pt x="1006533" y="1314130"/>
                  <a:pt x="1007400" y="1315497"/>
                  <a:pt x="1008782" y="1315899"/>
                </a:cubicBezTo>
                <a:cubicBezTo>
                  <a:pt x="1010294" y="1316339"/>
                  <a:pt x="1011878" y="1315473"/>
                  <a:pt x="1012319" y="1313963"/>
                </a:cubicBezTo>
                <a:cubicBezTo>
                  <a:pt x="1012352" y="1313851"/>
                  <a:pt x="1012376" y="1313739"/>
                  <a:pt x="1012395" y="1313623"/>
                </a:cubicBezTo>
                <a:cubicBezTo>
                  <a:pt x="1012648" y="1312072"/>
                  <a:pt x="1011591" y="1310611"/>
                  <a:pt x="1010037" y="1310359"/>
                </a:cubicBezTo>
                <a:close/>
                <a:moveTo>
                  <a:pt x="4567397" y="1310190"/>
                </a:moveTo>
                <a:cubicBezTo>
                  <a:pt x="4567397" y="1310196"/>
                  <a:pt x="4567378" y="1310204"/>
                  <a:pt x="4567378" y="1310209"/>
                </a:cubicBezTo>
                <a:cubicBezTo>
                  <a:pt x="4566503" y="1310482"/>
                  <a:pt x="4565990" y="1311408"/>
                  <a:pt x="4566237" y="1312296"/>
                </a:cubicBezTo>
                <a:cubicBezTo>
                  <a:pt x="4566846" y="1312770"/>
                  <a:pt x="4567720" y="1312770"/>
                  <a:pt x="4568329" y="1312296"/>
                </a:cubicBezTo>
                <a:cubicBezTo>
                  <a:pt x="4568481" y="1313500"/>
                  <a:pt x="4569584" y="1314350"/>
                  <a:pt x="4570801" y="1314192"/>
                </a:cubicBezTo>
                <a:cubicBezTo>
                  <a:pt x="4572018" y="1314035"/>
                  <a:pt x="4572855" y="1312931"/>
                  <a:pt x="4572703" y="1311727"/>
                </a:cubicBezTo>
                <a:lnTo>
                  <a:pt x="4569280" y="1310209"/>
                </a:lnTo>
                <a:cubicBezTo>
                  <a:pt x="4568766" y="1309686"/>
                  <a:pt x="4567930" y="1309676"/>
                  <a:pt x="4567397" y="1310190"/>
                </a:cubicBezTo>
                <a:close/>
                <a:moveTo>
                  <a:pt x="3149378" y="1310020"/>
                </a:moveTo>
                <a:cubicBezTo>
                  <a:pt x="3144434" y="1331642"/>
                  <a:pt x="3165161" y="1310020"/>
                  <a:pt x="3149378" y="1310020"/>
                </a:cubicBezTo>
                <a:close/>
                <a:moveTo>
                  <a:pt x="1763705" y="1308692"/>
                </a:moveTo>
                <a:cubicBezTo>
                  <a:pt x="1751535" y="1306985"/>
                  <a:pt x="1747922" y="1313623"/>
                  <a:pt x="1749443" y="1325383"/>
                </a:cubicBezTo>
                <a:cubicBezTo>
                  <a:pt x="1752815" y="1324926"/>
                  <a:pt x="1756230" y="1325811"/>
                  <a:pt x="1758951" y="1327848"/>
                </a:cubicBezTo>
                <a:cubicBezTo>
                  <a:pt x="1761747" y="1324981"/>
                  <a:pt x="1763431" y="1321218"/>
                  <a:pt x="1763705" y="1317227"/>
                </a:cubicBezTo>
                <a:cubicBezTo>
                  <a:pt x="1764146" y="1316464"/>
                  <a:pt x="1764146" y="1315524"/>
                  <a:pt x="1763705" y="1314761"/>
                </a:cubicBezTo>
                <a:cubicBezTo>
                  <a:pt x="1763882" y="1312741"/>
                  <a:pt x="1763882" y="1310712"/>
                  <a:pt x="1763705" y="1308692"/>
                </a:cubicBezTo>
                <a:close/>
                <a:moveTo>
                  <a:pt x="4390152" y="1307554"/>
                </a:moveTo>
                <a:lnTo>
                  <a:pt x="4388251" y="1309830"/>
                </a:lnTo>
                <a:cubicBezTo>
                  <a:pt x="4387623" y="1309413"/>
                  <a:pt x="4386786" y="1309413"/>
                  <a:pt x="4386159" y="1309830"/>
                </a:cubicBezTo>
                <a:cubicBezTo>
                  <a:pt x="4385607" y="1310416"/>
                  <a:pt x="4385607" y="1311330"/>
                  <a:pt x="4386159" y="1311916"/>
                </a:cubicBezTo>
                <a:cubicBezTo>
                  <a:pt x="4386672" y="1312440"/>
                  <a:pt x="4387509" y="1312449"/>
                  <a:pt x="4388041" y="1311935"/>
                </a:cubicBezTo>
                <a:cubicBezTo>
                  <a:pt x="4388041" y="1311930"/>
                  <a:pt x="4388060" y="1311922"/>
                  <a:pt x="4388060" y="1311916"/>
                </a:cubicBezTo>
                <a:cubicBezTo>
                  <a:pt x="4389277" y="1312493"/>
                  <a:pt x="4390722" y="1311983"/>
                  <a:pt x="4391293" y="1310778"/>
                </a:cubicBezTo>
                <a:cubicBezTo>
                  <a:pt x="4391864" y="1309574"/>
                  <a:pt x="4391369" y="1308131"/>
                  <a:pt x="4390152" y="1307554"/>
                </a:cubicBezTo>
                <a:close/>
                <a:moveTo>
                  <a:pt x="2594807" y="1307492"/>
                </a:moveTo>
                <a:cubicBezTo>
                  <a:pt x="2595333" y="1309794"/>
                  <a:pt x="2609951" y="1323486"/>
                  <a:pt x="2600395" y="1310399"/>
                </a:cubicBezTo>
                <a:cubicBezTo>
                  <a:pt x="2596022" y="1307222"/>
                  <a:pt x="2594631" y="1306724"/>
                  <a:pt x="2594807" y="1307492"/>
                </a:cubicBezTo>
                <a:close/>
                <a:moveTo>
                  <a:pt x="376229" y="1306831"/>
                </a:moveTo>
                <a:cubicBezTo>
                  <a:pt x="364151" y="1304531"/>
                  <a:pt x="350792" y="1304804"/>
                  <a:pt x="335627" y="1308692"/>
                </a:cubicBezTo>
                <a:cubicBezTo>
                  <a:pt x="337338" y="1335814"/>
                  <a:pt x="359777" y="1315899"/>
                  <a:pt x="373658" y="1318175"/>
                </a:cubicBezTo>
                <a:cubicBezTo>
                  <a:pt x="387540" y="1320451"/>
                  <a:pt x="408457" y="1349091"/>
                  <a:pt x="426142" y="1361229"/>
                </a:cubicBezTo>
                <a:cubicBezTo>
                  <a:pt x="454285" y="1380196"/>
                  <a:pt x="493267" y="1388541"/>
                  <a:pt x="500683" y="1416612"/>
                </a:cubicBezTo>
                <a:cubicBezTo>
                  <a:pt x="498108" y="1417433"/>
                  <a:pt x="495623" y="1418514"/>
                  <a:pt x="493267" y="1419836"/>
                </a:cubicBezTo>
                <a:lnTo>
                  <a:pt x="493267" y="1451131"/>
                </a:lnTo>
                <a:cubicBezTo>
                  <a:pt x="527876" y="1451131"/>
                  <a:pt x="535482" y="1414525"/>
                  <a:pt x="561343" y="1419836"/>
                </a:cubicBezTo>
                <a:lnTo>
                  <a:pt x="561343" y="1403525"/>
                </a:lnTo>
                <a:cubicBezTo>
                  <a:pt x="544799" y="1409404"/>
                  <a:pt x="548603" y="1395179"/>
                  <a:pt x="540426" y="1393093"/>
                </a:cubicBezTo>
                <a:cubicBezTo>
                  <a:pt x="535672" y="1405042"/>
                  <a:pt x="531298" y="1409973"/>
                  <a:pt x="526544" y="1412060"/>
                </a:cubicBezTo>
                <a:cubicBezTo>
                  <a:pt x="527739" y="1410116"/>
                  <a:pt x="528395" y="1407891"/>
                  <a:pt x="528446" y="1405611"/>
                </a:cubicBezTo>
                <a:cubicBezTo>
                  <a:pt x="506200" y="1400725"/>
                  <a:pt x="485815" y="1389605"/>
                  <a:pt x="469688" y="1373558"/>
                </a:cubicBezTo>
                <a:cubicBezTo>
                  <a:pt x="472540" y="1372040"/>
                  <a:pt x="473300" y="1369575"/>
                  <a:pt x="467215" y="1366919"/>
                </a:cubicBezTo>
                <a:lnTo>
                  <a:pt x="464553" y="1368816"/>
                </a:lnTo>
                <a:cubicBezTo>
                  <a:pt x="437171" y="1343780"/>
                  <a:pt x="412462" y="1313730"/>
                  <a:pt x="376229" y="1306831"/>
                </a:cubicBezTo>
                <a:close/>
                <a:moveTo>
                  <a:pt x="2938093" y="1306161"/>
                </a:moveTo>
                <a:cubicBezTo>
                  <a:pt x="2928796" y="1306784"/>
                  <a:pt x="2916959" y="1319408"/>
                  <a:pt x="2929937" y="1325952"/>
                </a:cubicBezTo>
                <a:lnTo>
                  <a:pt x="2929937" y="1325762"/>
                </a:lnTo>
                <a:cubicBezTo>
                  <a:pt x="2921760" y="1306795"/>
                  <a:pt x="2947622" y="1322538"/>
                  <a:pt x="2945530" y="1310209"/>
                </a:cubicBezTo>
                <a:cubicBezTo>
                  <a:pt x="2944009" y="1307080"/>
                  <a:pt x="2941192" y="1305954"/>
                  <a:pt x="2938093" y="1306161"/>
                </a:cubicBezTo>
                <a:close/>
                <a:moveTo>
                  <a:pt x="3463707" y="1305468"/>
                </a:moveTo>
                <a:lnTo>
                  <a:pt x="3463137" y="1305657"/>
                </a:lnTo>
                <a:cubicBezTo>
                  <a:pt x="3462567" y="1305407"/>
                  <a:pt x="3461882" y="1305669"/>
                  <a:pt x="3461635" y="1306245"/>
                </a:cubicBezTo>
                <a:cubicBezTo>
                  <a:pt x="3461388" y="1306822"/>
                  <a:pt x="3461654" y="1307493"/>
                  <a:pt x="3462224" y="1307744"/>
                </a:cubicBezTo>
                <a:cubicBezTo>
                  <a:pt x="3462510" y="1307871"/>
                  <a:pt x="3462852" y="1307871"/>
                  <a:pt x="3463137" y="1307744"/>
                </a:cubicBezTo>
                <a:cubicBezTo>
                  <a:pt x="3463499" y="1307376"/>
                  <a:pt x="3463499" y="1306784"/>
                  <a:pt x="3463137" y="1306416"/>
                </a:cubicBezTo>
                <a:cubicBezTo>
                  <a:pt x="3463479" y="1306219"/>
                  <a:pt x="3463689" y="1305860"/>
                  <a:pt x="3463707" y="1305468"/>
                </a:cubicBezTo>
                <a:close/>
                <a:moveTo>
                  <a:pt x="1080353" y="1305420"/>
                </a:moveTo>
                <a:cubicBezTo>
                  <a:pt x="1077287" y="1303476"/>
                  <a:pt x="1072865" y="1305373"/>
                  <a:pt x="1069632" y="1308692"/>
                </a:cubicBezTo>
                <a:lnTo>
                  <a:pt x="1065259" y="1311347"/>
                </a:lnTo>
                <a:lnTo>
                  <a:pt x="1067351" y="1311347"/>
                </a:lnTo>
                <a:cubicBezTo>
                  <a:pt x="1063738" y="1317606"/>
                  <a:pt x="1065259" y="1325762"/>
                  <a:pt x="1082943" y="1325193"/>
                </a:cubicBezTo>
                <a:cubicBezTo>
                  <a:pt x="1085130" y="1313149"/>
                  <a:pt x="1083419" y="1307364"/>
                  <a:pt x="1080353" y="1305420"/>
                </a:cubicBezTo>
                <a:close/>
                <a:moveTo>
                  <a:pt x="2072140" y="1304891"/>
                </a:moveTo>
                <a:lnTo>
                  <a:pt x="2073280" y="1305278"/>
                </a:lnTo>
                <a:lnTo>
                  <a:pt x="2071949" y="1305278"/>
                </a:lnTo>
                <a:close/>
                <a:moveTo>
                  <a:pt x="1626222" y="1304709"/>
                </a:moveTo>
                <a:lnTo>
                  <a:pt x="1621468" y="1313813"/>
                </a:lnTo>
                <a:cubicBezTo>
                  <a:pt x="1618999" y="1317085"/>
                  <a:pt x="1616955" y="1320652"/>
                  <a:pt x="1615383" y="1324434"/>
                </a:cubicBezTo>
                <a:cubicBezTo>
                  <a:pt x="1615383" y="1325762"/>
                  <a:pt x="1619756" y="1328038"/>
                  <a:pt x="1626032" y="1329366"/>
                </a:cubicBezTo>
                <a:cubicBezTo>
                  <a:pt x="1631055" y="1330989"/>
                  <a:pt x="1636519" y="1330579"/>
                  <a:pt x="1641244" y="1328228"/>
                </a:cubicBezTo>
                <a:lnTo>
                  <a:pt x="1645237" y="1324245"/>
                </a:lnTo>
                <a:lnTo>
                  <a:pt x="1635349" y="1313813"/>
                </a:lnTo>
                <a:close/>
                <a:moveTo>
                  <a:pt x="4383877" y="1304519"/>
                </a:moveTo>
                <a:lnTo>
                  <a:pt x="4381975" y="1306795"/>
                </a:lnTo>
                <a:cubicBezTo>
                  <a:pt x="4382317" y="1306209"/>
                  <a:pt x="4382317" y="1305485"/>
                  <a:pt x="4381975" y="1304899"/>
                </a:cubicBezTo>
                <a:cubicBezTo>
                  <a:pt x="4381557" y="1304696"/>
                  <a:pt x="4381062" y="1304696"/>
                  <a:pt x="4380644" y="1304899"/>
                </a:cubicBezTo>
                <a:cubicBezTo>
                  <a:pt x="4379846" y="1305138"/>
                  <a:pt x="4379370" y="1305982"/>
                  <a:pt x="4379617" y="1306784"/>
                </a:cubicBezTo>
                <a:cubicBezTo>
                  <a:pt x="4379636" y="1306854"/>
                  <a:pt x="4379655" y="1306921"/>
                  <a:pt x="4379694" y="1306985"/>
                </a:cubicBezTo>
                <a:cubicBezTo>
                  <a:pt x="4380378" y="1308138"/>
                  <a:pt x="4381861" y="1308519"/>
                  <a:pt x="4383021" y="1307839"/>
                </a:cubicBezTo>
                <a:cubicBezTo>
                  <a:pt x="4384181" y="1307158"/>
                  <a:pt x="4384561" y="1305673"/>
                  <a:pt x="4383877" y="1304519"/>
                </a:cubicBezTo>
                <a:close/>
                <a:moveTo>
                  <a:pt x="3870263" y="1304519"/>
                </a:moveTo>
                <a:lnTo>
                  <a:pt x="3870081" y="1312865"/>
                </a:lnTo>
                <a:lnTo>
                  <a:pt x="3870073" y="1312865"/>
                </a:lnTo>
                <a:lnTo>
                  <a:pt x="3870073" y="1313244"/>
                </a:lnTo>
                <a:lnTo>
                  <a:pt x="3870081" y="1312865"/>
                </a:lnTo>
                <a:lnTo>
                  <a:pt x="3871214" y="1312865"/>
                </a:lnTo>
                <a:lnTo>
                  <a:pt x="3873068" y="1307317"/>
                </a:lnTo>
                <a:lnTo>
                  <a:pt x="3873304" y="1307553"/>
                </a:lnTo>
                <a:lnTo>
                  <a:pt x="3874637" y="1310209"/>
                </a:lnTo>
                <a:cubicBezTo>
                  <a:pt x="3874637" y="1310209"/>
                  <a:pt x="3874637" y="1310209"/>
                  <a:pt x="3875968" y="1310209"/>
                </a:cubicBezTo>
                <a:lnTo>
                  <a:pt x="3873304" y="1307553"/>
                </a:lnTo>
                <a:lnTo>
                  <a:pt x="3873115" y="1307175"/>
                </a:lnTo>
                <a:lnTo>
                  <a:pt x="3873068" y="1307317"/>
                </a:lnTo>
                <a:close/>
                <a:moveTo>
                  <a:pt x="3039658" y="1304330"/>
                </a:moveTo>
                <a:cubicBezTo>
                  <a:pt x="3022544" y="1320641"/>
                  <a:pt x="3058674" y="1313054"/>
                  <a:pt x="3039658" y="1304330"/>
                </a:cubicBezTo>
                <a:close/>
                <a:moveTo>
                  <a:pt x="2731223" y="1304330"/>
                </a:moveTo>
                <a:cubicBezTo>
                  <a:pt x="2726089" y="1325952"/>
                  <a:pt x="2746816" y="1305468"/>
                  <a:pt x="2731223" y="1304330"/>
                </a:cubicBezTo>
                <a:close/>
                <a:moveTo>
                  <a:pt x="3453820" y="1304140"/>
                </a:moveTo>
                <a:lnTo>
                  <a:pt x="3453249" y="1304330"/>
                </a:lnTo>
                <a:cubicBezTo>
                  <a:pt x="3452679" y="1304580"/>
                  <a:pt x="3452412" y="1305252"/>
                  <a:pt x="3452659" y="1305828"/>
                </a:cubicBezTo>
                <a:cubicBezTo>
                  <a:pt x="3452774" y="1306092"/>
                  <a:pt x="3452983" y="1306300"/>
                  <a:pt x="3453249" y="1306416"/>
                </a:cubicBezTo>
                <a:cubicBezTo>
                  <a:pt x="3453629" y="1305984"/>
                  <a:pt x="3453629" y="1305331"/>
                  <a:pt x="3453249" y="1304899"/>
                </a:cubicBezTo>
                <a:cubicBezTo>
                  <a:pt x="3453553" y="1304766"/>
                  <a:pt x="3453782" y="1304476"/>
                  <a:pt x="3453820" y="1304140"/>
                </a:cubicBezTo>
                <a:close/>
                <a:moveTo>
                  <a:pt x="3014557" y="1304140"/>
                </a:moveTo>
                <a:cubicBezTo>
                  <a:pt x="3017790" y="1324434"/>
                  <a:pt x="2990407" y="1346815"/>
                  <a:pt x="3014557" y="1356298"/>
                </a:cubicBezTo>
                <a:cubicBezTo>
                  <a:pt x="3023494" y="1344349"/>
                  <a:pt x="3005430" y="1335814"/>
                  <a:pt x="3018741" y="1325952"/>
                </a:cubicBezTo>
                <a:lnTo>
                  <a:pt x="3019881" y="1325003"/>
                </a:lnTo>
                <a:cubicBezTo>
                  <a:pt x="3023684" y="1334866"/>
                  <a:pt x="3035474" y="1328607"/>
                  <a:pt x="3025016" y="1340746"/>
                </a:cubicBezTo>
                <a:cubicBezTo>
                  <a:pt x="3036996" y="1342073"/>
                  <a:pt x="3044031" y="1339418"/>
                  <a:pt x="3045933" y="1330314"/>
                </a:cubicBezTo>
                <a:cubicBezTo>
                  <a:pt x="3032375" y="1326162"/>
                  <a:pt x="3021060" y="1316724"/>
                  <a:pt x="3014557" y="1304140"/>
                </a:cubicBezTo>
                <a:close/>
                <a:moveTo>
                  <a:pt x="1173078" y="1303950"/>
                </a:moveTo>
                <a:lnTo>
                  <a:pt x="1169465" y="1319313"/>
                </a:lnTo>
                <a:lnTo>
                  <a:pt x="1174219" y="1316468"/>
                </a:lnTo>
                <a:lnTo>
                  <a:pt x="1178973" y="1313623"/>
                </a:lnTo>
                <a:lnTo>
                  <a:pt x="1175930" y="1308692"/>
                </a:lnTo>
                <a:close/>
                <a:moveTo>
                  <a:pt x="1573928" y="1303761"/>
                </a:moveTo>
                <a:cubicBezTo>
                  <a:pt x="1572417" y="1303321"/>
                  <a:pt x="1570833" y="1304187"/>
                  <a:pt x="1570393" y="1305697"/>
                </a:cubicBezTo>
                <a:cubicBezTo>
                  <a:pt x="1570359" y="1305809"/>
                  <a:pt x="1570335" y="1305921"/>
                  <a:pt x="1570316" y="1306037"/>
                </a:cubicBezTo>
                <a:cubicBezTo>
                  <a:pt x="1569960" y="1307658"/>
                  <a:pt x="1570977" y="1309263"/>
                  <a:pt x="1572597" y="1309640"/>
                </a:cubicBezTo>
                <a:cubicBezTo>
                  <a:pt x="1574269" y="1309817"/>
                  <a:pt x="1575765" y="1308607"/>
                  <a:pt x="1575942" y="1306940"/>
                </a:cubicBezTo>
                <a:cubicBezTo>
                  <a:pt x="1576089" y="1305544"/>
                  <a:pt x="1575256" y="1304227"/>
                  <a:pt x="1573928" y="1303761"/>
                </a:cubicBezTo>
                <a:close/>
                <a:moveTo>
                  <a:pt x="932149" y="1303761"/>
                </a:moveTo>
                <a:cubicBezTo>
                  <a:pt x="930523" y="1303406"/>
                  <a:pt x="928914" y="1304421"/>
                  <a:pt x="928536" y="1306037"/>
                </a:cubicBezTo>
                <a:cubicBezTo>
                  <a:pt x="927977" y="1307617"/>
                  <a:pt x="928808" y="1309350"/>
                  <a:pt x="930392" y="1309908"/>
                </a:cubicBezTo>
                <a:cubicBezTo>
                  <a:pt x="931978" y="1310465"/>
                  <a:pt x="933714" y="1309637"/>
                  <a:pt x="934275" y="1308057"/>
                </a:cubicBezTo>
                <a:cubicBezTo>
                  <a:pt x="934353" y="1307833"/>
                  <a:pt x="934406" y="1307601"/>
                  <a:pt x="934431" y="1307364"/>
                </a:cubicBezTo>
                <a:cubicBezTo>
                  <a:pt x="934872" y="1305857"/>
                  <a:pt x="934003" y="1304277"/>
                  <a:pt x="932489" y="1303837"/>
                </a:cubicBezTo>
                <a:cubicBezTo>
                  <a:pt x="932377" y="1303804"/>
                  <a:pt x="932263" y="1303780"/>
                  <a:pt x="932149" y="1303761"/>
                </a:cubicBezTo>
                <a:close/>
                <a:moveTo>
                  <a:pt x="4412020" y="1303571"/>
                </a:moveTo>
                <a:cubicBezTo>
                  <a:pt x="4409548" y="1304330"/>
                  <a:pt x="4409168" y="1309261"/>
                  <a:pt x="4411069" y="1314572"/>
                </a:cubicBezTo>
                <a:lnTo>
                  <a:pt x="4411640" y="1316279"/>
                </a:lnTo>
                <a:lnTo>
                  <a:pt x="4409928" y="1317796"/>
                </a:lnTo>
                <a:cubicBezTo>
                  <a:pt x="4408597" y="1319503"/>
                  <a:pt x="4407646" y="1321400"/>
                  <a:pt x="4408027" y="1322348"/>
                </a:cubicBezTo>
                <a:cubicBezTo>
                  <a:pt x="4408407" y="1323296"/>
                  <a:pt x="4409548" y="1322348"/>
                  <a:pt x="4410879" y="1321020"/>
                </a:cubicBezTo>
                <a:lnTo>
                  <a:pt x="4412400" y="1318555"/>
                </a:lnTo>
                <a:lnTo>
                  <a:pt x="4414302" y="1324245"/>
                </a:lnTo>
                <a:lnTo>
                  <a:pt x="4434649" y="1317417"/>
                </a:lnTo>
                <a:lnTo>
                  <a:pt x="4425521" y="1309830"/>
                </a:lnTo>
                <a:cubicBezTo>
                  <a:pt x="4420387" y="1305657"/>
                  <a:pt x="4414492" y="1302812"/>
                  <a:pt x="4412020" y="1303571"/>
                </a:cubicBezTo>
                <a:close/>
                <a:moveTo>
                  <a:pt x="4641539" y="1303049"/>
                </a:moveTo>
                <a:lnTo>
                  <a:pt x="4641539" y="1303192"/>
                </a:lnTo>
                <a:lnTo>
                  <a:pt x="4641359" y="1303094"/>
                </a:lnTo>
                <a:close/>
                <a:moveTo>
                  <a:pt x="4612826" y="1302243"/>
                </a:moveTo>
                <a:cubicBezTo>
                  <a:pt x="4612027" y="1302482"/>
                  <a:pt x="4611552" y="1303326"/>
                  <a:pt x="4611799" y="1304129"/>
                </a:cubicBezTo>
                <a:cubicBezTo>
                  <a:pt x="4611818" y="1304199"/>
                  <a:pt x="4611837" y="1304265"/>
                  <a:pt x="4611875" y="1304330"/>
                </a:cubicBezTo>
                <a:cubicBezTo>
                  <a:pt x="4612293" y="1304567"/>
                  <a:pt x="4612788" y="1304567"/>
                  <a:pt x="4613206" y="1304330"/>
                </a:cubicBezTo>
                <a:cubicBezTo>
                  <a:pt x="4613643" y="1304804"/>
                  <a:pt x="4614328" y="1304956"/>
                  <a:pt x="4614917" y="1304709"/>
                </a:cubicBezTo>
                <a:lnTo>
                  <a:pt x="4614917" y="1303381"/>
                </a:lnTo>
                <a:cubicBezTo>
                  <a:pt x="4614575" y="1302560"/>
                  <a:pt x="4613701" y="1302086"/>
                  <a:pt x="4612826" y="1302243"/>
                </a:cubicBezTo>
                <a:close/>
                <a:moveTo>
                  <a:pt x="2517386" y="1302072"/>
                </a:moveTo>
                <a:cubicBezTo>
                  <a:pt x="2517868" y="1304401"/>
                  <a:pt x="2532415" y="1317986"/>
                  <a:pt x="2523001" y="1304899"/>
                </a:cubicBezTo>
                <a:cubicBezTo>
                  <a:pt x="2518628" y="1301770"/>
                  <a:pt x="2517226" y="1301296"/>
                  <a:pt x="2517386" y="1302072"/>
                </a:cubicBezTo>
                <a:close/>
                <a:moveTo>
                  <a:pt x="4540566" y="1301864"/>
                </a:moveTo>
                <a:cubicBezTo>
                  <a:pt x="4539844" y="1301997"/>
                  <a:pt x="4539368" y="1302689"/>
                  <a:pt x="4539501" y="1303410"/>
                </a:cubicBezTo>
                <a:cubicBezTo>
                  <a:pt x="4539520" y="1303531"/>
                  <a:pt x="4539558" y="1303651"/>
                  <a:pt x="4539615" y="1303761"/>
                </a:cubicBezTo>
                <a:cubicBezTo>
                  <a:pt x="4539882" y="1304641"/>
                  <a:pt x="4540813" y="1305145"/>
                  <a:pt x="4541707" y="1304899"/>
                </a:cubicBezTo>
                <a:cubicBezTo>
                  <a:pt x="4542183" y="1304284"/>
                  <a:pt x="4542183" y="1303427"/>
                  <a:pt x="4541707" y="1302812"/>
                </a:cubicBezTo>
                <a:cubicBezTo>
                  <a:pt x="4541764" y="1303651"/>
                  <a:pt x="4542487" y="1304288"/>
                  <a:pt x="4543323" y="1304235"/>
                </a:cubicBezTo>
                <a:cubicBezTo>
                  <a:pt x="4544160" y="1304182"/>
                  <a:pt x="4544807" y="1303461"/>
                  <a:pt x="4544750" y="1302623"/>
                </a:cubicBezTo>
                <a:close/>
                <a:moveTo>
                  <a:pt x="4377792" y="1301485"/>
                </a:moveTo>
                <a:lnTo>
                  <a:pt x="4375890" y="1303761"/>
                </a:lnTo>
                <a:cubicBezTo>
                  <a:pt x="4375643" y="1302957"/>
                  <a:pt x="4374806" y="1302499"/>
                  <a:pt x="4374008" y="1302736"/>
                </a:cubicBezTo>
                <a:cubicBezTo>
                  <a:pt x="4373932" y="1302757"/>
                  <a:pt x="4373856" y="1302782"/>
                  <a:pt x="4373798" y="1302812"/>
                </a:cubicBezTo>
                <a:cubicBezTo>
                  <a:pt x="4373076" y="1302945"/>
                  <a:pt x="4372601" y="1303637"/>
                  <a:pt x="4372734" y="1304358"/>
                </a:cubicBezTo>
                <a:cubicBezTo>
                  <a:pt x="4372753" y="1304480"/>
                  <a:pt x="4372791" y="1304599"/>
                  <a:pt x="4372848" y="1304709"/>
                </a:cubicBezTo>
                <a:cubicBezTo>
                  <a:pt x="4373114" y="1305589"/>
                  <a:pt x="4374046" y="1306094"/>
                  <a:pt x="4374940" y="1305847"/>
                </a:cubicBezTo>
                <a:cubicBezTo>
                  <a:pt x="4376157" y="1306632"/>
                  <a:pt x="4377773" y="1306293"/>
                  <a:pt x="4378552" y="1305088"/>
                </a:cubicBezTo>
                <a:cubicBezTo>
                  <a:pt x="4379332" y="1303884"/>
                  <a:pt x="4379009" y="1302270"/>
                  <a:pt x="4377792" y="1301485"/>
                </a:cubicBezTo>
                <a:close/>
                <a:moveTo>
                  <a:pt x="3187220" y="1301485"/>
                </a:moveTo>
                <a:cubicBezTo>
                  <a:pt x="3175810" y="1300536"/>
                  <a:pt x="3170486" y="1305657"/>
                  <a:pt x="3171436" y="1317037"/>
                </a:cubicBezTo>
                <a:lnTo>
                  <a:pt x="3187220" y="1317037"/>
                </a:lnTo>
                <a:close/>
                <a:moveTo>
                  <a:pt x="1025326" y="1301485"/>
                </a:moveTo>
                <a:cubicBezTo>
                  <a:pt x="1025326" y="1306226"/>
                  <a:pt x="1016198" y="1297502"/>
                  <a:pt x="1015818" y="1306416"/>
                </a:cubicBezTo>
                <a:cubicBezTo>
                  <a:pt x="1020062" y="1308299"/>
                  <a:pt x="1024080" y="1310653"/>
                  <a:pt x="1027798" y="1313434"/>
                </a:cubicBezTo>
                <a:cubicBezTo>
                  <a:pt x="1026847" y="1310020"/>
                  <a:pt x="1031031" y="1301105"/>
                  <a:pt x="1025706" y="1301485"/>
                </a:cubicBezTo>
                <a:close/>
                <a:moveTo>
                  <a:pt x="965236" y="1301485"/>
                </a:moveTo>
                <a:lnTo>
                  <a:pt x="930438" y="1336383"/>
                </a:lnTo>
                <a:lnTo>
                  <a:pt x="1000035" y="1336383"/>
                </a:lnTo>
                <a:lnTo>
                  <a:pt x="982541" y="1318934"/>
                </a:lnTo>
                <a:close/>
                <a:moveTo>
                  <a:pt x="1550730" y="1301224"/>
                </a:moveTo>
                <a:cubicBezTo>
                  <a:pt x="1545691" y="1299683"/>
                  <a:pt x="1541127" y="1301201"/>
                  <a:pt x="1539130" y="1310399"/>
                </a:cubicBezTo>
                <a:cubicBezTo>
                  <a:pt x="1542172" y="1313244"/>
                  <a:pt x="1563850" y="1322538"/>
                  <a:pt x="1565181" y="1310399"/>
                </a:cubicBezTo>
                <a:cubicBezTo>
                  <a:pt x="1561283" y="1307365"/>
                  <a:pt x="1555769" y="1302765"/>
                  <a:pt x="1550730" y="1301224"/>
                </a:cubicBezTo>
                <a:close/>
                <a:moveTo>
                  <a:pt x="2459299" y="1300726"/>
                </a:moveTo>
                <a:cubicBezTo>
                  <a:pt x="2454165" y="1322348"/>
                  <a:pt x="2474892" y="1300726"/>
                  <a:pt x="2459299" y="1300726"/>
                </a:cubicBezTo>
                <a:close/>
                <a:moveTo>
                  <a:pt x="571231" y="1300726"/>
                </a:moveTo>
                <a:cubicBezTo>
                  <a:pt x="566097" y="1322348"/>
                  <a:pt x="586824" y="1300726"/>
                  <a:pt x="571231" y="1300726"/>
                </a:cubicBezTo>
                <a:close/>
                <a:moveTo>
                  <a:pt x="2625187" y="1300418"/>
                </a:moveTo>
                <a:cubicBezTo>
                  <a:pt x="2623737" y="1299683"/>
                  <a:pt x="2622644" y="1299304"/>
                  <a:pt x="2620362" y="1301485"/>
                </a:cubicBezTo>
                <a:cubicBezTo>
                  <a:pt x="2616749" y="1315899"/>
                  <a:pt x="2636335" y="1317796"/>
                  <a:pt x="2632152" y="1301485"/>
                </a:cubicBezTo>
                <a:cubicBezTo>
                  <a:pt x="2628444" y="1302244"/>
                  <a:pt x="2626637" y="1301153"/>
                  <a:pt x="2625187" y="1300418"/>
                </a:cubicBezTo>
                <a:close/>
                <a:moveTo>
                  <a:pt x="4716518" y="1300278"/>
                </a:moveTo>
                <a:cubicBezTo>
                  <a:pt x="4716100" y="1300618"/>
                  <a:pt x="4715872" y="1301136"/>
                  <a:pt x="4715891" y="1301674"/>
                </a:cubicBezTo>
                <a:cubicBezTo>
                  <a:pt x="4716138" y="1302479"/>
                  <a:pt x="4716975" y="1302936"/>
                  <a:pt x="4717773" y="1302699"/>
                </a:cubicBezTo>
                <a:cubicBezTo>
                  <a:pt x="4717849" y="1302678"/>
                  <a:pt x="4717925" y="1302653"/>
                  <a:pt x="4717982" y="1302623"/>
                </a:cubicBezTo>
                <a:cubicBezTo>
                  <a:pt x="4718781" y="1302274"/>
                  <a:pt x="4719199" y="1301373"/>
                  <a:pt x="4718933" y="1300536"/>
                </a:cubicBezTo>
                <a:cubicBezTo>
                  <a:pt x="4718344" y="1299802"/>
                  <a:pt x="4717260" y="1299687"/>
                  <a:pt x="4716518" y="1300278"/>
                </a:cubicBezTo>
                <a:close/>
                <a:moveTo>
                  <a:pt x="4634123" y="1299778"/>
                </a:moveTo>
                <a:cubicBezTo>
                  <a:pt x="4634123" y="1299778"/>
                  <a:pt x="4632602" y="1299778"/>
                  <a:pt x="4631271" y="1301105"/>
                </a:cubicBezTo>
                <a:cubicBezTo>
                  <a:pt x="4629940" y="1302433"/>
                  <a:pt x="4628989" y="1304709"/>
                  <a:pt x="4629369" y="1305468"/>
                </a:cubicBezTo>
                <a:cubicBezTo>
                  <a:pt x="4629750" y="1306226"/>
                  <a:pt x="4630891" y="1305468"/>
                  <a:pt x="4632222" y="1304140"/>
                </a:cubicBezTo>
                <a:cubicBezTo>
                  <a:pt x="4633553" y="1302812"/>
                  <a:pt x="4634504" y="1302054"/>
                  <a:pt x="4634123" y="1301295"/>
                </a:cubicBezTo>
                <a:close/>
                <a:moveTo>
                  <a:pt x="1098346" y="1299778"/>
                </a:moveTo>
                <a:cubicBezTo>
                  <a:pt x="1096791" y="1299526"/>
                  <a:pt x="1095326" y="1300580"/>
                  <a:pt x="1095074" y="1302130"/>
                </a:cubicBezTo>
                <a:cubicBezTo>
                  <a:pt x="1094821" y="1303681"/>
                  <a:pt x="1095878" y="1305143"/>
                  <a:pt x="1097433" y="1305394"/>
                </a:cubicBezTo>
                <a:cubicBezTo>
                  <a:pt x="1098854" y="1305625"/>
                  <a:pt x="1100225" y="1304760"/>
                  <a:pt x="1100628" y="1303381"/>
                </a:cubicBezTo>
                <a:cubicBezTo>
                  <a:pt x="1100641" y="1301811"/>
                  <a:pt x="1099377" y="1300525"/>
                  <a:pt x="1097800" y="1300512"/>
                </a:cubicBezTo>
                <a:cubicBezTo>
                  <a:pt x="1097665" y="1300510"/>
                  <a:pt x="1097530" y="1300517"/>
                  <a:pt x="1097395" y="1300536"/>
                </a:cubicBezTo>
                <a:close/>
                <a:moveTo>
                  <a:pt x="1303335" y="1299588"/>
                </a:moveTo>
                <a:lnTo>
                  <a:pt x="1258268" y="1346625"/>
                </a:lnTo>
                <a:lnTo>
                  <a:pt x="1213011" y="1394421"/>
                </a:lnTo>
                <a:lnTo>
                  <a:pt x="1270058" y="1365402"/>
                </a:lnTo>
                <a:cubicBezTo>
                  <a:pt x="1270058" y="1365402"/>
                  <a:pt x="1270058" y="1365402"/>
                  <a:pt x="1271199" y="1365402"/>
                </a:cubicBezTo>
                <a:cubicBezTo>
                  <a:pt x="1272705" y="1365861"/>
                  <a:pt x="1274300" y="1365013"/>
                  <a:pt x="1274759" y="1363511"/>
                </a:cubicBezTo>
                <a:cubicBezTo>
                  <a:pt x="1274779" y="1363447"/>
                  <a:pt x="1274797" y="1363382"/>
                  <a:pt x="1274812" y="1363316"/>
                </a:cubicBezTo>
                <a:cubicBezTo>
                  <a:pt x="1274983" y="1362955"/>
                  <a:pt x="1274983" y="1362538"/>
                  <a:pt x="1274812" y="1362178"/>
                </a:cubicBezTo>
                <a:lnTo>
                  <a:pt x="1335282" y="1331452"/>
                </a:lnTo>
                <a:lnTo>
                  <a:pt x="1319308" y="1315520"/>
                </a:lnTo>
                <a:close/>
                <a:moveTo>
                  <a:pt x="3458193" y="1299398"/>
                </a:moveTo>
                <a:lnTo>
                  <a:pt x="3457242" y="1301295"/>
                </a:lnTo>
                <a:lnTo>
                  <a:pt x="3456291" y="1303192"/>
                </a:lnTo>
                <a:lnTo>
                  <a:pt x="3461996" y="1301295"/>
                </a:lnTo>
                <a:close/>
                <a:moveTo>
                  <a:pt x="1086321" y="1297200"/>
                </a:moveTo>
                <a:cubicBezTo>
                  <a:pt x="1084921" y="1297054"/>
                  <a:pt x="1083601" y="1297885"/>
                  <a:pt x="1083134" y="1299209"/>
                </a:cubicBezTo>
                <a:cubicBezTo>
                  <a:pt x="1082877" y="1300811"/>
                  <a:pt x="1083854" y="1302355"/>
                  <a:pt x="1085416" y="1302812"/>
                </a:cubicBezTo>
                <a:cubicBezTo>
                  <a:pt x="1087022" y="1303068"/>
                  <a:pt x="1088570" y="1302094"/>
                  <a:pt x="1089028" y="1300536"/>
                </a:cubicBezTo>
                <a:cubicBezTo>
                  <a:pt x="1089203" y="1298869"/>
                  <a:pt x="1087992" y="1297377"/>
                  <a:pt x="1086321" y="1297200"/>
                </a:cubicBezTo>
                <a:close/>
                <a:moveTo>
                  <a:pt x="4585443" y="1296364"/>
                </a:moveTo>
                <a:lnTo>
                  <a:pt x="4585443" y="1300157"/>
                </a:lnTo>
                <a:lnTo>
                  <a:pt x="4585443" y="1305468"/>
                </a:lnTo>
                <a:lnTo>
                  <a:pt x="4587915" y="1306795"/>
                </a:lnTo>
                <a:lnTo>
                  <a:pt x="4589056" y="1307933"/>
                </a:lnTo>
                <a:lnTo>
                  <a:pt x="4586774" y="1302054"/>
                </a:lnTo>
                <a:lnTo>
                  <a:pt x="4586774" y="1300347"/>
                </a:lnTo>
                <a:close/>
                <a:moveTo>
                  <a:pt x="4491696" y="1296364"/>
                </a:moveTo>
                <a:cubicBezTo>
                  <a:pt x="4490821" y="1296637"/>
                  <a:pt x="4490308" y="1297561"/>
                  <a:pt x="4490555" y="1298450"/>
                </a:cubicBezTo>
                <a:cubicBezTo>
                  <a:pt x="4491163" y="1298924"/>
                  <a:pt x="4492038" y="1298924"/>
                  <a:pt x="4492646" y="1298450"/>
                </a:cubicBezTo>
                <a:cubicBezTo>
                  <a:pt x="4493217" y="1299340"/>
                  <a:pt x="4494415" y="1299596"/>
                  <a:pt x="4495309" y="1299019"/>
                </a:cubicBezTo>
                <a:cubicBezTo>
                  <a:pt x="4496203" y="1298443"/>
                  <a:pt x="4496450" y="1297253"/>
                  <a:pt x="4495879" y="1296364"/>
                </a:cubicBezTo>
                <a:lnTo>
                  <a:pt x="4493788" y="1296364"/>
                </a:lnTo>
                <a:cubicBezTo>
                  <a:pt x="4493179" y="1295890"/>
                  <a:pt x="4492304" y="1295890"/>
                  <a:pt x="4491696" y="1296364"/>
                </a:cubicBezTo>
                <a:close/>
                <a:moveTo>
                  <a:pt x="4410499" y="1296364"/>
                </a:moveTo>
                <a:cubicBezTo>
                  <a:pt x="4409700" y="1296603"/>
                  <a:pt x="4409225" y="1297447"/>
                  <a:pt x="4409472" y="1298249"/>
                </a:cubicBezTo>
                <a:cubicBezTo>
                  <a:pt x="4409491" y="1298317"/>
                  <a:pt x="4409510" y="1298386"/>
                  <a:pt x="4409548" y="1298450"/>
                </a:cubicBezTo>
                <a:cubicBezTo>
                  <a:pt x="4409852" y="1299340"/>
                  <a:pt x="4410841" y="1299812"/>
                  <a:pt x="4411735" y="1299501"/>
                </a:cubicBezTo>
                <a:cubicBezTo>
                  <a:pt x="4412229" y="1299330"/>
                  <a:pt x="4412609" y="1298943"/>
                  <a:pt x="4412781" y="1298450"/>
                </a:cubicBezTo>
                <a:lnTo>
                  <a:pt x="4411640" y="1298450"/>
                </a:lnTo>
                <a:cubicBezTo>
                  <a:pt x="4412439" y="1298101"/>
                  <a:pt x="4412857" y="1297200"/>
                  <a:pt x="4412591" y="1296364"/>
                </a:cubicBezTo>
                <a:cubicBezTo>
                  <a:pt x="4411982" y="1295890"/>
                  <a:pt x="4411107" y="1295890"/>
                  <a:pt x="4410499" y="1296364"/>
                </a:cubicBezTo>
                <a:close/>
                <a:moveTo>
                  <a:pt x="3588186" y="1296302"/>
                </a:moveTo>
                <a:cubicBezTo>
                  <a:pt x="3588712" y="1298604"/>
                  <a:pt x="3603330" y="1312296"/>
                  <a:pt x="3593775" y="1299209"/>
                </a:cubicBezTo>
                <a:cubicBezTo>
                  <a:pt x="3589402" y="1296032"/>
                  <a:pt x="3588011" y="1295534"/>
                  <a:pt x="3588186" y="1296302"/>
                </a:cubicBezTo>
                <a:close/>
                <a:moveTo>
                  <a:pt x="1415147" y="1296174"/>
                </a:moveTo>
                <a:cubicBezTo>
                  <a:pt x="1409443" y="1323865"/>
                  <a:pt x="1430931" y="1302433"/>
                  <a:pt x="1415147" y="1296174"/>
                </a:cubicBezTo>
                <a:close/>
                <a:moveTo>
                  <a:pt x="1055181" y="1295795"/>
                </a:moveTo>
                <a:cubicBezTo>
                  <a:pt x="1053669" y="1295355"/>
                  <a:pt x="1052085" y="1296223"/>
                  <a:pt x="1051644" y="1297731"/>
                </a:cubicBezTo>
                <a:cubicBezTo>
                  <a:pt x="1051611" y="1297843"/>
                  <a:pt x="1051587" y="1297957"/>
                  <a:pt x="1051568" y="1298071"/>
                </a:cubicBezTo>
                <a:cubicBezTo>
                  <a:pt x="1051212" y="1299692"/>
                  <a:pt x="1052229" y="1301297"/>
                  <a:pt x="1053849" y="1301674"/>
                </a:cubicBezTo>
                <a:cubicBezTo>
                  <a:pt x="1055141" y="1302374"/>
                  <a:pt x="1056757" y="1301896"/>
                  <a:pt x="1057459" y="1300607"/>
                </a:cubicBezTo>
                <a:cubicBezTo>
                  <a:pt x="1057537" y="1300464"/>
                  <a:pt x="1057601" y="1300313"/>
                  <a:pt x="1057653" y="1300157"/>
                </a:cubicBezTo>
                <a:lnTo>
                  <a:pt x="1057272" y="1299398"/>
                </a:lnTo>
                <a:cubicBezTo>
                  <a:pt x="1057732" y="1297896"/>
                  <a:pt x="1056882" y="1296305"/>
                  <a:pt x="1055376" y="1295848"/>
                </a:cubicBezTo>
                <a:cubicBezTo>
                  <a:pt x="1055312" y="1295827"/>
                  <a:pt x="1055247" y="1295810"/>
                  <a:pt x="1055181" y="1295795"/>
                </a:cubicBezTo>
                <a:close/>
                <a:moveTo>
                  <a:pt x="4469162" y="1295328"/>
                </a:moveTo>
                <a:cubicBezTo>
                  <a:pt x="4468268" y="1295019"/>
                  <a:pt x="4467280" y="1295489"/>
                  <a:pt x="4466975" y="1296379"/>
                </a:cubicBezTo>
                <a:cubicBezTo>
                  <a:pt x="4466842" y="1296743"/>
                  <a:pt x="4466842" y="1297138"/>
                  <a:pt x="4466975" y="1297502"/>
                </a:cubicBezTo>
                <a:cubicBezTo>
                  <a:pt x="4467318" y="1298308"/>
                  <a:pt x="4468230" y="1298717"/>
                  <a:pt x="4469067" y="1298450"/>
                </a:cubicBezTo>
                <a:cubicBezTo>
                  <a:pt x="4469333" y="1299342"/>
                  <a:pt x="4470265" y="1299850"/>
                  <a:pt x="4471159" y="1299588"/>
                </a:cubicBezTo>
                <a:cubicBezTo>
                  <a:pt x="4472053" y="1299326"/>
                  <a:pt x="4472566" y="1298391"/>
                  <a:pt x="4472300" y="1297502"/>
                </a:cubicBezTo>
                <a:lnTo>
                  <a:pt x="4470208" y="1297502"/>
                </a:lnTo>
                <a:cubicBezTo>
                  <a:pt x="4470512" y="1296612"/>
                  <a:pt x="4470056" y="1295639"/>
                  <a:pt x="4469162" y="1295328"/>
                </a:cubicBezTo>
                <a:close/>
                <a:moveTo>
                  <a:pt x="3631046" y="1295036"/>
                </a:moveTo>
                <a:cubicBezTo>
                  <a:pt x="3619256" y="1299588"/>
                  <a:pt x="3631996" y="1303571"/>
                  <a:pt x="3635229" y="1302243"/>
                </a:cubicBezTo>
                <a:lnTo>
                  <a:pt x="3633518" y="1299209"/>
                </a:lnTo>
                <a:close/>
                <a:moveTo>
                  <a:pt x="4387110" y="1294657"/>
                </a:moveTo>
                <a:lnTo>
                  <a:pt x="4387110" y="1298071"/>
                </a:lnTo>
                <a:lnTo>
                  <a:pt x="4386159" y="1301485"/>
                </a:lnTo>
                <a:lnTo>
                  <a:pt x="4392814" y="1301485"/>
                </a:lnTo>
                <a:lnTo>
                  <a:pt x="4397286" y="1299144"/>
                </a:lnTo>
                <a:lnTo>
                  <a:pt x="4398519" y="1299778"/>
                </a:lnTo>
                <a:lnTo>
                  <a:pt x="4400421" y="1297502"/>
                </a:lnTo>
                <a:lnTo>
                  <a:pt x="4397286" y="1299144"/>
                </a:lnTo>
                <a:lnTo>
                  <a:pt x="4392624" y="1296743"/>
                </a:lnTo>
                <a:close/>
                <a:moveTo>
                  <a:pt x="4436360" y="1294277"/>
                </a:moveTo>
                <a:cubicBezTo>
                  <a:pt x="4435485" y="1294551"/>
                  <a:pt x="4434972" y="1295474"/>
                  <a:pt x="4435219" y="1296364"/>
                </a:cubicBezTo>
                <a:cubicBezTo>
                  <a:pt x="4435828" y="1296838"/>
                  <a:pt x="4436702" y="1296838"/>
                  <a:pt x="4437311" y="1296364"/>
                </a:cubicBezTo>
                <a:cubicBezTo>
                  <a:pt x="4437881" y="1297202"/>
                  <a:pt x="4439041" y="1297415"/>
                  <a:pt x="4439878" y="1296838"/>
                </a:cubicBezTo>
                <a:cubicBezTo>
                  <a:pt x="4440715" y="1296261"/>
                  <a:pt x="4440924" y="1295116"/>
                  <a:pt x="4440353" y="1294277"/>
                </a:cubicBezTo>
                <a:lnTo>
                  <a:pt x="4438262" y="1294277"/>
                </a:lnTo>
                <a:cubicBezTo>
                  <a:pt x="4437710" y="1293834"/>
                  <a:pt x="4436911" y="1293834"/>
                  <a:pt x="4436360" y="1294277"/>
                </a:cubicBezTo>
                <a:close/>
                <a:moveTo>
                  <a:pt x="1043581" y="1293898"/>
                </a:moveTo>
                <a:cubicBezTo>
                  <a:pt x="1041955" y="1293543"/>
                  <a:pt x="1040346" y="1294558"/>
                  <a:pt x="1039968" y="1296174"/>
                </a:cubicBezTo>
                <a:cubicBezTo>
                  <a:pt x="1039628" y="1297708"/>
                  <a:pt x="1040599" y="1299228"/>
                  <a:pt x="1042138" y="1299565"/>
                </a:cubicBezTo>
                <a:cubicBezTo>
                  <a:pt x="1042176" y="1299575"/>
                  <a:pt x="1042212" y="1299582"/>
                  <a:pt x="1042250" y="1299588"/>
                </a:cubicBezTo>
                <a:cubicBezTo>
                  <a:pt x="1043819" y="1299956"/>
                  <a:pt x="1045403" y="1299042"/>
                  <a:pt x="1045863" y="1297502"/>
                </a:cubicBezTo>
                <a:cubicBezTo>
                  <a:pt x="1046218" y="1295880"/>
                  <a:pt x="1045201" y="1294276"/>
                  <a:pt x="1043581" y="1293898"/>
                </a:cubicBezTo>
                <a:close/>
                <a:moveTo>
                  <a:pt x="3562589" y="1293708"/>
                </a:moveTo>
                <a:cubicBezTo>
                  <a:pt x="3562133" y="1296472"/>
                  <a:pt x="3562133" y="1299290"/>
                  <a:pt x="3562589" y="1302054"/>
                </a:cubicBezTo>
                <a:cubicBezTo>
                  <a:pt x="3562589" y="1302054"/>
                  <a:pt x="3564110" y="1302054"/>
                  <a:pt x="3564491" y="1302054"/>
                </a:cubicBezTo>
                <a:cubicBezTo>
                  <a:pt x="3565118" y="1302608"/>
                  <a:pt x="3565175" y="1303567"/>
                  <a:pt x="3564624" y="1304195"/>
                </a:cubicBezTo>
                <a:cubicBezTo>
                  <a:pt x="3564586" y="1304243"/>
                  <a:pt x="3564529" y="1304288"/>
                  <a:pt x="3564491" y="1304330"/>
                </a:cubicBezTo>
                <a:cubicBezTo>
                  <a:pt x="3565061" y="1315710"/>
                  <a:pt x="3575900" y="1318365"/>
                  <a:pt x="3578182" y="1305088"/>
                </a:cubicBezTo>
                <a:lnTo>
                  <a:pt x="3578182" y="1304140"/>
                </a:lnTo>
                <a:cubicBezTo>
                  <a:pt x="3570766" y="1303002"/>
                  <a:pt x="3569435" y="1295605"/>
                  <a:pt x="3562589" y="1293708"/>
                </a:cubicBezTo>
                <a:close/>
                <a:moveTo>
                  <a:pt x="4676718" y="1292760"/>
                </a:moveTo>
                <a:cubicBezTo>
                  <a:pt x="4675844" y="1293033"/>
                  <a:pt x="4675330" y="1293959"/>
                  <a:pt x="4675578" y="1294846"/>
                </a:cubicBezTo>
                <a:cubicBezTo>
                  <a:pt x="4676186" y="1295321"/>
                  <a:pt x="4677061" y="1295321"/>
                  <a:pt x="4677669" y="1294846"/>
                </a:cubicBezTo>
                <a:cubicBezTo>
                  <a:pt x="4678601" y="1294957"/>
                  <a:pt x="4679457" y="1294287"/>
                  <a:pt x="4679571" y="1293350"/>
                </a:cubicBezTo>
                <a:cubicBezTo>
                  <a:pt x="4679571" y="1293342"/>
                  <a:pt x="4679571" y="1293337"/>
                  <a:pt x="4679571" y="1293329"/>
                </a:cubicBezTo>
                <a:lnTo>
                  <a:pt x="4678810" y="1292760"/>
                </a:lnTo>
                <a:cubicBezTo>
                  <a:pt x="4678202" y="1292286"/>
                  <a:pt x="4677327" y="1292286"/>
                  <a:pt x="4676718" y="1292760"/>
                </a:cubicBezTo>
                <a:close/>
                <a:moveTo>
                  <a:pt x="4669492" y="1291812"/>
                </a:moveTo>
                <a:cubicBezTo>
                  <a:pt x="4668960" y="1292326"/>
                  <a:pt x="4668960" y="1293166"/>
                  <a:pt x="4669474" y="1293689"/>
                </a:cubicBezTo>
                <a:cubicBezTo>
                  <a:pt x="4669474" y="1293695"/>
                  <a:pt x="4669492" y="1293703"/>
                  <a:pt x="4669492" y="1293708"/>
                </a:cubicBezTo>
                <a:cubicBezTo>
                  <a:pt x="4669664" y="1294528"/>
                  <a:pt x="4670481" y="1295048"/>
                  <a:pt x="4671299" y="1294869"/>
                </a:cubicBezTo>
                <a:cubicBezTo>
                  <a:pt x="4671337" y="1294863"/>
                  <a:pt x="4671356" y="1294856"/>
                  <a:pt x="4671394" y="1294846"/>
                </a:cubicBezTo>
                <a:cubicBezTo>
                  <a:pt x="4672288" y="1294551"/>
                  <a:pt x="4672782" y="1293585"/>
                  <a:pt x="4672478" y="1292690"/>
                </a:cubicBezTo>
                <a:cubicBezTo>
                  <a:pt x="4672440" y="1292584"/>
                  <a:pt x="4672402" y="1292479"/>
                  <a:pt x="4672345" y="1292381"/>
                </a:cubicBezTo>
                <a:lnTo>
                  <a:pt x="4671584" y="1291812"/>
                </a:lnTo>
                <a:cubicBezTo>
                  <a:pt x="4670976" y="1291338"/>
                  <a:pt x="4670101" y="1291338"/>
                  <a:pt x="4669492" y="1291812"/>
                </a:cubicBezTo>
                <a:close/>
                <a:moveTo>
                  <a:pt x="4688508" y="1290863"/>
                </a:moveTo>
                <a:cubicBezTo>
                  <a:pt x="4687786" y="1290996"/>
                  <a:pt x="4687310" y="1291689"/>
                  <a:pt x="4687443" y="1292409"/>
                </a:cubicBezTo>
                <a:cubicBezTo>
                  <a:pt x="4687462" y="1292531"/>
                  <a:pt x="4687500" y="1292650"/>
                  <a:pt x="4687557" y="1292760"/>
                </a:cubicBezTo>
                <a:cubicBezTo>
                  <a:pt x="4687728" y="1293580"/>
                  <a:pt x="4688546" y="1294099"/>
                  <a:pt x="4689364" y="1293921"/>
                </a:cubicBezTo>
                <a:cubicBezTo>
                  <a:pt x="4689402" y="1293915"/>
                  <a:pt x="4689421" y="1293908"/>
                  <a:pt x="4689459" y="1293898"/>
                </a:cubicBezTo>
                <a:cubicBezTo>
                  <a:pt x="4690334" y="1293625"/>
                  <a:pt x="4690847" y="1292701"/>
                  <a:pt x="4690600" y="1291812"/>
                </a:cubicBezTo>
                <a:cubicBezTo>
                  <a:pt x="4690676" y="1291694"/>
                  <a:pt x="4690752" y="1291567"/>
                  <a:pt x="4690790" y="1291432"/>
                </a:cubicBezTo>
                <a:close/>
                <a:moveTo>
                  <a:pt x="4420387" y="1290484"/>
                </a:moveTo>
                <a:lnTo>
                  <a:pt x="4420387" y="1294846"/>
                </a:lnTo>
                <a:lnTo>
                  <a:pt x="4420387" y="1299209"/>
                </a:lnTo>
                <a:lnTo>
                  <a:pt x="4422669" y="1302433"/>
                </a:lnTo>
                <a:lnTo>
                  <a:pt x="4425521" y="1305847"/>
                </a:lnTo>
                <a:close/>
                <a:moveTo>
                  <a:pt x="4587154" y="1289915"/>
                </a:moveTo>
                <a:cubicBezTo>
                  <a:pt x="4586945" y="1290268"/>
                  <a:pt x="4586945" y="1290700"/>
                  <a:pt x="4587154" y="1291053"/>
                </a:cubicBezTo>
                <a:cubicBezTo>
                  <a:pt x="4587421" y="1291933"/>
                  <a:pt x="4588353" y="1292438"/>
                  <a:pt x="4589246" y="1292191"/>
                </a:cubicBezTo>
                <a:cubicBezTo>
                  <a:pt x="4589531" y="1292371"/>
                  <a:pt x="4589874" y="1292440"/>
                  <a:pt x="4590197" y="1292381"/>
                </a:cubicBezTo>
                <a:lnTo>
                  <a:pt x="4590197" y="1291053"/>
                </a:lnTo>
                <a:cubicBezTo>
                  <a:pt x="4589931" y="1290173"/>
                  <a:pt x="4588999" y="1289669"/>
                  <a:pt x="4588105" y="1289915"/>
                </a:cubicBezTo>
                <a:cubicBezTo>
                  <a:pt x="4587801" y="1289849"/>
                  <a:pt x="4587459" y="1289849"/>
                  <a:pt x="4587154" y="1289915"/>
                </a:cubicBezTo>
                <a:close/>
                <a:moveTo>
                  <a:pt x="4746316" y="1289725"/>
                </a:moveTo>
                <a:lnTo>
                  <a:pt x="4748408" y="1289725"/>
                </a:lnTo>
                <a:lnTo>
                  <a:pt x="4747457" y="1292950"/>
                </a:lnTo>
                <a:close/>
                <a:moveTo>
                  <a:pt x="4646502" y="1289707"/>
                </a:moveTo>
                <a:cubicBezTo>
                  <a:pt x="4646502" y="1289712"/>
                  <a:pt x="4646484" y="1289720"/>
                  <a:pt x="4646484" y="1289725"/>
                </a:cubicBezTo>
                <a:cubicBezTo>
                  <a:pt x="4645609" y="1289999"/>
                  <a:pt x="4645095" y="1290922"/>
                  <a:pt x="4645342" y="1291812"/>
                </a:cubicBezTo>
                <a:cubicBezTo>
                  <a:pt x="4645381" y="1292754"/>
                  <a:pt x="4646179" y="1293488"/>
                  <a:pt x="4647111" y="1293451"/>
                </a:cubicBezTo>
                <a:cubicBezTo>
                  <a:pt x="4648062" y="1293415"/>
                  <a:pt x="4648803" y="1292620"/>
                  <a:pt x="4648765" y="1291679"/>
                </a:cubicBezTo>
                <a:cubicBezTo>
                  <a:pt x="4648746" y="1291311"/>
                  <a:pt x="4648613" y="1290960"/>
                  <a:pt x="4648385" y="1290674"/>
                </a:cubicBezTo>
                <a:lnTo>
                  <a:pt x="4648385" y="1289725"/>
                </a:lnTo>
                <a:cubicBezTo>
                  <a:pt x="4647872" y="1289202"/>
                  <a:pt x="4647035" y="1289193"/>
                  <a:pt x="4646502" y="1289707"/>
                </a:cubicBezTo>
                <a:close/>
                <a:moveTo>
                  <a:pt x="2008627" y="1288967"/>
                </a:moveTo>
                <a:cubicBezTo>
                  <a:pt x="2002390" y="1288652"/>
                  <a:pt x="1996704" y="1292533"/>
                  <a:pt x="1994746" y="1298450"/>
                </a:cubicBezTo>
                <a:lnTo>
                  <a:pt x="1994175" y="1298640"/>
                </a:lnTo>
                <a:cubicBezTo>
                  <a:pt x="1983717" y="1300665"/>
                  <a:pt x="1973467" y="1303649"/>
                  <a:pt x="1963560" y="1307554"/>
                </a:cubicBezTo>
                <a:cubicBezTo>
                  <a:pt x="1967934" y="1303381"/>
                  <a:pt x="1961468" y="1296364"/>
                  <a:pt x="1951580" y="1294846"/>
                </a:cubicBezTo>
                <a:lnTo>
                  <a:pt x="1951580" y="1310589"/>
                </a:lnTo>
                <a:cubicBezTo>
                  <a:pt x="1953539" y="1310710"/>
                  <a:pt x="1955516" y="1310710"/>
                  <a:pt x="1957475" y="1310589"/>
                </a:cubicBezTo>
                <a:cubicBezTo>
                  <a:pt x="1950268" y="1313578"/>
                  <a:pt x="1943327" y="1317197"/>
                  <a:pt x="1936748" y="1321400"/>
                </a:cubicBezTo>
                <a:cubicBezTo>
                  <a:pt x="1933515" y="1315899"/>
                  <a:pt x="1932564" y="1308123"/>
                  <a:pt x="1922486" y="1309451"/>
                </a:cubicBezTo>
                <a:cubicBezTo>
                  <a:pt x="1922486" y="1317037"/>
                  <a:pt x="1927810" y="1319882"/>
                  <a:pt x="1927240" y="1328417"/>
                </a:cubicBezTo>
                <a:cubicBezTo>
                  <a:pt x="1924787" y="1329165"/>
                  <a:pt x="1922372" y="1330052"/>
                  <a:pt x="1920014" y="1331073"/>
                </a:cubicBezTo>
                <a:cubicBezTo>
                  <a:pt x="1919215" y="1328768"/>
                  <a:pt x="1917276" y="1327044"/>
                  <a:pt x="1914880" y="1326521"/>
                </a:cubicBezTo>
                <a:cubicBezTo>
                  <a:pt x="1914880" y="1334676"/>
                  <a:pt x="1906323" y="1334297"/>
                  <a:pt x="1904421" y="1340366"/>
                </a:cubicBezTo>
                <a:cubicBezTo>
                  <a:pt x="1883884" y="1355350"/>
                  <a:pt x="1868672" y="1379817"/>
                  <a:pt x="1893963" y="1399732"/>
                </a:cubicBezTo>
                <a:cubicBezTo>
                  <a:pt x="1900808" y="1389869"/>
                  <a:pt x="1891110" y="1389110"/>
                  <a:pt x="1886737" y="1387972"/>
                </a:cubicBezTo>
                <a:cubicBezTo>
                  <a:pt x="1940171" y="1300916"/>
                  <a:pt x="2072900" y="1300726"/>
                  <a:pt x="2165126" y="1352125"/>
                </a:cubicBezTo>
                <a:cubicBezTo>
                  <a:pt x="2164252" y="1347558"/>
                  <a:pt x="2166096" y="1342898"/>
                  <a:pt x="2169880" y="1340177"/>
                </a:cubicBezTo>
                <a:cubicBezTo>
                  <a:pt x="2189657" y="1346067"/>
                  <a:pt x="2210365" y="1348192"/>
                  <a:pt x="2230921" y="1346435"/>
                </a:cubicBezTo>
                <a:cubicBezTo>
                  <a:pt x="2230921" y="1350039"/>
                  <a:pt x="2229399" y="1354022"/>
                  <a:pt x="2228639" y="1357815"/>
                </a:cubicBezTo>
                <a:cubicBezTo>
                  <a:pt x="2243471" y="1357815"/>
                  <a:pt x="2242140" y="1352884"/>
                  <a:pt x="2241569" y="1347004"/>
                </a:cubicBezTo>
                <a:cubicBezTo>
                  <a:pt x="2247959" y="1347507"/>
                  <a:pt x="2254329" y="1348457"/>
                  <a:pt x="2260585" y="1349849"/>
                </a:cubicBezTo>
                <a:cubicBezTo>
                  <a:pt x="2258151" y="1342820"/>
                  <a:pt x="2251838" y="1337853"/>
                  <a:pt x="2244422" y="1337142"/>
                </a:cubicBezTo>
                <a:cubicBezTo>
                  <a:pt x="2231111" y="1334297"/>
                  <a:pt x="2213426" y="1335435"/>
                  <a:pt x="2206390" y="1326141"/>
                </a:cubicBezTo>
                <a:cubicBezTo>
                  <a:pt x="2184960" y="1326289"/>
                  <a:pt x="2163795" y="1321417"/>
                  <a:pt x="2144589" y="1311916"/>
                </a:cubicBezTo>
                <a:cubicBezTo>
                  <a:pt x="2125574" y="1325383"/>
                  <a:pt x="2106558" y="1298450"/>
                  <a:pt x="2085070" y="1314192"/>
                </a:cubicBezTo>
                <a:cubicBezTo>
                  <a:pt x="2082579" y="1312208"/>
                  <a:pt x="2079974" y="1310371"/>
                  <a:pt x="2077274" y="1308692"/>
                </a:cubicBezTo>
                <a:cubicBezTo>
                  <a:pt x="2085070" y="1309830"/>
                  <a:pt x="2084880" y="1289725"/>
                  <a:pt x="2077274" y="1289725"/>
                </a:cubicBezTo>
                <a:cubicBezTo>
                  <a:pt x="2077274" y="1289725"/>
                  <a:pt x="2076466" y="1294135"/>
                  <a:pt x="2075396" y="1298284"/>
                </a:cubicBezTo>
                <a:lnTo>
                  <a:pt x="2072140" y="1304891"/>
                </a:lnTo>
                <a:lnTo>
                  <a:pt x="2045898" y="1295984"/>
                </a:lnTo>
                <a:lnTo>
                  <a:pt x="2045898" y="1289725"/>
                </a:lnTo>
                <a:lnTo>
                  <a:pt x="2035439" y="1289725"/>
                </a:lnTo>
                <a:lnTo>
                  <a:pt x="2035439" y="1295605"/>
                </a:lnTo>
                <a:cubicBezTo>
                  <a:pt x="2026521" y="1294755"/>
                  <a:pt x="2017545" y="1294755"/>
                  <a:pt x="2008627" y="1295605"/>
                </a:cubicBezTo>
                <a:cubicBezTo>
                  <a:pt x="2009540" y="1293487"/>
                  <a:pt x="2009540" y="1291084"/>
                  <a:pt x="2008627" y="1288967"/>
                </a:cubicBezTo>
                <a:close/>
                <a:moveTo>
                  <a:pt x="3348092" y="1288777"/>
                </a:moveTo>
                <a:lnTo>
                  <a:pt x="3348092" y="1289725"/>
                </a:lnTo>
                <a:lnTo>
                  <a:pt x="3348347" y="1289879"/>
                </a:lnTo>
                <a:lnTo>
                  <a:pt x="3352489" y="1307815"/>
                </a:lnTo>
                <a:cubicBezTo>
                  <a:pt x="3354510" y="1313576"/>
                  <a:pt x="3358551" y="1317322"/>
                  <a:pt x="3369009" y="1314761"/>
                </a:cubicBezTo>
                <a:cubicBezTo>
                  <a:pt x="3367393" y="1308977"/>
                  <a:pt x="3365634" y="1303097"/>
                  <a:pt x="3362544" y="1298474"/>
                </a:cubicBezTo>
                <a:lnTo>
                  <a:pt x="3348347" y="1289879"/>
                </a:lnTo>
                <a:close/>
                <a:moveTo>
                  <a:pt x="4486371" y="1288208"/>
                </a:moveTo>
                <a:cubicBezTo>
                  <a:pt x="4469447" y="1304519"/>
                  <a:pt x="4505387" y="1296933"/>
                  <a:pt x="4486371" y="1288208"/>
                </a:cubicBezTo>
                <a:close/>
                <a:moveTo>
                  <a:pt x="965902" y="1287165"/>
                </a:moveTo>
                <a:cubicBezTo>
                  <a:pt x="964327" y="1286799"/>
                  <a:pt x="962751" y="1287776"/>
                  <a:pt x="962384" y="1289346"/>
                </a:cubicBezTo>
                <a:cubicBezTo>
                  <a:pt x="961730" y="1290776"/>
                  <a:pt x="962359" y="1292462"/>
                  <a:pt x="963793" y="1293117"/>
                </a:cubicBezTo>
                <a:cubicBezTo>
                  <a:pt x="964010" y="1293215"/>
                  <a:pt x="964240" y="1293287"/>
                  <a:pt x="964476" y="1293329"/>
                </a:cubicBezTo>
                <a:lnTo>
                  <a:pt x="964476" y="1292950"/>
                </a:lnTo>
                <a:cubicBezTo>
                  <a:pt x="965987" y="1293390"/>
                  <a:pt x="967571" y="1292523"/>
                  <a:pt x="968013" y="1291013"/>
                </a:cubicBezTo>
                <a:cubicBezTo>
                  <a:pt x="968045" y="1290901"/>
                  <a:pt x="968070" y="1290789"/>
                  <a:pt x="968089" y="1290674"/>
                </a:cubicBezTo>
                <a:cubicBezTo>
                  <a:pt x="968456" y="1289103"/>
                  <a:pt x="967476" y="1287531"/>
                  <a:pt x="965902" y="1287165"/>
                </a:cubicBezTo>
                <a:close/>
                <a:moveTo>
                  <a:pt x="4617390" y="1287070"/>
                </a:moveTo>
                <a:lnTo>
                  <a:pt x="4612255" y="1288777"/>
                </a:lnTo>
                <a:lnTo>
                  <a:pt x="4609213" y="1289915"/>
                </a:lnTo>
                <a:lnTo>
                  <a:pt x="4611875" y="1291243"/>
                </a:lnTo>
                <a:lnTo>
                  <a:pt x="4614537" y="1292571"/>
                </a:lnTo>
                <a:close/>
                <a:moveTo>
                  <a:pt x="3763395" y="1286501"/>
                </a:moveTo>
                <a:cubicBezTo>
                  <a:pt x="3761208" y="1287383"/>
                  <a:pt x="3759725" y="1289454"/>
                  <a:pt x="3759592" y="1291812"/>
                </a:cubicBezTo>
                <a:lnTo>
                  <a:pt x="3765106" y="1289725"/>
                </a:lnTo>
                <a:lnTo>
                  <a:pt x="3766247" y="1298829"/>
                </a:lnTo>
                <a:cubicBezTo>
                  <a:pt x="3766247" y="1295226"/>
                  <a:pt x="3768149" y="1293519"/>
                  <a:pt x="3770050" y="1293329"/>
                </a:cubicBezTo>
                <a:lnTo>
                  <a:pt x="3763395" y="1288019"/>
                </a:lnTo>
                <a:close/>
                <a:moveTo>
                  <a:pt x="994901" y="1286312"/>
                </a:moveTo>
                <a:lnTo>
                  <a:pt x="988816" y="1314192"/>
                </a:lnTo>
                <a:lnTo>
                  <a:pt x="992619" y="1308692"/>
                </a:lnTo>
                <a:lnTo>
                  <a:pt x="997373" y="1302054"/>
                </a:lnTo>
                <a:lnTo>
                  <a:pt x="996232" y="1294088"/>
                </a:lnTo>
                <a:close/>
                <a:moveTo>
                  <a:pt x="4565096" y="1286122"/>
                </a:moveTo>
                <a:lnTo>
                  <a:pt x="4555208" y="1289536"/>
                </a:lnTo>
                <a:lnTo>
                  <a:pt x="4557110" y="1295416"/>
                </a:lnTo>
                <a:lnTo>
                  <a:pt x="4551025" y="1295416"/>
                </a:lnTo>
                <a:cubicBezTo>
                  <a:pt x="4547792" y="1295416"/>
                  <a:pt x="4545890" y="1295416"/>
                  <a:pt x="4547222" y="1295416"/>
                </a:cubicBezTo>
                <a:cubicBezTo>
                  <a:pt x="4550778" y="1296690"/>
                  <a:pt x="4554485" y="1297519"/>
                  <a:pt x="4558251" y="1297881"/>
                </a:cubicBezTo>
                <a:cubicBezTo>
                  <a:pt x="4563195" y="1297881"/>
                  <a:pt x="4565857" y="1297881"/>
                  <a:pt x="4564146" y="1297881"/>
                </a:cubicBezTo>
                <a:lnTo>
                  <a:pt x="4561293" y="1296364"/>
                </a:lnTo>
                <a:lnTo>
                  <a:pt x="4563385" y="1291432"/>
                </a:lnTo>
                <a:lnTo>
                  <a:pt x="4563385" y="1290294"/>
                </a:lnTo>
                <a:close/>
                <a:moveTo>
                  <a:pt x="2181670" y="1285363"/>
                </a:moveTo>
                <a:cubicBezTo>
                  <a:pt x="2176536" y="1306985"/>
                  <a:pt x="2197263" y="1286501"/>
                  <a:pt x="2181670" y="1285363"/>
                </a:cubicBezTo>
                <a:close/>
                <a:moveTo>
                  <a:pt x="944129" y="1285363"/>
                </a:moveTo>
                <a:cubicBezTo>
                  <a:pt x="944129" y="1283466"/>
                  <a:pt x="939945" y="1287639"/>
                  <a:pt x="940136" y="1289157"/>
                </a:cubicBezTo>
                <a:cubicBezTo>
                  <a:pt x="940326" y="1290674"/>
                  <a:pt x="942418" y="1289725"/>
                  <a:pt x="944129" y="1291053"/>
                </a:cubicBezTo>
                <a:cubicBezTo>
                  <a:pt x="946601" y="1287449"/>
                  <a:pt x="944129" y="1287260"/>
                  <a:pt x="944129" y="1285363"/>
                </a:cubicBezTo>
                <a:close/>
                <a:moveTo>
                  <a:pt x="2341972" y="1284984"/>
                </a:moveTo>
                <a:cubicBezTo>
                  <a:pt x="2338568" y="1284589"/>
                  <a:pt x="2335146" y="1285394"/>
                  <a:pt x="2332274" y="1287260"/>
                </a:cubicBezTo>
                <a:lnTo>
                  <a:pt x="2332274" y="1287449"/>
                </a:lnTo>
                <a:cubicBezTo>
                  <a:pt x="2332274" y="1292950"/>
                  <a:pt x="2333986" y="1298640"/>
                  <a:pt x="2341972" y="1296933"/>
                </a:cubicBezTo>
                <a:close/>
                <a:moveTo>
                  <a:pt x="2053314" y="1284984"/>
                </a:moveTo>
                <a:cubicBezTo>
                  <a:pt x="2053694" y="1288588"/>
                  <a:pt x="2046468" y="1286880"/>
                  <a:pt x="2049131" y="1294467"/>
                </a:cubicBezTo>
                <a:lnTo>
                  <a:pt x="2048560" y="1294657"/>
                </a:lnTo>
                <a:lnTo>
                  <a:pt x="2055786" y="1294657"/>
                </a:lnTo>
                <a:cubicBezTo>
                  <a:pt x="2055786" y="1291053"/>
                  <a:pt x="2055786" y="1285932"/>
                  <a:pt x="2053314" y="1284984"/>
                </a:cubicBezTo>
                <a:close/>
                <a:moveTo>
                  <a:pt x="1863537" y="1284984"/>
                </a:moveTo>
                <a:lnTo>
                  <a:pt x="1859734" y="1300347"/>
                </a:lnTo>
                <a:lnTo>
                  <a:pt x="1868482" y="1295226"/>
                </a:lnTo>
                <a:lnTo>
                  <a:pt x="1865819" y="1289725"/>
                </a:lnTo>
                <a:close/>
                <a:moveTo>
                  <a:pt x="701679" y="1284605"/>
                </a:moveTo>
                <a:cubicBezTo>
                  <a:pt x="670113" y="1280432"/>
                  <a:pt x="698256" y="1308502"/>
                  <a:pt x="701679" y="1284605"/>
                </a:cubicBezTo>
                <a:close/>
                <a:moveTo>
                  <a:pt x="4586394" y="1284415"/>
                </a:moveTo>
                <a:lnTo>
                  <a:pt x="4589817" y="1287260"/>
                </a:lnTo>
                <a:cubicBezTo>
                  <a:pt x="4591528" y="1288777"/>
                  <a:pt x="4593810" y="1289915"/>
                  <a:pt x="4594571" y="1289536"/>
                </a:cubicBezTo>
                <a:cubicBezTo>
                  <a:pt x="4595046" y="1289120"/>
                  <a:pt x="4595084" y="1288402"/>
                  <a:pt x="4594666" y="1287929"/>
                </a:cubicBezTo>
                <a:cubicBezTo>
                  <a:pt x="4594647" y="1287893"/>
                  <a:pt x="4594609" y="1287861"/>
                  <a:pt x="4594571" y="1287829"/>
                </a:cubicBezTo>
                <a:cubicBezTo>
                  <a:pt x="4594571" y="1287829"/>
                  <a:pt x="4593049" y="1285553"/>
                  <a:pt x="4590767" y="1284984"/>
                </a:cubicBezTo>
                <a:lnTo>
                  <a:pt x="4590767" y="1284415"/>
                </a:lnTo>
                <a:close/>
                <a:moveTo>
                  <a:pt x="2888863" y="1284225"/>
                </a:moveTo>
                <a:lnTo>
                  <a:pt x="2888863" y="1294657"/>
                </a:lnTo>
                <a:lnTo>
                  <a:pt x="2899322" y="1294657"/>
                </a:lnTo>
                <a:lnTo>
                  <a:pt x="2899322" y="1284225"/>
                </a:lnTo>
                <a:close/>
                <a:moveTo>
                  <a:pt x="1899857" y="1284225"/>
                </a:moveTo>
                <a:cubicBezTo>
                  <a:pt x="1907654" y="1299398"/>
                  <a:pt x="1892251" y="1308123"/>
                  <a:pt x="1915450" y="1310399"/>
                </a:cubicBezTo>
                <a:cubicBezTo>
                  <a:pt x="1915336" y="1304692"/>
                  <a:pt x="1917219" y="1299123"/>
                  <a:pt x="1920775" y="1294657"/>
                </a:cubicBezTo>
                <a:cubicBezTo>
                  <a:pt x="1912978" y="1292002"/>
                  <a:pt x="1907464" y="1287070"/>
                  <a:pt x="1899857" y="1284225"/>
                </a:cubicBezTo>
                <a:close/>
                <a:moveTo>
                  <a:pt x="1178973" y="1284225"/>
                </a:moveTo>
                <a:lnTo>
                  <a:pt x="1178973" y="1294657"/>
                </a:lnTo>
                <a:lnTo>
                  <a:pt x="1189431" y="1294657"/>
                </a:lnTo>
                <a:lnTo>
                  <a:pt x="1189431" y="1284225"/>
                </a:lnTo>
                <a:close/>
                <a:moveTo>
                  <a:pt x="3666795" y="1283846"/>
                </a:moveTo>
                <a:cubicBezTo>
                  <a:pt x="3669457" y="1295795"/>
                  <a:pt x="3638082" y="1299398"/>
                  <a:pt x="3651202" y="1304709"/>
                </a:cubicBezTo>
                <a:cubicBezTo>
                  <a:pt x="3658238" y="1302812"/>
                  <a:pt x="3685621" y="1295036"/>
                  <a:pt x="3666985" y="1284225"/>
                </a:cubicBezTo>
                <a:close/>
                <a:moveTo>
                  <a:pt x="3435754" y="1283656"/>
                </a:moveTo>
                <a:cubicBezTo>
                  <a:pt x="3435754" y="1292571"/>
                  <a:pt x="3424155" y="1289536"/>
                  <a:pt x="3423965" y="1297881"/>
                </a:cubicBezTo>
                <a:cubicBezTo>
                  <a:pt x="3438417" y="1332969"/>
                  <a:pt x="3469032" y="1328986"/>
                  <a:pt x="3495464" y="1338470"/>
                </a:cubicBezTo>
                <a:lnTo>
                  <a:pt x="3496034" y="1340366"/>
                </a:lnTo>
                <a:cubicBezTo>
                  <a:pt x="3495502" y="1343122"/>
                  <a:pt x="3495502" y="1345956"/>
                  <a:pt x="3496034" y="1348711"/>
                </a:cubicBezTo>
                <a:cubicBezTo>
                  <a:pt x="3500408" y="1349525"/>
                  <a:pt x="3504915" y="1348419"/>
                  <a:pt x="3508394" y="1345677"/>
                </a:cubicBezTo>
                <a:lnTo>
                  <a:pt x="3509535" y="1345677"/>
                </a:lnTo>
                <a:cubicBezTo>
                  <a:pt x="3519994" y="1340366"/>
                  <a:pt x="3519424" y="1326710"/>
                  <a:pt x="3516761" y="1314572"/>
                </a:cubicBezTo>
                <a:cubicBezTo>
                  <a:pt x="3512198" y="1312106"/>
                  <a:pt x="3497746" y="1317606"/>
                  <a:pt x="3495274" y="1307554"/>
                </a:cubicBezTo>
                <a:cubicBezTo>
                  <a:pt x="3487097" y="1307554"/>
                  <a:pt x="3486336" y="1315899"/>
                  <a:pt x="3478730" y="1317037"/>
                </a:cubicBezTo>
                <a:cubicBezTo>
                  <a:pt x="3473976" y="1304140"/>
                  <a:pt x="3464088" y="1309071"/>
                  <a:pt x="3452488" y="1312296"/>
                </a:cubicBezTo>
                <a:cubicBezTo>
                  <a:pt x="3448495" y="1301105"/>
                  <a:pt x="3446023" y="1288588"/>
                  <a:pt x="3435754" y="1283656"/>
                </a:cubicBezTo>
                <a:close/>
                <a:moveTo>
                  <a:pt x="3091951" y="1283466"/>
                </a:moveTo>
                <a:lnTo>
                  <a:pt x="3091951" y="1293898"/>
                </a:lnTo>
                <a:lnTo>
                  <a:pt x="3102409" y="1293898"/>
                </a:lnTo>
                <a:lnTo>
                  <a:pt x="3102409" y="1283466"/>
                </a:lnTo>
                <a:close/>
                <a:moveTo>
                  <a:pt x="2866995" y="1283087"/>
                </a:moveTo>
                <a:cubicBezTo>
                  <a:pt x="2847980" y="1286691"/>
                  <a:pt x="2827823" y="1316658"/>
                  <a:pt x="2835619" y="1330124"/>
                </a:cubicBezTo>
                <a:cubicBezTo>
                  <a:pt x="2839613" y="1308692"/>
                  <a:pt x="2857488" y="1300726"/>
                  <a:pt x="2866995" y="1284225"/>
                </a:cubicBezTo>
                <a:close/>
                <a:moveTo>
                  <a:pt x="1052138" y="1282898"/>
                </a:moveTo>
                <a:cubicBezTo>
                  <a:pt x="1050512" y="1282543"/>
                  <a:pt x="1048903" y="1283558"/>
                  <a:pt x="1048525" y="1285174"/>
                </a:cubicBezTo>
                <a:cubicBezTo>
                  <a:pt x="1048169" y="1286795"/>
                  <a:pt x="1049187" y="1288400"/>
                  <a:pt x="1050807" y="1288777"/>
                </a:cubicBezTo>
                <a:cubicBezTo>
                  <a:pt x="1052332" y="1289346"/>
                  <a:pt x="1054042" y="1288696"/>
                  <a:pt x="1054800" y="1287260"/>
                </a:cubicBezTo>
                <a:lnTo>
                  <a:pt x="1054420" y="1286501"/>
                </a:lnTo>
                <a:cubicBezTo>
                  <a:pt x="1054597" y="1284916"/>
                  <a:pt x="1053650" y="1283419"/>
                  <a:pt x="1052138" y="1282898"/>
                </a:cubicBezTo>
                <a:close/>
                <a:moveTo>
                  <a:pt x="4599705" y="1282708"/>
                </a:moveTo>
                <a:cubicBezTo>
                  <a:pt x="4598944" y="1282898"/>
                  <a:pt x="4598564" y="1285553"/>
                  <a:pt x="4598374" y="1288588"/>
                </a:cubicBezTo>
                <a:lnTo>
                  <a:pt x="4598184" y="1293898"/>
                </a:lnTo>
                <a:lnTo>
                  <a:pt x="4600465" y="1291053"/>
                </a:lnTo>
                <a:cubicBezTo>
                  <a:pt x="4601835" y="1289424"/>
                  <a:pt x="4602405" y="1287262"/>
                  <a:pt x="4601987" y="1285174"/>
                </a:cubicBezTo>
                <a:cubicBezTo>
                  <a:pt x="4601987" y="1283656"/>
                  <a:pt x="4600465" y="1282518"/>
                  <a:pt x="4599705" y="1282708"/>
                </a:cubicBezTo>
                <a:close/>
                <a:moveTo>
                  <a:pt x="2374989" y="1281262"/>
                </a:moveTo>
                <a:lnTo>
                  <a:pt x="2370355" y="1294517"/>
                </a:lnTo>
                <a:lnTo>
                  <a:pt x="2369735" y="1294657"/>
                </a:lnTo>
                <a:lnTo>
                  <a:pt x="2370306" y="1294657"/>
                </a:lnTo>
                <a:lnTo>
                  <a:pt x="2370355" y="1294517"/>
                </a:lnTo>
                <a:lnTo>
                  <a:pt x="2379609" y="1292430"/>
                </a:lnTo>
                <a:cubicBezTo>
                  <a:pt x="2382429" y="1290566"/>
                  <a:pt x="2384587" y="1287706"/>
                  <a:pt x="2385518" y="1284225"/>
                </a:cubicBezTo>
                <a:cubicBezTo>
                  <a:pt x="2382000" y="1280527"/>
                  <a:pt x="2378007" y="1279531"/>
                  <a:pt x="2374989" y="1281262"/>
                </a:cubicBezTo>
                <a:close/>
                <a:moveTo>
                  <a:pt x="3164707" y="1281046"/>
                </a:moveTo>
                <a:cubicBezTo>
                  <a:pt x="3165233" y="1283419"/>
                  <a:pt x="3179851" y="1297075"/>
                  <a:pt x="3170296" y="1283846"/>
                </a:cubicBezTo>
                <a:cubicBezTo>
                  <a:pt x="3165922" y="1280717"/>
                  <a:pt x="3164532" y="1280254"/>
                  <a:pt x="3164707" y="1281046"/>
                </a:cubicBezTo>
                <a:close/>
                <a:moveTo>
                  <a:pt x="4594381" y="1279484"/>
                </a:moveTo>
                <a:cubicBezTo>
                  <a:pt x="4593506" y="1279757"/>
                  <a:pt x="4592992" y="1280680"/>
                  <a:pt x="4593240" y="1281570"/>
                </a:cubicBezTo>
                <a:cubicBezTo>
                  <a:pt x="4593563" y="1282459"/>
                  <a:pt x="4594533" y="1282928"/>
                  <a:pt x="4595426" y="1282613"/>
                </a:cubicBezTo>
                <a:cubicBezTo>
                  <a:pt x="4596320" y="1282298"/>
                  <a:pt x="4596795" y="1281321"/>
                  <a:pt x="4596472" y="1280432"/>
                </a:cubicBezTo>
                <a:lnTo>
                  <a:pt x="4596472" y="1279484"/>
                </a:lnTo>
                <a:cubicBezTo>
                  <a:pt x="4595864" y="1279009"/>
                  <a:pt x="4594989" y="1279009"/>
                  <a:pt x="4594381" y="1279484"/>
                </a:cubicBezTo>
                <a:close/>
                <a:moveTo>
                  <a:pt x="3243506" y="1279294"/>
                </a:moveTo>
                <a:cubicBezTo>
                  <a:pt x="3213271" y="1314003"/>
                  <a:pt x="3273361" y="1300347"/>
                  <a:pt x="3243506" y="1279294"/>
                </a:cubicBezTo>
                <a:close/>
                <a:moveTo>
                  <a:pt x="2264959" y="1279294"/>
                </a:moveTo>
                <a:cubicBezTo>
                  <a:pt x="2248985" y="1296743"/>
                  <a:pt x="2283974" y="1295036"/>
                  <a:pt x="2264959" y="1279294"/>
                </a:cubicBezTo>
                <a:close/>
                <a:moveTo>
                  <a:pt x="2966447" y="1279104"/>
                </a:moveTo>
                <a:cubicBezTo>
                  <a:pt x="2936022" y="1273604"/>
                  <a:pt x="2964166" y="1301674"/>
                  <a:pt x="2966447" y="1279104"/>
                </a:cubicBezTo>
                <a:close/>
                <a:moveTo>
                  <a:pt x="2679120" y="1279104"/>
                </a:moveTo>
                <a:cubicBezTo>
                  <a:pt x="2673986" y="1300726"/>
                  <a:pt x="2694713" y="1279104"/>
                  <a:pt x="2679120" y="1279104"/>
                </a:cubicBezTo>
                <a:close/>
                <a:moveTo>
                  <a:pt x="2093247" y="1279104"/>
                </a:moveTo>
                <a:lnTo>
                  <a:pt x="2092677" y="1279294"/>
                </a:lnTo>
                <a:cubicBezTo>
                  <a:pt x="2095529" y="1286880"/>
                  <a:pt x="2086592" y="1306226"/>
                  <a:pt x="2098001" y="1305278"/>
                </a:cubicBezTo>
                <a:cubicBezTo>
                  <a:pt x="2095529" y="1297502"/>
                  <a:pt x="2104656" y="1278156"/>
                  <a:pt x="2093247" y="1279104"/>
                </a:cubicBezTo>
                <a:close/>
                <a:moveTo>
                  <a:pt x="4611304" y="1278915"/>
                </a:moveTo>
                <a:lnTo>
                  <a:pt x="4606931" y="1280432"/>
                </a:lnTo>
                <a:lnTo>
                  <a:pt x="4603128" y="1281570"/>
                </a:lnTo>
                <a:lnTo>
                  <a:pt x="4605790" y="1283087"/>
                </a:lnTo>
                <a:lnTo>
                  <a:pt x="4608452" y="1284415"/>
                </a:lnTo>
                <a:lnTo>
                  <a:pt x="4609973" y="1281570"/>
                </a:lnTo>
                <a:close/>
                <a:moveTo>
                  <a:pt x="1695629" y="1278346"/>
                </a:moveTo>
                <a:cubicBezTo>
                  <a:pt x="1695629" y="1281380"/>
                  <a:pt x="1695629" y="1284415"/>
                  <a:pt x="1690495" y="1283466"/>
                </a:cubicBezTo>
                <a:lnTo>
                  <a:pt x="1690495" y="1293898"/>
                </a:lnTo>
                <a:cubicBezTo>
                  <a:pt x="1703425" y="1302812"/>
                  <a:pt x="1706088" y="1277018"/>
                  <a:pt x="1695819" y="1279104"/>
                </a:cubicBezTo>
                <a:close/>
                <a:moveTo>
                  <a:pt x="4449671" y="1277018"/>
                </a:moveTo>
                <a:cubicBezTo>
                  <a:pt x="4448872" y="1277257"/>
                  <a:pt x="4448397" y="1278101"/>
                  <a:pt x="4448644" y="1278903"/>
                </a:cubicBezTo>
                <a:cubicBezTo>
                  <a:pt x="4448663" y="1278973"/>
                  <a:pt x="4448682" y="1279040"/>
                  <a:pt x="4448720" y="1279104"/>
                </a:cubicBezTo>
                <a:cubicBezTo>
                  <a:pt x="4448853" y="1279825"/>
                  <a:pt x="4449557" y="1280303"/>
                  <a:pt x="4450280" y="1280170"/>
                </a:cubicBezTo>
                <a:cubicBezTo>
                  <a:pt x="4450394" y="1280147"/>
                  <a:pt x="4450508" y="1280107"/>
                  <a:pt x="4450622" y="1280053"/>
                </a:cubicBezTo>
                <a:cubicBezTo>
                  <a:pt x="4451458" y="1280367"/>
                  <a:pt x="4452390" y="1279943"/>
                  <a:pt x="4452714" y="1279104"/>
                </a:cubicBezTo>
                <a:cubicBezTo>
                  <a:pt x="4453037" y="1278266"/>
                  <a:pt x="4452600" y="1277333"/>
                  <a:pt x="4451763" y="1277018"/>
                </a:cubicBezTo>
                <a:close/>
                <a:moveTo>
                  <a:pt x="2469303" y="1276956"/>
                </a:moveTo>
                <a:cubicBezTo>
                  <a:pt x="2469829" y="1279258"/>
                  <a:pt x="2484448" y="1292950"/>
                  <a:pt x="2474892" y="1279863"/>
                </a:cubicBezTo>
                <a:cubicBezTo>
                  <a:pt x="2470519" y="1276686"/>
                  <a:pt x="2469128" y="1276188"/>
                  <a:pt x="2469303" y="1276956"/>
                </a:cubicBezTo>
                <a:close/>
                <a:moveTo>
                  <a:pt x="3677064" y="1274932"/>
                </a:moveTo>
                <a:cubicBezTo>
                  <a:pt x="3677064" y="1280811"/>
                  <a:pt x="3672690" y="1280242"/>
                  <a:pt x="3674592" y="1286880"/>
                </a:cubicBezTo>
                <a:cubicBezTo>
                  <a:pt x="3684100" y="1292760"/>
                  <a:pt x="3685240" y="1272656"/>
                  <a:pt x="3677064" y="1275311"/>
                </a:cubicBezTo>
                <a:close/>
                <a:moveTo>
                  <a:pt x="4668542" y="1274363"/>
                </a:moveTo>
                <a:cubicBezTo>
                  <a:pt x="4667496" y="1276070"/>
                  <a:pt x="4666963" y="1278048"/>
                  <a:pt x="4667020" y="1280053"/>
                </a:cubicBezTo>
                <a:lnTo>
                  <a:pt x="4667020" y="1285553"/>
                </a:lnTo>
                <a:lnTo>
                  <a:pt x="4669302" y="1282518"/>
                </a:lnTo>
                <a:cubicBezTo>
                  <a:pt x="4670633" y="1280942"/>
                  <a:pt x="4671128" y="1278827"/>
                  <a:pt x="4670633" y="1276828"/>
                </a:cubicBezTo>
                <a:cubicBezTo>
                  <a:pt x="4670633" y="1275121"/>
                  <a:pt x="4669112" y="1274173"/>
                  <a:pt x="4668542" y="1274363"/>
                </a:cubicBezTo>
                <a:close/>
                <a:moveTo>
                  <a:pt x="765572" y="1273414"/>
                </a:moveTo>
                <a:cubicBezTo>
                  <a:pt x="757395" y="1274363"/>
                  <a:pt x="750739" y="1275501"/>
                  <a:pt x="752070" y="1284794"/>
                </a:cubicBezTo>
                <a:lnTo>
                  <a:pt x="753592" y="1285174"/>
                </a:lnTo>
                <a:cubicBezTo>
                  <a:pt x="762909" y="1287449"/>
                  <a:pt x="763860" y="1281380"/>
                  <a:pt x="767854" y="1278156"/>
                </a:cubicBezTo>
                <a:cubicBezTo>
                  <a:pt x="765952" y="1278156"/>
                  <a:pt x="765191" y="1276070"/>
                  <a:pt x="765572" y="1273414"/>
                </a:cubicBezTo>
                <a:close/>
                <a:moveTo>
                  <a:pt x="4624615" y="1272276"/>
                </a:moveTo>
                <a:lnTo>
                  <a:pt x="4623474" y="1274552"/>
                </a:lnTo>
                <a:cubicBezTo>
                  <a:pt x="4622733" y="1277991"/>
                  <a:pt x="4622733" y="1281545"/>
                  <a:pt x="4623474" y="1284984"/>
                </a:cubicBezTo>
                <a:lnTo>
                  <a:pt x="4623474" y="1295416"/>
                </a:lnTo>
                <a:lnTo>
                  <a:pt x="4633933" y="1295416"/>
                </a:lnTo>
                <a:lnTo>
                  <a:pt x="4633933" y="1293519"/>
                </a:lnTo>
                <a:lnTo>
                  <a:pt x="4635454" y="1292381"/>
                </a:lnTo>
                <a:lnTo>
                  <a:pt x="4641539" y="1286122"/>
                </a:lnTo>
                <a:lnTo>
                  <a:pt x="4634694" y="1288208"/>
                </a:lnTo>
                <a:lnTo>
                  <a:pt x="4634694" y="1286691"/>
                </a:lnTo>
                <a:lnTo>
                  <a:pt x="4626327" y="1286691"/>
                </a:lnTo>
                <a:lnTo>
                  <a:pt x="4624235" y="1280811"/>
                </a:lnTo>
                <a:lnTo>
                  <a:pt x="4627848" y="1280811"/>
                </a:lnTo>
                <a:lnTo>
                  <a:pt x="4631651" y="1280811"/>
                </a:lnTo>
                <a:lnTo>
                  <a:pt x="4628038" y="1276449"/>
                </a:lnTo>
                <a:close/>
                <a:moveTo>
                  <a:pt x="4578978" y="1270759"/>
                </a:moveTo>
                <a:lnTo>
                  <a:pt x="4574224" y="1272276"/>
                </a:lnTo>
                <a:lnTo>
                  <a:pt x="4574224" y="1277966"/>
                </a:lnTo>
                <a:lnTo>
                  <a:pt x="4573463" y="1282139"/>
                </a:lnTo>
                <a:lnTo>
                  <a:pt x="4577457" y="1276259"/>
                </a:lnTo>
                <a:lnTo>
                  <a:pt x="4582781" y="1270759"/>
                </a:lnTo>
                <a:cubicBezTo>
                  <a:pt x="4582781" y="1270759"/>
                  <a:pt x="4581640" y="1270759"/>
                  <a:pt x="4578978" y="1270759"/>
                </a:cubicBezTo>
                <a:close/>
                <a:moveTo>
                  <a:pt x="4618150" y="1269431"/>
                </a:moveTo>
                <a:lnTo>
                  <a:pt x="4616819" y="1272087"/>
                </a:lnTo>
                <a:lnTo>
                  <a:pt x="4615868" y="1273983"/>
                </a:lnTo>
                <a:lnTo>
                  <a:pt x="4619861" y="1277207"/>
                </a:lnTo>
                <a:lnTo>
                  <a:pt x="4618150" y="1272087"/>
                </a:lnTo>
                <a:close/>
                <a:moveTo>
                  <a:pt x="3735061" y="1269431"/>
                </a:moveTo>
                <a:cubicBezTo>
                  <a:pt x="3734453" y="1273035"/>
                  <a:pt x="3733559" y="1276587"/>
                  <a:pt x="3732399" y="1280053"/>
                </a:cubicBezTo>
                <a:lnTo>
                  <a:pt x="3732399" y="1280811"/>
                </a:lnTo>
                <a:cubicBezTo>
                  <a:pt x="3732399" y="1280811"/>
                  <a:pt x="3733730" y="1280811"/>
                  <a:pt x="3733921" y="1282139"/>
                </a:cubicBezTo>
                <a:cubicBezTo>
                  <a:pt x="3735233" y="1283704"/>
                  <a:pt x="3736944" y="1284885"/>
                  <a:pt x="3738865" y="1285553"/>
                </a:cubicBezTo>
                <a:cubicBezTo>
                  <a:pt x="3741907" y="1280242"/>
                  <a:pt x="3740386" y="1268483"/>
                  <a:pt x="3735061" y="1269431"/>
                </a:cubicBezTo>
                <a:close/>
                <a:moveTo>
                  <a:pt x="4564526" y="1269242"/>
                </a:moveTo>
                <a:cubicBezTo>
                  <a:pt x="4563461" y="1270941"/>
                  <a:pt x="4563005" y="1272940"/>
                  <a:pt x="4563195" y="1274932"/>
                </a:cubicBezTo>
                <a:lnTo>
                  <a:pt x="4563195" y="1280432"/>
                </a:lnTo>
                <a:lnTo>
                  <a:pt x="4565287" y="1277397"/>
                </a:lnTo>
                <a:cubicBezTo>
                  <a:pt x="4566579" y="1275804"/>
                  <a:pt x="4567131" y="1273733"/>
                  <a:pt x="4566808" y="1271707"/>
                </a:cubicBezTo>
                <a:cubicBezTo>
                  <a:pt x="4566808" y="1270190"/>
                  <a:pt x="4565287" y="1269052"/>
                  <a:pt x="4564526" y="1269242"/>
                </a:cubicBezTo>
                <a:close/>
                <a:moveTo>
                  <a:pt x="1528671" y="1268673"/>
                </a:moveTo>
                <a:cubicBezTo>
                  <a:pt x="1512698" y="1286122"/>
                  <a:pt x="1547687" y="1284415"/>
                  <a:pt x="1528671" y="1268673"/>
                </a:cubicBezTo>
                <a:close/>
                <a:moveTo>
                  <a:pt x="540616" y="1268673"/>
                </a:moveTo>
                <a:cubicBezTo>
                  <a:pt x="535482" y="1290294"/>
                  <a:pt x="556209" y="1268673"/>
                  <a:pt x="540616" y="1268673"/>
                </a:cubicBezTo>
                <a:close/>
                <a:moveTo>
                  <a:pt x="3865699" y="1268293"/>
                </a:moveTo>
                <a:cubicBezTo>
                  <a:pt x="3865281" y="1270615"/>
                  <a:pt x="3865281" y="1272989"/>
                  <a:pt x="3865699" y="1275311"/>
                </a:cubicBezTo>
                <a:lnTo>
                  <a:pt x="3871594" y="1272845"/>
                </a:lnTo>
                <a:cubicBezTo>
                  <a:pt x="3871594" y="1270759"/>
                  <a:pt x="3870453" y="1268673"/>
                  <a:pt x="3865699" y="1268293"/>
                </a:cubicBezTo>
                <a:close/>
                <a:moveTo>
                  <a:pt x="3400386" y="1268293"/>
                </a:moveTo>
                <a:cubicBezTo>
                  <a:pt x="3386884" y="1265069"/>
                  <a:pt x="3381370" y="1270380"/>
                  <a:pt x="3384793" y="1283846"/>
                </a:cubicBezTo>
                <a:cubicBezTo>
                  <a:pt x="3396202" y="1285174"/>
                  <a:pt x="3401336" y="1280053"/>
                  <a:pt x="3400386" y="1268673"/>
                </a:cubicBezTo>
                <a:close/>
                <a:moveTo>
                  <a:pt x="3601191" y="1268128"/>
                </a:moveTo>
                <a:cubicBezTo>
                  <a:pt x="3595201" y="1268246"/>
                  <a:pt x="3591113" y="1270285"/>
                  <a:pt x="3593775" y="1279104"/>
                </a:cubicBezTo>
                <a:cubicBezTo>
                  <a:pt x="3594174" y="1279815"/>
                  <a:pt x="3594688" y="1280457"/>
                  <a:pt x="3595296" y="1281001"/>
                </a:cubicBezTo>
                <a:lnTo>
                  <a:pt x="3599099" y="1279104"/>
                </a:lnTo>
                <a:lnTo>
                  <a:pt x="3599099" y="1282898"/>
                </a:lnTo>
                <a:cubicBezTo>
                  <a:pt x="3607656" y="1287829"/>
                  <a:pt x="3625151" y="1281191"/>
                  <a:pt x="3620016" y="1268673"/>
                </a:cubicBezTo>
                <a:cubicBezTo>
                  <a:pt x="3615073" y="1269811"/>
                  <a:pt x="3607181" y="1268009"/>
                  <a:pt x="3601191" y="1268128"/>
                </a:cubicBezTo>
                <a:close/>
                <a:moveTo>
                  <a:pt x="4551595" y="1268104"/>
                </a:moveTo>
                <a:lnTo>
                  <a:pt x="4545320" y="1269621"/>
                </a:lnTo>
                <a:lnTo>
                  <a:pt x="4539235" y="1271328"/>
                </a:lnTo>
                <a:lnTo>
                  <a:pt x="4540186" y="1273983"/>
                </a:lnTo>
                <a:lnTo>
                  <a:pt x="4544613" y="1278156"/>
                </a:lnTo>
                <a:lnTo>
                  <a:pt x="4544369" y="1278156"/>
                </a:lnTo>
                <a:lnTo>
                  <a:pt x="4544688" y="1278227"/>
                </a:lnTo>
                <a:lnTo>
                  <a:pt x="4545852" y="1279324"/>
                </a:lnTo>
                <a:cubicBezTo>
                  <a:pt x="4546518" y="1279305"/>
                  <a:pt x="4547184" y="1279167"/>
                  <a:pt x="4547792" y="1278915"/>
                </a:cubicBezTo>
                <a:lnTo>
                  <a:pt x="4544688" y="1278227"/>
                </a:lnTo>
                <a:lnTo>
                  <a:pt x="4544613" y="1278156"/>
                </a:lnTo>
                <a:lnTo>
                  <a:pt x="4547602" y="1278156"/>
                </a:lnTo>
                <a:lnTo>
                  <a:pt x="4549503" y="1273225"/>
                </a:lnTo>
                <a:close/>
                <a:moveTo>
                  <a:pt x="2914665" y="1267879"/>
                </a:moveTo>
                <a:cubicBezTo>
                  <a:pt x="2913025" y="1267606"/>
                  <a:pt x="2911064" y="1269242"/>
                  <a:pt x="2908830" y="1273794"/>
                </a:cubicBezTo>
                <a:cubicBezTo>
                  <a:pt x="2923092" y="1270759"/>
                  <a:pt x="2905217" y="1298450"/>
                  <a:pt x="2919479" y="1294657"/>
                </a:cubicBezTo>
                <a:cubicBezTo>
                  <a:pt x="2921618" y="1286691"/>
                  <a:pt x="2919586" y="1268697"/>
                  <a:pt x="2914665" y="1267879"/>
                </a:cubicBezTo>
                <a:close/>
                <a:moveTo>
                  <a:pt x="3505899" y="1266397"/>
                </a:moveTo>
                <a:cubicBezTo>
                  <a:pt x="3501549" y="1266966"/>
                  <a:pt x="3497745" y="1271138"/>
                  <a:pt x="3494513" y="1279104"/>
                </a:cubicBezTo>
                <a:lnTo>
                  <a:pt x="3494513" y="1280621"/>
                </a:lnTo>
                <a:cubicBezTo>
                  <a:pt x="3515240" y="1283277"/>
                  <a:pt x="3473786" y="1288208"/>
                  <a:pt x="3494513" y="1291053"/>
                </a:cubicBezTo>
                <a:cubicBezTo>
                  <a:pt x="3501168" y="1283656"/>
                  <a:pt x="3520184" y="1288777"/>
                  <a:pt x="3520564" y="1275311"/>
                </a:cubicBezTo>
                <a:cubicBezTo>
                  <a:pt x="3515145" y="1268863"/>
                  <a:pt x="3510249" y="1265828"/>
                  <a:pt x="3505899" y="1266397"/>
                </a:cubicBezTo>
                <a:close/>
                <a:moveTo>
                  <a:pt x="1876848" y="1266207"/>
                </a:moveTo>
                <a:cubicBezTo>
                  <a:pt x="1871714" y="1287829"/>
                  <a:pt x="1892441" y="1266207"/>
                  <a:pt x="1876848" y="1266207"/>
                </a:cubicBezTo>
                <a:close/>
                <a:moveTo>
                  <a:pt x="4787200" y="1266017"/>
                </a:moveTo>
                <a:lnTo>
                  <a:pt x="4787200" y="1274932"/>
                </a:lnTo>
                <a:lnTo>
                  <a:pt x="4784157" y="1277018"/>
                </a:lnTo>
                <a:lnTo>
                  <a:pt x="4776551" y="1280053"/>
                </a:lnTo>
                <a:lnTo>
                  <a:pt x="4779403" y="1276639"/>
                </a:lnTo>
                <a:lnTo>
                  <a:pt x="4783587" y="1273983"/>
                </a:lnTo>
                <a:lnTo>
                  <a:pt x="4781495" y="1273983"/>
                </a:lnTo>
                <a:close/>
                <a:moveTo>
                  <a:pt x="1820610" y="1265970"/>
                </a:moveTo>
                <a:cubicBezTo>
                  <a:pt x="1814715" y="1265069"/>
                  <a:pt x="1808202" y="1269337"/>
                  <a:pt x="1805730" y="1278915"/>
                </a:cubicBezTo>
                <a:cubicBezTo>
                  <a:pt x="1811393" y="1279038"/>
                  <a:pt x="1816919" y="1277156"/>
                  <a:pt x="1821323" y="1273604"/>
                </a:cubicBezTo>
                <a:cubicBezTo>
                  <a:pt x="1822083" y="1280242"/>
                  <a:pt x="1823034" y="1286122"/>
                  <a:pt x="1831781" y="1284225"/>
                </a:cubicBezTo>
                <a:lnTo>
                  <a:pt x="1831781" y="1284035"/>
                </a:lnTo>
                <a:cubicBezTo>
                  <a:pt x="1831781" y="1272940"/>
                  <a:pt x="1826505" y="1266871"/>
                  <a:pt x="1820610" y="1265970"/>
                </a:cubicBezTo>
                <a:close/>
                <a:moveTo>
                  <a:pt x="4725018" y="1265638"/>
                </a:moveTo>
                <a:lnTo>
                  <a:pt x="4726920" y="1266017"/>
                </a:lnTo>
                <a:lnTo>
                  <a:pt x="4731484" y="1273035"/>
                </a:lnTo>
                <a:lnTo>
                  <a:pt x="4731484" y="1275880"/>
                </a:lnTo>
                <a:lnTo>
                  <a:pt x="4732625" y="1273983"/>
                </a:lnTo>
                <a:cubicBezTo>
                  <a:pt x="4733328" y="1275165"/>
                  <a:pt x="4734089" y="1276305"/>
                  <a:pt x="4734906" y="1277397"/>
                </a:cubicBezTo>
                <a:lnTo>
                  <a:pt x="4729012" y="1277397"/>
                </a:lnTo>
                <a:close/>
                <a:moveTo>
                  <a:pt x="4682423" y="1265638"/>
                </a:moveTo>
                <a:cubicBezTo>
                  <a:pt x="4681986" y="1266192"/>
                  <a:pt x="4681986" y="1266981"/>
                  <a:pt x="4682423" y="1267535"/>
                </a:cubicBezTo>
                <a:cubicBezTo>
                  <a:pt x="4681568" y="1267246"/>
                  <a:pt x="4680617" y="1267246"/>
                  <a:pt x="4679761" y="1267535"/>
                </a:cubicBezTo>
                <a:cubicBezTo>
                  <a:pt x="4679875" y="1268544"/>
                  <a:pt x="4679875" y="1269560"/>
                  <a:pt x="4679761" y="1270569"/>
                </a:cubicBezTo>
                <a:cubicBezTo>
                  <a:pt x="4679761" y="1272276"/>
                  <a:pt x="4678049" y="1273225"/>
                  <a:pt x="4675197" y="1272656"/>
                </a:cubicBezTo>
                <a:lnTo>
                  <a:pt x="4675197" y="1279484"/>
                </a:lnTo>
                <a:lnTo>
                  <a:pt x="4673676" y="1282329"/>
                </a:lnTo>
                <a:lnTo>
                  <a:pt x="4676528" y="1283656"/>
                </a:lnTo>
                <a:lnTo>
                  <a:pt x="4679191" y="1284984"/>
                </a:lnTo>
                <a:lnTo>
                  <a:pt x="4679191" y="1283277"/>
                </a:lnTo>
                <a:cubicBezTo>
                  <a:pt x="4682803" y="1283935"/>
                  <a:pt x="4686264" y="1281545"/>
                  <a:pt x="4686930" y="1277938"/>
                </a:cubicBezTo>
                <a:cubicBezTo>
                  <a:pt x="4686949" y="1277822"/>
                  <a:pt x="4686968" y="1277705"/>
                  <a:pt x="4686987" y="1277587"/>
                </a:cubicBezTo>
                <a:cubicBezTo>
                  <a:pt x="4687101" y="1276959"/>
                  <a:pt x="4687101" y="1276318"/>
                  <a:pt x="4686987" y="1275690"/>
                </a:cubicBezTo>
                <a:cubicBezTo>
                  <a:pt x="4687348" y="1275542"/>
                  <a:pt x="4687766" y="1275542"/>
                  <a:pt x="4688128" y="1275690"/>
                </a:cubicBezTo>
                <a:lnTo>
                  <a:pt x="4686416" y="1275121"/>
                </a:lnTo>
                <a:cubicBezTo>
                  <a:pt x="4686568" y="1272697"/>
                  <a:pt x="4685903" y="1270292"/>
                  <a:pt x="4684515" y="1268293"/>
                </a:cubicBezTo>
                <a:cubicBezTo>
                  <a:pt x="4684819" y="1267766"/>
                  <a:pt x="4684819" y="1267114"/>
                  <a:pt x="4684515" y="1266586"/>
                </a:cubicBezTo>
                <a:cubicBezTo>
                  <a:pt x="4684173" y="1265780"/>
                  <a:pt x="4683260" y="1265370"/>
                  <a:pt x="4682423" y="1265638"/>
                </a:cubicBezTo>
                <a:close/>
                <a:moveTo>
                  <a:pt x="4799560" y="1265259"/>
                </a:moveTo>
                <a:lnTo>
                  <a:pt x="4800320" y="1265828"/>
                </a:lnTo>
                <a:lnTo>
                  <a:pt x="4797658" y="1267535"/>
                </a:lnTo>
                <a:close/>
                <a:moveTo>
                  <a:pt x="4605029" y="1264310"/>
                </a:moveTo>
                <a:lnTo>
                  <a:pt x="4601987" y="1264879"/>
                </a:lnTo>
                <a:lnTo>
                  <a:pt x="4604269" y="1271518"/>
                </a:lnTo>
                <a:lnTo>
                  <a:pt x="4606551" y="1268483"/>
                </a:lnTo>
                <a:cubicBezTo>
                  <a:pt x="4607787" y="1267425"/>
                  <a:pt x="4608528" y="1265924"/>
                  <a:pt x="4608642" y="1264310"/>
                </a:cubicBezTo>
                <a:cubicBezTo>
                  <a:pt x="4608642" y="1264310"/>
                  <a:pt x="4606741" y="1264310"/>
                  <a:pt x="4605029" y="1264310"/>
                </a:cubicBezTo>
                <a:close/>
                <a:moveTo>
                  <a:pt x="4584302" y="1263552"/>
                </a:moveTo>
                <a:lnTo>
                  <a:pt x="4586394" y="1270569"/>
                </a:lnTo>
                <a:lnTo>
                  <a:pt x="4588486" y="1277587"/>
                </a:lnTo>
                <a:lnTo>
                  <a:pt x="4592859" y="1276070"/>
                </a:lnTo>
                <a:cubicBezTo>
                  <a:pt x="4595445" y="1275292"/>
                  <a:pt x="4597499" y="1273314"/>
                  <a:pt x="4598374" y="1270759"/>
                </a:cubicBezTo>
                <a:lnTo>
                  <a:pt x="4598374" y="1270380"/>
                </a:lnTo>
                <a:lnTo>
                  <a:pt x="4598374" y="1268104"/>
                </a:lnTo>
                <a:lnTo>
                  <a:pt x="4598374" y="1266586"/>
                </a:lnTo>
                <a:lnTo>
                  <a:pt x="4597043" y="1266586"/>
                </a:lnTo>
                <a:lnTo>
                  <a:pt x="4589246" y="1269242"/>
                </a:lnTo>
                <a:lnTo>
                  <a:pt x="4587154" y="1266776"/>
                </a:lnTo>
                <a:close/>
                <a:moveTo>
                  <a:pt x="1910316" y="1263362"/>
                </a:moveTo>
                <a:cubicBezTo>
                  <a:pt x="1909289" y="1270438"/>
                  <a:pt x="1913682" y="1277177"/>
                  <a:pt x="1920585" y="1279104"/>
                </a:cubicBezTo>
                <a:lnTo>
                  <a:pt x="1920775" y="1279104"/>
                </a:lnTo>
                <a:cubicBezTo>
                  <a:pt x="1921611" y="1272013"/>
                  <a:pt x="1917200" y="1265353"/>
                  <a:pt x="1910316" y="1263362"/>
                </a:cubicBezTo>
                <a:close/>
                <a:moveTo>
                  <a:pt x="862053" y="1263315"/>
                </a:moveTo>
                <a:cubicBezTo>
                  <a:pt x="858036" y="1263741"/>
                  <a:pt x="854755" y="1265069"/>
                  <a:pt x="853804" y="1268673"/>
                </a:cubicBezTo>
                <a:cubicBezTo>
                  <a:pt x="864073" y="1266207"/>
                  <a:pt x="876623" y="1284605"/>
                  <a:pt x="874722" y="1263362"/>
                </a:cubicBezTo>
                <a:cubicBezTo>
                  <a:pt x="870824" y="1263362"/>
                  <a:pt x="866070" y="1262888"/>
                  <a:pt x="862053" y="1263315"/>
                </a:cubicBezTo>
                <a:close/>
                <a:moveTo>
                  <a:pt x="4784140" y="1262552"/>
                </a:moveTo>
                <a:lnTo>
                  <a:pt x="4784347" y="1262603"/>
                </a:lnTo>
                <a:lnTo>
                  <a:pt x="4784157" y="1262603"/>
                </a:lnTo>
                <a:close/>
                <a:moveTo>
                  <a:pt x="3184064" y="1261528"/>
                </a:moveTo>
                <a:cubicBezTo>
                  <a:pt x="3179970" y="1261466"/>
                  <a:pt x="3176808" y="1265211"/>
                  <a:pt x="3176761" y="1275311"/>
                </a:cubicBezTo>
                <a:cubicBezTo>
                  <a:pt x="3200340" y="1270759"/>
                  <a:pt x="3196347" y="1284794"/>
                  <a:pt x="3186079" y="1294657"/>
                </a:cubicBezTo>
                <a:lnTo>
                  <a:pt x="3187220" y="1296174"/>
                </a:lnTo>
                <a:cubicBezTo>
                  <a:pt x="3217027" y="1296174"/>
                  <a:pt x="3196347" y="1261714"/>
                  <a:pt x="3184064" y="1261528"/>
                </a:cubicBezTo>
                <a:close/>
                <a:moveTo>
                  <a:pt x="4734146" y="1260707"/>
                </a:moveTo>
                <a:lnTo>
                  <a:pt x="4736047" y="1262414"/>
                </a:lnTo>
                <a:lnTo>
                  <a:pt x="4738900" y="1265638"/>
                </a:lnTo>
                <a:lnTo>
                  <a:pt x="4736238" y="1265638"/>
                </a:lnTo>
                <a:close/>
                <a:moveTo>
                  <a:pt x="4639068" y="1260517"/>
                </a:moveTo>
                <a:lnTo>
                  <a:pt x="4633172" y="1262603"/>
                </a:lnTo>
                <a:lnTo>
                  <a:pt x="4627278" y="1265448"/>
                </a:lnTo>
                <a:lnTo>
                  <a:pt x="4631841" y="1265448"/>
                </a:lnTo>
                <a:lnTo>
                  <a:pt x="4636405" y="1265448"/>
                </a:lnTo>
                <a:lnTo>
                  <a:pt x="4637736" y="1262983"/>
                </a:lnTo>
                <a:close/>
                <a:moveTo>
                  <a:pt x="2531297" y="1260399"/>
                </a:moveTo>
                <a:cubicBezTo>
                  <a:pt x="2526948" y="1260612"/>
                  <a:pt x="2523002" y="1264974"/>
                  <a:pt x="2532509" y="1272845"/>
                </a:cubicBezTo>
                <a:cubicBezTo>
                  <a:pt x="2540401" y="1264121"/>
                  <a:pt x="2535647" y="1260185"/>
                  <a:pt x="2531297" y="1260399"/>
                </a:cubicBezTo>
                <a:close/>
                <a:moveTo>
                  <a:pt x="4616629" y="1260327"/>
                </a:moveTo>
                <a:lnTo>
                  <a:pt x="4614727" y="1263931"/>
                </a:lnTo>
                <a:lnTo>
                  <a:pt x="4613777" y="1265828"/>
                </a:lnTo>
                <a:lnTo>
                  <a:pt x="4613777" y="1267155"/>
                </a:lnTo>
                <a:lnTo>
                  <a:pt x="4616058" y="1267155"/>
                </a:lnTo>
                <a:lnTo>
                  <a:pt x="4618911" y="1267155"/>
                </a:lnTo>
                <a:cubicBezTo>
                  <a:pt x="4621231" y="1266338"/>
                  <a:pt x="4623322" y="1264972"/>
                  <a:pt x="4624996" y="1263172"/>
                </a:cubicBezTo>
                <a:lnTo>
                  <a:pt x="4624996" y="1261845"/>
                </a:lnTo>
                <a:cubicBezTo>
                  <a:pt x="4623684" y="1260987"/>
                  <a:pt x="4622182" y="1260466"/>
                  <a:pt x="4620622" y="1260327"/>
                </a:cubicBezTo>
                <a:close/>
                <a:moveTo>
                  <a:pt x="4684325" y="1259000"/>
                </a:moveTo>
                <a:cubicBezTo>
                  <a:pt x="4683526" y="1259349"/>
                  <a:pt x="4683108" y="1260250"/>
                  <a:pt x="4683374" y="1261086"/>
                </a:cubicBezTo>
                <a:cubicBezTo>
                  <a:pt x="4683983" y="1261560"/>
                  <a:pt x="4684857" y="1261560"/>
                  <a:pt x="4685466" y="1261086"/>
                </a:cubicBezTo>
                <a:cubicBezTo>
                  <a:pt x="4685884" y="1261976"/>
                  <a:pt x="4686949" y="1262359"/>
                  <a:pt x="4687842" y="1261940"/>
                </a:cubicBezTo>
                <a:cubicBezTo>
                  <a:pt x="4688736" y="1261520"/>
                  <a:pt x="4689117" y="1260458"/>
                  <a:pt x="4688698" y="1259569"/>
                </a:cubicBezTo>
                <a:lnTo>
                  <a:pt x="4686416" y="1259000"/>
                </a:lnTo>
                <a:cubicBezTo>
                  <a:pt x="4685827" y="1258446"/>
                  <a:pt x="4684914" y="1258446"/>
                  <a:pt x="4684325" y="1259000"/>
                </a:cubicBezTo>
                <a:close/>
                <a:moveTo>
                  <a:pt x="2245943" y="1258431"/>
                </a:moveTo>
                <a:cubicBezTo>
                  <a:pt x="2241893" y="1263550"/>
                  <a:pt x="2238508" y="1269158"/>
                  <a:pt x="2235865" y="1275121"/>
                </a:cubicBezTo>
                <a:lnTo>
                  <a:pt x="2228258" y="1288967"/>
                </a:lnTo>
                <a:lnTo>
                  <a:pt x="2233393" y="1293898"/>
                </a:lnTo>
                <a:lnTo>
                  <a:pt x="2238337" y="1298829"/>
                </a:lnTo>
                <a:lnTo>
                  <a:pt x="2243471" y="1277397"/>
                </a:lnTo>
                <a:cubicBezTo>
                  <a:pt x="2246323" y="1265448"/>
                  <a:pt x="2247274" y="1256724"/>
                  <a:pt x="2245943" y="1258431"/>
                </a:cubicBezTo>
                <a:close/>
                <a:moveTo>
                  <a:pt x="2024791" y="1258431"/>
                </a:moveTo>
                <a:cubicBezTo>
                  <a:pt x="2019656" y="1280053"/>
                  <a:pt x="2040383" y="1258431"/>
                  <a:pt x="2024791" y="1258431"/>
                </a:cubicBezTo>
                <a:close/>
                <a:moveTo>
                  <a:pt x="1565181" y="1258241"/>
                </a:moveTo>
                <a:cubicBezTo>
                  <a:pt x="1559477" y="1285932"/>
                  <a:pt x="1580964" y="1264310"/>
                  <a:pt x="1565181" y="1258241"/>
                </a:cubicBezTo>
                <a:close/>
                <a:moveTo>
                  <a:pt x="2103706" y="1257482"/>
                </a:moveTo>
                <a:lnTo>
                  <a:pt x="2103706" y="1267914"/>
                </a:lnTo>
                <a:cubicBezTo>
                  <a:pt x="2109030" y="1267914"/>
                  <a:pt x="2109981" y="1272087"/>
                  <a:pt x="2114164" y="1273035"/>
                </a:cubicBezTo>
                <a:cubicBezTo>
                  <a:pt x="2114164" y="1266397"/>
                  <a:pt x="2120820" y="1265828"/>
                  <a:pt x="2119298" y="1257482"/>
                </a:cubicBezTo>
                <a:close/>
                <a:moveTo>
                  <a:pt x="4670824" y="1256344"/>
                </a:moveTo>
                <a:cubicBezTo>
                  <a:pt x="4670576" y="1257852"/>
                  <a:pt x="4670576" y="1259388"/>
                  <a:pt x="4670824" y="1260896"/>
                </a:cubicBezTo>
                <a:cubicBezTo>
                  <a:pt x="4670633" y="1268104"/>
                  <a:pt x="4674246" y="1267155"/>
                  <a:pt x="4676148" y="1264310"/>
                </a:cubicBezTo>
                <a:lnTo>
                  <a:pt x="4675387" y="1263741"/>
                </a:lnTo>
                <a:cubicBezTo>
                  <a:pt x="4677479" y="1261086"/>
                  <a:pt x="4677859" y="1256724"/>
                  <a:pt x="4670824" y="1256344"/>
                </a:cubicBezTo>
                <a:close/>
                <a:moveTo>
                  <a:pt x="4649526" y="1256344"/>
                </a:moveTo>
                <a:cubicBezTo>
                  <a:pt x="4644392" y="1257862"/>
                  <a:pt x="4645913" y="1261845"/>
                  <a:pt x="4649526" y="1266017"/>
                </a:cubicBezTo>
                <a:cubicBezTo>
                  <a:pt x="4653006" y="1270298"/>
                  <a:pt x="4656885" y="1274235"/>
                  <a:pt x="4661125" y="1277777"/>
                </a:cubicBezTo>
                <a:lnTo>
                  <a:pt x="4661886" y="1277207"/>
                </a:lnTo>
                <a:cubicBezTo>
                  <a:pt x="4662228" y="1273494"/>
                  <a:pt x="4661354" y="1269773"/>
                  <a:pt x="4659414" y="1266586"/>
                </a:cubicBezTo>
                <a:cubicBezTo>
                  <a:pt x="4657551" y="1264614"/>
                  <a:pt x="4657551" y="1261539"/>
                  <a:pt x="4659414" y="1259569"/>
                </a:cubicBezTo>
                <a:lnTo>
                  <a:pt x="4659414" y="1258431"/>
                </a:lnTo>
                <a:cubicBezTo>
                  <a:pt x="4659795" y="1257649"/>
                  <a:pt x="4660308" y="1256944"/>
                  <a:pt x="4660935" y="1256344"/>
                </a:cubicBezTo>
                <a:lnTo>
                  <a:pt x="4656942" y="1256344"/>
                </a:lnTo>
                <a:cubicBezTo>
                  <a:pt x="4654470" y="1256094"/>
                  <a:pt x="4651998" y="1256094"/>
                  <a:pt x="4649526" y="1256344"/>
                </a:cubicBezTo>
                <a:close/>
                <a:moveTo>
                  <a:pt x="4662076" y="1255965"/>
                </a:moveTo>
                <a:cubicBezTo>
                  <a:pt x="4661525" y="1256551"/>
                  <a:pt x="4661525" y="1257465"/>
                  <a:pt x="4662076" y="1258051"/>
                </a:cubicBezTo>
                <a:cubicBezTo>
                  <a:pt x="4662590" y="1258575"/>
                  <a:pt x="4663426" y="1258584"/>
                  <a:pt x="4663959" y="1258070"/>
                </a:cubicBezTo>
                <a:cubicBezTo>
                  <a:pt x="4663959" y="1258065"/>
                  <a:pt x="4663978" y="1258057"/>
                  <a:pt x="4663978" y="1258051"/>
                </a:cubicBezTo>
                <a:cubicBezTo>
                  <a:pt x="4664054" y="1257934"/>
                  <a:pt x="4664130" y="1257807"/>
                  <a:pt x="4664168" y="1257672"/>
                </a:cubicBezTo>
                <a:lnTo>
                  <a:pt x="4664168" y="1257103"/>
                </a:lnTo>
                <a:cubicBezTo>
                  <a:pt x="4663826" y="1256282"/>
                  <a:pt x="4662951" y="1255808"/>
                  <a:pt x="4662076" y="1255965"/>
                </a:cubicBezTo>
                <a:close/>
                <a:moveTo>
                  <a:pt x="3635800" y="1254827"/>
                </a:moveTo>
                <a:cubicBezTo>
                  <a:pt x="3635419" y="1259863"/>
                  <a:pt x="3633575" y="1264676"/>
                  <a:pt x="3630475" y="1268673"/>
                </a:cubicBezTo>
                <a:lnTo>
                  <a:pt x="3630475" y="1268862"/>
                </a:lnTo>
                <a:cubicBezTo>
                  <a:pt x="3637891" y="1273035"/>
                  <a:pt x="3641504" y="1267155"/>
                  <a:pt x="3642075" y="1260517"/>
                </a:cubicBezTo>
                <a:cubicBezTo>
                  <a:pt x="3639470" y="1260564"/>
                  <a:pt x="3637055" y="1259178"/>
                  <a:pt x="3635800" y="1256913"/>
                </a:cubicBezTo>
                <a:cubicBezTo>
                  <a:pt x="3635628" y="1256229"/>
                  <a:pt x="3635628" y="1255512"/>
                  <a:pt x="3635800" y="1254827"/>
                </a:cubicBezTo>
                <a:close/>
                <a:moveTo>
                  <a:pt x="994819" y="1254074"/>
                </a:moveTo>
                <a:lnTo>
                  <a:pt x="995091" y="1254448"/>
                </a:lnTo>
                <a:lnTo>
                  <a:pt x="994330" y="1254448"/>
                </a:lnTo>
                <a:close/>
                <a:moveTo>
                  <a:pt x="4599515" y="1253879"/>
                </a:moveTo>
                <a:cubicBezTo>
                  <a:pt x="4598640" y="1254152"/>
                  <a:pt x="4598127" y="1255076"/>
                  <a:pt x="4598374" y="1255965"/>
                </a:cubicBezTo>
                <a:cubicBezTo>
                  <a:pt x="4598887" y="1256572"/>
                  <a:pt x="4599724" y="1256798"/>
                  <a:pt x="4600465" y="1256534"/>
                </a:cubicBezTo>
                <a:lnTo>
                  <a:pt x="4600465" y="1255965"/>
                </a:lnTo>
                <a:cubicBezTo>
                  <a:pt x="4601340" y="1255692"/>
                  <a:pt x="4601854" y="1254768"/>
                  <a:pt x="4601607" y="1253879"/>
                </a:cubicBezTo>
                <a:cubicBezTo>
                  <a:pt x="4600998" y="1253405"/>
                  <a:pt x="4600123" y="1253405"/>
                  <a:pt x="4599515" y="1253879"/>
                </a:cubicBezTo>
                <a:close/>
                <a:moveTo>
                  <a:pt x="2961123" y="1252930"/>
                </a:moveTo>
                <a:cubicBezTo>
                  <a:pt x="2956179" y="1274552"/>
                  <a:pt x="2976906" y="1254068"/>
                  <a:pt x="2961123" y="1252930"/>
                </a:cubicBezTo>
                <a:close/>
                <a:moveTo>
                  <a:pt x="1230886" y="1252930"/>
                </a:moveTo>
                <a:cubicBezTo>
                  <a:pt x="1229364" y="1252574"/>
                  <a:pt x="1227837" y="1253503"/>
                  <a:pt x="1227463" y="1255017"/>
                </a:cubicBezTo>
                <a:cubicBezTo>
                  <a:pt x="1227022" y="1256524"/>
                  <a:pt x="1227891" y="1258104"/>
                  <a:pt x="1229404" y="1258545"/>
                </a:cubicBezTo>
                <a:lnTo>
                  <a:pt x="1229604" y="1258589"/>
                </a:lnTo>
                <a:lnTo>
                  <a:pt x="1229554" y="1258620"/>
                </a:lnTo>
                <a:lnTo>
                  <a:pt x="1229745" y="1258620"/>
                </a:lnTo>
                <a:lnTo>
                  <a:pt x="1229604" y="1258589"/>
                </a:lnTo>
                <a:lnTo>
                  <a:pt x="1233072" y="1256439"/>
                </a:lnTo>
                <a:cubicBezTo>
                  <a:pt x="1233439" y="1254869"/>
                  <a:pt x="1232460" y="1253296"/>
                  <a:pt x="1230886" y="1252930"/>
                </a:cubicBezTo>
                <a:close/>
                <a:moveTo>
                  <a:pt x="1985784" y="1252653"/>
                </a:moveTo>
                <a:lnTo>
                  <a:pt x="1985592" y="1253451"/>
                </a:lnTo>
                <a:lnTo>
                  <a:pt x="1984857" y="1252930"/>
                </a:lnTo>
                <a:close/>
                <a:moveTo>
                  <a:pt x="3077309" y="1252361"/>
                </a:moveTo>
                <a:cubicBezTo>
                  <a:pt x="3071461" y="1263315"/>
                  <a:pt x="3068502" y="1289524"/>
                  <a:pt x="3077817" y="1300984"/>
                </a:cubicBezTo>
                <a:lnTo>
                  <a:pt x="3091515" y="1306394"/>
                </a:lnTo>
                <a:lnTo>
                  <a:pt x="3091571" y="1307175"/>
                </a:lnTo>
                <a:lnTo>
                  <a:pt x="3091571" y="1306416"/>
                </a:lnTo>
                <a:lnTo>
                  <a:pt x="3091515" y="1306394"/>
                </a:lnTo>
                <a:lnTo>
                  <a:pt x="3089361" y="1276141"/>
                </a:lnTo>
                <a:cubicBezTo>
                  <a:pt x="3087720" y="1266681"/>
                  <a:pt x="3084440" y="1258431"/>
                  <a:pt x="3077309" y="1252361"/>
                </a:cubicBezTo>
                <a:close/>
                <a:moveTo>
                  <a:pt x="919218" y="1251982"/>
                </a:moveTo>
                <a:cubicBezTo>
                  <a:pt x="917657" y="1251739"/>
                  <a:pt x="916172" y="1252727"/>
                  <a:pt x="915796" y="1254258"/>
                </a:cubicBezTo>
                <a:cubicBezTo>
                  <a:pt x="915427" y="1255823"/>
                  <a:pt x="916343" y="1257403"/>
                  <a:pt x="917887" y="1257862"/>
                </a:cubicBezTo>
                <a:cubicBezTo>
                  <a:pt x="919399" y="1258302"/>
                  <a:pt x="920983" y="1257435"/>
                  <a:pt x="921424" y="1255925"/>
                </a:cubicBezTo>
                <a:cubicBezTo>
                  <a:pt x="921456" y="1255813"/>
                  <a:pt x="921481" y="1255701"/>
                  <a:pt x="921500" y="1255586"/>
                </a:cubicBezTo>
                <a:cubicBezTo>
                  <a:pt x="921856" y="1253964"/>
                  <a:pt x="920839" y="1252359"/>
                  <a:pt x="919218" y="1251982"/>
                </a:cubicBezTo>
                <a:close/>
                <a:moveTo>
                  <a:pt x="2866995" y="1251792"/>
                </a:moveTo>
                <a:cubicBezTo>
                  <a:pt x="2849691" y="1259379"/>
                  <a:pt x="2887532" y="1264879"/>
                  <a:pt x="2866995" y="1251792"/>
                </a:cubicBezTo>
                <a:close/>
                <a:moveTo>
                  <a:pt x="4486371" y="1251603"/>
                </a:moveTo>
                <a:cubicBezTo>
                  <a:pt x="4486238" y="1253807"/>
                  <a:pt x="4485212" y="1255859"/>
                  <a:pt x="4483519" y="1257293"/>
                </a:cubicBezTo>
                <a:cubicBezTo>
                  <a:pt x="4482340" y="1258651"/>
                  <a:pt x="4481085" y="1259918"/>
                  <a:pt x="4479716" y="1261086"/>
                </a:cubicBezTo>
                <a:cubicBezTo>
                  <a:pt x="4478575" y="1263267"/>
                  <a:pt x="4477196" y="1265401"/>
                  <a:pt x="4477244" y="1267345"/>
                </a:cubicBezTo>
                <a:lnTo>
                  <a:pt x="4482066" y="1271403"/>
                </a:lnTo>
                <a:lnTo>
                  <a:pt x="4481237" y="1272466"/>
                </a:lnTo>
                <a:lnTo>
                  <a:pt x="4483329" y="1272466"/>
                </a:lnTo>
                <a:lnTo>
                  <a:pt x="4482066" y="1271403"/>
                </a:lnTo>
                <a:lnTo>
                  <a:pt x="4489866" y="1261395"/>
                </a:lnTo>
                <a:cubicBezTo>
                  <a:pt x="4493170" y="1257672"/>
                  <a:pt x="4494453" y="1254164"/>
                  <a:pt x="4486371" y="1251603"/>
                </a:cubicBezTo>
                <a:close/>
                <a:moveTo>
                  <a:pt x="4617960" y="1250844"/>
                </a:moveTo>
                <a:cubicBezTo>
                  <a:pt x="4617846" y="1251149"/>
                  <a:pt x="4617846" y="1251487"/>
                  <a:pt x="4617960" y="1251792"/>
                </a:cubicBezTo>
                <a:cubicBezTo>
                  <a:pt x="4618226" y="1252672"/>
                  <a:pt x="4619158" y="1253177"/>
                  <a:pt x="4620052" y="1252930"/>
                </a:cubicBezTo>
                <a:cubicBezTo>
                  <a:pt x="4620527" y="1252316"/>
                  <a:pt x="4620527" y="1251459"/>
                  <a:pt x="4620052" y="1250844"/>
                </a:cubicBezTo>
                <a:cubicBezTo>
                  <a:pt x="4619462" y="1250290"/>
                  <a:pt x="4618549" y="1250290"/>
                  <a:pt x="4617960" y="1250844"/>
                </a:cubicBezTo>
                <a:close/>
                <a:moveTo>
                  <a:pt x="4682613" y="1250654"/>
                </a:moveTo>
                <a:lnTo>
                  <a:pt x="4686036" y="1253499"/>
                </a:lnTo>
                <a:cubicBezTo>
                  <a:pt x="4687291" y="1254842"/>
                  <a:pt x="4688965" y="1255713"/>
                  <a:pt x="4690790" y="1255965"/>
                </a:cubicBezTo>
                <a:cubicBezTo>
                  <a:pt x="4691151" y="1256855"/>
                  <a:pt x="4692178" y="1257279"/>
                  <a:pt x="4693072" y="1256913"/>
                </a:cubicBezTo>
                <a:cubicBezTo>
                  <a:pt x="4693966" y="1256547"/>
                  <a:pt x="4694384" y="1255527"/>
                  <a:pt x="4694023" y="1254637"/>
                </a:cubicBezTo>
                <a:lnTo>
                  <a:pt x="4691741" y="1254068"/>
                </a:lnTo>
                <a:cubicBezTo>
                  <a:pt x="4690429" y="1252851"/>
                  <a:pt x="4688774" y="1252056"/>
                  <a:pt x="4686987" y="1251792"/>
                </a:cubicBezTo>
                <a:close/>
                <a:moveTo>
                  <a:pt x="4816104" y="1250275"/>
                </a:moveTo>
                <a:cubicBezTo>
                  <a:pt x="4815723" y="1249327"/>
                  <a:pt x="4814582" y="1250275"/>
                  <a:pt x="4813061" y="1251603"/>
                </a:cubicBezTo>
                <a:lnTo>
                  <a:pt x="4811211" y="1256133"/>
                </a:lnTo>
                <a:lnTo>
                  <a:pt x="4811159" y="1256155"/>
                </a:lnTo>
                <a:lnTo>
                  <a:pt x="4810969" y="1256724"/>
                </a:lnTo>
                <a:lnTo>
                  <a:pt x="4811211" y="1256133"/>
                </a:lnTo>
                <a:lnTo>
                  <a:pt x="4814202" y="1254827"/>
                </a:lnTo>
                <a:cubicBezTo>
                  <a:pt x="4815533" y="1253499"/>
                  <a:pt x="4816484" y="1251223"/>
                  <a:pt x="4816104" y="1250275"/>
                </a:cubicBezTo>
                <a:close/>
                <a:moveTo>
                  <a:pt x="4802602" y="1250085"/>
                </a:moveTo>
                <a:lnTo>
                  <a:pt x="4793665" y="1253120"/>
                </a:lnTo>
                <a:lnTo>
                  <a:pt x="4796137" y="1255206"/>
                </a:lnTo>
                <a:cubicBezTo>
                  <a:pt x="4797810" y="1256022"/>
                  <a:pt x="4799788" y="1256022"/>
                  <a:pt x="4801461" y="1255206"/>
                </a:cubicBezTo>
                <a:cubicBezTo>
                  <a:pt x="4802146" y="1255235"/>
                  <a:pt x="4802811" y="1255034"/>
                  <a:pt x="4803363" y="1254637"/>
                </a:cubicBezTo>
                <a:lnTo>
                  <a:pt x="4802602" y="1252741"/>
                </a:lnTo>
                <a:close/>
                <a:moveTo>
                  <a:pt x="4605600" y="1250085"/>
                </a:moveTo>
                <a:cubicBezTo>
                  <a:pt x="4604649" y="1249824"/>
                  <a:pt x="4603679" y="1250376"/>
                  <a:pt x="4603413" y="1251318"/>
                </a:cubicBezTo>
                <a:cubicBezTo>
                  <a:pt x="4603147" y="1252261"/>
                  <a:pt x="4603698" y="1253238"/>
                  <a:pt x="4604649" y="1253499"/>
                </a:cubicBezTo>
                <a:lnTo>
                  <a:pt x="4604649" y="1252172"/>
                </a:lnTo>
                <a:cubicBezTo>
                  <a:pt x="4605238" y="1252726"/>
                  <a:pt x="4606151" y="1252726"/>
                  <a:pt x="4606741" y="1252172"/>
                </a:cubicBezTo>
                <a:cubicBezTo>
                  <a:pt x="4607539" y="1251823"/>
                  <a:pt x="4607958" y="1250922"/>
                  <a:pt x="4607691" y="1250085"/>
                </a:cubicBezTo>
                <a:cubicBezTo>
                  <a:pt x="4607083" y="1249611"/>
                  <a:pt x="4606208" y="1249611"/>
                  <a:pt x="4605600" y="1250085"/>
                </a:cubicBezTo>
                <a:close/>
                <a:moveTo>
                  <a:pt x="4740041" y="1249896"/>
                </a:moveTo>
                <a:lnTo>
                  <a:pt x="4742893" y="1252930"/>
                </a:lnTo>
                <a:cubicBezTo>
                  <a:pt x="4746715" y="1257149"/>
                  <a:pt x="4750766" y="1261139"/>
                  <a:pt x="4755063" y="1264879"/>
                </a:cubicBezTo>
                <a:cubicBezTo>
                  <a:pt x="4755462" y="1265164"/>
                  <a:pt x="4755995" y="1265164"/>
                  <a:pt x="4756394" y="1264879"/>
                </a:cubicBezTo>
                <a:cubicBezTo>
                  <a:pt x="4757041" y="1265621"/>
                  <a:pt x="4757744" y="1266319"/>
                  <a:pt x="4758486" y="1266966"/>
                </a:cubicBezTo>
                <a:cubicBezTo>
                  <a:pt x="4756204" y="1268202"/>
                  <a:pt x="4754093" y="1269733"/>
                  <a:pt x="4752211" y="1271518"/>
                </a:cubicBezTo>
                <a:cubicBezTo>
                  <a:pt x="4751165" y="1272229"/>
                  <a:pt x="4750214" y="1273056"/>
                  <a:pt x="4749358" y="1273983"/>
                </a:cubicBezTo>
                <a:lnTo>
                  <a:pt x="4756774" y="1270759"/>
                </a:lnTo>
                <a:cubicBezTo>
                  <a:pt x="4755824" y="1272276"/>
                  <a:pt x="4754303" y="1273794"/>
                  <a:pt x="4754303" y="1275311"/>
                </a:cubicBezTo>
                <a:cubicBezTo>
                  <a:pt x="4752477" y="1274641"/>
                  <a:pt x="4750537" y="1274258"/>
                  <a:pt x="4748598" y="1274173"/>
                </a:cubicBezTo>
                <a:cubicBezTo>
                  <a:pt x="4747989" y="1274901"/>
                  <a:pt x="4747286" y="1275540"/>
                  <a:pt x="4746506" y="1276070"/>
                </a:cubicBezTo>
                <a:cubicBezTo>
                  <a:pt x="4746506" y="1277207"/>
                  <a:pt x="4746506" y="1277207"/>
                  <a:pt x="4746506" y="1277207"/>
                </a:cubicBezTo>
                <a:lnTo>
                  <a:pt x="4752211" y="1277207"/>
                </a:lnTo>
                <a:cubicBezTo>
                  <a:pt x="4750880" y="1278156"/>
                  <a:pt x="4750880" y="1280053"/>
                  <a:pt x="4750880" y="1280053"/>
                </a:cubicBezTo>
                <a:lnTo>
                  <a:pt x="4744034" y="1283466"/>
                </a:lnTo>
                <a:lnTo>
                  <a:pt x="4742323" y="1277966"/>
                </a:lnTo>
                <a:lnTo>
                  <a:pt x="4740611" y="1279484"/>
                </a:lnTo>
                <a:cubicBezTo>
                  <a:pt x="4740364" y="1276832"/>
                  <a:pt x="4739774" y="1274222"/>
                  <a:pt x="4738900" y="1271707"/>
                </a:cubicBezTo>
                <a:lnTo>
                  <a:pt x="4743083" y="1273414"/>
                </a:lnTo>
                <a:lnTo>
                  <a:pt x="4741182" y="1265828"/>
                </a:lnTo>
                <a:lnTo>
                  <a:pt x="4739090" y="1258431"/>
                </a:lnTo>
                <a:lnTo>
                  <a:pt x="4733766" y="1260138"/>
                </a:lnTo>
                <a:lnTo>
                  <a:pt x="4729582" y="1255017"/>
                </a:lnTo>
                <a:cubicBezTo>
                  <a:pt x="4734906" y="1255017"/>
                  <a:pt x="4735857" y="1249896"/>
                  <a:pt x="4740041" y="1249896"/>
                </a:cubicBezTo>
                <a:close/>
                <a:moveTo>
                  <a:pt x="4555070" y="1249528"/>
                </a:moveTo>
                <a:lnTo>
                  <a:pt x="4557300" y="1250465"/>
                </a:lnTo>
                <a:cubicBezTo>
                  <a:pt x="4556558" y="1251984"/>
                  <a:pt x="4554733" y="1252621"/>
                  <a:pt x="4553212" y="1251887"/>
                </a:cubicBezTo>
                <a:lnTo>
                  <a:pt x="4553191" y="1251828"/>
                </a:lnTo>
                <a:close/>
                <a:moveTo>
                  <a:pt x="2082218" y="1248947"/>
                </a:moveTo>
                <a:cubicBezTo>
                  <a:pt x="2077274" y="1270569"/>
                  <a:pt x="2097811" y="1248947"/>
                  <a:pt x="2082218" y="1248947"/>
                </a:cubicBezTo>
                <a:close/>
                <a:moveTo>
                  <a:pt x="4651808" y="1248758"/>
                </a:moveTo>
                <a:cubicBezTo>
                  <a:pt x="4651066" y="1249162"/>
                  <a:pt x="4650667" y="1250015"/>
                  <a:pt x="4650857" y="1250844"/>
                </a:cubicBezTo>
                <a:cubicBezTo>
                  <a:pt x="4650591" y="1251682"/>
                  <a:pt x="4651066" y="1252574"/>
                  <a:pt x="4651903" y="1252836"/>
                </a:cubicBezTo>
                <a:cubicBezTo>
                  <a:pt x="4652740" y="1253097"/>
                  <a:pt x="4653633" y="1252631"/>
                  <a:pt x="4653900" y="1251792"/>
                </a:cubicBezTo>
                <a:cubicBezTo>
                  <a:pt x="4654432" y="1251278"/>
                  <a:pt x="4654432" y="1250438"/>
                  <a:pt x="4653919" y="1249915"/>
                </a:cubicBezTo>
                <a:cubicBezTo>
                  <a:pt x="4653919" y="1249909"/>
                  <a:pt x="4653900" y="1249901"/>
                  <a:pt x="4653900" y="1249896"/>
                </a:cubicBezTo>
                <a:cubicBezTo>
                  <a:pt x="4653633" y="1249016"/>
                  <a:pt x="4652702" y="1248511"/>
                  <a:pt x="4651808" y="1248758"/>
                </a:cubicBezTo>
                <a:close/>
                <a:moveTo>
                  <a:pt x="1663683" y="1248758"/>
                </a:moveTo>
                <a:cubicBezTo>
                  <a:pt x="1633448" y="1243257"/>
                  <a:pt x="1661591" y="1271328"/>
                  <a:pt x="1663683" y="1248758"/>
                </a:cubicBezTo>
                <a:close/>
                <a:moveTo>
                  <a:pt x="723547" y="1248568"/>
                </a:moveTo>
                <a:cubicBezTo>
                  <a:pt x="722298" y="1248606"/>
                  <a:pt x="721218" y="1249452"/>
                  <a:pt x="720885" y="1250654"/>
                </a:cubicBezTo>
                <a:lnTo>
                  <a:pt x="720124" y="1250654"/>
                </a:lnTo>
                <a:cubicBezTo>
                  <a:pt x="719664" y="1252157"/>
                  <a:pt x="720512" y="1253748"/>
                  <a:pt x="722020" y="1254207"/>
                </a:cubicBezTo>
                <a:cubicBezTo>
                  <a:pt x="722085" y="1254226"/>
                  <a:pt x="722149" y="1254243"/>
                  <a:pt x="722216" y="1254258"/>
                </a:cubicBezTo>
                <a:cubicBezTo>
                  <a:pt x="723785" y="1254626"/>
                  <a:pt x="725369" y="1253712"/>
                  <a:pt x="725829" y="1252172"/>
                </a:cubicBezTo>
                <a:cubicBezTo>
                  <a:pt x="726270" y="1250664"/>
                  <a:pt x="725401" y="1249084"/>
                  <a:pt x="723887" y="1248644"/>
                </a:cubicBezTo>
                <a:cubicBezTo>
                  <a:pt x="723775" y="1248612"/>
                  <a:pt x="723661" y="1248587"/>
                  <a:pt x="723547" y="1248568"/>
                </a:cubicBezTo>
                <a:close/>
                <a:moveTo>
                  <a:pt x="4717032" y="1248189"/>
                </a:moveTo>
                <a:cubicBezTo>
                  <a:pt x="4716233" y="1248538"/>
                  <a:pt x="4715815" y="1249439"/>
                  <a:pt x="4716081" y="1250275"/>
                </a:cubicBezTo>
                <a:cubicBezTo>
                  <a:pt x="4716119" y="1251218"/>
                  <a:pt x="4716918" y="1251952"/>
                  <a:pt x="4717849" y="1251914"/>
                </a:cubicBezTo>
                <a:cubicBezTo>
                  <a:pt x="4718800" y="1251878"/>
                  <a:pt x="4719542" y="1251083"/>
                  <a:pt x="4719504" y="1250142"/>
                </a:cubicBezTo>
                <a:cubicBezTo>
                  <a:pt x="4719485" y="1249774"/>
                  <a:pt x="4719352" y="1249423"/>
                  <a:pt x="4719123" y="1249137"/>
                </a:cubicBezTo>
                <a:cubicBezTo>
                  <a:pt x="4718781" y="1248331"/>
                  <a:pt x="4717868" y="1247921"/>
                  <a:pt x="4717032" y="1248189"/>
                </a:cubicBezTo>
                <a:close/>
                <a:moveTo>
                  <a:pt x="4629179" y="1248189"/>
                </a:moveTo>
                <a:cubicBezTo>
                  <a:pt x="4629179" y="1248189"/>
                  <a:pt x="4627658" y="1248189"/>
                  <a:pt x="4626137" y="1249516"/>
                </a:cubicBezTo>
                <a:cubicBezTo>
                  <a:pt x="4624977" y="1250763"/>
                  <a:pt x="4624311" y="1252375"/>
                  <a:pt x="4624235" y="1254068"/>
                </a:cubicBezTo>
                <a:lnTo>
                  <a:pt x="4627404" y="1252262"/>
                </a:lnTo>
                <a:lnTo>
                  <a:pt x="4627278" y="1252551"/>
                </a:lnTo>
                <a:lnTo>
                  <a:pt x="4628228" y="1251792"/>
                </a:lnTo>
                <a:lnTo>
                  <a:pt x="4627404" y="1252262"/>
                </a:lnTo>
                <a:close/>
                <a:moveTo>
                  <a:pt x="3365777" y="1248189"/>
                </a:moveTo>
                <a:cubicBezTo>
                  <a:pt x="3365492" y="1248585"/>
                  <a:pt x="3365492" y="1249120"/>
                  <a:pt x="3365777" y="1249516"/>
                </a:cubicBezTo>
                <a:cubicBezTo>
                  <a:pt x="3366043" y="1250102"/>
                  <a:pt x="3366670" y="1250421"/>
                  <a:pt x="3367298" y="1250275"/>
                </a:cubicBezTo>
                <a:lnTo>
                  <a:pt x="3367298" y="1249516"/>
                </a:lnTo>
                <a:cubicBezTo>
                  <a:pt x="3367583" y="1249120"/>
                  <a:pt x="3367583" y="1248585"/>
                  <a:pt x="3367298" y="1248189"/>
                </a:cubicBezTo>
                <a:cubicBezTo>
                  <a:pt x="3366842" y="1247872"/>
                  <a:pt x="3366233" y="1247872"/>
                  <a:pt x="3365777" y="1248189"/>
                </a:cubicBezTo>
                <a:close/>
                <a:moveTo>
                  <a:pt x="2338930" y="1247999"/>
                </a:moveTo>
                <a:cubicBezTo>
                  <a:pt x="2318583" y="1260896"/>
                  <a:pt x="2356234" y="1255586"/>
                  <a:pt x="2338930" y="1247999"/>
                </a:cubicBezTo>
                <a:close/>
                <a:moveTo>
                  <a:pt x="3635800" y="1247809"/>
                </a:moveTo>
                <a:lnTo>
                  <a:pt x="3635800" y="1247999"/>
                </a:lnTo>
                <a:cubicBezTo>
                  <a:pt x="3635800" y="1249137"/>
                  <a:pt x="3635800" y="1249896"/>
                  <a:pt x="3635800" y="1251034"/>
                </a:cubicBezTo>
                <a:cubicBezTo>
                  <a:pt x="3636256" y="1250034"/>
                  <a:pt x="3636902" y="1249133"/>
                  <a:pt x="3637701" y="1248378"/>
                </a:cubicBezTo>
                <a:cubicBezTo>
                  <a:pt x="3637701" y="1248378"/>
                  <a:pt x="3636370" y="1247620"/>
                  <a:pt x="3635800" y="1247809"/>
                </a:cubicBezTo>
                <a:close/>
                <a:moveTo>
                  <a:pt x="2318012" y="1247620"/>
                </a:moveTo>
                <a:cubicBezTo>
                  <a:pt x="2311357" y="1254448"/>
                  <a:pt x="2311167" y="1266586"/>
                  <a:pt x="2323337" y="1268483"/>
                </a:cubicBezTo>
                <a:cubicBezTo>
                  <a:pt x="2330182" y="1261655"/>
                  <a:pt x="2330182" y="1249137"/>
                  <a:pt x="2318012" y="1247809"/>
                </a:cubicBezTo>
                <a:close/>
                <a:moveTo>
                  <a:pt x="4785393" y="1247517"/>
                </a:moveTo>
                <a:cubicBezTo>
                  <a:pt x="4784899" y="1247688"/>
                  <a:pt x="4784518" y="1248075"/>
                  <a:pt x="4784347" y="1248568"/>
                </a:cubicBezTo>
                <a:cubicBezTo>
                  <a:pt x="4784689" y="1249389"/>
                  <a:pt x="4785564" y="1249863"/>
                  <a:pt x="4786439" y="1249706"/>
                </a:cubicBezTo>
                <a:cubicBezTo>
                  <a:pt x="4786838" y="1250351"/>
                  <a:pt x="4787599" y="1250660"/>
                  <a:pt x="4788340" y="1250465"/>
                </a:cubicBezTo>
                <a:lnTo>
                  <a:pt x="4787580" y="1248568"/>
                </a:lnTo>
                <a:cubicBezTo>
                  <a:pt x="4787276" y="1247678"/>
                  <a:pt x="4786287" y="1247206"/>
                  <a:pt x="4785393" y="1247517"/>
                </a:cubicBezTo>
                <a:close/>
                <a:moveTo>
                  <a:pt x="4809258" y="1246861"/>
                </a:moveTo>
                <a:cubicBezTo>
                  <a:pt x="4808269" y="1246757"/>
                  <a:pt x="4807375" y="1247477"/>
                  <a:pt x="4807261" y="1248473"/>
                </a:cubicBezTo>
                <a:lnTo>
                  <a:pt x="4808416" y="1249897"/>
                </a:lnTo>
                <a:lnTo>
                  <a:pt x="4808307" y="1249896"/>
                </a:lnTo>
                <a:lnTo>
                  <a:pt x="4808877" y="1250465"/>
                </a:lnTo>
                <a:lnTo>
                  <a:pt x="4808416" y="1249897"/>
                </a:lnTo>
                <a:lnTo>
                  <a:pt x="4810190" y="1249915"/>
                </a:lnTo>
                <a:cubicBezTo>
                  <a:pt x="4810190" y="1249909"/>
                  <a:pt x="4810209" y="1249901"/>
                  <a:pt x="4810209" y="1249896"/>
                </a:cubicBezTo>
                <a:cubicBezTo>
                  <a:pt x="4811026" y="1249717"/>
                  <a:pt x="4811559" y="1248909"/>
                  <a:pt x="4811368" y="1248092"/>
                </a:cubicBezTo>
                <a:cubicBezTo>
                  <a:pt x="4811368" y="1248060"/>
                  <a:pt x="4811350" y="1248029"/>
                  <a:pt x="4811350" y="1247999"/>
                </a:cubicBezTo>
                <a:cubicBezTo>
                  <a:pt x="4811083" y="1247119"/>
                  <a:pt x="4810152" y="1246614"/>
                  <a:pt x="4809258" y="1246861"/>
                </a:cubicBezTo>
                <a:close/>
                <a:moveTo>
                  <a:pt x="1004979" y="1246292"/>
                </a:moveTo>
                <a:lnTo>
                  <a:pt x="994819" y="1254074"/>
                </a:lnTo>
                <a:lnTo>
                  <a:pt x="993570" y="1252361"/>
                </a:lnTo>
                <a:cubicBezTo>
                  <a:pt x="996819" y="1249441"/>
                  <a:pt x="1000737" y="1247356"/>
                  <a:pt x="1004979" y="1246292"/>
                </a:cubicBezTo>
                <a:close/>
                <a:moveTo>
                  <a:pt x="4665879" y="1245723"/>
                </a:moveTo>
                <a:cubicBezTo>
                  <a:pt x="4665081" y="1245962"/>
                  <a:pt x="4664605" y="1246806"/>
                  <a:pt x="4664853" y="1247608"/>
                </a:cubicBezTo>
                <a:cubicBezTo>
                  <a:pt x="4664872" y="1247678"/>
                  <a:pt x="4664891" y="1247745"/>
                  <a:pt x="4664929" y="1247809"/>
                </a:cubicBezTo>
                <a:cubicBezTo>
                  <a:pt x="4665480" y="1248253"/>
                  <a:pt x="4666279" y="1248253"/>
                  <a:pt x="4666830" y="1247809"/>
                </a:cubicBezTo>
                <a:cubicBezTo>
                  <a:pt x="4667191" y="1247394"/>
                  <a:pt x="4667344" y="1246829"/>
                  <a:pt x="4667211" y="1246292"/>
                </a:cubicBezTo>
                <a:lnTo>
                  <a:pt x="4667211" y="1245723"/>
                </a:lnTo>
                <a:close/>
                <a:moveTo>
                  <a:pt x="1074885" y="1245596"/>
                </a:moveTo>
                <a:lnTo>
                  <a:pt x="1074653" y="1245763"/>
                </a:lnTo>
                <a:lnTo>
                  <a:pt x="1074576" y="1245656"/>
                </a:lnTo>
                <a:close/>
                <a:moveTo>
                  <a:pt x="737238" y="1245533"/>
                </a:moveTo>
                <a:lnTo>
                  <a:pt x="737428" y="1246292"/>
                </a:lnTo>
                <a:cubicBezTo>
                  <a:pt x="735907" y="1245936"/>
                  <a:pt x="734380" y="1246865"/>
                  <a:pt x="734006" y="1248378"/>
                </a:cubicBezTo>
                <a:cubicBezTo>
                  <a:pt x="733639" y="1249949"/>
                  <a:pt x="734618" y="1251521"/>
                  <a:pt x="736192" y="1251887"/>
                </a:cubicBezTo>
                <a:cubicBezTo>
                  <a:pt x="737767" y="1252253"/>
                  <a:pt x="739343" y="1251277"/>
                  <a:pt x="739710" y="1249706"/>
                </a:cubicBezTo>
                <a:cubicBezTo>
                  <a:pt x="740446" y="1248316"/>
                  <a:pt x="739912" y="1246596"/>
                  <a:pt x="738520" y="1245862"/>
                </a:cubicBezTo>
                <a:cubicBezTo>
                  <a:pt x="738124" y="1245655"/>
                  <a:pt x="737685" y="1245541"/>
                  <a:pt x="737238" y="1245533"/>
                </a:cubicBezTo>
                <a:close/>
                <a:moveTo>
                  <a:pt x="4568519" y="1244206"/>
                </a:moveTo>
                <a:cubicBezTo>
                  <a:pt x="4564355" y="1243931"/>
                  <a:pt x="4560347" y="1245024"/>
                  <a:pt x="4557007" y="1247157"/>
                </a:cubicBezTo>
                <a:lnTo>
                  <a:pt x="4555070" y="1249528"/>
                </a:lnTo>
                <a:lnTo>
                  <a:pt x="4553687" y="1248947"/>
                </a:lnTo>
                <a:cubicBezTo>
                  <a:pt x="4554505" y="1248606"/>
                  <a:pt x="4554980" y="1247737"/>
                  <a:pt x="4554828" y="1246861"/>
                </a:cubicBezTo>
                <a:cubicBezTo>
                  <a:pt x="4554562" y="1245981"/>
                  <a:pt x="4553630" y="1245477"/>
                  <a:pt x="4552736" y="1245723"/>
                </a:cubicBezTo>
                <a:cubicBezTo>
                  <a:pt x="4551938" y="1246072"/>
                  <a:pt x="4551519" y="1246973"/>
                  <a:pt x="4551785" y="1247809"/>
                </a:cubicBezTo>
                <a:lnTo>
                  <a:pt x="4553191" y="1251828"/>
                </a:lnTo>
                <a:lnTo>
                  <a:pt x="4549503" y="1256344"/>
                </a:lnTo>
                <a:cubicBezTo>
                  <a:pt x="4549541" y="1256849"/>
                  <a:pt x="4549541" y="1257357"/>
                  <a:pt x="4549503" y="1257862"/>
                </a:cubicBezTo>
                <a:lnTo>
                  <a:pt x="4549503" y="1259379"/>
                </a:lnTo>
                <a:cubicBezTo>
                  <a:pt x="4546594" y="1259004"/>
                  <a:pt x="4543666" y="1259004"/>
                  <a:pt x="4540756" y="1259379"/>
                </a:cubicBezTo>
                <a:cubicBezTo>
                  <a:pt x="4537581" y="1261902"/>
                  <a:pt x="4534995" y="1265071"/>
                  <a:pt x="4533150" y="1268673"/>
                </a:cubicBezTo>
                <a:cubicBezTo>
                  <a:pt x="4530488" y="1273414"/>
                  <a:pt x="4529347" y="1276828"/>
                  <a:pt x="4530678" y="1276449"/>
                </a:cubicBezTo>
                <a:cubicBezTo>
                  <a:pt x="4533283" y="1274596"/>
                  <a:pt x="4535375" y="1272117"/>
                  <a:pt x="4536763" y="1269242"/>
                </a:cubicBezTo>
                <a:lnTo>
                  <a:pt x="4540376" y="1262983"/>
                </a:lnTo>
                <a:lnTo>
                  <a:pt x="4551025" y="1262983"/>
                </a:lnTo>
                <a:lnTo>
                  <a:pt x="4555779" y="1262983"/>
                </a:lnTo>
                <a:cubicBezTo>
                  <a:pt x="4560019" y="1265647"/>
                  <a:pt x="4565153" y="1266533"/>
                  <a:pt x="4570040" y="1265448"/>
                </a:cubicBezTo>
                <a:lnTo>
                  <a:pt x="4570040" y="1264121"/>
                </a:lnTo>
                <a:lnTo>
                  <a:pt x="4569280" y="1262983"/>
                </a:lnTo>
                <a:lnTo>
                  <a:pt x="4570611" y="1260327"/>
                </a:lnTo>
                <a:lnTo>
                  <a:pt x="4568519" y="1260327"/>
                </a:lnTo>
                <a:lnTo>
                  <a:pt x="4568519" y="1246671"/>
                </a:lnTo>
                <a:lnTo>
                  <a:pt x="4572893" y="1250654"/>
                </a:lnTo>
                <a:cubicBezTo>
                  <a:pt x="4575935" y="1253689"/>
                  <a:pt x="4578027" y="1256913"/>
                  <a:pt x="4577457" y="1258051"/>
                </a:cubicBezTo>
                <a:cubicBezTo>
                  <a:pt x="4576886" y="1259189"/>
                  <a:pt x="4579738" y="1258051"/>
                  <a:pt x="4583732" y="1256155"/>
                </a:cubicBezTo>
                <a:cubicBezTo>
                  <a:pt x="4587725" y="1254258"/>
                  <a:pt x="4590767" y="1251413"/>
                  <a:pt x="4590577" y="1250844"/>
                </a:cubicBezTo>
                <a:cubicBezTo>
                  <a:pt x="4590387" y="1250275"/>
                  <a:pt x="4588486" y="1250844"/>
                  <a:pt x="4586584" y="1250844"/>
                </a:cubicBezTo>
                <a:cubicBezTo>
                  <a:pt x="4582667" y="1251186"/>
                  <a:pt x="4578711" y="1250465"/>
                  <a:pt x="4575175" y="1248758"/>
                </a:cubicBezTo>
                <a:lnTo>
                  <a:pt x="4568519" y="1245913"/>
                </a:lnTo>
                <a:close/>
                <a:moveTo>
                  <a:pt x="3180374" y="1243068"/>
                </a:moveTo>
                <a:cubicBezTo>
                  <a:pt x="3160027" y="1256155"/>
                  <a:pt x="3197678" y="1250654"/>
                  <a:pt x="3180374" y="1243068"/>
                </a:cubicBezTo>
                <a:close/>
                <a:moveTo>
                  <a:pt x="4721786" y="1242688"/>
                </a:moveTo>
                <a:lnTo>
                  <a:pt x="4721401" y="1244775"/>
                </a:lnTo>
                <a:lnTo>
                  <a:pt x="4721025" y="1244775"/>
                </a:lnTo>
                <a:lnTo>
                  <a:pt x="4721596" y="1245344"/>
                </a:lnTo>
                <a:cubicBezTo>
                  <a:pt x="4721500" y="1245260"/>
                  <a:pt x="4721424" y="1245165"/>
                  <a:pt x="4721348" y="1245063"/>
                </a:cubicBezTo>
                <a:lnTo>
                  <a:pt x="4721401" y="1244775"/>
                </a:lnTo>
                <a:lnTo>
                  <a:pt x="4722926" y="1244775"/>
                </a:lnTo>
                <a:cubicBezTo>
                  <a:pt x="4723725" y="1244536"/>
                  <a:pt x="4724201" y="1243692"/>
                  <a:pt x="4723953" y="1242890"/>
                </a:cubicBezTo>
                <a:cubicBezTo>
                  <a:pt x="4723934" y="1242819"/>
                  <a:pt x="4723915" y="1242753"/>
                  <a:pt x="4723877" y="1242688"/>
                </a:cubicBezTo>
                <a:cubicBezTo>
                  <a:pt x="4723497" y="1242573"/>
                  <a:pt x="4723117" y="1242573"/>
                  <a:pt x="4722736" y="1242688"/>
                </a:cubicBezTo>
                <a:close/>
                <a:moveTo>
                  <a:pt x="2736738" y="1242688"/>
                </a:moveTo>
                <a:cubicBezTo>
                  <a:pt x="2731794" y="1264500"/>
                  <a:pt x="2752331" y="1243826"/>
                  <a:pt x="2736738" y="1242688"/>
                </a:cubicBezTo>
                <a:close/>
                <a:moveTo>
                  <a:pt x="4770846" y="1242309"/>
                </a:moveTo>
                <a:cubicBezTo>
                  <a:pt x="4771436" y="1241755"/>
                  <a:pt x="4772348" y="1241755"/>
                  <a:pt x="4772938" y="1242309"/>
                </a:cubicBezTo>
                <a:cubicBezTo>
                  <a:pt x="4773128" y="1242548"/>
                  <a:pt x="4773261" y="1242829"/>
                  <a:pt x="4773318" y="1243127"/>
                </a:cubicBezTo>
                <a:cubicBezTo>
                  <a:pt x="4773508" y="1244156"/>
                  <a:pt x="4772824" y="1245148"/>
                  <a:pt x="4771797" y="1245344"/>
                </a:cubicBezTo>
                <a:cubicBezTo>
                  <a:pt x="4771759" y="1245353"/>
                  <a:pt x="4771740" y="1245361"/>
                  <a:pt x="4771702" y="1245367"/>
                </a:cubicBezTo>
                <a:cubicBezTo>
                  <a:pt x="4770884" y="1245545"/>
                  <a:pt x="4770066" y="1245025"/>
                  <a:pt x="4769895" y="1244206"/>
                </a:cubicBezTo>
                <a:cubicBezTo>
                  <a:pt x="4769838" y="1244096"/>
                  <a:pt x="4769800" y="1243976"/>
                  <a:pt x="4769781" y="1243855"/>
                </a:cubicBezTo>
                <a:cubicBezTo>
                  <a:pt x="4769648" y="1243134"/>
                  <a:pt x="4770124" y="1242442"/>
                  <a:pt x="4770846" y="1242309"/>
                </a:cubicBezTo>
                <a:close/>
                <a:moveTo>
                  <a:pt x="4683564" y="1241740"/>
                </a:moveTo>
                <a:lnTo>
                  <a:pt x="4681662" y="1245913"/>
                </a:lnTo>
                <a:lnTo>
                  <a:pt x="4679381" y="1245913"/>
                </a:lnTo>
                <a:lnTo>
                  <a:pt x="4682043" y="1247240"/>
                </a:lnTo>
                <a:lnTo>
                  <a:pt x="4683184" y="1247240"/>
                </a:lnTo>
                <a:lnTo>
                  <a:pt x="4684325" y="1247240"/>
                </a:lnTo>
                <a:lnTo>
                  <a:pt x="4684325" y="1246102"/>
                </a:lnTo>
                <a:lnTo>
                  <a:pt x="4684325" y="1244585"/>
                </a:lnTo>
                <a:lnTo>
                  <a:pt x="4685656" y="1241740"/>
                </a:lnTo>
                <a:close/>
                <a:moveTo>
                  <a:pt x="4601036" y="1241361"/>
                </a:moveTo>
                <a:lnTo>
                  <a:pt x="4596472" y="1242878"/>
                </a:lnTo>
                <a:cubicBezTo>
                  <a:pt x="4593810" y="1243826"/>
                  <a:pt x="4591908" y="1244964"/>
                  <a:pt x="4592099" y="1245723"/>
                </a:cubicBezTo>
                <a:cubicBezTo>
                  <a:pt x="4593810" y="1246742"/>
                  <a:pt x="4595807" y="1247204"/>
                  <a:pt x="4597803" y="1247051"/>
                </a:cubicBezTo>
                <a:lnTo>
                  <a:pt x="4602938" y="1247240"/>
                </a:lnTo>
                <a:close/>
                <a:moveTo>
                  <a:pt x="1382070" y="1241131"/>
                </a:moveTo>
                <a:cubicBezTo>
                  <a:pt x="1380432" y="1240750"/>
                  <a:pt x="1378797" y="1241765"/>
                  <a:pt x="1378417" y="1243398"/>
                </a:cubicBezTo>
                <a:cubicBezTo>
                  <a:pt x="1378035" y="1245029"/>
                  <a:pt x="1379052" y="1246662"/>
                  <a:pt x="1380689" y="1247041"/>
                </a:cubicBezTo>
                <a:cubicBezTo>
                  <a:pt x="1380702" y="1247045"/>
                  <a:pt x="1380716" y="1247047"/>
                  <a:pt x="1380729" y="1247051"/>
                </a:cubicBezTo>
                <a:cubicBezTo>
                  <a:pt x="1382492" y="1246768"/>
                  <a:pt x="1383692" y="1245114"/>
                  <a:pt x="1383408" y="1243356"/>
                </a:cubicBezTo>
                <a:cubicBezTo>
                  <a:pt x="1383403" y="1243324"/>
                  <a:pt x="1383397" y="1243290"/>
                  <a:pt x="1383391" y="1243257"/>
                </a:cubicBezTo>
                <a:lnTo>
                  <a:pt x="1384342" y="1244775"/>
                </a:lnTo>
                <a:cubicBezTo>
                  <a:pt x="1384724" y="1243142"/>
                  <a:pt x="1383705" y="1241511"/>
                  <a:pt x="1382070" y="1241131"/>
                </a:cubicBezTo>
                <a:close/>
                <a:moveTo>
                  <a:pt x="4605600" y="1240792"/>
                </a:moveTo>
                <a:cubicBezTo>
                  <a:pt x="4605124" y="1241406"/>
                  <a:pt x="4605124" y="1242264"/>
                  <a:pt x="4605600" y="1242878"/>
                </a:cubicBezTo>
                <a:cubicBezTo>
                  <a:pt x="4605657" y="1243517"/>
                  <a:pt x="4606113" y="1244048"/>
                  <a:pt x="4606741" y="1244206"/>
                </a:cubicBezTo>
                <a:lnTo>
                  <a:pt x="4606741" y="1242878"/>
                </a:lnTo>
                <a:cubicBezTo>
                  <a:pt x="4607539" y="1242529"/>
                  <a:pt x="4607958" y="1241628"/>
                  <a:pt x="4607691" y="1240792"/>
                </a:cubicBezTo>
                <a:cubicBezTo>
                  <a:pt x="4607083" y="1240318"/>
                  <a:pt x="4606208" y="1240318"/>
                  <a:pt x="4605600" y="1240792"/>
                </a:cubicBezTo>
                <a:close/>
                <a:moveTo>
                  <a:pt x="4557870" y="1240602"/>
                </a:moveTo>
                <a:cubicBezTo>
                  <a:pt x="4557395" y="1241217"/>
                  <a:pt x="4557395" y="1242074"/>
                  <a:pt x="4557870" y="1242688"/>
                </a:cubicBezTo>
                <a:cubicBezTo>
                  <a:pt x="4557129" y="1243997"/>
                  <a:pt x="4557604" y="1245653"/>
                  <a:pt x="4558916" y="1246387"/>
                </a:cubicBezTo>
                <a:cubicBezTo>
                  <a:pt x="4560228" y="1247121"/>
                  <a:pt x="4561883" y="1246652"/>
                  <a:pt x="4562624" y="1245344"/>
                </a:cubicBezTo>
                <a:lnTo>
                  <a:pt x="4559011" y="1243826"/>
                </a:lnTo>
                <a:cubicBezTo>
                  <a:pt x="4559753" y="1243422"/>
                  <a:pt x="4560152" y="1242569"/>
                  <a:pt x="4559962" y="1241740"/>
                </a:cubicBezTo>
                <a:cubicBezTo>
                  <a:pt x="4559696" y="1240860"/>
                  <a:pt x="4558764" y="1240356"/>
                  <a:pt x="4557870" y="1240602"/>
                </a:cubicBezTo>
                <a:close/>
                <a:moveTo>
                  <a:pt x="3046813" y="1240507"/>
                </a:moveTo>
                <a:cubicBezTo>
                  <a:pt x="3039611" y="1242925"/>
                  <a:pt x="3033478" y="1248378"/>
                  <a:pt x="3034334" y="1257482"/>
                </a:cubicBezTo>
                <a:cubicBezTo>
                  <a:pt x="3045362" y="1269621"/>
                  <a:pt x="3049356" y="1255586"/>
                  <a:pt x="3065709" y="1258241"/>
                </a:cubicBezTo>
                <a:lnTo>
                  <a:pt x="3065709" y="1257482"/>
                </a:lnTo>
                <a:lnTo>
                  <a:pt x="3065709" y="1241740"/>
                </a:lnTo>
                <a:cubicBezTo>
                  <a:pt x="3062287" y="1238706"/>
                  <a:pt x="3054015" y="1238089"/>
                  <a:pt x="3046813" y="1240507"/>
                </a:cubicBezTo>
                <a:close/>
                <a:moveTo>
                  <a:pt x="1140823" y="1239133"/>
                </a:moveTo>
                <a:cubicBezTo>
                  <a:pt x="1139230" y="1238611"/>
                  <a:pt x="1138184" y="1240033"/>
                  <a:pt x="1137709" y="1242119"/>
                </a:cubicBezTo>
                <a:cubicBezTo>
                  <a:pt x="1121926" y="1243637"/>
                  <a:pt x="1106523" y="1245533"/>
                  <a:pt x="1104621" y="1261086"/>
                </a:cubicBezTo>
                <a:cubicBezTo>
                  <a:pt x="1117061" y="1257609"/>
                  <a:pt x="1128435" y="1251091"/>
                  <a:pt x="1137709" y="1242119"/>
                </a:cubicBezTo>
                <a:cubicBezTo>
                  <a:pt x="1136187" y="1247999"/>
                  <a:pt x="1139230" y="1257862"/>
                  <a:pt x="1146836" y="1247809"/>
                </a:cubicBezTo>
                <a:lnTo>
                  <a:pt x="1147217" y="1247809"/>
                </a:lnTo>
                <a:cubicBezTo>
                  <a:pt x="1144555" y="1242120"/>
                  <a:pt x="1142415" y="1239654"/>
                  <a:pt x="1140823" y="1239133"/>
                </a:cubicBezTo>
                <a:close/>
                <a:moveTo>
                  <a:pt x="4793094" y="1238326"/>
                </a:moveTo>
                <a:cubicBezTo>
                  <a:pt x="4792714" y="1238326"/>
                  <a:pt x="4794996" y="1240981"/>
                  <a:pt x="4798039" y="1242309"/>
                </a:cubicBezTo>
                <a:lnTo>
                  <a:pt x="4803743" y="1244775"/>
                </a:lnTo>
                <a:lnTo>
                  <a:pt x="4802602" y="1242309"/>
                </a:lnTo>
                <a:cubicBezTo>
                  <a:pt x="4801709" y="1240253"/>
                  <a:pt x="4799864" y="1238764"/>
                  <a:pt x="4797658" y="1238326"/>
                </a:cubicBezTo>
                <a:cubicBezTo>
                  <a:pt x="4795567" y="1238326"/>
                  <a:pt x="4793475" y="1238326"/>
                  <a:pt x="4793094" y="1238326"/>
                </a:cubicBezTo>
                <a:close/>
                <a:moveTo>
                  <a:pt x="1764656" y="1238136"/>
                </a:moveTo>
                <a:lnTo>
                  <a:pt x="1764656" y="1248568"/>
                </a:lnTo>
                <a:lnTo>
                  <a:pt x="1775114" y="1248568"/>
                </a:lnTo>
                <a:lnTo>
                  <a:pt x="1775114" y="1238136"/>
                </a:lnTo>
                <a:close/>
                <a:moveTo>
                  <a:pt x="4857368" y="1237567"/>
                </a:moveTo>
                <a:lnTo>
                  <a:pt x="4856417" y="1241930"/>
                </a:lnTo>
                <a:lnTo>
                  <a:pt x="4855276" y="1247809"/>
                </a:lnTo>
                <a:lnTo>
                  <a:pt x="4853945" y="1244206"/>
                </a:lnTo>
                <a:lnTo>
                  <a:pt x="4850522" y="1240602"/>
                </a:lnTo>
                <a:lnTo>
                  <a:pt x="4845388" y="1243068"/>
                </a:lnTo>
                <a:cubicBezTo>
                  <a:pt x="4845426" y="1242374"/>
                  <a:pt x="4845426" y="1241676"/>
                  <a:pt x="4845388" y="1240981"/>
                </a:cubicBezTo>
                <a:close/>
                <a:moveTo>
                  <a:pt x="4616819" y="1237378"/>
                </a:moveTo>
                <a:cubicBezTo>
                  <a:pt x="4616154" y="1238201"/>
                  <a:pt x="4615583" y="1239090"/>
                  <a:pt x="4615108" y="1240033"/>
                </a:cubicBezTo>
                <a:cubicBezTo>
                  <a:pt x="4615051" y="1240665"/>
                  <a:pt x="4615051" y="1241298"/>
                  <a:pt x="4615108" y="1241930"/>
                </a:cubicBezTo>
                <a:cubicBezTo>
                  <a:pt x="4615108" y="1241930"/>
                  <a:pt x="4616629" y="1243826"/>
                  <a:pt x="4617960" y="1242309"/>
                </a:cubicBezTo>
                <a:lnTo>
                  <a:pt x="4617960" y="1241740"/>
                </a:lnTo>
                <a:cubicBezTo>
                  <a:pt x="4618340" y="1241279"/>
                  <a:pt x="4618663" y="1240769"/>
                  <a:pt x="4618911" y="1240223"/>
                </a:cubicBezTo>
                <a:cubicBezTo>
                  <a:pt x="4619253" y="1239303"/>
                  <a:pt x="4619253" y="1238298"/>
                  <a:pt x="4618911" y="1237378"/>
                </a:cubicBezTo>
                <a:cubicBezTo>
                  <a:pt x="4618911" y="1237378"/>
                  <a:pt x="4617770" y="1237378"/>
                  <a:pt x="4616819" y="1237378"/>
                </a:cubicBezTo>
                <a:close/>
                <a:moveTo>
                  <a:pt x="2217229" y="1236999"/>
                </a:moveTo>
                <a:cubicBezTo>
                  <a:pt x="2217229" y="1238326"/>
                  <a:pt x="2217229" y="1239654"/>
                  <a:pt x="2214757" y="1239274"/>
                </a:cubicBezTo>
                <a:lnTo>
                  <a:pt x="2214757" y="1244016"/>
                </a:lnTo>
                <a:cubicBezTo>
                  <a:pt x="2220842" y="1244016"/>
                  <a:pt x="2222173" y="1248568"/>
                  <a:pt x="2224265" y="1241740"/>
                </a:cubicBezTo>
                <a:cubicBezTo>
                  <a:pt x="2220652" y="1242688"/>
                  <a:pt x="2220462" y="1238895"/>
                  <a:pt x="2218180" y="1237378"/>
                </a:cubicBezTo>
                <a:close/>
                <a:moveTo>
                  <a:pt x="4739850" y="1236619"/>
                </a:moveTo>
                <a:lnTo>
                  <a:pt x="4739850" y="1238326"/>
                </a:lnTo>
                <a:lnTo>
                  <a:pt x="4738519" y="1239085"/>
                </a:lnTo>
                <a:close/>
                <a:moveTo>
                  <a:pt x="2840944" y="1236240"/>
                </a:moveTo>
                <a:cubicBezTo>
                  <a:pt x="2840944" y="1239464"/>
                  <a:pt x="2840944" y="1242309"/>
                  <a:pt x="2835619" y="1241361"/>
                </a:cubicBezTo>
                <a:lnTo>
                  <a:pt x="2835619" y="1251792"/>
                </a:lnTo>
                <a:cubicBezTo>
                  <a:pt x="2848550" y="1261086"/>
                  <a:pt x="2851022" y="1235291"/>
                  <a:pt x="2840944" y="1237378"/>
                </a:cubicBezTo>
                <a:close/>
                <a:moveTo>
                  <a:pt x="877384" y="1235291"/>
                </a:moveTo>
                <a:cubicBezTo>
                  <a:pt x="850191" y="1236999"/>
                  <a:pt x="827563" y="1242119"/>
                  <a:pt x="816344" y="1258620"/>
                </a:cubicBezTo>
                <a:lnTo>
                  <a:pt x="817865" y="1259000"/>
                </a:lnTo>
                <a:cubicBezTo>
                  <a:pt x="841254" y="1263172"/>
                  <a:pt x="866355" y="1243826"/>
                  <a:pt x="877384" y="1235291"/>
                </a:cubicBezTo>
                <a:close/>
                <a:moveTo>
                  <a:pt x="1008410" y="1235230"/>
                </a:moveTo>
                <a:lnTo>
                  <a:pt x="1008212" y="1235481"/>
                </a:lnTo>
                <a:cubicBezTo>
                  <a:pt x="1007452" y="1235481"/>
                  <a:pt x="1006881" y="1236287"/>
                  <a:pt x="1006596" y="1236690"/>
                </a:cubicBezTo>
                <a:lnTo>
                  <a:pt x="1006612" y="1236494"/>
                </a:lnTo>
                <a:close/>
                <a:moveTo>
                  <a:pt x="4752401" y="1234912"/>
                </a:moveTo>
                <a:lnTo>
                  <a:pt x="4752401" y="1236240"/>
                </a:lnTo>
                <a:lnTo>
                  <a:pt x="4753352" y="1236619"/>
                </a:lnTo>
                <a:lnTo>
                  <a:pt x="4750119" y="1236619"/>
                </a:lnTo>
                <a:close/>
                <a:moveTo>
                  <a:pt x="1095874" y="1234153"/>
                </a:moveTo>
                <a:lnTo>
                  <a:pt x="1094923" y="1234912"/>
                </a:lnTo>
                <a:lnTo>
                  <a:pt x="1095440" y="1235668"/>
                </a:lnTo>
                <a:lnTo>
                  <a:pt x="1094282" y="1239701"/>
                </a:lnTo>
                <a:cubicBezTo>
                  <a:pt x="1093308" y="1241124"/>
                  <a:pt x="1092452" y="1242688"/>
                  <a:pt x="1093402" y="1246102"/>
                </a:cubicBezTo>
                <a:cubicBezTo>
                  <a:pt x="1098156" y="1248947"/>
                  <a:pt x="1100058" y="1245960"/>
                  <a:pt x="1100010" y="1242356"/>
                </a:cubicBezTo>
                <a:lnTo>
                  <a:pt x="1095440" y="1235668"/>
                </a:lnTo>
                <a:close/>
                <a:moveTo>
                  <a:pt x="1181445" y="1233964"/>
                </a:moveTo>
                <a:cubicBezTo>
                  <a:pt x="1179933" y="1233524"/>
                  <a:pt x="1178349" y="1234391"/>
                  <a:pt x="1177908" y="1235900"/>
                </a:cubicBezTo>
                <a:cubicBezTo>
                  <a:pt x="1177875" y="1236012"/>
                  <a:pt x="1177851" y="1236124"/>
                  <a:pt x="1177832" y="1236240"/>
                </a:cubicBezTo>
                <a:cubicBezTo>
                  <a:pt x="1177465" y="1237810"/>
                  <a:pt x="1178444" y="1239383"/>
                  <a:pt x="1180019" y="1239749"/>
                </a:cubicBezTo>
                <a:cubicBezTo>
                  <a:pt x="1181593" y="1240115"/>
                  <a:pt x="1183169" y="1239138"/>
                  <a:pt x="1183536" y="1237567"/>
                </a:cubicBezTo>
                <a:cubicBezTo>
                  <a:pt x="1183905" y="1236003"/>
                  <a:pt x="1182989" y="1234423"/>
                  <a:pt x="1181445" y="1233964"/>
                </a:cubicBezTo>
                <a:close/>
                <a:moveTo>
                  <a:pt x="599565" y="1233585"/>
                </a:moveTo>
                <a:lnTo>
                  <a:pt x="599565" y="1285174"/>
                </a:lnTo>
                <a:lnTo>
                  <a:pt x="597283" y="1277207"/>
                </a:lnTo>
                <a:lnTo>
                  <a:pt x="589486" y="1255586"/>
                </a:lnTo>
                <a:lnTo>
                  <a:pt x="577126" y="1254448"/>
                </a:lnTo>
                <a:lnTo>
                  <a:pt x="564956" y="1254448"/>
                </a:lnTo>
                <a:lnTo>
                  <a:pt x="561533" y="1259948"/>
                </a:lnTo>
                <a:lnTo>
                  <a:pt x="558110" y="1265638"/>
                </a:lnTo>
                <a:lnTo>
                  <a:pt x="578457" y="1284605"/>
                </a:lnTo>
                <a:cubicBezTo>
                  <a:pt x="584807" y="1290926"/>
                  <a:pt x="591894" y="1296464"/>
                  <a:pt x="599565" y="1301105"/>
                </a:cubicBezTo>
                <a:lnTo>
                  <a:pt x="599565" y="1308692"/>
                </a:lnTo>
                <a:lnTo>
                  <a:pt x="638547" y="1293708"/>
                </a:lnTo>
                <a:cubicBezTo>
                  <a:pt x="660225" y="1285363"/>
                  <a:pt x="677719" y="1274742"/>
                  <a:pt x="677719" y="1271138"/>
                </a:cubicBezTo>
                <a:cubicBezTo>
                  <a:pt x="677719" y="1267535"/>
                  <a:pt x="664218" y="1259379"/>
                  <a:pt x="646343" y="1252172"/>
                </a:cubicBezTo>
                <a:cubicBezTo>
                  <a:pt x="646870" y="1247172"/>
                  <a:pt x="643234" y="1242692"/>
                  <a:pt x="638220" y="1242165"/>
                </a:cubicBezTo>
                <a:cubicBezTo>
                  <a:pt x="635042" y="1241833"/>
                  <a:pt x="631920" y="1243182"/>
                  <a:pt x="629990" y="1245723"/>
                </a:cubicBezTo>
                <a:lnTo>
                  <a:pt x="619531" y="1241740"/>
                </a:lnTo>
                <a:cubicBezTo>
                  <a:pt x="618689" y="1240809"/>
                  <a:pt x="617544" y="1240204"/>
                  <a:pt x="616298" y="1240033"/>
                </a:cubicBezTo>
                <a:close/>
                <a:moveTo>
                  <a:pt x="2535291" y="1233327"/>
                </a:moveTo>
                <a:cubicBezTo>
                  <a:pt x="2532890" y="1234758"/>
                  <a:pt x="2531369" y="1238990"/>
                  <a:pt x="2532509" y="1247809"/>
                </a:cubicBezTo>
                <a:cubicBezTo>
                  <a:pt x="2557610" y="1249943"/>
                  <a:pt x="2542493" y="1229033"/>
                  <a:pt x="2535291" y="1233327"/>
                </a:cubicBezTo>
                <a:close/>
                <a:moveTo>
                  <a:pt x="4791573" y="1233205"/>
                </a:moveTo>
                <a:cubicBezTo>
                  <a:pt x="4790737" y="1232890"/>
                  <a:pt x="4789805" y="1233315"/>
                  <a:pt x="4789481" y="1234153"/>
                </a:cubicBezTo>
                <a:cubicBezTo>
                  <a:pt x="4789158" y="1234992"/>
                  <a:pt x="4789596" y="1235925"/>
                  <a:pt x="4790432" y="1236240"/>
                </a:cubicBezTo>
                <a:lnTo>
                  <a:pt x="4790622" y="1236240"/>
                </a:lnTo>
                <a:cubicBezTo>
                  <a:pt x="4791174" y="1236684"/>
                  <a:pt x="4791973" y="1236684"/>
                  <a:pt x="4792524" y="1236240"/>
                </a:cubicBezTo>
                <a:cubicBezTo>
                  <a:pt x="4793399" y="1235967"/>
                  <a:pt x="4793912" y="1235043"/>
                  <a:pt x="4793665" y="1234153"/>
                </a:cubicBezTo>
                <a:cubicBezTo>
                  <a:pt x="4793323" y="1233347"/>
                  <a:pt x="4792410" y="1232938"/>
                  <a:pt x="4791573" y="1233205"/>
                </a:cubicBezTo>
                <a:close/>
                <a:moveTo>
                  <a:pt x="4594571" y="1233205"/>
                </a:moveTo>
                <a:lnTo>
                  <a:pt x="4588295" y="1235291"/>
                </a:lnTo>
                <a:lnTo>
                  <a:pt x="4591338" y="1237757"/>
                </a:lnTo>
                <a:cubicBezTo>
                  <a:pt x="4592460" y="1238908"/>
                  <a:pt x="4593924" y="1239644"/>
                  <a:pt x="4595521" y="1239844"/>
                </a:cubicBezTo>
                <a:cubicBezTo>
                  <a:pt x="4595521" y="1239844"/>
                  <a:pt x="4596472" y="1237947"/>
                  <a:pt x="4595521" y="1236240"/>
                </a:cubicBezTo>
                <a:close/>
                <a:moveTo>
                  <a:pt x="3285341" y="1233205"/>
                </a:moveTo>
                <a:cubicBezTo>
                  <a:pt x="3280777" y="1236999"/>
                  <a:pt x="3281870" y="1241219"/>
                  <a:pt x="3285531" y="1244846"/>
                </a:cubicBezTo>
                <a:lnTo>
                  <a:pt x="3300312" y="1252509"/>
                </a:lnTo>
                <a:lnTo>
                  <a:pt x="3301124" y="1254068"/>
                </a:lnTo>
                <a:lnTo>
                  <a:pt x="3301124" y="1252930"/>
                </a:lnTo>
                <a:lnTo>
                  <a:pt x="3300312" y="1252509"/>
                </a:lnTo>
                <a:lnTo>
                  <a:pt x="3294730" y="1241788"/>
                </a:lnTo>
                <a:cubicBezTo>
                  <a:pt x="3291283" y="1239227"/>
                  <a:pt x="3287337" y="1237283"/>
                  <a:pt x="3285341" y="1233205"/>
                </a:cubicBezTo>
                <a:close/>
                <a:moveTo>
                  <a:pt x="2610854" y="1232826"/>
                </a:moveTo>
                <a:cubicBezTo>
                  <a:pt x="2605910" y="1254448"/>
                  <a:pt x="2626447" y="1233964"/>
                  <a:pt x="2610854" y="1232826"/>
                </a:cubicBezTo>
                <a:close/>
                <a:moveTo>
                  <a:pt x="2558561" y="1232826"/>
                </a:moveTo>
                <a:cubicBezTo>
                  <a:pt x="2538214" y="1245913"/>
                  <a:pt x="2575865" y="1240412"/>
                  <a:pt x="2558561" y="1232826"/>
                </a:cubicBezTo>
                <a:close/>
                <a:moveTo>
                  <a:pt x="2443516" y="1232826"/>
                </a:moveTo>
                <a:cubicBezTo>
                  <a:pt x="2438572" y="1254448"/>
                  <a:pt x="2459299" y="1233964"/>
                  <a:pt x="2443516" y="1232826"/>
                </a:cubicBezTo>
                <a:close/>
                <a:moveTo>
                  <a:pt x="1873616" y="1232826"/>
                </a:moveTo>
                <a:cubicBezTo>
                  <a:pt x="1868672" y="1254448"/>
                  <a:pt x="1889399" y="1233964"/>
                  <a:pt x="1873616" y="1232826"/>
                </a:cubicBezTo>
                <a:close/>
                <a:moveTo>
                  <a:pt x="556019" y="1232826"/>
                </a:moveTo>
                <a:cubicBezTo>
                  <a:pt x="551075" y="1254448"/>
                  <a:pt x="571802" y="1233964"/>
                  <a:pt x="556019" y="1232826"/>
                </a:cubicBezTo>
                <a:close/>
                <a:moveTo>
                  <a:pt x="1328101" y="1232748"/>
                </a:moveTo>
                <a:cubicBezTo>
                  <a:pt x="1326515" y="1232190"/>
                  <a:pt x="1324777" y="1233019"/>
                  <a:pt x="1324218" y="1234599"/>
                </a:cubicBezTo>
                <a:cubicBezTo>
                  <a:pt x="1324140" y="1234823"/>
                  <a:pt x="1324087" y="1235056"/>
                  <a:pt x="1324062" y="1235291"/>
                </a:cubicBezTo>
                <a:cubicBezTo>
                  <a:pt x="1323707" y="1236913"/>
                  <a:pt x="1324724" y="1238518"/>
                  <a:pt x="1326344" y="1238895"/>
                </a:cubicBezTo>
                <a:cubicBezTo>
                  <a:pt x="1327970" y="1239250"/>
                  <a:pt x="1329579" y="1238235"/>
                  <a:pt x="1329957" y="1236619"/>
                </a:cubicBezTo>
                <a:cubicBezTo>
                  <a:pt x="1330516" y="1235039"/>
                  <a:pt x="1329685" y="1233306"/>
                  <a:pt x="1328101" y="1232748"/>
                </a:cubicBezTo>
                <a:close/>
                <a:moveTo>
                  <a:pt x="4743673" y="1232644"/>
                </a:moveTo>
                <a:cubicBezTo>
                  <a:pt x="4744604" y="1232539"/>
                  <a:pt x="4745460" y="1233217"/>
                  <a:pt x="4745555" y="1234153"/>
                </a:cubicBezTo>
                <a:cubicBezTo>
                  <a:pt x="4745555" y="1234184"/>
                  <a:pt x="4745574" y="1234214"/>
                  <a:pt x="4745574" y="1234246"/>
                </a:cubicBezTo>
                <a:cubicBezTo>
                  <a:pt x="4745764" y="1235064"/>
                  <a:pt x="4745232" y="1235872"/>
                  <a:pt x="4744414" y="1236050"/>
                </a:cubicBezTo>
                <a:lnTo>
                  <a:pt x="4744414" y="1235102"/>
                </a:lnTo>
                <a:cubicBezTo>
                  <a:pt x="4743806" y="1235576"/>
                  <a:pt x="4742931" y="1235576"/>
                  <a:pt x="4742323" y="1235102"/>
                </a:cubicBezTo>
                <a:cubicBezTo>
                  <a:pt x="4742227" y="1234922"/>
                  <a:pt x="4742171" y="1234726"/>
                  <a:pt x="4742151" y="1234527"/>
                </a:cubicBezTo>
                <a:cubicBezTo>
                  <a:pt x="4742056" y="1233590"/>
                  <a:pt x="4742722" y="1232746"/>
                  <a:pt x="4743673" y="1232644"/>
                </a:cubicBezTo>
                <a:close/>
                <a:moveTo>
                  <a:pt x="4651047" y="1232636"/>
                </a:moveTo>
                <a:lnTo>
                  <a:pt x="4642871" y="1235291"/>
                </a:lnTo>
                <a:lnTo>
                  <a:pt x="4645533" y="1236809"/>
                </a:lnTo>
                <a:lnTo>
                  <a:pt x="4648385" y="1238136"/>
                </a:lnTo>
                <a:lnTo>
                  <a:pt x="4649716" y="1235291"/>
                </a:lnTo>
                <a:close/>
                <a:moveTo>
                  <a:pt x="2061301" y="1232257"/>
                </a:moveTo>
                <a:cubicBezTo>
                  <a:pt x="2055596" y="1259948"/>
                  <a:pt x="2077274" y="1238516"/>
                  <a:pt x="2061301" y="1232257"/>
                </a:cubicBezTo>
                <a:close/>
                <a:moveTo>
                  <a:pt x="3133785" y="1231688"/>
                </a:moveTo>
                <a:cubicBezTo>
                  <a:pt x="3128841" y="1253310"/>
                  <a:pt x="3149378" y="1232826"/>
                  <a:pt x="3133785" y="1231688"/>
                </a:cubicBezTo>
                <a:close/>
                <a:moveTo>
                  <a:pt x="3369009" y="1231308"/>
                </a:moveTo>
                <a:cubicBezTo>
                  <a:pt x="3363932" y="1230341"/>
                  <a:pt x="3358812" y="1230966"/>
                  <a:pt x="3354265" y="1232919"/>
                </a:cubicBezTo>
                <a:lnTo>
                  <a:pt x="3343494" y="1242045"/>
                </a:lnTo>
                <a:lnTo>
                  <a:pt x="3342958" y="1241740"/>
                </a:lnTo>
                <a:lnTo>
                  <a:pt x="3342958" y="1242499"/>
                </a:lnTo>
                <a:lnTo>
                  <a:pt x="3343494" y="1242045"/>
                </a:lnTo>
                <a:lnTo>
                  <a:pt x="3350825" y="1246218"/>
                </a:lnTo>
                <a:cubicBezTo>
                  <a:pt x="3358705" y="1247276"/>
                  <a:pt x="3366157" y="1239132"/>
                  <a:pt x="3369009" y="1231308"/>
                </a:cubicBezTo>
                <a:close/>
                <a:moveTo>
                  <a:pt x="4881898" y="1231119"/>
                </a:moveTo>
                <a:lnTo>
                  <a:pt x="4881898" y="1232257"/>
                </a:lnTo>
                <a:lnTo>
                  <a:pt x="4878475" y="1234912"/>
                </a:lnTo>
                <a:lnTo>
                  <a:pt x="4874672" y="1236619"/>
                </a:lnTo>
                <a:lnTo>
                  <a:pt x="4871059" y="1238326"/>
                </a:lnTo>
                <a:lnTo>
                  <a:pt x="4871059" y="1240223"/>
                </a:lnTo>
                <a:lnTo>
                  <a:pt x="4864784" y="1243447"/>
                </a:lnTo>
                <a:cubicBezTo>
                  <a:pt x="4864955" y="1240485"/>
                  <a:pt x="4865867" y="1237613"/>
                  <a:pt x="4867446" y="1235102"/>
                </a:cubicBezTo>
                <a:close/>
                <a:moveTo>
                  <a:pt x="900203" y="1230740"/>
                </a:moveTo>
                <a:cubicBezTo>
                  <a:pt x="893737" y="1229791"/>
                  <a:pt x="892026" y="1232826"/>
                  <a:pt x="892406" y="1237378"/>
                </a:cubicBezTo>
                <a:lnTo>
                  <a:pt x="892977" y="1237947"/>
                </a:lnTo>
                <a:cubicBezTo>
                  <a:pt x="898301" y="1237947"/>
                  <a:pt x="900583" y="1235861"/>
                  <a:pt x="900203" y="1230740"/>
                </a:cubicBezTo>
                <a:close/>
                <a:moveTo>
                  <a:pt x="881660" y="1230732"/>
                </a:moveTo>
                <a:cubicBezTo>
                  <a:pt x="880057" y="1230233"/>
                  <a:pt x="878350" y="1231125"/>
                  <a:pt x="877850" y="1232725"/>
                </a:cubicBezTo>
                <a:cubicBezTo>
                  <a:pt x="877350" y="1234324"/>
                  <a:pt x="878243" y="1236027"/>
                  <a:pt x="879848" y="1236526"/>
                </a:cubicBezTo>
                <a:cubicBezTo>
                  <a:pt x="879976" y="1236566"/>
                  <a:pt x="880105" y="1236596"/>
                  <a:pt x="880236" y="1236619"/>
                </a:cubicBezTo>
                <a:cubicBezTo>
                  <a:pt x="881757" y="1236976"/>
                  <a:pt x="883284" y="1236046"/>
                  <a:pt x="883659" y="1234533"/>
                </a:cubicBezTo>
                <a:cubicBezTo>
                  <a:pt x="884159" y="1232932"/>
                  <a:pt x="883265" y="1231231"/>
                  <a:pt x="881660" y="1230732"/>
                </a:cubicBezTo>
                <a:close/>
                <a:moveTo>
                  <a:pt x="3467891" y="1227894"/>
                </a:moveTo>
                <a:cubicBezTo>
                  <a:pt x="3473786" y="1244206"/>
                  <a:pt x="3459524" y="1240602"/>
                  <a:pt x="3457433" y="1248758"/>
                </a:cubicBezTo>
                <a:lnTo>
                  <a:pt x="3473025" y="1248758"/>
                </a:lnTo>
                <a:cubicBezTo>
                  <a:pt x="3473025" y="1240981"/>
                  <a:pt x="3474927" y="1229791"/>
                  <a:pt x="3467891" y="1227894"/>
                </a:cubicBezTo>
                <a:close/>
                <a:moveTo>
                  <a:pt x="4766853" y="1227705"/>
                </a:moveTo>
                <a:cubicBezTo>
                  <a:pt x="4766853" y="1227705"/>
                  <a:pt x="4765332" y="1227705"/>
                  <a:pt x="4764000" y="1229033"/>
                </a:cubicBezTo>
                <a:cubicBezTo>
                  <a:pt x="4762726" y="1230220"/>
                  <a:pt x="4761985" y="1231853"/>
                  <a:pt x="4761909" y="1233585"/>
                </a:cubicBezTo>
                <a:cubicBezTo>
                  <a:pt x="4761909" y="1233585"/>
                  <a:pt x="4763620" y="1233585"/>
                  <a:pt x="4764951" y="1232257"/>
                </a:cubicBezTo>
                <a:cubicBezTo>
                  <a:pt x="4766282" y="1230929"/>
                  <a:pt x="4767994" y="1230550"/>
                  <a:pt x="4767613" y="1229602"/>
                </a:cubicBezTo>
                <a:close/>
                <a:moveTo>
                  <a:pt x="4611304" y="1227705"/>
                </a:moveTo>
                <a:lnTo>
                  <a:pt x="4603128" y="1230550"/>
                </a:lnTo>
                <a:lnTo>
                  <a:pt x="4608642" y="1233205"/>
                </a:lnTo>
                <a:lnTo>
                  <a:pt x="4609973" y="1230550"/>
                </a:lnTo>
                <a:close/>
                <a:moveTo>
                  <a:pt x="1857643" y="1227705"/>
                </a:moveTo>
                <a:cubicBezTo>
                  <a:pt x="1852699" y="1249327"/>
                  <a:pt x="1873235" y="1227705"/>
                  <a:pt x="1857643" y="1227705"/>
                </a:cubicBezTo>
                <a:close/>
                <a:moveTo>
                  <a:pt x="2897427" y="1227486"/>
                </a:moveTo>
                <a:cubicBezTo>
                  <a:pt x="2895983" y="1227468"/>
                  <a:pt x="2894759" y="1228795"/>
                  <a:pt x="2894188" y="1232067"/>
                </a:cubicBezTo>
                <a:cubicBezTo>
                  <a:pt x="2901794" y="1232826"/>
                  <a:pt x="2896089" y="1246482"/>
                  <a:pt x="2903696" y="1247809"/>
                </a:cubicBezTo>
                <a:lnTo>
                  <a:pt x="2904646" y="1247809"/>
                </a:lnTo>
                <a:cubicBezTo>
                  <a:pt x="2908069" y="1239702"/>
                  <a:pt x="2901759" y="1227539"/>
                  <a:pt x="2897427" y="1227486"/>
                </a:cubicBezTo>
                <a:close/>
                <a:moveTo>
                  <a:pt x="4707714" y="1227326"/>
                </a:moveTo>
                <a:lnTo>
                  <a:pt x="4709616" y="1233395"/>
                </a:lnTo>
                <a:lnTo>
                  <a:pt x="4715891" y="1232826"/>
                </a:lnTo>
                <a:cubicBezTo>
                  <a:pt x="4718363" y="1232826"/>
                  <a:pt x="4720264" y="1230740"/>
                  <a:pt x="4720074" y="1229981"/>
                </a:cubicBezTo>
                <a:cubicBezTo>
                  <a:pt x="4718363" y="1228924"/>
                  <a:pt x="4716366" y="1228458"/>
                  <a:pt x="4714369" y="1228653"/>
                </a:cubicBezTo>
                <a:close/>
                <a:moveTo>
                  <a:pt x="1018100" y="1226946"/>
                </a:moveTo>
                <a:cubicBezTo>
                  <a:pt x="1018659" y="1227529"/>
                  <a:pt x="1019053" y="1228249"/>
                  <a:pt x="1019241" y="1229033"/>
                </a:cubicBezTo>
                <a:cubicBezTo>
                  <a:pt x="1015438" y="1230550"/>
                  <a:pt x="1012966" y="1236240"/>
                  <a:pt x="1008592" y="1235102"/>
                </a:cubicBezTo>
                <a:lnTo>
                  <a:pt x="1008410" y="1235230"/>
                </a:lnTo>
                <a:lnTo>
                  <a:pt x="1010304" y="1232826"/>
                </a:lnTo>
                <a:cubicBezTo>
                  <a:pt x="1008402" y="1232826"/>
                  <a:pt x="1010304" y="1231119"/>
                  <a:pt x="1010304" y="1229981"/>
                </a:cubicBezTo>
                <a:cubicBezTo>
                  <a:pt x="1013726" y="1232447"/>
                  <a:pt x="1015057" y="1226377"/>
                  <a:pt x="1018100" y="1226946"/>
                </a:cubicBezTo>
                <a:close/>
                <a:moveTo>
                  <a:pt x="3750844" y="1225429"/>
                </a:moveTo>
                <a:lnTo>
                  <a:pt x="3750702" y="1226251"/>
                </a:lnTo>
                <a:lnTo>
                  <a:pt x="3737724" y="1231949"/>
                </a:lnTo>
                <a:cubicBezTo>
                  <a:pt x="3735109" y="1236193"/>
                  <a:pt x="3734111" y="1242120"/>
                  <a:pt x="3734301" y="1247809"/>
                </a:cubicBezTo>
                <a:lnTo>
                  <a:pt x="3737534" y="1245913"/>
                </a:lnTo>
                <a:lnTo>
                  <a:pt x="3735822" y="1251792"/>
                </a:lnTo>
                <a:lnTo>
                  <a:pt x="3734491" y="1251792"/>
                </a:lnTo>
                <a:cubicBezTo>
                  <a:pt x="3734738" y="1254524"/>
                  <a:pt x="3735385" y="1257207"/>
                  <a:pt x="3736393" y="1259758"/>
                </a:cubicBezTo>
                <a:cubicBezTo>
                  <a:pt x="3742763" y="1255017"/>
                  <a:pt x="3745758" y="1250370"/>
                  <a:pt x="3747469" y="1244941"/>
                </a:cubicBezTo>
                <a:lnTo>
                  <a:pt x="3750702" y="1226251"/>
                </a:lnTo>
                <a:lnTo>
                  <a:pt x="3750844" y="1226188"/>
                </a:lnTo>
                <a:close/>
                <a:moveTo>
                  <a:pt x="2167789" y="1223912"/>
                </a:moveTo>
                <a:lnTo>
                  <a:pt x="2170451" y="1225049"/>
                </a:lnTo>
                <a:lnTo>
                  <a:pt x="2166077" y="1226757"/>
                </a:lnTo>
                <a:close/>
                <a:moveTo>
                  <a:pt x="728111" y="1223532"/>
                </a:moveTo>
                <a:lnTo>
                  <a:pt x="723167" y="1226567"/>
                </a:lnTo>
                <a:lnTo>
                  <a:pt x="718413" y="1229412"/>
                </a:lnTo>
                <a:lnTo>
                  <a:pt x="733815" y="1233016"/>
                </a:lnTo>
                <a:lnTo>
                  <a:pt x="730963" y="1228274"/>
                </a:lnTo>
                <a:close/>
                <a:moveTo>
                  <a:pt x="669162" y="1223532"/>
                </a:moveTo>
                <a:cubicBezTo>
                  <a:pt x="667831" y="1223153"/>
                  <a:pt x="665929" y="1225429"/>
                  <a:pt x="665169" y="1228653"/>
                </a:cubicBezTo>
                <a:lnTo>
                  <a:pt x="663838" y="1234533"/>
                </a:lnTo>
                <a:lnTo>
                  <a:pt x="676008" y="1237378"/>
                </a:lnTo>
                <a:lnTo>
                  <a:pt x="673916" y="1230740"/>
                </a:lnTo>
                <a:cubicBezTo>
                  <a:pt x="672585" y="1227136"/>
                  <a:pt x="670493" y="1223912"/>
                  <a:pt x="669162" y="1223532"/>
                </a:cubicBezTo>
                <a:close/>
                <a:moveTo>
                  <a:pt x="623715" y="1222963"/>
                </a:moveTo>
                <a:lnTo>
                  <a:pt x="618961" y="1225808"/>
                </a:lnTo>
                <a:lnTo>
                  <a:pt x="614207" y="1228843"/>
                </a:lnTo>
                <a:lnTo>
                  <a:pt x="629609" y="1232447"/>
                </a:lnTo>
                <a:lnTo>
                  <a:pt x="626567" y="1227705"/>
                </a:lnTo>
                <a:close/>
                <a:moveTo>
                  <a:pt x="3729737" y="1222394"/>
                </a:moveTo>
                <a:cubicBezTo>
                  <a:pt x="3724793" y="1244016"/>
                  <a:pt x="3745520" y="1223532"/>
                  <a:pt x="3729737" y="1222394"/>
                </a:cubicBezTo>
                <a:close/>
                <a:moveTo>
                  <a:pt x="4856797" y="1221825"/>
                </a:moveTo>
                <a:cubicBezTo>
                  <a:pt x="4862692" y="1226188"/>
                  <a:pt x="4868396" y="1229033"/>
                  <a:pt x="4869728" y="1229033"/>
                </a:cubicBezTo>
                <a:lnTo>
                  <a:pt x="4870679" y="1229033"/>
                </a:lnTo>
                <a:cubicBezTo>
                  <a:pt x="4870051" y="1229511"/>
                  <a:pt x="4869576" y="1230174"/>
                  <a:pt x="4869347" y="1230929"/>
                </a:cubicBezTo>
                <a:lnTo>
                  <a:pt x="4869347" y="1234343"/>
                </a:lnTo>
                <a:lnTo>
                  <a:pt x="4868016" y="1234343"/>
                </a:lnTo>
                <a:lnTo>
                  <a:pt x="4855276" y="1234343"/>
                </a:lnTo>
                <a:lnTo>
                  <a:pt x="4841394" y="1234343"/>
                </a:lnTo>
                <a:lnTo>
                  <a:pt x="4839493" y="1228843"/>
                </a:lnTo>
                <a:lnTo>
                  <a:pt x="4845197" y="1226188"/>
                </a:lnTo>
                <a:lnTo>
                  <a:pt x="4847099" y="1227136"/>
                </a:lnTo>
                <a:cubicBezTo>
                  <a:pt x="4848620" y="1226567"/>
                  <a:pt x="4849761" y="1225049"/>
                  <a:pt x="4849761" y="1225049"/>
                </a:cubicBezTo>
                <a:lnTo>
                  <a:pt x="4852233" y="1223912"/>
                </a:lnTo>
                <a:close/>
                <a:moveTo>
                  <a:pt x="2721145" y="1221825"/>
                </a:moveTo>
                <a:cubicBezTo>
                  <a:pt x="2716011" y="1243447"/>
                  <a:pt x="2736738" y="1222963"/>
                  <a:pt x="2721145" y="1221825"/>
                </a:cubicBezTo>
                <a:close/>
                <a:moveTo>
                  <a:pt x="3437086" y="1221636"/>
                </a:moveTo>
                <a:cubicBezTo>
                  <a:pt x="3419972" y="1237947"/>
                  <a:pt x="3456101" y="1230550"/>
                  <a:pt x="3437086" y="1221636"/>
                </a:cubicBezTo>
                <a:close/>
                <a:moveTo>
                  <a:pt x="2380194" y="1221636"/>
                </a:moveTo>
                <a:cubicBezTo>
                  <a:pt x="2375250" y="1243257"/>
                  <a:pt x="2395977" y="1222774"/>
                  <a:pt x="2380194" y="1221636"/>
                </a:cubicBezTo>
                <a:close/>
                <a:moveTo>
                  <a:pt x="3886616" y="1221256"/>
                </a:moveTo>
                <a:cubicBezTo>
                  <a:pt x="3874637" y="1224670"/>
                  <a:pt x="3858283" y="1250275"/>
                  <a:pt x="3876158" y="1252551"/>
                </a:cubicBezTo>
                <a:cubicBezTo>
                  <a:pt x="3875587" y="1243637"/>
                  <a:pt x="3881482" y="1240792"/>
                  <a:pt x="3891941" y="1242499"/>
                </a:cubicBezTo>
                <a:lnTo>
                  <a:pt x="3891941" y="1242119"/>
                </a:lnTo>
                <a:cubicBezTo>
                  <a:pt x="3893082" y="1232257"/>
                  <a:pt x="3886046" y="1230740"/>
                  <a:pt x="3886616" y="1221256"/>
                </a:cubicBezTo>
                <a:close/>
                <a:moveTo>
                  <a:pt x="3097085" y="1221256"/>
                </a:moveTo>
                <a:cubicBezTo>
                  <a:pt x="3080161" y="1237567"/>
                  <a:pt x="3116101" y="1230171"/>
                  <a:pt x="3097085" y="1221256"/>
                </a:cubicBezTo>
                <a:close/>
                <a:moveTo>
                  <a:pt x="642350" y="1221256"/>
                </a:moveTo>
                <a:lnTo>
                  <a:pt x="637596" y="1224101"/>
                </a:lnTo>
                <a:lnTo>
                  <a:pt x="632842" y="1227136"/>
                </a:lnTo>
                <a:lnTo>
                  <a:pt x="648435" y="1230740"/>
                </a:lnTo>
                <a:lnTo>
                  <a:pt x="645392" y="1225998"/>
                </a:lnTo>
                <a:close/>
                <a:moveTo>
                  <a:pt x="4758311" y="1220308"/>
                </a:moveTo>
                <a:lnTo>
                  <a:pt x="4758866" y="1220308"/>
                </a:lnTo>
                <a:lnTo>
                  <a:pt x="4758866" y="1221636"/>
                </a:lnTo>
                <a:close/>
                <a:moveTo>
                  <a:pt x="4501394" y="1220308"/>
                </a:moveTo>
                <a:cubicBezTo>
                  <a:pt x="4496450" y="1242119"/>
                  <a:pt x="4516987" y="1221446"/>
                  <a:pt x="4501394" y="1220308"/>
                </a:cubicBezTo>
                <a:close/>
                <a:moveTo>
                  <a:pt x="4799940" y="1218791"/>
                </a:moveTo>
                <a:cubicBezTo>
                  <a:pt x="4799522" y="1219424"/>
                  <a:pt x="4799522" y="1220243"/>
                  <a:pt x="4799940" y="1220877"/>
                </a:cubicBezTo>
                <a:cubicBezTo>
                  <a:pt x="4800206" y="1221757"/>
                  <a:pt x="4801138" y="1222261"/>
                  <a:pt x="4802032" y="1222015"/>
                </a:cubicBezTo>
                <a:cubicBezTo>
                  <a:pt x="4802831" y="1221666"/>
                  <a:pt x="4803249" y="1220765"/>
                  <a:pt x="4802983" y="1219929"/>
                </a:cubicBezTo>
                <a:cubicBezTo>
                  <a:pt x="4802184" y="1219430"/>
                  <a:pt x="4801119" y="1219673"/>
                  <a:pt x="4800625" y="1220473"/>
                </a:cubicBezTo>
                <a:cubicBezTo>
                  <a:pt x="4800587" y="1220541"/>
                  <a:pt x="4800549" y="1220613"/>
                  <a:pt x="4800511" y="1220687"/>
                </a:cubicBezTo>
                <a:close/>
                <a:moveTo>
                  <a:pt x="4756965" y="1217084"/>
                </a:moveTo>
                <a:lnTo>
                  <a:pt x="4758311" y="1220308"/>
                </a:lnTo>
                <a:lnTo>
                  <a:pt x="4758106" y="1220308"/>
                </a:lnTo>
                <a:lnTo>
                  <a:pt x="4757535" y="1220308"/>
                </a:lnTo>
                <a:lnTo>
                  <a:pt x="4754754" y="1217418"/>
                </a:lnTo>
                <a:close/>
                <a:moveTo>
                  <a:pt x="4785488" y="1216894"/>
                </a:moveTo>
                <a:lnTo>
                  <a:pt x="4775030" y="1218791"/>
                </a:lnTo>
                <a:lnTo>
                  <a:pt x="4767803" y="1220498"/>
                </a:lnTo>
                <a:lnTo>
                  <a:pt x="4767803" y="1222774"/>
                </a:lnTo>
                <a:cubicBezTo>
                  <a:pt x="4768336" y="1224274"/>
                  <a:pt x="4769648" y="1225364"/>
                  <a:pt x="4771226" y="1225619"/>
                </a:cubicBezTo>
                <a:cubicBezTo>
                  <a:pt x="4775182" y="1225842"/>
                  <a:pt x="4779118" y="1224991"/>
                  <a:pt x="4782636" y="1223153"/>
                </a:cubicBezTo>
                <a:lnTo>
                  <a:pt x="4781875" y="1221256"/>
                </a:lnTo>
                <a:cubicBezTo>
                  <a:pt x="4785678" y="1218601"/>
                  <a:pt x="4787200" y="1216704"/>
                  <a:pt x="4785488" y="1216894"/>
                </a:cubicBezTo>
                <a:close/>
                <a:moveTo>
                  <a:pt x="4754244" y="1216888"/>
                </a:moveTo>
                <a:lnTo>
                  <a:pt x="4754754" y="1217418"/>
                </a:lnTo>
                <a:lnTo>
                  <a:pt x="4750689" y="1218032"/>
                </a:lnTo>
                <a:close/>
                <a:moveTo>
                  <a:pt x="2589937" y="1216515"/>
                </a:moveTo>
                <a:cubicBezTo>
                  <a:pt x="2589937" y="1219549"/>
                  <a:pt x="2589937" y="1222584"/>
                  <a:pt x="2584802" y="1221636"/>
                </a:cubicBezTo>
                <a:lnTo>
                  <a:pt x="2584802" y="1232067"/>
                </a:lnTo>
                <a:cubicBezTo>
                  <a:pt x="2597543" y="1240223"/>
                  <a:pt x="2600205" y="1214428"/>
                  <a:pt x="2589937" y="1216515"/>
                </a:cubicBezTo>
                <a:close/>
                <a:moveTo>
                  <a:pt x="2276178" y="1216515"/>
                </a:moveTo>
                <a:cubicBezTo>
                  <a:pt x="2273184" y="1219217"/>
                  <a:pt x="2267194" y="1235363"/>
                  <a:pt x="2272408" y="1241106"/>
                </a:cubicBezTo>
                <a:lnTo>
                  <a:pt x="2281492" y="1242442"/>
                </a:lnTo>
                <a:lnTo>
                  <a:pt x="2281502" y="1242499"/>
                </a:lnTo>
                <a:lnTo>
                  <a:pt x="2281883" y="1242499"/>
                </a:lnTo>
                <a:lnTo>
                  <a:pt x="2281492" y="1242442"/>
                </a:lnTo>
                <a:lnTo>
                  <a:pt x="2278555" y="1226306"/>
                </a:lnTo>
                <a:cubicBezTo>
                  <a:pt x="2279078" y="1221778"/>
                  <a:pt x="2279696" y="1218317"/>
                  <a:pt x="2276178" y="1216515"/>
                </a:cubicBezTo>
                <a:close/>
                <a:moveTo>
                  <a:pt x="3363875" y="1215756"/>
                </a:moveTo>
                <a:cubicBezTo>
                  <a:pt x="3343338" y="1228653"/>
                  <a:pt x="3381179" y="1223343"/>
                  <a:pt x="3363875" y="1215756"/>
                </a:cubicBezTo>
                <a:close/>
                <a:moveTo>
                  <a:pt x="1539510" y="1215756"/>
                </a:moveTo>
                <a:cubicBezTo>
                  <a:pt x="1534260" y="1214603"/>
                  <a:pt x="1529067" y="1217916"/>
                  <a:pt x="1527911" y="1223153"/>
                </a:cubicBezTo>
                <a:cubicBezTo>
                  <a:pt x="1526754" y="1228390"/>
                  <a:pt x="1530076" y="1233569"/>
                  <a:pt x="1535327" y="1234722"/>
                </a:cubicBezTo>
                <a:cubicBezTo>
                  <a:pt x="1540577" y="1235876"/>
                  <a:pt x="1545770" y="1232562"/>
                  <a:pt x="1546926" y="1227326"/>
                </a:cubicBezTo>
                <a:cubicBezTo>
                  <a:pt x="1548082" y="1222089"/>
                  <a:pt x="1544760" y="1216909"/>
                  <a:pt x="1539510" y="1215756"/>
                </a:cubicBezTo>
                <a:close/>
                <a:moveTo>
                  <a:pt x="4796707" y="1215377"/>
                </a:moveTo>
                <a:cubicBezTo>
                  <a:pt x="4794711" y="1216099"/>
                  <a:pt x="4793266" y="1217838"/>
                  <a:pt x="4792904" y="1219929"/>
                </a:cubicBezTo>
                <a:lnTo>
                  <a:pt x="4791953" y="1223343"/>
                </a:lnTo>
                <a:lnTo>
                  <a:pt x="4796137" y="1219929"/>
                </a:lnTo>
                <a:cubicBezTo>
                  <a:pt x="4798419" y="1218032"/>
                  <a:pt x="4800130" y="1215946"/>
                  <a:pt x="4799940" y="1215377"/>
                </a:cubicBezTo>
                <a:cubicBezTo>
                  <a:pt x="4799750" y="1214808"/>
                  <a:pt x="4798229" y="1215377"/>
                  <a:pt x="4796707" y="1215377"/>
                </a:cubicBezTo>
                <a:close/>
                <a:moveTo>
                  <a:pt x="2929937" y="1215377"/>
                </a:moveTo>
                <a:cubicBezTo>
                  <a:pt x="2929937" y="1222015"/>
                  <a:pt x="2923092" y="1222584"/>
                  <a:pt x="2924613" y="1230929"/>
                </a:cubicBezTo>
                <a:cubicBezTo>
                  <a:pt x="2933550" y="1229981"/>
                  <a:pt x="2937924" y="1239844"/>
                  <a:pt x="2940206" y="1232826"/>
                </a:cubicBezTo>
                <a:lnTo>
                  <a:pt x="2940206" y="1230929"/>
                </a:lnTo>
                <a:cubicBezTo>
                  <a:pt x="2931649" y="1230929"/>
                  <a:pt x="2937353" y="1216515"/>
                  <a:pt x="2929937" y="1215377"/>
                </a:cubicBezTo>
                <a:close/>
                <a:moveTo>
                  <a:pt x="3971236" y="1215187"/>
                </a:moveTo>
                <a:lnTo>
                  <a:pt x="3968384" y="1217084"/>
                </a:lnTo>
                <a:lnTo>
                  <a:pt x="3968384" y="1219929"/>
                </a:lnTo>
                <a:lnTo>
                  <a:pt x="3967243" y="1217653"/>
                </a:lnTo>
                <a:lnTo>
                  <a:pt x="3968328" y="1225767"/>
                </a:lnTo>
                <a:lnTo>
                  <a:pt x="3967623" y="1226188"/>
                </a:lnTo>
                <a:lnTo>
                  <a:pt x="3968384" y="1226188"/>
                </a:lnTo>
                <a:lnTo>
                  <a:pt x="3968328" y="1225767"/>
                </a:lnTo>
                <a:lnTo>
                  <a:pt x="3970476" y="1224481"/>
                </a:lnTo>
                <a:cubicBezTo>
                  <a:pt x="3971445" y="1222903"/>
                  <a:pt x="3972910" y="1221698"/>
                  <a:pt x="3974659" y="1221067"/>
                </a:cubicBezTo>
                <a:lnTo>
                  <a:pt x="3974659" y="1217842"/>
                </a:lnTo>
                <a:lnTo>
                  <a:pt x="3974659" y="1215187"/>
                </a:lnTo>
                <a:cubicBezTo>
                  <a:pt x="3973518" y="1215007"/>
                  <a:pt x="3972377" y="1215007"/>
                  <a:pt x="3971236" y="1215187"/>
                </a:cubicBezTo>
                <a:close/>
                <a:moveTo>
                  <a:pt x="999132" y="1214808"/>
                </a:moveTo>
                <a:lnTo>
                  <a:pt x="1008402" y="1214808"/>
                </a:lnTo>
                <a:cubicBezTo>
                  <a:pt x="1006120" y="1215756"/>
                  <a:pt x="1004219" y="1218411"/>
                  <a:pt x="1001937" y="1219360"/>
                </a:cubicBezTo>
                <a:cubicBezTo>
                  <a:pt x="1002039" y="1218161"/>
                  <a:pt x="1002039" y="1216955"/>
                  <a:pt x="1001937" y="1215756"/>
                </a:cubicBezTo>
                <a:lnTo>
                  <a:pt x="999087" y="1214868"/>
                </a:lnTo>
                <a:close/>
                <a:moveTo>
                  <a:pt x="4617770" y="1214618"/>
                </a:moveTo>
                <a:cubicBezTo>
                  <a:pt x="4612255" y="1215530"/>
                  <a:pt x="4606969" y="1217461"/>
                  <a:pt x="4602177" y="1220308"/>
                </a:cubicBezTo>
                <a:cubicBezTo>
                  <a:pt x="4595521" y="1225808"/>
                  <a:pt x="4590387" y="1231688"/>
                  <a:pt x="4598374" y="1236050"/>
                </a:cubicBezTo>
                <a:lnTo>
                  <a:pt x="4598374" y="1235481"/>
                </a:lnTo>
                <a:cubicBezTo>
                  <a:pt x="4599324" y="1228274"/>
                  <a:pt x="4607501" y="1228463"/>
                  <a:pt x="4613586" y="1226188"/>
                </a:cubicBezTo>
                <a:lnTo>
                  <a:pt x="4616439" y="1227705"/>
                </a:lnTo>
                <a:lnTo>
                  <a:pt x="4617770" y="1224860"/>
                </a:lnTo>
                <a:lnTo>
                  <a:pt x="4619101" y="1222205"/>
                </a:lnTo>
                <a:lnTo>
                  <a:pt x="4617770" y="1222205"/>
                </a:lnTo>
                <a:cubicBezTo>
                  <a:pt x="4617770" y="1222205"/>
                  <a:pt x="4617770" y="1222205"/>
                  <a:pt x="4617770" y="1220877"/>
                </a:cubicBezTo>
                <a:cubicBezTo>
                  <a:pt x="4618397" y="1218836"/>
                  <a:pt x="4618397" y="1216659"/>
                  <a:pt x="4617770" y="1214618"/>
                </a:cubicBezTo>
                <a:close/>
                <a:moveTo>
                  <a:pt x="999845" y="1213859"/>
                </a:moveTo>
                <a:lnTo>
                  <a:pt x="999132" y="1214808"/>
                </a:lnTo>
                <a:lnTo>
                  <a:pt x="998894" y="1214808"/>
                </a:lnTo>
                <a:lnTo>
                  <a:pt x="999087" y="1214868"/>
                </a:lnTo>
                <a:lnTo>
                  <a:pt x="999061" y="1214903"/>
                </a:lnTo>
                <a:cubicBezTo>
                  <a:pt x="998657" y="1215187"/>
                  <a:pt x="998134" y="1215756"/>
                  <a:pt x="997563" y="1217653"/>
                </a:cubicBezTo>
                <a:lnTo>
                  <a:pt x="990527" y="1217653"/>
                </a:lnTo>
                <a:cubicBezTo>
                  <a:pt x="991288" y="1215756"/>
                  <a:pt x="995661" y="1213859"/>
                  <a:pt x="994520" y="1214618"/>
                </a:cubicBezTo>
                <a:cubicBezTo>
                  <a:pt x="993380" y="1215377"/>
                  <a:pt x="992619" y="1217842"/>
                  <a:pt x="993380" y="1216325"/>
                </a:cubicBezTo>
                <a:cubicBezTo>
                  <a:pt x="994140" y="1214808"/>
                  <a:pt x="994711" y="1216704"/>
                  <a:pt x="996042" y="1216325"/>
                </a:cubicBezTo>
                <a:cubicBezTo>
                  <a:pt x="997373" y="1215946"/>
                  <a:pt x="998324" y="1213859"/>
                  <a:pt x="999845" y="1213859"/>
                </a:cubicBezTo>
                <a:close/>
                <a:moveTo>
                  <a:pt x="4892736" y="1213670"/>
                </a:moveTo>
                <a:lnTo>
                  <a:pt x="4893877" y="1217084"/>
                </a:lnTo>
                <a:lnTo>
                  <a:pt x="4890645" y="1218222"/>
                </a:lnTo>
                <a:lnTo>
                  <a:pt x="4893877" y="1219929"/>
                </a:lnTo>
                <a:cubicBezTo>
                  <a:pt x="4891805" y="1222821"/>
                  <a:pt x="4889523" y="1225548"/>
                  <a:pt x="4887032" y="1228084"/>
                </a:cubicBezTo>
                <a:lnTo>
                  <a:pt x="4884369" y="1228084"/>
                </a:lnTo>
                <a:lnTo>
                  <a:pt x="4882278" y="1221446"/>
                </a:lnTo>
                <a:lnTo>
                  <a:pt x="4876954" y="1223343"/>
                </a:lnTo>
                <a:cubicBezTo>
                  <a:pt x="4875433" y="1223726"/>
                  <a:pt x="4873987" y="1224439"/>
                  <a:pt x="4872770" y="1225429"/>
                </a:cubicBezTo>
                <a:lnTo>
                  <a:pt x="4871059" y="1222584"/>
                </a:lnTo>
                <a:lnTo>
                  <a:pt x="4869157" y="1218980"/>
                </a:lnTo>
                <a:lnTo>
                  <a:pt x="4873150" y="1218980"/>
                </a:lnTo>
                <a:lnTo>
                  <a:pt x="4877334" y="1218980"/>
                </a:lnTo>
                <a:lnTo>
                  <a:pt x="4877334" y="1217653"/>
                </a:lnTo>
                <a:lnTo>
                  <a:pt x="4878285" y="1217653"/>
                </a:lnTo>
                <a:lnTo>
                  <a:pt x="4882848" y="1220118"/>
                </a:lnTo>
                <a:lnTo>
                  <a:pt x="4887793" y="1216894"/>
                </a:lnTo>
                <a:close/>
                <a:moveTo>
                  <a:pt x="1200270" y="1213480"/>
                </a:moveTo>
                <a:cubicBezTo>
                  <a:pt x="1175930" y="1209497"/>
                  <a:pt x="1146456" y="1224860"/>
                  <a:pt x="1142463" y="1239654"/>
                </a:cubicBezTo>
                <a:lnTo>
                  <a:pt x="1143223" y="1239654"/>
                </a:lnTo>
                <a:cubicBezTo>
                  <a:pt x="1163760" y="1233585"/>
                  <a:pt x="1188100" y="1232826"/>
                  <a:pt x="1200270" y="1213480"/>
                </a:cubicBezTo>
                <a:close/>
                <a:moveTo>
                  <a:pt x="4642300" y="1213290"/>
                </a:moveTo>
                <a:cubicBezTo>
                  <a:pt x="4643194" y="1213044"/>
                  <a:pt x="4644126" y="1213548"/>
                  <a:pt x="4644392" y="1214428"/>
                </a:cubicBezTo>
                <a:cubicBezTo>
                  <a:pt x="4644392" y="1214459"/>
                  <a:pt x="4644411" y="1214489"/>
                  <a:pt x="4644411" y="1214521"/>
                </a:cubicBezTo>
                <a:lnTo>
                  <a:pt x="4644349" y="1214618"/>
                </a:lnTo>
                <a:lnTo>
                  <a:pt x="4641634" y="1214618"/>
                </a:lnTo>
                <a:close/>
                <a:moveTo>
                  <a:pt x="572182" y="1212911"/>
                </a:moveTo>
                <a:cubicBezTo>
                  <a:pt x="571296" y="1213275"/>
                  <a:pt x="570653" y="1214058"/>
                  <a:pt x="570471" y="1214997"/>
                </a:cubicBezTo>
                <a:cubicBezTo>
                  <a:pt x="570102" y="1216562"/>
                  <a:pt x="571018" y="1218142"/>
                  <a:pt x="572562" y="1218601"/>
                </a:cubicBezTo>
                <a:cubicBezTo>
                  <a:pt x="579979" y="1227515"/>
                  <a:pt x="589486" y="1253120"/>
                  <a:pt x="591578" y="1247999"/>
                </a:cubicBezTo>
                <a:cubicBezTo>
                  <a:pt x="596332" y="1227136"/>
                  <a:pt x="582641" y="1224860"/>
                  <a:pt x="572562" y="1218411"/>
                </a:cubicBezTo>
                <a:cubicBezTo>
                  <a:pt x="573401" y="1218083"/>
                  <a:pt x="574036" y="1217381"/>
                  <a:pt x="574274" y="1216515"/>
                </a:cubicBezTo>
                <a:cubicBezTo>
                  <a:pt x="574643" y="1214950"/>
                  <a:pt x="573726" y="1213370"/>
                  <a:pt x="572182" y="1212911"/>
                </a:cubicBezTo>
                <a:close/>
                <a:moveTo>
                  <a:pt x="2631771" y="1211963"/>
                </a:moveTo>
                <a:cubicBezTo>
                  <a:pt x="2621769" y="1209872"/>
                  <a:pt x="2611501" y="1213988"/>
                  <a:pt x="2605720" y="1222394"/>
                </a:cubicBezTo>
                <a:cubicBezTo>
                  <a:pt x="2622073" y="1215756"/>
                  <a:pt x="2618460" y="1229791"/>
                  <a:pt x="2626637" y="1232826"/>
                </a:cubicBezTo>
                <a:cubicBezTo>
                  <a:pt x="2628158" y="1225808"/>
                  <a:pt x="2634053" y="1222963"/>
                  <a:pt x="2631771" y="1211963"/>
                </a:cubicBezTo>
                <a:close/>
                <a:moveTo>
                  <a:pt x="2482971" y="1210917"/>
                </a:moveTo>
                <a:cubicBezTo>
                  <a:pt x="2477293" y="1214393"/>
                  <a:pt x="2477792" y="1228511"/>
                  <a:pt x="2485350" y="1226946"/>
                </a:cubicBezTo>
                <a:lnTo>
                  <a:pt x="2485350" y="1227705"/>
                </a:lnTo>
                <a:cubicBezTo>
                  <a:pt x="2485350" y="1221067"/>
                  <a:pt x="2492006" y="1220498"/>
                  <a:pt x="2490675" y="1211963"/>
                </a:cubicBezTo>
                <a:cubicBezTo>
                  <a:pt x="2487443" y="1209782"/>
                  <a:pt x="2484864" y="1209758"/>
                  <a:pt x="2482971" y="1210917"/>
                </a:cubicBezTo>
                <a:close/>
                <a:moveTo>
                  <a:pt x="2851402" y="1210066"/>
                </a:moveTo>
                <a:cubicBezTo>
                  <a:pt x="2845698" y="1237757"/>
                  <a:pt x="2867185" y="1216325"/>
                  <a:pt x="2851402" y="1210066"/>
                </a:cubicBezTo>
                <a:close/>
                <a:moveTo>
                  <a:pt x="3109208" y="1208098"/>
                </a:moveTo>
                <a:cubicBezTo>
                  <a:pt x="3103931" y="1206794"/>
                  <a:pt x="3100033" y="1207601"/>
                  <a:pt x="3097656" y="1217084"/>
                </a:cubicBezTo>
                <a:cubicBezTo>
                  <a:pt x="3105642" y="1217084"/>
                  <a:pt x="3116671" y="1215187"/>
                  <a:pt x="3118573" y="1222205"/>
                </a:cubicBezTo>
                <a:cubicBezTo>
                  <a:pt x="3120475" y="1229222"/>
                  <a:pt x="3118573" y="1236999"/>
                  <a:pt x="3123897" y="1237947"/>
                </a:cubicBezTo>
                <a:cubicBezTo>
                  <a:pt x="3132026" y="1229412"/>
                  <a:pt x="3124967" y="1223865"/>
                  <a:pt x="3125101" y="1217703"/>
                </a:cubicBezTo>
                <a:lnTo>
                  <a:pt x="3128243" y="1211627"/>
                </a:lnTo>
                <a:lnTo>
                  <a:pt x="3129032" y="1211773"/>
                </a:lnTo>
                <a:lnTo>
                  <a:pt x="3128461" y="1211204"/>
                </a:lnTo>
                <a:lnTo>
                  <a:pt x="3128243" y="1211627"/>
                </a:lnTo>
                <a:close/>
                <a:moveTo>
                  <a:pt x="3773854" y="1206273"/>
                </a:moveTo>
                <a:cubicBezTo>
                  <a:pt x="3766437" y="1206273"/>
                  <a:pt x="3764536" y="1212911"/>
                  <a:pt x="3759592" y="1215756"/>
                </a:cubicBezTo>
                <a:lnTo>
                  <a:pt x="3771422" y="1218081"/>
                </a:lnTo>
                <a:lnTo>
                  <a:pt x="3771381" y="1218222"/>
                </a:lnTo>
                <a:lnTo>
                  <a:pt x="3772142" y="1218222"/>
                </a:lnTo>
                <a:lnTo>
                  <a:pt x="3771422" y="1218081"/>
                </a:lnTo>
                <a:lnTo>
                  <a:pt x="3772974" y="1212674"/>
                </a:lnTo>
                <a:cubicBezTo>
                  <a:pt x="3773949" y="1211252"/>
                  <a:pt x="3774804" y="1209687"/>
                  <a:pt x="3773854" y="1206273"/>
                </a:cubicBezTo>
                <a:close/>
                <a:moveTo>
                  <a:pt x="731534" y="1206273"/>
                </a:moveTo>
                <a:lnTo>
                  <a:pt x="726780" y="1209118"/>
                </a:lnTo>
                <a:lnTo>
                  <a:pt x="722026" y="1212152"/>
                </a:lnTo>
                <a:lnTo>
                  <a:pt x="737428" y="1215756"/>
                </a:lnTo>
                <a:lnTo>
                  <a:pt x="734576" y="1211014"/>
                </a:lnTo>
                <a:close/>
                <a:moveTo>
                  <a:pt x="3468461" y="1206083"/>
                </a:moveTo>
                <a:lnTo>
                  <a:pt x="3467891" y="1207031"/>
                </a:lnTo>
                <a:cubicBezTo>
                  <a:pt x="3467891" y="1219170"/>
                  <a:pt x="3488048" y="1238326"/>
                  <a:pt x="3493943" y="1227894"/>
                </a:cubicBezTo>
                <a:cubicBezTo>
                  <a:pt x="3482343" y="1223343"/>
                  <a:pt x="3479871" y="1209687"/>
                  <a:pt x="3468461" y="1206083"/>
                </a:cubicBezTo>
                <a:close/>
                <a:moveTo>
                  <a:pt x="1565181" y="1206083"/>
                </a:moveTo>
                <a:cubicBezTo>
                  <a:pt x="1560237" y="1227705"/>
                  <a:pt x="1580774" y="1206083"/>
                  <a:pt x="1565181" y="1206083"/>
                </a:cubicBezTo>
                <a:close/>
                <a:moveTo>
                  <a:pt x="1706088" y="1205324"/>
                </a:moveTo>
                <a:cubicBezTo>
                  <a:pt x="1685741" y="1218222"/>
                  <a:pt x="1723582" y="1212911"/>
                  <a:pt x="1706088" y="1205324"/>
                </a:cubicBezTo>
                <a:close/>
                <a:moveTo>
                  <a:pt x="698446" y="1204945"/>
                </a:moveTo>
                <a:cubicBezTo>
                  <a:pt x="693141" y="1204112"/>
                  <a:pt x="687712" y="1204634"/>
                  <a:pt x="682663" y="1206462"/>
                </a:cubicBezTo>
                <a:cubicBezTo>
                  <a:pt x="682663" y="1207790"/>
                  <a:pt x="685135" y="1209497"/>
                  <a:pt x="688748" y="1210256"/>
                </a:cubicBezTo>
                <a:cubicBezTo>
                  <a:pt x="695233" y="1213601"/>
                  <a:pt x="700736" y="1218569"/>
                  <a:pt x="704721" y="1224670"/>
                </a:cubicBezTo>
                <a:lnTo>
                  <a:pt x="713659" y="1237567"/>
                </a:lnTo>
                <a:lnTo>
                  <a:pt x="710236" y="1223722"/>
                </a:lnTo>
                <a:cubicBezTo>
                  <a:pt x="709190" y="1219550"/>
                  <a:pt x="708715" y="1215709"/>
                  <a:pt x="708739" y="1212745"/>
                </a:cubicBezTo>
                <a:lnTo>
                  <a:pt x="710073" y="1207654"/>
                </a:lnTo>
                <a:lnTo>
                  <a:pt x="710236" y="1207790"/>
                </a:lnTo>
                <a:lnTo>
                  <a:pt x="710236" y="1207031"/>
                </a:lnTo>
                <a:lnTo>
                  <a:pt x="710073" y="1207654"/>
                </a:lnTo>
                <a:lnTo>
                  <a:pt x="708192" y="1206083"/>
                </a:lnTo>
                <a:cubicBezTo>
                  <a:pt x="706053" y="1205561"/>
                  <a:pt x="702630" y="1205135"/>
                  <a:pt x="698446" y="1204945"/>
                </a:cubicBezTo>
                <a:close/>
                <a:moveTo>
                  <a:pt x="4587915" y="1204755"/>
                </a:moveTo>
                <a:cubicBezTo>
                  <a:pt x="4586926" y="1207451"/>
                  <a:pt x="4586926" y="1210406"/>
                  <a:pt x="4587915" y="1213101"/>
                </a:cubicBezTo>
                <a:cubicBezTo>
                  <a:pt x="4587915" y="1214808"/>
                  <a:pt x="4590007" y="1214618"/>
                  <a:pt x="4591528" y="1213101"/>
                </a:cubicBezTo>
                <a:cubicBezTo>
                  <a:pt x="4592802" y="1212050"/>
                  <a:pt x="4593601" y="1210557"/>
                  <a:pt x="4593810" y="1208928"/>
                </a:cubicBezTo>
                <a:cubicBezTo>
                  <a:pt x="4593772" y="1207892"/>
                  <a:pt x="4593278" y="1206925"/>
                  <a:pt x="4592479" y="1206273"/>
                </a:cubicBezTo>
                <a:cubicBezTo>
                  <a:pt x="4591148" y="1205311"/>
                  <a:pt x="4589551" y="1204782"/>
                  <a:pt x="4587915" y="1204755"/>
                </a:cubicBezTo>
                <a:close/>
                <a:moveTo>
                  <a:pt x="4871439" y="1203997"/>
                </a:moveTo>
                <a:lnTo>
                  <a:pt x="4873531" y="1203997"/>
                </a:lnTo>
                <a:lnTo>
                  <a:pt x="4878285" y="1206273"/>
                </a:lnTo>
                <a:lnTo>
                  <a:pt x="4876193" y="1209876"/>
                </a:lnTo>
                <a:lnTo>
                  <a:pt x="4875052" y="1211963"/>
                </a:lnTo>
                <a:close/>
                <a:moveTo>
                  <a:pt x="1847374" y="1203807"/>
                </a:moveTo>
                <a:lnTo>
                  <a:pt x="1843761" y="1219360"/>
                </a:lnTo>
                <a:lnTo>
                  <a:pt x="1881792" y="1232826"/>
                </a:lnTo>
                <a:lnTo>
                  <a:pt x="1895294" y="1237757"/>
                </a:lnTo>
                <a:cubicBezTo>
                  <a:pt x="1892631" y="1252172"/>
                  <a:pt x="1902710" y="1244964"/>
                  <a:pt x="1901379" y="1239844"/>
                </a:cubicBezTo>
                <a:lnTo>
                  <a:pt x="1930092" y="1250085"/>
                </a:lnTo>
                <a:cubicBezTo>
                  <a:pt x="1939125" y="1252542"/>
                  <a:pt x="1948500" y="1253628"/>
                  <a:pt x="1957855" y="1253310"/>
                </a:cubicBezTo>
                <a:lnTo>
                  <a:pt x="1974209" y="1253310"/>
                </a:lnTo>
                <a:lnTo>
                  <a:pt x="1978392" y="1259948"/>
                </a:lnTo>
                <a:lnTo>
                  <a:pt x="1982385" y="1266776"/>
                </a:lnTo>
                <a:lnTo>
                  <a:pt x="1985592" y="1253451"/>
                </a:lnTo>
                <a:lnTo>
                  <a:pt x="1994009" y="1259427"/>
                </a:lnTo>
                <a:cubicBezTo>
                  <a:pt x="1996124" y="1262319"/>
                  <a:pt x="1997978" y="1264405"/>
                  <a:pt x="2001591" y="1261086"/>
                </a:cubicBezTo>
                <a:lnTo>
                  <a:pt x="2001591" y="1260138"/>
                </a:lnTo>
                <a:cubicBezTo>
                  <a:pt x="2001591" y="1255681"/>
                  <a:pt x="1998692" y="1251650"/>
                  <a:pt x="1995150" y="1249848"/>
                </a:cubicBezTo>
                <a:lnTo>
                  <a:pt x="1985784" y="1252653"/>
                </a:lnTo>
                <a:lnTo>
                  <a:pt x="1986949" y="1247809"/>
                </a:lnTo>
                <a:lnTo>
                  <a:pt x="1939600" y="1238136"/>
                </a:lnTo>
                <a:lnTo>
                  <a:pt x="1891491" y="1228274"/>
                </a:lnTo>
                <a:lnTo>
                  <a:pt x="1882553" y="1221446"/>
                </a:lnTo>
                <a:lnTo>
                  <a:pt x="1873045" y="1213859"/>
                </a:lnTo>
                <a:lnTo>
                  <a:pt x="1868862" y="1216515"/>
                </a:lnTo>
                <a:lnTo>
                  <a:pt x="1864678" y="1218980"/>
                </a:lnTo>
                <a:lnTo>
                  <a:pt x="1855931" y="1211394"/>
                </a:lnTo>
                <a:close/>
                <a:moveTo>
                  <a:pt x="550314" y="1203807"/>
                </a:moveTo>
                <a:lnTo>
                  <a:pt x="545750" y="1221067"/>
                </a:lnTo>
                <a:lnTo>
                  <a:pt x="540616" y="1238326"/>
                </a:lnTo>
                <a:lnTo>
                  <a:pt x="546321" y="1233016"/>
                </a:lnTo>
                <a:cubicBezTo>
                  <a:pt x="550780" y="1229611"/>
                  <a:pt x="556000" y="1227333"/>
                  <a:pt x="561533" y="1226377"/>
                </a:cubicBezTo>
                <a:lnTo>
                  <a:pt x="571041" y="1225239"/>
                </a:lnTo>
                <a:lnTo>
                  <a:pt x="561533" y="1222394"/>
                </a:lnTo>
                <a:lnTo>
                  <a:pt x="552025" y="1219739"/>
                </a:lnTo>
                <a:lnTo>
                  <a:pt x="551455" y="1211773"/>
                </a:lnTo>
                <a:close/>
                <a:moveTo>
                  <a:pt x="4900343" y="1203428"/>
                </a:moveTo>
                <a:lnTo>
                  <a:pt x="4901864" y="1207980"/>
                </a:lnTo>
                <a:cubicBezTo>
                  <a:pt x="4900838" y="1210187"/>
                  <a:pt x="4899696" y="1212340"/>
                  <a:pt x="4898441" y="1214428"/>
                </a:cubicBezTo>
                <a:lnTo>
                  <a:pt x="4898251" y="1211773"/>
                </a:lnTo>
                <a:lnTo>
                  <a:pt x="4896540" y="1207600"/>
                </a:lnTo>
                <a:lnTo>
                  <a:pt x="4898061" y="1204566"/>
                </a:lnTo>
                <a:cubicBezTo>
                  <a:pt x="4898917" y="1204422"/>
                  <a:pt x="4899715" y="1204025"/>
                  <a:pt x="4900343" y="1203428"/>
                </a:cubicBezTo>
                <a:close/>
                <a:moveTo>
                  <a:pt x="3515430" y="1202290"/>
                </a:moveTo>
                <a:cubicBezTo>
                  <a:pt x="3495844" y="1198686"/>
                  <a:pt x="3498887" y="1216515"/>
                  <a:pt x="3510296" y="1221636"/>
                </a:cubicBezTo>
                <a:lnTo>
                  <a:pt x="3510296" y="1223153"/>
                </a:lnTo>
                <a:cubicBezTo>
                  <a:pt x="3508965" y="1213290"/>
                  <a:pt x="3516191" y="1211773"/>
                  <a:pt x="3515430" y="1202290"/>
                </a:cubicBezTo>
                <a:close/>
                <a:moveTo>
                  <a:pt x="3719278" y="1201531"/>
                </a:moveTo>
                <a:cubicBezTo>
                  <a:pt x="3701974" y="1209118"/>
                  <a:pt x="3739815" y="1214618"/>
                  <a:pt x="3719278" y="1201531"/>
                </a:cubicBezTo>
                <a:close/>
                <a:moveTo>
                  <a:pt x="1860449" y="1201419"/>
                </a:moveTo>
                <a:cubicBezTo>
                  <a:pt x="1859050" y="1201273"/>
                  <a:pt x="1857730" y="1202104"/>
                  <a:pt x="1857262" y="1203428"/>
                </a:cubicBezTo>
                <a:cubicBezTo>
                  <a:pt x="1857085" y="1205095"/>
                  <a:pt x="1858299" y="1206588"/>
                  <a:pt x="1859970" y="1206764"/>
                </a:cubicBezTo>
                <a:cubicBezTo>
                  <a:pt x="1861370" y="1206910"/>
                  <a:pt x="1862689" y="1206079"/>
                  <a:pt x="1863157" y="1204755"/>
                </a:cubicBezTo>
                <a:cubicBezTo>
                  <a:pt x="1863334" y="1203088"/>
                  <a:pt x="1862121" y="1201596"/>
                  <a:pt x="1860449" y="1201419"/>
                </a:cubicBezTo>
                <a:close/>
                <a:moveTo>
                  <a:pt x="1908908" y="1201081"/>
                </a:moveTo>
                <a:cubicBezTo>
                  <a:pt x="1905071" y="1200856"/>
                  <a:pt x="1901148" y="1202092"/>
                  <a:pt x="1898045" y="1204841"/>
                </a:cubicBezTo>
                <a:cubicBezTo>
                  <a:pt x="1894714" y="1207794"/>
                  <a:pt x="1892869" y="1212071"/>
                  <a:pt x="1893012" y="1216515"/>
                </a:cubicBezTo>
                <a:cubicBezTo>
                  <a:pt x="1903851" y="1213859"/>
                  <a:pt x="1916211" y="1213859"/>
                  <a:pt x="1920585" y="1206083"/>
                </a:cubicBezTo>
                <a:lnTo>
                  <a:pt x="1919253" y="1206083"/>
                </a:lnTo>
                <a:cubicBezTo>
                  <a:pt x="1916496" y="1202991"/>
                  <a:pt x="1912746" y="1201305"/>
                  <a:pt x="1908908" y="1201081"/>
                </a:cubicBezTo>
                <a:close/>
                <a:moveTo>
                  <a:pt x="3400386" y="1200962"/>
                </a:moveTo>
                <a:cubicBezTo>
                  <a:pt x="3394681" y="1228653"/>
                  <a:pt x="3416359" y="1207221"/>
                  <a:pt x="3400386" y="1200962"/>
                </a:cubicBezTo>
                <a:close/>
                <a:moveTo>
                  <a:pt x="2014332" y="1200962"/>
                </a:moveTo>
                <a:cubicBezTo>
                  <a:pt x="1996837" y="1208549"/>
                  <a:pt x="2034679" y="1214049"/>
                  <a:pt x="2014332" y="1200962"/>
                </a:cubicBezTo>
                <a:close/>
                <a:moveTo>
                  <a:pt x="1398794" y="1200962"/>
                </a:moveTo>
                <a:cubicBezTo>
                  <a:pt x="1397862" y="1207741"/>
                  <a:pt x="1401835" y="1214239"/>
                  <a:pt x="1408302" y="1216515"/>
                </a:cubicBezTo>
                <a:lnTo>
                  <a:pt x="1409253" y="1216704"/>
                </a:lnTo>
                <a:cubicBezTo>
                  <a:pt x="1410179" y="1209592"/>
                  <a:pt x="1405721" y="1202883"/>
                  <a:pt x="1398794" y="1200962"/>
                </a:cubicBezTo>
                <a:close/>
                <a:moveTo>
                  <a:pt x="3948608" y="1200772"/>
                </a:moveTo>
                <a:cubicBezTo>
                  <a:pt x="3943474" y="1204376"/>
                  <a:pt x="3942428" y="1206557"/>
                  <a:pt x="3943307" y="1207695"/>
                </a:cubicBezTo>
                <a:lnTo>
                  <a:pt x="3948922" y="1208292"/>
                </a:lnTo>
                <a:lnTo>
                  <a:pt x="3948798" y="1208359"/>
                </a:lnTo>
                <a:lnTo>
                  <a:pt x="3949558" y="1208359"/>
                </a:lnTo>
                <a:lnTo>
                  <a:pt x="3948922" y="1208292"/>
                </a:lnTo>
                <a:lnTo>
                  <a:pt x="3952981" y="1206083"/>
                </a:lnTo>
                <a:cubicBezTo>
                  <a:pt x="3953932" y="1204566"/>
                  <a:pt x="3952981" y="1202859"/>
                  <a:pt x="3948608" y="1200772"/>
                </a:cubicBezTo>
                <a:close/>
                <a:moveTo>
                  <a:pt x="3342388" y="1200772"/>
                </a:moveTo>
                <a:cubicBezTo>
                  <a:pt x="3343244" y="1205704"/>
                  <a:pt x="3341912" y="1208596"/>
                  <a:pt x="3340439" y="1211418"/>
                </a:cubicBezTo>
                <a:lnTo>
                  <a:pt x="3337719" y="1221325"/>
                </a:lnTo>
                <a:lnTo>
                  <a:pt x="3337063" y="1221636"/>
                </a:lnTo>
                <a:lnTo>
                  <a:pt x="3337634" y="1221636"/>
                </a:lnTo>
                <a:lnTo>
                  <a:pt x="3337719" y="1221325"/>
                </a:lnTo>
                <a:lnTo>
                  <a:pt x="3350907" y="1215079"/>
                </a:lnTo>
                <a:cubicBezTo>
                  <a:pt x="3352922" y="1209455"/>
                  <a:pt x="3349975" y="1203272"/>
                  <a:pt x="3344346" y="1201267"/>
                </a:cubicBezTo>
                <a:cubicBezTo>
                  <a:pt x="3343700" y="1201042"/>
                  <a:pt x="3343053" y="1200877"/>
                  <a:pt x="3342388" y="1200772"/>
                </a:cubicBezTo>
                <a:close/>
                <a:moveTo>
                  <a:pt x="2684064" y="1200772"/>
                </a:moveTo>
                <a:lnTo>
                  <a:pt x="2684262" y="1200943"/>
                </a:lnTo>
                <a:lnTo>
                  <a:pt x="2684974" y="1218465"/>
                </a:lnTo>
                <a:cubicBezTo>
                  <a:pt x="2684564" y="1236655"/>
                  <a:pt x="2680357" y="1252551"/>
                  <a:pt x="2668662" y="1232067"/>
                </a:cubicBezTo>
                <a:cubicBezTo>
                  <a:pt x="2666190" y="1248378"/>
                  <a:pt x="2673226" y="1255396"/>
                  <a:pt x="2689579" y="1252930"/>
                </a:cubicBezTo>
                <a:cubicBezTo>
                  <a:pt x="2685301" y="1236856"/>
                  <a:pt x="2697280" y="1219929"/>
                  <a:pt x="2693831" y="1209189"/>
                </a:cubicBezTo>
                <a:lnTo>
                  <a:pt x="2684262" y="1200943"/>
                </a:lnTo>
                <a:lnTo>
                  <a:pt x="2684255" y="1200772"/>
                </a:lnTo>
                <a:close/>
                <a:moveTo>
                  <a:pt x="2223124" y="1200393"/>
                </a:moveTo>
                <a:cubicBezTo>
                  <a:pt x="2217990" y="1222205"/>
                  <a:pt x="2238717" y="1201531"/>
                  <a:pt x="2223124" y="1200393"/>
                </a:cubicBezTo>
                <a:close/>
                <a:moveTo>
                  <a:pt x="4739261" y="1200143"/>
                </a:moveTo>
                <a:cubicBezTo>
                  <a:pt x="4740174" y="1199896"/>
                  <a:pt x="4741124" y="1200431"/>
                  <a:pt x="4741372" y="1201341"/>
                </a:cubicBezTo>
                <a:cubicBezTo>
                  <a:pt x="4741562" y="1202170"/>
                  <a:pt x="4741162" y="1203024"/>
                  <a:pt x="4740421" y="1203428"/>
                </a:cubicBezTo>
                <a:cubicBezTo>
                  <a:pt x="4739527" y="1203674"/>
                  <a:pt x="4738595" y="1203170"/>
                  <a:pt x="4738329" y="1202290"/>
                </a:cubicBezTo>
                <a:cubicBezTo>
                  <a:pt x="4738063" y="1201453"/>
                  <a:pt x="4738481" y="1200552"/>
                  <a:pt x="4739280" y="1200203"/>
                </a:cubicBezTo>
                <a:lnTo>
                  <a:pt x="4739090" y="1200203"/>
                </a:lnTo>
                <a:cubicBezTo>
                  <a:pt x="4739147" y="1200181"/>
                  <a:pt x="4739204" y="1200160"/>
                  <a:pt x="4739261" y="1200143"/>
                </a:cubicBezTo>
                <a:close/>
                <a:moveTo>
                  <a:pt x="1016175" y="1198117"/>
                </a:moveTo>
                <a:lnTo>
                  <a:pt x="1016389" y="1198117"/>
                </a:lnTo>
                <a:lnTo>
                  <a:pt x="1016389" y="1198686"/>
                </a:lnTo>
                <a:close/>
                <a:moveTo>
                  <a:pt x="866355" y="1197927"/>
                </a:moveTo>
                <a:cubicBezTo>
                  <a:pt x="866355" y="1196979"/>
                  <a:pt x="861791" y="1199445"/>
                  <a:pt x="862361" y="1201152"/>
                </a:cubicBezTo>
                <a:lnTo>
                  <a:pt x="863883" y="1201152"/>
                </a:lnTo>
                <a:cubicBezTo>
                  <a:pt x="863883" y="1201152"/>
                  <a:pt x="865404" y="1201152"/>
                  <a:pt x="866355" y="1201152"/>
                </a:cubicBezTo>
                <a:cubicBezTo>
                  <a:pt x="867306" y="1201152"/>
                  <a:pt x="866355" y="1198876"/>
                  <a:pt x="866355" y="1197927"/>
                </a:cubicBezTo>
                <a:close/>
                <a:moveTo>
                  <a:pt x="326119" y="1197738"/>
                </a:moveTo>
                <a:cubicBezTo>
                  <a:pt x="324613" y="1197279"/>
                  <a:pt x="323018" y="1198127"/>
                  <a:pt x="322559" y="1199629"/>
                </a:cubicBezTo>
                <a:cubicBezTo>
                  <a:pt x="322538" y="1199693"/>
                  <a:pt x="322521" y="1199758"/>
                  <a:pt x="322506" y="1199824"/>
                </a:cubicBezTo>
                <a:cubicBezTo>
                  <a:pt x="322137" y="1201389"/>
                  <a:pt x="323054" y="1202969"/>
                  <a:pt x="324598" y="1203428"/>
                </a:cubicBezTo>
                <a:cubicBezTo>
                  <a:pt x="326054" y="1203672"/>
                  <a:pt x="327458" y="1202768"/>
                  <a:pt x="327830" y="1201341"/>
                </a:cubicBezTo>
                <a:lnTo>
                  <a:pt x="328211" y="1201152"/>
                </a:lnTo>
                <a:cubicBezTo>
                  <a:pt x="328652" y="1199752"/>
                  <a:pt x="327872" y="1198261"/>
                  <a:pt x="326469" y="1197823"/>
                </a:cubicBezTo>
                <a:cubicBezTo>
                  <a:pt x="326355" y="1197787"/>
                  <a:pt x="326237" y="1197759"/>
                  <a:pt x="326119" y="1197738"/>
                </a:cubicBezTo>
                <a:close/>
                <a:moveTo>
                  <a:pt x="1249165" y="1196861"/>
                </a:moveTo>
                <a:cubicBezTo>
                  <a:pt x="1242010" y="1197738"/>
                  <a:pt x="1236020" y="1200583"/>
                  <a:pt x="1236020" y="1206273"/>
                </a:cubicBezTo>
                <a:cubicBezTo>
                  <a:pt x="1245718" y="1211014"/>
                  <a:pt x="1267015" y="1209497"/>
                  <a:pt x="1269297" y="1199255"/>
                </a:cubicBezTo>
                <a:cubicBezTo>
                  <a:pt x="1264639" y="1197074"/>
                  <a:pt x="1256320" y="1195984"/>
                  <a:pt x="1249165" y="1196861"/>
                </a:cubicBezTo>
                <a:close/>
                <a:moveTo>
                  <a:pt x="4860790" y="1196410"/>
                </a:moveTo>
                <a:cubicBezTo>
                  <a:pt x="4859992" y="1196759"/>
                  <a:pt x="4859573" y="1197660"/>
                  <a:pt x="4859840" y="1198496"/>
                </a:cubicBezTo>
                <a:cubicBezTo>
                  <a:pt x="4860106" y="1199376"/>
                  <a:pt x="4861037" y="1199881"/>
                  <a:pt x="4861931" y="1199634"/>
                </a:cubicBezTo>
                <a:cubicBezTo>
                  <a:pt x="4862349" y="1199001"/>
                  <a:pt x="4862349" y="1198182"/>
                  <a:pt x="4861931" y="1197548"/>
                </a:cubicBezTo>
                <a:cubicBezTo>
                  <a:pt x="4861893" y="1197110"/>
                  <a:pt x="4861684" y="1196702"/>
                  <a:pt x="4861361" y="1196410"/>
                </a:cubicBezTo>
                <a:close/>
                <a:moveTo>
                  <a:pt x="3633518" y="1196410"/>
                </a:moveTo>
                <a:lnTo>
                  <a:pt x="3633518" y="1196600"/>
                </a:lnTo>
                <a:lnTo>
                  <a:pt x="3631046" y="1204945"/>
                </a:lnTo>
                <a:cubicBezTo>
                  <a:pt x="3633708" y="1207031"/>
                  <a:pt x="3639793" y="1199065"/>
                  <a:pt x="3633518" y="1196410"/>
                </a:cubicBezTo>
                <a:close/>
                <a:moveTo>
                  <a:pt x="3592358" y="1196218"/>
                </a:moveTo>
                <a:cubicBezTo>
                  <a:pt x="3586252" y="1198982"/>
                  <a:pt x="3582793" y="1217510"/>
                  <a:pt x="3588641" y="1216515"/>
                </a:cubicBezTo>
                <a:lnTo>
                  <a:pt x="3588641" y="1215756"/>
                </a:lnTo>
                <a:cubicBezTo>
                  <a:pt x="3589782" y="1211583"/>
                  <a:pt x="3593014" y="1209687"/>
                  <a:pt x="3599099" y="1210445"/>
                </a:cubicBezTo>
                <a:lnTo>
                  <a:pt x="3599099" y="1200014"/>
                </a:lnTo>
                <a:cubicBezTo>
                  <a:pt x="3596722" y="1196126"/>
                  <a:pt x="3594393" y="1195296"/>
                  <a:pt x="3592358" y="1196218"/>
                </a:cubicBezTo>
                <a:close/>
                <a:moveTo>
                  <a:pt x="4649716" y="1196031"/>
                </a:moveTo>
                <a:lnTo>
                  <a:pt x="4648575" y="1200014"/>
                </a:lnTo>
                <a:cubicBezTo>
                  <a:pt x="4648670" y="1201630"/>
                  <a:pt x="4648404" y="1203247"/>
                  <a:pt x="4647815" y="1204755"/>
                </a:cubicBezTo>
                <a:lnTo>
                  <a:pt x="4645533" y="1204186"/>
                </a:lnTo>
                <a:lnTo>
                  <a:pt x="4639828" y="1204186"/>
                </a:lnTo>
                <a:lnTo>
                  <a:pt x="4639828" y="1214618"/>
                </a:lnTo>
                <a:lnTo>
                  <a:pt x="4641634" y="1214618"/>
                </a:lnTo>
                <a:lnTo>
                  <a:pt x="4641349" y="1215187"/>
                </a:lnTo>
                <a:lnTo>
                  <a:pt x="4641539" y="1216325"/>
                </a:lnTo>
                <a:cubicBezTo>
                  <a:pt x="4641539" y="1216325"/>
                  <a:pt x="4642680" y="1217463"/>
                  <a:pt x="4643251" y="1216325"/>
                </a:cubicBezTo>
                <a:lnTo>
                  <a:pt x="4644349" y="1214618"/>
                </a:lnTo>
                <a:lnTo>
                  <a:pt x="4650287" y="1214618"/>
                </a:lnTo>
                <a:lnTo>
                  <a:pt x="4650287" y="1208549"/>
                </a:lnTo>
                <a:lnTo>
                  <a:pt x="4652568" y="1211204"/>
                </a:lnTo>
                <a:lnTo>
                  <a:pt x="4655231" y="1214428"/>
                </a:lnTo>
                <a:lnTo>
                  <a:pt x="4652378" y="1205135"/>
                </a:lnTo>
                <a:close/>
                <a:moveTo>
                  <a:pt x="963335" y="1195841"/>
                </a:moveTo>
                <a:cubicBezTo>
                  <a:pt x="962384" y="1197169"/>
                  <a:pt x="960482" y="1194893"/>
                  <a:pt x="959722" y="1197358"/>
                </a:cubicBezTo>
                <a:lnTo>
                  <a:pt x="959912" y="1198686"/>
                </a:lnTo>
                <a:cubicBezTo>
                  <a:pt x="962574" y="1198686"/>
                  <a:pt x="959912" y="1201341"/>
                  <a:pt x="963335" y="1202100"/>
                </a:cubicBezTo>
                <a:cubicBezTo>
                  <a:pt x="966758" y="1202859"/>
                  <a:pt x="964286" y="1197548"/>
                  <a:pt x="963335" y="1195841"/>
                </a:cubicBezTo>
                <a:close/>
                <a:moveTo>
                  <a:pt x="1011825" y="1195651"/>
                </a:moveTo>
                <a:cubicBezTo>
                  <a:pt x="1013536" y="1197927"/>
                  <a:pt x="1013916" y="1195651"/>
                  <a:pt x="1015248" y="1195651"/>
                </a:cubicBezTo>
                <a:lnTo>
                  <a:pt x="1016175" y="1198117"/>
                </a:lnTo>
                <a:lnTo>
                  <a:pt x="1013536" y="1198117"/>
                </a:lnTo>
                <a:cubicBezTo>
                  <a:pt x="1012395" y="1200583"/>
                  <a:pt x="1010874" y="1201531"/>
                  <a:pt x="1008592" y="1200014"/>
                </a:cubicBezTo>
                <a:cubicBezTo>
                  <a:pt x="1008592" y="1196979"/>
                  <a:pt x="1012585" y="1198686"/>
                  <a:pt x="1011825" y="1195651"/>
                </a:cubicBezTo>
                <a:close/>
                <a:moveTo>
                  <a:pt x="2966447" y="1194893"/>
                </a:moveTo>
                <a:cubicBezTo>
                  <a:pt x="2931839" y="1197169"/>
                  <a:pt x="2972533" y="1218791"/>
                  <a:pt x="2955989" y="1231308"/>
                </a:cubicBezTo>
                <a:cubicBezTo>
                  <a:pt x="2958480" y="1232352"/>
                  <a:pt x="2961294" y="1232352"/>
                  <a:pt x="2963785" y="1231308"/>
                </a:cubicBezTo>
                <a:cubicBezTo>
                  <a:pt x="2963728" y="1231749"/>
                  <a:pt x="2963728" y="1232196"/>
                  <a:pt x="2963785" y="1232636"/>
                </a:cubicBezTo>
                <a:cubicBezTo>
                  <a:pt x="2972342" y="1238516"/>
                  <a:pt x="2970060" y="1244964"/>
                  <a:pt x="2966067" y="1254068"/>
                </a:cubicBezTo>
                <a:cubicBezTo>
                  <a:pt x="2981850" y="1281570"/>
                  <a:pt x="3007331" y="1286312"/>
                  <a:pt x="3044031" y="1294467"/>
                </a:cubicBezTo>
                <a:lnTo>
                  <a:pt x="3044031" y="1293708"/>
                </a:lnTo>
                <a:cubicBezTo>
                  <a:pt x="3047264" y="1290674"/>
                  <a:pt x="3046313" y="1283277"/>
                  <a:pt x="3046313" y="1277018"/>
                </a:cubicBezTo>
                <a:cubicBezTo>
                  <a:pt x="3030340" y="1283466"/>
                  <a:pt x="3023304" y="1264879"/>
                  <a:pt x="3015318" y="1255586"/>
                </a:cubicBezTo>
                <a:cubicBezTo>
                  <a:pt x="3021536" y="1247151"/>
                  <a:pt x="3019729" y="1235278"/>
                  <a:pt x="3011286" y="1229067"/>
                </a:cubicBezTo>
                <a:cubicBezTo>
                  <a:pt x="3010811" y="1228716"/>
                  <a:pt x="3010317" y="1228388"/>
                  <a:pt x="3009803" y="1228084"/>
                </a:cubicBezTo>
                <a:cubicBezTo>
                  <a:pt x="3018360" y="1209118"/>
                  <a:pt x="2998013" y="1211394"/>
                  <a:pt x="3003528" y="1224291"/>
                </a:cubicBezTo>
                <a:cubicBezTo>
                  <a:pt x="2997633" y="1221256"/>
                  <a:pt x="2990977" y="1218601"/>
                  <a:pt x="2984512" y="1215756"/>
                </a:cubicBezTo>
                <a:lnTo>
                  <a:pt x="2997253" y="1215756"/>
                </a:lnTo>
                <a:lnTo>
                  <a:pt x="2997253" y="1200014"/>
                </a:lnTo>
                <a:cubicBezTo>
                  <a:pt x="2986414" y="1200014"/>
                  <a:pt x="2981280" y="1203997"/>
                  <a:pt x="2981660" y="1214239"/>
                </a:cubicBezTo>
                <a:cubicBezTo>
                  <a:pt x="2978161" y="1212600"/>
                  <a:pt x="2974890" y="1210493"/>
                  <a:pt x="2971962" y="1207980"/>
                </a:cubicBezTo>
                <a:cubicBezTo>
                  <a:pt x="2971658" y="1213584"/>
                  <a:pt x="2969737" y="1218984"/>
                  <a:pt x="2966447" y="1223532"/>
                </a:cubicBezTo>
                <a:cubicBezTo>
                  <a:pt x="2965801" y="1213996"/>
                  <a:pt x="2965801" y="1204427"/>
                  <a:pt x="2966447" y="1194893"/>
                </a:cubicBezTo>
                <a:close/>
                <a:moveTo>
                  <a:pt x="2914154" y="1194893"/>
                </a:moveTo>
                <a:lnTo>
                  <a:pt x="2914860" y="1195877"/>
                </a:lnTo>
                <a:lnTo>
                  <a:pt x="2909638" y="1200701"/>
                </a:lnTo>
                <a:cubicBezTo>
                  <a:pt x="2906738" y="1201294"/>
                  <a:pt x="2903030" y="1201057"/>
                  <a:pt x="2899322" y="1200772"/>
                </a:cubicBezTo>
                <a:cubicBezTo>
                  <a:pt x="2900273" y="1208738"/>
                  <a:pt x="2897611" y="1219739"/>
                  <a:pt x="2904646" y="1221636"/>
                </a:cubicBezTo>
                <a:cubicBezTo>
                  <a:pt x="2905074" y="1215803"/>
                  <a:pt x="2916947" y="1206344"/>
                  <a:pt x="2917803" y="1199978"/>
                </a:cubicBezTo>
                <a:lnTo>
                  <a:pt x="2914860" y="1195877"/>
                </a:lnTo>
                <a:lnTo>
                  <a:pt x="2915105" y="1195651"/>
                </a:lnTo>
                <a:close/>
                <a:moveTo>
                  <a:pt x="1280516" y="1194893"/>
                </a:moveTo>
                <a:cubicBezTo>
                  <a:pt x="1279756" y="1206842"/>
                  <a:pt x="1297440" y="1200014"/>
                  <a:pt x="1301814" y="1196789"/>
                </a:cubicBezTo>
                <a:lnTo>
                  <a:pt x="1301244" y="1196789"/>
                </a:lnTo>
                <a:cubicBezTo>
                  <a:pt x="1295326" y="1192107"/>
                  <a:pt x="1287189" y="1191363"/>
                  <a:pt x="1280516" y="1194893"/>
                </a:cubicBezTo>
                <a:close/>
                <a:moveTo>
                  <a:pt x="1139800" y="1192996"/>
                </a:moveTo>
                <a:lnTo>
                  <a:pt x="1140371" y="1193096"/>
                </a:lnTo>
                <a:lnTo>
                  <a:pt x="1140371" y="1194134"/>
                </a:lnTo>
                <a:lnTo>
                  <a:pt x="1140117" y="1194092"/>
                </a:lnTo>
                <a:close/>
                <a:moveTo>
                  <a:pt x="860080" y="1192806"/>
                </a:moveTo>
                <a:cubicBezTo>
                  <a:pt x="859699" y="1192806"/>
                  <a:pt x="857417" y="1192806"/>
                  <a:pt x="856847" y="1193375"/>
                </a:cubicBezTo>
                <a:lnTo>
                  <a:pt x="858368" y="1193375"/>
                </a:lnTo>
                <a:cubicBezTo>
                  <a:pt x="858368" y="1193375"/>
                  <a:pt x="858368" y="1194703"/>
                  <a:pt x="858368" y="1195082"/>
                </a:cubicBezTo>
                <a:cubicBezTo>
                  <a:pt x="858368" y="1195462"/>
                  <a:pt x="858368" y="1196031"/>
                  <a:pt x="859319" y="1196410"/>
                </a:cubicBezTo>
                <a:cubicBezTo>
                  <a:pt x="860270" y="1196789"/>
                  <a:pt x="861981" y="1194703"/>
                  <a:pt x="862171" y="1192806"/>
                </a:cubicBezTo>
                <a:cubicBezTo>
                  <a:pt x="862361" y="1190910"/>
                  <a:pt x="860460" y="1192806"/>
                  <a:pt x="860080" y="1192806"/>
                </a:cubicBezTo>
                <a:close/>
                <a:moveTo>
                  <a:pt x="1042600" y="1192588"/>
                </a:moveTo>
                <a:lnTo>
                  <a:pt x="1043010" y="1192806"/>
                </a:lnTo>
                <a:cubicBezTo>
                  <a:pt x="1043961" y="1192806"/>
                  <a:pt x="1043296" y="1193233"/>
                  <a:pt x="1042203" y="1193446"/>
                </a:cubicBezTo>
                <a:lnTo>
                  <a:pt x="1041163" y="1193249"/>
                </a:lnTo>
                <a:close/>
                <a:moveTo>
                  <a:pt x="4806215" y="1192237"/>
                </a:moveTo>
                <a:lnTo>
                  <a:pt x="4804694" y="1195272"/>
                </a:lnTo>
                <a:lnTo>
                  <a:pt x="4803363" y="1198307"/>
                </a:lnTo>
                <a:lnTo>
                  <a:pt x="4812110" y="1198307"/>
                </a:lnTo>
                <a:lnTo>
                  <a:pt x="4812110" y="1201531"/>
                </a:lnTo>
                <a:lnTo>
                  <a:pt x="4812110" y="1204755"/>
                </a:lnTo>
                <a:lnTo>
                  <a:pt x="4800320" y="1204755"/>
                </a:lnTo>
                <a:lnTo>
                  <a:pt x="4807356" y="1206462"/>
                </a:lnTo>
                <a:lnTo>
                  <a:pt x="4814392" y="1208169"/>
                </a:lnTo>
                <a:lnTo>
                  <a:pt x="4815533" y="1203238"/>
                </a:lnTo>
                <a:cubicBezTo>
                  <a:pt x="4815932" y="1200852"/>
                  <a:pt x="4815932" y="1198417"/>
                  <a:pt x="4815533" y="1196031"/>
                </a:cubicBezTo>
                <a:cubicBezTo>
                  <a:pt x="4815533" y="1194703"/>
                  <a:pt x="4813061" y="1193375"/>
                  <a:pt x="4810779" y="1192806"/>
                </a:cubicBezTo>
                <a:close/>
                <a:moveTo>
                  <a:pt x="4825943" y="1191585"/>
                </a:moveTo>
                <a:lnTo>
                  <a:pt x="4824851" y="1193565"/>
                </a:lnTo>
                <a:lnTo>
                  <a:pt x="4822572" y="1194367"/>
                </a:lnTo>
                <a:lnTo>
                  <a:pt x="4822759" y="1192806"/>
                </a:lnTo>
                <a:close/>
                <a:moveTo>
                  <a:pt x="4768944" y="1191099"/>
                </a:moveTo>
                <a:cubicBezTo>
                  <a:pt x="4769553" y="1190625"/>
                  <a:pt x="4770428" y="1190625"/>
                  <a:pt x="4771036" y="1191099"/>
                </a:cubicBezTo>
                <a:cubicBezTo>
                  <a:pt x="4771455" y="1191733"/>
                  <a:pt x="4771455" y="1192552"/>
                  <a:pt x="4771036" y="1193186"/>
                </a:cubicBezTo>
                <a:cubicBezTo>
                  <a:pt x="4770846" y="1193495"/>
                  <a:pt x="4770580" y="1193740"/>
                  <a:pt x="4770238" y="1193882"/>
                </a:cubicBezTo>
                <a:cubicBezTo>
                  <a:pt x="4769382" y="1194257"/>
                  <a:pt x="4768374" y="1193861"/>
                  <a:pt x="4767994" y="1192996"/>
                </a:cubicBezTo>
                <a:cubicBezTo>
                  <a:pt x="4767937" y="1192886"/>
                  <a:pt x="4767899" y="1192767"/>
                  <a:pt x="4767880" y="1192645"/>
                </a:cubicBezTo>
                <a:cubicBezTo>
                  <a:pt x="4767747" y="1191924"/>
                  <a:pt x="4768222" y="1191232"/>
                  <a:pt x="4768944" y="1191099"/>
                </a:cubicBezTo>
                <a:close/>
                <a:moveTo>
                  <a:pt x="847529" y="1191099"/>
                </a:moveTo>
                <a:lnTo>
                  <a:pt x="847149" y="1193375"/>
                </a:lnTo>
                <a:cubicBezTo>
                  <a:pt x="848248" y="1194199"/>
                  <a:pt x="849577" y="1194663"/>
                  <a:pt x="850952" y="1194703"/>
                </a:cubicBezTo>
                <a:lnTo>
                  <a:pt x="850952" y="1192996"/>
                </a:lnTo>
                <a:cubicBezTo>
                  <a:pt x="849621" y="1190530"/>
                  <a:pt x="848290" y="1192996"/>
                  <a:pt x="847529" y="1191099"/>
                </a:cubicBezTo>
                <a:close/>
                <a:moveTo>
                  <a:pt x="890885" y="1190530"/>
                </a:moveTo>
                <a:cubicBezTo>
                  <a:pt x="889428" y="1190286"/>
                  <a:pt x="888025" y="1191190"/>
                  <a:pt x="887652" y="1192617"/>
                </a:cubicBezTo>
                <a:lnTo>
                  <a:pt x="887272" y="1192617"/>
                </a:lnTo>
                <a:cubicBezTo>
                  <a:pt x="886791" y="1194223"/>
                  <a:pt x="887707" y="1195913"/>
                  <a:pt x="889318" y="1196393"/>
                </a:cubicBezTo>
                <a:cubicBezTo>
                  <a:pt x="890929" y="1196871"/>
                  <a:pt x="892623" y="1195959"/>
                  <a:pt x="893102" y="1194352"/>
                </a:cubicBezTo>
                <a:cubicBezTo>
                  <a:pt x="893583" y="1192746"/>
                  <a:pt x="892667" y="1191056"/>
                  <a:pt x="891058" y="1190576"/>
                </a:cubicBezTo>
                <a:cubicBezTo>
                  <a:pt x="891001" y="1190559"/>
                  <a:pt x="890942" y="1190544"/>
                  <a:pt x="890885" y="1190530"/>
                </a:cubicBezTo>
                <a:close/>
                <a:moveTo>
                  <a:pt x="3270698" y="1190341"/>
                </a:moveTo>
                <a:lnTo>
                  <a:pt x="3270128" y="1191668"/>
                </a:lnTo>
                <a:cubicBezTo>
                  <a:pt x="3272980" y="1199255"/>
                  <a:pt x="3264043" y="1218601"/>
                  <a:pt x="3275262" y="1217842"/>
                </a:cubicBezTo>
                <a:cubicBezTo>
                  <a:pt x="3286291" y="1205514"/>
                  <a:pt x="3285721" y="1196789"/>
                  <a:pt x="3270698" y="1190341"/>
                </a:cubicBezTo>
                <a:close/>
                <a:moveTo>
                  <a:pt x="918648" y="1190341"/>
                </a:moveTo>
                <a:cubicBezTo>
                  <a:pt x="917697" y="1191668"/>
                  <a:pt x="916937" y="1192996"/>
                  <a:pt x="918648" y="1193755"/>
                </a:cubicBezTo>
                <a:cubicBezTo>
                  <a:pt x="920359" y="1194513"/>
                  <a:pt x="919979" y="1192617"/>
                  <a:pt x="920930" y="1191479"/>
                </a:cubicBezTo>
                <a:cubicBezTo>
                  <a:pt x="919408" y="1191479"/>
                  <a:pt x="919218" y="1191479"/>
                  <a:pt x="918648" y="1190341"/>
                </a:cubicBezTo>
                <a:close/>
                <a:moveTo>
                  <a:pt x="352551" y="1190151"/>
                </a:moveTo>
                <a:cubicBezTo>
                  <a:pt x="346846" y="1217842"/>
                  <a:pt x="368334" y="1196410"/>
                  <a:pt x="352551" y="1190151"/>
                </a:cubicBezTo>
                <a:close/>
                <a:moveTo>
                  <a:pt x="3614692" y="1189582"/>
                </a:moveTo>
                <a:cubicBezTo>
                  <a:pt x="3597768" y="1205893"/>
                  <a:pt x="3633708" y="1198496"/>
                  <a:pt x="3614692" y="1189582"/>
                </a:cubicBezTo>
                <a:close/>
                <a:moveTo>
                  <a:pt x="3160598" y="1189203"/>
                </a:moveTo>
                <a:lnTo>
                  <a:pt x="3160598" y="1198876"/>
                </a:lnTo>
                <a:lnTo>
                  <a:pt x="3165352" y="1198876"/>
                </a:lnTo>
                <a:lnTo>
                  <a:pt x="3165352" y="1189203"/>
                </a:lnTo>
                <a:close/>
                <a:moveTo>
                  <a:pt x="4904527" y="1188958"/>
                </a:moveTo>
                <a:lnTo>
                  <a:pt x="4904527" y="1189013"/>
                </a:lnTo>
                <a:lnTo>
                  <a:pt x="4904463" y="1189013"/>
                </a:lnTo>
                <a:close/>
                <a:moveTo>
                  <a:pt x="1025801" y="1188834"/>
                </a:moveTo>
                <a:lnTo>
                  <a:pt x="1025812" y="1189171"/>
                </a:lnTo>
                <a:lnTo>
                  <a:pt x="1025326" y="1189392"/>
                </a:lnTo>
                <a:lnTo>
                  <a:pt x="1025136" y="1189392"/>
                </a:lnTo>
                <a:close/>
                <a:moveTo>
                  <a:pt x="4909281" y="1188254"/>
                </a:moveTo>
                <a:cubicBezTo>
                  <a:pt x="4908006" y="1193178"/>
                  <a:pt x="4906352" y="1197998"/>
                  <a:pt x="4904336" y="1202669"/>
                </a:cubicBezTo>
                <a:lnTo>
                  <a:pt x="4900723" y="1202669"/>
                </a:lnTo>
                <a:cubicBezTo>
                  <a:pt x="4901522" y="1201601"/>
                  <a:pt x="4902226" y="1200458"/>
                  <a:pt x="4902815" y="1199255"/>
                </a:cubicBezTo>
                <a:lnTo>
                  <a:pt x="4905287" y="1193755"/>
                </a:lnTo>
                <a:lnTo>
                  <a:pt x="4902625" y="1193755"/>
                </a:lnTo>
                <a:lnTo>
                  <a:pt x="4903766" y="1191099"/>
                </a:lnTo>
                <a:lnTo>
                  <a:pt x="4899773" y="1189013"/>
                </a:lnTo>
                <a:lnTo>
                  <a:pt x="4901294" y="1189013"/>
                </a:lnTo>
                <a:lnTo>
                  <a:pt x="4904463" y="1189013"/>
                </a:lnTo>
                <a:lnTo>
                  <a:pt x="4903575" y="1189772"/>
                </a:lnTo>
                <a:close/>
                <a:moveTo>
                  <a:pt x="1147217" y="1188065"/>
                </a:moveTo>
                <a:cubicBezTo>
                  <a:pt x="1147217" y="1189582"/>
                  <a:pt x="1144174" y="1188065"/>
                  <a:pt x="1143223" y="1189582"/>
                </a:cubicBezTo>
                <a:cubicBezTo>
                  <a:pt x="1146266" y="1189582"/>
                  <a:pt x="1146266" y="1189819"/>
                  <a:pt x="1146028" y="1190530"/>
                </a:cubicBezTo>
                <a:lnTo>
                  <a:pt x="1146981" y="1193153"/>
                </a:lnTo>
                <a:lnTo>
                  <a:pt x="1145674" y="1194022"/>
                </a:lnTo>
                <a:lnTo>
                  <a:pt x="1140371" y="1193096"/>
                </a:lnTo>
                <a:lnTo>
                  <a:pt x="1140371" y="1189392"/>
                </a:lnTo>
                <a:cubicBezTo>
                  <a:pt x="1142082" y="1187306"/>
                  <a:pt x="1143413" y="1186547"/>
                  <a:pt x="1147217" y="1188065"/>
                </a:cubicBezTo>
                <a:close/>
                <a:moveTo>
                  <a:pt x="4855846" y="1187306"/>
                </a:moveTo>
                <a:lnTo>
                  <a:pt x="4860600" y="1187306"/>
                </a:lnTo>
                <a:lnTo>
                  <a:pt x="4860790" y="1189582"/>
                </a:lnTo>
                <a:lnTo>
                  <a:pt x="4868016" y="1190910"/>
                </a:lnTo>
                <a:lnTo>
                  <a:pt x="4868967" y="1190910"/>
                </a:lnTo>
                <a:lnTo>
                  <a:pt x="4863262" y="1194513"/>
                </a:lnTo>
                <a:lnTo>
                  <a:pt x="4865544" y="1201341"/>
                </a:lnTo>
                <a:lnTo>
                  <a:pt x="4868587" y="1201341"/>
                </a:lnTo>
                <a:lnTo>
                  <a:pt x="4866875" y="1204376"/>
                </a:lnTo>
                <a:lnTo>
                  <a:pt x="4863072" y="1211204"/>
                </a:lnTo>
                <a:lnTo>
                  <a:pt x="4858508" y="1208928"/>
                </a:lnTo>
                <a:lnTo>
                  <a:pt x="4849191" y="1203997"/>
                </a:lnTo>
                <a:lnTo>
                  <a:pt x="4852614" y="1195462"/>
                </a:lnTo>
                <a:close/>
                <a:moveTo>
                  <a:pt x="1308469" y="1187306"/>
                </a:moveTo>
                <a:cubicBezTo>
                  <a:pt x="1308469" y="1191479"/>
                  <a:pt x="1305997" y="1199255"/>
                  <a:pt x="1313223" y="1196789"/>
                </a:cubicBezTo>
                <a:cubicBezTo>
                  <a:pt x="1314364" y="1191289"/>
                  <a:pt x="1313223" y="1187875"/>
                  <a:pt x="1309040" y="1187306"/>
                </a:cubicBezTo>
                <a:close/>
                <a:moveTo>
                  <a:pt x="1028749" y="1186987"/>
                </a:moveTo>
                <a:lnTo>
                  <a:pt x="1030080" y="1188065"/>
                </a:lnTo>
                <a:cubicBezTo>
                  <a:pt x="1026847" y="1190151"/>
                  <a:pt x="1030080" y="1190341"/>
                  <a:pt x="1030080" y="1191668"/>
                </a:cubicBezTo>
                <a:cubicBezTo>
                  <a:pt x="1030080" y="1192996"/>
                  <a:pt x="1027988" y="1190530"/>
                  <a:pt x="1025896" y="1191668"/>
                </a:cubicBezTo>
                <a:lnTo>
                  <a:pt x="1025812" y="1189171"/>
                </a:lnTo>
                <a:lnTo>
                  <a:pt x="1027822" y="1188254"/>
                </a:lnTo>
                <a:cubicBezTo>
                  <a:pt x="1028939" y="1188017"/>
                  <a:pt x="1029795" y="1187875"/>
                  <a:pt x="1028749" y="1187685"/>
                </a:cubicBezTo>
                <a:close/>
                <a:moveTo>
                  <a:pt x="4873531" y="1186737"/>
                </a:moveTo>
                <a:lnTo>
                  <a:pt x="4874862" y="1188254"/>
                </a:lnTo>
                <a:lnTo>
                  <a:pt x="4873531" y="1188634"/>
                </a:lnTo>
                <a:close/>
                <a:moveTo>
                  <a:pt x="2139645" y="1186358"/>
                </a:moveTo>
                <a:cubicBezTo>
                  <a:pt x="2125764" y="1187513"/>
                  <a:pt x="2114754" y="1198498"/>
                  <a:pt x="2113594" y="1212342"/>
                </a:cubicBezTo>
                <a:cubicBezTo>
                  <a:pt x="2121676" y="1213670"/>
                  <a:pt x="2125717" y="1211157"/>
                  <a:pt x="2129710" y="1208786"/>
                </a:cubicBezTo>
                <a:lnTo>
                  <a:pt x="2144716" y="1206224"/>
                </a:lnTo>
                <a:lnTo>
                  <a:pt x="2144970" y="1207221"/>
                </a:lnTo>
                <a:lnTo>
                  <a:pt x="2145540" y="1206083"/>
                </a:lnTo>
                <a:lnTo>
                  <a:pt x="2144716" y="1206224"/>
                </a:lnTo>
                <a:close/>
                <a:moveTo>
                  <a:pt x="1028749" y="1186358"/>
                </a:moveTo>
                <a:lnTo>
                  <a:pt x="1028749" y="1186987"/>
                </a:lnTo>
                <a:lnTo>
                  <a:pt x="1028369" y="1186678"/>
                </a:lnTo>
                <a:close/>
                <a:moveTo>
                  <a:pt x="1674141" y="1186168"/>
                </a:moveTo>
                <a:cubicBezTo>
                  <a:pt x="1668627" y="1213859"/>
                  <a:pt x="1690114" y="1192237"/>
                  <a:pt x="1674141" y="1186168"/>
                </a:cubicBezTo>
                <a:close/>
                <a:moveTo>
                  <a:pt x="4775030" y="1185978"/>
                </a:moveTo>
                <a:cubicBezTo>
                  <a:pt x="4775866" y="1185711"/>
                  <a:pt x="4776779" y="1186121"/>
                  <a:pt x="4777121" y="1186927"/>
                </a:cubicBezTo>
                <a:cubicBezTo>
                  <a:pt x="4777273" y="1187803"/>
                  <a:pt x="4776798" y="1188672"/>
                  <a:pt x="4775980" y="1189013"/>
                </a:cubicBezTo>
                <a:lnTo>
                  <a:pt x="4775980" y="1188065"/>
                </a:lnTo>
                <a:cubicBezTo>
                  <a:pt x="4775372" y="1188455"/>
                  <a:pt x="4774592" y="1188378"/>
                  <a:pt x="4774079" y="1187875"/>
                </a:cubicBezTo>
                <a:cubicBezTo>
                  <a:pt x="4774022" y="1187765"/>
                  <a:pt x="4773984" y="1187646"/>
                  <a:pt x="4773965" y="1187524"/>
                </a:cubicBezTo>
                <a:cubicBezTo>
                  <a:pt x="4773831" y="1186804"/>
                  <a:pt x="4774307" y="1186111"/>
                  <a:pt x="4775030" y="1185978"/>
                </a:cubicBezTo>
                <a:close/>
                <a:moveTo>
                  <a:pt x="4604269" y="1185978"/>
                </a:moveTo>
                <a:lnTo>
                  <a:pt x="4604269" y="1186168"/>
                </a:lnTo>
                <a:cubicBezTo>
                  <a:pt x="4604269" y="1186168"/>
                  <a:pt x="4605410" y="1188444"/>
                  <a:pt x="4607882" y="1190720"/>
                </a:cubicBezTo>
                <a:lnTo>
                  <a:pt x="4609213" y="1192237"/>
                </a:lnTo>
                <a:lnTo>
                  <a:pt x="4610544" y="1193375"/>
                </a:lnTo>
                <a:lnTo>
                  <a:pt x="4613206" y="1195651"/>
                </a:lnTo>
                <a:lnTo>
                  <a:pt x="4622904" y="1203617"/>
                </a:lnTo>
                <a:lnTo>
                  <a:pt x="4624615" y="1202669"/>
                </a:lnTo>
                <a:lnTo>
                  <a:pt x="4628989" y="1200583"/>
                </a:lnTo>
                <a:lnTo>
                  <a:pt x="4632222" y="1198876"/>
                </a:lnTo>
                <a:lnTo>
                  <a:pt x="4634884" y="1197548"/>
                </a:lnTo>
                <a:lnTo>
                  <a:pt x="4634884" y="1190341"/>
                </a:lnTo>
                <a:lnTo>
                  <a:pt x="4624615" y="1188444"/>
                </a:lnTo>
                <a:lnTo>
                  <a:pt x="4620052" y="1188444"/>
                </a:lnTo>
                <a:lnTo>
                  <a:pt x="4615678" y="1188444"/>
                </a:lnTo>
                <a:lnTo>
                  <a:pt x="4613396" y="1188444"/>
                </a:lnTo>
                <a:cubicBezTo>
                  <a:pt x="4610563" y="1186968"/>
                  <a:pt x="4607463" y="1186126"/>
                  <a:pt x="4604269" y="1185978"/>
                </a:cubicBezTo>
                <a:close/>
                <a:moveTo>
                  <a:pt x="3886616" y="1185978"/>
                </a:moveTo>
                <a:cubicBezTo>
                  <a:pt x="3881673" y="1207600"/>
                  <a:pt x="3902209" y="1185978"/>
                  <a:pt x="3886616" y="1185978"/>
                </a:cubicBezTo>
                <a:close/>
                <a:moveTo>
                  <a:pt x="1566893" y="1185789"/>
                </a:moveTo>
                <a:cubicBezTo>
                  <a:pt x="1566893" y="1184461"/>
                  <a:pt x="1563850" y="1187875"/>
                  <a:pt x="1565181" y="1188634"/>
                </a:cubicBezTo>
                <a:cubicBezTo>
                  <a:pt x="1565719" y="1188363"/>
                  <a:pt x="1566355" y="1188363"/>
                  <a:pt x="1566893" y="1188634"/>
                </a:cubicBezTo>
                <a:lnTo>
                  <a:pt x="1566893" y="1187116"/>
                </a:lnTo>
                <a:cubicBezTo>
                  <a:pt x="1566893" y="1187116"/>
                  <a:pt x="1566893" y="1187116"/>
                  <a:pt x="1566893" y="1185789"/>
                </a:cubicBezTo>
                <a:close/>
                <a:moveTo>
                  <a:pt x="507695" y="1185718"/>
                </a:moveTo>
                <a:cubicBezTo>
                  <a:pt x="493220" y="1185457"/>
                  <a:pt x="477484" y="1191289"/>
                  <a:pt x="475392" y="1199255"/>
                </a:cubicBezTo>
                <a:cubicBezTo>
                  <a:pt x="492852" y="1208568"/>
                  <a:pt x="512895" y="1211898"/>
                  <a:pt x="532439" y="1208738"/>
                </a:cubicBezTo>
                <a:cubicBezTo>
                  <a:pt x="535387" y="1192332"/>
                  <a:pt x="522171" y="1185978"/>
                  <a:pt x="507695" y="1185718"/>
                </a:cubicBezTo>
                <a:close/>
                <a:moveTo>
                  <a:pt x="876433" y="1185599"/>
                </a:moveTo>
                <a:cubicBezTo>
                  <a:pt x="877384" y="1189772"/>
                  <a:pt x="872059" y="1201341"/>
                  <a:pt x="880617" y="1199255"/>
                </a:cubicBezTo>
                <a:lnTo>
                  <a:pt x="881187" y="1200014"/>
                </a:lnTo>
                <a:cubicBezTo>
                  <a:pt x="886321" y="1197738"/>
                  <a:pt x="884420" y="1182564"/>
                  <a:pt x="876433" y="1185599"/>
                </a:cubicBezTo>
                <a:close/>
                <a:moveTo>
                  <a:pt x="2338930" y="1185409"/>
                </a:moveTo>
                <a:cubicBezTo>
                  <a:pt x="2318583" y="1198307"/>
                  <a:pt x="2356234" y="1192996"/>
                  <a:pt x="2338930" y="1185409"/>
                </a:cubicBezTo>
                <a:close/>
                <a:moveTo>
                  <a:pt x="2626637" y="1185220"/>
                </a:moveTo>
                <a:lnTo>
                  <a:pt x="2626637" y="1185978"/>
                </a:lnTo>
                <a:cubicBezTo>
                  <a:pt x="2626637" y="1191099"/>
                  <a:pt x="2622263" y="1192237"/>
                  <a:pt x="2621313" y="1196410"/>
                </a:cubicBezTo>
                <a:cubicBezTo>
                  <a:pt x="2629679" y="1209876"/>
                  <a:pt x="2638807" y="1188065"/>
                  <a:pt x="2626637" y="1185220"/>
                </a:cubicBezTo>
                <a:close/>
                <a:moveTo>
                  <a:pt x="2428303" y="1185220"/>
                </a:moveTo>
                <a:cubicBezTo>
                  <a:pt x="2427543" y="1191858"/>
                  <a:pt x="2421268" y="1192427"/>
                  <a:pt x="2422599" y="1200772"/>
                </a:cubicBezTo>
                <a:lnTo>
                  <a:pt x="2422979" y="1200772"/>
                </a:lnTo>
                <a:cubicBezTo>
                  <a:pt x="2430376" y="1199761"/>
                  <a:pt x="2437887" y="1201668"/>
                  <a:pt x="2443896" y="1206083"/>
                </a:cubicBezTo>
                <a:cubicBezTo>
                  <a:pt x="2445037" y="1196220"/>
                  <a:pt x="2438002" y="1194513"/>
                  <a:pt x="2438762" y="1185220"/>
                </a:cubicBezTo>
                <a:close/>
                <a:moveTo>
                  <a:pt x="457517" y="1185220"/>
                </a:moveTo>
                <a:cubicBezTo>
                  <a:pt x="456070" y="1185095"/>
                  <a:pt x="454760" y="1186075"/>
                  <a:pt x="454475" y="1187496"/>
                </a:cubicBezTo>
                <a:lnTo>
                  <a:pt x="453904" y="1187496"/>
                </a:lnTo>
                <a:cubicBezTo>
                  <a:pt x="453536" y="1189061"/>
                  <a:pt x="454452" y="1190640"/>
                  <a:pt x="455996" y="1191099"/>
                </a:cubicBezTo>
                <a:cubicBezTo>
                  <a:pt x="457508" y="1191539"/>
                  <a:pt x="459092" y="1190673"/>
                  <a:pt x="459533" y="1189163"/>
                </a:cubicBezTo>
                <a:cubicBezTo>
                  <a:pt x="459565" y="1189051"/>
                  <a:pt x="459590" y="1188937"/>
                  <a:pt x="459609" y="1188823"/>
                </a:cubicBezTo>
                <a:cubicBezTo>
                  <a:pt x="459978" y="1187259"/>
                  <a:pt x="459062" y="1185679"/>
                  <a:pt x="457517" y="1185220"/>
                </a:cubicBezTo>
                <a:close/>
                <a:moveTo>
                  <a:pt x="3083489" y="1184556"/>
                </a:moveTo>
                <a:cubicBezTo>
                  <a:pt x="3080732" y="1187306"/>
                  <a:pt x="3079211" y="1195651"/>
                  <a:pt x="3087197" y="1201341"/>
                </a:cubicBezTo>
                <a:cubicBezTo>
                  <a:pt x="3090240" y="1184651"/>
                  <a:pt x="3086246" y="1181806"/>
                  <a:pt x="3083489" y="1184556"/>
                </a:cubicBezTo>
                <a:close/>
                <a:moveTo>
                  <a:pt x="2244802" y="1184461"/>
                </a:moveTo>
                <a:lnTo>
                  <a:pt x="2234343" y="1185220"/>
                </a:lnTo>
                <a:lnTo>
                  <a:pt x="2234343" y="1194893"/>
                </a:lnTo>
                <a:lnTo>
                  <a:pt x="2244802" y="1194893"/>
                </a:lnTo>
                <a:close/>
                <a:moveTo>
                  <a:pt x="2528136" y="1184082"/>
                </a:moveTo>
                <a:cubicBezTo>
                  <a:pt x="2529087" y="1194893"/>
                  <a:pt x="2520149" y="1216515"/>
                  <a:pt x="2537644" y="1211204"/>
                </a:cubicBezTo>
                <a:lnTo>
                  <a:pt x="2538594" y="1210066"/>
                </a:lnTo>
                <a:cubicBezTo>
                  <a:pt x="2538594" y="1197169"/>
                  <a:pt x="2539545" y="1184840"/>
                  <a:pt x="2528136" y="1184082"/>
                </a:cubicBezTo>
                <a:close/>
                <a:moveTo>
                  <a:pt x="4668161" y="1183513"/>
                </a:moveTo>
                <a:cubicBezTo>
                  <a:pt x="4668390" y="1185499"/>
                  <a:pt x="4668770" y="1187464"/>
                  <a:pt x="4669302" y="1189392"/>
                </a:cubicBezTo>
                <a:lnTo>
                  <a:pt x="4669302" y="1195651"/>
                </a:lnTo>
                <a:cubicBezTo>
                  <a:pt x="4672193" y="1198109"/>
                  <a:pt x="4675977" y="1199276"/>
                  <a:pt x="4679761" y="1198876"/>
                </a:cubicBezTo>
                <a:lnTo>
                  <a:pt x="4679761" y="1194893"/>
                </a:lnTo>
                <a:lnTo>
                  <a:pt x="4681092" y="1193755"/>
                </a:lnTo>
                <a:cubicBezTo>
                  <a:pt x="4681187" y="1193190"/>
                  <a:pt x="4681187" y="1192613"/>
                  <a:pt x="4681092" y="1192048"/>
                </a:cubicBezTo>
                <a:cubicBezTo>
                  <a:pt x="4681206" y="1191612"/>
                  <a:pt x="4681206" y="1191156"/>
                  <a:pt x="4681092" y="1190720"/>
                </a:cubicBezTo>
                <a:lnTo>
                  <a:pt x="4681092" y="1189392"/>
                </a:lnTo>
                <a:lnTo>
                  <a:pt x="4672725" y="1189392"/>
                </a:lnTo>
                <a:lnTo>
                  <a:pt x="4669302" y="1183513"/>
                </a:lnTo>
                <a:close/>
                <a:moveTo>
                  <a:pt x="4865734" y="1183133"/>
                </a:moveTo>
                <a:lnTo>
                  <a:pt x="4865734" y="1185599"/>
                </a:lnTo>
                <a:lnTo>
                  <a:pt x="4864213" y="1184461"/>
                </a:lnTo>
                <a:close/>
                <a:moveTo>
                  <a:pt x="4806596" y="1181806"/>
                </a:moveTo>
                <a:lnTo>
                  <a:pt x="4804124" y="1184651"/>
                </a:lnTo>
                <a:lnTo>
                  <a:pt x="4803173" y="1189392"/>
                </a:lnTo>
                <a:lnTo>
                  <a:pt x="4802222" y="1189392"/>
                </a:lnTo>
                <a:lnTo>
                  <a:pt x="4802793" y="1191289"/>
                </a:lnTo>
                <a:lnTo>
                  <a:pt x="4803173" y="1189392"/>
                </a:lnTo>
                <a:lnTo>
                  <a:pt x="4805645" y="1189392"/>
                </a:lnTo>
                <a:lnTo>
                  <a:pt x="4808687" y="1188254"/>
                </a:lnTo>
                <a:close/>
                <a:moveTo>
                  <a:pt x="4099782" y="1181616"/>
                </a:moveTo>
                <a:cubicBezTo>
                  <a:pt x="4098641" y="1187496"/>
                  <a:pt x="4099782" y="1189772"/>
                  <a:pt x="4100733" y="1190151"/>
                </a:cubicBezTo>
                <a:lnTo>
                  <a:pt x="4104156" y="1188823"/>
                </a:lnTo>
                <a:close/>
                <a:moveTo>
                  <a:pt x="4628344" y="1181175"/>
                </a:moveTo>
                <a:cubicBezTo>
                  <a:pt x="4628870" y="1183477"/>
                  <a:pt x="4643489" y="1197169"/>
                  <a:pt x="4633933" y="1184082"/>
                </a:cubicBezTo>
                <a:cubicBezTo>
                  <a:pt x="4629559" y="1180905"/>
                  <a:pt x="4628169" y="1180407"/>
                  <a:pt x="4628344" y="1181175"/>
                </a:cubicBezTo>
                <a:close/>
                <a:moveTo>
                  <a:pt x="4798989" y="1179720"/>
                </a:moveTo>
                <a:cubicBezTo>
                  <a:pt x="4798989" y="1179720"/>
                  <a:pt x="4797278" y="1179720"/>
                  <a:pt x="4795947" y="1181047"/>
                </a:cubicBezTo>
                <a:lnTo>
                  <a:pt x="4795126" y="1184906"/>
                </a:lnTo>
                <a:lnTo>
                  <a:pt x="4794045" y="1185409"/>
                </a:lnTo>
                <a:lnTo>
                  <a:pt x="4794616" y="1187306"/>
                </a:lnTo>
                <a:lnTo>
                  <a:pt x="4795126" y="1184906"/>
                </a:lnTo>
                <a:lnTo>
                  <a:pt x="4796897" y="1184082"/>
                </a:lnTo>
                <a:cubicBezTo>
                  <a:pt x="4798134" y="1182953"/>
                  <a:pt x="4798894" y="1181389"/>
                  <a:pt x="4798989" y="1179720"/>
                </a:cubicBezTo>
                <a:close/>
                <a:moveTo>
                  <a:pt x="388491" y="1179720"/>
                </a:moveTo>
                <a:cubicBezTo>
                  <a:pt x="380314" y="1180478"/>
                  <a:pt x="373468" y="1197169"/>
                  <a:pt x="373468" y="1218222"/>
                </a:cubicBezTo>
                <a:lnTo>
                  <a:pt x="372898" y="1218222"/>
                </a:lnTo>
                <a:cubicBezTo>
                  <a:pt x="374122" y="1242324"/>
                  <a:pt x="383584" y="1265283"/>
                  <a:pt x="399710" y="1283277"/>
                </a:cubicBezTo>
                <a:lnTo>
                  <a:pt x="426712" y="1310209"/>
                </a:lnTo>
                <a:lnTo>
                  <a:pt x="434699" y="1310209"/>
                </a:lnTo>
                <a:cubicBezTo>
                  <a:pt x="433558" y="1314003"/>
                  <a:pt x="431656" y="1317417"/>
                  <a:pt x="434699" y="1320831"/>
                </a:cubicBezTo>
                <a:cubicBezTo>
                  <a:pt x="440593" y="1313623"/>
                  <a:pt x="444397" y="1328417"/>
                  <a:pt x="453714" y="1325572"/>
                </a:cubicBezTo>
                <a:cubicBezTo>
                  <a:pt x="456049" y="1322056"/>
                  <a:pt x="456871" y="1317750"/>
                  <a:pt x="455996" y="1313623"/>
                </a:cubicBezTo>
                <a:cubicBezTo>
                  <a:pt x="450168" y="1312813"/>
                  <a:pt x="444391" y="1311674"/>
                  <a:pt x="438692" y="1310209"/>
                </a:cubicBezTo>
                <a:lnTo>
                  <a:pt x="494408" y="1308692"/>
                </a:lnTo>
                <a:lnTo>
                  <a:pt x="560963" y="1306795"/>
                </a:lnTo>
                <a:lnTo>
                  <a:pt x="508860" y="1284415"/>
                </a:lnTo>
                <a:lnTo>
                  <a:pt x="472730" y="1269052"/>
                </a:lnTo>
                <a:lnTo>
                  <a:pt x="456377" y="1261845"/>
                </a:lnTo>
                <a:lnTo>
                  <a:pt x="534721" y="1256344"/>
                </a:lnTo>
                <a:lnTo>
                  <a:pt x="469497" y="1218411"/>
                </a:lnTo>
                <a:lnTo>
                  <a:pt x="460940" y="1213859"/>
                </a:lnTo>
                <a:cubicBezTo>
                  <a:pt x="461395" y="1212829"/>
                  <a:pt x="461714" y="1211746"/>
                  <a:pt x="461891" y="1210635"/>
                </a:cubicBezTo>
                <a:cubicBezTo>
                  <a:pt x="459932" y="1210421"/>
                  <a:pt x="457955" y="1210421"/>
                  <a:pt x="455996" y="1210635"/>
                </a:cubicBezTo>
                <a:cubicBezTo>
                  <a:pt x="434729" y="1197834"/>
                  <a:pt x="412085" y="1187465"/>
                  <a:pt x="388491" y="1179720"/>
                </a:cubicBezTo>
                <a:close/>
                <a:moveTo>
                  <a:pt x="1121403" y="1178487"/>
                </a:moveTo>
                <a:lnTo>
                  <a:pt x="1119834" y="1181616"/>
                </a:lnTo>
                <a:cubicBezTo>
                  <a:pt x="1119834" y="1181616"/>
                  <a:pt x="1118883" y="1181616"/>
                  <a:pt x="1118313" y="1181616"/>
                </a:cubicBezTo>
                <a:cubicBezTo>
                  <a:pt x="1117742" y="1181616"/>
                  <a:pt x="1118313" y="1179909"/>
                  <a:pt x="1116411" y="1179720"/>
                </a:cubicBezTo>
                <a:lnTo>
                  <a:pt x="1117152" y="1179139"/>
                </a:lnTo>
                <a:close/>
                <a:moveTo>
                  <a:pt x="744464" y="1178392"/>
                </a:moveTo>
                <a:lnTo>
                  <a:pt x="732294" y="1183702"/>
                </a:lnTo>
                <a:lnTo>
                  <a:pt x="717462" y="1190151"/>
                </a:lnTo>
                <a:cubicBezTo>
                  <a:pt x="715941" y="1190720"/>
                  <a:pt x="718603" y="1192237"/>
                  <a:pt x="723547" y="1193375"/>
                </a:cubicBezTo>
                <a:lnTo>
                  <a:pt x="732674" y="1195462"/>
                </a:lnTo>
                <a:lnTo>
                  <a:pt x="734386" y="1192806"/>
                </a:lnTo>
                <a:cubicBezTo>
                  <a:pt x="735270" y="1195354"/>
                  <a:pt x="737111" y="1197461"/>
                  <a:pt x="739520" y="1198686"/>
                </a:cubicBezTo>
                <a:cubicBezTo>
                  <a:pt x="739520" y="1201152"/>
                  <a:pt x="739520" y="1203238"/>
                  <a:pt x="740661" y="1203428"/>
                </a:cubicBezTo>
                <a:cubicBezTo>
                  <a:pt x="741802" y="1203617"/>
                  <a:pt x="745415" y="1200393"/>
                  <a:pt x="748458" y="1195841"/>
                </a:cubicBezTo>
                <a:lnTo>
                  <a:pt x="753972" y="1187685"/>
                </a:lnTo>
                <a:lnTo>
                  <a:pt x="747507" y="1189961"/>
                </a:lnTo>
                <a:cubicBezTo>
                  <a:pt x="746159" y="1190464"/>
                  <a:pt x="744928" y="1191240"/>
                  <a:pt x="743894" y="1192237"/>
                </a:cubicBezTo>
                <a:cubicBezTo>
                  <a:pt x="745046" y="1189954"/>
                  <a:pt x="745445" y="1187365"/>
                  <a:pt x="745035" y="1184840"/>
                </a:cubicBezTo>
                <a:cubicBezTo>
                  <a:pt x="742762" y="1184495"/>
                  <a:pt x="740458" y="1185191"/>
                  <a:pt x="738759" y="1186737"/>
                </a:cubicBezTo>
                <a:close/>
                <a:moveTo>
                  <a:pt x="2110456" y="1178036"/>
                </a:moveTo>
                <a:cubicBezTo>
                  <a:pt x="2107699" y="1180763"/>
                  <a:pt x="2106178" y="1189108"/>
                  <a:pt x="2114164" y="1194893"/>
                </a:cubicBezTo>
                <a:cubicBezTo>
                  <a:pt x="2117207" y="1178203"/>
                  <a:pt x="2113214" y="1175310"/>
                  <a:pt x="2110456" y="1178036"/>
                </a:cubicBezTo>
                <a:close/>
                <a:moveTo>
                  <a:pt x="1125158" y="1177823"/>
                </a:moveTo>
                <a:lnTo>
                  <a:pt x="1125102" y="1177919"/>
                </a:lnTo>
                <a:lnTo>
                  <a:pt x="1121403" y="1178487"/>
                </a:lnTo>
                <a:lnTo>
                  <a:pt x="1121427" y="1178439"/>
                </a:lnTo>
                <a:cubicBezTo>
                  <a:pt x="1122782" y="1177680"/>
                  <a:pt x="1124493" y="1177349"/>
                  <a:pt x="1125158" y="1177823"/>
                </a:cubicBezTo>
                <a:close/>
                <a:moveTo>
                  <a:pt x="1715976" y="1177633"/>
                </a:moveTo>
                <a:lnTo>
                  <a:pt x="1717117" y="1178202"/>
                </a:lnTo>
                <a:cubicBezTo>
                  <a:pt x="1711222" y="1190530"/>
                  <a:pt x="1704186" y="1179530"/>
                  <a:pt x="1695629" y="1183133"/>
                </a:cubicBezTo>
                <a:cubicBezTo>
                  <a:pt x="1693642" y="1187733"/>
                  <a:pt x="1692052" y="1192492"/>
                  <a:pt x="1690875" y="1197358"/>
                </a:cubicBezTo>
                <a:cubicBezTo>
                  <a:pt x="1728906" y="1200583"/>
                  <a:pt x="1768269" y="1208928"/>
                  <a:pt x="1804969" y="1211583"/>
                </a:cubicBezTo>
                <a:cubicBezTo>
                  <a:pt x="1816378" y="1211583"/>
                  <a:pt x="1845663" y="1220118"/>
                  <a:pt x="1840719" y="1202100"/>
                </a:cubicBezTo>
                <a:cubicBezTo>
                  <a:pt x="1831401" y="1198307"/>
                  <a:pt x="1835775" y="1208359"/>
                  <a:pt x="1831211" y="1209307"/>
                </a:cubicBezTo>
                <a:cubicBezTo>
                  <a:pt x="1806490" y="1185599"/>
                  <a:pt x="1749443" y="1201341"/>
                  <a:pt x="1715976" y="1177633"/>
                </a:cubicBezTo>
                <a:close/>
                <a:moveTo>
                  <a:pt x="584732" y="1177633"/>
                </a:moveTo>
                <a:lnTo>
                  <a:pt x="579979" y="1180478"/>
                </a:lnTo>
                <a:lnTo>
                  <a:pt x="575034" y="1183513"/>
                </a:lnTo>
                <a:lnTo>
                  <a:pt x="590627" y="1187116"/>
                </a:lnTo>
                <a:close/>
                <a:moveTo>
                  <a:pt x="1127595" y="1177537"/>
                </a:moveTo>
                <a:lnTo>
                  <a:pt x="1125729" y="1178771"/>
                </a:lnTo>
                <a:cubicBezTo>
                  <a:pt x="1124398" y="1181995"/>
                  <a:pt x="1125729" y="1180478"/>
                  <a:pt x="1126870" y="1180857"/>
                </a:cubicBezTo>
                <a:cubicBezTo>
                  <a:pt x="1128011" y="1181237"/>
                  <a:pt x="1126870" y="1177444"/>
                  <a:pt x="1128391" y="1178013"/>
                </a:cubicBezTo>
                <a:cubicBezTo>
                  <a:pt x="1129912" y="1178581"/>
                  <a:pt x="1128391" y="1180857"/>
                  <a:pt x="1126680" y="1182375"/>
                </a:cubicBezTo>
                <a:cubicBezTo>
                  <a:pt x="1123637" y="1179909"/>
                  <a:pt x="1125729" y="1185599"/>
                  <a:pt x="1122686" y="1183892"/>
                </a:cubicBezTo>
                <a:cubicBezTo>
                  <a:pt x="1126109" y="1182754"/>
                  <a:pt x="1121736" y="1181806"/>
                  <a:pt x="1122686" y="1181237"/>
                </a:cubicBezTo>
                <a:cubicBezTo>
                  <a:pt x="1123637" y="1180668"/>
                  <a:pt x="1122686" y="1181237"/>
                  <a:pt x="1122686" y="1180099"/>
                </a:cubicBezTo>
                <a:cubicBezTo>
                  <a:pt x="1122686" y="1178961"/>
                  <a:pt x="1126109" y="1182564"/>
                  <a:pt x="1124778" y="1180099"/>
                </a:cubicBezTo>
                <a:cubicBezTo>
                  <a:pt x="1123447" y="1177633"/>
                  <a:pt x="1124778" y="1180099"/>
                  <a:pt x="1123827" y="1180099"/>
                </a:cubicBezTo>
                <a:lnTo>
                  <a:pt x="1125102" y="1177919"/>
                </a:lnTo>
                <a:close/>
                <a:moveTo>
                  <a:pt x="493647" y="1177444"/>
                </a:moveTo>
                <a:cubicBezTo>
                  <a:pt x="494598" y="1178961"/>
                  <a:pt x="490985" y="1179720"/>
                  <a:pt x="490985" y="1182185"/>
                </a:cubicBezTo>
                <a:lnTo>
                  <a:pt x="491175" y="1182754"/>
                </a:lnTo>
                <a:cubicBezTo>
                  <a:pt x="490407" y="1180607"/>
                  <a:pt x="491508" y="1178244"/>
                  <a:pt x="493647" y="1177444"/>
                </a:cubicBezTo>
                <a:close/>
                <a:moveTo>
                  <a:pt x="1118883" y="1176874"/>
                </a:moveTo>
                <a:cubicBezTo>
                  <a:pt x="1118883" y="1178013"/>
                  <a:pt x="1118883" y="1178013"/>
                  <a:pt x="1118883" y="1178013"/>
                </a:cubicBezTo>
                <a:cubicBezTo>
                  <a:pt x="1119169" y="1179341"/>
                  <a:pt x="1118551" y="1178914"/>
                  <a:pt x="1117861" y="1178582"/>
                </a:cubicBezTo>
                <a:lnTo>
                  <a:pt x="1117152" y="1179139"/>
                </a:lnTo>
                <a:lnTo>
                  <a:pt x="1108425" y="1180478"/>
                </a:lnTo>
                <a:lnTo>
                  <a:pt x="1108622" y="1179905"/>
                </a:lnTo>
                <a:lnTo>
                  <a:pt x="1109471" y="1179435"/>
                </a:lnTo>
                <a:cubicBezTo>
                  <a:pt x="1112703" y="1178771"/>
                  <a:pt x="1116221" y="1178392"/>
                  <a:pt x="1118883" y="1176874"/>
                </a:cubicBezTo>
                <a:close/>
                <a:moveTo>
                  <a:pt x="3383723" y="1176330"/>
                </a:moveTo>
                <a:cubicBezTo>
                  <a:pt x="3379753" y="1177871"/>
                  <a:pt x="3376141" y="1184082"/>
                  <a:pt x="3384793" y="1190341"/>
                </a:cubicBezTo>
                <a:cubicBezTo>
                  <a:pt x="3392019" y="1177918"/>
                  <a:pt x="3387692" y="1174789"/>
                  <a:pt x="3383723" y="1176330"/>
                </a:cubicBezTo>
                <a:close/>
                <a:moveTo>
                  <a:pt x="4891976" y="1176116"/>
                </a:moveTo>
                <a:lnTo>
                  <a:pt x="4894828" y="1176116"/>
                </a:lnTo>
                <a:lnTo>
                  <a:pt x="4898441" y="1186737"/>
                </a:lnTo>
                <a:lnTo>
                  <a:pt x="4897490" y="1186737"/>
                </a:lnTo>
                <a:cubicBezTo>
                  <a:pt x="4895570" y="1185085"/>
                  <a:pt x="4894182" y="1182910"/>
                  <a:pt x="4893497" y="1180478"/>
                </a:cubicBezTo>
                <a:close/>
                <a:moveTo>
                  <a:pt x="1147407" y="1176116"/>
                </a:moveTo>
                <a:cubicBezTo>
                  <a:pt x="1148559" y="1176125"/>
                  <a:pt x="1149677" y="1176508"/>
                  <a:pt x="1150592" y="1177206"/>
                </a:cubicBezTo>
                <a:lnTo>
                  <a:pt x="1151222" y="1181904"/>
                </a:lnTo>
                <a:lnTo>
                  <a:pt x="1150829" y="1182375"/>
                </a:lnTo>
                <a:lnTo>
                  <a:pt x="1148755" y="1179376"/>
                </a:lnTo>
                <a:lnTo>
                  <a:pt x="1149118" y="1179150"/>
                </a:lnTo>
                <a:lnTo>
                  <a:pt x="1148599" y="1179150"/>
                </a:lnTo>
                <a:lnTo>
                  <a:pt x="1147407" y="1177427"/>
                </a:lnTo>
                <a:close/>
                <a:moveTo>
                  <a:pt x="4851473" y="1175547"/>
                </a:moveTo>
                <a:cubicBezTo>
                  <a:pt x="4850674" y="1175896"/>
                  <a:pt x="4850255" y="1176797"/>
                  <a:pt x="4850522" y="1177633"/>
                </a:cubicBezTo>
                <a:cubicBezTo>
                  <a:pt x="4850788" y="1178513"/>
                  <a:pt x="4851720" y="1179018"/>
                  <a:pt x="4852614" y="1178771"/>
                </a:cubicBezTo>
                <a:cubicBezTo>
                  <a:pt x="4853089" y="1178335"/>
                  <a:pt x="4853298" y="1177692"/>
                  <a:pt x="4853184" y="1177064"/>
                </a:cubicBezTo>
                <a:lnTo>
                  <a:pt x="4853564" y="1176685"/>
                </a:lnTo>
                <a:cubicBezTo>
                  <a:pt x="4853298" y="1175805"/>
                  <a:pt x="4852366" y="1175300"/>
                  <a:pt x="4851473" y="1175547"/>
                </a:cubicBezTo>
                <a:close/>
                <a:moveTo>
                  <a:pt x="1130673" y="1175547"/>
                </a:moveTo>
                <a:cubicBezTo>
                  <a:pt x="1131909" y="1175927"/>
                  <a:pt x="1131481" y="1175974"/>
                  <a:pt x="1130958" y="1176164"/>
                </a:cubicBezTo>
                <a:lnTo>
                  <a:pt x="1130793" y="1177018"/>
                </a:lnTo>
                <a:lnTo>
                  <a:pt x="1130673" y="1177064"/>
                </a:lnTo>
                <a:lnTo>
                  <a:pt x="1127595" y="1177537"/>
                </a:lnTo>
                <a:lnTo>
                  <a:pt x="1128273" y="1177088"/>
                </a:lnTo>
                <a:cubicBezTo>
                  <a:pt x="1129200" y="1177064"/>
                  <a:pt x="1130103" y="1177064"/>
                  <a:pt x="1130673" y="1175547"/>
                </a:cubicBezTo>
                <a:close/>
                <a:moveTo>
                  <a:pt x="1455461" y="1175357"/>
                </a:moveTo>
                <a:cubicBezTo>
                  <a:pt x="1447094" y="1174788"/>
                  <a:pt x="1443481" y="1175926"/>
                  <a:pt x="1442340" y="1178961"/>
                </a:cubicBezTo>
                <a:lnTo>
                  <a:pt x="1442150" y="1180099"/>
                </a:lnTo>
                <a:lnTo>
                  <a:pt x="1442150" y="1175926"/>
                </a:lnTo>
                <a:lnTo>
                  <a:pt x="1437586" y="1175926"/>
                </a:lnTo>
                <a:lnTo>
                  <a:pt x="1437586" y="1180668"/>
                </a:lnTo>
                <a:lnTo>
                  <a:pt x="1441960" y="1180668"/>
                </a:lnTo>
                <a:cubicBezTo>
                  <a:pt x="1441960" y="1185409"/>
                  <a:pt x="1451848" y="1189392"/>
                  <a:pt x="1455461" y="1175357"/>
                </a:cubicBezTo>
                <a:close/>
                <a:moveTo>
                  <a:pt x="3037661" y="1174978"/>
                </a:moveTo>
                <a:cubicBezTo>
                  <a:pt x="3034856" y="1177776"/>
                  <a:pt x="3036520" y="1185694"/>
                  <a:pt x="3051067" y="1190341"/>
                </a:cubicBezTo>
                <a:cubicBezTo>
                  <a:pt x="3047740" y="1174504"/>
                  <a:pt x="3040466" y="1172181"/>
                  <a:pt x="3037661" y="1174978"/>
                </a:cubicBezTo>
                <a:close/>
                <a:moveTo>
                  <a:pt x="1877419" y="1174788"/>
                </a:moveTo>
                <a:cubicBezTo>
                  <a:pt x="1849846" y="1174788"/>
                  <a:pt x="1871904" y="1196600"/>
                  <a:pt x="1877419" y="1174788"/>
                </a:cubicBezTo>
                <a:close/>
                <a:moveTo>
                  <a:pt x="628849" y="1174788"/>
                </a:moveTo>
                <a:cubicBezTo>
                  <a:pt x="625236" y="1176685"/>
                  <a:pt x="622003" y="1177444"/>
                  <a:pt x="621623" y="1179150"/>
                </a:cubicBezTo>
                <a:lnTo>
                  <a:pt x="621813" y="1179530"/>
                </a:lnTo>
                <a:cubicBezTo>
                  <a:pt x="621813" y="1180857"/>
                  <a:pt x="623334" y="1181237"/>
                  <a:pt x="626187" y="1179530"/>
                </a:cubicBezTo>
                <a:lnTo>
                  <a:pt x="626248" y="1179909"/>
                </a:lnTo>
                <a:lnTo>
                  <a:pt x="625806" y="1179909"/>
                </a:lnTo>
                <a:lnTo>
                  <a:pt x="626261" y="1179993"/>
                </a:lnTo>
                <a:lnTo>
                  <a:pt x="629800" y="1202100"/>
                </a:lnTo>
                <a:cubicBezTo>
                  <a:pt x="628955" y="1202656"/>
                  <a:pt x="628294" y="1203447"/>
                  <a:pt x="627898" y="1204376"/>
                </a:cubicBezTo>
                <a:cubicBezTo>
                  <a:pt x="627898" y="1205893"/>
                  <a:pt x="629800" y="1206083"/>
                  <a:pt x="633222" y="1204376"/>
                </a:cubicBezTo>
                <a:cubicBezTo>
                  <a:pt x="638769" y="1208230"/>
                  <a:pt x="645512" y="1209979"/>
                  <a:pt x="652238" y="1209307"/>
                </a:cubicBezTo>
                <a:cubicBezTo>
                  <a:pt x="652276" y="1210553"/>
                  <a:pt x="653124" y="1211631"/>
                  <a:pt x="654330" y="1211963"/>
                </a:cubicBezTo>
                <a:cubicBezTo>
                  <a:pt x="655836" y="1212422"/>
                  <a:pt x="657431" y="1211574"/>
                  <a:pt x="657890" y="1210072"/>
                </a:cubicBezTo>
                <a:cubicBezTo>
                  <a:pt x="657911" y="1210007"/>
                  <a:pt x="657928" y="1209943"/>
                  <a:pt x="657943" y="1209876"/>
                </a:cubicBezTo>
                <a:cubicBezTo>
                  <a:pt x="657943" y="1209876"/>
                  <a:pt x="657943" y="1209876"/>
                  <a:pt x="657943" y="1208738"/>
                </a:cubicBezTo>
                <a:cubicBezTo>
                  <a:pt x="660386" y="1208325"/>
                  <a:pt x="662758" y="1207559"/>
                  <a:pt x="664979" y="1206462"/>
                </a:cubicBezTo>
                <a:lnTo>
                  <a:pt x="663267" y="1214049"/>
                </a:lnTo>
                <a:lnTo>
                  <a:pt x="672014" y="1216135"/>
                </a:lnTo>
                <a:cubicBezTo>
                  <a:pt x="676768" y="1217273"/>
                  <a:pt x="680952" y="1216135"/>
                  <a:pt x="681142" y="1216135"/>
                </a:cubicBezTo>
                <a:cubicBezTo>
                  <a:pt x="681332" y="1216135"/>
                  <a:pt x="678099" y="1211394"/>
                  <a:pt x="673916" y="1208359"/>
                </a:cubicBezTo>
                <a:lnTo>
                  <a:pt x="668211" y="1204755"/>
                </a:lnTo>
                <a:cubicBezTo>
                  <a:pt x="670771" y="1202825"/>
                  <a:pt x="672798" y="1200281"/>
                  <a:pt x="674106" y="1197358"/>
                </a:cubicBezTo>
                <a:cubicBezTo>
                  <a:pt x="674500" y="1198106"/>
                  <a:pt x="675190" y="1198656"/>
                  <a:pt x="676008" y="1198876"/>
                </a:cubicBezTo>
                <a:cubicBezTo>
                  <a:pt x="677514" y="1199335"/>
                  <a:pt x="679109" y="1198489"/>
                  <a:pt x="679567" y="1196985"/>
                </a:cubicBezTo>
                <a:cubicBezTo>
                  <a:pt x="679588" y="1196920"/>
                  <a:pt x="679606" y="1196856"/>
                  <a:pt x="679621" y="1196789"/>
                </a:cubicBezTo>
                <a:cubicBezTo>
                  <a:pt x="679990" y="1195225"/>
                  <a:pt x="679073" y="1193645"/>
                  <a:pt x="677529" y="1193186"/>
                </a:cubicBezTo>
                <a:cubicBezTo>
                  <a:pt x="676017" y="1192746"/>
                  <a:pt x="674433" y="1193612"/>
                  <a:pt x="673992" y="1195122"/>
                </a:cubicBezTo>
                <a:cubicBezTo>
                  <a:pt x="673960" y="1195234"/>
                  <a:pt x="673935" y="1195348"/>
                  <a:pt x="673916" y="1195462"/>
                </a:cubicBezTo>
                <a:cubicBezTo>
                  <a:pt x="671771" y="1195750"/>
                  <a:pt x="669596" y="1195750"/>
                  <a:pt x="667451" y="1195462"/>
                </a:cubicBezTo>
                <a:cubicBezTo>
                  <a:pt x="667808" y="1193944"/>
                  <a:pt x="666876" y="1192421"/>
                  <a:pt x="665359" y="1192048"/>
                </a:cubicBezTo>
                <a:cubicBezTo>
                  <a:pt x="663853" y="1191589"/>
                  <a:pt x="662257" y="1192435"/>
                  <a:pt x="661797" y="1193939"/>
                </a:cubicBezTo>
                <a:cubicBezTo>
                  <a:pt x="661778" y="1194003"/>
                  <a:pt x="661761" y="1194068"/>
                  <a:pt x="661746" y="1194134"/>
                </a:cubicBezTo>
                <a:cubicBezTo>
                  <a:pt x="655963" y="1191418"/>
                  <a:pt x="650373" y="1188313"/>
                  <a:pt x="645012" y="1184840"/>
                </a:cubicBezTo>
                <a:lnTo>
                  <a:pt x="645012" y="1183702"/>
                </a:lnTo>
                <a:cubicBezTo>
                  <a:pt x="645187" y="1182035"/>
                  <a:pt x="643976" y="1180543"/>
                  <a:pt x="642304" y="1180366"/>
                </a:cubicBezTo>
                <a:cubicBezTo>
                  <a:pt x="640905" y="1180220"/>
                  <a:pt x="639585" y="1181051"/>
                  <a:pt x="639117" y="1182375"/>
                </a:cubicBezTo>
                <a:lnTo>
                  <a:pt x="626261" y="1179993"/>
                </a:lnTo>
                <a:lnTo>
                  <a:pt x="626248" y="1179909"/>
                </a:lnTo>
                <a:lnTo>
                  <a:pt x="627328" y="1179909"/>
                </a:lnTo>
                <a:cubicBezTo>
                  <a:pt x="631131" y="1178771"/>
                  <a:pt x="634363" y="1176495"/>
                  <a:pt x="634744" y="1174788"/>
                </a:cubicBezTo>
                <a:cubicBezTo>
                  <a:pt x="635124" y="1173081"/>
                  <a:pt x="632462" y="1172892"/>
                  <a:pt x="628849" y="1174788"/>
                </a:cubicBezTo>
                <a:close/>
                <a:moveTo>
                  <a:pt x="3340866" y="1174599"/>
                </a:moveTo>
                <a:cubicBezTo>
                  <a:pt x="3340904" y="1176190"/>
                  <a:pt x="3340505" y="1177762"/>
                  <a:pt x="3339725" y="1179150"/>
                </a:cubicBezTo>
                <a:lnTo>
                  <a:pt x="3337063" y="1179909"/>
                </a:lnTo>
                <a:lnTo>
                  <a:pt x="3337063" y="1194893"/>
                </a:lnTo>
                <a:cubicBezTo>
                  <a:pt x="3345240" y="1194893"/>
                  <a:pt x="3348282" y="1190720"/>
                  <a:pt x="3347712" y="1182564"/>
                </a:cubicBezTo>
                <a:cubicBezTo>
                  <a:pt x="3350374" y="1182564"/>
                  <a:pt x="3352276" y="1179909"/>
                  <a:pt x="3350374" y="1174599"/>
                </a:cubicBezTo>
                <a:close/>
                <a:moveTo>
                  <a:pt x="4859891" y="1174409"/>
                </a:moveTo>
                <a:lnTo>
                  <a:pt x="4862502" y="1174409"/>
                </a:lnTo>
                <a:cubicBezTo>
                  <a:pt x="4862768" y="1175245"/>
                  <a:pt x="4862349" y="1176146"/>
                  <a:pt x="4861551" y="1176495"/>
                </a:cubicBezTo>
                <a:cubicBezTo>
                  <a:pt x="4860676" y="1176653"/>
                  <a:pt x="4859801" y="1176178"/>
                  <a:pt x="4859459" y="1175357"/>
                </a:cubicBezTo>
                <a:close/>
                <a:moveTo>
                  <a:pt x="3180374" y="1174409"/>
                </a:moveTo>
                <a:cubicBezTo>
                  <a:pt x="3148047" y="1174409"/>
                  <a:pt x="3170296" y="1197169"/>
                  <a:pt x="3180374" y="1174409"/>
                </a:cubicBezTo>
                <a:close/>
                <a:moveTo>
                  <a:pt x="4912323" y="1173271"/>
                </a:moveTo>
                <a:cubicBezTo>
                  <a:pt x="4911182" y="1176495"/>
                  <a:pt x="4911182" y="1179909"/>
                  <a:pt x="4911182" y="1183133"/>
                </a:cubicBezTo>
                <a:lnTo>
                  <a:pt x="4908900" y="1185220"/>
                </a:lnTo>
                <a:lnTo>
                  <a:pt x="4904527" y="1188958"/>
                </a:lnTo>
                <a:lnTo>
                  <a:pt x="4904527" y="1183513"/>
                </a:lnTo>
                <a:cubicBezTo>
                  <a:pt x="4904736" y="1181559"/>
                  <a:pt x="4904736" y="1179587"/>
                  <a:pt x="4904527" y="1177633"/>
                </a:cubicBezTo>
                <a:cubicBezTo>
                  <a:pt x="4903575" y="1176795"/>
                  <a:pt x="4902758" y="1175839"/>
                  <a:pt x="4902054" y="1174788"/>
                </a:cubicBezTo>
                <a:close/>
                <a:moveTo>
                  <a:pt x="4866305" y="1171374"/>
                </a:moveTo>
                <a:lnTo>
                  <a:pt x="4865714" y="1172554"/>
                </a:lnTo>
                <a:lnTo>
                  <a:pt x="4865354" y="1172323"/>
                </a:lnTo>
                <a:lnTo>
                  <a:pt x="4865544" y="1172892"/>
                </a:lnTo>
                <a:lnTo>
                  <a:pt x="4865714" y="1172554"/>
                </a:lnTo>
                <a:lnTo>
                  <a:pt x="4867161" y="1173483"/>
                </a:lnTo>
                <a:cubicBezTo>
                  <a:pt x="4867199" y="1173478"/>
                  <a:pt x="4867217" y="1173470"/>
                  <a:pt x="4867256" y="1173461"/>
                </a:cubicBezTo>
                <a:cubicBezTo>
                  <a:pt x="4868073" y="1173119"/>
                  <a:pt x="4868549" y="1172250"/>
                  <a:pt x="4868396" y="1171374"/>
                </a:cubicBezTo>
                <a:cubicBezTo>
                  <a:pt x="4867807" y="1170820"/>
                  <a:pt x="4866894" y="1170820"/>
                  <a:pt x="4866305" y="1171374"/>
                </a:cubicBezTo>
                <a:close/>
                <a:moveTo>
                  <a:pt x="706623" y="1170995"/>
                </a:moveTo>
                <a:cubicBezTo>
                  <a:pt x="701955" y="1169912"/>
                  <a:pt x="697045" y="1171031"/>
                  <a:pt x="693312" y="1174030"/>
                </a:cubicBezTo>
                <a:lnTo>
                  <a:pt x="688178" y="1178961"/>
                </a:lnTo>
                <a:lnTo>
                  <a:pt x="705292" y="1182944"/>
                </a:lnTo>
                <a:lnTo>
                  <a:pt x="706623" y="1190910"/>
                </a:lnTo>
                <a:lnTo>
                  <a:pt x="707764" y="1198876"/>
                </a:lnTo>
                <a:lnTo>
                  <a:pt x="711377" y="1185978"/>
                </a:lnTo>
                <a:lnTo>
                  <a:pt x="714800" y="1173081"/>
                </a:lnTo>
                <a:close/>
                <a:moveTo>
                  <a:pt x="4801081" y="1170805"/>
                </a:moveTo>
                <a:cubicBezTo>
                  <a:pt x="4799978" y="1170648"/>
                  <a:pt x="4798951" y="1171412"/>
                  <a:pt x="4798799" y="1172512"/>
                </a:cubicBezTo>
                <a:cubicBezTo>
                  <a:pt x="4798647" y="1173612"/>
                  <a:pt x="4799408" y="1174631"/>
                  <a:pt x="4800511" y="1174788"/>
                </a:cubicBezTo>
                <a:lnTo>
                  <a:pt x="4799940" y="1172892"/>
                </a:lnTo>
                <a:cubicBezTo>
                  <a:pt x="4800358" y="1173724"/>
                  <a:pt x="4801328" y="1174128"/>
                  <a:pt x="4802222" y="1173840"/>
                </a:cubicBezTo>
                <a:cubicBezTo>
                  <a:pt x="4803021" y="1173491"/>
                  <a:pt x="4803439" y="1172590"/>
                  <a:pt x="4803173" y="1171754"/>
                </a:cubicBezTo>
                <a:cubicBezTo>
                  <a:pt x="4802831" y="1170947"/>
                  <a:pt x="4801918" y="1170538"/>
                  <a:pt x="4801081" y="1170805"/>
                </a:cubicBezTo>
                <a:close/>
                <a:moveTo>
                  <a:pt x="3254345" y="1170805"/>
                </a:moveTo>
                <a:cubicBezTo>
                  <a:pt x="3255296" y="1178771"/>
                  <a:pt x="3248830" y="1194893"/>
                  <a:pt x="3264423" y="1190341"/>
                </a:cubicBezTo>
                <a:lnTo>
                  <a:pt x="3264804" y="1191668"/>
                </a:lnTo>
                <a:cubicBezTo>
                  <a:pt x="3266325" y="1179909"/>
                  <a:pt x="3263472" y="1172702"/>
                  <a:pt x="3254345" y="1170805"/>
                </a:cubicBezTo>
                <a:close/>
                <a:moveTo>
                  <a:pt x="2642230" y="1170616"/>
                </a:moveTo>
                <a:lnTo>
                  <a:pt x="2652545" y="1185019"/>
                </a:lnTo>
                <a:lnTo>
                  <a:pt x="2652689" y="1186358"/>
                </a:lnTo>
                <a:lnTo>
                  <a:pt x="2652689" y="1185220"/>
                </a:lnTo>
                <a:lnTo>
                  <a:pt x="2652545" y="1185019"/>
                </a:lnTo>
                <a:lnTo>
                  <a:pt x="2651382" y="1174219"/>
                </a:lnTo>
                <a:cubicBezTo>
                  <a:pt x="2650075" y="1170900"/>
                  <a:pt x="2647460" y="1169004"/>
                  <a:pt x="2642230" y="1170616"/>
                </a:cubicBezTo>
                <a:close/>
                <a:moveTo>
                  <a:pt x="909140" y="1170616"/>
                </a:moveTo>
                <a:cubicBezTo>
                  <a:pt x="907809" y="1178013"/>
                  <a:pt x="901724" y="1203048"/>
                  <a:pt x="911612" y="1206273"/>
                </a:cubicBezTo>
                <a:cubicBezTo>
                  <a:pt x="913559" y="1203818"/>
                  <a:pt x="914748" y="1200854"/>
                  <a:pt x="915035" y="1197738"/>
                </a:cubicBezTo>
                <a:cubicBezTo>
                  <a:pt x="915986" y="1198307"/>
                  <a:pt x="918268" y="1200393"/>
                  <a:pt x="919218" y="1198307"/>
                </a:cubicBezTo>
                <a:cubicBezTo>
                  <a:pt x="919218" y="1196789"/>
                  <a:pt x="917127" y="1195651"/>
                  <a:pt x="916366" y="1194324"/>
                </a:cubicBezTo>
                <a:cubicBezTo>
                  <a:pt x="916204" y="1194961"/>
                  <a:pt x="915794" y="1195507"/>
                  <a:pt x="915225" y="1195841"/>
                </a:cubicBezTo>
                <a:cubicBezTo>
                  <a:pt x="915963" y="1186999"/>
                  <a:pt x="913829" y="1178155"/>
                  <a:pt x="909140" y="1170616"/>
                </a:cubicBezTo>
                <a:close/>
                <a:moveTo>
                  <a:pt x="2949004" y="1170106"/>
                </a:moveTo>
                <a:cubicBezTo>
                  <a:pt x="2941953" y="1169857"/>
                  <a:pt x="2935357" y="1178677"/>
                  <a:pt x="2935072" y="1189203"/>
                </a:cubicBezTo>
                <a:cubicBezTo>
                  <a:pt x="2948763" y="1191858"/>
                  <a:pt x="2957510" y="1188444"/>
                  <a:pt x="2955989" y="1174788"/>
                </a:cubicBezTo>
                <a:lnTo>
                  <a:pt x="2955989" y="1173650"/>
                </a:lnTo>
                <a:cubicBezTo>
                  <a:pt x="2953755" y="1171279"/>
                  <a:pt x="2951354" y="1170189"/>
                  <a:pt x="2949004" y="1170106"/>
                </a:cubicBezTo>
                <a:close/>
                <a:moveTo>
                  <a:pt x="3938149" y="1169478"/>
                </a:moveTo>
                <a:cubicBezTo>
                  <a:pt x="3933205" y="1191099"/>
                  <a:pt x="3953742" y="1170616"/>
                  <a:pt x="3938149" y="1169478"/>
                </a:cubicBezTo>
                <a:close/>
                <a:moveTo>
                  <a:pt x="3437086" y="1169478"/>
                </a:moveTo>
                <a:lnTo>
                  <a:pt x="3437086" y="1179909"/>
                </a:lnTo>
                <a:lnTo>
                  <a:pt x="3447544" y="1179909"/>
                </a:lnTo>
                <a:lnTo>
                  <a:pt x="3447544" y="1169478"/>
                </a:lnTo>
                <a:close/>
                <a:moveTo>
                  <a:pt x="2914154" y="1169478"/>
                </a:moveTo>
                <a:lnTo>
                  <a:pt x="2914953" y="1170073"/>
                </a:lnTo>
                <a:lnTo>
                  <a:pt x="2909781" y="1190341"/>
                </a:lnTo>
                <a:cubicBezTo>
                  <a:pt x="2920049" y="1196600"/>
                  <a:pt x="2922510" y="1180881"/>
                  <a:pt x="2919247" y="1173271"/>
                </a:cubicBezTo>
                <a:lnTo>
                  <a:pt x="2914953" y="1170073"/>
                </a:lnTo>
                <a:lnTo>
                  <a:pt x="2915105" y="1169478"/>
                </a:lnTo>
                <a:close/>
                <a:moveTo>
                  <a:pt x="2188706" y="1169478"/>
                </a:moveTo>
                <a:cubicBezTo>
                  <a:pt x="2171649" y="1175881"/>
                  <a:pt x="2159270" y="1190823"/>
                  <a:pt x="2156189" y="1208738"/>
                </a:cubicBezTo>
                <a:lnTo>
                  <a:pt x="2155618" y="1209876"/>
                </a:lnTo>
                <a:cubicBezTo>
                  <a:pt x="2146377" y="1204010"/>
                  <a:pt x="2134112" y="1206728"/>
                  <a:pt x="2128236" y="1215946"/>
                </a:cubicBezTo>
                <a:cubicBezTo>
                  <a:pt x="2122360" y="1225163"/>
                  <a:pt x="2125079" y="1237391"/>
                  <a:pt x="2134321" y="1243257"/>
                </a:cubicBezTo>
                <a:cubicBezTo>
                  <a:pt x="2140064" y="1243377"/>
                  <a:pt x="2145806" y="1242869"/>
                  <a:pt x="2151435" y="1241740"/>
                </a:cubicBezTo>
                <a:cubicBezTo>
                  <a:pt x="2151511" y="1244648"/>
                  <a:pt x="2152994" y="1247339"/>
                  <a:pt x="2155428" y="1248947"/>
                </a:cubicBezTo>
                <a:cubicBezTo>
                  <a:pt x="2155790" y="1247449"/>
                  <a:pt x="2156436" y="1246032"/>
                  <a:pt x="2157330" y="1244775"/>
                </a:cubicBezTo>
                <a:lnTo>
                  <a:pt x="2158471" y="1241930"/>
                </a:lnTo>
                <a:cubicBezTo>
                  <a:pt x="2165507" y="1234912"/>
                  <a:pt x="2179008" y="1234153"/>
                  <a:pt x="2180909" y="1222963"/>
                </a:cubicBezTo>
                <a:cubicBezTo>
                  <a:pt x="2193136" y="1207902"/>
                  <a:pt x="2196122" y="1187386"/>
                  <a:pt x="2188706" y="1169478"/>
                </a:cubicBezTo>
                <a:close/>
                <a:moveTo>
                  <a:pt x="3002767" y="1169288"/>
                </a:moveTo>
                <a:cubicBezTo>
                  <a:pt x="2997823" y="1190910"/>
                  <a:pt x="3018550" y="1170426"/>
                  <a:pt x="3002767" y="1169288"/>
                </a:cubicBezTo>
                <a:close/>
                <a:moveTo>
                  <a:pt x="352551" y="1169288"/>
                </a:moveTo>
                <a:cubicBezTo>
                  <a:pt x="332204" y="1182375"/>
                  <a:pt x="369855" y="1176874"/>
                  <a:pt x="352551" y="1169288"/>
                </a:cubicBezTo>
                <a:close/>
                <a:moveTo>
                  <a:pt x="3306828" y="1169098"/>
                </a:moveTo>
                <a:cubicBezTo>
                  <a:pt x="3317287" y="1197169"/>
                  <a:pt x="3287812" y="1212532"/>
                  <a:pt x="3301694" y="1225998"/>
                </a:cubicBezTo>
                <a:cubicBezTo>
                  <a:pt x="3318998" y="1202669"/>
                  <a:pt x="3337253" y="1192617"/>
                  <a:pt x="3322611" y="1169098"/>
                </a:cubicBezTo>
                <a:cubicBezTo>
                  <a:pt x="3320710" y="1173650"/>
                  <a:pt x="3321851" y="1179720"/>
                  <a:pt x="3316906" y="1179909"/>
                </a:cubicBezTo>
                <a:lnTo>
                  <a:pt x="3316716" y="1179530"/>
                </a:lnTo>
                <a:cubicBezTo>
                  <a:pt x="3316716" y="1177633"/>
                  <a:pt x="3317857" y="1176116"/>
                  <a:pt x="3316716" y="1175357"/>
                </a:cubicBezTo>
                <a:cubicBezTo>
                  <a:pt x="3316716" y="1170995"/>
                  <a:pt x="3313674" y="1167771"/>
                  <a:pt x="3306828" y="1169098"/>
                </a:cubicBezTo>
                <a:close/>
                <a:moveTo>
                  <a:pt x="3133785" y="1169098"/>
                </a:moveTo>
                <a:cubicBezTo>
                  <a:pt x="3131503" y="1178961"/>
                  <a:pt x="3140821" y="1200583"/>
                  <a:pt x="3123327" y="1195272"/>
                </a:cubicBezTo>
                <a:cubicBezTo>
                  <a:pt x="3123327" y="1188823"/>
                  <a:pt x="3121615" y="1182944"/>
                  <a:pt x="3112868" y="1184840"/>
                </a:cubicBezTo>
                <a:cubicBezTo>
                  <a:pt x="3116101" y="1199445"/>
                  <a:pt x="3127130" y="1205514"/>
                  <a:pt x="3144244" y="1206083"/>
                </a:cubicBezTo>
                <a:lnTo>
                  <a:pt x="3144244" y="1205704"/>
                </a:lnTo>
                <a:cubicBezTo>
                  <a:pt x="3151850" y="1197358"/>
                  <a:pt x="3154893" y="1164357"/>
                  <a:pt x="3133785" y="1169098"/>
                </a:cubicBezTo>
                <a:close/>
                <a:moveTo>
                  <a:pt x="3342958" y="1168529"/>
                </a:moveTo>
                <a:cubicBezTo>
                  <a:pt x="3341817" y="1168971"/>
                  <a:pt x="3341247" y="1170223"/>
                  <a:pt x="3341627" y="1171374"/>
                </a:cubicBezTo>
                <a:cubicBezTo>
                  <a:pt x="3341893" y="1172497"/>
                  <a:pt x="3343015" y="1173193"/>
                  <a:pt x="3344137" y="1172933"/>
                </a:cubicBezTo>
                <a:cubicBezTo>
                  <a:pt x="3344194" y="1172920"/>
                  <a:pt x="3344232" y="1172907"/>
                  <a:pt x="3344289" y="1172892"/>
                </a:cubicBezTo>
                <a:cubicBezTo>
                  <a:pt x="3345487" y="1172527"/>
                  <a:pt x="3346172" y="1171257"/>
                  <a:pt x="3345810" y="1170054"/>
                </a:cubicBezTo>
                <a:cubicBezTo>
                  <a:pt x="3345810" y="1170052"/>
                  <a:pt x="3345810" y="1170048"/>
                  <a:pt x="3345810" y="1170047"/>
                </a:cubicBezTo>
                <a:cubicBezTo>
                  <a:pt x="3345468" y="1169091"/>
                  <a:pt x="3344536" y="1168472"/>
                  <a:pt x="3343528" y="1168529"/>
                </a:cubicBezTo>
                <a:close/>
                <a:moveTo>
                  <a:pt x="1989802" y="1168529"/>
                </a:moveTo>
                <a:cubicBezTo>
                  <a:pt x="1984781" y="1166982"/>
                  <a:pt x="1979457" y="1169783"/>
                  <a:pt x="1977917" y="1174786"/>
                </a:cubicBezTo>
                <a:cubicBezTo>
                  <a:pt x="1977784" y="1175160"/>
                  <a:pt x="1977708" y="1175541"/>
                  <a:pt x="1977632" y="1175926"/>
                </a:cubicBezTo>
                <a:cubicBezTo>
                  <a:pt x="1976415" y="1181163"/>
                  <a:pt x="1979704" y="1186386"/>
                  <a:pt x="1984953" y="1187591"/>
                </a:cubicBezTo>
                <a:cubicBezTo>
                  <a:pt x="1990201" y="1188795"/>
                  <a:pt x="1995430" y="1185525"/>
                  <a:pt x="1996647" y="1180288"/>
                </a:cubicBezTo>
                <a:cubicBezTo>
                  <a:pt x="1996742" y="1179723"/>
                  <a:pt x="1996742" y="1179147"/>
                  <a:pt x="1996647" y="1178581"/>
                </a:cubicBezTo>
                <a:cubicBezTo>
                  <a:pt x="1999690" y="1177444"/>
                  <a:pt x="2003113" y="1170236"/>
                  <a:pt x="1993985" y="1169478"/>
                </a:cubicBezTo>
                <a:lnTo>
                  <a:pt x="1993985" y="1170995"/>
                </a:lnTo>
                <a:cubicBezTo>
                  <a:pt x="1992863" y="1169787"/>
                  <a:pt x="1991399" y="1168931"/>
                  <a:pt x="1989802" y="1168529"/>
                </a:cubicBezTo>
                <a:close/>
                <a:moveTo>
                  <a:pt x="4730343" y="1168150"/>
                </a:moveTo>
                <a:cubicBezTo>
                  <a:pt x="4730076" y="1168539"/>
                  <a:pt x="4730000" y="1169030"/>
                  <a:pt x="4730153" y="1169478"/>
                </a:cubicBezTo>
                <a:lnTo>
                  <a:pt x="4729772" y="1169288"/>
                </a:lnTo>
                <a:cubicBezTo>
                  <a:pt x="4728916" y="1169000"/>
                  <a:pt x="4727966" y="1169000"/>
                  <a:pt x="4727110" y="1169288"/>
                </a:cubicBezTo>
                <a:cubicBezTo>
                  <a:pt x="4727110" y="1170426"/>
                  <a:pt x="4727110" y="1171564"/>
                  <a:pt x="4727110" y="1172323"/>
                </a:cubicBezTo>
                <a:cubicBezTo>
                  <a:pt x="4726559" y="1174126"/>
                  <a:pt x="4724657" y="1175145"/>
                  <a:pt x="4722832" y="1174597"/>
                </a:cubicBezTo>
                <a:cubicBezTo>
                  <a:pt x="4722679" y="1174545"/>
                  <a:pt x="4722508" y="1174483"/>
                  <a:pt x="4722356" y="1174409"/>
                </a:cubicBezTo>
                <a:lnTo>
                  <a:pt x="4722356" y="1181237"/>
                </a:lnTo>
                <a:lnTo>
                  <a:pt x="4721025" y="1184082"/>
                </a:lnTo>
                <a:lnTo>
                  <a:pt x="4723687" y="1185409"/>
                </a:lnTo>
                <a:lnTo>
                  <a:pt x="4726349" y="1186737"/>
                </a:lnTo>
                <a:lnTo>
                  <a:pt x="4726349" y="1185030"/>
                </a:lnTo>
                <a:cubicBezTo>
                  <a:pt x="4730723" y="1186168"/>
                  <a:pt x="4733195" y="1183133"/>
                  <a:pt x="4734336" y="1179340"/>
                </a:cubicBezTo>
                <a:cubicBezTo>
                  <a:pt x="4734336" y="1179340"/>
                  <a:pt x="4734336" y="1178202"/>
                  <a:pt x="4734336" y="1177633"/>
                </a:cubicBezTo>
                <a:cubicBezTo>
                  <a:pt x="4734336" y="1177064"/>
                  <a:pt x="4734336" y="1177633"/>
                  <a:pt x="4734336" y="1176685"/>
                </a:cubicBezTo>
                <a:cubicBezTo>
                  <a:pt x="4734678" y="1174244"/>
                  <a:pt x="4733994" y="1171772"/>
                  <a:pt x="4732434" y="1169857"/>
                </a:cubicBezTo>
                <a:cubicBezTo>
                  <a:pt x="4732777" y="1169341"/>
                  <a:pt x="4732777" y="1168666"/>
                  <a:pt x="4732434" y="1168150"/>
                </a:cubicBezTo>
                <a:cubicBezTo>
                  <a:pt x="4731845" y="1167596"/>
                  <a:pt x="4730932" y="1167596"/>
                  <a:pt x="4730343" y="1168150"/>
                </a:cubicBezTo>
                <a:close/>
                <a:moveTo>
                  <a:pt x="3566392" y="1167581"/>
                </a:moveTo>
                <a:cubicBezTo>
                  <a:pt x="3563540" y="1170426"/>
                  <a:pt x="3562589" y="1180858"/>
                  <a:pt x="3572097" y="1190341"/>
                </a:cubicBezTo>
                <a:cubicBezTo>
                  <a:pt x="3573998" y="1169478"/>
                  <a:pt x="3569244" y="1164736"/>
                  <a:pt x="3566392" y="1167581"/>
                </a:cubicBezTo>
                <a:close/>
                <a:moveTo>
                  <a:pt x="4856702" y="1166356"/>
                </a:moveTo>
                <a:cubicBezTo>
                  <a:pt x="4855808" y="1166046"/>
                  <a:pt x="4854819" y="1166517"/>
                  <a:pt x="4854515" y="1167406"/>
                </a:cubicBezTo>
                <a:cubicBezTo>
                  <a:pt x="4854382" y="1167771"/>
                  <a:pt x="4854382" y="1168165"/>
                  <a:pt x="4854515" y="1168529"/>
                </a:cubicBezTo>
                <a:cubicBezTo>
                  <a:pt x="4855124" y="1169003"/>
                  <a:pt x="4855998" y="1169003"/>
                  <a:pt x="4856607" y="1168529"/>
                </a:cubicBezTo>
                <a:cubicBezTo>
                  <a:pt x="4856816" y="1168725"/>
                  <a:pt x="4857082" y="1168857"/>
                  <a:pt x="4857368" y="1168909"/>
                </a:cubicBezTo>
                <a:lnTo>
                  <a:pt x="4857748" y="1168529"/>
                </a:lnTo>
                <a:cubicBezTo>
                  <a:pt x="4858052" y="1167640"/>
                  <a:pt x="4857596" y="1166667"/>
                  <a:pt x="4856702" y="1166356"/>
                </a:cubicBezTo>
                <a:close/>
                <a:moveTo>
                  <a:pt x="4842155" y="1165684"/>
                </a:moveTo>
                <a:lnTo>
                  <a:pt x="4842155" y="1166822"/>
                </a:lnTo>
                <a:lnTo>
                  <a:pt x="4840824" y="1171943"/>
                </a:lnTo>
                <a:lnTo>
                  <a:pt x="4843676" y="1175357"/>
                </a:lnTo>
                <a:lnTo>
                  <a:pt x="4846528" y="1178771"/>
                </a:lnTo>
                <a:lnTo>
                  <a:pt x="4843296" y="1168719"/>
                </a:lnTo>
                <a:close/>
                <a:moveTo>
                  <a:pt x="4086662" y="1165495"/>
                </a:moveTo>
                <a:cubicBezTo>
                  <a:pt x="4087745" y="1167864"/>
                  <a:pt x="4089381" y="1169942"/>
                  <a:pt x="4091416" y="1171564"/>
                </a:cubicBezTo>
                <a:lnTo>
                  <a:pt x="4090465" y="1168909"/>
                </a:lnTo>
                <a:lnTo>
                  <a:pt x="4091986" y="1168909"/>
                </a:lnTo>
                <a:lnTo>
                  <a:pt x="4088943" y="1166822"/>
                </a:lnTo>
                <a:close/>
                <a:moveTo>
                  <a:pt x="2259634" y="1165495"/>
                </a:moveTo>
                <a:cubicBezTo>
                  <a:pt x="2254690" y="1187116"/>
                  <a:pt x="2275227" y="1165495"/>
                  <a:pt x="2259634" y="1165495"/>
                </a:cubicBezTo>
                <a:close/>
                <a:moveTo>
                  <a:pt x="686086" y="1165495"/>
                </a:moveTo>
                <a:lnTo>
                  <a:pt x="679431" y="1167581"/>
                </a:lnTo>
                <a:cubicBezTo>
                  <a:pt x="675818" y="1168909"/>
                  <a:pt x="672585" y="1170995"/>
                  <a:pt x="672205" y="1172512"/>
                </a:cubicBezTo>
                <a:cubicBezTo>
                  <a:pt x="672205" y="1173840"/>
                  <a:pt x="674106" y="1175547"/>
                  <a:pt x="677339" y="1176306"/>
                </a:cubicBezTo>
                <a:lnTo>
                  <a:pt x="683234" y="1177633"/>
                </a:lnTo>
                <a:close/>
                <a:moveTo>
                  <a:pt x="3452108" y="1164546"/>
                </a:moveTo>
                <a:cubicBezTo>
                  <a:pt x="3454770" y="1182185"/>
                  <a:pt x="3466750" y="1170995"/>
                  <a:pt x="3458003" y="1190341"/>
                </a:cubicBezTo>
                <a:lnTo>
                  <a:pt x="3457433" y="1190530"/>
                </a:lnTo>
                <a:lnTo>
                  <a:pt x="3467891" y="1190530"/>
                </a:lnTo>
                <a:cubicBezTo>
                  <a:pt x="3467891" y="1185409"/>
                  <a:pt x="3472074" y="1184461"/>
                  <a:pt x="3473025" y="1180099"/>
                </a:cubicBezTo>
                <a:cubicBezTo>
                  <a:pt x="3462377" y="1178581"/>
                  <a:pt x="3462757" y="1166064"/>
                  <a:pt x="3452108" y="1164546"/>
                </a:cubicBezTo>
                <a:close/>
                <a:moveTo>
                  <a:pt x="1105762" y="1164357"/>
                </a:moveTo>
                <a:cubicBezTo>
                  <a:pt x="1100818" y="1185978"/>
                  <a:pt x="1121545" y="1164357"/>
                  <a:pt x="1105762" y="1164357"/>
                </a:cubicBezTo>
                <a:close/>
                <a:moveTo>
                  <a:pt x="3370721" y="1163977"/>
                </a:moveTo>
                <a:cubicBezTo>
                  <a:pt x="3370721" y="1163977"/>
                  <a:pt x="3370721" y="1163977"/>
                  <a:pt x="3370721" y="1165495"/>
                </a:cubicBezTo>
                <a:cubicBezTo>
                  <a:pt x="3370816" y="1166009"/>
                  <a:pt x="3371310" y="1166346"/>
                  <a:pt x="3371824" y="1166249"/>
                </a:cubicBezTo>
                <a:cubicBezTo>
                  <a:pt x="3371976" y="1166221"/>
                  <a:pt x="3372128" y="1166157"/>
                  <a:pt x="3372242" y="1166064"/>
                </a:cubicBezTo>
                <a:lnTo>
                  <a:pt x="3372242" y="1165305"/>
                </a:lnTo>
                <a:cubicBezTo>
                  <a:pt x="3372527" y="1164909"/>
                  <a:pt x="3372527" y="1164374"/>
                  <a:pt x="3372242" y="1163977"/>
                </a:cubicBezTo>
                <a:cubicBezTo>
                  <a:pt x="3371786" y="1163660"/>
                  <a:pt x="3371177" y="1163660"/>
                  <a:pt x="3370721" y="1163977"/>
                </a:cubicBezTo>
                <a:close/>
                <a:moveTo>
                  <a:pt x="3902400" y="1163598"/>
                </a:moveTo>
                <a:cubicBezTo>
                  <a:pt x="3897265" y="1185220"/>
                  <a:pt x="3917992" y="1163598"/>
                  <a:pt x="3902400" y="1163598"/>
                </a:cubicBezTo>
                <a:close/>
                <a:moveTo>
                  <a:pt x="4819907" y="1163408"/>
                </a:moveTo>
                <a:lnTo>
                  <a:pt x="4821238" y="1166064"/>
                </a:lnTo>
                <a:cubicBezTo>
                  <a:pt x="4821238" y="1166064"/>
                  <a:pt x="4821238" y="1166064"/>
                  <a:pt x="4822949" y="1166064"/>
                </a:cubicBezTo>
                <a:cubicBezTo>
                  <a:pt x="4823006" y="1165180"/>
                  <a:pt x="4823006" y="1164292"/>
                  <a:pt x="4822949" y="1163408"/>
                </a:cubicBezTo>
                <a:close/>
                <a:moveTo>
                  <a:pt x="1951960" y="1163408"/>
                </a:moveTo>
                <a:cubicBezTo>
                  <a:pt x="1951960" y="1166064"/>
                  <a:pt x="1951960" y="1170805"/>
                  <a:pt x="1951960" y="1178961"/>
                </a:cubicBezTo>
                <a:lnTo>
                  <a:pt x="1951983" y="1179071"/>
                </a:lnTo>
                <a:lnTo>
                  <a:pt x="1951985" y="1180550"/>
                </a:lnTo>
                <a:cubicBezTo>
                  <a:pt x="1951961" y="1185457"/>
                  <a:pt x="1951961" y="1187401"/>
                  <a:pt x="1952151" y="1179909"/>
                </a:cubicBezTo>
                <a:lnTo>
                  <a:pt x="1951983" y="1179071"/>
                </a:lnTo>
                <a:close/>
                <a:moveTo>
                  <a:pt x="1855741" y="1163408"/>
                </a:moveTo>
                <a:cubicBezTo>
                  <a:pt x="1853839" y="1177823"/>
                  <a:pt x="1866770" y="1165115"/>
                  <a:pt x="1855741" y="1163408"/>
                </a:cubicBezTo>
                <a:close/>
                <a:moveTo>
                  <a:pt x="2087062" y="1162588"/>
                </a:moveTo>
                <a:cubicBezTo>
                  <a:pt x="2087543" y="1164890"/>
                  <a:pt x="2102090" y="1178582"/>
                  <a:pt x="2092677" y="1165495"/>
                </a:cubicBezTo>
                <a:cubicBezTo>
                  <a:pt x="2088304" y="1162318"/>
                  <a:pt x="2086901" y="1161820"/>
                  <a:pt x="2087062" y="1162588"/>
                </a:cubicBezTo>
                <a:close/>
                <a:moveTo>
                  <a:pt x="2221413" y="1162460"/>
                </a:moveTo>
                <a:lnTo>
                  <a:pt x="2217800" y="1177823"/>
                </a:lnTo>
                <a:lnTo>
                  <a:pt x="2222554" y="1174978"/>
                </a:lnTo>
                <a:lnTo>
                  <a:pt x="2227308" y="1171943"/>
                </a:lnTo>
                <a:lnTo>
                  <a:pt x="2224455" y="1167202"/>
                </a:lnTo>
                <a:close/>
                <a:moveTo>
                  <a:pt x="1462116" y="1161132"/>
                </a:moveTo>
                <a:cubicBezTo>
                  <a:pt x="1460511" y="1160633"/>
                  <a:pt x="1458806" y="1161525"/>
                  <a:pt x="1458305" y="1163126"/>
                </a:cubicBezTo>
                <a:cubicBezTo>
                  <a:pt x="1457805" y="1164725"/>
                  <a:pt x="1458699" y="1166428"/>
                  <a:pt x="1460304" y="1166927"/>
                </a:cubicBezTo>
                <a:cubicBezTo>
                  <a:pt x="1461907" y="1167425"/>
                  <a:pt x="1463615" y="1166534"/>
                  <a:pt x="1464115" y="1164933"/>
                </a:cubicBezTo>
                <a:cubicBezTo>
                  <a:pt x="1464155" y="1164806"/>
                  <a:pt x="1464185" y="1164677"/>
                  <a:pt x="1464208" y="1164546"/>
                </a:cubicBezTo>
                <a:cubicBezTo>
                  <a:pt x="1464649" y="1163146"/>
                  <a:pt x="1463870" y="1161656"/>
                  <a:pt x="1462466" y="1161218"/>
                </a:cubicBezTo>
                <a:cubicBezTo>
                  <a:pt x="1462352" y="1161182"/>
                  <a:pt x="1462234" y="1161153"/>
                  <a:pt x="1462116" y="1161132"/>
                </a:cubicBezTo>
                <a:close/>
                <a:moveTo>
                  <a:pt x="4853184" y="1160563"/>
                </a:moveTo>
                <a:lnTo>
                  <a:pt x="4850332" y="1162460"/>
                </a:lnTo>
                <a:lnTo>
                  <a:pt x="4849001" y="1165305"/>
                </a:lnTo>
                <a:cubicBezTo>
                  <a:pt x="4849001" y="1166253"/>
                  <a:pt x="4850522" y="1165305"/>
                  <a:pt x="4852043" y="1163977"/>
                </a:cubicBezTo>
                <a:cubicBezTo>
                  <a:pt x="4852785" y="1162957"/>
                  <a:pt x="4853298" y="1161794"/>
                  <a:pt x="4853564" y="1160563"/>
                </a:cubicBezTo>
                <a:close/>
                <a:moveTo>
                  <a:pt x="644442" y="1160374"/>
                </a:moveTo>
                <a:lnTo>
                  <a:pt x="644632" y="1160563"/>
                </a:lnTo>
                <a:cubicBezTo>
                  <a:pt x="645826" y="1163129"/>
                  <a:pt x="647579" y="1165398"/>
                  <a:pt x="649766" y="1167202"/>
                </a:cubicBezTo>
                <a:lnTo>
                  <a:pt x="655090" y="1172512"/>
                </a:lnTo>
                <a:lnTo>
                  <a:pt x="661556" y="1168529"/>
                </a:lnTo>
                <a:lnTo>
                  <a:pt x="668021" y="1164546"/>
                </a:lnTo>
                <a:lnTo>
                  <a:pt x="656422" y="1161891"/>
                </a:lnTo>
                <a:cubicBezTo>
                  <a:pt x="652609" y="1160427"/>
                  <a:pt x="648500" y="1159907"/>
                  <a:pt x="644442" y="1160374"/>
                </a:cubicBezTo>
                <a:close/>
                <a:moveTo>
                  <a:pt x="2160753" y="1160184"/>
                </a:moveTo>
                <a:cubicBezTo>
                  <a:pt x="2155618" y="1181995"/>
                  <a:pt x="2176346" y="1161322"/>
                  <a:pt x="2160753" y="1160184"/>
                </a:cubicBezTo>
                <a:close/>
                <a:moveTo>
                  <a:pt x="963407" y="1160066"/>
                </a:moveTo>
                <a:cubicBezTo>
                  <a:pt x="962812" y="1160801"/>
                  <a:pt x="962670" y="1161986"/>
                  <a:pt x="963145" y="1162650"/>
                </a:cubicBezTo>
                <a:lnTo>
                  <a:pt x="963335" y="1163977"/>
                </a:lnTo>
                <a:cubicBezTo>
                  <a:pt x="964856" y="1160943"/>
                  <a:pt x="964286" y="1161512"/>
                  <a:pt x="966377" y="1160184"/>
                </a:cubicBezTo>
                <a:cubicBezTo>
                  <a:pt x="965046" y="1159046"/>
                  <a:pt x="964001" y="1159331"/>
                  <a:pt x="963407" y="1160066"/>
                </a:cubicBezTo>
                <a:close/>
                <a:moveTo>
                  <a:pt x="1227653" y="1159615"/>
                </a:moveTo>
                <a:cubicBezTo>
                  <a:pt x="1222403" y="1158462"/>
                  <a:pt x="1217207" y="1161775"/>
                  <a:pt x="1216053" y="1167012"/>
                </a:cubicBezTo>
                <a:lnTo>
                  <a:pt x="1217004" y="1167012"/>
                </a:lnTo>
                <a:cubicBezTo>
                  <a:pt x="1215747" y="1171772"/>
                  <a:pt x="1218599" y="1176649"/>
                  <a:pt x="1223372" y="1177901"/>
                </a:cubicBezTo>
                <a:cubicBezTo>
                  <a:pt x="1223530" y="1177942"/>
                  <a:pt x="1223690" y="1177980"/>
                  <a:pt x="1223850" y="1178013"/>
                </a:cubicBezTo>
                <a:cubicBezTo>
                  <a:pt x="1228836" y="1179204"/>
                  <a:pt x="1233850" y="1176152"/>
                  <a:pt x="1235069" y="1171185"/>
                </a:cubicBezTo>
                <a:cubicBezTo>
                  <a:pt x="1236223" y="1165948"/>
                  <a:pt x="1232903" y="1160768"/>
                  <a:pt x="1227653" y="1159615"/>
                </a:cubicBezTo>
                <a:close/>
                <a:moveTo>
                  <a:pt x="708905" y="1159425"/>
                </a:moveTo>
                <a:cubicBezTo>
                  <a:pt x="707336" y="1159057"/>
                  <a:pt x="705752" y="1159971"/>
                  <a:pt x="705292" y="1161512"/>
                </a:cubicBezTo>
                <a:cubicBezTo>
                  <a:pt x="704872" y="1163135"/>
                  <a:pt x="705851" y="1164791"/>
                  <a:pt x="707479" y="1165210"/>
                </a:cubicBezTo>
                <a:cubicBezTo>
                  <a:pt x="709106" y="1165629"/>
                  <a:pt x="710766" y="1164652"/>
                  <a:pt x="711187" y="1163029"/>
                </a:cubicBezTo>
                <a:cubicBezTo>
                  <a:pt x="711628" y="1161521"/>
                  <a:pt x="710759" y="1159941"/>
                  <a:pt x="709245" y="1159501"/>
                </a:cubicBezTo>
                <a:cubicBezTo>
                  <a:pt x="709133" y="1159469"/>
                  <a:pt x="709019" y="1159444"/>
                  <a:pt x="708905" y="1159425"/>
                </a:cubicBezTo>
                <a:close/>
                <a:moveTo>
                  <a:pt x="1728336" y="1159236"/>
                </a:moveTo>
                <a:cubicBezTo>
                  <a:pt x="1711412" y="1175547"/>
                  <a:pt x="1747352" y="1168150"/>
                  <a:pt x="1728336" y="1159236"/>
                </a:cubicBezTo>
                <a:close/>
                <a:moveTo>
                  <a:pt x="4599324" y="1159046"/>
                </a:moveTo>
                <a:lnTo>
                  <a:pt x="4602557" y="1161891"/>
                </a:lnTo>
                <a:cubicBezTo>
                  <a:pt x="4604459" y="1163408"/>
                  <a:pt x="4606551" y="1164546"/>
                  <a:pt x="4607311" y="1164167"/>
                </a:cubicBezTo>
                <a:cubicBezTo>
                  <a:pt x="4608034" y="1164091"/>
                  <a:pt x="4608566" y="1163439"/>
                  <a:pt x="4608490" y="1162710"/>
                </a:cubicBezTo>
                <a:cubicBezTo>
                  <a:pt x="4608471" y="1162483"/>
                  <a:pt x="4608395" y="1162266"/>
                  <a:pt x="4608262" y="1162081"/>
                </a:cubicBezTo>
                <a:lnTo>
                  <a:pt x="4608262" y="1161512"/>
                </a:lnTo>
                <a:cubicBezTo>
                  <a:pt x="4608262" y="1161512"/>
                  <a:pt x="4605790" y="1159615"/>
                  <a:pt x="4603508" y="1159046"/>
                </a:cubicBezTo>
                <a:close/>
                <a:moveTo>
                  <a:pt x="3342958" y="1159046"/>
                </a:moveTo>
                <a:cubicBezTo>
                  <a:pt x="3325844" y="1175357"/>
                  <a:pt x="3361974" y="1167960"/>
                  <a:pt x="3342958" y="1159046"/>
                </a:cubicBezTo>
                <a:close/>
                <a:moveTo>
                  <a:pt x="1654365" y="1159046"/>
                </a:moveTo>
                <a:cubicBezTo>
                  <a:pt x="1653224" y="1163219"/>
                  <a:pt x="1649991" y="1165115"/>
                  <a:pt x="1643906" y="1164357"/>
                </a:cubicBezTo>
                <a:cubicBezTo>
                  <a:pt x="1644667" y="1170142"/>
                  <a:pt x="1645428" y="1176258"/>
                  <a:pt x="1648185" y="1180478"/>
                </a:cubicBezTo>
                <a:lnTo>
                  <a:pt x="1663237" y="1184868"/>
                </a:lnTo>
                <a:lnTo>
                  <a:pt x="1663683" y="1186168"/>
                </a:lnTo>
                <a:lnTo>
                  <a:pt x="1664443" y="1185220"/>
                </a:lnTo>
                <a:lnTo>
                  <a:pt x="1663237" y="1184868"/>
                </a:lnTo>
                <a:close/>
                <a:moveTo>
                  <a:pt x="4833978" y="1158477"/>
                </a:moveTo>
                <a:lnTo>
                  <a:pt x="4831887" y="1161132"/>
                </a:lnTo>
                <a:lnTo>
                  <a:pt x="4829034" y="1164357"/>
                </a:lnTo>
                <a:lnTo>
                  <a:pt x="4828274" y="1165874"/>
                </a:lnTo>
                <a:lnTo>
                  <a:pt x="4834358" y="1165874"/>
                </a:lnTo>
                <a:cubicBezTo>
                  <a:pt x="4836640" y="1166185"/>
                  <a:pt x="4838960" y="1165789"/>
                  <a:pt x="4841014" y="1164736"/>
                </a:cubicBezTo>
                <a:lnTo>
                  <a:pt x="4838352" y="1160753"/>
                </a:lnTo>
                <a:lnTo>
                  <a:pt x="4837021" y="1160753"/>
                </a:lnTo>
                <a:lnTo>
                  <a:pt x="4837021" y="1158477"/>
                </a:lnTo>
                <a:close/>
                <a:moveTo>
                  <a:pt x="4716651" y="1158477"/>
                </a:moveTo>
                <a:cubicBezTo>
                  <a:pt x="4716499" y="1160055"/>
                  <a:pt x="4716499" y="1161641"/>
                  <a:pt x="4716651" y="1163219"/>
                </a:cubicBezTo>
                <a:cubicBezTo>
                  <a:pt x="4715891" y="1169857"/>
                  <a:pt x="4719694" y="1169098"/>
                  <a:pt x="4721786" y="1166253"/>
                </a:cubicBezTo>
                <a:lnTo>
                  <a:pt x="4721405" y="1166064"/>
                </a:lnTo>
                <a:cubicBezTo>
                  <a:pt x="4723307" y="1163219"/>
                  <a:pt x="4723687" y="1158856"/>
                  <a:pt x="4716651" y="1158477"/>
                </a:cubicBezTo>
                <a:close/>
                <a:moveTo>
                  <a:pt x="1098536" y="1158477"/>
                </a:moveTo>
                <a:lnTo>
                  <a:pt x="1089028" y="1164357"/>
                </a:lnTo>
                <a:lnTo>
                  <a:pt x="1104431" y="1167960"/>
                </a:lnTo>
                <a:lnTo>
                  <a:pt x="1101389" y="1163219"/>
                </a:lnTo>
                <a:close/>
                <a:moveTo>
                  <a:pt x="2066815" y="1158287"/>
                </a:moveTo>
                <a:cubicBezTo>
                  <a:pt x="2067005" y="1161322"/>
                  <a:pt x="2066007" y="1163077"/>
                  <a:pt x="2064843" y="1164594"/>
                </a:cubicBezTo>
                <a:lnTo>
                  <a:pt x="2062061" y="1169167"/>
                </a:lnTo>
                <a:lnTo>
                  <a:pt x="2061491" y="1168719"/>
                </a:lnTo>
                <a:lnTo>
                  <a:pt x="2061871" y="1169478"/>
                </a:lnTo>
                <a:lnTo>
                  <a:pt x="2062061" y="1169167"/>
                </a:lnTo>
                <a:lnTo>
                  <a:pt x="2067564" y="1173490"/>
                </a:lnTo>
                <a:cubicBezTo>
                  <a:pt x="2073091" y="1173224"/>
                  <a:pt x="2075943" y="1160421"/>
                  <a:pt x="2066815" y="1158287"/>
                </a:cubicBezTo>
                <a:close/>
                <a:moveTo>
                  <a:pt x="4693642" y="1158098"/>
                </a:moveTo>
                <a:cubicBezTo>
                  <a:pt x="4697255" y="1164546"/>
                  <a:pt x="4700488" y="1171185"/>
                  <a:pt x="4703911" y="1177064"/>
                </a:cubicBezTo>
                <a:cubicBezTo>
                  <a:pt x="4704253" y="1173351"/>
                  <a:pt x="4703378" y="1169629"/>
                  <a:pt x="4701439" y="1166443"/>
                </a:cubicBezTo>
                <a:cubicBezTo>
                  <a:pt x="4701534" y="1164582"/>
                  <a:pt x="4702523" y="1162883"/>
                  <a:pt x="4704101" y="1161891"/>
                </a:cubicBezTo>
                <a:lnTo>
                  <a:pt x="4701819" y="1161322"/>
                </a:lnTo>
                <a:lnTo>
                  <a:pt x="4702770" y="1160184"/>
                </a:lnTo>
                <a:cubicBezTo>
                  <a:pt x="4703150" y="1159403"/>
                  <a:pt x="4703664" y="1158697"/>
                  <a:pt x="4704291" y="1158098"/>
                </a:cubicBezTo>
                <a:lnTo>
                  <a:pt x="4700298" y="1158098"/>
                </a:lnTo>
                <a:cubicBezTo>
                  <a:pt x="4698092" y="1157859"/>
                  <a:pt x="4695848" y="1157859"/>
                  <a:pt x="4693642" y="1158098"/>
                </a:cubicBezTo>
                <a:close/>
                <a:moveTo>
                  <a:pt x="4885130" y="1157908"/>
                </a:moveTo>
                <a:lnTo>
                  <a:pt x="4876954" y="1160753"/>
                </a:lnTo>
                <a:lnTo>
                  <a:pt x="4879616" y="1162081"/>
                </a:lnTo>
                <a:lnTo>
                  <a:pt x="4882468" y="1163408"/>
                </a:lnTo>
                <a:close/>
                <a:moveTo>
                  <a:pt x="948883" y="1156580"/>
                </a:moveTo>
                <a:cubicBezTo>
                  <a:pt x="946981" y="1158667"/>
                  <a:pt x="950784" y="1158667"/>
                  <a:pt x="948503" y="1160184"/>
                </a:cubicBezTo>
                <a:lnTo>
                  <a:pt x="948693" y="1160753"/>
                </a:lnTo>
                <a:cubicBezTo>
                  <a:pt x="947171" y="1160753"/>
                  <a:pt x="946791" y="1159236"/>
                  <a:pt x="945080" y="1160753"/>
                </a:cubicBezTo>
                <a:cubicBezTo>
                  <a:pt x="948503" y="1163219"/>
                  <a:pt x="951735" y="1162460"/>
                  <a:pt x="956109" y="1164167"/>
                </a:cubicBezTo>
                <a:cubicBezTo>
                  <a:pt x="957250" y="1161891"/>
                  <a:pt x="956109" y="1160943"/>
                  <a:pt x="959151" y="1162839"/>
                </a:cubicBezTo>
                <a:lnTo>
                  <a:pt x="960292" y="1161132"/>
                </a:lnTo>
                <a:cubicBezTo>
                  <a:pt x="957060" y="1159994"/>
                  <a:pt x="957820" y="1157908"/>
                  <a:pt x="955158" y="1156580"/>
                </a:cubicBezTo>
                <a:cubicBezTo>
                  <a:pt x="953085" y="1156980"/>
                  <a:pt x="950956" y="1156980"/>
                  <a:pt x="948883" y="1156580"/>
                </a:cubicBezTo>
                <a:close/>
                <a:moveTo>
                  <a:pt x="508028" y="1156154"/>
                </a:moveTo>
                <a:lnTo>
                  <a:pt x="506637" y="1157974"/>
                </a:lnTo>
                <a:lnTo>
                  <a:pt x="505627" y="1158477"/>
                </a:lnTo>
                <a:lnTo>
                  <a:pt x="505817" y="1159046"/>
                </a:lnTo>
                <a:lnTo>
                  <a:pt x="506637" y="1157974"/>
                </a:lnTo>
                <a:lnTo>
                  <a:pt x="509811" y="1156391"/>
                </a:lnTo>
                <a:cubicBezTo>
                  <a:pt x="510286" y="1155348"/>
                  <a:pt x="509193" y="1155490"/>
                  <a:pt x="508028" y="1156154"/>
                </a:cubicBezTo>
                <a:close/>
                <a:moveTo>
                  <a:pt x="4105107" y="1154684"/>
                </a:moveTo>
                <a:cubicBezTo>
                  <a:pt x="4105278" y="1157375"/>
                  <a:pt x="4104955" y="1160074"/>
                  <a:pt x="4104156" y="1162650"/>
                </a:cubicBezTo>
                <a:lnTo>
                  <a:pt x="4106057" y="1164167"/>
                </a:lnTo>
                <a:lnTo>
                  <a:pt x="4098451" y="1168340"/>
                </a:lnTo>
                <a:cubicBezTo>
                  <a:pt x="4098014" y="1169185"/>
                  <a:pt x="4097424" y="1169954"/>
                  <a:pt x="4096740" y="1170616"/>
                </a:cubicBezTo>
                <a:lnTo>
                  <a:pt x="4094838" y="1172892"/>
                </a:lnTo>
                <a:lnTo>
                  <a:pt x="4105526" y="1174668"/>
                </a:lnTo>
                <a:lnTo>
                  <a:pt x="4105107" y="1175547"/>
                </a:lnTo>
                <a:lnTo>
                  <a:pt x="4106248" y="1174788"/>
                </a:lnTo>
                <a:lnTo>
                  <a:pt x="4105526" y="1174668"/>
                </a:lnTo>
                <a:lnTo>
                  <a:pt x="4110526" y="1164191"/>
                </a:lnTo>
                <a:cubicBezTo>
                  <a:pt x="4111952" y="1159473"/>
                  <a:pt x="4111572" y="1155063"/>
                  <a:pt x="4105107" y="1154684"/>
                </a:cubicBezTo>
                <a:close/>
                <a:moveTo>
                  <a:pt x="4083619" y="1154684"/>
                </a:moveTo>
                <a:cubicBezTo>
                  <a:pt x="4083885" y="1156726"/>
                  <a:pt x="4084265" y="1158752"/>
                  <a:pt x="4084760" y="1160753"/>
                </a:cubicBezTo>
                <a:lnTo>
                  <a:pt x="4086091" y="1160753"/>
                </a:lnTo>
                <a:cubicBezTo>
                  <a:pt x="4087688" y="1160190"/>
                  <a:pt x="4089438" y="1160190"/>
                  <a:pt x="4091035" y="1160753"/>
                </a:cubicBezTo>
                <a:lnTo>
                  <a:pt x="4095029" y="1162839"/>
                </a:lnTo>
                <a:lnTo>
                  <a:pt x="4096550" y="1160184"/>
                </a:lnTo>
                <a:lnTo>
                  <a:pt x="4096550" y="1159236"/>
                </a:lnTo>
                <a:cubicBezTo>
                  <a:pt x="4093735" y="1155016"/>
                  <a:pt x="4088468" y="1153161"/>
                  <a:pt x="4083619" y="1154684"/>
                </a:cubicBezTo>
                <a:close/>
                <a:moveTo>
                  <a:pt x="3361789" y="1154467"/>
                </a:moveTo>
                <a:cubicBezTo>
                  <a:pt x="3351895" y="1159971"/>
                  <a:pt x="3347616" y="1188492"/>
                  <a:pt x="3363875" y="1190341"/>
                </a:cubicBezTo>
                <a:lnTo>
                  <a:pt x="3363875" y="1189582"/>
                </a:lnTo>
                <a:cubicBezTo>
                  <a:pt x="3371291" y="1181237"/>
                  <a:pt x="3358551" y="1167012"/>
                  <a:pt x="3371672" y="1159805"/>
                </a:cubicBezTo>
                <a:cubicBezTo>
                  <a:pt x="3372071" y="1160089"/>
                  <a:pt x="3372603" y="1160089"/>
                  <a:pt x="3373003" y="1159805"/>
                </a:cubicBezTo>
                <a:cubicBezTo>
                  <a:pt x="3373288" y="1159408"/>
                  <a:pt x="3373288" y="1158873"/>
                  <a:pt x="3373003" y="1158477"/>
                </a:cubicBezTo>
                <a:cubicBezTo>
                  <a:pt x="3369010" y="1153356"/>
                  <a:pt x="3365087" y="1152633"/>
                  <a:pt x="3361789" y="1154467"/>
                </a:cubicBezTo>
                <a:close/>
                <a:moveTo>
                  <a:pt x="4627468" y="1153925"/>
                </a:moveTo>
                <a:cubicBezTo>
                  <a:pt x="4626099" y="1155812"/>
                  <a:pt x="4624825" y="1157775"/>
                  <a:pt x="4623665" y="1159805"/>
                </a:cubicBezTo>
                <a:cubicBezTo>
                  <a:pt x="4623665" y="1159805"/>
                  <a:pt x="4623665" y="1161322"/>
                  <a:pt x="4623665" y="1161701"/>
                </a:cubicBezTo>
                <a:lnTo>
                  <a:pt x="4625376" y="1161701"/>
                </a:lnTo>
                <a:lnTo>
                  <a:pt x="4629750" y="1159615"/>
                </a:lnTo>
                <a:cubicBezTo>
                  <a:pt x="4633743" y="1157339"/>
                  <a:pt x="4636785" y="1155063"/>
                  <a:pt x="4636595" y="1154304"/>
                </a:cubicBezTo>
                <a:cubicBezTo>
                  <a:pt x="4636405" y="1153546"/>
                  <a:pt x="4634694" y="1154304"/>
                  <a:pt x="4632602" y="1154304"/>
                </a:cubicBezTo>
                <a:cubicBezTo>
                  <a:pt x="4631651" y="1154469"/>
                  <a:pt x="4630701" y="1154534"/>
                  <a:pt x="4629750" y="1154494"/>
                </a:cubicBezTo>
                <a:close/>
                <a:moveTo>
                  <a:pt x="3270698" y="1153925"/>
                </a:moveTo>
                <a:cubicBezTo>
                  <a:pt x="3265564" y="1175547"/>
                  <a:pt x="3286291" y="1153925"/>
                  <a:pt x="3270698" y="1153925"/>
                </a:cubicBezTo>
                <a:close/>
                <a:moveTo>
                  <a:pt x="2375060" y="1153925"/>
                </a:moveTo>
                <a:lnTo>
                  <a:pt x="2370316" y="1179859"/>
                </a:lnTo>
                <a:lnTo>
                  <a:pt x="2369735" y="1179909"/>
                </a:lnTo>
                <a:lnTo>
                  <a:pt x="2370306" y="1179909"/>
                </a:lnTo>
                <a:lnTo>
                  <a:pt x="2370316" y="1179859"/>
                </a:lnTo>
                <a:lnTo>
                  <a:pt x="2378429" y="1179157"/>
                </a:lnTo>
                <a:cubicBezTo>
                  <a:pt x="2384152" y="1172773"/>
                  <a:pt x="2381478" y="1153214"/>
                  <a:pt x="2375060" y="1153925"/>
                </a:cubicBezTo>
                <a:close/>
                <a:moveTo>
                  <a:pt x="2276178" y="1153925"/>
                </a:moveTo>
                <a:cubicBezTo>
                  <a:pt x="2276939" y="1167202"/>
                  <a:pt x="2277319" y="1180668"/>
                  <a:pt x="2291961" y="1179909"/>
                </a:cubicBezTo>
                <a:cubicBezTo>
                  <a:pt x="2290250" y="1167771"/>
                  <a:pt x="2286637" y="1157529"/>
                  <a:pt x="2276178" y="1153925"/>
                </a:cubicBezTo>
                <a:close/>
                <a:moveTo>
                  <a:pt x="3008092" y="1153735"/>
                </a:moveTo>
                <a:cubicBezTo>
                  <a:pt x="3003148" y="1175357"/>
                  <a:pt x="3023684" y="1153735"/>
                  <a:pt x="3008092" y="1153735"/>
                </a:cubicBezTo>
                <a:close/>
                <a:moveTo>
                  <a:pt x="3522181" y="1153451"/>
                </a:moveTo>
                <a:cubicBezTo>
                  <a:pt x="3519424" y="1156201"/>
                  <a:pt x="3517902" y="1164546"/>
                  <a:pt x="3525889" y="1170236"/>
                </a:cubicBezTo>
                <a:cubicBezTo>
                  <a:pt x="3528931" y="1153546"/>
                  <a:pt x="3524938" y="1150701"/>
                  <a:pt x="3522181" y="1153451"/>
                </a:cubicBezTo>
                <a:close/>
                <a:moveTo>
                  <a:pt x="4021438" y="1153166"/>
                </a:moveTo>
                <a:cubicBezTo>
                  <a:pt x="4020107" y="1165684"/>
                  <a:pt x="4022769" y="1168529"/>
                  <a:pt x="4025241" y="1167391"/>
                </a:cubicBezTo>
                <a:lnTo>
                  <a:pt x="4025051" y="1166633"/>
                </a:lnTo>
                <a:lnTo>
                  <a:pt x="4025051" y="1164357"/>
                </a:lnTo>
                <a:lnTo>
                  <a:pt x="4027332" y="1160374"/>
                </a:lnTo>
                <a:cubicBezTo>
                  <a:pt x="4027180" y="1156935"/>
                  <a:pt x="4024785" y="1154003"/>
                  <a:pt x="4021438" y="1153166"/>
                </a:cubicBezTo>
                <a:close/>
                <a:moveTo>
                  <a:pt x="2476699" y="1151199"/>
                </a:moveTo>
                <a:cubicBezTo>
                  <a:pt x="2474037" y="1150037"/>
                  <a:pt x="2471660" y="1150037"/>
                  <a:pt x="2469758" y="1154684"/>
                </a:cubicBezTo>
                <a:cubicBezTo>
                  <a:pt x="2472801" y="1154684"/>
                  <a:pt x="2475748" y="1156818"/>
                  <a:pt x="2478410" y="1157790"/>
                </a:cubicBezTo>
                <a:lnTo>
                  <a:pt x="2484560" y="1154366"/>
                </a:lnTo>
                <a:lnTo>
                  <a:pt x="2485350" y="1154684"/>
                </a:lnTo>
                <a:lnTo>
                  <a:pt x="2485350" y="1153925"/>
                </a:lnTo>
                <a:lnTo>
                  <a:pt x="2484560" y="1154366"/>
                </a:lnTo>
                <a:close/>
                <a:moveTo>
                  <a:pt x="1004979" y="1150321"/>
                </a:moveTo>
                <a:cubicBezTo>
                  <a:pt x="1003363" y="1149864"/>
                  <a:pt x="1001680" y="1150801"/>
                  <a:pt x="1001222" y="1152413"/>
                </a:cubicBezTo>
                <a:cubicBezTo>
                  <a:pt x="1001205" y="1152474"/>
                  <a:pt x="1001189" y="1152535"/>
                  <a:pt x="1001176" y="1152597"/>
                </a:cubicBezTo>
                <a:lnTo>
                  <a:pt x="1001366" y="1152597"/>
                </a:lnTo>
                <a:cubicBezTo>
                  <a:pt x="1001011" y="1154219"/>
                  <a:pt x="1002028" y="1155824"/>
                  <a:pt x="1003648" y="1156201"/>
                </a:cubicBezTo>
                <a:cubicBezTo>
                  <a:pt x="1005238" y="1156377"/>
                  <a:pt x="1006738" y="1155433"/>
                  <a:pt x="1007261" y="1153925"/>
                </a:cubicBezTo>
                <a:cubicBezTo>
                  <a:pt x="1007617" y="1152303"/>
                  <a:pt x="1006599" y="1150699"/>
                  <a:pt x="1004979" y="1150321"/>
                </a:cubicBezTo>
                <a:close/>
                <a:moveTo>
                  <a:pt x="4636405" y="1148804"/>
                </a:moveTo>
                <a:lnTo>
                  <a:pt x="4638687" y="1149373"/>
                </a:lnTo>
                <a:cubicBezTo>
                  <a:pt x="4639828" y="1149373"/>
                  <a:pt x="4637736" y="1148804"/>
                  <a:pt x="4637736" y="1148804"/>
                </a:cubicBezTo>
                <a:close/>
                <a:moveTo>
                  <a:pt x="2460250" y="1148804"/>
                </a:moveTo>
                <a:cubicBezTo>
                  <a:pt x="2448194" y="1147268"/>
                  <a:pt x="2435929" y="1148901"/>
                  <a:pt x="2424690" y="1153546"/>
                </a:cubicBezTo>
                <a:cubicBezTo>
                  <a:pt x="2424690" y="1162081"/>
                  <a:pt x="2433818" y="1163977"/>
                  <a:pt x="2441995" y="1162270"/>
                </a:cubicBezTo>
                <a:cubicBezTo>
                  <a:pt x="2443136" y="1171754"/>
                  <a:pt x="2449981" y="1166443"/>
                  <a:pt x="2449411" y="1160753"/>
                </a:cubicBezTo>
                <a:lnTo>
                  <a:pt x="2448840" y="1160374"/>
                </a:lnTo>
                <a:cubicBezTo>
                  <a:pt x="2454925" y="1157718"/>
                  <a:pt x="2459869" y="1153356"/>
                  <a:pt x="2460250" y="1148804"/>
                </a:cubicBezTo>
                <a:close/>
                <a:moveTo>
                  <a:pt x="4889694" y="1148614"/>
                </a:moveTo>
                <a:cubicBezTo>
                  <a:pt x="4888706" y="1148406"/>
                  <a:pt x="4887717" y="1149041"/>
                  <a:pt x="4887507" y="1150037"/>
                </a:cubicBezTo>
                <a:cubicBezTo>
                  <a:pt x="4887298" y="1151033"/>
                  <a:pt x="4887945" y="1152009"/>
                  <a:pt x="4888934" y="1152218"/>
                </a:cubicBezTo>
                <a:lnTo>
                  <a:pt x="4888743" y="1151649"/>
                </a:lnTo>
                <a:cubicBezTo>
                  <a:pt x="4889333" y="1152203"/>
                  <a:pt x="4890246" y="1152203"/>
                  <a:pt x="4890835" y="1151649"/>
                </a:cubicBezTo>
                <a:cubicBezTo>
                  <a:pt x="4891615" y="1151380"/>
                  <a:pt x="4892033" y="1150538"/>
                  <a:pt x="4891786" y="1149752"/>
                </a:cubicBezTo>
                <a:cubicBezTo>
                  <a:pt x="4891519" y="1148872"/>
                  <a:pt x="4890588" y="1148368"/>
                  <a:pt x="4889694" y="1148614"/>
                </a:cubicBezTo>
                <a:close/>
                <a:moveTo>
                  <a:pt x="4904907" y="1148235"/>
                </a:moveTo>
                <a:lnTo>
                  <a:pt x="4904971" y="1148572"/>
                </a:lnTo>
                <a:lnTo>
                  <a:pt x="4903956" y="1149325"/>
                </a:lnTo>
                <a:lnTo>
                  <a:pt x="4902578" y="1149128"/>
                </a:lnTo>
                <a:close/>
                <a:moveTo>
                  <a:pt x="3865699" y="1148235"/>
                </a:moveTo>
                <a:lnTo>
                  <a:pt x="3865699" y="1148614"/>
                </a:lnTo>
                <a:lnTo>
                  <a:pt x="3865810" y="1148622"/>
                </a:lnTo>
                <a:lnTo>
                  <a:pt x="3869788" y="1162531"/>
                </a:lnTo>
                <a:cubicBezTo>
                  <a:pt x="3871594" y="1166822"/>
                  <a:pt x="3872925" y="1171564"/>
                  <a:pt x="3871024" y="1179530"/>
                </a:cubicBezTo>
                <a:lnTo>
                  <a:pt x="3881482" y="1179530"/>
                </a:lnTo>
                <a:cubicBezTo>
                  <a:pt x="3881482" y="1174409"/>
                  <a:pt x="3885666" y="1173461"/>
                  <a:pt x="3886616" y="1169098"/>
                </a:cubicBezTo>
                <a:cubicBezTo>
                  <a:pt x="3876919" y="1167771"/>
                  <a:pt x="3880532" y="1153166"/>
                  <a:pt x="3873496" y="1148994"/>
                </a:cubicBezTo>
                <a:cubicBezTo>
                  <a:pt x="3872849" y="1149574"/>
                  <a:pt x="3871860" y="1149574"/>
                  <a:pt x="3871214" y="1148994"/>
                </a:cubicBezTo>
                <a:lnTo>
                  <a:pt x="3865810" y="1148622"/>
                </a:lnTo>
                <a:close/>
                <a:moveTo>
                  <a:pt x="3180374" y="1148235"/>
                </a:moveTo>
                <a:cubicBezTo>
                  <a:pt x="3175430" y="1169857"/>
                  <a:pt x="3196157" y="1149373"/>
                  <a:pt x="3180374" y="1148235"/>
                </a:cubicBezTo>
                <a:close/>
                <a:moveTo>
                  <a:pt x="3050116" y="1147856"/>
                </a:moveTo>
                <a:cubicBezTo>
                  <a:pt x="3050116" y="1155632"/>
                  <a:pt x="3048215" y="1166822"/>
                  <a:pt x="3055251" y="1168719"/>
                </a:cubicBezTo>
                <a:cubicBezTo>
                  <a:pt x="3054490" y="1147476"/>
                  <a:pt x="3067040" y="1165874"/>
                  <a:pt x="3071034" y="1169478"/>
                </a:cubicBezTo>
                <a:lnTo>
                  <a:pt x="3071034" y="1168719"/>
                </a:lnTo>
                <a:cubicBezTo>
                  <a:pt x="3070976" y="1163112"/>
                  <a:pt x="3072783" y="1157644"/>
                  <a:pt x="3076168" y="1153166"/>
                </a:cubicBezTo>
                <a:cubicBezTo>
                  <a:pt x="3061526" y="1157529"/>
                  <a:pt x="3062667" y="1145769"/>
                  <a:pt x="3050116" y="1147856"/>
                </a:cubicBezTo>
                <a:close/>
                <a:moveTo>
                  <a:pt x="2688628" y="1147856"/>
                </a:moveTo>
                <a:cubicBezTo>
                  <a:pt x="2689009" y="1150891"/>
                  <a:pt x="2688106" y="1152645"/>
                  <a:pt x="2686988" y="1154162"/>
                </a:cubicBezTo>
                <a:lnTo>
                  <a:pt x="2684236" y="1158760"/>
                </a:lnTo>
                <a:lnTo>
                  <a:pt x="2683304" y="1158287"/>
                </a:lnTo>
                <a:lnTo>
                  <a:pt x="2684064" y="1159046"/>
                </a:lnTo>
                <a:lnTo>
                  <a:pt x="2684236" y="1158760"/>
                </a:lnTo>
                <a:lnTo>
                  <a:pt x="2693762" y="1163598"/>
                </a:lnTo>
                <a:cubicBezTo>
                  <a:pt x="2693762" y="1158287"/>
                  <a:pt x="2697946" y="1157339"/>
                  <a:pt x="2699087" y="1153166"/>
                </a:cubicBezTo>
                <a:cubicBezTo>
                  <a:pt x="2693762" y="1153166"/>
                  <a:pt x="2692812" y="1148994"/>
                  <a:pt x="2688628" y="1147856"/>
                </a:cubicBezTo>
                <a:close/>
                <a:moveTo>
                  <a:pt x="1852318" y="1147856"/>
                </a:moveTo>
                <a:cubicBezTo>
                  <a:pt x="1848705" y="1149563"/>
                  <a:pt x="1845473" y="1151270"/>
                  <a:pt x="1845092" y="1152977"/>
                </a:cubicBezTo>
                <a:cubicBezTo>
                  <a:pt x="1844712" y="1154684"/>
                  <a:pt x="1847374" y="1154873"/>
                  <a:pt x="1850987" y="1152977"/>
                </a:cubicBezTo>
                <a:cubicBezTo>
                  <a:pt x="1854600" y="1151080"/>
                  <a:pt x="1858593" y="1149563"/>
                  <a:pt x="1858974" y="1147856"/>
                </a:cubicBezTo>
                <a:lnTo>
                  <a:pt x="1858403" y="1147856"/>
                </a:lnTo>
                <a:cubicBezTo>
                  <a:pt x="1858403" y="1146338"/>
                  <a:pt x="1855931" y="1146149"/>
                  <a:pt x="1852318" y="1147856"/>
                </a:cubicBezTo>
                <a:close/>
                <a:moveTo>
                  <a:pt x="3490235" y="1147500"/>
                </a:moveTo>
                <a:cubicBezTo>
                  <a:pt x="3487477" y="1150227"/>
                  <a:pt x="3485956" y="1158572"/>
                  <a:pt x="3493943" y="1164357"/>
                </a:cubicBezTo>
                <a:cubicBezTo>
                  <a:pt x="3496986" y="1147666"/>
                  <a:pt x="3492992" y="1144774"/>
                  <a:pt x="3490235" y="1147500"/>
                </a:cubicBezTo>
                <a:close/>
                <a:moveTo>
                  <a:pt x="350744" y="1147382"/>
                </a:moveTo>
                <a:cubicBezTo>
                  <a:pt x="349170" y="1147015"/>
                  <a:pt x="347593" y="1147992"/>
                  <a:pt x="347226" y="1149563"/>
                </a:cubicBezTo>
                <a:cubicBezTo>
                  <a:pt x="346859" y="1151133"/>
                  <a:pt x="347839" y="1152705"/>
                  <a:pt x="349413" y="1153071"/>
                </a:cubicBezTo>
                <a:cubicBezTo>
                  <a:pt x="350988" y="1153438"/>
                  <a:pt x="352564" y="1152461"/>
                  <a:pt x="352931" y="1150890"/>
                </a:cubicBezTo>
                <a:cubicBezTo>
                  <a:pt x="353298" y="1149320"/>
                  <a:pt x="352319" y="1147748"/>
                  <a:pt x="350744" y="1147382"/>
                </a:cubicBezTo>
                <a:close/>
                <a:moveTo>
                  <a:pt x="518748" y="1147287"/>
                </a:moveTo>
                <a:cubicBezTo>
                  <a:pt x="518178" y="1149183"/>
                  <a:pt x="516846" y="1148045"/>
                  <a:pt x="516846" y="1149183"/>
                </a:cubicBezTo>
                <a:lnTo>
                  <a:pt x="517226" y="1149183"/>
                </a:lnTo>
                <a:lnTo>
                  <a:pt x="516086" y="1150511"/>
                </a:lnTo>
                <a:lnTo>
                  <a:pt x="515896" y="1149942"/>
                </a:lnTo>
                <a:cubicBezTo>
                  <a:pt x="515896" y="1151649"/>
                  <a:pt x="518558" y="1149942"/>
                  <a:pt x="515896" y="1152597"/>
                </a:cubicBezTo>
                <a:cubicBezTo>
                  <a:pt x="517037" y="1153546"/>
                  <a:pt x="518178" y="1153735"/>
                  <a:pt x="518938" y="1152597"/>
                </a:cubicBezTo>
                <a:cubicBezTo>
                  <a:pt x="519699" y="1151459"/>
                  <a:pt x="521220" y="1149752"/>
                  <a:pt x="518938" y="1149183"/>
                </a:cubicBezTo>
                <a:lnTo>
                  <a:pt x="517226" y="1149183"/>
                </a:lnTo>
                <a:lnTo>
                  <a:pt x="518202" y="1148046"/>
                </a:lnTo>
                <a:cubicBezTo>
                  <a:pt x="518748" y="1147050"/>
                  <a:pt x="519033" y="1146339"/>
                  <a:pt x="518748" y="1147287"/>
                </a:cubicBezTo>
                <a:close/>
                <a:moveTo>
                  <a:pt x="4798989" y="1147097"/>
                </a:moveTo>
                <a:lnTo>
                  <a:pt x="4806596" y="1147097"/>
                </a:lnTo>
                <a:lnTo>
                  <a:pt x="4807288" y="1147097"/>
                </a:lnTo>
                <a:lnTo>
                  <a:pt x="4804504" y="1148235"/>
                </a:lnTo>
                <a:lnTo>
                  <a:pt x="4806181" y="1150774"/>
                </a:lnTo>
                <a:lnTo>
                  <a:pt x="4803553" y="1152218"/>
                </a:lnTo>
                <a:lnTo>
                  <a:pt x="4802222" y="1152218"/>
                </a:lnTo>
                <a:lnTo>
                  <a:pt x="4796707" y="1153356"/>
                </a:lnTo>
                <a:lnTo>
                  <a:pt x="4796707" y="1151649"/>
                </a:lnTo>
                <a:close/>
                <a:moveTo>
                  <a:pt x="4578027" y="1146528"/>
                </a:moveTo>
                <a:cubicBezTo>
                  <a:pt x="4577228" y="1146767"/>
                  <a:pt x="4576753" y="1147611"/>
                  <a:pt x="4577000" y="1148413"/>
                </a:cubicBezTo>
                <a:cubicBezTo>
                  <a:pt x="4577019" y="1148483"/>
                  <a:pt x="4577038" y="1148550"/>
                  <a:pt x="4577076" y="1148614"/>
                </a:cubicBezTo>
                <a:cubicBezTo>
                  <a:pt x="4577114" y="1149557"/>
                  <a:pt x="4577913" y="1150291"/>
                  <a:pt x="4578845" y="1150253"/>
                </a:cubicBezTo>
                <a:cubicBezTo>
                  <a:pt x="4579796" y="1150217"/>
                  <a:pt x="4580537" y="1149422"/>
                  <a:pt x="4580499" y="1148482"/>
                </a:cubicBezTo>
                <a:lnTo>
                  <a:pt x="4580279" y="1147901"/>
                </a:lnTo>
                <a:lnTo>
                  <a:pt x="4581450" y="1148614"/>
                </a:lnTo>
                <a:cubicBezTo>
                  <a:pt x="4580803" y="1148554"/>
                  <a:pt x="4580271" y="1148098"/>
                  <a:pt x="4580119" y="1147476"/>
                </a:cubicBezTo>
                <a:lnTo>
                  <a:pt x="4580279" y="1147901"/>
                </a:lnTo>
                <a:close/>
                <a:moveTo>
                  <a:pt x="524263" y="1145390"/>
                </a:moveTo>
                <a:cubicBezTo>
                  <a:pt x="524065" y="1147217"/>
                  <a:pt x="523097" y="1148872"/>
                  <a:pt x="521600" y="1149942"/>
                </a:cubicBezTo>
                <a:lnTo>
                  <a:pt x="521790" y="1149942"/>
                </a:lnTo>
                <a:cubicBezTo>
                  <a:pt x="520459" y="1148045"/>
                  <a:pt x="522931" y="1146528"/>
                  <a:pt x="524263" y="1145390"/>
                </a:cubicBezTo>
                <a:close/>
                <a:moveTo>
                  <a:pt x="4592678" y="1144487"/>
                </a:moveTo>
                <a:cubicBezTo>
                  <a:pt x="4593132" y="1146860"/>
                  <a:pt x="4607787" y="1160516"/>
                  <a:pt x="4598374" y="1147287"/>
                </a:cubicBezTo>
                <a:cubicBezTo>
                  <a:pt x="4593953" y="1144158"/>
                  <a:pt x="4592526" y="1143695"/>
                  <a:pt x="4592678" y="1144487"/>
                </a:cubicBezTo>
                <a:close/>
                <a:moveTo>
                  <a:pt x="2354713" y="1143493"/>
                </a:moveTo>
                <a:cubicBezTo>
                  <a:pt x="2337599" y="1159805"/>
                  <a:pt x="2373728" y="1152218"/>
                  <a:pt x="2354713" y="1143493"/>
                </a:cubicBezTo>
                <a:close/>
                <a:moveTo>
                  <a:pt x="1512698" y="1143493"/>
                </a:moveTo>
                <a:cubicBezTo>
                  <a:pt x="1506803" y="1149752"/>
                  <a:pt x="1497866" y="1152977"/>
                  <a:pt x="1502239" y="1169478"/>
                </a:cubicBezTo>
                <a:cubicBezTo>
                  <a:pt x="1515170" y="1172892"/>
                  <a:pt x="1521255" y="1144631"/>
                  <a:pt x="1512888" y="1143493"/>
                </a:cubicBezTo>
                <a:close/>
                <a:moveTo>
                  <a:pt x="667261" y="1141597"/>
                </a:moveTo>
                <a:lnTo>
                  <a:pt x="663648" y="1156960"/>
                </a:lnTo>
                <a:lnTo>
                  <a:pt x="668401" y="1154115"/>
                </a:lnTo>
                <a:lnTo>
                  <a:pt x="673155" y="1151080"/>
                </a:lnTo>
                <a:lnTo>
                  <a:pt x="670303" y="1146338"/>
                </a:lnTo>
                <a:close/>
                <a:moveTo>
                  <a:pt x="958581" y="1141407"/>
                </a:moveTo>
                <a:cubicBezTo>
                  <a:pt x="957042" y="1141068"/>
                  <a:pt x="955519" y="1142037"/>
                  <a:pt x="955181" y="1143571"/>
                </a:cubicBezTo>
                <a:cubicBezTo>
                  <a:pt x="955171" y="1143609"/>
                  <a:pt x="955166" y="1143645"/>
                  <a:pt x="955158" y="1143683"/>
                </a:cubicBezTo>
                <a:cubicBezTo>
                  <a:pt x="954717" y="1145083"/>
                  <a:pt x="955496" y="1146574"/>
                  <a:pt x="956900" y="1147014"/>
                </a:cubicBezTo>
                <a:cubicBezTo>
                  <a:pt x="957014" y="1147050"/>
                  <a:pt x="957132" y="1147076"/>
                  <a:pt x="957250" y="1147097"/>
                </a:cubicBezTo>
                <a:cubicBezTo>
                  <a:pt x="958723" y="1147651"/>
                  <a:pt x="960368" y="1146907"/>
                  <a:pt x="960925" y="1145437"/>
                </a:cubicBezTo>
                <a:cubicBezTo>
                  <a:pt x="961239" y="1144607"/>
                  <a:pt x="961146" y="1143677"/>
                  <a:pt x="960673" y="1142924"/>
                </a:cubicBezTo>
                <a:lnTo>
                  <a:pt x="960863" y="1145011"/>
                </a:lnTo>
                <a:cubicBezTo>
                  <a:pt x="961218" y="1143389"/>
                  <a:pt x="960201" y="1141785"/>
                  <a:pt x="958581" y="1141407"/>
                </a:cubicBezTo>
                <a:close/>
                <a:moveTo>
                  <a:pt x="484330" y="1141407"/>
                </a:moveTo>
                <a:cubicBezTo>
                  <a:pt x="485280" y="1142735"/>
                  <a:pt x="482618" y="1145580"/>
                  <a:pt x="481097" y="1144252"/>
                </a:cubicBezTo>
                <a:lnTo>
                  <a:pt x="481287" y="1145580"/>
                </a:lnTo>
                <a:cubicBezTo>
                  <a:pt x="482238" y="1143873"/>
                  <a:pt x="483759" y="1144631"/>
                  <a:pt x="484330" y="1141407"/>
                </a:cubicBezTo>
                <a:close/>
                <a:moveTo>
                  <a:pt x="691981" y="1141217"/>
                </a:moveTo>
                <a:lnTo>
                  <a:pt x="687037" y="1144062"/>
                </a:lnTo>
                <a:lnTo>
                  <a:pt x="682283" y="1146907"/>
                </a:lnTo>
                <a:lnTo>
                  <a:pt x="697686" y="1150701"/>
                </a:lnTo>
                <a:lnTo>
                  <a:pt x="694833" y="1145959"/>
                </a:lnTo>
                <a:close/>
                <a:moveTo>
                  <a:pt x="919408" y="1140648"/>
                </a:moveTo>
                <a:lnTo>
                  <a:pt x="909711" y="1141976"/>
                </a:lnTo>
                <a:lnTo>
                  <a:pt x="900013" y="1143304"/>
                </a:lnTo>
                <a:lnTo>
                  <a:pt x="896590" y="1156011"/>
                </a:lnTo>
                <a:lnTo>
                  <a:pt x="906288" y="1153546"/>
                </a:lnTo>
                <a:cubicBezTo>
                  <a:pt x="905156" y="1155226"/>
                  <a:pt x="904559" y="1157210"/>
                  <a:pt x="904576" y="1159236"/>
                </a:cubicBezTo>
                <a:cubicBezTo>
                  <a:pt x="919367" y="1169140"/>
                  <a:pt x="935336" y="1177167"/>
                  <a:pt x="952115" y="1183133"/>
                </a:cubicBezTo>
                <a:cubicBezTo>
                  <a:pt x="951942" y="1180065"/>
                  <a:pt x="951496" y="1177019"/>
                  <a:pt x="950784" y="1174030"/>
                </a:cubicBezTo>
                <a:cubicBezTo>
                  <a:pt x="952391" y="1174286"/>
                  <a:pt x="953939" y="1173311"/>
                  <a:pt x="954397" y="1171754"/>
                </a:cubicBezTo>
                <a:cubicBezTo>
                  <a:pt x="954753" y="1170132"/>
                  <a:pt x="953736" y="1168527"/>
                  <a:pt x="952115" y="1168150"/>
                </a:cubicBezTo>
                <a:cubicBezTo>
                  <a:pt x="950885" y="1167991"/>
                  <a:pt x="949683" y="1168590"/>
                  <a:pt x="949073" y="1169667"/>
                </a:cubicBezTo>
                <a:cubicBezTo>
                  <a:pt x="944532" y="1157872"/>
                  <a:pt x="933396" y="1149895"/>
                  <a:pt x="920740" y="1149373"/>
                </a:cubicBezTo>
                <a:lnTo>
                  <a:pt x="924353" y="1148425"/>
                </a:lnTo>
                <a:lnTo>
                  <a:pt x="921881" y="1144442"/>
                </a:lnTo>
                <a:close/>
                <a:moveTo>
                  <a:pt x="4903575" y="1140459"/>
                </a:moveTo>
                <a:cubicBezTo>
                  <a:pt x="4905952" y="1139840"/>
                  <a:pt x="4908425" y="1139840"/>
                  <a:pt x="4910802" y="1140459"/>
                </a:cubicBezTo>
                <a:cubicBezTo>
                  <a:pt x="4912798" y="1148079"/>
                  <a:pt x="4913901" y="1155911"/>
                  <a:pt x="4914034" y="1163788"/>
                </a:cubicBezTo>
                <a:lnTo>
                  <a:pt x="4906428" y="1163788"/>
                </a:lnTo>
                <a:cubicBezTo>
                  <a:pt x="4906694" y="1161265"/>
                  <a:pt x="4906694" y="1158723"/>
                  <a:pt x="4906428" y="1156201"/>
                </a:cubicBezTo>
                <a:lnTo>
                  <a:pt x="4904971" y="1148572"/>
                </a:lnTo>
                <a:lnTo>
                  <a:pt x="4908400" y="1146030"/>
                </a:lnTo>
                <a:cubicBezTo>
                  <a:pt x="4908804" y="1144454"/>
                  <a:pt x="4907663" y="1142498"/>
                  <a:pt x="4903575" y="1140459"/>
                </a:cubicBezTo>
                <a:close/>
                <a:moveTo>
                  <a:pt x="1908204" y="1139706"/>
                </a:moveTo>
                <a:cubicBezTo>
                  <a:pt x="1908569" y="1139143"/>
                  <a:pt x="1907464" y="1139937"/>
                  <a:pt x="1903470" y="1143493"/>
                </a:cubicBezTo>
                <a:cubicBezTo>
                  <a:pt x="1892775" y="1155300"/>
                  <a:pt x="1907108" y="1141395"/>
                  <a:pt x="1908204" y="1139706"/>
                </a:cubicBezTo>
                <a:close/>
                <a:moveTo>
                  <a:pt x="3099783" y="1138497"/>
                </a:moveTo>
                <a:cubicBezTo>
                  <a:pt x="3089194" y="1135812"/>
                  <a:pt x="3073791" y="1150464"/>
                  <a:pt x="3086627" y="1158287"/>
                </a:cubicBezTo>
                <a:cubicBezTo>
                  <a:pt x="3083014" y="1145011"/>
                  <a:pt x="3111347" y="1162839"/>
                  <a:pt x="3107544" y="1148614"/>
                </a:cubicBezTo>
                <a:lnTo>
                  <a:pt x="3107544" y="1147856"/>
                </a:lnTo>
                <a:cubicBezTo>
                  <a:pt x="3106308" y="1142214"/>
                  <a:pt x="3103313" y="1139392"/>
                  <a:pt x="3099783" y="1138497"/>
                </a:cubicBezTo>
                <a:close/>
                <a:moveTo>
                  <a:pt x="3431761" y="1138183"/>
                </a:moveTo>
                <a:cubicBezTo>
                  <a:pt x="3426817" y="1159994"/>
                  <a:pt x="3447354" y="1139321"/>
                  <a:pt x="3431761" y="1138183"/>
                </a:cubicBezTo>
                <a:close/>
                <a:moveTo>
                  <a:pt x="3265374" y="1138183"/>
                </a:moveTo>
                <a:cubicBezTo>
                  <a:pt x="3260430" y="1159994"/>
                  <a:pt x="3280967" y="1139321"/>
                  <a:pt x="3265374" y="1138183"/>
                </a:cubicBezTo>
                <a:close/>
                <a:moveTo>
                  <a:pt x="1596557" y="1138183"/>
                </a:moveTo>
                <a:cubicBezTo>
                  <a:pt x="1595983" y="1143055"/>
                  <a:pt x="1598002" y="1147875"/>
                  <a:pt x="1601882" y="1150890"/>
                </a:cubicBezTo>
                <a:cubicBezTo>
                  <a:pt x="1586146" y="1154454"/>
                  <a:pt x="1570207" y="1157051"/>
                  <a:pt x="1554152" y="1158667"/>
                </a:cubicBezTo>
                <a:lnTo>
                  <a:pt x="1554152" y="1164926"/>
                </a:lnTo>
                <a:lnTo>
                  <a:pt x="1554152" y="1168150"/>
                </a:lnTo>
                <a:cubicBezTo>
                  <a:pt x="1573168" y="1171754"/>
                  <a:pt x="1605304" y="1173271"/>
                  <a:pt x="1618425" y="1153925"/>
                </a:cubicBezTo>
                <a:cubicBezTo>
                  <a:pt x="1614765" y="1152305"/>
                  <a:pt x="1610827" y="1151404"/>
                  <a:pt x="1606826" y="1151270"/>
                </a:cubicBezTo>
                <a:cubicBezTo>
                  <a:pt x="1606826" y="1143683"/>
                  <a:pt x="1606826" y="1136096"/>
                  <a:pt x="1596557" y="1138183"/>
                </a:cubicBezTo>
                <a:close/>
                <a:moveTo>
                  <a:pt x="2961123" y="1137993"/>
                </a:moveTo>
                <a:cubicBezTo>
                  <a:pt x="2956179" y="1159805"/>
                  <a:pt x="2976906" y="1139131"/>
                  <a:pt x="2961123" y="1137993"/>
                </a:cubicBezTo>
                <a:close/>
                <a:moveTo>
                  <a:pt x="4851092" y="1137803"/>
                </a:moveTo>
                <a:lnTo>
                  <a:pt x="4849001" y="1137993"/>
                </a:lnTo>
                <a:lnTo>
                  <a:pt x="4851853" y="1140459"/>
                </a:lnTo>
                <a:cubicBezTo>
                  <a:pt x="4851777" y="1141532"/>
                  <a:pt x="4851777" y="1142610"/>
                  <a:pt x="4851853" y="1143683"/>
                </a:cubicBezTo>
                <a:lnTo>
                  <a:pt x="4856036" y="1137803"/>
                </a:lnTo>
                <a:close/>
                <a:moveTo>
                  <a:pt x="4797848" y="1136476"/>
                </a:moveTo>
                <a:lnTo>
                  <a:pt x="4797848" y="1137803"/>
                </a:lnTo>
                <a:lnTo>
                  <a:pt x="4798799" y="1138183"/>
                </a:lnTo>
                <a:lnTo>
                  <a:pt x="4795567" y="1138183"/>
                </a:lnTo>
                <a:close/>
                <a:moveTo>
                  <a:pt x="2985962" y="1135978"/>
                </a:moveTo>
                <a:cubicBezTo>
                  <a:pt x="2981612" y="1136191"/>
                  <a:pt x="2977667" y="1140554"/>
                  <a:pt x="2987174" y="1148425"/>
                </a:cubicBezTo>
                <a:cubicBezTo>
                  <a:pt x="2995066" y="1139700"/>
                  <a:pt x="2990312" y="1135764"/>
                  <a:pt x="2985962" y="1135978"/>
                </a:cubicBezTo>
                <a:close/>
                <a:moveTo>
                  <a:pt x="891646" y="1135717"/>
                </a:moveTo>
                <a:cubicBezTo>
                  <a:pt x="890062" y="1135160"/>
                  <a:pt x="888324" y="1135988"/>
                  <a:pt x="887765" y="1137568"/>
                </a:cubicBezTo>
                <a:cubicBezTo>
                  <a:pt x="887205" y="1139150"/>
                  <a:pt x="888036" y="1140884"/>
                  <a:pt x="889620" y="1141441"/>
                </a:cubicBezTo>
                <a:cubicBezTo>
                  <a:pt x="889845" y="1141519"/>
                  <a:pt x="890079" y="1141572"/>
                  <a:pt x="890315" y="1141597"/>
                </a:cubicBezTo>
                <a:cubicBezTo>
                  <a:pt x="891876" y="1141840"/>
                  <a:pt x="893361" y="1140849"/>
                  <a:pt x="893737" y="1139321"/>
                </a:cubicBezTo>
                <a:cubicBezTo>
                  <a:pt x="894198" y="1137819"/>
                  <a:pt x="893348" y="1136227"/>
                  <a:pt x="891841" y="1135770"/>
                </a:cubicBezTo>
                <a:cubicBezTo>
                  <a:pt x="891777" y="1135749"/>
                  <a:pt x="891712" y="1135732"/>
                  <a:pt x="891646" y="1135717"/>
                </a:cubicBezTo>
                <a:close/>
                <a:moveTo>
                  <a:pt x="4823900" y="1135338"/>
                </a:moveTo>
                <a:lnTo>
                  <a:pt x="4822379" y="1136855"/>
                </a:lnTo>
                <a:cubicBezTo>
                  <a:pt x="4822645" y="1137692"/>
                  <a:pt x="4822226" y="1138592"/>
                  <a:pt x="4821428" y="1138941"/>
                </a:cubicBezTo>
                <a:cubicBezTo>
                  <a:pt x="4820895" y="1139247"/>
                  <a:pt x="4820249" y="1139247"/>
                  <a:pt x="4819717" y="1138941"/>
                </a:cubicBezTo>
                <a:lnTo>
                  <a:pt x="4819146" y="1138941"/>
                </a:lnTo>
                <a:cubicBezTo>
                  <a:pt x="4819469" y="1140544"/>
                  <a:pt x="4820192" y="1142041"/>
                  <a:pt x="4821238" y="1143304"/>
                </a:cubicBezTo>
                <a:lnTo>
                  <a:pt x="4821238" y="1141976"/>
                </a:lnTo>
                <a:lnTo>
                  <a:pt x="4825991" y="1135338"/>
                </a:lnTo>
                <a:close/>
                <a:moveTo>
                  <a:pt x="4881898" y="1135148"/>
                </a:moveTo>
                <a:cubicBezTo>
                  <a:pt x="4881327" y="1135338"/>
                  <a:pt x="4881898" y="1135148"/>
                  <a:pt x="4880947" y="1137234"/>
                </a:cubicBezTo>
                <a:cubicBezTo>
                  <a:pt x="4880205" y="1137640"/>
                  <a:pt x="4879939" y="1138564"/>
                  <a:pt x="4880357" y="1139296"/>
                </a:cubicBezTo>
                <a:cubicBezTo>
                  <a:pt x="4880491" y="1139546"/>
                  <a:pt x="4880700" y="1139751"/>
                  <a:pt x="4880947" y="1139890"/>
                </a:cubicBezTo>
                <a:cubicBezTo>
                  <a:pt x="4880947" y="1139890"/>
                  <a:pt x="4880947" y="1139890"/>
                  <a:pt x="4880947" y="1141028"/>
                </a:cubicBezTo>
                <a:lnTo>
                  <a:pt x="4879235" y="1142355"/>
                </a:lnTo>
                <a:lnTo>
                  <a:pt x="4880187" y="1146338"/>
                </a:lnTo>
                <a:lnTo>
                  <a:pt x="4882658" y="1143493"/>
                </a:lnTo>
                <a:cubicBezTo>
                  <a:pt x="4883989" y="1141845"/>
                  <a:pt x="4884484" y="1139674"/>
                  <a:pt x="4883989" y="1137614"/>
                </a:cubicBezTo>
                <a:cubicBezTo>
                  <a:pt x="4883989" y="1136096"/>
                  <a:pt x="4882468" y="1134958"/>
                  <a:pt x="4881898" y="1135148"/>
                </a:cubicBezTo>
                <a:close/>
                <a:moveTo>
                  <a:pt x="3564491" y="1134769"/>
                </a:moveTo>
                <a:cubicBezTo>
                  <a:pt x="3561448" y="1143493"/>
                  <a:pt x="3574949" y="1148045"/>
                  <a:pt x="3577041" y="1141976"/>
                </a:cubicBezTo>
                <a:lnTo>
                  <a:pt x="3576281" y="1141976"/>
                </a:lnTo>
                <a:cubicBezTo>
                  <a:pt x="3572097" y="1139890"/>
                  <a:pt x="3573238" y="1132303"/>
                  <a:pt x="3564491" y="1134769"/>
                </a:cubicBezTo>
                <a:close/>
                <a:moveTo>
                  <a:pt x="2675127" y="1134769"/>
                </a:moveTo>
                <a:cubicBezTo>
                  <a:pt x="2667331" y="1139131"/>
                  <a:pt x="2664098" y="1157529"/>
                  <a:pt x="2677409" y="1158667"/>
                </a:cubicBezTo>
                <a:cubicBezTo>
                  <a:pt x="2681212" y="1150511"/>
                  <a:pt x="2684825" y="1137993"/>
                  <a:pt x="2675127" y="1134769"/>
                </a:cubicBezTo>
                <a:close/>
                <a:moveTo>
                  <a:pt x="3581795" y="1134010"/>
                </a:moveTo>
                <a:lnTo>
                  <a:pt x="3581795" y="1145959"/>
                </a:lnTo>
                <a:cubicBezTo>
                  <a:pt x="3586606" y="1146397"/>
                  <a:pt x="3590866" y="1142864"/>
                  <a:pt x="3591303" y="1138065"/>
                </a:cubicBezTo>
                <a:cubicBezTo>
                  <a:pt x="3591360" y="1137536"/>
                  <a:pt x="3591360" y="1137005"/>
                  <a:pt x="3591303" y="1136476"/>
                </a:cubicBezTo>
                <a:cubicBezTo>
                  <a:pt x="3586739" y="1136476"/>
                  <a:pt x="3586169" y="1133820"/>
                  <a:pt x="3581795" y="1134010"/>
                </a:cubicBezTo>
                <a:close/>
                <a:moveTo>
                  <a:pt x="4897871" y="1133820"/>
                </a:moveTo>
                <a:lnTo>
                  <a:pt x="4898532" y="1135683"/>
                </a:lnTo>
                <a:lnTo>
                  <a:pt x="4897871" y="1135907"/>
                </a:lnTo>
                <a:close/>
                <a:moveTo>
                  <a:pt x="1801546" y="1133631"/>
                </a:moveTo>
                <a:lnTo>
                  <a:pt x="1801546" y="1144062"/>
                </a:lnTo>
                <a:cubicBezTo>
                  <a:pt x="1806871" y="1144062"/>
                  <a:pt x="1807821" y="1148235"/>
                  <a:pt x="1812005" y="1149183"/>
                </a:cubicBezTo>
                <a:cubicBezTo>
                  <a:pt x="1812005" y="1142545"/>
                  <a:pt x="1818851" y="1141976"/>
                  <a:pt x="1817329" y="1133631"/>
                </a:cubicBezTo>
                <a:close/>
                <a:moveTo>
                  <a:pt x="4558631" y="1133251"/>
                </a:moveTo>
                <a:lnTo>
                  <a:pt x="4557300" y="1135717"/>
                </a:lnTo>
                <a:cubicBezTo>
                  <a:pt x="4557338" y="1138298"/>
                  <a:pt x="4558517" y="1140728"/>
                  <a:pt x="4560533" y="1142355"/>
                </a:cubicBezTo>
                <a:lnTo>
                  <a:pt x="4556920" y="1140269"/>
                </a:lnTo>
                <a:cubicBezTo>
                  <a:pt x="4557870" y="1141373"/>
                  <a:pt x="4559125" y="1142168"/>
                  <a:pt x="4560533" y="1142545"/>
                </a:cubicBezTo>
                <a:cubicBezTo>
                  <a:pt x="4561978" y="1143213"/>
                  <a:pt x="4563518" y="1143660"/>
                  <a:pt x="4565096" y="1143873"/>
                </a:cubicBezTo>
                <a:lnTo>
                  <a:pt x="4572322" y="1145200"/>
                </a:lnTo>
                <a:lnTo>
                  <a:pt x="4568329" y="1133251"/>
                </a:lnTo>
                <a:close/>
                <a:moveTo>
                  <a:pt x="2428303" y="1133062"/>
                </a:moveTo>
                <a:cubicBezTo>
                  <a:pt x="2407767" y="1145959"/>
                  <a:pt x="2445608" y="1140648"/>
                  <a:pt x="2428303" y="1133062"/>
                </a:cubicBezTo>
                <a:close/>
                <a:moveTo>
                  <a:pt x="1565181" y="1133062"/>
                </a:moveTo>
                <a:cubicBezTo>
                  <a:pt x="1560237" y="1154684"/>
                  <a:pt x="1580774" y="1133062"/>
                  <a:pt x="1565181" y="1133062"/>
                </a:cubicBezTo>
                <a:close/>
                <a:moveTo>
                  <a:pt x="4907379" y="1132682"/>
                </a:moveTo>
                <a:cubicBezTo>
                  <a:pt x="4907816" y="1133720"/>
                  <a:pt x="4908121" y="1134801"/>
                  <a:pt x="4908329" y="1135907"/>
                </a:cubicBezTo>
                <a:lnTo>
                  <a:pt x="4906048" y="1134769"/>
                </a:lnTo>
                <a:lnTo>
                  <a:pt x="4903385" y="1139890"/>
                </a:lnTo>
                <a:lnTo>
                  <a:pt x="4901103" y="1142924"/>
                </a:lnTo>
                <a:lnTo>
                  <a:pt x="4900842" y="1142188"/>
                </a:lnTo>
                <a:lnTo>
                  <a:pt x="4900914" y="1141976"/>
                </a:lnTo>
                <a:lnTo>
                  <a:pt x="4900766" y="1141976"/>
                </a:lnTo>
                <a:lnTo>
                  <a:pt x="4898532" y="1135683"/>
                </a:lnTo>
                <a:close/>
                <a:moveTo>
                  <a:pt x="2945530" y="1131924"/>
                </a:moveTo>
                <a:cubicBezTo>
                  <a:pt x="2928226" y="1139510"/>
                  <a:pt x="2965877" y="1144821"/>
                  <a:pt x="2945530" y="1131924"/>
                </a:cubicBezTo>
                <a:close/>
                <a:moveTo>
                  <a:pt x="776411" y="1131924"/>
                </a:moveTo>
                <a:cubicBezTo>
                  <a:pt x="774872" y="1131584"/>
                  <a:pt x="773349" y="1132553"/>
                  <a:pt x="773011" y="1134088"/>
                </a:cubicBezTo>
                <a:cubicBezTo>
                  <a:pt x="773001" y="1134126"/>
                  <a:pt x="772995" y="1134162"/>
                  <a:pt x="772988" y="1134200"/>
                </a:cubicBezTo>
                <a:cubicBezTo>
                  <a:pt x="772621" y="1135770"/>
                  <a:pt x="773600" y="1137342"/>
                  <a:pt x="775175" y="1137709"/>
                </a:cubicBezTo>
                <a:cubicBezTo>
                  <a:pt x="776749" y="1138075"/>
                  <a:pt x="778325" y="1137098"/>
                  <a:pt x="778692" y="1135527"/>
                </a:cubicBezTo>
                <a:cubicBezTo>
                  <a:pt x="779048" y="1133906"/>
                  <a:pt x="778031" y="1132301"/>
                  <a:pt x="776411" y="1131924"/>
                </a:cubicBezTo>
                <a:close/>
                <a:moveTo>
                  <a:pt x="1999119" y="1131544"/>
                </a:moveTo>
                <a:cubicBezTo>
                  <a:pt x="1999119" y="1137424"/>
                  <a:pt x="1999119" y="1143114"/>
                  <a:pt x="2003873" y="1143493"/>
                </a:cubicBezTo>
                <a:cubicBezTo>
                  <a:pt x="2004063" y="1141602"/>
                  <a:pt x="2004063" y="1139694"/>
                  <a:pt x="2003873" y="1137803"/>
                </a:cubicBezTo>
                <a:cubicBezTo>
                  <a:pt x="2003873" y="1134389"/>
                  <a:pt x="2002542" y="1131734"/>
                  <a:pt x="1999119" y="1131544"/>
                </a:cubicBezTo>
                <a:close/>
                <a:moveTo>
                  <a:pt x="2397118" y="1130786"/>
                </a:moveTo>
                <a:cubicBezTo>
                  <a:pt x="2399019" y="1131474"/>
                  <a:pt x="2400864" y="1132299"/>
                  <a:pt x="2402632" y="1133251"/>
                </a:cubicBezTo>
                <a:lnTo>
                  <a:pt x="2405485" y="1134389"/>
                </a:lnTo>
                <a:close/>
                <a:moveTo>
                  <a:pt x="1217004" y="1130027"/>
                </a:moveTo>
                <a:cubicBezTo>
                  <a:pt x="1214532" y="1153546"/>
                  <a:pt x="1201221" y="1169857"/>
                  <a:pt x="1197988" y="1196789"/>
                </a:cubicBezTo>
                <a:cubicBezTo>
                  <a:pt x="1214912" y="1182944"/>
                  <a:pt x="1226892" y="1143873"/>
                  <a:pt x="1217004" y="1130027"/>
                </a:cubicBezTo>
                <a:close/>
                <a:moveTo>
                  <a:pt x="4753922" y="1129458"/>
                </a:moveTo>
                <a:lnTo>
                  <a:pt x="4755824" y="1135338"/>
                </a:lnTo>
                <a:lnTo>
                  <a:pt x="4760578" y="1133820"/>
                </a:lnTo>
                <a:cubicBezTo>
                  <a:pt x="4761833" y="1133432"/>
                  <a:pt x="4763012" y="1132787"/>
                  <a:pt x="4764000" y="1131924"/>
                </a:cubicBezTo>
                <a:lnTo>
                  <a:pt x="4763050" y="1130217"/>
                </a:lnTo>
                <a:cubicBezTo>
                  <a:pt x="4761737" y="1129991"/>
                  <a:pt x="4760369" y="1129991"/>
                  <a:pt x="4759056" y="1130217"/>
                </a:cubicBezTo>
                <a:close/>
                <a:moveTo>
                  <a:pt x="581926" y="1128811"/>
                </a:moveTo>
                <a:cubicBezTo>
                  <a:pt x="580340" y="1128254"/>
                  <a:pt x="578604" y="1129083"/>
                  <a:pt x="578043" y="1130662"/>
                </a:cubicBezTo>
                <a:cubicBezTo>
                  <a:pt x="577965" y="1130886"/>
                  <a:pt x="577911" y="1131120"/>
                  <a:pt x="577887" y="1131355"/>
                </a:cubicBezTo>
                <a:cubicBezTo>
                  <a:pt x="577630" y="1132957"/>
                  <a:pt x="578607" y="1134501"/>
                  <a:pt x="580169" y="1134958"/>
                </a:cubicBezTo>
                <a:cubicBezTo>
                  <a:pt x="581795" y="1135313"/>
                  <a:pt x="583403" y="1134298"/>
                  <a:pt x="583782" y="1132682"/>
                </a:cubicBezTo>
                <a:cubicBezTo>
                  <a:pt x="584341" y="1131103"/>
                  <a:pt x="583510" y="1129369"/>
                  <a:pt x="581926" y="1128811"/>
                </a:cubicBezTo>
                <a:close/>
                <a:moveTo>
                  <a:pt x="373232" y="1128588"/>
                </a:moveTo>
                <a:cubicBezTo>
                  <a:pt x="371833" y="1128442"/>
                  <a:pt x="370513" y="1129272"/>
                  <a:pt x="370045" y="1130596"/>
                </a:cubicBezTo>
                <a:cubicBezTo>
                  <a:pt x="369604" y="1132104"/>
                  <a:pt x="370473" y="1133684"/>
                  <a:pt x="371987" y="1134124"/>
                </a:cubicBezTo>
                <a:cubicBezTo>
                  <a:pt x="372099" y="1134156"/>
                  <a:pt x="372211" y="1134181"/>
                  <a:pt x="372327" y="1134200"/>
                </a:cubicBezTo>
                <a:cubicBezTo>
                  <a:pt x="373953" y="1134554"/>
                  <a:pt x="375562" y="1133540"/>
                  <a:pt x="375940" y="1131924"/>
                </a:cubicBezTo>
                <a:cubicBezTo>
                  <a:pt x="376117" y="1130257"/>
                  <a:pt x="374904" y="1128764"/>
                  <a:pt x="373232" y="1128588"/>
                </a:cubicBezTo>
                <a:close/>
                <a:moveTo>
                  <a:pt x="2449791" y="1128130"/>
                </a:moveTo>
                <a:cubicBezTo>
                  <a:pt x="2444847" y="1149942"/>
                  <a:pt x="2465384" y="1129268"/>
                  <a:pt x="2449791" y="1128130"/>
                </a:cubicBezTo>
                <a:close/>
                <a:moveTo>
                  <a:pt x="3938149" y="1127751"/>
                </a:moveTo>
                <a:cubicBezTo>
                  <a:pt x="3938529" y="1130837"/>
                  <a:pt x="3938529" y="1133959"/>
                  <a:pt x="3938149" y="1137045"/>
                </a:cubicBezTo>
                <a:cubicBezTo>
                  <a:pt x="3938834" y="1136774"/>
                  <a:pt x="3939613" y="1137104"/>
                  <a:pt x="3939879" y="1137784"/>
                </a:cubicBezTo>
                <a:cubicBezTo>
                  <a:pt x="3940146" y="1138465"/>
                  <a:pt x="3939822" y="1139239"/>
                  <a:pt x="3939138" y="1139510"/>
                </a:cubicBezTo>
                <a:cubicBezTo>
                  <a:pt x="3938814" y="1139637"/>
                  <a:pt x="3938472" y="1139637"/>
                  <a:pt x="3938149" y="1139510"/>
                </a:cubicBezTo>
                <a:cubicBezTo>
                  <a:pt x="3938149" y="1146528"/>
                  <a:pt x="3938149" y="1152218"/>
                  <a:pt x="3948798" y="1148804"/>
                </a:cubicBezTo>
                <a:lnTo>
                  <a:pt x="3948798" y="1127941"/>
                </a:lnTo>
                <a:close/>
                <a:moveTo>
                  <a:pt x="2291961" y="1127751"/>
                </a:moveTo>
                <a:cubicBezTo>
                  <a:pt x="2274847" y="1144062"/>
                  <a:pt x="2310977" y="1136665"/>
                  <a:pt x="2291961" y="1127751"/>
                </a:cubicBezTo>
                <a:close/>
                <a:moveTo>
                  <a:pt x="1931043" y="1127751"/>
                </a:moveTo>
                <a:cubicBezTo>
                  <a:pt x="1931043" y="1135907"/>
                  <a:pt x="1931043" y="1146718"/>
                  <a:pt x="1941502" y="1143493"/>
                </a:cubicBezTo>
                <a:cubicBezTo>
                  <a:pt x="1942281" y="1136474"/>
                  <a:pt x="1937984" y="1129881"/>
                  <a:pt x="1931233" y="1127751"/>
                </a:cubicBezTo>
                <a:close/>
                <a:moveTo>
                  <a:pt x="3384793" y="1127561"/>
                </a:moveTo>
                <a:cubicBezTo>
                  <a:pt x="3390041" y="1143950"/>
                  <a:pt x="3397058" y="1159723"/>
                  <a:pt x="3405710" y="1174599"/>
                </a:cubicBezTo>
                <a:cubicBezTo>
                  <a:pt x="3404607" y="1160590"/>
                  <a:pt x="3410426" y="1146926"/>
                  <a:pt x="3421303" y="1137993"/>
                </a:cubicBezTo>
                <a:cubicBezTo>
                  <a:pt x="3417309" y="1136855"/>
                  <a:pt x="3415218" y="1133631"/>
                  <a:pt x="3415978" y="1127561"/>
                </a:cubicBezTo>
                <a:cubicBezTo>
                  <a:pt x="3398103" y="1137424"/>
                  <a:pt x="3402667" y="1137424"/>
                  <a:pt x="3384793" y="1127561"/>
                </a:cubicBezTo>
                <a:close/>
                <a:moveTo>
                  <a:pt x="3196537" y="1127372"/>
                </a:moveTo>
                <a:cubicBezTo>
                  <a:pt x="3191403" y="1149183"/>
                  <a:pt x="3212130" y="1128510"/>
                  <a:pt x="3196537" y="1127372"/>
                </a:cubicBezTo>
                <a:close/>
                <a:moveTo>
                  <a:pt x="2762599" y="1127182"/>
                </a:moveTo>
                <a:cubicBezTo>
                  <a:pt x="2760697" y="1128311"/>
                  <a:pt x="2758967" y="1129716"/>
                  <a:pt x="2757465" y="1131355"/>
                </a:cubicBezTo>
                <a:cubicBezTo>
                  <a:pt x="2753281" y="1131774"/>
                  <a:pt x="2749364" y="1133655"/>
                  <a:pt x="2746436" y="1136665"/>
                </a:cubicBezTo>
                <a:cubicBezTo>
                  <a:pt x="2743603" y="1144844"/>
                  <a:pt x="2745409" y="1153912"/>
                  <a:pt x="2751190" y="1160374"/>
                </a:cubicBezTo>
                <a:cubicBezTo>
                  <a:pt x="2751190" y="1168909"/>
                  <a:pt x="2754993" y="1167960"/>
                  <a:pt x="2756894" y="1164546"/>
                </a:cubicBezTo>
                <a:lnTo>
                  <a:pt x="2796068" y="1170558"/>
                </a:lnTo>
                <a:lnTo>
                  <a:pt x="2796067" y="1170616"/>
                </a:lnTo>
                <a:lnTo>
                  <a:pt x="2796447" y="1170616"/>
                </a:lnTo>
                <a:lnTo>
                  <a:pt x="2796068" y="1170558"/>
                </a:lnTo>
                <a:lnTo>
                  <a:pt x="2796281" y="1157671"/>
                </a:lnTo>
                <a:cubicBezTo>
                  <a:pt x="2795259" y="1153688"/>
                  <a:pt x="2793785" y="1150037"/>
                  <a:pt x="2793785" y="1146718"/>
                </a:cubicBezTo>
                <a:cubicBezTo>
                  <a:pt x="2792169" y="1147181"/>
                  <a:pt x="2790457" y="1147181"/>
                  <a:pt x="2788841" y="1146718"/>
                </a:cubicBezTo>
                <a:cubicBezTo>
                  <a:pt x="2788841" y="1144821"/>
                  <a:pt x="2787320" y="1143114"/>
                  <a:pt x="2783136" y="1142924"/>
                </a:cubicBezTo>
                <a:lnTo>
                  <a:pt x="2783136" y="1144631"/>
                </a:lnTo>
                <a:cubicBezTo>
                  <a:pt x="2777717" y="1140472"/>
                  <a:pt x="2772050" y="1136610"/>
                  <a:pt x="2766212" y="1133062"/>
                </a:cubicBezTo>
                <a:cubicBezTo>
                  <a:pt x="2767924" y="1131734"/>
                  <a:pt x="2767733" y="1129648"/>
                  <a:pt x="2762599" y="1127182"/>
                </a:cubicBezTo>
                <a:close/>
                <a:moveTo>
                  <a:pt x="3751795" y="1126234"/>
                </a:moveTo>
                <a:cubicBezTo>
                  <a:pt x="3741755" y="1136413"/>
                  <a:pt x="3733407" y="1148131"/>
                  <a:pt x="3727075" y="1160943"/>
                </a:cubicBezTo>
                <a:lnTo>
                  <a:pt x="3708059" y="1192617"/>
                </a:lnTo>
                <a:lnTo>
                  <a:pt x="3725554" y="1199255"/>
                </a:lnTo>
                <a:lnTo>
                  <a:pt x="3742858" y="1206083"/>
                </a:lnTo>
                <a:lnTo>
                  <a:pt x="3746091" y="1193186"/>
                </a:lnTo>
                <a:lnTo>
                  <a:pt x="3749133" y="1180288"/>
                </a:lnTo>
                <a:lnTo>
                  <a:pt x="3763585" y="1180288"/>
                </a:lnTo>
                <a:lnTo>
                  <a:pt x="3777847" y="1180288"/>
                </a:lnTo>
                <a:lnTo>
                  <a:pt x="3767768" y="1152218"/>
                </a:lnTo>
                <a:cubicBezTo>
                  <a:pt x="3762064" y="1136855"/>
                  <a:pt x="3754838" y="1125096"/>
                  <a:pt x="3751795" y="1126234"/>
                </a:cubicBezTo>
                <a:close/>
                <a:moveTo>
                  <a:pt x="2579478" y="1126234"/>
                </a:moveTo>
                <a:cubicBezTo>
                  <a:pt x="2579478" y="1126234"/>
                  <a:pt x="2579668" y="1128510"/>
                  <a:pt x="2581190" y="1131355"/>
                </a:cubicBezTo>
                <a:cubicBezTo>
                  <a:pt x="2582217" y="1133496"/>
                  <a:pt x="2583643" y="1135425"/>
                  <a:pt x="2585373" y="1137045"/>
                </a:cubicBezTo>
                <a:cubicBezTo>
                  <a:pt x="2585373" y="1137045"/>
                  <a:pt x="2585373" y="1134958"/>
                  <a:pt x="2583471" y="1131924"/>
                </a:cubicBezTo>
                <a:cubicBezTo>
                  <a:pt x="2582540" y="1129777"/>
                  <a:pt x="2581190" y="1127840"/>
                  <a:pt x="2579478" y="1126234"/>
                </a:cubicBezTo>
                <a:close/>
                <a:moveTo>
                  <a:pt x="900773" y="1126234"/>
                </a:moveTo>
                <a:cubicBezTo>
                  <a:pt x="899267" y="1125775"/>
                  <a:pt x="897672" y="1126621"/>
                  <a:pt x="897213" y="1128125"/>
                </a:cubicBezTo>
                <a:cubicBezTo>
                  <a:pt x="897193" y="1128189"/>
                  <a:pt x="897175" y="1128254"/>
                  <a:pt x="897160" y="1128320"/>
                </a:cubicBezTo>
                <a:cubicBezTo>
                  <a:pt x="897018" y="1129707"/>
                  <a:pt x="897904" y="1130991"/>
                  <a:pt x="899252" y="1131355"/>
                </a:cubicBezTo>
                <a:lnTo>
                  <a:pt x="899442" y="1131924"/>
                </a:lnTo>
                <a:cubicBezTo>
                  <a:pt x="900980" y="1132263"/>
                  <a:pt x="902504" y="1131294"/>
                  <a:pt x="902842" y="1129760"/>
                </a:cubicBezTo>
                <a:cubicBezTo>
                  <a:pt x="902852" y="1129722"/>
                  <a:pt x="902857" y="1129686"/>
                  <a:pt x="902865" y="1129648"/>
                </a:cubicBezTo>
                <a:cubicBezTo>
                  <a:pt x="903306" y="1128248"/>
                  <a:pt x="902526" y="1126757"/>
                  <a:pt x="901123" y="1126317"/>
                </a:cubicBezTo>
                <a:cubicBezTo>
                  <a:pt x="901009" y="1126281"/>
                  <a:pt x="900891" y="1126255"/>
                  <a:pt x="900773" y="1126234"/>
                </a:cubicBezTo>
                <a:close/>
                <a:moveTo>
                  <a:pt x="3299412" y="1125238"/>
                </a:moveTo>
                <a:cubicBezTo>
                  <a:pt x="3295894" y="1125238"/>
                  <a:pt x="3292376" y="1127846"/>
                  <a:pt x="3286291" y="1133062"/>
                </a:cubicBezTo>
                <a:cubicBezTo>
                  <a:pt x="3300363" y="1156960"/>
                  <a:pt x="3289714" y="1153735"/>
                  <a:pt x="3280206" y="1174788"/>
                </a:cubicBezTo>
                <a:lnTo>
                  <a:pt x="3281157" y="1174788"/>
                </a:lnTo>
                <a:cubicBezTo>
                  <a:pt x="3299089" y="1168467"/>
                  <a:pt x="3311468" y="1152009"/>
                  <a:pt x="3312533" y="1133062"/>
                </a:cubicBezTo>
                <a:cubicBezTo>
                  <a:pt x="3306448" y="1127846"/>
                  <a:pt x="3302930" y="1125238"/>
                  <a:pt x="3299412" y="1125238"/>
                </a:cubicBezTo>
                <a:close/>
                <a:moveTo>
                  <a:pt x="4859649" y="1124337"/>
                </a:moveTo>
                <a:lnTo>
                  <a:pt x="4853945" y="1126613"/>
                </a:lnTo>
                <a:lnTo>
                  <a:pt x="4855086" y="1130027"/>
                </a:lnTo>
                <a:cubicBezTo>
                  <a:pt x="4857196" y="1131152"/>
                  <a:pt x="4859535" y="1131738"/>
                  <a:pt x="4861931" y="1131734"/>
                </a:cubicBezTo>
                <a:lnTo>
                  <a:pt x="4868967" y="1131734"/>
                </a:lnTo>
                <a:lnTo>
                  <a:pt x="4868016" y="1128699"/>
                </a:lnTo>
                <a:cubicBezTo>
                  <a:pt x="4867389" y="1127116"/>
                  <a:pt x="4865639" y="1126285"/>
                  <a:pt x="4864023" y="1126803"/>
                </a:cubicBezTo>
                <a:lnTo>
                  <a:pt x="4860790" y="1127751"/>
                </a:lnTo>
                <a:close/>
                <a:moveTo>
                  <a:pt x="598424" y="1124148"/>
                </a:moveTo>
                <a:cubicBezTo>
                  <a:pt x="598424" y="1125665"/>
                  <a:pt x="595952" y="1124148"/>
                  <a:pt x="595001" y="1126044"/>
                </a:cubicBezTo>
                <a:lnTo>
                  <a:pt x="597283" y="1127372"/>
                </a:lnTo>
                <a:cubicBezTo>
                  <a:pt x="597473" y="1126234"/>
                  <a:pt x="599755" y="1124716"/>
                  <a:pt x="598424" y="1124148"/>
                </a:cubicBezTo>
                <a:close/>
                <a:moveTo>
                  <a:pt x="1659309" y="1123579"/>
                </a:moveTo>
                <a:cubicBezTo>
                  <a:pt x="1642005" y="1131165"/>
                  <a:pt x="1679656" y="1136476"/>
                  <a:pt x="1659309" y="1123579"/>
                </a:cubicBezTo>
                <a:close/>
                <a:moveTo>
                  <a:pt x="1491971" y="1123199"/>
                </a:moveTo>
                <a:cubicBezTo>
                  <a:pt x="1487027" y="1144821"/>
                  <a:pt x="1507754" y="1124148"/>
                  <a:pt x="1491971" y="1123199"/>
                </a:cubicBezTo>
                <a:close/>
                <a:moveTo>
                  <a:pt x="2348628" y="1122820"/>
                </a:moveTo>
                <a:lnTo>
                  <a:pt x="2348628" y="1125475"/>
                </a:lnTo>
                <a:cubicBezTo>
                  <a:pt x="2337599" y="1120354"/>
                  <a:pt x="2312688" y="1119975"/>
                  <a:pt x="2318012" y="1139700"/>
                </a:cubicBezTo>
                <a:lnTo>
                  <a:pt x="2318012" y="1139890"/>
                </a:lnTo>
                <a:cubicBezTo>
                  <a:pt x="2332654" y="1139890"/>
                  <a:pt x="2347297" y="1144631"/>
                  <a:pt x="2348628" y="1129268"/>
                </a:cubicBezTo>
                <a:cubicBezTo>
                  <a:pt x="2348628" y="1139131"/>
                  <a:pt x="2363080" y="1123768"/>
                  <a:pt x="2348628" y="1122820"/>
                </a:cubicBezTo>
                <a:close/>
                <a:moveTo>
                  <a:pt x="3834513" y="1122630"/>
                </a:moveTo>
                <a:cubicBezTo>
                  <a:pt x="3829569" y="1144252"/>
                  <a:pt x="3850296" y="1123579"/>
                  <a:pt x="3834513" y="1122630"/>
                </a:cubicBezTo>
                <a:close/>
                <a:moveTo>
                  <a:pt x="3818731" y="1122630"/>
                </a:moveTo>
                <a:lnTo>
                  <a:pt x="3818854" y="1122738"/>
                </a:lnTo>
                <a:lnTo>
                  <a:pt x="3814286" y="1130146"/>
                </a:lnTo>
                <a:cubicBezTo>
                  <a:pt x="3814642" y="1131639"/>
                  <a:pt x="3816544" y="1132208"/>
                  <a:pt x="3818921" y="1132113"/>
                </a:cubicBezTo>
                <a:lnTo>
                  <a:pt x="3822914" y="1130027"/>
                </a:lnTo>
                <a:lnTo>
                  <a:pt x="3822914" y="1131165"/>
                </a:lnTo>
                <a:cubicBezTo>
                  <a:pt x="3823865" y="1130312"/>
                  <a:pt x="3824673" y="1129031"/>
                  <a:pt x="3824316" y="1127538"/>
                </a:cubicBezTo>
                <a:lnTo>
                  <a:pt x="3818854" y="1122738"/>
                </a:lnTo>
                <a:lnTo>
                  <a:pt x="3818921" y="1122630"/>
                </a:lnTo>
                <a:close/>
                <a:moveTo>
                  <a:pt x="1360763" y="1122441"/>
                </a:moveTo>
                <a:cubicBezTo>
                  <a:pt x="1367228" y="1132303"/>
                  <a:pt x="1354488" y="1139321"/>
                  <a:pt x="1357150" y="1142166"/>
                </a:cubicBezTo>
                <a:lnTo>
                  <a:pt x="1358100" y="1142166"/>
                </a:lnTo>
                <a:lnTo>
                  <a:pt x="1356199" y="1143493"/>
                </a:lnTo>
                <a:lnTo>
                  <a:pt x="1358861" y="1143493"/>
                </a:lnTo>
                <a:cubicBezTo>
                  <a:pt x="1359932" y="1143666"/>
                  <a:pt x="1361023" y="1143666"/>
                  <a:pt x="1362094" y="1143493"/>
                </a:cubicBezTo>
                <a:cubicBezTo>
                  <a:pt x="1361957" y="1142932"/>
                  <a:pt x="1361957" y="1142348"/>
                  <a:pt x="1362094" y="1141786"/>
                </a:cubicBezTo>
                <a:lnTo>
                  <a:pt x="1366848" y="1140648"/>
                </a:lnTo>
                <a:cubicBezTo>
                  <a:pt x="1368591" y="1141420"/>
                  <a:pt x="1370248" y="1142374"/>
                  <a:pt x="1371792" y="1143493"/>
                </a:cubicBezTo>
                <a:cubicBezTo>
                  <a:pt x="1371887" y="1142105"/>
                  <a:pt x="1371887" y="1140709"/>
                  <a:pt x="1371792" y="1139321"/>
                </a:cubicBezTo>
                <a:lnTo>
                  <a:pt x="1386054" y="1135907"/>
                </a:lnTo>
                <a:lnTo>
                  <a:pt x="1375975" y="1145769"/>
                </a:lnTo>
                <a:lnTo>
                  <a:pt x="1379778" y="1149373"/>
                </a:lnTo>
                <a:lnTo>
                  <a:pt x="1383582" y="1152787"/>
                </a:lnTo>
                <a:lnTo>
                  <a:pt x="1377116" y="1149563"/>
                </a:lnTo>
                <a:lnTo>
                  <a:pt x="1370841" y="1146528"/>
                </a:lnTo>
                <a:lnTo>
                  <a:pt x="1366087" y="1153166"/>
                </a:lnTo>
                <a:lnTo>
                  <a:pt x="1361523" y="1159805"/>
                </a:lnTo>
                <a:lnTo>
                  <a:pt x="1363995" y="1166822"/>
                </a:lnTo>
                <a:lnTo>
                  <a:pt x="1366277" y="1173650"/>
                </a:lnTo>
                <a:lnTo>
                  <a:pt x="1383391" y="1177633"/>
                </a:lnTo>
                <a:lnTo>
                  <a:pt x="1393279" y="1180099"/>
                </a:lnTo>
                <a:cubicBezTo>
                  <a:pt x="1391929" y="1181518"/>
                  <a:pt x="1390777" y="1183113"/>
                  <a:pt x="1389857" y="1184840"/>
                </a:cubicBezTo>
                <a:cubicBezTo>
                  <a:pt x="1395546" y="1188357"/>
                  <a:pt x="1402194" y="1190015"/>
                  <a:pt x="1408872" y="1189582"/>
                </a:cubicBezTo>
                <a:cubicBezTo>
                  <a:pt x="1408424" y="1188292"/>
                  <a:pt x="1408424" y="1186889"/>
                  <a:pt x="1408872" y="1185599"/>
                </a:cubicBezTo>
                <a:cubicBezTo>
                  <a:pt x="1412295" y="1189203"/>
                  <a:pt x="1427888" y="1189203"/>
                  <a:pt x="1412866" y="1179909"/>
                </a:cubicBezTo>
                <a:lnTo>
                  <a:pt x="1410774" y="1181047"/>
                </a:lnTo>
                <a:cubicBezTo>
                  <a:pt x="1411048" y="1179926"/>
                  <a:pt x="1411048" y="1178754"/>
                  <a:pt x="1410774" y="1177633"/>
                </a:cubicBezTo>
                <a:lnTo>
                  <a:pt x="1409062" y="1175926"/>
                </a:lnTo>
                <a:cubicBezTo>
                  <a:pt x="1413326" y="1172588"/>
                  <a:pt x="1416446" y="1168017"/>
                  <a:pt x="1418000" y="1162839"/>
                </a:cubicBezTo>
                <a:lnTo>
                  <a:pt x="1419901" y="1154115"/>
                </a:lnTo>
                <a:lnTo>
                  <a:pt x="1411344" y="1151459"/>
                </a:lnTo>
                <a:cubicBezTo>
                  <a:pt x="1406590" y="1149942"/>
                  <a:pt x="1398984" y="1147287"/>
                  <a:pt x="1394420" y="1145390"/>
                </a:cubicBezTo>
                <a:lnTo>
                  <a:pt x="1386054" y="1141976"/>
                </a:lnTo>
                <a:lnTo>
                  <a:pt x="1405069" y="1138372"/>
                </a:lnTo>
                <a:lnTo>
                  <a:pt x="1424085" y="1134579"/>
                </a:lnTo>
                <a:lnTo>
                  <a:pt x="1379018" y="1127561"/>
                </a:lnTo>
                <a:lnTo>
                  <a:pt x="1371031" y="1132682"/>
                </a:lnTo>
                <a:cubicBezTo>
                  <a:pt x="1370510" y="1127256"/>
                  <a:pt x="1366203" y="1122960"/>
                  <a:pt x="1360763" y="1122441"/>
                </a:cubicBezTo>
                <a:close/>
                <a:moveTo>
                  <a:pt x="472540" y="1121682"/>
                </a:moveTo>
                <a:cubicBezTo>
                  <a:pt x="468356" y="1120544"/>
                  <a:pt x="464173" y="1120734"/>
                  <a:pt x="463983" y="1121872"/>
                </a:cubicBezTo>
                <a:lnTo>
                  <a:pt x="463412" y="1121872"/>
                </a:lnTo>
                <a:cubicBezTo>
                  <a:pt x="463412" y="1123199"/>
                  <a:pt x="466455" y="1126613"/>
                  <a:pt x="470828" y="1129648"/>
                </a:cubicBezTo>
                <a:lnTo>
                  <a:pt x="478625" y="1134958"/>
                </a:lnTo>
                <a:lnTo>
                  <a:pt x="481287" y="1123768"/>
                </a:lnTo>
                <a:close/>
                <a:moveTo>
                  <a:pt x="4826182" y="1120165"/>
                </a:moveTo>
                <a:lnTo>
                  <a:pt x="4821238" y="1121303"/>
                </a:lnTo>
                <a:lnTo>
                  <a:pt x="4814012" y="1122820"/>
                </a:lnTo>
                <a:lnTo>
                  <a:pt x="4814963" y="1125096"/>
                </a:lnTo>
                <a:lnTo>
                  <a:pt x="4816484" y="1123958"/>
                </a:lnTo>
                <a:cubicBezTo>
                  <a:pt x="4816484" y="1123958"/>
                  <a:pt x="4816484" y="1125286"/>
                  <a:pt x="4816484" y="1125855"/>
                </a:cubicBezTo>
                <a:lnTo>
                  <a:pt x="4814963" y="1125855"/>
                </a:lnTo>
                <a:lnTo>
                  <a:pt x="4814963" y="1127561"/>
                </a:lnTo>
                <a:cubicBezTo>
                  <a:pt x="4815552" y="1128864"/>
                  <a:pt x="4816978" y="1129576"/>
                  <a:pt x="4818385" y="1129268"/>
                </a:cubicBezTo>
                <a:lnTo>
                  <a:pt x="4818385" y="1127941"/>
                </a:lnTo>
                <a:cubicBezTo>
                  <a:pt x="4821276" y="1127432"/>
                  <a:pt x="4824014" y="1126264"/>
                  <a:pt x="4826372" y="1124527"/>
                </a:cubicBezTo>
                <a:cubicBezTo>
                  <a:pt x="4827323" y="1123009"/>
                  <a:pt x="4827893" y="1121682"/>
                  <a:pt x="4827703" y="1121303"/>
                </a:cubicBezTo>
                <a:cubicBezTo>
                  <a:pt x="4827513" y="1120923"/>
                  <a:pt x="4827703" y="1121303"/>
                  <a:pt x="4826182" y="1120165"/>
                </a:cubicBezTo>
                <a:close/>
                <a:moveTo>
                  <a:pt x="4102931" y="1118795"/>
                </a:moveTo>
                <a:cubicBezTo>
                  <a:pt x="4099461" y="1115109"/>
                  <a:pt x="4094612" y="1119981"/>
                  <a:pt x="4096752" y="1128527"/>
                </a:cubicBezTo>
                <a:lnTo>
                  <a:pt x="4106057" y="1143192"/>
                </a:lnTo>
                <a:lnTo>
                  <a:pt x="4106057" y="1143493"/>
                </a:lnTo>
                <a:lnTo>
                  <a:pt x="4106248" y="1143493"/>
                </a:lnTo>
                <a:lnTo>
                  <a:pt x="4106057" y="1143192"/>
                </a:lnTo>
                <a:lnTo>
                  <a:pt x="4106057" y="1133441"/>
                </a:lnTo>
                <a:lnTo>
                  <a:pt x="4106057" y="1131355"/>
                </a:lnTo>
                <a:cubicBezTo>
                  <a:pt x="4106057" y="1124622"/>
                  <a:pt x="4104667" y="1120639"/>
                  <a:pt x="4102931" y="1118795"/>
                </a:cubicBezTo>
                <a:close/>
                <a:moveTo>
                  <a:pt x="2898371" y="1116182"/>
                </a:moveTo>
                <a:lnTo>
                  <a:pt x="2898371" y="1126613"/>
                </a:lnTo>
                <a:lnTo>
                  <a:pt x="2909400" y="1126613"/>
                </a:lnTo>
                <a:lnTo>
                  <a:pt x="2909400" y="1116182"/>
                </a:lnTo>
                <a:close/>
                <a:moveTo>
                  <a:pt x="765191" y="1115044"/>
                </a:moveTo>
                <a:lnTo>
                  <a:pt x="760628" y="1119027"/>
                </a:lnTo>
                <a:lnTo>
                  <a:pt x="755874" y="1122061"/>
                </a:lnTo>
                <a:lnTo>
                  <a:pt x="771086" y="1124527"/>
                </a:lnTo>
                <a:lnTo>
                  <a:pt x="768234" y="1119785"/>
                </a:lnTo>
                <a:close/>
                <a:moveTo>
                  <a:pt x="1421042" y="1113337"/>
                </a:moveTo>
                <a:cubicBezTo>
                  <a:pt x="1414621" y="1113858"/>
                  <a:pt x="1409496" y="1118890"/>
                  <a:pt x="1408872" y="1125286"/>
                </a:cubicBezTo>
                <a:lnTo>
                  <a:pt x="1409062" y="1125286"/>
                </a:lnTo>
                <a:cubicBezTo>
                  <a:pt x="1413200" y="1126137"/>
                  <a:pt x="1417507" y="1125318"/>
                  <a:pt x="1421042" y="1123009"/>
                </a:cubicBezTo>
                <a:close/>
                <a:moveTo>
                  <a:pt x="1680226" y="1113147"/>
                </a:moveTo>
                <a:cubicBezTo>
                  <a:pt x="1675282" y="1134769"/>
                  <a:pt x="1695819" y="1113147"/>
                  <a:pt x="1680226" y="1113147"/>
                </a:cubicBezTo>
                <a:close/>
                <a:moveTo>
                  <a:pt x="4126975" y="1112957"/>
                </a:moveTo>
                <a:cubicBezTo>
                  <a:pt x="4127450" y="1114439"/>
                  <a:pt x="4127450" y="1116028"/>
                  <a:pt x="4126975" y="1117509"/>
                </a:cubicBezTo>
                <a:lnTo>
                  <a:pt x="4126975" y="1120354"/>
                </a:lnTo>
                <a:lnTo>
                  <a:pt x="4120670" y="1120354"/>
                </a:lnTo>
                <a:lnTo>
                  <a:pt x="4121650" y="1113526"/>
                </a:lnTo>
                <a:cubicBezTo>
                  <a:pt x="4120928" y="1114469"/>
                  <a:pt x="4120471" y="1115578"/>
                  <a:pt x="4120319" y="1116751"/>
                </a:cubicBezTo>
                <a:lnTo>
                  <a:pt x="4120319" y="1120354"/>
                </a:lnTo>
                <a:lnTo>
                  <a:pt x="4120670" y="1120354"/>
                </a:lnTo>
                <a:lnTo>
                  <a:pt x="4119749" y="1126779"/>
                </a:lnTo>
                <a:cubicBezTo>
                  <a:pt x="4122031" y="1131782"/>
                  <a:pt x="4126309" y="1135528"/>
                  <a:pt x="4129827" y="1132493"/>
                </a:cubicBezTo>
                <a:lnTo>
                  <a:pt x="4124123" y="1125096"/>
                </a:lnTo>
                <a:lnTo>
                  <a:pt x="4129637" y="1122251"/>
                </a:lnTo>
                <a:cubicBezTo>
                  <a:pt x="4131443" y="1119503"/>
                  <a:pt x="4132242" y="1116223"/>
                  <a:pt x="4131919" y="1112957"/>
                </a:cubicBezTo>
                <a:close/>
                <a:moveTo>
                  <a:pt x="2444467" y="1112578"/>
                </a:moveTo>
                <a:cubicBezTo>
                  <a:pt x="2427162" y="1120165"/>
                  <a:pt x="2464813" y="1125475"/>
                  <a:pt x="2444467" y="1112578"/>
                </a:cubicBezTo>
                <a:close/>
                <a:moveTo>
                  <a:pt x="2747197" y="1112388"/>
                </a:moveTo>
                <a:cubicBezTo>
                  <a:pt x="2742253" y="1134010"/>
                  <a:pt x="2762789" y="1112388"/>
                  <a:pt x="2747197" y="1112388"/>
                </a:cubicBezTo>
                <a:close/>
                <a:moveTo>
                  <a:pt x="4069357" y="1112199"/>
                </a:moveTo>
                <a:cubicBezTo>
                  <a:pt x="4064166" y="1116760"/>
                  <a:pt x="4063405" y="1124565"/>
                  <a:pt x="4067646" y="1130027"/>
                </a:cubicBezTo>
                <a:cubicBezTo>
                  <a:pt x="4068235" y="1129473"/>
                  <a:pt x="4069148" y="1129473"/>
                  <a:pt x="4069738" y="1130027"/>
                </a:cubicBezTo>
                <a:cubicBezTo>
                  <a:pt x="4071278" y="1130471"/>
                  <a:pt x="4072647" y="1131323"/>
                  <a:pt x="4073731" y="1132493"/>
                </a:cubicBezTo>
                <a:cubicBezTo>
                  <a:pt x="4074111" y="1124906"/>
                  <a:pt x="4076583" y="1113716"/>
                  <a:pt x="4069357" y="1112199"/>
                </a:cubicBezTo>
                <a:close/>
                <a:moveTo>
                  <a:pt x="1476188" y="1112199"/>
                </a:moveTo>
                <a:lnTo>
                  <a:pt x="1476188" y="1112768"/>
                </a:lnTo>
                <a:cubicBezTo>
                  <a:pt x="1476188" y="1112768"/>
                  <a:pt x="1473145" y="1130406"/>
                  <a:pt x="1471054" y="1128320"/>
                </a:cubicBezTo>
                <a:cubicBezTo>
                  <a:pt x="1483224" y="1140269"/>
                  <a:pt x="1484555" y="1110681"/>
                  <a:pt x="1476188" y="1112199"/>
                </a:cubicBezTo>
                <a:close/>
                <a:moveTo>
                  <a:pt x="1253431" y="1111692"/>
                </a:moveTo>
                <a:cubicBezTo>
                  <a:pt x="1243841" y="1112021"/>
                  <a:pt x="1233929" y="1126566"/>
                  <a:pt x="1246478" y="1132682"/>
                </a:cubicBezTo>
                <a:cubicBezTo>
                  <a:pt x="1246859" y="1123199"/>
                  <a:pt x="1263592" y="1129458"/>
                  <a:pt x="1261881" y="1117320"/>
                </a:cubicBezTo>
                <a:lnTo>
                  <a:pt x="1262071" y="1116940"/>
                </a:lnTo>
                <a:cubicBezTo>
                  <a:pt x="1259790" y="1113052"/>
                  <a:pt x="1256628" y="1111582"/>
                  <a:pt x="1253431" y="1111692"/>
                </a:cubicBezTo>
                <a:close/>
                <a:moveTo>
                  <a:pt x="2731223" y="1111440"/>
                </a:moveTo>
                <a:cubicBezTo>
                  <a:pt x="2726089" y="1133062"/>
                  <a:pt x="2746816" y="1111440"/>
                  <a:pt x="2731223" y="1111440"/>
                </a:cubicBezTo>
                <a:close/>
                <a:moveTo>
                  <a:pt x="4893117" y="1111250"/>
                </a:moveTo>
                <a:cubicBezTo>
                  <a:pt x="4896920" y="1115857"/>
                  <a:pt x="4900172" y="1120885"/>
                  <a:pt x="4902815" y="1126234"/>
                </a:cubicBezTo>
                <a:lnTo>
                  <a:pt x="4896540" y="1129268"/>
                </a:lnTo>
                <a:lnTo>
                  <a:pt x="4894068" y="1129268"/>
                </a:lnTo>
                <a:lnTo>
                  <a:pt x="4894068" y="1128130"/>
                </a:lnTo>
                <a:cubicBezTo>
                  <a:pt x="4892356" y="1123389"/>
                  <a:pt x="4890265" y="1117889"/>
                  <a:pt x="4888363" y="1113337"/>
                </a:cubicBezTo>
                <a:cubicBezTo>
                  <a:pt x="4889846" y="1112451"/>
                  <a:pt x="4891443" y="1111749"/>
                  <a:pt x="4893117" y="1111250"/>
                </a:cubicBezTo>
                <a:close/>
                <a:moveTo>
                  <a:pt x="4819146" y="1110871"/>
                </a:moveTo>
                <a:lnTo>
                  <a:pt x="4810209" y="1113906"/>
                </a:lnTo>
                <a:lnTo>
                  <a:pt x="4812490" y="1114854"/>
                </a:lnTo>
                <a:cubicBezTo>
                  <a:pt x="4814753" y="1114101"/>
                  <a:pt x="4816978" y="1113215"/>
                  <a:pt x="4819146" y="1112199"/>
                </a:cubicBezTo>
                <a:close/>
                <a:moveTo>
                  <a:pt x="1859924" y="1108974"/>
                </a:moveTo>
                <a:lnTo>
                  <a:pt x="1853269" y="1113526"/>
                </a:lnTo>
                <a:lnTo>
                  <a:pt x="1850417" y="1110681"/>
                </a:lnTo>
                <a:cubicBezTo>
                  <a:pt x="1853649" y="1110112"/>
                  <a:pt x="1856692" y="1108974"/>
                  <a:pt x="1859924" y="1108974"/>
                </a:cubicBezTo>
                <a:close/>
                <a:moveTo>
                  <a:pt x="1774164" y="1108785"/>
                </a:moveTo>
                <a:cubicBezTo>
                  <a:pt x="1774164" y="1111250"/>
                  <a:pt x="1774164" y="1113906"/>
                  <a:pt x="1774164" y="1116182"/>
                </a:cubicBezTo>
                <a:lnTo>
                  <a:pt x="1769220" y="1113147"/>
                </a:lnTo>
                <a:lnTo>
                  <a:pt x="1767889" y="1118458"/>
                </a:lnTo>
                <a:cubicBezTo>
                  <a:pt x="1759522" y="1120165"/>
                  <a:pt x="1750204" y="1125475"/>
                  <a:pt x="1739365" y="1128130"/>
                </a:cubicBezTo>
                <a:cubicBezTo>
                  <a:pt x="1742978" y="1126613"/>
                  <a:pt x="1745260" y="1123199"/>
                  <a:pt x="1737083" y="1119216"/>
                </a:cubicBezTo>
                <a:cubicBezTo>
                  <a:pt x="1730047" y="1126234"/>
                  <a:pt x="1732139" y="1128699"/>
                  <a:pt x="1735562" y="1128889"/>
                </a:cubicBezTo>
                <a:lnTo>
                  <a:pt x="1729667" y="1128889"/>
                </a:lnTo>
                <a:cubicBezTo>
                  <a:pt x="1721871" y="1128889"/>
                  <a:pt x="1710651" y="1123199"/>
                  <a:pt x="1705897" y="1124148"/>
                </a:cubicBezTo>
                <a:cubicBezTo>
                  <a:pt x="1696861" y="1126228"/>
                  <a:pt x="1688158" y="1129547"/>
                  <a:pt x="1680036" y="1134010"/>
                </a:cubicBezTo>
                <a:cubicBezTo>
                  <a:pt x="1680036" y="1131734"/>
                  <a:pt x="1680036" y="1129268"/>
                  <a:pt x="1674331" y="1128889"/>
                </a:cubicBezTo>
                <a:cubicBezTo>
                  <a:pt x="1673550" y="1131488"/>
                  <a:pt x="1673550" y="1134257"/>
                  <a:pt x="1674331" y="1136855"/>
                </a:cubicBezTo>
                <a:cubicBezTo>
                  <a:pt x="1666411" y="1140853"/>
                  <a:pt x="1657424" y="1142247"/>
                  <a:pt x="1648660" y="1140838"/>
                </a:cubicBezTo>
                <a:cubicBezTo>
                  <a:pt x="1649611" y="1135527"/>
                  <a:pt x="1645237" y="1135148"/>
                  <a:pt x="1642005" y="1137993"/>
                </a:cubicBezTo>
                <a:cubicBezTo>
                  <a:pt x="1640411" y="1137388"/>
                  <a:pt x="1638882" y="1136626"/>
                  <a:pt x="1637441" y="1135717"/>
                </a:cubicBezTo>
                <a:cubicBezTo>
                  <a:pt x="1637441" y="1146149"/>
                  <a:pt x="1631736" y="1156201"/>
                  <a:pt x="1639723" y="1162081"/>
                </a:cubicBezTo>
                <a:cubicBezTo>
                  <a:pt x="1682698" y="1146149"/>
                  <a:pt x="1738604" y="1151839"/>
                  <a:pt x="1772833" y="1130217"/>
                </a:cubicBezTo>
                <a:cubicBezTo>
                  <a:pt x="1775345" y="1129695"/>
                  <a:pt x="1777499" y="1128100"/>
                  <a:pt x="1778727" y="1125855"/>
                </a:cubicBezTo>
                <a:lnTo>
                  <a:pt x="1781580" y="1123768"/>
                </a:lnTo>
                <a:lnTo>
                  <a:pt x="1784432" y="1123768"/>
                </a:lnTo>
                <a:cubicBezTo>
                  <a:pt x="1784432" y="1123768"/>
                  <a:pt x="1784432" y="1122630"/>
                  <a:pt x="1784432" y="1122061"/>
                </a:cubicBezTo>
                <a:cubicBezTo>
                  <a:pt x="1784208" y="1115901"/>
                  <a:pt x="1780081" y="1110566"/>
                  <a:pt x="1774164" y="1108785"/>
                </a:cubicBezTo>
                <a:close/>
                <a:moveTo>
                  <a:pt x="2132039" y="1108026"/>
                </a:moveTo>
                <a:lnTo>
                  <a:pt x="2071215" y="1120422"/>
                </a:lnTo>
                <a:lnTo>
                  <a:pt x="2070238" y="1119406"/>
                </a:lnTo>
                <a:lnTo>
                  <a:pt x="2070618" y="1120544"/>
                </a:lnTo>
                <a:lnTo>
                  <a:pt x="2071215" y="1120422"/>
                </a:lnTo>
                <a:lnTo>
                  <a:pt x="2085781" y="1135575"/>
                </a:lnTo>
                <a:cubicBezTo>
                  <a:pt x="2110587" y="1144608"/>
                  <a:pt x="2155477" y="1133584"/>
                  <a:pt x="2151055" y="1114664"/>
                </a:cubicBezTo>
                <a:cubicBezTo>
                  <a:pt x="2149914" y="1109354"/>
                  <a:pt x="2141737" y="1107836"/>
                  <a:pt x="2132039" y="1108026"/>
                </a:cubicBezTo>
                <a:close/>
                <a:moveTo>
                  <a:pt x="1593325" y="1107267"/>
                </a:moveTo>
                <a:lnTo>
                  <a:pt x="1578302" y="1116371"/>
                </a:lnTo>
                <a:lnTo>
                  <a:pt x="1563470" y="1125475"/>
                </a:lnTo>
                <a:lnTo>
                  <a:pt x="1611770" y="1137045"/>
                </a:lnTo>
                <a:lnTo>
                  <a:pt x="1602452" y="1122061"/>
                </a:lnTo>
                <a:close/>
                <a:moveTo>
                  <a:pt x="4813821" y="1106319"/>
                </a:moveTo>
                <a:cubicBezTo>
                  <a:pt x="4811159" y="1107220"/>
                  <a:pt x="4809714" y="1110097"/>
                  <a:pt x="4810589" y="1112768"/>
                </a:cubicBezTo>
                <a:lnTo>
                  <a:pt x="4814772" y="1108974"/>
                </a:lnTo>
                <a:lnTo>
                  <a:pt x="4817434" y="1106319"/>
                </a:lnTo>
                <a:cubicBezTo>
                  <a:pt x="4816256" y="1105928"/>
                  <a:pt x="4815001" y="1105928"/>
                  <a:pt x="4813821" y="1106319"/>
                </a:cubicBezTo>
                <a:close/>
                <a:moveTo>
                  <a:pt x="1406020" y="1106129"/>
                </a:moveTo>
                <a:lnTo>
                  <a:pt x="1403691" y="1108121"/>
                </a:lnTo>
                <a:lnTo>
                  <a:pt x="1403168" y="1108405"/>
                </a:lnTo>
                <a:lnTo>
                  <a:pt x="1403358" y="1108405"/>
                </a:lnTo>
                <a:lnTo>
                  <a:pt x="1403691" y="1108121"/>
                </a:lnTo>
                <a:lnTo>
                  <a:pt x="1407351" y="1106129"/>
                </a:lnTo>
                <a:cubicBezTo>
                  <a:pt x="1408112" y="1106129"/>
                  <a:pt x="1406020" y="1106129"/>
                  <a:pt x="1406020" y="1106129"/>
                </a:cubicBezTo>
                <a:close/>
                <a:moveTo>
                  <a:pt x="4917837" y="1105750"/>
                </a:moveTo>
                <a:lnTo>
                  <a:pt x="4919739" y="1105750"/>
                </a:lnTo>
                <a:lnTo>
                  <a:pt x="4924493" y="1108026"/>
                </a:lnTo>
                <a:lnTo>
                  <a:pt x="4922401" y="1111630"/>
                </a:lnTo>
                <a:lnTo>
                  <a:pt x="4921260" y="1113716"/>
                </a:lnTo>
                <a:close/>
                <a:moveTo>
                  <a:pt x="1411154" y="1105371"/>
                </a:moveTo>
                <a:lnTo>
                  <a:pt x="1410013" y="1106206"/>
                </a:lnTo>
                <a:lnTo>
                  <a:pt x="1410013" y="1106129"/>
                </a:lnTo>
                <a:lnTo>
                  <a:pt x="1409828" y="1106342"/>
                </a:lnTo>
                <a:lnTo>
                  <a:pt x="1408302" y="1107457"/>
                </a:lnTo>
                <a:cubicBezTo>
                  <a:pt x="1408778" y="1108500"/>
                  <a:pt x="1408778" y="1108073"/>
                  <a:pt x="1408873" y="1107433"/>
                </a:cubicBezTo>
                <a:lnTo>
                  <a:pt x="1409828" y="1106342"/>
                </a:lnTo>
                <a:lnTo>
                  <a:pt x="1410013" y="1106206"/>
                </a:lnTo>
                <a:lnTo>
                  <a:pt x="1410013" y="1107647"/>
                </a:lnTo>
                <a:close/>
                <a:moveTo>
                  <a:pt x="4947312" y="1104802"/>
                </a:moveTo>
                <a:lnTo>
                  <a:pt x="4948833" y="1109354"/>
                </a:lnTo>
                <a:cubicBezTo>
                  <a:pt x="4947502" y="1111440"/>
                  <a:pt x="4946551" y="1113526"/>
                  <a:pt x="4945220" y="1115613"/>
                </a:cubicBezTo>
                <a:lnTo>
                  <a:pt x="4944269" y="1112957"/>
                </a:lnTo>
                <a:lnTo>
                  <a:pt x="4942748" y="1108785"/>
                </a:lnTo>
                <a:lnTo>
                  <a:pt x="4944079" y="1105750"/>
                </a:lnTo>
                <a:lnTo>
                  <a:pt x="4944079" y="1106129"/>
                </a:lnTo>
                <a:cubicBezTo>
                  <a:pt x="4945296" y="1106133"/>
                  <a:pt x="4946456" y="1105655"/>
                  <a:pt x="4947312" y="1104802"/>
                </a:cubicBezTo>
                <a:close/>
                <a:moveTo>
                  <a:pt x="1547116" y="1104233"/>
                </a:moveTo>
                <a:cubicBezTo>
                  <a:pt x="1545483" y="1106146"/>
                  <a:pt x="1545483" y="1108957"/>
                  <a:pt x="1547116" y="1110871"/>
                </a:cubicBezTo>
                <a:cubicBezTo>
                  <a:pt x="1548016" y="1112176"/>
                  <a:pt x="1549183" y="1113274"/>
                  <a:pt x="1550539" y="1114095"/>
                </a:cubicBezTo>
                <a:cubicBezTo>
                  <a:pt x="1551954" y="1115209"/>
                  <a:pt x="1553567" y="1116045"/>
                  <a:pt x="1555293" y="1116561"/>
                </a:cubicBezTo>
                <a:cubicBezTo>
                  <a:pt x="1556598" y="1117027"/>
                  <a:pt x="1557933" y="1117407"/>
                  <a:pt x="1559286" y="1117699"/>
                </a:cubicBezTo>
                <a:lnTo>
                  <a:pt x="1568984" y="1119027"/>
                </a:lnTo>
                <a:lnTo>
                  <a:pt x="1559286" y="1110492"/>
                </a:lnTo>
                <a:cubicBezTo>
                  <a:pt x="1557372" y="1108555"/>
                  <a:pt x="1555196" y="1106896"/>
                  <a:pt x="1552821" y="1105560"/>
                </a:cubicBezTo>
                <a:cubicBezTo>
                  <a:pt x="1552821" y="1103853"/>
                  <a:pt x="1551490" y="1103095"/>
                  <a:pt x="1550539" y="1104233"/>
                </a:cubicBezTo>
                <a:cubicBezTo>
                  <a:pt x="1549588" y="1105371"/>
                  <a:pt x="1547877" y="1104233"/>
                  <a:pt x="1547116" y="1104233"/>
                </a:cubicBezTo>
                <a:close/>
                <a:moveTo>
                  <a:pt x="1648850" y="1102715"/>
                </a:moveTo>
                <a:cubicBezTo>
                  <a:pt x="1643906" y="1124337"/>
                  <a:pt x="1664443" y="1102715"/>
                  <a:pt x="1648850" y="1102715"/>
                </a:cubicBezTo>
                <a:close/>
                <a:moveTo>
                  <a:pt x="440213" y="1102715"/>
                </a:moveTo>
                <a:lnTo>
                  <a:pt x="439072" y="1104422"/>
                </a:lnTo>
                <a:cubicBezTo>
                  <a:pt x="440593" y="1105750"/>
                  <a:pt x="444016" y="1103853"/>
                  <a:pt x="443446" y="1102715"/>
                </a:cubicBezTo>
                <a:cubicBezTo>
                  <a:pt x="441734" y="1104422"/>
                  <a:pt x="441734" y="1102715"/>
                  <a:pt x="440213" y="1102715"/>
                </a:cubicBezTo>
                <a:close/>
                <a:moveTo>
                  <a:pt x="2464433" y="1102526"/>
                </a:moveTo>
                <a:cubicBezTo>
                  <a:pt x="2459489" y="1124148"/>
                  <a:pt x="2480216" y="1102526"/>
                  <a:pt x="2464433" y="1102526"/>
                </a:cubicBezTo>
                <a:close/>
                <a:moveTo>
                  <a:pt x="4784747" y="1102070"/>
                </a:moveTo>
                <a:lnTo>
                  <a:pt x="4785931" y="1102715"/>
                </a:lnTo>
                <a:lnTo>
                  <a:pt x="4785108" y="1102715"/>
                </a:lnTo>
                <a:lnTo>
                  <a:pt x="4786140" y="1104168"/>
                </a:lnTo>
                <a:lnTo>
                  <a:pt x="4785678" y="1105181"/>
                </a:lnTo>
                <a:cubicBezTo>
                  <a:pt x="4784842" y="1105448"/>
                  <a:pt x="4783929" y="1105039"/>
                  <a:pt x="4783587" y="1104233"/>
                </a:cubicBezTo>
                <a:cubicBezTo>
                  <a:pt x="4783549" y="1104168"/>
                  <a:pt x="4783530" y="1104102"/>
                  <a:pt x="4783511" y="1104032"/>
                </a:cubicBezTo>
                <a:cubicBezTo>
                  <a:pt x="4783263" y="1103229"/>
                  <a:pt x="4783739" y="1102385"/>
                  <a:pt x="4784537" y="1102146"/>
                </a:cubicBezTo>
                <a:cubicBezTo>
                  <a:pt x="4784595" y="1102116"/>
                  <a:pt x="4784671" y="1102091"/>
                  <a:pt x="4784747" y="1102070"/>
                </a:cubicBezTo>
                <a:close/>
                <a:moveTo>
                  <a:pt x="2579478" y="1101767"/>
                </a:moveTo>
                <a:cubicBezTo>
                  <a:pt x="2574534" y="1123389"/>
                  <a:pt x="2595261" y="1101767"/>
                  <a:pt x="2579478" y="1101767"/>
                </a:cubicBezTo>
                <a:close/>
                <a:moveTo>
                  <a:pt x="2537644" y="1101767"/>
                </a:moveTo>
                <a:lnTo>
                  <a:pt x="2537644" y="1102905"/>
                </a:lnTo>
                <a:cubicBezTo>
                  <a:pt x="2540496" y="1112199"/>
                  <a:pt x="2540306" y="1124527"/>
                  <a:pt x="2548102" y="1128889"/>
                </a:cubicBezTo>
                <a:cubicBezTo>
                  <a:pt x="2545820" y="1119027"/>
                  <a:pt x="2555328" y="1096456"/>
                  <a:pt x="2537644" y="1101767"/>
                </a:cubicBezTo>
                <a:close/>
                <a:moveTo>
                  <a:pt x="3073853" y="1101488"/>
                </a:moveTo>
                <a:cubicBezTo>
                  <a:pt x="3072210" y="1100499"/>
                  <a:pt x="3069655" y="1100439"/>
                  <a:pt x="3065709" y="1101767"/>
                </a:cubicBezTo>
                <a:lnTo>
                  <a:pt x="3066470" y="1102336"/>
                </a:lnTo>
                <a:cubicBezTo>
                  <a:pt x="3065139" y="1114095"/>
                  <a:pt x="3067801" y="1121303"/>
                  <a:pt x="3076928" y="1123199"/>
                </a:cubicBezTo>
                <a:cubicBezTo>
                  <a:pt x="3075502" y="1115803"/>
                  <a:pt x="3078782" y="1104458"/>
                  <a:pt x="3073853" y="1101488"/>
                </a:cubicBezTo>
                <a:close/>
                <a:moveTo>
                  <a:pt x="3175620" y="1101388"/>
                </a:moveTo>
                <a:cubicBezTo>
                  <a:pt x="3167823" y="1116940"/>
                  <a:pt x="3199009" y="1116940"/>
                  <a:pt x="3191213" y="1101767"/>
                </a:cubicBezTo>
                <a:lnTo>
                  <a:pt x="3190833" y="1101388"/>
                </a:lnTo>
                <a:close/>
                <a:moveTo>
                  <a:pt x="4883039" y="1100060"/>
                </a:moveTo>
                <a:lnTo>
                  <a:pt x="4886271" y="1102715"/>
                </a:lnTo>
                <a:lnTo>
                  <a:pt x="4884750" y="1102715"/>
                </a:lnTo>
                <a:lnTo>
                  <a:pt x="4884750" y="1103284"/>
                </a:lnTo>
                <a:close/>
                <a:moveTo>
                  <a:pt x="4696875" y="1100060"/>
                </a:moveTo>
                <a:lnTo>
                  <a:pt x="4695734" y="1104043"/>
                </a:lnTo>
                <a:cubicBezTo>
                  <a:pt x="4695354" y="1105268"/>
                  <a:pt x="4694783" y="1106423"/>
                  <a:pt x="4694023" y="1107457"/>
                </a:cubicBezTo>
                <a:lnTo>
                  <a:pt x="4686416" y="1107457"/>
                </a:lnTo>
                <a:lnTo>
                  <a:pt x="4686416" y="1117889"/>
                </a:lnTo>
                <a:lnTo>
                  <a:pt x="4695354" y="1116371"/>
                </a:lnTo>
                <a:lnTo>
                  <a:pt x="4695354" y="1110302"/>
                </a:lnTo>
                <a:lnTo>
                  <a:pt x="4697636" y="1112957"/>
                </a:lnTo>
                <a:lnTo>
                  <a:pt x="4698967" y="1114475"/>
                </a:lnTo>
                <a:lnTo>
                  <a:pt x="4696875" y="1107457"/>
                </a:lnTo>
                <a:close/>
                <a:moveTo>
                  <a:pt x="1616334" y="1100060"/>
                </a:moveTo>
                <a:cubicBezTo>
                  <a:pt x="1614708" y="1099705"/>
                  <a:pt x="1613099" y="1100720"/>
                  <a:pt x="1612720" y="1102336"/>
                </a:cubicBezTo>
                <a:cubicBezTo>
                  <a:pt x="1612279" y="1103844"/>
                  <a:pt x="1613148" y="1105424"/>
                  <a:pt x="1614662" y="1105864"/>
                </a:cubicBezTo>
                <a:cubicBezTo>
                  <a:pt x="1614774" y="1105896"/>
                  <a:pt x="1614886" y="1105921"/>
                  <a:pt x="1615002" y="1105940"/>
                </a:cubicBezTo>
                <a:cubicBezTo>
                  <a:pt x="1616508" y="1106399"/>
                  <a:pt x="1618104" y="1105553"/>
                  <a:pt x="1618562" y="1104049"/>
                </a:cubicBezTo>
                <a:cubicBezTo>
                  <a:pt x="1618583" y="1103984"/>
                  <a:pt x="1618600" y="1103920"/>
                  <a:pt x="1618615" y="1103853"/>
                </a:cubicBezTo>
                <a:cubicBezTo>
                  <a:pt x="1619074" y="1102241"/>
                  <a:pt x="1618134" y="1100563"/>
                  <a:pt x="1616518" y="1100105"/>
                </a:cubicBezTo>
                <a:cubicBezTo>
                  <a:pt x="1616457" y="1100088"/>
                  <a:pt x="1616396" y="1100073"/>
                  <a:pt x="1616334" y="1100060"/>
                </a:cubicBezTo>
                <a:close/>
                <a:moveTo>
                  <a:pt x="4907017" y="1098846"/>
                </a:moveTo>
                <a:cubicBezTo>
                  <a:pt x="4907816" y="1098609"/>
                  <a:pt x="4908653" y="1099066"/>
                  <a:pt x="4908900" y="1099870"/>
                </a:cubicBezTo>
                <a:lnTo>
                  <a:pt x="4908900" y="1100060"/>
                </a:lnTo>
                <a:cubicBezTo>
                  <a:pt x="4909071" y="1100836"/>
                  <a:pt x="4908672" y="1101621"/>
                  <a:pt x="4907949" y="1101957"/>
                </a:cubicBezTo>
                <a:cubicBezTo>
                  <a:pt x="4907056" y="1102203"/>
                  <a:pt x="4906124" y="1101699"/>
                  <a:pt x="4905857" y="1100819"/>
                </a:cubicBezTo>
                <a:cubicBezTo>
                  <a:pt x="4905800" y="1100709"/>
                  <a:pt x="4905762" y="1100589"/>
                  <a:pt x="4905744" y="1100468"/>
                </a:cubicBezTo>
                <a:cubicBezTo>
                  <a:pt x="4905610" y="1099747"/>
                  <a:pt x="4906086" y="1099055"/>
                  <a:pt x="4906808" y="1098922"/>
                </a:cubicBezTo>
                <a:cubicBezTo>
                  <a:pt x="4906865" y="1098892"/>
                  <a:pt x="4906941" y="1098867"/>
                  <a:pt x="4907017" y="1098846"/>
                </a:cubicBezTo>
                <a:close/>
                <a:moveTo>
                  <a:pt x="3559737" y="1097784"/>
                </a:moveTo>
                <a:lnTo>
                  <a:pt x="3573238" y="1105371"/>
                </a:lnTo>
                <a:lnTo>
                  <a:pt x="3571527" y="1111061"/>
                </a:lnTo>
                <a:cubicBezTo>
                  <a:pt x="3576471" y="1115992"/>
                  <a:pt x="3579893" y="1119027"/>
                  <a:pt x="3583506" y="1112199"/>
                </a:cubicBezTo>
                <a:lnTo>
                  <a:pt x="3582746" y="1112199"/>
                </a:lnTo>
                <a:cubicBezTo>
                  <a:pt x="3578182" y="1108595"/>
                  <a:pt x="3566963" y="1093232"/>
                  <a:pt x="3559737" y="1097784"/>
                </a:cubicBezTo>
                <a:close/>
                <a:moveTo>
                  <a:pt x="3272739" y="1097366"/>
                </a:moveTo>
                <a:cubicBezTo>
                  <a:pt x="3272006" y="1095781"/>
                  <a:pt x="3269605" y="1095650"/>
                  <a:pt x="3264423" y="1097594"/>
                </a:cubicBezTo>
                <a:cubicBezTo>
                  <a:pt x="3268607" y="1098732"/>
                  <a:pt x="3270508" y="1101957"/>
                  <a:pt x="3269748" y="1108026"/>
                </a:cubicBezTo>
                <a:cubicBezTo>
                  <a:pt x="3264385" y="1102264"/>
                  <a:pt x="3255372" y="1101924"/>
                  <a:pt x="3249591" y="1107265"/>
                </a:cubicBezTo>
                <a:cubicBezTo>
                  <a:pt x="3249325" y="1107510"/>
                  <a:pt x="3249078" y="1107762"/>
                  <a:pt x="3248830" y="1108026"/>
                </a:cubicBezTo>
                <a:cubicBezTo>
                  <a:pt x="3239893" y="1089059"/>
                  <a:pt x="3232477" y="1125096"/>
                  <a:pt x="3248830" y="1108026"/>
                </a:cubicBezTo>
                <a:cubicBezTo>
                  <a:pt x="3248830" y="1120734"/>
                  <a:pt x="3243886" y="1139700"/>
                  <a:pt x="3264423" y="1133062"/>
                </a:cubicBezTo>
                <a:lnTo>
                  <a:pt x="3264423" y="1134200"/>
                </a:lnTo>
                <a:cubicBezTo>
                  <a:pt x="3262141" y="1119975"/>
                  <a:pt x="3274941" y="1102123"/>
                  <a:pt x="3272739" y="1097366"/>
                </a:cubicBezTo>
                <a:close/>
                <a:moveTo>
                  <a:pt x="880655" y="1097010"/>
                </a:moveTo>
                <a:cubicBezTo>
                  <a:pt x="877232" y="1096288"/>
                  <a:pt x="873693" y="1097539"/>
                  <a:pt x="871489" y="1100250"/>
                </a:cubicBezTo>
                <a:cubicBezTo>
                  <a:pt x="870088" y="1100271"/>
                  <a:pt x="868859" y="1101189"/>
                  <a:pt x="868446" y="1102526"/>
                </a:cubicBezTo>
                <a:cubicBezTo>
                  <a:pt x="868156" y="1103675"/>
                  <a:pt x="868610" y="1104885"/>
                  <a:pt x="869587" y="1105560"/>
                </a:cubicBezTo>
                <a:cubicBezTo>
                  <a:pt x="869523" y="1109357"/>
                  <a:pt x="871782" y="1112813"/>
                  <a:pt x="875292" y="1114285"/>
                </a:cubicBezTo>
                <a:cubicBezTo>
                  <a:pt x="874319" y="1115778"/>
                  <a:pt x="873670" y="1117458"/>
                  <a:pt x="873391" y="1119216"/>
                </a:cubicBezTo>
                <a:cubicBezTo>
                  <a:pt x="872048" y="1119717"/>
                  <a:pt x="870867" y="1120568"/>
                  <a:pt x="869968" y="1121682"/>
                </a:cubicBezTo>
                <a:cubicBezTo>
                  <a:pt x="869968" y="1121682"/>
                  <a:pt x="869017" y="1122441"/>
                  <a:pt x="871109" y="1122251"/>
                </a:cubicBezTo>
                <a:lnTo>
                  <a:pt x="872630" y="1122251"/>
                </a:lnTo>
                <a:cubicBezTo>
                  <a:pt x="872535" y="1123260"/>
                  <a:pt x="872535" y="1124276"/>
                  <a:pt x="872630" y="1125286"/>
                </a:cubicBezTo>
                <a:cubicBezTo>
                  <a:pt x="874532" y="1125286"/>
                  <a:pt x="877384" y="1125286"/>
                  <a:pt x="877384" y="1127751"/>
                </a:cubicBezTo>
                <a:cubicBezTo>
                  <a:pt x="883279" y="1127751"/>
                  <a:pt x="884990" y="1123958"/>
                  <a:pt x="886131" y="1119406"/>
                </a:cubicBezTo>
                <a:cubicBezTo>
                  <a:pt x="891265" y="1117699"/>
                  <a:pt x="895259" y="1115613"/>
                  <a:pt x="895449" y="1114475"/>
                </a:cubicBezTo>
                <a:cubicBezTo>
                  <a:pt x="895639" y="1113337"/>
                  <a:pt x="890315" y="1113147"/>
                  <a:pt x="883279" y="1114475"/>
                </a:cubicBezTo>
                <a:lnTo>
                  <a:pt x="881757" y="1114475"/>
                </a:lnTo>
                <a:cubicBezTo>
                  <a:pt x="884768" y="1113521"/>
                  <a:pt x="887070" y="1111081"/>
                  <a:pt x="887842" y="1108026"/>
                </a:cubicBezTo>
                <a:cubicBezTo>
                  <a:pt x="888907" y="1103004"/>
                  <a:pt x="885690" y="1098072"/>
                  <a:pt x="880655" y="1097010"/>
                </a:cubicBezTo>
                <a:close/>
                <a:moveTo>
                  <a:pt x="3661661" y="1096456"/>
                </a:moveTo>
                <a:cubicBezTo>
                  <a:pt x="3655956" y="1124148"/>
                  <a:pt x="3677444" y="1102715"/>
                  <a:pt x="3661661" y="1096456"/>
                </a:cubicBezTo>
                <a:close/>
                <a:moveTo>
                  <a:pt x="3426627" y="1096456"/>
                </a:moveTo>
                <a:cubicBezTo>
                  <a:pt x="3418830" y="1111819"/>
                  <a:pt x="3449826" y="1111819"/>
                  <a:pt x="3442220" y="1096456"/>
                </a:cubicBezTo>
                <a:close/>
                <a:moveTo>
                  <a:pt x="3871024" y="1096077"/>
                </a:moveTo>
                <a:lnTo>
                  <a:pt x="3871024" y="1106509"/>
                </a:lnTo>
                <a:lnTo>
                  <a:pt x="3881482" y="1106509"/>
                </a:lnTo>
                <a:lnTo>
                  <a:pt x="3881482" y="1096077"/>
                </a:lnTo>
                <a:close/>
                <a:moveTo>
                  <a:pt x="3849916" y="1095887"/>
                </a:moveTo>
                <a:cubicBezTo>
                  <a:pt x="3832612" y="1103474"/>
                  <a:pt x="3870263" y="1108974"/>
                  <a:pt x="3849916" y="1095887"/>
                </a:cubicBezTo>
                <a:close/>
                <a:moveTo>
                  <a:pt x="1946636" y="1095508"/>
                </a:moveTo>
                <a:cubicBezTo>
                  <a:pt x="1941692" y="1117130"/>
                  <a:pt x="1962419" y="1096646"/>
                  <a:pt x="1946636" y="1095508"/>
                </a:cubicBezTo>
                <a:close/>
                <a:moveTo>
                  <a:pt x="4783016" y="1094749"/>
                </a:moveTo>
                <a:lnTo>
                  <a:pt x="4787200" y="1095887"/>
                </a:lnTo>
                <a:cubicBezTo>
                  <a:pt x="4789672" y="1096456"/>
                  <a:pt x="4791953" y="1098163"/>
                  <a:pt x="4791953" y="1098163"/>
                </a:cubicBezTo>
                <a:cubicBezTo>
                  <a:pt x="4791953" y="1098169"/>
                  <a:pt x="4791973" y="1098177"/>
                  <a:pt x="4791973" y="1098182"/>
                </a:cubicBezTo>
                <a:cubicBezTo>
                  <a:pt x="4792486" y="1098706"/>
                  <a:pt x="4792486" y="1099546"/>
                  <a:pt x="4791953" y="1100060"/>
                </a:cubicBezTo>
                <a:cubicBezTo>
                  <a:pt x="4789881" y="1099935"/>
                  <a:pt x="4787922" y="1099059"/>
                  <a:pt x="4786439" y="1097594"/>
                </a:cubicBezTo>
                <a:close/>
                <a:moveTo>
                  <a:pt x="638927" y="1093991"/>
                </a:moveTo>
                <a:cubicBezTo>
                  <a:pt x="637353" y="1093625"/>
                  <a:pt x="635776" y="1094601"/>
                  <a:pt x="635409" y="1096172"/>
                </a:cubicBezTo>
                <a:cubicBezTo>
                  <a:pt x="635042" y="1097742"/>
                  <a:pt x="636022" y="1099315"/>
                  <a:pt x="637596" y="1099681"/>
                </a:cubicBezTo>
                <a:cubicBezTo>
                  <a:pt x="639165" y="1100049"/>
                  <a:pt x="640749" y="1099134"/>
                  <a:pt x="641209" y="1097594"/>
                </a:cubicBezTo>
                <a:cubicBezTo>
                  <a:pt x="641466" y="1095992"/>
                  <a:pt x="640488" y="1094448"/>
                  <a:pt x="638927" y="1093991"/>
                </a:cubicBezTo>
                <a:close/>
                <a:moveTo>
                  <a:pt x="454475" y="1093801"/>
                </a:moveTo>
                <a:cubicBezTo>
                  <a:pt x="454475" y="1093801"/>
                  <a:pt x="449151" y="1097405"/>
                  <a:pt x="448010" y="1096836"/>
                </a:cubicBezTo>
                <a:cubicBezTo>
                  <a:pt x="446869" y="1096267"/>
                  <a:pt x="445347" y="1101388"/>
                  <a:pt x="448010" y="1099870"/>
                </a:cubicBezTo>
                <a:cubicBezTo>
                  <a:pt x="450672" y="1098353"/>
                  <a:pt x="452954" y="1095508"/>
                  <a:pt x="456377" y="1093801"/>
                </a:cubicBezTo>
                <a:lnTo>
                  <a:pt x="455616" y="1093801"/>
                </a:lnTo>
                <a:close/>
                <a:moveTo>
                  <a:pt x="3045612" y="1092518"/>
                </a:moveTo>
                <a:cubicBezTo>
                  <a:pt x="3044043" y="1091750"/>
                  <a:pt x="3042320" y="1092758"/>
                  <a:pt x="3040608" y="1096456"/>
                </a:cubicBezTo>
                <a:cubicBezTo>
                  <a:pt x="3043841" y="1096456"/>
                  <a:pt x="3046694" y="1096456"/>
                  <a:pt x="3045743" y="1101767"/>
                </a:cubicBezTo>
                <a:cubicBezTo>
                  <a:pt x="3029389" y="1107457"/>
                  <a:pt x="3032051" y="1104233"/>
                  <a:pt x="3019691" y="1096456"/>
                </a:cubicBezTo>
                <a:cubicBezTo>
                  <a:pt x="3013036" y="1121492"/>
                  <a:pt x="3045362" y="1108216"/>
                  <a:pt x="3050116" y="1122630"/>
                </a:cubicBezTo>
                <a:lnTo>
                  <a:pt x="3051067" y="1122630"/>
                </a:lnTo>
                <a:cubicBezTo>
                  <a:pt x="3053634" y="1113100"/>
                  <a:pt x="3050318" y="1094821"/>
                  <a:pt x="3045612" y="1092518"/>
                </a:cubicBezTo>
                <a:close/>
                <a:moveTo>
                  <a:pt x="3995767" y="1091715"/>
                </a:moveTo>
                <a:lnTo>
                  <a:pt x="3995767" y="1102146"/>
                </a:lnTo>
                <a:lnTo>
                  <a:pt x="4006225" y="1102146"/>
                </a:lnTo>
                <a:lnTo>
                  <a:pt x="4006225" y="1091715"/>
                </a:lnTo>
                <a:close/>
                <a:moveTo>
                  <a:pt x="441544" y="1091715"/>
                </a:moveTo>
                <a:lnTo>
                  <a:pt x="441242" y="1091866"/>
                </a:lnTo>
                <a:lnTo>
                  <a:pt x="437171" y="1093801"/>
                </a:lnTo>
                <a:lnTo>
                  <a:pt x="437361" y="1093801"/>
                </a:lnTo>
                <a:lnTo>
                  <a:pt x="441242" y="1091866"/>
                </a:lnTo>
                <a:lnTo>
                  <a:pt x="441540" y="1091724"/>
                </a:lnTo>
                <a:cubicBezTo>
                  <a:pt x="441542" y="1091720"/>
                  <a:pt x="441542" y="1091718"/>
                  <a:pt x="441544" y="1091715"/>
                </a:cubicBezTo>
                <a:close/>
                <a:moveTo>
                  <a:pt x="473681" y="1091525"/>
                </a:moveTo>
                <a:cubicBezTo>
                  <a:pt x="472312" y="1091457"/>
                  <a:pt x="471064" y="1092312"/>
                  <a:pt x="470638" y="1093611"/>
                </a:cubicBezTo>
                <a:lnTo>
                  <a:pt x="470068" y="1093611"/>
                </a:lnTo>
                <a:cubicBezTo>
                  <a:pt x="469648" y="1095235"/>
                  <a:pt x="470627" y="1096891"/>
                  <a:pt x="472255" y="1097310"/>
                </a:cubicBezTo>
                <a:cubicBezTo>
                  <a:pt x="473882" y="1097729"/>
                  <a:pt x="475542" y="1096752"/>
                  <a:pt x="475963" y="1095129"/>
                </a:cubicBezTo>
                <a:cubicBezTo>
                  <a:pt x="476404" y="1093621"/>
                  <a:pt x="475535" y="1092041"/>
                  <a:pt x="474021" y="1091601"/>
                </a:cubicBezTo>
                <a:cubicBezTo>
                  <a:pt x="473909" y="1091569"/>
                  <a:pt x="473795" y="1091544"/>
                  <a:pt x="473681" y="1091525"/>
                </a:cubicBezTo>
                <a:close/>
                <a:moveTo>
                  <a:pt x="3452679" y="1091335"/>
                </a:moveTo>
                <a:cubicBezTo>
                  <a:pt x="3447734" y="1112957"/>
                  <a:pt x="3468461" y="1092284"/>
                  <a:pt x="3452679" y="1091335"/>
                </a:cubicBezTo>
                <a:close/>
                <a:moveTo>
                  <a:pt x="2955989" y="1091146"/>
                </a:moveTo>
                <a:lnTo>
                  <a:pt x="2955989" y="1101577"/>
                </a:lnTo>
                <a:lnTo>
                  <a:pt x="2966447" y="1101577"/>
                </a:lnTo>
                <a:lnTo>
                  <a:pt x="2966447" y="1091146"/>
                </a:lnTo>
                <a:close/>
                <a:moveTo>
                  <a:pt x="3143864" y="1090956"/>
                </a:moveTo>
                <a:cubicBezTo>
                  <a:pt x="3127377" y="1091100"/>
                  <a:pt x="3112735" y="1101469"/>
                  <a:pt x="3107163" y="1116940"/>
                </a:cubicBezTo>
                <a:cubicBezTo>
                  <a:pt x="3131694" y="1098922"/>
                  <a:pt x="3136448" y="1115613"/>
                  <a:pt x="3154703" y="1127751"/>
                </a:cubicBezTo>
                <a:lnTo>
                  <a:pt x="3154322" y="1127372"/>
                </a:lnTo>
                <a:cubicBezTo>
                  <a:pt x="3154379" y="1114490"/>
                  <a:pt x="3150747" y="1101860"/>
                  <a:pt x="3143864" y="1090956"/>
                </a:cubicBezTo>
                <a:close/>
                <a:moveTo>
                  <a:pt x="934513" y="1090952"/>
                </a:moveTo>
                <a:cubicBezTo>
                  <a:pt x="929441" y="1091819"/>
                  <a:pt x="926034" y="1096623"/>
                  <a:pt x="926903" y="1101682"/>
                </a:cubicBezTo>
                <a:cubicBezTo>
                  <a:pt x="927104" y="1102854"/>
                  <a:pt x="927530" y="1103978"/>
                  <a:pt x="928156" y="1104991"/>
                </a:cubicBezTo>
                <a:lnTo>
                  <a:pt x="922451" y="1110681"/>
                </a:lnTo>
                <a:lnTo>
                  <a:pt x="904957" y="1127941"/>
                </a:lnTo>
                <a:lnTo>
                  <a:pt x="974744" y="1127941"/>
                </a:lnTo>
                <a:lnTo>
                  <a:pt x="957250" y="1110681"/>
                </a:lnTo>
                <a:lnTo>
                  <a:pt x="945270" y="1098543"/>
                </a:lnTo>
                <a:cubicBezTo>
                  <a:pt x="944401" y="1093484"/>
                  <a:pt x="939584" y="1090085"/>
                  <a:pt x="934513" y="1090952"/>
                </a:cubicBezTo>
                <a:close/>
                <a:moveTo>
                  <a:pt x="725068" y="1090387"/>
                </a:moveTo>
                <a:cubicBezTo>
                  <a:pt x="723357" y="1091335"/>
                  <a:pt x="725068" y="1096077"/>
                  <a:pt x="727160" y="1100819"/>
                </a:cubicBezTo>
                <a:cubicBezTo>
                  <a:pt x="729541" y="1104991"/>
                  <a:pt x="733116" y="1108360"/>
                  <a:pt x="737428" y="1110492"/>
                </a:cubicBezTo>
                <a:lnTo>
                  <a:pt x="742372" y="1111630"/>
                </a:lnTo>
                <a:lnTo>
                  <a:pt x="735337" y="1100060"/>
                </a:lnTo>
                <a:cubicBezTo>
                  <a:pt x="731343" y="1093801"/>
                  <a:pt x="726780" y="1089439"/>
                  <a:pt x="725068" y="1090387"/>
                </a:cubicBezTo>
                <a:close/>
                <a:moveTo>
                  <a:pt x="4763050" y="1088870"/>
                </a:moveTo>
                <a:cubicBezTo>
                  <a:pt x="4763753" y="1088792"/>
                  <a:pt x="4764457" y="1089166"/>
                  <a:pt x="4764761" y="1089805"/>
                </a:cubicBezTo>
                <a:cubicBezTo>
                  <a:pt x="4765198" y="1090649"/>
                  <a:pt x="4764837" y="1091673"/>
                  <a:pt x="4764000" y="1092094"/>
                </a:cubicBezTo>
                <a:lnTo>
                  <a:pt x="4764000" y="1091904"/>
                </a:lnTo>
                <a:cubicBezTo>
                  <a:pt x="4763544" y="1091753"/>
                  <a:pt x="4763202" y="1091402"/>
                  <a:pt x="4763050" y="1090956"/>
                </a:cubicBezTo>
                <a:cubicBezTo>
                  <a:pt x="4762574" y="1090341"/>
                  <a:pt x="4762574" y="1089484"/>
                  <a:pt x="4763050" y="1088870"/>
                </a:cubicBezTo>
                <a:close/>
                <a:moveTo>
                  <a:pt x="4919739" y="1088680"/>
                </a:moveTo>
                <a:lnTo>
                  <a:pt x="4921070" y="1090197"/>
                </a:lnTo>
                <a:lnTo>
                  <a:pt x="4919739" y="1090577"/>
                </a:lnTo>
                <a:close/>
                <a:moveTo>
                  <a:pt x="675437" y="1088680"/>
                </a:moveTo>
                <a:lnTo>
                  <a:pt x="676286" y="1088680"/>
                </a:lnTo>
                <a:lnTo>
                  <a:pt x="675057" y="1089439"/>
                </a:lnTo>
                <a:lnTo>
                  <a:pt x="674778" y="1089009"/>
                </a:lnTo>
                <a:close/>
                <a:moveTo>
                  <a:pt x="486611" y="1088490"/>
                </a:moveTo>
                <a:cubicBezTo>
                  <a:pt x="485242" y="1088422"/>
                  <a:pt x="483995" y="1089277"/>
                  <a:pt x="483569" y="1090577"/>
                </a:cubicBezTo>
                <a:lnTo>
                  <a:pt x="482998" y="1090577"/>
                </a:lnTo>
                <a:cubicBezTo>
                  <a:pt x="482578" y="1092200"/>
                  <a:pt x="483558" y="1093856"/>
                  <a:pt x="485185" y="1094275"/>
                </a:cubicBezTo>
                <a:cubicBezTo>
                  <a:pt x="486813" y="1094694"/>
                  <a:pt x="488473" y="1093718"/>
                  <a:pt x="488893" y="1092094"/>
                </a:cubicBezTo>
                <a:cubicBezTo>
                  <a:pt x="489335" y="1090586"/>
                  <a:pt x="488465" y="1089006"/>
                  <a:pt x="486952" y="1088566"/>
                </a:cubicBezTo>
                <a:cubicBezTo>
                  <a:pt x="486840" y="1088534"/>
                  <a:pt x="486726" y="1088509"/>
                  <a:pt x="486611" y="1088490"/>
                </a:cubicBezTo>
                <a:close/>
                <a:moveTo>
                  <a:pt x="4864023" y="1087732"/>
                </a:moveTo>
                <a:lnTo>
                  <a:pt x="4865544" y="1092473"/>
                </a:lnTo>
                <a:lnTo>
                  <a:pt x="4872390" y="1092473"/>
                </a:lnTo>
                <a:cubicBezTo>
                  <a:pt x="4871458" y="1090556"/>
                  <a:pt x="4869708" y="1089160"/>
                  <a:pt x="4867636" y="1088680"/>
                </a:cubicBezTo>
                <a:close/>
                <a:moveTo>
                  <a:pt x="1391830" y="1087613"/>
                </a:moveTo>
                <a:cubicBezTo>
                  <a:pt x="1387860" y="1089154"/>
                  <a:pt x="1384247" y="1095413"/>
                  <a:pt x="1392899" y="1101767"/>
                </a:cubicBezTo>
                <a:cubicBezTo>
                  <a:pt x="1400125" y="1089249"/>
                  <a:pt x="1395799" y="1086072"/>
                  <a:pt x="1391830" y="1087613"/>
                </a:cubicBezTo>
                <a:close/>
                <a:moveTo>
                  <a:pt x="4820914" y="1087094"/>
                </a:moveTo>
                <a:lnTo>
                  <a:pt x="4822264" y="1087238"/>
                </a:lnTo>
                <a:lnTo>
                  <a:pt x="4820857" y="1088301"/>
                </a:lnTo>
                <a:lnTo>
                  <a:pt x="4820372" y="1088301"/>
                </a:lnTo>
                <a:close/>
                <a:moveTo>
                  <a:pt x="4651998" y="1086973"/>
                </a:moveTo>
                <a:lnTo>
                  <a:pt x="4658844" y="1098732"/>
                </a:lnTo>
                <a:lnTo>
                  <a:pt x="4666070" y="1104612"/>
                </a:lnTo>
                <a:lnTo>
                  <a:pt x="4667781" y="1104612"/>
                </a:lnTo>
                <a:lnTo>
                  <a:pt x="4672155" y="1102336"/>
                </a:lnTo>
                <a:lnTo>
                  <a:pt x="4677859" y="1100060"/>
                </a:lnTo>
                <a:lnTo>
                  <a:pt x="4680141" y="1098922"/>
                </a:lnTo>
                <a:lnTo>
                  <a:pt x="4680141" y="1092094"/>
                </a:lnTo>
                <a:lnTo>
                  <a:pt x="4669873" y="1090197"/>
                </a:lnTo>
                <a:lnTo>
                  <a:pt x="4665309" y="1090197"/>
                </a:lnTo>
                <a:lnTo>
                  <a:pt x="4660935" y="1090197"/>
                </a:lnTo>
                <a:lnTo>
                  <a:pt x="4658654" y="1090197"/>
                </a:lnTo>
                <a:close/>
                <a:moveTo>
                  <a:pt x="3347142" y="1086783"/>
                </a:moveTo>
                <a:cubicBezTo>
                  <a:pt x="3342026" y="1092248"/>
                  <a:pt x="3340619" y="1100193"/>
                  <a:pt x="3343528" y="1107078"/>
                </a:cubicBezTo>
                <a:cubicBezTo>
                  <a:pt x="3337063" y="1108026"/>
                  <a:pt x="3329267" y="1110871"/>
                  <a:pt x="3322041" y="1111250"/>
                </a:cubicBezTo>
                <a:cubicBezTo>
                  <a:pt x="3319759" y="1108405"/>
                  <a:pt x="3318048" y="1109164"/>
                  <a:pt x="3317097" y="1111250"/>
                </a:cubicBezTo>
                <a:cubicBezTo>
                  <a:pt x="3315309" y="1110928"/>
                  <a:pt x="3313579" y="1110353"/>
                  <a:pt x="3311962" y="1109543"/>
                </a:cubicBezTo>
                <a:cubicBezTo>
                  <a:pt x="3310251" y="1124337"/>
                  <a:pt x="3320139" y="1129079"/>
                  <a:pt x="3332309" y="1128510"/>
                </a:cubicBezTo>
                <a:lnTo>
                  <a:pt x="3331358" y="1129268"/>
                </a:lnTo>
                <a:cubicBezTo>
                  <a:pt x="3326414" y="1154873"/>
                  <a:pt x="3345620" y="1136096"/>
                  <a:pt x="3332880" y="1129268"/>
                </a:cubicBezTo>
                <a:cubicBezTo>
                  <a:pt x="3340296" y="1128584"/>
                  <a:pt x="3347541" y="1126727"/>
                  <a:pt x="3354367" y="1123768"/>
                </a:cubicBezTo>
                <a:lnTo>
                  <a:pt x="3357600" y="1128510"/>
                </a:lnTo>
                <a:cubicBezTo>
                  <a:pt x="3367298" y="1109543"/>
                  <a:pt x="3354938" y="1101008"/>
                  <a:pt x="3347142" y="1086783"/>
                </a:cubicBezTo>
                <a:close/>
                <a:moveTo>
                  <a:pt x="2580619" y="1086594"/>
                </a:moveTo>
                <a:lnTo>
                  <a:pt x="2578337" y="1088870"/>
                </a:lnTo>
                <a:lnTo>
                  <a:pt x="2580048" y="1092663"/>
                </a:lnTo>
                <a:cubicBezTo>
                  <a:pt x="2581132" y="1094691"/>
                  <a:pt x="2582882" y="1096295"/>
                  <a:pt x="2584993" y="1097215"/>
                </a:cubicBezTo>
                <a:lnTo>
                  <a:pt x="2588225" y="1097215"/>
                </a:lnTo>
                <a:lnTo>
                  <a:pt x="2589556" y="1090956"/>
                </a:lnTo>
                <a:lnTo>
                  <a:pt x="2586324" y="1088680"/>
                </a:lnTo>
                <a:lnTo>
                  <a:pt x="2583091" y="1086594"/>
                </a:lnTo>
                <a:close/>
                <a:moveTo>
                  <a:pt x="547462" y="1086214"/>
                </a:moveTo>
                <a:cubicBezTo>
                  <a:pt x="548085" y="1086376"/>
                  <a:pt x="548740" y="1086376"/>
                  <a:pt x="549363" y="1086214"/>
                </a:cubicBezTo>
                <a:lnTo>
                  <a:pt x="547081" y="1089249"/>
                </a:lnTo>
                <a:lnTo>
                  <a:pt x="546891" y="1089249"/>
                </a:lnTo>
                <a:cubicBezTo>
                  <a:pt x="547081" y="1088111"/>
                  <a:pt x="547081" y="1087163"/>
                  <a:pt x="547462" y="1086214"/>
                </a:cubicBezTo>
                <a:close/>
                <a:moveTo>
                  <a:pt x="2736357" y="1086025"/>
                </a:moveTo>
                <a:lnTo>
                  <a:pt x="2736123" y="1086391"/>
                </a:lnTo>
                <a:lnTo>
                  <a:pt x="2720480" y="1090885"/>
                </a:lnTo>
                <a:cubicBezTo>
                  <a:pt x="2715916" y="1093280"/>
                  <a:pt x="2712398" y="1096741"/>
                  <a:pt x="2710496" y="1101957"/>
                </a:cubicBezTo>
                <a:cubicBezTo>
                  <a:pt x="2714870" y="1106035"/>
                  <a:pt x="2720812" y="1105560"/>
                  <a:pt x="2725923" y="1102312"/>
                </a:cubicBezTo>
                <a:lnTo>
                  <a:pt x="2736123" y="1086391"/>
                </a:lnTo>
                <a:lnTo>
                  <a:pt x="2736738" y="1086214"/>
                </a:lnTo>
                <a:close/>
                <a:moveTo>
                  <a:pt x="2197833" y="1086025"/>
                </a:moveTo>
                <a:cubicBezTo>
                  <a:pt x="2186804" y="1088301"/>
                  <a:pt x="2181099" y="1097215"/>
                  <a:pt x="2171592" y="1101767"/>
                </a:cubicBezTo>
                <a:cubicBezTo>
                  <a:pt x="2183001" y="1113147"/>
                  <a:pt x="2195171" y="1098732"/>
                  <a:pt x="2197833" y="1086025"/>
                </a:cubicBezTo>
                <a:close/>
                <a:moveTo>
                  <a:pt x="2077084" y="1085835"/>
                </a:moveTo>
                <a:cubicBezTo>
                  <a:pt x="2059779" y="1093422"/>
                  <a:pt x="2097431" y="1098922"/>
                  <a:pt x="2077084" y="1085835"/>
                </a:cubicBezTo>
                <a:close/>
                <a:moveTo>
                  <a:pt x="4912703" y="1085456"/>
                </a:moveTo>
                <a:lnTo>
                  <a:pt x="4912703" y="1088111"/>
                </a:lnTo>
                <a:lnTo>
                  <a:pt x="4911182" y="1086783"/>
                </a:lnTo>
                <a:lnTo>
                  <a:pt x="4910421" y="1086404"/>
                </a:lnTo>
                <a:close/>
                <a:moveTo>
                  <a:pt x="4710756" y="1085456"/>
                </a:moveTo>
                <a:cubicBezTo>
                  <a:pt x="4710756" y="1096267"/>
                  <a:pt x="4714560" y="1101198"/>
                  <a:pt x="4724638" y="1101008"/>
                </a:cubicBezTo>
                <a:cubicBezTo>
                  <a:pt x="4724296" y="1101594"/>
                  <a:pt x="4724296" y="1102319"/>
                  <a:pt x="4724638" y="1102905"/>
                </a:cubicBezTo>
                <a:cubicBezTo>
                  <a:pt x="4724885" y="1103709"/>
                  <a:pt x="4725722" y="1104166"/>
                  <a:pt x="4726521" y="1103929"/>
                </a:cubicBezTo>
                <a:cubicBezTo>
                  <a:pt x="4726597" y="1103908"/>
                  <a:pt x="4726673" y="1103884"/>
                  <a:pt x="4726730" y="1103853"/>
                </a:cubicBezTo>
                <a:cubicBezTo>
                  <a:pt x="4727262" y="1103339"/>
                  <a:pt x="4727262" y="1102499"/>
                  <a:pt x="4726749" y="1101976"/>
                </a:cubicBezTo>
                <a:cubicBezTo>
                  <a:pt x="4726749" y="1101970"/>
                  <a:pt x="4726730" y="1101962"/>
                  <a:pt x="4726730" y="1101957"/>
                </a:cubicBezTo>
                <a:cubicBezTo>
                  <a:pt x="4727034" y="1099628"/>
                  <a:pt x="4727034" y="1097268"/>
                  <a:pt x="4726730" y="1094939"/>
                </a:cubicBezTo>
                <a:cubicBezTo>
                  <a:pt x="4726425" y="1094144"/>
                  <a:pt x="4726045" y="1093382"/>
                  <a:pt x="4725589" y="1092663"/>
                </a:cubicBezTo>
                <a:cubicBezTo>
                  <a:pt x="4723706" y="1088733"/>
                  <a:pt x="4719675" y="1086281"/>
                  <a:pt x="4715320" y="1086404"/>
                </a:cubicBezTo>
                <a:lnTo>
                  <a:pt x="4711517" y="1086404"/>
                </a:lnTo>
                <a:close/>
                <a:moveTo>
                  <a:pt x="983972" y="1084403"/>
                </a:moveTo>
                <a:cubicBezTo>
                  <a:pt x="982369" y="1083904"/>
                  <a:pt x="980662" y="1084796"/>
                  <a:pt x="980162" y="1086396"/>
                </a:cubicBezTo>
                <a:cubicBezTo>
                  <a:pt x="980122" y="1086524"/>
                  <a:pt x="980091" y="1086653"/>
                  <a:pt x="980069" y="1086783"/>
                </a:cubicBezTo>
                <a:cubicBezTo>
                  <a:pt x="979711" y="1088301"/>
                  <a:pt x="980643" y="1089824"/>
                  <a:pt x="982160" y="1090197"/>
                </a:cubicBezTo>
                <a:cubicBezTo>
                  <a:pt x="983765" y="1090696"/>
                  <a:pt x="985471" y="1089805"/>
                  <a:pt x="985971" y="1088204"/>
                </a:cubicBezTo>
                <a:cubicBezTo>
                  <a:pt x="986471" y="1086605"/>
                  <a:pt x="985577" y="1084902"/>
                  <a:pt x="983972" y="1084403"/>
                </a:cubicBezTo>
                <a:close/>
                <a:moveTo>
                  <a:pt x="1983526" y="1084318"/>
                </a:moveTo>
                <a:lnTo>
                  <a:pt x="1983526" y="1094749"/>
                </a:lnTo>
                <a:lnTo>
                  <a:pt x="1993985" y="1094749"/>
                </a:lnTo>
                <a:lnTo>
                  <a:pt x="1993985" y="1084318"/>
                </a:lnTo>
                <a:close/>
                <a:moveTo>
                  <a:pt x="3322041" y="1081093"/>
                </a:moveTo>
                <a:cubicBezTo>
                  <a:pt x="3316906" y="1102715"/>
                  <a:pt x="3337634" y="1081093"/>
                  <a:pt x="3322041" y="1081093"/>
                </a:cubicBezTo>
                <a:close/>
                <a:moveTo>
                  <a:pt x="2569020" y="1081093"/>
                </a:moveTo>
                <a:cubicBezTo>
                  <a:pt x="2564075" y="1102715"/>
                  <a:pt x="2584802" y="1081093"/>
                  <a:pt x="2569020" y="1081093"/>
                </a:cubicBezTo>
                <a:close/>
                <a:moveTo>
                  <a:pt x="2155618" y="1079766"/>
                </a:moveTo>
                <a:cubicBezTo>
                  <a:pt x="2165317" y="1094939"/>
                  <a:pt x="2132990" y="1090956"/>
                  <a:pt x="2150865" y="1096456"/>
                </a:cubicBezTo>
                <a:lnTo>
                  <a:pt x="2150484" y="1095318"/>
                </a:lnTo>
                <a:cubicBezTo>
                  <a:pt x="2154287" y="1087163"/>
                  <a:pt x="2175965" y="1096646"/>
                  <a:pt x="2171211" y="1079766"/>
                </a:cubicBezTo>
                <a:close/>
                <a:moveTo>
                  <a:pt x="431276" y="1079197"/>
                </a:moveTo>
                <a:lnTo>
                  <a:pt x="426522" y="1082231"/>
                </a:lnTo>
                <a:lnTo>
                  <a:pt x="421768" y="1085076"/>
                </a:lnTo>
                <a:lnTo>
                  <a:pt x="437171" y="1088680"/>
                </a:lnTo>
                <a:lnTo>
                  <a:pt x="434318" y="1083938"/>
                </a:lnTo>
                <a:close/>
                <a:moveTo>
                  <a:pt x="3112108" y="1076731"/>
                </a:moveTo>
                <a:lnTo>
                  <a:pt x="3112108" y="1087163"/>
                </a:lnTo>
                <a:lnTo>
                  <a:pt x="3122566" y="1087163"/>
                </a:lnTo>
                <a:lnTo>
                  <a:pt x="3122566" y="1076731"/>
                </a:lnTo>
                <a:close/>
                <a:moveTo>
                  <a:pt x="903435" y="1076352"/>
                </a:moveTo>
                <a:lnTo>
                  <a:pt x="898491" y="1079197"/>
                </a:lnTo>
                <a:lnTo>
                  <a:pt x="893737" y="1081093"/>
                </a:lnTo>
                <a:lnTo>
                  <a:pt x="909330" y="1084697"/>
                </a:lnTo>
                <a:lnTo>
                  <a:pt x="906288" y="1081093"/>
                </a:lnTo>
                <a:close/>
                <a:moveTo>
                  <a:pt x="3467891" y="1075783"/>
                </a:moveTo>
                <a:cubicBezTo>
                  <a:pt x="3462757" y="1097594"/>
                  <a:pt x="3483484" y="1076921"/>
                  <a:pt x="3467891" y="1075783"/>
                </a:cubicBezTo>
                <a:close/>
                <a:moveTo>
                  <a:pt x="3018360" y="1075783"/>
                </a:moveTo>
                <a:cubicBezTo>
                  <a:pt x="3013226" y="1097594"/>
                  <a:pt x="3033953" y="1076921"/>
                  <a:pt x="3018360" y="1075783"/>
                </a:cubicBezTo>
                <a:close/>
                <a:moveTo>
                  <a:pt x="2809568" y="1075783"/>
                </a:moveTo>
                <a:cubicBezTo>
                  <a:pt x="2795306" y="1074265"/>
                  <a:pt x="2787130" y="1077490"/>
                  <a:pt x="2788651" y="1091335"/>
                </a:cubicBezTo>
                <a:lnTo>
                  <a:pt x="2788651" y="1091525"/>
                </a:lnTo>
                <a:cubicBezTo>
                  <a:pt x="2795877" y="1099112"/>
                  <a:pt x="2813561" y="1094180"/>
                  <a:pt x="2809568" y="1075783"/>
                </a:cubicBezTo>
                <a:close/>
                <a:moveTo>
                  <a:pt x="2610854" y="1075403"/>
                </a:moveTo>
                <a:cubicBezTo>
                  <a:pt x="2605910" y="1097215"/>
                  <a:pt x="2626447" y="1076541"/>
                  <a:pt x="2610854" y="1075403"/>
                </a:cubicBezTo>
                <a:close/>
                <a:moveTo>
                  <a:pt x="4691551" y="1074834"/>
                </a:moveTo>
                <a:cubicBezTo>
                  <a:pt x="4691113" y="1076010"/>
                  <a:pt x="4691189" y="1077313"/>
                  <a:pt x="4691741" y="1078438"/>
                </a:cubicBezTo>
                <a:lnTo>
                  <a:pt x="4689459" y="1077869"/>
                </a:lnTo>
                <a:cubicBezTo>
                  <a:pt x="4689326" y="1078558"/>
                  <a:pt x="4689326" y="1079267"/>
                  <a:pt x="4689459" y="1079955"/>
                </a:cubicBezTo>
                <a:cubicBezTo>
                  <a:pt x="4690524" y="1080185"/>
                  <a:pt x="4691551" y="1080568"/>
                  <a:pt x="4692502" y="1081093"/>
                </a:cubicBezTo>
                <a:cubicBezTo>
                  <a:pt x="4697446" y="1083559"/>
                  <a:pt x="4699537" y="1088680"/>
                  <a:pt x="4705242" y="1090197"/>
                </a:cubicBezTo>
                <a:cubicBezTo>
                  <a:pt x="4707087" y="1083660"/>
                  <a:pt x="4703378" y="1076843"/>
                  <a:pt x="4696875" y="1074834"/>
                </a:cubicBezTo>
                <a:cubicBezTo>
                  <a:pt x="4695259" y="1073750"/>
                  <a:pt x="4693167" y="1073750"/>
                  <a:pt x="4691551" y="1074834"/>
                </a:cubicBezTo>
                <a:close/>
                <a:moveTo>
                  <a:pt x="3583506" y="1074834"/>
                </a:moveTo>
                <a:cubicBezTo>
                  <a:pt x="3567533" y="1092473"/>
                  <a:pt x="3602522" y="1090766"/>
                  <a:pt x="3583506" y="1074834"/>
                </a:cubicBezTo>
                <a:close/>
                <a:moveTo>
                  <a:pt x="1868700" y="1074330"/>
                </a:moveTo>
                <a:cubicBezTo>
                  <a:pt x="1867090" y="1073850"/>
                  <a:pt x="1865395" y="1074764"/>
                  <a:pt x="1864914" y="1076369"/>
                </a:cubicBezTo>
                <a:cubicBezTo>
                  <a:pt x="1864897" y="1076426"/>
                  <a:pt x="1864882" y="1076485"/>
                  <a:pt x="1864869" y="1076541"/>
                </a:cubicBezTo>
                <a:cubicBezTo>
                  <a:pt x="1863794" y="1077691"/>
                  <a:pt x="1863855" y="1079491"/>
                  <a:pt x="1865007" y="1080562"/>
                </a:cubicBezTo>
                <a:cubicBezTo>
                  <a:pt x="1865245" y="1080784"/>
                  <a:pt x="1865521" y="1080964"/>
                  <a:pt x="1865819" y="1081093"/>
                </a:cubicBezTo>
                <a:lnTo>
                  <a:pt x="1866960" y="1080145"/>
                </a:lnTo>
                <a:cubicBezTo>
                  <a:pt x="1868571" y="1080625"/>
                  <a:pt x="1870265" y="1079711"/>
                  <a:pt x="1870746" y="1078104"/>
                </a:cubicBezTo>
                <a:cubicBezTo>
                  <a:pt x="1871225" y="1076498"/>
                  <a:pt x="1870311" y="1074808"/>
                  <a:pt x="1868700" y="1074330"/>
                </a:cubicBezTo>
                <a:close/>
                <a:moveTo>
                  <a:pt x="1382842" y="1071832"/>
                </a:moveTo>
                <a:cubicBezTo>
                  <a:pt x="1383939" y="1073566"/>
                  <a:pt x="1398272" y="1087542"/>
                  <a:pt x="1387575" y="1075593"/>
                </a:cubicBezTo>
                <a:cubicBezTo>
                  <a:pt x="1383582" y="1072037"/>
                  <a:pt x="1382477" y="1071255"/>
                  <a:pt x="1382842" y="1071832"/>
                </a:cubicBezTo>
                <a:close/>
                <a:moveTo>
                  <a:pt x="3415978" y="1070472"/>
                </a:moveTo>
                <a:lnTo>
                  <a:pt x="3415978" y="1070662"/>
                </a:lnTo>
                <a:cubicBezTo>
                  <a:pt x="3416245" y="1076299"/>
                  <a:pt x="3414419" y="1081837"/>
                  <a:pt x="3410844" y="1086214"/>
                </a:cubicBezTo>
                <a:cubicBezTo>
                  <a:pt x="3429860" y="1101388"/>
                  <a:pt x="3437466" y="1074265"/>
                  <a:pt x="3415978" y="1070472"/>
                </a:cubicBezTo>
                <a:close/>
                <a:moveTo>
                  <a:pt x="488133" y="1070472"/>
                </a:moveTo>
                <a:cubicBezTo>
                  <a:pt x="489654" y="1072748"/>
                  <a:pt x="490605" y="1068765"/>
                  <a:pt x="493077" y="1070472"/>
                </a:cubicBezTo>
                <a:cubicBezTo>
                  <a:pt x="491556" y="1072558"/>
                  <a:pt x="492506" y="1072558"/>
                  <a:pt x="494218" y="1072558"/>
                </a:cubicBezTo>
                <a:cubicBezTo>
                  <a:pt x="493837" y="1073662"/>
                  <a:pt x="493008" y="1074558"/>
                  <a:pt x="491936" y="1075024"/>
                </a:cubicBezTo>
                <a:cubicBezTo>
                  <a:pt x="490985" y="1071421"/>
                  <a:pt x="485851" y="1079197"/>
                  <a:pt x="482238" y="1077869"/>
                </a:cubicBezTo>
                <a:cubicBezTo>
                  <a:pt x="483379" y="1077490"/>
                  <a:pt x="485280" y="1076731"/>
                  <a:pt x="485661" y="1075972"/>
                </a:cubicBezTo>
                <a:cubicBezTo>
                  <a:pt x="486041" y="1075214"/>
                  <a:pt x="483759" y="1074076"/>
                  <a:pt x="483759" y="1074076"/>
                </a:cubicBezTo>
                <a:close/>
                <a:moveTo>
                  <a:pt x="4519839" y="1070093"/>
                </a:moveTo>
                <a:cubicBezTo>
                  <a:pt x="4502915" y="1086404"/>
                  <a:pt x="4538855" y="1078817"/>
                  <a:pt x="4519839" y="1070093"/>
                </a:cubicBezTo>
                <a:close/>
                <a:moveTo>
                  <a:pt x="3081112" y="1070093"/>
                </a:moveTo>
                <a:lnTo>
                  <a:pt x="3081112" y="1081093"/>
                </a:lnTo>
                <a:lnTo>
                  <a:pt x="3091571" y="1081093"/>
                </a:lnTo>
                <a:lnTo>
                  <a:pt x="3091571" y="1070662"/>
                </a:lnTo>
                <a:close/>
                <a:moveTo>
                  <a:pt x="1070393" y="1068576"/>
                </a:moveTo>
                <a:cubicBezTo>
                  <a:pt x="1070393" y="1068196"/>
                  <a:pt x="1070583" y="1068765"/>
                  <a:pt x="1070583" y="1068765"/>
                </a:cubicBezTo>
                <a:lnTo>
                  <a:pt x="1070583" y="1069714"/>
                </a:lnTo>
                <a:close/>
                <a:moveTo>
                  <a:pt x="3271483" y="1068576"/>
                </a:moveTo>
                <a:cubicBezTo>
                  <a:pt x="3266990" y="1069666"/>
                  <a:pt x="3262236" y="1074929"/>
                  <a:pt x="3270698" y="1081093"/>
                </a:cubicBezTo>
                <a:cubicBezTo>
                  <a:pt x="3280206" y="1070567"/>
                  <a:pt x="3275975" y="1067485"/>
                  <a:pt x="3271483" y="1068576"/>
                </a:cubicBezTo>
                <a:close/>
                <a:moveTo>
                  <a:pt x="889744" y="1068007"/>
                </a:moveTo>
                <a:cubicBezTo>
                  <a:pt x="888232" y="1067566"/>
                  <a:pt x="886648" y="1068433"/>
                  <a:pt x="886207" y="1069943"/>
                </a:cubicBezTo>
                <a:lnTo>
                  <a:pt x="886163" y="1070143"/>
                </a:lnTo>
                <a:lnTo>
                  <a:pt x="886131" y="1070093"/>
                </a:lnTo>
                <a:lnTo>
                  <a:pt x="886131" y="1070283"/>
                </a:lnTo>
                <a:lnTo>
                  <a:pt x="886163" y="1070143"/>
                </a:lnTo>
                <a:lnTo>
                  <a:pt x="888413" y="1073696"/>
                </a:lnTo>
                <a:cubicBezTo>
                  <a:pt x="889925" y="1074137"/>
                  <a:pt x="891509" y="1073270"/>
                  <a:pt x="891950" y="1071760"/>
                </a:cubicBezTo>
                <a:cubicBezTo>
                  <a:pt x="891982" y="1071648"/>
                  <a:pt x="892007" y="1071534"/>
                  <a:pt x="892026" y="1071421"/>
                </a:cubicBezTo>
                <a:cubicBezTo>
                  <a:pt x="892366" y="1069886"/>
                  <a:pt x="891395" y="1068367"/>
                  <a:pt x="889856" y="1068029"/>
                </a:cubicBezTo>
                <a:cubicBezTo>
                  <a:pt x="889818" y="1068020"/>
                  <a:pt x="889782" y="1068012"/>
                  <a:pt x="889744" y="1068007"/>
                </a:cubicBezTo>
                <a:close/>
                <a:moveTo>
                  <a:pt x="3223180" y="1066901"/>
                </a:moveTo>
                <a:cubicBezTo>
                  <a:pt x="3224276" y="1068635"/>
                  <a:pt x="3238610" y="1082611"/>
                  <a:pt x="3227913" y="1070662"/>
                </a:cubicBezTo>
                <a:cubicBezTo>
                  <a:pt x="3223920" y="1067106"/>
                  <a:pt x="3222814" y="1066324"/>
                  <a:pt x="3223180" y="1066901"/>
                </a:cubicBezTo>
                <a:close/>
                <a:moveTo>
                  <a:pt x="1865059" y="1066110"/>
                </a:moveTo>
                <a:lnTo>
                  <a:pt x="1877419" y="1069903"/>
                </a:lnTo>
                <a:cubicBezTo>
                  <a:pt x="1884704" y="1072086"/>
                  <a:pt x="1891673" y="1075212"/>
                  <a:pt x="1898146" y="1079197"/>
                </a:cubicBezTo>
                <a:lnTo>
                  <a:pt x="1906513" y="1084887"/>
                </a:lnTo>
                <a:lnTo>
                  <a:pt x="1903470" y="1087732"/>
                </a:lnTo>
                <a:cubicBezTo>
                  <a:pt x="1897102" y="1088007"/>
                  <a:pt x="1890753" y="1088640"/>
                  <a:pt x="1884455" y="1089628"/>
                </a:cubicBezTo>
                <a:lnTo>
                  <a:pt x="1881602" y="1085076"/>
                </a:lnTo>
                <a:lnTo>
                  <a:pt x="1869432" y="1085076"/>
                </a:lnTo>
                <a:lnTo>
                  <a:pt x="1857452" y="1085076"/>
                </a:lnTo>
                <a:lnTo>
                  <a:pt x="1860495" y="1072179"/>
                </a:lnTo>
                <a:lnTo>
                  <a:pt x="1854790" y="1070851"/>
                </a:lnTo>
                <a:cubicBezTo>
                  <a:pt x="1851915" y="1069850"/>
                  <a:pt x="1848770" y="1071364"/>
                  <a:pt x="1847766" y="1074231"/>
                </a:cubicBezTo>
                <a:cubicBezTo>
                  <a:pt x="1847762" y="1074243"/>
                  <a:pt x="1847758" y="1074254"/>
                  <a:pt x="1847754" y="1074265"/>
                </a:cubicBezTo>
                <a:cubicBezTo>
                  <a:pt x="1847290" y="1077528"/>
                  <a:pt x="1847891" y="1080853"/>
                  <a:pt x="1849466" y="1083749"/>
                </a:cubicBezTo>
                <a:cubicBezTo>
                  <a:pt x="1854448" y="1088001"/>
                  <a:pt x="1860495" y="1090819"/>
                  <a:pt x="1866960" y="1091904"/>
                </a:cubicBezTo>
                <a:lnTo>
                  <a:pt x="1868482" y="1091904"/>
                </a:lnTo>
                <a:cubicBezTo>
                  <a:pt x="1848755" y="1096155"/>
                  <a:pt x="1830074" y="1104280"/>
                  <a:pt x="1813526" y="1115802"/>
                </a:cubicBezTo>
                <a:lnTo>
                  <a:pt x="1813526" y="1116561"/>
                </a:lnTo>
                <a:cubicBezTo>
                  <a:pt x="1815428" y="1116561"/>
                  <a:pt x="1816378" y="1118647"/>
                  <a:pt x="1815998" y="1121303"/>
                </a:cubicBezTo>
                <a:cubicBezTo>
                  <a:pt x="1824443" y="1117437"/>
                  <a:pt x="1833316" y="1114571"/>
                  <a:pt x="1842430" y="1112768"/>
                </a:cubicBezTo>
                <a:lnTo>
                  <a:pt x="1844522" y="1112768"/>
                </a:lnTo>
                <a:cubicBezTo>
                  <a:pt x="1845353" y="1117801"/>
                  <a:pt x="1846823" y="1122708"/>
                  <a:pt x="1848895" y="1127372"/>
                </a:cubicBezTo>
                <a:lnTo>
                  <a:pt x="1854220" y="1139510"/>
                </a:lnTo>
                <a:lnTo>
                  <a:pt x="1865249" y="1137993"/>
                </a:lnTo>
                <a:lnTo>
                  <a:pt x="1876278" y="1136476"/>
                </a:lnTo>
                <a:lnTo>
                  <a:pt x="1865249" y="1126613"/>
                </a:lnTo>
                <a:lnTo>
                  <a:pt x="1854220" y="1116940"/>
                </a:lnTo>
                <a:lnTo>
                  <a:pt x="1865059" y="1111630"/>
                </a:lnTo>
                <a:lnTo>
                  <a:pt x="1873806" y="1107267"/>
                </a:lnTo>
                <a:lnTo>
                  <a:pt x="1875707" y="1107267"/>
                </a:lnTo>
                <a:lnTo>
                  <a:pt x="1872855" y="1119596"/>
                </a:lnTo>
                <a:lnTo>
                  <a:pt x="1883694" y="1122061"/>
                </a:lnTo>
                <a:cubicBezTo>
                  <a:pt x="1883694" y="1123579"/>
                  <a:pt x="1883694" y="1125665"/>
                  <a:pt x="1884835" y="1129079"/>
                </a:cubicBezTo>
                <a:lnTo>
                  <a:pt x="1889209" y="1129079"/>
                </a:lnTo>
                <a:lnTo>
                  <a:pt x="1889209" y="1145011"/>
                </a:lnTo>
                <a:lnTo>
                  <a:pt x="1895674" y="1132872"/>
                </a:lnTo>
                <a:lnTo>
                  <a:pt x="1901569" y="1119027"/>
                </a:lnTo>
                <a:lnTo>
                  <a:pt x="1890730" y="1101577"/>
                </a:lnTo>
                <a:lnTo>
                  <a:pt x="1890730" y="1100439"/>
                </a:lnTo>
                <a:cubicBezTo>
                  <a:pt x="1894425" y="1098721"/>
                  <a:pt x="1897931" y="1096623"/>
                  <a:pt x="1901189" y="1094180"/>
                </a:cubicBezTo>
                <a:lnTo>
                  <a:pt x="1905562" y="1097215"/>
                </a:lnTo>
                <a:lnTo>
                  <a:pt x="1913549" y="1102715"/>
                </a:lnTo>
                <a:lnTo>
                  <a:pt x="1910126" y="1089439"/>
                </a:lnTo>
                <a:lnTo>
                  <a:pt x="1910126" y="1086973"/>
                </a:lnTo>
                <a:cubicBezTo>
                  <a:pt x="1908281" y="1081103"/>
                  <a:pt x="1904935" y="1075811"/>
                  <a:pt x="1900428" y="1071610"/>
                </a:cubicBezTo>
                <a:cubicBezTo>
                  <a:pt x="1893814" y="1068251"/>
                  <a:pt x="1886546" y="1066375"/>
                  <a:pt x="1879130" y="1066110"/>
                </a:cubicBezTo>
                <a:close/>
                <a:moveTo>
                  <a:pt x="616679" y="1065920"/>
                </a:moveTo>
                <a:cubicBezTo>
                  <a:pt x="616679" y="1065920"/>
                  <a:pt x="616679" y="1067058"/>
                  <a:pt x="616679" y="1067817"/>
                </a:cubicBezTo>
                <a:cubicBezTo>
                  <a:pt x="613066" y="1074076"/>
                  <a:pt x="613446" y="1074455"/>
                  <a:pt x="616679" y="1069524"/>
                </a:cubicBezTo>
                <a:cubicBezTo>
                  <a:pt x="614967" y="1071800"/>
                  <a:pt x="614017" y="1074076"/>
                  <a:pt x="615348" y="1075783"/>
                </a:cubicBezTo>
                <a:cubicBezTo>
                  <a:pt x="616369" y="1073518"/>
                  <a:pt x="617196" y="1071170"/>
                  <a:pt x="617820" y="1068765"/>
                </a:cubicBezTo>
                <a:cubicBezTo>
                  <a:pt x="619531" y="1069903"/>
                  <a:pt x="621052" y="1068765"/>
                  <a:pt x="621623" y="1070093"/>
                </a:cubicBezTo>
                <a:cubicBezTo>
                  <a:pt x="621802" y="1069473"/>
                  <a:pt x="621802" y="1068816"/>
                  <a:pt x="621623" y="1068196"/>
                </a:cubicBezTo>
                <a:lnTo>
                  <a:pt x="630180" y="1072748"/>
                </a:lnTo>
                <a:lnTo>
                  <a:pt x="643111" y="1079576"/>
                </a:lnTo>
                <a:lnTo>
                  <a:pt x="639878" y="1074265"/>
                </a:lnTo>
                <a:lnTo>
                  <a:pt x="664598" y="1082231"/>
                </a:lnTo>
                <a:lnTo>
                  <a:pt x="672965" y="1084887"/>
                </a:lnTo>
                <a:lnTo>
                  <a:pt x="672965" y="1086214"/>
                </a:lnTo>
                <a:lnTo>
                  <a:pt x="674778" y="1089009"/>
                </a:lnTo>
                <a:lnTo>
                  <a:pt x="670493" y="1091146"/>
                </a:lnTo>
                <a:lnTo>
                  <a:pt x="662316" y="1087732"/>
                </a:lnTo>
                <a:cubicBezTo>
                  <a:pt x="663155" y="1087404"/>
                  <a:pt x="663790" y="1086702"/>
                  <a:pt x="664028" y="1085835"/>
                </a:cubicBezTo>
                <a:cubicBezTo>
                  <a:pt x="664285" y="1084232"/>
                  <a:pt x="663307" y="1082688"/>
                  <a:pt x="661746" y="1082231"/>
                </a:cubicBezTo>
                <a:cubicBezTo>
                  <a:pt x="660120" y="1081877"/>
                  <a:pt x="658511" y="1082891"/>
                  <a:pt x="658133" y="1084507"/>
                </a:cubicBezTo>
                <a:cubicBezTo>
                  <a:pt x="657861" y="1085044"/>
                  <a:pt x="657861" y="1085678"/>
                  <a:pt x="658133" y="1086214"/>
                </a:cubicBezTo>
                <a:cubicBezTo>
                  <a:pt x="655090" y="1086214"/>
                  <a:pt x="653189" y="1084887"/>
                  <a:pt x="653189" y="1086214"/>
                </a:cubicBezTo>
                <a:cubicBezTo>
                  <a:pt x="656013" y="1092953"/>
                  <a:pt x="659652" y="1099324"/>
                  <a:pt x="664028" y="1105181"/>
                </a:cubicBezTo>
                <a:lnTo>
                  <a:pt x="655851" y="1106319"/>
                </a:lnTo>
                <a:lnTo>
                  <a:pt x="643111" y="1108405"/>
                </a:lnTo>
                <a:lnTo>
                  <a:pt x="656041" y="1112009"/>
                </a:lnTo>
                <a:lnTo>
                  <a:pt x="668972" y="1115613"/>
                </a:lnTo>
                <a:lnTo>
                  <a:pt x="666516" y="1125633"/>
                </a:lnTo>
                <a:lnTo>
                  <a:pt x="663603" y="1131444"/>
                </a:lnTo>
                <a:lnTo>
                  <a:pt x="660795" y="1128510"/>
                </a:lnTo>
                <a:lnTo>
                  <a:pt x="655851" y="1123579"/>
                </a:lnTo>
                <a:lnTo>
                  <a:pt x="657182" y="1133251"/>
                </a:lnTo>
                <a:lnTo>
                  <a:pt x="607741" y="1136855"/>
                </a:lnTo>
                <a:lnTo>
                  <a:pt x="586254" y="1138562"/>
                </a:lnTo>
                <a:lnTo>
                  <a:pt x="550124" y="1141407"/>
                </a:lnTo>
                <a:lnTo>
                  <a:pt x="550124" y="1127941"/>
                </a:lnTo>
                <a:cubicBezTo>
                  <a:pt x="552786" y="1129648"/>
                  <a:pt x="558871" y="1124716"/>
                  <a:pt x="556970" y="1120544"/>
                </a:cubicBezTo>
                <a:cubicBezTo>
                  <a:pt x="560012" y="1122630"/>
                  <a:pt x="561914" y="1119596"/>
                  <a:pt x="564576" y="1120544"/>
                </a:cubicBezTo>
                <a:cubicBezTo>
                  <a:pt x="573513" y="1108405"/>
                  <a:pt x="583591" y="1107267"/>
                  <a:pt x="590437" y="1093611"/>
                </a:cubicBezTo>
                <a:lnTo>
                  <a:pt x="591768" y="1093611"/>
                </a:lnTo>
                <a:cubicBezTo>
                  <a:pt x="590810" y="1094675"/>
                  <a:pt x="590038" y="1095895"/>
                  <a:pt x="589486" y="1097215"/>
                </a:cubicBezTo>
                <a:cubicBezTo>
                  <a:pt x="589486" y="1100250"/>
                  <a:pt x="589486" y="1102905"/>
                  <a:pt x="590437" y="1103095"/>
                </a:cubicBezTo>
                <a:cubicBezTo>
                  <a:pt x="591388" y="1103284"/>
                  <a:pt x="595191" y="1100060"/>
                  <a:pt x="598424" y="1095508"/>
                </a:cubicBezTo>
                <a:lnTo>
                  <a:pt x="603938" y="1087352"/>
                </a:lnTo>
                <a:lnTo>
                  <a:pt x="599184" y="1089059"/>
                </a:lnTo>
                <a:cubicBezTo>
                  <a:pt x="600664" y="1087717"/>
                  <a:pt x="601776" y="1086019"/>
                  <a:pt x="602417" y="1084128"/>
                </a:cubicBezTo>
                <a:cubicBezTo>
                  <a:pt x="600515" y="1087542"/>
                  <a:pt x="599755" y="1081093"/>
                  <a:pt x="602417" y="1081852"/>
                </a:cubicBezTo>
                <a:cubicBezTo>
                  <a:pt x="600896" y="1083938"/>
                  <a:pt x="605079" y="1081852"/>
                  <a:pt x="605840" y="1081852"/>
                </a:cubicBezTo>
                <a:cubicBezTo>
                  <a:pt x="606600" y="1081852"/>
                  <a:pt x="605840" y="1076731"/>
                  <a:pt x="608312" y="1076352"/>
                </a:cubicBezTo>
                <a:cubicBezTo>
                  <a:pt x="610784" y="1075972"/>
                  <a:pt x="605840" y="1079197"/>
                  <a:pt x="608312" y="1079576"/>
                </a:cubicBezTo>
                <a:cubicBezTo>
                  <a:pt x="610784" y="1079955"/>
                  <a:pt x="612305" y="1078438"/>
                  <a:pt x="615348" y="1075403"/>
                </a:cubicBezTo>
                <a:cubicBezTo>
                  <a:pt x="613826" y="1073886"/>
                  <a:pt x="612876" y="1075403"/>
                  <a:pt x="611735" y="1075403"/>
                </a:cubicBezTo>
                <a:cubicBezTo>
                  <a:pt x="610594" y="1075403"/>
                  <a:pt x="609643" y="1074076"/>
                  <a:pt x="610213" y="1072938"/>
                </a:cubicBezTo>
                <a:cubicBezTo>
                  <a:pt x="610784" y="1071800"/>
                  <a:pt x="611735" y="1068007"/>
                  <a:pt x="616679" y="1065920"/>
                </a:cubicBezTo>
                <a:close/>
                <a:moveTo>
                  <a:pt x="1812005" y="1065731"/>
                </a:moveTo>
                <a:cubicBezTo>
                  <a:pt x="1794701" y="1073317"/>
                  <a:pt x="1832542" y="1078817"/>
                  <a:pt x="1812005" y="1065731"/>
                </a:cubicBezTo>
                <a:close/>
                <a:moveTo>
                  <a:pt x="3989301" y="1065162"/>
                </a:moveTo>
                <a:cubicBezTo>
                  <a:pt x="3989548" y="1072120"/>
                  <a:pt x="3989358" y="1079089"/>
                  <a:pt x="3988731" y="1086025"/>
                </a:cubicBezTo>
                <a:lnTo>
                  <a:pt x="3995767" y="1086025"/>
                </a:lnTo>
                <a:cubicBezTo>
                  <a:pt x="3996908" y="1076162"/>
                  <a:pt x="3989872" y="1074645"/>
                  <a:pt x="3990442" y="1065162"/>
                </a:cubicBezTo>
                <a:close/>
                <a:moveTo>
                  <a:pt x="3291616" y="1065162"/>
                </a:moveTo>
                <a:cubicBezTo>
                  <a:pt x="3293327" y="1077300"/>
                  <a:pt x="3296940" y="1087732"/>
                  <a:pt x="3307208" y="1091335"/>
                </a:cubicBezTo>
                <a:cubicBezTo>
                  <a:pt x="3308350" y="1088917"/>
                  <a:pt x="3314090" y="1076150"/>
                  <a:pt x="3311755" y="1069358"/>
                </a:cubicBezTo>
                <a:lnTo>
                  <a:pt x="3306691" y="1065493"/>
                </a:lnTo>
                <a:lnTo>
                  <a:pt x="3307208" y="1065162"/>
                </a:lnTo>
                <a:lnTo>
                  <a:pt x="3306258" y="1065162"/>
                </a:lnTo>
                <a:lnTo>
                  <a:pt x="3306691" y="1065493"/>
                </a:lnTo>
                <a:lnTo>
                  <a:pt x="3301979" y="1068505"/>
                </a:lnTo>
                <a:cubicBezTo>
                  <a:pt x="3299460" y="1067391"/>
                  <a:pt x="3296084" y="1065162"/>
                  <a:pt x="3291616" y="1065162"/>
                </a:cubicBezTo>
                <a:close/>
                <a:moveTo>
                  <a:pt x="2401111" y="1065162"/>
                </a:moveTo>
                <a:cubicBezTo>
                  <a:pt x="2380764" y="1078248"/>
                  <a:pt x="2418415" y="1072748"/>
                  <a:pt x="2401111" y="1065162"/>
                </a:cubicBezTo>
                <a:close/>
                <a:moveTo>
                  <a:pt x="4072827" y="1064142"/>
                </a:moveTo>
                <a:cubicBezTo>
                  <a:pt x="4071294" y="1062886"/>
                  <a:pt x="4069832" y="1063170"/>
                  <a:pt x="4068406" y="1066110"/>
                </a:cubicBezTo>
                <a:cubicBezTo>
                  <a:pt x="4072827" y="1070235"/>
                  <a:pt x="4075002" y="1091003"/>
                  <a:pt x="4081911" y="1092408"/>
                </a:cubicBezTo>
                <a:lnTo>
                  <a:pt x="4089443" y="1086910"/>
                </a:lnTo>
                <a:lnTo>
                  <a:pt x="4089514" y="1086973"/>
                </a:lnTo>
                <a:lnTo>
                  <a:pt x="4090655" y="1086025"/>
                </a:lnTo>
                <a:lnTo>
                  <a:pt x="4089443" y="1086910"/>
                </a:lnTo>
                <a:lnTo>
                  <a:pt x="4083167" y="1081259"/>
                </a:lnTo>
                <a:cubicBezTo>
                  <a:pt x="4079245" y="1075332"/>
                  <a:pt x="4075894" y="1066655"/>
                  <a:pt x="4072827" y="1064142"/>
                </a:cubicBezTo>
                <a:close/>
                <a:moveTo>
                  <a:pt x="3133025" y="1061558"/>
                </a:moveTo>
                <a:cubicBezTo>
                  <a:pt x="3127320" y="1089249"/>
                  <a:pt x="3148808" y="1067627"/>
                  <a:pt x="3133025" y="1061558"/>
                </a:cubicBezTo>
                <a:close/>
                <a:moveTo>
                  <a:pt x="2449791" y="1060420"/>
                </a:moveTo>
                <a:cubicBezTo>
                  <a:pt x="2449791" y="1065541"/>
                  <a:pt x="2445418" y="1066679"/>
                  <a:pt x="2444467" y="1070851"/>
                </a:cubicBezTo>
                <a:cubicBezTo>
                  <a:pt x="2449791" y="1070851"/>
                  <a:pt x="2450742" y="1075024"/>
                  <a:pt x="2454925" y="1075972"/>
                </a:cubicBezTo>
                <a:cubicBezTo>
                  <a:pt x="2453975" y="1070472"/>
                  <a:pt x="2458348" y="1069524"/>
                  <a:pt x="2459299" y="1065162"/>
                </a:cubicBezTo>
                <a:lnTo>
                  <a:pt x="2460250" y="1065541"/>
                </a:lnTo>
                <a:cubicBezTo>
                  <a:pt x="2454925" y="1065541"/>
                  <a:pt x="2453975" y="1061368"/>
                  <a:pt x="2449791" y="1060420"/>
                </a:cubicBezTo>
                <a:close/>
                <a:moveTo>
                  <a:pt x="2349388" y="1060230"/>
                </a:moveTo>
                <a:cubicBezTo>
                  <a:pt x="2344444" y="1081852"/>
                  <a:pt x="2365171" y="1060230"/>
                  <a:pt x="2349388" y="1060230"/>
                </a:cubicBezTo>
                <a:close/>
                <a:moveTo>
                  <a:pt x="4879806" y="1060041"/>
                </a:moveTo>
                <a:lnTo>
                  <a:pt x="4876193" y="1064213"/>
                </a:lnTo>
                <a:lnTo>
                  <a:pt x="4872580" y="1068765"/>
                </a:lnTo>
                <a:lnTo>
                  <a:pt x="4878855" y="1068765"/>
                </a:lnTo>
                <a:cubicBezTo>
                  <a:pt x="4882088" y="1068765"/>
                  <a:pt x="4885321" y="1068765"/>
                  <a:pt x="4885701" y="1067248"/>
                </a:cubicBezTo>
                <a:cubicBezTo>
                  <a:pt x="4886081" y="1065731"/>
                  <a:pt x="4885701" y="1064403"/>
                  <a:pt x="4883229" y="1062886"/>
                </a:cubicBezTo>
                <a:close/>
                <a:moveTo>
                  <a:pt x="3834323" y="1060041"/>
                </a:moveTo>
                <a:lnTo>
                  <a:pt x="3834323" y="1060054"/>
                </a:lnTo>
                <a:lnTo>
                  <a:pt x="3824721" y="1060681"/>
                </a:lnTo>
                <a:cubicBezTo>
                  <a:pt x="3821678" y="1061321"/>
                  <a:pt x="3819301" y="1062602"/>
                  <a:pt x="3818921" y="1065162"/>
                </a:cubicBezTo>
                <a:cubicBezTo>
                  <a:pt x="3822344" y="1067580"/>
                  <a:pt x="3831328" y="1073199"/>
                  <a:pt x="3834082" y="1068576"/>
                </a:cubicBezTo>
                <a:lnTo>
                  <a:pt x="3834323" y="1060054"/>
                </a:lnTo>
                <a:lnTo>
                  <a:pt x="3834513" y="1060041"/>
                </a:lnTo>
                <a:close/>
                <a:moveTo>
                  <a:pt x="2997633" y="1059851"/>
                </a:moveTo>
                <a:cubicBezTo>
                  <a:pt x="2997633" y="1069144"/>
                  <a:pt x="2992499" y="1071989"/>
                  <a:pt x="2981850" y="1070283"/>
                </a:cubicBezTo>
                <a:lnTo>
                  <a:pt x="2981850" y="1085835"/>
                </a:lnTo>
                <a:cubicBezTo>
                  <a:pt x="2990863" y="1082981"/>
                  <a:pt x="2999706" y="1079559"/>
                  <a:pt x="3008282" y="1075593"/>
                </a:cubicBezTo>
                <a:lnTo>
                  <a:pt x="3008092" y="1075403"/>
                </a:lnTo>
                <a:cubicBezTo>
                  <a:pt x="2999344" y="1075403"/>
                  <a:pt x="3005049" y="1060989"/>
                  <a:pt x="2997633" y="1059851"/>
                </a:cubicBezTo>
                <a:close/>
                <a:moveTo>
                  <a:pt x="909901" y="1059851"/>
                </a:moveTo>
                <a:cubicBezTo>
                  <a:pt x="908294" y="1059595"/>
                  <a:pt x="906746" y="1060570"/>
                  <a:pt x="906288" y="1062127"/>
                </a:cubicBezTo>
                <a:cubicBezTo>
                  <a:pt x="906031" y="1063730"/>
                  <a:pt x="907008" y="1065273"/>
                  <a:pt x="908570" y="1065731"/>
                </a:cubicBezTo>
                <a:cubicBezTo>
                  <a:pt x="910154" y="1066288"/>
                  <a:pt x="911892" y="1065459"/>
                  <a:pt x="912451" y="1063879"/>
                </a:cubicBezTo>
                <a:cubicBezTo>
                  <a:pt x="913010" y="1062298"/>
                  <a:pt x="912179" y="1060564"/>
                  <a:pt x="910595" y="1060006"/>
                </a:cubicBezTo>
                <a:cubicBezTo>
                  <a:pt x="910370" y="1059929"/>
                  <a:pt x="910136" y="1059876"/>
                  <a:pt x="909901" y="1059851"/>
                </a:cubicBezTo>
                <a:close/>
                <a:moveTo>
                  <a:pt x="592529" y="1058523"/>
                </a:moveTo>
                <a:cubicBezTo>
                  <a:pt x="591139" y="1058381"/>
                  <a:pt x="589851" y="1059265"/>
                  <a:pt x="589486" y="1060610"/>
                </a:cubicBezTo>
                <a:lnTo>
                  <a:pt x="588916" y="1060610"/>
                </a:lnTo>
                <a:cubicBezTo>
                  <a:pt x="588435" y="1062216"/>
                  <a:pt x="589351" y="1063906"/>
                  <a:pt x="590962" y="1064386"/>
                </a:cubicBezTo>
                <a:cubicBezTo>
                  <a:pt x="592573" y="1064864"/>
                  <a:pt x="594267" y="1063951"/>
                  <a:pt x="594746" y="1062345"/>
                </a:cubicBezTo>
                <a:cubicBezTo>
                  <a:pt x="595227" y="1060739"/>
                  <a:pt x="594311" y="1059049"/>
                  <a:pt x="592702" y="1058569"/>
                </a:cubicBezTo>
                <a:cubicBezTo>
                  <a:pt x="592645" y="1058552"/>
                  <a:pt x="592586" y="1058537"/>
                  <a:pt x="592529" y="1058523"/>
                </a:cubicBezTo>
                <a:close/>
                <a:moveTo>
                  <a:pt x="525403" y="1058523"/>
                </a:moveTo>
                <a:lnTo>
                  <a:pt x="525403" y="1058713"/>
                </a:lnTo>
                <a:lnTo>
                  <a:pt x="525349" y="1058547"/>
                </a:lnTo>
                <a:close/>
                <a:moveTo>
                  <a:pt x="2009863" y="1057954"/>
                </a:moveTo>
                <a:cubicBezTo>
                  <a:pt x="2005395" y="1059045"/>
                  <a:pt x="2000641" y="1064308"/>
                  <a:pt x="2009007" y="1070472"/>
                </a:cubicBezTo>
                <a:cubicBezTo>
                  <a:pt x="2018515" y="1059946"/>
                  <a:pt x="2014332" y="1056864"/>
                  <a:pt x="2009863" y="1057954"/>
                </a:cubicBezTo>
                <a:close/>
                <a:moveTo>
                  <a:pt x="1419807" y="1057954"/>
                </a:moveTo>
                <a:cubicBezTo>
                  <a:pt x="1415338" y="1059045"/>
                  <a:pt x="1410584" y="1064308"/>
                  <a:pt x="1418951" y="1070472"/>
                </a:cubicBezTo>
                <a:cubicBezTo>
                  <a:pt x="1428459" y="1059946"/>
                  <a:pt x="1424275" y="1056864"/>
                  <a:pt x="1419807" y="1057954"/>
                </a:cubicBezTo>
                <a:close/>
                <a:moveTo>
                  <a:pt x="2291961" y="1054730"/>
                </a:moveTo>
                <a:cubicBezTo>
                  <a:pt x="2287017" y="1076541"/>
                  <a:pt x="2307554" y="1055868"/>
                  <a:pt x="2291961" y="1054730"/>
                </a:cubicBezTo>
                <a:close/>
                <a:moveTo>
                  <a:pt x="1398033" y="1054730"/>
                </a:moveTo>
                <a:cubicBezTo>
                  <a:pt x="1392329" y="1082421"/>
                  <a:pt x="1414007" y="1060989"/>
                  <a:pt x="1398033" y="1054730"/>
                </a:cubicBezTo>
                <a:close/>
                <a:moveTo>
                  <a:pt x="4546651" y="1053971"/>
                </a:moveTo>
                <a:cubicBezTo>
                  <a:pt x="4545757" y="1054267"/>
                  <a:pt x="4545263" y="1055233"/>
                  <a:pt x="4545567" y="1056128"/>
                </a:cubicBezTo>
                <a:cubicBezTo>
                  <a:pt x="4545605" y="1056234"/>
                  <a:pt x="4545643" y="1056338"/>
                  <a:pt x="4545700" y="1056437"/>
                </a:cubicBezTo>
                <a:lnTo>
                  <a:pt x="4545700" y="1057006"/>
                </a:lnTo>
                <a:cubicBezTo>
                  <a:pt x="4546214" y="1057529"/>
                  <a:pt x="4547051" y="1057539"/>
                  <a:pt x="4547583" y="1057025"/>
                </a:cubicBezTo>
                <a:cubicBezTo>
                  <a:pt x="4547583" y="1057019"/>
                  <a:pt x="4547602" y="1057012"/>
                  <a:pt x="4547602" y="1057006"/>
                </a:cubicBezTo>
                <a:cubicBezTo>
                  <a:pt x="4548419" y="1056828"/>
                  <a:pt x="4548952" y="1056020"/>
                  <a:pt x="4548762" y="1055202"/>
                </a:cubicBezTo>
                <a:cubicBezTo>
                  <a:pt x="4548762" y="1055170"/>
                  <a:pt x="4548743" y="1055140"/>
                  <a:pt x="4548743" y="1055109"/>
                </a:cubicBezTo>
                <a:cubicBezTo>
                  <a:pt x="4548401" y="1054288"/>
                  <a:pt x="4547526" y="1053814"/>
                  <a:pt x="4546651" y="1053971"/>
                </a:cubicBezTo>
                <a:close/>
                <a:moveTo>
                  <a:pt x="3333070" y="1053971"/>
                </a:moveTo>
                <a:lnTo>
                  <a:pt x="3332499" y="1054730"/>
                </a:lnTo>
                <a:lnTo>
                  <a:pt x="3333063" y="1055215"/>
                </a:lnTo>
                <a:lnTo>
                  <a:pt x="3332998" y="1066608"/>
                </a:lnTo>
                <a:cubicBezTo>
                  <a:pt x="3333403" y="1070615"/>
                  <a:pt x="3334686" y="1073886"/>
                  <a:pt x="3338204" y="1074834"/>
                </a:cubicBezTo>
                <a:cubicBezTo>
                  <a:pt x="3341341" y="1071800"/>
                  <a:pt x="3342910" y="1067153"/>
                  <a:pt x="3342197" y="1063075"/>
                </a:cubicBezTo>
                <a:lnTo>
                  <a:pt x="3333063" y="1055215"/>
                </a:lnTo>
                <a:close/>
                <a:moveTo>
                  <a:pt x="4566237" y="1052264"/>
                </a:moveTo>
                <a:cubicBezTo>
                  <a:pt x="4566237" y="1053213"/>
                  <a:pt x="4570991" y="1054730"/>
                  <a:pt x="4577837" y="1055489"/>
                </a:cubicBezTo>
                <a:cubicBezTo>
                  <a:pt x="4580994" y="1055817"/>
                  <a:pt x="4584188" y="1055817"/>
                  <a:pt x="4587345" y="1055489"/>
                </a:cubicBezTo>
                <a:cubicBezTo>
                  <a:pt x="4588866" y="1055489"/>
                  <a:pt x="4589817" y="1055489"/>
                  <a:pt x="4589817" y="1055489"/>
                </a:cubicBezTo>
                <a:cubicBezTo>
                  <a:pt x="4588752" y="1054698"/>
                  <a:pt x="4587516" y="1054178"/>
                  <a:pt x="4586204" y="1053971"/>
                </a:cubicBezTo>
                <a:lnTo>
                  <a:pt x="4578217" y="1052264"/>
                </a:lnTo>
                <a:cubicBezTo>
                  <a:pt x="4574281" y="1051329"/>
                  <a:pt x="4570174" y="1051329"/>
                  <a:pt x="4566237" y="1052264"/>
                </a:cubicBezTo>
                <a:close/>
                <a:moveTo>
                  <a:pt x="1447664" y="1052075"/>
                </a:moveTo>
                <a:lnTo>
                  <a:pt x="1443861" y="1067437"/>
                </a:lnTo>
                <a:lnTo>
                  <a:pt x="1448615" y="1064403"/>
                </a:lnTo>
                <a:lnTo>
                  <a:pt x="1453369" y="1061558"/>
                </a:lnTo>
                <a:lnTo>
                  <a:pt x="1450517" y="1056816"/>
                </a:lnTo>
                <a:close/>
                <a:moveTo>
                  <a:pt x="4145420" y="1051126"/>
                </a:moveTo>
                <a:lnTo>
                  <a:pt x="4145230" y="1051885"/>
                </a:lnTo>
                <a:lnTo>
                  <a:pt x="4142948" y="1059661"/>
                </a:lnTo>
                <a:cubicBezTo>
                  <a:pt x="4147322" y="1058144"/>
                  <a:pt x="4151125" y="1054920"/>
                  <a:pt x="4145420" y="1051126"/>
                </a:cubicBezTo>
                <a:close/>
                <a:moveTo>
                  <a:pt x="1213581" y="1051126"/>
                </a:moveTo>
                <a:cubicBezTo>
                  <a:pt x="1215103" y="1056816"/>
                  <a:pt x="1210539" y="1068386"/>
                  <a:pt x="1216053" y="1070093"/>
                </a:cubicBezTo>
                <a:cubicBezTo>
                  <a:pt x="1220237" y="1066110"/>
                  <a:pt x="1219286" y="1053402"/>
                  <a:pt x="1213771" y="1051506"/>
                </a:cubicBezTo>
                <a:close/>
                <a:moveTo>
                  <a:pt x="1972899" y="1050969"/>
                </a:moveTo>
                <a:cubicBezTo>
                  <a:pt x="1973995" y="1052703"/>
                  <a:pt x="1988328" y="1066679"/>
                  <a:pt x="1977632" y="1054730"/>
                </a:cubicBezTo>
                <a:cubicBezTo>
                  <a:pt x="1973639" y="1051174"/>
                  <a:pt x="1972533" y="1050392"/>
                  <a:pt x="1972899" y="1050969"/>
                </a:cubicBezTo>
                <a:close/>
                <a:moveTo>
                  <a:pt x="3932254" y="1050747"/>
                </a:moveTo>
                <a:lnTo>
                  <a:pt x="3933966" y="1053213"/>
                </a:lnTo>
                <a:lnTo>
                  <a:pt x="3937198" y="1059092"/>
                </a:lnTo>
                <a:lnTo>
                  <a:pt x="3929972" y="1059092"/>
                </a:lnTo>
                <a:lnTo>
                  <a:pt x="3929972" y="1054161"/>
                </a:lnTo>
                <a:cubicBezTo>
                  <a:pt x="3929782" y="1053095"/>
                  <a:pt x="3929782" y="1052003"/>
                  <a:pt x="3929972" y="1050937"/>
                </a:cubicBezTo>
                <a:cubicBezTo>
                  <a:pt x="3926074" y="1051409"/>
                  <a:pt x="3922233" y="1052365"/>
                  <a:pt x="3918563" y="1053782"/>
                </a:cubicBezTo>
                <a:cubicBezTo>
                  <a:pt x="3917118" y="1059252"/>
                  <a:pt x="3919533" y="1065004"/>
                  <a:pt x="3924458" y="1067817"/>
                </a:cubicBezTo>
                <a:cubicBezTo>
                  <a:pt x="3924458" y="1067817"/>
                  <a:pt x="3924458" y="1066489"/>
                  <a:pt x="3924458" y="1066110"/>
                </a:cubicBezTo>
                <a:cubicBezTo>
                  <a:pt x="3925104" y="1065530"/>
                  <a:pt x="3926093" y="1065530"/>
                  <a:pt x="3926740" y="1066110"/>
                </a:cubicBezTo>
                <a:cubicBezTo>
                  <a:pt x="3926740" y="1066110"/>
                  <a:pt x="3926740" y="1067248"/>
                  <a:pt x="3926740" y="1067627"/>
                </a:cubicBezTo>
                <a:cubicBezTo>
                  <a:pt x="3930562" y="1069401"/>
                  <a:pt x="3934707" y="1070368"/>
                  <a:pt x="3938910" y="1070472"/>
                </a:cubicBezTo>
                <a:lnTo>
                  <a:pt x="3938720" y="1069714"/>
                </a:lnTo>
                <a:cubicBezTo>
                  <a:pt x="3938720" y="1057196"/>
                  <a:pt x="3937198" y="1052264"/>
                  <a:pt x="3932254" y="1050747"/>
                </a:cubicBezTo>
                <a:close/>
                <a:moveTo>
                  <a:pt x="2532509" y="1050747"/>
                </a:moveTo>
                <a:lnTo>
                  <a:pt x="2532509" y="1066300"/>
                </a:lnTo>
                <a:cubicBezTo>
                  <a:pt x="2541827" y="1066300"/>
                  <a:pt x="2544680" y="1061179"/>
                  <a:pt x="2542968" y="1050747"/>
                </a:cubicBezTo>
                <a:close/>
                <a:moveTo>
                  <a:pt x="4683564" y="1050368"/>
                </a:moveTo>
                <a:cubicBezTo>
                  <a:pt x="4681187" y="1049894"/>
                  <a:pt x="4678715" y="1051695"/>
                  <a:pt x="4676362" y="1054517"/>
                </a:cubicBezTo>
                <a:lnTo>
                  <a:pt x="4671065" y="1062897"/>
                </a:lnTo>
                <a:lnTo>
                  <a:pt x="4667591" y="1064213"/>
                </a:lnTo>
                <a:lnTo>
                  <a:pt x="4669873" y="1064782"/>
                </a:lnTo>
                <a:lnTo>
                  <a:pt x="4671065" y="1062897"/>
                </a:lnTo>
                <a:lnTo>
                  <a:pt x="4686607" y="1057006"/>
                </a:lnTo>
                <a:cubicBezTo>
                  <a:pt x="4687538" y="1056058"/>
                  <a:pt x="4688299" y="1054971"/>
                  <a:pt x="4688889" y="1053782"/>
                </a:cubicBezTo>
                <a:cubicBezTo>
                  <a:pt x="4687519" y="1052103"/>
                  <a:pt x="4685656" y="1050906"/>
                  <a:pt x="4683564" y="1050368"/>
                </a:cubicBezTo>
                <a:close/>
                <a:moveTo>
                  <a:pt x="522100" y="1050249"/>
                </a:moveTo>
                <a:cubicBezTo>
                  <a:pt x="522742" y="1049609"/>
                  <a:pt x="523217" y="1049609"/>
                  <a:pt x="522931" y="1051126"/>
                </a:cubicBezTo>
                <a:lnTo>
                  <a:pt x="525349" y="1058547"/>
                </a:lnTo>
                <a:lnTo>
                  <a:pt x="522361" y="1059851"/>
                </a:lnTo>
                <a:cubicBezTo>
                  <a:pt x="522361" y="1059092"/>
                  <a:pt x="523312" y="1057006"/>
                  <a:pt x="522361" y="1057006"/>
                </a:cubicBezTo>
                <a:cubicBezTo>
                  <a:pt x="521705" y="1057343"/>
                  <a:pt x="520925" y="1057343"/>
                  <a:pt x="520269" y="1057006"/>
                </a:cubicBezTo>
                <a:lnTo>
                  <a:pt x="520269" y="1053213"/>
                </a:lnTo>
                <a:cubicBezTo>
                  <a:pt x="520650" y="1052170"/>
                  <a:pt x="521458" y="1050889"/>
                  <a:pt x="522100" y="1050249"/>
                </a:cubicBezTo>
                <a:close/>
                <a:moveTo>
                  <a:pt x="3902209" y="1050178"/>
                </a:moveTo>
                <a:cubicBezTo>
                  <a:pt x="3900232" y="1051297"/>
                  <a:pt x="3898387" y="1052632"/>
                  <a:pt x="3896695" y="1054161"/>
                </a:cubicBezTo>
                <a:cubicBezTo>
                  <a:pt x="3896695" y="1054161"/>
                  <a:pt x="3897836" y="1054161"/>
                  <a:pt x="3898026" y="1054161"/>
                </a:cubicBezTo>
                <a:cubicBezTo>
                  <a:pt x="3898501" y="1054775"/>
                  <a:pt x="3898501" y="1055633"/>
                  <a:pt x="3898026" y="1056247"/>
                </a:cubicBezTo>
                <a:cubicBezTo>
                  <a:pt x="3897474" y="1056885"/>
                  <a:pt x="3896524" y="1056962"/>
                  <a:pt x="3895877" y="1056418"/>
                </a:cubicBezTo>
                <a:cubicBezTo>
                  <a:pt x="3895611" y="1056181"/>
                  <a:pt x="3895421" y="1055851"/>
                  <a:pt x="3895364" y="1055489"/>
                </a:cubicBezTo>
                <a:lnTo>
                  <a:pt x="3895364" y="1055109"/>
                </a:lnTo>
                <a:cubicBezTo>
                  <a:pt x="3882965" y="1062992"/>
                  <a:pt x="3879010" y="1079235"/>
                  <a:pt x="3886426" y="1091904"/>
                </a:cubicBezTo>
                <a:cubicBezTo>
                  <a:pt x="3888898" y="1079007"/>
                  <a:pt x="3892511" y="1056058"/>
                  <a:pt x="3907344" y="1071041"/>
                </a:cubicBezTo>
                <a:cubicBezTo>
                  <a:pt x="3907344" y="1063265"/>
                  <a:pt x="3909245" y="1052075"/>
                  <a:pt x="3902209" y="1050178"/>
                </a:cubicBezTo>
                <a:close/>
                <a:moveTo>
                  <a:pt x="2752521" y="1049799"/>
                </a:moveTo>
                <a:cubicBezTo>
                  <a:pt x="2731984" y="1062696"/>
                  <a:pt x="2769825" y="1057385"/>
                  <a:pt x="2752521" y="1049799"/>
                </a:cubicBezTo>
                <a:close/>
                <a:moveTo>
                  <a:pt x="2673606" y="1049609"/>
                </a:moveTo>
                <a:lnTo>
                  <a:pt x="2672680" y="1051913"/>
                </a:lnTo>
                <a:lnTo>
                  <a:pt x="2663849" y="1053991"/>
                </a:lnTo>
                <a:cubicBezTo>
                  <a:pt x="2661065" y="1055852"/>
                  <a:pt x="2658935" y="1058687"/>
                  <a:pt x="2658013" y="1062127"/>
                </a:cubicBezTo>
                <a:cubicBezTo>
                  <a:pt x="2662102" y="1060800"/>
                  <a:pt x="2666618" y="1060468"/>
                  <a:pt x="2669803" y="1059069"/>
                </a:cubicBezTo>
                <a:lnTo>
                  <a:pt x="2672680" y="1051913"/>
                </a:lnTo>
                <a:lnTo>
                  <a:pt x="2673606" y="1051695"/>
                </a:lnTo>
                <a:close/>
                <a:moveTo>
                  <a:pt x="2035820" y="1049609"/>
                </a:moveTo>
                <a:lnTo>
                  <a:pt x="2035249" y="1049799"/>
                </a:lnTo>
                <a:cubicBezTo>
                  <a:pt x="2018515" y="1042402"/>
                  <a:pt x="2021938" y="1080904"/>
                  <a:pt x="2029925" y="1081093"/>
                </a:cubicBezTo>
                <a:cubicBezTo>
                  <a:pt x="2026692" y="1064972"/>
                  <a:pt x="2039623" y="1065541"/>
                  <a:pt x="2035820" y="1049609"/>
                </a:cubicBezTo>
                <a:close/>
                <a:moveTo>
                  <a:pt x="1748112" y="1049609"/>
                </a:moveTo>
                <a:cubicBezTo>
                  <a:pt x="1743168" y="1071231"/>
                  <a:pt x="1763895" y="1049609"/>
                  <a:pt x="1748112" y="1049609"/>
                </a:cubicBezTo>
                <a:close/>
                <a:moveTo>
                  <a:pt x="4896160" y="1049230"/>
                </a:moveTo>
                <a:lnTo>
                  <a:pt x="4896349" y="1050937"/>
                </a:lnTo>
                <a:lnTo>
                  <a:pt x="4894828" y="1050937"/>
                </a:lnTo>
                <a:close/>
                <a:moveTo>
                  <a:pt x="4539615" y="1049230"/>
                </a:moveTo>
                <a:lnTo>
                  <a:pt x="4538284" y="1052075"/>
                </a:lnTo>
                <a:lnTo>
                  <a:pt x="4536953" y="1054730"/>
                </a:lnTo>
                <a:lnTo>
                  <a:pt x="4539615" y="1056058"/>
                </a:lnTo>
                <a:lnTo>
                  <a:pt x="4542277" y="1057575"/>
                </a:lnTo>
                <a:close/>
                <a:moveTo>
                  <a:pt x="4532389" y="1049230"/>
                </a:moveTo>
                <a:lnTo>
                  <a:pt x="4529727" y="1054730"/>
                </a:lnTo>
                <a:lnTo>
                  <a:pt x="4535242" y="1057385"/>
                </a:lnTo>
                <a:close/>
                <a:moveTo>
                  <a:pt x="3149378" y="1049230"/>
                </a:moveTo>
                <a:lnTo>
                  <a:pt x="3149378" y="1059661"/>
                </a:lnTo>
                <a:lnTo>
                  <a:pt x="3159837" y="1059661"/>
                </a:lnTo>
                <a:lnTo>
                  <a:pt x="3159837" y="1049230"/>
                </a:lnTo>
                <a:close/>
                <a:moveTo>
                  <a:pt x="522364" y="1047704"/>
                </a:moveTo>
                <a:lnTo>
                  <a:pt x="522322" y="1047771"/>
                </a:lnTo>
                <a:lnTo>
                  <a:pt x="522171" y="1047902"/>
                </a:lnTo>
                <a:close/>
                <a:moveTo>
                  <a:pt x="522609" y="1047452"/>
                </a:moveTo>
                <a:lnTo>
                  <a:pt x="522364" y="1047704"/>
                </a:lnTo>
                <a:lnTo>
                  <a:pt x="522432" y="1047594"/>
                </a:lnTo>
                <a:close/>
                <a:moveTo>
                  <a:pt x="4945410" y="1046005"/>
                </a:moveTo>
                <a:lnTo>
                  <a:pt x="4947692" y="1046005"/>
                </a:lnTo>
                <a:lnTo>
                  <a:pt x="4947738" y="1046241"/>
                </a:lnTo>
                <a:lnTo>
                  <a:pt x="4946742" y="1046978"/>
                </a:lnTo>
                <a:lnTo>
                  <a:pt x="4944651" y="1046661"/>
                </a:lnTo>
                <a:close/>
                <a:moveTo>
                  <a:pt x="3719278" y="1045057"/>
                </a:moveTo>
                <a:cubicBezTo>
                  <a:pt x="3719088" y="1047523"/>
                  <a:pt x="3718518" y="1050557"/>
                  <a:pt x="3714144" y="1049609"/>
                </a:cubicBezTo>
                <a:lnTo>
                  <a:pt x="3714144" y="1050368"/>
                </a:lnTo>
                <a:cubicBezTo>
                  <a:pt x="3715285" y="1054351"/>
                  <a:pt x="3714144" y="1060610"/>
                  <a:pt x="3719278" y="1060799"/>
                </a:cubicBezTo>
                <a:cubicBezTo>
                  <a:pt x="3717757" y="1044488"/>
                  <a:pt x="3734491" y="1074076"/>
                  <a:pt x="3735061" y="1055489"/>
                </a:cubicBezTo>
                <a:cubicBezTo>
                  <a:pt x="3724793" y="1057196"/>
                  <a:pt x="3724603" y="1048471"/>
                  <a:pt x="3719278" y="1045057"/>
                </a:cubicBezTo>
                <a:close/>
                <a:moveTo>
                  <a:pt x="1951369" y="1044900"/>
                </a:moveTo>
                <a:cubicBezTo>
                  <a:pt x="1951735" y="1044323"/>
                  <a:pt x="1950630" y="1045105"/>
                  <a:pt x="1946636" y="1048661"/>
                </a:cubicBezTo>
                <a:cubicBezTo>
                  <a:pt x="1935940" y="1060610"/>
                  <a:pt x="1950273" y="1046634"/>
                  <a:pt x="1951369" y="1044900"/>
                </a:cubicBezTo>
                <a:close/>
                <a:moveTo>
                  <a:pt x="2841895" y="1044298"/>
                </a:moveTo>
                <a:lnTo>
                  <a:pt x="2841895" y="1054730"/>
                </a:lnTo>
                <a:lnTo>
                  <a:pt x="2852353" y="1054730"/>
                </a:lnTo>
                <a:lnTo>
                  <a:pt x="2852353" y="1044298"/>
                </a:lnTo>
                <a:close/>
                <a:moveTo>
                  <a:pt x="2328471" y="1044109"/>
                </a:moveTo>
                <a:cubicBezTo>
                  <a:pt x="2328471" y="1052833"/>
                  <a:pt x="2314019" y="1047143"/>
                  <a:pt x="2312878" y="1054540"/>
                </a:cubicBezTo>
                <a:cubicBezTo>
                  <a:pt x="2323527" y="1065162"/>
                  <a:pt x="2323147" y="1052264"/>
                  <a:pt x="2333796" y="1049419"/>
                </a:cubicBezTo>
                <a:cubicBezTo>
                  <a:pt x="2333796" y="1055489"/>
                  <a:pt x="2333796" y="1064213"/>
                  <a:pt x="2338930" y="1064972"/>
                </a:cubicBezTo>
                <a:cubicBezTo>
                  <a:pt x="2348628" y="1056058"/>
                  <a:pt x="2337599" y="1049040"/>
                  <a:pt x="2328471" y="1044298"/>
                </a:cubicBezTo>
                <a:close/>
                <a:moveTo>
                  <a:pt x="4608832" y="1043160"/>
                </a:moveTo>
                <a:cubicBezTo>
                  <a:pt x="4608756" y="1044107"/>
                  <a:pt x="4608756" y="1045059"/>
                  <a:pt x="4608832" y="1046005"/>
                </a:cubicBezTo>
                <a:lnTo>
                  <a:pt x="4609973" y="1046005"/>
                </a:lnTo>
                <a:cubicBezTo>
                  <a:pt x="4611457" y="1046517"/>
                  <a:pt x="4612978" y="1046899"/>
                  <a:pt x="4614537" y="1047143"/>
                </a:cubicBezTo>
                <a:cubicBezTo>
                  <a:pt x="4614727" y="1045626"/>
                  <a:pt x="4613586" y="1043160"/>
                  <a:pt x="4608832" y="1043160"/>
                </a:cubicBezTo>
                <a:close/>
                <a:moveTo>
                  <a:pt x="1375975" y="1042283"/>
                </a:moveTo>
                <a:cubicBezTo>
                  <a:pt x="1371602" y="1042497"/>
                  <a:pt x="1367608" y="1046859"/>
                  <a:pt x="1377116" y="1054730"/>
                </a:cubicBezTo>
                <a:cubicBezTo>
                  <a:pt x="1385103" y="1046006"/>
                  <a:pt x="1380349" y="1042070"/>
                  <a:pt x="1375975" y="1042283"/>
                </a:cubicBezTo>
                <a:close/>
                <a:moveTo>
                  <a:pt x="3420931" y="1041688"/>
                </a:moveTo>
                <a:cubicBezTo>
                  <a:pt x="3421386" y="1044061"/>
                  <a:pt x="3436039" y="1057717"/>
                  <a:pt x="3426627" y="1044488"/>
                </a:cubicBezTo>
                <a:cubicBezTo>
                  <a:pt x="3422206" y="1041359"/>
                  <a:pt x="3420780" y="1040896"/>
                  <a:pt x="3420931" y="1041688"/>
                </a:cubicBezTo>
                <a:close/>
                <a:moveTo>
                  <a:pt x="4862502" y="1041264"/>
                </a:moveTo>
                <a:lnTo>
                  <a:pt x="4865354" y="1043540"/>
                </a:lnTo>
                <a:cubicBezTo>
                  <a:pt x="4866134" y="1044224"/>
                  <a:pt x="4867027" y="1044742"/>
                  <a:pt x="4868016" y="1045057"/>
                </a:cubicBezTo>
                <a:lnTo>
                  <a:pt x="4864784" y="1047712"/>
                </a:lnTo>
                <a:lnTo>
                  <a:pt x="4860410" y="1044109"/>
                </a:lnTo>
                <a:close/>
                <a:moveTo>
                  <a:pt x="2437274" y="1041160"/>
                </a:moveTo>
                <a:cubicBezTo>
                  <a:pt x="2432345" y="1041596"/>
                  <a:pt x="2434342" y="1063502"/>
                  <a:pt x="2444467" y="1049988"/>
                </a:cubicBezTo>
                <a:cubicBezTo>
                  <a:pt x="2441330" y="1043255"/>
                  <a:pt x="2438917" y="1041015"/>
                  <a:pt x="2437274" y="1041160"/>
                </a:cubicBezTo>
                <a:close/>
                <a:moveTo>
                  <a:pt x="3337833" y="1040740"/>
                </a:moveTo>
                <a:cubicBezTo>
                  <a:pt x="3338287" y="1043113"/>
                  <a:pt x="3352941" y="1056769"/>
                  <a:pt x="3343528" y="1043540"/>
                </a:cubicBezTo>
                <a:cubicBezTo>
                  <a:pt x="3339107" y="1040411"/>
                  <a:pt x="3337681" y="1039948"/>
                  <a:pt x="3337833" y="1040740"/>
                </a:cubicBezTo>
                <a:close/>
                <a:moveTo>
                  <a:pt x="4338810" y="1040315"/>
                </a:moveTo>
                <a:lnTo>
                  <a:pt x="4339254" y="1040315"/>
                </a:lnTo>
                <a:lnTo>
                  <a:pt x="4338955" y="1040443"/>
                </a:lnTo>
                <a:close/>
                <a:moveTo>
                  <a:pt x="4085140" y="1039177"/>
                </a:moveTo>
                <a:cubicBezTo>
                  <a:pt x="4060800" y="1048281"/>
                  <a:pt x="4090084" y="1063644"/>
                  <a:pt x="4085140" y="1039177"/>
                </a:cubicBezTo>
                <a:close/>
                <a:moveTo>
                  <a:pt x="1925719" y="1039177"/>
                </a:moveTo>
                <a:cubicBezTo>
                  <a:pt x="1920775" y="1060799"/>
                  <a:pt x="1941502" y="1040126"/>
                  <a:pt x="1925719" y="1039177"/>
                </a:cubicBezTo>
                <a:close/>
                <a:moveTo>
                  <a:pt x="1445192" y="1039177"/>
                </a:moveTo>
                <a:cubicBezTo>
                  <a:pt x="1424655" y="1052075"/>
                  <a:pt x="1462497" y="1046764"/>
                  <a:pt x="1445192" y="1039177"/>
                </a:cubicBezTo>
                <a:close/>
                <a:moveTo>
                  <a:pt x="4802032" y="1038608"/>
                </a:moveTo>
                <a:cubicBezTo>
                  <a:pt x="4802869" y="1038421"/>
                  <a:pt x="4803724" y="1038809"/>
                  <a:pt x="4804124" y="1039557"/>
                </a:cubicBezTo>
                <a:cubicBezTo>
                  <a:pt x="4804371" y="1040446"/>
                  <a:pt x="4803857" y="1041370"/>
                  <a:pt x="4802983" y="1041643"/>
                </a:cubicBezTo>
                <a:lnTo>
                  <a:pt x="4802032" y="1041643"/>
                </a:lnTo>
                <a:cubicBezTo>
                  <a:pt x="4801519" y="1041516"/>
                  <a:pt x="4801100" y="1041167"/>
                  <a:pt x="4800891" y="1040695"/>
                </a:cubicBezTo>
                <a:cubicBezTo>
                  <a:pt x="4800644" y="1039805"/>
                  <a:pt x="4801157" y="1038881"/>
                  <a:pt x="4802032" y="1038608"/>
                </a:cubicBezTo>
                <a:close/>
                <a:moveTo>
                  <a:pt x="3974469" y="1038608"/>
                </a:moveTo>
                <a:cubicBezTo>
                  <a:pt x="3970095" y="1035953"/>
                  <a:pt x="3966673" y="1040884"/>
                  <a:pt x="3966673" y="1046764"/>
                </a:cubicBezTo>
                <a:cubicBezTo>
                  <a:pt x="3972758" y="1047333"/>
                  <a:pt x="3976371" y="1046005"/>
                  <a:pt x="3976751" y="1041453"/>
                </a:cubicBezTo>
                <a:lnTo>
                  <a:pt x="3975990" y="1041453"/>
                </a:lnTo>
                <a:close/>
                <a:moveTo>
                  <a:pt x="4946361" y="1038039"/>
                </a:moveTo>
                <a:cubicBezTo>
                  <a:pt x="4948681" y="1037518"/>
                  <a:pt x="4951077" y="1037518"/>
                  <a:pt x="4953397" y="1038039"/>
                </a:cubicBezTo>
                <a:cubicBezTo>
                  <a:pt x="4955584" y="1045622"/>
                  <a:pt x="4956667" y="1053478"/>
                  <a:pt x="4956629" y="1061368"/>
                </a:cubicBezTo>
                <a:lnTo>
                  <a:pt x="4949213" y="1061368"/>
                </a:lnTo>
                <a:cubicBezTo>
                  <a:pt x="4949460" y="1058846"/>
                  <a:pt x="4949460" y="1056304"/>
                  <a:pt x="4949213" y="1053782"/>
                </a:cubicBezTo>
                <a:lnTo>
                  <a:pt x="4947738" y="1046241"/>
                </a:lnTo>
                <a:lnTo>
                  <a:pt x="4951187" y="1043691"/>
                </a:lnTo>
                <a:cubicBezTo>
                  <a:pt x="4951591" y="1042105"/>
                  <a:pt x="4950450" y="1040126"/>
                  <a:pt x="4946361" y="1038039"/>
                </a:cubicBezTo>
                <a:close/>
                <a:moveTo>
                  <a:pt x="833267" y="1038039"/>
                </a:moveTo>
                <a:cubicBezTo>
                  <a:pt x="834724" y="1044683"/>
                  <a:pt x="837158" y="1051075"/>
                  <a:pt x="840493" y="1057006"/>
                </a:cubicBezTo>
                <a:lnTo>
                  <a:pt x="848290" y="1073317"/>
                </a:lnTo>
                <a:lnTo>
                  <a:pt x="852093" y="1071041"/>
                </a:lnTo>
                <a:lnTo>
                  <a:pt x="855706" y="1068765"/>
                </a:lnTo>
                <a:lnTo>
                  <a:pt x="844867" y="1051885"/>
                </a:lnTo>
                <a:cubicBezTo>
                  <a:pt x="838972" y="1042781"/>
                  <a:pt x="833648" y="1036332"/>
                  <a:pt x="833267" y="1038039"/>
                </a:cubicBezTo>
                <a:close/>
                <a:moveTo>
                  <a:pt x="628468" y="1037660"/>
                </a:moveTo>
                <a:lnTo>
                  <a:pt x="635694" y="1037660"/>
                </a:lnTo>
                <a:lnTo>
                  <a:pt x="629609" y="1062506"/>
                </a:lnTo>
                <a:lnTo>
                  <a:pt x="626567" y="1062506"/>
                </a:lnTo>
                <a:cubicBezTo>
                  <a:pt x="626567" y="1062506"/>
                  <a:pt x="629609" y="1060041"/>
                  <a:pt x="628468" y="1059092"/>
                </a:cubicBezTo>
                <a:cubicBezTo>
                  <a:pt x="627328" y="1061748"/>
                  <a:pt x="623905" y="1057006"/>
                  <a:pt x="624095" y="1061179"/>
                </a:cubicBezTo>
                <a:cubicBezTo>
                  <a:pt x="625046" y="1059851"/>
                  <a:pt x="626187" y="1061179"/>
                  <a:pt x="626377" y="1062506"/>
                </a:cubicBezTo>
                <a:lnTo>
                  <a:pt x="624856" y="1062506"/>
                </a:lnTo>
                <a:lnTo>
                  <a:pt x="619911" y="1062506"/>
                </a:lnTo>
                <a:cubicBezTo>
                  <a:pt x="621813" y="1057006"/>
                  <a:pt x="626187" y="1057385"/>
                  <a:pt x="627518" y="1053402"/>
                </a:cubicBezTo>
                <a:cubicBezTo>
                  <a:pt x="624475" y="1053402"/>
                  <a:pt x="624285" y="1055299"/>
                  <a:pt x="622193" y="1053402"/>
                </a:cubicBezTo>
                <a:cubicBezTo>
                  <a:pt x="620482" y="1056437"/>
                  <a:pt x="621243" y="1055109"/>
                  <a:pt x="619911" y="1053402"/>
                </a:cubicBezTo>
                <a:cubicBezTo>
                  <a:pt x="618771" y="1055299"/>
                  <a:pt x="617249" y="1055678"/>
                  <a:pt x="616298" y="1058144"/>
                </a:cubicBezTo>
                <a:cubicBezTo>
                  <a:pt x="615348" y="1060610"/>
                  <a:pt x="617820" y="1056627"/>
                  <a:pt x="619151" y="1058144"/>
                </a:cubicBezTo>
                <a:cubicBezTo>
                  <a:pt x="620482" y="1059661"/>
                  <a:pt x="617630" y="1062127"/>
                  <a:pt x="614967" y="1060230"/>
                </a:cubicBezTo>
                <a:cubicBezTo>
                  <a:pt x="612305" y="1058334"/>
                  <a:pt x="614967" y="1058713"/>
                  <a:pt x="614967" y="1058144"/>
                </a:cubicBezTo>
                <a:cubicBezTo>
                  <a:pt x="614967" y="1057575"/>
                  <a:pt x="610213" y="1054920"/>
                  <a:pt x="608882" y="1057006"/>
                </a:cubicBezTo>
                <a:cubicBezTo>
                  <a:pt x="607551" y="1059092"/>
                  <a:pt x="610213" y="1058144"/>
                  <a:pt x="608882" y="1059092"/>
                </a:cubicBezTo>
                <a:cubicBezTo>
                  <a:pt x="607551" y="1060041"/>
                  <a:pt x="606981" y="1062886"/>
                  <a:pt x="605269" y="1061558"/>
                </a:cubicBezTo>
                <a:cubicBezTo>
                  <a:pt x="603558" y="1060230"/>
                  <a:pt x="607171" y="1060420"/>
                  <a:pt x="607741" y="1058334"/>
                </a:cubicBezTo>
                <a:cubicBezTo>
                  <a:pt x="608312" y="1056247"/>
                  <a:pt x="604128" y="1058334"/>
                  <a:pt x="603368" y="1056627"/>
                </a:cubicBezTo>
                <a:cubicBezTo>
                  <a:pt x="600896" y="1060989"/>
                  <a:pt x="598234" y="1062886"/>
                  <a:pt x="598614" y="1066110"/>
                </a:cubicBezTo>
                <a:cubicBezTo>
                  <a:pt x="598614" y="1066110"/>
                  <a:pt x="597663" y="1066110"/>
                  <a:pt x="597093" y="1066110"/>
                </a:cubicBezTo>
                <a:cubicBezTo>
                  <a:pt x="596817" y="1064733"/>
                  <a:pt x="596817" y="1063314"/>
                  <a:pt x="597093" y="1061937"/>
                </a:cubicBezTo>
                <a:cubicBezTo>
                  <a:pt x="594240" y="1066869"/>
                  <a:pt x="591388" y="1063455"/>
                  <a:pt x="588536" y="1065920"/>
                </a:cubicBezTo>
                <a:cubicBezTo>
                  <a:pt x="588536" y="1065920"/>
                  <a:pt x="590817" y="1067627"/>
                  <a:pt x="590627" y="1068765"/>
                </a:cubicBezTo>
                <a:cubicBezTo>
                  <a:pt x="590437" y="1069903"/>
                  <a:pt x="592149" y="1069903"/>
                  <a:pt x="590627" y="1070851"/>
                </a:cubicBezTo>
                <a:cubicBezTo>
                  <a:pt x="589106" y="1071800"/>
                  <a:pt x="590627" y="1068386"/>
                  <a:pt x="586254" y="1070851"/>
                </a:cubicBezTo>
                <a:cubicBezTo>
                  <a:pt x="586254" y="1070851"/>
                  <a:pt x="587585" y="1068765"/>
                  <a:pt x="586254" y="1068196"/>
                </a:cubicBezTo>
                <a:cubicBezTo>
                  <a:pt x="584923" y="1067627"/>
                  <a:pt x="583401" y="1069714"/>
                  <a:pt x="582451" y="1066679"/>
                </a:cubicBezTo>
                <a:cubicBezTo>
                  <a:pt x="581500" y="1063644"/>
                  <a:pt x="579408" y="1068765"/>
                  <a:pt x="578647" y="1069144"/>
                </a:cubicBezTo>
                <a:cubicBezTo>
                  <a:pt x="577887" y="1069524"/>
                  <a:pt x="570280" y="1067058"/>
                  <a:pt x="567618" y="1067248"/>
                </a:cubicBezTo>
                <a:cubicBezTo>
                  <a:pt x="571421" y="1062886"/>
                  <a:pt x="577697" y="1061179"/>
                  <a:pt x="578457" y="1055109"/>
                </a:cubicBezTo>
                <a:cubicBezTo>
                  <a:pt x="580929" y="1056816"/>
                  <a:pt x="580739" y="1052075"/>
                  <a:pt x="582451" y="1054351"/>
                </a:cubicBezTo>
                <a:lnTo>
                  <a:pt x="582641" y="1054351"/>
                </a:lnTo>
                <a:cubicBezTo>
                  <a:pt x="583877" y="1052638"/>
                  <a:pt x="584542" y="1050582"/>
                  <a:pt x="584542" y="1048471"/>
                </a:cubicBezTo>
                <a:cubicBezTo>
                  <a:pt x="583266" y="1050244"/>
                  <a:pt x="581216" y="1051301"/>
                  <a:pt x="579028" y="1051316"/>
                </a:cubicBezTo>
                <a:lnTo>
                  <a:pt x="583591" y="1048661"/>
                </a:lnTo>
                <a:lnTo>
                  <a:pt x="588345" y="1045626"/>
                </a:lnTo>
                <a:lnTo>
                  <a:pt x="585683" y="1041453"/>
                </a:lnTo>
                <a:cubicBezTo>
                  <a:pt x="586244" y="1040784"/>
                  <a:pt x="586963" y="1040262"/>
                  <a:pt x="587775" y="1039936"/>
                </a:cubicBezTo>
                <a:lnTo>
                  <a:pt x="596332" y="1039936"/>
                </a:lnTo>
                <a:lnTo>
                  <a:pt x="609263" y="1039936"/>
                </a:lnTo>
                <a:lnTo>
                  <a:pt x="603558" y="1050747"/>
                </a:lnTo>
                <a:lnTo>
                  <a:pt x="606981" y="1050747"/>
                </a:lnTo>
                <a:cubicBezTo>
                  <a:pt x="611446" y="1050411"/>
                  <a:pt x="615728" y="1048835"/>
                  <a:pt x="619341" y="1046195"/>
                </a:cubicBezTo>
                <a:lnTo>
                  <a:pt x="628468" y="1040695"/>
                </a:lnTo>
                <a:close/>
                <a:moveTo>
                  <a:pt x="3353417" y="1036901"/>
                </a:moveTo>
                <a:cubicBezTo>
                  <a:pt x="3348282" y="1058523"/>
                  <a:pt x="3369009" y="1037850"/>
                  <a:pt x="3353417" y="1036901"/>
                </a:cubicBezTo>
                <a:close/>
                <a:moveTo>
                  <a:pt x="4893688" y="1036712"/>
                </a:moveTo>
                <a:lnTo>
                  <a:pt x="4894828" y="1036712"/>
                </a:lnTo>
                <a:lnTo>
                  <a:pt x="4894828" y="1038798"/>
                </a:lnTo>
                <a:close/>
                <a:moveTo>
                  <a:pt x="2966185" y="1035257"/>
                </a:moveTo>
                <a:lnTo>
                  <a:pt x="2966121" y="1036854"/>
                </a:lnTo>
                <a:cubicBezTo>
                  <a:pt x="2964403" y="1038656"/>
                  <a:pt x="2961480" y="1039557"/>
                  <a:pt x="2958556" y="1039557"/>
                </a:cubicBezTo>
                <a:lnTo>
                  <a:pt x="2957731" y="1039262"/>
                </a:lnTo>
                <a:close/>
                <a:moveTo>
                  <a:pt x="1017910" y="1035194"/>
                </a:moveTo>
                <a:lnTo>
                  <a:pt x="1049096" y="1045816"/>
                </a:lnTo>
                <a:lnTo>
                  <a:pt x="1041489" y="1060420"/>
                </a:lnTo>
                <a:cubicBezTo>
                  <a:pt x="1039770" y="1054662"/>
                  <a:pt x="1034389" y="1050774"/>
                  <a:pt x="1028368" y="1050937"/>
                </a:cubicBezTo>
                <a:cubicBezTo>
                  <a:pt x="1020382" y="1051695"/>
                  <a:pt x="1015438" y="1045057"/>
                  <a:pt x="1017529" y="1036143"/>
                </a:cubicBezTo>
                <a:cubicBezTo>
                  <a:pt x="1017720" y="1035763"/>
                  <a:pt x="1017910" y="1035194"/>
                  <a:pt x="1017910" y="1035194"/>
                </a:cubicBezTo>
                <a:close/>
                <a:moveTo>
                  <a:pt x="3212510" y="1035005"/>
                </a:moveTo>
                <a:cubicBezTo>
                  <a:pt x="3207566" y="1056816"/>
                  <a:pt x="3228103" y="1036143"/>
                  <a:pt x="3212510" y="1035005"/>
                </a:cubicBezTo>
                <a:close/>
                <a:moveTo>
                  <a:pt x="853995" y="1035005"/>
                </a:moveTo>
                <a:cubicBezTo>
                  <a:pt x="853186" y="1034775"/>
                  <a:pt x="852346" y="1035244"/>
                  <a:pt x="852116" y="1036050"/>
                </a:cubicBezTo>
                <a:cubicBezTo>
                  <a:pt x="852108" y="1036082"/>
                  <a:pt x="852101" y="1036112"/>
                  <a:pt x="852093" y="1036143"/>
                </a:cubicBezTo>
                <a:cubicBezTo>
                  <a:pt x="853820" y="1042603"/>
                  <a:pt x="855980" y="1048939"/>
                  <a:pt x="858558" y="1055109"/>
                </a:cubicBezTo>
                <a:cubicBezTo>
                  <a:pt x="861141" y="1062804"/>
                  <a:pt x="865815" y="1069634"/>
                  <a:pt x="872059" y="1074834"/>
                </a:cubicBezTo>
                <a:lnTo>
                  <a:pt x="872630" y="1074834"/>
                </a:lnTo>
                <a:lnTo>
                  <a:pt x="880236" y="1078438"/>
                </a:lnTo>
                <a:lnTo>
                  <a:pt x="867876" y="1056816"/>
                </a:lnTo>
                <a:cubicBezTo>
                  <a:pt x="863786" y="1049218"/>
                  <a:pt x="859146" y="1041929"/>
                  <a:pt x="853995" y="1035005"/>
                </a:cubicBezTo>
                <a:close/>
                <a:moveTo>
                  <a:pt x="4352121" y="1034625"/>
                </a:moveTo>
                <a:lnTo>
                  <a:pt x="4353261" y="1036901"/>
                </a:lnTo>
                <a:cubicBezTo>
                  <a:pt x="4354003" y="1037924"/>
                  <a:pt x="4353756" y="1039346"/>
                  <a:pt x="4352729" y="1040076"/>
                </a:cubicBezTo>
                <a:cubicBezTo>
                  <a:pt x="4352596" y="1040171"/>
                  <a:pt x="4352463" y="1040251"/>
                  <a:pt x="4352311" y="1040315"/>
                </a:cubicBezTo>
                <a:cubicBezTo>
                  <a:pt x="4349744" y="1040807"/>
                  <a:pt x="4347081" y="1040807"/>
                  <a:pt x="4344514" y="1040315"/>
                </a:cubicBezTo>
                <a:lnTo>
                  <a:pt x="4339254" y="1040315"/>
                </a:lnTo>
                <a:lnTo>
                  <a:pt x="4345465" y="1037660"/>
                </a:lnTo>
                <a:close/>
                <a:moveTo>
                  <a:pt x="439072" y="1034246"/>
                </a:moveTo>
                <a:cubicBezTo>
                  <a:pt x="437560" y="1033806"/>
                  <a:pt x="435976" y="1034673"/>
                  <a:pt x="435535" y="1036182"/>
                </a:cubicBezTo>
                <a:cubicBezTo>
                  <a:pt x="435503" y="1036294"/>
                  <a:pt x="435478" y="1036408"/>
                  <a:pt x="435459" y="1036522"/>
                </a:cubicBezTo>
                <a:cubicBezTo>
                  <a:pt x="435206" y="1038073"/>
                  <a:pt x="436264" y="1039534"/>
                  <a:pt x="437817" y="1039786"/>
                </a:cubicBezTo>
                <a:cubicBezTo>
                  <a:pt x="439373" y="1040038"/>
                  <a:pt x="440839" y="1038984"/>
                  <a:pt x="441090" y="1037432"/>
                </a:cubicBezTo>
                <a:cubicBezTo>
                  <a:pt x="441322" y="1036016"/>
                  <a:pt x="440455" y="1034648"/>
                  <a:pt x="439072" y="1034246"/>
                </a:cubicBezTo>
                <a:close/>
                <a:moveTo>
                  <a:pt x="3369009" y="1033867"/>
                </a:moveTo>
                <a:lnTo>
                  <a:pt x="3369009" y="1054351"/>
                </a:lnTo>
                <a:cubicBezTo>
                  <a:pt x="3389736" y="1058334"/>
                  <a:pt x="3386124" y="1032918"/>
                  <a:pt x="3369009" y="1033867"/>
                </a:cubicBezTo>
                <a:close/>
                <a:moveTo>
                  <a:pt x="3055251" y="1033867"/>
                </a:moveTo>
                <a:lnTo>
                  <a:pt x="3054870" y="1034056"/>
                </a:lnTo>
                <a:cubicBezTo>
                  <a:pt x="3049261" y="1031985"/>
                  <a:pt x="3043023" y="1034845"/>
                  <a:pt x="3040951" y="1040444"/>
                </a:cubicBezTo>
                <a:cubicBezTo>
                  <a:pt x="3038859" y="1046045"/>
                  <a:pt x="3041730" y="1052264"/>
                  <a:pt x="3047359" y="1054335"/>
                </a:cubicBezTo>
                <a:cubicBezTo>
                  <a:pt x="3048120" y="1054620"/>
                  <a:pt x="3048919" y="1054815"/>
                  <a:pt x="3049736" y="1054920"/>
                </a:cubicBezTo>
                <a:cubicBezTo>
                  <a:pt x="3051828" y="1047712"/>
                  <a:pt x="3057532" y="1044867"/>
                  <a:pt x="3055251" y="1033867"/>
                </a:cubicBezTo>
                <a:close/>
                <a:moveTo>
                  <a:pt x="3154703" y="1033487"/>
                </a:moveTo>
                <a:cubicBezTo>
                  <a:pt x="3151090" y="1047902"/>
                  <a:pt x="3165542" y="1044109"/>
                  <a:pt x="3170296" y="1049609"/>
                </a:cubicBezTo>
                <a:lnTo>
                  <a:pt x="3170296" y="1049230"/>
                </a:lnTo>
                <a:cubicBezTo>
                  <a:pt x="3171246" y="1037850"/>
                  <a:pt x="3166112" y="1032539"/>
                  <a:pt x="3154703" y="1033487"/>
                </a:cubicBezTo>
                <a:close/>
                <a:moveTo>
                  <a:pt x="4323027" y="1032349"/>
                </a:moveTo>
                <a:lnTo>
                  <a:pt x="4324928" y="1032349"/>
                </a:lnTo>
                <a:cubicBezTo>
                  <a:pt x="4325518" y="1032998"/>
                  <a:pt x="4325518" y="1033977"/>
                  <a:pt x="4324928" y="1034625"/>
                </a:cubicBezTo>
                <a:cubicBezTo>
                  <a:pt x="4325347" y="1034422"/>
                  <a:pt x="4325841" y="1034422"/>
                  <a:pt x="4326259" y="1034625"/>
                </a:cubicBezTo>
                <a:lnTo>
                  <a:pt x="4326259" y="1036294"/>
                </a:lnTo>
                <a:lnTo>
                  <a:pt x="4324767" y="1036901"/>
                </a:lnTo>
                <a:lnTo>
                  <a:pt x="4323977" y="1036901"/>
                </a:lnTo>
                <a:cubicBezTo>
                  <a:pt x="4323426" y="1036317"/>
                  <a:pt x="4323426" y="1035401"/>
                  <a:pt x="4323977" y="1034815"/>
                </a:cubicBezTo>
                <a:lnTo>
                  <a:pt x="4322837" y="1034815"/>
                </a:lnTo>
                <a:cubicBezTo>
                  <a:pt x="4322684" y="1034728"/>
                  <a:pt x="4322570" y="1034616"/>
                  <a:pt x="4322456" y="1034487"/>
                </a:cubicBezTo>
                <a:lnTo>
                  <a:pt x="4322612" y="1032729"/>
                </a:lnTo>
                <a:lnTo>
                  <a:pt x="4323027" y="1032729"/>
                </a:lnTo>
                <a:close/>
                <a:moveTo>
                  <a:pt x="1572597" y="1030832"/>
                </a:moveTo>
                <a:cubicBezTo>
                  <a:pt x="1573168" y="1032729"/>
                  <a:pt x="1569175" y="1031591"/>
                  <a:pt x="1570316" y="1034056"/>
                </a:cubicBezTo>
                <a:lnTo>
                  <a:pt x="1570316" y="1034815"/>
                </a:lnTo>
                <a:cubicBezTo>
                  <a:pt x="1571456" y="1032539"/>
                  <a:pt x="1570316" y="1034815"/>
                  <a:pt x="1572597" y="1034815"/>
                </a:cubicBezTo>
                <a:cubicBezTo>
                  <a:pt x="1574879" y="1034815"/>
                  <a:pt x="1576210" y="1032349"/>
                  <a:pt x="1572597" y="1030832"/>
                </a:cubicBezTo>
                <a:close/>
                <a:moveTo>
                  <a:pt x="4320745" y="1030642"/>
                </a:moveTo>
                <a:cubicBezTo>
                  <a:pt x="4321391" y="1030062"/>
                  <a:pt x="4322380" y="1030062"/>
                  <a:pt x="4323027" y="1030642"/>
                </a:cubicBezTo>
                <a:lnTo>
                  <a:pt x="4323027" y="1032349"/>
                </a:lnTo>
                <a:lnTo>
                  <a:pt x="4322646" y="1032349"/>
                </a:lnTo>
                <a:lnTo>
                  <a:pt x="4322612" y="1032729"/>
                </a:lnTo>
                <a:lnTo>
                  <a:pt x="4320745" y="1032729"/>
                </a:lnTo>
                <a:cubicBezTo>
                  <a:pt x="4320193" y="1032145"/>
                  <a:pt x="4320193" y="1031227"/>
                  <a:pt x="4320745" y="1030642"/>
                </a:cubicBezTo>
                <a:close/>
                <a:moveTo>
                  <a:pt x="1360573" y="1030642"/>
                </a:moveTo>
                <a:lnTo>
                  <a:pt x="1356769" y="1047523"/>
                </a:lnTo>
                <a:lnTo>
                  <a:pt x="1361523" y="1043160"/>
                </a:lnTo>
                <a:lnTo>
                  <a:pt x="1366467" y="1040126"/>
                </a:lnTo>
                <a:lnTo>
                  <a:pt x="1363425" y="1035384"/>
                </a:lnTo>
                <a:close/>
                <a:moveTo>
                  <a:pt x="1968145" y="1029157"/>
                </a:moveTo>
                <a:cubicBezTo>
                  <a:pt x="1969241" y="1030891"/>
                  <a:pt x="1983574" y="1044867"/>
                  <a:pt x="1972878" y="1032918"/>
                </a:cubicBezTo>
                <a:cubicBezTo>
                  <a:pt x="1968885" y="1029362"/>
                  <a:pt x="1967780" y="1028579"/>
                  <a:pt x="1968145" y="1029157"/>
                </a:cubicBezTo>
                <a:close/>
                <a:moveTo>
                  <a:pt x="3583506" y="1027987"/>
                </a:moveTo>
                <a:cubicBezTo>
                  <a:pt x="3567533" y="1045436"/>
                  <a:pt x="3602522" y="1043729"/>
                  <a:pt x="3583506" y="1027987"/>
                </a:cubicBezTo>
                <a:close/>
                <a:moveTo>
                  <a:pt x="1888618" y="1027356"/>
                </a:moveTo>
                <a:cubicBezTo>
                  <a:pt x="1886993" y="1027460"/>
                  <a:pt x="1885370" y="1028355"/>
                  <a:pt x="1884241" y="1029576"/>
                </a:cubicBezTo>
                <a:lnTo>
                  <a:pt x="1886779" y="1035796"/>
                </a:lnTo>
                <a:lnTo>
                  <a:pt x="1885786" y="1036901"/>
                </a:lnTo>
                <a:lnTo>
                  <a:pt x="1887307" y="1037091"/>
                </a:lnTo>
                <a:lnTo>
                  <a:pt x="1886779" y="1035796"/>
                </a:lnTo>
                <a:lnTo>
                  <a:pt x="1889257" y="1033037"/>
                </a:lnTo>
                <a:cubicBezTo>
                  <a:pt x="1891015" y="1032539"/>
                  <a:pt x="1892822" y="1032160"/>
                  <a:pt x="1893012" y="1029884"/>
                </a:cubicBezTo>
                <a:cubicBezTo>
                  <a:pt x="1891871" y="1027940"/>
                  <a:pt x="1890243" y="1027252"/>
                  <a:pt x="1888618" y="1027356"/>
                </a:cubicBezTo>
                <a:close/>
                <a:moveTo>
                  <a:pt x="2798539" y="1027228"/>
                </a:moveTo>
                <a:cubicBezTo>
                  <a:pt x="2790552" y="1028082"/>
                  <a:pt x="2777966" y="1025308"/>
                  <a:pt x="2773696" y="1033870"/>
                </a:cubicBezTo>
                <a:lnTo>
                  <a:pt x="2772696" y="1046519"/>
                </a:lnTo>
                <a:lnTo>
                  <a:pt x="2772297" y="1046385"/>
                </a:lnTo>
                <a:lnTo>
                  <a:pt x="2772677" y="1046764"/>
                </a:lnTo>
                <a:lnTo>
                  <a:pt x="2772696" y="1046519"/>
                </a:lnTo>
                <a:lnTo>
                  <a:pt x="2783184" y="1050036"/>
                </a:lnTo>
                <a:cubicBezTo>
                  <a:pt x="2786702" y="1050036"/>
                  <a:pt x="2790553" y="1049609"/>
                  <a:pt x="2796067" y="1051126"/>
                </a:cubicBezTo>
                <a:cubicBezTo>
                  <a:pt x="2800250" y="1046574"/>
                  <a:pt x="2797778" y="1035384"/>
                  <a:pt x="2798539" y="1027228"/>
                </a:cubicBezTo>
                <a:close/>
                <a:moveTo>
                  <a:pt x="4726439" y="1025080"/>
                </a:moveTo>
                <a:cubicBezTo>
                  <a:pt x="4726278" y="1024312"/>
                  <a:pt x="4727681" y="1024810"/>
                  <a:pt x="4732054" y="1027987"/>
                </a:cubicBezTo>
                <a:cubicBezTo>
                  <a:pt x="4741467" y="1041074"/>
                  <a:pt x="4726920" y="1027382"/>
                  <a:pt x="4726439" y="1025080"/>
                </a:cubicBezTo>
                <a:close/>
                <a:moveTo>
                  <a:pt x="4532580" y="1024763"/>
                </a:moveTo>
                <a:cubicBezTo>
                  <a:pt x="4529347" y="1027228"/>
                  <a:pt x="4531439" y="1029315"/>
                  <a:pt x="4534481" y="1030263"/>
                </a:cubicBezTo>
                <a:lnTo>
                  <a:pt x="4536193" y="1030263"/>
                </a:lnTo>
                <a:close/>
                <a:moveTo>
                  <a:pt x="1758571" y="1024194"/>
                </a:moveTo>
                <a:lnTo>
                  <a:pt x="1758571" y="1034625"/>
                </a:lnTo>
                <a:cubicBezTo>
                  <a:pt x="1766177" y="1040505"/>
                  <a:pt x="1771311" y="1040315"/>
                  <a:pt x="1774354" y="1029504"/>
                </a:cubicBezTo>
                <a:cubicBezTo>
                  <a:pt x="1768459" y="1028366"/>
                  <a:pt x="1767128" y="1022107"/>
                  <a:pt x="1758571" y="1024194"/>
                </a:cubicBezTo>
                <a:close/>
                <a:moveTo>
                  <a:pt x="1298772" y="1024194"/>
                </a:moveTo>
                <a:cubicBezTo>
                  <a:pt x="1293257" y="1022866"/>
                  <a:pt x="1285270" y="1035953"/>
                  <a:pt x="1281277" y="1053402"/>
                </a:cubicBezTo>
                <a:cubicBezTo>
                  <a:pt x="1277499" y="1074394"/>
                  <a:pt x="1278803" y="1095984"/>
                  <a:pt x="1285080" y="1116371"/>
                </a:cubicBezTo>
                <a:lnTo>
                  <a:pt x="1290024" y="1130786"/>
                </a:lnTo>
                <a:lnTo>
                  <a:pt x="1278615" y="1119027"/>
                </a:lnTo>
                <a:lnTo>
                  <a:pt x="1278615" y="1188634"/>
                </a:lnTo>
                <a:lnTo>
                  <a:pt x="1295919" y="1171185"/>
                </a:lnTo>
                <a:lnTo>
                  <a:pt x="1313414" y="1153735"/>
                </a:lnTo>
                <a:lnTo>
                  <a:pt x="1299342" y="1139700"/>
                </a:lnTo>
                <a:lnTo>
                  <a:pt x="1302955" y="1130217"/>
                </a:lnTo>
                <a:cubicBezTo>
                  <a:pt x="1302955" y="1128320"/>
                  <a:pt x="1304476" y="1126044"/>
                  <a:pt x="1305237" y="1123579"/>
                </a:cubicBezTo>
                <a:cubicBezTo>
                  <a:pt x="1306188" y="1125175"/>
                  <a:pt x="1307488" y="1126537"/>
                  <a:pt x="1309040" y="1127561"/>
                </a:cubicBezTo>
                <a:cubicBezTo>
                  <a:pt x="1319879" y="1115233"/>
                  <a:pt x="1312083" y="1113147"/>
                  <a:pt x="1307329" y="1116182"/>
                </a:cubicBezTo>
                <a:cubicBezTo>
                  <a:pt x="1307329" y="1112388"/>
                  <a:pt x="1309040" y="1108974"/>
                  <a:pt x="1309611" y="1105560"/>
                </a:cubicBezTo>
                <a:cubicBezTo>
                  <a:pt x="1311881" y="1108011"/>
                  <a:pt x="1315275" y="1109092"/>
                  <a:pt x="1318548" y="1108405"/>
                </a:cubicBezTo>
                <a:cubicBezTo>
                  <a:pt x="1320640" y="1102526"/>
                  <a:pt x="1320830" y="1092284"/>
                  <a:pt x="1311322" y="1091715"/>
                </a:cubicBezTo>
                <a:lnTo>
                  <a:pt x="1311322" y="1081473"/>
                </a:lnTo>
                <a:lnTo>
                  <a:pt x="1325964" y="1096267"/>
                </a:lnTo>
                <a:lnTo>
                  <a:pt x="1340606" y="1110871"/>
                </a:lnTo>
                <a:lnTo>
                  <a:pt x="1355628" y="1096077"/>
                </a:lnTo>
                <a:lnTo>
                  <a:pt x="1358291" y="1093422"/>
                </a:lnTo>
                <a:lnTo>
                  <a:pt x="1364376" y="1103284"/>
                </a:lnTo>
                <a:lnTo>
                  <a:pt x="1369130" y="1083180"/>
                </a:lnTo>
                <a:lnTo>
                  <a:pt x="1371031" y="1081093"/>
                </a:lnTo>
                <a:lnTo>
                  <a:pt x="1377116" y="1055868"/>
                </a:lnTo>
                <a:lnTo>
                  <a:pt x="1362284" y="1064972"/>
                </a:lnTo>
                <a:lnTo>
                  <a:pt x="1356579" y="1068386"/>
                </a:lnTo>
                <a:lnTo>
                  <a:pt x="1340986" y="1054540"/>
                </a:lnTo>
                <a:cubicBezTo>
                  <a:pt x="1328461" y="1042441"/>
                  <a:pt x="1314241" y="1032220"/>
                  <a:pt x="1298772" y="1024194"/>
                </a:cubicBezTo>
                <a:close/>
                <a:moveTo>
                  <a:pt x="1999500" y="1023435"/>
                </a:moveTo>
                <a:cubicBezTo>
                  <a:pt x="1982576" y="1039746"/>
                  <a:pt x="2018515" y="1032349"/>
                  <a:pt x="1999500" y="1023435"/>
                </a:cubicBezTo>
                <a:close/>
                <a:moveTo>
                  <a:pt x="4064223" y="1023245"/>
                </a:moveTo>
                <a:cubicBezTo>
                  <a:pt x="4059279" y="1045057"/>
                  <a:pt x="4079816" y="1024383"/>
                  <a:pt x="4064223" y="1023245"/>
                </a:cubicBezTo>
                <a:close/>
                <a:moveTo>
                  <a:pt x="4535622" y="1022676"/>
                </a:moveTo>
                <a:lnTo>
                  <a:pt x="4535432" y="1022866"/>
                </a:lnTo>
                <a:lnTo>
                  <a:pt x="4540376" y="1030263"/>
                </a:lnTo>
                <a:cubicBezTo>
                  <a:pt x="4542658" y="1030263"/>
                  <a:pt x="4542848" y="1027418"/>
                  <a:pt x="4535622" y="1022676"/>
                </a:cubicBezTo>
                <a:close/>
                <a:moveTo>
                  <a:pt x="2245753" y="1021728"/>
                </a:moveTo>
                <a:lnTo>
                  <a:pt x="2255829" y="1036530"/>
                </a:lnTo>
                <a:lnTo>
                  <a:pt x="2255261" y="1038229"/>
                </a:lnTo>
                <a:lnTo>
                  <a:pt x="2256211" y="1037091"/>
                </a:lnTo>
                <a:lnTo>
                  <a:pt x="2255829" y="1036530"/>
                </a:lnTo>
                <a:lnTo>
                  <a:pt x="2260015" y="1024004"/>
                </a:lnTo>
                <a:cubicBezTo>
                  <a:pt x="2255698" y="1021531"/>
                  <a:pt x="2250621" y="1020721"/>
                  <a:pt x="2245753" y="1021728"/>
                </a:cubicBezTo>
                <a:close/>
                <a:moveTo>
                  <a:pt x="4342061" y="1020950"/>
                </a:moveTo>
                <a:cubicBezTo>
                  <a:pt x="4342594" y="1020436"/>
                  <a:pt x="4343430" y="1020446"/>
                  <a:pt x="4343944" y="1020969"/>
                </a:cubicBezTo>
                <a:lnTo>
                  <a:pt x="4346036" y="1020969"/>
                </a:lnTo>
                <a:lnTo>
                  <a:pt x="4349458" y="1024004"/>
                </a:lnTo>
                <a:lnTo>
                  <a:pt x="4352691" y="1027228"/>
                </a:lnTo>
                <a:lnTo>
                  <a:pt x="4347177" y="1028935"/>
                </a:lnTo>
                <a:lnTo>
                  <a:pt x="4341472" y="1030642"/>
                </a:lnTo>
                <a:lnTo>
                  <a:pt x="4340521" y="1030642"/>
                </a:lnTo>
                <a:lnTo>
                  <a:pt x="4338620" y="1028746"/>
                </a:lnTo>
                <a:lnTo>
                  <a:pt x="4335197" y="1025521"/>
                </a:lnTo>
                <a:lnTo>
                  <a:pt x="4341091" y="1022487"/>
                </a:lnTo>
                <a:cubicBezTo>
                  <a:pt x="4342042" y="1020969"/>
                  <a:pt x="4342042" y="1020969"/>
                  <a:pt x="4342042" y="1020969"/>
                </a:cubicBezTo>
                <a:cubicBezTo>
                  <a:pt x="4342042" y="1020964"/>
                  <a:pt x="4342061" y="1020956"/>
                  <a:pt x="4342061" y="1020950"/>
                </a:cubicBezTo>
                <a:close/>
                <a:moveTo>
                  <a:pt x="3125374" y="1020629"/>
                </a:moveTo>
                <a:cubicBezTo>
                  <a:pt x="3122958" y="1022037"/>
                  <a:pt x="3121425" y="1026233"/>
                  <a:pt x="3122566" y="1035005"/>
                </a:cubicBezTo>
                <a:cubicBezTo>
                  <a:pt x="3147810" y="1037281"/>
                  <a:pt x="3132621" y="1016406"/>
                  <a:pt x="3125374" y="1020629"/>
                </a:cubicBezTo>
                <a:close/>
                <a:moveTo>
                  <a:pt x="2862812" y="1019262"/>
                </a:moveTo>
                <a:cubicBezTo>
                  <a:pt x="2857678" y="1040884"/>
                  <a:pt x="2878405" y="1020211"/>
                  <a:pt x="2862812" y="1019262"/>
                </a:cubicBezTo>
                <a:close/>
                <a:moveTo>
                  <a:pt x="2568829" y="1019073"/>
                </a:moveTo>
                <a:lnTo>
                  <a:pt x="2565407" y="1020969"/>
                </a:lnTo>
                <a:lnTo>
                  <a:pt x="2573964" y="1022676"/>
                </a:lnTo>
                <a:lnTo>
                  <a:pt x="2571301" y="1020780"/>
                </a:lnTo>
                <a:close/>
                <a:moveTo>
                  <a:pt x="3478160" y="1018504"/>
                </a:moveTo>
                <a:cubicBezTo>
                  <a:pt x="3472170" y="1021349"/>
                  <a:pt x="3465419" y="1023957"/>
                  <a:pt x="3460356" y="1028438"/>
                </a:cubicBezTo>
                <a:lnTo>
                  <a:pt x="3452717" y="1049503"/>
                </a:lnTo>
                <a:lnTo>
                  <a:pt x="3452108" y="1049799"/>
                </a:lnTo>
                <a:lnTo>
                  <a:pt x="3452679" y="1049609"/>
                </a:lnTo>
                <a:lnTo>
                  <a:pt x="3452717" y="1049503"/>
                </a:lnTo>
                <a:lnTo>
                  <a:pt x="3471345" y="1040459"/>
                </a:lnTo>
                <a:cubicBezTo>
                  <a:pt x="3476092" y="1035119"/>
                  <a:pt x="3478796" y="1027973"/>
                  <a:pt x="3478331" y="1020289"/>
                </a:cubicBezTo>
                <a:cubicBezTo>
                  <a:pt x="3478293" y="1019691"/>
                  <a:pt x="3478236" y="1019097"/>
                  <a:pt x="3478160" y="1018504"/>
                </a:cubicBezTo>
                <a:close/>
                <a:moveTo>
                  <a:pt x="2364981" y="1018504"/>
                </a:moveTo>
                <a:cubicBezTo>
                  <a:pt x="2359276" y="1046195"/>
                  <a:pt x="2380764" y="1024573"/>
                  <a:pt x="2364981" y="1018504"/>
                </a:cubicBezTo>
                <a:close/>
                <a:moveTo>
                  <a:pt x="3108114" y="1018314"/>
                </a:moveTo>
                <a:cubicBezTo>
                  <a:pt x="3102600" y="1046005"/>
                  <a:pt x="3124087" y="1024383"/>
                  <a:pt x="3108114" y="1018314"/>
                </a:cubicBezTo>
                <a:close/>
                <a:moveTo>
                  <a:pt x="2976906" y="1018124"/>
                </a:moveTo>
                <a:lnTo>
                  <a:pt x="2976906" y="1028556"/>
                </a:lnTo>
                <a:lnTo>
                  <a:pt x="2980329" y="1028556"/>
                </a:lnTo>
                <a:lnTo>
                  <a:pt x="2966185" y="1035257"/>
                </a:lnTo>
                <a:lnTo>
                  <a:pt x="2966447" y="1028746"/>
                </a:lnTo>
                <a:lnTo>
                  <a:pt x="2950664" y="1028746"/>
                </a:lnTo>
                <a:cubicBezTo>
                  <a:pt x="2948763" y="1032350"/>
                  <a:pt x="2949274" y="1035052"/>
                  <a:pt x="2950991" y="1036854"/>
                </a:cubicBezTo>
                <a:lnTo>
                  <a:pt x="2957731" y="1039262"/>
                </a:lnTo>
                <a:lnTo>
                  <a:pt x="2942297" y="1046574"/>
                </a:lnTo>
                <a:cubicBezTo>
                  <a:pt x="2938114" y="1080714"/>
                  <a:pt x="2887722" y="1111630"/>
                  <a:pt x="2859579" y="1086025"/>
                </a:cubicBezTo>
                <a:lnTo>
                  <a:pt x="2862432" y="1080714"/>
                </a:lnTo>
                <a:lnTo>
                  <a:pt x="2856537" y="1082611"/>
                </a:lnTo>
                <a:lnTo>
                  <a:pt x="2854065" y="1079955"/>
                </a:lnTo>
                <a:cubicBezTo>
                  <a:pt x="2852924" y="1081093"/>
                  <a:pt x="2852011" y="1082448"/>
                  <a:pt x="2851402" y="1083938"/>
                </a:cubicBezTo>
                <a:lnTo>
                  <a:pt x="2839613" y="1086214"/>
                </a:lnTo>
                <a:cubicBezTo>
                  <a:pt x="2832197" y="1078059"/>
                  <a:pt x="2834669" y="1060041"/>
                  <a:pt x="2828013" y="1051316"/>
                </a:cubicBezTo>
                <a:cubicBezTo>
                  <a:pt x="2815577" y="1063382"/>
                  <a:pt x="2809169" y="1080342"/>
                  <a:pt x="2810519" y="1097594"/>
                </a:cubicBezTo>
                <a:cubicBezTo>
                  <a:pt x="2808332" y="1102152"/>
                  <a:pt x="2808332" y="1107451"/>
                  <a:pt x="2810519" y="1112009"/>
                </a:cubicBezTo>
                <a:cubicBezTo>
                  <a:pt x="2810519" y="1121682"/>
                  <a:pt x="2810519" y="1130975"/>
                  <a:pt x="2810519" y="1140269"/>
                </a:cubicBezTo>
                <a:cubicBezTo>
                  <a:pt x="2808807" y="1144821"/>
                  <a:pt x="2796447" y="1138752"/>
                  <a:pt x="2798729" y="1147287"/>
                </a:cubicBezTo>
                <a:cubicBezTo>
                  <a:pt x="2798729" y="1159805"/>
                  <a:pt x="2813181" y="1154115"/>
                  <a:pt x="2817745" y="1156770"/>
                </a:cubicBezTo>
                <a:lnTo>
                  <a:pt x="2815843" y="1159994"/>
                </a:lnTo>
                <a:cubicBezTo>
                  <a:pt x="2815843" y="1159994"/>
                  <a:pt x="2815843" y="1159994"/>
                  <a:pt x="2814512" y="1159994"/>
                </a:cubicBezTo>
                <a:cubicBezTo>
                  <a:pt x="2813181" y="1159994"/>
                  <a:pt x="2814512" y="1162270"/>
                  <a:pt x="2814512" y="1163408"/>
                </a:cubicBezTo>
                <a:cubicBezTo>
                  <a:pt x="2810138" y="1171820"/>
                  <a:pt x="2807305" y="1180939"/>
                  <a:pt x="2806145" y="1190341"/>
                </a:cubicBezTo>
                <a:cubicBezTo>
                  <a:pt x="2804624" y="1192806"/>
                  <a:pt x="2804814" y="1194324"/>
                  <a:pt x="2806145" y="1195082"/>
                </a:cubicBezTo>
                <a:cubicBezTo>
                  <a:pt x="2805689" y="1206722"/>
                  <a:pt x="2808237" y="1218282"/>
                  <a:pt x="2813561" y="1228653"/>
                </a:cubicBezTo>
                <a:cubicBezTo>
                  <a:pt x="2822308" y="1224439"/>
                  <a:pt x="2829116" y="1217042"/>
                  <a:pt x="2832577" y="1207980"/>
                </a:cubicBezTo>
                <a:cubicBezTo>
                  <a:pt x="2838472" y="1211583"/>
                  <a:pt x="2850071" y="1217463"/>
                  <a:pt x="2846839" y="1201721"/>
                </a:cubicBezTo>
                <a:cubicBezTo>
                  <a:pt x="2842959" y="1201943"/>
                  <a:pt x="2839080" y="1202386"/>
                  <a:pt x="2835239" y="1203048"/>
                </a:cubicBezTo>
                <a:cubicBezTo>
                  <a:pt x="2838795" y="1193081"/>
                  <a:pt x="2845470" y="1184510"/>
                  <a:pt x="2854255" y="1178581"/>
                </a:cubicBezTo>
                <a:cubicBezTo>
                  <a:pt x="2862108" y="1187244"/>
                  <a:pt x="2873594" y="1191678"/>
                  <a:pt x="2885250" y="1190530"/>
                </a:cubicBezTo>
                <a:cubicBezTo>
                  <a:pt x="2886582" y="1181427"/>
                  <a:pt x="2879165" y="1180857"/>
                  <a:pt x="2878025" y="1173840"/>
                </a:cubicBezTo>
                <a:cubicBezTo>
                  <a:pt x="2882227" y="1172755"/>
                  <a:pt x="2886220" y="1170959"/>
                  <a:pt x="2889814" y="1168529"/>
                </a:cubicBezTo>
                <a:cubicBezTo>
                  <a:pt x="2889814" y="1175547"/>
                  <a:pt x="2906358" y="1173081"/>
                  <a:pt x="2897040" y="1162839"/>
                </a:cubicBezTo>
                <a:cubicBezTo>
                  <a:pt x="2906111" y="1152768"/>
                  <a:pt x="2913375" y="1141221"/>
                  <a:pt x="2918528" y="1128699"/>
                </a:cubicBezTo>
                <a:cubicBezTo>
                  <a:pt x="2906529" y="1132167"/>
                  <a:pt x="2893636" y="1130446"/>
                  <a:pt x="2882969" y="1123958"/>
                </a:cubicBezTo>
                <a:cubicBezTo>
                  <a:pt x="2899512" y="1110492"/>
                  <a:pt x="2918338" y="1097025"/>
                  <a:pt x="2936403" y="1082990"/>
                </a:cubicBezTo>
                <a:cubicBezTo>
                  <a:pt x="2934881" y="1089818"/>
                  <a:pt x="2953897" y="1084507"/>
                  <a:pt x="2943058" y="1077869"/>
                </a:cubicBezTo>
                <a:cubicBezTo>
                  <a:pt x="2964032" y="1062030"/>
                  <a:pt x="2982059" y="1042644"/>
                  <a:pt x="2996302" y="1020590"/>
                </a:cubicBezTo>
                <a:lnTo>
                  <a:pt x="2996302" y="1020400"/>
                </a:lnTo>
                <a:cubicBezTo>
                  <a:pt x="2993202" y="1021353"/>
                  <a:pt x="2990198" y="1022623"/>
                  <a:pt x="2987365" y="1024194"/>
                </a:cubicBezTo>
                <a:lnTo>
                  <a:pt x="2987365" y="1018124"/>
                </a:lnTo>
                <a:close/>
                <a:moveTo>
                  <a:pt x="2160753" y="1018124"/>
                </a:moveTo>
                <a:cubicBezTo>
                  <a:pt x="2161684" y="1025535"/>
                  <a:pt x="2166667" y="1031816"/>
                  <a:pt x="2173683" y="1034436"/>
                </a:cubicBezTo>
                <a:cubicBezTo>
                  <a:pt x="2175718" y="1040365"/>
                  <a:pt x="2180567" y="1044907"/>
                  <a:pt x="2186614" y="1046574"/>
                </a:cubicBezTo>
                <a:cubicBezTo>
                  <a:pt x="2191919" y="1039024"/>
                  <a:pt x="2190075" y="1028617"/>
                  <a:pt x="2182507" y="1023329"/>
                </a:cubicBezTo>
                <a:cubicBezTo>
                  <a:pt x="2180168" y="1021702"/>
                  <a:pt x="2177468" y="1020694"/>
                  <a:pt x="2174634" y="1020400"/>
                </a:cubicBezTo>
                <a:lnTo>
                  <a:pt x="2174634" y="1022676"/>
                </a:lnTo>
                <a:cubicBezTo>
                  <a:pt x="2170356" y="1020778"/>
                  <a:pt x="2165906" y="1019316"/>
                  <a:pt x="2161323" y="1018314"/>
                </a:cubicBezTo>
                <a:close/>
                <a:moveTo>
                  <a:pt x="4327971" y="1017555"/>
                </a:moveTo>
                <a:lnTo>
                  <a:pt x="4334056" y="1017555"/>
                </a:lnTo>
                <a:lnTo>
                  <a:pt x="4340331" y="1017555"/>
                </a:lnTo>
                <a:lnTo>
                  <a:pt x="4338810" y="1020969"/>
                </a:lnTo>
                <a:close/>
                <a:moveTo>
                  <a:pt x="4859459" y="1016986"/>
                </a:moveTo>
                <a:lnTo>
                  <a:pt x="4863220" y="1016986"/>
                </a:lnTo>
                <a:lnTo>
                  <a:pt x="4862007" y="1018925"/>
                </a:lnTo>
                <a:lnTo>
                  <a:pt x="4859337" y="1017263"/>
                </a:lnTo>
                <a:close/>
                <a:moveTo>
                  <a:pt x="1127821" y="1016797"/>
                </a:moveTo>
                <a:cubicBezTo>
                  <a:pt x="1127821" y="1016038"/>
                  <a:pt x="1124588" y="1018314"/>
                  <a:pt x="1126109" y="1019831"/>
                </a:cubicBezTo>
                <a:cubicBezTo>
                  <a:pt x="1127630" y="1017366"/>
                  <a:pt x="1126109" y="1019831"/>
                  <a:pt x="1127250" y="1019831"/>
                </a:cubicBezTo>
                <a:cubicBezTo>
                  <a:pt x="1128391" y="1019831"/>
                  <a:pt x="1132004" y="1019262"/>
                  <a:pt x="1129342" y="1017935"/>
                </a:cubicBezTo>
                <a:lnTo>
                  <a:pt x="1129152" y="1016986"/>
                </a:lnTo>
                <a:cubicBezTo>
                  <a:pt x="1127630" y="1016986"/>
                  <a:pt x="1129152" y="1020021"/>
                  <a:pt x="1127821" y="1019262"/>
                </a:cubicBezTo>
                <a:cubicBezTo>
                  <a:pt x="1126489" y="1018504"/>
                  <a:pt x="1127821" y="1017555"/>
                  <a:pt x="1127821" y="1016797"/>
                </a:cubicBezTo>
                <a:close/>
                <a:moveTo>
                  <a:pt x="1361238" y="1016133"/>
                </a:moveTo>
                <a:cubicBezTo>
                  <a:pt x="1359664" y="1015767"/>
                  <a:pt x="1358087" y="1016744"/>
                  <a:pt x="1357720" y="1018314"/>
                </a:cubicBezTo>
                <a:cubicBezTo>
                  <a:pt x="1357353" y="1019885"/>
                  <a:pt x="1358332" y="1021457"/>
                  <a:pt x="1359907" y="1021823"/>
                </a:cubicBezTo>
                <a:cubicBezTo>
                  <a:pt x="1361481" y="1022189"/>
                  <a:pt x="1363058" y="1021212"/>
                  <a:pt x="1363425" y="1019642"/>
                </a:cubicBezTo>
                <a:cubicBezTo>
                  <a:pt x="1363792" y="1018071"/>
                  <a:pt x="1362813" y="1016499"/>
                  <a:pt x="1361238" y="1016133"/>
                </a:cubicBezTo>
                <a:close/>
                <a:moveTo>
                  <a:pt x="4906963" y="1014482"/>
                </a:moveTo>
                <a:lnTo>
                  <a:pt x="4907569" y="1016228"/>
                </a:lnTo>
                <a:lnTo>
                  <a:pt x="4905344" y="1017042"/>
                </a:lnTo>
                <a:lnTo>
                  <a:pt x="4903575" y="1017176"/>
                </a:lnTo>
                <a:close/>
                <a:moveTo>
                  <a:pt x="2920429" y="1013383"/>
                </a:moveTo>
                <a:cubicBezTo>
                  <a:pt x="2915295" y="1035194"/>
                  <a:pt x="2936022" y="1014521"/>
                  <a:pt x="2920429" y="1013383"/>
                </a:cubicBezTo>
                <a:close/>
                <a:moveTo>
                  <a:pt x="2668852" y="1013383"/>
                </a:moveTo>
                <a:cubicBezTo>
                  <a:pt x="2648315" y="1026470"/>
                  <a:pt x="2686156" y="1020969"/>
                  <a:pt x="2668852" y="1013383"/>
                </a:cubicBezTo>
                <a:close/>
                <a:moveTo>
                  <a:pt x="3990442" y="1013003"/>
                </a:moveTo>
                <a:cubicBezTo>
                  <a:pt x="3983958" y="1011243"/>
                  <a:pt x="3977207" y="1014813"/>
                  <a:pt x="3975039" y="1021159"/>
                </a:cubicBezTo>
                <a:lnTo>
                  <a:pt x="3975990" y="1021349"/>
                </a:lnTo>
                <a:lnTo>
                  <a:pt x="3982646" y="1023435"/>
                </a:lnTo>
                <a:cubicBezTo>
                  <a:pt x="3985308" y="1020021"/>
                  <a:pt x="3989111" y="1017935"/>
                  <a:pt x="3990442" y="1013003"/>
                </a:cubicBezTo>
                <a:close/>
                <a:moveTo>
                  <a:pt x="3447544" y="1013003"/>
                </a:moveTo>
                <a:cubicBezTo>
                  <a:pt x="3441840" y="1040695"/>
                  <a:pt x="3463327" y="1019262"/>
                  <a:pt x="3447544" y="1013003"/>
                </a:cubicBezTo>
                <a:close/>
                <a:moveTo>
                  <a:pt x="3217454" y="1013003"/>
                </a:moveTo>
                <a:lnTo>
                  <a:pt x="3217218" y="1013193"/>
                </a:lnTo>
                <a:lnTo>
                  <a:pt x="3196537" y="1013193"/>
                </a:lnTo>
                <a:cubicBezTo>
                  <a:pt x="3190452" y="1024004"/>
                  <a:pt x="3204714" y="1038039"/>
                  <a:pt x="3206996" y="1023625"/>
                </a:cubicBezTo>
                <a:cubicBezTo>
                  <a:pt x="3203763" y="1023625"/>
                  <a:pt x="3200721" y="1023625"/>
                  <a:pt x="3201671" y="1018504"/>
                </a:cubicBezTo>
                <a:cubicBezTo>
                  <a:pt x="3204809" y="1018030"/>
                  <a:pt x="3208517" y="1018219"/>
                  <a:pt x="3211560" y="1017745"/>
                </a:cubicBezTo>
                <a:lnTo>
                  <a:pt x="3217218" y="1013193"/>
                </a:lnTo>
                <a:lnTo>
                  <a:pt x="3217454" y="1013193"/>
                </a:lnTo>
                <a:close/>
                <a:moveTo>
                  <a:pt x="1078380" y="1012814"/>
                </a:moveTo>
                <a:lnTo>
                  <a:pt x="1080852" y="1012814"/>
                </a:lnTo>
                <a:lnTo>
                  <a:pt x="1074957" y="1044678"/>
                </a:lnTo>
                <a:cubicBezTo>
                  <a:pt x="1074577" y="1048092"/>
                  <a:pt x="1073245" y="1051316"/>
                  <a:pt x="1073245" y="1054730"/>
                </a:cubicBezTo>
                <a:cubicBezTo>
                  <a:pt x="1075717" y="1039367"/>
                  <a:pt x="1078380" y="1024763"/>
                  <a:pt x="1078380" y="1012814"/>
                </a:cubicBezTo>
                <a:close/>
                <a:moveTo>
                  <a:pt x="3666795" y="1012435"/>
                </a:moveTo>
                <a:cubicBezTo>
                  <a:pt x="3660330" y="1020021"/>
                  <a:pt x="3660140" y="1032539"/>
                  <a:pt x="3672310" y="1033867"/>
                </a:cubicBezTo>
                <a:lnTo>
                  <a:pt x="3672120" y="1033298"/>
                </a:lnTo>
                <a:cubicBezTo>
                  <a:pt x="3671169" y="1025521"/>
                  <a:pt x="3674021" y="1014331"/>
                  <a:pt x="3666795" y="1012435"/>
                </a:cubicBezTo>
                <a:close/>
                <a:moveTo>
                  <a:pt x="523932" y="1011644"/>
                </a:moveTo>
                <a:cubicBezTo>
                  <a:pt x="522296" y="1011264"/>
                  <a:pt x="520659" y="1012279"/>
                  <a:pt x="520279" y="1013912"/>
                </a:cubicBezTo>
                <a:cubicBezTo>
                  <a:pt x="520275" y="1013925"/>
                  <a:pt x="520273" y="1013939"/>
                  <a:pt x="520269" y="1013952"/>
                </a:cubicBezTo>
                <a:cubicBezTo>
                  <a:pt x="520013" y="1015554"/>
                  <a:pt x="520990" y="1017098"/>
                  <a:pt x="522551" y="1017555"/>
                </a:cubicBezTo>
                <a:cubicBezTo>
                  <a:pt x="524188" y="1017937"/>
                  <a:pt x="525824" y="1016920"/>
                  <a:pt x="526204" y="1015289"/>
                </a:cubicBezTo>
                <a:cubicBezTo>
                  <a:pt x="526586" y="1013656"/>
                  <a:pt x="525569" y="1012025"/>
                  <a:pt x="523932" y="1011644"/>
                </a:cubicBezTo>
                <a:close/>
                <a:moveTo>
                  <a:pt x="1139040" y="1011486"/>
                </a:moveTo>
                <a:cubicBezTo>
                  <a:pt x="1138089" y="1011486"/>
                  <a:pt x="1140751" y="1011486"/>
                  <a:pt x="1140371" y="1013003"/>
                </a:cubicBezTo>
                <a:cubicBezTo>
                  <a:pt x="1139991" y="1014521"/>
                  <a:pt x="1135997" y="1013003"/>
                  <a:pt x="1134096" y="1014710"/>
                </a:cubicBezTo>
                <a:cubicBezTo>
                  <a:pt x="1132194" y="1016417"/>
                  <a:pt x="1132955" y="1014710"/>
                  <a:pt x="1132574" y="1014710"/>
                </a:cubicBezTo>
                <a:cubicBezTo>
                  <a:pt x="1132194" y="1014710"/>
                  <a:pt x="1133906" y="1017555"/>
                  <a:pt x="1134856" y="1016038"/>
                </a:cubicBezTo>
                <a:cubicBezTo>
                  <a:pt x="1135807" y="1014521"/>
                  <a:pt x="1137518" y="1014710"/>
                  <a:pt x="1138279" y="1014142"/>
                </a:cubicBezTo>
                <a:cubicBezTo>
                  <a:pt x="1139040" y="1013572"/>
                  <a:pt x="1138279" y="1017555"/>
                  <a:pt x="1138279" y="1016038"/>
                </a:cubicBezTo>
                <a:cubicBezTo>
                  <a:pt x="1138279" y="1014521"/>
                  <a:pt x="1140941" y="1015469"/>
                  <a:pt x="1142463" y="1013952"/>
                </a:cubicBezTo>
                <a:lnTo>
                  <a:pt x="1142272" y="1013003"/>
                </a:lnTo>
                <a:cubicBezTo>
                  <a:pt x="1142272" y="1013003"/>
                  <a:pt x="1140561" y="1013003"/>
                  <a:pt x="1140941" y="1011486"/>
                </a:cubicBezTo>
                <a:close/>
                <a:moveTo>
                  <a:pt x="4189917" y="1011296"/>
                </a:moveTo>
                <a:cubicBezTo>
                  <a:pt x="4184973" y="1033108"/>
                  <a:pt x="4205510" y="1012435"/>
                  <a:pt x="4189917" y="1011296"/>
                </a:cubicBezTo>
                <a:close/>
                <a:moveTo>
                  <a:pt x="1144554" y="1010917"/>
                </a:moveTo>
                <a:cubicBezTo>
                  <a:pt x="1143033" y="1013952"/>
                  <a:pt x="1144554" y="1012245"/>
                  <a:pt x="1147026" y="1013193"/>
                </a:cubicBezTo>
                <a:cubicBezTo>
                  <a:pt x="1149498" y="1014142"/>
                  <a:pt x="1145505" y="1013193"/>
                  <a:pt x="1144935" y="1013193"/>
                </a:cubicBezTo>
                <a:cubicBezTo>
                  <a:pt x="1144364" y="1013193"/>
                  <a:pt x="1148357" y="1016038"/>
                  <a:pt x="1149308" y="1014142"/>
                </a:cubicBezTo>
                <a:lnTo>
                  <a:pt x="1149118" y="1013193"/>
                </a:lnTo>
                <a:cubicBezTo>
                  <a:pt x="1147597" y="1011486"/>
                  <a:pt x="1147407" y="1013193"/>
                  <a:pt x="1146646" y="1010917"/>
                </a:cubicBezTo>
                <a:cubicBezTo>
                  <a:pt x="1145315" y="1013193"/>
                  <a:pt x="1146646" y="1010917"/>
                  <a:pt x="1144554" y="1010917"/>
                </a:cubicBezTo>
                <a:close/>
                <a:moveTo>
                  <a:pt x="1130673" y="1010538"/>
                </a:moveTo>
                <a:cubicBezTo>
                  <a:pt x="1130673" y="1011107"/>
                  <a:pt x="1130198" y="1012055"/>
                  <a:pt x="1129960" y="1012530"/>
                </a:cubicBezTo>
                <a:lnTo>
                  <a:pt x="1130266" y="1012164"/>
                </a:lnTo>
                <a:lnTo>
                  <a:pt x="1129532" y="1015090"/>
                </a:lnTo>
                <a:cubicBezTo>
                  <a:pt x="1128891" y="1014796"/>
                  <a:pt x="1128408" y="1014244"/>
                  <a:pt x="1128201" y="1013572"/>
                </a:cubicBezTo>
                <a:cubicBezTo>
                  <a:pt x="1127657" y="1014511"/>
                  <a:pt x="1127657" y="1015668"/>
                  <a:pt x="1128201" y="1016607"/>
                </a:cubicBezTo>
                <a:cubicBezTo>
                  <a:pt x="1128201" y="1016607"/>
                  <a:pt x="1129152" y="1015279"/>
                  <a:pt x="1129912" y="1016607"/>
                </a:cubicBezTo>
                <a:cubicBezTo>
                  <a:pt x="1129722" y="1014521"/>
                  <a:pt x="1132765" y="1014331"/>
                  <a:pt x="1130863" y="1012624"/>
                </a:cubicBezTo>
                <a:lnTo>
                  <a:pt x="1130673" y="1011676"/>
                </a:lnTo>
                <a:lnTo>
                  <a:pt x="1130266" y="1012164"/>
                </a:lnTo>
                <a:close/>
                <a:moveTo>
                  <a:pt x="1317027" y="1009969"/>
                </a:moveTo>
                <a:lnTo>
                  <a:pt x="1316836" y="1010917"/>
                </a:lnTo>
                <a:cubicBezTo>
                  <a:pt x="1319118" y="1012245"/>
                  <a:pt x="1316836" y="1013003"/>
                  <a:pt x="1320449" y="1013762"/>
                </a:cubicBezTo>
                <a:cubicBezTo>
                  <a:pt x="1320936" y="1012544"/>
                  <a:pt x="1320936" y="1011187"/>
                  <a:pt x="1320449" y="1009969"/>
                </a:cubicBezTo>
                <a:cubicBezTo>
                  <a:pt x="1320449" y="1009969"/>
                  <a:pt x="1320449" y="1011676"/>
                  <a:pt x="1318928" y="1011296"/>
                </a:cubicBezTo>
                <a:cubicBezTo>
                  <a:pt x="1317407" y="1010917"/>
                  <a:pt x="1317407" y="1009400"/>
                  <a:pt x="1317027" y="1009969"/>
                </a:cubicBezTo>
                <a:close/>
                <a:moveTo>
                  <a:pt x="2637666" y="1009400"/>
                </a:moveTo>
                <a:lnTo>
                  <a:pt x="2638237" y="1016797"/>
                </a:lnTo>
                <a:cubicBezTo>
                  <a:pt x="2638446" y="1019261"/>
                  <a:pt x="2639434" y="1021590"/>
                  <a:pt x="2641089" y="1023435"/>
                </a:cubicBezTo>
                <a:lnTo>
                  <a:pt x="2643181" y="1024194"/>
                </a:lnTo>
                <a:lnTo>
                  <a:pt x="2645272" y="1022107"/>
                </a:lnTo>
                <a:lnTo>
                  <a:pt x="2647174" y="1020211"/>
                </a:lnTo>
                <a:lnTo>
                  <a:pt x="2640328" y="1018504"/>
                </a:lnTo>
                <a:lnTo>
                  <a:pt x="2642420" y="1009400"/>
                </a:lnTo>
                <a:lnTo>
                  <a:pt x="2639948" y="1009400"/>
                </a:lnTo>
                <a:close/>
                <a:moveTo>
                  <a:pt x="2656111" y="1009021"/>
                </a:moveTo>
                <a:lnTo>
                  <a:pt x="2654400" y="1011676"/>
                </a:lnTo>
                <a:lnTo>
                  <a:pt x="2652879" y="1011676"/>
                </a:lnTo>
                <a:lnTo>
                  <a:pt x="2657062" y="1012624"/>
                </a:lnTo>
                <a:lnTo>
                  <a:pt x="2661436" y="1012624"/>
                </a:lnTo>
                <a:lnTo>
                  <a:pt x="2658774" y="1010917"/>
                </a:lnTo>
                <a:close/>
                <a:moveTo>
                  <a:pt x="4181170" y="1008641"/>
                </a:moveTo>
                <a:cubicBezTo>
                  <a:pt x="4140666" y="1028366"/>
                  <a:pt x="4090465" y="999917"/>
                  <a:pt x="4069357" y="1037091"/>
                </a:cubicBezTo>
                <a:cubicBezTo>
                  <a:pt x="4108530" y="1043919"/>
                  <a:pt x="4161583" y="1035953"/>
                  <a:pt x="4181170" y="1008641"/>
                </a:cubicBezTo>
                <a:close/>
                <a:moveTo>
                  <a:pt x="536813" y="1008641"/>
                </a:moveTo>
                <a:cubicBezTo>
                  <a:pt x="535275" y="1008302"/>
                  <a:pt x="533751" y="1009271"/>
                  <a:pt x="533413" y="1010805"/>
                </a:cubicBezTo>
                <a:cubicBezTo>
                  <a:pt x="533403" y="1010843"/>
                  <a:pt x="533398" y="1010879"/>
                  <a:pt x="533390" y="1010917"/>
                </a:cubicBezTo>
                <a:cubicBezTo>
                  <a:pt x="533021" y="1012482"/>
                  <a:pt x="533938" y="1014062"/>
                  <a:pt x="535482" y="1014521"/>
                </a:cubicBezTo>
                <a:cubicBezTo>
                  <a:pt x="537153" y="1014695"/>
                  <a:pt x="538650" y="1013487"/>
                  <a:pt x="538827" y="1011820"/>
                </a:cubicBezTo>
                <a:cubicBezTo>
                  <a:pt x="538973" y="1010424"/>
                  <a:pt x="538140" y="1009108"/>
                  <a:pt x="536813" y="1008641"/>
                </a:cubicBezTo>
                <a:close/>
                <a:moveTo>
                  <a:pt x="3259289" y="1007883"/>
                </a:moveTo>
                <a:lnTo>
                  <a:pt x="3260354" y="1008116"/>
                </a:lnTo>
                <a:lnTo>
                  <a:pt x="3265374" y="1018314"/>
                </a:lnTo>
                <a:cubicBezTo>
                  <a:pt x="3240844" y="1008072"/>
                  <a:pt x="3237041" y="1045057"/>
                  <a:pt x="3244457" y="1049609"/>
                </a:cubicBezTo>
                <a:cubicBezTo>
                  <a:pt x="3248450" y="1042639"/>
                  <a:pt x="3269665" y="1018492"/>
                  <a:pt x="3268871" y="1009975"/>
                </a:cubicBezTo>
                <a:lnTo>
                  <a:pt x="3260354" y="1008116"/>
                </a:lnTo>
                <a:lnTo>
                  <a:pt x="3260240" y="1007883"/>
                </a:lnTo>
                <a:close/>
                <a:moveTo>
                  <a:pt x="2888103" y="1007883"/>
                </a:moveTo>
                <a:lnTo>
                  <a:pt x="2889061" y="1008273"/>
                </a:lnTo>
                <a:lnTo>
                  <a:pt x="2899322" y="1023814"/>
                </a:lnTo>
                <a:cubicBezTo>
                  <a:pt x="2898657" y="1019547"/>
                  <a:pt x="2898609" y="1014900"/>
                  <a:pt x="2897349" y="1011652"/>
                </a:cubicBezTo>
                <a:lnTo>
                  <a:pt x="2889061" y="1008273"/>
                </a:lnTo>
                <a:lnTo>
                  <a:pt x="2889053" y="1008262"/>
                </a:lnTo>
                <a:close/>
                <a:moveTo>
                  <a:pt x="2480216" y="1007883"/>
                </a:moveTo>
                <a:lnTo>
                  <a:pt x="2479456" y="1008072"/>
                </a:lnTo>
                <a:cubicBezTo>
                  <a:pt x="2473352" y="1014991"/>
                  <a:pt x="2474017" y="1025538"/>
                  <a:pt x="2480958" y="1031629"/>
                </a:cubicBezTo>
                <a:cubicBezTo>
                  <a:pt x="2482061" y="1032592"/>
                  <a:pt x="2483278" y="1033410"/>
                  <a:pt x="2484590" y="1034056"/>
                </a:cubicBezTo>
                <a:cubicBezTo>
                  <a:pt x="2482688" y="1017555"/>
                  <a:pt x="2497711" y="1012624"/>
                  <a:pt x="2480216" y="1007883"/>
                </a:cubicBezTo>
                <a:close/>
                <a:moveTo>
                  <a:pt x="2655731" y="1007314"/>
                </a:moveTo>
                <a:cubicBezTo>
                  <a:pt x="2655731" y="1007314"/>
                  <a:pt x="2654780" y="1008262"/>
                  <a:pt x="2655351" y="1008262"/>
                </a:cubicBezTo>
                <a:lnTo>
                  <a:pt x="2655731" y="1008641"/>
                </a:lnTo>
                <a:cubicBezTo>
                  <a:pt x="2656130" y="1008926"/>
                  <a:pt x="2656663" y="1008926"/>
                  <a:pt x="2657062" y="1008641"/>
                </a:cubicBezTo>
                <a:cubicBezTo>
                  <a:pt x="2657062" y="1008641"/>
                  <a:pt x="2657062" y="1007314"/>
                  <a:pt x="2657062" y="1007314"/>
                </a:cubicBezTo>
                <a:cubicBezTo>
                  <a:pt x="2657062" y="1007314"/>
                  <a:pt x="2655731" y="1007314"/>
                  <a:pt x="2655731" y="1007314"/>
                </a:cubicBezTo>
                <a:close/>
                <a:moveTo>
                  <a:pt x="3599099" y="1007124"/>
                </a:moveTo>
                <a:cubicBezTo>
                  <a:pt x="3581985" y="1023435"/>
                  <a:pt x="3618115" y="1015848"/>
                  <a:pt x="3599099" y="1007124"/>
                </a:cubicBezTo>
                <a:close/>
                <a:moveTo>
                  <a:pt x="2683304" y="1007124"/>
                </a:moveTo>
                <a:lnTo>
                  <a:pt x="2683304" y="1027987"/>
                </a:lnTo>
                <a:cubicBezTo>
                  <a:pt x="2693382" y="1027608"/>
                  <a:pt x="2710306" y="1034056"/>
                  <a:pt x="2704982" y="1018314"/>
                </a:cubicBezTo>
                <a:lnTo>
                  <a:pt x="2704221" y="1017555"/>
                </a:lnTo>
                <a:cubicBezTo>
                  <a:pt x="2689959" y="1021349"/>
                  <a:pt x="2693762" y="1007124"/>
                  <a:pt x="2683304" y="1007124"/>
                </a:cubicBezTo>
                <a:close/>
                <a:moveTo>
                  <a:pt x="1138850" y="1007124"/>
                </a:moveTo>
                <a:cubicBezTo>
                  <a:pt x="1138850" y="1006555"/>
                  <a:pt x="1138850" y="1013762"/>
                  <a:pt x="1137328" y="1011107"/>
                </a:cubicBezTo>
                <a:lnTo>
                  <a:pt x="1137328" y="1010348"/>
                </a:lnTo>
                <a:cubicBezTo>
                  <a:pt x="1136900" y="1011156"/>
                  <a:pt x="1136237" y="1011818"/>
                  <a:pt x="1135427" y="1012245"/>
                </a:cubicBezTo>
                <a:cubicBezTo>
                  <a:pt x="1136459" y="1012945"/>
                  <a:pt x="1137817" y="1012945"/>
                  <a:pt x="1138850" y="1012245"/>
                </a:cubicBezTo>
                <a:cubicBezTo>
                  <a:pt x="1138850" y="1009400"/>
                  <a:pt x="1138850" y="1007693"/>
                  <a:pt x="1138850" y="1007124"/>
                </a:cubicBezTo>
                <a:close/>
                <a:moveTo>
                  <a:pt x="3170658" y="1004715"/>
                </a:moveTo>
                <a:cubicBezTo>
                  <a:pt x="3168311" y="1004303"/>
                  <a:pt x="3166302" y="1005180"/>
                  <a:pt x="3165161" y="1007883"/>
                </a:cubicBezTo>
                <a:lnTo>
                  <a:pt x="3165732" y="1007883"/>
                </a:lnTo>
                <a:cubicBezTo>
                  <a:pt x="3173148" y="1014142"/>
                  <a:pt x="3172768" y="1028746"/>
                  <a:pt x="3186649" y="1028746"/>
                </a:cubicBezTo>
                <a:cubicBezTo>
                  <a:pt x="3187790" y="1018788"/>
                  <a:pt x="3177700" y="1005951"/>
                  <a:pt x="3170658" y="1004715"/>
                </a:cubicBezTo>
                <a:close/>
                <a:moveTo>
                  <a:pt x="4572893" y="1004469"/>
                </a:moveTo>
                <a:lnTo>
                  <a:pt x="4567378" y="1008072"/>
                </a:lnTo>
                <a:lnTo>
                  <a:pt x="4560152" y="1013003"/>
                </a:lnTo>
                <a:lnTo>
                  <a:pt x="4552926" y="1018124"/>
                </a:lnTo>
                <a:lnTo>
                  <a:pt x="4548933" y="1020590"/>
                </a:lnTo>
                <a:lnTo>
                  <a:pt x="4558060" y="1022297"/>
                </a:lnTo>
                <a:cubicBezTo>
                  <a:pt x="4561027" y="1022686"/>
                  <a:pt x="4564032" y="1022686"/>
                  <a:pt x="4566998" y="1022297"/>
                </a:cubicBezTo>
                <a:cubicBezTo>
                  <a:pt x="4569204" y="1022563"/>
                  <a:pt x="4571448" y="1022563"/>
                  <a:pt x="4573653" y="1022297"/>
                </a:cubicBezTo>
                <a:lnTo>
                  <a:pt x="4580309" y="1020211"/>
                </a:lnTo>
                <a:lnTo>
                  <a:pt x="4580309" y="1017176"/>
                </a:lnTo>
                <a:close/>
                <a:moveTo>
                  <a:pt x="2596046" y="1004279"/>
                </a:moveTo>
                <a:cubicBezTo>
                  <a:pt x="2591553" y="1005370"/>
                  <a:pt x="2586799" y="1010633"/>
                  <a:pt x="2595261" y="1016797"/>
                </a:cubicBezTo>
                <a:cubicBezTo>
                  <a:pt x="2604769" y="1006271"/>
                  <a:pt x="2600538" y="1003189"/>
                  <a:pt x="2596046" y="1004279"/>
                </a:cubicBezTo>
                <a:close/>
                <a:moveTo>
                  <a:pt x="1146456" y="1003900"/>
                </a:moveTo>
                <a:cubicBezTo>
                  <a:pt x="1144840" y="1003047"/>
                  <a:pt x="1144412" y="1004184"/>
                  <a:pt x="1144103" y="1005464"/>
                </a:cubicBezTo>
                <a:lnTo>
                  <a:pt x="1142490" y="1007844"/>
                </a:lnTo>
                <a:lnTo>
                  <a:pt x="1142463" y="1007772"/>
                </a:lnTo>
                <a:lnTo>
                  <a:pt x="1142463" y="1006934"/>
                </a:lnTo>
                <a:cubicBezTo>
                  <a:pt x="1142463" y="1006934"/>
                  <a:pt x="1142463" y="1006934"/>
                  <a:pt x="1142463" y="1005796"/>
                </a:cubicBezTo>
                <a:cubicBezTo>
                  <a:pt x="1142463" y="1005227"/>
                  <a:pt x="1142321" y="1006270"/>
                  <a:pt x="1142392" y="1007574"/>
                </a:cubicBezTo>
                <a:lnTo>
                  <a:pt x="1142463" y="1007772"/>
                </a:lnTo>
                <a:lnTo>
                  <a:pt x="1142463" y="1007883"/>
                </a:lnTo>
                <a:lnTo>
                  <a:pt x="1142490" y="1007844"/>
                </a:lnTo>
                <a:lnTo>
                  <a:pt x="1143603" y="1010917"/>
                </a:lnTo>
                <a:lnTo>
                  <a:pt x="1143413" y="1009969"/>
                </a:lnTo>
                <a:cubicBezTo>
                  <a:pt x="1143413" y="1007124"/>
                  <a:pt x="1149308" y="1008831"/>
                  <a:pt x="1147217" y="1005986"/>
                </a:cubicBezTo>
                <a:cubicBezTo>
                  <a:pt x="1146810" y="1006720"/>
                  <a:pt x="1145883" y="1006985"/>
                  <a:pt x="1145149" y="1006580"/>
                </a:cubicBezTo>
                <a:cubicBezTo>
                  <a:pt x="1144898" y="1006441"/>
                  <a:pt x="1144693" y="1006236"/>
                  <a:pt x="1144554" y="1005986"/>
                </a:cubicBezTo>
                <a:cubicBezTo>
                  <a:pt x="1144554" y="1004848"/>
                  <a:pt x="1145885" y="1005038"/>
                  <a:pt x="1146456" y="1003900"/>
                </a:cubicBezTo>
                <a:close/>
                <a:moveTo>
                  <a:pt x="4339190" y="1002572"/>
                </a:moveTo>
                <a:lnTo>
                  <a:pt x="4342042" y="1007693"/>
                </a:lnTo>
                <a:lnTo>
                  <a:pt x="4335577" y="1009210"/>
                </a:lnTo>
                <a:cubicBezTo>
                  <a:pt x="4333276" y="1010105"/>
                  <a:pt x="4330766" y="1010303"/>
                  <a:pt x="4328351" y="1009779"/>
                </a:cubicBezTo>
                <a:cubicBezTo>
                  <a:pt x="4328161" y="1009210"/>
                  <a:pt x="4330443" y="1007314"/>
                  <a:pt x="4333485" y="1005607"/>
                </a:cubicBezTo>
                <a:close/>
                <a:moveTo>
                  <a:pt x="3500218" y="1002572"/>
                </a:moveTo>
                <a:cubicBezTo>
                  <a:pt x="3495084" y="1024383"/>
                  <a:pt x="3515811" y="1003710"/>
                  <a:pt x="3500218" y="1002572"/>
                </a:cubicBezTo>
                <a:close/>
                <a:moveTo>
                  <a:pt x="2987365" y="1002572"/>
                </a:moveTo>
                <a:lnTo>
                  <a:pt x="2987365" y="1013003"/>
                </a:lnTo>
                <a:lnTo>
                  <a:pt x="2997823" y="1013003"/>
                </a:lnTo>
                <a:lnTo>
                  <a:pt x="2997823" y="1002572"/>
                </a:lnTo>
                <a:close/>
                <a:moveTo>
                  <a:pt x="1732519" y="1002572"/>
                </a:moveTo>
                <a:lnTo>
                  <a:pt x="1732519" y="1003520"/>
                </a:lnTo>
                <a:cubicBezTo>
                  <a:pt x="1732519" y="1013952"/>
                  <a:pt x="1718258" y="1010158"/>
                  <a:pt x="1722061" y="1024383"/>
                </a:cubicBezTo>
                <a:cubicBezTo>
                  <a:pt x="1733660" y="1027418"/>
                  <a:pt x="1743548" y="1005227"/>
                  <a:pt x="1732519" y="1002572"/>
                </a:cubicBezTo>
                <a:close/>
                <a:moveTo>
                  <a:pt x="4927916" y="1002382"/>
                </a:moveTo>
                <a:cubicBezTo>
                  <a:pt x="4929076" y="1003228"/>
                  <a:pt x="4930160" y="1004180"/>
                  <a:pt x="4931148" y="1005227"/>
                </a:cubicBezTo>
                <a:lnTo>
                  <a:pt x="4929627" y="1005227"/>
                </a:lnTo>
                <a:lnTo>
                  <a:pt x="4929627" y="1005796"/>
                </a:lnTo>
                <a:close/>
                <a:moveTo>
                  <a:pt x="4299257" y="999537"/>
                </a:moveTo>
                <a:lnTo>
                  <a:pt x="4290130" y="1004848"/>
                </a:lnTo>
                <a:lnTo>
                  <a:pt x="4287467" y="1006365"/>
                </a:lnTo>
                <a:lnTo>
                  <a:pt x="4293743" y="1006365"/>
                </a:lnTo>
                <a:lnTo>
                  <a:pt x="4296975" y="1006365"/>
                </a:lnTo>
                <a:lnTo>
                  <a:pt x="4298496" y="1006365"/>
                </a:lnTo>
                <a:cubicBezTo>
                  <a:pt x="4299276" y="1004586"/>
                  <a:pt x="4300303" y="1002927"/>
                  <a:pt x="4301539" y="1001434"/>
                </a:cubicBezTo>
                <a:close/>
                <a:moveTo>
                  <a:pt x="3414647" y="999158"/>
                </a:moveTo>
                <a:cubicBezTo>
                  <a:pt x="3410787" y="999676"/>
                  <a:pt x="3407364" y="1001906"/>
                  <a:pt x="3405329" y="1005227"/>
                </a:cubicBezTo>
                <a:cubicBezTo>
                  <a:pt x="3405329" y="1005227"/>
                  <a:pt x="3405329" y="1003710"/>
                  <a:pt x="3405329" y="1002572"/>
                </a:cubicBezTo>
                <a:cubicBezTo>
                  <a:pt x="3399435" y="1003520"/>
                  <a:pt x="3390878" y="1001813"/>
                  <a:pt x="3389927" y="1007883"/>
                </a:cubicBezTo>
                <a:lnTo>
                  <a:pt x="3389356" y="1007883"/>
                </a:lnTo>
                <a:cubicBezTo>
                  <a:pt x="3392969" y="1010158"/>
                  <a:pt x="3401336" y="1015469"/>
                  <a:pt x="3404379" y="1011486"/>
                </a:cubicBezTo>
                <a:cubicBezTo>
                  <a:pt x="3405329" y="1013762"/>
                  <a:pt x="3407611" y="1015469"/>
                  <a:pt x="3412175" y="1015659"/>
                </a:cubicBezTo>
                <a:cubicBezTo>
                  <a:pt x="3414267" y="1010422"/>
                  <a:pt x="3415103" y="1004774"/>
                  <a:pt x="3414647" y="999158"/>
                </a:cubicBezTo>
                <a:close/>
                <a:moveTo>
                  <a:pt x="1172643" y="997933"/>
                </a:moveTo>
                <a:lnTo>
                  <a:pt x="1177832" y="1000865"/>
                </a:lnTo>
                <a:cubicBezTo>
                  <a:pt x="1178220" y="1000432"/>
                  <a:pt x="1178220" y="999780"/>
                  <a:pt x="1177832" y="999348"/>
                </a:cubicBezTo>
                <a:cubicBezTo>
                  <a:pt x="1179678" y="999494"/>
                  <a:pt x="1181359" y="1000470"/>
                  <a:pt x="1182396" y="1002003"/>
                </a:cubicBezTo>
                <a:cubicBezTo>
                  <a:pt x="1179353" y="1001434"/>
                  <a:pt x="1174789" y="1002951"/>
                  <a:pt x="1172507" y="999348"/>
                </a:cubicBezTo>
                <a:cubicBezTo>
                  <a:pt x="1173458" y="1002951"/>
                  <a:pt x="1169845" y="1000865"/>
                  <a:pt x="1167183" y="1000865"/>
                </a:cubicBezTo>
                <a:lnTo>
                  <a:pt x="1169089" y="999842"/>
                </a:lnTo>
                <a:lnTo>
                  <a:pt x="1170035" y="1001055"/>
                </a:lnTo>
                <a:cubicBezTo>
                  <a:pt x="1169655" y="999348"/>
                  <a:pt x="1170511" y="999538"/>
                  <a:pt x="1171295" y="999632"/>
                </a:cubicBezTo>
                <a:lnTo>
                  <a:pt x="1171821" y="998374"/>
                </a:lnTo>
                <a:close/>
                <a:moveTo>
                  <a:pt x="2297095" y="997830"/>
                </a:moveTo>
                <a:cubicBezTo>
                  <a:pt x="2292151" y="1019452"/>
                  <a:pt x="2312878" y="998968"/>
                  <a:pt x="2297095" y="997830"/>
                </a:cubicBezTo>
                <a:close/>
                <a:moveTo>
                  <a:pt x="3473025" y="997641"/>
                </a:moveTo>
                <a:cubicBezTo>
                  <a:pt x="3473976" y="997451"/>
                  <a:pt x="3470363" y="1015090"/>
                  <a:pt x="3468461" y="1013003"/>
                </a:cubicBezTo>
                <a:lnTo>
                  <a:pt x="3467891" y="1013193"/>
                </a:lnTo>
                <a:cubicBezTo>
                  <a:pt x="3480441" y="1025711"/>
                  <a:pt x="3481392" y="996123"/>
                  <a:pt x="3473025" y="997641"/>
                </a:cubicBezTo>
                <a:close/>
                <a:moveTo>
                  <a:pt x="2349388" y="997451"/>
                </a:moveTo>
                <a:cubicBezTo>
                  <a:pt x="2344444" y="1019073"/>
                  <a:pt x="2365171" y="998589"/>
                  <a:pt x="2349388" y="997451"/>
                </a:cubicBezTo>
                <a:close/>
                <a:moveTo>
                  <a:pt x="2517677" y="997261"/>
                </a:moveTo>
                <a:cubicBezTo>
                  <a:pt x="2512733" y="1018883"/>
                  <a:pt x="2533460" y="998399"/>
                  <a:pt x="2517677" y="997261"/>
                </a:cubicBezTo>
                <a:close/>
                <a:moveTo>
                  <a:pt x="2641849" y="996692"/>
                </a:moveTo>
                <a:cubicBezTo>
                  <a:pt x="2639187" y="1002003"/>
                  <a:pt x="2626827" y="997641"/>
                  <a:pt x="2629870" y="1008641"/>
                </a:cubicBezTo>
                <a:cubicBezTo>
                  <a:pt x="2637666" y="1009969"/>
                  <a:pt x="2649076" y="1002572"/>
                  <a:pt x="2641849" y="996692"/>
                </a:cubicBezTo>
                <a:close/>
                <a:moveTo>
                  <a:pt x="2725340" y="996183"/>
                </a:moveTo>
                <a:cubicBezTo>
                  <a:pt x="2723296" y="994535"/>
                  <a:pt x="2720194" y="994654"/>
                  <a:pt x="2715440" y="997451"/>
                </a:cubicBezTo>
                <a:lnTo>
                  <a:pt x="2715440" y="997641"/>
                </a:lnTo>
                <a:cubicBezTo>
                  <a:pt x="2728941" y="1001624"/>
                  <a:pt x="2711637" y="1035574"/>
                  <a:pt x="2731223" y="1034056"/>
                </a:cubicBezTo>
                <a:cubicBezTo>
                  <a:pt x="2728086" y="1021965"/>
                  <a:pt x="2731473" y="1001126"/>
                  <a:pt x="2725340" y="996183"/>
                </a:cubicBezTo>
                <a:close/>
                <a:moveTo>
                  <a:pt x="567048" y="994985"/>
                </a:moveTo>
                <a:lnTo>
                  <a:pt x="563815" y="1008641"/>
                </a:lnTo>
                <a:lnTo>
                  <a:pt x="560582" y="1022676"/>
                </a:lnTo>
                <a:lnTo>
                  <a:pt x="560582" y="1024763"/>
                </a:lnTo>
                <a:cubicBezTo>
                  <a:pt x="558871" y="1028556"/>
                  <a:pt x="555258" y="1024194"/>
                  <a:pt x="555258" y="1028556"/>
                </a:cubicBezTo>
                <a:lnTo>
                  <a:pt x="552976" y="1027039"/>
                </a:lnTo>
                <a:cubicBezTo>
                  <a:pt x="551455" y="1028366"/>
                  <a:pt x="548793" y="1032539"/>
                  <a:pt x="548793" y="1031022"/>
                </a:cubicBezTo>
                <a:cubicBezTo>
                  <a:pt x="548793" y="1029504"/>
                  <a:pt x="549744" y="1028366"/>
                  <a:pt x="548793" y="1029504"/>
                </a:cubicBezTo>
                <a:cubicBezTo>
                  <a:pt x="547842" y="1030642"/>
                  <a:pt x="546891" y="1030832"/>
                  <a:pt x="546891" y="1029504"/>
                </a:cubicBezTo>
                <a:cubicBezTo>
                  <a:pt x="543088" y="1035763"/>
                  <a:pt x="538714" y="1032729"/>
                  <a:pt x="534341" y="1038988"/>
                </a:cubicBezTo>
                <a:cubicBezTo>
                  <a:pt x="535862" y="1039557"/>
                  <a:pt x="537574" y="1040315"/>
                  <a:pt x="535862" y="1040695"/>
                </a:cubicBezTo>
                <a:cubicBezTo>
                  <a:pt x="534151" y="1041074"/>
                  <a:pt x="536052" y="1038988"/>
                  <a:pt x="534151" y="1039557"/>
                </a:cubicBezTo>
                <a:cubicBezTo>
                  <a:pt x="532249" y="1040126"/>
                  <a:pt x="535862" y="1043160"/>
                  <a:pt x="534151" y="1043160"/>
                </a:cubicBezTo>
                <a:cubicBezTo>
                  <a:pt x="532439" y="1043160"/>
                  <a:pt x="524263" y="1044678"/>
                  <a:pt x="525784" y="1046385"/>
                </a:cubicBezTo>
                <a:cubicBezTo>
                  <a:pt x="527305" y="1048092"/>
                  <a:pt x="527876" y="1045436"/>
                  <a:pt x="529397" y="1045436"/>
                </a:cubicBezTo>
                <a:cubicBezTo>
                  <a:pt x="528054" y="1046940"/>
                  <a:pt x="527136" y="1048773"/>
                  <a:pt x="526735" y="1050747"/>
                </a:cubicBezTo>
                <a:cubicBezTo>
                  <a:pt x="526354" y="1050557"/>
                  <a:pt x="524833" y="1047143"/>
                  <a:pt x="524833" y="1048092"/>
                </a:cubicBezTo>
                <a:lnTo>
                  <a:pt x="524833" y="1048661"/>
                </a:lnTo>
                <a:cubicBezTo>
                  <a:pt x="521981" y="1049609"/>
                  <a:pt x="522931" y="1050747"/>
                  <a:pt x="520459" y="1050747"/>
                </a:cubicBezTo>
                <a:lnTo>
                  <a:pt x="522322" y="1047771"/>
                </a:lnTo>
                <a:lnTo>
                  <a:pt x="523692" y="1046574"/>
                </a:lnTo>
                <a:lnTo>
                  <a:pt x="522609" y="1047452"/>
                </a:lnTo>
                <a:lnTo>
                  <a:pt x="527876" y="1042022"/>
                </a:lnTo>
                <a:cubicBezTo>
                  <a:pt x="525974" y="1045626"/>
                  <a:pt x="529777" y="1038798"/>
                  <a:pt x="527876" y="1040884"/>
                </a:cubicBezTo>
                <a:cubicBezTo>
                  <a:pt x="525502" y="1044408"/>
                  <a:pt x="522216" y="1047227"/>
                  <a:pt x="518368" y="1049040"/>
                </a:cubicBezTo>
                <a:lnTo>
                  <a:pt x="518368" y="1034625"/>
                </a:lnTo>
                <a:lnTo>
                  <a:pt x="531108" y="1037660"/>
                </a:lnTo>
                <a:lnTo>
                  <a:pt x="533961" y="1026090"/>
                </a:lnTo>
                <a:lnTo>
                  <a:pt x="531108" y="1026090"/>
                </a:lnTo>
                <a:cubicBezTo>
                  <a:pt x="531108" y="1024952"/>
                  <a:pt x="530157" y="1024952"/>
                  <a:pt x="531108" y="1024952"/>
                </a:cubicBezTo>
                <a:cubicBezTo>
                  <a:pt x="532059" y="1024952"/>
                  <a:pt x="535101" y="1025521"/>
                  <a:pt x="533770" y="1024952"/>
                </a:cubicBezTo>
                <a:cubicBezTo>
                  <a:pt x="532439" y="1024383"/>
                  <a:pt x="532439" y="1023245"/>
                  <a:pt x="532439" y="1023245"/>
                </a:cubicBezTo>
                <a:cubicBezTo>
                  <a:pt x="534341" y="1026090"/>
                  <a:pt x="535101" y="1023245"/>
                  <a:pt x="536623" y="1023245"/>
                </a:cubicBezTo>
                <a:cubicBezTo>
                  <a:pt x="534531" y="1024763"/>
                  <a:pt x="536623" y="1025521"/>
                  <a:pt x="536623" y="1026470"/>
                </a:cubicBezTo>
                <a:cubicBezTo>
                  <a:pt x="538144" y="1023625"/>
                  <a:pt x="542708" y="1021349"/>
                  <a:pt x="542708" y="1018693"/>
                </a:cubicBezTo>
                <a:cubicBezTo>
                  <a:pt x="541778" y="1019268"/>
                  <a:pt x="540743" y="1019653"/>
                  <a:pt x="539665" y="1019831"/>
                </a:cubicBezTo>
                <a:cubicBezTo>
                  <a:pt x="546028" y="1014145"/>
                  <a:pt x="552761" y="1008886"/>
                  <a:pt x="559822" y="1004089"/>
                </a:cubicBezTo>
                <a:cubicBezTo>
                  <a:pt x="559251" y="1003141"/>
                  <a:pt x="557730" y="1004089"/>
                  <a:pt x="557730" y="1004089"/>
                </a:cubicBezTo>
                <a:cubicBezTo>
                  <a:pt x="557820" y="1003780"/>
                  <a:pt x="557820" y="1003450"/>
                  <a:pt x="557730" y="1003141"/>
                </a:cubicBezTo>
                <a:close/>
                <a:moveTo>
                  <a:pt x="554497" y="993278"/>
                </a:moveTo>
                <a:lnTo>
                  <a:pt x="559632" y="993278"/>
                </a:lnTo>
                <a:cubicBezTo>
                  <a:pt x="550713" y="999444"/>
                  <a:pt x="543037" y="1007230"/>
                  <a:pt x="537003" y="1016228"/>
                </a:cubicBezTo>
                <a:cubicBezTo>
                  <a:pt x="532932" y="1016820"/>
                  <a:pt x="529792" y="1020108"/>
                  <a:pt x="529397" y="1024194"/>
                </a:cubicBezTo>
                <a:lnTo>
                  <a:pt x="529397" y="1023245"/>
                </a:lnTo>
                <a:lnTo>
                  <a:pt x="527876" y="1024194"/>
                </a:lnTo>
                <a:lnTo>
                  <a:pt x="525594" y="1024194"/>
                </a:lnTo>
                <a:lnTo>
                  <a:pt x="517987" y="1022297"/>
                </a:lnTo>
                <a:lnTo>
                  <a:pt x="517987" y="1026849"/>
                </a:lnTo>
                <a:cubicBezTo>
                  <a:pt x="517407" y="1030991"/>
                  <a:pt x="516388" y="1035060"/>
                  <a:pt x="514945" y="1038988"/>
                </a:cubicBezTo>
                <a:lnTo>
                  <a:pt x="513424" y="1046954"/>
                </a:lnTo>
                <a:lnTo>
                  <a:pt x="505437" y="1041453"/>
                </a:lnTo>
                <a:lnTo>
                  <a:pt x="497641" y="1036143"/>
                </a:lnTo>
                <a:lnTo>
                  <a:pt x="494978" y="1047523"/>
                </a:lnTo>
                <a:cubicBezTo>
                  <a:pt x="493683" y="1045074"/>
                  <a:pt x="491866" y="1042937"/>
                  <a:pt x="489654" y="1041264"/>
                </a:cubicBezTo>
                <a:lnTo>
                  <a:pt x="493077" y="1037660"/>
                </a:lnTo>
                <a:lnTo>
                  <a:pt x="488323" y="1040315"/>
                </a:lnTo>
                <a:cubicBezTo>
                  <a:pt x="488323" y="1040315"/>
                  <a:pt x="486611" y="1039557"/>
                  <a:pt x="486041" y="1039367"/>
                </a:cubicBezTo>
                <a:cubicBezTo>
                  <a:pt x="492561" y="1033472"/>
                  <a:pt x="497804" y="1026307"/>
                  <a:pt x="501444" y="1018314"/>
                </a:cubicBezTo>
                <a:lnTo>
                  <a:pt x="502394" y="1018314"/>
                </a:lnTo>
                <a:cubicBezTo>
                  <a:pt x="503592" y="1020397"/>
                  <a:pt x="505062" y="1022310"/>
                  <a:pt x="506768" y="1024004"/>
                </a:cubicBezTo>
                <a:lnTo>
                  <a:pt x="512473" y="1029694"/>
                </a:lnTo>
                <a:lnTo>
                  <a:pt x="510001" y="1022107"/>
                </a:lnTo>
                <a:cubicBezTo>
                  <a:pt x="509406" y="1020239"/>
                  <a:pt x="508575" y="1018456"/>
                  <a:pt x="507529" y="1016797"/>
                </a:cubicBezTo>
                <a:cubicBezTo>
                  <a:pt x="524401" y="1011655"/>
                  <a:pt x="540283" y="1003702"/>
                  <a:pt x="554497" y="993278"/>
                </a:cubicBezTo>
                <a:close/>
                <a:moveTo>
                  <a:pt x="2920429" y="992709"/>
                </a:moveTo>
                <a:cubicBezTo>
                  <a:pt x="2915295" y="1014331"/>
                  <a:pt x="2936022" y="992709"/>
                  <a:pt x="2920429" y="992709"/>
                </a:cubicBezTo>
                <a:close/>
                <a:moveTo>
                  <a:pt x="3066660" y="992330"/>
                </a:moveTo>
                <a:cubicBezTo>
                  <a:pt x="3041179" y="990623"/>
                  <a:pt x="3051828" y="1016417"/>
                  <a:pt x="3065709" y="1018314"/>
                </a:cubicBezTo>
                <a:lnTo>
                  <a:pt x="3066660" y="1018314"/>
                </a:lnTo>
                <a:close/>
                <a:moveTo>
                  <a:pt x="2434008" y="992330"/>
                </a:moveTo>
                <a:cubicBezTo>
                  <a:pt x="2429064" y="1013952"/>
                  <a:pt x="2449791" y="992330"/>
                  <a:pt x="2434008" y="992330"/>
                </a:cubicBezTo>
                <a:close/>
                <a:moveTo>
                  <a:pt x="1280326" y="991761"/>
                </a:moveTo>
                <a:lnTo>
                  <a:pt x="1280326" y="992899"/>
                </a:lnTo>
                <a:cubicBezTo>
                  <a:pt x="1280326" y="993468"/>
                  <a:pt x="1284129" y="993658"/>
                  <a:pt x="1282989" y="991761"/>
                </a:cubicBezTo>
                <a:lnTo>
                  <a:pt x="1282798" y="991761"/>
                </a:lnTo>
                <a:cubicBezTo>
                  <a:pt x="1280897" y="993089"/>
                  <a:pt x="1279375" y="991761"/>
                  <a:pt x="1280326" y="991761"/>
                </a:cubicBezTo>
                <a:close/>
                <a:moveTo>
                  <a:pt x="4006796" y="991571"/>
                </a:moveTo>
                <a:cubicBezTo>
                  <a:pt x="4001091" y="1013952"/>
                  <a:pt x="4044066" y="1013952"/>
                  <a:pt x="4038362" y="992330"/>
                </a:cubicBezTo>
                <a:lnTo>
                  <a:pt x="4038172" y="991571"/>
                </a:lnTo>
                <a:close/>
                <a:moveTo>
                  <a:pt x="1202552" y="991002"/>
                </a:moveTo>
                <a:cubicBezTo>
                  <a:pt x="1201221" y="993468"/>
                  <a:pt x="1200270" y="993089"/>
                  <a:pt x="1200841" y="995175"/>
                </a:cubicBezTo>
                <a:cubicBezTo>
                  <a:pt x="1201411" y="997261"/>
                  <a:pt x="1200841" y="993468"/>
                  <a:pt x="1199129" y="994227"/>
                </a:cubicBezTo>
                <a:cubicBezTo>
                  <a:pt x="1199652" y="994834"/>
                  <a:pt x="1200042" y="995545"/>
                  <a:pt x="1200270" y="996313"/>
                </a:cubicBezTo>
                <a:cubicBezTo>
                  <a:pt x="1200270" y="996313"/>
                  <a:pt x="1198939" y="997830"/>
                  <a:pt x="1197988" y="997451"/>
                </a:cubicBezTo>
                <a:lnTo>
                  <a:pt x="1196277" y="997451"/>
                </a:lnTo>
                <a:cubicBezTo>
                  <a:pt x="1197608" y="996123"/>
                  <a:pt x="1196277" y="995554"/>
                  <a:pt x="1196277" y="994606"/>
                </a:cubicBezTo>
                <a:lnTo>
                  <a:pt x="1191952" y="994606"/>
                </a:lnTo>
                <a:lnTo>
                  <a:pt x="1192284" y="994227"/>
                </a:lnTo>
                <a:lnTo>
                  <a:pt x="1191801" y="994606"/>
                </a:lnTo>
                <a:lnTo>
                  <a:pt x="1188671" y="994606"/>
                </a:lnTo>
                <a:cubicBezTo>
                  <a:pt x="1189621" y="997261"/>
                  <a:pt x="1186769" y="995744"/>
                  <a:pt x="1188671" y="998968"/>
                </a:cubicBezTo>
                <a:cubicBezTo>
                  <a:pt x="1188671" y="998968"/>
                  <a:pt x="1189004" y="997593"/>
                  <a:pt x="1189622" y="996313"/>
                </a:cubicBezTo>
                <a:lnTo>
                  <a:pt x="1191801" y="994606"/>
                </a:lnTo>
                <a:lnTo>
                  <a:pt x="1191952" y="994606"/>
                </a:lnTo>
                <a:lnTo>
                  <a:pt x="1189621" y="997261"/>
                </a:lnTo>
                <a:cubicBezTo>
                  <a:pt x="1190473" y="998105"/>
                  <a:pt x="1191660" y="998524"/>
                  <a:pt x="1192854" y="998399"/>
                </a:cubicBezTo>
                <a:cubicBezTo>
                  <a:pt x="1191143" y="998399"/>
                  <a:pt x="1191903" y="999917"/>
                  <a:pt x="1191143" y="1001244"/>
                </a:cubicBezTo>
                <a:cubicBezTo>
                  <a:pt x="1189241" y="998589"/>
                  <a:pt x="1186769" y="1001244"/>
                  <a:pt x="1185628" y="1002762"/>
                </a:cubicBezTo>
                <a:cubicBezTo>
                  <a:pt x="1187720" y="1000296"/>
                  <a:pt x="1183536" y="1002762"/>
                  <a:pt x="1185628" y="1000486"/>
                </a:cubicBezTo>
                <a:lnTo>
                  <a:pt x="1189038" y="999591"/>
                </a:lnTo>
                <a:lnTo>
                  <a:pt x="1189241" y="999537"/>
                </a:lnTo>
                <a:lnTo>
                  <a:pt x="1188672" y="998969"/>
                </a:lnTo>
                <a:lnTo>
                  <a:pt x="1187340" y="997641"/>
                </a:lnTo>
                <a:cubicBezTo>
                  <a:pt x="1185438" y="998779"/>
                  <a:pt x="1187340" y="995554"/>
                  <a:pt x="1186199" y="997641"/>
                </a:cubicBezTo>
                <a:cubicBezTo>
                  <a:pt x="1185058" y="999727"/>
                  <a:pt x="1186199" y="998779"/>
                  <a:pt x="1186199" y="999727"/>
                </a:cubicBezTo>
                <a:cubicBezTo>
                  <a:pt x="1184487" y="997072"/>
                  <a:pt x="1182396" y="998779"/>
                  <a:pt x="1183727" y="995934"/>
                </a:cubicBezTo>
                <a:cubicBezTo>
                  <a:pt x="1182015" y="999537"/>
                  <a:pt x="1180874" y="994416"/>
                  <a:pt x="1179543" y="994227"/>
                </a:cubicBezTo>
                <a:lnTo>
                  <a:pt x="1172643" y="997933"/>
                </a:lnTo>
                <a:lnTo>
                  <a:pt x="1172127" y="997641"/>
                </a:lnTo>
                <a:lnTo>
                  <a:pt x="1171821" y="998374"/>
                </a:lnTo>
                <a:lnTo>
                  <a:pt x="1169089" y="999842"/>
                </a:lnTo>
                <a:lnTo>
                  <a:pt x="1168704" y="999348"/>
                </a:lnTo>
                <a:cubicBezTo>
                  <a:pt x="1168704" y="1000296"/>
                  <a:pt x="1167753" y="1000486"/>
                  <a:pt x="1167183" y="1000865"/>
                </a:cubicBezTo>
                <a:lnTo>
                  <a:pt x="1166803" y="1000865"/>
                </a:lnTo>
                <a:cubicBezTo>
                  <a:pt x="1166422" y="1000865"/>
                  <a:pt x="1167944" y="1000865"/>
                  <a:pt x="1166803" y="1002003"/>
                </a:cubicBezTo>
                <a:cubicBezTo>
                  <a:pt x="1165662" y="1003141"/>
                  <a:pt x="1166803" y="1000296"/>
                  <a:pt x="1165281" y="999537"/>
                </a:cubicBezTo>
                <a:lnTo>
                  <a:pt x="1165281" y="1000675"/>
                </a:lnTo>
                <a:cubicBezTo>
                  <a:pt x="1165281" y="1000675"/>
                  <a:pt x="1166803" y="1001813"/>
                  <a:pt x="1165281" y="1002572"/>
                </a:cubicBezTo>
                <a:cubicBezTo>
                  <a:pt x="1165281" y="1000296"/>
                  <a:pt x="1162239" y="1002572"/>
                  <a:pt x="1161859" y="1000486"/>
                </a:cubicBezTo>
                <a:cubicBezTo>
                  <a:pt x="1158055" y="1000486"/>
                  <a:pt x="1153682" y="1003900"/>
                  <a:pt x="1151210" y="1002762"/>
                </a:cubicBezTo>
                <a:cubicBezTo>
                  <a:pt x="1148738" y="1001624"/>
                  <a:pt x="1149879" y="1002762"/>
                  <a:pt x="1149308" y="1004658"/>
                </a:cubicBezTo>
                <a:cubicBezTo>
                  <a:pt x="1148738" y="1006555"/>
                  <a:pt x="1153111" y="1006555"/>
                  <a:pt x="1152351" y="1010348"/>
                </a:cubicBezTo>
                <a:cubicBezTo>
                  <a:pt x="1154252" y="1009210"/>
                  <a:pt x="1152351" y="1013383"/>
                  <a:pt x="1154633" y="1013952"/>
                </a:cubicBezTo>
                <a:cubicBezTo>
                  <a:pt x="1156914" y="1014521"/>
                  <a:pt x="1158436" y="1012055"/>
                  <a:pt x="1158246" y="1013952"/>
                </a:cubicBezTo>
                <a:cubicBezTo>
                  <a:pt x="1160718" y="1012814"/>
                  <a:pt x="1159387" y="1013952"/>
                  <a:pt x="1162239" y="1012435"/>
                </a:cubicBezTo>
                <a:cubicBezTo>
                  <a:pt x="1165091" y="1010917"/>
                  <a:pt x="1162239" y="1014142"/>
                  <a:pt x="1162239" y="1014521"/>
                </a:cubicBezTo>
                <a:cubicBezTo>
                  <a:pt x="1162239" y="1014900"/>
                  <a:pt x="1162239" y="1012624"/>
                  <a:pt x="1164140" y="1014521"/>
                </a:cubicBezTo>
                <a:cubicBezTo>
                  <a:pt x="1167837" y="1011061"/>
                  <a:pt x="1172766" y="1009218"/>
                  <a:pt x="1177832" y="1009400"/>
                </a:cubicBezTo>
                <a:cubicBezTo>
                  <a:pt x="1176311" y="1007883"/>
                  <a:pt x="1177832" y="1008262"/>
                  <a:pt x="1175170" y="1009400"/>
                </a:cubicBezTo>
                <a:lnTo>
                  <a:pt x="1176881" y="1006555"/>
                </a:lnTo>
                <a:cubicBezTo>
                  <a:pt x="1179353" y="1006555"/>
                  <a:pt x="1178402" y="1008831"/>
                  <a:pt x="1179733" y="1008262"/>
                </a:cubicBezTo>
                <a:cubicBezTo>
                  <a:pt x="1181064" y="1007693"/>
                  <a:pt x="1181445" y="1006934"/>
                  <a:pt x="1181255" y="1008262"/>
                </a:cubicBezTo>
                <a:cubicBezTo>
                  <a:pt x="1181064" y="1009589"/>
                  <a:pt x="1181255" y="1006365"/>
                  <a:pt x="1183156" y="1006365"/>
                </a:cubicBezTo>
                <a:cubicBezTo>
                  <a:pt x="1185058" y="1006365"/>
                  <a:pt x="1183156" y="1008072"/>
                  <a:pt x="1184677" y="1008831"/>
                </a:cubicBezTo>
                <a:cubicBezTo>
                  <a:pt x="1185088" y="1008214"/>
                  <a:pt x="1185689" y="1007750"/>
                  <a:pt x="1186389" y="1007503"/>
                </a:cubicBezTo>
                <a:cubicBezTo>
                  <a:pt x="1192852" y="1018449"/>
                  <a:pt x="1200856" y="1028414"/>
                  <a:pt x="1210158" y="1037091"/>
                </a:cubicBezTo>
                <a:lnTo>
                  <a:pt x="1239443" y="1066679"/>
                </a:lnTo>
                <a:lnTo>
                  <a:pt x="1251613" y="1052833"/>
                </a:lnTo>
                <a:lnTo>
                  <a:pt x="1264924" y="1039557"/>
                </a:lnTo>
                <a:lnTo>
                  <a:pt x="1226892" y="1020590"/>
                </a:lnTo>
                <a:cubicBezTo>
                  <a:pt x="1225951" y="1020264"/>
                  <a:pt x="1225057" y="1019816"/>
                  <a:pt x="1224230" y="1019262"/>
                </a:cubicBezTo>
                <a:cubicBezTo>
                  <a:pt x="1218715" y="1016417"/>
                  <a:pt x="1213391" y="1013762"/>
                  <a:pt x="1208447" y="1011676"/>
                </a:cubicBezTo>
                <a:cubicBezTo>
                  <a:pt x="1207207" y="1010251"/>
                  <a:pt x="1205642" y="1009146"/>
                  <a:pt x="1203883" y="1008451"/>
                </a:cubicBezTo>
                <a:lnTo>
                  <a:pt x="1192284" y="1005227"/>
                </a:lnTo>
                <a:cubicBezTo>
                  <a:pt x="1194375" y="1005227"/>
                  <a:pt x="1195136" y="1003331"/>
                  <a:pt x="1198178" y="1005227"/>
                </a:cubicBezTo>
                <a:cubicBezTo>
                  <a:pt x="1199135" y="1002919"/>
                  <a:pt x="1201221" y="1001267"/>
                  <a:pt x="1203693" y="1000865"/>
                </a:cubicBezTo>
                <a:cubicBezTo>
                  <a:pt x="1204644" y="998968"/>
                  <a:pt x="1203693" y="996882"/>
                  <a:pt x="1206165" y="996882"/>
                </a:cubicBezTo>
                <a:cubicBezTo>
                  <a:pt x="1206165" y="997830"/>
                  <a:pt x="1204644" y="998779"/>
                  <a:pt x="1206165" y="999537"/>
                </a:cubicBezTo>
                <a:cubicBezTo>
                  <a:pt x="1207686" y="1000296"/>
                  <a:pt x="1209208" y="999537"/>
                  <a:pt x="1207686" y="998210"/>
                </a:cubicBezTo>
                <a:cubicBezTo>
                  <a:pt x="1206165" y="996882"/>
                  <a:pt x="1210539" y="994227"/>
                  <a:pt x="1207686" y="994606"/>
                </a:cubicBezTo>
                <a:cubicBezTo>
                  <a:pt x="1207686" y="994606"/>
                  <a:pt x="1207686" y="996503"/>
                  <a:pt x="1206545" y="996313"/>
                </a:cubicBezTo>
                <a:cubicBezTo>
                  <a:pt x="1205404" y="996123"/>
                  <a:pt x="1207686" y="994037"/>
                  <a:pt x="1206545" y="993278"/>
                </a:cubicBezTo>
                <a:cubicBezTo>
                  <a:pt x="1204644" y="995934"/>
                  <a:pt x="1206545" y="993278"/>
                  <a:pt x="1206545" y="992140"/>
                </a:cubicBezTo>
                <a:cubicBezTo>
                  <a:pt x="1206545" y="991002"/>
                  <a:pt x="1203883" y="992140"/>
                  <a:pt x="1202552" y="993658"/>
                </a:cubicBezTo>
                <a:cubicBezTo>
                  <a:pt x="1201221" y="995175"/>
                  <a:pt x="1202552" y="991571"/>
                  <a:pt x="1202552" y="991002"/>
                </a:cubicBezTo>
                <a:close/>
                <a:moveTo>
                  <a:pt x="2976422" y="990840"/>
                </a:moveTo>
                <a:cubicBezTo>
                  <a:pt x="2966198" y="992734"/>
                  <a:pt x="2959745" y="1003189"/>
                  <a:pt x="2971582" y="1007883"/>
                </a:cubicBezTo>
                <a:cubicBezTo>
                  <a:pt x="2970060" y="995744"/>
                  <a:pt x="2986794" y="1002003"/>
                  <a:pt x="2987365" y="992330"/>
                </a:cubicBezTo>
                <a:cubicBezTo>
                  <a:pt x="2983657" y="990528"/>
                  <a:pt x="2979830" y="990208"/>
                  <a:pt x="2976422" y="990840"/>
                </a:cubicBezTo>
                <a:close/>
                <a:moveTo>
                  <a:pt x="1309040" y="990813"/>
                </a:moveTo>
                <a:cubicBezTo>
                  <a:pt x="1309611" y="990054"/>
                  <a:pt x="1306378" y="991382"/>
                  <a:pt x="1307709" y="991382"/>
                </a:cubicBezTo>
                <a:lnTo>
                  <a:pt x="1308584" y="991382"/>
                </a:lnTo>
                <a:lnTo>
                  <a:pt x="1308279" y="991761"/>
                </a:lnTo>
                <a:cubicBezTo>
                  <a:pt x="1309611" y="994227"/>
                  <a:pt x="1308279" y="992899"/>
                  <a:pt x="1311512" y="991761"/>
                </a:cubicBezTo>
                <a:lnTo>
                  <a:pt x="1311512" y="991382"/>
                </a:lnTo>
                <a:lnTo>
                  <a:pt x="1308584" y="991382"/>
                </a:lnTo>
                <a:close/>
                <a:moveTo>
                  <a:pt x="4334056" y="989864"/>
                </a:moveTo>
                <a:lnTo>
                  <a:pt x="4334056" y="990813"/>
                </a:lnTo>
                <a:lnTo>
                  <a:pt x="4335483" y="990813"/>
                </a:lnTo>
                <a:lnTo>
                  <a:pt x="4335767" y="991002"/>
                </a:lnTo>
                <a:lnTo>
                  <a:pt x="4336718" y="990813"/>
                </a:lnTo>
                <a:lnTo>
                  <a:pt x="4335483" y="990813"/>
                </a:lnTo>
                <a:close/>
                <a:moveTo>
                  <a:pt x="3956784" y="989675"/>
                </a:moveTo>
                <a:lnTo>
                  <a:pt x="3956784" y="992140"/>
                </a:lnTo>
                <a:lnTo>
                  <a:pt x="3952221" y="991192"/>
                </a:lnTo>
                <a:cubicBezTo>
                  <a:pt x="3946326" y="997072"/>
                  <a:pt x="3930162" y="992709"/>
                  <a:pt x="3933205" y="1007883"/>
                </a:cubicBezTo>
                <a:cubicBezTo>
                  <a:pt x="3941249" y="1009802"/>
                  <a:pt x="3949710" y="1007183"/>
                  <a:pt x="3955263" y="1001055"/>
                </a:cubicBezTo>
                <a:lnTo>
                  <a:pt x="3954503" y="1001055"/>
                </a:lnTo>
                <a:cubicBezTo>
                  <a:pt x="3953799" y="997940"/>
                  <a:pt x="3955187" y="994729"/>
                  <a:pt x="3957925" y="993089"/>
                </a:cubicBezTo>
                <a:cubicBezTo>
                  <a:pt x="3957906" y="991861"/>
                  <a:pt x="3957507" y="990672"/>
                  <a:pt x="3956784" y="989675"/>
                </a:cubicBezTo>
                <a:close/>
                <a:moveTo>
                  <a:pt x="4256662" y="989295"/>
                </a:moveTo>
                <a:cubicBezTo>
                  <a:pt x="4252003" y="990617"/>
                  <a:pt x="4247230" y="991444"/>
                  <a:pt x="4242400" y="991761"/>
                </a:cubicBezTo>
                <a:cubicBezTo>
                  <a:pt x="4242020" y="995365"/>
                  <a:pt x="4243161" y="996882"/>
                  <a:pt x="4247534" y="997451"/>
                </a:cubicBezTo>
                <a:lnTo>
                  <a:pt x="4246964" y="995744"/>
                </a:lnTo>
                <a:lnTo>
                  <a:pt x="4248866" y="995744"/>
                </a:lnTo>
                <a:cubicBezTo>
                  <a:pt x="4248314" y="995160"/>
                  <a:pt x="4248314" y="994242"/>
                  <a:pt x="4248866" y="993658"/>
                </a:cubicBezTo>
                <a:cubicBezTo>
                  <a:pt x="4249550" y="993151"/>
                  <a:pt x="4250463" y="993151"/>
                  <a:pt x="4251147" y="993658"/>
                </a:cubicBezTo>
                <a:cubicBezTo>
                  <a:pt x="4253239" y="992558"/>
                  <a:pt x="4255103" y="991078"/>
                  <a:pt x="4256662" y="989295"/>
                </a:cubicBezTo>
                <a:close/>
                <a:moveTo>
                  <a:pt x="4844247" y="989106"/>
                </a:moveTo>
                <a:lnTo>
                  <a:pt x="4885701" y="989106"/>
                </a:lnTo>
                <a:lnTo>
                  <a:pt x="4918028" y="989106"/>
                </a:lnTo>
                <a:lnTo>
                  <a:pt x="4921070" y="991571"/>
                </a:lnTo>
                <a:cubicBezTo>
                  <a:pt x="4919739" y="991571"/>
                  <a:pt x="4918218" y="996313"/>
                  <a:pt x="4917647" y="1001244"/>
                </a:cubicBezTo>
                <a:lnTo>
                  <a:pt x="4917647" y="1005986"/>
                </a:lnTo>
                <a:lnTo>
                  <a:pt x="4906963" y="1014482"/>
                </a:lnTo>
                <a:lnTo>
                  <a:pt x="4905857" y="1011296"/>
                </a:lnTo>
                <a:lnTo>
                  <a:pt x="4907569" y="1009969"/>
                </a:lnTo>
                <a:lnTo>
                  <a:pt x="4898251" y="1009969"/>
                </a:lnTo>
                <a:lnTo>
                  <a:pt x="4888934" y="1009969"/>
                </a:lnTo>
                <a:lnTo>
                  <a:pt x="4886652" y="1012814"/>
                </a:lnTo>
                <a:cubicBezTo>
                  <a:pt x="4886024" y="1013593"/>
                  <a:pt x="4885568" y="1014500"/>
                  <a:pt x="4885321" y="1015469"/>
                </a:cubicBezTo>
                <a:cubicBezTo>
                  <a:pt x="4883533" y="1014100"/>
                  <a:pt x="4881232" y="1013612"/>
                  <a:pt x="4879045" y="1014142"/>
                </a:cubicBezTo>
                <a:lnTo>
                  <a:pt x="4875433" y="1015469"/>
                </a:lnTo>
                <a:lnTo>
                  <a:pt x="4880376" y="1017935"/>
                </a:lnTo>
                <a:cubicBezTo>
                  <a:pt x="4883172" y="1019264"/>
                  <a:pt x="4885397" y="1021554"/>
                  <a:pt x="4886652" y="1024383"/>
                </a:cubicBezTo>
                <a:lnTo>
                  <a:pt x="4887982" y="1028366"/>
                </a:lnTo>
                <a:lnTo>
                  <a:pt x="4885321" y="1028366"/>
                </a:lnTo>
                <a:lnTo>
                  <a:pt x="4883799" y="1023625"/>
                </a:lnTo>
                <a:lnTo>
                  <a:pt x="4882468" y="1026470"/>
                </a:lnTo>
                <a:lnTo>
                  <a:pt x="4881137" y="1029125"/>
                </a:lnTo>
                <a:lnTo>
                  <a:pt x="4878095" y="1030263"/>
                </a:lnTo>
                <a:lnTo>
                  <a:pt x="4880757" y="1038419"/>
                </a:lnTo>
                <a:lnTo>
                  <a:pt x="4871439" y="1041453"/>
                </a:lnTo>
                <a:lnTo>
                  <a:pt x="4870108" y="1037281"/>
                </a:lnTo>
                <a:cubicBezTo>
                  <a:pt x="4870298" y="1036727"/>
                  <a:pt x="4870298" y="1036128"/>
                  <a:pt x="4870108" y="1035574"/>
                </a:cubicBezTo>
                <a:lnTo>
                  <a:pt x="4868967" y="1032539"/>
                </a:lnTo>
                <a:lnTo>
                  <a:pt x="4859649" y="1035574"/>
                </a:lnTo>
                <a:lnTo>
                  <a:pt x="4864403" y="1029504"/>
                </a:lnTo>
                <a:lnTo>
                  <a:pt x="4866685" y="1026470"/>
                </a:lnTo>
                <a:cubicBezTo>
                  <a:pt x="4868587" y="1026470"/>
                  <a:pt x="4869918" y="1024763"/>
                  <a:pt x="4869537" y="1024194"/>
                </a:cubicBezTo>
                <a:cubicBezTo>
                  <a:pt x="4870660" y="1022760"/>
                  <a:pt x="4871382" y="1021060"/>
                  <a:pt x="4871629" y="1019262"/>
                </a:cubicBezTo>
                <a:cubicBezTo>
                  <a:pt x="4871629" y="1018124"/>
                  <a:pt x="4868396" y="1017176"/>
                  <a:pt x="4865164" y="1016986"/>
                </a:cubicBezTo>
                <a:lnTo>
                  <a:pt x="4863220" y="1016986"/>
                </a:lnTo>
                <a:lnTo>
                  <a:pt x="4865848" y="1012783"/>
                </a:lnTo>
                <a:cubicBezTo>
                  <a:pt x="4865772" y="1012469"/>
                  <a:pt x="4865677" y="1012161"/>
                  <a:pt x="4865544" y="1011865"/>
                </a:cubicBezTo>
                <a:cubicBezTo>
                  <a:pt x="4864403" y="1009278"/>
                  <a:pt x="4861361" y="1008108"/>
                  <a:pt x="4858775" y="1009252"/>
                </a:cubicBezTo>
                <a:cubicBezTo>
                  <a:pt x="4856512" y="1010246"/>
                  <a:pt x="4855295" y="1012696"/>
                  <a:pt x="4855846" y="1015090"/>
                </a:cubicBezTo>
                <a:lnTo>
                  <a:pt x="4859337" y="1017263"/>
                </a:lnTo>
                <a:lnTo>
                  <a:pt x="4857368" y="1021728"/>
                </a:lnTo>
                <a:lnTo>
                  <a:pt x="4856227" y="1024004"/>
                </a:lnTo>
                <a:cubicBezTo>
                  <a:pt x="4854877" y="1022217"/>
                  <a:pt x="4853336" y="1020567"/>
                  <a:pt x="4851663" y="1019073"/>
                </a:cubicBezTo>
                <a:cubicBezTo>
                  <a:pt x="4849305" y="1017197"/>
                  <a:pt x="4846300" y="1016311"/>
                  <a:pt x="4843296" y="1016607"/>
                </a:cubicBezTo>
                <a:lnTo>
                  <a:pt x="4839683" y="1017935"/>
                </a:lnTo>
                <a:lnTo>
                  <a:pt x="4834739" y="1010538"/>
                </a:lnTo>
                <a:lnTo>
                  <a:pt x="4833218" y="1008072"/>
                </a:lnTo>
                <a:lnTo>
                  <a:pt x="4830175" y="1003520"/>
                </a:lnTo>
                <a:lnTo>
                  <a:pt x="4839112" y="1003520"/>
                </a:lnTo>
                <a:lnTo>
                  <a:pt x="4840063" y="999348"/>
                </a:lnTo>
                <a:lnTo>
                  <a:pt x="4840063" y="995175"/>
                </a:lnTo>
                <a:lnTo>
                  <a:pt x="4838161" y="994037"/>
                </a:lnTo>
                <a:close/>
                <a:moveTo>
                  <a:pt x="2686917" y="988916"/>
                </a:moveTo>
                <a:lnTo>
                  <a:pt x="2686917" y="993658"/>
                </a:lnTo>
                <a:lnTo>
                  <a:pt x="2691671" y="993658"/>
                </a:lnTo>
                <a:lnTo>
                  <a:pt x="2691671" y="988916"/>
                </a:lnTo>
                <a:close/>
                <a:moveTo>
                  <a:pt x="1186199" y="988916"/>
                </a:moveTo>
                <a:lnTo>
                  <a:pt x="1183882" y="991938"/>
                </a:lnTo>
                <a:lnTo>
                  <a:pt x="1183727" y="991761"/>
                </a:lnTo>
                <a:lnTo>
                  <a:pt x="1183727" y="992140"/>
                </a:lnTo>
                <a:lnTo>
                  <a:pt x="1183882" y="991938"/>
                </a:lnTo>
                <a:lnTo>
                  <a:pt x="1185058" y="993278"/>
                </a:lnTo>
                <a:cubicBezTo>
                  <a:pt x="1186389" y="993468"/>
                  <a:pt x="1185058" y="991571"/>
                  <a:pt x="1185058" y="990623"/>
                </a:cubicBezTo>
                <a:cubicBezTo>
                  <a:pt x="1185058" y="989675"/>
                  <a:pt x="1186769" y="989485"/>
                  <a:pt x="1186199" y="988916"/>
                </a:cubicBezTo>
                <a:close/>
                <a:moveTo>
                  <a:pt x="1867442" y="988463"/>
                </a:moveTo>
                <a:cubicBezTo>
                  <a:pt x="1868565" y="990125"/>
                  <a:pt x="1882791" y="1004137"/>
                  <a:pt x="1872094" y="992330"/>
                </a:cubicBezTo>
                <a:cubicBezTo>
                  <a:pt x="1868149" y="988726"/>
                  <a:pt x="1867067" y="987908"/>
                  <a:pt x="1867442" y="988463"/>
                </a:cubicBezTo>
                <a:close/>
                <a:moveTo>
                  <a:pt x="1365707" y="987968"/>
                </a:moveTo>
                <a:lnTo>
                  <a:pt x="1367038" y="987968"/>
                </a:lnTo>
                <a:cubicBezTo>
                  <a:pt x="1367038" y="988726"/>
                  <a:pt x="1367038" y="989106"/>
                  <a:pt x="1367038" y="990054"/>
                </a:cubicBezTo>
                <a:cubicBezTo>
                  <a:pt x="1366848" y="988916"/>
                  <a:pt x="1365707" y="987968"/>
                  <a:pt x="1365707" y="987968"/>
                </a:cubicBezTo>
                <a:close/>
                <a:moveTo>
                  <a:pt x="4345085" y="987778"/>
                </a:moveTo>
                <a:lnTo>
                  <a:pt x="4344134" y="994416"/>
                </a:lnTo>
                <a:lnTo>
                  <a:pt x="4335957" y="992899"/>
                </a:lnTo>
                <a:lnTo>
                  <a:pt x="4334246" y="992899"/>
                </a:lnTo>
                <a:cubicBezTo>
                  <a:pt x="4329378" y="997779"/>
                  <a:pt x="4323711" y="1001817"/>
                  <a:pt x="4317512" y="1004848"/>
                </a:cubicBezTo>
                <a:lnTo>
                  <a:pt x="4315801" y="1009969"/>
                </a:lnTo>
                <a:lnTo>
                  <a:pt x="4313329" y="1017555"/>
                </a:lnTo>
                <a:lnTo>
                  <a:pt x="4308575" y="1015659"/>
                </a:lnTo>
                <a:cubicBezTo>
                  <a:pt x="4307643" y="1016985"/>
                  <a:pt x="4306483" y="1018140"/>
                  <a:pt x="4305152" y="1019073"/>
                </a:cubicBezTo>
                <a:cubicBezTo>
                  <a:pt x="4303821" y="1021159"/>
                  <a:pt x="4304011" y="1019262"/>
                  <a:pt x="4305532" y="1016607"/>
                </a:cubicBezTo>
                <a:lnTo>
                  <a:pt x="4304011" y="1014710"/>
                </a:lnTo>
                <a:cubicBezTo>
                  <a:pt x="4303592" y="1014913"/>
                  <a:pt x="4303098" y="1014913"/>
                  <a:pt x="4302680" y="1014710"/>
                </a:cubicBezTo>
                <a:cubicBezTo>
                  <a:pt x="4301292" y="1014616"/>
                  <a:pt x="4299885" y="1014616"/>
                  <a:pt x="4298496" y="1014710"/>
                </a:cubicBezTo>
                <a:lnTo>
                  <a:pt x="4297165" y="1014710"/>
                </a:lnTo>
                <a:lnTo>
                  <a:pt x="4299067" y="1016797"/>
                </a:lnTo>
                <a:lnTo>
                  <a:pt x="4302680" y="1016797"/>
                </a:lnTo>
                <a:lnTo>
                  <a:pt x="4300588" y="1019262"/>
                </a:lnTo>
                <a:lnTo>
                  <a:pt x="4317132" y="1038229"/>
                </a:lnTo>
                <a:cubicBezTo>
                  <a:pt x="4317721" y="1037675"/>
                  <a:pt x="4318634" y="1037675"/>
                  <a:pt x="4319223" y="1038229"/>
                </a:cubicBezTo>
                <a:lnTo>
                  <a:pt x="4321505" y="1038229"/>
                </a:lnTo>
                <a:lnTo>
                  <a:pt x="4324767" y="1036901"/>
                </a:lnTo>
                <a:lnTo>
                  <a:pt x="4326259" y="1036901"/>
                </a:lnTo>
                <a:lnTo>
                  <a:pt x="4326259" y="1036294"/>
                </a:lnTo>
                <a:lnTo>
                  <a:pt x="4330823" y="1034436"/>
                </a:lnTo>
                <a:lnTo>
                  <a:pt x="4332344" y="1035763"/>
                </a:lnTo>
                <a:lnTo>
                  <a:pt x="4336528" y="1033487"/>
                </a:lnTo>
                <a:lnTo>
                  <a:pt x="4336528" y="1036332"/>
                </a:lnTo>
                <a:lnTo>
                  <a:pt x="4336528" y="1038419"/>
                </a:lnTo>
                <a:lnTo>
                  <a:pt x="4338810" y="1040505"/>
                </a:lnTo>
                <a:lnTo>
                  <a:pt x="4338955" y="1040443"/>
                </a:lnTo>
                <a:lnTo>
                  <a:pt x="4342233" y="1043350"/>
                </a:lnTo>
                <a:cubicBezTo>
                  <a:pt x="4345275" y="1046195"/>
                  <a:pt x="4348317" y="1049040"/>
                  <a:pt x="4350599" y="1051506"/>
                </a:cubicBezTo>
                <a:lnTo>
                  <a:pt x="4354212" y="1049419"/>
                </a:lnTo>
                <a:lnTo>
                  <a:pt x="4354212" y="1050747"/>
                </a:lnTo>
                <a:lnTo>
                  <a:pt x="4358206" y="1043729"/>
                </a:lnTo>
                <a:lnTo>
                  <a:pt x="4354593" y="1043160"/>
                </a:lnTo>
                <a:lnTo>
                  <a:pt x="4358015" y="1043160"/>
                </a:lnTo>
                <a:lnTo>
                  <a:pt x="4358015" y="1041643"/>
                </a:lnTo>
                <a:lnTo>
                  <a:pt x="4359727" y="1038039"/>
                </a:lnTo>
                <a:lnTo>
                  <a:pt x="4358776" y="1036332"/>
                </a:lnTo>
                <a:lnTo>
                  <a:pt x="4361248" y="1035005"/>
                </a:lnTo>
                <a:lnTo>
                  <a:pt x="4354973" y="1023435"/>
                </a:lnTo>
                <a:lnTo>
                  <a:pt x="4352881" y="1023435"/>
                </a:lnTo>
                <a:cubicBezTo>
                  <a:pt x="4350752" y="1023263"/>
                  <a:pt x="4348793" y="1022151"/>
                  <a:pt x="4347557" y="1020400"/>
                </a:cubicBezTo>
                <a:lnTo>
                  <a:pt x="4346036" y="1017555"/>
                </a:lnTo>
                <a:lnTo>
                  <a:pt x="4349839" y="1017555"/>
                </a:lnTo>
                <a:cubicBezTo>
                  <a:pt x="4350599" y="1017390"/>
                  <a:pt x="4351360" y="1017390"/>
                  <a:pt x="4352121" y="1017555"/>
                </a:cubicBezTo>
                <a:lnTo>
                  <a:pt x="4345655" y="1005417"/>
                </a:lnTo>
                <a:lnTo>
                  <a:pt x="4348888" y="1003710"/>
                </a:lnTo>
                <a:lnTo>
                  <a:pt x="4346987" y="1000296"/>
                </a:lnTo>
                <a:lnTo>
                  <a:pt x="4349839" y="1000296"/>
                </a:lnTo>
                <a:lnTo>
                  <a:pt x="4352501" y="1000296"/>
                </a:lnTo>
                <a:lnTo>
                  <a:pt x="4355163" y="998968"/>
                </a:lnTo>
                <a:lnTo>
                  <a:pt x="4356114" y="998968"/>
                </a:lnTo>
                <a:lnTo>
                  <a:pt x="4351931" y="994796"/>
                </a:lnTo>
                <a:close/>
                <a:moveTo>
                  <a:pt x="1619186" y="987778"/>
                </a:moveTo>
                <a:lnTo>
                  <a:pt x="1620327" y="999537"/>
                </a:lnTo>
                <a:cubicBezTo>
                  <a:pt x="1617414" y="998816"/>
                  <a:pt x="1614601" y="997734"/>
                  <a:pt x="1611960" y="996313"/>
                </a:cubicBezTo>
                <a:cubicBezTo>
                  <a:pt x="1611770" y="994037"/>
                  <a:pt x="1618045" y="990054"/>
                  <a:pt x="1617094" y="990054"/>
                </a:cubicBezTo>
                <a:cubicBezTo>
                  <a:pt x="1616143" y="990054"/>
                  <a:pt x="1614432" y="990054"/>
                  <a:pt x="1614432" y="990054"/>
                </a:cubicBezTo>
                <a:cubicBezTo>
                  <a:pt x="1615940" y="989145"/>
                  <a:pt x="1617532" y="988383"/>
                  <a:pt x="1619186" y="987778"/>
                </a:cubicBezTo>
                <a:close/>
                <a:moveTo>
                  <a:pt x="1307709" y="987399"/>
                </a:moveTo>
                <a:cubicBezTo>
                  <a:pt x="1307899" y="989864"/>
                  <a:pt x="1303145" y="986261"/>
                  <a:pt x="1304286" y="989485"/>
                </a:cubicBezTo>
                <a:lnTo>
                  <a:pt x="1303525" y="990433"/>
                </a:lnTo>
                <a:cubicBezTo>
                  <a:pt x="1304666" y="989485"/>
                  <a:pt x="1307329" y="990433"/>
                  <a:pt x="1307709" y="990433"/>
                </a:cubicBezTo>
                <a:cubicBezTo>
                  <a:pt x="1308253" y="989494"/>
                  <a:pt x="1308253" y="988338"/>
                  <a:pt x="1307709" y="987399"/>
                </a:cubicBezTo>
                <a:close/>
                <a:moveTo>
                  <a:pt x="3307208" y="987019"/>
                </a:moveTo>
                <a:cubicBezTo>
                  <a:pt x="3286862" y="999917"/>
                  <a:pt x="3324513" y="994606"/>
                  <a:pt x="3307208" y="987019"/>
                </a:cubicBezTo>
                <a:close/>
                <a:moveTo>
                  <a:pt x="1903470" y="987019"/>
                </a:moveTo>
                <a:cubicBezTo>
                  <a:pt x="1903119" y="990776"/>
                  <a:pt x="1904250" y="994349"/>
                  <a:pt x="1906402" y="997141"/>
                </a:cubicBezTo>
                <a:lnTo>
                  <a:pt x="1913824" y="1001596"/>
                </a:lnTo>
                <a:lnTo>
                  <a:pt x="1913929" y="1002572"/>
                </a:lnTo>
                <a:lnTo>
                  <a:pt x="1915450" y="1002572"/>
                </a:lnTo>
                <a:lnTo>
                  <a:pt x="1913824" y="1001596"/>
                </a:lnTo>
                <a:lnTo>
                  <a:pt x="1912622" y="990457"/>
                </a:lnTo>
                <a:cubicBezTo>
                  <a:pt x="1911315" y="987161"/>
                  <a:pt x="1908700" y="985312"/>
                  <a:pt x="1903470" y="987019"/>
                </a:cubicBezTo>
                <a:close/>
                <a:moveTo>
                  <a:pt x="3118573" y="986640"/>
                </a:moveTo>
                <a:cubicBezTo>
                  <a:pt x="3121806" y="1013952"/>
                  <a:pt x="3101839" y="999348"/>
                  <a:pt x="3098226" y="988726"/>
                </a:cubicBezTo>
                <a:cubicBezTo>
                  <a:pt x="3098892" y="995175"/>
                  <a:pt x="3096800" y="998257"/>
                  <a:pt x="3094803" y="1001221"/>
                </a:cubicBezTo>
                <a:lnTo>
                  <a:pt x="3092043" y="1012624"/>
                </a:lnTo>
                <a:lnTo>
                  <a:pt x="3091571" y="1012624"/>
                </a:lnTo>
                <a:lnTo>
                  <a:pt x="3091951" y="1013003"/>
                </a:lnTo>
                <a:lnTo>
                  <a:pt x="3092043" y="1012624"/>
                </a:lnTo>
                <a:lnTo>
                  <a:pt x="3118573" y="1012624"/>
                </a:lnTo>
                <a:cubicBezTo>
                  <a:pt x="3121615" y="1009589"/>
                  <a:pt x="3130933" y="987968"/>
                  <a:pt x="3118573" y="986640"/>
                </a:cubicBezTo>
                <a:close/>
                <a:moveTo>
                  <a:pt x="3912288" y="986261"/>
                </a:moveTo>
                <a:cubicBezTo>
                  <a:pt x="3913429" y="996123"/>
                  <a:pt x="3906393" y="997830"/>
                  <a:pt x="3906963" y="1007124"/>
                </a:cubicBezTo>
                <a:cubicBezTo>
                  <a:pt x="3917232" y="1005227"/>
                  <a:pt x="3930162" y="1005227"/>
                  <a:pt x="3928451" y="992330"/>
                </a:cubicBezTo>
                <a:lnTo>
                  <a:pt x="3927880" y="991571"/>
                </a:lnTo>
                <a:cubicBezTo>
                  <a:pt x="3922214" y="991695"/>
                  <a:pt x="3916699" y="989813"/>
                  <a:pt x="3912288" y="986261"/>
                </a:cubicBezTo>
                <a:close/>
                <a:moveTo>
                  <a:pt x="3719278" y="986261"/>
                </a:moveTo>
                <a:lnTo>
                  <a:pt x="3719278" y="987778"/>
                </a:lnTo>
                <a:cubicBezTo>
                  <a:pt x="3718328" y="1002762"/>
                  <a:pt x="3720610" y="1014142"/>
                  <a:pt x="3729737" y="1019073"/>
                </a:cubicBezTo>
                <a:cubicBezTo>
                  <a:pt x="3739815" y="1008451"/>
                  <a:pt x="3730498" y="991192"/>
                  <a:pt x="3719278" y="986261"/>
                </a:cubicBezTo>
                <a:close/>
                <a:moveTo>
                  <a:pt x="3609558" y="986261"/>
                </a:moveTo>
                <a:cubicBezTo>
                  <a:pt x="3609558" y="989485"/>
                  <a:pt x="3609558" y="992330"/>
                  <a:pt x="3604233" y="991571"/>
                </a:cubicBezTo>
                <a:lnTo>
                  <a:pt x="3604233" y="1001813"/>
                </a:lnTo>
                <a:cubicBezTo>
                  <a:pt x="3618495" y="998020"/>
                  <a:pt x="3614882" y="1012245"/>
                  <a:pt x="3625151" y="1012245"/>
                </a:cubicBezTo>
                <a:cubicBezTo>
                  <a:pt x="3626862" y="1002003"/>
                  <a:pt x="3618115" y="1002003"/>
                  <a:pt x="3614692" y="996692"/>
                </a:cubicBezTo>
                <a:cubicBezTo>
                  <a:pt x="3622869" y="996123"/>
                  <a:pt x="3615643" y="988916"/>
                  <a:pt x="3609558" y="986261"/>
                </a:cubicBezTo>
                <a:close/>
                <a:moveTo>
                  <a:pt x="3536918" y="986261"/>
                </a:moveTo>
                <a:cubicBezTo>
                  <a:pt x="3531213" y="1013952"/>
                  <a:pt x="3552891" y="992330"/>
                  <a:pt x="3536918" y="986261"/>
                </a:cubicBezTo>
                <a:close/>
                <a:moveTo>
                  <a:pt x="1988661" y="986261"/>
                </a:moveTo>
                <a:cubicBezTo>
                  <a:pt x="1983717" y="1007883"/>
                  <a:pt x="2004444" y="987399"/>
                  <a:pt x="1988661" y="986261"/>
                </a:cubicBezTo>
                <a:close/>
                <a:moveTo>
                  <a:pt x="1272340" y="986261"/>
                </a:moveTo>
                <a:cubicBezTo>
                  <a:pt x="1255226" y="1002572"/>
                  <a:pt x="1291355" y="994985"/>
                  <a:pt x="1272340" y="986261"/>
                </a:cubicBezTo>
                <a:close/>
                <a:moveTo>
                  <a:pt x="4533530" y="985123"/>
                </a:moveTo>
                <a:cubicBezTo>
                  <a:pt x="4527445" y="981709"/>
                  <a:pt x="4519839" y="989295"/>
                  <a:pt x="4525734" y="991382"/>
                </a:cubicBezTo>
                <a:lnTo>
                  <a:pt x="4526304" y="992330"/>
                </a:lnTo>
                <a:cubicBezTo>
                  <a:pt x="4526304" y="986830"/>
                  <a:pt x="4533150" y="989675"/>
                  <a:pt x="4533530" y="985123"/>
                </a:cubicBezTo>
                <a:close/>
                <a:moveTo>
                  <a:pt x="1319879" y="983985"/>
                </a:moveTo>
                <a:lnTo>
                  <a:pt x="1318736" y="984933"/>
                </a:lnTo>
                <a:lnTo>
                  <a:pt x="1316076" y="984933"/>
                </a:lnTo>
                <a:cubicBezTo>
                  <a:pt x="1314174" y="984933"/>
                  <a:pt x="1313414" y="987968"/>
                  <a:pt x="1316076" y="988537"/>
                </a:cubicBezTo>
                <a:cubicBezTo>
                  <a:pt x="1316456" y="986546"/>
                  <a:pt x="1317169" y="985977"/>
                  <a:pt x="1317906" y="985621"/>
                </a:cubicBezTo>
                <a:lnTo>
                  <a:pt x="1318736" y="984933"/>
                </a:lnTo>
                <a:lnTo>
                  <a:pt x="1319689" y="984933"/>
                </a:lnTo>
                <a:close/>
                <a:moveTo>
                  <a:pt x="4217680" y="983416"/>
                </a:moveTo>
                <a:lnTo>
                  <a:pt x="4213306" y="986071"/>
                </a:lnTo>
                <a:lnTo>
                  <a:pt x="4217870" y="987778"/>
                </a:lnTo>
                <a:lnTo>
                  <a:pt x="4211785" y="991002"/>
                </a:lnTo>
                <a:lnTo>
                  <a:pt x="4210264" y="988347"/>
                </a:lnTo>
                <a:lnTo>
                  <a:pt x="4201516" y="993468"/>
                </a:lnTo>
                <a:lnTo>
                  <a:pt x="4198854" y="988347"/>
                </a:lnTo>
                <a:lnTo>
                  <a:pt x="4195431" y="992330"/>
                </a:lnTo>
                <a:lnTo>
                  <a:pt x="4192199" y="996123"/>
                </a:lnTo>
                <a:lnTo>
                  <a:pt x="4188586" y="994985"/>
                </a:lnTo>
                <a:cubicBezTo>
                  <a:pt x="4188643" y="999951"/>
                  <a:pt x="4189479" y="1004878"/>
                  <a:pt x="4191058" y="1009589"/>
                </a:cubicBezTo>
                <a:lnTo>
                  <a:pt x="4218140" y="999142"/>
                </a:lnTo>
                <a:lnTo>
                  <a:pt x="4218250" y="999348"/>
                </a:lnTo>
                <a:lnTo>
                  <a:pt x="4219928" y="998452"/>
                </a:lnTo>
                <a:lnTo>
                  <a:pt x="4231371" y="994037"/>
                </a:lnTo>
                <a:cubicBezTo>
                  <a:pt x="4228690" y="994577"/>
                  <a:pt x="4226085" y="995404"/>
                  <a:pt x="4223575" y="996503"/>
                </a:cubicBezTo>
                <a:lnTo>
                  <a:pt x="4219928" y="998452"/>
                </a:lnTo>
                <a:lnTo>
                  <a:pt x="4218140" y="999142"/>
                </a:lnTo>
                <a:lnTo>
                  <a:pt x="4216729" y="996503"/>
                </a:lnTo>
                <a:cubicBezTo>
                  <a:pt x="4215778" y="995274"/>
                  <a:pt x="4215778" y="993559"/>
                  <a:pt x="4216729" y="992330"/>
                </a:cubicBezTo>
                <a:lnTo>
                  <a:pt x="4219011" y="991192"/>
                </a:lnTo>
                <a:close/>
                <a:moveTo>
                  <a:pt x="2537644" y="982847"/>
                </a:moveTo>
                <a:lnTo>
                  <a:pt x="2537644" y="993468"/>
                </a:lnTo>
                <a:lnTo>
                  <a:pt x="2548102" y="993468"/>
                </a:lnTo>
                <a:lnTo>
                  <a:pt x="2548102" y="982847"/>
                </a:lnTo>
                <a:close/>
                <a:moveTo>
                  <a:pt x="4721875" y="982474"/>
                </a:moveTo>
                <a:cubicBezTo>
                  <a:pt x="4720752" y="984163"/>
                  <a:pt x="4706526" y="998068"/>
                  <a:pt x="4717222" y="986261"/>
                </a:cubicBezTo>
                <a:cubicBezTo>
                  <a:pt x="4721168" y="982705"/>
                  <a:pt x="4722249" y="981911"/>
                  <a:pt x="4721875" y="982474"/>
                </a:cubicBezTo>
                <a:close/>
                <a:moveTo>
                  <a:pt x="3781840" y="982278"/>
                </a:moveTo>
                <a:cubicBezTo>
                  <a:pt x="3766057" y="999917"/>
                  <a:pt x="3800856" y="998210"/>
                  <a:pt x="3781840" y="982278"/>
                </a:cubicBezTo>
                <a:close/>
                <a:moveTo>
                  <a:pt x="3379468" y="981329"/>
                </a:moveTo>
                <a:cubicBezTo>
                  <a:pt x="3366728" y="987778"/>
                  <a:pt x="3384793" y="1006365"/>
                  <a:pt x="3389927" y="992330"/>
                </a:cubicBezTo>
                <a:lnTo>
                  <a:pt x="3389927" y="991951"/>
                </a:lnTo>
                <a:cubicBezTo>
                  <a:pt x="3383081" y="991951"/>
                  <a:pt x="3385173" y="982657"/>
                  <a:pt x="3379468" y="981329"/>
                </a:cubicBezTo>
                <a:close/>
                <a:moveTo>
                  <a:pt x="3828999" y="981140"/>
                </a:moveTo>
                <a:cubicBezTo>
                  <a:pt x="3793820" y="978674"/>
                  <a:pt x="3806370" y="1020780"/>
                  <a:pt x="3808082" y="1033298"/>
                </a:cubicBezTo>
                <a:cubicBezTo>
                  <a:pt x="3809223" y="1010538"/>
                  <a:pt x="3836225" y="1013193"/>
                  <a:pt x="3829189" y="981709"/>
                </a:cubicBezTo>
                <a:close/>
                <a:moveTo>
                  <a:pt x="2268420" y="979924"/>
                </a:moveTo>
                <a:cubicBezTo>
                  <a:pt x="2266841" y="979366"/>
                  <a:pt x="2265111" y="980195"/>
                  <a:pt x="2264540" y="981775"/>
                </a:cubicBezTo>
                <a:cubicBezTo>
                  <a:pt x="2264464" y="981999"/>
                  <a:pt x="2264407" y="982232"/>
                  <a:pt x="2264388" y="982467"/>
                </a:cubicBezTo>
                <a:cubicBezTo>
                  <a:pt x="2264217" y="984135"/>
                  <a:pt x="2265415" y="985627"/>
                  <a:pt x="2267088" y="985804"/>
                </a:cubicBezTo>
                <a:cubicBezTo>
                  <a:pt x="2268496" y="985950"/>
                  <a:pt x="2269808" y="985119"/>
                  <a:pt x="2270283" y="983795"/>
                </a:cubicBezTo>
                <a:cubicBezTo>
                  <a:pt x="2270834" y="982215"/>
                  <a:pt x="2270017" y="980482"/>
                  <a:pt x="2268420" y="979924"/>
                </a:cubicBezTo>
                <a:close/>
                <a:moveTo>
                  <a:pt x="1352396" y="978674"/>
                </a:moveTo>
                <a:lnTo>
                  <a:pt x="1362854" y="984743"/>
                </a:lnTo>
                <a:cubicBezTo>
                  <a:pt x="1362524" y="985967"/>
                  <a:pt x="1361696" y="986998"/>
                  <a:pt x="1360573" y="987588"/>
                </a:cubicBezTo>
                <a:lnTo>
                  <a:pt x="1356579" y="984364"/>
                </a:lnTo>
                <a:cubicBezTo>
                  <a:pt x="1356501" y="985565"/>
                  <a:pt x="1356501" y="986767"/>
                  <a:pt x="1356579" y="987968"/>
                </a:cubicBezTo>
                <a:cubicBezTo>
                  <a:pt x="1356579" y="987968"/>
                  <a:pt x="1354297" y="990433"/>
                  <a:pt x="1355628" y="991002"/>
                </a:cubicBezTo>
                <a:lnTo>
                  <a:pt x="1356960" y="991002"/>
                </a:lnTo>
                <a:cubicBezTo>
                  <a:pt x="1365517" y="1030832"/>
                  <a:pt x="1448045" y="1034246"/>
                  <a:pt x="1482083" y="1025332"/>
                </a:cubicBezTo>
                <a:cubicBezTo>
                  <a:pt x="1463067" y="995365"/>
                  <a:pt x="1412485" y="1012814"/>
                  <a:pt x="1374454" y="996692"/>
                </a:cubicBezTo>
                <a:cubicBezTo>
                  <a:pt x="1375464" y="994841"/>
                  <a:pt x="1376607" y="993066"/>
                  <a:pt x="1377877" y="991382"/>
                </a:cubicBezTo>
                <a:cubicBezTo>
                  <a:pt x="1376355" y="993468"/>
                  <a:pt x="1377877" y="992899"/>
                  <a:pt x="1378828" y="991382"/>
                </a:cubicBezTo>
                <a:cubicBezTo>
                  <a:pt x="1378828" y="993278"/>
                  <a:pt x="1380729" y="991382"/>
                  <a:pt x="1381870" y="992520"/>
                </a:cubicBezTo>
                <a:cubicBezTo>
                  <a:pt x="1383011" y="993658"/>
                  <a:pt x="1381870" y="990623"/>
                  <a:pt x="1383011" y="989295"/>
                </a:cubicBezTo>
                <a:cubicBezTo>
                  <a:pt x="1383011" y="991192"/>
                  <a:pt x="1386624" y="990813"/>
                  <a:pt x="1388145" y="989295"/>
                </a:cubicBezTo>
                <a:cubicBezTo>
                  <a:pt x="1389667" y="987778"/>
                  <a:pt x="1390047" y="989295"/>
                  <a:pt x="1390617" y="991571"/>
                </a:cubicBezTo>
                <a:cubicBezTo>
                  <a:pt x="1394230" y="987968"/>
                  <a:pt x="1398224" y="987019"/>
                  <a:pt x="1401456" y="990244"/>
                </a:cubicBezTo>
                <a:cubicBezTo>
                  <a:pt x="1403928" y="988916"/>
                  <a:pt x="1407731" y="987778"/>
                  <a:pt x="1409443" y="990244"/>
                </a:cubicBezTo>
                <a:cubicBezTo>
                  <a:pt x="1413246" y="984743"/>
                  <a:pt x="1416859" y="990244"/>
                  <a:pt x="1421233" y="988726"/>
                </a:cubicBezTo>
                <a:cubicBezTo>
                  <a:pt x="1421233" y="990054"/>
                  <a:pt x="1422564" y="991002"/>
                  <a:pt x="1422944" y="992140"/>
                </a:cubicBezTo>
                <a:cubicBezTo>
                  <a:pt x="1424275" y="984364"/>
                  <a:pt x="1430931" y="987778"/>
                  <a:pt x="1435114" y="986071"/>
                </a:cubicBezTo>
                <a:cubicBezTo>
                  <a:pt x="1435114" y="987588"/>
                  <a:pt x="1435114" y="989864"/>
                  <a:pt x="1435114" y="991192"/>
                </a:cubicBezTo>
                <a:cubicBezTo>
                  <a:pt x="1435114" y="989106"/>
                  <a:pt x="1437396" y="989675"/>
                  <a:pt x="1438727" y="991192"/>
                </a:cubicBezTo>
                <a:lnTo>
                  <a:pt x="1440819" y="987778"/>
                </a:lnTo>
                <a:cubicBezTo>
                  <a:pt x="1442530" y="989295"/>
                  <a:pt x="1444241" y="987778"/>
                  <a:pt x="1444812" y="990054"/>
                </a:cubicBezTo>
                <a:cubicBezTo>
                  <a:pt x="1445251" y="990141"/>
                  <a:pt x="1445704" y="990141"/>
                  <a:pt x="1446143" y="990054"/>
                </a:cubicBezTo>
                <a:cubicBezTo>
                  <a:pt x="1447750" y="990310"/>
                  <a:pt x="1449298" y="989335"/>
                  <a:pt x="1449756" y="987778"/>
                </a:cubicBezTo>
                <a:lnTo>
                  <a:pt x="1449756" y="988347"/>
                </a:lnTo>
                <a:cubicBezTo>
                  <a:pt x="1449756" y="987209"/>
                  <a:pt x="1451848" y="988347"/>
                  <a:pt x="1452608" y="986071"/>
                </a:cubicBezTo>
                <a:cubicBezTo>
                  <a:pt x="1450326" y="984364"/>
                  <a:pt x="1443101" y="982088"/>
                  <a:pt x="1443101" y="986071"/>
                </a:cubicBezTo>
                <a:cubicBezTo>
                  <a:pt x="1441463" y="985401"/>
                  <a:pt x="1439927" y="984508"/>
                  <a:pt x="1438537" y="983416"/>
                </a:cubicBezTo>
                <a:cubicBezTo>
                  <a:pt x="1432657" y="983626"/>
                  <a:pt x="1426806" y="984324"/>
                  <a:pt x="1421042" y="985502"/>
                </a:cubicBezTo>
                <a:cubicBezTo>
                  <a:pt x="1404364" y="984296"/>
                  <a:pt x="1387605" y="984804"/>
                  <a:pt x="1371031" y="987019"/>
                </a:cubicBezTo>
                <a:cubicBezTo>
                  <a:pt x="1372933" y="988347"/>
                  <a:pt x="1371031" y="989295"/>
                  <a:pt x="1373313" y="988347"/>
                </a:cubicBezTo>
                <a:cubicBezTo>
                  <a:pt x="1373313" y="990813"/>
                  <a:pt x="1370651" y="990244"/>
                  <a:pt x="1369320" y="991382"/>
                </a:cubicBezTo>
                <a:cubicBezTo>
                  <a:pt x="1369320" y="989485"/>
                  <a:pt x="1371792" y="989864"/>
                  <a:pt x="1371411" y="987968"/>
                </a:cubicBezTo>
                <a:lnTo>
                  <a:pt x="1369510" y="987968"/>
                </a:lnTo>
                <a:cubicBezTo>
                  <a:pt x="1369130" y="986261"/>
                  <a:pt x="1369130" y="986261"/>
                  <a:pt x="1366848" y="986261"/>
                </a:cubicBezTo>
                <a:lnTo>
                  <a:pt x="1365137" y="987968"/>
                </a:lnTo>
                <a:lnTo>
                  <a:pt x="1363995" y="989106"/>
                </a:lnTo>
                <a:lnTo>
                  <a:pt x="1362284" y="988537"/>
                </a:lnTo>
                <a:cubicBezTo>
                  <a:pt x="1362284" y="985502"/>
                  <a:pt x="1367798" y="984364"/>
                  <a:pt x="1366087" y="984743"/>
                </a:cubicBezTo>
                <a:cubicBezTo>
                  <a:pt x="1364376" y="985123"/>
                  <a:pt x="1363995" y="984743"/>
                  <a:pt x="1362854" y="984743"/>
                </a:cubicBezTo>
                <a:lnTo>
                  <a:pt x="1360382" y="983226"/>
                </a:lnTo>
                <a:close/>
                <a:moveTo>
                  <a:pt x="2369370" y="976967"/>
                </a:moveTo>
                <a:cubicBezTo>
                  <a:pt x="2367531" y="977038"/>
                  <a:pt x="2365992" y="978532"/>
                  <a:pt x="2365100" y="980571"/>
                </a:cubicBezTo>
                <a:lnTo>
                  <a:pt x="2370261" y="992229"/>
                </a:lnTo>
                <a:lnTo>
                  <a:pt x="2370115" y="992520"/>
                </a:lnTo>
                <a:lnTo>
                  <a:pt x="2370306" y="992330"/>
                </a:lnTo>
                <a:lnTo>
                  <a:pt x="2370261" y="992229"/>
                </a:lnTo>
                <a:lnTo>
                  <a:pt x="2375440" y="981898"/>
                </a:lnTo>
                <a:cubicBezTo>
                  <a:pt x="2373349" y="978247"/>
                  <a:pt x="2371209" y="976896"/>
                  <a:pt x="2369370" y="976967"/>
                </a:cubicBezTo>
                <a:close/>
                <a:moveTo>
                  <a:pt x="4121650" y="976398"/>
                </a:moveTo>
                <a:cubicBezTo>
                  <a:pt x="4115280" y="976019"/>
                  <a:pt x="4111239" y="978058"/>
                  <a:pt x="4108221" y="981164"/>
                </a:cubicBezTo>
                <a:lnTo>
                  <a:pt x="4101146" y="991989"/>
                </a:lnTo>
                <a:lnTo>
                  <a:pt x="4100733" y="992140"/>
                </a:lnTo>
                <a:lnTo>
                  <a:pt x="4100923" y="992330"/>
                </a:lnTo>
                <a:lnTo>
                  <a:pt x="4101146" y="991989"/>
                </a:lnTo>
                <a:lnTo>
                  <a:pt x="4114472" y="987114"/>
                </a:lnTo>
                <a:cubicBezTo>
                  <a:pt x="4117515" y="984127"/>
                  <a:pt x="4119463" y="980192"/>
                  <a:pt x="4121650" y="976398"/>
                </a:cubicBezTo>
                <a:close/>
                <a:moveTo>
                  <a:pt x="2333796" y="976398"/>
                </a:moveTo>
                <a:cubicBezTo>
                  <a:pt x="2336648" y="984174"/>
                  <a:pt x="2327711" y="1003520"/>
                  <a:pt x="2338930" y="1002572"/>
                </a:cubicBezTo>
                <a:lnTo>
                  <a:pt x="2338930" y="1002382"/>
                </a:lnTo>
                <a:cubicBezTo>
                  <a:pt x="2345072" y="995634"/>
                  <a:pt x="2344558" y="985199"/>
                  <a:pt x="2337789" y="979074"/>
                </a:cubicBezTo>
                <a:cubicBezTo>
                  <a:pt x="2336591" y="977991"/>
                  <a:pt x="2335260" y="977090"/>
                  <a:pt x="2333796" y="976398"/>
                </a:cubicBezTo>
                <a:close/>
                <a:moveTo>
                  <a:pt x="2041144" y="976019"/>
                </a:moveTo>
                <a:cubicBezTo>
                  <a:pt x="2039623" y="980950"/>
                  <a:pt x="2038862" y="986640"/>
                  <a:pt x="2037531" y="991571"/>
                </a:cubicBezTo>
                <a:cubicBezTo>
                  <a:pt x="2032682" y="994124"/>
                  <a:pt x="2028822" y="998187"/>
                  <a:pt x="2026502" y="1003141"/>
                </a:cubicBezTo>
                <a:cubicBezTo>
                  <a:pt x="2026502" y="1003141"/>
                  <a:pt x="2024981" y="1005038"/>
                  <a:pt x="2026502" y="1007314"/>
                </a:cubicBezTo>
                <a:cubicBezTo>
                  <a:pt x="2026502" y="1008451"/>
                  <a:pt x="2026502" y="1009210"/>
                  <a:pt x="2026502" y="1010348"/>
                </a:cubicBezTo>
                <a:cubicBezTo>
                  <a:pt x="2032815" y="1011243"/>
                  <a:pt x="2039204" y="1011243"/>
                  <a:pt x="2045518" y="1010348"/>
                </a:cubicBezTo>
                <a:cubicBezTo>
                  <a:pt x="2043236" y="1013383"/>
                  <a:pt x="2037341" y="1013193"/>
                  <a:pt x="2036390" y="1017745"/>
                </a:cubicBezTo>
                <a:cubicBezTo>
                  <a:pt x="2048750" y="1023625"/>
                  <a:pt x="2050081" y="1017745"/>
                  <a:pt x="2050081" y="1008831"/>
                </a:cubicBezTo>
                <a:cubicBezTo>
                  <a:pt x="2060445" y="1005470"/>
                  <a:pt x="2066473" y="994744"/>
                  <a:pt x="2063963" y="984174"/>
                </a:cubicBezTo>
                <a:cubicBezTo>
                  <a:pt x="2061072" y="984114"/>
                  <a:pt x="2058182" y="983668"/>
                  <a:pt x="2055406" y="982847"/>
                </a:cubicBezTo>
                <a:lnTo>
                  <a:pt x="2055025" y="982088"/>
                </a:lnTo>
                <a:lnTo>
                  <a:pt x="2056356" y="980950"/>
                </a:lnTo>
                <a:cubicBezTo>
                  <a:pt x="2055101" y="981149"/>
                  <a:pt x="2053808" y="981149"/>
                  <a:pt x="2052553" y="980950"/>
                </a:cubicBezTo>
                <a:lnTo>
                  <a:pt x="2046468" y="977157"/>
                </a:lnTo>
                <a:lnTo>
                  <a:pt x="2046468" y="979053"/>
                </a:lnTo>
                <a:close/>
                <a:moveTo>
                  <a:pt x="572562" y="976019"/>
                </a:moveTo>
                <a:lnTo>
                  <a:pt x="571231" y="982088"/>
                </a:lnTo>
                <a:lnTo>
                  <a:pt x="567618" y="980571"/>
                </a:lnTo>
                <a:close/>
                <a:moveTo>
                  <a:pt x="1557575" y="974501"/>
                </a:moveTo>
                <a:lnTo>
                  <a:pt x="1556814" y="975450"/>
                </a:lnTo>
                <a:cubicBezTo>
                  <a:pt x="1550809" y="975564"/>
                  <a:pt x="1544878" y="976787"/>
                  <a:pt x="1539320" y="979053"/>
                </a:cubicBezTo>
                <a:cubicBezTo>
                  <a:pt x="1533996" y="973363"/>
                  <a:pt x="1522586" y="981329"/>
                  <a:pt x="1520304" y="977536"/>
                </a:cubicBezTo>
                <a:cubicBezTo>
                  <a:pt x="1503738" y="981781"/>
                  <a:pt x="1486559" y="983129"/>
                  <a:pt x="1469532" y="981519"/>
                </a:cubicBezTo>
                <a:cubicBezTo>
                  <a:pt x="1467616" y="981821"/>
                  <a:pt x="1465830" y="982678"/>
                  <a:pt x="1464398" y="983985"/>
                </a:cubicBezTo>
                <a:cubicBezTo>
                  <a:pt x="1463037" y="981995"/>
                  <a:pt x="1460316" y="981481"/>
                  <a:pt x="1458321" y="982839"/>
                </a:cubicBezTo>
                <a:cubicBezTo>
                  <a:pt x="1457870" y="983146"/>
                  <a:pt x="1457480" y="983535"/>
                  <a:pt x="1457172" y="983985"/>
                </a:cubicBezTo>
                <a:cubicBezTo>
                  <a:pt x="1460114" y="985790"/>
                  <a:pt x="1463432" y="986892"/>
                  <a:pt x="1466870" y="987209"/>
                </a:cubicBezTo>
                <a:cubicBezTo>
                  <a:pt x="1469152" y="990244"/>
                  <a:pt x="1463257" y="991571"/>
                  <a:pt x="1461736" y="991951"/>
                </a:cubicBezTo>
                <a:cubicBezTo>
                  <a:pt x="1469152" y="995744"/>
                  <a:pt x="1473145" y="991951"/>
                  <a:pt x="1480752" y="995554"/>
                </a:cubicBezTo>
                <a:cubicBezTo>
                  <a:pt x="1501669" y="991571"/>
                  <a:pt x="1526770" y="993658"/>
                  <a:pt x="1546166" y="990054"/>
                </a:cubicBezTo>
                <a:cubicBezTo>
                  <a:pt x="1548448" y="993278"/>
                  <a:pt x="1543503" y="991951"/>
                  <a:pt x="1542743" y="994796"/>
                </a:cubicBezTo>
                <a:cubicBezTo>
                  <a:pt x="1545976" y="996692"/>
                  <a:pt x="1548067" y="994796"/>
                  <a:pt x="1551110" y="996123"/>
                </a:cubicBezTo>
                <a:cubicBezTo>
                  <a:pt x="1551110" y="998020"/>
                  <a:pt x="1548828" y="997830"/>
                  <a:pt x="1547877" y="1000296"/>
                </a:cubicBezTo>
                <a:cubicBezTo>
                  <a:pt x="1553011" y="1000296"/>
                  <a:pt x="1553962" y="995934"/>
                  <a:pt x="1557955" y="992330"/>
                </a:cubicBezTo>
                <a:cubicBezTo>
                  <a:pt x="1555673" y="995365"/>
                  <a:pt x="1557955" y="997830"/>
                  <a:pt x="1557955" y="1002762"/>
                </a:cubicBezTo>
                <a:cubicBezTo>
                  <a:pt x="1550874" y="1005208"/>
                  <a:pt x="1543378" y="1006240"/>
                  <a:pt x="1535897" y="1005796"/>
                </a:cubicBezTo>
                <a:lnTo>
                  <a:pt x="1534186" y="1003141"/>
                </a:lnTo>
                <a:cubicBezTo>
                  <a:pt x="1524868" y="996503"/>
                  <a:pt x="1529052" y="1001813"/>
                  <a:pt x="1533045" y="1005796"/>
                </a:cubicBezTo>
                <a:cubicBezTo>
                  <a:pt x="1529818" y="1005514"/>
                  <a:pt x="1526574" y="1005514"/>
                  <a:pt x="1523347" y="1005796"/>
                </a:cubicBezTo>
                <a:cubicBezTo>
                  <a:pt x="1523425" y="1004085"/>
                  <a:pt x="1522639" y="1002447"/>
                  <a:pt x="1521255" y="1001434"/>
                </a:cubicBezTo>
                <a:cubicBezTo>
                  <a:pt x="1519163" y="1008451"/>
                  <a:pt x="1519354" y="994227"/>
                  <a:pt x="1511747" y="999158"/>
                </a:cubicBezTo>
                <a:cubicBezTo>
                  <a:pt x="1513649" y="1006745"/>
                  <a:pt x="1507944" y="1006365"/>
                  <a:pt x="1506993" y="1010917"/>
                </a:cubicBezTo>
                <a:cubicBezTo>
                  <a:pt x="1509062" y="1013296"/>
                  <a:pt x="1512367" y="1014195"/>
                  <a:pt x="1515360" y="1013193"/>
                </a:cubicBezTo>
                <a:cubicBezTo>
                  <a:pt x="1508515" y="1016417"/>
                  <a:pt x="1500338" y="1014521"/>
                  <a:pt x="1494253" y="1020211"/>
                </a:cubicBezTo>
                <a:cubicBezTo>
                  <a:pt x="1513269" y="1021728"/>
                  <a:pt x="1534186" y="1008451"/>
                  <a:pt x="1556054" y="1011676"/>
                </a:cubicBezTo>
                <a:cubicBezTo>
                  <a:pt x="1558716" y="1003141"/>
                  <a:pt x="1569365" y="1006365"/>
                  <a:pt x="1577351" y="1008072"/>
                </a:cubicBezTo>
                <a:cubicBezTo>
                  <a:pt x="1572700" y="1010568"/>
                  <a:pt x="1567364" y="1011499"/>
                  <a:pt x="1562139" y="1010728"/>
                </a:cubicBezTo>
                <a:cubicBezTo>
                  <a:pt x="1560808" y="1016986"/>
                  <a:pt x="1556434" y="1014521"/>
                  <a:pt x="1553582" y="1018693"/>
                </a:cubicBezTo>
                <a:cubicBezTo>
                  <a:pt x="1557575" y="1024004"/>
                  <a:pt x="1568604" y="1015659"/>
                  <a:pt x="1571266" y="1021349"/>
                </a:cubicBezTo>
                <a:cubicBezTo>
                  <a:pt x="1574834" y="1019750"/>
                  <a:pt x="1578918" y="1019750"/>
                  <a:pt x="1582486" y="1021349"/>
                </a:cubicBezTo>
                <a:cubicBezTo>
                  <a:pt x="1580584" y="1026280"/>
                  <a:pt x="1577351" y="1025142"/>
                  <a:pt x="1574879" y="1027797"/>
                </a:cubicBezTo>
                <a:cubicBezTo>
                  <a:pt x="1577922" y="1028935"/>
                  <a:pt x="1577922" y="1026849"/>
                  <a:pt x="1580584" y="1027797"/>
                </a:cubicBezTo>
                <a:lnTo>
                  <a:pt x="1578492" y="1031211"/>
                </a:lnTo>
                <a:cubicBezTo>
                  <a:pt x="1586859" y="1032539"/>
                  <a:pt x="1597508" y="1026849"/>
                  <a:pt x="1607586" y="1028935"/>
                </a:cubicBezTo>
                <a:cubicBezTo>
                  <a:pt x="1607586" y="1032539"/>
                  <a:pt x="1601501" y="1030832"/>
                  <a:pt x="1599410" y="1033487"/>
                </a:cubicBezTo>
                <a:cubicBezTo>
                  <a:pt x="1589995" y="1033258"/>
                  <a:pt x="1580727" y="1035834"/>
                  <a:pt x="1572788" y="1040884"/>
                </a:cubicBezTo>
                <a:cubicBezTo>
                  <a:pt x="1570125" y="1039367"/>
                  <a:pt x="1564611" y="1042781"/>
                  <a:pt x="1560618" y="1042212"/>
                </a:cubicBezTo>
                <a:cubicBezTo>
                  <a:pt x="1559477" y="1043919"/>
                  <a:pt x="1557575" y="1043350"/>
                  <a:pt x="1556624" y="1046005"/>
                </a:cubicBezTo>
                <a:lnTo>
                  <a:pt x="1554342" y="1044678"/>
                </a:lnTo>
                <a:cubicBezTo>
                  <a:pt x="1547797" y="1048533"/>
                  <a:pt x="1540438" y="1050808"/>
                  <a:pt x="1532855" y="1051316"/>
                </a:cubicBezTo>
                <a:cubicBezTo>
                  <a:pt x="1524868" y="1062317"/>
                  <a:pt x="1513839" y="1061748"/>
                  <a:pt x="1504331" y="1068576"/>
                </a:cubicBezTo>
                <a:cubicBezTo>
                  <a:pt x="1504331" y="1071041"/>
                  <a:pt x="1506042" y="1068576"/>
                  <a:pt x="1506993" y="1068576"/>
                </a:cubicBezTo>
                <a:cubicBezTo>
                  <a:pt x="1492971" y="1073520"/>
                  <a:pt x="1478687" y="1077700"/>
                  <a:pt x="1464208" y="1081093"/>
                </a:cubicBezTo>
                <a:cubicBezTo>
                  <a:pt x="1454700" y="1092663"/>
                  <a:pt x="1441389" y="1090008"/>
                  <a:pt x="1430550" y="1096836"/>
                </a:cubicBezTo>
                <a:cubicBezTo>
                  <a:pt x="1435998" y="1095358"/>
                  <a:pt x="1441686" y="1094971"/>
                  <a:pt x="1447284" y="1095698"/>
                </a:cubicBezTo>
                <a:cubicBezTo>
                  <a:pt x="1447284" y="1093611"/>
                  <a:pt x="1447284" y="1094370"/>
                  <a:pt x="1449186" y="1092284"/>
                </a:cubicBezTo>
                <a:cubicBezTo>
                  <a:pt x="1462268" y="1087798"/>
                  <a:pt x="1476049" y="1085678"/>
                  <a:pt x="1489879" y="1086025"/>
                </a:cubicBezTo>
                <a:cubicBezTo>
                  <a:pt x="1489879" y="1084507"/>
                  <a:pt x="1488168" y="1083559"/>
                  <a:pt x="1487217" y="1081473"/>
                </a:cubicBezTo>
                <a:cubicBezTo>
                  <a:pt x="1497485" y="1079576"/>
                  <a:pt x="1507564" y="1076921"/>
                  <a:pt x="1518212" y="1075783"/>
                </a:cubicBezTo>
                <a:cubicBezTo>
                  <a:pt x="1520112" y="1076877"/>
                  <a:pt x="1521274" y="1078907"/>
                  <a:pt x="1521255" y="1081093"/>
                </a:cubicBezTo>
                <a:cubicBezTo>
                  <a:pt x="1524868" y="1078628"/>
                  <a:pt x="1523917" y="1074645"/>
                  <a:pt x="1526199" y="1071041"/>
                </a:cubicBezTo>
                <a:cubicBezTo>
                  <a:pt x="1532474" y="1071989"/>
                  <a:pt x="1536658" y="1075593"/>
                  <a:pt x="1543313" y="1071041"/>
                </a:cubicBezTo>
                <a:cubicBezTo>
                  <a:pt x="1545785" y="1071041"/>
                  <a:pt x="1543313" y="1073128"/>
                  <a:pt x="1543313" y="1073696"/>
                </a:cubicBezTo>
                <a:cubicBezTo>
                  <a:pt x="1545844" y="1073894"/>
                  <a:pt x="1548389" y="1073894"/>
                  <a:pt x="1550919" y="1073696"/>
                </a:cubicBezTo>
                <a:cubicBezTo>
                  <a:pt x="1548448" y="1071800"/>
                  <a:pt x="1546166" y="1070662"/>
                  <a:pt x="1546356" y="1067058"/>
                </a:cubicBezTo>
                <a:cubicBezTo>
                  <a:pt x="1559490" y="1063066"/>
                  <a:pt x="1573128" y="1060959"/>
                  <a:pt x="1586859" y="1060799"/>
                </a:cubicBezTo>
                <a:cubicBezTo>
                  <a:pt x="1584007" y="1064024"/>
                  <a:pt x="1579253" y="1068576"/>
                  <a:pt x="1579823" y="1072748"/>
                </a:cubicBezTo>
                <a:cubicBezTo>
                  <a:pt x="1575450" y="1076162"/>
                  <a:pt x="1566703" y="1080524"/>
                  <a:pt x="1563850" y="1089628"/>
                </a:cubicBezTo>
                <a:cubicBezTo>
                  <a:pt x="1561070" y="1091002"/>
                  <a:pt x="1558610" y="1092940"/>
                  <a:pt x="1556624" y="1095318"/>
                </a:cubicBezTo>
                <a:cubicBezTo>
                  <a:pt x="1564421" y="1094180"/>
                  <a:pt x="1570316" y="1085645"/>
                  <a:pt x="1578302" y="1085835"/>
                </a:cubicBezTo>
                <a:cubicBezTo>
                  <a:pt x="1578302" y="1088870"/>
                  <a:pt x="1575640" y="1090008"/>
                  <a:pt x="1576781" y="1092473"/>
                </a:cubicBezTo>
                <a:cubicBezTo>
                  <a:pt x="1579823" y="1091525"/>
                  <a:pt x="1578873" y="1092473"/>
                  <a:pt x="1580964" y="1090387"/>
                </a:cubicBezTo>
                <a:cubicBezTo>
                  <a:pt x="1582073" y="1090063"/>
                  <a:pt x="1583235" y="1090696"/>
                  <a:pt x="1583560" y="1091802"/>
                </a:cubicBezTo>
                <a:cubicBezTo>
                  <a:pt x="1583642" y="1092081"/>
                  <a:pt x="1583665" y="1092375"/>
                  <a:pt x="1583626" y="1092663"/>
                </a:cubicBezTo>
                <a:lnTo>
                  <a:pt x="1589902" y="1090956"/>
                </a:lnTo>
                <a:cubicBezTo>
                  <a:pt x="1591545" y="1090742"/>
                  <a:pt x="1593077" y="1090011"/>
                  <a:pt x="1594275" y="1088870"/>
                </a:cubicBezTo>
                <a:cubicBezTo>
                  <a:pt x="1604192" y="1082421"/>
                  <a:pt x="1613717" y="1075390"/>
                  <a:pt x="1622799" y="1067817"/>
                </a:cubicBezTo>
                <a:cubicBezTo>
                  <a:pt x="1626792" y="1068955"/>
                  <a:pt x="1637631" y="1065541"/>
                  <a:pt x="1629264" y="1060989"/>
                </a:cubicBezTo>
                <a:cubicBezTo>
                  <a:pt x="1633060" y="1056297"/>
                  <a:pt x="1635844" y="1050872"/>
                  <a:pt x="1637441" y="1045057"/>
                </a:cubicBezTo>
                <a:cubicBezTo>
                  <a:pt x="1639141" y="1045125"/>
                  <a:pt x="1640831" y="1044801"/>
                  <a:pt x="1642385" y="1044109"/>
                </a:cubicBezTo>
                <a:lnTo>
                  <a:pt x="1644667" y="1046195"/>
                </a:lnTo>
                <a:lnTo>
                  <a:pt x="1666535" y="1059661"/>
                </a:lnTo>
                <a:lnTo>
                  <a:pt x="1664443" y="1034056"/>
                </a:lnTo>
                <a:cubicBezTo>
                  <a:pt x="1663597" y="1027835"/>
                  <a:pt x="1661528" y="1021842"/>
                  <a:pt x="1658358" y="1016417"/>
                </a:cubicBezTo>
                <a:cubicBezTo>
                  <a:pt x="1661254" y="1015940"/>
                  <a:pt x="1664209" y="1015940"/>
                  <a:pt x="1667105" y="1016417"/>
                </a:cubicBezTo>
                <a:lnTo>
                  <a:pt x="1678134" y="997451"/>
                </a:lnTo>
                <a:cubicBezTo>
                  <a:pt x="1671781" y="997303"/>
                  <a:pt x="1665426" y="997620"/>
                  <a:pt x="1659119" y="998399"/>
                </a:cubicBezTo>
                <a:cubicBezTo>
                  <a:pt x="1659119" y="996503"/>
                  <a:pt x="1660830" y="994796"/>
                  <a:pt x="1661401" y="992899"/>
                </a:cubicBezTo>
                <a:cubicBezTo>
                  <a:pt x="1654861" y="989405"/>
                  <a:pt x="1646738" y="991268"/>
                  <a:pt x="1642385" y="997261"/>
                </a:cubicBezTo>
                <a:lnTo>
                  <a:pt x="1640674" y="995744"/>
                </a:lnTo>
                <a:lnTo>
                  <a:pt x="1625841" y="986261"/>
                </a:lnTo>
                <a:cubicBezTo>
                  <a:pt x="1632474" y="985303"/>
                  <a:pt x="1638899" y="983251"/>
                  <a:pt x="1644857" y="980191"/>
                </a:cubicBezTo>
                <a:cubicBezTo>
                  <a:pt x="1642005" y="977157"/>
                  <a:pt x="1637251" y="980191"/>
                  <a:pt x="1635349" y="975450"/>
                </a:cubicBezTo>
                <a:cubicBezTo>
                  <a:pt x="1622228" y="978105"/>
                  <a:pt x="1609488" y="982088"/>
                  <a:pt x="1597318" y="984933"/>
                </a:cubicBezTo>
                <a:cubicBezTo>
                  <a:pt x="1597318" y="984933"/>
                  <a:pt x="1598839" y="983605"/>
                  <a:pt x="1599029" y="983036"/>
                </a:cubicBezTo>
                <a:cubicBezTo>
                  <a:pt x="1599219" y="982467"/>
                  <a:pt x="1596747" y="981140"/>
                  <a:pt x="1592944" y="983036"/>
                </a:cubicBezTo>
                <a:cubicBezTo>
                  <a:pt x="1590189" y="983804"/>
                  <a:pt x="1587736" y="985394"/>
                  <a:pt x="1585908" y="987588"/>
                </a:cubicBezTo>
                <a:cubicBezTo>
                  <a:pt x="1581455" y="988425"/>
                  <a:pt x="1576939" y="988869"/>
                  <a:pt x="1572407" y="988916"/>
                </a:cubicBezTo>
                <a:cubicBezTo>
                  <a:pt x="1572407" y="985692"/>
                  <a:pt x="1570886" y="985502"/>
                  <a:pt x="1570886" y="982657"/>
                </a:cubicBezTo>
                <a:cubicBezTo>
                  <a:pt x="1566132" y="982657"/>
                  <a:pt x="1561758" y="984933"/>
                  <a:pt x="1557005" y="985312"/>
                </a:cubicBezTo>
                <a:cubicBezTo>
                  <a:pt x="1557005" y="981519"/>
                  <a:pt x="1562519" y="981519"/>
                  <a:pt x="1564801" y="979812"/>
                </a:cubicBezTo>
                <a:cubicBezTo>
                  <a:pt x="1562329" y="976398"/>
                  <a:pt x="1559286" y="978864"/>
                  <a:pt x="1557575" y="974501"/>
                </a:cubicBezTo>
                <a:close/>
                <a:moveTo>
                  <a:pt x="1340226" y="971846"/>
                </a:moveTo>
                <a:cubicBezTo>
                  <a:pt x="1335257" y="983932"/>
                  <a:pt x="1332302" y="996743"/>
                  <a:pt x="1331478" y="1009779"/>
                </a:cubicBezTo>
                <a:lnTo>
                  <a:pt x="1329957" y="1009589"/>
                </a:lnTo>
                <a:cubicBezTo>
                  <a:pt x="1329957" y="1009589"/>
                  <a:pt x="1328816" y="1009589"/>
                  <a:pt x="1328246" y="1010917"/>
                </a:cubicBezTo>
                <a:cubicBezTo>
                  <a:pt x="1327675" y="1012245"/>
                  <a:pt x="1328246" y="1010917"/>
                  <a:pt x="1328246" y="1012055"/>
                </a:cubicBezTo>
                <a:lnTo>
                  <a:pt x="1331288" y="1012055"/>
                </a:lnTo>
                <a:cubicBezTo>
                  <a:pt x="1330602" y="1017736"/>
                  <a:pt x="1329585" y="1023372"/>
                  <a:pt x="1328246" y="1028935"/>
                </a:cubicBezTo>
                <a:cubicBezTo>
                  <a:pt x="1336930" y="1035820"/>
                  <a:pt x="1349475" y="1034826"/>
                  <a:pt x="1356960" y="1026659"/>
                </a:cubicBezTo>
                <a:cubicBezTo>
                  <a:pt x="1356960" y="1020969"/>
                  <a:pt x="1353156" y="1017745"/>
                  <a:pt x="1354488" y="1009969"/>
                </a:cubicBezTo>
                <a:cubicBezTo>
                  <a:pt x="1350875" y="1009969"/>
                  <a:pt x="1345740" y="1009969"/>
                  <a:pt x="1344980" y="1007503"/>
                </a:cubicBezTo>
                <a:cubicBezTo>
                  <a:pt x="1344980" y="995365"/>
                  <a:pt x="1353156" y="976208"/>
                  <a:pt x="1340226" y="971846"/>
                </a:cubicBezTo>
                <a:close/>
                <a:moveTo>
                  <a:pt x="2930888" y="971656"/>
                </a:moveTo>
                <a:cubicBezTo>
                  <a:pt x="2910351" y="984743"/>
                  <a:pt x="2948192" y="979433"/>
                  <a:pt x="2930888" y="971656"/>
                </a:cubicBezTo>
                <a:close/>
                <a:moveTo>
                  <a:pt x="2632912" y="971656"/>
                </a:moveTo>
                <a:cubicBezTo>
                  <a:pt x="2627968" y="993468"/>
                  <a:pt x="2648505" y="972794"/>
                  <a:pt x="2632912" y="971656"/>
                </a:cubicBezTo>
                <a:close/>
                <a:moveTo>
                  <a:pt x="2291961" y="971656"/>
                </a:moveTo>
                <a:lnTo>
                  <a:pt x="2291961" y="982088"/>
                </a:lnTo>
                <a:lnTo>
                  <a:pt x="2302420" y="982088"/>
                </a:lnTo>
                <a:lnTo>
                  <a:pt x="2302420" y="971656"/>
                </a:lnTo>
                <a:close/>
                <a:moveTo>
                  <a:pt x="3948608" y="971277"/>
                </a:moveTo>
                <a:cubicBezTo>
                  <a:pt x="3937198" y="970329"/>
                  <a:pt x="3932064" y="975639"/>
                  <a:pt x="3933015" y="987019"/>
                </a:cubicBezTo>
                <a:lnTo>
                  <a:pt x="3942333" y="987019"/>
                </a:lnTo>
                <a:lnTo>
                  <a:pt x="3937959" y="978864"/>
                </a:lnTo>
                <a:lnTo>
                  <a:pt x="3946326" y="974312"/>
                </a:lnTo>
                <a:lnTo>
                  <a:pt x="3948608" y="976777"/>
                </a:lnTo>
                <a:close/>
                <a:moveTo>
                  <a:pt x="2077084" y="971087"/>
                </a:moveTo>
                <a:cubicBezTo>
                  <a:pt x="2059779" y="978864"/>
                  <a:pt x="2097431" y="984174"/>
                  <a:pt x="2077084" y="971087"/>
                </a:cubicBezTo>
                <a:close/>
                <a:moveTo>
                  <a:pt x="1988661" y="970518"/>
                </a:moveTo>
                <a:cubicBezTo>
                  <a:pt x="1971547" y="986830"/>
                  <a:pt x="2007676" y="979433"/>
                  <a:pt x="1988661" y="970518"/>
                </a:cubicBezTo>
                <a:close/>
                <a:moveTo>
                  <a:pt x="2939826" y="970329"/>
                </a:moveTo>
                <a:cubicBezTo>
                  <a:pt x="2941537" y="980571"/>
                  <a:pt x="2935072" y="997451"/>
                  <a:pt x="2950664" y="992330"/>
                </a:cubicBezTo>
                <a:lnTo>
                  <a:pt x="2950284" y="991382"/>
                </a:lnTo>
                <a:cubicBezTo>
                  <a:pt x="2951805" y="979433"/>
                  <a:pt x="2949143" y="972415"/>
                  <a:pt x="2939826" y="970329"/>
                </a:cubicBezTo>
                <a:close/>
                <a:moveTo>
                  <a:pt x="2710876" y="969760"/>
                </a:moveTo>
                <a:lnTo>
                  <a:pt x="2710876" y="974501"/>
                </a:lnTo>
                <a:lnTo>
                  <a:pt x="2715440" y="974501"/>
                </a:lnTo>
                <a:lnTo>
                  <a:pt x="2715440" y="969760"/>
                </a:lnTo>
                <a:close/>
                <a:moveTo>
                  <a:pt x="2808733" y="968477"/>
                </a:moveTo>
                <a:cubicBezTo>
                  <a:pt x="2809259" y="970850"/>
                  <a:pt x="2823877" y="984506"/>
                  <a:pt x="2814322" y="971277"/>
                </a:cubicBezTo>
                <a:cubicBezTo>
                  <a:pt x="2809948" y="968148"/>
                  <a:pt x="2808558" y="967685"/>
                  <a:pt x="2808733" y="968477"/>
                </a:cubicBezTo>
                <a:close/>
                <a:moveTo>
                  <a:pt x="4286136" y="967294"/>
                </a:moveTo>
                <a:lnTo>
                  <a:pt x="4288989" y="969191"/>
                </a:lnTo>
                <a:lnTo>
                  <a:pt x="4291841" y="969191"/>
                </a:lnTo>
                <a:lnTo>
                  <a:pt x="4290130" y="974881"/>
                </a:lnTo>
                <a:close/>
                <a:moveTo>
                  <a:pt x="4483329" y="966346"/>
                </a:moveTo>
                <a:cubicBezTo>
                  <a:pt x="4462982" y="979243"/>
                  <a:pt x="4500633" y="973932"/>
                  <a:pt x="4483329" y="966346"/>
                </a:cubicBezTo>
                <a:close/>
                <a:moveTo>
                  <a:pt x="3431761" y="966156"/>
                </a:moveTo>
                <a:lnTo>
                  <a:pt x="3431191" y="966346"/>
                </a:lnTo>
                <a:cubicBezTo>
                  <a:pt x="3433986" y="979404"/>
                  <a:pt x="3439349" y="991782"/>
                  <a:pt x="3446974" y="1002762"/>
                </a:cubicBezTo>
                <a:cubicBezTo>
                  <a:pt x="3458954" y="989675"/>
                  <a:pt x="3443741" y="971656"/>
                  <a:pt x="3431761" y="966156"/>
                </a:cubicBezTo>
                <a:close/>
                <a:moveTo>
                  <a:pt x="3061526" y="966156"/>
                </a:moveTo>
                <a:lnTo>
                  <a:pt x="3060195" y="966346"/>
                </a:lnTo>
                <a:cubicBezTo>
                  <a:pt x="3046180" y="967427"/>
                  <a:pt x="3035037" y="978536"/>
                  <a:pt x="3033953" y="992520"/>
                </a:cubicBezTo>
                <a:cubicBezTo>
                  <a:pt x="3052341" y="993531"/>
                  <a:pt x="3061526" y="984743"/>
                  <a:pt x="3061526" y="966156"/>
                </a:cubicBezTo>
                <a:close/>
                <a:moveTo>
                  <a:pt x="2852353" y="966156"/>
                </a:moveTo>
                <a:cubicBezTo>
                  <a:pt x="2856347" y="982278"/>
                  <a:pt x="2834288" y="972415"/>
                  <a:pt x="2841895" y="992330"/>
                </a:cubicBezTo>
                <a:cubicBezTo>
                  <a:pt x="2856537" y="998399"/>
                  <a:pt x="2863382" y="970329"/>
                  <a:pt x="2852353" y="966156"/>
                </a:cubicBezTo>
                <a:close/>
                <a:moveTo>
                  <a:pt x="2259634" y="965777"/>
                </a:moveTo>
                <a:lnTo>
                  <a:pt x="2259634" y="976208"/>
                </a:lnTo>
                <a:lnTo>
                  <a:pt x="2270093" y="976208"/>
                </a:lnTo>
                <a:lnTo>
                  <a:pt x="2270093" y="965777"/>
                </a:lnTo>
                <a:close/>
                <a:moveTo>
                  <a:pt x="1847945" y="965208"/>
                </a:moveTo>
                <a:cubicBezTo>
                  <a:pt x="1846041" y="967666"/>
                  <a:pt x="1846041" y="971095"/>
                  <a:pt x="1847945" y="973553"/>
                </a:cubicBezTo>
                <a:cubicBezTo>
                  <a:pt x="1845554" y="972085"/>
                  <a:pt x="1842755" y="971419"/>
                  <a:pt x="1839958" y="971656"/>
                </a:cubicBezTo>
                <a:lnTo>
                  <a:pt x="1840338" y="970708"/>
                </a:lnTo>
                <a:cubicBezTo>
                  <a:pt x="1833091" y="970708"/>
                  <a:pt x="1827217" y="976567"/>
                  <a:pt x="1827217" y="983795"/>
                </a:cubicBezTo>
                <a:cubicBezTo>
                  <a:pt x="1827217" y="991023"/>
                  <a:pt x="1833091" y="996882"/>
                  <a:pt x="1840338" y="996882"/>
                </a:cubicBezTo>
                <a:cubicBezTo>
                  <a:pt x="1847481" y="996882"/>
                  <a:pt x="1853269" y="991109"/>
                  <a:pt x="1853271" y="983987"/>
                </a:cubicBezTo>
                <a:cubicBezTo>
                  <a:pt x="1853271" y="983922"/>
                  <a:pt x="1853271" y="983860"/>
                  <a:pt x="1853269" y="983795"/>
                </a:cubicBezTo>
                <a:cubicBezTo>
                  <a:pt x="1853332" y="980400"/>
                  <a:pt x="1852031" y="977123"/>
                  <a:pt x="1849656" y="974691"/>
                </a:cubicBezTo>
                <a:cubicBezTo>
                  <a:pt x="1855741" y="978864"/>
                  <a:pt x="1868672" y="975829"/>
                  <a:pt x="1863537" y="965208"/>
                </a:cubicBezTo>
                <a:close/>
                <a:moveTo>
                  <a:pt x="2254405" y="964544"/>
                </a:moveTo>
                <a:cubicBezTo>
                  <a:pt x="2252827" y="964178"/>
                  <a:pt x="2251248" y="965155"/>
                  <a:pt x="2250887" y="966725"/>
                </a:cubicBezTo>
                <a:cubicBezTo>
                  <a:pt x="2250526" y="968290"/>
                  <a:pt x="2251439" y="969870"/>
                  <a:pt x="2252979" y="970329"/>
                </a:cubicBezTo>
                <a:cubicBezTo>
                  <a:pt x="2254500" y="970769"/>
                  <a:pt x="2256078" y="969902"/>
                  <a:pt x="2256516" y="968392"/>
                </a:cubicBezTo>
                <a:cubicBezTo>
                  <a:pt x="2256554" y="968280"/>
                  <a:pt x="2256573" y="968167"/>
                  <a:pt x="2256592" y="968053"/>
                </a:cubicBezTo>
                <a:cubicBezTo>
                  <a:pt x="2256953" y="966482"/>
                  <a:pt x="2255983" y="964910"/>
                  <a:pt x="2254405" y="964544"/>
                </a:cubicBezTo>
                <a:close/>
                <a:moveTo>
                  <a:pt x="1476568" y="963311"/>
                </a:moveTo>
                <a:cubicBezTo>
                  <a:pt x="1460367" y="965045"/>
                  <a:pt x="1444666" y="969944"/>
                  <a:pt x="1430360" y="977726"/>
                </a:cubicBezTo>
                <a:lnTo>
                  <a:pt x="1431311" y="977726"/>
                </a:lnTo>
                <a:cubicBezTo>
                  <a:pt x="1434245" y="978378"/>
                  <a:pt x="1437242" y="978697"/>
                  <a:pt x="1440248" y="978674"/>
                </a:cubicBezTo>
                <a:cubicBezTo>
                  <a:pt x="1443420" y="979675"/>
                  <a:pt x="1446879" y="979112"/>
                  <a:pt x="1449566" y="977157"/>
                </a:cubicBezTo>
                <a:cubicBezTo>
                  <a:pt x="1458693" y="974122"/>
                  <a:pt x="1465539" y="968622"/>
                  <a:pt x="1476568" y="970518"/>
                </a:cubicBezTo>
                <a:close/>
                <a:moveTo>
                  <a:pt x="2351436" y="962943"/>
                </a:moveTo>
                <a:cubicBezTo>
                  <a:pt x="2349020" y="964366"/>
                  <a:pt x="2347487" y="968574"/>
                  <a:pt x="2348628" y="977346"/>
                </a:cubicBezTo>
                <a:cubicBezTo>
                  <a:pt x="2373871" y="979480"/>
                  <a:pt x="2358682" y="958676"/>
                  <a:pt x="2351436" y="962943"/>
                </a:cubicBezTo>
                <a:close/>
                <a:moveTo>
                  <a:pt x="1768459" y="961604"/>
                </a:moveTo>
                <a:lnTo>
                  <a:pt x="1768459" y="972036"/>
                </a:lnTo>
                <a:lnTo>
                  <a:pt x="1779868" y="972036"/>
                </a:lnTo>
                <a:lnTo>
                  <a:pt x="1779868" y="961604"/>
                </a:lnTo>
                <a:close/>
                <a:moveTo>
                  <a:pt x="3457433" y="961035"/>
                </a:moveTo>
                <a:cubicBezTo>
                  <a:pt x="3457908" y="965113"/>
                  <a:pt x="3457860" y="969618"/>
                  <a:pt x="3459096" y="972795"/>
                </a:cubicBezTo>
                <a:lnTo>
                  <a:pt x="3467509" y="976203"/>
                </a:lnTo>
                <a:lnTo>
                  <a:pt x="3467891" y="976777"/>
                </a:lnTo>
                <a:lnTo>
                  <a:pt x="3468461" y="976588"/>
                </a:lnTo>
                <a:lnTo>
                  <a:pt x="3467509" y="976203"/>
                </a:lnTo>
                <a:close/>
                <a:moveTo>
                  <a:pt x="3149378" y="960845"/>
                </a:moveTo>
                <a:lnTo>
                  <a:pt x="3149949" y="961414"/>
                </a:lnTo>
                <a:cubicBezTo>
                  <a:pt x="3149949" y="961414"/>
                  <a:pt x="3146906" y="979053"/>
                  <a:pt x="3144815" y="977157"/>
                </a:cubicBezTo>
                <a:cubicBezTo>
                  <a:pt x="3156604" y="989106"/>
                  <a:pt x="3157745" y="959518"/>
                  <a:pt x="3149378" y="960845"/>
                </a:cubicBezTo>
                <a:close/>
                <a:moveTo>
                  <a:pt x="2027661" y="960825"/>
                </a:moveTo>
                <a:cubicBezTo>
                  <a:pt x="2021761" y="965919"/>
                  <a:pt x="2023508" y="982989"/>
                  <a:pt x="2030495" y="981709"/>
                </a:cubicBezTo>
                <a:lnTo>
                  <a:pt x="2030876" y="981709"/>
                </a:lnTo>
                <a:cubicBezTo>
                  <a:pt x="2029735" y="971846"/>
                  <a:pt x="2036770" y="970329"/>
                  <a:pt x="2036200" y="960845"/>
                </a:cubicBezTo>
                <a:cubicBezTo>
                  <a:pt x="2032445" y="958759"/>
                  <a:pt x="2029628" y="959126"/>
                  <a:pt x="2027661" y="960825"/>
                </a:cubicBezTo>
                <a:close/>
                <a:moveTo>
                  <a:pt x="1307138" y="960656"/>
                </a:moveTo>
                <a:cubicBezTo>
                  <a:pt x="1305627" y="960216"/>
                  <a:pt x="1304043" y="961083"/>
                  <a:pt x="1303602" y="962592"/>
                </a:cubicBezTo>
                <a:cubicBezTo>
                  <a:pt x="1303569" y="962704"/>
                  <a:pt x="1303545" y="962818"/>
                  <a:pt x="1303525" y="962932"/>
                </a:cubicBezTo>
                <a:cubicBezTo>
                  <a:pt x="1303603" y="964189"/>
                  <a:pt x="1304556" y="965219"/>
                  <a:pt x="1305807" y="965397"/>
                </a:cubicBezTo>
                <a:lnTo>
                  <a:pt x="1305617" y="966346"/>
                </a:lnTo>
                <a:cubicBezTo>
                  <a:pt x="1307123" y="966805"/>
                  <a:pt x="1308719" y="965959"/>
                  <a:pt x="1309179" y="964455"/>
                </a:cubicBezTo>
                <a:cubicBezTo>
                  <a:pt x="1309198" y="964390"/>
                  <a:pt x="1309215" y="964326"/>
                  <a:pt x="1309230" y="964259"/>
                </a:cubicBezTo>
                <a:cubicBezTo>
                  <a:pt x="1309599" y="962695"/>
                  <a:pt x="1308682" y="961115"/>
                  <a:pt x="1307138" y="960656"/>
                </a:cubicBezTo>
                <a:close/>
                <a:moveTo>
                  <a:pt x="3363875" y="958570"/>
                </a:moveTo>
                <a:cubicBezTo>
                  <a:pt x="3362734" y="967294"/>
                  <a:pt x="3357980" y="969001"/>
                  <a:pt x="3353417" y="971277"/>
                </a:cubicBezTo>
                <a:lnTo>
                  <a:pt x="3353417" y="969001"/>
                </a:lnTo>
                <a:cubicBezTo>
                  <a:pt x="3353417" y="966156"/>
                  <a:pt x="3349043" y="963121"/>
                  <a:pt x="3348092" y="969001"/>
                </a:cubicBezTo>
                <a:cubicBezTo>
                  <a:pt x="3354938" y="969001"/>
                  <a:pt x="3352846" y="978295"/>
                  <a:pt x="3358551" y="979433"/>
                </a:cubicBezTo>
                <a:cubicBezTo>
                  <a:pt x="3358551" y="972605"/>
                  <a:pt x="3379849" y="963690"/>
                  <a:pt x="3363875" y="958570"/>
                </a:cubicBezTo>
                <a:close/>
                <a:moveTo>
                  <a:pt x="1344029" y="957242"/>
                </a:moveTo>
                <a:lnTo>
                  <a:pt x="1344029" y="964259"/>
                </a:lnTo>
                <a:lnTo>
                  <a:pt x="1351065" y="964259"/>
                </a:lnTo>
                <a:lnTo>
                  <a:pt x="1351065" y="959518"/>
                </a:lnTo>
                <a:cubicBezTo>
                  <a:pt x="1351065" y="958190"/>
                  <a:pt x="1351065" y="956673"/>
                  <a:pt x="1348783" y="957242"/>
                </a:cubicBezTo>
                <a:cubicBezTo>
                  <a:pt x="1346501" y="957811"/>
                  <a:pt x="1346121" y="958570"/>
                  <a:pt x="1344029" y="957242"/>
                </a:cubicBezTo>
                <a:close/>
                <a:moveTo>
                  <a:pt x="4630701" y="956104"/>
                </a:moveTo>
                <a:lnTo>
                  <a:pt x="4630701" y="957242"/>
                </a:lnTo>
                <a:cubicBezTo>
                  <a:pt x="4632031" y="957242"/>
                  <a:pt x="4632982" y="957242"/>
                  <a:pt x="4632982" y="957242"/>
                </a:cubicBezTo>
                <a:cubicBezTo>
                  <a:pt x="4632317" y="956696"/>
                  <a:pt x="4631537" y="956307"/>
                  <a:pt x="4630701" y="956104"/>
                </a:cubicBezTo>
                <a:close/>
                <a:moveTo>
                  <a:pt x="3028819" y="955914"/>
                </a:moveTo>
                <a:cubicBezTo>
                  <a:pt x="3023875" y="977536"/>
                  <a:pt x="3044412" y="955914"/>
                  <a:pt x="3028819" y="955914"/>
                </a:cubicBezTo>
                <a:close/>
                <a:moveTo>
                  <a:pt x="3976725" y="955776"/>
                </a:moveTo>
                <a:cubicBezTo>
                  <a:pt x="3974008" y="956705"/>
                  <a:pt x="3971645" y="958667"/>
                  <a:pt x="3970285" y="961443"/>
                </a:cubicBezTo>
                <a:cubicBezTo>
                  <a:pt x="3968764" y="964546"/>
                  <a:pt x="3968764" y="968174"/>
                  <a:pt x="3970285" y="971277"/>
                </a:cubicBezTo>
                <a:lnTo>
                  <a:pt x="3990442" y="971277"/>
                </a:lnTo>
                <a:cubicBezTo>
                  <a:pt x="3993161" y="965726"/>
                  <a:pt x="3990860" y="959023"/>
                  <a:pt x="3985289" y="956309"/>
                </a:cubicBezTo>
                <a:cubicBezTo>
                  <a:pt x="3982512" y="954951"/>
                  <a:pt x="3979441" y="954847"/>
                  <a:pt x="3976725" y="955776"/>
                </a:cubicBezTo>
                <a:close/>
                <a:moveTo>
                  <a:pt x="2548102" y="955724"/>
                </a:moveTo>
                <a:cubicBezTo>
                  <a:pt x="2542397" y="983416"/>
                  <a:pt x="2564075" y="961983"/>
                  <a:pt x="2548102" y="955724"/>
                </a:cubicBezTo>
                <a:close/>
                <a:moveTo>
                  <a:pt x="2057117" y="955724"/>
                </a:moveTo>
                <a:cubicBezTo>
                  <a:pt x="2051983" y="977346"/>
                  <a:pt x="2072710" y="955724"/>
                  <a:pt x="2057117" y="955724"/>
                </a:cubicBezTo>
                <a:close/>
                <a:moveTo>
                  <a:pt x="2170641" y="955156"/>
                </a:moveTo>
                <a:lnTo>
                  <a:pt x="2173493" y="957431"/>
                </a:lnTo>
                <a:cubicBezTo>
                  <a:pt x="2172695" y="956771"/>
                  <a:pt x="2171934" y="956075"/>
                  <a:pt x="2171211" y="955345"/>
                </a:cubicBezTo>
                <a:close/>
                <a:moveTo>
                  <a:pt x="3567723" y="954776"/>
                </a:moveTo>
                <a:cubicBezTo>
                  <a:pt x="3562779" y="976398"/>
                  <a:pt x="3583506" y="954776"/>
                  <a:pt x="3567723" y="954776"/>
                </a:cubicBezTo>
                <a:close/>
                <a:moveTo>
                  <a:pt x="4612065" y="954397"/>
                </a:moveTo>
                <a:cubicBezTo>
                  <a:pt x="4611875" y="954207"/>
                  <a:pt x="4611685" y="954587"/>
                  <a:pt x="4611685" y="954587"/>
                </a:cubicBezTo>
                <a:lnTo>
                  <a:pt x="4612065" y="954587"/>
                </a:lnTo>
                <a:close/>
                <a:moveTo>
                  <a:pt x="1916996" y="954065"/>
                </a:moveTo>
                <a:lnTo>
                  <a:pt x="1905551" y="957877"/>
                </a:lnTo>
                <a:lnTo>
                  <a:pt x="1905182" y="957242"/>
                </a:lnTo>
                <a:lnTo>
                  <a:pt x="1905182" y="958000"/>
                </a:lnTo>
                <a:lnTo>
                  <a:pt x="1905551" y="957877"/>
                </a:lnTo>
                <a:lnTo>
                  <a:pt x="1910911" y="967104"/>
                </a:lnTo>
                <a:cubicBezTo>
                  <a:pt x="1914500" y="971087"/>
                  <a:pt x="1919539" y="975545"/>
                  <a:pt x="1925338" y="979812"/>
                </a:cubicBezTo>
                <a:cubicBezTo>
                  <a:pt x="1923437" y="994037"/>
                  <a:pt x="1931043" y="990054"/>
                  <a:pt x="1931804" y="984174"/>
                </a:cubicBezTo>
                <a:lnTo>
                  <a:pt x="1933135" y="984174"/>
                </a:lnTo>
                <a:cubicBezTo>
                  <a:pt x="1948347" y="993658"/>
                  <a:pt x="1966602" y="995934"/>
                  <a:pt x="1973258" y="989106"/>
                </a:cubicBezTo>
                <a:cubicBezTo>
                  <a:pt x="1979913" y="982278"/>
                  <a:pt x="1967743" y="970139"/>
                  <a:pt x="1945495" y="961225"/>
                </a:cubicBezTo>
                <a:cubicBezTo>
                  <a:pt x="1934371" y="956768"/>
                  <a:pt x="1924293" y="954492"/>
                  <a:pt x="1916996" y="954065"/>
                </a:cubicBezTo>
                <a:close/>
                <a:moveTo>
                  <a:pt x="2763170" y="953828"/>
                </a:moveTo>
                <a:lnTo>
                  <a:pt x="2762980" y="954018"/>
                </a:lnTo>
                <a:cubicBezTo>
                  <a:pt x="2756704" y="954018"/>
                  <a:pt x="2756894" y="958949"/>
                  <a:pt x="2755754" y="963501"/>
                </a:cubicBezTo>
                <a:cubicBezTo>
                  <a:pt x="2762219" y="964070"/>
                  <a:pt x="2763740" y="960087"/>
                  <a:pt x="2763170" y="953828"/>
                </a:cubicBezTo>
                <a:close/>
                <a:moveTo>
                  <a:pt x="3808777" y="952503"/>
                </a:moveTo>
                <a:cubicBezTo>
                  <a:pt x="3799881" y="949063"/>
                  <a:pt x="3782696" y="972321"/>
                  <a:pt x="3797813" y="981709"/>
                </a:cubicBezTo>
                <a:lnTo>
                  <a:pt x="3797813" y="981898"/>
                </a:lnTo>
                <a:cubicBezTo>
                  <a:pt x="3799525" y="969949"/>
                  <a:pt x="3803138" y="955535"/>
                  <a:pt x="3813406" y="966346"/>
                </a:cubicBezTo>
                <a:cubicBezTo>
                  <a:pt x="3813786" y="957764"/>
                  <a:pt x="3811742" y="953650"/>
                  <a:pt x="3808777" y="952503"/>
                </a:cubicBezTo>
                <a:close/>
                <a:moveTo>
                  <a:pt x="3764188" y="952420"/>
                </a:moveTo>
                <a:cubicBezTo>
                  <a:pt x="3759259" y="953105"/>
                  <a:pt x="3761255" y="975260"/>
                  <a:pt x="3771381" y="961035"/>
                </a:cubicBezTo>
                <a:cubicBezTo>
                  <a:pt x="3768244" y="954349"/>
                  <a:pt x="3765831" y="952192"/>
                  <a:pt x="3764188" y="952420"/>
                </a:cubicBezTo>
                <a:close/>
                <a:moveTo>
                  <a:pt x="2100853" y="951173"/>
                </a:moveTo>
                <a:cubicBezTo>
                  <a:pt x="2092886" y="960337"/>
                  <a:pt x="2090223" y="972961"/>
                  <a:pt x="2093817" y="984554"/>
                </a:cubicBezTo>
                <a:cubicBezTo>
                  <a:pt x="2112453" y="984933"/>
                  <a:pt x="2109220" y="961225"/>
                  <a:pt x="2101424" y="951362"/>
                </a:cubicBezTo>
                <a:close/>
                <a:moveTo>
                  <a:pt x="2747197" y="950604"/>
                </a:moveTo>
                <a:cubicBezTo>
                  <a:pt x="2746436" y="953638"/>
                  <a:pt x="2746056" y="956673"/>
                  <a:pt x="2741492" y="955724"/>
                </a:cubicBezTo>
                <a:lnTo>
                  <a:pt x="2741872" y="955914"/>
                </a:lnTo>
                <a:lnTo>
                  <a:pt x="2741872" y="966346"/>
                </a:lnTo>
                <a:cubicBezTo>
                  <a:pt x="2754803" y="974501"/>
                  <a:pt x="2757275" y="948707"/>
                  <a:pt x="2747197" y="950604"/>
                </a:cubicBezTo>
                <a:close/>
                <a:moveTo>
                  <a:pt x="4090465" y="950224"/>
                </a:moveTo>
                <a:cubicBezTo>
                  <a:pt x="4090465" y="955535"/>
                  <a:pt x="4086947" y="957242"/>
                  <a:pt x="4083904" y="959399"/>
                </a:cubicBezTo>
                <a:lnTo>
                  <a:pt x="4080259" y="971076"/>
                </a:lnTo>
                <a:lnTo>
                  <a:pt x="4080006" y="971087"/>
                </a:lnTo>
                <a:lnTo>
                  <a:pt x="4080196" y="971277"/>
                </a:lnTo>
                <a:lnTo>
                  <a:pt x="4080259" y="971076"/>
                </a:lnTo>
                <a:lnTo>
                  <a:pt x="4088940" y="970708"/>
                </a:lnTo>
                <a:cubicBezTo>
                  <a:pt x="4096669" y="966440"/>
                  <a:pt x="4099878" y="952785"/>
                  <a:pt x="4090465" y="950224"/>
                </a:cubicBezTo>
                <a:close/>
                <a:moveTo>
                  <a:pt x="3666795" y="950224"/>
                </a:moveTo>
                <a:cubicBezTo>
                  <a:pt x="3666225" y="963501"/>
                  <a:pt x="3666034" y="975829"/>
                  <a:pt x="3677444" y="976588"/>
                </a:cubicBezTo>
                <a:lnTo>
                  <a:pt x="3677254" y="976398"/>
                </a:lnTo>
                <a:cubicBezTo>
                  <a:pt x="3683339" y="961035"/>
                  <a:pt x="3680486" y="957431"/>
                  <a:pt x="3666795" y="950224"/>
                </a:cubicBezTo>
                <a:close/>
                <a:moveTo>
                  <a:pt x="4578027" y="950035"/>
                </a:moveTo>
                <a:lnTo>
                  <a:pt x="4575175" y="955535"/>
                </a:lnTo>
                <a:lnTo>
                  <a:pt x="4580689" y="958190"/>
                </a:lnTo>
                <a:close/>
                <a:moveTo>
                  <a:pt x="2810424" y="948588"/>
                </a:moveTo>
                <a:cubicBezTo>
                  <a:pt x="2805955" y="949703"/>
                  <a:pt x="2801201" y="954966"/>
                  <a:pt x="2809568" y="961035"/>
                </a:cubicBezTo>
                <a:cubicBezTo>
                  <a:pt x="2819076" y="950509"/>
                  <a:pt x="2814893" y="947474"/>
                  <a:pt x="2810424" y="948588"/>
                </a:cubicBezTo>
                <a:close/>
                <a:moveTo>
                  <a:pt x="1107854" y="948138"/>
                </a:moveTo>
                <a:cubicBezTo>
                  <a:pt x="1106285" y="947770"/>
                  <a:pt x="1104701" y="948684"/>
                  <a:pt x="1104241" y="950224"/>
                </a:cubicBezTo>
                <a:cubicBezTo>
                  <a:pt x="1103984" y="951827"/>
                  <a:pt x="1104962" y="953371"/>
                  <a:pt x="1106523" y="953828"/>
                </a:cubicBezTo>
                <a:cubicBezTo>
                  <a:pt x="1107890" y="954385"/>
                  <a:pt x="1109457" y="953809"/>
                  <a:pt x="1110136" y="952500"/>
                </a:cubicBezTo>
                <a:lnTo>
                  <a:pt x="1110136" y="951552"/>
                </a:lnTo>
                <a:cubicBezTo>
                  <a:pt x="1110476" y="950017"/>
                  <a:pt x="1109505" y="948498"/>
                  <a:pt x="1107966" y="948161"/>
                </a:cubicBezTo>
                <a:cubicBezTo>
                  <a:pt x="1107928" y="948151"/>
                  <a:pt x="1107892" y="948145"/>
                  <a:pt x="1107854" y="948138"/>
                </a:cubicBezTo>
                <a:close/>
                <a:moveTo>
                  <a:pt x="2889455" y="947601"/>
                </a:moveTo>
                <a:cubicBezTo>
                  <a:pt x="2890551" y="949335"/>
                  <a:pt x="2904884" y="963311"/>
                  <a:pt x="2894188" y="951362"/>
                </a:cubicBezTo>
                <a:cubicBezTo>
                  <a:pt x="2890195" y="947806"/>
                  <a:pt x="2889090" y="947024"/>
                  <a:pt x="2889455" y="947601"/>
                </a:cubicBezTo>
                <a:close/>
                <a:moveTo>
                  <a:pt x="2703318" y="947498"/>
                </a:moveTo>
                <a:cubicBezTo>
                  <a:pt x="2700371" y="950414"/>
                  <a:pt x="2701464" y="958854"/>
                  <a:pt x="2715440" y="964070"/>
                </a:cubicBezTo>
                <a:cubicBezTo>
                  <a:pt x="2713254" y="947190"/>
                  <a:pt x="2706266" y="944582"/>
                  <a:pt x="2703318" y="947498"/>
                </a:cubicBezTo>
                <a:close/>
                <a:moveTo>
                  <a:pt x="3170385" y="947222"/>
                </a:moveTo>
                <a:cubicBezTo>
                  <a:pt x="3170759" y="946645"/>
                  <a:pt x="3169678" y="947427"/>
                  <a:pt x="3165732" y="950983"/>
                </a:cubicBezTo>
                <a:cubicBezTo>
                  <a:pt x="3155036" y="962932"/>
                  <a:pt x="3169262" y="948956"/>
                  <a:pt x="3170385" y="947222"/>
                </a:cubicBezTo>
                <a:close/>
                <a:moveTo>
                  <a:pt x="1076098" y="947190"/>
                </a:moveTo>
                <a:lnTo>
                  <a:pt x="1070203" y="955724"/>
                </a:lnTo>
                <a:lnTo>
                  <a:pt x="1064498" y="964259"/>
                </a:lnTo>
                <a:lnTo>
                  <a:pt x="1083514" y="964259"/>
                </a:lnTo>
                <a:lnTo>
                  <a:pt x="1084655" y="959138"/>
                </a:lnTo>
                <a:cubicBezTo>
                  <a:pt x="1085433" y="955761"/>
                  <a:pt x="1083984" y="952261"/>
                  <a:pt x="1081042" y="950414"/>
                </a:cubicBezTo>
                <a:close/>
                <a:moveTo>
                  <a:pt x="1438917" y="946241"/>
                </a:moveTo>
                <a:cubicBezTo>
                  <a:pt x="1430788" y="942685"/>
                  <a:pt x="1423194" y="954705"/>
                  <a:pt x="1424558" y="961658"/>
                </a:cubicBezTo>
                <a:lnTo>
                  <a:pt x="1429027" y="965971"/>
                </a:lnTo>
                <a:lnTo>
                  <a:pt x="1428459" y="967104"/>
                </a:lnTo>
                <a:lnTo>
                  <a:pt x="1429219" y="966156"/>
                </a:lnTo>
                <a:lnTo>
                  <a:pt x="1429027" y="965971"/>
                </a:lnTo>
                <a:close/>
                <a:moveTo>
                  <a:pt x="3724603" y="946052"/>
                </a:moveTo>
                <a:lnTo>
                  <a:pt x="3724603" y="956483"/>
                </a:lnTo>
                <a:lnTo>
                  <a:pt x="3735061" y="956483"/>
                </a:lnTo>
                <a:lnTo>
                  <a:pt x="3735061" y="946052"/>
                </a:lnTo>
                <a:close/>
                <a:moveTo>
                  <a:pt x="4330063" y="945483"/>
                </a:moveTo>
                <a:cubicBezTo>
                  <a:pt x="4330119" y="945524"/>
                  <a:pt x="4330157" y="945570"/>
                  <a:pt x="4330195" y="945617"/>
                </a:cubicBezTo>
                <a:cubicBezTo>
                  <a:pt x="4330747" y="946245"/>
                  <a:pt x="4330690" y="947205"/>
                  <a:pt x="4330063" y="947759"/>
                </a:cubicBezTo>
                <a:cubicBezTo>
                  <a:pt x="4329473" y="948312"/>
                  <a:pt x="4328560" y="948312"/>
                  <a:pt x="4327971" y="947759"/>
                </a:cubicBezTo>
                <a:cubicBezTo>
                  <a:pt x="4327895" y="947694"/>
                  <a:pt x="4327819" y="947620"/>
                  <a:pt x="4327742" y="947537"/>
                </a:cubicBezTo>
                <a:cubicBezTo>
                  <a:pt x="4327286" y="946960"/>
                  <a:pt x="4327400" y="946126"/>
                  <a:pt x="4327971" y="945672"/>
                </a:cubicBezTo>
                <a:cubicBezTo>
                  <a:pt x="4328503" y="945062"/>
                  <a:pt x="4329435" y="944978"/>
                  <a:pt x="4330063" y="945483"/>
                </a:cubicBezTo>
                <a:close/>
                <a:moveTo>
                  <a:pt x="4152836" y="945293"/>
                </a:moveTo>
                <a:cubicBezTo>
                  <a:pt x="4147322" y="972984"/>
                  <a:pt x="4168809" y="951362"/>
                  <a:pt x="4152836" y="945293"/>
                </a:cubicBezTo>
                <a:close/>
                <a:moveTo>
                  <a:pt x="2584802" y="945293"/>
                </a:moveTo>
                <a:cubicBezTo>
                  <a:pt x="2579668" y="966915"/>
                  <a:pt x="2600395" y="946431"/>
                  <a:pt x="2584802" y="945293"/>
                </a:cubicBezTo>
                <a:close/>
                <a:moveTo>
                  <a:pt x="2328471" y="945293"/>
                </a:moveTo>
                <a:cubicBezTo>
                  <a:pt x="2328471" y="956673"/>
                  <a:pt x="2332845" y="961983"/>
                  <a:pt x="2344254" y="960845"/>
                </a:cubicBezTo>
                <a:cubicBezTo>
                  <a:pt x="2345205" y="949466"/>
                  <a:pt x="2339881" y="944345"/>
                  <a:pt x="2328471" y="945293"/>
                </a:cubicBezTo>
                <a:close/>
                <a:moveTo>
                  <a:pt x="4343118" y="944989"/>
                </a:moveTo>
                <a:lnTo>
                  <a:pt x="4345210" y="946241"/>
                </a:lnTo>
                <a:lnTo>
                  <a:pt x="4343754" y="946241"/>
                </a:lnTo>
                <a:lnTo>
                  <a:pt x="4342829" y="945319"/>
                </a:lnTo>
                <a:close/>
                <a:moveTo>
                  <a:pt x="4342993" y="944914"/>
                </a:moveTo>
                <a:lnTo>
                  <a:pt x="4343183" y="944914"/>
                </a:lnTo>
                <a:lnTo>
                  <a:pt x="4343118" y="944989"/>
                </a:lnTo>
                <a:close/>
                <a:moveTo>
                  <a:pt x="1277284" y="944724"/>
                </a:moveTo>
                <a:lnTo>
                  <a:pt x="1272530" y="947569"/>
                </a:lnTo>
                <a:lnTo>
                  <a:pt x="1267586" y="950604"/>
                </a:lnTo>
                <a:lnTo>
                  <a:pt x="1283179" y="954207"/>
                </a:lnTo>
                <a:lnTo>
                  <a:pt x="1280136" y="949466"/>
                </a:lnTo>
                <a:close/>
                <a:moveTo>
                  <a:pt x="3264423" y="944534"/>
                </a:moveTo>
                <a:cubicBezTo>
                  <a:pt x="3260240" y="957811"/>
                  <a:pt x="3256817" y="983226"/>
                  <a:pt x="3274882" y="986261"/>
                </a:cubicBezTo>
                <a:cubicBezTo>
                  <a:pt x="3271459" y="972225"/>
                  <a:pt x="3272790" y="953638"/>
                  <a:pt x="3264423" y="944534"/>
                </a:cubicBezTo>
                <a:close/>
                <a:moveTo>
                  <a:pt x="1211489" y="943965"/>
                </a:moveTo>
                <a:cubicBezTo>
                  <a:pt x="1208257" y="947000"/>
                  <a:pt x="1208257" y="952880"/>
                  <a:pt x="1213771" y="953449"/>
                </a:cubicBezTo>
                <a:cubicBezTo>
                  <a:pt x="1213391" y="950224"/>
                  <a:pt x="1214722" y="945103"/>
                  <a:pt x="1211489" y="944345"/>
                </a:cubicBezTo>
                <a:close/>
                <a:moveTo>
                  <a:pt x="1266255" y="943586"/>
                </a:moveTo>
                <a:cubicBezTo>
                  <a:pt x="1264163" y="944629"/>
                  <a:pt x="1260645" y="944108"/>
                  <a:pt x="1257603" y="943965"/>
                </a:cubicBezTo>
                <a:lnTo>
                  <a:pt x="1252530" y="946288"/>
                </a:lnTo>
                <a:lnTo>
                  <a:pt x="1251803" y="945862"/>
                </a:lnTo>
                <a:lnTo>
                  <a:pt x="1251803" y="946621"/>
                </a:lnTo>
                <a:lnTo>
                  <a:pt x="1252530" y="946288"/>
                </a:lnTo>
                <a:lnTo>
                  <a:pt x="1260170" y="950770"/>
                </a:lnTo>
                <a:cubicBezTo>
                  <a:pt x="1263831" y="950698"/>
                  <a:pt x="1267111" y="948612"/>
                  <a:pt x="1266255" y="943586"/>
                </a:cubicBezTo>
                <a:close/>
                <a:moveTo>
                  <a:pt x="2485440" y="942466"/>
                </a:moveTo>
                <a:cubicBezTo>
                  <a:pt x="2485922" y="944795"/>
                  <a:pt x="2500469" y="958380"/>
                  <a:pt x="2491055" y="945293"/>
                </a:cubicBezTo>
                <a:cubicBezTo>
                  <a:pt x="2486682" y="942164"/>
                  <a:pt x="2485280" y="941689"/>
                  <a:pt x="2485440" y="942466"/>
                </a:cubicBezTo>
                <a:close/>
                <a:moveTo>
                  <a:pt x="2990173" y="941702"/>
                </a:moveTo>
                <a:cubicBezTo>
                  <a:pt x="2987757" y="943124"/>
                  <a:pt x="2986224" y="947332"/>
                  <a:pt x="2987365" y="956104"/>
                </a:cubicBezTo>
                <a:cubicBezTo>
                  <a:pt x="3012608" y="958238"/>
                  <a:pt x="2997419" y="937434"/>
                  <a:pt x="2990173" y="941702"/>
                </a:cubicBezTo>
                <a:close/>
                <a:moveTo>
                  <a:pt x="1836325" y="941559"/>
                </a:moveTo>
                <a:cubicBezTo>
                  <a:pt x="1831485" y="940883"/>
                  <a:pt x="1828596" y="947569"/>
                  <a:pt x="1816188" y="945293"/>
                </a:cubicBezTo>
                <a:cubicBezTo>
                  <a:pt x="1815047" y="955156"/>
                  <a:pt x="1822083" y="956863"/>
                  <a:pt x="1821323" y="966156"/>
                </a:cubicBezTo>
                <a:cubicBezTo>
                  <a:pt x="1832219" y="964711"/>
                  <a:pt x="1840791" y="956161"/>
                  <a:pt x="1842240" y="945293"/>
                </a:cubicBezTo>
                <a:cubicBezTo>
                  <a:pt x="1839768" y="942827"/>
                  <a:pt x="1837938" y="941784"/>
                  <a:pt x="1836325" y="941559"/>
                </a:cubicBezTo>
                <a:close/>
                <a:moveTo>
                  <a:pt x="3705468" y="941547"/>
                </a:moveTo>
                <a:cubicBezTo>
                  <a:pt x="3702782" y="940456"/>
                  <a:pt x="3700358" y="940646"/>
                  <a:pt x="3698361" y="945293"/>
                </a:cubicBezTo>
                <a:lnTo>
                  <a:pt x="3698361" y="945483"/>
                </a:lnTo>
                <a:cubicBezTo>
                  <a:pt x="3704637" y="945483"/>
                  <a:pt x="3710341" y="954776"/>
                  <a:pt x="3714144" y="945483"/>
                </a:cubicBezTo>
                <a:cubicBezTo>
                  <a:pt x="3711102" y="945009"/>
                  <a:pt x="3708154" y="942638"/>
                  <a:pt x="3705468" y="941547"/>
                </a:cubicBezTo>
                <a:close/>
                <a:moveTo>
                  <a:pt x="1402407" y="941120"/>
                </a:moveTo>
                <a:cubicBezTo>
                  <a:pt x="1386434" y="958570"/>
                  <a:pt x="1421423" y="956863"/>
                  <a:pt x="1402407" y="941120"/>
                </a:cubicBezTo>
                <a:close/>
                <a:moveTo>
                  <a:pt x="1324062" y="940362"/>
                </a:moveTo>
                <a:cubicBezTo>
                  <a:pt x="1322541" y="940005"/>
                  <a:pt x="1321014" y="940934"/>
                  <a:pt x="1320640" y="942448"/>
                </a:cubicBezTo>
                <a:cubicBezTo>
                  <a:pt x="1320700" y="943749"/>
                  <a:pt x="1321640" y="944843"/>
                  <a:pt x="1322921" y="945103"/>
                </a:cubicBezTo>
                <a:lnTo>
                  <a:pt x="1322731" y="946052"/>
                </a:lnTo>
                <a:cubicBezTo>
                  <a:pt x="1324306" y="946418"/>
                  <a:pt x="1325882" y="945441"/>
                  <a:pt x="1326249" y="943870"/>
                </a:cubicBezTo>
                <a:cubicBezTo>
                  <a:pt x="1326616" y="942300"/>
                  <a:pt x="1325637" y="940728"/>
                  <a:pt x="1324062" y="940362"/>
                </a:cubicBezTo>
                <a:close/>
                <a:moveTo>
                  <a:pt x="3097656" y="940172"/>
                </a:moveTo>
                <a:cubicBezTo>
                  <a:pt x="3092712" y="961794"/>
                  <a:pt x="3113439" y="940172"/>
                  <a:pt x="3097656" y="940172"/>
                </a:cubicBezTo>
                <a:close/>
                <a:moveTo>
                  <a:pt x="3066660" y="940172"/>
                </a:moveTo>
                <a:cubicBezTo>
                  <a:pt x="3065709" y="945293"/>
                  <a:pt x="3061526" y="946241"/>
                  <a:pt x="3061526" y="950414"/>
                </a:cubicBezTo>
                <a:cubicBezTo>
                  <a:pt x="3066660" y="950414"/>
                  <a:pt x="3067611" y="954776"/>
                  <a:pt x="3071984" y="955724"/>
                </a:cubicBezTo>
                <a:cubicBezTo>
                  <a:pt x="3071984" y="950414"/>
                  <a:pt x="3076168" y="949466"/>
                  <a:pt x="3077119" y="945293"/>
                </a:cubicBezTo>
                <a:cubicBezTo>
                  <a:pt x="3071984" y="945293"/>
                  <a:pt x="3071034" y="941120"/>
                  <a:pt x="3066660" y="940172"/>
                </a:cubicBezTo>
                <a:close/>
                <a:moveTo>
                  <a:pt x="2830485" y="940172"/>
                </a:moveTo>
                <a:lnTo>
                  <a:pt x="2831239" y="940945"/>
                </a:lnTo>
                <a:lnTo>
                  <a:pt x="2827300" y="956365"/>
                </a:lnTo>
                <a:cubicBezTo>
                  <a:pt x="2826730" y="960893"/>
                  <a:pt x="2828394" y="964354"/>
                  <a:pt x="2836570" y="966156"/>
                </a:cubicBezTo>
                <a:cubicBezTo>
                  <a:pt x="2839708" y="962837"/>
                  <a:pt x="2841514" y="956436"/>
                  <a:pt x="2840872" y="950817"/>
                </a:cubicBezTo>
                <a:lnTo>
                  <a:pt x="2831239" y="940945"/>
                </a:lnTo>
                <a:lnTo>
                  <a:pt x="2831436" y="940172"/>
                </a:lnTo>
                <a:close/>
                <a:moveTo>
                  <a:pt x="2375060" y="940172"/>
                </a:moveTo>
                <a:cubicBezTo>
                  <a:pt x="2372017" y="957621"/>
                  <a:pt x="2384377" y="959138"/>
                  <a:pt x="2395977" y="960845"/>
                </a:cubicBezTo>
                <a:cubicBezTo>
                  <a:pt x="2399590" y="943396"/>
                  <a:pt x="2387230" y="941879"/>
                  <a:pt x="2375060" y="940172"/>
                </a:cubicBezTo>
                <a:close/>
                <a:moveTo>
                  <a:pt x="2271044" y="939793"/>
                </a:moveTo>
                <a:cubicBezTo>
                  <a:pt x="2271995" y="947083"/>
                  <a:pt x="2270169" y="954465"/>
                  <a:pt x="2265910" y="960466"/>
                </a:cubicBezTo>
                <a:cubicBezTo>
                  <a:pt x="2277889" y="961414"/>
                  <a:pt x="2301849" y="970898"/>
                  <a:pt x="2286637" y="955724"/>
                </a:cubicBezTo>
                <a:lnTo>
                  <a:pt x="2286637" y="955345"/>
                </a:lnTo>
                <a:cubicBezTo>
                  <a:pt x="2286637" y="958570"/>
                  <a:pt x="2286637" y="961604"/>
                  <a:pt x="2281502" y="960466"/>
                </a:cubicBezTo>
                <a:cubicBezTo>
                  <a:pt x="2283024" y="948707"/>
                  <a:pt x="2280171" y="941500"/>
                  <a:pt x="2271044" y="939793"/>
                </a:cubicBezTo>
                <a:close/>
                <a:moveTo>
                  <a:pt x="2201446" y="939603"/>
                </a:moveTo>
                <a:lnTo>
                  <a:pt x="2201446" y="939982"/>
                </a:lnTo>
                <a:cubicBezTo>
                  <a:pt x="2198784" y="951173"/>
                  <a:pt x="2213616" y="973553"/>
                  <a:pt x="2225216" y="970898"/>
                </a:cubicBezTo>
                <a:cubicBezTo>
                  <a:pt x="2224836" y="952311"/>
                  <a:pt x="2217419" y="941879"/>
                  <a:pt x="2201446" y="939603"/>
                </a:cubicBezTo>
                <a:close/>
                <a:moveTo>
                  <a:pt x="2866995" y="938844"/>
                </a:moveTo>
                <a:cubicBezTo>
                  <a:pt x="2862051" y="960466"/>
                  <a:pt x="2882778" y="938844"/>
                  <a:pt x="2866995" y="938844"/>
                </a:cubicBezTo>
                <a:close/>
                <a:moveTo>
                  <a:pt x="2685681" y="936450"/>
                </a:moveTo>
                <a:cubicBezTo>
                  <a:pt x="2682877" y="939223"/>
                  <a:pt x="2681308" y="948991"/>
                  <a:pt x="2689389" y="957431"/>
                </a:cubicBezTo>
                <a:cubicBezTo>
                  <a:pt x="2692527" y="937896"/>
                  <a:pt x="2688486" y="933676"/>
                  <a:pt x="2685681" y="936450"/>
                </a:cubicBezTo>
                <a:close/>
                <a:moveTo>
                  <a:pt x="1727195" y="935810"/>
                </a:moveTo>
                <a:cubicBezTo>
                  <a:pt x="1696960" y="930309"/>
                  <a:pt x="1725103" y="958380"/>
                  <a:pt x="1727195" y="935810"/>
                </a:cubicBezTo>
                <a:close/>
                <a:moveTo>
                  <a:pt x="3787165" y="935430"/>
                </a:moveTo>
                <a:cubicBezTo>
                  <a:pt x="3782220" y="957052"/>
                  <a:pt x="3802757" y="936379"/>
                  <a:pt x="3787165" y="935430"/>
                </a:cubicBezTo>
                <a:close/>
                <a:moveTo>
                  <a:pt x="3426627" y="935051"/>
                </a:moveTo>
                <a:cubicBezTo>
                  <a:pt x="3421493" y="956673"/>
                  <a:pt x="3442220" y="935999"/>
                  <a:pt x="3426627" y="935051"/>
                </a:cubicBezTo>
                <a:close/>
                <a:moveTo>
                  <a:pt x="1324443" y="934861"/>
                </a:moveTo>
                <a:cubicBezTo>
                  <a:pt x="1314935" y="933913"/>
                  <a:pt x="1309516" y="937280"/>
                  <a:pt x="1305950" y="942448"/>
                </a:cubicBezTo>
                <a:lnTo>
                  <a:pt x="1298655" y="960660"/>
                </a:lnTo>
                <a:lnTo>
                  <a:pt x="1298391" y="960845"/>
                </a:lnTo>
                <a:lnTo>
                  <a:pt x="1298581" y="960845"/>
                </a:lnTo>
                <a:lnTo>
                  <a:pt x="1298655" y="960660"/>
                </a:lnTo>
                <a:lnTo>
                  <a:pt x="1313699" y="950129"/>
                </a:lnTo>
                <a:cubicBezTo>
                  <a:pt x="1317170" y="944914"/>
                  <a:pt x="1319879" y="938939"/>
                  <a:pt x="1324443" y="934861"/>
                </a:cubicBezTo>
                <a:close/>
                <a:moveTo>
                  <a:pt x="2565454" y="934743"/>
                </a:moveTo>
                <a:cubicBezTo>
                  <a:pt x="2562650" y="937517"/>
                  <a:pt x="2561033" y="948612"/>
                  <a:pt x="2569020" y="959707"/>
                </a:cubicBezTo>
                <a:cubicBezTo>
                  <a:pt x="2572253" y="937517"/>
                  <a:pt x="2568259" y="931969"/>
                  <a:pt x="2565454" y="934743"/>
                </a:cubicBezTo>
                <a:close/>
                <a:moveTo>
                  <a:pt x="1936368" y="934103"/>
                </a:moveTo>
                <a:cubicBezTo>
                  <a:pt x="1931423" y="955724"/>
                  <a:pt x="1951960" y="935051"/>
                  <a:pt x="1936368" y="934103"/>
                </a:cubicBezTo>
                <a:close/>
                <a:moveTo>
                  <a:pt x="3739055" y="933534"/>
                </a:moveTo>
                <a:lnTo>
                  <a:pt x="3740576" y="936189"/>
                </a:lnTo>
                <a:lnTo>
                  <a:pt x="3744379" y="942827"/>
                </a:lnTo>
                <a:lnTo>
                  <a:pt x="3740956" y="936758"/>
                </a:lnTo>
                <a:cubicBezTo>
                  <a:pt x="3740386" y="935652"/>
                  <a:pt x="3739739" y="934575"/>
                  <a:pt x="3739055" y="933534"/>
                </a:cubicBezTo>
                <a:close/>
                <a:moveTo>
                  <a:pt x="2476698" y="932301"/>
                </a:moveTo>
                <a:cubicBezTo>
                  <a:pt x="2475120" y="931935"/>
                  <a:pt x="2473542" y="932912"/>
                  <a:pt x="2473180" y="934482"/>
                </a:cubicBezTo>
                <a:cubicBezTo>
                  <a:pt x="2472819" y="936052"/>
                  <a:pt x="2473789" y="937625"/>
                  <a:pt x="2475367" y="937991"/>
                </a:cubicBezTo>
                <a:cubicBezTo>
                  <a:pt x="2476945" y="938357"/>
                  <a:pt x="2478524" y="937380"/>
                  <a:pt x="2478885" y="935810"/>
                </a:cubicBezTo>
                <a:cubicBezTo>
                  <a:pt x="2479246" y="934239"/>
                  <a:pt x="2478277" y="932667"/>
                  <a:pt x="2476698" y="932301"/>
                </a:cubicBezTo>
                <a:close/>
                <a:moveTo>
                  <a:pt x="3404441" y="931027"/>
                </a:moveTo>
                <a:cubicBezTo>
                  <a:pt x="3402228" y="929954"/>
                  <a:pt x="3399007" y="930831"/>
                  <a:pt x="3394681" y="934861"/>
                </a:cubicBezTo>
                <a:cubicBezTo>
                  <a:pt x="3408087" y="940694"/>
                  <a:pt x="3390046" y="950047"/>
                  <a:pt x="3391098" y="956119"/>
                </a:cubicBezTo>
                <a:lnTo>
                  <a:pt x="3399963" y="960630"/>
                </a:lnTo>
                <a:lnTo>
                  <a:pt x="3399815" y="960845"/>
                </a:lnTo>
                <a:lnTo>
                  <a:pt x="3400386" y="960845"/>
                </a:lnTo>
                <a:lnTo>
                  <a:pt x="3399963" y="960630"/>
                </a:lnTo>
                <a:lnTo>
                  <a:pt x="3406420" y="951238"/>
                </a:lnTo>
                <a:cubicBezTo>
                  <a:pt x="3409267" y="943118"/>
                  <a:pt x="3408868" y="933172"/>
                  <a:pt x="3404441" y="931027"/>
                </a:cubicBezTo>
                <a:close/>
                <a:moveTo>
                  <a:pt x="1283749" y="930499"/>
                </a:moveTo>
                <a:cubicBezTo>
                  <a:pt x="1282388" y="930082"/>
                  <a:pt x="1280927" y="930730"/>
                  <a:pt x="1280326" y="932016"/>
                </a:cubicBezTo>
                <a:lnTo>
                  <a:pt x="1280326" y="932775"/>
                </a:lnTo>
                <a:cubicBezTo>
                  <a:pt x="1279885" y="934175"/>
                  <a:pt x="1280665" y="935666"/>
                  <a:pt x="1282068" y="936104"/>
                </a:cubicBezTo>
                <a:cubicBezTo>
                  <a:pt x="1282182" y="936140"/>
                  <a:pt x="1282300" y="936168"/>
                  <a:pt x="1282418" y="936189"/>
                </a:cubicBezTo>
                <a:cubicBezTo>
                  <a:pt x="1283992" y="936555"/>
                  <a:pt x="1285569" y="935578"/>
                  <a:pt x="1285936" y="934008"/>
                </a:cubicBezTo>
                <a:cubicBezTo>
                  <a:pt x="1286303" y="932437"/>
                  <a:pt x="1285324" y="930865"/>
                  <a:pt x="1283749" y="930499"/>
                </a:cubicBezTo>
                <a:close/>
                <a:moveTo>
                  <a:pt x="3917042" y="930309"/>
                </a:moveTo>
                <a:cubicBezTo>
                  <a:pt x="3909055" y="941120"/>
                  <a:pt x="3918753" y="943965"/>
                  <a:pt x="3922556" y="941120"/>
                </a:cubicBezTo>
                <a:lnTo>
                  <a:pt x="3922556" y="940362"/>
                </a:lnTo>
                <a:cubicBezTo>
                  <a:pt x="3921035" y="937896"/>
                  <a:pt x="3919704" y="935241"/>
                  <a:pt x="3918373" y="932775"/>
                </a:cubicBezTo>
                <a:close/>
                <a:moveTo>
                  <a:pt x="3807892" y="929361"/>
                </a:moveTo>
                <a:lnTo>
                  <a:pt x="3807892" y="939034"/>
                </a:lnTo>
                <a:cubicBezTo>
                  <a:pt x="3810383" y="940216"/>
                  <a:pt x="3813159" y="940614"/>
                  <a:pt x="3815878" y="940172"/>
                </a:cubicBezTo>
                <a:cubicBezTo>
                  <a:pt x="3819149" y="943986"/>
                  <a:pt x="3824245" y="945729"/>
                  <a:pt x="3829189" y="944724"/>
                </a:cubicBezTo>
                <a:cubicBezTo>
                  <a:pt x="3830273" y="939618"/>
                  <a:pt x="3828276" y="934349"/>
                  <a:pt x="3824055" y="931258"/>
                </a:cubicBezTo>
                <a:cubicBezTo>
                  <a:pt x="3824169" y="930630"/>
                  <a:pt x="3824169" y="929989"/>
                  <a:pt x="3824055" y="929361"/>
                </a:cubicBezTo>
                <a:cubicBezTo>
                  <a:pt x="3819149" y="926177"/>
                  <a:pt x="3812798" y="926177"/>
                  <a:pt x="3807892" y="929361"/>
                </a:cubicBezTo>
                <a:close/>
                <a:moveTo>
                  <a:pt x="3118573" y="929361"/>
                </a:moveTo>
                <a:cubicBezTo>
                  <a:pt x="3116481" y="936758"/>
                  <a:pt x="3110586" y="939603"/>
                  <a:pt x="3112868" y="950414"/>
                </a:cubicBezTo>
                <a:lnTo>
                  <a:pt x="3112108" y="951931"/>
                </a:lnTo>
                <a:lnTo>
                  <a:pt x="3127700" y="951931"/>
                </a:lnTo>
                <a:cubicBezTo>
                  <a:pt x="3129374" y="943271"/>
                  <a:pt x="3125818" y="934433"/>
                  <a:pt x="3118573" y="929361"/>
                </a:cubicBezTo>
                <a:close/>
                <a:moveTo>
                  <a:pt x="3609558" y="928982"/>
                </a:moveTo>
                <a:cubicBezTo>
                  <a:pt x="3597578" y="927464"/>
                  <a:pt x="3590542" y="930120"/>
                  <a:pt x="3588641" y="939413"/>
                </a:cubicBezTo>
                <a:cubicBezTo>
                  <a:pt x="3597958" y="938844"/>
                  <a:pt x="3614882" y="945293"/>
                  <a:pt x="3609558" y="929361"/>
                </a:cubicBezTo>
                <a:close/>
                <a:moveTo>
                  <a:pt x="2134701" y="928982"/>
                </a:moveTo>
                <a:cubicBezTo>
                  <a:pt x="2127999" y="930404"/>
                  <a:pt x="2116803" y="927133"/>
                  <a:pt x="2113870" y="932049"/>
                </a:cubicBezTo>
                <a:lnTo>
                  <a:pt x="2114131" y="939240"/>
                </a:lnTo>
                <a:lnTo>
                  <a:pt x="2113784" y="939413"/>
                </a:lnTo>
                <a:lnTo>
                  <a:pt x="2114164" y="940172"/>
                </a:lnTo>
                <a:lnTo>
                  <a:pt x="2114131" y="939240"/>
                </a:lnTo>
                <a:close/>
                <a:moveTo>
                  <a:pt x="1272340" y="927275"/>
                </a:moveTo>
                <a:cubicBezTo>
                  <a:pt x="1270834" y="926816"/>
                  <a:pt x="1269238" y="927662"/>
                  <a:pt x="1268778" y="929166"/>
                </a:cubicBezTo>
                <a:cubicBezTo>
                  <a:pt x="1268759" y="929230"/>
                  <a:pt x="1268742" y="929295"/>
                  <a:pt x="1268727" y="929361"/>
                </a:cubicBezTo>
                <a:cubicBezTo>
                  <a:pt x="1268358" y="930926"/>
                  <a:pt x="1269274" y="932506"/>
                  <a:pt x="1270818" y="932965"/>
                </a:cubicBezTo>
                <a:cubicBezTo>
                  <a:pt x="1272330" y="933405"/>
                  <a:pt x="1273914" y="932538"/>
                  <a:pt x="1274355" y="931028"/>
                </a:cubicBezTo>
                <a:cubicBezTo>
                  <a:pt x="1274388" y="930916"/>
                  <a:pt x="1274412" y="930802"/>
                  <a:pt x="1274431" y="930689"/>
                </a:cubicBezTo>
                <a:cubicBezTo>
                  <a:pt x="1274789" y="929171"/>
                  <a:pt x="1273857" y="927648"/>
                  <a:pt x="1272340" y="927275"/>
                </a:cubicBezTo>
                <a:close/>
                <a:moveTo>
                  <a:pt x="4465073" y="926334"/>
                </a:moveTo>
                <a:lnTo>
                  <a:pt x="4466405" y="927654"/>
                </a:lnTo>
                <a:lnTo>
                  <a:pt x="4467001" y="928842"/>
                </a:lnTo>
                <a:close/>
                <a:moveTo>
                  <a:pt x="4167668" y="925947"/>
                </a:moveTo>
                <a:cubicBezTo>
                  <a:pt x="4165349" y="928984"/>
                  <a:pt x="4161945" y="931019"/>
                  <a:pt x="4158160" y="931637"/>
                </a:cubicBezTo>
                <a:lnTo>
                  <a:pt x="4167288" y="926326"/>
                </a:lnTo>
                <a:close/>
                <a:moveTo>
                  <a:pt x="2545820" y="925947"/>
                </a:moveTo>
                <a:lnTo>
                  <a:pt x="2533840" y="932775"/>
                </a:lnTo>
                <a:lnTo>
                  <a:pt x="2537644" y="930689"/>
                </a:lnTo>
                <a:close/>
                <a:moveTo>
                  <a:pt x="1967182" y="925885"/>
                </a:moveTo>
                <a:cubicBezTo>
                  <a:pt x="1967637" y="928187"/>
                  <a:pt x="1982291" y="941879"/>
                  <a:pt x="1972878" y="928792"/>
                </a:cubicBezTo>
                <a:cubicBezTo>
                  <a:pt x="1968457" y="925615"/>
                  <a:pt x="1967031" y="925117"/>
                  <a:pt x="1967182" y="925885"/>
                </a:cubicBezTo>
                <a:close/>
                <a:moveTo>
                  <a:pt x="3196157" y="924050"/>
                </a:moveTo>
                <a:cubicBezTo>
                  <a:pt x="3189121" y="939793"/>
                  <a:pt x="3199960" y="954776"/>
                  <a:pt x="3211750" y="965777"/>
                </a:cubicBezTo>
                <a:cubicBezTo>
                  <a:pt x="3213651" y="945293"/>
                  <a:pt x="3212130" y="928033"/>
                  <a:pt x="3196537" y="924430"/>
                </a:cubicBezTo>
                <a:close/>
                <a:moveTo>
                  <a:pt x="1915450" y="924050"/>
                </a:moveTo>
                <a:cubicBezTo>
                  <a:pt x="1915260" y="927654"/>
                  <a:pt x="1914690" y="930499"/>
                  <a:pt x="1910316" y="929361"/>
                </a:cubicBezTo>
                <a:lnTo>
                  <a:pt x="1910316" y="939793"/>
                </a:lnTo>
                <a:cubicBezTo>
                  <a:pt x="1923056" y="947759"/>
                  <a:pt x="1925529" y="921964"/>
                  <a:pt x="1915450" y="924050"/>
                </a:cubicBezTo>
                <a:close/>
                <a:moveTo>
                  <a:pt x="4463172" y="923861"/>
                </a:moveTo>
                <a:lnTo>
                  <a:pt x="4465073" y="926334"/>
                </a:lnTo>
                <a:lnTo>
                  <a:pt x="4464913" y="926175"/>
                </a:lnTo>
                <a:close/>
                <a:moveTo>
                  <a:pt x="2086401" y="923861"/>
                </a:moveTo>
                <a:lnTo>
                  <a:pt x="2085641" y="924619"/>
                </a:lnTo>
                <a:cubicBezTo>
                  <a:pt x="2080640" y="923447"/>
                  <a:pt x="2075619" y="926548"/>
                  <a:pt x="2074440" y="931546"/>
                </a:cubicBezTo>
                <a:cubicBezTo>
                  <a:pt x="2074440" y="931576"/>
                  <a:pt x="2074421" y="931607"/>
                  <a:pt x="2074421" y="931637"/>
                </a:cubicBezTo>
                <a:cubicBezTo>
                  <a:pt x="2073813" y="934355"/>
                  <a:pt x="2074440" y="937198"/>
                  <a:pt x="2076133" y="939413"/>
                </a:cubicBezTo>
                <a:lnTo>
                  <a:pt x="2072710" y="939413"/>
                </a:lnTo>
                <a:lnTo>
                  <a:pt x="2072710" y="949655"/>
                </a:lnTo>
                <a:lnTo>
                  <a:pt x="2083169" y="949655"/>
                </a:lnTo>
                <a:lnTo>
                  <a:pt x="2083169" y="942827"/>
                </a:lnTo>
                <a:cubicBezTo>
                  <a:pt x="2088417" y="943717"/>
                  <a:pt x="2093399" y="940193"/>
                  <a:pt x="2094293" y="934956"/>
                </a:cubicBezTo>
                <a:cubicBezTo>
                  <a:pt x="2095187" y="929720"/>
                  <a:pt x="2091650" y="924750"/>
                  <a:pt x="2086401" y="923861"/>
                </a:cubicBezTo>
                <a:close/>
                <a:moveTo>
                  <a:pt x="1312843" y="922533"/>
                </a:moveTo>
                <a:lnTo>
                  <a:pt x="1309230" y="937896"/>
                </a:lnTo>
                <a:lnTo>
                  <a:pt x="1313984" y="935051"/>
                </a:lnTo>
                <a:lnTo>
                  <a:pt x="1318738" y="932016"/>
                </a:lnTo>
                <a:lnTo>
                  <a:pt x="1315886" y="927275"/>
                </a:lnTo>
                <a:close/>
                <a:moveTo>
                  <a:pt x="1149498" y="922154"/>
                </a:moveTo>
                <a:lnTo>
                  <a:pt x="1149498" y="922912"/>
                </a:lnTo>
                <a:lnTo>
                  <a:pt x="1149891" y="922955"/>
                </a:lnTo>
                <a:lnTo>
                  <a:pt x="1155504" y="934415"/>
                </a:lnTo>
                <a:cubicBezTo>
                  <a:pt x="1158932" y="937436"/>
                  <a:pt x="1163515" y="939153"/>
                  <a:pt x="1168442" y="938848"/>
                </a:cubicBezTo>
                <a:cubicBezTo>
                  <a:pt x="1168466" y="938848"/>
                  <a:pt x="1168489" y="938846"/>
                  <a:pt x="1168514" y="938844"/>
                </a:cubicBezTo>
                <a:cubicBezTo>
                  <a:pt x="1168800" y="932680"/>
                  <a:pt x="1166661" y="927464"/>
                  <a:pt x="1163143" y="924406"/>
                </a:cubicBezTo>
                <a:lnTo>
                  <a:pt x="1149891" y="922955"/>
                </a:lnTo>
                <a:close/>
                <a:moveTo>
                  <a:pt x="2207838" y="921902"/>
                </a:moveTo>
                <a:cubicBezTo>
                  <a:pt x="2208364" y="924204"/>
                  <a:pt x="2222982" y="937896"/>
                  <a:pt x="2213426" y="924809"/>
                </a:cubicBezTo>
                <a:cubicBezTo>
                  <a:pt x="2209053" y="921632"/>
                  <a:pt x="2207662" y="921134"/>
                  <a:pt x="2207838" y="921902"/>
                </a:cubicBezTo>
                <a:close/>
                <a:moveTo>
                  <a:pt x="908570" y="920826"/>
                </a:moveTo>
                <a:cubicBezTo>
                  <a:pt x="908570" y="921964"/>
                  <a:pt x="906098" y="923481"/>
                  <a:pt x="907429" y="924050"/>
                </a:cubicBezTo>
                <a:cubicBezTo>
                  <a:pt x="908760" y="924619"/>
                  <a:pt x="907429" y="922912"/>
                  <a:pt x="908570" y="924050"/>
                </a:cubicBezTo>
                <a:cubicBezTo>
                  <a:pt x="909711" y="925188"/>
                  <a:pt x="908570" y="924050"/>
                  <a:pt x="908570" y="925188"/>
                </a:cubicBezTo>
                <a:cubicBezTo>
                  <a:pt x="908570" y="926326"/>
                  <a:pt x="908570" y="923481"/>
                  <a:pt x="910091" y="923861"/>
                </a:cubicBezTo>
                <a:cubicBezTo>
                  <a:pt x="911612" y="924240"/>
                  <a:pt x="910091" y="924999"/>
                  <a:pt x="910091" y="925378"/>
                </a:cubicBezTo>
                <a:lnTo>
                  <a:pt x="911232" y="923671"/>
                </a:lnTo>
                <a:cubicBezTo>
                  <a:pt x="911232" y="923671"/>
                  <a:pt x="910091" y="923671"/>
                  <a:pt x="910281" y="922343"/>
                </a:cubicBezTo>
                <a:cubicBezTo>
                  <a:pt x="910471" y="921016"/>
                  <a:pt x="910281" y="920067"/>
                  <a:pt x="909140" y="922343"/>
                </a:cubicBezTo>
                <a:cubicBezTo>
                  <a:pt x="907999" y="924619"/>
                  <a:pt x="909330" y="923102"/>
                  <a:pt x="908570" y="921395"/>
                </a:cubicBezTo>
                <a:close/>
                <a:moveTo>
                  <a:pt x="2142117" y="919878"/>
                </a:moveTo>
                <a:cubicBezTo>
                  <a:pt x="2140501" y="919523"/>
                  <a:pt x="2138885" y="920538"/>
                  <a:pt x="2138504" y="922154"/>
                </a:cubicBezTo>
                <a:cubicBezTo>
                  <a:pt x="2138333" y="923821"/>
                  <a:pt x="2139531" y="925314"/>
                  <a:pt x="2141205" y="925490"/>
                </a:cubicBezTo>
                <a:cubicBezTo>
                  <a:pt x="2142612" y="925636"/>
                  <a:pt x="2143924" y="924805"/>
                  <a:pt x="2144399" y="923481"/>
                </a:cubicBezTo>
                <a:cubicBezTo>
                  <a:pt x="2144704" y="922084"/>
                  <a:pt x="2144000" y="920661"/>
                  <a:pt x="2142688" y="920067"/>
                </a:cubicBezTo>
                <a:close/>
                <a:moveTo>
                  <a:pt x="2328471" y="919498"/>
                </a:moveTo>
                <a:cubicBezTo>
                  <a:pt x="2314970" y="916084"/>
                  <a:pt x="2309836" y="921395"/>
                  <a:pt x="2312878" y="934861"/>
                </a:cubicBezTo>
                <a:lnTo>
                  <a:pt x="2312878" y="935051"/>
                </a:lnTo>
                <a:lnTo>
                  <a:pt x="2328471" y="935051"/>
                </a:lnTo>
                <a:close/>
                <a:moveTo>
                  <a:pt x="1578302" y="919498"/>
                </a:moveTo>
                <a:cubicBezTo>
                  <a:pt x="1571055" y="919498"/>
                  <a:pt x="1565181" y="925357"/>
                  <a:pt x="1565181" y="932585"/>
                </a:cubicBezTo>
                <a:cubicBezTo>
                  <a:pt x="1565181" y="939813"/>
                  <a:pt x="1571055" y="945672"/>
                  <a:pt x="1578302" y="945672"/>
                </a:cubicBezTo>
                <a:cubicBezTo>
                  <a:pt x="1585549" y="945672"/>
                  <a:pt x="1591423" y="939813"/>
                  <a:pt x="1591423" y="932585"/>
                </a:cubicBezTo>
                <a:cubicBezTo>
                  <a:pt x="1591423" y="925357"/>
                  <a:pt x="1585549" y="919498"/>
                  <a:pt x="1578302" y="919498"/>
                </a:cubicBezTo>
                <a:close/>
                <a:moveTo>
                  <a:pt x="3953932" y="919309"/>
                </a:moveTo>
                <a:cubicBezTo>
                  <a:pt x="3948227" y="946810"/>
                  <a:pt x="3969715" y="925378"/>
                  <a:pt x="3953932" y="919309"/>
                </a:cubicBezTo>
                <a:close/>
                <a:moveTo>
                  <a:pt x="1999119" y="919309"/>
                </a:moveTo>
                <a:lnTo>
                  <a:pt x="1999697" y="919683"/>
                </a:lnTo>
                <a:lnTo>
                  <a:pt x="2005894" y="931448"/>
                </a:lnTo>
                <a:cubicBezTo>
                  <a:pt x="2009341" y="934008"/>
                  <a:pt x="2013286" y="936000"/>
                  <a:pt x="2015283" y="940172"/>
                </a:cubicBezTo>
                <a:cubicBezTo>
                  <a:pt x="2015473" y="933629"/>
                  <a:pt x="2013334" y="929503"/>
                  <a:pt x="2010196" y="926469"/>
                </a:cubicBezTo>
                <a:lnTo>
                  <a:pt x="1999697" y="919683"/>
                </a:lnTo>
                <a:lnTo>
                  <a:pt x="1999500" y="919309"/>
                </a:lnTo>
                <a:close/>
                <a:moveTo>
                  <a:pt x="2912895" y="916891"/>
                </a:moveTo>
                <a:cubicBezTo>
                  <a:pt x="2908450" y="914947"/>
                  <a:pt x="2903601" y="915516"/>
                  <a:pt x="2899322" y="919688"/>
                </a:cubicBezTo>
                <a:cubicBezTo>
                  <a:pt x="2911112" y="921774"/>
                  <a:pt x="2901604" y="945293"/>
                  <a:pt x="2904646" y="956104"/>
                </a:cubicBezTo>
                <a:cubicBezTo>
                  <a:pt x="2918908" y="956104"/>
                  <a:pt x="2915105" y="947379"/>
                  <a:pt x="2925564" y="956104"/>
                </a:cubicBezTo>
                <a:cubicBezTo>
                  <a:pt x="2927864" y="948625"/>
                  <a:pt x="2927864" y="940633"/>
                  <a:pt x="2925564" y="933154"/>
                </a:cubicBezTo>
                <a:cubicBezTo>
                  <a:pt x="2929557" y="935463"/>
                  <a:pt x="2934672" y="934101"/>
                  <a:pt x="2936992" y="930112"/>
                </a:cubicBezTo>
                <a:cubicBezTo>
                  <a:pt x="2937791" y="928735"/>
                  <a:pt x="2938190" y="927157"/>
                  <a:pt x="2938114" y="925568"/>
                </a:cubicBezTo>
                <a:lnTo>
                  <a:pt x="2925944" y="925568"/>
                </a:lnTo>
                <a:cubicBezTo>
                  <a:pt x="2924993" y="926567"/>
                  <a:pt x="2924328" y="927817"/>
                  <a:pt x="2924042" y="929171"/>
                </a:cubicBezTo>
                <a:cubicBezTo>
                  <a:pt x="2921380" y="923292"/>
                  <a:pt x="2917339" y="918835"/>
                  <a:pt x="2912895" y="916891"/>
                </a:cubicBezTo>
                <a:close/>
                <a:moveTo>
                  <a:pt x="917127" y="916653"/>
                </a:moveTo>
                <a:cubicBezTo>
                  <a:pt x="917507" y="917222"/>
                  <a:pt x="914655" y="919688"/>
                  <a:pt x="912943" y="919688"/>
                </a:cubicBezTo>
                <a:lnTo>
                  <a:pt x="912753" y="920257"/>
                </a:lnTo>
                <a:cubicBezTo>
                  <a:pt x="914084" y="918171"/>
                  <a:pt x="916746" y="916084"/>
                  <a:pt x="917127" y="916653"/>
                </a:cubicBezTo>
                <a:close/>
                <a:moveTo>
                  <a:pt x="3838887" y="915705"/>
                </a:moveTo>
                <a:lnTo>
                  <a:pt x="3838989" y="915912"/>
                </a:lnTo>
                <a:lnTo>
                  <a:pt x="3836866" y="920873"/>
                </a:lnTo>
                <a:cubicBezTo>
                  <a:pt x="3836130" y="923007"/>
                  <a:pt x="3836130" y="924999"/>
                  <a:pt x="3839077" y="925188"/>
                </a:cubicBezTo>
                <a:cubicBezTo>
                  <a:pt x="3837841" y="923007"/>
                  <a:pt x="3839553" y="921016"/>
                  <a:pt x="3840694" y="919380"/>
                </a:cubicBezTo>
                <a:lnTo>
                  <a:pt x="3838989" y="915912"/>
                </a:lnTo>
                <a:lnTo>
                  <a:pt x="3839077" y="915705"/>
                </a:lnTo>
                <a:close/>
                <a:moveTo>
                  <a:pt x="3296750" y="913998"/>
                </a:moveTo>
                <a:cubicBezTo>
                  <a:pt x="3291235" y="923292"/>
                  <a:pt x="3281157" y="927275"/>
                  <a:pt x="3285341" y="945293"/>
                </a:cubicBezTo>
                <a:lnTo>
                  <a:pt x="3286291" y="945293"/>
                </a:lnTo>
                <a:cubicBezTo>
                  <a:pt x="3302455" y="942069"/>
                  <a:pt x="3313103" y="922154"/>
                  <a:pt x="3296750" y="913998"/>
                </a:cubicBezTo>
                <a:close/>
                <a:moveTo>
                  <a:pt x="1847945" y="913619"/>
                </a:moveTo>
                <a:cubicBezTo>
                  <a:pt x="1843000" y="935241"/>
                  <a:pt x="1863537" y="914757"/>
                  <a:pt x="1847945" y="913619"/>
                </a:cubicBezTo>
                <a:close/>
                <a:moveTo>
                  <a:pt x="1642575" y="913619"/>
                </a:moveTo>
                <a:lnTo>
                  <a:pt x="1640674" y="914946"/>
                </a:lnTo>
                <a:lnTo>
                  <a:pt x="1636110" y="914757"/>
                </a:lnTo>
                <a:lnTo>
                  <a:pt x="1637441" y="918740"/>
                </a:lnTo>
                <a:cubicBezTo>
                  <a:pt x="1635539" y="921016"/>
                  <a:pt x="1637441" y="921964"/>
                  <a:pt x="1638582" y="922343"/>
                </a:cubicBezTo>
                <a:lnTo>
                  <a:pt x="1642955" y="935430"/>
                </a:lnTo>
                <a:cubicBezTo>
                  <a:pt x="1646821" y="946865"/>
                  <a:pt x="1655608" y="955979"/>
                  <a:pt x="1666915" y="960276"/>
                </a:cubicBezTo>
                <a:cubicBezTo>
                  <a:pt x="1676575" y="961752"/>
                  <a:pt x="1685784" y="955683"/>
                  <a:pt x="1688213" y="946241"/>
                </a:cubicBezTo>
                <a:lnTo>
                  <a:pt x="1692586" y="927275"/>
                </a:lnTo>
                <a:lnTo>
                  <a:pt x="1646759" y="916274"/>
                </a:lnTo>
                <a:cubicBezTo>
                  <a:pt x="1645597" y="915068"/>
                  <a:pt x="1644163" y="914157"/>
                  <a:pt x="1642575" y="913619"/>
                </a:cubicBezTo>
                <a:close/>
                <a:moveTo>
                  <a:pt x="2816319" y="912433"/>
                </a:moveTo>
                <a:cubicBezTo>
                  <a:pt x="2813562" y="915183"/>
                  <a:pt x="2812041" y="923576"/>
                  <a:pt x="2820027" y="929361"/>
                </a:cubicBezTo>
                <a:cubicBezTo>
                  <a:pt x="2823070" y="912576"/>
                  <a:pt x="2819076" y="909683"/>
                  <a:pt x="2816319" y="912433"/>
                </a:cubicBezTo>
                <a:close/>
                <a:moveTo>
                  <a:pt x="2973373" y="911764"/>
                </a:moveTo>
                <a:cubicBezTo>
                  <a:pt x="2972164" y="910975"/>
                  <a:pt x="2969965" y="911485"/>
                  <a:pt x="2966447" y="913998"/>
                </a:cubicBezTo>
                <a:cubicBezTo>
                  <a:pt x="2983752" y="915705"/>
                  <a:pt x="2946100" y="929361"/>
                  <a:pt x="2966447" y="934861"/>
                </a:cubicBezTo>
                <a:cubicBezTo>
                  <a:pt x="2971724" y="928176"/>
                  <a:pt x="2977001" y="914129"/>
                  <a:pt x="2973373" y="911764"/>
                </a:cubicBezTo>
                <a:close/>
                <a:moveTo>
                  <a:pt x="3165732" y="909446"/>
                </a:moveTo>
                <a:cubicBezTo>
                  <a:pt x="3138539" y="928413"/>
                  <a:pt x="3159456" y="944155"/>
                  <a:pt x="3165732" y="909446"/>
                </a:cubicBezTo>
                <a:close/>
                <a:moveTo>
                  <a:pt x="4472870" y="908877"/>
                </a:moveTo>
                <a:cubicBezTo>
                  <a:pt x="4470731" y="910015"/>
                  <a:pt x="4460676" y="917021"/>
                  <a:pt x="4461399" y="922693"/>
                </a:cubicBezTo>
                <a:lnTo>
                  <a:pt x="4464913" y="926175"/>
                </a:lnTo>
                <a:lnTo>
                  <a:pt x="4467166" y="929171"/>
                </a:lnTo>
                <a:lnTo>
                  <a:pt x="4467001" y="928842"/>
                </a:lnTo>
                <a:lnTo>
                  <a:pt x="4467546" y="929551"/>
                </a:lnTo>
                <a:cubicBezTo>
                  <a:pt x="4467546" y="922723"/>
                  <a:pt x="4488843" y="913998"/>
                  <a:pt x="4472870" y="908877"/>
                </a:cubicBezTo>
                <a:close/>
                <a:moveTo>
                  <a:pt x="3034334" y="908877"/>
                </a:moveTo>
                <a:lnTo>
                  <a:pt x="3033953" y="909446"/>
                </a:lnTo>
                <a:cubicBezTo>
                  <a:pt x="3032432" y="916464"/>
                  <a:pt x="3026537" y="919309"/>
                  <a:pt x="3028819" y="930309"/>
                </a:cubicBezTo>
                <a:cubicBezTo>
                  <a:pt x="3043651" y="938086"/>
                  <a:pt x="3043651" y="907170"/>
                  <a:pt x="3034334" y="908877"/>
                </a:cubicBezTo>
                <a:close/>
                <a:moveTo>
                  <a:pt x="1866960" y="908877"/>
                </a:moveTo>
                <a:cubicBezTo>
                  <a:pt x="1849656" y="916464"/>
                  <a:pt x="1887307" y="921774"/>
                  <a:pt x="1866960" y="908877"/>
                </a:cubicBezTo>
                <a:close/>
                <a:moveTo>
                  <a:pt x="2099522" y="908498"/>
                </a:moveTo>
                <a:lnTo>
                  <a:pt x="2095909" y="923861"/>
                </a:lnTo>
                <a:lnTo>
                  <a:pt x="2100663" y="920826"/>
                </a:lnTo>
                <a:lnTo>
                  <a:pt x="2105417" y="917981"/>
                </a:lnTo>
                <a:lnTo>
                  <a:pt x="2102565" y="913239"/>
                </a:lnTo>
                <a:close/>
                <a:moveTo>
                  <a:pt x="827733" y="907843"/>
                </a:moveTo>
                <a:lnTo>
                  <a:pt x="829274" y="908687"/>
                </a:lnTo>
                <a:lnTo>
                  <a:pt x="827356" y="907852"/>
                </a:lnTo>
                <a:close/>
                <a:moveTo>
                  <a:pt x="2113784" y="907170"/>
                </a:moveTo>
                <a:cubicBezTo>
                  <a:pt x="2112054" y="907223"/>
                  <a:pt x="2110684" y="908667"/>
                  <a:pt x="2110741" y="910394"/>
                </a:cubicBezTo>
                <a:cubicBezTo>
                  <a:pt x="2110570" y="912062"/>
                  <a:pt x="2111768" y="913554"/>
                  <a:pt x="2113442" y="913731"/>
                </a:cubicBezTo>
                <a:cubicBezTo>
                  <a:pt x="2114849" y="913877"/>
                  <a:pt x="2116161" y="913046"/>
                  <a:pt x="2116636" y="911722"/>
                </a:cubicBezTo>
                <a:lnTo>
                  <a:pt x="2117017" y="910205"/>
                </a:lnTo>
                <a:cubicBezTo>
                  <a:pt x="2116960" y="908477"/>
                  <a:pt x="2115514" y="907117"/>
                  <a:pt x="2113784" y="907170"/>
                </a:cubicBezTo>
                <a:close/>
                <a:moveTo>
                  <a:pt x="3755788" y="904135"/>
                </a:moveTo>
                <a:cubicBezTo>
                  <a:pt x="3750084" y="931827"/>
                  <a:pt x="3771572" y="910205"/>
                  <a:pt x="3755788" y="904135"/>
                </a:cubicBezTo>
                <a:close/>
                <a:moveTo>
                  <a:pt x="1480942" y="903566"/>
                </a:moveTo>
                <a:cubicBezTo>
                  <a:pt x="1460595" y="916464"/>
                  <a:pt x="1498246" y="911153"/>
                  <a:pt x="1480942" y="903566"/>
                </a:cubicBezTo>
                <a:close/>
                <a:moveTo>
                  <a:pt x="1617474" y="902998"/>
                </a:moveTo>
                <a:cubicBezTo>
                  <a:pt x="1614052" y="906601"/>
                  <a:pt x="1614432" y="904704"/>
                  <a:pt x="1610819" y="909067"/>
                </a:cubicBezTo>
                <a:lnTo>
                  <a:pt x="1618996" y="904034"/>
                </a:lnTo>
                <a:lnTo>
                  <a:pt x="1618996" y="904894"/>
                </a:lnTo>
                <a:lnTo>
                  <a:pt x="1619756" y="903566"/>
                </a:lnTo>
                <a:lnTo>
                  <a:pt x="1618996" y="904034"/>
                </a:lnTo>
                <a:lnTo>
                  <a:pt x="1618996" y="902998"/>
                </a:lnTo>
                <a:cubicBezTo>
                  <a:pt x="1617665" y="905463"/>
                  <a:pt x="1617855" y="904135"/>
                  <a:pt x="1617474" y="902998"/>
                </a:cubicBezTo>
                <a:close/>
                <a:moveTo>
                  <a:pt x="3437299" y="902927"/>
                </a:moveTo>
                <a:cubicBezTo>
                  <a:pt x="3433805" y="904989"/>
                  <a:pt x="3430050" y="912576"/>
                  <a:pt x="3436515" y="919498"/>
                </a:cubicBezTo>
                <a:cubicBezTo>
                  <a:pt x="3444026" y="904325"/>
                  <a:pt x="3440793" y="900864"/>
                  <a:pt x="3437299" y="902927"/>
                </a:cubicBezTo>
                <a:close/>
                <a:moveTo>
                  <a:pt x="4326450" y="902618"/>
                </a:moveTo>
                <a:cubicBezTo>
                  <a:pt x="4326925" y="902347"/>
                  <a:pt x="4327495" y="902347"/>
                  <a:pt x="4327971" y="902618"/>
                </a:cubicBezTo>
                <a:lnTo>
                  <a:pt x="4328541" y="903377"/>
                </a:lnTo>
                <a:cubicBezTo>
                  <a:pt x="4328789" y="903855"/>
                  <a:pt x="4328789" y="904416"/>
                  <a:pt x="4328541" y="904894"/>
                </a:cubicBezTo>
                <a:cubicBezTo>
                  <a:pt x="4327952" y="905448"/>
                  <a:pt x="4327039" y="905448"/>
                  <a:pt x="4326450" y="904894"/>
                </a:cubicBezTo>
                <a:cubicBezTo>
                  <a:pt x="4325860" y="904246"/>
                  <a:pt x="4325860" y="903267"/>
                  <a:pt x="4326450" y="902618"/>
                </a:cubicBezTo>
                <a:close/>
                <a:moveTo>
                  <a:pt x="3358551" y="902618"/>
                </a:moveTo>
                <a:lnTo>
                  <a:pt x="3358551" y="903566"/>
                </a:lnTo>
                <a:lnTo>
                  <a:pt x="3358730" y="903596"/>
                </a:lnTo>
                <a:lnTo>
                  <a:pt x="3360592" y="913743"/>
                </a:lnTo>
                <a:cubicBezTo>
                  <a:pt x="3365931" y="920233"/>
                  <a:pt x="3379373" y="914188"/>
                  <a:pt x="3384793" y="907929"/>
                </a:cubicBezTo>
                <a:lnTo>
                  <a:pt x="3358730" y="903596"/>
                </a:lnTo>
                <a:close/>
                <a:moveTo>
                  <a:pt x="4623474" y="902429"/>
                </a:moveTo>
                <a:lnTo>
                  <a:pt x="4613016" y="909446"/>
                </a:lnTo>
                <a:lnTo>
                  <a:pt x="4605600" y="914188"/>
                </a:lnTo>
                <a:lnTo>
                  <a:pt x="4598374" y="919309"/>
                </a:lnTo>
                <a:lnTo>
                  <a:pt x="4594381" y="921774"/>
                </a:lnTo>
                <a:lnTo>
                  <a:pt x="4603508" y="923481"/>
                </a:lnTo>
                <a:cubicBezTo>
                  <a:pt x="4606475" y="923870"/>
                  <a:pt x="4609479" y="923870"/>
                  <a:pt x="4612445" y="923481"/>
                </a:cubicBezTo>
                <a:cubicBezTo>
                  <a:pt x="4614708" y="923825"/>
                  <a:pt x="4617028" y="923825"/>
                  <a:pt x="4619291" y="923481"/>
                </a:cubicBezTo>
                <a:lnTo>
                  <a:pt x="4625947" y="921395"/>
                </a:lnTo>
                <a:lnTo>
                  <a:pt x="4625947" y="915895"/>
                </a:lnTo>
                <a:cubicBezTo>
                  <a:pt x="4626080" y="912693"/>
                  <a:pt x="4625680" y="909494"/>
                  <a:pt x="4624806" y="906411"/>
                </a:cubicBezTo>
                <a:close/>
                <a:moveTo>
                  <a:pt x="2182071" y="899806"/>
                </a:moveTo>
                <a:cubicBezTo>
                  <a:pt x="2183168" y="901540"/>
                  <a:pt x="2197501" y="915515"/>
                  <a:pt x="2186804" y="903566"/>
                </a:cubicBezTo>
                <a:cubicBezTo>
                  <a:pt x="2182811" y="900010"/>
                  <a:pt x="2181706" y="899228"/>
                  <a:pt x="2182071" y="899806"/>
                </a:cubicBezTo>
                <a:close/>
                <a:moveTo>
                  <a:pt x="4643821" y="898825"/>
                </a:moveTo>
                <a:cubicBezTo>
                  <a:pt x="4644430" y="898351"/>
                  <a:pt x="4645304" y="898351"/>
                  <a:pt x="4645913" y="898825"/>
                </a:cubicBezTo>
                <a:cubicBezTo>
                  <a:pt x="4646160" y="899714"/>
                  <a:pt x="4645647" y="900638"/>
                  <a:pt x="4644772" y="900911"/>
                </a:cubicBezTo>
                <a:lnTo>
                  <a:pt x="4645533" y="900911"/>
                </a:lnTo>
                <a:cubicBezTo>
                  <a:pt x="4645400" y="901101"/>
                  <a:pt x="4645248" y="901264"/>
                  <a:pt x="4645057" y="901389"/>
                </a:cubicBezTo>
                <a:lnTo>
                  <a:pt x="4643206" y="901017"/>
                </a:lnTo>
                <a:lnTo>
                  <a:pt x="4642887" y="900532"/>
                </a:lnTo>
                <a:close/>
                <a:moveTo>
                  <a:pt x="2264768" y="898066"/>
                </a:moveTo>
                <a:lnTo>
                  <a:pt x="2261726" y="901291"/>
                </a:lnTo>
                <a:lnTo>
                  <a:pt x="2258874" y="904325"/>
                </a:lnTo>
                <a:lnTo>
                  <a:pt x="2259634" y="911532"/>
                </a:lnTo>
                <a:cubicBezTo>
                  <a:pt x="2259330" y="914489"/>
                  <a:pt x="2259710" y="917478"/>
                  <a:pt x="2260775" y="920257"/>
                </a:cubicBezTo>
                <a:lnTo>
                  <a:pt x="2262106" y="921585"/>
                </a:lnTo>
                <a:lnTo>
                  <a:pt x="2271995" y="917222"/>
                </a:lnTo>
                <a:lnTo>
                  <a:pt x="2264768" y="915326"/>
                </a:lnTo>
                <a:lnTo>
                  <a:pt x="2264768" y="911532"/>
                </a:lnTo>
                <a:cubicBezTo>
                  <a:pt x="2264217" y="908650"/>
                  <a:pt x="2264217" y="905691"/>
                  <a:pt x="2264768" y="902808"/>
                </a:cubicBezTo>
                <a:close/>
                <a:moveTo>
                  <a:pt x="4063652" y="895221"/>
                </a:moveTo>
                <a:cubicBezTo>
                  <a:pt x="4060420" y="893704"/>
                  <a:pt x="4047869" y="900342"/>
                  <a:pt x="4059279" y="908877"/>
                </a:cubicBezTo>
                <a:lnTo>
                  <a:pt x="4059089" y="908118"/>
                </a:lnTo>
                <a:cubicBezTo>
                  <a:pt x="4061466" y="905647"/>
                  <a:pt x="4063215" y="902660"/>
                  <a:pt x="4064223" y="899394"/>
                </a:cubicBezTo>
                <a:lnTo>
                  <a:pt x="4061371" y="899394"/>
                </a:lnTo>
                <a:lnTo>
                  <a:pt x="4056617" y="899394"/>
                </a:lnTo>
                <a:close/>
                <a:moveTo>
                  <a:pt x="3729737" y="893894"/>
                </a:moveTo>
                <a:cubicBezTo>
                  <a:pt x="3724793" y="915515"/>
                  <a:pt x="3745520" y="895032"/>
                  <a:pt x="3729737" y="893894"/>
                </a:cubicBezTo>
                <a:close/>
                <a:moveTo>
                  <a:pt x="1592944" y="893704"/>
                </a:moveTo>
                <a:lnTo>
                  <a:pt x="1592462" y="894842"/>
                </a:lnTo>
                <a:lnTo>
                  <a:pt x="1591043" y="894842"/>
                </a:lnTo>
                <a:lnTo>
                  <a:pt x="1591043" y="894055"/>
                </a:lnTo>
                <a:close/>
                <a:moveTo>
                  <a:pt x="1655506" y="893514"/>
                </a:moveTo>
                <a:lnTo>
                  <a:pt x="1648850" y="897497"/>
                </a:lnTo>
                <a:lnTo>
                  <a:pt x="1659499" y="900152"/>
                </a:lnTo>
                <a:lnTo>
                  <a:pt x="1657407" y="896739"/>
                </a:lnTo>
                <a:close/>
                <a:moveTo>
                  <a:pt x="3478160" y="893325"/>
                </a:moveTo>
                <a:cubicBezTo>
                  <a:pt x="3467035" y="888488"/>
                  <a:pt x="3460296" y="903175"/>
                  <a:pt x="3462756" y="912582"/>
                </a:cubicBezTo>
                <a:lnTo>
                  <a:pt x="3468250" y="919061"/>
                </a:lnTo>
                <a:lnTo>
                  <a:pt x="3467891" y="919498"/>
                </a:lnTo>
                <a:lnTo>
                  <a:pt x="3468461" y="919309"/>
                </a:lnTo>
                <a:lnTo>
                  <a:pt x="3468250" y="919061"/>
                </a:lnTo>
                <a:lnTo>
                  <a:pt x="3469603" y="917412"/>
                </a:lnTo>
                <a:cubicBezTo>
                  <a:pt x="3469926" y="915235"/>
                  <a:pt x="3471276" y="913338"/>
                  <a:pt x="3473215" y="912291"/>
                </a:cubicBezTo>
                <a:cubicBezTo>
                  <a:pt x="3474090" y="912101"/>
                  <a:pt x="3475003" y="912101"/>
                  <a:pt x="3475878" y="912291"/>
                </a:cubicBezTo>
                <a:cubicBezTo>
                  <a:pt x="3481392" y="906791"/>
                  <a:pt x="3485576" y="900911"/>
                  <a:pt x="3478160" y="893325"/>
                </a:cubicBezTo>
                <a:close/>
                <a:moveTo>
                  <a:pt x="3551940" y="893135"/>
                </a:moveTo>
                <a:lnTo>
                  <a:pt x="3551940" y="902618"/>
                </a:lnTo>
                <a:cubicBezTo>
                  <a:pt x="3556694" y="908498"/>
                  <a:pt x="3563730" y="902618"/>
                  <a:pt x="3572858" y="913050"/>
                </a:cubicBezTo>
                <a:cubicBezTo>
                  <a:pt x="3576471" y="896549"/>
                  <a:pt x="3564110" y="894842"/>
                  <a:pt x="3551940" y="893135"/>
                </a:cubicBezTo>
                <a:close/>
                <a:moveTo>
                  <a:pt x="3269748" y="892756"/>
                </a:moveTo>
                <a:cubicBezTo>
                  <a:pt x="3268607" y="896739"/>
                  <a:pt x="3265374" y="898825"/>
                  <a:pt x="3259289" y="897877"/>
                </a:cubicBezTo>
                <a:cubicBezTo>
                  <a:pt x="3253394" y="886497"/>
                  <a:pt x="3260430" y="907929"/>
                  <a:pt x="3248830" y="913619"/>
                </a:cubicBezTo>
                <a:cubicBezTo>
                  <a:pt x="3260050" y="914188"/>
                  <a:pt x="3284770" y="901859"/>
                  <a:pt x="3270698" y="893135"/>
                </a:cubicBezTo>
                <a:close/>
                <a:moveTo>
                  <a:pt x="1102910" y="891997"/>
                </a:moveTo>
                <a:cubicBezTo>
                  <a:pt x="1101284" y="891642"/>
                  <a:pt x="1099675" y="892657"/>
                  <a:pt x="1099297" y="894273"/>
                </a:cubicBezTo>
                <a:cubicBezTo>
                  <a:pt x="1099054" y="895830"/>
                  <a:pt x="1100046" y="897311"/>
                  <a:pt x="1101579" y="897687"/>
                </a:cubicBezTo>
                <a:cubicBezTo>
                  <a:pt x="1102902" y="898193"/>
                  <a:pt x="1104401" y="897721"/>
                  <a:pt x="1105192" y="896549"/>
                </a:cubicBezTo>
                <a:lnTo>
                  <a:pt x="1105192" y="895601"/>
                </a:lnTo>
                <a:cubicBezTo>
                  <a:pt x="1105547" y="893979"/>
                  <a:pt x="1104530" y="892374"/>
                  <a:pt x="1102910" y="891997"/>
                </a:cubicBezTo>
                <a:close/>
                <a:moveTo>
                  <a:pt x="890124" y="889531"/>
                </a:moveTo>
                <a:cubicBezTo>
                  <a:pt x="884874" y="888327"/>
                  <a:pt x="879637" y="891597"/>
                  <a:pt x="878430" y="896833"/>
                </a:cubicBezTo>
                <a:cubicBezTo>
                  <a:pt x="877222" y="902070"/>
                  <a:pt x="880501" y="907293"/>
                  <a:pt x="885751" y="908498"/>
                </a:cubicBezTo>
                <a:lnTo>
                  <a:pt x="885751" y="906791"/>
                </a:lnTo>
                <a:cubicBezTo>
                  <a:pt x="890231" y="907885"/>
                  <a:pt x="894840" y="905547"/>
                  <a:pt x="896590" y="901291"/>
                </a:cubicBezTo>
                <a:lnTo>
                  <a:pt x="908189" y="904135"/>
                </a:lnTo>
                <a:lnTo>
                  <a:pt x="906098" y="897497"/>
                </a:lnTo>
                <a:cubicBezTo>
                  <a:pt x="904772" y="893844"/>
                  <a:pt x="901929" y="890940"/>
                  <a:pt x="898301" y="889531"/>
                </a:cubicBezTo>
                <a:cubicBezTo>
                  <a:pt x="896555" y="889343"/>
                  <a:pt x="894833" y="890058"/>
                  <a:pt x="893737" y="891428"/>
                </a:cubicBezTo>
                <a:cubicBezTo>
                  <a:pt x="892709" y="890508"/>
                  <a:pt x="891467" y="889856"/>
                  <a:pt x="890124" y="889531"/>
                </a:cubicBezTo>
                <a:close/>
                <a:moveTo>
                  <a:pt x="3663242" y="888734"/>
                </a:moveTo>
                <a:lnTo>
                  <a:pt x="3656680" y="893035"/>
                </a:lnTo>
                <a:lnTo>
                  <a:pt x="3656336" y="892756"/>
                </a:lnTo>
                <a:lnTo>
                  <a:pt x="3656527" y="893135"/>
                </a:lnTo>
                <a:lnTo>
                  <a:pt x="3656680" y="893035"/>
                </a:lnTo>
                <a:lnTo>
                  <a:pt x="3665084" y="899844"/>
                </a:lnTo>
                <a:cubicBezTo>
                  <a:pt x="3666272" y="903899"/>
                  <a:pt x="3667176" y="908214"/>
                  <a:pt x="3672120" y="908498"/>
                </a:cubicBezTo>
                <a:cubicBezTo>
                  <a:pt x="3682103" y="903804"/>
                  <a:pt x="3671549" y="889615"/>
                  <a:pt x="3663242" y="888734"/>
                </a:cubicBezTo>
                <a:close/>
                <a:moveTo>
                  <a:pt x="2375060" y="887824"/>
                </a:moveTo>
                <a:cubicBezTo>
                  <a:pt x="2370115" y="909636"/>
                  <a:pt x="2390652" y="888962"/>
                  <a:pt x="2375060" y="887824"/>
                </a:cubicBezTo>
                <a:close/>
                <a:moveTo>
                  <a:pt x="2275227" y="887635"/>
                </a:moveTo>
                <a:cubicBezTo>
                  <a:pt x="2270283" y="909446"/>
                  <a:pt x="2291010" y="888773"/>
                  <a:pt x="2275227" y="887635"/>
                </a:cubicBezTo>
                <a:close/>
                <a:moveTo>
                  <a:pt x="2549053" y="887066"/>
                </a:moveTo>
                <a:cubicBezTo>
                  <a:pt x="2547532" y="886626"/>
                  <a:pt x="2545953" y="887492"/>
                  <a:pt x="2545516" y="889002"/>
                </a:cubicBezTo>
                <a:cubicBezTo>
                  <a:pt x="2545478" y="889114"/>
                  <a:pt x="2545459" y="889228"/>
                  <a:pt x="2545440" y="889342"/>
                </a:cubicBezTo>
                <a:cubicBezTo>
                  <a:pt x="2545079" y="890859"/>
                  <a:pt x="2546011" y="892382"/>
                  <a:pt x="2547532" y="892756"/>
                </a:cubicBezTo>
                <a:cubicBezTo>
                  <a:pt x="2548026" y="892945"/>
                  <a:pt x="2548559" y="892945"/>
                  <a:pt x="2549053" y="892756"/>
                </a:cubicBezTo>
                <a:cubicBezTo>
                  <a:pt x="2543919" y="913429"/>
                  <a:pt x="2562174" y="895411"/>
                  <a:pt x="2549053" y="893325"/>
                </a:cubicBezTo>
                <a:lnTo>
                  <a:pt x="2550004" y="892187"/>
                </a:lnTo>
                <a:cubicBezTo>
                  <a:pt x="2551297" y="891303"/>
                  <a:pt x="2551639" y="889533"/>
                  <a:pt x="2550764" y="888234"/>
                </a:cubicBezTo>
                <a:cubicBezTo>
                  <a:pt x="2550346" y="887646"/>
                  <a:pt x="2549757" y="887229"/>
                  <a:pt x="2549053" y="887066"/>
                </a:cubicBezTo>
                <a:close/>
                <a:moveTo>
                  <a:pt x="1951960" y="886876"/>
                </a:moveTo>
                <a:cubicBezTo>
                  <a:pt x="1953006" y="898216"/>
                  <a:pt x="1961753" y="907335"/>
                  <a:pt x="1973068" y="908877"/>
                </a:cubicBezTo>
                <a:lnTo>
                  <a:pt x="1972878" y="907929"/>
                </a:lnTo>
                <a:cubicBezTo>
                  <a:pt x="1971452" y="897017"/>
                  <a:pt x="1962894" y="888403"/>
                  <a:pt x="1951960" y="886876"/>
                </a:cubicBezTo>
                <a:close/>
                <a:moveTo>
                  <a:pt x="4578978" y="886117"/>
                </a:moveTo>
                <a:cubicBezTo>
                  <a:pt x="4572893" y="883462"/>
                  <a:pt x="4565477" y="891428"/>
                  <a:pt x="4571752" y="893135"/>
                </a:cubicBezTo>
                <a:cubicBezTo>
                  <a:pt x="4571752" y="887635"/>
                  <a:pt x="4578788" y="890480"/>
                  <a:pt x="4578978" y="886117"/>
                </a:cubicBezTo>
                <a:close/>
                <a:moveTo>
                  <a:pt x="3887876" y="885691"/>
                </a:moveTo>
                <a:cubicBezTo>
                  <a:pt x="3888803" y="884600"/>
                  <a:pt x="3888708" y="884695"/>
                  <a:pt x="3886616" y="887066"/>
                </a:cubicBezTo>
                <a:lnTo>
                  <a:pt x="3883003" y="891428"/>
                </a:lnTo>
                <a:cubicBezTo>
                  <a:pt x="3885000" y="889057"/>
                  <a:pt x="3886949" y="886781"/>
                  <a:pt x="3887876" y="885691"/>
                </a:cubicBezTo>
                <a:close/>
                <a:moveTo>
                  <a:pt x="3834513" y="882703"/>
                </a:moveTo>
                <a:cubicBezTo>
                  <a:pt x="3817589" y="899015"/>
                  <a:pt x="3853529" y="891428"/>
                  <a:pt x="3834513" y="882703"/>
                </a:cubicBezTo>
                <a:close/>
                <a:moveTo>
                  <a:pt x="2479646" y="882514"/>
                </a:moveTo>
                <a:cubicBezTo>
                  <a:pt x="2475843" y="901480"/>
                  <a:pt x="2484019" y="897687"/>
                  <a:pt x="2485350" y="891618"/>
                </a:cubicBezTo>
                <a:lnTo>
                  <a:pt x="2495809" y="894273"/>
                </a:lnTo>
                <a:lnTo>
                  <a:pt x="2492957" y="889531"/>
                </a:lnTo>
                <a:lnTo>
                  <a:pt x="2489914" y="884790"/>
                </a:lnTo>
                <a:lnTo>
                  <a:pt x="2485160" y="887635"/>
                </a:lnTo>
                <a:cubicBezTo>
                  <a:pt x="2484134" y="885230"/>
                  <a:pt x="2482118" y="883371"/>
                  <a:pt x="2479646" y="882514"/>
                </a:cubicBezTo>
                <a:close/>
                <a:moveTo>
                  <a:pt x="2174430" y="881986"/>
                </a:moveTo>
                <a:cubicBezTo>
                  <a:pt x="2170953" y="884464"/>
                  <a:pt x="2170175" y="891564"/>
                  <a:pt x="2172071" y="895559"/>
                </a:cubicBezTo>
                <a:lnTo>
                  <a:pt x="2176459" y="898002"/>
                </a:lnTo>
                <a:lnTo>
                  <a:pt x="2176346" y="898256"/>
                </a:lnTo>
                <a:lnTo>
                  <a:pt x="2176916" y="898256"/>
                </a:lnTo>
                <a:lnTo>
                  <a:pt x="2176459" y="898002"/>
                </a:lnTo>
                <a:lnTo>
                  <a:pt x="2179507" y="891120"/>
                </a:lnTo>
                <a:cubicBezTo>
                  <a:pt x="2181005" y="889105"/>
                  <a:pt x="2182336" y="886876"/>
                  <a:pt x="2181670" y="882703"/>
                </a:cubicBezTo>
                <a:cubicBezTo>
                  <a:pt x="2178580" y="880664"/>
                  <a:pt x="2176168" y="880747"/>
                  <a:pt x="2174430" y="881986"/>
                </a:cubicBezTo>
                <a:close/>
                <a:moveTo>
                  <a:pt x="2984206" y="878021"/>
                </a:moveTo>
                <a:lnTo>
                  <a:pt x="2982059" y="882662"/>
                </a:lnTo>
                <a:lnTo>
                  <a:pt x="2981660" y="881755"/>
                </a:lnTo>
                <a:lnTo>
                  <a:pt x="2982040" y="882703"/>
                </a:lnTo>
                <a:lnTo>
                  <a:pt x="2982059" y="882662"/>
                </a:lnTo>
                <a:lnTo>
                  <a:pt x="2991287" y="903614"/>
                </a:lnTo>
                <a:cubicBezTo>
                  <a:pt x="2997111" y="910395"/>
                  <a:pt x="3004955" y="916843"/>
                  <a:pt x="3013036" y="923481"/>
                </a:cubicBezTo>
                <a:cubicBezTo>
                  <a:pt x="3015318" y="898066"/>
                  <a:pt x="2979949" y="899394"/>
                  <a:pt x="3002577" y="881755"/>
                </a:cubicBezTo>
                <a:cubicBezTo>
                  <a:pt x="2994020" y="887872"/>
                  <a:pt x="2987495" y="877772"/>
                  <a:pt x="2984206" y="878021"/>
                </a:cubicBezTo>
                <a:close/>
                <a:moveTo>
                  <a:pt x="2291961" y="877962"/>
                </a:moveTo>
                <a:cubicBezTo>
                  <a:pt x="2287017" y="899584"/>
                  <a:pt x="2307554" y="877962"/>
                  <a:pt x="2291961" y="877962"/>
                </a:cubicBezTo>
                <a:close/>
                <a:moveTo>
                  <a:pt x="3969525" y="877582"/>
                </a:moveTo>
                <a:cubicBezTo>
                  <a:pt x="3936818" y="899204"/>
                  <a:pt x="3962109" y="924430"/>
                  <a:pt x="3969525" y="877582"/>
                </a:cubicBezTo>
                <a:close/>
                <a:moveTo>
                  <a:pt x="3399815" y="877582"/>
                </a:moveTo>
                <a:cubicBezTo>
                  <a:pt x="3398294" y="889342"/>
                  <a:pt x="3401146" y="896549"/>
                  <a:pt x="3410273" y="898256"/>
                </a:cubicBezTo>
                <a:cubicBezTo>
                  <a:pt x="3410939" y="890093"/>
                  <a:pt x="3407174" y="882197"/>
                  <a:pt x="3400386" y="877582"/>
                </a:cubicBezTo>
                <a:close/>
                <a:moveTo>
                  <a:pt x="3061526" y="877582"/>
                </a:moveTo>
                <a:cubicBezTo>
                  <a:pt x="3059624" y="891428"/>
                  <a:pt x="3072175" y="890100"/>
                  <a:pt x="3076168" y="898256"/>
                </a:cubicBezTo>
                <a:lnTo>
                  <a:pt x="3077119" y="898256"/>
                </a:lnTo>
                <a:cubicBezTo>
                  <a:pt x="3077119" y="885359"/>
                  <a:pt x="3069132" y="881945"/>
                  <a:pt x="3061526" y="877582"/>
                </a:cubicBezTo>
                <a:close/>
                <a:moveTo>
                  <a:pt x="2826112" y="877582"/>
                </a:moveTo>
                <a:cubicBezTo>
                  <a:pt x="2826112" y="899394"/>
                  <a:pt x="2848170" y="900722"/>
                  <a:pt x="2841895" y="929740"/>
                </a:cubicBezTo>
                <a:cubicBezTo>
                  <a:pt x="2854445" y="927464"/>
                  <a:pt x="2855966" y="913429"/>
                  <a:pt x="2861861" y="903566"/>
                </a:cubicBezTo>
                <a:lnTo>
                  <a:pt x="2862812" y="903566"/>
                </a:lnTo>
                <a:cubicBezTo>
                  <a:pt x="2848740" y="897822"/>
                  <a:pt x="2836190" y="888932"/>
                  <a:pt x="2826112" y="877582"/>
                </a:cubicBezTo>
                <a:close/>
                <a:moveTo>
                  <a:pt x="2566738" y="877582"/>
                </a:moveTo>
                <a:lnTo>
                  <a:pt x="2569020" y="881565"/>
                </a:lnTo>
                <a:cubicBezTo>
                  <a:pt x="2580809" y="901859"/>
                  <a:pt x="2567688" y="879289"/>
                  <a:pt x="2566738" y="877582"/>
                </a:cubicBezTo>
                <a:close/>
                <a:moveTo>
                  <a:pt x="2338930" y="877582"/>
                </a:moveTo>
                <a:cubicBezTo>
                  <a:pt x="2321625" y="885169"/>
                  <a:pt x="2359467" y="890480"/>
                  <a:pt x="2338930" y="877582"/>
                </a:cubicBezTo>
                <a:close/>
                <a:moveTo>
                  <a:pt x="1528861" y="877582"/>
                </a:moveTo>
                <a:cubicBezTo>
                  <a:pt x="1508324" y="890480"/>
                  <a:pt x="1546166" y="885169"/>
                  <a:pt x="1528861" y="877582"/>
                </a:cubicBezTo>
                <a:close/>
                <a:moveTo>
                  <a:pt x="1101959" y="877582"/>
                </a:moveTo>
                <a:lnTo>
                  <a:pt x="1101588" y="878230"/>
                </a:lnTo>
                <a:lnTo>
                  <a:pt x="1100224" y="878697"/>
                </a:lnTo>
                <a:lnTo>
                  <a:pt x="1099859" y="881249"/>
                </a:lnTo>
                <a:lnTo>
                  <a:pt x="1099677" y="881565"/>
                </a:lnTo>
                <a:lnTo>
                  <a:pt x="1099677" y="882514"/>
                </a:lnTo>
                <a:lnTo>
                  <a:pt x="1099859" y="881249"/>
                </a:lnTo>
                <a:lnTo>
                  <a:pt x="1101588" y="878230"/>
                </a:lnTo>
                <a:lnTo>
                  <a:pt x="1103480" y="877582"/>
                </a:lnTo>
                <a:cubicBezTo>
                  <a:pt x="1101959" y="879100"/>
                  <a:pt x="1101959" y="877582"/>
                  <a:pt x="1101959" y="877582"/>
                </a:cubicBezTo>
                <a:close/>
                <a:moveTo>
                  <a:pt x="1209588" y="877203"/>
                </a:moveTo>
                <a:cubicBezTo>
                  <a:pt x="1193805" y="894652"/>
                  <a:pt x="1228604" y="892945"/>
                  <a:pt x="1209588" y="877203"/>
                </a:cubicBezTo>
                <a:close/>
                <a:moveTo>
                  <a:pt x="4098214" y="874524"/>
                </a:moveTo>
                <a:cubicBezTo>
                  <a:pt x="4096407" y="873457"/>
                  <a:pt x="4093317" y="874453"/>
                  <a:pt x="4091606" y="876444"/>
                </a:cubicBezTo>
                <a:lnTo>
                  <a:pt x="4091416" y="876255"/>
                </a:lnTo>
                <a:lnTo>
                  <a:pt x="4097120" y="884979"/>
                </a:lnTo>
                <a:cubicBezTo>
                  <a:pt x="4100543" y="878720"/>
                  <a:pt x="4100020" y="875591"/>
                  <a:pt x="4098214" y="874524"/>
                </a:cubicBezTo>
                <a:close/>
                <a:moveTo>
                  <a:pt x="2232252" y="874358"/>
                </a:moveTo>
                <a:cubicBezTo>
                  <a:pt x="2230635" y="874102"/>
                  <a:pt x="2229095" y="875077"/>
                  <a:pt x="2228639" y="876634"/>
                </a:cubicBezTo>
                <a:cubicBezTo>
                  <a:pt x="2228277" y="878256"/>
                  <a:pt x="2229304" y="879860"/>
                  <a:pt x="2230921" y="880238"/>
                </a:cubicBezTo>
                <a:cubicBezTo>
                  <a:pt x="2232252" y="881078"/>
                  <a:pt x="2234020" y="880681"/>
                  <a:pt x="2234857" y="879354"/>
                </a:cubicBezTo>
                <a:cubicBezTo>
                  <a:pt x="2235123" y="878935"/>
                  <a:pt x="2235275" y="878455"/>
                  <a:pt x="2235294" y="877962"/>
                </a:cubicBezTo>
                <a:lnTo>
                  <a:pt x="2234343" y="877962"/>
                </a:lnTo>
                <a:cubicBezTo>
                  <a:pt x="2234705" y="876397"/>
                  <a:pt x="2233792" y="874817"/>
                  <a:pt x="2232252" y="874358"/>
                </a:cubicBezTo>
                <a:close/>
                <a:moveTo>
                  <a:pt x="1116982" y="874358"/>
                </a:moveTo>
                <a:lnTo>
                  <a:pt x="1113955" y="876083"/>
                </a:lnTo>
                <a:lnTo>
                  <a:pt x="1112988" y="875875"/>
                </a:lnTo>
                <a:lnTo>
                  <a:pt x="1112988" y="876634"/>
                </a:lnTo>
                <a:lnTo>
                  <a:pt x="1113955" y="876083"/>
                </a:lnTo>
                <a:lnTo>
                  <a:pt x="1115413" y="876397"/>
                </a:lnTo>
                <a:cubicBezTo>
                  <a:pt x="1116554" y="875970"/>
                  <a:pt x="1117552" y="875117"/>
                  <a:pt x="1116982" y="874358"/>
                </a:cubicBezTo>
                <a:close/>
                <a:moveTo>
                  <a:pt x="2793975" y="872461"/>
                </a:moveTo>
                <a:cubicBezTo>
                  <a:pt x="2793975" y="882324"/>
                  <a:pt x="2776671" y="876065"/>
                  <a:pt x="2778192" y="888014"/>
                </a:cubicBezTo>
                <a:cubicBezTo>
                  <a:pt x="2787320" y="903566"/>
                  <a:pt x="2810519" y="880427"/>
                  <a:pt x="2793975" y="872461"/>
                </a:cubicBezTo>
                <a:close/>
                <a:moveTo>
                  <a:pt x="1137328" y="872461"/>
                </a:moveTo>
                <a:lnTo>
                  <a:pt x="1120404" y="896928"/>
                </a:lnTo>
                <a:cubicBezTo>
                  <a:pt x="1115746" y="903661"/>
                  <a:pt x="1111990" y="909778"/>
                  <a:pt x="1109685" y="914235"/>
                </a:cubicBezTo>
                <a:lnTo>
                  <a:pt x="1107890" y="920764"/>
                </a:lnTo>
                <a:lnTo>
                  <a:pt x="1107664" y="920826"/>
                </a:lnTo>
                <a:lnTo>
                  <a:pt x="1107664" y="921585"/>
                </a:lnTo>
                <a:lnTo>
                  <a:pt x="1107890" y="920764"/>
                </a:lnTo>
                <a:lnTo>
                  <a:pt x="1139991" y="911912"/>
                </a:lnTo>
                <a:lnTo>
                  <a:pt x="1168134" y="902239"/>
                </a:lnTo>
                <a:lnTo>
                  <a:pt x="1152731" y="886686"/>
                </a:lnTo>
                <a:close/>
                <a:moveTo>
                  <a:pt x="1946446" y="872272"/>
                </a:moveTo>
                <a:lnTo>
                  <a:pt x="1946446" y="882703"/>
                </a:lnTo>
                <a:lnTo>
                  <a:pt x="1956905" y="882703"/>
                </a:lnTo>
                <a:lnTo>
                  <a:pt x="1956905" y="872461"/>
                </a:lnTo>
                <a:close/>
                <a:moveTo>
                  <a:pt x="1496725" y="872272"/>
                </a:moveTo>
                <a:cubicBezTo>
                  <a:pt x="1493588" y="875781"/>
                  <a:pt x="1491972" y="880570"/>
                  <a:pt x="1492637" y="884695"/>
                </a:cubicBezTo>
                <a:lnTo>
                  <a:pt x="1501922" y="892856"/>
                </a:lnTo>
                <a:lnTo>
                  <a:pt x="1501859" y="893135"/>
                </a:lnTo>
                <a:lnTo>
                  <a:pt x="1502239" y="893135"/>
                </a:lnTo>
                <a:lnTo>
                  <a:pt x="1501922" y="892856"/>
                </a:lnTo>
                <a:lnTo>
                  <a:pt x="1504926" y="879503"/>
                </a:lnTo>
                <a:cubicBezTo>
                  <a:pt x="1505520" y="876492"/>
                  <a:pt x="1504236" y="874548"/>
                  <a:pt x="1496725" y="872272"/>
                </a:cubicBezTo>
                <a:close/>
                <a:moveTo>
                  <a:pt x="1118122" y="871703"/>
                </a:moveTo>
                <a:lnTo>
                  <a:pt x="1116791" y="873410"/>
                </a:lnTo>
                <a:cubicBezTo>
                  <a:pt x="1119454" y="876634"/>
                  <a:pt x="1122686" y="871134"/>
                  <a:pt x="1119263" y="871703"/>
                </a:cubicBezTo>
                <a:cubicBezTo>
                  <a:pt x="1120785" y="874358"/>
                  <a:pt x="1119263" y="871703"/>
                  <a:pt x="1118122" y="871703"/>
                </a:cubicBezTo>
                <a:close/>
                <a:moveTo>
                  <a:pt x="3272125" y="871229"/>
                </a:moveTo>
                <a:cubicBezTo>
                  <a:pt x="3269367" y="873979"/>
                  <a:pt x="3267846" y="882324"/>
                  <a:pt x="3275833" y="888014"/>
                </a:cubicBezTo>
                <a:cubicBezTo>
                  <a:pt x="3278875" y="871324"/>
                  <a:pt x="3274882" y="868479"/>
                  <a:pt x="3272125" y="871229"/>
                </a:cubicBezTo>
                <a:close/>
                <a:moveTo>
                  <a:pt x="1670909" y="869047"/>
                </a:moveTo>
                <a:lnTo>
                  <a:pt x="1670909" y="919498"/>
                </a:lnTo>
                <a:lnTo>
                  <a:pt x="1710081" y="919498"/>
                </a:lnTo>
                <a:cubicBezTo>
                  <a:pt x="1730428" y="919498"/>
                  <a:pt x="1749443" y="914946"/>
                  <a:pt x="1749443" y="910394"/>
                </a:cubicBezTo>
                <a:cubicBezTo>
                  <a:pt x="1749443" y="905842"/>
                  <a:pt x="1730428" y="892376"/>
                  <a:pt x="1709320" y="884221"/>
                </a:cubicBezTo>
                <a:lnTo>
                  <a:pt x="1710081" y="884221"/>
                </a:lnTo>
                <a:close/>
                <a:moveTo>
                  <a:pt x="727350" y="869047"/>
                </a:moveTo>
                <a:cubicBezTo>
                  <a:pt x="730773" y="870565"/>
                  <a:pt x="731153" y="869047"/>
                  <a:pt x="733625" y="869047"/>
                </a:cubicBezTo>
                <a:lnTo>
                  <a:pt x="745415" y="874168"/>
                </a:lnTo>
                <a:cubicBezTo>
                  <a:pt x="746347" y="876211"/>
                  <a:pt x="747634" y="878074"/>
                  <a:pt x="749218" y="879669"/>
                </a:cubicBezTo>
                <a:lnTo>
                  <a:pt x="754162" y="884600"/>
                </a:lnTo>
                <a:lnTo>
                  <a:pt x="755683" y="878910"/>
                </a:lnTo>
                <a:cubicBezTo>
                  <a:pt x="757066" y="879619"/>
                  <a:pt x="758346" y="880513"/>
                  <a:pt x="759487" y="881565"/>
                </a:cubicBezTo>
                <a:lnTo>
                  <a:pt x="763100" y="881565"/>
                </a:lnTo>
                <a:lnTo>
                  <a:pt x="768234" y="883841"/>
                </a:lnTo>
                <a:lnTo>
                  <a:pt x="768234" y="882893"/>
                </a:lnTo>
                <a:cubicBezTo>
                  <a:pt x="773146" y="884393"/>
                  <a:pt x="777774" y="886701"/>
                  <a:pt x="781925" y="889721"/>
                </a:cubicBezTo>
                <a:cubicBezTo>
                  <a:pt x="786679" y="888583"/>
                  <a:pt x="790482" y="894463"/>
                  <a:pt x="795616" y="893704"/>
                </a:cubicBezTo>
                <a:cubicBezTo>
                  <a:pt x="795616" y="897118"/>
                  <a:pt x="799990" y="895790"/>
                  <a:pt x="802272" y="896928"/>
                </a:cubicBezTo>
                <a:lnTo>
                  <a:pt x="827356" y="907852"/>
                </a:lnTo>
                <a:lnTo>
                  <a:pt x="785347" y="908845"/>
                </a:lnTo>
                <a:cubicBezTo>
                  <a:pt x="769785" y="907797"/>
                  <a:pt x="754318" y="905338"/>
                  <a:pt x="739140" y="901480"/>
                </a:cubicBezTo>
                <a:lnTo>
                  <a:pt x="710616" y="895411"/>
                </a:lnTo>
                <a:cubicBezTo>
                  <a:pt x="710616" y="894463"/>
                  <a:pt x="708144" y="892945"/>
                  <a:pt x="710616" y="890669"/>
                </a:cubicBezTo>
                <a:cubicBezTo>
                  <a:pt x="708905" y="888962"/>
                  <a:pt x="705672" y="889342"/>
                  <a:pt x="704341" y="887066"/>
                </a:cubicBezTo>
                <a:cubicBezTo>
                  <a:pt x="712370" y="884327"/>
                  <a:pt x="721176" y="885013"/>
                  <a:pt x="728681" y="888962"/>
                </a:cubicBezTo>
                <a:cubicBezTo>
                  <a:pt x="728681" y="888962"/>
                  <a:pt x="729822" y="887255"/>
                  <a:pt x="730583" y="887066"/>
                </a:cubicBezTo>
                <a:cubicBezTo>
                  <a:pt x="727921" y="883462"/>
                  <a:pt x="720314" y="883272"/>
                  <a:pt x="721075" y="878341"/>
                </a:cubicBezTo>
                <a:cubicBezTo>
                  <a:pt x="725258" y="877013"/>
                  <a:pt x="730963" y="880427"/>
                  <a:pt x="734576" y="876255"/>
                </a:cubicBezTo>
                <a:cubicBezTo>
                  <a:pt x="730012" y="873410"/>
                  <a:pt x="727730" y="873030"/>
                  <a:pt x="727350" y="869047"/>
                </a:cubicBezTo>
                <a:close/>
                <a:moveTo>
                  <a:pt x="1122496" y="868289"/>
                </a:moveTo>
                <a:cubicBezTo>
                  <a:pt x="1121926" y="871134"/>
                  <a:pt x="1122876" y="871323"/>
                  <a:pt x="1121926" y="873410"/>
                </a:cubicBezTo>
                <a:lnTo>
                  <a:pt x="1120975" y="873410"/>
                </a:lnTo>
                <a:cubicBezTo>
                  <a:pt x="1121443" y="874479"/>
                  <a:pt x="1122340" y="875306"/>
                  <a:pt x="1123447" y="875686"/>
                </a:cubicBezTo>
                <a:cubicBezTo>
                  <a:pt x="1125348" y="874358"/>
                  <a:pt x="1123447" y="871134"/>
                  <a:pt x="1126109" y="871134"/>
                </a:cubicBezTo>
                <a:cubicBezTo>
                  <a:pt x="1128771" y="871134"/>
                  <a:pt x="1126109" y="872272"/>
                  <a:pt x="1126109" y="872651"/>
                </a:cubicBezTo>
                <a:cubicBezTo>
                  <a:pt x="1126109" y="873030"/>
                  <a:pt x="1127821" y="872651"/>
                  <a:pt x="1127060" y="870944"/>
                </a:cubicBezTo>
                <a:cubicBezTo>
                  <a:pt x="1125373" y="870377"/>
                  <a:pt x="1123822" y="869474"/>
                  <a:pt x="1122496" y="868289"/>
                </a:cubicBezTo>
                <a:close/>
                <a:moveTo>
                  <a:pt x="2925564" y="868099"/>
                </a:moveTo>
                <a:cubicBezTo>
                  <a:pt x="2897040" y="869427"/>
                  <a:pt x="2908830" y="890290"/>
                  <a:pt x="2883729" y="873220"/>
                </a:cubicBezTo>
                <a:cubicBezTo>
                  <a:pt x="2889643" y="883887"/>
                  <a:pt x="2898580" y="892591"/>
                  <a:pt x="2909400" y="898256"/>
                </a:cubicBezTo>
                <a:lnTo>
                  <a:pt x="2909781" y="899204"/>
                </a:lnTo>
                <a:cubicBezTo>
                  <a:pt x="2902365" y="876255"/>
                  <a:pt x="2927656" y="885738"/>
                  <a:pt x="2925564" y="868099"/>
                </a:cubicBezTo>
                <a:close/>
                <a:moveTo>
                  <a:pt x="3227913" y="867340"/>
                </a:moveTo>
                <a:cubicBezTo>
                  <a:pt x="3222779" y="888962"/>
                  <a:pt x="3243506" y="868289"/>
                  <a:pt x="3227913" y="867340"/>
                </a:cubicBezTo>
                <a:close/>
                <a:moveTo>
                  <a:pt x="2762980" y="867340"/>
                </a:moveTo>
                <a:cubicBezTo>
                  <a:pt x="2745865" y="883462"/>
                  <a:pt x="2781995" y="876065"/>
                  <a:pt x="2762980" y="867340"/>
                </a:cubicBezTo>
                <a:close/>
                <a:moveTo>
                  <a:pt x="3426627" y="867151"/>
                </a:moveTo>
                <a:lnTo>
                  <a:pt x="3426627" y="867340"/>
                </a:lnTo>
                <a:cubicBezTo>
                  <a:pt x="3422063" y="886307"/>
                  <a:pt x="3439367" y="894842"/>
                  <a:pt x="3442220" y="877772"/>
                </a:cubicBezTo>
                <a:cubicBezTo>
                  <a:pt x="3434804" y="876255"/>
                  <a:pt x="3433473" y="868858"/>
                  <a:pt x="3426627" y="867151"/>
                </a:cubicBezTo>
                <a:close/>
                <a:moveTo>
                  <a:pt x="3217074" y="867151"/>
                </a:moveTo>
                <a:cubicBezTo>
                  <a:pt x="3199009" y="871703"/>
                  <a:pt x="3194255" y="863926"/>
                  <a:pt x="3190833" y="887824"/>
                </a:cubicBezTo>
                <a:cubicBezTo>
                  <a:pt x="3208327" y="889342"/>
                  <a:pt x="3206425" y="872461"/>
                  <a:pt x="3217454" y="867151"/>
                </a:cubicBezTo>
                <a:close/>
                <a:moveTo>
                  <a:pt x="2966447" y="867151"/>
                </a:moveTo>
                <a:cubicBezTo>
                  <a:pt x="2961503" y="888773"/>
                  <a:pt x="2982040" y="868099"/>
                  <a:pt x="2966447" y="867151"/>
                </a:cubicBezTo>
                <a:close/>
                <a:moveTo>
                  <a:pt x="1701524" y="867151"/>
                </a:moveTo>
                <a:cubicBezTo>
                  <a:pt x="1696580" y="888773"/>
                  <a:pt x="1717117" y="868099"/>
                  <a:pt x="1701524" y="867151"/>
                </a:cubicBezTo>
                <a:close/>
                <a:moveTo>
                  <a:pt x="3086246" y="866771"/>
                </a:moveTo>
                <a:cubicBezTo>
                  <a:pt x="3081302" y="888393"/>
                  <a:pt x="3102029" y="867720"/>
                  <a:pt x="3086246" y="866771"/>
                </a:cubicBezTo>
                <a:close/>
                <a:moveTo>
                  <a:pt x="1925909" y="866392"/>
                </a:moveTo>
                <a:cubicBezTo>
                  <a:pt x="1920965" y="888014"/>
                  <a:pt x="1941692" y="867340"/>
                  <a:pt x="1925909" y="866392"/>
                </a:cubicBezTo>
                <a:close/>
                <a:moveTo>
                  <a:pt x="1799455" y="865823"/>
                </a:moveTo>
                <a:cubicBezTo>
                  <a:pt x="1801769" y="878328"/>
                  <a:pt x="1802598" y="891058"/>
                  <a:pt x="1801927" y="903756"/>
                </a:cubicBezTo>
                <a:cubicBezTo>
                  <a:pt x="1807671" y="900393"/>
                  <a:pt x="1814563" y="899568"/>
                  <a:pt x="1820942" y="901480"/>
                </a:cubicBezTo>
                <a:cubicBezTo>
                  <a:pt x="1823582" y="896680"/>
                  <a:pt x="1824647" y="891174"/>
                  <a:pt x="1823985" y="885738"/>
                </a:cubicBezTo>
                <a:cubicBezTo>
                  <a:pt x="1827200" y="882112"/>
                  <a:pt x="1828218" y="877042"/>
                  <a:pt x="1826647" y="872461"/>
                </a:cubicBezTo>
                <a:lnTo>
                  <a:pt x="1818470" y="872461"/>
                </a:lnTo>
                <a:cubicBezTo>
                  <a:pt x="1813709" y="867118"/>
                  <a:pt x="1806517" y="864607"/>
                  <a:pt x="1799455" y="865823"/>
                </a:cubicBezTo>
                <a:close/>
                <a:moveTo>
                  <a:pt x="4632792" y="865633"/>
                </a:moveTo>
                <a:cubicBezTo>
                  <a:pt x="4653139" y="878720"/>
                  <a:pt x="4615488" y="873220"/>
                  <a:pt x="4632792" y="865633"/>
                </a:cubicBezTo>
                <a:close/>
                <a:moveTo>
                  <a:pt x="850191" y="864116"/>
                </a:moveTo>
                <a:lnTo>
                  <a:pt x="858558" y="867340"/>
                </a:lnTo>
                <a:cubicBezTo>
                  <a:pt x="857952" y="872000"/>
                  <a:pt x="861000" y="876355"/>
                  <a:pt x="865594" y="877393"/>
                </a:cubicBezTo>
                <a:cubicBezTo>
                  <a:pt x="869348" y="877696"/>
                  <a:pt x="872927" y="875763"/>
                  <a:pt x="874722" y="872461"/>
                </a:cubicBezTo>
                <a:lnTo>
                  <a:pt x="891455" y="878151"/>
                </a:lnTo>
                <a:lnTo>
                  <a:pt x="955538" y="899394"/>
                </a:lnTo>
                <a:cubicBezTo>
                  <a:pt x="950010" y="900490"/>
                  <a:pt x="944960" y="903274"/>
                  <a:pt x="941086" y="907360"/>
                </a:cubicBezTo>
                <a:cubicBezTo>
                  <a:pt x="938614" y="903946"/>
                  <a:pt x="937283" y="910774"/>
                  <a:pt x="936333" y="907360"/>
                </a:cubicBezTo>
                <a:cubicBezTo>
                  <a:pt x="934621" y="908498"/>
                  <a:pt x="938424" y="910584"/>
                  <a:pt x="936333" y="910394"/>
                </a:cubicBezTo>
                <a:cubicBezTo>
                  <a:pt x="934241" y="910205"/>
                  <a:pt x="935382" y="908687"/>
                  <a:pt x="934621" y="907929"/>
                </a:cubicBezTo>
                <a:cubicBezTo>
                  <a:pt x="934621" y="910774"/>
                  <a:pt x="934621" y="910774"/>
                  <a:pt x="932719" y="907929"/>
                </a:cubicBezTo>
                <a:cubicBezTo>
                  <a:pt x="931008" y="909446"/>
                  <a:pt x="928916" y="910015"/>
                  <a:pt x="931008" y="912291"/>
                </a:cubicBezTo>
                <a:cubicBezTo>
                  <a:pt x="930151" y="911971"/>
                  <a:pt x="929204" y="911971"/>
                  <a:pt x="928346" y="912291"/>
                </a:cubicBezTo>
                <a:cubicBezTo>
                  <a:pt x="928346" y="912291"/>
                  <a:pt x="929487" y="910774"/>
                  <a:pt x="928346" y="910205"/>
                </a:cubicBezTo>
                <a:cubicBezTo>
                  <a:pt x="927205" y="909636"/>
                  <a:pt x="925113" y="914757"/>
                  <a:pt x="925303" y="911532"/>
                </a:cubicBezTo>
                <a:cubicBezTo>
                  <a:pt x="925303" y="914567"/>
                  <a:pt x="922641" y="912481"/>
                  <a:pt x="921120" y="914567"/>
                </a:cubicBezTo>
                <a:cubicBezTo>
                  <a:pt x="922641" y="916274"/>
                  <a:pt x="923022" y="914567"/>
                  <a:pt x="924162" y="914567"/>
                </a:cubicBezTo>
                <a:cubicBezTo>
                  <a:pt x="925303" y="914567"/>
                  <a:pt x="921310" y="916084"/>
                  <a:pt x="923022" y="917791"/>
                </a:cubicBezTo>
                <a:cubicBezTo>
                  <a:pt x="924733" y="919498"/>
                  <a:pt x="923022" y="915136"/>
                  <a:pt x="924733" y="913429"/>
                </a:cubicBezTo>
                <a:cubicBezTo>
                  <a:pt x="927205" y="914757"/>
                  <a:pt x="926254" y="916084"/>
                  <a:pt x="927205" y="913429"/>
                </a:cubicBezTo>
                <a:cubicBezTo>
                  <a:pt x="927205" y="914946"/>
                  <a:pt x="932719" y="916274"/>
                  <a:pt x="929677" y="917222"/>
                </a:cubicBezTo>
                <a:cubicBezTo>
                  <a:pt x="931198" y="917222"/>
                  <a:pt x="931388" y="917222"/>
                  <a:pt x="931959" y="918550"/>
                </a:cubicBezTo>
                <a:cubicBezTo>
                  <a:pt x="933670" y="916653"/>
                  <a:pt x="931959" y="916084"/>
                  <a:pt x="931959" y="914377"/>
                </a:cubicBezTo>
                <a:cubicBezTo>
                  <a:pt x="934051" y="915705"/>
                  <a:pt x="936333" y="917412"/>
                  <a:pt x="937664" y="915326"/>
                </a:cubicBezTo>
                <a:cubicBezTo>
                  <a:pt x="938995" y="913239"/>
                  <a:pt x="934811" y="913429"/>
                  <a:pt x="934811" y="912291"/>
                </a:cubicBezTo>
                <a:cubicBezTo>
                  <a:pt x="936333" y="914188"/>
                  <a:pt x="936333" y="910394"/>
                  <a:pt x="937473" y="912291"/>
                </a:cubicBezTo>
                <a:cubicBezTo>
                  <a:pt x="938614" y="914188"/>
                  <a:pt x="937473" y="912291"/>
                  <a:pt x="938614" y="912291"/>
                </a:cubicBezTo>
                <a:cubicBezTo>
                  <a:pt x="939755" y="912291"/>
                  <a:pt x="935762" y="912291"/>
                  <a:pt x="937283" y="914567"/>
                </a:cubicBezTo>
                <a:cubicBezTo>
                  <a:pt x="938805" y="916843"/>
                  <a:pt x="939945" y="913050"/>
                  <a:pt x="940326" y="914567"/>
                </a:cubicBezTo>
                <a:cubicBezTo>
                  <a:pt x="941657" y="912481"/>
                  <a:pt x="942418" y="910963"/>
                  <a:pt x="940326" y="912291"/>
                </a:cubicBezTo>
                <a:cubicBezTo>
                  <a:pt x="938234" y="913619"/>
                  <a:pt x="940326" y="910774"/>
                  <a:pt x="940326" y="909636"/>
                </a:cubicBezTo>
                <a:cubicBezTo>
                  <a:pt x="941183" y="909956"/>
                  <a:pt x="942130" y="909956"/>
                  <a:pt x="942988" y="909636"/>
                </a:cubicBezTo>
                <a:cubicBezTo>
                  <a:pt x="942988" y="909636"/>
                  <a:pt x="941467" y="911722"/>
                  <a:pt x="942988" y="912291"/>
                </a:cubicBezTo>
                <a:cubicBezTo>
                  <a:pt x="945460" y="908687"/>
                  <a:pt x="949263" y="910584"/>
                  <a:pt x="951925" y="907549"/>
                </a:cubicBezTo>
                <a:cubicBezTo>
                  <a:pt x="954588" y="904515"/>
                  <a:pt x="949834" y="906032"/>
                  <a:pt x="951925" y="904704"/>
                </a:cubicBezTo>
                <a:cubicBezTo>
                  <a:pt x="951925" y="906791"/>
                  <a:pt x="954017" y="904704"/>
                  <a:pt x="954397" y="906980"/>
                </a:cubicBezTo>
                <a:cubicBezTo>
                  <a:pt x="956489" y="904325"/>
                  <a:pt x="952876" y="905653"/>
                  <a:pt x="953256" y="903946"/>
                </a:cubicBezTo>
                <a:cubicBezTo>
                  <a:pt x="955538" y="905273"/>
                  <a:pt x="956489" y="900722"/>
                  <a:pt x="958010" y="903946"/>
                </a:cubicBezTo>
                <a:cubicBezTo>
                  <a:pt x="958010" y="901670"/>
                  <a:pt x="958010" y="901859"/>
                  <a:pt x="959722" y="903946"/>
                </a:cubicBezTo>
                <a:cubicBezTo>
                  <a:pt x="960197" y="903121"/>
                  <a:pt x="960773" y="902356"/>
                  <a:pt x="961433" y="901670"/>
                </a:cubicBezTo>
                <a:lnTo>
                  <a:pt x="972652" y="934292"/>
                </a:lnTo>
                <a:lnTo>
                  <a:pt x="984823" y="967294"/>
                </a:lnTo>
                <a:lnTo>
                  <a:pt x="965807" y="977915"/>
                </a:lnTo>
                <a:lnTo>
                  <a:pt x="946791" y="988726"/>
                </a:lnTo>
                <a:lnTo>
                  <a:pt x="944129" y="964259"/>
                </a:lnTo>
                <a:lnTo>
                  <a:pt x="941467" y="939793"/>
                </a:lnTo>
                <a:lnTo>
                  <a:pt x="890124" y="927654"/>
                </a:lnTo>
                <a:lnTo>
                  <a:pt x="884230" y="950035"/>
                </a:lnTo>
                <a:lnTo>
                  <a:pt x="878335" y="972415"/>
                </a:lnTo>
                <a:lnTo>
                  <a:pt x="871489" y="950035"/>
                </a:lnTo>
                <a:cubicBezTo>
                  <a:pt x="871556" y="949530"/>
                  <a:pt x="871556" y="949022"/>
                  <a:pt x="871489" y="948517"/>
                </a:cubicBezTo>
                <a:lnTo>
                  <a:pt x="867686" y="935999"/>
                </a:lnTo>
                <a:lnTo>
                  <a:pt x="864073" y="924050"/>
                </a:lnTo>
                <a:lnTo>
                  <a:pt x="869017" y="924999"/>
                </a:lnTo>
                <a:lnTo>
                  <a:pt x="863122" y="921016"/>
                </a:lnTo>
                <a:lnTo>
                  <a:pt x="856657" y="899773"/>
                </a:lnTo>
                <a:lnTo>
                  <a:pt x="832126" y="907739"/>
                </a:lnTo>
                <a:lnTo>
                  <a:pt x="827733" y="907843"/>
                </a:lnTo>
                <a:lnTo>
                  <a:pt x="800180" y="892756"/>
                </a:lnTo>
                <a:cubicBezTo>
                  <a:pt x="802361" y="893615"/>
                  <a:pt x="804681" y="894066"/>
                  <a:pt x="807026" y="894083"/>
                </a:cubicBezTo>
                <a:cubicBezTo>
                  <a:pt x="818496" y="893082"/>
                  <a:pt x="829257" y="888118"/>
                  <a:pt x="837451" y="880048"/>
                </a:cubicBezTo>
                <a:cubicBezTo>
                  <a:pt x="837451" y="884600"/>
                  <a:pt x="839162" y="889342"/>
                  <a:pt x="843536" y="888393"/>
                </a:cubicBezTo>
                <a:cubicBezTo>
                  <a:pt x="843536" y="881755"/>
                  <a:pt x="850382" y="881186"/>
                  <a:pt x="848860" y="872841"/>
                </a:cubicBezTo>
                <a:cubicBezTo>
                  <a:pt x="847746" y="872183"/>
                  <a:pt x="846523" y="871733"/>
                  <a:pt x="845247" y="871513"/>
                </a:cubicBezTo>
                <a:lnTo>
                  <a:pt x="847719" y="868099"/>
                </a:lnTo>
                <a:close/>
                <a:moveTo>
                  <a:pt x="1089599" y="862978"/>
                </a:moveTo>
                <a:lnTo>
                  <a:pt x="1089409" y="863168"/>
                </a:lnTo>
                <a:cubicBezTo>
                  <a:pt x="1088078" y="865444"/>
                  <a:pt x="1089409" y="863168"/>
                  <a:pt x="1086937" y="863168"/>
                </a:cubicBezTo>
                <a:cubicBezTo>
                  <a:pt x="1085982" y="864535"/>
                  <a:pt x="1085982" y="866352"/>
                  <a:pt x="1086937" y="867720"/>
                </a:cubicBezTo>
                <a:cubicBezTo>
                  <a:pt x="1088078" y="866202"/>
                  <a:pt x="1091501" y="864495"/>
                  <a:pt x="1089599" y="862978"/>
                </a:cubicBezTo>
                <a:close/>
                <a:moveTo>
                  <a:pt x="3724603" y="862030"/>
                </a:moveTo>
                <a:lnTo>
                  <a:pt x="3714144" y="862599"/>
                </a:lnTo>
                <a:lnTo>
                  <a:pt x="3714144" y="872461"/>
                </a:lnTo>
                <a:lnTo>
                  <a:pt x="3724603" y="872461"/>
                </a:lnTo>
                <a:close/>
                <a:moveTo>
                  <a:pt x="1333000" y="861840"/>
                </a:moveTo>
                <a:lnTo>
                  <a:pt x="1329767" y="875686"/>
                </a:lnTo>
                <a:lnTo>
                  <a:pt x="1322731" y="877962"/>
                </a:lnTo>
                <a:lnTo>
                  <a:pt x="1291546" y="890290"/>
                </a:lnTo>
                <a:lnTo>
                  <a:pt x="1369130" y="888393"/>
                </a:lnTo>
                <a:lnTo>
                  <a:pt x="1407161" y="888393"/>
                </a:lnTo>
                <a:cubicBezTo>
                  <a:pt x="1408022" y="889270"/>
                  <a:pt x="1409169" y="889806"/>
                  <a:pt x="1410394" y="889911"/>
                </a:cubicBezTo>
                <a:cubicBezTo>
                  <a:pt x="1410394" y="889911"/>
                  <a:pt x="1410394" y="888773"/>
                  <a:pt x="1411915" y="888393"/>
                </a:cubicBezTo>
                <a:lnTo>
                  <a:pt x="1423134" y="888393"/>
                </a:lnTo>
                <a:cubicBezTo>
                  <a:pt x="1433783" y="890100"/>
                  <a:pt x="1437016" y="899015"/>
                  <a:pt x="1444051" y="904135"/>
                </a:cubicBezTo>
                <a:cubicBezTo>
                  <a:pt x="1444348" y="898097"/>
                  <a:pt x="1441903" y="892245"/>
                  <a:pt x="1437396" y="888204"/>
                </a:cubicBezTo>
                <a:lnTo>
                  <a:pt x="1447284" y="888204"/>
                </a:lnTo>
                <a:lnTo>
                  <a:pt x="1416669" y="880238"/>
                </a:lnTo>
                <a:cubicBezTo>
                  <a:pt x="1417308" y="877910"/>
                  <a:pt x="1416737" y="875418"/>
                  <a:pt x="1415147" y="873599"/>
                </a:cubicBezTo>
                <a:lnTo>
                  <a:pt x="1407922" y="873599"/>
                </a:lnTo>
                <a:cubicBezTo>
                  <a:pt x="1407030" y="874789"/>
                  <a:pt x="1406383" y="876143"/>
                  <a:pt x="1406020" y="877582"/>
                </a:cubicBezTo>
                <a:lnTo>
                  <a:pt x="1401076" y="876255"/>
                </a:lnTo>
                <a:cubicBezTo>
                  <a:pt x="1378710" y="870826"/>
                  <a:pt x="1355444" y="870180"/>
                  <a:pt x="1332810" y="874358"/>
                </a:cubicBezTo>
                <a:lnTo>
                  <a:pt x="1334141" y="874358"/>
                </a:lnTo>
                <a:lnTo>
                  <a:pt x="1338895" y="871323"/>
                </a:lnTo>
                <a:lnTo>
                  <a:pt x="1336042" y="866582"/>
                </a:lnTo>
                <a:close/>
                <a:moveTo>
                  <a:pt x="2991319" y="861485"/>
                </a:moveTo>
                <a:lnTo>
                  <a:pt x="2987608" y="866804"/>
                </a:lnTo>
                <a:lnTo>
                  <a:pt x="2986984" y="866202"/>
                </a:lnTo>
                <a:lnTo>
                  <a:pt x="2987365" y="867151"/>
                </a:lnTo>
                <a:lnTo>
                  <a:pt x="2987608" y="866804"/>
                </a:lnTo>
                <a:lnTo>
                  <a:pt x="2993497" y="872485"/>
                </a:lnTo>
                <a:cubicBezTo>
                  <a:pt x="2994923" y="875449"/>
                  <a:pt x="2996777" y="878057"/>
                  <a:pt x="3002577" y="876634"/>
                </a:cubicBezTo>
                <a:cubicBezTo>
                  <a:pt x="3006285" y="869237"/>
                  <a:pt x="2997051" y="859920"/>
                  <a:pt x="2991319" y="861485"/>
                </a:cubicBezTo>
                <a:close/>
                <a:moveTo>
                  <a:pt x="1251232" y="860323"/>
                </a:moveTo>
                <a:cubicBezTo>
                  <a:pt x="1249827" y="859894"/>
                  <a:pt x="1248338" y="860683"/>
                  <a:pt x="1247908" y="862087"/>
                </a:cubicBezTo>
                <a:lnTo>
                  <a:pt x="1247869" y="862519"/>
                </a:lnTo>
                <a:lnTo>
                  <a:pt x="1247810" y="862409"/>
                </a:lnTo>
                <a:lnTo>
                  <a:pt x="1247810" y="863168"/>
                </a:lnTo>
                <a:lnTo>
                  <a:pt x="1247869" y="862519"/>
                </a:lnTo>
                <a:lnTo>
                  <a:pt x="1249705" y="865960"/>
                </a:lnTo>
                <a:cubicBezTo>
                  <a:pt x="1249770" y="865980"/>
                  <a:pt x="1249835" y="865998"/>
                  <a:pt x="1249901" y="866013"/>
                </a:cubicBezTo>
                <a:cubicBezTo>
                  <a:pt x="1251527" y="866367"/>
                  <a:pt x="1253136" y="865353"/>
                  <a:pt x="1253514" y="863737"/>
                </a:cubicBezTo>
                <a:cubicBezTo>
                  <a:pt x="1253855" y="862202"/>
                  <a:pt x="1252883" y="860683"/>
                  <a:pt x="1251345" y="860345"/>
                </a:cubicBezTo>
                <a:cubicBezTo>
                  <a:pt x="1251306" y="860336"/>
                  <a:pt x="1251270" y="860330"/>
                  <a:pt x="1251232" y="860323"/>
                </a:cubicBezTo>
                <a:close/>
                <a:moveTo>
                  <a:pt x="1166232" y="860323"/>
                </a:moveTo>
                <a:cubicBezTo>
                  <a:pt x="1165091" y="859564"/>
                  <a:pt x="1162619" y="863547"/>
                  <a:pt x="1163190" y="865823"/>
                </a:cubicBezTo>
                <a:lnTo>
                  <a:pt x="1163950" y="865064"/>
                </a:lnTo>
                <a:cubicBezTo>
                  <a:pt x="1165662" y="866961"/>
                  <a:pt x="1166803" y="862978"/>
                  <a:pt x="1167373" y="865064"/>
                </a:cubicBezTo>
                <a:lnTo>
                  <a:pt x="1167373" y="863357"/>
                </a:lnTo>
                <a:cubicBezTo>
                  <a:pt x="1164711" y="863357"/>
                  <a:pt x="1167373" y="861081"/>
                  <a:pt x="1166232" y="860323"/>
                </a:cubicBezTo>
                <a:close/>
                <a:moveTo>
                  <a:pt x="1141512" y="859374"/>
                </a:moveTo>
                <a:cubicBezTo>
                  <a:pt x="1139943" y="859006"/>
                  <a:pt x="1138359" y="859921"/>
                  <a:pt x="1137899" y="861461"/>
                </a:cubicBezTo>
                <a:cubicBezTo>
                  <a:pt x="1137458" y="862969"/>
                  <a:pt x="1138327" y="864549"/>
                  <a:pt x="1139840" y="864989"/>
                </a:cubicBezTo>
                <a:cubicBezTo>
                  <a:pt x="1139953" y="865021"/>
                  <a:pt x="1140067" y="865045"/>
                  <a:pt x="1140181" y="865064"/>
                </a:cubicBezTo>
                <a:cubicBezTo>
                  <a:pt x="1141749" y="865432"/>
                  <a:pt x="1143334" y="864518"/>
                  <a:pt x="1143794" y="862978"/>
                </a:cubicBezTo>
                <a:cubicBezTo>
                  <a:pt x="1144235" y="861470"/>
                  <a:pt x="1143366" y="859890"/>
                  <a:pt x="1141852" y="859450"/>
                </a:cubicBezTo>
                <a:cubicBezTo>
                  <a:pt x="1141740" y="859418"/>
                  <a:pt x="1141626" y="859393"/>
                  <a:pt x="1141512" y="859374"/>
                </a:cubicBezTo>
                <a:close/>
                <a:moveTo>
                  <a:pt x="3397919" y="858696"/>
                </a:moveTo>
                <a:cubicBezTo>
                  <a:pt x="3389202" y="859434"/>
                  <a:pt x="3391875" y="881376"/>
                  <a:pt x="3410273" y="867151"/>
                </a:cubicBezTo>
                <a:cubicBezTo>
                  <a:pt x="3404996" y="860560"/>
                  <a:pt x="3400825" y="858450"/>
                  <a:pt x="3397919" y="858696"/>
                </a:cubicBezTo>
                <a:close/>
                <a:moveTo>
                  <a:pt x="1094543" y="858616"/>
                </a:moveTo>
                <a:cubicBezTo>
                  <a:pt x="1094543" y="860892"/>
                  <a:pt x="1092451" y="860323"/>
                  <a:pt x="1091691" y="862409"/>
                </a:cubicBezTo>
                <a:cubicBezTo>
                  <a:pt x="1090930" y="864495"/>
                  <a:pt x="1093782" y="863547"/>
                  <a:pt x="1094543" y="862409"/>
                </a:cubicBezTo>
                <a:cubicBezTo>
                  <a:pt x="1095304" y="861271"/>
                  <a:pt x="1095684" y="860702"/>
                  <a:pt x="1094543" y="859564"/>
                </a:cubicBezTo>
                <a:close/>
                <a:moveTo>
                  <a:pt x="3808272" y="856909"/>
                </a:moveTo>
                <a:cubicBezTo>
                  <a:pt x="3803328" y="878531"/>
                  <a:pt x="3823865" y="856909"/>
                  <a:pt x="3808272" y="856909"/>
                </a:cubicBezTo>
                <a:close/>
                <a:moveTo>
                  <a:pt x="3462567" y="856909"/>
                </a:moveTo>
                <a:lnTo>
                  <a:pt x="3462947" y="858047"/>
                </a:lnTo>
                <a:lnTo>
                  <a:pt x="3468081" y="859564"/>
                </a:lnTo>
                <a:cubicBezTo>
                  <a:pt x="3466864" y="857753"/>
                  <a:pt x="3464754" y="856740"/>
                  <a:pt x="3462567" y="856909"/>
                </a:cubicBezTo>
                <a:close/>
                <a:moveTo>
                  <a:pt x="3013036" y="856719"/>
                </a:moveTo>
                <a:lnTo>
                  <a:pt x="3013036" y="867151"/>
                </a:lnTo>
                <a:lnTo>
                  <a:pt x="3023494" y="867151"/>
                </a:lnTo>
                <a:lnTo>
                  <a:pt x="3023494" y="856719"/>
                </a:lnTo>
                <a:close/>
                <a:moveTo>
                  <a:pt x="1424085" y="856719"/>
                </a:moveTo>
                <a:cubicBezTo>
                  <a:pt x="1418951" y="878341"/>
                  <a:pt x="1439678" y="856719"/>
                  <a:pt x="1424085" y="856719"/>
                </a:cubicBezTo>
                <a:close/>
                <a:moveTo>
                  <a:pt x="1129912" y="856529"/>
                </a:moveTo>
                <a:cubicBezTo>
                  <a:pt x="1128374" y="856190"/>
                  <a:pt x="1126851" y="857159"/>
                  <a:pt x="1126512" y="858694"/>
                </a:cubicBezTo>
                <a:cubicBezTo>
                  <a:pt x="1126503" y="858731"/>
                  <a:pt x="1126497" y="858767"/>
                  <a:pt x="1126489" y="858805"/>
                </a:cubicBezTo>
                <a:cubicBezTo>
                  <a:pt x="1126029" y="860308"/>
                  <a:pt x="1126879" y="861899"/>
                  <a:pt x="1128385" y="862356"/>
                </a:cubicBezTo>
                <a:cubicBezTo>
                  <a:pt x="1128450" y="862377"/>
                  <a:pt x="1128515" y="862394"/>
                  <a:pt x="1128581" y="862409"/>
                </a:cubicBezTo>
                <a:cubicBezTo>
                  <a:pt x="1130253" y="862584"/>
                  <a:pt x="1131749" y="861375"/>
                  <a:pt x="1131926" y="859708"/>
                </a:cubicBezTo>
                <a:cubicBezTo>
                  <a:pt x="1132072" y="858312"/>
                  <a:pt x="1131239" y="856996"/>
                  <a:pt x="1129912" y="856529"/>
                </a:cubicBezTo>
                <a:close/>
                <a:moveTo>
                  <a:pt x="4027903" y="856340"/>
                </a:moveTo>
                <a:cubicBezTo>
                  <a:pt x="4007366" y="869237"/>
                  <a:pt x="4045207" y="863926"/>
                  <a:pt x="4027903" y="856340"/>
                </a:cubicBezTo>
                <a:close/>
                <a:moveTo>
                  <a:pt x="3122566" y="852357"/>
                </a:moveTo>
                <a:cubicBezTo>
                  <a:pt x="3111157" y="852357"/>
                  <a:pt x="3105832" y="856719"/>
                  <a:pt x="3106783" y="868099"/>
                </a:cubicBezTo>
                <a:lnTo>
                  <a:pt x="3122566" y="868099"/>
                </a:lnTo>
                <a:close/>
                <a:moveTo>
                  <a:pt x="4297546" y="851788"/>
                </a:moveTo>
                <a:lnTo>
                  <a:pt x="4298877" y="851788"/>
                </a:lnTo>
                <a:lnTo>
                  <a:pt x="4304581" y="862219"/>
                </a:lnTo>
                <a:lnTo>
                  <a:pt x="4302680" y="868478"/>
                </a:lnTo>
                <a:cubicBezTo>
                  <a:pt x="4303554" y="869298"/>
                  <a:pt x="4304600" y="869941"/>
                  <a:pt x="4305722" y="870375"/>
                </a:cubicBezTo>
                <a:lnTo>
                  <a:pt x="4308765" y="871323"/>
                </a:lnTo>
                <a:lnTo>
                  <a:pt x="4309906" y="871513"/>
                </a:lnTo>
                <a:lnTo>
                  <a:pt x="4324738" y="899015"/>
                </a:lnTo>
                <a:lnTo>
                  <a:pt x="4320935" y="899015"/>
                </a:lnTo>
                <a:lnTo>
                  <a:pt x="4317702" y="902618"/>
                </a:lnTo>
                <a:lnTo>
                  <a:pt x="4314660" y="906222"/>
                </a:lnTo>
                <a:lnTo>
                  <a:pt x="4303440" y="904135"/>
                </a:lnTo>
                <a:lnTo>
                  <a:pt x="4300588" y="895411"/>
                </a:lnTo>
                <a:cubicBezTo>
                  <a:pt x="4299181" y="891379"/>
                  <a:pt x="4298420" y="887157"/>
                  <a:pt x="4298306" y="882893"/>
                </a:cubicBezTo>
                <a:cubicBezTo>
                  <a:pt x="4298401" y="878407"/>
                  <a:pt x="4297831" y="873933"/>
                  <a:pt x="4296595" y="869616"/>
                </a:cubicBezTo>
                <a:lnTo>
                  <a:pt x="4291651" y="869616"/>
                </a:lnTo>
                <a:lnTo>
                  <a:pt x="4293743" y="861271"/>
                </a:lnTo>
                <a:lnTo>
                  <a:pt x="4293743" y="859185"/>
                </a:lnTo>
                <a:cubicBezTo>
                  <a:pt x="4294332" y="856427"/>
                  <a:pt x="4295644" y="853874"/>
                  <a:pt x="4297546" y="851788"/>
                </a:cubicBezTo>
                <a:close/>
                <a:moveTo>
                  <a:pt x="2449791" y="851788"/>
                </a:moveTo>
                <a:cubicBezTo>
                  <a:pt x="2432487" y="859374"/>
                  <a:pt x="2470138" y="864685"/>
                  <a:pt x="2449791" y="851788"/>
                </a:cubicBezTo>
                <a:close/>
                <a:moveTo>
                  <a:pt x="1701524" y="851408"/>
                </a:moveTo>
                <a:cubicBezTo>
                  <a:pt x="1681177" y="864306"/>
                  <a:pt x="1718828" y="858995"/>
                  <a:pt x="1701524" y="851408"/>
                </a:cubicBezTo>
                <a:close/>
                <a:moveTo>
                  <a:pt x="2391033" y="851029"/>
                </a:moveTo>
                <a:cubicBezTo>
                  <a:pt x="2389492" y="850690"/>
                  <a:pt x="2387971" y="851659"/>
                  <a:pt x="2387629" y="853193"/>
                </a:cubicBezTo>
                <a:cubicBezTo>
                  <a:pt x="2387629" y="853231"/>
                  <a:pt x="2387610" y="853267"/>
                  <a:pt x="2387610" y="853305"/>
                </a:cubicBezTo>
                <a:lnTo>
                  <a:pt x="2389935" y="856763"/>
                </a:lnTo>
                <a:lnTo>
                  <a:pt x="2389702" y="856909"/>
                </a:lnTo>
                <a:lnTo>
                  <a:pt x="2390272" y="856909"/>
                </a:lnTo>
                <a:cubicBezTo>
                  <a:pt x="2390177" y="856899"/>
                  <a:pt x="2390101" y="856886"/>
                  <a:pt x="2390006" y="856869"/>
                </a:cubicBezTo>
                <a:lnTo>
                  <a:pt x="2389935" y="856763"/>
                </a:lnTo>
                <a:lnTo>
                  <a:pt x="2393315" y="854633"/>
                </a:lnTo>
                <a:cubicBezTo>
                  <a:pt x="2393676" y="853011"/>
                  <a:pt x="2392649" y="851407"/>
                  <a:pt x="2391033" y="851029"/>
                </a:cubicBezTo>
                <a:close/>
                <a:moveTo>
                  <a:pt x="1176311" y="850460"/>
                </a:moveTo>
                <a:cubicBezTo>
                  <a:pt x="1175360" y="853495"/>
                  <a:pt x="1175170" y="853495"/>
                  <a:pt x="1176120" y="853495"/>
                </a:cubicBezTo>
                <a:cubicBezTo>
                  <a:pt x="1176120" y="853495"/>
                  <a:pt x="1177451" y="853495"/>
                  <a:pt x="1178022" y="851598"/>
                </a:cubicBezTo>
                <a:close/>
                <a:moveTo>
                  <a:pt x="1198369" y="850271"/>
                </a:moveTo>
                <a:cubicBezTo>
                  <a:pt x="1197418" y="852167"/>
                  <a:pt x="1199319" y="852167"/>
                  <a:pt x="1199319" y="852167"/>
                </a:cubicBezTo>
                <a:cubicBezTo>
                  <a:pt x="1198829" y="852560"/>
                  <a:pt x="1198382" y="853005"/>
                  <a:pt x="1197988" y="853495"/>
                </a:cubicBezTo>
                <a:cubicBezTo>
                  <a:pt x="1197988" y="851408"/>
                  <a:pt x="1196087" y="849891"/>
                  <a:pt x="1198369" y="850271"/>
                </a:cubicBezTo>
                <a:close/>
                <a:moveTo>
                  <a:pt x="1227606" y="850033"/>
                </a:moveTo>
                <a:cubicBezTo>
                  <a:pt x="1226988" y="849654"/>
                  <a:pt x="1226322" y="849417"/>
                  <a:pt x="1225371" y="850460"/>
                </a:cubicBezTo>
                <a:lnTo>
                  <a:pt x="1224367" y="854134"/>
                </a:lnTo>
                <a:lnTo>
                  <a:pt x="1224230" y="854253"/>
                </a:lnTo>
                <a:lnTo>
                  <a:pt x="1224230" y="854633"/>
                </a:lnTo>
                <a:lnTo>
                  <a:pt x="1224367" y="854134"/>
                </a:lnTo>
                <a:lnTo>
                  <a:pt x="1227273" y="851598"/>
                </a:lnTo>
                <a:cubicBezTo>
                  <a:pt x="1228413" y="851408"/>
                  <a:pt x="1228984" y="854443"/>
                  <a:pt x="1229554" y="854443"/>
                </a:cubicBezTo>
                <a:cubicBezTo>
                  <a:pt x="1230125" y="854443"/>
                  <a:pt x="1231076" y="849512"/>
                  <a:pt x="1229554" y="850460"/>
                </a:cubicBezTo>
                <a:cubicBezTo>
                  <a:pt x="1228794" y="850934"/>
                  <a:pt x="1228224" y="850413"/>
                  <a:pt x="1227606" y="850033"/>
                </a:cubicBezTo>
                <a:close/>
                <a:moveTo>
                  <a:pt x="2084880" y="848564"/>
                </a:moveTo>
                <a:cubicBezTo>
                  <a:pt x="2079632" y="847359"/>
                  <a:pt x="2074402" y="850629"/>
                  <a:pt x="2073185" y="855866"/>
                </a:cubicBezTo>
                <a:cubicBezTo>
                  <a:pt x="2071968" y="861102"/>
                  <a:pt x="2075258" y="866326"/>
                  <a:pt x="2080507" y="867530"/>
                </a:cubicBezTo>
                <a:cubicBezTo>
                  <a:pt x="2085755" y="868734"/>
                  <a:pt x="2090984" y="865465"/>
                  <a:pt x="2092201" y="860228"/>
                </a:cubicBezTo>
                <a:cubicBezTo>
                  <a:pt x="2093418" y="854991"/>
                  <a:pt x="2090128" y="849768"/>
                  <a:pt x="2084880" y="848564"/>
                </a:cubicBezTo>
                <a:close/>
                <a:moveTo>
                  <a:pt x="1159387" y="848374"/>
                </a:moveTo>
                <a:cubicBezTo>
                  <a:pt x="1155583" y="850271"/>
                  <a:pt x="1152541" y="851788"/>
                  <a:pt x="1152161" y="853495"/>
                </a:cubicBezTo>
                <a:cubicBezTo>
                  <a:pt x="1152161" y="855012"/>
                  <a:pt x="1154442" y="855391"/>
                  <a:pt x="1158055" y="853495"/>
                </a:cubicBezTo>
                <a:cubicBezTo>
                  <a:pt x="1161668" y="851598"/>
                  <a:pt x="1165091" y="850081"/>
                  <a:pt x="1165472" y="848374"/>
                </a:cubicBezTo>
                <a:cubicBezTo>
                  <a:pt x="1165852" y="846667"/>
                  <a:pt x="1163190" y="846477"/>
                  <a:pt x="1159387" y="848374"/>
                </a:cubicBezTo>
                <a:close/>
                <a:moveTo>
                  <a:pt x="2260965" y="847805"/>
                </a:moveTo>
                <a:cubicBezTo>
                  <a:pt x="2257162" y="849701"/>
                  <a:pt x="2254120" y="851408"/>
                  <a:pt x="2253739" y="852926"/>
                </a:cubicBezTo>
                <a:cubicBezTo>
                  <a:pt x="2253359" y="854443"/>
                  <a:pt x="2256021" y="854443"/>
                  <a:pt x="2259634" y="853495"/>
                </a:cubicBezTo>
                <a:lnTo>
                  <a:pt x="2259634" y="852926"/>
                </a:lnTo>
                <a:cubicBezTo>
                  <a:pt x="2262620" y="852203"/>
                  <a:pt x="2265206" y="850371"/>
                  <a:pt x="2266860" y="847805"/>
                </a:cubicBezTo>
                <a:cubicBezTo>
                  <a:pt x="2266860" y="846287"/>
                  <a:pt x="2264768" y="845908"/>
                  <a:pt x="2260965" y="847805"/>
                </a:cubicBezTo>
                <a:close/>
                <a:moveTo>
                  <a:pt x="4239358" y="847426"/>
                </a:moveTo>
                <a:cubicBezTo>
                  <a:pt x="4245062" y="847805"/>
                  <a:pt x="4245823" y="850650"/>
                  <a:pt x="4245633" y="852736"/>
                </a:cubicBezTo>
                <a:cubicBezTo>
                  <a:pt x="4245157" y="853829"/>
                  <a:pt x="4244435" y="854802"/>
                  <a:pt x="4243541" y="855581"/>
                </a:cubicBezTo>
                <a:cubicBezTo>
                  <a:pt x="4243731" y="853684"/>
                  <a:pt x="4242590" y="851408"/>
                  <a:pt x="4239358" y="851408"/>
                </a:cubicBezTo>
                <a:close/>
                <a:moveTo>
                  <a:pt x="3729737" y="847046"/>
                </a:moveTo>
                <a:cubicBezTo>
                  <a:pt x="3724793" y="868668"/>
                  <a:pt x="3745520" y="847994"/>
                  <a:pt x="3729737" y="847046"/>
                </a:cubicBezTo>
                <a:close/>
                <a:moveTo>
                  <a:pt x="3028819" y="846857"/>
                </a:moveTo>
                <a:cubicBezTo>
                  <a:pt x="3023875" y="868478"/>
                  <a:pt x="3044412" y="847805"/>
                  <a:pt x="3028819" y="846857"/>
                </a:cubicBezTo>
                <a:close/>
                <a:moveTo>
                  <a:pt x="1294588" y="846667"/>
                </a:moveTo>
                <a:lnTo>
                  <a:pt x="1287933" y="848943"/>
                </a:lnTo>
                <a:cubicBezTo>
                  <a:pt x="1284320" y="850081"/>
                  <a:pt x="1281087" y="852167"/>
                  <a:pt x="1280897" y="853305"/>
                </a:cubicBezTo>
                <a:cubicBezTo>
                  <a:pt x="1280707" y="854443"/>
                  <a:pt x="1282418" y="857098"/>
                  <a:pt x="1285270" y="859943"/>
                </a:cubicBezTo>
                <a:lnTo>
                  <a:pt x="1285270" y="860702"/>
                </a:lnTo>
                <a:lnTo>
                  <a:pt x="1290214" y="865633"/>
                </a:lnTo>
                <a:close/>
                <a:moveTo>
                  <a:pt x="3437086" y="846287"/>
                </a:moveTo>
                <a:cubicBezTo>
                  <a:pt x="3431951" y="867909"/>
                  <a:pt x="3452679" y="847236"/>
                  <a:pt x="3437086" y="846287"/>
                </a:cubicBezTo>
                <a:close/>
                <a:moveTo>
                  <a:pt x="2532509" y="845339"/>
                </a:moveTo>
                <a:cubicBezTo>
                  <a:pt x="2531559" y="857667"/>
                  <a:pt x="2536693" y="862788"/>
                  <a:pt x="2548102" y="861840"/>
                </a:cubicBezTo>
                <a:lnTo>
                  <a:pt x="2548102" y="860892"/>
                </a:lnTo>
                <a:cubicBezTo>
                  <a:pt x="2549053" y="849512"/>
                  <a:pt x="2543919" y="844391"/>
                  <a:pt x="2532509" y="845339"/>
                </a:cubicBezTo>
                <a:close/>
                <a:moveTo>
                  <a:pt x="4178317" y="843704"/>
                </a:moveTo>
                <a:cubicBezTo>
                  <a:pt x="4180551" y="844486"/>
                  <a:pt x="4182596" y="847141"/>
                  <a:pt x="4184212" y="850650"/>
                </a:cubicBezTo>
                <a:lnTo>
                  <a:pt x="4187445" y="853495"/>
                </a:lnTo>
                <a:lnTo>
                  <a:pt x="4185353" y="853305"/>
                </a:lnTo>
                <a:cubicBezTo>
                  <a:pt x="4187483" y="859392"/>
                  <a:pt x="4188072" y="865905"/>
                  <a:pt x="4187064" y="872272"/>
                </a:cubicBezTo>
                <a:cubicBezTo>
                  <a:pt x="4171662" y="869806"/>
                  <a:pt x="4179648" y="859185"/>
                  <a:pt x="4179648" y="852357"/>
                </a:cubicBezTo>
                <a:cubicBezTo>
                  <a:pt x="4178450" y="852067"/>
                  <a:pt x="4177328" y="851479"/>
                  <a:pt x="4176416" y="850650"/>
                </a:cubicBezTo>
                <a:lnTo>
                  <a:pt x="4173563" y="847994"/>
                </a:lnTo>
                <a:lnTo>
                  <a:pt x="4171281" y="847994"/>
                </a:lnTo>
                <a:cubicBezTo>
                  <a:pt x="4173658" y="844012"/>
                  <a:pt x="4176083" y="842921"/>
                  <a:pt x="4178317" y="843704"/>
                </a:cubicBezTo>
                <a:close/>
                <a:moveTo>
                  <a:pt x="776791" y="843253"/>
                </a:moveTo>
                <a:lnTo>
                  <a:pt x="777932" y="844201"/>
                </a:lnTo>
                <a:lnTo>
                  <a:pt x="782496" y="844201"/>
                </a:lnTo>
                <a:lnTo>
                  <a:pt x="782496" y="867720"/>
                </a:lnTo>
                <a:cubicBezTo>
                  <a:pt x="782469" y="876759"/>
                  <a:pt x="787054" y="885194"/>
                  <a:pt x="794666" y="890100"/>
                </a:cubicBezTo>
                <a:lnTo>
                  <a:pt x="789341" y="887255"/>
                </a:lnTo>
                <a:cubicBezTo>
                  <a:pt x="782231" y="884625"/>
                  <a:pt x="775306" y="881520"/>
                  <a:pt x="768614" y="877962"/>
                </a:cubicBezTo>
                <a:lnTo>
                  <a:pt x="771847" y="864306"/>
                </a:lnTo>
                <a:close/>
                <a:moveTo>
                  <a:pt x="4212355" y="842874"/>
                </a:moveTo>
                <a:lnTo>
                  <a:pt x="4224335" y="842874"/>
                </a:lnTo>
                <a:lnTo>
                  <a:pt x="4232132" y="844201"/>
                </a:lnTo>
                <a:lnTo>
                  <a:pt x="4227948" y="846287"/>
                </a:lnTo>
                <a:cubicBezTo>
                  <a:pt x="4224012" y="847230"/>
                  <a:pt x="4219905" y="847230"/>
                  <a:pt x="4215968" y="846287"/>
                </a:cubicBezTo>
                <a:lnTo>
                  <a:pt x="4208172" y="844960"/>
                </a:lnTo>
                <a:close/>
                <a:moveTo>
                  <a:pt x="1602642" y="842874"/>
                </a:moveTo>
                <a:cubicBezTo>
                  <a:pt x="1596367" y="842874"/>
                  <a:pt x="1591043" y="854443"/>
                  <a:pt x="1591043" y="868858"/>
                </a:cubicBezTo>
                <a:lnTo>
                  <a:pt x="1591043" y="894055"/>
                </a:lnTo>
                <a:lnTo>
                  <a:pt x="1587810" y="894652"/>
                </a:lnTo>
                <a:cubicBezTo>
                  <a:pt x="1584387" y="896928"/>
                  <a:pt x="1581915" y="895790"/>
                  <a:pt x="1578492" y="894652"/>
                </a:cubicBezTo>
                <a:cubicBezTo>
                  <a:pt x="1577600" y="896433"/>
                  <a:pt x="1575431" y="897156"/>
                  <a:pt x="1573645" y="896266"/>
                </a:cubicBezTo>
                <a:cubicBezTo>
                  <a:pt x="1572945" y="895917"/>
                  <a:pt x="1572377" y="895352"/>
                  <a:pt x="1572027" y="894652"/>
                </a:cubicBezTo>
                <a:cubicBezTo>
                  <a:pt x="1566330" y="898745"/>
                  <a:pt x="1559863" y="901649"/>
                  <a:pt x="1553011" y="903187"/>
                </a:cubicBezTo>
                <a:cubicBezTo>
                  <a:pt x="1552591" y="902982"/>
                  <a:pt x="1552100" y="902982"/>
                  <a:pt x="1551680" y="903187"/>
                </a:cubicBezTo>
                <a:cubicBezTo>
                  <a:pt x="1547799" y="904128"/>
                  <a:pt x="1543988" y="905332"/>
                  <a:pt x="1540271" y="906791"/>
                </a:cubicBezTo>
                <a:cubicBezTo>
                  <a:pt x="1540271" y="899563"/>
                  <a:pt x="1534397" y="893704"/>
                  <a:pt x="1527150" y="893704"/>
                </a:cubicBezTo>
                <a:cubicBezTo>
                  <a:pt x="1519903" y="893704"/>
                  <a:pt x="1514029" y="899563"/>
                  <a:pt x="1514029" y="906791"/>
                </a:cubicBezTo>
                <a:cubicBezTo>
                  <a:pt x="1514004" y="908562"/>
                  <a:pt x="1514396" y="910317"/>
                  <a:pt x="1515170" y="911912"/>
                </a:cubicBezTo>
                <a:cubicBezTo>
                  <a:pt x="1513649" y="911532"/>
                  <a:pt x="1512888" y="910394"/>
                  <a:pt x="1512888" y="910394"/>
                </a:cubicBezTo>
                <a:cubicBezTo>
                  <a:pt x="1506233" y="916464"/>
                  <a:pt x="1499767" y="913239"/>
                  <a:pt x="1493872" y="917981"/>
                </a:cubicBezTo>
                <a:cubicBezTo>
                  <a:pt x="1493872" y="916843"/>
                  <a:pt x="1496154" y="915515"/>
                  <a:pt x="1493872" y="915136"/>
                </a:cubicBezTo>
                <a:cubicBezTo>
                  <a:pt x="1488738" y="919498"/>
                  <a:pt x="1488548" y="916843"/>
                  <a:pt x="1483224" y="920257"/>
                </a:cubicBezTo>
                <a:cubicBezTo>
                  <a:pt x="1483960" y="919665"/>
                  <a:pt x="1484074" y="918590"/>
                  <a:pt x="1483478" y="917856"/>
                </a:cubicBezTo>
                <a:cubicBezTo>
                  <a:pt x="1483402" y="917763"/>
                  <a:pt x="1483317" y="917678"/>
                  <a:pt x="1483224" y="917602"/>
                </a:cubicBezTo>
                <a:cubicBezTo>
                  <a:pt x="1483224" y="919878"/>
                  <a:pt x="1480942" y="920257"/>
                  <a:pt x="1480371" y="917602"/>
                </a:cubicBezTo>
                <a:cubicBezTo>
                  <a:pt x="1477899" y="922154"/>
                  <a:pt x="1473145" y="923861"/>
                  <a:pt x="1471054" y="920447"/>
                </a:cubicBezTo>
                <a:lnTo>
                  <a:pt x="1469723" y="922723"/>
                </a:lnTo>
                <a:cubicBezTo>
                  <a:pt x="1469723" y="920067"/>
                  <a:pt x="1464398" y="922723"/>
                  <a:pt x="1465159" y="923861"/>
                </a:cubicBezTo>
                <a:cubicBezTo>
                  <a:pt x="1465919" y="924999"/>
                  <a:pt x="1469532" y="926895"/>
                  <a:pt x="1470673" y="924999"/>
                </a:cubicBezTo>
                <a:cubicBezTo>
                  <a:pt x="1468772" y="926895"/>
                  <a:pt x="1467631" y="928982"/>
                  <a:pt x="1467060" y="927275"/>
                </a:cubicBezTo>
                <a:lnTo>
                  <a:pt x="1465349" y="930120"/>
                </a:lnTo>
                <a:cubicBezTo>
                  <a:pt x="1470293" y="930120"/>
                  <a:pt x="1475808" y="930120"/>
                  <a:pt x="1479611" y="925568"/>
                </a:cubicBezTo>
                <a:cubicBezTo>
                  <a:pt x="1480942" y="928033"/>
                  <a:pt x="1484555" y="925568"/>
                  <a:pt x="1487217" y="926895"/>
                </a:cubicBezTo>
                <a:cubicBezTo>
                  <a:pt x="1487930" y="925004"/>
                  <a:pt x="1489594" y="923633"/>
                  <a:pt x="1491591" y="923292"/>
                </a:cubicBezTo>
                <a:cubicBezTo>
                  <a:pt x="1494063" y="925757"/>
                  <a:pt x="1503380" y="923292"/>
                  <a:pt x="1507374" y="923292"/>
                </a:cubicBezTo>
                <a:cubicBezTo>
                  <a:pt x="1507374" y="923292"/>
                  <a:pt x="1507374" y="921774"/>
                  <a:pt x="1508515" y="921585"/>
                </a:cubicBezTo>
                <a:cubicBezTo>
                  <a:pt x="1509655" y="921395"/>
                  <a:pt x="1508515" y="922912"/>
                  <a:pt x="1508515" y="922912"/>
                </a:cubicBezTo>
                <a:cubicBezTo>
                  <a:pt x="1508515" y="922912"/>
                  <a:pt x="1514600" y="916464"/>
                  <a:pt x="1517072" y="920067"/>
                </a:cubicBezTo>
                <a:cubicBezTo>
                  <a:pt x="1517072" y="920067"/>
                  <a:pt x="1515360" y="920067"/>
                  <a:pt x="1517072" y="921205"/>
                </a:cubicBezTo>
                <a:cubicBezTo>
                  <a:pt x="1518743" y="920361"/>
                  <a:pt x="1520281" y="919275"/>
                  <a:pt x="1521635" y="917981"/>
                </a:cubicBezTo>
                <a:cubicBezTo>
                  <a:pt x="1522202" y="918076"/>
                  <a:pt x="1522780" y="918076"/>
                  <a:pt x="1523347" y="917981"/>
                </a:cubicBezTo>
                <a:cubicBezTo>
                  <a:pt x="1524608" y="918176"/>
                  <a:pt x="1525889" y="918176"/>
                  <a:pt x="1527150" y="917981"/>
                </a:cubicBezTo>
                <a:cubicBezTo>
                  <a:pt x="1530871" y="918032"/>
                  <a:pt x="1534423" y="916435"/>
                  <a:pt x="1536848" y="913619"/>
                </a:cubicBezTo>
                <a:cubicBezTo>
                  <a:pt x="1541263" y="911356"/>
                  <a:pt x="1546502" y="911356"/>
                  <a:pt x="1550919" y="913619"/>
                </a:cubicBezTo>
                <a:cubicBezTo>
                  <a:pt x="1555293" y="907929"/>
                  <a:pt x="1559096" y="910015"/>
                  <a:pt x="1564040" y="909825"/>
                </a:cubicBezTo>
                <a:cubicBezTo>
                  <a:pt x="1561568" y="909825"/>
                  <a:pt x="1564040" y="910774"/>
                  <a:pt x="1564040" y="912101"/>
                </a:cubicBezTo>
                <a:cubicBezTo>
                  <a:pt x="1552639" y="925122"/>
                  <a:pt x="1537822" y="934711"/>
                  <a:pt x="1521255" y="939793"/>
                </a:cubicBezTo>
                <a:cubicBezTo>
                  <a:pt x="1530204" y="940574"/>
                  <a:pt x="1539096" y="937776"/>
                  <a:pt x="1545976" y="932016"/>
                </a:cubicBezTo>
                <a:cubicBezTo>
                  <a:pt x="1553582" y="927275"/>
                  <a:pt x="1563850" y="925378"/>
                  <a:pt x="1568414" y="921205"/>
                </a:cubicBezTo>
                <a:cubicBezTo>
                  <a:pt x="1565562" y="918929"/>
                  <a:pt x="1564040" y="921205"/>
                  <a:pt x="1561378" y="921205"/>
                </a:cubicBezTo>
                <a:cubicBezTo>
                  <a:pt x="1564611" y="914567"/>
                  <a:pt x="1565562" y="909446"/>
                  <a:pt x="1569555" y="906791"/>
                </a:cubicBezTo>
                <a:cubicBezTo>
                  <a:pt x="1569555" y="908308"/>
                  <a:pt x="1567843" y="909636"/>
                  <a:pt x="1569555" y="910394"/>
                </a:cubicBezTo>
                <a:cubicBezTo>
                  <a:pt x="1571266" y="911153"/>
                  <a:pt x="1570696" y="910394"/>
                  <a:pt x="1571456" y="910394"/>
                </a:cubicBezTo>
                <a:cubicBezTo>
                  <a:pt x="1572978" y="907549"/>
                  <a:pt x="1574689" y="905273"/>
                  <a:pt x="1577161" y="906032"/>
                </a:cubicBezTo>
                <a:cubicBezTo>
                  <a:pt x="1579633" y="906791"/>
                  <a:pt x="1575260" y="909256"/>
                  <a:pt x="1575640" y="911343"/>
                </a:cubicBezTo>
                <a:cubicBezTo>
                  <a:pt x="1577541" y="909825"/>
                  <a:pt x="1575640" y="913619"/>
                  <a:pt x="1577161" y="913808"/>
                </a:cubicBezTo>
                <a:cubicBezTo>
                  <a:pt x="1578682" y="913998"/>
                  <a:pt x="1583056" y="913808"/>
                  <a:pt x="1586479" y="912291"/>
                </a:cubicBezTo>
                <a:cubicBezTo>
                  <a:pt x="1586479" y="912291"/>
                  <a:pt x="1585528" y="913808"/>
                  <a:pt x="1586479" y="914377"/>
                </a:cubicBezTo>
                <a:cubicBezTo>
                  <a:pt x="1587430" y="914946"/>
                  <a:pt x="1588380" y="914377"/>
                  <a:pt x="1589521" y="914377"/>
                </a:cubicBezTo>
                <a:cubicBezTo>
                  <a:pt x="1590662" y="914377"/>
                  <a:pt x="1591233" y="910774"/>
                  <a:pt x="1592564" y="911532"/>
                </a:cubicBezTo>
                <a:cubicBezTo>
                  <a:pt x="1593705" y="917791"/>
                  <a:pt x="1600360" y="916653"/>
                  <a:pt x="1595987" y="924240"/>
                </a:cubicBezTo>
                <a:cubicBezTo>
                  <a:pt x="1597888" y="925568"/>
                  <a:pt x="1599029" y="924240"/>
                  <a:pt x="1600931" y="924240"/>
                </a:cubicBezTo>
                <a:cubicBezTo>
                  <a:pt x="1598649" y="927654"/>
                  <a:pt x="1602452" y="924240"/>
                  <a:pt x="1604163" y="926895"/>
                </a:cubicBezTo>
                <a:cubicBezTo>
                  <a:pt x="1598649" y="933344"/>
                  <a:pt x="1594085" y="935241"/>
                  <a:pt x="1591233" y="940931"/>
                </a:cubicBezTo>
                <a:cubicBezTo>
                  <a:pt x="1595106" y="939607"/>
                  <a:pt x="1598860" y="937959"/>
                  <a:pt x="1602452" y="935999"/>
                </a:cubicBezTo>
                <a:lnTo>
                  <a:pt x="1598649" y="952311"/>
                </a:lnTo>
                <a:cubicBezTo>
                  <a:pt x="1589554" y="954818"/>
                  <a:pt x="1580656" y="957987"/>
                  <a:pt x="1572027" y="961794"/>
                </a:cubicBezTo>
                <a:cubicBezTo>
                  <a:pt x="1572027" y="963690"/>
                  <a:pt x="1568414" y="964070"/>
                  <a:pt x="1569745" y="965966"/>
                </a:cubicBezTo>
                <a:cubicBezTo>
                  <a:pt x="1571076" y="967863"/>
                  <a:pt x="1575260" y="961983"/>
                  <a:pt x="1576971" y="965966"/>
                </a:cubicBezTo>
                <a:lnTo>
                  <a:pt x="1595987" y="965966"/>
                </a:lnTo>
                <a:lnTo>
                  <a:pt x="1594846" y="970898"/>
                </a:lnTo>
                <a:lnTo>
                  <a:pt x="1603403" y="965966"/>
                </a:lnTo>
                <a:lnTo>
                  <a:pt x="1604544" y="965966"/>
                </a:lnTo>
                <a:cubicBezTo>
                  <a:pt x="1604544" y="965966"/>
                  <a:pt x="1606255" y="964828"/>
                  <a:pt x="1607206" y="963690"/>
                </a:cubicBezTo>
                <a:lnTo>
                  <a:pt x="1608157" y="963690"/>
                </a:lnTo>
                <a:cubicBezTo>
                  <a:pt x="1609678" y="963690"/>
                  <a:pt x="1610629" y="962173"/>
                  <a:pt x="1612340" y="963690"/>
                </a:cubicBezTo>
                <a:cubicBezTo>
                  <a:pt x="1614371" y="962317"/>
                  <a:pt x="1616062" y="960502"/>
                  <a:pt x="1617284" y="958380"/>
                </a:cubicBezTo>
                <a:cubicBezTo>
                  <a:pt x="1620296" y="956381"/>
                  <a:pt x="1623156" y="954162"/>
                  <a:pt x="1625841" y="951742"/>
                </a:cubicBezTo>
                <a:cubicBezTo>
                  <a:pt x="1627096" y="951370"/>
                  <a:pt x="1628218" y="950645"/>
                  <a:pt x="1629074" y="949655"/>
                </a:cubicBezTo>
                <a:lnTo>
                  <a:pt x="1631356" y="946052"/>
                </a:lnTo>
                <a:cubicBezTo>
                  <a:pt x="1632189" y="945003"/>
                  <a:pt x="1632892" y="943855"/>
                  <a:pt x="1633448" y="942638"/>
                </a:cubicBezTo>
                <a:cubicBezTo>
                  <a:pt x="1634427" y="941357"/>
                  <a:pt x="1635745" y="940373"/>
                  <a:pt x="1637251" y="939793"/>
                </a:cubicBezTo>
                <a:lnTo>
                  <a:pt x="1634779" y="939793"/>
                </a:lnTo>
                <a:cubicBezTo>
                  <a:pt x="1634779" y="934292"/>
                  <a:pt x="1630025" y="928413"/>
                  <a:pt x="1621848" y="926516"/>
                </a:cubicBezTo>
                <a:lnTo>
                  <a:pt x="1618805" y="926516"/>
                </a:lnTo>
                <a:lnTo>
                  <a:pt x="1616334" y="921774"/>
                </a:lnTo>
                <a:lnTo>
                  <a:pt x="1618615" y="917791"/>
                </a:lnTo>
                <a:cubicBezTo>
                  <a:pt x="1616714" y="916464"/>
                  <a:pt x="1615383" y="917791"/>
                  <a:pt x="1613671" y="917791"/>
                </a:cubicBezTo>
                <a:cubicBezTo>
                  <a:pt x="1611960" y="917791"/>
                  <a:pt x="1613671" y="915136"/>
                  <a:pt x="1613671" y="913998"/>
                </a:cubicBezTo>
                <a:cubicBezTo>
                  <a:pt x="1613671" y="912860"/>
                  <a:pt x="1608537" y="913998"/>
                  <a:pt x="1607776" y="910584"/>
                </a:cubicBezTo>
                <a:cubicBezTo>
                  <a:pt x="1607016" y="907170"/>
                  <a:pt x="1610248" y="908687"/>
                  <a:pt x="1611009" y="906411"/>
                </a:cubicBezTo>
                <a:cubicBezTo>
                  <a:pt x="1611770" y="904135"/>
                  <a:pt x="1609678" y="908118"/>
                  <a:pt x="1608347" y="906411"/>
                </a:cubicBezTo>
                <a:cubicBezTo>
                  <a:pt x="1610307" y="903453"/>
                  <a:pt x="1611903" y="900268"/>
                  <a:pt x="1613101" y="896928"/>
                </a:cubicBezTo>
                <a:cubicBezTo>
                  <a:pt x="1609678" y="900152"/>
                  <a:pt x="1604544" y="899773"/>
                  <a:pt x="1598649" y="900722"/>
                </a:cubicBezTo>
                <a:cubicBezTo>
                  <a:pt x="1598649" y="899773"/>
                  <a:pt x="1601121" y="895601"/>
                  <a:pt x="1599600" y="896549"/>
                </a:cubicBezTo>
                <a:cubicBezTo>
                  <a:pt x="1598078" y="897497"/>
                  <a:pt x="1596747" y="902429"/>
                  <a:pt x="1594656" y="902239"/>
                </a:cubicBezTo>
                <a:cubicBezTo>
                  <a:pt x="1592564" y="902049"/>
                  <a:pt x="1591233" y="902239"/>
                  <a:pt x="1591803" y="900532"/>
                </a:cubicBezTo>
                <a:cubicBezTo>
                  <a:pt x="1592374" y="898825"/>
                  <a:pt x="1594656" y="899394"/>
                  <a:pt x="1595797" y="897497"/>
                </a:cubicBezTo>
                <a:cubicBezTo>
                  <a:pt x="1596938" y="895601"/>
                  <a:pt x="1595797" y="894083"/>
                  <a:pt x="1595797" y="895411"/>
                </a:cubicBezTo>
                <a:cubicBezTo>
                  <a:pt x="1595797" y="896739"/>
                  <a:pt x="1591993" y="896549"/>
                  <a:pt x="1590853" y="898635"/>
                </a:cubicBezTo>
                <a:lnTo>
                  <a:pt x="1592462" y="894842"/>
                </a:lnTo>
                <a:lnTo>
                  <a:pt x="1642385" y="894842"/>
                </a:lnTo>
                <a:lnTo>
                  <a:pt x="1646378" y="894842"/>
                </a:lnTo>
                <a:lnTo>
                  <a:pt x="1630405" y="868858"/>
                </a:lnTo>
                <a:cubicBezTo>
                  <a:pt x="1621468" y="854443"/>
                  <a:pt x="1608917" y="842874"/>
                  <a:pt x="1602642" y="842874"/>
                </a:cubicBezTo>
                <a:close/>
                <a:moveTo>
                  <a:pt x="1475237" y="841925"/>
                </a:moveTo>
                <a:cubicBezTo>
                  <a:pt x="1469205" y="841990"/>
                  <a:pt x="1464046" y="846265"/>
                  <a:pt x="1462877" y="852167"/>
                </a:cubicBezTo>
                <a:lnTo>
                  <a:pt x="1461546" y="852167"/>
                </a:lnTo>
                <a:cubicBezTo>
                  <a:pt x="1458503" y="860323"/>
                  <a:pt x="1460975" y="862030"/>
                  <a:pt x="1464208" y="860892"/>
                </a:cubicBezTo>
                <a:cubicBezTo>
                  <a:pt x="1467572" y="867175"/>
                  <a:pt x="1475406" y="869548"/>
                  <a:pt x="1481704" y="866195"/>
                </a:cubicBezTo>
                <a:cubicBezTo>
                  <a:pt x="1488004" y="862840"/>
                  <a:pt x="1490385" y="855025"/>
                  <a:pt x="1487021" y="848742"/>
                </a:cubicBezTo>
                <a:cubicBezTo>
                  <a:pt x="1484709" y="844423"/>
                  <a:pt x="1480143" y="841783"/>
                  <a:pt x="1475237" y="841925"/>
                </a:cubicBezTo>
                <a:close/>
                <a:moveTo>
                  <a:pt x="774129" y="841356"/>
                </a:moveTo>
                <a:lnTo>
                  <a:pt x="776411" y="843253"/>
                </a:lnTo>
                <a:lnTo>
                  <a:pt x="771276" y="842115"/>
                </a:lnTo>
                <a:close/>
                <a:moveTo>
                  <a:pt x="2814702" y="841167"/>
                </a:moveTo>
                <a:cubicBezTo>
                  <a:pt x="2802722" y="842684"/>
                  <a:pt x="2792264" y="846287"/>
                  <a:pt x="2788651" y="856719"/>
                </a:cubicBezTo>
                <a:lnTo>
                  <a:pt x="2788651" y="856909"/>
                </a:lnTo>
                <a:cubicBezTo>
                  <a:pt x="2800250" y="866582"/>
                  <a:pt x="2801011" y="862978"/>
                  <a:pt x="2814702" y="862030"/>
                </a:cubicBezTo>
                <a:cubicBezTo>
                  <a:pt x="2799109" y="858616"/>
                  <a:pt x="2819836" y="850839"/>
                  <a:pt x="2814702" y="841167"/>
                </a:cubicBezTo>
                <a:close/>
                <a:moveTo>
                  <a:pt x="873200" y="841167"/>
                </a:moveTo>
                <a:cubicBezTo>
                  <a:pt x="872059" y="843632"/>
                  <a:pt x="869968" y="843063"/>
                  <a:pt x="868637" y="844391"/>
                </a:cubicBezTo>
                <a:cubicBezTo>
                  <a:pt x="868256" y="842684"/>
                  <a:pt x="871869" y="841167"/>
                  <a:pt x="873581" y="841167"/>
                </a:cubicBezTo>
                <a:close/>
                <a:moveTo>
                  <a:pt x="3217074" y="840977"/>
                </a:moveTo>
                <a:cubicBezTo>
                  <a:pt x="3201291" y="832821"/>
                  <a:pt x="3201291" y="869996"/>
                  <a:pt x="3217074" y="861840"/>
                </a:cubicBezTo>
                <a:cubicBezTo>
                  <a:pt x="3217835" y="847615"/>
                  <a:pt x="3208707" y="851408"/>
                  <a:pt x="3217454" y="840977"/>
                </a:cubicBezTo>
                <a:close/>
                <a:moveTo>
                  <a:pt x="2637096" y="840977"/>
                </a:moveTo>
                <a:lnTo>
                  <a:pt x="2638139" y="841489"/>
                </a:lnTo>
                <a:lnTo>
                  <a:pt x="2631582" y="850365"/>
                </a:lnTo>
                <a:cubicBezTo>
                  <a:pt x="2628492" y="852499"/>
                  <a:pt x="2625877" y="855107"/>
                  <a:pt x="2627778" y="862219"/>
                </a:cubicBezTo>
                <a:cubicBezTo>
                  <a:pt x="2640899" y="863168"/>
                  <a:pt x="2644132" y="854253"/>
                  <a:pt x="2648695" y="846667"/>
                </a:cubicBezTo>
                <a:lnTo>
                  <a:pt x="2638139" y="841489"/>
                </a:lnTo>
                <a:lnTo>
                  <a:pt x="2638237" y="841356"/>
                </a:lnTo>
                <a:close/>
                <a:moveTo>
                  <a:pt x="2344254" y="840977"/>
                </a:moveTo>
                <a:cubicBezTo>
                  <a:pt x="2328471" y="833011"/>
                  <a:pt x="2330373" y="867909"/>
                  <a:pt x="2338930" y="867151"/>
                </a:cubicBezTo>
                <a:cubicBezTo>
                  <a:pt x="2334746" y="852357"/>
                  <a:pt x="2346346" y="853495"/>
                  <a:pt x="2344254" y="840977"/>
                </a:cubicBezTo>
                <a:close/>
                <a:moveTo>
                  <a:pt x="2659178" y="839270"/>
                </a:moveTo>
                <a:cubicBezTo>
                  <a:pt x="2654685" y="840361"/>
                  <a:pt x="2649931" y="845624"/>
                  <a:pt x="2658393" y="851788"/>
                </a:cubicBezTo>
                <a:cubicBezTo>
                  <a:pt x="2667901" y="841262"/>
                  <a:pt x="2663670" y="838180"/>
                  <a:pt x="2659178" y="839270"/>
                </a:cubicBezTo>
                <a:close/>
                <a:moveTo>
                  <a:pt x="2229589" y="837373"/>
                </a:moveTo>
                <a:cubicBezTo>
                  <a:pt x="2228258" y="836994"/>
                  <a:pt x="2226357" y="839270"/>
                  <a:pt x="2225596" y="842494"/>
                </a:cubicBezTo>
                <a:lnTo>
                  <a:pt x="2224265" y="848374"/>
                </a:lnTo>
                <a:lnTo>
                  <a:pt x="2236435" y="851219"/>
                </a:lnTo>
                <a:lnTo>
                  <a:pt x="2234153" y="844580"/>
                </a:lnTo>
                <a:cubicBezTo>
                  <a:pt x="2233012" y="840977"/>
                  <a:pt x="2230921" y="837753"/>
                  <a:pt x="2229589" y="837373"/>
                </a:cubicBezTo>
                <a:close/>
                <a:moveTo>
                  <a:pt x="4254000" y="836425"/>
                </a:moveTo>
                <a:lnTo>
                  <a:pt x="4256092" y="836425"/>
                </a:lnTo>
                <a:cubicBezTo>
                  <a:pt x="4256186" y="836926"/>
                  <a:pt x="4256186" y="837441"/>
                  <a:pt x="4256092" y="837942"/>
                </a:cubicBezTo>
                <a:cubicBezTo>
                  <a:pt x="4255179" y="837830"/>
                  <a:pt x="4254380" y="837258"/>
                  <a:pt x="4254000" y="836425"/>
                </a:cubicBezTo>
                <a:close/>
                <a:moveTo>
                  <a:pt x="1532474" y="836235"/>
                </a:moveTo>
                <a:cubicBezTo>
                  <a:pt x="1530849" y="835881"/>
                  <a:pt x="1529240" y="836895"/>
                  <a:pt x="1528861" y="838511"/>
                </a:cubicBezTo>
                <a:cubicBezTo>
                  <a:pt x="1528618" y="840066"/>
                  <a:pt x="1529611" y="841550"/>
                  <a:pt x="1531143" y="841925"/>
                </a:cubicBezTo>
                <a:cubicBezTo>
                  <a:pt x="1532712" y="842293"/>
                  <a:pt x="1534296" y="841379"/>
                  <a:pt x="1534756" y="839839"/>
                </a:cubicBezTo>
                <a:cubicBezTo>
                  <a:pt x="1535197" y="838331"/>
                  <a:pt x="1534328" y="836751"/>
                  <a:pt x="1532815" y="836311"/>
                </a:cubicBezTo>
                <a:cubicBezTo>
                  <a:pt x="1532702" y="836279"/>
                  <a:pt x="1532590" y="836254"/>
                  <a:pt x="1532474" y="836235"/>
                </a:cubicBezTo>
                <a:close/>
                <a:moveTo>
                  <a:pt x="1758571" y="835856"/>
                </a:moveTo>
                <a:cubicBezTo>
                  <a:pt x="1750584" y="848564"/>
                  <a:pt x="1776446" y="851219"/>
                  <a:pt x="1774354" y="840977"/>
                </a:cubicBezTo>
                <a:cubicBezTo>
                  <a:pt x="1767698" y="840977"/>
                  <a:pt x="1767128" y="834339"/>
                  <a:pt x="1758571" y="835856"/>
                </a:cubicBezTo>
                <a:close/>
                <a:moveTo>
                  <a:pt x="1675282" y="835856"/>
                </a:moveTo>
                <a:cubicBezTo>
                  <a:pt x="1675282" y="838891"/>
                  <a:pt x="1675282" y="841925"/>
                  <a:pt x="1670148" y="840977"/>
                </a:cubicBezTo>
                <a:lnTo>
                  <a:pt x="1670148" y="851408"/>
                </a:lnTo>
                <a:cubicBezTo>
                  <a:pt x="1683079" y="859564"/>
                  <a:pt x="1685551" y="833770"/>
                  <a:pt x="1675282" y="835856"/>
                </a:cubicBezTo>
                <a:close/>
                <a:moveTo>
                  <a:pt x="3322611" y="835097"/>
                </a:moveTo>
                <a:cubicBezTo>
                  <a:pt x="3318960" y="846602"/>
                  <a:pt x="3313427" y="857432"/>
                  <a:pt x="3306258" y="867151"/>
                </a:cubicBezTo>
                <a:lnTo>
                  <a:pt x="3306828" y="866392"/>
                </a:lnTo>
                <a:cubicBezTo>
                  <a:pt x="3315765" y="864306"/>
                  <a:pt x="3320329" y="873979"/>
                  <a:pt x="3322611" y="866392"/>
                </a:cubicBezTo>
                <a:cubicBezTo>
                  <a:pt x="3309110" y="866392"/>
                  <a:pt x="3343338" y="843063"/>
                  <a:pt x="3322611" y="835097"/>
                </a:cubicBezTo>
                <a:close/>
                <a:moveTo>
                  <a:pt x="2950284" y="834908"/>
                </a:moveTo>
                <a:cubicBezTo>
                  <a:pt x="2936213" y="831304"/>
                  <a:pt x="2940206" y="845529"/>
                  <a:pt x="2934691" y="850460"/>
                </a:cubicBezTo>
                <a:cubicBezTo>
                  <a:pt x="2947432" y="852357"/>
                  <a:pt x="2951615" y="847236"/>
                  <a:pt x="2950664" y="835856"/>
                </a:cubicBezTo>
                <a:close/>
                <a:moveTo>
                  <a:pt x="1381358" y="834303"/>
                </a:moveTo>
                <a:cubicBezTo>
                  <a:pt x="1376359" y="833083"/>
                  <a:pt x="1371316" y="836135"/>
                  <a:pt x="1370092" y="841119"/>
                </a:cubicBezTo>
                <a:cubicBezTo>
                  <a:pt x="1370088" y="841134"/>
                  <a:pt x="1370084" y="841151"/>
                  <a:pt x="1370080" y="841167"/>
                </a:cubicBezTo>
                <a:cubicBezTo>
                  <a:pt x="1368804" y="846031"/>
                  <a:pt x="1371723" y="851006"/>
                  <a:pt x="1376601" y="852279"/>
                </a:cubicBezTo>
                <a:cubicBezTo>
                  <a:pt x="1376709" y="852306"/>
                  <a:pt x="1376818" y="852332"/>
                  <a:pt x="1376926" y="852357"/>
                </a:cubicBezTo>
                <a:cubicBezTo>
                  <a:pt x="1381925" y="853578"/>
                  <a:pt x="1386968" y="850526"/>
                  <a:pt x="1388193" y="845540"/>
                </a:cubicBezTo>
                <a:cubicBezTo>
                  <a:pt x="1389416" y="840554"/>
                  <a:pt x="1386356" y="835524"/>
                  <a:pt x="1381358" y="834303"/>
                </a:cubicBezTo>
                <a:close/>
                <a:moveTo>
                  <a:pt x="779833" y="833580"/>
                </a:moveTo>
                <a:lnTo>
                  <a:pt x="785538" y="836615"/>
                </a:lnTo>
                <a:lnTo>
                  <a:pt x="780594" y="841546"/>
                </a:lnTo>
                <a:lnTo>
                  <a:pt x="776030" y="835477"/>
                </a:lnTo>
                <a:close/>
                <a:moveTo>
                  <a:pt x="1568414" y="833390"/>
                </a:moveTo>
                <a:cubicBezTo>
                  <a:pt x="1567843" y="831114"/>
                  <a:pt x="1564991" y="833011"/>
                  <a:pt x="1565752" y="834528"/>
                </a:cubicBezTo>
                <a:lnTo>
                  <a:pt x="1564991" y="836804"/>
                </a:lnTo>
                <a:cubicBezTo>
                  <a:pt x="1566322" y="836804"/>
                  <a:pt x="1568984" y="835666"/>
                  <a:pt x="1568414" y="833390"/>
                </a:cubicBezTo>
                <a:close/>
                <a:moveTo>
                  <a:pt x="2010148" y="832821"/>
                </a:moveTo>
                <a:lnTo>
                  <a:pt x="2010148" y="902239"/>
                </a:lnTo>
                <a:lnTo>
                  <a:pt x="2027453" y="884790"/>
                </a:lnTo>
                <a:lnTo>
                  <a:pt x="2044947" y="867530"/>
                </a:lnTo>
                <a:lnTo>
                  <a:pt x="2027453" y="850081"/>
                </a:lnTo>
                <a:close/>
                <a:moveTo>
                  <a:pt x="3260834" y="832703"/>
                </a:moveTo>
                <a:cubicBezTo>
                  <a:pt x="3258576" y="833864"/>
                  <a:pt x="3255961" y="836046"/>
                  <a:pt x="3248830" y="835856"/>
                </a:cubicBezTo>
                <a:lnTo>
                  <a:pt x="3249781" y="835666"/>
                </a:lnTo>
                <a:cubicBezTo>
                  <a:pt x="3251493" y="854633"/>
                  <a:pt x="3264043" y="848374"/>
                  <a:pt x="3254915" y="866961"/>
                </a:cubicBezTo>
                <a:cubicBezTo>
                  <a:pt x="3272600" y="868858"/>
                  <a:pt x="3263663" y="844201"/>
                  <a:pt x="3270698" y="835666"/>
                </a:cubicBezTo>
                <a:cubicBezTo>
                  <a:pt x="3264994" y="831399"/>
                  <a:pt x="3263092" y="831541"/>
                  <a:pt x="3260834" y="832703"/>
                </a:cubicBezTo>
                <a:close/>
                <a:moveTo>
                  <a:pt x="3169535" y="832632"/>
                </a:moveTo>
                <a:cubicBezTo>
                  <a:pt x="3169535" y="838038"/>
                  <a:pt x="3169487" y="843822"/>
                  <a:pt x="3170866" y="848374"/>
                </a:cubicBezTo>
                <a:lnTo>
                  <a:pt x="3179778" y="855896"/>
                </a:lnTo>
                <a:lnTo>
                  <a:pt x="3179993" y="858805"/>
                </a:lnTo>
                <a:lnTo>
                  <a:pt x="3180754" y="856719"/>
                </a:lnTo>
                <a:lnTo>
                  <a:pt x="3179778" y="855896"/>
                </a:lnTo>
                <a:lnTo>
                  <a:pt x="3178686" y="841096"/>
                </a:lnTo>
                <a:cubicBezTo>
                  <a:pt x="3177378" y="836283"/>
                  <a:pt x="3174764" y="833011"/>
                  <a:pt x="3169535" y="832632"/>
                </a:cubicBezTo>
                <a:close/>
                <a:moveTo>
                  <a:pt x="3138159" y="832063"/>
                </a:moveTo>
                <a:cubicBezTo>
                  <a:pt x="3137874" y="839839"/>
                  <a:pt x="3139633" y="845719"/>
                  <a:pt x="3143294" y="849796"/>
                </a:cubicBezTo>
                <a:lnTo>
                  <a:pt x="3158012" y="855956"/>
                </a:lnTo>
                <a:lnTo>
                  <a:pt x="3159076" y="858236"/>
                </a:lnTo>
                <a:lnTo>
                  <a:pt x="3159837" y="856719"/>
                </a:lnTo>
                <a:lnTo>
                  <a:pt x="3158012" y="855956"/>
                </a:lnTo>
                <a:lnTo>
                  <a:pt x="3151613" y="842234"/>
                </a:lnTo>
                <a:cubicBezTo>
                  <a:pt x="3148808" y="837184"/>
                  <a:pt x="3145005" y="833106"/>
                  <a:pt x="3138159" y="832063"/>
                </a:cubicBezTo>
                <a:close/>
                <a:moveTo>
                  <a:pt x="4622144" y="830545"/>
                </a:moveTo>
                <a:lnTo>
                  <a:pt x="4622144" y="834718"/>
                </a:lnTo>
                <a:cubicBezTo>
                  <a:pt x="4621972" y="834589"/>
                  <a:pt x="4621820" y="834439"/>
                  <a:pt x="4621706" y="834274"/>
                </a:cubicBezTo>
                <a:cubicBezTo>
                  <a:pt x="4620793" y="833123"/>
                  <a:pt x="4620984" y="831452"/>
                  <a:pt x="4622144" y="830545"/>
                </a:cubicBezTo>
                <a:close/>
                <a:moveTo>
                  <a:pt x="1662732" y="830545"/>
                </a:moveTo>
                <a:cubicBezTo>
                  <a:pt x="1661157" y="830179"/>
                  <a:pt x="1659581" y="831156"/>
                  <a:pt x="1659214" y="832726"/>
                </a:cubicBezTo>
                <a:cubicBezTo>
                  <a:pt x="1658847" y="834297"/>
                  <a:pt x="1659826" y="835869"/>
                  <a:pt x="1661401" y="836235"/>
                </a:cubicBezTo>
                <a:cubicBezTo>
                  <a:pt x="1663026" y="836590"/>
                  <a:pt x="1664635" y="835575"/>
                  <a:pt x="1665014" y="833959"/>
                </a:cubicBezTo>
                <a:cubicBezTo>
                  <a:pt x="1665354" y="832425"/>
                  <a:pt x="1664382" y="830906"/>
                  <a:pt x="1662844" y="830568"/>
                </a:cubicBezTo>
                <a:cubicBezTo>
                  <a:pt x="1662806" y="830559"/>
                  <a:pt x="1662770" y="830553"/>
                  <a:pt x="1662732" y="830545"/>
                </a:cubicBezTo>
                <a:close/>
                <a:moveTo>
                  <a:pt x="2861861" y="829218"/>
                </a:moveTo>
                <a:cubicBezTo>
                  <a:pt x="2855015" y="837563"/>
                  <a:pt x="2855015" y="849891"/>
                  <a:pt x="2866995" y="851408"/>
                </a:cubicBezTo>
                <a:lnTo>
                  <a:pt x="2866995" y="850081"/>
                </a:lnTo>
                <a:cubicBezTo>
                  <a:pt x="2866995" y="842305"/>
                  <a:pt x="2868897" y="831114"/>
                  <a:pt x="2861861" y="829218"/>
                </a:cubicBezTo>
                <a:close/>
                <a:moveTo>
                  <a:pt x="3094043" y="826752"/>
                </a:moveTo>
                <a:cubicBezTo>
                  <a:pt x="3065709" y="818976"/>
                  <a:pt x="3038137" y="826752"/>
                  <a:pt x="3046313" y="850650"/>
                </a:cubicBezTo>
                <a:cubicBezTo>
                  <a:pt x="3048025" y="843443"/>
                  <a:pt x="3065329" y="839649"/>
                  <a:pt x="3065329" y="850650"/>
                </a:cubicBezTo>
                <a:cubicBezTo>
                  <a:pt x="3059434" y="861840"/>
                  <a:pt x="3044221" y="849322"/>
                  <a:pt x="3034524" y="855391"/>
                </a:cubicBezTo>
                <a:cubicBezTo>
                  <a:pt x="3052778" y="879289"/>
                  <a:pt x="3113819" y="859564"/>
                  <a:pt x="3094043" y="827511"/>
                </a:cubicBezTo>
                <a:close/>
                <a:moveTo>
                  <a:pt x="3735061" y="826183"/>
                </a:moveTo>
                <a:cubicBezTo>
                  <a:pt x="3729357" y="853684"/>
                  <a:pt x="3750844" y="832252"/>
                  <a:pt x="3735061" y="826183"/>
                </a:cubicBezTo>
                <a:close/>
                <a:moveTo>
                  <a:pt x="3478160" y="825424"/>
                </a:moveTo>
                <a:cubicBezTo>
                  <a:pt x="3472645" y="852926"/>
                  <a:pt x="3494133" y="831494"/>
                  <a:pt x="3478160" y="825424"/>
                </a:cubicBezTo>
                <a:close/>
                <a:moveTo>
                  <a:pt x="1638772" y="825424"/>
                </a:moveTo>
                <a:lnTo>
                  <a:pt x="1638772" y="835856"/>
                </a:lnTo>
                <a:lnTo>
                  <a:pt x="1649231" y="835856"/>
                </a:lnTo>
                <a:lnTo>
                  <a:pt x="1649231" y="825424"/>
                </a:lnTo>
                <a:close/>
                <a:moveTo>
                  <a:pt x="896590" y="824855"/>
                </a:moveTo>
                <a:lnTo>
                  <a:pt x="896156" y="825342"/>
                </a:lnTo>
                <a:lnTo>
                  <a:pt x="894831" y="826135"/>
                </a:lnTo>
                <a:cubicBezTo>
                  <a:pt x="893833" y="826278"/>
                  <a:pt x="892977" y="826562"/>
                  <a:pt x="893547" y="828269"/>
                </a:cubicBezTo>
                <a:lnTo>
                  <a:pt x="896156" y="825342"/>
                </a:lnTo>
                <a:lnTo>
                  <a:pt x="896970" y="824855"/>
                </a:lnTo>
                <a:close/>
                <a:moveTo>
                  <a:pt x="3019787" y="824192"/>
                </a:moveTo>
                <a:cubicBezTo>
                  <a:pt x="3017029" y="826942"/>
                  <a:pt x="3015508" y="835287"/>
                  <a:pt x="3023494" y="840977"/>
                </a:cubicBezTo>
                <a:cubicBezTo>
                  <a:pt x="3026537" y="824287"/>
                  <a:pt x="3022544" y="821442"/>
                  <a:pt x="3019787" y="824192"/>
                </a:cubicBezTo>
                <a:close/>
                <a:moveTo>
                  <a:pt x="2276939" y="823528"/>
                </a:moveTo>
                <a:lnTo>
                  <a:pt x="2270283" y="825614"/>
                </a:lnTo>
                <a:cubicBezTo>
                  <a:pt x="2267336" y="827289"/>
                  <a:pt x="2265206" y="830100"/>
                  <a:pt x="2264388" y="833390"/>
                </a:cubicBezTo>
                <a:lnTo>
                  <a:pt x="2263437" y="833201"/>
                </a:lnTo>
                <a:cubicBezTo>
                  <a:pt x="2263437" y="836235"/>
                  <a:pt x="2263437" y="838891"/>
                  <a:pt x="2263437" y="839270"/>
                </a:cubicBezTo>
                <a:cubicBezTo>
                  <a:pt x="2263437" y="839649"/>
                  <a:pt x="2268191" y="836046"/>
                  <a:pt x="2271234" y="831683"/>
                </a:cubicBezTo>
                <a:close/>
                <a:moveTo>
                  <a:pt x="2676648" y="823338"/>
                </a:moveTo>
                <a:lnTo>
                  <a:pt x="2673986" y="823717"/>
                </a:lnTo>
                <a:lnTo>
                  <a:pt x="2671514" y="823717"/>
                </a:lnTo>
                <a:lnTo>
                  <a:pt x="2669232" y="830356"/>
                </a:lnTo>
                <a:lnTo>
                  <a:pt x="2666950" y="836804"/>
                </a:lnTo>
                <a:lnTo>
                  <a:pt x="2669993" y="839080"/>
                </a:lnTo>
                <a:lnTo>
                  <a:pt x="2673035" y="840977"/>
                </a:lnTo>
                <a:lnTo>
                  <a:pt x="2674747" y="832252"/>
                </a:lnTo>
                <a:close/>
                <a:moveTo>
                  <a:pt x="1223800" y="823198"/>
                </a:moveTo>
                <a:cubicBezTo>
                  <a:pt x="1222330" y="822386"/>
                  <a:pt x="1220478" y="822917"/>
                  <a:pt x="1219666" y="824385"/>
                </a:cubicBezTo>
                <a:cubicBezTo>
                  <a:pt x="1219425" y="824819"/>
                  <a:pt x="1219294" y="825307"/>
                  <a:pt x="1219286" y="825804"/>
                </a:cubicBezTo>
                <a:cubicBezTo>
                  <a:pt x="1218845" y="827311"/>
                  <a:pt x="1219714" y="828891"/>
                  <a:pt x="1221227" y="829331"/>
                </a:cubicBezTo>
                <a:cubicBezTo>
                  <a:pt x="1221340" y="829364"/>
                  <a:pt x="1221452" y="829388"/>
                  <a:pt x="1221568" y="829407"/>
                </a:cubicBezTo>
                <a:cubicBezTo>
                  <a:pt x="1223089" y="829764"/>
                  <a:pt x="1224616" y="828834"/>
                  <a:pt x="1224991" y="827321"/>
                </a:cubicBezTo>
                <a:cubicBezTo>
                  <a:pt x="1225805" y="825855"/>
                  <a:pt x="1225270" y="824008"/>
                  <a:pt x="1223800" y="823198"/>
                </a:cubicBezTo>
                <a:close/>
                <a:moveTo>
                  <a:pt x="4165678" y="823045"/>
                </a:moveTo>
                <a:cubicBezTo>
                  <a:pt x="4165303" y="822473"/>
                  <a:pt x="4166385" y="823243"/>
                  <a:pt x="4170331" y="826752"/>
                </a:cubicBezTo>
                <a:cubicBezTo>
                  <a:pt x="4181027" y="838559"/>
                  <a:pt x="4166800" y="824761"/>
                  <a:pt x="4165678" y="823045"/>
                </a:cubicBezTo>
                <a:close/>
                <a:moveTo>
                  <a:pt x="2694143" y="822390"/>
                </a:moveTo>
                <a:cubicBezTo>
                  <a:pt x="2693040" y="822063"/>
                  <a:pt x="2691880" y="822695"/>
                  <a:pt x="2691538" y="823801"/>
                </a:cubicBezTo>
                <a:cubicBezTo>
                  <a:pt x="2691519" y="823897"/>
                  <a:pt x="2691500" y="823996"/>
                  <a:pt x="2691480" y="824097"/>
                </a:cubicBezTo>
                <a:cubicBezTo>
                  <a:pt x="2691880" y="824652"/>
                  <a:pt x="2692507" y="825001"/>
                  <a:pt x="2693192" y="825045"/>
                </a:cubicBezTo>
                <a:lnTo>
                  <a:pt x="2693192" y="826752"/>
                </a:lnTo>
                <a:cubicBezTo>
                  <a:pt x="2694352" y="827255"/>
                  <a:pt x="2695683" y="826727"/>
                  <a:pt x="2696196" y="825574"/>
                </a:cubicBezTo>
                <a:cubicBezTo>
                  <a:pt x="2696691" y="824421"/>
                  <a:pt x="2696177" y="823080"/>
                  <a:pt x="2695017" y="822579"/>
                </a:cubicBezTo>
                <a:cubicBezTo>
                  <a:pt x="2694732" y="822460"/>
                  <a:pt x="2694447" y="822395"/>
                  <a:pt x="2694143" y="822390"/>
                </a:cubicBezTo>
                <a:close/>
                <a:moveTo>
                  <a:pt x="1591233" y="822390"/>
                </a:moveTo>
                <a:lnTo>
                  <a:pt x="1590472" y="823717"/>
                </a:lnTo>
                <a:cubicBezTo>
                  <a:pt x="1590472" y="823717"/>
                  <a:pt x="1589141" y="823717"/>
                  <a:pt x="1588380" y="823717"/>
                </a:cubicBezTo>
                <a:cubicBezTo>
                  <a:pt x="1587760" y="825039"/>
                  <a:pt x="1587760" y="826568"/>
                  <a:pt x="1588380" y="827890"/>
                </a:cubicBezTo>
                <a:cubicBezTo>
                  <a:pt x="1588761" y="823717"/>
                  <a:pt x="1592374" y="824476"/>
                  <a:pt x="1591233" y="822390"/>
                </a:cubicBezTo>
                <a:close/>
                <a:moveTo>
                  <a:pt x="3906393" y="821939"/>
                </a:moveTo>
                <a:cubicBezTo>
                  <a:pt x="3902019" y="822152"/>
                  <a:pt x="3898026" y="826562"/>
                  <a:pt x="3907534" y="834528"/>
                </a:cubicBezTo>
                <a:cubicBezTo>
                  <a:pt x="3915520" y="825709"/>
                  <a:pt x="3910766" y="821726"/>
                  <a:pt x="3906393" y="821939"/>
                </a:cubicBezTo>
                <a:close/>
                <a:moveTo>
                  <a:pt x="1576401" y="821441"/>
                </a:moveTo>
                <a:lnTo>
                  <a:pt x="1575640" y="823717"/>
                </a:lnTo>
                <a:cubicBezTo>
                  <a:pt x="1575640" y="825993"/>
                  <a:pt x="1573548" y="828838"/>
                  <a:pt x="1575640" y="830356"/>
                </a:cubicBezTo>
                <a:cubicBezTo>
                  <a:pt x="1580774" y="825993"/>
                  <a:pt x="1579633" y="821631"/>
                  <a:pt x="1576401" y="821441"/>
                </a:cubicBezTo>
                <a:close/>
                <a:moveTo>
                  <a:pt x="2375630" y="820303"/>
                </a:moveTo>
                <a:cubicBezTo>
                  <a:pt x="2358326" y="827890"/>
                  <a:pt x="2395977" y="833201"/>
                  <a:pt x="2375630" y="820303"/>
                </a:cubicBezTo>
                <a:close/>
                <a:moveTo>
                  <a:pt x="2041334" y="820114"/>
                </a:moveTo>
                <a:cubicBezTo>
                  <a:pt x="2036390" y="841736"/>
                  <a:pt x="2056927" y="821252"/>
                  <a:pt x="2041334" y="820114"/>
                </a:cubicBezTo>
                <a:close/>
                <a:moveTo>
                  <a:pt x="1853079" y="819734"/>
                </a:moveTo>
                <a:lnTo>
                  <a:pt x="1853079" y="830166"/>
                </a:lnTo>
                <a:lnTo>
                  <a:pt x="1863537" y="830166"/>
                </a:lnTo>
                <a:lnTo>
                  <a:pt x="1863537" y="819734"/>
                </a:lnTo>
                <a:close/>
                <a:moveTo>
                  <a:pt x="1344219" y="818596"/>
                </a:moveTo>
                <a:cubicBezTo>
                  <a:pt x="1348022" y="817269"/>
                  <a:pt x="1349543" y="820114"/>
                  <a:pt x="1352966" y="822200"/>
                </a:cubicBezTo>
                <a:lnTo>
                  <a:pt x="1352966" y="823907"/>
                </a:lnTo>
                <a:cubicBezTo>
                  <a:pt x="1351445" y="824286"/>
                  <a:pt x="1350684" y="820114"/>
                  <a:pt x="1348403" y="821252"/>
                </a:cubicBezTo>
                <a:cubicBezTo>
                  <a:pt x="1346121" y="822390"/>
                  <a:pt x="1344219" y="824286"/>
                  <a:pt x="1341937" y="824286"/>
                </a:cubicBezTo>
                <a:cubicBezTo>
                  <a:pt x="1342508" y="821441"/>
                  <a:pt x="1346121" y="820872"/>
                  <a:pt x="1344219" y="818596"/>
                </a:cubicBezTo>
                <a:close/>
                <a:moveTo>
                  <a:pt x="3865699" y="818407"/>
                </a:moveTo>
                <a:cubicBezTo>
                  <a:pt x="3845543" y="865064"/>
                  <a:pt x="3905822" y="825993"/>
                  <a:pt x="3865699" y="818407"/>
                </a:cubicBezTo>
                <a:close/>
                <a:moveTo>
                  <a:pt x="3201671" y="815562"/>
                </a:moveTo>
                <a:cubicBezTo>
                  <a:pt x="3184367" y="823148"/>
                  <a:pt x="3222018" y="828459"/>
                  <a:pt x="3201671" y="815562"/>
                </a:cubicBezTo>
                <a:close/>
                <a:moveTo>
                  <a:pt x="2412140" y="815562"/>
                </a:moveTo>
                <a:cubicBezTo>
                  <a:pt x="2407196" y="837184"/>
                  <a:pt x="2427923" y="816510"/>
                  <a:pt x="2412140" y="815562"/>
                </a:cubicBezTo>
                <a:close/>
                <a:moveTo>
                  <a:pt x="966758" y="815562"/>
                </a:moveTo>
                <a:lnTo>
                  <a:pt x="966952" y="815616"/>
                </a:lnTo>
                <a:lnTo>
                  <a:pt x="966813" y="815841"/>
                </a:lnTo>
                <a:close/>
                <a:moveTo>
                  <a:pt x="1422183" y="815372"/>
                </a:moveTo>
                <a:lnTo>
                  <a:pt x="1427651" y="817631"/>
                </a:lnTo>
                <a:lnTo>
                  <a:pt x="1427508" y="817648"/>
                </a:lnTo>
                <a:lnTo>
                  <a:pt x="1419718" y="816390"/>
                </a:lnTo>
                <a:close/>
                <a:moveTo>
                  <a:pt x="1691065" y="814993"/>
                </a:moveTo>
                <a:lnTo>
                  <a:pt x="1691065" y="825424"/>
                </a:lnTo>
                <a:lnTo>
                  <a:pt x="1701524" y="825424"/>
                </a:lnTo>
                <a:lnTo>
                  <a:pt x="1701524" y="814993"/>
                </a:lnTo>
                <a:close/>
                <a:moveTo>
                  <a:pt x="1109565" y="814993"/>
                </a:moveTo>
                <a:cubicBezTo>
                  <a:pt x="1104621" y="836615"/>
                  <a:pt x="1125158" y="815941"/>
                  <a:pt x="1109565" y="814993"/>
                </a:cubicBezTo>
                <a:close/>
                <a:moveTo>
                  <a:pt x="4402512" y="814803"/>
                </a:moveTo>
                <a:cubicBezTo>
                  <a:pt x="4384371" y="815526"/>
                  <a:pt x="4368512" y="827270"/>
                  <a:pt x="4362579" y="844391"/>
                </a:cubicBezTo>
                <a:cubicBezTo>
                  <a:pt x="4348508" y="836994"/>
                  <a:pt x="4348698" y="866961"/>
                  <a:pt x="4357825" y="865444"/>
                </a:cubicBezTo>
                <a:cubicBezTo>
                  <a:pt x="4357540" y="860598"/>
                  <a:pt x="4358890" y="855797"/>
                  <a:pt x="4361628" y="851788"/>
                </a:cubicBezTo>
                <a:cubicBezTo>
                  <a:pt x="4361362" y="853738"/>
                  <a:pt x="4361362" y="855718"/>
                  <a:pt x="4361628" y="857667"/>
                </a:cubicBezTo>
                <a:cubicBezTo>
                  <a:pt x="4378476" y="851022"/>
                  <a:pt x="4392016" y="838001"/>
                  <a:pt x="4399280" y="821441"/>
                </a:cubicBezTo>
                <a:lnTo>
                  <a:pt x="4399280" y="821062"/>
                </a:lnTo>
                <a:cubicBezTo>
                  <a:pt x="4396998" y="836994"/>
                  <a:pt x="4413161" y="821062"/>
                  <a:pt x="4400611" y="818596"/>
                </a:cubicBezTo>
                <a:cubicBezTo>
                  <a:pt x="4400611" y="817269"/>
                  <a:pt x="4401942" y="816131"/>
                  <a:pt x="4402512" y="814803"/>
                </a:cubicBezTo>
                <a:close/>
                <a:moveTo>
                  <a:pt x="2248415" y="813665"/>
                </a:moveTo>
                <a:lnTo>
                  <a:pt x="2243471" y="825993"/>
                </a:lnTo>
                <a:lnTo>
                  <a:pt x="2238337" y="838322"/>
                </a:lnTo>
                <a:lnTo>
                  <a:pt x="2248035" y="836994"/>
                </a:lnTo>
                <a:lnTo>
                  <a:pt x="2258113" y="835666"/>
                </a:lnTo>
                <a:lnTo>
                  <a:pt x="2258113" y="827131"/>
                </a:lnTo>
                <a:cubicBezTo>
                  <a:pt x="2258398" y="822913"/>
                  <a:pt x="2256630" y="818816"/>
                  <a:pt x="2253359" y="816131"/>
                </a:cubicBezTo>
                <a:close/>
                <a:moveTo>
                  <a:pt x="1279375" y="812337"/>
                </a:moveTo>
                <a:cubicBezTo>
                  <a:pt x="1278044" y="813665"/>
                  <a:pt x="1277854" y="811768"/>
                  <a:pt x="1277284" y="812717"/>
                </a:cubicBezTo>
                <a:lnTo>
                  <a:pt x="1276333" y="812527"/>
                </a:lnTo>
                <a:cubicBezTo>
                  <a:pt x="1276333" y="814424"/>
                  <a:pt x="1277664" y="814993"/>
                  <a:pt x="1279375" y="813665"/>
                </a:cubicBezTo>
                <a:cubicBezTo>
                  <a:pt x="1281087" y="812337"/>
                  <a:pt x="1279375" y="813665"/>
                  <a:pt x="1279375" y="812337"/>
                </a:cubicBezTo>
                <a:close/>
                <a:moveTo>
                  <a:pt x="4518318" y="810820"/>
                </a:moveTo>
                <a:cubicBezTo>
                  <a:pt x="4515466" y="812527"/>
                  <a:pt x="4497020" y="825045"/>
                  <a:pt x="4513183" y="830166"/>
                </a:cubicBezTo>
                <a:lnTo>
                  <a:pt x="4513183" y="831683"/>
                </a:lnTo>
                <a:cubicBezTo>
                  <a:pt x="4512233" y="824666"/>
                  <a:pt x="4534291" y="815941"/>
                  <a:pt x="4518318" y="810820"/>
                </a:cubicBezTo>
                <a:close/>
                <a:moveTo>
                  <a:pt x="3886616" y="810441"/>
                </a:moveTo>
                <a:cubicBezTo>
                  <a:pt x="3881673" y="832063"/>
                  <a:pt x="3902209" y="811579"/>
                  <a:pt x="3886616" y="810441"/>
                </a:cubicBezTo>
                <a:close/>
                <a:moveTo>
                  <a:pt x="1885786" y="810441"/>
                </a:moveTo>
                <a:cubicBezTo>
                  <a:pt x="1884247" y="810101"/>
                  <a:pt x="1882724" y="811070"/>
                  <a:pt x="1882386" y="812605"/>
                </a:cubicBezTo>
                <a:cubicBezTo>
                  <a:pt x="1882376" y="812643"/>
                  <a:pt x="1882369" y="812679"/>
                  <a:pt x="1882363" y="812717"/>
                </a:cubicBezTo>
                <a:cubicBezTo>
                  <a:pt x="1881903" y="814219"/>
                  <a:pt x="1882753" y="815810"/>
                  <a:pt x="1884259" y="816269"/>
                </a:cubicBezTo>
                <a:cubicBezTo>
                  <a:pt x="1884324" y="816288"/>
                  <a:pt x="1884388" y="816305"/>
                  <a:pt x="1884455" y="816320"/>
                </a:cubicBezTo>
                <a:cubicBezTo>
                  <a:pt x="1885674" y="817474"/>
                  <a:pt x="1887600" y="817422"/>
                  <a:pt x="1888756" y="816207"/>
                </a:cubicBezTo>
                <a:cubicBezTo>
                  <a:pt x="1889266" y="815672"/>
                  <a:pt x="1889560" y="814970"/>
                  <a:pt x="1889589" y="814234"/>
                </a:cubicBezTo>
                <a:lnTo>
                  <a:pt x="1888068" y="814044"/>
                </a:lnTo>
                <a:cubicBezTo>
                  <a:pt x="1888423" y="812423"/>
                  <a:pt x="1887406" y="810818"/>
                  <a:pt x="1885786" y="810441"/>
                </a:cubicBezTo>
                <a:close/>
                <a:moveTo>
                  <a:pt x="2579478" y="809682"/>
                </a:moveTo>
                <a:cubicBezTo>
                  <a:pt x="2574534" y="831304"/>
                  <a:pt x="2595261" y="810820"/>
                  <a:pt x="2579478" y="809682"/>
                </a:cubicBezTo>
                <a:close/>
                <a:moveTo>
                  <a:pt x="2563125" y="809492"/>
                </a:moveTo>
                <a:cubicBezTo>
                  <a:pt x="2557990" y="831114"/>
                  <a:pt x="2578718" y="810630"/>
                  <a:pt x="2563125" y="809492"/>
                </a:cubicBezTo>
                <a:close/>
                <a:moveTo>
                  <a:pt x="3613932" y="808734"/>
                </a:moveTo>
                <a:cubicBezTo>
                  <a:pt x="3613247" y="815787"/>
                  <a:pt x="3617601" y="822356"/>
                  <a:pt x="3624390" y="824476"/>
                </a:cubicBezTo>
                <a:cubicBezTo>
                  <a:pt x="3624770" y="817079"/>
                  <a:pt x="3625911" y="807216"/>
                  <a:pt x="3614692" y="809682"/>
                </a:cubicBezTo>
                <a:close/>
                <a:moveTo>
                  <a:pt x="4410118" y="808165"/>
                </a:moveTo>
                <a:cubicBezTo>
                  <a:pt x="4405174" y="829787"/>
                  <a:pt x="4425711" y="809303"/>
                  <a:pt x="4410118" y="808165"/>
                </a:cubicBezTo>
                <a:close/>
                <a:moveTo>
                  <a:pt x="2705172" y="807027"/>
                </a:moveTo>
                <a:cubicBezTo>
                  <a:pt x="2704582" y="807057"/>
                  <a:pt x="2704069" y="807427"/>
                  <a:pt x="2703841" y="807975"/>
                </a:cubicBezTo>
                <a:cubicBezTo>
                  <a:pt x="2703556" y="808371"/>
                  <a:pt x="2703556" y="808906"/>
                  <a:pt x="2703841" y="809303"/>
                </a:cubicBezTo>
                <a:cubicBezTo>
                  <a:pt x="2704278" y="809690"/>
                  <a:pt x="2704925" y="809690"/>
                  <a:pt x="2705362" y="809303"/>
                </a:cubicBezTo>
                <a:cubicBezTo>
                  <a:pt x="2705305" y="809234"/>
                  <a:pt x="2705248" y="809170"/>
                  <a:pt x="2705172" y="809113"/>
                </a:cubicBezTo>
                <a:close/>
                <a:moveTo>
                  <a:pt x="2457968" y="807027"/>
                </a:moveTo>
                <a:cubicBezTo>
                  <a:pt x="2456352" y="806672"/>
                  <a:pt x="2454735" y="807687"/>
                  <a:pt x="2454355" y="809303"/>
                </a:cubicBezTo>
                <a:cubicBezTo>
                  <a:pt x="2454013" y="810837"/>
                  <a:pt x="2454982" y="812356"/>
                  <a:pt x="2456523" y="812694"/>
                </a:cubicBezTo>
                <a:cubicBezTo>
                  <a:pt x="2456561" y="812703"/>
                  <a:pt x="2456599" y="812709"/>
                  <a:pt x="2456637" y="812717"/>
                </a:cubicBezTo>
                <a:lnTo>
                  <a:pt x="2459825" y="809959"/>
                </a:lnTo>
                <a:lnTo>
                  <a:pt x="2460250" y="810630"/>
                </a:lnTo>
                <a:lnTo>
                  <a:pt x="2459869" y="809303"/>
                </a:lnTo>
                <a:cubicBezTo>
                  <a:pt x="2459888" y="809502"/>
                  <a:pt x="2459907" y="809703"/>
                  <a:pt x="2459888" y="809904"/>
                </a:cubicBezTo>
                <a:lnTo>
                  <a:pt x="2459825" y="809959"/>
                </a:lnTo>
                <a:close/>
                <a:moveTo>
                  <a:pt x="3133025" y="806078"/>
                </a:moveTo>
                <a:cubicBezTo>
                  <a:pt x="3127320" y="833580"/>
                  <a:pt x="3148808" y="812148"/>
                  <a:pt x="3133025" y="806078"/>
                </a:cubicBezTo>
                <a:close/>
                <a:moveTo>
                  <a:pt x="891691" y="805906"/>
                </a:moveTo>
                <a:cubicBezTo>
                  <a:pt x="890081" y="805428"/>
                  <a:pt x="888386" y="806340"/>
                  <a:pt x="887907" y="807947"/>
                </a:cubicBezTo>
                <a:cubicBezTo>
                  <a:pt x="887426" y="809553"/>
                  <a:pt x="888343" y="811243"/>
                  <a:pt x="889951" y="811723"/>
                </a:cubicBezTo>
                <a:cubicBezTo>
                  <a:pt x="890008" y="811740"/>
                  <a:pt x="890067" y="811755"/>
                  <a:pt x="890124" y="811768"/>
                </a:cubicBezTo>
                <a:cubicBezTo>
                  <a:pt x="891630" y="812227"/>
                  <a:pt x="893226" y="811380"/>
                  <a:pt x="893684" y="809877"/>
                </a:cubicBezTo>
                <a:cubicBezTo>
                  <a:pt x="893705" y="809813"/>
                  <a:pt x="893722" y="809748"/>
                  <a:pt x="893737" y="809682"/>
                </a:cubicBezTo>
                <a:cubicBezTo>
                  <a:pt x="894218" y="808076"/>
                  <a:pt x="893302" y="806386"/>
                  <a:pt x="891691" y="805906"/>
                </a:cubicBezTo>
                <a:close/>
                <a:moveTo>
                  <a:pt x="2234343" y="804751"/>
                </a:moveTo>
                <a:lnTo>
                  <a:pt x="2230540" y="807216"/>
                </a:lnTo>
                <a:cubicBezTo>
                  <a:pt x="2226490" y="811270"/>
                  <a:pt x="2223314" y="816112"/>
                  <a:pt x="2221223" y="821441"/>
                </a:cubicBezTo>
                <a:lnTo>
                  <a:pt x="2215898" y="833390"/>
                </a:lnTo>
                <a:lnTo>
                  <a:pt x="2222173" y="831304"/>
                </a:lnTo>
                <a:lnTo>
                  <a:pt x="2228449" y="829218"/>
                </a:lnTo>
                <a:close/>
                <a:moveTo>
                  <a:pt x="927585" y="804371"/>
                </a:moveTo>
                <a:cubicBezTo>
                  <a:pt x="911802" y="821821"/>
                  <a:pt x="946601" y="820114"/>
                  <a:pt x="927585" y="804371"/>
                </a:cubicBezTo>
                <a:close/>
                <a:moveTo>
                  <a:pt x="1915450" y="804182"/>
                </a:moveTo>
                <a:cubicBezTo>
                  <a:pt x="1910506" y="825804"/>
                  <a:pt x="1931233" y="804182"/>
                  <a:pt x="1915450" y="804182"/>
                </a:cubicBezTo>
                <a:close/>
                <a:moveTo>
                  <a:pt x="1086747" y="803802"/>
                </a:moveTo>
                <a:cubicBezTo>
                  <a:pt x="1085178" y="803434"/>
                  <a:pt x="1083594" y="804349"/>
                  <a:pt x="1083134" y="805889"/>
                </a:cubicBezTo>
                <a:cubicBezTo>
                  <a:pt x="1082692" y="807397"/>
                  <a:pt x="1083561" y="808977"/>
                  <a:pt x="1085075" y="809417"/>
                </a:cubicBezTo>
                <a:cubicBezTo>
                  <a:pt x="1085187" y="809449"/>
                  <a:pt x="1085301" y="809473"/>
                  <a:pt x="1085416" y="809492"/>
                </a:cubicBezTo>
                <a:cubicBezTo>
                  <a:pt x="1086621" y="810331"/>
                  <a:pt x="1088281" y="810037"/>
                  <a:pt x="1089122" y="808834"/>
                </a:cubicBezTo>
                <a:cubicBezTo>
                  <a:pt x="1089416" y="808413"/>
                  <a:pt x="1089582" y="807918"/>
                  <a:pt x="1089599" y="807406"/>
                </a:cubicBezTo>
                <a:lnTo>
                  <a:pt x="1088838" y="807406"/>
                </a:lnTo>
                <a:cubicBezTo>
                  <a:pt x="1089298" y="805904"/>
                  <a:pt x="1088448" y="804313"/>
                  <a:pt x="1086942" y="803856"/>
                </a:cubicBezTo>
                <a:cubicBezTo>
                  <a:pt x="1086878" y="803835"/>
                  <a:pt x="1086813" y="803818"/>
                  <a:pt x="1086747" y="803802"/>
                </a:cubicBezTo>
                <a:close/>
                <a:moveTo>
                  <a:pt x="873391" y="801716"/>
                </a:moveTo>
                <a:cubicBezTo>
                  <a:pt x="872059" y="801526"/>
                  <a:pt x="870728" y="803423"/>
                  <a:pt x="870158" y="806268"/>
                </a:cubicBezTo>
                <a:cubicBezTo>
                  <a:pt x="869587" y="809113"/>
                  <a:pt x="872630" y="814234"/>
                  <a:pt x="877574" y="817458"/>
                </a:cubicBezTo>
                <a:lnTo>
                  <a:pt x="886131" y="823338"/>
                </a:lnTo>
                <a:lnTo>
                  <a:pt x="880997" y="812717"/>
                </a:lnTo>
                <a:cubicBezTo>
                  <a:pt x="877954" y="807027"/>
                  <a:pt x="874722" y="801906"/>
                  <a:pt x="873391" y="801716"/>
                </a:cubicBezTo>
                <a:close/>
                <a:moveTo>
                  <a:pt x="1633067" y="799819"/>
                </a:moveTo>
                <a:cubicBezTo>
                  <a:pt x="1618996" y="796595"/>
                  <a:pt x="1622989" y="810061"/>
                  <a:pt x="1617474" y="815562"/>
                </a:cubicBezTo>
                <a:cubicBezTo>
                  <a:pt x="1630976" y="818596"/>
                  <a:pt x="1636490" y="813286"/>
                  <a:pt x="1633067" y="799819"/>
                </a:cubicBezTo>
                <a:close/>
                <a:moveTo>
                  <a:pt x="1826647" y="799630"/>
                </a:moveTo>
                <a:cubicBezTo>
                  <a:pt x="1815808" y="794699"/>
                  <a:pt x="1803068" y="812717"/>
                  <a:pt x="1816188" y="815562"/>
                </a:cubicBezTo>
                <a:lnTo>
                  <a:pt x="1816188" y="815372"/>
                </a:lnTo>
                <a:cubicBezTo>
                  <a:pt x="1817329" y="807785"/>
                  <a:pt x="1824745" y="806458"/>
                  <a:pt x="1826647" y="799630"/>
                </a:cubicBezTo>
                <a:close/>
                <a:moveTo>
                  <a:pt x="2731223" y="799440"/>
                </a:moveTo>
                <a:cubicBezTo>
                  <a:pt x="2714109" y="815751"/>
                  <a:pt x="2750239" y="808165"/>
                  <a:pt x="2731223" y="799440"/>
                </a:cubicBezTo>
                <a:close/>
                <a:moveTo>
                  <a:pt x="1660260" y="799440"/>
                </a:moveTo>
                <a:cubicBezTo>
                  <a:pt x="1657645" y="798659"/>
                  <a:pt x="1654888" y="800138"/>
                  <a:pt x="1654104" y="802748"/>
                </a:cubicBezTo>
                <a:cubicBezTo>
                  <a:pt x="1654057" y="802907"/>
                  <a:pt x="1654017" y="803070"/>
                  <a:pt x="1653985" y="803233"/>
                </a:cubicBezTo>
                <a:cubicBezTo>
                  <a:pt x="1653985" y="806078"/>
                  <a:pt x="1656457" y="811010"/>
                  <a:pt x="1661020" y="814044"/>
                </a:cubicBezTo>
                <a:cubicBezTo>
                  <a:pt x="1664411" y="816647"/>
                  <a:pt x="1668117" y="818814"/>
                  <a:pt x="1672049" y="820493"/>
                </a:cubicBezTo>
                <a:lnTo>
                  <a:pt x="1672430" y="820493"/>
                </a:lnTo>
                <a:cubicBezTo>
                  <a:pt x="1674141" y="820493"/>
                  <a:pt x="1672430" y="816700"/>
                  <a:pt x="1670528" y="811010"/>
                </a:cubicBezTo>
                <a:cubicBezTo>
                  <a:pt x="1668627" y="805320"/>
                  <a:pt x="1663112" y="800009"/>
                  <a:pt x="1660260" y="799440"/>
                </a:cubicBezTo>
                <a:close/>
                <a:moveTo>
                  <a:pt x="3316716" y="799250"/>
                </a:moveTo>
                <a:lnTo>
                  <a:pt x="3316584" y="800148"/>
                </a:lnTo>
                <a:lnTo>
                  <a:pt x="3305925" y="805243"/>
                </a:lnTo>
                <a:cubicBezTo>
                  <a:pt x="3295656" y="815467"/>
                  <a:pt x="3291378" y="836520"/>
                  <a:pt x="3307208" y="841356"/>
                </a:cubicBezTo>
                <a:cubicBezTo>
                  <a:pt x="3306923" y="832632"/>
                  <a:pt x="3310394" y="827558"/>
                  <a:pt x="3313389" y="821939"/>
                </a:cubicBezTo>
                <a:lnTo>
                  <a:pt x="3316584" y="800148"/>
                </a:lnTo>
                <a:lnTo>
                  <a:pt x="3317667" y="799630"/>
                </a:lnTo>
                <a:close/>
                <a:moveTo>
                  <a:pt x="2150294" y="799061"/>
                </a:moveTo>
                <a:cubicBezTo>
                  <a:pt x="2129757" y="812148"/>
                  <a:pt x="2167598" y="806647"/>
                  <a:pt x="2150294" y="799061"/>
                </a:cubicBezTo>
                <a:close/>
                <a:moveTo>
                  <a:pt x="4420197" y="797733"/>
                </a:moveTo>
                <a:cubicBezTo>
                  <a:pt x="4419056" y="798871"/>
                  <a:pt x="4418295" y="799819"/>
                  <a:pt x="4421718" y="800768"/>
                </a:cubicBezTo>
                <a:lnTo>
                  <a:pt x="4421718" y="800578"/>
                </a:lnTo>
                <a:cubicBezTo>
                  <a:pt x="4421718" y="800578"/>
                  <a:pt x="4421718" y="800578"/>
                  <a:pt x="4421718" y="799440"/>
                </a:cubicBezTo>
                <a:close/>
                <a:moveTo>
                  <a:pt x="3837556" y="796595"/>
                </a:moveTo>
                <a:lnTo>
                  <a:pt x="3839077" y="799440"/>
                </a:lnTo>
                <a:lnTo>
                  <a:pt x="3839648" y="799440"/>
                </a:lnTo>
                <a:cubicBezTo>
                  <a:pt x="3839020" y="798439"/>
                  <a:pt x="3838336" y="797488"/>
                  <a:pt x="3837556" y="796595"/>
                </a:cubicBezTo>
                <a:close/>
                <a:moveTo>
                  <a:pt x="3421873" y="796595"/>
                </a:moveTo>
                <a:cubicBezTo>
                  <a:pt x="3400005" y="792233"/>
                  <a:pt x="3417880" y="824286"/>
                  <a:pt x="3431761" y="820114"/>
                </a:cubicBezTo>
                <a:lnTo>
                  <a:pt x="3432332" y="822579"/>
                </a:lnTo>
                <a:lnTo>
                  <a:pt x="3432332" y="807027"/>
                </a:lnTo>
                <a:cubicBezTo>
                  <a:pt x="3417119" y="808354"/>
                  <a:pt x="3414457" y="805699"/>
                  <a:pt x="3421873" y="796595"/>
                </a:cubicBezTo>
                <a:close/>
                <a:moveTo>
                  <a:pt x="1679846" y="796595"/>
                </a:moveTo>
                <a:lnTo>
                  <a:pt x="1676043" y="811958"/>
                </a:lnTo>
                <a:lnTo>
                  <a:pt x="1680987" y="808923"/>
                </a:lnTo>
                <a:lnTo>
                  <a:pt x="1685741" y="806078"/>
                </a:lnTo>
                <a:lnTo>
                  <a:pt x="1682698" y="801337"/>
                </a:lnTo>
                <a:close/>
                <a:moveTo>
                  <a:pt x="2464966" y="796104"/>
                </a:moveTo>
                <a:cubicBezTo>
                  <a:pt x="2463559" y="795958"/>
                  <a:pt x="2462246" y="796789"/>
                  <a:pt x="2461771" y="798113"/>
                </a:cubicBezTo>
                <a:cubicBezTo>
                  <a:pt x="2461600" y="799780"/>
                  <a:pt x="2462798" y="801272"/>
                  <a:pt x="2464471" y="801449"/>
                </a:cubicBezTo>
                <a:cubicBezTo>
                  <a:pt x="2465878" y="801595"/>
                  <a:pt x="2467190" y="800764"/>
                  <a:pt x="2467666" y="799440"/>
                </a:cubicBezTo>
                <a:cubicBezTo>
                  <a:pt x="2467837" y="797773"/>
                  <a:pt x="2466639" y="796280"/>
                  <a:pt x="2464966" y="796104"/>
                </a:cubicBezTo>
                <a:close/>
                <a:moveTo>
                  <a:pt x="2032016" y="796026"/>
                </a:moveTo>
                <a:cubicBezTo>
                  <a:pt x="2030400" y="795546"/>
                  <a:pt x="2028708" y="796461"/>
                  <a:pt x="2028232" y="798067"/>
                </a:cubicBezTo>
                <a:cubicBezTo>
                  <a:pt x="2027757" y="799673"/>
                  <a:pt x="2028670" y="801363"/>
                  <a:pt x="2030286" y="801841"/>
                </a:cubicBezTo>
                <a:cubicBezTo>
                  <a:pt x="2031883" y="802321"/>
                  <a:pt x="2033576" y="801407"/>
                  <a:pt x="2034070" y="799802"/>
                </a:cubicBezTo>
                <a:cubicBezTo>
                  <a:pt x="2034070" y="799745"/>
                  <a:pt x="2034089" y="799687"/>
                  <a:pt x="2034108" y="799630"/>
                </a:cubicBezTo>
                <a:cubicBezTo>
                  <a:pt x="2034127" y="798152"/>
                  <a:pt x="2033081" y="796872"/>
                  <a:pt x="2031636" y="796595"/>
                </a:cubicBezTo>
                <a:close/>
                <a:moveTo>
                  <a:pt x="3515430" y="794888"/>
                </a:moveTo>
                <a:cubicBezTo>
                  <a:pt x="3509726" y="822390"/>
                  <a:pt x="3531213" y="800957"/>
                  <a:pt x="3515430" y="794888"/>
                </a:cubicBezTo>
                <a:close/>
                <a:moveTo>
                  <a:pt x="2908135" y="794542"/>
                </a:moveTo>
                <a:cubicBezTo>
                  <a:pt x="2907808" y="793964"/>
                  <a:pt x="2906548" y="794841"/>
                  <a:pt x="2903696" y="797923"/>
                </a:cubicBezTo>
                <a:cubicBezTo>
                  <a:pt x="2899892" y="809682"/>
                  <a:pt x="2860720" y="785784"/>
                  <a:pt x="2851402" y="803233"/>
                </a:cubicBezTo>
                <a:cubicBezTo>
                  <a:pt x="2857488" y="803233"/>
                  <a:pt x="2857107" y="811389"/>
                  <a:pt x="2856537" y="818786"/>
                </a:cubicBezTo>
                <a:cubicBezTo>
                  <a:pt x="2872053" y="814665"/>
                  <a:pt x="2888445" y="815125"/>
                  <a:pt x="2903696" y="820114"/>
                </a:cubicBezTo>
                <a:lnTo>
                  <a:pt x="2903696" y="818786"/>
                </a:lnTo>
                <a:cubicBezTo>
                  <a:pt x="2901699" y="811105"/>
                  <a:pt x="2909115" y="796275"/>
                  <a:pt x="2908135" y="794542"/>
                </a:cubicBezTo>
                <a:close/>
                <a:moveTo>
                  <a:pt x="2703270" y="791664"/>
                </a:moveTo>
                <a:cubicBezTo>
                  <a:pt x="2702700" y="792043"/>
                  <a:pt x="2703270" y="793750"/>
                  <a:pt x="2703270" y="795836"/>
                </a:cubicBezTo>
                <a:lnTo>
                  <a:pt x="2703270" y="799630"/>
                </a:lnTo>
                <a:lnTo>
                  <a:pt x="2710876" y="801337"/>
                </a:lnTo>
                <a:lnTo>
                  <a:pt x="2707644" y="796216"/>
                </a:lnTo>
                <a:cubicBezTo>
                  <a:pt x="2705742" y="793371"/>
                  <a:pt x="2703841" y="791285"/>
                  <a:pt x="2703270" y="791664"/>
                </a:cubicBezTo>
                <a:close/>
                <a:moveTo>
                  <a:pt x="1892721" y="791033"/>
                </a:moveTo>
                <a:cubicBezTo>
                  <a:pt x="1893202" y="793335"/>
                  <a:pt x="1907749" y="807027"/>
                  <a:pt x="1898336" y="793940"/>
                </a:cubicBezTo>
                <a:cubicBezTo>
                  <a:pt x="1893963" y="790763"/>
                  <a:pt x="1892560" y="790265"/>
                  <a:pt x="1892721" y="791033"/>
                </a:cubicBezTo>
                <a:close/>
                <a:moveTo>
                  <a:pt x="1775947" y="790289"/>
                </a:moveTo>
                <a:cubicBezTo>
                  <a:pt x="1774318" y="789044"/>
                  <a:pt x="1771835" y="789625"/>
                  <a:pt x="1768459" y="794129"/>
                </a:cubicBezTo>
                <a:cubicBezTo>
                  <a:pt x="1778014" y="814186"/>
                  <a:pt x="1780831" y="794023"/>
                  <a:pt x="1775947" y="790289"/>
                </a:cubicBezTo>
                <a:close/>
                <a:moveTo>
                  <a:pt x="3201671" y="789388"/>
                </a:moveTo>
                <a:cubicBezTo>
                  <a:pt x="3196157" y="817079"/>
                  <a:pt x="3217645" y="795647"/>
                  <a:pt x="3201671" y="789388"/>
                </a:cubicBezTo>
                <a:close/>
                <a:moveTo>
                  <a:pt x="2961123" y="788819"/>
                </a:moveTo>
                <a:cubicBezTo>
                  <a:pt x="2944199" y="805130"/>
                  <a:pt x="2980139" y="797543"/>
                  <a:pt x="2961123" y="788819"/>
                </a:cubicBezTo>
                <a:close/>
                <a:moveTo>
                  <a:pt x="927585" y="788629"/>
                </a:moveTo>
                <a:cubicBezTo>
                  <a:pt x="922641" y="810251"/>
                  <a:pt x="943368" y="789767"/>
                  <a:pt x="927585" y="788629"/>
                </a:cubicBezTo>
                <a:close/>
                <a:moveTo>
                  <a:pt x="1923247" y="788250"/>
                </a:moveTo>
                <a:cubicBezTo>
                  <a:pt x="1921668" y="787692"/>
                  <a:pt x="1919919" y="788521"/>
                  <a:pt x="1919367" y="790101"/>
                </a:cubicBezTo>
                <a:cubicBezTo>
                  <a:pt x="1918797" y="791683"/>
                  <a:pt x="1919634" y="793416"/>
                  <a:pt x="1921231" y="793974"/>
                </a:cubicBezTo>
                <a:cubicBezTo>
                  <a:pt x="1921440" y="794052"/>
                  <a:pt x="1921687" y="794105"/>
                  <a:pt x="1921916" y="794129"/>
                </a:cubicBezTo>
                <a:cubicBezTo>
                  <a:pt x="1923475" y="794372"/>
                  <a:pt x="1924958" y="793382"/>
                  <a:pt x="1925338" y="791854"/>
                </a:cubicBezTo>
                <a:cubicBezTo>
                  <a:pt x="1925700" y="790289"/>
                  <a:pt x="1924787" y="788709"/>
                  <a:pt x="1923247" y="788250"/>
                </a:cubicBezTo>
                <a:close/>
                <a:moveTo>
                  <a:pt x="3146431" y="787159"/>
                </a:moveTo>
                <a:cubicBezTo>
                  <a:pt x="3143674" y="789910"/>
                  <a:pt x="3146907" y="798966"/>
                  <a:pt x="3164401" y="806078"/>
                </a:cubicBezTo>
                <a:cubicBezTo>
                  <a:pt x="3157936" y="787965"/>
                  <a:pt x="3149188" y="784409"/>
                  <a:pt x="3146431" y="787159"/>
                </a:cubicBezTo>
                <a:close/>
                <a:moveTo>
                  <a:pt x="907238" y="786922"/>
                </a:moveTo>
                <a:cubicBezTo>
                  <a:pt x="907238" y="791474"/>
                  <a:pt x="904576" y="792233"/>
                  <a:pt x="904766" y="796406"/>
                </a:cubicBezTo>
                <a:cubicBezTo>
                  <a:pt x="910091" y="796595"/>
                  <a:pt x="912753" y="800388"/>
                  <a:pt x="921120" y="799061"/>
                </a:cubicBezTo>
                <a:lnTo>
                  <a:pt x="921500" y="798871"/>
                </a:lnTo>
                <a:cubicBezTo>
                  <a:pt x="918268" y="789767"/>
                  <a:pt x="915605" y="792612"/>
                  <a:pt x="907238" y="786922"/>
                </a:cubicBezTo>
                <a:close/>
                <a:moveTo>
                  <a:pt x="900013" y="786922"/>
                </a:moveTo>
                <a:cubicBezTo>
                  <a:pt x="893167" y="786922"/>
                  <a:pt x="887082" y="786922"/>
                  <a:pt x="888223" y="794129"/>
                </a:cubicBezTo>
                <a:cubicBezTo>
                  <a:pt x="892300" y="793287"/>
                  <a:pt x="896544" y="794107"/>
                  <a:pt x="900013" y="796406"/>
                </a:cubicBezTo>
                <a:cubicBezTo>
                  <a:pt x="899822" y="790147"/>
                  <a:pt x="895639" y="791854"/>
                  <a:pt x="899632" y="787112"/>
                </a:cubicBezTo>
                <a:close/>
                <a:moveTo>
                  <a:pt x="815773" y="786922"/>
                </a:moveTo>
                <a:cubicBezTo>
                  <a:pt x="811019" y="796595"/>
                  <a:pt x="800370" y="798113"/>
                  <a:pt x="792764" y="802664"/>
                </a:cubicBezTo>
                <a:cubicBezTo>
                  <a:pt x="792038" y="801523"/>
                  <a:pt x="791138" y="800500"/>
                  <a:pt x="790102" y="799630"/>
                </a:cubicBezTo>
                <a:cubicBezTo>
                  <a:pt x="792384" y="794699"/>
                  <a:pt x="796377" y="796406"/>
                  <a:pt x="800370" y="796406"/>
                </a:cubicBezTo>
                <a:cubicBezTo>
                  <a:pt x="805839" y="793820"/>
                  <a:pt x="811004" y="790640"/>
                  <a:pt x="815773" y="786922"/>
                </a:cubicBezTo>
                <a:close/>
                <a:moveTo>
                  <a:pt x="4130074" y="785258"/>
                </a:moveTo>
                <a:lnTo>
                  <a:pt x="4131919" y="785974"/>
                </a:lnTo>
                <a:cubicBezTo>
                  <a:pt x="4132756" y="787544"/>
                  <a:pt x="4132166" y="789498"/>
                  <a:pt x="4130588" y="790336"/>
                </a:cubicBezTo>
                <a:cubicBezTo>
                  <a:pt x="4130493" y="790393"/>
                  <a:pt x="4130417" y="790446"/>
                  <a:pt x="4130321" y="790495"/>
                </a:cubicBezTo>
                <a:lnTo>
                  <a:pt x="4128592" y="789949"/>
                </a:lnTo>
                <a:close/>
                <a:moveTo>
                  <a:pt x="2239097" y="785215"/>
                </a:moveTo>
                <a:lnTo>
                  <a:pt x="2239097" y="789198"/>
                </a:lnTo>
                <a:cubicBezTo>
                  <a:pt x="2239097" y="791285"/>
                  <a:pt x="2244992" y="799250"/>
                  <a:pt x="2253359" y="807027"/>
                </a:cubicBezTo>
                <a:lnTo>
                  <a:pt x="2268191" y="821062"/>
                </a:lnTo>
                <a:lnTo>
                  <a:pt x="2269522" y="815941"/>
                </a:lnTo>
                <a:cubicBezTo>
                  <a:pt x="2269522" y="813096"/>
                  <a:pt x="2263818" y="805130"/>
                  <a:pt x="2255451" y="798113"/>
                </a:cubicBezTo>
                <a:close/>
                <a:moveTo>
                  <a:pt x="2475082" y="784646"/>
                </a:moveTo>
                <a:lnTo>
                  <a:pt x="2476414" y="785801"/>
                </a:lnTo>
                <a:lnTo>
                  <a:pt x="2480787" y="799061"/>
                </a:lnTo>
                <a:cubicBezTo>
                  <a:pt x="2479646" y="796595"/>
                  <a:pt x="2480407" y="792470"/>
                  <a:pt x="2480359" y="789222"/>
                </a:cubicBezTo>
                <a:lnTo>
                  <a:pt x="2476414" y="785801"/>
                </a:lnTo>
                <a:lnTo>
                  <a:pt x="2476033" y="784646"/>
                </a:lnTo>
                <a:close/>
                <a:moveTo>
                  <a:pt x="3291616" y="783698"/>
                </a:moveTo>
                <a:cubicBezTo>
                  <a:pt x="3274501" y="800009"/>
                  <a:pt x="3310631" y="792422"/>
                  <a:pt x="3291616" y="783698"/>
                </a:cubicBezTo>
                <a:close/>
                <a:moveTo>
                  <a:pt x="2020037" y="783698"/>
                </a:moveTo>
                <a:lnTo>
                  <a:pt x="2020290" y="783988"/>
                </a:lnTo>
                <a:lnTo>
                  <a:pt x="2017280" y="790834"/>
                </a:lnTo>
                <a:cubicBezTo>
                  <a:pt x="2015806" y="792849"/>
                  <a:pt x="2014522" y="795078"/>
                  <a:pt x="2015283" y="799250"/>
                </a:cubicBezTo>
                <a:cubicBezTo>
                  <a:pt x="2021368" y="799250"/>
                  <a:pt x="2030115" y="799250"/>
                  <a:pt x="2030876" y="794129"/>
                </a:cubicBezTo>
                <a:cubicBezTo>
                  <a:pt x="2027263" y="794035"/>
                  <a:pt x="2025979" y="791711"/>
                  <a:pt x="2024886" y="789270"/>
                </a:cubicBezTo>
                <a:lnTo>
                  <a:pt x="2020290" y="783988"/>
                </a:lnTo>
                <a:lnTo>
                  <a:pt x="2020417" y="783698"/>
                </a:lnTo>
                <a:close/>
                <a:moveTo>
                  <a:pt x="976456" y="783508"/>
                </a:moveTo>
                <a:cubicBezTo>
                  <a:pt x="974887" y="783140"/>
                  <a:pt x="973303" y="784054"/>
                  <a:pt x="972843" y="785595"/>
                </a:cubicBezTo>
                <a:cubicBezTo>
                  <a:pt x="972401" y="787102"/>
                  <a:pt x="973270" y="788682"/>
                  <a:pt x="974784" y="789122"/>
                </a:cubicBezTo>
                <a:cubicBezTo>
                  <a:pt x="974896" y="789155"/>
                  <a:pt x="975010" y="789179"/>
                  <a:pt x="975124" y="789198"/>
                </a:cubicBezTo>
                <a:cubicBezTo>
                  <a:pt x="976562" y="789358"/>
                  <a:pt x="977914" y="788485"/>
                  <a:pt x="978357" y="787112"/>
                </a:cubicBezTo>
                <a:lnTo>
                  <a:pt x="978737" y="787112"/>
                </a:lnTo>
                <a:cubicBezTo>
                  <a:pt x="979179" y="785604"/>
                  <a:pt x="978310" y="784024"/>
                  <a:pt x="976796" y="783584"/>
                </a:cubicBezTo>
                <a:cubicBezTo>
                  <a:pt x="976684" y="783552"/>
                  <a:pt x="976570" y="783527"/>
                  <a:pt x="976456" y="783508"/>
                </a:cubicBezTo>
                <a:close/>
                <a:moveTo>
                  <a:pt x="2644892" y="783319"/>
                </a:moveTo>
                <a:lnTo>
                  <a:pt x="2644892" y="785784"/>
                </a:lnTo>
                <a:cubicBezTo>
                  <a:pt x="2644417" y="789308"/>
                  <a:pt x="2644417" y="792881"/>
                  <a:pt x="2644892" y="796406"/>
                </a:cubicBezTo>
                <a:lnTo>
                  <a:pt x="2646413" y="804940"/>
                </a:lnTo>
                <a:lnTo>
                  <a:pt x="2646413" y="806458"/>
                </a:lnTo>
                <a:lnTo>
                  <a:pt x="2650216" y="806458"/>
                </a:lnTo>
                <a:lnTo>
                  <a:pt x="2650216" y="815562"/>
                </a:lnTo>
                <a:lnTo>
                  <a:pt x="2657062" y="817079"/>
                </a:lnTo>
                <a:lnTo>
                  <a:pt x="2655731" y="811199"/>
                </a:lnTo>
                <a:cubicBezTo>
                  <a:pt x="2654894" y="808538"/>
                  <a:pt x="2653887" y="805940"/>
                  <a:pt x="2652689" y="803423"/>
                </a:cubicBezTo>
                <a:cubicBezTo>
                  <a:pt x="2652689" y="803423"/>
                  <a:pt x="2652689" y="803423"/>
                  <a:pt x="2652689" y="801906"/>
                </a:cubicBezTo>
                <a:lnTo>
                  <a:pt x="2650787" y="801906"/>
                </a:lnTo>
                <a:cubicBezTo>
                  <a:pt x="2653354" y="798856"/>
                  <a:pt x="2652955" y="794310"/>
                  <a:pt x="2649893" y="791753"/>
                </a:cubicBezTo>
                <a:cubicBezTo>
                  <a:pt x="2649684" y="791586"/>
                  <a:pt x="2649475" y="791429"/>
                  <a:pt x="2649266" y="791285"/>
                </a:cubicBezTo>
                <a:lnTo>
                  <a:pt x="2651357" y="786353"/>
                </a:lnTo>
                <a:close/>
                <a:moveTo>
                  <a:pt x="4059089" y="782939"/>
                </a:moveTo>
                <a:cubicBezTo>
                  <a:pt x="4043686" y="777629"/>
                  <a:pt x="4036650" y="805509"/>
                  <a:pt x="4048820" y="809682"/>
                </a:cubicBezTo>
                <a:lnTo>
                  <a:pt x="4048630" y="808923"/>
                </a:lnTo>
                <a:cubicBezTo>
                  <a:pt x="4051482" y="793940"/>
                  <a:pt x="4052433" y="799819"/>
                  <a:pt x="4059089" y="782939"/>
                </a:cubicBezTo>
                <a:close/>
                <a:moveTo>
                  <a:pt x="4352691" y="781991"/>
                </a:moveTo>
                <a:lnTo>
                  <a:pt x="4352691" y="782370"/>
                </a:lnTo>
                <a:lnTo>
                  <a:pt x="4352768" y="782389"/>
                </a:lnTo>
                <a:lnTo>
                  <a:pt x="4356067" y="799321"/>
                </a:lnTo>
                <a:cubicBezTo>
                  <a:pt x="4359157" y="803186"/>
                  <a:pt x="4363721" y="805604"/>
                  <a:pt x="4368284" y="807975"/>
                </a:cubicBezTo>
                <a:cubicBezTo>
                  <a:pt x="4372030" y="798188"/>
                  <a:pt x="4367105" y="787228"/>
                  <a:pt x="4357293" y="783493"/>
                </a:cubicBezTo>
                <a:lnTo>
                  <a:pt x="4352768" y="782389"/>
                </a:lnTo>
                <a:close/>
                <a:moveTo>
                  <a:pt x="867115" y="780474"/>
                </a:moveTo>
                <a:cubicBezTo>
                  <a:pt x="867018" y="780974"/>
                  <a:pt x="867018" y="781490"/>
                  <a:pt x="867115" y="781991"/>
                </a:cubicBezTo>
                <a:lnTo>
                  <a:pt x="864833" y="781991"/>
                </a:lnTo>
                <a:close/>
                <a:moveTo>
                  <a:pt x="676768" y="780474"/>
                </a:moveTo>
                <a:lnTo>
                  <a:pt x="678099" y="780474"/>
                </a:lnTo>
                <a:lnTo>
                  <a:pt x="669542" y="786164"/>
                </a:lnTo>
                <a:cubicBezTo>
                  <a:pt x="670763" y="785153"/>
                  <a:pt x="671794" y="783933"/>
                  <a:pt x="672585" y="782560"/>
                </a:cubicBezTo>
                <a:close/>
                <a:moveTo>
                  <a:pt x="670873" y="779905"/>
                </a:moveTo>
                <a:cubicBezTo>
                  <a:pt x="671254" y="780284"/>
                  <a:pt x="670873" y="781422"/>
                  <a:pt x="670873" y="781422"/>
                </a:cubicBezTo>
                <a:lnTo>
                  <a:pt x="669923" y="781422"/>
                </a:lnTo>
                <a:close/>
                <a:moveTo>
                  <a:pt x="4200756" y="778767"/>
                </a:moveTo>
                <a:cubicBezTo>
                  <a:pt x="4201421" y="778404"/>
                  <a:pt x="4202258" y="778480"/>
                  <a:pt x="4202848" y="778956"/>
                </a:cubicBezTo>
                <a:cubicBezTo>
                  <a:pt x="4203399" y="779540"/>
                  <a:pt x="4203399" y="780458"/>
                  <a:pt x="4202848" y="781043"/>
                </a:cubicBezTo>
                <a:cubicBezTo>
                  <a:pt x="4202790" y="781124"/>
                  <a:pt x="4202714" y="781200"/>
                  <a:pt x="4202619" y="781264"/>
                </a:cubicBezTo>
                <a:cubicBezTo>
                  <a:pt x="4202049" y="781718"/>
                  <a:pt x="4201212" y="781619"/>
                  <a:pt x="4200756" y="781043"/>
                </a:cubicBezTo>
                <a:cubicBezTo>
                  <a:pt x="4200242" y="780367"/>
                  <a:pt x="4200242" y="779442"/>
                  <a:pt x="4200756" y="778767"/>
                </a:cubicBezTo>
                <a:close/>
                <a:moveTo>
                  <a:pt x="2929937" y="777629"/>
                </a:moveTo>
                <a:lnTo>
                  <a:pt x="2930888" y="778767"/>
                </a:lnTo>
                <a:cubicBezTo>
                  <a:pt x="2924423" y="805130"/>
                  <a:pt x="2965687" y="790147"/>
                  <a:pt x="2946481" y="778767"/>
                </a:cubicBezTo>
                <a:cubicBezTo>
                  <a:pt x="2944199" y="786543"/>
                  <a:pt x="2934121" y="781991"/>
                  <a:pt x="2929937" y="777629"/>
                </a:cubicBezTo>
                <a:close/>
                <a:moveTo>
                  <a:pt x="4185924" y="775732"/>
                </a:moveTo>
                <a:cubicBezTo>
                  <a:pt x="4187977" y="775121"/>
                  <a:pt x="4190183" y="775398"/>
                  <a:pt x="4192008" y="776491"/>
                </a:cubicBezTo>
                <a:lnTo>
                  <a:pt x="4195241" y="778387"/>
                </a:lnTo>
                <a:lnTo>
                  <a:pt x="4189917" y="778387"/>
                </a:lnTo>
                <a:cubicBezTo>
                  <a:pt x="4186874" y="778387"/>
                  <a:pt x="4184402" y="778956"/>
                  <a:pt x="4184022" y="778387"/>
                </a:cubicBezTo>
                <a:cubicBezTo>
                  <a:pt x="4183641" y="777818"/>
                  <a:pt x="4184592" y="775732"/>
                  <a:pt x="4185924" y="775732"/>
                </a:cubicBezTo>
                <a:close/>
                <a:moveTo>
                  <a:pt x="2589366" y="775542"/>
                </a:moveTo>
                <a:lnTo>
                  <a:pt x="2583091" y="777629"/>
                </a:lnTo>
                <a:cubicBezTo>
                  <a:pt x="2579668" y="778767"/>
                  <a:pt x="2576816" y="780284"/>
                  <a:pt x="2576626" y="781232"/>
                </a:cubicBezTo>
                <a:cubicBezTo>
                  <a:pt x="2576436" y="782181"/>
                  <a:pt x="2580048" y="783698"/>
                  <a:pt x="2584612" y="784836"/>
                </a:cubicBezTo>
                <a:lnTo>
                  <a:pt x="2593169" y="786733"/>
                </a:lnTo>
                <a:lnTo>
                  <a:pt x="2591268" y="781232"/>
                </a:lnTo>
                <a:close/>
                <a:moveTo>
                  <a:pt x="3996527" y="773456"/>
                </a:moveTo>
                <a:cubicBezTo>
                  <a:pt x="3996128" y="775394"/>
                  <a:pt x="3996128" y="777397"/>
                  <a:pt x="3996527" y="779336"/>
                </a:cubicBezTo>
                <a:cubicBezTo>
                  <a:pt x="3972758" y="790715"/>
                  <a:pt x="3966482" y="823528"/>
                  <a:pt x="3938339" y="834908"/>
                </a:cubicBezTo>
                <a:cubicBezTo>
                  <a:pt x="3921796" y="841546"/>
                  <a:pt x="3898216" y="847805"/>
                  <a:pt x="3895934" y="872461"/>
                </a:cubicBezTo>
                <a:lnTo>
                  <a:pt x="3929021" y="858047"/>
                </a:lnTo>
                <a:cubicBezTo>
                  <a:pt x="3936818" y="890290"/>
                  <a:pt x="3956404" y="871134"/>
                  <a:pt x="3930543" y="858047"/>
                </a:cubicBezTo>
                <a:cubicBezTo>
                  <a:pt x="3948646" y="850490"/>
                  <a:pt x="3965703" y="840677"/>
                  <a:pt x="3981315" y="828838"/>
                </a:cubicBezTo>
                <a:cubicBezTo>
                  <a:pt x="3987209" y="831683"/>
                  <a:pt x="3993865" y="832632"/>
                  <a:pt x="3991203" y="820303"/>
                </a:cubicBezTo>
                <a:cubicBezTo>
                  <a:pt x="4004152" y="808191"/>
                  <a:pt x="4013280" y="792567"/>
                  <a:pt x="4017445" y="775353"/>
                </a:cubicBezTo>
                <a:cubicBezTo>
                  <a:pt x="4012424" y="775146"/>
                  <a:pt x="4007423" y="775787"/>
                  <a:pt x="4002612" y="777249"/>
                </a:cubicBezTo>
                <a:cubicBezTo>
                  <a:pt x="4000939" y="775495"/>
                  <a:pt x="3998847" y="774190"/>
                  <a:pt x="3996527" y="773456"/>
                </a:cubicBezTo>
                <a:close/>
                <a:moveTo>
                  <a:pt x="2799109" y="773456"/>
                </a:moveTo>
                <a:lnTo>
                  <a:pt x="2799109" y="783888"/>
                </a:lnTo>
                <a:lnTo>
                  <a:pt x="2809568" y="783888"/>
                </a:lnTo>
                <a:lnTo>
                  <a:pt x="2809568" y="773456"/>
                </a:lnTo>
                <a:close/>
                <a:moveTo>
                  <a:pt x="3265374" y="773077"/>
                </a:moveTo>
                <a:cubicBezTo>
                  <a:pt x="3264347" y="779920"/>
                  <a:pt x="3268341" y="786528"/>
                  <a:pt x="3274882" y="788819"/>
                </a:cubicBezTo>
                <a:lnTo>
                  <a:pt x="3275833" y="788629"/>
                </a:lnTo>
                <a:cubicBezTo>
                  <a:pt x="3275833" y="780474"/>
                  <a:pt x="3275833" y="769663"/>
                  <a:pt x="3265374" y="773077"/>
                </a:cubicBezTo>
                <a:close/>
                <a:moveTo>
                  <a:pt x="964286" y="773077"/>
                </a:moveTo>
                <a:cubicBezTo>
                  <a:pt x="967899" y="785405"/>
                  <a:pt x="964286" y="788060"/>
                  <a:pt x="958961" y="787871"/>
                </a:cubicBezTo>
                <a:lnTo>
                  <a:pt x="955538" y="782181"/>
                </a:lnTo>
                <a:lnTo>
                  <a:pt x="951545" y="784646"/>
                </a:lnTo>
                <a:lnTo>
                  <a:pt x="949073" y="786164"/>
                </a:lnTo>
                <a:cubicBezTo>
                  <a:pt x="945650" y="786164"/>
                  <a:pt x="943178" y="786164"/>
                  <a:pt x="943368" y="788629"/>
                </a:cubicBezTo>
                <a:cubicBezTo>
                  <a:pt x="958961" y="792043"/>
                  <a:pt x="938424" y="799819"/>
                  <a:pt x="943368" y="809492"/>
                </a:cubicBezTo>
                <a:cubicBezTo>
                  <a:pt x="957250" y="805889"/>
                  <a:pt x="953447" y="820114"/>
                  <a:pt x="963905" y="820114"/>
                </a:cubicBezTo>
                <a:lnTo>
                  <a:pt x="964286" y="819924"/>
                </a:lnTo>
                <a:lnTo>
                  <a:pt x="966813" y="815841"/>
                </a:lnTo>
                <a:lnTo>
                  <a:pt x="968255" y="823172"/>
                </a:lnTo>
                <a:cubicBezTo>
                  <a:pt x="970038" y="824476"/>
                  <a:pt x="972843" y="824856"/>
                  <a:pt x="975885" y="825235"/>
                </a:cubicBezTo>
                <a:lnTo>
                  <a:pt x="976265" y="825045"/>
                </a:lnTo>
                <a:cubicBezTo>
                  <a:pt x="977026" y="821062"/>
                  <a:pt x="976028" y="818881"/>
                  <a:pt x="974150" y="817601"/>
                </a:cubicBezTo>
                <a:lnTo>
                  <a:pt x="966952" y="815616"/>
                </a:lnTo>
                <a:lnTo>
                  <a:pt x="969230" y="811934"/>
                </a:lnTo>
                <a:cubicBezTo>
                  <a:pt x="971464" y="809824"/>
                  <a:pt x="973794" y="807785"/>
                  <a:pt x="974744" y="804371"/>
                </a:cubicBezTo>
                <a:cubicBezTo>
                  <a:pt x="965046" y="799250"/>
                  <a:pt x="957250" y="819924"/>
                  <a:pt x="953827" y="804371"/>
                </a:cubicBezTo>
                <a:cubicBezTo>
                  <a:pt x="954911" y="800859"/>
                  <a:pt x="957115" y="797796"/>
                  <a:pt x="960102" y="795647"/>
                </a:cubicBezTo>
                <a:lnTo>
                  <a:pt x="966377" y="799819"/>
                </a:lnTo>
                <a:lnTo>
                  <a:pt x="962574" y="793561"/>
                </a:lnTo>
                <a:cubicBezTo>
                  <a:pt x="971702" y="786353"/>
                  <a:pt x="981590" y="780284"/>
                  <a:pt x="964286" y="773077"/>
                </a:cubicBezTo>
                <a:close/>
                <a:moveTo>
                  <a:pt x="2851402" y="771939"/>
                </a:moveTo>
                <a:lnTo>
                  <a:pt x="2851402" y="782370"/>
                </a:lnTo>
                <a:lnTo>
                  <a:pt x="2861861" y="782370"/>
                </a:lnTo>
                <a:lnTo>
                  <a:pt x="2861861" y="771939"/>
                </a:lnTo>
                <a:close/>
                <a:moveTo>
                  <a:pt x="2542778" y="771370"/>
                </a:moveTo>
                <a:lnTo>
                  <a:pt x="2532129" y="774973"/>
                </a:lnTo>
                <a:lnTo>
                  <a:pt x="2525474" y="777060"/>
                </a:lnTo>
                <a:cubicBezTo>
                  <a:pt x="2521480" y="771370"/>
                  <a:pt x="2518247" y="775542"/>
                  <a:pt x="2517487" y="779715"/>
                </a:cubicBezTo>
                <a:lnTo>
                  <a:pt x="2515585" y="779715"/>
                </a:lnTo>
                <a:lnTo>
                  <a:pt x="2487823" y="788819"/>
                </a:lnTo>
                <a:lnTo>
                  <a:pt x="2501324" y="826752"/>
                </a:lnTo>
                <a:lnTo>
                  <a:pt x="2505507" y="838891"/>
                </a:lnTo>
                <a:cubicBezTo>
                  <a:pt x="2501514" y="840598"/>
                  <a:pt x="2498471" y="845529"/>
                  <a:pt x="2505507" y="851029"/>
                </a:cubicBezTo>
                <a:cubicBezTo>
                  <a:pt x="2506705" y="850157"/>
                  <a:pt x="2507846" y="849206"/>
                  <a:pt x="2508930" y="848184"/>
                </a:cubicBezTo>
                <a:lnTo>
                  <a:pt x="2515015" y="866013"/>
                </a:lnTo>
                <a:lnTo>
                  <a:pt x="2512923" y="833201"/>
                </a:lnTo>
                <a:lnTo>
                  <a:pt x="2510071" y="800578"/>
                </a:lnTo>
                <a:lnTo>
                  <a:pt x="2533460" y="798113"/>
                </a:lnTo>
                <a:lnTo>
                  <a:pt x="2541067" y="798113"/>
                </a:lnTo>
                <a:cubicBezTo>
                  <a:pt x="2545307" y="799954"/>
                  <a:pt x="2549205" y="802450"/>
                  <a:pt x="2552666" y="805509"/>
                </a:cubicBezTo>
                <a:cubicBezTo>
                  <a:pt x="2552248" y="802621"/>
                  <a:pt x="2551620" y="799766"/>
                  <a:pt x="2550764" y="796974"/>
                </a:cubicBezTo>
                <a:lnTo>
                  <a:pt x="2556850" y="796974"/>
                </a:lnTo>
                <a:lnTo>
                  <a:pt x="2549814" y="784267"/>
                </a:lnTo>
                <a:close/>
                <a:moveTo>
                  <a:pt x="1345170" y="771370"/>
                </a:moveTo>
                <a:cubicBezTo>
                  <a:pt x="1344812" y="773568"/>
                  <a:pt x="1344812" y="775810"/>
                  <a:pt x="1345170" y="778008"/>
                </a:cubicBezTo>
                <a:cubicBezTo>
                  <a:pt x="1340075" y="780094"/>
                  <a:pt x="1334686" y="781374"/>
                  <a:pt x="1329197" y="781801"/>
                </a:cubicBezTo>
                <a:cubicBezTo>
                  <a:pt x="1323513" y="782435"/>
                  <a:pt x="1317981" y="784037"/>
                  <a:pt x="1312843" y="786543"/>
                </a:cubicBezTo>
                <a:lnTo>
                  <a:pt x="1319689" y="779146"/>
                </a:lnTo>
                <a:cubicBezTo>
                  <a:pt x="1321400" y="779146"/>
                  <a:pt x="1322161" y="779146"/>
                  <a:pt x="1322161" y="780663"/>
                </a:cubicBezTo>
                <a:cubicBezTo>
                  <a:pt x="1322161" y="778767"/>
                  <a:pt x="1323872" y="778956"/>
                  <a:pt x="1324633" y="777629"/>
                </a:cubicBezTo>
                <a:cubicBezTo>
                  <a:pt x="1330718" y="777629"/>
                  <a:pt x="1335662" y="775353"/>
                  <a:pt x="1340226" y="775922"/>
                </a:cubicBezTo>
                <a:cubicBezTo>
                  <a:pt x="1340927" y="773625"/>
                  <a:pt x="1342818" y="771884"/>
                  <a:pt x="1345170" y="771370"/>
                </a:cubicBezTo>
                <a:close/>
                <a:moveTo>
                  <a:pt x="1802307" y="770801"/>
                </a:moveTo>
                <a:lnTo>
                  <a:pt x="1797553" y="773835"/>
                </a:lnTo>
                <a:lnTo>
                  <a:pt x="1792609" y="776680"/>
                </a:lnTo>
                <a:lnTo>
                  <a:pt x="1808202" y="780474"/>
                </a:lnTo>
                <a:lnTo>
                  <a:pt x="1805159" y="775732"/>
                </a:lnTo>
                <a:close/>
                <a:moveTo>
                  <a:pt x="4161774" y="769852"/>
                </a:moveTo>
                <a:lnTo>
                  <a:pt x="4162724" y="769852"/>
                </a:lnTo>
                <a:cubicBezTo>
                  <a:pt x="4163124" y="769795"/>
                  <a:pt x="4163523" y="769862"/>
                  <a:pt x="4163865" y="770042"/>
                </a:cubicBezTo>
                <a:cubicBezTo>
                  <a:pt x="4164417" y="770626"/>
                  <a:pt x="4164417" y="771542"/>
                  <a:pt x="4163865" y="772128"/>
                </a:cubicBezTo>
                <a:cubicBezTo>
                  <a:pt x="4163276" y="772682"/>
                  <a:pt x="4162363" y="772682"/>
                  <a:pt x="4161774" y="772128"/>
                </a:cubicBezTo>
                <a:cubicBezTo>
                  <a:pt x="4161260" y="771453"/>
                  <a:pt x="4161260" y="770527"/>
                  <a:pt x="4161774" y="769852"/>
                </a:cubicBezTo>
                <a:close/>
                <a:moveTo>
                  <a:pt x="702820" y="768714"/>
                </a:moveTo>
                <a:lnTo>
                  <a:pt x="697495" y="771939"/>
                </a:lnTo>
                <a:lnTo>
                  <a:pt x="696545" y="770232"/>
                </a:lnTo>
                <a:cubicBezTo>
                  <a:pt x="698549" y="769416"/>
                  <a:pt x="700663" y="768904"/>
                  <a:pt x="702820" y="768714"/>
                </a:cubicBezTo>
                <a:close/>
                <a:moveTo>
                  <a:pt x="2227308" y="768525"/>
                </a:moveTo>
                <a:cubicBezTo>
                  <a:pt x="2225976" y="768525"/>
                  <a:pt x="2223695" y="771939"/>
                  <a:pt x="2222554" y="776870"/>
                </a:cubicBezTo>
                <a:lnTo>
                  <a:pt x="2220462" y="785974"/>
                </a:lnTo>
                <a:lnTo>
                  <a:pt x="2227117" y="783698"/>
                </a:lnTo>
                <a:lnTo>
                  <a:pt x="2233963" y="781422"/>
                </a:lnTo>
                <a:lnTo>
                  <a:pt x="2231871" y="775353"/>
                </a:lnTo>
                <a:cubicBezTo>
                  <a:pt x="2231054" y="772889"/>
                  <a:pt x="2229456" y="770759"/>
                  <a:pt x="2227308" y="769283"/>
                </a:cubicBezTo>
                <a:close/>
                <a:moveTo>
                  <a:pt x="2647935" y="768335"/>
                </a:moveTo>
                <a:cubicBezTo>
                  <a:pt x="2642800" y="789957"/>
                  <a:pt x="2663528" y="769473"/>
                  <a:pt x="2647935" y="768335"/>
                </a:cubicBezTo>
                <a:close/>
                <a:moveTo>
                  <a:pt x="1102980" y="767089"/>
                </a:moveTo>
                <a:cubicBezTo>
                  <a:pt x="1098401" y="765443"/>
                  <a:pt x="1093193" y="765539"/>
                  <a:pt x="1088441" y="767766"/>
                </a:cubicBezTo>
                <a:cubicBezTo>
                  <a:pt x="1082854" y="770387"/>
                  <a:pt x="1078889" y="775548"/>
                  <a:pt x="1077809" y="781612"/>
                </a:cubicBezTo>
                <a:cubicBezTo>
                  <a:pt x="1076801" y="786623"/>
                  <a:pt x="1077873" y="791581"/>
                  <a:pt x="1080444" y="795582"/>
                </a:cubicBezTo>
                <a:lnTo>
                  <a:pt x="1091914" y="803691"/>
                </a:lnTo>
                <a:lnTo>
                  <a:pt x="1090550" y="803802"/>
                </a:lnTo>
                <a:lnTo>
                  <a:pt x="1092071" y="803802"/>
                </a:lnTo>
                <a:lnTo>
                  <a:pt x="1091914" y="803691"/>
                </a:lnTo>
                <a:lnTo>
                  <a:pt x="1102149" y="802854"/>
                </a:lnTo>
                <a:cubicBezTo>
                  <a:pt x="1102001" y="803349"/>
                  <a:pt x="1102001" y="803876"/>
                  <a:pt x="1102149" y="804371"/>
                </a:cubicBezTo>
                <a:cubicBezTo>
                  <a:pt x="1101780" y="805936"/>
                  <a:pt x="1102697" y="807516"/>
                  <a:pt x="1104241" y="807975"/>
                </a:cubicBezTo>
                <a:cubicBezTo>
                  <a:pt x="1105753" y="808415"/>
                  <a:pt x="1107337" y="807548"/>
                  <a:pt x="1107778" y="806039"/>
                </a:cubicBezTo>
                <a:cubicBezTo>
                  <a:pt x="1107810" y="805927"/>
                  <a:pt x="1107835" y="805813"/>
                  <a:pt x="1107854" y="805699"/>
                </a:cubicBezTo>
                <a:cubicBezTo>
                  <a:pt x="1108223" y="804134"/>
                  <a:pt x="1107306" y="802554"/>
                  <a:pt x="1105762" y="802095"/>
                </a:cubicBezTo>
                <a:lnTo>
                  <a:pt x="1104621" y="802095"/>
                </a:lnTo>
                <a:cubicBezTo>
                  <a:pt x="1114125" y="797638"/>
                  <a:pt x="1118208" y="786342"/>
                  <a:pt x="1113741" y="776862"/>
                </a:cubicBezTo>
                <a:cubicBezTo>
                  <a:pt x="1111507" y="772123"/>
                  <a:pt x="1107558" y="768735"/>
                  <a:pt x="1102980" y="767089"/>
                </a:cubicBezTo>
                <a:close/>
                <a:moveTo>
                  <a:pt x="4219222" y="765739"/>
                </a:moveTo>
                <a:cubicBezTo>
                  <a:pt x="4220318" y="767411"/>
                  <a:pt x="4234651" y="781138"/>
                  <a:pt x="4223955" y="769473"/>
                </a:cubicBezTo>
                <a:cubicBezTo>
                  <a:pt x="4219962" y="765964"/>
                  <a:pt x="4218856" y="765182"/>
                  <a:pt x="4219222" y="765739"/>
                </a:cubicBezTo>
                <a:close/>
                <a:moveTo>
                  <a:pt x="3371410" y="764850"/>
                </a:moveTo>
                <a:cubicBezTo>
                  <a:pt x="3369342" y="766912"/>
                  <a:pt x="3369960" y="774499"/>
                  <a:pt x="3379468" y="781422"/>
                </a:cubicBezTo>
                <a:cubicBezTo>
                  <a:pt x="3378232" y="766249"/>
                  <a:pt x="3373478" y="762787"/>
                  <a:pt x="3371410" y="764850"/>
                </a:cubicBezTo>
                <a:close/>
                <a:moveTo>
                  <a:pt x="4374749" y="764352"/>
                </a:moveTo>
                <a:cubicBezTo>
                  <a:pt x="4370756" y="764352"/>
                  <a:pt x="4367714" y="768525"/>
                  <a:pt x="4368284" y="777629"/>
                </a:cubicBezTo>
                <a:lnTo>
                  <a:pt x="4372087" y="777629"/>
                </a:lnTo>
                <a:cubicBezTo>
                  <a:pt x="4377697" y="776984"/>
                  <a:pt x="4382375" y="773008"/>
                  <a:pt x="4383877" y="767576"/>
                </a:cubicBezTo>
                <a:cubicBezTo>
                  <a:pt x="4381614" y="764987"/>
                  <a:pt x="4378153" y="763766"/>
                  <a:pt x="4374749" y="764352"/>
                </a:cubicBezTo>
                <a:close/>
                <a:moveTo>
                  <a:pt x="3133025" y="764352"/>
                </a:moveTo>
                <a:cubicBezTo>
                  <a:pt x="3128081" y="785974"/>
                  <a:pt x="3148618" y="765300"/>
                  <a:pt x="3133025" y="764352"/>
                </a:cubicBezTo>
                <a:close/>
                <a:moveTo>
                  <a:pt x="3117242" y="764352"/>
                </a:moveTo>
                <a:cubicBezTo>
                  <a:pt x="3112298" y="785974"/>
                  <a:pt x="3133025" y="765300"/>
                  <a:pt x="3117242" y="764352"/>
                </a:cubicBezTo>
                <a:close/>
                <a:moveTo>
                  <a:pt x="2412140" y="763404"/>
                </a:moveTo>
                <a:cubicBezTo>
                  <a:pt x="2406625" y="791095"/>
                  <a:pt x="2428113" y="769473"/>
                  <a:pt x="2412140" y="763404"/>
                </a:cubicBezTo>
                <a:close/>
                <a:moveTo>
                  <a:pt x="2961123" y="762835"/>
                </a:moveTo>
                <a:cubicBezTo>
                  <a:pt x="2961123" y="765869"/>
                  <a:pt x="2961123" y="768904"/>
                  <a:pt x="2955989" y="767956"/>
                </a:cubicBezTo>
                <a:lnTo>
                  <a:pt x="2955989" y="777629"/>
                </a:lnTo>
                <a:cubicBezTo>
                  <a:pt x="2968729" y="786543"/>
                  <a:pt x="2971391" y="760748"/>
                  <a:pt x="2961123" y="762835"/>
                </a:cubicBezTo>
                <a:close/>
                <a:moveTo>
                  <a:pt x="3303691" y="762787"/>
                </a:moveTo>
                <a:cubicBezTo>
                  <a:pt x="3297594" y="767837"/>
                  <a:pt x="3299412" y="784836"/>
                  <a:pt x="3306258" y="783698"/>
                </a:cubicBezTo>
                <a:lnTo>
                  <a:pt x="3307208" y="783698"/>
                </a:lnTo>
                <a:cubicBezTo>
                  <a:pt x="3306068" y="773835"/>
                  <a:pt x="3313103" y="772128"/>
                  <a:pt x="3312533" y="762835"/>
                </a:cubicBezTo>
                <a:cubicBezTo>
                  <a:pt x="3308635" y="760749"/>
                  <a:pt x="3305723" y="761104"/>
                  <a:pt x="3303691" y="762787"/>
                </a:cubicBezTo>
                <a:close/>
                <a:moveTo>
                  <a:pt x="3322611" y="762076"/>
                </a:moveTo>
                <a:cubicBezTo>
                  <a:pt x="3317477" y="783698"/>
                  <a:pt x="3338204" y="763024"/>
                  <a:pt x="3322611" y="762076"/>
                </a:cubicBezTo>
                <a:close/>
                <a:moveTo>
                  <a:pt x="2710268" y="761456"/>
                </a:moveTo>
                <a:cubicBezTo>
                  <a:pt x="2709032" y="761188"/>
                  <a:pt x="2707834" y="761968"/>
                  <a:pt x="2707549" y="763197"/>
                </a:cubicBezTo>
                <a:cubicBezTo>
                  <a:pt x="2707301" y="764371"/>
                  <a:pt x="2708005" y="765541"/>
                  <a:pt x="2709165" y="765869"/>
                </a:cubicBezTo>
                <a:cubicBezTo>
                  <a:pt x="2709964" y="766541"/>
                  <a:pt x="2711067" y="766691"/>
                  <a:pt x="2712017" y="766249"/>
                </a:cubicBezTo>
                <a:lnTo>
                  <a:pt x="2712017" y="764162"/>
                </a:lnTo>
                <a:cubicBezTo>
                  <a:pt x="2712284" y="762933"/>
                  <a:pt x="2711504" y="761721"/>
                  <a:pt x="2710268" y="761456"/>
                </a:cubicBezTo>
                <a:close/>
                <a:moveTo>
                  <a:pt x="1653438" y="760108"/>
                </a:moveTo>
                <a:cubicBezTo>
                  <a:pt x="1647948" y="758140"/>
                  <a:pt x="1640959" y="760559"/>
                  <a:pt x="1643526" y="773266"/>
                </a:cubicBezTo>
                <a:lnTo>
                  <a:pt x="1643906" y="773266"/>
                </a:lnTo>
                <a:lnTo>
                  <a:pt x="1654365" y="773266"/>
                </a:lnTo>
                <a:cubicBezTo>
                  <a:pt x="1662922" y="768430"/>
                  <a:pt x="1658929" y="762076"/>
                  <a:pt x="1653438" y="760108"/>
                </a:cubicBezTo>
                <a:close/>
                <a:moveTo>
                  <a:pt x="3347522" y="759919"/>
                </a:moveTo>
                <a:cubicBezTo>
                  <a:pt x="3343148" y="760132"/>
                  <a:pt x="3339155" y="764542"/>
                  <a:pt x="3348663" y="772508"/>
                </a:cubicBezTo>
                <a:cubicBezTo>
                  <a:pt x="3356649" y="763689"/>
                  <a:pt x="3351896" y="759706"/>
                  <a:pt x="3347522" y="759919"/>
                </a:cubicBezTo>
                <a:close/>
                <a:moveTo>
                  <a:pt x="3625742" y="759237"/>
                </a:moveTo>
                <a:cubicBezTo>
                  <a:pt x="3626838" y="760926"/>
                  <a:pt x="3641171" y="774831"/>
                  <a:pt x="3630475" y="763024"/>
                </a:cubicBezTo>
                <a:cubicBezTo>
                  <a:pt x="3626482" y="759468"/>
                  <a:pt x="3625377" y="758674"/>
                  <a:pt x="3625742" y="759237"/>
                </a:cubicBezTo>
                <a:close/>
                <a:moveTo>
                  <a:pt x="2920049" y="757524"/>
                </a:moveTo>
                <a:cubicBezTo>
                  <a:pt x="2909400" y="751644"/>
                  <a:pt x="2894378" y="765680"/>
                  <a:pt x="2909400" y="767956"/>
                </a:cubicBezTo>
                <a:cubicBezTo>
                  <a:pt x="2909400" y="761128"/>
                  <a:pt x="2918718" y="763214"/>
                  <a:pt x="2920049" y="757524"/>
                </a:cubicBezTo>
                <a:close/>
                <a:moveTo>
                  <a:pt x="2181670" y="757524"/>
                </a:moveTo>
                <a:cubicBezTo>
                  <a:pt x="2164556" y="773835"/>
                  <a:pt x="2200686" y="766249"/>
                  <a:pt x="2181670" y="757524"/>
                </a:cubicBezTo>
                <a:close/>
                <a:moveTo>
                  <a:pt x="2600395" y="757334"/>
                </a:moveTo>
                <a:lnTo>
                  <a:pt x="2600395" y="767766"/>
                </a:lnTo>
                <a:lnTo>
                  <a:pt x="2610854" y="767766"/>
                </a:lnTo>
                <a:lnTo>
                  <a:pt x="2610854" y="757334"/>
                </a:lnTo>
                <a:close/>
                <a:moveTo>
                  <a:pt x="2568259" y="757334"/>
                </a:moveTo>
                <a:cubicBezTo>
                  <a:pt x="2563315" y="778956"/>
                  <a:pt x="2584042" y="758472"/>
                  <a:pt x="2568259" y="757334"/>
                </a:cubicBezTo>
                <a:close/>
                <a:moveTo>
                  <a:pt x="1018290" y="756955"/>
                </a:moveTo>
                <a:cubicBezTo>
                  <a:pt x="1016729" y="756712"/>
                  <a:pt x="1015244" y="757702"/>
                  <a:pt x="1014867" y="759231"/>
                </a:cubicBezTo>
                <a:cubicBezTo>
                  <a:pt x="1014498" y="760796"/>
                  <a:pt x="1015415" y="762376"/>
                  <a:pt x="1016959" y="762835"/>
                </a:cubicBezTo>
                <a:cubicBezTo>
                  <a:pt x="1018290" y="763675"/>
                  <a:pt x="1020053" y="763279"/>
                  <a:pt x="1020893" y="761951"/>
                </a:cubicBezTo>
                <a:cubicBezTo>
                  <a:pt x="1021160" y="761532"/>
                  <a:pt x="1021310" y="761052"/>
                  <a:pt x="1021333" y="760559"/>
                </a:cubicBezTo>
                <a:lnTo>
                  <a:pt x="1020572" y="760559"/>
                </a:lnTo>
                <a:cubicBezTo>
                  <a:pt x="1020928" y="758937"/>
                  <a:pt x="1019910" y="757333"/>
                  <a:pt x="1018290" y="756955"/>
                </a:cubicBezTo>
                <a:close/>
                <a:moveTo>
                  <a:pt x="1941692" y="756765"/>
                </a:moveTo>
                <a:cubicBezTo>
                  <a:pt x="1924578" y="773077"/>
                  <a:pt x="1960708" y="765490"/>
                  <a:pt x="1941692" y="756765"/>
                </a:cubicBezTo>
                <a:close/>
                <a:moveTo>
                  <a:pt x="1408682" y="755627"/>
                </a:moveTo>
                <a:lnTo>
                  <a:pt x="1408682" y="767387"/>
                </a:lnTo>
                <a:cubicBezTo>
                  <a:pt x="1400990" y="767161"/>
                  <a:pt x="1393338" y="768583"/>
                  <a:pt x="1386244" y="771559"/>
                </a:cubicBezTo>
                <a:cubicBezTo>
                  <a:pt x="1383772" y="770990"/>
                  <a:pt x="1385293" y="769283"/>
                  <a:pt x="1383772" y="769283"/>
                </a:cubicBezTo>
                <a:cubicBezTo>
                  <a:pt x="1375595" y="770421"/>
                  <a:pt x="1367418" y="773456"/>
                  <a:pt x="1359241" y="775353"/>
                </a:cubicBezTo>
                <a:cubicBezTo>
                  <a:pt x="1359268" y="775328"/>
                  <a:pt x="1359293" y="775301"/>
                  <a:pt x="1359317" y="775277"/>
                </a:cubicBezTo>
                <a:cubicBezTo>
                  <a:pt x="1361377" y="773181"/>
                  <a:pt x="1361343" y="769818"/>
                  <a:pt x="1359241" y="767766"/>
                </a:cubicBezTo>
                <a:cubicBezTo>
                  <a:pt x="1367373" y="766455"/>
                  <a:pt x="1375298" y="764096"/>
                  <a:pt x="1382821" y="760748"/>
                </a:cubicBezTo>
                <a:cubicBezTo>
                  <a:pt x="1384532" y="762455"/>
                  <a:pt x="1385673" y="762835"/>
                  <a:pt x="1384532" y="760748"/>
                </a:cubicBezTo>
                <a:cubicBezTo>
                  <a:pt x="1388170" y="759997"/>
                  <a:pt x="1391924" y="759997"/>
                  <a:pt x="1395561" y="760748"/>
                </a:cubicBezTo>
                <a:cubicBezTo>
                  <a:pt x="1399233" y="757619"/>
                  <a:pt x="1403856" y="755815"/>
                  <a:pt x="1408682" y="755627"/>
                </a:cubicBezTo>
                <a:close/>
                <a:moveTo>
                  <a:pt x="2654020" y="752972"/>
                </a:moveTo>
                <a:lnTo>
                  <a:pt x="2651928" y="754679"/>
                </a:lnTo>
                <a:lnTo>
                  <a:pt x="2651928" y="758283"/>
                </a:lnTo>
                <a:cubicBezTo>
                  <a:pt x="2651928" y="760179"/>
                  <a:pt x="2653259" y="762076"/>
                  <a:pt x="2654210" y="762266"/>
                </a:cubicBezTo>
                <a:lnTo>
                  <a:pt x="2656111" y="762266"/>
                </a:lnTo>
                <a:lnTo>
                  <a:pt x="2656111" y="752972"/>
                </a:lnTo>
                <a:close/>
                <a:moveTo>
                  <a:pt x="3384793" y="752403"/>
                </a:moveTo>
                <a:cubicBezTo>
                  <a:pt x="3379658" y="774025"/>
                  <a:pt x="3400386" y="752403"/>
                  <a:pt x="3384793" y="752403"/>
                </a:cubicBezTo>
                <a:close/>
                <a:moveTo>
                  <a:pt x="3775565" y="752024"/>
                </a:moveTo>
                <a:lnTo>
                  <a:pt x="3776706" y="752972"/>
                </a:lnTo>
                <a:lnTo>
                  <a:pt x="3778608" y="754300"/>
                </a:lnTo>
                <a:close/>
                <a:moveTo>
                  <a:pt x="949548" y="750691"/>
                </a:moveTo>
                <a:lnTo>
                  <a:pt x="947362" y="752024"/>
                </a:lnTo>
                <a:cubicBezTo>
                  <a:pt x="947230" y="752001"/>
                  <a:pt x="947101" y="751971"/>
                  <a:pt x="946974" y="751931"/>
                </a:cubicBezTo>
                <a:lnTo>
                  <a:pt x="946720" y="751447"/>
                </a:lnTo>
                <a:lnTo>
                  <a:pt x="947742" y="751265"/>
                </a:lnTo>
                <a:close/>
                <a:moveTo>
                  <a:pt x="730773" y="749748"/>
                </a:moveTo>
                <a:cubicBezTo>
                  <a:pt x="731914" y="752213"/>
                  <a:pt x="726209" y="749748"/>
                  <a:pt x="728871" y="753162"/>
                </a:cubicBezTo>
                <a:cubicBezTo>
                  <a:pt x="730202" y="752024"/>
                  <a:pt x="732865" y="749748"/>
                  <a:pt x="730773" y="749748"/>
                </a:cubicBezTo>
                <a:close/>
                <a:moveTo>
                  <a:pt x="3148618" y="749179"/>
                </a:moveTo>
                <a:cubicBezTo>
                  <a:pt x="3143674" y="770801"/>
                  <a:pt x="3164401" y="750317"/>
                  <a:pt x="3148618" y="749179"/>
                </a:cubicBezTo>
                <a:close/>
                <a:moveTo>
                  <a:pt x="2685205" y="748041"/>
                </a:moveTo>
                <a:lnTo>
                  <a:pt x="2685205" y="755627"/>
                </a:lnTo>
                <a:cubicBezTo>
                  <a:pt x="2685205" y="759800"/>
                  <a:pt x="2685205" y="766818"/>
                  <a:pt x="2685205" y="771370"/>
                </a:cubicBezTo>
                <a:lnTo>
                  <a:pt x="2685205" y="779336"/>
                </a:lnTo>
                <a:lnTo>
                  <a:pt x="2687297" y="781612"/>
                </a:lnTo>
                <a:cubicBezTo>
                  <a:pt x="2688628" y="782935"/>
                  <a:pt x="2690263" y="783912"/>
                  <a:pt x="2692051" y="784457"/>
                </a:cubicBezTo>
                <a:cubicBezTo>
                  <a:pt x="2694048" y="784654"/>
                  <a:pt x="2696025" y="784037"/>
                  <a:pt x="2697566" y="782750"/>
                </a:cubicBezTo>
                <a:lnTo>
                  <a:pt x="2699087" y="781991"/>
                </a:lnTo>
                <a:lnTo>
                  <a:pt x="2694143" y="781991"/>
                </a:lnTo>
                <a:lnTo>
                  <a:pt x="2689009" y="781043"/>
                </a:lnTo>
                <a:lnTo>
                  <a:pt x="2689009" y="748989"/>
                </a:lnTo>
                <a:close/>
                <a:moveTo>
                  <a:pt x="2364981" y="747282"/>
                </a:moveTo>
                <a:cubicBezTo>
                  <a:pt x="2359276" y="774973"/>
                  <a:pt x="2380764" y="753541"/>
                  <a:pt x="2364981" y="747282"/>
                </a:cubicBezTo>
                <a:close/>
                <a:moveTo>
                  <a:pt x="3227913" y="747092"/>
                </a:moveTo>
                <a:lnTo>
                  <a:pt x="3228271" y="748307"/>
                </a:lnTo>
                <a:lnTo>
                  <a:pt x="3224038" y="763342"/>
                </a:lnTo>
                <a:cubicBezTo>
                  <a:pt x="3216836" y="777344"/>
                  <a:pt x="3204714" y="788440"/>
                  <a:pt x="3222969" y="800388"/>
                </a:cubicBezTo>
                <a:cubicBezTo>
                  <a:pt x="3220544" y="786306"/>
                  <a:pt x="3231811" y="774890"/>
                  <a:pt x="3232141" y="761421"/>
                </a:cubicBezTo>
                <a:lnTo>
                  <a:pt x="3228271" y="748307"/>
                </a:lnTo>
                <a:lnTo>
                  <a:pt x="3228293" y="748230"/>
                </a:lnTo>
                <a:close/>
                <a:moveTo>
                  <a:pt x="2527185" y="747092"/>
                </a:moveTo>
                <a:cubicBezTo>
                  <a:pt x="2496950" y="741592"/>
                  <a:pt x="2525093" y="769663"/>
                  <a:pt x="2527185" y="747092"/>
                </a:cubicBezTo>
                <a:close/>
                <a:moveTo>
                  <a:pt x="2275227" y="746903"/>
                </a:moveTo>
                <a:cubicBezTo>
                  <a:pt x="2258303" y="763214"/>
                  <a:pt x="2294243" y="755627"/>
                  <a:pt x="2275227" y="746903"/>
                </a:cubicBezTo>
                <a:close/>
                <a:moveTo>
                  <a:pt x="3081682" y="746713"/>
                </a:moveTo>
                <a:cubicBezTo>
                  <a:pt x="3076910" y="751918"/>
                  <a:pt x="3076130" y="759635"/>
                  <a:pt x="3079781" y="765680"/>
                </a:cubicBezTo>
                <a:cubicBezTo>
                  <a:pt x="3073487" y="764680"/>
                  <a:pt x="3067059" y="764680"/>
                  <a:pt x="3060765" y="765680"/>
                </a:cubicBezTo>
                <a:cubicBezTo>
                  <a:pt x="3060670" y="764606"/>
                  <a:pt x="3060670" y="763529"/>
                  <a:pt x="3060765" y="762455"/>
                </a:cubicBezTo>
                <a:cubicBezTo>
                  <a:pt x="3050877" y="761128"/>
                  <a:pt x="3049166" y="768335"/>
                  <a:pt x="3039848" y="767576"/>
                </a:cubicBezTo>
                <a:cubicBezTo>
                  <a:pt x="3039411" y="769833"/>
                  <a:pt x="3039753" y="772170"/>
                  <a:pt x="3040799" y="774215"/>
                </a:cubicBezTo>
                <a:cubicBezTo>
                  <a:pt x="3030397" y="782384"/>
                  <a:pt x="3028610" y="797409"/>
                  <a:pt x="3036805" y="807776"/>
                </a:cubicBezTo>
                <a:cubicBezTo>
                  <a:pt x="3037623" y="808798"/>
                  <a:pt x="3038498" y="809752"/>
                  <a:pt x="3039468" y="810630"/>
                </a:cubicBezTo>
                <a:cubicBezTo>
                  <a:pt x="3055479" y="811406"/>
                  <a:pt x="3071338" y="813885"/>
                  <a:pt x="3086817" y="818027"/>
                </a:cubicBezTo>
                <a:lnTo>
                  <a:pt x="3086436" y="817648"/>
                </a:lnTo>
                <a:cubicBezTo>
                  <a:pt x="3087330" y="815163"/>
                  <a:pt x="3088091" y="812630"/>
                  <a:pt x="3088718" y="810061"/>
                </a:cubicBezTo>
                <a:cubicBezTo>
                  <a:pt x="3089973" y="820190"/>
                  <a:pt x="3097675" y="828334"/>
                  <a:pt x="3107734" y="830166"/>
                </a:cubicBezTo>
                <a:cubicBezTo>
                  <a:pt x="3103551" y="818596"/>
                  <a:pt x="3102980" y="803233"/>
                  <a:pt x="3090810" y="799819"/>
                </a:cubicBezTo>
                <a:cubicBezTo>
                  <a:pt x="3091209" y="791931"/>
                  <a:pt x="3090582" y="784022"/>
                  <a:pt x="3088908" y="776301"/>
                </a:cubicBezTo>
                <a:cubicBezTo>
                  <a:pt x="3089897" y="777016"/>
                  <a:pt x="3090981" y="777591"/>
                  <a:pt x="3092141" y="778008"/>
                </a:cubicBezTo>
                <a:cubicBezTo>
                  <a:pt x="3092940" y="766607"/>
                  <a:pt x="3089175" y="755356"/>
                  <a:pt x="3081682" y="746713"/>
                </a:cubicBezTo>
                <a:close/>
                <a:moveTo>
                  <a:pt x="993380" y="738557"/>
                </a:moveTo>
                <a:cubicBezTo>
                  <a:pt x="991868" y="738118"/>
                  <a:pt x="990284" y="738984"/>
                  <a:pt x="989843" y="740494"/>
                </a:cubicBezTo>
                <a:cubicBezTo>
                  <a:pt x="989810" y="740606"/>
                  <a:pt x="989786" y="740720"/>
                  <a:pt x="989767" y="740834"/>
                </a:cubicBezTo>
                <a:cubicBezTo>
                  <a:pt x="989398" y="742398"/>
                  <a:pt x="990314" y="743978"/>
                  <a:pt x="991858" y="744437"/>
                </a:cubicBezTo>
                <a:cubicBezTo>
                  <a:pt x="993374" y="744669"/>
                  <a:pt x="994802" y="743663"/>
                  <a:pt x="995091" y="742161"/>
                </a:cubicBezTo>
                <a:lnTo>
                  <a:pt x="995471" y="742161"/>
                </a:lnTo>
                <a:cubicBezTo>
                  <a:pt x="995840" y="740596"/>
                  <a:pt x="994924" y="739016"/>
                  <a:pt x="993380" y="738557"/>
                </a:cubicBezTo>
                <a:close/>
                <a:moveTo>
                  <a:pt x="3058834" y="738480"/>
                </a:moveTo>
                <a:cubicBezTo>
                  <a:pt x="3052933" y="740027"/>
                  <a:pt x="3049546" y="758378"/>
                  <a:pt x="3055251" y="757524"/>
                </a:cubicBezTo>
                <a:lnTo>
                  <a:pt x="3054870" y="759421"/>
                </a:lnTo>
                <a:cubicBezTo>
                  <a:pt x="3056011" y="755438"/>
                  <a:pt x="3059244" y="753351"/>
                  <a:pt x="3065329" y="754300"/>
                </a:cubicBezTo>
                <a:lnTo>
                  <a:pt x="3065329" y="743868"/>
                </a:lnTo>
                <a:cubicBezTo>
                  <a:pt x="3063047" y="739316"/>
                  <a:pt x="3060801" y="737965"/>
                  <a:pt x="3058834" y="738480"/>
                </a:cubicBezTo>
                <a:close/>
                <a:moveTo>
                  <a:pt x="2077464" y="737230"/>
                </a:moveTo>
                <a:cubicBezTo>
                  <a:pt x="2072330" y="758852"/>
                  <a:pt x="2093057" y="738368"/>
                  <a:pt x="2077464" y="737230"/>
                </a:cubicBezTo>
                <a:close/>
                <a:moveTo>
                  <a:pt x="3144244" y="736661"/>
                </a:moveTo>
                <a:lnTo>
                  <a:pt x="3143483" y="738178"/>
                </a:lnTo>
                <a:lnTo>
                  <a:pt x="3127700" y="738178"/>
                </a:lnTo>
                <a:cubicBezTo>
                  <a:pt x="3120855" y="751834"/>
                  <a:pt x="3151850" y="751834"/>
                  <a:pt x="3144244" y="736661"/>
                </a:cubicBezTo>
                <a:close/>
                <a:moveTo>
                  <a:pt x="2976906" y="736661"/>
                </a:moveTo>
                <a:cubicBezTo>
                  <a:pt x="2951045" y="743678"/>
                  <a:pt x="2968729" y="761317"/>
                  <a:pt x="2976906" y="736661"/>
                </a:cubicBezTo>
                <a:close/>
                <a:moveTo>
                  <a:pt x="2532509" y="736661"/>
                </a:moveTo>
                <a:cubicBezTo>
                  <a:pt x="2527565" y="758283"/>
                  <a:pt x="2548102" y="737799"/>
                  <a:pt x="2532509" y="736661"/>
                </a:cubicBezTo>
                <a:close/>
                <a:moveTo>
                  <a:pt x="2009578" y="735902"/>
                </a:moveTo>
                <a:cubicBezTo>
                  <a:pt x="2008171" y="735462"/>
                  <a:pt x="2006688" y="736240"/>
                  <a:pt x="2006231" y="737640"/>
                </a:cubicBezTo>
                <a:cubicBezTo>
                  <a:pt x="2006212" y="737753"/>
                  <a:pt x="2006174" y="737871"/>
                  <a:pt x="2006155" y="737989"/>
                </a:cubicBezTo>
                <a:cubicBezTo>
                  <a:pt x="2005699" y="739491"/>
                  <a:pt x="2006535" y="741082"/>
                  <a:pt x="2008057" y="741539"/>
                </a:cubicBezTo>
                <a:cubicBezTo>
                  <a:pt x="2008114" y="741560"/>
                  <a:pt x="2008190" y="741577"/>
                  <a:pt x="2008247" y="741592"/>
                </a:cubicBezTo>
                <a:cubicBezTo>
                  <a:pt x="2009635" y="741776"/>
                  <a:pt x="2010966" y="740993"/>
                  <a:pt x="2011479" y="739695"/>
                </a:cubicBezTo>
                <a:lnTo>
                  <a:pt x="2011860" y="739506"/>
                </a:lnTo>
                <a:cubicBezTo>
                  <a:pt x="2012297" y="737998"/>
                  <a:pt x="2011422" y="736418"/>
                  <a:pt x="2009920" y="735978"/>
                </a:cubicBezTo>
                <a:cubicBezTo>
                  <a:pt x="2009806" y="735946"/>
                  <a:pt x="2009692" y="735921"/>
                  <a:pt x="2009578" y="735902"/>
                </a:cubicBezTo>
                <a:close/>
                <a:moveTo>
                  <a:pt x="2334556" y="735333"/>
                </a:moveTo>
                <a:cubicBezTo>
                  <a:pt x="2327349" y="736088"/>
                  <a:pt x="2322120" y="742529"/>
                  <a:pt x="2322880" y="749717"/>
                </a:cubicBezTo>
                <a:cubicBezTo>
                  <a:pt x="2322899" y="749917"/>
                  <a:pt x="2322918" y="750118"/>
                  <a:pt x="2322957" y="750317"/>
                </a:cubicBezTo>
                <a:lnTo>
                  <a:pt x="2321435" y="748420"/>
                </a:lnTo>
                <a:cubicBezTo>
                  <a:pt x="2321435" y="755648"/>
                  <a:pt x="2327311" y="761507"/>
                  <a:pt x="2334556" y="761507"/>
                </a:cubicBezTo>
                <a:cubicBezTo>
                  <a:pt x="2341801" y="761507"/>
                  <a:pt x="2347677" y="755648"/>
                  <a:pt x="2347677" y="748420"/>
                </a:cubicBezTo>
                <a:cubicBezTo>
                  <a:pt x="2347677" y="741192"/>
                  <a:pt x="2341801" y="735333"/>
                  <a:pt x="2334556" y="735333"/>
                </a:cubicBezTo>
                <a:close/>
                <a:moveTo>
                  <a:pt x="965236" y="735333"/>
                </a:moveTo>
                <a:lnTo>
                  <a:pt x="964232" y="735834"/>
                </a:lnTo>
                <a:lnTo>
                  <a:pt x="961814" y="736709"/>
                </a:lnTo>
                <a:cubicBezTo>
                  <a:pt x="960387" y="736756"/>
                  <a:pt x="959151" y="736851"/>
                  <a:pt x="959151" y="738368"/>
                </a:cubicBezTo>
                <a:lnTo>
                  <a:pt x="964232" y="735834"/>
                </a:lnTo>
                <a:lnTo>
                  <a:pt x="965617" y="735333"/>
                </a:lnTo>
                <a:close/>
                <a:moveTo>
                  <a:pt x="3950509" y="734575"/>
                </a:moveTo>
                <a:lnTo>
                  <a:pt x="3950319" y="734954"/>
                </a:lnTo>
                <a:lnTo>
                  <a:pt x="3950509" y="734995"/>
                </a:lnTo>
                <a:lnTo>
                  <a:pt x="3950509" y="736850"/>
                </a:lnTo>
                <a:lnTo>
                  <a:pt x="3942903" y="740834"/>
                </a:lnTo>
                <a:lnTo>
                  <a:pt x="3941572" y="740834"/>
                </a:lnTo>
                <a:cubicBezTo>
                  <a:pt x="3943473" y="757714"/>
                  <a:pt x="3956024" y="757524"/>
                  <a:pt x="3962679" y="773456"/>
                </a:cubicBezTo>
                <a:cubicBezTo>
                  <a:pt x="3960587" y="761598"/>
                  <a:pt x="3960587" y="749467"/>
                  <a:pt x="3962679" y="737609"/>
                </a:cubicBezTo>
                <a:lnTo>
                  <a:pt x="3950509" y="734995"/>
                </a:lnTo>
                <a:close/>
                <a:moveTo>
                  <a:pt x="2701274" y="733461"/>
                </a:moveTo>
                <a:cubicBezTo>
                  <a:pt x="2698517" y="736187"/>
                  <a:pt x="2696996" y="744532"/>
                  <a:pt x="2704982" y="750317"/>
                </a:cubicBezTo>
                <a:cubicBezTo>
                  <a:pt x="2708025" y="733627"/>
                  <a:pt x="2704032" y="730734"/>
                  <a:pt x="2701274" y="733461"/>
                </a:cubicBezTo>
                <a:close/>
                <a:moveTo>
                  <a:pt x="747317" y="733247"/>
                </a:moveTo>
                <a:cubicBezTo>
                  <a:pt x="753537" y="734967"/>
                  <a:pt x="759901" y="736109"/>
                  <a:pt x="766332" y="736661"/>
                </a:cubicBezTo>
                <a:cubicBezTo>
                  <a:pt x="763134" y="738034"/>
                  <a:pt x="759728" y="738869"/>
                  <a:pt x="756254" y="739127"/>
                </a:cubicBezTo>
                <a:cubicBezTo>
                  <a:pt x="755451" y="741260"/>
                  <a:pt x="753082" y="742358"/>
                  <a:pt x="750930" y="741592"/>
                </a:cubicBezTo>
                <a:lnTo>
                  <a:pt x="748648" y="736661"/>
                </a:lnTo>
                <a:cubicBezTo>
                  <a:pt x="748286" y="735493"/>
                  <a:pt x="747841" y="734351"/>
                  <a:pt x="747317" y="733247"/>
                </a:cubicBezTo>
                <a:close/>
                <a:moveTo>
                  <a:pt x="2653069" y="731919"/>
                </a:moveTo>
                <a:cubicBezTo>
                  <a:pt x="2653259" y="739695"/>
                  <a:pt x="2651928" y="749558"/>
                  <a:pt x="2663147" y="747092"/>
                </a:cubicBezTo>
                <a:lnTo>
                  <a:pt x="2663528" y="747472"/>
                </a:lnTo>
                <a:cubicBezTo>
                  <a:pt x="2664440" y="740407"/>
                  <a:pt x="2659971" y="733761"/>
                  <a:pt x="2653069" y="731919"/>
                </a:cubicBezTo>
                <a:close/>
                <a:moveTo>
                  <a:pt x="1810864" y="731919"/>
                </a:moveTo>
                <a:cubicBezTo>
                  <a:pt x="1805920" y="753541"/>
                  <a:pt x="1826647" y="731919"/>
                  <a:pt x="1810864" y="731919"/>
                </a:cubicBezTo>
                <a:close/>
                <a:moveTo>
                  <a:pt x="4180599" y="731540"/>
                </a:moveTo>
                <a:cubicBezTo>
                  <a:pt x="4176263" y="733254"/>
                  <a:pt x="4172080" y="735282"/>
                  <a:pt x="4168049" y="737609"/>
                </a:cubicBezTo>
                <a:cubicBezTo>
                  <a:pt x="4161070" y="741585"/>
                  <a:pt x="4154661" y="746499"/>
                  <a:pt x="4149033" y="752213"/>
                </a:cubicBezTo>
                <a:cubicBezTo>
                  <a:pt x="4148387" y="754937"/>
                  <a:pt x="4147017" y="757431"/>
                  <a:pt x="4145040" y="759421"/>
                </a:cubicBezTo>
                <a:lnTo>
                  <a:pt x="4141997" y="760938"/>
                </a:lnTo>
                <a:lnTo>
                  <a:pt x="4139906" y="763783"/>
                </a:lnTo>
                <a:lnTo>
                  <a:pt x="4146561" y="766438"/>
                </a:lnTo>
                <a:lnTo>
                  <a:pt x="4140286" y="767387"/>
                </a:lnTo>
                <a:lnTo>
                  <a:pt x="4135722" y="767387"/>
                </a:lnTo>
                <a:lnTo>
                  <a:pt x="4130074" y="785258"/>
                </a:lnTo>
                <a:lnTo>
                  <a:pt x="4128496" y="784646"/>
                </a:lnTo>
                <a:lnTo>
                  <a:pt x="4127545" y="784646"/>
                </a:lnTo>
                <a:cubicBezTo>
                  <a:pt x="4125948" y="785439"/>
                  <a:pt x="4125301" y="787374"/>
                  <a:pt x="4126081" y="788969"/>
                </a:cubicBezTo>
                <a:cubicBezTo>
                  <a:pt x="4126119" y="789046"/>
                  <a:pt x="4126176" y="789122"/>
                  <a:pt x="4126214" y="789198"/>
                </a:cubicBezTo>
                <a:lnTo>
                  <a:pt x="4128592" y="789949"/>
                </a:lnTo>
                <a:lnTo>
                  <a:pt x="4124693" y="802285"/>
                </a:lnTo>
                <a:lnTo>
                  <a:pt x="4133440" y="797164"/>
                </a:lnTo>
                <a:lnTo>
                  <a:pt x="4131919" y="802475"/>
                </a:lnTo>
                <a:lnTo>
                  <a:pt x="4124693" y="802475"/>
                </a:lnTo>
                <a:cubicBezTo>
                  <a:pt x="4123229" y="816927"/>
                  <a:pt x="4125587" y="831511"/>
                  <a:pt x="4131539" y="844770"/>
                </a:cubicBezTo>
                <a:lnTo>
                  <a:pt x="4136673" y="843443"/>
                </a:lnTo>
                <a:lnTo>
                  <a:pt x="4137623" y="837563"/>
                </a:lnTo>
                <a:cubicBezTo>
                  <a:pt x="4138137" y="834028"/>
                  <a:pt x="4139582" y="830691"/>
                  <a:pt x="4141807" y="827890"/>
                </a:cubicBezTo>
                <a:lnTo>
                  <a:pt x="4145420" y="824097"/>
                </a:lnTo>
                <a:lnTo>
                  <a:pt x="4147702" y="825993"/>
                </a:lnTo>
                <a:cubicBezTo>
                  <a:pt x="4149641" y="827152"/>
                  <a:pt x="4152038" y="827152"/>
                  <a:pt x="4153977" y="825993"/>
                </a:cubicBezTo>
                <a:lnTo>
                  <a:pt x="4157970" y="823717"/>
                </a:lnTo>
                <a:lnTo>
                  <a:pt x="4160442" y="828269"/>
                </a:lnTo>
                <a:cubicBezTo>
                  <a:pt x="4162078" y="831903"/>
                  <a:pt x="4162858" y="835860"/>
                  <a:pt x="4162724" y="839839"/>
                </a:cubicBezTo>
                <a:lnTo>
                  <a:pt x="4162724" y="846857"/>
                </a:lnTo>
                <a:lnTo>
                  <a:pt x="4155118" y="850839"/>
                </a:lnTo>
                <a:lnTo>
                  <a:pt x="4153026" y="859374"/>
                </a:lnTo>
                <a:lnTo>
                  <a:pt x="4151125" y="867909"/>
                </a:lnTo>
                <a:lnTo>
                  <a:pt x="4153787" y="866771"/>
                </a:lnTo>
                <a:cubicBezTo>
                  <a:pt x="4155555" y="866117"/>
                  <a:pt x="4157210" y="865224"/>
                  <a:pt x="4158731" y="864116"/>
                </a:cubicBezTo>
                <a:lnTo>
                  <a:pt x="4160823" y="862409"/>
                </a:lnTo>
                <a:lnTo>
                  <a:pt x="4160823" y="867151"/>
                </a:lnTo>
                <a:cubicBezTo>
                  <a:pt x="4160595" y="871227"/>
                  <a:pt x="4160100" y="875284"/>
                  <a:pt x="4159301" y="879289"/>
                </a:cubicBezTo>
                <a:lnTo>
                  <a:pt x="4165957" y="885359"/>
                </a:lnTo>
                <a:cubicBezTo>
                  <a:pt x="4164664" y="884681"/>
                  <a:pt x="4163238" y="884293"/>
                  <a:pt x="4161774" y="884221"/>
                </a:cubicBezTo>
                <a:cubicBezTo>
                  <a:pt x="4161774" y="885359"/>
                  <a:pt x="4161774" y="886117"/>
                  <a:pt x="4161774" y="887066"/>
                </a:cubicBezTo>
                <a:cubicBezTo>
                  <a:pt x="4157115" y="889971"/>
                  <a:pt x="4154243" y="895045"/>
                  <a:pt x="4154167" y="900532"/>
                </a:cubicBezTo>
                <a:cubicBezTo>
                  <a:pt x="4164816" y="901480"/>
                  <a:pt x="4173183" y="900532"/>
                  <a:pt x="4176986" y="894273"/>
                </a:cubicBezTo>
                <a:lnTo>
                  <a:pt x="4202087" y="917981"/>
                </a:lnTo>
                <a:lnTo>
                  <a:pt x="4191438" y="899015"/>
                </a:lnTo>
                <a:lnTo>
                  <a:pt x="4208172" y="889911"/>
                </a:lnTo>
                <a:lnTo>
                  <a:pt x="4212355" y="901480"/>
                </a:lnTo>
                <a:lnTo>
                  <a:pt x="4213496" y="905084"/>
                </a:lnTo>
                <a:lnTo>
                  <a:pt x="4214637" y="903756"/>
                </a:lnTo>
                <a:lnTo>
                  <a:pt x="4215778" y="897497"/>
                </a:lnTo>
                <a:cubicBezTo>
                  <a:pt x="4217413" y="892122"/>
                  <a:pt x="4220076" y="887104"/>
                  <a:pt x="4223575" y="882703"/>
                </a:cubicBezTo>
                <a:cubicBezTo>
                  <a:pt x="4216577" y="886792"/>
                  <a:pt x="4208305" y="888143"/>
                  <a:pt x="4200375" y="886497"/>
                </a:cubicBezTo>
                <a:cubicBezTo>
                  <a:pt x="4209313" y="881565"/>
                  <a:pt x="4208932" y="867530"/>
                  <a:pt x="4226427" y="871134"/>
                </a:cubicBezTo>
                <a:cubicBezTo>
                  <a:pt x="4227074" y="874193"/>
                  <a:pt x="4226731" y="877376"/>
                  <a:pt x="4225476" y="880238"/>
                </a:cubicBezTo>
                <a:lnTo>
                  <a:pt x="4230230" y="874358"/>
                </a:lnTo>
                <a:lnTo>
                  <a:pt x="4244872" y="866392"/>
                </a:lnTo>
                <a:cubicBezTo>
                  <a:pt x="4252555" y="862090"/>
                  <a:pt x="4260560" y="858411"/>
                  <a:pt x="4268832" y="855391"/>
                </a:cubicBezTo>
                <a:lnTo>
                  <a:pt x="4278340" y="852546"/>
                </a:lnTo>
                <a:lnTo>
                  <a:pt x="4281382" y="863547"/>
                </a:lnTo>
                <a:lnTo>
                  <a:pt x="4284615" y="874737"/>
                </a:lnTo>
                <a:lnTo>
                  <a:pt x="4281573" y="881565"/>
                </a:lnTo>
                <a:lnTo>
                  <a:pt x="4278340" y="888393"/>
                </a:lnTo>
                <a:lnTo>
                  <a:pt x="4288798" y="888393"/>
                </a:lnTo>
                <a:lnTo>
                  <a:pt x="4285566" y="897877"/>
                </a:lnTo>
                <a:lnTo>
                  <a:pt x="4293362" y="904704"/>
                </a:lnTo>
                <a:lnTo>
                  <a:pt x="4283854" y="914377"/>
                </a:lnTo>
                <a:lnTo>
                  <a:pt x="4274537" y="911532"/>
                </a:lnTo>
                <a:lnTo>
                  <a:pt x="4267881" y="930499"/>
                </a:lnTo>
                <a:lnTo>
                  <a:pt x="4259514" y="948328"/>
                </a:lnTo>
                <a:lnTo>
                  <a:pt x="4259514" y="957242"/>
                </a:lnTo>
                <a:cubicBezTo>
                  <a:pt x="4259895" y="964254"/>
                  <a:pt x="4259895" y="971283"/>
                  <a:pt x="4259514" y="978295"/>
                </a:cubicBezTo>
                <a:cubicBezTo>
                  <a:pt x="4259438" y="981621"/>
                  <a:pt x="4259001" y="984929"/>
                  <a:pt x="4258183" y="988157"/>
                </a:cubicBezTo>
                <a:lnTo>
                  <a:pt x="4260085" y="988157"/>
                </a:lnTo>
                <a:cubicBezTo>
                  <a:pt x="4260655" y="986498"/>
                  <a:pt x="4260655" y="984696"/>
                  <a:pt x="4260085" y="983036"/>
                </a:cubicBezTo>
                <a:lnTo>
                  <a:pt x="4263508" y="980950"/>
                </a:lnTo>
                <a:cubicBezTo>
                  <a:pt x="4264420" y="981675"/>
                  <a:pt x="4265257" y="982501"/>
                  <a:pt x="4265980" y="983416"/>
                </a:cubicBezTo>
                <a:cubicBezTo>
                  <a:pt x="4265694" y="982039"/>
                  <a:pt x="4265694" y="980620"/>
                  <a:pt x="4265980" y="979243"/>
                </a:cubicBezTo>
                <a:lnTo>
                  <a:pt x="4272445" y="975070"/>
                </a:lnTo>
                <a:cubicBezTo>
                  <a:pt x="4270619" y="977730"/>
                  <a:pt x="4269859" y="980984"/>
                  <a:pt x="4270353" y="984174"/>
                </a:cubicBezTo>
                <a:lnTo>
                  <a:pt x="4271874" y="984174"/>
                </a:lnTo>
                <a:lnTo>
                  <a:pt x="4278150" y="985502"/>
                </a:lnTo>
                <a:lnTo>
                  <a:pt x="4283664" y="986640"/>
                </a:lnTo>
                <a:lnTo>
                  <a:pt x="4284805" y="986640"/>
                </a:lnTo>
                <a:lnTo>
                  <a:pt x="4284805" y="984554"/>
                </a:lnTo>
                <a:lnTo>
                  <a:pt x="4285756" y="981709"/>
                </a:lnTo>
                <a:lnTo>
                  <a:pt x="4279100" y="985312"/>
                </a:lnTo>
                <a:lnTo>
                  <a:pt x="4276248" y="980002"/>
                </a:lnTo>
                <a:lnTo>
                  <a:pt x="4282143" y="977346"/>
                </a:lnTo>
                <a:lnTo>
                  <a:pt x="4288038" y="974691"/>
                </a:lnTo>
                <a:lnTo>
                  <a:pt x="4290700" y="979622"/>
                </a:lnTo>
                <a:lnTo>
                  <a:pt x="4300208" y="969760"/>
                </a:lnTo>
                <a:lnTo>
                  <a:pt x="4303060" y="974881"/>
                </a:lnTo>
                <a:lnTo>
                  <a:pt x="4303060" y="976208"/>
                </a:lnTo>
                <a:lnTo>
                  <a:pt x="4305913" y="974691"/>
                </a:lnTo>
                <a:cubicBezTo>
                  <a:pt x="4306958" y="971262"/>
                  <a:pt x="4308480" y="968002"/>
                  <a:pt x="4310476" y="965018"/>
                </a:cubicBezTo>
                <a:lnTo>
                  <a:pt x="4313709" y="960466"/>
                </a:lnTo>
                <a:cubicBezTo>
                  <a:pt x="4310571" y="958881"/>
                  <a:pt x="4307738" y="956762"/>
                  <a:pt x="4305342" y="954207"/>
                </a:cubicBezTo>
                <a:cubicBezTo>
                  <a:pt x="4309145" y="951552"/>
                  <a:pt x="4312568" y="948707"/>
                  <a:pt x="4316181" y="945862"/>
                </a:cubicBezTo>
                <a:cubicBezTo>
                  <a:pt x="4318083" y="949608"/>
                  <a:pt x="4318691" y="953877"/>
                  <a:pt x="4317893" y="958000"/>
                </a:cubicBezTo>
                <a:cubicBezTo>
                  <a:pt x="4319090" y="958594"/>
                  <a:pt x="4320041" y="959605"/>
                  <a:pt x="4320555" y="960845"/>
                </a:cubicBezTo>
                <a:lnTo>
                  <a:pt x="4321886" y="963501"/>
                </a:lnTo>
                <a:lnTo>
                  <a:pt x="4328351" y="957052"/>
                </a:lnTo>
                <a:cubicBezTo>
                  <a:pt x="4335197" y="950224"/>
                  <a:pt x="4341282" y="944345"/>
                  <a:pt x="4341472" y="943965"/>
                </a:cubicBezTo>
                <a:lnTo>
                  <a:pt x="4342829" y="945319"/>
                </a:lnTo>
                <a:lnTo>
                  <a:pt x="4338049" y="950793"/>
                </a:lnTo>
                <a:lnTo>
                  <a:pt x="4336147" y="952880"/>
                </a:lnTo>
                <a:lnTo>
                  <a:pt x="4338429" y="951552"/>
                </a:lnTo>
                <a:lnTo>
                  <a:pt x="4344324" y="957052"/>
                </a:lnTo>
                <a:lnTo>
                  <a:pt x="4340711" y="950414"/>
                </a:lnTo>
                <a:lnTo>
                  <a:pt x="4346796" y="947190"/>
                </a:lnTo>
                <a:lnTo>
                  <a:pt x="4345210" y="946241"/>
                </a:lnTo>
                <a:lnTo>
                  <a:pt x="4345465" y="946241"/>
                </a:lnTo>
                <a:cubicBezTo>
                  <a:pt x="4346910" y="946376"/>
                  <a:pt x="4348299" y="946901"/>
                  <a:pt x="4349458" y="947759"/>
                </a:cubicBezTo>
                <a:lnTo>
                  <a:pt x="4354022" y="956104"/>
                </a:lnTo>
                <a:lnTo>
                  <a:pt x="4352501" y="959328"/>
                </a:lnTo>
                <a:cubicBezTo>
                  <a:pt x="4350409" y="963690"/>
                  <a:pt x="4347557" y="967294"/>
                  <a:pt x="4346036" y="967484"/>
                </a:cubicBezTo>
                <a:cubicBezTo>
                  <a:pt x="4345941" y="967791"/>
                  <a:pt x="4345941" y="968125"/>
                  <a:pt x="4346036" y="968432"/>
                </a:cubicBezTo>
                <a:cubicBezTo>
                  <a:pt x="4347994" y="968155"/>
                  <a:pt x="4349972" y="968155"/>
                  <a:pt x="4351931" y="968432"/>
                </a:cubicBezTo>
                <a:cubicBezTo>
                  <a:pt x="4351170" y="969655"/>
                  <a:pt x="4350466" y="970922"/>
                  <a:pt x="4349839" y="972225"/>
                </a:cubicBezTo>
                <a:cubicBezTo>
                  <a:pt x="4351265" y="972313"/>
                  <a:pt x="4352634" y="972920"/>
                  <a:pt x="4353642" y="973932"/>
                </a:cubicBezTo>
                <a:cubicBezTo>
                  <a:pt x="4353756" y="972417"/>
                  <a:pt x="4353756" y="970896"/>
                  <a:pt x="4353642" y="969380"/>
                </a:cubicBezTo>
                <a:lnTo>
                  <a:pt x="4353642" y="961983"/>
                </a:lnTo>
                <a:lnTo>
                  <a:pt x="4356874" y="961983"/>
                </a:lnTo>
                <a:lnTo>
                  <a:pt x="4402512" y="1046385"/>
                </a:lnTo>
                <a:lnTo>
                  <a:pt x="4399089" y="1046385"/>
                </a:lnTo>
                <a:lnTo>
                  <a:pt x="4397568" y="1046385"/>
                </a:lnTo>
                <a:lnTo>
                  <a:pt x="4390532" y="1048281"/>
                </a:lnTo>
                <a:cubicBezTo>
                  <a:pt x="4390532" y="1051126"/>
                  <a:pt x="4393385" y="1056627"/>
                  <a:pt x="4395286" y="1062506"/>
                </a:cubicBezTo>
                <a:lnTo>
                  <a:pt x="4398709" y="1072179"/>
                </a:lnTo>
                <a:lnTo>
                  <a:pt x="4404604" y="1066869"/>
                </a:lnTo>
                <a:lnTo>
                  <a:pt x="4410118" y="1061558"/>
                </a:lnTo>
                <a:lnTo>
                  <a:pt x="4413541" y="1067627"/>
                </a:lnTo>
                <a:cubicBezTo>
                  <a:pt x="4415062" y="1065920"/>
                  <a:pt x="4416964" y="1064403"/>
                  <a:pt x="4418295" y="1063075"/>
                </a:cubicBezTo>
                <a:lnTo>
                  <a:pt x="4423429" y="1071041"/>
                </a:lnTo>
                <a:cubicBezTo>
                  <a:pt x="4421566" y="1072716"/>
                  <a:pt x="4419778" y="1074487"/>
                  <a:pt x="4418105" y="1076352"/>
                </a:cubicBezTo>
                <a:lnTo>
                  <a:pt x="4426282" y="1091335"/>
                </a:lnTo>
                <a:lnTo>
                  <a:pt x="4443776" y="1123768"/>
                </a:lnTo>
                <a:lnTo>
                  <a:pt x="4405745" y="1144821"/>
                </a:lnTo>
                <a:cubicBezTo>
                  <a:pt x="4405384" y="1145510"/>
                  <a:pt x="4404870" y="1146097"/>
                  <a:pt x="4404224" y="1146528"/>
                </a:cubicBezTo>
                <a:cubicBezTo>
                  <a:pt x="4409928" y="1153925"/>
                  <a:pt x="4415062" y="1160943"/>
                  <a:pt x="4420387" y="1168150"/>
                </a:cubicBezTo>
                <a:cubicBezTo>
                  <a:pt x="4393765" y="1179909"/>
                  <a:pt x="4366953" y="1191479"/>
                  <a:pt x="4340521" y="1203617"/>
                </a:cubicBezTo>
                <a:lnTo>
                  <a:pt x="4339190" y="1203617"/>
                </a:lnTo>
                <a:cubicBezTo>
                  <a:pt x="4324167" y="1210445"/>
                  <a:pt x="4309145" y="1217842"/>
                  <a:pt x="4294123" y="1224860"/>
                </a:cubicBezTo>
                <a:cubicBezTo>
                  <a:pt x="4287467" y="1220687"/>
                  <a:pt x="4283664" y="1224860"/>
                  <a:pt x="4282903" y="1231119"/>
                </a:cubicBezTo>
                <a:cubicBezTo>
                  <a:pt x="4263888" y="1240033"/>
                  <a:pt x="4244872" y="1248758"/>
                  <a:pt x="4225856" y="1257862"/>
                </a:cubicBezTo>
                <a:lnTo>
                  <a:pt x="4224335" y="1257862"/>
                </a:lnTo>
                <a:cubicBezTo>
                  <a:pt x="4226047" y="1262414"/>
                  <a:pt x="4217870" y="1269052"/>
                  <a:pt x="4218440" y="1259569"/>
                </a:cubicBezTo>
                <a:cubicBezTo>
                  <a:pt x="4208172" y="1264500"/>
                  <a:pt x="4197903" y="1269811"/>
                  <a:pt x="4187635" y="1274932"/>
                </a:cubicBezTo>
                <a:cubicBezTo>
                  <a:pt x="4178888" y="1279104"/>
                  <a:pt x="4170331" y="1283656"/>
                  <a:pt x="4161583" y="1288019"/>
                </a:cubicBezTo>
                <a:cubicBezTo>
                  <a:pt x="4156696" y="1287533"/>
                  <a:pt x="4152228" y="1285064"/>
                  <a:pt x="4149223" y="1281191"/>
                </a:cubicBezTo>
                <a:lnTo>
                  <a:pt x="4134581" y="1289157"/>
                </a:lnTo>
                <a:cubicBezTo>
                  <a:pt x="4134923" y="1291298"/>
                  <a:pt x="4135494" y="1293397"/>
                  <a:pt x="4136293" y="1295416"/>
                </a:cubicBezTo>
                <a:cubicBezTo>
                  <a:pt x="4140058" y="1294211"/>
                  <a:pt x="4144127" y="1294211"/>
                  <a:pt x="4147892" y="1295416"/>
                </a:cubicBezTo>
                <a:cubicBezTo>
                  <a:pt x="4132489" y="1303002"/>
                  <a:pt x="4117087" y="1310589"/>
                  <a:pt x="4101874" y="1318555"/>
                </a:cubicBezTo>
                <a:cubicBezTo>
                  <a:pt x="4104955" y="1322321"/>
                  <a:pt x="4105943" y="1327370"/>
                  <a:pt x="4104536" y="1332021"/>
                </a:cubicBezTo>
                <a:cubicBezTo>
                  <a:pt x="4103091" y="1331780"/>
                  <a:pt x="4101684" y="1331332"/>
                  <a:pt x="4100353" y="1330693"/>
                </a:cubicBezTo>
                <a:cubicBezTo>
                  <a:pt x="4097900" y="1329314"/>
                  <a:pt x="4095808" y="1327361"/>
                  <a:pt x="4094268" y="1325003"/>
                </a:cubicBezTo>
                <a:lnTo>
                  <a:pt x="4093127" y="1323107"/>
                </a:lnTo>
                <a:lnTo>
                  <a:pt x="4091416" y="1323107"/>
                </a:lnTo>
                <a:lnTo>
                  <a:pt x="4087993" y="1324814"/>
                </a:lnTo>
                <a:lnTo>
                  <a:pt x="4061181" y="1339038"/>
                </a:lnTo>
                <a:lnTo>
                  <a:pt x="4057568" y="1340935"/>
                </a:lnTo>
                <a:lnTo>
                  <a:pt x="4052623" y="1343401"/>
                </a:lnTo>
                <a:cubicBezTo>
                  <a:pt x="4053308" y="1344611"/>
                  <a:pt x="4053879" y="1345880"/>
                  <a:pt x="4054335" y="1347194"/>
                </a:cubicBezTo>
                <a:cubicBezTo>
                  <a:pt x="4055628" y="1349341"/>
                  <a:pt x="4056636" y="1351632"/>
                  <a:pt x="4057377" y="1354022"/>
                </a:cubicBezTo>
                <a:lnTo>
                  <a:pt x="4063272" y="1352125"/>
                </a:lnTo>
                <a:lnTo>
                  <a:pt x="4061751" y="1354781"/>
                </a:lnTo>
                <a:lnTo>
                  <a:pt x="4060420" y="1357436"/>
                </a:lnTo>
                <a:lnTo>
                  <a:pt x="4057948" y="1356108"/>
                </a:lnTo>
                <a:cubicBezTo>
                  <a:pt x="4058423" y="1359251"/>
                  <a:pt x="4058423" y="1362449"/>
                  <a:pt x="4057948" y="1365592"/>
                </a:cubicBezTo>
                <a:cubicBezTo>
                  <a:pt x="4056617" y="1356108"/>
                  <a:pt x="4044256" y="1348901"/>
                  <a:pt x="4030565" y="1344729"/>
                </a:cubicBezTo>
                <a:lnTo>
                  <a:pt x="4011550" y="1354591"/>
                </a:lnTo>
                <a:cubicBezTo>
                  <a:pt x="4013717" y="1356992"/>
                  <a:pt x="4016056" y="1359211"/>
                  <a:pt x="4018585" y="1361229"/>
                </a:cubicBezTo>
                <a:lnTo>
                  <a:pt x="4014782" y="1363316"/>
                </a:lnTo>
                <a:lnTo>
                  <a:pt x="4001852" y="1370333"/>
                </a:lnTo>
                <a:cubicBezTo>
                  <a:pt x="4000901" y="1371282"/>
                  <a:pt x="4000140" y="1371661"/>
                  <a:pt x="3999760" y="1371471"/>
                </a:cubicBezTo>
                <a:cubicBezTo>
                  <a:pt x="3972891" y="1386138"/>
                  <a:pt x="3946193" y="1400997"/>
                  <a:pt x="3919704" y="1416043"/>
                </a:cubicBezTo>
                <a:cubicBezTo>
                  <a:pt x="3919095" y="1417040"/>
                  <a:pt x="3918031" y="1417678"/>
                  <a:pt x="3916851" y="1417750"/>
                </a:cubicBezTo>
                <a:lnTo>
                  <a:pt x="3857896" y="1452285"/>
                </a:lnTo>
                <a:lnTo>
                  <a:pt x="3856952" y="1451131"/>
                </a:lnTo>
                <a:lnTo>
                  <a:pt x="3856952" y="1452838"/>
                </a:lnTo>
                <a:lnTo>
                  <a:pt x="3857896" y="1452285"/>
                </a:lnTo>
                <a:lnTo>
                  <a:pt x="3862847" y="1458338"/>
                </a:lnTo>
                <a:lnTo>
                  <a:pt x="3860185" y="1460424"/>
                </a:lnTo>
                <a:cubicBezTo>
                  <a:pt x="3858245" y="1460614"/>
                  <a:pt x="3856324" y="1459996"/>
                  <a:pt x="3854860" y="1458718"/>
                </a:cubicBezTo>
                <a:cubicBezTo>
                  <a:pt x="3853757" y="1457547"/>
                  <a:pt x="3853757" y="1455715"/>
                  <a:pt x="3854860" y="1454545"/>
                </a:cubicBezTo>
                <a:lnTo>
                  <a:pt x="3856382" y="1453407"/>
                </a:lnTo>
                <a:lnTo>
                  <a:pt x="3849536" y="1457579"/>
                </a:lnTo>
                <a:lnTo>
                  <a:pt x="3850867" y="1459855"/>
                </a:lnTo>
                <a:lnTo>
                  <a:pt x="3853909" y="1465166"/>
                </a:lnTo>
                <a:lnTo>
                  <a:pt x="3858473" y="1466683"/>
                </a:lnTo>
                <a:lnTo>
                  <a:pt x="3863037" y="1468201"/>
                </a:lnTo>
                <a:lnTo>
                  <a:pt x="3857903" y="1470856"/>
                </a:lnTo>
                <a:cubicBezTo>
                  <a:pt x="3858169" y="1471326"/>
                  <a:pt x="3858169" y="1471903"/>
                  <a:pt x="3857903" y="1472373"/>
                </a:cubicBezTo>
                <a:cubicBezTo>
                  <a:pt x="3857256" y="1472954"/>
                  <a:pt x="3856268" y="1472954"/>
                  <a:pt x="3855621" y="1472373"/>
                </a:cubicBezTo>
                <a:lnTo>
                  <a:pt x="3853339" y="1473511"/>
                </a:lnTo>
                <a:lnTo>
                  <a:pt x="3850487" y="1468390"/>
                </a:lnTo>
                <a:cubicBezTo>
                  <a:pt x="3849137" y="1466202"/>
                  <a:pt x="3848281" y="1463740"/>
                  <a:pt x="3848015" y="1461183"/>
                </a:cubicBezTo>
                <a:lnTo>
                  <a:pt x="3849156" y="1468580"/>
                </a:lnTo>
                <a:lnTo>
                  <a:pt x="3845162" y="1470477"/>
                </a:lnTo>
                <a:lnTo>
                  <a:pt x="3849916" y="1476167"/>
                </a:lnTo>
                <a:lnTo>
                  <a:pt x="3847064" y="1476167"/>
                </a:lnTo>
                <a:lnTo>
                  <a:pt x="3844212" y="1476167"/>
                </a:lnTo>
                <a:lnTo>
                  <a:pt x="3844212" y="1473322"/>
                </a:lnTo>
                <a:lnTo>
                  <a:pt x="3844212" y="1471425"/>
                </a:lnTo>
                <a:lnTo>
                  <a:pt x="3843261" y="1471425"/>
                </a:lnTo>
                <a:lnTo>
                  <a:pt x="3827478" y="1479770"/>
                </a:lnTo>
                <a:lnTo>
                  <a:pt x="3828429" y="1479770"/>
                </a:lnTo>
                <a:lnTo>
                  <a:pt x="3822153" y="1484891"/>
                </a:lnTo>
                <a:lnTo>
                  <a:pt x="3822153" y="1482046"/>
                </a:lnTo>
                <a:lnTo>
                  <a:pt x="3819491" y="1483374"/>
                </a:lnTo>
                <a:cubicBezTo>
                  <a:pt x="3819852" y="1483243"/>
                  <a:pt x="3820271" y="1483243"/>
                  <a:pt x="3820632" y="1483374"/>
                </a:cubicBezTo>
                <a:cubicBezTo>
                  <a:pt x="3821222" y="1484023"/>
                  <a:pt x="3821222" y="1485001"/>
                  <a:pt x="3820632" y="1485650"/>
                </a:cubicBezTo>
                <a:cubicBezTo>
                  <a:pt x="3820043" y="1486204"/>
                  <a:pt x="3819130" y="1486204"/>
                  <a:pt x="3818540" y="1485650"/>
                </a:cubicBezTo>
                <a:cubicBezTo>
                  <a:pt x="3818236" y="1485123"/>
                  <a:pt x="3818236" y="1484470"/>
                  <a:pt x="3818540" y="1483943"/>
                </a:cubicBezTo>
                <a:lnTo>
                  <a:pt x="3817399" y="1483943"/>
                </a:lnTo>
                <a:lnTo>
                  <a:pt x="3813026" y="1478632"/>
                </a:lnTo>
                <a:lnTo>
                  <a:pt x="3808652" y="1481288"/>
                </a:lnTo>
                <a:cubicBezTo>
                  <a:pt x="3809242" y="1479890"/>
                  <a:pt x="3810078" y="1478606"/>
                  <a:pt x="3811124" y="1477494"/>
                </a:cubicBezTo>
                <a:cubicBezTo>
                  <a:pt x="3811124" y="1477494"/>
                  <a:pt x="3809983" y="1477494"/>
                  <a:pt x="3809603" y="1477494"/>
                </a:cubicBezTo>
                <a:cubicBezTo>
                  <a:pt x="3809052" y="1476908"/>
                  <a:pt x="3809052" y="1475994"/>
                  <a:pt x="3809603" y="1475408"/>
                </a:cubicBezTo>
                <a:lnTo>
                  <a:pt x="3808082" y="1473511"/>
                </a:lnTo>
                <a:lnTo>
                  <a:pt x="3808082" y="1466873"/>
                </a:lnTo>
                <a:lnTo>
                  <a:pt x="3808082" y="1463838"/>
                </a:lnTo>
                <a:lnTo>
                  <a:pt x="3808082" y="1463459"/>
                </a:lnTo>
                <a:lnTo>
                  <a:pt x="3807801" y="1463838"/>
                </a:lnTo>
                <a:lnTo>
                  <a:pt x="3804849" y="1467821"/>
                </a:lnTo>
                <a:lnTo>
                  <a:pt x="3802187" y="1471425"/>
                </a:lnTo>
                <a:cubicBezTo>
                  <a:pt x="3801160" y="1475581"/>
                  <a:pt x="3803233" y="1479880"/>
                  <a:pt x="3807131" y="1481667"/>
                </a:cubicBezTo>
                <a:cubicBezTo>
                  <a:pt x="3788115" y="1493806"/>
                  <a:pt x="3767958" y="1505754"/>
                  <a:pt x="3748372" y="1518083"/>
                </a:cubicBezTo>
                <a:lnTo>
                  <a:pt x="3715665" y="1539136"/>
                </a:lnTo>
                <a:cubicBezTo>
                  <a:pt x="3715665" y="1540653"/>
                  <a:pt x="3715665" y="1541981"/>
                  <a:pt x="3715665" y="1543308"/>
                </a:cubicBezTo>
                <a:lnTo>
                  <a:pt x="3715665" y="1557533"/>
                </a:lnTo>
                <a:lnTo>
                  <a:pt x="3708249" y="1559999"/>
                </a:lnTo>
                <a:lnTo>
                  <a:pt x="3701023" y="1562464"/>
                </a:lnTo>
                <a:lnTo>
                  <a:pt x="3705017" y="1563982"/>
                </a:lnTo>
                <a:lnTo>
                  <a:pt x="3702545" y="1565120"/>
                </a:lnTo>
                <a:cubicBezTo>
                  <a:pt x="3703914" y="1566423"/>
                  <a:pt x="3705378" y="1567627"/>
                  <a:pt x="3706918" y="1568723"/>
                </a:cubicBezTo>
                <a:lnTo>
                  <a:pt x="3709200" y="1566827"/>
                </a:lnTo>
                <a:lnTo>
                  <a:pt x="3711672" y="1564930"/>
                </a:lnTo>
                <a:cubicBezTo>
                  <a:pt x="3713745" y="1560695"/>
                  <a:pt x="3716426" y="1556795"/>
                  <a:pt x="3719659" y="1553361"/>
                </a:cubicBezTo>
                <a:lnTo>
                  <a:pt x="3727455" y="1544636"/>
                </a:lnTo>
                <a:lnTo>
                  <a:pt x="3727455" y="1548619"/>
                </a:lnTo>
                <a:lnTo>
                  <a:pt x="3727455" y="1552412"/>
                </a:lnTo>
                <a:lnTo>
                  <a:pt x="3732399" y="1546533"/>
                </a:lnTo>
                <a:lnTo>
                  <a:pt x="3737343" y="1540653"/>
                </a:lnTo>
                <a:lnTo>
                  <a:pt x="3742478" y="1546722"/>
                </a:lnTo>
                <a:lnTo>
                  <a:pt x="3740956" y="1549188"/>
                </a:lnTo>
                <a:lnTo>
                  <a:pt x="3765677" y="1530221"/>
                </a:lnTo>
                <a:lnTo>
                  <a:pt x="3761874" y="1530221"/>
                </a:lnTo>
                <a:lnTo>
                  <a:pt x="3755598" y="1530221"/>
                </a:lnTo>
                <a:lnTo>
                  <a:pt x="3765106" y="1522255"/>
                </a:lnTo>
                <a:lnTo>
                  <a:pt x="3768149" y="1525859"/>
                </a:lnTo>
                <a:lnTo>
                  <a:pt x="3769480" y="1527945"/>
                </a:lnTo>
                <a:lnTo>
                  <a:pt x="3771001" y="1526618"/>
                </a:lnTo>
                <a:lnTo>
                  <a:pt x="3784122" y="1517324"/>
                </a:lnTo>
                <a:lnTo>
                  <a:pt x="3784122" y="1514479"/>
                </a:lnTo>
                <a:lnTo>
                  <a:pt x="3787165" y="1514479"/>
                </a:lnTo>
                <a:lnTo>
                  <a:pt x="3812265" y="1494185"/>
                </a:lnTo>
                <a:lnTo>
                  <a:pt x="3813216" y="1491340"/>
                </a:lnTo>
                <a:lnTo>
                  <a:pt x="3816258" y="1494944"/>
                </a:lnTo>
                <a:cubicBezTo>
                  <a:pt x="3817780" y="1497030"/>
                  <a:pt x="3818731" y="1499116"/>
                  <a:pt x="3818160" y="1499495"/>
                </a:cubicBezTo>
                <a:cubicBezTo>
                  <a:pt x="3817589" y="1499875"/>
                  <a:pt x="3815688" y="1499495"/>
                  <a:pt x="3813977" y="1499495"/>
                </a:cubicBezTo>
                <a:lnTo>
                  <a:pt x="3808272" y="1504237"/>
                </a:lnTo>
                <a:cubicBezTo>
                  <a:pt x="3809146" y="1505591"/>
                  <a:pt x="3809546" y="1507188"/>
                  <a:pt x="3809413" y="1508789"/>
                </a:cubicBezTo>
                <a:cubicBezTo>
                  <a:pt x="3809204" y="1510470"/>
                  <a:pt x="3808386" y="1512019"/>
                  <a:pt x="3807131" y="1513151"/>
                </a:cubicBezTo>
                <a:lnTo>
                  <a:pt x="3805229" y="1514858"/>
                </a:lnTo>
                <a:lnTo>
                  <a:pt x="3801236" y="1509927"/>
                </a:lnTo>
                <a:lnTo>
                  <a:pt x="3792869" y="1516755"/>
                </a:lnTo>
                <a:cubicBezTo>
                  <a:pt x="3795436" y="1518352"/>
                  <a:pt x="3797756" y="1520336"/>
                  <a:pt x="3799715" y="1522635"/>
                </a:cubicBezTo>
                <a:lnTo>
                  <a:pt x="3804279" y="1527945"/>
                </a:lnTo>
                <a:lnTo>
                  <a:pt x="3797623" y="1527945"/>
                </a:lnTo>
                <a:cubicBezTo>
                  <a:pt x="3794599" y="1527462"/>
                  <a:pt x="3791500" y="1527856"/>
                  <a:pt x="3788686" y="1529083"/>
                </a:cubicBezTo>
                <a:cubicBezTo>
                  <a:pt x="3787583" y="1530052"/>
                  <a:pt x="3787469" y="1531731"/>
                  <a:pt x="3788457" y="1532831"/>
                </a:cubicBezTo>
                <a:cubicBezTo>
                  <a:pt x="3788515" y="1532915"/>
                  <a:pt x="3788609" y="1532992"/>
                  <a:pt x="3788686" y="1533066"/>
                </a:cubicBezTo>
                <a:cubicBezTo>
                  <a:pt x="3789827" y="1534299"/>
                  <a:pt x="3789827" y="1536196"/>
                  <a:pt x="3788686" y="1537429"/>
                </a:cubicBezTo>
                <a:lnTo>
                  <a:pt x="3786404" y="1539325"/>
                </a:lnTo>
                <a:lnTo>
                  <a:pt x="3780699" y="1532308"/>
                </a:lnTo>
                <a:lnTo>
                  <a:pt x="3787355" y="1526807"/>
                </a:lnTo>
                <a:lnTo>
                  <a:pt x="3787355" y="1522824"/>
                </a:lnTo>
                <a:lnTo>
                  <a:pt x="3768339" y="1537998"/>
                </a:lnTo>
                <a:lnTo>
                  <a:pt x="3771191" y="1541601"/>
                </a:lnTo>
                <a:cubicBezTo>
                  <a:pt x="3772903" y="1543498"/>
                  <a:pt x="3773473" y="1545584"/>
                  <a:pt x="3772903" y="1545964"/>
                </a:cubicBezTo>
                <a:cubicBezTo>
                  <a:pt x="3769632" y="1546534"/>
                  <a:pt x="3766285" y="1546534"/>
                  <a:pt x="3763015" y="1545964"/>
                </a:cubicBezTo>
                <a:lnTo>
                  <a:pt x="3754077" y="1545015"/>
                </a:lnTo>
                <a:lnTo>
                  <a:pt x="3754077" y="1545964"/>
                </a:lnTo>
                <a:lnTo>
                  <a:pt x="3758641" y="1545964"/>
                </a:lnTo>
                <a:lnTo>
                  <a:pt x="3752366" y="1551085"/>
                </a:lnTo>
                <a:cubicBezTo>
                  <a:pt x="3751662" y="1552776"/>
                  <a:pt x="3750464" y="1554225"/>
                  <a:pt x="3748943" y="1555257"/>
                </a:cubicBezTo>
                <a:lnTo>
                  <a:pt x="3741717" y="1559809"/>
                </a:lnTo>
                <a:lnTo>
                  <a:pt x="3738104" y="1562464"/>
                </a:lnTo>
                <a:lnTo>
                  <a:pt x="3736393" y="1560417"/>
                </a:lnTo>
                <a:lnTo>
                  <a:pt x="3736393" y="1559620"/>
                </a:lnTo>
                <a:cubicBezTo>
                  <a:pt x="3736393" y="1559050"/>
                  <a:pt x="3734111" y="1555447"/>
                  <a:pt x="3732399" y="1552412"/>
                </a:cubicBezTo>
                <a:cubicBezTo>
                  <a:pt x="3731448" y="1555257"/>
                  <a:pt x="3734111" y="1555257"/>
                  <a:pt x="3733160" y="1557154"/>
                </a:cubicBezTo>
                <a:lnTo>
                  <a:pt x="3734761" y="1559220"/>
                </a:lnTo>
                <a:lnTo>
                  <a:pt x="3730308" y="1560758"/>
                </a:lnTo>
                <a:lnTo>
                  <a:pt x="3734111" y="1565499"/>
                </a:lnTo>
                <a:lnTo>
                  <a:pt x="3728596" y="1567965"/>
                </a:lnTo>
                <a:lnTo>
                  <a:pt x="3723652" y="1570241"/>
                </a:lnTo>
                <a:lnTo>
                  <a:pt x="3723652" y="1574224"/>
                </a:lnTo>
                <a:lnTo>
                  <a:pt x="3729737" y="1572896"/>
                </a:lnTo>
                <a:lnTo>
                  <a:pt x="3729737" y="1577827"/>
                </a:lnTo>
                <a:lnTo>
                  <a:pt x="3729737" y="1583328"/>
                </a:lnTo>
                <a:lnTo>
                  <a:pt x="3722511" y="1579534"/>
                </a:lnTo>
                <a:lnTo>
                  <a:pt x="3722511" y="1582000"/>
                </a:lnTo>
                <a:lnTo>
                  <a:pt x="3730878" y="1589207"/>
                </a:lnTo>
                <a:lnTo>
                  <a:pt x="3733350" y="1583517"/>
                </a:lnTo>
                <a:cubicBezTo>
                  <a:pt x="3734301" y="1581501"/>
                  <a:pt x="3735061" y="1579407"/>
                  <a:pt x="3735632" y="1577258"/>
                </a:cubicBezTo>
                <a:lnTo>
                  <a:pt x="3734301" y="1577258"/>
                </a:lnTo>
                <a:lnTo>
                  <a:pt x="3732019" y="1574603"/>
                </a:lnTo>
                <a:lnTo>
                  <a:pt x="3730117" y="1572517"/>
                </a:lnTo>
                <a:lnTo>
                  <a:pt x="3732019" y="1572517"/>
                </a:lnTo>
                <a:lnTo>
                  <a:pt x="3735061" y="1572517"/>
                </a:lnTo>
                <a:lnTo>
                  <a:pt x="3738674" y="1569292"/>
                </a:lnTo>
                <a:lnTo>
                  <a:pt x="3743999" y="1564361"/>
                </a:lnTo>
                <a:lnTo>
                  <a:pt x="3752176" y="1566827"/>
                </a:lnTo>
                <a:lnTo>
                  <a:pt x="3760352" y="1569292"/>
                </a:lnTo>
                <a:lnTo>
                  <a:pt x="3765106" y="1581431"/>
                </a:lnTo>
                <a:lnTo>
                  <a:pt x="3758641" y="1586742"/>
                </a:lnTo>
                <a:lnTo>
                  <a:pt x="3753317" y="1584655"/>
                </a:lnTo>
                <a:lnTo>
                  <a:pt x="3747802" y="1582569"/>
                </a:lnTo>
                <a:lnTo>
                  <a:pt x="3744950" y="1591294"/>
                </a:lnTo>
                <a:lnTo>
                  <a:pt x="3742478" y="1599639"/>
                </a:lnTo>
                <a:lnTo>
                  <a:pt x="3752556" y="1608174"/>
                </a:lnTo>
                <a:lnTo>
                  <a:pt x="3755408" y="1616898"/>
                </a:lnTo>
                <a:lnTo>
                  <a:pt x="3757310" y="1622399"/>
                </a:lnTo>
                <a:cubicBezTo>
                  <a:pt x="3788686" y="1600777"/>
                  <a:pt x="3820442" y="1579534"/>
                  <a:pt x="3852388" y="1559050"/>
                </a:cubicBezTo>
                <a:cubicBezTo>
                  <a:pt x="3907914" y="1523141"/>
                  <a:pt x="3964143" y="1488558"/>
                  <a:pt x="4021058" y="1455304"/>
                </a:cubicBezTo>
                <a:cubicBezTo>
                  <a:pt x="4022198" y="1455112"/>
                  <a:pt x="4023206" y="1454503"/>
                  <a:pt x="4023910" y="1453596"/>
                </a:cubicBezTo>
                <a:cubicBezTo>
                  <a:pt x="4050284" y="1438171"/>
                  <a:pt x="4076907" y="1423060"/>
                  <a:pt x="4103776" y="1408266"/>
                </a:cubicBezTo>
                <a:cubicBezTo>
                  <a:pt x="4103776" y="1408266"/>
                  <a:pt x="4104916" y="1408266"/>
                  <a:pt x="4105867" y="1406939"/>
                </a:cubicBezTo>
                <a:lnTo>
                  <a:pt x="4118988" y="1399921"/>
                </a:lnTo>
                <a:lnTo>
                  <a:pt x="4128876" y="1394421"/>
                </a:lnTo>
                <a:lnTo>
                  <a:pt x="4135532" y="1390817"/>
                </a:lnTo>
                <a:cubicBezTo>
                  <a:pt x="4135532" y="1390817"/>
                  <a:pt x="4135532" y="1390817"/>
                  <a:pt x="4136483" y="1390817"/>
                </a:cubicBezTo>
                <a:cubicBezTo>
                  <a:pt x="4138708" y="1393710"/>
                  <a:pt x="4141408" y="1396209"/>
                  <a:pt x="4144469" y="1398214"/>
                </a:cubicBezTo>
                <a:cubicBezTo>
                  <a:pt x="4144564" y="1403828"/>
                  <a:pt x="4149109" y="1408356"/>
                  <a:pt x="4154738" y="1408456"/>
                </a:cubicBezTo>
                <a:cubicBezTo>
                  <a:pt x="4156221" y="1406961"/>
                  <a:pt x="4157438" y="1405230"/>
                  <a:pt x="4158351" y="1403335"/>
                </a:cubicBezTo>
                <a:lnTo>
                  <a:pt x="4160633" y="1403335"/>
                </a:lnTo>
                <a:cubicBezTo>
                  <a:pt x="4161298" y="1399445"/>
                  <a:pt x="4161298" y="1395466"/>
                  <a:pt x="4160633" y="1391576"/>
                </a:cubicBezTo>
                <a:lnTo>
                  <a:pt x="4163295" y="1392904"/>
                </a:lnTo>
                <a:lnTo>
                  <a:pt x="4164626" y="1390059"/>
                </a:lnTo>
                <a:lnTo>
                  <a:pt x="4165957" y="1387403"/>
                </a:lnTo>
                <a:lnTo>
                  <a:pt x="4160062" y="1389300"/>
                </a:lnTo>
                <a:cubicBezTo>
                  <a:pt x="4159111" y="1385482"/>
                  <a:pt x="4157571" y="1381835"/>
                  <a:pt x="4155498" y="1378489"/>
                </a:cubicBezTo>
                <a:lnTo>
                  <a:pt x="4160252" y="1376023"/>
                </a:lnTo>
                <a:lnTo>
                  <a:pt x="4163865" y="1374127"/>
                </a:lnTo>
                <a:lnTo>
                  <a:pt x="4190867" y="1359712"/>
                </a:lnTo>
                <a:lnTo>
                  <a:pt x="4194290" y="1358005"/>
                </a:lnTo>
                <a:lnTo>
                  <a:pt x="4195812" y="1358005"/>
                </a:lnTo>
                <a:lnTo>
                  <a:pt x="4197143" y="1360091"/>
                </a:lnTo>
                <a:cubicBezTo>
                  <a:pt x="4198607" y="1362441"/>
                  <a:pt x="4200642" y="1364395"/>
                  <a:pt x="4203038" y="1365781"/>
                </a:cubicBezTo>
                <a:cubicBezTo>
                  <a:pt x="4204388" y="1366534"/>
                  <a:pt x="4205871" y="1366988"/>
                  <a:pt x="4207411" y="1367109"/>
                </a:cubicBezTo>
                <a:lnTo>
                  <a:pt x="4205406" y="1357508"/>
                </a:lnTo>
                <a:lnTo>
                  <a:pt x="4208742" y="1360281"/>
                </a:lnTo>
                <a:lnTo>
                  <a:pt x="4214447" y="1360637"/>
                </a:lnTo>
                <a:lnTo>
                  <a:pt x="4214447" y="1361609"/>
                </a:lnTo>
                <a:lnTo>
                  <a:pt x="4214827" y="1360660"/>
                </a:lnTo>
                <a:lnTo>
                  <a:pt x="4214447" y="1360637"/>
                </a:lnTo>
                <a:lnTo>
                  <a:pt x="4214447" y="1359902"/>
                </a:lnTo>
                <a:cubicBezTo>
                  <a:pt x="4213154" y="1358614"/>
                  <a:pt x="4211500" y="1357753"/>
                  <a:pt x="4209693" y="1357436"/>
                </a:cubicBezTo>
                <a:lnTo>
                  <a:pt x="4205391" y="1357436"/>
                </a:lnTo>
                <a:lnTo>
                  <a:pt x="4204559" y="1353453"/>
                </a:lnTo>
                <a:cubicBezTo>
                  <a:pt x="4233082" y="1338470"/>
                  <a:pt x="4261606" y="1324055"/>
                  <a:pt x="4290320" y="1309640"/>
                </a:cubicBezTo>
                <a:lnTo>
                  <a:pt x="4321125" y="1293898"/>
                </a:lnTo>
                <a:cubicBezTo>
                  <a:pt x="4321125" y="1303571"/>
                  <a:pt x="4328731" y="1296743"/>
                  <a:pt x="4327210" y="1292191"/>
                </a:cubicBezTo>
                <a:lnTo>
                  <a:pt x="4328541" y="1292191"/>
                </a:lnTo>
                <a:cubicBezTo>
                  <a:pt x="4366573" y="1273856"/>
                  <a:pt x="4404224" y="1255838"/>
                  <a:pt x="4441495" y="1238136"/>
                </a:cubicBezTo>
                <a:lnTo>
                  <a:pt x="4442825" y="1238136"/>
                </a:lnTo>
                <a:cubicBezTo>
                  <a:pt x="4484660" y="1219170"/>
                  <a:pt x="4526685" y="1200203"/>
                  <a:pt x="4568709" y="1181237"/>
                </a:cubicBezTo>
                <a:cubicBezTo>
                  <a:pt x="4564716" y="1172702"/>
                  <a:pt x="4559962" y="1163219"/>
                  <a:pt x="4554638" y="1152977"/>
                </a:cubicBezTo>
                <a:cubicBezTo>
                  <a:pt x="4549313" y="1142735"/>
                  <a:pt x="4545890" y="1136476"/>
                  <a:pt x="4540946" y="1127561"/>
                </a:cubicBezTo>
                <a:cubicBezTo>
                  <a:pt x="4538969" y="1129581"/>
                  <a:pt x="4536573" y="1131137"/>
                  <a:pt x="4533910" y="1132113"/>
                </a:cubicBezTo>
                <a:lnTo>
                  <a:pt x="4528967" y="1125286"/>
                </a:lnTo>
                <a:cubicBezTo>
                  <a:pt x="4530241" y="1123819"/>
                  <a:pt x="4531705" y="1122543"/>
                  <a:pt x="4533340" y="1121492"/>
                </a:cubicBezTo>
                <a:cubicBezTo>
                  <a:pt x="4533340" y="1123199"/>
                  <a:pt x="4536573" y="1124148"/>
                  <a:pt x="4539045" y="1124527"/>
                </a:cubicBezTo>
                <a:lnTo>
                  <a:pt x="4527826" y="1105560"/>
                </a:lnTo>
                <a:cubicBezTo>
                  <a:pt x="4513944" y="1082611"/>
                  <a:pt x="4497210" y="1057006"/>
                  <a:pt x="4477244" y="1029694"/>
                </a:cubicBezTo>
                <a:cubicBezTo>
                  <a:pt x="4470398" y="1029694"/>
                  <a:pt x="4465264" y="1027418"/>
                  <a:pt x="4465644" y="1026659"/>
                </a:cubicBezTo>
                <a:cubicBezTo>
                  <a:pt x="4468953" y="1025840"/>
                  <a:pt x="4472414" y="1025840"/>
                  <a:pt x="4475723" y="1026659"/>
                </a:cubicBezTo>
                <a:cubicBezTo>
                  <a:pt x="4469447" y="1018124"/>
                  <a:pt x="4463172" y="1009210"/>
                  <a:pt x="4456707" y="1000106"/>
                </a:cubicBezTo>
                <a:cubicBezTo>
                  <a:pt x="4457753" y="999272"/>
                  <a:pt x="4458551" y="998153"/>
                  <a:pt x="4458989" y="996882"/>
                </a:cubicBezTo>
                <a:lnTo>
                  <a:pt x="4457848" y="996882"/>
                </a:lnTo>
                <a:lnTo>
                  <a:pt x="4448720" y="995175"/>
                </a:lnTo>
                <a:lnTo>
                  <a:pt x="4451573" y="993278"/>
                </a:lnTo>
                <a:cubicBezTo>
                  <a:pt x="4444157" y="983605"/>
                  <a:pt x="4436550" y="974312"/>
                  <a:pt x="4428564" y="963690"/>
                </a:cubicBezTo>
                <a:cubicBezTo>
                  <a:pt x="4427100" y="963836"/>
                  <a:pt x="4426035" y="965138"/>
                  <a:pt x="4426187" y="966598"/>
                </a:cubicBezTo>
                <a:cubicBezTo>
                  <a:pt x="4426206" y="966769"/>
                  <a:pt x="4426225" y="966939"/>
                  <a:pt x="4426282" y="967104"/>
                </a:cubicBezTo>
                <a:cubicBezTo>
                  <a:pt x="4421908" y="965587"/>
                  <a:pt x="4424000" y="961794"/>
                  <a:pt x="4427803" y="960276"/>
                </a:cubicBezTo>
                <a:cubicBezTo>
                  <a:pt x="4426928" y="957621"/>
                  <a:pt x="4424779" y="955567"/>
                  <a:pt x="4422098" y="954776"/>
                </a:cubicBezTo>
                <a:cubicBezTo>
                  <a:pt x="4393004" y="918740"/>
                  <a:pt x="4359347" y="878910"/>
                  <a:pt x="4320174" y="838511"/>
                </a:cubicBezTo>
                <a:lnTo>
                  <a:pt x="4322837" y="838511"/>
                </a:lnTo>
                <a:cubicBezTo>
                  <a:pt x="4315801" y="826562"/>
                  <a:pt x="4336337" y="819545"/>
                  <a:pt x="4322837" y="817648"/>
                </a:cubicBezTo>
                <a:cubicBezTo>
                  <a:pt x="4321886" y="819924"/>
                  <a:pt x="4315801" y="829218"/>
                  <a:pt x="4317132" y="834528"/>
                </a:cubicBezTo>
                <a:lnTo>
                  <a:pt x="4307814" y="824855"/>
                </a:lnTo>
                <a:cubicBezTo>
                  <a:pt x="4311807" y="823717"/>
                  <a:pt x="4314850" y="820872"/>
                  <a:pt x="4307814" y="817648"/>
                </a:cubicBezTo>
                <a:cubicBezTo>
                  <a:pt x="4306464" y="818414"/>
                  <a:pt x="4305190" y="819304"/>
                  <a:pt x="4304011" y="820303"/>
                </a:cubicBezTo>
                <a:lnTo>
                  <a:pt x="4293172" y="809303"/>
                </a:lnTo>
                <a:cubicBezTo>
                  <a:pt x="4287829" y="817565"/>
                  <a:pt x="4280679" y="824504"/>
                  <a:pt x="4272255" y="829597"/>
                </a:cubicBezTo>
                <a:lnTo>
                  <a:pt x="4271304" y="828649"/>
                </a:lnTo>
                <a:cubicBezTo>
                  <a:pt x="4273244" y="828017"/>
                  <a:pt x="4274974" y="826832"/>
                  <a:pt x="4276248" y="825235"/>
                </a:cubicBezTo>
                <a:lnTo>
                  <a:pt x="4268071" y="825235"/>
                </a:lnTo>
                <a:cubicBezTo>
                  <a:pt x="4269440" y="820336"/>
                  <a:pt x="4273510" y="816652"/>
                  <a:pt x="4278530" y="815751"/>
                </a:cubicBezTo>
                <a:lnTo>
                  <a:pt x="4278530" y="814234"/>
                </a:lnTo>
                <a:cubicBezTo>
                  <a:pt x="4274080" y="812990"/>
                  <a:pt x="4269326" y="813678"/>
                  <a:pt x="4265409" y="816131"/>
                </a:cubicBezTo>
                <a:cubicBezTo>
                  <a:pt x="4267425" y="812303"/>
                  <a:pt x="4269992" y="808789"/>
                  <a:pt x="4273016" y="805699"/>
                </a:cubicBezTo>
                <a:cubicBezTo>
                  <a:pt x="4273016" y="804561"/>
                  <a:pt x="4273016" y="803802"/>
                  <a:pt x="4273016" y="804182"/>
                </a:cubicBezTo>
                <a:lnTo>
                  <a:pt x="4274156" y="804182"/>
                </a:lnTo>
                <a:cubicBezTo>
                  <a:pt x="4276723" y="801707"/>
                  <a:pt x="4279519" y="799484"/>
                  <a:pt x="4282523" y="797543"/>
                </a:cubicBezTo>
                <a:cubicBezTo>
                  <a:pt x="4281591" y="796707"/>
                  <a:pt x="4280698" y="795819"/>
                  <a:pt x="4279861" y="794888"/>
                </a:cubicBezTo>
                <a:cubicBezTo>
                  <a:pt x="4271874" y="801337"/>
                  <a:pt x="4263888" y="807596"/>
                  <a:pt x="4255711" y="813855"/>
                </a:cubicBezTo>
                <a:lnTo>
                  <a:pt x="4240499" y="800199"/>
                </a:lnTo>
                <a:cubicBezTo>
                  <a:pt x="4239700" y="797462"/>
                  <a:pt x="4238407" y="794892"/>
                  <a:pt x="4236695" y="792612"/>
                </a:cubicBezTo>
                <a:cubicBezTo>
                  <a:pt x="4244302" y="792612"/>
                  <a:pt x="4246774" y="798302"/>
                  <a:pt x="4255711" y="797733"/>
                </a:cubicBezTo>
                <a:cubicBezTo>
                  <a:pt x="4259514" y="780663"/>
                  <a:pt x="4238217" y="778767"/>
                  <a:pt x="4235364" y="790526"/>
                </a:cubicBezTo>
                <a:cubicBezTo>
                  <a:pt x="4233767" y="789225"/>
                  <a:pt x="4231447" y="789225"/>
                  <a:pt x="4229850" y="790526"/>
                </a:cubicBezTo>
                <a:cubicBezTo>
                  <a:pt x="4212736" y="775353"/>
                  <a:pt x="4195431" y="760559"/>
                  <a:pt x="4177937" y="745954"/>
                </a:cubicBezTo>
                <a:cubicBezTo>
                  <a:pt x="4178355" y="741076"/>
                  <a:pt x="4179249" y="736249"/>
                  <a:pt x="4180599" y="731540"/>
                </a:cubicBezTo>
                <a:close/>
                <a:moveTo>
                  <a:pt x="2893807" y="731540"/>
                </a:moveTo>
                <a:cubicBezTo>
                  <a:pt x="2888863" y="753162"/>
                  <a:pt x="2909400" y="731540"/>
                  <a:pt x="2893807" y="731540"/>
                </a:cubicBezTo>
                <a:close/>
                <a:moveTo>
                  <a:pt x="2249556" y="731350"/>
                </a:moveTo>
                <a:cubicBezTo>
                  <a:pt x="2248985" y="731350"/>
                  <a:pt x="2248415" y="731350"/>
                  <a:pt x="2248035" y="733247"/>
                </a:cubicBezTo>
                <a:lnTo>
                  <a:pt x="2248035" y="735523"/>
                </a:lnTo>
                <a:lnTo>
                  <a:pt x="2251458" y="736661"/>
                </a:lnTo>
                <a:lnTo>
                  <a:pt x="2251458" y="734006"/>
                </a:lnTo>
                <a:cubicBezTo>
                  <a:pt x="2251458" y="732678"/>
                  <a:pt x="2250126" y="731350"/>
                  <a:pt x="2249556" y="731350"/>
                </a:cubicBezTo>
                <a:close/>
                <a:moveTo>
                  <a:pt x="1012205" y="731161"/>
                </a:moveTo>
                <a:cubicBezTo>
                  <a:pt x="1010667" y="730821"/>
                  <a:pt x="1009144" y="731790"/>
                  <a:pt x="1008805" y="733325"/>
                </a:cubicBezTo>
                <a:cubicBezTo>
                  <a:pt x="1008796" y="733363"/>
                  <a:pt x="1008790" y="733399"/>
                  <a:pt x="1008782" y="733437"/>
                </a:cubicBezTo>
                <a:cubicBezTo>
                  <a:pt x="1008415" y="735007"/>
                  <a:pt x="1009395" y="736579"/>
                  <a:pt x="1010969" y="736945"/>
                </a:cubicBezTo>
                <a:cubicBezTo>
                  <a:pt x="1012544" y="737311"/>
                  <a:pt x="1014120" y="736335"/>
                  <a:pt x="1014487" y="734764"/>
                </a:cubicBezTo>
                <a:cubicBezTo>
                  <a:pt x="1014843" y="733143"/>
                  <a:pt x="1013825" y="731538"/>
                  <a:pt x="1012205" y="731161"/>
                </a:cubicBezTo>
                <a:close/>
                <a:moveTo>
                  <a:pt x="2720955" y="728505"/>
                </a:moveTo>
                <a:lnTo>
                  <a:pt x="2717152" y="744248"/>
                </a:lnTo>
                <a:lnTo>
                  <a:pt x="2721335" y="745196"/>
                </a:lnTo>
                <a:lnTo>
                  <a:pt x="2721335" y="752593"/>
                </a:lnTo>
                <a:lnTo>
                  <a:pt x="2721335" y="759990"/>
                </a:lnTo>
                <a:lnTo>
                  <a:pt x="2723617" y="752024"/>
                </a:lnTo>
                <a:lnTo>
                  <a:pt x="2725899" y="743868"/>
                </a:lnTo>
                <a:lnTo>
                  <a:pt x="2723807" y="741782"/>
                </a:lnTo>
                <a:lnTo>
                  <a:pt x="2720194" y="739695"/>
                </a:lnTo>
                <a:lnTo>
                  <a:pt x="2724378" y="731919"/>
                </a:lnTo>
                <a:lnTo>
                  <a:pt x="2722666" y="730212"/>
                </a:lnTo>
                <a:close/>
                <a:moveTo>
                  <a:pt x="1915260" y="726229"/>
                </a:moveTo>
                <a:cubicBezTo>
                  <a:pt x="1915260" y="734764"/>
                  <a:pt x="1900808" y="729264"/>
                  <a:pt x="1899667" y="736661"/>
                </a:cubicBezTo>
                <a:cubicBezTo>
                  <a:pt x="1910316" y="745765"/>
                  <a:pt x="1909746" y="732868"/>
                  <a:pt x="1920585" y="741971"/>
                </a:cubicBezTo>
                <a:lnTo>
                  <a:pt x="1920585" y="731540"/>
                </a:lnTo>
                <a:cubicBezTo>
                  <a:pt x="1920585" y="728316"/>
                  <a:pt x="1920585" y="725281"/>
                  <a:pt x="1915260" y="726229"/>
                </a:cubicBezTo>
                <a:close/>
                <a:moveTo>
                  <a:pt x="2992119" y="725281"/>
                </a:moveTo>
                <a:cubicBezTo>
                  <a:pt x="2971772" y="738368"/>
                  <a:pt x="3009613" y="732868"/>
                  <a:pt x="2992119" y="725281"/>
                </a:cubicBezTo>
                <a:close/>
                <a:moveTo>
                  <a:pt x="725449" y="723005"/>
                </a:moveTo>
                <a:cubicBezTo>
                  <a:pt x="730242" y="726169"/>
                  <a:pt x="735418" y="728718"/>
                  <a:pt x="740851" y="730592"/>
                </a:cubicBezTo>
                <a:cubicBezTo>
                  <a:pt x="741815" y="733450"/>
                  <a:pt x="743521" y="736001"/>
                  <a:pt x="745795" y="737989"/>
                </a:cubicBezTo>
                <a:lnTo>
                  <a:pt x="747697" y="739885"/>
                </a:lnTo>
                <a:cubicBezTo>
                  <a:pt x="746366" y="742161"/>
                  <a:pt x="743704" y="743489"/>
                  <a:pt x="741041" y="745765"/>
                </a:cubicBezTo>
                <a:cubicBezTo>
                  <a:pt x="741041" y="745765"/>
                  <a:pt x="742563" y="742351"/>
                  <a:pt x="741041" y="744058"/>
                </a:cubicBezTo>
                <a:cubicBezTo>
                  <a:pt x="739520" y="745765"/>
                  <a:pt x="741041" y="745575"/>
                  <a:pt x="739520" y="744058"/>
                </a:cubicBezTo>
                <a:cubicBezTo>
                  <a:pt x="739520" y="745954"/>
                  <a:pt x="736478" y="745575"/>
                  <a:pt x="737809" y="746903"/>
                </a:cubicBezTo>
                <a:cubicBezTo>
                  <a:pt x="739140" y="748230"/>
                  <a:pt x="737809" y="746903"/>
                  <a:pt x="738950" y="746903"/>
                </a:cubicBezTo>
                <a:cubicBezTo>
                  <a:pt x="737967" y="747178"/>
                  <a:pt x="737229" y="747988"/>
                  <a:pt x="737048" y="748989"/>
                </a:cubicBezTo>
                <a:cubicBezTo>
                  <a:pt x="736607" y="749752"/>
                  <a:pt x="736607" y="750692"/>
                  <a:pt x="737048" y="751455"/>
                </a:cubicBezTo>
                <a:cubicBezTo>
                  <a:pt x="737048" y="751455"/>
                  <a:pt x="737048" y="750317"/>
                  <a:pt x="735527" y="749748"/>
                </a:cubicBezTo>
                <a:cubicBezTo>
                  <a:pt x="734006" y="749179"/>
                  <a:pt x="735527" y="751834"/>
                  <a:pt x="735527" y="752972"/>
                </a:cubicBezTo>
                <a:cubicBezTo>
                  <a:pt x="725559" y="758840"/>
                  <a:pt x="715275" y="764159"/>
                  <a:pt x="704721" y="768904"/>
                </a:cubicBezTo>
                <a:cubicBezTo>
                  <a:pt x="704145" y="768117"/>
                  <a:pt x="703755" y="767208"/>
                  <a:pt x="703580" y="766249"/>
                </a:cubicBezTo>
                <a:cubicBezTo>
                  <a:pt x="705482" y="766249"/>
                  <a:pt x="706243" y="761507"/>
                  <a:pt x="708144" y="761317"/>
                </a:cubicBezTo>
                <a:lnTo>
                  <a:pt x="708144" y="762242"/>
                </a:lnTo>
                <a:lnTo>
                  <a:pt x="708144" y="762835"/>
                </a:lnTo>
                <a:cubicBezTo>
                  <a:pt x="708144" y="763593"/>
                  <a:pt x="708144" y="760748"/>
                  <a:pt x="709095" y="758662"/>
                </a:cubicBezTo>
                <a:cubicBezTo>
                  <a:pt x="710046" y="756576"/>
                  <a:pt x="710806" y="761317"/>
                  <a:pt x="712518" y="760748"/>
                </a:cubicBezTo>
                <a:cubicBezTo>
                  <a:pt x="714229" y="760179"/>
                  <a:pt x="712518" y="757334"/>
                  <a:pt x="714229" y="757903"/>
                </a:cubicBezTo>
                <a:cubicBezTo>
                  <a:pt x="714229" y="760559"/>
                  <a:pt x="716701" y="756386"/>
                  <a:pt x="717652" y="757903"/>
                </a:cubicBezTo>
                <a:lnTo>
                  <a:pt x="718983" y="755627"/>
                </a:lnTo>
                <a:cubicBezTo>
                  <a:pt x="718983" y="757714"/>
                  <a:pt x="721645" y="755627"/>
                  <a:pt x="723547" y="755627"/>
                </a:cubicBezTo>
                <a:cubicBezTo>
                  <a:pt x="726399" y="752213"/>
                  <a:pt x="723547" y="748989"/>
                  <a:pt x="726970" y="748041"/>
                </a:cubicBezTo>
                <a:lnTo>
                  <a:pt x="731153" y="730971"/>
                </a:lnTo>
                <a:lnTo>
                  <a:pt x="721836" y="735523"/>
                </a:lnTo>
                <a:cubicBezTo>
                  <a:pt x="718118" y="736932"/>
                  <a:pt x="714792" y="739208"/>
                  <a:pt x="712138" y="742161"/>
                </a:cubicBezTo>
                <a:cubicBezTo>
                  <a:pt x="712138" y="743489"/>
                  <a:pt x="714990" y="745196"/>
                  <a:pt x="719364" y="746334"/>
                </a:cubicBezTo>
                <a:lnTo>
                  <a:pt x="725449" y="747661"/>
                </a:lnTo>
                <a:cubicBezTo>
                  <a:pt x="724258" y="747690"/>
                  <a:pt x="723142" y="748246"/>
                  <a:pt x="722406" y="749179"/>
                </a:cubicBezTo>
                <a:cubicBezTo>
                  <a:pt x="724688" y="750127"/>
                  <a:pt x="721265" y="754300"/>
                  <a:pt x="719744" y="752403"/>
                </a:cubicBezTo>
                <a:cubicBezTo>
                  <a:pt x="718223" y="750506"/>
                  <a:pt x="719744" y="750696"/>
                  <a:pt x="719744" y="750317"/>
                </a:cubicBezTo>
                <a:cubicBezTo>
                  <a:pt x="719744" y="749937"/>
                  <a:pt x="718603" y="754110"/>
                  <a:pt x="717082" y="752403"/>
                </a:cubicBezTo>
                <a:cubicBezTo>
                  <a:pt x="715560" y="750696"/>
                  <a:pt x="720124" y="751075"/>
                  <a:pt x="717082" y="749748"/>
                </a:cubicBezTo>
                <a:cubicBezTo>
                  <a:pt x="715370" y="754110"/>
                  <a:pt x="715750" y="751644"/>
                  <a:pt x="712708" y="751834"/>
                </a:cubicBezTo>
                <a:cubicBezTo>
                  <a:pt x="709665" y="752024"/>
                  <a:pt x="710997" y="756576"/>
                  <a:pt x="709475" y="756196"/>
                </a:cubicBezTo>
                <a:cubicBezTo>
                  <a:pt x="707954" y="755817"/>
                  <a:pt x="710806" y="754110"/>
                  <a:pt x="709475" y="753541"/>
                </a:cubicBezTo>
                <a:cubicBezTo>
                  <a:pt x="708445" y="754992"/>
                  <a:pt x="706505" y="755476"/>
                  <a:pt x="704912" y="754679"/>
                </a:cubicBezTo>
                <a:cubicBezTo>
                  <a:pt x="704912" y="754679"/>
                  <a:pt x="704912" y="756386"/>
                  <a:pt x="704912" y="757334"/>
                </a:cubicBezTo>
                <a:cubicBezTo>
                  <a:pt x="704912" y="758283"/>
                  <a:pt x="704912" y="755817"/>
                  <a:pt x="703771" y="755248"/>
                </a:cubicBezTo>
                <a:cubicBezTo>
                  <a:pt x="702630" y="754679"/>
                  <a:pt x="699017" y="757145"/>
                  <a:pt x="698256" y="758093"/>
                </a:cubicBezTo>
                <a:cubicBezTo>
                  <a:pt x="696925" y="756007"/>
                  <a:pt x="691410" y="758093"/>
                  <a:pt x="691220" y="760938"/>
                </a:cubicBezTo>
                <a:cubicBezTo>
                  <a:pt x="687290" y="761547"/>
                  <a:pt x="683819" y="763832"/>
                  <a:pt x="681712" y="767197"/>
                </a:cubicBezTo>
                <a:lnTo>
                  <a:pt x="681712" y="763024"/>
                </a:lnTo>
                <a:lnTo>
                  <a:pt x="700728" y="745385"/>
                </a:lnTo>
                <a:lnTo>
                  <a:pt x="699587" y="750317"/>
                </a:lnTo>
                <a:lnTo>
                  <a:pt x="704341" y="747472"/>
                </a:lnTo>
                <a:lnTo>
                  <a:pt x="709095" y="744437"/>
                </a:lnTo>
                <a:lnTo>
                  <a:pt x="706433" y="739695"/>
                </a:lnTo>
                <a:close/>
                <a:moveTo>
                  <a:pt x="3296750" y="721677"/>
                </a:moveTo>
                <a:cubicBezTo>
                  <a:pt x="3290332" y="747709"/>
                  <a:pt x="3298461" y="761258"/>
                  <a:pt x="3307660" y="748402"/>
                </a:cubicBezTo>
                <a:lnTo>
                  <a:pt x="3316665" y="726353"/>
                </a:lnTo>
                <a:lnTo>
                  <a:pt x="3317667" y="726798"/>
                </a:lnTo>
                <a:lnTo>
                  <a:pt x="3316716" y="726229"/>
                </a:lnTo>
                <a:lnTo>
                  <a:pt x="3316665" y="726353"/>
                </a:lnTo>
                <a:lnTo>
                  <a:pt x="3308706" y="722815"/>
                </a:lnTo>
                <a:cubicBezTo>
                  <a:pt x="3305735" y="721440"/>
                  <a:pt x="3302265" y="720539"/>
                  <a:pt x="3296750" y="721677"/>
                </a:cubicBezTo>
                <a:close/>
                <a:moveTo>
                  <a:pt x="3085488" y="720898"/>
                </a:moveTo>
                <a:cubicBezTo>
                  <a:pt x="3083548" y="721369"/>
                  <a:pt x="3082015" y="723005"/>
                  <a:pt x="3081492" y="726229"/>
                </a:cubicBezTo>
                <a:lnTo>
                  <a:pt x="3082063" y="726229"/>
                </a:lnTo>
                <a:cubicBezTo>
                  <a:pt x="3089479" y="727557"/>
                  <a:pt x="3090810" y="734764"/>
                  <a:pt x="3097656" y="736661"/>
                </a:cubicBezTo>
                <a:cubicBezTo>
                  <a:pt x="3100793" y="728553"/>
                  <a:pt x="3091309" y="719484"/>
                  <a:pt x="3085488" y="720898"/>
                </a:cubicBezTo>
                <a:close/>
                <a:moveTo>
                  <a:pt x="3923317" y="720729"/>
                </a:moveTo>
                <a:cubicBezTo>
                  <a:pt x="3918183" y="742351"/>
                  <a:pt x="3938910" y="720729"/>
                  <a:pt x="3923317" y="720729"/>
                </a:cubicBezTo>
                <a:close/>
                <a:moveTo>
                  <a:pt x="3818731" y="720729"/>
                </a:moveTo>
                <a:cubicBezTo>
                  <a:pt x="3813026" y="748230"/>
                  <a:pt x="3834513" y="726798"/>
                  <a:pt x="3818731" y="720729"/>
                </a:cubicBezTo>
                <a:close/>
                <a:moveTo>
                  <a:pt x="3520564" y="720729"/>
                </a:moveTo>
                <a:lnTo>
                  <a:pt x="3520564" y="722626"/>
                </a:lnTo>
                <a:cubicBezTo>
                  <a:pt x="3513909" y="729454"/>
                  <a:pt x="3517522" y="738368"/>
                  <a:pt x="3525889" y="743489"/>
                </a:cubicBezTo>
                <a:cubicBezTo>
                  <a:pt x="3526459" y="728885"/>
                  <a:pt x="3536918" y="725660"/>
                  <a:pt x="3520564" y="720729"/>
                </a:cubicBezTo>
                <a:close/>
                <a:moveTo>
                  <a:pt x="3034334" y="720729"/>
                </a:moveTo>
                <a:lnTo>
                  <a:pt x="3033953" y="723005"/>
                </a:lnTo>
                <a:cubicBezTo>
                  <a:pt x="3018170" y="720919"/>
                  <a:pt x="3023114" y="739885"/>
                  <a:pt x="3018360" y="748989"/>
                </a:cubicBezTo>
                <a:cubicBezTo>
                  <a:pt x="3031481" y="748989"/>
                  <a:pt x="3031101" y="737230"/>
                  <a:pt x="3039277" y="733437"/>
                </a:cubicBezTo>
                <a:cubicBezTo>
                  <a:pt x="3035474" y="730212"/>
                  <a:pt x="3033573" y="727178"/>
                  <a:pt x="3034334" y="720729"/>
                </a:cubicBezTo>
                <a:close/>
                <a:moveTo>
                  <a:pt x="1690685" y="720729"/>
                </a:moveTo>
                <a:cubicBezTo>
                  <a:pt x="1685741" y="742351"/>
                  <a:pt x="1706278" y="720729"/>
                  <a:pt x="1690685" y="720729"/>
                </a:cubicBezTo>
                <a:close/>
                <a:moveTo>
                  <a:pt x="4368284" y="720160"/>
                </a:moveTo>
                <a:cubicBezTo>
                  <a:pt x="4358966" y="725660"/>
                  <a:pt x="4361819" y="727747"/>
                  <a:pt x="4365812" y="727557"/>
                </a:cubicBezTo>
                <a:lnTo>
                  <a:pt x="4365812" y="727178"/>
                </a:lnTo>
                <a:cubicBezTo>
                  <a:pt x="4366915" y="724682"/>
                  <a:pt x="4368322" y="722324"/>
                  <a:pt x="4369995" y="720160"/>
                </a:cubicBezTo>
                <a:close/>
                <a:moveTo>
                  <a:pt x="1077049" y="720160"/>
                </a:moveTo>
                <a:lnTo>
                  <a:pt x="1071341" y="724430"/>
                </a:lnTo>
                <a:lnTo>
                  <a:pt x="1068682" y="725281"/>
                </a:lnTo>
                <a:lnTo>
                  <a:pt x="1070203" y="725281"/>
                </a:lnTo>
                <a:lnTo>
                  <a:pt x="1071341" y="724430"/>
                </a:lnTo>
                <a:lnTo>
                  <a:pt x="1073793" y="723645"/>
                </a:lnTo>
                <a:cubicBezTo>
                  <a:pt x="1075338" y="722341"/>
                  <a:pt x="1076574" y="720729"/>
                  <a:pt x="1077049" y="720160"/>
                </a:cubicBezTo>
                <a:close/>
                <a:moveTo>
                  <a:pt x="1217050" y="717901"/>
                </a:moveTo>
                <a:cubicBezTo>
                  <a:pt x="1215439" y="717423"/>
                  <a:pt x="1213745" y="718335"/>
                  <a:pt x="1213266" y="719942"/>
                </a:cubicBezTo>
                <a:cubicBezTo>
                  <a:pt x="1212784" y="721548"/>
                  <a:pt x="1213701" y="723238"/>
                  <a:pt x="1215310" y="723718"/>
                </a:cubicBezTo>
                <a:cubicBezTo>
                  <a:pt x="1215367" y="723735"/>
                  <a:pt x="1215426" y="723750"/>
                  <a:pt x="1215483" y="723764"/>
                </a:cubicBezTo>
                <a:cubicBezTo>
                  <a:pt x="1216686" y="724778"/>
                  <a:pt x="1218485" y="724627"/>
                  <a:pt x="1219503" y="723426"/>
                </a:cubicBezTo>
                <a:cubicBezTo>
                  <a:pt x="1219748" y="723136"/>
                  <a:pt x="1219932" y="722798"/>
                  <a:pt x="1220047" y="722436"/>
                </a:cubicBezTo>
                <a:lnTo>
                  <a:pt x="1219096" y="721677"/>
                </a:lnTo>
                <a:cubicBezTo>
                  <a:pt x="1219577" y="720071"/>
                  <a:pt x="1218660" y="718381"/>
                  <a:pt x="1217050" y="717901"/>
                </a:cubicBezTo>
                <a:close/>
                <a:moveTo>
                  <a:pt x="4236505" y="717125"/>
                </a:moveTo>
                <a:cubicBezTo>
                  <a:pt x="4235288" y="717338"/>
                  <a:pt x="4234128" y="717789"/>
                  <a:pt x="4233082" y="718453"/>
                </a:cubicBezTo>
                <a:lnTo>
                  <a:pt x="4233082" y="719022"/>
                </a:lnTo>
                <a:cubicBezTo>
                  <a:pt x="4234528" y="719682"/>
                  <a:pt x="4236068" y="720128"/>
                  <a:pt x="4237646" y="720350"/>
                </a:cubicBezTo>
                <a:cubicBezTo>
                  <a:pt x="4237646" y="719401"/>
                  <a:pt x="4237646" y="718074"/>
                  <a:pt x="4237646" y="717125"/>
                </a:cubicBezTo>
                <a:close/>
                <a:moveTo>
                  <a:pt x="1569555" y="717125"/>
                </a:moveTo>
                <a:cubicBezTo>
                  <a:pt x="1558906" y="721867"/>
                  <a:pt x="1569555" y="725660"/>
                  <a:pt x="1573548" y="724902"/>
                </a:cubicBezTo>
                <a:lnTo>
                  <a:pt x="1573548" y="785784"/>
                </a:lnTo>
                <a:lnTo>
                  <a:pt x="1608537" y="772318"/>
                </a:lnTo>
                <a:cubicBezTo>
                  <a:pt x="1627553" y="765111"/>
                  <a:pt x="1643336" y="755817"/>
                  <a:pt x="1643336" y="751644"/>
                </a:cubicBezTo>
                <a:cubicBezTo>
                  <a:pt x="1643336" y="747472"/>
                  <a:pt x="1633257" y="741782"/>
                  <a:pt x="1619376" y="735523"/>
                </a:cubicBezTo>
                <a:cubicBezTo>
                  <a:pt x="1620125" y="735130"/>
                  <a:pt x="1620677" y="734442"/>
                  <a:pt x="1620897" y="733626"/>
                </a:cubicBezTo>
                <a:cubicBezTo>
                  <a:pt x="1621154" y="732024"/>
                  <a:pt x="1620177" y="730480"/>
                  <a:pt x="1618615" y="730023"/>
                </a:cubicBezTo>
                <a:cubicBezTo>
                  <a:pt x="1616990" y="729668"/>
                  <a:pt x="1615381" y="730683"/>
                  <a:pt x="1615002" y="732299"/>
                </a:cubicBezTo>
                <a:cubicBezTo>
                  <a:pt x="1615002" y="732299"/>
                  <a:pt x="1615002" y="732299"/>
                  <a:pt x="1615002" y="733626"/>
                </a:cubicBezTo>
                <a:lnTo>
                  <a:pt x="1608347" y="730781"/>
                </a:lnTo>
                <a:lnTo>
                  <a:pt x="1573548" y="717505"/>
                </a:lnTo>
                <a:lnTo>
                  <a:pt x="1573548" y="720160"/>
                </a:lnTo>
                <a:cubicBezTo>
                  <a:pt x="1572316" y="719026"/>
                  <a:pt x="1570979" y="718009"/>
                  <a:pt x="1569555" y="717125"/>
                </a:cubicBezTo>
                <a:close/>
                <a:moveTo>
                  <a:pt x="4448150" y="716746"/>
                </a:moveTo>
                <a:cubicBezTo>
                  <a:pt x="4436569" y="717180"/>
                  <a:pt x="4425635" y="722155"/>
                  <a:pt x="4417725" y="730592"/>
                </a:cubicBezTo>
                <a:cubicBezTo>
                  <a:pt x="4421889" y="735991"/>
                  <a:pt x="4423049" y="743130"/>
                  <a:pt x="4420767" y="749558"/>
                </a:cubicBezTo>
                <a:cubicBezTo>
                  <a:pt x="4416755" y="747565"/>
                  <a:pt x="4413028" y="745012"/>
                  <a:pt x="4409738" y="741971"/>
                </a:cubicBezTo>
                <a:cubicBezTo>
                  <a:pt x="4409092" y="743263"/>
                  <a:pt x="4408521" y="744593"/>
                  <a:pt x="4408027" y="745954"/>
                </a:cubicBezTo>
                <a:cubicBezTo>
                  <a:pt x="4405212" y="743942"/>
                  <a:pt x="4401295" y="744591"/>
                  <a:pt x="4399280" y="747402"/>
                </a:cubicBezTo>
                <a:cubicBezTo>
                  <a:pt x="4398842" y="747997"/>
                  <a:pt x="4398519" y="748663"/>
                  <a:pt x="4398329" y="749368"/>
                </a:cubicBezTo>
                <a:lnTo>
                  <a:pt x="4405365" y="756955"/>
                </a:lnTo>
                <a:lnTo>
                  <a:pt x="4407076" y="753351"/>
                </a:lnTo>
                <a:cubicBezTo>
                  <a:pt x="4406905" y="755307"/>
                  <a:pt x="4406905" y="757276"/>
                  <a:pt x="4407076" y="759231"/>
                </a:cubicBezTo>
                <a:cubicBezTo>
                  <a:pt x="4424152" y="752581"/>
                  <a:pt x="4437843" y="739402"/>
                  <a:pt x="4445107" y="722626"/>
                </a:cubicBezTo>
                <a:cubicBezTo>
                  <a:pt x="4442635" y="739695"/>
                  <a:pt x="4458799" y="722815"/>
                  <a:pt x="4446058" y="720729"/>
                </a:cubicBezTo>
                <a:cubicBezTo>
                  <a:pt x="4446686" y="719363"/>
                  <a:pt x="4447370" y="718034"/>
                  <a:pt x="4448150" y="716746"/>
                </a:cubicBezTo>
                <a:close/>
                <a:moveTo>
                  <a:pt x="2136793" y="716746"/>
                </a:moveTo>
                <a:lnTo>
                  <a:pt x="2132039" y="724902"/>
                </a:lnTo>
                <a:lnTo>
                  <a:pt x="2134701" y="720350"/>
                </a:lnTo>
                <a:close/>
                <a:moveTo>
                  <a:pt x="2213426" y="716177"/>
                </a:moveTo>
                <a:cubicBezTo>
                  <a:pt x="2208482" y="737799"/>
                  <a:pt x="2229209" y="717315"/>
                  <a:pt x="2213426" y="716177"/>
                </a:cubicBezTo>
                <a:close/>
                <a:moveTo>
                  <a:pt x="3217454" y="715798"/>
                </a:moveTo>
                <a:lnTo>
                  <a:pt x="3217345" y="716501"/>
                </a:lnTo>
                <a:lnTo>
                  <a:pt x="3210255" y="725154"/>
                </a:lnTo>
                <a:cubicBezTo>
                  <a:pt x="3200388" y="734053"/>
                  <a:pt x="3185841" y="743299"/>
                  <a:pt x="3196537" y="752972"/>
                </a:cubicBezTo>
                <a:cubicBezTo>
                  <a:pt x="3202717" y="745006"/>
                  <a:pt x="3209943" y="739411"/>
                  <a:pt x="3214626" y="733958"/>
                </a:cubicBezTo>
                <a:lnTo>
                  <a:pt x="3217345" y="716501"/>
                </a:lnTo>
                <a:lnTo>
                  <a:pt x="3217454" y="716367"/>
                </a:lnTo>
                <a:close/>
                <a:moveTo>
                  <a:pt x="4366763" y="715418"/>
                </a:moveTo>
                <a:lnTo>
                  <a:pt x="4366763" y="715987"/>
                </a:lnTo>
                <a:lnTo>
                  <a:pt x="4366763" y="716936"/>
                </a:lnTo>
                <a:lnTo>
                  <a:pt x="4370756" y="720729"/>
                </a:lnTo>
                <a:cubicBezTo>
                  <a:pt x="4371897" y="717694"/>
                  <a:pt x="4372277" y="715987"/>
                  <a:pt x="4366763" y="715418"/>
                </a:cubicBezTo>
                <a:close/>
                <a:moveTo>
                  <a:pt x="2436688" y="715208"/>
                </a:moveTo>
                <a:cubicBezTo>
                  <a:pt x="2435054" y="715893"/>
                  <a:pt x="2434008" y="717552"/>
                  <a:pt x="2434008" y="720729"/>
                </a:cubicBezTo>
                <a:cubicBezTo>
                  <a:pt x="2443896" y="715608"/>
                  <a:pt x="2451503" y="736282"/>
                  <a:pt x="2454925" y="720729"/>
                </a:cubicBezTo>
                <a:cubicBezTo>
                  <a:pt x="2451788" y="719876"/>
                  <a:pt x="2441591" y="713154"/>
                  <a:pt x="2436688" y="715208"/>
                </a:cubicBezTo>
                <a:close/>
                <a:moveTo>
                  <a:pt x="2109410" y="715039"/>
                </a:moveTo>
                <a:lnTo>
                  <a:pt x="2109030" y="715798"/>
                </a:lnTo>
                <a:lnTo>
                  <a:pt x="2109814" y="716134"/>
                </a:lnTo>
                <a:lnTo>
                  <a:pt x="2114640" y="729217"/>
                </a:lnTo>
                <a:cubicBezTo>
                  <a:pt x="2118871" y="732109"/>
                  <a:pt x="2123957" y="732014"/>
                  <a:pt x="2125003" y="725471"/>
                </a:cubicBezTo>
                <a:cubicBezTo>
                  <a:pt x="2120725" y="725661"/>
                  <a:pt x="2119632" y="722531"/>
                  <a:pt x="2118158" y="719710"/>
                </a:cubicBezTo>
                <a:lnTo>
                  <a:pt x="2109814" y="716134"/>
                </a:lnTo>
                <a:close/>
                <a:moveTo>
                  <a:pt x="1849085" y="715039"/>
                </a:moveTo>
                <a:cubicBezTo>
                  <a:pt x="1847526" y="714796"/>
                  <a:pt x="1846039" y="715786"/>
                  <a:pt x="1845663" y="717315"/>
                </a:cubicBezTo>
                <a:cubicBezTo>
                  <a:pt x="1845202" y="718817"/>
                  <a:pt x="1846052" y="720408"/>
                  <a:pt x="1847559" y="720865"/>
                </a:cubicBezTo>
                <a:cubicBezTo>
                  <a:pt x="1847623" y="720886"/>
                  <a:pt x="1847688" y="720903"/>
                  <a:pt x="1847754" y="720919"/>
                </a:cubicBezTo>
                <a:cubicBezTo>
                  <a:pt x="1849009" y="721264"/>
                  <a:pt x="1850339" y="720718"/>
                  <a:pt x="1850987" y="719591"/>
                </a:cubicBezTo>
                <a:lnTo>
                  <a:pt x="1851367" y="718643"/>
                </a:lnTo>
                <a:cubicBezTo>
                  <a:pt x="1851723" y="717021"/>
                  <a:pt x="1850706" y="715416"/>
                  <a:pt x="1849085" y="715039"/>
                </a:cubicBezTo>
                <a:close/>
                <a:moveTo>
                  <a:pt x="4274156" y="714470"/>
                </a:moveTo>
                <a:lnTo>
                  <a:pt x="4274156" y="715039"/>
                </a:lnTo>
                <a:cubicBezTo>
                  <a:pt x="4272711" y="714872"/>
                  <a:pt x="4271228" y="714872"/>
                  <a:pt x="4269783" y="715039"/>
                </a:cubicBezTo>
                <a:lnTo>
                  <a:pt x="4274346" y="719212"/>
                </a:lnTo>
                <a:cubicBezTo>
                  <a:pt x="4274422" y="717628"/>
                  <a:pt x="4274346" y="716042"/>
                  <a:pt x="4274156" y="714470"/>
                </a:cubicBezTo>
                <a:close/>
                <a:moveTo>
                  <a:pt x="2049060" y="714044"/>
                </a:moveTo>
                <a:cubicBezTo>
                  <a:pt x="2045566" y="714862"/>
                  <a:pt x="2042285" y="724855"/>
                  <a:pt x="2051412" y="731540"/>
                </a:cubicBezTo>
                <a:lnTo>
                  <a:pt x="2051793" y="731540"/>
                </a:lnTo>
                <a:cubicBezTo>
                  <a:pt x="2052325" y="728788"/>
                  <a:pt x="2052648" y="725998"/>
                  <a:pt x="2052743" y="723195"/>
                </a:cubicBezTo>
                <a:cubicBezTo>
                  <a:pt x="2054075" y="723365"/>
                  <a:pt x="2055406" y="723365"/>
                  <a:pt x="2056737" y="723195"/>
                </a:cubicBezTo>
                <a:cubicBezTo>
                  <a:pt x="2056737" y="719212"/>
                  <a:pt x="2055216" y="717315"/>
                  <a:pt x="2052173" y="716746"/>
                </a:cubicBezTo>
                <a:cubicBezTo>
                  <a:pt x="2051413" y="714518"/>
                  <a:pt x="2050224" y="713771"/>
                  <a:pt x="2049060" y="714044"/>
                </a:cubicBezTo>
                <a:close/>
                <a:moveTo>
                  <a:pt x="3988921" y="713522"/>
                </a:moveTo>
                <a:cubicBezTo>
                  <a:pt x="3983216" y="714091"/>
                  <a:pt x="3977701" y="714849"/>
                  <a:pt x="3979223" y="722815"/>
                </a:cubicBezTo>
                <a:lnTo>
                  <a:pt x="3979413" y="723005"/>
                </a:lnTo>
                <a:cubicBezTo>
                  <a:pt x="3986829" y="724143"/>
                  <a:pt x="3990062" y="720919"/>
                  <a:pt x="3988921" y="713522"/>
                </a:cubicBezTo>
                <a:close/>
                <a:moveTo>
                  <a:pt x="1174979" y="711815"/>
                </a:moveTo>
                <a:lnTo>
                  <a:pt x="1177261" y="715798"/>
                </a:lnTo>
                <a:cubicBezTo>
                  <a:pt x="1190002" y="736092"/>
                  <a:pt x="1176881" y="713522"/>
                  <a:pt x="1175930" y="711815"/>
                </a:cubicBezTo>
                <a:close/>
                <a:moveTo>
                  <a:pt x="2631011" y="711435"/>
                </a:moveTo>
                <a:lnTo>
                  <a:pt x="2629299" y="712953"/>
                </a:lnTo>
                <a:cubicBezTo>
                  <a:pt x="2622796" y="710020"/>
                  <a:pt x="2615132" y="712903"/>
                  <a:pt x="2612185" y="719396"/>
                </a:cubicBezTo>
                <a:cubicBezTo>
                  <a:pt x="2609257" y="725886"/>
                  <a:pt x="2612147" y="733526"/>
                  <a:pt x="2618651" y="736460"/>
                </a:cubicBezTo>
                <a:cubicBezTo>
                  <a:pt x="2625154" y="739392"/>
                  <a:pt x="2632817" y="736507"/>
                  <a:pt x="2635765" y="730017"/>
                </a:cubicBezTo>
                <a:cubicBezTo>
                  <a:pt x="2636506" y="728350"/>
                  <a:pt x="2636905" y="726540"/>
                  <a:pt x="2636905" y="724712"/>
                </a:cubicBezTo>
                <a:cubicBezTo>
                  <a:pt x="2636867" y="720405"/>
                  <a:pt x="2634662" y="716405"/>
                  <a:pt x="2631011" y="714091"/>
                </a:cubicBezTo>
                <a:close/>
                <a:moveTo>
                  <a:pt x="1970215" y="711248"/>
                </a:moveTo>
                <a:cubicBezTo>
                  <a:pt x="1962970" y="711145"/>
                  <a:pt x="1957019" y="716919"/>
                  <a:pt x="1956905" y="724145"/>
                </a:cubicBezTo>
                <a:cubicBezTo>
                  <a:pt x="1956809" y="731373"/>
                  <a:pt x="1962590" y="737315"/>
                  <a:pt x="1969835" y="737420"/>
                </a:cubicBezTo>
                <a:cubicBezTo>
                  <a:pt x="1969968" y="737421"/>
                  <a:pt x="1970082" y="737421"/>
                  <a:pt x="1970215" y="737420"/>
                </a:cubicBezTo>
                <a:cubicBezTo>
                  <a:pt x="1975768" y="737365"/>
                  <a:pt x="1980674" y="733776"/>
                  <a:pt x="1982385" y="728505"/>
                </a:cubicBezTo>
                <a:cubicBezTo>
                  <a:pt x="1982918" y="728133"/>
                  <a:pt x="1983317" y="727602"/>
                  <a:pt x="1983526" y="726988"/>
                </a:cubicBezTo>
                <a:cubicBezTo>
                  <a:pt x="1983850" y="726199"/>
                  <a:pt x="1983850" y="725311"/>
                  <a:pt x="1983526" y="724522"/>
                </a:cubicBezTo>
                <a:lnTo>
                  <a:pt x="1983146" y="724522"/>
                </a:lnTo>
                <a:cubicBezTo>
                  <a:pt x="1983241" y="717296"/>
                  <a:pt x="1977460" y="711352"/>
                  <a:pt x="1970215" y="711248"/>
                </a:cubicBezTo>
                <a:close/>
                <a:moveTo>
                  <a:pt x="1526201" y="711058"/>
                </a:moveTo>
                <a:cubicBezTo>
                  <a:pt x="1518954" y="710952"/>
                  <a:pt x="1512996" y="716727"/>
                  <a:pt x="1512892" y="723953"/>
                </a:cubicBezTo>
                <a:cubicBezTo>
                  <a:pt x="1512786" y="731179"/>
                  <a:pt x="1518574" y="737124"/>
                  <a:pt x="1525821" y="737228"/>
                </a:cubicBezTo>
                <a:cubicBezTo>
                  <a:pt x="1525883" y="737230"/>
                  <a:pt x="1525946" y="737230"/>
                  <a:pt x="1526009" y="737230"/>
                </a:cubicBezTo>
                <a:cubicBezTo>
                  <a:pt x="1533227" y="737860"/>
                  <a:pt x="1539592" y="732532"/>
                  <a:pt x="1540221" y="725332"/>
                </a:cubicBezTo>
                <a:cubicBezTo>
                  <a:pt x="1540250" y="724998"/>
                  <a:pt x="1540267" y="724666"/>
                  <a:pt x="1540271" y="724333"/>
                </a:cubicBezTo>
                <a:lnTo>
                  <a:pt x="1539130" y="724333"/>
                </a:lnTo>
                <a:cubicBezTo>
                  <a:pt x="1539234" y="717106"/>
                  <a:pt x="1533446" y="711162"/>
                  <a:pt x="1526201" y="711058"/>
                </a:cubicBezTo>
                <a:close/>
                <a:moveTo>
                  <a:pt x="3384201" y="710709"/>
                </a:moveTo>
                <a:cubicBezTo>
                  <a:pt x="3384567" y="710132"/>
                  <a:pt x="3383461" y="710914"/>
                  <a:pt x="3379468" y="714470"/>
                </a:cubicBezTo>
                <a:cubicBezTo>
                  <a:pt x="3368772" y="726419"/>
                  <a:pt x="3383105" y="712443"/>
                  <a:pt x="3384201" y="710709"/>
                </a:cubicBezTo>
                <a:close/>
                <a:moveTo>
                  <a:pt x="1654365" y="710677"/>
                </a:moveTo>
                <a:cubicBezTo>
                  <a:pt x="1649421" y="732299"/>
                  <a:pt x="1670148" y="711625"/>
                  <a:pt x="1654365" y="710677"/>
                </a:cubicBezTo>
                <a:close/>
                <a:moveTo>
                  <a:pt x="898681" y="710487"/>
                </a:moveTo>
                <a:lnTo>
                  <a:pt x="907238" y="712573"/>
                </a:lnTo>
                <a:cubicBezTo>
                  <a:pt x="903464" y="713520"/>
                  <a:pt x="899993" y="715413"/>
                  <a:pt x="897160" y="718074"/>
                </a:cubicBezTo>
                <a:cubicBezTo>
                  <a:pt x="896091" y="717878"/>
                  <a:pt x="894996" y="717878"/>
                  <a:pt x="893927" y="718074"/>
                </a:cubicBezTo>
                <a:lnTo>
                  <a:pt x="895449" y="711815"/>
                </a:lnTo>
                <a:close/>
                <a:moveTo>
                  <a:pt x="3849916" y="710108"/>
                </a:moveTo>
                <a:cubicBezTo>
                  <a:pt x="3832802" y="726229"/>
                  <a:pt x="3868932" y="718832"/>
                  <a:pt x="3849916" y="710108"/>
                </a:cubicBezTo>
                <a:close/>
                <a:moveTo>
                  <a:pt x="888413" y="709539"/>
                </a:moveTo>
                <a:lnTo>
                  <a:pt x="891455" y="712573"/>
                </a:lnTo>
                <a:cubicBezTo>
                  <a:pt x="891277" y="712998"/>
                  <a:pt x="891277" y="713476"/>
                  <a:pt x="891455" y="713901"/>
                </a:cubicBezTo>
                <a:lnTo>
                  <a:pt x="893927" y="718074"/>
                </a:lnTo>
                <a:cubicBezTo>
                  <a:pt x="892558" y="718453"/>
                  <a:pt x="891113" y="718453"/>
                  <a:pt x="889744" y="718074"/>
                </a:cubicBezTo>
                <a:cubicBezTo>
                  <a:pt x="888603" y="714660"/>
                  <a:pt x="886511" y="716936"/>
                  <a:pt x="886511" y="714660"/>
                </a:cubicBezTo>
                <a:cubicBezTo>
                  <a:pt x="882708" y="715418"/>
                  <a:pt x="879476" y="717884"/>
                  <a:pt x="875672" y="717884"/>
                </a:cubicBezTo>
                <a:lnTo>
                  <a:pt x="875672" y="716177"/>
                </a:lnTo>
                <a:cubicBezTo>
                  <a:pt x="881377" y="716556"/>
                  <a:pt x="884610" y="712763"/>
                  <a:pt x="888413" y="709539"/>
                </a:cubicBezTo>
                <a:close/>
                <a:moveTo>
                  <a:pt x="3129602" y="708590"/>
                </a:moveTo>
                <a:lnTo>
                  <a:pt x="3128841" y="710677"/>
                </a:lnTo>
                <a:cubicBezTo>
                  <a:pt x="3125609" y="719103"/>
                  <a:pt x="3125609" y="728424"/>
                  <a:pt x="3128841" y="736850"/>
                </a:cubicBezTo>
                <a:lnTo>
                  <a:pt x="3140821" y="736850"/>
                </a:lnTo>
                <a:cubicBezTo>
                  <a:pt x="3140061" y="723764"/>
                  <a:pt x="3140631" y="714280"/>
                  <a:pt x="3129602" y="708590"/>
                </a:cubicBezTo>
                <a:close/>
                <a:moveTo>
                  <a:pt x="1060741" y="705857"/>
                </a:moveTo>
                <a:cubicBezTo>
                  <a:pt x="1059155" y="705300"/>
                  <a:pt x="1057417" y="706129"/>
                  <a:pt x="1056858" y="707708"/>
                </a:cubicBezTo>
                <a:cubicBezTo>
                  <a:pt x="1056780" y="707932"/>
                  <a:pt x="1056727" y="708166"/>
                  <a:pt x="1056702" y="708401"/>
                </a:cubicBezTo>
                <a:cubicBezTo>
                  <a:pt x="1056346" y="710022"/>
                  <a:pt x="1057364" y="711627"/>
                  <a:pt x="1058984" y="712004"/>
                </a:cubicBezTo>
                <a:cubicBezTo>
                  <a:pt x="1060591" y="712260"/>
                  <a:pt x="1062138" y="711286"/>
                  <a:pt x="1062597" y="709728"/>
                </a:cubicBezTo>
                <a:cubicBezTo>
                  <a:pt x="1063156" y="708148"/>
                  <a:pt x="1062325" y="706415"/>
                  <a:pt x="1060741" y="705857"/>
                </a:cubicBezTo>
                <a:close/>
                <a:moveTo>
                  <a:pt x="3421303" y="705556"/>
                </a:moveTo>
                <a:cubicBezTo>
                  <a:pt x="3424345" y="714470"/>
                  <a:pt x="3415027" y="736092"/>
                  <a:pt x="3426627" y="736661"/>
                </a:cubicBezTo>
                <a:lnTo>
                  <a:pt x="3426627" y="736850"/>
                </a:lnTo>
                <a:cubicBezTo>
                  <a:pt x="3428719" y="725281"/>
                  <a:pt x="3438607" y="708590"/>
                  <a:pt x="3421303" y="705556"/>
                </a:cubicBezTo>
                <a:close/>
                <a:moveTo>
                  <a:pt x="3039658" y="705366"/>
                </a:moveTo>
                <a:lnTo>
                  <a:pt x="3039277" y="707263"/>
                </a:lnTo>
                <a:cubicBezTo>
                  <a:pt x="3039277" y="717694"/>
                  <a:pt x="3057152" y="737420"/>
                  <a:pt x="3065329" y="723005"/>
                </a:cubicBezTo>
                <a:cubicBezTo>
                  <a:pt x="3051828" y="720729"/>
                  <a:pt x="3054490" y="704607"/>
                  <a:pt x="3039658" y="705366"/>
                </a:cubicBezTo>
                <a:close/>
                <a:moveTo>
                  <a:pt x="2914725" y="705366"/>
                </a:moveTo>
                <a:cubicBezTo>
                  <a:pt x="2900083" y="732299"/>
                  <a:pt x="2939635" y="718263"/>
                  <a:pt x="2914725" y="705366"/>
                </a:cubicBezTo>
                <a:close/>
                <a:moveTo>
                  <a:pt x="2642230" y="705366"/>
                </a:moveTo>
                <a:cubicBezTo>
                  <a:pt x="2625116" y="721677"/>
                  <a:pt x="2661246" y="714091"/>
                  <a:pt x="2642230" y="705366"/>
                </a:cubicBezTo>
                <a:close/>
                <a:moveTo>
                  <a:pt x="2532509" y="705366"/>
                </a:moveTo>
                <a:cubicBezTo>
                  <a:pt x="2533650" y="714660"/>
                  <a:pt x="2527185" y="731540"/>
                  <a:pt x="2542968" y="726229"/>
                </a:cubicBezTo>
                <a:lnTo>
                  <a:pt x="2542968" y="705366"/>
                </a:lnTo>
                <a:close/>
                <a:moveTo>
                  <a:pt x="1709130" y="703659"/>
                </a:moveTo>
                <a:cubicBezTo>
                  <a:pt x="1706835" y="707193"/>
                  <a:pt x="1706015" y="711481"/>
                  <a:pt x="1706848" y="715608"/>
                </a:cubicBezTo>
                <a:cubicBezTo>
                  <a:pt x="1715025" y="717125"/>
                  <a:pt x="1715786" y="710677"/>
                  <a:pt x="1715976" y="703659"/>
                </a:cubicBezTo>
                <a:close/>
                <a:moveTo>
                  <a:pt x="2277699" y="703280"/>
                </a:moveTo>
                <a:cubicBezTo>
                  <a:pt x="2279030" y="707832"/>
                  <a:pt x="2274657" y="717694"/>
                  <a:pt x="2279981" y="718074"/>
                </a:cubicBezTo>
                <a:lnTo>
                  <a:pt x="2279981" y="717694"/>
                </a:lnTo>
                <a:cubicBezTo>
                  <a:pt x="2281883" y="711625"/>
                  <a:pt x="2283404" y="706694"/>
                  <a:pt x="2277699" y="703280"/>
                </a:cubicBezTo>
                <a:close/>
                <a:moveTo>
                  <a:pt x="2844367" y="701762"/>
                </a:moveTo>
                <a:lnTo>
                  <a:pt x="2851212" y="704797"/>
                </a:lnTo>
                <a:lnTo>
                  <a:pt x="2855396" y="706504"/>
                </a:lnTo>
                <a:lnTo>
                  <a:pt x="2851402" y="704797"/>
                </a:lnTo>
                <a:close/>
                <a:moveTo>
                  <a:pt x="1191713" y="701383"/>
                </a:moveTo>
                <a:cubicBezTo>
                  <a:pt x="1190192" y="701383"/>
                  <a:pt x="1190572" y="703849"/>
                  <a:pt x="1191713" y="704797"/>
                </a:cubicBezTo>
                <a:cubicBezTo>
                  <a:pt x="1192664" y="701762"/>
                  <a:pt x="1195326" y="704987"/>
                  <a:pt x="1196277" y="702711"/>
                </a:cubicBezTo>
                <a:lnTo>
                  <a:pt x="1195326" y="702711"/>
                </a:lnTo>
                <a:cubicBezTo>
                  <a:pt x="1193234" y="702711"/>
                  <a:pt x="1193234" y="701383"/>
                  <a:pt x="1191713" y="701383"/>
                </a:cubicBezTo>
                <a:close/>
                <a:moveTo>
                  <a:pt x="2956940" y="700624"/>
                </a:moveTo>
                <a:cubicBezTo>
                  <a:pt x="2942678" y="701762"/>
                  <a:pt x="2928416" y="701762"/>
                  <a:pt x="2929937" y="715798"/>
                </a:cubicBezTo>
                <a:lnTo>
                  <a:pt x="2930888" y="716177"/>
                </a:lnTo>
                <a:cubicBezTo>
                  <a:pt x="2940016" y="726040"/>
                  <a:pt x="2946100" y="709918"/>
                  <a:pt x="2956940" y="721488"/>
                </a:cubicBezTo>
                <a:close/>
                <a:moveTo>
                  <a:pt x="3118573" y="700245"/>
                </a:moveTo>
                <a:cubicBezTo>
                  <a:pt x="3087577" y="719212"/>
                  <a:pt x="3129412" y="717125"/>
                  <a:pt x="3118573" y="700245"/>
                </a:cubicBezTo>
                <a:close/>
                <a:moveTo>
                  <a:pt x="3270698" y="700055"/>
                </a:moveTo>
                <a:cubicBezTo>
                  <a:pt x="3265564" y="721677"/>
                  <a:pt x="3286291" y="700055"/>
                  <a:pt x="3270698" y="700055"/>
                </a:cubicBezTo>
                <a:close/>
                <a:moveTo>
                  <a:pt x="3238372" y="699866"/>
                </a:moveTo>
                <a:cubicBezTo>
                  <a:pt x="3238372" y="707642"/>
                  <a:pt x="3236470" y="718832"/>
                  <a:pt x="3243506" y="720729"/>
                </a:cubicBezTo>
                <a:cubicBezTo>
                  <a:pt x="3250351" y="714091"/>
                  <a:pt x="3250351" y="701762"/>
                  <a:pt x="3238372" y="700245"/>
                </a:cubicBezTo>
                <a:close/>
                <a:moveTo>
                  <a:pt x="1620517" y="698159"/>
                </a:moveTo>
                <a:cubicBezTo>
                  <a:pt x="1618948" y="697791"/>
                  <a:pt x="1617364" y="698705"/>
                  <a:pt x="1616904" y="700245"/>
                </a:cubicBezTo>
                <a:cubicBezTo>
                  <a:pt x="1616463" y="701753"/>
                  <a:pt x="1617332" y="703333"/>
                  <a:pt x="1618846" y="703773"/>
                </a:cubicBezTo>
                <a:cubicBezTo>
                  <a:pt x="1618958" y="703805"/>
                  <a:pt x="1619070" y="703830"/>
                  <a:pt x="1619186" y="703849"/>
                </a:cubicBezTo>
                <a:cubicBezTo>
                  <a:pt x="1620724" y="704188"/>
                  <a:pt x="1622247" y="703219"/>
                  <a:pt x="1622586" y="701685"/>
                </a:cubicBezTo>
                <a:cubicBezTo>
                  <a:pt x="1622595" y="701647"/>
                  <a:pt x="1622601" y="701611"/>
                  <a:pt x="1622609" y="701573"/>
                </a:cubicBezTo>
                <a:cubicBezTo>
                  <a:pt x="1622843" y="700165"/>
                  <a:pt x="1621918" y="698824"/>
                  <a:pt x="1620517" y="698538"/>
                </a:cubicBezTo>
                <a:close/>
                <a:moveTo>
                  <a:pt x="1234023" y="697685"/>
                </a:moveTo>
                <a:cubicBezTo>
                  <a:pt x="1232449" y="697319"/>
                  <a:pt x="1230872" y="698295"/>
                  <a:pt x="1230505" y="699866"/>
                </a:cubicBezTo>
                <a:cubicBezTo>
                  <a:pt x="1230138" y="701436"/>
                  <a:pt x="1231118" y="703009"/>
                  <a:pt x="1232692" y="703375"/>
                </a:cubicBezTo>
                <a:cubicBezTo>
                  <a:pt x="1234266" y="703741"/>
                  <a:pt x="1235843" y="702764"/>
                  <a:pt x="1236210" y="701193"/>
                </a:cubicBezTo>
                <a:cubicBezTo>
                  <a:pt x="1236577" y="699623"/>
                  <a:pt x="1235598" y="698051"/>
                  <a:pt x="1234023" y="697685"/>
                </a:cubicBezTo>
                <a:close/>
                <a:moveTo>
                  <a:pt x="4471919" y="697021"/>
                </a:moveTo>
                <a:cubicBezTo>
                  <a:pt x="4472300" y="698728"/>
                  <a:pt x="4459749" y="700245"/>
                  <a:pt x="4467166" y="702711"/>
                </a:cubicBezTo>
                <a:lnTo>
                  <a:pt x="4467166" y="704228"/>
                </a:lnTo>
                <a:cubicBezTo>
                  <a:pt x="4467166" y="701004"/>
                  <a:pt x="4480857" y="701004"/>
                  <a:pt x="4471919" y="697021"/>
                </a:cubicBezTo>
                <a:close/>
                <a:moveTo>
                  <a:pt x="1633448" y="696072"/>
                </a:moveTo>
                <a:cubicBezTo>
                  <a:pt x="1632033" y="695634"/>
                  <a:pt x="1630508" y="696274"/>
                  <a:pt x="1629835" y="697590"/>
                </a:cubicBezTo>
                <a:lnTo>
                  <a:pt x="1629835" y="698159"/>
                </a:lnTo>
                <a:cubicBezTo>
                  <a:pt x="1629479" y="699780"/>
                  <a:pt x="1630496" y="701385"/>
                  <a:pt x="1632117" y="701762"/>
                </a:cubicBezTo>
                <a:cubicBezTo>
                  <a:pt x="1633655" y="702102"/>
                  <a:pt x="1635178" y="701133"/>
                  <a:pt x="1635516" y="699598"/>
                </a:cubicBezTo>
                <a:cubicBezTo>
                  <a:pt x="1635526" y="699560"/>
                  <a:pt x="1635534" y="699524"/>
                  <a:pt x="1635539" y="699486"/>
                </a:cubicBezTo>
                <a:cubicBezTo>
                  <a:pt x="1635981" y="698087"/>
                  <a:pt x="1635201" y="696596"/>
                  <a:pt x="1633798" y="696156"/>
                </a:cubicBezTo>
                <a:cubicBezTo>
                  <a:pt x="1633683" y="696120"/>
                  <a:pt x="1633565" y="696093"/>
                  <a:pt x="1633448" y="696072"/>
                </a:cubicBezTo>
                <a:close/>
                <a:moveTo>
                  <a:pt x="3468461" y="694934"/>
                </a:moveTo>
                <a:lnTo>
                  <a:pt x="3467891" y="695124"/>
                </a:lnTo>
                <a:cubicBezTo>
                  <a:pt x="3453249" y="686779"/>
                  <a:pt x="3453439" y="717694"/>
                  <a:pt x="3462567" y="715987"/>
                </a:cubicBezTo>
                <a:cubicBezTo>
                  <a:pt x="3461996" y="705935"/>
                  <a:pt x="3469032" y="704418"/>
                  <a:pt x="3468461" y="694934"/>
                </a:cubicBezTo>
                <a:close/>
                <a:moveTo>
                  <a:pt x="3348663" y="694934"/>
                </a:moveTo>
                <a:cubicBezTo>
                  <a:pt x="3328316" y="708021"/>
                  <a:pt x="3365967" y="702521"/>
                  <a:pt x="3348663" y="694934"/>
                </a:cubicBezTo>
                <a:close/>
                <a:moveTo>
                  <a:pt x="2898942" y="694934"/>
                </a:moveTo>
                <a:cubicBezTo>
                  <a:pt x="2893998" y="716556"/>
                  <a:pt x="2914725" y="696072"/>
                  <a:pt x="2898942" y="694934"/>
                </a:cubicBezTo>
                <a:close/>
                <a:moveTo>
                  <a:pt x="1878940" y="694555"/>
                </a:moveTo>
                <a:cubicBezTo>
                  <a:pt x="1880825" y="703638"/>
                  <a:pt x="1878900" y="713097"/>
                  <a:pt x="1873616" y="720729"/>
                </a:cubicBezTo>
                <a:cubicBezTo>
                  <a:pt x="1899477" y="727367"/>
                  <a:pt x="1885215" y="700245"/>
                  <a:pt x="1878940" y="694555"/>
                </a:cubicBezTo>
                <a:close/>
                <a:moveTo>
                  <a:pt x="4289939" y="694176"/>
                </a:moveTo>
                <a:cubicBezTo>
                  <a:pt x="4288513" y="700625"/>
                  <a:pt x="4289464" y="703090"/>
                  <a:pt x="4290985" y="703398"/>
                </a:cubicBezTo>
                <a:lnTo>
                  <a:pt x="4295160" y="699921"/>
                </a:lnTo>
                <a:lnTo>
                  <a:pt x="4295454" y="700245"/>
                </a:lnTo>
                <a:lnTo>
                  <a:pt x="4295454" y="699676"/>
                </a:lnTo>
                <a:lnTo>
                  <a:pt x="4295160" y="699921"/>
                </a:lnTo>
                <a:close/>
                <a:moveTo>
                  <a:pt x="1742978" y="694176"/>
                </a:moveTo>
                <a:cubicBezTo>
                  <a:pt x="1732200" y="691619"/>
                  <a:pt x="1721311" y="697967"/>
                  <a:pt x="1718258" y="708590"/>
                </a:cubicBezTo>
                <a:lnTo>
                  <a:pt x="1719018" y="708590"/>
                </a:lnTo>
                <a:cubicBezTo>
                  <a:pt x="1725293" y="710297"/>
                  <a:pt x="1746020" y="708590"/>
                  <a:pt x="1742978" y="694176"/>
                </a:cubicBezTo>
                <a:close/>
                <a:moveTo>
                  <a:pt x="1523632" y="693891"/>
                </a:moveTo>
                <a:cubicBezTo>
                  <a:pt x="1522057" y="693525"/>
                  <a:pt x="1520481" y="694502"/>
                  <a:pt x="1520114" y="696072"/>
                </a:cubicBezTo>
                <a:cubicBezTo>
                  <a:pt x="1519747" y="697643"/>
                  <a:pt x="1520726" y="699215"/>
                  <a:pt x="1522301" y="699581"/>
                </a:cubicBezTo>
                <a:cubicBezTo>
                  <a:pt x="1523875" y="699947"/>
                  <a:pt x="1525452" y="698970"/>
                  <a:pt x="1525819" y="697400"/>
                </a:cubicBezTo>
                <a:cubicBezTo>
                  <a:pt x="1526186" y="695830"/>
                  <a:pt x="1525207" y="694257"/>
                  <a:pt x="1523632" y="693891"/>
                </a:cubicBezTo>
                <a:close/>
                <a:moveTo>
                  <a:pt x="3149179" y="692045"/>
                </a:moveTo>
                <a:cubicBezTo>
                  <a:pt x="3147441" y="690726"/>
                  <a:pt x="3145432" y="691425"/>
                  <a:pt x="3143483" y="695503"/>
                </a:cubicBezTo>
                <a:cubicBezTo>
                  <a:pt x="3153324" y="693228"/>
                  <a:pt x="3141772" y="707488"/>
                  <a:pt x="3142842" y="715561"/>
                </a:cubicBezTo>
                <a:lnTo>
                  <a:pt x="3149255" y="720632"/>
                </a:lnTo>
                <a:lnTo>
                  <a:pt x="3148618" y="721677"/>
                </a:lnTo>
                <a:lnTo>
                  <a:pt x="3149378" y="720729"/>
                </a:lnTo>
                <a:lnTo>
                  <a:pt x="3149255" y="720632"/>
                </a:lnTo>
                <a:lnTo>
                  <a:pt x="3153725" y="713294"/>
                </a:lnTo>
                <a:cubicBezTo>
                  <a:pt x="3155050" y="705393"/>
                  <a:pt x="3152656" y="694683"/>
                  <a:pt x="3149179" y="692045"/>
                </a:cubicBezTo>
                <a:close/>
                <a:moveTo>
                  <a:pt x="1323501" y="691805"/>
                </a:moveTo>
                <a:cubicBezTo>
                  <a:pt x="1314115" y="688391"/>
                  <a:pt x="1323207" y="708021"/>
                  <a:pt x="1339465" y="704607"/>
                </a:cubicBezTo>
                <a:cubicBezTo>
                  <a:pt x="1331812" y="696641"/>
                  <a:pt x="1326630" y="692943"/>
                  <a:pt x="1323501" y="691805"/>
                </a:cubicBezTo>
                <a:close/>
                <a:moveTo>
                  <a:pt x="1567302" y="691775"/>
                </a:moveTo>
                <a:cubicBezTo>
                  <a:pt x="1565691" y="691295"/>
                  <a:pt x="1563997" y="692209"/>
                  <a:pt x="1563515" y="693813"/>
                </a:cubicBezTo>
                <a:cubicBezTo>
                  <a:pt x="1563498" y="693870"/>
                  <a:pt x="1563483" y="693929"/>
                  <a:pt x="1563470" y="693986"/>
                </a:cubicBezTo>
                <a:cubicBezTo>
                  <a:pt x="1563010" y="695488"/>
                  <a:pt x="1563860" y="697080"/>
                  <a:pt x="1565366" y="697537"/>
                </a:cubicBezTo>
                <a:cubicBezTo>
                  <a:pt x="1565430" y="697558"/>
                  <a:pt x="1565495" y="697575"/>
                  <a:pt x="1565562" y="697590"/>
                </a:cubicBezTo>
                <a:cubicBezTo>
                  <a:pt x="1567172" y="698070"/>
                  <a:pt x="1568867" y="697155"/>
                  <a:pt x="1569348" y="695549"/>
                </a:cubicBezTo>
                <a:cubicBezTo>
                  <a:pt x="1569827" y="693942"/>
                  <a:pt x="1568912" y="692253"/>
                  <a:pt x="1567302" y="691775"/>
                </a:cubicBezTo>
                <a:close/>
                <a:moveTo>
                  <a:pt x="2609713" y="691710"/>
                </a:moveTo>
                <a:lnTo>
                  <a:pt x="2608002" y="692848"/>
                </a:lnTo>
                <a:lnTo>
                  <a:pt x="2606100" y="693986"/>
                </a:lnTo>
                <a:lnTo>
                  <a:pt x="2611995" y="695503"/>
                </a:lnTo>
                <a:close/>
                <a:moveTo>
                  <a:pt x="3781840" y="689813"/>
                </a:moveTo>
                <a:cubicBezTo>
                  <a:pt x="3776135" y="717315"/>
                  <a:pt x="3797813" y="695883"/>
                  <a:pt x="3781840" y="689813"/>
                </a:cubicBezTo>
                <a:close/>
                <a:moveTo>
                  <a:pt x="3431761" y="689813"/>
                </a:moveTo>
                <a:cubicBezTo>
                  <a:pt x="3411414" y="702711"/>
                  <a:pt x="3449066" y="697400"/>
                  <a:pt x="3431761" y="689813"/>
                </a:cubicBezTo>
                <a:close/>
                <a:moveTo>
                  <a:pt x="983682" y="689244"/>
                </a:moveTo>
                <a:cubicBezTo>
                  <a:pt x="984037" y="689857"/>
                  <a:pt x="984355" y="690491"/>
                  <a:pt x="984632" y="691141"/>
                </a:cubicBezTo>
                <a:lnTo>
                  <a:pt x="979878" y="691710"/>
                </a:lnTo>
                <a:cubicBezTo>
                  <a:pt x="980829" y="689244"/>
                  <a:pt x="982541" y="689244"/>
                  <a:pt x="983682" y="689244"/>
                </a:cubicBezTo>
                <a:close/>
                <a:moveTo>
                  <a:pt x="1708750" y="688865"/>
                </a:moveTo>
                <a:cubicBezTo>
                  <a:pt x="1707181" y="688497"/>
                  <a:pt x="1705597" y="689411"/>
                  <a:pt x="1705137" y="690951"/>
                </a:cubicBezTo>
                <a:cubicBezTo>
                  <a:pt x="1704880" y="692554"/>
                  <a:pt x="1705857" y="694098"/>
                  <a:pt x="1707419" y="694555"/>
                </a:cubicBezTo>
                <a:cubicBezTo>
                  <a:pt x="1708997" y="695132"/>
                  <a:pt x="1710744" y="694326"/>
                  <a:pt x="1711323" y="692751"/>
                </a:cubicBezTo>
                <a:cubicBezTo>
                  <a:pt x="1711357" y="692658"/>
                  <a:pt x="1711387" y="692564"/>
                  <a:pt x="1711412" y="692469"/>
                </a:cubicBezTo>
                <a:lnTo>
                  <a:pt x="1711032" y="692469"/>
                </a:lnTo>
                <a:cubicBezTo>
                  <a:pt x="1711473" y="690961"/>
                  <a:pt x="1710604" y="689381"/>
                  <a:pt x="1709090" y="688941"/>
                </a:cubicBezTo>
                <a:cubicBezTo>
                  <a:pt x="1708978" y="688909"/>
                  <a:pt x="1708866" y="688884"/>
                  <a:pt x="1708750" y="688865"/>
                </a:cubicBezTo>
                <a:close/>
                <a:moveTo>
                  <a:pt x="1787665" y="688676"/>
                </a:moveTo>
                <a:cubicBezTo>
                  <a:pt x="1786096" y="688308"/>
                  <a:pt x="1784512" y="689222"/>
                  <a:pt x="1784052" y="690762"/>
                </a:cubicBezTo>
                <a:cubicBezTo>
                  <a:pt x="1783611" y="692270"/>
                  <a:pt x="1784480" y="693850"/>
                  <a:pt x="1785993" y="694290"/>
                </a:cubicBezTo>
                <a:cubicBezTo>
                  <a:pt x="1786106" y="694322"/>
                  <a:pt x="1786218" y="694346"/>
                  <a:pt x="1786334" y="694365"/>
                </a:cubicBezTo>
                <a:cubicBezTo>
                  <a:pt x="1787804" y="694914"/>
                  <a:pt x="1789450" y="694257"/>
                  <a:pt x="1790137" y="692848"/>
                </a:cubicBezTo>
                <a:lnTo>
                  <a:pt x="1789947" y="692089"/>
                </a:lnTo>
                <a:cubicBezTo>
                  <a:pt x="1790190" y="690534"/>
                  <a:pt x="1789197" y="689051"/>
                  <a:pt x="1787665" y="688676"/>
                </a:cubicBezTo>
                <a:close/>
                <a:moveTo>
                  <a:pt x="1540271" y="688296"/>
                </a:moveTo>
                <a:cubicBezTo>
                  <a:pt x="1539891" y="689434"/>
                  <a:pt x="1542172" y="693038"/>
                  <a:pt x="1545025" y="696072"/>
                </a:cubicBezTo>
                <a:cubicBezTo>
                  <a:pt x="1547877" y="699107"/>
                  <a:pt x="1551870" y="700435"/>
                  <a:pt x="1553582" y="699297"/>
                </a:cubicBezTo>
                <a:cubicBezTo>
                  <a:pt x="1555293" y="698159"/>
                  <a:pt x="1553392" y="694555"/>
                  <a:pt x="1549018" y="691520"/>
                </a:cubicBezTo>
                <a:cubicBezTo>
                  <a:pt x="1544454" y="688486"/>
                  <a:pt x="1540651" y="687158"/>
                  <a:pt x="1540271" y="688296"/>
                </a:cubicBezTo>
                <a:close/>
                <a:moveTo>
                  <a:pt x="3002286" y="686906"/>
                </a:moveTo>
                <a:cubicBezTo>
                  <a:pt x="3002767" y="689209"/>
                  <a:pt x="3017314" y="702901"/>
                  <a:pt x="3007901" y="689813"/>
                </a:cubicBezTo>
                <a:cubicBezTo>
                  <a:pt x="3003528" y="686636"/>
                  <a:pt x="3002125" y="686139"/>
                  <a:pt x="3002286" y="686906"/>
                </a:cubicBezTo>
                <a:close/>
                <a:moveTo>
                  <a:pt x="3164401" y="686589"/>
                </a:moveTo>
                <a:cubicBezTo>
                  <a:pt x="3159266" y="708211"/>
                  <a:pt x="3179993" y="687727"/>
                  <a:pt x="3164401" y="686589"/>
                </a:cubicBezTo>
                <a:close/>
                <a:moveTo>
                  <a:pt x="2621313" y="685262"/>
                </a:moveTo>
                <a:cubicBezTo>
                  <a:pt x="2616368" y="706883"/>
                  <a:pt x="2637096" y="686399"/>
                  <a:pt x="2621313" y="685262"/>
                </a:cubicBezTo>
                <a:close/>
                <a:moveTo>
                  <a:pt x="3970476" y="684692"/>
                </a:moveTo>
                <a:cubicBezTo>
                  <a:pt x="3958876" y="700055"/>
                  <a:pt x="3979603" y="703659"/>
                  <a:pt x="3980934" y="684692"/>
                </a:cubicBezTo>
                <a:close/>
                <a:moveTo>
                  <a:pt x="3081873" y="684503"/>
                </a:moveTo>
                <a:lnTo>
                  <a:pt x="3083964" y="685641"/>
                </a:lnTo>
                <a:lnTo>
                  <a:pt x="3090239" y="689055"/>
                </a:lnTo>
                <a:lnTo>
                  <a:pt x="3084155" y="685641"/>
                </a:lnTo>
                <a:close/>
                <a:moveTo>
                  <a:pt x="2057117" y="684503"/>
                </a:moveTo>
                <a:lnTo>
                  <a:pt x="2057117" y="700245"/>
                </a:lnTo>
                <a:cubicBezTo>
                  <a:pt x="2066435" y="700245"/>
                  <a:pt x="2069287" y="694934"/>
                  <a:pt x="2067576" y="684503"/>
                </a:cubicBezTo>
                <a:close/>
                <a:moveTo>
                  <a:pt x="4080006" y="684313"/>
                </a:moveTo>
                <a:cubicBezTo>
                  <a:pt x="4062892" y="700624"/>
                  <a:pt x="4099022" y="693038"/>
                  <a:pt x="4080006" y="684313"/>
                </a:cubicBezTo>
                <a:close/>
                <a:moveTo>
                  <a:pt x="2458538" y="684313"/>
                </a:moveTo>
                <a:cubicBezTo>
                  <a:pt x="2455058" y="696916"/>
                  <a:pt x="2459755" y="710352"/>
                  <a:pt x="2470328" y="718074"/>
                </a:cubicBezTo>
                <a:lnTo>
                  <a:pt x="2470328" y="717694"/>
                </a:lnTo>
                <a:cubicBezTo>
                  <a:pt x="2475881" y="705209"/>
                  <a:pt x="2470708" y="690572"/>
                  <a:pt x="2458538" y="684313"/>
                </a:cubicBezTo>
                <a:close/>
                <a:moveTo>
                  <a:pt x="3849916" y="683934"/>
                </a:moveTo>
                <a:cubicBezTo>
                  <a:pt x="3844782" y="705556"/>
                  <a:pt x="3865509" y="685072"/>
                  <a:pt x="3849916" y="683934"/>
                </a:cubicBezTo>
                <a:close/>
                <a:moveTo>
                  <a:pt x="4398138" y="683744"/>
                </a:moveTo>
                <a:lnTo>
                  <a:pt x="4398138" y="684123"/>
                </a:lnTo>
                <a:lnTo>
                  <a:pt x="4398223" y="684169"/>
                </a:lnTo>
                <a:lnTo>
                  <a:pt x="4401585" y="701075"/>
                </a:lnTo>
                <a:cubicBezTo>
                  <a:pt x="4404652" y="704939"/>
                  <a:pt x="4409168" y="707358"/>
                  <a:pt x="4413731" y="709728"/>
                </a:cubicBezTo>
                <a:cubicBezTo>
                  <a:pt x="4415823" y="700909"/>
                  <a:pt x="4414635" y="695266"/>
                  <a:pt x="4411568" y="691449"/>
                </a:cubicBezTo>
                <a:lnTo>
                  <a:pt x="4398223" y="684169"/>
                </a:lnTo>
                <a:close/>
                <a:moveTo>
                  <a:pt x="4311427" y="682796"/>
                </a:moveTo>
                <a:cubicBezTo>
                  <a:pt x="4306293" y="682796"/>
                  <a:pt x="4301159" y="684313"/>
                  <a:pt x="4300398" y="689055"/>
                </a:cubicBezTo>
                <a:cubicBezTo>
                  <a:pt x="4314660" y="685262"/>
                  <a:pt x="4310857" y="699297"/>
                  <a:pt x="4321125" y="699486"/>
                </a:cubicBezTo>
                <a:cubicBezTo>
                  <a:pt x="4322095" y="697851"/>
                  <a:pt x="4322741" y="696050"/>
                  <a:pt x="4323027" y="694176"/>
                </a:cubicBezTo>
                <a:close/>
                <a:moveTo>
                  <a:pt x="2442755" y="682796"/>
                </a:moveTo>
                <a:cubicBezTo>
                  <a:pt x="2441614" y="690382"/>
                  <a:pt x="2441044" y="698917"/>
                  <a:pt x="2446559" y="701762"/>
                </a:cubicBezTo>
                <a:lnTo>
                  <a:pt x="2447509" y="701762"/>
                </a:lnTo>
                <a:cubicBezTo>
                  <a:pt x="2453024" y="698538"/>
                  <a:pt x="2456827" y="679382"/>
                  <a:pt x="2442755" y="682796"/>
                </a:cubicBezTo>
                <a:close/>
                <a:moveTo>
                  <a:pt x="1696390" y="682037"/>
                </a:moveTo>
                <a:cubicBezTo>
                  <a:pt x="1693014" y="681189"/>
                  <a:pt x="1689453" y="682373"/>
                  <a:pt x="1687262" y="685072"/>
                </a:cubicBezTo>
                <a:cubicBezTo>
                  <a:pt x="1686933" y="684235"/>
                  <a:pt x="1686229" y="683602"/>
                  <a:pt x="1685360" y="683365"/>
                </a:cubicBezTo>
                <a:cubicBezTo>
                  <a:pt x="1683890" y="682553"/>
                  <a:pt x="1682038" y="683086"/>
                  <a:pt x="1681226" y="684552"/>
                </a:cubicBezTo>
                <a:cubicBezTo>
                  <a:pt x="1680413" y="686018"/>
                  <a:pt x="1680945" y="687866"/>
                  <a:pt x="1682417" y="688676"/>
                </a:cubicBezTo>
                <a:cubicBezTo>
                  <a:pt x="1682852" y="688916"/>
                  <a:pt x="1683341" y="689047"/>
                  <a:pt x="1683839" y="689055"/>
                </a:cubicBezTo>
                <a:cubicBezTo>
                  <a:pt x="1684259" y="689258"/>
                  <a:pt x="1684750" y="689258"/>
                  <a:pt x="1685170" y="689055"/>
                </a:cubicBezTo>
                <a:cubicBezTo>
                  <a:pt x="1684197" y="693946"/>
                  <a:pt x="1687190" y="698754"/>
                  <a:pt x="1692016" y="700055"/>
                </a:cubicBezTo>
                <a:cubicBezTo>
                  <a:pt x="1696916" y="701620"/>
                  <a:pt x="1702163" y="698925"/>
                  <a:pt x="1703730" y="694037"/>
                </a:cubicBezTo>
                <a:cubicBezTo>
                  <a:pt x="1705298" y="689148"/>
                  <a:pt x="1702598" y="683917"/>
                  <a:pt x="1697696" y="682352"/>
                </a:cubicBezTo>
                <a:cubicBezTo>
                  <a:pt x="1697268" y="682215"/>
                  <a:pt x="1696833" y="682111"/>
                  <a:pt x="1696390" y="682037"/>
                </a:cubicBezTo>
                <a:close/>
                <a:moveTo>
                  <a:pt x="1580204" y="681658"/>
                </a:moveTo>
                <a:cubicBezTo>
                  <a:pt x="1587027" y="683577"/>
                  <a:pt x="1591400" y="690202"/>
                  <a:pt x="1590472" y="697210"/>
                </a:cubicBezTo>
                <a:lnTo>
                  <a:pt x="1591233" y="694934"/>
                </a:lnTo>
                <a:cubicBezTo>
                  <a:pt x="1584980" y="693489"/>
                  <a:pt x="1580466" y="688055"/>
                  <a:pt x="1580204" y="681658"/>
                </a:cubicBezTo>
                <a:close/>
                <a:moveTo>
                  <a:pt x="1093022" y="680899"/>
                </a:moveTo>
                <a:cubicBezTo>
                  <a:pt x="1093879" y="681220"/>
                  <a:pt x="1094826" y="681220"/>
                  <a:pt x="1095684" y="680899"/>
                </a:cubicBezTo>
                <a:lnTo>
                  <a:pt x="1095684" y="714849"/>
                </a:lnTo>
                <a:cubicBezTo>
                  <a:pt x="1090656" y="716936"/>
                  <a:pt x="1086073" y="719963"/>
                  <a:pt x="1082183" y="723764"/>
                </a:cubicBezTo>
                <a:cubicBezTo>
                  <a:pt x="1076794" y="725913"/>
                  <a:pt x="1072070" y="729446"/>
                  <a:pt x="1068492" y="734006"/>
                </a:cubicBezTo>
                <a:cubicBezTo>
                  <a:pt x="1061720" y="735487"/>
                  <a:pt x="1055276" y="738186"/>
                  <a:pt x="1049476" y="741971"/>
                </a:cubicBezTo>
                <a:cubicBezTo>
                  <a:pt x="1053659" y="744058"/>
                  <a:pt x="1056512" y="740644"/>
                  <a:pt x="1060885" y="743299"/>
                </a:cubicBezTo>
                <a:cubicBezTo>
                  <a:pt x="1072675" y="738747"/>
                  <a:pt x="1084275" y="732868"/>
                  <a:pt x="1095874" y="727747"/>
                </a:cubicBezTo>
                <a:lnTo>
                  <a:pt x="1095874" y="745196"/>
                </a:lnTo>
                <a:lnTo>
                  <a:pt x="1113369" y="727936"/>
                </a:lnTo>
                <a:lnTo>
                  <a:pt x="1123257" y="717884"/>
                </a:lnTo>
                <a:lnTo>
                  <a:pt x="1121926" y="720729"/>
                </a:lnTo>
                <a:lnTo>
                  <a:pt x="1127630" y="722246"/>
                </a:lnTo>
                <a:cubicBezTo>
                  <a:pt x="1132660" y="723839"/>
                  <a:pt x="1137406" y="726206"/>
                  <a:pt x="1141702" y="729264"/>
                </a:cubicBezTo>
                <a:lnTo>
                  <a:pt x="1145125" y="731540"/>
                </a:lnTo>
                <a:cubicBezTo>
                  <a:pt x="1139180" y="732583"/>
                  <a:pt x="1133329" y="734106"/>
                  <a:pt x="1127630" y="736092"/>
                </a:cubicBezTo>
                <a:lnTo>
                  <a:pt x="1096254" y="746713"/>
                </a:lnTo>
                <a:lnTo>
                  <a:pt x="1125348" y="793940"/>
                </a:lnTo>
                <a:lnTo>
                  <a:pt x="1146836" y="829028"/>
                </a:lnTo>
                <a:lnTo>
                  <a:pt x="1141892" y="831683"/>
                </a:lnTo>
                <a:cubicBezTo>
                  <a:pt x="1139800" y="831683"/>
                  <a:pt x="1134856" y="829976"/>
                  <a:pt x="1134286" y="834149"/>
                </a:cubicBezTo>
                <a:cubicBezTo>
                  <a:pt x="1134286" y="833011"/>
                  <a:pt x="1132574" y="833201"/>
                  <a:pt x="1131433" y="834149"/>
                </a:cubicBezTo>
                <a:cubicBezTo>
                  <a:pt x="1130293" y="835097"/>
                  <a:pt x="1131433" y="833011"/>
                  <a:pt x="1129722" y="832821"/>
                </a:cubicBezTo>
                <a:cubicBezTo>
                  <a:pt x="1128210" y="832381"/>
                  <a:pt x="1126626" y="833248"/>
                  <a:pt x="1126185" y="834758"/>
                </a:cubicBezTo>
                <a:cubicBezTo>
                  <a:pt x="1126153" y="834870"/>
                  <a:pt x="1126128" y="834983"/>
                  <a:pt x="1126109" y="835097"/>
                </a:cubicBezTo>
                <a:cubicBezTo>
                  <a:pt x="1126109" y="835097"/>
                  <a:pt x="1126109" y="835097"/>
                  <a:pt x="1126109" y="836235"/>
                </a:cubicBezTo>
                <a:cubicBezTo>
                  <a:pt x="1119184" y="836135"/>
                  <a:pt x="1112444" y="838487"/>
                  <a:pt x="1107093" y="842874"/>
                </a:cubicBezTo>
                <a:cubicBezTo>
                  <a:pt x="1095190" y="845648"/>
                  <a:pt x="1083445" y="849066"/>
                  <a:pt x="1071914" y="853115"/>
                </a:cubicBezTo>
                <a:lnTo>
                  <a:pt x="1068492" y="855202"/>
                </a:lnTo>
                <a:lnTo>
                  <a:pt x="1057082" y="840218"/>
                </a:lnTo>
                <a:lnTo>
                  <a:pt x="1107093" y="838132"/>
                </a:lnTo>
                <a:lnTo>
                  <a:pt x="1075337" y="825424"/>
                </a:lnTo>
                <a:lnTo>
                  <a:pt x="1077809" y="822959"/>
                </a:lnTo>
                <a:lnTo>
                  <a:pt x="1069442" y="821062"/>
                </a:lnTo>
                <a:cubicBezTo>
                  <a:pt x="1066921" y="820683"/>
                  <a:pt x="1064358" y="820683"/>
                  <a:pt x="1061836" y="821062"/>
                </a:cubicBezTo>
                <a:lnTo>
                  <a:pt x="1038447" y="811768"/>
                </a:lnTo>
                <a:lnTo>
                  <a:pt x="1030270" y="820114"/>
                </a:lnTo>
                <a:cubicBezTo>
                  <a:pt x="1030711" y="818714"/>
                  <a:pt x="1029932" y="817223"/>
                  <a:pt x="1028528" y="816785"/>
                </a:cubicBezTo>
                <a:cubicBezTo>
                  <a:pt x="1028414" y="816749"/>
                  <a:pt x="1028296" y="816721"/>
                  <a:pt x="1028178" y="816700"/>
                </a:cubicBezTo>
                <a:cubicBezTo>
                  <a:pt x="1026672" y="816241"/>
                  <a:pt x="1025077" y="817089"/>
                  <a:pt x="1024619" y="818591"/>
                </a:cubicBezTo>
                <a:cubicBezTo>
                  <a:pt x="1024598" y="818655"/>
                  <a:pt x="1024580" y="818720"/>
                  <a:pt x="1024565" y="818786"/>
                </a:cubicBezTo>
                <a:cubicBezTo>
                  <a:pt x="1024210" y="820408"/>
                  <a:pt x="1025227" y="822012"/>
                  <a:pt x="1026847" y="822390"/>
                </a:cubicBezTo>
                <a:cubicBezTo>
                  <a:pt x="1027385" y="822661"/>
                  <a:pt x="1028020" y="822661"/>
                  <a:pt x="1028559" y="822390"/>
                </a:cubicBezTo>
                <a:lnTo>
                  <a:pt x="1017339" y="833580"/>
                </a:lnTo>
                <a:cubicBezTo>
                  <a:pt x="1016463" y="830382"/>
                  <a:pt x="1013915" y="827913"/>
                  <a:pt x="1010684" y="827131"/>
                </a:cubicBezTo>
                <a:cubicBezTo>
                  <a:pt x="1005698" y="825940"/>
                  <a:pt x="1000683" y="828992"/>
                  <a:pt x="999465" y="833959"/>
                </a:cubicBezTo>
                <a:cubicBezTo>
                  <a:pt x="998706" y="835977"/>
                  <a:pt x="998706" y="838200"/>
                  <a:pt x="999465" y="840218"/>
                </a:cubicBezTo>
                <a:lnTo>
                  <a:pt x="958961" y="844201"/>
                </a:lnTo>
                <a:lnTo>
                  <a:pt x="931769" y="844580"/>
                </a:lnTo>
                <a:cubicBezTo>
                  <a:pt x="929814" y="842953"/>
                  <a:pt x="927443" y="841902"/>
                  <a:pt x="924923" y="841546"/>
                </a:cubicBezTo>
                <a:cubicBezTo>
                  <a:pt x="921384" y="841546"/>
                  <a:pt x="918060" y="843238"/>
                  <a:pt x="915986" y="846098"/>
                </a:cubicBezTo>
                <a:lnTo>
                  <a:pt x="889934" y="848564"/>
                </a:lnTo>
                <a:cubicBezTo>
                  <a:pt x="889381" y="846424"/>
                  <a:pt x="887706" y="844753"/>
                  <a:pt x="885561" y="844201"/>
                </a:cubicBezTo>
                <a:cubicBezTo>
                  <a:pt x="882368" y="843480"/>
                  <a:pt x="879175" y="845407"/>
                  <a:pt x="878335" y="848564"/>
                </a:cubicBezTo>
                <a:lnTo>
                  <a:pt x="870348" y="848564"/>
                </a:lnTo>
                <a:lnTo>
                  <a:pt x="864453" y="840598"/>
                </a:lnTo>
                <a:lnTo>
                  <a:pt x="862552" y="837942"/>
                </a:lnTo>
                <a:lnTo>
                  <a:pt x="858368" y="831114"/>
                </a:lnTo>
                <a:lnTo>
                  <a:pt x="854185" y="824286"/>
                </a:lnTo>
                <a:lnTo>
                  <a:pt x="852663" y="824286"/>
                </a:lnTo>
                <a:lnTo>
                  <a:pt x="851522" y="822579"/>
                </a:lnTo>
                <a:lnTo>
                  <a:pt x="833838" y="799440"/>
                </a:lnTo>
                <a:cubicBezTo>
                  <a:pt x="833946" y="798685"/>
                  <a:pt x="833946" y="797919"/>
                  <a:pt x="833838" y="797164"/>
                </a:cubicBezTo>
                <a:cubicBezTo>
                  <a:pt x="837721" y="796294"/>
                  <a:pt x="841442" y="794822"/>
                  <a:pt x="844867" y="792802"/>
                </a:cubicBezTo>
                <a:lnTo>
                  <a:pt x="851903" y="802285"/>
                </a:lnTo>
                <a:lnTo>
                  <a:pt x="855896" y="799819"/>
                </a:lnTo>
                <a:lnTo>
                  <a:pt x="859889" y="797354"/>
                </a:lnTo>
                <a:lnTo>
                  <a:pt x="850001" y="788629"/>
                </a:lnTo>
                <a:lnTo>
                  <a:pt x="851522" y="787681"/>
                </a:lnTo>
                <a:cubicBezTo>
                  <a:pt x="860650" y="788819"/>
                  <a:pt x="867496" y="792422"/>
                  <a:pt x="877954" y="794319"/>
                </a:cubicBezTo>
                <a:cubicBezTo>
                  <a:pt x="879552" y="788457"/>
                  <a:pt x="876081" y="782412"/>
                  <a:pt x="870204" y="780819"/>
                </a:cubicBezTo>
                <a:cubicBezTo>
                  <a:pt x="869567" y="780646"/>
                  <a:pt x="868914" y="780530"/>
                  <a:pt x="868256" y="780474"/>
                </a:cubicBezTo>
                <a:cubicBezTo>
                  <a:pt x="880236" y="776111"/>
                  <a:pt x="891455" y="769283"/>
                  <a:pt x="903626" y="765680"/>
                </a:cubicBezTo>
                <a:lnTo>
                  <a:pt x="906098" y="765680"/>
                </a:lnTo>
                <a:cubicBezTo>
                  <a:pt x="909275" y="764834"/>
                  <a:pt x="912519" y="764261"/>
                  <a:pt x="915796" y="763973"/>
                </a:cubicBezTo>
                <a:cubicBezTo>
                  <a:pt x="914655" y="765300"/>
                  <a:pt x="915796" y="766059"/>
                  <a:pt x="917127" y="767007"/>
                </a:cubicBezTo>
                <a:cubicBezTo>
                  <a:pt x="921799" y="763766"/>
                  <a:pt x="926842" y="761092"/>
                  <a:pt x="932149" y="759041"/>
                </a:cubicBezTo>
                <a:cubicBezTo>
                  <a:pt x="933280" y="759210"/>
                  <a:pt x="934404" y="758687"/>
                  <a:pt x="935001" y="757714"/>
                </a:cubicBezTo>
                <a:cubicBezTo>
                  <a:pt x="944890" y="754110"/>
                  <a:pt x="955158" y="751834"/>
                  <a:pt x="965046" y="748989"/>
                </a:cubicBezTo>
                <a:cubicBezTo>
                  <a:pt x="965938" y="756479"/>
                  <a:pt x="972749" y="761828"/>
                  <a:pt x="980259" y="760938"/>
                </a:cubicBezTo>
                <a:cubicBezTo>
                  <a:pt x="987766" y="760047"/>
                  <a:pt x="993130" y="753255"/>
                  <a:pt x="992237" y="745765"/>
                </a:cubicBezTo>
                <a:cubicBezTo>
                  <a:pt x="991345" y="738275"/>
                  <a:pt x="984533" y="732926"/>
                  <a:pt x="977026" y="733816"/>
                </a:cubicBezTo>
                <a:cubicBezTo>
                  <a:pt x="970745" y="734561"/>
                  <a:pt x="965793" y="739500"/>
                  <a:pt x="965046" y="745765"/>
                </a:cubicBezTo>
                <a:lnTo>
                  <a:pt x="949548" y="750691"/>
                </a:lnTo>
                <a:lnTo>
                  <a:pt x="950784" y="749937"/>
                </a:lnTo>
                <a:cubicBezTo>
                  <a:pt x="951284" y="748337"/>
                  <a:pt x="950391" y="746635"/>
                  <a:pt x="948786" y="746137"/>
                </a:cubicBezTo>
                <a:cubicBezTo>
                  <a:pt x="947183" y="745638"/>
                  <a:pt x="945475" y="746529"/>
                  <a:pt x="944975" y="748130"/>
                </a:cubicBezTo>
                <a:lnTo>
                  <a:pt x="946720" y="751447"/>
                </a:lnTo>
                <a:lnTo>
                  <a:pt x="933860" y="753731"/>
                </a:lnTo>
                <a:cubicBezTo>
                  <a:pt x="932729" y="753562"/>
                  <a:pt x="931605" y="754085"/>
                  <a:pt x="931008" y="755058"/>
                </a:cubicBezTo>
                <a:lnTo>
                  <a:pt x="906288" y="762266"/>
                </a:lnTo>
                <a:lnTo>
                  <a:pt x="906288" y="756196"/>
                </a:lnTo>
                <a:lnTo>
                  <a:pt x="896019" y="756196"/>
                </a:lnTo>
                <a:lnTo>
                  <a:pt x="896019" y="764542"/>
                </a:lnTo>
                <a:cubicBezTo>
                  <a:pt x="892406" y="764542"/>
                  <a:pt x="888983" y="766059"/>
                  <a:pt x="885561" y="766438"/>
                </a:cubicBezTo>
                <a:lnTo>
                  <a:pt x="886892" y="764162"/>
                </a:lnTo>
                <a:cubicBezTo>
                  <a:pt x="879285" y="763024"/>
                  <a:pt x="873391" y="768525"/>
                  <a:pt x="866355" y="769094"/>
                </a:cubicBezTo>
                <a:cubicBezTo>
                  <a:pt x="872630" y="764352"/>
                  <a:pt x="879666" y="761886"/>
                  <a:pt x="885370" y="757524"/>
                </a:cubicBezTo>
                <a:cubicBezTo>
                  <a:pt x="896780" y="757524"/>
                  <a:pt x="906098" y="748420"/>
                  <a:pt x="916176" y="749558"/>
                </a:cubicBezTo>
                <a:cubicBezTo>
                  <a:pt x="916176" y="748041"/>
                  <a:pt x="917697" y="746713"/>
                  <a:pt x="919028" y="747282"/>
                </a:cubicBezTo>
                <a:cubicBezTo>
                  <a:pt x="920359" y="747851"/>
                  <a:pt x="920549" y="749558"/>
                  <a:pt x="920930" y="750696"/>
                </a:cubicBezTo>
                <a:cubicBezTo>
                  <a:pt x="924353" y="746713"/>
                  <a:pt x="931769" y="747851"/>
                  <a:pt x="933290" y="742541"/>
                </a:cubicBezTo>
                <a:cubicBezTo>
                  <a:pt x="926634" y="742541"/>
                  <a:pt x="921310" y="747282"/>
                  <a:pt x="914274" y="746144"/>
                </a:cubicBezTo>
                <a:lnTo>
                  <a:pt x="912563" y="748989"/>
                </a:lnTo>
                <a:cubicBezTo>
                  <a:pt x="911232" y="746334"/>
                  <a:pt x="908570" y="748989"/>
                  <a:pt x="907048" y="748041"/>
                </a:cubicBezTo>
                <a:cubicBezTo>
                  <a:pt x="905527" y="747092"/>
                  <a:pt x="907048" y="745385"/>
                  <a:pt x="907048" y="744248"/>
                </a:cubicBezTo>
                <a:cubicBezTo>
                  <a:pt x="913894" y="739127"/>
                  <a:pt x="921881" y="737989"/>
                  <a:pt x="928346" y="731350"/>
                </a:cubicBezTo>
                <a:cubicBezTo>
                  <a:pt x="928346" y="732868"/>
                  <a:pt x="928346" y="731350"/>
                  <a:pt x="930628" y="732678"/>
                </a:cubicBezTo>
                <a:cubicBezTo>
                  <a:pt x="936947" y="727726"/>
                  <a:pt x="944391" y="724403"/>
                  <a:pt x="952306" y="723005"/>
                </a:cubicBezTo>
                <a:cubicBezTo>
                  <a:pt x="952306" y="723005"/>
                  <a:pt x="952306" y="724902"/>
                  <a:pt x="952306" y="724902"/>
                </a:cubicBezTo>
                <a:cubicBezTo>
                  <a:pt x="958771" y="726040"/>
                  <a:pt x="963905" y="716177"/>
                  <a:pt x="972272" y="718263"/>
                </a:cubicBezTo>
                <a:cubicBezTo>
                  <a:pt x="973413" y="715798"/>
                  <a:pt x="975315" y="718263"/>
                  <a:pt x="976646" y="716177"/>
                </a:cubicBezTo>
                <a:cubicBezTo>
                  <a:pt x="977977" y="714091"/>
                  <a:pt x="977787" y="717315"/>
                  <a:pt x="978737" y="717315"/>
                </a:cubicBezTo>
                <a:cubicBezTo>
                  <a:pt x="979688" y="717315"/>
                  <a:pt x="981019" y="717315"/>
                  <a:pt x="982160" y="717315"/>
                </a:cubicBezTo>
                <a:cubicBezTo>
                  <a:pt x="986013" y="714885"/>
                  <a:pt x="990168" y="712972"/>
                  <a:pt x="994520" y="711625"/>
                </a:cubicBezTo>
                <a:cubicBezTo>
                  <a:pt x="999465" y="719401"/>
                  <a:pt x="1003648" y="724902"/>
                  <a:pt x="1005740" y="725281"/>
                </a:cubicBezTo>
                <a:cubicBezTo>
                  <a:pt x="1007831" y="725660"/>
                  <a:pt x="1014487" y="718263"/>
                  <a:pt x="1017149" y="707832"/>
                </a:cubicBezTo>
                <a:lnTo>
                  <a:pt x="1018670" y="700814"/>
                </a:lnTo>
                <a:cubicBezTo>
                  <a:pt x="1021854" y="698682"/>
                  <a:pt x="1025396" y="697140"/>
                  <a:pt x="1029129" y="696262"/>
                </a:cubicBezTo>
                <a:lnTo>
                  <a:pt x="1035024" y="701952"/>
                </a:lnTo>
                <a:lnTo>
                  <a:pt x="1048335" y="715418"/>
                </a:lnTo>
                <a:lnTo>
                  <a:pt x="1053849" y="697210"/>
                </a:lnTo>
                <a:cubicBezTo>
                  <a:pt x="1063445" y="693535"/>
                  <a:pt x="1072781" y="689227"/>
                  <a:pt x="1081803" y="684313"/>
                </a:cubicBezTo>
                <a:cubicBezTo>
                  <a:pt x="1085883" y="685205"/>
                  <a:pt x="1090135" y="683911"/>
                  <a:pt x="1093022" y="680899"/>
                </a:cubicBezTo>
                <a:close/>
                <a:moveTo>
                  <a:pt x="2316681" y="680520"/>
                </a:moveTo>
                <a:lnTo>
                  <a:pt x="2314019" y="690951"/>
                </a:lnTo>
                <a:lnTo>
                  <a:pt x="2325429" y="690951"/>
                </a:lnTo>
                <a:lnTo>
                  <a:pt x="2325429" y="693796"/>
                </a:lnTo>
                <a:lnTo>
                  <a:pt x="2325429" y="696641"/>
                </a:lnTo>
                <a:lnTo>
                  <a:pt x="2327520" y="694555"/>
                </a:lnTo>
                <a:lnTo>
                  <a:pt x="2330373" y="692089"/>
                </a:lnTo>
                <a:lnTo>
                  <a:pt x="2324478" y="689055"/>
                </a:lnTo>
                <a:cubicBezTo>
                  <a:pt x="2321721" y="687818"/>
                  <a:pt x="2319344" y="685849"/>
                  <a:pt x="2317632" y="683365"/>
                </a:cubicBezTo>
                <a:close/>
                <a:moveTo>
                  <a:pt x="2783136" y="679382"/>
                </a:moveTo>
                <a:cubicBezTo>
                  <a:pt x="2762599" y="692279"/>
                  <a:pt x="2800441" y="686969"/>
                  <a:pt x="2783136" y="679382"/>
                </a:cubicBezTo>
                <a:close/>
                <a:moveTo>
                  <a:pt x="2583281" y="679382"/>
                </a:moveTo>
                <a:lnTo>
                  <a:pt x="2581190" y="688106"/>
                </a:lnTo>
                <a:lnTo>
                  <a:pt x="2577577" y="688106"/>
                </a:lnTo>
                <a:lnTo>
                  <a:pt x="2573774" y="688106"/>
                </a:lnTo>
                <a:lnTo>
                  <a:pt x="2573774" y="696452"/>
                </a:lnTo>
                <a:cubicBezTo>
                  <a:pt x="2573431" y="700048"/>
                  <a:pt x="2573431" y="703667"/>
                  <a:pt x="2573774" y="707263"/>
                </a:cubicBezTo>
                <a:cubicBezTo>
                  <a:pt x="2574325" y="712571"/>
                  <a:pt x="2573736" y="717935"/>
                  <a:pt x="2572062" y="723005"/>
                </a:cubicBezTo>
                <a:lnTo>
                  <a:pt x="2572442" y="723195"/>
                </a:lnTo>
                <a:lnTo>
                  <a:pt x="2569590" y="732488"/>
                </a:lnTo>
                <a:lnTo>
                  <a:pt x="2572632" y="734575"/>
                </a:lnTo>
                <a:lnTo>
                  <a:pt x="2575865" y="736850"/>
                </a:lnTo>
                <a:lnTo>
                  <a:pt x="2575865" y="741213"/>
                </a:lnTo>
                <a:lnTo>
                  <a:pt x="2575865" y="745954"/>
                </a:lnTo>
                <a:lnTo>
                  <a:pt x="2588796" y="748799"/>
                </a:lnTo>
                <a:lnTo>
                  <a:pt x="2592599" y="745196"/>
                </a:lnTo>
                <a:lnTo>
                  <a:pt x="2586134" y="743489"/>
                </a:lnTo>
                <a:lnTo>
                  <a:pt x="2576626" y="727557"/>
                </a:lnTo>
                <a:lnTo>
                  <a:pt x="2580048" y="719970"/>
                </a:lnTo>
                <a:lnTo>
                  <a:pt x="2583281" y="712573"/>
                </a:lnTo>
                <a:lnTo>
                  <a:pt x="2581760" y="703849"/>
                </a:lnTo>
                <a:lnTo>
                  <a:pt x="2580429" y="694934"/>
                </a:lnTo>
                <a:lnTo>
                  <a:pt x="2585183" y="690382"/>
                </a:lnTo>
                <a:lnTo>
                  <a:pt x="2590127" y="685830"/>
                </a:lnTo>
                <a:lnTo>
                  <a:pt x="2592599" y="685830"/>
                </a:lnTo>
                <a:lnTo>
                  <a:pt x="2595071" y="685830"/>
                </a:lnTo>
                <a:lnTo>
                  <a:pt x="2591838" y="682606"/>
                </a:lnTo>
                <a:lnTo>
                  <a:pt x="2588415" y="679382"/>
                </a:lnTo>
                <a:lnTo>
                  <a:pt x="2585944" y="679382"/>
                </a:lnTo>
                <a:close/>
                <a:moveTo>
                  <a:pt x="3688093" y="679003"/>
                </a:moveTo>
                <a:cubicBezTo>
                  <a:pt x="3657668" y="673692"/>
                  <a:pt x="3670028" y="714280"/>
                  <a:pt x="3689044" y="694934"/>
                </a:cubicBezTo>
                <a:lnTo>
                  <a:pt x="3688093" y="694555"/>
                </a:lnTo>
                <a:cubicBezTo>
                  <a:pt x="3679916" y="693227"/>
                  <a:pt x="3684290" y="683175"/>
                  <a:pt x="3688093" y="679003"/>
                </a:cubicBezTo>
                <a:close/>
                <a:moveTo>
                  <a:pt x="1023805" y="678434"/>
                </a:moveTo>
                <a:lnTo>
                  <a:pt x="1023805" y="690003"/>
                </a:lnTo>
                <a:cubicBezTo>
                  <a:pt x="1023234" y="690003"/>
                  <a:pt x="1021713" y="690003"/>
                  <a:pt x="1021713" y="690003"/>
                </a:cubicBezTo>
                <a:lnTo>
                  <a:pt x="1010874" y="682796"/>
                </a:lnTo>
                <a:cubicBezTo>
                  <a:pt x="1015248" y="680141"/>
                  <a:pt x="1020192" y="679572"/>
                  <a:pt x="1023805" y="678434"/>
                </a:cubicBezTo>
                <a:close/>
                <a:moveTo>
                  <a:pt x="978167" y="678434"/>
                </a:moveTo>
                <a:lnTo>
                  <a:pt x="981400" y="685072"/>
                </a:lnTo>
                <a:cubicBezTo>
                  <a:pt x="975695" y="687348"/>
                  <a:pt x="969800" y="689624"/>
                  <a:pt x="964286" y="692089"/>
                </a:cubicBezTo>
                <a:cubicBezTo>
                  <a:pt x="962954" y="690951"/>
                  <a:pt x="961814" y="690572"/>
                  <a:pt x="961243" y="692089"/>
                </a:cubicBezTo>
                <a:cubicBezTo>
                  <a:pt x="960673" y="693607"/>
                  <a:pt x="959151" y="692658"/>
                  <a:pt x="959151" y="694555"/>
                </a:cubicBezTo>
                <a:cubicBezTo>
                  <a:pt x="952686" y="697021"/>
                  <a:pt x="945460" y="697779"/>
                  <a:pt x="940136" y="699866"/>
                </a:cubicBezTo>
                <a:cubicBezTo>
                  <a:pt x="934811" y="701952"/>
                  <a:pt x="930247" y="705935"/>
                  <a:pt x="924733" y="707832"/>
                </a:cubicBezTo>
                <a:lnTo>
                  <a:pt x="919979" y="709159"/>
                </a:lnTo>
                <a:lnTo>
                  <a:pt x="912753" y="701762"/>
                </a:lnTo>
                <a:cubicBezTo>
                  <a:pt x="917634" y="698593"/>
                  <a:pt x="923151" y="696522"/>
                  <a:pt x="928916" y="695693"/>
                </a:cubicBezTo>
                <a:cubicBezTo>
                  <a:pt x="935933" y="692114"/>
                  <a:pt x="943530" y="689802"/>
                  <a:pt x="951355" y="688865"/>
                </a:cubicBezTo>
                <a:cubicBezTo>
                  <a:pt x="953369" y="687528"/>
                  <a:pt x="955540" y="686445"/>
                  <a:pt x="957820" y="685641"/>
                </a:cubicBezTo>
                <a:cubicBezTo>
                  <a:pt x="958771" y="685641"/>
                  <a:pt x="959341" y="685641"/>
                  <a:pt x="960482" y="685641"/>
                </a:cubicBezTo>
                <a:cubicBezTo>
                  <a:pt x="965617" y="680330"/>
                  <a:pt x="972843" y="682796"/>
                  <a:pt x="978167" y="678434"/>
                </a:cubicBezTo>
                <a:close/>
                <a:moveTo>
                  <a:pt x="2903812" y="676475"/>
                </a:moveTo>
                <a:cubicBezTo>
                  <a:pt x="2904338" y="678777"/>
                  <a:pt x="2918956" y="692469"/>
                  <a:pt x="2909400" y="679382"/>
                </a:cubicBezTo>
                <a:cubicBezTo>
                  <a:pt x="2905027" y="676205"/>
                  <a:pt x="2903636" y="675707"/>
                  <a:pt x="2903812" y="676475"/>
                </a:cubicBezTo>
                <a:close/>
                <a:moveTo>
                  <a:pt x="3333070" y="674071"/>
                </a:moveTo>
                <a:cubicBezTo>
                  <a:pt x="3327365" y="701762"/>
                  <a:pt x="3348853" y="680330"/>
                  <a:pt x="3333070" y="674071"/>
                </a:cubicBezTo>
                <a:close/>
                <a:moveTo>
                  <a:pt x="791623" y="674071"/>
                </a:moveTo>
                <a:cubicBezTo>
                  <a:pt x="786489" y="695693"/>
                  <a:pt x="807216" y="675209"/>
                  <a:pt x="791623" y="674071"/>
                </a:cubicBezTo>
                <a:close/>
                <a:moveTo>
                  <a:pt x="3265374" y="673882"/>
                </a:moveTo>
                <a:cubicBezTo>
                  <a:pt x="3260430" y="695503"/>
                  <a:pt x="3280967" y="675020"/>
                  <a:pt x="3265374" y="673882"/>
                </a:cubicBezTo>
                <a:close/>
                <a:moveTo>
                  <a:pt x="1520114" y="671985"/>
                </a:moveTo>
                <a:cubicBezTo>
                  <a:pt x="1520114" y="673313"/>
                  <a:pt x="1517452" y="675589"/>
                  <a:pt x="1520114" y="677675"/>
                </a:cubicBezTo>
                <a:cubicBezTo>
                  <a:pt x="1523347" y="675209"/>
                  <a:pt x="1523347" y="673313"/>
                  <a:pt x="1521255" y="671985"/>
                </a:cubicBezTo>
                <a:close/>
                <a:moveTo>
                  <a:pt x="2128046" y="671795"/>
                </a:moveTo>
                <a:cubicBezTo>
                  <a:pt x="2126524" y="671355"/>
                  <a:pt x="2124946" y="672222"/>
                  <a:pt x="2124509" y="673732"/>
                </a:cubicBezTo>
                <a:cubicBezTo>
                  <a:pt x="2124471" y="673844"/>
                  <a:pt x="2124452" y="673957"/>
                  <a:pt x="2124433" y="674071"/>
                </a:cubicBezTo>
                <a:cubicBezTo>
                  <a:pt x="2123691" y="675575"/>
                  <a:pt x="2124319" y="677394"/>
                  <a:pt x="2125821" y="678134"/>
                </a:cubicBezTo>
                <a:cubicBezTo>
                  <a:pt x="2126163" y="678299"/>
                  <a:pt x="2126524" y="678401"/>
                  <a:pt x="2126905" y="678434"/>
                </a:cubicBezTo>
                <a:lnTo>
                  <a:pt x="2126524" y="677675"/>
                </a:lnTo>
                <a:cubicBezTo>
                  <a:pt x="2128160" y="678094"/>
                  <a:pt x="2129814" y="677117"/>
                  <a:pt x="2130233" y="675494"/>
                </a:cubicBezTo>
                <a:cubicBezTo>
                  <a:pt x="2130651" y="673870"/>
                  <a:pt x="2129681" y="672214"/>
                  <a:pt x="2128046" y="671795"/>
                </a:cubicBezTo>
                <a:close/>
                <a:moveTo>
                  <a:pt x="2694143" y="671416"/>
                </a:moveTo>
                <a:lnTo>
                  <a:pt x="2691290" y="673123"/>
                </a:lnTo>
                <a:cubicBezTo>
                  <a:pt x="2689959" y="674062"/>
                  <a:pt x="2688799" y="675215"/>
                  <a:pt x="2687868" y="676537"/>
                </a:cubicBezTo>
                <a:lnTo>
                  <a:pt x="2685205" y="674071"/>
                </a:lnTo>
                <a:cubicBezTo>
                  <a:pt x="2677219" y="681658"/>
                  <a:pt x="2679881" y="685641"/>
                  <a:pt x="2683684" y="686399"/>
                </a:cubicBezTo>
                <a:lnTo>
                  <a:pt x="2685396" y="689434"/>
                </a:lnTo>
                <a:lnTo>
                  <a:pt x="2689009" y="695124"/>
                </a:lnTo>
                <a:lnTo>
                  <a:pt x="2690720" y="707832"/>
                </a:lnTo>
                <a:cubicBezTo>
                  <a:pt x="2691328" y="713569"/>
                  <a:pt x="2691328" y="719354"/>
                  <a:pt x="2690720" y="725091"/>
                </a:cubicBezTo>
                <a:lnTo>
                  <a:pt x="2689579" y="729643"/>
                </a:lnTo>
                <a:lnTo>
                  <a:pt x="2691671" y="732868"/>
                </a:lnTo>
                <a:cubicBezTo>
                  <a:pt x="2692450" y="734470"/>
                  <a:pt x="2693724" y="735794"/>
                  <a:pt x="2695284" y="736661"/>
                </a:cubicBezTo>
                <a:cubicBezTo>
                  <a:pt x="2696558" y="736741"/>
                  <a:pt x="2697813" y="736255"/>
                  <a:pt x="2698706" y="735333"/>
                </a:cubicBezTo>
                <a:lnTo>
                  <a:pt x="2700418" y="733437"/>
                </a:lnTo>
                <a:lnTo>
                  <a:pt x="2698136" y="732109"/>
                </a:lnTo>
                <a:lnTo>
                  <a:pt x="2695664" y="730592"/>
                </a:lnTo>
                <a:lnTo>
                  <a:pt x="2695664" y="716556"/>
                </a:lnTo>
                <a:cubicBezTo>
                  <a:pt x="2695664" y="708590"/>
                  <a:pt x="2695664" y="701004"/>
                  <a:pt x="2695664" y="699486"/>
                </a:cubicBezTo>
                <a:cubicBezTo>
                  <a:pt x="2695417" y="695369"/>
                  <a:pt x="2694447" y="691325"/>
                  <a:pt x="2692812" y="687537"/>
                </a:cubicBezTo>
                <a:lnTo>
                  <a:pt x="2690720" y="682037"/>
                </a:lnTo>
                <a:cubicBezTo>
                  <a:pt x="2690530" y="681024"/>
                  <a:pt x="2690149" y="680057"/>
                  <a:pt x="2689579" y="679192"/>
                </a:cubicBezTo>
                <a:lnTo>
                  <a:pt x="2689579" y="678244"/>
                </a:lnTo>
                <a:lnTo>
                  <a:pt x="2691861" y="674830"/>
                </a:lnTo>
                <a:close/>
                <a:moveTo>
                  <a:pt x="1612340" y="671226"/>
                </a:moveTo>
                <a:cubicBezTo>
                  <a:pt x="1610819" y="675399"/>
                  <a:pt x="1611580" y="677675"/>
                  <a:pt x="1613101" y="678434"/>
                </a:cubicBezTo>
                <a:lnTo>
                  <a:pt x="1612340" y="680710"/>
                </a:lnTo>
                <a:cubicBezTo>
                  <a:pt x="1610737" y="680211"/>
                  <a:pt x="1609030" y="681102"/>
                  <a:pt x="1608529" y="682703"/>
                </a:cubicBezTo>
                <a:cubicBezTo>
                  <a:pt x="1608029" y="684302"/>
                  <a:pt x="1608923" y="686005"/>
                  <a:pt x="1610528" y="686504"/>
                </a:cubicBezTo>
                <a:cubicBezTo>
                  <a:pt x="1612131" y="687003"/>
                  <a:pt x="1613839" y="686111"/>
                  <a:pt x="1614339" y="684510"/>
                </a:cubicBezTo>
                <a:cubicBezTo>
                  <a:pt x="1614379" y="684383"/>
                  <a:pt x="1614409" y="684254"/>
                  <a:pt x="1614432" y="684123"/>
                </a:cubicBezTo>
                <a:cubicBezTo>
                  <a:pt x="1614789" y="682606"/>
                  <a:pt x="1613858" y="681083"/>
                  <a:pt x="1612340" y="680710"/>
                </a:cubicBezTo>
                <a:cubicBezTo>
                  <a:pt x="1615763" y="682037"/>
                  <a:pt x="1622419" y="671985"/>
                  <a:pt x="1612340" y="671226"/>
                </a:cubicBezTo>
                <a:close/>
                <a:moveTo>
                  <a:pt x="3118573" y="671037"/>
                </a:moveTo>
                <a:lnTo>
                  <a:pt x="3118573" y="681468"/>
                </a:lnTo>
                <a:lnTo>
                  <a:pt x="3129032" y="681468"/>
                </a:lnTo>
                <a:lnTo>
                  <a:pt x="3127700" y="671037"/>
                </a:lnTo>
                <a:close/>
                <a:moveTo>
                  <a:pt x="1494063" y="670847"/>
                </a:moveTo>
                <a:lnTo>
                  <a:pt x="1496915" y="672554"/>
                </a:lnTo>
                <a:cubicBezTo>
                  <a:pt x="1495204" y="676158"/>
                  <a:pt x="1492732" y="676347"/>
                  <a:pt x="1492732" y="680710"/>
                </a:cubicBezTo>
                <a:cubicBezTo>
                  <a:pt x="1490260" y="679382"/>
                  <a:pt x="1489119" y="682796"/>
                  <a:pt x="1487027" y="682796"/>
                </a:cubicBezTo>
                <a:cubicBezTo>
                  <a:pt x="1485125" y="681658"/>
                  <a:pt x="1484745" y="678434"/>
                  <a:pt x="1482273" y="681658"/>
                </a:cubicBezTo>
                <a:cubicBezTo>
                  <a:pt x="1481322" y="679761"/>
                  <a:pt x="1484935" y="679572"/>
                  <a:pt x="1484935" y="677106"/>
                </a:cubicBezTo>
                <a:cubicBezTo>
                  <a:pt x="1487217" y="678434"/>
                  <a:pt x="1491591" y="673882"/>
                  <a:pt x="1494063" y="670847"/>
                </a:cubicBezTo>
                <a:close/>
                <a:moveTo>
                  <a:pt x="1388342" y="670339"/>
                </a:moveTo>
                <a:lnTo>
                  <a:pt x="1388145" y="670657"/>
                </a:lnTo>
                <a:lnTo>
                  <a:pt x="1387385" y="670657"/>
                </a:lnTo>
                <a:close/>
                <a:moveTo>
                  <a:pt x="2698326" y="670278"/>
                </a:moveTo>
                <a:lnTo>
                  <a:pt x="2699277" y="673882"/>
                </a:lnTo>
                <a:cubicBezTo>
                  <a:pt x="2699505" y="674798"/>
                  <a:pt x="2699809" y="675687"/>
                  <a:pt x="2700228" y="676537"/>
                </a:cubicBezTo>
                <a:lnTo>
                  <a:pt x="2699847" y="676158"/>
                </a:lnTo>
                <a:cubicBezTo>
                  <a:pt x="2697376" y="675020"/>
                  <a:pt x="2698897" y="676158"/>
                  <a:pt x="2701179" y="679382"/>
                </a:cubicBezTo>
                <a:cubicBezTo>
                  <a:pt x="2703460" y="682606"/>
                  <a:pt x="2701179" y="681089"/>
                  <a:pt x="2701179" y="681658"/>
                </a:cubicBezTo>
                <a:cubicBezTo>
                  <a:pt x="2702453" y="684332"/>
                  <a:pt x="2703156" y="687236"/>
                  <a:pt x="2703270" y="690193"/>
                </a:cubicBezTo>
                <a:lnTo>
                  <a:pt x="2703270" y="694934"/>
                </a:lnTo>
                <a:lnTo>
                  <a:pt x="2706123" y="685451"/>
                </a:lnTo>
                <a:lnTo>
                  <a:pt x="2706123" y="684123"/>
                </a:lnTo>
                <a:cubicBezTo>
                  <a:pt x="2707834" y="685262"/>
                  <a:pt x="2708214" y="684123"/>
                  <a:pt x="2704221" y="679003"/>
                </a:cubicBezTo>
                <a:lnTo>
                  <a:pt x="2702700" y="677865"/>
                </a:lnTo>
                <a:close/>
                <a:moveTo>
                  <a:pt x="3184724" y="670136"/>
                </a:moveTo>
                <a:cubicBezTo>
                  <a:pt x="3177617" y="669282"/>
                  <a:pt x="3169820" y="672744"/>
                  <a:pt x="3169535" y="680520"/>
                </a:cubicBezTo>
                <a:cubicBezTo>
                  <a:pt x="3177331" y="677770"/>
                  <a:pt x="3180944" y="679287"/>
                  <a:pt x="3184177" y="681231"/>
                </a:cubicBezTo>
                <a:lnTo>
                  <a:pt x="3195530" y="684236"/>
                </a:lnTo>
                <a:lnTo>
                  <a:pt x="3195777" y="685641"/>
                </a:lnTo>
                <a:lnTo>
                  <a:pt x="3196537" y="684503"/>
                </a:lnTo>
                <a:lnTo>
                  <a:pt x="3195530" y="684236"/>
                </a:lnTo>
                <a:lnTo>
                  <a:pt x="3193843" y="674652"/>
                </a:lnTo>
                <a:cubicBezTo>
                  <a:pt x="3191659" y="672068"/>
                  <a:pt x="3188278" y="670562"/>
                  <a:pt x="3184724" y="670136"/>
                </a:cubicBezTo>
                <a:close/>
                <a:moveTo>
                  <a:pt x="2480216" y="668950"/>
                </a:moveTo>
                <a:cubicBezTo>
                  <a:pt x="2475272" y="701383"/>
                  <a:pt x="2484400" y="722626"/>
                  <a:pt x="2480216" y="757524"/>
                </a:cubicBezTo>
                <a:cubicBezTo>
                  <a:pt x="2483126" y="757209"/>
                  <a:pt x="2485883" y="756092"/>
                  <a:pt x="2488203" y="754300"/>
                </a:cubicBezTo>
                <a:cubicBezTo>
                  <a:pt x="2486872" y="757075"/>
                  <a:pt x="2486472" y="760196"/>
                  <a:pt x="2487062" y="763214"/>
                </a:cubicBezTo>
                <a:cubicBezTo>
                  <a:pt x="2494858" y="763214"/>
                  <a:pt x="2503986" y="764352"/>
                  <a:pt x="2503606" y="756196"/>
                </a:cubicBezTo>
                <a:cubicBezTo>
                  <a:pt x="2503225" y="748041"/>
                  <a:pt x="2498661" y="753541"/>
                  <a:pt x="2490865" y="751644"/>
                </a:cubicBezTo>
                <a:cubicBezTo>
                  <a:pt x="2501704" y="739695"/>
                  <a:pt x="2501704" y="714849"/>
                  <a:pt x="2527185" y="731540"/>
                </a:cubicBezTo>
                <a:cubicBezTo>
                  <a:pt x="2526690" y="702758"/>
                  <a:pt x="2507770" y="677533"/>
                  <a:pt x="2480216" y="668950"/>
                </a:cubicBezTo>
                <a:close/>
                <a:moveTo>
                  <a:pt x="1799264" y="668381"/>
                </a:moveTo>
                <a:cubicBezTo>
                  <a:pt x="1797753" y="667941"/>
                  <a:pt x="1796169" y="668808"/>
                  <a:pt x="1795729" y="670318"/>
                </a:cubicBezTo>
                <a:cubicBezTo>
                  <a:pt x="1795695" y="670430"/>
                  <a:pt x="1795670" y="670543"/>
                  <a:pt x="1795651" y="670657"/>
                </a:cubicBezTo>
                <a:cubicBezTo>
                  <a:pt x="1795669" y="671955"/>
                  <a:pt x="1796509" y="673096"/>
                  <a:pt x="1797743" y="673502"/>
                </a:cubicBezTo>
                <a:lnTo>
                  <a:pt x="1797743" y="674261"/>
                </a:lnTo>
                <a:cubicBezTo>
                  <a:pt x="1799350" y="674517"/>
                  <a:pt x="1800898" y="673542"/>
                  <a:pt x="1801356" y="671985"/>
                </a:cubicBezTo>
                <a:cubicBezTo>
                  <a:pt x="1801725" y="670420"/>
                  <a:pt x="1800809" y="668840"/>
                  <a:pt x="1799264" y="668381"/>
                </a:cubicBezTo>
                <a:close/>
                <a:moveTo>
                  <a:pt x="2001211" y="667243"/>
                </a:moveTo>
                <a:lnTo>
                  <a:pt x="1995696" y="689813"/>
                </a:lnTo>
                <a:lnTo>
                  <a:pt x="2010339" y="693417"/>
                </a:lnTo>
                <a:lnTo>
                  <a:pt x="2024981" y="697210"/>
                </a:lnTo>
                <a:lnTo>
                  <a:pt x="2013001" y="700814"/>
                </a:lnTo>
                <a:lnTo>
                  <a:pt x="2001211" y="704418"/>
                </a:lnTo>
                <a:lnTo>
                  <a:pt x="1993605" y="699107"/>
                </a:lnTo>
                <a:lnTo>
                  <a:pt x="1985999" y="693986"/>
                </a:lnTo>
                <a:lnTo>
                  <a:pt x="1984667" y="699676"/>
                </a:lnTo>
                <a:cubicBezTo>
                  <a:pt x="1984762" y="704463"/>
                  <a:pt x="1987349" y="708852"/>
                  <a:pt x="1991513" y="711246"/>
                </a:cubicBezTo>
                <a:lnTo>
                  <a:pt x="1999690" y="716746"/>
                </a:lnTo>
                <a:lnTo>
                  <a:pt x="2007296" y="712194"/>
                </a:lnTo>
                <a:lnTo>
                  <a:pt x="2014902" y="707452"/>
                </a:lnTo>
                <a:lnTo>
                  <a:pt x="2021368" y="712004"/>
                </a:lnTo>
                <a:lnTo>
                  <a:pt x="2028023" y="716556"/>
                </a:lnTo>
                <a:lnTo>
                  <a:pt x="2028023" y="701004"/>
                </a:lnTo>
                <a:cubicBezTo>
                  <a:pt x="2028822" y="694134"/>
                  <a:pt x="2027491" y="687187"/>
                  <a:pt x="2024220" y="681089"/>
                </a:cubicBezTo>
                <a:lnTo>
                  <a:pt x="2020607" y="676727"/>
                </a:lnTo>
                <a:lnTo>
                  <a:pt x="2017374" y="690762"/>
                </a:lnTo>
                <a:lnTo>
                  <a:pt x="2009198" y="679003"/>
                </a:lnTo>
                <a:close/>
                <a:moveTo>
                  <a:pt x="1744309" y="666864"/>
                </a:moveTo>
                <a:cubicBezTo>
                  <a:pt x="1742735" y="666498"/>
                  <a:pt x="1741158" y="667475"/>
                  <a:pt x="1740791" y="669045"/>
                </a:cubicBezTo>
                <a:cubicBezTo>
                  <a:pt x="1740424" y="670616"/>
                  <a:pt x="1741404" y="672188"/>
                  <a:pt x="1742978" y="672554"/>
                </a:cubicBezTo>
                <a:cubicBezTo>
                  <a:pt x="1744552" y="672920"/>
                  <a:pt x="1746129" y="671943"/>
                  <a:pt x="1746496" y="670373"/>
                </a:cubicBezTo>
                <a:cubicBezTo>
                  <a:pt x="1746863" y="668802"/>
                  <a:pt x="1745884" y="667230"/>
                  <a:pt x="1744309" y="666864"/>
                </a:cubicBezTo>
                <a:close/>
                <a:moveTo>
                  <a:pt x="1155203" y="666485"/>
                </a:moveTo>
                <a:lnTo>
                  <a:pt x="1155241" y="666548"/>
                </a:lnTo>
                <a:lnTo>
                  <a:pt x="1154907" y="666643"/>
                </a:lnTo>
                <a:close/>
                <a:moveTo>
                  <a:pt x="4420387" y="665157"/>
                </a:moveTo>
                <a:lnTo>
                  <a:pt x="4413916" y="678434"/>
                </a:lnTo>
                <a:lnTo>
                  <a:pt x="4413731" y="678434"/>
                </a:lnTo>
                <a:lnTo>
                  <a:pt x="4413731" y="678813"/>
                </a:lnTo>
                <a:lnTo>
                  <a:pt x="4413916" y="678434"/>
                </a:lnTo>
                <a:lnTo>
                  <a:pt x="4417535" y="678434"/>
                </a:lnTo>
                <a:cubicBezTo>
                  <a:pt x="4423220" y="677863"/>
                  <a:pt x="4427974" y="673872"/>
                  <a:pt x="4429515" y="668381"/>
                </a:cubicBezTo>
                <a:cubicBezTo>
                  <a:pt x="4427214" y="665823"/>
                  <a:pt x="4423791" y="664609"/>
                  <a:pt x="4420387" y="665157"/>
                </a:cubicBezTo>
                <a:close/>
                <a:moveTo>
                  <a:pt x="2430015" y="664778"/>
                </a:moveTo>
                <a:lnTo>
                  <a:pt x="2430136" y="664941"/>
                </a:lnTo>
                <a:lnTo>
                  <a:pt x="2426782" y="667054"/>
                </a:lnTo>
                <a:cubicBezTo>
                  <a:pt x="2426611" y="668721"/>
                  <a:pt x="2427809" y="670213"/>
                  <a:pt x="2429482" y="670390"/>
                </a:cubicBezTo>
                <a:cubicBezTo>
                  <a:pt x="2430890" y="670536"/>
                  <a:pt x="2432202" y="669705"/>
                  <a:pt x="2432677" y="668381"/>
                </a:cubicBezTo>
                <a:lnTo>
                  <a:pt x="2430136" y="664941"/>
                </a:lnTo>
                <a:lnTo>
                  <a:pt x="2430395" y="664778"/>
                </a:lnTo>
                <a:close/>
                <a:moveTo>
                  <a:pt x="3754600" y="664683"/>
                </a:moveTo>
                <a:cubicBezTo>
                  <a:pt x="3752889" y="664493"/>
                  <a:pt x="3751415" y="664778"/>
                  <a:pt x="3748182" y="666105"/>
                </a:cubicBezTo>
                <a:cubicBezTo>
                  <a:pt x="3748182" y="670657"/>
                  <a:pt x="3750844" y="671416"/>
                  <a:pt x="3750654" y="675778"/>
                </a:cubicBezTo>
                <a:cubicBezTo>
                  <a:pt x="3759782" y="676916"/>
                  <a:pt x="3762444" y="672364"/>
                  <a:pt x="3762634" y="665536"/>
                </a:cubicBezTo>
                <a:lnTo>
                  <a:pt x="3762444" y="666105"/>
                </a:lnTo>
                <a:cubicBezTo>
                  <a:pt x="3758261" y="665536"/>
                  <a:pt x="3756312" y="664872"/>
                  <a:pt x="3754600" y="664683"/>
                </a:cubicBezTo>
                <a:close/>
                <a:moveTo>
                  <a:pt x="1162809" y="664398"/>
                </a:moveTo>
                <a:cubicBezTo>
                  <a:pt x="1164331" y="665157"/>
                  <a:pt x="1162619" y="667054"/>
                  <a:pt x="1164331" y="667054"/>
                </a:cubicBezTo>
                <a:cubicBezTo>
                  <a:pt x="1170102" y="665845"/>
                  <a:pt x="1175945" y="665022"/>
                  <a:pt x="1181825" y="664588"/>
                </a:cubicBezTo>
                <a:lnTo>
                  <a:pt x="1180874" y="665726"/>
                </a:lnTo>
                <a:cubicBezTo>
                  <a:pt x="1173458" y="669709"/>
                  <a:pt x="1166042" y="672744"/>
                  <a:pt x="1158626" y="676727"/>
                </a:cubicBezTo>
                <a:cubicBezTo>
                  <a:pt x="1162429" y="676727"/>
                  <a:pt x="1160908" y="677296"/>
                  <a:pt x="1162429" y="679572"/>
                </a:cubicBezTo>
                <a:cubicBezTo>
                  <a:pt x="1164987" y="678022"/>
                  <a:pt x="1167736" y="676812"/>
                  <a:pt x="1170606" y="675968"/>
                </a:cubicBezTo>
                <a:lnTo>
                  <a:pt x="1156344" y="684882"/>
                </a:lnTo>
                <a:lnTo>
                  <a:pt x="1152731" y="686969"/>
                </a:lnTo>
                <a:lnTo>
                  <a:pt x="1145885" y="689813"/>
                </a:lnTo>
                <a:lnTo>
                  <a:pt x="1143223" y="684503"/>
                </a:lnTo>
                <a:lnTo>
                  <a:pt x="1151590" y="679382"/>
                </a:lnTo>
                <a:lnTo>
                  <a:pt x="1159957" y="674261"/>
                </a:lnTo>
                <a:lnTo>
                  <a:pt x="1157485" y="670278"/>
                </a:lnTo>
                <a:lnTo>
                  <a:pt x="1155241" y="666548"/>
                </a:lnTo>
                <a:close/>
                <a:moveTo>
                  <a:pt x="3640934" y="663829"/>
                </a:moveTo>
                <a:cubicBezTo>
                  <a:pt x="3619636" y="662312"/>
                  <a:pt x="3638082" y="674830"/>
                  <a:pt x="3635800" y="684692"/>
                </a:cubicBezTo>
                <a:cubicBezTo>
                  <a:pt x="3632757" y="684692"/>
                  <a:pt x="3629715" y="688865"/>
                  <a:pt x="3635800" y="690003"/>
                </a:cubicBezTo>
                <a:cubicBezTo>
                  <a:pt x="3635800" y="682985"/>
                  <a:pt x="3644927" y="685262"/>
                  <a:pt x="3646068" y="679572"/>
                </a:cubicBezTo>
                <a:cubicBezTo>
                  <a:pt x="3635229" y="676347"/>
                  <a:pt x="3635039" y="671226"/>
                  <a:pt x="3640934" y="663829"/>
                </a:cubicBezTo>
                <a:close/>
                <a:moveTo>
                  <a:pt x="935572" y="663260"/>
                </a:moveTo>
                <a:cubicBezTo>
                  <a:pt x="934051" y="663829"/>
                  <a:pt x="929297" y="665157"/>
                  <a:pt x="931769" y="665726"/>
                </a:cubicBezTo>
                <a:cubicBezTo>
                  <a:pt x="931769" y="663829"/>
                  <a:pt x="936713" y="665726"/>
                  <a:pt x="935572" y="663260"/>
                </a:cubicBezTo>
                <a:close/>
                <a:moveTo>
                  <a:pt x="2715440" y="662122"/>
                </a:moveTo>
                <a:cubicBezTo>
                  <a:pt x="2710496" y="683744"/>
                  <a:pt x="2731033" y="663260"/>
                  <a:pt x="2715440" y="662122"/>
                </a:cubicBezTo>
                <a:close/>
                <a:moveTo>
                  <a:pt x="2893237" y="661743"/>
                </a:moveTo>
                <a:cubicBezTo>
                  <a:pt x="2883729" y="662786"/>
                  <a:pt x="2881067" y="670183"/>
                  <a:pt x="2879498" y="678434"/>
                </a:cubicBezTo>
                <a:lnTo>
                  <a:pt x="2873176" y="697645"/>
                </a:lnTo>
                <a:lnTo>
                  <a:pt x="2872320" y="698348"/>
                </a:lnTo>
                <a:lnTo>
                  <a:pt x="2872320" y="700245"/>
                </a:lnTo>
                <a:lnTo>
                  <a:pt x="2873176" y="697645"/>
                </a:lnTo>
                <a:lnTo>
                  <a:pt x="2891478" y="682607"/>
                </a:lnTo>
                <a:cubicBezTo>
                  <a:pt x="2895899" y="675352"/>
                  <a:pt x="2897421" y="667244"/>
                  <a:pt x="2893237" y="661743"/>
                </a:cubicBezTo>
                <a:close/>
                <a:moveTo>
                  <a:pt x="2787059" y="661246"/>
                </a:moveTo>
                <a:cubicBezTo>
                  <a:pt x="2782709" y="661459"/>
                  <a:pt x="2778763" y="665821"/>
                  <a:pt x="2788270" y="673692"/>
                </a:cubicBezTo>
                <a:cubicBezTo>
                  <a:pt x="2796162" y="664968"/>
                  <a:pt x="2791408" y="661032"/>
                  <a:pt x="2787059" y="661246"/>
                </a:cubicBezTo>
                <a:close/>
                <a:moveTo>
                  <a:pt x="2547811" y="661002"/>
                </a:moveTo>
                <a:cubicBezTo>
                  <a:pt x="2548293" y="663331"/>
                  <a:pt x="2562840" y="676916"/>
                  <a:pt x="2553427" y="663829"/>
                </a:cubicBezTo>
                <a:cubicBezTo>
                  <a:pt x="2549054" y="660700"/>
                  <a:pt x="2547651" y="660225"/>
                  <a:pt x="2547811" y="661002"/>
                </a:cubicBezTo>
                <a:close/>
                <a:moveTo>
                  <a:pt x="2432767" y="661002"/>
                </a:moveTo>
                <a:cubicBezTo>
                  <a:pt x="2433248" y="663331"/>
                  <a:pt x="2447795" y="676916"/>
                  <a:pt x="2438382" y="663829"/>
                </a:cubicBezTo>
                <a:cubicBezTo>
                  <a:pt x="2434009" y="660700"/>
                  <a:pt x="2432606" y="660225"/>
                  <a:pt x="2432767" y="661002"/>
                </a:cubicBezTo>
                <a:close/>
                <a:moveTo>
                  <a:pt x="3406280" y="660984"/>
                </a:moveTo>
                <a:lnTo>
                  <a:pt x="3406280" y="671416"/>
                </a:lnTo>
                <a:lnTo>
                  <a:pt x="3416549" y="671416"/>
                </a:lnTo>
                <a:lnTo>
                  <a:pt x="3416549" y="660984"/>
                </a:lnTo>
                <a:close/>
                <a:moveTo>
                  <a:pt x="3779178" y="660795"/>
                </a:moveTo>
                <a:lnTo>
                  <a:pt x="3785505" y="667956"/>
                </a:lnTo>
                <a:lnTo>
                  <a:pt x="3784122" y="668761"/>
                </a:lnTo>
                <a:lnTo>
                  <a:pt x="3786974" y="670468"/>
                </a:lnTo>
                <a:lnTo>
                  <a:pt x="3788686" y="670468"/>
                </a:lnTo>
                <a:cubicBezTo>
                  <a:pt x="3788363" y="670481"/>
                  <a:pt x="3788039" y="670479"/>
                  <a:pt x="3787716" y="670458"/>
                </a:cubicBezTo>
                <a:lnTo>
                  <a:pt x="3785505" y="667956"/>
                </a:lnTo>
                <a:lnTo>
                  <a:pt x="3788686" y="666105"/>
                </a:lnTo>
                <a:lnTo>
                  <a:pt x="3788686" y="660795"/>
                </a:lnTo>
                <a:close/>
                <a:moveTo>
                  <a:pt x="1393279" y="660605"/>
                </a:moveTo>
                <a:cubicBezTo>
                  <a:pt x="1394801" y="660605"/>
                  <a:pt x="1397273" y="659467"/>
                  <a:pt x="1397843" y="660605"/>
                </a:cubicBezTo>
                <a:cubicBezTo>
                  <a:pt x="1398414" y="661743"/>
                  <a:pt x="1397843" y="665536"/>
                  <a:pt x="1401646" y="664588"/>
                </a:cubicBezTo>
                <a:cubicBezTo>
                  <a:pt x="1401646" y="664778"/>
                  <a:pt x="1401646" y="665916"/>
                  <a:pt x="1401646" y="665916"/>
                </a:cubicBezTo>
                <a:lnTo>
                  <a:pt x="1388342" y="670339"/>
                </a:lnTo>
                <a:lnTo>
                  <a:pt x="1391212" y="665702"/>
                </a:lnTo>
                <a:cubicBezTo>
                  <a:pt x="1392662" y="664398"/>
                  <a:pt x="1393945" y="663071"/>
                  <a:pt x="1393279" y="660605"/>
                </a:cubicBezTo>
                <a:close/>
                <a:moveTo>
                  <a:pt x="3975800" y="658708"/>
                </a:moveTo>
                <a:cubicBezTo>
                  <a:pt x="3948227" y="658708"/>
                  <a:pt x="3970285" y="680520"/>
                  <a:pt x="3975800" y="658708"/>
                </a:cubicBezTo>
                <a:close/>
                <a:moveTo>
                  <a:pt x="2752521" y="658708"/>
                </a:moveTo>
                <a:cubicBezTo>
                  <a:pt x="2747387" y="680330"/>
                  <a:pt x="2768114" y="659657"/>
                  <a:pt x="2752521" y="658708"/>
                </a:cubicBezTo>
                <a:close/>
                <a:moveTo>
                  <a:pt x="4100733" y="658329"/>
                </a:moveTo>
                <a:cubicBezTo>
                  <a:pt x="4101018" y="658329"/>
                  <a:pt x="4100305" y="662786"/>
                  <a:pt x="4099259" y="666983"/>
                </a:cubicBezTo>
                <a:lnTo>
                  <a:pt x="4095839" y="673969"/>
                </a:lnTo>
                <a:lnTo>
                  <a:pt x="4095599" y="673882"/>
                </a:lnTo>
                <a:lnTo>
                  <a:pt x="4095789" y="674071"/>
                </a:lnTo>
                <a:lnTo>
                  <a:pt x="4095839" y="673969"/>
                </a:lnTo>
                <a:lnTo>
                  <a:pt x="4102872" y="676519"/>
                </a:lnTo>
                <a:cubicBezTo>
                  <a:pt x="4108042" y="673550"/>
                  <a:pt x="4107008" y="657191"/>
                  <a:pt x="4100733" y="658329"/>
                </a:cubicBezTo>
                <a:close/>
                <a:moveTo>
                  <a:pt x="1975730" y="657950"/>
                </a:moveTo>
                <a:lnTo>
                  <a:pt x="1970976" y="660984"/>
                </a:lnTo>
                <a:lnTo>
                  <a:pt x="1966032" y="663829"/>
                </a:lnTo>
                <a:lnTo>
                  <a:pt x="1981625" y="667433"/>
                </a:lnTo>
                <a:lnTo>
                  <a:pt x="1978582" y="662691"/>
                </a:lnTo>
                <a:close/>
                <a:moveTo>
                  <a:pt x="3531784" y="657760"/>
                </a:moveTo>
                <a:lnTo>
                  <a:pt x="3531784" y="668192"/>
                </a:lnTo>
                <a:lnTo>
                  <a:pt x="3542052" y="668192"/>
                </a:lnTo>
                <a:lnTo>
                  <a:pt x="3542052" y="657760"/>
                </a:lnTo>
                <a:close/>
                <a:moveTo>
                  <a:pt x="1845687" y="656504"/>
                </a:moveTo>
                <a:cubicBezTo>
                  <a:pt x="1842157" y="655022"/>
                  <a:pt x="1838372" y="655289"/>
                  <a:pt x="1835719" y="658723"/>
                </a:cubicBezTo>
                <a:lnTo>
                  <a:pt x="1832657" y="679184"/>
                </a:lnTo>
                <a:lnTo>
                  <a:pt x="1832542" y="679192"/>
                </a:lnTo>
                <a:lnTo>
                  <a:pt x="1832542" y="679951"/>
                </a:lnTo>
                <a:lnTo>
                  <a:pt x="1832657" y="679184"/>
                </a:lnTo>
                <a:lnTo>
                  <a:pt x="1845853" y="678244"/>
                </a:lnTo>
                <a:cubicBezTo>
                  <a:pt x="1842240" y="682796"/>
                  <a:pt x="1834063" y="682985"/>
                  <a:pt x="1837106" y="694176"/>
                </a:cubicBezTo>
                <a:cubicBezTo>
                  <a:pt x="1842768" y="694052"/>
                  <a:pt x="1848295" y="695934"/>
                  <a:pt x="1852699" y="699486"/>
                </a:cubicBezTo>
                <a:cubicBezTo>
                  <a:pt x="1854030" y="688676"/>
                  <a:pt x="1861636" y="679572"/>
                  <a:pt x="1852699" y="675020"/>
                </a:cubicBezTo>
                <a:cubicBezTo>
                  <a:pt x="1858784" y="669425"/>
                  <a:pt x="1852747" y="659467"/>
                  <a:pt x="1845687" y="656504"/>
                </a:cubicBezTo>
                <a:close/>
                <a:moveTo>
                  <a:pt x="1787475" y="656432"/>
                </a:moveTo>
                <a:lnTo>
                  <a:pt x="1782721" y="659467"/>
                </a:lnTo>
                <a:lnTo>
                  <a:pt x="1777967" y="662312"/>
                </a:lnTo>
                <a:lnTo>
                  <a:pt x="1793370" y="666105"/>
                </a:lnTo>
                <a:lnTo>
                  <a:pt x="1788616" y="661553"/>
                </a:lnTo>
                <a:close/>
                <a:moveTo>
                  <a:pt x="3022354" y="656361"/>
                </a:moveTo>
                <a:cubicBezTo>
                  <a:pt x="3017980" y="656574"/>
                  <a:pt x="3013987" y="660984"/>
                  <a:pt x="3023494" y="668950"/>
                </a:cubicBezTo>
                <a:cubicBezTo>
                  <a:pt x="3031481" y="660131"/>
                  <a:pt x="3026727" y="656148"/>
                  <a:pt x="3022354" y="656361"/>
                </a:cubicBezTo>
                <a:close/>
                <a:moveTo>
                  <a:pt x="2287246" y="654657"/>
                </a:moveTo>
                <a:cubicBezTo>
                  <a:pt x="2279696" y="655698"/>
                  <a:pt x="2270996" y="663166"/>
                  <a:pt x="2265719" y="658898"/>
                </a:cubicBezTo>
                <a:cubicBezTo>
                  <a:pt x="2265605" y="659907"/>
                  <a:pt x="2265605" y="660924"/>
                  <a:pt x="2265719" y="661933"/>
                </a:cubicBezTo>
                <a:cubicBezTo>
                  <a:pt x="2263590" y="660444"/>
                  <a:pt x="2261079" y="659588"/>
                  <a:pt x="2258493" y="659467"/>
                </a:cubicBezTo>
                <a:cubicBezTo>
                  <a:pt x="2257295" y="659270"/>
                  <a:pt x="2256078" y="659270"/>
                  <a:pt x="2254880" y="659467"/>
                </a:cubicBezTo>
                <a:cubicBezTo>
                  <a:pt x="2253359" y="659110"/>
                  <a:pt x="2251838" y="660040"/>
                  <a:pt x="2251458" y="661553"/>
                </a:cubicBezTo>
                <a:cubicBezTo>
                  <a:pt x="2245582" y="665593"/>
                  <a:pt x="2244098" y="673625"/>
                  <a:pt x="2248149" y="679490"/>
                </a:cubicBezTo>
                <a:cubicBezTo>
                  <a:pt x="2250564" y="683008"/>
                  <a:pt x="2254595" y="685098"/>
                  <a:pt x="2258874" y="685072"/>
                </a:cubicBezTo>
                <a:cubicBezTo>
                  <a:pt x="2261079" y="684935"/>
                  <a:pt x="2263228" y="684285"/>
                  <a:pt x="2265149" y="683175"/>
                </a:cubicBezTo>
                <a:cubicBezTo>
                  <a:pt x="2265548" y="685241"/>
                  <a:pt x="2266119" y="687270"/>
                  <a:pt x="2266860" y="689244"/>
                </a:cubicBezTo>
                <a:cubicBezTo>
                  <a:pt x="2280361" y="688106"/>
                  <a:pt x="2279220" y="685262"/>
                  <a:pt x="2290630" y="684503"/>
                </a:cubicBezTo>
                <a:cubicBezTo>
                  <a:pt x="2289489" y="678434"/>
                  <a:pt x="2290916" y="674593"/>
                  <a:pt x="2292366" y="670634"/>
                </a:cubicBezTo>
                <a:lnTo>
                  <a:pt x="2294196" y="656420"/>
                </a:lnTo>
                <a:lnTo>
                  <a:pt x="2294243" y="656432"/>
                </a:lnTo>
                <a:lnTo>
                  <a:pt x="2294243" y="656053"/>
                </a:lnTo>
                <a:lnTo>
                  <a:pt x="2294196" y="656420"/>
                </a:lnTo>
                <a:close/>
                <a:moveTo>
                  <a:pt x="3291616" y="653208"/>
                </a:moveTo>
                <a:cubicBezTo>
                  <a:pt x="3285911" y="663829"/>
                  <a:pt x="3308730" y="672933"/>
                  <a:pt x="3306258" y="663829"/>
                </a:cubicBezTo>
                <a:lnTo>
                  <a:pt x="3307208" y="663640"/>
                </a:lnTo>
                <a:cubicBezTo>
                  <a:pt x="3299032" y="663640"/>
                  <a:pt x="3303215" y="650363"/>
                  <a:pt x="3291616" y="653208"/>
                </a:cubicBezTo>
                <a:close/>
                <a:moveTo>
                  <a:pt x="3142892" y="651533"/>
                </a:moveTo>
                <a:cubicBezTo>
                  <a:pt x="3143258" y="650956"/>
                  <a:pt x="3142152" y="651738"/>
                  <a:pt x="3138159" y="655294"/>
                </a:cubicBezTo>
                <a:cubicBezTo>
                  <a:pt x="3127463" y="667243"/>
                  <a:pt x="3141796" y="653267"/>
                  <a:pt x="3142892" y="651533"/>
                </a:cubicBezTo>
                <a:close/>
                <a:moveTo>
                  <a:pt x="4508049" y="650173"/>
                </a:moveTo>
                <a:cubicBezTo>
                  <a:pt x="4523642" y="651122"/>
                  <a:pt x="4502915" y="671795"/>
                  <a:pt x="4508049" y="650173"/>
                </a:cubicBezTo>
                <a:close/>
                <a:moveTo>
                  <a:pt x="4149913" y="649794"/>
                </a:moveTo>
                <a:cubicBezTo>
                  <a:pt x="4147227" y="648846"/>
                  <a:pt x="4144850" y="649036"/>
                  <a:pt x="4142948" y="653208"/>
                </a:cubicBezTo>
                <a:lnTo>
                  <a:pt x="4143138" y="653208"/>
                </a:lnTo>
                <a:cubicBezTo>
                  <a:pt x="4149223" y="653208"/>
                  <a:pt x="4154928" y="662502"/>
                  <a:pt x="4158731" y="653208"/>
                </a:cubicBezTo>
                <a:cubicBezTo>
                  <a:pt x="4155594" y="652829"/>
                  <a:pt x="4152599" y="650742"/>
                  <a:pt x="4149913" y="649794"/>
                </a:cubicBezTo>
                <a:close/>
                <a:moveTo>
                  <a:pt x="3828999" y="648087"/>
                </a:moveTo>
                <a:cubicBezTo>
                  <a:pt x="3826660" y="650452"/>
                  <a:pt x="3826660" y="654257"/>
                  <a:pt x="3828999" y="656622"/>
                </a:cubicBezTo>
                <a:lnTo>
                  <a:pt x="3830520" y="657570"/>
                </a:lnTo>
                <a:cubicBezTo>
                  <a:pt x="3836415" y="660984"/>
                  <a:pt x="3846113" y="659657"/>
                  <a:pt x="3844782" y="653208"/>
                </a:cubicBezTo>
                <a:lnTo>
                  <a:pt x="3844592" y="653208"/>
                </a:lnTo>
                <a:cubicBezTo>
                  <a:pt x="3837936" y="653208"/>
                  <a:pt x="3837366" y="646570"/>
                  <a:pt x="3828999" y="648087"/>
                </a:cubicBezTo>
                <a:close/>
                <a:moveTo>
                  <a:pt x="851903" y="647897"/>
                </a:moveTo>
                <a:cubicBezTo>
                  <a:pt x="850952" y="646759"/>
                  <a:pt x="847910" y="647897"/>
                  <a:pt x="843536" y="650363"/>
                </a:cubicBezTo>
                <a:cubicBezTo>
                  <a:pt x="842380" y="648817"/>
                  <a:pt x="840520" y="647962"/>
                  <a:pt x="838592" y="648087"/>
                </a:cubicBezTo>
                <a:cubicBezTo>
                  <a:pt x="838364" y="649914"/>
                  <a:pt x="838364" y="651761"/>
                  <a:pt x="838592" y="653587"/>
                </a:cubicBezTo>
                <a:lnTo>
                  <a:pt x="824710" y="662122"/>
                </a:lnTo>
                <a:lnTo>
                  <a:pt x="842585" y="666295"/>
                </a:lnTo>
                <a:lnTo>
                  <a:pt x="848100" y="658139"/>
                </a:lnTo>
                <a:cubicBezTo>
                  <a:pt x="851142" y="653777"/>
                  <a:pt x="852854" y="649035"/>
                  <a:pt x="851903" y="647897"/>
                </a:cubicBezTo>
                <a:close/>
                <a:moveTo>
                  <a:pt x="3718708" y="647708"/>
                </a:moveTo>
                <a:cubicBezTo>
                  <a:pt x="3720134" y="654157"/>
                  <a:pt x="3717900" y="657049"/>
                  <a:pt x="3715856" y="660178"/>
                </a:cubicBezTo>
                <a:lnTo>
                  <a:pt x="3714204" y="673587"/>
                </a:lnTo>
                <a:lnTo>
                  <a:pt x="3713574" y="673692"/>
                </a:lnTo>
                <a:lnTo>
                  <a:pt x="3714144" y="674071"/>
                </a:lnTo>
                <a:lnTo>
                  <a:pt x="3714204" y="673587"/>
                </a:lnTo>
                <a:lnTo>
                  <a:pt x="3724591" y="671846"/>
                </a:lnTo>
                <a:cubicBezTo>
                  <a:pt x="3732363" y="665347"/>
                  <a:pt x="3730403" y="647992"/>
                  <a:pt x="3718708" y="647708"/>
                </a:cubicBezTo>
                <a:close/>
                <a:moveTo>
                  <a:pt x="2731223" y="647328"/>
                </a:moveTo>
                <a:cubicBezTo>
                  <a:pt x="2725519" y="674830"/>
                  <a:pt x="2747006" y="653398"/>
                  <a:pt x="2731223" y="647328"/>
                </a:cubicBezTo>
                <a:close/>
                <a:moveTo>
                  <a:pt x="2716771" y="646190"/>
                </a:moveTo>
                <a:lnTo>
                  <a:pt x="2716771" y="648277"/>
                </a:lnTo>
                <a:cubicBezTo>
                  <a:pt x="2716581" y="649646"/>
                  <a:pt x="2717000" y="651033"/>
                  <a:pt x="2717912" y="652070"/>
                </a:cubicBezTo>
                <a:lnTo>
                  <a:pt x="2719624" y="653777"/>
                </a:lnTo>
                <a:lnTo>
                  <a:pt x="2721335" y="652639"/>
                </a:lnTo>
                <a:cubicBezTo>
                  <a:pt x="2722400" y="651935"/>
                  <a:pt x="2723142" y="650847"/>
                  <a:pt x="2723427" y="649604"/>
                </a:cubicBezTo>
                <a:lnTo>
                  <a:pt x="2723427" y="647897"/>
                </a:lnTo>
                <a:close/>
                <a:moveTo>
                  <a:pt x="1969683" y="645923"/>
                </a:moveTo>
                <a:cubicBezTo>
                  <a:pt x="1968105" y="645365"/>
                  <a:pt x="1966374" y="646194"/>
                  <a:pt x="1965804" y="647774"/>
                </a:cubicBezTo>
                <a:cubicBezTo>
                  <a:pt x="1965728" y="647998"/>
                  <a:pt x="1965671" y="648231"/>
                  <a:pt x="1965652" y="648466"/>
                </a:cubicBezTo>
                <a:cubicBezTo>
                  <a:pt x="1964891" y="649965"/>
                  <a:pt x="1965500" y="651787"/>
                  <a:pt x="1967002" y="652539"/>
                </a:cubicBezTo>
                <a:cubicBezTo>
                  <a:pt x="1967306" y="652685"/>
                  <a:pt x="1967610" y="652781"/>
                  <a:pt x="1967934" y="652829"/>
                </a:cubicBezTo>
                <a:lnTo>
                  <a:pt x="1967934" y="652070"/>
                </a:lnTo>
                <a:cubicBezTo>
                  <a:pt x="1969550" y="652425"/>
                  <a:pt x="1971166" y="651410"/>
                  <a:pt x="1971547" y="649794"/>
                </a:cubicBezTo>
                <a:cubicBezTo>
                  <a:pt x="1972098" y="648214"/>
                  <a:pt x="1971280" y="646481"/>
                  <a:pt x="1969683" y="645923"/>
                </a:cubicBezTo>
                <a:close/>
                <a:moveTo>
                  <a:pt x="3449399" y="645621"/>
                </a:moveTo>
                <a:cubicBezTo>
                  <a:pt x="3446023" y="646949"/>
                  <a:pt x="3443742" y="654346"/>
                  <a:pt x="3452679" y="663829"/>
                </a:cubicBezTo>
                <a:cubicBezTo>
                  <a:pt x="3457243" y="649035"/>
                  <a:pt x="3452774" y="644294"/>
                  <a:pt x="3449399" y="645621"/>
                </a:cubicBezTo>
                <a:close/>
                <a:moveTo>
                  <a:pt x="1700763" y="645052"/>
                </a:moveTo>
                <a:cubicBezTo>
                  <a:pt x="1699396" y="644495"/>
                  <a:pt x="1697829" y="645071"/>
                  <a:pt x="1697150" y="646380"/>
                </a:cubicBezTo>
                <a:lnTo>
                  <a:pt x="1697150" y="647139"/>
                </a:lnTo>
                <a:cubicBezTo>
                  <a:pt x="1696669" y="648745"/>
                  <a:pt x="1697586" y="650435"/>
                  <a:pt x="1699196" y="650915"/>
                </a:cubicBezTo>
                <a:cubicBezTo>
                  <a:pt x="1700807" y="651393"/>
                  <a:pt x="1702501" y="650481"/>
                  <a:pt x="1702980" y="648874"/>
                </a:cubicBezTo>
                <a:cubicBezTo>
                  <a:pt x="1703462" y="647268"/>
                  <a:pt x="1702545" y="645578"/>
                  <a:pt x="1700936" y="645098"/>
                </a:cubicBezTo>
                <a:cubicBezTo>
                  <a:pt x="1700879" y="645081"/>
                  <a:pt x="1700820" y="645066"/>
                  <a:pt x="1700763" y="645052"/>
                </a:cubicBezTo>
                <a:close/>
                <a:moveTo>
                  <a:pt x="1730428" y="644863"/>
                </a:moveTo>
                <a:cubicBezTo>
                  <a:pt x="1728853" y="644497"/>
                  <a:pt x="1727277" y="645473"/>
                  <a:pt x="1726910" y="647044"/>
                </a:cubicBezTo>
                <a:cubicBezTo>
                  <a:pt x="1726543" y="648614"/>
                  <a:pt x="1727522" y="650187"/>
                  <a:pt x="1729097" y="650553"/>
                </a:cubicBezTo>
                <a:lnTo>
                  <a:pt x="1730428" y="651122"/>
                </a:lnTo>
                <a:cubicBezTo>
                  <a:pt x="1731996" y="651490"/>
                  <a:pt x="1733580" y="650575"/>
                  <a:pt x="1734041" y="649035"/>
                </a:cubicBezTo>
                <a:cubicBezTo>
                  <a:pt x="1734942" y="647746"/>
                  <a:pt x="1734624" y="645972"/>
                  <a:pt x="1733331" y="645075"/>
                </a:cubicBezTo>
                <a:cubicBezTo>
                  <a:pt x="1732476" y="644480"/>
                  <a:pt x="1731361" y="644398"/>
                  <a:pt x="1730428" y="644863"/>
                </a:cubicBezTo>
                <a:close/>
                <a:moveTo>
                  <a:pt x="884230" y="643535"/>
                </a:moveTo>
                <a:lnTo>
                  <a:pt x="879476" y="646570"/>
                </a:lnTo>
                <a:lnTo>
                  <a:pt x="874722" y="649415"/>
                </a:lnTo>
                <a:lnTo>
                  <a:pt x="890124" y="653208"/>
                </a:lnTo>
                <a:lnTo>
                  <a:pt x="887272" y="648277"/>
                </a:lnTo>
                <a:close/>
                <a:moveTo>
                  <a:pt x="2936022" y="643156"/>
                </a:moveTo>
                <a:lnTo>
                  <a:pt x="2936022" y="653587"/>
                </a:lnTo>
                <a:lnTo>
                  <a:pt x="2946481" y="653587"/>
                </a:lnTo>
                <a:lnTo>
                  <a:pt x="2946481" y="643156"/>
                </a:lnTo>
                <a:close/>
                <a:moveTo>
                  <a:pt x="2647935" y="642966"/>
                </a:moveTo>
                <a:lnTo>
                  <a:pt x="2647935" y="658708"/>
                </a:lnTo>
                <a:cubicBezTo>
                  <a:pt x="2657252" y="658708"/>
                  <a:pt x="2660105" y="653587"/>
                  <a:pt x="2658393" y="642966"/>
                </a:cubicBezTo>
                <a:close/>
                <a:moveTo>
                  <a:pt x="4517747" y="642776"/>
                </a:moveTo>
                <a:lnTo>
                  <a:pt x="4519649" y="644863"/>
                </a:lnTo>
                <a:lnTo>
                  <a:pt x="4519459" y="645052"/>
                </a:lnTo>
                <a:cubicBezTo>
                  <a:pt x="4517747" y="644294"/>
                  <a:pt x="4517747" y="642776"/>
                  <a:pt x="4517747" y="642776"/>
                </a:cubicBezTo>
                <a:close/>
                <a:moveTo>
                  <a:pt x="2517107" y="642776"/>
                </a:moveTo>
                <a:cubicBezTo>
                  <a:pt x="2511402" y="670468"/>
                  <a:pt x="2533080" y="649035"/>
                  <a:pt x="2517107" y="642776"/>
                </a:cubicBezTo>
                <a:close/>
                <a:moveTo>
                  <a:pt x="2502084" y="642776"/>
                </a:moveTo>
                <a:cubicBezTo>
                  <a:pt x="2481547" y="655863"/>
                  <a:pt x="2519389" y="650363"/>
                  <a:pt x="2502084" y="642776"/>
                </a:cubicBezTo>
                <a:close/>
                <a:moveTo>
                  <a:pt x="4038172" y="642018"/>
                </a:moveTo>
                <a:cubicBezTo>
                  <a:pt x="4039312" y="651880"/>
                  <a:pt x="4032277" y="653587"/>
                  <a:pt x="4032847" y="662881"/>
                </a:cubicBezTo>
                <a:cubicBezTo>
                  <a:pt x="4047679" y="671985"/>
                  <a:pt x="4047489" y="641069"/>
                  <a:pt x="4038362" y="642776"/>
                </a:cubicBezTo>
                <a:close/>
                <a:moveTo>
                  <a:pt x="1085606" y="639931"/>
                </a:moveTo>
                <a:cubicBezTo>
                  <a:pt x="1085606" y="639931"/>
                  <a:pt x="1085606" y="641449"/>
                  <a:pt x="1086747" y="642018"/>
                </a:cubicBezTo>
                <a:cubicBezTo>
                  <a:pt x="1087888" y="642587"/>
                  <a:pt x="1089028" y="642018"/>
                  <a:pt x="1089789" y="640690"/>
                </a:cubicBezTo>
                <a:cubicBezTo>
                  <a:pt x="1090550" y="639362"/>
                  <a:pt x="1087127" y="640121"/>
                  <a:pt x="1085606" y="639931"/>
                </a:cubicBezTo>
                <a:close/>
                <a:moveTo>
                  <a:pt x="3091571" y="638224"/>
                </a:moveTo>
                <a:cubicBezTo>
                  <a:pt x="3084725" y="644863"/>
                  <a:pt x="3086817" y="660226"/>
                  <a:pt x="3086627" y="674071"/>
                </a:cubicBezTo>
                <a:lnTo>
                  <a:pt x="3086246" y="674640"/>
                </a:lnTo>
                <a:cubicBezTo>
                  <a:pt x="3099938" y="668571"/>
                  <a:pt x="3108685" y="690762"/>
                  <a:pt x="3107163" y="669519"/>
                </a:cubicBezTo>
                <a:cubicBezTo>
                  <a:pt x="3078260" y="673123"/>
                  <a:pt x="3103551" y="642397"/>
                  <a:pt x="3091571" y="638224"/>
                </a:cubicBezTo>
                <a:close/>
                <a:moveTo>
                  <a:pt x="1664063" y="638224"/>
                </a:moveTo>
                <a:cubicBezTo>
                  <a:pt x="1659071" y="648893"/>
                  <a:pt x="1666809" y="660842"/>
                  <a:pt x="1673877" y="659508"/>
                </a:cubicBezTo>
                <a:lnTo>
                  <a:pt x="1679739" y="653692"/>
                </a:lnTo>
                <a:lnTo>
                  <a:pt x="1679846" y="653777"/>
                </a:lnTo>
                <a:lnTo>
                  <a:pt x="1680226" y="653208"/>
                </a:lnTo>
                <a:lnTo>
                  <a:pt x="1679739" y="653692"/>
                </a:lnTo>
                <a:lnTo>
                  <a:pt x="1671170" y="646854"/>
                </a:lnTo>
                <a:cubicBezTo>
                  <a:pt x="1669958" y="642824"/>
                  <a:pt x="1669007" y="638509"/>
                  <a:pt x="1664063" y="638224"/>
                </a:cubicBezTo>
                <a:close/>
                <a:moveTo>
                  <a:pt x="2331514" y="638035"/>
                </a:moveTo>
                <a:lnTo>
                  <a:pt x="2327901" y="639931"/>
                </a:lnTo>
                <a:lnTo>
                  <a:pt x="2324478" y="642018"/>
                </a:lnTo>
                <a:lnTo>
                  <a:pt x="2324478" y="645811"/>
                </a:lnTo>
                <a:lnTo>
                  <a:pt x="2324478" y="649604"/>
                </a:lnTo>
                <a:lnTo>
                  <a:pt x="2326760" y="649604"/>
                </a:lnTo>
                <a:cubicBezTo>
                  <a:pt x="2327901" y="649857"/>
                  <a:pt x="2329061" y="649200"/>
                  <a:pt x="2329422" y="648087"/>
                </a:cubicBezTo>
                <a:cubicBezTo>
                  <a:pt x="2329631" y="646568"/>
                  <a:pt x="2329137" y="645037"/>
                  <a:pt x="2328091" y="643914"/>
                </a:cubicBezTo>
                <a:lnTo>
                  <a:pt x="2327330" y="642587"/>
                </a:lnTo>
                <a:lnTo>
                  <a:pt x="2329422" y="640311"/>
                </a:lnTo>
                <a:close/>
                <a:moveTo>
                  <a:pt x="2008057" y="638035"/>
                </a:moveTo>
                <a:lnTo>
                  <a:pt x="2008363" y="638074"/>
                </a:lnTo>
                <a:lnTo>
                  <a:pt x="2005090" y="639772"/>
                </a:lnTo>
                <a:cubicBezTo>
                  <a:pt x="2005071" y="639886"/>
                  <a:pt x="2005033" y="640004"/>
                  <a:pt x="2005014" y="640121"/>
                </a:cubicBezTo>
                <a:cubicBezTo>
                  <a:pt x="2004653" y="641692"/>
                  <a:pt x="2005623" y="643264"/>
                  <a:pt x="2007201" y="643630"/>
                </a:cubicBezTo>
                <a:cubicBezTo>
                  <a:pt x="2008779" y="643996"/>
                  <a:pt x="2010358" y="643019"/>
                  <a:pt x="2010719" y="641449"/>
                </a:cubicBezTo>
                <a:cubicBezTo>
                  <a:pt x="2011042" y="639909"/>
                  <a:pt x="2010034" y="638407"/>
                  <a:pt x="2008494" y="638090"/>
                </a:cubicBezTo>
                <a:lnTo>
                  <a:pt x="2008363" y="638074"/>
                </a:lnTo>
                <a:lnTo>
                  <a:pt x="2008437" y="638035"/>
                </a:lnTo>
                <a:close/>
                <a:moveTo>
                  <a:pt x="2914154" y="637845"/>
                </a:moveTo>
                <a:cubicBezTo>
                  <a:pt x="2922331" y="656812"/>
                  <a:pt x="2896279" y="640880"/>
                  <a:pt x="2898371" y="653398"/>
                </a:cubicBezTo>
                <a:cubicBezTo>
                  <a:pt x="2909400" y="655484"/>
                  <a:pt x="2911682" y="663829"/>
                  <a:pt x="2924613" y="663829"/>
                </a:cubicBezTo>
                <a:cubicBezTo>
                  <a:pt x="2921760" y="654536"/>
                  <a:pt x="2921951" y="642207"/>
                  <a:pt x="2914154" y="637845"/>
                </a:cubicBezTo>
                <a:close/>
                <a:moveTo>
                  <a:pt x="2067576" y="637655"/>
                </a:moveTo>
                <a:cubicBezTo>
                  <a:pt x="2062442" y="659277"/>
                  <a:pt x="2083169" y="638604"/>
                  <a:pt x="2067576" y="637655"/>
                </a:cubicBezTo>
                <a:close/>
                <a:moveTo>
                  <a:pt x="3358551" y="637086"/>
                </a:moveTo>
                <a:lnTo>
                  <a:pt x="3358551" y="647518"/>
                </a:lnTo>
                <a:lnTo>
                  <a:pt x="3369009" y="647518"/>
                </a:lnTo>
                <a:lnTo>
                  <a:pt x="3369009" y="637086"/>
                </a:lnTo>
                <a:close/>
                <a:moveTo>
                  <a:pt x="1017339" y="637086"/>
                </a:moveTo>
                <a:cubicBezTo>
                  <a:pt x="1018720" y="637367"/>
                  <a:pt x="1020142" y="637367"/>
                  <a:pt x="1021523" y="637086"/>
                </a:cubicBezTo>
                <a:lnTo>
                  <a:pt x="1022093" y="651501"/>
                </a:lnTo>
                <a:lnTo>
                  <a:pt x="1023234" y="668381"/>
                </a:lnTo>
                <a:lnTo>
                  <a:pt x="1001366" y="676537"/>
                </a:lnTo>
                <a:lnTo>
                  <a:pt x="995281" y="672364"/>
                </a:lnTo>
                <a:lnTo>
                  <a:pt x="972843" y="657570"/>
                </a:lnTo>
                <a:cubicBezTo>
                  <a:pt x="973869" y="657254"/>
                  <a:pt x="974790" y="656664"/>
                  <a:pt x="975505" y="655863"/>
                </a:cubicBezTo>
                <a:cubicBezTo>
                  <a:pt x="976248" y="655086"/>
                  <a:pt x="976714" y="654086"/>
                  <a:pt x="976836" y="653018"/>
                </a:cubicBezTo>
                <a:lnTo>
                  <a:pt x="995852" y="658329"/>
                </a:lnTo>
                <a:lnTo>
                  <a:pt x="1008022" y="646380"/>
                </a:lnTo>
                <a:close/>
                <a:moveTo>
                  <a:pt x="1745450" y="636517"/>
                </a:moveTo>
                <a:cubicBezTo>
                  <a:pt x="1743938" y="636077"/>
                  <a:pt x="1742354" y="636944"/>
                  <a:pt x="1741913" y="638454"/>
                </a:cubicBezTo>
                <a:cubicBezTo>
                  <a:pt x="1741881" y="638566"/>
                  <a:pt x="1741856" y="638680"/>
                  <a:pt x="1741837" y="638793"/>
                </a:cubicBezTo>
                <a:cubicBezTo>
                  <a:pt x="1741470" y="640364"/>
                  <a:pt x="1742449" y="641936"/>
                  <a:pt x="1744024" y="642302"/>
                </a:cubicBezTo>
                <a:cubicBezTo>
                  <a:pt x="1745598" y="642668"/>
                  <a:pt x="1747175" y="641692"/>
                  <a:pt x="1747542" y="640121"/>
                </a:cubicBezTo>
                <a:cubicBezTo>
                  <a:pt x="1747911" y="638556"/>
                  <a:pt x="1746994" y="636976"/>
                  <a:pt x="1745450" y="636517"/>
                </a:cubicBezTo>
                <a:close/>
                <a:moveTo>
                  <a:pt x="3510296" y="633862"/>
                </a:moveTo>
                <a:lnTo>
                  <a:pt x="3520377" y="647829"/>
                </a:lnTo>
                <a:lnTo>
                  <a:pt x="3520564" y="649604"/>
                </a:lnTo>
                <a:lnTo>
                  <a:pt x="3520564" y="648087"/>
                </a:lnTo>
                <a:lnTo>
                  <a:pt x="3520377" y="647829"/>
                </a:lnTo>
                <a:lnTo>
                  <a:pt x="3519280" y="637395"/>
                </a:lnTo>
                <a:cubicBezTo>
                  <a:pt x="3517997" y="634099"/>
                  <a:pt x="3515430" y="632250"/>
                  <a:pt x="3510296" y="633862"/>
                </a:cubicBezTo>
                <a:close/>
                <a:moveTo>
                  <a:pt x="3070653" y="632914"/>
                </a:moveTo>
                <a:cubicBezTo>
                  <a:pt x="3064948" y="660605"/>
                  <a:pt x="3086436" y="639173"/>
                  <a:pt x="3070653" y="632914"/>
                </a:cubicBezTo>
                <a:close/>
                <a:moveTo>
                  <a:pt x="2955989" y="632345"/>
                </a:moveTo>
                <a:lnTo>
                  <a:pt x="2956940" y="632724"/>
                </a:lnTo>
                <a:cubicBezTo>
                  <a:pt x="2956940" y="644104"/>
                  <a:pt x="2961313" y="649415"/>
                  <a:pt x="2972533" y="648466"/>
                </a:cubicBezTo>
                <a:cubicBezTo>
                  <a:pt x="2972533" y="636707"/>
                  <a:pt x="2967398" y="631397"/>
                  <a:pt x="2955989" y="632345"/>
                </a:cubicBezTo>
                <a:close/>
                <a:moveTo>
                  <a:pt x="2244422" y="632155"/>
                </a:moveTo>
                <a:lnTo>
                  <a:pt x="2235674" y="637466"/>
                </a:lnTo>
                <a:lnTo>
                  <a:pt x="2246894" y="639552"/>
                </a:lnTo>
                <a:lnTo>
                  <a:pt x="2258113" y="641828"/>
                </a:lnTo>
                <a:close/>
                <a:moveTo>
                  <a:pt x="3182115" y="630964"/>
                </a:moveTo>
                <a:cubicBezTo>
                  <a:pt x="3169939" y="626857"/>
                  <a:pt x="3151185" y="645527"/>
                  <a:pt x="3170296" y="653208"/>
                </a:cubicBezTo>
                <a:lnTo>
                  <a:pt x="3169535" y="654346"/>
                </a:lnTo>
                <a:cubicBezTo>
                  <a:pt x="3170866" y="647139"/>
                  <a:pt x="3181134" y="648466"/>
                  <a:pt x="3185318" y="643914"/>
                </a:cubicBezTo>
                <a:cubicBezTo>
                  <a:pt x="3185318" y="646759"/>
                  <a:pt x="3189501" y="649794"/>
                  <a:pt x="3190452" y="643914"/>
                </a:cubicBezTo>
                <a:cubicBezTo>
                  <a:pt x="3189501" y="636233"/>
                  <a:pt x="3186174" y="632333"/>
                  <a:pt x="3182115" y="630964"/>
                </a:cubicBezTo>
                <a:close/>
                <a:moveTo>
                  <a:pt x="1779868" y="630638"/>
                </a:moveTo>
                <a:lnTo>
                  <a:pt x="1776256" y="646001"/>
                </a:lnTo>
                <a:lnTo>
                  <a:pt x="1781009" y="643156"/>
                </a:lnTo>
                <a:lnTo>
                  <a:pt x="1785763" y="640121"/>
                </a:lnTo>
                <a:lnTo>
                  <a:pt x="1782911" y="635379"/>
                </a:lnTo>
                <a:close/>
                <a:moveTo>
                  <a:pt x="2089444" y="630448"/>
                </a:moveTo>
                <a:cubicBezTo>
                  <a:pt x="2086972" y="633198"/>
                  <a:pt x="2085356" y="637134"/>
                  <a:pt x="2085784" y="640429"/>
                </a:cubicBezTo>
                <a:lnTo>
                  <a:pt x="2094307" y="646512"/>
                </a:lnTo>
                <a:lnTo>
                  <a:pt x="2094198" y="647139"/>
                </a:lnTo>
                <a:lnTo>
                  <a:pt x="2094388" y="646570"/>
                </a:lnTo>
                <a:lnTo>
                  <a:pt x="2094307" y="646512"/>
                </a:lnTo>
                <a:lnTo>
                  <a:pt x="2095434" y="640026"/>
                </a:lnTo>
                <a:cubicBezTo>
                  <a:pt x="2096480" y="638272"/>
                  <a:pt x="2097526" y="636518"/>
                  <a:pt x="2096670" y="632914"/>
                </a:cubicBezTo>
                <a:cubicBezTo>
                  <a:pt x="2093627" y="632914"/>
                  <a:pt x="2093247" y="629879"/>
                  <a:pt x="2089444" y="630448"/>
                </a:cubicBezTo>
                <a:close/>
                <a:moveTo>
                  <a:pt x="1698671" y="628362"/>
                </a:moveTo>
                <a:lnTo>
                  <a:pt x="1697128" y="636403"/>
                </a:lnTo>
                <a:lnTo>
                  <a:pt x="1696947" y="637255"/>
                </a:lnTo>
                <a:cubicBezTo>
                  <a:pt x="1696951" y="637263"/>
                  <a:pt x="1696956" y="637269"/>
                  <a:pt x="1696960" y="637276"/>
                </a:cubicBezTo>
                <a:lnTo>
                  <a:pt x="1697128" y="636403"/>
                </a:lnTo>
                <a:lnTo>
                  <a:pt x="1698671" y="629120"/>
                </a:lnTo>
                <a:close/>
                <a:moveTo>
                  <a:pt x="3473596" y="627224"/>
                </a:moveTo>
                <a:cubicBezTo>
                  <a:pt x="3453249" y="640121"/>
                  <a:pt x="3490900" y="634810"/>
                  <a:pt x="3473596" y="627224"/>
                </a:cubicBezTo>
                <a:close/>
                <a:moveTo>
                  <a:pt x="1536658" y="627224"/>
                </a:moveTo>
                <a:lnTo>
                  <a:pt x="1520875" y="643156"/>
                </a:lnTo>
                <a:lnTo>
                  <a:pt x="1505092" y="658708"/>
                </a:lnTo>
                <a:lnTo>
                  <a:pt x="1555103" y="656622"/>
                </a:lnTo>
                <a:lnTo>
                  <a:pt x="1568414" y="656622"/>
                </a:lnTo>
                <a:lnTo>
                  <a:pt x="1570696" y="658519"/>
                </a:lnTo>
                <a:cubicBezTo>
                  <a:pt x="1570696" y="658519"/>
                  <a:pt x="1570696" y="657191"/>
                  <a:pt x="1570696" y="656432"/>
                </a:cubicBezTo>
                <a:lnTo>
                  <a:pt x="1586099" y="656432"/>
                </a:lnTo>
                <a:cubicBezTo>
                  <a:pt x="1578112" y="661174"/>
                  <a:pt x="1570791" y="665537"/>
                  <a:pt x="1565443" y="668785"/>
                </a:cubicBezTo>
                <a:lnTo>
                  <a:pt x="1559509" y="672598"/>
                </a:lnTo>
                <a:lnTo>
                  <a:pt x="1559286" y="672554"/>
                </a:lnTo>
                <a:lnTo>
                  <a:pt x="1559421" y="672654"/>
                </a:lnTo>
                <a:lnTo>
                  <a:pt x="1556624" y="674451"/>
                </a:lnTo>
                <a:cubicBezTo>
                  <a:pt x="1557334" y="676398"/>
                  <a:pt x="1558292" y="678248"/>
                  <a:pt x="1559477" y="679951"/>
                </a:cubicBezTo>
                <a:cubicBezTo>
                  <a:pt x="1562472" y="683251"/>
                  <a:pt x="1566488" y="685453"/>
                  <a:pt x="1570886" y="686210"/>
                </a:cubicBezTo>
                <a:lnTo>
                  <a:pt x="1580204" y="688106"/>
                </a:lnTo>
                <a:lnTo>
                  <a:pt x="1569745" y="680330"/>
                </a:lnTo>
                <a:lnTo>
                  <a:pt x="1559421" y="672654"/>
                </a:lnTo>
                <a:lnTo>
                  <a:pt x="1559509" y="672598"/>
                </a:lnTo>
                <a:lnTo>
                  <a:pt x="1568034" y="674261"/>
                </a:lnTo>
                <a:lnTo>
                  <a:pt x="1576971" y="675778"/>
                </a:lnTo>
                <a:lnTo>
                  <a:pt x="1595987" y="656812"/>
                </a:lnTo>
                <a:lnTo>
                  <a:pt x="1598269" y="654725"/>
                </a:lnTo>
                <a:lnTo>
                  <a:pt x="1605114" y="654725"/>
                </a:lnTo>
                <a:lnTo>
                  <a:pt x="1600360" y="652829"/>
                </a:lnTo>
                <a:lnTo>
                  <a:pt x="1615002" y="638793"/>
                </a:lnTo>
                <a:lnTo>
                  <a:pt x="1594846" y="650553"/>
                </a:lnTo>
                <a:lnTo>
                  <a:pt x="1570886" y="641069"/>
                </a:lnTo>
                <a:close/>
                <a:moveTo>
                  <a:pt x="1527340" y="626845"/>
                </a:moveTo>
                <a:cubicBezTo>
                  <a:pt x="1525712" y="626425"/>
                  <a:pt x="1524052" y="627402"/>
                  <a:pt x="1523632" y="629026"/>
                </a:cubicBezTo>
                <a:cubicBezTo>
                  <a:pt x="1523212" y="630649"/>
                  <a:pt x="1524191" y="632305"/>
                  <a:pt x="1525819" y="632724"/>
                </a:cubicBezTo>
                <a:cubicBezTo>
                  <a:pt x="1527331" y="633164"/>
                  <a:pt x="1528915" y="632297"/>
                  <a:pt x="1529354" y="630788"/>
                </a:cubicBezTo>
                <a:cubicBezTo>
                  <a:pt x="1529388" y="630676"/>
                  <a:pt x="1529413" y="630562"/>
                  <a:pt x="1529432" y="630448"/>
                </a:cubicBezTo>
                <a:cubicBezTo>
                  <a:pt x="1529500" y="629083"/>
                  <a:pt x="1528643" y="627838"/>
                  <a:pt x="1527340" y="627414"/>
                </a:cubicBezTo>
                <a:close/>
                <a:moveTo>
                  <a:pt x="2846268" y="625896"/>
                </a:moveTo>
                <a:cubicBezTo>
                  <a:pt x="2841134" y="647518"/>
                  <a:pt x="2861861" y="625896"/>
                  <a:pt x="2846268" y="625896"/>
                </a:cubicBezTo>
                <a:close/>
                <a:moveTo>
                  <a:pt x="1183394" y="624024"/>
                </a:moveTo>
                <a:cubicBezTo>
                  <a:pt x="1187055" y="624095"/>
                  <a:pt x="1190953" y="625138"/>
                  <a:pt x="1194375" y="625707"/>
                </a:cubicBezTo>
                <a:cubicBezTo>
                  <a:pt x="1193044" y="630258"/>
                  <a:pt x="1189812" y="627793"/>
                  <a:pt x="1187910" y="630258"/>
                </a:cubicBezTo>
                <a:cubicBezTo>
                  <a:pt x="1193607" y="630649"/>
                  <a:pt x="1199331" y="630073"/>
                  <a:pt x="1204834" y="628551"/>
                </a:cubicBezTo>
                <a:cubicBezTo>
                  <a:pt x="1204899" y="632328"/>
                  <a:pt x="1205408" y="636085"/>
                  <a:pt x="1206355" y="639742"/>
                </a:cubicBezTo>
                <a:cubicBezTo>
                  <a:pt x="1208226" y="640224"/>
                  <a:pt x="1210189" y="640224"/>
                  <a:pt x="1212060" y="639742"/>
                </a:cubicBezTo>
                <a:lnTo>
                  <a:pt x="1201982" y="643156"/>
                </a:lnTo>
                <a:cubicBezTo>
                  <a:pt x="1198559" y="641828"/>
                  <a:pt x="1195707" y="643156"/>
                  <a:pt x="1192093" y="643156"/>
                </a:cubicBezTo>
                <a:cubicBezTo>
                  <a:pt x="1173932" y="650720"/>
                  <a:pt x="1155401" y="657367"/>
                  <a:pt x="1136568" y="663071"/>
                </a:cubicBezTo>
                <a:cubicBezTo>
                  <a:pt x="1131433" y="671226"/>
                  <a:pt x="1122116" y="668571"/>
                  <a:pt x="1117552" y="673502"/>
                </a:cubicBezTo>
                <a:cubicBezTo>
                  <a:pt x="1123125" y="675035"/>
                  <a:pt x="1129081" y="674284"/>
                  <a:pt x="1134096" y="671416"/>
                </a:cubicBezTo>
                <a:cubicBezTo>
                  <a:pt x="1138280" y="671796"/>
                  <a:pt x="1143034" y="670326"/>
                  <a:pt x="1147954" y="668619"/>
                </a:cubicBezTo>
                <a:lnTo>
                  <a:pt x="1154907" y="666643"/>
                </a:lnTo>
                <a:lnTo>
                  <a:pt x="1138469" y="675399"/>
                </a:lnTo>
                <a:cubicBezTo>
                  <a:pt x="1129722" y="680141"/>
                  <a:pt x="1125348" y="683365"/>
                  <a:pt x="1129722" y="682227"/>
                </a:cubicBezTo>
                <a:lnTo>
                  <a:pt x="1137899" y="680330"/>
                </a:lnTo>
                <a:lnTo>
                  <a:pt x="1134476" y="694745"/>
                </a:lnTo>
                <a:cubicBezTo>
                  <a:pt x="1132574" y="699866"/>
                  <a:pt x="1125539" y="699297"/>
                  <a:pt x="1126109" y="699866"/>
                </a:cubicBezTo>
                <a:cubicBezTo>
                  <a:pt x="1126680" y="700435"/>
                  <a:pt x="1121926" y="705366"/>
                  <a:pt x="1121926" y="701762"/>
                </a:cubicBezTo>
                <a:lnTo>
                  <a:pt x="1113178" y="693227"/>
                </a:lnTo>
                <a:lnTo>
                  <a:pt x="1100058" y="679951"/>
                </a:lnTo>
                <a:cubicBezTo>
                  <a:pt x="1102720" y="678813"/>
                  <a:pt x="1105572" y="675778"/>
                  <a:pt x="1107854" y="675778"/>
                </a:cubicBezTo>
                <a:cubicBezTo>
                  <a:pt x="1104811" y="670468"/>
                  <a:pt x="1100628" y="676158"/>
                  <a:pt x="1096825" y="673882"/>
                </a:cubicBezTo>
                <a:cubicBezTo>
                  <a:pt x="1090169" y="676727"/>
                  <a:pt x="1082943" y="676347"/>
                  <a:pt x="1076288" y="678813"/>
                </a:cubicBezTo>
                <a:cubicBezTo>
                  <a:pt x="1080852" y="673123"/>
                  <a:pt x="1092261" y="673882"/>
                  <a:pt x="1093592" y="667433"/>
                </a:cubicBezTo>
                <a:cubicBezTo>
                  <a:pt x="1091881" y="668761"/>
                  <a:pt x="1089219" y="671226"/>
                  <a:pt x="1088268" y="671226"/>
                </a:cubicBezTo>
                <a:cubicBezTo>
                  <a:pt x="1087317" y="671226"/>
                  <a:pt x="1086747" y="671226"/>
                  <a:pt x="1085606" y="671226"/>
                </a:cubicBezTo>
                <a:cubicBezTo>
                  <a:pt x="1084084" y="673882"/>
                  <a:pt x="1081422" y="672554"/>
                  <a:pt x="1080091" y="675589"/>
                </a:cubicBezTo>
                <a:cubicBezTo>
                  <a:pt x="1077429" y="673882"/>
                  <a:pt x="1076478" y="678054"/>
                  <a:pt x="1074006" y="676727"/>
                </a:cubicBezTo>
                <a:cubicBezTo>
                  <a:pt x="1068701" y="680372"/>
                  <a:pt x="1062669" y="682832"/>
                  <a:pt x="1056321" y="683934"/>
                </a:cubicBezTo>
                <a:lnTo>
                  <a:pt x="1057462" y="677485"/>
                </a:lnTo>
                <a:lnTo>
                  <a:pt x="1059744" y="665157"/>
                </a:lnTo>
                <a:cubicBezTo>
                  <a:pt x="1063395" y="664286"/>
                  <a:pt x="1066828" y="662672"/>
                  <a:pt x="1069823" y="660415"/>
                </a:cubicBezTo>
                <a:cubicBezTo>
                  <a:pt x="1069252" y="660984"/>
                  <a:pt x="1074006" y="658898"/>
                  <a:pt x="1076098" y="658898"/>
                </a:cubicBezTo>
                <a:cubicBezTo>
                  <a:pt x="1080662" y="660605"/>
                  <a:pt x="1087127" y="653967"/>
                  <a:pt x="1091310" y="659277"/>
                </a:cubicBezTo>
                <a:cubicBezTo>
                  <a:pt x="1090360" y="659277"/>
                  <a:pt x="1090550" y="661364"/>
                  <a:pt x="1088648" y="661364"/>
                </a:cubicBezTo>
                <a:cubicBezTo>
                  <a:pt x="1092261" y="662312"/>
                  <a:pt x="1097776" y="655674"/>
                  <a:pt x="1097776" y="656053"/>
                </a:cubicBezTo>
                <a:cubicBezTo>
                  <a:pt x="1097776" y="656432"/>
                  <a:pt x="1097776" y="657760"/>
                  <a:pt x="1097776" y="657760"/>
                </a:cubicBezTo>
                <a:cubicBezTo>
                  <a:pt x="1100628" y="655105"/>
                  <a:pt x="1104621" y="657191"/>
                  <a:pt x="1107284" y="653398"/>
                </a:cubicBezTo>
                <a:cubicBezTo>
                  <a:pt x="1108805" y="653398"/>
                  <a:pt x="1109375" y="651880"/>
                  <a:pt x="1110896" y="653398"/>
                </a:cubicBezTo>
                <a:cubicBezTo>
                  <a:pt x="1121614" y="644709"/>
                  <a:pt x="1135126" y="640195"/>
                  <a:pt x="1148928" y="640690"/>
                </a:cubicBezTo>
                <a:cubicBezTo>
                  <a:pt x="1161026" y="635414"/>
                  <a:pt x="1173842" y="631962"/>
                  <a:pt x="1186959" y="630448"/>
                </a:cubicBezTo>
                <a:cubicBezTo>
                  <a:pt x="1181825" y="626465"/>
                  <a:pt x="1177261" y="630827"/>
                  <a:pt x="1173838" y="628172"/>
                </a:cubicBezTo>
                <a:cubicBezTo>
                  <a:pt x="1176311" y="624853"/>
                  <a:pt x="1179734" y="623952"/>
                  <a:pt x="1183394" y="624024"/>
                </a:cubicBezTo>
                <a:close/>
                <a:moveTo>
                  <a:pt x="1060505" y="623620"/>
                </a:moveTo>
                <a:cubicBezTo>
                  <a:pt x="1058984" y="624948"/>
                  <a:pt x="1053089" y="626086"/>
                  <a:pt x="1054420" y="626276"/>
                </a:cubicBezTo>
                <a:cubicBezTo>
                  <a:pt x="1055751" y="626465"/>
                  <a:pt x="1062407" y="627034"/>
                  <a:pt x="1060505" y="623620"/>
                </a:cubicBezTo>
                <a:close/>
                <a:moveTo>
                  <a:pt x="2038102" y="623407"/>
                </a:moveTo>
                <a:cubicBezTo>
                  <a:pt x="2035582" y="622814"/>
                  <a:pt x="2033063" y="622957"/>
                  <a:pt x="2029735" y="624379"/>
                </a:cubicBezTo>
                <a:cubicBezTo>
                  <a:pt x="2025741" y="633483"/>
                  <a:pt x="2032016" y="632914"/>
                  <a:pt x="2034679" y="639362"/>
                </a:cubicBezTo>
                <a:lnTo>
                  <a:pt x="2034488" y="638604"/>
                </a:lnTo>
                <a:cubicBezTo>
                  <a:pt x="2040840" y="638160"/>
                  <a:pt x="2045917" y="633172"/>
                  <a:pt x="2046468" y="626845"/>
                </a:cubicBezTo>
                <a:cubicBezTo>
                  <a:pt x="2043141" y="625328"/>
                  <a:pt x="2040621" y="624000"/>
                  <a:pt x="2038102" y="623407"/>
                </a:cubicBezTo>
                <a:close/>
                <a:moveTo>
                  <a:pt x="2631771" y="622672"/>
                </a:moveTo>
                <a:cubicBezTo>
                  <a:pt x="2626827" y="644294"/>
                  <a:pt x="2647364" y="623810"/>
                  <a:pt x="2631771" y="622672"/>
                </a:cubicBezTo>
                <a:close/>
                <a:moveTo>
                  <a:pt x="3281157" y="622482"/>
                </a:moveTo>
                <a:cubicBezTo>
                  <a:pt x="3264043" y="638793"/>
                  <a:pt x="3300173" y="631397"/>
                  <a:pt x="3281157" y="622482"/>
                </a:cubicBezTo>
                <a:close/>
                <a:moveTo>
                  <a:pt x="3238372" y="622103"/>
                </a:moveTo>
                <a:cubicBezTo>
                  <a:pt x="3217835" y="635190"/>
                  <a:pt x="3255676" y="629690"/>
                  <a:pt x="3238372" y="622103"/>
                </a:cubicBezTo>
                <a:close/>
                <a:moveTo>
                  <a:pt x="1761043" y="621913"/>
                </a:moveTo>
                <a:cubicBezTo>
                  <a:pt x="1759484" y="621670"/>
                  <a:pt x="1757997" y="622660"/>
                  <a:pt x="1757620" y="624189"/>
                </a:cubicBezTo>
                <a:cubicBezTo>
                  <a:pt x="1757160" y="625691"/>
                  <a:pt x="1758010" y="627283"/>
                  <a:pt x="1759516" y="627740"/>
                </a:cubicBezTo>
                <a:cubicBezTo>
                  <a:pt x="1759581" y="627761"/>
                  <a:pt x="1759645" y="627778"/>
                  <a:pt x="1759712" y="627793"/>
                </a:cubicBezTo>
                <a:cubicBezTo>
                  <a:pt x="1761383" y="627967"/>
                  <a:pt x="1762880" y="626759"/>
                  <a:pt x="1763057" y="625092"/>
                </a:cubicBezTo>
                <a:cubicBezTo>
                  <a:pt x="1763203" y="623696"/>
                  <a:pt x="1762370" y="622380"/>
                  <a:pt x="1761043" y="621913"/>
                </a:cubicBezTo>
                <a:close/>
                <a:moveTo>
                  <a:pt x="2165887" y="621724"/>
                </a:moveTo>
                <a:lnTo>
                  <a:pt x="2165887" y="632155"/>
                </a:lnTo>
                <a:lnTo>
                  <a:pt x="2176346" y="632155"/>
                </a:lnTo>
                <a:lnTo>
                  <a:pt x="2176346" y="621724"/>
                </a:lnTo>
                <a:close/>
                <a:moveTo>
                  <a:pt x="2693762" y="621534"/>
                </a:moveTo>
                <a:cubicBezTo>
                  <a:pt x="2688058" y="649225"/>
                  <a:pt x="2709736" y="627793"/>
                  <a:pt x="2693762" y="621534"/>
                </a:cubicBezTo>
                <a:close/>
                <a:moveTo>
                  <a:pt x="2725899" y="621155"/>
                </a:moveTo>
                <a:cubicBezTo>
                  <a:pt x="2720955" y="642776"/>
                  <a:pt x="2741492" y="622293"/>
                  <a:pt x="2725899" y="621155"/>
                </a:cubicBezTo>
                <a:close/>
                <a:moveTo>
                  <a:pt x="1415147" y="620965"/>
                </a:moveTo>
                <a:cubicBezTo>
                  <a:pt x="1417085" y="620506"/>
                  <a:pt x="1419105" y="620506"/>
                  <a:pt x="1421042" y="620965"/>
                </a:cubicBezTo>
                <a:lnTo>
                  <a:pt x="1417620" y="623810"/>
                </a:lnTo>
                <a:lnTo>
                  <a:pt x="1416289" y="624948"/>
                </a:lnTo>
                <a:cubicBezTo>
                  <a:pt x="1415147" y="623620"/>
                  <a:pt x="1413816" y="622862"/>
                  <a:pt x="1415147" y="620965"/>
                </a:cubicBezTo>
                <a:close/>
                <a:moveTo>
                  <a:pt x="2355854" y="620775"/>
                </a:moveTo>
                <a:lnTo>
                  <a:pt x="2353952" y="621913"/>
                </a:lnTo>
                <a:lnTo>
                  <a:pt x="2352241" y="623051"/>
                </a:lnTo>
                <a:lnTo>
                  <a:pt x="2358136" y="624569"/>
                </a:lnTo>
                <a:lnTo>
                  <a:pt x="2356995" y="622672"/>
                </a:lnTo>
                <a:close/>
                <a:moveTo>
                  <a:pt x="2199545" y="618879"/>
                </a:moveTo>
                <a:lnTo>
                  <a:pt x="2201446" y="622672"/>
                </a:lnTo>
                <a:lnTo>
                  <a:pt x="2201827" y="624758"/>
                </a:lnTo>
                <a:lnTo>
                  <a:pt x="2198594" y="632155"/>
                </a:lnTo>
                <a:lnTo>
                  <a:pt x="2195171" y="639742"/>
                </a:lnTo>
                <a:lnTo>
                  <a:pt x="2200305" y="639742"/>
                </a:lnTo>
                <a:cubicBezTo>
                  <a:pt x="2199450" y="640155"/>
                  <a:pt x="2198822" y="640918"/>
                  <a:pt x="2198594" y="641828"/>
                </a:cubicBezTo>
                <a:cubicBezTo>
                  <a:pt x="2198233" y="643393"/>
                  <a:pt x="2199145" y="644973"/>
                  <a:pt x="2200686" y="645432"/>
                </a:cubicBezTo>
                <a:cubicBezTo>
                  <a:pt x="2201503" y="646773"/>
                  <a:pt x="2203272" y="647194"/>
                  <a:pt x="2204603" y="646374"/>
                </a:cubicBezTo>
                <a:cubicBezTo>
                  <a:pt x="2205173" y="646027"/>
                  <a:pt x="2205611" y="645492"/>
                  <a:pt x="2205820" y="644863"/>
                </a:cubicBezTo>
                <a:cubicBezTo>
                  <a:pt x="2206143" y="643565"/>
                  <a:pt x="2205497" y="642225"/>
                  <a:pt x="2204299" y="641638"/>
                </a:cubicBezTo>
                <a:lnTo>
                  <a:pt x="2210954" y="641638"/>
                </a:lnTo>
                <a:lnTo>
                  <a:pt x="2212856" y="633862"/>
                </a:lnTo>
                <a:lnTo>
                  <a:pt x="2208672" y="626655"/>
                </a:lnTo>
                <a:cubicBezTo>
                  <a:pt x="2207208" y="623505"/>
                  <a:pt x="2204907" y="620815"/>
                  <a:pt x="2202017" y="618879"/>
                </a:cubicBezTo>
                <a:close/>
                <a:moveTo>
                  <a:pt x="1076312" y="618713"/>
                </a:moveTo>
                <a:cubicBezTo>
                  <a:pt x="1075337" y="619305"/>
                  <a:pt x="1074482" y="620491"/>
                  <a:pt x="1073436" y="621344"/>
                </a:cubicBezTo>
                <a:cubicBezTo>
                  <a:pt x="1073436" y="618499"/>
                  <a:pt x="1067351" y="623241"/>
                  <a:pt x="1064688" y="623051"/>
                </a:cubicBezTo>
                <a:cubicBezTo>
                  <a:pt x="1066780" y="623051"/>
                  <a:pt x="1064688" y="625327"/>
                  <a:pt x="1066020" y="626086"/>
                </a:cubicBezTo>
                <a:cubicBezTo>
                  <a:pt x="1067351" y="626845"/>
                  <a:pt x="1068301" y="622672"/>
                  <a:pt x="1070013" y="623051"/>
                </a:cubicBezTo>
                <a:cubicBezTo>
                  <a:pt x="1069469" y="623990"/>
                  <a:pt x="1069469" y="625147"/>
                  <a:pt x="1070013" y="626086"/>
                </a:cubicBezTo>
                <a:cubicBezTo>
                  <a:pt x="1072675" y="622103"/>
                  <a:pt x="1077049" y="624000"/>
                  <a:pt x="1079901" y="619637"/>
                </a:cubicBezTo>
                <a:cubicBezTo>
                  <a:pt x="1078380" y="618120"/>
                  <a:pt x="1077286" y="618120"/>
                  <a:pt x="1076312" y="618713"/>
                </a:cubicBezTo>
                <a:close/>
                <a:moveTo>
                  <a:pt x="1269393" y="617931"/>
                </a:moveTo>
                <a:lnTo>
                  <a:pt x="1269487" y="618120"/>
                </a:lnTo>
                <a:cubicBezTo>
                  <a:pt x="1269284" y="618689"/>
                  <a:pt x="1268961" y="619207"/>
                  <a:pt x="1268537" y="619637"/>
                </a:cubicBezTo>
                <a:close/>
                <a:moveTo>
                  <a:pt x="1085986" y="617741"/>
                </a:moveTo>
                <a:cubicBezTo>
                  <a:pt x="1084275" y="620396"/>
                  <a:pt x="1083134" y="619637"/>
                  <a:pt x="1081422" y="619068"/>
                </a:cubicBezTo>
                <a:lnTo>
                  <a:pt x="1080091" y="621344"/>
                </a:lnTo>
                <a:cubicBezTo>
                  <a:pt x="1083134" y="623620"/>
                  <a:pt x="1084655" y="616982"/>
                  <a:pt x="1086747" y="621344"/>
                </a:cubicBezTo>
                <a:cubicBezTo>
                  <a:pt x="1087391" y="620256"/>
                  <a:pt x="1087530" y="618939"/>
                  <a:pt x="1087127" y="617741"/>
                </a:cubicBezTo>
                <a:close/>
                <a:moveTo>
                  <a:pt x="4319604" y="616792"/>
                </a:moveTo>
                <a:cubicBezTo>
                  <a:pt x="4302109" y="612620"/>
                  <a:pt x="4302490" y="627034"/>
                  <a:pt x="4293552" y="631965"/>
                </a:cubicBezTo>
                <a:lnTo>
                  <a:pt x="4293552" y="632534"/>
                </a:lnTo>
                <a:cubicBezTo>
                  <a:pt x="4308385" y="632534"/>
                  <a:pt x="4322076" y="632534"/>
                  <a:pt x="4319604" y="616792"/>
                </a:cubicBezTo>
                <a:close/>
                <a:moveTo>
                  <a:pt x="3557645" y="616792"/>
                </a:moveTo>
                <a:cubicBezTo>
                  <a:pt x="3558406" y="625896"/>
                  <a:pt x="3551940" y="642776"/>
                  <a:pt x="3567723" y="637655"/>
                </a:cubicBezTo>
                <a:lnTo>
                  <a:pt x="3568104" y="637655"/>
                </a:lnTo>
                <a:cubicBezTo>
                  <a:pt x="3569625" y="625707"/>
                  <a:pt x="3566773" y="618689"/>
                  <a:pt x="3557645" y="616792"/>
                </a:cubicBezTo>
                <a:close/>
                <a:moveTo>
                  <a:pt x="859699" y="616603"/>
                </a:moveTo>
                <a:lnTo>
                  <a:pt x="866925" y="619258"/>
                </a:lnTo>
                <a:lnTo>
                  <a:pt x="863883" y="619258"/>
                </a:lnTo>
                <a:cubicBezTo>
                  <a:pt x="857798" y="620206"/>
                  <a:pt x="852093" y="623431"/>
                  <a:pt x="851522" y="626276"/>
                </a:cubicBezTo>
                <a:cubicBezTo>
                  <a:pt x="850840" y="629128"/>
                  <a:pt x="852606" y="631992"/>
                  <a:pt x="855466" y="632673"/>
                </a:cubicBezTo>
                <a:cubicBezTo>
                  <a:pt x="855546" y="632692"/>
                  <a:pt x="855626" y="632709"/>
                  <a:pt x="855706" y="632724"/>
                </a:cubicBezTo>
                <a:cubicBezTo>
                  <a:pt x="859566" y="633232"/>
                  <a:pt x="863442" y="631897"/>
                  <a:pt x="866165" y="629120"/>
                </a:cubicBezTo>
                <a:lnTo>
                  <a:pt x="871109" y="624189"/>
                </a:lnTo>
                <a:lnTo>
                  <a:pt x="885180" y="627603"/>
                </a:lnTo>
                <a:lnTo>
                  <a:pt x="880997" y="632534"/>
                </a:lnTo>
                <a:lnTo>
                  <a:pt x="924162" y="649035"/>
                </a:lnTo>
                <a:cubicBezTo>
                  <a:pt x="932982" y="652413"/>
                  <a:pt x="942081" y="655014"/>
                  <a:pt x="951355" y="656812"/>
                </a:cubicBezTo>
                <a:cubicBezTo>
                  <a:pt x="957033" y="658065"/>
                  <a:pt x="962850" y="658576"/>
                  <a:pt x="968659" y="658329"/>
                </a:cubicBezTo>
                <a:lnTo>
                  <a:pt x="977406" y="676347"/>
                </a:lnTo>
                <a:cubicBezTo>
                  <a:pt x="959341" y="673882"/>
                  <a:pt x="943178" y="685830"/>
                  <a:pt x="927205" y="684692"/>
                </a:cubicBezTo>
                <a:cubicBezTo>
                  <a:pt x="925874" y="689055"/>
                  <a:pt x="923022" y="687158"/>
                  <a:pt x="920549" y="686969"/>
                </a:cubicBezTo>
                <a:lnTo>
                  <a:pt x="922451" y="683555"/>
                </a:lnTo>
                <a:cubicBezTo>
                  <a:pt x="919789" y="681658"/>
                  <a:pt x="918077" y="683555"/>
                  <a:pt x="915605" y="683555"/>
                </a:cubicBezTo>
                <a:cubicBezTo>
                  <a:pt x="919028" y="675589"/>
                  <a:pt x="928726" y="677106"/>
                  <a:pt x="934621" y="673313"/>
                </a:cubicBezTo>
                <a:lnTo>
                  <a:pt x="934621" y="675020"/>
                </a:lnTo>
                <a:cubicBezTo>
                  <a:pt x="943433" y="672292"/>
                  <a:pt x="951866" y="668468"/>
                  <a:pt x="959722" y="663640"/>
                </a:cubicBezTo>
                <a:cubicBezTo>
                  <a:pt x="950404" y="663640"/>
                  <a:pt x="942798" y="670468"/>
                  <a:pt x="933100" y="669519"/>
                </a:cubicBezTo>
                <a:cubicBezTo>
                  <a:pt x="929487" y="671795"/>
                  <a:pt x="923022" y="670468"/>
                  <a:pt x="920930" y="673313"/>
                </a:cubicBezTo>
                <a:cubicBezTo>
                  <a:pt x="920930" y="673313"/>
                  <a:pt x="920930" y="673313"/>
                  <a:pt x="919408" y="673313"/>
                </a:cubicBezTo>
                <a:cubicBezTo>
                  <a:pt x="917887" y="673313"/>
                  <a:pt x="919408" y="671037"/>
                  <a:pt x="917317" y="670468"/>
                </a:cubicBezTo>
                <a:cubicBezTo>
                  <a:pt x="915225" y="669899"/>
                  <a:pt x="914274" y="674830"/>
                  <a:pt x="912183" y="675209"/>
                </a:cubicBezTo>
                <a:cubicBezTo>
                  <a:pt x="912690" y="674534"/>
                  <a:pt x="912690" y="673608"/>
                  <a:pt x="912183" y="672933"/>
                </a:cubicBezTo>
                <a:cubicBezTo>
                  <a:pt x="909741" y="673248"/>
                  <a:pt x="907366" y="673954"/>
                  <a:pt x="905147" y="675020"/>
                </a:cubicBezTo>
                <a:lnTo>
                  <a:pt x="905147" y="670657"/>
                </a:lnTo>
                <a:lnTo>
                  <a:pt x="901724" y="672744"/>
                </a:lnTo>
                <a:lnTo>
                  <a:pt x="896970" y="675778"/>
                </a:lnTo>
                <a:lnTo>
                  <a:pt x="892216" y="678623"/>
                </a:lnTo>
                <a:lnTo>
                  <a:pt x="890695" y="678623"/>
                </a:lnTo>
                <a:lnTo>
                  <a:pt x="882708" y="670468"/>
                </a:lnTo>
                <a:lnTo>
                  <a:pt x="862171" y="649984"/>
                </a:lnTo>
                <a:lnTo>
                  <a:pt x="847719" y="664588"/>
                </a:lnTo>
                <a:lnTo>
                  <a:pt x="839543" y="672554"/>
                </a:lnTo>
                <a:cubicBezTo>
                  <a:pt x="839103" y="672467"/>
                  <a:pt x="838651" y="672467"/>
                  <a:pt x="838212" y="672554"/>
                </a:cubicBezTo>
                <a:cubicBezTo>
                  <a:pt x="836586" y="672199"/>
                  <a:pt x="834977" y="673214"/>
                  <a:pt x="834599" y="674830"/>
                </a:cubicBezTo>
                <a:cubicBezTo>
                  <a:pt x="834260" y="675683"/>
                  <a:pt x="834260" y="676632"/>
                  <a:pt x="834599" y="677485"/>
                </a:cubicBezTo>
                <a:lnTo>
                  <a:pt x="831936" y="680141"/>
                </a:lnTo>
                <a:lnTo>
                  <a:pt x="863122" y="691900"/>
                </a:lnTo>
                <a:cubicBezTo>
                  <a:pt x="854025" y="695587"/>
                  <a:pt x="845192" y="699896"/>
                  <a:pt x="836690" y="704797"/>
                </a:cubicBezTo>
                <a:cubicBezTo>
                  <a:pt x="836690" y="704797"/>
                  <a:pt x="836690" y="703659"/>
                  <a:pt x="834979" y="703849"/>
                </a:cubicBezTo>
                <a:cubicBezTo>
                  <a:pt x="826232" y="708970"/>
                  <a:pt x="815963" y="712194"/>
                  <a:pt x="808167" y="716746"/>
                </a:cubicBezTo>
                <a:lnTo>
                  <a:pt x="808547" y="696831"/>
                </a:lnTo>
                <a:lnTo>
                  <a:pt x="762149" y="693417"/>
                </a:lnTo>
                <a:cubicBezTo>
                  <a:pt x="775079" y="682796"/>
                  <a:pt x="788200" y="671985"/>
                  <a:pt x="801511" y="661553"/>
                </a:cubicBezTo>
                <a:cubicBezTo>
                  <a:pt x="802842" y="666295"/>
                  <a:pt x="808927" y="661553"/>
                  <a:pt x="807406" y="656812"/>
                </a:cubicBezTo>
                <a:lnTo>
                  <a:pt x="822619" y="644863"/>
                </a:lnTo>
                <a:lnTo>
                  <a:pt x="834218" y="652829"/>
                </a:lnTo>
                <a:lnTo>
                  <a:pt x="832697" y="637086"/>
                </a:lnTo>
                <a:close/>
                <a:moveTo>
                  <a:pt x="3771001" y="616413"/>
                </a:moveTo>
                <a:cubicBezTo>
                  <a:pt x="3765582" y="629927"/>
                  <a:pt x="3756419" y="621676"/>
                  <a:pt x="3750571" y="624548"/>
                </a:cubicBezTo>
                <a:lnTo>
                  <a:pt x="3746151" y="632240"/>
                </a:lnTo>
                <a:lnTo>
                  <a:pt x="3744950" y="631965"/>
                </a:lnTo>
                <a:lnTo>
                  <a:pt x="3746091" y="632345"/>
                </a:lnTo>
                <a:lnTo>
                  <a:pt x="3746151" y="632240"/>
                </a:lnTo>
                <a:lnTo>
                  <a:pt x="3755622" y="634407"/>
                </a:lnTo>
                <a:cubicBezTo>
                  <a:pt x="3758451" y="635948"/>
                  <a:pt x="3761208" y="637561"/>
                  <a:pt x="3765867" y="637276"/>
                </a:cubicBezTo>
                <a:cubicBezTo>
                  <a:pt x="3767008" y="633104"/>
                  <a:pt x="3770241" y="631207"/>
                  <a:pt x="3776325" y="631965"/>
                </a:cubicBezTo>
                <a:cubicBezTo>
                  <a:pt x="3776325" y="625896"/>
                  <a:pt x="3776325" y="617172"/>
                  <a:pt x="3771001" y="616413"/>
                </a:cubicBezTo>
                <a:close/>
                <a:moveTo>
                  <a:pt x="3363875" y="616223"/>
                </a:moveTo>
                <a:cubicBezTo>
                  <a:pt x="3346381" y="623810"/>
                  <a:pt x="3384222" y="629120"/>
                  <a:pt x="3363875" y="616223"/>
                </a:cubicBezTo>
                <a:close/>
                <a:moveTo>
                  <a:pt x="1962609" y="616034"/>
                </a:moveTo>
                <a:lnTo>
                  <a:pt x="1962609" y="620586"/>
                </a:lnTo>
                <a:cubicBezTo>
                  <a:pt x="1961240" y="620517"/>
                  <a:pt x="1959985" y="621373"/>
                  <a:pt x="1959567" y="622672"/>
                </a:cubicBezTo>
                <a:cubicBezTo>
                  <a:pt x="1959224" y="624206"/>
                  <a:pt x="1960194" y="625726"/>
                  <a:pt x="1961734" y="626063"/>
                </a:cubicBezTo>
                <a:cubicBezTo>
                  <a:pt x="1961772" y="626073"/>
                  <a:pt x="1961810" y="626078"/>
                  <a:pt x="1961849" y="626086"/>
                </a:cubicBezTo>
                <a:lnTo>
                  <a:pt x="1972307" y="626086"/>
                </a:lnTo>
                <a:lnTo>
                  <a:pt x="1973068" y="616034"/>
                </a:lnTo>
                <a:close/>
                <a:moveTo>
                  <a:pt x="1255986" y="616034"/>
                </a:moveTo>
                <a:cubicBezTo>
                  <a:pt x="1255986" y="616792"/>
                  <a:pt x="1254085" y="619258"/>
                  <a:pt x="1255986" y="619258"/>
                </a:cubicBezTo>
                <a:cubicBezTo>
                  <a:pt x="1258474" y="618029"/>
                  <a:pt x="1261088" y="617075"/>
                  <a:pt x="1263783" y="616413"/>
                </a:cubicBezTo>
                <a:cubicBezTo>
                  <a:pt x="1263414" y="617978"/>
                  <a:pt x="1264330" y="619558"/>
                  <a:pt x="1265874" y="620017"/>
                </a:cubicBezTo>
                <a:cubicBezTo>
                  <a:pt x="1266542" y="620301"/>
                  <a:pt x="1267299" y="620301"/>
                  <a:pt x="1267966" y="620017"/>
                </a:cubicBezTo>
                <a:cubicBezTo>
                  <a:pt x="1267396" y="623431"/>
                  <a:pt x="1263973" y="623431"/>
                  <a:pt x="1261311" y="623431"/>
                </a:cubicBezTo>
                <a:cubicBezTo>
                  <a:pt x="1246206" y="629481"/>
                  <a:pt x="1230705" y="634486"/>
                  <a:pt x="1214912" y="638414"/>
                </a:cubicBezTo>
                <a:cubicBezTo>
                  <a:pt x="1219856" y="635948"/>
                  <a:pt x="1221758" y="629690"/>
                  <a:pt x="1227843" y="629690"/>
                </a:cubicBezTo>
                <a:lnTo>
                  <a:pt x="1227843" y="628172"/>
                </a:lnTo>
                <a:cubicBezTo>
                  <a:pt x="1230819" y="626162"/>
                  <a:pt x="1234092" y="624625"/>
                  <a:pt x="1237541" y="623620"/>
                </a:cubicBezTo>
                <a:cubicBezTo>
                  <a:pt x="1236780" y="624758"/>
                  <a:pt x="1237351" y="625896"/>
                  <a:pt x="1238682" y="625896"/>
                </a:cubicBezTo>
                <a:cubicBezTo>
                  <a:pt x="1240167" y="623402"/>
                  <a:pt x="1243384" y="622556"/>
                  <a:pt x="1245908" y="624000"/>
                </a:cubicBezTo>
                <a:cubicBezTo>
                  <a:pt x="1247619" y="617361"/>
                  <a:pt x="1251613" y="616034"/>
                  <a:pt x="1255986" y="616034"/>
                </a:cubicBezTo>
                <a:close/>
                <a:moveTo>
                  <a:pt x="2487442" y="615654"/>
                </a:moveTo>
                <a:cubicBezTo>
                  <a:pt x="2487633" y="627603"/>
                  <a:pt x="2478885" y="644863"/>
                  <a:pt x="2491055" y="648846"/>
                </a:cubicBezTo>
                <a:lnTo>
                  <a:pt x="2492196" y="648846"/>
                </a:lnTo>
                <a:cubicBezTo>
                  <a:pt x="2493717" y="641449"/>
                  <a:pt x="2500373" y="615654"/>
                  <a:pt x="2487442" y="615654"/>
                </a:cubicBezTo>
                <a:close/>
                <a:moveTo>
                  <a:pt x="1909746" y="614516"/>
                </a:moveTo>
                <a:cubicBezTo>
                  <a:pt x="1908224" y="614076"/>
                  <a:pt x="1906646" y="614943"/>
                  <a:pt x="1906209" y="616453"/>
                </a:cubicBezTo>
                <a:cubicBezTo>
                  <a:pt x="1906171" y="616565"/>
                  <a:pt x="1906152" y="616678"/>
                  <a:pt x="1906133" y="616792"/>
                </a:cubicBezTo>
                <a:cubicBezTo>
                  <a:pt x="1905771" y="618414"/>
                  <a:pt x="1906798" y="620018"/>
                  <a:pt x="1908414" y="620396"/>
                </a:cubicBezTo>
                <a:cubicBezTo>
                  <a:pt x="1909822" y="620823"/>
                  <a:pt x="1911305" y="620030"/>
                  <a:pt x="1911742" y="618626"/>
                </a:cubicBezTo>
                <a:cubicBezTo>
                  <a:pt x="1911780" y="618461"/>
                  <a:pt x="1911818" y="618292"/>
                  <a:pt x="1911837" y="618120"/>
                </a:cubicBezTo>
                <a:cubicBezTo>
                  <a:pt x="1912294" y="616618"/>
                  <a:pt x="1911457" y="615026"/>
                  <a:pt x="1909936" y="614569"/>
                </a:cubicBezTo>
                <a:cubicBezTo>
                  <a:pt x="1909879" y="614548"/>
                  <a:pt x="1909803" y="614531"/>
                  <a:pt x="1909746" y="614516"/>
                </a:cubicBezTo>
                <a:close/>
                <a:moveTo>
                  <a:pt x="1603783" y="614327"/>
                </a:moveTo>
                <a:cubicBezTo>
                  <a:pt x="1602157" y="613972"/>
                  <a:pt x="1600549" y="614987"/>
                  <a:pt x="1600170" y="616603"/>
                </a:cubicBezTo>
                <a:cubicBezTo>
                  <a:pt x="1599913" y="618205"/>
                  <a:pt x="1600891" y="619749"/>
                  <a:pt x="1602452" y="620206"/>
                </a:cubicBezTo>
                <a:cubicBezTo>
                  <a:pt x="1603964" y="620646"/>
                  <a:pt x="1605548" y="619780"/>
                  <a:pt x="1605987" y="618270"/>
                </a:cubicBezTo>
                <a:cubicBezTo>
                  <a:pt x="1606021" y="618158"/>
                  <a:pt x="1606046" y="618044"/>
                  <a:pt x="1606065" y="617930"/>
                </a:cubicBezTo>
                <a:cubicBezTo>
                  <a:pt x="1606002" y="616525"/>
                  <a:pt x="1604977" y="615347"/>
                  <a:pt x="1603593" y="615085"/>
                </a:cubicBezTo>
                <a:close/>
                <a:moveTo>
                  <a:pt x="1271389" y="613947"/>
                </a:moveTo>
                <a:lnTo>
                  <a:pt x="1269393" y="617931"/>
                </a:lnTo>
                <a:lnTo>
                  <a:pt x="1267966" y="615085"/>
                </a:lnTo>
                <a:close/>
                <a:moveTo>
                  <a:pt x="3201671" y="612430"/>
                </a:moveTo>
                <a:cubicBezTo>
                  <a:pt x="3196727" y="634052"/>
                  <a:pt x="3217454" y="613568"/>
                  <a:pt x="3201671" y="612430"/>
                </a:cubicBezTo>
                <a:close/>
                <a:moveTo>
                  <a:pt x="2389702" y="612240"/>
                </a:moveTo>
                <a:lnTo>
                  <a:pt x="2387420" y="620396"/>
                </a:lnTo>
                <a:lnTo>
                  <a:pt x="2386279" y="624758"/>
                </a:lnTo>
                <a:cubicBezTo>
                  <a:pt x="2385005" y="622945"/>
                  <a:pt x="2383217" y="621559"/>
                  <a:pt x="2381145" y="620775"/>
                </a:cubicBezTo>
                <a:cubicBezTo>
                  <a:pt x="2369735" y="632534"/>
                  <a:pt x="2380764" y="633104"/>
                  <a:pt x="2384758" y="629879"/>
                </a:cubicBezTo>
                <a:lnTo>
                  <a:pt x="2383236" y="627983"/>
                </a:lnTo>
                <a:lnTo>
                  <a:pt x="2391603" y="634621"/>
                </a:lnTo>
                <a:cubicBezTo>
                  <a:pt x="2395140" y="637610"/>
                  <a:pt x="2399038" y="640159"/>
                  <a:pt x="2403203" y="642207"/>
                </a:cubicBezTo>
                <a:cubicBezTo>
                  <a:pt x="2406740" y="643730"/>
                  <a:pt x="2409877" y="646071"/>
                  <a:pt x="2412330" y="649035"/>
                </a:cubicBezTo>
                <a:cubicBezTo>
                  <a:pt x="2414726" y="651710"/>
                  <a:pt x="2417541" y="653955"/>
                  <a:pt x="2420697" y="655674"/>
                </a:cubicBezTo>
                <a:cubicBezTo>
                  <a:pt x="2422218" y="655674"/>
                  <a:pt x="2423740" y="655674"/>
                  <a:pt x="2423930" y="654536"/>
                </a:cubicBezTo>
                <a:cubicBezTo>
                  <a:pt x="2421191" y="650496"/>
                  <a:pt x="2417617" y="647072"/>
                  <a:pt x="2413471" y="644483"/>
                </a:cubicBezTo>
                <a:lnTo>
                  <a:pt x="2402442" y="636328"/>
                </a:lnTo>
                <a:lnTo>
                  <a:pt x="2403773" y="631017"/>
                </a:lnTo>
                <a:lnTo>
                  <a:pt x="2400540" y="628931"/>
                </a:lnTo>
                <a:cubicBezTo>
                  <a:pt x="2398392" y="627476"/>
                  <a:pt x="2396015" y="626387"/>
                  <a:pt x="2393505" y="625707"/>
                </a:cubicBezTo>
                <a:lnTo>
                  <a:pt x="2389702" y="625707"/>
                </a:lnTo>
                <a:lnTo>
                  <a:pt x="2389702" y="618879"/>
                </a:lnTo>
                <a:close/>
                <a:moveTo>
                  <a:pt x="3164401" y="612051"/>
                </a:moveTo>
                <a:cubicBezTo>
                  <a:pt x="3151708" y="609917"/>
                  <a:pt x="3142973" y="627734"/>
                  <a:pt x="3146618" y="637175"/>
                </a:cubicBezTo>
                <a:lnTo>
                  <a:pt x="3153897" y="642218"/>
                </a:lnTo>
                <a:lnTo>
                  <a:pt x="3153942" y="643345"/>
                </a:lnTo>
                <a:lnTo>
                  <a:pt x="3154703" y="642776"/>
                </a:lnTo>
                <a:lnTo>
                  <a:pt x="3153897" y="642218"/>
                </a:lnTo>
                <a:lnTo>
                  <a:pt x="3153517" y="632775"/>
                </a:lnTo>
                <a:cubicBezTo>
                  <a:pt x="3156236" y="625173"/>
                  <a:pt x="3166255" y="624426"/>
                  <a:pt x="3164401" y="612051"/>
                </a:cubicBezTo>
                <a:close/>
                <a:moveTo>
                  <a:pt x="2799109" y="611671"/>
                </a:moveTo>
                <a:cubicBezTo>
                  <a:pt x="2794165" y="633293"/>
                  <a:pt x="2814702" y="612809"/>
                  <a:pt x="2799109" y="611671"/>
                </a:cubicBezTo>
                <a:close/>
                <a:moveTo>
                  <a:pt x="1047764" y="611292"/>
                </a:moveTo>
                <a:cubicBezTo>
                  <a:pt x="1046196" y="610924"/>
                  <a:pt x="1044612" y="611838"/>
                  <a:pt x="1044151" y="613378"/>
                </a:cubicBezTo>
                <a:cubicBezTo>
                  <a:pt x="1043710" y="614886"/>
                  <a:pt x="1044579" y="616466"/>
                  <a:pt x="1046093" y="616906"/>
                </a:cubicBezTo>
                <a:cubicBezTo>
                  <a:pt x="1046205" y="616938"/>
                  <a:pt x="1046319" y="616963"/>
                  <a:pt x="1046433" y="616982"/>
                </a:cubicBezTo>
                <a:cubicBezTo>
                  <a:pt x="1048002" y="617350"/>
                  <a:pt x="1049586" y="616436"/>
                  <a:pt x="1050046" y="614896"/>
                </a:cubicBezTo>
                <a:cubicBezTo>
                  <a:pt x="1050487" y="613388"/>
                  <a:pt x="1049618" y="611808"/>
                  <a:pt x="1048105" y="611368"/>
                </a:cubicBezTo>
                <a:cubicBezTo>
                  <a:pt x="1047993" y="611336"/>
                  <a:pt x="1047878" y="611311"/>
                  <a:pt x="1047764" y="611292"/>
                </a:cubicBezTo>
                <a:close/>
                <a:moveTo>
                  <a:pt x="2621122" y="608447"/>
                </a:moveTo>
                <a:cubicBezTo>
                  <a:pt x="2613003" y="606545"/>
                  <a:pt x="2604465" y="608430"/>
                  <a:pt x="2597923" y="613568"/>
                </a:cubicBezTo>
                <a:lnTo>
                  <a:pt x="2597163" y="613378"/>
                </a:lnTo>
                <a:cubicBezTo>
                  <a:pt x="2595299" y="610920"/>
                  <a:pt x="2592010" y="610057"/>
                  <a:pt x="2589176" y="611292"/>
                </a:cubicBezTo>
                <a:lnTo>
                  <a:pt x="2589176" y="627034"/>
                </a:lnTo>
                <a:cubicBezTo>
                  <a:pt x="2589214" y="628861"/>
                  <a:pt x="2589595" y="630666"/>
                  <a:pt x="2590317" y="632345"/>
                </a:cubicBezTo>
                <a:cubicBezTo>
                  <a:pt x="2604579" y="628741"/>
                  <a:pt x="2628348" y="626845"/>
                  <a:pt x="2621122" y="608447"/>
                </a:cubicBezTo>
                <a:close/>
                <a:moveTo>
                  <a:pt x="1060695" y="608257"/>
                </a:moveTo>
                <a:cubicBezTo>
                  <a:pt x="1059288" y="607831"/>
                  <a:pt x="1057801" y="608623"/>
                  <a:pt x="1057373" y="610027"/>
                </a:cubicBezTo>
                <a:cubicBezTo>
                  <a:pt x="1057324" y="610192"/>
                  <a:pt x="1057289" y="610361"/>
                  <a:pt x="1057272" y="610533"/>
                </a:cubicBezTo>
                <a:cubicBezTo>
                  <a:pt x="1056831" y="611933"/>
                  <a:pt x="1057611" y="613424"/>
                  <a:pt x="1059014" y="613862"/>
                </a:cubicBezTo>
                <a:cubicBezTo>
                  <a:pt x="1059128" y="613898"/>
                  <a:pt x="1059246" y="613926"/>
                  <a:pt x="1059364" y="613947"/>
                </a:cubicBezTo>
                <a:cubicBezTo>
                  <a:pt x="1060933" y="614315"/>
                  <a:pt x="1062517" y="613401"/>
                  <a:pt x="1062977" y="611861"/>
                </a:cubicBezTo>
                <a:cubicBezTo>
                  <a:pt x="1063418" y="610353"/>
                  <a:pt x="1062549" y="608773"/>
                  <a:pt x="1061036" y="608333"/>
                </a:cubicBezTo>
                <a:cubicBezTo>
                  <a:pt x="1060923" y="608301"/>
                  <a:pt x="1060809" y="608276"/>
                  <a:pt x="1060695" y="608257"/>
                </a:cubicBezTo>
                <a:close/>
                <a:moveTo>
                  <a:pt x="2571111" y="606930"/>
                </a:moveTo>
                <a:cubicBezTo>
                  <a:pt x="2563866" y="606825"/>
                  <a:pt x="2557914" y="612601"/>
                  <a:pt x="2557800" y="619827"/>
                </a:cubicBezTo>
                <a:cubicBezTo>
                  <a:pt x="2557705" y="627053"/>
                  <a:pt x="2563486" y="632997"/>
                  <a:pt x="2570731" y="633102"/>
                </a:cubicBezTo>
                <a:cubicBezTo>
                  <a:pt x="2577976" y="633204"/>
                  <a:pt x="2583947" y="627431"/>
                  <a:pt x="2584042" y="620204"/>
                </a:cubicBezTo>
                <a:cubicBezTo>
                  <a:pt x="2584042" y="620077"/>
                  <a:pt x="2584042" y="619952"/>
                  <a:pt x="2584042" y="619827"/>
                </a:cubicBezTo>
                <a:cubicBezTo>
                  <a:pt x="2584042" y="612703"/>
                  <a:pt x="2578261" y="606930"/>
                  <a:pt x="2571111" y="606930"/>
                </a:cubicBezTo>
                <a:close/>
                <a:moveTo>
                  <a:pt x="1627933" y="606930"/>
                </a:moveTo>
                <a:cubicBezTo>
                  <a:pt x="1622989" y="628551"/>
                  <a:pt x="1643526" y="607878"/>
                  <a:pt x="1627933" y="606930"/>
                </a:cubicBezTo>
                <a:close/>
                <a:moveTo>
                  <a:pt x="2762980" y="605460"/>
                </a:moveTo>
                <a:cubicBezTo>
                  <a:pt x="2758226" y="606266"/>
                  <a:pt x="2753472" y="612620"/>
                  <a:pt x="2762980" y="622103"/>
                </a:cubicBezTo>
                <a:cubicBezTo>
                  <a:pt x="2772488" y="609396"/>
                  <a:pt x="2767734" y="604654"/>
                  <a:pt x="2762980" y="605460"/>
                </a:cubicBezTo>
                <a:close/>
                <a:moveTo>
                  <a:pt x="3640574" y="605380"/>
                </a:moveTo>
                <a:cubicBezTo>
                  <a:pt x="3612755" y="615915"/>
                  <a:pt x="3594535" y="688249"/>
                  <a:pt x="3576851" y="714280"/>
                </a:cubicBezTo>
                <a:cubicBezTo>
                  <a:pt x="3568864" y="709159"/>
                  <a:pt x="3562589" y="722626"/>
                  <a:pt x="3560307" y="730971"/>
                </a:cubicBezTo>
                <a:cubicBezTo>
                  <a:pt x="3603521" y="748325"/>
                  <a:pt x="3567153" y="768347"/>
                  <a:pt x="3546349" y="787435"/>
                </a:cubicBezTo>
                <a:lnTo>
                  <a:pt x="3538018" y="800279"/>
                </a:lnTo>
                <a:lnTo>
                  <a:pt x="3536942" y="800507"/>
                </a:lnTo>
                <a:cubicBezTo>
                  <a:pt x="3535777" y="802095"/>
                  <a:pt x="3535302" y="804371"/>
                  <a:pt x="3534256" y="806078"/>
                </a:cubicBezTo>
                <a:lnTo>
                  <a:pt x="3538018" y="800279"/>
                </a:lnTo>
                <a:lnTo>
                  <a:pt x="3543764" y="799061"/>
                </a:lnTo>
                <a:cubicBezTo>
                  <a:pt x="3542052" y="804561"/>
                  <a:pt x="3537298" y="819355"/>
                  <a:pt x="3548518" y="818027"/>
                </a:cubicBezTo>
                <a:cubicBezTo>
                  <a:pt x="3555744" y="809278"/>
                  <a:pt x="3563616" y="801100"/>
                  <a:pt x="3572097" y="793561"/>
                </a:cubicBezTo>
                <a:cubicBezTo>
                  <a:pt x="3574816" y="792935"/>
                  <a:pt x="3576984" y="790911"/>
                  <a:pt x="3577802" y="788250"/>
                </a:cubicBezTo>
                <a:cubicBezTo>
                  <a:pt x="3587157" y="779990"/>
                  <a:pt x="3595696" y="770842"/>
                  <a:pt x="3603283" y="760938"/>
                </a:cubicBezTo>
                <a:cubicBezTo>
                  <a:pt x="3606515" y="764352"/>
                  <a:pt x="3613741" y="767197"/>
                  <a:pt x="3617545" y="763214"/>
                </a:cubicBezTo>
                <a:cubicBezTo>
                  <a:pt x="3616118" y="753344"/>
                  <a:pt x="3615225" y="743403"/>
                  <a:pt x="3614882" y="733437"/>
                </a:cubicBezTo>
                <a:cubicBezTo>
                  <a:pt x="3616137" y="730267"/>
                  <a:pt x="3616137" y="726743"/>
                  <a:pt x="3614882" y="723574"/>
                </a:cubicBezTo>
                <a:cubicBezTo>
                  <a:pt x="3614882" y="681089"/>
                  <a:pt x="3628764" y="646001"/>
                  <a:pt x="3661471" y="628741"/>
                </a:cubicBezTo>
                <a:cubicBezTo>
                  <a:pt x="3661395" y="629942"/>
                  <a:pt x="3661395" y="631144"/>
                  <a:pt x="3661471" y="632345"/>
                </a:cubicBezTo>
                <a:lnTo>
                  <a:pt x="3671929" y="632345"/>
                </a:lnTo>
                <a:cubicBezTo>
                  <a:pt x="3680486" y="627603"/>
                  <a:pt x="3676873" y="621534"/>
                  <a:pt x="3671929" y="619448"/>
                </a:cubicBezTo>
                <a:cubicBezTo>
                  <a:pt x="3660187" y="605223"/>
                  <a:pt x="3649847" y="601868"/>
                  <a:pt x="3640574" y="605380"/>
                </a:cubicBezTo>
                <a:close/>
                <a:moveTo>
                  <a:pt x="2370496" y="604464"/>
                </a:moveTo>
                <a:lnTo>
                  <a:pt x="2367833" y="608257"/>
                </a:lnTo>
                <a:lnTo>
                  <a:pt x="2364981" y="612051"/>
                </a:lnTo>
                <a:lnTo>
                  <a:pt x="2368404" y="616034"/>
                </a:lnTo>
                <a:cubicBezTo>
                  <a:pt x="2369830" y="617866"/>
                  <a:pt x="2371656" y="619357"/>
                  <a:pt x="2373728" y="620396"/>
                </a:cubicBezTo>
                <a:lnTo>
                  <a:pt x="2375625" y="618677"/>
                </a:lnTo>
                <a:lnTo>
                  <a:pt x="2375630" y="618689"/>
                </a:lnTo>
                <a:lnTo>
                  <a:pt x="2375820" y="618499"/>
                </a:lnTo>
                <a:lnTo>
                  <a:pt x="2375625" y="618677"/>
                </a:lnTo>
                <a:lnTo>
                  <a:pt x="2373538" y="614137"/>
                </a:lnTo>
                <a:cubicBezTo>
                  <a:pt x="2371903" y="612485"/>
                  <a:pt x="2370838" y="610361"/>
                  <a:pt x="2370496" y="608068"/>
                </a:cubicBezTo>
                <a:close/>
                <a:moveTo>
                  <a:pt x="2342923" y="604464"/>
                </a:moveTo>
                <a:cubicBezTo>
                  <a:pt x="2337979" y="626086"/>
                  <a:pt x="2358516" y="605412"/>
                  <a:pt x="2342923" y="604464"/>
                </a:cubicBezTo>
                <a:close/>
                <a:moveTo>
                  <a:pt x="2699872" y="603895"/>
                </a:moveTo>
                <a:cubicBezTo>
                  <a:pt x="2695379" y="604986"/>
                  <a:pt x="2690625" y="610249"/>
                  <a:pt x="2699087" y="616413"/>
                </a:cubicBezTo>
                <a:cubicBezTo>
                  <a:pt x="2708595" y="605887"/>
                  <a:pt x="2704364" y="602805"/>
                  <a:pt x="2699872" y="603895"/>
                </a:cubicBezTo>
                <a:close/>
                <a:moveTo>
                  <a:pt x="3365206" y="603136"/>
                </a:moveTo>
                <a:cubicBezTo>
                  <a:pt x="3365777" y="607878"/>
                  <a:pt x="3362925" y="615654"/>
                  <a:pt x="3369960" y="613189"/>
                </a:cubicBezTo>
                <a:lnTo>
                  <a:pt x="3369960" y="612620"/>
                </a:lnTo>
                <a:cubicBezTo>
                  <a:pt x="3369960" y="607309"/>
                  <a:pt x="3369960" y="603705"/>
                  <a:pt x="3365206" y="603136"/>
                </a:cubicBezTo>
                <a:close/>
                <a:moveTo>
                  <a:pt x="2280932" y="603136"/>
                </a:moveTo>
                <a:cubicBezTo>
                  <a:pt x="2280932" y="603136"/>
                  <a:pt x="2280932" y="604085"/>
                  <a:pt x="2282453" y="605981"/>
                </a:cubicBezTo>
                <a:lnTo>
                  <a:pt x="2285876" y="609206"/>
                </a:lnTo>
                <a:lnTo>
                  <a:pt x="2284165" y="610913"/>
                </a:lnTo>
                <a:lnTo>
                  <a:pt x="2282263" y="612809"/>
                </a:lnTo>
                <a:cubicBezTo>
                  <a:pt x="2275265" y="615176"/>
                  <a:pt x="2269028" y="619368"/>
                  <a:pt x="2264198" y="624948"/>
                </a:cubicBezTo>
                <a:cubicBezTo>
                  <a:pt x="2288728" y="632155"/>
                  <a:pt x="2317252" y="624189"/>
                  <a:pt x="2319914" y="603705"/>
                </a:cubicBezTo>
                <a:cubicBezTo>
                  <a:pt x="2309550" y="605276"/>
                  <a:pt x="2299320" y="607622"/>
                  <a:pt x="2289299" y="610723"/>
                </a:cubicBezTo>
                <a:cubicBezTo>
                  <a:pt x="2288690" y="609177"/>
                  <a:pt x="2287720" y="607808"/>
                  <a:pt x="2286446" y="606740"/>
                </a:cubicBezTo>
                <a:cubicBezTo>
                  <a:pt x="2284811" y="605266"/>
                  <a:pt x="2282947" y="604051"/>
                  <a:pt x="2280932" y="603136"/>
                </a:cubicBezTo>
                <a:close/>
                <a:moveTo>
                  <a:pt x="1377877" y="602188"/>
                </a:moveTo>
                <a:lnTo>
                  <a:pt x="1383582" y="609585"/>
                </a:lnTo>
                <a:lnTo>
                  <a:pt x="1390998" y="617361"/>
                </a:lnTo>
                <a:lnTo>
                  <a:pt x="1383391" y="617361"/>
                </a:lnTo>
                <a:cubicBezTo>
                  <a:pt x="1377877" y="612620"/>
                  <a:pt x="1372552" y="609395"/>
                  <a:pt x="1371411" y="610154"/>
                </a:cubicBezTo>
                <a:cubicBezTo>
                  <a:pt x="1370270" y="610913"/>
                  <a:pt x="1370461" y="614516"/>
                  <a:pt x="1371411" y="618499"/>
                </a:cubicBezTo>
                <a:lnTo>
                  <a:pt x="1364946" y="619637"/>
                </a:lnTo>
                <a:lnTo>
                  <a:pt x="1366087" y="614896"/>
                </a:lnTo>
                <a:lnTo>
                  <a:pt x="1356579" y="620775"/>
                </a:lnTo>
                <a:cubicBezTo>
                  <a:pt x="1355248" y="617551"/>
                  <a:pt x="1351445" y="619448"/>
                  <a:pt x="1350114" y="616413"/>
                </a:cubicBezTo>
                <a:lnTo>
                  <a:pt x="1346691" y="618120"/>
                </a:lnTo>
                <a:cubicBezTo>
                  <a:pt x="1347832" y="617361"/>
                  <a:pt x="1348022" y="612999"/>
                  <a:pt x="1347832" y="614896"/>
                </a:cubicBezTo>
                <a:cubicBezTo>
                  <a:pt x="1347642" y="616792"/>
                  <a:pt x="1356769" y="610913"/>
                  <a:pt x="1360002" y="609775"/>
                </a:cubicBezTo>
                <a:lnTo>
                  <a:pt x="1363995" y="612051"/>
                </a:lnTo>
                <a:cubicBezTo>
                  <a:pt x="1365326" y="611482"/>
                  <a:pt x="1367608" y="610533"/>
                  <a:pt x="1367608" y="608826"/>
                </a:cubicBezTo>
                <a:cubicBezTo>
                  <a:pt x="1369510" y="610154"/>
                  <a:pt x="1370270" y="607878"/>
                  <a:pt x="1371982" y="608826"/>
                </a:cubicBezTo>
                <a:cubicBezTo>
                  <a:pt x="1372172" y="605412"/>
                  <a:pt x="1375785" y="604274"/>
                  <a:pt x="1377877" y="602188"/>
                </a:cubicBezTo>
                <a:close/>
                <a:moveTo>
                  <a:pt x="2506648" y="601050"/>
                </a:moveTo>
                <a:cubicBezTo>
                  <a:pt x="2505678" y="608052"/>
                  <a:pt x="2509957" y="614719"/>
                  <a:pt x="2516726" y="616792"/>
                </a:cubicBezTo>
                <a:lnTo>
                  <a:pt x="2517107" y="616792"/>
                </a:lnTo>
                <a:cubicBezTo>
                  <a:pt x="2517107" y="608637"/>
                  <a:pt x="2517107" y="597826"/>
                  <a:pt x="2506648" y="601050"/>
                </a:cubicBezTo>
                <a:close/>
                <a:moveTo>
                  <a:pt x="2030115" y="600671"/>
                </a:moveTo>
                <a:lnTo>
                  <a:pt x="2030115" y="611102"/>
                </a:lnTo>
                <a:lnTo>
                  <a:pt x="2040573" y="611102"/>
                </a:lnTo>
                <a:lnTo>
                  <a:pt x="2040573" y="600671"/>
                </a:lnTo>
                <a:close/>
                <a:moveTo>
                  <a:pt x="1973828" y="600671"/>
                </a:moveTo>
                <a:lnTo>
                  <a:pt x="1964511" y="606930"/>
                </a:lnTo>
                <a:lnTo>
                  <a:pt x="1955003" y="613189"/>
                </a:lnTo>
                <a:lnTo>
                  <a:pt x="1959757" y="614137"/>
                </a:lnTo>
                <a:cubicBezTo>
                  <a:pt x="1964359" y="614397"/>
                  <a:pt x="1968960" y="613686"/>
                  <a:pt x="1973258" y="612051"/>
                </a:cubicBezTo>
                <a:lnTo>
                  <a:pt x="1982385" y="609016"/>
                </a:lnTo>
                <a:lnTo>
                  <a:pt x="1978012" y="604843"/>
                </a:lnTo>
                <a:close/>
                <a:moveTo>
                  <a:pt x="3231336" y="598940"/>
                </a:moveTo>
                <a:cubicBezTo>
                  <a:pt x="3230813" y="599201"/>
                  <a:pt x="3228864" y="600481"/>
                  <a:pt x="3226582" y="601998"/>
                </a:cubicBezTo>
                <a:lnTo>
                  <a:pt x="3227533" y="601998"/>
                </a:lnTo>
                <a:cubicBezTo>
                  <a:pt x="3230955" y="599438"/>
                  <a:pt x="3231859" y="598679"/>
                  <a:pt x="3231336" y="598940"/>
                </a:cubicBezTo>
                <a:close/>
                <a:moveTo>
                  <a:pt x="1845663" y="598584"/>
                </a:moveTo>
                <a:cubicBezTo>
                  <a:pt x="1844261" y="598323"/>
                  <a:pt x="1842881" y="599132"/>
                  <a:pt x="1842430" y="600481"/>
                </a:cubicBezTo>
                <a:cubicBezTo>
                  <a:pt x="1843267" y="603713"/>
                  <a:pt x="1845054" y="606619"/>
                  <a:pt x="1847564" y="608826"/>
                </a:cubicBezTo>
                <a:lnTo>
                  <a:pt x="1852814" y="614063"/>
                </a:lnTo>
                <a:lnTo>
                  <a:pt x="1852889" y="614327"/>
                </a:lnTo>
                <a:lnTo>
                  <a:pt x="1852889" y="658329"/>
                </a:lnTo>
                <a:lnTo>
                  <a:pt x="1892251" y="658329"/>
                </a:lnTo>
                <a:cubicBezTo>
                  <a:pt x="1902805" y="658636"/>
                  <a:pt x="1913340" y="657227"/>
                  <a:pt x="1923437" y="654156"/>
                </a:cubicBezTo>
                <a:cubicBezTo>
                  <a:pt x="1925719" y="654585"/>
                  <a:pt x="1928077" y="654181"/>
                  <a:pt x="1930092" y="653018"/>
                </a:cubicBezTo>
                <a:lnTo>
                  <a:pt x="1931233" y="648466"/>
                </a:lnTo>
                <a:cubicBezTo>
                  <a:pt x="1932755" y="639362"/>
                  <a:pt x="1931233" y="629500"/>
                  <a:pt x="1920585" y="629500"/>
                </a:cubicBezTo>
                <a:cubicBezTo>
                  <a:pt x="1918683" y="630822"/>
                  <a:pt x="1917105" y="632576"/>
                  <a:pt x="1916021" y="634621"/>
                </a:cubicBezTo>
                <a:cubicBezTo>
                  <a:pt x="1911837" y="632534"/>
                  <a:pt x="1906893" y="630069"/>
                  <a:pt x="1901569" y="627603"/>
                </a:cubicBezTo>
                <a:cubicBezTo>
                  <a:pt x="1906513" y="621913"/>
                  <a:pt x="1894343" y="620206"/>
                  <a:pt x="1895674" y="625138"/>
                </a:cubicBezTo>
                <a:lnTo>
                  <a:pt x="1892251" y="623810"/>
                </a:lnTo>
                <a:lnTo>
                  <a:pt x="1852889" y="608637"/>
                </a:lnTo>
                <a:lnTo>
                  <a:pt x="1852889" y="614137"/>
                </a:lnTo>
                <a:lnTo>
                  <a:pt x="1852814" y="614063"/>
                </a:lnTo>
                <a:lnTo>
                  <a:pt x="1850797" y="606930"/>
                </a:lnTo>
                <a:cubicBezTo>
                  <a:pt x="1849276" y="602567"/>
                  <a:pt x="1847184" y="598964"/>
                  <a:pt x="1845663" y="598584"/>
                </a:cubicBezTo>
                <a:close/>
                <a:moveTo>
                  <a:pt x="1734421" y="597826"/>
                </a:moveTo>
                <a:lnTo>
                  <a:pt x="1729667" y="604843"/>
                </a:lnTo>
                <a:lnTo>
                  <a:pt x="1724723" y="612051"/>
                </a:lnTo>
                <a:lnTo>
                  <a:pt x="1753056" y="618689"/>
                </a:lnTo>
                <a:lnTo>
                  <a:pt x="1758191" y="613189"/>
                </a:lnTo>
                <a:lnTo>
                  <a:pt x="1763515" y="607499"/>
                </a:lnTo>
                <a:lnTo>
                  <a:pt x="1758000" y="610533"/>
                </a:lnTo>
                <a:lnTo>
                  <a:pt x="1752296" y="613568"/>
                </a:lnTo>
                <a:lnTo>
                  <a:pt x="1743358" y="605602"/>
                </a:lnTo>
                <a:close/>
                <a:moveTo>
                  <a:pt x="4335387" y="595929"/>
                </a:moveTo>
                <a:cubicBezTo>
                  <a:pt x="4333960" y="602378"/>
                  <a:pt x="4334911" y="604843"/>
                  <a:pt x="4336432" y="605152"/>
                </a:cubicBezTo>
                <a:lnTo>
                  <a:pt x="4340607" y="601674"/>
                </a:lnTo>
                <a:lnTo>
                  <a:pt x="4340901" y="601998"/>
                </a:lnTo>
                <a:lnTo>
                  <a:pt x="4340901" y="601429"/>
                </a:lnTo>
                <a:lnTo>
                  <a:pt x="4340607" y="601674"/>
                </a:lnTo>
                <a:close/>
                <a:moveTo>
                  <a:pt x="3102980" y="595929"/>
                </a:moveTo>
                <a:cubicBezTo>
                  <a:pt x="3097846" y="617551"/>
                  <a:pt x="3118573" y="595929"/>
                  <a:pt x="3102980" y="595929"/>
                </a:cubicBezTo>
                <a:close/>
                <a:moveTo>
                  <a:pt x="1027418" y="594222"/>
                </a:moveTo>
                <a:cubicBezTo>
                  <a:pt x="1025906" y="593782"/>
                  <a:pt x="1024322" y="594649"/>
                  <a:pt x="1023881" y="596159"/>
                </a:cubicBezTo>
                <a:cubicBezTo>
                  <a:pt x="1023848" y="596270"/>
                  <a:pt x="1023824" y="596384"/>
                  <a:pt x="1023805" y="596498"/>
                </a:cubicBezTo>
                <a:cubicBezTo>
                  <a:pt x="1023449" y="598120"/>
                  <a:pt x="1024466" y="599724"/>
                  <a:pt x="1026087" y="600102"/>
                </a:cubicBezTo>
                <a:cubicBezTo>
                  <a:pt x="1027646" y="600344"/>
                  <a:pt x="1029133" y="599354"/>
                  <a:pt x="1029509" y="597826"/>
                </a:cubicBezTo>
                <a:cubicBezTo>
                  <a:pt x="1029878" y="596261"/>
                  <a:pt x="1028962" y="594681"/>
                  <a:pt x="1027418" y="594222"/>
                </a:cubicBezTo>
                <a:close/>
                <a:moveTo>
                  <a:pt x="1614622" y="592325"/>
                </a:moveTo>
                <a:cubicBezTo>
                  <a:pt x="1613291" y="592325"/>
                  <a:pt x="1611389" y="594412"/>
                  <a:pt x="1610629" y="597636"/>
                </a:cubicBezTo>
                <a:lnTo>
                  <a:pt x="1609298" y="603326"/>
                </a:lnTo>
                <a:lnTo>
                  <a:pt x="1621658" y="606171"/>
                </a:lnTo>
                <a:lnTo>
                  <a:pt x="1619376" y="599533"/>
                </a:lnTo>
                <a:cubicBezTo>
                  <a:pt x="1618697" y="596644"/>
                  <a:pt x="1617012" y="594089"/>
                  <a:pt x="1614622" y="592325"/>
                </a:cubicBezTo>
                <a:close/>
                <a:moveTo>
                  <a:pt x="3510296" y="592136"/>
                </a:moveTo>
                <a:cubicBezTo>
                  <a:pt x="3505162" y="613758"/>
                  <a:pt x="3525889" y="593274"/>
                  <a:pt x="3510296" y="592136"/>
                </a:cubicBezTo>
                <a:close/>
                <a:moveTo>
                  <a:pt x="2990645" y="591021"/>
                </a:moveTo>
                <a:cubicBezTo>
                  <a:pt x="2987602" y="591472"/>
                  <a:pt x="2984607" y="594507"/>
                  <a:pt x="2982040" y="601050"/>
                </a:cubicBezTo>
                <a:lnTo>
                  <a:pt x="2982040" y="601998"/>
                </a:lnTo>
                <a:cubicBezTo>
                  <a:pt x="3002957" y="597067"/>
                  <a:pt x="2984322" y="631207"/>
                  <a:pt x="3002957" y="628172"/>
                </a:cubicBezTo>
                <a:cubicBezTo>
                  <a:pt x="3006361" y="617541"/>
                  <a:pt x="3004897" y="605957"/>
                  <a:pt x="2998964" y="596498"/>
                </a:cubicBezTo>
                <a:lnTo>
                  <a:pt x="2999535" y="596498"/>
                </a:lnTo>
                <a:cubicBezTo>
                  <a:pt x="2996778" y="592705"/>
                  <a:pt x="2993687" y="590571"/>
                  <a:pt x="2990645" y="591021"/>
                </a:cubicBezTo>
                <a:close/>
                <a:moveTo>
                  <a:pt x="4274079" y="591001"/>
                </a:moveTo>
                <a:cubicBezTo>
                  <a:pt x="4271922" y="590393"/>
                  <a:pt x="4269593" y="591567"/>
                  <a:pt x="4267311" y="595360"/>
                </a:cubicBezTo>
                <a:lnTo>
                  <a:pt x="4267311" y="595929"/>
                </a:lnTo>
                <a:cubicBezTo>
                  <a:pt x="4281382" y="597636"/>
                  <a:pt x="4273586" y="607309"/>
                  <a:pt x="4273776" y="614896"/>
                </a:cubicBezTo>
                <a:lnTo>
                  <a:pt x="4275437" y="616949"/>
                </a:lnTo>
                <a:lnTo>
                  <a:pt x="4273776" y="615844"/>
                </a:lnTo>
                <a:cubicBezTo>
                  <a:pt x="4275393" y="617646"/>
                  <a:pt x="4277104" y="619306"/>
                  <a:pt x="4277556" y="619566"/>
                </a:cubicBezTo>
                <a:lnTo>
                  <a:pt x="4275437" y="616949"/>
                </a:lnTo>
                <a:lnTo>
                  <a:pt x="4282903" y="621913"/>
                </a:lnTo>
                <a:cubicBezTo>
                  <a:pt x="4285470" y="610676"/>
                  <a:pt x="4280550" y="592824"/>
                  <a:pt x="4274079" y="591001"/>
                </a:cubicBezTo>
                <a:close/>
                <a:moveTo>
                  <a:pt x="3488808" y="590618"/>
                </a:moveTo>
                <a:cubicBezTo>
                  <a:pt x="3483674" y="612240"/>
                  <a:pt x="3504401" y="591756"/>
                  <a:pt x="3488808" y="590618"/>
                </a:cubicBezTo>
                <a:close/>
                <a:moveTo>
                  <a:pt x="2616178" y="590429"/>
                </a:moveTo>
                <a:cubicBezTo>
                  <a:pt x="2622263" y="622482"/>
                  <a:pt x="2641279" y="603516"/>
                  <a:pt x="2616178" y="590429"/>
                </a:cubicBezTo>
                <a:close/>
                <a:moveTo>
                  <a:pt x="2777812" y="590239"/>
                </a:moveTo>
                <a:cubicBezTo>
                  <a:pt x="2772868" y="611861"/>
                  <a:pt x="2793405" y="591377"/>
                  <a:pt x="2777812" y="590239"/>
                </a:cubicBezTo>
                <a:close/>
                <a:moveTo>
                  <a:pt x="1652083" y="590049"/>
                </a:moveTo>
                <a:cubicBezTo>
                  <a:pt x="1650446" y="589668"/>
                  <a:pt x="1648810" y="590685"/>
                  <a:pt x="1648430" y="592316"/>
                </a:cubicBezTo>
                <a:cubicBezTo>
                  <a:pt x="1648048" y="593949"/>
                  <a:pt x="1649065" y="595580"/>
                  <a:pt x="1650703" y="595959"/>
                </a:cubicBezTo>
                <a:cubicBezTo>
                  <a:pt x="1652338" y="596341"/>
                  <a:pt x="1653975" y="595326"/>
                  <a:pt x="1654355" y="593693"/>
                </a:cubicBezTo>
                <a:cubicBezTo>
                  <a:pt x="1654359" y="593680"/>
                  <a:pt x="1654361" y="593666"/>
                  <a:pt x="1654365" y="593653"/>
                </a:cubicBezTo>
                <a:cubicBezTo>
                  <a:pt x="1654622" y="592050"/>
                  <a:pt x="1653644" y="590507"/>
                  <a:pt x="1652083" y="590049"/>
                </a:cubicBezTo>
                <a:close/>
                <a:moveTo>
                  <a:pt x="2221603" y="589670"/>
                </a:moveTo>
                <a:lnTo>
                  <a:pt x="2220082" y="596119"/>
                </a:lnTo>
                <a:lnTo>
                  <a:pt x="2223504" y="597826"/>
                </a:lnTo>
                <a:lnTo>
                  <a:pt x="2227117" y="599343"/>
                </a:lnTo>
                <a:lnTo>
                  <a:pt x="2228639" y="589670"/>
                </a:lnTo>
                <a:close/>
                <a:moveTo>
                  <a:pt x="3092355" y="589101"/>
                </a:moveTo>
                <a:cubicBezTo>
                  <a:pt x="3087863" y="590192"/>
                  <a:pt x="3083109" y="595455"/>
                  <a:pt x="3091571" y="601619"/>
                </a:cubicBezTo>
                <a:cubicBezTo>
                  <a:pt x="3101079" y="591093"/>
                  <a:pt x="3096848" y="588011"/>
                  <a:pt x="3092355" y="589101"/>
                </a:cubicBezTo>
                <a:close/>
                <a:moveTo>
                  <a:pt x="1750584" y="589101"/>
                </a:moveTo>
                <a:cubicBezTo>
                  <a:pt x="1748977" y="588845"/>
                  <a:pt x="1747429" y="589820"/>
                  <a:pt x="1746971" y="591377"/>
                </a:cubicBezTo>
                <a:cubicBezTo>
                  <a:pt x="1746589" y="593010"/>
                  <a:pt x="1747608" y="594641"/>
                  <a:pt x="1749244" y="595021"/>
                </a:cubicBezTo>
                <a:cubicBezTo>
                  <a:pt x="1750881" y="595402"/>
                  <a:pt x="1752516" y="594387"/>
                  <a:pt x="1752897" y="592754"/>
                </a:cubicBezTo>
                <a:cubicBezTo>
                  <a:pt x="1753279" y="591123"/>
                  <a:pt x="1752261" y="589490"/>
                  <a:pt x="1750624" y="589111"/>
                </a:cubicBezTo>
                <a:cubicBezTo>
                  <a:pt x="1750611" y="589107"/>
                  <a:pt x="1750598" y="589105"/>
                  <a:pt x="1750584" y="589101"/>
                </a:cubicBezTo>
                <a:close/>
                <a:moveTo>
                  <a:pt x="3395822" y="587963"/>
                </a:moveTo>
                <a:cubicBezTo>
                  <a:pt x="3390155" y="597352"/>
                  <a:pt x="3388253" y="608530"/>
                  <a:pt x="3390497" y="619258"/>
                </a:cubicBezTo>
                <a:cubicBezTo>
                  <a:pt x="3411034" y="627603"/>
                  <a:pt x="3392399" y="596688"/>
                  <a:pt x="3406280" y="598395"/>
                </a:cubicBezTo>
                <a:cubicBezTo>
                  <a:pt x="3406090" y="599912"/>
                  <a:pt x="3407611" y="600291"/>
                  <a:pt x="3408990" y="599130"/>
                </a:cubicBezTo>
                <a:lnTo>
                  <a:pt x="3410381" y="592745"/>
                </a:lnTo>
                <a:lnTo>
                  <a:pt x="3411414" y="593084"/>
                </a:lnTo>
                <a:lnTo>
                  <a:pt x="3410844" y="590618"/>
                </a:lnTo>
                <a:lnTo>
                  <a:pt x="3410381" y="592745"/>
                </a:lnTo>
                <a:close/>
                <a:moveTo>
                  <a:pt x="1833303" y="587963"/>
                </a:moveTo>
                <a:lnTo>
                  <a:pt x="1829690" y="603326"/>
                </a:lnTo>
                <a:lnTo>
                  <a:pt x="1834443" y="600481"/>
                </a:lnTo>
                <a:lnTo>
                  <a:pt x="1839197" y="597446"/>
                </a:lnTo>
                <a:lnTo>
                  <a:pt x="1836345" y="592705"/>
                </a:lnTo>
                <a:close/>
                <a:moveTo>
                  <a:pt x="3190452" y="587584"/>
                </a:moveTo>
                <a:cubicBezTo>
                  <a:pt x="3185508" y="609206"/>
                  <a:pt x="3206235" y="588532"/>
                  <a:pt x="3190452" y="587584"/>
                </a:cubicBezTo>
                <a:close/>
                <a:moveTo>
                  <a:pt x="1846994" y="585497"/>
                </a:moveTo>
                <a:lnTo>
                  <a:pt x="1851938" y="586635"/>
                </a:lnTo>
                <a:cubicBezTo>
                  <a:pt x="1851259" y="587411"/>
                  <a:pt x="1850742" y="588314"/>
                  <a:pt x="1850417" y="589291"/>
                </a:cubicBezTo>
                <a:lnTo>
                  <a:pt x="1844522" y="587963"/>
                </a:lnTo>
                <a:close/>
                <a:moveTo>
                  <a:pt x="4351360" y="584543"/>
                </a:moveTo>
                <a:cubicBezTo>
                  <a:pt x="4348543" y="585462"/>
                  <a:pt x="4346368" y="587347"/>
                  <a:pt x="4345845" y="590239"/>
                </a:cubicBezTo>
                <a:lnTo>
                  <a:pt x="4345845" y="590808"/>
                </a:lnTo>
                <a:cubicBezTo>
                  <a:pt x="4360107" y="587015"/>
                  <a:pt x="4356304" y="601240"/>
                  <a:pt x="4366763" y="601240"/>
                </a:cubicBezTo>
                <a:cubicBezTo>
                  <a:pt x="4374037" y="587726"/>
                  <a:pt x="4359810" y="581787"/>
                  <a:pt x="4351360" y="584543"/>
                </a:cubicBezTo>
                <a:close/>
                <a:moveTo>
                  <a:pt x="1074482" y="583340"/>
                </a:moveTo>
                <a:cubicBezTo>
                  <a:pt x="1070013" y="584454"/>
                  <a:pt x="1065259" y="589765"/>
                  <a:pt x="1073626" y="595929"/>
                </a:cubicBezTo>
                <a:cubicBezTo>
                  <a:pt x="1083134" y="585308"/>
                  <a:pt x="1078950" y="582226"/>
                  <a:pt x="1074482" y="583340"/>
                </a:cubicBezTo>
                <a:close/>
                <a:moveTo>
                  <a:pt x="4037601" y="580566"/>
                </a:moveTo>
                <a:cubicBezTo>
                  <a:pt x="4038361" y="584265"/>
                  <a:pt x="4038076" y="589006"/>
                  <a:pt x="4038480" y="593013"/>
                </a:cubicBezTo>
                <a:lnTo>
                  <a:pt x="4042744" y="599845"/>
                </a:lnTo>
                <a:lnTo>
                  <a:pt x="4042735" y="601429"/>
                </a:lnTo>
                <a:lnTo>
                  <a:pt x="4043496" y="601050"/>
                </a:lnTo>
                <a:lnTo>
                  <a:pt x="4042744" y="599845"/>
                </a:lnTo>
                <a:lnTo>
                  <a:pt x="4042806" y="588793"/>
                </a:lnTo>
                <a:cubicBezTo>
                  <a:pt x="4042402" y="584786"/>
                  <a:pt x="4041119" y="581515"/>
                  <a:pt x="4037601" y="580566"/>
                </a:cubicBezTo>
                <a:close/>
                <a:moveTo>
                  <a:pt x="2951615" y="580566"/>
                </a:moveTo>
                <a:cubicBezTo>
                  <a:pt x="2946671" y="602188"/>
                  <a:pt x="2967398" y="581704"/>
                  <a:pt x="2951615" y="580566"/>
                </a:cubicBezTo>
                <a:close/>
                <a:moveTo>
                  <a:pt x="3311582" y="580187"/>
                </a:moveTo>
                <a:lnTo>
                  <a:pt x="3312349" y="580761"/>
                </a:lnTo>
                <a:lnTo>
                  <a:pt x="3306234" y="587228"/>
                </a:lnTo>
                <a:cubicBezTo>
                  <a:pt x="3303263" y="588674"/>
                  <a:pt x="3300648" y="590524"/>
                  <a:pt x="3302074" y="596308"/>
                </a:cubicBezTo>
                <a:cubicBezTo>
                  <a:pt x="3309348" y="599438"/>
                  <a:pt x="3318333" y="589978"/>
                  <a:pt x="3316915" y="584173"/>
                </a:cubicBezTo>
                <a:lnTo>
                  <a:pt x="3312349" y="580761"/>
                </a:lnTo>
                <a:lnTo>
                  <a:pt x="3312533" y="580566"/>
                </a:lnTo>
                <a:close/>
                <a:moveTo>
                  <a:pt x="2548102" y="580187"/>
                </a:moveTo>
                <a:cubicBezTo>
                  <a:pt x="2548102" y="588532"/>
                  <a:pt x="2548102" y="599153"/>
                  <a:pt x="2558561" y="595929"/>
                </a:cubicBezTo>
                <a:cubicBezTo>
                  <a:pt x="2559569" y="588798"/>
                  <a:pt x="2555081" y="582036"/>
                  <a:pt x="2548102" y="580187"/>
                </a:cubicBezTo>
                <a:close/>
                <a:moveTo>
                  <a:pt x="2491055" y="580187"/>
                </a:moveTo>
                <a:cubicBezTo>
                  <a:pt x="2461200" y="618120"/>
                  <a:pt x="2492386" y="604274"/>
                  <a:pt x="2491055" y="580187"/>
                </a:cubicBezTo>
                <a:close/>
                <a:moveTo>
                  <a:pt x="1571456" y="580187"/>
                </a:moveTo>
                <a:cubicBezTo>
                  <a:pt x="1541031" y="574686"/>
                  <a:pt x="1569175" y="602757"/>
                  <a:pt x="1571456" y="580187"/>
                </a:cubicBezTo>
                <a:close/>
                <a:moveTo>
                  <a:pt x="3703686" y="579997"/>
                </a:moveTo>
                <a:cubicBezTo>
                  <a:pt x="3703686" y="588342"/>
                  <a:pt x="3690375" y="584170"/>
                  <a:pt x="3693227" y="595739"/>
                </a:cubicBezTo>
                <a:cubicBezTo>
                  <a:pt x="3704066" y="600481"/>
                  <a:pt x="3716616" y="582273"/>
                  <a:pt x="3703686" y="580187"/>
                </a:cubicBezTo>
                <a:close/>
                <a:moveTo>
                  <a:pt x="3536918" y="579428"/>
                </a:moveTo>
                <a:cubicBezTo>
                  <a:pt x="3531974" y="601050"/>
                  <a:pt x="3552511" y="580566"/>
                  <a:pt x="3536918" y="579428"/>
                </a:cubicBezTo>
                <a:close/>
                <a:moveTo>
                  <a:pt x="1091995" y="579388"/>
                </a:moveTo>
                <a:cubicBezTo>
                  <a:pt x="1090439" y="579138"/>
                  <a:pt x="1088973" y="580191"/>
                  <a:pt x="1088722" y="581742"/>
                </a:cubicBezTo>
                <a:cubicBezTo>
                  <a:pt x="1088490" y="583159"/>
                  <a:pt x="1089357" y="584526"/>
                  <a:pt x="1090740" y="584928"/>
                </a:cubicBezTo>
                <a:cubicBezTo>
                  <a:pt x="1092252" y="585368"/>
                  <a:pt x="1093836" y="584502"/>
                  <a:pt x="1094277" y="582992"/>
                </a:cubicBezTo>
                <a:cubicBezTo>
                  <a:pt x="1094309" y="582880"/>
                  <a:pt x="1094334" y="582766"/>
                  <a:pt x="1094353" y="582652"/>
                </a:cubicBezTo>
                <a:cubicBezTo>
                  <a:pt x="1094606" y="581101"/>
                  <a:pt x="1093549" y="579641"/>
                  <a:pt x="1091995" y="579388"/>
                </a:cubicBezTo>
                <a:close/>
                <a:moveTo>
                  <a:pt x="2178057" y="579049"/>
                </a:moveTo>
                <a:cubicBezTo>
                  <a:pt x="2148012" y="581704"/>
                  <a:pt x="2146871" y="612999"/>
                  <a:pt x="2118538" y="616982"/>
                </a:cubicBezTo>
                <a:cubicBezTo>
                  <a:pt x="2118538" y="625896"/>
                  <a:pt x="2116826" y="633483"/>
                  <a:pt x="2120630" y="637086"/>
                </a:cubicBezTo>
                <a:lnTo>
                  <a:pt x="2121010" y="636328"/>
                </a:lnTo>
                <a:cubicBezTo>
                  <a:pt x="2136032" y="637845"/>
                  <a:pt x="2143829" y="632345"/>
                  <a:pt x="2159041" y="633862"/>
                </a:cubicBezTo>
                <a:cubicBezTo>
                  <a:pt x="2163605" y="614896"/>
                  <a:pt x="2185093" y="602947"/>
                  <a:pt x="2178057" y="579049"/>
                </a:cubicBezTo>
                <a:close/>
                <a:moveTo>
                  <a:pt x="3425415" y="578362"/>
                </a:moveTo>
                <a:cubicBezTo>
                  <a:pt x="3421065" y="578575"/>
                  <a:pt x="3417119" y="582937"/>
                  <a:pt x="3426627" y="590808"/>
                </a:cubicBezTo>
                <a:cubicBezTo>
                  <a:pt x="3434518" y="582084"/>
                  <a:pt x="3429764" y="578148"/>
                  <a:pt x="3425415" y="578362"/>
                </a:cubicBezTo>
                <a:close/>
                <a:moveTo>
                  <a:pt x="3054870" y="576962"/>
                </a:moveTo>
                <a:lnTo>
                  <a:pt x="3065022" y="589752"/>
                </a:lnTo>
                <a:lnTo>
                  <a:pt x="3065329" y="592515"/>
                </a:lnTo>
                <a:lnTo>
                  <a:pt x="3065709" y="590618"/>
                </a:lnTo>
                <a:lnTo>
                  <a:pt x="3065022" y="589752"/>
                </a:lnTo>
                <a:lnTo>
                  <a:pt x="3064022" y="580756"/>
                </a:lnTo>
                <a:cubicBezTo>
                  <a:pt x="3062714" y="577579"/>
                  <a:pt x="3060100" y="575730"/>
                  <a:pt x="3054870" y="576962"/>
                </a:cubicBezTo>
                <a:close/>
                <a:moveTo>
                  <a:pt x="4220342" y="575256"/>
                </a:moveTo>
                <a:cubicBezTo>
                  <a:pt x="4219924" y="575589"/>
                  <a:pt x="4219543" y="575971"/>
                  <a:pt x="4219201" y="576393"/>
                </a:cubicBezTo>
                <a:lnTo>
                  <a:pt x="4219391" y="576393"/>
                </a:lnTo>
                <a:lnTo>
                  <a:pt x="4220342" y="576393"/>
                </a:lnTo>
                <a:cubicBezTo>
                  <a:pt x="4220342" y="576393"/>
                  <a:pt x="4220342" y="576393"/>
                  <a:pt x="4220342" y="575256"/>
                </a:cubicBezTo>
                <a:close/>
                <a:moveTo>
                  <a:pt x="2344444" y="573738"/>
                </a:moveTo>
                <a:cubicBezTo>
                  <a:pt x="2340166" y="572980"/>
                  <a:pt x="2336886" y="577105"/>
                  <a:pt x="2335626" y="581609"/>
                </a:cubicBezTo>
                <a:lnTo>
                  <a:pt x="2338473" y="590353"/>
                </a:lnTo>
                <a:lnTo>
                  <a:pt x="2337979" y="589860"/>
                </a:lnTo>
                <a:lnTo>
                  <a:pt x="2338930" y="591756"/>
                </a:lnTo>
                <a:lnTo>
                  <a:pt x="2338473" y="590353"/>
                </a:lnTo>
                <a:lnTo>
                  <a:pt x="2339500" y="591377"/>
                </a:lnTo>
                <a:lnTo>
                  <a:pt x="2341212" y="593084"/>
                </a:lnTo>
                <a:lnTo>
                  <a:pt x="2344825" y="589480"/>
                </a:lnTo>
                <a:lnTo>
                  <a:pt x="2343113" y="587773"/>
                </a:lnTo>
                <a:lnTo>
                  <a:pt x="2341782" y="586446"/>
                </a:lnTo>
                <a:cubicBezTo>
                  <a:pt x="2345889" y="583574"/>
                  <a:pt x="2347049" y="578011"/>
                  <a:pt x="2344444" y="573738"/>
                </a:cubicBezTo>
                <a:close/>
                <a:moveTo>
                  <a:pt x="1993453" y="573186"/>
                </a:moveTo>
                <a:cubicBezTo>
                  <a:pt x="1991855" y="572708"/>
                  <a:pt x="1990163" y="573621"/>
                  <a:pt x="1989669" y="575227"/>
                </a:cubicBezTo>
                <a:cubicBezTo>
                  <a:pt x="1989193" y="576834"/>
                  <a:pt x="1990106" y="578523"/>
                  <a:pt x="1991722" y="579003"/>
                </a:cubicBezTo>
                <a:cubicBezTo>
                  <a:pt x="1991779" y="579020"/>
                  <a:pt x="1991836" y="579036"/>
                  <a:pt x="1991893" y="579049"/>
                </a:cubicBezTo>
                <a:cubicBezTo>
                  <a:pt x="1993358" y="579293"/>
                  <a:pt x="1994746" y="578389"/>
                  <a:pt x="1995126" y="576962"/>
                </a:cubicBezTo>
                <a:lnTo>
                  <a:pt x="1995506" y="576962"/>
                </a:lnTo>
                <a:cubicBezTo>
                  <a:pt x="1995982" y="575356"/>
                  <a:pt x="1995069" y="573666"/>
                  <a:pt x="1993453" y="573186"/>
                </a:cubicBezTo>
                <a:close/>
                <a:moveTo>
                  <a:pt x="1754197" y="571842"/>
                </a:moveTo>
                <a:cubicBezTo>
                  <a:pt x="1752828" y="571773"/>
                  <a:pt x="1751581" y="572629"/>
                  <a:pt x="1751155" y="573928"/>
                </a:cubicBezTo>
                <a:lnTo>
                  <a:pt x="1750584" y="574118"/>
                </a:lnTo>
                <a:cubicBezTo>
                  <a:pt x="1750229" y="575739"/>
                  <a:pt x="1751246" y="577344"/>
                  <a:pt x="1752866" y="577721"/>
                </a:cubicBezTo>
                <a:cubicBezTo>
                  <a:pt x="1754450" y="578279"/>
                  <a:pt x="1756188" y="577450"/>
                  <a:pt x="1756747" y="575870"/>
                </a:cubicBezTo>
                <a:cubicBezTo>
                  <a:pt x="1757306" y="574288"/>
                  <a:pt x="1756475" y="572557"/>
                  <a:pt x="1754891" y="571997"/>
                </a:cubicBezTo>
                <a:cubicBezTo>
                  <a:pt x="1754667" y="571919"/>
                  <a:pt x="1754433" y="571866"/>
                  <a:pt x="1754197" y="571842"/>
                </a:cubicBezTo>
                <a:close/>
                <a:moveTo>
                  <a:pt x="1778823" y="571367"/>
                </a:moveTo>
                <a:cubicBezTo>
                  <a:pt x="1777195" y="570948"/>
                  <a:pt x="1775535" y="571925"/>
                  <a:pt x="1775114" y="573549"/>
                </a:cubicBezTo>
                <a:cubicBezTo>
                  <a:pt x="1774673" y="575056"/>
                  <a:pt x="1775544" y="576636"/>
                  <a:pt x="1777056" y="577076"/>
                </a:cubicBezTo>
                <a:cubicBezTo>
                  <a:pt x="1777168" y="577109"/>
                  <a:pt x="1777282" y="577133"/>
                  <a:pt x="1777396" y="577152"/>
                </a:cubicBezTo>
                <a:cubicBezTo>
                  <a:pt x="1778935" y="577825"/>
                  <a:pt x="1780730" y="577126"/>
                  <a:pt x="1781405" y="575591"/>
                </a:cubicBezTo>
                <a:cubicBezTo>
                  <a:pt x="1781479" y="575422"/>
                  <a:pt x="1781538" y="575246"/>
                  <a:pt x="1781580" y="575066"/>
                </a:cubicBezTo>
                <a:lnTo>
                  <a:pt x="1781009" y="575066"/>
                </a:lnTo>
                <a:cubicBezTo>
                  <a:pt x="1781430" y="573442"/>
                  <a:pt x="1780450" y="571787"/>
                  <a:pt x="1778823" y="571367"/>
                </a:cubicBezTo>
                <a:close/>
                <a:moveTo>
                  <a:pt x="3275833" y="570135"/>
                </a:moveTo>
                <a:cubicBezTo>
                  <a:pt x="3273361" y="576204"/>
                  <a:pt x="3270698" y="582652"/>
                  <a:pt x="3279636" y="582273"/>
                </a:cubicBezTo>
                <a:lnTo>
                  <a:pt x="3280587" y="582083"/>
                </a:lnTo>
                <a:cubicBezTo>
                  <a:pt x="3280587" y="576204"/>
                  <a:pt x="3280587" y="570514"/>
                  <a:pt x="3275833" y="570135"/>
                </a:cubicBezTo>
                <a:close/>
                <a:moveTo>
                  <a:pt x="1822386" y="570095"/>
                </a:moveTo>
                <a:cubicBezTo>
                  <a:pt x="1820832" y="569844"/>
                  <a:pt x="1819366" y="570897"/>
                  <a:pt x="1819115" y="572448"/>
                </a:cubicBezTo>
                <a:cubicBezTo>
                  <a:pt x="1818883" y="573865"/>
                  <a:pt x="1819750" y="575233"/>
                  <a:pt x="1821132" y="575635"/>
                </a:cubicBezTo>
                <a:cubicBezTo>
                  <a:pt x="1822644" y="576075"/>
                  <a:pt x="1824228" y="575208"/>
                  <a:pt x="1824668" y="573698"/>
                </a:cubicBezTo>
                <a:cubicBezTo>
                  <a:pt x="1824702" y="573586"/>
                  <a:pt x="1824726" y="573473"/>
                  <a:pt x="1824745" y="573359"/>
                </a:cubicBezTo>
                <a:cubicBezTo>
                  <a:pt x="1824998" y="571807"/>
                  <a:pt x="1823941" y="570347"/>
                  <a:pt x="1822386" y="570095"/>
                </a:cubicBezTo>
                <a:close/>
                <a:moveTo>
                  <a:pt x="2669993" y="569186"/>
                </a:moveTo>
                <a:cubicBezTo>
                  <a:pt x="2668528" y="569592"/>
                  <a:pt x="2667350" y="570639"/>
                  <a:pt x="2666760" y="572031"/>
                </a:cubicBezTo>
                <a:lnTo>
                  <a:pt x="2666760" y="574118"/>
                </a:lnTo>
                <a:lnTo>
                  <a:pt x="2669993" y="574118"/>
                </a:lnTo>
                <a:cubicBezTo>
                  <a:pt x="2671704" y="574614"/>
                  <a:pt x="2673530" y="574262"/>
                  <a:pt x="2674937" y="573169"/>
                </a:cubicBezTo>
                <a:lnTo>
                  <a:pt x="2676268" y="572980"/>
                </a:lnTo>
                <a:lnTo>
                  <a:pt x="2674366" y="571083"/>
                </a:lnTo>
                <a:lnTo>
                  <a:pt x="2672465" y="569186"/>
                </a:lnTo>
                <a:close/>
                <a:moveTo>
                  <a:pt x="2569020" y="568997"/>
                </a:moveTo>
                <a:cubicBezTo>
                  <a:pt x="2564075" y="590808"/>
                  <a:pt x="2584802" y="570135"/>
                  <a:pt x="2569020" y="568997"/>
                </a:cubicBezTo>
                <a:close/>
                <a:moveTo>
                  <a:pt x="1803068" y="568997"/>
                </a:moveTo>
                <a:lnTo>
                  <a:pt x="1797363" y="574497"/>
                </a:lnTo>
                <a:lnTo>
                  <a:pt x="1791658" y="580187"/>
                </a:lnTo>
                <a:lnTo>
                  <a:pt x="1804018" y="583221"/>
                </a:lnTo>
                <a:lnTo>
                  <a:pt x="1800976" y="596119"/>
                </a:lnTo>
                <a:lnTo>
                  <a:pt x="1798123" y="609206"/>
                </a:lnTo>
                <a:lnTo>
                  <a:pt x="1804779" y="623051"/>
                </a:lnTo>
                <a:lnTo>
                  <a:pt x="1811244" y="636707"/>
                </a:lnTo>
                <a:lnTo>
                  <a:pt x="1810103" y="625327"/>
                </a:lnTo>
                <a:cubicBezTo>
                  <a:pt x="1809417" y="618165"/>
                  <a:pt x="1809803" y="610943"/>
                  <a:pt x="1811244" y="603895"/>
                </a:cubicBezTo>
                <a:cubicBezTo>
                  <a:pt x="1812250" y="596314"/>
                  <a:pt x="1811269" y="588602"/>
                  <a:pt x="1808392" y="581514"/>
                </a:cubicBezTo>
                <a:lnTo>
                  <a:pt x="1807631" y="581704"/>
                </a:lnTo>
                <a:close/>
                <a:moveTo>
                  <a:pt x="1458884" y="568997"/>
                </a:moveTo>
                <a:cubicBezTo>
                  <a:pt x="1456982" y="583411"/>
                  <a:pt x="1469913" y="570514"/>
                  <a:pt x="1458884" y="568997"/>
                </a:cubicBezTo>
                <a:close/>
                <a:moveTo>
                  <a:pt x="1309040" y="566910"/>
                </a:moveTo>
                <a:lnTo>
                  <a:pt x="1311892" y="571652"/>
                </a:lnTo>
                <a:cubicBezTo>
                  <a:pt x="1310358" y="571680"/>
                  <a:pt x="1308844" y="571286"/>
                  <a:pt x="1307519" y="570514"/>
                </a:cubicBezTo>
                <a:cubicBezTo>
                  <a:pt x="1308106" y="569347"/>
                  <a:pt x="1308614" y="568143"/>
                  <a:pt x="1309040" y="566910"/>
                </a:cubicBezTo>
                <a:close/>
                <a:moveTo>
                  <a:pt x="2884299" y="566531"/>
                </a:moveTo>
                <a:cubicBezTo>
                  <a:pt x="2858495" y="571948"/>
                  <a:pt x="2833071" y="579108"/>
                  <a:pt x="2808237" y="587963"/>
                </a:cubicBezTo>
                <a:cubicBezTo>
                  <a:pt x="2827252" y="606930"/>
                  <a:pt x="2856917" y="589291"/>
                  <a:pt x="2884299" y="585497"/>
                </a:cubicBezTo>
                <a:cubicBezTo>
                  <a:pt x="2885441" y="579227"/>
                  <a:pt x="2885441" y="572801"/>
                  <a:pt x="2884299" y="566531"/>
                </a:cubicBezTo>
                <a:close/>
                <a:moveTo>
                  <a:pt x="4016684" y="565014"/>
                </a:moveTo>
                <a:cubicBezTo>
                  <a:pt x="4011550" y="586635"/>
                  <a:pt x="4032277" y="565962"/>
                  <a:pt x="4016684" y="565014"/>
                </a:cubicBezTo>
                <a:close/>
                <a:moveTo>
                  <a:pt x="2799109" y="564824"/>
                </a:moveTo>
                <a:cubicBezTo>
                  <a:pt x="2793405" y="592515"/>
                  <a:pt x="2815082" y="570893"/>
                  <a:pt x="2799109" y="564824"/>
                </a:cubicBezTo>
                <a:close/>
                <a:moveTo>
                  <a:pt x="2658393" y="564824"/>
                </a:moveTo>
                <a:cubicBezTo>
                  <a:pt x="2657442" y="564634"/>
                  <a:pt x="2657252" y="564824"/>
                  <a:pt x="2657062" y="565772"/>
                </a:cubicBezTo>
                <a:cubicBezTo>
                  <a:pt x="2656872" y="566721"/>
                  <a:pt x="2656872" y="565583"/>
                  <a:pt x="2657633" y="565772"/>
                </a:cubicBezTo>
                <a:lnTo>
                  <a:pt x="2658013" y="566152"/>
                </a:lnTo>
                <a:cubicBezTo>
                  <a:pt x="2658013" y="566152"/>
                  <a:pt x="2659154" y="566152"/>
                  <a:pt x="2659344" y="566152"/>
                </a:cubicBezTo>
                <a:cubicBezTo>
                  <a:pt x="2659534" y="566152"/>
                  <a:pt x="2659344" y="565014"/>
                  <a:pt x="2658393" y="564824"/>
                </a:cubicBezTo>
                <a:close/>
                <a:moveTo>
                  <a:pt x="930057" y="564824"/>
                </a:moveTo>
                <a:lnTo>
                  <a:pt x="927585" y="567290"/>
                </a:lnTo>
                <a:lnTo>
                  <a:pt x="933860" y="568807"/>
                </a:lnTo>
                <a:lnTo>
                  <a:pt x="922261" y="582842"/>
                </a:lnTo>
                <a:lnTo>
                  <a:pt x="921881" y="582463"/>
                </a:lnTo>
                <a:lnTo>
                  <a:pt x="915415" y="575256"/>
                </a:lnTo>
                <a:close/>
                <a:moveTo>
                  <a:pt x="1444858" y="564746"/>
                </a:moveTo>
                <a:cubicBezTo>
                  <a:pt x="1443272" y="564189"/>
                  <a:pt x="1441534" y="565017"/>
                  <a:pt x="1440975" y="566597"/>
                </a:cubicBezTo>
                <a:cubicBezTo>
                  <a:pt x="1440897" y="566821"/>
                  <a:pt x="1440843" y="567054"/>
                  <a:pt x="1440819" y="567290"/>
                </a:cubicBezTo>
                <a:cubicBezTo>
                  <a:pt x="1440562" y="568892"/>
                  <a:pt x="1441539" y="570436"/>
                  <a:pt x="1443101" y="570893"/>
                </a:cubicBezTo>
                <a:cubicBezTo>
                  <a:pt x="1444552" y="571174"/>
                  <a:pt x="1445997" y="570374"/>
                  <a:pt x="1446523" y="568997"/>
                </a:cubicBezTo>
                <a:lnTo>
                  <a:pt x="1446714" y="568617"/>
                </a:lnTo>
                <a:cubicBezTo>
                  <a:pt x="1447273" y="567037"/>
                  <a:pt x="1446442" y="565304"/>
                  <a:pt x="1444858" y="564746"/>
                </a:cubicBezTo>
                <a:close/>
                <a:moveTo>
                  <a:pt x="2516726" y="564634"/>
                </a:moveTo>
                <a:lnTo>
                  <a:pt x="2516733" y="564821"/>
                </a:lnTo>
                <a:lnTo>
                  <a:pt x="2496190" y="575066"/>
                </a:lnTo>
                <a:cubicBezTo>
                  <a:pt x="2502893" y="574070"/>
                  <a:pt x="2514089" y="577449"/>
                  <a:pt x="2517021" y="572639"/>
                </a:cubicBezTo>
                <a:lnTo>
                  <a:pt x="2516733" y="564821"/>
                </a:lnTo>
                <a:lnTo>
                  <a:pt x="2517107" y="564634"/>
                </a:lnTo>
                <a:close/>
                <a:moveTo>
                  <a:pt x="2009958" y="564634"/>
                </a:moveTo>
                <a:cubicBezTo>
                  <a:pt x="2005014" y="586256"/>
                  <a:pt x="2025551" y="565583"/>
                  <a:pt x="2009958" y="564634"/>
                </a:cubicBezTo>
                <a:close/>
                <a:moveTo>
                  <a:pt x="1698862" y="563307"/>
                </a:moveTo>
                <a:lnTo>
                  <a:pt x="1694108" y="566152"/>
                </a:lnTo>
                <a:lnTo>
                  <a:pt x="1689164" y="568997"/>
                </a:lnTo>
                <a:lnTo>
                  <a:pt x="1704756" y="572790"/>
                </a:lnTo>
                <a:lnTo>
                  <a:pt x="1701714" y="568048"/>
                </a:lnTo>
                <a:close/>
                <a:moveTo>
                  <a:pt x="1786334" y="561410"/>
                </a:moveTo>
                <a:cubicBezTo>
                  <a:pt x="1784708" y="561055"/>
                  <a:pt x="1783099" y="562070"/>
                  <a:pt x="1782721" y="563686"/>
                </a:cubicBezTo>
                <a:cubicBezTo>
                  <a:pt x="1782380" y="565220"/>
                  <a:pt x="1783352" y="566740"/>
                  <a:pt x="1784890" y="567077"/>
                </a:cubicBezTo>
                <a:cubicBezTo>
                  <a:pt x="1784928" y="567087"/>
                  <a:pt x="1784965" y="567092"/>
                  <a:pt x="1785003" y="567100"/>
                </a:cubicBezTo>
                <a:cubicBezTo>
                  <a:pt x="1786222" y="568253"/>
                  <a:pt x="1788148" y="568200"/>
                  <a:pt x="1789304" y="566984"/>
                </a:cubicBezTo>
                <a:cubicBezTo>
                  <a:pt x="1789857" y="566402"/>
                  <a:pt x="1790156" y="565626"/>
                  <a:pt x="1790137" y="564824"/>
                </a:cubicBezTo>
                <a:lnTo>
                  <a:pt x="1788616" y="565014"/>
                </a:lnTo>
                <a:cubicBezTo>
                  <a:pt x="1788872" y="563411"/>
                  <a:pt x="1787895" y="561867"/>
                  <a:pt x="1786334" y="561410"/>
                </a:cubicBezTo>
                <a:close/>
                <a:moveTo>
                  <a:pt x="2847980" y="560651"/>
                </a:moveTo>
                <a:lnTo>
                  <a:pt x="2851402" y="562738"/>
                </a:lnTo>
                <a:lnTo>
                  <a:pt x="2854065" y="564255"/>
                </a:lnTo>
                <a:lnTo>
                  <a:pt x="2854065" y="566152"/>
                </a:lnTo>
                <a:cubicBezTo>
                  <a:pt x="2856004" y="566757"/>
                  <a:pt x="2857963" y="567263"/>
                  <a:pt x="2859959" y="567669"/>
                </a:cubicBezTo>
                <a:lnTo>
                  <a:pt x="2854065" y="564255"/>
                </a:lnTo>
                <a:close/>
                <a:moveTo>
                  <a:pt x="3660330" y="560462"/>
                </a:moveTo>
                <a:lnTo>
                  <a:pt x="3659741" y="560961"/>
                </a:lnTo>
                <a:lnTo>
                  <a:pt x="3659783" y="560865"/>
                </a:lnTo>
                <a:lnTo>
                  <a:pt x="3659993" y="560504"/>
                </a:lnTo>
                <a:close/>
                <a:moveTo>
                  <a:pt x="1990372" y="560462"/>
                </a:moveTo>
                <a:cubicBezTo>
                  <a:pt x="1988794" y="560096"/>
                  <a:pt x="1987215" y="561072"/>
                  <a:pt x="1986854" y="562643"/>
                </a:cubicBezTo>
                <a:cubicBezTo>
                  <a:pt x="1986493" y="564213"/>
                  <a:pt x="1987463" y="565786"/>
                  <a:pt x="1989041" y="566152"/>
                </a:cubicBezTo>
                <a:cubicBezTo>
                  <a:pt x="1990486" y="566277"/>
                  <a:pt x="1991798" y="565296"/>
                  <a:pt x="1992084" y="563876"/>
                </a:cubicBezTo>
                <a:lnTo>
                  <a:pt x="1992464" y="563876"/>
                </a:lnTo>
                <a:cubicBezTo>
                  <a:pt x="1992825" y="562358"/>
                  <a:pt x="1991893" y="560835"/>
                  <a:pt x="1990372" y="560462"/>
                </a:cubicBezTo>
                <a:close/>
                <a:moveTo>
                  <a:pt x="3577576" y="559916"/>
                </a:moveTo>
                <a:cubicBezTo>
                  <a:pt x="3575199" y="560367"/>
                  <a:pt x="3573381" y="561837"/>
                  <a:pt x="3572858" y="564634"/>
                </a:cubicBezTo>
                <a:lnTo>
                  <a:pt x="3573238" y="564634"/>
                </a:lnTo>
                <a:cubicBezTo>
                  <a:pt x="3581605" y="566910"/>
                  <a:pt x="3577802" y="580945"/>
                  <a:pt x="3594155" y="575066"/>
                </a:cubicBezTo>
                <a:cubicBezTo>
                  <a:pt x="3596865" y="566389"/>
                  <a:pt x="3584707" y="558565"/>
                  <a:pt x="3577576" y="559916"/>
                </a:cubicBezTo>
                <a:close/>
                <a:moveTo>
                  <a:pt x="3013036" y="559324"/>
                </a:moveTo>
                <a:cubicBezTo>
                  <a:pt x="3011058" y="569340"/>
                  <a:pt x="3015165" y="579580"/>
                  <a:pt x="3023494" y="585497"/>
                </a:cubicBezTo>
                <a:cubicBezTo>
                  <a:pt x="3032242" y="577532"/>
                  <a:pt x="3023494" y="563496"/>
                  <a:pt x="3013416" y="559324"/>
                </a:cubicBezTo>
                <a:close/>
                <a:moveTo>
                  <a:pt x="2527185" y="559324"/>
                </a:moveTo>
                <a:cubicBezTo>
                  <a:pt x="2522241" y="580945"/>
                  <a:pt x="2542968" y="560462"/>
                  <a:pt x="2527185" y="559324"/>
                </a:cubicBezTo>
                <a:close/>
                <a:moveTo>
                  <a:pt x="1711412" y="559324"/>
                </a:moveTo>
                <a:lnTo>
                  <a:pt x="1709130" y="570514"/>
                </a:lnTo>
                <a:lnTo>
                  <a:pt x="1707038" y="581894"/>
                </a:lnTo>
                <a:lnTo>
                  <a:pt x="1717117" y="568997"/>
                </a:lnTo>
                <a:lnTo>
                  <a:pt x="1714455" y="564634"/>
                </a:lnTo>
                <a:close/>
                <a:moveTo>
                  <a:pt x="1157295" y="559324"/>
                </a:moveTo>
                <a:lnTo>
                  <a:pt x="1157295" y="560272"/>
                </a:lnTo>
                <a:cubicBezTo>
                  <a:pt x="1157295" y="563496"/>
                  <a:pt x="1157295" y="566531"/>
                  <a:pt x="1152161" y="565583"/>
                </a:cubicBezTo>
                <a:lnTo>
                  <a:pt x="1152161" y="576014"/>
                </a:lnTo>
                <a:cubicBezTo>
                  <a:pt x="1164901" y="583032"/>
                  <a:pt x="1167563" y="557237"/>
                  <a:pt x="1157295" y="559324"/>
                </a:cubicBezTo>
                <a:close/>
                <a:moveTo>
                  <a:pt x="3243506" y="558944"/>
                </a:moveTo>
                <a:lnTo>
                  <a:pt x="3243506" y="574686"/>
                </a:lnTo>
                <a:cubicBezTo>
                  <a:pt x="3252824" y="575635"/>
                  <a:pt x="3255676" y="569945"/>
                  <a:pt x="3253964" y="559324"/>
                </a:cubicBezTo>
                <a:lnTo>
                  <a:pt x="3253964" y="558944"/>
                </a:lnTo>
                <a:close/>
                <a:moveTo>
                  <a:pt x="3443171" y="558375"/>
                </a:moveTo>
                <a:cubicBezTo>
                  <a:pt x="3439177" y="577342"/>
                  <a:pt x="3440889" y="596308"/>
                  <a:pt x="3457242" y="600291"/>
                </a:cubicBezTo>
                <a:cubicBezTo>
                  <a:pt x="3460665" y="616982"/>
                  <a:pt x="3438227" y="632345"/>
                  <a:pt x="3457242" y="638224"/>
                </a:cubicBezTo>
                <a:cubicBezTo>
                  <a:pt x="3452679" y="621534"/>
                  <a:pt x="3465229" y="621913"/>
                  <a:pt x="3472835" y="617361"/>
                </a:cubicBezTo>
                <a:cubicBezTo>
                  <a:pt x="3473634" y="610160"/>
                  <a:pt x="3469393" y="603349"/>
                  <a:pt x="3462567" y="600860"/>
                </a:cubicBezTo>
                <a:cubicBezTo>
                  <a:pt x="3465229" y="594412"/>
                  <a:pt x="3471314" y="591567"/>
                  <a:pt x="3469222" y="580376"/>
                </a:cubicBezTo>
                <a:cubicBezTo>
                  <a:pt x="3462681" y="581063"/>
                  <a:pt x="3456120" y="579155"/>
                  <a:pt x="3450967" y="575066"/>
                </a:cubicBezTo>
                <a:lnTo>
                  <a:pt x="3450397" y="575066"/>
                </a:lnTo>
                <a:cubicBezTo>
                  <a:pt x="3448305" y="569186"/>
                  <a:pt x="3450397" y="558565"/>
                  <a:pt x="3443171" y="558375"/>
                </a:cubicBezTo>
                <a:close/>
                <a:moveTo>
                  <a:pt x="2395977" y="557996"/>
                </a:moveTo>
                <a:cubicBezTo>
                  <a:pt x="2391793" y="559324"/>
                  <a:pt x="2385708" y="557996"/>
                  <a:pt x="2385518" y="563307"/>
                </a:cubicBezTo>
                <a:cubicBezTo>
                  <a:pt x="2392364" y="563307"/>
                  <a:pt x="2390272" y="572411"/>
                  <a:pt x="2395977" y="573738"/>
                </a:cubicBezTo>
                <a:cubicBezTo>
                  <a:pt x="2398639" y="567479"/>
                  <a:pt x="2402822" y="566152"/>
                  <a:pt x="2395977" y="559324"/>
                </a:cubicBezTo>
                <a:close/>
                <a:moveTo>
                  <a:pt x="1467821" y="557427"/>
                </a:moveTo>
                <a:lnTo>
                  <a:pt x="1463067" y="560272"/>
                </a:lnTo>
                <a:lnTo>
                  <a:pt x="1458123" y="563307"/>
                </a:lnTo>
                <a:lnTo>
                  <a:pt x="1473716" y="566910"/>
                </a:lnTo>
                <a:lnTo>
                  <a:pt x="1470673" y="562169"/>
                </a:lnTo>
                <a:close/>
                <a:moveTo>
                  <a:pt x="3080732" y="557237"/>
                </a:moveTo>
                <a:cubicBezTo>
                  <a:pt x="3080732" y="557237"/>
                  <a:pt x="3081873" y="559324"/>
                  <a:pt x="3082443" y="560462"/>
                </a:cubicBezTo>
                <a:lnTo>
                  <a:pt x="3086246" y="566531"/>
                </a:lnTo>
                <a:cubicBezTo>
                  <a:pt x="3085295" y="565014"/>
                  <a:pt x="3083774" y="562169"/>
                  <a:pt x="3082253" y="559893"/>
                </a:cubicBezTo>
                <a:cubicBezTo>
                  <a:pt x="3081682" y="559045"/>
                  <a:pt x="3081169" y="558157"/>
                  <a:pt x="3080732" y="557237"/>
                </a:cubicBezTo>
                <a:close/>
                <a:moveTo>
                  <a:pt x="2337979" y="556099"/>
                </a:moveTo>
                <a:cubicBezTo>
                  <a:pt x="2336477" y="555640"/>
                  <a:pt x="2334879" y="556488"/>
                  <a:pt x="2334423" y="557990"/>
                </a:cubicBezTo>
                <a:cubicBezTo>
                  <a:pt x="2334404" y="558055"/>
                  <a:pt x="2334385" y="558119"/>
                  <a:pt x="2334366" y="558186"/>
                </a:cubicBezTo>
                <a:cubicBezTo>
                  <a:pt x="2333929" y="559693"/>
                  <a:pt x="2334803" y="561273"/>
                  <a:pt x="2336306" y="561713"/>
                </a:cubicBezTo>
                <a:cubicBezTo>
                  <a:pt x="2336420" y="561746"/>
                  <a:pt x="2336534" y="561770"/>
                  <a:pt x="2336648" y="561789"/>
                </a:cubicBezTo>
                <a:cubicBezTo>
                  <a:pt x="2338264" y="562144"/>
                  <a:pt x="2339881" y="561129"/>
                  <a:pt x="2340261" y="559513"/>
                </a:cubicBezTo>
                <a:cubicBezTo>
                  <a:pt x="2339995" y="558870"/>
                  <a:pt x="2339538" y="558335"/>
                  <a:pt x="2338930" y="557996"/>
                </a:cubicBezTo>
                <a:close/>
                <a:moveTo>
                  <a:pt x="2624165" y="554961"/>
                </a:moveTo>
                <a:cubicBezTo>
                  <a:pt x="2616996" y="555066"/>
                  <a:pt x="2611234" y="560894"/>
                  <a:pt x="2611234" y="568048"/>
                </a:cubicBezTo>
                <a:cubicBezTo>
                  <a:pt x="2611234" y="575172"/>
                  <a:pt x="2617015" y="580945"/>
                  <a:pt x="2624165" y="580945"/>
                </a:cubicBezTo>
                <a:cubicBezTo>
                  <a:pt x="2629185" y="580890"/>
                  <a:pt x="2633730" y="578032"/>
                  <a:pt x="2635955" y="573549"/>
                </a:cubicBezTo>
                <a:cubicBezTo>
                  <a:pt x="2638237" y="572031"/>
                  <a:pt x="2640328" y="567859"/>
                  <a:pt x="2636905" y="565772"/>
                </a:cubicBezTo>
                <a:cubicBezTo>
                  <a:pt x="2635803" y="559585"/>
                  <a:pt x="2630459" y="555049"/>
                  <a:pt x="2624165" y="554961"/>
                </a:cubicBezTo>
                <a:close/>
                <a:moveTo>
                  <a:pt x="2936022" y="554582"/>
                </a:moveTo>
                <a:cubicBezTo>
                  <a:pt x="2935166" y="565023"/>
                  <a:pt x="2942963" y="574176"/>
                  <a:pt x="2953422" y="575030"/>
                </a:cubicBezTo>
                <a:cubicBezTo>
                  <a:pt x="2954277" y="575100"/>
                  <a:pt x="2955133" y="575111"/>
                  <a:pt x="2955989" y="575066"/>
                </a:cubicBezTo>
                <a:lnTo>
                  <a:pt x="2956940" y="575445"/>
                </a:lnTo>
                <a:cubicBezTo>
                  <a:pt x="2955494" y="564577"/>
                  <a:pt x="2946918" y="556027"/>
                  <a:pt x="2936022" y="554582"/>
                </a:cubicBezTo>
                <a:close/>
                <a:moveTo>
                  <a:pt x="1136528" y="554432"/>
                </a:moveTo>
                <a:cubicBezTo>
                  <a:pt x="1129334" y="553563"/>
                  <a:pt x="1122797" y="558677"/>
                  <a:pt x="1121926" y="565852"/>
                </a:cubicBezTo>
                <a:cubicBezTo>
                  <a:pt x="1121798" y="566895"/>
                  <a:pt x="1121798" y="567951"/>
                  <a:pt x="1121926" y="568997"/>
                </a:cubicBezTo>
                <a:cubicBezTo>
                  <a:pt x="1122797" y="576172"/>
                  <a:pt x="1129334" y="581285"/>
                  <a:pt x="1136528" y="580416"/>
                </a:cubicBezTo>
                <a:cubicBezTo>
                  <a:pt x="1142525" y="579692"/>
                  <a:pt x="1147251" y="574979"/>
                  <a:pt x="1147977" y="568997"/>
                </a:cubicBezTo>
                <a:cubicBezTo>
                  <a:pt x="1148848" y="561822"/>
                  <a:pt x="1143721" y="555301"/>
                  <a:pt x="1136528" y="554432"/>
                </a:cubicBezTo>
                <a:close/>
                <a:moveTo>
                  <a:pt x="3562969" y="554203"/>
                </a:moveTo>
                <a:cubicBezTo>
                  <a:pt x="3545475" y="561789"/>
                  <a:pt x="3583316" y="567100"/>
                  <a:pt x="3562969" y="554203"/>
                </a:cubicBezTo>
                <a:close/>
                <a:moveTo>
                  <a:pt x="3467891" y="554203"/>
                </a:moveTo>
                <a:cubicBezTo>
                  <a:pt x="3456291" y="550409"/>
                  <a:pt x="3446213" y="573169"/>
                  <a:pt x="3457433" y="575066"/>
                </a:cubicBezTo>
                <a:cubicBezTo>
                  <a:pt x="3451537" y="558186"/>
                  <a:pt x="3474927" y="571083"/>
                  <a:pt x="3468461" y="554203"/>
                </a:cubicBezTo>
                <a:close/>
                <a:moveTo>
                  <a:pt x="3039658" y="554203"/>
                </a:moveTo>
                <a:lnTo>
                  <a:pt x="3039658" y="555151"/>
                </a:lnTo>
                <a:cubicBezTo>
                  <a:pt x="3031291" y="569566"/>
                  <a:pt x="3062286" y="569566"/>
                  <a:pt x="3060575" y="560272"/>
                </a:cubicBezTo>
                <a:cubicBezTo>
                  <a:pt x="3053539" y="557806"/>
                  <a:pt x="3050497" y="551927"/>
                  <a:pt x="3039658" y="554203"/>
                </a:cubicBezTo>
                <a:close/>
                <a:moveTo>
                  <a:pt x="3865699" y="552875"/>
                </a:moveTo>
                <a:cubicBezTo>
                  <a:pt x="3860755" y="574497"/>
                  <a:pt x="3881482" y="553823"/>
                  <a:pt x="3865699" y="552875"/>
                </a:cubicBezTo>
                <a:close/>
                <a:moveTo>
                  <a:pt x="1263688" y="552780"/>
                </a:moveTo>
                <a:cubicBezTo>
                  <a:pt x="1262113" y="552414"/>
                  <a:pt x="1260537" y="553391"/>
                  <a:pt x="1260170" y="554961"/>
                </a:cubicBezTo>
                <a:cubicBezTo>
                  <a:pt x="1259803" y="556532"/>
                  <a:pt x="1260782" y="558104"/>
                  <a:pt x="1262357" y="558470"/>
                </a:cubicBezTo>
                <a:cubicBezTo>
                  <a:pt x="1263931" y="558836"/>
                  <a:pt x="1265507" y="557859"/>
                  <a:pt x="1265874" y="556289"/>
                </a:cubicBezTo>
                <a:cubicBezTo>
                  <a:pt x="1266241" y="554719"/>
                  <a:pt x="1265262" y="553146"/>
                  <a:pt x="1263688" y="552780"/>
                </a:cubicBezTo>
                <a:close/>
                <a:moveTo>
                  <a:pt x="1188000" y="552673"/>
                </a:moveTo>
                <a:cubicBezTo>
                  <a:pt x="1172971" y="556158"/>
                  <a:pt x="1176929" y="587062"/>
                  <a:pt x="1209018" y="577532"/>
                </a:cubicBezTo>
                <a:lnTo>
                  <a:pt x="1209018" y="560841"/>
                </a:lnTo>
                <a:cubicBezTo>
                  <a:pt x="1200128" y="553397"/>
                  <a:pt x="1193009" y="551512"/>
                  <a:pt x="1188000" y="552673"/>
                </a:cubicBezTo>
                <a:close/>
                <a:moveTo>
                  <a:pt x="2238527" y="551927"/>
                </a:moveTo>
                <a:cubicBezTo>
                  <a:pt x="2229951" y="554878"/>
                  <a:pt x="2222412" y="559883"/>
                  <a:pt x="2216460" y="566342"/>
                </a:cubicBezTo>
                <a:lnTo>
                  <a:pt x="2205232" y="587056"/>
                </a:lnTo>
                <a:lnTo>
                  <a:pt x="2202967" y="587773"/>
                </a:lnTo>
                <a:lnTo>
                  <a:pt x="2203918" y="589480"/>
                </a:lnTo>
                <a:lnTo>
                  <a:pt x="2205232" y="587056"/>
                </a:lnTo>
                <a:lnTo>
                  <a:pt x="2232157" y="578528"/>
                </a:lnTo>
                <a:cubicBezTo>
                  <a:pt x="2240904" y="571937"/>
                  <a:pt x="2245848" y="562454"/>
                  <a:pt x="2238527" y="551927"/>
                </a:cubicBezTo>
                <a:close/>
                <a:moveTo>
                  <a:pt x="3348930" y="551634"/>
                </a:moveTo>
                <a:cubicBezTo>
                  <a:pt x="3348627" y="553634"/>
                  <a:pt x="3347094" y="564303"/>
                  <a:pt x="3348663" y="553634"/>
                </a:cubicBezTo>
                <a:cubicBezTo>
                  <a:pt x="3348996" y="551263"/>
                  <a:pt x="3349031" y="550967"/>
                  <a:pt x="3348930" y="551634"/>
                </a:cubicBezTo>
                <a:close/>
                <a:moveTo>
                  <a:pt x="1643716" y="549082"/>
                </a:moveTo>
                <a:lnTo>
                  <a:pt x="1626412" y="566341"/>
                </a:lnTo>
                <a:lnTo>
                  <a:pt x="1608537" y="583221"/>
                </a:lnTo>
                <a:lnTo>
                  <a:pt x="1644667" y="583221"/>
                </a:lnTo>
                <a:lnTo>
                  <a:pt x="1644667" y="586446"/>
                </a:lnTo>
                <a:lnTo>
                  <a:pt x="1649421" y="583601"/>
                </a:lnTo>
                <a:lnTo>
                  <a:pt x="1678515" y="583601"/>
                </a:lnTo>
                <a:lnTo>
                  <a:pt x="1661020" y="566341"/>
                </a:lnTo>
                <a:close/>
                <a:moveTo>
                  <a:pt x="3332499" y="548892"/>
                </a:moveTo>
                <a:cubicBezTo>
                  <a:pt x="3330027" y="559513"/>
                  <a:pt x="3346761" y="556289"/>
                  <a:pt x="3346761" y="548892"/>
                </a:cubicBezTo>
                <a:cubicBezTo>
                  <a:pt x="3339345" y="551547"/>
                  <a:pt x="3341437" y="548892"/>
                  <a:pt x="3332499" y="548892"/>
                </a:cubicBezTo>
                <a:close/>
                <a:moveTo>
                  <a:pt x="3666985" y="548513"/>
                </a:moveTo>
                <a:lnTo>
                  <a:pt x="3659993" y="560504"/>
                </a:lnTo>
                <a:lnTo>
                  <a:pt x="3632805" y="563900"/>
                </a:lnTo>
                <a:cubicBezTo>
                  <a:pt x="3625341" y="567954"/>
                  <a:pt x="3620968" y="575066"/>
                  <a:pt x="3623820" y="585687"/>
                </a:cubicBezTo>
                <a:cubicBezTo>
                  <a:pt x="3612981" y="589480"/>
                  <a:pt x="3603093" y="605223"/>
                  <a:pt x="3614692" y="611482"/>
                </a:cubicBezTo>
                <a:lnTo>
                  <a:pt x="3614692" y="611102"/>
                </a:lnTo>
                <a:cubicBezTo>
                  <a:pt x="3620530" y="603315"/>
                  <a:pt x="3625626" y="594996"/>
                  <a:pt x="3629905" y="586256"/>
                </a:cubicBezTo>
                <a:lnTo>
                  <a:pt x="3659741" y="560961"/>
                </a:lnTo>
                <a:lnTo>
                  <a:pt x="3657439" y="566303"/>
                </a:lnTo>
                <a:cubicBezTo>
                  <a:pt x="3657537" y="567799"/>
                  <a:pt x="3658761" y="568902"/>
                  <a:pt x="3661851" y="569376"/>
                </a:cubicBezTo>
                <a:cubicBezTo>
                  <a:pt x="3664703" y="566531"/>
                  <a:pt x="3683149" y="554013"/>
                  <a:pt x="3666985" y="548892"/>
                </a:cubicBezTo>
                <a:close/>
                <a:moveTo>
                  <a:pt x="3369960" y="548513"/>
                </a:moveTo>
                <a:cubicBezTo>
                  <a:pt x="3368439" y="552116"/>
                  <a:pt x="3363685" y="547754"/>
                  <a:pt x="3358171" y="551358"/>
                </a:cubicBezTo>
                <a:lnTo>
                  <a:pt x="3358171" y="557996"/>
                </a:lnTo>
                <a:cubicBezTo>
                  <a:pt x="3364826" y="559134"/>
                  <a:pt x="3377186" y="553065"/>
                  <a:pt x="3369960" y="548513"/>
                </a:cubicBezTo>
                <a:close/>
                <a:moveTo>
                  <a:pt x="1513839" y="547754"/>
                </a:moveTo>
                <a:cubicBezTo>
                  <a:pt x="1511557" y="554392"/>
                  <a:pt x="1511937" y="557237"/>
                  <a:pt x="1513078" y="558186"/>
                </a:cubicBezTo>
                <a:lnTo>
                  <a:pt x="1513078" y="557617"/>
                </a:lnTo>
                <a:lnTo>
                  <a:pt x="1508134" y="560462"/>
                </a:lnTo>
                <a:lnTo>
                  <a:pt x="1523727" y="564255"/>
                </a:lnTo>
                <a:lnTo>
                  <a:pt x="1520685" y="559513"/>
                </a:lnTo>
                <a:lnTo>
                  <a:pt x="1518403" y="555530"/>
                </a:lnTo>
                <a:cubicBezTo>
                  <a:pt x="1520494" y="552875"/>
                  <a:pt x="1521065" y="548323"/>
                  <a:pt x="1513839" y="547754"/>
                </a:cubicBezTo>
                <a:close/>
                <a:moveTo>
                  <a:pt x="1354678" y="547375"/>
                </a:moveTo>
                <a:lnTo>
                  <a:pt x="1353537" y="549082"/>
                </a:lnTo>
                <a:cubicBezTo>
                  <a:pt x="1353740" y="549698"/>
                  <a:pt x="1353740" y="550362"/>
                  <a:pt x="1353537" y="550978"/>
                </a:cubicBezTo>
                <a:cubicBezTo>
                  <a:pt x="1354678" y="551168"/>
                  <a:pt x="1355438" y="550030"/>
                  <a:pt x="1354678" y="547375"/>
                </a:cubicBezTo>
                <a:close/>
                <a:moveTo>
                  <a:pt x="3976584" y="546995"/>
                </a:moveTo>
                <a:cubicBezTo>
                  <a:pt x="3972092" y="548086"/>
                  <a:pt x="3967338" y="553349"/>
                  <a:pt x="3975800" y="559513"/>
                </a:cubicBezTo>
                <a:cubicBezTo>
                  <a:pt x="3985308" y="548987"/>
                  <a:pt x="3981077" y="545905"/>
                  <a:pt x="3976584" y="546995"/>
                </a:cubicBezTo>
                <a:close/>
                <a:moveTo>
                  <a:pt x="1017149" y="546995"/>
                </a:moveTo>
                <a:lnTo>
                  <a:pt x="1015248" y="555530"/>
                </a:lnTo>
                <a:cubicBezTo>
                  <a:pt x="1011444" y="548702"/>
                  <a:pt x="1001937" y="544909"/>
                  <a:pt x="1000415" y="554203"/>
                </a:cubicBezTo>
                <a:cubicBezTo>
                  <a:pt x="1008022" y="555341"/>
                  <a:pt x="1009353" y="562738"/>
                  <a:pt x="1016198" y="564634"/>
                </a:cubicBezTo>
                <a:cubicBezTo>
                  <a:pt x="1016457" y="563255"/>
                  <a:pt x="1016457" y="561840"/>
                  <a:pt x="1016198" y="560462"/>
                </a:cubicBezTo>
                <a:lnTo>
                  <a:pt x="1017529" y="559513"/>
                </a:lnTo>
                <a:lnTo>
                  <a:pt x="1023044" y="556668"/>
                </a:lnTo>
                <a:lnTo>
                  <a:pt x="1020192" y="551737"/>
                </a:lnTo>
                <a:close/>
                <a:moveTo>
                  <a:pt x="1772452" y="546806"/>
                </a:moveTo>
                <a:cubicBezTo>
                  <a:pt x="1770846" y="546550"/>
                  <a:pt x="1769298" y="547525"/>
                  <a:pt x="1768839" y="549082"/>
                </a:cubicBezTo>
                <a:cubicBezTo>
                  <a:pt x="1769104" y="549516"/>
                  <a:pt x="1769505" y="549850"/>
                  <a:pt x="1769980" y="550030"/>
                </a:cubicBezTo>
                <a:cubicBezTo>
                  <a:pt x="1764336" y="549469"/>
                  <a:pt x="1759307" y="553575"/>
                  <a:pt x="1758742" y="559204"/>
                </a:cubicBezTo>
                <a:cubicBezTo>
                  <a:pt x="1758670" y="559938"/>
                  <a:pt x="1758675" y="560678"/>
                  <a:pt x="1758761" y="561410"/>
                </a:cubicBezTo>
                <a:cubicBezTo>
                  <a:pt x="1758322" y="561323"/>
                  <a:pt x="1757869" y="561323"/>
                  <a:pt x="1757430" y="561410"/>
                </a:cubicBezTo>
                <a:cubicBezTo>
                  <a:pt x="1755892" y="561070"/>
                  <a:pt x="1754368" y="562040"/>
                  <a:pt x="1754030" y="563574"/>
                </a:cubicBezTo>
                <a:cubicBezTo>
                  <a:pt x="1754020" y="563612"/>
                  <a:pt x="1754013" y="563648"/>
                  <a:pt x="1754007" y="563686"/>
                </a:cubicBezTo>
                <a:cubicBezTo>
                  <a:pt x="1753638" y="565251"/>
                  <a:pt x="1754555" y="566831"/>
                  <a:pt x="1756099" y="567290"/>
                </a:cubicBezTo>
                <a:cubicBezTo>
                  <a:pt x="1757417" y="567390"/>
                  <a:pt x="1758675" y="566726"/>
                  <a:pt x="1759331" y="565583"/>
                </a:cubicBezTo>
                <a:cubicBezTo>
                  <a:pt x="1768649" y="561410"/>
                  <a:pt x="1784813" y="563876"/>
                  <a:pt x="1789947" y="555530"/>
                </a:cubicBezTo>
                <a:cubicBezTo>
                  <a:pt x="1784963" y="553840"/>
                  <a:pt x="1779884" y="552448"/>
                  <a:pt x="1774734" y="551358"/>
                </a:cubicBezTo>
                <a:lnTo>
                  <a:pt x="1774734" y="550409"/>
                </a:lnTo>
                <a:cubicBezTo>
                  <a:pt x="1775090" y="548788"/>
                  <a:pt x="1774072" y="547183"/>
                  <a:pt x="1772452" y="546806"/>
                </a:cubicBezTo>
                <a:close/>
                <a:moveTo>
                  <a:pt x="1632307" y="546047"/>
                </a:moveTo>
                <a:cubicBezTo>
                  <a:pt x="1627363" y="567669"/>
                  <a:pt x="1648090" y="546047"/>
                  <a:pt x="1632307" y="546047"/>
                </a:cubicBezTo>
                <a:close/>
                <a:moveTo>
                  <a:pt x="1878179" y="545478"/>
                </a:moveTo>
                <a:lnTo>
                  <a:pt x="1877229" y="545857"/>
                </a:lnTo>
                <a:lnTo>
                  <a:pt x="1877552" y="545867"/>
                </a:lnTo>
                <a:lnTo>
                  <a:pt x="1874662" y="547659"/>
                </a:lnTo>
                <a:cubicBezTo>
                  <a:pt x="1874295" y="549230"/>
                  <a:pt x="1875274" y="550802"/>
                  <a:pt x="1876848" y="551168"/>
                </a:cubicBezTo>
                <a:cubicBezTo>
                  <a:pt x="1878370" y="551525"/>
                  <a:pt x="1879897" y="550595"/>
                  <a:pt x="1880271" y="549082"/>
                </a:cubicBezTo>
                <a:cubicBezTo>
                  <a:pt x="1880486" y="547525"/>
                  <a:pt x="1879395" y="546089"/>
                  <a:pt x="1877833" y="545876"/>
                </a:cubicBezTo>
                <a:lnTo>
                  <a:pt x="1877552" y="545867"/>
                </a:lnTo>
                <a:close/>
                <a:moveTo>
                  <a:pt x="1130863" y="545478"/>
                </a:moveTo>
                <a:lnTo>
                  <a:pt x="1130863" y="545857"/>
                </a:lnTo>
                <a:cubicBezTo>
                  <a:pt x="1129235" y="545438"/>
                  <a:pt x="1127575" y="546415"/>
                  <a:pt x="1127155" y="548039"/>
                </a:cubicBezTo>
                <a:cubicBezTo>
                  <a:pt x="1126735" y="549662"/>
                  <a:pt x="1127714" y="551318"/>
                  <a:pt x="1129342" y="551737"/>
                </a:cubicBezTo>
                <a:cubicBezTo>
                  <a:pt x="1130854" y="552177"/>
                  <a:pt x="1132437" y="551310"/>
                  <a:pt x="1132879" y="549800"/>
                </a:cubicBezTo>
                <a:cubicBezTo>
                  <a:pt x="1132911" y="549689"/>
                  <a:pt x="1132936" y="549575"/>
                  <a:pt x="1132955" y="549461"/>
                </a:cubicBezTo>
                <a:cubicBezTo>
                  <a:pt x="1133535" y="547887"/>
                  <a:pt x="1132725" y="546144"/>
                  <a:pt x="1131146" y="545567"/>
                </a:cubicBezTo>
                <a:cubicBezTo>
                  <a:pt x="1131053" y="545533"/>
                  <a:pt x="1130960" y="545503"/>
                  <a:pt x="1130863" y="545478"/>
                </a:cubicBezTo>
                <a:close/>
                <a:moveTo>
                  <a:pt x="3735061" y="544530"/>
                </a:moveTo>
                <a:cubicBezTo>
                  <a:pt x="3730117" y="566152"/>
                  <a:pt x="3750654" y="544530"/>
                  <a:pt x="3735061" y="544530"/>
                </a:cubicBezTo>
                <a:close/>
                <a:moveTo>
                  <a:pt x="2966447" y="543771"/>
                </a:moveTo>
                <a:lnTo>
                  <a:pt x="2966447" y="554203"/>
                </a:lnTo>
                <a:lnTo>
                  <a:pt x="2976906" y="554203"/>
                </a:lnTo>
                <a:lnTo>
                  <a:pt x="2976906" y="543771"/>
                </a:lnTo>
                <a:close/>
                <a:moveTo>
                  <a:pt x="989957" y="543771"/>
                </a:moveTo>
                <a:cubicBezTo>
                  <a:pt x="985013" y="565393"/>
                  <a:pt x="1005740" y="543771"/>
                  <a:pt x="989957" y="543771"/>
                </a:cubicBezTo>
                <a:close/>
                <a:moveTo>
                  <a:pt x="1642575" y="541874"/>
                </a:moveTo>
                <a:lnTo>
                  <a:pt x="1641814" y="544150"/>
                </a:lnTo>
                <a:cubicBezTo>
                  <a:pt x="1641333" y="545757"/>
                  <a:pt x="1642250" y="547447"/>
                  <a:pt x="1643861" y="547927"/>
                </a:cubicBezTo>
                <a:cubicBezTo>
                  <a:pt x="1645471" y="548405"/>
                  <a:pt x="1647166" y="547492"/>
                  <a:pt x="1647645" y="545886"/>
                </a:cubicBezTo>
                <a:cubicBezTo>
                  <a:pt x="1648126" y="544279"/>
                  <a:pt x="1647209" y="542589"/>
                  <a:pt x="1645601" y="542110"/>
                </a:cubicBezTo>
                <a:cubicBezTo>
                  <a:pt x="1645544" y="542092"/>
                  <a:pt x="1645484" y="542077"/>
                  <a:pt x="1645427" y="542064"/>
                </a:cubicBezTo>
                <a:cubicBezTo>
                  <a:pt x="1644579" y="541495"/>
                  <a:pt x="1643492" y="541423"/>
                  <a:pt x="1642575" y="541874"/>
                </a:cubicBezTo>
                <a:close/>
                <a:moveTo>
                  <a:pt x="2891454" y="539720"/>
                </a:moveTo>
                <a:cubicBezTo>
                  <a:pt x="2889053" y="541152"/>
                  <a:pt x="2887532" y="545384"/>
                  <a:pt x="2888673" y="554203"/>
                </a:cubicBezTo>
                <a:cubicBezTo>
                  <a:pt x="2913774" y="556337"/>
                  <a:pt x="2898656" y="535426"/>
                  <a:pt x="2891454" y="539720"/>
                </a:cubicBezTo>
                <a:close/>
                <a:moveTo>
                  <a:pt x="3395251" y="538460"/>
                </a:moveTo>
                <a:lnTo>
                  <a:pt x="3395822" y="540926"/>
                </a:lnTo>
                <a:cubicBezTo>
                  <a:pt x="3383652" y="537512"/>
                  <a:pt x="3384412" y="561410"/>
                  <a:pt x="3395822" y="556668"/>
                </a:cubicBezTo>
                <a:cubicBezTo>
                  <a:pt x="3399435" y="552306"/>
                  <a:pt x="3401526" y="540357"/>
                  <a:pt x="3395251" y="538460"/>
                </a:cubicBezTo>
                <a:close/>
                <a:moveTo>
                  <a:pt x="3127700" y="538271"/>
                </a:moveTo>
                <a:cubicBezTo>
                  <a:pt x="3126179" y="545478"/>
                  <a:pt x="3127700" y="547754"/>
                  <a:pt x="3129032" y="547944"/>
                </a:cubicBezTo>
                <a:lnTo>
                  <a:pt x="3117052" y="556289"/>
                </a:lnTo>
                <a:lnTo>
                  <a:pt x="3107163" y="562358"/>
                </a:lnTo>
                <a:lnTo>
                  <a:pt x="3090430" y="572600"/>
                </a:lnTo>
                <a:lnTo>
                  <a:pt x="3104692" y="595739"/>
                </a:lnTo>
                <a:lnTo>
                  <a:pt x="3119714" y="586635"/>
                </a:lnTo>
                <a:cubicBezTo>
                  <a:pt x="3126103" y="581949"/>
                  <a:pt x="3131313" y="575845"/>
                  <a:pt x="3134926" y="568807"/>
                </a:cubicBezTo>
                <a:cubicBezTo>
                  <a:pt x="3136961" y="572221"/>
                  <a:pt x="3140346" y="574628"/>
                  <a:pt x="3144244" y="575445"/>
                </a:cubicBezTo>
                <a:cubicBezTo>
                  <a:pt x="3144662" y="569761"/>
                  <a:pt x="3142495" y="564189"/>
                  <a:pt x="3138349" y="560272"/>
                </a:cubicBezTo>
                <a:lnTo>
                  <a:pt x="3138349" y="558755"/>
                </a:lnTo>
                <a:lnTo>
                  <a:pt x="3141772" y="543771"/>
                </a:lnTo>
                <a:cubicBezTo>
                  <a:pt x="3145765" y="547754"/>
                  <a:pt x="3151280" y="552875"/>
                  <a:pt x="3143483" y="543771"/>
                </a:cubicBezTo>
                <a:lnTo>
                  <a:pt x="3142152" y="542443"/>
                </a:lnTo>
                <a:lnTo>
                  <a:pt x="3142152" y="539598"/>
                </a:lnTo>
                <a:lnTo>
                  <a:pt x="3139870" y="541116"/>
                </a:lnTo>
                <a:lnTo>
                  <a:pt x="3132454" y="545857"/>
                </a:lnTo>
                <a:cubicBezTo>
                  <a:pt x="3134356" y="543012"/>
                  <a:pt x="3134736" y="538840"/>
                  <a:pt x="3127700" y="538271"/>
                </a:cubicBezTo>
                <a:close/>
                <a:moveTo>
                  <a:pt x="2793595" y="538081"/>
                </a:moveTo>
                <a:cubicBezTo>
                  <a:pt x="2788461" y="559703"/>
                  <a:pt x="2809188" y="539219"/>
                  <a:pt x="2793595" y="538081"/>
                </a:cubicBezTo>
                <a:close/>
                <a:moveTo>
                  <a:pt x="1963180" y="536943"/>
                </a:moveTo>
                <a:lnTo>
                  <a:pt x="1963180" y="541685"/>
                </a:lnTo>
                <a:lnTo>
                  <a:pt x="1967934" y="541685"/>
                </a:lnTo>
                <a:lnTo>
                  <a:pt x="1967934" y="536943"/>
                </a:lnTo>
                <a:close/>
                <a:moveTo>
                  <a:pt x="1017005" y="536486"/>
                </a:moveTo>
                <a:cubicBezTo>
                  <a:pt x="1015419" y="535928"/>
                  <a:pt x="1013681" y="536757"/>
                  <a:pt x="1013122" y="538337"/>
                </a:cubicBezTo>
                <a:cubicBezTo>
                  <a:pt x="1013044" y="538561"/>
                  <a:pt x="1012990" y="538794"/>
                  <a:pt x="1012966" y="539029"/>
                </a:cubicBezTo>
                <a:cubicBezTo>
                  <a:pt x="1012722" y="540585"/>
                  <a:pt x="1013715" y="542068"/>
                  <a:pt x="1015248" y="542443"/>
                </a:cubicBezTo>
                <a:cubicBezTo>
                  <a:pt x="1016816" y="542811"/>
                  <a:pt x="1018400" y="541897"/>
                  <a:pt x="1018861" y="540357"/>
                </a:cubicBezTo>
                <a:cubicBezTo>
                  <a:pt x="1019420" y="538777"/>
                  <a:pt x="1018589" y="537044"/>
                  <a:pt x="1017005" y="536486"/>
                </a:cubicBezTo>
                <a:close/>
                <a:moveTo>
                  <a:pt x="4387680" y="536374"/>
                </a:moveTo>
                <a:cubicBezTo>
                  <a:pt x="4403463" y="537512"/>
                  <a:pt x="4382736" y="557996"/>
                  <a:pt x="4387680" y="536374"/>
                </a:cubicBezTo>
                <a:close/>
                <a:moveTo>
                  <a:pt x="1451468" y="536184"/>
                </a:moveTo>
                <a:cubicBezTo>
                  <a:pt x="1449956" y="535744"/>
                  <a:pt x="1448372" y="536611"/>
                  <a:pt x="1447932" y="538121"/>
                </a:cubicBezTo>
                <a:cubicBezTo>
                  <a:pt x="1447898" y="538233"/>
                  <a:pt x="1447874" y="538345"/>
                  <a:pt x="1447854" y="538460"/>
                </a:cubicBezTo>
                <a:cubicBezTo>
                  <a:pt x="1447486" y="540025"/>
                  <a:pt x="1448402" y="541605"/>
                  <a:pt x="1449946" y="542064"/>
                </a:cubicBezTo>
                <a:cubicBezTo>
                  <a:pt x="1451487" y="542221"/>
                  <a:pt x="1452922" y="541266"/>
                  <a:pt x="1453369" y="539788"/>
                </a:cubicBezTo>
                <a:lnTo>
                  <a:pt x="1453559" y="539788"/>
                </a:lnTo>
                <a:cubicBezTo>
                  <a:pt x="1453928" y="538223"/>
                  <a:pt x="1453012" y="536643"/>
                  <a:pt x="1451468" y="536184"/>
                </a:cubicBezTo>
                <a:close/>
                <a:moveTo>
                  <a:pt x="2735026" y="534857"/>
                </a:moveTo>
                <a:cubicBezTo>
                  <a:pt x="2731984" y="540926"/>
                  <a:pt x="2725138" y="542633"/>
                  <a:pt x="2722666" y="548892"/>
                </a:cubicBezTo>
                <a:lnTo>
                  <a:pt x="2723047" y="549082"/>
                </a:lnTo>
                <a:cubicBezTo>
                  <a:pt x="2728751" y="548133"/>
                  <a:pt x="2728181" y="553444"/>
                  <a:pt x="2735026" y="551547"/>
                </a:cubicBezTo>
                <a:cubicBezTo>
                  <a:pt x="2735026" y="547185"/>
                  <a:pt x="2741302" y="537702"/>
                  <a:pt x="2735026" y="534857"/>
                </a:cubicBezTo>
                <a:close/>
                <a:moveTo>
                  <a:pt x="1697531" y="534673"/>
                </a:moveTo>
                <a:cubicBezTo>
                  <a:pt x="1694825" y="535631"/>
                  <a:pt x="1692485" y="537618"/>
                  <a:pt x="1691153" y="540408"/>
                </a:cubicBezTo>
                <a:cubicBezTo>
                  <a:pt x="1689884" y="543065"/>
                  <a:pt x="1689717" y="546113"/>
                  <a:pt x="1690685" y="548892"/>
                </a:cubicBezTo>
                <a:lnTo>
                  <a:pt x="1690685" y="550030"/>
                </a:lnTo>
                <a:lnTo>
                  <a:pt x="1711412" y="550030"/>
                </a:lnTo>
                <a:cubicBezTo>
                  <a:pt x="1714076" y="544450"/>
                  <a:pt x="1711701" y="537772"/>
                  <a:pt x="1706107" y="535117"/>
                </a:cubicBezTo>
                <a:cubicBezTo>
                  <a:pt x="1703310" y="533788"/>
                  <a:pt x="1700237" y="533716"/>
                  <a:pt x="1697531" y="534673"/>
                </a:cubicBezTo>
                <a:close/>
                <a:moveTo>
                  <a:pt x="2451693" y="534667"/>
                </a:moveTo>
                <a:cubicBezTo>
                  <a:pt x="2437051" y="534667"/>
                  <a:pt x="2436100" y="540167"/>
                  <a:pt x="2425641" y="539409"/>
                </a:cubicBezTo>
                <a:cubicBezTo>
                  <a:pt x="2420317" y="553254"/>
                  <a:pt x="2432867" y="558944"/>
                  <a:pt x="2449030" y="558375"/>
                </a:cubicBezTo>
                <a:lnTo>
                  <a:pt x="2449411" y="558375"/>
                </a:lnTo>
                <a:cubicBezTo>
                  <a:pt x="2454317" y="551426"/>
                  <a:pt x="2455173" y="542419"/>
                  <a:pt x="2451693" y="534667"/>
                </a:cubicBezTo>
                <a:close/>
                <a:moveTo>
                  <a:pt x="2688628" y="532960"/>
                </a:moveTo>
                <a:lnTo>
                  <a:pt x="2689579" y="532960"/>
                </a:lnTo>
                <a:lnTo>
                  <a:pt x="2688866" y="533434"/>
                </a:lnTo>
                <a:close/>
                <a:moveTo>
                  <a:pt x="2654210" y="532960"/>
                </a:moveTo>
                <a:lnTo>
                  <a:pt x="2644702" y="538840"/>
                </a:lnTo>
                <a:lnTo>
                  <a:pt x="2660105" y="542633"/>
                </a:lnTo>
                <a:lnTo>
                  <a:pt x="2657252" y="537702"/>
                </a:lnTo>
                <a:close/>
                <a:moveTo>
                  <a:pt x="1116314" y="530108"/>
                </a:moveTo>
                <a:cubicBezTo>
                  <a:pt x="1114711" y="529609"/>
                  <a:pt x="1113003" y="530500"/>
                  <a:pt x="1112503" y="532101"/>
                </a:cubicBezTo>
                <a:cubicBezTo>
                  <a:pt x="1112003" y="533700"/>
                  <a:pt x="1112897" y="535403"/>
                  <a:pt x="1114502" y="535902"/>
                </a:cubicBezTo>
                <a:cubicBezTo>
                  <a:pt x="1114629" y="535942"/>
                  <a:pt x="1114759" y="535972"/>
                  <a:pt x="1114890" y="535995"/>
                </a:cubicBezTo>
                <a:lnTo>
                  <a:pt x="1118259" y="533805"/>
                </a:lnTo>
                <a:lnTo>
                  <a:pt x="1118313" y="533908"/>
                </a:lnTo>
                <a:lnTo>
                  <a:pt x="1118313" y="533529"/>
                </a:lnTo>
                <a:cubicBezTo>
                  <a:pt x="1118303" y="533620"/>
                  <a:pt x="1118288" y="533709"/>
                  <a:pt x="1118269" y="533798"/>
                </a:cubicBezTo>
                <a:lnTo>
                  <a:pt x="1118259" y="533805"/>
                </a:lnTo>
                <a:close/>
                <a:moveTo>
                  <a:pt x="1045863" y="529546"/>
                </a:moveTo>
                <a:lnTo>
                  <a:pt x="1036355" y="535426"/>
                </a:lnTo>
                <a:lnTo>
                  <a:pt x="1051758" y="539029"/>
                </a:lnTo>
                <a:lnTo>
                  <a:pt x="1048905" y="534288"/>
                </a:lnTo>
                <a:close/>
                <a:moveTo>
                  <a:pt x="1535327" y="529356"/>
                </a:moveTo>
                <a:lnTo>
                  <a:pt x="1531714" y="544719"/>
                </a:lnTo>
                <a:lnTo>
                  <a:pt x="1536468" y="541874"/>
                </a:lnTo>
                <a:lnTo>
                  <a:pt x="1541222" y="538840"/>
                </a:lnTo>
                <a:lnTo>
                  <a:pt x="1538179" y="534098"/>
                </a:lnTo>
                <a:close/>
                <a:moveTo>
                  <a:pt x="2809568" y="528218"/>
                </a:moveTo>
                <a:cubicBezTo>
                  <a:pt x="2808807" y="534288"/>
                  <a:pt x="2800250" y="539978"/>
                  <a:pt x="2809568" y="543771"/>
                </a:cubicBezTo>
                <a:lnTo>
                  <a:pt x="2809568" y="543961"/>
                </a:lnTo>
                <a:cubicBezTo>
                  <a:pt x="2809568" y="537702"/>
                  <a:pt x="2818886" y="532012"/>
                  <a:pt x="2809568" y="528218"/>
                </a:cubicBezTo>
                <a:close/>
                <a:moveTo>
                  <a:pt x="2992499" y="528029"/>
                </a:moveTo>
                <a:lnTo>
                  <a:pt x="2992119" y="528977"/>
                </a:lnTo>
                <a:cubicBezTo>
                  <a:pt x="2991282" y="536069"/>
                  <a:pt x="2995693" y="542728"/>
                  <a:pt x="3002577" y="544719"/>
                </a:cubicBezTo>
                <a:cubicBezTo>
                  <a:pt x="3004156" y="537374"/>
                  <a:pt x="2999744" y="530064"/>
                  <a:pt x="2992499" y="528029"/>
                </a:cubicBezTo>
                <a:close/>
                <a:moveTo>
                  <a:pt x="2179008" y="527839"/>
                </a:moveTo>
                <a:cubicBezTo>
                  <a:pt x="2171877" y="528021"/>
                  <a:pt x="2166229" y="533941"/>
                  <a:pt x="2166419" y="541061"/>
                </a:cubicBezTo>
                <a:lnTo>
                  <a:pt x="2166448" y="541668"/>
                </a:lnTo>
                <a:lnTo>
                  <a:pt x="2166077" y="540736"/>
                </a:lnTo>
                <a:lnTo>
                  <a:pt x="2166457" y="541874"/>
                </a:lnTo>
                <a:lnTo>
                  <a:pt x="2166448" y="541668"/>
                </a:lnTo>
                <a:lnTo>
                  <a:pt x="2169724" y="549910"/>
                </a:lnTo>
                <a:cubicBezTo>
                  <a:pt x="2172030" y="552278"/>
                  <a:pt x="2175243" y="553769"/>
                  <a:pt x="2178818" y="553821"/>
                </a:cubicBezTo>
                <a:cubicBezTo>
                  <a:pt x="2178875" y="553823"/>
                  <a:pt x="2178951" y="553823"/>
                  <a:pt x="2179008" y="553823"/>
                </a:cubicBezTo>
                <a:cubicBezTo>
                  <a:pt x="2186196" y="554692"/>
                  <a:pt x="2192737" y="549579"/>
                  <a:pt x="2193612" y="542404"/>
                </a:cubicBezTo>
                <a:cubicBezTo>
                  <a:pt x="2194487" y="535229"/>
                  <a:pt x="2189352" y="528708"/>
                  <a:pt x="2182164" y="527839"/>
                </a:cubicBezTo>
                <a:cubicBezTo>
                  <a:pt x="2181118" y="527712"/>
                  <a:pt x="2180054" y="527712"/>
                  <a:pt x="2179008" y="527839"/>
                </a:cubicBezTo>
                <a:close/>
                <a:moveTo>
                  <a:pt x="2254423" y="527398"/>
                </a:moveTo>
                <a:cubicBezTo>
                  <a:pt x="2250864" y="529060"/>
                  <a:pt x="2248938" y="532723"/>
                  <a:pt x="2250126" y="538460"/>
                </a:cubicBezTo>
                <a:lnTo>
                  <a:pt x="2249176" y="536753"/>
                </a:lnTo>
                <a:lnTo>
                  <a:pt x="2238717" y="536753"/>
                </a:lnTo>
                <a:lnTo>
                  <a:pt x="2238717" y="547185"/>
                </a:lnTo>
                <a:lnTo>
                  <a:pt x="2249176" y="547185"/>
                </a:lnTo>
                <a:lnTo>
                  <a:pt x="2249176" y="537133"/>
                </a:lnTo>
                <a:cubicBezTo>
                  <a:pt x="2251705" y="545463"/>
                  <a:pt x="2256268" y="553027"/>
                  <a:pt x="2262487" y="559134"/>
                </a:cubicBezTo>
                <a:cubicBezTo>
                  <a:pt x="2266480" y="559134"/>
                  <a:pt x="2268382" y="555341"/>
                  <a:pt x="2276748" y="554392"/>
                </a:cubicBezTo>
                <a:cubicBezTo>
                  <a:pt x="2281692" y="557806"/>
                  <a:pt x="2282263" y="565962"/>
                  <a:pt x="2290630" y="566152"/>
                </a:cubicBezTo>
                <a:cubicBezTo>
                  <a:pt x="2288728" y="581514"/>
                  <a:pt x="2305652" y="563876"/>
                  <a:pt x="2290630" y="562927"/>
                </a:cubicBezTo>
                <a:cubicBezTo>
                  <a:pt x="2290535" y="563428"/>
                  <a:pt x="2290535" y="563944"/>
                  <a:pt x="2290630" y="564445"/>
                </a:cubicBezTo>
                <a:cubicBezTo>
                  <a:pt x="2290488" y="535426"/>
                  <a:pt x="2265102" y="522410"/>
                  <a:pt x="2254423" y="527398"/>
                </a:cubicBezTo>
                <a:close/>
                <a:moveTo>
                  <a:pt x="1465632" y="527263"/>
                </a:moveTo>
                <a:cubicBezTo>
                  <a:pt x="1464029" y="526764"/>
                  <a:pt x="1462322" y="527655"/>
                  <a:pt x="1461821" y="529256"/>
                </a:cubicBezTo>
                <a:cubicBezTo>
                  <a:pt x="1461321" y="530855"/>
                  <a:pt x="1462215" y="532558"/>
                  <a:pt x="1463820" y="533057"/>
                </a:cubicBezTo>
                <a:cubicBezTo>
                  <a:pt x="1463947" y="533097"/>
                  <a:pt x="1464077" y="533127"/>
                  <a:pt x="1464208" y="533150"/>
                </a:cubicBezTo>
                <a:cubicBezTo>
                  <a:pt x="1465729" y="533506"/>
                  <a:pt x="1467256" y="532577"/>
                  <a:pt x="1467631" y="531063"/>
                </a:cubicBezTo>
                <a:cubicBezTo>
                  <a:pt x="1468131" y="529463"/>
                  <a:pt x="1467237" y="527761"/>
                  <a:pt x="1465632" y="527263"/>
                </a:cubicBezTo>
                <a:close/>
                <a:moveTo>
                  <a:pt x="2665999" y="525563"/>
                </a:moveTo>
                <a:lnTo>
                  <a:pt x="2664859" y="529925"/>
                </a:lnTo>
                <a:lnTo>
                  <a:pt x="2673606" y="532012"/>
                </a:lnTo>
                <a:lnTo>
                  <a:pt x="2675507" y="530115"/>
                </a:lnTo>
                <a:lnTo>
                  <a:pt x="2677409" y="528218"/>
                </a:lnTo>
                <a:close/>
                <a:moveTo>
                  <a:pt x="2402822" y="524804"/>
                </a:moveTo>
                <a:cubicBezTo>
                  <a:pt x="2396737" y="521959"/>
                  <a:pt x="2381715" y="530684"/>
                  <a:pt x="2383807" y="543771"/>
                </a:cubicBezTo>
                <a:cubicBezTo>
                  <a:pt x="2390386" y="543177"/>
                  <a:pt x="2396281" y="539430"/>
                  <a:pt x="2399590" y="533719"/>
                </a:cubicBezTo>
                <a:lnTo>
                  <a:pt x="2399590" y="534667"/>
                </a:lnTo>
                <a:cubicBezTo>
                  <a:pt x="2399818" y="537529"/>
                  <a:pt x="2400807" y="540277"/>
                  <a:pt x="2402442" y="542633"/>
                </a:cubicBezTo>
                <a:cubicBezTo>
                  <a:pt x="2403906" y="542533"/>
                  <a:pt x="2405275" y="541850"/>
                  <a:pt x="2406245" y="540736"/>
                </a:cubicBezTo>
                <a:lnTo>
                  <a:pt x="2408527" y="538650"/>
                </a:lnTo>
                <a:lnTo>
                  <a:pt x="2405485" y="538650"/>
                </a:lnTo>
                <a:lnTo>
                  <a:pt x="2402632" y="539598"/>
                </a:lnTo>
                <a:lnTo>
                  <a:pt x="2402632" y="535615"/>
                </a:lnTo>
                <a:cubicBezTo>
                  <a:pt x="2403108" y="533045"/>
                  <a:pt x="2403108" y="530409"/>
                  <a:pt x="2402632" y="527839"/>
                </a:cubicBezTo>
                <a:lnTo>
                  <a:pt x="2402822" y="526132"/>
                </a:lnTo>
                <a:cubicBezTo>
                  <a:pt x="2402822" y="526132"/>
                  <a:pt x="2402822" y="525184"/>
                  <a:pt x="2402822" y="524804"/>
                </a:cubicBezTo>
                <a:close/>
                <a:moveTo>
                  <a:pt x="3276638" y="524271"/>
                </a:moveTo>
                <a:cubicBezTo>
                  <a:pt x="3271245" y="517159"/>
                  <a:pt x="3265612" y="540879"/>
                  <a:pt x="3281157" y="543581"/>
                </a:cubicBezTo>
                <a:cubicBezTo>
                  <a:pt x="3280206" y="532438"/>
                  <a:pt x="3278435" y="526642"/>
                  <a:pt x="3276638" y="524271"/>
                </a:cubicBezTo>
                <a:close/>
                <a:moveTo>
                  <a:pt x="2484261" y="522555"/>
                </a:moveTo>
                <a:cubicBezTo>
                  <a:pt x="2479625" y="523921"/>
                  <a:pt x="2473775" y="526938"/>
                  <a:pt x="2466525" y="532201"/>
                </a:cubicBezTo>
                <a:cubicBezTo>
                  <a:pt x="2489653" y="584312"/>
                  <a:pt x="2516712" y="512992"/>
                  <a:pt x="2484261" y="522555"/>
                </a:cubicBezTo>
                <a:close/>
                <a:moveTo>
                  <a:pt x="2342923" y="521011"/>
                </a:moveTo>
                <a:cubicBezTo>
                  <a:pt x="2337218" y="548702"/>
                  <a:pt x="2358896" y="527080"/>
                  <a:pt x="2342923" y="521011"/>
                </a:cubicBezTo>
                <a:close/>
                <a:moveTo>
                  <a:pt x="1436369" y="520782"/>
                </a:moveTo>
                <a:cubicBezTo>
                  <a:pt x="1434814" y="520531"/>
                  <a:pt x="1433347" y="521584"/>
                  <a:pt x="1433096" y="523135"/>
                </a:cubicBezTo>
                <a:cubicBezTo>
                  <a:pt x="1432864" y="524552"/>
                  <a:pt x="1433732" y="525920"/>
                  <a:pt x="1435114" y="526322"/>
                </a:cubicBezTo>
                <a:cubicBezTo>
                  <a:pt x="1436626" y="526762"/>
                  <a:pt x="1438210" y="525895"/>
                  <a:pt x="1438651" y="524385"/>
                </a:cubicBezTo>
                <a:cubicBezTo>
                  <a:pt x="1438683" y="524273"/>
                  <a:pt x="1438708" y="524160"/>
                  <a:pt x="1438727" y="524046"/>
                </a:cubicBezTo>
                <a:cubicBezTo>
                  <a:pt x="1438980" y="522494"/>
                  <a:pt x="1437923" y="521034"/>
                  <a:pt x="1436369" y="520782"/>
                </a:cubicBezTo>
                <a:close/>
                <a:moveTo>
                  <a:pt x="3379468" y="520632"/>
                </a:moveTo>
                <a:cubicBezTo>
                  <a:pt x="3362164" y="528218"/>
                  <a:pt x="3399815" y="533529"/>
                  <a:pt x="3379468" y="520632"/>
                </a:cubicBezTo>
                <a:close/>
                <a:moveTo>
                  <a:pt x="3938728" y="519621"/>
                </a:moveTo>
                <a:cubicBezTo>
                  <a:pt x="3939183" y="521924"/>
                  <a:pt x="3953837" y="535616"/>
                  <a:pt x="3944424" y="522528"/>
                </a:cubicBezTo>
                <a:cubicBezTo>
                  <a:pt x="3940003" y="519351"/>
                  <a:pt x="3938577" y="518854"/>
                  <a:pt x="3938728" y="519621"/>
                </a:cubicBezTo>
                <a:close/>
                <a:moveTo>
                  <a:pt x="1982576" y="519494"/>
                </a:moveTo>
                <a:lnTo>
                  <a:pt x="1978202" y="537512"/>
                </a:lnTo>
                <a:cubicBezTo>
                  <a:pt x="1975920" y="547375"/>
                  <a:pt x="1978202" y="556479"/>
                  <a:pt x="1981815" y="557427"/>
                </a:cubicBezTo>
                <a:cubicBezTo>
                  <a:pt x="1985599" y="557512"/>
                  <a:pt x="1989288" y="556308"/>
                  <a:pt x="1992274" y="554013"/>
                </a:cubicBezTo>
                <a:cubicBezTo>
                  <a:pt x="1997978" y="557347"/>
                  <a:pt x="2005318" y="555434"/>
                  <a:pt x="2008665" y="549738"/>
                </a:cubicBezTo>
                <a:cubicBezTo>
                  <a:pt x="2010472" y="546663"/>
                  <a:pt x="2010814" y="542946"/>
                  <a:pt x="2009578" y="539598"/>
                </a:cubicBezTo>
                <a:lnTo>
                  <a:pt x="2020797" y="528598"/>
                </a:lnTo>
                <a:close/>
                <a:moveTo>
                  <a:pt x="2752521" y="517787"/>
                </a:moveTo>
                <a:cubicBezTo>
                  <a:pt x="2735407" y="534098"/>
                  <a:pt x="2771537" y="526701"/>
                  <a:pt x="2752521" y="517787"/>
                </a:cubicBezTo>
                <a:close/>
                <a:moveTo>
                  <a:pt x="3573238" y="517597"/>
                </a:moveTo>
                <a:lnTo>
                  <a:pt x="3573238" y="528029"/>
                </a:lnTo>
                <a:lnTo>
                  <a:pt x="3583887" y="528029"/>
                </a:lnTo>
                <a:lnTo>
                  <a:pt x="3583887" y="517597"/>
                </a:lnTo>
                <a:close/>
                <a:moveTo>
                  <a:pt x="2302610" y="517028"/>
                </a:moveTo>
                <a:lnTo>
                  <a:pt x="2297856" y="519873"/>
                </a:lnTo>
                <a:lnTo>
                  <a:pt x="2293102" y="522908"/>
                </a:lnTo>
                <a:lnTo>
                  <a:pt x="2308505" y="526511"/>
                </a:lnTo>
                <a:lnTo>
                  <a:pt x="2305652" y="521770"/>
                </a:lnTo>
                <a:close/>
                <a:moveTo>
                  <a:pt x="1572788" y="516080"/>
                </a:moveTo>
                <a:cubicBezTo>
                  <a:pt x="1571204" y="515522"/>
                  <a:pt x="1569466" y="516351"/>
                  <a:pt x="1568906" y="517931"/>
                </a:cubicBezTo>
                <a:cubicBezTo>
                  <a:pt x="1568347" y="519513"/>
                  <a:pt x="1569178" y="521244"/>
                  <a:pt x="1570762" y="521804"/>
                </a:cubicBezTo>
                <a:cubicBezTo>
                  <a:pt x="1570987" y="521882"/>
                  <a:pt x="1571221" y="521935"/>
                  <a:pt x="1571456" y="521959"/>
                </a:cubicBezTo>
                <a:cubicBezTo>
                  <a:pt x="1573128" y="522136"/>
                  <a:pt x="1574625" y="520926"/>
                  <a:pt x="1574801" y="519259"/>
                </a:cubicBezTo>
                <a:cubicBezTo>
                  <a:pt x="1574948" y="517863"/>
                  <a:pt x="1574115" y="516546"/>
                  <a:pt x="1572788" y="516080"/>
                </a:cubicBezTo>
                <a:close/>
                <a:moveTo>
                  <a:pt x="1389760" y="515124"/>
                </a:moveTo>
                <a:cubicBezTo>
                  <a:pt x="1388157" y="514625"/>
                  <a:pt x="1386451" y="515517"/>
                  <a:pt x="1385949" y="517117"/>
                </a:cubicBezTo>
                <a:cubicBezTo>
                  <a:pt x="1385449" y="518716"/>
                  <a:pt x="1386344" y="520419"/>
                  <a:pt x="1387948" y="520918"/>
                </a:cubicBezTo>
                <a:cubicBezTo>
                  <a:pt x="1388075" y="520958"/>
                  <a:pt x="1388204" y="520988"/>
                  <a:pt x="1388335" y="521011"/>
                </a:cubicBezTo>
                <a:cubicBezTo>
                  <a:pt x="1389585" y="520973"/>
                  <a:pt x="1390665" y="520127"/>
                  <a:pt x="1390998" y="518925"/>
                </a:cubicBezTo>
                <a:lnTo>
                  <a:pt x="1391758" y="518925"/>
                </a:lnTo>
                <a:cubicBezTo>
                  <a:pt x="1392258" y="517324"/>
                  <a:pt x="1391365" y="515623"/>
                  <a:pt x="1389760" y="515124"/>
                </a:cubicBezTo>
                <a:close/>
                <a:moveTo>
                  <a:pt x="3299825" y="513155"/>
                </a:moveTo>
                <a:cubicBezTo>
                  <a:pt x="3297118" y="511599"/>
                  <a:pt x="3293850" y="512429"/>
                  <a:pt x="3290665" y="517597"/>
                </a:cubicBezTo>
                <a:lnTo>
                  <a:pt x="3291616" y="517976"/>
                </a:lnTo>
                <a:cubicBezTo>
                  <a:pt x="3307208" y="521390"/>
                  <a:pt x="3286481" y="529167"/>
                  <a:pt x="3291616" y="538840"/>
                </a:cubicBezTo>
                <a:cubicBezTo>
                  <a:pt x="3311012" y="543961"/>
                  <a:pt x="3307945" y="517823"/>
                  <a:pt x="3299825" y="513155"/>
                </a:cubicBezTo>
                <a:close/>
                <a:moveTo>
                  <a:pt x="4315061" y="512509"/>
                </a:moveTo>
                <a:cubicBezTo>
                  <a:pt x="4314696" y="511931"/>
                  <a:pt x="4315801" y="512714"/>
                  <a:pt x="4319794" y="516270"/>
                </a:cubicBezTo>
                <a:cubicBezTo>
                  <a:pt x="4330490" y="528218"/>
                  <a:pt x="4316157" y="514243"/>
                  <a:pt x="4315061" y="512509"/>
                </a:cubicBezTo>
                <a:close/>
                <a:moveTo>
                  <a:pt x="1017649" y="512453"/>
                </a:moveTo>
                <a:cubicBezTo>
                  <a:pt x="1016389" y="513140"/>
                  <a:pt x="1015058" y="514184"/>
                  <a:pt x="1015248" y="514563"/>
                </a:cubicBezTo>
                <a:cubicBezTo>
                  <a:pt x="1016769" y="514563"/>
                  <a:pt x="1018670" y="514563"/>
                  <a:pt x="1019621" y="512476"/>
                </a:cubicBezTo>
                <a:cubicBezTo>
                  <a:pt x="1020097" y="511433"/>
                  <a:pt x="1018908" y="511765"/>
                  <a:pt x="1017649" y="512453"/>
                </a:cubicBezTo>
                <a:close/>
                <a:moveTo>
                  <a:pt x="4038362" y="512097"/>
                </a:moveTo>
                <a:cubicBezTo>
                  <a:pt x="4020867" y="519683"/>
                  <a:pt x="4058709" y="524994"/>
                  <a:pt x="4038362" y="512097"/>
                </a:cubicBezTo>
                <a:close/>
                <a:moveTo>
                  <a:pt x="3834323" y="512097"/>
                </a:moveTo>
                <a:cubicBezTo>
                  <a:pt x="3828619" y="539788"/>
                  <a:pt x="3850296" y="518166"/>
                  <a:pt x="3834323" y="512097"/>
                </a:cubicBezTo>
                <a:close/>
                <a:moveTo>
                  <a:pt x="3682768" y="512097"/>
                </a:moveTo>
                <a:cubicBezTo>
                  <a:pt x="3677824" y="533719"/>
                  <a:pt x="3698361" y="513045"/>
                  <a:pt x="3682768" y="512097"/>
                </a:cubicBezTo>
                <a:close/>
                <a:moveTo>
                  <a:pt x="3599099" y="512097"/>
                </a:moveTo>
                <a:cubicBezTo>
                  <a:pt x="3594155" y="533719"/>
                  <a:pt x="3614692" y="513045"/>
                  <a:pt x="3599099" y="512097"/>
                </a:cubicBezTo>
                <a:close/>
                <a:moveTo>
                  <a:pt x="3431761" y="512097"/>
                </a:moveTo>
                <a:lnTo>
                  <a:pt x="3429511" y="515882"/>
                </a:lnTo>
                <a:lnTo>
                  <a:pt x="3419419" y="519245"/>
                </a:lnTo>
                <a:cubicBezTo>
                  <a:pt x="3413411" y="527709"/>
                  <a:pt x="3425961" y="545668"/>
                  <a:pt x="3437656" y="546237"/>
                </a:cubicBezTo>
                <a:cubicBezTo>
                  <a:pt x="3436087" y="534857"/>
                  <a:pt x="3425426" y="529345"/>
                  <a:pt x="3426291" y="521299"/>
                </a:cubicBezTo>
                <a:lnTo>
                  <a:pt x="3429511" y="515882"/>
                </a:lnTo>
                <a:lnTo>
                  <a:pt x="3432332" y="514942"/>
                </a:lnTo>
                <a:close/>
                <a:moveTo>
                  <a:pt x="3395251" y="512097"/>
                </a:moveTo>
                <a:lnTo>
                  <a:pt x="3394871" y="512476"/>
                </a:lnTo>
                <a:cubicBezTo>
                  <a:pt x="3394871" y="515701"/>
                  <a:pt x="3393920" y="518546"/>
                  <a:pt x="3389546" y="517597"/>
                </a:cubicBezTo>
                <a:lnTo>
                  <a:pt x="3389546" y="528029"/>
                </a:lnTo>
                <a:cubicBezTo>
                  <a:pt x="3403808" y="536184"/>
                  <a:pt x="3405329" y="510390"/>
                  <a:pt x="3395251" y="512097"/>
                </a:cubicBezTo>
                <a:close/>
                <a:moveTo>
                  <a:pt x="1695819" y="512097"/>
                </a:moveTo>
                <a:cubicBezTo>
                  <a:pt x="1690305" y="539788"/>
                  <a:pt x="1711792" y="518166"/>
                  <a:pt x="1695819" y="512097"/>
                </a:cubicBezTo>
                <a:close/>
                <a:moveTo>
                  <a:pt x="1314174" y="512097"/>
                </a:moveTo>
                <a:lnTo>
                  <a:pt x="1314174" y="522528"/>
                </a:lnTo>
                <a:lnTo>
                  <a:pt x="1324633" y="522528"/>
                </a:lnTo>
                <a:lnTo>
                  <a:pt x="1324633" y="512097"/>
                </a:lnTo>
                <a:close/>
                <a:moveTo>
                  <a:pt x="1670909" y="511907"/>
                </a:moveTo>
                <a:cubicBezTo>
                  <a:pt x="1669387" y="511551"/>
                  <a:pt x="1667860" y="512480"/>
                  <a:pt x="1667486" y="513994"/>
                </a:cubicBezTo>
                <a:cubicBezTo>
                  <a:pt x="1668178" y="514824"/>
                  <a:pt x="1669285" y="515192"/>
                  <a:pt x="1670338" y="514942"/>
                </a:cubicBezTo>
                <a:lnTo>
                  <a:pt x="1669577" y="517597"/>
                </a:lnTo>
                <a:cubicBezTo>
                  <a:pt x="1671152" y="517963"/>
                  <a:pt x="1672728" y="516986"/>
                  <a:pt x="1673095" y="515416"/>
                </a:cubicBezTo>
                <a:cubicBezTo>
                  <a:pt x="1673462" y="513846"/>
                  <a:pt x="1672483" y="512273"/>
                  <a:pt x="1670909" y="511907"/>
                </a:cubicBezTo>
                <a:close/>
                <a:moveTo>
                  <a:pt x="2119679" y="511718"/>
                </a:moveTo>
                <a:lnTo>
                  <a:pt x="2119298" y="512097"/>
                </a:lnTo>
                <a:lnTo>
                  <a:pt x="2119965" y="512452"/>
                </a:lnTo>
                <a:lnTo>
                  <a:pt x="2126287" y="528693"/>
                </a:lnTo>
                <a:cubicBezTo>
                  <a:pt x="2129377" y="533435"/>
                  <a:pt x="2133751" y="536849"/>
                  <a:pt x="2140596" y="537702"/>
                </a:cubicBezTo>
                <a:cubicBezTo>
                  <a:pt x="2138980" y="531728"/>
                  <a:pt x="2137791" y="525326"/>
                  <a:pt x="2134939" y="520419"/>
                </a:cubicBezTo>
                <a:lnTo>
                  <a:pt x="2119965" y="512452"/>
                </a:lnTo>
                <a:close/>
                <a:moveTo>
                  <a:pt x="1646378" y="511718"/>
                </a:moveTo>
                <a:cubicBezTo>
                  <a:pt x="1644840" y="511378"/>
                  <a:pt x="1643317" y="512347"/>
                  <a:pt x="1642978" y="513882"/>
                </a:cubicBezTo>
                <a:cubicBezTo>
                  <a:pt x="1642969" y="513920"/>
                  <a:pt x="1642961" y="513956"/>
                  <a:pt x="1642955" y="513994"/>
                </a:cubicBezTo>
                <a:cubicBezTo>
                  <a:pt x="1643585" y="514930"/>
                  <a:pt x="1644684" y="515443"/>
                  <a:pt x="1645808" y="515321"/>
                </a:cubicBezTo>
                <a:lnTo>
                  <a:pt x="1645047" y="517597"/>
                </a:lnTo>
                <a:cubicBezTo>
                  <a:pt x="1646559" y="518037"/>
                  <a:pt x="1648143" y="517170"/>
                  <a:pt x="1648584" y="515661"/>
                </a:cubicBezTo>
                <a:cubicBezTo>
                  <a:pt x="1648616" y="515549"/>
                  <a:pt x="1648641" y="515437"/>
                  <a:pt x="1648660" y="515321"/>
                </a:cubicBezTo>
                <a:cubicBezTo>
                  <a:pt x="1649016" y="513700"/>
                  <a:pt x="1647998" y="512095"/>
                  <a:pt x="1646378" y="511718"/>
                </a:cubicBezTo>
                <a:close/>
                <a:moveTo>
                  <a:pt x="3444525" y="511504"/>
                </a:moveTo>
                <a:cubicBezTo>
                  <a:pt x="3439082" y="508541"/>
                  <a:pt x="3429574" y="511718"/>
                  <a:pt x="3432332" y="529925"/>
                </a:cubicBezTo>
                <a:cubicBezTo>
                  <a:pt x="3451348" y="523572"/>
                  <a:pt x="3449969" y="514468"/>
                  <a:pt x="3444525" y="511504"/>
                </a:cubicBezTo>
                <a:close/>
                <a:moveTo>
                  <a:pt x="3197940" y="511125"/>
                </a:moveTo>
                <a:cubicBezTo>
                  <a:pt x="3193352" y="509063"/>
                  <a:pt x="3188836" y="509063"/>
                  <a:pt x="3186079" y="512097"/>
                </a:cubicBezTo>
                <a:cubicBezTo>
                  <a:pt x="3194446" y="516649"/>
                  <a:pt x="3196917" y="520821"/>
                  <a:pt x="3196157" y="524046"/>
                </a:cubicBezTo>
                <a:cubicBezTo>
                  <a:pt x="3183321" y="525772"/>
                  <a:pt x="3170276" y="524340"/>
                  <a:pt x="3158126" y="519873"/>
                </a:cubicBezTo>
                <a:cubicBezTo>
                  <a:pt x="3158297" y="529783"/>
                  <a:pt x="3162575" y="539181"/>
                  <a:pt x="3169915" y="545857"/>
                </a:cubicBezTo>
                <a:cubicBezTo>
                  <a:pt x="3169915" y="547375"/>
                  <a:pt x="3171246" y="548133"/>
                  <a:pt x="3172387" y="547754"/>
                </a:cubicBezTo>
                <a:cubicBezTo>
                  <a:pt x="3195967" y="565583"/>
                  <a:pt x="3242745" y="561600"/>
                  <a:pt x="3269938" y="550978"/>
                </a:cubicBezTo>
                <a:cubicBezTo>
                  <a:pt x="3262655" y="551739"/>
                  <a:pt x="3255296" y="551096"/>
                  <a:pt x="3248260" y="549082"/>
                </a:cubicBezTo>
                <a:cubicBezTo>
                  <a:pt x="3245084" y="548460"/>
                  <a:pt x="3241794" y="549142"/>
                  <a:pt x="3239132" y="550978"/>
                </a:cubicBezTo>
                <a:cubicBezTo>
                  <a:pt x="3250351" y="543581"/>
                  <a:pt x="3248260" y="528598"/>
                  <a:pt x="3243886" y="515132"/>
                </a:cubicBezTo>
                <a:cubicBezTo>
                  <a:pt x="3232857" y="517976"/>
                  <a:pt x="3221448" y="520632"/>
                  <a:pt x="3210229" y="522528"/>
                </a:cubicBezTo>
                <a:cubicBezTo>
                  <a:pt x="3207186" y="517313"/>
                  <a:pt x="3202527" y="513188"/>
                  <a:pt x="3197940" y="511125"/>
                </a:cubicBezTo>
                <a:close/>
                <a:moveTo>
                  <a:pt x="1413816" y="510580"/>
                </a:moveTo>
                <a:cubicBezTo>
                  <a:pt x="1411915" y="511718"/>
                  <a:pt x="1413816" y="516839"/>
                  <a:pt x="1417620" y="521959"/>
                </a:cubicBezTo>
                <a:lnTo>
                  <a:pt x="1424846" y="531443"/>
                </a:lnTo>
                <a:lnTo>
                  <a:pt x="1426177" y="525373"/>
                </a:lnTo>
                <a:cubicBezTo>
                  <a:pt x="1426861" y="521131"/>
                  <a:pt x="1425445" y="516820"/>
                  <a:pt x="1422374" y="513804"/>
                </a:cubicBezTo>
                <a:cubicBezTo>
                  <a:pt x="1419521" y="510959"/>
                  <a:pt x="1415718" y="509442"/>
                  <a:pt x="1413816" y="510580"/>
                </a:cubicBezTo>
                <a:close/>
                <a:moveTo>
                  <a:pt x="2269522" y="509442"/>
                </a:moveTo>
                <a:cubicBezTo>
                  <a:pt x="2267982" y="509102"/>
                  <a:pt x="2266461" y="510071"/>
                  <a:pt x="2266119" y="511606"/>
                </a:cubicBezTo>
                <a:cubicBezTo>
                  <a:pt x="2266119" y="511644"/>
                  <a:pt x="2266100" y="511680"/>
                  <a:pt x="2266100" y="511718"/>
                </a:cubicBezTo>
                <a:cubicBezTo>
                  <a:pt x="2264635" y="512660"/>
                  <a:pt x="2264198" y="514614"/>
                  <a:pt x="2265149" y="516080"/>
                </a:cubicBezTo>
                <a:cubicBezTo>
                  <a:pt x="2266100" y="517546"/>
                  <a:pt x="2268058" y="517971"/>
                  <a:pt x="2269522" y="517028"/>
                </a:cubicBezTo>
                <a:lnTo>
                  <a:pt x="2268191" y="515321"/>
                </a:lnTo>
                <a:cubicBezTo>
                  <a:pt x="2269789" y="515498"/>
                  <a:pt x="2271272" y="514553"/>
                  <a:pt x="2271804" y="513045"/>
                </a:cubicBezTo>
                <a:cubicBezTo>
                  <a:pt x="2272166" y="511424"/>
                  <a:pt x="2271139" y="509819"/>
                  <a:pt x="2269522" y="509442"/>
                </a:cubicBezTo>
                <a:close/>
                <a:moveTo>
                  <a:pt x="1173078" y="508114"/>
                </a:moveTo>
                <a:cubicBezTo>
                  <a:pt x="1145695" y="528218"/>
                  <a:pt x="1193805" y="535236"/>
                  <a:pt x="1173078" y="508114"/>
                </a:cubicBezTo>
                <a:close/>
                <a:moveTo>
                  <a:pt x="2333225" y="507924"/>
                </a:moveTo>
                <a:cubicBezTo>
                  <a:pt x="2328281" y="529736"/>
                  <a:pt x="2348818" y="509062"/>
                  <a:pt x="2333225" y="507924"/>
                </a:cubicBezTo>
                <a:close/>
                <a:moveTo>
                  <a:pt x="2762980" y="507355"/>
                </a:moveTo>
                <a:cubicBezTo>
                  <a:pt x="2757845" y="529167"/>
                  <a:pt x="2778572" y="508493"/>
                  <a:pt x="2762980" y="507355"/>
                </a:cubicBezTo>
                <a:close/>
                <a:moveTo>
                  <a:pt x="3071034" y="507166"/>
                </a:moveTo>
                <a:lnTo>
                  <a:pt x="3071414" y="509442"/>
                </a:lnTo>
                <a:cubicBezTo>
                  <a:pt x="3068181" y="531822"/>
                  <a:pt x="3088338" y="530684"/>
                  <a:pt x="3087007" y="551168"/>
                </a:cubicBezTo>
                <a:cubicBezTo>
                  <a:pt x="3100318" y="551168"/>
                  <a:pt x="3114009" y="550220"/>
                  <a:pt x="3113249" y="535615"/>
                </a:cubicBezTo>
                <a:cubicBezTo>
                  <a:pt x="3101078" y="537133"/>
                  <a:pt x="3107354" y="520442"/>
                  <a:pt x="3097465" y="519873"/>
                </a:cubicBezTo>
                <a:cubicBezTo>
                  <a:pt x="3097465" y="526132"/>
                  <a:pt x="3097465" y="534667"/>
                  <a:pt x="3092331" y="535615"/>
                </a:cubicBezTo>
                <a:cubicBezTo>
                  <a:pt x="3080542" y="529167"/>
                  <a:pt x="3085105" y="508683"/>
                  <a:pt x="3071034" y="507166"/>
                </a:cubicBezTo>
                <a:close/>
                <a:moveTo>
                  <a:pt x="2537644" y="507166"/>
                </a:moveTo>
                <a:cubicBezTo>
                  <a:pt x="2520530" y="523477"/>
                  <a:pt x="2556659" y="515890"/>
                  <a:pt x="2537644" y="507166"/>
                </a:cubicBezTo>
                <a:close/>
                <a:moveTo>
                  <a:pt x="2041334" y="507166"/>
                </a:moveTo>
                <a:cubicBezTo>
                  <a:pt x="2048750" y="527080"/>
                  <a:pt x="2017564" y="508304"/>
                  <a:pt x="2025361" y="528029"/>
                </a:cubicBezTo>
                <a:lnTo>
                  <a:pt x="2025741" y="528029"/>
                </a:lnTo>
                <a:cubicBezTo>
                  <a:pt x="2037531" y="521011"/>
                  <a:pt x="2044757" y="541495"/>
                  <a:pt x="2046658" y="528029"/>
                </a:cubicBezTo>
                <a:cubicBezTo>
                  <a:pt x="2031826" y="530305"/>
                  <a:pt x="2059779" y="509062"/>
                  <a:pt x="2041334" y="507166"/>
                </a:cubicBezTo>
                <a:close/>
                <a:moveTo>
                  <a:pt x="3047790" y="507000"/>
                </a:moveTo>
                <a:cubicBezTo>
                  <a:pt x="3046159" y="505981"/>
                  <a:pt x="3043604" y="505886"/>
                  <a:pt x="3039658" y="507166"/>
                </a:cubicBezTo>
                <a:lnTo>
                  <a:pt x="3039658" y="508114"/>
                </a:lnTo>
                <a:cubicBezTo>
                  <a:pt x="3039030" y="516457"/>
                  <a:pt x="3043043" y="524469"/>
                  <a:pt x="3050116" y="528977"/>
                </a:cubicBezTo>
                <a:cubicBezTo>
                  <a:pt x="3049260" y="521438"/>
                  <a:pt x="3052684" y="510058"/>
                  <a:pt x="3047790" y="507000"/>
                </a:cubicBezTo>
                <a:close/>
                <a:moveTo>
                  <a:pt x="1510606" y="505459"/>
                </a:moveTo>
                <a:lnTo>
                  <a:pt x="1505852" y="508493"/>
                </a:lnTo>
                <a:lnTo>
                  <a:pt x="1501098" y="511338"/>
                </a:lnTo>
                <a:lnTo>
                  <a:pt x="1516501" y="515132"/>
                </a:lnTo>
                <a:lnTo>
                  <a:pt x="1513649" y="510390"/>
                </a:lnTo>
                <a:close/>
                <a:moveTo>
                  <a:pt x="4055310" y="505293"/>
                </a:moveTo>
                <a:cubicBezTo>
                  <a:pt x="4052576" y="508019"/>
                  <a:pt x="4051103" y="516365"/>
                  <a:pt x="4059089" y="522149"/>
                </a:cubicBezTo>
                <a:cubicBezTo>
                  <a:pt x="4062036" y="505459"/>
                  <a:pt x="4058043" y="502566"/>
                  <a:pt x="4055310" y="505293"/>
                </a:cubicBezTo>
                <a:close/>
                <a:moveTo>
                  <a:pt x="1711412" y="503752"/>
                </a:moveTo>
                <a:cubicBezTo>
                  <a:pt x="1735372" y="511528"/>
                  <a:pt x="1766557" y="521201"/>
                  <a:pt x="1799264" y="529167"/>
                </a:cubicBezTo>
                <a:lnTo>
                  <a:pt x="1792609" y="533150"/>
                </a:lnTo>
                <a:lnTo>
                  <a:pt x="1808772" y="536943"/>
                </a:lnTo>
                <a:lnTo>
                  <a:pt x="1806681" y="541874"/>
                </a:lnTo>
                <a:cubicBezTo>
                  <a:pt x="1806681" y="541874"/>
                  <a:pt x="1806681" y="540926"/>
                  <a:pt x="1805159" y="540926"/>
                </a:cubicBezTo>
                <a:cubicBezTo>
                  <a:pt x="1803591" y="540558"/>
                  <a:pt x="1802006" y="541472"/>
                  <a:pt x="1801546" y="543012"/>
                </a:cubicBezTo>
                <a:cubicBezTo>
                  <a:pt x="1801105" y="544520"/>
                  <a:pt x="1801974" y="546100"/>
                  <a:pt x="1803488" y="546540"/>
                </a:cubicBezTo>
                <a:cubicBezTo>
                  <a:pt x="1803600" y="546572"/>
                  <a:pt x="1803712" y="546597"/>
                  <a:pt x="1803828" y="546616"/>
                </a:cubicBezTo>
                <a:cubicBezTo>
                  <a:pt x="1805397" y="546984"/>
                  <a:pt x="1806981" y="546070"/>
                  <a:pt x="1807441" y="544530"/>
                </a:cubicBezTo>
                <a:cubicBezTo>
                  <a:pt x="1807460" y="544213"/>
                  <a:pt x="1807460" y="543898"/>
                  <a:pt x="1807441" y="543581"/>
                </a:cubicBezTo>
                <a:cubicBezTo>
                  <a:pt x="1812031" y="543236"/>
                  <a:pt x="1816498" y="541945"/>
                  <a:pt x="1820562" y="539788"/>
                </a:cubicBezTo>
                <a:lnTo>
                  <a:pt x="1832542" y="542633"/>
                </a:lnTo>
                <a:lnTo>
                  <a:pt x="1840528" y="544530"/>
                </a:lnTo>
                <a:lnTo>
                  <a:pt x="1837486" y="539409"/>
                </a:lnTo>
                <a:lnTo>
                  <a:pt x="1840148" y="537891"/>
                </a:lnTo>
                <a:cubicBezTo>
                  <a:pt x="1847564" y="539219"/>
                  <a:pt x="1855170" y="540357"/>
                  <a:pt x="1862587" y="541305"/>
                </a:cubicBezTo>
                <a:cubicBezTo>
                  <a:pt x="1862250" y="544247"/>
                  <a:pt x="1862573" y="547229"/>
                  <a:pt x="1863537" y="550030"/>
                </a:cubicBezTo>
                <a:cubicBezTo>
                  <a:pt x="1862994" y="549518"/>
                  <a:pt x="1862345" y="549129"/>
                  <a:pt x="1861636" y="548892"/>
                </a:cubicBezTo>
                <a:cubicBezTo>
                  <a:pt x="1857072" y="547754"/>
                  <a:pt x="1851558" y="555151"/>
                  <a:pt x="1849276" y="565014"/>
                </a:cubicBezTo>
                <a:lnTo>
                  <a:pt x="1846804" y="575256"/>
                </a:lnTo>
                <a:cubicBezTo>
                  <a:pt x="1844233" y="575424"/>
                  <a:pt x="1841806" y="576500"/>
                  <a:pt x="1839958" y="578290"/>
                </a:cubicBezTo>
                <a:lnTo>
                  <a:pt x="1835394" y="582652"/>
                </a:lnTo>
                <a:lnTo>
                  <a:pt x="1843951" y="588532"/>
                </a:lnTo>
                <a:lnTo>
                  <a:pt x="1850987" y="593274"/>
                </a:lnTo>
                <a:cubicBezTo>
                  <a:pt x="1850987" y="597826"/>
                  <a:pt x="1850987" y="600481"/>
                  <a:pt x="1853649" y="599912"/>
                </a:cubicBezTo>
                <a:cubicBezTo>
                  <a:pt x="1861248" y="599432"/>
                  <a:pt x="1868869" y="599432"/>
                  <a:pt x="1876468" y="599912"/>
                </a:cubicBezTo>
                <a:cubicBezTo>
                  <a:pt x="1877153" y="600107"/>
                  <a:pt x="1877877" y="600107"/>
                  <a:pt x="1878560" y="599912"/>
                </a:cubicBezTo>
                <a:lnTo>
                  <a:pt x="1897576" y="599912"/>
                </a:lnTo>
                <a:cubicBezTo>
                  <a:pt x="1897576" y="599912"/>
                  <a:pt x="1897576" y="600860"/>
                  <a:pt x="1897576" y="601429"/>
                </a:cubicBezTo>
                <a:cubicBezTo>
                  <a:pt x="1896762" y="602895"/>
                  <a:pt x="1897296" y="604743"/>
                  <a:pt x="1898766" y="605553"/>
                </a:cubicBezTo>
                <a:cubicBezTo>
                  <a:pt x="1900236" y="606364"/>
                  <a:pt x="1902082" y="605833"/>
                  <a:pt x="1902900" y="604365"/>
                </a:cubicBezTo>
                <a:cubicBezTo>
                  <a:pt x="1903147" y="603931"/>
                  <a:pt x="1903280" y="603444"/>
                  <a:pt x="1903280" y="602947"/>
                </a:cubicBezTo>
                <a:cubicBezTo>
                  <a:pt x="1903680" y="602038"/>
                  <a:pt x="1903680" y="601010"/>
                  <a:pt x="1903280" y="600102"/>
                </a:cubicBezTo>
                <a:lnTo>
                  <a:pt x="1905942" y="600102"/>
                </a:lnTo>
                <a:lnTo>
                  <a:pt x="1943974" y="601619"/>
                </a:lnTo>
                <a:lnTo>
                  <a:pt x="1955573" y="553444"/>
                </a:lnTo>
                <a:lnTo>
                  <a:pt x="1905562" y="563686"/>
                </a:lnTo>
                <a:lnTo>
                  <a:pt x="1891681" y="566910"/>
                </a:lnTo>
                <a:lnTo>
                  <a:pt x="1891681" y="563307"/>
                </a:lnTo>
                <a:cubicBezTo>
                  <a:pt x="1891681" y="557996"/>
                  <a:pt x="1889399" y="553254"/>
                  <a:pt x="1888068" y="553065"/>
                </a:cubicBezTo>
                <a:cubicBezTo>
                  <a:pt x="1886737" y="552875"/>
                  <a:pt x="1885215" y="554961"/>
                  <a:pt x="1884455" y="557996"/>
                </a:cubicBezTo>
                <a:cubicBezTo>
                  <a:pt x="1884120" y="561713"/>
                  <a:pt x="1885442" y="565389"/>
                  <a:pt x="1888068" y="568048"/>
                </a:cubicBezTo>
                <a:lnTo>
                  <a:pt x="1877229" y="571652"/>
                </a:lnTo>
                <a:cubicBezTo>
                  <a:pt x="1877229" y="571652"/>
                  <a:pt x="1877229" y="570135"/>
                  <a:pt x="1877229" y="569186"/>
                </a:cubicBezTo>
                <a:lnTo>
                  <a:pt x="1878940" y="569186"/>
                </a:lnTo>
                <a:lnTo>
                  <a:pt x="1876088" y="564255"/>
                </a:lnTo>
                <a:lnTo>
                  <a:pt x="1873235" y="559703"/>
                </a:lnTo>
                <a:cubicBezTo>
                  <a:pt x="1871623" y="556689"/>
                  <a:pt x="1869641" y="553888"/>
                  <a:pt x="1867341" y="551358"/>
                </a:cubicBezTo>
                <a:cubicBezTo>
                  <a:pt x="1870003" y="551358"/>
                  <a:pt x="1873235" y="545857"/>
                  <a:pt x="1870573" y="541305"/>
                </a:cubicBezTo>
                <a:cubicBezTo>
                  <a:pt x="1889475" y="543879"/>
                  <a:pt x="1908586" y="544515"/>
                  <a:pt x="1927620" y="543202"/>
                </a:cubicBezTo>
                <a:cubicBezTo>
                  <a:pt x="1934656" y="543202"/>
                  <a:pt x="1947777" y="543202"/>
                  <a:pt x="1949108" y="531253"/>
                </a:cubicBezTo>
                <a:lnTo>
                  <a:pt x="1925728" y="528240"/>
                </a:lnTo>
                <a:lnTo>
                  <a:pt x="1825506" y="515321"/>
                </a:lnTo>
                <a:lnTo>
                  <a:pt x="1825506" y="513994"/>
                </a:lnTo>
                <a:lnTo>
                  <a:pt x="1821132" y="515511"/>
                </a:lnTo>
                <a:cubicBezTo>
                  <a:pt x="1784885" y="509002"/>
                  <a:pt x="1748219" y="505072"/>
                  <a:pt x="1711412" y="503752"/>
                </a:cubicBezTo>
                <a:close/>
                <a:moveTo>
                  <a:pt x="1392329" y="503752"/>
                </a:moveTo>
                <a:cubicBezTo>
                  <a:pt x="1390703" y="503397"/>
                  <a:pt x="1389094" y="504412"/>
                  <a:pt x="1388716" y="506028"/>
                </a:cubicBezTo>
                <a:cubicBezTo>
                  <a:pt x="1388472" y="507583"/>
                  <a:pt x="1389465" y="509066"/>
                  <a:pt x="1390998" y="509442"/>
                </a:cubicBezTo>
                <a:cubicBezTo>
                  <a:pt x="1392298" y="509424"/>
                  <a:pt x="1393443" y="508588"/>
                  <a:pt x="1393850" y="507355"/>
                </a:cubicBezTo>
                <a:lnTo>
                  <a:pt x="1394611" y="507355"/>
                </a:lnTo>
                <a:cubicBezTo>
                  <a:pt x="1395052" y="505847"/>
                  <a:pt x="1394183" y="504267"/>
                  <a:pt x="1392669" y="503827"/>
                </a:cubicBezTo>
                <a:cubicBezTo>
                  <a:pt x="1392557" y="503795"/>
                  <a:pt x="1392445" y="503771"/>
                  <a:pt x="1392329" y="503752"/>
                </a:cubicBezTo>
                <a:close/>
                <a:moveTo>
                  <a:pt x="3515430" y="503562"/>
                </a:moveTo>
                <a:cubicBezTo>
                  <a:pt x="3510486" y="525184"/>
                  <a:pt x="3531213" y="504510"/>
                  <a:pt x="3515430" y="503562"/>
                </a:cubicBezTo>
                <a:close/>
                <a:moveTo>
                  <a:pt x="3153942" y="502614"/>
                </a:moveTo>
                <a:cubicBezTo>
                  <a:pt x="3148808" y="524235"/>
                  <a:pt x="3169535" y="503562"/>
                  <a:pt x="3153942" y="502614"/>
                </a:cubicBezTo>
                <a:close/>
                <a:moveTo>
                  <a:pt x="3379468" y="499769"/>
                </a:moveTo>
                <a:cubicBezTo>
                  <a:pt x="3374524" y="521390"/>
                  <a:pt x="3395061" y="500717"/>
                  <a:pt x="3379468" y="499769"/>
                </a:cubicBezTo>
                <a:close/>
                <a:moveTo>
                  <a:pt x="3071414" y="499010"/>
                </a:moveTo>
                <a:cubicBezTo>
                  <a:pt x="3040989" y="493510"/>
                  <a:pt x="3069132" y="521770"/>
                  <a:pt x="3071414" y="499010"/>
                </a:cubicBezTo>
                <a:close/>
                <a:moveTo>
                  <a:pt x="1208782" y="498139"/>
                </a:moveTo>
                <a:cubicBezTo>
                  <a:pt x="1207382" y="497993"/>
                  <a:pt x="1206062" y="498824"/>
                  <a:pt x="1205595" y="500148"/>
                </a:cubicBezTo>
                <a:cubicBezTo>
                  <a:pt x="1205418" y="501734"/>
                  <a:pt x="1206365" y="503230"/>
                  <a:pt x="1207877" y="503752"/>
                </a:cubicBezTo>
                <a:cubicBezTo>
                  <a:pt x="1209312" y="504398"/>
                  <a:pt x="1211001" y="503763"/>
                  <a:pt x="1211651" y="502333"/>
                </a:cubicBezTo>
                <a:cubicBezTo>
                  <a:pt x="1211879" y="501826"/>
                  <a:pt x="1211957" y="501265"/>
                  <a:pt x="1211870" y="500717"/>
                </a:cubicBezTo>
                <a:lnTo>
                  <a:pt x="1211489" y="501476"/>
                </a:lnTo>
                <a:cubicBezTo>
                  <a:pt x="1211664" y="499808"/>
                  <a:pt x="1210453" y="498316"/>
                  <a:pt x="1208782" y="498139"/>
                </a:cubicBezTo>
                <a:close/>
                <a:moveTo>
                  <a:pt x="1780249" y="496924"/>
                </a:moveTo>
                <a:cubicBezTo>
                  <a:pt x="1763135" y="513235"/>
                  <a:pt x="1799264" y="505838"/>
                  <a:pt x="1780249" y="496924"/>
                </a:cubicBezTo>
                <a:close/>
                <a:moveTo>
                  <a:pt x="1157105" y="496924"/>
                </a:moveTo>
                <a:cubicBezTo>
                  <a:pt x="1152541" y="507924"/>
                  <a:pt x="1141322" y="512476"/>
                  <a:pt x="1141512" y="528218"/>
                </a:cubicBezTo>
                <a:cubicBezTo>
                  <a:pt x="1144769" y="528679"/>
                  <a:pt x="1148082" y="527936"/>
                  <a:pt x="1150829" y="526132"/>
                </a:cubicBezTo>
                <a:lnTo>
                  <a:pt x="1164331" y="530115"/>
                </a:lnTo>
                <a:lnTo>
                  <a:pt x="1161288" y="525373"/>
                </a:lnTo>
                <a:lnTo>
                  <a:pt x="1158436" y="520442"/>
                </a:lnTo>
                <a:lnTo>
                  <a:pt x="1157105" y="520442"/>
                </a:lnTo>
                <a:cubicBezTo>
                  <a:pt x="1162809" y="512666"/>
                  <a:pt x="1164521" y="501476"/>
                  <a:pt x="1157105" y="496924"/>
                </a:cubicBezTo>
                <a:close/>
                <a:moveTo>
                  <a:pt x="2527185" y="496734"/>
                </a:moveTo>
                <a:cubicBezTo>
                  <a:pt x="2522241" y="518546"/>
                  <a:pt x="2542968" y="497872"/>
                  <a:pt x="2527185" y="496734"/>
                </a:cubicBezTo>
                <a:close/>
                <a:moveTo>
                  <a:pt x="2563885" y="496544"/>
                </a:moveTo>
                <a:lnTo>
                  <a:pt x="2558588" y="502017"/>
                </a:lnTo>
                <a:lnTo>
                  <a:pt x="2558561" y="501855"/>
                </a:lnTo>
                <a:lnTo>
                  <a:pt x="2558561" y="502045"/>
                </a:lnTo>
                <a:lnTo>
                  <a:pt x="2558588" y="502017"/>
                </a:lnTo>
                <a:lnTo>
                  <a:pt x="2559655" y="508494"/>
                </a:lnTo>
                <a:cubicBezTo>
                  <a:pt x="2560178" y="510580"/>
                  <a:pt x="2561223" y="512192"/>
                  <a:pt x="2563885" y="512287"/>
                </a:cubicBezTo>
                <a:cubicBezTo>
                  <a:pt x="2569210" y="490096"/>
                  <a:pt x="2569020" y="539598"/>
                  <a:pt x="2574344" y="517408"/>
                </a:cubicBezTo>
                <a:cubicBezTo>
                  <a:pt x="2574933" y="509074"/>
                  <a:pt x="2570921" y="501081"/>
                  <a:pt x="2563885" y="496544"/>
                </a:cubicBezTo>
                <a:close/>
                <a:moveTo>
                  <a:pt x="2804303" y="496170"/>
                </a:moveTo>
                <a:lnTo>
                  <a:pt x="2805286" y="496784"/>
                </a:lnTo>
                <a:lnTo>
                  <a:pt x="2805297" y="496912"/>
                </a:lnTo>
                <a:lnTo>
                  <a:pt x="2804054" y="496734"/>
                </a:lnTo>
                <a:close/>
                <a:moveTo>
                  <a:pt x="2709355" y="493889"/>
                </a:moveTo>
                <a:cubicBezTo>
                  <a:pt x="2708404" y="493699"/>
                  <a:pt x="2708214" y="493889"/>
                  <a:pt x="2708024" y="494837"/>
                </a:cubicBezTo>
                <a:cubicBezTo>
                  <a:pt x="2707834" y="495786"/>
                  <a:pt x="2708024" y="495975"/>
                  <a:pt x="2708975" y="496165"/>
                </a:cubicBezTo>
                <a:cubicBezTo>
                  <a:pt x="2709926" y="496355"/>
                  <a:pt x="2710116" y="498062"/>
                  <a:pt x="2710306" y="497303"/>
                </a:cubicBezTo>
                <a:lnTo>
                  <a:pt x="2710306" y="495217"/>
                </a:lnTo>
                <a:cubicBezTo>
                  <a:pt x="2710306" y="495217"/>
                  <a:pt x="2710306" y="494079"/>
                  <a:pt x="2709355" y="493889"/>
                </a:cubicBezTo>
                <a:close/>
                <a:moveTo>
                  <a:pt x="2163035" y="493130"/>
                </a:moveTo>
                <a:cubicBezTo>
                  <a:pt x="2154097" y="496165"/>
                  <a:pt x="2142688" y="496544"/>
                  <a:pt x="2141547" y="507545"/>
                </a:cubicBezTo>
                <a:cubicBezTo>
                  <a:pt x="2148773" y="513425"/>
                  <a:pt x="2167789" y="525373"/>
                  <a:pt x="2175205" y="513235"/>
                </a:cubicBezTo>
                <a:lnTo>
                  <a:pt x="2174824" y="512097"/>
                </a:lnTo>
                <a:cubicBezTo>
                  <a:pt x="2169519" y="506735"/>
                  <a:pt x="2165488" y="500254"/>
                  <a:pt x="2163035" y="493130"/>
                </a:cubicBezTo>
                <a:close/>
                <a:moveTo>
                  <a:pt x="1525819" y="493130"/>
                </a:moveTo>
                <a:lnTo>
                  <a:pt x="1521255" y="510200"/>
                </a:lnTo>
                <a:lnTo>
                  <a:pt x="1533235" y="513045"/>
                </a:lnTo>
                <a:lnTo>
                  <a:pt x="1537418" y="495596"/>
                </a:lnTo>
                <a:close/>
                <a:moveTo>
                  <a:pt x="3178122" y="492967"/>
                </a:moveTo>
                <a:cubicBezTo>
                  <a:pt x="3175204" y="491969"/>
                  <a:pt x="3170724" y="492798"/>
                  <a:pt x="3164591" y="497113"/>
                </a:cubicBezTo>
                <a:lnTo>
                  <a:pt x="3164591" y="506597"/>
                </a:lnTo>
                <a:cubicBezTo>
                  <a:pt x="3181563" y="515416"/>
                  <a:pt x="3186875" y="495964"/>
                  <a:pt x="3178122" y="492967"/>
                </a:cubicBezTo>
                <a:close/>
                <a:moveTo>
                  <a:pt x="2435149" y="491803"/>
                </a:moveTo>
                <a:cubicBezTo>
                  <a:pt x="2427353" y="490854"/>
                  <a:pt x="2417655" y="499958"/>
                  <a:pt x="2425261" y="506028"/>
                </a:cubicBezTo>
                <a:lnTo>
                  <a:pt x="2425641" y="506028"/>
                </a:lnTo>
                <a:cubicBezTo>
                  <a:pt x="2427733" y="500148"/>
                  <a:pt x="2436100" y="500717"/>
                  <a:pt x="2435149" y="491803"/>
                </a:cubicBezTo>
                <a:close/>
                <a:moveTo>
                  <a:pt x="3568104" y="491613"/>
                </a:moveTo>
                <a:cubicBezTo>
                  <a:pt x="3563160" y="513235"/>
                  <a:pt x="3583887" y="491613"/>
                  <a:pt x="3568104" y="491613"/>
                </a:cubicBezTo>
                <a:close/>
                <a:moveTo>
                  <a:pt x="3244457" y="491423"/>
                </a:moveTo>
                <a:cubicBezTo>
                  <a:pt x="3244533" y="497036"/>
                  <a:pt x="3242726" y="502513"/>
                  <a:pt x="3239323" y="506976"/>
                </a:cubicBezTo>
                <a:cubicBezTo>
                  <a:pt x="3245978" y="514183"/>
                  <a:pt x="3261951" y="512287"/>
                  <a:pt x="3275833" y="512287"/>
                </a:cubicBezTo>
                <a:lnTo>
                  <a:pt x="3275833" y="491423"/>
                </a:lnTo>
                <a:cubicBezTo>
                  <a:pt x="3257007" y="487630"/>
                  <a:pt x="3268226" y="512097"/>
                  <a:pt x="3248830" y="507166"/>
                </a:cubicBezTo>
                <a:lnTo>
                  <a:pt x="3249781" y="506976"/>
                </a:lnTo>
                <a:cubicBezTo>
                  <a:pt x="3249781" y="500907"/>
                  <a:pt x="3249781" y="492182"/>
                  <a:pt x="3244457" y="491423"/>
                </a:cubicBezTo>
                <a:close/>
                <a:moveTo>
                  <a:pt x="1594465" y="488389"/>
                </a:moveTo>
                <a:lnTo>
                  <a:pt x="1589712" y="491234"/>
                </a:lnTo>
                <a:lnTo>
                  <a:pt x="1584958" y="494268"/>
                </a:lnTo>
                <a:lnTo>
                  <a:pt x="1600360" y="497872"/>
                </a:lnTo>
                <a:lnTo>
                  <a:pt x="1597318" y="493130"/>
                </a:lnTo>
                <a:close/>
                <a:moveTo>
                  <a:pt x="1545215" y="487251"/>
                </a:moveTo>
                <a:cubicBezTo>
                  <a:pt x="1544834" y="488958"/>
                  <a:pt x="1549208" y="494079"/>
                  <a:pt x="1554723" y="499010"/>
                </a:cubicBezTo>
                <a:cubicBezTo>
                  <a:pt x="1560237" y="503941"/>
                  <a:pt x="1565181" y="506597"/>
                  <a:pt x="1565562" y="505079"/>
                </a:cubicBezTo>
                <a:cubicBezTo>
                  <a:pt x="1565942" y="503562"/>
                  <a:pt x="1561568" y="498820"/>
                  <a:pt x="1556054" y="493130"/>
                </a:cubicBezTo>
                <a:cubicBezTo>
                  <a:pt x="1550539" y="488389"/>
                  <a:pt x="1545595" y="485544"/>
                  <a:pt x="1545215" y="487251"/>
                </a:cubicBezTo>
                <a:close/>
                <a:moveTo>
                  <a:pt x="1682983" y="486777"/>
                </a:moveTo>
                <a:cubicBezTo>
                  <a:pt x="1681409" y="486410"/>
                  <a:pt x="1679833" y="487387"/>
                  <a:pt x="1679466" y="488958"/>
                </a:cubicBezTo>
                <a:cubicBezTo>
                  <a:pt x="1679110" y="490579"/>
                  <a:pt x="1680127" y="492184"/>
                  <a:pt x="1681748" y="492561"/>
                </a:cubicBezTo>
                <a:cubicBezTo>
                  <a:pt x="1683155" y="492988"/>
                  <a:pt x="1684642" y="492195"/>
                  <a:pt x="1685070" y="490792"/>
                </a:cubicBezTo>
                <a:cubicBezTo>
                  <a:pt x="1685119" y="490627"/>
                  <a:pt x="1685153" y="490458"/>
                  <a:pt x="1685170" y="490285"/>
                </a:cubicBezTo>
                <a:cubicBezTo>
                  <a:pt x="1685537" y="488715"/>
                  <a:pt x="1684558" y="487143"/>
                  <a:pt x="1682983" y="486777"/>
                </a:cubicBezTo>
                <a:close/>
                <a:moveTo>
                  <a:pt x="2220652" y="485544"/>
                </a:moveTo>
                <a:cubicBezTo>
                  <a:pt x="2219093" y="485176"/>
                  <a:pt x="2217495" y="486090"/>
                  <a:pt x="2217039" y="487630"/>
                </a:cubicBezTo>
                <a:cubicBezTo>
                  <a:pt x="2216602" y="489138"/>
                  <a:pt x="2217476" y="490718"/>
                  <a:pt x="2218979" y="491158"/>
                </a:cubicBezTo>
                <a:cubicBezTo>
                  <a:pt x="2219093" y="491190"/>
                  <a:pt x="2219207" y="491215"/>
                  <a:pt x="2219321" y="491234"/>
                </a:cubicBezTo>
                <a:cubicBezTo>
                  <a:pt x="2220842" y="491590"/>
                  <a:pt x="2222364" y="490661"/>
                  <a:pt x="2222744" y="489147"/>
                </a:cubicBezTo>
                <a:cubicBezTo>
                  <a:pt x="2222630" y="488387"/>
                  <a:pt x="2222230" y="487704"/>
                  <a:pt x="2221603" y="487251"/>
                </a:cubicBezTo>
                <a:close/>
                <a:moveTo>
                  <a:pt x="2830485" y="484406"/>
                </a:moveTo>
                <a:lnTo>
                  <a:pt x="2830485" y="486302"/>
                </a:lnTo>
                <a:lnTo>
                  <a:pt x="2831142" y="486758"/>
                </a:lnTo>
                <a:lnTo>
                  <a:pt x="2834479" y="498702"/>
                </a:lnTo>
                <a:cubicBezTo>
                  <a:pt x="2836238" y="502993"/>
                  <a:pt x="2837521" y="507735"/>
                  <a:pt x="2835619" y="515701"/>
                </a:cubicBezTo>
                <a:cubicBezTo>
                  <a:pt x="2856347" y="524046"/>
                  <a:pt x="2837521" y="493320"/>
                  <a:pt x="2851402" y="494837"/>
                </a:cubicBezTo>
                <a:cubicBezTo>
                  <a:pt x="2851402" y="498062"/>
                  <a:pt x="2851402" y="501096"/>
                  <a:pt x="2856537" y="500148"/>
                </a:cubicBezTo>
                <a:cubicBezTo>
                  <a:pt x="2860388" y="487346"/>
                  <a:pt x="2845413" y="491827"/>
                  <a:pt x="2836481" y="490466"/>
                </a:cubicBezTo>
                <a:lnTo>
                  <a:pt x="2831142" y="486758"/>
                </a:lnTo>
                <a:close/>
                <a:moveTo>
                  <a:pt x="2259064" y="483647"/>
                </a:moveTo>
                <a:cubicBezTo>
                  <a:pt x="2257467" y="483471"/>
                  <a:pt x="2255983" y="484415"/>
                  <a:pt x="2255451" y="485923"/>
                </a:cubicBezTo>
                <a:cubicBezTo>
                  <a:pt x="2255013" y="487431"/>
                  <a:pt x="2255888" y="489011"/>
                  <a:pt x="2257390" y="489451"/>
                </a:cubicBezTo>
                <a:cubicBezTo>
                  <a:pt x="2257505" y="489483"/>
                  <a:pt x="2257619" y="489508"/>
                  <a:pt x="2257733" y="489527"/>
                </a:cubicBezTo>
                <a:cubicBezTo>
                  <a:pt x="2259349" y="489881"/>
                  <a:pt x="2260965" y="488867"/>
                  <a:pt x="2261346" y="487251"/>
                </a:cubicBezTo>
                <a:cubicBezTo>
                  <a:pt x="2261498" y="485714"/>
                  <a:pt x="2260547" y="484282"/>
                  <a:pt x="2259064" y="483837"/>
                </a:cubicBezTo>
                <a:close/>
                <a:moveTo>
                  <a:pt x="1743739" y="483457"/>
                </a:moveTo>
                <a:cubicBezTo>
                  <a:pt x="1738711" y="482388"/>
                  <a:pt x="1733742" y="485496"/>
                  <a:pt x="1732519" y="490475"/>
                </a:cubicBezTo>
                <a:cubicBezTo>
                  <a:pt x="1732327" y="491605"/>
                  <a:pt x="1732327" y="492759"/>
                  <a:pt x="1732519" y="493889"/>
                </a:cubicBezTo>
                <a:cubicBezTo>
                  <a:pt x="1731955" y="493364"/>
                  <a:pt x="1731200" y="493090"/>
                  <a:pt x="1730428" y="493130"/>
                </a:cubicBezTo>
                <a:cubicBezTo>
                  <a:pt x="1728916" y="492690"/>
                  <a:pt x="1727332" y="493557"/>
                  <a:pt x="1726891" y="495067"/>
                </a:cubicBezTo>
                <a:cubicBezTo>
                  <a:pt x="1726858" y="495179"/>
                  <a:pt x="1726834" y="495293"/>
                  <a:pt x="1726815" y="495406"/>
                </a:cubicBezTo>
                <a:cubicBezTo>
                  <a:pt x="1726448" y="496977"/>
                  <a:pt x="1727427" y="498549"/>
                  <a:pt x="1729002" y="498915"/>
                </a:cubicBezTo>
                <a:cubicBezTo>
                  <a:pt x="1730576" y="499281"/>
                  <a:pt x="1732152" y="498304"/>
                  <a:pt x="1732519" y="496734"/>
                </a:cubicBezTo>
                <a:cubicBezTo>
                  <a:pt x="1733590" y="499660"/>
                  <a:pt x="1736111" y="501817"/>
                  <a:pt x="1739175" y="502424"/>
                </a:cubicBezTo>
                <a:cubicBezTo>
                  <a:pt x="1744161" y="503615"/>
                  <a:pt x="1749175" y="500563"/>
                  <a:pt x="1750394" y="495596"/>
                </a:cubicBezTo>
                <a:cubicBezTo>
                  <a:pt x="1752031" y="490619"/>
                  <a:pt x="1749314" y="485261"/>
                  <a:pt x="1744324" y="483628"/>
                </a:cubicBezTo>
                <a:cubicBezTo>
                  <a:pt x="1744130" y="483566"/>
                  <a:pt x="1743936" y="483509"/>
                  <a:pt x="1743739" y="483457"/>
                </a:cubicBezTo>
                <a:close/>
                <a:moveTo>
                  <a:pt x="3133785" y="481561"/>
                </a:moveTo>
                <a:cubicBezTo>
                  <a:pt x="3128841" y="503183"/>
                  <a:pt x="3149378" y="482509"/>
                  <a:pt x="3133785" y="481561"/>
                </a:cubicBezTo>
                <a:close/>
                <a:moveTo>
                  <a:pt x="3222589" y="481371"/>
                </a:moveTo>
                <a:cubicBezTo>
                  <a:pt x="3216884" y="509062"/>
                  <a:pt x="3238562" y="487440"/>
                  <a:pt x="3222589" y="481371"/>
                </a:cubicBezTo>
                <a:close/>
                <a:moveTo>
                  <a:pt x="3536918" y="481181"/>
                </a:moveTo>
                <a:cubicBezTo>
                  <a:pt x="3516571" y="494079"/>
                  <a:pt x="3554222" y="488768"/>
                  <a:pt x="3536918" y="481181"/>
                </a:cubicBezTo>
                <a:close/>
                <a:moveTo>
                  <a:pt x="2814322" y="481181"/>
                </a:moveTo>
                <a:cubicBezTo>
                  <a:pt x="2814322" y="485259"/>
                  <a:pt x="2810994" y="486255"/>
                  <a:pt x="2808047" y="487677"/>
                </a:cubicBezTo>
                <a:lnTo>
                  <a:pt x="2804303" y="496170"/>
                </a:lnTo>
                <a:lnTo>
                  <a:pt x="2793975" y="489716"/>
                </a:lnTo>
                <a:cubicBezTo>
                  <a:pt x="2797398" y="502614"/>
                  <a:pt x="2803531" y="504653"/>
                  <a:pt x="2805741" y="502448"/>
                </a:cubicBezTo>
                <a:lnTo>
                  <a:pt x="2805297" y="496912"/>
                </a:lnTo>
                <a:lnTo>
                  <a:pt x="2813734" y="498118"/>
                </a:lnTo>
                <a:cubicBezTo>
                  <a:pt x="2821845" y="495406"/>
                  <a:pt x="2824448" y="482746"/>
                  <a:pt x="2814322" y="481181"/>
                </a:cubicBezTo>
                <a:close/>
                <a:moveTo>
                  <a:pt x="1125919" y="481181"/>
                </a:moveTo>
                <a:lnTo>
                  <a:pt x="1125919" y="481561"/>
                </a:lnTo>
                <a:cubicBezTo>
                  <a:pt x="1127630" y="493699"/>
                  <a:pt x="1131243" y="503941"/>
                  <a:pt x="1141702" y="507545"/>
                </a:cubicBezTo>
                <a:cubicBezTo>
                  <a:pt x="1140238" y="504175"/>
                  <a:pt x="1139338" y="500586"/>
                  <a:pt x="1139040" y="496924"/>
                </a:cubicBezTo>
                <a:cubicBezTo>
                  <a:pt x="1139165" y="495844"/>
                  <a:pt x="1138735" y="494775"/>
                  <a:pt x="1137899" y="494079"/>
                </a:cubicBezTo>
                <a:cubicBezTo>
                  <a:pt x="1137328" y="486113"/>
                  <a:pt x="1135237" y="480043"/>
                  <a:pt x="1125919" y="481181"/>
                </a:cubicBezTo>
                <a:close/>
                <a:moveTo>
                  <a:pt x="3148618" y="480992"/>
                </a:moveTo>
                <a:cubicBezTo>
                  <a:pt x="3148618" y="484595"/>
                  <a:pt x="3148618" y="489716"/>
                  <a:pt x="3148618" y="497303"/>
                </a:cubicBezTo>
                <a:lnTo>
                  <a:pt x="3149361" y="496747"/>
                </a:lnTo>
                <a:lnTo>
                  <a:pt x="3149447" y="500222"/>
                </a:lnTo>
                <a:cubicBezTo>
                  <a:pt x="3149450" y="500456"/>
                  <a:pt x="3149426" y="499484"/>
                  <a:pt x="3149378" y="496734"/>
                </a:cubicBezTo>
                <a:lnTo>
                  <a:pt x="3149361" y="496747"/>
                </a:lnTo>
                <a:lnTo>
                  <a:pt x="3149355" y="496473"/>
                </a:lnTo>
                <a:cubicBezTo>
                  <a:pt x="3149236" y="492324"/>
                  <a:pt x="3148998" y="485639"/>
                  <a:pt x="3148618" y="480992"/>
                </a:cubicBezTo>
                <a:close/>
                <a:moveTo>
                  <a:pt x="2657442" y="480992"/>
                </a:moveTo>
                <a:cubicBezTo>
                  <a:pt x="2655940" y="480533"/>
                  <a:pt x="2654343" y="481381"/>
                  <a:pt x="2653887" y="482883"/>
                </a:cubicBezTo>
                <a:cubicBezTo>
                  <a:pt x="2653867" y="482947"/>
                  <a:pt x="2653849" y="483012"/>
                  <a:pt x="2653829" y="483078"/>
                </a:cubicBezTo>
                <a:cubicBezTo>
                  <a:pt x="2653563" y="484681"/>
                  <a:pt x="2654552" y="486225"/>
                  <a:pt x="2656111" y="486682"/>
                </a:cubicBezTo>
                <a:cubicBezTo>
                  <a:pt x="2657728" y="487036"/>
                  <a:pt x="2659344" y="486022"/>
                  <a:pt x="2659724" y="484406"/>
                </a:cubicBezTo>
                <a:cubicBezTo>
                  <a:pt x="2660143" y="483002"/>
                  <a:pt x="2659363" y="481519"/>
                  <a:pt x="2657956" y="481092"/>
                </a:cubicBezTo>
                <a:cubicBezTo>
                  <a:pt x="2657785" y="481043"/>
                  <a:pt x="2657614" y="481009"/>
                  <a:pt x="2657442" y="480992"/>
                </a:cubicBezTo>
                <a:close/>
                <a:moveTo>
                  <a:pt x="1953042" y="480573"/>
                </a:moveTo>
                <a:cubicBezTo>
                  <a:pt x="1948220" y="479944"/>
                  <a:pt x="1943157" y="481151"/>
                  <a:pt x="1938992" y="484343"/>
                </a:cubicBezTo>
                <a:cubicBezTo>
                  <a:pt x="1935835" y="486758"/>
                  <a:pt x="1933515" y="490096"/>
                  <a:pt x="1932374" y="493889"/>
                </a:cubicBezTo>
                <a:cubicBezTo>
                  <a:pt x="1930321" y="503736"/>
                  <a:pt x="1936330" y="513476"/>
                  <a:pt x="1946065" y="516080"/>
                </a:cubicBezTo>
                <a:cubicBezTo>
                  <a:pt x="1956011" y="518246"/>
                  <a:pt x="1965899" y="512230"/>
                  <a:pt x="1968504" y="502424"/>
                </a:cubicBezTo>
                <a:cubicBezTo>
                  <a:pt x="1968979" y="500108"/>
                  <a:pt x="1968979" y="497722"/>
                  <a:pt x="1968504" y="495406"/>
                </a:cubicBezTo>
                <a:cubicBezTo>
                  <a:pt x="1970881" y="498327"/>
                  <a:pt x="1973962" y="500609"/>
                  <a:pt x="1977441" y="502045"/>
                </a:cubicBezTo>
                <a:lnTo>
                  <a:pt x="1977632" y="486302"/>
                </a:lnTo>
                <a:cubicBezTo>
                  <a:pt x="1973600" y="486384"/>
                  <a:pt x="1969588" y="486892"/>
                  <a:pt x="1965652" y="487820"/>
                </a:cubicBezTo>
                <a:cubicBezTo>
                  <a:pt x="1962448" y="483667"/>
                  <a:pt x="1957865" y="481202"/>
                  <a:pt x="1953042" y="480573"/>
                </a:cubicBezTo>
                <a:close/>
                <a:moveTo>
                  <a:pt x="3560878" y="479854"/>
                </a:moveTo>
                <a:cubicBezTo>
                  <a:pt x="3556599" y="478854"/>
                  <a:pt x="3552093" y="479753"/>
                  <a:pt x="3548518" y="482319"/>
                </a:cubicBezTo>
                <a:lnTo>
                  <a:pt x="3548898" y="482319"/>
                </a:lnTo>
                <a:cubicBezTo>
                  <a:pt x="3548575" y="487232"/>
                  <a:pt x="3552302" y="491478"/>
                  <a:pt x="3557227" y="491803"/>
                </a:cubicBezTo>
                <a:cubicBezTo>
                  <a:pt x="3557626" y="491829"/>
                  <a:pt x="3558006" y="491829"/>
                  <a:pt x="3558406" y="491803"/>
                </a:cubicBezTo>
                <a:cubicBezTo>
                  <a:pt x="3560764" y="488296"/>
                  <a:pt x="3561657" y="484006"/>
                  <a:pt x="3560878" y="479854"/>
                </a:cubicBezTo>
                <a:close/>
                <a:moveTo>
                  <a:pt x="2186006" y="477466"/>
                </a:moveTo>
                <a:cubicBezTo>
                  <a:pt x="2184598" y="477320"/>
                  <a:pt x="2183286" y="478151"/>
                  <a:pt x="2182811" y="479474"/>
                </a:cubicBezTo>
                <a:cubicBezTo>
                  <a:pt x="2182640" y="481142"/>
                  <a:pt x="2183838" y="482634"/>
                  <a:pt x="2185511" y="482811"/>
                </a:cubicBezTo>
                <a:cubicBezTo>
                  <a:pt x="2186918" y="482957"/>
                  <a:pt x="2188230" y="482126"/>
                  <a:pt x="2188706" y="480802"/>
                </a:cubicBezTo>
                <a:cubicBezTo>
                  <a:pt x="2188877" y="479135"/>
                  <a:pt x="2187679" y="477642"/>
                  <a:pt x="2186006" y="477466"/>
                </a:cubicBezTo>
                <a:close/>
                <a:moveTo>
                  <a:pt x="1343841" y="477011"/>
                </a:moveTo>
                <a:cubicBezTo>
                  <a:pt x="1336594" y="476904"/>
                  <a:pt x="1330636" y="482680"/>
                  <a:pt x="1330530" y="489906"/>
                </a:cubicBezTo>
                <a:cubicBezTo>
                  <a:pt x="1330425" y="497132"/>
                  <a:pt x="1336213" y="503076"/>
                  <a:pt x="1343460" y="503181"/>
                </a:cubicBezTo>
                <a:cubicBezTo>
                  <a:pt x="1343523" y="503183"/>
                  <a:pt x="1343586" y="503183"/>
                  <a:pt x="1343649" y="503183"/>
                </a:cubicBezTo>
                <a:cubicBezTo>
                  <a:pt x="1350894" y="503289"/>
                  <a:pt x="1356853" y="497515"/>
                  <a:pt x="1356960" y="490287"/>
                </a:cubicBezTo>
                <a:cubicBezTo>
                  <a:pt x="1356961" y="490160"/>
                  <a:pt x="1356961" y="490033"/>
                  <a:pt x="1356960" y="489906"/>
                </a:cubicBezTo>
                <a:lnTo>
                  <a:pt x="1356769" y="490285"/>
                </a:lnTo>
                <a:cubicBezTo>
                  <a:pt x="1356874" y="483059"/>
                  <a:pt x="1351086" y="477115"/>
                  <a:pt x="1343841" y="477011"/>
                </a:cubicBezTo>
                <a:close/>
                <a:moveTo>
                  <a:pt x="1181064" y="477009"/>
                </a:moveTo>
                <a:lnTo>
                  <a:pt x="1178973" y="485733"/>
                </a:lnTo>
                <a:cubicBezTo>
                  <a:pt x="1177934" y="485322"/>
                  <a:pt x="1176778" y="485322"/>
                  <a:pt x="1175740" y="485733"/>
                </a:cubicBezTo>
                <a:cubicBezTo>
                  <a:pt x="1172317" y="489527"/>
                  <a:pt x="1170796" y="504700"/>
                  <a:pt x="1180494" y="502424"/>
                </a:cubicBezTo>
                <a:cubicBezTo>
                  <a:pt x="1180036" y="498454"/>
                  <a:pt x="1180036" y="494445"/>
                  <a:pt x="1180494" y="490475"/>
                </a:cubicBezTo>
                <a:lnTo>
                  <a:pt x="1181825" y="490475"/>
                </a:lnTo>
                <a:lnTo>
                  <a:pt x="1186959" y="486682"/>
                </a:lnTo>
                <a:lnTo>
                  <a:pt x="1183917" y="481750"/>
                </a:lnTo>
                <a:close/>
                <a:moveTo>
                  <a:pt x="3034334" y="476819"/>
                </a:moveTo>
                <a:cubicBezTo>
                  <a:pt x="3017029" y="484406"/>
                  <a:pt x="3054870" y="489906"/>
                  <a:pt x="3034334" y="476819"/>
                </a:cubicBezTo>
                <a:close/>
                <a:moveTo>
                  <a:pt x="3781840" y="476440"/>
                </a:moveTo>
                <a:cubicBezTo>
                  <a:pt x="3764536" y="484026"/>
                  <a:pt x="3802377" y="489527"/>
                  <a:pt x="3781840" y="476440"/>
                </a:cubicBezTo>
                <a:close/>
                <a:moveTo>
                  <a:pt x="3186079" y="476250"/>
                </a:moveTo>
                <a:cubicBezTo>
                  <a:pt x="3181134" y="498062"/>
                  <a:pt x="3201671" y="477388"/>
                  <a:pt x="3186079" y="476250"/>
                </a:cubicBezTo>
                <a:close/>
                <a:moveTo>
                  <a:pt x="3986259" y="476060"/>
                </a:moveTo>
                <a:cubicBezTo>
                  <a:pt x="3981124" y="497872"/>
                  <a:pt x="4001852" y="477198"/>
                  <a:pt x="3986259" y="476060"/>
                </a:cubicBezTo>
                <a:close/>
                <a:moveTo>
                  <a:pt x="3327745" y="475871"/>
                </a:moveTo>
                <a:cubicBezTo>
                  <a:pt x="3310441" y="483457"/>
                  <a:pt x="3348092" y="488958"/>
                  <a:pt x="3327745" y="475871"/>
                </a:cubicBezTo>
                <a:close/>
                <a:moveTo>
                  <a:pt x="2563885" y="475681"/>
                </a:moveTo>
                <a:cubicBezTo>
                  <a:pt x="2558751" y="497493"/>
                  <a:pt x="2579478" y="476819"/>
                  <a:pt x="2563885" y="475681"/>
                </a:cubicBezTo>
                <a:close/>
                <a:moveTo>
                  <a:pt x="3656527" y="475491"/>
                </a:moveTo>
                <a:cubicBezTo>
                  <a:pt x="3651583" y="497303"/>
                  <a:pt x="3672310" y="476629"/>
                  <a:pt x="3656527" y="475491"/>
                </a:cubicBezTo>
                <a:close/>
                <a:moveTo>
                  <a:pt x="2397498" y="475112"/>
                </a:moveTo>
                <a:cubicBezTo>
                  <a:pt x="2393885" y="475966"/>
                  <a:pt x="2389940" y="475966"/>
                  <a:pt x="2386778" y="476511"/>
                </a:cubicBezTo>
                <a:lnTo>
                  <a:pt x="2381731" y="480430"/>
                </a:lnTo>
                <a:lnTo>
                  <a:pt x="2381715" y="480423"/>
                </a:lnTo>
                <a:lnTo>
                  <a:pt x="2380764" y="481181"/>
                </a:lnTo>
                <a:lnTo>
                  <a:pt x="2381731" y="480430"/>
                </a:lnTo>
                <a:lnTo>
                  <a:pt x="2392673" y="485520"/>
                </a:lnTo>
                <a:cubicBezTo>
                  <a:pt x="2396405" y="485970"/>
                  <a:pt x="2399115" y="483837"/>
                  <a:pt x="2397498" y="475112"/>
                </a:cubicBezTo>
                <a:close/>
                <a:moveTo>
                  <a:pt x="1704148" y="474048"/>
                </a:moveTo>
                <a:cubicBezTo>
                  <a:pt x="1702727" y="473817"/>
                  <a:pt x="1701356" y="474682"/>
                  <a:pt x="1700953" y="476060"/>
                </a:cubicBezTo>
                <a:cubicBezTo>
                  <a:pt x="1700312" y="477496"/>
                  <a:pt x="1700961" y="479177"/>
                  <a:pt x="1702400" y="479816"/>
                </a:cubicBezTo>
                <a:cubicBezTo>
                  <a:pt x="1702665" y="479933"/>
                  <a:pt x="1702946" y="480011"/>
                  <a:pt x="1703235" y="480043"/>
                </a:cubicBezTo>
                <a:lnTo>
                  <a:pt x="1703235" y="479664"/>
                </a:lnTo>
                <a:cubicBezTo>
                  <a:pt x="1704791" y="479916"/>
                  <a:pt x="1706255" y="478862"/>
                  <a:pt x="1706508" y="477312"/>
                </a:cubicBezTo>
                <a:cubicBezTo>
                  <a:pt x="1706759" y="475761"/>
                  <a:pt x="1705703" y="474298"/>
                  <a:pt x="1704148" y="474048"/>
                </a:cubicBezTo>
                <a:close/>
                <a:moveTo>
                  <a:pt x="2290820" y="471469"/>
                </a:moveTo>
                <a:cubicBezTo>
                  <a:pt x="2289185" y="471087"/>
                  <a:pt x="2287549" y="472102"/>
                  <a:pt x="2287169" y="473735"/>
                </a:cubicBezTo>
                <a:cubicBezTo>
                  <a:pt x="2286789" y="475366"/>
                  <a:pt x="2287815" y="476999"/>
                  <a:pt x="2289451" y="477379"/>
                </a:cubicBezTo>
                <a:cubicBezTo>
                  <a:pt x="2289470" y="477382"/>
                  <a:pt x="2289470" y="477384"/>
                  <a:pt x="2289489" y="477388"/>
                </a:cubicBezTo>
                <a:cubicBezTo>
                  <a:pt x="2291105" y="477743"/>
                  <a:pt x="2292722" y="476728"/>
                  <a:pt x="2293102" y="475112"/>
                </a:cubicBezTo>
                <a:cubicBezTo>
                  <a:pt x="2293482" y="473479"/>
                  <a:pt x="2292474" y="471848"/>
                  <a:pt x="2290820" y="471469"/>
                </a:cubicBezTo>
                <a:close/>
                <a:moveTo>
                  <a:pt x="3164401" y="471319"/>
                </a:moveTo>
                <a:lnTo>
                  <a:pt x="3164401" y="481750"/>
                </a:lnTo>
                <a:lnTo>
                  <a:pt x="3174859" y="481750"/>
                </a:lnTo>
                <a:lnTo>
                  <a:pt x="3174859" y="471319"/>
                </a:lnTo>
                <a:close/>
                <a:moveTo>
                  <a:pt x="2635669" y="470655"/>
                </a:moveTo>
                <a:cubicBezTo>
                  <a:pt x="2634091" y="470289"/>
                  <a:pt x="2632513" y="471266"/>
                  <a:pt x="2632152" y="472836"/>
                </a:cubicBezTo>
                <a:cubicBezTo>
                  <a:pt x="2631790" y="474407"/>
                  <a:pt x="2632760" y="475979"/>
                  <a:pt x="2634338" y="476345"/>
                </a:cubicBezTo>
                <a:cubicBezTo>
                  <a:pt x="2635917" y="476711"/>
                  <a:pt x="2637495" y="475734"/>
                  <a:pt x="2637856" y="474164"/>
                </a:cubicBezTo>
                <a:cubicBezTo>
                  <a:pt x="2638218" y="472593"/>
                  <a:pt x="2637248" y="471021"/>
                  <a:pt x="2635669" y="470655"/>
                </a:cubicBezTo>
                <a:close/>
                <a:moveTo>
                  <a:pt x="2269832" y="468403"/>
                </a:moveTo>
                <a:cubicBezTo>
                  <a:pt x="2265482" y="468616"/>
                  <a:pt x="2261536" y="473026"/>
                  <a:pt x="2271044" y="480992"/>
                </a:cubicBezTo>
                <a:cubicBezTo>
                  <a:pt x="2278936" y="472173"/>
                  <a:pt x="2274182" y="468190"/>
                  <a:pt x="2269832" y="468403"/>
                </a:cubicBezTo>
                <a:close/>
                <a:moveTo>
                  <a:pt x="2703841" y="466198"/>
                </a:moveTo>
                <a:cubicBezTo>
                  <a:pt x="2705172" y="468853"/>
                  <a:pt x="2706503" y="471508"/>
                  <a:pt x="2707644" y="474164"/>
                </a:cubicBezTo>
                <a:lnTo>
                  <a:pt x="2707644" y="474353"/>
                </a:lnTo>
                <a:lnTo>
                  <a:pt x="2706017" y="474353"/>
                </a:lnTo>
                <a:lnTo>
                  <a:pt x="2705742" y="473784"/>
                </a:lnTo>
                <a:lnTo>
                  <a:pt x="2704358" y="474353"/>
                </a:lnTo>
                <a:lnTo>
                  <a:pt x="2701939" y="474353"/>
                </a:lnTo>
                <a:close/>
                <a:moveTo>
                  <a:pt x="2762980" y="465629"/>
                </a:moveTo>
                <a:cubicBezTo>
                  <a:pt x="2757845" y="487440"/>
                  <a:pt x="2778572" y="466767"/>
                  <a:pt x="2762980" y="465629"/>
                </a:cubicBezTo>
                <a:close/>
                <a:moveTo>
                  <a:pt x="2725138" y="465439"/>
                </a:moveTo>
                <a:lnTo>
                  <a:pt x="2723617" y="472077"/>
                </a:lnTo>
                <a:lnTo>
                  <a:pt x="2725899" y="471888"/>
                </a:lnTo>
                <a:cubicBezTo>
                  <a:pt x="2727078" y="472241"/>
                  <a:pt x="2728333" y="472241"/>
                  <a:pt x="2729512" y="471888"/>
                </a:cubicBezTo>
                <a:cubicBezTo>
                  <a:pt x="2730577" y="471226"/>
                  <a:pt x="2731375" y="470223"/>
                  <a:pt x="2731794" y="469043"/>
                </a:cubicBezTo>
                <a:lnTo>
                  <a:pt x="2731794" y="467146"/>
                </a:lnTo>
                <a:close/>
                <a:moveTo>
                  <a:pt x="1871714" y="465439"/>
                </a:moveTo>
                <a:lnTo>
                  <a:pt x="1868291" y="476060"/>
                </a:lnTo>
                <a:lnTo>
                  <a:pt x="1864869" y="486682"/>
                </a:lnTo>
                <a:lnTo>
                  <a:pt x="1872855" y="496544"/>
                </a:lnTo>
                <a:lnTo>
                  <a:pt x="1880652" y="506597"/>
                </a:lnTo>
                <a:lnTo>
                  <a:pt x="1870003" y="483078"/>
                </a:lnTo>
                <a:lnTo>
                  <a:pt x="1874757" y="478336"/>
                </a:lnTo>
                <a:lnTo>
                  <a:pt x="1879701" y="473595"/>
                </a:lnTo>
                <a:lnTo>
                  <a:pt x="1875707" y="469612"/>
                </a:lnTo>
                <a:close/>
                <a:moveTo>
                  <a:pt x="1298962" y="465439"/>
                </a:moveTo>
                <a:lnTo>
                  <a:pt x="1298962" y="475871"/>
                </a:lnTo>
                <a:lnTo>
                  <a:pt x="1309420" y="475871"/>
                </a:lnTo>
                <a:lnTo>
                  <a:pt x="1309420" y="465439"/>
                </a:lnTo>
                <a:close/>
                <a:moveTo>
                  <a:pt x="1937508" y="464870"/>
                </a:moveTo>
                <a:lnTo>
                  <a:pt x="1922676" y="473974"/>
                </a:lnTo>
                <a:lnTo>
                  <a:pt x="1916971" y="477388"/>
                </a:lnTo>
                <a:cubicBezTo>
                  <a:pt x="1913187" y="477699"/>
                  <a:pt x="1909708" y="479638"/>
                  <a:pt x="1907464" y="482699"/>
                </a:cubicBezTo>
                <a:cubicBezTo>
                  <a:pt x="1907026" y="481100"/>
                  <a:pt x="1906247" y="479613"/>
                  <a:pt x="1905182" y="478336"/>
                </a:cubicBezTo>
                <a:cubicBezTo>
                  <a:pt x="1901987" y="474763"/>
                  <a:pt x="1897830" y="472193"/>
                  <a:pt x="1893202" y="470939"/>
                </a:cubicBezTo>
                <a:lnTo>
                  <a:pt x="1886356" y="468663"/>
                </a:lnTo>
                <a:lnTo>
                  <a:pt x="1882553" y="484785"/>
                </a:lnTo>
                <a:lnTo>
                  <a:pt x="1893012" y="486302"/>
                </a:lnTo>
                <a:lnTo>
                  <a:pt x="1903280" y="488009"/>
                </a:lnTo>
                <a:lnTo>
                  <a:pt x="1900048" y="494837"/>
                </a:lnTo>
                <a:lnTo>
                  <a:pt x="1896815" y="501665"/>
                </a:lnTo>
                <a:lnTo>
                  <a:pt x="1908985" y="504510"/>
                </a:lnTo>
                <a:lnTo>
                  <a:pt x="1908985" y="499200"/>
                </a:lnTo>
                <a:cubicBezTo>
                  <a:pt x="1911381" y="501521"/>
                  <a:pt x="1914576" y="502817"/>
                  <a:pt x="1917922" y="502803"/>
                </a:cubicBezTo>
                <a:lnTo>
                  <a:pt x="1919824" y="502803"/>
                </a:lnTo>
                <a:lnTo>
                  <a:pt x="1926099" y="512856"/>
                </a:lnTo>
                <a:close/>
                <a:moveTo>
                  <a:pt x="1507754" y="464870"/>
                </a:moveTo>
                <a:cubicBezTo>
                  <a:pt x="1507376" y="472552"/>
                  <a:pt x="1510696" y="479950"/>
                  <a:pt x="1516691" y="484785"/>
                </a:cubicBezTo>
                <a:cubicBezTo>
                  <a:pt x="1515168" y="485187"/>
                  <a:pt x="1514261" y="486744"/>
                  <a:pt x="1514664" y="488264"/>
                </a:cubicBezTo>
                <a:cubicBezTo>
                  <a:pt x="1514927" y="489252"/>
                  <a:pt x="1515701" y="490024"/>
                  <a:pt x="1516691" y="490285"/>
                </a:cubicBezTo>
                <a:cubicBezTo>
                  <a:pt x="1518215" y="490809"/>
                  <a:pt x="1519874" y="490003"/>
                  <a:pt x="1520399" y="488484"/>
                </a:cubicBezTo>
                <a:cubicBezTo>
                  <a:pt x="1520924" y="486964"/>
                  <a:pt x="1520116" y="485309"/>
                  <a:pt x="1518593" y="484785"/>
                </a:cubicBezTo>
                <a:lnTo>
                  <a:pt x="1518973" y="484785"/>
                </a:lnTo>
                <a:cubicBezTo>
                  <a:pt x="1526770" y="476060"/>
                  <a:pt x="1516501" y="469422"/>
                  <a:pt x="1507754" y="464870"/>
                </a:cubicBezTo>
                <a:close/>
                <a:moveTo>
                  <a:pt x="2202017" y="464491"/>
                </a:moveTo>
                <a:cubicBezTo>
                  <a:pt x="2200419" y="463992"/>
                  <a:pt x="2198708" y="464883"/>
                  <a:pt x="2198214" y="466484"/>
                </a:cubicBezTo>
                <a:cubicBezTo>
                  <a:pt x="2197700" y="468083"/>
                  <a:pt x="2198594" y="469784"/>
                  <a:pt x="2200210" y="470285"/>
                </a:cubicBezTo>
                <a:cubicBezTo>
                  <a:pt x="2201808" y="470784"/>
                  <a:pt x="2203519" y="469891"/>
                  <a:pt x="2204013" y="468292"/>
                </a:cubicBezTo>
                <a:cubicBezTo>
                  <a:pt x="2204051" y="468165"/>
                  <a:pt x="2204089" y="468036"/>
                  <a:pt x="2204109" y="467905"/>
                </a:cubicBezTo>
                <a:cubicBezTo>
                  <a:pt x="2204470" y="466387"/>
                  <a:pt x="2203538" y="464864"/>
                  <a:pt x="2202017" y="464491"/>
                </a:cubicBezTo>
                <a:close/>
                <a:moveTo>
                  <a:pt x="2830485" y="463543"/>
                </a:moveTo>
                <a:cubicBezTo>
                  <a:pt x="2828450" y="471243"/>
                  <a:pt x="2833071" y="479124"/>
                  <a:pt x="2840792" y="481143"/>
                </a:cubicBezTo>
                <a:cubicBezTo>
                  <a:pt x="2840849" y="481157"/>
                  <a:pt x="2840887" y="481168"/>
                  <a:pt x="2840944" y="481181"/>
                </a:cubicBezTo>
                <a:lnTo>
                  <a:pt x="2840944" y="479285"/>
                </a:lnTo>
                <a:cubicBezTo>
                  <a:pt x="2840944" y="471129"/>
                  <a:pt x="2840944" y="461267"/>
                  <a:pt x="2830485" y="463543"/>
                </a:cubicBezTo>
                <a:close/>
                <a:moveTo>
                  <a:pt x="3441840" y="463163"/>
                </a:moveTo>
                <a:lnTo>
                  <a:pt x="3441840" y="470370"/>
                </a:lnTo>
                <a:cubicBezTo>
                  <a:pt x="3444121" y="470370"/>
                  <a:pt x="3444692" y="472267"/>
                  <a:pt x="3446593" y="472646"/>
                </a:cubicBezTo>
                <a:cubicBezTo>
                  <a:pt x="3446593" y="468474"/>
                  <a:pt x="3448875" y="467146"/>
                  <a:pt x="3453629" y="467905"/>
                </a:cubicBezTo>
                <a:cubicBezTo>
                  <a:pt x="3455911" y="478338"/>
                  <a:pt x="3462947" y="487110"/>
                  <a:pt x="3472645" y="491613"/>
                </a:cubicBezTo>
                <a:lnTo>
                  <a:pt x="3468652" y="491613"/>
                </a:lnTo>
                <a:lnTo>
                  <a:pt x="3468652" y="507166"/>
                </a:lnTo>
                <a:cubicBezTo>
                  <a:pt x="3476828" y="507166"/>
                  <a:pt x="3479871" y="502993"/>
                  <a:pt x="3479110" y="494837"/>
                </a:cubicBezTo>
                <a:cubicBezTo>
                  <a:pt x="3483864" y="496802"/>
                  <a:pt x="3488846" y="498141"/>
                  <a:pt x="3493943" y="498820"/>
                </a:cubicBezTo>
                <a:cubicBezTo>
                  <a:pt x="3503260" y="483837"/>
                  <a:pt x="3482914" y="479854"/>
                  <a:pt x="3481963" y="467905"/>
                </a:cubicBezTo>
                <a:cubicBezTo>
                  <a:pt x="3468405" y="469037"/>
                  <a:pt x="3454751" y="467423"/>
                  <a:pt x="3441840" y="463163"/>
                </a:cubicBezTo>
                <a:close/>
                <a:moveTo>
                  <a:pt x="2246133" y="462025"/>
                </a:moveTo>
                <a:lnTo>
                  <a:pt x="2241950" y="465439"/>
                </a:lnTo>
                <a:lnTo>
                  <a:pt x="2237576" y="468853"/>
                </a:lnTo>
                <a:lnTo>
                  <a:pt x="2237576" y="471129"/>
                </a:lnTo>
                <a:cubicBezTo>
                  <a:pt x="2237956" y="472187"/>
                  <a:pt x="2238793" y="473022"/>
                  <a:pt x="2239858" y="473405"/>
                </a:cubicBezTo>
                <a:lnTo>
                  <a:pt x="2255261" y="473405"/>
                </a:lnTo>
                <a:lnTo>
                  <a:pt x="2256592" y="470939"/>
                </a:lnTo>
                <a:lnTo>
                  <a:pt x="2258113" y="468663"/>
                </a:lnTo>
                <a:lnTo>
                  <a:pt x="2241950" y="468853"/>
                </a:lnTo>
                <a:lnTo>
                  <a:pt x="2244041" y="465439"/>
                </a:lnTo>
                <a:close/>
                <a:moveTo>
                  <a:pt x="1722061" y="461456"/>
                </a:moveTo>
                <a:cubicBezTo>
                  <a:pt x="1716599" y="458537"/>
                  <a:pt x="1709799" y="460586"/>
                  <a:pt x="1706873" y="466033"/>
                </a:cubicBezTo>
                <a:cubicBezTo>
                  <a:pt x="1703944" y="471478"/>
                  <a:pt x="1705998" y="478262"/>
                  <a:pt x="1711460" y="481181"/>
                </a:cubicBezTo>
                <a:cubicBezTo>
                  <a:pt x="1714770" y="482951"/>
                  <a:pt x="1718750" y="482951"/>
                  <a:pt x="1722061" y="481181"/>
                </a:cubicBezTo>
                <a:close/>
                <a:moveTo>
                  <a:pt x="3005046" y="460698"/>
                </a:moveTo>
                <a:cubicBezTo>
                  <a:pt x="3001380" y="463827"/>
                  <a:pt x="3000934" y="472457"/>
                  <a:pt x="3003115" y="477483"/>
                </a:cubicBezTo>
                <a:lnTo>
                  <a:pt x="3008140" y="481080"/>
                </a:lnTo>
                <a:lnTo>
                  <a:pt x="3007901" y="482130"/>
                </a:lnTo>
                <a:lnTo>
                  <a:pt x="3008282" y="481181"/>
                </a:lnTo>
                <a:lnTo>
                  <a:pt x="3008140" y="481080"/>
                </a:lnTo>
                <a:lnTo>
                  <a:pt x="3010326" y="471485"/>
                </a:lnTo>
                <a:cubicBezTo>
                  <a:pt x="3011848" y="468664"/>
                  <a:pt x="3013417" y="465914"/>
                  <a:pt x="3013036" y="461267"/>
                </a:cubicBezTo>
                <a:cubicBezTo>
                  <a:pt x="3009518" y="458944"/>
                  <a:pt x="3006880" y="459133"/>
                  <a:pt x="3005046" y="460698"/>
                </a:cubicBezTo>
                <a:close/>
                <a:moveTo>
                  <a:pt x="1827598" y="460318"/>
                </a:moveTo>
                <a:lnTo>
                  <a:pt x="1824555" y="472646"/>
                </a:lnTo>
                <a:lnTo>
                  <a:pt x="1831211" y="470370"/>
                </a:lnTo>
                <a:cubicBezTo>
                  <a:pt x="1834824" y="469232"/>
                  <a:pt x="1838247" y="466957"/>
                  <a:pt x="1838437" y="465629"/>
                </a:cubicBezTo>
                <a:cubicBezTo>
                  <a:pt x="1838627" y="464301"/>
                  <a:pt x="1836535" y="462404"/>
                  <a:pt x="1833303" y="461646"/>
                </a:cubicBezTo>
                <a:close/>
                <a:moveTo>
                  <a:pt x="2768874" y="460129"/>
                </a:moveTo>
                <a:lnTo>
                  <a:pt x="2767163" y="461267"/>
                </a:lnTo>
                <a:lnTo>
                  <a:pt x="2765261" y="462404"/>
                </a:lnTo>
                <a:lnTo>
                  <a:pt x="2766402" y="464301"/>
                </a:lnTo>
                <a:lnTo>
                  <a:pt x="2767543" y="466198"/>
                </a:lnTo>
                <a:close/>
                <a:moveTo>
                  <a:pt x="2406435" y="459939"/>
                </a:moveTo>
                <a:cubicBezTo>
                  <a:pt x="2401491" y="481561"/>
                  <a:pt x="2422028" y="460887"/>
                  <a:pt x="2406435" y="459939"/>
                </a:cubicBezTo>
                <a:close/>
                <a:moveTo>
                  <a:pt x="2356234" y="459180"/>
                </a:moveTo>
                <a:cubicBezTo>
                  <a:pt x="2354656" y="458814"/>
                  <a:pt x="2353077" y="459791"/>
                  <a:pt x="2352716" y="461361"/>
                </a:cubicBezTo>
                <a:cubicBezTo>
                  <a:pt x="2352355" y="462932"/>
                  <a:pt x="2353325" y="464504"/>
                  <a:pt x="2354903" y="464870"/>
                </a:cubicBezTo>
                <a:cubicBezTo>
                  <a:pt x="2356481" y="465236"/>
                  <a:pt x="2358059" y="464259"/>
                  <a:pt x="2358421" y="462689"/>
                </a:cubicBezTo>
                <a:cubicBezTo>
                  <a:pt x="2358782" y="461119"/>
                  <a:pt x="2357812" y="459546"/>
                  <a:pt x="2356234" y="459180"/>
                </a:cubicBezTo>
                <a:close/>
                <a:moveTo>
                  <a:pt x="2752711" y="458991"/>
                </a:moveTo>
                <a:lnTo>
                  <a:pt x="2750429" y="462974"/>
                </a:lnTo>
                <a:lnTo>
                  <a:pt x="2747957" y="466957"/>
                </a:lnTo>
                <a:lnTo>
                  <a:pt x="2747957" y="475112"/>
                </a:lnTo>
                <a:lnTo>
                  <a:pt x="2747957" y="483457"/>
                </a:lnTo>
                <a:lnTo>
                  <a:pt x="2749669" y="483457"/>
                </a:lnTo>
                <a:cubicBezTo>
                  <a:pt x="2752160" y="483107"/>
                  <a:pt x="2754537" y="482268"/>
                  <a:pt x="2756704" y="480992"/>
                </a:cubicBezTo>
                <a:cubicBezTo>
                  <a:pt x="2759557" y="479285"/>
                  <a:pt x="2760507" y="478526"/>
                  <a:pt x="2758986" y="479095"/>
                </a:cubicBezTo>
                <a:lnTo>
                  <a:pt x="2756134" y="480043"/>
                </a:lnTo>
                <a:lnTo>
                  <a:pt x="2753281" y="476629"/>
                </a:lnTo>
                <a:cubicBezTo>
                  <a:pt x="2751665" y="474380"/>
                  <a:pt x="2750638" y="471778"/>
                  <a:pt x="2750239" y="469043"/>
                </a:cubicBezTo>
                <a:lnTo>
                  <a:pt x="2751380" y="466767"/>
                </a:lnTo>
                <a:lnTo>
                  <a:pt x="2755754" y="462784"/>
                </a:lnTo>
                <a:lnTo>
                  <a:pt x="2760127" y="458991"/>
                </a:lnTo>
                <a:lnTo>
                  <a:pt x="2756324" y="458991"/>
                </a:lnTo>
                <a:close/>
                <a:moveTo>
                  <a:pt x="2494288" y="458422"/>
                </a:moveTo>
                <a:cubicBezTo>
                  <a:pt x="2495429" y="461836"/>
                  <a:pt x="2491055" y="470750"/>
                  <a:pt x="2496570" y="470370"/>
                </a:cubicBezTo>
                <a:cubicBezTo>
                  <a:pt x="2498471" y="468663"/>
                  <a:pt x="2502845" y="456146"/>
                  <a:pt x="2494288" y="458422"/>
                </a:cubicBezTo>
                <a:close/>
                <a:moveTo>
                  <a:pt x="3374334" y="458042"/>
                </a:moveTo>
                <a:cubicBezTo>
                  <a:pt x="3369199" y="479664"/>
                  <a:pt x="3389927" y="458991"/>
                  <a:pt x="3374334" y="458042"/>
                </a:cubicBezTo>
                <a:close/>
                <a:moveTo>
                  <a:pt x="2608876" y="456864"/>
                </a:moveTo>
                <a:cubicBezTo>
                  <a:pt x="2607317" y="456614"/>
                  <a:pt x="2605853" y="457667"/>
                  <a:pt x="2605606" y="459218"/>
                </a:cubicBezTo>
                <a:cubicBezTo>
                  <a:pt x="2605377" y="460635"/>
                  <a:pt x="2606233" y="462002"/>
                  <a:pt x="2607621" y="462404"/>
                </a:cubicBezTo>
                <a:cubicBezTo>
                  <a:pt x="2608800" y="462342"/>
                  <a:pt x="2609846" y="461602"/>
                  <a:pt x="2610284" y="460508"/>
                </a:cubicBezTo>
                <a:lnTo>
                  <a:pt x="2611234" y="460129"/>
                </a:lnTo>
                <a:cubicBezTo>
                  <a:pt x="2611481" y="458577"/>
                  <a:pt x="2610436" y="457117"/>
                  <a:pt x="2608876" y="456864"/>
                </a:cubicBezTo>
                <a:close/>
                <a:moveTo>
                  <a:pt x="1728146" y="455387"/>
                </a:moveTo>
                <a:cubicBezTo>
                  <a:pt x="1726625" y="455030"/>
                  <a:pt x="1725098" y="455960"/>
                  <a:pt x="1724723" y="457473"/>
                </a:cubicBezTo>
                <a:cubicBezTo>
                  <a:pt x="1723909" y="458939"/>
                  <a:pt x="1724443" y="460787"/>
                  <a:pt x="1725913" y="461597"/>
                </a:cubicBezTo>
                <a:cubicBezTo>
                  <a:pt x="1727383" y="462408"/>
                  <a:pt x="1729235" y="461877"/>
                  <a:pt x="1730047" y="460409"/>
                </a:cubicBezTo>
                <a:cubicBezTo>
                  <a:pt x="1730289" y="459975"/>
                  <a:pt x="1730420" y="459487"/>
                  <a:pt x="1730428" y="458991"/>
                </a:cubicBezTo>
                <a:cubicBezTo>
                  <a:pt x="1730869" y="457483"/>
                  <a:pt x="1730000" y="455903"/>
                  <a:pt x="1728486" y="455463"/>
                </a:cubicBezTo>
                <a:cubicBezTo>
                  <a:pt x="1728374" y="455431"/>
                  <a:pt x="1728262" y="455406"/>
                  <a:pt x="1728146" y="455387"/>
                </a:cubicBezTo>
                <a:close/>
                <a:moveTo>
                  <a:pt x="3729737" y="455197"/>
                </a:moveTo>
                <a:cubicBezTo>
                  <a:pt x="3729737" y="458422"/>
                  <a:pt x="3729737" y="461456"/>
                  <a:pt x="3724603" y="460508"/>
                </a:cubicBezTo>
                <a:lnTo>
                  <a:pt x="3724603" y="470939"/>
                </a:lnTo>
                <a:cubicBezTo>
                  <a:pt x="3737343" y="478905"/>
                  <a:pt x="3740005" y="453111"/>
                  <a:pt x="3729737" y="455197"/>
                </a:cubicBezTo>
                <a:close/>
                <a:moveTo>
                  <a:pt x="3201671" y="455197"/>
                </a:moveTo>
                <a:cubicBezTo>
                  <a:pt x="3201671" y="468284"/>
                  <a:pt x="3209658" y="471698"/>
                  <a:pt x="3217454" y="476060"/>
                </a:cubicBezTo>
                <a:cubicBezTo>
                  <a:pt x="3218215" y="462974"/>
                  <a:pt x="3209468" y="459560"/>
                  <a:pt x="3201671" y="455197"/>
                </a:cubicBezTo>
                <a:close/>
                <a:moveTo>
                  <a:pt x="3107544" y="455197"/>
                </a:moveTo>
                <a:lnTo>
                  <a:pt x="3107544" y="455387"/>
                </a:lnTo>
                <a:cubicBezTo>
                  <a:pt x="3101877" y="455264"/>
                  <a:pt x="3096363" y="457145"/>
                  <a:pt x="3091951" y="460698"/>
                </a:cubicBezTo>
                <a:cubicBezTo>
                  <a:pt x="3096325" y="475302"/>
                  <a:pt x="3098797" y="491992"/>
                  <a:pt x="3112868" y="497113"/>
                </a:cubicBezTo>
                <a:cubicBezTo>
                  <a:pt x="3112298" y="481750"/>
                  <a:pt x="3115721" y="462594"/>
                  <a:pt x="3107544" y="455197"/>
                </a:cubicBezTo>
                <a:close/>
                <a:moveTo>
                  <a:pt x="2586134" y="455197"/>
                </a:moveTo>
                <a:lnTo>
                  <a:pt x="2582521" y="470560"/>
                </a:lnTo>
                <a:lnTo>
                  <a:pt x="2587275" y="467715"/>
                </a:lnTo>
                <a:lnTo>
                  <a:pt x="2588415" y="467715"/>
                </a:lnTo>
                <a:cubicBezTo>
                  <a:pt x="2587541" y="472772"/>
                  <a:pt x="2590926" y="477583"/>
                  <a:pt x="2596003" y="478462"/>
                </a:cubicBezTo>
                <a:cubicBezTo>
                  <a:pt x="2600376" y="479218"/>
                  <a:pt x="2604693" y="476785"/>
                  <a:pt x="2606290" y="472646"/>
                </a:cubicBezTo>
                <a:cubicBezTo>
                  <a:pt x="2606385" y="472210"/>
                  <a:pt x="2606385" y="471755"/>
                  <a:pt x="2606290" y="471319"/>
                </a:cubicBezTo>
                <a:cubicBezTo>
                  <a:pt x="2606575" y="470585"/>
                  <a:pt x="2606575" y="469777"/>
                  <a:pt x="2606290" y="469043"/>
                </a:cubicBezTo>
                <a:cubicBezTo>
                  <a:pt x="2605796" y="465646"/>
                  <a:pt x="2603457" y="462801"/>
                  <a:pt x="2600205" y="461646"/>
                </a:cubicBezTo>
                <a:lnTo>
                  <a:pt x="2601156" y="461267"/>
                </a:lnTo>
                <a:cubicBezTo>
                  <a:pt x="2598132" y="460555"/>
                  <a:pt x="2594957" y="461331"/>
                  <a:pt x="2592599" y="463353"/>
                </a:cubicBezTo>
                <a:lnTo>
                  <a:pt x="2590888" y="460318"/>
                </a:lnTo>
                <a:close/>
                <a:moveTo>
                  <a:pt x="1133715" y="455197"/>
                </a:moveTo>
                <a:cubicBezTo>
                  <a:pt x="1132384" y="455008"/>
                  <a:pt x="1130483" y="457094"/>
                  <a:pt x="1129722" y="460318"/>
                </a:cubicBezTo>
                <a:lnTo>
                  <a:pt x="1128391" y="466008"/>
                </a:lnTo>
                <a:lnTo>
                  <a:pt x="1140751" y="469043"/>
                </a:lnTo>
                <a:lnTo>
                  <a:pt x="1138469" y="462404"/>
                </a:lnTo>
                <a:cubicBezTo>
                  <a:pt x="1137328" y="458801"/>
                  <a:pt x="1135046" y="455387"/>
                  <a:pt x="1133715" y="455197"/>
                </a:cubicBezTo>
                <a:close/>
                <a:moveTo>
                  <a:pt x="2573774" y="455008"/>
                </a:moveTo>
                <a:lnTo>
                  <a:pt x="2567688" y="457094"/>
                </a:lnTo>
                <a:cubicBezTo>
                  <a:pt x="2564266" y="458232"/>
                  <a:pt x="2561033" y="460129"/>
                  <a:pt x="2560843" y="461646"/>
                </a:cubicBezTo>
                <a:cubicBezTo>
                  <a:pt x="2560653" y="463163"/>
                  <a:pt x="2564266" y="465060"/>
                  <a:pt x="2569210" y="466387"/>
                </a:cubicBezTo>
                <a:lnTo>
                  <a:pt x="2578337" y="468474"/>
                </a:lnTo>
                <a:lnTo>
                  <a:pt x="2576055" y="461646"/>
                </a:lnTo>
                <a:close/>
                <a:moveTo>
                  <a:pt x="1915450" y="455008"/>
                </a:moveTo>
                <a:cubicBezTo>
                  <a:pt x="1898336" y="471319"/>
                  <a:pt x="1934466" y="463922"/>
                  <a:pt x="1915450" y="455008"/>
                </a:cubicBezTo>
                <a:close/>
                <a:moveTo>
                  <a:pt x="3933966" y="454628"/>
                </a:moveTo>
                <a:lnTo>
                  <a:pt x="3933966" y="465060"/>
                </a:lnTo>
                <a:lnTo>
                  <a:pt x="3944424" y="465060"/>
                </a:lnTo>
                <a:lnTo>
                  <a:pt x="3944424" y="454628"/>
                </a:lnTo>
                <a:close/>
                <a:moveTo>
                  <a:pt x="3542052" y="454249"/>
                </a:moveTo>
                <a:cubicBezTo>
                  <a:pt x="3537108" y="476060"/>
                  <a:pt x="3557835" y="455387"/>
                  <a:pt x="3542052" y="454249"/>
                </a:cubicBezTo>
                <a:close/>
                <a:moveTo>
                  <a:pt x="1186579" y="454059"/>
                </a:moveTo>
                <a:lnTo>
                  <a:pt x="1181825" y="456904"/>
                </a:lnTo>
                <a:lnTo>
                  <a:pt x="1176881" y="459749"/>
                </a:lnTo>
                <a:lnTo>
                  <a:pt x="1192474" y="463543"/>
                </a:lnTo>
                <a:lnTo>
                  <a:pt x="1189431" y="458801"/>
                </a:lnTo>
                <a:close/>
                <a:moveTo>
                  <a:pt x="1122496" y="452163"/>
                </a:moveTo>
                <a:cubicBezTo>
                  <a:pt x="1120906" y="451986"/>
                  <a:pt x="1119406" y="452931"/>
                  <a:pt x="1118883" y="454439"/>
                </a:cubicBezTo>
                <a:cubicBezTo>
                  <a:pt x="1118674" y="456102"/>
                  <a:pt x="1119855" y="457619"/>
                  <a:pt x="1121521" y="457830"/>
                </a:cubicBezTo>
                <a:lnTo>
                  <a:pt x="1121600" y="457835"/>
                </a:lnTo>
                <a:lnTo>
                  <a:pt x="1121165" y="458042"/>
                </a:lnTo>
                <a:lnTo>
                  <a:pt x="1121926" y="457853"/>
                </a:lnTo>
                <a:lnTo>
                  <a:pt x="1121600" y="457835"/>
                </a:lnTo>
                <a:lnTo>
                  <a:pt x="1125046" y="456191"/>
                </a:lnTo>
                <a:cubicBezTo>
                  <a:pt x="1125605" y="454609"/>
                  <a:pt x="1124774" y="452878"/>
                  <a:pt x="1123190" y="452318"/>
                </a:cubicBezTo>
                <a:cubicBezTo>
                  <a:pt x="1122966" y="452240"/>
                  <a:pt x="1122732" y="452187"/>
                  <a:pt x="1122496" y="452163"/>
                </a:cubicBezTo>
                <a:close/>
                <a:moveTo>
                  <a:pt x="3388596" y="451214"/>
                </a:moveTo>
                <a:cubicBezTo>
                  <a:pt x="3384793" y="457853"/>
                  <a:pt x="3398864" y="457853"/>
                  <a:pt x="3398294" y="453680"/>
                </a:cubicBezTo>
                <a:cubicBezTo>
                  <a:pt x="3395441" y="452921"/>
                  <a:pt x="3393920" y="450266"/>
                  <a:pt x="3388976" y="451214"/>
                </a:cubicBezTo>
                <a:close/>
                <a:moveTo>
                  <a:pt x="1997027" y="450835"/>
                </a:moveTo>
                <a:cubicBezTo>
                  <a:pt x="1989783" y="450624"/>
                  <a:pt x="1983736" y="456311"/>
                  <a:pt x="1983526" y="463535"/>
                </a:cubicBezTo>
                <a:cubicBezTo>
                  <a:pt x="1983526" y="463601"/>
                  <a:pt x="1983526" y="463666"/>
                  <a:pt x="1983526" y="463732"/>
                </a:cubicBezTo>
                <a:lnTo>
                  <a:pt x="1983907" y="463732"/>
                </a:lnTo>
                <a:cubicBezTo>
                  <a:pt x="1983793" y="470958"/>
                  <a:pt x="1989592" y="476903"/>
                  <a:pt x="1996837" y="477007"/>
                </a:cubicBezTo>
                <a:cubicBezTo>
                  <a:pt x="2004082" y="477113"/>
                  <a:pt x="2010034" y="471338"/>
                  <a:pt x="2010148" y="464111"/>
                </a:cubicBezTo>
                <a:cubicBezTo>
                  <a:pt x="2010243" y="456885"/>
                  <a:pt x="2004463" y="450941"/>
                  <a:pt x="1997218" y="450837"/>
                </a:cubicBezTo>
                <a:cubicBezTo>
                  <a:pt x="1997161" y="450835"/>
                  <a:pt x="1997085" y="450835"/>
                  <a:pt x="1997027" y="450835"/>
                </a:cubicBezTo>
                <a:close/>
                <a:moveTo>
                  <a:pt x="2714109" y="450076"/>
                </a:moveTo>
                <a:lnTo>
                  <a:pt x="2711637" y="451404"/>
                </a:lnTo>
                <a:cubicBezTo>
                  <a:pt x="2710496" y="451692"/>
                  <a:pt x="2709488" y="452362"/>
                  <a:pt x="2708785" y="453301"/>
                </a:cubicBezTo>
                <a:cubicBezTo>
                  <a:pt x="2708785" y="453301"/>
                  <a:pt x="2708785" y="454439"/>
                  <a:pt x="2710876" y="454818"/>
                </a:cubicBezTo>
                <a:lnTo>
                  <a:pt x="2712968" y="454818"/>
                </a:lnTo>
                <a:close/>
                <a:moveTo>
                  <a:pt x="3333070" y="449128"/>
                </a:moveTo>
                <a:lnTo>
                  <a:pt x="3332499" y="449887"/>
                </a:lnTo>
                <a:lnTo>
                  <a:pt x="3333325" y="449998"/>
                </a:lnTo>
                <a:lnTo>
                  <a:pt x="3339250" y="470228"/>
                </a:lnTo>
                <a:cubicBezTo>
                  <a:pt x="3344194" y="475160"/>
                  <a:pt x="3350565" y="476535"/>
                  <a:pt x="3353987" y="469991"/>
                </a:cubicBezTo>
                <a:cubicBezTo>
                  <a:pt x="3350421" y="467146"/>
                  <a:pt x="3352953" y="455980"/>
                  <a:pt x="3344815" y="451535"/>
                </a:cubicBezTo>
                <a:lnTo>
                  <a:pt x="3333325" y="449998"/>
                </a:lnTo>
                <a:close/>
                <a:moveTo>
                  <a:pt x="2691861" y="449128"/>
                </a:moveTo>
                <a:cubicBezTo>
                  <a:pt x="2694333" y="452193"/>
                  <a:pt x="2696501" y="455497"/>
                  <a:pt x="2698326" y="458991"/>
                </a:cubicBezTo>
                <a:lnTo>
                  <a:pt x="2700228" y="458991"/>
                </a:lnTo>
                <a:lnTo>
                  <a:pt x="2695474" y="472646"/>
                </a:lnTo>
                <a:lnTo>
                  <a:pt x="2698706" y="473595"/>
                </a:lnTo>
                <a:cubicBezTo>
                  <a:pt x="2700608" y="473993"/>
                  <a:pt x="2702224" y="475254"/>
                  <a:pt x="2703080" y="477009"/>
                </a:cubicBezTo>
                <a:lnTo>
                  <a:pt x="2703080" y="479664"/>
                </a:lnTo>
                <a:lnTo>
                  <a:pt x="2697185" y="482509"/>
                </a:lnTo>
                <a:lnTo>
                  <a:pt x="2691100" y="485354"/>
                </a:lnTo>
                <a:lnTo>
                  <a:pt x="2692051" y="496924"/>
                </a:lnTo>
                <a:lnTo>
                  <a:pt x="2692431" y="509821"/>
                </a:lnTo>
                <a:lnTo>
                  <a:pt x="2690149" y="511528"/>
                </a:lnTo>
                <a:cubicBezTo>
                  <a:pt x="2687734" y="514870"/>
                  <a:pt x="2685757" y="518502"/>
                  <a:pt x="2684255" y="522339"/>
                </a:cubicBezTo>
                <a:lnTo>
                  <a:pt x="2681212" y="531063"/>
                </a:lnTo>
                <a:lnTo>
                  <a:pt x="2684064" y="532960"/>
                </a:lnTo>
                <a:lnTo>
                  <a:pt x="2686726" y="534857"/>
                </a:lnTo>
                <a:lnTo>
                  <a:pt x="2688866" y="533434"/>
                </a:lnTo>
                <a:lnTo>
                  <a:pt x="2699087" y="553823"/>
                </a:lnTo>
                <a:cubicBezTo>
                  <a:pt x="2701369" y="547185"/>
                  <a:pt x="2707263" y="544150"/>
                  <a:pt x="2704982" y="533339"/>
                </a:cubicBezTo>
                <a:lnTo>
                  <a:pt x="2704221" y="532960"/>
                </a:lnTo>
                <a:lnTo>
                  <a:pt x="2689579" y="532960"/>
                </a:lnTo>
                <a:lnTo>
                  <a:pt x="2691290" y="531822"/>
                </a:lnTo>
                <a:cubicBezTo>
                  <a:pt x="2693249" y="530667"/>
                  <a:pt x="2694884" y="529036"/>
                  <a:pt x="2696044" y="527080"/>
                </a:cubicBezTo>
                <a:lnTo>
                  <a:pt x="2696044" y="525563"/>
                </a:lnTo>
                <a:lnTo>
                  <a:pt x="2690910" y="527080"/>
                </a:lnTo>
                <a:lnTo>
                  <a:pt x="2690910" y="522528"/>
                </a:lnTo>
                <a:lnTo>
                  <a:pt x="2690910" y="515511"/>
                </a:lnTo>
                <a:lnTo>
                  <a:pt x="2690910" y="513235"/>
                </a:lnTo>
                <a:lnTo>
                  <a:pt x="2692812" y="513235"/>
                </a:lnTo>
                <a:cubicBezTo>
                  <a:pt x="2693762" y="513235"/>
                  <a:pt x="2696805" y="511338"/>
                  <a:pt x="2699277" y="508493"/>
                </a:cubicBezTo>
                <a:lnTo>
                  <a:pt x="2703841" y="503183"/>
                </a:lnTo>
                <a:lnTo>
                  <a:pt x="2702890" y="501855"/>
                </a:lnTo>
                <a:lnTo>
                  <a:pt x="2701939" y="500338"/>
                </a:lnTo>
                <a:lnTo>
                  <a:pt x="2700798" y="505648"/>
                </a:lnTo>
                <a:lnTo>
                  <a:pt x="2694143" y="503941"/>
                </a:lnTo>
                <a:lnTo>
                  <a:pt x="2694143" y="500527"/>
                </a:lnTo>
                <a:cubicBezTo>
                  <a:pt x="2694675" y="497834"/>
                  <a:pt x="2694675" y="495065"/>
                  <a:pt x="2694143" y="492372"/>
                </a:cubicBezTo>
                <a:lnTo>
                  <a:pt x="2692431" y="487251"/>
                </a:lnTo>
                <a:lnTo>
                  <a:pt x="2694333" y="486113"/>
                </a:lnTo>
                <a:lnTo>
                  <a:pt x="2696234" y="484975"/>
                </a:lnTo>
                <a:lnTo>
                  <a:pt x="2701559" y="489147"/>
                </a:lnTo>
                <a:lnTo>
                  <a:pt x="2706883" y="493130"/>
                </a:lnTo>
                <a:lnTo>
                  <a:pt x="2704792" y="488958"/>
                </a:lnTo>
                <a:lnTo>
                  <a:pt x="2702700" y="484785"/>
                </a:lnTo>
                <a:lnTo>
                  <a:pt x="2704411" y="483647"/>
                </a:lnTo>
                <a:lnTo>
                  <a:pt x="2706313" y="482699"/>
                </a:lnTo>
                <a:lnTo>
                  <a:pt x="2704411" y="478905"/>
                </a:lnTo>
                <a:lnTo>
                  <a:pt x="2702510" y="475112"/>
                </a:lnTo>
                <a:lnTo>
                  <a:pt x="2704358" y="474353"/>
                </a:lnTo>
                <a:lnTo>
                  <a:pt x="2706017" y="474353"/>
                </a:lnTo>
                <a:lnTo>
                  <a:pt x="2713206" y="489218"/>
                </a:lnTo>
                <a:cubicBezTo>
                  <a:pt x="2715346" y="493320"/>
                  <a:pt x="2717057" y="495975"/>
                  <a:pt x="2718103" y="495975"/>
                </a:cubicBezTo>
                <a:cubicBezTo>
                  <a:pt x="2720365" y="476354"/>
                  <a:pt x="2709812" y="457487"/>
                  <a:pt x="2691861" y="449128"/>
                </a:cubicBezTo>
                <a:close/>
                <a:moveTo>
                  <a:pt x="2345623" y="447817"/>
                </a:moveTo>
                <a:cubicBezTo>
                  <a:pt x="2344026" y="447339"/>
                  <a:pt x="2342334" y="448252"/>
                  <a:pt x="2341839" y="449858"/>
                </a:cubicBezTo>
                <a:cubicBezTo>
                  <a:pt x="2341364" y="451465"/>
                  <a:pt x="2342276" y="453155"/>
                  <a:pt x="2343893" y="453634"/>
                </a:cubicBezTo>
                <a:cubicBezTo>
                  <a:pt x="2343950" y="453651"/>
                  <a:pt x="2344007" y="453667"/>
                  <a:pt x="2344064" y="453680"/>
                </a:cubicBezTo>
                <a:cubicBezTo>
                  <a:pt x="2345091" y="455004"/>
                  <a:pt x="2347011" y="455245"/>
                  <a:pt x="2348323" y="454217"/>
                </a:cubicBezTo>
                <a:cubicBezTo>
                  <a:pt x="2348590" y="454014"/>
                  <a:pt x="2348818" y="453767"/>
                  <a:pt x="2349008" y="453490"/>
                </a:cubicBezTo>
                <a:lnTo>
                  <a:pt x="2347677" y="451594"/>
                </a:lnTo>
                <a:cubicBezTo>
                  <a:pt x="2348152" y="449987"/>
                  <a:pt x="2347239" y="448297"/>
                  <a:pt x="2345623" y="447817"/>
                </a:cubicBezTo>
                <a:close/>
                <a:moveTo>
                  <a:pt x="2220082" y="446093"/>
                </a:moveTo>
                <a:cubicBezTo>
                  <a:pt x="2215100" y="444902"/>
                  <a:pt x="2210079" y="447954"/>
                  <a:pt x="2208862" y="452921"/>
                </a:cubicBezTo>
                <a:cubicBezTo>
                  <a:pt x="2207683" y="457919"/>
                  <a:pt x="2210802" y="462919"/>
                  <a:pt x="2215803" y="464091"/>
                </a:cubicBezTo>
                <a:cubicBezTo>
                  <a:pt x="2215841" y="464098"/>
                  <a:pt x="2215860" y="464104"/>
                  <a:pt x="2215898" y="464111"/>
                </a:cubicBezTo>
                <a:cubicBezTo>
                  <a:pt x="2220424" y="466084"/>
                  <a:pt x="2225691" y="464026"/>
                  <a:pt x="2227669" y="459516"/>
                </a:cubicBezTo>
                <a:cubicBezTo>
                  <a:pt x="2227745" y="459343"/>
                  <a:pt x="2227821" y="459167"/>
                  <a:pt x="2227878" y="458991"/>
                </a:cubicBezTo>
                <a:lnTo>
                  <a:pt x="2226927" y="457284"/>
                </a:lnTo>
                <a:cubicBezTo>
                  <a:pt x="2228125" y="452311"/>
                  <a:pt x="2225064" y="447309"/>
                  <a:pt x="2220082" y="446093"/>
                </a:cubicBezTo>
                <a:close/>
                <a:moveTo>
                  <a:pt x="3190452" y="445145"/>
                </a:moveTo>
                <a:cubicBezTo>
                  <a:pt x="3160217" y="447800"/>
                  <a:pt x="3176761" y="464111"/>
                  <a:pt x="3190452" y="445145"/>
                </a:cubicBezTo>
                <a:close/>
                <a:moveTo>
                  <a:pt x="2317822" y="444955"/>
                </a:moveTo>
                <a:lnTo>
                  <a:pt x="2314970" y="445904"/>
                </a:lnTo>
                <a:cubicBezTo>
                  <a:pt x="2314209" y="446401"/>
                  <a:pt x="2313563" y="447045"/>
                  <a:pt x="2313068" y="447800"/>
                </a:cubicBezTo>
                <a:lnTo>
                  <a:pt x="2312498" y="447990"/>
                </a:lnTo>
                <a:cubicBezTo>
                  <a:pt x="2312289" y="448343"/>
                  <a:pt x="2312289" y="448775"/>
                  <a:pt x="2312498" y="449128"/>
                </a:cubicBezTo>
                <a:cubicBezTo>
                  <a:pt x="2312498" y="449128"/>
                  <a:pt x="2314399" y="449128"/>
                  <a:pt x="2315731" y="447231"/>
                </a:cubicBezTo>
                <a:close/>
                <a:moveTo>
                  <a:pt x="3265374" y="444576"/>
                </a:moveTo>
                <a:cubicBezTo>
                  <a:pt x="3249591" y="462215"/>
                  <a:pt x="3284390" y="460508"/>
                  <a:pt x="3265374" y="444576"/>
                </a:cubicBezTo>
                <a:close/>
                <a:moveTo>
                  <a:pt x="2283594" y="444576"/>
                </a:moveTo>
                <a:lnTo>
                  <a:pt x="2279791" y="447042"/>
                </a:lnTo>
                <a:lnTo>
                  <a:pt x="2276178" y="449318"/>
                </a:lnTo>
                <a:lnTo>
                  <a:pt x="2279030" y="454059"/>
                </a:lnTo>
                <a:cubicBezTo>
                  <a:pt x="2281293" y="456972"/>
                  <a:pt x="2284412" y="459097"/>
                  <a:pt x="2287968" y="460129"/>
                </a:cubicBezTo>
                <a:lnTo>
                  <a:pt x="2293862" y="461646"/>
                </a:lnTo>
                <a:close/>
                <a:moveTo>
                  <a:pt x="4038362" y="444197"/>
                </a:moveTo>
                <a:cubicBezTo>
                  <a:pt x="4036270" y="445051"/>
                  <a:pt x="4033655" y="445193"/>
                  <a:pt x="4031563" y="445762"/>
                </a:cubicBezTo>
                <a:lnTo>
                  <a:pt x="4028097" y="449669"/>
                </a:lnTo>
                <a:lnTo>
                  <a:pt x="4027903" y="449507"/>
                </a:lnTo>
                <a:lnTo>
                  <a:pt x="4027903" y="449887"/>
                </a:lnTo>
                <a:lnTo>
                  <a:pt x="4028097" y="449669"/>
                </a:lnTo>
                <a:lnTo>
                  <a:pt x="4033560" y="454225"/>
                </a:lnTo>
                <a:cubicBezTo>
                  <a:pt x="4034606" y="456667"/>
                  <a:pt x="4035509" y="459275"/>
                  <a:pt x="4038362" y="459939"/>
                </a:cubicBezTo>
                <a:cubicBezTo>
                  <a:pt x="4040263" y="452542"/>
                  <a:pt x="4044637" y="451025"/>
                  <a:pt x="4038362" y="444197"/>
                </a:cubicBezTo>
                <a:close/>
                <a:moveTo>
                  <a:pt x="1775114" y="443817"/>
                </a:moveTo>
                <a:cubicBezTo>
                  <a:pt x="1758000" y="460129"/>
                  <a:pt x="1794130" y="452732"/>
                  <a:pt x="1775114" y="443817"/>
                </a:cubicBezTo>
                <a:close/>
                <a:moveTo>
                  <a:pt x="1463472" y="442751"/>
                </a:moveTo>
                <a:cubicBezTo>
                  <a:pt x="1462307" y="443201"/>
                  <a:pt x="1461166" y="444766"/>
                  <a:pt x="1460595" y="446852"/>
                </a:cubicBezTo>
                <a:lnTo>
                  <a:pt x="1431881" y="456335"/>
                </a:lnTo>
                <a:lnTo>
                  <a:pt x="1397653" y="467715"/>
                </a:lnTo>
                <a:lnTo>
                  <a:pt x="1459454" y="483837"/>
                </a:lnTo>
                <a:lnTo>
                  <a:pt x="1521255" y="499958"/>
                </a:lnTo>
                <a:lnTo>
                  <a:pt x="1493682" y="472457"/>
                </a:lnTo>
                <a:lnTo>
                  <a:pt x="1466490" y="445335"/>
                </a:lnTo>
                <a:cubicBezTo>
                  <a:pt x="1465825" y="442964"/>
                  <a:pt x="1464636" y="442300"/>
                  <a:pt x="1463472" y="442751"/>
                </a:cubicBezTo>
                <a:close/>
                <a:moveTo>
                  <a:pt x="2179578" y="442490"/>
                </a:moveTo>
                <a:lnTo>
                  <a:pt x="2179959" y="444197"/>
                </a:lnTo>
                <a:lnTo>
                  <a:pt x="2180036" y="444247"/>
                </a:lnTo>
                <a:lnTo>
                  <a:pt x="2182050" y="451973"/>
                </a:lnTo>
                <a:cubicBezTo>
                  <a:pt x="2183286" y="452353"/>
                  <a:pt x="2184855" y="449840"/>
                  <a:pt x="2185069" y="447516"/>
                </a:cubicBezTo>
                <a:lnTo>
                  <a:pt x="2180036" y="444247"/>
                </a:lnTo>
                <a:close/>
                <a:moveTo>
                  <a:pt x="3415333" y="441776"/>
                </a:moveTo>
                <a:cubicBezTo>
                  <a:pt x="3415859" y="444149"/>
                  <a:pt x="3430478" y="457805"/>
                  <a:pt x="3420922" y="444576"/>
                </a:cubicBezTo>
                <a:cubicBezTo>
                  <a:pt x="3416548" y="441447"/>
                  <a:pt x="3415158" y="440984"/>
                  <a:pt x="3415333" y="441776"/>
                </a:cubicBezTo>
                <a:close/>
                <a:moveTo>
                  <a:pt x="4017635" y="439645"/>
                </a:moveTo>
                <a:cubicBezTo>
                  <a:pt x="4017635" y="442869"/>
                  <a:pt x="4017635" y="445714"/>
                  <a:pt x="4012310" y="444766"/>
                </a:cubicBezTo>
                <a:lnTo>
                  <a:pt x="4012310" y="455197"/>
                </a:lnTo>
                <a:cubicBezTo>
                  <a:pt x="4025241" y="463353"/>
                  <a:pt x="4027713" y="437558"/>
                  <a:pt x="4017635" y="439645"/>
                </a:cubicBezTo>
                <a:close/>
                <a:moveTo>
                  <a:pt x="2777812" y="439265"/>
                </a:moveTo>
                <a:cubicBezTo>
                  <a:pt x="2776595" y="438922"/>
                  <a:pt x="2775340" y="439626"/>
                  <a:pt x="2774998" y="440834"/>
                </a:cubicBezTo>
                <a:cubicBezTo>
                  <a:pt x="2774978" y="440879"/>
                  <a:pt x="2774978" y="440927"/>
                  <a:pt x="2774959" y="440972"/>
                </a:cubicBezTo>
                <a:cubicBezTo>
                  <a:pt x="2774693" y="442230"/>
                  <a:pt x="2775511" y="443461"/>
                  <a:pt x="2776766" y="443722"/>
                </a:cubicBezTo>
                <a:cubicBezTo>
                  <a:pt x="2778021" y="443984"/>
                  <a:pt x="2779257" y="443178"/>
                  <a:pt x="2779523" y="441921"/>
                </a:cubicBezTo>
                <a:cubicBezTo>
                  <a:pt x="2779675" y="440739"/>
                  <a:pt x="2778953" y="439622"/>
                  <a:pt x="2777812" y="439265"/>
                </a:cubicBezTo>
                <a:close/>
                <a:moveTo>
                  <a:pt x="1916265" y="437633"/>
                </a:moveTo>
                <a:cubicBezTo>
                  <a:pt x="1909936" y="439206"/>
                  <a:pt x="1905800" y="449128"/>
                  <a:pt x="1911077" y="455956"/>
                </a:cubicBezTo>
                <a:cubicBezTo>
                  <a:pt x="1920585" y="455197"/>
                  <a:pt x="1920585" y="446662"/>
                  <a:pt x="1923056" y="439265"/>
                </a:cubicBezTo>
                <a:cubicBezTo>
                  <a:pt x="1920727" y="437511"/>
                  <a:pt x="1918374" y="437108"/>
                  <a:pt x="1916265" y="437633"/>
                </a:cubicBezTo>
                <a:close/>
                <a:moveTo>
                  <a:pt x="2470232" y="436231"/>
                </a:moveTo>
                <a:lnTo>
                  <a:pt x="2470267" y="436275"/>
                </a:lnTo>
                <a:lnTo>
                  <a:pt x="2470236" y="436261"/>
                </a:lnTo>
                <a:close/>
                <a:moveTo>
                  <a:pt x="2897991" y="435093"/>
                </a:moveTo>
                <a:cubicBezTo>
                  <a:pt x="2893047" y="456904"/>
                  <a:pt x="2913774" y="436231"/>
                  <a:pt x="2897991" y="435093"/>
                </a:cubicBezTo>
                <a:close/>
                <a:moveTo>
                  <a:pt x="2342353" y="434903"/>
                </a:moveTo>
                <a:cubicBezTo>
                  <a:pt x="2340755" y="434727"/>
                  <a:pt x="2339272" y="435671"/>
                  <a:pt x="2338739" y="437179"/>
                </a:cubicBezTo>
                <a:cubicBezTo>
                  <a:pt x="2338378" y="438801"/>
                  <a:pt x="2339405" y="440405"/>
                  <a:pt x="2341021" y="440783"/>
                </a:cubicBezTo>
                <a:cubicBezTo>
                  <a:pt x="2342105" y="442070"/>
                  <a:pt x="2344007" y="442243"/>
                  <a:pt x="2345300" y="441170"/>
                </a:cubicBezTo>
                <a:cubicBezTo>
                  <a:pt x="2345566" y="440953"/>
                  <a:pt x="2345794" y="440694"/>
                  <a:pt x="2345966" y="440403"/>
                </a:cubicBezTo>
                <a:lnTo>
                  <a:pt x="2344634" y="438507"/>
                </a:lnTo>
                <a:cubicBezTo>
                  <a:pt x="2344901" y="436904"/>
                  <a:pt x="2343912" y="435360"/>
                  <a:pt x="2342353" y="434903"/>
                </a:cubicBezTo>
                <a:close/>
                <a:moveTo>
                  <a:pt x="2667521" y="434334"/>
                </a:moveTo>
                <a:cubicBezTo>
                  <a:pt x="2659154" y="432437"/>
                  <a:pt x="2654400" y="434334"/>
                  <a:pt x="2652308" y="438317"/>
                </a:cubicBezTo>
                <a:cubicBezTo>
                  <a:pt x="2651662" y="438704"/>
                  <a:pt x="2651186" y="439311"/>
                  <a:pt x="2650977" y="440024"/>
                </a:cubicBezTo>
                <a:cubicBezTo>
                  <a:pt x="2650977" y="440024"/>
                  <a:pt x="2652118" y="440403"/>
                  <a:pt x="2652118" y="440783"/>
                </a:cubicBezTo>
                <a:lnTo>
                  <a:pt x="2651738" y="440972"/>
                </a:lnTo>
                <a:cubicBezTo>
                  <a:pt x="2651205" y="443984"/>
                  <a:pt x="2651205" y="447064"/>
                  <a:pt x="2651738" y="450076"/>
                </a:cubicBezTo>
                <a:lnTo>
                  <a:pt x="2667521" y="450076"/>
                </a:lnTo>
                <a:close/>
                <a:moveTo>
                  <a:pt x="1566132" y="434144"/>
                </a:moveTo>
                <a:cubicBezTo>
                  <a:pt x="1545785" y="447231"/>
                  <a:pt x="1583436" y="441731"/>
                  <a:pt x="1566132" y="434144"/>
                </a:cubicBezTo>
                <a:close/>
                <a:moveTo>
                  <a:pt x="1249331" y="434144"/>
                </a:moveTo>
                <a:cubicBezTo>
                  <a:pt x="1247429" y="436231"/>
                  <a:pt x="1245908" y="436231"/>
                  <a:pt x="1244577" y="436231"/>
                </a:cubicBezTo>
                <a:cubicBezTo>
                  <a:pt x="1246668" y="437748"/>
                  <a:pt x="1248000" y="436231"/>
                  <a:pt x="1249331" y="436231"/>
                </a:cubicBezTo>
                <a:cubicBezTo>
                  <a:pt x="1250662" y="436231"/>
                  <a:pt x="1249331" y="434903"/>
                  <a:pt x="1249331" y="434144"/>
                </a:cubicBezTo>
                <a:close/>
                <a:moveTo>
                  <a:pt x="3243506" y="433765"/>
                </a:moveTo>
                <a:cubicBezTo>
                  <a:pt x="3237801" y="461456"/>
                  <a:pt x="3259479" y="440024"/>
                  <a:pt x="3243506" y="433765"/>
                </a:cubicBezTo>
                <a:close/>
                <a:moveTo>
                  <a:pt x="2145920" y="433386"/>
                </a:moveTo>
                <a:cubicBezTo>
                  <a:pt x="2129757" y="432817"/>
                  <a:pt x="2125383" y="455197"/>
                  <a:pt x="2140216" y="455197"/>
                </a:cubicBezTo>
                <a:lnTo>
                  <a:pt x="2140596" y="454818"/>
                </a:lnTo>
                <a:cubicBezTo>
                  <a:pt x="2141319" y="452574"/>
                  <a:pt x="2142269" y="450412"/>
                  <a:pt x="2143448" y="448369"/>
                </a:cubicBezTo>
                <a:cubicBezTo>
                  <a:pt x="2144418" y="451034"/>
                  <a:pt x="2146738" y="452986"/>
                  <a:pt x="2149533" y="453490"/>
                </a:cubicBezTo>
                <a:cubicBezTo>
                  <a:pt x="2149533" y="451594"/>
                  <a:pt x="2151435" y="450645"/>
                  <a:pt x="2154287" y="451025"/>
                </a:cubicBezTo>
                <a:lnTo>
                  <a:pt x="2154287" y="436231"/>
                </a:lnTo>
                <a:cubicBezTo>
                  <a:pt x="2151397" y="436470"/>
                  <a:pt x="2148488" y="435878"/>
                  <a:pt x="2145920" y="434524"/>
                </a:cubicBezTo>
                <a:close/>
                <a:moveTo>
                  <a:pt x="2300898" y="433196"/>
                </a:moveTo>
                <a:cubicBezTo>
                  <a:pt x="2299757" y="433006"/>
                  <a:pt x="2297666" y="436420"/>
                  <a:pt x="2296525" y="441162"/>
                </a:cubicBezTo>
                <a:lnTo>
                  <a:pt x="2294433" y="449887"/>
                </a:lnTo>
                <a:lnTo>
                  <a:pt x="2305652" y="452542"/>
                </a:lnTo>
                <a:lnTo>
                  <a:pt x="2304321" y="443059"/>
                </a:lnTo>
                <a:cubicBezTo>
                  <a:pt x="2304321" y="437938"/>
                  <a:pt x="2302039" y="433386"/>
                  <a:pt x="2300898" y="433196"/>
                </a:cubicBezTo>
                <a:close/>
                <a:moveTo>
                  <a:pt x="1859259" y="432153"/>
                </a:moveTo>
                <a:cubicBezTo>
                  <a:pt x="1854007" y="430948"/>
                  <a:pt x="1848772" y="434218"/>
                  <a:pt x="1847564" y="439455"/>
                </a:cubicBezTo>
                <a:cubicBezTo>
                  <a:pt x="1846229" y="444413"/>
                  <a:pt x="1849175" y="449509"/>
                  <a:pt x="1854146" y="450841"/>
                </a:cubicBezTo>
                <a:cubicBezTo>
                  <a:pt x="1854421" y="450915"/>
                  <a:pt x="1854699" y="450977"/>
                  <a:pt x="1854980" y="451025"/>
                </a:cubicBezTo>
                <a:lnTo>
                  <a:pt x="1855361" y="450645"/>
                </a:lnTo>
                <a:cubicBezTo>
                  <a:pt x="1860238" y="451918"/>
                  <a:pt x="1865226" y="449007"/>
                  <a:pt x="1866502" y="444142"/>
                </a:cubicBezTo>
                <a:cubicBezTo>
                  <a:pt x="1866529" y="444034"/>
                  <a:pt x="1866555" y="443925"/>
                  <a:pt x="1866580" y="443817"/>
                </a:cubicBezTo>
                <a:cubicBezTo>
                  <a:pt x="1867788" y="438581"/>
                  <a:pt x="1864509" y="433357"/>
                  <a:pt x="1859259" y="432153"/>
                </a:cubicBezTo>
                <a:close/>
                <a:moveTo>
                  <a:pt x="1266255" y="430730"/>
                </a:moveTo>
                <a:lnTo>
                  <a:pt x="1266255" y="434144"/>
                </a:lnTo>
                <a:lnTo>
                  <a:pt x="1263804" y="444271"/>
                </a:lnTo>
                <a:lnTo>
                  <a:pt x="1262642" y="444955"/>
                </a:lnTo>
                <a:lnTo>
                  <a:pt x="1263592" y="444955"/>
                </a:lnTo>
                <a:lnTo>
                  <a:pt x="1263625" y="445009"/>
                </a:lnTo>
                <a:lnTo>
                  <a:pt x="1263592" y="445145"/>
                </a:lnTo>
                <a:cubicBezTo>
                  <a:pt x="1259188" y="445105"/>
                  <a:pt x="1255332" y="448087"/>
                  <a:pt x="1254275" y="452352"/>
                </a:cubicBezTo>
                <a:cubicBezTo>
                  <a:pt x="1253121" y="457246"/>
                  <a:pt x="1256161" y="462148"/>
                  <a:pt x="1261069" y="463300"/>
                </a:cubicBezTo>
                <a:cubicBezTo>
                  <a:pt x="1261149" y="463319"/>
                  <a:pt x="1261229" y="463336"/>
                  <a:pt x="1261311" y="463353"/>
                </a:cubicBezTo>
                <a:cubicBezTo>
                  <a:pt x="1262809" y="463730"/>
                  <a:pt x="1264376" y="463730"/>
                  <a:pt x="1265874" y="463353"/>
                </a:cubicBezTo>
                <a:cubicBezTo>
                  <a:pt x="1265494" y="465819"/>
                  <a:pt x="1267539" y="468521"/>
                  <a:pt x="1270771" y="470821"/>
                </a:cubicBezTo>
                <a:lnTo>
                  <a:pt x="1281947" y="475514"/>
                </a:lnTo>
                <a:lnTo>
                  <a:pt x="1282418" y="476629"/>
                </a:lnTo>
                <a:lnTo>
                  <a:pt x="1282798" y="475871"/>
                </a:lnTo>
                <a:lnTo>
                  <a:pt x="1281947" y="475514"/>
                </a:lnTo>
                <a:lnTo>
                  <a:pt x="1277759" y="465605"/>
                </a:lnTo>
                <a:cubicBezTo>
                  <a:pt x="1275097" y="463211"/>
                  <a:pt x="1271769" y="461551"/>
                  <a:pt x="1269107" y="458991"/>
                </a:cubicBezTo>
                <a:cubicBezTo>
                  <a:pt x="1269773" y="458162"/>
                  <a:pt x="1270229" y="457187"/>
                  <a:pt x="1270438" y="456146"/>
                </a:cubicBezTo>
                <a:lnTo>
                  <a:pt x="1263625" y="445009"/>
                </a:lnTo>
                <a:lnTo>
                  <a:pt x="1263804" y="444271"/>
                </a:lnTo>
                <a:lnTo>
                  <a:pt x="1266825" y="442490"/>
                </a:lnTo>
                <a:lnTo>
                  <a:pt x="1271579" y="439645"/>
                </a:lnTo>
                <a:lnTo>
                  <a:pt x="1268537" y="434713"/>
                </a:lnTo>
                <a:lnTo>
                  <a:pt x="1268537" y="433765"/>
                </a:lnTo>
                <a:cubicBezTo>
                  <a:pt x="1268537" y="433765"/>
                  <a:pt x="1268537" y="432817"/>
                  <a:pt x="1269677" y="432627"/>
                </a:cubicBezTo>
                <a:cubicBezTo>
                  <a:pt x="1270818" y="432437"/>
                  <a:pt x="1268156" y="432627"/>
                  <a:pt x="1267396" y="432627"/>
                </a:cubicBezTo>
                <a:close/>
                <a:moveTo>
                  <a:pt x="1257317" y="430730"/>
                </a:moveTo>
                <a:cubicBezTo>
                  <a:pt x="1257317" y="433575"/>
                  <a:pt x="1257317" y="434524"/>
                  <a:pt x="1257317" y="438696"/>
                </a:cubicBezTo>
                <a:cubicBezTo>
                  <a:pt x="1257317" y="437179"/>
                  <a:pt x="1259789" y="439645"/>
                  <a:pt x="1260360" y="437369"/>
                </a:cubicBezTo>
                <a:cubicBezTo>
                  <a:pt x="1259409" y="436231"/>
                  <a:pt x="1262261" y="434144"/>
                  <a:pt x="1259029" y="434334"/>
                </a:cubicBezTo>
                <a:cubicBezTo>
                  <a:pt x="1259980" y="432817"/>
                  <a:pt x="1261120" y="433196"/>
                  <a:pt x="1259029" y="431679"/>
                </a:cubicBezTo>
                <a:cubicBezTo>
                  <a:pt x="1256937" y="430161"/>
                  <a:pt x="1257507" y="431679"/>
                  <a:pt x="1257317" y="430730"/>
                </a:cubicBezTo>
                <a:close/>
                <a:moveTo>
                  <a:pt x="1807061" y="430541"/>
                </a:moveTo>
                <a:cubicBezTo>
                  <a:pt x="1805644" y="430180"/>
                  <a:pt x="1804201" y="431026"/>
                  <a:pt x="1803828" y="432437"/>
                </a:cubicBezTo>
                <a:cubicBezTo>
                  <a:pt x="1803828" y="433955"/>
                  <a:pt x="1805730" y="437558"/>
                  <a:pt x="1808962" y="440783"/>
                </a:cubicBezTo>
                <a:lnTo>
                  <a:pt x="1814667" y="446473"/>
                </a:lnTo>
                <a:lnTo>
                  <a:pt x="1812195" y="438886"/>
                </a:lnTo>
                <a:cubicBezTo>
                  <a:pt x="1809913" y="436231"/>
                  <a:pt x="1807631" y="431679"/>
                  <a:pt x="1806490" y="431299"/>
                </a:cubicBezTo>
                <a:close/>
                <a:moveTo>
                  <a:pt x="3175620" y="429592"/>
                </a:moveTo>
                <a:lnTo>
                  <a:pt x="3175620" y="440024"/>
                </a:lnTo>
                <a:lnTo>
                  <a:pt x="3185318" y="440024"/>
                </a:lnTo>
                <a:lnTo>
                  <a:pt x="3185318" y="429592"/>
                </a:lnTo>
                <a:close/>
                <a:moveTo>
                  <a:pt x="2108840" y="429592"/>
                </a:moveTo>
                <a:cubicBezTo>
                  <a:pt x="2092867" y="447231"/>
                  <a:pt x="2127856" y="445335"/>
                  <a:pt x="2108840" y="429592"/>
                </a:cubicBezTo>
                <a:close/>
                <a:moveTo>
                  <a:pt x="2972533" y="429403"/>
                </a:moveTo>
                <a:cubicBezTo>
                  <a:pt x="2966447" y="439455"/>
                  <a:pt x="2943629" y="453301"/>
                  <a:pt x="2971582" y="455197"/>
                </a:cubicBezTo>
                <a:lnTo>
                  <a:pt x="2972533" y="455387"/>
                </a:lnTo>
                <a:cubicBezTo>
                  <a:pt x="2965877" y="442490"/>
                  <a:pt x="2987935" y="433765"/>
                  <a:pt x="2972533" y="429403"/>
                </a:cubicBezTo>
                <a:close/>
                <a:moveTo>
                  <a:pt x="2645368" y="429308"/>
                </a:moveTo>
                <a:cubicBezTo>
                  <a:pt x="2643789" y="428942"/>
                  <a:pt x="2642211" y="429919"/>
                  <a:pt x="2641849" y="431489"/>
                </a:cubicBezTo>
                <a:cubicBezTo>
                  <a:pt x="2641488" y="433006"/>
                  <a:pt x="2642420" y="434529"/>
                  <a:pt x="2643941" y="434903"/>
                </a:cubicBezTo>
                <a:cubicBezTo>
                  <a:pt x="2645444" y="435362"/>
                  <a:pt x="2647041" y="434514"/>
                  <a:pt x="2647497" y="433012"/>
                </a:cubicBezTo>
                <a:cubicBezTo>
                  <a:pt x="2647516" y="432948"/>
                  <a:pt x="2647535" y="432883"/>
                  <a:pt x="2647554" y="432817"/>
                </a:cubicBezTo>
                <a:cubicBezTo>
                  <a:pt x="2647915" y="431246"/>
                  <a:pt x="2646946" y="429674"/>
                  <a:pt x="2645368" y="429308"/>
                </a:cubicBezTo>
                <a:close/>
                <a:moveTo>
                  <a:pt x="2872320" y="429023"/>
                </a:moveTo>
                <a:lnTo>
                  <a:pt x="2871939" y="429972"/>
                </a:lnTo>
                <a:cubicBezTo>
                  <a:pt x="2881067" y="452163"/>
                  <a:pt x="2890955" y="474353"/>
                  <a:pt x="2919098" y="476819"/>
                </a:cubicBezTo>
                <a:cubicBezTo>
                  <a:pt x="2928796" y="466957"/>
                  <a:pt x="2915866" y="467525"/>
                  <a:pt x="2919098" y="450835"/>
                </a:cubicBezTo>
                <a:cubicBezTo>
                  <a:pt x="2888863" y="457663"/>
                  <a:pt x="2888103" y="436231"/>
                  <a:pt x="2872320" y="429023"/>
                </a:cubicBezTo>
                <a:close/>
                <a:moveTo>
                  <a:pt x="2721525" y="428644"/>
                </a:moveTo>
                <a:lnTo>
                  <a:pt x="2719814" y="429592"/>
                </a:lnTo>
                <a:lnTo>
                  <a:pt x="2718103" y="430730"/>
                </a:lnTo>
                <a:lnTo>
                  <a:pt x="2721716" y="436989"/>
                </a:lnTo>
                <a:lnTo>
                  <a:pt x="2725329" y="443248"/>
                </a:lnTo>
                <a:lnTo>
                  <a:pt x="2722286" y="450076"/>
                </a:lnTo>
                <a:lnTo>
                  <a:pt x="2719243" y="456715"/>
                </a:lnTo>
                <a:lnTo>
                  <a:pt x="2727610" y="458801"/>
                </a:lnTo>
                <a:lnTo>
                  <a:pt x="2730653" y="457094"/>
                </a:lnTo>
                <a:lnTo>
                  <a:pt x="2733505" y="455197"/>
                </a:lnTo>
                <a:lnTo>
                  <a:pt x="2735407" y="459370"/>
                </a:lnTo>
                <a:cubicBezTo>
                  <a:pt x="2736167" y="461187"/>
                  <a:pt x="2737422" y="462761"/>
                  <a:pt x="2739020" y="463922"/>
                </a:cubicBezTo>
                <a:cubicBezTo>
                  <a:pt x="2741587" y="464210"/>
                  <a:pt x="2744002" y="462607"/>
                  <a:pt x="2744724" y="460129"/>
                </a:cubicBezTo>
                <a:lnTo>
                  <a:pt x="2744724" y="458422"/>
                </a:lnTo>
                <a:lnTo>
                  <a:pt x="2740541" y="458422"/>
                </a:lnTo>
                <a:lnTo>
                  <a:pt x="2737118" y="459560"/>
                </a:lnTo>
                <a:lnTo>
                  <a:pt x="2739590" y="455008"/>
                </a:lnTo>
                <a:lnTo>
                  <a:pt x="2741872" y="450456"/>
                </a:lnTo>
                <a:lnTo>
                  <a:pt x="2733315" y="448369"/>
                </a:lnTo>
                <a:lnTo>
                  <a:pt x="2727420" y="438507"/>
                </a:lnTo>
                <a:close/>
                <a:moveTo>
                  <a:pt x="2402632" y="428265"/>
                </a:moveTo>
                <a:cubicBezTo>
                  <a:pt x="2385328" y="435851"/>
                  <a:pt x="2423169" y="441162"/>
                  <a:pt x="2402632" y="428265"/>
                </a:cubicBezTo>
                <a:close/>
                <a:moveTo>
                  <a:pt x="2935568" y="426576"/>
                </a:moveTo>
                <a:cubicBezTo>
                  <a:pt x="2936094" y="428905"/>
                  <a:pt x="2950712" y="442490"/>
                  <a:pt x="2941156" y="429403"/>
                </a:cubicBezTo>
                <a:cubicBezTo>
                  <a:pt x="2936783" y="426274"/>
                  <a:pt x="2935392" y="425799"/>
                  <a:pt x="2935568" y="426576"/>
                </a:cubicBezTo>
                <a:close/>
                <a:moveTo>
                  <a:pt x="1413246" y="426178"/>
                </a:moveTo>
                <a:cubicBezTo>
                  <a:pt x="1413056" y="427506"/>
                  <a:pt x="1414957" y="430920"/>
                  <a:pt x="1417810" y="433765"/>
                </a:cubicBezTo>
                <a:cubicBezTo>
                  <a:pt x="1420662" y="436610"/>
                  <a:pt x="1424655" y="438127"/>
                  <a:pt x="1426557" y="436989"/>
                </a:cubicBezTo>
                <a:cubicBezTo>
                  <a:pt x="1428459" y="435851"/>
                  <a:pt x="1426177" y="432437"/>
                  <a:pt x="1421803" y="429403"/>
                </a:cubicBezTo>
                <a:lnTo>
                  <a:pt x="1421803" y="429213"/>
                </a:lnTo>
                <a:cubicBezTo>
                  <a:pt x="1417429" y="426178"/>
                  <a:pt x="1413436" y="424851"/>
                  <a:pt x="1413246" y="426178"/>
                </a:cubicBezTo>
                <a:close/>
                <a:moveTo>
                  <a:pt x="1398794" y="425989"/>
                </a:moveTo>
                <a:cubicBezTo>
                  <a:pt x="1397189" y="425490"/>
                  <a:pt x="1395483" y="426381"/>
                  <a:pt x="1394983" y="427982"/>
                </a:cubicBezTo>
                <a:cubicBezTo>
                  <a:pt x="1394483" y="429581"/>
                  <a:pt x="1395377" y="431282"/>
                  <a:pt x="1396982" y="431783"/>
                </a:cubicBezTo>
                <a:cubicBezTo>
                  <a:pt x="1398585" y="432282"/>
                  <a:pt x="1400293" y="431389"/>
                  <a:pt x="1400793" y="429790"/>
                </a:cubicBezTo>
                <a:cubicBezTo>
                  <a:pt x="1400832" y="429663"/>
                  <a:pt x="1400863" y="429534"/>
                  <a:pt x="1400886" y="429403"/>
                </a:cubicBezTo>
                <a:cubicBezTo>
                  <a:pt x="1401243" y="427885"/>
                  <a:pt x="1400312" y="426362"/>
                  <a:pt x="1398794" y="425989"/>
                </a:cubicBezTo>
                <a:close/>
                <a:moveTo>
                  <a:pt x="1526579" y="424282"/>
                </a:moveTo>
                <a:cubicBezTo>
                  <a:pt x="1519333" y="424282"/>
                  <a:pt x="1513459" y="430142"/>
                  <a:pt x="1513461" y="437371"/>
                </a:cubicBezTo>
                <a:cubicBezTo>
                  <a:pt x="1513461" y="444599"/>
                  <a:pt x="1519336" y="450456"/>
                  <a:pt x="1526581" y="450456"/>
                </a:cubicBezTo>
                <a:cubicBezTo>
                  <a:pt x="1533828" y="450456"/>
                  <a:pt x="1539702" y="444595"/>
                  <a:pt x="1539702" y="437367"/>
                </a:cubicBezTo>
                <a:cubicBezTo>
                  <a:pt x="1539702" y="437304"/>
                  <a:pt x="1539700" y="437242"/>
                  <a:pt x="1539700" y="437179"/>
                </a:cubicBezTo>
                <a:cubicBezTo>
                  <a:pt x="1539297" y="430249"/>
                  <a:pt x="1533539" y="424839"/>
                  <a:pt x="1526579" y="424851"/>
                </a:cubicBezTo>
                <a:close/>
                <a:moveTo>
                  <a:pt x="3275833" y="424092"/>
                </a:moveTo>
                <a:lnTo>
                  <a:pt x="3275833" y="434524"/>
                </a:lnTo>
                <a:lnTo>
                  <a:pt x="3286291" y="434524"/>
                </a:lnTo>
                <a:lnTo>
                  <a:pt x="3286291" y="424092"/>
                </a:lnTo>
                <a:close/>
                <a:moveTo>
                  <a:pt x="3159837" y="424092"/>
                </a:moveTo>
                <a:cubicBezTo>
                  <a:pt x="3149949" y="422575"/>
                  <a:pt x="3148428" y="429592"/>
                  <a:pt x="3138920" y="429023"/>
                </a:cubicBezTo>
                <a:lnTo>
                  <a:pt x="3138920" y="429403"/>
                </a:lnTo>
                <a:cubicBezTo>
                  <a:pt x="3148428" y="444386"/>
                  <a:pt x="3140061" y="453111"/>
                  <a:pt x="3154703" y="455387"/>
                </a:cubicBezTo>
                <a:cubicBezTo>
                  <a:pt x="3148428" y="434713"/>
                  <a:pt x="3158886" y="441352"/>
                  <a:pt x="3159837" y="424092"/>
                </a:cubicBezTo>
                <a:close/>
                <a:moveTo>
                  <a:pt x="3354771" y="422267"/>
                </a:moveTo>
                <a:cubicBezTo>
                  <a:pt x="3351277" y="424329"/>
                  <a:pt x="3347522" y="431868"/>
                  <a:pt x="3353987" y="438696"/>
                </a:cubicBezTo>
                <a:cubicBezTo>
                  <a:pt x="3361498" y="423618"/>
                  <a:pt x="3358265" y="420204"/>
                  <a:pt x="3354771" y="422267"/>
                </a:cubicBezTo>
                <a:close/>
                <a:moveTo>
                  <a:pt x="1209297" y="421292"/>
                </a:moveTo>
                <a:cubicBezTo>
                  <a:pt x="1209779" y="423665"/>
                  <a:pt x="1224326" y="437321"/>
                  <a:pt x="1214912" y="424092"/>
                </a:cubicBezTo>
                <a:cubicBezTo>
                  <a:pt x="1210539" y="420963"/>
                  <a:pt x="1209137" y="420500"/>
                  <a:pt x="1209297" y="421292"/>
                </a:cubicBezTo>
                <a:close/>
                <a:moveTo>
                  <a:pt x="3257230" y="419789"/>
                </a:moveTo>
                <a:cubicBezTo>
                  <a:pt x="3252301" y="420181"/>
                  <a:pt x="3254297" y="442016"/>
                  <a:pt x="3264423" y="428644"/>
                </a:cubicBezTo>
                <a:cubicBezTo>
                  <a:pt x="3261286" y="421911"/>
                  <a:pt x="3258873" y="419659"/>
                  <a:pt x="3257230" y="419789"/>
                </a:cubicBezTo>
                <a:close/>
                <a:moveTo>
                  <a:pt x="3002577" y="419540"/>
                </a:moveTo>
                <a:cubicBezTo>
                  <a:pt x="2997633" y="441162"/>
                  <a:pt x="3018360" y="420488"/>
                  <a:pt x="3002577" y="419540"/>
                </a:cubicBezTo>
                <a:close/>
                <a:moveTo>
                  <a:pt x="1297821" y="419350"/>
                </a:moveTo>
                <a:lnTo>
                  <a:pt x="1296293" y="420336"/>
                </a:lnTo>
                <a:lnTo>
                  <a:pt x="1295539" y="420678"/>
                </a:lnTo>
                <a:cubicBezTo>
                  <a:pt x="1295539" y="420678"/>
                  <a:pt x="1295539" y="420678"/>
                  <a:pt x="1295539" y="419730"/>
                </a:cubicBezTo>
                <a:lnTo>
                  <a:pt x="1294588" y="421437"/>
                </a:lnTo>
                <a:lnTo>
                  <a:pt x="1296293" y="420336"/>
                </a:lnTo>
                <a:lnTo>
                  <a:pt x="1297631" y="419730"/>
                </a:lnTo>
                <a:close/>
                <a:moveTo>
                  <a:pt x="3557645" y="418592"/>
                </a:moveTo>
                <a:cubicBezTo>
                  <a:pt x="3552701" y="440214"/>
                  <a:pt x="3573238" y="419540"/>
                  <a:pt x="3557645" y="418592"/>
                </a:cubicBezTo>
                <a:close/>
                <a:moveTo>
                  <a:pt x="3463517" y="418592"/>
                </a:moveTo>
                <a:cubicBezTo>
                  <a:pt x="3462757" y="421816"/>
                  <a:pt x="3462377" y="424661"/>
                  <a:pt x="3458003" y="423713"/>
                </a:cubicBezTo>
                <a:lnTo>
                  <a:pt x="3458383" y="423713"/>
                </a:lnTo>
                <a:lnTo>
                  <a:pt x="3458383" y="434144"/>
                </a:lnTo>
                <a:cubicBezTo>
                  <a:pt x="3471124" y="442300"/>
                  <a:pt x="3473596" y="416505"/>
                  <a:pt x="3463517" y="418592"/>
                </a:cubicBezTo>
                <a:close/>
                <a:moveTo>
                  <a:pt x="1377687" y="418592"/>
                </a:moveTo>
                <a:cubicBezTo>
                  <a:pt x="1375975" y="425609"/>
                  <a:pt x="1370270" y="428454"/>
                  <a:pt x="1372552" y="439455"/>
                </a:cubicBezTo>
                <a:lnTo>
                  <a:pt x="1388145" y="439455"/>
                </a:lnTo>
                <a:cubicBezTo>
                  <a:pt x="1388727" y="431121"/>
                  <a:pt x="1384721" y="423129"/>
                  <a:pt x="1377687" y="418592"/>
                </a:cubicBezTo>
                <a:close/>
                <a:moveTo>
                  <a:pt x="1201031" y="415178"/>
                </a:moveTo>
                <a:lnTo>
                  <a:pt x="1186579" y="429782"/>
                </a:lnTo>
                <a:lnTo>
                  <a:pt x="1171937" y="444386"/>
                </a:lnTo>
                <a:lnTo>
                  <a:pt x="1218715" y="462215"/>
                </a:lnTo>
                <a:lnTo>
                  <a:pt x="1253895" y="475491"/>
                </a:lnTo>
                <a:lnTo>
                  <a:pt x="1249141" y="478716"/>
                </a:lnTo>
                <a:lnTo>
                  <a:pt x="1236590" y="486682"/>
                </a:lnTo>
                <a:lnTo>
                  <a:pt x="1251803" y="482888"/>
                </a:lnTo>
                <a:lnTo>
                  <a:pt x="1264924" y="479664"/>
                </a:lnTo>
                <a:lnTo>
                  <a:pt x="1264924" y="480423"/>
                </a:lnTo>
                <a:lnTo>
                  <a:pt x="1266635" y="480423"/>
                </a:lnTo>
                <a:lnTo>
                  <a:pt x="1261120" y="471698"/>
                </a:lnTo>
                <a:lnTo>
                  <a:pt x="1257888" y="473784"/>
                </a:lnTo>
                <a:lnTo>
                  <a:pt x="1233358" y="447611"/>
                </a:lnTo>
                <a:close/>
                <a:moveTo>
                  <a:pt x="3112868" y="413660"/>
                </a:moveTo>
                <a:cubicBezTo>
                  <a:pt x="3112488" y="417264"/>
                  <a:pt x="3112108" y="419540"/>
                  <a:pt x="3107544" y="418592"/>
                </a:cubicBezTo>
                <a:lnTo>
                  <a:pt x="3107544" y="418971"/>
                </a:lnTo>
                <a:lnTo>
                  <a:pt x="3107544" y="429403"/>
                </a:lnTo>
                <a:cubicBezTo>
                  <a:pt x="3120475" y="437558"/>
                  <a:pt x="3122946" y="411764"/>
                  <a:pt x="3112868" y="413660"/>
                </a:cubicBezTo>
                <a:close/>
                <a:moveTo>
                  <a:pt x="1523347" y="413660"/>
                </a:moveTo>
                <a:cubicBezTo>
                  <a:pt x="1521675" y="413484"/>
                  <a:pt x="1520179" y="414694"/>
                  <a:pt x="1520002" y="416361"/>
                </a:cubicBezTo>
                <a:cubicBezTo>
                  <a:pt x="1519855" y="417757"/>
                  <a:pt x="1520688" y="419074"/>
                  <a:pt x="1522016" y="419540"/>
                </a:cubicBezTo>
                <a:cubicBezTo>
                  <a:pt x="1523642" y="419895"/>
                  <a:pt x="1525250" y="418880"/>
                  <a:pt x="1525629" y="417264"/>
                </a:cubicBezTo>
                <a:cubicBezTo>
                  <a:pt x="1525984" y="415642"/>
                  <a:pt x="1524967" y="414038"/>
                  <a:pt x="1523347" y="413660"/>
                </a:cubicBezTo>
                <a:close/>
                <a:moveTo>
                  <a:pt x="3787355" y="412712"/>
                </a:moveTo>
                <a:cubicBezTo>
                  <a:pt x="3765296" y="409867"/>
                  <a:pt x="3772142" y="422575"/>
                  <a:pt x="3779748" y="422575"/>
                </a:cubicBezTo>
                <a:cubicBezTo>
                  <a:pt x="3779425" y="427277"/>
                  <a:pt x="3782981" y="431352"/>
                  <a:pt x="3787697" y="431679"/>
                </a:cubicBezTo>
                <a:cubicBezTo>
                  <a:pt x="3788096" y="431705"/>
                  <a:pt x="3788477" y="431705"/>
                  <a:pt x="3788876" y="431679"/>
                </a:cubicBezTo>
                <a:lnTo>
                  <a:pt x="3788876" y="417264"/>
                </a:lnTo>
                <a:lnTo>
                  <a:pt x="3786024" y="417264"/>
                </a:lnTo>
                <a:cubicBezTo>
                  <a:pt x="3786651" y="415808"/>
                  <a:pt x="3787107" y="414279"/>
                  <a:pt x="3787355" y="412712"/>
                </a:cubicBezTo>
                <a:close/>
                <a:moveTo>
                  <a:pt x="1557955" y="409867"/>
                </a:moveTo>
                <a:lnTo>
                  <a:pt x="1559210" y="411118"/>
                </a:lnTo>
                <a:lnTo>
                  <a:pt x="1561758" y="421626"/>
                </a:lnTo>
                <a:lnTo>
                  <a:pt x="1565181" y="431489"/>
                </a:lnTo>
                <a:lnTo>
                  <a:pt x="1569365" y="428834"/>
                </a:lnTo>
                <a:lnTo>
                  <a:pt x="1573548" y="426368"/>
                </a:lnTo>
                <a:lnTo>
                  <a:pt x="1565371" y="417264"/>
                </a:lnTo>
                <a:lnTo>
                  <a:pt x="1559210" y="411118"/>
                </a:lnTo>
                <a:lnTo>
                  <a:pt x="1558906" y="409867"/>
                </a:lnTo>
                <a:close/>
                <a:moveTo>
                  <a:pt x="1536087" y="409488"/>
                </a:moveTo>
                <a:cubicBezTo>
                  <a:pt x="1534671" y="409127"/>
                  <a:pt x="1533227" y="409973"/>
                  <a:pt x="1532855" y="411385"/>
                </a:cubicBezTo>
                <a:cubicBezTo>
                  <a:pt x="1532855" y="412902"/>
                  <a:pt x="1534756" y="416505"/>
                  <a:pt x="1537989" y="419730"/>
                </a:cubicBezTo>
                <a:lnTo>
                  <a:pt x="1543694" y="425420"/>
                </a:lnTo>
                <a:lnTo>
                  <a:pt x="1541031" y="417833"/>
                </a:lnTo>
                <a:cubicBezTo>
                  <a:pt x="1540370" y="414577"/>
                  <a:pt x="1538628" y="411637"/>
                  <a:pt x="1536087" y="409488"/>
                </a:cubicBezTo>
                <a:close/>
                <a:moveTo>
                  <a:pt x="2892857" y="409109"/>
                </a:moveTo>
                <a:lnTo>
                  <a:pt x="2903124" y="422942"/>
                </a:lnTo>
                <a:lnTo>
                  <a:pt x="2903315" y="424661"/>
                </a:lnTo>
                <a:lnTo>
                  <a:pt x="2903696" y="423713"/>
                </a:lnTo>
                <a:lnTo>
                  <a:pt x="2903124" y="422942"/>
                </a:lnTo>
                <a:lnTo>
                  <a:pt x="2902008" y="412902"/>
                </a:lnTo>
                <a:cubicBezTo>
                  <a:pt x="2900701" y="409725"/>
                  <a:pt x="2898086" y="407876"/>
                  <a:pt x="2892857" y="409109"/>
                </a:cubicBezTo>
                <a:close/>
                <a:moveTo>
                  <a:pt x="3970476" y="408350"/>
                </a:moveTo>
                <a:cubicBezTo>
                  <a:pt x="3966673" y="422195"/>
                  <a:pt x="3981124" y="418212"/>
                  <a:pt x="3986068" y="423713"/>
                </a:cubicBezTo>
                <a:lnTo>
                  <a:pt x="3986259" y="423902"/>
                </a:lnTo>
                <a:cubicBezTo>
                  <a:pt x="3989681" y="410057"/>
                  <a:pt x="3975420" y="413850"/>
                  <a:pt x="3970476" y="408350"/>
                </a:cubicBezTo>
                <a:close/>
                <a:moveTo>
                  <a:pt x="2677409" y="408350"/>
                </a:moveTo>
                <a:cubicBezTo>
                  <a:pt x="2669612" y="408350"/>
                  <a:pt x="2667331" y="425040"/>
                  <a:pt x="2670373" y="427316"/>
                </a:cubicBezTo>
                <a:cubicBezTo>
                  <a:pt x="2676268" y="424661"/>
                  <a:pt x="2679120" y="418781"/>
                  <a:pt x="2677409" y="408350"/>
                </a:cubicBezTo>
                <a:close/>
                <a:moveTo>
                  <a:pt x="1748112" y="407591"/>
                </a:moveTo>
                <a:cubicBezTo>
                  <a:pt x="1743168" y="429213"/>
                  <a:pt x="1763895" y="408729"/>
                  <a:pt x="1748112" y="407591"/>
                </a:cubicBezTo>
                <a:close/>
                <a:moveTo>
                  <a:pt x="1191713" y="405884"/>
                </a:moveTo>
                <a:lnTo>
                  <a:pt x="1186959" y="408729"/>
                </a:lnTo>
                <a:lnTo>
                  <a:pt x="1182205" y="411764"/>
                </a:lnTo>
                <a:lnTo>
                  <a:pt x="1197608" y="415367"/>
                </a:lnTo>
                <a:lnTo>
                  <a:pt x="1194756" y="410626"/>
                </a:lnTo>
                <a:close/>
                <a:moveTo>
                  <a:pt x="1680416" y="404936"/>
                </a:moveTo>
                <a:lnTo>
                  <a:pt x="1675662" y="407971"/>
                </a:lnTo>
                <a:lnTo>
                  <a:pt x="1670909" y="410815"/>
                </a:lnTo>
                <a:lnTo>
                  <a:pt x="1686311" y="414419"/>
                </a:lnTo>
                <a:lnTo>
                  <a:pt x="1683269" y="409678"/>
                </a:lnTo>
                <a:close/>
                <a:moveTo>
                  <a:pt x="1488459" y="404452"/>
                </a:moveTo>
                <a:cubicBezTo>
                  <a:pt x="1486856" y="403953"/>
                  <a:pt x="1485148" y="404847"/>
                  <a:pt x="1484648" y="406446"/>
                </a:cubicBezTo>
                <a:cubicBezTo>
                  <a:pt x="1484608" y="406573"/>
                  <a:pt x="1484578" y="406702"/>
                  <a:pt x="1484555" y="406833"/>
                </a:cubicBezTo>
                <a:cubicBezTo>
                  <a:pt x="1484197" y="408350"/>
                  <a:pt x="1485129" y="409873"/>
                  <a:pt x="1486647" y="410246"/>
                </a:cubicBezTo>
                <a:cubicBezTo>
                  <a:pt x="1488251" y="410745"/>
                  <a:pt x="1489957" y="409854"/>
                  <a:pt x="1490457" y="408253"/>
                </a:cubicBezTo>
                <a:cubicBezTo>
                  <a:pt x="1490957" y="406654"/>
                  <a:pt x="1490064" y="404953"/>
                  <a:pt x="1488459" y="404452"/>
                </a:cubicBezTo>
                <a:close/>
                <a:moveTo>
                  <a:pt x="1442150" y="403988"/>
                </a:moveTo>
                <a:lnTo>
                  <a:pt x="1439297" y="419350"/>
                </a:lnTo>
                <a:lnTo>
                  <a:pt x="1444051" y="416316"/>
                </a:lnTo>
                <a:lnTo>
                  <a:pt x="1448805" y="413471"/>
                </a:lnTo>
                <a:lnTo>
                  <a:pt x="1445192" y="408729"/>
                </a:lnTo>
                <a:close/>
                <a:moveTo>
                  <a:pt x="1225040" y="403559"/>
                </a:moveTo>
                <a:cubicBezTo>
                  <a:pt x="1223916" y="403542"/>
                  <a:pt x="1222872" y="404143"/>
                  <a:pt x="1222328" y="405126"/>
                </a:cubicBezTo>
                <a:cubicBezTo>
                  <a:pt x="1221887" y="406633"/>
                  <a:pt x="1222756" y="408213"/>
                  <a:pt x="1224270" y="408653"/>
                </a:cubicBezTo>
                <a:cubicBezTo>
                  <a:pt x="1224382" y="408686"/>
                  <a:pt x="1224494" y="408710"/>
                  <a:pt x="1224610" y="408729"/>
                </a:cubicBezTo>
                <a:cubicBezTo>
                  <a:pt x="1226132" y="409086"/>
                  <a:pt x="1227659" y="408156"/>
                  <a:pt x="1228033" y="406643"/>
                </a:cubicBezTo>
                <a:cubicBezTo>
                  <a:pt x="1228060" y="404966"/>
                  <a:pt x="1226719" y="403587"/>
                  <a:pt x="1225040" y="403559"/>
                </a:cubicBezTo>
                <a:close/>
                <a:moveTo>
                  <a:pt x="2163605" y="403229"/>
                </a:moveTo>
                <a:lnTo>
                  <a:pt x="2148583" y="412333"/>
                </a:lnTo>
                <a:lnTo>
                  <a:pt x="2133370" y="421626"/>
                </a:lnTo>
                <a:lnTo>
                  <a:pt x="2181480" y="433006"/>
                </a:lnTo>
                <a:lnTo>
                  <a:pt x="2175014" y="422385"/>
                </a:lnTo>
                <a:cubicBezTo>
                  <a:pt x="2178057" y="420488"/>
                  <a:pt x="2180909" y="413850"/>
                  <a:pt x="2171972" y="413091"/>
                </a:cubicBezTo>
                <a:cubicBezTo>
                  <a:pt x="2171972" y="414798"/>
                  <a:pt x="2171972" y="415747"/>
                  <a:pt x="2171972" y="416885"/>
                </a:cubicBezTo>
                <a:close/>
                <a:moveTo>
                  <a:pt x="2583852" y="402470"/>
                </a:moveTo>
                <a:cubicBezTo>
                  <a:pt x="2582217" y="402089"/>
                  <a:pt x="2580581" y="403106"/>
                  <a:pt x="2580201" y="404737"/>
                </a:cubicBezTo>
                <a:cubicBezTo>
                  <a:pt x="2579820" y="406370"/>
                  <a:pt x="2580828" y="408001"/>
                  <a:pt x="2582464" y="408382"/>
                </a:cubicBezTo>
                <a:cubicBezTo>
                  <a:pt x="2584099" y="408761"/>
                  <a:pt x="2585734" y="407747"/>
                  <a:pt x="2586134" y="406114"/>
                </a:cubicBezTo>
                <a:cubicBezTo>
                  <a:pt x="2586134" y="406100"/>
                  <a:pt x="2586134" y="406087"/>
                  <a:pt x="2586134" y="406074"/>
                </a:cubicBezTo>
                <a:cubicBezTo>
                  <a:pt x="2586400" y="404471"/>
                  <a:pt x="2585411" y="402927"/>
                  <a:pt x="2583852" y="402470"/>
                </a:cubicBezTo>
                <a:close/>
                <a:moveTo>
                  <a:pt x="3353987" y="402091"/>
                </a:moveTo>
                <a:cubicBezTo>
                  <a:pt x="3348853" y="423902"/>
                  <a:pt x="3369580" y="403229"/>
                  <a:pt x="3353987" y="402091"/>
                </a:cubicBezTo>
                <a:close/>
                <a:moveTo>
                  <a:pt x="2407957" y="402091"/>
                </a:moveTo>
                <a:lnTo>
                  <a:pt x="2407957" y="412522"/>
                </a:lnTo>
                <a:lnTo>
                  <a:pt x="2418415" y="412522"/>
                </a:lnTo>
                <a:lnTo>
                  <a:pt x="2418415" y="402091"/>
                </a:lnTo>
                <a:close/>
                <a:moveTo>
                  <a:pt x="2693192" y="401901"/>
                </a:moveTo>
                <a:lnTo>
                  <a:pt x="2691671" y="408350"/>
                </a:lnTo>
                <a:lnTo>
                  <a:pt x="2697185" y="414988"/>
                </a:lnTo>
                <a:lnTo>
                  <a:pt x="2694143" y="422385"/>
                </a:lnTo>
                <a:lnTo>
                  <a:pt x="2691100" y="429782"/>
                </a:lnTo>
                <a:lnTo>
                  <a:pt x="2692812" y="433386"/>
                </a:lnTo>
                <a:cubicBezTo>
                  <a:pt x="2693762" y="435282"/>
                  <a:pt x="2695284" y="436989"/>
                  <a:pt x="2696425" y="437179"/>
                </a:cubicBezTo>
                <a:cubicBezTo>
                  <a:pt x="2697775" y="437511"/>
                  <a:pt x="2699201" y="437156"/>
                  <a:pt x="2700228" y="436231"/>
                </a:cubicBezTo>
                <a:lnTo>
                  <a:pt x="2702129" y="434334"/>
                </a:lnTo>
                <a:lnTo>
                  <a:pt x="2702129" y="429213"/>
                </a:lnTo>
                <a:lnTo>
                  <a:pt x="2702129" y="424282"/>
                </a:lnTo>
                <a:lnTo>
                  <a:pt x="2707454" y="422195"/>
                </a:lnTo>
                <a:cubicBezTo>
                  <a:pt x="2710496" y="421057"/>
                  <a:pt x="2713158" y="418971"/>
                  <a:pt x="2713349" y="417833"/>
                </a:cubicBezTo>
                <a:lnTo>
                  <a:pt x="2713349" y="415557"/>
                </a:lnTo>
                <a:lnTo>
                  <a:pt x="2705552" y="415557"/>
                </a:lnTo>
                <a:lnTo>
                  <a:pt x="2697946" y="415557"/>
                </a:lnTo>
                <a:lnTo>
                  <a:pt x="2699277" y="410436"/>
                </a:lnTo>
                <a:lnTo>
                  <a:pt x="2700798" y="405315"/>
                </a:lnTo>
                <a:lnTo>
                  <a:pt x="2696995" y="403608"/>
                </a:lnTo>
                <a:close/>
                <a:moveTo>
                  <a:pt x="1520304" y="400763"/>
                </a:moveTo>
                <a:cubicBezTo>
                  <a:pt x="1518745" y="400520"/>
                  <a:pt x="1517258" y="401510"/>
                  <a:pt x="1516881" y="403039"/>
                </a:cubicBezTo>
                <a:cubicBezTo>
                  <a:pt x="1516514" y="404610"/>
                  <a:pt x="1517494" y="406182"/>
                  <a:pt x="1519068" y="406548"/>
                </a:cubicBezTo>
                <a:cubicBezTo>
                  <a:pt x="1520643" y="406914"/>
                  <a:pt x="1522219" y="405937"/>
                  <a:pt x="1522586" y="404367"/>
                </a:cubicBezTo>
                <a:cubicBezTo>
                  <a:pt x="1522942" y="402745"/>
                  <a:pt x="1521924" y="401141"/>
                  <a:pt x="1520304" y="400763"/>
                </a:cubicBezTo>
                <a:close/>
                <a:moveTo>
                  <a:pt x="1343649" y="399056"/>
                </a:moveTo>
                <a:cubicBezTo>
                  <a:pt x="1336402" y="399056"/>
                  <a:pt x="1330528" y="404915"/>
                  <a:pt x="1330528" y="412143"/>
                </a:cubicBezTo>
                <a:cubicBezTo>
                  <a:pt x="1330528" y="419371"/>
                  <a:pt x="1336402" y="425230"/>
                  <a:pt x="1343649" y="425230"/>
                </a:cubicBezTo>
                <a:cubicBezTo>
                  <a:pt x="1350894" y="425338"/>
                  <a:pt x="1356855" y="419567"/>
                  <a:pt x="1356963" y="412340"/>
                </a:cubicBezTo>
                <a:cubicBezTo>
                  <a:pt x="1356967" y="412147"/>
                  <a:pt x="1356965" y="411955"/>
                  <a:pt x="1356960" y="411764"/>
                </a:cubicBezTo>
                <a:lnTo>
                  <a:pt x="1356769" y="412143"/>
                </a:lnTo>
                <a:cubicBezTo>
                  <a:pt x="1356769" y="404915"/>
                  <a:pt x="1350895" y="399056"/>
                  <a:pt x="1343649" y="399056"/>
                </a:cubicBezTo>
                <a:close/>
                <a:moveTo>
                  <a:pt x="1365517" y="394504"/>
                </a:moveTo>
                <a:lnTo>
                  <a:pt x="1362854" y="405695"/>
                </a:lnTo>
                <a:lnTo>
                  <a:pt x="1371602" y="407402"/>
                </a:lnTo>
                <a:cubicBezTo>
                  <a:pt x="1376355" y="408350"/>
                  <a:pt x="1380539" y="408350"/>
                  <a:pt x="1380729" y="407402"/>
                </a:cubicBezTo>
                <a:cubicBezTo>
                  <a:pt x="1380919" y="406453"/>
                  <a:pt x="1377877" y="402660"/>
                  <a:pt x="1373503" y="399815"/>
                </a:cubicBezTo>
                <a:close/>
                <a:moveTo>
                  <a:pt x="2462532" y="392797"/>
                </a:moveTo>
                <a:cubicBezTo>
                  <a:pt x="2461334" y="392560"/>
                  <a:pt x="2460155" y="393315"/>
                  <a:pt x="2459869" y="394504"/>
                </a:cubicBezTo>
                <a:cubicBezTo>
                  <a:pt x="2459033" y="395441"/>
                  <a:pt x="2459109" y="396881"/>
                  <a:pt x="2460041" y="397717"/>
                </a:cubicBezTo>
                <a:cubicBezTo>
                  <a:pt x="2460478" y="398095"/>
                  <a:pt x="2461010" y="398299"/>
                  <a:pt x="2461581" y="398298"/>
                </a:cubicBezTo>
                <a:lnTo>
                  <a:pt x="2461581" y="397349"/>
                </a:lnTo>
                <a:cubicBezTo>
                  <a:pt x="2462779" y="397586"/>
                  <a:pt x="2463958" y="396831"/>
                  <a:pt x="2464243" y="395642"/>
                </a:cubicBezTo>
                <a:cubicBezTo>
                  <a:pt x="2464585" y="394432"/>
                  <a:pt x="2463882" y="393175"/>
                  <a:pt x="2462665" y="392831"/>
                </a:cubicBezTo>
                <a:cubicBezTo>
                  <a:pt x="2462627" y="392818"/>
                  <a:pt x="2462570" y="392807"/>
                  <a:pt x="2462532" y="392797"/>
                </a:cubicBezTo>
                <a:close/>
                <a:moveTo>
                  <a:pt x="1811625" y="392608"/>
                </a:moveTo>
                <a:cubicBezTo>
                  <a:pt x="1805920" y="420299"/>
                  <a:pt x="1827598" y="398867"/>
                  <a:pt x="1811625" y="392608"/>
                </a:cubicBezTo>
                <a:close/>
                <a:moveTo>
                  <a:pt x="3374334" y="392418"/>
                </a:moveTo>
                <a:cubicBezTo>
                  <a:pt x="3365777" y="400953"/>
                  <a:pt x="3368059" y="425230"/>
                  <a:pt x="3384793" y="423713"/>
                </a:cubicBezTo>
                <a:cubicBezTo>
                  <a:pt x="3381845" y="413109"/>
                  <a:pt x="3378365" y="402664"/>
                  <a:pt x="3374334" y="392418"/>
                </a:cubicBezTo>
                <a:close/>
                <a:moveTo>
                  <a:pt x="2967398" y="392418"/>
                </a:moveTo>
                <a:cubicBezTo>
                  <a:pt x="2966257" y="397539"/>
                  <a:pt x="2966447" y="400194"/>
                  <a:pt x="2967398" y="401332"/>
                </a:cubicBezTo>
                <a:cubicBezTo>
                  <a:pt x="2966771" y="405981"/>
                  <a:pt x="2969699" y="410374"/>
                  <a:pt x="2974244" y="411574"/>
                </a:cubicBezTo>
                <a:cubicBezTo>
                  <a:pt x="2979226" y="412765"/>
                  <a:pt x="2984246" y="409714"/>
                  <a:pt x="2985463" y="404746"/>
                </a:cubicBezTo>
                <a:cubicBezTo>
                  <a:pt x="2986661" y="399773"/>
                  <a:pt x="2983599" y="394772"/>
                  <a:pt x="2978617" y="393556"/>
                </a:cubicBezTo>
                <a:cubicBezTo>
                  <a:pt x="2976430" y="393006"/>
                  <a:pt x="2974092" y="393347"/>
                  <a:pt x="2972152" y="394504"/>
                </a:cubicBezTo>
                <a:cubicBezTo>
                  <a:pt x="2970992" y="393087"/>
                  <a:pt x="2969224" y="392312"/>
                  <a:pt x="2967398" y="392418"/>
                </a:cubicBezTo>
                <a:close/>
                <a:moveTo>
                  <a:pt x="1332855" y="392151"/>
                </a:moveTo>
                <a:lnTo>
                  <a:pt x="1332897" y="392238"/>
                </a:lnTo>
                <a:lnTo>
                  <a:pt x="1329135" y="395198"/>
                </a:lnTo>
                <a:lnTo>
                  <a:pt x="1328816" y="394694"/>
                </a:lnTo>
                <a:cubicBezTo>
                  <a:pt x="1328841" y="394459"/>
                  <a:pt x="1328894" y="394225"/>
                  <a:pt x="1328972" y="394002"/>
                </a:cubicBezTo>
                <a:cubicBezTo>
                  <a:pt x="1329531" y="392422"/>
                  <a:pt x="1331269" y="391593"/>
                  <a:pt x="1332855" y="392151"/>
                </a:cubicBezTo>
                <a:close/>
                <a:moveTo>
                  <a:pt x="2806145" y="389763"/>
                </a:moveTo>
                <a:cubicBezTo>
                  <a:pt x="2806145" y="389763"/>
                  <a:pt x="2804814" y="389763"/>
                  <a:pt x="2804624" y="390711"/>
                </a:cubicBezTo>
                <a:cubicBezTo>
                  <a:pt x="2804472" y="391159"/>
                  <a:pt x="2804548" y="391650"/>
                  <a:pt x="2804814" y="392039"/>
                </a:cubicBezTo>
                <a:cubicBezTo>
                  <a:pt x="2804814" y="392039"/>
                  <a:pt x="2805955" y="392039"/>
                  <a:pt x="2806145" y="391090"/>
                </a:cubicBezTo>
                <a:cubicBezTo>
                  <a:pt x="2806430" y="390694"/>
                  <a:pt x="2806430" y="390159"/>
                  <a:pt x="2806145" y="389763"/>
                </a:cubicBezTo>
                <a:close/>
                <a:moveTo>
                  <a:pt x="3094759" y="388853"/>
                </a:moveTo>
                <a:cubicBezTo>
                  <a:pt x="3092343" y="390261"/>
                  <a:pt x="3090810" y="394457"/>
                  <a:pt x="3091951" y="403229"/>
                </a:cubicBezTo>
                <a:cubicBezTo>
                  <a:pt x="3117195" y="405505"/>
                  <a:pt x="3102006" y="384630"/>
                  <a:pt x="3094759" y="388853"/>
                </a:cubicBezTo>
                <a:close/>
                <a:moveTo>
                  <a:pt x="3029199" y="388245"/>
                </a:moveTo>
                <a:cubicBezTo>
                  <a:pt x="3012085" y="404557"/>
                  <a:pt x="3048215" y="396970"/>
                  <a:pt x="3029199" y="388245"/>
                </a:cubicBezTo>
                <a:close/>
                <a:moveTo>
                  <a:pt x="3201671" y="387487"/>
                </a:moveTo>
                <a:cubicBezTo>
                  <a:pt x="3208574" y="389328"/>
                  <a:pt x="3213043" y="395974"/>
                  <a:pt x="3212130" y="403039"/>
                </a:cubicBezTo>
                <a:lnTo>
                  <a:pt x="3212130" y="402850"/>
                </a:lnTo>
                <a:cubicBezTo>
                  <a:pt x="3205360" y="400949"/>
                  <a:pt x="3200949" y="394464"/>
                  <a:pt x="3201671" y="387487"/>
                </a:cubicBezTo>
                <a:close/>
                <a:moveTo>
                  <a:pt x="2709736" y="387487"/>
                </a:moveTo>
                <a:lnTo>
                  <a:pt x="2707073" y="390901"/>
                </a:lnTo>
                <a:cubicBezTo>
                  <a:pt x="2705780" y="392109"/>
                  <a:pt x="2704696" y="393518"/>
                  <a:pt x="2703841" y="395073"/>
                </a:cubicBezTo>
                <a:cubicBezTo>
                  <a:pt x="2703841" y="396022"/>
                  <a:pt x="2703841" y="397160"/>
                  <a:pt x="2706503" y="397539"/>
                </a:cubicBezTo>
                <a:lnTo>
                  <a:pt x="2709736" y="397539"/>
                </a:lnTo>
                <a:lnTo>
                  <a:pt x="2711637" y="394504"/>
                </a:lnTo>
                <a:lnTo>
                  <a:pt x="2713729" y="391659"/>
                </a:lnTo>
                <a:lnTo>
                  <a:pt x="2711637" y="389573"/>
                </a:lnTo>
                <a:close/>
                <a:moveTo>
                  <a:pt x="2437265" y="386977"/>
                </a:moveTo>
                <a:cubicBezTo>
                  <a:pt x="2435601" y="387155"/>
                  <a:pt x="2434198" y="388625"/>
                  <a:pt x="2433057" y="392418"/>
                </a:cubicBezTo>
                <a:cubicBezTo>
                  <a:pt x="2440664" y="392987"/>
                  <a:pt x="2460440" y="415367"/>
                  <a:pt x="2459299" y="392418"/>
                </a:cubicBezTo>
                <a:cubicBezTo>
                  <a:pt x="2449601" y="397539"/>
                  <a:pt x="2442256" y="386444"/>
                  <a:pt x="2437265" y="386977"/>
                </a:cubicBezTo>
                <a:close/>
                <a:moveTo>
                  <a:pt x="1352206" y="385021"/>
                </a:moveTo>
                <a:cubicBezTo>
                  <a:pt x="1350875" y="384831"/>
                  <a:pt x="1348973" y="386918"/>
                  <a:pt x="1348212" y="390142"/>
                </a:cubicBezTo>
                <a:lnTo>
                  <a:pt x="1346881" y="395832"/>
                </a:lnTo>
                <a:lnTo>
                  <a:pt x="1359241" y="398867"/>
                </a:lnTo>
                <a:lnTo>
                  <a:pt x="1356960" y="392228"/>
                </a:lnTo>
                <a:cubicBezTo>
                  <a:pt x="1355819" y="388625"/>
                  <a:pt x="1353537" y="385211"/>
                  <a:pt x="1352206" y="385021"/>
                </a:cubicBezTo>
                <a:close/>
                <a:moveTo>
                  <a:pt x="1579823" y="383124"/>
                </a:moveTo>
                <a:cubicBezTo>
                  <a:pt x="1578380" y="382495"/>
                  <a:pt x="1576699" y="383153"/>
                  <a:pt x="1576068" y="384592"/>
                </a:cubicBezTo>
                <a:cubicBezTo>
                  <a:pt x="1575904" y="384968"/>
                  <a:pt x="1575822" y="385372"/>
                  <a:pt x="1575830" y="385780"/>
                </a:cubicBezTo>
                <a:lnTo>
                  <a:pt x="1576210" y="385400"/>
                </a:lnTo>
                <a:cubicBezTo>
                  <a:pt x="1575855" y="387022"/>
                  <a:pt x="1576872" y="388627"/>
                  <a:pt x="1578492" y="389004"/>
                </a:cubicBezTo>
                <a:cubicBezTo>
                  <a:pt x="1580052" y="389247"/>
                  <a:pt x="1581539" y="388257"/>
                  <a:pt x="1581915" y="386728"/>
                </a:cubicBezTo>
                <a:cubicBezTo>
                  <a:pt x="1582284" y="385163"/>
                  <a:pt x="1581367" y="383583"/>
                  <a:pt x="1579823" y="383124"/>
                </a:cubicBezTo>
                <a:close/>
                <a:moveTo>
                  <a:pt x="3013416" y="382935"/>
                </a:moveTo>
                <a:cubicBezTo>
                  <a:pt x="3016078" y="398298"/>
                  <a:pt x="2987555" y="384073"/>
                  <a:pt x="2992499" y="402850"/>
                </a:cubicBezTo>
                <a:lnTo>
                  <a:pt x="2992499" y="403798"/>
                </a:lnTo>
                <a:cubicBezTo>
                  <a:pt x="3007901" y="408350"/>
                  <a:pt x="3026537" y="389763"/>
                  <a:pt x="3013416" y="382935"/>
                </a:cubicBezTo>
                <a:close/>
                <a:moveTo>
                  <a:pt x="3164401" y="382555"/>
                </a:moveTo>
                <a:cubicBezTo>
                  <a:pt x="3167349" y="390427"/>
                  <a:pt x="3168489" y="399768"/>
                  <a:pt x="3171033" y="407615"/>
                </a:cubicBezTo>
                <a:lnTo>
                  <a:pt x="3184901" y="422452"/>
                </a:lnTo>
                <a:lnTo>
                  <a:pt x="3185318" y="424282"/>
                </a:lnTo>
                <a:lnTo>
                  <a:pt x="3186079" y="423713"/>
                </a:lnTo>
                <a:lnTo>
                  <a:pt x="3184901" y="422452"/>
                </a:lnTo>
                <a:lnTo>
                  <a:pt x="3179067" y="396875"/>
                </a:lnTo>
                <a:cubicBezTo>
                  <a:pt x="3177997" y="389573"/>
                  <a:pt x="3175525" y="384452"/>
                  <a:pt x="3164401" y="382555"/>
                </a:cubicBezTo>
                <a:close/>
                <a:moveTo>
                  <a:pt x="3415598" y="381986"/>
                </a:moveTo>
                <a:cubicBezTo>
                  <a:pt x="3405900" y="390142"/>
                  <a:pt x="3423204" y="402470"/>
                  <a:pt x="3410464" y="413281"/>
                </a:cubicBezTo>
                <a:cubicBezTo>
                  <a:pt x="3427578" y="420678"/>
                  <a:pt x="3424155" y="382176"/>
                  <a:pt x="3415978" y="381986"/>
                </a:cubicBezTo>
                <a:close/>
                <a:moveTo>
                  <a:pt x="2877454" y="381986"/>
                </a:moveTo>
                <a:cubicBezTo>
                  <a:pt x="2871939" y="409678"/>
                  <a:pt x="2893427" y="388245"/>
                  <a:pt x="2877454" y="381986"/>
                </a:cubicBezTo>
                <a:close/>
                <a:moveTo>
                  <a:pt x="3818731" y="381607"/>
                </a:moveTo>
                <a:lnTo>
                  <a:pt x="3818731" y="381986"/>
                </a:lnTo>
                <a:lnTo>
                  <a:pt x="3818846" y="382016"/>
                </a:lnTo>
                <a:lnTo>
                  <a:pt x="3822249" y="394102"/>
                </a:lnTo>
                <a:cubicBezTo>
                  <a:pt x="3824721" y="396733"/>
                  <a:pt x="3828619" y="397824"/>
                  <a:pt x="3834323" y="397349"/>
                </a:cubicBezTo>
                <a:cubicBezTo>
                  <a:pt x="3834799" y="391849"/>
                  <a:pt x="3833753" y="387771"/>
                  <a:pt x="3831162" y="385187"/>
                </a:cubicBezTo>
                <a:lnTo>
                  <a:pt x="3818846" y="382016"/>
                </a:lnTo>
                <a:close/>
                <a:moveTo>
                  <a:pt x="3283362" y="381548"/>
                </a:moveTo>
                <a:cubicBezTo>
                  <a:pt x="3277282" y="385211"/>
                  <a:pt x="3277782" y="399436"/>
                  <a:pt x="3285341" y="398298"/>
                </a:cubicBezTo>
                <a:lnTo>
                  <a:pt x="3286291" y="398108"/>
                </a:lnTo>
                <a:cubicBezTo>
                  <a:pt x="3286291" y="391470"/>
                  <a:pt x="3292947" y="390901"/>
                  <a:pt x="3291616" y="382366"/>
                </a:cubicBezTo>
                <a:cubicBezTo>
                  <a:pt x="3288146" y="380280"/>
                  <a:pt x="3285388" y="380327"/>
                  <a:pt x="3283362" y="381548"/>
                </a:cubicBezTo>
                <a:close/>
                <a:moveTo>
                  <a:pt x="3937959" y="379592"/>
                </a:moveTo>
                <a:cubicBezTo>
                  <a:pt x="3933585" y="379805"/>
                  <a:pt x="3929592" y="384168"/>
                  <a:pt x="3939100" y="392039"/>
                </a:cubicBezTo>
                <a:cubicBezTo>
                  <a:pt x="3947087" y="383314"/>
                  <a:pt x="3942333" y="379378"/>
                  <a:pt x="3937959" y="379592"/>
                </a:cubicBezTo>
                <a:close/>
                <a:moveTo>
                  <a:pt x="2288527" y="379319"/>
                </a:moveTo>
                <a:cubicBezTo>
                  <a:pt x="2287564" y="379165"/>
                  <a:pt x="2286162" y="379805"/>
                  <a:pt x="2284355" y="381986"/>
                </a:cubicBezTo>
                <a:cubicBezTo>
                  <a:pt x="2290345" y="387392"/>
                  <a:pt x="2291415" y="379782"/>
                  <a:pt x="2288527" y="379319"/>
                </a:cubicBezTo>
                <a:close/>
                <a:moveTo>
                  <a:pt x="1506613" y="378383"/>
                </a:moveTo>
                <a:cubicBezTo>
                  <a:pt x="1505103" y="378269"/>
                  <a:pt x="1503768" y="379352"/>
                  <a:pt x="1503570" y="380848"/>
                </a:cubicBezTo>
                <a:lnTo>
                  <a:pt x="1503000" y="380659"/>
                </a:lnTo>
                <a:cubicBezTo>
                  <a:pt x="1502644" y="382280"/>
                  <a:pt x="1503662" y="383885"/>
                  <a:pt x="1505282" y="384262"/>
                </a:cubicBezTo>
                <a:cubicBezTo>
                  <a:pt x="1506889" y="384518"/>
                  <a:pt x="1508437" y="383543"/>
                  <a:pt x="1508895" y="381986"/>
                </a:cubicBezTo>
                <a:cubicBezTo>
                  <a:pt x="1509072" y="380401"/>
                  <a:pt x="1508125" y="378904"/>
                  <a:pt x="1506613" y="378383"/>
                </a:cubicBezTo>
                <a:close/>
                <a:moveTo>
                  <a:pt x="3302074" y="377245"/>
                </a:moveTo>
                <a:cubicBezTo>
                  <a:pt x="3296940" y="398867"/>
                  <a:pt x="3317667" y="378193"/>
                  <a:pt x="3302074" y="377245"/>
                </a:cubicBezTo>
                <a:close/>
                <a:moveTo>
                  <a:pt x="3996717" y="377055"/>
                </a:moveTo>
                <a:cubicBezTo>
                  <a:pt x="3979603" y="393366"/>
                  <a:pt x="4015733" y="385780"/>
                  <a:pt x="3996717" y="377055"/>
                </a:cubicBezTo>
                <a:close/>
                <a:moveTo>
                  <a:pt x="2378292" y="377055"/>
                </a:moveTo>
                <a:cubicBezTo>
                  <a:pt x="2378292" y="377055"/>
                  <a:pt x="2377151" y="377055"/>
                  <a:pt x="2376961" y="378003"/>
                </a:cubicBezTo>
                <a:cubicBezTo>
                  <a:pt x="2376676" y="378400"/>
                  <a:pt x="2376676" y="378935"/>
                  <a:pt x="2376961" y="379331"/>
                </a:cubicBezTo>
                <a:cubicBezTo>
                  <a:pt x="2376961" y="379331"/>
                  <a:pt x="2378292" y="379331"/>
                  <a:pt x="2378292" y="378383"/>
                </a:cubicBezTo>
                <a:cubicBezTo>
                  <a:pt x="2378577" y="377986"/>
                  <a:pt x="2378577" y="377451"/>
                  <a:pt x="2378292" y="377055"/>
                </a:cubicBezTo>
                <a:close/>
                <a:moveTo>
                  <a:pt x="2788651" y="376865"/>
                </a:moveTo>
                <a:lnTo>
                  <a:pt x="2787510" y="377434"/>
                </a:lnTo>
                <a:lnTo>
                  <a:pt x="2777051" y="377434"/>
                </a:lnTo>
                <a:lnTo>
                  <a:pt x="2777051" y="392987"/>
                </a:lnTo>
                <a:cubicBezTo>
                  <a:pt x="2787510" y="393177"/>
                  <a:pt x="2790362" y="387297"/>
                  <a:pt x="2788651" y="376865"/>
                </a:cubicBezTo>
                <a:close/>
                <a:moveTo>
                  <a:pt x="2318012" y="376865"/>
                </a:moveTo>
                <a:lnTo>
                  <a:pt x="2317442" y="377055"/>
                </a:lnTo>
                <a:cubicBezTo>
                  <a:pt x="2317442" y="385211"/>
                  <a:pt x="2317442" y="395073"/>
                  <a:pt x="2327901" y="392608"/>
                </a:cubicBezTo>
                <a:cubicBezTo>
                  <a:pt x="2328965" y="385641"/>
                  <a:pt x="2324763" y="378946"/>
                  <a:pt x="2318012" y="376865"/>
                </a:cubicBezTo>
                <a:close/>
                <a:moveTo>
                  <a:pt x="3473976" y="375775"/>
                </a:moveTo>
                <a:cubicBezTo>
                  <a:pt x="3469222" y="376581"/>
                  <a:pt x="3464468" y="382935"/>
                  <a:pt x="3473976" y="392418"/>
                </a:cubicBezTo>
                <a:cubicBezTo>
                  <a:pt x="3483484" y="379711"/>
                  <a:pt x="3478730" y="374969"/>
                  <a:pt x="3473976" y="375775"/>
                </a:cubicBezTo>
                <a:close/>
                <a:moveTo>
                  <a:pt x="1882553" y="375158"/>
                </a:moveTo>
                <a:lnTo>
                  <a:pt x="1867721" y="384262"/>
                </a:lnTo>
                <a:lnTo>
                  <a:pt x="1853269" y="392987"/>
                </a:lnTo>
                <a:lnTo>
                  <a:pt x="1860305" y="404367"/>
                </a:lnTo>
                <a:cubicBezTo>
                  <a:pt x="1859126" y="405590"/>
                  <a:pt x="1858274" y="407090"/>
                  <a:pt x="1857833" y="408729"/>
                </a:cubicBezTo>
                <a:cubicBezTo>
                  <a:pt x="1856639" y="413702"/>
                  <a:pt x="1859698" y="418704"/>
                  <a:pt x="1864678" y="419919"/>
                </a:cubicBezTo>
                <a:cubicBezTo>
                  <a:pt x="1866357" y="420390"/>
                  <a:pt x="1868134" y="420390"/>
                  <a:pt x="1869813" y="419919"/>
                </a:cubicBezTo>
                <a:lnTo>
                  <a:pt x="1871714" y="422954"/>
                </a:lnTo>
                <a:lnTo>
                  <a:pt x="1872855" y="418212"/>
                </a:lnTo>
                <a:cubicBezTo>
                  <a:pt x="1874454" y="417008"/>
                  <a:pt x="1875540" y="415248"/>
                  <a:pt x="1875898" y="413281"/>
                </a:cubicBezTo>
                <a:cubicBezTo>
                  <a:pt x="1876565" y="411377"/>
                  <a:pt x="1876565" y="409306"/>
                  <a:pt x="1875898" y="407402"/>
                </a:cubicBezTo>
                <a:close/>
                <a:moveTo>
                  <a:pt x="1440629" y="374779"/>
                </a:moveTo>
                <a:cubicBezTo>
                  <a:pt x="1439069" y="374536"/>
                  <a:pt x="1437582" y="375526"/>
                  <a:pt x="1437206" y="377055"/>
                </a:cubicBezTo>
                <a:cubicBezTo>
                  <a:pt x="1436837" y="378620"/>
                  <a:pt x="1437753" y="380200"/>
                  <a:pt x="1439297" y="380659"/>
                </a:cubicBezTo>
                <a:cubicBezTo>
                  <a:pt x="1440809" y="381099"/>
                  <a:pt x="1442393" y="380232"/>
                  <a:pt x="1442834" y="378722"/>
                </a:cubicBezTo>
                <a:cubicBezTo>
                  <a:pt x="1442867" y="378610"/>
                  <a:pt x="1442891" y="378498"/>
                  <a:pt x="1442910" y="378383"/>
                </a:cubicBezTo>
                <a:cubicBezTo>
                  <a:pt x="1443154" y="376827"/>
                  <a:pt x="1442161" y="375344"/>
                  <a:pt x="1440629" y="374969"/>
                </a:cubicBezTo>
                <a:close/>
                <a:moveTo>
                  <a:pt x="1599980" y="373072"/>
                </a:moveTo>
                <a:cubicBezTo>
                  <a:pt x="1597827" y="372761"/>
                  <a:pt x="1595650" y="373461"/>
                  <a:pt x="1594085" y="374969"/>
                </a:cubicBezTo>
                <a:lnTo>
                  <a:pt x="1590282" y="376725"/>
                </a:lnTo>
                <a:lnTo>
                  <a:pt x="1590282" y="376296"/>
                </a:lnTo>
                <a:lnTo>
                  <a:pt x="1590092" y="377055"/>
                </a:lnTo>
                <a:cubicBezTo>
                  <a:pt x="1590117" y="376960"/>
                  <a:pt x="1590147" y="376865"/>
                  <a:pt x="1590181" y="376772"/>
                </a:cubicBezTo>
                <a:lnTo>
                  <a:pt x="1590282" y="376725"/>
                </a:lnTo>
                <a:lnTo>
                  <a:pt x="1590282" y="378193"/>
                </a:lnTo>
                <a:cubicBezTo>
                  <a:pt x="1586682" y="383557"/>
                  <a:pt x="1584104" y="389537"/>
                  <a:pt x="1582676" y="395832"/>
                </a:cubicBezTo>
                <a:lnTo>
                  <a:pt x="1576591" y="421816"/>
                </a:lnTo>
                <a:lnTo>
                  <a:pt x="1602832" y="451404"/>
                </a:lnTo>
                <a:cubicBezTo>
                  <a:pt x="1602832" y="451404"/>
                  <a:pt x="1602832" y="451404"/>
                  <a:pt x="1602832" y="452352"/>
                </a:cubicBezTo>
                <a:cubicBezTo>
                  <a:pt x="1602372" y="453854"/>
                  <a:pt x="1603222" y="455446"/>
                  <a:pt x="1604728" y="455905"/>
                </a:cubicBezTo>
                <a:cubicBezTo>
                  <a:pt x="1604793" y="455924"/>
                  <a:pt x="1604858" y="455941"/>
                  <a:pt x="1604924" y="455956"/>
                </a:cubicBezTo>
                <a:cubicBezTo>
                  <a:pt x="1605591" y="456240"/>
                  <a:pt x="1606348" y="456240"/>
                  <a:pt x="1607016" y="455956"/>
                </a:cubicBezTo>
                <a:lnTo>
                  <a:pt x="1610439" y="459939"/>
                </a:lnTo>
                <a:cubicBezTo>
                  <a:pt x="1621761" y="472738"/>
                  <a:pt x="1634520" y="484193"/>
                  <a:pt x="1648470" y="494079"/>
                </a:cubicBezTo>
                <a:lnTo>
                  <a:pt x="1648470" y="496355"/>
                </a:lnTo>
                <a:cubicBezTo>
                  <a:pt x="1649482" y="496455"/>
                  <a:pt x="1650501" y="496455"/>
                  <a:pt x="1651512" y="496355"/>
                </a:cubicBezTo>
                <a:lnTo>
                  <a:pt x="1655126" y="498631"/>
                </a:lnTo>
                <a:cubicBezTo>
                  <a:pt x="1658029" y="500432"/>
                  <a:pt x="1661163" y="501836"/>
                  <a:pt x="1664443" y="502803"/>
                </a:cubicBezTo>
                <a:lnTo>
                  <a:pt x="1685741" y="507735"/>
                </a:lnTo>
                <a:lnTo>
                  <a:pt x="1684790" y="506028"/>
                </a:lnTo>
                <a:cubicBezTo>
                  <a:pt x="1686212" y="506073"/>
                  <a:pt x="1687477" y="505127"/>
                  <a:pt x="1687833" y="503752"/>
                </a:cubicBezTo>
                <a:cubicBezTo>
                  <a:pt x="1688076" y="502196"/>
                  <a:pt x="1687083" y="500713"/>
                  <a:pt x="1685551" y="500338"/>
                </a:cubicBezTo>
                <a:cubicBezTo>
                  <a:pt x="1684292" y="499913"/>
                  <a:pt x="1682913" y="500480"/>
                  <a:pt x="1682318" y="501665"/>
                </a:cubicBezTo>
                <a:lnTo>
                  <a:pt x="1648660" y="441921"/>
                </a:lnTo>
                <a:cubicBezTo>
                  <a:pt x="1643336" y="432627"/>
                  <a:pt x="1638011" y="422954"/>
                  <a:pt x="1632877" y="415557"/>
                </a:cubicBezTo>
                <a:cubicBezTo>
                  <a:pt x="1634969" y="415557"/>
                  <a:pt x="1634779" y="412712"/>
                  <a:pt x="1628123" y="408350"/>
                </a:cubicBezTo>
                <a:cubicBezTo>
                  <a:pt x="1620952" y="394994"/>
                  <a:pt x="1611418" y="383041"/>
                  <a:pt x="1599980" y="373072"/>
                </a:cubicBezTo>
                <a:close/>
                <a:moveTo>
                  <a:pt x="2544489" y="372124"/>
                </a:moveTo>
                <a:cubicBezTo>
                  <a:pt x="2539602" y="371401"/>
                  <a:pt x="2534981" y="374534"/>
                  <a:pt x="2533840" y="379331"/>
                </a:cubicBezTo>
                <a:lnTo>
                  <a:pt x="2533270" y="379141"/>
                </a:lnTo>
                <a:cubicBezTo>
                  <a:pt x="2532148" y="384150"/>
                  <a:pt x="2535305" y="389120"/>
                  <a:pt x="2540325" y="390241"/>
                </a:cubicBezTo>
                <a:cubicBezTo>
                  <a:pt x="2545345" y="391363"/>
                  <a:pt x="2550327" y="388211"/>
                  <a:pt x="2551449" y="383202"/>
                </a:cubicBezTo>
                <a:cubicBezTo>
                  <a:pt x="2552571" y="378229"/>
                  <a:pt x="2549471" y="373286"/>
                  <a:pt x="2544489" y="372124"/>
                </a:cubicBezTo>
                <a:close/>
                <a:moveTo>
                  <a:pt x="3128461" y="371934"/>
                </a:moveTo>
                <a:cubicBezTo>
                  <a:pt x="3111157" y="379710"/>
                  <a:pt x="3148998" y="385021"/>
                  <a:pt x="3128461" y="371934"/>
                </a:cubicBezTo>
                <a:close/>
                <a:moveTo>
                  <a:pt x="3112868" y="371934"/>
                </a:moveTo>
                <a:cubicBezTo>
                  <a:pt x="3107924" y="393746"/>
                  <a:pt x="3128461" y="373072"/>
                  <a:pt x="3112868" y="371934"/>
                </a:cubicBezTo>
                <a:close/>
                <a:moveTo>
                  <a:pt x="2296715" y="371744"/>
                </a:moveTo>
                <a:cubicBezTo>
                  <a:pt x="2291771" y="393556"/>
                  <a:pt x="2312498" y="372882"/>
                  <a:pt x="2296715" y="371744"/>
                </a:cubicBezTo>
                <a:close/>
                <a:moveTo>
                  <a:pt x="1894533" y="371555"/>
                </a:moveTo>
                <a:cubicBezTo>
                  <a:pt x="1877229" y="379331"/>
                  <a:pt x="1914880" y="384642"/>
                  <a:pt x="1894533" y="371555"/>
                </a:cubicBezTo>
                <a:close/>
                <a:moveTo>
                  <a:pt x="3322611" y="370796"/>
                </a:moveTo>
                <a:cubicBezTo>
                  <a:pt x="3317477" y="392608"/>
                  <a:pt x="3338204" y="371934"/>
                  <a:pt x="3322611" y="370796"/>
                </a:cubicBezTo>
                <a:close/>
                <a:moveTo>
                  <a:pt x="2789792" y="370037"/>
                </a:moveTo>
                <a:cubicBezTo>
                  <a:pt x="2789468" y="370493"/>
                  <a:pt x="2789468" y="371100"/>
                  <a:pt x="2789792" y="371555"/>
                </a:cubicBezTo>
                <a:cubicBezTo>
                  <a:pt x="2790381" y="371524"/>
                  <a:pt x="2790895" y="371155"/>
                  <a:pt x="2791123" y="370606"/>
                </a:cubicBezTo>
                <a:cubicBezTo>
                  <a:pt x="2791237" y="370438"/>
                  <a:pt x="2791294" y="370240"/>
                  <a:pt x="2791313" y="370037"/>
                </a:cubicBezTo>
                <a:cubicBezTo>
                  <a:pt x="2790875" y="369650"/>
                  <a:pt x="2790229" y="369650"/>
                  <a:pt x="2789792" y="370037"/>
                </a:cubicBezTo>
                <a:close/>
                <a:moveTo>
                  <a:pt x="2487633" y="368141"/>
                </a:moveTo>
                <a:cubicBezTo>
                  <a:pt x="2483259" y="367003"/>
                  <a:pt x="2479075" y="368141"/>
                  <a:pt x="2478505" y="370606"/>
                </a:cubicBezTo>
                <a:cubicBezTo>
                  <a:pt x="2478277" y="373510"/>
                  <a:pt x="2479246" y="376384"/>
                  <a:pt x="2481167" y="378572"/>
                </a:cubicBezTo>
                <a:cubicBezTo>
                  <a:pt x="2480235" y="380401"/>
                  <a:pt x="2479722" y="382405"/>
                  <a:pt x="2479646" y="384452"/>
                </a:cubicBezTo>
                <a:cubicBezTo>
                  <a:pt x="2479684" y="386939"/>
                  <a:pt x="2480558" y="389342"/>
                  <a:pt x="2482118" y="391280"/>
                </a:cubicBezTo>
                <a:cubicBezTo>
                  <a:pt x="2481319" y="391047"/>
                  <a:pt x="2480558" y="390728"/>
                  <a:pt x="2479836" y="390332"/>
                </a:cubicBezTo>
                <a:cubicBezTo>
                  <a:pt x="2475082" y="394884"/>
                  <a:pt x="2468997" y="408208"/>
                  <a:pt x="2467738" y="420299"/>
                </a:cubicBezTo>
                <a:lnTo>
                  <a:pt x="2470232" y="436231"/>
                </a:lnTo>
                <a:lnTo>
                  <a:pt x="2464433" y="429023"/>
                </a:lnTo>
                <a:cubicBezTo>
                  <a:pt x="2461581" y="455197"/>
                  <a:pt x="2463482" y="443628"/>
                  <a:pt x="2427923" y="444576"/>
                </a:cubicBezTo>
                <a:cubicBezTo>
                  <a:pt x="2430395" y="467501"/>
                  <a:pt x="2439447" y="489231"/>
                  <a:pt x="2453975" y="507166"/>
                </a:cubicBezTo>
                <a:cubicBezTo>
                  <a:pt x="2453975" y="472267"/>
                  <a:pt x="2492006" y="505269"/>
                  <a:pt x="2495809" y="470750"/>
                </a:cubicBezTo>
                <a:cubicBezTo>
                  <a:pt x="2480597" y="464681"/>
                  <a:pt x="2476793" y="495786"/>
                  <a:pt x="2469758" y="481181"/>
                </a:cubicBezTo>
                <a:cubicBezTo>
                  <a:pt x="2477554" y="474543"/>
                  <a:pt x="2479075" y="453490"/>
                  <a:pt x="2490675" y="465439"/>
                </a:cubicBezTo>
                <a:cubicBezTo>
                  <a:pt x="2490105" y="455956"/>
                  <a:pt x="2484543" y="451215"/>
                  <a:pt x="2478624" y="446663"/>
                </a:cubicBezTo>
                <a:lnTo>
                  <a:pt x="2470267" y="436275"/>
                </a:lnTo>
                <a:lnTo>
                  <a:pt x="2484590" y="442869"/>
                </a:lnTo>
                <a:lnTo>
                  <a:pt x="2484590" y="440593"/>
                </a:lnTo>
                <a:lnTo>
                  <a:pt x="2526424" y="450456"/>
                </a:lnTo>
                <a:cubicBezTo>
                  <a:pt x="2526976" y="453906"/>
                  <a:pt x="2527927" y="457280"/>
                  <a:pt x="2529277" y="460508"/>
                </a:cubicBezTo>
                <a:lnTo>
                  <a:pt x="2530418" y="464111"/>
                </a:lnTo>
                <a:lnTo>
                  <a:pt x="2521480" y="464111"/>
                </a:lnTo>
                <a:lnTo>
                  <a:pt x="2521480" y="474543"/>
                </a:lnTo>
                <a:lnTo>
                  <a:pt x="2531939" y="474543"/>
                </a:lnTo>
                <a:lnTo>
                  <a:pt x="2531939" y="468284"/>
                </a:lnTo>
                <a:lnTo>
                  <a:pt x="2537644" y="459939"/>
                </a:lnTo>
                <a:lnTo>
                  <a:pt x="2543348" y="451783"/>
                </a:lnTo>
                <a:lnTo>
                  <a:pt x="2534791" y="449697"/>
                </a:lnTo>
                <a:cubicBezTo>
                  <a:pt x="2533213" y="449528"/>
                  <a:pt x="2531616" y="449528"/>
                  <a:pt x="2530037" y="449697"/>
                </a:cubicBezTo>
                <a:lnTo>
                  <a:pt x="2530037" y="447231"/>
                </a:lnTo>
                <a:lnTo>
                  <a:pt x="2532319" y="448369"/>
                </a:lnTo>
                <a:cubicBezTo>
                  <a:pt x="2532224" y="447614"/>
                  <a:pt x="2532224" y="446848"/>
                  <a:pt x="2532319" y="446093"/>
                </a:cubicBezTo>
                <a:cubicBezTo>
                  <a:pt x="2533270" y="446093"/>
                  <a:pt x="2533650" y="447231"/>
                  <a:pt x="2534601" y="447421"/>
                </a:cubicBezTo>
                <a:cubicBezTo>
                  <a:pt x="2533080" y="436231"/>
                  <a:pt x="2532319" y="422764"/>
                  <a:pt x="2522811" y="417264"/>
                </a:cubicBezTo>
                <a:lnTo>
                  <a:pt x="2522241" y="417074"/>
                </a:lnTo>
                <a:cubicBezTo>
                  <a:pt x="2521956" y="421052"/>
                  <a:pt x="2521956" y="425046"/>
                  <a:pt x="2522241" y="429023"/>
                </a:cubicBezTo>
                <a:cubicBezTo>
                  <a:pt x="2517943" y="421759"/>
                  <a:pt x="2511212" y="416249"/>
                  <a:pt x="2503225" y="413471"/>
                </a:cubicBezTo>
                <a:cubicBezTo>
                  <a:pt x="2499593" y="412727"/>
                  <a:pt x="2495828" y="413057"/>
                  <a:pt x="2492386" y="414419"/>
                </a:cubicBezTo>
                <a:cubicBezTo>
                  <a:pt x="2493851" y="408604"/>
                  <a:pt x="2492881" y="402447"/>
                  <a:pt x="2489724" y="397349"/>
                </a:cubicBezTo>
                <a:cubicBezTo>
                  <a:pt x="2490732" y="397455"/>
                  <a:pt x="2491759" y="397455"/>
                  <a:pt x="2492767" y="397349"/>
                </a:cubicBezTo>
                <a:cubicBezTo>
                  <a:pt x="2499917" y="397349"/>
                  <a:pt x="2505697" y="391576"/>
                  <a:pt x="2505697" y="384452"/>
                </a:cubicBezTo>
                <a:cubicBezTo>
                  <a:pt x="2505754" y="378049"/>
                  <a:pt x="2501038" y="372604"/>
                  <a:pt x="2494668" y="371744"/>
                </a:cubicBezTo>
                <a:lnTo>
                  <a:pt x="2495809" y="370037"/>
                </a:lnTo>
                <a:close/>
                <a:moveTo>
                  <a:pt x="2568164" y="367477"/>
                </a:moveTo>
                <a:cubicBezTo>
                  <a:pt x="2566586" y="367111"/>
                  <a:pt x="2565007" y="368088"/>
                  <a:pt x="2564646" y="369658"/>
                </a:cubicBezTo>
                <a:cubicBezTo>
                  <a:pt x="2564285" y="371229"/>
                  <a:pt x="2565254" y="372801"/>
                  <a:pt x="2566833" y="373167"/>
                </a:cubicBezTo>
                <a:cubicBezTo>
                  <a:pt x="2568411" y="373533"/>
                  <a:pt x="2569989" y="372556"/>
                  <a:pt x="2570351" y="370986"/>
                </a:cubicBezTo>
                <a:cubicBezTo>
                  <a:pt x="2570712" y="369415"/>
                  <a:pt x="2569742" y="367843"/>
                  <a:pt x="2568164" y="367477"/>
                </a:cubicBezTo>
                <a:close/>
                <a:moveTo>
                  <a:pt x="2705362" y="367003"/>
                </a:moveTo>
                <a:cubicBezTo>
                  <a:pt x="2703612" y="367392"/>
                  <a:pt x="2702053" y="368402"/>
                  <a:pt x="2700988" y="369848"/>
                </a:cubicBezTo>
                <a:lnTo>
                  <a:pt x="2699467" y="372124"/>
                </a:lnTo>
                <a:lnTo>
                  <a:pt x="2706503" y="373831"/>
                </a:lnTo>
                <a:lnTo>
                  <a:pt x="2708214" y="367003"/>
                </a:lnTo>
                <a:close/>
                <a:moveTo>
                  <a:pt x="2972533" y="366813"/>
                </a:moveTo>
                <a:cubicBezTo>
                  <a:pt x="2952186" y="379710"/>
                  <a:pt x="2989837" y="374400"/>
                  <a:pt x="2972533" y="366813"/>
                </a:cubicBezTo>
                <a:close/>
                <a:moveTo>
                  <a:pt x="1901569" y="366813"/>
                </a:moveTo>
                <a:lnTo>
                  <a:pt x="1908414" y="387487"/>
                </a:lnTo>
                <a:cubicBezTo>
                  <a:pt x="1911020" y="393812"/>
                  <a:pt x="1915298" y="399316"/>
                  <a:pt x="1920775" y="403419"/>
                </a:cubicBezTo>
                <a:lnTo>
                  <a:pt x="1920775" y="408160"/>
                </a:lnTo>
                <a:cubicBezTo>
                  <a:pt x="1922714" y="408570"/>
                  <a:pt x="1924730" y="408570"/>
                  <a:pt x="1926670" y="408160"/>
                </a:cubicBezTo>
                <a:cubicBezTo>
                  <a:pt x="1931480" y="411436"/>
                  <a:pt x="1936824" y="413873"/>
                  <a:pt x="1942453" y="415367"/>
                </a:cubicBezTo>
                <a:lnTo>
                  <a:pt x="1969645" y="421816"/>
                </a:lnTo>
                <a:lnTo>
                  <a:pt x="1962799" y="401143"/>
                </a:lnTo>
                <a:cubicBezTo>
                  <a:pt x="1956087" y="387477"/>
                  <a:pt x="1943612" y="377525"/>
                  <a:pt x="1928761" y="374020"/>
                </a:cubicBezTo>
                <a:close/>
                <a:moveTo>
                  <a:pt x="1275002" y="363968"/>
                </a:moveTo>
                <a:lnTo>
                  <a:pt x="1272910" y="375158"/>
                </a:lnTo>
                <a:lnTo>
                  <a:pt x="1270628" y="386349"/>
                </a:lnTo>
                <a:lnTo>
                  <a:pt x="1275572" y="379521"/>
                </a:lnTo>
                <a:lnTo>
                  <a:pt x="1280326" y="372693"/>
                </a:lnTo>
                <a:lnTo>
                  <a:pt x="1277664" y="368330"/>
                </a:lnTo>
                <a:close/>
                <a:moveTo>
                  <a:pt x="2749478" y="363209"/>
                </a:moveTo>
                <a:lnTo>
                  <a:pt x="2745675" y="366054"/>
                </a:lnTo>
                <a:lnTo>
                  <a:pt x="2742062" y="368899"/>
                </a:lnTo>
                <a:lnTo>
                  <a:pt x="2743393" y="372882"/>
                </a:lnTo>
                <a:lnTo>
                  <a:pt x="2744724" y="377055"/>
                </a:lnTo>
                <a:lnTo>
                  <a:pt x="2750810" y="380659"/>
                </a:lnTo>
                <a:cubicBezTo>
                  <a:pt x="2753681" y="382229"/>
                  <a:pt x="2756115" y="384516"/>
                  <a:pt x="2757845" y="387297"/>
                </a:cubicBezTo>
                <a:cubicBezTo>
                  <a:pt x="2758492" y="390170"/>
                  <a:pt x="2758492" y="393148"/>
                  <a:pt x="2757845" y="396022"/>
                </a:cubicBezTo>
                <a:lnTo>
                  <a:pt x="2756514" y="401901"/>
                </a:lnTo>
                <a:lnTo>
                  <a:pt x="2760888" y="404557"/>
                </a:lnTo>
                <a:cubicBezTo>
                  <a:pt x="2764006" y="406715"/>
                  <a:pt x="2766707" y="409412"/>
                  <a:pt x="2768874" y="412522"/>
                </a:cubicBezTo>
                <a:cubicBezTo>
                  <a:pt x="2770148" y="414713"/>
                  <a:pt x="2771822" y="416644"/>
                  <a:pt x="2773818" y="418212"/>
                </a:cubicBezTo>
                <a:cubicBezTo>
                  <a:pt x="2775454" y="417915"/>
                  <a:pt x="2777013" y="417268"/>
                  <a:pt x="2778382" y="416316"/>
                </a:cubicBezTo>
                <a:cubicBezTo>
                  <a:pt x="2780303" y="415259"/>
                  <a:pt x="2781748" y="413488"/>
                  <a:pt x="2782376" y="411385"/>
                </a:cubicBezTo>
                <a:lnTo>
                  <a:pt x="2782376" y="408540"/>
                </a:lnTo>
                <a:lnTo>
                  <a:pt x="2787700" y="408540"/>
                </a:lnTo>
                <a:lnTo>
                  <a:pt x="2787700" y="414609"/>
                </a:lnTo>
                <a:lnTo>
                  <a:pt x="2798158" y="414609"/>
                </a:lnTo>
                <a:lnTo>
                  <a:pt x="2798158" y="404177"/>
                </a:lnTo>
                <a:lnTo>
                  <a:pt x="2795306" y="404177"/>
                </a:lnTo>
                <a:lnTo>
                  <a:pt x="2796637" y="398677"/>
                </a:lnTo>
                <a:lnTo>
                  <a:pt x="2792264" y="397539"/>
                </a:lnTo>
                <a:lnTo>
                  <a:pt x="2790742" y="403608"/>
                </a:lnTo>
                <a:lnTo>
                  <a:pt x="2789411" y="403608"/>
                </a:lnTo>
                <a:lnTo>
                  <a:pt x="2787700" y="403608"/>
                </a:lnTo>
                <a:lnTo>
                  <a:pt x="2787700" y="404746"/>
                </a:lnTo>
                <a:lnTo>
                  <a:pt x="2784087" y="406833"/>
                </a:lnTo>
                <a:lnTo>
                  <a:pt x="2777241" y="410626"/>
                </a:lnTo>
                <a:lnTo>
                  <a:pt x="2770586" y="404746"/>
                </a:lnTo>
                <a:lnTo>
                  <a:pt x="2764881" y="398298"/>
                </a:lnTo>
                <a:lnTo>
                  <a:pt x="2763740" y="392418"/>
                </a:lnTo>
                <a:cubicBezTo>
                  <a:pt x="2763303" y="389590"/>
                  <a:pt x="2763303" y="386711"/>
                  <a:pt x="2763740" y="383883"/>
                </a:cubicBezTo>
                <a:lnTo>
                  <a:pt x="2763740" y="381038"/>
                </a:lnTo>
                <a:lnTo>
                  <a:pt x="2756704" y="375348"/>
                </a:lnTo>
                <a:lnTo>
                  <a:pt x="2749669" y="369658"/>
                </a:lnTo>
                <a:lnTo>
                  <a:pt x="2753091" y="367003"/>
                </a:lnTo>
                <a:lnTo>
                  <a:pt x="2756134" y="364727"/>
                </a:lnTo>
                <a:close/>
                <a:moveTo>
                  <a:pt x="1804741" y="363094"/>
                </a:moveTo>
                <a:cubicBezTo>
                  <a:pt x="1803320" y="362862"/>
                  <a:pt x="1801949" y="363727"/>
                  <a:pt x="1801546" y="365106"/>
                </a:cubicBezTo>
                <a:cubicBezTo>
                  <a:pt x="1801105" y="366614"/>
                  <a:pt x="1801974" y="368194"/>
                  <a:pt x="1803488" y="368634"/>
                </a:cubicBezTo>
                <a:cubicBezTo>
                  <a:pt x="1803600" y="368666"/>
                  <a:pt x="1803712" y="368691"/>
                  <a:pt x="1803828" y="368710"/>
                </a:cubicBezTo>
                <a:cubicBezTo>
                  <a:pt x="1805384" y="368962"/>
                  <a:pt x="1806848" y="367907"/>
                  <a:pt x="1807101" y="366358"/>
                </a:cubicBezTo>
                <a:cubicBezTo>
                  <a:pt x="1807352" y="364806"/>
                  <a:pt x="1806296" y="363344"/>
                  <a:pt x="1804741" y="363094"/>
                </a:cubicBezTo>
                <a:close/>
                <a:moveTo>
                  <a:pt x="2846268" y="360744"/>
                </a:moveTo>
                <a:cubicBezTo>
                  <a:pt x="2844937" y="368330"/>
                  <a:pt x="2837521" y="369658"/>
                  <a:pt x="2835619" y="376486"/>
                </a:cubicBezTo>
                <a:cubicBezTo>
                  <a:pt x="2854635" y="375538"/>
                  <a:pt x="2849881" y="378762"/>
                  <a:pt x="2844937" y="385211"/>
                </a:cubicBezTo>
                <a:lnTo>
                  <a:pt x="2840564" y="382366"/>
                </a:lnTo>
                <a:lnTo>
                  <a:pt x="2826112" y="391470"/>
                </a:lnTo>
                <a:cubicBezTo>
                  <a:pt x="2819399" y="396684"/>
                  <a:pt x="2814284" y="403639"/>
                  <a:pt x="2811279" y="411574"/>
                </a:cubicBezTo>
                <a:lnTo>
                  <a:pt x="2804434" y="415557"/>
                </a:lnTo>
                <a:lnTo>
                  <a:pt x="2807666" y="420868"/>
                </a:lnTo>
                <a:cubicBezTo>
                  <a:pt x="2807666" y="421816"/>
                  <a:pt x="2807666" y="422764"/>
                  <a:pt x="2807666" y="423713"/>
                </a:cubicBezTo>
                <a:lnTo>
                  <a:pt x="2803293" y="442679"/>
                </a:lnTo>
                <a:cubicBezTo>
                  <a:pt x="2802304" y="441168"/>
                  <a:pt x="2800497" y="440415"/>
                  <a:pt x="2798729" y="440783"/>
                </a:cubicBezTo>
                <a:cubicBezTo>
                  <a:pt x="2798729" y="444007"/>
                  <a:pt x="2798729" y="446852"/>
                  <a:pt x="2793595" y="445904"/>
                </a:cubicBezTo>
                <a:lnTo>
                  <a:pt x="2793595" y="455197"/>
                </a:lnTo>
                <a:cubicBezTo>
                  <a:pt x="2800631" y="459749"/>
                  <a:pt x="2804434" y="453870"/>
                  <a:pt x="2804814" y="448180"/>
                </a:cubicBezTo>
                <a:lnTo>
                  <a:pt x="2817745" y="451214"/>
                </a:lnTo>
                <a:lnTo>
                  <a:pt x="2818695" y="451214"/>
                </a:lnTo>
                <a:cubicBezTo>
                  <a:pt x="2813751" y="456715"/>
                  <a:pt x="2816414" y="454439"/>
                  <a:pt x="2819646" y="451214"/>
                </a:cubicBezTo>
                <a:cubicBezTo>
                  <a:pt x="2831360" y="450514"/>
                  <a:pt x="2842674" y="446647"/>
                  <a:pt x="2852353" y="440024"/>
                </a:cubicBezTo>
                <a:cubicBezTo>
                  <a:pt x="2853418" y="441706"/>
                  <a:pt x="2854692" y="443237"/>
                  <a:pt x="2856156" y="444576"/>
                </a:cubicBezTo>
                <a:cubicBezTo>
                  <a:pt x="2859085" y="442169"/>
                  <a:pt x="2860644" y="438486"/>
                  <a:pt x="2860340" y="434713"/>
                </a:cubicBezTo>
                <a:lnTo>
                  <a:pt x="2886962" y="414798"/>
                </a:lnTo>
                <a:lnTo>
                  <a:pt x="2864143" y="398298"/>
                </a:lnTo>
                <a:lnTo>
                  <a:pt x="2856347" y="392987"/>
                </a:lnTo>
                <a:cubicBezTo>
                  <a:pt x="2861367" y="390887"/>
                  <a:pt x="2865246" y="386745"/>
                  <a:pt x="2866995" y="381607"/>
                </a:cubicBezTo>
                <a:cubicBezTo>
                  <a:pt x="2854825" y="380090"/>
                  <a:pt x="2855396" y="365485"/>
                  <a:pt x="2846268" y="360744"/>
                </a:cubicBezTo>
                <a:close/>
                <a:moveTo>
                  <a:pt x="3071034" y="360364"/>
                </a:moveTo>
                <a:cubicBezTo>
                  <a:pt x="3053729" y="368141"/>
                  <a:pt x="3091381" y="373451"/>
                  <a:pt x="3071034" y="360364"/>
                </a:cubicBezTo>
                <a:close/>
                <a:moveTo>
                  <a:pt x="1663683" y="360364"/>
                </a:moveTo>
                <a:cubicBezTo>
                  <a:pt x="1665204" y="367098"/>
                  <a:pt x="1662875" y="370132"/>
                  <a:pt x="1660783" y="373333"/>
                </a:cubicBezTo>
                <a:lnTo>
                  <a:pt x="1659464" y="385833"/>
                </a:lnTo>
                <a:lnTo>
                  <a:pt x="1658548" y="386538"/>
                </a:lnTo>
                <a:lnTo>
                  <a:pt x="1659309" y="387297"/>
                </a:lnTo>
                <a:lnTo>
                  <a:pt x="1659464" y="385833"/>
                </a:lnTo>
                <a:lnTo>
                  <a:pt x="1665962" y="380828"/>
                </a:lnTo>
                <a:cubicBezTo>
                  <a:pt x="1669019" y="375147"/>
                  <a:pt x="1663065" y="370986"/>
                  <a:pt x="1684600" y="381228"/>
                </a:cubicBezTo>
                <a:cubicBezTo>
                  <a:pt x="1683151" y="370360"/>
                  <a:pt x="1674579" y="361810"/>
                  <a:pt x="1663683" y="360364"/>
                </a:cubicBezTo>
                <a:close/>
                <a:moveTo>
                  <a:pt x="3093458" y="358299"/>
                </a:moveTo>
                <a:cubicBezTo>
                  <a:pt x="3090632" y="357591"/>
                  <a:pt x="3087483" y="358088"/>
                  <a:pt x="3084345" y="360364"/>
                </a:cubicBezTo>
                <a:cubicBezTo>
                  <a:pt x="3084097" y="370572"/>
                  <a:pt x="3091095" y="379542"/>
                  <a:pt x="3101078" y="381797"/>
                </a:cubicBezTo>
                <a:cubicBezTo>
                  <a:pt x="3107496" y="373404"/>
                  <a:pt x="3101934" y="360424"/>
                  <a:pt x="3093458" y="358299"/>
                </a:cubicBezTo>
                <a:close/>
                <a:moveTo>
                  <a:pt x="2349198" y="356192"/>
                </a:moveTo>
                <a:cubicBezTo>
                  <a:pt x="2349198" y="356192"/>
                  <a:pt x="2349198" y="358088"/>
                  <a:pt x="2349198" y="359606"/>
                </a:cubicBezTo>
                <a:cubicBezTo>
                  <a:pt x="2350339" y="362532"/>
                  <a:pt x="2353667" y="363974"/>
                  <a:pt x="2356595" y="362826"/>
                </a:cubicBezTo>
                <a:cubicBezTo>
                  <a:pt x="2357071" y="362639"/>
                  <a:pt x="2357527" y="362384"/>
                  <a:pt x="2357945" y="362071"/>
                </a:cubicBezTo>
                <a:lnTo>
                  <a:pt x="2359657" y="360364"/>
                </a:lnTo>
                <a:lnTo>
                  <a:pt x="2354903" y="357899"/>
                </a:lnTo>
                <a:cubicBezTo>
                  <a:pt x="2353210" y="356791"/>
                  <a:pt x="2351233" y="356198"/>
                  <a:pt x="2349198" y="356192"/>
                </a:cubicBezTo>
                <a:close/>
                <a:moveTo>
                  <a:pt x="3447925" y="356002"/>
                </a:moveTo>
                <a:cubicBezTo>
                  <a:pt x="3442790" y="377624"/>
                  <a:pt x="3463517" y="357140"/>
                  <a:pt x="3447925" y="356002"/>
                </a:cubicBezTo>
                <a:close/>
                <a:moveTo>
                  <a:pt x="3120780" y="355857"/>
                </a:moveTo>
                <a:cubicBezTo>
                  <a:pt x="3120237" y="355670"/>
                  <a:pt x="3119286" y="356334"/>
                  <a:pt x="3117812" y="358657"/>
                </a:cubicBezTo>
                <a:cubicBezTo>
                  <a:pt x="3120379" y="364632"/>
                  <a:pt x="3122412" y="356417"/>
                  <a:pt x="3120780" y="355857"/>
                </a:cubicBezTo>
                <a:close/>
                <a:moveTo>
                  <a:pt x="1467441" y="355813"/>
                </a:moveTo>
                <a:cubicBezTo>
                  <a:pt x="1450755" y="352541"/>
                  <a:pt x="1446583" y="367406"/>
                  <a:pt x="1454365" y="374243"/>
                </a:cubicBezTo>
                <a:lnTo>
                  <a:pt x="1465167" y="377178"/>
                </a:lnTo>
                <a:lnTo>
                  <a:pt x="1465159" y="377245"/>
                </a:lnTo>
                <a:lnTo>
                  <a:pt x="1466110" y="377434"/>
                </a:lnTo>
                <a:lnTo>
                  <a:pt x="1465167" y="377178"/>
                </a:lnTo>
                <a:close/>
                <a:moveTo>
                  <a:pt x="3865699" y="354675"/>
                </a:moveTo>
                <a:cubicBezTo>
                  <a:pt x="3860755" y="376296"/>
                  <a:pt x="3881482" y="355813"/>
                  <a:pt x="3865699" y="354675"/>
                </a:cubicBezTo>
                <a:close/>
                <a:moveTo>
                  <a:pt x="2813181" y="354675"/>
                </a:moveTo>
                <a:lnTo>
                  <a:pt x="2813756" y="355726"/>
                </a:lnTo>
                <a:lnTo>
                  <a:pt x="2812991" y="356192"/>
                </a:lnTo>
                <a:lnTo>
                  <a:pt x="2812323" y="355378"/>
                </a:lnTo>
                <a:close/>
                <a:moveTo>
                  <a:pt x="1446143" y="351640"/>
                </a:moveTo>
                <a:cubicBezTo>
                  <a:pt x="1444582" y="351397"/>
                  <a:pt x="1443097" y="352387"/>
                  <a:pt x="1442720" y="353916"/>
                </a:cubicBezTo>
                <a:cubicBezTo>
                  <a:pt x="1442190" y="355395"/>
                  <a:pt x="1442964" y="357023"/>
                  <a:pt x="1444447" y="357552"/>
                </a:cubicBezTo>
                <a:cubicBezTo>
                  <a:pt x="1444688" y="357637"/>
                  <a:pt x="1444938" y="357690"/>
                  <a:pt x="1445192" y="357709"/>
                </a:cubicBezTo>
                <a:lnTo>
                  <a:pt x="1444812" y="357519"/>
                </a:lnTo>
                <a:cubicBezTo>
                  <a:pt x="1446324" y="357960"/>
                  <a:pt x="1447908" y="357093"/>
                  <a:pt x="1448349" y="355583"/>
                </a:cubicBezTo>
                <a:cubicBezTo>
                  <a:pt x="1448381" y="355471"/>
                  <a:pt x="1448406" y="355357"/>
                  <a:pt x="1448425" y="355243"/>
                </a:cubicBezTo>
                <a:cubicBezTo>
                  <a:pt x="1448781" y="353622"/>
                  <a:pt x="1447763" y="352017"/>
                  <a:pt x="1446143" y="351640"/>
                </a:cubicBezTo>
                <a:close/>
                <a:moveTo>
                  <a:pt x="3115340" y="351261"/>
                </a:moveTo>
                <a:lnTo>
                  <a:pt x="3115187" y="351640"/>
                </a:lnTo>
                <a:lnTo>
                  <a:pt x="3108305" y="351640"/>
                </a:lnTo>
                <a:lnTo>
                  <a:pt x="3108305" y="358657"/>
                </a:lnTo>
                <a:cubicBezTo>
                  <a:pt x="3111442" y="359511"/>
                  <a:pt x="3112583" y="358231"/>
                  <a:pt x="3113248" y="356453"/>
                </a:cubicBezTo>
                <a:lnTo>
                  <a:pt x="3115187" y="351640"/>
                </a:lnTo>
                <a:lnTo>
                  <a:pt x="3115340" y="351640"/>
                </a:lnTo>
                <a:close/>
                <a:moveTo>
                  <a:pt x="1868862" y="350692"/>
                </a:moveTo>
                <a:cubicBezTo>
                  <a:pt x="1848325" y="363778"/>
                  <a:pt x="1886166" y="358278"/>
                  <a:pt x="1868862" y="350692"/>
                </a:cubicBezTo>
                <a:close/>
                <a:moveTo>
                  <a:pt x="2422599" y="347847"/>
                </a:moveTo>
                <a:cubicBezTo>
                  <a:pt x="2422028" y="347847"/>
                  <a:pt x="2419176" y="348416"/>
                  <a:pt x="2418796" y="349554"/>
                </a:cubicBezTo>
                <a:lnTo>
                  <a:pt x="2419746" y="349743"/>
                </a:lnTo>
                <a:lnTo>
                  <a:pt x="2419746" y="352019"/>
                </a:lnTo>
                <a:lnTo>
                  <a:pt x="2424500" y="353157"/>
                </a:lnTo>
                <a:lnTo>
                  <a:pt x="2424500" y="350502"/>
                </a:lnTo>
                <a:cubicBezTo>
                  <a:pt x="2424500" y="349174"/>
                  <a:pt x="2423169" y="347847"/>
                  <a:pt x="2422599" y="347847"/>
                </a:cubicBezTo>
                <a:close/>
                <a:moveTo>
                  <a:pt x="2805277" y="346788"/>
                </a:moveTo>
                <a:lnTo>
                  <a:pt x="2812323" y="355378"/>
                </a:lnTo>
                <a:lnTo>
                  <a:pt x="2807857" y="359037"/>
                </a:lnTo>
                <a:lnTo>
                  <a:pt x="2802722" y="363399"/>
                </a:lnTo>
                <a:lnTo>
                  <a:pt x="2800250" y="361123"/>
                </a:lnTo>
                <a:lnTo>
                  <a:pt x="2799109" y="360364"/>
                </a:lnTo>
                <a:lnTo>
                  <a:pt x="2802342" y="353157"/>
                </a:lnTo>
                <a:close/>
                <a:moveTo>
                  <a:pt x="2376961" y="346329"/>
                </a:moveTo>
                <a:cubicBezTo>
                  <a:pt x="2371979" y="345138"/>
                  <a:pt x="2366959" y="348190"/>
                  <a:pt x="2365742" y="353157"/>
                </a:cubicBezTo>
                <a:cubicBezTo>
                  <a:pt x="2364658" y="358113"/>
                  <a:pt x="2367681" y="363044"/>
                  <a:pt x="2372587" y="364347"/>
                </a:cubicBezTo>
                <a:cubicBezTo>
                  <a:pt x="2377665" y="365191"/>
                  <a:pt x="2382457" y="361772"/>
                  <a:pt x="2383312" y="356710"/>
                </a:cubicBezTo>
                <a:cubicBezTo>
                  <a:pt x="2384073" y="352158"/>
                  <a:pt x="2381373" y="347737"/>
                  <a:pt x="2376961" y="346329"/>
                </a:cubicBezTo>
                <a:close/>
                <a:moveTo>
                  <a:pt x="2804532" y="345880"/>
                </a:moveTo>
                <a:lnTo>
                  <a:pt x="2805575" y="346140"/>
                </a:lnTo>
                <a:lnTo>
                  <a:pt x="2805277" y="346788"/>
                </a:lnTo>
                <a:close/>
                <a:moveTo>
                  <a:pt x="3405329" y="345571"/>
                </a:moveTo>
                <a:cubicBezTo>
                  <a:pt x="3400195" y="367192"/>
                  <a:pt x="3420922" y="346519"/>
                  <a:pt x="3405329" y="345571"/>
                </a:cubicBezTo>
                <a:close/>
                <a:moveTo>
                  <a:pt x="1496154" y="345381"/>
                </a:moveTo>
                <a:cubicBezTo>
                  <a:pt x="1494643" y="344941"/>
                  <a:pt x="1493059" y="345808"/>
                  <a:pt x="1492617" y="347317"/>
                </a:cubicBezTo>
                <a:cubicBezTo>
                  <a:pt x="1492585" y="347429"/>
                  <a:pt x="1492560" y="347541"/>
                  <a:pt x="1492541" y="347657"/>
                </a:cubicBezTo>
                <a:cubicBezTo>
                  <a:pt x="1492288" y="349208"/>
                  <a:pt x="1493346" y="350669"/>
                  <a:pt x="1494901" y="350921"/>
                </a:cubicBezTo>
                <a:cubicBezTo>
                  <a:pt x="1496455" y="351171"/>
                  <a:pt x="1497921" y="350119"/>
                  <a:pt x="1498172" y="348567"/>
                </a:cubicBezTo>
                <a:cubicBezTo>
                  <a:pt x="1498404" y="347150"/>
                  <a:pt x="1497537" y="345783"/>
                  <a:pt x="1496154" y="345381"/>
                </a:cubicBezTo>
                <a:close/>
                <a:moveTo>
                  <a:pt x="3346919" y="345378"/>
                </a:moveTo>
                <a:lnTo>
                  <a:pt x="3343295" y="350241"/>
                </a:lnTo>
                <a:lnTo>
                  <a:pt x="3342958" y="350123"/>
                </a:lnTo>
                <a:lnTo>
                  <a:pt x="3342958" y="350692"/>
                </a:lnTo>
                <a:lnTo>
                  <a:pt x="3343295" y="350241"/>
                </a:lnTo>
                <a:lnTo>
                  <a:pt x="3352608" y="353489"/>
                </a:lnTo>
                <a:cubicBezTo>
                  <a:pt x="3354557" y="355860"/>
                  <a:pt x="3355888" y="358847"/>
                  <a:pt x="3358551" y="360554"/>
                </a:cubicBezTo>
                <a:cubicBezTo>
                  <a:pt x="3361974" y="353015"/>
                  <a:pt x="3352668" y="343982"/>
                  <a:pt x="3346919" y="345378"/>
                </a:cubicBezTo>
                <a:close/>
                <a:moveTo>
                  <a:pt x="1712083" y="343759"/>
                </a:moveTo>
                <a:cubicBezTo>
                  <a:pt x="1710480" y="343260"/>
                  <a:pt x="1708773" y="344154"/>
                  <a:pt x="1708272" y="345753"/>
                </a:cubicBezTo>
                <a:cubicBezTo>
                  <a:pt x="1708233" y="345880"/>
                  <a:pt x="1708202" y="346009"/>
                  <a:pt x="1708179" y="346140"/>
                </a:cubicBezTo>
                <a:cubicBezTo>
                  <a:pt x="1708638" y="346877"/>
                  <a:pt x="1709408" y="347367"/>
                  <a:pt x="1710271" y="347467"/>
                </a:cubicBezTo>
                <a:lnTo>
                  <a:pt x="1710271" y="349554"/>
                </a:lnTo>
                <a:cubicBezTo>
                  <a:pt x="1711876" y="350052"/>
                  <a:pt x="1713582" y="349161"/>
                  <a:pt x="1714082" y="347560"/>
                </a:cubicBezTo>
                <a:cubicBezTo>
                  <a:pt x="1714582" y="345961"/>
                  <a:pt x="1713688" y="344260"/>
                  <a:pt x="1712083" y="343759"/>
                </a:cubicBezTo>
                <a:close/>
                <a:moveTo>
                  <a:pt x="2238907" y="342536"/>
                </a:moveTo>
                <a:cubicBezTo>
                  <a:pt x="2233811" y="341882"/>
                  <a:pt x="2229133" y="345478"/>
                  <a:pt x="2228468" y="350568"/>
                </a:cubicBezTo>
                <a:cubicBezTo>
                  <a:pt x="2227916" y="354955"/>
                  <a:pt x="2230521" y="359132"/>
                  <a:pt x="2234724" y="360554"/>
                </a:cubicBezTo>
                <a:cubicBezTo>
                  <a:pt x="2239706" y="361745"/>
                  <a:pt x="2244726" y="358694"/>
                  <a:pt x="2245943" y="353726"/>
                </a:cubicBezTo>
                <a:cubicBezTo>
                  <a:pt x="2247008" y="348757"/>
                  <a:pt x="2243870" y="343858"/>
                  <a:pt x="2238907" y="342726"/>
                </a:cubicBezTo>
                <a:close/>
                <a:moveTo>
                  <a:pt x="2366883" y="340070"/>
                </a:moveTo>
                <a:cubicBezTo>
                  <a:pt x="2365856" y="339896"/>
                  <a:pt x="2364829" y="340442"/>
                  <a:pt x="2364411" y="341398"/>
                </a:cubicBezTo>
                <a:cubicBezTo>
                  <a:pt x="2364411" y="342346"/>
                  <a:pt x="2364411" y="343674"/>
                  <a:pt x="2366312" y="344622"/>
                </a:cubicBezTo>
                <a:lnTo>
                  <a:pt x="2368784" y="346140"/>
                </a:lnTo>
                <a:lnTo>
                  <a:pt x="2368784" y="343295"/>
                </a:lnTo>
                <a:cubicBezTo>
                  <a:pt x="2368898" y="341925"/>
                  <a:pt x="2368138" y="340632"/>
                  <a:pt x="2366883" y="340070"/>
                </a:cubicBezTo>
                <a:close/>
                <a:moveTo>
                  <a:pt x="2284165" y="340070"/>
                </a:moveTo>
                <a:lnTo>
                  <a:pt x="2281883" y="341398"/>
                </a:lnTo>
                <a:cubicBezTo>
                  <a:pt x="2280780" y="341773"/>
                  <a:pt x="2279848" y="342509"/>
                  <a:pt x="2279220" y="343484"/>
                </a:cubicBezTo>
                <a:lnTo>
                  <a:pt x="2278840" y="343295"/>
                </a:lnTo>
                <a:cubicBezTo>
                  <a:pt x="2278840" y="343295"/>
                  <a:pt x="2278840" y="344622"/>
                  <a:pt x="2280742" y="344812"/>
                </a:cubicBezTo>
                <a:lnTo>
                  <a:pt x="2283024" y="344812"/>
                </a:lnTo>
                <a:close/>
                <a:moveTo>
                  <a:pt x="1516881" y="337794"/>
                </a:moveTo>
                <a:cubicBezTo>
                  <a:pt x="1515370" y="337354"/>
                  <a:pt x="1513786" y="338221"/>
                  <a:pt x="1513345" y="339731"/>
                </a:cubicBezTo>
                <a:cubicBezTo>
                  <a:pt x="1513312" y="339843"/>
                  <a:pt x="1513288" y="339956"/>
                  <a:pt x="1513269" y="340070"/>
                </a:cubicBezTo>
                <a:cubicBezTo>
                  <a:pt x="1512911" y="341588"/>
                  <a:pt x="1513843" y="343111"/>
                  <a:pt x="1515360" y="343484"/>
                </a:cubicBezTo>
                <a:cubicBezTo>
                  <a:pt x="1516866" y="343943"/>
                  <a:pt x="1518462" y="343095"/>
                  <a:pt x="1518922" y="341593"/>
                </a:cubicBezTo>
                <a:cubicBezTo>
                  <a:pt x="1518941" y="341529"/>
                  <a:pt x="1518958" y="341464"/>
                  <a:pt x="1518973" y="341398"/>
                </a:cubicBezTo>
                <a:cubicBezTo>
                  <a:pt x="1519342" y="339833"/>
                  <a:pt x="1518425" y="338253"/>
                  <a:pt x="1516881" y="337794"/>
                </a:cubicBezTo>
                <a:close/>
                <a:moveTo>
                  <a:pt x="1694534" y="337622"/>
                </a:moveTo>
                <a:cubicBezTo>
                  <a:pt x="1692923" y="337144"/>
                  <a:pt x="1691229" y="338056"/>
                  <a:pt x="1690749" y="339662"/>
                </a:cubicBezTo>
                <a:cubicBezTo>
                  <a:pt x="1690268" y="341269"/>
                  <a:pt x="1691185" y="342959"/>
                  <a:pt x="1692794" y="343439"/>
                </a:cubicBezTo>
                <a:cubicBezTo>
                  <a:pt x="1692851" y="343456"/>
                  <a:pt x="1692910" y="343471"/>
                  <a:pt x="1692967" y="343484"/>
                </a:cubicBezTo>
                <a:cubicBezTo>
                  <a:pt x="1694473" y="343943"/>
                  <a:pt x="1696068" y="343095"/>
                  <a:pt x="1696528" y="341593"/>
                </a:cubicBezTo>
                <a:cubicBezTo>
                  <a:pt x="1696547" y="341529"/>
                  <a:pt x="1696564" y="341464"/>
                  <a:pt x="1696580" y="341398"/>
                </a:cubicBezTo>
                <a:cubicBezTo>
                  <a:pt x="1697061" y="339791"/>
                  <a:pt x="1696144" y="338102"/>
                  <a:pt x="1694534" y="337622"/>
                </a:cubicBezTo>
                <a:close/>
                <a:moveTo>
                  <a:pt x="3180754" y="335139"/>
                </a:moveTo>
                <a:lnTo>
                  <a:pt x="3179993" y="335708"/>
                </a:lnTo>
                <a:cubicBezTo>
                  <a:pt x="3150709" y="329259"/>
                  <a:pt x="3146716" y="375348"/>
                  <a:pt x="3153942" y="387866"/>
                </a:cubicBezTo>
                <a:cubicBezTo>
                  <a:pt x="3164781" y="371175"/>
                  <a:pt x="3180754" y="360364"/>
                  <a:pt x="3180754" y="335139"/>
                </a:cubicBezTo>
                <a:close/>
                <a:moveTo>
                  <a:pt x="2491055" y="335139"/>
                </a:moveTo>
                <a:cubicBezTo>
                  <a:pt x="2486111" y="356761"/>
                  <a:pt x="2506648" y="335139"/>
                  <a:pt x="2491055" y="335139"/>
                </a:cubicBezTo>
                <a:close/>
                <a:moveTo>
                  <a:pt x="1988661" y="335139"/>
                </a:moveTo>
                <a:lnTo>
                  <a:pt x="1989186" y="335354"/>
                </a:lnTo>
                <a:lnTo>
                  <a:pt x="1999500" y="350692"/>
                </a:lnTo>
                <a:cubicBezTo>
                  <a:pt x="1999025" y="346614"/>
                  <a:pt x="1999120" y="342109"/>
                  <a:pt x="1997931" y="338932"/>
                </a:cubicBezTo>
                <a:lnTo>
                  <a:pt x="1989186" y="335354"/>
                </a:lnTo>
                <a:lnTo>
                  <a:pt x="1989041" y="335139"/>
                </a:lnTo>
                <a:close/>
                <a:moveTo>
                  <a:pt x="2576112" y="333589"/>
                </a:moveTo>
                <a:cubicBezTo>
                  <a:pt x="2574477" y="333210"/>
                  <a:pt x="2572842" y="334225"/>
                  <a:pt x="2572442" y="335858"/>
                </a:cubicBezTo>
                <a:cubicBezTo>
                  <a:pt x="2572442" y="335871"/>
                  <a:pt x="2572442" y="335884"/>
                  <a:pt x="2572442" y="335898"/>
                </a:cubicBezTo>
                <a:cubicBezTo>
                  <a:pt x="2572081" y="337519"/>
                  <a:pt x="2573108" y="339124"/>
                  <a:pt x="2574724" y="339501"/>
                </a:cubicBezTo>
                <a:cubicBezTo>
                  <a:pt x="2576359" y="339882"/>
                  <a:pt x="2577995" y="338866"/>
                  <a:pt x="2578375" y="337235"/>
                </a:cubicBezTo>
                <a:cubicBezTo>
                  <a:pt x="2578756" y="335602"/>
                  <a:pt x="2577748" y="333971"/>
                  <a:pt x="2576112" y="333589"/>
                </a:cubicBezTo>
                <a:close/>
                <a:moveTo>
                  <a:pt x="3437466" y="332294"/>
                </a:moveTo>
                <a:cubicBezTo>
                  <a:pt x="3431761" y="359985"/>
                  <a:pt x="3453249" y="338553"/>
                  <a:pt x="3437466" y="332294"/>
                </a:cubicBezTo>
                <a:close/>
                <a:moveTo>
                  <a:pt x="1382821" y="332104"/>
                </a:moveTo>
                <a:lnTo>
                  <a:pt x="1382631" y="332484"/>
                </a:lnTo>
                <a:cubicBezTo>
                  <a:pt x="1374180" y="332821"/>
                  <a:pt x="1366085" y="335958"/>
                  <a:pt x="1359622" y="341398"/>
                </a:cubicBezTo>
                <a:lnTo>
                  <a:pt x="1355819" y="338743"/>
                </a:lnTo>
                <a:lnTo>
                  <a:pt x="1348783" y="333811"/>
                </a:lnTo>
                <a:lnTo>
                  <a:pt x="1344599" y="336467"/>
                </a:lnTo>
                <a:lnTo>
                  <a:pt x="1340226" y="339122"/>
                </a:lnTo>
                <a:lnTo>
                  <a:pt x="1351445" y="341398"/>
                </a:lnTo>
                <a:lnTo>
                  <a:pt x="1358100" y="342726"/>
                </a:lnTo>
                <a:cubicBezTo>
                  <a:pt x="1353347" y="346709"/>
                  <a:pt x="1348973" y="351071"/>
                  <a:pt x="1344409" y="354675"/>
                </a:cubicBezTo>
                <a:cubicBezTo>
                  <a:pt x="1344569" y="354246"/>
                  <a:pt x="1344569" y="353775"/>
                  <a:pt x="1344409" y="353347"/>
                </a:cubicBezTo>
                <a:cubicBezTo>
                  <a:pt x="1347448" y="350454"/>
                  <a:pt x="1347560" y="345652"/>
                  <a:pt x="1344660" y="342621"/>
                </a:cubicBezTo>
                <a:cubicBezTo>
                  <a:pt x="1343618" y="341531"/>
                  <a:pt x="1342272" y="340774"/>
                  <a:pt x="1340796" y="340450"/>
                </a:cubicBezTo>
                <a:cubicBezTo>
                  <a:pt x="1339885" y="344381"/>
                  <a:pt x="1339885" y="348467"/>
                  <a:pt x="1340796" y="352399"/>
                </a:cubicBezTo>
                <a:cubicBezTo>
                  <a:pt x="1340216" y="352806"/>
                  <a:pt x="1339809" y="353415"/>
                  <a:pt x="1339655" y="354106"/>
                </a:cubicBezTo>
                <a:cubicBezTo>
                  <a:pt x="1339368" y="355452"/>
                  <a:pt x="1340089" y="356810"/>
                  <a:pt x="1341367" y="357330"/>
                </a:cubicBezTo>
                <a:cubicBezTo>
                  <a:pt x="1339315" y="358629"/>
                  <a:pt x="1337069" y="359589"/>
                  <a:pt x="1334711" y="360175"/>
                </a:cubicBezTo>
                <a:lnTo>
                  <a:pt x="1333190" y="349933"/>
                </a:lnTo>
                <a:lnTo>
                  <a:pt x="1317217" y="346140"/>
                </a:lnTo>
                <a:lnTo>
                  <a:pt x="1313223" y="362071"/>
                </a:lnTo>
                <a:lnTo>
                  <a:pt x="1320069" y="366813"/>
                </a:lnTo>
                <a:lnTo>
                  <a:pt x="1315886" y="370796"/>
                </a:lnTo>
                <a:cubicBezTo>
                  <a:pt x="1315524" y="370377"/>
                  <a:pt x="1315068" y="370053"/>
                  <a:pt x="1314554" y="369848"/>
                </a:cubicBezTo>
                <a:cubicBezTo>
                  <a:pt x="1313043" y="369408"/>
                  <a:pt x="1311459" y="370274"/>
                  <a:pt x="1311018" y="371784"/>
                </a:cubicBezTo>
                <a:cubicBezTo>
                  <a:pt x="1310985" y="371896"/>
                  <a:pt x="1310961" y="372010"/>
                  <a:pt x="1310942" y="372124"/>
                </a:cubicBezTo>
                <a:cubicBezTo>
                  <a:pt x="1310599" y="372844"/>
                  <a:pt x="1310599" y="373679"/>
                  <a:pt x="1310942" y="374400"/>
                </a:cubicBezTo>
                <a:cubicBezTo>
                  <a:pt x="1307753" y="376698"/>
                  <a:pt x="1304223" y="378491"/>
                  <a:pt x="1300483" y="379710"/>
                </a:cubicBezTo>
                <a:cubicBezTo>
                  <a:pt x="1296754" y="378447"/>
                  <a:pt x="1292812" y="377931"/>
                  <a:pt x="1288883" y="378193"/>
                </a:cubicBezTo>
                <a:lnTo>
                  <a:pt x="1281087" y="379331"/>
                </a:lnTo>
                <a:lnTo>
                  <a:pt x="1292306" y="381797"/>
                </a:lnTo>
                <a:cubicBezTo>
                  <a:pt x="1290405" y="391280"/>
                  <a:pt x="1279375" y="397729"/>
                  <a:pt x="1267966" y="400763"/>
                </a:cubicBezTo>
                <a:cubicBezTo>
                  <a:pt x="1266878" y="400052"/>
                  <a:pt x="1265642" y="399599"/>
                  <a:pt x="1264353" y="399436"/>
                </a:cubicBezTo>
                <a:cubicBezTo>
                  <a:pt x="1261725" y="399544"/>
                  <a:pt x="1259198" y="400473"/>
                  <a:pt x="1257127" y="402091"/>
                </a:cubicBezTo>
                <a:cubicBezTo>
                  <a:pt x="1255484" y="402284"/>
                  <a:pt x="1253826" y="402284"/>
                  <a:pt x="1252183" y="402091"/>
                </a:cubicBezTo>
                <a:cubicBezTo>
                  <a:pt x="1253704" y="402091"/>
                  <a:pt x="1255035" y="402091"/>
                  <a:pt x="1254655" y="404557"/>
                </a:cubicBezTo>
                <a:cubicBezTo>
                  <a:pt x="1254275" y="407022"/>
                  <a:pt x="1254655" y="404557"/>
                  <a:pt x="1254655" y="405695"/>
                </a:cubicBezTo>
                <a:cubicBezTo>
                  <a:pt x="1253605" y="407345"/>
                  <a:pt x="1253014" y="409243"/>
                  <a:pt x="1252944" y="411195"/>
                </a:cubicBezTo>
                <a:cubicBezTo>
                  <a:pt x="1250852" y="417454"/>
                  <a:pt x="1248950" y="422006"/>
                  <a:pt x="1254845" y="428454"/>
                </a:cubicBezTo>
                <a:cubicBezTo>
                  <a:pt x="1257924" y="428104"/>
                  <a:pt x="1260976" y="427533"/>
                  <a:pt x="1263973" y="426747"/>
                </a:cubicBezTo>
                <a:cubicBezTo>
                  <a:pt x="1267050" y="429587"/>
                  <a:pt x="1270286" y="432246"/>
                  <a:pt x="1273671" y="434713"/>
                </a:cubicBezTo>
                <a:cubicBezTo>
                  <a:pt x="1276641" y="436995"/>
                  <a:pt x="1279752" y="439085"/>
                  <a:pt x="1282989" y="440972"/>
                </a:cubicBezTo>
                <a:lnTo>
                  <a:pt x="1313033" y="459939"/>
                </a:lnTo>
                <a:lnTo>
                  <a:pt x="1294018" y="429972"/>
                </a:lnTo>
                <a:cubicBezTo>
                  <a:pt x="1292306" y="427127"/>
                  <a:pt x="1290405" y="424851"/>
                  <a:pt x="1288503" y="422195"/>
                </a:cubicBezTo>
                <a:cubicBezTo>
                  <a:pt x="1290024" y="423902"/>
                  <a:pt x="1293447" y="422195"/>
                  <a:pt x="1292496" y="420678"/>
                </a:cubicBezTo>
                <a:cubicBezTo>
                  <a:pt x="1291063" y="421069"/>
                  <a:pt x="1289663" y="421577"/>
                  <a:pt x="1288313" y="422195"/>
                </a:cubicBezTo>
                <a:cubicBezTo>
                  <a:pt x="1286982" y="420488"/>
                  <a:pt x="1285841" y="418402"/>
                  <a:pt x="1284510" y="416885"/>
                </a:cubicBezTo>
                <a:cubicBezTo>
                  <a:pt x="1295269" y="407749"/>
                  <a:pt x="1308506" y="402004"/>
                  <a:pt x="1322541" y="400384"/>
                </a:cubicBezTo>
                <a:lnTo>
                  <a:pt x="1329135" y="395198"/>
                </a:lnTo>
                <a:lnTo>
                  <a:pt x="1331098" y="398298"/>
                </a:lnTo>
                <a:cubicBezTo>
                  <a:pt x="1332724" y="398652"/>
                  <a:pt x="1334333" y="397638"/>
                  <a:pt x="1334711" y="396022"/>
                </a:cubicBezTo>
                <a:lnTo>
                  <a:pt x="1332897" y="392238"/>
                </a:lnTo>
                <a:lnTo>
                  <a:pt x="1341293" y="385635"/>
                </a:lnTo>
                <a:cubicBezTo>
                  <a:pt x="1364388" y="374246"/>
                  <a:pt x="1394944" y="368805"/>
                  <a:pt x="1382821" y="332104"/>
                </a:cubicBezTo>
                <a:close/>
                <a:moveTo>
                  <a:pt x="2179388" y="331915"/>
                </a:moveTo>
                <a:lnTo>
                  <a:pt x="2165887" y="340260"/>
                </a:lnTo>
                <a:cubicBezTo>
                  <a:pt x="2163567" y="341927"/>
                  <a:pt x="2161627" y="344059"/>
                  <a:pt x="2160182" y="346519"/>
                </a:cubicBezTo>
                <a:lnTo>
                  <a:pt x="2136222" y="339501"/>
                </a:lnTo>
                <a:lnTo>
                  <a:pt x="2144780" y="343484"/>
                </a:lnTo>
                <a:cubicBezTo>
                  <a:pt x="2149724" y="345480"/>
                  <a:pt x="2154896" y="346819"/>
                  <a:pt x="2160182" y="347467"/>
                </a:cubicBezTo>
                <a:cubicBezTo>
                  <a:pt x="2156303" y="355145"/>
                  <a:pt x="2154668" y="363752"/>
                  <a:pt x="2155428" y="372313"/>
                </a:cubicBezTo>
                <a:lnTo>
                  <a:pt x="2157710" y="396780"/>
                </a:lnTo>
                <a:lnTo>
                  <a:pt x="2176726" y="377814"/>
                </a:lnTo>
                <a:lnTo>
                  <a:pt x="2195742" y="358847"/>
                </a:lnTo>
                <a:lnTo>
                  <a:pt x="2194791" y="357140"/>
                </a:lnTo>
                <a:cubicBezTo>
                  <a:pt x="2201009" y="358997"/>
                  <a:pt x="2207360" y="360328"/>
                  <a:pt x="2213806" y="361123"/>
                </a:cubicBezTo>
                <a:lnTo>
                  <a:pt x="2227308" y="362640"/>
                </a:lnTo>
                <a:lnTo>
                  <a:pt x="2193460" y="354485"/>
                </a:lnTo>
                <a:lnTo>
                  <a:pt x="2187755" y="345381"/>
                </a:lnTo>
                <a:close/>
                <a:moveTo>
                  <a:pt x="1670528" y="331346"/>
                </a:moveTo>
                <a:cubicBezTo>
                  <a:pt x="1668954" y="331342"/>
                  <a:pt x="1667674" y="332613"/>
                  <a:pt x="1667670" y="334185"/>
                </a:cubicBezTo>
                <a:cubicBezTo>
                  <a:pt x="1667670" y="334249"/>
                  <a:pt x="1667672" y="334316"/>
                  <a:pt x="1667676" y="334380"/>
                </a:cubicBezTo>
                <a:lnTo>
                  <a:pt x="1666915" y="333622"/>
                </a:lnTo>
                <a:cubicBezTo>
                  <a:pt x="1666662" y="335173"/>
                  <a:pt x="1667720" y="336634"/>
                  <a:pt x="1669273" y="336886"/>
                </a:cubicBezTo>
                <a:cubicBezTo>
                  <a:pt x="1670829" y="337136"/>
                  <a:pt x="1672295" y="336084"/>
                  <a:pt x="1672546" y="334532"/>
                </a:cubicBezTo>
                <a:cubicBezTo>
                  <a:pt x="1672778" y="333115"/>
                  <a:pt x="1671911" y="331748"/>
                  <a:pt x="1670528" y="331346"/>
                </a:cubicBezTo>
                <a:close/>
                <a:moveTo>
                  <a:pt x="2997823" y="330777"/>
                </a:moveTo>
                <a:cubicBezTo>
                  <a:pt x="2980519" y="338553"/>
                  <a:pt x="3018170" y="343864"/>
                  <a:pt x="2997823" y="330777"/>
                </a:cubicBezTo>
                <a:close/>
                <a:moveTo>
                  <a:pt x="2839803" y="330397"/>
                </a:moveTo>
                <a:lnTo>
                  <a:pt x="2839803" y="340829"/>
                </a:lnTo>
                <a:lnTo>
                  <a:pt x="2850262" y="340829"/>
                </a:lnTo>
                <a:lnTo>
                  <a:pt x="2850262" y="330397"/>
                </a:lnTo>
                <a:close/>
                <a:moveTo>
                  <a:pt x="3286291" y="330208"/>
                </a:moveTo>
                <a:cubicBezTo>
                  <a:pt x="3281347" y="352019"/>
                  <a:pt x="3302074" y="331346"/>
                  <a:pt x="3286291" y="330208"/>
                </a:cubicBezTo>
                <a:close/>
                <a:moveTo>
                  <a:pt x="2411570" y="328501"/>
                </a:moveTo>
                <a:cubicBezTo>
                  <a:pt x="2406055" y="356192"/>
                  <a:pt x="2427543" y="334760"/>
                  <a:pt x="2411570" y="328501"/>
                </a:cubicBezTo>
                <a:close/>
                <a:moveTo>
                  <a:pt x="1574974" y="327457"/>
                </a:moveTo>
                <a:cubicBezTo>
                  <a:pt x="1573400" y="327091"/>
                  <a:pt x="1571824" y="328068"/>
                  <a:pt x="1571456" y="329639"/>
                </a:cubicBezTo>
                <a:cubicBezTo>
                  <a:pt x="1571089" y="331209"/>
                  <a:pt x="1572069" y="332781"/>
                  <a:pt x="1573643" y="333147"/>
                </a:cubicBezTo>
                <a:cubicBezTo>
                  <a:pt x="1575218" y="333514"/>
                  <a:pt x="1576794" y="332537"/>
                  <a:pt x="1577161" y="330966"/>
                </a:cubicBezTo>
                <a:cubicBezTo>
                  <a:pt x="1577528" y="329396"/>
                  <a:pt x="1576549" y="327824"/>
                  <a:pt x="1574974" y="327457"/>
                </a:cubicBezTo>
                <a:close/>
                <a:moveTo>
                  <a:pt x="1716736" y="326794"/>
                </a:moveTo>
                <a:cubicBezTo>
                  <a:pt x="1711792" y="348416"/>
                  <a:pt x="1732519" y="327932"/>
                  <a:pt x="1716736" y="326794"/>
                </a:cubicBezTo>
                <a:close/>
                <a:moveTo>
                  <a:pt x="1494443" y="326794"/>
                </a:moveTo>
                <a:cubicBezTo>
                  <a:pt x="1493021" y="326748"/>
                  <a:pt x="1491756" y="327695"/>
                  <a:pt x="1491400" y="329070"/>
                </a:cubicBezTo>
                <a:lnTo>
                  <a:pt x="1490830" y="328880"/>
                </a:lnTo>
                <a:cubicBezTo>
                  <a:pt x="1490389" y="330388"/>
                  <a:pt x="1491258" y="331968"/>
                  <a:pt x="1492771" y="332408"/>
                </a:cubicBezTo>
                <a:cubicBezTo>
                  <a:pt x="1492884" y="332440"/>
                  <a:pt x="1492996" y="332465"/>
                  <a:pt x="1493112" y="332484"/>
                </a:cubicBezTo>
                <a:cubicBezTo>
                  <a:pt x="1494738" y="332838"/>
                  <a:pt x="1496346" y="331824"/>
                  <a:pt x="1496725" y="330208"/>
                </a:cubicBezTo>
                <a:cubicBezTo>
                  <a:pt x="1497065" y="328673"/>
                  <a:pt x="1496094" y="327154"/>
                  <a:pt x="1494555" y="326816"/>
                </a:cubicBezTo>
                <a:cubicBezTo>
                  <a:pt x="1494517" y="326807"/>
                  <a:pt x="1494481" y="326801"/>
                  <a:pt x="1494443" y="326794"/>
                </a:cubicBezTo>
                <a:close/>
                <a:moveTo>
                  <a:pt x="2897991" y="325656"/>
                </a:moveTo>
                <a:cubicBezTo>
                  <a:pt x="2899322" y="331725"/>
                  <a:pt x="2877264" y="341398"/>
                  <a:pt x="2893237" y="345571"/>
                </a:cubicBezTo>
                <a:lnTo>
                  <a:pt x="2892857" y="346519"/>
                </a:lnTo>
                <a:cubicBezTo>
                  <a:pt x="2892857" y="339501"/>
                  <a:pt x="2910351" y="327552"/>
                  <a:pt x="2897991" y="325656"/>
                </a:cubicBezTo>
                <a:close/>
                <a:moveTo>
                  <a:pt x="2283024" y="325087"/>
                </a:moveTo>
                <a:lnTo>
                  <a:pt x="2283024" y="327932"/>
                </a:lnTo>
                <a:lnTo>
                  <a:pt x="2283024" y="330587"/>
                </a:lnTo>
                <a:lnTo>
                  <a:pt x="2300138" y="336087"/>
                </a:lnTo>
                <a:lnTo>
                  <a:pt x="2302229" y="334949"/>
                </a:lnTo>
                <a:cubicBezTo>
                  <a:pt x="2303275" y="334432"/>
                  <a:pt x="2304074" y="333555"/>
                  <a:pt x="2304511" y="332484"/>
                </a:cubicBezTo>
                <a:lnTo>
                  <a:pt x="2304511" y="331156"/>
                </a:lnTo>
                <a:lnTo>
                  <a:pt x="2293482" y="328121"/>
                </a:lnTo>
                <a:close/>
                <a:moveTo>
                  <a:pt x="1904421" y="324518"/>
                </a:moveTo>
                <a:cubicBezTo>
                  <a:pt x="1899477" y="346140"/>
                  <a:pt x="1920204" y="325656"/>
                  <a:pt x="1904421" y="324518"/>
                </a:cubicBezTo>
                <a:close/>
                <a:moveTo>
                  <a:pt x="3327745" y="323949"/>
                </a:moveTo>
                <a:lnTo>
                  <a:pt x="3327745" y="334380"/>
                </a:lnTo>
                <a:lnTo>
                  <a:pt x="3338204" y="334380"/>
                </a:lnTo>
                <a:lnTo>
                  <a:pt x="3338204" y="323949"/>
                </a:lnTo>
                <a:close/>
                <a:moveTo>
                  <a:pt x="3774424" y="322621"/>
                </a:moveTo>
                <a:cubicBezTo>
                  <a:pt x="3747992" y="328311"/>
                  <a:pt x="3743428" y="356571"/>
                  <a:pt x="3717377" y="360554"/>
                </a:cubicBezTo>
                <a:cubicBezTo>
                  <a:pt x="3700263" y="363399"/>
                  <a:pt x="3692847" y="351261"/>
                  <a:pt x="3677254" y="347467"/>
                </a:cubicBezTo>
                <a:cubicBezTo>
                  <a:pt x="3675999" y="346067"/>
                  <a:pt x="3674192" y="345303"/>
                  <a:pt x="3672310" y="345381"/>
                </a:cubicBezTo>
                <a:cubicBezTo>
                  <a:pt x="3672310" y="345381"/>
                  <a:pt x="3672310" y="345381"/>
                  <a:pt x="3672310" y="346519"/>
                </a:cubicBezTo>
                <a:lnTo>
                  <a:pt x="3670028" y="346519"/>
                </a:lnTo>
                <a:cubicBezTo>
                  <a:pt x="3646639" y="345002"/>
                  <a:pt x="3616784" y="358657"/>
                  <a:pt x="3589211" y="356002"/>
                </a:cubicBezTo>
                <a:cubicBezTo>
                  <a:pt x="3585655" y="355572"/>
                  <a:pt x="3582156" y="354811"/>
                  <a:pt x="3578752" y="353726"/>
                </a:cubicBezTo>
                <a:cubicBezTo>
                  <a:pt x="3578752" y="352209"/>
                  <a:pt x="3576661" y="351071"/>
                  <a:pt x="3573048" y="350692"/>
                </a:cubicBezTo>
                <a:lnTo>
                  <a:pt x="3573048" y="351830"/>
                </a:lnTo>
                <a:cubicBezTo>
                  <a:pt x="3560213" y="346851"/>
                  <a:pt x="3549302" y="339525"/>
                  <a:pt x="3537269" y="340254"/>
                </a:cubicBezTo>
                <a:lnTo>
                  <a:pt x="3525112" y="343943"/>
                </a:lnTo>
                <a:lnTo>
                  <a:pt x="3524748" y="343674"/>
                </a:lnTo>
                <a:lnTo>
                  <a:pt x="3524748" y="344053"/>
                </a:lnTo>
                <a:lnTo>
                  <a:pt x="3525112" y="343943"/>
                </a:lnTo>
                <a:lnTo>
                  <a:pt x="3529121" y="346898"/>
                </a:lnTo>
                <a:cubicBezTo>
                  <a:pt x="3529103" y="349203"/>
                  <a:pt x="3530966" y="351082"/>
                  <a:pt x="3533286" y="351097"/>
                </a:cubicBezTo>
                <a:cubicBezTo>
                  <a:pt x="3533742" y="351101"/>
                  <a:pt x="3534199" y="351027"/>
                  <a:pt x="3534636" y="350881"/>
                </a:cubicBezTo>
                <a:cubicBezTo>
                  <a:pt x="3539903" y="354176"/>
                  <a:pt x="3545437" y="357030"/>
                  <a:pt x="3551180" y="359416"/>
                </a:cubicBezTo>
                <a:cubicBezTo>
                  <a:pt x="3549202" y="361235"/>
                  <a:pt x="3547700" y="363517"/>
                  <a:pt x="3546806" y="366054"/>
                </a:cubicBezTo>
                <a:cubicBezTo>
                  <a:pt x="3552131" y="366054"/>
                  <a:pt x="3558215" y="366054"/>
                  <a:pt x="3561258" y="363209"/>
                </a:cubicBezTo>
                <a:cubicBezTo>
                  <a:pt x="3599251" y="371648"/>
                  <a:pt x="3638329" y="374017"/>
                  <a:pt x="3677064" y="370227"/>
                </a:cubicBezTo>
                <a:cubicBezTo>
                  <a:pt x="3677064" y="379900"/>
                  <a:pt x="3683719" y="374589"/>
                  <a:pt x="3683339" y="370227"/>
                </a:cubicBezTo>
                <a:lnTo>
                  <a:pt x="3686571" y="370227"/>
                </a:lnTo>
                <a:cubicBezTo>
                  <a:pt x="3693987" y="371555"/>
                  <a:pt x="3693607" y="380659"/>
                  <a:pt x="3698361" y="384642"/>
                </a:cubicBezTo>
                <a:cubicBezTo>
                  <a:pt x="3720039" y="360175"/>
                  <a:pt x="3761493" y="355623"/>
                  <a:pt x="3774424" y="322621"/>
                </a:cubicBezTo>
                <a:close/>
                <a:moveTo>
                  <a:pt x="1377116" y="321104"/>
                </a:moveTo>
                <a:lnTo>
                  <a:pt x="1372172" y="323949"/>
                </a:lnTo>
                <a:lnTo>
                  <a:pt x="1367418" y="326983"/>
                </a:lnTo>
                <a:lnTo>
                  <a:pt x="1383011" y="330587"/>
                </a:lnTo>
                <a:lnTo>
                  <a:pt x="1379968" y="325845"/>
                </a:lnTo>
                <a:close/>
                <a:moveTo>
                  <a:pt x="3415598" y="319397"/>
                </a:moveTo>
                <a:cubicBezTo>
                  <a:pt x="3399815" y="337036"/>
                  <a:pt x="3434614" y="335329"/>
                  <a:pt x="3415598" y="319397"/>
                </a:cubicBezTo>
                <a:close/>
                <a:moveTo>
                  <a:pt x="1459644" y="318448"/>
                </a:moveTo>
                <a:cubicBezTo>
                  <a:pt x="1458018" y="318094"/>
                  <a:pt x="1456410" y="319108"/>
                  <a:pt x="1456031" y="320724"/>
                </a:cubicBezTo>
                <a:cubicBezTo>
                  <a:pt x="1455854" y="322310"/>
                  <a:pt x="1456801" y="323806"/>
                  <a:pt x="1458313" y="324328"/>
                </a:cubicBezTo>
                <a:cubicBezTo>
                  <a:pt x="1459939" y="324683"/>
                  <a:pt x="1461548" y="323668"/>
                  <a:pt x="1461926" y="322052"/>
                </a:cubicBezTo>
                <a:cubicBezTo>
                  <a:pt x="1462234" y="320654"/>
                  <a:pt x="1461521" y="319232"/>
                  <a:pt x="1460215" y="318638"/>
                </a:cubicBezTo>
                <a:close/>
                <a:moveTo>
                  <a:pt x="2823259" y="318069"/>
                </a:moveTo>
                <a:lnTo>
                  <a:pt x="2819076" y="319397"/>
                </a:lnTo>
                <a:lnTo>
                  <a:pt x="2816794" y="329828"/>
                </a:lnTo>
                <a:cubicBezTo>
                  <a:pt x="2816794" y="332294"/>
                  <a:pt x="2815463" y="334760"/>
                  <a:pt x="2814892" y="337225"/>
                </a:cubicBezTo>
                <a:cubicBezTo>
                  <a:pt x="2809644" y="336702"/>
                  <a:pt x="2804966" y="340524"/>
                  <a:pt x="2804434" y="345760"/>
                </a:cubicBezTo>
                <a:lnTo>
                  <a:pt x="2804532" y="345880"/>
                </a:lnTo>
                <a:lnTo>
                  <a:pt x="2800250" y="344812"/>
                </a:lnTo>
                <a:cubicBezTo>
                  <a:pt x="2797950" y="344142"/>
                  <a:pt x="2795515" y="344142"/>
                  <a:pt x="2793214" y="344812"/>
                </a:cubicBezTo>
                <a:lnTo>
                  <a:pt x="2791503" y="345950"/>
                </a:lnTo>
                <a:lnTo>
                  <a:pt x="2793405" y="356192"/>
                </a:lnTo>
                <a:lnTo>
                  <a:pt x="2791693" y="360554"/>
                </a:lnTo>
                <a:lnTo>
                  <a:pt x="2790362" y="364727"/>
                </a:lnTo>
                <a:lnTo>
                  <a:pt x="2793214" y="371175"/>
                </a:lnTo>
                <a:lnTo>
                  <a:pt x="2796067" y="377434"/>
                </a:lnTo>
                <a:lnTo>
                  <a:pt x="2799680" y="373451"/>
                </a:lnTo>
                <a:lnTo>
                  <a:pt x="2803293" y="369468"/>
                </a:lnTo>
                <a:lnTo>
                  <a:pt x="2810709" y="373451"/>
                </a:lnTo>
                <a:lnTo>
                  <a:pt x="2812801" y="364727"/>
                </a:lnTo>
                <a:lnTo>
                  <a:pt x="2810138" y="364727"/>
                </a:lnTo>
                <a:lnTo>
                  <a:pt x="2807476" y="364727"/>
                </a:lnTo>
                <a:lnTo>
                  <a:pt x="2811470" y="361692"/>
                </a:lnTo>
                <a:lnTo>
                  <a:pt x="2815653" y="358657"/>
                </a:lnTo>
                <a:lnTo>
                  <a:pt x="2814322" y="356761"/>
                </a:lnTo>
                <a:lnTo>
                  <a:pt x="2813756" y="355726"/>
                </a:lnTo>
                <a:lnTo>
                  <a:pt x="2824210" y="349364"/>
                </a:lnTo>
                <a:cubicBezTo>
                  <a:pt x="2826169" y="344939"/>
                  <a:pt x="2824533" y="339755"/>
                  <a:pt x="2820407" y="337225"/>
                </a:cubicBezTo>
                <a:lnTo>
                  <a:pt x="2819266" y="337794"/>
                </a:lnTo>
                <a:lnTo>
                  <a:pt x="2819266" y="334570"/>
                </a:lnTo>
                <a:close/>
                <a:moveTo>
                  <a:pt x="2963405" y="316172"/>
                </a:moveTo>
                <a:lnTo>
                  <a:pt x="2929176" y="337605"/>
                </a:lnTo>
                <a:lnTo>
                  <a:pt x="2894188" y="359037"/>
                </a:lnTo>
                <a:lnTo>
                  <a:pt x="2900273" y="386159"/>
                </a:lnTo>
                <a:cubicBezTo>
                  <a:pt x="2898694" y="391986"/>
                  <a:pt x="2899512" y="398201"/>
                  <a:pt x="2902555" y="403419"/>
                </a:cubicBezTo>
                <a:lnTo>
                  <a:pt x="2903505" y="401143"/>
                </a:lnTo>
                <a:lnTo>
                  <a:pt x="2904456" y="405126"/>
                </a:lnTo>
                <a:cubicBezTo>
                  <a:pt x="2909971" y="430541"/>
                  <a:pt x="2916816" y="447611"/>
                  <a:pt x="2919859" y="443059"/>
                </a:cubicBezTo>
                <a:cubicBezTo>
                  <a:pt x="2929291" y="420919"/>
                  <a:pt x="2937601" y="398320"/>
                  <a:pt x="2944770" y="375348"/>
                </a:cubicBezTo>
                <a:lnTo>
                  <a:pt x="2944770" y="372882"/>
                </a:lnTo>
                <a:cubicBezTo>
                  <a:pt x="2951615" y="377814"/>
                  <a:pt x="2956559" y="377245"/>
                  <a:pt x="2959221" y="367003"/>
                </a:cubicBezTo>
                <a:cubicBezTo>
                  <a:pt x="2954087" y="367003"/>
                  <a:pt x="2952566" y="363020"/>
                  <a:pt x="2948383" y="361882"/>
                </a:cubicBezTo>
                <a:close/>
                <a:moveTo>
                  <a:pt x="1761804" y="315983"/>
                </a:moveTo>
                <a:cubicBezTo>
                  <a:pt x="1760512" y="314911"/>
                  <a:pt x="1758594" y="315088"/>
                  <a:pt x="1757519" y="316375"/>
                </a:cubicBezTo>
                <a:cubicBezTo>
                  <a:pt x="1756951" y="317058"/>
                  <a:pt x="1756709" y="317953"/>
                  <a:pt x="1756859" y="318828"/>
                </a:cubicBezTo>
                <a:lnTo>
                  <a:pt x="1758191" y="318069"/>
                </a:lnTo>
                <a:cubicBezTo>
                  <a:pt x="1757934" y="319672"/>
                  <a:pt x="1758911" y="321216"/>
                  <a:pt x="1760472" y="321673"/>
                </a:cubicBezTo>
                <a:cubicBezTo>
                  <a:pt x="1762041" y="322041"/>
                  <a:pt x="1763625" y="321126"/>
                  <a:pt x="1764085" y="319586"/>
                </a:cubicBezTo>
                <a:cubicBezTo>
                  <a:pt x="1764527" y="318079"/>
                  <a:pt x="1763657" y="316499"/>
                  <a:pt x="1762144" y="316059"/>
                </a:cubicBezTo>
                <a:cubicBezTo>
                  <a:pt x="1762032" y="316026"/>
                  <a:pt x="1761919" y="316002"/>
                  <a:pt x="1761804" y="315983"/>
                </a:cubicBezTo>
                <a:close/>
                <a:moveTo>
                  <a:pt x="2470899" y="315414"/>
                </a:moveTo>
                <a:lnTo>
                  <a:pt x="2469377" y="321673"/>
                </a:lnTo>
                <a:lnTo>
                  <a:pt x="2474321" y="323569"/>
                </a:lnTo>
                <a:lnTo>
                  <a:pt x="2479075" y="325466"/>
                </a:lnTo>
                <a:lnTo>
                  <a:pt x="2480216" y="320914"/>
                </a:lnTo>
                <a:lnTo>
                  <a:pt x="2472040" y="322431"/>
                </a:lnTo>
                <a:lnTo>
                  <a:pt x="2474512" y="318828"/>
                </a:lnTo>
                <a:lnTo>
                  <a:pt x="2476983" y="315414"/>
                </a:lnTo>
                <a:lnTo>
                  <a:pt x="2473941" y="315414"/>
                </a:lnTo>
                <a:close/>
                <a:moveTo>
                  <a:pt x="3206996" y="314465"/>
                </a:moveTo>
                <a:cubicBezTo>
                  <a:pt x="3189597" y="315888"/>
                  <a:pt x="3188135" y="330326"/>
                  <a:pt x="3198278" y="336977"/>
                </a:cubicBezTo>
                <a:lnTo>
                  <a:pt x="3212091" y="340251"/>
                </a:lnTo>
                <a:lnTo>
                  <a:pt x="3212130" y="340450"/>
                </a:lnTo>
                <a:lnTo>
                  <a:pt x="3212130" y="340260"/>
                </a:lnTo>
                <a:lnTo>
                  <a:pt x="3212091" y="340251"/>
                </a:lnTo>
                <a:close/>
                <a:moveTo>
                  <a:pt x="3730308" y="314276"/>
                </a:moveTo>
                <a:cubicBezTo>
                  <a:pt x="3711482" y="310293"/>
                  <a:pt x="3706348" y="327932"/>
                  <a:pt x="3714144" y="335139"/>
                </a:cubicBezTo>
                <a:lnTo>
                  <a:pt x="3714715" y="335139"/>
                </a:lnTo>
                <a:cubicBezTo>
                  <a:pt x="3728406" y="336656"/>
                  <a:pt x="3728216" y="324328"/>
                  <a:pt x="3730308" y="314276"/>
                </a:cubicBezTo>
                <a:close/>
                <a:moveTo>
                  <a:pt x="3520564" y="314276"/>
                </a:moveTo>
                <a:lnTo>
                  <a:pt x="3521150" y="314773"/>
                </a:lnTo>
                <a:lnTo>
                  <a:pt x="3521516" y="326912"/>
                </a:lnTo>
                <a:cubicBezTo>
                  <a:pt x="3521848" y="330919"/>
                  <a:pt x="3522941" y="334191"/>
                  <a:pt x="3526459" y="335139"/>
                </a:cubicBezTo>
                <a:cubicBezTo>
                  <a:pt x="3529597" y="331630"/>
                  <a:pt x="3531166" y="326794"/>
                  <a:pt x="3530429" y="322645"/>
                </a:cubicBezTo>
                <a:lnTo>
                  <a:pt x="3521150" y="314773"/>
                </a:lnTo>
                <a:lnTo>
                  <a:pt x="3521135" y="314276"/>
                </a:lnTo>
                <a:close/>
                <a:moveTo>
                  <a:pt x="3818731" y="312948"/>
                </a:moveTo>
                <a:cubicBezTo>
                  <a:pt x="3813596" y="334570"/>
                  <a:pt x="3834323" y="313896"/>
                  <a:pt x="3818731" y="312948"/>
                </a:cubicBezTo>
                <a:close/>
                <a:moveTo>
                  <a:pt x="1584767" y="311051"/>
                </a:moveTo>
                <a:cubicBezTo>
                  <a:pt x="1583172" y="310522"/>
                  <a:pt x="1581451" y="311383"/>
                  <a:pt x="1580921" y="312975"/>
                </a:cubicBezTo>
                <a:cubicBezTo>
                  <a:pt x="1580843" y="313212"/>
                  <a:pt x="1580793" y="313458"/>
                  <a:pt x="1580774" y="313707"/>
                </a:cubicBezTo>
                <a:lnTo>
                  <a:pt x="1581155" y="313327"/>
                </a:lnTo>
                <a:cubicBezTo>
                  <a:pt x="1580799" y="314949"/>
                  <a:pt x="1581816" y="316554"/>
                  <a:pt x="1583436" y="316931"/>
                </a:cubicBezTo>
                <a:cubicBezTo>
                  <a:pt x="1584975" y="317271"/>
                  <a:pt x="1586498" y="316301"/>
                  <a:pt x="1586836" y="314767"/>
                </a:cubicBezTo>
                <a:cubicBezTo>
                  <a:pt x="1586846" y="314729"/>
                  <a:pt x="1586853" y="314693"/>
                  <a:pt x="1586859" y="314655"/>
                </a:cubicBezTo>
                <a:cubicBezTo>
                  <a:pt x="1587319" y="313153"/>
                  <a:pt x="1586471" y="311562"/>
                  <a:pt x="1584963" y="311105"/>
                </a:cubicBezTo>
                <a:cubicBezTo>
                  <a:pt x="1584899" y="311084"/>
                  <a:pt x="1584834" y="311067"/>
                  <a:pt x="1584767" y="311051"/>
                </a:cubicBezTo>
                <a:close/>
                <a:moveTo>
                  <a:pt x="2667711" y="310293"/>
                </a:moveTo>
                <a:lnTo>
                  <a:pt x="2668662" y="312758"/>
                </a:lnTo>
                <a:cubicBezTo>
                  <a:pt x="2669061" y="314170"/>
                  <a:pt x="2670126" y="315300"/>
                  <a:pt x="2671514" y="315793"/>
                </a:cubicBezTo>
                <a:cubicBezTo>
                  <a:pt x="2672712" y="316030"/>
                  <a:pt x="2673891" y="315275"/>
                  <a:pt x="2674176" y="314086"/>
                </a:cubicBezTo>
                <a:lnTo>
                  <a:pt x="2674176" y="311810"/>
                </a:lnTo>
                <a:close/>
                <a:moveTo>
                  <a:pt x="3620016" y="308586"/>
                </a:moveTo>
                <a:cubicBezTo>
                  <a:pt x="3615072" y="330397"/>
                  <a:pt x="3635609" y="309724"/>
                  <a:pt x="3620016" y="308586"/>
                </a:cubicBezTo>
                <a:close/>
                <a:moveTo>
                  <a:pt x="1669007" y="308206"/>
                </a:moveTo>
                <a:lnTo>
                  <a:pt x="1669007" y="318638"/>
                </a:lnTo>
                <a:lnTo>
                  <a:pt x="1679466" y="318638"/>
                </a:lnTo>
                <a:lnTo>
                  <a:pt x="1679466" y="308206"/>
                </a:lnTo>
                <a:close/>
                <a:moveTo>
                  <a:pt x="1468201" y="308206"/>
                </a:moveTo>
                <a:cubicBezTo>
                  <a:pt x="1466747" y="308252"/>
                  <a:pt x="1465501" y="309261"/>
                  <a:pt x="1465159" y="310672"/>
                </a:cubicBezTo>
                <a:lnTo>
                  <a:pt x="1464588" y="310482"/>
                </a:lnTo>
                <a:cubicBezTo>
                  <a:pt x="1464332" y="312085"/>
                  <a:pt x="1465309" y="313629"/>
                  <a:pt x="1466870" y="314086"/>
                </a:cubicBezTo>
                <a:cubicBezTo>
                  <a:pt x="1468496" y="314441"/>
                  <a:pt x="1470105" y="313426"/>
                  <a:pt x="1470483" y="311810"/>
                </a:cubicBezTo>
                <a:cubicBezTo>
                  <a:pt x="1470839" y="310188"/>
                  <a:pt x="1469821" y="308584"/>
                  <a:pt x="1468201" y="308206"/>
                </a:cubicBezTo>
                <a:close/>
                <a:moveTo>
                  <a:pt x="2332771" y="306924"/>
                </a:moveTo>
                <a:cubicBezTo>
                  <a:pt x="2333297" y="309297"/>
                  <a:pt x="2347915" y="322953"/>
                  <a:pt x="2338359" y="309724"/>
                </a:cubicBezTo>
                <a:cubicBezTo>
                  <a:pt x="2333986" y="306595"/>
                  <a:pt x="2332595" y="306132"/>
                  <a:pt x="2332771" y="306924"/>
                </a:cubicBezTo>
                <a:close/>
                <a:moveTo>
                  <a:pt x="2258493" y="306689"/>
                </a:moveTo>
                <a:lnTo>
                  <a:pt x="2254958" y="308916"/>
                </a:lnTo>
                <a:lnTo>
                  <a:pt x="2254880" y="308775"/>
                </a:lnTo>
                <a:lnTo>
                  <a:pt x="2254880" y="308965"/>
                </a:lnTo>
                <a:lnTo>
                  <a:pt x="2254958" y="308916"/>
                </a:lnTo>
                <a:lnTo>
                  <a:pt x="2256820" y="312303"/>
                </a:lnTo>
                <a:cubicBezTo>
                  <a:pt x="2256934" y="312335"/>
                  <a:pt x="2257048" y="312360"/>
                  <a:pt x="2257162" y="312379"/>
                </a:cubicBezTo>
                <a:cubicBezTo>
                  <a:pt x="2258779" y="312734"/>
                  <a:pt x="2260395" y="311719"/>
                  <a:pt x="2260775" y="310103"/>
                </a:cubicBezTo>
                <a:cubicBezTo>
                  <a:pt x="2261117" y="308569"/>
                  <a:pt x="2260148" y="307049"/>
                  <a:pt x="2258607" y="306712"/>
                </a:cubicBezTo>
                <a:cubicBezTo>
                  <a:pt x="2258569" y="306702"/>
                  <a:pt x="2258531" y="306697"/>
                  <a:pt x="2258493" y="306689"/>
                </a:cubicBezTo>
                <a:close/>
                <a:moveTo>
                  <a:pt x="1921535" y="306310"/>
                </a:moveTo>
                <a:cubicBezTo>
                  <a:pt x="1920166" y="306242"/>
                  <a:pt x="1918911" y="307097"/>
                  <a:pt x="1918493" y="308396"/>
                </a:cubicBezTo>
                <a:lnTo>
                  <a:pt x="1917922" y="308396"/>
                </a:lnTo>
                <a:cubicBezTo>
                  <a:pt x="1917504" y="310020"/>
                  <a:pt x="1918474" y="311675"/>
                  <a:pt x="1920109" y="312095"/>
                </a:cubicBezTo>
                <a:cubicBezTo>
                  <a:pt x="1921744" y="312514"/>
                  <a:pt x="1923399" y="311537"/>
                  <a:pt x="1923817" y="309913"/>
                </a:cubicBezTo>
                <a:cubicBezTo>
                  <a:pt x="1924255" y="308406"/>
                  <a:pt x="1923380" y="306826"/>
                  <a:pt x="1921878" y="306386"/>
                </a:cubicBezTo>
                <a:cubicBezTo>
                  <a:pt x="1921763" y="306353"/>
                  <a:pt x="1921649" y="306329"/>
                  <a:pt x="1921535" y="306310"/>
                </a:cubicBezTo>
                <a:close/>
                <a:moveTo>
                  <a:pt x="3255866" y="305361"/>
                </a:moveTo>
                <a:cubicBezTo>
                  <a:pt x="3256247" y="309534"/>
                  <a:pt x="3254915" y="314655"/>
                  <a:pt x="3258148" y="315414"/>
                </a:cubicBezTo>
                <a:lnTo>
                  <a:pt x="3258148" y="314845"/>
                </a:lnTo>
                <a:cubicBezTo>
                  <a:pt x="3259859" y="313138"/>
                  <a:pt x="3264043" y="303275"/>
                  <a:pt x="3255866" y="305361"/>
                </a:cubicBezTo>
                <a:close/>
                <a:moveTo>
                  <a:pt x="3248830" y="303465"/>
                </a:moveTo>
                <a:cubicBezTo>
                  <a:pt x="3243126" y="331156"/>
                  <a:pt x="3264613" y="309534"/>
                  <a:pt x="3248830" y="303465"/>
                </a:cubicBezTo>
                <a:close/>
                <a:moveTo>
                  <a:pt x="2496570" y="303275"/>
                </a:moveTo>
                <a:cubicBezTo>
                  <a:pt x="2491626" y="324897"/>
                  <a:pt x="2512353" y="304224"/>
                  <a:pt x="2496570" y="303275"/>
                </a:cubicBezTo>
                <a:close/>
                <a:moveTo>
                  <a:pt x="1421613" y="301947"/>
                </a:moveTo>
                <a:lnTo>
                  <a:pt x="1415528" y="310862"/>
                </a:lnTo>
                <a:lnTo>
                  <a:pt x="1408112" y="318448"/>
                </a:lnTo>
                <a:lnTo>
                  <a:pt x="1419901" y="321293"/>
                </a:lnTo>
                <a:lnTo>
                  <a:pt x="1415147" y="326225"/>
                </a:lnTo>
                <a:lnTo>
                  <a:pt x="1410013" y="331156"/>
                </a:lnTo>
                <a:lnTo>
                  <a:pt x="1414197" y="332104"/>
                </a:lnTo>
                <a:lnTo>
                  <a:pt x="1399745" y="346329"/>
                </a:lnTo>
                <a:lnTo>
                  <a:pt x="1418761" y="346329"/>
                </a:lnTo>
                <a:lnTo>
                  <a:pt x="1416289" y="357140"/>
                </a:lnTo>
                <a:lnTo>
                  <a:pt x="1426177" y="360364"/>
                </a:lnTo>
                <a:cubicBezTo>
                  <a:pt x="1430931" y="361502"/>
                  <a:pt x="1435114" y="361313"/>
                  <a:pt x="1435304" y="360364"/>
                </a:cubicBezTo>
                <a:cubicBezTo>
                  <a:pt x="1435494" y="359416"/>
                  <a:pt x="1432262" y="355623"/>
                  <a:pt x="1428078" y="352588"/>
                </a:cubicBezTo>
                <a:lnTo>
                  <a:pt x="1420662" y="347657"/>
                </a:lnTo>
                <a:lnTo>
                  <a:pt x="1470103" y="347657"/>
                </a:lnTo>
                <a:lnTo>
                  <a:pt x="1435114" y="313138"/>
                </a:lnTo>
                <a:lnTo>
                  <a:pt x="1424465" y="323949"/>
                </a:lnTo>
                <a:cubicBezTo>
                  <a:pt x="1422961" y="319725"/>
                  <a:pt x="1422003" y="315327"/>
                  <a:pt x="1421613" y="310862"/>
                </a:cubicBezTo>
                <a:close/>
                <a:moveTo>
                  <a:pt x="3288763" y="300786"/>
                </a:moveTo>
                <a:cubicBezTo>
                  <a:pt x="3285768" y="303038"/>
                  <a:pt x="3284010" y="307543"/>
                  <a:pt x="3285341" y="313517"/>
                </a:cubicBezTo>
                <a:cubicBezTo>
                  <a:pt x="3288953" y="313043"/>
                  <a:pt x="3292566" y="312427"/>
                  <a:pt x="3295133" y="310696"/>
                </a:cubicBezTo>
                <a:lnTo>
                  <a:pt x="3298539" y="301491"/>
                </a:lnTo>
                <a:lnTo>
                  <a:pt x="3299602" y="301568"/>
                </a:lnTo>
                <a:lnTo>
                  <a:pt x="3298651" y="301189"/>
                </a:lnTo>
                <a:lnTo>
                  <a:pt x="3298539" y="301491"/>
                </a:lnTo>
                <a:close/>
                <a:moveTo>
                  <a:pt x="3708419" y="299704"/>
                </a:moveTo>
                <a:cubicBezTo>
                  <a:pt x="3708784" y="299127"/>
                  <a:pt x="3707679" y="299909"/>
                  <a:pt x="3703686" y="303465"/>
                </a:cubicBezTo>
                <a:cubicBezTo>
                  <a:pt x="3692990" y="315414"/>
                  <a:pt x="3707323" y="301438"/>
                  <a:pt x="3708419" y="299704"/>
                </a:cubicBezTo>
                <a:close/>
                <a:moveTo>
                  <a:pt x="2976906" y="299482"/>
                </a:moveTo>
                <a:cubicBezTo>
                  <a:pt x="2945150" y="295309"/>
                  <a:pt x="2973483" y="323569"/>
                  <a:pt x="2976906" y="299482"/>
                </a:cubicBezTo>
                <a:close/>
                <a:moveTo>
                  <a:pt x="1403312" y="299180"/>
                </a:moveTo>
                <a:cubicBezTo>
                  <a:pt x="1401913" y="299034"/>
                  <a:pt x="1400593" y="299865"/>
                  <a:pt x="1400125" y="301189"/>
                </a:cubicBezTo>
                <a:cubicBezTo>
                  <a:pt x="1399769" y="302810"/>
                  <a:pt x="1400787" y="304415"/>
                  <a:pt x="1402407" y="304792"/>
                </a:cubicBezTo>
                <a:cubicBezTo>
                  <a:pt x="1404014" y="305049"/>
                  <a:pt x="1405562" y="304074"/>
                  <a:pt x="1406020" y="302516"/>
                </a:cubicBezTo>
                <a:cubicBezTo>
                  <a:pt x="1406197" y="300849"/>
                  <a:pt x="1404984" y="299357"/>
                  <a:pt x="1403312" y="299180"/>
                </a:cubicBezTo>
                <a:close/>
                <a:moveTo>
                  <a:pt x="3217454" y="298723"/>
                </a:moveTo>
                <a:cubicBezTo>
                  <a:pt x="3212510" y="320535"/>
                  <a:pt x="3233047" y="299861"/>
                  <a:pt x="3217454" y="298723"/>
                </a:cubicBezTo>
                <a:close/>
                <a:moveTo>
                  <a:pt x="3735632" y="298534"/>
                </a:moveTo>
                <a:cubicBezTo>
                  <a:pt x="3730688" y="320345"/>
                  <a:pt x="3751225" y="299672"/>
                  <a:pt x="3735632" y="298534"/>
                </a:cubicBezTo>
                <a:close/>
                <a:moveTo>
                  <a:pt x="2663147" y="298534"/>
                </a:moveTo>
                <a:cubicBezTo>
                  <a:pt x="2658203" y="320345"/>
                  <a:pt x="2678740" y="299672"/>
                  <a:pt x="2663147" y="298534"/>
                </a:cubicBezTo>
                <a:close/>
                <a:moveTo>
                  <a:pt x="1685170" y="298154"/>
                </a:moveTo>
                <a:cubicBezTo>
                  <a:pt x="1683649" y="297798"/>
                  <a:pt x="1682122" y="298727"/>
                  <a:pt x="1681748" y="300241"/>
                </a:cubicBezTo>
                <a:cubicBezTo>
                  <a:pt x="1681287" y="301743"/>
                  <a:pt x="1682137" y="303334"/>
                  <a:pt x="1683643" y="303793"/>
                </a:cubicBezTo>
                <a:cubicBezTo>
                  <a:pt x="1683708" y="303812"/>
                  <a:pt x="1683773" y="303829"/>
                  <a:pt x="1683839" y="303844"/>
                </a:cubicBezTo>
                <a:cubicBezTo>
                  <a:pt x="1685079" y="303971"/>
                  <a:pt x="1686220" y="303159"/>
                  <a:pt x="1686501" y="301947"/>
                </a:cubicBezTo>
                <a:cubicBezTo>
                  <a:pt x="1686754" y="300756"/>
                  <a:pt x="1686220" y="299537"/>
                  <a:pt x="1685170" y="298913"/>
                </a:cubicBezTo>
                <a:close/>
                <a:moveTo>
                  <a:pt x="2346251" y="297860"/>
                </a:moveTo>
                <a:cubicBezTo>
                  <a:pt x="2344653" y="297361"/>
                  <a:pt x="2342942" y="298253"/>
                  <a:pt x="2342448" y="299854"/>
                </a:cubicBezTo>
                <a:cubicBezTo>
                  <a:pt x="2342410" y="299981"/>
                  <a:pt x="2342372" y="300110"/>
                  <a:pt x="2342353" y="300241"/>
                </a:cubicBezTo>
                <a:cubicBezTo>
                  <a:pt x="2341991" y="301758"/>
                  <a:pt x="2342923" y="303281"/>
                  <a:pt x="2344444" y="303654"/>
                </a:cubicBezTo>
                <a:cubicBezTo>
                  <a:pt x="2346042" y="304153"/>
                  <a:pt x="2347753" y="303262"/>
                  <a:pt x="2348247" y="301661"/>
                </a:cubicBezTo>
                <a:cubicBezTo>
                  <a:pt x="2348761" y="300062"/>
                  <a:pt x="2347867" y="298359"/>
                  <a:pt x="2346251" y="297860"/>
                </a:cubicBezTo>
                <a:close/>
                <a:moveTo>
                  <a:pt x="2374228" y="295949"/>
                </a:moveTo>
                <a:cubicBezTo>
                  <a:pt x="2369878" y="296163"/>
                  <a:pt x="2365932" y="300525"/>
                  <a:pt x="2375440" y="308396"/>
                </a:cubicBezTo>
                <a:cubicBezTo>
                  <a:pt x="2383332" y="299672"/>
                  <a:pt x="2378578" y="295736"/>
                  <a:pt x="2374228" y="295949"/>
                </a:cubicBezTo>
                <a:close/>
                <a:moveTo>
                  <a:pt x="3014937" y="294551"/>
                </a:moveTo>
                <a:lnTo>
                  <a:pt x="3015318" y="296827"/>
                </a:lnTo>
                <a:cubicBezTo>
                  <a:pt x="3008073" y="296827"/>
                  <a:pt x="3002197" y="302685"/>
                  <a:pt x="3002197" y="309913"/>
                </a:cubicBezTo>
                <a:cubicBezTo>
                  <a:pt x="3002197" y="317142"/>
                  <a:pt x="3008073" y="323000"/>
                  <a:pt x="3015318" y="323000"/>
                </a:cubicBezTo>
                <a:cubicBezTo>
                  <a:pt x="3022563" y="323000"/>
                  <a:pt x="3028438" y="317142"/>
                  <a:pt x="3028438" y="309913"/>
                </a:cubicBezTo>
                <a:cubicBezTo>
                  <a:pt x="3029712" y="302797"/>
                  <a:pt x="3024959" y="296003"/>
                  <a:pt x="3017809" y="294740"/>
                </a:cubicBezTo>
                <a:cubicBezTo>
                  <a:pt x="3016858" y="294571"/>
                  <a:pt x="3015907" y="294507"/>
                  <a:pt x="3014937" y="294551"/>
                </a:cubicBezTo>
                <a:close/>
                <a:moveTo>
                  <a:pt x="2910541" y="294551"/>
                </a:moveTo>
                <a:lnTo>
                  <a:pt x="2909400" y="295120"/>
                </a:lnTo>
                <a:cubicBezTo>
                  <a:pt x="2902155" y="295120"/>
                  <a:pt x="2896279" y="300978"/>
                  <a:pt x="2896279" y="308206"/>
                </a:cubicBezTo>
                <a:cubicBezTo>
                  <a:pt x="2896279" y="315435"/>
                  <a:pt x="2902155" y="321293"/>
                  <a:pt x="2909400" y="321293"/>
                </a:cubicBezTo>
                <a:cubicBezTo>
                  <a:pt x="2916645" y="321293"/>
                  <a:pt x="2922521" y="315435"/>
                  <a:pt x="2922521" y="308206"/>
                </a:cubicBezTo>
                <a:cubicBezTo>
                  <a:pt x="2922844" y="301183"/>
                  <a:pt x="2917558" y="295154"/>
                  <a:pt x="2910541" y="294551"/>
                </a:cubicBezTo>
                <a:close/>
                <a:moveTo>
                  <a:pt x="2519198" y="294361"/>
                </a:moveTo>
                <a:cubicBezTo>
                  <a:pt x="2511953" y="294361"/>
                  <a:pt x="2506077" y="300222"/>
                  <a:pt x="2506077" y="307450"/>
                </a:cubicBezTo>
                <a:cubicBezTo>
                  <a:pt x="2506077" y="307512"/>
                  <a:pt x="2506077" y="307575"/>
                  <a:pt x="2506077" y="307637"/>
                </a:cubicBezTo>
                <a:cubicBezTo>
                  <a:pt x="2506173" y="314646"/>
                  <a:pt x="2511801" y="320332"/>
                  <a:pt x="2518818" y="320535"/>
                </a:cubicBezTo>
                <a:lnTo>
                  <a:pt x="2519198" y="320535"/>
                </a:lnTo>
                <a:cubicBezTo>
                  <a:pt x="2526443" y="320535"/>
                  <a:pt x="2532319" y="314674"/>
                  <a:pt x="2532319" y="307446"/>
                </a:cubicBezTo>
                <a:cubicBezTo>
                  <a:pt x="2532319" y="300218"/>
                  <a:pt x="2526443" y="294361"/>
                  <a:pt x="2519198" y="294361"/>
                </a:cubicBezTo>
                <a:close/>
                <a:moveTo>
                  <a:pt x="2944389" y="293982"/>
                </a:moveTo>
                <a:cubicBezTo>
                  <a:pt x="2927275" y="310293"/>
                  <a:pt x="2963405" y="302706"/>
                  <a:pt x="2944389" y="293982"/>
                </a:cubicBezTo>
                <a:close/>
                <a:moveTo>
                  <a:pt x="2792644" y="293792"/>
                </a:moveTo>
                <a:cubicBezTo>
                  <a:pt x="2792644" y="293792"/>
                  <a:pt x="2791693" y="293982"/>
                  <a:pt x="2791503" y="295309"/>
                </a:cubicBezTo>
                <a:lnTo>
                  <a:pt x="2790362" y="295878"/>
                </a:lnTo>
                <a:cubicBezTo>
                  <a:pt x="2790457" y="298920"/>
                  <a:pt x="2791237" y="301904"/>
                  <a:pt x="2792644" y="304603"/>
                </a:cubicBezTo>
                <a:lnTo>
                  <a:pt x="2795687" y="311051"/>
                </a:lnTo>
                <a:lnTo>
                  <a:pt x="2797778" y="307827"/>
                </a:lnTo>
                <a:lnTo>
                  <a:pt x="2799870" y="304792"/>
                </a:lnTo>
                <a:lnTo>
                  <a:pt x="2797018" y="299482"/>
                </a:lnTo>
                <a:cubicBezTo>
                  <a:pt x="2796029" y="297272"/>
                  <a:pt x="2794527" y="295322"/>
                  <a:pt x="2792644" y="293792"/>
                </a:cubicBezTo>
                <a:close/>
                <a:moveTo>
                  <a:pt x="3363875" y="293033"/>
                </a:moveTo>
                <a:lnTo>
                  <a:pt x="3363875" y="303465"/>
                </a:lnTo>
                <a:cubicBezTo>
                  <a:pt x="3363875" y="304603"/>
                  <a:pt x="3386124" y="316362"/>
                  <a:pt x="3384793" y="298154"/>
                </a:cubicBezTo>
                <a:cubicBezTo>
                  <a:pt x="3377414" y="299218"/>
                  <a:pt x="3369922" y="297382"/>
                  <a:pt x="3363875" y="293033"/>
                </a:cubicBezTo>
                <a:close/>
                <a:moveTo>
                  <a:pt x="3473521" y="290586"/>
                </a:moveTo>
                <a:cubicBezTo>
                  <a:pt x="3474048" y="292915"/>
                  <a:pt x="3488666" y="306500"/>
                  <a:pt x="3479110" y="293413"/>
                </a:cubicBezTo>
                <a:cubicBezTo>
                  <a:pt x="3474737" y="290284"/>
                  <a:pt x="3473346" y="289809"/>
                  <a:pt x="3473521" y="290586"/>
                </a:cubicBezTo>
                <a:close/>
                <a:moveTo>
                  <a:pt x="3191593" y="290568"/>
                </a:moveTo>
                <a:cubicBezTo>
                  <a:pt x="3178472" y="294740"/>
                  <a:pt x="3144815" y="329639"/>
                  <a:pt x="3165161" y="335139"/>
                </a:cubicBezTo>
                <a:lnTo>
                  <a:pt x="3165542" y="337415"/>
                </a:lnTo>
                <a:cubicBezTo>
                  <a:pt x="3166683" y="314276"/>
                  <a:pt x="3192734" y="315793"/>
                  <a:pt x="3191593" y="290568"/>
                </a:cubicBezTo>
                <a:close/>
                <a:moveTo>
                  <a:pt x="3259289" y="288671"/>
                </a:moveTo>
                <a:cubicBezTo>
                  <a:pt x="3238942" y="301568"/>
                  <a:pt x="3276593" y="296258"/>
                  <a:pt x="3259289" y="288671"/>
                </a:cubicBezTo>
                <a:close/>
                <a:moveTo>
                  <a:pt x="1972878" y="287154"/>
                </a:moveTo>
                <a:lnTo>
                  <a:pt x="1985238" y="304413"/>
                </a:lnTo>
                <a:cubicBezTo>
                  <a:pt x="1982557" y="304197"/>
                  <a:pt x="1979990" y="305619"/>
                  <a:pt x="1978772" y="308017"/>
                </a:cubicBezTo>
                <a:lnTo>
                  <a:pt x="1972878" y="298534"/>
                </a:lnTo>
                <a:cubicBezTo>
                  <a:pt x="1970691" y="294909"/>
                  <a:pt x="1968276" y="291425"/>
                  <a:pt x="1965652" y="288102"/>
                </a:cubicBezTo>
                <a:close/>
                <a:moveTo>
                  <a:pt x="2646603" y="284688"/>
                </a:moveTo>
                <a:cubicBezTo>
                  <a:pt x="2647269" y="287438"/>
                  <a:pt x="2646414" y="291706"/>
                  <a:pt x="2646105" y="295499"/>
                </a:cubicBezTo>
                <a:lnTo>
                  <a:pt x="2648851" y="303366"/>
                </a:lnTo>
                <a:lnTo>
                  <a:pt x="2648885" y="303654"/>
                </a:lnTo>
                <a:lnTo>
                  <a:pt x="2648885" y="303465"/>
                </a:lnTo>
                <a:lnTo>
                  <a:pt x="2648851" y="303366"/>
                </a:lnTo>
                <a:close/>
                <a:moveTo>
                  <a:pt x="2913013" y="283550"/>
                </a:moveTo>
                <a:cubicBezTo>
                  <a:pt x="2908069" y="305172"/>
                  <a:pt x="2928606" y="284498"/>
                  <a:pt x="2913013" y="283550"/>
                </a:cubicBezTo>
                <a:close/>
                <a:moveTo>
                  <a:pt x="3149378" y="283360"/>
                </a:moveTo>
                <a:lnTo>
                  <a:pt x="3149378" y="293792"/>
                </a:lnTo>
                <a:lnTo>
                  <a:pt x="3159837" y="293792"/>
                </a:lnTo>
                <a:lnTo>
                  <a:pt x="3159837" y="283360"/>
                </a:lnTo>
                <a:close/>
                <a:moveTo>
                  <a:pt x="3270698" y="282981"/>
                </a:moveTo>
                <a:cubicBezTo>
                  <a:pt x="3265564" y="304603"/>
                  <a:pt x="3286291" y="283929"/>
                  <a:pt x="3270698" y="282981"/>
                </a:cubicBezTo>
                <a:close/>
                <a:moveTo>
                  <a:pt x="3454767" y="282955"/>
                </a:moveTo>
                <a:cubicBezTo>
                  <a:pt x="3451101" y="286339"/>
                  <a:pt x="3450655" y="295022"/>
                  <a:pt x="3452836" y="299971"/>
                </a:cubicBezTo>
                <a:lnTo>
                  <a:pt x="3457745" y="303291"/>
                </a:lnTo>
                <a:lnTo>
                  <a:pt x="3457623" y="303844"/>
                </a:lnTo>
                <a:lnTo>
                  <a:pt x="3458003" y="303465"/>
                </a:lnTo>
                <a:lnTo>
                  <a:pt x="3457745" y="303291"/>
                </a:lnTo>
                <a:lnTo>
                  <a:pt x="3459975" y="293200"/>
                </a:lnTo>
                <a:cubicBezTo>
                  <a:pt x="3461521" y="290378"/>
                  <a:pt x="3463137" y="287628"/>
                  <a:pt x="3462757" y="282981"/>
                </a:cubicBezTo>
                <a:cubicBezTo>
                  <a:pt x="3459239" y="280895"/>
                  <a:pt x="3456600" y="281262"/>
                  <a:pt x="3454767" y="282955"/>
                </a:cubicBezTo>
                <a:close/>
                <a:moveTo>
                  <a:pt x="2480977" y="282412"/>
                </a:moveTo>
                <a:cubicBezTo>
                  <a:pt x="2475843" y="304034"/>
                  <a:pt x="2496570" y="283360"/>
                  <a:pt x="2480977" y="282412"/>
                </a:cubicBezTo>
                <a:close/>
                <a:moveTo>
                  <a:pt x="2148773" y="280705"/>
                </a:moveTo>
                <a:cubicBezTo>
                  <a:pt x="2147252" y="280348"/>
                  <a:pt x="2145730" y="281278"/>
                  <a:pt x="2145350" y="282791"/>
                </a:cubicBezTo>
                <a:cubicBezTo>
                  <a:pt x="2144856" y="284392"/>
                  <a:pt x="2145749" y="286093"/>
                  <a:pt x="2147347" y="286592"/>
                </a:cubicBezTo>
                <a:cubicBezTo>
                  <a:pt x="2148944" y="287091"/>
                  <a:pt x="2150655" y="286200"/>
                  <a:pt x="2151150" y="284599"/>
                </a:cubicBezTo>
                <a:cubicBezTo>
                  <a:pt x="2151663" y="283000"/>
                  <a:pt x="2150770" y="281297"/>
                  <a:pt x="2149153" y="280798"/>
                </a:cubicBezTo>
                <a:cubicBezTo>
                  <a:pt x="2149039" y="280758"/>
                  <a:pt x="2148906" y="280728"/>
                  <a:pt x="2148773" y="280705"/>
                </a:cubicBezTo>
                <a:close/>
                <a:moveTo>
                  <a:pt x="3796292" y="278808"/>
                </a:moveTo>
                <a:cubicBezTo>
                  <a:pt x="3794904" y="279062"/>
                  <a:pt x="3793592" y="279649"/>
                  <a:pt x="3792489" y="280515"/>
                </a:cubicBezTo>
                <a:cubicBezTo>
                  <a:pt x="3784122" y="280705"/>
                  <a:pt x="3775185" y="281843"/>
                  <a:pt x="3771572" y="288292"/>
                </a:cubicBezTo>
                <a:lnTo>
                  <a:pt x="3771572" y="288481"/>
                </a:lnTo>
                <a:cubicBezTo>
                  <a:pt x="3777466" y="294551"/>
                  <a:pt x="3782791" y="291516"/>
                  <a:pt x="3787925" y="286774"/>
                </a:cubicBezTo>
                <a:cubicBezTo>
                  <a:pt x="3786822" y="290048"/>
                  <a:pt x="3787165" y="293634"/>
                  <a:pt x="3788876" y="296637"/>
                </a:cubicBezTo>
                <a:cubicBezTo>
                  <a:pt x="3795912" y="296637"/>
                  <a:pt x="3799144" y="284309"/>
                  <a:pt x="3796672" y="278808"/>
                </a:cubicBezTo>
                <a:close/>
                <a:moveTo>
                  <a:pt x="1523917" y="278808"/>
                </a:moveTo>
                <a:cubicBezTo>
                  <a:pt x="1519544" y="277860"/>
                  <a:pt x="1514029" y="284878"/>
                  <a:pt x="1511557" y="294930"/>
                </a:cubicBezTo>
                <a:lnTo>
                  <a:pt x="1507374" y="312948"/>
                </a:lnTo>
                <a:lnTo>
                  <a:pt x="1536848" y="319966"/>
                </a:lnTo>
                <a:cubicBezTo>
                  <a:pt x="1538006" y="322456"/>
                  <a:pt x="1540252" y="324275"/>
                  <a:pt x="1542933" y="324897"/>
                </a:cubicBezTo>
                <a:cubicBezTo>
                  <a:pt x="1548008" y="325741"/>
                  <a:pt x="1552810" y="322321"/>
                  <a:pt x="1553658" y="317259"/>
                </a:cubicBezTo>
                <a:cubicBezTo>
                  <a:pt x="1554418" y="312707"/>
                  <a:pt x="1551714" y="308286"/>
                  <a:pt x="1547307" y="306879"/>
                </a:cubicBezTo>
                <a:cubicBezTo>
                  <a:pt x="1545110" y="306329"/>
                  <a:pt x="1542787" y="306670"/>
                  <a:pt x="1540841" y="307827"/>
                </a:cubicBezTo>
                <a:lnTo>
                  <a:pt x="1538749" y="301379"/>
                </a:lnTo>
                <a:cubicBezTo>
                  <a:pt x="1534946" y="289999"/>
                  <a:pt x="1528291" y="279757"/>
                  <a:pt x="1523917" y="278808"/>
                </a:cubicBezTo>
                <a:close/>
                <a:moveTo>
                  <a:pt x="2112472" y="278683"/>
                </a:moveTo>
                <a:cubicBezTo>
                  <a:pt x="2110875" y="278203"/>
                  <a:pt x="2109182" y="279117"/>
                  <a:pt x="2108688" y="280722"/>
                </a:cubicBezTo>
                <a:cubicBezTo>
                  <a:pt x="2108688" y="280779"/>
                  <a:pt x="2108669" y="280838"/>
                  <a:pt x="2108650" y="280895"/>
                </a:cubicBezTo>
                <a:cubicBezTo>
                  <a:pt x="2108193" y="282397"/>
                  <a:pt x="2109030" y="283988"/>
                  <a:pt x="2110551" y="284447"/>
                </a:cubicBezTo>
                <a:cubicBezTo>
                  <a:pt x="2110608" y="284466"/>
                  <a:pt x="2110684" y="284483"/>
                  <a:pt x="2110741" y="284498"/>
                </a:cubicBezTo>
                <a:cubicBezTo>
                  <a:pt x="2112358" y="284978"/>
                  <a:pt x="2114050" y="284064"/>
                  <a:pt x="2114526" y="282457"/>
                </a:cubicBezTo>
                <a:cubicBezTo>
                  <a:pt x="2115001" y="280851"/>
                  <a:pt x="2114088" y="279161"/>
                  <a:pt x="2112472" y="278683"/>
                </a:cubicBezTo>
                <a:close/>
                <a:moveTo>
                  <a:pt x="3133785" y="278239"/>
                </a:moveTo>
                <a:lnTo>
                  <a:pt x="3133785" y="288671"/>
                </a:lnTo>
                <a:lnTo>
                  <a:pt x="3144244" y="288671"/>
                </a:lnTo>
                <a:lnTo>
                  <a:pt x="3144244" y="278239"/>
                </a:lnTo>
                <a:close/>
                <a:moveTo>
                  <a:pt x="2797778" y="277860"/>
                </a:moveTo>
                <a:cubicBezTo>
                  <a:pt x="2792454" y="277860"/>
                  <a:pt x="2790172" y="279946"/>
                  <a:pt x="2790552" y="285067"/>
                </a:cubicBezTo>
                <a:lnTo>
                  <a:pt x="2797778" y="285067"/>
                </a:lnTo>
                <a:close/>
                <a:moveTo>
                  <a:pt x="3677444" y="277291"/>
                </a:moveTo>
                <a:cubicBezTo>
                  <a:pt x="3677444" y="280515"/>
                  <a:pt x="3677444" y="283550"/>
                  <a:pt x="3672310" y="282602"/>
                </a:cubicBezTo>
                <a:lnTo>
                  <a:pt x="3672310" y="293033"/>
                </a:lnTo>
                <a:cubicBezTo>
                  <a:pt x="3685240" y="301189"/>
                  <a:pt x="3687712" y="275394"/>
                  <a:pt x="3677444" y="277291"/>
                </a:cubicBezTo>
                <a:close/>
                <a:moveTo>
                  <a:pt x="1512367" y="276862"/>
                </a:moveTo>
                <a:cubicBezTo>
                  <a:pt x="1511243" y="276845"/>
                  <a:pt x="1510199" y="277446"/>
                  <a:pt x="1509655" y="278429"/>
                </a:cubicBezTo>
                <a:cubicBezTo>
                  <a:pt x="1509214" y="279937"/>
                  <a:pt x="1510083" y="281517"/>
                  <a:pt x="1511597" y="281957"/>
                </a:cubicBezTo>
                <a:cubicBezTo>
                  <a:pt x="1511709" y="281989"/>
                  <a:pt x="1511821" y="282014"/>
                  <a:pt x="1511937" y="282033"/>
                </a:cubicBezTo>
                <a:cubicBezTo>
                  <a:pt x="1513459" y="282389"/>
                  <a:pt x="1514986" y="281460"/>
                  <a:pt x="1515360" y="279946"/>
                </a:cubicBezTo>
                <a:cubicBezTo>
                  <a:pt x="1515387" y="278270"/>
                  <a:pt x="1514046" y="276891"/>
                  <a:pt x="1512367" y="276862"/>
                </a:cubicBezTo>
                <a:close/>
                <a:moveTo>
                  <a:pt x="1786144" y="275963"/>
                </a:moveTo>
                <a:lnTo>
                  <a:pt x="1779023" y="281084"/>
                </a:lnTo>
                <a:lnTo>
                  <a:pt x="1778727" y="281084"/>
                </a:lnTo>
                <a:lnTo>
                  <a:pt x="1777967" y="281843"/>
                </a:lnTo>
                <a:lnTo>
                  <a:pt x="1779023" y="281084"/>
                </a:lnTo>
                <a:lnTo>
                  <a:pt x="1784813" y="281084"/>
                </a:lnTo>
                <a:cubicBezTo>
                  <a:pt x="1788616" y="278998"/>
                  <a:pt x="1791658" y="277670"/>
                  <a:pt x="1792038" y="275963"/>
                </a:cubicBezTo>
                <a:cubicBezTo>
                  <a:pt x="1792419" y="274256"/>
                  <a:pt x="1789757" y="274067"/>
                  <a:pt x="1786144" y="275963"/>
                </a:cubicBezTo>
                <a:close/>
                <a:moveTo>
                  <a:pt x="1457362" y="275205"/>
                </a:moveTo>
                <a:cubicBezTo>
                  <a:pt x="1456132" y="275189"/>
                  <a:pt x="1455079" y="276079"/>
                  <a:pt x="1454890" y="277291"/>
                </a:cubicBezTo>
                <a:lnTo>
                  <a:pt x="1454320" y="277101"/>
                </a:lnTo>
                <a:cubicBezTo>
                  <a:pt x="1454320" y="278619"/>
                  <a:pt x="1456221" y="282222"/>
                  <a:pt x="1459454" y="285447"/>
                </a:cubicBezTo>
                <a:lnTo>
                  <a:pt x="1465159" y="291137"/>
                </a:lnTo>
                <a:lnTo>
                  <a:pt x="1462497" y="283550"/>
                </a:lnTo>
                <a:cubicBezTo>
                  <a:pt x="1461165" y="279188"/>
                  <a:pt x="1458884" y="275584"/>
                  <a:pt x="1457362" y="275205"/>
                </a:cubicBezTo>
                <a:close/>
                <a:moveTo>
                  <a:pt x="2347677" y="272739"/>
                </a:moveTo>
                <a:lnTo>
                  <a:pt x="2343493" y="276912"/>
                </a:lnTo>
                <a:lnTo>
                  <a:pt x="2346156" y="279567"/>
                </a:lnTo>
                <a:cubicBezTo>
                  <a:pt x="2347620" y="281134"/>
                  <a:pt x="2349445" y="282308"/>
                  <a:pt x="2351480" y="282981"/>
                </a:cubicBezTo>
                <a:cubicBezTo>
                  <a:pt x="2353001" y="282981"/>
                  <a:pt x="2354523" y="282981"/>
                  <a:pt x="2354713" y="281843"/>
                </a:cubicBezTo>
                <a:cubicBezTo>
                  <a:pt x="2354903" y="280705"/>
                  <a:pt x="2353382" y="278619"/>
                  <a:pt x="2351290" y="276532"/>
                </a:cubicBezTo>
                <a:close/>
                <a:moveTo>
                  <a:pt x="2685205" y="271601"/>
                </a:moveTo>
                <a:lnTo>
                  <a:pt x="2680452" y="274636"/>
                </a:lnTo>
                <a:lnTo>
                  <a:pt x="2675698" y="277481"/>
                </a:lnTo>
                <a:lnTo>
                  <a:pt x="2688438" y="280515"/>
                </a:lnTo>
                <a:cubicBezTo>
                  <a:pt x="2691480" y="286016"/>
                  <a:pt x="2701749" y="273308"/>
                  <a:pt x="2689389" y="272549"/>
                </a:cubicBezTo>
                <a:lnTo>
                  <a:pt x="2688058" y="272170"/>
                </a:lnTo>
                <a:cubicBezTo>
                  <a:pt x="2687811" y="273549"/>
                  <a:pt x="2687811" y="274964"/>
                  <a:pt x="2688058" y="276343"/>
                </a:cubicBezTo>
                <a:close/>
                <a:moveTo>
                  <a:pt x="1675662" y="270842"/>
                </a:moveTo>
                <a:lnTo>
                  <a:pt x="1674331" y="276722"/>
                </a:lnTo>
                <a:cubicBezTo>
                  <a:pt x="1673877" y="280623"/>
                  <a:pt x="1675202" y="284523"/>
                  <a:pt x="1677944" y="287343"/>
                </a:cubicBezTo>
                <a:lnTo>
                  <a:pt x="1682888" y="292275"/>
                </a:lnTo>
                <a:lnTo>
                  <a:pt x="1684219" y="286585"/>
                </a:lnTo>
                <a:cubicBezTo>
                  <a:pt x="1684763" y="282617"/>
                  <a:pt x="1683428" y="278622"/>
                  <a:pt x="1680606" y="275774"/>
                </a:cubicBezTo>
                <a:close/>
                <a:moveTo>
                  <a:pt x="2370876" y="268946"/>
                </a:moveTo>
                <a:lnTo>
                  <a:pt x="2367833" y="276532"/>
                </a:lnTo>
                <a:lnTo>
                  <a:pt x="2371827" y="278619"/>
                </a:lnTo>
                <a:lnTo>
                  <a:pt x="2375820" y="280705"/>
                </a:lnTo>
                <a:lnTo>
                  <a:pt x="2375820" y="286774"/>
                </a:lnTo>
                <a:lnTo>
                  <a:pt x="2375820" y="292844"/>
                </a:lnTo>
                <a:lnTo>
                  <a:pt x="2379433" y="294551"/>
                </a:lnTo>
                <a:lnTo>
                  <a:pt x="2383236" y="296068"/>
                </a:lnTo>
                <a:lnTo>
                  <a:pt x="2384377" y="291137"/>
                </a:lnTo>
                <a:lnTo>
                  <a:pt x="2381145" y="289050"/>
                </a:lnTo>
                <a:lnTo>
                  <a:pt x="2377912" y="286774"/>
                </a:lnTo>
                <a:lnTo>
                  <a:pt x="2383426" y="274825"/>
                </a:lnTo>
                <a:lnTo>
                  <a:pt x="2380004" y="274825"/>
                </a:lnTo>
                <a:lnTo>
                  <a:pt x="2376771" y="274825"/>
                </a:lnTo>
                <a:lnTo>
                  <a:pt x="2375820" y="272170"/>
                </a:lnTo>
                <a:cubicBezTo>
                  <a:pt x="2375478" y="270687"/>
                  <a:pt x="2374394" y="269477"/>
                  <a:pt x="2372968" y="268946"/>
                </a:cubicBezTo>
                <a:close/>
                <a:moveTo>
                  <a:pt x="1736893" y="267618"/>
                </a:moveTo>
                <a:cubicBezTo>
                  <a:pt x="1729646" y="267618"/>
                  <a:pt x="1723772" y="273477"/>
                  <a:pt x="1723772" y="280705"/>
                </a:cubicBezTo>
                <a:lnTo>
                  <a:pt x="1723772" y="282222"/>
                </a:lnTo>
                <a:cubicBezTo>
                  <a:pt x="1710841" y="272929"/>
                  <a:pt x="1723772" y="286964"/>
                  <a:pt x="1726434" y="287723"/>
                </a:cubicBezTo>
                <a:cubicBezTo>
                  <a:pt x="1728718" y="291514"/>
                  <a:pt x="1732839" y="293820"/>
                  <a:pt x="1737273" y="293792"/>
                </a:cubicBezTo>
                <a:cubicBezTo>
                  <a:pt x="1744520" y="293792"/>
                  <a:pt x="1750394" y="287933"/>
                  <a:pt x="1750394" y="280705"/>
                </a:cubicBezTo>
                <a:cubicBezTo>
                  <a:pt x="1750394" y="273477"/>
                  <a:pt x="1744520" y="267618"/>
                  <a:pt x="1737273" y="267618"/>
                </a:cubicBezTo>
                <a:close/>
                <a:moveTo>
                  <a:pt x="2414992" y="265532"/>
                </a:moveTo>
                <a:lnTo>
                  <a:pt x="2412330" y="266480"/>
                </a:lnTo>
                <a:cubicBezTo>
                  <a:pt x="2410866" y="266886"/>
                  <a:pt x="2409687" y="267933"/>
                  <a:pt x="2409098" y="269325"/>
                </a:cubicBezTo>
                <a:lnTo>
                  <a:pt x="2410048" y="271601"/>
                </a:lnTo>
                <a:lnTo>
                  <a:pt x="2418605" y="273498"/>
                </a:lnTo>
                <a:lnTo>
                  <a:pt x="2420507" y="271601"/>
                </a:lnTo>
                <a:lnTo>
                  <a:pt x="2422409" y="269704"/>
                </a:lnTo>
                <a:lnTo>
                  <a:pt x="2419366" y="267618"/>
                </a:lnTo>
                <a:close/>
                <a:moveTo>
                  <a:pt x="1683839" y="263445"/>
                </a:moveTo>
                <a:cubicBezTo>
                  <a:pt x="1683839" y="264394"/>
                  <a:pt x="1683839" y="267808"/>
                  <a:pt x="1683839" y="275015"/>
                </a:cubicBezTo>
                <a:cubicBezTo>
                  <a:pt x="1684980" y="270842"/>
                  <a:pt x="1684600" y="265532"/>
                  <a:pt x="1684600" y="264204"/>
                </a:cubicBezTo>
                <a:close/>
                <a:moveTo>
                  <a:pt x="3311392" y="262876"/>
                </a:moveTo>
                <a:cubicBezTo>
                  <a:pt x="3305117" y="262876"/>
                  <a:pt x="3296560" y="261928"/>
                  <a:pt x="3295609" y="267997"/>
                </a:cubicBezTo>
                <a:cubicBezTo>
                  <a:pt x="3297130" y="268107"/>
                  <a:pt x="3298556" y="268784"/>
                  <a:pt x="3299602" y="269894"/>
                </a:cubicBezTo>
                <a:cubicBezTo>
                  <a:pt x="3290665" y="271222"/>
                  <a:pt x="3284009" y="275015"/>
                  <a:pt x="3282678" y="280705"/>
                </a:cubicBezTo>
                <a:cubicBezTo>
                  <a:pt x="3280396" y="290188"/>
                  <a:pt x="3293707" y="301758"/>
                  <a:pt x="3312343" y="306120"/>
                </a:cubicBezTo>
                <a:cubicBezTo>
                  <a:pt x="3330978" y="310482"/>
                  <a:pt x="3346951" y="306120"/>
                  <a:pt x="3350374" y="297585"/>
                </a:cubicBezTo>
                <a:cubicBezTo>
                  <a:pt x="3352656" y="296447"/>
                  <a:pt x="3353607" y="294171"/>
                  <a:pt x="3350374" y="290757"/>
                </a:cubicBezTo>
                <a:cubicBezTo>
                  <a:pt x="3344803" y="280231"/>
                  <a:pt x="3334591" y="272927"/>
                  <a:pt x="3322801" y="271032"/>
                </a:cubicBezTo>
                <a:cubicBezTo>
                  <a:pt x="3321033" y="269393"/>
                  <a:pt x="3318960" y="268107"/>
                  <a:pt x="3316716" y="267239"/>
                </a:cubicBezTo>
                <a:cubicBezTo>
                  <a:pt x="3316716" y="268187"/>
                  <a:pt x="3316716" y="268946"/>
                  <a:pt x="3316716" y="269704"/>
                </a:cubicBezTo>
                <a:lnTo>
                  <a:pt x="3310251" y="269704"/>
                </a:lnTo>
                <a:cubicBezTo>
                  <a:pt x="3311506" y="267660"/>
                  <a:pt x="3311906" y="265213"/>
                  <a:pt x="3311392" y="262876"/>
                </a:cubicBezTo>
                <a:close/>
                <a:moveTo>
                  <a:pt x="2898371" y="262118"/>
                </a:moveTo>
                <a:lnTo>
                  <a:pt x="2898371" y="263066"/>
                </a:lnTo>
                <a:cubicBezTo>
                  <a:pt x="2898371" y="271222"/>
                  <a:pt x="2885060" y="267239"/>
                  <a:pt x="2888103" y="278619"/>
                </a:cubicBezTo>
                <a:cubicBezTo>
                  <a:pt x="2898752" y="282412"/>
                  <a:pt x="2911492" y="264204"/>
                  <a:pt x="2898371" y="262118"/>
                </a:cubicBezTo>
                <a:close/>
                <a:moveTo>
                  <a:pt x="2427543" y="261738"/>
                </a:moveTo>
                <a:lnTo>
                  <a:pt x="2425071" y="277291"/>
                </a:lnTo>
                <a:lnTo>
                  <a:pt x="2419746" y="277291"/>
                </a:lnTo>
                <a:lnTo>
                  <a:pt x="2424690" y="278619"/>
                </a:lnTo>
                <a:lnTo>
                  <a:pt x="2421648" y="297585"/>
                </a:lnTo>
                <a:cubicBezTo>
                  <a:pt x="2418415" y="317879"/>
                  <a:pt x="2421648" y="335518"/>
                  <a:pt x="2426972" y="337036"/>
                </a:cubicBezTo>
                <a:cubicBezTo>
                  <a:pt x="2436195" y="337743"/>
                  <a:pt x="2445380" y="335482"/>
                  <a:pt x="2453214" y="330587"/>
                </a:cubicBezTo>
                <a:cubicBezTo>
                  <a:pt x="2463539" y="322079"/>
                  <a:pt x="2470747" y="310412"/>
                  <a:pt x="2473751" y="297396"/>
                </a:cubicBezTo>
                <a:lnTo>
                  <a:pt x="2479456" y="273308"/>
                </a:lnTo>
                <a:close/>
                <a:moveTo>
                  <a:pt x="1705137" y="258893"/>
                </a:moveTo>
                <a:lnTo>
                  <a:pt x="1702284" y="271222"/>
                </a:lnTo>
                <a:lnTo>
                  <a:pt x="1708940" y="268946"/>
                </a:lnTo>
                <a:cubicBezTo>
                  <a:pt x="1712553" y="267808"/>
                  <a:pt x="1715786" y="265721"/>
                  <a:pt x="1716166" y="264204"/>
                </a:cubicBezTo>
                <a:cubicBezTo>
                  <a:pt x="1716546" y="262687"/>
                  <a:pt x="1714074" y="261169"/>
                  <a:pt x="1710841" y="260411"/>
                </a:cubicBezTo>
                <a:close/>
                <a:moveTo>
                  <a:pt x="1726625" y="258704"/>
                </a:moveTo>
                <a:lnTo>
                  <a:pt x="1725293" y="259462"/>
                </a:lnTo>
                <a:lnTo>
                  <a:pt x="1725443" y="259449"/>
                </a:lnTo>
                <a:lnTo>
                  <a:pt x="1723012" y="260980"/>
                </a:lnTo>
                <a:cubicBezTo>
                  <a:pt x="1722656" y="262601"/>
                  <a:pt x="1723673" y="264206"/>
                  <a:pt x="1725293" y="264583"/>
                </a:cubicBezTo>
                <a:cubicBezTo>
                  <a:pt x="1726832" y="264923"/>
                  <a:pt x="1728355" y="263954"/>
                  <a:pt x="1728693" y="262419"/>
                </a:cubicBezTo>
                <a:cubicBezTo>
                  <a:pt x="1728703" y="262381"/>
                  <a:pt x="1728710" y="262345"/>
                  <a:pt x="1728716" y="262307"/>
                </a:cubicBezTo>
                <a:cubicBezTo>
                  <a:pt x="1728625" y="260635"/>
                  <a:pt x="1727191" y="259351"/>
                  <a:pt x="1725512" y="259443"/>
                </a:cubicBezTo>
                <a:lnTo>
                  <a:pt x="1725443" y="259449"/>
                </a:lnTo>
                <a:close/>
                <a:moveTo>
                  <a:pt x="3284770" y="256997"/>
                </a:moveTo>
                <a:cubicBezTo>
                  <a:pt x="3279065" y="284498"/>
                  <a:pt x="3300743" y="263066"/>
                  <a:pt x="3284770" y="256997"/>
                </a:cubicBezTo>
                <a:close/>
                <a:moveTo>
                  <a:pt x="2997823" y="256997"/>
                </a:moveTo>
                <a:lnTo>
                  <a:pt x="2998204" y="258893"/>
                </a:lnTo>
                <a:lnTo>
                  <a:pt x="2998204" y="274446"/>
                </a:lnTo>
                <a:cubicBezTo>
                  <a:pt x="3004289" y="274446"/>
                  <a:pt x="3013036" y="275394"/>
                  <a:pt x="3013797" y="269135"/>
                </a:cubicBezTo>
                <a:cubicBezTo>
                  <a:pt x="3006000" y="265532"/>
                  <a:pt x="3004479" y="258704"/>
                  <a:pt x="2997823" y="256997"/>
                </a:cubicBezTo>
                <a:close/>
                <a:moveTo>
                  <a:pt x="2584422" y="256997"/>
                </a:moveTo>
                <a:cubicBezTo>
                  <a:pt x="2584422" y="265152"/>
                  <a:pt x="2584422" y="275015"/>
                  <a:pt x="2594881" y="272549"/>
                </a:cubicBezTo>
                <a:cubicBezTo>
                  <a:pt x="2595737" y="265613"/>
                  <a:pt x="2591496" y="259058"/>
                  <a:pt x="2584802" y="256997"/>
                </a:cubicBezTo>
                <a:close/>
                <a:moveTo>
                  <a:pt x="1557272" y="256789"/>
                </a:moveTo>
                <a:lnTo>
                  <a:pt x="1557955" y="258135"/>
                </a:lnTo>
                <a:lnTo>
                  <a:pt x="1556757" y="258871"/>
                </a:lnTo>
                <a:close/>
                <a:moveTo>
                  <a:pt x="2235674" y="256617"/>
                </a:moveTo>
                <a:lnTo>
                  <a:pt x="2206390" y="260411"/>
                </a:lnTo>
                <a:cubicBezTo>
                  <a:pt x="2190037" y="262687"/>
                  <a:pt x="2175965" y="267618"/>
                  <a:pt x="2175014" y="271601"/>
                </a:cubicBezTo>
                <a:cubicBezTo>
                  <a:pt x="2174862" y="272094"/>
                  <a:pt x="2174862" y="272625"/>
                  <a:pt x="2175014" y="273118"/>
                </a:cubicBezTo>
                <a:cubicBezTo>
                  <a:pt x="2165507" y="278429"/>
                  <a:pt x="2181290" y="282222"/>
                  <a:pt x="2182621" y="278998"/>
                </a:cubicBezTo>
                <a:cubicBezTo>
                  <a:pt x="2188230" y="281627"/>
                  <a:pt x="2194087" y="283660"/>
                  <a:pt x="2200115" y="285067"/>
                </a:cubicBezTo>
                <a:lnTo>
                  <a:pt x="2227308" y="291516"/>
                </a:lnTo>
                <a:close/>
                <a:moveTo>
                  <a:pt x="2976452" y="255038"/>
                </a:moveTo>
                <a:cubicBezTo>
                  <a:pt x="2976978" y="257341"/>
                  <a:pt x="2991596" y="271032"/>
                  <a:pt x="2982040" y="257945"/>
                </a:cubicBezTo>
                <a:cubicBezTo>
                  <a:pt x="2977667" y="254768"/>
                  <a:pt x="2976276" y="254271"/>
                  <a:pt x="2976452" y="255038"/>
                </a:cubicBezTo>
                <a:close/>
                <a:moveTo>
                  <a:pt x="3035246" y="254184"/>
                </a:moveTo>
                <a:cubicBezTo>
                  <a:pt x="3035380" y="255065"/>
                  <a:pt x="3046076" y="278429"/>
                  <a:pt x="3039658" y="263066"/>
                </a:cubicBezTo>
                <a:cubicBezTo>
                  <a:pt x="3036330" y="256096"/>
                  <a:pt x="3035201" y="253891"/>
                  <a:pt x="3035246" y="254184"/>
                </a:cubicBezTo>
                <a:close/>
                <a:moveTo>
                  <a:pt x="2860720" y="252255"/>
                </a:moveTo>
                <a:cubicBezTo>
                  <a:pt x="2855586" y="273877"/>
                  <a:pt x="2876313" y="253393"/>
                  <a:pt x="2860720" y="252255"/>
                </a:cubicBezTo>
                <a:close/>
                <a:moveTo>
                  <a:pt x="3212130" y="251876"/>
                </a:moveTo>
                <a:cubicBezTo>
                  <a:pt x="3210989" y="259273"/>
                  <a:pt x="3203573" y="260600"/>
                  <a:pt x="3201671" y="267428"/>
                </a:cubicBezTo>
                <a:cubicBezTo>
                  <a:pt x="3216504" y="264441"/>
                  <a:pt x="3211120" y="281511"/>
                  <a:pt x="3217047" y="287353"/>
                </a:cubicBezTo>
                <a:lnTo>
                  <a:pt x="3227828" y="288285"/>
                </a:lnTo>
                <a:lnTo>
                  <a:pt x="3227913" y="288481"/>
                </a:lnTo>
                <a:lnTo>
                  <a:pt x="3227913" y="288292"/>
                </a:lnTo>
                <a:lnTo>
                  <a:pt x="3227828" y="288285"/>
                </a:lnTo>
                <a:close/>
                <a:moveTo>
                  <a:pt x="3746091" y="251686"/>
                </a:moveTo>
                <a:lnTo>
                  <a:pt x="3746091" y="262118"/>
                </a:lnTo>
                <a:lnTo>
                  <a:pt x="3756549" y="262118"/>
                </a:lnTo>
                <a:lnTo>
                  <a:pt x="3756549" y="251686"/>
                </a:lnTo>
                <a:close/>
                <a:moveTo>
                  <a:pt x="2548102" y="251686"/>
                </a:moveTo>
                <a:cubicBezTo>
                  <a:pt x="2543158" y="273308"/>
                  <a:pt x="2563885" y="252824"/>
                  <a:pt x="2548102" y="251686"/>
                </a:cubicBezTo>
                <a:close/>
                <a:moveTo>
                  <a:pt x="1749443" y="250927"/>
                </a:moveTo>
                <a:cubicBezTo>
                  <a:pt x="1744499" y="272549"/>
                  <a:pt x="1765226" y="252065"/>
                  <a:pt x="1749443" y="250927"/>
                </a:cubicBezTo>
                <a:close/>
                <a:moveTo>
                  <a:pt x="1559286" y="248651"/>
                </a:moveTo>
                <a:lnTo>
                  <a:pt x="1557272" y="256789"/>
                </a:lnTo>
                <a:lnTo>
                  <a:pt x="1556740" y="255741"/>
                </a:lnTo>
                <a:cubicBezTo>
                  <a:pt x="1556639" y="255709"/>
                  <a:pt x="1556539" y="255684"/>
                  <a:pt x="1556434" y="255669"/>
                </a:cubicBezTo>
                <a:cubicBezTo>
                  <a:pt x="1555335" y="255430"/>
                  <a:pt x="1554244" y="256100"/>
                  <a:pt x="1553962" y="257186"/>
                </a:cubicBezTo>
                <a:cubicBezTo>
                  <a:pt x="1553574" y="258042"/>
                  <a:pt x="1553808" y="259053"/>
                  <a:pt x="1554533" y="259652"/>
                </a:cubicBezTo>
                <a:lnTo>
                  <a:pt x="1555483" y="259652"/>
                </a:lnTo>
                <a:lnTo>
                  <a:pt x="1556757" y="258871"/>
                </a:lnTo>
                <a:lnTo>
                  <a:pt x="1555483" y="264014"/>
                </a:lnTo>
                <a:lnTo>
                  <a:pt x="1561568" y="261169"/>
                </a:lnTo>
                <a:lnTo>
                  <a:pt x="1566512" y="258135"/>
                </a:lnTo>
                <a:lnTo>
                  <a:pt x="1563470" y="253393"/>
                </a:lnTo>
                <a:close/>
                <a:moveTo>
                  <a:pt x="2669042" y="248462"/>
                </a:moveTo>
                <a:cubicBezTo>
                  <a:pt x="2667977" y="255165"/>
                  <a:pt x="2669708" y="262010"/>
                  <a:pt x="2673796" y="267428"/>
                </a:cubicBezTo>
                <a:cubicBezTo>
                  <a:pt x="2681878" y="267301"/>
                  <a:pt x="2688324" y="260661"/>
                  <a:pt x="2688210" y="252597"/>
                </a:cubicBezTo>
                <a:cubicBezTo>
                  <a:pt x="2688191" y="251974"/>
                  <a:pt x="2688153" y="251354"/>
                  <a:pt x="2688058" y="250738"/>
                </a:cubicBezTo>
                <a:cubicBezTo>
                  <a:pt x="2682695" y="247658"/>
                  <a:pt x="2676268" y="246969"/>
                  <a:pt x="2670373" y="248841"/>
                </a:cubicBezTo>
                <a:close/>
                <a:moveTo>
                  <a:pt x="3311012" y="246565"/>
                </a:moveTo>
                <a:cubicBezTo>
                  <a:pt x="3305878" y="268187"/>
                  <a:pt x="3326605" y="247513"/>
                  <a:pt x="3311012" y="246565"/>
                </a:cubicBezTo>
                <a:close/>
                <a:moveTo>
                  <a:pt x="2882778" y="246565"/>
                </a:moveTo>
                <a:cubicBezTo>
                  <a:pt x="2877834" y="268187"/>
                  <a:pt x="2898371" y="247513"/>
                  <a:pt x="2882778" y="246565"/>
                </a:cubicBezTo>
                <a:close/>
                <a:moveTo>
                  <a:pt x="1694868" y="245427"/>
                </a:moveTo>
                <a:cubicBezTo>
                  <a:pt x="1692396" y="245427"/>
                  <a:pt x="1688783" y="246565"/>
                  <a:pt x="1688403" y="246565"/>
                </a:cubicBezTo>
                <a:cubicBezTo>
                  <a:pt x="1688403" y="248082"/>
                  <a:pt x="1689924" y="251307"/>
                  <a:pt x="1692776" y="254152"/>
                </a:cubicBezTo>
                <a:lnTo>
                  <a:pt x="1697721" y="259083"/>
                </a:lnTo>
                <a:lnTo>
                  <a:pt x="1700573" y="246755"/>
                </a:lnTo>
                <a:close/>
                <a:moveTo>
                  <a:pt x="2231669" y="242881"/>
                </a:moveTo>
                <a:cubicBezTo>
                  <a:pt x="2227213" y="242499"/>
                  <a:pt x="2220082" y="261454"/>
                  <a:pt x="2234343" y="251496"/>
                </a:cubicBezTo>
                <a:cubicBezTo>
                  <a:pt x="2234343" y="245285"/>
                  <a:pt x="2233155" y="243009"/>
                  <a:pt x="2231669" y="242881"/>
                </a:cubicBezTo>
                <a:close/>
                <a:moveTo>
                  <a:pt x="3724175" y="242843"/>
                </a:moveTo>
                <a:cubicBezTo>
                  <a:pt x="3720229" y="244384"/>
                  <a:pt x="3716616" y="250643"/>
                  <a:pt x="3725173" y="256997"/>
                </a:cubicBezTo>
                <a:cubicBezTo>
                  <a:pt x="3732399" y="244479"/>
                  <a:pt x="3728121" y="241302"/>
                  <a:pt x="3724175" y="242843"/>
                </a:cubicBezTo>
                <a:close/>
                <a:moveTo>
                  <a:pt x="1774354" y="241824"/>
                </a:moveTo>
                <a:cubicBezTo>
                  <a:pt x="1769410" y="263445"/>
                  <a:pt x="1789947" y="242962"/>
                  <a:pt x="1774354" y="241824"/>
                </a:cubicBezTo>
                <a:close/>
                <a:moveTo>
                  <a:pt x="2584232" y="241634"/>
                </a:moveTo>
                <a:cubicBezTo>
                  <a:pt x="2585183" y="244100"/>
                  <a:pt x="2584328" y="248225"/>
                  <a:pt x="2584304" y="251449"/>
                </a:cubicBezTo>
                <a:lnTo>
                  <a:pt x="2588997" y="255538"/>
                </a:lnTo>
                <a:lnTo>
                  <a:pt x="2588986" y="255859"/>
                </a:lnTo>
                <a:lnTo>
                  <a:pt x="2589366" y="255859"/>
                </a:lnTo>
                <a:lnTo>
                  <a:pt x="2588997" y="255538"/>
                </a:lnTo>
                <a:lnTo>
                  <a:pt x="2589319" y="246115"/>
                </a:lnTo>
                <a:cubicBezTo>
                  <a:pt x="2589367" y="242867"/>
                  <a:pt x="2588511" y="240496"/>
                  <a:pt x="2584232" y="241634"/>
                </a:cubicBezTo>
                <a:close/>
                <a:moveTo>
                  <a:pt x="1656457" y="241634"/>
                </a:moveTo>
                <a:cubicBezTo>
                  <a:pt x="1649221" y="242040"/>
                  <a:pt x="1643688" y="248219"/>
                  <a:pt x="1644095" y="255436"/>
                </a:cubicBezTo>
                <a:cubicBezTo>
                  <a:pt x="1644095" y="255451"/>
                  <a:pt x="1644096" y="255464"/>
                  <a:pt x="1644096" y="255479"/>
                </a:cubicBezTo>
                <a:lnTo>
                  <a:pt x="1643336" y="254721"/>
                </a:lnTo>
                <a:cubicBezTo>
                  <a:pt x="1643336" y="261949"/>
                  <a:pt x="1649210" y="267808"/>
                  <a:pt x="1656457" y="267808"/>
                </a:cubicBezTo>
                <a:cubicBezTo>
                  <a:pt x="1663703" y="267808"/>
                  <a:pt x="1669577" y="261949"/>
                  <a:pt x="1669577" y="254721"/>
                </a:cubicBezTo>
                <a:cubicBezTo>
                  <a:pt x="1669577" y="247493"/>
                  <a:pt x="1663703" y="241634"/>
                  <a:pt x="1656457" y="241634"/>
                </a:cubicBezTo>
                <a:close/>
                <a:moveTo>
                  <a:pt x="3377376" y="239548"/>
                </a:moveTo>
                <a:cubicBezTo>
                  <a:pt x="3372375" y="238375"/>
                  <a:pt x="3367355" y="241476"/>
                  <a:pt x="3366176" y="246474"/>
                </a:cubicBezTo>
                <a:cubicBezTo>
                  <a:pt x="3366176" y="246504"/>
                  <a:pt x="3366157" y="246535"/>
                  <a:pt x="3366157" y="246565"/>
                </a:cubicBezTo>
                <a:cubicBezTo>
                  <a:pt x="3364484" y="251309"/>
                  <a:pt x="3366994" y="256506"/>
                  <a:pt x="3371748" y="258171"/>
                </a:cubicBezTo>
                <a:cubicBezTo>
                  <a:pt x="3372147" y="258315"/>
                  <a:pt x="3372584" y="258431"/>
                  <a:pt x="3373003" y="258514"/>
                </a:cubicBezTo>
                <a:cubicBezTo>
                  <a:pt x="3378251" y="259718"/>
                  <a:pt x="3383480" y="256449"/>
                  <a:pt x="3384697" y="251212"/>
                </a:cubicBezTo>
                <a:cubicBezTo>
                  <a:pt x="3385915" y="245975"/>
                  <a:pt x="3382625" y="240752"/>
                  <a:pt x="3377376" y="239548"/>
                </a:cubicBezTo>
                <a:close/>
                <a:moveTo>
                  <a:pt x="2692431" y="238979"/>
                </a:moveTo>
                <a:cubicBezTo>
                  <a:pt x="2689275" y="238161"/>
                  <a:pt x="2686061" y="240046"/>
                  <a:pt x="2685243" y="243189"/>
                </a:cubicBezTo>
                <a:cubicBezTo>
                  <a:pt x="2685224" y="243240"/>
                  <a:pt x="2685224" y="243290"/>
                  <a:pt x="2685205" y="243341"/>
                </a:cubicBezTo>
                <a:cubicBezTo>
                  <a:pt x="2684369" y="246586"/>
                  <a:pt x="2686327" y="249898"/>
                  <a:pt x="2689579" y="250738"/>
                </a:cubicBezTo>
                <a:cubicBezTo>
                  <a:pt x="2690016" y="250850"/>
                  <a:pt x="2690454" y="250914"/>
                  <a:pt x="2690910" y="250927"/>
                </a:cubicBezTo>
                <a:lnTo>
                  <a:pt x="2689579" y="250548"/>
                </a:lnTo>
                <a:cubicBezTo>
                  <a:pt x="2692812" y="251153"/>
                  <a:pt x="2695968" y="249167"/>
                  <a:pt x="2696805" y="245996"/>
                </a:cubicBezTo>
                <a:cubicBezTo>
                  <a:pt x="2697528" y="242857"/>
                  <a:pt x="2695569" y="239730"/>
                  <a:pt x="2692431" y="238979"/>
                </a:cubicBezTo>
                <a:close/>
                <a:moveTo>
                  <a:pt x="3358043" y="236925"/>
                </a:moveTo>
                <a:cubicBezTo>
                  <a:pt x="3358432" y="236347"/>
                  <a:pt x="3357362" y="237130"/>
                  <a:pt x="3353417" y="240686"/>
                </a:cubicBezTo>
                <a:cubicBezTo>
                  <a:pt x="3342578" y="252634"/>
                  <a:pt x="3356875" y="238659"/>
                  <a:pt x="3358043" y="236925"/>
                </a:cubicBezTo>
                <a:close/>
                <a:moveTo>
                  <a:pt x="3713194" y="236892"/>
                </a:moveTo>
                <a:cubicBezTo>
                  <a:pt x="3712623" y="243151"/>
                  <a:pt x="3711292" y="250927"/>
                  <a:pt x="3717377" y="251117"/>
                </a:cubicBezTo>
                <a:lnTo>
                  <a:pt x="3717947" y="251117"/>
                </a:lnTo>
                <a:cubicBezTo>
                  <a:pt x="3716616" y="246186"/>
                  <a:pt x="3721941" y="234616"/>
                  <a:pt x="3713194" y="236892"/>
                </a:cubicBezTo>
                <a:close/>
                <a:moveTo>
                  <a:pt x="3478350" y="235944"/>
                </a:moveTo>
                <a:cubicBezTo>
                  <a:pt x="3474860" y="235641"/>
                  <a:pt x="3471514" y="236608"/>
                  <a:pt x="3468811" y="238495"/>
                </a:cubicBezTo>
                <a:lnTo>
                  <a:pt x="3463170" y="246519"/>
                </a:lnTo>
                <a:lnTo>
                  <a:pt x="3462757" y="246565"/>
                </a:lnTo>
                <a:lnTo>
                  <a:pt x="3463137" y="246565"/>
                </a:lnTo>
                <a:lnTo>
                  <a:pt x="3463170" y="246519"/>
                </a:lnTo>
                <a:lnTo>
                  <a:pt x="3474547" y="245237"/>
                </a:lnTo>
                <a:cubicBezTo>
                  <a:pt x="3477732" y="243910"/>
                  <a:pt x="3479586" y="241255"/>
                  <a:pt x="3478350" y="235944"/>
                </a:cubicBezTo>
                <a:close/>
                <a:moveTo>
                  <a:pt x="1707609" y="235185"/>
                </a:moveTo>
                <a:cubicBezTo>
                  <a:pt x="1706097" y="234745"/>
                  <a:pt x="1704513" y="235612"/>
                  <a:pt x="1704074" y="237122"/>
                </a:cubicBezTo>
                <a:cubicBezTo>
                  <a:pt x="1704039" y="237234"/>
                  <a:pt x="1704015" y="237347"/>
                  <a:pt x="1703996" y="237461"/>
                </a:cubicBezTo>
                <a:cubicBezTo>
                  <a:pt x="1703638" y="238979"/>
                  <a:pt x="1704570" y="240502"/>
                  <a:pt x="1706088" y="240875"/>
                </a:cubicBezTo>
                <a:cubicBezTo>
                  <a:pt x="1707558" y="241687"/>
                  <a:pt x="1709410" y="241154"/>
                  <a:pt x="1710223" y="239688"/>
                </a:cubicBezTo>
                <a:cubicBezTo>
                  <a:pt x="1711035" y="238222"/>
                  <a:pt x="1710503" y="236374"/>
                  <a:pt x="1709033" y="235565"/>
                </a:cubicBezTo>
                <a:cubicBezTo>
                  <a:pt x="1708596" y="235324"/>
                  <a:pt x="1708107" y="235193"/>
                  <a:pt x="1707609" y="235185"/>
                </a:cubicBezTo>
                <a:close/>
                <a:moveTo>
                  <a:pt x="3491708" y="232838"/>
                </a:moveTo>
                <a:cubicBezTo>
                  <a:pt x="3485528" y="234522"/>
                  <a:pt x="3480822" y="238789"/>
                  <a:pt x="3481773" y="246565"/>
                </a:cubicBezTo>
                <a:cubicBezTo>
                  <a:pt x="3491280" y="246565"/>
                  <a:pt x="3504591" y="248841"/>
                  <a:pt x="3510486" y="244289"/>
                </a:cubicBezTo>
                <a:lnTo>
                  <a:pt x="3510486" y="234616"/>
                </a:lnTo>
                <a:cubicBezTo>
                  <a:pt x="3505542" y="232056"/>
                  <a:pt x="3497888" y="231155"/>
                  <a:pt x="3491708" y="232838"/>
                </a:cubicBezTo>
                <a:close/>
                <a:moveTo>
                  <a:pt x="2590127" y="232530"/>
                </a:moveTo>
                <a:lnTo>
                  <a:pt x="2588225" y="235185"/>
                </a:lnTo>
                <a:lnTo>
                  <a:pt x="2586324" y="237841"/>
                </a:lnTo>
                <a:lnTo>
                  <a:pt x="2586324" y="239358"/>
                </a:lnTo>
                <a:lnTo>
                  <a:pt x="2590127" y="241065"/>
                </a:lnTo>
                <a:lnTo>
                  <a:pt x="2590127" y="236892"/>
                </a:lnTo>
                <a:close/>
                <a:moveTo>
                  <a:pt x="2485160" y="231771"/>
                </a:moveTo>
                <a:cubicBezTo>
                  <a:pt x="2483696" y="230959"/>
                  <a:pt x="2481833" y="231492"/>
                  <a:pt x="2481034" y="232959"/>
                </a:cubicBezTo>
                <a:cubicBezTo>
                  <a:pt x="2480216" y="234425"/>
                  <a:pt x="2480749" y="236272"/>
                  <a:pt x="2482213" y="237082"/>
                </a:cubicBezTo>
                <a:cubicBezTo>
                  <a:pt x="2482650" y="237323"/>
                  <a:pt x="2483145" y="237454"/>
                  <a:pt x="2483639" y="237461"/>
                </a:cubicBezTo>
                <a:cubicBezTo>
                  <a:pt x="2485160" y="237901"/>
                  <a:pt x="2486739" y="237034"/>
                  <a:pt x="2487176" y="235525"/>
                </a:cubicBezTo>
                <a:cubicBezTo>
                  <a:pt x="2487214" y="235413"/>
                  <a:pt x="2487233" y="235299"/>
                  <a:pt x="2487252" y="235185"/>
                </a:cubicBezTo>
                <a:cubicBezTo>
                  <a:pt x="2487613" y="233668"/>
                  <a:pt x="2486682" y="232145"/>
                  <a:pt x="2485160" y="231771"/>
                </a:cubicBezTo>
                <a:close/>
                <a:moveTo>
                  <a:pt x="3384793" y="230823"/>
                </a:moveTo>
                <a:cubicBezTo>
                  <a:pt x="3379088" y="258514"/>
                  <a:pt x="3400576" y="236892"/>
                  <a:pt x="3384793" y="230823"/>
                </a:cubicBezTo>
                <a:close/>
                <a:moveTo>
                  <a:pt x="2389321" y="229306"/>
                </a:moveTo>
                <a:lnTo>
                  <a:pt x="2389131" y="231392"/>
                </a:lnTo>
                <a:cubicBezTo>
                  <a:pt x="2389131" y="232530"/>
                  <a:pt x="2390652" y="235754"/>
                  <a:pt x="2393124" y="238220"/>
                </a:cubicBezTo>
                <a:lnTo>
                  <a:pt x="2397688" y="243151"/>
                </a:lnTo>
                <a:lnTo>
                  <a:pt x="2397688" y="247703"/>
                </a:lnTo>
                <a:lnTo>
                  <a:pt x="2397688" y="252445"/>
                </a:lnTo>
                <a:lnTo>
                  <a:pt x="2399780" y="251117"/>
                </a:lnTo>
                <a:cubicBezTo>
                  <a:pt x="2401282" y="249780"/>
                  <a:pt x="2402290" y="247974"/>
                  <a:pt x="2402632" y="245996"/>
                </a:cubicBezTo>
                <a:lnTo>
                  <a:pt x="2402632" y="242203"/>
                </a:lnTo>
                <a:lnTo>
                  <a:pt x="2395977" y="235754"/>
                </a:lnTo>
                <a:close/>
                <a:moveTo>
                  <a:pt x="2623975" y="228357"/>
                </a:moveTo>
                <a:cubicBezTo>
                  <a:pt x="2623975" y="228357"/>
                  <a:pt x="2624165" y="229685"/>
                  <a:pt x="2624165" y="229685"/>
                </a:cubicBezTo>
                <a:cubicBezTo>
                  <a:pt x="2624564" y="229969"/>
                  <a:pt x="2625097" y="229969"/>
                  <a:pt x="2625496" y="229685"/>
                </a:cubicBezTo>
                <a:cubicBezTo>
                  <a:pt x="2625496" y="229685"/>
                  <a:pt x="2625496" y="228357"/>
                  <a:pt x="2625496" y="228357"/>
                </a:cubicBezTo>
                <a:cubicBezTo>
                  <a:pt x="2625040" y="228041"/>
                  <a:pt x="2624431" y="228041"/>
                  <a:pt x="2623975" y="228357"/>
                </a:cubicBezTo>
                <a:close/>
                <a:moveTo>
                  <a:pt x="1862610" y="227172"/>
                </a:moveTo>
                <a:cubicBezTo>
                  <a:pt x="1858641" y="228689"/>
                  <a:pt x="1854980" y="234901"/>
                  <a:pt x="1863537" y="241255"/>
                </a:cubicBezTo>
                <a:cubicBezTo>
                  <a:pt x="1870858" y="228832"/>
                  <a:pt x="1866580" y="225655"/>
                  <a:pt x="1862610" y="227172"/>
                </a:cubicBezTo>
                <a:close/>
                <a:moveTo>
                  <a:pt x="1642385" y="226650"/>
                </a:moveTo>
                <a:cubicBezTo>
                  <a:pt x="1638867" y="227125"/>
                  <a:pt x="1634731" y="226793"/>
                  <a:pt x="1631427" y="227196"/>
                </a:cubicBezTo>
                <a:lnTo>
                  <a:pt x="1626173" y="231560"/>
                </a:lnTo>
                <a:lnTo>
                  <a:pt x="1625651" y="231392"/>
                </a:lnTo>
                <a:lnTo>
                  <a:pt x="1625461" y="232151"/>
                </a:lnTo>
                <a:lnTo>
                  <a:pt x="1626173" y="231560"/>
                </a:lnTo>
                <a:lnTo>
                  <a:pt x="1633781" y="234000"/>
                </a:lnTo>
                <a:cubicBezTo>
                  <a:pt x="1636586" y="234759"/>
                  <a:pt x="1639058" y="235849"/>
                  <a:pt x="1639913" y="238599"/>
                </a:cubicBezTo>
                <a:cubicBezTo>
                  <a:pt x="1642355" y="235126"/>
                  <a:pt x="1643250" y="230802"/>
                  <a:pt x="1642385" y="226650"/>
                </a:cubicBezTo>
                <a:close/>
                <a:moveTo>
                  <a:pt x="2565216" y="226271"/>
                </a:moveTo>
                <a:cubicBezTo>
                  <a:pt x="2563695" y="225831"/>
                  <a:pt x="2562117" y="226698"/>
                  <a:pt x="2561680" y="228207"/>
                </a:cubicBezTo>
                <a:cubicBezTo>
                  <a:pt x="2561642" y="228319"/>
                  <a:pt x="2561622" y="228433"/>
                  <a:pt x="2561604" y="228547"/>
                </a:cubicBezTo>
                <a:cubicBezTo>
                  <a:pt x="2560843" y="230038"/>
                  <a:pt x="2561413" y="231866"/>
                  <a:pt x="2562916" y="232634"/>
                </a:cubicBezTo>
                <a:cubicBezTo>
                  <a:pt x="2563163" y="232761"/>
                  <a:pt x="2563429" y="232854"/>
                  <a:pt x="2563695" y="232909"/>
                </a:cubicBezTo>
                <a:lnTo>
                  <a:pt x="2563695" y="232151"/>
                </a:lnTo>
                <a:cubicBezTo>
                  <a:pt x="2565331" y="232570"/>
                  <a:pt x="2566985" y="231593"/>
                  <a:pt x="2567403" y="229969"/>
                </a:cubicBezTo>
                <a:cubicBezTo>
                  <a:pt x="2567822" y="228346"/>
                  <a:pt x="2566852" y="226690"/>
                  <a:pt x="2565216" y="226271"/>
                </a:cubicBezTo>
                <a:close/>
                <a:moveTo>
                  <a:pt x="3280206" y="226081"/>
                </a:moveTo>
                <a:cubicBezTo>
                  <a:pt x="3263663" y="224754"/>
                  <a:pt x="3270698" y="246565"/>
                  <a:pt x="3259289" y="251686"/>
                </a:cubicBezTo>
                <a:lnTo>
                  <a:pt x="3259289" y="252065"/>
                </a:lnTo>
                <a:cubicBezTo>
                  <a:pt x="3278305" y="254152"/>
                  <a:pt x="3288003" y="234427"/>
                  <a:pt x="3280206" y="226081"/>
                </a:cubicBezTo>
                <a:close/>
                <a:moveTo>
                  <a:pt x="3055251" y="224943"/>
                </a:moveTo>
                <a:lnTo>
                  <a:pt x="3055251" y="240496"/>
                </a:lnTo>
                <a:cubicBezTo>
                  <a:pt x="3064758" y="241824"/>
                  <a:pt x="3067611" y="236134"/>
                  <a:pt x="3065709" y="225702"/>
                </a:cubicBezTo>
                <a:lnTo>
                  <a:pt x="3065709" y="224943"/>
                </a:lnTo>
                <a:close/>
                <a:moveTo>
                  <a:pt x="2141187" y="221915"/>
                </a:moveTo>
                <a:cubicBezTo>
                  <a:pt x="2142284" y="223604"/>
                  <a:pt x="2156617" y="237509"/>
                  <a:pt x="2145920" y="225702"/>
                </a:cubicBezTo>
                <a:cubicBezTo>
                  <a:pt x="2141927" y="222146"/>
                  <a:pt x="2140822" y="221352"/>
                  <a:pt x="2141187" y="221915"/>
                </a:cubicBezTo>
                <a:close/>
                <a:moveTo>
                  <a:pt x="2463482" y="221719"/>
                </a:moveTo>
                <a:cubicBezTo>
                  <a:pt x="2461866" y="221364"/>
                  <a:pt x="2460250" y="222379"/>
                  <a:pt x="2459869" y="223995"/>
                </a:cubicBezTo>
                <a:cubicBezTo>
                  <a:pt x="2459470" y="225357"/>
                  <a:pt x="2460003" y="226821"/>
                  <a:pt x="2461200" y="227599"/>
                </a:cubicBezTo>
                <a:lnTo>
                  <a:pt x="2462151" y="227599"/>
                </a:lnTo>
                <a:cubicBezTo>
                  <a:pt x="2463825" y="227775"/>
                  <a:pt x="2465327" y="226565"/>
                  <a:pt x="2465498" y="224898"/>
                </a:cubicBezTo>
                <a:cubicBezTo>
                  <a:pt x="2465650" y="223502"/>
                  <a:pt x="2464813" y="222186"/>
                  <a:pt x="2463482" y="221719"/>
                </a:cubicBezTo>
                <a:close/>
                <a:moveTo>
                  <a:pt x="1717402" y="219348"/>
                </a:moveTo>
                <a:cubicBezTo>
                  <a:pt x="1715826" y="218982"/>
                  <a:pt x="1714251" y="219959"/>
                  <a:pt x="1713884" y="221529"/>
                </a:cubicBezTo>
                <a:cubicBezTo>
                  <a:pt x="1713544" y="223064"/>
                  <a:pt x="1714515" y="224583"/>
                  <a:pt x="1716054" y="224921"/>
                </a:cubicBezTo>
                <a:cubicBezTo>
                  <a:pt x="1716092" y="224930"/>
                  <a:pt x="1716128" y="224936"/>
                  <a:pt x="1716166" y="224943"/>
                </a:cubicBezTo>
                <a:cubicBezTo>
                  <a:pt x="1717569" y="225383"/>
                  <a:pt x="1719062" y="224606"/>
                  <a:pt x="1719503" y="223206"/>
                </a:cubicBezTo>
                <a:cubicBezTo>
                  <a:pt x="1719539" y="223092"/>
                  <a:pt x="1719568" y="222975"/>
                  <a:pt x="1719589" y="222857"/>
                </a:cubicBezTo>
                <a:cubicBezTo>
                  <a:pt x="1719956" y="221287"/>
                  <a:pt x="1718976" y="219714"/>
                  <a:pt x="1717402" y="219348"/>
                </a:cubicBezTo>
                <a:close/>
                <a:moveTo>
                  <a:pt x="2583648" y="218612"/>
                </a:moveTo>
                <a:lnTo>
                  <a:pt x="2584042" y="218874"/>
                </a:lnTo>
                <a:lnTo>
                  <a:pt x="2583852" y="218874"/>
                </a:lnTo>
                <a:close/>
                <a:moveTo>
                  <a:pt x="2411950" y="217926"/>
                </a:moveTo>
                <a:lnTo>
                  <a:pt x="2410999" y="218684"/>
                </a:lnTo>
                <a:lnTo>
                  <a:pt x="2412995" y="219046"/>
                </a:lnTo>
                <a:lnTo>
                  <a:pt x="2419556" y="226081"/>
                </a:lnTo>
                <a:lnTo>
                  <a:pt x="2418415" y="226081"/>
                </a:lnTo>
                <a:lnTo>
                  <a:pt x="2413091" y="226081"/>
                </a:lnTo>
                <a:lnTo>
                  <a:pt x="2428874" y="232720"/>
                </a:lnTo>
                <a:lnTo>
                  <a:pt x="2444467" y="239548"/>
                </a:lnTo>
                <a:lnTo>
                  <a:pt x="2449791" y="244289"/>
                </a:lnTo>
                <a:lnTo>
                  <a:pt x="2455116" y="248841"/>
                </a:lnTo>
                <a:lnTo>
                  <a:pt x="2455116" y="246945"/>
                </a:lnTo>
                <a:cubicBezTo>
                  <a:pt x="2454868" y="244528"/>
                  <a:pt x="2453937" y="242229"/>
                  <a:pt x="2452453" y="240306"/>
                </a:cubicBezTo>
                <a:lnTo>
                  <a:pt x="2449221" y="235565"/>
                </a:lnTo>
                <a:lnTo>
                  <a:pt x="2443896" y="234427"/>
                </a:lnTo>
                <a:cubicBezTo>
                  <a:pt x="2439390" y="233072"/>
                  <a:pt x="2435054" y="231229"/>
                  <a:pt x="2430966" y="228926"/>
                </a:cubicBezTo>
                <a:cubicBezTo>
                  <a:pt x="2433057" y="227788"/>
                  <a:pt x="2429634" y="224185"/>
                  <a:pt x="2423549" y="220960"/>
                </a:cubicBezTo>
                <a:lnTo>
                  <a:pt x="2412995" y="219046"/>
                </a:lnTo>
                <a:close/>
                <a:moveTo>
                  <a:pt x="1706323" y="216141"/>
                </a:moveTo>
                <a:cubicBezTo>
                  <a:pt x="1704737" y="215583"/>
                  <a:pt x="1702999" y="216412"/>
                  <a:pt x="1702440" y="217992"/>
                </a:cubicBezTo>
                <a:cubicBezTo>
                  <a:pt x="1702362" y="218216"/>
                  <a:pt x="1702309" y="218449"/>
                  <a:pt x="1702284" y="218684"/>
                </a:cubicBezTo>
                <a:cubicBezTo>
                  <a:pt x="1701725" y="220264"/>
                  <a:pt x="1702556" y="221998"/>
                  <a:pt x="1704140" y="222555"/>
                </a:cubicBezTo>
                <a:cubicBezTo>
                  <a:pt x="1705726" y="223113"/>
                  <a:pt x="1707464" y="222284"/>
                  <a:pt x="1708023" y="220704"/>
                </a:cubicBezTo>
                <a:cubicBezTo>
                  <a:pt x="1708101" y="220480"/>
                  <a:pt x="1708154" y="220247"/>
                  <a:pt x="1708179" y="220012"/>
                </a:cubicBezTo>
                <a:cubicBezTo>
                  <a:pt x="1708738" y="218432"/>
                  <a:pt x="1707907" y="216699"/>
                  <a:pt x="1706323" y="216141"/>
                </a:cubicBezTo>
                <a:close/>
                <a:moveTo>
                  <a:pt x="2179008" y="216029"/>
                </a:moveTo>
                <a:cubicBezTo>
                  <a:pt x="2175443" y="216133"/>
                  <a:pt x="2172253" y="217669"/>
                  <a:pt x="2169980" y="220069"/>
                </a:cubicBezTo>
                <a:lnTo>
                  <a:pt x="2166499" y="229185"/>
                </a:lnTo>
                <a:lnTo>
                  <a:pt x="2166457" y="229116"/>
                </a:lnTo>
                <a:lnTo>
                  <a:pt x="2166457" y="229294"/>
                </a:lnTo>
                <a:lnTo>
                  <a:pt x="2166499" y="229185"/>
                </a:lnTo>
                <a:lnTo>
                  <a:pt x="2173303" y="240496"/>
                </a:lnTo>
                <a:cubicBezTo>
                  <a:pt x="2172942" y="242118"/>
                  <a:pt x="2173969" y="243722"/>
                  <a:pt x="2175585" y="244100"/>
                </a:cubicBezTo>
                <a:cubicBezTo>
                  <a:pt x="2177068" y="244280"/>
                  <a:pt x="2178494" y="243417"/>
                  <a:pt x="2179008" y="242013"/>
                </a:cubicBezTo>
                <a:cubicBezTo>
                  <a:pt x="2186196" y="242882"/>
                  <a:pt x="2192737" y="237768"/>
                  <a:pt x="2193612" y="230593"/>
                </a:cubicBezTo>
                <a:cubicBezTo>
                  <a:pt x="2194487" y="223418"/>
                  <a:pt x="2189352" y="216898"/>
                  <a:pt x="2182164" y="216029"/>
                </a:cubicBezTo>
                <a:cubicBezTo>
                  <a:pt x="2181118" y="215902"/>
                  <a:pt x="2180054" y="215902"/>
                  <a:pt x="2179008" y="216029"/>
                </a:cubicBezTo>
                <a:close/>
                <a:moveTo>
                  <a:pt x="2542778" y="215839"/>
                </a:moveTo>
                <a:cubicBezTo>
                  <a:pt x="2541409" y="215771"/>
                  <a:pt x="2540154" y="216626"/>
                  <a:pt x="2539735" y="217926"/>
                </a:cubicBezTo>
                <a:lnTo>
                  <a:pt x="2539165" y="217926"/>
                </a:lnTo>
                <a:cubicBezTo>
                  <a:pt x="2538728" y="219434"/>
                  <a:pt x="2539602" y="221013"/>
                  <a:pt x="2541105" y="221453"/>
                </a:cubicBezTo>
                <a:cubicBezTo>
                  <a:pt x="2541219" y="221486"/>
                  <a:pt x="2541333" y="221510"/>
                  <a:pt x="2541447" y="221529"/>
                </a:cubicBezTo>
                <a:cubicBezTo>
                  <a:pt x="2543063" y="221884"/>
                  <a:pt x="2544680" y="220869"/>
                  <a:pt x="2545060" y="219253"/>
                </a:cubicBezTo>
                <a:cubicBezTo>
                  <a:pt x="2545307" y="217698"/>
                  <a:pt x="2544318" y="216215"/>
                  <a:pt x="2542778" y="215839"/>
                </a:cubicBezTo>
                <a:close/>
                <a:moveTo>
                  <a:pt x="3578182" y="214701"/>
                </a:moveTo>
                <a:lnTo>
                  <a:pt x="3578182" y="225323"/>
                </a:lnTo>
                <a:lnTo>
                  <a:pt x="3588641" y="225323"/>
                </a:lnTo>
                <a:lnTo>
                  <a:pt x="3588641" y="214701"/>
                </a:lnTo>
                <a:close/>
                <a:moveTo>
                  <a:pt x="2600585" y="213184"/>
                </a:moveTo>
                <a:lnTo>
                  <a:pt x="2610474" y="215460"/>
                </a:lnTo>
                <a:lnTo>
                  <a:pt x="2611805" y="215460"/>
                </a:lnTo>
                <a:close/>
                <a:moveTo>
                  <a:pt x="2650787" y="211477"/>
                </a:moveTo>
                <a:lnTo>
                  <a:pt x="2648885" y="212615"/>
                </a:lnTo>
                <a:lnTo>
                  <a:pt x="2646984" y="213753"/>
                </a:lnTo>
                <a:lnTo>
                  <a:pt x="2653069" y="215081"/>
                </a:lnTo>
                <a:lnTo>
                  <a:pt x="2651928" y="213184"/>
                </a:lnTo>
                <a:close/>
                <a:moveTo>
                  <a:pt x="2472040" y="211477"/>
                </a:moveTo>
                <a:cubicBezTo>
                  <a:pt x="2470442" y="211301"/>
                  <a:pt x="2468959" y="212245"/>
                  <a:pt x="2468426" y="213753"/>
                </a:cubicBezTo>
                <a:cubicBezTo>
                  <a:pt x="2468255" y="214882"/>
                  <a:pt x="2468788" y="216002"/>
                  <a:pt x="2469758" y="216598"/>
                </a:cubicBezTo>
                <a:lnTo>
                  <a:pt x="2470708" y="217357"/>
                </a:lnTo>
                <a:cubicBezTo>
                  <a:pt x="2472325" y="217711"/>
                  <a:pt x="2473941" y="216697"/>
                  <a:pt x="2474321" y="215081"/>
                </a:cubicBezTo>
                <a:cubicBezTo>
                  <a:pt x="2474588" y="213478"/>
                  <a:pt x="2473599" y="211934"/>
                  <a:pt x="2472040" y="211477"/>
                </a:cubicBezTo>
                <a:close/>
                <a:moveTo>
                  <a:pt x="2757845" y="209770"/>
                </a:moveTo>
                <a:lnTo>
                  <a:pt x="2757845" y="211856"/>
                </a:lnTo>
                <a:cubicBezTo>
                  <a:pt x="2757503" y="213066"/>
                  <a:pt x="2758207" y="214324"/>
                  <a:pt x="2759424" y="214667"/>
                </a:cubicBezTo>
                <a:cubicBezTo>
                  <a:pt x="2759462" y="214680"/>
                  <a:pt x="2759519" y="214692"/>
                  <a:pt x="2759557" y="214701"/>
                </a:cubicBezTo>
                <a:lnTo>
                  <a:pt x="2761268" y="215270"/>
                </a:lnTo>
                <a:lnTo>
                  <a:pt x="2759176" y="224185"/>
                </a:lnTo>
                <a:lnTo>
                  <a:pt x="2765451" y="225512"/>
                </a:lnTo>
                <a:lnTo>
                  <a:pt x="2766783" y="218874"/>
                </a:lnTo>
                <a:lnTo>
                  <a:pt x="2768304" y="212236"/>
                </a:lnTo>
                <a:close/>
                <a:moveTo>
                  <a:pt x="3534137" y="209246"/>
                </a:moveTo>
                <a:cubicBezTo>
                  <a:pt x="3528325" y="212971"/>
                  <a:pt x="3528931" y="227125"/>
                  <a:pt x="3536918" y="225702"/>
                </a:cubicBezTo>
                <a:cubicBezTo>
                  <a:pt x="3536918" y="218874"/>
                  <a:pt x="3543574" y="218305"/>
                  <a:pt x="3542052" y="209960"/>
                </a:cubicBezTo>
                <a:cubicBezTo>
                  <a:pt x="3538724" y="207921"/>
                  <a:pt x="3536074" y="208004"/>
                  <a:pt x="3534137" y="209246"/>
                </a:cubicBezTo>
                <a:close/>
                <a:moveTo>
                  <a:pt x="1951675" y="208727"/>
                </a:moveTo>
                <a:cubicBezTo>
                  <a:pt x="1950097" y="208361"/>
                  <a:pt x="1948519" y="209338"/>
                  <a:pt x="1948157" y="210908"/>
                </a:cubicBezTo>
                <a:cubicBezTo>
                  <a:pt x="1947796" y="212530"/>
                  <a:pt x="1948823" y="214134"/>
                  <a:pt x="1950439" y="214512"/>
                </a:cubicBezTo>
                <a:cubicBezTo>
                  <a:pt x="1951979" y="214851"/>
                  <a:pt x="1953501" y="213882"/>
                  <a:pt x="1953843" y="212348"/>
                </a:cubicBezTo>
                <a:cubicBezTo>
                  <a:pt x="1953843" y="212310"/>
                  <a:pt x="1953862" y="212274"/>
                  <a:pt x="1953862" y="212236"/>
                </a:cubicBezTo>
                <a:cubicBezTo>
                  <a:pt x="1954223" y="210665"/>
                  <a:pt x="1953253" y="209093"/>
                  <a:pt x="1951675" y="208727"/>
                </a:cubicBezTo>
                <a:close/>
                <a:moveTo>
                  <a:pt x="2437811" y="208632"/>
                </a:moveTo>
                <a:lnTo>
                  <a:pt x="2437811" y="210339"/>
                </a:lnTo>
                <a:cubicBezTo>
                  <a:pt x="2436442" y="209662"/>
                  <a:pt x="2434959" y="209275"/>
                  <a:pt x="2433438" y="209201"/>
                </a:cubicBezTo>
                <a:cubicBezTo>
                  <a:pt x="2431156" y="218495"/>
                  <a:pt x="2434008" y="220391"/>
                  <a:pt x="2435339" y="219633"/>
                </a:cubicBezTo>
                <a:lnTo>
                  <a:pt x="2436290" y="218874"/>
                </a:lnTo>
                <a:lnTo>
                  <a:pt x="2436290" y="219822"/>
                </a:lnTo>
                <a:lnTo>
                  <a:pt x="2444847" y="221909"/>
                </a:lnTo>
                <a:cubicBezTo>
                  <a:pt x="2449791" y="223047"/>
                  <a:pt x="2453784" y="223047"/>
                  <a:pt x="2454165" y="221909"/>
                </a:cubicBezTo>
                <a:cubicBezTo>
                  <a:pt x="2454545" y="220771"/>
                  <a:pt x="2451122" y="217167"/>
                  <a:pt x="2446749" y="214132"/>
                </a:cubicBezTo>
                <a:close/>
                <a:moveTo>
                  <a:pt x="1768459" y="208632"/>
                </a:moveTo>
                <a:cubicBezTo>
                  <a:pt x="1767020" y="207993"/>
                  <a:pt x="1765335" y="208640"/>
                  <a:pt x="1764694" y="210075"/>
                </a:cubicBezTo>
                <a:cubicBezTo>
                  <a:pt x="1764576" y="210339"/>
                  <a:pt x="1764498" y="210620"/>
                  <a:pt x="1764466" y="210908"/>
                </a:cubicBezTo>
                <a:lnTo>
                  <a:pt x="1765226" y="210149"/>
                </a:lnTo>
                <a:cubicBezTo>
                  <a:pt x="1764785" y="211549"/>
                  <a:pt x="1765565" y="213040"/>
                  <a:pt x="1766968" y="213478"/>
                </a:cubicBezTo>
                <a:cubicBezTo>
                  <a:pt x="1767082" y="213514"/>
                  <a:pt x="1767200" y="213542"/>
                  <a:pt x="1767318" y="213563"/>
                </a:cubicBezTo>
                <a:cubicBezTo>
                  <a:pt x="1768824" y="214022"/>
                  <a:pt x="1770420" y="213175"/>
                  <a:pt x="1770880" y="211672"/>
                </a:cubicBezTo>
                <a:cubicBezTo>
                  <a:pt x="1770899" y="211608"/>
                  <a:pt x="1770916" y="211543"/>
                  <a:pt x="1770931" y="211477"/>
                </a:cubicBezTo>
                <a:cubicBezTo>
                  <a:pt x="1770868" y="210072"/>
                  <a:pt x="1769845" y="208894"/>
                  <a:pt x="1768459" y="208632"/>
                </a:cubicBezTo>
                <a:close/>
                <a:moveTo>
                  <a:pt x="2581190" y="205597"/>
                </a:moveTo>
                <a:lnTo>
                  <a:pt x="2581190" y="207494"/>
                </a:lnTo>
                <a:cubicBezTo>
                  <a:pt x="2581171" y="210764"/>
                  <a:pt x="2581627" y="214020"/>
                  <a:pt x="2582521" y="217167"/>
                </a:cubicBezTo>
                <a:lnTo>
                  <a:pt x="2583648" y="218612"/>
                </a:lnTo>
                <a:lnTo>
                  <a:pt x="2580048" y="216219"/>
                </a:lnTo>
                <a:cubicBezTo>
                  <a:pt x="2575865" y="213184"/>
                  <a:pt x="2572252" y="211287"/>
                  <a:pt x="2572062" y="212046"/>
                </a:cubicBezTo>
                <a:cubicBezTo>
                  <a:pt x="2572632" y="215555"/>
                  <a:pt x="2573583" y="218990"/>
                  <a:pt x="2574914" y="222288"/>
                </a:cubicBezTo>
                <a:lnTo>
                  <a:pt x="2577957" y="231392"/>
                </a:lnTo>
                <a:lnTo>
                  <a:pt x="2583091" y="226461"/>
                </a:lnTo>
                <a:lnTo>
                  <a:pt x="2585563" y="223805"/>
                </a:lnTo>
                <a:cubicBezTo>
                  <a:pt x="2585487" y="224308"/>
                  <a:pt x="2585487" y="224820"/>
                  <a:pt x="2585563" y="225323"/>
                </a:cubicBezTo>
                <a:cubicBezTo>
                  <a:pt x="2585563" y="225323"/>
                  <a:pt x="2586894" y="223995"/>
                  <a:pt x="2587275" y="222478"/>
                </a:cubicBezTo>
                <a:lnTo>
                  <a:pt x="2587275" y="219253"/>
                </a:lnTo>
                <a:lnTo>
                  <a:pt x="2591268" y="217357"/>
                </a:lnTo>
                <a:lnTo>
                  <a:pt x="2595261" y="215460"/>
                </a:lnTo>
                <a:lnTo>
                  <a:pt x="2596782" y="209201"/>
                </a:lnTo>
                <a:close/>
                <a:moveTo>
                  <a:pt x="1844902" y="205408"/>
                </a:moveTo>
                <a:cubicBezTo>
                  <a:pt x="1845543" y="206028"/>
                  <a:pt x="1846326" y="206483"/>
                  <a:pt x="1847184" y="206735"/>
                </a:cubicBezTo>
                <a:lnTo>
                  <a:pt x="1847184" y="207304"/>
                </a:lnTo>
                <a:cubicBezTo>
                  <a:pt x="1847076" y="207803"/>
                  <a:pt x="1847011" y="208312"/>
                  <a:pt x="1846994" y="208822"/>
                </a:cubicBezTo>
                <a:close/>
                <a:moveTo>
                  <a:pt x="3949178" y="204649"/>
                </a:moveTo>
                <a:lnTo>
                  <a:pt x="3952030" y="209770"/>
                </a:lnTo>
                <a:cubicBezTo>
                  <a:pt x="3950946" y="209192"/>
                  <a:pt x="3949977" y="208420"/>
                  <a:pt x="3949178" y="207494"/>
                </a:cubicBezTo>
                <a:cubicBezTo>
                  <a:pt x="3949007" y="206553"/>
                  <a:pt x="3949007" y="205590"/>
                  <a:pt x="3949178" y="204649"/>
                </a:cubicBezTo>
                <a:close/>
                <a:moveTo>
                  <a:pt x="2533080" y="204080"/>
                </a:moveTo>
                <a:lnTo>
                  <a:pt x="2521290" y="213563"/>
                </a:lnTo>
                <a:lnTo>
                  <a:pt x="2509310" y="222857"/>
                </a:lnTo>
                <a:lnTo>
                  <a:pt x="2511212" y="214132"/>
                </a:lnTo>
                <a:lnTo>
                  <a:pt x="2512923" y="205408"/>
                </a:lnTo>
                <a:lnTo>
                  <a:pt x="2511022" y="207304"/>
                </a:lnTo>
                <a:cubicBezTo>
                  <a:pt x="2509919" y="206297"/>
                  <a:pt x="2508626" y="205522"/>
                  <a:pt x="2507219" y="205028"/>
                </a:cubicBezTo>
                <a:cubicBezTo>
                  <a:pt x="2498281" y="210718"/>
                  <a:pt x="2500563" y="212805"/>
                  <a:pt x="2504366" y="212805"/>
                </a:cubicBezTo>
                <a:cubicBezTo>
                  <a:pt x="2500582" y="215033"/>
                  <a:pt x="2496380" y="216456"/>
                  <a:pt x="2492006" y="216977"/>
                </a:cubicBezTo>
                <a:lnTo>
                  <a:pt x="2482688" y="217736"/>
                </a:lnTo>
                <a:lnTo>
                  <a:pt x="2499232" y="225133"/>
                </a:lnTo>
                <a:cubicBezTo>
                  <a:pt x="2504842" y="227877"/>
                  <a:pt x="2510698" y="230100"/>
                  <a:pt x="2516726" y="231771"/>
                </a:cubicBezTo>
                <a:cubicBezTo>
                  <a:pt x="2519940" y="227212"/>
                  <a:pt x="2522849" y="222462"/>
                  <a:pt x="2525474" y="217546"/>
                </a:cubicBezTo>
                <a:close/>
                <a:moveTo>
                  <a:pt x="1723392" y="204080"/>
                </a:moveTo>
                <a:cubicBezTo>
                  <a:pt x="1717687" y="231582"/>
                  <a:pt x="1739175" y="210149"/>
                  <a:pt x="1723392" y="204080"/>
                </a:cubicBezTo>
                <a:close/>
                <a:moveTo>
                  <a:pt x="1647240" y="203407"/>
                </a:moveTo>
                <a:cubicBezTo>
                  <a:pt x="1645637" y="202908"/>
                  <a:pt x="1643929" y="203799"/>
                  <a:pt x="1643429" y="205400"/>
                </a:cubicBezTo>
                <a:cubicBezTo>
                  <a:pt x="1643389" y="205527"/>
                  <a:pt x="1643359" y="205656"/>
                  <a:pt x="1643336" y="205787"/>
                </a:cubicBezTo>
                <a:cubicBezTo>
                  <a:pt x="1642978" y="207304"/>
                  <a:pt x="1643910" y="208827"/>
                  <a:pt x="1645427" y="209201"/>
                </a:cubicBezTo>
                <a:cubicBezTo>
                  <a:pt x="1647031" y="209700"/>
                  <a:pt x="1648738" y="208808"/>
                  <a:pt x="1649238" y="207208"/>
                </a:cubicBezTo>
                <a:cubicBezTo>
                  <a:pt x="1649738" y="205609"/>
                  <a:pt x="1648845" y="203906"/>
                  <a:pt x="1647240" y="203407"/>
                </a:cubicBezTo>
                <a:close/>
                <a:moveTo>
                  <a:pt x="3217454" y="200856"/>
                </a:moveTo>
                <a:cubicBezTo>
                  <a:pt x="3215477" y="202493"/>
                  <a:pt x="3213918" y="204573"/>
                  <a:pt x="3212891" y="206925"/>
                </a:cubicBezTo>
                <a:lnTo>
                  <a:pt x="3206616" y="209011"/>
                </a:lnTo>
                <a:cubicBezTo>
                  <a:pt x="3197697" y="211504"/>
                  <a:pt x="3189482" y="216052"/>
                  <a:pt x="3182656" y="222288"/>
                </a:cubicBezTo>
                <a:cubicBezTo>
                  <a:pt x="3182656" y="222288"/>
                  <a:pt x="3181705" y="220391"/>
                  <a:pt x="3180754" y="220391"/>
                </a:cubicBezTo>
                <a:lnTo>
                  <a:pt x="3180754" y="221719"/>
                </a:lnTo>
                <a:cubicBezTo>
                  <a:pt x="3179233" y="228737"/>
                  <a:pt x="3180754" y="231013"/>
                  <a:pt x="3181895" y="231392"/>
                </a:cubicBezTo>
                <a:cubicBezTo>
                  <a:pt x="3183112" y="233044"/>
                  <a:pt x="3184861" y="234244"/>
                  <a:pt x="3186839" y="234806"/>
                </a:cubicBezTo>
                <a:cubicBezTo>
                  <a:pt x="3191213" y="234806"/>
                  <a:pt x="3202812" y="228547"/>
                  <a:pt x="3212700" y="218874"/>
                </a:cubicBezTo>
                <a:lnTo>
                  <a:pt x="3230575" y="201045"/>
                </a:lnTo>
                <a:lnTo>
                  <a:pt x="3222018" y="203890"/>
                </a:lnTo>
                <a:cubicBezTo>
                  <a:pt x="3220668" y="202639"/>
                  <a:pt x="3219128" y="201613"/>
                  <a:pt x="3217454" y="200856"/>
                </a:cubicBezTo>
                <a:close/>
                <a:moveTo>
                  <a:pt x="2631962" y="200287"/>
                </a:moveTo>
                <a:cubicBezTo>
                  <a:pt x="2630630" y="200385"/>
                  <a:pt x="2629489" y="201290"/>
                  <a:pt x="2629109" y="202563"/>
                </a:cubicBezTo>
                <a:lnTo>
                  <a:pt x="2628348" y="202563"/>
                </a:lnTo>
                <a:cubicBezTo>
                  <a:pt x="2627987" y="204128"/>
                  <a:pt x="2628900" y="205707"/>
                  <a:pt x="2630440" y="206166"/>
                </a:cubicBezTo>
                <a:cubicBezTo>
                  <a:pt x="2631962" y="206606"/>
                  <a:pt x="2633540" y="205740"/>
                  <a:pt x="2633977" y="204230"/>
                </a:cubicBezTo>
                <a:cubicBezTo>
                  <a:pt x="2634015" y="204118"/>
                  <a:pt x="2634034" y="204004"/>
                  <a:pt x="2634053" y="203890"/>
                </a:cubicBezTo>
                <a:cubicBezTo>
                  <a:pt x="2634414" y="202326"/>
                  <a:pt x="2633502" y="200746"/>
                  <a:pt x="2631962" y="200287"/>
                </a:cubicBezTo>
                <a:close/>
                <a:moveTo>
                  <a:pt x="2233203" y="197252"/>
                </a:moveTo>
                <a:cubicBezTo>
                  <a:pt x="2228829" y="197489"/>
                  <a:pt x="2224836" y="201899"/>
                  <a:pt x="2234343" y="209770"/>
                </a:cubicBezTo>
                <a:cubicBezTo>
                  <a:pt x="2242330" y="200951"/>
                  <a:pt x="2237577" y="197015"/>
                  <a:pt x="2233203" y="197252"/>
                </a:cubicBezTo>
                <a:close/>
                <a:moveTo>
                  <a:pt x="3170296" y="195735"/>
                </a:moveTo>
                <a:cubicBezTo>
                  <a:pt x="3165352" y="217357"/>
                  <a:pt x="3186079" y="196683"/>
                  <a:pt x="3170296" y="195735"/>
                </a:cubicBezTo>
                <a:close/>
                <a:moveTo>
                  <a:pt x="2559512" y="195355"/>
                </a:moveTo>
                <a:cubicBezTo>
                  <a:pt x="2558105" y="195094"/>
                  <a:pt x="2556735" y="195904"/>
                  <a:pt x="2556279" y="197252"/>
                </a:cubicBezTo>
                <a:cubicBezTo>
                  <a:pt x="2557154" y="200465"/>
                  <a:pt x="2558941" y="203361"/>
                  <a:pt x="2561413" y="205597"/>
                </a:cubicBezTo>
                <a:lnTo>
                  <a:pt x="2567118" y="211287"/>
                </a:lnTo>
                <a:lnTo>
                  <a:pt x="2564646" y="203511"/>
                </a:lnTo>
                <a:cubicBezTo>
                  <a:pt x="2563828" y="200328"/>
                  <a:pt x="2562022" y="197480"/>
                  <a:pt x="2559512" y="195355"/>
                </a:cubicBezTo>
                <a:close/>
                <a:moveTo>
                  <a:pt x="2012430" y="194976"/>
                </a:moveTo>
                <a:lnTo>
                  <a:pt x="1996647" y="206925"/>
                </a:lnTo>
                <a:lnTo>
                  <a:pt x="1991513" y="201614"/>
                </a:lnTo>
                <a:close/>
                <a:moveTo>
                  <a:pt x="3441840" y="194407"/>
                </a:moveTo>
                <a:cubicBezTo>
                  <a:pt x="3441840" y="197442"/>
                  <a:pt x="3441840" y="200476"/>
                  <a:pt x="3436705" y="199528"/>
                </a:cubicBezTo>
                <a:cubicBezTo>
                  <a:pt x="3431571" y="198580"/>
                  <a:pt x="3430810" y="200287"/>
                  <a:pt x="3431761" y="204839"/>
                </a:cubicBezTo>
                <a:lnTo>
                  <a:pt x="3431381" y="204839"/>
                </a:lnTo>
                <a:cubicBezTo>
                  <a:pt x="3443361" y="204839"/>
                  <a:pt x="3448305" y="239548"/>
                  <a:pt x="3457623" y="225702"/>
                </a:cubicBezTo>
                <a:cubicBezTo>
                  <a:pt x="3443741" y="223805"/>
                  <a:pt x="3452869" y="198959"/>
                  <a:pt x="3441840" y="194407"/>
                </a:cubicBezTo>
                <a:close/>
                <a:moveTo>
                  <a:pt x="3305687" y="193838"/>
                </a:moveTo>
                <a:cubicBezTo>
                  <a:pt x="3300743" y="215460"/>
                  <a:pt x="3321470" y="194786"/>
                  <a:pt x="3305687" y="193838"/>
                </a:cubicBezTo>
                <a:close/>
                <a:moveTo>
                  <a:pt x="2524333" y="192890"/>
                </a:moveTo>
                <a:lnTo>
                  <a:pt x="2524453" y="193052"/>
                </a:lnTo>
                <a:lnTo>
                  <a:pt x="2521062" y="195156"/>
                </a:lnTo>
                <a:cubicBezTo>
                  <a:pt x="2520682" y="196789"/>
                  <a:pt x="2521689" y="198420"/>
                  <a:pt x="2523325" y="198802"/>
                </a:cubicBezTo>
                <a:cubicBezTo>
                  <a:pt x="2524960" y="199181"/>
                  <a:pt x="2526596" y="198166"/>
                  <a:pt x="2526995" y="196533"/>
                </a:cubicBezTo>
                <a:cubicBezTo>
                  <a:pt x="2526995" y="196520"/>
                  <a:pt x="2526995" y="196507"/>
                  <a:pt x="2526995" y="196493"/>
                </a:cubicBezTo>
                <a:lnTo>
                  <a:pt x="2524453" y="193052"/>
                </a:lnTo>
                <a:lnTo>
                  <a:pt x="2524713" y="192890"/>
                </a:lnTo>
                <a:close/>
                <a:moveTo>
                  <a:pt x="3197018" y="190919"/>
                </a:moveTo>
                <a:cubicBezTo>
                  <a:pt x="3198141" y="192582"/>
                  <a:pt x="3212368" y="206593"/>
                  <a:pt x="3201671" y="194786"/>
                </a:cubicBezTo>
                <a:cubicBezTo>
                  <a:pt x="3197725" y="191183"/>
                  <a:pt x="3196644" y="190365"/>
                  <a:pt x="3197018" y="190919"/>
                </a:cubicBezTo>
                <a:close/>
                <a:moveTo>
                  <a:pt x="2483259" y="189286"/>
                </a:moveTo>
                <a:cubicBezTo>
                  <a:pt x="2481719" y="188947"/>
                  <a:pt x="2480197" y="189916"/>
                  <a:pt x="2479855" y="191450"/>
                </a:cubicBezTo>
                <a:cubicBezTo>
                  <a:pt x="2479855" y="191488"/>
                  <a:pt x="2479836" y="191524"/>
                  <a:pt x="2479836" y="191562"/>
                </a:cubicBezTo>
                <a:cubicBezTo>
                  <a:pt x="2479398" y="192962"/>
                  <a:pt x="2480178" y="194453"/>
                  <a:pt x="2481585" y="194891"/>
                </a:cubicBezTo>
                <a:cubicBezTo>
                  <a:pt x="2481699" y="194927"/>
                  <a:pt x="2481814" y="194955"/>
                  <a:pt x="2481928" y="194976"/>
                </a:cubicBezTo>
                <a:cubicBezTo>
                  <a:pt x="2483240" y="194915"/>
                  <a:pt x="2484324" y="193977"/>
                  <a:pt x="2484590" y="192700"/>
                </a:cubicBezTo>
                <a:lnTo>
                  <a:pt x="2485541" y="192890"/>
                </a:lnTo>
                <a:cubicBezTo>
                  <a:pt x="2485978" y="191382"/>
                  <a:pt x="2485103" y="189802"/>
                  <a:pt x="2483601" y="189363"/>
                </a:cubicBezTo>
                <a:cubicBezTo>
                  <a:pt x="2483487" y="189330"/>
                  <a:pt x="2483373" y="189305"/>
                  <a:pt x="2483259" y="189286"/>
                </a:cubicBezTo>
                <a:close/>
                <a:moveTo>
                  <a:pt x="3217454" y="184355"/>
                </a:moveTo>
                <a:cubicBezTo>
                  <a:pt x="3212510" y="205977"/>
                  <a:pt x="3233047" y="185303"/>
                  <a:pt x="3217454" y="184355"/>
                </a:cubicBezTo>
                <a:close/>
                <a:moveTo>
                  <a:pt x="2513874" y="184355"/>
                </a:moveTo>
                <a:cubicBezTo>
                  <a:pt x="2509215" y="184096"/>
                  <a:pt x="2504556" y="184807"/>
                  <a:pt x="2500183" y="186441"/>
                </a:cubicBezTo>
                <a:lnTo>
                  <a:pt x="2491055" y="189666"/>
                </a:lnTo>
                <a:lnTo>
                  <a:pt x="2495429" y="193838"/>
                </a:lnTo>
                <a:lnTo>
                  <a:pt x="2499612" y="198011"/>
                </a:lnTo>
                <a:lnTo>
                  <a:pt x="2508930" y="191752"/>
                </a:lnTo>
                <a:lnTo>
                  <a:pt x="2518438" y="185493"/>
                </a:lnTo>
                <a:close/>
                <a:moveTo>
                  <a:pt x="3238372" y="183976"/>
                </a:moveTo>
                <a:cubicBezTo>
                  <a:pt x="3221257" y="200097"/>
                  <a:pt x="3257387" y="192700"/>
                  <a:pt x="3238372" y="183976"/>
                </a:cubicBezTo>
                <a:close/>
                <a:moveTo>
                  <a:pt x="2667140" y="183976"/>
                </a:moveTo>
                <a:lnTo>
                  <a:pt x="2667140" y="194407"/>
                </a:lnTo>
                <a:lnTo>
                  <a:pt x="2677599" y="194028"/>
                </a:lnTo>
                <a:lnTo>
                  <a:pt x="2677599" y="183976"/>
                </a:lnTo>
                <a:close/>
                <a:moveTo>
                  <a:pt x="2648125" y="183217"/>
                </a:moveTo>
                <a:lnTo>
                  <a:pt x="2646413" y="190045"/>
                </a:lnTo>
                <a:lnTo>
                  <a:pt x="2648695" y="190045"/>
                </a:lnTo>
                <a:cubicBezTo>
                  <a:pt x="2649798" y="190390"/>
                  <a:pt x="2650977" y="189777"/>
                  <a:pt x="2651319" y="188677"/>
                </a:cubicBezTo>
                <a:cubicBezTo>
                  <a:pt x="2651338" y="188628"/>
                  <a:pt x="2651338" y="188578"/>
                  <a:pt x="2651357" y="188528"/>
                </a:cubicBezTo>
                <a:cubicBezTo>
                  <a:pt x="2651510" y="187481"/>
                  <a:pt x="2651319" y="186413"/>
                  <a:pt x="2650787" y="185493"/>
                </a:cubicBezTo>
                <a:lnTo>
                  <a:pt x="2650026" y="185114"/>
                </a:lnTo>
                <a:close/>
                <a:moveTo>
                  <a:pt x="1964321" y="181131"/>
                </a:moveTo>
                <a:cubicBezTo>
                  <a:pt x="1962685" y="180711"/>
                  <a:pt x="1961031" y="181686"/>
                  <a:pt x="1960613" y="183308"/>
                </a:cubicBezTo>
                <a:cubicBezTo>
                  <a:pt x="1960536" y="183588"/>
                  <a:pt x="1960517" y="183877"/>
                  <a:pt x="1960517" y="184165"/>
                </a:cubicBezTo>
                <a:lnTo>
                  <a:pt x="1960898" y="183407"/>
                </a:lnTo>
                <a:cubicBezTo>
                  <a:pt x="1960536" y="184971"/>
                  <a:pt x="1961449" y="186551"/>
                  <a:pt x="1962990" y="187010"/>
                </a:cubicBezTo>
                <a:cubicBezTo>
                  <a:pt x="1964511" y="187449"/>
                  <a:pt x="1966089" y="186583"/>
                  <a:pt x="1966526" y="185074"/>
                </a:cubicBezTo>
                <a:cubicBezTo>
                  <a:pt x="1966564" y="184962"/>
                  <a:pt x="1966583" y="184849"/>
                  <a:pt x="1966602" y="184734"/>
                </a:cubicBezTo>
                <a:cubicBezTo>
                  <a:pt x="1966964" y="183113"/>
                  <a:pt x="1965937" y="181507"/>
                  <a:pt x="1964321" y="181131"/>
                </a:cubicBezTo>
                <a:close/>
                <a:moveTo>
                  <a:pt x="3029199" y="179234"/>
                </a:moveTo>
                <a:cubicBezTo>
                  <a:pt x="3024920" y="190045"/>
                  <a:pt x="3008234" y="199682"/>
                  <a:pt x="3009866" y="209906"/>
                </a:cubicBezTo>
                <a:lnTo>
                  <a:pt x="3018717" y="220363"/>
                </a:lnTo>
                <a:lnTo>
                  <a:pt x="3018741" y="220960"/>
                </a:lnTo>
                <a:lnTo>
                  <a:pt x="3018741" y="220391"/>
                </a:lnTo>
                <a:lnTo>
                  <a:pt x="3018717" y="220363"/>
                </a:lnTo>
                <a:lnTo>
                  <a:pt x="3018129" y="205772"/>
                </a:lnTo>
                <a:cubicBezTo>
                  <a:pt x="3023958" y="194206"/>
                  <a:pt x="3043746" y="191467"/>
                  <a:pt x="3029199" y="179234"/>
                </a:cubicBezTo>
                <a:close/>
                <a:moveTo>
                  <a:pt x="3484625" y="178665"/>
                </a:moveTo>
                <a:cubicBezTo>
                  <a:pt x="3479681" y="200287"/>
                  <a:pt x="3500218" y="179803"/>
                  <a:pt x="3484625" y="178665"/>
                </a:cubicBezTo>
                <a:close/>
                <a:moveTo>
                  <a:pt x="2637571" y="177709"/>
                </a:moveTo>
                <a:cubicBezTo>
                  <a:pt x="2635974" y="177210"/>
                  <a:pt x="2634262" y="178102"/>
                  <a:pt x="2633768" y="179702"/>
                </a:cubicBezTo>
                <a:cubicBezTo>
                  <a:pt x="2633254" y="181302"/>
                  <a:pt x="2634148" y="183004"/>
                  <a:pt x="2635765" y="183503"/>
                </a:cubicBezTo>
                <a:cubicBezTo>
                  <a:pt x="2635879" y="183542"/>
                  <a:pt x="2636012" y="183574"/>
                  <a:pt x="2636145" y="183596"/>
                </a:cubicBezTo>
                <a:cubicBezTo>
                  <a:pt x="2637666" y="183954"/>
                  <a:pt x="2639187" y="183023"/>
                  <a:pt x="2639568" y="181510"/>
                </a:cubicBezTo>
                <a:cubicBezTo>
                  <a:pt x="2640062" y="179910"/>
                  <a:pt x="2639168" y="178208"/>
                  <a:pt x="2637571" y="177709"/>
                </a:cubicBezTo>
                <a:close/>
                <a:moveTo>
                  <a:pt x="1725293" y="173923"/>
                </a:moveTo>
                <a:cubicBezTo>
                  <a:pt x="1725925" y="176326"/>
                  <a:pt x="1727024" y="178581"/>
                  <a:pt x="1728526" y="180562"/>
                </a:cubicBezTo>
                <a:cubicBezTo>
                  <a:pt x="1725890" y="181734"/>
                  <a:pt x="1723932" y="184036"/>
                  <a:pt x="1723202" y="186821"/>
                </a:cubicBezTo>
                <a:cubicBezTo>
                  <a:pt x="1721871" y="184545"/>
                  <a:pt x="1720730" y="183027"/>
                  <a:pt x="1719779" y="182838"/>
                </a:cubicBezTo>
                <a:cubicBezTo>
                  <a:pt x="1718729" y="181581"/>
                  <a:pt x="1716856" y="181411"/>
                  <a:pt x="1715595" y="182458"/>
                </a:cubicBezTo>
                <a:cubicBezTo>
                  <a:pt x="1714335" y="183506"/>
                  <a:pt x="1714165" y="185374"/>
                  <a:pt x="1715215" y="186631"/>
                </a:cubicBezTo>
                <a:lnTo>
                  <a:pt x="1716546" y="185114"/>
                </a:lnTo>
                <a:cubicBezTo>
                  <a:pt x="1716546" y="186441"/>
                  <a:pt x="1718448" y="190235"/>
                  <a:pt x="1721490" y="193269"/>
                </a:cubicBezTo>
                <a:cubicBezTo>
                  <a:pt x="1721395" y="194405"/>
                  <a:pt x="1721395" y="195547"/>
                  <a:pt x="1721490" y="196683"/>
                </a:cubicBezTo>
                <a:lnTo>
                  <a:pt x="1724723" y="196683"/>
                </a:lnTo>
                <a:lnTo>
                  <a:pt x="1726625" y="198580"/>
                </a:lnTo>
                <a:lnTo>
                  <a:pt x="1726625" y="196683"/>
                </a:lnTo>
                <a:cubicBezTo>
                  <a:pt x="1731759" y="196683"/>
                  <a:pt x="1736513" y="198200"/>
                  <a:pt x="1739935" y="198011"/>
                </a:cubicBezTo>
                <a:lnTo>
                  <a:pt x="1742788" y="202373"/>
                </a:lnTo>
                <a:lnTo>
                  <a:pt x="1744119" y="197062"/>
                </a:lnTo>
                <a:cubicBezTo>
                  <a:pt x="1744294" y="196251"/>
                  <a:pt x="1744294" y="195409"/>
                  <a:pt x="1744119" y="194597"/>
                </a:cubicBezTo>
                <a:cubicBezTo>
                  <a:pt x="1744119" y="193269"/>
                  <a:pt x="1744119" y="192131"/>
                  <a:pt x="1746020" y="192131"/>
                </a:cubicBezTo>
                <a:cubicBezTo>
                  <a:pt x="1745125" y="185764"/>
                  <a:pt x="1740057" y="180787"/>
                  <a:pt x="1733660" y="179993"/>
                </a:cubicBezTo>
                <a:cubicBezTo>
                  <a:pt x="1729287" y="175630"/>
                  <a:pt x="1725484" y="172975"/>
                  <a:pt x="1725293" y="173923"/>
                </a:cubicBezTo>
                <a:close/>
                <a:moveTo>
                  <a:pt x="2698478" y="173428"/>
                </a:moveTo>
                <a:cubicBezTo>
                  <a:pt x="2697052" y="173198"/>
                  <a:pt x="2695683" y="174061"/>
                  <a:pt x="2695284" y="175441"/>
                </a:cubicBezTo>
                <a:cubicBezTo>
                  <a:pt x="2694523" y="176820"/>
                  <a:pt x="2695037" y="178548"/>
                  <a:pt x="2696425" y="179300"/>
                </a:cubicBezTo>
                <a:cubicBezTo>
                  <a:pt x="2697185" y="179715"/>
                  <a:pt x="2698098" y="179760"/>
                  <a:pt x="2698897" y="179424"/>
                </a:cubicBezTo>
                <a:lnTo>
                  <a:pt x="2697566" y="179044"/>
                </a:lnTo>
                <a:cubicBezTo>
                  <a:pt x="2699125" y="179296"/>
                  <a:pt x="2700589" y="178243"/>
                  <a:pt x="2700836" y="176691"/>
                </a:cubicBezTo>
                <a:cubicBezTo>
                  <a:pt x="2701083" y="175141"/>
                  <a:pt x="2700038" y="173679"/>
                  <a:pt x="2698478" y="173428"/>
                </a:cubicBezTo>
                <a:close/>
                <a:moveTo>
                  <a:pt x="1789186" y="170699"/>
                </a:moveTo>
                <a:cubicBezTo>
                  <a:pt x="1787522" y="170459"/>
                  <a:pt x="1785952" y="171531"/>
                  <a:pt x="1785573" y="173165"/>
                </a:cubicBezTo>
                <a:lnTo>
                  <a:pt x="1785573" y="173734"/>
                </a:lnTo>
                <a:cubicBezTo>
                  <a:pt x="1785316" y="175336"/>
                  <a:pt x="1786294" y="176880"/>
                  <a:pt x="1787855" y="177337"/>
                </a:cubicBezTo>
                <a:cubicBezTo>
                  <a:pt x="1789694" y="177704"/>
                  <a:pt x="1791481" y="176515"/>
                  <a:pt x="1791848" y="174682"/>
                </a:cubicBezTo>
                <a:cubicBezTo>
                  <a:pt x="1792215" y="172849"/>
                  <a:pt x="1791025" y="171066"/>
                  <a:pt x="1789186" y="170699"/>
                </a:cubicBezTo>
                <a:close/>
                <a:moveTo>
                  <a:pt x="1764656" y="170699"/>
                </a:moveTo>
                <a:cubicBezTo>
                  <a:pt x="1763007" y="170375"/>
                  <a:pt x="1761408" y="171446"/>
                  <a:pt x="1761083" y="173090"/>
                </a:cubicBezTo>
                <a:cubicBezTo>
                  <a:pt x="1761066" y="173178"/>
                  <a:pt x="1761052" y="173266"/>
                  <a:pt x="1761043" y="173354"/>
                </a:cubicBezTo>
                <a:lnTo>
                  <a:pt x="1761043" y="173734"/>
                </a:lnTo>
                <a:cubicBezTo>
                  <a:pt x="1760602" y="175242"/>
                  <a:pt x="1761471" y="176821"/>
                  <a:pt x="1762984" y="177260"/>
                </a:cubicBezTo>
                <a:cubicBezTo>
                  <a:pt x="1763097" y="177293"/>
                  <a:pt x="1763209" y="177319"/>
                  <a:pt x="1763325" y="177337"/>
                </a:cubicBezTo>
                <a:cubicBezTo>
                  <a:pt x="1764894" y="177706"/>
                  <a:pt x="1766478" y="176791"/>
                  <a:pt x="1766938" y="175251"/>
                </a:cubicBezTo>
                <a:cubicBezTo>
                  <a:pt x="1767883" y="173994"/>
                  <a:pt x="1767628" y="172211"/>
                  <a:pt x="1766367" y="171268"/>
                </a:cubicBezTo>
                <a:cubicBezTo>
                  <a:pt x="1765873" y="170899"/>
                  <a:pt x="1765274" y="170699"/>
                  <a:pt x="1764656" y="170699"/>
                </a:cubicBezTo>
                <a:close/>
                <a:moveTo>
                  <a:pt x="3110206" y="170509"/>
                </a:moveTo>
                <a:cubicBezTo>
                  <a:pt x="3106802" y="175808"/>
                  <a:pt x="3103874" y="181393"/>
                  <a:pt x="3101459" y="187200"/>
                </a:cubicBezTo>
                <a:cubicBezTo>
                  <a:pt x="3096229" y="210851"/>
                  <a:pt x="3096553" y="235388"/>
                  <a:pt x="3102409" y="258893"/>
                </a:cubicBezTo>
                <a:cubicBezTo>
                  <a:pt x="3084725" y="261549"/>
                  <a:pt x="3056011" y="272360"/>
                  <a:pt x="3081492" y="284309"/>
                </a:cubicBezTo>
                <a:cubicBezTo>
                  <a:pt x="3074837" y="263825"/>
                  <a:pt x="3095754" y="266859"/>
                  <a:pt x="3102409" y="273877"/>
                </a:cubicBezTo>
                <a:cubicBezTo>
                  <a:pt x="3102201" y="270844"/>
                  <a:pt x="3102657" y="267804"/>
                  <a:pt x="3103741" y="264963"/>
                </a:cubicBezTo>
                <a:lnTo>
                  <a:pt x="3107354" y="278808"/>
                </a:lnTo>
                <a:cubicBezTo>
                  <a:pt x="3104901" y="280312"/>
                  <a:pt x="3102923" y="282484"/>
                  <a:pt x="3101649" y="285067"/>
                </a:cubicBezTo>
                <a:cubicBezTo>
                  <a:pt x="3099595" y="288690"/>
                  <a:pt x="3098302" y="292690"/>
                  <a:pt x="3097846" y="296827"/>
                </a:cubicBezTo>
                <a:cubicBezTo>
                  <a:pt x="3096401" y="296220"/>
                  <a:pt x="3094841" y="295897"/>
                  <a:pt x="3093282" y="295878"/>
                </a:cubicBezTo>
                <a:cubicBezTo>
                  <a:pt x="3090335" y="295876"/>
                  <a:pt x="3087501" y="296956"/>
                  <a:pt x="3085295" y="298913"/>
                </a:cubicBezTo>
                <a:lnTo>
                  <a:pt x="3082823" y="297396"/>
                </a:lnTo>
                <a:cubicBezTo>
                  <a:pt x="3084877" y="294827"/>
                  <a:pt x="3085447" y="291385"/>
                  <a:pt x="3084345" y="288292"/>
                </a:cubicBezTo>
                <a:cubicBezTo>
                  <a:pt x="3075750" y="284127"/>
                  <a:pt x="3065386" y="287702"/>
                  <a:pt x="3061221" y="296277"/>
                </a:cubicBezTo>
                <a:cubicBezTo>
                  <a:pt x="3060974" y="296766"/>
                  <a:pt x="3060765" y="297265"/>
                  <a:pt x="3060575" y="297775"/>
                </a:cubicBezTo>
                <a:cubicBezTo>
                  <a:pt x="3063998" y="304603"/>
                  <a:pt x="3076168" y="304034"/>
                  <a:pt x="3081873" y="297775"/>
                </a:cubicBezTo>
                <a:lnTo>
                  <a:pt x="3083584" y="299861"/>
                </a:lnTo>
                <a:cubicBezTo>
                  <a:pt x="3081378" y="302160"/>
                  <a:pt x="3080161" y="305217"/>
                  <a:pt x="3080161" y="308396"/>
                </a:cubicBezTo>
                <a:cubicBezTo>
                  <a:pt x="3080161" y="315624"/>
                  <a:pt x="3086037" y="321483"/>
                  <a:pt x="3093282" y="321483"/>
                </a:cubicBezTo>
                <a:cubicBezTo>
                  <a:pt x="3100527" y="321483"/>
                  <a:pt x="3106403" y="315624"/>
                  <a:pt x="3106403" y="308396"/>
                </a:cubicBezTo>
                <a:cubicBezTo>
                  <a:pt x="3106346" y="306175"/>
                  <a:pt x="3105699" y="304011"/>
                  <a:pt x="3104501" y="302137"/>
                </a:cubicBezTo>
                <a:cubicBezTo>
                  <a:pt x="3106783" y="299672"/>
                  <a:pt x="3109255" y="297206"/>
                  <a:pt x="3111347" y="294551"/>
                </a:cubicBezTo>
                <a:lnTo>
                  <a:pt x="3116291" y="313517"/>
                </a:lnTo>
                <a:lnTo>
                  <a:pt x="3135307" y="270273"/>
                </a:lnTo>
                <a:lnTo>
                  <a:pt x="3146336" y="246186"/>
                </a:lnTo>
                <a:cubicBezTo>
                  <a:pt x="3153562" y="246186"/>
                  <a:pt x="3155844" y="240306"/>
                  <a:pt x="3154322" y="230823"/>
                </a:cubicBezTo>
                <a:lnTo>
                  <a:pt x="3153182" y="230823"/>
                </a:lnTo>
                <a:lnTo>
                  <a:pt x="3154893" y="227219"/>
                </a:lnTo>
                <a:lnTo>
                  <a:pt x="3135877" y="214132"/>
                </a:lnTo>
                <a:lnTo>
                  <a:pt x="3117812" y="201235"/>
                </a:lnTo>
                <a:lnTo>
                  <a:pt x="3146526" y="189855"/>
                </a:lnTo>
                <a:lnTo>
                  <a:pt x="3165542" y="182458"/>
                </a:lnTo>
                <a:close/>
                <a:moveTo>
                  <a:pt x="2596973" y="167664"/>
                </a:moveTo>
                <a:cubicBezTo>
                  <a:pt x="2595641" y="167475"/>
                  <a:pt x="2593740" y="169561"/>
                  <a:pt x="2592979" y="172785"/>
                </a:cubicBezTo>
                <a:lnTo>
                  <a:pt x="2591648" y="178475"/>
                </a:lnTo>
                <a:lnTo>
                  <a:pt x="2604008" y="181510"/>
                </a:lnTo>
                <a:lnTo>
                  <a:pt x="2601727" y="174872"/>
                </a:lnTo>
                <a:cubicBezTo>
                  <a:pt x="2600585" y="171078"/>
                  <a:pt x="2598304" y="167854"/>
                  <a:pt x="2596973" y="167664"/>
                </a:cubicBezTo>
                <a:close/>
                <a:moveTo>
                  <a:pt x="2527946" y="166906"/>
                </a:moveTo>
                <a:cubicBezTo>
                  <a:pt x="2524143" y="168802"/>
                  <a:pt x="2521100" y="170320"/>
                  <a:pt x="2520720" y="171837"/>
                </a:cubicBezTo>
                <a:cubicBezTo>
                  <a:pt x="2520339" y="173354"/>
                  <a:pt x="2523001" y="173923"/>
                  <a:pt x="2526614" y="171837"/>
                </a:cubicBezTo>
                <a:cubicBezTo>
                  <a:pt x="2530227" y="169751"/>
                  <a:pt x="2533270" y="168613"/>
                  <a:pt x="2533650" y="166906"/>
                </a:cubicBezTo>
                <a:close/>
                <a:moveTo>
                  <a:pt x="3102409" y="164440"/>
                </a:moveTo>
                <a:cubicBezTo>
                  <a:pt x="3097275" y="186062"/>
                  <a:pt x="3118002" y="165388"/>
                  <a:pt x="3102409" y="164440"/>
                </a:cubicBezTo>
                <a:close/>
                <a:moveTo>
                  <a:pt x="3013797" y="164061"/>
                </a:moveTo>
                <a:cubicBezTo>
                  <a:pt x="2983561" y="158371"/>
                  <a:pt x="3011705" y="186631"/>
                  <a:pt x="3013797" y="164061"/>
                </a:cubicBezTo>
                <a:close/>
                <a:moveTo>
                  <a:pt x="3348092" y="163112"/>
                </a:moveTo>
                <a:cubicBezTo>
                  <a:pt x="3346001" y="173086"/>
                  <a:pt x="3350127" y="183337"/>
                  <a:pt x="3358551" y="189097"/>
                </a:cubicBezTo>
                <a:cubicBezTo>
                  <a:pt x="3366918" y="181320"/>
                  <a:pt x="3358361" y="167095"/>
                  <a:pt x="3348092" y="163112"/>
                </a:cubicBezTo>
                <a:close/>
                <a:moveTo>
                  <a:pt x="2982040" y="163112"/>
                </a:moveTo>
                <a:cubicBezTo>
                  <a:pt x="2977096" y="184734"/>
                  <a:pt x="2997823" y="164061"/>
                  <a:pt x="2982040" y="163112"/>
                </a:cubicBezTo>
                <a:close/>
                <a:moveTo>
                  <a:pt x="2542397" y="163112"/>
                </a:moveTo>
                <a:cubicBezTo>
                  <a:pt x="2541808" y="171447"/>
                  <a:pt x="2545820" y="179438"/>
                  <a:pt x="2552856" y="183976"/>
                </a:cubicBezTo>
                <a:cubicBezTo>
                  <a:pt x="2551886" y="176625"/>
                  <a:pt x="2553712" y="169180"/>
                  <a:pt x="2557990" y="163112"/>
                </a:cubicBezTo>
                <a:close/>
                <a:moveTo>
                  <a:pt x="2739210" y="158371"/>
                </a:moveTo>
                <a:cubicBezTo>
                  <a:pt x="2737993" y="158732"/>
                  <a:pt x="2737099" y="159771"/>
                  <a:pt x="2736928" y="161026"/>
                </a:cubicBezTo>
                <a:lnTo>
                  <a:pt x="2735597" y="160647"/>
                </a:lnTo>
                <a:cubicBezTo>
                  <a:pt x="2735236" y="162211"/>
                  <a:pt x="2736149" y="163791"/>
                  <a:pt x="2737689" y="164250"/>
                </a:cubicBezTo>
                <a:cubicBezTo>
                  <a:pt x="2739210" y="164690"/>
                  <a:pt x="2740788" y="163823"/>
                  <a:pt x="2741226" y="162314"/>
                </a:cubicBezTo>
                <a:cubicBezTo>
                  <a:pt x="2741264" y="162203"/>
                  <a:pt x="2741283" y="162089"/>
                  <a:pt x="2741302" y="161974"/>
                </a:cubicBezTo>
                <a:cubicBezTo>
                  <a:pt x="2741663" y="160410"/>
                  <a:pt x="2740750" y="158830"/>
                  <a:pt x="2739210" y="158371"/>
                </a:cubicBezTo>
                <a:close/>
                <a:moveTo>
                  <a:pt x="3369009" y="157802"/>
                </a:moveTo>
                <a:cubicBezTo>
                  <a:pt x="3364065" y="179424"/>
                  <a:pt x="3384602" y="158940"/>
                  <a:pt x="3369009" y="157802"/>
                </a:cubicBezTo>
                <a:close/>
                <a:moveTo>
                  <a:pt x="2478695" y="157802"/>
                </a:moveTo>
                <a:lnTo>
                  <a:pt x="2479266" y="157802"/>
                </a:lnTo>
                <a:lnTo>
                  <a:pt x="2479266" y="157819"/>
                </a:lnTo>
                <a:lnTo>
                  <a:pt x="2478695" y="157832"/>
                </a:lnTo>
                <a:close/>
                <a:moveTo>
                  <a:pt x="3565632" y="157422"/>
                </a:moveTo>
                <a:lnTo>
                  <a:pt x="3572858" y="159888"/>
                </a:lnTo>
                <a:cubicBezTo>
                  <a:pt x="3572287" y="162165"/>
                  <a:pt x="3570024" y="163589"/>
                  <a:pt x="3567723" y="163112"/>
                </a:cubicBezTo>
                <a:cubicBezTo>
                  <a:pt x="3567704" y="161033"/>
                  <a:pt x="3566963" y="159025"/>
                  <a:pt x="3565632" y="157422"/>
                </a:cubicBezTo>
                <a:close/>
                <a:moveTo>
                  <a:pt x="2500183" y="155526"/>
                </a:moveTo>
                <a:lnTo>
                  <a:pt x="2495429" y="158560"/>
                </a:lnTo>
                <a:lnTo>
                  <a:pt x="2490675" y="161405"/>
                </a:lnTo>
                <a:lnTo>
                  <a:pt x="2506077" y="165009"/>
                </a:lnTo>
                <a:lnTo>
                  <a:pt x="2503225" y="160267"/>
                </a:lnTo>
                <a:close/>
                <a:moveTo>
                  <a:pt x="3154703" y="154008"/>
                </a:moveTo>
                <a:cubicBezTo>
                  <a:pt x="3148998" y="181510"/>
                  <a:pt x="3170486" y="160078"/>
                  <a:pt x="3154703" y="154008"/>
                </a:cubicBezTo>
                <a:close/>
                <a:moveTo>
                  <a:pt x="2485160" y="153060"/>
                </a:moveTo>
                <a:cubicBezTo>
                  <a:pt x="2483639" y="152621"/>
                  <a:pt x="2482061" y="153488"/>
                  <a:pt x="2481623" y="154996"/>
                </a:cubicBezTo>
                <a:cubicBezTo>
                  <a:pt x="2481585" y="155108"/>
                  <a:pt x="2481566" y="155221"/>
                  <a:pt x="2481547" y="155336"/>
                </a:cubicBezTo>
                <a:cubicBezTo>
                  <a:pt x="2481300" y="156887"/>
                  <a:pt x="2482346" y="158348"/>
                  <a:pt x="2483905" y="158600"/>
                </a:cubicBezTo>
                <a:cubicBezTo>
                  <a:pt x="2485464" y="158852"/>
                  <a:pt x="2486929" y="157798"/>
                  <a:pt x="2487176" y="156247"/>
                </a:cubicBezTo>
                <a:cubicBezTo>
                  <a:pt x="2487404" y="154829"/>
                  <a:pt x="2486548" y="153462"/>
                  <a:pt x="2485160" y="153060"/>
                </a:cubicBezTo>
                <a:close/>
                <a:moveTo>
                  <a:pt x="2762599" y="152681"/>
                </a:moveTo>
                <a:cubicBezTo>
                  <a:pt x="2767543" y="162354"/>
                  <a:pt x="2746816" y="170699"/>
                  <a:pt x="2762599" y="173544"/>
                </a:cubicBezTo>
                <a:cubicBezTo>
                  <a:pt x="2764120" y="170320"/>
                  <a:pt x="2775530" y="153439"/>
                  <a:pt x="2762599" y="152681"/>
                </a:cubicBezTo>
                <a:close/>
                <a:moveTo>
                  <a:pt x="2508740" y="151732"/>
                </a:moveTo>
                <a:cubicBezTo>
                  <a:pt x="2508550" y="151732"/>
                  <a:pt x="2508740" y="152870"/>
                  <a:pt x="2509690" y="153060"/>
                </a:cubicBezTo>
                <a:cubicBezTo>
                  <a:pt x="2510641" y="153250"/>
                  <a:pt x="2510831" y="153060"/>
                  <a:pt x="2511022" y="152112"/>
                </a:cubicBezTo>
                <a:cubicBezTo>
                  <a:pt x="2511212" y="151163"/>
                  <a:pt x="2510071" y="151732"/>
                  <a:pt x="2510071" y="151732"/>
                </a:cubicBezTo>
                <a:cubicBezTo>
                  <a:pt x="2510071" y="151732"/>
                  <a:pt x="2508930" y="151732"/>
                  <a:pt x="2508740" y="151732"/>
                </a:cubicBezTo>
                <a:close/>
                <a:moveTo>
                  <a:pt x="2371827" y="151732"/>
                </a:moveTo>
                <a:lnTo>
                  <a:pt x="2369925" y="152870"/>
                </a:lnTo>
                <a:lnTo>
                  <a:pt x="2368214" y="154008"/>
                </a:lnTo>
                <a:lnTo>
                  <a:pt x="2370496" y="157612"/>
                </a:lnTo>
                <a:close/>
                <a:moveTo>
                  <a:pt x="2021178" y="151732"/>
                </a:moveTo>
                <a:lnTo>
                  <a:pt x="2027072" y="153629"/>
                </a:lnTo>
                <a:lnTo>
                  <a:pt x="2026122" y="153629"/>
                </a:lnTo>
                <a:cubicBezTo>
                  <a:pt x="2023535" y="157298"/>
                  <a:pt x="2021368" y="161242"/>
                  <a:pt x="2019656" y="165388"/>
                </a:cubicBezTo>
                <a:lnTo>
                  <a:pt x="2010909" y="163302"/>
                </a:lnTo>
                <a:cubicBezTo>
                  <a:pt x="2011099" y="162236"/>
                  <a:pt x="2011099" y="161143"/>
                  <a:pt x="2010909" y="160078"/>
                </a:cubicBezTo>
                <a:close/>
                <a:moveTo>
                  <a:pt x="2333986" y="146991"/>
                </a:moveTo>
                <a:lnTo>
                  <a:pt x="2332464" y="151732"/>
                </a:lnTo>
                <a:lnTo>
                  <a:pt x="2327711" y="149077"/>
                </a:lnTo>
                <a:lnTo>
                  <a:pt x="2330563" y="148129"/>
                </a:lnTo>
                <a:close/>
                <a:moveTo>
                  <a:pt x="2417084" y="146422"/>
                </a:moveTo>
                <a:lnTo>
                  <a:pt x="2407767" y="151163"/>
                </a:lnTo>
                <a:lnTo>
                  <a:pt x="2398259" y="155905"/>
                </a:lnTo>
                <a:lnTo>
                  <a:pt x="2394836" y="151732"/>
                </a:lnTo>
                <a:lnTo>
                  <a:pt x="2392364" y="147939"/>
                </a:lnTo>
                <a:lnTo>
                  <a:pt x="2387039" y="153060"/>
                </a:lnTo>
                <a:lnTo>
                  <a:pt x="2381715" y="158371"/>
                </a:lnTo>
                <a:lnTo>
                  <a:pt x="2405294" y="163681"/>
                </a:lnTo>
                <a:lnTo>
                  <a:pt x="2411189" y="155146"/>
                </a:lnTo>
                <a:close/>
                <a:moveTo>
                  <a:pt x="2927085" y="143008"/>
                </a:moveTo>
                <a:cubicBezTo>
                  <a:pt x="2925449" y="145213"/>
                  <a:pt x="2924518" y="147856"/>
                  <a:pt x="2924423" y="150594"/>
                </a:cubicBezTo>
                <a:cubicBezTo>
                  <a:pt x="2924080" y="153056"/>
                  <a:pt x="2924480" y="155562"/>
                  <a:pt x="2925564" y="157802"/>
                </a:cubicBezTo>
                <a:lnTo>
                  <a:pt x="2925754" y="157802"/>
                </a:lnTo>
                <a:cubicBezTo>
                  <a:pt x="2922521" y="162164"/>
                  <a:pt x="2925754" y="159888"/>
                  <a:pt x="2926895" y="157802"/>
                </a:cubicBezTo>
                <a:cubicBezTo>
                  <a:pt x="2929215" y="161307"/>
                  <a:pt x="2933132" y="163438"/>
                  <a:pt x="2937353" y="163492"/>
                </a:cubicBezTo>
                <a:cubicBezTo>
                  <a:pt x="2944522" y="163492"/>
                  <a:pt x="2950379" y="157748"/>
                  <a:pt x="2950474" y="150594"/>
                </a:cubicBezTo>
                <a:cubicBezTo>
                  <a:pt x="2950398" y="147820"/>
                  <a:pt x="2949390" y="145151"/>
                  <a:pt x="2947622" y="143008"/>
                </a:cubicBezTo>
                <a:close/>
                <a:moveTo>
                  <a:pt x="3091951" y="142818"/>
                </a:moveTo>
                <a:cubicBezTo>
                  <a:pt x="3072194" y="150759"/>
                  <a:pt x="3058198" y="168625"/>
                  <a:pt x="3055251" y="189666"/>
                </a:cubicBezTo>
                <a:cubicBezTo>
                  <a:pt x="3069702" y="179613"/>
                  <a:pt x="3097275" y="155146"/>
                  <a:pt x="3091951" y="142818"/>
                </a:cubicBezTo>
                <a:close/>
                <a:moveTo>
                  <a:pt x="2722096" y="140163"/>
                </a:moveTo>
                <a:lnTo>
                  <a:pt x="2718483" y="155526"/>
                </a:lnTo>
                <a:lnTo>
                  <a:pt x="2723237" y="152681"/>
                </a:lnTo>
                <a:lnTo>
                  <a:pt x="2727991" y="149646"/>
                </a:lnTo>
                <a:lnTo>
                  <a:pt x="2725138" y="144904"/>
                </a:lnTo>
                <a:close/>
                <a:moveTo>
                  <a:pt x="2711067" y="139404"/>
                </a:moveTo>
                <a:lnTo>
                  <a:pt x="2704792" y="141490"/>
                </a:lnTo>
                <a:cubicBezTo>
                  <a:pt x="2700228" y="142628"/>
                  <a:pt x="2697946" y="144525"/>
                  <a:pt x="2697756" y="146042"/>
                </a:cubicBezTo>
                <a:lnTo>
                  <a:pt x="2698136" y="146042"/>
                </a:lnTo>
                <a:cubicBezTo>
                  <a:pt x="2698136" y="147370"/>
                  <a:pt x="2701559" y="149456"/>
                  <a:pt x="2706503" y="150594"/>
                </a:cubicBezTo>
                <a:lnTo>
                  <a:pt x="2715440" y="152870"/>
                </a:lnTo>
                <a:lnTo>
                  <a:pt x="2713158" y="146042"/>
                </a:lnTo>
                <a:close/>
                <a:moveTo>
                  <a:pt x="2471469" y="138645"/>
                </a:moveTo>
                <a:cubicBezTo>
                  <a:pt x="2468731" y="137614"/>
                  <a:pt x="2465688" y="138968"/>
                  <a:pt x="2464623" y="141680"/>
                </a:cubicBezTo>
                <a:cubicBezTo>
                  <a:pt x="2464661" y="146541"/>
                  <a:pt x="2465574" y="151356"/>
                  <a:pt x="2467286" y="155905"/>
                </a:cubicBezTo>
                <a:lnTo>
                  <a:pt x="2467286" y="157991"/>
                </a:lnTo>
                <a:lnTo>
                  <a:pt x="2469948" y="165578"/>
                </a:lnTo>
                <a:lnTo>
                  <a:pt x="2471659" y="157991"/>
                </a:lnTo>
                <a:lnTo>
                  <a:pt x="2478695" y="157832"/>
                </a:lnTo>
                <a:lnTo>
                  <a:pt x="2478695" y="159319"/>
                </a:lnTo>
                <a:cubicBezTo>
                  <a:pt x="2479170" y="159590"/>
                  <a:pt x="2479741" y="159590"/>
                  <a:pt x="2480216" y="159319"/>
                </a:cubicBezTo>
                <a:cubicBezTo>
                  <a:pt x="2480178" y="158730"/>
                  <a:pt x="2479817" y="158212"/>
                  <a:pt x="2479266" y="157991"/>
                </a:cubicBezTo>
                <a:lnTo>
                  <a:pt x="2479266" y="157819"/>
                </a:lnTo>
                <a:lnTo>
                  <a:pt x="2480026" y="157802"/>
                </a:lnTo>
                <a:lnTo>
                  <a:pt x="2479266" y="157802"/>
                </a:lnTo>
                <a:lnTo>
                  <a:pt x="2479266" y="147370"/>
                </a:lnTo>
                <a:lnTo>
                  <a:pt x="2477934" y="147370"/>
                </a:lnTo>
                <a:lnTo>
                  <a:pt x="2477934" y="143766"/>
                </a:lnTo>
                <a:lnTo>
                  <a:pt x="2476223" y="143766"/>
                </a:lnTo>
                <a:lnTo>
                  <a:pt x="2477174" y="139973"/>
                </a:lnTo>
                <a:close/>
                <a:moveTo>
                  <a:pt x="2998584" y="136938"/>
                </a:moveTo>
                <a:cubicBezTo>
                  <a:pt x="2998432" y="138706"/>
                  <a:pt x="2998432" y="140482"/>
                  <a:pt x="2998584" y="142249"/>
                </a:cubicBezTo>
                <a:lnTo>
                  <a:pt x="2994781" y="142818"/>
                </a:lnTo>
                <a:lnTo>
                  <a:pt x="2995922" y="144525"/>
                </a:lnTo>
                <a:lnTo>
                  <a:pt x="2995922" y="146042"/>
                </a:lnTo>
                <a:cubicBezTo>
                  <a:pt x="2995922" y="150784"/>
                  <a:pt x="2997443" y="152112"/>
                  <a:pt x="2999154" y="151543"/>
                </a:cubicBezTo>
                <a:lnTo>
                  <a:pt x="3004098" y="159509"/>
                </a:lnTo>
                <a:lnTo>
                  <a:pt x="3007331" y="146042"/>
                </a:lnTo>
                <a:lnTo>
                  <a:pt x="3004479" y="143956"/>
                </a:lnTo>
                <a:cubicBezTo>
                  <a:pt x="3004136" y="140634"/>
                  <a:pt x="3001797" y="137853"/>
                  <a:pt x="2998584" y="136938"/>
                </a:cubicBezTo>
                <a:close/>
                <a:moveTo>
                  <a:pt x="2762599" y="136938"/>
                </a:moveTo>
                <a:cubicBezTo>
                  <a:pt x="2757465" y="158560"/>
                  <a:pt x="2778192" y="138076"/>
                  <a:pt x="2762599" y="136938"/>
                </a:cubicBezTo>
                <a:close/>
                <a:moveTo>
                  <a:pt x="2327140" y="135801"/>
                </a:moveTo>
                <a:lnTo>
                  <a:pt x="2328281" y="137697"/>
                </a:lnTo>
                <a:lnTo>
                  <a:pt x="2333796" y="146611"/>
                </a:lnTo>
                <a:lnTo>
                  <a:pt x="2331323" y="144335"/>
                </a:lnTo>
                <a:lnTo>
                  <a:pt x="2328471" y="144335"/>
                </a:lnTo>
                <a:close/>
                <a:moveTo>
                  <a:pt x="1788426" y="135421"/>
                </a:moveTo>
                <a:lnTo>
                  <a:pt x="1787665" y="139214"/>
                </a:lnTo>
                <a:cubicBezTo>
                  <a:pt x="1785809" y="138599"/>
                  <a:pt x="1783898" y="138154"/>
                  <a:pt x="1781960" y="137887"/>
                </a:cubicBezTo>
                <a:close/>
                <a:moveTo>
                  <a:pt x="3312485" y="132941"/>
                </a:moveTo>
                <a:cubicBezTo>
                  <a:pt x="3312449" y="133169"/>
                  <a:pt x="3313626" y="134330"/>
                  <a:pt x="3316716" y="136938"/>
                </a:cubicBezTo>
                <a:lnTo>
                  <a:pt x="3316146" y="136938"/>
                </a:lnTo>
                <a:cubicBezTo>
                  <a:pt x="3311582" y="149077"/>
                  <a:pt x="3342768" y="148887"/>
                  <a:pt x="3326605" y="142249"/>
                </a:cubicBezTo>
                <a:cubicBezTo>
                  <a:pt x="3323609" y="139973"/>
                  <a:pt x="3312592" y="132256"/>
                  <a:pt x="3312485" y="132941"/>
                </a:cubicBezTo>
                <a:close/>
                <a:moveTo>
                  <a:pt x="2431916" y="132766"/>
                </a:moveTo>
                <a:lnTo>
                  <a:pt x="2424310" y="135421"/>
                </a:lnTo>
                <a:lnTo>
                  <a:pt x="2428113" y="141870"/>
                </a:lnTo>
                <a:lnTo>
                  <a:pt x="2431916" y="148508"/>
                </a:lnTo>
                <a:lnTo>
                  <a:pt x="2439142" y="149456"/>
                </a:lnTo>
                <a:cubicBezTo>
                  <a:pt x="2433666" y="150681"/>
                  <a:pt x="2428494" y="153004"/>
                  <a:pt x="2423930" y="156284"/>
                </a:cubicBezTo>
                <a:cubicBezTo>
                  <a:pt x="2418092" y="159948"/>
                  <a:pt x="2413357" y="165127"/>
                  <a:pt x="2410239" y="171268"/>
                </a:cubicBezTo>
                <a:lnTo>
                  <a:pt x="2408717" y="178096"/>
                </a:lnTo>
                <a:lnTo>
                  <a:pt x="2414042" y="179424"/>
                </a:lnTo>
                <a:cubicBezTo>
                  <a:pt x="2417883" y="179793"/>
                  <a:pt x="2421705" y="178478"/>
                  <a:pt x="2424500" y="175820"/>
                </a:cubicBezTo>
                <a:lnTo>
                  <a:pt x="2430395" y="169751"/>
                </a:lnTo>
                <a:lnTo>
                  <a:pt x="2414992" y="167095"/>
                </a:lnTo>
                <a:lnTo>
                  <a:pt x="2447319" y="150405"/>
                </a:lnTo>
                <a:lnTo>
                  <a:pt x="2451883" y="150405"/>
                </a:lnTo>
                <a:lnTo>
                  <a:pt x="2450742" y="155336"/>
                </a:lnTo>
                <a:lnTo>
                  <a:pt x="2447509" y="155336"/>
                </a:lnTo>
                <a:cubicBezTo>
                  <a:pt x="2445988" y="154693"/>
                  <a:pt x="2444276" y="154693"/>
                  <a:pt x="2442755" y="155336"/>
                </a:cubicBezTo>
                <a:lnTo>
                  <a:pt x="2441234" y="156853"/>
                </a:lnTo>
                <a:lnTo>
                  <a:pt x="2443136" y="163112"/>
                </a:lnTo>
                <a:lnTo>
                  <a:pt x="2443136" y="166147"/>
                </a:lnTo>
                <a:cubicBezTo>
                  <a:pt x="2438933" y="168417"/>
                  <a:pt x="2435301" y="171592"/>
                  <a:pt x="2432487" y="175441"/>
                </a:cubicBezTo>
                <a:cubicBezTo>
                  <a:pt x="2432487" y="177148"/>
                  <a:pt x="2436290" y="176389"/>
                  <a:pt x="2441805" y="173734"/>
                </a:cubicBezTo>
                <a:lnTo>
                  <a:pt x="2453024" y="168802"/>
                </a:lnTo>
                <a:lnTo>
                  <a:pt x="2458158" y="174113"/>
                </a:lnTo>
                <a:lnTo>
                  <a:pt x="2461010" y="176768"/>
                </a:lnTo>
                <a:cubicBezTo>
                  <a:pt x="2459071" y="179398"/>
                  <a:pt x="2456618" y="181594"/>
                  <a:pt x="2453784" y="183217"/>
                </a:cubicBezTo>
                <a:lnTo>
                  <a:pt x="2448460" y="186252"/>
                </a:lnTo>
                <a:lnTo>
                  <a:pt x="2449791" y="179803"/>
                </a:lnTo>
                <a:lnTo>
                  <a:pt x="2451312" y="173354"/>
                </a:lnTo>
                <a:lnTo>
                  <a:pt x="2447699" y="177148"/>
                </a:lnTo>
                <a:cubicBezTo>
                  <a:pt x="2445170" y="179636"/>
                  <a:pt x="2442204" y="181631"/>
                  <a:pt x="2438952" y="183027"/>
                </a:cubicBezTo>
                <a:lnTo>
                  <a:pt x="2433818" y="185114"/>
                </a:lnTo>
                <a:lnTo>
                  <a:pt x="2437621" y="187959"/>
                </a:lnTo>
                <a:cubicBezTo>
                  <a:pt x="2439960" y="189424"/>
                  <a:pt x="2442432" y="190633"/>
                  <a:pt x="2445037" y="191562"/>
                </a:cubicBezTo>
                <a:lnTo>
                  <a:pt x="2448650" y="192510"/>
                </a:lnTo>
                <a:lnTo>
                  <a:pt x="2450552" y="190804"/>
                </a:lnTo>
                <a:cubicBezTo>
                  <a:pt x="2450989" y="194510"/>
                  <a:pt x="2452511" y="198007"/>
                  <a:pt x="2454925" y="200856"/>
                </a:cubicBezTo>
                <a:lnTo>
                  <a:pt x="2462151" y="210149"/>
                </a:lnTo>
                <a:lnTo>
                  <a:pt x="2463482" y="204080"/>
                </a:lnTo>
                <a:cubicBezTo>
                  <a:pt x="2464072" y="199902"/>
                  <a:pt x="2462665" y="195689"/>
                  <a:pt x="2459679" y="192700"/>
                </a:cubicBezTo>
                <a:cubicBezTo>
                  <a:pt x="2457930" y="190893"/>
                  <a:pt x="2455553" y="189810"/>
                  <a:pt x="2453024" y="189666"/>
                </a:cubicBezTo>
                <a:lnTo>
                  <a:pt x="2457207" y="185683"/>
                </a:lnTo>
                <a:cubicBezTo>
                  <a:pt x="2459394" y="183614"/>
                  <a:pt x="2461429" y="181396"/>
                  <a:pt x="2463292" y="179044"/>
                </a:cubicBezTo>
                <a:lnTo>
                  <a:pt x="2463292" y="176768"/>
                </a:lnTo>
                <a:cubicBezTo>
                  <a:pt x="2463901" y="175940"/>
                  <a:pt x="2464395" y="175050"/>
                  <a:pt x="2464813" y="174113"/>
                </a:cubicBezTo>
                <a:lnTo>
                  <a:pt x="2464813" y="171588"/>
                </a:lnTo>
                <a:lnTo>
                  <a:pt x="2466425" y="170699"/>
                </a:lnTo>
                <a:lnTo>
                  <a:pt x="2472040" y="170699"/>
                </a:lnTo>
                <a:lnTo>
                  <a:pt x="2477744" y="170699"/>
                </a:lnTo>
                <a:lnTo>
                  <a:pt x="2476223" y="176389"/>
                </a:lnTo>
                <a:lnTo>
                  <a:pt x="2488583" y="179424"/>
                </a:lnTo>
                <a:lnTo>
                  <a:pt x="2486301" y="172785"/>
                </a:lnTo>
                <a:cubicBezTo>
                  <a:pt x="2485160" y="168992"/>
                  <a:pt x="2483069" y="165768"/>
                  <a:pt x="2481547" y="165578"/>
                </a:cubicBezTo>
                <a:cubicBezTo>
                  <a:pt x="2480026" y="165388"/>
                  <a:pt x="2479456" y="165578"/>
                  <a:pt x="2478695" y="167854"/>
                </a:cubicBezTo>
                <a:lnTo>
                  <a:pt x="2478695" y="163681"/>
                </a:lnTo>
                <a:lnTo>
                  <a:pt x="2470899" y="168233"/>
                </a:lnTo>
                <a:lnTo>
                  <a:pt x="2466425" y="170699"/>
                </a:lnTo>
                <a:lnTo>
                  <a:pt x="2464813" y="170699"/>
                </a:lnTo>
                <a:lnTo>
                  <a:pt x="2464813" y="171588"/>
                </a:lnTo>
                <a:lnTo>
                  <a:pt x="2463673" y="172216"/>
                </a:lnTo>
                <a:cubicBezTo>
                  <a:pt x="2463616" y="169198"/>
                  <a:pt x="2462474" y="166301"/>
                  <a:pt x="2460440" y="164061"/>
                </a:cubicBezTo>
                <a:lnTo>
                  <a:pt x="2455876" y="159509"/>
                </a:lnTo>
                <a:lnTo>
                  <a:pt x="2454925" y="159509"/>
                </a:lnTo>
                <a:cubicBezTo>
                  <a:pt x="2454925" y="155715"/>
                  <a:pt x="2452453" y="149456"/>
                  <a:pt x="2451122" y="145094"/>
                </a:cubicBezTo>
                <a:lnTo>
                  <a:pt x="2448460" y="136938"/>
                </a:lnTo>
                <a:lnTo>
                  <a:pt x="2439713" y="134852"/>
                </a:lnTo>
                <a:close/>
                <a:moveTo>
                  <a:pt x="1813146" y="132387"/>
                </a:moveTo>
                <a:cubicBezTo>
                  <a:pt x="1815394" y="135440"/>
                  <a:pt x="1818506" y="137752"/>
                  <a:pt x="1822083" y="139025"/>
                </a:cubicBezTo>
                <a:lnTo>
                  <a:pt x="1816759" y="146991"/>
                </a:lnTo>
                <a:lnTo>
                  <a:pt x="1831211" y="150405"/>
                </a:lnTo>
                <a:lnTo>
                  <a:pt x="1831211" y="151353"/>
                </a:lnTo>
                <a:cubicBezTo>
                  <a:pt x="1829499" y="155905"/>
                  <a:pt x="1826837" y="162733"/>
                  <a:pt x="1823414" y="170320"/>
                </a:cubicBezTo>
                <a:lnTo>
                  <a:pt x="1823414" y="168802"/>
                </a:lnTo>
                <a:cubicBezTo>
                  <a:pt x="1823040" y="163367"/>
                  <a:pt x="1820826" y="158218"/>
                  <a:pt x="1817139" y="154198"/>
                </a:cubicBezTo>
                <a:lnTo>
                  <a:pt x="1810103" y="144904"/>
                </a:lnTo>
                <a:close/>
                <a:moveTo>
                  <a:pt x="1859126" y="132270"/>
                </a:moveTo>
                <a:cubicBezTo>
                  <a:pt x="1857705" y="132040"/>
                  <a:pt x="1856334" y="132904"/>
                  <a:pt x="1855931" y="134283"/>
                </a:cubicBezTo>
                <a:cubicBezTo>
                  <a:pt x="1855490" y="135792"/>
                  <a:pt x="1856359" y="137371"/>
                  <a:pt x="1857873" y="137810"/>
                </a:cubicBezTo>
                <a:cubicBezTo>
                  <a:pt x="1857985" y="137843"/>
                  <a:pt x="1858097" y="137868"/>
                  <a:pt x="1858213" y="137887"/>
                </a:cubicBezTo>
                <a:cubicBezTo>
                  <a:pt x="1859769" y="138138"/>
                  <a:pt x="1861233" y="137085"/>
                  <a:pt x="1861486" y="135534"/>
                </a:cubicBezTo>
                <a:cubicBezTo>
                  <a:pt x="1861737" y="133983"/>
                  <a:pt x="1860681" y="132522"/>
                  <a:pt x="1859126" y="132270"/>
                </a:cubicBezTo>
                <a:close/>
                <a:moveTo>
                  <a:pt x="2047039" y="131628"/>
                </a:moveTo>
                <a:cubicBezTo>
                  <a:pt x="2056775" y="137448"/>
                  <a:pt x="2066948" y="142521"/>
                  <a:pt x="2077464" y="146801"/>
                </a:cubicBezTo>
                <a:lnTo>
                  <a:pt x="2089254" y="151732"/>
                </a:lnTo>
                <a:lnTo>
                  <a:pt x="2082408" y="180941"/>
                </a:lnTo>
                <a:lnTo>
                  <a:pt x="2077464" y="179803"/>
                </a:lnTo>
                <a:cubicBezTo>
                  <a:pt x="2077198" y="178926"/>
                  <a:pt x="2076456" y="178268"/>
                  <a:pt x="2075562" y="178096"/>
                </a:cubicBezTo>
                <a:cubicBezTo>
                  <a:pt x="2074745" y="177622"/>
                  <a:pt x="2073718" y="177622"/>
                  <a:pt x="2072900" y="178096"/>
                </a:cubicBezTo>
                <a:lnTo>
                  <a:pt x="2058258" y="174682"/>
                </a:lnTo>
                <a:cubicBezTo>
                  <a:pt x="2062384" y="167550"/>
                  <a:pt x="2069249" y="162410"/>
                  <a:pt x="2077274" y="160457"/>
                </a:cubicBezTo>
                <a:cubicBezTo>
                  <a:pt x="2074612" y="176389"/>
                  <a:pt x="2091535" y="158750"/>
                  <a:pt x="2077274" y="157422"/>
                </a:cubicBezTo>
                <a:cubicBezTo>
                  <a:pt x="2077920" y="153000"/>
                  <a:pt x="2076019" y="148590"/>
                  <a:pt x="2072330" y="146042"/>
                </a:cubicBezTo>
                <a:cubicBezTo>
                  <a:pt x="2065864" y="152870"/>
                  <a:pt x="2063202" y="148129"/>
                  <a:pt x="2055786" y="146042"/>
                </a:cubicBezTo>
                <a:cubicBezTo>
                  <a:pt x="2054645" y="148984"/>
                  <a:pt x="2053827" y="152035"/>
                  <a:pt x="2053314" y="155146"/>
                </a:cubicBezTo>
                <a:lnTo>
                  <a:pt x="2047799" y="146042"/>
                </a:lnTo>
                <a:lnTo>
                  <a:pt x="2041334" y="135801"/>
                </a:lnTo>
                <a:close/>
                <a:moveTo>
                  <a:pt x="2377151" y="130869"/>
                </a:moveTo>
                <a:cubicBezTo>
                  <a:pt x="2375763" y="130586"/>
                  <a:pt x="2374337" y="131014"/>
                  <a:pt x="2373348" y="132007"/>
                </a:cubicBezTo>
                <a:lnTo>
                  <a:pt x="2371637" y="133714"/>
                </a:lnTo>
                <a:lnTo>
                  <a:pt x="2374679" y="135801"/>
                </a:lnTo>
                <a:lnTo>
                  <a:pt x="2377722" y="137887"/>
                </a:lnTo>
                <a:lnTo>
                  <a:pt x="2379243" y="130869"/>
                </a:lnTo>
                <a:close/>
                <a:moveTo>
                  <a:pt x="2410809" y="128973"/>
                </a:moveTo>
                <a:cubicBezTo>
                  <a:pt x="2410600" y="129392"/>
                  <a:pt x="2410600" y="129881"/>
                  <a:pt x="2410809" y="130300"/>
                </a:cubicBezTo>
                <a:cubicBezTo>
                  <a:pt x="2411208" y="130585"/>
                  <a:pt x="2411741" y="130585"/>
                  <a:pt x="2412140" y="130300"/>
                </a:cubicBezTo>
                <a:cubicBezTo>
                  <a:pt x="2411988" y="130009"/>
                  <a:pt x="2411703" y="129801"/>
                  <a:pt x="2411379" y="129731"/>
                </a:cubicBezTo>
                <a:lnTo>
                  <a:pt x="2412330" y="128973"/>
                </a:lnTo>
                <a:cubicBezTo>
                  <a:pt x="2411855" y="128735"/>
                  <a:pt x="2411284" y="128735"/>
                  <a:pt x="2410809" y="128973"/>
                </a:cubicBezTo>
                <a:close/>
                <a:moveTo>
                  <a:pt x="2936022" y="128593"/>
                </a:moveTo>
                <a:cubicBezTo>
                  <a:pt x="2935737" y="133718"/>
                  <a:pt x="2939654" y="138109"/>
                  <a:pt x="2944788" y="138402"/>
                </a:cubicBezTo>
                <a:cubicBezTo>
                  <a:pt x="2948725" y="138626"/>
                  <a:pt x="2952357" y="136371"/>
                  <a:pt x="2953897" y="132766"/>
                </a:cubicBezTo>
                <a:close/>
                <a:moveTo>
                  <a:pt x="3121259" y="128072"/>
                </a:moveTo>
                <a:cubicBezTo>
                  <a:pt x="3117194" y="128356"/>
                  <a:pt x="3113819" y="135516"/>
                  <a:pt x="3123327" y="148698"/>
                </a:cubicBezTo>
                <a:cubicBezTo>
                  <a:pt x="3130078" y="134378"/>
                  <a:pt x="3125324" y="127787"/>
                  <a:pt x="3121259" y="128072"/>
                </a:cubicBezTo>
                <a:close/>
                <a:moveTo>
                  <a:pt x="2656302" y="127455"/>
                </a:moveTo>
                <a:cubicBezTo>
                  <a:pt x="2654723" y="127089"/>
                  <a:pt x="2653145" y="128065"/>
                  <a:pt x="2652784" y="129636"/>
                </a:cubicBezTo>
                <a:cubicBezTo>
                  <a:pt x="2652422" y="131208"/>
                  <a:pt x="2653392" y="132779"/>
                  <a:pt x="2654970" y="133145"/>
                </a:cubicBezTo>
                <a:cubicBezTo>
                  <a:pt x="2656549" y="133512"/>
                  <a:pt x="2658127" y="132535"/>
                  <a:pt x="2658488" y="130964"/>
                </a:cubicBezTo>
                <a:cubicBezTo>
                  <a:pt x="2658850" y="129393"/>
                  <a:pt x="2657880" y="127822"/>
                  <a:pt x="2656302" y="127455"/>
                </a:cubicBezTo>
                <a:close/>
                <a:moveTo>
                  <a:pt x="2554758" y="127076"/>
                </a:moveTo>
                <a:lnTo>
                  <a:pt x="2550384" y="146042"/>
                </a:lnTo>
                <a:lnTo>
                  <a:pt x="2557040" y="143766"/>
                </a:lnTo>
                <a:cubicBezTo>
                  <a:pt x="2561185" y="142604"/>
                  <a:pt x="2564437" y="139370"/>
                  <a:pt x="2565597" y="135232"/>
                </a:cubicBezTo>
                <a:lnTo>
                  <a:pt x="2565026" y="135232"/>
                </a:lnTo>
                <a:cubicBezTo>
                  <a:pt x="2565730" y="132167"/>
                  <a:pt x="2563809" y="129118"/>
                  <a:pt x="2560729" y="128421"/>
                </a:cubicBezTo>
                <a:cubicBezTo>
                  <a:pt x="2560710" y="128415"/>
                  <a:pt x="2560672" y="128409"/>
                  <a:pt x="2560653" y="128404"/>
                </a:cubicBezTo>
                <a:close/>
                <a:moveTo>
                  <a:pt x="2684445" y="124231"/>
                </a:moveTo>
                <a:lnTo>
                  <a:pt x="2680832" y="126507"/>
                </a:lnTo>
                <a:lnTo>
                  <a:pt x="2677029" y="128783"/>
                </a:lnTo>
                <a:lnTo>
                  <a:pt x="2680071" y="133525"/>
                </a:lnTo>
                <a:lnTo>
                  <a:pt x="2688868" y="140431"/>
                </a:lnTo>
                <a:lnTo>
                  <a:pt x="2687677" y="140163"/>
                </a:lnTo>
                <a:lnTo>
                  <a:pt x="2689009" y="140542"/>
                </a:lnTo>
                <a:lnTo>
                  <a:pt x="2688868" y="140431"/>
                </a:lnTo>
                <a:lnTo>
                  <a:pt x="2693572" y="141490"/>
                </a:lnTo>
                <a:lnTo>
                  <a:pt x="2689769" y="132766"/>
                </a:lnTo>
                <a:close/>
                <a:moveTo>
                  <a:pt x="2526234" y="124041"/>
                </a:moveTo>
                <a:lnTo>
                  <a:pt x="2521480" y="127076"/>
                </a:lnTo>
                <a:lnTo>
                  <a:pt x="2516917" y="129731"/>
                </a:lnTo>
                <a:cubicBezTo>
                  <a:pt x="2515662" y="128333"/>
                  <a:pt x="2514102" y="127231"/>
                  <a:pt x="2512353" y="126507"/>
                </a:cubicBezTo>
                <a:cubicBezTo>
                  <a:pt x="2507409" y="150215"/>
                  <a:pt x="2522431" y="137887"/>
                  <a:pt x="2516917" y="129921"/>
                </a:cubicBezTo>
                <a:lnTo>
                  <a:pt x="2531368" y="132766"/>
                </a:lnTo>
                <a:lnTo>
                  <a:pt x="2529087" y="128783"/>
                </a:lnTo>
                <a:close/>
                <a:moveTo>
                  <a:pt x="2458538" y="122334"/>
                </a:moveTo>
                <a:cubicBezTo>
                  <a:pt x="2455287" y="121625"/>
                  <a:pt x="2452073" y="123653"/>
                  <a:pt x="2451312" y="126886"/>
                </a:cubicBezTo>
                <a:cubicBezTo>
                  <a:pt x="2450609" y="130058"/>
                  <a:pt x="2452625" y="133193"/>
                  <a:pt x="2455800" y="133889"/>
                </a:cubicBezTo>
                <a:cubicBezTo>
                  <a:pt x="2455838" y="133894"/>
                  <a:pt x="2455857" y="133899"/>
                  <a:pt x="2455876" y="133904"/>
                </a:cubicBezTo>
                <a:cubicBezTo>
                  <a:pt x="2459033" y="134616"/>
                  <a:pt x="2462151" y="132671"/>
                  <a:pt x="2462912" y="129542"/>
                </a:cubicBezTo>
                <a:cubicBezTo>
                  <a:pt x="2463730" y="126399"/>
                  <a:pt x="2461847" y="123189"/>
                  <a:pt x="2458691" y="122371"/>
                </a:cubicBezTo>
                <a:cubicBezTo>
                  <a:pt x="2458633" y="122358"/>
                  <a:pt x="2458595" y="122346"/>
                  <a:pt x="2458538" y="122334"/>
                </a:cubicBezTo>
                <a:close/>
                <a:moveTo>
                  <a:pt x="3321470" y="121386"/>
                </a:moveTo>
                <a:cubicBezTo>
                  <a:pt x="3316336" y="143008"/>
                  <a:pt x="3337063" y="121386"/>
                  <a:pt x="3321470" y="121386"/>
                </a:cubicBezTo>
                <a:close/>
                <a:moveTo>
                  <a:pt x="2961123" y="121386"/>
                </a:moveTo>
                <a:cubicBezTo>
                  <a:pt x="2961123" y="132766"/>
                  <a:pt x="2965497" y="137887"/>
                  <a:pt x="2976906" y="136938"/>
                </a:cubicBezTo>
                <a:lnTo>
                  <a:pt x="2976906" y="121386"/>
                </a:lnTo>
                <a:close/>
                <a:moveTo>
                  <a:pt x="3060361" y="121362"/>
                </a:moveTo>
                <a:cubicBezTo>
                  <a:pt x="3055631" y="121860"/>
                  <a:pt x="3052684" y="124421"/>
                  <a:pt x="3055251" y="132766"/>
                </a:cubicBezTo>
                <a:cubicBezTo>
                  <a:pt x="3063598" y="133305"/>
                  <a:pt x="3071585" y="129319"/>
                  <a:pt x="3076168" y="122334"/>
                </a:cubicBezTo>
                <a:cubicBezTo>
                  <a:pt x="3071604" y="122429"/>
                  <a:pt x="3065091" y="120864"/>
                  <a:pt x="3060361" y="121362"/>
                </a:cubicBezTo>
                <a:close/>
                <a:moveTo>
                  <a:pt x="1983526" y="121007"/>
                </a:moveTo>
                <a:lnTo>
                  <a:pt x="1983526" y="132766"/>
                </a:lnTo>
                <a:lnTo>
                  <a:pt x="1986569" y="132766"/>
                </a:lnTo>
                <a:cubicBezTo>
                  <a:pt x="1987063" y="132894"/>
                  <a:pt x="1987596" y="132894"/>
                  <a:pt x="1988090" y="132766"/>
                </a:cubicBezTo>
                <a:cubicBezTo>
                  <a:pt x="1988927" y="133174"/>
                  <a:pt x="1989916" y="133174"/>
                  <a:pt x="1990752" y="132766"/>
                </a:cubicBezTo>
                <a:lnTo>
                  <a:pt x="1993985" y="132766"/>
                </a:lnTo>
                <a:lnTo>
                  <a:pt x="1993985" y="121007"/>
                </a:lnTo>
                <a:close/>
                <a:moveTo>
                  <a:pt x="2992499" y="117024"/>
                </a:moveTo>
                <a:lnTo>
                  <a:pt x="2992499" y="132766"/>
                </a:lnTo>
                <a:cubicBezTo>
                  <a:pt x="3002007" y="132766"/>
                  <a:pt x="3004859" y="127455"/>
                  <a:pt x="3002957" y="117024"/>
                </a:cubicBezTo>
                <a:close/>
                <a:moveTo>
                  <a:pt x="2413661" y="117024"/>
                </a:moveTo>
                <a:cubicBezTo>
                  <a:pt x="2412064" y="116847"/>
                  <a:pt x="2410581" y="117792"/>
                  <a:pt x="2410048" y="119300"/>
                </a:cubicBezTo>
                <a:cubicBezTo>
                  <a:pt x="2409383" y="120949"/>
                  <a:pt x="2410162" y="122830"/>
                  <a:pt x="2411817" y="123502"/>
                </a:cubicBezTo>
                <a:cubicBezTo>
                  <a:pt x="2411988" y="123570"/>
                  <a:pt x="2412159" y="123623"/>
                  <a:pt x="2412330" y="123662"/>
                </a:cubicBezTo>
                <a:lnTo>
                  <a:pt x="2412330" y="122903"/>
                </a:lnTo>
                <a:cubicBezTo>
                  <a:pt x="2413852" y="123343"/>
                  <a:pt x="2415430" y="122476"/>
                  <a:pt x="2415867" y="120967"/>
                </a:cubicBezTo>
                <a:cubicBezTo>
                  <a:pt x="2415905" y="120855"/>
                  <a:pt x="2415924" y="120742"/>
                  <a:pt x="2415943" y="120627"/>
                </a:cubicBezTo>
                <a:cubicBezTo>
                  <a:pt x="2416305" y="119006"/>
                  <a:pt x="2415278" y="117400"/>
                  <a:pt x="2413661" y="117024"/>
                </a:cubicBezTo>
                <a:close/>
                <a:moveTo>
                  <a:pt x="3201671" y="116455"/>
                </a:moveTo>
                <a:cubicBezTo>
                  <a:pt x="3196727" y="138076"/>
                  <a:pt x="3217454" y="117593"/>
                  <a:pt x="3201671" y="116455"/>
                </a:cubicBezTo>
                <a:close/>
                <a:moveTo>
                  <a:pt x="1992179" y="115032"/>
                </a:moveTo>
                <a:cubicBezTo>
                  <a:pt x="1990600" y="114666"/>
                  <a:pt x="1989022" y="115642"/>
                  <a:pt x="1988661" y="117213"/>
                </a:cubicBezTo>
                <a:cubicBezTo>
                  <a:pt x="1988299" y="118777"/>
                  <a:pt x="1989212" y="120358"/>
                  <a:pt x="1990752" y="120817"/>
                </a:cubicBezTo>
                <a:cubicBezTo>
                  <a:pt x="1992274" y="121256"/>
                  <a:pt x="1993852" y="120389"/>
                  <a:pt x="1994289" y="118881"/>
                </a:cubicBezTo>
                <a:cubicBezTo>
                  <a:pt x="1994327" y="118769"/>
                  <a:pt x="1994346" y="118656"/>
                  <a:pt x="1994365" y="118541"/>
                </a:cubicBezTo>
                <a:cubicBezTo>
                  <a:pt x="1994727" y="116970"/>
                  <a:pt x="1993757" y="115399"/>
                  <a:pt x="1992179" y="115032"/>
                </a:cubicBezTo>
                <a:close/>
                <a:moveTo>
                  <a:pt x="1869622" y="108868"/>
                </a:moveTo>
                <a:cubicBezTo>
                  <a:pt x="1871144" y="111334"/>
                  <a:pt x="1872665" y="113799"/>
                  <a:pt x="1874376" y="116265"/>
                </a:cubicBezTo>
                <a:lnTo>
                  <a:pt x="1884835" y="132007"/>
                </a:lnTo>
                <a:lnTo>
                  <a:pt x="1893392" y="134094"/>
                </a:lnTo>
                <a:cubicBezTo>
                  <a:pt x="1898678" y="136095"/>
                  <a:pt x="1903470" y="139199"/>
                  <a:pt x="1907464" y="143197"/>
                </a:cubicBezTo>
                <a:lnTo>
                  <a:pt x="1875137" y="143197"/>
                </a:lnTo>
                <a:lnTo>
                  <a:pt x="1875137" y="141301"/>
                </a:lnTo>
                <a:cubicBezTo>
                  <a:pt x="1876656" y="141411"/>
                  <a:pt x="1878181" y="141411"/>
                  <a:pt x="1879701" y="141301"/>
                </a:cubicBezTo>
                <a:cubicBezTo>
                  <a:pt x="1877419" y="131249"/>
                  <a:pt x="1877799" y="118731"/>
                  <a:pt x="1863918" y="120438"/>
                </a:cubicBezTo>
                <a:cubicBezTo>
                  <a:pt x="1862777" y="131628"/>
                  <a:pt x="1865249" y="139404"/>
                  <a:pt x="1873616" y="140732"/>
                </a:cubicBezTo>
                <a:lnTo>
                  <a:pt x="1873616" y="142818"/>
                </a:lnTo>
                <a:lnTo>
                  <a:pt x="1836535" y="142818"/>
                </a:lnTo>
                <a:lnTo>
                  <a:pt x="1835775" y="141870"/>
                </a:lnTo>
                <a:cubicBezTo>
                  <a:pt x="1835238" y="140464"/>
                  <a:pt x="1834537" y="139127"/>
                  <a:pt x="1833683" y="137887"/>
                </a:cubicBezTo>
                <a:cubicBezTo>
                  <a:pt x="1839272" y="136297"/>
                  <a:pt x="1843826" y="132244"/>
                  <a:pt x="1846043" y="126886"/>
                </a:cubicBezTo>
                <a:lnTo>
                  <a:pt x="1848705" y="124231"/>
                </a:lnTo>
                <a:lnTo>
                  <a:pt x="1853269" y="119679"/>
                </a:lnTo>
                <a:lnTo>
                  <a:pt x="1847374" y="115696"/>
                </a:lnTo>
                <a:close/>
                <a:moveTo>
                  <a:pt x="2594215" y="106395"/>
                </a:moveTo>
                <a:cubicBezTo>
                  <a:pt x="2592618" y="105896"/>
                  <a:pt x="2590907" y="106788"/>
                  <a:pt x="2590412" y="108388"/>
                </a:cubicBezTo>
                <a:cubicBezTo>
                  <a:pt x="2589899" y="109988"/>
                  <a:pt x="2590792" y="111689"/>
                  <a:pt x="2592409" y="112189"/>
                </a:cubicBezTo>
                <a:cubicBezTo>
                  <a:pt x="2592523" y="112228"/>
                  <a:pt x="2592656" y="112259"/>
                  <a:pt x="2592789" y="112282"/>
                </a:cubicBezTo>
                <a:cubicBezTo>
                  <a:pt x="2594310" y="112639"/>
                  <a:pt x="2595832" y="111709"/>
                  <a:pt x="2596212" y="110196"/>
                </a:cubicBezTo>
                <a:cubicBezTo>
                  <a:pt x="2596706" y="108596"/>
                  <a:pt x="2595813" y="106894"/>
                  <a:pt x="2594215" y="106395"/>
                </a:cubicBezTo>
                <a:close/>
                <a:moveTo>
                  <a:pt x="1962419" y="104695"/>
                </a:moveTo>
                <a:cubicBezTo>
                  <a:pt x="1959129" y="103977"/>
                  <a:pt x="1955840" y="105988"/>
                  <a:pt x="1955003" y="109247"/>
                </a:cubicBezTo>
                <a:cubicBezTo>
                  <a:pt x="1954185" y="112499"/>
                  <a:pt x="1956163" y="115795"/>
                  <a:pt x="1959434" y="116611"/>
                </a:cubicBezTo>
                <a:cubicBezTo>
                  <a:pt x="1959472" y="116622"/>
                  <a:pt x="1959529" y="116634"/>
                  <a:pt x="1959567" y="116644"/>
                </a:cubicBezTo>
                <a:cubicBezTo>
                  <a:pt x="1962685" y="117583"/>
                  <a:pt x="1965975" y="115825"/>
                  <a:pt x="1966907" y="112716"/>
                </a:cubicBezTo>
                <a:cubicBezTo>
                  <a:pt x="1966945" y="112635"/>
                  <a:pt x="1966964" y="112554"/>
                  <a:pt x="1966983" y="112472"/>
                </a:cubicBezTo>
                <a:lnTo>
                  <a:pt x="1966983" y="112092"/>
                </a:lnTo>
                <a:cubicBezTo>
                  <a:pt x="1967800" y="108841"/>
                  <a:pt x="1965823" y="105544"/>
                  <a:pt x="1962552" y="104729"/>
                </a:cubicBezTo>
                <a:cubicBezTo>
                  <a:pt x="1962514" y="104717"/>
                  <a:pt x="1962457" y="104706"/>
                  <a:pt x="1962419" y="104695"/>
                </a:cubicBezTo>
                <a:close/>
                <a:moveTo>
                  <a:pt x="2683494" y="101281"/>
                </a:moveTo>
                <a:lnTo>
                  <a:pt x="2679120" y="103937"/>
                </a:lnTo>
                <a:lnTo>
                  <a:pt x="2674747" y="106592"/>
                </a:lnTo>
                <a:lnTo>
                  <a:pt x="2685966" y="108678"/>
                </a:lnTo>
                <a:lnTo>
                  <a:pt x="2697185" y="110954"/>
                </a:lnTo>
                <a:lnTo>
                  <a:pt x="2690340" y="106023"/>
                </a:lnTo>
                <a:close/>
                <a:moveTo>
                  <a:pt x="1899287" y="101281"/>
                </a:moveTo>
                <a:cubicBezTo>
                  <a:pt x="1899673" y="102002"/>
                  <a:pt x="1900188" y="102645"/>
                  <a:pt x="1900808" y="103178"/>
                </a:cubicBezTo>
                <a:cubicBezTo>
                  <a:pt x="1896600" y="106929"/>
                  <a:pt x="1894967" y="112781"/>
                  <a:pt x="1896625" y="118162"/>
                </a:cubicBezTo>
                <a:cubicBezTo>
                  <a:pt x="1895847" y="117485"/>
                  <a:pt x="1894942" y="116969"/>
                  <a:pt x="1893963" y="116644"/>
                </a:cubicBezTo>
                <a:lnTo>
                  <a:pt x="1888258" y="115317"/>
                </a:lnTo>
                <a:lnTo>
                  <a:pt x="1902900" y="130680"/>
                </a:lnTo>
                <a:lnTo>
                  <a:pt x="1895864" y="128973"/>
                </a:lnTo>
                <a:cubicBezTo>
                  <a:pt x="1891393" y="127303"/>
                  <a:pt x="1887952" y="123660"/>
                  <a:pt x="1886546" y="119110"/>
                </a:cubicBezTo>
                <a:cubicBezTo>
                  <a:pt x="1884689" y="114655"/>
                  <a:pt x="1881903" y="110646"/>
                  <a:pt x="1878370" y="107351"/>
                </a:cubicBezTo>
                <a:close/>
                <a:moveTo>
                  <a:pt x="2847029" y="100523"/>
                </a:moveTo>
                <a:cubicBezTo>
                  <a:pt x="2846534" y="102581"/>
                  <a:pt x="2846534" y="104723"/>
                  <a:pt x="2847029" y="106782"/>
                </a:cubicBezTo>
                <a:lnTo>
                  <a:pt x="2838852" y="104885"/>
                </a:lnTo>
                <a:lnTo>
                  <a:pt x="2834288" y="107540"/>
                </a:lnTo>
                <a:lnTo>
                  <a:pt x="2809568" y="168233"/>
                </a:lnTo>
                <a:cubicBezTo>
                  <a:pt x="2806906" y="175061"/>
                  <a:pt x="2804244" y="182079"/>
                  <a:pt x="2801771" y="189097"/>
                </a:cubicBezTo>
                <a:lnTo>
                  <a:pt x="2793785" y="189097"/>
                </a:lnTo>
                <a:lnTo>
                  <a:pt x="2793785" y="199528"/>
                </a:lnTo>
                <a:lnTo>
                  <a:pt x="2798349" y="199528"/>
                </a:lnTo>
                <a:cubicBezTo>
                  <a:pt x="2795687" y="208253"/>
                  <a:pt x="2793214" y="216788"/>
                  <a:pt x="2791503" y="224564"/>
                </a:cubicBezTo>
                <a:lnTo>
                  <a:pt x="2790172" y="224564"/>
                </a:lnTo>
                <a:cubicBezTo>
                  <a:pt x="2787985" y="232866"/>
                  <a:pt x="2786768" y="241395"/>
                  <a:pt x="2786559" y="249979"/>
                </a:cubicBezTo>
                <a:lnTo>
                  <a:pt x="2786559" y="247893"/>
                </a:lnTo>
                <a:lnTo>
                  <a:pt x="2786559" y="245617"/>
                </a:lnTo>
                <a:lnTo>
                  <a:pt x="2776291" y="244669"/>
                </a:lnTo>
                <a:lnTo>
                  <a:pt x="2772297" y="238030"/>
                </a:lnTo>
                <a:lnTo>
                  <a:pt x="2767163" y="240875"/>
                </a:lnTo>
                <a:lnTo>
                  <a:pt x="2762219" y="243531"/>
                </a:lnTo>
                <a:lnTo>
                  <a:pt x="2755373" y="242013"/>
                </a:lnTo>
                <a:lnTo>
                  <a:pt x="2755373" y="238220"/>
                </a:lnTo>
                <a:lnTo>
                  <a:pt x="2755373" y="234427"/>
                </a:lnTo>
                <a:lnTo>
                  <a:pt x="2753091" y="234427"/>
                </a:lnTo>
                <a:lnTo>
                  <a:pt x="2750810" y="234427"/>
                </a:lnTo>
                <a:lnTo>
                  <a:pt x="2750810" y="236134"/>
                </a:lnTo>
                <a:cubicBezTo>
                  <a:pt x="2749288" y="234427"/>
                  <a:pt x="2747006" y="233668"/>
                  <a:pt x="2742823" y="234427"/>
                </a:cubicBezTo>
                <a:cubicBezTo>
                  <a:pt x="2742233" y="239741"/>
                  <a:pt x="2744553" y="244962"/>
                  <a:pt x="2748908" y="248082"/>
                </a:cubicBezTo>
                <a:lnTo>
                  <a:pt x="2746626" y="263256"/>
                </a:lnTo>
                <a:lnTo>
                  <a:pt x="2741302" y="264773"/>
                </a:lnTo>
                <a:lnTo>
                  <a:pt x="2736167" y="266101"/>
                </a:lnTo>
                <a:lnTo>
                  <a:pt x="2736167" y="263445"/>
                </a:lnTo>
                <a:lnTo>
                  <a:pt x="2735217" y="260980"/>
                </a:lnTo>
                <a:lnTo>
                  <a:pt x="2726660" y="258893"/>
                </a:lnTo>
                <a:lnTo>
                  <a:pt x="2726660" y="256997"/>
                </a:lnTo>
                <a:cubicBezTo>
                  <a:pt x="2727534" y="255500"/>
                  <a:pt x="2729113" y="254565"/>
                  <a:pt x="2730843" y="254531"/>
                </a:cubicBezTo>
                <a:lnTo>
                  <a:pt x="2734456" y="254531"/>
                </a:lnTo>
                <a:lnTo>
                  <a:pt x="2736548" y="245996"/>
                </a:lnTo>
                <a:lnTo>
                  <a:pt x="2733695" y="242393"/>
                </a:lnTo>
                <a:lnTo>
                  <a:pt x="2731033" y="238789"/>
                </a:lnTo>
                <a:lnTo>
                  <a:pt x="2733505" y="234996"/>
                </a:lnTo>
                <a:lnTo>
                  <a:pt x="2735787" y="231013"/>
                </a:lnTo>
                <a:lnTo>
                  <a:pt x="2737499" y="217357"/>
                </a:lnTo>
                <a:lnTo>
                  <a:pt x="2739020" y="203890"/>
                </a:lnTo>
                <a:lnTo>
                  <a:pt x="2713539" y="197821"/>
                </a:lnTo>
                <a:lnTo>
                  <a:pt x="2707263" y="203321"/>
                </a:lnTo>
                <a:lnTo>
                  <a:pt x="2700798" y="208632"/>
                </a:lnTo>
                <a:lnTo>
                  <a:pt x="2700798" y="210529"/>
                </a:lnTo>
                <a:cubicBezTo>
                  <a:pt x="2699467" y="204080"/>
                  <a:pt x="2684445" y="206735"/>
                  <a:pt x="2693572" y="216598"/>
                </a:cubicBezTo>
                <a:lnTo>
                  <a:pt x="2691671" y="216598"/>
                </a:lnTo>
                <a:lnTo>
                  <a:pt x="2686536" y="216598"/>
                </a:lnTo>
                <a:lnTo>
                  <a:pt x="2681783" y="206925"/>
                </a:lnTo>
                <a:lnTo>
                  <a:pt x="2674176" y="208632"/>
                </a:lnTo>
                <a:cubicBezTo>
                  <a:pt x="2670563" y="205850"/>
                  <a:pt x="2666513" y="203672"/>
                  <a:pt x="2662196" y="202183"/>
                </a:cubicBezTo>
                <a:cubicBezTo>
                  <a:pt x="2662957" y="205728"/>
                  <a:pt x="2663984" y="209214"/>
                  <a:pt x="2665239" y="212615"/>
                </a:cubicBezTo>
                <a:lnTo>
                  <a:pt x="2666190" y="215270"/>
                </a:lnTo>
                <a:cubicBezTo>
                  <a:pt x="2666456" y="217666"/>
                  <a:pt x="2666456" y="220082"/>
                  <a:pt x="2666190" y="222478"/>
                </a:cubicBezTo>
                <a:lnTo>
                  <a:pt x="2666190" y="226650"/>
                </a:lnTo>
                <a:lnTo>
                  <a:pt x="2679120" y="229685"/>
                </a:lnTo>
                <a:lnTo>
                  <a:pt x="2681402" y="225323"/>
                </a:lnTo>
                <a:lnTo>
                  <a:pt x="2683684" y="220960"/>
                </a:lnTo>
                <a:lnTo>
                  <a:pt x="2684635" y="220960"/>
                </a:lnTo>
                <a:lnTo>
                  <a:pt x="2684635" y="223426"/>
                </a:lnTo>
                <a:lnTo>
                  <a:pt x="2686156" y="230064"/>
                </a:lnTo>
                <a:lnTo>
                  <a:pt x="2686156" y="223047"/>
                </a:lnTo>
                <a:lnTo>
                  <a:pt x="2686156" y="222098"/>
                </a:lnTo>
                <a:lnTo>
                  <a:pt x="2689199" y="223426"/>
                </a:lnTo>
                <a:lnTo>
                  <a:pt x="2695664" y="226650"/>
                </a:lnTo>
                <a:lnTo>
                  <a:pt x="2697376" y="219253"/>
                </a:lnTo>
                <a:cubicBezTo>
                  <a:pt x="2698478" y="218047"/>
                  <a:pt x="2699448" y="216710"/>
                  <a:pt x="2700228" y="215270"/>
                </a:cubicBezTo>
                <a:lnTo>
                  <a:pt x="2703460" y="215270"/>
                </a:lnTo>
                <a:cubicBezTo>
                  <a:pt x="2705989" y="215466"/>
                  <a:pt x="2708519" y="214870"/>
                  <a:pt x="2710686" y="213563"/>
                </a:cubicBezTo>
                <a:cubicBezTo>
                  <a:pt x="2712664" y="212270"/>
                  <a:pt x="2714984" y="211608"/>
                  <a:pt x="2717342" y="211667"/>
                </a:cubicBezTo>
                <a:lnTo>
                  <a:pt x="2719624" y="211667"/>
                </a:lnTo>
                <a:lnTo>
                  <a:pt x="2718293" y="217736"/>
                </a:lnTo>
                <a:lnTo>
                  <a:pt x="2711827" y="220012"/>
                </a:lnTo>
                <a:cubicBezTo>
                  <a:pt x="2708214" y="221340"/>
                  <a:pt x="2704982" y="223426"/>
                  <a:pt x="2704792" y="224564"/>
                </a:cubicBezTo>
                <a:lnTo>
                  <a:pt x="2704792" y="226840"/>
                </a:lnTo>
                <a:lnTo>
                  <a:pt x="2710116" y="230254"/>
                </a:lnTo>
                <a:lnTo>
                  <a:pt x="2715250" y="233858"/>
                </a:lnTo>
                <a:lnTo>
                  <a:pt x="2712017" y="240686"/>
                </a:lnTo>
                <a:lnTo>
                  <a:pt x="2708785" y="247513"/>
                </a:lnTo>
                <a:lnTo>
                  <a:pt x="2701559" y="253583"/>
                </a:lnTo>
                <a:lnTo>
                  <a:pt x="2694523" y="259462"/>
                </a:lnTo>
                <a:lnTo>
                  <a:pt x="2694523" y="261928"/>
                </a:lnTo>
                <a:lnTo>
                  <a:pt x="2694523" y="264394"/>
                </a:lnTo>
                <a:lnTo>
                  <a:pt x="2711827" y="268566"/>
                </a:lnTo>
                <a:lnTo>
                  <a:pt x="2714870" y="265342"/>
                </a:lnTo>
                <a:lnTo>
                  <a:pt x="2717152" y="262876"/>
                </a:lnTo>
                <a:lnTo>
                  <a:pt x="2719243" y="264963"/>
                </a:lnTo>
                <a:cubicBezTo>
                  <a:pt x="2720575" y="266387"/>
                  <a:pt x="2721145" y="268362"/>
                  <a:pt x="2720765" y="270273"/>
                </a:cubicBezTo>
                <a:lnTo>
                  <a:pt x="2720765" y="273498"/>
                </a:lnTo>
                <a:lnTo>
                  <a:pt x="2731794" y="276153"/>
                </a:lnTo>
                <a:lnTo>
                  <a:pt x="2730653" y="281084"/>
                </a:lnTo>
                <a:cubicBezTo>
                  <a:pt x="2728447" y="286621"/>
                  <a:pt x="2725633" y="291899"/>
                  <a:pt x="2722286" y="296827"/>
                </a:cubicBezTo>
                <a:lnTo>
                  <a:pt x="2715060" y="307448"/>
                </a:lnTo>
                <a:lnTo>
                  <a:pt x="2719433" y="308396"/>
                </a:lnTo>
                <a:lnTo>
                  <a:pt x="2725329" y="300999"/>
                </a:lnTo>
                <a:lnTo>
                  <a:pt x="2731223" y="293602"/>
                </a:lnTo>
                <a:lnTo>
                  <a:pt x="2735977" y="294740"/>
                </a:lnTo>
                <a:cubicBezTo>
                  <a:pt x="2738202" y="295438"/>
                  <a:pt x="2740598" y="295438"/>
                  <a:pt x="2742823" y="294740"/>
                </a:cubicBezTo>
                <a:cubicBezTo>
                  <a:pt x="2744877" y="294145"/>
                  <a:pt x="2747044" y="294145"/>
                  <a:pt x="2749098" y="294740"/>
                </a:cubicBezTo>
                <a:lnTo>
                  <a:pt x="2753281" y="295689"/>
                </a:lnTo>
                <a:lnTo>
                  <a:pt x="2754803" y="304224"/>
                </a:lnTo>
                <a:lnTo>
                  <a:pt x="2756134" y="312569"/>
                </a:lnTo>
                <a:lnTo>
                  <a:pt x="2753281" y="324518"/>
                </a:lnTo>
                <a:lnTo>
                  <a:pt x="2751000" y="321673"/>
                </a:lnTo>
                <a:cubicBezTo>
                  <a:pt x="2748375" y="319004"/>
                  <a:pt x="2745181" y="316933"/>
                  <a:pt x="2741682" y="315603"/>
                </a:cubicBezTo>
                <a:lnTo>
                  <a:pt x="2734646" y="312379"/>
                </a:lnTo>
                <a:lnTo>
                  <a:pt x="2722096" y="316931"/>
                </a:lnTo>
                <a:lnTo>
                  <a:pt x="2719243" y="329639"/>
                </a:lnTo>
                <a:lnTo>
                  <a:pt x="2722096" y="332294"/>
                </a:lnTo>
                <a:cubicBezTo>
                  <a:pt x="2719624" y="334760"/>
                  <a:pt x="2716391" y="336277"/>
                  <a:pt x="2715250" y="340070"/>
                </a:cubicBezTo>
                <a:cubicBezTo>
                  <a:pt x="2716638" y="339469"/>
                  <a:pt x="2718236" y="339469"/>
                  <a:pt x="2719624" y="340070"/>
                </a:cubicBezTo>
                <a:lnTo>
                  <a:pt x="2711637" y="346709"/>
                </a:lnTo>
                <a:lnTo>
                  <a:pt x="2709165" y="345571"/>
                </a:lnTo>
                <a:cubicBezTo>
                  <a:pt x="2708176" y="344233"/>
                  <a:pt x="2707035" y="343023"/>
                  <a:pt x="2705742" y="341967"/>
                </a:cubicBezTo>
                <a:lnTo>
                  <a:pt x="2707454" y="336656"/>
                </a:lnTo>
                <a:lnTo>
                  <a:pt x="2709736" y="329639"/>
                </a:lnTo>
                <a:lnTo>
                  <a:pt x="2704982" y="329639"/>
                </a:lnTo>
                <a:lnTo>
                  <a:pt x="2706883" y="335139"/>
                </a:lnTo>
                <a:lnTo>
                  <a:pt x="2698897" y="328121"/>
                </a:lnTo>
                <a:lnTo>
                  <a:pt x="2698897" y="315224"/>
                </a:lnTo>
                <a:lnTo>
                  <a:pt x="2695664" y="309155"/>
                </a:lnTo>
                <a:lnTo>
                  <a:pt x="2699847" y="306689"/>
                </a:lnTo>
                <a:lnTo>
                  <a:pt x="2696805" y="301947"/>
                </a:lnTo>
                <a:lnTo>
                  <a:pt x="2693953" y="297016"/>
                </a:lnTo>
                <a:lnTo>
                  <a:pt x="2692431" y="303654"/>
                </a:lnTo>
                <a:cubicBezTo>
                  <a:pt x="2691480" y="302173"/>
                  <a:pt x="2690245" y="300885"/>
                  <a:pt x="2688818" y="299861"/>
                </a:cubicBezTo>
                <a:lnTo>
                  <a:pt x="2687107" y="299861"/>
                </a:lnTo>
                <a:cubicBezTo>
                  <a:pt x="2687107" y="298913"/>
                  <a:pt x="2686156" y="298534"/>
                  <a:pt x="2684635" y="298534"/>
                </a:cubicBezTo>
                <a:lnTo>
                  <a:pt x="2677219" y="289619"/>
                </a:lnTo>
                <a:cubicBezTo>
                  <a:pt x="2671172" y="281547"/>
                  <a:pt x="2666437" y="272589"/>
                  <a:pt x="2663147" y="263066"/>
                </a:cubicBezTo>
                <a:lnTo>
                  <a:pt x="2664859" y="257566"/>
                </a:lnTo>
                <a:lnTo>
                  <a:pt x="2671134" y="235944"/>
                </a:lnTo>
                <a:lnTo>
                  <a:pt x="2661436" y="248841"/>
                </a:lnTo>
                <a:lnTo>
                  <a:pt x="2659724" y="250927"/>
                </a:lnTo>
                <a:cubicBezTo>
                  <a:pt x="2659648" y="249285"/>
                  <a:pt x="2659648" y="247639"/>
                  <a:pt x="2659724" y="245996"/>
                </a:cubicBezTo>
                <a:lnTo>
                  <a:pt x="2657633" y="222288"/>
                </a:lnTo>
                <a:lnTo>
                  <a:pt x="2643181" y="227030"/>
                </a:lnTo>
                <a:lnTo>
                  <a:pt x="2637476" y="220581"/>
                </a:lnTo>
                <a:lnTo>
                  <a:pt x="2644132" y="213563"/>
                </a:lnTo>
                <a:lnTo>
                  <a:pt x="2650597" y="206546"/>
                </a:lnTo>
                <a:lnTo>
                  <a:pt x="2641279" y="211856"/>
                </a:lnTo>
                <a:lnTo>
                  <a:pt x="2631962" y="216977"/>
                </a:lnTo>
                <a:lnTo>
                  <a:pt x="2638237" y="228737"/>
                </a:lnTo>
                <a:lnTo>
                  <a:pt x="2629679" y="231582"/>
                </a:lnTo>
                <a:lnTo>
                  <a:pt x="2608382" y="238599"/>
                </a:lnTo>
                <a:lnTo>
                  <a:pt x="2601727" y="238599"/>
                </a:lnTo>
                <a:lnTo>
                  <a:pt x="2597543" y="247703"/>
                </a:lnTo>
                <a:lnTo>
                  <a:pt x="2593550" y="256807"/>
                </a:lnTo>
                <a:lnTo>
                  <a:pt x="2601156" y="256807"/>
                </a:lnTo>
                <a:lnTo>
                  <a:pt x="2601156" y="277291"/>
                </a:lnTo>
                <a:lnTo>
                  <a:pt x="2599825" y="312948"/>
                </a:lnTo>
                <a:lnTo>
                  <a:pt x="2601536" y="311241"/>
                </a:lnTo>
                <a:lnTo>
                  <a:pt x="2612755" y="300241"/>
                </a:lnTo>
                <a:cubicBezTo>
                  <a:pt x="2613497" y="300062"/>
                  <a:pt x="2614296" y="300062"/>
                  <a:pt x="2615038" y="300241"/>
                </a:cubicBezTo>
                <a:lnTo>
                  <a:pt x="2620172" y="301568"/>
                </a:lnTo>
                <a:lnTo>
                  <a:pt x="2615038" y="308965"/>
                </a:lnTo>
                <a:lnTo>
                  <a:pt x="2609903" y="316552"/>
                </a:lnTo>
                <a:lnTo>
                  <a:pt x="2593740" y="315224"/>
                </a:lnTo>
                <a:lnTo>
                  <a:pt x="2577767" y="314086"/>
                </a:lnTo>
                <a:lnTo>
                  <a:pt x="2593930" y="318828"/>
                </a:lnTo>
                <a:lnTo>
                  <a:pt x="2610093" y="323569"/>
                </a:lnTo>
                <a:lnTo>
                  <a:pt x="2621503" y="316362"/>
                </a:lnTo>
                <a:lnTo>
                  <a:pt x="2633102" y="309344"/>
                </a:lnTo>
                <a:lnTo>
                  <a:pt x="2629299" y="298154"/>
                </a:lnTo>
                <a:lnTo>
                  <a:pt x="2625686" y="287343"/>
                </a:lnTo>
                <a:lnTo>
                  <a:pt x="2626637" y="287343"/>
                </a:lnTo>
                <a:lnTo>
                  <a:pt x="2633863" y="289050"/>
                </a:lnTo>
                <a:lnTo>
                  <a:pt x="2633863" y="285636"/>
                </a:lnTo>
                <a:lnTo>
                  <a:pt x="2641659" y="284309"/>
                </a:lnTo>
                <a:lnTo>
                  <a:pt x="2646603" y="283360"/>
                </a:lnTo>
                <a:lnTo>
                  <a:pt x="2665619" y="294361"/>
                </a:lnTo>
                <a:lnTo>
                  <a:pt x="2679310" y="302516"/>
                </a:lnTo>
                <a:cubicBezTo>
                  <a:pt x="2677352" y="303334"/>
                  <a:pt x="2675698" y="304722"/>
                  <a:pt x="2674556" y="306499"/>
                </a:cubicBezTo>
                <a:cubicBezTo>
                  <a:pt x="2674556" y="308206"/>
                  <a:pt x="2676839" y="308396"/>
                  <a:pt x="2680452" y="306499"/>
                </a:cubicBezTo>
                <a:lnTo>
                  <a:pt x="2681212" y="303465"/>
                </a:lnTo>
                <a:lnTo>
                  <a:pt x="2682923" y="303465"/>
                </a:lnTo>
                <a:lnTo>
                  <a:pt x="2682923" y="305172"/>
                </a:lnTo>
                <a:lnTo>
                  <a:pt x="2686917" y="309155"/>
                </a:lnTo>
                <a:lnTo>
                  <a:pt x="2688628" y="310672"/>
                </a:lnTo>
                <a:lnTo>
                  <a:pt x="2688628" y="311810"/>
                </a:lnTo>
                <a:lnTo>
                  <a:pt x="2690530" y="313707"/>
                </a:lnTo>
                <a:lnTo>
                  <a:pt x="2690530" y="317690"/>
                </a:lnTo>
                <a:cubicBezTo>
                  <a:pt x="2690092" y="317530"/>
                  <a:pt x="2689636" y="317530"/>
                  <a:pt x="2689199" y="317690"/>
                </a:cubicBezTo>
                <a:cubicBezTo>
                  <a:pt x="2687620" y="317324"/>
                  <a:pt x="2686042" y="318300"/>
                  <a:pt x="2685681" y="319871"/>
                </a:cubicBezTo>
                <a:cubicBezTo>
                  <a:pt x="2685320" y="321441"/>
                  <a:pt x="2686289" y="323014"/>
                  <a:pt x="2687868" y="323380"/>
                </a:cubicBezTo>
                <a:cubicBezTo>
                  <a:pt x="2689237" y="323755"/>
                  <a:pt x="2690644" y="323006"/>
                  <a:pt x="2691100" y="321673"/>
                </a:cubicBezTo>
                <a:lnTo>
                  <a:pt x="2691100" y="324897"/>
                </a:lnTo>
                <a:lnTo>
                  <a:pt x="2693002" y="335139"/>
                </a:lnTo>
                <a:lnTo>
                  <a:pt x="2697566" y="336277"/>
                </a:lnTo>
                <a:lnTo>
                  <a:pt x="2697566" y="339501"/>
                </a:lnTo>
                <a:cubicBezTo>
                  <a:pt x="2692260" y="334395"/>
                  <a:pt x="2683855" y="334395"/>
                  <a:pt x="2678550" y="339501"/>
                </a:cubicBezTo>
                <a:cubicBezTo>
                  <a:pt x="2679006" y="331393"/>
                  <a:pt x="2675089" y="323660"/>
                  <a:pt x="2668282" y="319207"/>
                </a:cubicBezTo>
                <a:cubicBezTo>
                  <a:pt x="2666836" y="323858"/>
                  <a:pt x="2667255" y="328884"/>
                  <a:pt x="2669422" y="333242"/>
                </a:cubicBezTo>
                <a:lnTo>
                  <a:pt x="2668282" y="333242"/>
                </a:lnTo>
                <a:lnTo>
                  <a:pt x="2659154" y="326983"/>
                </a:lnTo>
                <a:lnTo>
                  <a:pt x="2660675" y="326983"/>
                </a:lnTo>
                <a:cubicBezTo>
                  <a:pt x="2664288" y="325845"/>
                  <a:pt x="2667521" y="323569"/>
                  <a:pt x="2667901" y="321862"/>
                </a:cubicBezTo>
                <a:cubicBezTo>
                  <a:pt x="2668282" y="320155"/>
                  <a:pt x="2665619" y="319966"/>
                  <a:pt x="2662006" y="321862"/>
                </a:cubicBezTo>
                <a:cubicBezTo>
                  <a:pt x="2659572" y="322500"/>
                  <a:pt x="2657347" y="323738"/>
                  <a:pt x="2655541" y="325466"/>
                </a:cubicBezTo>
                <a:lnTo>
                  <a:pt x="2647745" y="320345"/>
                </a:lnTo>
                <a:lnTo>
                  <a:pt x="2651548" y="316362"/>
                </a:lnTo>
                <a:lnTo>
                  <a:pt x="2641849" y="317690"/>
                </a:lnTo>
                <a:cubicBezTo>
                  <a:pt x="2636525" y="317690"/>
                  <a:pt x="2631771" y="320155"/>
                  <a:pt x="2631581" y="321293"/>
                </a:cubicBezTo>
                <a:cubicBezTo>
                  <a:pt x="2631391" y="322431"/>
                  <a:pt x="2633292" y="324138"/>
                  <a:pt x="2636145" y="324897"/>
                </a:cubicBezTo>
                <a:lnTo>
                  <a:pt x="2627017" y="331725"/>
                </a:lnTo>
                <a:lnTo>
                  <a:pt x="2624735" y="325087"/>
                </a:lnTo>
                <a:lnTo>
                  <a:pt x="2623214" y="330966"/>
                </a:lnTo>
                <a:cubicBezTo>
                  <a:pt x="2623100" y="332165"/>
                  <a:pt x="2623100" y="333371"/>
                  <a:pt x="2623214" y="334570"/>
                </a:cubicBezTo>
                <a:lnTo>
                  <a:pt x="2617319" y="339122"/>
                </a:lnTo>
                <a:lnTo>
                  <a:pt x="2614087" y="341398"/>
                </a:lnTo>
                <a:lnTo>
                  <a:pt x="2613136" y="339691"/>
                </a:lnTo>
                <a:lnTo>
                  <a:pt x="2610093" y="334949"/>
                </a:lnTo>
                <a:lnTo>
                  <a:pt x="2607241" y="346709"/>
                </a:lnTo>
                <a:lnTo>
                  <a:pt x="2589366" y="359985"/>
                </a:lnTo>
                <a:lnTo>
                  <a:pt x="2664098" y="377814"/>
                </a:lnTo>
                <a:lnTo>
                  <a:pt x="2677979" y="363968"/>
                </a:lnTo>
                <a:lnTo>
                  <a:pt x="2691861" y="350123"/>
                </a:lnTo>
                <a:lnTo>
                  <a:pt x="2687297" y="347278"/>
                </a:lnTo>
                <a:cubicBezTo>
                  <a:pt x="2689427" y="347363"/>
                  <a:pt x="2691557" y="347042"/>
                  <a:pt x="2693572" y="346329"/>
                </a:cubicBezTo>
                <a:lnTo>
                  <a:pt x="2695664" y="349554"/>
                </a:lnTo>
                <a:lnTo>
                  <a:pt x="2698516" y="353347"/>
                </a:lnTo>
                <a:cubicBezTo>
                  <a:pt x="2695474" y="357519"/>
                  <a:pt x="2689579" y="368710"/>
                  <a:pt x="2694143" y="372313"/>
                </a:cubicBezTo>
                <a:cubicBezTo>
                  <a:pt x="2692622" y="363209"/>
                  <a:pt x="2702890" y="366054"/>
                  <a:pt x="2703460" y="359037"/>
                </a:cubicBezTo>
                <a:cubicBezTo>
                  <a:pt x="2703860" y="359507"/>
                  <a:pt x="2704392" y="359841"/>
                  <a:pt x="2704982" y="359985"/>
                </a:cubicBezTo>
                <a:cubicBezTo>
                  <a:pt x="2706313" y="359985"/>
                  <a:pt x="2707834" y="359037"/>
                  <a:pt x="2708785" y="357140"/>
                </a:cubicBezTo>
                <a:lnTo>
                  <a:pt x="2712588" y="358088"/>
                </a:lnTo>
                <a:lnTo>
                  <a:pt x="2714109" y="360744"/>
                </a:lnTo>
                <a:lnTo>
                  <a:pt x="2715821" y="363399"/>
                </a:lnTo>
                <a:lnTo>
                  <a:pt x="2721335" y="352399"/>
                </a:lnTo>
                <a:cubicBezTo>
                  <a:pt x="2721696" y="352818"/>
                  <a:pt x="2722153" y="353142"/>
                  <a:pt x="2722666" y="353347"/>
                </a:cubicBezTo>
                <a:cubicBezTo>
                  <a:pt x="2725138" y="347467"/>
                  <a:pt x="2730273" y="338363"/>
                  <a:pt x="2724378" y="333242"/>
                </a:cubicBezTo>
                <a:lnTo>
                  <a:pt x="2725899" y="330966"/>
                </a:lnTo>
                <a:lnTo>
                  <a:pt x="2728371" y="326794"/>
                </a:lnTo>
                <a:lnTo>
                  <a:pt x="2730843" y="326794"/>
                </a:lnTo>
                <a:cubicBezTo>
                  <a:pt x="2732174" y="326794"/>
                  <a:pt x="2735597" y="330777"/>
                  <a:pt x="2738259" y="334760"/>
                </a:cubicBezTo>
                <a:lnTo>
                  <a:pt x="2743013" y="342157"/>
                </a:lnTo>
                <a:lnTo>
                  <a:pt x="2739970" y="354675"/>
                </a:lnTo>
                <a:lnTo>
                  <a:pt x="2753281" y="357899"/>
                </a:lnTo>
                <a:lnTo>
                  <a:pt x="2755563" y="348416"/>
                </a:lnTo>
                <a:lnTo>
                  <a:pt x="2759176" y="353347"/>
                </a:lnTo>
                <a:lnTo>
                  <a:pt x="2762599" y="358468"/>
                </a:lnTo>
                <a:lnTo>
                  <a:pt x="2761078" y="365106"/>
                </a:lnTo>
                <a:lnTo>
                  <a:pt x="2763170" y="363968"/>
                </a:lnTo>
                <a:lnTo>
                  <a:pt x="2765071" y="362640"/>
                </a:lnTo>
                <a:lnTo>
                  <a:pt x="2767543" y="352968"/>
                </a:lnTo>
                <a:lnTo>
                  <a:pt x="2769825" y="343484"/>
                </a:lnTo>
                <a:lnTo>
                  <a:pt x="2764881" y="341208"/>
                </a:lnTo>
                <a:lnTo>
                  <a:pt x="2759937" y="338932"/>
                </a:lnTo>
                <a:lnTo>
                  <a:pt x="2754423" y="345571"/>
                </a:lnTo>
                <a:cubicBezTo>
                  <a:pt x="2751570" y="349174"/>
                  <a:pt x="2748337" y="352019"/>
                  <a:pt x="2747387" y="351830"/>
                </a:cubicBezTo>
                <a:cubicBezTo>
                  <a:pt x="2746436" y="351640"/>
                  <a:pt x="2745485" y="350312"/>
                  <a:pt x="2745105" y="349174"/>
                </a:cubicBezTo>
                <a:lnTo>
                  <a:pt x="2745105" y="346898"/>
                </a:lnTo>
                <a:lnTo>
                  <a:pt x="2748718" y="341019"/>
                </a:lnTo>
                <a:lnTo>
                  <a:pt x="2752521" y="335139"/>
                </a:lnTo>
                <a:lnTo>
                  <a:pt x="2762789" y="333242"/>
                </a:lnTo>
                <a:lnTo>
                  <a:pt x="2773248" y="331535"/>
                </a:lnTo>
                <a:lnTo>
                  <a:pt x="2773248" y="336656"/>
                </a:lnTo>
                <a:lnTo>
                  <a:pt x="2781805" y="338743"/>
                </a:lnTo>
                <a:lnTo>
                  <a:pt x="2781805" y="334760"/>
                </a:lnTo>
                <a:lnTo>
                  <a:pt x="2786179" y="337036"/>
                </a:lnTo>
                <a:lnTo>
                  <a:pt x="2790552" y="339501"/>
                </a:lnTo>
                <a:lnTo>
                  <a:pt x="2793214" y="336846"/>
                </a:lnTo>
                <a:cubicBezTo>
                  <a:pt x="2794698" y="335393"/>
                  <a:pt x="2795858" y="333650"/>
                  <a:pt x="2796637" y="331725"/>
                </a:cubicBezTo>
                <a:lnTo>
                  <a:pt x="2796637" y="329259"/>
                </a:lnTo>
                <a:lnTo>
                  <a:pt x="2776291" y="319207"/>
                </a:lnTo>
                <a:lnTo>
                  <a:pt x="2771727" y="321862"/>
                </a:lnTo>
                <a:cubicBezTo>
                  <a:pt x="2769806" y="323002"/>
                  <a:pt x="2767676" y="323715"/>
                  <a:pt x="2765451" y="323949"/>
                </a:cubicBezTo>
                <a:lnTo>
                  <a:pt x="2763740" y="323949"/>
                </a:lnTo>
                <a:lnTo>
                  <a:pt x="2766212" y="319776"/>
                </a:lnTo>
                <a:lnTo>
                  <a:pt x="2768684" y="315603"/>
                </a:lnTo>
                <a:lnTo>
                  <a:pt x="2759367" y="313517"/>
                </a:lnTo>
                <a:lnTo>
                  <a:pt x="2757085" y="313517"/>
                </a:lnTo>
                <a:lnTo>
                  <a:pt x="2758796" y="310862"/>
                </a:lnTo>
                <a:lnTo>
                  <a:pt x="2760507" y="308396"/>
                </a:lnTo>
                <a:lnTo>
                  <a:pt x="2764120" y="309534"/>
                </a:lnTo>
                <a:lnTo>
                  <a:pt x="2767733" y="310862"/>
                </a:lnTo>
                <a:lnTo>
                  <a:pt x="2767733" y="302896"/>
                </a:lnTo>
                <a:lnTo>
                  <a:pt x="2767733" y="300430"/>
                </a:lnTo>
                <a:cubicBezTo>
                  <a:pt x="2769616" y="298754"/>
                  <a:pt x="2771118" y="296680"/>
                  <a:pt x="2772107" y="294361"/>
                </a:cubicBezTo>
                <a:lnTo>
                  <a:pt x="2776671" y="294361"/>
                </a:lnTo>
                <a:cubicBezTo>
                  <a:pt x="2780474" y="293959"/>
                  <a:pt x="2784163" y="292798"/>
                  <a:pt x="2787510" y="290947"/>
                </a:cubicBezTo>
                <a:lnTo>
                  <a:pt x="2789411" y="288861"/>
                </a:lnTo>
                <a:lnTo>
                  <a:pt x="2786749" y="283929"/>
                </a:lnTo>
                <a:lnTo>
                  <a:pt x="2783897" y="278808"/>
                </a:lnTo>
                <a:lnTo>
                  <a:pt x="2787130" y="272360"/>
                </a:lnTo>
                <a:lnTo>
                  <a:pt x="2790172" y="265911"/>
                </a:lnTo>
                <a:lnTo>
                  <a:pt x="2783517" y="264394"/>
                </a:lnTo>
                <a:lnTo>
                  <a:pt x="2781805" y="266859"/>
                </a:lnTo>
                <a:lnTo>
                  <a:pt x="2780094" y="269325"/>
                </a:lnTo>
                <a:lnTo>
                  <a:pt x="2773818" y="259083"/>
                </a:lnTo>
                <a:lnTo>
                  <a:pt x="2776861" y="259083"/>
                </a:lnTo>
                <a:cubicBezTo>
                  <a:pt x="2779409" y="258541"/>
                  <a:pt x="2781843" y="257579"/>
                  <a:pt x="2784087" y="256238"/>
                </a:cubicBezTo>
                <a:lnTo>
                  <a:pt x="2788080" y="253772"/>
                </a:lnTo>
                <a:cubicBezTo>
                  <a:pt x="2787985" y="254338"/>
                  <a:pt x="2787985" y="254914"/>
                  <a:pt x="2788080" y="255479"/>
                </a:cubicBezTo>
                <a:cubicBezTo>
                  <a:pt x="2788898" y="264927"/>
                  <a:pt x="2793252" y="273723"/>
                  <a:pt x="2800250" y="280136"/>
                </a:cubicBezTo>
                <a:lnTo>
                  <a:pt x="2800250" y="281274"/>
                </a:lnTo>
                <a:lnTo>
                  <a:pt x="2802152" y="285636"/>
                </a:lnTo>
                <a:lnTo>
                  <a:pt x="2804054" y="285636"/>
                </a:lnTo>
                <a:lnTo>
                  <a:pt x="2805765" y="285636"/>
                </a:lnTo>
                <a:lnTo>
                  <a:pt x="2806906" y="285636"/>
                </a:lnTo>
                <a:cubicBezTo>
                  <a:pt x="2813219" y="287108"/>
                  <a:pt x="2819798" y="284819"/>
                  <a:pt x="2823830" y="279757"/>
                </a:cubicBezTo>
                <a:cubicBezTo>
                  <a:pt x="2823830" y="281653"/>
                  <a:pt x="2823830" y="283171"/>
                  <a:pt x="2823830" y="283360"/>
                </a:cubicBezTo>
                <a:cubicBezTo>
                  <a:pt x="2825332" y="283688"/>
                  <a:pt x="2826891" y="283688"/>
                  <a:pt x="2828394" y="283360"/>
                </a:cubicBezTo>
                <a:cubicBezTo>
                  <a:pt x="2830124" y="282391"/>
                  <a:pt x="2831474" y="280849"/>
                  <a:pt x="2832197" y="278998"/>
                </a:cubicBezTo>
                <a:cubicBezTo>
                  <a:pt x="2833033" y="276189"/>
                  <a:pt x="2834250" y="273507"/>
                  <a:pt x="2835810" y="271032"/>
                </a:cubicBezTo>
                <a:lnTo>
                  <a:pt x="2838472" y="266290"/>
                </a:lnTo>
                <a:lnTo>
                  <a:pt x="2833528" y="265152"/>
                </a:lnTo>
                <a:lnTo>
                  <a:pt x="2831816" y="272170"/>
                </a:lnTo>
                <a:lnTo>
                  <a:pt x="2827823" y="274636"/>
                </a:lnTo>
                <a:cubicBezTo>
                  <a:pt x="2826815" y="275233"/>
                  <a:pt x="2825902" y="276003"/>
                  <a:pt x="2825161" y="276912"/>
                </a:cubicBezTo>
                <a:cubicBezTo>
                  <a:pt x="2825731" y="275916"/>
                  <a:pt x="2826131" y="274823"/>
                  <a:pt x="2826302" y="273687"/>
                </a:cubicBezTo>
                <a:cubicBezTo>
                  <a:pt x="2827024" y="269989"/>
                  <a:pt x="2826625" y="266160"/>
                  <a:pt x="2825161" y="262687"/>
                </a:cubicBezTo>
                <a:cubicBezTo>
                  <a:pt x="2826606" y="261350"/>
                  <a:pt x="2827652" y="259644"/>
                  <a:pt x="2828203" y="257755"/>
                </a:cubicBezTo>
                <a:cubicBezTo>
                  <a:pt x="2829268" y="252743"/>
                  <a:pt x="2826169" y="247785"/>
                  <a:pt x="2821168" y="246565"/>
                </a:cubicBezTo>
                <a:cubicBezTo>
                  <a:pt x="2818353" y="245069"/>
                  <a:pt x="2815938" y="242924"/>
                  <a:pt x="2814132" y="240306"/>
                </a:cubicBezTo>
                <a:lnTo>
                  <a:pt x="2811089" y="236134"/>
                </a:lnTo>
                <a:lnTo>
                  <a:pt x="2808427" y="237082"/>
                </a:lnTo>
                <a:lnTo>
                  <a:pt x="2805575" y="238030"/>
                </a:lnTo>
                <a:lnTo>
                  <a:pt x="2805575" y="240306"/>
                </a:lnTo>
                <a:lnTo>
                  <a:pt x="2805575" y="241255"/>
                </a:lnTo>
                <a:lnTo>
                  <a:pt x="2789601" y="230633"/>
                </a:lnTo>
                <a:cubicBezTo>
                  <a:pt x="2789525" y="230195"/>
                  <a:pt x="2789525" y="229744"/>
                  <a:pt x="2789601" y="229306"/>
                </a:cubicBezTo>
                <a:lnTo>
                  <a:pt x="2827633" y="204459"/>
                </a:lnTo>
                <a:lnTo>
                  <a:pt x="2867185" y="178855"/>
                </a:lnTo>
                <a:lnTo>
                  <a:pt x="2856727" y="222667"/>
                </a:lnTo>
                <a:lnTo>
                  <a:pt x="2888293" y="230254"/>
                </a:lnTo>
                <a:lnTo>
                  <a:pt x="2894378" y="215460"/>
                </a:lnTo>
                <a:lnTo>
                  <a:pt x="2902745" y="230633"/>
                </a:lnTo>
                <a:lnTo>
                  <a:pt x="2921760" y="266859"/>
                </a:lnTo>
                <a:lnTo>
                  <a:pt x="2916436" y="266859"/>
                </a:lnTo>
                <a:lnTo>
                  <a:pt x="2916436" y="277291"/>
                </a:lnTo>
                <a:lnTo>
                  <a:pt x="2926895" y="277291"/>
                </a:lnTo>
                <a:lnTo>
                  <a:pt x="2926895" y="272549"/>
                </a:lnTo>
                <a:lnTo>
                  <a:pt x="2972152" y="283171"/>
                </a:lnTo>
                <a:lnTo>
                  <a:pt x="2970821" y="246565"/>
                </a:lnTo>
                <a:lnTo>
                  <a:pt x="2966447" y="212994"/>
                </a:lnTo>
                <a:lnTo>
                  <a:pt x="2982991" y="229685"/>
                </a:lnTo>
                <a:lnTo>
                  <a:pt x="2999725" y="246186"/>
                </a:lnTo>
                <a:lnTo>
                  <a:pt x="2998774" y="209580"/>
                </a:lnTo>
                <a:lnTo>
                  <a:pt x="2998774" y="172785"/>
                </a:lnTo>
                <a:lnTo>
                  <a:pt x="2941727" y="178665"/>
                </a:lnTo>
                <a:lnTo>
                  <a:pt x="2909400" y="181889"/>
                </a:lnTo>
                <a:lnTo>
                  <a:pt x="2920810" y="154198"/>
                </a:lnTo>
                <a:lnTo>
                  <a:pt x="2932219" y="126886"/>
                </a:lnTo>
                <a:lnTo>
                  <a:pt x="2866045" y="111144"/>
                </a:lnTo>
                <a:cubicBezTo>
                  <a:pt x="2868117" y="108012"/>
                  <a:pt x="2868745" y="104144"/>
                  <a:pt x="2867756" y="100523"/>
                </a:cubicBezTo>
                <a:close/>
                <a:moveTo>
                  <a:pt x="2745485" y="100143"/>
                </a:moveTo>
                <a:cubicBezTo>
                  <a:pt x="2751618" y="110385"/>
                  <a:pt x="2740636" y="117640"/>
                  <a:pt x="2741260" y="122468"/>
                </a:cubicBezTo>
                <a:lnTo>
                  <a:pt x="2745734" y="125721"/>
                </a:lnTo>
                <a:lnTo>
                  <a:pt x="2745485" y="126128"/>
                </a:lnTo>
                <a:lnTo>
                  <a:pt x="2746816" y="126507"/>
                </a:lnTo>
                <a:lnTo>
                  <a:pt x="2745734" y="125721"/>
                </a:lnTo>
                <a:lnTo>
                  <a:pt x="2753686" y="112709"/>
                </a:lnTo>
                <a:cubicBezTo>
                  <a:pt x="2754470" y="108441"/>
                  <a:pt x="2752521" y="104316"/>
                  <a:pt x="2745485" y="100143"/>
                </a:cubicBezTo>
                <a:close/>
                <a:moveTo>
                  <a:pt x="2485350" y="98057"/>
                </a:moveTo>
                <a:lnTo>
                  <a:pt x="2480026" y="120438"/>
                </a:lnTo>
                <a:lnTo>
                  <a:pt x="2478315" y="127455"/>
                </a:lnTo>
                <a:lnTo>
                  <a:pt x="2484780" y="135801"/>
                </a:lnTo>
                <a:lnTo>
                  <a:pt x="2491055" y="144525"/>
                </a:lnTo>
                <a:lnTo>
                  <a:pt x="2498281" y="137507"/>
                </a:lnTo>
                <a:cubicBezTo>
                  <a:pt x="2503035" y="132137"/>
                  <a:pt x="2506268" y="125584"/>
                  <a:pt x="2507599" y="118541"/>
                </a:cubicBezTo>
                <a:lnTo>
                  <a:pt x="2509690" y="106782"/>
                </a:lnTo>
                <a:lnTo>
                  <a:pt x="2504176" y="119300"/>
                </a:lnTo>
                <a:lnTo>
                  <a:pt x="2498471" y="131628"/>
                </a:lnTo>
                <a:lnTo>
                  <a:pt x="2487633" y="129162"/>
                </a:lnTo>
                <a:lnTo>
                  <a:pt x="2494668" y="100143"/>
                </a:lnTo>
                <a:close/>
                <a:moveTo>
                  <a:pt x="3280777" y="95591"/>
                </a:moveTo>
                <a:cubicBezTo>
                  <a:pt x="3255866" y="102230"/>
                  <a:pt x="3271269" y="125179"/>
                  <a:pt x="3284390" y="144146"/>
                </a:cubicBezTo>
                <a:lnTo>
                  <a:pt x="3266325" y="144146"/>
                </a:lnTo>
                <a:cubicBezTo>
                  <a:pt x="3264404" y="146230"/>
                  <a:pt x="3263263" y="148908"/>
                  <a:pt x="3263092" y="151732"/>
                </a:cubicBezTo>
                <a:cubicBezTo>
                  <a:pt x="3263092" y="158855"/>
                  <a:pt x="3268873" y="164630"/>
                  <a:pt x="3276023" y="164630"/>
                </a:cubicBezTo>
                <a:cubicBezTo>
                  <a:pt x="3283268" y="164945"/>
                  <a:pt x="3289391" y="159346"/>
                  <a:pt x="3289695" y="152125"/>
                </a:cubicBezTo>
                <a:cubicBezTo>
                  <a:pt x="3289714" y="151995"/>
                  <a:pt x="3289714" y="151863"/>
                  <a:pt x="3289714" y="151732"/>
                </a:cubicBezTo>
                <a:cubicBezTo>
                  <a:pt x="3292300" y="155436"/>
                  <a:pt x="3294525" y="159373"/>
                  <a:pt x="3296370" y="163492"/>
                </a:cubicBezTo>
                <a:cubicBezTo>
                  <a:pt x="3311392" y="139214"/>
                  <a:pt x="3270698" y="131628"/>
                  <a:pt x="3280777" y="95591"/>
                </a:cubicBezTo>
                <a:close/>
                <a:moveTo>
                  <a:pt x="2401491" y="95591"/>
                </a:moveTo>
                <a:cubicBezTo>
                  <a:pt x="2399875" y="95335"/>
                  <a:pt x="2398335" y="96310"/>
                  <a:pt x="2397878" y="97867"/>
                </a:cubicBezTo>
                <a:cubicBezTo>
                  <a:pt x="2397517" y="99489"/>
                  <a:pt x="2398544" y="101094"/>
                  <a:pt x="2400160" y="101471"/>
                </a:cubicBezTo>
                <a:cubicBezTo>
                  <a:pt x="2401206" y="101452"/>
                  <a:pt x="2402138" y="100871"/>
                  <a:pt x="2402632" y="99954"/>
                </a:cubicBezTo>
                <a:lnTo>
                  <a:pt x="2403583" y="99195"/>
                </a:lnTo>
                <a:cubicBezTo>
                  <a:pt x="2403944" y="97631"/>
                  <a:pt x="2403032" y="96051"/>
                  <a:pt x="2401491" y="95591"/>
                </a:cubicBezTo>
                <a:close/>
                <a:moveTo>
                  <a:pt x="2766593" y="93197"/>
                </a:moveTo>
                <a:cubicBezTo>
                  <a:pt x="2762219" y="93410"/>
                  <a:pt x="2758226" y="97773"/>
                  <a:pt x="2767733" y="105644"/>
                </a:cubicBezTo>
                <a:cubicBezTo>
                  <a:pt x="2775720" y="96919"/>
                  <a:pt x="2770966" y="92983"/>
                  <a:pt x="2766593" y="93197"/>
                </a:cubicBezTo>
                <a:close/>
                <a:moveTo>
                  <a:pt x="2422599" y="92746"/>
                </a:moveTo>
                <a:lnTo>
                  <a:pt x="2420507" y="103937"/>
                </a:lnTo>
                <a:lnTo>
                  <a:pt x="2418225" y="115127"/>
                </a:lnTo>
                <a:lnTo>
                  <a:pt x="2427923" y="101471"/>
                </a:lnTo>
                <a:lnTo>
                  <a:pt x="2425261" y="97109"/>
                </a:lnTo>
                <a:close/>
                <a:moveTo>
                  <a:pt x="2683304" y="89522"/>
                </a:moveTo>
                <a:lnTo>
                  <a:pt x="2680030" y="92054"/>
                </a:lnTo>
                <a:lnTo>
                  <a:pt x="2679881" y="91798"/>
                </a:lnTo>
                <a:lnTo>
                  <a:pt x="2679881" y="92557"/>
                </a:lnTo>
                <a:cubicBezTo>
                  <a:pt x="2679881" y="92422"/>
                  <a:pt x="2679881" y="92287"/>
                  <a:pt x="2679900" y="92154"/>
                </a:cubicBezTo>
                <a:lnTo>
                  <a:pt x="2680030" y="92054"/>
                </a:lnTo>
                <a:lnTo>
                  <a:pt x="2681973" y="95402"/>
                </a:lnTo>
                <a:cubicBezTo>
                  <a:pt x="2683494" y="95841"/>
                  <a:pt x="2685072" y="94974"/>
                  <a:pt x="2685510" y="93466"/>
                </a:cubicBezTo>
                <a:cubicBezTo>
                  <a:pt x="2685548" y="93354"/>
                  <a:pt x="2685567" y="93241"/>
                  <a:pt x="2685586" y="93126"/>
                </a:cubicBezTo>
                <a:cubicBezTo>
                  <a:pt x="2685947" y="91504"/>
                  <a:pt x="2684920" y="89899"/>
                  <a:pt x="2683304" y="89522"/>
                </a:cubicBezTo>
                <a:close/>
                <a:moveTo>
                  <a:pt x="1985999" y="88953"/>
                </a:moveTo>
                <a:cubicBezTo>
                  <a:pt x="1984458" y="88614"/>
                  <a:pt x="1982937" y="89583"/>
                  <a:pt x="1982595" y="91118"/>
                </a:cubicBezTo>
                <a:cubicBezTo>
                  <a:pt x="1982595" y="91155"/>
                  <a:pt x="1982576" y="91192"/>
                  <a:pt x="1982576" y="91229"/>
                </a:cubicBezTo>
                <a:cubicBezTo>
                  <a:pt x="1982214" y="92793"/>
                  <a:pt x="1983127" y="94373"/>
                  <a:pt x="1984667" y="94833"/>
                </a:cubicBezTo>
                <a:cubicBezTo>
                  <a:pt x="1986189" y="95272"/>
                  <a:pt x="1987767" y="94405"/>
                  <a:pt x="1988204" y="92897"/>
                </a:cubicBezTo>
                <a:cubicBezTo>
                  <a:pt x="1988242" y="92785"/>
                  <a:pt x="1988261" y="92672"/>
                  <a:pt x="1988280" y="92557"/>
                </a:cubicBezTo>
                <a:cubicBezTo>
                  <a:pt x="1988642" y="90935"/>
                  <a:pt x="1987615" y="89330"/>
                  <a:pt x="1985999" y="88953"/>
                </a:cubicBezTo>
                <a:close/>
                <a:moveTo>
                  <a:pt x="3165161" y="86108"/>
                </a:moveTo>
                <a:cubicBezTo>
                  <a:pt x="3160027" y="107730"/>
                  <a:pt x="3180754" y="87246"/>
                  <a:pt x="3165161" y="86108"/>
                </a:cubicBezTo>
                <a:close/>
                <a:moveTo>
                  <a:pt x="2629489" y="86108"/>
                </a:moveTo>
                <a:lnTo>
                  <a:pt x="2616749" y="95022"/>
                </a:lnTo>
                <a:lnTo>
                  <a:pt x="2604008" y="104316"/>
                </a:lnTo>
                <a:lnTo>
                  <a:pt x="2607811" y="116075"/>
                </a:lnTo>
                <a:lnTo>
                  <a:pt x="2598304" y="117213"/>
                </a:lnTo>
                <a:lnTo>
                  <a:pt x="2588986" y="118541"/>
                </a:lnTo>
                <a:lnTo>
                  <a:pt x="2590127" y="127455"/>
                </a:lnTo>
                <a:lnTo>
                  <a:pt x="2591268" y="136370"/>
                </a:lnTo>
                <a:lnTo>
                  <a:pt x="2578527" y="132766"/>
                </a:lnTo>
                <a:lnTo>
                  <a:pt x="2575865" y="143577"/>
                </a:lnTo>
                <a:lnTo>
                  <a:pt x="2587655" y="145473"/>
                </a:lnTo>
                <a:cubicBezTo>
                  <a:pt x="2594120" y="146611"/>
                  <a:pt x="2599825" y="145473"/>
                  <a:pt x="2600205" y="144146"/>
                </a:cubicBezTo>
                <a:cubicBezTo>
                  <a:pt x="2600585" y="142818"/>
                  <a:pt x="2607621" y="141870"/>
                  <a:pt x="2615798" y="143008"/>
                </a:cubicBezTo>
                <a:lnTo>
                  <a:pt x="2630630" y="145284"/>
                </a:lnTo>
                <a:lnTo>
                  <a:pt x="2626447" y="162543"/>
                </a:lnTo>
                <a:lnTo>
                  <a:pt x="2614847" y="159698"/>
                </a:lnTo>
                <a:lnTo>
                  <a:pt x="2617890" y="147560"/>
                </a:lnTo>
                <a:lnTo>
                  <a:pt x="2610664" y="149836"/>
                </a:lnTo>
                <a:lnTo>
                  <a:pt x="2603438" y="152112"/>
                </a:lnTo>
                <a:lnTo>
                  <a:pt x="2622454" y="183596"/>
                </a:lnTo>
                <a:lnTo>
                  <a:pt x="2616749" y="187959"/>
                </a:lnTo>
                <a:lnTo>
                  <a:pt x="2611234" y="192131"/>
                </a:lnTo>
                <a:lnTo>
                  <a:pt x="2618080" y="188717"/>
                </a:lnTo>
                <a:cubicBezTo>
                  <a:pt x="2621864" y="186856"/>
                  <a:pt x="2624983" y="183876"/>
                  <a:pt x="2627017" y="180182"/>
                </a:cubicBezTo>
                <a:cubicBezTo>
                  <a:pt x="2628158" y="177337"/>
                  <a:pt x="2630250" y="170889"/>
                  <a:pt x="2631962" y="165957"/>
                </a:cubicBezTo>
                <a:lnTo>
                  <a:pt x="2634814" y="156664"/>
                </a:lnTo>
                <a:lnTo>
                  <a:pt x="2645462" y="162354"/>
                </a:lnTo>
                <a:lnTo>
                  <a:pt x="2655921" y="167854"/>
                </a:lnTo>
                <a:lnTo>
                  <a:pt x="2658393" y="166906"/>
                </a:lnTo>
                <a:cubicBezTo>
                  <a:pt x="2657252" y="179044"/>
                  <a:pt x="2668282" y="169182"/>
                  <a:pt x="2663528" y="164819"/>
                </a:cubicBezTo>
                <a:lnTo>
                  <a:pt x="2669803" y="162354"/>
                </a:lnTo>
                <a:cubicBezTo>
                  <a:pt x="2675659" y="160682"/>
                  <a:pt x="2680889" y="157316"/>
                  <a:pt x="2684825" y="152681"/>
                </a:cubicBezTo>
                <a:lnTo>
                  <a:pt x="2685776" y="148508"/>
                </a:lnTo>
                <a:lnTo>
                  <a:pt x="2671894" y="143956"/>
                </a:lnTo>
                <a:lnTo>
                  <a:pt x="2657823" y="139404"/>
                </a:lnTo>
                <a:lnTo>
                  <a:pt x="2659154" y="148698"/>
                </a:lnTo>
                <a:lnTo>
                  <a:pt x="2660295" y="158181"/>
                </a:lnTo>
                <a:lnTo>
                  <a:pt x="2641279" y="153629"/>
                </a:lnTo>
                <a:lnTo>
                  <a:pt x="2645843" y="132766"/>
                </a:lnTo>
                <a:lnTo>
                  <a:pt x="2640519" y="124041"/>
                </a:lnTo>
                <a:lnTo>
                  <a:pt x="2635194" y="115506"/>
                </a:lnTo>
                <a:lnTo>
                  <a:pt x="2654210" y="119869"/>
                </a:lnTo>
                <a:lnTo>
                  <a:pt x="2660105" y="111334"/>
                </a:lnTo>
                <a:lnTo>
                  <a:pt x="2665999" y="102799"/>
                </a:lnTo>
                <a:lnTo>
                  <a:pt x="2661055" y="94833"/>
                </a:lnTo>
                <a:lnTo>
                  <a:pt x="2656682" y="86108"/>
                </a:lnTo>
                <a:close/>
                <a:moveTo>
                  <a:pt x="2376010" y="84211"/>
                </a:moveTo>
                <a:cubicBezTo>
                  <a:pt x="2376581" y="87112"/>
                  <a:pt x="2378045" y="89764"/>
                  <a:pt x="2380194" y="91798"/>
                </a:cubicBezTo>
                <a:lnTo>
                  <a:pt x="2379243" y="98057"/>
                </a:lnTo>
                <a:lnTo>
                  <a:pt x="2374869" y="93695"/>
                </a:lnTo>
                <a:lnTo>
                  <a:pt x="2376010" y="86298"/>
                </a:lnTo>
                <a:close/>
                <a:moveTo>
                  <a:pt x="2599254" y="82315"/>
                </a:moveTo>
                <a:cubicBezTo>
                  <a:pt x="2597790" y="82071"/>
                  <a:pt x="2596402" y="82976"/>
                  <a:pt x="2596022" y="84401"/>
                </a:cubicBezTo>
                <a:cubicBezTo>
                  <a:pt x="2596782" y="87609"/>
                  <a:pt x="2598589" y="90476"/>
                  <a:pt x="2601156" y="92557"/>
                </a:cubicBezTo>
                <a:lnTo>
                  <a:pt x="2606861" y="98247"/>
                </a:lnTo>
                <a:lnTo>
                  <a:pt x="2604389" y="90660"/>
                </a:lnTo>
                <a:cubicBezTo>
                  <a:pt x="2602868" y="86487"/>
                  <a:pt x="2600585" y="82694"/>
                  <a:pt x="2599254" y="82315"/>
                </a:cubicBezTo>
                <a:close/>
                <a:moveTo>
                  <a:pt x="3196537" y="80987"/>
                </a:moveTo>
                <a:cubicBezTo>
                  <a:pt x="3191403" y="102609"/>
                  <a:pt x="3212130" y="80987"/>
                  <a:pt x="3196537" y="80987"/>
                </a:cubicBezTo>
                <a:close/>
                <a:moveTo>
                  <a:pt x="3279636" y="80039"/>
                </a:moveTo>
                <a:cubicBezTo>
                  <a:pt x="3274501" y="101661"/>
                  <a:pt x="3295228" y="80039"/>
                  <a:pt x="3279636" y="80039"/>
                </a:cubicBezTo>
                <a:close/>
                <a:moveTo>
                  <a:pt x="2025399" y="79771"/>
                </a:moveTo>
                <a:cubicBezTo>
                  <a:pt x="2023821" y="79213"/>
                  <a:pt x="2022090" y="80042"/>
                  <a:pt x="2021520" y="81623"/>
                </a:cubicBezTo>
                <a:cubicBezTo>
                  <a:pt x="2021444" y="81846"/>
                  <a:pt x="2021387" y="82079"/>
                  <a:pt x="2021368" y="82315"/>
                </a:cubicBezTo>
                <a:cubicBezTo>
                  <a:pt x="2021197" y="83982"/>
                  <a:pt x="2022394" y="85475"/>
                  <a:pt x="2024068" y="85650"/>
                </a:cubicBezTo>
                <a:cubicBezTo>
                  <a:pt x="2025475" y="85797"/>
                  <a:pt x="2026787" y="84967"/>
                  <a:pt x="2027263" y="83642"/>
                </a:cubicBezTo>
                <a:cubicBezTo>
                  <a:pt x="2027814" y="82062"/>
                  <a:pt x="2026996" y="80329"/>
                  <a:pt x="2025399" y="79771"/>
                </a:cubicBezTo>
                <a:close/>
                <a:moveTo>
                  <a:pt x="3232667" y="79660"/>
                </a:moveTo>
                <a:lnTo>
                  <a:pt x="3233047" y="80039"/>
                </a:lnTo>
                <a:cubicBezTo>
                  <a:pt x="3241414" y="92557"/>
                  <a:pt x="3240273" y="114558"/>
                  <a:pt x="3253964" y="121765"/>
                </a:cubicBezTo>
                <a:cubicBezTo>
                  <a:pt x="3255676" y="98816"/>
                  <a:pt x="3254345" y="79280"/>
                  <a:pt x="3232667" y="79660"/>
                </a:cubicBezTo>
                <a:close/>
                <a:moveTo>
                  <a:pt x="2861861" y="79280"/>
                </a:moveTo>
                <a:lnTo>
                  <a:pt x="2861861" y="94833"/>
                </a:lnTo>
                <a:cubicBezTo>
                  <a:pt x="2873841" y="96350"/>
                  <a:pt x="2880877" y="93695"/>
                  <a:pt x="2882778" y="84401"/>
                </a:cubicBezTo>
                <a:cubicBezTo>
                  <a:pt x="2872890" y="85539"/>
                  <a:pt x="2871179" y="78522"/>
                  <a:pt x="2861861" y="79280"/>
                </a:cubicBezTo>
                <a:close/>
                <a:moveTo>
                  <a:pt x="2428874" y="77953"/>
                </a:moveTo>
                <a:cubicBezTo>
                  <a:pt x="2427467" y="77690"/>
                  <a:pt x="2426098" y="78500"/>
                  <a:pt x="2425641" y="79849"/>
                </a:cubicBezTo>
                <a:cubicBezTo>
                  <a:pt x="2425261" y="82125"/>
                  <a:pt x="2427733" y="85729"/>
                  <a:pt x="2430775" y="88953"/>
                </a:cubicBezTo>
                <a:lnTo>
                  <a:pt x="2430775" y="88194"/>
                </a:lnTo>
                <a:lnTo>
                  <a:pt x="2436480" y="93884"/>
                </a:lnTo>
                <a:lnTo>
                  <a:pt x="2434008" y="86298"/>
                </a:lnTo>
                <a:cubicBezTo>
                  <a:pt x="2433209" y="83048"/>
                  <a:pt x="2431422" y="80128"/>
                  <a:pt x="2428874" y="77953"/>
                </a:cubicBezTo>
                <a:close/>
                <a:moveTo>
                  <a:pt x="3034334" y="74349"/>
                </a:moveTo>
                <a:lnTo>
                  <a:pt x="3034334" y="74918"/>
                </a:lnTo>
                <a:cubicBezTo>
                  <a:pt x="3041559" y="88763"/>
                  <a:pt x="3046313" y="104885"/>
                  <a:pt x="3065709" y="106213"/>
                </a:cubicBezTo>
                <a:cubicBezTo>
                  <a:pt x="3067611" y="83073"/>
                  <a:pt x="3051448" y="78332"/>
                  <a:pt x="3034334" y="74349"/>
                </a:cubicBezTo>
                <a:close/>
                <a:moveTo>
                  <a:pt x="2197833" y="74349"/>
                </a:moveTo>
                <a:cubicBezTo>
                  <a:pt x="2192889" y="95971"/>
                  <a:pt x="2213426" y="75487"/>
                  <a:pt x="2197833" y="74349"/>
                </a:cubicBezTo>
                <a:close/>
                <a:moveTo>
                  <a:pt x="2613897" y="73780"/>
                </a:moveTo>
                <a:cubicBezTo>
                  <a:pt x="2612394" y="73321"/>
                  <a:pt x="2610797" y="74168"/>
                  <a:pt x="2610341" y="75671"/>
                </a:cubicBezTo>
                <a:cubicBezTo>
                  <a:pt x="2610322" y="75735"/>
                  <a:pt x="2610302" y="75800"/>
                  <a:pt x="2610284" y="75866"/>
                </a:cubicBezTo>
                <a:cubicBezTo>
                  <a:pt x="2610112" y="77533"/>
                  <a:pt x="2611310" y="79026"/>
                  <a:pt x="2612984" y="79202"/>
                </a:cubicBezTo>
                <a:cubicBezTo>
                  <a:pt x="2614391" y="79349"/>
                  <a:pt x="2615703" y="78518"/>
                  <a:pt x="2616178" y="77194"/>
                </a:cubicBezTo>
                <a:cubicBezTo>
                  <a:pt x="2616521" y="75660"/>
                  <a:pt x="2615551" y="74141"/>
                  <a:pt x="2614011" y="73802"/>
                </a:cubicBezTo>
                <a:cubicBezTo>
                  <a:pt x="2613973" y="73794"/>
                  <a:pt x="2613935" y="73787"/>
                  <a:pt x="2613897" y="73780"/>
                </a:cubicBezTo>
                <a:close/>
                <a:moveTo>
                  <a:pt x="2693287" y="73685"/>
                </a:moveTo>
                <a:cubicBezTo>
                  <a:pt x="2691709" y="73318"/>
                  <a:pt x="2690130" y="74295"/>
                  <a:pt x="2689769" y="75866"/>
                </a:cubicBezTo>
                <a:cubicBezTo>
                  <a:pt x="2689408" y="77488"/>
                  <a:pt x="2690435" y="79093"/>
                  <a:pt x="2692051" y="79470"/>
                </a:cubicBezTo>
                <a:cubicBezTo>
                  <a:pt x="2693591" y="79809"/>
                  <a:pt x="2695113" y="78840"/>
                  <a:pt x="2695455" y="77305"/>
                </a:cubicBezTo>
                <a:cubicBezTo>
                  <a:pt x="2695455" y="77268"/>
                  <a:pt x="2695474" y="77231"/>
                  <a:pt x="2695474" y="77194"/>
                </a:cubicBezTo>
                <a:cubicBezTo>
                  <a:pt x="2695835" y="75623"/>
                  <a:pt x="2694865" y="74052"/>
                  <a:pt x="2693287" y="73685"/>
                </a:cubicBezTo>
                <a:close/>
                <a:moveTo>
                  <a:pt x="2641849" y="73021"/>
                </a:moveTo>
                <a:cubicBezTo>
                  <a:pt x="2635004" y="72832"/>
                  <a:pt x="2629299" y="73780"/>
                  <a:pt x="2628919" y="75866"/>
                </a:cubicBezTo>
                <a:cubicBezTo>
                  <a:pt x="2628919" y="77004"/>
                  <a:pt x="2632152" y="78901"/>
                  <a:pt x="2636715" y="80039"/>
                </a:cubicBezTo>
                <a:cubicBezTo>
                  <a:pt x="2641184" y="81188"/>
                  <a:pt x="2645919" y="80284"/>
                  <a:pt x="2649646" y="77573"/>
                </a:cubicBezTo>
                <a:lnTo>
                  <a:pt x="2654020" y="73021"/>
                </a:lnTo>
                <a:close/>
                <a:moveTo>
                  <a:pt x="2448270" y="71125"/>
                </a:moveTo>
                <a:lnTo>
                  <a:pt x="2444276" y="88005"/>
                </a:lnTo>
                <a:lnTo>
                  <a:pt x="2449791" y="86108"/>
                </a:lnTo>
                <a:cubicBezTo>
                  <a:pt x="2453081" y="84902"/>
                  <a:pt x="2455610" y="82237"/>
                  <a:pt x="2456637" y="78901"/>
                </a:cubicBezTo>
                <a:cubicBezTo>
                  <a:pt x="2457511" y="76127"/>
                  <a:pt x="2455990" y="73167"/>
                  <a:pt x="2453214" y="72263"/>
                </a:cubicBezTo>
                <a:close/>
                <a:moveTo>
                  <a:pt x="2663451" y="67041"/>
                </a:moveTo>
                <a:cubicBezTo>
                  <a:pt x="2654626" y="73104"/>
                  <a:pt x="2660723" y="96824"/>
                  <a:pt x="2677409" y="94833"/>
                </a:cubicBezTo>
                <a:cubicBezTo>
                  <a:pt x="2677409" y="84591"/>
                  <a:pt x="2682163" y="77194"/>
                  <a:pt x="2677409" y="68469"/>
                </a:cubicBezTo>
                <a:cubicBezTo>
                  <a:pt x="2670992" y="64960"/>
                  <a:pt x="2666392" y="65020"/>
                  <a:pt x="2663451" y="67041"/>
                </a:cubicBezTo>
                <a:close/>
                <a:moveTo>
                  <a:pt x="2431916" y="66573"/>
                </a:moveTo>
                <a:cubicBezTo>
                  <a:pt x="2430357" y="66204"/>
                  <a:pt x="2428760" y="67119"/>
                  <a:pt x="2428303" y="68659"/>
                </a:cubicBezTo>
                <a:cubicBezTo>
                  <a:pt x="2427467" y="69987"/>
                  <a:pt x="2427866" y="71744"/>
                  <a:pt x="2429197" y="72584"/>
                </a:cubicBezTo>
                <a:cubicBezTo>
                  <a:pt x="2429615" y="72848"/>
                  <a:pt x="2430091" y="72999"/>
                  <a:pt x="2430585" y="73021"/>
                </a:cubicBezTo>
                <a:lnTo>
                  <a:pt x="2430585" y="72263"/>
                </a:lnTo>
                <a:cubicBezTo>
                  <a:pt x="2432145" y="72631"/>
                  <a:pt x="2433742" y="71716"/>
                  <a:pt x="2434198" y="70176"/>
                </a:cubicBezTo>
                <a:cubicBezTo>
                  <a:pt x="2434636" y="68668"/>
                  <a:pt x="2433761" y="67089"/>
                  <a:pt x="2432259" y="66649"/>
                </a:cubicBezTo>
                <a:cubicBezTo>
                  <a:pt x="2432145" y="66617"/>
                  <a:pt x="2432031" y="66591"/>
                  <a:pt x="2431916" y="66573"/>
                </a:cubicBezTo>
                <a:close/>
                <a:moveTo>
                  <a:pt x="2401586" y="65529"/>
                </a:moveTo>
                <a:cubicBezTo>
                  <a:pt x="2400008" y="65163"/>
                  <a:pt x="2398430" y="66139"/>
                  <a:pt x="2398068" y="67711"/>
                </a:cubicBezTo>
                <a:cubicBezTo>
                  <a:pt x="2397707" y="69228"/>
                  <a:pt x="2398639" y="70750"/>
                  <a:pt x="2400160" y="71125"/>
                </a:cubicBezTo>
                <a:cubicBezTo>
                  <a:pt x="2401529" y="71682"/>
                  <a:pt x="2403089" y="71106"/>
                  <a:pt x="2403773" y="69797"/>
                </a:cubicBezTo>
                <a:lnTo>
                  <a:pt x="2403773" y="69038"/>
                </a:lnTo>
                <a:cubicBezTo>
                  <a:pt x="2404134" y="67467"/>
                  <a:pt x="2403165" y="65896"/>
                  <a:pt x="2401586" y="65529"/>
                </a:cubicBezTo>
                <a:close/>
                <a:moveTo>
                  <a:pt x="2603628" y="65245"/>
                </a:moveTo>
                <a:cubicBezTo>
                  <a:pt x="2602107" y="64888"/>
                  <a:pt x="2600585" y="65818"/>
                  <a:pt x="2600205" y="67331"/>
                </a:cubicBezTo>
                <a:cubicBezTo>
                  <a:pt x="2599844" y="68895"/>
                  <a:pt x="2600757" y="70476"/>
                  <a:pt x="2602297" y="70935"/>
                </a:cubicBezTo>
                <a:cubicBezTo>
                  <a:pt x="2603818" y="71374"/>
                  <a:pt x="2605397" y="70507"/>
                  <a:pt x="2605834" y="68999"/>
                </a:cubicBezTo>
                <a:cubicBezTo>
                  <a:pt x="2605872" y="68887"/>
                  <a:pt x="2605891" y="68774"/>
                  <a:pt x="2605910" y="68659"/>
                </a:cubicBezTo>
                <a:cubicBezTo>
                  <a:pt x="2606138" y="67147"/>
                  <a:pt x="2605130" y="65723"/>
                  <a:pt x="2603628" y="65435"/>
                </a:cubicBezTo>
                <a:close/>
                <a:moveTo>
                  <a:pt x="2825161" y="63538"/>
                </a:moveTo>
                <a:cubicBezTo>
                  <a:pt x="2809948" y="61262"/>
                  <a:pt x="2797588" y="87815"/>
                  <a:pt x="2809568" y="94833"/>
                </a:cubicBezTo>
                <a:cubicBezTo>
                  <a:pt x="2814512" y="84211"/>
                  <a:pt x="2820217" y="74159"/>
                  <a:pt x="2825161" y="63538"/>
                </a:cubicBezTo>
                <a:close/>
                <a:moveTo>
                  <a:pt x="2910922" y="60693"/>
                </a:moveTo>
                <a:cubicBezTo>
                  <a:pt x="2907423" y="65686"/>
                  <a:pt x="2907347" y="72312"/>
                  <a:pt x="2910732" y="77384"/>
                </a:cubicBezTo>
                <a:lnTo>
                  <a:pt x="2910922" y="77384"/>
                </a:lnTo>
                <a:cubicBezTo>
                  <a:pt x="2904057" y="80396"/>
                  <a:pt x="2897668" y="84354"/>
                  <a:pt x="2891906" y="89143"/>
                </a:cubicBezTo>
                <a:cubicBezTo>
                  <a:pt x="2900273" y="106592"/>
                  <a:pt x="2952186" y="130300"/>
                  <a:pt x="2958461" y="96350"/>
                </a:cubicBezTo>
                <a:cubicBezTo>
                  <a:pt x="2951615" y="87246"/>
                  <a:pt x="2935642" y="87625"/>
                  <a:pt x="2939445" y="67711"/>
                </a:cubicBezTo>
                <a:cubicBezTo>
                  <a:pt x="2928416" y="64866"/>
                  <a:pt x="2917387" y="61831"/>
                  <a:pt x="2910922" y="60693"/>
                </a:cubicBezTo>
                <a:close/>
                <a:moveTo>
                  <a:pt x="2893237" y="60314"/>
                </a:moveTo>
                <a:cubicBezTo>
                  <a:pt x="2893998" y="65624"/>
                  <a:pt x="2875552" y="78142"/>
                  <a:pt x="2888103" y="79660"/>
                </a:cubicBezTo>
                <a:lnTo>
                  <a:pt x="2888103" y="81177"/>
                </a:lnTo>
                <a:cubicBezTo>
                  <a:pt x="2888103" y="74159"/>
                  <a:pt x="2909210" y="65435"/>
                  <a:pt x="2893237" y="60314"/>
                </a:cubicBezTo>
                <a:close/>
                <a:moveTo>
                  <a:pt x="2700228" y="58796"/>
                </a:moveTo>
                <a:cubicBezTo>
                  <a:pt x="2695093" y="80418"/>
                  <a:pt x="2715821" y="58796"/>
                  <a:pt x="2700228" y="58796"/>
                </a:cubicBezTo>
                <a:close/>
                <a:moveTo>
                  <a:pt x="2412520" y="54624"/>
                </a:moveTo>
                <a:lnTo>
                  <a:pt x="2408337" y="57279"/>
                </a:lnTo>
                <a:lnTo>
                  <a:pt x="2403963" y="59934"/>
                </a:lnTo>
                <a:lnTo>
                  <a:pt x="2415183" y="62021"/>
                </a:lnTo>
                <a:lnTo>
                  <a:pt x="2426402" y="64297"/>
                </a:lnTo>
                <a:lnTo>
                  <a:pt x="2419556" y="59365"/>
                </a:lnTo>
                <a:close/>
                <a:moveTo>
                  <a:pt x="3098226" y="54434"/>
                </a:moveTo>
                <a:cubicBezTo>
                  <a:pt x="3092940" y="58748"/>
                  <a:pt x="3092160" y="66515"/>
                  <a:pt x="3096496" y="71783"/>
                </a:cubicBezTo>
                <a:cubicBezTo>
                  <a:pt x="3096686" y="72013"/>
                  <a:pt x="3096876" y="72236"/>
                  <a:pt x="3097085" y="72452"/>
                </a:cubicBezTo>
                <a:lnTo>
                  <a:pt x="3097085" y="73780"/>
                </a:lnTo>
                <a:cubicBezTo>
                  <a:pt x="3097085" y="79280"/>
                  <a:pt x="3097085" y="82884"/>
                  <a:pt x="3101839" y="83453"/>
                </a:cubicBezTo>
                <a:cubicBezTo>
                  <a:pt x="3102029" y="80738"/>
                  <a:pt x="3102029" y="78012"/>
                  <a:pt x="3101839" y="75297"/>
                </a:cubicBezTo>
                <a:lnTo>
                  <a:pt x="3103551" y="75297"/>
                </a:lnTo>
                <a:cubicBezTo>
                  <a:pt x="3102600" y="67521"/>
                  <a:pt x="3105452" y="56331"/>
                  <a:pt x="3098226" y="54434"/>
                </a:cubicBezTo>
                <a:close/>
                <a:moveTo>
                  <a:pt x="2793975" y="53106"/>
                </a:moveTo>
                <a:cubicBezTo>
                  <a:pt x="2788270" y="80798"/>
                  <a:pt x="2809758" y="59365"/>
                  <a:pt x="2793975" y="53106"/>
                </a:cubicBezTo>
                <a:close/>
                <a:moveTo>
                  <a:pt x="2398848" y="52411"/>
                </a:moveTo>
                <a:cubicBezTo>
                  <a:pt x="2397251" y="51932"/>
                  <a:pt x="2395558" y="52846"/>
                  <a:pt x="2395064" y="54452"/>
                </a:cubicBezTo>
                <a:cubicBezTo>
                  <a:pt x="2395064" y="54509"/>
                  <a:pt x="2395045" y="54566"/>
                  <a:pt x="2395026" y="54624"/>
                </a:cubicBezTo>
                <a:cubicBezTo>
                  <a:pt x="2394170" y="55947"/>
                  <a:pt x="2394570" y="57706"/>
                  <a:pt x="2395882" y="58554"/>
                </a:cubicBezTo>
                <a:cubicBezTo>
                  <a:pt x="2396262" y="58790"/>
                  <a:pt x="2396680" y="58938"/>
                  <a:pt x="2397118" y="58986"/>
                </a:cubicBezTo>
                <a:lnTo>
                  <a:pt x="2397118" y="58227"/>
                </a:lnTo>
                <a:cubicBezTo>
                  <a:pt x="2398734" y="58706"/>
                  <a:pt x="2400426" y="57793"/>
                  <a:pt x="2400902" y="56187"/>
                </a:cubicBezTo>
                <a:cubicBezTo>
                  <a:pt x="2401377" y="54581"/>
                  <a:pt x="2400464" y="52891"/>
                  <a:pt x="2398848" y="52411"/>
                </a:cubicBezTo>
                <a:close/>
                <a:moveTo>
                  <a:pt x="2986794" y="51020"/>
                </a:moveTo>
                <a:cubicBezTo>
                  <a:pt x="2976659" y="48274"/>
                  <a:pt x="2966219" y="54242"/>
                  <a:pt x="2963462" y="64351"/>
                </a:cubicBezTo>
                <a:cubicBezTo>
                  <a:pt x="2961751" y="70623"/>
                  <a:pt x="2963386" y="77330"/>
                  <a:pt x="2967779" y="82125"/>
                </a:cubicBezTo>
                <a:cubicBezTo>
                  <a:pt x="2978979" y="83144"/>
                  <a:pt x="2988867" y="74921"/>
                  <a:pt x="2989894" y="63760"/>
                </a:cubicBezTo>
                <a:cubicBezTo>
                  <a:pt x="2990293" y="59288"/>
                  <a:pt x="2989209" y="54808"/>
                  <a:pt x="2986794" y="51020"/>
                </a:cubicBezTo>
                <a:close/>
                <a:moveTo>
                  <a:pt x="2448840" y="48365"/>
                </a:moveTo>
                <a:cubicBezTo>
                  <a:pt x="2445608" y="64107"/>
                  <a:pt x="2451122" y="63917"/>
                  <a:pt x="2453594" y="59555"/>
                </a:cubicBezTo>
                <a:cubicBezTo>
                  <a:pt x="2454564" y="59304"/>
                  <a:pt x="2455344" y="58595"/>
                  <a:pt x="2455686" y="57658"/>
                </a:cubicBezTo>
                <a:cubicBezTo>
                  <a:pt x="2456123" y="56828"/>
                  <a:pt x="2456123" y="55834"/>
                  <a:pt x="2455686" y="55003"/>
                </a:cubicBezTo>
                <a:cubicBezTo>
                  <a:pt x="2455134" y="51524"/>
                  <a:pt x="2452339" y="48824"/>
                  <a:pt x="2448840" y="48365"/>
                </a:cubicBezTo>
                <a:close/>
                <a:moveTo>
                  <a:pt x="2714109" y="43623"/>
                </a:moveTo>
                <a:cubicBezTo>
                  <a:pt x="2710686" y="47416"/>
                  <a:pt x="2709355" y="62590"/>
                  <a:pt x="2719053" y="60314"/>
                </a:cubicBezTo>
                <a:cubicBezTo>
                  <a:pt x="2720384" y="50261"/>
                  <a:pt x="2724568" y="47416"/>
                  <a:pt x="2715440" y="44002"/>
                </a:cubicBezTo>
                <a:close/>
                <a:moveTo>
                  <a:pt x="2224075" y="43054"/>
                </a:moveTo>
                <a:cubicBezTo>
                  <a:pt x="2223657" y="45119"/>
                  <a:pt x="2223657" y="47248"/>
                  <a:pt x="2224075" y="49313"/>
                </a:cubicBezTo>
                <a:cubicBezTo>
                  <a:pt x="2222972" y="48385"/>
                  <a:pt x="2221679" y="47734"/>
                  <a:pt x="2220272" y="47416"/>
                </a:cubicBezTo>
                <a:cubicBezTo>
                  <a:pt x="2215023" y="46264"/>
                  <a:pt x="2209832" y="49576"/>
                  <a:pt x="2208672" y="54813"/>
                </a:cubicBezTo>
                <a:cubicBezTo>
                  <a:pt x="2207512" y="60051"/>
                  <a:pt x="2210840" y="65231"/>
                  <a:pt x="2216088" y="66383"/>
                </a:cubicBezTo>
                <a:lnTo>
                  <a:pt x="2216849" y="65435"/>
                </a:lnTo>
                <a:cubicBezTo>
                  <a:pt x="2221755" y="66608"/>
                  <a:pt x="2226680" y="63596"/>
                  <a:pt x="2227859" y="58707"/>
                </a:cubicBezTo>
                <a:cubicBezTo>
                  <a:pt x="2227859" y="58673"/>
                  <a:pt x="2227878" y="58640"/>
                  <a:pt x="2227878" y="58607"/>
                </a:cubicBezTo>
                <a:cubicBezTo>
                  <a:pt x="2228258" y="57305"/>
                  <a:pt x="2228258" y="55925"/>
                  <a:pt x="2227878" y="54624"/>
                </a:cubicBezTo>
                <a:cubicBezTo>
                  <a:pt x="2229761" y="56398"/>
                  <a:pt x="2231947" y="57813"/>
                  <a:pt x="2234343" y="58796"/>
                </a:cubicBezTo>
                <a:cubicBezTo>
                  <a:pt x="2234343" y="50451"/>
                  <a:pt x="2234343" y="39830"/>
                  <a:pt x="2224075" y="43054"/>
                </a:cubicBezTo>
                <a:close/>
                <a:moveTo>
                  <a:pt x="3044501" y="40796"/>
                </a:moveTo>
                <a:cubicBezTo>
                  <a:pt x="3044982" y="43125"/>
                  <a:pt x="3059529" y="56710"/>
                  <a:pt x="3050116" y="43623"/>
                </a:cubicBezTo>
                <a:cubicBezTo>
                  <a:pt x="3045743" y="40494"/>
                  <a:pt x="3044340" y="40019"/>
                  <a:pt x="3044501" y="40796"/>
                </a:cubicBezTo>
                <a:close/>
                <a:moveTo>
                  <a:pt x="2329042" y="36795"/>
                </a:moveTo>
                <a:cubicBezTo>
                  <a:pt x="2327482" y="36543"/>
                  <a:pt x="2326018" y="37597"/>
                  <a:pt x="2325771" y="39148"/>
                </a:cubicBezTo>
                <a:cubicBezTo>
                  <a:pt x="2325524" y="40699"/>
                  <a:pt x="2326569" y="42160"/>
                  <a:pt x="2328129" y="42412"/>
                </a:cubicBezTo>
                <a:cubicBezTo>
                  <a:pt x="2329555" y="42642"/>
                  <a:pt x="2330924" y="41778"/>
                  <a:pt x="2331323" y="40399"/>
                </a:cubicBezTo>
                <a:cubicBezTo>
                  <a:pt x="2331761" y="38890"/>
                  <a:pt x="2330886" y="37311"/>
                  <a:pt x="2329384" y="36872"/>
                </a:cubicBezTo>
                <a:cubicBezTo>
                  <a:pt x="2329270" y="36839"/>
                  <a:pt x="2329156" y="36814"/>
                  <a:pt x="2329042" y="36795"/>
                </a:cubicBezTo>
                <a:close/>
                <a:moveTo>
                  <a:pt x="3055251" y="32622"/>
                </a:moveTo>
                <a:lnTo>
                  <a:pt x="3055251" y="33191"/>
                </a:lnTo>
                <a:cubicBezTo>
                  <a:pt x="3084535" y="45899"/>
                  <a:pt x="3032242" y="76815"/>
                  <a:pt x="3076168" y="74918"/>
                </a:cubicBezTo>
                <a:cubicBezTo>
                  <a:pt x="3074076" y="56900"/>
                  <a:pt x="3073506" y="25226"/>
                  <a:pt x="3055251" y="32622"/>
                </a:cubicBezTo>
                <a:close/>
                <a:moveTo>
                  <a:pt x="2443516" y="32622"/>
                </a:moveTo>
                <a:cubicBezTo>
                  <a:pt x="2438572" y="54244"/>
                  <a:pt x="2459299" y="33760"/>
                  <a:pt x="2443516" y="32622"/>
                </a:cubicBezTo>
                <a:close/>
                <a:moveTo>
                  <a:pt x="2283784" y="30915"/>
                </a:moveTo>
                <a:lnTo>
                  <a:pt x="2279601" y="33571"/>
                </a:lnTo>
                <a:lnTo>
                  <a:pt x="2275227" y="36226"/>
                </a:lnTo>
                <a:lnTo>
                  <a:pt x="2286446" y="38312"/>
                </a:lnTo>
                <a:lnTo>
                  <a:pt x="2297666" y="40588"/>
                </a:lnTo>
                <a:lnTo>
                  <a:pt x="2290630" y="35657"/>
                </a:lnTo>
                <a:close/>
                <a:moveTo>
                  <a:pt x="2852353" y="27501"/>
                </a:moveTo>
                <a:cubicBezTo>
                  <a:pt x="2847409" y="49123"/>
                  <a:pt x="2867946" y="28450"/>
                  <a:pt x="2852353" y="27501"/>
                </a:cubicBezTo>
                <a:close/>
                <a:moveTo>
                  <a:pt x="2701961" y="26464"/>
                </a:moveTo>
                <a:cubicBezTo>
                  <a:pt x="2698603" y="29013"/>
                  <a:pt x="2697706" y="36232"/>
                  <a:pt x="2699720" y="40298"/>
                </a:cubicBezTo>
                <a:lnTo>
                  <a:pt x="2703764" y="42416"/>
                </a:lnTo>
                <a:lnTo>
                  <a:pt x="2703650" y="42675"/>
                </a:lnTo>
                <a:lnTo>
                  <a:pt x="2704982" y="43054"/>
                </a:lnTo>
                <a:lnTo>
                  <a:pt x="2703764" y="42416"/>
                </a:lnTo>
                <a:lnTo>
                  <a:pt x="2706788" y="35538"/>
                </a:lnTo>
                <a:cubicBezTo>
                  <a:pt x="2708262" y="33523"/>
                  <a:pt x="2709546" y="31295"/>
                  <a:pt x="2708785" y="27122"/>
                </a:cubicBezTo>
                <a:cubicBezTo>
                  <a:pt x="2705933" y="25083"/>
                  <a:pt x="2703639" y="25190"/>
                  <a:pt x="2701961" y="26464"/>
                </a:cubicBezTo>
                <a:close/>
                <a:moveTo>
                  <a:pt x="2929937" y="22191"/>
                </a:moveTo>
                <a:cubicBezTo>
                  <a:pt x="2912823" y="38502"/>
                  <a:pt x="2948953" y="31105"/>
                  <a:pt x="2929937" y="22191"/>
                </a:cubicBezTo>
                <a:close/>
                <a:moveTo>
                  <a:pt x="2317442" y="21812"/>
                </a:moveTo>
                <a:lnTo>
                  <a:pt x="2315350" y="30536"/>
                </a:lnTo>
                <a:cubicBezTo>
                  <a:pt x="2314209" y="35278"/>
                  <a:pt x="2314209" y="39261"/>
                  <a:pt x="2315540" y="39640"/>
                </a:cubicBezTo>
                <a:cubicBezTo>
                  <a:pt x="2316681" y="39640"/>
                  <a:pt x="2320294" y="36605"/>
                  <a:pt x="2323147" y="32243"/>
                </a:cubicBezTo>
                <a:lnTo>
                  <a:pt x="2328661" y="24467"/>
                </a:lnTo>
                <a:close/>
                <a:moveTo>
                  <a:pt x="2871369" y="18967"/>
                </a:moveTo>
                <a:lnTo>
                  <a:pt x="2872890" y="23139"/>
                </a:lnTo>
                <a:lnTo>
                  <a:pt x="2874792" y="28260"/>
                </a:lnTo>
                <a:close/>
                <a:moveTo>
                  <a:pt x="2456218" y="18286"/>
                </a:moveTo>
                <a:cubicBezTo>
                  <a:pt x="2454811" y="18139"/>
                  <a:pt x="2453499" y="18970"/>
                  <a:pt x="2453024" y="20294"/>
                </a:cubicBezTo>
                <a:cubicBezTo>
                  <a:pt x="2452472" y="21875"/>
                  <a:pt x="2453290" y="23608"/>
                  <a:pt x="2454887" y="24166"/>
                </a:cubicBezTo>
                <a:cubicBezTo>
                  <a:pt x="2456466" y="24724"/>
                  <a:pt x="2458196" y="23895"/>
                  <a:pt x="2458767" y="22314"/>
                </a:cubicBezTo>
                <a:cubicBezTo>
                  <a:pt x="2458843" y="22090"/>
                  <a:pt x="2458900" y="21858"/>
                  <a:pt x="2458919" y="21622"/>
                </a:cubicBezTo>
                <a:cubicBezTo>
                  <a:pt x="2459090" y="19955"/>
                  <a:pt x="2457892" y="18462"/>
                  <a:pt x="2456218" y="18286"/>
                </a:cubicBezTo>
                <a:close/>
                <a:moveTo>
                  <a:pt x="2472040" y="17639"/>
                </a:moveTo>
                <a:lnTo>
                  <a:pt x="2481737" y="27881"/>
                </a:lnTo>
                <a:lnTo>
                  <a:pt x="2496380" y="43054"/>
                </a:lnTo>
                <a:cubicBezTo>
                  <a:pt x="2495695" y="44375"/>
                  <a:pt x="2495182" y="45777"/>
                  <a:pt x="2494858" y="47227"/>
                </a:cubicBezTo>
                <a:lnTo>
                  <a:pt x="2494858" y="49503"/>
                </a:lnTo>
                <a:lnTo>
                  <a:pt x="2479075" y="45899"/>
                </a:lnTo>
                <a:lnTo>
                  <a:pt x="2453024" y="39830"/>
                </a:lnTo>
                <a:lnTo>
                  <a:pt x="2466145" y="60693"/>
                </a:lnTo>
                <a:cubicBezTo>
                  <a:pt x="2478182" y="74988"/>
                  <a:pt x="2492748" y="86948"/>
                  <a:pt x="2509120" y="95971"/>
                </a:cubicBezTo>
                <a:lnTo>
                  <a:pt x="2498281" y="102799"/>
                </a:lnTo>
                <a:lnTo>
                  <a:pt x="2511973" y="101661"/>
                </a:lnTo>
                <a:lnTo>
                  <a:pt x="2518057" y="101661"/>
                </a:lnTo>
                <a:lnTo>
                  <a:pt x="2524713" y="105264"/>
                </a:lnTo>
                <a:lnTo>
                  <a:pt x="2521290" y="119300"/>
                </a:lnTo>
                <a:lnTo>
                  <a:pt x="2527185" y="120627"/>
                </a:lnTo>
                <a:cubicBezTo>
                  <a:pt x="2529828" y="121636"/>
                  <a:pt x="2532795" y="120311"/>
                  <a:pt x="2533821" y="117668"/>
                </a:cubicBezTo>
                <a:cubicBezTo>
                  <a:pt x="2533821" y="117643"/>
                  <a:pt x="2533840" y="117618"/>
                  <a:pt x="2533840" y="117593"/>
                </a:cubicBezTo>
                <a:cubicBezTo>
                  <a:pt x="2533783" y="114747"/>
                  <a:pt x="2533270" y="111929"/>
                  <a:pt x="2532319" y="109247"/>
                </a:cubicBezTo>
                <a:lnTo>
                  <a:pt x="2573013" y="130111"/>
                </a:lnTo>
                <a:lnTo>
                  <a:pt x="2585373" y="78522"/>
                </a:lnTo>
                <a:cubicBezTo>
                  <a:pt x="2586076" y="77827"/>
                  <a:pt x="2586362" y="76823"/>
                  <a:pt x="2586134" y="75866"/>
                </a:cubicBezTo>
                <a:cubicBezTo>
                  <a:pt x="2586419" y="75133"/>
                  <a:pt x="2586419" y="74324"/>
                  <a:pt x="2586134" y="73590"/>
                </a:cubicBezTo>
                <a:lnTo>
                  <a:pt x="2590317" y="54624"/>
                </a:lnTo>
                <a:lnTo>
                  <a:pt x="2604769" y="58038"/>
                </a:lnTo>
                <a:lnTo>
                  <a:pt x="2601727" y="53296"/>
                </a:lnTo>
                <a:lnTo>
                  <a:pt x="2598874" y="48554"/>
                </a:lnTo>
                <a:lnTo>
                  <a:pt x="2594120" y="51399"/>
                </a:lnTo>
                <a:lnTo>
                  <a:pt x="2590697" y="53486"/>
                </a:lnTo>
                <a:lnTo>
                  <a:pt x="2590697" y="50261"/>
                </a:lnTo>
                <a:lnTo>
                  <a:pt x="2579288" y="54055"/>
                </a:lnTo>
                <a:lnTo>
                  <a:pt x="2572632" y="49313"/>
                </a:lnTo>
                <a:lnTo>
                  <a:pt x="2568259" y="51968"/>
                </a:lnTo>
                <a:lnTo>
                  <a:pt x="2563885" y="54624"/>
                </a:lnTo>
                <a:lnTo>
                  <a:pt x="2572442" y="56331"/>
                </a:lnTo>
                <a:lnTo>
                  <a:pt x="2553427" y="62779"/>
                </a:lnTo>
                <a:lnTo>
                  <a:pt x="2546391" y="41726"/>
                </a:lnTo>
                <a:lnTo>
                  <a:pt x="2543538" y="32812"/>
                </a:lnTo>
                <a:close/>
                <a:moveTo>
                  <a:pt x="2709546" y="17449"/>
                </a:moveTo>
                <a:cubicBezTo>
                  <a:pt x="2709831" y="18208"/>
                  <a:pt x="2708643" y="20579"/>
                  <a:pt x="2708144" y="22808"/>
                </a:cubicBezTo>
                <a:lnTo>
                  <a:pt x="2709903" y="25708"/>
                </a:lnTo>
                <a:lnTo>
                  <a:pt x="2709546" y="26933"/>
                </a:lnTo>
                <a:lnTo>
                  <a:pt x="2710876" y="27312"/>
                </a:lnTo>
                <a:lnTo>
                  <a:pt x="2709903" y="25708"/>
                </a:lnTo>
                <a:lnTo>
                  <a:pt x="2711257" y="21053"/>
                </a:lnTo>
                <a:cubicBezTo>
                  <a:pt x="2712446" y="19441"/>
                  <a:pt x="2713064" y="18208"/>
                  <a:pt x="2709546" y="17449"/>
                </a:cubicBezTo>
                <a:close/>
                <a:moveTo>
                  <a:pt x="2443896" y="15742"/>
                </a:moveTo>
                <a:lnTo>
                  <a:pt x="2434389" y="25036"/>
                </a:lnTo>
                <a:lnTo>
                  <a:pt x="2424690" y="33760"/>
                </a:lnTo>
                <a:lnTo>
                  <a:pt x="2429634" y="38692"/>
                </a:lnTo>
                <a:lnTo>
                  <a:pt x="2434579" y="43623"/>
                </a:lnTo>
                <a:lnTo>
                  <a:pt x="2434579" y="27501"/>
                </a:lnTo>
                <a:lnTo>
                  <a:pt x="2445798" y="32053"/>
                </a:lnTo>
                <a:lnTo>
                  <a:pt x="2456827" y="36416"/>
                </a:lnTo>
                <a:lnTo>
                  <a:pt x="2453024" y="31295"/>
                </a:lnTo>
                <a:cubicBezTo>
                  <a:pt x="2450380" y="27937"/>
                  <a:pt x="2448080" y="24314"/>
                  <a:pt x="2446178" y="20484"/>
                </a:cubicBezTo>
                <a:close/>
                <a:moveTo>
                  <a:pt x="2367263" y="13466"/>
                </a:moveTo>
                <a:cubicBezTo>
                  <a:pt x="2359733" y="17746"/>
                  <a:pt x="2356063" y="26558"/>
                  <a:pt x="2358326" y="34898"/>
                </a:cubicBezTo>
                <a:cubicBezTo>
                  <a:pt x="2362661" y="36658"/>
                  <a:pt x="2367377" y="37247"/>
                  <a:pt x="2372017" y="36605"/>
                </a:cubicBezTo>
                <a:cubicBezTo>
                  <a:pt x="2372017" y="38123"/>
                  <a:pt x="2372017" y="39450"/>
                  <a:pt x="2370686" y="40778"/>
                </a:cubicBezTo>
                <a:lnTo>
                  <a:pt x="2357945" y="72452"/>
                </a:lnTo>
                <a:lnTo>
                  <a:pt x="2350910" y="67521"/>
                </a:lnTo>
                <a:lnTo>
                  <a:pt x="2347297" y="82694"/>
                </a:lnTo>
                <a:lnTo>
                  <a:pt x="2354903" y="81746"/>
                </a:lnTo>
                <a:lnTo>
                  <a:pt x="2347487" y="105075"/>
                </a:lnTo>
                <a:lnTo>
                  <a:pt x="2345205" y="106402"/>
                </a:lnTo>
                <a:cubicBezTo>
                  <a:pt x="2345623" y="105971"/>
                  <a:pt x="2345947" y="105453"/>
                  <a:pt x="2346156" y="104885"/>
                </a:cubicBezTo>
                <a:cubicBezTo>
                  <a:pt x="2346517" y="103264"/>
                  <a:pt x="2345490" y="101658"/>
                  <a:pt x="2343874" y="101281"/>
                </a:cubicBezTo>
                <a:cubicBezTo>
                  <a:pt x="2342257" y="101025"/>
                  <a:pt x="2340717" y="102000"/>
                  <a:pt x="2340261" y="103557"/>
                </a:cubicBezTo>
                <a:cubicBezTo>
                  <a:pt x="2339900" y="105179"/>
                  <a:pt x="2340926" y="106784"/>
                  <a:pt x="2342543" y="107161"/>
                </a:cubicBezTo>
                <a:cubicBezTo>
                  <a:pt x="2343094" y="107349"/>
                  <a:pt x="2343703" y="107349"/>
                  <a:pt x="2344254" y="107161"/>
                </a:cubicBezTo>
                <a:lnTo>
                  <a:pt x="2333605" y="113799"/>
                </a:lnTo>
                <a:lnTo>
                  <a:pt x="2318583" y="122903"/>
                </a:lnTo>
                <a:lnTo>
                  <a:pt x="2322006" y="128404"/>
                </a:lnTo>
                <a:lnTo>
                  <a:pt x="2319914" y="128404"/>
                </a:lnTo>
                <a:cubicBezTo>
                  <a:pt x="2317271" y="128178"/>
                  <a:pt x="2314609" y="128775"/>
                  <a:pt x="2312308" y="130111"/>
                </a:cubicBezTo>
                <a:cubicBezTo>
                  <a:pt x="2310558" y="131720"/>
                  <a:pt x="2308371" y="132777"/>
                  <a:pt x="2306032" y="133145"/>
                </a:cubicBezTo>
                <a:lnTo>
                  <a:pt x="2301089" y="134473"/>
                </a:lnTo>
                <a:lnTo>
                  <a:pt x="2298236" y="130300"/>
                </a:lnTo>
                <a:cubicBezTo>
                  <a:pt x="2296354" y="127773"/>
                  <a:pt x="2293862" y="125752"/>
                  <a:pt x="2291010" y="124421"/>
                </a:cubicBezTo>
                <a:lnTo>
                  <a:pt x="2287017" y="122524"/>
                </a:lnTo>
                <a:lnTo>
                  <a:pt x="2287017" y="103557"/>
                </a:lnTo>
                <a:lnTo>
                  <a:pt x="2283404" y="107730"/>
                </a:lnTo>
                <a:lnTo>
                  <a:pt x="2279601" y="111903"/>
                </a:lnTo>
                <a:lnTo>
                  <a:pt x="2276558" y="124610"/>
                </a:lnTo>
                <a:lnTo>
                  <a:pt x="2278650" y="127835"/>
                </a:lnTo>
                <a:lnTo>
                  <a:pt x="2280742" y="131249"/>
                </a:lnTo>
                <a:lnTo>
                  <a:pt x="2294433" y="134473"/>
                </a:lnTo>
                <a:lnTo>
                  <a:pt x="2296144" y="137318"/>
                </a:lnTo>
                <a:lnTo>
                  <a:pt x="2298046" y="140163"/>
                </a:lnTo>
                <a:lnTo>
                  <a:pt x="2308885" y="140163"/>
                </a:lnTo>
                <a:lnTo>
                  <a:pt x="2319914" y="140163"/>
                </a:lnTo>
                <a:lnTo>
                  <a:pt x="2323147" y="144904"/>
                </a:lnTo>
                <a:lnTo>
                  <a:pt x="2321245" y="143577"/>
                </a:lnTo>
                <a:lnTo>
                  <a:pt x="2298236" y="143577"/>
                </a:lnTo>
                <a:lnTo>
                  <a:pt x="2310786" y="164061"/>
                </a:lnTo>
                <a:lnTo>
                  <a:pt x="2308885" y="172596"/>
                </a:lnTo>
                <a:lnTo>
                  <a:pt x="2275607" y="153629"/>
                </a:lnTo>
                <a:cubicBezTo>
                  <a:pt x="2259691" y="145010"/>
                  <a:pt x="2244650" y="134845"/>
                  <a:pt x="2230730" y="123283"/>
                </a:cubicBezTo>
                <a:lnTo>
                  <a:pt x="2219131" y="111713"/>
                </a:lnTo>
                <a:lnTo>
                  <a:pt x="2235294" y="106402"/>
                </a:lnTo>
                <a:cubicBezTo>
                  <a:pt x="2231491" y="125369"/>
                  <a:pt x="2248415" y="108299"/>
                  <a:pt x="2237006" y="106402"/>
                </a:cubicBezTo>
                <a:lnTo>
                  <a:pt x="2252598" y="101281"/>
                </a:lnTo>
                <a:lnTo>
                  <a:pt x="2241189" y="89901"/>
                </a:lnTo>
                <a:lnTo>
                  <a:pt x="2229970" y="78522"/>
                </a:lnTo>
                <a:lnTo>
                  <a:pt x="2223504" y="104695"/>
                </a:lnTo>
                <a:lnTo>
                  <a:pt x="2192699" y="93884"/>
                </a:lnTo>
                <a:lnTo>
                  <a:pt x="2163985" y="83642"/>
                </a:lnTo>
                <a:lnTo>
                  <a:pt x="2165887" y="77004"/>
                </a:lnTo>
                <a:lnTo>
                  <a:pt x="2121200" y="62590"/>
                </a:lnTo>
                <a:lnTo>
                  <a:pt x="2096670" y="54813"/>
                </a:lnTo>
                <a:lnTo>
                  <a:pt x="2101804" y="53486"/>
                </a:lnTo>
                <a:cubicBezTo>
                  <a:pt x="2101671" y="54929"/>
                  <a:pt x="2102660" y="56236"/>
                  <a:pt x="2104086" y="56520"/>
                </a:cubicBezTo>
                <a:cubicBezTo>
                  <a:pt x="2105645" y="56889"/>
                  <a:pt x="2107243" y="55974"/>
                  <a:pt x="2107699" y="54434"/>
                </a:cubicBezTo>
                <a:cubicBezTo>
                  <a:pt x="2108098" y="53662"/>
                  <a:pt x="2108098" y="52740"/>
                  <a:pt x="2107699" y="51968"/>
                </a:cubicBezTo>
                <a:lnTo>
                  <a:pt x="2115686" y="49123"/>
                </a:lnTo>
                <a:lnTo>
                  <a:pt x="2153717" y="42106"/>
                </a:lnTo>
                <a:lnTo>
                  <a:pt x="2152196" y="48365"/>
                </a:lnTo>
                <a:lnTo>
                  <a:pt x="2161133" y="44002"/>
                </a:lnTo>
                <a:cubicBezTo>
                  <a:pt x="2163643" y="45321"/>
                  <a:pt x="2166476" y="45913"/>
                  <a:pt x="2169310" y="45709"/>
                </a:cubicBezTo>
                <a:cubicBezTo>
                  <a:pt x="2169310" y="45709"/>
                  <a:pt x="2169310" y="43244"/>
                  <a:pt x="2168359" y="40399"/>
                </a:cubicBezTo>
                <a:lnTo>
                  <a:pt x="2170831" y="39261"/>
                </a:lnTo>
                <a:lnTo>
                  <a:pt x="2199545" y="34519"/>
                </a:lnTo>
                <a:lnTo>
                  <a:pt x="2200876" y="36605"/>
                </a:lnTo>
                <a:lnTo>
                  <a:pt x="2221603" y="41537"/>
                </a:lnTo>
                <a:lnTo>
                  <a:pt x="2222744" y="36985"/>
                </a:lnTo>
                <a:cubicBezTo>
                  <a:pt x="2223314" y="35002"/>
                  <a:pt x="2223314" y="32899"/>
                  <a:pt x="2222744" y="30915"/>
                </a:cubicBezTo>
                <a:lnTo>
                  <a:pt x="2242900" y="28070"/>
                </a:lnTo>
                <a:lnTo>
                  <a:pt x="2257543" y="31674"/>
                </a:lnTo>
                <a:lnTo>
                  <a:pt x="2254690" y="26743"/>
                </a:lnTo>
                <a:cubicBezTo>
                  <a:pt x="2292722" y="21622"/>
                  <a:pt x="2329422" y="17070"/>
                  <a:pt x="2367263" y="13466"/>
                </a:cubicBezTo>
                <a:close/>
                <a:moveTo>
                  <a:pt x="2714109" y="13087"/>
                </a:moveTo>
                <a:lnTo>
                  <a:pt x="2714109" y="17449"/>
                </a:lnTo>
                <a:lnTo>
                  <a:pt x="2719053" y="17449"/>
                </a:lnTo>
                <a:lnTo>
                  <a:pt x="2719053" y="13087"/>
                </a:lnTo>
                <a:close/>
                <a:moveTo>
                  <a:pt x="2432677" y="12518"/>
                </a:moveTo>
                <a:cubicBezTo>
                  <a:pt x="2431137" y="12179"/>
                  <a:pt x="2429615" y="13148"/>
                  <a:pt x="2429273" y="14682"/>
                </a:cubicBezTo>
                <a:cubicBezTo>
                  <a:pt x="2429273" y="14719"/>
                  <a:pt x="2429254" y="14757"/>
                  <a:pt x="2429254" y="14794"/>
                </a:cubicBezTo>
                <a:cubicBezTo>
                  <a:pt x="2428893" y="16365"/>
                  <a:pt x="2429863" y="17936"/>
                  <a:pt x="2431441" y="18303"/>
                </a:cubicBezTo>
                <a:cubicBezTo>
                  <a:pt x="2433019" y="18669"/>
                  <a:pt x="2434598" y="17693"/>
                  <a:pt x="2434959" y="16122"/>
                </a:cubicBezTo>
                <a:cubicBezTo>
                  <a:pt x="2435320" y="14500"/>
                  <a:pt x="2434293" y="12895"/>
                  <a:pt x="2432677" y="12518"/>
                </a:cubicBezTo>
                <a:close/>
                <a:moveTo>
                  <a:pt x="2615608" y="0"/>
                </a:moveTo>
                <a:cubicBezTo>
                  <a:pt x="2614657" y="10242"/>
                  <a:pt x="2622454" y="4742"/>
                  <a:pt x="2622073" y="0"/>
                </a:cubicBezTo>
                <a:cubicBezTo>
                  <a:pt x="2646223" y="0"/>
                  <a:pt x="2670373" y="0"/>
                  <a:pt x="2694713" y="0"/>
                </a:cubicBezTo>
                <a:cubicBezTo>
                  <a:pt x="2696539" y="344"/>
                  <a:pt x="2698402" y="344"/>
                  <a:pt x="2700228" y="0"/>
                </a:cubicBezTo>
                <a:cubicBezTo>
                  <a:pt x="2810747" y="2452"/>
                  <a:pt x="2921038" y="11318"/>
                  <a:pt x="3030530" y="26553"/>
                </a:cubicBezTo>
                <a:cubicBezTo>
                  <a:pt x="3025985" y="30603"/>
                  <a:pt x="3023418" y="36411"/>
                  <a:pt x="3023494" y="42485"/>
                </a:cubicBezTo>
                <a:cubicBezTo>
                  <a:pt x="3032394" y="42766"/>
                  <a:pt x="3040285" y="36856"/>
                  <a:pt x="3042510" y="28260"/>
                </a:cubicBezTo>
                <a:lnTo>
                  <a:pt x="3080542" y="33950"/>
                </a:lnTo>
                <a:cubicBezTo>
                  <a:pt x="3081302" y="37411"/>
                  <a:pt x="3083337" y="40460"/>
                  <a:pt x="3086246" y="42485"/>
                </a:cubicBezTo>
                <a:cubicBezTo>
                  <a:pt x="3086798" y="40055"/>
                  <a:pt x="3087121" y="37578"/>
                  <a:pt x="3087197" y="35088"/>
                </a:cubicBezTo>
                <a:cubicBezTo>
                  <a:pt x="3115530" y="39640"/>
                  <a:pt x="3144244" y="44382"/>
                  <a:pt x="3171817" y="49882"/>
                </a:cubicBezTo>
                <a:cubicBezTo>
                  <a:pt x="3170790" y="50592"/>
                  <a:pt x="3170106" y="51689"/>
                  <a:pt x="3169915" y="52917"/>
                </a:cubicBezTo>
                <a:cubicBezTo>
                  <a:pt x="3174289" y="55762"/>
                  <a:pt x="3186079" y="62969"/>
                  <a:pt x="3186269" y="52917"/>
                </a:cubicBezTo>
                <a:lnTo>
                  <a:pt x="3213461" y="58607"/>
                </a:lnTo>
                <a:cubicBezTo>
                  <a:pt x="3212472" y="62003"/>
                  <a:pt x="3211902" y="65505"/>
                  <a:pt x="3211750" y="69038"/>
                </a:cubicBezTo>
                <a:cubicBezTo>
                  <a:pt x="3221828" y="69038"/>
                  <a:pt x="3226582" y="65055"/>
                  <a:pt x="3228484" y="61641"/>
                </a:cubicBezTo>
                <a:cubicBezTo>
                  <a:pt x="3272733" y="71125"/>
                  <a:pt x="3317097" y="81746"/>
                  <a:pt x="3361593" y="93505"/>
                </a:cubicBezTo>
                <a:cubicBezTo>
                  <a:pt x="3360890" y="94290"/>
                  <a:pt x="3359958" y="94824"/>
                  <a:pt x="3358931" y="95022"/>
                </a:cubicBezTo>
                <a:cubicBezTo>
                  <a:pt x="3353417" y="95022"/>
                  <a:pt x="3345620" y="97488"/>
                  <a:pt x="3353797" y="100333"/>
                </a:cubicBezTo>
                <a:cubicBezTo>
                  <a:pt x="3359368" y="99407"/>
                  <a:pt x="3364845" y="97946"/>
                  <a:pt x="3370150" y="95971"/>
                </a:cubicBezTo>
                <a:lnTo>
                  <a:pt x="3376806" y="97678"/>
                </a:lnTo>
                <a:lnTo>
                  <a:pt x="3379849" y="100333"/>
                </a:lnTo>
                <a:cubicBezTo>
                  <a:pt x="3379849" y="100333"/>
                  <a:pt x="3379849" y="99195"/>
                  <a:pt x="3379849" y="98626"/>
                </a:cubicBezTo>
                <a:cubicBezTo>
                  <a:pt x="3432199" y="113041"/>
                  <a:pt x="3484112" y="129099"/>
                  <a:pt x="3535587" y="146801"/>
                </a:cubicBezTo>
                <a:cubicBezTo>
                  <a:pt x="3534066" y="161026"/>
                  <a:pt x="3542432" y="155526"/>
                  <a:pt x="3542242" y="149077"/>
                </a:cubicBezTo>
                <a:lnTo>
                  <a:pt x="3557455" y="154388"/>
                </a:lnTo>
                <a:cubicBezTo>
                  <a:pt x="3556504" y="155715"/>
                  <a:pt x="3556314" y="158371"/>
                  <a:pt x="3557455" y="162923"/>
                </a:cubicBezTo>
                <a:cubicBezTo>
                  <a:pt x="3557455" y="174113"/>
                  <a:pt x="3576471" y="165199"/>
                  <a:pt x="3583697" y="168044"/>
                </a:cubicBezTo>
                <a:lnTo>
                  <a:pt x="3583697" y="163871"/>
                </a:lnTo>
                <a:cubicBezTo>
                  <a:pt x="3627433" y="179929"/>
                  <a:pt x="3670731" y="197252"/>
                  <a:pt x="3713574" y="215839"/>
                </a:cubicBezTo>
                <a:lnTo>
                  <a:pt x="3748563" y="231202"/>
                </a:lnTo>
                <a:cubicBezTo>
                  <a:pt x="3748563" y="238410"/>
                  <a:pt x="3752176" y="235944"/>
                  <a:pt x="3752556" y="233099"/>
                </a:cubicBezTo>
                <a:cubicBezTo>
                  <a:pt x="3829531" y="267942"/>
                  <a:pt x="3904491" y="307010"/>
                  <a:pt x="3977131" y="350123"/>
                </a:cubicBezTo>
                <a:cubicBezTo>
                  <a:pt x="3973898" y="355623"/>
                  <a:pt x="3980174" y="356002"/>
                  <a:pt x="3983977" y="354106"/>
                </a:cubicBezTo>
                <a:cubicBezTo>
                  <a:pt x="4014782" y="373072"/>
                  <a:pt x="4045017" y="392039"/>
                  <a:pt x="4075062" y="411005"/>
                </a:cubicBezTo>
                <a:lnTo>
                  <a:pt x="4075062" y="412712"/>
                </a:lnTo>
                <a:lnTo>
                  <a:pt x="4077534" y="412712"/>
                </a:lnTo>
                <a:cubicBezTo>
                  <a:pt x="4096550" y="425230"/>
                  <a:pt x="4114424" y="437748"/>
                  <a:pt x="4132489" y="450645"/>
                </a:cubicBezTo>
                <a:lnTo>
                  <a:pt x="4132489" y="455197"/>
                </a:lnTo>
                <a:cubicBezTo>
                  <a:pt x="4136673" y="458422"/>
                  <a:pt x="4139906" y="459560"/>
                  <a:pt x="4142568" y="458611"/>
                </a:cubicBezTo>
                <a:cubicBezTo>
                  <a:pt x="4170521" y="478716"/>
                  <a:pt x="4197713" y="499958"/>
                  <a:pt x="4224716" y="521580"/>
                </a:cubicBezTo>
                <a:cubicBezTo>
                  <a:pt x="4228690" y="512095"/>
                  <a:pt x="4234299" y="503368"/>
                  <a:pt x="4241259" y="495786"/>
                </a:cubicBezTo>
                <a:cubicBezTo>
                  <a:pt x="4247116" y="489601"/>
                  <a:pt x="4253847" y="484298"/>
                  <a:pt x="4261226" y="480043"/>
                </a:cubicBezTo>
                <a:cubicBezTo>
                  <a:pt x="4265257" y="477716"/>
                  <a:pt x="4269440" y="475689"/>
                  <a:pt x="4273776" y="473974"/>
                </a:cubicBezTo>
                <a:cubicBezTo>
                  <a:pt x="4272407" y="478744"/>
                  <a:pt x="4271513" y="483636"/>
                  <a:pt x="4271114" y="488578"/>
                </a:cubicBezTo>
                <a:cubicBezTo>
                  <a:pt x="4288608" y="503372"/>
                  <a:pt x="4305913" y="518356"/>
                  <a:pt x="4323027" y="533908"/>
                </a:cubicBezTo>
                <a:cubicBezTo>
                  <a:pt x="4327590" y="530684"/>
                  <a:pt x="4331774" y="536184"/>
                  <a:pt x="4334246" y="544150"/>
                </a:cubicBezTo>
                <a:cubicBezTo>
                  <a:pt x="4341282" y="550599"/>
                  <a:pt x="4348508" y="556858"/>
                  <a:pt x="4355544" y="563117"/>
                </a:cubicBezTo>
                <a:cubicBezTo>
                  <a:pt x="4359327" y="557837"/>
                  <a:pt x="4366135" y="555674"/>
                  <a:pt x="4372277" y="557806"/>
                </a:cubicBezTo>
                <a:lnTo>
                  <a:pt x="4372277" y="559324"/>
                </a:lnTo>
                <a:cubicBezTo>
                  <a:pt x="4367295" y="560306"/>
                  <a:pt x="4363264" y="563957"/>
                  <a:pt x="4361819" y="568807"/>
                </a:cubicBezTo>
                <a:cubicBezTo>
                  <a:pt x="4364671" y="568807"/>
                  <a:pt x="4367523" y="568807"/>
                  <a:pt x="4369995" y="568807"/>
                </a:cubicBezTo>
                <a:cubicBezTo>
                  <a:pt x="4368740" y="570474"/>
                  <a:pt x="4367029" y="571728"/>
                  <a:pt x="4365051" y="572411"/>
                </a:cubicBezTo>
                <a:cubicBezTo>
                  <a:pt x="4382926" y="589291"/>
                  <a:pt x="4400421" y="606361"/>
                  <a:pt x="4417725" y="624000"/>
                </a:cubicBezTo>
                <a:cubicBezTo>
                  <a:pt x="4416546" y="622949"/>
                  <a:pt x="4415196" y="622112"/>
                  <a:pt x="4413731" y="621534"/>
                </a:cubicBezTo>
                <a:cubicBezTo>
                  <a:pt x="4396047" y="632724"/>
                  <a:pt x="4422479" y="630258"/>
                  <a:pt x="4417915" y="624189"/>
                </a:cubicBezTo>
                <a:cubicBezTo>
                  <a:pt x="4434459" y="641259"/>
                  <a:pt x="4450622" y="658519"/>
                  <a:pt x="4466785" y="676158"/>
                </a:cubicBezTo>
                <a:cubicBezTo>
                  <a:pt x="4474848" y="665614"/>
                  <a:pt x="4487170" y="659160"/>
                  <a:pt x="4500443" y="658519"/>
                </a:cubicBezTo>
                <a:cubicBezTo>
                  <a:pt x="4500443" y="660036"/>
                  <a:pt x="4499112" y="661174"/>
                  <a:pt x="4498542" y="662502"/>
                </a:cubicBezTo>
                <a:cubicBezTo>
                  <a:pt x="4511092" y="664398"/>
                  <a:pt x="4494929" y="681468"/>
                  <a:pt x="4497210" y="664967"/>
                </a:cubicBezTo>
                <a:cubicBezTo>
                  <a:pt x="4492437" y="674284"/>
                  <a:pt x="4485991" y="682642"/>
                  <a:pt x="4478195" y="689624"/>
                </a:cubicBezTo>
                <a:cubicBezTo>
                  <a:pt x="4512613" y="727557"/>
                  <a:pt x="4545890" y="768525"/>
                  <a:pt x="4577647" y="810251"/>
                </a:cubicBezTo>
                <a:lnTo>
                  <a:pt x="4580499" y="808354"/>
                </a:lnTo>
                <a:cubicBezTo>
                  <a:pt x="4587725" y="811389"/>
                  <a:pt x="4585253" y="814234"/>
                  <a:pt x="4581640" y="815372"/>
                </a:cubicBezTo>
                <a:cubicBezTo>
                  <a:pt x="4600523" y="840660"/>
                  <a:pt x="4618911" y="865950"/>
                  <a:pt x="4636785" y="891238"/>
                </a:cubicBezTo>
                <a:lnTo>
                  <a:pt x="4642887" y="900532"/>
                </a:lnTo>
                <a:lnTo>
                  <a:pt x="4642680" y="900911"/>
                </a:lnTo>
                <a:lnTo>
                  <a:pt x="4643206" y="901017"/>
                </a:lnTo>
                <a:lnTo>
                  <a:pt x="4682613" y="961035"/>
                </a:lnTo>
                <a:lnTo>
                  <a:pt x="4678240" y="961035"/>
                </a:lnTo>
                <a:cubicBezTo>
                  <a:pt x="4678145" y="961917"/>
                  <a:pt x="4678145" y="962809"/>
                  <a:pt x="4678240" y="963690"/>
                </a:cubicBezTo>
                <a:cubicBezTo>
                  <a:pt x="4678240" y="963690"/>
                  <a:pt x="4678240" y="963690"/>
                  <a:pt x="4678240" y="964828"/>
                </a:cubicBezTo>
                <a:cubicBezTo>
                  <a:pt x="4679419" y="973193"/>
                  <a:pt x="4686017" y="979767"/>
                  <a:pt x="4694403" y="980950"/>
                </a:cubicBezTo>
                <a:cubicBezTo>
                  <a:pt x="4704481" y="997261"/>
                  <a:pt x="4713419" y="1014142"/>
                  <a:pt x="4723497" y="1030832"/>
                </a:cubicBezTo>
                <a:lnTo>
                  <a:pt x="4731674" y="1032539"/>
                </a:lnTo>
                <a:lnTo>
                  <a:pt x="4731674" y="1039746"/>
                </a:lnTo>
                <a:lnTo>
                  <a:pt x="4729202" y="1040884"/>
                </a:lnTo>
                <a:cubicBezTo>
                  <a:pt x="4731674" y="1045436"/>
                  <a:pt x="4734336" y="1049609"/>
                  <a:pt x="4736808" y="1054161"/>
                </a:cubicBezTo>
                <a:lnTo>
                  <a:pt x="4736808" y="1047143"/>
                </a:lnTo>
                <a:lnTo>
                  <a:pt x="4744604" y="1047143"/>
                </a:lnTo>
                <a:cubicBezTo>
                  <a:pt x="4745327" y="1046087"/>
                  <a:pt x="4745898" y="1044939"/>
                  <a:pt x="4746316" y="1043729"/>
                </a:cubicBezTo>
                <a:lnTo>
                  <a:pt x="4747457" y="1039557"/>
                </a:lnTo>
                <a:lnTo>
                  <a:pt x="4750309" y="1048850"/>
                </a:lnTo>
                <a:lnTo>
                  <a:pt x="4753162" y="1058144"/>
                </a:lnTo>
                <a:lnTo>
                  <a:pt x="4750309" y="1054730"/>
                </a:lnTo>
                <a:lnTo>
                  <a:pt x="4747647" y="1051506"/>
                </a:lnTo>
                <a:lnTo>
                  <a:pt x="4747647" y="1057575"/>
                </a:lnTo>
                <a:lnTo>
                  <a:pt x="4740421" y="1057575"/>
                </a:lnTo>
                <a:cubicBezTo>
                  <a:pt x="4740516" y="1058013"/>
                  <a:pt x="4740516" y="1058464"/>
                  <a:pt x="4740421" y="1058903"/>
                </a:cubicBezTo>
                <a:cubicBezTo>
                  <a:pt x="4751640" y="1079386"/>
                  <a:pt x="4762479" y="1100439"/>
                  <a:pt x="4773128" y="1121492"/>
                </a:cubicBezTo>
                <a:lnTo>
                  <a:pt x="4773128" y="1114664"/>
                </a:lnTo>
                <a:cubicBezTo>
                  <a:pt x="4777502" y="1114664"/>
                  <a:pt x="4778072" y="1112578"/>
                  <a:pt x="4778452" y="1109354"/>
                </a:cubicBezTo>
                <a:cubicBezTo>
                  <a:pt x="4779327" y="1109170"/>
                  <a:pt x="4780240" y="1109170"/>
                  <a:pt x="4781114" y="1109354"/>
                </a:cubicBezTo>
                <a:cubicBezTo>
                  <a:pt x="4780944" y="1108578"/>
                  <a:pt x="4781343" y="1107793"/>
                  <a:pt x="4782065" y="1107457"/>
                </a:cubicBezTo>
                <a:cubicBezTo>
                  <a:pt x="4782997" y="1107355"/>
                  <a:pt x="4783853" y="1108030"/>
                  <a:pt x="4783948" y="1108967"/>
                </a:cubicBezTo>
                <a:cubicBezTo>
                  <a:pt x="4784024" y="1109678"/>
                  <a:pt x="4783663" y="1110363"/>
                  <a:pt x="4783016" y="1110681"/>
                </a:cubicBezTo>
                <a:cubicBezTo>
                  <a:pt x="4784918" y="1113532"/>
                  <a:pt x="4785412" y="1117098"/>
                  <a:pt x="4784347" y="1120354"/>
                </a:cubicBezTo>
                <a:cubicBezTo>
                  <a:pt x="4784347" y="1118078"/>
                  <a:pt x="4784347" y="1115613"/>
                  <a:pt x="4778643" y="1115233"/>
                </a:cubicBezTo>
                <a:cubicBezTo>
                  <a:pt x="4776170" y="1125855"/>
                  <a:pt x="4779783" y="1126234"/>
                  <a:pt x="4782446" y="1123958"/>
                </a:cubicBezTo>
                <a:cubicBezTo>
                  <a:pt x="4781875" y="1124447"/>
                  <a:pt x="4781248" y="1124832"/>
                  <a:pt x="4780544" y="1125096"/>
                </a:cubicBezTo>
                <a:lnTo>
                  <a:pt x="4783587" y="1125096"/>
                </a:lnTo>
                <a:lnTo>
                  <a:pt x="4785868" y="1128510"/>
                </a:lnTo>
                <a:lnTo>
                  <a:pt x="4787010" y="1128510"/>
                </a:lnTo>
                <a:lnTo>
                  <a:pt x="4788531" y="1130975"/>
                </a:lnTo>
                <a:cubicBezTo>
                  <a:pt x="4788531" y="1130975"/>
                  <a:pt x="4789481" y="1130975"/>
                  <a:pt x="4789672" y="1130975"/>
                </a:cubicBezTo>
                <a:lnTo>
                  <a:pt x="4789672" y="1132303"/>
                </a:lnTo>
                <a:lnTo>
                  <a:pt x="4792144" y="1132303"/>
                </a:lnTo>
                <a:lnTo>
                  <a:pt x="4791003" y="1136855"/>
                </a:lnTo>
                <a:cubicBezTo>
                  <a:pt x="4790242" y="1140098"/>
                  <a:pt x="4790242" y="1143474"/>
                  <a:pt x="4791003" y="1146718"/>
                </a:cubicBezTo>
                <a:lnTo>
                  <a:pt x="4792524" y="1151270"/>
                </a:lnTo>
                <a:lnTo>
                  <a:pt x="4794045" y="1155822"/>
                </a:lnTo>
                <a:lnTo>
                  <a:pt x="4802032" y="1155822"/>
                </a:lnTo>
                <a:lnTo>
                  <a:pt x="4807356" y="1155822"/>
                </a:lnTo>
                <a:cubicBezTo>
                  <a:pt x="4807356" y="1155822"/>
                  <a:pt x="4808687" y="1155822"/>
                  <a:pt x="4808877" y="1155822"/>
                </a:cubicBezTo>
                <a:lnTo>
                  <a:pt x="4808877" y="1158477"/>
                </a:lnTo>
                <a:cubicBezTo>
                  <a:pt x="4808079" y="1158716"/>
                  <a:pt x="4807603" y="1159560"/>
                  <a:pt x="4807851" y="1160362"/>
                </a:cubicBezTo>
                <a:cubicBezTo>
                  <a:pt x="4807870" y="1160432"/>
                  <a:pt x="4807889" y="1160499"/>
                  <a:pt x="4807927" y="1160563"/>
                </a:cubicBezTo>
                <a:cubicBezTo>
                  <a:pt x="4808060" y="1161284"/>
                  <a:pt x="4808763" y="1161762"/>
                  <a:pt x="4809486" y="1161629"/>
                </a:cubicBezTo>
                <a:cubicBezTo>
                  <a:pt x="4809600" y="1161606"/>
                  <a:pt x="4809714" y="1161567"/>
                  <a:pt x="4809828" y="1161512"/>
                </a:cubicBezTo>
                <a:lnTo>
                  <a:pt x="4811350" y="1168340"/>
                </a:lnTo>
                <a:lnTo>
                  <a:pt x="4814202" y="1181616"/>
                </a:lnTo>
                <a:lnTo>
                  <a:pt x="4815913" y="1178392"/>
                </a:lnTo>
                <a:lnTo>
                  <a:pt x="4817625" y="1174978"/>
                </a:lnTo>
                <a:lnTo>
                  <a:pt x="4816484" y="1171185"/>
                </a:lnTo>
                <a:cubicBezTo>
                  <a:pt x="4816256" y="1169899"/>
                  <a:pt x="4815932" y="1168632"/>
                  <a:pt x="4815533" y="1167391"/>
                </a:cubicBezTo>
                <a:lnTo>
                  <a:pt x="4815533" y="1164926"/>
                </a:lnTo>
                <a:lnTo>
                  <a:pt x="4806181" y="1150774"/>
                </a:lnTo>
                <a:lnTo>
                  <a:pt x="4812871" y="1147097"/>
                </a:lnTo>
                <a:lnTo>
                  <a:pt x="4807288" y="1147097"/>
                </a:lnTo>
                <a:lnTo>
                  <a:pt x="4816104" y="1143493"/>
                </a:lnTo>
                <a:cubicBezTo>
                  <a:pt x="4816408" y="1142883"/>
                  <a:pt x="4816807" y="1142310"/>
                  <a:pt x="4817244" y="1141786"/>
                </a:cubicBezTo>
                <a:lnTo>
                  <a:pt x="4816294" y="1141786"/>
                </a:lnTo>
                <a:lnTo>
                  <a:pt x="4814772" y="1140648"/>
                </a:lnTo>
                <a:cubicBezTo>
                  <a:pt x="4813879" y="1140895"/>
                  <a:pt x="4812947" y="1140390"/>
                  <a:pt x="4812681" y="1139510"/>
                </a:cubicBezTo>
                <a:cubicBezTo>
                  <a:pt x="4812681" y="1139510"/>
                  <a:pt x="4812681" y="1138183"/>
                  <a:pt x="4812681" y="1137803"/>
                </a:cubicBezTo>
                <a:cubicBezTo>
                  <a:pt x="4809942" y="1138511"/>
                  <a:pt x="4807052" y="1138511"/>
                  <a:pt x="4804314" y="1137803"/>
                </a:cubicBezTo>
                <a:lnTo>
                  <a:pt x="4804314" y="1127941"/>
                </a:lnTo>
                <a:lnTo>
                  <a:pt x="4803363" y="1127941"/>
                </a:lnTo>
                <a:cubicBezTo>
                  <a:pt x="4802488" y="1128098"/>
                  <a:pt x="4801613" y="1127624"/>
                  <a:pt x="4801271" y="1126803"/>
                </a:cubicBezTo>
                <a:cubicBezTo>
                  <a:pt x="4801005" y="1126332"/>
                  <a:pt x="4801005" y="1125756"/>
                  <a:pt x="4801271" y="1125286"/>
                </a:cubicBezTo>
                <a:lnTo>
                  <a:pt x="4795567" y="1125286"/>
                </a:lnTo>
                <a:cubicBezTo>
                  <a:pt x="4795509" y="1124845"/>
                  <a:pt x="4795509" y="1124398"/>
                  <a:pt x="4795567" y="1123958"/>
                </a:cubicBezTo>
                <a:cubicBezTo>
                  <a:pt x="4794920" y="1122408"/>
                  <a:pt x="4795662" y="1120635"/>
                  <a:pt x="4797221" y="1119998"/>
                </a:cubicBezTo>
                <a:cubicBezTo>
                  <a:pt x="4797240" y="1119990"/>
                  <a:pt x="4797259" y="1119982"/>
                  <a:pt x="4797278" y="1119975"/>
                </a:cubicBezTo>
                <a:cubicBezTo>
                  <a:pt x="4800054" y="1119787"/>
                  <a:pt x="4802811" y="1120379"/>
                  <a:pt x="4805264" y="1121682"/>
                </a:cubicBezTo>
                <a:lnTo>
                  <a:pt x="4805264" y="1119975"/>
                </a:lnTo>
                <a:cubicBezTo>
                  <a:pt x="4806976" y="1121492"/>
                  <a:pt x="4808877" y="1122441"/>
                  <a:pt x="4809638" y="1122061"/>
                </a:cubicBezTo>
                <a:cubicBezTo>
                  <a:pt x="4810399" y="1121682"/>
                  <a:pt x="4810589" y="1121113"/>
                  <a:pt x="4809638" y="1120354"/>
                </a:cubicBezTo>
                <a:cubicBezTo>
                  <a:pt x="4808459" y="1119165"/>
                  <a:pt x="4806919" y="1118370"/>
                  <a:pt x="4805264" y="1118078"/>
                </a:cubicBezTo>
                <a:lnTo>
                  <a:pt x="4802032" y="1118078"/>
                </a:lnTo>
                <a:lnTo>
                  <a:pt x="4800891" y="1118078"/>
                </a:lnTo>
                <a:lnTo>
                  <a:pt x="4800320" y="1118078"/>
                </a:lnTo>
                <a:cubicBezTo>
                  <a:pt x="4799008" y="1117528"/>
                  <a:pt x="4797829" y="1116684"/>
                  <a:pt x="4796897" y="1115613"/>
                </a:cubicBezTo>
                <a:lnTo>
                  <a:pt x="4794426" y="1115613"/>
                </a:lnTo>
                <a:lnTo>
                  <a:pt x="4790432" y="1109543"/>
                </a:lnTo>
                <a:lnTo>
                  <a:pt x="4789862" y="1109543"/>
                </a:lnTo>
                <a:lnTo>
                  <a:pt x="4788340" y="1107267"/>
                </a:lnTo>
                <a:lnTo>
                  <a:pt x="4786140" y="1104168"/>
                </a:lnTo>
                <a:lnTo>
                  <a:pt x="4786629" y="1103095"/>
                </a:lnTo>
                <a:lnTo>
                  <a:pt x="4785931" y="1102715"/>
                </a:lnTo>
                <a:lnTo>
                  <a:pt x="4794235" y="1102715"/>
                </a:lnTo>
                <a:lnTo>
                  <a:pt x="4794235" y="1098543"/>
                </a:lnTo>
                <a:lnTo>
                  <a:pt x="4795186" y="1094370"/>
                </a:lnTo>
                <a:lnTo>
                  <a:pt x="4793285" y="1093232"/>
                </a:lnTo>
                <a:lnTo>
                  <a:pt x="4799180" y="1088301"/>
                </a:lnTo>
                <a:lnTo>
                  <a:pt x="4813441" y="1088301"/>
                </a:lnTo>
                <a:cubicBezTo>
                  <a:pt x="4813917" y="1088029"/>
                  <a:pt x="4814487" y="1088029"/>
                  <a:pt x="4814963" y="1088301"/>
                </a:cubicBezTo>
                <a:lnTo>
                  <a:pt x="4820372" y="1088301"/>
                </a:lnTo>
                <a:lnTo>
                  <a:pt x="4820287" y="1088490"/>
                </a:lnTo>
                <a:cubicBezTo>
                  <a:pt x="4820325" y="1089433"/>
                  <a:pt x="4821123" y="1090167"/>
                  <a:pt x="4822055" y="1090129"/>
                </a:cubicBezTo>
                <a:cubicBezTo>
                  <a:pt x="4823006" y="1090093"/>
                  <a:pt x="4823748" y="1089298"/>
                  <a:pt x="4823710" y="1088358"/>
                </a:cubicBezTo>
                <a:cubicBezTo>
                  <a:pt x="4823691" y="1087990"/>
                  <a:pt x="4823558" y="1087639"/>
                  <a:pt x="4823329" y="1087352"/>
                </a:cubicBezTo>
                <a:lnTo>
                  <a:pt x="4822264" y="1087238"/>
                </a:lnTo>
                <a:lnTo>
                  <a:pt x="4833408" y="1078817"/>
                </a:lnTo>
                <a:cubicBezTo>
                  <a:pt x="4832267" y="1076352"/>
                  <a:pt x="4830745" y="1073886"/>
                  <a:pt x="4829604" y="1071421"/>
                </a:cubicBezTo>
                <a:cubicBezTo>
                  <a:pt x="4828464" y="1068955"/>
                  <a:pt x="4829604" y="1070472"/>
                  <a:pt x="4829604" y="1070283"/>
                </a:cubicBezTo>
                <a:cubicBezTo>
                  <a:pt x="4829604" y="1070093"/>
                  <a:pt x="4829604" y="1070283"/>
                  <a:pt x="4828654" y="1070283"/>
                </a:cubicBezTo>
                <a:lnTo>
                  <a:pt x="4818766" y="1051316"/>
                </a:lnTo>
                <a:cubicBezTo>
                  <a:pt x="4814202" y="1042212"/>
                  <a:pt x="4809638" y="1032349"/>
                  <a:pt x="4804884" y="1024383"/>
                </a:cubicBezTo>
                <a:cubicBezTo>
                  <a:pt x="4810018" y="1024015"/>
                  <a:pt x="4815153" y="1024015"/>
                  <a:pt x="4820287" y="1024383"/>
                </a:cubicBezTo>
                <a:lnTo>
                  <a:pt x="4828083" y="1025521"/>
                </a:lnTo>
                <a:lnTo>
                  <a:pt x="4830365" y="1028935"/>
                </a:lnTo>
                <a:lnTo>
                  <a:pt x="4831506" y="1028935"/>
                </a:lnTo>
                <a:lnTo>
                  <a:pt x="4834929" y="1034246"/>
                </a:lnTo>
                <a:lnTo>
                  <a:pt x="4837401" y="1034246"/>
                </a:lnTo>
                <a:lnTo>
                  <a:pt x="4836260" y="1038798"/>
                </a:lnTo>
                <a:cubicBezTo>
                  <a:pt x="4835499" y="1042106"/>
                  <a:pt x="4835499" y="1045542"/>
                  <a:pt x="4836260" y="1048850"/>
                </a:cubicBezTo>
                <a:lnTo>
                  <a:pt x="4837781" y="1053213"/>
                </a:lnTo>
                <a:lnTo>
                  <a:pt x="4839303" y="1057765"/>
                </a:lnTo>
                <a:lnTo>
                  <a:pt x="4847099" y="1057765"/>
                </a:lnTo>
                <a:lnTo>
                  <a:pt x="4852423" y="1057765"/>
                </a:lnTo>
                <a:cubicBezTo>
                  <a:pt x="4852994" y="1057909"/>
                  <a:pt x="4853564" y="1057909"/>
                  <a:pt x="4854135" y="1057765"/>
                </a:cubicBezTo>
                <a:lnTo>
                  <a:pt x="4854135" y="1060420"/>
                </a:lnTo>
                <a:cubicBezTo>
                  <a:pt x="4853336" y="1060769"/>
                  <a:pt x="4852918" y="1061670"/>
                  <a:pt x="4853184" y="1062506"/>
                </a:cubicBezTo>
                <a:cubicBezTo>
                  <a:pt x="4853431" y="1063310"/>
                  <a:pt x="4854268" y="1063767"/>
                  <a:pt x="4855067" y="1063530"/>
                </a:cubicBezTo>
                <a:cubicBezTo>
                  <a:pt x="4855143" y="1063510"/>
                  <a:pt x="4855219" y="1063485"/>
                  <a:pt x="4855276" y="1063455"/>
                </a:cubicBezTo>
                <a:lnTo>
                  <a:pt x="4856607" y="1070283"/>
                </a:lnTo>
                <a:lnTo>
                  <a:pt x="4859459" y="1083559"/>
                </a:lnTo>
                <a:lnTo>
                  <a:pt x="4861171" y="1080335"/>
                </a:lnTo>
                <a:lnTo>
                  <a:pt x="4862882" y="1076921"/>
                </a:lnTo>
                <a:lnTo>
                  <a:pt x="4859459" y="1064972"/>
                </a:lnTo>
                <a:lnTo>
                  <a:pt x="4859459" y="1063644"/>
                </a:lnTo>
                <a:cubicBezTo>
                  <a:pt x="4861171" y="1065122"/>
                  <a:pt x="4863300" y="1066047"/>
                  <a:pt x="4865544" y="1066300"/>
                </a:cubicBezTo>
                <a:cubicBezTo>
                  <a:pt x="4867769" y="1062087"/>
                  <a:pt x="4867769" y="1057046"/>
                  <a:pt x="4865544" y="1052833"/>
                </a:cubicBezTo>
                <a:lnTo>
                  <a:pt x="4870108" y="1049988"/>
                </a:lnTo>
                <a:lnTo>
                  <a:pt x="4876954" y="1046195"/>
                </a:lnTo>
                <a:lnTo>
                  <a:pt x="4878475" y="1051316"/>
                </a:lnTo>
                <a:lnTo>
                  <a:pt x="4880376" y="1058144"/>
                </a:lnTo>
                <a:lnTo>
                  <a:pt x="4888173" y="1051885"/>
                </a:lnTo>
                <a:lnTo>
                  <a:pt x="4889123" y="1057765"/>
                </a:lnTo>
                <a:lnTo>
                  <a:pt x="4889123" y="1059472"/>
                </a:lnTo>
                <a:cubicBezTo>
                  <a:pt x="4889123" y="1057006"/>
                  <a:pt x="4890455" y="1054730"/>
                  <a:pt x="4891786" y="1054351"/>
                </a:cubicBezTo>
                <a:cubicBezTo>
                  <a:pt x="4893954" y="1054055"/>
                  <a:pt x="4896084" y="1055011"/>
                  <a:pt x="4897301" y="1056816"/>
                </a:cubicBezTo>
                <a:lnTo>
                  <a:pt x="4900153" y="1060041"/>
                </a:lnTo>
                <a:lnTo>
                  <a:pt x="4896920" y="1050937"/>
                </a:lnTo>
                <a:lnTo>
                  <a:pt x="4898441" y="1050937"/>
                </a:lnTo>
                <a:lnTo>
                  <a:pt x="4901294" y="1052264"/>
                </a:lnTo>
                <a:lnTo>
                  <a:pt x="4898441" y="1044109"/>
                </a:lnTo>
                <a:lnTo>
                  <a:pt x="4897110" y="1046764"/>
                </a:lnTo>
                <a:lnTo>
                  <a:pt x="4897110" y="1048281"/>
                </a:lnTo>
                <a:lnTo>
                  <a:pt x="4895969" y="1045436"/>
                </a:lnTo>
                <a:lnTo>
                  <a:pt x="4895019" y="1042591"/>
                </a:lnTo>
                <a:lnTo>
                  <a:pt x="4895969" y="1041264"/>
                </a:lnTo>
                <a:lnTo>
                  <a:pt x="4900153" y="1035384"/>
                </a:lnTo>
                <a:lnTo>
                  <a:pt x="4892356" y="1035384"/>
                </a:lnTo>
                <a:lnTo>
                  <a:pt x="4892356" y="1033298"/>
                </a:lnTo>
                <a:lnTo>
                  <a:pt x="4895969" y="1033298"/>
                </a:lnTo>
                <a:lnTo>
                  <a:pt x="4893877" y="1027039"/>
                </a:lnTo>
                <a:lnTo>
                  <a:pt x="4898822" y="1029125"/>
                </a:lnTo>
                <a:cubicBezTo>
                  <a:pt x="4900932" y="1030199"/>
                  <a:pt x="4903291" y="1030720"/>
                  <a:pt x="4905668" y="1030642"/>
                </a:cubicBezTo>
                <a:lnTo>
                  <a:pt x="4912893" y="1030642"/>
                </a:lnTo>
                <a:lnTo>
                  <a:pt x="4911752" y="1027797"/>
                </a:lnTo>
                <a:cubicBezTo>
                  <a:pt x="4911334" y="1026176"/>
                  <a:pt x="4909661" y="1025201"/>
                  <a:pt x="4908044" y="1025622"/>
                </a:cubicBezTo>
                <a:cubicBezTo>
                  <a:pt x="4907949" y="1025647"/>
                  <a:pt x="4907854" y="1025677"/>
                  <a:pt x="4907759" y="1025711"/>
                </a:cubicBezTo>
                <a:lnTo>
                  <a:pt x="4904716" y="1026849"/>
                </a:lnTo>
                <a:lnTo>
                  <a:pt x="4901864" y="1018314"/>
                </a:lnTo>
                <a:lnTo>
                  <a:pt x="4905344" y="1017042"/>
                </a:lnTo>
                <a:lnTo>
                  <a:pt x="4921070" y="1015848"/>
                </a:lnTo>
                <a:lnTo>
                  <a:pt x="4926584" y="1021538"/>
                </a:lnTo>
                <a:lnTo>
                  <a:pt x="4931719" y="1027039"/>
                </a:lnTo>
                <a:lnTo>
                  <a:pt x="4927535" y="1028556"/>
                </a:lnTo>
                <a:lnTo>
                  <a:pt x="4932669" y="1028556"/>
                </a:lnTo>
                <a:lnTo>
                  <a:pt x="4937804" y="1034246"/>
                </a:lnTo>
                <a:lnTo>
                  <a:pt x="4942368" y="1039557"/>
                </a:lnTo>
                <a:lnTo>
                  <a:pt x="4943699" y="1039557"/>
                </a:lnTo>
                <a:cubicBezTo>
                  <a:pt x="4940752" y="1042924"/>
                  <a:pt x="4940466" y="1045034"/>
                  <a:pt x="4941441" y="1046175"/>
                </a:cubicBezTo>
                <a:lnTo>
                  <a:pt x="4944651" y="1046661"/>
                </a:lnTo>
                <a:lnTo>
                  <a:pt x="4939705" y="1050937"/>
                </a:lnTo>
                <a:lnTo>
                  <a:pt x="4936282" y="1054920"/>
                </a:lnTo>
                <a:lnTo>
                  <a:pt x="4942177" y="1060420"/>
                </a:lnTo>
                <a:lnTo>
                  <a:pt x="4943318" y="1061558"/>
                </a:lnTo>
                <a:lnTo>
                  <a:pt x="4936282" y="1061558"/>
                </a:lnTo>
                <a:lnTo>
                  <a:pt x="4920309" y="1067627"/>
                </a:lnTo>
                <a:lnTo>
                  <a:pt x="4918598" y="1061937"/>
                </a:lnTo>
                <a:lnTo>
                  <a:pt x="4915936" y="1052075"/>
                </a:lnTo>
                <a:lnTo>
                  <a:pt x="4906048" y="1052075"/>
                </a:lnTo>
                <a:lnTo>
                  <a:pt x="4909281" y="1061368"/>
                </a:lnTo>
                <a:lnTo>
                  <a:pt x="4911372" y="1058713"/>
                </a:lnTo>
                <a:lnTo>
                  <a:pt x="4913844" y="1055868"/>
                </a:lnTo>
                <a:lnTo>
                  <a:pt x="4917837" y="1064024"/>
                </a:lnTo>
                <a:lnTo>
                  <a:pt x="4920119" y="1068386"/>
                </a:lnTo>
                <a:lnTo>
                  <a:pt x="4915555" y="1070283"/>
                </a:lnTo>
                <a:lnTo>
                  <a:pt x="4915555" y="1067627"/>
                </a:lnTo>
                <a:cubicBezTo>
                  <a:pt x="4915213" y="1066908"/>
                  <a:pt x="4914434" y="1066516"/>
                  <a:pt x="4913654" y="1066679"/>
                </a:cubicBezTo>
                <a:cubicBezTo>
                  <a:pt x="4912779" y="1066952"/>
                  <a:pt x="4912266" y="1067876"/>
                  <a:pt x="4912513" y="1068765"/>
                </a:cubicBezTo>
                <a:cubicBezTo>
                  <a:pt x="4912855" y="1069571"/>
                  <a:pt x="4913768" y="1069981"/>
                  <a:pt x="4914605" y="1069714"/>
                </a:cubicBezTo>
                <a:lnTo>
                  <a:pt x="4910802" y="1071231"/>
                </a:lnTo>
                <a:lnTo>
                  <a:pt x="4910802" y="1081093"/>
                </a:lnTo>
                <a:lnTo>
                  <a:pt x="4900343" y="1081093"/>
                </a:lnTo>
                <a:lnTo>
                  <a:pt x="4900343" y="1086025"/>
                </a:lnTo>
                <a:lnTo>
                  <a:pt x="4894448" y="1088301"/>
                </a:lnTo>
                <a:cubicBezTo>
                  <a:pt x="4894657" y="1087364"/>
                  <a:pt x="4894657" y="1086393"/>
                  <a:pt x="4894448" y="1085456"/>
                </a:cubicBezTo>
                <a:lnTo>
                  <a:pt x="4892927" y="1081473"/>
                </a:lnTo>
                <a:lnTo>
                  <a:pt x="4891786" y="1085645"/>
                </a:lnTo>
                <a:lnTo>
                  <a:pt x="4890835" y="1089818"/>
                </a:lnTo>
                <a:lnTo>
                  <a:pt x="4877144" y="1095129"/>
                </a:lnTo>
                <a:lnTo>
                  <a:pt x="4878285" y="1095129"/>
                </a:lnTo>
                <a:cubicBezTo>
                  <a:pt x="4876954" y="1095129"/>
                  <a:pt x="4875433" y="1100060"/>
                  <a:pt x="4874862" y="1104991"/>
                </a:cubicBezTo>
                <a:lnTo>
                  <a:pt x="4874862" y="1109733"/>
                </a:lnTo>
                <a:lnTo>
                  <a:pt x="4864594" y="1117889"/>
                </a:lnTo>
                <a:lnTo>
                  <a:pt x="4864594" y="1119027"/>
                </a:lnTo>
                <a:lnTo>
                  <a:pt x="4864594" y="1120354"/>
                </a:lnTo>
                <a:cubicBezTo>
                  <a:pt x="4869328" y="1121200"/>
                  <a:pt x="4874197" y="1120466"/>
                  <a:pt x="4878475" y="1118268"/>
                </a:cubicBezTo>
                <a:lnTo>
                  <a:pt x="4883989" y="1123958"/>
                </a:lnTo>
                <a:lnTo>
                  <a:pt x="4888934" y="1129458"/>
                </a:lnTo>
                <a:lnTo>
                  <a:pt x="4884940" y="1130975"/>
                </a:lnTo>
                <a:lnTo>
                  <a:pt x="4890075" y="1130975"/>
                </a:lnTo>
                <a:cubicBezTo>
                  <a:pt x="4891786" y="1133062"/>
                  <a:pt x="4893688" y="1135148"/>
                  <a:pt x="4895209" y="1136665"/>
                </a:cubicBezTo>
                <a:lnTo>
                  <a:pt x="4899773" y="1141976"/>
                </a:lnTo>
                <a:lnTo>
                  <a:pt x="4900766" y="1141976"/>
                </a:lnTo>
                <a:lnTo>
                  <a:pt x="4900842" y="1142188"/>
                </a:lnTo>
                <a:lnTo>
                  <a:pt x="4898655" y="1148567"/>
                </a:lnTo>
                <a:lnTo>
                  <a:pt x="4902578" y="1149128"/>
                </a:lnTo>
                <a:lnTo>
                  <a:pt x="4902435" y="1149183"/>
                </a:lnTo>
                <a:cubicBezTo>
                  <a:pt x="4900248" y="1150374"/>
                  <a:pt x="4898308" y="1151987"/>
                  <a:pt x="4896730" y="1153925"/>
                </a:cubicBezTo>
                <a:lnTo>
                  <a:pt x="4893497" y="1158098"/>
                </a:lnTo>
                <a:lnTo>
                  <a:pt x="4899392" y="1163598"/>
                </a:lnTo>
                <a:lnTo>
                  <a:pt x="4900533" y="1164736"/>
                </a:lnTo>
                <a:lnTo>
                  <a:pt x="4893497" y="1164736"/>
                </a:lnTo>
                <a:lnTo>
                  <a:pt x="4877524" y="1170805"/>
                </a:lnTo>
                <a:lnTo>
                  <a:pt x="4875813" y="1165115"/>
                </a:lnTo>
                <a:lnTo>
                  <a:pt x="4873150" y="1155253"/>
                </a:lnTo>
                <a:lnTo>
                  <a:pt x="4867826" y="1155253"/>
                </a:lnTo>
                <a:lnTo>
                  <a:pt x="4862692" y="1155253"/>
                </a:lnTo>
                <a:lnTo>
                  <a:pt x="4865734" y="1164736"/>
                </a:lnTo>
                <a:lnTo>
                  <a:pt x="4868016" y="1162081"/>
                </a:lnTo>
                <a:lnTo>
                  <a:pt x="4870298" y="1159236"/>
                </a:lnTo>
                <a:lnTo>
                  <a:pt x="4874482" y="1167391"/>
                </a:lnTo>
                <a:lnTo>
                  <a:pt x="4876763" y="1171754"/>
                </a:lnTo>
                <a:lnTo>
                  <a:pt x="4872009" y="1173461"/>
                </a:lnTo>
                <a:lnTo>
                  <a:pt x="4872009" y="1170995"/>
                </a:lnTo>
                <a:cubicBezTo>
                  <a:pt x="4871667" y="1170189"/>
                  <a:pt x="4870755" y="1169779"/>
                  <a:pt x="4869918" y="1170047"/>
                </a:cubicBezTo>
                <a:cubicBezTo>
                  <a:pt x="4869176" y="1170638"/>
                  <a:pt x="4869062" y="1171714"/>
                  <a:pt x="4869652" y="1172448"/>
                </a:cubicBezTo>
                <a:cubicBezTo>
                  <a:pt x="4869994" y="1172867"/>
                  <a:pt x="4870526" y="1173102"/>
                  <a:pt x="4871059" y="1173081"/>
                </a:cubicBezTo>
                <a:lnTo>
                  <a:pt x="4867256" y="1174409"/>
                </a:lnTo>
                <a:lnTo>
                  <a:pt x="4862502" y="1174409"/>
                </a:lnTo>
                <a:lnTo>
                  <a:pt x="4860282" y="1173553"/>
                </a:lnTo>
                <a:lnTo>
                  <a:pt x="4860410" y="1173271"/>
                </a:lnTo>
                <a:lnTo>
                  <a:pt x="4860030" y="1173650"/>
                </a:lnTo>
                <a:cubicBezTo>
                  <a:pt x="4860106" y="1173607"/>
                  <a:pt x="4860163" y="1173569"/>
                  <a:pt x="4860239" y="1173536"/>
                </a:cubicBezTo>
                <a:lnTo>
                  <a:pt x="4860282" y="1173553"/>
                </a:lnTo>
                <a:lnTo>
                  <a:pt x="4859891" y="1174409"/>
                </a:lnTo>
                <a:lnTo>
                  <a:pt x="4856797" y="1174409"/>
                </a:lnTo>
                <a:lnTo>
                  <a:pt x="4856797" y="1179530"/>
                </a:lnTo>
                <a:lnTo>
                  <a:pt x="4850902" y="1181806"/>
                </a:lnTo>
                <a:cubicBezTo>
                  <a:pt x="4851111" y="1180869"/>
                  <a:pt x="4851111" y="1179898"/>
                  <a:pt x="4850902" y="1178961"/>
                </a:cubicBezTo>
                <a:lnTo>
                  <a:pt x="4849571" y="1174978"/>
                </a:lnTo>
                <a:lnTo>
                  <a:pt x="4848430" y="1179150"/>
                </a:lnTo>
                <a:lnTo>
                  <a:pt x="4847479" y="1183323"/>
                </a:lnTo>
                <a:lnTo>
                  <a:pt x="4825943" y="1191585"/>
                </a:lnTo>
                <a:lnTo>
                  <a:pt x="4826942" y="1189772"/>
                </a:lnTo>
                <a:cubicBezTo>
                  <a:pt x="4826068" y="1187816"/>
                  <a:pt x="4824299" y="1186403"/>
                  <a:pt x="4822188" y="1185978"/>
                </a:cubicBezTo>
                <a:lnTo>
                  <a:pt x="4818575" y="1185030"/>
                </a:lnTo>
                <a:lnTo>
                  <a:pt x="4821618" y="1194703"/>
                </a:lnTo>
                <a:lnTo>
                  <a:pt x="4822572" y="1194367"/>
                </a:lnTo>
                <a:lnTo>
                  <a:pt x="4821238" y="1205514"/>
                </a:lnTo>
                <a:lnTo>
                  <a:pt x="4821238" y="1213670"/>
                </a:lnTo>
                <a:lnTo>
                  <a:pt x="4821238" y="1216894"/>
                </a:lnTo>
                <a:lnTo>
                  <a:pt x="4811730" y="1219929"/>
                </a:lnTo>
                <a:lnTo>
                  <a:pt x="4813061" y="1224291"/>
                </a:lnTo>
                <a:cubicBezTo>
                  <a:pt x="4813898" y="1225960"/>
                  <a:pt x="4815057" y="1227443"/>
                  <a:pt x="4816484" y="1228653"/>
                </a:cubicBezTo>
                <a:lnTo>
                  <a:pt x="4807356" y="1231688"/>
                </a:lnTo>
                <a:lnTo>
                  <a:pt x="4810399" y="1234153"/>
                </a:lnTo>
                <a:cubicBezTo>
                  <a:pt x="4809258" y="1244775"/>
                  <a:pt x="4816674" y="1239844"/>
                  <a:pt x="4816674" y="1234153"/>
                </a:cubicBezTo>
                <a:lnTo>
                  <a:pt x="4821047" y="1232636"/>
                </a:lnTo>
                <a:lnTo>
                  <a:pt x="4821047" y="1230171"/>
                </a:lnTo>
                <a:lnTo>
                  <a:pt x="4824470" y="1231498"/>
                </a:lnTo>
                <a:lnTo>
                  <a:pt x="4829985" y="1232826"/>
                </a:lnTo>
                <a:cubicBezTo>
                  <a:pt x="4830593" y="1233300"/>
                  <a:pt x="4831468" y="1233300"/>
                  <a:pt x="4832077" y="1232826"/>
                </a:cubicBezTo>
                <a:cubicBezTo>
                  <a:pt x="4832875" y="1232477"/>
                  <a:pt x="4833294" y="1231576"/>
                  <a:pt x="4833027" y="1230740"/>
                </a:cubicBezTo>
                <a:lnTo>
                  <a:pt x="4833978" y="1230740"/>
                </a:lnTo>
                <a:lnTo>
                  <a:pt x="4835690" y="1236050"/>
                </a:lnTo>
                <a:cubicBezTo>
                  <a:pt x="4835423" y="1236519"/>
                  <a:pt x="4835423" y="1237097"/>
                  <a:pt x="4835690" y="1237567"/>
                </a:cubicBezTo>
                <a:cubicBezTo>
                  <a:pt x="4835861" y="1238114"/>
                  <a:pt x="4836279" y="1238540"/>
                  <a:pt x="4836831" y="1238705"/>
                </a:cubicBezTo>
                <a:lnTo>
                  <a:pt x="4836831" y="1239844"/>
                </a:lnTo>
                <a:lnTo>
                  <a:pt x="4831316" y="1243637"/>
                </a:lnTo>
                <a:lnTo>
                  <a:pt x="4831316" y="1244585"/>
                </a:lnTo>
                <a:lnTo>
                  <a:pt x="4826372" y="1246292"/>
                </a:lnTo>
                <a:lnTo>
                  <a:pt x="4826372" y="1243068"/>
                </a:lnTo>
                <a:cubicBezTo>
                  <a:pt x="4826372" y="1239274"/>
                  <a:pt x="4825231" y="1236430"/>
                  <a:pt x="4824661" y="1236619"/>
                </a:cubicBezTo>
                <a:cubicBezTo>
                  <a:pt x="4823329" y="1238937"/>
                  <a:pt x="4822531" y="1241535"/>
                  <a:pt x="4822379" y="1244206"/>
                </a:cubicBezTo>
                <a:lnTo>
                  <a:pt x="4821047" y="1251603"/>
                </a:lnTo>
                <a:lnTo>
                  <a:pt x="4822379" y="1251603"/>
                </a:lnTo>
                <a:lnTo>
                  <a:pt x="4811540" y="1259189"/>
                </a:lnTo>
                <a:lnTo>
                  <a:pt x="4809068" y="1259189"/>
                </a:lnTo>
                <a:lnTo>
                  <a:pt x="4805455" y="1260517"/>
                </a:lnTo>
                <a:lnTo>
                  <a:pt x="4807927" y="1260517"/>
                </a:lnTo>
                <a:lnTo>
                  <a:pt x="4802983" y="1263931"/>
                </a:lnTo>
                <a:lnTo>
                  <a:pt x="4799560" y="1262414"/>
                </a:lnTo>
                <a:lnTo>
                  <a:pt x="4796897" y="1264500"/>
                </a:lnTo>
                <a:lnTo>
                  <a:pt x="4793665" y="1259379"/>
                </a:lnTo>
                <a:lnTo>
                  <a:pt x="4792334" y="1259379"/>
                </a:lnTo>
                <a:lnTo>
                  <a:pt x="4792334" y="1257293"/>
                </a:lnTo>
                <a:lnTo>
                  <a:pt x="4782446" y="1257293"/>
                </a:lnTo>
                <a:lnTo>
                  <a:pt x="4784140" y="1262552"/>
                </a:lnTo>
                <a:lnTo>
                  <a:pt x="4780544" y="1261655"/>
                </a:lnTo>
                <a:lnTo>
                  <a:pt x="4776931" y="1261655"/>
                </a:lnTo>
                <a:lnTo>
                  <a:pt x="4777882" y="1265638"/>
                </a:lnTo>
                <a:cubicBezTo>
                  <a:pt x="4778433" y="1267830"/>
                  <a:pt x="4779137" y="1269985"/>
                  <a:pt x="4779974" y="1272087"/>
                </a:cubicBezTo>
                <a:lnTo>
                  <a:pt x="4778833" y="1272087"/>
                </a:lnTo>
                <a:lnTo>
                  <a:pt x="4775600" y="1272087"/>
                </a:lnTo>
                <a:cubicBezTo>
                  <a:pt x="4775600" y="1264310"/>
                  <a:pt x="4768374" y="1257103"/>
                  <a:pt x="4762860" y="1249137"/>
                </a:cubicBezTo>
                <a:lnTo>
                  <a:pt x="4774269" y="1244395"/>
                </a:lnTo>
                <a:cubicBezTo>
                  <a:pt x="4777121" y="1239919"/>
                  <a:pt x="4780240" y="1235614"/>
                  <a:pt x="4783587" y="1231498"/>
                </a:cubicBezTo>
                <a:cubicBezTo>
                  <a:pt x="4781875" y="1232636"/>
                  <a:pt x="4780354" y="1234343"/>
                  <a:pt x="4778262" y="1236050"/>
                </a:cubicBezTo>
                <a:cubicBezTo>
                  <a:pt x="4778414" y="1236926"/>
                  <a:pt x="4777939" y="1237795"/>
                  <a:pt x="4777121" y="1238136"/>
                </a:cubicBezTo>
                <a:cubicBezTo>
                  <a:pt x="4776646" y="1238408"/>
                  <a:pt x="4776075" y="1238408"/>
                  <a:pt x="4775600" y="1238136"/>
                </a:cubicBezTo>
                <a:cubicBezTo>
                  <a:pt x="4771474" y="1240796"/>
                  <a:pt x="4766320" y="1241359"/>
                  <a:pt x="4761719" y="1239654"/>
                </a:cubicBezTo>
                <a:lnTo>
                  <a:pt x="4761719" y="1229602"/>
                </a:lnTo>
                <a:cubicBezTo>
                  <a:pt x="4760882" y="1229869"/>
                  <a:pt x="4759969" y="1229459"/>
                  <a:pt x="4759627" y="1228653"/>
                </a:cubicBezTo>
                <a:cubicBezTo>
                  <a:pt x="4759475" y="1227777"/>
                  <a:pt x="4759950" y="1226908"/>
                  <a:pt x="4760768" y="1226567"/>
                </a:cubicBezTo>
                <a:cubicBezTo>
                  <a:pt x="4761547" y="1226404"/>
                  <a:pt x="4762327" y="1226796"/>
                  <a:pt x="4762669" y="1227515"/>
                </a:cubicBezTo>
                <a:lnTo>
                  <a:pt x="4762669" y="1222394"/>
                </a:lnTo>
                <a:cubicBezTo>
                  <a:pt x="4763867" y="1223525"/>
                  <a:pt x="4765408" y="1224253"/>
                  <a:pt x="4767043" y="1224481"/>
                </a:cubicBezTo>
                <a:cubicBezTo>
                  <a:pt x="4767518" y="1224065"/>
                  <a:pt x="4767556" y="1223346"/>
                  <a:pt x="4767138" y="1222874"/>
                </a:cubicBezTo>
                <a:cubicBezTo>
                  <a:pt x="4767119" y="1222838"/>
                  <a:pt x="4767081" y="1222806"/>
                  <a:pt x="4767043" y="1222774"/>
                </a:cubicBezTo>
                <a:cubicBezTo>
                  <a:pt x="4767043" y="1222774"/>
                  <a:pt x="4764761" y="1220877"/>
                  <a:pt x="4762479" y="1220308"/>
                </a:cubicBezTo>
                <a:lnTo>
                  <a:pt x="4759246" y="1220308"/>
                </a:lnTo>
                <a:lnTo>
                  <a:pt x="4758866" y="1220308"/>
                </a:lnTo>
                <a:lnTo>
                  <a:pt x="4758866" y="1219929"/>
                </a:lnTo>
                <a:lnTo>
                  <a:pt x="4764381" y="1219929"/>
                </a:lnTo>
                <a:lnTo>
                  <a:pt x="4761719" y="1215946"/>
                </a:lnTo>
                <a:cubicBezTo>
                  <a:pt x="4765274" y="1215092"/>
                  <a:pt x="4768735" y="1213818"/>
                  <a:pt x="4771987" y="1212152"/>
                </a:cubicBezTo>
                <a:lnTo>
                  <a:pt x="4778452" y="1208549"/>
                </a:lnTo>
                <a:lnTo>
                  <a:pt x="4762669" y="1213859"/>
                </a:lnTo>
                <a:lnTo>
                  <a:pt x="4767613" y="1209118"/>
                </a:lnTo>
                <a:lnTo>
                  <a:pt x="4773698" y="1203238"/>
                </a:lnTo>
                <a:cubicBezTo>
                  <a:pt x="4772633" y="1201956"/>
                  <a:pt x="4771417" y="1200810"/>
                  <a:pt x="4770086" y="1199824"/>
                </a:cubicBezTo>
                <a:cubicBezTo>
                  <a:pt x="4770447" y="1200027"/>
                  <a:pt x="4770865" y="1200027"/>
                  <a:pt x="4771226" y="1199824"/>
                </a:cubicBezTo>
                <a:cubicBezTo>
                  <a:pt x="4772025" y="1199585"/>
                  <a:pt x="4772501" y="1198741"/>
                  <a:pt x="4772253" y="1197939"/>
                </a:cubicBezTo>
                <a:cubicBezTo>
                  <a:pt x="4772234" y="1197869"/>
                  <a:pt x="4772215" y="1197802"/>
                  <a:pt x="4772177" y="1197738"/>
                </a:cubicBezTo>
                <a:cubicBezTo>
                  <a:pt x="4772177" y="1197738"/>
                  <a:pt x="4772177" y="1197738"/>
                  <a:pt x="4771036" y="1197738"/>
                </a:cubicBezTo>
                <a:cubicBezTo>
                  <a:pt x="4774934" y="1190963"/>
                  <a:pt x="4780944" y="1185637"/>
                  <a:pt x="4788150" y="1182564"/>
                </a:cubicBezTo>
                <a:cubicBezTo>
                  <a:pt x="4787010" y="1179909"/>
                  <a:pt x="4785488" y="1177633"/>
                  <a:pt x="4784347" y="1174978"/>
                </a:cubicBezTo>
                <a:cubicBezTo>
                  <a:pt x="4783986" y="1174775"/>
                  <a:pt x="4783568" y="1174775"/>
                  <a:pt x="4783206" y="1174978"/>
                </a:cubicBezTo>
                <a:lnTo>
                  <a:pt x="4780924" y="1170426"/>
                </a:lnTo>
                <a:lnTo>
                  <a:pt x="4779783" y="1170426"/>
                </a:lnTo>
                <a:cubicBezTo>
                  <a:pt x="4779175" y="1168812"/>
                  <a:pt x="4778471" y="1167228"/>
                  <a:pt x="4777692" y="1165684"/>
                </a:cubicBezTo>
                <a:lnTo>
                  <a:pt x="4779213" y="1167012"/>
                </a:lnTo>
                <a:lnTo>
                  <a:pt x="4773508" y="1155822"/>
                </a:lnTo>
                <a:lnTo>
                  <a:pt x="4771226" y="1151270"/>
                </a:lnTo>
                <a:cubicBezTo>
                  <a:pt x="4768659" y="1153320"/>
                  <a:pt x="4766359" y="1155676"/>
                  <a:pt x="4764381" y="1158287"/>
                </a:cubicBezTo>
                <a:cubicBezTo>
                  <a:pt x="4764381" y="1159425"/>
                  <a:pt x="4762860" y="1160184"/>
                  <a:pt x="4762289" y="1161322"/>
                </a:cubicBezTo>
                <a:lnTo>
                  <a:pt x="4763430" y="1162460"/>
                </a:lnTo>
                <a:cubicBezTo>
                  <a:pt x="4764590" y="1163372"/>
                  <a:pt x="4765674" y="1164387"/>
                  <a:pt x="4766663" y="1165495"/>
                </a:cubicBezTo>
                <a:lnTo>
                  <a:pt x="4760387" y="1171374"/>
                </a:lnTo>
                <a:lnTo>
                  <a:pt x="4765141" y="1171374"/>
                </a:lnTo>
                <a:cubicBezTo>
                  <a:pt x="4767994" y="1171374"/>
                  <a:pt x="4770466" y="1171374"/>
                  <a:pt x="4770656" y="1172892"/>
                </a:cubicBezTo>
                <a:cubicBezTo>
                  <a:pt x="4770846" y="1174409"/>
                  <a:pt x="4769135" y="1174788"/>
                  <a:pt x="4766473" y="1175547"/>
                </a:cubicBezTo>
                <a:lnTo>
                  <a:pt x="4761909" y="1177064"/>
                </a:lnTo>
                <a:lnTo>
                  <a:pt x="4760007" y="1171564"/>
                </a:lnTo>
                <a:lnTo>
                  <a:pt x="4754683" y="1176495"/>
                </a:lnTo>
                <a:lnTo>
                  <a:pt x="4757916" y="1181427"/>
                </a:lnTo>
                <a:lnTo>
                  <a:pt x="4753922" y="1181427"/>
                </a:lnTo>
                <a:lnTo>
                  <a:pt x="4753922" y="1183133"/>
                </a:lnTo>
                <a:lnTo>
                  <a:pt x="4753732" y="1182607"/>
                </a:lnTo>
                <a:lnTo>
                  <a:pt x="4753732" y="1182564"/>
                </a:lnTo>
                <a:lnTo>
                  <a:pt x="4753713" y="1182555"/>
                </a:lnTo>
                <a:lnTo>
                  <a:pt x="4752211" y="1178392"/>
                </a:lnTo>
                <a:lnTo>
                  <a:pt x="4749358" y="1171754"/>
                </a:lnTo>
                <a:lnTo>
                  <a:pt x="4743781" y="1173271"/>
                </a:lnTo>
                <a:lnTo>
                  <a:pt x="4736047" y="1173271"/>
                </a:lnTo>
                <a:lnTo>
                  <a:pt x="4738900" y="1174599"/>
                </a:lnTo>
                <a:lnTo>
                  <a:pt x="4743083" y="1173461"/>
                </a:lnTo>
                <a:lnTo>
                  <a:pt x="4743781" y="1173271"/>
                </a:lnTo>
                <a:lnTo>
                  <a:pt x="4744795" y="1173271"/>
                </a:lnTo>
                <a:lnTo>
                  <a:pt x="4744795" y="1175737"/>
                </a:lnTo>
                <a:cubicBezTo>
                  <a:pt x="4744795" y="1177064"/>
                  <a:pt x="4746696" y="1179340"/>
                  <a:pt x="4749549" y="1180478"/>
                </a:cubicBezTo>
                <a:lnTo>
                  <a:pt x="4753713" y="1182555"/>
                </a:lnTo>
                <a:lnTo>
                  <a:pt x="4753732" y="1182607"/>
                </a:lnTo>
                <a:lnTo>
                  <a:pt x="4753732" y="1188634"/>
                </a:lnTo>
                <a:cubicBezTo>
                  <a:pt x="4753218" y="1188110"/>
                  <a:pt x="4752382" y="1188101"/>
                  <a:pt x="4751850" y="1188615"/>
                </a:cubicBezTo>
                <a:cubicBezTo>
                  <a:pt x="4751850" y="1188621"/>
                  <a:pt x="4751830" y="1188628"/>
                  <a:pt x="4751830" y="1188634"/>
                </a:cubicBezTo>
                <a:cubicBezTo>
                  <a:pt x="4751089" y="1189226"/>
                  <a:pt x="4750975" y="1190301"/>
                  <a:pt x="4751564" y="1191035"/>
                </a:cubicBezTo>
                <a:cubicBezTo>
                  <a:pt x="4751906" y="1191454"/>
                  <a:pt x="4752439" y="1191689"/>
                  <a:pt x="4752971" y="1191668"/>
                </a:cubicBezTo>
                <a:lnTo>
                  <a:pt x="4752971" y="1201721"/>
                </a:lnTo>
                <a:cubicBezTo>
                  <a:pt x="4757592" y="1203500"/>
                  <a:pt x="4762802" y="1202859"/>
                  <a:pt x="4766853" y="1200014"/>
                </a:cubicBezTo>
                <a:cubicBezTo>
                  <a:pt x="4767366" y="1200365"/>
                  <a:pt x="4768051" y="1200365"/>
                  <a:pt x="4768564" y="1200014"/>
                </a:cubicBezTo>
                <a:cubicBezTo>
                  <a:pt x="4769116" y="1199430"/>
                  <a:pt x="4769116" y="1198512"/>
                  <a:pt x="4768564" y="1197927"/>
                </a:cubicBezTo>
                <a:cubicBezTo>
                  <a:pt x="4770238" y="1196294"/>
                  <a:pt x="4772006" y="1194773"/>
                  <a:pt x="4773889" y="1193375"/>
                </a:cubicBezTo>
                <a:lnTo>
                  <a:pt x="4769515" y="1199255"/>
                </a:lnTo>
                <a:cubicBezTo>
                  <a:pt x="4767803" y="1201531"/>
                  <a:pt x="4765902" y="1203997"/>
                  <a:pt x="4764571" y="1206083"/>
                </a:cubicBezTo>
                <a:lnTo>
                  <a:pt x="4754303" y="1210445"/>
                </a:lnTo>
                <a:lnTo>
                  <a:pt x="4756584" y="1216135"/>
                </a:lnTo>
                <a:lnTo>
                  <a:pt x="4754244" y="1216888"/>
                </a:lnTo>
                <a:lnTo>
                  <a:pt x="4752971" y="1215566"/>
                </a:lnTo>
                <a:lnTo>
                  <a:pt x="4752971" y="1213101"/>
                </a:lnTo>
                <a:lnTo>
                  <a:pt x="4744224" y="1213101"/>
                </a:lnTo>
                <a:lnTo>
                  <a:pt x="4750499" y="1211204"/>
                </a:lnTo>
                <a:lnTo>
                  <a:pt x="4747837" y="1203617"/>
                </a:lnTo>
                <a:lnTo>
                  <a:pt x="4745555" y="1196600"/>
                </a:lnTo>
                <a:cubicBezTo>
                  <a:pt x="4745555" y="1196600"/>
                  <a:pt x="4745555" y="1197738"/>
                  <a:pt x="4745555" y="1197738"/>
                </a:cubicBezTo>
                <a:cubicBezTo>
                  <a:pt x="4745555" y="1197738"/>
                  <a:pt x="4743844" y="1197738"/>
                  <a:pt x="4742513" y="1196600"/>
                </a:cubicBezTo>
                <a:lnTo>
                  <a:pt x="4734526" y="1202290"/>
                </a:lnTo>
                <a:lnTo>
                  <a:pt x="4732434" y="1196410"/>
                </a:lnTo>
                <a:lnTo>
                  <a:pt x="4731103" y="1199065"/>
                </a:lnTo>
                <a:lnTo>
                  <a:pt x="4729772" y="1201910"/>
                </a:lnTo>
                <a:lnTo>
                  <a:pt x="4733005" y="1203428"/>
                </a:lnTo>
                <a:lnTo>
                  <a:pt x="4727871" y="1207031"/>
                </a:lnTo>
                <a:lnTo>
                  <a:pt x="4726920" y="1207031"/>
                </a:lnTo>
                <a:cubicBezTo>
                  <a:pt x="4726920" y="1207031"/>
                  <a:pt x="4724067" y="1207031"/>
                  <a:pt x="4724067" y="1202669"/>
                </a:cubicBezTo>
                <a:cubicBezTo>
                  <a:pt x="4722261" y="1201142"/>
                  <a:pt x="4720112" y="1200097"/>
                  <a:pt x="4717792" y="1199634"/>
                </a:cubicBezTo>
                <a:lnTo>
                  <a:pt x="4729202" y="1221446"/>
                </a:lnTo>
                <a:lnTo>
                  <a:pt x="4729202" y="1220498"/>
                </a:lnTo>
                <a:lnTo>
                  <a:pt x="4729202" y="1213859"/>
                </a:lnTo>
                <a:cubicBezTo>
                  <a:pt x="4733575" y="1213859"/>
                  <a:pt x="4734146" y="1211773"/>
                  <a:pt x="4734336" y="1208549"/>
                </a:cubicBezTo>
                <a:cubicBezTo>
                  <a:pt x="4735192" y="1208245"/>
                  <a:pt x="4736143" y="1208245"/>
                  <a:pt x="4736998" y="1208549"/>
                </a:cubicBezTo>
                <a:cubicBezTo>
                  <a:pt x="4736979" y="1207750"/>
                  <a:pt x="4737435" y="1207014"/>
                  <a:pt x="4738139" y="1206652"/>
                </a:cubicBezTo>
                <a:cubicBezTo>
                  <a:pt x="4739014" y="1206495"/>
                  <a:pt x="4739888" y="1206969"/>
                  <a:pt x="4740231" y="1207790"/>
                </a:cubicBezTo>
                <a:cubicBezTo>
                  <a:pt x="4740326" y="1208655"/>
                  <a:pt x="4739870" y="1209486"/>
                  <a:pt x="4739090" y="1209876"/>
                </a:cubicBezTo>
                <a:cubicBezTo>
                  <a:pt x="4741144" y="1212733"/>
                  <a:pt x="4741714" y="1216397"/>
                  <a:pt x="4740611" y="1219739"/>
                </a:cubicBezTo>
                <a:cubicBezTo>
                  <a:pt x="4740611" y="1217463"/>
                  <a:pt x="4740611" y="1214997"/>
                  <a:pt x="4734906" y="1214618"/>
                </a:cubicBezTo>
                <a:cubicBezTo>
                  <a:pt x="4732434" y="1225049"/>
                  <a:pt x="4736047" y="1225619"/>
                  <a:pt x="4738519" y="1223153"/>
                </a:cubicBezTo>
                <a:cubicBezTo>
                  <a:pt x="4737245" y="1224968"/>
                  <a:pt x="4734964" y="1225801"/>
                  <a:pt x="4732815" y="1225239"/>
                </a:cubicBezTo>
                <a:lnTo>
                  <a:pt x="4732815" y="1226946"/>
                </a:lnTo>
                <a:lnTo>
                  <a:pt x="4730723" y="1225808"/>
                </a:lnTo>
                <a:cubicBezTo>
                  <a:pt x="4733005" y="1230171"/>
                  <a:pt x="4735287" y="1234343"/>
                  <a:pt x="4737379" y="1238705"/>
                </a:cubicBezTo>
                <a:cubicBezTo>
                  <a:pt x="4735020" y="1239936"/>
                  <a:pt x="4732796" y="1241399"/>
                  <a:pt x="4730723" y="1243068"/>
                </a:cubicBezTo>
                <a:cubicBezTo>
                  <a:pt x="4726787" y="1245797"/>
                  <a:pt x="4723421" y="1249277"/>
                  <a:pt x="4720835" y="1253310"/>
                </a:cubicBezTo>
                <a:cubicBezTo>
                  <a:pt x="4720835" y="1253310"/>
                  <a:pt x="4719123" y="1255206"/>
                  <a:pt x="4718553" y="1256344"/>
                </a:cubicBezTo>
                <a:lnTo>
                  <a:pt x="4719884" y="1257482"/>
                </a:lnTo>
                <a:cubicBezTo>
                  <a:pt x="4721044" y="1258347"/>
                  <a:pt x="4722052" y="1259368"/>
                  <a:pt x="4722926" y="1260517"/>
                </a:cubicBezTo>
                <a:lnTo>
                  <a:pt x="4716842" y="1266397"/>
                </a:lnTo>
                <a:lnTo>
                  <a:pt x="4710566" y="1272276"/>
                </a:lnTo>
                <a:lnTo>
                  <a:pt x="4713609" y="1277207"/>
                </a:lnTo>
                <a:lnTo>
                  <a:pt x="4708094" y="1277207"/>
                </a:lnTo>
                <a:lnTo>
                  <a:pt x="4708094" y="1278725"/>
                </a:lnTo>
                <a:lnTo>
                  <a:pt x="4706193" y="1274173"/>
                </a:lnTo>
                <a:lnTo>
                  <a:pt x="4703531" y="1267345"/>
                </a:lnTo>
                <a:lnTo>
                  <a:pt x="4696875" y="1270759"/>
                </a:lnTo>
                <a:lnTo>
                  <a:pt x="4692692" y="1271897"/>
                </a:lnTo>
                <a:lnTo>
                  <a:pt x="4699347" y="1271897"/>
                </a:lnTo>
                <a:lnTo>
                  <a:pt x="4699347" y="1274363"/>
                </a:lnTo>
                <a:cubicBezTo>
                  <a:pt x="4699347" y="1275690"/>
                  <a:pt x="4701059" y="1277966"/>
                  <a:pt x="4703911" y="1279104"/>
                </a:cubicBezTo>
                <a:lnTo>
                  <a:pt x="4708285" y="1281191"/>
                </a:lnTo>
                <a:lnTo>
                  <a:pt x="4708285" y="1287260"/>
                </a:lnTo>
                <a:cubicBezTo>
                  <a:pt x="4708151" y="1286539"/>
                  <a:pt x="4707467" y="1286061"/>
                  <a:pt x="4706725" y="1286194"/>
                </a:cubicBezTo>
                <a:cubicBezTo>
                  <a:pt x="4706611" y="1286217"/>
                  <a:pt x="4706497" y="1286257"/>
                  <a:pt x="4706383" y="1286312"/>
                </a:cubicBezTo>
                <a:cubicBezTo>
                  <a:pt x="4705584" y="1286551"/>
                  <a:pt x="4705109" y="1287394"/>
                  <a:pt x="4705356" y="1288197"/>
                </a:cubicBezTo>
                <a:cubicBezTo>
                  <a:pt x="4705375" y="1288265"/>
                  <a:pt x="4705394" y="1288333"/>
                  <a:pt x="4705432" y="1288398"/>
                </a:cubicBezTo>
                <a:cubicBezTo>
                  <a:pt x="4705984" y="1288842"/>
                  <a:pt x="4706782" y="1288842"/>
                  <a:pt x="4707334" y="1288398"/>
                </a:cubicBezTo>
                <a:cubicBezTo>
                  <a:pt x="4707638" y="1288515"/>
                  <a:pt x="4707980" y="1288515"/>
                  <a:pt x="4708285" y="1288398"/>
                </a:cubicBezTo>
                <a:lnTo>
                  <a:pt x="4708285" y="1298450"/>
                </a:lnTo>
                <a:cubicBezTo>
                  <a:pt x="4712924" y="1300131"/>
                  <a:pt x="4718078" y="1299495"/>
                  <a:pt x="4722166" y="1296743"/>
                </a:cubicBezTo>
                <a:cubicBezTo>
                  <a:pt x="4722679" y="1297094"/>
                  <a:pt x="4723364" y="1297094"/>
                  <a:pt x="4723877" y="1296743"/>
                </a:cubicBezTo>
                <a:cubicBezTo>
                  <a:pt x="4724676" y="1296504"/>
                  <a:pt x="4725151" y="1295660"/>
                  <a:pt x="4724904" y="1294858"/>
                </a:cubicBezTo>
                <a:cubicBezTo>
                  <a:pt x="4724885" y="1294790"/>
                  <a:pt x="4724866" y="1294721"/>
                  <a:pt x="4724828" y="1294657"/>
                </a:cubicBezTo>
                <a:cubicBezTo>
                  <a:pt x="4726730" y="1292950"/>
                  <a:pt x="4728441" y="1291053"/>
                  <a:pt x="4729962" y="1289915"/>
                </a:cubicBezTo>
                <a:cubicBezTo>
                  <a:pt x="4726539" y="1294277"/>
                  <a:pt x="4723307" y="1298640"/>
                  <a:pt x="4720645" y="1302812"/>
                </a:cubicBezTo>
                <a:lnTo>
                  <a:pt x="4705242" y="1309261"/>
                </a:lnTo>
                <a:lnTo>
                  <a:pt x="4702389" y="1301105"/>
                </a:lnTo>
                <a:lnTo>
                  <a:pt x="4699537" y="1292950"/>
                </a:lnTo>
                <a:lnTo>
                  <a:pt x="4699537" y="1291622"/>
                </a:lnTo>
                <a:lnTo>
                  <a:pt x="4688889" y="1299398"/>
                </a:lnTo>
                <a:lnTo>
                  <a:pt x="4686797" y="1293519"/>
                </a:lnTo>
                <a:lnTo>
                  <a:pt x="4685466" y="1296174"/>
                </a:lnTo>
                <a:lnTo>
                  <a:pt x="4684135" y="1298829"/>
                </a:lnTo>
                <a:lnTo>
                  <a:pt x="4687367" y="1300536"/>
                </a:lnTo>
                <a:lnTo>
                  <a:pt x="4682233" y="1304140"/>
                </a:lnTo>
                <a:lnTo>
                  <a:pt x="4681092" y="1304140"/>
                </a:lnTo>
                <a:cubicBezTo>
                  <a:pt x="4679761" y="1299892"/>
                  <a:pt x="4676015" y="1296838"/>
                  <a:pt x="4671584" y="1296364"/>
                </a:cubicBezTo>
                <a:cubicBezTo>
                  <a:pt x="4670881" y="1299165"/>
                  <a:pt x="4670881" y="1302097"/>
                  <a:pt x="4671584" y="1304899"/>
                </a:cubicBezTo>
                <a:cubicBezTo>
                  <a:pt x="4671090" y="1305633"/>
                  <a:pt x="4670652" y="1306391"/>
                  <a:pt x="4670253" y="1307175"/>
                </a:cubicBezTo>
                <a:lnTo>
                  <a:pt x="4667591" y="1312296"/>
                </a:lnTo>
                <a:lnTo>
                  <a:pt x="4668542" y="1313623"/>
                </a:lnTo>
                <a:lnTo>
                  <a:pt x="4665499" y="1315899"/>
                </a:lnTo>
                <a:lnTo>
                  <a:pt x="4660935" y="1302623"/>
                </a:lnTo>
                <a:lnTo>
                  <a:pt x="4663217" y="1301105"/>
                </a:lnTo>
                <a:lnTo>
                  <a:pt x="4666640" y="1298450"/>
                </a:lnTo>
                <a:lnTo>
                  <a:pt x="4658844" y="1298450"/>
                </a:lnTo>
                <a:lnTo>
                  <a:pt x="4650857" y="1298450"/>
                </a:lnTo>
                <a:lnTo>
                  <a:pt x="4653900" y="1299967"/>
                </a:lnTo>
                <a:lnTo>
                  <a:pt x="4641539" y="1303049"/>
                </a:lnTo>
                <a:lnTo>
                  <a:pt x="4641539" y="1302623"/>
                </a:lnTo>
                <a:lnTo>
                  <a:pt x="4641539" y="1301105"/>
                </a:lnTo>
                <a:cubicBezTo>
                  <a:pt x="4641197" y="1300284"/>
                  <a:pt x="4640322" y="1299810"/>
                  <a:pt x="4639448" y="1299967"/>
                </a:cubicBezTo>
                <a:cubicBezTo>
                  <a:pt x="4638972" y="1300582"/>
                  <a:pt x="4638972" y="1301439"/>
                  <a:pt x="4639448" y="1302054"/>
                </a:cubicBezTo>
                <a:lnTo>
                  <a:pt x="4641359" y="1303094"/>
                </a:lnTo>
                <a:lnTo>
                  <a:pt x="4640208" y="1303381"/>
                </a:lnTo>
                <a:lnTo>
                  <a:pt x="4635645" y="1304709"/>
                </a:lnTo>
                <a:lnTo>
                  <a:pt x="4633743" y="1304709"/>
                </a:lnTo>
                <a:lnTo>
                  <a:pt x="4632602" y="1306985"/>
                </a:lnTo>
                <a:lnTo>
                  <a:pt x="4624425" y="1308882"/>
                </a:lnTo>
                <a:cubicBezTo>
                  <a:pt x="4623474" y="1308060"/>
                  <a:pt x="4622372" y="1307417"/>
                  <a:pt x="4621193" y="1306985"/>
                </a:cubicBezTo>
                <a:cubicBezTo>
                  <a:pt x="4621117" y="1307425"/>
                  <a:pt x="4621117" y="1307873"/>
                  <a:pt x="4621193" y="1308313"/>
                </a:cubicBezTo>
                <a:cubicBezTo>
                  <a:pt x="4618721" y="1321210"/>
                  <a:pt x="4622904" y="1322348"/>
                  <a:pt x="4625376" y="1319313"/>
                </a:cubicBezTo>
                <a:lnTo>
                  <a:pt x="4628228" y="1327469"/>
                </a:lnTo>
                <a:lnTo>
                  <a:pt x="4639448" y="1323865"/>
                </a:lnTo>
                <a:lnTo>
                  <a:pt x="4639448" y="1327659"/>
                </a:lnTo>
                <a:lnTo>
                  <a:pt x="4642659" y="1326522"/>
                </a:lnTo>
                <a:lnTo>
                  <a:pt x="4643061" y="1327659"/>
                </a:lnTo>
                <a:lnTo>
                  <a:pt x="4644396" y="1325907"/>
                </a:lnTo>
                <a:lnTo>
                  <a:pt x="4645342" y="1325572"/>
                </a:lnTo>
                <a:cubicBezTo>
                  <a:pt x="4642300" y="1327659"/>
                  <a:pt x="4638497" y="1328986"/>
                  <a:pt x="4637356" y="1332969"/>
                </a:cubicBezTo>
                <a:cubicBezTo>
                  <a:pt x="4640113" y="1331763"/>
                  <a:pt x="4642985" y="1330811"/>
                  <a:pt x="4645913" y="1330124"/>
                </a:cubicBezTo>
                <a:lnTo>
                  <a:pt x="4643061" y="1336004"/>
                </a:lnTo>
                <a:lnTo>
                  <a:pt x="4624045" y="1328797"/>
                </a:lnTo>
                <a:lnTo>
                  <a:pt x="4622714" y="1328797"/>
                </a:lnTo>
                <a:cubicBezTo>
                  <a:pt x="4622372" y="1327975"/>
                  <a:pt x="4621497" y="1327501"/>
                  <a:pt x="4620622" y="1327659"/>
                </a:cubicBezTo>
                <a:lnTo>
                  <a:pt x="4615108" y="1325383"/>
                </a:lnTo>
                <a:cubicBezTo>
                  <a:pt x="4615279" y="1324958"/>
                  <a:pt x="4615279" y="1324480"/>
                  <a:pt x="4615108" y="1324055"/>
                </a:cubicBezTo>
                <a:cubicBezTo>
                  <a:pt x="4614594" y="1323532"/>
                  <a:pt x="4613757" y="1323522"/>
                  <a:pt x="4613225" y="1324036"/>
                </a:cubicBezTo>
                <a:cubicBezTo>
                  <a:pt x="4613225" y="1324042"/>
                  <a:pt x="4613206" y="1324049"/>
                  <a:pt x="4613206" y="1324055"/>
                </a:cubicBezTo>
                <a:cubicBezTo>
                  <a:pt x="4612655" y="1324220"/>
                  <a:pt x="4612236" y="1324647"/>
                  <a:pt x="4612065" y="1325193"/>
                </a:cubicBezTo>
                <a:lnTo>
                  <a:pt x="4601797" y="1323865"/>
                </a:lnTo>
                <a:lnTo>
                  <a:pt x="4587915" y="1326900"/>
                </a:lnTo>
                <a:lnTo>
                  <a:pt x="4583922" y="1326900"/>
                </a:lnTo>
                <a:lnTo>
                  <a:pt x="4583922" y="1327659"/>
                </a:lnTo>
                <a:lnTo>
                  <a:pt x="4577267" y="1328986"/>
                </a:lnTo>
                <a:lnTo>
                  <a:pt x="4577267" y="1327469"/>
                </a:lnTo>
                <a:lnTo>
                  <a:pt x="4578597" y="1324624"/>
                </a:lnTo>
                <a:lnTo>
                  <a:pt x="4570421" y="1327469"/>
                </a:lnTo>
                <a:lnTo>
                  <a:pt x="4573083" y="1328797"/>
                </a:lnTo>
                <a:lnTo>
                  <a:pt x="4574224" y="1328797"/>
                </a:lnTo>
                <a:lnTo>
                  <a:pt x="4565287" y="1330693"/>
                </a:lnTo>
                <a:lnTo>
                  <a:pt x="4566237" y="1329555"/>
                </a:lnTo>
                <a:cubicBezTo>
                  <a:pt x="4567207" y="1328601"/>
                  <a:pt x="4567759" y="1327306"/>
                  <a:pt x="4567759" y="1325952"/>
                </a:cubicBezTo>
                <a:cubicBezTo>
                  <a:pt x="4566884" y="1324924"/>
                  <a:pt x="4565667" y="1324248"/>
                  <a:pt x="4564336" y="1324055"/>
                </a:cubicBezTo>
                <a:lnTo>
                  <a:pt x="4561293" y="1324055"/>
                </a:lnTo>
                <a:lnTo>
                  <a:pt x="4563765" y="1331831"/>
                </a:lnTo>
                <a:lnTo>
                  <a:pt x="4551405" y="1334487"/>
                </a:lnTo>
                <a:lnTo>
                  <a:pt x="4555969" y="1341694"/>
                </a:lnTo>
                <a:lnTo>
                  <a:pt x="4554447" y="1341694"/>
                </a:lnTo>
                <a:lnTo>
                  <a:pt x="4556920" y="1343021"/>
                </a:lnTo>
                <a:lnTo>
                  <a:pt x="4564336" y="1354401"/>
                </a:lnTo>
                <a:lnTo>
                  <a:pt x="4566617" y="1358005"/>
                </a:lnTo>
                <a:lnTo>
                  <a:pt x="4568329" y="1358005"/>
                </a:lnTo>
                <a:lnTo>
                  <a:pt x="4568329" y="1359333"/>
                </a:lnTo>
                <a:lnTo>
                  <a:pt x="4566998" y="1359333"/>
                </a:lnTo>
                <a:lnTo>
                  <a:pt x="4569090" y="1360471"/>
                </a:lnTo>
                <a:lnTo>
                  <a:pt x="4572132" y="1365402"/>
                </a:lnTo>
                <a:lnTo>
                  <a:pt x="4568329" y="1367109"/>
                </a:lnTo>
                <a:cubicBezTo>
                  <a:pt x="4566865" y="1366011"/>
                  <a:pt x="4565343" y="1364998"/>
                  <a:pt x="4563765" y="1364074"/>
                </a:cubicBezTo>
                <a:lnTo>
                  <a:pt x="4560533" y="1361988"/>
                </a:lnTo>
                <a:lnTo>
                  <a:pt x="4558116" y="1363008"/>
                </a:lnTo>
                <a:lnTo>
                  <a:pt x="4555779" y="1361609"/>
                </a:lnTo>
                <a:lnTo>
                  <a:pt x="4554828" y="1363695"/>
                </a:lnTo>
                <a:lnTo>
                  <a:pt x="4553877" y="1365592"/>
                </a:lnTo>
                <a:lnTo>
                  <a:pt x="4556322" y="1364422"/>
                </a:lnTo>
                <a:lnTo>
                  <a:pt x="4563195" y="1367678"/>
                </a:lnTo>
                <a:lnTo>
                  <a:pt x="4565287" y="1367678"/>
                </a:lnTo>
                <a:lnTo>
                  <a:pt x="4558060" y="1370902"/>
                </a:lnTo>
                <a:lnTo>
                  <a:pt x="4556159" y="1369575"/>
                </a:lnTo>
                <a:cubicBezTo>
                  <a:pt x="4554086" y="1367930"/>
                  <a:pt x="4551766" y="1366587"/>
                  <a:pt x="4549313" y="1365592"/>
                </a:cubicBezTo>
                <a:lnTo>
                  <a:pt x="4547031" y="1365592"/>
                </a:lnTo>
                <a:lnTo>
                  <a:pt x="4547031" y="1367868"/>
                </a:lnTo>
                <a:lnTo>
                  <a:pt x="4551785" y="1370333"/>
                </a:lnTo>
                <a:lnTo>
                  <a:pt x="4554828" y="1371851"/>
                </a:lnTo>
                <a:lnTo>
                  <a:pt x="4544940" y="1376403"/>
                </a:lnTo>
                <a:lnTo>
                  <a:pt x="4543799" y="1380955"/>
                </a:lnTo>
                <a:cubicBezTo>
                  <a:pt x="4542772" y="1380528"/>
                  <a:pt x="4541802" y="1379953"/>
                  <a:pt x="4540946" y="1379248"/>
                </a:cubicBezTo>
                <a:lnTo>
                  <a:pt x="4531628" y="1383431"/>
                </a:lnTo>
                <a:lnTo>
                  <a:pt x="4531629" y="1383420"/>
                </a:lnTo>
                <a:lnTo>
                  <a:pt x="4528776" y="1382662"/>
                </a:lnTo>
                <a:cubicBezTo>
                  <a:pt x="4528187" y="1382108"/>
                  <a:pt x="4527274" y="1382108"/>
                  <a:pt x="4526685" y="1382662"/>
                </a:cubicBezTo>
                <a:cubicBezTo>
                  <a:pt x="4526247" y="1383215"/>
                  <a:pt x="4526247" y="1384004"/>
                  <a:pt x="4526685" y="1384558"/>
                </a:cubicBezTo>
                <a:lnTo>
                  <a:pt x="4527784" y="1385156"/>
                </a:lnTo>
                <a:lnTo>
                  <a:pt x="4521931" y="1387783"/>
                </a:lnTo>
                <a:lnTo>
                  <a:pt x="4522882" y="1387783"/>
                </a:lnTo>
                <a:lnTo>
                  <a:pt x="4518508" y="1388731"/>
                </a:lnTo>
                <a:lnTo>
                  <a:pt x="4517557" y="1388731"/>
                </a:lnTo>
                <a:lnTo>
                  <a:pt x="4490175" y="1401438"/>
                </a:lnTo>
                <a:lnTo>
                  <a:pt x="4488719" y="1396421"/>
                </a:lnTo>
                <a:lnTo>
                  <a:pt x="4489604" y="1396697"/>
                </a:lnTo>
                <a:cubicBezTo>
                  <a:pt x="4490707" y="1396120"/>
                  <a:pt x="4491125" y="1394762"/>
                  <a:pt x="4490555" y="1393662"/>
                </a:cubicBezTo>
                <a:lnTo>
                  <a:pt x="4488463" y="1393662"/>
                </a:lnTo>
                <a:lnTo>
                  <a:pt x="4487793" y="1393231"/>
                </a:lnTo>
                <a:lnTo>
                  <a:pt x="4483899" y="1379817"/>
                </a:lnTo>
                <a:lnTo>
                  <a:pt x="4479906" y="1362367"/>
                </a:lnTo>
                <a:lnTo>
                  <a:pt x="4460890" y="1368816"/>
                </a:lnTo>
                <a:lnTo>
                  <a:pt x="4460890" y="1369006"/>
                </a:lnTo>
                <a:lnTo>
                  <a:pt x="4459749" y="1369006"/>
                </a:lnTo>
                <a:cubicBezTo>
                  <a:pt x="4459616" y="1368285"/>
                  <a:pt x="4458913" y="1367807"/>
                  <a:pt x="4458190" y="1367940"/>
                </a:cubicBezTo>
                <a:cubicBezTo>
                  <a:pt x="4458076" y="1367963"/>
                  <a:pt x="4457962" y="1368002"/>
                  <a:pt x="4457848" y="1368057"/>
                </a:cubicBezTo>
                <a:cubicBezTo>
                  <a:pt x="4456973" y="1368330"/>
                  <a:pt x="4456460" y="1369254"/>
                  <a:pt x="4456707" y="1370144"/>
                </a:cubicBezTo>
                <a:cubicBezTo>
                  <a:pt x="4457049" y="1370950"/>
                  <a:pt x="4457962" y="1371359"/>
                  <a:pt x="4458799" y="1371092"/>
                </a:cubicBezTo>
                <a:lnTo>
                  <a:pt x="4460890" y="1371478"/>
                </a:lnTo>
                <a:lnTo>
                  <a:pt x="4460890" y="1384558"/>
                </a:lnTo>
                <a:lnTo>
                  <a:pt x="4452333" y="1384558"/>
                </a:lnTo>
                <a:lnTo>
                  <a:pt x="4437691" y="1384558"/>
                </a:lnTo>
                <a:lnTo>
                  <a:pt x="4449101" y="1416043"/>
                </a:lnTo>
                <a:cubicBezTo>
                  <a:pt x="4445792" y="1414446"/>
                  <a:pt x="4441951" y="1414446"/>
                  <a:pt x="4438642" y="1416043"/>
                </a:cubicBezTo>
                <a:cubicBezTo>
                  <a:pt x="4430522" y="1417391"/>
                  <a:pt x="4422174" y="1416540"/>
                  <a:pt x="4414492" y="1413577"/>
                </a:cubicBezTo>
                <a:cubicBezTo>
                  <a:pt x="4411526" y="1412670"/>
                  <a:pt x="4408597" y="1411593"/>
                  <a:pt x="4405745" y="1410353"/>
                </a:cubicBezTo>
                <a:lnTo>
                  <a:pt x="4384257" y="1400869"/>
                </a:lnTo>
                <a:lnTo>
                  <a:pt x="4384257" y="1403904"/>
                </a:lnTo>
                <a:lnTo>
                  <a:pt x="4382926" y="1413767"/>
                </a:lnTo>
                <a:cubicBezTo>
                  <a:pt x="4382203" y="1414102"/>
                  <a:pt x="4381804" y="1414888"/>
                  <a:pt x="4381975" y="1415663"/>
                </a:cubicBezTo>
                <a:cubicBezTo>
                  <a:pt x="4382279" y="1415764"/>
                  <a:pt x="4382622" y="1415764"/>
                  <a:pt x="4382926" y="1415663"/>
                </a:cubicBezTo>
                <a:lnTo>
                  <a:pt x="4380834" y="1430268"/>
                </a:lnTo>
                <a:lnTo>
                  <a:pt x="4380834" y="1436716"/>
                </a:lnTo>
                <a:lnTo>
                  <a:pt x="4376841" y="1464218"/>
                </a:lnTo>
                <a:lnTo>
                  <a:pt x="4350980" y="1477305"/>
                </a:lnTo>
                <a:cubicBezTo>
                  <a:pt x="4348489" y="1474238"/>
                  <a:pt x="4345769" y="1471383"/>
                  <a:pt x="4342803" y="1468770"/>
                </a:cubicBezTo>
                <a:lnTo>
                  <a:pt x="4328731" y="1457390"/>
                </a:lnTo>
                <a:lnTo>
                  <a:pt x="4330633" y="1467442"/>
                </a:lnTo>
                <a:lnTo>
                  <a:pt x="4330761" y="1467821"/>
                </a:lnTo>
                <a:lnTo>
                  <a:pt x="4329492" y="1467821"/>
                </a:lnTo>
                <a:lnTo>
                  <a:pt x="4330853" y="1468093"/>
                </a:lnTo>
                <a:lnTo>
                  <a:pt x="4336528" y="1484891"/>
                </a:lnTo>
                <a:lnTo>
                  <a:pt x="4327590" y="1489443"/>
                </a:lnTo>
                <a:lnTo>
                  <a:pt x="4318273" y="1487167"/>
                </a:lnTo>
                <a:lnTo>
                  <a:pt x="4316371" y="1495133"/>
                </a:lnTo>
                <a:lnTo>
                  <a:pt x="4312378" y="1497220"/>
                </a:lnTo>
                <a:cubicBezTo>
                  <a:pt x="4312378" y="1496082"/>
                  <a:pt x="4310857" y="1494754"/>
                  <a:pt x="4307624" y="1493237"/>
                </a:cubicBezTo>
                <a:cubicBezTo>
                  <a:pt x="4298687" y="1498927"/>
                  <a:pt x="4300968" y="1501013"/>
                  <a:pt x="4304772" y="1501013"/>
                </a:cubicBezTo>
                <a:lnTo>
                  <a:pt x="4278530" y="1511634"/>
                </a:lnTo>
                <a:cubicBezTo>
                  <a:pt x="4264458" y="1513151"/>
                  <a:pt x="4251528" y="1515996"/>
                  <a:pt x="4247154" y="1527376"/>
                </a:cubicBezTo>
                <a:cubicBezTo>
                  <a:pt x="4247972" y="1527594"/>
                  <a:pt x="4248808" y="1527594"/>
                  <a:pt x="4249626" y="1527376"/>
                </a:cubicBezTo>
                <a:lnTo>
                  <a:pt x="4216729" y="1545015"/>
                </a:lnTo>
                <a:cubicBezTo>
                  <a:pt x="4215341" y="1544744"/>
                  <a:pt x="4213934" y="1544744"/>
                  <a:pt x="4212545" y="1545015"/>
                </a:cubicBezTo>
                <a:lnTo>
                  <a:pt x="4207602" y="1546722"/>
                </a:lnTo>
                <a:lnTo>
                  <a:pt x="4211024" y="1546722"/>
                </a:lnTo>
                <a:lnTo>
                  <a:pt x="4203798" y="1550895"/>
                </a:lnTo>
                <a:lnTo>
                  <a:pt x="4207982" y="1542360"/>
                </a:lnTo>
                <a:lnTo>
                  <a:pt x="4185630" y="1549847"/>
                </a:lnTo>
                <a:lnTo>
                  <a:pt x="4185543" y="1549757"/>
                </a:lnTo>
                <a:lnTo>
                  <a:pt x="4185543" y="1549876"/>
                </a:lnTo>
                <a:lnTo>
                  <a:pt x="4182501" y="1550895"/>
                </a:lnTo>
                <a:lnTo>
                  <a:pt x="4185543" y="1552412"/>
                </a:lnTo>
                <a:lnTo>
                  <a:pt x="4185543" y="1549876"/>
                </a:lnTo>
                <a:lnTo>
                  <a:pt x="4185630" y="1549847"/>
                </a:lnTo>
                <a:lnTo>
                  <a:pt x="4191058" y="1555447"/>
                </a:lnTo>
                <a:lnTo>
                  <a:pt x="4193720" y="1556775"/>
                </a:lnTo>
                <a:cubicBezTo>
                  <a:pt x="4167098" y="1571568"/>
                  <a:pt x="4140533" y="1586615"/>
                  <a:pt x="4114044" y="1601915"/>
                </a:cubicBezTo>
                <a:lnTo>
                  <a:pt x="4112713" y="1597932"/>
                </a:lnTo>
                <a:lnTo>
                  <a:pt x="4109861" y="1600018"/>
                </a:lnTo>
                <a:cubicBezTo>
                  <a:pt x="4108263" y="1601200"/>
                  <a:pt x="4107446" y="1603176"/>
                  <a:pt x="4107769" y="1605139"/>
                </a:cubicBezTo>
                <a:lnTo>
                  <a:pt x="4084189" y="1618985"/>
                </a:lnTo>
                <a:cubicBezTo>
                  <a:pt x="4086490" y="1619711"/>
                  <a:pt x="4088829" y="1620220"/>
                  <a:pt x="4091225" y="1620502"/>
                </a:cubicBezTo>
                <a:lnTo>
                  <a:pt x="4093317" y="1622589"/>
                </a:lnTo>
                <a:lnTo>
                  <a:pt x="4094458" y="1622589"/>
                </a:lnTo>
                <a:cubicBezTo>
                  <a:pt x="4091644" y="1624874"/>
                  <a:pt x="4089647" y="1627998"/>
                  <a:pt x="4088753" y="1631503"/>
                </a:cubicBezTo>
                <a:cubicBezTo>
                  <a:pt x="4087555" y="1629470"/>
                  <a:pt x="4085654" y="1627926"/>
                  <a:pt x="4083429" y="1627140"/>
                </a:cubicBezTo>
                <a:cubicBezTo>
                  <a:pt x="4072400" y="1637762"/>
                  <a:pt x="4083429" y="1638141"/>
                  <a:pt x="4087612" y="1634917"/>
                </a:cubicBezTo>
                <a:lnTo>
                  <a:pt x="4085901" y="1640417"/>
                </a:lnTo>
                <a:lnTo>
                  <a:pt x="4069357" y="1640417"/>
                </a:lnTo>
                <a:cubicBezTo>
                  <a:pt x="4068426" y="1636557"/>
                  <a:pt x="4067075" y="1632808"/>
                  <a:pt x="4065364" y="1629227"/>
                </a:cubicBezTo>
                <a:lnTo>
                  <a:pt x="4056617" y="1634537"/>
                </a:lnTo>
                <a:lnTo>
                  <a:pt x="4054715" y="1631123"/>
                </a:lnTo>
                <a:lnTo>
                  <a:pt x="4051673" y="1626192"/>
                </a:lnTo>
                <a:lnTo>
                  <a:pt x="4051673" y="1633589"/>
                </a:lnTo>
                <a:lnTo>
                  <a:pt x="4051673" y="1637003"/>
                </a:lnTo>
                <a:lnTo>
                  <a:pt x="4048440" y="1639089"/>
                </a:lnTo>
                <a:lnTo>
                  <a:pt x="4048440" y="1641176"/>
                </a:lnTo>
                <a:lnTo>
                  <a:pt x="4044827" y="1641176"/>
                </a:lnTo>
                <a:cubicBezTo>
                  <a:pt x="4019479" y="1656601"/>
                  <a:pt x="3994112" y="1672154"/>
                  <a:pt x="3968764" y="1687833"/>
                </a:cubicBezTo>
                <a:lnTo>
                  <a:pt x="3970476" y="1693144"/>
                </a:lnTo>
                <a:lnTo>
                  <a:pt x="3965151" y="1690299"/>
                </a:lnTo>
                <a:cubicBezTo>
                  <a:pt x="3943854" y="1703955"/>
                  <a:pt x="3922366" y="1717611"/>
                  <a:pt x="3901259" y="1731646"/>
                </a:cubicBezTo>
                <a:cubicBezTo>
                  <a:pt x="3905005" y="1724928"/>
                  <a:pt x="3906830" y="1717324"/>
                  <a:pt x="3906583" y="1709645"/>
                </a:cubicBezTo>
                <a:cubicBezTo>
                  <a:pt x="3892511" y="1713818"/>
                  <a:pt x="3876919" y="1727284"/>
                  <a:pt x="3882433" y="1744164"/>
                </a:cubicBezTo>
                <a:cubicBezTo>
                  <a:pt x="3863417" y="1756682"/>
                  <a:pt x="3845352" y="1769200"/>
                  <a:pt x="3827097" y="1782097"/>
                </a:cubicBezTo>
                <a:cubicBezTo>
                  <a:pt x="3827097" y="1782097"/>
                  <a:pt x="3827097" y="1780580"/>
                  <a:pt x="3825576" y="1778873"/>
                </a:cubicBezTo>
                <a:cubicBezTo>
                  <a:pt x="3807892" y="1785701"/>
                  <a:pt x="3781840" y="1784373"/>
                  <a:pt x="3778037" y="1805047"/>
                </a:cubicBezTo>
                <a:cubicBezTo>
                  <a:pt x="3779178" y="1805130"/>
                  <a:pt x="3780319" y="1805130"/>
                  <a:pt x="3781460" y="1805047"/>
                </a:cubicBezTo>
                <a:lnTo>
                  <a:pt x="3784502" y="1802771"/>
                </a:lnTo>
                <a:cubicBezTo>
                  <a:pt x="3785586" y="1803535"/>
                  <a:pt x="3786442" y="1804586"/>
                  <a:pt x="3786974" y="1805805"/>
                </a:cubicBezTo>
                <a:cubicBezTo>
                  <a:pt x="3789370" y="1806133"/>
                  <a:pt x="3791804" y="1806133"/>
                  <a:pt x="3794200" y="1805805"/>
                </a:cubicBezTo>
                <a:cubicBezTo>
                  <a:pt x="3775185" y="1819461"/>
                  <a:pt x="3756169" y="1833307"/>
                  <a:pt x="3737153" y="1847532"/>
                </a:cubicBezTo>
                <a:cubicBezTo>
                  <a:pt x="3735917" y="1846390"/>
                  <a:pt x="3734282" y="1845777"/>
                  <a:pt x="3732589" y="1845825"/>
                </a:cubicBezTo>
                <a:cubicBezTo>
                  <a:pt x="3732361" y="1847716"/>
                  <a:pt x="3732361" y="1849624"/>
                  <a:pt x="3732589" y="1851515"/>
                </a:cubicBezTo>
                <a:cubicBezTo>
                  <a:pt x="3715095" y="1864412"/>
                  <a:pt x="3697601" y="1877689"/>
                  <a:pt x="3680296" y="1890965"/>
                </a:cubicBezTo>
                <a:cubicBezTo>
                  <a:pt x="3679859" y="1890212"/>
                  <a:pt x="3679193" y="1889615"/>
                  <a:pt x="3678395" y="1889258"/>
                </a:cubicBezTo>
                <a:cubicBezTo>
                  <a:pt x="3679536" y="1889258"/>
                  <a:pt x="3680296" y="1889258"/>
                  <a:pt x="3680296" y="1887741"/>
                </a:cubicBezTo>
                <a:cubicBezTo>
                  <a:pt x="3680296" y="1886223"/>
                  <a:pt x="3678965" y="1887741"/>
                  <a:pt x="3677824" y="1887741"/>
                </a:cubicBezTo>
                <a:cubicBezTo>
                  <a:pt x="3678204" y="1888716"/>
                  <a:pt x="3678204" y="1889801"/>
                  <a:pt x="3677824" y="1890776"/>
                </a:cubicBezTo>
                <a:cubicBezTo>
                  <a:pt x="3678775" y="1890776"/>
                  <a:pt x="3678965" y="1890776"/>
                  <a:pt x="3679536" y="1890776"/>
                </a:cubicBezTo>
                <a:lnTo>
                  <a:pt x="3677634" y="1892293"/>
                </a:lnTo>
                <a:cubicBezTo>
                  <a:pt x="3663753" y="1902914"/>
                  <a:pt x="3650252" y="1913535"/>
                  <a:pt x="3636560" y="1924346"/>
                </a:cubicBezTo>
                <a:lnTo>
                  <a:pt x="3630475" y="1929088"/>
                </a:lnTo>
                <a:lnTo>
                  <a:pt x="3628954" y="1930416"/>
                </a:lnTo>
                <a:lnTo>
                  <a:pt x="3621157" y="1936864"/>
                </a:lnTo>
                <a:lnTo>
                  <a:pt x="3692466" y="2182481"/>
                </a:lnTo>
                <a:lnTo>
                  <a:pt x="3698361" y="2202775"/>
                </a:lnTo>
                <a:lnTo>
                  <a:pt x="3717377" y="2268968"/>
                </a:lnTo>
                <a:lnTo>
                  <a:pt x="3755408" y="2398320"/>
                </a:lnTo>
                <a:cubicBezTo>
                  <a:pt x="3751396" y="2392555"/>
                  <a:pt x="3746870" y="2387168"/>
                  <a:pt x="3741907" y="2382199"/>
                </a:cubicBezTo>
                <a:lnTo>
                  <a:pt x="3721560" y="2363232"/>
                </a:lnTo>
                <a:lnTo>
                  <a:pt x="3727075" y="2389785"/>
                </a:lnTo>
                <a:lnTo>
                  <a:pt x="3728216" y="2398700"/>
                </a:lnTo>
                <a:cubicBezTo>
                  <a:pt x="3723272" y="2407614"/>
                  <a:pt x="3715095" y="2417666"/>
                  <a:pt x="3730498" y="2419942"/>
                </a:cubicBezTo>
                <a:lnTo>
                  <a:pt x="3730498" y="2415201"/>
                </a:lnTo>
                <a:lnTo>
                  <a:pt x="3742478" y="2415201"/>
                </a:lnTo>
                <a:lnTo>
                  <a:pt x="3754648" y="2416149"/>
                </a:lnTo>
                <a:lnTo>
                  <a:pt x="3744569" y="2429615"/>
                </a:lnTo>
                <a:lnTo>
                  <a:pt x="3738104" y="2438150"/>
                </a:lnTo>
                <a:lnTo>
                  <a:pt x="3766247" y="2428857"/>
                </a:lnTo>
                <a:lnTo>
                  <a:pt x="3836035" y="2669353"/>
                </a:lnTo>
                <a:lnTo>
                  <a:pt x="3834894" y="2669353"/>
                </a:lnTo>
                <a:lnTo>
                  <a:pt x="3834894" y="2684905"/>
                </a:lnTo>
                <a:cubicBezTo>
                  <a:pt x="3836700" y="2685322"/>
                  <a:pt x="3838602" y="2685322"/>
                  <a:pt x="3840409" y="2684905"/>
                </a:cubicBezTo>
                <a:lnTo>
                  <a:pt x="3985688" y="3186381"/>
                </a:lnTo>
                <a:cubicBezTo>
                  <a:pt x="3982836" y="3188846"/>
                  <a:pt x="3982646" y="3193209"/>
                  <a:pt x="3987970" y="3194347"/>
                </a:cubicBezTo>
                <a:lnTo>
                  <a:pt x="3997858" y="3228297"/>
                </a:lnTo>
                <a:lnTo>
                  <a:pt x="3993295" y="3228297"/>
                </a:lnTo>
                <a:lnTo>
                  <a:pt x="3998429" y="3230004"/>
                </a:lnTo>
                <a:lnTo>
                  <a:pt x="3999570" y="3234176"/>
                </a:lnTo>
                <a:cubicBezTo>
                  <a:pt x="3994055" y="3237970"/>
                  <a:pt x="3997098" y="3250488"/>
                  <a:pt x="3986639" y="3249350"/>
                </a:cubicBezTo>
                <a:cubicBezTo>
                  <a:pt x="3990442" y="3237780"/>
                  <a:pt x="3967623" y="3227917"/>
                  <a:pt x="3965722" y="3238918"/>
                </a:cubicBezTo>
                <a:cubicBezTo>
                  <a:pt x="3995386" y="3254281"/>
                  <a:pt x="3947847" y="3235883"/>
                  <a:pt x="3955263" y="3259781"/>
                </a:cubicBezTo>
                <a:cubicBezTo>
                  <a:pt x="3971617" y="3251246"/>
                  <a:pt x="3995576" y="3263764"/>
                  <a:pt x="4004134" y="3249919"/>
                </a:cubicBezTo>
                <a:lnTo>
                  <a:pt x="4057758" y="3434843"/>
                </a:lnTo>
                <a:cubicBezTo>
                  <a:pt x="4281611" y="3358217"/>
                  <a:pt x="4500899" y="3268942"/>
                  <a:pt x="4714560" y="3167414"/>
                </a:cubicBezTo>
                <a:cubicBezTo>
                  <a:pt x="4712677" y="3172630"/>
                  <a:pt x="4715377" y="3178396"/>
                  <a:pt x="4720607" y="3180292"/>
                </a:cubicBezTo>
                <a:cubicBezTo>
                  <a:pt x="4721652" y="3180653"/>
                  <a:pt x="4722755" y="3180861"/>
                  <a:pt x="4723877" y="3180880"/>
                </a:cubicBezTo>
                <a:cubicBezTo>
                  <a:pt x="4723991" y="3175095"/>
                  <a:pt x="4723497" y="3169311"/>
                  <a:pt x="4722356" y="3163621"/>
                </a:cubicBezTo>
                <a:cubicBezTo>
                  <a:pt x="4839493" y="3107859"/>
                  <a:pt x="4951685" y="3049821"/>
                  <a:pt x="5056462" y="2990456"/>
                </a:cubicBezTo>
                <a:lnTo>
                  <a:pt x="5061216" y="2994060"/>
                </a:lnTo>
                <a:lnTo>
                  <a:pt x="5061216" y="2992353"/>
                </a:lnTo>
                <a:lnTo>
                  <a:pt x="5061216" y="2990456"/>
                </a:lnTo>
                <a:lnTo>
                  <a:pt x="5058934" y="2987990"/>
                </a:lnTo>
                <a:cubicBezTo>
                  <a:pt x="5071674" y="2980973"/>
                  <a:pt x="5084225" y="2973765"/>
                  <a:pt x="5096965" y="2966558"/>
                </a:cubicBezTo>
                <a:cubicBezTo>
                  <a:pt x="5097022" y="2966994"/>
                  <a:pt x="5097022" y="2967450"/>
                  <a:pt x="5096965" y="2967886"/>
                </a:cubicBezTo>
                <a:lnTo>
                  <a:pt x="5103431" y="2980783"/>
                </a:lnTo>
                <a:lnTo>
                  <a:pt x="5117122" y="2983059"/>
                </a:lnTo>
                <a:lnTo>
                  <a:pt x="5118072" y="2983059"/>
                </a:lnTo>
                <a:lnTo>
                  <a:pt x="5118072" y="2985525"/>
                </a:lnTo>
                <a:lnTo>
                  <a:pt x="5119784" y="2990456"/>
                </a:lnTo>
                <a:lnTo>
                  <a:pt x="5115981" y="2992353"/>
                </a:lnTo>
                <a:lnTo>
                  <a:pt x="5097404" y="3000094"/>
                </a:lnTo>
                <a:lnTo>
                  <a:pt x="5096566" y="2999826"/>
                </a:lnTo>
                <a:cubicBezTo>
                  <a:pt x="5096433" y="2999901"/>
                  <a:pt x="5096300" y="3000015"/>
                  <a:pt x="5096204" y="3000129"/>
                </a:cubicBezTo>
                <a:lnTo>
                  <a:pt x="5096498" y="3000472"/>
                </a:lnTo>
                <a:lnTo>
                  <a:pt x="5088218" y="3003922"/>
                </a:lnTo>
                <a:lnTo>
                  <a:pt x="5074717" y="3007905"/>
                </a:lnTo>
                <a:lnTo>
                  <a:pt x="5080992" y="3022699"/>
                </a:lnTo>
                <a:lnTo>
                  <a:pt x="5088598" y="3021751"/>
                </a:lnTo>
                <a:lnTo>
                  <a:pt x="5088598" y="3028579"/>
                </a:lnTo>
                <a:lnTo>
                  <a:pt x="5088598" y="3040148"/>
                </a:lnTo>
                <a:lnTo>
                  <a:pt x="5112558" y="3029148"/>
                </a:lnTo>
                <a:cubicBezTo>
                  <a:pt x="5111227" y="3031765"/>
                  <a:pt x="5111227" y="3034876"/>
                  <a:pt x="5112558" y="3037493"/>
                </a:cubicBezTo>
                <a:cubicBezTo>
                  <a:pt x="5114212" y="3046218"/>
                  <a:pt x="5113357" y="3055227"/>
                  <a:pt x="5110086" y="3063477"/>
                </a:cubicBezTo>
                <a:lnTo>
                  <a:pt x="5106678" y="3073355"/>
                </a:lnTo>
                <a:lnTo>
                  <a:pt x="5103050" y="3069736"/>
                </a:lnTo>
                <a:cubicBezTo>
                  <a:pt x="5099057" y="3065943"/>
                  <a:pt x="5096204" y="3064995"/>
                  <a:pt x="5097345" y="3066322"/>
                </a:cubicBezTo>
                <a:lnTo>
                  <a:pt x="5098106" y="3067650"/>
                </a:lnTo>
                <a:cubicBezTo>
                  <a:pt x="5099970" y="3070305"/>
                  <a:pt x="5102290" y="3072619"/>
                  <a:pt x="5104952" y="3074478"/>
                </a:cubicBezTo>
                <a:lnTo>
                  <a:pt x="5106121" y="3074971"/>
                </a:lnTo>
                <a:lnTo>
                  <a:pt x="5104001" y="3081116"/>
                </a:lnTo>
                <a:lnTo>
                  <a:pt x="5114270" y="3081116"/>
                </a:lnTo>
                <a:cubicBezTo>
                  <a:pt x="5114707" y="3081496"/>
                  <a:pt x="5115353" y="3081496"/>
                  <a:pt x="5115791" y="3081116"/>
                </a:cubicBezTo>
                <a:lnTo>
                  <a:pt x="5125489" y="3081116"/>
                </a:lnTo>
                <a:cubicBezTo>
                  <a:pt x="5132144" y="3084720"/>
                  <a:pt x="5103621" y="3096858"/>
                  <a:pt x="5121876" y="3100083"/>
                </a:cubicBezTo>
                <a:cubicBezTo>
                  <a:pt x="5121876" y="3087186"/>
                  <a:pt x="5139560" y="3098565"/>
                  <a:pt x="5142793" y="3100083"/>
                </a:cubicBezTo>
                <a:cubicBezTo>
                  <a:pt x="5142793" y="3093824"/>
                  <a:pt x="5141272" y="3087755"/>
                  <a:pt x="5132334" y="3089651"/>
                </a:cubicBezTo>
                <a:cubicBezTo>
                  <a:pt x="5133856" y="3086863"/>
                  <a:pt x="5134198" y="3083582"/>
                  <a:pt x="5133285" y="3080547"/>
                </a:cubicBezTo>
                <a:lnTo>
                  <a:pt x="5161999" y="3082254"/>
                </a:lnTo>
                <a:lnTo>
                  <a:pt x="5149068" y="3077133"/>
                </a:lnTo>
                <a:lnTo>
                  <a:pt x="5142800" y="3074632"/>
                </a:lnTo>
                <a:lnTo>
                  <a:pt x="5144219" y="3067460"/>
                </a:lnTo>
                <a:lnTo>
                  <a:pt x="5145482" y="3064425"/>
                </a:lnTo>
                <a:lnTo>
                  <a:pt x="5148022" y="3063288"/>
                </a:lnTo>
                <a:cubicBezTo>
                  <a:pt x="5152253" y="3062292"/>
                  <a:pt x="5156484" y="3061296"/>
                  <a:pt x="5153252" y="3052856"/>
                </a:cubicBezTo>
                <a:cubicBezTo>
                  <a:pt x="5150209" y="3051908"/>
                  <a:pt x="5147281" y="3050637"/>
                  <a:pt x="5144505" y="3049063"/>
                </a:cubicBezTo>
                <a:lnTo>
                  <a:pt x="5146406" y="3043942"/>
                </a:lnTo>
                <a:lnTo>
                  <a:pt x="5156674" y="3016440"/>
                </a:lnTo>
                <a:lnTo>
                  <a:pt x="5152301" y="3003353"/>
                </a:lnTo>
                <a:lnTo>
                  <a:pt x="5153252" y="3001836"/>
                </a:lnTo>
                <a:lnTo>
                  <a:pt x="5155914" y="2995008"/>
                </a:lnTo>
                <a:lnTo>
                  <a:pt x="5147737" y="2988749"/>
                </a:lnTo>
                <a:cubicBezTo>
                  <a:pt x="5147737" y="2985525"/>
                  <a:pt x="5146786" y="2983628"/>
                  <a:pt x="5147737" y="2983439"/>
                </a:cubicBezTo>
                <a:cubicBezTo>
                  <a:pt x="5155305" y="2982528"/>
                  <a:pt x="5162931" y="2982016"/>
                  <a:pt x="5170556" y="2981921"/>
                </a:cubicBezTo>
                <a:lnTo>
                  <a:pt x="5185388" y="2981921"/>
                </a:lnTo>
                <a:lnTo>
                  <a:pt x="5187099" y="2981921"/>
                </a:lnTo>
                <a:lnTo>
                  <a:pt x="5188240" y="2981921"/>
                </a:lnTo>
                <a:cubicBezTo>
                  <a:pt x="5188811" y="2986265"/>
                  <a:pt x="5188811" y="2990665"/>
                  <a:pt x="5188240" y="2995008"/>
                </a:cubicBezTo>
                <a:cubicBezTo>
                  <a:pt x="5184818" y="2995008"/>
                  <a:pt x="5182536" y="2995957"/>
                  <a:pt x="5182726" y="2996526"/>
                </a:cubicBezTo>
                <a:cubicBezTo>
                  <a:pt x="5186206" y="2999844"/>
                  <a:pt x="5190028" y="3002765"/>
                  <a:pt x="5194135" y="3005250"/>
                </a:cubicBezTo>
                <a:lnTo>
                  <a:pt x="5204594" y="3012647"/>
                </a:lnTo>
                <a:lnTo>
                  <a:pt x="5206115" y="3003353"/>
                </a:lnTo>
                <a:lnTo>
                  <a:pt x="5207636" y="2994060"/>
                </a:lnTo>
                <a:lnTo>
                  <a:pt x="5196987" y="2994060"/>
                </a:lnTo>
                <a:cubicBezTo>
                  <a:pt x="5197958" y="2985563"/>
                  <a:pt x="5197444" y="2976971"/>
                  <a:pt x="5195466" y="2968645"/>
                </a:cubicBezTo>
                <a:lnTo>
                  <a:pt x="5195466" y="2967507"/>
                </a:lnTo>
                <a:lnTo>
                  <a:pt x="5199270" y="2954609"/>
                </a:lnTo>
                <a:lnTo>
                  <a:pt x="5189572" y="2943799"/>
                </a:lnTo>
                <a:lnTo>
                  <a:pt x="5191049" y="2940049"/>
                </a:lnTo>
                <a:lnTo>
                  <a:pt x="5191283" y="2939815"/>
                </a:lnTo>
                <a:cubicBezTo>
                  <a:pt x="5191340" y="2939360"/>
                  <a:pt x="5191454" y="2938905"/>
                  <a:pt x="5191663" y="2938488"/>
                </a:cubicBezTo>
                <a:lnTo>
                  <a:pt x="5191049" y="2940049"/>
                </a:lnTo>
                <a:lnTo>
                  <a:pt x="5189381" y="2941712"/>
                </a:lnTo>
                <a:lnTo>
                  <a:pt x="5177592" y="2928625"/>
                </a:lnTo>
                <a:lnTo>
                  <a:pt x="5173788" y="2924453"/>
                </a:lnTo>
                <a:lnTo>
                  <a:pt x="5173788" y="2921987"/>
                </a:lnTo>
                <a:lnTo>
                  <a:pt x="5186149" y="2914590"/>
                </a:lnTo>
                <a:cubicBezTo>
                  <a:pt x="5186149" y="2914590"/>
                  <a:pt x="5186149" y="2914590"/>
                  <a:pt x="5187480" y="2914590"/>
                </a:cubicBezTo>
                <a:cubicBezTo>
                  <a:pt x="5187898" y="2914097"/>
                  <a:pt x="5187898" y="2913376"/>
                  <a:pt x="5187480" y="2912883"/>
                </a:cubicBezTo>
                <a:lnTo>
                  <a:pt x="5192233" y="2909848"/>
                </a:lnTo>
                <a:lnTo>
                  <a:pt x="5192233" y="2920849"/>
                </a:lnTo>
                <a:lnTo>
                  <a:pt x="5193945" y="2916676"/>
                </a:lnTo>
                <a:lnTo>
                  <a:pt x="5195657" y="2912504"/>
                </a:lnTo>
                <a:lnTo>
                  <a:pt x="5193755" y="2912504"/>
                </a:lnTo>
                <a:lnTo>
                  <a:pt x="5192614" y="2912504"/>
                </a:lnTo>
                <a:lnTo>
                  <a:pt x="5217334" y="2896951"/>
                </a:lnTo>
                <a:cubicBezTo>
                  <a:pt x="5220529" y="2900763"/>
                  <a:pt x="5225568" y="2902527"/>
                  <a:pt x="5230455" y="2901503"/>
                </a:cubicBezTo>
                <a:cubicBezTo>
                  <a:pt x="5231007" y="2897596"/>
                  <a:pt x="5230113" y="2893632"/>
                  <a:pt x="5227983" y="2890313"/>
                </a:cubicBezTo>
                <a:lnTo>
                  <a:pt x="5243196" y="2880829"/>
                </a:lnTo>
                <a:lnTo>
                  <a:pt x="5244957" y="2885571"/>
                </a:lnTo>
                <a:lnTo>
                  <a:pt x="5238252" y="2898468"/>
                </a:lnTo>
                <a:cubicBezTo>
                  <a:pt x="5234163" y="2903570"/>
                  <a:pt x="5231121" y="2909450"/>
                  <a:pt x="5229314" y="2915728"/>
                </a:cubicBezTo>
                <a:cubicBezTo>
                  <a:pt x="5229314" y="2917435"/>
                  <a:pt x="5234068" y="2917056"/>
                  <a:pt x="5238252" y="2915728"/>
                </a:cubicBezTo>
                <a:lnTo>
                  <a:pt x="5245668" y="2912693"/>
                </a:lnTo>
                <a:lnTo>
                  <a:pt x="5245668" y="2913831"/>
                </a:lnTo>
                <a:lnTo>
                  <a:pt x="5244717" y="2920659"/>
                </a:lnTo>
                <a:lnTo>
                  <a:pt x="5243386" y="2928625"/>
                </a:lnTo>
                <a:lnTo>
                  <a:pt x="5274381" y="2913642"/>
                </a:lnTo>
                <a:lnTo>
                  <a:pt x="5273431" y="2902262"/>
                </a:lnTo>
                <a:lnTo>
                  <a:pt x="5272290" y="2890882"/>
                </a:lnTo>
                <a:lnTo>
                  <a:pt x="5270198" y="2892968"/>
                </a:lnTo>
                <a:cubicBezTo>
                  <a:pt x="5269799" y="2892684"/>
                  <a:pt x="5269267" y="2892684"/>
                  <a:pt x="5268867" y="2892968"/>
                </a:cubicBezTo>
                <a:cubicBezTo>
                  <a:pt x="5268449" y="2893461"/>
                  <a:pt x="5268449" y="2894182"/>
                  <a:pt x="5268867" y="2894675"/>
                </a:cubicBezTo>
                <a:lnTo>
                  <a:pt x="5259549" y="2902641"/>
                </a:lnTo>
                <a:lnTo>
                  <a:pt x="5246239" y="2914021"/>
                </a:lnTo>
                <a:lnTo>
                  <a:pt x="5246239" y="2912883"/>
                </a:lnTo>
                <a:lnTo>
                  <a:pt x="5246239" y="2898468"/>
                </a:lnTo>
                <a:lnTo>
                  <a:pt x="5246239" y="2889025"/>
                </a:lnTo>
                <a:lnTo>
                  <a:pt x="5248900" y="2896192"/>
                </a:lnTo>
                <a:lnTo>
                  <a:pt x="5256317" y="2897330"/>
                </a:lnTo>
                <a:lnTo>
                  <a:pt x="5263542" y="2898468"/>
                </a:lnTo>
                <a:lnTo>
                  <a:pt x="5253274" y="2874381"/>
                </a:lnTo>
                <a:lnTo>
                  <a:pt x="5269247" y="2864139"/>
                </a:lnTo>
                <a:lnTo>
                  <a:pt x="5272860" y="2872295"/>
                </a:lnTo>
                <a:lnTo>
                  <a:pt x="5276093" y="2870967"/>
                </a:lnTo>
                <a:lnTo>
                  <a:pt x="5274191" y="2875519"/>
                </a:lnTo>
                <a:lnTo>
                  <a:pt x="5278185" y="2870588"/>
                </a:lnTo>
                <a:lnTo>
                  <a:pt x="5278185" y="2869639"/>
                </a:lnTo>
                <a:lnTo>
                  <a:pt x="5279326" y="2869639"/>
                </a:lnTo>
                <a:cubicBezTo>
                  <a:pt x="5283357" y="2868141"/>
                  <a:pt x="5285411" y="2863665"/>
                  <a:pt x="5283908" y="2859644"/>
                </a:cubicBezTo>
                <a:cubicBezTo>
                  <a:pt x="5283908" y="2859625"/>
                  <a:pt x="5283889" y="2859606"/>
                  <a:pt x="5283889" y="2859587"/>
                </a:cubicBezTo>
                <a:cubicBezTo>
                  <a:pt x="5283186" y="2858316"/>
                  <a:pt x="5282292" y="2857159"/>
                  <a:pt x="5281227" y="2856173"/>
                </a:cubicBezTo>
                <a:cubicBezTo>
                  <a:pt x="5283889" y="2854656"/>
                  <a:pt x="5286552" y="2852759"/>
                  <a:pt x="5289024" y="2851052"/>
                </a:cubicBezTo>
                <a:lnTo>
                  <a:pt x="5289024" y="2852000"/>
                </a:lnTo>
                <a:lnTo>
                  <a:pt x="5292447" y="2850673"/>
                </a:lnTo>
                <a:cubicBezTo>
                  <a:pt x="5294728" y="2849345"/>
                  <a:pt x="5296725" y="2847619"/>
                  <a:pt x="5298341" y="2845552"/>
                </a:cubicBezTo>
                <a:lnTo>
                  <a:pt x="5303666" y="2842138"/>
                </a:lnTo>
                <a:lnTo>
                  <a:pt x="5303666" y="2844414"/>
                </a:lnTo>
                <a:lnTo>
                  <a:pt x="5301384" y="2848776"/>
                </a:lnTo>
                <a:cubicBezTo>
                  <a:pt x="5300053" y="2851242"/>
                  <a:pt x="5299862" y="2852949"/>
                  <a:pt x="5301384" y="2852569"/>
                </a:cubicBezTo>
                <a:cubicBezTo>
                  <a:pt x="5303647" y="2849857"/>
                  <a:pt x="5305453" y="2846765"/>
                  <a:pt x="5306708" y="2843465"/>
                </a:cubicBezTo>
                <a:lnTo>
                  <a:pt x="5309180" y="2838344"/>
                </a:lnTo>
                <a:lnTo>
                  <a:pt x="5312983" y="2835689"/>
                </a:lnTo>
                <a:lnTo>
                  <a:pt x="5312983" y="2834930"/>
                </a:lnTo>
                <a:lnTo>
                  <a:pt x="5339986" y="2815964"/>
                </a:lnTo>
                <a:lnTo>
                  <a:pt x="5342458" y="2823550"/>
                </a:lnTo>
                <a:lnTo>
                  <a:pt x="5343979" y="2819568"/>
                </a:lnTo>
                <a:lnTo>
                  <a:pt x="5343979" y="2821274"/>
                </a:lnTo>
                <a:lnTo>
                  <a:pt x="5347592" y="2819757"/>
                </a:lnTo>
                <a:lnTo>
                  <a:pt x="5349494" y="2828671"/>
                </a:lnTo>
                <a:lnTo>
                  <a:pt x="5353677" y="2825827"/>
                </a:lnTo>
                <a:lnTo>
                  <a:pt x="5353677" y="2824499"/>
                </a:lnTo>
                <a:cubicBezTo>
                  <a:pt x="5353144" y="2823494"/>
                  <a:pt x="5353144" y="2822280"/>
                  <a:pt x="5353677" y="2821274"/>
                </a:cubicBezTo>
                <a:lnTo>
                  <a:pt x="5355008" y="2819378"/>
                </a:lnTo>
                <a:lnTo>
                  <a:pt x="5352155" y="2819378"/>
                </a:lnTo>
                <a:cubicBezTo>
                  <a:pt x="5350140" y="2819074"/>
                  <a:pt x="5348086" y="2819074"/>
                  <a:pt x="5346071" y="2819378"/>
                </a:cubicBezTo>
                <a:lnTo>
                  <a:pt x="5343789" y="2819378"/>
                </a:lnTo>
                <a:cubicBezTo>
                  <a:pt x="5344359" y="2817405"/>
                  <a:pt x="5344759" y="2815357"/>
                  <a:pt x="5344929" y="2813309"/>
                </a:cubicBezTo>
                <a:lnTo>
                  <a:pt x="5356149" y="2805532"/>
                </a:lnTo>
                <a:cubicBezTo>
                  <a:pt x="5356092" y="2806044"/>
                  <a:pt x="5356092" y="2806538"/>
                  <a:pt x="5356149" y="2807050"/>
                </a:cubicBezTo>
                <a:lnTo>
                  <a:pt x="5357100" y="2809325"/>
                </a:lnTo>
                <a:lnTo>
                  <a:pt x="5346641" y="2813688"/>
                </a:lnTo>
                <a:lnTo>
                  <a:pt x="5350254" y="2815015"/>
                </a:lnTo>
                <a:lnTo>
                  <a:pt x="5353677" y="2816533"/>
                </a:lnTo>
                <a:lnTo>
                  <a:pt x="5356909" y="2813309"/>
                </a:lnTo>
                <a:lnTo>
                  <a:pt x="5360142" y="2810084"/>
                </a:lnTo>
                <a:lnTo>
                  <a:pt x="5358811" y="2806860"/>
                </a:lnTo>
                <a:cubicBezTo>
                  <a:pt x="5358431" y="2806025"/>
                  <a:pt x="5357917" y="2805267"/>
                  <a:pt x="5357290" y="2804584"/>
                </a:cubicBezTo>
                <a:lnTo>
                  <a:pt x="5359952" y="2802498"/>
                </a:lnTo>
                <a:cubicBezTo>
                  <a:pt x="5362728" y="2805020"/>
                  <a:pt x="5366569" y="2806007"/>
                  <a:pt x="5370221" y="2805153"/>
                </a:cubicBezTo>
                <a:lnTo>
                  <a:pt x="5373474" y="2803734"/>
                </a:lnTo>
                <a:lnTo>
                  <a:pt x="5376115" y="2809705"/>
                </a:lnTo>
                <a:lnTo>
                  <a:pt x="5377827" y="2805153"/>
                </a:lnTo>
                <a:lnTo>
                  <a:pt x="5375545" y="2804205"/>
                </a:lnTo>
                <a:lnTo>
                  <a:pt x="5373932" y="2803534"/>
                </a:lnTo>
                <a:lnTo>
                  <a:pt x="5376306" y="2802498"/>
                </a:lnTo>
                <a:lnTo>
                  <a:pt x="5372122" y="2795480"/>
                </a:lnTo>
                <a:lnTo>
                  <a:pt x="5376306" y="2795480"/>
                </a:lnTo>
                <a:lnTo>
                  <a:pt x="5376306" y="2793773"/>
                </a:lnTo>
                <a:lnTo>
                  <a:pt x="5376306" y="2792066"/>
                </a:lnTo>
                <a:lnTo>
                  <a:pt x="5374975" y="2792066"/>
                </a:lnTo>
                <a:lnTo>
                  <a:pt x="5385053" y="2785238"/>
                </a:lnTo>
                <a:lnTo>
                  <a:pt x="5386194" y="2787514"/>
                </a:lnTo>
                <a:lnTo>
                  <a:pt x="5387315" y="2789853"/>
                </a:lnTo>
                <a:lnTo>
                  <a:pt x="5387335" y="2790169"/>
                </a:lnTo>
                <a:lnTo>
                  <a:pt x="5387467" y="2790169"/>
                </a:lnTo>
                <a:lnTo>
                  <a:pt x="5387765" y="2790791"/>
                </a:lnTo>
                <a:lnTo>
                  <a:pt x="5380504" y="2815666"/>
                </a:lnTo>
                <a:lnTo>
                  <a:pt x="5370791" y="2811791"/>
                </a:lnTo>
                <a:lnTo>
                  <a:pt x="5372122" y="2808188"/>
                </a:lnTo>
                <a:lnTo>
                  <a:pt x="5369269" y="2808188"/>
                </a:lnTo>
                <a:lnTo>
                  <a:pt x="5366037" y="2808188"/>
                </a:lnTo>
                <a:lnTo>
                  <a:pt x="5366037" y="2811412"/>
                </a:lnTo>
                <a:lnTo>
                  <a:pt x="5366037" y="2814636"/>
                </a:lnTo>
                <a:lnTo>
                  <a:pt x="5367748" y="2814636"/>
                </a:lnTo>
                <a:lnTo>
                  <a:pt x="5366227" y="2818240"/>
                </a:lnTo>
                <a:lnTo>
                  <a:pt x="5363185" y="2824688"/>
                </a:lnTo>
                <a:lnTo>
                  <a:pt x="5380028" y="2817297"/>
                </a:lnTo>
                <a:lnTo>
                  <a:pt x="5379919" y="2817671"/>
                </a:lnTo>
                <a:lnTo>
                  <a:pt x="5389807" y="2813119"/>
                </a:lnTo>
                <a:lnTo>
                  <a:pt x="5390428" y="2814579"/>
                </a:lnTo>
                <a:lnTo>
                  <a:pt x="5389807" y="2814826"/>
                </a:lnTo>
                <a:lnTo>
                  <a:pt x="5390533" y="2814826"/>
                </a:lnTo>
                <a:lnTo>
                  <a:pt x="5392469" y="2819378"/>
                </a:lnTo>
                <a:lnTo>
                  <a:pt x="5394181" y="2814826"/>
                </a:lnTo>
                <a:lnTo>
                  <a:pt x="5391898" y="2814826"/>
                </a:lnTo>
                <a:lnTo>
                  <a:pt x="5390533" y="2814826"/>
                </a:lnTo>
                <a:lnTo>
                  <a:pt x="5390428" y="2814579"/>
                </a:lnTo>
                <a:lnTo>
                  <a:pt x="5393610" y="2813309"/>
                </a:lnTo>
                <a:lnTo>
                  <a:pt x="5407111" y="2807239"/>
                </a:lnTo>
                <a:lnTo>
                  <a:pt x="5413006" y="2796997"/>
                </a:lnTo>
                <a:cubicBezTo>
                  <a:pt x="5413367" y="2797206"/>
                  <a:pt x="5413785" y="2797206"/>
                  <a:pt x="5414147" y="2796997"/>
                </a:cubicBezTo>
                <a:cubicBezTo>
                  <a:pt x="5414622" y="2796580"/>
                  <a:pt x="5414660" y="2795859"/>
                  <a:pt x="5414242" y="2795385"/>
                </a:cubicBezTo>
                <a:cubicBezTo>
                  <a:pt x="5414223" y="2795347"/>
                  <a:pt x="5414185" y="2795328"/>
                  <a:pt x="5414147" y="2795290"/>
                </a:cubicBezTo>
                <a:lnTo>
                  <a:pt x="5416809" y="2790928"/>
                </a:lnTo>
                <a:lnTo>
                  <a:pt x="5418901" y="2787324"/>
                </a:lnTo>
                <a:lnTo>
                  <a:pt x="5422134" y="2785428"/>
                </a:lnTo>
                <a:lnTo>
                  <a:pt x="5422134" y="2784479"/>
                </a:lnTo>
                <a:lnTo>
                  <a:pt x="5423275" y="2782962"/>
                </a:lnTo>
                <a:cubicBezTo>
                  <a:pt x="5423160" y="2783588"/>
                  <a:pt x="5423160" y="2784233"/>
                  <a:pt x="5423275" y="2784859"/>
                </a:cubicBezTo>
                <a:lnTo>
                  <a:pt x="5426127" y="2791307"/>
                </a:lnTo>
                <a:lnTo>
                  <a:pt x="5433923" y="2788083"/>
                </a:lnTo>
                <a:cubicBezTo>
                  <a:pt x="5434855" y="2788918"/>
                  <a:pt x="5436091" y="2789335"/>
                  <a:pt x="5437346" y="2789221"/>
                </a:cubicBezTo>
                <a:cubicBezTo>
                  <a:pt x="5439057" y="2789221"/>
                  <a:pt x="5440198" y="2789221"/>
                  <a:pt x="5440008" y="2789221"/>
                </a:cubicBezTo>
                <a:lnTo>
                  <a:pt x="5437916" y="2787324"/>
                </a:lnTo>
                <a:lnTo>
                  <a:pt x="5443621" y="2784859"/>
                </a:lnTo>
                <a:lnTo>
                  <a:pt x="5447234" y="2786186"/>
                </a:lnTo>
                <a:lnTo>
                  <a:pt x="5448185" y="2786186"/>
                </a:lnTo>
                <a:lnTo>
                  <a:pt x="5449896" y="2786186"/>
                </a:lnTo>
                <a:lnTo>
                  <a:pt x="5448756" y="2787704"/>
                </a:lnTo>
                <a:lnTo>
                  <a:pt x="5450467" y="2786376"/>
                </a:lnTo>
                <a:lnTo>
                  <a:pt x="5453319" y="2787514"/>
                </a:lnTo>
                <a:lnTo>
                  <a:pt x="5451228" y="2785807"/>
                </a:lnTo>
                <a:lnTo>
                  <a:pt x="5452178" y="2785807"/>
                </a:lnTo>
                <a:lnTo>
                  <a:pt x="5455411" y="2783341"/>
                </a:lnTo>
                <a:lnTo>
                  <a:pt x="5455411" y="2789221"/>
                </a:lnTo>
                <a:lnTo>
                  <a:pt x="5460925" y="2789221"/>
                </a:lnTo>
                <a:lnTo>
                  <a:pt x="5466440" y="2789221"/>
                </a:lnTo>
                <a:lnTo>
                  <a:pt x="5468151" y="2787135"/>
                </a:lnTo>
                <a:lnTo>
                  <a:pt x="5469863" y="2784859"/>
                </a:lnTo>
                <a:lnTo>
                  <a:pt x="5475187" y="2784859"/>
                </a:lnTo>
                <a:lnTo>
                  <a:pt x="5475187" y="2783613"/>
                </a:lnTo>
                <a:lnTo>
                  <a:pt x="5475377" y="2783152"/>
                </a:lnTo>
                <a:lnTo>
                  <a:pt x="5475187" y="2783152"/>
                </a:lnTo>
                <a:lnTo>
                  <a:pt x="5475187" y="2782014"/>
                </a:lnTo>
                <a:cubicBezTo>
                  <a:pt x="5475282" y="2781122"/>
                  <a:pt x="5475282" y="2780250"/>
                  <a:pt x="5475187" y="2779358"/>
                </a:cubicBezTo>
                <a:cubicBezTo>
                  <a:pt x="5479675" y="2781843"/>
                  <a:pt x="5483992" y="2784631"/>
                  <a:pt x="5488118" y="2787704"/>
                </a:cubicBezTo>
                <a:cubicBezTo>
                  <a:pt x="5486216" y="2790169"/>
                  <a:pt x="5485076" y="2792445"/>
                  <a:pt x="5485456" y="2793394"/>
                </a:cubicBezTo>
                <a:cubicBezTo>
                  <a:pt x="5485836" y="2794342"/>
                  <a:pt x="5488689" y="2793394"/>
                  <a:pt x="5492301" y="2793394"/>
                </a:cubicBezTo>
                <a:lnTo>
                  <a:pt x="5490210" y="2798704"/>
                </a:lnTo>
                <a:lnTo>
                  <a:pt x="5497436" y="2795670"/>
                </a:lnTo>
                <a:lnTo>
                  <a:pt x="5505319" y="2807228"/>
                </a:lnTo>
                <a:lnTo>
                  <a:pt x="5503521" y="2806481"/>
                </a:lnTo>
                <a:lnTo>
                  <a:pt x="5502190" y="2805722"/>
                </a:lnTo>
                <a:lnTo>
                  <a:pt x="5504851" y="2811791"/>
                </a:lnTo>
                <a:lnTo>
                  <a:pt x="5505803" y="2809705"/>
                </a:lnTo>
                <a:lnTo>
                  <a:pt x="5505803" y="2807938"/>
                </a:lnTo>
                <a:lnTo>
                  <a:pt x="5516451" y="2823550"/>
                </a:lnTo>
                <a:lnTo>
                  <a:pt x="5517550" y="2826224"/>
                </a:lnTo>
                <a:lnTo>
                  <a:pt x="5516261" y="2832655"/>
                </a:lnTo>
                <a:lnTo>
                  <a:pt x="5515500" y="2833034"/>
                </a:lnTo>
                <a:lnTo>
                  <a:pt x="5515500" y="2837396"/>
                </a:lnTo>
                <a:lnTo>
                  <a:pt x="5517972" y="2835120"/>
                </a:lnTo>
                <a:lnTo>
                  <a:pt x="5519555" y="2831101"/>
                </a:lnTo>
                <a:lnTo>
                  <a:pt x="5523252" y="2840094"/>
                </a:lnTo>
                <a:lnTo>
                  <a:pt x="5523107" y="2840051"/>
                </a:lnTo>
                <a:lnTo>
                  <a:pt x="5516071" y="2837206"/>
                </a:lnTo>
                <a:lnTo>
                  <a:pt x="5524438" y="2856173"/>
                </a:lnTo>
                <a:lnTo>
                  <a:pt x="5526740" y="2850507"/>
                </a:lnTo>
                <a:lnTo>
                  <a:pt x="5527670" y="2852759"/>
                </a:lnTo>
                <a:lnTo>
                  <a:pt x="5526149" y="2853897"/>
                </a:lnTo>
                <a:lnTo>
                  <a:pt x="5528811" y="2856742"/>
                </a:lnTo>
                <a:lnTo>
                  <a:pt x="5529952" y="2857880"/>
                </a:lnTo>
                <a:lnTo>
                  <a:pt x="5531093" y="2860725"/>
                </a:lnTo>
                <a:lnTo>
                  <a:pt x="5525959" y="2863001"/>
                </a:lnTo>
                <a:lnTo>
                  <a:pt x="5525959" y="2863286"/>
                </a:lnTo>
                <a:lnTo>
                  <a:pt x="5519684" y="2848586"/>
                </a:lnTo>
                <a:lnTo>
                  <a:pt x="5509986" y="2847069"/>
                </a:lnTo>
                <a:lnTo>
                  <a:pt x="5500098" y="2845741"/>
                </a:lnTo>
                <a:lnTo>
                  <a:pt x="5504091" y="2832655"/>
                </a:lnTo>
                <a:lnTo>
                  <a:pt x="5507133" y="2831327"/>
                </a:lnTo>
                <a:lnTo>
                  <a:pt x="5507133" y="2833792"/>
                </a:lnTo>
                <a:lnTo>
                  <a:pt x="5507133" y="2837206"/>
                </a:lnTo>
                <a:lnTo>
                  <a:pt x="5509035" y="2834551"/>
                </a:lnTo>
                <a:cubicBezTo>
                  <a:pt x="5510005" y="2833432"/>
                  <a:pt x="5510594" y="2832047"/>
                  <a:pt x="5510746" y="2830568"/>
                </a:cubicBezTo>
                <a:lnTo>
                  <a:pt x="5512268" y="2830568"/>
                </a:lnTo>
                <a:lnTo>
                  <a:pt x="5507324" y="2827154"/>
                </a:lnTo>
                <a:lnTo>
                  <a:pt x="5509605" y="2819378"/>
                </a:lnTo>
                <a:lnTo>
                  <a:pt x="5501049" y="2813309"/>
                </a:lnTo>
                <a:lnTo>
                  <a:pt x="5492491" y="2807429"/>
                </a:lnTo>
                <a:lnTo>
                  <a:pt x="5490210" y="2809705"/>
                </a:lnTo>
                <a:cubicBezTo>
                  <a:pt x="5490210" y="2809705"/>
                  <a:pt x="5489259" y="2809705"/>
                  <a:pt x="5488878" y="2809705"/>
                </a:cubicBezTo>
                <a:cubicBezTo>
                  <a:pt x="5488498" y="2810141"/>
                  <a:pt x="5488498" y="2810786"/>
                  <a:pt x="5488878" y="2811222"/>
                </a:cubicBezTo>
                <a:lnTo>
                  <a:pt x="5483935" y="2815774"/>
                </a:lnTo>
                <a:lnTo>
                  <a:pt x="5479370" y="2820516"/>
                </a:lnTo>
                <a:lnTo>
                  <a:pt x="5470053" y="2816722"/>
                </a:lnTo>
                <a:cubicBezTo>
                  <a:pt x="5472316" y="2813289"/>
                  <a:pt x="5473495" y="2809269"/>
                  <a:pt x="5473476" y="2805153"/>
                </a:cubicBezTo>
                <a:cubicBezTo>
                  <a:pt x="5465870" y="2800791"/>
                  <a:pt x="5462447" y="2806860"/>
                  <a:pt x="5461876" y="2813498"/>
                </a:cubicBezTo>
                <a:lnTo>
                  <a:pt x="5457122" y="2811602"/>
                </a:lnTo>
                <a:lnTo>
                  <a:pt x="5455221" y="2816533"/>
                </a:lnTo>
                <a:cubicBezTo>
                  <a:pt x="5454460" y="2813138"/>
                  <a:pt x="5453509" y="2809781"/>
                  <a:pt x="5452369" y="2806481"/>
                </a:cubicBezTo>
                <a:cubicBezTo>
                  <a:pt x="5451551" y="2803010"/>
                  <a:pt x="5450200" y="2799691"/>
                  <a:pt x="5448375" y="2796618"/>
                </a:cubicBezTo>
                <a:cubicBezTo>
                  <a:pt x="5447348" y="2798723"/>
                  <a:pt x="5446644" y="2800961"/>
                  <a:pt x="5446283" y="2803256"/>
                </a:cubicBezTo>
                <a:lnTo>
                  <a:pt x="5444952" y="2809515"/>
                </a:lnTo>
                <a:lnTo>
                  <a:pt x="5449896" y="2813878"/>
                </a:lnTo>
                <a:lnTo>
                  <a:pt x="5451037" y="2814826"/>
                </a:lnTo>
                <a:lnTo>
                  <a:pt x="5446093" y="2812929"/>
                </a:lnTo>
                <a:cubicBezTo>
                  <a:pt x="5446264" y="2812379"/>
                  <a:pt x="5446264" y="2811772"/>
                  <a:pt x="5446093" y="2811222"/>
                </a:cubicBezTo>
                <a:cubicBezTo>
                  <a:pt x="5445332" y="2809269"/>
                  <a:pt x="5443146" y="2808282"/>
                  <a:pt x="5441187" y="2809041"/>
                </a:cubicBezTo>
                <a:cubicBezTo>
                  <a:pt x="5441111" y="2809079"/>
                  <a:pt x="5441035" y="2809098"/>
                  <a:pt x="5440959" y="2809136"/>
                </a:cubicBezTo>
                <a:lnTo>
                  <a:pt x="5439818" y="2809136"/>
                </a:lnTo>
                <a:lnTo>
                  <a:pt x="5440959" y="2806101"/>
                </a:lnTo>
                <a:lnTo>
                  <a:pt x="5440959" y="2805153"/>
                </a:lnTo>
                <a:lnTo>
                  <a:pt x="5442100" y="2802118"/>
                </a:lnTo>
                <a:lnTo>
                  <a:pt x="5444762" y="2795101"/>
                </a:lnTo>
                <a:lnTo>
                  <a:pt x="5437916" y="2792445"/>
                </a:lnTo>
                <a:lnTo>
                  <a:pt x="5430881" y="2789600"/>
                </a:lnTo>
                <a:lnTo>
                  <a:pt x="5432574" y="2793542"/>
                </a:lnTo>
                <a:lnTo>
                  <a:pt x="5431070" y="2795859"/>
                </a:lnTo>
                <a:cubicBezTo>
                  <a:pt x="5429911" y="2797642"/>
                  <a:pt x="5428428" y="2799179"/>
                  <a:pt x="5426697" y="2800411"/>
                </a:cubicBezTo>
                <a:lnTo>
                  <a:pt x="5427251" y="2800636"/>
                </a:lnTo>
                <a:lnTo>
                  <a:pt x="5426888" y="2800791"/>
                </a:lnTo>
                <a:lnTo>
                  <a:pt x="5426888" y="2803636"/>
                </a:lnTo>
                <a:lnTo>
                  <a:pt x="5426888" y="2805343"/>
                </a:lnTo>
                <a:lnTo>
                  <a:pt x="5423625" y="2804012"/>
                </a:lnTo>
                <a:lnTo>
                  <a:pt x="5423036" y="2803400"/>
                </a:lnTo>
                <a:lnTo>
                  <a:pt x="5423084" y="2803256"/>
                </a:lnTo>
                <a:lnTo>
                  <a:pt x="5422864" y="2803221"/>
                </a:lnTo>
                <a:lnTo>
                  <a:pt x="5421279" y="2801577"/>
                </a:lnTo>
                <a:lnTo>
                  <a:pt x="5421183" y="2799463"/>
                </a:lnTo>
                <a:lnTo>
                  <a:pt x="5419325" y="2799548"/>
                </a:lnTo>
                <a:lnTo>
                  <a:pt x="5418330" y="2798515"/>
                </a:lnTo>
                <a:lnTo>
                  <a:pt x="5418330" y="2799593"/>
                </a:lnTo>
                <a:lnTo>
                  <a:pt x="5416999" y="2799653"/>
                </a:lnTo>
                <a:lnTo>
                  <a:pt x="5416619" y="2800032"/>
                </a:lnTo>
                <a:cubicBezTo>
                  <a:pt x="5417151" y="2800335"/>
                  <a:pt x="5417798" y="2800335"/>
                  <a:pt x="5418330" y="2800032"/>
                </a:cubicBezTo>
                <a:lnTo>
                  <a:pt x="5418330" y="2799593"/>
                </a:lnTo>
                <a:lnTo>
                  <a:pt x="5419325" y="2799548"/>
                </a:lnTo>
                <a:lnTo>
                  <a:pt x="5421279" y="2801577"/>
                </a:lnTo>
                <a:lnTo>
                  <a:pt x="5421343" y="2802982"/>
                </a:lnTo>
                <a:lnTo>
                  <a:pt x="5420802" y="2802897"/>
                </a:lnTo>
                <a:lnTo>
                  <a:pt x="5420802" y="2802687"/>
                </a:lnTo>
                <a:lnTo>
                  <a:pt x="5419471" y="2802687"/>
                </a:lnTo>
                <a:lnTo>
                  <a:pt x="5420802" y="2802897"/>
                </a:lnTo>
                <a:lnTo>
                  <a:pt x="5420802" y="2804394"/>
                </a:lnTo>
                <a:cubicBezTo>
                  <a:pt x="5421297" y="2804925"/>
                  <a:pt x="5422152" y="2804963"/>
                  <a:pt x="5422685" y="2804451"/>
                </a:cubicBezTo>
                <a:lnTo>
                  <a:pt x="5422927" y="2803727"/>
                </a:lnTo>
                <a:lnTo>
                  <a:pt x="5423625" y="2804012"/>
                </a:lnTo>
                <a:lnTo>
                  <a:pt x="5427648" y="2808188"/>
                </a:lnTo>
                <a:cubicBezTo>
                  <a:pt x="5431946" y="2812512"/>
                  <a:pt x="5435787" y="2817273"/>
                  <a:pt x="5439057" y="2822412"/>
                </a:cubicBezTo>
                <a:cubicBezTo>
                  <a:pt x="5437118" y="2823266"/>
                  <a:pt x="5435501" y="2824727"/>
                  <a:pt x="5434494" y="2826585"/>
                </a:cubicBezTo>
                <a:lnTo>
                  <a:pt x="5432592" y="2830378"/>
                </a:lnTo>
                <a:lnTo>
                  <a:pt x="5434303" y="2831516"/>
                </a:lnTo>
                <a:cubicBezTo>
                  <a:pt x="5435254" y="2831516"/>
                  <a:pt x="5435824" y="2834741"/>
                  <a:pt x="5435444" y="2837017"/>
                </a:cubicBezTo>
                <a:lnTo>
                  <a:pt x="5435444" y="2841379"/>
                </a:lnTo>
                <a:lnTo>
                  <a:pt x="5433543" y="2837206"/>
                </a:lnTo>
                <a:lnTo>
                  <a:pt x="5431831" y="2833224"/>
                </a:lnTo>
                <a:lnTo>
                  <a:pt x="5429740" y="2833224"/>
                </a:lnTo>
                <a:cubicBezTo>
                  <a:pt x="5428276" y="2834494"/>
                  <a:pt x="5427553" y="2836429"/>
                  <a:pt x="5427838" y="2838344"/>
                </a:cubicBezTo>
                <a:lnTo>
                  <a:pt x="5427838" y="2842517"/>
                </a:lnTo>
                <a:lnTo>
                  <a:pt x="5435824" y="2842517"/>
                </a:lnTo>
                <a:lnTo>
                  <a:pt x="5435824" y="2845172"/>
                </a:lnTo>
                <a:lnTo>
                  <a:pt x="5435824" y="2847828"/>
                </a:lnTo>
                <a:lnTo>
                  <a:pt x="5437156" y="2847828"/>
                </a:lnTo>
                <a:cubicBezTo>
                  <a:pt x="5438905" y="2845684"/>
                  <a:pt x="5440255" y="2843238"/>
                  <a:pt x="5441149" y="2840620"/>
                </a:cubicBezTo>
                <a:lnTo>
                  <a:pt x="5443811" y="2833792"/>
                </a:lnTo>
                <a:lnTo>
                  <a:pt x="5440769" y="2826775"/>
                </a:lnTo>
                <a:lnTo>
                  <a:pt x="5443241" y="2826775"/>
                </a:lnTo>
                <a:cubicBezTo>
                  <a:pt x="5445180" y="2828159"/>
                  <a:pt x="5447367" y="2829127"/>
                  <a:pt x="5449706" y="2829620"/>
                </a:cubicBezTo>
                <a:lnTo>
                  <a:pt x="5449706" y="2831327"/>
                </a:lnTo>
                <a:cubicBezTo>
                  <a:pt x="5449136" y="2832389"/>
                  <a:pt x="5449136" y="2833679"/>
                  <a:pt x="5449706" y="2834741"/>
                </a:cubicBezTo>
                <a:cubicBezTo>
                  <a:pt x="5449916" y="2835461"/>
                  <a:pt x="5450391" y="2836068"/>
                  <a:pt x="5451037" y="2836448"/>
                </a:cubicBezTo>
                <a:lnTo>
                  <a:pt x="5451037" y="2841415"/>
                </a:lnTo>
                <a:lnTo>
                  <a:pt x="5450657" y="2841758"/>
                </a:lnTo>
                <a:lnTo>
                  <a:pt x="5451037" y="2842226"/>
                </a:lnTo>
                <a:lnTo>
                  <a:pt x="5451037" y="2845552"/>
                </a:lnTo>
                <a:lnTo>
                  <a:pt x="5454080" y="2847638"/>
                </a:lnTo>
                <a:cubicBezTo>
                  <a:pt x="5450200" y="2851583"/>
                  <a:pt x="5449706" y="2857747"/>
                  <a:pt x="5452939" y="2862242"/>
                </a:cubicBezTo>
                <a:lnTo>
                  <a:pt x="5451037" y="2865277"/>
                </a:lnTo>
                <a:lnTo>
                  <a:pt x="5445332" y="2873433"/>
                </a:lnTo>
                <a:lnTo>
                  <a:pt x="5443811" y="2873433"/>
                </a:lnTo>
                <a:lnTo>
                  <a:pt x="5443811" y="2875329"/>
                </a:lnTo>
                <a:lnTo>
                  <a:pt x="5442290" y="2877416"/>
                </a:lnTo>
                <a:lnTo>
                  <a:pt x="5444572" y="2877416"/>
                </a:lnTo>
                <a:lnTo>
                  <a:pt x="5445713" y="2880260"/>
                </a:lnTo>
                <a:lnTo>
                  <a:pt x="5446663" y="2877985"/>
                </a:lnTo>
                <a:lnTo>
                  <a:pt x="5446663" y="2876657"/>
                </a:lnTo>
                <a:lnTo>
                  <a:pt x="5448756" y="2876657"/>
                </a:lnTo>
                <a:lnTo>
                  <a:pt x="5450467" y="2880640"/>
                </a:lnTo>
                <a:lnTo>
                  <a:pt x="5457503" y="2877605"/>
                </a:lnTo>
                <a:lnTo>
                  <a:pt x="5454650" y="2874950"/>
                </a:lnTo>
                <a:lnTo>
                  <a:pt x="5468630" y="2870914"/>
                </a:lnTo>
                <a:lnTo>
                  <a:pt x="5470433" y="2875329"/>
                </a:lnTo>
                <a:lnTo>
                  <a:pt x="5472335" y="2872674"/>
                </a:lnTo>
                <a:cubicBezTo>
                  <a:pt x="5472658" y="2872712"/>
                  <a:pt x="5472962" y="2872712"/>
                  <a:pt x="5473285" y="2872674"/>
                </a:cubicBezTo>
                <a:lnTo>
                  <a:pt x="5473476" y="2870208"/>
                </a:lnTo>
                <a:lnTo>
                  <a:pt x="5471074" y="2870208"/>
                </a:lnTo>
                <a:lnTo>
                  <a:pt x="5476328" y="2868691"/>
                </a:lnTo>
                <a:lnTo>
                  <a:pt x="5478420" y="2868691"/>
                </a:lnTo>
                <a:lnTo>
                  <a:pt x="5478420" y="2869449"/>
                </a:lnTo>
                <a:cubicBezTo>
                  <a:pt x="5478420" y="2869449"/>
                  <a:pt x="5479181" y="2871915"/>
                  <a:pt x="5479751" y="2871536"/>
                </a:cubicBezTo>
                <a:lnTo>
                  <a:pt x="5480131" y="2869639"/>
                </a:lnTo>
                <a:lnTo>
                  <a:pt x="5480131" y="2869576"/>
                </a:lnTo>
                <a:lnTo>
                  <a:pt x="5483174" y="2876657"/>
                </a:lnTo>
                <a:lnTo>
                  <a:pt x="5480322" y="2876657"/>
                </a:lnTo>
                <a:lnTo>
                  <a:pt x="5482793" y="2877795"/>
                </a:lnTo>
                <a:lnTo>
                  <a:pt x="5483744" y="2877795"/>
                </a:lnTo>
                <a:lnTo>
                  <a:pt x="5483744" y="2878933"/>
                </a:lnTo>
                <a:lnTo>
                  <a:pt x="5484695" y="2878933"/>
                </a:lnTo>
                <a:lnTo>
                  <a:pt x="5484695" y="2883864"/>
                </a:lnTo>
                <a:cubicBezTo>
                  <a:pt x="5484220" y="2884813"/>
                  <a:pt x="5484220" y="2885951"/>
                  <a:pt x="5484695" y="2886899"/>
                </a:cubicBezTo>
                <a:lnTo>
                  <a:pt x="5483174" y="2888985"/>
                </a:lnTo>
                <a:cubicBezTo>
                  <a:pt x="5480531" y="2892039"/>
                  <a:pt x="5479104" y="2895946"/>
                  <a:pt x="5479181" y="2899986"/>
                </a:cubicBezTo>
                <a:lnTo>
                  <a:pt x="5485633" y="2899986"/>
                </a:lnTo>
                <a:lnTo>
                  <a:pt x="5481463" y="2901693"/>
                </a:lnTo>
                <a:lnTo>
                  <a:pt x="5482413" y="2903969"/>
                </a:lnTo>
                <a:cubicBezTo>
                  <a:pt x="5482851" y="2905258"/>
                  <a:pt x="5484239" y="2905960"/>
                  <a:pt x="5485551" y="2905524"/>
                </a:cubicBezTo>
                <a:cubicBezTo>
                  <a:pt x="5485570" y="2905505"/>
                  <a:pt x="5485608" y="2905505"/>
                  <a:pt x="5485646" y="2905486"/>
                </a:cubicBezTo>
                <a:cubicBezTo>
                  <a:pt x="5487091" y="2904708"/>
                  <a:pt x="5488080" y="2903305"/>
                  <a:pt x="5488308" y="2901693"/>
                </a:cubicBezTo>
                <a:lnTo>
                  <a:pt x="5488684" y="2899693"/>
                </a:lnTo>
                <a:lnTo>
                  <a:pt x="5491350" y="2898658"/>
                </a:lnTo>
                <a:cubicBezTo>
                  <a:pt x="5490780" y="2899720"/>
                  <a:pt x="5490780" y="2901010"/>
                  <a:pt x="5491350" y="2902072"/>
                </a:cubicBezTo>
                <a:cubicBezTo>
                  <a:pt x="5492111" y="2904026"/>
                  <a:pt x="5494298" y="2905012"/>
                  <a:pt x="5496256" y="2904253"/>
                </a:cubicBezTo>
                <a:cubicBezTo>
                  <a:pt x="5496332" y="2904215"/>
                  <a:pt x="5496408" y="2904196"/>
                  <a:pt x="5496484" y="2904158"/>
                </a:cubicBezTo>
                <a:lnTo>
                  <a:pt x="5497735" y="2901361"/>
                </a:lnTo>
                <a:lnTo>
                  <a:pt x="5497873" y="2901749"/>
                </a:lnTo>
                <a:cubicBezTo>
                  <a:pt x="5498082" y="2901863"/>
                  <a:pt x="5498329" y="2901901"/>
                  <a:pt x="5498577" y="2901882"/>
                </a:cubicBezTo>
                <a:lnTo>
                  <a:pt x="5498957" y="2899986"/>
                </a:lnTo>
                <a:cubicBezTo>
                  <a:pt x="5499375" y="2899492"/>
                  <a:pt x="5499375" y="2898772"/>
                  <a:pt x="5498957" y="2898279"/>
                </a:cubicBezTo>
                <a:lnTo>
                  <a:pt x="5497524" y="2898279"/>
                </a:lnTo>
                <a:lnTo>
                  <a:pt x="5495154" y="2896572"/>
                </a:lnTo>
                <a:lnTo>
                  <a:pt x="5502950" y="2893347"/>
                </a:lnTo>
                <a:lnTo>
                  <a:pt x="5497055" y="2879502"/>
                </a:lnTo>
                <a:lnTo>
                  <a:pt x="5499717" y="2877416"/>
                </a:lnTo>
                <a:lnTo>
                  <a:pt x="5502379" y="2875519"/>
                </a:lnTo>
                <a:lnTo>
                  <a:pt x="5498196" y="2873812"/>
                </a:lnTo>
                <a:lnTo>
                  <a:pt x="5506753" y="2870208"/>
                </a:lnTo>
                <a:lnTo>
                  <a:pt x="5503140" y="2862052"/>
                </a:lnTo>
                <a:lnTo>
                  <a:pt x="5516071" y="2857880"/>
                </a:lnTo>
                <a:lnTo>
                  <a:pt x="5514740" y="2866415"/>
                </a:lnTo>
                <a:lnTo>
                  <a:pt x="5513409" y="2875139"/>
                </a:lnTo>
                <a:lnTo>
                  <a:pt x="5522917" y="2876467"/>
                </a:lnTo>
                <a:lnTo>
                  <a:pt x="5526029" y="2876974"/>
                </a:lnTo>
                <a:lnTo>
                  <a:pt x="5527290" y="2886140"/>
                </a:lnTo>
                <a:lnTo>
                  <a:pt x="5525198" y="2886140"/>
                </a:lnTo>
                <a:lnTo>
                  <a:pt x="5522346" y="2886140"/>
                </a:lnTo>
                <a:lnTo>
                  <a:pt x="5522346" y="2889554"/>
                </a:lnTo>
                <a:lnTo>
                  <a:pt x="5522346" y="2893158"/>
                </a:lnTo>
                <a:lnTo>
                  <a:pt x="5524438" y="2889933"/>
                </a:lnTo>
                <a:lnTo>
                  <a:pt x="5526720" y="2886899"/>
                </a:lnTo>
                <a:lnTo>
                  <a:pt x="5527861" y="2898279"/>
                </a:lnTo>
                <a:lnTo>
                  <a:pt x="5530903" y="2896951"/>
                </a:lnTo>
                <a:cubicBezTo>
                  <a:pt x="5532006" y="2900877"/>
                  <a:pt x="5533337" y="2904746"/>
                  <a:pt x="5534897" y="2908521"/>
                </a:cubicBezTo>
                <a:lnTo>
                  <a:pt x="5536608" y="2912314"/>
                </a:lnTo>
                <a:cubicBezTo>
                  <a:pt x="5535429" y="2912030"/>
                  <a:pt x="5534174" y="2912030"/>
                  <a:pt x="5532995" y="2912314"/>
                </a:cubicBezTo>
                <a:cubicBezTo>
                  <a:pt x="5527614" y="2916543"/>
                  <a:pt x="5523849" y="2922518"/>
                  <a:pt x="5522346" y="2929194"/>
                </a:cubicBezTo>
                <a:lnTo>
                  <a:pt x="5519550" y="2930496"/>
                </a:lnTo>
                <a:lnTo>
                  <a:pt x="5519494" y="2929763"/>
                </a:lnTo>
                <a:lnTo>
                  <a:pt x="5519494" y="2930522"/>
                </a:lnTo>
                <a:lnTo>
                  <a:pt x="5519494" y="2930563"/>
                </a:lnTo>
                <a:lnTo>
                  <a:pt x="5519265" y="2930655"/>
                </a:lnTo>
                <a:cubicBezTo>
                  <a:pt x="5519037" y="2931205"/>
                  <a:pt x="5519208" y="2931868"/>
                  <a:pt x="5519684" y="2932229"/>
                </a:cubicBezTo>
                <a:lnTo>
                  <a:pt x="5519626" y="2931470"/>
                </a:lnTo>
                <a:lnTo>
                  <a:pt x="5519916" y="2931470"/>
                </a:lnTo>
                <a:lnTo>
                  <a:pt x="5521015" y="2933936"/>
                </a:lnTo>
                <a:lnTo>
                  <a:pt x="5518163" y="2943229"/>
                </a:lnTo>
                <a:lnTo>
                  <a:pt x="5523297" y="2939246"/>
                </a:lnTo>
                <a:lnTo>
                  <a:pt x="5527100" y="2948161"/>
                </a:lnTo>
                <a:lnTo>
                  <a:pt x="5525198" y="2948161"/>
                </a:lnTo>
                <a:lnTo>
                  <a:pt x="5525198" y="2950057"/>
                </a:lnTo>
                <a:cubicBezTo>
                  <a:pt x="5526625" y="2956563"/>
                  <a:pt x="5528659" y="2962917"/>
                  <a:pt x="5531284" y="2969024"/>
                </a:cubicBezTo>
                <a:lnTo>
                  <a:pt x="5537558" y="2985904"/>
                </a:lnTo>
                <a:lnTo>
                  <a:pt x="5537558" y="2987042"/>
                </a:lnTo>
                <a:lnTo>
                  <a:pt x="5537558" y="2989318"/>
                </a:lnTo>
                <a:lnTo>
                  <a:pt x="5541362" y="2992353"/>
                </a:lnTo>
                <a:lnTo>
                  <a:pt x="5541362" y="2993301"/>
                </a:lnTo>
                <a:lnTo>
                  <a:pt x="5544024" y="2995387"/>
                </a:lnTo>
                <a:lnTo>
                  <a:pt x="5551250" y="3001457"/>
                </a:lnTo>
                <a:lnTo>
                  <a:pt x="5554292" y="3000319"/>
                </a:lnTo>
                <a:lnTo>
                  <a:pt x="5555814" y="3002026"/>
                </a:lnTo>
                <a:lnTo>
                  <a:pt x="5555814" y="2996715"/>
                </a:lnTo>
                <a:lnTo>
                  <a:pt x="5556955" y="2996715"/>
                </a:lnTo>
                <a:lnTo>
                  <a:pt x="5558856" y="2998991"/>
                </a:lnTo>
                <a:lnTo>
                  <a:pt x="5569315" y="3002974"/>
                </a:lnTo>
                <a:lnTo>
                  <a:pt x="5580154" y="3007147"/>
                </a:lnTo>
                <a:lnTo>
                  <a:pt x="5579203" y="3013406"/>
                </a:lnTo>
                <a:lnTo>
                  <a:pt x="5582055" y="3008095"/>
                </a:lnTo>
                <a:lnTo>
                  <a:pt x="5584337" y="3008095"/>
                </a:lnTo>
                <a:lnTo>
                  <a:pt x="5584337" y="3011509"/>
                </a:lnTo>
                <a:lnTo>
                  <a:pt x="5585858" y="3009423"/>
                </a:lnTo>
                <a:lnTo>
                  <a:pt x="5588901" y="3010561"/>
                </a:lnTo>
                <a:lnTo>
                  <a:pt x="5590992" y="3014733"/>
                </a:lnTo>
                <a:lnTo>
                  <a:pt x="5593465" y="3020234"/>
                </a:lnTo>
                <a:lnTo>
                  <a:pt x="5593465" y="3013406"/>
                </a:lnTo>
                <a:lnTo>
                  <a:pt x="5594796" y="3013406"/>
                </a:lnTo>
                <a:cubicBezTo>
                  <a:pt x="5596850" y="3014164"/>
                  <a:pt x="5598732" y="3015321"/>
                  <a:pt x="5600311" y="3016820"/>
                </a:cubicBezTo>
                <a:cubicBezTo>
                  <a:pt x="5600748" y="3017578"/>
                  <a:pt x="5601413" y="3018166"/>
                  <a:pt x="5602212" y="3018527"/>
                </a:cubicBezTo>
                <a:lnTo>
                  <a:pt x="5603163" y="3020992"/>
                </a:lnTo>
                <a:lnTo>
                  <a:pt x="5602592" y="3021209"/>
                </a:lnTo>
                <a:lnTo>
                  <a:pt x="5602592" y="3020423"/>
                </a:lnTo>
                <a:lnTo>
                  <a:pt x="5602184" y="3021364"/>
                </a:lnTo>
                <a:lnTo>
                  <a:pt x="5599170" y="3022510"/>
                </a:lnTo>
                <a:lnTo>
                  <a:pt x="5601107" y="3023848"/>
                </a:lnTo>
                <a:lnTo>
                  <a:pt x="5599550" y="3027441"/>
                </a:lnTo>
                <a:lnTo>
                  <a:pt x="5597458" y="3033890"/>
                </a:lnTo>
                <a:lnTo>
                  <a:pt x="5599550" y="3032941"/>
                </a:lnTo>
                <a:cubicBezTo>
                  <a:pt x="5601375" y="3031120"/>
                  <a:pt x="5602459" y="3028693"/>
                  <a:pt x="5602592" y="3026113"/>
                </a:cubicBezTo>
                <a:lnTo>
                  <a:pt x="5602592" y="3024928"/>
                </a:lnTo>
                <a:lnTo>
                  <a:pt x="5603924" y="3025923"/>
                </a:lnTo>
                <a:lnTo>
                  <a:pt x="5603924" y="3024975"/>
                </a:lnTo>
                <a:lnTo>
                  <a:pt x="5610008" y="3039390"/>
                </a:lnTo>
                <a:lnTo>
                  <a:pt x="5611149" y="3042235"/>
                </a:lnTo>
                <a:cubicBezTo>
                  <a:pt x="5610731" y="3042728"/>
                  <a:pt x="5610731" y="3043449"/>
                  <a:pt x="5611149" y="3043942"/>
                </a:cubicBezTo>
                <a:cubicBezTo>
                  <a:pt x="5611682" y="3044245"/>
                  <a:pt x="5612328" y="3044245"/>
                  <a:pt x="5612861" y="3043942"/>
                </a:cubicBezTo>
                <a:lnTo>
                  <a:pt x="5613973" y="3046575"/>
                </a:lnTo>
                <a:lnTo>
                  <a:pt x="5613812" y="3046976"/>
                </a:lnTo>
                <a:lnTo>
                  <a:pt x="5613812" y="3050390"/>
                </a:lnTo>
                <a:lnTo>
                  <a:pt x="5614938" y="3048858"/>
                </a:lnTo>
                <a:lnTo>
                  <a:pt x="5622075" y="3065753"/>
                </a:lnTo>
                <a:lnTo>
                  <a:pt x="5615523" y="3065753"/>
                </a:lnTo>
                <a:lnTo>
                  <a:pt x="5608107" y="3068598"/>
                </a:lnTo>
                <a:lnTo>
                  <a:pt x="5614762" y="3084151"/>
                </a:lnTo>
                <a:lnTo>
                  <a:pt x="5620086" y="3076564"/>
                </a:lnTo>
                <a:lnTo>
                  <a:pt x="5623221" y="3068465"/>
                </a:lnTo>
                <a:lnTo>
                  <a:pt x="5639863" y="3107859"/>
                </a:lnTo>
                <a:cubicBezTo>
                  <a:pt x="5639578" y="3108257"/>
                  <a:pt x="5639578" y="3108788"/>
                  <a:pt x="5639863" y="3109187"/>
                </a:cubicBezTo>
                <a:cubicBezTo>
                  <a:pt x="5639863" y="3109187"/>
                  <a:pt x="5639863" y="3109187"/>
                  <a:pt x="5641194" y="3109187"/>
                </a:cubicBezTo>
                <a:lnTo>
                  <a:pt x="5645378" y="3119049"/>
                </a:lnTo>
                <a:lnTo>
                  <a:pt x="5629785" y="3114497"/>
                </a:lnTo>
                <a:lnTo>
                  <a:pt x="5630926" y="3107290"/>
                </a:lnTo>
                <a:lnTo>
                  <a:pt x="5632066" y="3099893"/>
                </a:lnTo>
                <a:lnTo>
                  <a:pt x="5619516" y="3109756"/>
                </a:lnTo>
                <a:lnTo>
                  <a:pt x="5606776" y="3119429"/>
                </a:lnTo>
                <a:lnTo>
                  <a:pt x="5614002" y="3126826"/>
                </a:lnTo>
                <a:lnTo>
                  <a:pt x="5621227" y="3134223"/>
                </a:lnTo>
                <a:lnTo>
                  <a:pt x="5614002" y="3156793"/>
                </a:lnTo>
                <a:lnTo>
                  <a:pt x="5606776" y="3179173"/>
                </a:lnTo>
                <a:lnTo>
                  <a:pt x="5600881" y="3172535"/>
                </a:lnTo>
                <a:lnTo>
                  <a:pt x="5594986" y="3165897"/>
                </a:lnTo>
                <a:lnTo>
                  <a:pt x="5592514" y="3182587"/>
                </a:lnTo>
                <a:lnTo>
                  <a:pt x="5589852" y="3198899"/>
                </a:lnTo>
                <a:lnTo>
                  <a:pt x="5603353" y="3203830"/>
                </a:lnTo>
                <a:lnTo>
                  <a:pt x="5616854" y="3208761"/>
                </a:lnTo>
                <a:lnTo>
                  <a:pt x="5618375" y="3198709"/>
                </a:lnTo>
                <a:lnTo>
                  <a:pt x="5619897" y="3188656"/>
                </a:lnTo>
                <a:lnTo>
                  <a:pt x="5653934" y="3183725"/>
                </a:lnTo>
                <a:lnTo>
                  <a:pt x="5659639" y="3172535"/>
                </a:lnTo>
                <a:lnTo>
                  <a:pt x="5660971" y="3175759"/>
                </a:lnTo>
                <a:lnTo>
                  <a:pt x="5662682" y="3173294"/>
                </a:lnTo>
                <a:cubicBezTo>
                  <a:pt x="5663633" y="3171966"/>
                  <a:pt x="5664393" y="3170449"/>
                  <a:pt x="5664013" y="3169880"/>
                </a:cubicBezTo>
                <a:cubicBezTo>
                  <a:pt x="5663633" y="3169311"/>
                  <a:pt x="5662492" y="3169880"/>
                  <a:pt x="5661351" y="3169880"/>
                </a:cubicBezTo>
                <a:lnTo>
                  <a:pt x="5664964" y="3162862"/>
                </a:lnTo>
                <a:lnTo>
                  <a:pt x="5666295" y="3165707"/>
                </a:lnTo>
                <a:cubicBezTo>
                  <a:pt x="5666295" y="3165707"/>
                  <a:pt x="5666295" y="3165707"/>
                  <a:pt x="5666295" y="3166656"/>
                </a:cubicBezTo>
                <a:cubicBezTo>
                  <a:pt x="5666295" y="3167604"/>
                  <a:pt x="5666295" y="3166656"/>
                  <a:pt x="5667436" y="3166656"/>
                </a:cubicBezTo>
                <a:lnTo>
                  <a:pt x="5667436" y="3175001"/>
                </a:lnTo>
                <a:lnTo>
                  <a:pt x="5667436" y="3182018"/>
                </a:lnTo>
                <a:lnTo>
                  <a:pt x="5666295" y="3182018"/>
                </a:lnTo>
                <a:cubicBezTo>
                  <a:pt x="5665610" y="3181753"/>
                  <a:pt x="5664849" y="3182094"/>
                  <a:pt x="5664584" y="3182777"/>
                </a:cubicBezTo>
                <a:lnTo>
                  <a:pt x="5666295" y="3183536"/>
                </a:lnTo>
                <a:lnTo>
                  <a:pt x="5667436" y="3183603"/>
                </a:lnTo>
                <a:lnTo>
                  <a:pt x="5667436" y="3184294"/>
                </a:lnTo>
                <a:lnTo>
                  <a:pt x="5668577" y="3184294"/>
                </a:lnTo>
                <a:cubicBezTo>
                  <a:pt x="5669071" y="3184712"/>
                  <a:pt x="5669794" y="3184712"/>
                  <a:pt x="5670288" y="3184294"/>
                </a:cubicBezTo>
                <a:cubicBezTo>
                  <a:pt x="5670763" y="3183877"/>
                  <a:pt x="5670802" y="3183156"/>
                  <a:pt x="5670383" y="3182682"/>
                </a:cubicBezTo>
                <a:cubicBezTo>
                  <a:pt x="5670364" y="3182644"/>
                  <a:pt x="5670326" y="3182625"/>
                  <a:pt x="5670288" y="3182587"/>
                </a:cubicBezTo>
                <a:lnTo>
                  <a:pt x="5673520" y="3181070"/>
                </a:lnTo>
                <a:lnTo>
                  <a:pt x="5680176" y="3197002"/>
                </a:lnTo>
                <a:cubicBezTo>
                  <a:pt x="5679434" y="3196755"/>
                  <a:pt x="5678636" y="3196755"/>
                  <a:pt x="5677894" y="3197002"/>
                </a:cubicBezTo>
                <a:cubicBezTo>
                  <a:pt x="5676373" y="3197002"/>
                  <a:pt x="5677894" y="3203071"/>
                  <a:pt x="5679796" y="3209140"/>
                </a:cubicBezTo>
                <a:lnTo>
                  <a:pt x="5684550" y="3220141"/>
                </a:lnTo>
                <a:lnTo>
                  <a:pt x="5688924" y="3218244"/>
                </a:lnTo>
                <a:lnTo>
                  <a:pt x="5721821" y="3296007"/>
                </a:lnTo>
                <a:cubicBezTo>
                  <a:pt x="5719729" y="3298094"/>
                  <a:pt x="5718588" y="3299990"/>
                  <a:pt x="5719159" y="3301128"/>
                </a:cubicBezTo>
                <a:cubicBezTo>
                  <a:pt x="5721022" y="3304125"/>
                  <a:pt x="5723722" y="3306515"/>
                  <a:pt x="5726955" y="3307956"/>
                </a:cubicBezTo>
                <a:lnTo>
                  <a:pt x="5729237" y="3313267"/>
                </a:lnTo>
                <a:lnTo>
                  <a:pt x="5712883" y="3299421"/>
                </a:lnTo>
                <a:lnTo>
                  <a:pt x="5700903" y="3332992"/>
                </a:lnTo>
                <a:lnTo>
                  <a:pt x="5730378" y="3353096"/>
                </a:lnTo>
                <a:cubicBezTo>
                  <a:pt x="5730948" y="3354462"/>
                  <a:pt x="5732336" y="3355297"/>
                  <a:pt x="5733800" y="3355183"/>
                </a:cubicBezTo>
                <a:lnTo>
                  <a:pt x="5752816" y="3367701"/>
                </a:lnTo>
                <a:lnTo>
                  <a:pt x="5771832" y="3411324"/>
                </a:lnTo>
                <a:lnTo>
                  <a:pt x="5771832" y="3412651"/>
                </a:lnTo>
                <a:lnTo>
                  <a:pt x="5772338" y="3413844"/>
                </a:lnTo>
                <a:lnTo>
                  <a:pt x="5772022" y="3413979"/>
                </a:lnTo>
                <a:lnTo>
                  <a:pt x="5772022" y="3416066"/>
                </a:lnTo>
                <a:lnTo>
                  <a:pt x="5772022" y="3417203"/>
                </a:lnTo>
                <a:lnTo>
                  <a:pt x="5770501" y="3417203"/>
                </a:lnTo>
                <a:lnTo>
                  <a:pt x="5771044" y="3417962"/>
                </a:lnTo>
                <a:lnTo>
                  <a:pt x="5768599" y="3417962"/>
                </a:lnTo>
                <a:lnTo>
                  <a:pt x="5763085" y="3419669"/>
                </a:lnTo>
                <a:lnTo>
                  <a:pt x="5763085" y="3421187"/>
                </a:lnTo>
                <a:cubicBezTo>
                  <a:pt x="5762838" y="3421869"/>
                  <a:pt x="5762838" y="3422590"/>
                  <a:pt x="5763085" y="3423273"/>
                </a:cubicBezTo>
                <a:cubicBezTo>
                  <a:pt x="5763085" y="3423273"/>
                  <a:pt x="5763085" y="3423273"/>
                  <a:pt x="5764416" y="3424221"/>
                </a:cubicBezTo>
                <a:lnTo>
                  <a:pt x="5765557" y="3424221"/>
                </a:lnTo>
                <a:lnTo>
                  <a:pt x="5767268" y="3422704"/>
                </a:lnTo>
                <a:lnTo>
                  <a:pt x="5768789" y="3421376"/>
                </a:lnTo>
                <a:lnTo>
                  <a:pt x="5771071" y="3422704"/>
                </a:lnTo>
                <a:cubicBezTo>
                  <a:pt x="5772060" y="3423045"/>
                  <a:pt x="5773125" y="3423045"/>
                  <a:pt x="5774114" y="3422704"/>
                </a:cubicBezTo>
                <a:lnTo>
                  <a:pt x="5772402" y="3419859"/>
                </a:lnTo>
                <a:lnTo>
                  <a:pt x="5771044" y="3417962"/>
                </a:lnTo>
                <a:lnTo>
                  <a:pt x="5772022" y="3417962"/>
                </a:lnTo>
                <a:lnTo>
                  <a:pt x="5772022" y="3417203"/>
                </a:lnTo>
                <a:lnTo>
                  <a:pt x="5772593" y="3417203"/>
                </a:lnTo>
                <a:lnTo>
                  <a:pt x="5773573" y="3416759"/>
                </a:lnTo>
                <a:lnTo>
                  <a:pt x="5781720" y="3435980"/>
                </a:lnTo>
                <a:cubicBezTo>
                  <a:pt x="5781568" y="3437043"/>
                  <a:pt x="5781568" y="3438143"/>
                  <a:pt x="5781720" y="3439205"/>
                </a:cubicBezTo>
                <a:lnTo>
                  <a:pt x="5783621" y="3440343"/>
                </a:lnTo>
                <a:lnTo>
                  <a:pt x="5784762" y="3440343"/>
                </a:lnTo>
                <a:lnTo>
                  <a:pt x="5789707" y="3451912"/>
                </a:lnTo>
                <a:lnTo>
                  <a:pt x="5788566" y="3451912"/>
                </a:lnTo>
                <a:lnTo>
                  <a:pt x="5778678" y="3456085"/>
                </a:lnTo>
                <a:lnTo>
                  <a:pt x="5781530" y="3462534"/>
                </a:lnTo>
                <a:cubicBezTo>
                  <a:pt x="5785656" y="3467863"/>
                  <a:pt x="5791494" y="3471619"/>
                  <a:pt x="5798074" y="3473155"/>
                </a:cubicBezTo>
                <a:lnTo>
                  <a:pt x="5863868" y="3628681"/>
                </a:lnTo>
                <a:cubicBezTo>
                  <a:pt x="5863240" y="3628548"/>
                  <a:pt x="5862594" y="3628548"/>
                  <a:pt x="5861966" y="3628681"/>
                </a:cubicBezTo>
                <a:cubicBezTo>
                  <a:pt x="5859304" y="3640819"/>
                  <a:pt x="5864248" y="3639681"/>
                  <a:pt x="5866720" y="3636078"/>
                </a:cubicBezTo>
                <a:lnTo>
                  <a:pt x="5909110" y="3736259"/>
                </a:lnTo>
                <a:lnTo>
                  <a:pt x="5905892" y="3734324"/>
                </a:lnTo>
                <a:cubicBezTo>
                  <a:pt x="5903325" y="3745135"/>
                  <a:pt x="5907223" y="3745420"/>
                  <a:pt x="5909814" y="3742859"/>
                </a:cubicBezTo>
                <a:lnTo>
                  <a:pt x="5910810" y="3740277"/>
                </a:lnTo>
                <a:lnTo>
                  <a:pt x="5977391" y="3897626"/>
                </a:lnTo>
                <a:cubicBezTo>
                  <a:pt x="5977391" y="3896109"/>
                  <a:pt x="5975490" y="3894971"/>
                  <a:pt x="5971877" y="3894592"/>
                </a:cubicBezTo>
                <a:cubicBezTo>
                  <a:pt x="5968074" y="3910713"/>
                  <a:pt x="5978343" y="3903506"/>
                  <a:pt x="5977771" y="3898385"/>
                </a:cubicBezTo>
                <a:lnTo>
                  <a:pt x="5995467" y="3940390"/>
                </a:lnTo>
                <a:lnTo>
                  <a:pt x="5951910" y="3924938"/>
                </a:lnTo>
                <a:lnTo>
                  <a:pt x="5959327" y="3940301"/>
                </a:lnTo>
                <a:lnTo>
                  <a:pt x="5960277" y="3942577"/>
                </a:lnTo>
                <a:lnTo>
                  <a:pt x="5958185" y="3942577"/>
                </a:lnTo>
                <a:lnTo>
                  <a:pt x="5958185" y="3953009"/>
                </a:lnTo>
                <a:lnTo>
                  <a:pt x="5965222" y="3953009"/>
                </a:lnTo>
                <a:lnTo>
                  <a:pt x="5966552" y="3955664"/>
                </a:lnTo>
                <a:lnTo>
                  <a:pt x="5981955" y="3948456"/>
                </a:lnTo>
                <a:lnTo>
                  <a:pt x="5996021" y="3941702"/>
                </a:lnTo>
                <a:lnTo>
                  <a:pt x="6002302" y="3956612"/>
                </a:lnTo>
                <a:cubicBezTo>
                  <a:pt x="5996407" y="3978803"/>
                  <a:pt x="5969024" y="3946370"/>
                  <a:pt x="5950960" y="3962492"/>
                </a:cubicBezTo>
                <a:cubicBezTo>
                  <a:pt x="5942593" y="3992459"/>
                  <a:pt x="5997168" y="3984114"/>
                  <a:pt x="6006676" y="3966854"/>
                </a:cubicBezTo>
                <a:lnTo>
                  <a:pt x="6019416" y="3997011"/>
                </a:lnTo>
                <a:lnTo>
                  <a:pt x="6014662" y="4010477"/>
                </a:lnTo>
                <a:cubicBezTo>
                  <a:pt x="6013103" y="4016357"/>
                  <a:pt x="6012399" y="4022426"/>
                  <a:pt x="6012571" y="4028495"/>
                </a:cubicBezTo>
                <a:cubicBezTo>
                  <a:pt x="6002302" y="4030582"/>
                  <a:pt x="6006485" y="4047462"/>
                  <a:pt x="5993555" y="4045945"/>
                </a:cubicBezTo>
                <a:cubicBezTo>
                  <a:pt x="5993555" y="4039496"/>
                  <a:pt x="5991843" y="4033616"/>
                  <a:pt x="5983096" y="4035513"/>
                </a:cubicBezTo>
                <a:cubicBezTo>
                  <a:pt x="5986652" y="4046438"/>
                  <a:pt x="5994087" y="4055674"/>
                  <a:pt x="6004013" y="4061497"/>
                </a:cubicBezTo>
                <a:cubicBezTo>
                  <a:pt x="6004508" y="4054688"/>
                  <a:pt x="6008444" y="4048600"/>
                  <a:pt x="6014472" y="4045376"/>
                </a:cubicBezTo>
                <a:cubicBezTo>
                  <a:pt x="6014472" y="4049928"/>
                  <a:pt x="6015803" y="4054480"/>
                  <a:pt x="6016754" y="4058652"/>
                </a:cubicBezTo>
                <a:lnTo>
                  <a:pt x="6024170" y="4089947"/>
                </a:lnTo>
                <a:lnTo>
                  <a:pt x="6030255" y="4073067"/>
                </a:lnTo>
                <a:cubicBezTo>
                  <a:pt x="6033374" y="4057040"/>
                  <a:pt x="6032917" y="4040539"/>
                  <a:pt x="6028924" y="4024702"/>
                </a:cubicBezTo>
                <a:lnTo>
                  <a:pt x="6025121" y="4008581"/>
                </a:lnTo>
                <a:lnTo>
                  <a:pt x="6052693" y="4074015"/>
                </a:lnTo>
                <a:cubicBezTo>
                  <a:pt x="6050431" y="4075002"/>
                  <a:pt x="6048643" y="4076841"/>
                  <a:pt x="6047750" y="4079136"/>
                </a:cubicBezTo>
                <a:cubicBezTo>
                  <a:pt x="6046095" y="4083840"/>
                  <a:pt x="6048548" y="4089018"/>
                  <a:pt x="6053264" y="4090706"/>
                </a:cubicBezTo>
                <a:cubicBezTo>
                  <a:pt x="6055356" y="4091464"/>
                  <a:pt x="6057638" y="4091464"/>
                  <a:pt x="6059730" y="4090706"/>
                </a:cubicBezTo>
                <a:lnTo>
                  <a:pt x="6072090" y="4119914"/>
                </a:lnTo>
                <a:cubicBezTo>
                  <a:pt x="6079145" y="4130972"/>
                  <a:pt x="6083575" y="4143490"/>
                  <a:pt x="6085020" y="4156520"/>
                </a:cubicBezTo>
                <a:lnTo>
                  <a:pt x="6083879" y="4154623"/>
                </a:lnTo>
                <a:lnTo>
                  <a:pt x="6059159" y="4111758"/>
                </a:lnTo>
                <a:lnTo>
                  <a:pt x="6055546" y="4149692"/>
                </a:lnTo>
                <a:cubicBezTo>
                  <a:pt x="6053929" y="4145765"/>
                  <a:pt x="6051058" y="4142503"/>
                  <a:pt x="6047369" y="4140398"/>
                </a:cubicBezTo>
                <a:cubicBezTo>
                  <a:pt x="6049461" y="4136794"/>
                  <a:pt x="6001161" y="4146467"/>
                  <a:pt x="6026452" y="4171693"/>
                </a:cubicBezTo>
                <a:cubicBezTo>
                  <a:pt x="6018465" y="4163537"/>
                  <a:pt x="6049651" y="4129397"/>
                  <a:pt x="6052693" y="4161261"/>
                </a:cubicBezTo>
                <a:cubicBezTo>
                  <a:pt x="6053473" y="4160199"/>
                  <a:pt x="6054101" y="4159061"/>
                  <a:pt x="6054595" y="4157847"/>
                </a:cubicBezTo>
                <a:lnTo>
                  <a:pt x="6054595" y="4160882"/>
                </a:lnTo>
                <a:lnTo>
                  <a:pt x="6048891" y="4210574"/>
                </a:lnTo>
                <a:lnTo>
                  <a:pt x="6031586" y="4189711"/>
                </a:lnTo>
                <a:lnTo>
                  <a:pt x="6030636" y="4188573"/>
                </a:lnTo>
                <a:cubicBezTo>
                  <a:pt x="6030636" y="4183073"/>
                  <a:pt x="6030636" y="4177952"/>
                  <a:pt x="6025691" y="4176814"/>
                </a:cubicBezTo>
                <a:cubicBezTo>
                  <a:pt x="6025691" y="4178711"/>
                  <a:pt x="6025691" y="4180607"/>
                  <a:pt x="6025691" y="4182693"/>
                </a:cubicBezTo>
                <a:lnTo>
                  <a:pt x="6014282" y="4168658"/>
                </a:lnTo>
                <a:lnTo>
                  <a:pt x="6027593" y="4206591"/>
                </a:lnTo>
                <a:lnTo>
                  <a:pt x="6028734" y="4210005"/>
                </a:lnTo>
                <a:cubicBezTo>
                  <a:pt x="6027745" y="4209285"/>
                  <a:pt x="6026661" y="4208716"/>
                  <a:pt x="6025501" y="4208299"/>
                </a:cubicBezTo>
                <a:cubicBezTo>
                  <a:pt x="6023619" y="4214823"/>
                  <a:pt x="6027212" y="4221689"/>
                  <a:pt x="6033678" y="4223851"/>
                </a:cubicBezTo>
                <a:lnTo>
                  <a:pt x="6038622" y="4237886"/>
                </a:lnTo>
                <a:lnTo>
                  <a:pt x="6031016" y="4242628"/>
                </a:lnTo>
                <a:cubicBezTo>
                  <a:pt x="6031016" y="4241111"/>
                  <a:pt x="6029114" y="4239973"/>
                  <a:pt x="6025501" y="4239593"/>
                </a:cubicBezTo>
                <a:cubicBezTo>
                  <a:pt x="6025083" y="4241907"/>
                  <a:pt x="6025083" y="4244297"/>
                  <a:pt x="6025501" y="4246611"/>
                </a:cubicBezTo>
                <a:cubicBezTo>
                  <a:pt x="5993935" y="4266848"/>
                  <a:pt x="5962692" y="4286118"/>
                  <a:pt x="5931754" y="4304459"/>
                </a:cubicBezTo>
                <a:cubicBezTo>
                  <a:pt x="5930518" y="4303017"/>
                  <a:pt x="5928711" y="4302183"/>
                  <a:pt x="5926810" y="4302183"/>
                </a:cubicBezTo>
                <a:cubicBezTo>
                  <a:pt x="5926601" y="4304004"/>
                  <a:pt x="5926601" y="4305862"/>
                  <a:pt x="5926810" y="4307683"/>
                </a:cubicBezTo>
                <a:lnTo>
                  <a:pt x="5883835" y="4331960"/>
                </a:lnTo>
                <a:lnTo>
                  <a:pt x="5883835" y="4330822"/>
                </a:lnTo>
                <a:cubicBezTo>
                  <a:pt x="5888645" y="4314833"/>
                  <a:pt x="5887771" y="4297688"/>
                  <a:pt x="5881362" y="4282268"/>
                </a:cubicBezTo>
                <a:lnTo>
                  <a:pt x="5870143" y="4258560"/>
                </a:lnTo>
                <a:lnTo>
                  <a:pt x="5826407" y="4244335"/>
                </a:lnTo>
                <a:lnTo>
                  <a:pt x="5782671" y="4230110"/>
                </a:lnTo>
                <a:lnTo>
                  <a:pt x="5811384" y="4256663"/>
                </a:lnTo>
                <a:lnTo>
                  <a:pt x="5818040" y="4262922"/>
                </a:lnTo>
                <a:cubicBezTo>
                  <a:pt x="5816443" y="4265274"/>
                  <a:pt x="5816081" y="4268233"/>
                  <a:pt x="5817089" y="4270888"/>
                </a:cubicBezTo>
                <a:cubicBezTo>
                  <a:pt x="5820284" y="4271647"/>
                  <a:pt x="5823593" y="4271647"/>
                  <a:pt x="5826787" y="4270888"/>
                </a:cubicBezTo>
                <a:lnTo>
                  <a:pt x="5840098" y="4283216"/>
                </a:lnTo>
                <a:lnTo>
                  <a:pt x="5796172" y="4270888"/>
                </a:lnTo>
                <a:cubicBezTo>
                  <a:pt x="5780008" y="4256473"/>
                  <a:pt x="5780199" y="4284734"/>
                  <a:pt x="5792749" y="4274492"/>
                </a:cubicBezTo>
                <a:lnTo>
                  <a:pt x="5821843" y="4308252"/>
                </a:lnTo>
                <a:cubicBezTo>
                  <a:pt x="5833043" y="4321605"/>
                  <a:pt x="5845042" y="4334274"/>
                  <a:pt x="5857783" y="4346185"/>
                </a:cubicBezTo>
                <a:cubicBezTo>
                  <a:pt x="5841429" y="4354910"/>
                  <a:pt x="5825266" y="4363065"/>
                  <a:pt x="5808913" y="4371221"/>
                </a:cubicBezTo>
                <a:lnTo>
                  <a:pt x="5795411" y="4378049"/>
                </a:lnTo>
                <a:cubicBezTo>
                  <a:pt x="5794841" y="4375052"/>
                  <a:pt x="5793301" y="4372321"/>
                  <a:pt x="5791038" y="4370273"/>
                </a:cubicBezTo>
                <a:cubicBezTo>
                  <a:pt x="5789269" y="4373876"/>
                  <a:pt x="5788280" y="4377821"/>
                  <a:pt x="5788186" y="4381842"/>
                </a:cubicBezTo>
                <a:cubicBezTo>
                  <a:pt x="5760175" y="4395365"/>
                  <a:pt x="5732603" y="4408016"/>
                  <a:pt x="5705467" y="4419775"/>
                </a:cubicBezTo>
                <a:cubicBezTo>
                  <a:pt x="5707616" y="4415223"/>
                  <a:pt x="5705676" y="4409799"/>
                  <a:pt x="5701113" y="4407656"/>
                </a:cubicBezTo>
                <a:cubicBezTo>
                  <a:pt x="5696568" y="4405513"/>
                  <a:pt x="5691110" y="4407447"/>
                  <a:pt x="5688961" y="4411999"/>
                </a:cubicBezTo>
                <a:cubicBezTo>
                  <a:pt x="5688695" y="4412549"/>
                  <a:pt x="5688505" y="4413118"/>
                  <a:pt x="5688353" y="4413706"/>
                </a:cubicBezTo>
                <a:cubicBezTo>
                  <a:pt x="5686870" y="4418144"/>
                  <a:pt x="5689000" y="4422981"/>
                  <a:pt x="5693297" y="4424897"/>
                </a:cubicBezTo>
                <a:cubicBezTo>
                  <a:pt x="5666485" y="4436276"/>
                  <a:pt x="5639863" y="4446898"/>
                  <a:pt x="5613431" y="4456571"/>
                </a:cubicBezTo>
                <a:cubicBezTo>
                  <a:pt x="5611567" y="4454958"/>
                  <a:pt x="5609837" y="4453176"/>
                  <a:pt x="5608297" y="4451260"/>
                </a:cubicBezTo>
                <a:lnTo>
                  <a:pt x="5604684" y="4447087"/>
                </a:lnTo>
                <a:lnTo>
                  <a:pt x="5608487" y="4445760"/>
                </a:lnTo>
                <a:lnTo>
                  <a:pt x="5612291" y="4444432"/>
                </a:lnTo>
                <a:lnTo>
                  <a:pt x="5609248" y="4440639"/>
                </a:lnTo>
                <a:cubicBezTo>
                  <a:pt x="5607537" y="4438552"/>
                  <a:pt x="5605254" y="4436656"/>
                  <a:pt x="5604304" y="4436656"/>
                </a:cubicBezTo>
                <a:cubicBezTo>
                  <a:pt x="5599759" y="4433431"/>
                  <a:pt x="5595614" y="4429676"/>
                  <a:pt x="5591944" y="4425465"/>
                </a:cubicBezTo>
                <a:lnTo>
                  <a:pt x="5581295" y="4414844"/>
                </a:lnTo>
                <a:lnTo>
                  <a:pt x="5577872" y="4414844"/>
                </a:lnTo>
                <a:lnTo>
                  <a:pt x="5574639" y="4414844"/>
                </a:lnTo>
                <a:lnTo>
                  <a:pt x="5571787" y="4411241"/>
                </a:lnTo>
                <a:lnTo>
                  <a:pt x="5583006" y="4405930"/>
                </a:lnTo>
                <a:lnTo>
                  <a:pt x="5537749" y="4389808"/>
                </a:lnTo>
                <a:lnTo>
                  <a:pt x="5543644" y="4402137"/>
                </a:lnTo>
                <a:cubicBezTo>
                  <a:pt x="5541932" y="4405209"/>
                  <a:pt x="5540411" y="4408377"/>
                  <a:pt x="5539080" y="4411620"/>
                </a:cubicBezTo>
                <a:cubicBezTo>
                  <a:pt x="5537064" y="4417424"/>
                  <a:pt x="5534098" y="4422867"/>
                  <a:pt x="5530332" y="4427741"/>
                </a:cubicBezTo>
                <a:cubicBezTo>
                  <a:pt x="5525046" y="4424119"/>
                  <a:pt x="5520026" y="4420117"/>
                  <a:pt x="5515310" y="4415793"/>
                </a:cubicBezTo>
                <a:lnTo>
                  <a:pt x="5501809" y="4404223"/>
                </a:lnTo>
                <a:lnTo>
                  <a:pt x="5494583" y="4408016"/>
                </a:lnTo>
                <a:lnTo>
                  <a:pt x="5497816" y="4411430"/>
                </a:lnTo>
                <a:cubicBezTo>
                  <a:pt x="5499565" y="4413327"/>
                  <a:pt x="5501714" y="4414806"/>
                  <a:pt x="5504091" y="4415793"/>
                </a:cubicBezTo>
                <a:lnTo>
                  <a:pt x="5507324" y="4417120"/>
                </a:lnTo>
                <a:lnTo>
                  <a:pt x="5510366" y="4425465"/>
                </a:lnTo>
                <a:lnTo>
                  <a:pt x="5513409" y="4434190"/>
                </a:lnTo>
                <a:lnTo>
                  <a:pt x="5511887" y="4439690"/>
                </a:lnTo>
                <a:cubicBezTo>
                  <a:pt x="5511793" y="4440696"/>
                  <a:pt x="5511793" y="4441720"/>
                  <a:pt x="5511887" y="4442725"/>
                </a:cubicBezTo>
                <a:cubicBezTo>
                  <a:pt x="5505479" y="4443939"/>
                  <a:pt x="5499432" y="4446594"/>
                  <a:pt x="5494203" y="4450501"/>
                </a:cubicBezTo>
                <a:lnTo>
                  <a:pt x="5487737" y="4455622"/>
                </a:lnTo>
                <a:cubicBezTo>
                  <a:pt x="5486863" y="4450217"/>
                  <a:pt x="5482946" y="4445779"/>
                  <a:pt x="5477659" y="4444242"/>
                </a:cubicBezTo>
                <a:cubicBezTo>
                  <a:pt x="5477659" y="4446518"/>
                  <a:pt x="5477659" y="4448984"/>
                  <a:pt x="5477659" y="4451450"/>
                </a:cubicBezTo>
                <a:cubicBezTo>
                  <a:pt x="5475187" y="4451450"/>
                  <a:pt x="5473096" y="4451450"/>
                  <a:pt x="5473096" y="4452967"/>
                </a:cubicBezTo>
                <a:cubicBezTo>
                  <a:pt x="5473096" y="4454484"/>
                  <a:pt x="5475377" y="4455053"/>
                  <a:pt x="5478610" y="4455812"/>
                </a:cubicBezTo>
                <a:cubicBezTo>
                  <a:pt x="5479238" y="4457633"/>
                  <a:pt x="5480626" y="4459074"/>
                  <a:pt x="5482413" y="4459795"/>
                </a:cubicBezTo>
                <a:lnTo>
                  <a:pt x="5478420" y="4463019"/>
                </a:lnTo>
                <a:cubicBezTo>
                  <a:pt x="5477869" y="4462583"/>
                  <a:pt x="5477070" y="4462583"/>
                  <a:pt x="5476518" y="4463019"/>
                </a:cubicBezTo>
                <a:cubicBezTo>
                  <a:pt x="5476100" y="4463512"/>
                  <a:pt x="5476100" y="4464233"/>
                  <a:pt x="5476518" y="4464726"/>
                </a:cubicBezTo>
                <a:cubicBezTo>
                  <a:pt x="5477070" y="4465163"/>
                  <a:pt x="5477869" y="4465163"/>
                  <a:pt x="5478420" y="4464726"/>
                </a:cubicBezTo>
                <a:lnTo>
                  <a:pt x="5530523" y="4483693"/>
                </a:lnTo>
                <a:lnTo>
                  <a:pt x="5536608" y="4466812"/>
                </a:lnTo>
                <a:cubicBezTo>
                  <a:pt x="5538528" y="4461388"/>
                  <a:pt x="5537673" y="4455376"/>
                  <a:pt x="5534326" y="4450691"/>
                </a:cubicBezTo>
                <a:lnTo>
                  <a:pt x="5538699" y="4454295"/>
                </a:lnTo>
                <a:lnTo>
                  <a:pt x="5545736" y="4460364"/>
                </a:lnTo>
                <a:lnTo>
                  <a:pt x="5552961" y="4462071"/>
                </a:lnTo>
                <a:cubicBezTo>
                  <a:pt x="5559598" y="4464271"/>
                  <a:pt x="5565987" y="4467192"/>
                  <a:pt x="5571977" y="4470796"/>
                </a:cubicBezTo>
                <a:lnTo>
                  <a:pt x="5575210" y="4472692"/>
                </a:lnTo>
                <a:cubicBezTo>
                  <a:pt x="5565569" y="4476106"/>
                  <a:pt x="5555871" y="4479330"/>
                  <a:pt x="5546116" y="4482365"/>
                </a:cubicBezTo>
                <a:cubicBezTo>
                  <a:pt x="5539840" y="4482365"/>
                  <a:pt x="5536418" y="4484262"/>
                  <a:pt x="5534706" y="4486917"/>
                </a:cubicBezTo>
                <a:cubicBezTo>
                  <a:pt x="5508464" y="4495073"/>
                  <a:pt x="5482603" y="4502659"/>
                  <a:pt x="5456932" y="4509487"/>
                </a:cubicBezTo>
                <a:cubicBezTo>
                  <a:pt x="5456932" y="4509487"/>
                  <a:pt x="5456932" y="4509487"/>
                  <a:pt x="5456932" y="4508539"/>
                </a:cubicBezTo>
                <a:cubicBezTo>
                  <a:pt x="5444572" y="4506263"/>
                  <a:pt x="5441910" y="4509677"/>
                  <a:pt x="5443431" y="4512901"/>
                </a:cubicBezTo>
                <a:cubicBezTo>
                  <a:pt x="5424415" y="4517643"/>
                  <a:pt x="5406541" y="4522005"/>
                  <a:pt x="5388476" y="4525988"/>
                </a:cubicBezTo>
                <a:cubicBezTo>
                  <a:pt x="5387202" y="4524774"/>
                  <a:pt x="5385490" y="4524091"/>
                  <a:pt x="5383722" y="4524091"/>
                </a:cubicBezTo>
                <a:cubicBezTo>
                  <a:pt x="5383722" y="4525419"/>
                  <a:pt x="5383722" y="4525988"/>
                  <a:pt x="5383722" y="4527126"/>
                </a:cubicBezTo>
                <a:cubicBezTo>
                  <a:pt x="5363755" y="4531299"/>
                  <a:pt x="5343979" y="4535282"/>
                  <a:pt x="5324202" y="4538696"/>
                </a:cubicBezTo>
                <a:lnTo>
                  <a:pt x="5330478" y="4535092"/>
                </a:lnTo>
                <a:cubicBezTo>
                  <a:pt x="5334376" y="4532608"/>
                  <a:pt x="5338693" y="4530806"/>
                  <a:pt x="5343218" y="4529782"/>
                </a:cubicBezTo>
                <a:lnTo>
                  <a:pt x="5346831" y="4529782"/>
                </a:lnTo>
                <a:lnTo>
                  <a:pt x="5355008" y="4524091"/>
                </a:lnTo>
                <a:cubicBezTo>
                  <a:pt x="5361626" y="4519596"/>
                  <a:pt x="5367977" y="4514722"/>
                  <a:pt x="5374023" y="4509487"/>
                </a:cubicBezTo>
                <a:lnTo>
                  <a:pt x="5378207" y="4505504"/>
                </a:lnTo>
                <a:cubicBezTo>
                  <a:pt x="5378854" y="4506130"/>
                  <a:pt x="5379633" y="4506585"/>
                  <a:pt x="5380489" y="4506832"/>
                </a:cubicBezTo>
                <a:cubicBezTo>
                  <a:pt x="5385148" y="4508463"/>
                  <a:pt x="5390244" y="4506016"/>
                  <a:pt x="5391880" y="4501370"/>
                </a:cubicBezTo>
                <a:cubicBezTo>
                  <a:pt x="5391880" y="4501370"/>
                  <a:pt x="5391898" y="4501350"/>
                  <a:pt x="5391898" y="4501332"/>
                </a:cubicBezTo>
                <a:cubicBezTo>
                  <a:pt x="5393381" y="4497386"/>
                  <a:pt x="5391765" y="4492968"/>
                  <a:pt x="5388095" y="4490900"/>
                </a:cubicBezTo>
                <a:lnTo>
                  <a:pt x="5395131" y="4485589"/>
                </a:lnTo>
                <a:cubicBezTo>
                  <a:pt x="5393420" y="4499814"/>
                  <a:pt x="5407111" y="4485589"/>
                  <a:pt x="5398174" y="4483124"/>
                </a:cubicBezTo>
                <a:cubicBezTo>
                  <a:pt x="5398592" y="4482650"/>
                  <a:pt x="5399105" y="4482251"/>
                  <a:pt x="5399695" y="4481986"/>
                </a:cubicBezTo>
                <a:lnTo>
                  <a:pt x="5407111" y="4475537"/>
                </a:lnTo>
                <a:lnTo>
                  <a:pt x="5404259" y="4474589"/>
                </a:lnTo>
                <a:lnTo>
                  <a:pt x="5401406" y="4473640"/>
                </a:lnTo>
                <a:lnTo>
                  <a:pt x="5403308" y="4471933"/>
                </a:lnTo>
                <a:cubicBezTo>
                  <a:pt x="5404886" y="4471251"/>
                  <a:pt x="5406674" y="4471251"/>
                  <a:pt x="5408252" y="4471933"/>
                </a:cubicBezTo>
                <a:cubicBezTo>
                  <a:pt x="5409735" y="4472711"/>
                  <a:pt x="5411523" y="4472711"/>
                  <a:pt x="5413006" y="4471933"/>
                </a:cubicBezTo>
                <a:lnTo>
                  <a:pt x="5415097" y="4470416"/>
                </a:lnTo>
                <a:lnTo>
                  <a:pt x="5409393" y="4468330"/>
                </a:lnTo>
                <a:lnTo>
                  <a:pt x="5409393" y="4465106"/>
                </a:lnTo>
                <a:lnTo>
                  <a:pt x="5409393" y="4461692"/>
                </a:lnTo>
                <a:lnTo>
                  <a:pt x="5413006" y="4463019"/>
                </a:lnTo>
                <a:lnTo>
                  <a:pt x="5416809" y="4464347"/>
                </a:lnTo>
                <a:lnTo>
                  <a:pt x="5422894" y="4449932"/>
                </a:lnTo>
                <a:lnTo>
                  <a:pt x="5425746" y="4451639"/>
                </a:lnTo>
                <a:cubicBezTo>
                  <a:pt x="5427268" y="4452569"/>
                  <a:pt x="5429169" y="4452569"/>
                  <a:pt x="5430690" y="4451639"/>
                </a:cubicBezTo>
                <a:lnTo>
                  <a:pt x="5432592" y="4450122"/>
                </a:lnTo>
                <a:lnTo>
                  <a:pt x="5426317" y="4445001"/>
                </a:lnTo>
                <a:lnTo>
                  <a:pt x="5420042" y="4440070"/>
                </a:lnTo>
                <a:lnTo>
                  <a:pt x="5421563" y="4434569"/>
                </a:lnTo>
                <a:cubicBezTo>
                  <a:pt x="5421563" y="4438932"/>
                  <a:pt x="5424415" y="4442346"/>
                  <a:pt x="5427648" y="4441777"/>
                </a:cubicBezTo>
                <a:cubicBezTo>
                  <a:pt x="5428218" y="4439577"/>
                  <a:pt x="5429112" y="4437471"/>
                  <a:pt x="5430310" y="4435518"/>
                </a:cubicBezTo>
                <a:cubicBezTo>
                  <a:pt x="5433353" y="4444622"/>
                  <a:pt x="5437346" y="4451639"/>
                  <a:pt x="5440389" y="4452588"/>
                </a:cubicBezTo>
                <a:cubicBezTo>
                  <a:pt x="5444477" y="4453991"/>
                  <a:pt x="5448945" y="4451886"/>
                  <a:pt x="5450467" y="4447846"/>
                </a:cubicBezTo>
                <a:cubicBezTo>
                  <a:pt x="5451227" y="4445760"/>
                  <a:pt x="5450182" y="4441729"/>
                  <a:pt x="5447900" y="4436917"/>
                </a:cubicBezTo>
                <a:lnTo>
                  <a:pt x="5439771" y="4424197"/>
                </a:lnTo>
                <a:lnTo>
                  <a:pt x="5443407" y="4424351"/>
                </a:lnTo>
                <a:cubicBezTo>
                  <a:pt x="5446093" y="4421673"/>
                  <a:pt x="5447519" y="4414750"/>
                  <a:pt x="5439628" y="4411620"/>
                </a:cubicBezTo>
                <a:lnTo>
                  <a:pt x="5439448" y="4423691"/>
                </a:lnTo>
                <a:lnTo>
                  <a:pt x="5437916" y="4421293"/>
                </a:lnTo>
                <a:lnTo>
                  <a:pt x="5422514" y="4402326"/>
                </a:lnTo>
                <a:lnTo>
                  <a:pt x="5426507" y="4420344"/>
                </a:lnTo>
                <a:cubicBezTo>
                  <a:pt x="5423255" y="4422127"/>
                  <a:pt x="5421278" y="4425560"/>
                  <a:pt x="5421373" y="4429259"/>
                </a:cubicBezTo>
                <a:lnTo>
                  <a:pt x="5417760" y="4429259"/>
                </a:lnTo>
                <a:cubicBezTo>
                  <a:pt x="5414242" y="4429088"/>
                  <a:pt x="5410705" y="4429467"/>
                  <a:pt x="5407301" y="4430397"/>
                </a:cubicBezTo>
                <a:lnTo>
                  <a:pt x="5401976" y="4431914"/>
                </a:lnTo>
                <a:lnTo>
                  <a:pt x="5387335" y="4442915"/>
                </a:lnTo>
                <a:lnTo>
                  <a:pt x="5372502" y="4453726"/>
                </a:lnTo>
                <a:lnTo>
                  <a:pt x="5372502" y="4456191"/>
                </a:lnTo>
                <a:cubicBezTo>
                  <a:pt x="5370030" y="4459605"/>
                  <a:pt x="5370601" y="4461502"/>
                  <a:pt x="5372502" y="4462071"/>
                </a:cubicBezTo>
                <a:lnTo>
                  <a:pt x="5372502" y="4463209"/>
                </a:lnTo>
                <a:lnTo>
                  <a:pt x="5365847" y="4468520"/>
                </a:lnTo>
                <a:lnTo>
                  <a:pt x="5365847" y="4473071"/>
                </a:lnTo>
                <a:lnTo>
                  <a:pt x="5365847" y="4477624"/>
                </a:lnTo>
                <a:lnTo>
                  <a:pt x="5335802" y="4502280"/>
                </a:lnTo>
                <a:lnTo>
                  <a:pt x="5312793" y="4521247"/>
                </a:lnTo>
                <a:lnTo>
                  <a:pt x="5323062" y="4508729"/>
                </a:lnTo>
                <a:lnTo>
                  <a:pt x="5303095" y="4517453"/>
                </a:lnTo>
                <a:cubicBezTo>
                  <a:pt x="5304807" y="4514798"/>
                  <a:pt x="5304807" y="4510815"/>
                  <a:pt x="5298151" y="4510436"/>
                </a:cubicBezTo>
                <a:cubicBezTo>
                  <a:pt x="5296820" y="4515746"/>
                  <a:pt x="5297200" y="4518401"/>
                  <a:pt x="5298151" y="4519539"/>
                </a:cubicBezTo>
                <a:cubicBezTo>
                  <a:pt x="5288472" y="4524054"/>
                  <a:pt x="5278242" y="4527297"/>
                  <a:pt x="5267726" y="4529213"/>
                </a:cubicBezTo>
                <a:lnTo>
                  <a:pt x="5264683" y="4529213"/>
                </a:lnTo>
                <a:cubicBezTo>
                  <a:pt x="5267726" y="4527126"/>
                  <a:pt x="5270008" y="4520867"/>
                  <a:pt x="5261451" y="4520298"/>
                </a:cubicBezTo>
                <a:cubicBezTo>
                  <a:pt x="5260120" y="4526557"/>
                  <a:pt x="5261451" y="4529023"/>
                  <a:pt x="5261451" y="4529782"/>
                </a:cubicBezTo>
                <a:cubicBezTo>
                  <a:pt x="5253122" y="4532266"/>
                  <a:pt x="5245097" y="4535623"/>
                  <a:pt x="5237491" y="4539834"/>
                </a:cubicBezTo>
                <a:lnTo>
                  <a:pt x="5229885" y="4544006"/>
                </a:lnTo>
                <a:lnTo>
                  <a:pt x="5228364" y="4544006"/>
                </a:lnTo>
                <a:lnTo>
                  <a:pt x="5226081" y="4546282"/>
                </a:lnTo>
                <a:cubicBezTo>
                  <a:pt x="5225226" y="4544803"/>
                  <a:pt x="5224580" y="4543210"/>
                  <a:pt x="5224180" y="4541541"/>
                </a:cubicBezTo>
                <a:cubicBezTo>
                  <a:pt x="5223457" y="4543684"/>
                  <a:pt x="5223077" y="4545922"/>
                  <a:pt x="5223039" y="4548179"/>
                </a:cubicBezTo>
                <a:lnTo>
                  <a:pt x="5217905" y="4550834"/>
                </a:lnTo>
                <a:lnTo>
                  <a:pt x="5214482" y="4546472"/>
                </a:lnTo>
                <a:lnTo>
                  <a:pt x="5211630" y="4551024"/>
                </a:lnTo>
                <a:lnTo>
                  <a:pt x="5208587" y="4555576"/>
                </a:lnTo>
                <a:lnTo>
                  <a:pt x="5204024" y="4549886"/>
                </a:lnTo>
                <a:lnTo>
                  <a:pt x="5197748" y="4549886"/>
                </a:lnTo>
                <a:lnTo>
                  <a:pt x="5191473" y="4549886"/>
                </a:lnTo>
                <a:lnTo>
                  <a:pt x="5195466" y="4557852"/>
                </a:lnTo>
                <a:lnTo>
                  <a:pt x="5161428" y="4560128"/>
                </a:lnTo>
                <a:cubicBezTo>
                  <a:pt x="5161257" y="4559161"/>
                  <a:pt x="5160858" y="4558269"/>
                  <a:pt x="5160287" y="4557473"/>
                </a:cubicBezTo>
                <a:lnTo>
                  <a:pt x="5158576" y="4555386"/>
                </a:lnTo>
                <a:lnTo>
                  <a:pt x="5158576" y="4559559"/>
                </a:lnTo>
                <a:lnTo>
                  <a:pt x="5158576" y="4560507"/>
                </a:lnTo>
                <a:cubicBezTo>
                  <a:pt x="5143553" y="4560507"/>
                  <a:pt x="5128531" y="4562025"/>
                  <a:pt x="5113699" y="4562404"/>
                </a:cubicBezTo>
                <a:lnTo>
                  <a:pt x="5113699" y="4560507"/>
                </a:lnTo>
                <a:lnTo>
                  <a:pt x="5111037" y="4562404"/>
                </a:lnTo>
                <a:cubicBezTo>
                  <a:pt x="5100388" y="4562404"/>
                  <a:pt x="5089549" y="4562404"/>
                  <a:pt x="5078900" y="4562404"/>
                </a:cubicBezTo>
                <a:lnTo>
                  <a:pt x="5076238" y="4558800"/>
                </a:lnTo>
                <a:lnTo>
                  <a:pt x="5077189" y="4562025"/>
                </a:lnTo>
                <a:lnTo>
                  <a:pt x="5075097" y="4562025"/>
                </a:lnTo>
                <a:lnTo>
                  <a:pt x="5057412" y="4562025"/>
                </a:lnTo>
                <a:lnTo>
                  <a:pt x="5055131" y="4562025"/>
                </a:lnTo>
                <a:lnTo>
                  <a:pt x="5053156" y="4552838"/>
                </a:lnTo>
                <a:lnTo>
                  <a:pt x="5053514" y="4552636"/>
                </a:lnTo>
                <a:lnTo>
                  <a:pt x="5052866" y="4551493"/>
                </a:lnTo>
                <a:lnTo>
                  <a:pt x="5050685" y="4541351"/>
                </a:lnTo>
                <a:cubicBezTo>
                  <a:pt x="5048237" y="4535424"/>
                  <a:pt x="5044102" y="4531204"/>
                  <a:pt x="5036115" y="4530919"/>
                </a:cubicBezTo>
                <a:lnTo>
                  <a:pt x="5034021" y="4528135"/>
                </a:lnTo>
                <a:lnTo>
                  <a:pt x="5035278" y="4527847"/>
                </a:lnTo>
                <a:cubicBezTo>
                  <a:pt x="5035525" y="4527449"/>
                  <a:pt x="5035564" y="4526975"/>
                  <a:pt x="5035354" y="4526557"/>
                </a:cubicBezTo>
                <a:lnTo>
                  <a:pt x="5035164" y="4526367"/>
                </a:lnTo>
                <a:lnTo>
                  <a:pt x="5033833" y="4526290"/>
                </a:lnTo>
                <a:lnTo>
                  <a:pt x="5033833" y="4525609"/>
                </a:lnTo>
                <a:lnTo>
                  <a:pt x="5031741" y="4525609"/>
                </a:lnTo>
                <a:lnTo>
                  <a:pt x="5028538" y="4520875"/>
                </a:lnTo>
                <a:lnTo>
                  <a:pt x="5030220" y="4522385"/>
                </a:lnTo>
                <a:lnTo>
                  <a:pt x="5032918" y="4521393"/>
                </a:lnTo>
                <a:lnTo>
                  <a:pt x="5034023" y="4522385"/>
                </a:lnTo>
                <a:lnTo>
                  <a:pt x="5033833" y="4521057"/>
                </a:lnTo>
                <a:lnTo>
                  <a:pt x="5032918" y="4521393"/>
                </a:lnTo>
                <a:lnTo>
                  <a:pt x="5032122" y="4520678"/>
                </a:lnTo>
                <a:lnTo>
                  <a:pt x="5028404" y="4520678"/>
                </a:lnTo>
                <a:lnTo>
                  <a:pt x="5026607" y="4518022"/>
                </a:lnTo>
                <a:lnTo>
                  <a:pt x="5015008" y="4527506"/>
                </a:lnTo>
                <a:lnTo>
                  <a:pt x="5020712" y="4534713"/>
                </a:lnTo>
                <a:lnTo>
                  <a:pt x="5017860" y="4534713"/>
                </a:lnTo>
                <a:lnTo>
                  <a:pt x="5021092" y="4538696"/>
                </a:lnTo>
                <a:lnTo>
                  <a:pt x="5023184" y="4536989"/>
                </a:lnTo>
                <a:lnTo>
                  <a:pt x="5026607" y="4541161"/>
                </a:lnTo>
                <a:lnTo>
                  <a:pt x="5019381" y="4541161"/>
                </a:lnTo>
                <a:lnTo>
                  <a:pt x="5012155" y="4541161"/>
                </a:lnTo>
                <a:lnTo>
                  <a:pt x="5012155" y="4524091"/>
                </a:lnTo>
                <a:cubicBezTo>
                  <a:pt x="5012688" y="4523580"/>
                  <a:pt x="5012688" y="4522745"/>
                  <a:pt x="5012174" y="4522214"/>
                </a:cubicBezTo>
                <a:cubicBezTo>
                  <a:pt x="5012174" y="4522214"/>
                  <a:pt x="5012155" y="4522195"/>
                  <a:pt x="5012155" y="4522195"/>
                </a:cubicBezTo>
                <a:lnTo>
                  <a:pt x="5012155" y="4517453"/>
                </a:lnTo>
                <a:lnTo>
                  <a:pt x="5013106" y="4517453"/>
                </a:lnTo>
                <a:cubicBezTo>
                  <a:pt x="5013638" y="4516941"/>
                  <a:pt x="5013638" y="4516106"/>
                  <a:pt x="5013125" y="4515575"/>
                </a:cubicBezTo>
                <a:cubicBezTo>
                  <a:pt x="5013125" y="4515575"/>
                  <a:pt x="5013106" y="4515557"/>
                  <a:pt x="5013106" y="4515557"/>
                </a:cubicBezTo>
                <a:lnTo>
                  <a:pt x="5011965" y="4515557"/>
                </a:lnTo>
                <a:lnTo>
                  <a:pt x="5011965" y="4514037"/>
                </a:lnTo>
                <a:lnTo>
                  <a:pt x="5016909" y="4518212"/>
                </a:lnTo>
                <a:cubicBezTo>
                  <a:pt x="5015768" y="4509298"/>
                  <a:pt x="5037826" y="4500573"/>
                  <a:pt x="5021853" y="4495073"/>
                </a:cubicBezTo>
                <a:lnTo>
                  <a:pt x="5022043" y="4496780"/>
                </a:lnTo>
                <a:cubicBezTo>
                  <a:pt x="5022043" y="4499814"/>
                  <a:pt x="5018430" y="4503039"/>
                  <a:pt x="5015197" y="4506263"/>
                </a:cubicBezTo>
                <a:cubicBezTo>
                  <a:pt x="5015407" y="4505334"/>
                  <a:pt x="5015407" y="4504347"/>
                  <a:pt x="5015197" y="4503418"/>
                </a:cubicBezTo>
                <a:cubicBezTo>
                  <a:pt x="5015863" y="4501445"/>
                  <a:pt x="5015863" y="4499321"/>
                  <a:pt x="5015197" y="4497349"/>
                </a:cubicBezTo>
                <a:lnTo>
                  <a:pt x="5013867" y="4495642"/>
                </a:lnTo>
                <a:lnTo>
                  <a:pt x="5013867" y="4501521"/>
                </a:lnTo>
                <a:cubicBezTo>
                  <a:pt x="5013867" y="4504746"/>
                  <a:pt x="5013867" y="4507401"/>
                  <a:pt x="5014817" y="4507401"/>
                </a:cubicBezTo>
                <a:lnTo>
                  <a:pt x="5011965" y="4511775"/>
                </a:lnTo>
                <a:lnTo>
                  <a:pt x="5011965" y="4510246"/>
                </a:lnTo>
                <a:lnTo>
                  <a:pt x="5004169" y="4498297"/>
                </a:lnTo>
                <a:lnTo>
                  <a:pt x="5005690" y="4496780"/>
                </a:lnTo>
                <a:lnTo>
                  <a:pt x="5003598" y="4496780"/>
                </a:lnTo>
                <a:lnTo>
                  <a:pt x="5000746" y="4492417"/>
                </a:lnTo>
                <a:lnTo>
                  <a:pt x="5001126" y="4492417"/>
                </a:lnTo>
                <a:lnTo>
                  <a:pt x="4996943" y="4487107"/>
                </a:lnTo>
                <a:lnTo>
                  <a:pt x="4996943" y="4490521"/>
                </a:lnTo>
                <a:lnTo>
                  <a:pt x="4992949" y="4484451"/>
                </a:lnTo>
                <a:lnTo>
                  <a:pt x="4994090" y="4484451"/>
                </a:lnTo>
                <a:cubicBezTo>
                  <a:pt x="4995136" y="4484812"/>
                  <a:pt x="4996277" y="4484812"/>
                  <a:pt x="4997323" y="4484451"/>
                </a:cubicBezTo>
                <a:cubicBezTo>
                  <a:pt x="4997665" y="4483465"/>
                  <a:pt x="4997665" y="4482403"/>
                  <a:pt x="4997323" y="4481417"/>
                </a:cubicBezTo>
                <a:lnTo>
                  <a:pt x="4997323" y="4478951"/>
                </a:lnTo>
                <a:lnTo>
                  <a:pt x="4992379" y="4482934"/>
                </a:lnTo>
                <a:lnTo>
                  <a:pt x="4987055" y="4474399"/>
                </a:lnTo>
                <a:lnTo>
                  <a:pt x="4982110" y="4476106"/>
                </a:lnTo>
                <a:lnTo>
                  <a:pt x="4975455" y="4484641"/>
                </a:lnTo>
                <a:lnTo>
                  <a:pt x="4973553" y="4487296"/>
                </a:lnTo>
                <a:lnTo>
                  <a:pt x="4971842" y="4485400"/>
                </a:lnTo>
                <a:lnTo>
                  <a:pt x="4971842" y="4490141"/>
                </a:lnTo>
                <a:lnTo>
                  <a:pt x="4963855" y="4500573"/>
                </a:lnTo>
                <a:lnTo>
                  <a:pt x="4953967" y="4490331"/>
                </a:lnTo>
                <a:lnTo>
                  <a:pt x="4943699" y="4479710"/>
                </a:lnTo>
                <a:lnTo>
                  <a:pt x="4943699" y="4478382"/>
                </a:lnTo>
                <a:cubicBezTo>
                  <a:pt x="4943204" y="4477965"/>
                  <a:pt x="4942481" y="4477965"/>
                  <a:pt x="4941988" y="4478382"/>
                </a:cubicBezTo>
                <a:lnTo>
                  <a:pt x="4934381" y="4470037"/>
                </a:lnTo>
                <a:lnTo>
                  <a:pt x="4927726" y="4462640"/>
                </a:lnTo>
                <a:lnTo>
                  <a:pt x="4933050" y="4460174"/>
                </a:lnTo>
                <a:lnTo>
                  <a:pt x="4908900" y="4451450"/>
                </a:lnTo>
                <a:lnTo>
                  <a:pt x="4915746" y="4445570"/>
                </a:lnTo>
                <a:cubicBezTo>
                  <a:pt x="4915175" y="4446556"/>
                  <a:pt x="4914547" y="4447505"/>
                  <a:pt x="4913844" y="4448415"/>
                </a:cubicBezTo>
                <a:cubicBezTo>
                  <a:pt x="4922211" y="4449743"/>
                  <a:pt x="4923922" y="4444432"/>
                  <a:pt x="4927155" y="4440639"/>
                </a:cubicBezTo>
                <a:lnTo>
                  <a:pt x="4929056" y="4438742"/>
                </a:lnTo>
                <a:cubicBezTo>
                  <a:pt x="4929056" y="4445001"/>
                  <a:pt x="4928106" y="4453536"/>
                  <a:pt x="4934381" y="4454484"/>
                </a:cubicBezTo>
                <a:cubicBezTo>
                  <a:pt x="4941227" y="4447846"/>
                  <a:pt x="4937043" y="4439880"/>
                  <a:pt x="4928676" y="4435518"/>
                </a:cubicBezTo>
                <a:lnTo>
                  <a:pt x="4931719" y="4433621"/>
                </a:lnTo>
                <a:lnTo>
                  <a:pt x="4943509" y="4425845"/>
                </a:lnTo>
                <a:lnTo>
                  <a:pt x="4933621" y="4413516"/>
                </a:lnTo>
                <a:lnTo>
                  <a:pt x="4926395" y="4416362"/>
                </a:lnTo>
                <a:lnTo>
                  <a:pt x="4924303" y="4409723"/>
                </a:lnTo>
                <a:lnTo>
                  <a:pt x="4920880" y="4398912"/>
                </a:lnTo>
                <a:lnTo>
                  <a:pt x="4900723" y="4415982"/>
                </a:lnTo>
                <a:cubicBezTo>
                  <a:pt x="4901199" y="4413080"/>
                  <a:pt x="4900286" y="4410141"/>
                  <a:pt x="4898251" y="4408016"/>
                </a:cubicBezTo>
                <a:cubicBezTo>
                  <a:pt x="4894239" y="4400050"/>
                  <a:pt x="4892604" y="4391098"/>
                  <a:pt x="4893497" y="4382222"/>
                </a:cubicBezTo>
                <a:lnTo>
                  <a:pt x="4893497" y="4369704"/>
                </a:lnTo>
                <a:cubicBezTo>
                  <a:pt x="4895950" y="4371809"/>
                  <a:pt x="4898802" y="4373421"/>
                  <a:pt x="4901864" y="4374445"/>
                </a:cubicBezTo>
                <a:cubicBezTo>
                  <a:pt x="4905668" y="4375773"/>
                  <a:pt x="4907949" y="4376152"/>
                  <a:pt x="4907189" y="4374445"/>
                </a:cubicBezTo>
                <a:cubicBezTo>
                  <a:pt x="4904564" y="4372549"/>
                  <a:pt x="4901674" y="4371012"/>
                  <a:pt x="4898631" y="4369893"/>
                </a:cubicBezTo>
                <a:lnTo>
                  <a:pt x="4896160" y="4368945"/>
                </a:lnTo>
                <a:cubicBezTo>
                  <a:pt x="4918978" y="4372359"/>
                  <a:pt x="4942177" y="4375014"/>
                  <a:pt x="4965947" y="4377101"/>
                </a:cubicBezTo>
                <a:lnTo>
                  <a:pt x="4965947" y="4378239"/>
                </a:lnTo>
                <a:lnTo>
                  <a:pt x="4982490" y="4379377"/>
                </a:lnTo>
                <a:lnTo>
                  <a:pt x="4983631" y="4380325"/>
                </a:lnTo>
                <a:lnTo>
                  <a:pt x="4999415" y="4380325"/>
                </a:lnTo>
                <a:cubicBezTo>
                  <a:pt x="4999928" y="4382924"/>
                  <a:pt x="5001829" y="4385029"/>
                  <a:pt x="5004359" y="4385825"/>
                </a:cubicBezTo>
                <a:cubicBezTo>
                  <a:pt x="5004720" y="4383341"/>
                  <a:pt x="5006641" y="4381349"/>
                  <a:pt x="5009113" y="4380894"/>
                </a:cubicBezTo>
                <a:cubicBezTo>
                  <a:pt x="5008504" y="4381463"/>
                  <a:pt x="5008048" y="4382184"/>
                  <a:pt x="5007782" y="4382980"/>
                </a:cubicBezTo>
                <a:cubicBezTo>
                  <a:pt x="5006108" y="4387646"/>
                  <a:pt x="5008523" y="4392786"/>
                  <a:pt x="5013201" y="4394455"/>
                </a:cubicBezTo>
                <a:cubicBezTo>
                  <a:pt x="5017879" y="4396124"/>
                  <a:pt x="5023032" y="4393716"/>
                  <a:pt x="5024705" y="4389050"/>
                </a:cubicBezTo>
                <a:cubicBezTo>
                  <a:pt x="5025865" y="4386717"/>
                  <a:pt x="5025865" y="4383986"/>
                  <a:pt x="5024705" y="4381653"/>
                </a:cubicBezTo>
                <a:lnTo>
                  <a:pt x="5042580" y="4381653"/>
                </a:lnTo>
                <a:lnTo>
                  <a:pt x="5042580" y="4404602"/>
                </a:lnTo>
                <a:lnTo>
                  <a:pt x="5089930" y="4421482"/>
                </a:lnTo>
                <a:lnTo>
                  <a:pt x="5104191" y="4381273"/>
                </a:lnTo>
                <a:cubicBezTo>
                  <a:pt x="5131384" y="4381273"/>
                  <a:pt x="5158766" y="4378997"/>
                  <a:pt x="5187099" y="4376342"/>
                </a:cubicBezTo>
                <a:lnTo>
                  <a:pt x="5187099" y="4381273"/>
                </a:lnTo>
                <a:lnTo>
                  <a:pt x="5192424" y="4376911"/>
                </a:lnTo>
                <a:lnTo>
                  <a:pt x="5191283" y="4376911"/>
                </a:lnTo>
                <a:lnTo>
                  <a:pt x="5174169" y="4338978"/>
                </a:lnTo>
                <a:lnTo>
                  <a:pt x="5178352" y="4338978"/>
                </a:lnTo>
                <a:lnTo>
                  <a:pt x="5178352" y="4333098"/>
                </a:lnTo>
                <a:cubicBezTo>
                  <a:pt x="5180634" y="4333269"/>
                  <a:pt x="5182916" y="4333269"/>
                  <a:pt x="5185198" y="4333098"/>
                </a:cubicBezTo>
                <a:lnTo>
                  <a:pt x="5191283" y="4333098"/>
                </a:lnTo>
                <a:cubicBezTo>
                  <a:pt x="5187480" y="4340306"/>
                  <a:pt x="5202122" y="4337650"/>
                  <a:pt x="5200791" y="4333098"/>
                </a:cubicBezTo>
                <a:lnTo>
                  <a:pt x="5210299" y="4333098"/>
                </a:lnTo>
                <a:lnTo>
                  <a:pt x="5165422" y="4317925"/>
                </a:lnTo>
                <a:lnTo>
                  <a:pt x="5133095" y="4247749"/>
                </a:lnTo>
                <a:cubicBezTo>
                  <a:pt x="5138039" y="4248697"/>
                  <a:pt x="5143364" y="4247749"/>
                  <a:pt x="5133095" y="4240162"/>
                </a:cubicBezTo>
                <a:lnTo>
                  <a:pt x="5130813" y="4241490"/>
                </a:lnTo>
                <a:lnTo>
                  <a:pt x="5111798" y="4201660"/>
                </a:lnTo>
                <a:lnTo>
                  <a:pt x="5111798" y="4193315"/>
                </a:lnTo>
                <a:lnTo>
                  <a:pt x="5107994" y="4193315"/>
                </a:lnTo>
                <a:lnTo>
                  <a:pt x="4986674" y="3931007"/>
                </a:lnTo>
                <a:cubicBezTo>
                  <a:pt x="4841394" y="4000349"/>
                  <a:pt x="4692540" y="4062028"/>
                  <a:pt x="4540756" y="4115742"/>
                </a:cubicBezTo>
                <a:cubicBezTo>
                  <a:pt x="4540851" y="4115248"/>
                  <a:pt x="4540851" y="4114717"/>
                  <a:pt x="4540756" y="4114224"/>
                </a:cubicBezTo>
                <a:cubicBezTo>
                  <a:pt x="4533340" y="4112328"/>
                  <a:pt x="4530868" y="4115742"/>
                  <a:pt x="4529537" y="4119914"/>
                </a:cubicBezTo>
                <a:lnTo>
                  <a:pt x="4469828" y="4140398"/>
                </a:lnTo>
                <a:lnTo>
                  <a:pt x="4469828" y="4139070"/>
                </a:lnTo>
                <a:cubicBezTo>
                  <a:pt x="4467166" y="4132053"/>
                  <a:pt x="4478005" y="4138122"/>
                  <a:pt x="4477054" y="4132622"/>
                </a:cubicBezTo>
                <a:cubicBezTo>
                  <a:pt x="4474506" y="4132773"/>
                  <a:pt x="4471995" y="4131958"/>
                  <a:pt x="4470018" y="4130346"/>
                </a:cubicBezTo>
                <a:cubicBezTo>
                  <a:pt x="4468687" y="4132432"/>
                  <a:pt x="4467793" y="4134746"/>
                  <a:pt x="4467356" y="4137174"/>
                </a:cubicBezTo>
                <a:cubicBezTo>
                  <a:pt x="4465074" y="4136036"/>
                  <a:pt x="4463743" y="4139260"/>
                  <a:pt x="4463743" y="4142674"/>
                </a:cubicBezTo>
                <a:cubicBezTo>
                  <a:pt x="4436360" y="4151968"/>
                  <a:pt x="4409168" y="4161641"/>
                  <a:pt x="4382356" y="4169417"/>
                </a:cubicBezTo>
                <a:cubicBezTo>
                  <a:pt x="4393765" y="4177193"/>
                  <a:pt x="4405935" y="4184969"/>
                  <a:pt x="4418485" y="4192936"/>
                </a:cubicBezTo>
                <a:lnTo>
                  <a:pt x="4417345" y="4192936"/>
                </a:lnTo>
                <a:cubicBezTo>
                  <a:pt x="4416242" y="4196065"/>
                  <a:pt x="4416242" y="4199479"/>
                  <a:pt x="4417345" y="4202609"/>
                </a:cubicBezTo>
                <a:lnTo>
                  <a:pt x="4419056" y="4210954"/>
                </a:lnTo>
                <a:lnTo>
                  <a:pt x="4420387" y="4209816"/>
                </a:lnTo>
                <a:cubicBezTo>
                  <a:pt x="4421224" y="4206648"/>
                  <a:pt x="4421224" y="4203310"/>
                  <a:pt x="4420387" y="4200143"/>
                </a:cubicBezTo>
                <a:lnTo>
                  <a:pt x="4419056" y="4192366"/>
                </a:lnTo>
                <a:lnTo>
                  <a:pt x="4422288" y="4194453"/>
                </a:lnTo>
                <a:cubicBezTo>
                  <a:pt x="4422098" y="4195136"/>
                  <a:pt x="4422098" y="4195856"/>
                  <a:pt x="4422288" y="4196539"/>
                </a:cubicBezTo>
                <a:lnTo>
                  <a:pt x="4423429" y="4198625"/>
                </a:lnTo>
                <a:lnTo>
                  <a:pt x="4426472" y="4196918"/>
                </a:lnTo>
                <a:lnTo>
                  <a:pt x="4432177" y="4200333"/>
                </a:lnTo>
                <a:lnTo>
                  <a:pt x="4426092" y="4205264"/>
                </a:lnTo>
                <a:lnTo>
                  <a:pt x="4427993" y="4205264"/>
                </a:lnTo>
                <a:cubicBezTo>
                  <a:pt x="4430408" y="4204979"/>
                  <a:pt x="4432747" y="4204221"/>
                  <a:pt x="4434839" y="4202988"/>
                </a:cubicBezTo>
                <a:lnTo>
                  <a:pt x="4435790" y="4202988"/>
                </a:lnTo>
                <a:lnTo>
                  <a:pt x="4447199" y="4210005"/>
                </a:lnTo>
                <a:cubicBezTo>
                  <a:pt x="4460890" y="4217971"/>
                  <a:pt x="4475152" y="4225748"/>
                  <a:pt x="4489794" y="4233714"/>
                </a:cubicBezTo>
                <a:cubicBezTo>
                  <a:pt x="4497020" y="4250214"/>
                  <a:pt x="4490935" y="4251163"/>
                  <a:pt x="4489794" y="4270129"/>
                </a:cubicBezTo>
                <a:cubicBezTo>
                  <a:pt x="4505007" y="4273544"/>
                  <a:pt x="4504056" y="4246611"/>
                  <a:pt x="4496450" y="4236938"/>
                </a:cubicBezTo>
                <a:lnTo>
                  <a:pt x="4522691" y="4250404"/>
                </a:lnTo>
                <a:cubicBezTo>
                  <a:pt x="4522710" y="4255222"/>
                  <a:pt x="4526647" y="4259110"/>
                  <a:pt x="4531477" y="4259091"/>
                </a:cubicBezTo>
                <a:cubicBezTo>
                  <a:pt x="4533321" y="4259072"/>
                  <a:pt x="4535090" y="4258484"/>
                  <a:pt x="4536573" y="4257422"/>
                </a:cubicBezTo>
                <a:cubicBezTo>
                  <a:pt x="4551405" y="4264439"/>
                  <a:pt x="4566617" y="4271457"/>
                  <a:pt x="4582401" y="4278285"/>
                </a:cubicBezTo>
                <a:cubicBezTo>
                  <a:pt x="4579168" y="4284165"/>
                  <a:pt x="4573273" y="4295545"/>
                  <a:pt x="4583922" y="4296303"/>
                </a:cubicBezTo>
                <a:cubicBezTo>
                  <a:pt x="4586774" y="4291808"/>
                  <a:pt x="4588828" y="4286877"/>
                  <a:pt x="4590007" y="4281699"/>
                </a:cubicBezTo>
                <a:cubicBezTo>
                  <a:pt x="4608072" y="4289475"/>
                  <a:pt x="4626517" y="4296872"/>
                  <a:pt x="4645723" y="4304079"/>
                </a:cubicBezTo>
                <a:lnTo>
                  <a:pt x="4642871" y="4306356"/>
                </a:lnTo>
                <a:lnTo>
                  <a:pt x="4658463" y="4325322"/>
                </a:lnTo>
                <a:lnTo>
                  <a:pt x="4661696" y="4316408"/>
                </a:lnTo>
                <a:cubicBezTo>
                  <a:pt x="4662000" y="4314208"/>
                  <a:pt x="4662000" y="4311969"/>
                  <a:pt x="4661696" y="4309769"/>
                </a:cubicBezTo>
                <a:lnTo>
                  <a:pt x="4682613" y="4317166"/>
                </a:lnTo>
                <a:lnTo>
                  <a:pt x="4677669" y="4317166"/>
                </a:lnTo>
                <a:cubicBezTo>
                  <a:pt x="4673372" y="4316427"/>
                  <a:pt x="4668941" y="4316958"/>
                  <a:pt x="4664929" y="4318684"/>
                </a:cubicBezTo>
                <a:cubicBezTo>
                  <a:pt x="4662913" y="4321036"/>
                  <a:pt x="4662913" y="4324487"/>
                  <a:pt x="4664929" y="4326839"/>
                </a:cubicBezTo>
                <a:lnTo>
                  <a:pt x="4669112" y="4332150"/>
                </a:lnTo>
                <a:lnTo>
                  <a:pt x="4685466" y="4319063"/>
                </a:lnTo>
                <a:cubicBezTo>
                  <a:pt x="4706763" y="4326081"/>
                  <a:pt x="4728441" y="4332909"/>
                  <a:pt x="4750880" y="4338978"/>
                </a:cubicBezTo>
                <a:cubicBezTo>
                  <a:pt x="4743463" y="4337650"/>
                  <a:pt x="4737949" y="4337840"/>
                  <a:pt x="4737188" y="4340116"/>
                </a:cubicBezTo>
                <a:cubicBezTo>
                  <a:pt x="4736428" y="4342392"/>
                  <a:pt x="4744604" y="4355289"/>
                  <a:pt x="4756204" y="4365721"/>
                </a:cubicBezTo>
                <a:lnTo>
                  <a:pt x="4778262" y="4384687"/>
                </a:lnTo>
                <a:lnTo>
                  <a:pt x="4789862" y="4351875"/>
                </a:lnTo>
                <a:lnTo>
                  <a:pt x="4784918" y="4350168"/>
                </a:lnTo>
                <a:lnTo>
                  <a:pt x="4767803" y="4343909"/>
                </a:lnTo>
                <a:lnTo>
                  <a:pt x="4767803" y="4342771"/>
                </a:lnTo>
                <a:lnTo>
                  <a:pt x="4793855" y="4349410"/>
                </a:lnTo>
                <a:lnTo>
                  <a:pt x="4794996" y="4355858"/>
                </a:lnTo>
                <a:cubicBezTo>
                  <a:pt x="4796023" y="4363141"/>
                  <a:pt x="4798153" y="4370235"/>
                  <a:pt x="4801271" y="4376911"/>
                </a:cubicBezTo>
                <a:cubicBezTo>
                  <a:pt x="4801271" y="4376911"/>
                  <a:pt x="4804314" y="4376911"/>
                  <a:pt x="4807166" y="4376911"/>
                </a:cubicBezTo>
                <a:cubicBezTo>
                  <a:pt x="4804504" y="4393222"/>
                  <a:pt x="4819526" y="4378618"/>
                  <a:pt x="4809828" y="4375583"/>
                </a:cubicBezTo>
                <a:cubicBezTo>
                  <a:pt x="4811597" y="4374616"/>
                  <a:pt x="4813251" y="4373478"/>
                  <a:pt x="4814772" y="4372170"/>
                </a:cubicBezTo>
                <a:cubicBezTo>
                  <a:pt x="4819640" y="4367864"/>
                  <a:pt x="4823691" y="4362724"/>
                  <a:pt x="4826752" y="4356996"/>
                </a:cubicBezTo>
                <a:cubicBezTo>
                  <a:pt x="4843106" y="4360410"/>
                  <a:pt x="4859840" y="4363445"/>
                  <a:pt x="4876763" y="4366290"/>
                </a:cubicBezTo>
                <a:lnTo>
                  <a:pt x="4864403" y="4368945"/>
                </a:lnTo>
                <a:lnTo>
                  <a:pt x="4835499" y="4375394"/>
                </a:lnTo>
                <a:lnTo>
                  <a:pt x="4849381" y="4376721"/>
                </a:lnTo>
                <a:lnTo>
                  <a:pt x="4863452" y="4378239"/>
                </a:lnTo>
                <a:lnTo>
                  <a:pt x="4861931" y="4397205"/>
                </a:lnTo>
                <a:lnTo>
                  <a:pt x="4858128" y="4395119"/>
                </a:lnTo>
                <a:lnTo>
                  <a:pt x="4861551" y="4399671"/>
                </a:lnTo>
                <a:lnTo>
                  <a:pt x="4861551" y="4408395"/>
                </a:lnTo>
                <a:lnTo>
                  <a:pt x="4859079" y="4437604"/>
                </a:lnTo>
                <a:lnTo>
                  <a:pt x="4867065" y="4449174"/>
                </a:lnTo>
                <a:cubicBezTo>
                  <a:pt x="4866894" y="4449724"/>
                  <a:pt x="4866894" y="4450331"/>
                  <a:pt x="4867065" y="4450881"/>
                </a:cubicBezTo>
                <a:lnTo>
                  <a:pt x="4867065" y="4458088"/>
                </a:lnTo>
                <a:lnTo>
                  <a:pt x="4876574" y="4462071"/>
                </a:lnTo>
                <a:cubicBezTo>
                  <a:pt x="4878095" y="4464726"/>
                  <a:pt x="4878855" y="4466623"/>
                  <a:pt x="4878475" y="4467002"/>
                </a:cubicBezTo>
                <a:cubicBezTo>
                  <a:pt x="4878095" y="4467381"/>
                  <a:pt x="4868016" y="4470985"/>
                  <a:pt x="4856987" y="4474589"/>
                </a:cubicBezTo>
                <a:lnTo>
                  <a:pt x="4842915" y="4479141"/>
                </a:lnTo>
                <a:lnTo>
                  <a:pt x="4838542" y="4479141"/>
                </a:lnTo>
                <a:lnTo>
                  <a:pt x="4838542" y="4481037"/>
                </a:lnTo>
                <a:lnTo>
                  <a:pt x="4836831" y="4481037"/>
                </a:lnTo>
                <a:lnTo>
                  <a:pt x="4836831" y="4507780"/>
                </a:lnTo>
                <a:lnTo>
                  <a:pt x="4849191" y="4515557"/>
                </a:lnTo>
                <a:cubicBezTo>
                  <a:pt x="4847460" y="4516979"/>
                  <a:pt x="4847194" y="4519521"/>
                  <a:pt x="4848620" y="4521247"/>
                </a:cubicBezTo>
                <a:cubicBezTo>
                  <a:pt x="4850046" y="4522972"/>
                  <a:pt x="4852594" y="4523238"/>
                  <a:pt x="4854325" y="4521816"/>
                </a:cubicBezTo>
                <a:cubicBezTo>
                  <a:pt x="4855009" y="4521228"/>
                  <a:pt x="4855485" y="4520431"/>
                  <a:pt x="4855656" y="4519539"/>
                </a:cubicBezTo>
                <a:lnTo>
                  <a:pt x="4870488" y="4528833"/>
                </a:lnTo>
                <a:lnTo>
                  <a:pt x="4896730" y="4545334"/>
                </a:lnTo>
                <a:cubicBezTo>
                  <a:pt x="4896730" y="4545334"/>
                  <a:pt x="4896730" y="4546662"/>
                  <a:pt x="4896730" y="4547231"/>
                </a:cubicBezTo>
                <a:cubicBezTo>
                  <a:pt x="4883609" y="4545524"/>
                  <a:pt x="4870488" y="4543817"/>
                  <a:pt x="4857748" y="4541731"/>
                </a:cubicBezTo>
                <a:cubicBezTo>
                  <a:pt x="4832457" y="4537747"/>
                  <a:pt x="4807927" y="4533006"/>
                  <a:pt x="4783587" y="4527885"/>
                </a:cubicBezTo>
                <a:lnTo>
                  <a:pt x="4782065" y="4525988"/>
                </a:lnTo>
                <a:cubicBezTo>
                  <a:pt x="4780867" y="4524034"/>
                  <a:pt x="4779898" y="4521929"/>
                  <a:pt x="4779213" y="4519729"/>
                </a:cubicBezTo>
                <a:lnTo>
                  <a:pt x="4779213" y="4518212"/>
                </a:lnTo>
                <a:cubicBezTo>
                  <a:pt x="4781571" y="4519350"/>
                  <a:pt x="4783986" y="4520355"/>
                  <a:pt x="4786439" y="4521247"/>
                </a:cubicBezTo>
                <a:lnTo>
                  <a:pt x="4799750" y="4525798"/>
                </a:lnTo>
                <a:lnTo>
                  <a:pt x="4800635" y="4517915"/>
                </a:lnTo>
                <a:lnTo>
                  <a:pt x="4811159" y="4519160"/>
                </a:lnTo>
                <a:cubicBezTo>
                  <a:pt x="4814563" y="4516315"/>
                  <a:pt x="4815134" y="4511327"/>
                  <a:pt x="4812490" y="4507780"/>
                </a:cubicBezTo>
                <a:lnTo>
                  <a:pt x="4809126" y="4504797"/>
                </a:lnTo>
                <a:lnTo>
                  <a:pt x="4809258" y="4503608"/>
                </a:lnTo>
                <a:cubicBezTo>
                  <a:pt x="4808839" y="4503077"/>
                  <a:pt x="4808079" y="4503001"/>
                  <a:pt x="4807547" y="4503418"/>
                </a:cubicBezTo>
                <a:cubicBezTo>
                  <a:pt x="4807071" y="4503835"/>
                  <a:pt x="4807033" y="4504556"/>
                  <a:pt x="4807451" y="4505030"/>
                </a:cubicBezTo>
                <a:cubicBezTo>
                  <a:pt x="4807470" y="4505068"/>
                  <a:pt x="4807508" y="4505087"/>
                  <a:pt x="4807547" y="4505125"/>
                </a:cubicBezTo>
                <a:lnTo>
                  <a:pt x="4801918" y="4506486"/>
                </a:lnTo>
                <a:lnTo>
                  <a:pt x="4802412" y="4502090"/>
                </a:lnTo>
                <a:lnTo>
                  <a:pt x="4805074" y="4478382"/>
                </a:lnTo>
                <a:lnTo>
                  <a:pt x="4791383" y="4482745"/>
                </a:lnTo>
                <a:cubicBezTo>
                  <a:pt x="4783415" y="4485494"/>
                  <a:pt x="4775866" y="4489326"/>
                  <a:pt x="4768944" y="4494124"/>
                </a:cubicBezTo>
                <a:lnTo>
                  <a:pt x="4760197" y="4501332"/>
                </a:lnTo>
                <a:lnTo>
                  <a:pt x="4766473" y="4508918"/>
                </a:lnTo>
                <a:lnTo>
                  <a:pt x="4766473" y="4511005"/>
                </a:lnTo>
                <a:lnTo>
                  <a:pt x="4768944" y="4511005"/>
                </a:lnTo>
                <a:cubicBezTo>
                  <a:pt x="4771188" y="4512731"/>
                  <a:pt x="4773527" y="4514324"/>
                  <a:pt x="4775980" y="4515746"/>
                </a:cubicBezTo>
                <a:lnTo>
                  <a:pt x="4773508" y="4517832"/>
                </a:lnTo>
                <a:lnTo>
                  <a:pt x="4775600" y="4522574"/>
                </a:lnTo>
                <a:lnTo>
                  <a:pt x="4776931" y="4525419"/>
                </a:lnTo>
                <a:lnTo>
                  <a:pt x="4763430" y="4522385"/>
                </a:lnTo>
                <a:lnTo>
                  <a:pt x="4753922" y="4514039"/>
                </a:lnTo>
                <a:lnTo>
                  <a:pt x="4753922" y="4521057"/>
                </a:lnTo>
                <a:cubicBezTo>
                  <a:pt x="4725209" y="4514419"/>
                  <a:pt x="4696875" y="4506832"/>
                  <a:pt x="4670633" y="4498676"/>
                </a:cubicBezTo>
                <a:lnTo>
                  <a:pt x="4678049" y="4498676"/>
                </a:lnTo>
                <a:lnTo>
                  <a:pt x="4685466" y="4498676"/>
                </a:lnTo>
                <a:lnTo>
                  <a:pt x="4685466" y="4491279"/>
                </a:lnTo>
                <a:lnTo>
                  <a:pt x="4686416" y="4483882"/>
                </a:lnTo>
                <a:lnTo>
                  <a:pt x="4669683" y="4497159"/>
                </a:lnTo>
                <a:lnTo>
                  <a:pt x="4667591" y="4497159"/>
                </a:lnTo>
                <a:cubicBezTo>
                  <a:pt x="4668314" y="4496306"/>
                  <a:pt x="4668884" y="4495357"/>
                  <a:pt x="4669302" y="4494314"/>
                </a:cubicBezTo>
                <a:lnTo>
                  <a:pt x="4670633" y="4490521"/>
                </a:lnTo>
                <a:lnTo>
                  <a:pt x="4666830" y="4487486"/>
                </a:lnTo>
                <a:lnTo>
                  <a:pt x="4663803" y="4484920"/>
                </a:lnTo>
                <a:lnTo>
                  <a:pt x="4666284" y="4485258"/>
                </a:lnTo>
                <a:cubicBezTo>
                  <a:pt x="4670491" y="4483977"/>
                  <a:pt x="4673296" y="4480563"/>
                  <a:pt x="4672155" y="4474399"/>
                </a:cubicBezTo>
                <a:cubicBezTo>
                  <a:pt x="4659414" y="4476486"/>
                  <a:pt x="4660745" y="4464916"/>
                  <a:pt x="4645913" y="4469089"/>
                </a:cubicBezTo>
                <a:cubicBezTo>
                  <a:pt x="4644049" y="4473091"/>
                  <a:pt x="4645134" y="4477870"/>
                  <a:pt x="4648575" y="4480658"/>
                </a:cubicBezTo>
                <a:lnTo>
                  <a:pt x="4645152" y="4481986"/>
                </a:lnTo>
                <a:lnTo>
                  <a:pt x="4638877" y="4485400"/>
                </a:lnTo>
                <a:lnTo>
                  <a:pt x="4638877" y="4489383"/>
                </a:lnTo>
                <a:lnTo>
                  <a:pt x="4606551" y="4478572"/>
                </a:lnTo>
                <a:lnTo>
                  <a:pt x="4603698" y="4474968"/>
                </a:lnTo>
                <a:lnTo>
                  <a:pt x="4603698" y="4477434"/>
                </a:lnTo>
                <a:cubicBezTo>
                  <a:pt x="4572322" y="4466243"/>
                  <a:pt x="4542468" y="4454295"/>
                  <a:pt x="4513754" y="4441966"/>
                </a:cubicBezTo>
                <a:cubicBezTo>
                  <a:pt x="4513754" y="4441966"/>
                  <a:pt x="4513754" y="4440449"/>
                  <a:pt x="4513754" y="4439880"/>
                </a:cubicBezTo>
                <a:cubicBezTo>
                  <a:pt x="4512214" y="4438306"/>
                  <a:pt x="4509685" y="4438287"/>
                  <a:pt x="4508106" y="4439823"/>
                </a:cubicBezTo>
                <a:cubicBezTo>
                  <a:pt x="4508087" y="4439842"/>
                  <a:pt x="4508068" y="4439861"/>
                  <a:pt x="4508049" y="4439880"/>
                </a:cubicBezTo>
                <a:cubicBezTo>
                  <a:pt x="4491506" y="4432673"/>
                  <a:pt x="4475342" y="4425276"/>
                  <a:pt x="4459749" y="4417689"/>
                </a:cubicBezTo>
                <a:lnTo>
                  <a:pt x="4463552" y="4415034"/>
                </a:lnTo>
                <a:lnTo>
                  <a:pt x="4467356" y="4412379"/>
                </a:lnTo>
                <a:lnTo>
                  <a:pt x="4467356" y="4401568"/>
                </a:lnTo>
                <a:lnTo>
                  <a:pt x="4464884" y="4412379"/>
                </a:lnTo>
                <a:lnTo>
                  <a:pt x="4461841" y="4412379"/>
                </a:lnTo>
                <a:lnTo>
                  <a:pt x="4458989" y="4412379"/>
                </a:lnTo>
                <a:lnTo>
                  <a:pt x="4458989" y="4414844"/>
                </a:lnTo>
                <a:lnTo>
                  <a:pt x="4458989" y="4416931"/>
                </a:lnTo>
                <a:cubicBezTo>
                  <a:pt x="4434839" y="4405361"/>
                  <a:pt x="4411830" y="4393222"/>
                  <a:pt x="4389962" y="4381273"/>
                </a:cubicBezTo>
                <a:lnTo>
                  <a:pt x="4388631" y="4381273"/>
                </a:lnTo>
                <a:cubicBezTo>
                  <a:pt x="4378172" y="4375394"/>
                  <a:pt x="4367904" y="4369704"/>
                  <a:pt x="4358015" y="4363824"/>
                </a:cubicBezTo>
                <a:lnTo>
                  <a:pt x="4345085" y="4347703"/>
                </a:lnTo>
                <a:lnTo>
                  <a:pt x="4345085" y="4355289"/>
                </a:lnTo>
                <a:cubicBezTo>
                  <a:pt x="4306103" y="4331771"/>
                  <a:pt x="4271304" y="4308442"/>
                  <a:pt x="4241259" y="4286630"/>
                </a:cubicBezTo>
                <a:cubicBezTo>
                  <a:pt x="4241259" y="4286630"/>
                  <a:pt x="4241259" y="4286630"/>
                  <a:pt x="4240309" y="4286630"/>
                </a:cubicBezTo>
                <a:cubicBezTo>
                  <a:pt x="4213686" y="4267664"/>
                  <a:pt x="4190297" y="4248697"/>
                  <a:pt x="4170711" y="4232386"/>
                </a:cubicBezTo>
                <a:lnTo>
                  <a:pt x="4148653" y="4238266"/>
                </a:lnTo>
                <a:cubicBezTo>
                  <a:pt x="4148653" y="4237127"/>
                  <a:pt x="4148653" y="4236369"/>
                  <a:pt x="4148653" y="4236179"/>
                </a:cubicBezTo>
                <a:cubicBezTo>
                  <a:pt x="4148653" y="4235990"/>
                  <a:pt x="4147512" y="4236179"/>
                  <a:pt x="4146751" y="4236179"/>
                </a:cubicBezTo>
                <a:lnTo>
                  <a:pt x="4145610" y="4234852"/>
                </a:lnTo>
                <a:lnTo>
                  <a:pt x="4145610" y="4232196"/>
                </a:lnTo>
                <a:lnTo>
                  <a:pt x="4136102" y="4236748"/>
                </a:lnTo>
                <a:lnTo>
                  <a:pt x="4136102" y="4237127"/>
                </a:lnTo>
                <a:lnTo>
                  <a:pt x="4135532" y="4237127"/>
                </a:lnTo>
                <a:lnTo>
                  <a:pt x="4135532" y="4238835"/>
                </a:lnTo>
                <a:lnTo>
                  <a:pt x="4135532" y="4239973"/>
                </a:lnTo>
                <a:lnTo>
                  <a:pt x="4134201" y="4239973"/>
                </a:lnTo>
                <a:lnTo>
                  <a:pt x="4132109" y="4239973"/>
                </a:lnTo>
                <a:cubicBezTo>
                  <a:pt x="4131729" y="4238474"/>
                  <a:pt x="4131729" y="4236919"/>
                  <a:pt x="4132109" y="4235421"/>
                </a:cubicBezTo>
                <a:lnTo>
                  <a:pt x="4132109" y="4231627"/>
                </a:lnTo>
                <a:lnTo>
                  <a:pt x="4136293" y="4228213"/>
                </a:lnTo>
                <a:lnTo>
                  <a:pt x="4132680" y="4223472"/>
                </a:lnTo>
                <a:lnTo>
                  <a:pt x="4129257" y="4226127"/>
                </a:lnTo>
                <a:lnTo>
                  <a:pt x="4129257" y="4220816"/>
                </a:lnTo>
                <a:lnTo>
                  <a:pt x="4131539" y="4219109"/>
                </a:lnTo>
                <a:lnTo>
                  <a:pt x="4129447" y="4219109"/>
                </a:lnTo>
                <a:lnTo>
                  <a:pt x="4126214" y="4221765"/>
                </a:lnTo>
                <a:lnTo>
                  <a:pt x="4122791" y="4224420"/>
                </a:lnTo>
                <a:lnTo>
                  <a:pt x="4123932" y="4226506"/>
                </a:lnTo>
                <a:lnTo>
                  <a:pt x="4125073" y="4228593"/>
                </a:lnTo>
                <a:lnTo>
                  <a:pt x="4128686" y="4228593"/>
                </a:lnTo>
                <a:cubicBezTo>
                  <a:pt x="4129998" y="4228270"/>
                  <a:pt x="4131367" y="4228270"/>
                  <a:pt x="4132680" y="4228593"/>
                </a:cubicBezTo>
                <a:lnTo>
                  <a:pt x="4132680" y="4229541"/>
                </a:lnTo>
                <a:lnTo>
                  <a:pt x="4129827" y="4230679"/>
                </a:lnTo>
                <a:lnTo>
                  <a:pt x="4126975" y="4231627"/>
                </a:lnTo>
                <a:lnTo>
                  <a:pt x="4122982" y="4229541"/>
                </a:lnTo>
                <a:lnTo>
                  <a:pt x="4121167" y="4228593"/>
                </a:lnTo>
                <a:lnTo>
                  <a:pt x="4118988" y="4227455"/>
                </a:lnTo>
                <a:lnTo>
                  <a:pt x="4118988" y="4226506"/>
                </a:lnTo>
                <a:lnTo>
                  <a:pt x="4118988" y="4225558"/>
                </a:lnTo>
                <a:lnTo>
                  <a:pt x="4116706" y="4222713"/>
                </a:lnTo>
                <a:lnTo>
                  <a:pt x="4115375" y="4223851"/>
                </a:lnTo>
                <a:lnTo>
                  <a:pt x="4115375" y="4221765"/>
                </a:lnTo>
                <a:lnTo>
                  <a:pt x="4115375" y="4219868"/>
                </a:lnTo>
                <a:lnTo>
                  <a:pt x="4113664" y="4219868"/>
                </a:lnTo>
                <a:cubicBezTo>
                  <a:pt x="4112846" y="4219659"/>
                  <a:pt x="4112009" y="4219659"/>
                  <a:pt x="4111192" y="4219868"/>
                </a:cubicBezTo>
                <a:lnTo>
                  <a:pt x="4116516" y="4228593"/>
                </a:lnTo>
                <a:lnTo>
                  <a:pt x="4117657" y="4228593"/>
                </a:lnTo>
                <a:lnTo>
                  <a:pt x="4120890" y="4232576"/>
                </a:lnTo>
                <a:lnTo>
                  <a:pt x="4119749" y="4232576"/>
                </a:lnTo>
                <a:lnTo>
                  <a:pt x="4118418" y="4232576"/>
                </a:lnTo>
                <a:lnTo>
                  <a:pt x="4118418" y="4231248"/>
                </a:lnTo>
                <a:lnTo>
                  <a:pt x="4118418" y="4229920"/>
                </a:lnTo>
                <a:lnTo>
                  <a:pt x="4116136" y="4232386"/>
                </a:lnTo>
                <a:lnTo>
                  <a:pt x="4114044" y="4235041"/>
                </a:lnTo>
                <a:lnTo>
                  <a:pt x="4110621" y="4233334"/>
                </a:lnTo>
                <a:cubicBezTo>
                  <a:pt x="4109252" y="4232424"/>
                  <a:pt x="4107693" y="4231836"/>
                  <a:pt x="4106057" y="4231627"/>
                </a:cubicBezTo>
                <a:lnTo>
                  <a:pt x="4104916" y="4231627"/>
                </a:lnTo>
                <a:lnTo>
                  <a:pt x="4104916" y="4234093"/>
                </a:lnTo>
                <a:lnTo>
                  <a:pt x="4104916" y="4236559"/>
                </a:lnTo>
                <a:lnTo>
                  <a:pt x="4102064" y="4238076"/>
                </a:lnTo>
                <a:lnTo>
                  <a:pt x="4099402" y="4239404"/>
                </a:lnTo>
                <a:lnTo>
                  <a:pt x="4101113" y="4241680"/>
                </a:lnTo>
                <a:lnTo>
                  <a:pt x="4102445" y="4241680"/>
                </a:lnTo>
                <a:lnTo>
                  <a:pt x="4103586" y="4241680"/>
                </a:lnTo>
                <a:lnTo>
                  <a:pt x="4103586" y="4245663"/>
                </a:lnTo>
                <a:lnTo>
                  <a:pt x="4101874" y="4245663"/>
                </a:lnTo>
                <a:lnTo>
                  <a:pt x="4099212" y="4245663"/>
                </a:lnTo>
                <a:lnTo>
                  <a:pt x="4097120" y="4245663"/>
                </a:lnTo>
                <a:cubicBezTo>
                  <a:pt x="4099288" y="4242211"/>
                  <a:pt x="4100106" y="4238095"/>
                  <a:pt x="4099402" y="4234093"/>
                </a:cubicBezTo>
                <a:lnTo>
                  <a:pt x="4099402" y="4232196"/>
                </a:lnTo>
                <a:lnTo>
                  <a:pt x="4097691" y="4232196"/>
                </a:lnTo>
                <a:cubicBezTo>
                  <a:pt x="4095884" y="4230034"/>
                  <a:pt x="4093013" y="4229086"/>
                  <a:pt x="4090275" y="4229731"/>
                </a:cubicBezTo>
                <a:cubicBezTo>
                  <a:pt x="4090275" y="4229731"/>
                  <a:pt x="4090275" y="4228593"/>
                  <a:pt x="4090275" y="4228213"/>
                </a:cubicBezTo>
                <a:lnTo>
                  <a:pt x="4088563" y="4227265"/>
                </a:lnTo>
                <a:cubicBezTo>
                  <a:pt x="4087783" y="4226886"/>
                  <a:pt x="4086871" y="4226886"/>
                  <a:pt x="4086091" y="4227265"/>
                </a:cubicBezTo>
                <a:lnTo>
                  <a:pt x="4082668" y="4228972"/>
                </a:lnTo>
                <a:lnTo>
                  <a:pt x="4080576" y="4228972"/>
                </a:lnTo>
                <a:lnTo>
                  <a:pt x="4081908" y="4230679"/>
                </a:lnTo>
                <a:lnTo>
                  <a:pt x="4084380" y="4228782"/>
                </a:lnTo>
                <a:lnTo>
                  <a:pt x="4086471" y="4228782"/>
                </a:lnTo>
                <a:lnTo>
                  <a:pt x="4086662" y="4228782"/>
                </a:lnTo>
                <a:cubicBezTo>
                  <a:pt x="4085483" y="4229920"/>
                  <a:pt x="4084627" y="4231362"/>
                  <a:pt x="4084189" y="4232955"/>
                </a:cubicBezTo>
                <a:cubicBezTo>
                  <a:pt x="4083467" y="4232652"/>
                  <a:pt x="4082630" y="4232652"/>
                  <a:pt x="4081908" y="4232955"/>
                </a:cubicBezTo>
                <a:cubicBezTo>
                  <a:pt x="4080329" y="4234491"/>
                  <a:pt x="4080310" y="4237014"/>
                  <a:pt x="4081851" y="4238588"/>
                </a:cubicBezTo>
                <a:cubicBezTo>
                  <a:pt x="4081870" y="4238607"/>
                  <a:pt x="4081889" y="4238626"/>
                  <a:pt x="4081908" y="4238645"/>
                </a:cubicBezTo>
                <a:cubicBezTo>
                  <a:pt x="4082193" y="4240029"/>
                  <a:pt x="4082193" y="4241433"/>
                  <a:pt x="4081908" y="4242818"/>
                </a:cubicBezTo>
                <a:lnTo>
                  <a:pt x="4081908" y="4244904"/>
                </a:lnTo>
                <a:lnTo>
                  <a:pt x="4083049" y="4244904"/>
                </a:lnTo>
                <a:lnTo>
                  <a:pt x="4084189" y="4244904"/>
                </a:lnTo>
                <a:lnTo>
                  <a:pt x="4084189" y="4243766"/>
                </a:lnTo>
                <a:lnTo>
                  <a:pt x="4085711" y="4248318"/>
                </a:lnTo>
                <a:lnTo>
                  <a:pt x="4074492" y="4250973"/>
                </a:lnTo>
                <a:lnTo>
                  <a:pt x="4066695" y="4250973"/>
                </a:lnTo>
                <a:lnTo>
                  <a:pt x="4046538" y="4249266"/>
                </a:lnTo>
                <a:lnTo>
                  <a:pt x="4061751" y="4237127"/>
                </a:lnTo>
                <a:lnTo>
                  <a:pt x="4053004" y="4226317"/>
                </a:lnTo>
                <a:lnTo>
                  <a:pt x="4046919" y="4229731"/>
                </a:lnTo>
                <a:lnTo>
                  <a:pt x="4048250" y="4222334"/>
                </a:lnTo>
                <a:lnTo>
                  <a:pt x="4051292" y="4203367"/>
                </a:lnTo>
                <a:lnTo>
                  <a:pt x="4038172" y="4186866"/>
                </a:lnTo>
                <a:lnTo>
                  <a:pt x="4023910" y="4211523"/>
                </a:lnTo>
                <a:lnTo>
                  <a:pt x="4022579" y="4201471"/>
                </a:lnTo>
                <a:lnTo>
                  <a:pt x="4021248" y="4191418"/>
                </a:lnTo>
                <a:lnTo>
                  <a:pt x="4011930" y="4204126"/>
                </a:lnTo>
                <a:lnTo>
                  <a:pt x="4002422" y="4216833"/>
                </a:lnTo>
                <a:lnTo>
                  <a:pt x="4023720" y="4230110"/>
                </a:lnTo>
                <a:lnTo>
                  <a:pt x="4035319" y="4237317"/>
                </a:lnTo>
                <a:lnTo>
                  <a:pt x="4024100" y="4243576"/>
                </a:lnTo>
                <a:lnTo>
                  <a:pt x="4013071" y="4250025"/>
                </a:lnTo>
                <a:lnTo>
                  <a:pt x="4024670" y="4264250"/>
                </a:lnTo>
                <a:cubicBezTo>
                  <a:pt x="3986639" y="4272974"/>
                  <a:pt x="3949749" y="4281073"/>
                  <a:pt x="3913999" y="4288527"/>
                </a:cubicBezTo>
                <a:cubicBezTo>
                  <a:pt x="3913353" y="4285739"/>
                  <a:pt x="3911356" y="4283463"/>
                  <a:pt x="3908675" y="4282458"/>
                </a:cubicBezTo>
                <a:cubicBezTo>
                  <a:pt x="3903959" y="4280808"/>
                  <a:pt x="3898768" y="4283254"/>
                  <a:pt x="3897075" y="4287958"/>
                </a:cubicBezTo>
                <a:cubicBezTo>
                  <a:pt x="3896790" y="4289267"/>
                  <a:pt x="3896790" y="4290632"/>
                  <a:pt x="3897075" y="4291941"/>
                </a:cubicBezTo>
                <a:cubicBezTo>
                  <a:pt x="3878059" y="4295924"/>
                  <a:pt x="3859044" y="4299717"/>
                  <a:pt x="3840028" y="4303131"/>
                </a:cubicBezTo>
                <a:cubicBezTo>
                  <a:pt x="3838412" y="4301197"/>
                  <a:pt x="3836472" y="4299528"/>
                  <a:pt x="3834323" y="4298200"/>
                </a:cubicBezTo>
                <a:cubicBezTo>
                  <a:pt x="3828048" y="4301045"/>
                  <a:pt x="3828999" y="4303321"/>
                  <a:pt x="3831661" y="4304838"/>
                </a:cubicBezTo>
                <a:cubicBezTo>
                  <a:pt x="3713574" y="4326839"/>
                  <a:pt x="3607466" y="4341823"/>
                  <a:pt x="3516761" y="4351875"/>
                </a:cubicBezTo>
                <a:lnTo>
                  <a:pt x="3509916" y="4351875"/>
                </a:lnTo>
                <a:cubicBezTo>
                  <a:pt x="3508680" y="4350434"/>
                  <a:pt x="3506873" y="4349599"/>
                  <a:pt x="3504972" y="4349599"/>
                </a:cubicBezTo>
                <a:cubicBezTo>
                  <a:pt x="3504801" y="4350548"/>
                  <a:pt x="3504801" y="4351496"/>
                  <a:pt x="3504972" y="4352444"/>
                </a:cubicBezTo>
                <a:lnTo>
                  <a:pt x="3468652" y="4356237"/>
                </a:lnTo>
                <a:cubicBezTo>
                  <a:pt x="3468652" y="4356237"/>
                  <a:pt x="3468652" y="4356237"/>
                  <a:pt x="3468652" y="4354910"/>
                </a:cubicBezTo>
                <a:cubicBezTo>
                  <a:pt x="3466104" y="4352558"/>
                  <a:pt x="3462129" y="4352729"/>
                  <a:pt x="3459790" y="4355270"/>
                </a:cubicBezTo>
                <a:cubicBezTo>
                  <a:pt x="3459277" y="4355839"/>
                  <a:pt x="3458859" y="4356484"/>
                  <a:pt x="3458573" y="4357186"/>
                </a:cubicBezTo>
                <a:cubicBezTo>
                  <a:pt x="3442030" y="4358893"/>
                  <a:pt x="3426057" y="4360221"/>
                  <a:pt x="3410844" y="4361548"/>
                </a:cubicBezTo>
                <a:cubicBezTo>
                  <a:pt x="3415256" y="4348271"/>
                  <a:pt x="3408486" y="4333857"/>
                  <a:pt x="3395441" y="4328736"/>
                </a:cubicBezTo>
                <a:cubicBezTo>
                  <a:pt x="3389927" y="4347703"/>
                  <a:pt x="3408372" y="4343720"/>
                  <a:pt x="3405900" y="4360031"/>
                </a:cubicBezTo>
                <a:cubicBezTo>
                  <a:pt x="3401526" y="4360315"/>
                  <a:pt x="3397229" y="4361264"/>
                  <a:pt x="3393159" y="4362876"/>
                </a:cubicBezTo>
                <a:lnTo>
                  <a:pt x="3347712" y="4366290"/>
                </a:lnTo>
                <a:lnTo>
                  <a:pt x="3338965" y="4366290"/>
                </a:lnTo>
                <a:lnTo>
                  <a:pt x="3338965" y="4364773"/>
                </a:lnTo>
                <a:lnTo>
                  <a:pt x="3328506" y="4364773"/>
                </a:lnTo>
                <a:lnTo>
                  <a:pt x="3328506" y="4366859"/>
                </a:lnTo>
                <a:lnTo>
                  <a:pt x="3302264" y="4368376"/>
                </a:lnTo>
                <a:lnTo>
                  <a:pt x="3302264" y="4359462"/>
                </a:lnTo>
                <a:lnTo>
                  <a:pt x="3291806" y="4359462"/>
                </a:lnTo>
                <a:lnTo>
                  <a:pt x="3291806" y="4368945"/>
                </a:lnTo>
                <a:cubicBezTo>
                  <a:pt x="3264423" y="4370273"/>
                  <a:pt x="3241604" y="4370842"/>
                  <a:pt x="3223349" y="4371221"/>
                </a:cubicBezTo>
                <a:cubicBezTo>
                  <a:pt x="3223349" y="4358703"/>
                  <a:pt x="3201671" y="4345806"/>
                  <a:pt x="3197678" y="4364773"/>
                </a:cubicBezTo>
                <a:cubicBezTo>
                  <a:pt x="3205665" y="4365721"/>
                  <a:pt x="3216694" y="4362876"/>
                  <a:pt x="3218595" y="4369893"/>
                </a:cubicBezTo>
                <a:cubicBezTo>
                  <a:pt x="3217398" y="4369855"/>
                  <a:pt x="3216256" y="4370424"/>
                  <a:pt x="3215553" y="4371411"/>
                </a:cubicBezTo>
                <a:lnTo>
                  <a:pt x="3189121" y="4371411"/>
                </a:lnTo>
                <a:lnTo>
                  <a:pt x="3171627" y="4371411"/>
                </a:lnTo>
                <a:lnTo>
                  <a:pt x="3171627" y="4369893"/>
                </a:lnTo>
                <a:lnTo>
                  <a:pt x="3161168" y="4369893"/>
                </a:lnTo>
                <a:cubicBezTo>
                  <a:pt x="3158696" y="4369893"/>
                  <a:pt x="3156604" y="4368755"/>
                  <a:pt x="3154322" y="4368186"/>
                </a:cubicBezTo>
                <a:lnTo>
                  <a:pt x="3154322" y="4370842"/>
                </a:lnTo>
                <a:cubicBezTo>
                  <a:pt x="3154322" y="4375963"/>
                  <a:pt x="3152231" y="4380704"/>
                  <a:pt x="3147286" y="4381653"/>
                </a:cubicBezTo>
                <a:cubicBezTo>
                  <a:pt x="3143655" y="4382696"/>
                  <a:pt x="3139851" y="4380629"/>
                  <a:pt x="3138805" y="4377006"/>
                </a:cubicBezTo>
                <a:cubicBezTo>
                  <a:pt x="3138653" y="4376475"/>
                  <a:pt x="3138558" y="4375944"/>
                  <a:pt x="3138539" y="4375394"/>
                </a:cubicBezTo>
                <a:cubicBezTo>
                  <a:pt x="3137893" y="4371316"/>
                  <a:pt x="3138292" y="4367143"/>
                  <a:pt x="3139680" y="4363255"/>
                </a:cubicBezTo>
                <a:cubicBezTo>
                  <a:pt x="3135192" y="4361264"/>
                  <a:pt x="3130876" y="4358912"/>
                  <a:pt x="3126749" y="4356237"/>
                </a:cubicBezTo>
                <a:cubicBezTo>
                  <a:pt x="3125419" y="4360789"/>
                  <a:pt x="3118383" y="4364393"/>
                  <a:pt x="3120855" y="4351875"/>
                </a:cubicBezTo>
                <a:cubicBezTo>
                  <a:pt x="3114351" y="4346887"/>
                  <a:pt x="3108590" y="4341007"/>
                  <a:pt x="3103741" y="4334426"/>
                </a:cubicBezTo>
                <a:cubicBezTo>
                  <a:pt x="3103398" y="4333250"/>
                  <a:pt x="3102752" y="4332207"/>
                  <a:pt x="3101839" y="4331391"/>
                </a:cubicBezTo>
                <a:cubicBezTo>
                  <a:pt x="3098835" y="4326612"/>
                  <a:pt x="3096229" y="4321605"/>
                  <a:pt x="3094043" y="4316408"/>
                </a:cubicBezTo>
                <a:cubicBezTo>
                  <a:pt x="3098416" y="4315270"/>
                  <a:pt x="3102029" y="4311477"/>
                  <a:pt x="3093092" y="4307114"/>
                </a:cubicBezTo>
                <a:lnTo>
                  <a:pt x="3091571" y="4309011"/>
                </a:lnTo>
                <a:cubicBezTo>
                  <a:pt x="3089270" y="4302012"/>
                  <a:pt x="3087939" y="4294748"/>
                  <a:pt x="3087577" y="4287389"/>
                </a:cubicBezTo>
                <a:lnTo>
                  <a:pt x="3087577" y="4280371"/>
                </a:lnTo>
                <a:cubicBezTo>
                  <a:pt x="3094803" y="4277906"/>
                  <a:pt x="3091571" y="4270698"/>
                  <a:pt x="3087577" y="4267474"/>
                </a:cubicBezTo>
                <a:lnTo>
                  <a:pt x="3085485" y="4221006"/>
                </a:lnTo>
                <a:lnTo>
                  <a:pt x="3086246" y="4221597"/>
                </a:lnTo>
                <a:lnTo>
                  <a:pt x="3086246" y="4229541"/>
                </a:lnTo>
                <a:cubicBezTo>
                  <a:pt x="3091571" y="4229541"/>
                  <a:pt x="3092521" y="4233903"/>
                  <a:pt x="3096705" y="4234852"/>
                </a:cubicBezTo>
                <a:cubicBezTo>
                  <a:pt x="3098036" y="4228024"/>
                  <a:pt x="3104501" y="4227455"/>
                  <a:pt x="3102980" y="4218920"/>
                </a:cubicBezTo>
                <a:lnTo>
                  <a:pt x="3102029" y="4218161"/>
                </a:lnTo>
                <a:lnTo>
                  <a:pt x="3088697" y="4218161"/>
                </a:lnTo>
                <a:lnTo>
                  <a:pt x="3088457" y="4211902"/>
                </a:lnTo>
                <a:cubicBezTo>
                  <a:pt x="3088195" y="4208109"/>
                  <a:pt x="3087387" y="4204885"/>
                  <a:pt x="3084725" y="4203557"/>
                </a:cubicBezTo>
                <a:lnTo>
                  <a:pt x="3075215" y="3996858"/>
                </a:lnTo>
                <a:lnTo>
                  <a:pt x="3080363" y="3998350"/>
                </a:lnTo>
                <a:cubicBezTo>
                  <a:pt x="3082990" y="3997556"/>
                  <a:pt x="3085390" y="3994830"/>
                  <a:pt x="3086246" y="3988855"/>
                </a:cubicBezTo>
                <a:lnTo>
                  <a:pt x="3074907" y="3990171"/>
                </a:lnTo>
                <a:lnTo>
                  <a:pt x="3072935" y="3947318"/>
                </a:lnTo>
                <a:lnTo>
                  <a:pt x="3075876" y="3947318"/>
                </a:lnTo>
                <a:lnTo>
                  <a:pt x="3075788" y="3947508"/>
                </a:lnTo>
                <a:cubicBezTo>
                  <a:pt x="3087577" y="3952440"/>
                  <a:pt x="3099557" y="3934232"/>
                  <a:pt x="3087197" y="3932145"/>
                </a:cubicBezTo>
                <a:lnTo>
                  <a:pt x="3086246" y="3931956"/>
                </a:lnTo>
                <a:cubicBezTo>
                  <a:pt x="3086246" y="3936034"/>
                  <a:pt x="3082918" y="3937077"/>
                  <a:pt x="3079947" y="3938523"/>
                </a:cubicBezTo>
                <a:lnTo>
                  <a:pt x="3078450" y="3941757"/>
                </a:lnTo>
                <a:lnTo>
                  <a:pt x="3078450" y="3936887"/>
                </a:lnTo>
                <a:lnTo>
                  <a:pt x="3072365" y="3936887"/>
                </a:lnTo>
                <a:lnTo>
                  <a:pt x="3072365" y="3922852"/>
                </a:lnTo>
                <a:cubicBezTo>
                  <a:pt x="3080922" y="3926076"/>
                  <a:pt x="3079591" y="3912420"/>
                  <a:pt x="3072365" y="3912041"/>
                </a:cubicBezTo>
                <a:lnTo>
                  <a:pt x="3071414" y="3890798"/>
                </a:lnTo>
                <a:cubicBezTo>
                  <a:pt x="3075598" y="3894402"/>
                  <a:pt x="3087387" y="3890798"/>
                  <a:pt x="3074266" y="3879608"/>
                </a:cubicBezTo>
                <a:cubicBezTo>
                  <a:pt x="3073011" y="3880955"/>
                  <a:pt x="3071984" y="3882491"/>
                  <a:pt x="3071224" y="3884160"/>
                </a:cubicBezTo>
                <a:lnTo>
                  <a:pt x="3069046" y="3836849"/>
                </a:lnTo>
                <a:lnTo>
                  <a:pt x="3069869" y="3836735"/>
                </a:lnTo>
                <a:cubicBezTo>
                  <a:pt x="3073292" y="3832971"/>
                  <a:pt x="3072056" y="3824810"/>
                  <a:pt x="3074528" y="3820335"/>
                </a:cubicBezTo>
                <a:lnTo>
                  <a:pt x="3081735" y="3817526"/>
                </a:lnTo>
                <a:lnTo>
                  <a:pt x="3088605" y="3821028"/>
                </a:lnTo>
                <a:cubicBezTo>
                  <a:pt x="3093401" y="3827829"/>
                  <a:pt x="3092474" y="3841059"/>
                  <a:pt x="3107163" y="3838071"/>
                </a:cubicBezTo>
                <a:cubicBezTo>
                  <a:pt x="3107163" y="3830295"/>
                  <a:pt x="3109065" y="3819105"/>
                  <a:pt x="3102029" y="3817208"/>
                </a:cubicBezTo>
                <a:cubicBezTo>
                  <a:pt x="3095374" y="3831812"/>
                  <a:pt x="3091190" y="3800897"/>
                  <a:pt x="3075788" y="3806777"/>
                </a:cubicBezTo>
                <a:lnTo>
                  <a:pt x="3068169" y="3817808"/>
                </a:lnTo>
                <a:lnTo>
                  <a:pt x="3060955" y="3661113"/>
                </a:lnTo>
                <a:cubicBezTo>
                  <a:pt x="3063998" y="3665855"/>
                  <a:pt x="3070273" y="3662441"/>
                  <a:pt x="3079971" y="3661113"/>
                </a:cubicBezTo>
                <a:cubicBezTo>
                  <a:pt x="3079058" y="3668169"/>
                  <a:pt x="3083527" y="3674826"/>
                  <a:pt x="3090430" y="3676666"/>
                </a:cubicBezTo>
                <a:cubicBezTo>
                  <a:pt x="3091571" y="3657699"/>
                  <a:pt x="3072935" y="3657699"/>
                  <a:pt x="3060955" y="3651630"/>
                </a:cubicBezTo>
                <a:lnTo>
                  <a:pt x="3042510" y="3438256"/>
                </a:lnTo>
                <a:cubicBezTo>
                  <a:pt x="3043138" y="3441234"/>
                  <a:pt x="3046066" y="3443131"/>
                  <a:pt x="3049051" y="3442486"/>
                </a:cubicBezTo>
                <a:cubicBezTo>
                  <a:pt x="3049622" y="3442372"/>
                  <a:pt x="3050173" y="3442163"/>
                  <a:pt x="3050687" y="3441860"/>
                </a:cubicBezTo>
                <a:cubicBezTo>
                  <a:pt x="3054870" y="3440153"/>
                  <a:pt x="3056962" y="3428204"/>
                  <a:pt x="3050687" y="3426307"/>
                </a:cubicBezTo>
                <a:cubicBezTo>
                  <a:pt x="3047416" y="3425151"/>
                  <a:pt x="3043841" y="3426857"/>
                  <a:pt x="3042662" y="3430101"/>
                </a:cubicBezTo>
                <a:cubicBezTo>
                  <a:pt x="3042472" y="3430651"/>
                  <a:pt x="3042358" y="3431220"/>
                  <a:pt x="3042320" y="3431808"/>
                </a:cubicBezTo>
                <a:lnTo>
                  <a:pt x="3042320" y="3415876"/>
                </a:lnTo>
                <a:lnTo>
                  <a:pt x="3046123" y="3415876"/>
                </a:lnTo>
                <a:lnTo>
                  <a:pt x="3046123" y="3405444"/>
                </a:lnTo>
                <a:lnTo>
                  <a:pt x="3041750" y="3405444"/>
                </a:lnTo>
                <a:lnTo>
                  <a:pt x="3041750" y="3385150"/>
                </a:lnTo>
                <a:cubicBezTo>
                  <a:pt x="3050877" y="3383633"/>
                  <a:pt x="3058103" y="3370735"/>
                  <a:pt x="3047074" y="3368839"/>
                </a:cubicBezTo>
                <a:cubicBezTo>
                  <a:pt x="3046294" y="3372347"/>
                  <a:pt x="3044355" y="3375477"/>
                  <a:pt x="3041559" y="3377753"/>
                </a:cubicBezTo>
                <a:lnTo>
                  <a:pt x="3038707" y="3317250"/>
                </a:lnTo>
                <a:lnTo>
                  <a:pt x="3031671" y="3163621"/>
                </a:lnTo>
                <a:cubicBezTo>
                  <a:pt x="3036140" y="3162331"/>
                  <a:pt x="3039848" y="3159220"/>
                  <a:pt x="3041940" y="3155086"/>
                </a:cubicBezTo>
                <a:cubicBezTo>
                  <a:pt x="3038403" y="3155560"/>
                  <a:pt x="3034828" y="3155560"/>
                  <a:pt x="3031291" y="3155086"/>
                </a:cubicBezTo>
                <a:lnTo>
                  <a:pt x="3027488" y="3071253"/>
                </a:lnTo>
                <a:cubicBezTo>
                  <a:pt x="3033573" y="3071253"/>
                  <a:pt x="3038517" y="3069357"/>
                  <a:pt x="3036615" y="3061012"/>
                </a:cubicBezTo>
                <a:cubicBezTo>
                  <a:pt x="3033269" y="3060822"/>
                  <a:pt x="3029941" y="3061676"/>
                  <a:pt x="3027107" y="3063477"/>
                </a:cubicBezTo>
                <a:lnTo>
                  <a:pt x="3027107" y="3050011"/>
                </a:lnTo>
                <a:cubicBezTo>
                  <a:pt x="3032812" y="3036735"/>
                  <a:pt x="3031671" y="3034459"/>
                  <a:pt x="3047644" y="3040148"/>
                </a:cubicBezTo>
                <a:cubicBezTo>
                  <a:pt x="3044602" y="3022320"/>
                  <a:pt x="3032622" y="3023079"/>
                  <a:pt x="3026157" y="3029907"/>
                </a:cubicBezTo>
                <a:lnTo>
                  <a:pt x="3025574" y="3017124"/>
                </a:lnTo>
                <a:lnTo>
                  <a:pt x="3028439" y="3017816"/>
                </a:lnTo>
                <a:cubicBezTo>
                  <a:pt x="3033145" y="3017152"/>
                  <a:pt x="3038232" y="3013880"/>
                  <a:pt x="3029580" y="3009992"/>
                </a:cubicBezTo>
                <a:lnTo>
                  <a:pt x="3025451" y="3014433"/>
                </a:lnTo>
                <a:lnTo>
                  <a:pt x="3011514" y="2708993"/>
                </a:lnTo>
                <a:lnTo>
                  <a:pt x="3011514" y="2703113"/>
                </a:lnTo>
                <a:cubicBezTo>
                  <a:pt x="3012598" y="2658124"/>
                  <a:pt x="3016725" y="2613268"/>
                  <a:pt x="3023875" y="2568830"/>
                </a:cubicBezTo>
                <a:cubicBezTo>
                  <a:pt x="3027298" y="2567217"/>
                  <a:pt x="3028743" y="2563140"/>
                  <a:pt x="3027126" y="2559745"/>
                </a:cubicBezTo>
                <a:cubicBezTo>
                  <a:pt x="3026765" y="2558948"/>
                  <a:pt x="3026233" y="2558227"/>
                  <a:pt x="3025586" y="2557640"/>
                </a:cubicBezTo>
                <a:lnTo>
                  <a:pt x="3029672" y="2538232"/>
                </a:lnTo>
                <a:lnTo>
                  <a:pt x="3029687" y="2539450"/>
                </a:lnTo>
                <a:cubicBezTo>
                  <a:pt x="3031659" y="2541477"/>
                  <a:pt x="3036152" y="2536747"/>
                  <a:pt x="3035463" y="2533369"/>
                </a:cubicBezTo>
                <a:lnTo>
                  <a:pt x="3031164" y="2531147"/>
                </a:lnTo>
                <a:lnTo>
                  <a:pt x="3037566" y="2500740"/>
                </a:lnTo>
                <a:lnTo>
                  <a:pt x="3035094" y="2497705"/>
                </a:lnTo>
                <a:cubicBezTo>
                  <a:pt x="3032831" y="2494690"/>
                  <a:pt x="3031329" y="2491181"/>
                  <a:pt x="3030720" y="2487463"/>
                </a:cubicBezTo>
                <a:lnTo>
                  <a:pt x="3029389" y="2481015"/>
                </a:lnTo>
                <a:lnTo>
                  <a:pt x="3035474" y="2476083"/>
                </a:lnTo>
                <a:lnTo>
                  <a:pt x="3035474" y="2467928"/>
                </a:lnTo>
                <a:lnTo>
                  <a:pt x="3035474" y="2459772"/>
                </a:lnTo>
                <a:lnTo>
                  <a:pt x="3033192" y="2461100"/>
                </a:lnTo>
                <a:lnTo>
                  <a:pt x="3029199" y="2464514"/>
                </a:lnTo>
                <a:lnTo>
                  <a:pt x="3027488" y="2466410"/>
                </a:lnTo>
                <a:lnTo>
                  <a:pt x="3027488" y="2462048"/>
                </a:lnTo>
                <a:cubicBezTo>
                  <a:pt x="3027260" y="2458255"/>
                  <a:pt x="3027260" y="2454461"/>
                  <a:pt x="3027488" y="2450668"/>
                </a:cubicBezTo>
                <a:lnTo>
                  <a:pt x="3027488" y="2443650"/>
                </a:lnTo>
                <a:lnTo>
                  <a:pt x="3035664" y="2437202"/>
                </a:lnTo>
                <a:lnTo>
                  <a:pt x="3040038" y="2440426"/>
                </a:lnTo>
                <a:cubicBezTo>
                  <a:pt x="3043955" y="2443726"/>
                  <a:pt x="3047568" y="2447330"/>
                  <a:pt x="3050877" y="2451237"/>
                </a:cubicBezTo>
                <a:cubicBezTo>
                  <a:pt x="3053159" y="2443650"/>
                  <a:pt x="3055251" y="2436064"/>
                  <a:pt x="3057723" y="2428667"/>
                </a:cubicBezTo>
                <a:lnTo>
                  <a:pt x="3056201" y="2428667"/>
                </a:lnTo>
                <a:lnTo>
                  <a:pt x="3058293" y="2426960"/>
                </a:lnTo>
                <a:cubicBezTo>
                  <a:pt x="3063237" y="2411407"/>
                  <a:pt x="3068562" y="2396044"/>
                  <a:pt x="3074076" y="2380871"/>
                </a:cubicBezTo>
                <a:cubicBezTo>
                  <a:pt x="3074323" y="2380131"/>
                  <a:pt x="3074323" y="2379335"/>
                  <a:pt x="3074076" y="2378595"/>
                </a:cubicBezTo>
                <a:cubicBezTo>
                  <a:pt x="3085676" y="2347869"/>
                  <a:pt x="3098416" y="2317902"/>
                  <a:pt x="3112108" y="2288694"/>
                </a:cubicBezTo>
                <a:cubicBezTo>
                  <a:pt x="3114389" y="2287556"/>
                  <a:pt x="3116101" y="2285659"/>
                  <a:pt x="3114579" y="2283383"/>
                </a:cubicBezTo>
                <a:lnTo>
                  <a:pt x="3117144" y="2278480"/>
                </a:lnTo>
                <a:lnTo>
                  <a:pt x="3120855" y="2279590"/>
                </a:lnTo>
                <a:lnTo>
                  <a:pt x="3117711" y="2277395"/>
                </a:lnTo>
                <a:lnTo>
                  <a:pt x="3123707" y="2265934"/>
                </a:lnTo>
                <a:cubicBezTo>
                  <a:pt x="3124164" y="2267281"/>
                  <a:pt x="3124164" y="2268760"/>
                  <a:pt x="3123707" y="2270107"/>
                </a:cubicBezTo>
                <a:cubicBezTo>
                  <a:pt x="3122376" y="2270107"/>
                  <a:pt x="3121045" y="2273710"/>
                  <a:pt x="3120284" y="2274090"/>
                </a:cubicBezTo>
                <a:cubicBezTo>
                  <a:pt x="3119524" y="2274469"/>
                  <a:pt x="3120284" y="2277124"/>
                  <a:pt x="3122756" y="2276365"/>
                </a:cubicBezTo>
                <a:cubicBezTo>
                  <a:pt x="3125228" y="2275607"/>
                  <a:pt x="3124468" y="2274279"/>
                  <a:pt x="3125799" y="2273331"/>
                </a:cubicBezTo>
                <a:cubicBezTo>
                  <a:pt x="3125799" y="2265934"/>
                  <a:pt x="3134736" y="2260813"/>
                  <a:pt x="3135687" y="2254364"/>
                </a:cubicBezTo>
                <a:lnTo>
                  <a:pt x="3138349" y="2252088"/>
                </a:lnTo>
                <a:cubicBezTo>
                  <a:pt x="3137208" y="2249623"/>
                  <a:pt x="3140441" y="2248295"/>
                  <a:pt x="3140251" y="2245640"/>
                </a:cubicBezTo>
                <a:cubicBezTo>
                  <a:pt x="3141582" y="2247347"/>
                  <a:pt x="3140251" y="2245640"/>
                  <a:pt x="3141392" y="2245640"/>
                </a:cubicBezTo>
                <a:cubicBezTo>
                  <a:pt x="3142533" y="2245640"/>
                  <a:pt x="3142723" y="2244312"/>
                  <a:pt x="3144054" y="2246778"/>
                </a:cubicBezTo>
                <a:cubicBezTo>
                  <a:pt x="3144149" y="2243117"/>
                  <a:pt x="3145822" y="2239665"/>
                  <a:pt x="3148618" y="2237294"/>
                </a:cubicBezTo>
                <a:cubicBezTo>
                  <a:pt x="3150519" y="2238812"/>
                  <a:pt x="3152421" y="2237294"/>
                  <a:pt x="3154132" y="2240329"/>
                </a:cubicBezTo>
                <a:cubicBezTo>
                  <a:pt x="3156414" y="2237863"/>
                  <a:pt x="3155273" y="2241846"/>
                  <a:pt x="3157365" y="2239001"/>
                </a:cubicBezTo>
                <a:cubicBezTo>
                  <a:pt x="3157365" y="2239001"/>
                  <a:pt x="3157365" y="2239001"/>
                  <a:pt x="3157365" y="2240329"/>
                </a:cubicBezTo>
                <a:cubicBezTo>
                  <a:pt x="3157365" y="2241657"/>
                  <a:pt x="3160027" y="2237484"/>
                  <a:pt x="3162499" y="2238243"/>
                </a:cubicBezTo>
                <a:cubicBezTo>
                  <a:pt x="3164971" y="2239001"/>
                  <a:pt x="3162499" y="2235967"/>
                  <a:pt x="3163450" y="2234829"/>
                </a:cubicBezTo>
                <a:cubicBezTo>
                  <a:pt x="3166873" y="2236536"/>
                  <a:pt x="3166112" y="2239950"/>
                  <a:pt x="3167063" y="2242226"/>
                </a:cubicBezTo>
                <a:cubicBezTo>
                  <a:pt x="3168394" y="2241088"/>
                  <a:pt x="3167063" y="2242226"/>
                  <a:pt x="3168394" y="2242226"/>
                </a:cubicBezTo>
                <a:cubicBezTo>
                  <a:pt x="3168394" y="2239760"/>
                  <a:pt x="3169725" y="2242226"/>
                  <a:pt x="3169345" y="2238812"/>
                </a:cubicBezTo>
                <a:cubicBezTo>
                  <a:pt x="3168964" y="2235398"/>
                  <a:pt x="3169345" y="2238812"/>
                  <a:pt x="3170486" y="2238812"/>
                </a:cubicBezTo>
                <a:cubicBezTo>
                  <a:pt x="3176190" y="2233691"/>
                  <a:pt x="3176000" y="2226104"/>
                  <a:pt x="3178663" y="2219845"/>
                </a:cubicBezTo>
                <a:cubicBezTo>
                  <a:pt x="3179803" y="2219845"/>
                  <a:pt x="3181134" y="2218518"/>
                  <a:pt x="3182085" y="2219845"/>
                </a:cubicBezTo>
                <a:cubicBezTo>
                  <a:pt x="3183036" y="2221173"/>
                  <a:pt x="3179613" y="2224966"/>
                  <a:pt x="3182085" y="2227811"/>
                </a:cubicBezTo>
                <a:cubicBezTo>
                  <a:pt x="3186079" y="2221173"/>
                  <a:pt x="3184557" y="2213776"/>
                  <a:pt x="3188550" y="2207327"/>
                </a:cubicBezTo>
                <a:cubicBezTo>
                  <a:pt x="3189520" y="2207707"/>
                  <a:pt x="3190623" y="2207707"/>
                  <a:pt x="3191593" y="2207327"/>
                </a:cubicBezTo>
                <a:cubicBezTo>
                  <a:pt x="3194484" y="2198925"/>
                  <a:pt x="3196651" y="2190295"/>
                  <a:pt x="3198058" y="2181533"/>
                </a:cubicBezTo>
                <a:cubicBezTo>
                  <a:pt x="3200721" y="2181533"/>
                  <a:pt x="3200150" y="2178308"/>
                  <a:pt x="3202622" y="2178308"/>
                </a:cubicBezTo>
                <a:lnTo>
                  <a:pt x="3202622" y="2175274"/>
                </a:lnTo>
                <a:cubicBezTo>
                  <a:pt x="3202622" y="2175274"/>
                  <a:pt x="3205284" y="2175274"/>
                  <a:pt x="3204524" y="2176791"/>
                </a:cubicBezTo>
                <a:cubicBezTo>
                  <a:pt x="3203763" y="2178308"/>
                  <a:pt x="3204524" y="2183619"/>
                  <a:pt x="3204524" y="2186274"/>
                </a:cubicBezTo>
                <a:lnTo>
                  <a:pt x="3202052" y="2188361"/>
                </a:lnTo>
                <a:cubicBezTo>
                  <a:pt x="3202052" y="2188361"/>
                  <a:pt x="3202052" y="2191206"/>
                  <a:pt x="3203383" y="2191395"/>
                </a:cubicBezTo>
                <a:cubicBezTo>
                  <a:pt x="3204714" y="2191585"/>
                  <a:pt x="3203383" y="2193482"/>
                  <a:pt x="3202052" y="2194430"/>
                </a:cubicBezTo>
                <a:cubicBezTo>
                  <a:pt x="3205094" y="2195758"/>
                  <a:pt x="3203763" y="2200310"/>
                  <a:pt x="3206616" y="2201448"/>
                </a:cubicBezTo>
                <a:cubicBezTo>
                  <a:pt x="3204334" y="2196516"/>
                  <a:pt x="3211750" y="2201448"/>
                  <a:pt x="3210799" y="2197654"/>
                </a:cubicBezTo>
                <a:cubicBezTo>
                  <a:pt x="3210799" y="2198792"/>
                  <a:pt x="3212510" y="2199361"/>
                  <a:pt x="3213271" y="2199172"/>
                </a:cubicBezTo>
                <a:cubicBezTo>
                  <a:pt x="3214811" y="2196953"/>
                  <a:pt x="3215496" y="2194259"/>
                  <a:pt x="3215173" y="2191585"/>
                </a:cubicBezTo>
                <a:cubicBezTo>
                  <a:pt x="3215173" y="2191585"/>
                  <a:pt x="3216504" y="2192913"/>
                  <a:pt x="3217454" y="2192913"/>
                </a:cubicBezTo>
                <a:cubicBezTo>
                  <a:pt x="3218405" y="2192913"/>
                  <a:pt x="3217454" y="2190068"/>
                  <a:pt x="3219166" y="2192913"/>
                </a:cubicBezTo>
                <a:cubicBezTo>
                  <a:pt x="3221828" y="2188171"/>
                  <a:pt x="3226202" y="2184188"/>
                  <a:pt x="3226392" y="2178498"/>
                </a:cubicBezTo>
                <a:cubicBezTo>
                  <a:pt x="3228103" y="2178498"/>
                  <a:pt x="3227723" y="2179636"/>
                  <a:pt x="3229244" y="2180584"/>
                </a:cubicBezTo>
                <a:cubicBezTo>
                  <a:pt x="3230765" y="2181533"/>
                  <a:pt x="3229244" y="2178877"/>
                  <a:pt x="3230956" y="2180584"/>
                </a:cubicBezTo>
                <a:cubicBezTo>
                  <a:pt x="3231279" y="2182026"/>
                  <a:pt x="3230842" y="2183524"/>
                  <a:pt x="3229815" y="2184567"/>
                </a:cubicBezTo>
                <a:cubicBezTo>
                  <a:pt x="3232667" y="2187602"/>
                  <a:pt x="3229815" y="2188171"/>
                  <a:pt x="3229815" y="2190637"/>
                </a:cubicBezTo>
                <a:cubicBezTo>
                  <a:pt x="3229815" y="2193102"/>
                  <a:pt x="3231716" y="2195758"/>
                  <a:pt x="3231526" y="2197275"/>
                </a:cubicBezTo>
                <a:lnTo>
                  <a:pt x="3230005" y="2197275"/>
                </a:lnTo>
                <a:cubicBezTo>
                  <a:pt x="3229644" y="2200784"/>
                  <a:pt x="3230442" y="2204312"/>
                  <a:pt x="3232287" y="2207327"/>
                </a:cubicBezTo>
                <a:cubicBezTo>
                  <a:pt x="3232287" y="2207327"/>
                  <a:pt x="3234569" y="2209224"/>
                  <a:pt x="3232287" y="2209224"/>
                </a:cubicBezTo>
                <a:cubicBezTo>
                  <a:pt x="3232952" y="2209527"/>
                  <a:pt x="3233713" y="2209527"/>
                  <a:pt x="3234378" y="2209224"/>
                </a:cubicBezTo>
                <a:cubicBezTo>
                  <a:pt x="3237782" y="2212410"/>
                  <a:pt x="3241623" y="2215085"/>
                  <a:pt x="3245788" y="2217190"/>
                </a:cubicBezTo>
                <a:cubicBezTo>
                  <a:pt x="3243696" y="2192344"/>
                  <a:pt x="3287052" y="2185705"/>
                  <a:pt x="3277164" y="2170342"/>
                </a:cubicBezTo>
                <a:cubicBezTo>
                  <a:pt x="3268302" y="2178631"/>
                  <a:pt x="3258243" y="2185535"/>
                  <a:pt x="3247309" y="2190826"/>
                </a:cubicBezTo>
                <a:cubicBezTo>
                  <a:pt x="3247271" y="2189214"/>
                  <a:pt x="3246662" y="2187678"/>
                  <a:pt x="3245598" y="2186464"/>
                </a:cubicBezTo>
                <a:cubicBezTo>
                  <a:pt x="3247309" y="2185136"/>
                  <a:pt x="3245598" y="2185136"/>
                  <a:pt x="3245598" y="2183429"/>
                </a:cubicBezTo>
                <a:cubicBezTo>
                  <a:pt x="3245598" y="2181722"/>
                  <a:pt x="3248070" y="2185136"/>
                  <a:pt x="3247689" y="2183429"/>
                </a:cubicBezTo>
                <a:cubicBezTo>
                  <a:pt x="3247309" y="2181722"/>
                  <a:pt x="3245407" y="2181343"/>
                  <a:pt x="3245598" y="2180774"/>
                </a:cubicBezTo>
                <a:cubicBezTo>
                  <a:pt x="3248830" y="2180774"/>
                  <a:pt x="3245598" y="2176791"/>
                  <a:pt x="3247689" y="2175274"/>
                </a:cubicBezTo>
                <a:cubicBezTo>
                  <a:pt x="3246358" y="2175274"/>
                  <a:pt x="3247689" y="2175274"/>
                  <a:pt x="3246548" y="2173188"/>
                </a:cubicBezTo>
                <a:cubicBezTo>
                  <a:pt x="3245407" y="2171101"/>
                  <a:pt x="3246548" y="2176791"/>
                  <a:pt x="3244267" y="2176222"/>
                </a:cubicBezTo>
                <a:cubicBezTo>
                  <a:pt x="3241985" y="2175653"/>
                  <a:pt x="3244267" y="2169015"/>
                  <a:pt x="3242935" y="2166360"/>
                </a:cubicBezTo>
                <a:cubicBezTo>
                  <a:pt x="3242935" y="2167687"/>
                  <a:pt x="3241414" y="2166360"/>
                  <a:pt x="3240844" y="2166360"/>
                </a:cubicBezTo>
                <a:cubicBezTo>
                  <a:pt x="3241034" y="2164159"/>
                  <a:pt x="3241966" y="2162073"/>
                  <a:pt x="3243506" y="2160480"/>
                </a:cubicBezTo>
                <a:cubicBezTo>
                  <a:pt x="3245217" y="2161997"/>
                  <a:pt x="3246929" y="2164083"/>
                  <a:pt x="3248830" y="2163325"/>
                </a:cubicBezTo>
                <a:cubicBezTo>
                  <a:pt x="3248051" y="2161504"/>
                  <a:pt x="3248051" y="2159456"/>
                  <a:pt x="3248830" y="2157635"/>
                </a:cubicBezTo>
                <a:lnTo>
                  <a:pt x="3250732" y="2158963"/>
                </a:lnTo>
                <a:cubicBezTo>
                  <a:pt x="3249686" y="2156023"/>
                  <a:pt x="3249686" y="2152798"/>
                  <a:pt x="3250732" y="2149859"/>
                </a:cubicBezTo>
                <a:cubicBezTo>
                  <a:pt x="3250846" y="2147621"/>
                  <a:pt x="3251169" y="2145401"/>
                  <a:pt x="3251683" y="2143220"/>
                </a:cubicBezTo>
                <a:cubicBezTo>
                  <a:pt x="3254915" y="2136772"/>
                  <a:pt x="3257958" y="2131461"/>
                  <a:pt x="3249021" y="2127857"/>
                </a:cubicBezTo>
                <a:cubicBezTo>
                  <a:pt x="3248488" y="2131916"/>
                  <a:pt x="3247043" y="2135804"/>
                  <a:pt x="3244837" y="2139237"/>
                </a:cubicBezTo>
                <a:cubicBezTo>
                  <a:pt x="3244837" y="2140755"/>
                  <a:pt x="3243696" y="2139237"/>
                  <a:pt x="3243506" y="2142082"/>
                </a:cubicBezTo>
                <a:cubicBezTo>
                  <a:pt x="3243506" y="2140755"/>
                  <a:pt x="3242175" y="2142082"/>
                  <a:pt x="3241604" y="2140565"/>
                </a:cubicBezTo>
                <a:cubicBezTo>
                  <a:pt x="3241604" y="2134685"/>
                  <a:pt x="3241604" y="2128806"/>
                  <a:pt x="3241604" y="2122926"/>
                </a:cubicBezTo>
                <a:cubicBezTo>
                  <a:pt x="3241604" y="2122926"/>
                  <a:pt x="3241604" y="2122926"/>
                  <a:pt x="3240464" y="2124443"/>
                </a:cubicBezTo>
                <a:cubicBezTo>
                  <a:pt x="3240121" y="2123666"/>
                  <a:pt x="3239399" y="2123097"/>
                  <a:pt x="3238562" y="2122926"/>
                </a:cubicBezTo>
                <a:cubicBezTo>
                  <a:pt x="3240273" y="2118564"/>
                  <a:pt x="3238562" y="2112305"/>
                  <a:pt x="3241604" y="2109270"/>
                </a:cubicBezTo>
                <a:cubicBezTo>
                  <a:pt x="3242745" y="2109270"/>
                  <a:pt x="3241604" y="2112305"/>
                  <a:pt x="3243126" y="2111925"/>
                </a:cubicBezTo>
                <a:cubicBezTo>
                  <a:pt x="3242745" y="2110370"/>
                  <a:pt x="3243449" y="2108739"/>
                  <a:pt x="3244837" y="2107943"/>
                </a:cubicBezTo>
                <a:cubicBezTo>
                  <a:pt x="3242555" y="2100735"/>
                  <a:pt x="3247119" y="2095235"/>
                  <a:pt x="3246929" y="2088976"/>
                </a:cubicBezTo>
                <a:cubicBezTo>
                  <a:pt x="3251873" y="2074106"/>
                  <a:pt x="3255999" y="2058971"/>
                  <a:pt x="3259289" y="2043646"/>
                </a:cubicBezTo>
                <a:lnTo>
                  <a:pt x="3258148" y="2042129"/>
                </a:lnTo>
                <a:cubicBezTo>
                  <a:pt x="3259859" y="2040991"/>
                  <a:pt x="3258148" y="2038146"/>
                  <a:pt x="3260430" y="2038904"/>
                </a:cubicBezTo>
                <a:cubicBezTo>
                  <a:pt x="3262712" y="2039663"/>
                  <a:pt x="3260430" y="2036439"/>
                  <a:pt x="3258148" y="2036059"/>
                </a:cubicBezTo>
                <a:cubicBezTo>
                  <a:pt x="3255866" y="2035680"/>
                  <a:pt x="3258148" y="2034542"/>
                  <a:pt x="3258148" y="2033973"/>
                </a:cubicBezTo>
                <a:cubicBezTo>
                  <a:pt x="3258148" y="2033404"/>
                  <a:pt x="3259859" y="2035111"/>
                  <a:pt x="3260810" y="2033973"/>
                </a:cubicBezTo>
                <a:cubicBezTo>
                  <a:pt x="3261761" y="2032835"/>
                  <a:pt x="3259099" y="2033973"/>
                  <a:pt x="3258338" y="2031697"/>
                </a:cubicBezTo>
                <a:cubicBezTo>
                  <a:pt x="3257578" y="2029421"/>
                  <a:pt x="3258338" y="2028473"/>
                  <a:pt x="3257197" y="2026576"/>
                </a:cubicBezTo>
                <a:cubicBezTo>
                  <a:pt x="3260620" y="2014627"/>
                  <a:pt x="3259289" y="2002109"/>
                  <a:pt x="3262331" y="1990160"/>
                </a:cubicBezTo>
                <a:cubicBezTo>
                  <a:pt x="3262331" y="1990160"/>
                  <a:pt x="3261191" y="1987884"/>
                  <a:pt x="3260430" y="1988643"/>
                </a:cubicBezTo>
                <a:cubicBezTo>
                  <a:pt x="3260525" y="1989212"/>
                  <a:pt x="3260525" y="1989781"/>
                  <a:pt x="3260430" y="1990350"/>
                </a:cubicBezTo>
                <a:cubicBezTo>
                  <a:pt x="3255866" y="1996419"/>
                  <a:pt x="3260430" y="2007989"/>
                  <a:pt x="3254725" y="2012541"/>
                </a:cubicBezTo>
                <a:cubicBezTo>
                  <a:pt x="3255866" y="2015386"/>
                  <a:pt x="3254725" y="2016144"/>
                  <a:pt x="3252253" y="2018420"/>
                </a:cubicBezTo>
                <a:cubicBezTo>
                  <a:pt x="3252082" y="2021436"/>
                  <a:pt x="3251645" y="2024414"/>
                  <a:pt x="3250922" y="2027335"/>
                </a:cubicBezTo>
                <a:cubicBezTo>
                  <a:pt x="3248260" y="2020317"/>
                  <a:pt x="3252063" y="2013679"/>
                  <a:pt x="3249971" y="2006661"/>
                </a:cubicBezTo>
                <a:cubicBezTo>
                  <a:pt x="3247119" y="2006661"/>
                  <a:pt x="3249021" y="2011403"/>
                  <a:pt x="3248830" y="2013679"/>
                </a:cubicBezTo>
                <a:cubicBezTo>
                  <a:pt x="3248830" y="2012351"/>
                  <a:pt x="3248830" y="2015386"/>
                  <a:pt x="3247499" y="2013679"/>
                </a:cubicBezTo>
                <a:cubicBezTo>
                  <a:pt x="3246168" y="2011972"/>
                  <a:pt x="3244457" y="2005144"/>
                  <a:pt x="3246548" y="2002868"/>
                </a:cubicBezTo>
                <a:cubicBezTo>
                  <a:pt x="3246548" y="1969107"/>
                  <a:pt x="3248070" y="1933830"/>
                  <a:pt x="3246548" y="1901207"/>
                </a:cubicBezTo>
                <a:cubicBezTo>
                  <a:pt x="3247880" y="1901207"/>
                  <a:pt x="3246548" y="1899879"/>
                  <a:pt x="3247499" y="1899310"/>
                </a:cubicBezTo>
                <a:cubicBezTo>
                  <a:pt x="3248450" y="1898741"/>
                  <a:pt x="3247499" y="1897983"/>
                  <a:pt x="3246358" y="1897034"/>
                </a:cubicBezTo>
                <a:cubicBezTo>
                  <a:pt x="3246358" y="1892482"/>
                  <a:pt x="3247499" y="1887741"/>
                  <a:pt x="3247309" y="1883379"/>
                </a:cubicBezTo>
                <a:cubicBezTo>
                  <a:pt x="3247119" y="1879016"/>
                  <a:pt x="3245978" y="1875223"/>
                  <a:pt x="3245978" y="1871240"/>
                </a:cubicBezTo>
                <a:cubicBezTo>
                  <a:pt x="3245978" y="1864033"/>
                  <a:pt x="3249401" y="1856636"/>
                  <a:pt x="3245978" y="1849618"/>
                </a:cubicBezTo>
                <a:cubicBezTo>
                  <a:pt x="3247309" y="1847911"/>
                  <a:pt x="3245978" y="1846014"/>
                  <a:pt x="3247309" y="1844497"/>
                </a:cubicBezTo>
                <a:cubicBezTo>
                  <a:pt x="3248640" y="1842980"/>
                  <a:pt x="3248830" y="1842411"/>
                  <a:pt x="3250542" y="1842980"/>
                </a:cubicBezTo>
                <a:cubicBezTo>
                  <a:pt x="3250637" y="1841400"/>
                  <a:pt x="3250637" y="1839818"/>
                  <a:pt x="3250542" y="1838238"/>
                </a:cubicBezTo>
                <a:lnTo>
                  <a:pt x="3226011" y="1858722"/>
                </a:lnTo>
                <a:cubicBezTo>
                  <a:pt x="3226278" y="1861533"/>
                  <a:pt x="3226981" y="1864283"/>
                  <a:pt x="3228103" y="1866878"/>
                </a:cubicBezTo>
                <a:cubicBezTo>
                  <a:pt x="3226962" y="1866878"/>
                  <a:pt x="3228103" y="1866878"/>
                  <a:pt x="3226582" y="1868016"/>
                </a:cubicBezTo>
                <a:cubicBezTo>
                  <a:pt x="3228350" y="1873465"/>
                  <a:pt x="3228731" y="1879261"/>
                  <a:pt x="3227723" y="1884896"/>
                </a:cubicBezTo>
                <a:cubicBezTo>
                  <a:pt x="3227723" y="1884896"/>
                  <a:pt x="3226392" y="1884896"/>
                  <a:pt x="3226202" y="1884896"/>
                </a:cubicBezTo>
                <a:cubicBezTo>
                  <a:pt x="3223920" y="1889068"/>
                  <a:pt x="3229244" y="1894948"/>
                  <a:pt x="3226202" y="1900069"/>
                </a:cubicBezTo>
                <a:cubicBezTo>
                  <a:pt x="3227533" y="1901207"/>
                  <a:pt x="3226202" y="1902345"/>
                  <a:pt x="3226202" y="1903483"/>
                </a:cubicBezTo>
                <a:cubicBezTo>
                  <a:pt x="3226202" y="1904621"/>
                  <a:pt x="3224870" y="1905759"/>
                  <a:pt x="3224870" y="1906897"/>
                </a:cubicBezTo>
                <a:cubicBezTo>
                  <a:pt x="3224870" y="1908035"/>
                  <a:pt x="3224870" y="1906897"/>
                  <a:pt x="3223920" y="1906897"/>
                </a:cubicBezTo>
                <a:cubicBezTo>
                  <a:pt x="3225821" y="1914673"/>
                  <a:pt x="3223920" y="1921881"/>
                  <a:pt x="3226011" y="1929657"/>
                </a:cubicBezTo>
                <a:cubicBezTo>
                  <a:pt x="3224680" y="1929657"/>
                  <a:pt x="3226011" y="1932692"/>
                  <a:pt x="3224680" y="1932502"/>
                </a:cubicBezTo>
                <a:cubicBezTo>
                  <a:pt x="3228864" y="1941226"/>
                  <a:pt x="3224680" y="1949003"/>
                  <a:pt x="3224680" y="1957348"/>
                </a:cubicBezTo>
                <a:cubicBezTo>
                  <a:pt x="3223349" y="1957348"/>
                  <a:pt x="3224680" y="1959434"/>
                  <a:pt x="3223159" y="1958486"/>
                </a:cubicBezTo>
                <a:cubicBezTo>
                  <a:pt x="3221638" y="1957538"/>
                  <a:pt x="3223159" y="1954882"/>
                  <a:pt x="3221257" y="1956210"/>
                </a:cubicBezTo>
                <a:cubicBezTo>
                  <a:pt x="3221163" y="1964404"/>
                  <a:pt x="3221733" y="1972578"/>
                  <a:pt x="3222969" y="1980677"/>
                </a:cubicBezTo>
                <a:cubicBezTo>
                  <a:pt x="3221505" y="1983275"/>
                  <a:pt x="3221505" y="1986424"/>
                  <a:pt x="3222969" y="1989022"/>
                </a:cubicBezTo>
                <a:cubicBezTo>
                  <a:pt x="3220687" y="1990539"/>
                  <a:pt x="3221067" y="1993574"/>
                  <a:pt x="3221638" y="1996419"/>
                </a:cubicBezTo>
                <a:lnTo>
                  <a:pt x="3219546" y="1994902"/>
                </a:lnTo>
                <a:lnTo>
                  <a:pt x="3216504" y="1993195"/>
                </a:lnTo>
                <a:lnTo>
                  <a:pt x="3209848" y="1998695"/>
                </a:lnTo>
                <a:lnTo>
                  <a:pt x="3209848" y="2004006"/>
                </a:lnTo>
                <a:lnTo>
                  <a:pt x="3207947" y="2001730"/>
                </a:lnTo>
                <a:cubicBezTo>
                  <a:pt x="3207357" y="2002280"/>
                  <a:pt x="3206444" y="2002280"/>
                  <a:pt x="3205855" y="2001730"/>
                </a:cubicBezTo>
                <a:cubicBezTo>
                  <a:pt x="3205284" y="2001275"/>
                  <a:pt x="3205170" y="2000440"/>
                  <a:pt x="3205627" y="1999871"/>
                </a:cubicBezTo>
                <a:cubicBezTo>
                  <a:pt x="3205703" y="1999776"/>
                  <a:pt x="3205779" y="1999700"/>
                  <a:pt x="3205855" y="1999643"/>
                </a:cubicBezTo>
                <a:cubicBezTo>
                  <a:pt x="3204809" y="1997538"/>
                  <a:pt x="3204410" y="1995148"/>
                  <a:pt x="3204714" y="1992816"/>
                </a:cubicBezTo>
                <a:lnTo>
                  <a:pt x="3204714" y="1989591"/>
                </a:lnTo>
                <a:cubicBezTo>
                  <a:pt x="3204809" y="1989022"/>
                  <a:pt x="3204809" y="1988453"/>
                  <a:pt x="3204714" y="1987884"/>
                </a:cubicBezTo>
                <a:cubicBezTo>
                  <a:pt x="3204239" y="1988301"/>
                  <a:pt x="3204201" y="1989022"/>
                  <a:pt x="3204619" y="1989496"/>
                </a:cubicBezTo>
                <a:cubicBezTo>
                  <a:pt x="3204638" y="1989534"/>
                  <a:pt x="3204676" y="1989553"/>
                  <a:pt x="3204714" y="1989591"/>
                </a:cubicBezTo>
                <a:lnTo>
                  <a:pt x="3203573" y="1989591"/>
                </a:lnTo>
                <a:cubicBezTo>
                  <a:pt x="3202166" y="1991621"/>
                  <a:pt x="3201310" y="1993972"/>
                  <a:pt x="3201101" y="1996419"/>
                </a:cubicBezTo>
                <a:cubicBezTo>
                  <a:pt x="3200264" y="1988150"/>
                  <a:pt x="3198097" y="1980089"/>
                  <a:pt x="3194636" y="1972521"/>
                </a:cubicBezTo>
                <a:cubicBezTo>
                  <a:pt x="3194446" y="1968292"/>
                  <a:pt x="3193210" y="1964195"/>
                  <a:pt x="3191023" y="1960572"/>
                </a:cubicBezTo>
                <a:cubicBezTo>
                  <a:pt x="3191954" y="1955679"/>
                  <a:pt x="3191954" y="1950672"/>
                  <a:pt x="3191023" y="1945778"/>
                </a:cubicBezTo>
                <a:cubicBezTo>
                  <a:pt x="3188550" y="1948054"/>
                  <a:pt x="3191023" y="1950899"/>
                  <a:pt x="3187220" y="1953175"/>
                </a:cubicBezTo>
                <a:cubicBezTo>
                  <a:pt x="3188950" y="1969619"/>
                  <a:pt x="3189463" y="1986158"/>
                  <a:pt x="3188741" y="2002678"/>
                </a:cubicBezTo>
                <a:cubicBezTo>
                  <a:pt x="3189882" y="2002678"/>
                  <a:pt x="3188741" y="2004195"/>
                  <a:pt x="3189882" y="2004954"/>
                </a:cubicBezTo>
                <a:cubicBezTo>
                  <a:pt x="3188512" y="2007306"/>
                  <a:pt x="3187923" y="2010018"/>
                  <a:pt x="3188170" y="2012730"/>
                </a:cubicBezTo>
                <a:lnTo>
                  <a:pt x="3186649" y="2012730"/>
                </a:lnTo>
                <a:lnTo>
                  <a:pt x="3187980" y="2014437"/>
                </a:lnTo>
                <a:cubicBezTo>
                  <a:pt x="3188380" y="2016258"/>
                  <a:pt x="3188380" y="2018117"/>
                  <a:pt x="3187980" y="2019938"/>
                </a:cubicBezTo>
                <a:cubicBezTo>
                  <a:pt x="3185014" y="2020393"/>
                  <a:pt x="3182009" y="2020393"/>
                  <a:pt x="3179043" y="2019938"/>
                </a:cubicBezTo>
                <a:lnTo>
                  <a:pt x="3170866" y="2019938"/>
                </a:lnTo>
                <a:lnTo>
                  <a:pt x="3175049" y="2011023"/>
                </a:lnTo>
                <a:lnTo>
                  <a:pt x="3175049" y="2005333"/>
                </a:lnTo>
                <a:lnTo>
                  <a:pt x="3173909" y="1998316"/>
                </a:lnTo>
                <a:lnTo>
                  <a:pt x="3170106" y="2001350"/>
                </a:lnTo>
                <a:cubicBezTo>
                  <a:pt x="3167785" y="2003854"/>
                  <a:pt x="3166683" y="2007249"/>
                  <a:pt x="3167063" y="2010644"/>
                </a:cubicBezTo>
                <a:lnTo>
                  <a:pt x="3167063" y="2016713"/>
                </a:lnTo>
                <a:lnTo>
                  <a:pt x="3156604" y="2016713"/>
                </a:lnTo>
                <a:lnTo>
                  <a:pt x="3156604" y="2020507"/>
                </a:lnTo>
                <a:cubicBezTo>
                  <a:pt x="3156167" y="2023371"/>
                  <a:pt x="3155406" y="2026159"/>
                  <a:pt x="3154322" y="2028852"/>
                </a:cubicBezTo>
                <a:lnTo>
                  <a:pt x="3158506" y="2033783"/>
                </a:lnTo>
                <a:lnTo>
                  <a:pt x="3155653" y="2033783"/>
                </a:lnTo>
                <a:lnTo>
                  <a:pt x="3152801" y="2033783"/>
                </a:lnTo>
                <a:lnTo>
                  <a:pt x="3152801" y="2031887"/>
                </a:lnTo>
                <a:cubicBezTo>
                  <a:pt x="3151660" y="2031887"/>
                  <a:pt x="3151660" y="2026576"/>
                  <a:pt x="3152801" y="2020317"/>
                </a:cubicBezTo>
                <a:lnTo>
                  <a:pt x="3152801" y="2017093"/>
                </a:lnTo>
                <a:lnTo>
                  <a:pt x="3148998" y="2017093"/>
                </a:lnTo>
                <a:lnTo>
                  <a:pt x="3148047" y="2018231"/>
                </a:lnTo>
                <a:lnTo>
                  <a:pt x="3146336" y="2026386"/>
                </a:lnTo>
                <a:lnTo>
                  <a:pt x="3146336" y="2029611"/>
                </a:lnTo>
                <a:lnTo>
                  <a:pt x="3152231" y="2034352"/>
                </a:lnTo>
                <a:lnTo>
                  <a:pt x="3147096" y="2038525"/>
                </a:lnTo>
                <a:lnTo>
                  <a:pt x="3145575" y="2033973"/>
                </a:lnTo>
                <a:lnTo>
                  <a:pt x="3145575" y="2035490"/>
                </a:lnTo>
                <a:lnTo>
                  <a:pt x="3140061" y="2035490"/>
                </a:lnTo>
                <a:lnTo>
                  <a:pt x="3137779" y="2035490"/>
                </a:lnTo>
                <a:lnTo>
                  <a:pt x="3138920" y="2038525"/>
                </a:lnTo>
                <a:lnTo>
                  <a:pt x="3140441" y="2043267"/>
                </a:lnTo>
                <a:lnTo>
                  <a:pt x="3143864" y="2040422"/>
                </a:lnTo>
                <a:lnTo>
                  <a:pt x="3151090" y="2048198"/>
                </a:lnTo>
                <a:lnTo>
                  <a:pt x="3154322" y="2051612"/>
                </a:lnTo>
                <a:lnTo>
                  <a:pt x="3156224" y="2045163"/>
                </a:lnTo>
                <a:lnTo>
                  <a:pt x="3159837" y="2049525"/>
                </a:lnTo>
                <a:lnTo>
                  <a:pt x="3165732" y="2046870"/>
                </a:lnTo>
                <a:lnTo>
                  <a:pt x="3169345" y="2045163"/>
                </a:lnTo>
                <a:lnTo>
                  <a:pt x="3169345" y="2042887"/>
                </a:lnTo>
                <a:lnTo>
                  <a:pt x="3167063" y="2041749"/>
                </a:lnTo>
                <a:lnTo>
                  <a:pt x="3162689" y="2039283"/>
                </a:lnTo>
                <a:lnTo>
                  <a:pt x="3170296" y="2035301"/>
                </a:lnTo>
                <a:lnTo>
                  <a:pt x="3178282" y="2030180"/>
                </a:lnTo>
                <a:cubicBezTo>
                  <a:pt x="3179195" y="2027980"/>
                  <a:pt x="3180564" y="2025969"/>
                  <a:pt x="3182276" y="2024300"/>
                </a:cubicBezTo>
                <a:lnTo>
                  <a:pt x="3185128" y="2021834"/>
                </a:lnTo>
                <a:lnTo>
                  <a:pt x="3187029" y="2024300"/>
                </a:lnTo>
                <a:cubicBezTo>
                  <a:pt x="3187029" y="2024300"/>
                  <a:pt x="3188170" y="2025628"/>
                  <a:pt x="3187029" y="2026007"/>
                </a:cubicBezTo>
                <a:cubicBezTo>
                  <a:pt x="3185888" y="2026386"/>
                  <a:pt x="3185128" y="2026007"/>
                  <a:pt x="3184367" y="2026007"/>
                </a:cubicBezTo>
                <a:cubicBezTo>
                  <a:pt x="3183606" y="2026007"/>
                  <a:pt x="3184367" y="2027145"/>
                  <a:pt x="3183226" y="2027524"/>
                </a:cubicBezTo>
                <a:cubicBezTo>
                  <a:pt x="3185223" y="2027505"/>
                  <a:pt x="3186934" y="2028966"/>
                  <a:pt x="3187220" y="2030938"/>
                </a:cubicBezTo>
                <a:cubicBezTo>
                  <a:pt x="3187220" y="2030938"/>
                  <a:pt x="3186269" y="2030938"/>
                  <a:pt x="3185508" y="2030938"/>
                </a:cubicBezTo>
                <a:cubicBezTo>
                  <a:pt x="3184747" y="2030938"/>
                  <a:pt x="3185508" y="2036439"/>
                  <a:pt x="3186459" y="2040042"/>
                </a:cubicBezTo>
                <a:cubicBezTo>
                  <a:pt x="3184747" y="2038715"/>
                  <a:pt x="3185128" y="2040042"/>
                  <a:pt x="3183797" y="2038335"/>
                </a:cubicBezTo>
                <a:cubicBezTo>
                  <a:pt x="3182466" y="2036628"/>
                  <a:pt x="3183797" y="2040991"/>
                  <a:pt x="3185888" y="2042318"/>
                </a:cubicBezTo>
                <a:cubicBezTo>
                  <a:pt x="3184557" y="2042318"/>
                  <a:pt x="3184747" y="2043456"/>
                  <a:pt x="3184938" y="2044974"/>
                </a:cubicBezTo>
                <a:cubicBezTo>
                  <a:pt x="3185128" y="2046491"/>
                  <a:pt x="3183606" y="2043077"/>
                  <a:pt x="3182846" y="2044974"/>
                </a:cubicBezTo>
                <a:cubicBezTo>
                  <a:pt x="3182085" y="2046870"/>
                  <a:pt x="3183987" y="2047250"/>
                  <a:pt x="3184177" y="2049336"/>
                </a:cubicBezTo>
                <a:cubicBezTo>
                  <a:pt x="3184177" y="2048198"/>
                  <a:pt x="3181325" y="2046681"/>
                  <a:pt x="3181515" y="2047819"/>
                </a:cubicBezTo>
                <a:cubicBezTo>
                  <a:pt x="3181705" y="2048956"/>
                  <a:pt x="3183226" y="2049146"/>
                  <a:pt x="3183987" y="2050094"/>
                </a:cubicBezTo>
                <a:lnTo>
                  <a:pt x="3183987" y="2051233"/>
                </a:lnTo>
                <a:lnTo>
                  <a:pt x="3182085" y="2050348"/>
                </a:lnTo>
                <a:lnTo>
                  <a:pt x="3182085" y="2049905"/>
                </a:lnTo>
                <a:lnTo>
                  <a:pt x="3181134" y="2049905"/>
                </a:lnTo>
                <a:lnTo>
                  <a:pt x="3182085" y="2050348"/>
                </a:lnTo>
                <a:lnTo>
                  <a:pt x="3182085" y="2053319"/>
                </a:lnTo>
                <a:cubicBezTo>
                  <a:pt x="3182085" y="2054457"/>
                  <a:pt x="3183606" y="2052370"/>
                  <a:pt x="3183987" y="2051233"/>
                </a:cubicBezTo>
                <a:lnTo>
                  <a:pt x="3183987" y="2052181"/>
                </a:lnTo>
                <a:cubicBezTo>
                  <a:pt x="3183987" y="2054267"/>
                  <a:pt x="3182276" y="2055974"/>
                  <a:pt x="3180184" y="2055784"/>
                </a:cubicBezTo>
                <a:cubicBezTo>
                  <a:pt x="3178092" y="2055595"/>
                  <a:pt x="3182846" y="2055784"/>
                  <a:pt x="3182085" y="2057302"/>
                </a:cubicBezTo>
                <a:cubicBezTo>
                  <a:pt x="3181325" y="2058819"/>
                  <a:pt x="3180374" y="2055974"/>
                  <a:pt x="3179423" y="2057302"/>
                </a:cubicBezTo>
                <a:cubicBezTo>
                  <a:pt x="3178472" y="2058629"/>
                  <a:pt x="3178282" y="2059009"/>
                  <a:pt x="3179423" y="2059957"/>
                </a:cubicBezTo>
                <a:lnTo>
                  <a:pt x="3176190" y="2062043"/>
                </a:lnTo>
                <a:lnTo>
                  <a:pt x="3170486" y="2065837"/>
                </a:lnTo>
                <a:lnTo>
                  <a:pt x="3172958" y="2068871"/>
                </a:lnTo>
                <a:lnTo>
                  <a:pt x="3174099" y="2070009"/>
                </a:lnTo>
                <a:lnTo>
                  <a:pt x="3182846" y="2062802"/>
                </a:lnTo>
                <a:cubicBezTo>
                  <a:pt x="3183131" y="2065514"/>
                  <a:pt x="3183131" y="2068245"/>
                  <a:pt x="3182846" y="2070958"/>
                </a:cubicBezTo>
                <a:cubicBezTo>
                  <a:pt x="3181515" y="2072285"/>
                  <a:pt x="3179993" y="2073423"/>
                  <a:pt x="3178853" y="2074751"/>
                </a:cubicBezTo>
                <a:lnTo>
                  <a:pt x="3181895" y="2078355"/>
                </a:lnTo>
                <a:lnTo>
                  <a:pt x="3181895" y="2079493"/>
                </a:lnTo>
                <a:lnTo>
                  <a:pt x="3177331" y="2079493"/>
                </a:lnTo>
                <a:lnTo>
                  <a:pt x="3177331" y="2076648"/>
                </a:lnTo>
                <a:lnTo>
                  <a:pt x="3173909" y="2079682"/>
                </a:lnTo>
                <a:cubicBezTo>
                  <a:pt x="3174213" y="2081332"/>
                  <a:pt x="3173871" y="2083020"/>
                  <a:pt x="3172958" y="2084424"/>
                </a:cubicBezTo>
                <a:cubicBezTo>
                  <a:pt x="3171817" y="2086321"/>
                  <a:pt x="3170296" y="2087838"/>
                  <a:pt x="3169725" y="2087838"/>
                </a:cubicBezTo>
                <a:cubicBezTo>
                  <a:pt x="3169155" y="2087838"/>
                  <a:pt x="3168014" y="2086700"/>
                  <a:pt x="3167633" y="2085183"/>
                </a:cubicBezTo>
                <a:cubicBezTo>
                  <a:pt x="3167329" y="2083248"/>
                  <a:pt x="3167976" y="2081276"/>
                  <a:pt x="3169345" y="2079872"/>
                </a:cubicBezTo>
                <a:cubicBezTo>
                  <a:pt x="3169231" y="2079436"/>
                  <a:pt x="3169231" y="2078981"/>
                  <a:pt x="3169345" y="2078544"/>
                </a:cubicBezTo>
                <a:lnTo>
                  <a:pt x="3169345" y="2077596"/>
                </a:lnTo>
                <a:cubicBezTo>
                  <a:pt x="3167576" y="2080631"/>
                  <a:pt x="3166778" y="2084139"/>
                  <a:pt x="3167063" y="2087648"/>
                </a:cubicBezTo>
                <a:cubicBezTo>
                  <a:pt x="3167158" y="2088540"/>
                  <a:pt x="3167158" y="2089412"/>
                  <a:pt x="3167063" y="2090304"/>
                </a:cubicBezTo>
                <a:cubicBezTo>
                  <a:pt x="3167063" y="2090304"/>
                  <a:pt x="3167063" y="2090304"/>
                  <a:pt x="3165732" y="2089355"/>
                </a:cubicBezTo>
                <a:lnTo>
                  <a:pt x="3155844" y="2101304"/>
                </a:lnTo>
                <a:lnTo>
                  <a:pt x="3159266" y="2105477"/>
                </a:lnTo>
                <a:lnTo>
                  <a:pt x="3149569" y="2113443"/>
                </a:lnTo>
                <a:lnTo>
                  <a:pt x="3144434" y="2109839"/>
                </a:lnTo>
                <a:lnTo>
                  <a:pt x="3140631" y="2106994"/>
                </a:lnTo>
                <a:lnTo>
                  <a:pt x="3138539" y="2106994"/>
                </a:lnTo>
                <a:lnTo>
                  <a:pt x="3128651" y="2115150"/>
                </a:lnTo>
                <a:lnTo>
                  <a:pt x="3124278" y="2112494"/>
                </a:lnTo>
                <a:cubicBezTo>
                  <a:pt x="3123498" y="2115396"/>
                  <a:pt x="3121767" y="2117938"/>
                  <a:pt x="3119333" y="2119702"/>
                </a:cubicBezTo>
                <a:cubicBezTo>
                  <a:pt x="3118326" y="2122035"/>
                  <a:pt x="3116976" y="2124197"/>
                  <a:pt x="3115340" y="2126150"/>
                </a:cubicBezTo>
                <a:cubicBezTo>
                  <a:pt x="3112412" y="2128939"/>
                  <a:pt x="3109293" y="2131537"/>
                  <a:pt x="3106022" y="2133927"/>
                </a:cubicBezTo>
                <a:lnTo>
                  <a:pt x="3101459" y="2137151"/>
                </a:lnTo>
                <a:cubicBezTo>
                  <a:pt x="3101459" y="2137151"/>
                  <a:pt x="3101459" y="2137151"/>
                  <a:pt x="3101459" y="2136013"/>
                </a:cubicBezTo>
                <a:lnTo>
                  <a:pt x="3102600" y="2132220"/>
                </a:lnTo>
                <a:lnTo>
                  <a:pt x="3103741" y="2128047"/>
                </a:lnTo>
                <a:lnTo>
                  <a:pt x="3102029" y="2128047"/>
                </a:lnTo>
                <a:cubicBezTo>
                  <a:pt x="3102733" y="2124273"/>
                  <a:pt x="3102277" y="2120366"/>
                  <a:pt x="3100698" y="2116857"/>
                </a:cubicBezTo>
                <a:cubicBezTo>
                  <a:pt x="3100698" y="2116857"/>
                  <a:pt x="3101839" y="2119133"/>
                  <a:pt x="3102790" y="2116857"/>
                </a:cubicBezTo>
                <a:cubicBezTo>
                  <a:pt x="3103741" y="2114581"/>
                  <a:pt x="3102790" y="2113633"/>
                  <a:pt x="3100698" y="2113633"/>
                </a:cubicBezTo>
                <a:cubicBezTo>
                  <a:pt x="3101839" y="2115908"/>
                  <a:pt x="3098987" y="2113633"/>
                  <a:pt x="3098226" y="2113633"/>
                </a:cubicBezTo>
                <a:cubicBezTo>
                  <a:pt x="3097465" y="2113633"/>
                  <a:pt x="3100318" y="2113633"/>
                  <a:pt x="3099367" y="2115150"/>
                </a:cubicBezTo>
                <a:cubicBezTo>
                  <a:pt x="3098416" y="2116667"/>
                  <a:pt x="3099367" y="2113822"/>
                  <a:pt x="3097465" y="2115150"/>
                </a:cubicBezTo>
                <a:cubicBezTo>
                  <a:pt x="3095564" y="2116477"/>
                  <a:pt x="3097465" y="2117805"/>
                  <a:pt x="3095944" y="2116857"/>
                </a:cubicBezTo>
                <a:cubicBezTo>
                  <a:pt x="3097085" y="2116857"/>
                  <a:pt x="3095944" y="2118564"/>
                  <a:pt x="3097275" y="2119512"/>
                </a:cubicBezTo>
                <a:cubicBezTo>
                  <a:pt x="3096211" y="2123078"/>
                  <a:pt x="3095317" y="2126681"/>
                  <a:pt x="3094613" y="2130323"/>
                </a:cubicBezTo>
                <a:cubicBezTo>
                  <a:pt x="3094613" y="2130323"/>
                  <a:pt x="3094613" y="2130323"/>
                  <a:pt x="3094613" y="2131461"/>
                </a:cubicBezTo>
                <a:lnTo>
                  <a:pt x="3093092" y="2134306"/>
                </a:lnTo>
                <a:lnTo>
                  <a:pt x="3090239" y="2139048"/>
                </a:lnTo>
                <a:cubicBezTo>
                  <a:pt x="3090239" y="2139048"/>
                  <a:pt x="3090239" y="2137341"/>
                  <a:pt x="3090239" y="2136772"/>
                </a:cubicBezTo>
                <a:cubicBezTo>
                  <a:pt x="3090677" y="2131613"/>
                  <a:pt x="3091437" y="2126473"/>
                  <a:pt x="3092521" y="2121409"/>
                </a:cubicBezTo>
                <a:cubicBezTo>
                  <a:pt x="3092521" y="2121409"/>
                  <a:pt x="3092521" y="2120461"/>
                  <a:pt x="3092521" y="2120081"/>
                </a:cubicBezTo>
                <a:lnTo>
                  <a:pt x="3094043" y="2120081"/>
                </a:lnTo>
                <a:lnTo>
                  <a:pt x="3094043" y="2117805"/>
                </a:lnTo>
                <a:cubicBezTo>
                  <a:pt x="3094043" y="2116288"/>
                  <a:pt x="3094043" y="2114770"/>
                  <a:pt x="3094043" y="2113064"/>
                </a:cubicBezTo>
                <a:lnTo>
                  <a:pt x="3100128" y="2108511"/>
                </a:lnTo>
                <a:lnTo>
                  <a:pt x="3100128" y="2105287"/>
                </a:lnTo>
                <a:lnTo>
                  <a:pt x="3100128" y="2098981"/>
                </a:lnTo>
                <a:lnTo>
                  <a:pt x="3101839" y="2097701"/>
                </a:lnTo>
                <a:lnTo>
                  <a:pt x="3110206" y="2091252"/>
                </a:lnTo>
                <a:lnTo>
                  <a:pt x="3110206" y="2095425"/>
                </a:lnTo>
                <a:lnTo>
                  <a:pt x="3110206" y="2099408"/>
                </a:lnTo>
                <a:lnTo>
                  <a:pt x="3114770" y="2099408"/>
                </a:lnTo>
                <a:cubicBezTo>
                  <a:pt x="3115911" y="2095614"/>
                  <a:pt x="3119143" y="2092580"/>
                  <a:pt x="3127510" y="2091631"/>
                </a:cubicBezTo>
                <a:cubicBezTo>
                  <a:pt x="3130743" y="2089241"/>
                  <a:pt x="3134109" y="2087022"/>
                  <a:pt x="3137589" y="2084993"/>
                </a:cubicBezTo>
                <a:lnTo>
                  <a:pt x="3147667" y="2079113"/>
                </a:lnTo>
                <a:lnTo>
                  <a:pt x="3149569" y="2072096"/>
                </a:lnTo>
                <a:lnTo>
                  <a:pt x="3145195" y="2069630"/>
                </a:lnTo>
                <a:lnTo>
                  <a:pt x="3147477" y="2067923"/>
                </a:lnTo>
                <a:cubicBezTo>
                  <a:pt x="3148637" y="2066861"/>
                  <a:pt x="3148694" y="2065059"/>
                  <a:pt x="3147629" y="2063902"/>
                </a:cubicBezTo>
                <a:cubicBezTo>
                  <a:pt x="3147572" y="2063845"/>
                  <a:pt x="3147534" y="2063807"/>
                  <a:pt x="3147477" y="2063750"/>
                </a:cubicBezTo>
                <a:lnTo>
                  <a:pt x="3145575" y="2061474"/>
                </a:lnTo>
                <a:lnTo>
                  <a:pt x="3141202" y="2066975"/>
                </a:lnTo>
                <a:lnTo>
                  <a:pt x="3138920" y="2068871"/>
                </a:lnTo>
                <a:cubicBezTo>
                  <a:pt x="3138482" y="2068985"/>
                  <a:pt x="3138026" y="2068985"/>
                  <a:pt x="3137589" y="2068871"/>
                </a:cubicBezTo>
                <a:lnTo>
                  <a:pt x="3134736" y="2072475"/>
                </a:lnTo>
                <a:lnTo>
                  <a:pt x="3138159" y="2076648"/>
                </a:lnTo>
                <a:lnTo>
                  <a:pt x="3135687" y="2078734"/>
                </a:lnTo>
                <a:lnTo>
                  <a:pt x="3137589" y="2078734"/>
                </a:lnTo>
                <a:cubicBezTo>
                  <a:pt x="3138920" y="2085941"/>
                  <a:pt x="3119904" y="2087269"/>
                  <a:pt x="3116101" y="2080441"/>
                </a:cubicBezTo>
                <a:cubicBezTo>
                  <a:pt x="3114789" y="2078355"/>
                  <a:pt x="3114789" y="2075699"/>
                  <a:pt x="3116101" y="2073613"/>
                </a:cubicBezTo>
                <a:lnTo>
                  <a:pt x="3119904" y="2073613"/>
                </a:lnTo>
                <a:cubicBezTo>
                  <a:pt x="3121729" y="2073291"/>
                  <a:pt x="3123593" y="2073291"/>
                  <a:pt x="3125419" y="2073613"/>
                </a:cubicBezTo>
                <a:lnTo>
                  <a:pt x="3125419" y="2069061"/>
                </a:lnTo>
                <a:lnTo>
                  <a:pt x="3125419" y="2065078"/>
                </a:lnTo>
                <a:cubicBezTo>
                  <a:pt x="3124753" y="2065002"/>
                  <a:pt x="3124164" y="2064566"/>
                  <a:pt x="3123897" y="2063940"/>
                </a:cubicBezTo>
                <a:cubicBezTo>
                  <a:pt x="3123840" y="2063504"/>
                  <a:pt x="3123840" y="2063049"/>
                  <a:pt x="3123897" y="2062612"/>
                </a:cubicBezTo>
                <a:lnTo>
                  <a:pt x="3127510" y="2059578"/>
                </a:lnTo>
                <a:lnTo>
                  <a:pt x="3131123" y="2056543"/>
                </a:lnTo>
                <a:lnTo>
                  <a:pt x="3125419" y="2056543"/>
                </a:lnTo>
                <a:lnTo>
                  <a:pt x="3119904" y="2056543"/>
                </a:lnTo>
                <a:lnTo>
                  <a:pt x="3111347" y="2062802"/>
                </a:lnTo>
                <a:lnTo>
                  <a:pt x="3112488" y="2062802"/>
                </a:lnTo>
                <a:lnTo>
                  <a:pt x="3112488" y="2066595"/>
                </a:lnTo>
                <a:cubicBezTo>
                  <a:pt x="3112925" y="2068606"/>
                  <a:pt x="3112279" y="2070692"/>
                  <a:pt x="3110776" y="2072096"/>
                </a:cubicBezTo>
                <a:cubicBezTo>
                  <a:pt x="3109635" y="2073082"/>
                  <a:pt x="3107924" y="2073082"/>
                  <a:pt x="3106783" y="2072096"/>
                </a:cubicBezTo>
                <a:cubicBezTo>
                  <a:pt x="3106650" y="2071337"/>
                  <a:pt x="3106650" y="2070578"/>
                  <a:pt x="3106783" y="2069820"/>
                </a:cubicBezTo>
                <a:cubicBezTo>
                  <a:pt x="3106403" y="2068834"/>
                  <a:pt x="3105813" y="2067923"/>
                  <a:pt x="3105072" y="2067164"/>
                </a:cubicBezTo>
                <a:lnTo>
                  <a:pt x="3102029" y="2069440"/>
                </a:lnTo>
                <a:lnTo>
                  <a:pt x="3105642" y="2073992"/>
                </a:lnTo>
                <a:lnTo>
                  <a:pt x="3101459" y="2075320"/>
                </a:lnTo>
                <a:cubicBezTo>
                  <a:pt x="3101326" y="2075889"/>
                  <a:pt x="3101326" y="2076458"/>
                  <a:pt x="3101459" y="2077027"/>
                </a:cubicBezTo>
                <a:cubicBezTo>
                  <a:pt x="3099938" y="2079113"/>
                  <a:pt x="3098797" y="2081200"/>
                  <a:pt x="3097275" y="2083096"/>
                </a:cubicBezTo>
                <a:cubicBezTo>
                  <a:pt x="3097199" y="2080763"/>
                  <a:pt x="3096743" y="2078449"/>
                  <a:pt x="3095944" y="2076268"/>
                </a:cubicBezTo>
                <a:cubicBezTo>
                  <a:pt x="3096477" y="2076572"/>
                  <a:pt x="3097123" y="2076572"/>
                  <a:pt x="3097656" y="2076268"/>
                </a:cubicBezTo>
                <a:cubicBezTo>
                  <a:pt x="3095564" y="2075130"/>
                  <a:pt x="3097656" y="2074941"/>
                  <a:pt x="3097656" y="2073803"/>
                </a:cubicBezTo>
                <a:cubicBezTo>
                  <a:pt x="3097656" y="2072665"/>
                  <a:pt x="3096325" y="2073803"/>
                  <a:pt x="3096705" y="2072665"/>
                </a:cubicBezTo>
                <a:cubicBezTo>
                  <a:pt x="3097085" y="2071527"/>
                  <a:pt x="3096705" y="2072665"/>
                  <a:pt x="3097656" y="2072665"/>
                </a:cubicBezTo>
                <a:cubicBezTo>
                  <a:pt x="3098606" y="2072665"/>
                  <a:pt x="3097656" y="2070958"/>
                  <a:pt x="3097656" y="2070009"/>
                </a:cubicBezTo>
                <a:cubicBezTo>
                  <a:pt x="3097656" y="2069061"/>
                  <a:pt x="3097656" y="2070009"/>
                  <a:pt x="3098606" y="2070009"/>
                </a:cubicBezTo>
                <a:cubicBezTo>
                  <a:pt x="3098606" y="2066975"/>
                  <a:pt x="3098606" y="2065078"/>
                  <a:pt x="3098606" y="2061474"/>
                </a:cubicBezTo>
                <a:cubicBezTo>
                  <a:pt x="3098606" y="2061474"/>
                  <a:pt x="3100508" y="2063750"/>
                  <a:pt x="3099938" y="2061474"/>
                </a:cubicBezTo>
                <a:cubicBezTo>
                  <a:pt x="3099367" y="2059198"/>
                  <a:pt x="3098606" y="2060336"/>
                  <a:pt x="3099938" y="2059767"/>
                </a:cubicBezTo>
                <a:cubicBezTo>
                  <a:pt x="3101269" y="2059198"/>
                  <a:pt x="3099938" y="2060905"/>
                  <a:pt x="3101649" y="2061854"/>
                </a:cubicBezTo>
                <a:cubicBezTo>
                  <a:pt x="3103360" y="2062802"/>
                  <a:pt x="3103170" y="2060526"/>
                  <a:pt x="3101649" y="2059578"/>
                </a:cubicBezTo>
                <a:cubicBezTo>
                  <a:pt x="3100128" y="2058629"/>
                  <a:pt x="3100128" y="2059578"/>
                  <a:pt x="3099557" y="2059578"/>
                </a:cubicBezTo>
                <a:cubicBezTo>
                  <a:pt x="3098987" y="2059578"/>
                  <a:pt x="3097846" y="2057302"/>
                  <a:pt x="3098606" y="2056164"/>
                </a:cubicBezTo>
                <a:cubicBezTo>
                  <a:pt x="3099367" y="2055026"/>
                  <a:pt x="3100318" y="2056164"/>
                  <a:pt x="3101078" y="2058440"/>
                </a:cubicBezTo>
                <a:cubicBezTo>
                  <a:pt x="3101782" y="2057548"/>
                  <a:pt x="3101782" y="2056297"/>
                  <a:pt x="3101078" y="2055405"/>
                </a:cubicBezTo>
                <a:cubicBezTo>
                  <a:pt x="3102828" y="2054722"/>
                  <a:pt x="3103855" y="2052902"/>
                  <a:pt x="3103551" y="2051043"/>
                </a:cubicBezTo>
                <a:cubicBezTo>
                  <a:pt x="3104501" y="2051043"/>
                  <a:pt x="3105262" y="2053129"/>
                  <a:pt x="3106213" y="2052560"/>
                </a:cubicBezTo>
                <a:cubicBezTo>
                  <a:pt x="3104121" y="2046870"/>
                  <a:pt x="3108114" y="2040611"/>
                  <a:pt x="3103170" y="2035490"/>
                </a:cubicBezTo>
                <a:cubicBezTo>
                  <a:pt x="3103170" y="2035490"/>
                  <a:pt x="3104882" y="2035490"/>
                  <a:pt x="3105642" y="2034163"/>
                </a:cubicBezTo>
                <a:cubicBezTo>
                  <a:pt x="3106403" y="2032835"/>
                  <a:pt x="3104311" y="2030749"/>
                  <a:pt x="3105642" y="2030369"/>
                </a:cubicBezTo>
                <a:cubicBezTo>
                  <a:pt x="3103931" y="2021076"/>
                  <a:pt x="3108114" y="2011403"/>
                  <a:pt x="3105642" y="2002678"/>
                </a:cubicBezTo>
                <a:cubicBezTo>
                  <a:pt x="3105642" y="2002678"/>
                  <a:pt x="3105642" y="2002678"/>
                  <a:pt x="3107163" y="2002678"/>
                </a:cubicBezTo>
                <a:cubicBezTo>
                  <a:pt x="3107905" y="1995490"/>
                  <a:pt x="3107905" y="1988245"/>
                  <a:pt x="3107163" y="1981056"/>
                </a:cubicBezTo>
                <a:cubicBezTo>
                  <a:pt x="3107163" y="1979539"/>
                  <a:pt x="3110016" y="1976694"/>
                  <a:pt x="3107163" y="1975366"/>
                </a:cubicBezTo>
                <a:cubicBezTo>
                  <a:pt x="3108875" y="1975366"/>
                  <a:pt x="3108305" y="1972521"/>
                  <a:pt x="3107163" y="1971004"/>
                </a:cubicBezTo>
                <a:cubicBezTo>
                  <a:pt x="3110396" y="1967400"/>
                  <a:pt x="3109255" y="1960762"/>
                  <a:pt x="3107163" y="1955641"/>
                </a:cubicBezTo>
                <a:cubicBezTo>
                  <a:pt x="3107658" y="1954162"/>
                  <a:pt x="3107981" y="1952644"/>
                  <a:pt x="3108114" y="1951089"/>
                </a:cubicBezTo>
                <a:lnTo>
                  <a:pt x="3103931" y="1954503"/>
                </a:lnTo>
                <a:cubicBezTo>
                  <a:pt x="3102409" y="1954503"/>
                  <a:pt x="3103931" y="1956210"/>
                  <a:pt x="3101269" y="1957158"/>
                </a:cubicBezTo>
                <a:cubicBezTo>
                  <a:pt x="3102219" y="1960003"/>
                  <a:pt x="3099747" y="1962659"/>
                  <a:pt x="3102790" y="1965693"/>
                </a:cubicBezTo>
                <a:cubicBezTo>
                  <a:pt x="3101269" y="1966831"/>
                  <a:pt x="3105262" y="1971763"/>
                  <a:pt x="3101839" y="1971952"/>
                </a:cubicBezTo>
                <a:cubicBezTo>
                  <a:pt x="3098416" y="1972142"/>
                  <a:pt x="3101839" y="1970625"/>
                  <a:pt x="3100698" y="1969866"/>
                </a:cubicBezTo>
                <a:cubicBezTo>
                  <a:pt x="3097275" y="1972142"/>
                  <a:pt x="3100698" y="1975746"/>
                  <a:pt x="3100698" y="1979918"/>
                </a:cubicBezTo>
                <a:cubicBezTo>
                  <a:pt x="3100698" y="1979918"/>
                  <a:pt x="3099367" y="1978591"/>
                  <a:pt x="3098606" y="1979918"/>
                </a:cubicBezTo>
                <a:cubicBezTo>
                  <a:pt x="3097846" y="1981246"/>
                  <a:pt x="3098606" y="1984470"/>
                  <a:pt x="3100128" y="1985419"/>
                </a:cubicBezTo>
                <a:cubicBezTo>
                  <a:pt x="3101649" y="1986367"/>
                  <a:pt x="3097656" y="1988264"/>
                  <a:pt x="3100128" y="1990160"/>
                </a:cubicBezTo>
                <a:cubicBezTo>
                  <a:pt x="3097275" y="1990160"/>
                  <a:pt x="3100128" y="1996040"/>
                  <a:pt x="3098797" y="1995471"/>
                </a:cubicBezTo>
                <a:cubicBezTo>
                  <a:pt x="3099044" y="1996590"/>
                  <a:pt x="3099044" y="1997766"/>
                  <a:pt x="3098797" y="1998885"/>
                </a:cubicBezTo>
                <a:cubicBezTo>
                  <a:pt x="3096667" y="2002925"/>
                  <a:pt x="3096667" y="2007742"/>
                  <a:pt x="3098797" y="2011782"/>
                </a:cubicBezTo>
                <a:cubicBezTo>
                  <a:pt x="3097275" y="2011782"/>
                  <a:pt x="3098797" y="2013679"/>
                  <a:pt x="3097085" y="2013299"/>
                </a:cubicBezTo>
                <a:cubicBezTo>
                  <a:pt x="3095374" y="2012920"/>
                  <a:pt x="3098987" y="2013299"/>
                  <a:pt x="3099938" y="2015386"/>
                </a:cubicBezTo>
                <a:cubicBezTo>
                  <a:pt x="3100888" y="2017472"/>
                  <a:pt x="3098797" y="2016524"/>
                  <a:pt x="3099938" y="2017282"/>
                </a:cubicBezTo>
                <a:cubicBezTo>
                  <a:pt x="3101078" y="2018041"/>
                  <a:pt x="3100888" y="2015955"/>
                  <a:pt x="3101649" y="2017282"/>
                </a:cubicBezTo>
                <a:cubicBezTo>
                  <a:pt x="3102409" y="2018610"/>
                  <a:pt x="3099747" y="2019179"/>
                  <a:pt x="3099177" y="2018610"/>
                </a:cubicBezTo>
                <a:cubicBezTo>
                  <a:pt x="3098606" y="2018041"/>
                  <a:pt x="3098226" y="2024110"/>
                  <a:pt x="3099177" y="2025248"/>
                </a:cubicBezTo>
                <a:cubicBezTo>
                  <a:pt x="3099177" y="2025248"/>
                  <a:pt x="3099177" y="2025248"/>
                  <a:pt x="3097656" y="2026197"/>
                </a:cubicBezTo>
                <a:lnTo>
                  <a:pt x="3097656" y="2030369"/>
                </a:lnTo>
                <a:cubicBezTo>
                  <a:pt x="3097218" y="2042394"/>
                  <a:pt x="3095241" y="2054324"/>
                  <a:pt x="3091761" y="2065837"/>
                </a:cubicBezTo>
                <a:cubicBezTo>
                  <a:pt x="3091761" y="2065837"/>
                  <a:pt x="3091761" y="2065837"/>
                  <a:pt x="3093282" y="2066975"/>
                </a:cubicBezTo>
                <a:cubicBezTo>
                  <a:pt x="3090430" y="2068492"/>
                  <a:pt x="3093282" y="2073234"/>
                  <a:pt x="3090620" y="2075889"/>
                </a:cubicBezTo>
                <a:lnTo>
                  <a:pt x="3089669" y="2074561"/>
                </a:lnTo>
                <a:lnTo>
                  <a:pt x="3083584" y="2078924"/>
                </a:lnTo>
                <a:cubicBezTo>
                  <a:pt x="3085353" y="2079113"/>
                  <a:pt x="3087140" y="2079113"/>
                  <a:pt x="3088908" y="2078924"/>
                </a:cubicBezTo>
                <a:lnTo>
                  <a:pt x="3091000" y="2077217"/>
                </a:lnTo>
                <a:cubicBezTo>
                  <a:pt x="3091285" y="2080441"/>
                  <a:pt x="3091285" y="2083665"/>
                  <a:pt x="3091000" y="2086890"/>
                </a:cubicBezTo>
                <a:lnTo>
                  <a:pt x="3082633" y="2099597"/>
                </a:lnTo>
                <a:cubicBezTo>
                  <a:pt x="3083679" y="2094969"/>
                  <a:pt x="3083679" y="2090190"/>
                  <a:pt x="3082633" y="2085562"/>
                </a:cubicBezTo>
                <a:cubicBezTo>
                  <a:pt x="3082633" y="2085562"/>
                  <a:pt x="3082633" y="2084424"/>
                  <a:pt x="3083774" y="2083855"/>
                </a:cubicBezTo>
                <a:cubicBezTo>
                  <a:pt x="3084915" y="2083286"/>
                  <a:pt x="3083774" y="2081769"/>
                  <a:pt x="3082443" y="2080820"/>
                </a:cubicBezTo>
                <a:lnTo>
                  <a:pt x="3082443" y="2083096"/>
                </a:lnTo>
                <a:cubicBezTo>
                  <a:pt x="3082443" y="2084424"/>
                  <a:pt x="3082443" y="2086321"/>
                  <a:pt x="3079781" y="2085941"/>
                </a:cubicBezTo>
                <a:cubicBezTo>
                  <a:pt x="3080047" y="2087003"/>
                  <a:pt x="3080047" y="2088103"/>
                  <a:pt x="3079781" y="2089166"/>
                </a:cubicBezTo>
                <a:cubicBezTo>
                  <a:pt x="3075217" y="2084234"/>
                  <a:pt x="3077119" y="2081010"/>
                  <a:pt x="3077499" y="2075889"/>
                </a:cubicBezTo>
                <a:cubicBezTo>
                  <a:pt x="3077879" y="2070768"/>
                  <a:pt x="3076168" y="2062992"/>
                  <a:pt x="3079401" y="2060147"/>
                </a:cubicBezTo>
                <a:cubicBezTo>
                  <a:pt x="3077689" y="2057681"/>
                  <a:pt x="3082063" y="2051991"/>
                  <a:pt x="3077119" y="2052181"/>
                </a:cubicBezTo>
                <a:cubicBezTo>
                  <a:pt x="3078640" y="2052181"/>
                  <a:pt x="3078450" y="2050664"/>
                  <a:pt x="3080161" y="2052181"/>
                </a:cubicBezTo>
                <a:cubicBezTo>
                  <a:pt x="3079020" y="2050284"/>
                  <a:pt x="3079020" y="2049525"/>
                  <a:pt x="3080161" y="2049146"/>
                </a:cubicBezTo>
                <a:lnTo>
                  <a:pt x="3078640" y="2047439"/>
                </a:lnTo>
                <a:cubicBezTo>
                  <a:pt x="3080351" y="2045732"/>
                  <a:pt x="3079971" y="2040991"/>
                  <a:pt x="3078640" y="2042318"/>
                </a:cubicBezTo>
                <a:cubicBezTo>
                  <a:pt x="3077309" y="2043646"/>
                  <a:pt x="3078640" y="2038335"/>
                  <a:pt x="3080161" y="2039094"/>
                </a:cubicBezTo>
                <a:cubicBezTo>
                  <a:pt x="3081682" y="2039853"/>
                  <a:pt x="3080161" y="2036628"/>
                  <a:pt x="3080161" y="2035301"/>
                </a:cubicBezTo>
                <a:cubicBezTo>
                  <a:pt x="3080161" y="2033973"/>
                  <a:pt x="3081682" y="2025248"/>
                  <a:pt x="3080161" y="2023541"/>
                </a:cubicBezTo>
                <a:lnTo>
                  <a:pt x="3081255" y="2014817"/>
                </a:lnTo>
                <a:lnTo>
                  <a:pt x="3081492" y="2014817"/>
                </a:lnTo>
                <a:lnTo>
                  <a:pt x="3081267" y="2014716"/>
                </a:lnTo>
                <a:lnTo>
                  <a:pt x="3081873" y="2009885"/>
                </a:lnTo>
                <a:lnTo>
                  <a:pt x="3080664" y="2009885"/>
                </a:lnTo>
                <a:lnTo>
                  <a:pt x="3081095" y="2007880"/>
                </a:lnTo>
                <a:lnTo>
                  <a:pt x="3082253" y="2008747"/>
                </a:lnTo>
                <a:lnTo>
                  <a:pt x="3082253" y="2006661"/>
                </a:lnTo>
                <a:cubicBezTo>
                  <a:pt x="3081112" y="2006661"/>
                  <a:pt x="3082253" y="2006661"/>
                  <a:pt x="3081112" y="2005144"/>
                </a:cubicBezTo>
                <a:lnTo>
                  <a:pt x="3081112" y="2006140"/>
                </a:lnTo>
                <a:lnTo>
                  <a:pt x="3081112" y="2007230"/>
                </a:lnTo>
                <a:lnTo>
                  <a:pt x="3081112" y="2007799"/>
                </a:lnTo>
                <a:lnTo>
                  <a:pt x="3081095" y="2007880"/>
                </a:lnTo>
                <a:lnTo>
                  <a:pt x="3080732" y="2007609"/>
                </a:lnTo>
                <a:cubicBezTo>
                  <a:pt x="3079401" y="2008368"/>
                  <a:pt x="3078640" y="2009885"/>
                  <a:pt x="3079401" y="2009885"/>
                </a:cubicBezTo>
                <a:lnTo>
                  <a:pt x="3080664" y="2009885"/>
                </a:lnTo>
                <a:lnTo>
                  <a:pt x="3079971" y="2013110"/>
                </a:lnTo>
                <a:cubicBezTo>
                  <a:pt x="3079971" y="2011592"/>
                  <a:pt x="3078640" y="2013110"/>
                  <a:pt x="3077689" y="2013110"/>
                </a:cubicBezTo>
                <a:lnTo>
                  <a:pt x="3081267" y="2014716"/>
                </a:lnTo>
                <a:lnTo>
                  <a:pt x="3081255" y="2014817"/>
                </a:lnTo>
                <a:lnTo>
                  <a:pt x="3079210" y="2014817"/>
                </a:lnTo>
                <a:cubicBezTo>
                  <a:pt x="3076928" y="2013679"/>
                  <a:pt x="3080161" y="2016144"/>
                  <a:pt x="3079210" y="2016713"/>
                </a:cubicBezTo>
                <a:cubicBezTo>
                  <a:pt x="3078260" y="2017282"/>
                  <a:pt x="3079210" y="2014817"/>
                  <a:pt x="3077879" y="2013679"/>
                </a:cubicBezTo>
                <a:cubicBezTo>
                  <a:pt x="3076548" y="2012541"/>
                  <a:pt x="3077879" y="2015765"/>
                  <a:pt x="3076168" y="2016144"/>
                </a:cubicBezTo>
                <a:cubicBezTo>
                  <a:pt x="3078450" y="2021076"/>
                  <a:pt x="3079971" y="2027524"/>
                  <a:pt x="3076168" y="2030749"/>
                </a:cubicBezTo>
                <a:cubicBezTo>
                  <a:pt x="3076168" y="2032456"/>
                  <a:pt x="3076168" y="2034732"/>
                  <a:pt x="3078450" y="2035680"/>
                </a:cubicBezTo>
                <a:cubicBezTo>
                  <a:pt x="3076548" y="2035680"/>
                  <a:pt x="3076738" y="2038525"/>
                  <a:pt x="3075027" y="2037577"/>
                </a:cubicBezTo>
                <a:cubicBezTo>
                  <a:pt x="3073315" y="2036628"/>
                  <a:pt x="3075027" y="2039283"/>
                  <a:pt x="3075027" y="2040042"/>
                </a:cubicBezTo>
                <a:cubicBezTo>
                  <a:pt x="3073315" y="2037008"/>
                  <a:pt x="3074076" y="2040042"/>
                  <a:pt x="3072745" y="2040042"/>
                </a:cubicBezTo>
                <a:cubicBezTo>
                  <a:pt x="3071414" y="2040042"/>
                  <a:pt x="3071794" y="2036249"/>
                  <a:pt x="3070273" y="2037197"/>
                </a:cubicBezTo>
                <a:cubicBezTo>
                  <a:pt x="3068752" y="2038146"/>
                  <a:pt x="3072365" y="2038904"/>
                  <a:pt x="3071984" y="2040801"/>
                </a:cubicBezTo>
                <a:cubicBezTo>
                  <a:pt x="3071604" y="2042697"/>
                  <a:pt x="3070083" y="2040801"/>
                  <a:pt x="3069322" y="2040801"/>
                </a:cubicBezTo>
                <a:cubicBezTo>
                  <a:pt x="3072175" y="2042697"/>
                  <a:pt x="3067801" y="2045732"/>
                  <a:pt x="3071034" y="2046681"/>
                </a:cubicBezTo>
                <a:lnTo>
                  <a:pt x="3069893" y="2046681"/>
                </a:lnTo>
                <a:cubicBezTo>
                  <a:pt x="3070558" y="2050132"/>
                  <a:pt x="3070558" y="2053660"/>
                  <a:pt x="3069893" y="2057112"/>
                </a:cubicBezTo>
                <a:lnTo>
                  <a:pt x="3071224" y="2058629"/>
                </a:lnTo>
                <a:cubicBezTo>
                  <a:pt x="3068371" y="2063561"/>
                  <a:pt x="3071224" y="2069061"/>
                  <a:pt x="3066850" y="2073803"/>
                </a:cubicBezTo>
                <a:cubicBezTo>
                  <a:pt x="3067801" y="2079682"/>
                  <a:pt x="3065709" y="2085183"/>
                  <a:pt x="3066850" y="2091252"/>
                </a:cubicBezTo>
                <a:lnTo>
                  <a:pt x="3063370" y="2102660"/>
                </a:lnTo>
                <a:lnTo>
                  <a:pt x="3063237" y="2102632"/>
                </a:lnTo>
                <a:lnTo>
                  <a:pt x="3063297" y="2102896"/>
                </a:lnTo>
                <a:lnTo>
                  <a:pt x="3062857" y="2104339"/>
                </a:lnTo>
                <a:cubicBezTo>
                  <a:pt x="3062857" y="2104339"/>
                  <a:pt x="3062857" y="2104339"/>
                  <a:pt x="3061906" y="2104339"/>
                </a:cubicBezTo>
                <a:cubicBezTo>
                  <a:pt x="3060955" y="2104339"/>
                  <a:pt x="3061906" y="2106046"/>
                  <a:pt x="3061906" y="2105666"/>
                </a:cubicBezTo>
                <a:cubicBezTo>
                  <a:pt x="3061906" y="2105287"/>
                  <a:pt x="3063427" y="2106994"/>
                  <a:pt x="3064188" y="2106805"/>
                </a:cubicBezTo>
                <a:lnTo>
                  <a:pt x="3063297" y="2102896"/>
                </a:lnTo>
                <a:lnTo>
                  <a:pt x="3063370" y="2102660"/>
                </a:lnTo>
                <a:lnTo>
                  <a:pt x="3064616" y="2102917"/>
                </a:lnTo>
                <a:cubicBezTo>
                  <a:pt x="3064806" y="2102395"/>
                  <a:pt x="3064949" y="2101779"/>
                  <a:pt x="3065709" y="2102632"/>
                </a:cubicBezTo>
                <a:cubicBezTo>
                  <a:pt x="3065995" y="2107298"/>
                  <a:pt x="3065995" y="2112001"/>
                  <a:pt x="3065709" y="2116667"/>
                </a:cubicBezTo>
                <a:cubicBezTo>
                  <a:pt x="3063427" y="2116667"/>
                  <a:pt x="3065709" y="2119512"/>
                  <a:pt x="3064188" y="2120840"/>
                </a:cubicBezTo>
                <a:cubicBezTo>
                  <a:pt x="3064188" y="2119133"/>
                  <a:pt x="3062286" y="2119512"/>
                  <a:pt x="3061526" y="2118184"/>
                </a:cubicBezTo>
                <a:cubicBezTo>
                  <a:pt x="3063808" y="2118184"/>
                  <a:pt x="3061526" y="2114202"/>
                  <a:pt x="3061526" y="2112874"/>
                </a:cubicBezTo>
                <a:cubicBezTo>
                  <a:pt x="3059054" y="2115150"/>
                  <a:pt x="3061526" y="2117236"/>
                  <a:pt x="3057723" y="2120081"/>
                </a:cubicBezTo>
                <a:cubicBezTo>
                  <a:pt x="3057723" y="2121219"/>
                  <a:pt x="3058864" y="2122547"/>
                  <a:pt x="3057723" y="2123495"/>
                </a:cubicBezTo>
                <a:lnTo>
                  <a:pt x="3057723" y="2133981"/>
                </a:lnTo>
                <a:lnTo>
                  <a:pt x="3056772" y="2136013"/>
                </a:lnTo>
                <a:cubicBezTo>
                  <a:pt x="3058103" y="2137341"/>
                  <a:pt x="3056772" y="2136013"/>
                  <a:pt x="3059434" y="2137720"/>
                </a:cubicBezTo>
                <a:cubicBezTo>
                  <a:pt x="3057837" y="2142481"/>
                  <a:pt x="3057266" y="2147526"/>
                  <a:pt x="3057723" y="2152514"/>
                </a:cubicBezTo>
                <a:lnTo>
                  <a:pt x="3055441" y="2154600"/>
                </a:lnTo>
                <a:lnTo>
                  <a:pt x="3050877" y="2158204"/>
                </a:lnTo>
                <a:lnTo>
                  <a:pt x="3045172" y="2168256"/>
                </a:lnTo>
                <a:cubicBezTo>
                  <a:pt x="3046104" y="2167972"/>
                  <a:pt x="3047093" y="2167972"/>
                  <a:pt x="3048025" y="2168256"/>
                </a:cubicBezTo>
                <a:lnTo>
                  <a:pt x="3051448" y="2169394"/>
                </a:lnTo>
                <a:lnTo>
                  <a:pt x="3048975" y="2171291"/>
                </a:lnTo>
                <a:cubicBezTo>
                  <a:pt x="3047264" y="2171993"/>
                  <a:pt x="3045362" y="2171993"/>
                  <a:pt x="3043651" y="2171291"/>
                </a:cubicBezTo>
                <a:lnTo>
                  <a:pt x="3042130" y="2172619"/>
                </a:lnTo>
                <a:cubicBezTo>
                  <a:pt x="3038897" y="2178119"/>
                  <a:pt x="3035855" y="2183809"/>
                  <a:pt x="3032812" y="2189499"/>
                </a:cubicBezTo>
                <a:cubicBezTo>
                  <a:pt x="3032812" y="2189499"/>
                  <a:pt x="3032812" y="2188361"/>
                  <a:pt x="3032812" y="2187792"/>
                </a:cubicBezTo>
                <a:cubicBezTo>
                  <a:pt x="3031424" y="2189290"/>
                  <a:pt x="3030663" y="2191263"/>
                  <a:pt x="3030720" y="2193292"/>
                </a:cubicBezTo>
                <a:cubicBezTo>
                  <a:pt x="3029009" y="2196706"/>
                  <a:pt x="3026917" y="2200120"/>
                  <a:pt x="3025206" y="2203724"/>
                </a:cubicBezTo>
                <a:lnTo>
                  <a:pt x="3026157" y="2204862"/>
                </a:lnTo>
                <a:lnTo>
                  <a:pt x="3023114" y="2207327"/>
                </a:lnTo>
                <a:lnTo>
                  <a:pt x="3015698" y="2221552"/>
                </a:lnTo>
                <a:cubicBezTo>
                  <a:pt x="3015888" y="2223468"/>
                  <a:pt x="3015185" y="2225346"/>
                  <a:pt x="3013797" y="2226673"/>
                </a:cubicBezTo>
                <a:lnTo>
                  <a:pt x="3012465" y="2226673"/>
                </a:lnTo>
                <a:lnTo>
                  <a:pt x="3012465" y="2228191"/>
                </a:lnTo>
                <a:cubicBezTo>
                  <a:pt x="3013987" y="2230466"/>
                  <a:pt x="3012465" y="2232363"/>
                  <a:pt x="3009993" y="2233501"/>
                </a:cubicBezTo>
                <a:lnTo>
                  <a:pt x="3008282" y="2236915"/>
                </a:lnTo>
                <a:lnTo>
                  <a:pt x="3008282" y="2239760"/>
                </a:lnTo>
                <a:lnTo>
                  <a:pt x="3011134" y="2239760"/>
                </a:lnTo>
                <a:lnTo>
                  <a:pt x="3009043" y="2241277"/>
                </a:lnTo>
                <a:lnTo>
                  <a:pt x="3010439" y="2251999"/>
                </a:lnTo>
                <a:lnTo>
                  <a:pt x="3009803" y="2252468"/>
                </a:lnTo>
                <a:lnTo>
                  <a:pt x="3010944" y="2255882"/>
                </a:lnTo>
                <a:lnTo>
                  <a:pt x="3010439" y="2251999"/>
                </a:lnTo>
                <a:lnTo>
                  <a:pt x="3014937" y="2248674"/>
                </a:lnTo>
                <a:cubicBezTo>
                  <a:pt x="3014082" y="2252733"/>
                  <a:pt x="3014082" y="2256944"/>
                  <a:pt x="3014937" y="2261003"/>
                </a:cubicBezTo>
                <a:cubicBezTo>
                  <a:pt x="3014937" y="2261003"/>
                  <a:pt x="3016268" y="2258537"/>
                  <a:pt x="3017409" y="2259675"/>
                </a:cubicBezTo>
                <a:cubicBezTo>
                  <a:pt x="3018550" y="2260813"/>
                  <a:pt x="3018550" y="2261382"/>
                  <a:pt x="3017409" y="2262141"/>
                </a:cubicBezTo>
                <a:cubicBezTo>
                  <a:pt x="3016268" y="2262899"/>
                  <a:pt x="3016078" y="2262141"/>
                  <a:pt x="3015508" y="2262141"/>
                </a:cubicBezTo>
                <a:cubicBezTo>
                  <a:pt x="3014937" y="2262141"/>
                  <a:pt x="3018360" y="2262141"/>
                  <a:pt x="3019691" y="2265934"/>
                </a:cubicBezTo>
                <a:cubicBezTo>
                  <a:pt x="3021022" y="2265934"/>
                  <a:pt x="3019691" y="2263848"/>
                  <a:pt x="3019691" y="2262899"/>
                </a:cubicBezTo>
                <a:cubicBezTo>
                  <a:pt x="3020452" y="2262463"/>
                  <a:pt x="3021403" y="2262463"/>
                  <a:pt x="3022163" y="2262899"/>
                </a:cubicBezTo>
                <a:cubicBezTo>
                  <a:pt x="3022163" y="2265365"/>
                  <a:pt x="3022163" y="2267451"/>
                  <a:pt x="3022163" y="2269727"/>
                </a:cubicBezTo>
                <a:cubicBezTo>
                  <a:pt x="3025016" y="2268020"/>
                  <a:pt x="3023494" y="2265744"/>
                  <a:pt x="3025967" y="2264037"/>
                </a:cubicBezTo>
                <a:cubicBezTo>
                  <a:pt x="3028058" y="2265555"/>
                  <a:pt x="3030150" y="2264037"/>
                  <a:pt x="3033002" y="2265744"/>
                </a:cubicBezTo>
                <a:lnTo>
                  <a:pt x="3033002" y="2268020"/>
                </a:lnTo>
                <a:lnTo>
                  <a:pt x="3031671" y="2278073"/>
                </a:lnTo>
                <a:lnTo>
                  <a:pt x="3016268" y="2291539"/>
                </a:lnTo>
                <a:lnTo>
                  <a:pt x="3000676" y="2305005"/>
                </a:lnTo>
                <a:lnTo>
                  <a:pt x="3002197" y="2288314"/>
                </a:lnTo>
                <a:lnTo>
                  <a:pt x="3003338" y="2274659"/>
                </a:lnTo>
                <a:cubicBezTo>
                  <a:pt x="3004251" y="2274715"/>
                  <a:pt x="3005106" y="2274184"/>
                  <a:pt x="3005430" y="2273331"/>
                </a:cubicBezTo>
                <a:cubicBezTo>
                  <a:pt x="3003908" y="2273331"/>
                  <a:pt x="3002577" y="2270865"/>
                  <a:pt x="3000866" y="2272193"/>
                </a:cubicBezTo>
                <a:cubicBezTo>
                  <a:pt x="3001037" y="2273027"/>
                  <a:pt x="3001607" y="2273748"/>
                  <a:pt x="3002387" y="2274090"/>
                </a:cubicBezTo>
                <a:lnTo>
                  <a:pt x="2997633" y="2275986"/>
                </a:lnTo>
                <a:lnTo>
                  <a:pt x="2999915" y="2270296"/>
                </a:lnTo>
                <a:lnTo>
                  <a:pt x="3000992" y="2267553"/>
                </a:lnTo>
                <a:lnTo>
                  <a:pt x="3003148" y="2269538"/>
                </a:lnTo>
                <a:cubicBezTo>
                  <a:pt x="3001817" y="2269158"/>
                  <a:pt x="3001817" y="2267451"/>
                  <a:pt x="3001817" y="2266313"/>
                </a:cubicBezTo>
                <a:lnTo>
                  <a:pt x="3001314" y="2266732"/>
                </a:lnTo>
                <a:lnTo>
                  <a:pt x="3001627" y="2265934"/>
                </a:lnTo>
                <a:lnTo>
                  <a:pt x="2999154" y="2268779"/>
                </a:lnTo>
                <a:lnTo>
                  <a:pt x="2993069" y="2276365"/>
                </a:lnTo>
                <a:lnTo>
                  <a:pt x="2991708" y="2273262"/>
                </a:lnTo>
                <a:lnTo>
                  <a:pt x="2992309" y="2272762"/>
                </a:lnTo>
                <a:lnTo>
                  <a:pt x="2990597" y="2269158"/>
                </a:lnTo>
                <a:lnTo>
                  <a:pt x="2989456" y="2269158"/>
                </a:lnTo>
                <a:lnTo>
                  <a:pt x="2988506" y="2269158"/>
                </a:lnTo>
                <a:cubicBezTo>
                  <a:pt x="2985672" y="2269291"/>
                  <a:pt x="2982953" y="2270429"/>
                  <a:pt x="2980899" y="2272382"/>
                </a:cubicBezTo>
                <a:cubicBezTo>
                  <a:pt x="2983371" y="2273900"/>
                  <a:pt x="2986224" y="2275227"/>
                  <a:pt x="2988696" y="2276555"/>
                </a:cubicBezTo>
                <a:lnTo>
                  <a:pt x="2989778" y="2275310"/>
                </a:lnTo>
                <a:lnTo>
                  <a:pt x="2995922" y="2278452"/>
                </a:lnTo>
                <a:cubicBezTo>
                  <a:pt x="2996378" y="2278129"/>
                  <a:pt x="2996987" y="2278129"/>
                  <a:pt x="2997443" y="2278452"/>
                </a:cubicBezTo>
                <a:cubicBezTo>
                  <a:pt x="2998013" y="2278907"/>
                  <a:pt x="2998128" y="2279742"/>
                  <a:pt x="2997671" y="2280310"/>
                </a:cubicBezTo>
                <a:cubicBezTo>
                  <a:pt x="2997595" y="2280405"/>
                  <a:pt x="2997519" y="2280481"/>
                  <a:pt x="2997443" y="2280538"/>
                </a:cubicBezTo>
                <a:cubicBezTo>
                  <a:pt x="2996911" y="2280842"/>
                  <a:pt x="2996264" y="2280842"/>
                  <a:pt x="2995731" y="2280538"/>
                </a:cubicBezTo>
                <a:lnTo>
                  <a:pt x="2995731" y="2282245"/>
                </a:lnTo>
                <a:lnTo>
                  <a:pt x="2995731" y="2283763"/>
                </a:lnTo>
                <a:lnTo>
                  <a:pt x="2995731" y="2285849"/>
                </a:lnTo>
                <a:lnTo>
                  <a:pt x="2986984" y="2293246"/>
                </a:lnTo>
                <a:lnTo>
                  <a:pt x="2982991" y="2288504"/>
                </a:lnTo>
                <a:cubicBezTo>
                  <a:pt x="2981280" y="2292297"/>
                  <a:pt x="2979758" y="2296280"/>
                  <a:pt x="2978237" y="2300263"/>
                </a:cubicBezTo>
                <a:lnTo>
                  <a:pt x="2981280" y="2297418"/>
                </a:lnTo>
                <a:lnTo>
                  <a:pt x="2986984" y="2304436"/>
                </a:lnTo>
                <a:lnTo>
                  <a:pt x="2984703" y="2306333"/>
                </a:lnTo>
                <a:cubicBezTo>
                  <a:pt x="2983523" y="2307433"/>
                  <a:pt x="2981698" y="2307433"/>
                  <a:pt x="2980519" y="2306333"/>
                </a:cubicBezTo>
                <a:lnTo>
                  <a:pt x="2978807" y="2304246"/>
                </a:lnTo>
                <a:lnTo>
                  <a:pt x="2975955" y="2305574"/>
                </a:lnTo>
                <a:cubicBezTo>
                  <a:pt x="2974054" y="2310695"/>
                  <a:pt x="2971772" y="2315626"/>
                  <a:pt x="2969870" y="2320747"/>
                </a:cubicBezTo>
                <a:cubicBezTo>
                  <a:pt x="2969946" y="2321506"/>
                  <a:pt x="2969946" y="2322265"/>
                  <a:pt x="2969870" y="2323023"/>
                </a:cubicBezTo>
                <a:cubicBezTo>
                  <a:pt x="2966828" y="2330610"/>
                  <a:pt x="2964356" y="2338576"/>
                  <a:pt x="2961503" y="2346352"/>
                </a:cubicBezTo>
                <a:lnTo>
                  <a:pt x="2962454" y="2346352"/>
                </a:lnTo>
                <a:lnTo>
                  <a:pt x="2966067" y="2350525"/>
                </a:lnTo>
                <a:lnTo>
                  <a:pt x="2968349" y="2346352"/>
                </a:lnTo>
                <a:lnTo>
                  <a:pt x="2970631" y="2342179"/>
                </a:lnTo>
                <a:lnTo>
                  <a:pt x="2975385" y="2342179"/>
                </a:lnTo>
                <a:cubicBezTo>
                  <a:pt x="2982116" y="2339069"/>
                  <a:pt x="2989456" y="2337438"/>
                  <a:pt x="2996873" y="2337438"/>
                </a:cubicBezTo>
                <a:cubicBezTo>
                  <a:pt x="2996473" y="2339278"/>
                  <a:pt x="2995693" y="2341022"/>
                  <a:pt x="2994591" y="2342559"/>
                </a:cubicBezTo>
                <a:cubicBezTo>
                  <a:pt x="2990597" y="2342559"/>
                  <a:pt x="2988125" y="2344645"/>
                  <a:pt x="2987174" y="2348249"/>
                </a:cubicBezTo>
                <a:cubicBezTo>
                  <a:pt x="2985919" y="2348438"/>
                  <a:pt x="2984626" y="2348438"/>
                  <a:pt x="2983371" y="2348249"/>
                </a:cubicBezTo>
                <a:lnTo>
                  <a:pt x="2983371" y="2353370"/>
                </a:lnTo>
                <a:lnTo>
                  <a:pt x="2983371" y="2364370"/>
                </a:lnTo>
                <a:lnTo>
                  <a:pt x="2987174" y="2369491"/>
                </a:lnTo>
                <a:cubicBezTo>
                  <a:pt x="2989342" y="2372355"/>
                  <a:pt x="2991700" y="2375086"/>
                  <a:pt x="2994210" y="2377647"/>
                </a:cubicBezTo>
                <a:cubicBezTo>
                  <a:pt x="2997348" y="2381326"/>
                  <a:pt x="3000086" y="2385328"/>
                  <a:pt x="3002387" y="2389596"/>
                </a:cubicBezTo>
                <a:lnTo>
                  <a:pt x="3007331" y="2398700"/>
                </a:lnTo>
                <a:lnTo>
                  <a:pt x="2990027" y="2398700"/>
                </a:lnTo>
                <a:lnTo>
                  <a:pt x="2981660" y="2414252"/>
                </a:lnTo>
                <a:lnTo>
                  <a:pt x="2979949" y="2417477"/>
                </a:lnTo>
                <a:lnTo>
                  <a:pt x="2993260" y="2433788"/>
                </a:lnTo>
                <a:lnTo>
                  <a:pt x="2979568" y="2444978"/>
                </a:lnTo>
                <a:lnTo>
                  <a:pt x="2973673" y="2435116"/>
                </a:lnTo>
                <a:cubicBezTo>
                  <a:pt x="2972970" y="2434148"/>
                  <a:pt x="2972342" y="2433143"/>
                  <a:pt x="2971772" y="2432081"/>
                </a:cubicBezTo>
                <a:lnTo>
                  <a:pt x="2971772" y="2433409"/>
                </a:lnTo>
                <a:lnTo>
                  <a:pt x="2971772" y="2439668"/>
                </a:lnTo>
                <a:cubicBezTo>
                  <a:pt x="2971182" y="2444845"/>
                  <a:pt x="2969642" y="2449853"/>
                  <a:pt x="2967208" y="2454461"/>
                </a:cubicBezTo>
                <a:cubicBezTo>
                  <a:pt x="2969110" y="2457306"/>
                  <a:pt x="2967208" y="2458065"/>
                  <a:pt x="2965687" y="2457306"/>
                </a:cubicBezTo>
                <a:lnTo>
                  <a:pt x="2962834" y="2462617"/>
                </a:lnTo>
                <a:lnTo>
                  <a:pt x="2951045" y="2472480"/>
                </a:lnTo>
                <a:cubicBezTo>
                  <a:pt x="2944674" y="2477752"/>
                  <a:pt x="2937943" y="2482570"/>
                  <a:pt x="2930888" y="2486894"/>
                </a:cubicBezTo>
                <a:lnTo>
                  <a:pt x="2924993" y="2489929"/>
                </a:lnTo>
                <a:cubicBezTo>
                  <a:pt x="2924993" y="2489929"/>
                  <a:pt x="2924993" y="2489929"/>
                  <a:pt x="2924993" y="2491257"/>
                </a:cubicBezTo>
                <a:lnTo>
                  <a:pt x="2922711" y="2491257"/>
                </a:lnTo>
                <a:cubicBezTo>
                  <a:pt x="2916303" y="2491143"/>
                  <a:pt x="2909914" y="2490327"/>
                  <a:pt x="2903696" y="2488791"/>
                </a:cubicBezTo>
                <a:cubicBezTo>
                  <a:pt x="2903582" y="2490346"/>
                  <a:pt x="2903049" y="2491844"/>
                  <a:pt x="2902174" y="2493153"/>
                </a:cubicBezTo>
                <a:lnTo>
                  <a:pt x="2900843" y="2493153"/>
                </a:lnTo>
                <a:lnTo>
                  <a:pt x="2893617" y="2484618"/>
                </a:lnTo>
                <a:lnTo>
                  <a:pt x="2891335" y="2486263"/>
                </a:lnTo>
                <a:lnTo>
                  <a:pt x="2891335" y="2484998"/>
                </a:lnTo>
                <a:lnTo>
                  <a:pt x="2892286" y="2484618"/>
                </a:lnTo>
                <a:cubicBezTo>
                  <a:pt x="2891316" y="2484106"/>
                  <a:pt x="2890309" y="2483727"/>
                  <a:pt x="2889244" y="2483480"/>
                </a:cubicBezTo>
                <a:lnTo>
                  <a:pt x="2887912" y="2483480"/>
                </a:lnTo>
                <a:lnTo>
                  <a:pt x="2887912" y="2488731"/>
                </a:lnTo>
                <a:lnTo>
                  <a:pt x="2883848" y="2491660"/>
                </a:lnTo>
                <a:cubicBezTo>
                  <a:pt x="2880449" y="2493817"/>
                  <a:pt x="2878405" y="2496283"/>
                  <a:pt x="2882208" y="2500550"/>
                </a:cubicBezTo>
                <a:cubicBezTo>
                  <a:pt x="2891335" y="2500550"/>
                  <a:pt x="2908069" y="2504533"/>
                  <a:pt x="2924423" y="2505861"/>
                </a:cubicBezTo>
                <a:cubicBezTo>
                  <a:pt x="2923814" y="2506562"/>
                  <a:pt x="2923016" y="2507075"/>
                  <a:pt x="2922141" y="2507378"/>
                </a:cubicBezTo>
                <a:cubicBezTo>
                  <a:pt x="2914934" y="2551286"/>
                  <a:pt x="2910864" y="2595648"/>
                  <a:pt x="2909971" y="2640144"/>
                </a:cubicBezTo>
                <a:lnTo>
                  <a:pt x="2909971" y="2646023"/>
                </a:lnTo>
                <a:lnTo>
                  <a:pt x="2914725" y="2745029"/>
                </a:lnTo>
                <a:cubicBezTo>
                  <a:pt x="2912462" y="2746148"/>
                  <a:pt x="2910617" y="2747950"/>
                  <a:pt x="2909400" y="2750150"/>
                </a:cubicBezTo>
                <a:cubicBezTo>
                  <a:pt x="2907119" y="2760582"/>
                  <a:pt x="2910541" y="2761151"/>
                  <a:pt x="2913013" y="2759064"/>
                </a:cubicBezTo>
                <a:lnTo>
                  <a:pt x="2922902" y="2967696"/>
                </a:lnTo>
                <a:cubicBezTo>
                  <a:pt x="2929367" y="2961058"/>
                  <a:pt x="2941917" y="2960299"/>
                  <a:pt x="2944389" y="2977938"/>
                </a:cubicBezTo>
                <a:cubicBezTo>
                  <a:pt x="2928226" y="2972248"/>
                  <a:pt x="2929557" y="2974524"/>
                  <a:pt x="2923662" y="2987611"/>
                </a:cubicBezTo>
                <a:lnTo>
                  <a:pt x="2923662" y="3000698"/>
                </a:lnTo>
                <a:cubicBezTo>
                  <a:pt x="2926495" y="2998934"/>
                  <a:pt x="2929842" y="2998138"/>
                  <a:pt x="2933170" y="2998422"/>
                </a:cubicBezTo>
                <a:cubicBezTo>
                  <a:pt x="2934881" y="3006578"/>
                  <a:pt x="2929937" y="3007905"/>
                  <a:pt x="2923852" y="3008474"/>
                </a:cubicBezTo>
                <a:lnTo>
                  <a:pt x="2924993" y="3029907"/>
                </a:lnTo>
                <a:cubicBezTo>
                  <a:pt x="2924993" y="3028200"/>
                  <a:pt x="2922902" y="3026872"/>
                  <a:pt x="2919289" y="3026682"/>
                </a:cubicBezTo>
                <a:cubicBezTo>
                  <a:pt x="2915676" y="3042045"/>
                  <a:pt x="2924803" y="3036166"/>
                  <a:pt x="2924993" y="3031044"/>
                </a:cubicBezTo>
                <a:lnTo>
                  <a:pt x="2927846" y="3090979"/>
                </a:lnTo>
                <a:cubicBezTo>
                  <a:pt x="2931306" y="3091453"/>
                  <a:pt x="2934824" y="3091453"/>
                  <a:pt x="2938304" y="3090979"/>
                </a:cubicBezTo>
                <a:cubicBezTo>
                  <a:pt x="2936289" y="3095076"/>
                  <a:pt x="2932618" y="3098110"/>
                  <a:pt x="2928226" y="3099324"/>
                </a:cubicBezTo>
                <a:lnTo>
                  <a:pt x="2929937" y="3138775"/>
                </a:lnTo>
                <a:lnTo>
                  <a:pt x="2919669" y="3138775"/>
                </a:lnTo>
                <a:lnTo>
                  <a:pt x="2915295" y="3159259"/>
                </a:lnTo>
                <a:lnTo>
                  <a:pt x="2910922" y="3179553"/>
                </a:lnTo>
                <a:lnTo>
                  <a:pt x="2931459" y="3172345"/>
                </a:lnTo>
                <a:lnTo>
                  <a:pt x="2937924" y="3310232"/>
                </a:lnTo>
                <a:cubicBezTo>
                  <a:pt x="2940757" y="3308127"/>
                  <a:pt x="2942773" y="3305111"/>
                  <a:pt x="2943629" y="3301697"/>
                </a:cubicBezTo>
                <a:cubicBezTo>
                  <a:pt x="2954658" y="3303404"/>
                  <a:pt x="2947242" y="3316112"/>
                  <a:pt x="2938304" y="3317629"/>
                </a:cubicBezTo>
                <a:lnTo>
                  <a:pt x="2939255" y="3336596"/>
                </a:lnTo>
                <a:lnTo>
                  <a:pt x="2943629" y="3336596"/>
                </a:lnTo>
                <a:lnTo>
                  <a:pt x="2943629" y="3346838"/>
                </a:lnTo>
                <a:lnTo>
                  <a:pt x="2939635" y="3346838"/>
                </a:lnTo>
                <a:lnTo>
                  <a:pt x="2939635" y="3362580"/>
                </a:lnTo>
                <a:cubicBezTo>
                  <a:pt x="2939996" y="3359033"/>
                  <a:pt x="2943172" y="3356454"/>
                  <a:pt x="2946728" y="3356814"/>
                </a:cubicBezTo>
                <a:cubicBezTo>
                  <a:pt x="2947165" y="3356852"/>
                  <a:pt x="2947584" y="3356947"/>
                  <a:pt x="2948002" y="3357080"/>
                </a:cubicBezTo>
                <a:cubicBezTo>
                  <a:pt x="2954277" y="3358976"/>
                  <a:pt x="2952376" y="3370925"/>
                  <a:pt x="2948002" y="3372632"/>
                </a:cubicBezTo>
                <a:cubicBezTo>
                  <a:pt x="2945302" y="3374055"/>
                  <a:pt x="2941974" y="3373030"/>
                  <a:pt x="2940548" y="3370337"/>
                </a:cubicBezTo>
                <a:cubicBezTo>
                  <a:pt x="2940301" y="3369863"/>
                  <a:pt x="2940111" y="3369370"/>
                  <a:pt x="2940016" y="3368839"/>
                </a:cubicBezTo>
                <a:lnTo>
                  <a:pt x="2941537" y="3401651"/>
                </a:lnTo>
                <a:cubicBezTo>
                  <a:pt x="2939027" y="3410129"/>
                  <a:pt x="2938247" y="3419043"/>
                  <a:pt x="2939255" y="3427825"/>
                </a:cubicBezTo>
                <a:cubicBezTo>
                  <a:pt x="2940434" y="3427711"/>
                  <a:pt x="2941594" y="3427389"/>
                  <a:pt x="2942678" y="3426876"/>
                </a:cubicBezTo>
                <a:lnTo>
                  <a:pt x="2944199" y="3460068"/>
                </a:lnTo>
                <a:cubicBezTo>
                  <a:pt x="2942297" y="3466327"/>
                  <a:pt x="2937163" y="3469741"/>
                  <a:pt x="2939255" y="3479983"/>
                </a:cubicBezTo>
                <a:cubicBezTo>
                  <a:pt x="2941194" y="3479604"/>
                  <a:pt x="2943210" y="3479604"/>
                  <a:pt x="2945150" y="3479983"/>
                </a:cubicBezTo>
                <a:lnTo>
                  <a:pt x="2947242" y="3524934"/>
                </a:lnTo>
                <a:cubicBezTo>
                  <a:pt x="2942830" y="3528651"/>
                  <a:pt x="2942279" y="3535232"/>
                  <a:pt x="2946006" y="3539633"/>
                </a:cubicBezTo>
                <a:cubicBezTo>
                  <a:pt x="2946386" y="3540088"/>
                  <a:pt x="2946804" y="3540486"/>
                  <a:pt x="2947242" y="3540865"/>
                </a:cubicBezTo>
                <a:lnTo>
                  <a:pt x="2949143" y="3583730"/>
                </a:lnTo>
                <a:cubicBezTo>
                  <a:pt x="2961313" y="3589799"/>
                  <a:pt x="2979949" y="3589420"/>
                  <a:pt x="2978617" y="3608576"/>
                </a:cubicBezTo>
                <a:cubicBezTo>
                  <a:pt x="2971848" y="3606679"/>
                  <a:pt x="2967436" y="3600193"/>
                  <a:pt x="2968159" y="3593213"/>
                </a:cubicBezTo>
                <a:cubicBezTo>
                  <a:pt x="2958841" y="3595110"/>
                  <a:pt x="2952756" y="3598524"/>
                  <a:pt x="2949143" y="3593213"/>
                </a:cubicBezTo>
                <a:lnTo>
                  <a:pt x="2955799" y="3738876"/>
                </a:lnTo>
                <a:cubicBezTo>
                  <a:pt x="2921190" y="3740773"/>
                  <a:pt x="2894188" y="3743997"/>
                  <a:pt x="2872700" y="3744945"/>
                </a:cubicBezTo>
                <a:cubicBezTo>
                  <a:pt x="2876693" y="3746083"/>
                  <a:pt x="2872700" y="3748170"/>
                  <a:pt x="2872700" y="3752153"/>
                </a:cubicBezTo>
                <a:cubicBezTo>
                  <a:pt x="2900558" y="3755396"/>
                  <a:pt x="2928739" y="3754562"/>
                  <a:pt x="2956369" y="3749687"/>
                </a:cubicBezTo>
                <a:lnTo>
                  <a:pt x="2956369" y="3750825"/>
                </a:lnTo>
                <a:cubicBezTo>
                  <a:pt x="2948763" y="3753860"/>
                  <a:pt x="2943819" y="3764671"/>
                  <a:pt x="2953707" y="3766188"/>
                </a:cubicBezTo>
                <a:cubicBezTo>
                  <a:pt x="2954125" y="3763969"/>
                  <a:pt x="2955190" y="3761939"/>
                  <a:pt x="2956749" y="3760308"/>
                </a:cubicBezTo>
                <a:lnTo>
                  <a:pt x="2959221" y="3812466"/>
                </a:lnTo>
                <a:cubicBezTo>
                  <a:pt x="2960191" y="3810930"/>
                  <a:pt x="2961275" y="3809470"/>
                  <a:pt x="2962454" y="3808104"/>
                </a:cubicBezTo>
                <a:cubicBezTo>
                  <a:pt x="2975385" y="3818536"/>
                  <a:pt x="2963785" y="3822708"/>
                  <a:pt x="2959602" y="3819105"/>
                </a:cubicBezTo>
                <a:lnTo>
                  <a:pt x="2960553" y="3839968"/>
                </a:lnTo>
                <a:cubicBezTo>
                  <a:pt x="2968159" y="3839968"/>
                  <a:pt x="2969680" y="3854003"/>
                  <a:pt x="2960553" y="3850589"/>
                </a:cubicBezTo>
                <a:lnTo>
                  <a:pt x="2960553" y="3864435"/>
                </a:lnTo>
                <a:lnTo>
                  <a:pt x="2966447" y="3864435"/>
                </a:lnTo>
                <a:lnTo>
                  <a:pt x="2966447" y="3874677"/>
                </a:lnTo>
                <a:lnTo>
                  <a:pt x="2960933" y="3874677"/>
                </a:lnTo>
                <a:lnTo>
                  <a:pt x="2963975" y="3939163"/>
                </a:lnTo>
                <a:lnTo>
                  <a:pt x="2963025" y="3939163"/>
                </a:lnTo>
                <a:cubicBezTo>
                  <a:pt x="2962682" y="3942198"/>
                  <a:pt x="2963139" y="3945270"/>
                  <a:pt x="2964356" y="3948077"/>
                </a:cubicBezTo>
                <a:lnTo>
                  <a:pt x="2967398" y="4011805"/>
                </a:lnTo>
                <a:cubicBezTo>
                  <a:pt x="2964584" y="4016641"/>
                  <a:pt x="2963063" y="4022142"/>
                  <a:pt x="2963025" y="4027737"/>
                </a:cubicBezTo>
                <a:cubicBezTo>
                  <a:pt x="2962074" y="4019771"/>
                  <a:pt x="2964926" y="4008770"/>
                  <a:pt x="2957700" y="4006873"/>
                </a:cubicBezTo>
                <a:cubicBezTo>
                  <a:pt x="2960362" y="4018822"/>
                  <a:pt x="2928986" y="4022426"/>
                  <a:pt x="2942107" y="4027737"/>
                </a:cubicBezTo>
                <a:cubicBezTo>
                  <a:pt x="2952376" y="4019012"/>
                  <a:pt x="2948763" y="4027737"/>
                  <a:pt x="2963025" y="4027737"/>
                </a:cubicBezTo>
                <a:cubicBezTo>
                  <a:pt x="2963025" y="4030582"/>
                  <a:pt x="2963025" y="4033427"/>
                  <a:pt x="2961884" y="4036272"/>
                </a:cubicBezTo>
                <a:lnTo>
                  <a:pt x="2968349" y="4033806"/>
                </a:lnTo>
                <a:lnTo>
                  <a:pt x="2969490" y="4058842"/>
                </a:lnTo>
                <a:cubicBezTo>
                  <a:pt x="2955228" y="4058842"/>
                  <a:pt x="2959792" y="4077808"/>
                  <a:pt x="2952566" y="4085205"/>
                </a:cubicBezTo>
                <a:cubicBezTo>
                  <a:pt x="2959754" y="4085319"/>
                  <a:pt x="2966485" y="4081640"/>
                  <a:pt x="2970250" y="4075533"/>
                </a:cubicBezTo>
                <a:lnTo>
                  <a:pt x="2972723" y="4127691"/>
                </a:lnTo>
                <a:cubicBezTo>
                  <a:pt x="2978237" y="4130346"/>
                  <a:pt x="2976145" y="4140208"/>
                  <a:pt x="2976906" y="4146657"/>
                </a:cubicBezTo>
                <a:cubicBezTo>
                  <a:pt x="2975442" y="4146297"/>
                  <a:pt x="2974187" y="4145329"/>
                  <a:pt x="2973483" y="4144002"/>
                </a:cubicBezTo>
                <a:lnTo>
                  <a:pt x="2975575" y="4189901"/>
                </a:lnTo>
                <a:cubicBezTo>
                  <a:pt x="2980329" y="4192936"/>
                  <a:pt x="2983371" y="4199953"/>
                  <a:pt x="2975575" y="4202419"/>
                </a:cubicBezTo>
                <a:lnTo>
                  <a:pt x="2975575" y="4209247"/>
                </a:lnTo>
                <a:cubicBezTo>
                  <a:pt x="2976031" y="4216473"/>
                  <a:pt x="2977362" y="4223604"/>
                  <a:pt x="2979568" y="4230489"/>
                </a:cubicBezTo>
                <a:lnTo>
                  <a:pt x="2985463" y="4229541"/>
                </a:lnTo>
                <a:cubicBezTo>
                  <a:pt x="2994400" y="4233714"/>
                  <a:pt x="2990597" y="4237507"/>
                  <a:pt x="2986414" y="4238645"/>
                </a:cubicBezTo>
                <a:cubicBezTo>
                  <a:pt x="2988525" y="4243766"/>
                  <a:pt x="2991130" y="4248659"/>
                  <a:pt x="2994210" y="4253249"/>
                </a:cubicBezTo>
                <a:cubicBezTo>
                  <a:pt x="2995047" y="4254084"/>
                  <a:pt x="2995637" y="4255146"/>
                  <a:pt x="2995922" y="4256284"/>
                </a:cubicBezTo>
                <a:cubicBezTo>
                  <a:pt x="2997405" y="4258010"/>
                  <a:pt x="2999002" y="4259660"/>
                  <a:pt x="3000676" y="4261215"/>
                </a:cubicBezTo>
                <a:cubicBezTo>
                  <a:pt x="2998584" y="4266905"/>
                  <a:pt x="2998013" y="4270509"/>
                  <a:pt x="3008092" y="4272785"/>
                </a:cubicBezTo>
                <a:cubicBezTo>
                  <a:pt x="3007883" y="4271400"/>
                  <a:pt x="3007883" y="4269997"/>
                  <a:pt x="3008092" y="4268612"/>
                </a:cubicBezTo>
                <a:cubicBezTo>
                  <a:pt x="3013853" y="4273752"/>
                  <a:pt x="3020243" y="4278152"/>
                  <a:pt x="3027107" y="4281699"/>
                </a:cubicBezTo>
                <a:lnTo>
                  <a:pt x="3028248" y="4306356"/>
                </a:lnTo>
                <a:cubicBezTo>
                  <a:pt x="3033763" y="4309011"/>
                  <a:pt x="3031671" y="4318874"/>
                  <a:pt x="3032432" y="4325322"/>
                </a:cubicBezTo>
                <a:cubicBezTo>
                  <a:pt x="3031063" y="4324962"/>
                  <a:pt x="3029903" y="4324070"/>
                  <a:pt x="3029199" y="4322856"/>
                </a:cubicBezTo>
                <a:cubicBezTo>
                  <a:pt x="3030530" y="4317356"/>
                  <a:pt x="3025396" y="4312994"/>
                  <a:pt x="3024826" y="4303890"/>
                </a:cubicBezTo>
                <a:cubicBezTo>
                  <a:pt x="3017029" y="4304838"/>
                  <a:pt x="3005810" y="4301993"/>
                  <a:pt x="3003908" y="4309200"/>
                </a:cubicBezTo>
                <a:cubicBezTo>
                  <a:pt x="3016268" y="4310907"/>
                  <a:pt x="3015698" y="4325322"/>
                  <a:pt x="3024826" y="4330064"/>
                </a:cubicBezTo>
                <a:cubicBezTo>
                  <a:pt x="3026746" y="4328376"/>
                  <a:pt x="3028172" y="4326213"/>
                  <a:pt x="3029009" y="4323805"/>
                </a:cubicBezTo>
                <a:lnTo>
                  <a:pt x="3031101" y="4369135"/>
                </a:lnTo>
                <a:cubicBezTo>
                  <a:pt x="3035664" y="4372170"/>
                  <a:pt x="3038897" y="4379187"/>
                  <a:pt x="3031101" y="4381653"/>
                </a:cubicBezTo>
                <a:lnTo>
                  <a:pt x="3031101" y="4388481"/>
                </a:lnTo>
                <a:cubicBezTo>
                  <a:pt x="3031538" y="4395707"/>
                  <a:pt x="3032869" y="4402838"/>
                  <a:pt x="3035094" y="4409723"/>
                </a:cubicBezTo>
                <a:lnTo>
                  <a:pt x="3036805" y="4408016"/>
                </a:lnTo>
                <a:cubicBezTo>
                  <a:pt x="3045743" y="4412189"/>
                  <a:pt x="3041940" y="4415982"/>
                  <a:pt x="3037756" y="4417120"/>
                </a:cubicBezTo>
                <a:cubicBezTo>
                  <a:pt x="3039829" y="4422317"/>
                  <a:pt x="3042434" y="4427267"/>
                  <a:pt x="3045553" y="4431914"/>
                </a:cubicBezTo>
                <a:cubicBezTo>
                  <a:pt x="3046351" y="4432711"/>
                  <a:pt x="3046941" y="4433678"/>
                  <a:pt x="3047264" y="4434759"/>
                </a:cubicBezTo>
                <a:cubicBezTo>
                  <a:pt x="3056639" y="4447523"/>
                  <a:pt x="3069341" y="4457481"/>
                  <a:pt x="3083964" y="4463588"/>
                </a:cubicBezTo>
                <a:cubicBezTo>
                  <a:pt x="3084630" y="4464347"/>
                  <a:pt x="3085619" y="4464764"/>
                  <a:pt x="3086627" y="4464726"/>
                </a:cubicBezTo>
                <a:cubicBezTo>
                  <a:pt x="3092769" y="4467097"/>
                  <a:pt x="3099139" y="4468804"/>
                  <a:pt x="3105642" y="4469847"/>
                </a:cubicBezTo>
                <a:lnTo>
                  <a:pt x="3116101" y="4469847"/>
                </a:lnTo>
                <a:lnTo>
                  <a:pt x="3116101" y="4471175"/>
                </a:lnTo>
                <a:lnTo>
                  <a:pt x="3118573" y="4471175"/>
                </a:lnTo>
                <a:lnTo>
                  <a:pt x="3160027" y="4471175"/>
                </a:lnTo>
                <a:cubicBezTo>
                  <a:pt x="3160807" y="4470189"/>
                  <a:pt x="3162005" y="4469620"/>
                  <a:pt x="3163260" y="4469658"/>
                </a:cubicBezTo>
                <a:cubicBezTo>
                  <a:pt x="3161548" y="4462640"/>
                  <a:pt x="3150139" y="4465295"/>
                  <a:pt x="3142342" y="4464537"/>
                </a:cubicBezTo>
                <a:cubicBezTo>
                  <a:pt x="3146146" y="4445570"/>
                  <a:pt x="3167633" y="4458467"/>
                  <a:pt x="3167823" y="4470985"/>
                </a:cubicBezTo>
                <a:cubicBezTo>
                  <a:pt x="3186839" y="4470985"/>
                  <a:pt x="3208897" y="4469847"/>
                  <a:pt x="3236280" y="4468520"/>
                </a:cubicBezTo>
                <a:lnTo>
                  <a:pt x="3236280" y="4459415"/>
                </a:lnTo>
                <a:lnTo>
                  <a:pt x="3246739" y="4459415"/>
                </a:lnTo>
                <a:lnTo>
                  <a:pt x="3246739" y="4468140"/>
                </a:lnTo>
                <a:lnTo>
                  <a:pt x="3272980" y="4466623"/>
                </a:lnTo>
                <a:lnTo>
                  <a:pt x="3272980" y="4464537"/>
                </a:lnTo>
                <a:lnTo>
                  <a:pt x="3283439" y="4464537"/>
                </a:lnTo>
                <a:lnTo>
                  <a:pt x="3283439" y="4466054"/>
                </a:lnTo>
                <a:cubicBezTo>
                  <a:pt x="3300743" y="4464916"/>
                  <a:pt x="3318998" y="4463778"/>
                  <a:pt x="3338585" y="4462071"/>
                </a:cubicBezTo>
                <a:cubicBezTo>
                  <a:pt x="3342711" y="4460440"/>
                  <a:pt x="3347084" y="4459548"/>
                  <a:pt x="3351515" y="4459415"/>
                </a:cubicBezTo>
                <a:cubicBezTo>
                  <a:pt x="3353987" y="4443104"/>
                  <a:pt x="3335352" y="4447656"/>
                  <a:pt x="3340866" y="4428500"/>
                </a:cubicBezTo>
                <a:cubicBezTo>
                  <a:pt x="3358361" y="4439121"/>
                  <a:pt x="3358741" y="4447467"/>
                  <a:pt x="3356269" y="4460743"/>
                </a:cubicBezTo>
                <a:lnTo>
                  <a:pt x="3403808" y="4457140"/>
                </a:lnTo>
                <a:cubicBezTo>
                  <a:pt x="3405196" y="4453858"/>
                  <a:pt x="3408981" y="4452322"/>
                  <a:pt x="3412270" y="4453707"/>
                </a:cubicBezTo>
                <a:cubicBezTo>
                  <a:pt x="3412860" y="4453953"/>
                  <a:pt x="3413392" y="4454276"/>
                  <a:pt x="3413886" y="4454674"/>
                </a:cubicBezTo>
                <a:cubicBezTo>
                  <a:pt x="3413982" y="4455110"/>
                  <a:pt x="3413982" y="4455566"/>
                  <a:pt x="3413886" y="4456002"/>
                </a:cubicBezTo>
                <a:lnTo>
                  <a:pt x="3450207" y="4452398"/>
                </a:lnTo>
                <a:cubicBezTo>
                  <a:pt x="3450130" y="4451507"/>
                  <a:pt x="3450130" y="4450634"/>
                  <a:pt x="3450207" y="4449743"/>
                </a:cubicBezTo>
                <a:cubicBezTo>
                  <a:pt x="3453059" y="4449743"/>
                  <a:pt x="3454390" y="4450691"/>
                  <a:pt x="3455150" y="4451829"/>
                </a:cubicBezTo>
                <a:lnTo>
                  <a:pt x="3461996" y="4451829"/>
                </a:lnTo>
                <a:lnTo>
                  <a:pt x="3465229" y="4451829"/>
                </a:lnTo>
                <a:cubicBezTo>
                  <a:pt x="3442600" y="4478951"/>
                  <a:pt x="3418640" y="4504746"/>
                  <a:pt x="3393920" y="4529213"/>
                </a:cubicBezTo>
                <a:cubicBezTo>
                  <a:pt x="3393920" y="4526178"/>
                  <a:pt x="3395061" y="4523143"/>
                  <a:pt x="3395632" y="4519539"/>
                </a:cubicBezTo>
                <a:cubicBezTo>
                  <a:pt x="3383880" y="4524680"/>
                  <a:pt x="3375760" y="4535661"/>
                  <a:pt x="3374334" y="4548369"/>
                </a:cubicBezTo>
                <a:cubicBezTo>
                  <a:pt x="3362354" y="4559559"/>
                  <a:pt x="3350374" y="4570559"/>
                  <a:pt x="3338014" y="4581181"/>
                </a:cubicBezTo>
                <a:cubicBezTo>
                  <a:pt x="3338775" y="4576287"/>
                  <a:pt x="3338775" y="4571280"/>
                  <a:pt x="3338014" y="4566387"/>
                </a:cubicBezTo>
                <a:cubicBezTo>
                  <a:pt x="3321090" y="4561835"/>
                  <a:pt x="3330598" y="4583457"/>
                  <a:pt x="3322421" y="4587250"/>
                </a:cubicBezTo>
                <a:cubicBezTo>
                  <a:pt x="3324684" y="4588009"/>
                  <a:pt x="3327061" y="4588407"/>
                  <a:pt x="3329457" y="4588388"/>
                </a:cubicBezTo>
                <a:cubicBezTo>
                  <a:pt x="3304109" y="4610010"/>
                  <a:pt x="3277924" y="4630494"/>
                  <a:pt x="3250922" y="4649840"/>
                </a:cubicBezTo>
                <a:lnTo>
                  <a:pt x="3249211" y="4649840"/>
                </a:lnTo>
                <a:lnTo>
                  <a:pt x="3249211" y="4651167"/>
                </a:lnTo>
                <a:lnTo>
                  <a:pt x="3238562" y="4658564"/>
                </a:lnTo>
                <a:cubicBezTo>
                  <a:pt x="3240273" y="4645667"/>
                  <a:pt x="3238562" y="4628597"/>
                  <a:pt x="3233427" y="4639598"/>
                </a:cubicBezTo>
                <a:cubicBezTo>
                  <a:pt x="3235900" y="4655909"/>
                  <a:pt x="3226962" y="4664823"/>
                  <a:pt x="3217835" y="4655340"/>
                </a:cubicBezTo>
                <a:cubicBezTo>
                  <a:pt x="3215553" y="4664254"/>
                  <a:pt x="3220687" y="4665961"/>
                  <a:pt x="3225821" y="4667289"/>
                </a:cubicBezTo>
                <a:cubicBezTo>
                  <a:pt x="3189444" y="4692211"/>
                  <a:pt x="3151812" y="4715255"/>
                  <a:pt x="3113058" y="4736327"/>
                </a:cubicBezTo>
                <a:cubicBezTo>
                  <a:pt x="3118192" y="4720585"/>
                  <a:pt x="3121806" y="4699532"/>
                  <a:pt x="3107924" y="4707498"/>
                </a:cubicBezTo>
                <a:cubicBezTo>
                  <a:pt x="3118192" y="4710153"/>
                  <a:pt x="3100888" y="4728741"/>
                  <a:pt x="3102029" y="4740879"/>
                </a:cubicBezTo>
                <a:lnTo>
                  <a:pt x="3098797" y="4740879"/>
                </a:lnTo>
                <a:lnTo>
                  <a:pt x="3098797" y="4744862"/>
                </a:lnTo>
                <a:cubicBezTo>
                  <a:pt x="3090620" y="4749224"/>
                  <a:pt x="3082443" y="4753018"/>
                  <a:pt x="3074076" y="4757191"/>
                </a:cubicBezTo>
                <a:cubicBezTo>
                  <a:pt x="3072365" y="4750932"/>
                  <a:pt x="3066280" y="4746569"/>
                  <a:pt x="3060575" y="4755104"/>
                </a:cubicBezTo>
                <a:cubicBezTo>
                  <a:pt x="3061830" y="4754782"/>
                  <a:pt x="3063123" y="4754782"/>
                  <a:pt x="3064378" y="4755104"/>
                </a:cubicBezTo>
                <a:cubicBezTo>
                  <a:pt x="3064378" y="4755104"/>
                  <a:pt x="3064378" y="4755104"/>
                  <a:pt x="3065519" y="4756242"/>
                </a:cubicBezTo>
                <a:cubicBezTo>
                  <a:pt x="3064321" y="4758556"/>
                  <a:pt x="3062857" y="4760718"/>
                  <a:pt x="3061145" y="4762691"/>
                </a:cubicBezTo>
                <a:cubicBezTo>
                  <a:pt x="3060613" y="4761135"/>
                  <a:pt x="3058921" y="4760282"/>
                  <a:pt x="3057342" y="4760794"/>
                </a:cubicBezTo>
                <a:cubicBezTo>
                  <a:pt x="3055859" y="4761401"/>
                  <a:pt x="3055099" y="4763070"/>
                  <a:pt x="3055631" y="4764588"/>
                </a:cubicBezTo>
                <a:lnTo>
                  <a:pt x="3034714" y="4774450"/>
                </a:lnTo>
                <a:lnTo>
                  <a:pt x="3010564" y="4785451"/>
                </a:lnTo>
                <a:lnTo>
                  <a:pt x="3008662" y="4785451"/>
                </a:lnTo>
                <a:cubicBezTo>
                  <a:pt x="3008567" y="4786020"/>
                  <a:pt x="3008567" y="4786588"/>
                  <a:pt x="3008662" y="4787157"/>
                </a:cubicBezTo>
                <a:cubicBezTo>
                  <a:pt x="2968729" y="4804417"/>
                  <a:pt x="2928986" y="4819590"/>
                  <a:pt x="2889814" y="4832298"/>
                </a:cubicBezTo>
                <a:cubicBezTo>
                  <a:pt x="2889073" y="4813350"/>
                  <a:pt x="2892648" y="4794479"/>
                  <a:pt x="2900273" y="4777105"/>
                </a:cubicBezTo>
                <a:lnTo>
                  <a:pt x="2916816" y="4737276"/>
                </a:lnTo>
                <a:lnTo>
                  <a:pt x="2893047" y="4734430"/>
                </a:lnTo>
                <a:cubicBezTo>
                  <a:pt x="2892438" y="4732932"/>
                  <a:pt x="2890803" y="4732135"/>
                  <a:pt x="2889244" y="4732534"/>
                </a:cubicBezTo>
                <a:cubicBezTo>
                  <a:pt x="2888502" y="4732894"/>
                  <a:pt x="2887894" y="4733501"/>
                  <a:pt x="2887532" y="4734241"/>
                </a:cubicBezTo>
                <a:lnTo>
                  <a:pt x="2849501" y="4729499"/>
                </a:lnTo>
                <a:lnTo>
                  <a:pt x="2781234" y="4721154"/>
                </a:lnTo>
                <a:lnTo>
                  <a:pt x="2810709" y="4735189"/>
                </a:lnTo>
                <a:lnTo>
                  <a:pt x="2840373" y="4749224"/>
                </a:lnTo>
                <a:lnTo>
                  <a:pt x="2822879" y="4787157"/>
                </a:lnTo>
                <a:lnTo>
                  <a:pt x="2816414" y="4779950"/>
                </a:lnTo>
                <a:lnTo>
                  <a:pt x="2820407" y="4792279"/>
                </a:lnTo>
                <a:lnTo>
                  <a:pt x="2812040" y="4811245"/>
                </a:lnTo>
                <a:lnTo>
                  <a:pt x="2789982" y="4859989"/>
                </a:lnTo>
                <a:cubicBezTo>
                  <a:pt x="2777431" y="4862834"/>
                  <a:pt x="2764881" y="4865679"/>
                  <a:pt x="2751950" y="4867955"/>
                </a:cubicBezTo>
                <a:cubicBezTo>
                  <a:pt x="2727040" y="4872507"/>
                  <a:pt x="2702319" y="4875921"/>
                  <a:pt x="2677409" y="4878766"/>
                </a:cubicBezTo>
                <a:lnTo>
                  <a:pt x="2672465" y="4874783"/>
                </a:lnTo>
                <a:lnTo>
                  <a:pt x="2671324" y="4879335"/>
                </a:lnTo>
                <a:lnTo>
                  <a:pt x="2574507" y="4885898"/>
                </a:lnTo>
                <a:lnTo>
                  <a:pt x="2572823" y="4881231"/>
                </a:lnTo>
                <a:cubicBezTo>
                  <a:pt x="2571625" y="4878671"/>
                  <a:pt x="2568658" y="4877438"/>
                  <a:pt x="2565977" y="4878387"/>
                </a:cubicBezTo>
                <a:cubicBezTo>
                  <a:pt x="2562744" y="4879809"/>
                  <a:pt x="2560310" y="4882597"/>
                  <a:pt x="2559321" y="4885973"/>
                </a:cubicBezTo>
                <a:lnTo>
                  <a:pt x="2543729" y="4885973"/>
                </a:lnTo>
                <a:cubicBezTo>
                  <a:pt x="2544870" y="4883318"/>
                  <a:pt x="2543729" y="4880093"/>
                  <a:pt x="2538214" y="4879714"/>
                </a:cubicBezTo>
                <a:cubicBezTo>
                  <a:pt x="2538005" y="4881801"/>
                  <a:pt x="2538005" y="4883887"/>
                  <a:pt x="2538214" y="4885973"/>
                </a:cubicBezTo>
                <a:lnTo>
                  <a:pt x="2531749" y="4885973"/>
                </a:lnTo>
                <a:cubicBezTo>
                  <a:pt x="2532319" y="4883982"/>
                  <a:pt x="2532319" y="4881895"/>
                  <a:pt x="2531749" y="4879904"/>
                </a:cubicBezTo>
                <a:cubicBezTo>
                  <a:pt x="2530113" y="4875029"/>
                  <a:pt x="2524846" y="4872393"/>
                  <a:pt x="2519959" y="4874025"/>
                </a:cubicBezTo>
                <a:cubicBezTo>
                  <a:pt x="2515072" y="4875656"/>
                  <a:pt x="2512429" y="4880909"/>
                  <a:pt x="2514064" y="4885784"/>
                </a:cubicBezTo>
                <a:cubicBezTo>
                  <a:pt x="2461923" y="4884020"/>
                  <a:pt x="2409915" y="4879278"/>
                  <a:pt x="2358326" y="4871559"/>
                </a:cubicBezTo>
                <a:lnTo>
                  <a:pt x="2361748" y="4864541"/>
                </a:lnTo>
                <a:lnTo>
                  <a:pt x="2369355" y="4848609"/>
                </a:lnTo>
                <a:lnTo>
                  <a:pt x="2322576" y="4865300"/>
                </a:lnTo>
                <a:lnTo>
                  <a:pt x="2326189" y="4867006"/>
                </a:lnTo>
                <a:lnTo>
                  <a:pt x="2305842" y="4863214"/>
                </a:lnTo>
                <a:lnTo>
                  <a:pt x="2308124" y="4853540"/>
                </a:lnTo>
                <a:lnTo>
                  <a:pt x="2312498" y="4835902"/>
                </a:lnTo>
                <a:lnTo>
                  <a:pt x="2306223" y="4828694"/>
                </a:lnTo>
                <a:lnTo>
                  <a:pt x="2299947" y="4821297"/>
                </a:lnTo>
                <a:lnTo>
                  <a:pt x="2290059" y="4825091"/>
                </a:lnTo>
                <a:cubicBezTo>
                  <a:pt x="2283100" y="4828277"/>
                  <a:pt x="2277186" y="4833341"/>
                  <a:pt x="2272945" y="4839695"/>
                </a:cubicBezTo>
                <a:cubicBezTo>
                  <a:pt x="2269370" y="4844512"/>
                  <a:pt x="2267621" y="4850411"/>
                  <a:pt x="2268001" y="4856385"/>
                </a:cubicBezTo>
                <a:lnTo>
                  <a:pt x="2262487" y="4855248"/>
                </a:lnTo>
                <a:cubicBezTo>
                  <a:pt x="2189809" y="4835807"/>
                  <a:pt x="2119089" y="4809728"/>
                  <a:pt x="2051222" y="4777295"/>
                </a:cubicBezTo>
                <a:lnTo>
                  <a:pt x="2057307" y="4755673"/>
                </a:lnTo>
                <a:lnTo>
                  <a:pt x="2058448" y="4755673"/>
                </a:lnTo>
                <a:cubicBezTo>
                  <a:pt x="2059932" y="4755161"/>
                  <a:pt x="2060730" y="4753549"/>
                  <a:pt x="2060236" y="4752070"/>
                </a:cubicBezTo>
                <a:cubicBezTo>
                  <a:pt x="2060217" y="4751994"/>
                  <a:pt x="2060179" y="4751937"/>
                  <a:pt x="2060160" y="4751880"/>
                </a:cubicBezTo>
                <a:cubicBezTo>
                  <a:pt x="2059874" y="4751254"/>
                  <a:pt x="2059418" y="4750723"/>
                  <a:pt x="2058828" y="4750363"/>
                </a:cubicBezTo>
                <a:lnTo>
                  <a:pt x="2060160" y="4745431"/>
                </a:lnTo>
                <a:cubicBezTo>
                  <a:pt x="2065655" y="4726332"/>
                  <a:pt x="2068279" y="4706512"/>
                  <a:pt x="2067956" y="4686635"/>
                </a:cubicBezTo>
                <a:cubicBezTo>
                  <a:pt x="2067899" y="4683221"/>
                  <a:pt x="2067329" y="4679826"/>
                  <a:pt x="2066245" y="4676583"/>
                </a:cubicBezTo>
                <a:lnTo>
                  <a:pt x="2059019" y="4655909"/>
                </a:lnTo>
                <a:lnTo>
                  <a:pt x="2059019" y="4657806"/>
                </a:lnTo>
                <a:cubicBezTo>
                  <a:pt x="2057935" y="4656516"/>
                  <a:pt x="2056014" y="4656364"/>
                  <a:pt x="2054740" y="4657445"/>
                </a:cubicBezTo>
                <a:cubicBezTo>
                  <a:pt x="2053904" y="4658128"/>
                  <a:pt x="2053523" y="4659209"/>
                  <a:pt x="2053694" y="4660271"/>
                </a:cubicBezTo>
                <a:cubicBezTo>
                  <a:pt x="2054132" y="4661542"/>
                  <a:pt x="2055406" y="4662339"/>
                  <a:pt x="2056737" y="4662168"/>
                </a:cubicBezTo>
                <a:lnTo>
                  <a:pt x="2024791" y="4723620"/>
                </a:lnTo>
                <a:cubicBezTo>
                  <a:pt x="2018515" y="4735568"/>
                  <a:pt x="2012811" y="4747328"/>
                  <a:pt x="2008057" y="4757949"/>
                </a:cubicBezTo>
                <a:cubicBezTo>
                  <a:pt x="1977822" y="4744483"/>
                  <a:pt x="1946826" y="4730637"/>
                  <a:pt x="1915450" y="4716981"/>
                </a:cubicBezTo>
                <a:cubicBezTo>
                  <a:pt x="1918493" y="4715085"/>
                  <a:pt x="1920965" y="4708636"/>
                  <a:pt x="1912408" y="4708067"/>
                </a:cubicBezTo>
                <a:cubicBezTo>
                  <a:pt x="1911666" y="4710533"/>
                  <a:pt x="1911666" y="4713169"/>
                  <a:pt x="1912408" y="4715654"/>
                </a:cubicBezTo>
                <a:cubicBezTo>
                  <a:pt x="1896435" y="4708826"/>
                  <a:pt x="1880461" y="4701998"/>
                  <a:pt x="1864298" y="4695549"/>
                </a:cubicBezTo>
                <a:cubicBezTo>
                  <a:pt x="1863768" y="4694202"/>
                  <a:pt x="1862241" y="4693520"/>
                  <a:pt x="1860875" y="4694032"/>
                </a:cubicBezTo>
                <a:cubicBezTo>
                  <a:pt x="1797640" y="4667573"/>
                  <a:pt x="1732483" y="4645952"/>
                  <a:pt x="1665964" y="4629356"/>
                </a:cubicBezTo>
                <a:lnTo>
                  <a:pt x="1665964" y="4626890"/>
                </a:lnTo>
                <a:cubicBezTo>
                  <a:pt x="1666160" y="4621731"/>
                  <a:pt x="1665647" y="4616553"/>
                  <a:pt x="1664443" y="4611527"/>
                </a:cubicBezTo>
                <a:lnTo>
                  <a:pt x="1662542" y="4606406"/>
                </a:lnTo>
                <a:lnTo>
                  <a:pt x="1655758" y="4606406"/>
                </a:lnTo>
                <a:lnTo>
                  <a:pt x="1655506" y="4604510"/>
                </a:lnTo>
                <a:lnTo>
                  <a:pt x="1652021" y="4606326"/>
                </a:lnTo>
                <a:lnTo>
                  <a:pt x="1646188" y="4598820"/>
                </a:lnTo>
                <a:cubicBezTo>
                  <a:pt x="1644140" y="4600830"/>
                  <a:pt x="1642748" y="4603410"/>
                  <a:pt x="1642195" y="4606217"/>
                </a:cubicBezTo>
                <a:lnTo>
                  <a:pt x="1631736" y="4606217"/>
                </a:lnTo>
                <a:lnTo>
                  <a:pt x="1631736" y="4593889"/>
                </a:lnTo>
                <a:lnTo>
                  <a:pt x="1631736" y="4592371"/>
                </a:lnTo>
                <a:lnTo>
                  <a:pt x="1634018" y="4594647"/>
                </a:lnTo>
                <a:cubicBezTo>
                  <a:pt x="1632938" y="4595330"/>
                  <a:pt x="1632406" y="4596620"/>
                  <a:pt x="1632687" y="4597871"/>
                </a:cubicBezTo>
                <a:cubicBezTo>
                  <a:pt x="1632687" y="4599446"/>
                  <a:pt x="1633965" y="4600717"/>
                  <a:pt x="1635539" y="4600717"/>
                </a:cubicBezTo>
                <a:cubicBezTo>
                  <a:pt x="1637114" y="4600717"/>
                  <a:pt x="1638392" y="4599446"/>
                  <a:pt x="1638392" y="4597871"/>
                </a:cubicBezTo>
                <a:cubicBezTo>
                  <a:pt x="1640103" y="4597113"/>
                  <a:pt x="1639533" y="4594458"/>
                  <a:pt x="1637251" y="4591612"/>
                </a:cubicBezTo>
                <a:lnTo>
                  <a:pt x="1637441" y="4591612"/>
                </a:lnTo>
                <a:lnTo>
                  <a:pt x="1632669" y="4588397"/>
                </a:lnTo>
                <a:lnTo>
                  <a:pt x="1639533" y="4587061"/>
                </a:lnTo>
                <a:cubicBezTo>
                  <a:pt x="1640322" y="4588047"/>
                  <a:pt x="1641214" y="4588938"/>
                  <a:pt x="1642195" y="4589716"/>
                </a:cubicBezTo>
                <a:cubicBezTo>
                  <a:pt x="1644418" y="4591916"/>
                  <a:pt x="1647428" y="4593149"/>
                  <a:pt x="1650562" y="4593130"/>
                </a:cubicBezTo>
                <a:cubicBezTo>
                  <a:pt x="1652083" y="4593130"/>
                  <a:pt x="1650562" y="4590095"/>
                  <a:pt x="1647900" y="4587819"/>
                </a:cubicBezTo>
                <a:lnTo>
                  <a:pt x="1645047" y="4585922"/>
                </a:lnTo>
                <a:lnTo>
                  <a:pt x="1657407" y="4583457"/>
                </a:lnTo>
                <a:lnTo>
                  <a:pt x="1643526" y="4572077"/>
                </a:lnTo>
                <a:lnTo>
                  <a:pt x="1649991" y="4567335"/>
                </a:lnTo>
                <a:lnTo>
                  <a:pt x="1648660" y="4563542"/>
                </a:lnTo>
                <a:lnTo>
                  <a:pt x="1657027" y="4566577"/>
                </a:lnTo>
                <a:cubicBezTo>
                  <a:pt x="1656749" y="4567316"/>
                  <a:pt x="1656749" y="4568113"/>
                  <a:pt x="1657027" y="4568853"/>
                </a:cubicBezTo>
                <a:cubicBezTo>
                  <a:pt x="1657643" y="4570332"/>
                  <a:pt x="1659309" y="4571091"/>
                  <a:pt x="1660830" y="4570559"/>
                </a:cubicBezTo>
                <a:cubicBezTo>
                  <a:pt x="1661813" y="4570294"/>
                  <a:pt x="1662551" y="4569479"/>
                  <a:pt x="1662732" y="4568473"/>
                </a:cubicBezTo>
                <a:lnTo>
                  <a:pt x="1697911" y="4580991"/>
                </a:lnTo>
                <a:lnTo>
                  <a:pt x="1694108" y="4597871"/>
                </a:lnTo>
                <a:lnTo>
                  <a:pt x="1690495" y="4614752"/>
                </a:lnTo>
                <a:lnTo>
                  <a:pt x="1721300" y="4593889"/>
                </a:lnTo>
                <a:lnTo>
                  <a:pt x="1747542" y="4570939"/>
                </a:lnTo>
                <a:lnTo>
                  <a:pt x="1731949" y="4551972"/>
                </a:lnTo>
                <a:lnTo>
                  <a:pt x="1735942" y="4551972"/>
                </a:lnTo>
                <a:lnTo>
                  <a:pt x="1730047" y="4550265"/>
                </a:lnTo>
                <a:lnTo>
                  <a:pt x="1716927" y="4534903"/>
                </a:lnTo>
                <a:lnTo>
                  <a:pt x="1731759" y="4496969"/>
                </a:lnTo>
                <a:lnTo>
                  <a:pt x="1731759" y="4501711"/>
                </a:lnTo>
                <a:cubicBezTo>
                  <a:pt x="1731759" y="4508160"/>
                  <a:pt x="1731759" y="4513281"/>
                  <a:pt x="1731759" y="4513281"/>
                </a:cubicBezTo>
                <a:cubicBezTo>
                  <a:pt x="1734719" y="4510720"/>
                  <a:pt x="1737171" y="4507629"/>
                  <a:pt x="1738985" y="4504177"/>
                </a:cubicBezTo>
                <a:lnTo>
                  <a:pt x="1744689" y="4495452"/>
                </a:lnTo>
                <a:lnTo>
                  <a:pt x="1738985" y="4492797"/>
                </a:lnTo>
                <a:lnTo>
                  <a:pt x="1734801" y="4490900"/>
                </a:lnTo>
                <a:lnTo>
                  <a:pt x="1737654" y="4483693"/>
                </a:lnTo>
                <a:lnTo>
                  <a:pt x="1756669" y="4437794"/>
                </a:lnTo>
                <a:cubicBezTo>
                  <a:pt x="1759902" y="4443673"/>
                  <a:pt x="1768269" y="4454295"/>
                  <a:pt x="1770741" y="4448036"/>
                </a:cubicBezTo>
                <a:lnTo>
                  <a:pt x="1777206" y="4456002"/>
                </a:lnTo>
                <a:cubicBezTo>
                  <a:pt x="1779108" y="4457140"/>
                  <a:pt x="1779108" y="4457140"/>
                  <a:pt x="1779298" y="4458847"/>
                </a:cubicBezTo>
                <a:lnTo>
                  <a:pt x="1783862" y="4464537"/>
                </a:lnTo>
                <a:lnTo>
                  <a:pt x="1792229" y="4426603"/>
                </a:lnTo>
                <a:lnTo>
                  <a:pt x="1800786" y="4388670"/>
                </a:lnTo>
                <a:lnTo>
                  <a:pt x="1770170" y="4375394"/>
                </a:lnTo>
                <a:lnTo>
                  <a:pt x="1745070" y="4364583"/>
                </a:lnTo>
                <a:lnTo>
                  <a:pt x="1745070" y="4362117"/>
                </a:lnTo>
                <a:lnTo>
                  <a:pt x="1734611" y="4362117"/>
                </a:lnTo>
                <a:lnTo>
                  <a:pt x="1734611" y="4372549"/>
                </a:lnTo>
                <a:lnTo>
                  <a:pt x="1737273" y="4372549"/>
                </a:lnTo>
                <a:lnTo>
                  <a:pt x="1735372" y="4381084"/>
                </a:lnTo>
                <a:cubicBezTo>
                  <a:pt x="1730808" y="4379756"/>
                  <a:pt x="1724152" y="4383739"/>
                  <a:pt x="1733090" y="4391895"/>
                </a:cubicBezTo>
                <a:lnTo>
                  <a:pt x="1729667" y="4408016"/>
                </a:lnTo>
                <a:lnTo>
                  <a:pt x="1689734" y="4411430"/>
                </a:lnTo>
                <a:lnTo>
                  <a:pt x="1676803" y="4412685"/>
                </a:lnTo>
                <a:lnTo>
                  <a:pt x="1676803" y="4410482"/>
                </a:lnTo>
                <a:cubicBezTo>
                  <a:pt x="1674331" y="4406309"/>
                  <a:pt x="1673951" y="4400809"/>
                  <a:pt x="1671289" y="4396447"/>
                </a:cubicBezTo>
                <a:cubicBezTo>
                  <a:pt x="1671859" y="4395119"/>
                  <a:pt x="1669577" y="4396257"/>
                  <a:pt x="1669577" y="4395119"/>
                </a:cubicBezTo>
                <a:lnTo>
                  <a:pt x="1669552" y="4395052"/>
                </a:lnTo>
                <a:lnTo>
                  <a:pt x="1672430" y="4392274"/>
                </a:lnTo>
                <a:lnTo>
                  <a:pt x="1670148" y="4388670"/>
                </a:lnTo>
                <a:lnTo>
                  <a:pt x="1681748" y="4387153"/>
                </a:lnTo>
                <a:lnTo>
                  <a:pt x="1677564" y="4383929"/>
                </a:lnTo>
                <a:lnTo>
                  <a:pt x="1673381" y="4380704"/>
                </a:lnTo>
                <a:lnTo>
                  <a:pt x="1670148" y="4384877"/>
                </a:lnTo>
                <a:lnTo>
                  <a:pt x="1668817" y="4386394"/>
                </a:lnTo>
                <a:cubicBezTo>
                  <a:pt x="1667993" y="4384801"/>
                  <a:pt x="1667294" y="4383151"/>
                  <a:pt x="1666725" y="4381463"/>
                </a:cubicBezTo>
                <a:cubicBezTo>
                  <a:pt x="1666725" y="4379187"/>
                  <a:pt x="1668056" y="4377290"/>
                  <a:pt x="1668436" y="4375204"/>
                </a:cubicBezTo>
                <a:cubicBezTo>
                  <a:pt x="1668128" y="4375299"/>
                  <a:pt x="1667794" y="4375299"/>
                  <a:pt x="1667486" y="4375204"/>
                </a:cubicBezTo>
                <a:cubicBezTo>
                  <a:pt x="1667246" y="4374104"/>
                  <a:pt x="1667917" y="4373023"/>
                  <a:pt x="1669007" y="4372738"/>
                </a:cubicBezTo>
                <a:cubicBezTo>
                  <a:pt x="1670188" y="4365152"/>
                  <a:pt x="1668195" y="4357394"/>
                  <a:pt x="1663492" y="4351306"/>
                </a:cubicBezTo>
                <a:cubicBezTo>
                  <a:pt x="1664379" y="4351856"/>
                  <a:pt x="1665154" y="4352558"/>
                  <a:pt x="1665774" y="4353393"/>
                </a:cubicBezTo>
                <a:cubicBezTo>
                  <a:pt x="1666915" y="4353393"/>
                  <a:pt x="1665774" y="4351875"/>
                  <a:pt x="1667296" y="4351686"/>
                </a:cubicBezTo>
                <a:lnTo>
                  <a:pt x="1673761" y="4370652"/>
                </a:lnTo>
                <a:lnTo>
                  <a:pt x="1672430" y="4361358"/>
                </a:lnTo>
                <a:lnTo>
                  <a:pt x="1672430" y="4358893"/>
                </a:lnTo>
                <a:cubicBezTo>
                  <a:pt x="1671561" y="4354777"/>
                  <a:pt x="1670220" y="4350756"/>
                  <a:pt x="1668436" y="4346944"/>
                </a:cubicBezTo>
                <a:cubicBezTo>
                  <a:pt x="1676590" y="4345806"/>
                  <a:pt x="1684317" y="4342620"/>
                  <a:pt x="1690875" y="4337650"/>
                </a:cubicBezTo>
                <a:lnTo>
                  <a:pt x="1704376" y="4327029"/>
                </a:lnTo>
                <a:lnTo>
                  <a:pt x="1696580" y="4321718"/>
                </a:lnTo>
                <a:lnTo>
                  <a:pt x="1684980" y="4329684"/>
                </a:lnTo>
                <a:lnTo>
                  <a:pt x="1675282" y="4313563"/>
                </a:lnTo>
                <a:lnTo>
                  <a:pt x="1676613" y="4311477"/>
                </a:lnTo>
                <a:cubicBezTo>
                  <a:pt x="1675950" y="4310168"/>
                  <a:pt x="1674349" y="4309637"/>
                  <a:pt x="1673036" y="4310300"/>
                </a:cubicBezTo>
                <a:cubicBezTo>
                  <a:pt x="1671909" y="4310869"/>
                  <a:pt x="1671336" y="4312159"/>
                  <a:pt x="1671669" y="4313373"/>
                </a:cubicBezTo>
                <a:lnTo>
                  <a:pt x="1657217" y="4310149"/>
                </a:lnTo>
                <a:lnTo>
                  <a:pt x="1656266" y="4311856"/>
                </a:lnTo>
                <a:cubicBezTo>
                  <a:pt x="1654441" y="4305749"/>
                  <a:pt x="1652151" y="4299793"/>
                  <a:pt x="1649421" y="4294027"/>
                </a:cubicBezTo>
                <a:lnTo>
                  <a:pt x="1643336" y="4281889"/>
                </a:lnTo>
                <a:lnTo>
                  <a:pt x="1643429" y="4282151"/>
                </a:lnTo>
                <a:lnTo>
                  <a:pt x="1642195" y="4279613"/>
                </a:lnTo>
                <a:cubicBezTo>
                  <a:pt x="1639152" y="4278854"/>
                  <a:pt x="1642195" y="4281509"/>
                  <a:pt x="1642195" y="4280751"/>
                </a:cubicBezTo>
                <a:cubicBezTo>
                  <a:pt x="1642195" y="4279992"/>
                  <a:pt x="1641244" y="4279423"/>
                  <a:pt x="1641244" y="4277906"/>
                </a:cubicBezTo>
                <a:lnTo>
                  <a:pt x="1642575" y="4278380"/>
                </a:lnTo>
                <a:lnTo>
                  <a:pt x="1643906" y="4278854"/>
                </a:lnTo>
                <a:cubicBezTo>
                  <a:pt x="1644857" y="4278475"/>
                  <a:pt x="1642575" y="4276388"/>
                  <a:pt x="1642575" y="4277716"/>
                </a:cubicBezTo>
                <a:lnTo>
                  <a:pt x="1642575" y="4277266"/>
                </a:lnTo>
                <a:cubicBezTo>
                  <a:pt x="1642575" y="4276341"/>
                  <a:pt x="1642575" y="4275725"/>
                  <a:pt x="1642575" y="4276388"/>
                </a:cubicBezTo>
                <a:lnTo>
                  <a:pt x="1642575" y="4275250"/>
                </a:lnTo>
                <a:cubicBezTo>
                  <a:pt x="1642575" y="4275250"/>
                  <a:pt x="1643716" y="4276388"/>
                  <a:pt x="1644287" y="4275250"/>
                </a:cubicBezTo>
                <a:cubicBezTo>
                  <a:pt x="1644857" y="4274112"/>
                  <a:pt x="1644287" y="4273923"/>
                  <a:pt x="1642575" y="4273354"/>
                </a:cubicBezTo>
                <a:lnTo>
                  <a:pt x="1639435" y="4272808"/>
                </a:lnTo>
                <a:lnTo>
                  <a:pt x="1639533" y="4272595"/>
                </a:lnTo>
                <a:lnTo>
                  <a:pt x="1640103" y="4272405"/>
                </a:lnTo>
                <a:cubicBezTo>
                  <a:pt x="1638962" y="4272405"/>
                  <a:pt x="1638392" y="4271267"/>
                  <a:pt x="1638392" y="4270509"/>
                </a:cubicBezTo>
                <a:lnTo>
                  <a:pt x="1637181" y="4272416"/>
                </a:lnTo>
                <a:lnTo>
                  <a:pt x="1629595" y="4271097"/>
                </a:lnTo>
                <a:cubicBezTo>
                  <a:pt x="1625383" y="4274036"/>
                  <a:pt x="1624370" y="4279840"/>
                  <a:pt x="1627328" y="4284032"/>
                </a:cubicBezTo>
                <a:cubicBezTo>
                  <a:pt x="1629232" y="4286744"/>
                  <a:pt x="1632430" y="4288242"/>
                  <a:pt x="1635729" y="4287958"/>
                </a:cubicBezTo>
                <a:cubicBezTo>
                  <a:pt x="1635729" y="4287958"/>
                  <a:pt x="1635729" y="4289475"/>
                  <a:pt x="1635729" y="4290424"/>
                </a:cubicBezTo>
                <a:cubicBezTo>
                  <a:pt x="1635729" y="4291372"/>
                  <a:pt x="1635729" y="4288717"/>
                  <a:pt x="1634589" y="4290424"/>
                </a:cubicBezTo>
                <a:cubicBezTo>
                  <a:pt x="1633448" y="4292131"/>
                  <a:pt x="1634589" y="4292889"/>
                  <a:pt x="1636110" y="4294027"/>
                </a:cubicBezTo>
                <a:cubicBezTo>
                  <a:pt x="1637631" y="4295165"/>
                  <a:pt x="1636110" y="4294027"/>
                  <a:pt x="1637631" y="4294027"/>
                </a:cubicBezTo>
                <a:cubicBezTo>
                  <a:pt x="1639152" y="4294027"/>
                  <a:pt x="1635349" y="4294027"/>
                  <a:pt x="1635920" y="4292700"/>
                </a:cubicBezTo>
                <a:cubicBezTo>
                  <a:pt x="1636490" y="4291372"/>
                  <a:pt x="1637631" y="4292700"/>
                  <a:pt x="1638392" y="4294407"/>
                </a:cubicBezTo>
                <a:cubicBezTo>
                  <a:pt x="1639152" y="4296113"/>
                  <a:pt x="1640483" y="4294407"/>
                  <a:pt x="1638392" y="4297062"/>
                </a:cubicBezTo>
                <a:cubicBezTo>
                  <a:pt x="1638392" y="4294786"/>
                  <a:pt x="1637061" y="4297062"/>
                  <a:pt x="1636680" y="4297062"/>
                </a:cubicBezTo>
                <a:cubicBezTo>
                  <a:pt x="1636680" y="4297062"/>
                  <a:pt x="1638772" y="4295165"/>
                  <a:pt x="1636680" y="4295734"/>
                </a:cubicBezTo>
                <a:cubicBezTo>
                  <a:pt x="1636680" y="4295734"/>
                  <a:pt x="1636680" y="4294027"/>
                  <a:pt x="1635349" y="4295734"/>
                </a:cubicBezTo>
                <a:cubicBezTo>
                  <a:pt x="1634018" y="4297441"/>
                  <a:pt x="1635349" y="4300097"/>
                  <a:pt x="1637251" y="4299338"/>
                </a:cubicBezTo>
                <a:lnTo>
                  <a:pt x="1636051" y="4300086"/>
                </a:lnTo>
                <a:lnTo>
                  <a:pt x="1635729" y="4298579"/>
                </a:lnTo>
                <a:cubicBezTo>
                  <a:pt x="1636680" y="4298579"/>
                  <a:pt x="1635349" y="4301235"/>
                  <a:pt x="1635729" y="4300286"/>
                </a:cubicBezTo>
                <a:lnTo>
                  <a:pt x="1636051" y="4300086"/>
                </a:lnTo>
                <a:lnTo>
                  <a:pt x="1638202" y="4310149"/>
                </a:lnTo>
                <a:cubicBezTo>
                  <a:pt x="1639533" y="4308442"/>
                  <a:pt x="1638202" y="4308821"/>
                  <a:pt x="1639533" y="4307304"/>
                </a:cubicBezTo>
                <a:lnTo>
                  <a:pt x="1639533" y="4309390"/>
                </a:lnTo>
                <a:cubicBezTo>
                  <a:pt x="1639533" y="4310718"/>
                  <a:pt x="1638202" y="4310718"/>
                  <a:pt x="1637631" y="4311097"/>
                </a:cubicBezTo>
                <a:cubicBezTo>
                  <a:pt x="1637631" y="4315459"/>
                  <a:pt x="1640103" y="4319632"/>
                  <a:pt x="1637631" y="4323994"/>
                </a:cubicBezTo>
                <a:cubicBezTo>
                  <a:pt x="1639223" y="4326271"/>
                  <a:pt x="1639223" y="4329305"/>
                  <a:pt x="1637631" y="4331581"/>
                </a:cubicBezTo>
                <a:cubicBezTo>
                  <a:pt x="1637631" y="4330253"/>
                  <a:pt x="1636490" y="4331581"/>
                  <a:pt x="1635729" y="4331581"/>
                </a:cubicBezTo>
                <a:cubicBezTo>
                  <a:pt x="1634969" y="4331581"/>
                  <a:pt x="1637251" y="4331581"/>
                  <a:pt x="1635729" y="4330064"/>
                </a:cubicBezTo>
                <a:cubicBezTo>
                  <a:pt x="1634208" y="4328546"/>
                  <a:pt x="1635729" y="4332719"/>
                  <a:pt x="1634398" y="4334236"/>
                </a:cubicBezTo>
                <a:cubicBezTo>
                  <a:pt x="1635051" y="4335621"/>
                  <a:pt x="1635051" y="4337214"/>
                  <a:pt x="1634398" y="4338599"/>
                </a:cubicBezTo>
                <a:cubicBezTo>
                  <a:pt x="1635018" y="4339623"/>
                  <a:pt x="1635528" y="4340704"/>
                  <a:pt x="1635920" y="4341823"/>
                </a:cubicBezTo>
                <a:lnTo>
                  <a:pt x="1628402" y="4350157"/>
                </a:lnTo>
                <a:lnTo>
                  <a:pt x="1628313" y="4349979"/>
                </a:lnTo>
                <a:lnTo>
                  <a:pt x="1628313" y="4350255"/>
                </a:lnTo>
                <a:lnTo>
                  <a:pt x="1625675" y="4353179"/>
                </a:lnTo>
                <a:cubicBezTo>
                  <a:pt x="1624701" y="4358751"/>
                  <a:pt x="1626697" y="4366100"/>
                  <a:pt x="1633257" y="4375204"/>
                </a:cubicBezTo>
                <a:cubicBezTo>
                  <a:pt x="1633775" y="4376494"/>
                  <a:pt x="1634159" y="4377821"/>
                  <a:pt x="1634398" y="4379187"/>
                </a:cubicBezTo>
                <a:cubicBezTo>
                  <a:pt x="1626222" y="4378049"/>
                  <a:pt x="1622038" y="4373876"/>
                  <a:pt x="1616904" y="4375204"/>
                </a:cubicBezTo>
                <a:lnTo>
                  <a:pt x="1620897" y="4382411"/>
                </a:lnTo>
                <a:cubicBezTo>
                  <a:pt x="1620897" y="4382411"/>
                  <a:pt x="1619566" y="4383929"/>
                  <a:pt x="1617094" y="4384498"/>
                </a:cubicBezTo>
                <a:lnTo>
                  <a:pt x="1617094" y="4386584"/>
                </a:lnTo>
                <a:cubicBezTo>
                  <a:pt x="1616261" y="4388462"/>
                  <a:pt x="1615029" y="4390150"/>
                  <a:pt x="1613481" y="4391515"/>
                </a:cubicBezTo>
                <a:cubicBezTo>
                  <a:pt x="1614132" y="4394360"/>
                  <a:pt x="1615432" y="4397034"/>
                  <a:pt x="1617284" y="4399292"/>
                </a:cubicBezTo>
                <a:cubicBezTo>
                  <a:pt x="1620808" y="4399424"/>
                  <a:pt x="1624297" y="4398571"/>
                  <a:pt x="1627363" y="4396826"/>
                </a:cubicBezTo>
                <a:cubicBezTo>
                  <a:pt x="1627363" y="4396826"/>
                  <a:pt x="1627363" y="4398154"/>
                  <a:pt x="1628504" y="4398723"/>
                </a:cubicBezTo>
                <a:cubicBezTo>
                  <a:pt x="1629644" y="4399292"/>
                  <a:pt x="1630405" y="4398723"/>
                  <a:pt x="1631166" y="4397016"/>
                </a:cubicBezTo>
                <a:cubicBezTo>
                  <a:pt x="1631926" y="4395309"/>
                  <a:pt x="1630025" y="4395688"/>
                  <a:pt x="1629074" y="4395688"/>
                </a:cubicBezTo>
                <a:cubicBezTo>
                  <a:pt x="1631481" y="4394076"/>
                  <a:pt x="1633769" y="4392312"/>
                  <a:pt x="1635920" y="4390377"/>
                </a:cubicBezTo>
                <a:cubicBezTo>
                  <a:pt x="1635920" y="4390377"/>
                  <a:pt x="1637251" y="4390377"/>
                  <a:pt x="1638392" y="4390377"/>
                </a:cubicBezTo>
                <a:cubicBezTo>
                  <a:pt x="1639533" y="4390377"/>
                  <a:pt x="1638392" y="4390377"/>
                  <a:pt x="1638392" y="4389239"/>
                </a:cubicBezTo>
                <a:cubicBezTo>
                  <a:pt x="1638392" y="4388101"/>
                  <a:pt x="1639533" y="4389239"/>
                  <a:pt x="1639533" y="4390188"/>
                </a:cubicBezTo>
                <a:cubicBezTo>
                  <a:pt x="1639654" y="4389315"/>
                  <a:pt x="1639654" y="4388405"/>
                  <a:pt x="1639533" y="4387532"/>
                </a:cubicBezTo>
                <a:cubicBezTo>
                  <a:pt x="1639533" y="4387532"/>
                  <a:pt x="1639533" y="4389239"/>
                  <a:pt x="1641244" y="4387532"/>
                </a:cubicBezTo>
                <a:cubicBezTo>
                  <a:pt x="1642955" y="4385825"/>
                  <a:pt x="1640103" y="4387532"/>
                  <a:pt x="1641244" y="4385636"/>
                </a:cubicBezTo>
                <a:cubicBezTo>
                  <a:pt x="1642385" y="4383739"/>
                  <a:pt x="1641244" y="4387532"/>
                  <a:pt x="1642575" y="4386774"/>
                </a:cubicBezTo>
                <a:cubicBezTo>
                  <a:pt x="1642531" y="4386337"/>
                  <a:pt x="1642531" y="4385882"/>
                  <a:pt x="1642575" y="4385446"/>
                </a:cubicBezTo>
                <a:cubicBezTo>
                  <a:pt x="1643832" y="4384839"/>
                  <a:pt x="1645182" y="4384460"/>
                  <a:pt x="1646568" y="4384308"/>
                </a:cubicBezTo>
                <a:cubicBezTo>
                  <a:pt x="1646934" y="4382373"/>
                  <a:pt x="1646934" y="4380363"/>
                  <a:pt x="1646568" y="4378429"/>
                </a:cubicBezTo>
                <a:cubicBezTo>
                  <a:pt x="1649569" y="4381198"/>
                  <a:pt x="1651851" y="4384649"/>
                  <a:pt x="1653224" y="4388481"/>
                </a:cubicBezTo>
                <a:cubicBezTo>
                  <a:pt x="1653224" y="4388481"/>
                  <a:pt x="1655316" y="4388481"/>
                  <a:pt x="1654745" y="4388481"/>
                </a:cubicBezTo>
                <a:cubicBezTo>
                  <a:pt x="1654175" y="4388481"/>
                  <a:pt x="1656266" y="4392464"/>
                  <a:pt x="1656837" y="4392843"/>
                </a:cubicBezTo>
                <a:cubicBezTo>
                  <a:pt x="1657407" y="4393222"/>
                  <a:pt x="1656837" y="4392843"/>
                  <a:pt x="1655506" y="4392843"/>
                </a:cubicBezTo>
                <a:cubicBezTo>
                  <a:pt x="1654175" y="4392843"/>
                  <a:pt x="1657788" y="4394360"/>
                  <a:pt x="1659309" y="4394360"/>
                </a:cubicBezTo>
                <a:cubicBezTo>
                  <a:pt x="1660830" y="4394360"/>
                  <a:pt x="1657598" y="4396067"/>
                  <a:pt x="1657788" y="4397016"/>
                </a:cubicBezTo>
                <a:cubicBezTo>
                  <a:pt x="1657978" y="4397964"/>
                  <a:pt x="1658929" y="4396067"/>
                  <a:pt x="1659499" y="4397016"/>
                </a:cubicBezTo>
                <a:cubicBezTo>
                  <a:pt x="1659499" y="4397016"/>
                  <a:pt x="1659499" y="4399292"/>
                  <a:pt x="1661401" y="4398723"/>
                </a:cubicBezTo>
                <a:cubicBezTo>
                  <a:pt x="1663302" y="4398154"/>
                  <a:pt x="1661401" y="4398723"/>
                  <a:pt x="1661401" y="4396447"/>
                </a:cubicBezTo>
                <a:cubicBezTo>
                  <a:pt x="1661401" y="4394171"/>
                  <a:pt x="1661401" y="4393791"/>
                  <a:pt x="1659499" y="4392653"/>
                </a:cubicBezTo>
                <a:cubicBezTo>
                  <a:pt x="1660640" y="4392653"/>
                  <a:pt x="1659499" y="4392653"/>
                  <a:pt x="1659499" y="4391136"/>
                </a:cubicBezTo>
                <a:cubicBezTo>
                  <a:pt x="1656076" y="4387722"/>
                  <a:pt x="1658358" y="4384877"/>
                  <a:pt x="1654175" y="4381084"/>
                </a:cubicBezTo>
                <a:cubicBezTo>
                  <a:pt x="1655126" y="4378997"/>
                  <a:pt x="1654175" y="4378997"/>
                  <a:pt x="1655506" y="4378808"/>
                </a:cubicBezTo>
                <a:cubicBezTo>
                  <a:pt x="1656837" y="4378618"/>
                  <a:pt x="1653794" y="4377860"/>
                  <a:pt x="1655506" y="4377101"/>
                </a:cubicBezTo>
                <a:cubicBezTo>
                  <a:pt x="1657217" y="4376342"/>
                  <a:pt x="1653794" y="4377101"/>
                  <a:pt x="1652654" y="4377101"/>
                </a:cubicBezTo>
                <a:cubicBezTo>
                  <a:pt x="1654935" y="4377101"/>
                  <a:pt x="1652654" y="4374066"/>
                  <a:pt x="1655126" y="4374825"/>
                </a:cubicBezTo>
                <a:lnTo>
                  <a:pt x="1655126" y="4374066"/>
                </a:lnTo>
                <a:cubicBezTo>
                  <a:pt x="1658929" y="4376532"/>
                  <a:pt x="1657407" y="4383170"/>
                  <a:pt x="1661020" y="4385636"/>
                </a:cubicBezTo>
                <a:cubicBezTo>
                  <a:pt x="1661020" y="4385636"/>
                  <a:pt x="1661020" y="4384498"/>
                  <a:pt x="1661020" y="4383929"/>
                </a:cubicBezTo>
                <a:cubicBezTo>
                  <a:pt x="1661020" y="4383360"/>
                  <a:pt x="1662732" y="4385256"/>
                  <a:pt x="1663492" y="4383929"/>
                </a:cubicBezTo>
                <a:lnTo>
                  <a:pt x="1665654" y="4386384"/>
                </a:lnTo>
                <a:lnTo>
                  <a:pt x="1666345" y="4388481"/>
                </a:lnTo>
                <a:cubicBezTo>
                  <a:pt x="1667486" y="4389998"/>
                  <a:pt x="1666963" y="4388528"/>
                  <a:pt x="1666060" y="4386845"/>
                </a:cubicBezTo>
                <a:lnTo>
                  <a:pt x="1665654" y="4386384"/>
                </a:lnTo>
                <a:lnTo>
                  <a:pt x="1661781" y="4374635"/>
                </a:lnTo>
                <a:lnTo>
                  <a:pt x="1669552" y="4395052"/>
                </a:lnTo>
                <a:lnTo>
                  <a:pt x="1669506" y="4395096"/>
                </a:lnTo>
                <a:cubicBezTo>
                  <a:pt x="1669720" y="4396874"/>
                  <a:pt x="1670909" y="4398912"/>
                  <a:pt x="1672430" y="4399481"/>
                </a:cubicBezTo>
                <a:cubicBezTo>
                  <a:pt x="1671949" y="4401226"/>
                  <a:pt x="1672546" y="4403085"/>
                  <a:pt x="1673951" y="4404223"/>
                </a:cubicBezTo>
                <a:cubicBezTo>
                  <a:pt x="1672620" y="4404223"/>
                  <a:pt x="1674331" y="4405361"/>
                  <a:pt x="1672620" y="4406309"/>
                </a:cubicBezTo>
                <a:cubicBezTo>
                  <a:pt x="1675662" y="4408206"/>
                  <a:pt x="1671859" y="4407637"/>
                  <a:pt x="1674521" y="4410103"/>
                </a:cubicBezTo>
                <a:cubicBezTo>
                  <a:pt x="1675419" y="4410690"/>
                  <a:pt x="1675984" y="4411677"/>
                  <a:pt x="1676043" y="4412758"/>
                </a:cubicBezTo>
                <a:lnTo>
                  <a:pt x="1676803" y="4412685"/>
                </a:lnTo>
                <a:lnTo>
                  <a:pt x="1676803" y="4413706"/>
                </a:lnTo>
                <a:lnTo>
                  <a:pt x="1655316" y="4415413"/>
                </a:lnTo>
                <a:lnTo>
                  <a:pt x="1647139" y="4429069"/>
                </a:lnTo>
                <a:cubicBezTo>
                  <a:pt x="1647139" y="4429069"/>
                  <a:pt x="1647139" y="4429069"/>
                  <a:pt x="1645998" y="4430397"/>
                </a:cubicBezTo>
                <a:lnTo>
                  <a:pt x="1640293" y="4440070"/>
                </a:lnTo>
                <a:lnTo>
                  <a:pt x="1637631" y="4432483"/>
                </a:lnTo>
                <a:lnTo>
                  <a:pt x="1633257" y="4437983"/>
                </a:lnTo>
                <a:cubicBezTo>
                  <a:pt x="1631160" y="4440070"/>
                  <a:pt x="1629878" y="4442820"/>
                  <a:pt x="1629644" y="4445760"/>
                </a:cubicBezTo>
                <a:cubicBezTo>
                  <a:pt x="1629644" y="4447087"/>
                  <a:pt x="1633067" y="4447277"/>
                  <a:pt x="1636110" y="4445760"/>
                </a:cubicBezTo>
                <a:lnTo>
                  <a:pt x="1621658" y="4469847"/>
                </a:lnTo>
                <a:lnTo>
                  <a:pt x="1621658" y="4456571"/>
                </a:lnTo>
                <a:lnTo>
                  <a:pt x="1616334" y="4456571"/>
                </a:lnTo>
                <a:cubicBezTo>
                  <a:pt x="1617895" y="4456040"/>
                  <a:pt x="1618739" y="4454351"/>
                  <a:pt x="1618235" y="4452777"/>
                </a:cubicBezTo>
                <a:cubicBezTo>
                  <a:pt x="1617723" y="4451487"/>
                  <a:pt x="1616389" y="4450691"/>
                  <a:pt x="1615002" y="4450881"/>
                </a:cubicBezTo>
                <a:lnTo>
                  <a:pt x="1615002" y="4437415"/>
                </a:lnTo>
                <a:lnTo>
                  <a:pt x="1615002" y="4429638"/>
                </a:lnTo>
                <a:lnTo>
                  <a:pt x="1625081" y="4429638"/>
                </a:lnTo>
                <a:lnTo>
                  <a:pt x="1615002" y="4426793"/>
                </a:lnTo>
                <a:lnTo>
                  <a:pt x="1615002" y="4410672"/>
                </a:lnTo>
                <a:cubicBezTo>
                  <a:pt x="1615002" y="4410672"/>
                  <a:pt x="1616334" y="4410672"/>
                  <a:pt x="1616904" y="4410672"/>
                </a:cubicBezTo>
                <a:cubicBezTo>
                  <a:pt x="1617474" y="4410672"/>
                  <a:pt x="1615573" y="4409534"/>
                  <a:pt x="1616904" y="4408965"/>
                </a:cubicBezTo>
                <a:cubicBezTo>
                  <a:pt x="1618235" y="4408395"/>
                  <a:pt x="1618235" y="4408965"/>
                  <a:pt x="1618996" y="4408965"/>
                </a:cubicBezTo>
                <a:cubicBezTo>
                  <a:pt x="1618996" y="4406120"/>
                  <a:pt x="1621468" y="4405171"/>
                  <a:pt x="1618996" y="4402895"/>
                </a:cubicBezTo>
                <a:cubicBezTo>
                  <a:pt x="1617474" y="4404792"/>
                  <a:pt x="1617474" y="4405171"/>
                  <a:pt x="1615573" y="4404982"/>
                </a:cubicBezTo>
                <a:lnTo>
                  <a:pt x="1615573" y="4403844"/>
                </a:lnTo>
                <a:lnTo>
                  <a:pt x="1612911" y="4403844"/>
                </a:lnTo>
                <a:cubicBezTo>
                  <a:pt x="1613101" y="4403350"/>
                  <a:pt x="1613101" y="4402819"/>
                  <a:pt x="1612911" y="4402326"/>
                </a:cubicBezTo>
                <a:cubicBezTo>
                  <a:pt x="1612496" y="4400809"/>
                  <a:pt x="1610929" y="4399918"/>
                  <a:pt x="1609408" y="4400335"/>
                </a:cubicBezTo>
                <a:cubicBezTo>
                  <a:pt x="1609307" y="4400354"/>
                  <a:pt x="1609206" y="4400392"/>
                  <a:pt x="1609108" y="4400430"/>
                </a:cubicBezTo>
                <a:cubicBezTo>
                  <a:pt x="1607611" y="4401037"/>
                  <a:pt x="1606799" y="4402668"/>
                  <a:pt x="1607206" y="4404223"/>
                </a:cubicBezTo>
                <a:cubicBezTo>
                  <a:pt x="1607354" y="4404716"/>
                  <a:pt x="1607698" y="4405133"/>
                  <a:pt x="1608157" y="4405361"/>
                </a:cubicBezTo>
                <a:lnTo>
                  <a:pt x="1597318" y="4409344"/>
                </a:lnTo>
                <a:cubicBezTo>
                  <a:pt x="1585926" y="4414294"/>
                  <a:pt x="1577490" y="4424252"/>
                  <a:pt x="1574499" y="4436276"/>
                </a:cubicBezTo>
                <a:lnTo>
                  <a:pt x="1570886" y="4457140"/>
                </a:lnTo>
                <a:lnTo>
                  <a:pt x="1557005" y="4457140"/>
                </a:lnTo>
                <a:lnTo>
                  <a:pt x="1563090" y="4448794"/>
                </a:lnTo>
                <a:lnTo>
                  <a:pt x="1546166" y="4442725"/>
                </a:lnTo>
                <a:cubicBezTo>
                  <a:pt x="1548137" y="4439311"/>
                  <a:pt x="1549246" y="4435480"/>
                  <a:pt x="1549398" y="4431535"/>
                </a:cubicBezTo>
                <a:cubicBezTo>
                  <a:pt x="1547911" y="4430643"/>
                  <a:pt x="1546312" y="4429941"/>
                  <a:pt x="1544644" y="4429448"/>
                </a:cubicBezTo>
                <a:cubicBezTo>
                  <a:pt x="1551574" y="4430719"/>
                  <a:pt x="1558429" y="4432369"/>
                  <a:pt x="1565181" y="4434380"/>
                </a:cubicBezTo>
                <a:cubicBezTo>
                  <a:pt x="1574697" y="4424764"/>
                  <a:pt x="1578639" y="4410956"/>
                  <a:pt x="1575640" y="4397774"/>
                </a:cubicBezTo>
                <a:cubicBezTo>
                  <a:pt x="1574505" y="4397623"/>
                  <a:pt x="1573352" y="4397623"/>
                  <a:pt x="1572217" y="4397774"/>
                </a:cubicBezTo>
                <a:lnTo>
                  <a:pt x="1565942" y="4399292"/>
                </a:lnTo>
                <a:cubicBezTo>
                  <a:pt x="1561949" y="4405740"/>
                  <a:pt x="1571076" y="4425086"/>
                  <a:pt x="1560047" y="4424517"/>
                </a:cubicBezTo>
                <a:cubicBezTo>
                  <a:pt x="1549018" y="4423948"/>
                  <a:pt x="1555483" y="4408016"/>
                  <a:pt x="1539130" y="4414085"/>
                </a:cubicBezTo>
                <a:cubicBezTo>
                  <a:pt x="1549018" y="4429828"/>
                  <a:pt x="1521635" y="4430397"/>
                  <a:pt x="1531904" y="4434190"/>
                </a:cubicBezTo>
                <a:cubicBezTo>
                  <a:pt x="1531122" y="4435271"/>
                  <a:pt x="1530423" y="4436409"/>
                  <a:pt x="1529812" y="4437604"/>
                </a:cubicBezTo>
                <a:lnTo>
                  <a:pt x="1501098" y="4427362"/>
                </a:lnTo>
                <a:lnTo>
                  <a:pt x="1478850" y="4419206"/>
                </a:lnTo>
                <a:lnTo>
                  <a:pt x="1453559" y="4425086"/>
                </a:lnTo>
                <a:lnTo>
                  <a:pt x="1455651" y="4421103"/>
                </a:lnTo>
                <a:lnTo>
                  <a:pt x="1455651" y="4419017"/>
                </a:lnTo>
                <a:cubicBezTo>
                  <a:pt x="1455651" y="4416362"/>
                  <a:pt x="1455651" y="4412947"/>
                  <a:pt x="1455651" y="4408965"/>
                </a:cubicBezTo>
                <a:lnTo>
                  <a:pt x="1437966" y="4410103"/>
                </a:lnTo>
                <a:lnTo>
                  <a:pt x="1434924" y="4423569"/>
                </a:lnTo>
                <a:lnTo>
                  <a:pt x="1425986" y="4416551"/>
                </a:lnTo>
                <a:lnTo>
                  <a:pt x="1428649" y="4410672"/>
                </a:lnTo>
                <a:lnTo>
                  <a:pt x="1421042" y="4410672"/>
                </a:lnTo>
                <a:lnTo>
                  <a:pt x="1426177" y="4420344"/>
                </a:lnTo>
                <a:lnTo>
                  <a:pt x="1431121" y="4429638"/>
                </a:lnTo>
                <a:lnTo>
                  <a:pt x="1427888" y="4429638"/>
                </a:lnTo>
                <a:lnTo>
                  <a:pt x="1433783" y="4454484"/>
                </a:lnTo>
                <a:lnTo>
                  <a:pt x="1440819" y="4484072"/>
                </a:lnTo>
                <a:lnTo>
                  <a:pt x="1433973" y="4485969"/>
                </a:lnTo>
                <a:lnTo>
                  <a:pt x="1439488" y="4506453"/>
                </a:lnTo>
                <a:lnTo>
                  <a:pt x="1433593" y="4514419"/>
                </a:lnTo>
                <a:cubicBezTo>
                  <a:pt x="1432452" y="4514419"/>
                  <a:pt x="1433593" y="4511573"/>
                  <a:pt x="1432642" y="4510815"/>
                </a:cubicBezTo>
                <a:cubicBezTo>
                  <a:pt x="1431691" y="4510056"/>
                  <a:pt x="1432642" y="4514229"/>
                  <a:pt x="1432642" y="4515177"/>
                </a:cubicBezTo>
                <a:lnTo>
                  <a:pt x="1412485" y="4541731"/>
                </a:lnTo>
                <a:cubicBezTo>
                  <a:pt x="1412738" y="4541123"/>
                  <a:pt x="1412738" y="4540441"/>
                  <a:pt x="1412485" y="4539834"/>
                </a:cubicBezTo>
                <a:cubicBezTo>
                  <a:pt x="1412611" y="4539018"/>
                  <a:pt x="1412611" y="4538184"/>
                  <a:pt x="1412485" y="4537368"/>
                </a:cubicBezTo>
                <a:cubicBezTo>
                  <a:pt x="1409253" y="4536230"/>
                  <a:pt x="1408492" y="4534144"/>
                  <a:pt x="1409062" y="4531868"/>
                </a:cubicBezTo>
                <a:lnTo>
                  <a:pt x="1411154" y="4531868"/>
                </a:lnTo>
                <a:lnTo>
                  <a:pt x="1411154" y="4528644"/>
                </a:lnTo>
                <a:lnTo>
                  <a:pt x="1412295" y="4526936"/>
                </a:lnTo>
                <a:cubicBezTo>
                  <a:pt x="1410964" y="4525609"/>
                  <a:pt x="1412295" y="4524660"/>
                  <a:pt x="1412295" y="4523712"/>
                </a:cubicBezTo>
                <a:cubicBezTo>
                  <a:pt x="1413522" y="4520090"/>
                  <a:pt x="1414982" y="4516543"/>
                  <a:pt x="1416669" y="4513091"/>
                </a:cubicBezTo>
                <a:cubicBezTo>
                  <a:pt x="1416749" y="4512788"/>
                  <a:pt x="1416749" y="4512446"/>
                  <a:pt x="1416669" y="4512142"/>
                </a:cubicBezTo>
                <a:lnTo>
                  <a:pt x="1413626" y="4512142"/>
                </a:lnTo>
                <a:lnTo>
                  <a:pt x="1407731" y="4508539"/>
                </a:lnTo>
                <a:cubicBezTo>
                  <a:pt x="1407402" y="4505732"/>
                  <a:pt x="1406355" y="4503058"/>
                  <a:pt x="1404689" y="4500763"/>
                </a:cubicBezTo>
                <a:cubicBezTo>
                  <a:pt x="1404689" y="4500763"/>
                  <a:pt x="1402597" y="4501901"/>
                  <a:pt x="1400696" y="4504556"/>
                </a:cubicBezTo>
                <a:lnTo>
                  <a:pt x="1397843" y="4502849"/>
                </a:lnTo>
                <a:cubicBezTo>
                  <a:pt x="1394420" y="4500763"/>
                  <a:pt x="1390998" y="4499056"/>
                  <a:pt x="1387955" y="4497538"/>
                </a:cubicBezTo>
                <a:cubicBezTo>
                  <a:pt x="1389545" y="4494750"/>
                  <a:pt x="1391602" y="4492247"/>
                  <a:pt x="1394040" y="4490141"/>
                </a:cubicBezTo>
                <a:cubicBezTo>
                  <a:pt x="1395434" y="4485020"/>
                  <a:pt x="1398193" y="4480355"/>
                  <a:pt x="1402027" y="4476675"/>
                </a:cubicBezTo>
                <a:cubicBezTo>
                  <a:pt x="1402027" y="4473640"/>
                  <a:pt x="1405830" y="4471933"/>
                  <a:pt x="1406020" y="4468520"/>
                </a:cubicBezTo>
                <a:cubicBezTo>
                  <a:pt x="1408112" y="4468520"/>
                  <a:pt x="1407731" y="4466054"/>
                  <a:pt x="1408682" y="4464726"/>
                </a:cubicBezTo>
                <a:cubicBezTo>
                  <a:pt x="1412898" y="4460004"/>
                  <a:pt x="1416420" y="4454693"/>
                  <a:pt x="1419141" y="4448984"/>
                </a:cubicBezTo>
                <a:cubicBezTo>
                  <a:pt x="1413816" y="4455622"/>
                  <a:pt x="1407161" y="4463399"/>
                  <a:pt x="1401456" y="4471365"/>
                </a:cubicBezTo>
                <a:cubicBezTo>
                  <a:pt x="1398033" y="4476106"/>
                  <a:pt x="1396322" y="4481986"/>
                  <a:pt x="1392329" y="4484831"/>
                </a:cubicBezTo>
                <a:cubicBezTo>
                  <a:pt x="1388335" y="4487676"/>
                  <a:pt x="1387765" y="4485969"/>
                  <a:pt x="1387575" y="4488624"/>
                </a:cubicBezTo>
                <a:cubicBezTo>
                  <a:pt x="1383772" y="4488624"/>
                  <a:pt x="1383772" y="4494314"/>
                  <a:pt x="1379778" y="4491469"/>
                </a:cubicBezTo>
                <a:cubicBezTo>
                  <a:pt x="1380919" y="4487676"/>
                  <a:pt x="1386244" y="4482934"/>
                  <a:pt x="1385103" y="4480468"/>
                </a:cubicBezTo>
                <a:cubicBezTo>
                  <a:pt x="1381490" y="4485020"/>
                  <a:pt x="1379208" y="4489383"/>
                  <a:pt x="1374834" y="4491279"/>
                </a:cubicBezTo>
                <a:cubicBezTo>
                  <a:pt x="1374834" y="4489193"/>
                  <a:pt x="1378067" y="4487107"/>
                  <a:pt x="1377497" y="4484451"/>
                </a:cubicBezTo>
                <a:lnTo>
                  <a:pt x="1379968" y="4479330"/>
                </a:lnTo>
                <a:lnTo>
                  <a:pt x="1372743" y="4459226"/>
                </a:lnTo>
                <a:lnTo>
                  <a:pt x="1368369" y="4460933"/>
                </a:lnTo>
                <a:cubicBezTo>
                  <a:pt x="1367530" y="4461236"/>
                  <a:pt x="1366756" y="4461673"/>
                  <a:pt x="1366087" y="4462261"/>
                </a:cubicBezTo>
                <a:cubicBezTo>
                  <a:pt x="1366277" y="4461767"/>
                  <a:pt x="1366277" y="4461236"/>
                  <a:pt x="1366087" y="4460743"/>
                </a:cubicBezTo>
                <a:cubicBezTo>
                  <a:pt x="1366087" y="4460743"/>
                  <a:pt x="1364566" y="4462071"/>
                  <a:pt x="1363995" y="4460743"/>
                </a:cubicBezTo>
                <a:cubicBezTo>
                  <a:pt x="1363425" y="4459415"/>
                  <a:pt x="1365326" y="4458847"/>
                  <a:pt x="1363995" y="4458278"/>
                </a:cubicBezTo>
                <a:cubicBezTo>
                  <a:pt x="1362664" y="4457709"/>
                  <a:pt x="1361904" y="4458278"/>
                  <a:pt x="1360573" y="4458278"/>
                </a:cubicBezTo>
                <a:cubicBezTo>
                  <a:pt x="1359241" y="4458278"/>
                  <a:pt x="1361713" y="4456571"/>
                  <a:pt x="1361904" y="4455433"/>
                </a:cubicBezTo>
                <a:cubicBezTo>
                  <a:pt x="1362094" y="4454295"/>
                  <a:pt x="1359432" y="4454105"/>
                  <a:pt x="1358100" y="4452777"/>
                </a:cubicBezTo>
                <a:cubicBezTo>
                  <a:pt x="1361577" y="4446537"/>
                  <a:pt x="1365452" y="4440506"/>
                  <a:pt x="1369700" y="4434759"/>
                </a:cubicBezTo>
                <a:cubicBezTo>
                  <a:pt x="1368559" y="4433242"/>
                  <a:pt x="1369700" y="4430018"/>
                  <a:pt x="1367418" y="4429638"/>
                </a:cubicBezTo>
                <a:cubicBezTo>
                  <a:pt x="1366338" y="4430966"/>
                  <a:pt x="1365442" y="4432426"/>
                  <a:pt x="1364756" y="4434000"/>
                </a:cubicBezTo>
                <a:cubicBezTo>
                  <a:pt x="1364756" y="4434000"/>
                  <a:pt x="1363615" y="4433052"/>
                  <a:pt x="1363045" y="4434000"/>
                </a:cubicBezTo>
                <a:cubicBezTo>
                  <a:pt x="1362474" y="4434949"/>
                  <a:pt x="1359432" y="4443104"/>
                  <a:pt x="1355438" y="4443673"/>
                </a:cubicBezTo>
                <a:cubicBezTo>
                  <a:pt x="1355438" y="4443673"/>
                  <a:pt x="1353917" y="4442156"/>
                  <a:pt x="1355438" y="4441397"/>
                </a:cubicBezTo>
                <a:cubicBezTo>
                  <a:pt x="1356960" y="4440639"/>
                  <a:pt x="1357150" y="4438552"/>
                  <a:pt x="1357530" y="4437604"/>
                </a:cubicBezTo>
                <a:cubicBezTo>
                  <a:pt x="1355661" y="4435764"/>
                  <a:pt x="1353468" y="4434285"/>
                  <a:pt x="1351065" y="4433242"/>
                </a:cubicBezTo>
                <a:cubicBezTo>
                  <a:pt x="1351065" y="4425465"/>
                  <a:pt x="1344790" y="4418069"/>
                  <a:pt x="1343268" y="4410292"/>
                </a:cubicBezTo>
                <a:lnTo>
                  <a:pt x="1344790" y="4410292"/>
                </a:lnTo>
                <a:cubicBezTo>
                  <a:pt x="1341359" y="4399728"/>
                  <a:pt x="1339376" y="4388765"/>
                  <a:pt x="1338895" y="4377670"/>
                </a:cubicBezTo>
                <a:cubicBezTo>
                  <a:pt x="1338895" y="4377670"/>
                  <a:pt x="1340226" y="4377670"/>
                  <a:pt x="1340986" y="4377670"/>
                </a:cubicBezTo>
                <a:cubicBezTo>
                  <a:pt x="1337069" y="4362781"/>
                  <a:pt x="1334211" y="4347627"/>
                  <a:pt x="1332429" y="4332340"/>
                </a:cubicBezTo>
                <a:cubicBezTo>
                  <a:pt x="1332292" y="4340363"/>
                  <a:pt x="1332992" y="4348366"/>
                  <a:pt x="1334521" y="4356237"/>
                </a:cubicBezTo>
                <a:cubicBezTo>
                  <a:pt x="1333380" y="4370273"/>
                  <a:pt x="1337944" y="4383739"/>
                  <a:pt x="1336993" y="4397585"/>
                </a:cubicBezTo>
                <a:lnTo>
                  <a:pt x="1335662" y="4396447"/>
                </a:lnTo>
                <a:cubicBezTo>
                  <a:pt x="1334141" y="4401188"/>
                  <a:pt x="1336993" y="4405361"/>
                  <a:pt x="1335662" y="4409913"/>
                </a:cubicBezTo>
                <a:cubicBezTo>
                  <a:pt x="1333380" y="4405551"/>
                  <a:pt x="1332619" y="4400809"/>
                  <a:pt x="1330528" y="4396257"/>
                </a:cubicBezTo>
                <a:cubicBezTo>
                  <a:pt x="1332239" y="4389239"/>
                  <a:pt x="1326915" y="4382222"/>
                  <a:pt x="1328626" y="4375963"/>
                </a:cubicBezTo>
                <a:cubicBezTo>
                  <a:pt x="1328626" y="4375963"/>
                  <a:pt x="1327105" y="4374635"/>
                  <a:pt x="1328626" y="4374066"/>
                </a:cubicBezTo>
                <a:cubicBezTo>
                  <a:pt x="1330147" y="4373497"/>
                  <a:pt x="1330147" y="4374066"/>
                  <a:pt x="1330908" y="4374066"/>
                </a:cubicBezTo>
                <a:cubicBezTo>
                  <a:pt x="1328626" y="4371411"/>
                  <a:pt x="1330908" y="4366859"/>
                  <a:pt x="1327105" y="4365342"/>
                </a:cubicBezTo>
                <a:cubicBezTo>
                  <a:pt x="1327105" y="4369514"/>
                  <a:pt x="1328816" y="4373497"/>
                  <a:pt x="1327105" y="4377670"/>
                </a:cubicBezTo>
                <a:lnTo>
                  <a:pt x="1328816" y="4378997"/>
                </a:lnTo>
                <a:cubicBezTo>
                  <a:pt x="1326915" y="4378997"/>
                  <a:pt x="1328816" y="4381842"/>
                  <a:pt x="1327485" y="4382411"/>
                </a:cubicBezTo>
                <a:cubicBezTo>
                  <a:pt x="1326154" y="4382980"/>
                  <a:pt x="1325964" y="4382411"/>
                  <a:pt x="1325013" y="4382411"/>
                </a:cubicBezTo>
                <a:cubicBezTo>
                  <a:pt x="1323530" y="4377271"/>
                  <a:pt x="1321623" y="4372264"/>
                  <a:pt x="1319308" y="4367428"/>
                </a:cubicBezTo>
                <a:cubicBezTo>
                  <a:pt x="1319308" y="4367428"/>
                  <a:pt x="1319308" y="4367428"/>
                  <a:pt x="1319308" y="4366290"/>
                </a:cubicBezTo>
                <a:cubicBezTo>
                  <a:pt x="1316909" y="4361719"/>
                  <a:pt x="1315669" y="4356655"/>
                  <a:pt x="1315696" y="4351496"/>
                </a:cubicBezTo>
                <a:lnTo>
                  <a:pt x="1316836" y="4351496"/>
                </a:lnTo>
                <a:cubicBezTo>
                  <a:pt x="1318358" y="4347513"/>
                  <a:pt x="1312463" y="4343340"/>
                  <a:pt x="1314745" y="4338219"/>
                </a:cubicBezTo>
                <a:cubicBezTo>
                  <a:pt x="1313223" y="4338219"/>
                  <a:pt x="1314745" y="4336133"/>
                  <a:pt x="1314745" y="4335185"/>
                </a:cubicBezTo>
                <a:cubicBezTo>
                  <a:pt x="1314745" y="4334236"/>
                  <a:pt x="1314745" y="4332909"/>
                  <a:pt x="1314745" y="4331960"/>
                </a:cubicBezTo>
                <a:cubicBezTo>
                  <a:pt x="1311702" y="4325322"/>
                  <a:pt x="1312843" y="4318494"/>
                  <a:pt x="1309040" y="4312994"/>
                </a:cubicBezTo>
                <a:cubicBezTo>
                  <a:pt x="1309991" y="4311856"/>
                  <a:pt x="1309040" y="4310338"/>
                  <a:pt x="1309040" y="4310149"/>
                </a:cubicBezTo>
                <a:cubicBezTo>
                  <a:pt x="1303716" y="4303321"/>
                  <a:pt x="1306188" y="4295545"/>
                  <a:pt x="1305237" y="4288148"/>
                </a:cubicBezTo>
                <a:cubicBezTo>
                  <a:pt x="1306378" y="4288148"/>
                  <a:pt x="1305237" y="4286251"/>
                  <a:pt x="1306378" y="4286820"/>
                </a:cubicBezTo>
                <a:cubicBezTo>
                  <a:pt x="1307519" y="4287389"/>
                  <a:pt x="1306378" y="4290044"/>
                  <a:pt x="1308279" y="4288527"/>
                </a:cubicBezTo>
                <a:cubicBezTo>
                  <a:pt x="1307045" y="4281301"/>
                  <a:pt x="1305201" y="4274188"/>
                  <a:pt x="1302765" y="4267285"/>
                </a:cubicBezTo>
                <a:cubicBezTo>
                  <a:pt x="1304016" y="4264970"/>
                  <a:pt x="1304016" y="4262201"/>
                  <a:pt x="1302765" y="4259888"/>
                </a:cubicBezTo>
                <a:cubicBezTo>
                  <a:pt x="1305427" y="4257611"/>
                  <a:pt x="1302765" y="4253249"/>
                  <a:pt x="1301624" y="4250025"/>
                </a:cubicBezTo>
                <a:cubicBezTo>
                  <a:pt x="1297821" y="4251542"/>
                  <a:pt x="1301624" y="4254767"/>
                  <a:pt x="1299152" y="4257042"/>
                </a:cubicBezTo>
                <a:cubicBezTo>
                  <a:pt x="1300103" y="4261405"/>
                  <a:pt x="1299152" y="4265957"/>
                  <a:pt x="1300103" y="4270319"/>
                </a:cubicBezTo>
                <a:cubicBezTo>
                  <a:pt x="1296870" y="4266716"/>
                  <a:pt x="1298581" y="4259698"/>
                  <a:pt x="1294778" y="4258180"/>
                </a:cubicBezTo>
                <a:cubicBezTo>
                  <a:pt x="1294778" y="4259508"/>
                  <a:pt x="1294778" y="4260836"/>
                  <a:pt x="1296680" y="4261974"/>
                </a:cubicBezTo>
                <a:cubicBezTo>
                  <a:pt x="1298581" y="4263112"/>
                  <a:pt x="1296680" y="4261974"/>
                  <a:pt x="1296680" y="4263681"/>
                </a:cubicBezTo>
                <a:cubicBezTo>
                  <a:pt x="1296680" y="4265388"/>
                  <a:pt x="1296680" y="4266336"/>
                  <a:pt x="1298772" y="4267664"/>
                </a:cubicBezTo>
                <a:cubicBezTo>
                  <a:pt x="1297440" y="4268991"/>
                  <a:pt x="1299912" y="4270129"/>
                  <a:pt x="1298772" y="4271457"/>
                </a:cubicBezTo>
                <a:cubicBezTo>
                  <a:pt x="1301346" y="4278759"/>
                  <a:pt x="1302255" y="4286536"/>
                  <a:pt x="1301434" y="4294217"/>
                </a:cubicBezTo>
                <a:cubicBezTo>
                  <a:pt x="1301913" y="4297479"/>
                  <a:pt x="1301913" y="4300817"/>
                  <a:pt x="1301434" y="4304079"/>
                </a:cubicBezTo>
                <a:cubicBezTo>
                  <a:pt x="1302386" y="4307171"/>
                  <a:pt x="1302386" y="4310471"/>
                  <a:pt x="1301434" y="4313563"/>
                </a:cubicBezTo>
                <a:lnTo>
                  <a:pt x="1295539" y="4315080"/>
                </a:lnTo>
                <a:cubicBezTo>
                  <a:pt x="1295539" y="4315080"/>
                  <a:pt x="1295539" y="4313373"/>
                  <a:pt x="1295539" y="4312615"/>
                </a:cubicBezTo>
                <a:cubicBezTo>
                  <a:pt x="1294535" y="4309182"/>
                  <a:pt x="1293710" y="4305692"/>
                  <a:pt x="1293067" y="4302183"/>
                </a:cubicBezTo>
                <a:cubicBezTo>
                  <a:pt x="1294010" y="4299812"/>
                  <a:pt x="1294010" y="4297157"/>
                  <a:pt x="1293067" y="4294786"/>
                </a:cubicBezTo>
                <a:cubicBezTo>
                  <a:pt x="1293067" y="4294786"/>
                  <a:pt x="1293067" y="4294786"/>
                  <a:pt x="1291926" y="4294786"/>
                </a:cubicBezTo>
                <a:cubicBezTo>
                  <a:pt x="1287933" y="4287768"/>
                  <a:pt x="1290785" y="4280371"/>
                  <a:pt x="1288313" y="4273354"/>
                </a:cubicBezTo>
                <a:lnTo>
                  <a:pt x="1292687" y="4273354"/>
                </a:lnTo>
                <a:lnTo>
                  <a:pt x="1289454" y="4259888"/>
                </a:lnTo>
                <a:cubicBezTo>
                  <a:pt x="1289536" y="4259394"/>
                  <a:pt x="1289536" y="4258863"/>
                  <a:pt x="1289454" y="4258370"/>
                </a:cubicBezTo>
                <a:lnTo>
                  <a:pt x="1289454" y="4254577"/>
                </a:lnTo>
                <a:cubicBezTo>
                  <a:pt x="1289454" y="4253060"/>
                  <a:pt x="1289454" y="4251163"/>
                  <a:pt x="1289454" y="4249456"/>
                </a:cubicBezTo>
                <a:lnTo>
                  <a:pt x="1289454" y="4247559"/>
                </a:lnTo>
                <a:cubicBezTo>
                  <a:pt x="1289169" y="4247161"/>
                  <a:pt x="1289169" y="4246630"/>
                  <a:pt x="1289454" y="4246232"/>
                </a:cubicBezTo>
                <a:cubicBezTo>
                  <a:pt x="1285126" y="4238304"/>
                  <a:pt x="1283776" y="4229086"/>
                  <a:pt x="1285651" y="4220247"/>
                </a:cubicBezTo>
                <a:cubicBezTo>
                  <a:pt x="1283557" y="4211883"/>
                  <a:pt x="1282787" y="4203235"/>
                  <a:pt x="1283369" y="4194643"/>
                </a:cubicBezTo>
                <a:cubicBezTo>
                  <a:pt x="1280136" y="4197487"/>
                  <a:pt x="1283369" y="4200902"/>
                  <a:pt x="1280516" y="4202798"/>
                </a:cubicBezTo>
                <a:cubicBezTo>
                  <a:pt x="1276713" y="4199005"/>
                  <a:pt x="1280516" y="4193694"/>
                  <a:pt x="1280516" y="4189521"/>
                </a:cubicBezTo>
                <a:cubicBezTo>
                  <a:pt x="1282989" y="4190849"/>
                  <a:pt x="1280516" y="4192556"/>
                  <a:pt x="1282798" y="4194074"/>
                </a:cubicBezTo>
                <a:cubicBezTo>
                  <a:pt x="1284038" y="4186031"/>
                  <a:pt x="1284038" y="4177838"/>
                  <a:pt x="1282798" y="4169796"/>
                </a:cubicBezTo>
                <a:lnTo>
                  <a:pt x="1285080" y="4171693"/>
                </a:lnTo>
                <a:cubicBezTo>
                  <a:pt x="1286031" y="4170365"/>
                  <a:pt x="1285080" y="4169606"/>
                  <a:pt x="1286982" y="4169986"/>
                </a:cubicBezTo>
                <a:cubicBezTo>
                  <a:pt x="1285675" y="4167729"/>
                  <a:pt x="1284957" y="4165187"/>
                  <a:pt x="1284890" y="4162589"/>
                </a:cubicBezTo>
                <a:cubicBezTo>
                  <a:pt x="1284890" y="4162589"/>
                  <a:pt x="1284890" y="4162589"/>
                  <a:pt x="1286411" y="4162589"/>
                </a:cubicBezTo>
                <a:cubicBezTo>
                  <a:pt x="1287933" y="4162589"/>
                  <a:pt x="1284510" y="4159554"/>
                  <a:pt x="1286411" y="4157847"/>
                </a:cubicBezTo>
                <a:cubicBezTo>
                  <a:pt x="1282418" y="4155951"/>
                  <a:pt x="1282608" y="4153485"/>
                  <a:pt x="1282418" y="4150640"/>
                </a:cubicBezTo>
                <a:cubicBezTo>
                  <a:pt x="1282228" y="4147795"/>
                  <a:pt x="1283939" y="4151778"/>
                  <a:pt x="1284510" y="4150640"/>
                </a:cubicBezTo>
                <a:cubicBezTo>
                  <a:pt x="1285080" y="4149502"/>
                  <a:pt x="1284510" y="4143812"/>
                  <a:pt x="1282608" y="4140398"/>
                </a:cubicBezTo>
                <a:cubicBezTo>
                  <a:pt x="1283749" y="4140398"/>
                  <a:pt x="1286602" y="4140398"/>
                  <a:pt x="1285841" y="4143053"/>
                </a:cubicBezTo>
                <a:cubicBezTo>
                  <a:pt x="1288123" y="4143053"/>
                  <a:pt x="1288123" y="4146088"/>
                  <a:pt x="1287552" y="4147795"/>
                </a:cubicBezTo>
                <a:cubicBezTo>
                  <a:pt x="1291165" y="4160692"/>
                  <a:pt x="1290975" y="4173969"/>
                  <a:pt x="1293447" y="4186866"/>
                </a:cubicBezTo>
                <a:cubicBezTo>
                  <a:pt x="1293447" y="4189142"/>
                  <a:pt x="1293447" y="4191039"/>
                  <a:pt x="1293447" y="4193315"/>
                </a:cubicBezTo>
                <a:cubicBezTo>
                  <a:pt x="1296326" y="4205510"/>
                  <a:pt x="1298547" y="4217858"/>
                  <a:pt x="1300103" y="4230300"/>
                </a:cubicBezTo>
                <a:cubicBezTo>
                  <a:pt x="1304666" y="4234472"/>
                  <a:pt x="1302004" y="4240162"/>
                  <a:pt x="1304666" y="4243576"/>
                </a:cubicBezTo>
                <a:cubicBezTo>
                  <a:pt x="1306081" y="4240181"/>
                  <a:pt x="1306081" y="4236350"/>
                  <a:pt x="1304666" y="4232955"/>
                </a:cubicBezTo>
                <a:cubicBezTo>
                  <a:pt x="1305997" y="4227644"/>
                  <a:pt x="1302765" y="4220247"/>
                  <a:pt x="1303145" y="4213988"/>
                </a:cubicBezTo>
                <a:cubicBezTo>
                  <a:pt x="1303145" y="4213988"/>
                  <a:pt x="1304476" y="4213988"/>
                  <a:pt x="1305047" y="4213988"/>
                </a:cubicBezTo>
                <a:cubicBezTo>
                  <a:pt x="1304573" y="4209835"/>
                  <a:pt x="1304573" y="4205624"/>
                  <a:pt x="1305047" y="4201471"/>
                </a:cubicBezTo>
                <a:cubicBezTo>
                  <a:pt x="1307329" y="4207161"/>
                  <a:pt x="1308279" y="4212850"/>
                  <a:pt x="1310181" y="4218540"/>
                </a:cubicBezTo>
                <a:cubicBezTo>
                  <a:pt x="1310181" y="4216454"/>
                  <a:pt x="1310181" y="4217213"/>
                  <a:pt x="1312273" y="4216454"/>
                </a:cubicBezTo>
                <a:cubicBezTo>
                  <a:pt x="1311269" y="4214387"/>
                  <a:pt x="1310812" y="4212111"/>
                  <a:pt x="1310942" y="4209816"/>
                </a:cubicBezTo>
                <a:cubicBezTo>
                  <a:pt x="1316836" y="4217592"/>
                  <a:pt x="1314935" y="4225937"/>
                  <a:pt x="1319308" y="4233903"/>
                </a:cubicBezTo>
                <a:cubicBezTo>
                  <a:pt x="1318168" y="4233903"/>
                  <a:pt x="1320259" y="4235041"/>
                  <a:pt x="1319308" y="4235800"/>
                </a:cubicBezTo>
                <a:cubicBezTo>
                  <a:pt x="1321187" y="4237127"/>
                  <a:pt x="1322087" y="4239442"/>
                  <a:pt x="1321590" y="4241680"/>
                </a:cubicBezTo>
                <a:cubicBezTo>
                  <a:pt x="1321590" y="4241680"/>
                  <a:pt x="1324823" y="4244524"/>
                  <a:pt x="1321590" y="4244524"/>
                </a:cubicBezTo>
                <a:cubicBezTo>
                  <a:pt x="1327295" y="4253439"/>
                  <a:pt x="1325013" y="4263491"/>
                  <a:pt x="1331288" y="4272026"/>
                </a:cubicBezTo>
                <a:cubicBezTo>
                  <a:pt x="1332110" y="4275706"/>
                  <a:pt x="1333878" y="4279101"/>
                  <a:pt x="1336423" y="4281889"/>
                </a:cubicBezTo>
                <a:cubicBezTo>
                  <a:pt x="1336455" y="4286346"/>
                  <a:pt x="1337427" y="4290727"/>
                  <a:pt x="1339275" y="4294786"/>
                </a:cubicBezTo>
                <a:cubicBezTo>
                  <a:pt x="1341176" y="4292320"/>
                  <a:pt x="1339275" y="4290234"/>
                  <a:pt x="1341367" y="4287579"/>
                </a:cubicBezTo>
                <a:cubicBezTo>
                  <a:pt x="1337183" y="4273411"/>
                  <a:pt x="1334006" y="4258958"/>
                  <a:pt x="1331859" y="4244335"/>
                </a:cubicBezTo>
                <a:cubicBezTo>
                  <a:pt x="1330718" y="4244335"/>
                  <a:pt x="1331859" y="4243007"/>
                  <a:pt x="1330338" y="4242628"/>
                </a:cubicBezTo>
                <a:cubicBezTo>
                  <a:pt x="1333000" y="4236938"/>
                  <a:pt x="1327675" y="4229731"/>
                  <a:pt x="1330338" y="4225937"/>
                </a:cubicBezTo>
                <a:cubicBezTo>
                  <a:pt x="1328816" y="4225937"/>
                  <a:pt x="1328816" y="4225937"/>
                  <a:pt x="1330338" y="4224230"/>
                </a:cubicBezTo>
                <a:cubicBezTo>
                  <a:pt x="1331859" y="4222523"/>
                  <a:pt x="1328056" y="4223092"/>
                  <a:pt x="1328626" y="4222334"/>
                </a:cubicBezTo>
                <a:cubicBezTo>
                  <a:pt x="1329197" y="4221575"/>
                  <a:pt x="1330147" y="4222334"/>
                  <a:pt x="1331098" y="4222334"/>
                </a:cubicBezTo>
                <a:cubicBezTo>
                  <a:pt x="1332049" y="4222334"/>
                  <a:pt x="1331098" y="4221196"/>
                  <a:pt x="1331098" y="4220627"/>
                </a:cubicBezTo>
                <a:cubicBezTo>
                  <a:pt x="1329328" y="4221025"/>
                  <a:pt x="1327538" y="4220058"/>
                  <a:pt x="1326915" y="4218351"/>
                </a:cubicBezTo>
                <a:cubicBezTo>
                  <a:pt x="1327384" y="4218616"/>
                  <a:pt x="1327964" y="4218616"/>
                  <a:pt x="1328436" y="4218351"/>
                </a:cubicBezTo>
                <a:cubicBezTo>
                  <a:pt x="1326534" y="4216075"/>
                  <a:pt x="1328436" y="4213419"/>
                  <a:pt x="1326154" y="4210385"/>
                </a:cubicBezTo>
                <a:cubicBezTo>
                  <a:pt x="1327866" y="4210385"/>
                  <a:pt x="1327295" y="4210385"/>
                  <a:pt x="1328816" y="4210385"/>
                </a:cubicBezTo>
                <a:cubicBezTo>
                  <a:pt x="1330338" y="4210385"/>
                  <a:pt x="1328816" y="4208299"/>
                  <a:pt x="1326344" y="4207350"/>
                </a:cubicBezTo>
                <a:cubicBezTo>
                  <a:pt x="1327485" y="4207350"/>
                  <a:pt x="1326344" y="4206212"/>
                  <a:pt x="1326344" y="4204884"/>
                </a:cubicBezTo>
                <a:cubicBezTo>
                  <a:pt x="1326344" y="4203557"/>
                  <a:pt x="1327675" y="4206212"/>
                  <a:pt x="1328246" y="4204884"/>
                </a:cubicBezTo>
                <a:cubicBezTo>
                  <a:pt x="1328816" y="4203557"/>
                  <a:pt x="1326725" y="4203177"/>
                  <a:pt x="1326344" y="4201091"/>
                </a:cubicBezTo>
                <a:cubicBezTo>
                  <a:pt x="1326344" y="4202040"/>
                  <a:pt x="1329197" y="4203177"/>
                  <a:pt x="1328816" y="4202040"/>
                </a:cubicBezTo>
                <a:cubicBezTo>
                  <a:pt x="1328436" y="4200902"/>
                  <a:pt x="1327105" y="4202040"/>
                  <a:pt x="1326344" y="4200522"/>
                </a:cubicBezTo>
                <a:cubicBezTo>
                  <a:pt x="1325584" y="4199005"/>
                  <a:pt x="1326344" y="4200522"/>
                  <a:pt x="1326344" y="4198815"/>
                </a:cubicBezTo>
                <a:cubicBezTo>
                  <a:pt x="1326344" y="4197108"/>
                  <a:pt x="1326344" y="4195022"/>
                  <a:pt x="1329006" y="4195022"/>
                </a:cubicBezTo>
                <a:cubicBezTo>
                  <a:pt x="1331669" y="4195022"/>
                  <a:pt x="1326534" y="4195022"/>
                  <a:pt x="1327105" y="4193884"/>
                </a:cubicBezTo>
                <a:cubicBezTo>
                  <a:pt x="1327675" y="4192746"/>
                  <a:pt x="1328816" y="4194832"/>
                  <a:pt x="1329387" y="4193884"/>
                </a:cubicBezTo>
                <a:cubicBezTo>
                  <a:pt x="1329957" y="4192936"/>
                  <a:pt x="1329387" y="4192177"/>
                  <a:pt x="1329387" y="4191608"/>
                </a:cubicBezTo>
                <a:cubicBezTo>
                  <a:pt x="1329387" y="4191039"/>
                  <a:pt x="1327295" y="4189901"/>
                  <a:pt x="1325393" y="4190470"/>
                </a:cubicBezTo>
                <a:cubicBezTo>
                  <a:pt x="1326915" y="4190470"/>
                  <a:pt x="1325393" y="4190470"/>
                  <a:pt x="1325393" y="4188763"/>
                </a:cubicBezTo>
                <a:cubicBezTo>
                  <a:pt x="1323435" y="4181802"/>
                  <a:pt x="1322790" y="4174538"/>
                  <a:pt x="1323492" y="4167331"/>
                </a:cubicBezTo>
                <a:cubicBezTo>
                  <a:pt x="1320449" y="4159744"/>
                  <a:pt x="1325964" y="4149881"/>
                  <a:pt x="1321400" y="4143433"/>
                </a:cubicBezTo>
                <a:lnTo>
                  <a:pt x="1321400" y="4140398"/>
                </a:lnTo>
                <a:cubicBezTo>
                  <a:pt x="1319210" y="4134272"/>
                  <a:pt x="1319210" y="4127558"/>
                  <a:pt x="1321400" y="4121432"/>
                </a:cubicBezTo>
                <a:cubicBezTo>
                  <a:pt x="1318928" y="4120104"/>
                  <a:pt x="1319499" y="4117069"/>
                  <a:pt x="1321400" y="4117069"/>
                </a:cubicBezTo>
                <a:cubicBezTo>
                  <a:pt x="1321212" y="4115495"/>
                  <a:pt x="1321212" y="4113902"/>
                  <a:pt x="1321400" y="4112328"/>
                </a:cubicBezTo>
                <a:cubicBezTo>
                  <a:pt x="1321400" y="4112328"/>
                  <a:pt x="1322351" y="4112328"/>
                  <a:pt x="1322921" y="4112328"/>
                </a:cubicBezTo>
                <a:cubicBezTo>
                  <a:pt x="1323207" y="4116747"/>
                  <a:pt x="1323207" y="4121185"/>
                  <a:pt x="1322921" y="4125604"/>
                </a:cubicBezTo>
                <a:cubicBezTo>
                  <a:pt x="1322921" y="4125604"/>
                  <a:pt x="1324823" y="4127122"/>
                  <a:pt x="1325584" y="4126932"/>
                </a:cubicBezTo>
                <a:cubicBezTo>
                  <a:pt x="1325932" y="4124542"/>
                  <a:pt x="1325932" y="4122114"/>
                  <a:pt x="1325584" y="4119725"/>
                </a:cubicBezTo>
                <a:cubicBezTo>
                  <a:pt x="1325584" y="4119725"/>
                  <a:pt x="1325584" y="4119725"/>
                  <a:pt x="1327675" y="4119725"/>
                </a:cubicBezTo>
                <a:cubicBezTo>
                  <a:pt x="1326154" y="4116804"/>
                  <a:pt x="1326154" y="4113352"/>
                  <a:pt x="1327675" y="4110431"/>
                </a:cubicBezTo>
                <a:cubicBezTo>
                  <a:pt x="1325774" y="4108724"/>
                  <a:pt x="1326725" y="4106827"/>
                  <a:pt x="1326725" y="4105120"/>
                </a:cubicBezTo>
                <a:lnTo>
                  <a:pt x="1324253" y="4104172"/>
                </a:lnTo>
                <a:cubicBezTo>
                  <a:pt x="1323779" y="4100587"/>
                  <a:pt x="1323779" y="4096946"/>
                  <a:pt x="1324253" y="4093361"/>
                </a:cubicBezTo>
                <a:cubicBezTo>
                  <a:pt x="1325584" y="4094878"/>
                  <a:pt x="1324253" y="4092413"/>
                  <a:pt x="1326915" y="4093361"/>
                </a:cubicBezTo>
                <a:cubicBezTo>
                  <a:pt x="1329577" y="4094309"/>
                  <a:pt x="1326915" y="4096396"/>
                  <a:pt x="1329577" y="4096206"/>
                </a:cubicBezTo>
                <a:cubicBezTo>
                  <a:pt x="1332239" y="4096016"/>
                  <a:pt x="1329577" y="4094878"/>
                  <a:pt x="1329577" y="4094120"/>
                </a:cubicBezTo>
                <a:cubicBezTo>
                  <a:pt x="1329577" y="4093361"/>
                  <a:pt x="1331098" y="4094120"/>
                  <a:pt x="1331669" y="4094120"/>
                </a:cubicBezTo>
                <a:cubicBezTo>
                  <a:pt x="1332239" y="4094120"/>
                  <a:pt x="1331669" y="4089378"/>
                  <a:pt x="1327675" y="4088430"/>
                </a:cubicBezTo>
                <a:cubicBezTo>
                  <a:pt x="1327675" y="4088430"/>
                  <a:pt x="1327675" y="4086723"/>
                  <a:pt x="1327675" y="4085774"/>
                </a:cubicBezTo>
                <a:cubicBezTo>
                  <a:pt x="1329957" y="4088430"/>
                  <a:pt x="1329957" y="4085774"/>
                  <a:pt x="1332049" y="4085774"/>
                </a:cubicBezTo>
                <a:cubicBezTo>
                  <a:pt x="1333095" y="4085774"/>
                  <a:pt x="1333571" y="4087339"/>
                  <a:pt x="1333880" y="4089307"/>
                </a:cubicBezTo>
                <a:lnTo>
                  <a:pt x="1333969" y="4089947"/>
                </a:lnTo>
                <a:lnTo>
                  <a:pt x="1333570" y="4089947"/>
                </a:lnTo>
                <a:cubicBezTo>
                  <a:pt x="1335145" y="4091237"/>
                  <a:pt x="1335616" y="4093437"/>
                  <a:pt x="1334711" y="4095258"/>
                </a:cubicBezTo>
                <a:lnTo>
                  <a:pt x="1333969" y="4089947"/>
                </a:lnTo>
                <a:lnTo>
                  <a:pt x="1335472" y="4089947"/>
                </a:lnTo>
                <a:cubicBezTo>
                  <a:pt x="1336042" y="4088430"/>
                  <a:pt x="1333570" y="4085395"/>
                  <a:pt x="1335472" y="4084636"/>
                </a:cubicBezTo>
                <a:cubicBezTo>
                  <a:pt x="1337373" y="4083878"/>
                  <a:pt x="1333570" y="4083498"/>
                  <a:pt x="1334141" y="4082930"/>
                </a:cubicBezTo>
                <a:cubicBezTo>
                  <a:pt x="1334711" y="4082361"/>
                  <a:pt x="1334141" y="4082930"/>
                  <a:pt x="1335472" y="4082930"/>
                </a:cubicBezTo>
                <a:cubicBezTo>
                  <a:pt x="1336803" y="4082930"/>
                  <a:pt x="1335472" y="4079515"/>
                  <a:pt x="1336613" y="4080084"/>
                </a:cubicBezTo>
                <a:cubicBezTo>
                  <a:pt x="1337754" y="4080653"/>
                  <a:pt x="1336613" y="4078567"/>
                  <a:pt x="1334901" y="4077619"/>
                </a:cubicBezTo>
                <a:cubicBezTo>
                  <a:pt x="1335822" y="4071834"/>
                  <a:pt x="1335822" y="4065954"/>
                  <a:pt x="1334901" y="4060170"/>
                </a:cubicBezTo>
                <a:cubicBezTo>
                  <a:pt x="1336232" y="4057704"/>
                  <a:pt x="1337183" y="4057514"/>
                  <a:pt x="1336613" y="4055049"/>
                </a:cubicBezTo>
                <a:cubicBezTo>
                  <a:pt x="1338514" y="4055049"/>
                  <a:pt x="1339465" y="4060739"/>
                  <a:pt x="1341937" y="4060549"/>
                </a:cubicBezTo>
                <a:cubicBezTo>
                  <a:pt x="1341937" y="4060549"/>
                  <a:pt x="1341937" y="4058462"/>
                  <a:pt x="1341937" y="4059031"/>
                </a:cubicBezTo>
                <a:cubicBezTo>
                  <a:pt x="1341937" y="4059600"/>
                  <a:pt x="1341937" y="4064153"/>
                  <a:pt x="1344219" y="4064721"/>
                </a:cubicBezTo>
                <a:cubicBezTo>
                  <a:pt x="1346501" y="4065290"/>
                  <a:pt x="1344219" y="4063015"/>
                  <a:pt x="1345740" y="4061687"/>
                </a:cubicBezTo>
                <a:cubicBezTo>
                  <a:pt x="1347261" y="4060359"/>
                  <a:pt x="1345740" y="4059221"/>
                  <a:pt x="1345740" y="4058083"/>
                </a:cubicBezTo>
                <a:lnTo>
                  <a:pt x="1347642" y="4058083"/>
                </a:lnTo>
                <a:cubicBezTo>
                  <a:pt x="1346687" y="4055921"/>
                  <a:pt x="1346170" y="4053607"/>
                  <a:pt x="1346121" y="4051255"/>
                </a:cubicBezTo>
                <a:cubicBezTo>
                  <a:pt x="1346976" y="4050648"/>
                  <a:pt x="1348117" y="4050648"/>
                  <a:pt x="1348973" y="4051255"/>
                </a:cubicBezTo>
                <a:cubicBezTo>
                  <a:pt x="1348973" y="4046324"/>
                  <a:pt x="1344790" y="4041772"/>
                  <a:pt x="1344599" y="4036651"/>
                </a:cubicBezTo>
                <a:cubicBezTo>
                  <a:pt x="1345930" y="4036651"/>
                  <a:pt x="1344599" y="4039496"/>
                  <a:pt x="1346881" y="4039117"/>
                </a:cubicBezTo>
                <a:cubicBezTo>
                  <a:pt x="1349163" y="4038737"/>
                  <a:pt x="1348403" y="4040634"/>
                  <a:pt x="1348783" y="4039117"/>
                </a:cubicBezTo>
                <a:cubicBezTo>
                  <a:pt x="1348783" y="4034375"/>
                  <a:pt x="1341176" y="4030582"/>
                  <a:pt x="1345170" y="4025461"/>
                </a:cubicBezTo>
                <a:cubicBezTo>
                  <a:pt x="1345170" y="4025461"/>
                  <a:pt x="1345170" y="4026409"/>
                  <a:pt x="1346311" y="4025461"/>
                </a:cubicBezTo>
                <a:cubicBezTo>
                  <a:pt x="1347452" y="4024512"/>
                  <a:pt x="1346311" y="4019391"/>
                  <a:pt x="1344599" y="4016357"/>
                </a:cubicBezTo>
                <a:cubicBezTo>
                  <a:pt x="1342888" y="4013322"/>
                  <a:pt x="1346881" y="4015219"/>
                  <a:pt x="1348212" y="4014650"/>
                </a:cubicBezTo>
                <a:cubicBezTo>
                  <a:pt x="1349543" y="4014081"/>
                  <a:pt x="1349734" y="4017685"/>
                  <a:pt x="1348212" y="4018633"/>
                </a:cubicBezTo>
                <a:cubicBezTo>
                  <a:pt x="1350304" y="4025461"/>
                  <a:pt x="1351455" y="4032554"/>
                  <a:pt x="1351635" y="4039686"/>
                </a:cubicBezTo>
                <a:cubicBezTo>
                  <a:pt x="1351635" y="4039686"/>
                  <a:pt x="1353537" y="4042151"/>
                  <a:pt x="1354488" y="4041582"/>
                </a:cubicBezTo>
                <a:cubicBezTo>
                  <a:pt x="1354292" y="4040387"/>
                  <a:pt x="1354292" y="4039174"/>
                  <a:pt x="1354488" y="4037979"/>
                </a:cubicBezTo>
                <a:cubicBezTo>
                  <a:pt x="1354488" y="4037979"/>
                  <a:pt x="1356389" y="4039686"/>
                  <a:pt x="1356960" y="4037979"/>
                </a:cubicBezTo>
                <a:cubicBezTo>
                  <a:pt x="1354997" y="4033920"/>
                  <a:pt x="1354398" y="4029330"/>
                  <a:pt x="1355248" y="4024892"/>
                </a:cubicBezTo>
                <a:cubicBezTo>
                  <a:pt x="1355248" y="4024892"/>
                  <a:pt x="1356769" y="4024892"/>
                  <a:pt x="1357340" y="4023754"/>
                </a:cubicBezTo>
                <a:cubicBezTo>
                  <a:pt x="1357098" y="4021971"/>
                  <a:pt x="1355699" y="4020586"/>
                  <a:pt x="1353917" y="4020340"/>
                </a:cubicBezTo>
                <a:cubicBezTo>
                  <a:pt x="1353917" y="4020340"/>
                  <a:pt x="1353917" y="4019012"/>
                  <a:pt x="1355248" y="4018254"/>
                </a:cubicBezTo>
                <a:cubicBezTo>
                  <a:pt x="1354105" y="4013645"/>
                  <a:pt x="1354105" y="4008827"/>
                  <a:pt x="1355248" y="4004218"/>
                </a:cubicBezTo>
                <a:lnTo>
                  <a:pt x="1360002" y="4009339"/>
                </a:lnTo>
                <a:lnTo>
                  <a:pt x="1367798" y="4017874"/>
                </a:lnTo>
                <a:cubicBezTo>
                  <a:pt x="1368783" y="4016072"/>
                  <a:pt x="1369928" y="4014347"/>
                  <a:pt x="1371221" y="4012753"/>
                </a:cubicBezTo>
                <a:lnTo>
                  <a:pt x="1379588" y="4007822"/>
                </a:lnTo>
                <a:lnTo>
                  <a:pt x="1377687" y="4003080"/>
                </a:lnTo>
                <a:cubicBezTo>
                  <a:pt x="1373589" y="3997220"/>
                  <a:pt x="1368871" y="3991814"/>
                  <a:pt x="1363615" y="3986959"/>
                </a:cubicBezTo>
                <a:lnTo>
                  <a:pt x="1363615" y="3987907"/>
                </a:lnTo>
                <a:lnTo>
                  <a:pt x="1361523" y="3987907"/>
                </a:lnTo>
                <a:lnTo>
                  <a:pt x="1360192" y="3984683"/>
                </a:lnTo>
                <a:lnTo>
                  <a:pt x="1358100" y="3982596"/>
                </a:lnTo>
                <a:lnTo>
                  <a:pt x="1356389" y="3982596"/>
                </a:lnTo>
                <a:lnTo>
                  <a:pt x="1350114" y="3977286"/>
                </a:lnTo>
                <a:lnTo>
                  <a:pt x="1347071" y="3982217"/>
                </a:lnTo>
                <a:lnTo>
                  <a:pt x="1341557" y="3991131"/>
                </a:lnTo>
                <a:lnTo>
                  <a:pt x="1343268" y="3993028"/>
                </a:lnTo>
                <a:cubicBezTo>
                  <a:pt x="1343268" y="3999287"/>
                  <a:pt x="1337563" y="4005167"/>
                  <a:pt x="1337754" y="4010477"/>
                </a:cubicBezTo>
                <a:lnTo>
                  <a:pt x="1335852" y="4012753"/>
                </a:lnTo>
                <a:cubicBezTo>
                  <a:pt x="1337183" y="4014650"/>
                  <a:pt x="1334711" y="4016547"/>
                  <a:pt x="1335852" y="4018822"/>
                </a:cubicBezTo>
                <a:cubicBezTo>
                  <a:pt x="1334521" y="4017685"/>
                  <a:pt x="1335852" y="4018822"/>
                  <a:pt x="1335852" y="4019771"/>
                </a:cubicBezTo>
                <a:cubicBezTo>
                  <a:pt x="1335852" y="4020719"/>
                  <a:pt x="1335852" y="4021288"/>
                  <a:pt x="1333380" y="4019771"/>
                </a:cubicBezTo>
                <a:cubicBezTo>
                  <a:pt x="1333835" y="4022957"/>
                  <a:pt x="1332939" y="4026182"/>
                  <a:pt x="1330908" y="4028685"/>
                </a:cubicBezTo>
                <a:cubicBezTo>
                  <a:pt x="1329006" y="4028685"/>
                  <a:pt x="1327485" y="4028685"/>
                  <a:pt x="1325584" y="4027168"/>
                </a:cubicBezTo>
                <a:cubicBezTo>
                  <a:pt x="1324062" y="4029634"/>
                  <a:pt x="1324253" y="4025840"/>
                  <a:pt x="1323112" y="4028875"/>
                </a:cubicBezTo>
                <a:cubicBezTo>
                  <a:pt x="1323112" y="4028875"/>
                  <a:pt x="1323112" y="4028875"/>
                  <a:pt x="1323112" y="4027737"/>
                </a:cubicBezTo>
                <a:cubicBezTo>
                  <a:pt x="1323112" y="4026599"/>
                  <a:pt x="1321210" y="4030582"/>
                  <a:pt x="1319118" y="4030392"/>
                </a:cubicBezTo>
                <a:cubicBezTo>
                  <a:pt x="1317027" y="4030203"/>
                  <a:pt x="1319118" y="4032478"/>
                  <a:pt x="1319118" y="4033427"/>
                </a:cubicBezTo>
                <a:cubicBezTo>
                  <a:pt x="1315886" y="4033427"/>
                  <a:pt x="1315886" y="4029444"/>
                  <a:pt x="1314745" y="4027547"/>
                </a:cubicBezTo>
                <a:cubicBezTo>
                  <a:pt x="1314745" y="4028875"/>
                  <a:pt x="1314745" y="4027547"/>
                  <a:pt x="1313414" y="4027547"/>
                </a:cubicBezTo>
                <a:cubicBezTo>
                  <a:pt x="1312083" y="4027547"/>
                  <a:pt x="1312273" y="4028495"/>
                  <a:pt x="1313414" y="4030582"/>
                </a:cubicBezTo>
                <a:cubicBezTo>
                  <a:pt x="1314554" y="4032668"/>
                  <a:pt x="1313414" y="4030582"/>
                  <a:pt x="1312273" y="4030582"/>
                </a:cubicBezTo>
                <a:cubicBezTo>
                  <a:pt x="1308279" y="4036082"/>
                  <a:pt x="1309611" y="4042720"/>
                  <a:pt x="1308469" y="4049548"/>
                </a:cubicBezTo>
                <a:cubicBezTo>
                  <a:pt x="1307519" y="4049548"/>
                  <a:pt x="1306568" y="4051066"/>
                  <a:pt x="1305427" y="4049548"/>
                </a:cubicBezTo>
                <a:cubicBezTo>
                  <a:pt x="1304286" y="4048031"/>
                  <a:pt x="1306758" y="4044617"/>
                  <a:pt x="1305427" y="4042531"/>
                </a:cubicBezTo>
                <a:cubicBezTo>
                  <a:pt x="1303145" y="4048979"/>
                  <a:pt x="1305427" y="4055049"/>
                  <a:pt x="1303145" y="4061497"/>
                </a:cubicBezTo>
                <a:cubicBezTo>
                  <a:pt x="1302278" y="4061232"/>
                  <a:pt x="1301350" y="4061232"/>
                  <a:pt x="1300483" y="4061497"/>
                </a:cubicBezTo>
                <a:cubicBezTo>
                  <a:pt x="1299443" y="4069482"/>
                  <a:pt x="1299062" y="4077543"/>
                  <a:pt x="1299342" y="4085585"/>
                </a:cubicBezTo>
                <a:cubicBezTo>
                  <a:pt x="1296870" y="4085585"/>
                  <a:pt x="1297821" y="4088620"/>
                  <a:pt x="1295729" y="4089189"/>
                </a:cubicBezTo>
                <a:cubicBezTo>
                  <a:pt x="1295837" y="4090061"/>
                  <a:pt x="1295837" y="4090971"/>
                  <a:pt x="1295729" y="4091844"/>
                </a:cubicBezTo>
                <a:cubicBezTo>
                  <a:pt x="1295729" y="4091844"/>
                  <a:pt x="1293447" y="4091844"/>
                  <a:pt x="1293827" y="4090706"/>
                </a:cubicBezTo>
                <a:cubicBezTo>
                  <a:pt x="1294208" y="4089568"/>
                  <a:pt x="1292306" y="4084636"/>
                  <a:pt x="1291926" y="4082550"/>
                </a:cubicBezTo>
                <a:lnTo>
                  <a:pt x="1293827" y="4080274"/>
                </a:lnTo>
                <a:cubicBezTo>
                  <a:pt x="1293827" y="4079326"/>
                  <a:pt x="1293827" y="4077619"/>
                  <a:pt x="1292116" y="4077619"/>
                </a:cubicBezTo>
                <a:cubicBezTo>
                  <a:pt x="1290405" y="4077619"/>
                  <a:pt x="1292116" y="4075912"/>
                  <a:pt x="1292116" y="4074964"/>
                </a:cubicBezTo>
                <a:cubicBezTo>
                  <a:pt x="1289264" y="4074964"/>
                  <a:pt x="1289644" y="4070032"/>
                  <a:pt x="1286792" y="4069274"/>
                </a:cubicBezTo>
                <a:cubicBezTo>
                  <a:pt x="1289644" y="4073446"/>
                  <a:pt x="1282608" y="4070980"/>
                  <a:pt x="1283939" y="4073446"/>
                </a:cubicBezTo>
                <a:cubicBezTo>
                  <a:pt x="1283099" y="4073048"/>
                  <a:pt x="1282118" y="4073048"/>
                  <a:pt x="1281277" y="4073446"/>
                </a:cubicBezTo>
                <a:cubicBezTo>
                  <a:pt x="1280495" y="4075722"/>
                  <a:pt x="1280495" y="4078188"/>
                  <a:pt x="1281277" y="4080464"/>
                </a:cubicBezTo>
                <a:cubicBezTo>
                  <a:pt x="1281277" y="4080464"/>
                  <a:pt x="1279756" y="4079515"/>
                  <a:pt x="1279185" y="4080464"/>
                </a:cubicBezTo>
                <a:cubicBezTo>
                  <a:pt x="1278615" y="4081412"/>
                  <a:pt x="1279185" y="4083119"/>
                  <a:pt x="1277664" y="4081602"/>
                </a:cubicBezTo>
                <a:cubicBezTo>
                  <a:pt x="1276143" y="4086154"/>
                  <a:pt x="1272910" y="4090326"/>
                  <a:pt x="1273861" y="4095447"/>
                </a:cubicBezTo>
                <a:cubicBezTo>
                  <a:pt x="1272150" y="4095447"/>
                  <a:pt x="1272340" y="4095447"/>
                  <a:pt x="1271009" y="4094120"/>
                </a:cubicBezTo>
                <a:cubicBezTo>
                  <a:pt x="1269677" y="4092792"/>
                  <a:pt x="1271009" y="4095637"/>
                  <a:pt x="1269487" y="4095258"/>
                </a:cubicBezTo>
                <a:cubicBezTo>
                  <a:pt x="1268845" y="4094082"/>
                  <a:pt x="1268845" y="4092640"/>
                  <a:pt x="1269487" y="4091464"/>
                </a:cubicBezTo>
                <a:cubicBezTo>
                  <a:pt x="1266445" y="4089378"/>
                  <a:pt x="1268156" y="4088430"/>
                  <a:pt x="1268346" y="4086154"/>
                </a:cubicBezTo>
                <a:cubicBezTo>
                  <a:pt x="1268537" y="4083878"/>
                  <a:pt x="1264163" y="4080274"/>
                  <a:pt x="1266635" y="4079705"/>
                </a:cubicBezTo>
                <a:cubicBezTo>
                  <a:pt x="1265114" y="4077998"/>
                  <a:pt x="1264163" y="4079705"/>
                  <a:pt x="1262832" y="4079705"/>
                </a:cubicBezTo>
                <a:cubicBezTo>
                  <a:pt x="1263387" y="4080293"/>
                  <a:pt x="1263387" y="4081203"/>
                  <a:pt x="1262832" y="4081792"/>
                </a:cubicBezTo>
                <a:cubicBezTo>
                  <a:pt x="1262832" y="4081792"/>
                  <a:pt x="1265304" y="4083119"/>
                  <a:pt x="1264733" y="4084067"/>
                </a:cubicBezTo>
                <a:cubicBezTo>
                  <a:pt x="1264163" y="4085016"/>
                  <a:pt x="1264733" y="4084067"/>
                  <a:pt x="1262642" y="4084067"/>
                </a:cubicBezTo>
                <a:lnTo>
                  <a:pt x="1261120" y="4087198"/>
                </a:lnTo>
                <a:lnTo>
                  <a:pt x="1258458" y="4083878"/>
                </a:lnTo>
                <a:cubicBezTo>
                  <a:pt x="1258648" y="4081222"/>
                  <a:pt x="1259789" y="4085205"/>
                  <a:pt x="1260170" y="4083878"/>
                </a:cubicBezTo>
                <a:cubicBezTo>
                  <a:pt x="1260550" y="4082550"/>
                  <a:pt x="1257888" y="4079705"/>
                  <a:pt x="1258648" y="4078567"/>
                </a:cubicBezTo>
                <a:cubicBezTo>
                  <a:pt x="1259409" y="4077429"/>
                  <a:pt x="1258648" y="4080464"/>
                  <a:pt x="1257127" y="4079705"/>
                </a:cubicBezTo>
                <a:cubicBezTo>
                  <a:pt x="1255606" y="4078946"/>
                  <a:pt x="1255796" y="4077619"/>
                  <a:pt x="1254655" y="4077998"/>
                </a:cubicBezTo>
                <a:cubicBezTo>
                  <a:pt x="1253514" y="4078377"/>
                  <a:pt x="1253134" y="4080084"/>
                  <a:pt x="1254655" y="4080843"/>
                </a:cubicBezTo>
                <a:lnTo>
                  <a:pt x="1252944" y="4080843"/>
                </a:lnTo>
                <a:lnTo>
                  <a:pt x="1252785" y="4080162"/>
                </a:lnTo>
                <a:lnTo>
                  <a:pt x="1253514" y="4080274"/>
                </a:lnTo>
                <a:cubicBezTo>
                  <a:pt x="1253484" y="4079686"/>
                  <a:pt x="1253113" y="4079174"/>
                  <a:pt x="1252563" y="4078946"/>
                </a:cubicBezTo>
                <a:lnTo>
                  <a:pt x="1252563" y="4079215"/>
                </a:lnTo>
                <a:lnTo>
                  <a:pt x="1239633" y="4023944"/>
                </a:lnTo>
                <a:lnTo>
                  <a:pt x="1236020" y="4021478"/>
                </a:lnTo>
                <a:cubicBezTo>
                  <a:pt x="1231490" y="4017457"/>
                  <a:pt x="1225863" y="4014878"/>
                  <a:pt x="1219856" y="4014081"/>
                </a:cubicBezTo>
                <a:lnTo>
                  <a:pt x="1215673" y="4015598"/>
                </a:lnTo>
                <a:lnTo>
                  <a:pt x="1219476" y="4029823"/>
                </a:lnTo>
                <a:lnTo>
                  <a:pt x="1223089" y="4044048"/>
                </a:lnTo>
                <a:lnTo>
                  <a:pt x="1230315" y="4037789"/>
                </a:lnTo>
                <a:lnTo>
                  <a:pt x="1237541" y="4031720"/>
                </a:lnTo>
                <a:lnTo>
                  <a:pt x="1244006" y="4050686"/>
                </a:lnTo>
                <a:lnTo>
                  <a:pt x="1223850" y="4057704"/>
                </a:lnTo>
                <a:lnTo>
                  <a:pt x="1219476" y="4066808"/>
                </a:lnTo>
                <a:lnTo>
                  <a:pt x="1215103" y="4075912"/>
                </a:lnTo>
                <a:lnTo>
                  <a:pt x="1208827" y="4058083"/>
                </a:lnTo>
                <a:lnTo>
                  <a:pt x="1192093" y="4058083"/>
                </a:lnTo>
                <a:cubicBezTo>
                  <a:pt x="1188218" y="4052450"/>
                  <a:pt x="1181608" y="4049340"/>
                  <a:pt x="1174789" y="4049928"/>
                </a:cubicBezTo>
                <a:lnTo>
                  <a:pt x="1172888" y="4049928"/>
                </a:lnTo>
                <a:cubicBezTo>
                  <a:pt x="1173363" y="4049112"/>
                  <a:pt x="1173363" y="4048088"/>
                  <a:pt x="1172888" y="4047272"/>
                </a:cubicBezTo>
                <a:cubicBezTo>
                  <a:pt x="1172473" y="4045755"/>
                  <a:pt x="1170906" y="4044864"/>
                  <a:pt x="1169385" y="4045281"/>
                </a:cubicBezTo>
                <a:cubicBezTo>
                  <a:pt x="1169284" y="4045300"/>
                  <a:pt x="1169183" y="4045338"/>
                  <a:pt x="1169085" y="4045376"/>
                </a:cubicBezTo>
                <a:cubicBezTo>
                  <a:pt x="1167597" y="4045983"/>
                  <a:pt x="1166848" y="4047652"/>
                  <a:pt x="1167373" y="4049169"/>
                </a:cubicBezTo>
                <a:cubicBezTo>
                  <a:pt x="1167286" y="4049605"/>
                  <a:pt x="1167286" y="4050060"/>
                  <a:pt x="1167373" y="4050497"/>
                </a:cubicBezTo>
                <a:lnTo>
                  <a:pt x="1155964" y="4051824"/>
                </a:lnTo>
                <a:lnTo>
                  <a:pt x="1162619" y="4106638"/>
                </a:lnTo>
                <a:lnTo>
                  <a:pt x="1163570" y="4106638"/>
                </a:lnTo>
                <a:cubicBezTo>
                  <a:pt x="1163773" y="4106088"/>
                  <a:pt x="1163773" y="4105481"/>
                  <a:pt x="1163570" y="4104930"/>
                </a:cubicBezTo>
                <a:lnTo>
                  <a:pt x="1174789" y="4096016"/>
                </a:lnTo>
                <a:cubicBezTo>
                  <a:pt x="1176529" y="4098425"/>
                  <a:pt x="1178575" y="4100587"/>
                  <a:pt x="1180874" y="4102465"/>
                </a:cubicBezTo>
                <a:cubicBezTo>
                  <a:pt x="1176653" y="4106220"/>
                  <a:pt x="1174706" y="4111910"/>
                  <a:pt x="1175740" y="4117448"/>
                </a:cubicBezTo>
                <a:lnTo>
                  <a:pt x="1177451" y="4132242"/>
                </a:lnTo>
                <a:lnTo>
                  <a:pt x="1189051" y="4130915"/>
                </a:lnTo>
                <a:cubicBezTo>
                  <a:pt x="1189833" y="4131294"/>
                  <a:pt x="1190742" y="4131294"/>
                  <a:pt x="1191523" y="4130915"/>
                </a:cubicBezTo>
                <a:lnTo>
                  <a:pt x="1224991" y="4126932"/>
                </a:lnTo>
                <a:lnTo>
                  <a:pt x="1211680" y="4115742"/>
                </a:lnTo>
                <a:lnTo>
                  <a:pt x="1213011" y="4109103"/>
                </a:lnTo>
                <a:lnTo>
                  <a:pt x="1209208" y="4113845"/>
                </a:lnTo>
                <a:cubicBezTo>
                  <a:pt x="1202082" y="4107188"/>
                  <a:pt x="1193033" y="4102939"/>
                  <a:pt x="1183346" y="4101706"/>
                </a:cubicBezTo>
                <a:lnTo>
                  <a:pt x="1182205" y="4101706"/>
                </a:lnTo>
                <a:cubicBezTo>
                  <a:pt x="1182293" y="4099165"/>
                  <a:pt x="1181840" y="4096661"/>
                  <a:pt x="1180874" y="4094309"/>
                </a:cubicBezTo>
                <a:cubicBezTo>
                  <a:pt x="1180509" y="4093323"/>
                  <a:pt x="1180064" y="4092375"/>
                  <a:pt x="1179543" y="4091464"/>
                </a:cubicBezTo>
                <a:cubicBezTo>
                  <a:pt x="1181032" y="4090099"/>
                  <a:pt x="1182428" y="4088638"/>
                  <a:pt x="1183727" y="4087102"/>
                </a:cubicBezTo>
                <a:lnTo>
                  <a:pt x="1190192" y="4096965"/>
                </a:lnTo>
                <a:lnTo>
                  <a:pt x="1204644" y="4102655"/>
                </a:lnTo>
                <a:lnTo>
                  <a:pt x="1219096" y="4108534"/>
                </a:lnTo>
                <a:lnTo>
                  <a:pt x="1226892" y="4099051"/>
                </a:lnTo>
                <a:lnTo>
                  <a:pt x="1226892" y="4099999"/>
                </a:lnTo>
                <a:lnTo>
                  <a:pt x="1231646" y="4105689"/>
                </a:lnTo>
                <a:lnTo>
                  <a:pt x="1237921" y="4112897"/>
                </a:lnTo>
                <a:lnTo>
                  <a:pt x="1244767" y="4107017"/>
                </a:lnTo>
                <a:lnTo>
                  <a:pt x="1251422" y="4101327"/>
                </a:lnTo>
                <a:cubicBezTo>
                  <a:pt x="1251512" y="4101630"/>
                  <a:pt x="1251512" y="4101972"/>
                  <a:pt x="1251422" y="4102275"/>
                </a:cubicBezTo>
                <a:cubicBezTo>
                  <a:pt x="1252754" y="4102275"/>
                  <a:pt x="1251422" y="4102275"/>
                  <a:pt x="1252754" y="4103982"/>
                </a:cubicBezTo>
                <a:lnTo>
                  <a:pt x="1256176" y="4113466"/>
                </a:lnTo>
                <a:cubicBezTo>
                  <a:pt x="1254845" y="4112517"/>
                  <a:pt x="1253514" y="4111948"/>
                  <a:pt x="1252373" y="4113466"/>
                </a:cubicBezTo>
                <a:cubicBezTo>
                  <a:pt x="1253322" y="4115305"/>
                  <a:pt x="1253322" y="4117505"/>
                  <a:pt x="1252373" y="4119345"/>
                </a:cubicBezTo>
                <a:cubicBezTo>
                  <a:pt x="1253541" y="4119781"/>
                  <a:pt x="1254252" y="4120957"/>
                  <a:pt x="1254085" y="4122190"/>
                </a:cubicBezTo>
                <a:lnTo>
                  <a:pt x="1241534" y="4126553"/>
                </a:lnTo>
                <a:cubicBezTo>
                  <a:pt x="1241099" y="4125566"/>
                  <a:pt x="1240589" y="4124618"/>
                  <a:pt x="1240013" y="4123707"/>
                </a:cubicBezTo>
                <a:cubicBezTo>
                  <a:pt x="1238300" y="4121318"/>
                  <a:pt x="1235818" y="4119573"/>
                  <a:pt x="1232977" y="4118776"/>
                </a:cubicBezTo>
                <a:cubicBezTo>
                  <a:pt x="1231456" y="4118776"/>
                  <a:pt x="1232977" y="4121621"/>
                  <a:pt x="1234308" y="4124466"/>
                </a:cubicBezTo>
                <a:cubicBezTo>
                  <a:pt x="1235415" y="4125699"/>
                  <a:pt x="1236624" y="4126837"/>
                  <a:pt x="1237921" y="4127880"/>
                </a:cubicBezTo>
                <a:lnTo>
                  <a:pt x="1206165" y="4139070"/>
                </a:lnTo>
                <a:cubicBezTo>
                  <a:pt x="1205498" y="4138786"/>
                  <a:pt x="1204741" y="4138786"/>
                  <a:pt x="1204073" y="4139070"/>
                </a:cubicBezTo>
                <a:cubicBezTo>
                  <a:pt x="1203383" y="4139431"/>
                  <a:pt x="1202794" y="4139943"/>
                  <a:pt x="1202362" y="4140588"/>
                </a:cubicBezTo>
                <a:lnTo>
                  <a:pt x="1184677" y="4146847"/>
                </a:lnTo>
                <a:lnTo>
                  <a:pt x="1179733" y="4133001"/>
                </a:lnTo>
                <a:lnTo>
                  <a:pt x="1177261" y="4138122"/>
                </a:lnTo>
                <a:lnTo>
                  <a:pt x="1174979" y="4143053"/>
                </a:lnTo>
                <a:lnTo>
                  <a:pt x="1179923" y="4145519"/>
                </a:lnTo>
                <a:lnTo>
                  <a:pt x="1183536" y="4147226"/>
                </a:lnTo>
                <a:lnTo>
                  <a:pt x="1180304" y="4148364"/>
                </a:lnTo>
                <a:lnTo>
                  <a:pt x="1189812" y="4155951"/>
                </a:lnTo>
                <a:lnTo>
                  <a:pt x="1189812" y="4163916"/>
                </a:lnTo>
                <a:lnTo>
                  <a:pt x="1194375" y="4166193"/>
                </a:lnTo>
                <a:lnTo>
                  <a:pt x="1198939" y="4168469"/>
                </a:lnTo>
                <a:lnTo>
                  <a:pt x="1195707" y="4160313"/>
                </a:lnTo>
                <a:lnTo>
                  <a:pt x="1211489" y="4173021"/>
                </a:lnTo>
                <a:lnTo>
                  <a:pt x="1197608" y="4190280"/>
                </a:lnTo>
                <a:lnTo>
                  <a:pt x="1191713" y="4197677"/>
                </a:lnTo>
                <a:lnTo>
                  <a:pt x="1194169" y="4204581"/>
                </a:lnTo>
                <a:lnTo>
                  <a:pt x="1193381" y="4203993"/>
                </a:lnTo>
                <a:cubicBezTo>
                  <a:pt x="1191841" y="4204221"/>
                  <a:pt x="1190761" y="4205624"/>
                  <a:pt x="1190953" y="4207161"/>
                </a:cubicBezTo>
                <a:cubicBezTo>
                  <a:pt x="1191240" y="4208678"/>
                  <a:pt x="1192634" y="4209759"/>
                  <a:pt x="1194185" y="4209626"/>
                </a:cubicBezTo>
                <a:lnTo>
                  <a:pt x="1195392" y="4208021"/>
                </a:lnTo>
                <a:lnTo>
                  <a:pt x="1215863" y="4265577"/>
                </a:lnTo>
                <a:lnTo>
                  <a:pt x="1219096" y="4251732"/>
                </a:lnTo>
                <a:lnTo>
                  <a:pt x="1224040" y="4231438"/>
                </a:lnTo>
                <a:lnTo>
                  <a:pt x="1228223" y="4230300"/>
                </a:lnTo>
                <a:lnTo>
                  <a:pt x="1230505" y="4230300"/>
                </a:lnTo>
                <a:lnTo>
                  <a:pt x="1236020" y="4245663"/>
                </a:lnTo>
                <a:lnTo>
                  <a:pt x="1245092" y="4270223"/>
                </a:lnTo>
                <a:lnTo>
                  <a:pt x="1243056" y="4271078"/>
                </a:lnTo>
                <a:lnTo>
                  <a:pt x="1241154" y="4261974"/>
                </a:lnTo>
                <a:lnTo>
                  <a:pt x="1238682" y="4269181"/>
                </a:lnTo>
                <a:lnTo>
                  <a:pt x="1236971" y="4273544"/>
                </a:lnTo>
                <a:lnTo>
                  <a:pt x="1205853" y="4294477"/>
                </a:lnTo>
                <a:lnTo>
                  <a:pt x="1202742" y="4294217"/>
                </a:lnTo>
                <a:lnTo>
                  <a:pt x="1204264" y="4295545"/>
                </a:lnTo>
                <a:lnTo>
                  <a:pt x="1205853" y="4294477"/>
                </a:lnTo>
                <a:lnTo>
                  <a:pt x="1218383" y="4295521"/>
                </a:lnTo>
                <a:cubicBezTo>
                  <a:pt x="1223660" y="4293696"/>
                  <a:pt x="1228889" y="4290045"/>
                  <a:pt x="1233738" y="4285872"/>
                </a:cubicBezTo>
                <a:lnTo>
                  <a:pt x="1243626" y="4287958"/>
                </a:lnTo>
                <a:lnTo>
                  <a:pt x="1256557" y="4290993"/>
                </a:lnTo>
                <a:lnTo>
                  <a:pt x="1258078" y="4283975"/>
                </a:lnTo>
                <a:lnTo>
                  <a:pt x="1259599" y="4277147"/>
                </a:lnTo>
                <a:lnTo>
                  <a:pt x="1245908" y="4285492"/>
                </a:lnTo>
                <a:lnTo>
                  <a:pt x="1243816" y="4275630"/>
                </a:lnTo>
                <a:lnTo>
                  <a:pt x="1250282" y="4268043"/>
                </a:lnTo>
                <a:lnTo>
                  <a:pt x="1245784" y="4269933"/>
                </a:lnTo>
                <a:lnTo>
                  <a:pt x="1255796" y="4248508"/>
                </a:lnTo>
                <a:cubicBezTo>
                  <a:pt x="1257401" y="4244335"/>
                  <a:pt x="1258548" y="4240011"/>
                  <a:pt x="1259219" y="4235610"/>
                </a:cubicBezTo>
                <a:cubicBezTo>
                  <a:pt x="1259827" y="4234491"/>
                  <a:pt x="1259827" y="4233126"/>
                  <a:pt x="1259219" y="4232007"/>
                </a:cubicBezTo>
                <a:lnTo>
                  <a:pt x="1259219" y="4230489"/>
                </a:lnTo>
                <a:cubicBezTo>
                  <a:pt x="1258648" y="4231438"/>
                  <a:pt x="1260740" y="4230489"/>
                  <a:pt x="1261691" y="4232007"/>
                </a:cubicBezTo>
                <a:cubicBezTo>
                  <a:pt x="1262642" y="4233524"/>
                  <a:pt x="1261691" y="4234852"/>
                  <a:pt x="1263592" y="4236369"/>
                </a:cubicBezTo>
                <a:lnTo>
                  <a:pt x="1264494" y="4252661"/>
                </a:lnTo>
                <a:lnTo>
                  <a:pt x="1261120" y="4251352"/>
                </a:lnTo>
                <a:cubicBezTo>
                  <a:pt x="1259388" y="4250783"/>
                  <a:pt x="1257515" y="4251713"/>
                  <a:pt x="1256937" y="4253439"/>
                </a:cubicBezTo>
                <a:cubicBezTo>
                  <a:pt x="1256359" y="4255165"/>
                  <a:pt x="1257296" y="4257042"/>
                  <a:pt x="1259029" y="4257611"/>
                </a:cubicBezTo>
                <a:lnTo>
                  <a:pt x="1258648" y="4256094"/>
                </a:lnTo>
                <a:cubicBezTo>
                  <a:pt x="1259264" y="4257573"/>
                  <a:pt x="1260930" y="4258332"/>
                  <a:pt x="1262452" y="4257801"/>
                </a:cubicBezTo>
                <a:cubicBezTo>
                  <a:pt x="1263710" y="4257232"/>
                  <a:pt x="1264473" y="4255942"/>
                  <a:pt x="1264353" y="4254577"/>
                </a:cubicBezTo>
                <a:cubicBezTo>
                  <a:pt x="1264804" y="4255260"/>
                  <a:pt x="1264804" y="4256170"/>
                  <a:pt x="1264353" y="4256853"/>
                </a:cubicBezTo>
                <a:lnTo>
                  <a:pt x="1264726" y="4256853"/>
                </a:lnTo>
                <a:lnTo>
                  <a:pt x="1265114" y="4263870"/>
                </a:lnTo>
                <a:lnTo>
                  <a:pt x="1261881" y="4265198"/>
                </a:lnTo>
                <a:lnTo>
                  <a:pt x="1261881" y="4265957"/>
                </a:lnTo>
                <a:cubicBezTo>
                  <a:pt x="1259219" y="4267095"/>
                  <a:pt x="1256747" y="4267853"/>
                  <a:pt x="1254085" y="4269181"/>
                </a:cubicBezTo>
                <a:lnTo>
                  <a:pt x="1263973" y="4272074"/>
                </a:lnTo>
                <a:lnTo>
                  <a:pt x="1263973" y="4274871"/>
                </a:lnTo>
                <a:cubicBezTo>
                  <a:pt x="1263973" y="4274492"/>
                  <a:pt x="1264972" y="4273591"/>
                  <a:pt x="1265685" y="4272880"/>
                </a:cubicBezTo>
                <a:lnTo>
                  <a:pt x="1265685" y="4272575"/>
                </a:lnTo>
                <a:lnTo>
                  <a:pt x="1282608" y="4277526"/>
                </a:lnTo>
                <a:lnTo>
                  <a:pt x="1284890" y="4289665"/>
                </a:lnTo>
                <a:lnTo>
                  <a:pt x="1280707" y="4279044"/>
                </a:lnTo>
                <a:lnTo>
                  <a:pt x="1280707" y="4287389"/>
                </a:lnTo>
                <a:lnTo>
                  <a:pt x="1280707" y="4295734"/>
                </a:lnTo>
                <a:lnTo>
                  <a:pt x="1285270" y="4298010"/>
                </a:lnTo>
                <a:lnTo>
                  <a:pt x="1287362" y="4298010"/>
                </a:lnTo>
                <a:lnTo>
                  <a:pt x="1288503" y="4303890"/>
                </a:lnTo>
                <a:cubicBezTo>
                  <a:pt x="1286942" y="4304421"/>
                  <a:pt x="1286098" y="4306109"/>
                  <a:pt x="1286602" y="4307683"/>
                </a:cubicBezTo>
                <a:cubicBezTo>
                  <a:pt x="1287094" y="4308916"/>
                  <a:pt x="1288324" y="4309675"/>
                  <a:pt x="1289644" y="4309580"/>
                </a:cubicBezTo>
                <a:lnTo>
                  <a:pt x="1291355" y="4318115"/>
                </a:lnTo>
                <a:cubicBezTo>
                  <a:pt x="1290827" y="4316635"/>
                  <a:pt x="1289195" y="4315858"/>
                  <a:pt x="1287710" y="4316389"/>
                </a:cubicBezTo>
                <a:cubicBezTo>
                  <a:pt x="1286444" y="4316844"/>
                  <a:pt x="1285664" y="4318115"/>
                  <a:pt x="1285841" y="4319443"/>
                </a:cubicBezTo>
                <a:lnTo>
                  <a:pt x="1274051" y="4322477"/>
                </a:lnTo>
                <a:lnTo>
                  <a:pt x="1271009" y="4314321"/>
                </a:lnTo>
                <a:lnTo>
                  <a:pt x="1268727" y="4319253"/>
                </a:lnTo>
                <a:lnTo>
                  <a:pt x="1266255" y="4324374"/>
                </a:lnTo>
                <a:lnTo>
                  <a:pt x="1249521" y="4328546"/>
                </a:lnTo>
                <a:cubicBezTo>
                  <a:pt x="1248766" y="4327143"/>
                  <a:pt x="1247730" y="4325929"/>
                  <a:pt x="1246478" y="4324943"/>
                </a:cubicBezTo>
                <a:cubicBezTo>
                  <a:pt x="1243436" y="4322667"/>
                  <a:pt x="1239823" y="4321149"/>
                  <a:pt x="1238302" y="4321718"/>
                </a:cubicBezTo>
                <a:lnTo>
                  <a:pt x="1239633" y="4325132"/>
                </a:lnTo>
                <a:cubicBezTo>
                  <a:pt x="1240102" y="4325796"/>
                  <a:pt x="1240682" y="4326365"/>
                  <a:pt x="1241344" y="4326839"/>
                </a:cubicBezTo>
                <a:cubicBezTo>
                  <a:pt x="1242601" y="4327920"/>
                  <a:pt x="1244012" y="4328812"/>
                  <a:pt x="1245528" y="4329495"/>
                </a:cubicBezTo>
                <a:lnTo>
                  <a:pt x="1241534" y="4330443"/>
                </a:lnTo>
                <a:lnTo>
                  <a:pt x="1248760" y="4351117"/>
                </a:lnTo>
                <a:lnTo>
                  <a:pt x="1258808" y="4348411"/>
                </a:lnTo>
                <a:lnTo>
                  <a:pt x="1255986" y="4351875"/>
                </a:lnTo>
                <a:cubicBezTo>
                  <a:pt x="1254573" y="4353734"/>
                  <a:pt x="1253423" y="4355782"/>
                  <a:pt x="1252563" y="4357945"/>
                </a:cubicBezTo>
                <a:lnTo>
                  <a:pt x="1252183" y="4357376"/>
                </a:lnTo>
                <a:lnTo>
                  <a:pt x="1255035" y="4362307"/>
                </a:lnTo>
                <a:cubicBezTo>
                  <a:pt x="1256367" y="4362307"/>
                  <a:pt x="1258268" y="4357945"/>
                  <a:pt x="1259219" y="4353582"/>
                </a:cubicBezTo>
                <a:lnTo>
                  <a:pt x="1260455" y="4347968"/>
                </a:lnTo>
                <a:lnTo>
                  <a:pt x="1267776" y="4345996"/>
                </a:lnTo>
                <a:cubicBezTo>
                  <a:pt x="1270818" y="4349410"/>
                  <a:pt x="1281277" y="4359462"/>
                  <a:pt x="1271579" y="4348651"/>
                </a:cubicBezTo>
                <a:lnTo>
                  <a:pt x="1268346" y="4345806"/>
                </a:lnTo>
                <a:lnTo>
                  <a:pt x="1278425" y="4342991"/>
                </a:lnTo>
                <a:lnTo>
                  <a:pt x="1278425" y="4360221"/>
                </a:lnTo>
                <a:cubicBezTo>
                  <a:pt x="1278425" y="4362686"/>
                  <a:pt x="1278425" y="4366669"/>
                  <a:pt x="1278425" y="4368186"/>
                </a:cubicBezTo>
                <a:cubicBezTo>
                  <a:pt x="1278425" y="4368186"/>
                  <a:pt x="1276904" y="4368186"/>
                  <a:pt x="1276333" y="4369324"/>
                </a:cubicBezTo>
                <a:cubicBezTo>
                  <a:pt x="1275762" y="4370462"/>
                  <a:pt x="1278805" y="4371601"/>
                  <a:pt x="1278805" y="4372928"/>
                </a:cubicBezTo>
                <a:cubicBezTo>
                  <a:pt x="1278335" y="4372663"/>
                  <a:pt x="1277755" y="4372663"/>
                  <a:pt x="1277284" y="4372928"/>
                </a:cubicBezTo>
                <a:cubicBezTo>
                  <a:pt x="1277430" y="4375356"/>
                  <a:pt x="1277812" y="4377783"/>
                  <a:pt x="1278425" y="4380135"/>
                </a:cubicBezTo>
                <a:cubicBezTo>
                  <a:pt x="1278362" y="4381084"/>
                  <a:pt x="1278362" y="4382032"/>
                  <a:pt x="1278425" y="4382980"/>
                </a:cubicBezTo>
                <a:lnTo>
                  <a:pt x="1275192" y="4387153"/>
                </a:lnTo>
                <a:lnTo>
                  <a:pt x="1271769" y="4391326"/>
                </a:lnTo>
                <a:lnTo>
                  <a:pt x="1276904" y="4391326"/>
                </a:lnTo>
                <a:cubicBezTo>
                  <a:pt x="1277569" y="4392539"/>
                  <a:pt x="1279014" y="4393108"/>
                  <a:pt x="1280326" y="4392653"/>
                </a:cubicBezTo>
                <a:cubicBezTo>
                  <a:pt x="1282081" y="4403256"/>
                  <a:pt x="1284820" y="4413668"/>
                  <a:pt x="1288503" y="4423759"/>
                </a:cubicBezTo>
                <a:cubicBezTo>
                  <a:pt x="1291736" y="4431914"/>
                  <a:pt x="1292496" y="4440449"/>
                  <a:pt x="1296490" y="4448605"/>
                </a:cubicBezTo>
                <a:cubicBezTo>
                  <a:pt x="1296889" y="4452929"/>
                  <a:pt x="1297980" y="4457159"/>
                  <a:pt x="1299722" y="4461123"/>
                </a:cubicBezTo>
                <a:cubicBezTo>
                  <a:pt x="1294778" y="4463209"/>
                  <a:pt x="1291546" y="4465106"/>
                  <a:pt x="1291926" y="4466054"/>
                </a:cubicBezTo>
                <a:cubicBezTo>
                  <a:pt x="1292306" y="4467002"/>
                  <a:pt x="1296490" y="4468330"/>
                  <a:pt x="1301244" y="4468520"/>
                </a:cubicBezTo>
                <a:cubicBezTo>
                  <a:pt x="1302113" y="4471478"/>
                  <a:pt x="1302497" y="4474551"/>
                  <a:pt x="1302384" y="4477624"/>
                </a:cubicBezTo>
                <a:cubicBezTo>
                  <a:pt x="1304286" y="4478951"/>
                  <a:pt x="1303906" y="4480848"/>
                  <a:pt x="1302384" y="4482934"/>
                </a:cubicBezTo>
                <a:cubicBezTo>
                  <a:pt x="1304286" y="4484262"/>
                  <a:pt x="1304666" y="4486917"/>
                  <a:pt x="1306758" y="4489573"/>
                </a:cubicBezTo>
                <a:lnTo>
                  <a:pt x="1304857" y="4489573"/>
                </a:lnTo>
                <a:cubicBezTo>
                  <a:pt x="1304857" y="4489573"/>
                  <a:pt x="1304857" y="4488624"/>
                  <a:pt x="1304857" y="4488245"/>
                </a:cubicBezTo>
                <a:cubicBezTo>
                  <a:pt x="1304857" y="4487865"/>
                  <a:pt x="1302765" y="4486917"/>
                  <a:pt x="1303716" y="4488245"/>
                </a:cubicBezTo>
                <a:cubicBezTo>
                  <a:pt x="1304666" y="4489573"/>
                  <a:pt x="1304666" y="4488245"/>
                  <a:pt x="1303716" y="4489193"/>
                </a:cubicBezTo>
                <a:cubicBezTo>
                  <a:pt x="1300740" y="4489383"/>
                  <a:pt x="1297754" y="4489383"/>
                  <a:pt x="1294778" y="4489193"/>
                </a:cubicBezTo>
                <a:lnTo>
                  <a:pt x="1300103" y="4504366"/>
                </a:lnTo>
                <a:lnTo>
                  <a:pt x="1304096" y="4503039"/>
                </a:lnTo>
                <a:cubicBezTo>
                  <a:pt x="1305026" y="4502754"/>
                  <a:pt x="1306018" y="4502754"/>
                  <a:pt x="1306948" y="4503039"/>
                </a:cubicBezTo>
                <a:cubicBezTo>
                  <a:pt x="1306948" y="4503039"/>
                  <a:pt x="1306948" y="4503039"/>
                  <a:pt x="1306948" y="4504935"/>
                </a:cubicBezTo>
                <a:cubicBezTo>
                  <a:pt x="1306948" y="4506832"/>
                  <a:pt x="1309801" y="4506453"/>
                  <a:pt x="1309420" y="4507401"/>
                </a:cubicBezTo>
                <a:cubicBezTo>
                  <a:pt x="1309040" y="4508349"/>
                  <a:pt x="1308279" y="4506263"/>
                  <a:pt x="1307709" y="4507401"/>
                </a:cubicBezTo>
                <a:cubicBezTo>
                  <a:pt x="1308346" y="4508311"/>
                  <a:pt x="1308346" y="4509525"/>
                  <a:pt x="1307709" y="4510436"/>
                </a:cubicBezTo>
                <a:cubicBezTo>
                  <a:pt x="1306188" y="4510436"/>
                  <a:pt x="1307709" y="4512711"/>
                  <a:pt x="1307709" y="4513470"/>
                </a:cubicBezTo>
                <a:lnTo>
                  <a:pt x="1303525" y="4514988"/>
                </a:lnTo>
                <a:lnTo>
                  <a:pt x="1305617" y="4521247"/>
                </a:lnTo>
                <a:cubicBezTo>
                  <a:pt x="1305123" y="4521948"/>
                  <a:pt x="1304739" y="4522707"/>
                  <a:pt x="1304476" y="4523523"/>
                </a:cubicBezTo>
                <a:cubicBezTo>
                  <a:pt x="1302575" y="4528264"/>
                  <a:pt x="1306188" y="4531109"/>
                  <a:pt x="1310371" y="4532437"/>
                </a:cubicBezTo>
                <a:lnTo>
                  <a:pt x="1311702" y="4534523"/>
                </a:lnTo>
                <a:cubicBezTo>
                  <a:pt x="1312295" y="4536078"/>
                  <a:pt x="1312803" y="4537653"/>
                  <a:pt x="1313223" y="4539265"/>
                </a:cubicBezTo>
                <a:cubicBezTo>
                  <a:pt x="1313223" y="4539265"/>
                  <a:pt x="1313223" y="4540213"/>
                  <a:pt x="1313223" y="4541351"/>
                </a:cubicBezTo>
                <a:lnTo>
                  <a:pt x="1303716" y="4529782"/>
                </a:lnTo>
                <a:cubicBezTo>
                  <a:pt x="1304092" y="4528681"/>
                  <a:pt x="1304092" y="4527467"/>
                  <a:pt x="1303716" y="4526367"/>
                </a:cubicBezTo>
                <a:cubicBezTo>
                  <a:pt x="1303716" y="4526367"/>
                  <a:pt x="1302575" y="4526367"/>
                  <a:pt x="1302004" y="4526367"/>
                </a:cubicBezTo>
                <a:cubicBezTo>
                  <a:pt x="1305047" y="4526367"/>
                  <a:pt x="1302004" y="4522195"/>
                  <a:pt x="1303906" y="4522005"/>
                </a:cubicBezTo>
                <a:cubicBezTo>
                  <a:pt x="1305807" y="4521816"/>
                  <a:pt x="1300483" y="4520867"/>
                  <a:pt x="1301624" y="4519539"/>
                </a:cubicBezTo>
                <a:cubicBezTo>
                  <a:pt x="1302765" y="4518212"/>
                  <a:pt x="1301624" y="4521436"/>
                  <a:pt x="1302955" y="4520678"/>
                </a:cubicBezTo>
                <a:cubicBezTo>
                  <a:pt x="1304286" y="4519919"/>
                  <a:pt x="1302955" y="4520678"/>
                  <a:pt x="1302955" y="4519350"/>
                </a:cubicBezTo>
                <a:cubicBezTo>
                  <a:pt x="1300483" y="4519350"/>
                  <a:pt x="1300863" y="4515936"/>
                  <a:pt x="1298581" y="4516126"/>
                </a:cubicBezTo>
                <a:cubicBezTo>
                  <a:pt x="1300103" y="4517453"/>
                  <a:pt x="1297250" y="4516126"/>
                  <a:pt x="1296680" y="4516126"/>
                </a:cubicBezTo>
                <a:cubicBezTo>
                  <a:pt x="1296109" y="4516126"/>
                  <a:pt x="1298772" y="4516126"/>
                  <a:pt x="1298581" y="4518781"/>
                </a:cubicBezTo>
                <a:cubicBezTo>
                  <a:pt x="1298486" y="4520109"/>
                  <a:pt x="1297441" y="4520109"/>
                  <a:pt x="1296561" y="4520133"/>
                </a:cubicBezTo>
                <a:lnTo>
                  <a:pt x="1296201" y="4520659"/>
                </a:lnTo>
                <a:lnTo>
                  <a:pt x="1295539" y="4520109"/>
                </a:lnTo>
                <a:lnTo>
                  <a:pt x="1295754" y="4521312"/>
                </a:lnTo>
                <a:lnTo>
                  <a:pt x="1295539" y="4521626"/>
                </a:lnTo>
                <a:cubicBezTo>
                  <a:pt x="1296110" y="4523049"/>
                  <a:pt x="1296110" y="4523049"/>
                  <a:pt x="1295967" y="4522504"/>
                </a:cubicBezTo>
                <a:lnTo>
                  <a:pt x="1295754" y="4521312"/>
                </a:lnTo>
                <a:lnTo>
                  <a:pt x="1296201" y="4520659"/>
                </a:lnTo>
                <a:lnTo>
                  <a:pt x="1297821" y="4522005"/>
                </a:lnTo>
                <a:cubicBezTo>
                  <a:pt x="1299152" y="4522005"/>
                  <a:pt x="1297821" y="4520867"/>
                  <a:pt x="1297821" y="4520298"/>
                </a:cubicBezTo>
                <a:cubicBezTo>
                  <a:pt x="1298804" y="4521000"/>
                  <a:pt x="1299374" y="4522138"/>
                  <a:pt x="1299342" y="4523333"/>
                </a:cubicBezTo>
                <a:cubicBezTo>
                  <a:pt x="1299342" y="4523333"/>
                  <a:pt x="1298011" y="4523333"/>
                  <a:pt x="1297440" y="4523333"/>
                </a:cubicBezTo>
                <a:cubicBezTo>
                  <a:pt x="1296870" y="4523333"/>
                  <a:pt x="1298962" y="4524660"/>
                  <a:pt x="1297440" y="4525419"/>
                </a:cubicBezTo>
                <a:cubicBezTo>
                  <a:pt x="1295919" y="4526178"/>
                  <a:pt x="1295919" y="4523333"/>
                  <a:pt x="1295349" y="4524091"/>
                </a:cubicBezTo>
                <a:cubicBezTo>
                  <a:pt x="1294778" y="4524850"/>
                  <a:pt x="1295349" y="4525988"/>
                  <a:pt x="1295349" y="4527695"/>
                </a:cubicBezTo>
                <a:lnTo>
                  <a:pt x="1294175" y="4525003"/>
                </a:lnTo>
                <a:lnTo>
                  <a:pt x="1294778" y="4524281"/>
                </a:lnTo>
                <a:lnTo>
                  <a:pt x="1293861" y="4524281"/>
                </a:lnTo>
                <a:lnTo>
                  <a:pt x="1293447" y="4523333"/>
                </a:lnTo>
                <a:cubicBezTo>
                  <a:pt x="1293447" y="4523333"/>
                  <a:pt x="1293447" y="4523333"/>
                  <a:pt x="1291926" y="4523333"/>
                </a:cubicBezTo>
                <a:cubicBezTo>
                  <a:pt x="1290405" y="4523333"/>
                  <a:pt x="1291926" y="4523333"/>
                  <a:pt x="1291926" y="4524281"/>
                </a:cubicBezTo>
                <a:lnTo>
                  <a:pt x="1293861" y="4524281"/>
                </a:lnTo>
                <a:lnTo>
                  <a:pt x="1294175" y="4525003"/>
                </a:lnTo>
                <a:lnTo>
                  <a:pt x="1292877" y="4526557"/>
                </a:lnTo>
                <a:cubicBezTo>
                  <a:pt x="1292877" y="4528075"/>
                  <a:pt x="1294018" y="4525609"/>
                  <a:pt x="1294588" y="4526557"/>
                </a:cubicBezTo>
                <a:cubicBezTo>
                  <a:pt x="1294892" y="4527145"/>
                  <a:pt x="1294892" y="4527866"/>
                  <a:pt x="1294588" y="4528454"/>
                </a:cubicBezTo>
                <a:cubicBezTo>
                  <a:pt x="1291546" y="4528454"/>
                  <a:pt x="1294588" y="4532057"/>
                  <a:pt x="1291926" y="4532247"/>
                </a:cubicBezTo>
                <a:cubicBezTo>
                  <a:pt x="1293067" y="4532247"/>
                  <a:pt x="1294208" y="4534144"/>
                  <a:pt x="1295159" y="4534713"/>
                </a:cubicBezTo>
                <a:lnTo>
                  <a:pt x="1295159" y="4535851"/>
                </a:lnTo>
                <a:cubicBezTo>
                  <a:pt x="1295248" y="4536230"/>
                  <a:pt x="1295248" y="4536609"/>
                  <a:pt x="1295159" y="4536989"/>
                </a:cubicBezTo>
                <a:cubicBezTo>
                  <a:pt x="1295159" y="4536989"/>
                  <a:pt x="1295159" y="4536041"/>
                  <a:pt x="1293447" y="4535472"/>
                </a:cubicBezTo>
                <a:cubicBezTo>
                  <a:pt x="1291736" y="4534903"/>
                  <a:pt x="1293447" y="4536989"/>
                  <a:pt x="1293447" y="4537937"/>
                </a:cubicBezTo>
                <a:cubicBezTo>
                  <a:pt x="1293447" y="4540023"/>
                  <a:pt x="1291926" y="4543058"/>
                  <a:pt x="1293447" y="4543437"/>
                </a:cubicBezTo>
                <a:lnTo>
                  <a:pt x="1284700" y="4562404"/>
                </a:lnTo>
                <a:lnTo>
                  <a:pt x="1297631" y="4565628"/>
                </a:lnTo>
                <a:lnTo>
                  <a:pt x="1297631" y="4567335"/>
                </a:lnTo>
                <a:cubicBezTo>
                  <a:pt x="1297631" y="4567335"/>
                  <a:pt x="1297631" y="4566387"/>
                  <a:pt x="1296490" y="4567335"/>
                </a:cubicBezTo>
                <a:cubicBezTo>
                  <a:pt x="1295349" y="4568284"/>
                  <a:pt x="1296490" y="4569042"/>
                  <a:pt x="1296490" y="4570749"/>
                </a:cubicBezTo>
                <a:cubicBezTo>
                  <a:pt x="1296490" y="4572456"/>
                  <a:pt x="1298201" y="4573405"/>
                  <a:pt x="1299912" y="4573405"/>
                </a:cubicBezTo>
                <a:cubicBezTo>
                  <a:pt x="1296680" y="4571508"/>
                  <a:pt x="1292687" y="4570559"/>
                  <a:pt x="1289454" y="4568663"/>
                </a:cubicBezTo>
                <a:cubicBezTo>
                  <a:pt x="1288123" y="4581560"/>
                  <a:pt x="1291355" y="4589905"/>
                  <a:pt x="1303716" y="4589336"/>
                </a:cubicBezTo>
                <a:cubicBezTo>
                  <a:pt x="1305237" y="4593509"/>
                  <a:pt x="1307329" y="4597682"/>
                  <a:pt x="1309040" y="4602044"/>
                </a:cubicBezTo>
                <a:lnTo>
                  <a:pt x="1297821" y="4619304"/>
                </a:lnTo>
                <a:cubicBezTo>
                  <a:pt x="1297404" y="4618090"/>
                  <a:pt x="1296828" y="4616952"/>
                  <a:pt x="1296109" y="4615890"/>
                </a:cubicBezTo>
                <a:cubicBezTo>
                  <a:pt x="1297440" y="4615890"/>
                  <a:pt x="1296109" y="4613424"/>
                  <a:pt x="1296109" y="4612476"/>
                </a:cubicBezTo>
                <a:cubicBezTo>
                  <a:pt x="1296212" y="4611983"/>
                  <a:pt x="1296212" y="4611451"/>
                  <a:pt x="1296109" y="4610958"/>
                </a:cubicBezTo>
                <a:cubicBezTo>
                  <a:pt x="1292496" y="4605648"/>
                  <a:pt x="1294398" y="4599009"/>
                  <a:pt x="1290024" y="4594837"/>
                </a:cubicBezTo>
                <a:cubicBezTo>
                  <a:pt x="1290024" y="4594837"/>
                  <a:pt x="1290024" y="4594837"/>
                  <a:pt x="1291355" y="4594837"/>
                </a:cubicBezTo>
                <a:cubicBezTo>
                  <a:pt x="1292687" y="4594837"/>
                  <a:pt x="1291355" y="4588009"/>
                  <a:pt x="1288883" y="4585164"/>
                </a:cubicBezTo>
                <a:cubicBezTo>
                  <a:pt x="1286411" y="4582319"/>
                  <a:pt x="1286792" y="4585164"/>
                  <a:pt x="1288883" y="4583836"/>
                </a:cubicBezTo>
                <a:lnTo>
                  <a:pt x="1286031" y="4581371"/>
                </a:lnTo>
                <a:cubicBezTo>
                  <a:pt x="1284510" y="4582888"/>
                  <a:pt x="1288313" y="4582319"/>
                  <a:pt x="1287172" y="4583836"/>
                </a:cubicBezTo>
                <a:cubicBezTo>
                  <a:pt x="1286031" y="4585353"/>
                  <a:pt x="1286221" y="4582509"/>
                  <a:pt x="1285461" y="4583836"/>
                </a:cubicBezTo>
                <a:cubicBezTo>
                  <a:pt x="1285656" y="4586226"/>
                  <a:pt x="1285656" y="4588654"/>
                  <a:pt x="1285461" y="4591043"/>
                </a:cubicBezTo>
                <a:cubicBezTo>
                  <a:pt x="1281467" y="4591043"/>
                  <a:pt x="1285461" y="4584405"/>
                  <a:pt x="1281467" y="4583457"/>
                </a:cubicBezTo>
                <a:cubicBezTo>
                  <a:pt x="1277474" y="4582509"/>
                  <a:pt x="1281467" y="4584405"/>
                  <a:pt x="1281467" y="4584784"/>
                </a:cubicBezTo>
                <a:cubicBezTo>
                  <a:pt x="1281467" y="4585164"/>
                  <a:pt x="1281467" y="4583457"/>
                  <a:pt x="1279756" y="4584784"/>
                </a:cubicBezTo>
                <a:cubicBezTo>
                  <a:pt x="1281216" y="4586833"/>
                  <a:pt x="1281216" y="4589564"/>
                  <a:pt x="1279756" y="4591612"/>
                </a:cubicBezTo>
                <a:cubicBezTo>
                  <a:pt x="1279066" y="4588862"/>
                  <a:pt x="1277837" y="4586283"/>
                  <a:pt x="1276143" y="4584026"/>
                </a:cubicBezTo>
                <a:cubicBezTo>
                  <a:pt x="1276143" y="4584026"/>
                  <a:pt x="1277284" y="4585164"/>
                  <a:pt x="1277664" y="4584026"/>
                </a:cubicBezTo>
                <a:cubicBezTo>
                  <a:pt x="1277664" y="4579284"/>
                  <a:pt x="1273290" y="4580612"/>
                  <a:pt x="1272530" y="4576439"/>
                </a:cubicBezTo>
                <a:lnTo>
                  <a:pt x="1269677" y="4576439"/>
                </a:lnTo>
                <a:cubicBezTo>
                  <a:pt x="1269677" y="4576439"/>
                  <a:pt x="1269677" y="4577577"/>
                  <a:pt x="1269677" y="4578146"/>
                </a:cubicBezTo>
                <a:cubicBezTo>
                  <a:pt x="1269677" y="4578715"/>
                  <a:pt x="1269677" y="4578146"/>
                  <a:pt x="1268537" y="4578146"/>
                </a:cubicBezTo>
                <a:cubicBezTo>
                  <a:pt x="1270438" y="4579284"/>
                  <a:pt x="1271009" y="4582888"/>
                  <a:pt x="1271769" y="4584215"/>
                </a:cubicBezTo>
                <a:cubicBezTo>
                  <a:pt x="1272530" y="4585543"/>
                  <a:pt x="1271769" y="4584215"/>
                  <a:pt x="1271769" y="4583267"/>
                </a:cubicBezTo>
                <a:cubicBezTo>
                  <a:pt x="1275415" y="4594514"/>
                  <a:pt x="1279733" y="4605534"/>
                  <a:pt x="1284700" y="4616269"/>
                </a:cubicBezTo>
                <a:cubicBezTo>
                  <a:pt x="1283890" y="4616724"/>
                  <a:pt x="1283439" y="4617635"/>
                  <a:pt x="1283559" y="4618545"/>
                </a:cubicBezTo>
                <a:cubicBezTo>
                  <a:pt x="1283757" y="4620043"/>
                  <a:pt x="1285092" y="4621124"/>
                  <a:pt x="1286602" y="4621011"/>
                </a:cubicBezTo>
                <a:lnTo>
                  <a:pt x="1290214" y="4629735"/>
                </a:lnTo>
                <a:lnTo>
                  <a:pt x="1289644" y="4630638"/>
                </a:lnTo>
                <a:lnTo>
                  <a:pt x="1289644" y="4630304"/>
                </a:lnTo>
                <a:lnTo>
                  <a:pt x="1289453" y="4630942"/>
                </a:lnTo>
                <a:lnTo>
                  <a:pt x="1288778" y="4632011"/>
                </a:lnTo>
                <a:lnTo>
                  <a:pt x="1288123" y="4632011"/>
                </a:lnTo>
                <a:lnTo>
                  <a:pt x="1288705" y="4632127"/>
                </a:lnTo>
                <a:lnTo>
                  <a:pt x="1286982" y="4634856"/>
                </a:lnTo>
                <a:cubicBezTo>
                  <a:pt x="1286982" y="4634856"/>
                  <a:pt x="1286982" y="4633529"/>
                  <a:pt x="1286982" y="4632201"/>
                </a:cubicBezTo>
                <a:cubicBezTo>
                  <a:pt x="1286982" y="4630873"/>
                  <a:pt x="1286982" y="4632201"/>
                  <a:pt x="1285461" y="4632201"/>
                </a:cubicBezTo>
                <a:cubicBezTo>
                  <a:pt x="1285934" y="4632429"/>
                  <a:pt x="1286130" y="4632998"/>
                  <a:pt x="1285902" y="4633472"/>
                </a:cubicBezTo>
                <a:cubicBezTo>
                  <a:pt x="1285809" y="4633661"/>
                  <a:pt x="1285653" y="4633813"/>
                  <a:pt x="1285461" y="4633908"/>
                </a:cubicBezTo>
                <a:cubicBezTo>
                  <a:pt x="1285461" y="4633908"/>
                  <a:pt x="1285461" y="4633908"/>
                  <a:pt x="1286602" y="4635046"/>
                </a:cubicBezTo>
                <a:lnTo>
                  <a:pt x="1282038" y="4642253"/>
                </a:lnTo>
                <a:cubicBezTo>
                  <a:pt x="1281608" y="4639996"/>
                  <a:pt x="1280971" y="4637758"/>
                  <a:pt x="1280136" y="4635615"/>
                </a:cubicBezTo>
                <a:cubicBezTo>
                  <a:pt x="1280136" y="4635615"/>
                  <a:pt x="1280136" y="4635615"/>
                  <a:pt x="1278995" y="4635615"/>
                </a:cubicBezTo>
                <a:cubicBezTo>
                  <a:pt x="1277854" y="4635615"/>
                  <a:pt x="1278995" y="4632770"/>
                  <a:pt x="1278995" y="4631252"/>
                </a:cubicBezTo>
                <a:cubicBezTo>
                  <a:pt x="1275572" y="4628408"/>
                  <a:pt x="1276333" y="4624994"/>
                  <a:pt x="1274051" y="4622149"/>
                </a:cubicBezTo>
                <a:cubicBezTo>
                  <a:pt x="1274051" y="4622149"/>
                  <a:pt x="1274051" y="4622149"/>
                  <a:pt x="1274051" y="4620821"/>
                </a:cubicBezTo>
                <a:cubicBezTo>
                  <a:pt x="1274051" y="4619493"/>
                  <a:pt x="1274051" y="4620821"/>
                  <a:pt x="1272530" y="4620821"/>
                </a:cubicBezTo>
                <a:cubicBezTo>
                  <a:pt x="1271009" y="4620821"/>
                  <a:pt x="1272530" y="4620821"/>
                  <a:pt x="1273861" y="4619114"/>
                </a:cubicBezTo>
                <a:cubicBezTo>
                  <a:pt x="1270058" y="4613614"/>
                  <a:pt x="1270438" y="4606027"/>
                  <a:pt x="1266635" y="4601285"/>
                </a:cubicBezTo>
                <a:cubicBezTo>
                  <a:pt x="1268156" y="4603751"/>
                  <a:pt x="1266635" y="4604699"/>
                  <a:pt x="1267776" y="4607355"/>
                </a:cubicBezTo>
                <a:cubicBezTo>
                  <a:pt x="1266445" y="4607355"/>
                  <a:pt x="1265304" y="4604510"/>
                  <a:pt x="1264163" y="4604889"/>
                </a:cubicBezTo>
                <a:cubicBezTo>
                  <a:pt x="1263022" y="4605268"/>
                  <a:pt x="1265304" y="4606027"/>
                  <a:pt x="1264163" y="4606596"/>
                </a:cubicBezTo>
                <a:cubicBezTo>
                  <a:pt x="1263351" y="4605818"/>
                  <a:pt x="1262376" y="4605249"/>
                  <a:pt x="1261311" y="4604889"/>
                </a:cubicBezTo>
                <a:cubicBezTo>
                  <a:pt x="1263022" y="4604889"/>
                  <a:pt x="1261311" y="4603182"/>
                  <a:pt x="1262642" y="4603182"/>
                </a:cubicBezTo>
                <a:lnTo>
                  <a:pt x="1260740" y="4601475"/>
                </a:lnTo>
                <a:cubicBezTo>
                  <a:pt x="1260740" y="4603182"/>
                  <a:pt x="1260740" y="4603372"/>
                  <a:pt x="1258839" y="4603751"/>
                </a:cubicBezTo>
                <a:cubicBezTo>
                  <a:pt x="1259723" y="4605287"/>
                  <a:pt x="1260740" y="4606748"/>
                  <a:pt x="1261881" y="4608113"/>
                </a:cubicBezTo>
                <a:cubicBezTo>
                  <a:pt x="1265114" y="4613234"/>
                  <a:pt x="1264733" y="4617217"/>
                  <a:pt x="1268537" y="4622528"/>
                </a:cubicBezTo>
                <a:cubicBezTo>
                  <a:pt x="1268537" y="4625563"/>
                  <a:pt x="1271959" y="4630683"/>
                  <a:pt x="1272340" y="4634477"/>
                </a:cubicBezTo>
                <a:cubicBezTo>
                  <a:pt x="1272720" y="4638270"/>
                  <a:pt x="1272340" y="4637322"/>
                  <a:pt x="1270628" y="4638650"/>
                </a:cubicBezTo>
                <a:cubicBezTo>
                  <a:pt x="1268917" y="4636563"/>
                  <a:pt x="1265304" y="4630683"/>
                  <a:pt x="1266825" y="4631063"/>
                </a:cubicBezTo>
                <a:cubicBezTo>
                  <a:pt x="1268346" y="4631442"/>
                  <a:pt x="1263973" y="4628976"/>
                  <a:pt x="1265304" y="4631063"/>
                </a:cubicBezTo>
                <a:cubicBezTo>
                  <a:pt x="1266635" y="4633149"/>
                  <a:pt x="1263402" y="4627839"/>
                  <a:pt x="1261691" y="4628218"/>
                </a:cubicBezTo>
                <a:cubicBezTo>
                  <a:pt x="1259980" y="4628597"/>
                  <a:pt x="1261691" y="4629166"/>
                  <a:pt x="1260550" y="4630304"/>
                </a:cubicBezTo>
                <a:lnTo>
                  <a:pt x="1256747" y="4628408"/>
                </a:lnTo>
                <a:lnTo>
                  <a:pt x="1256747" y="4636563"/>
                </a:lnTo>
                <a:cubicBezTo>
                  <a:pt x="1256747" y="4641115"/>
                  <a:pt x="1258458" y="4644719"/>
                  <a:pt x="1259219" y="4644719"/>
                </a:cubicBezTo>
                <a:cubicBezTo>
                  <a:pt x="1259980" y="4644719"/>
                  <a:pt x="1262071" y="4641874"/>
                  <a:pt x="1263402" y="4638839"/>
                </a:cubicBezTo>
                <a:lnTo>
                  <a:pt x="1264543" y="4636753"/>
                </a:lnTo>
                <a:cubicBezTo>
                  <a:pt x="1267280" y="4641286"/>
                  <a:pt x="1270606" y="4645421"/>
                  <a:pt x="1274431" y="4649081"/>
                </a:cubicBezTo>
                <a:lnTo>
                  <a:pt x="1274431" y="4650029"/>
                </a:lnTo>
                <a:lnTo>
                  <a:pt x="1236241" y="4665070"/>
                </a:lnTo>
                <a:lnTo>
                  <a:pt x="1238111" y="4659133"/>
                </a:lnTo>
                <a:cubicBezTo>
                  <a:pt x="1236971" y="4657237"/>
                  <a:pt x="1236780" y="4662168"/>
                  <a:pt x="1234879" y="4662547"/>
                </a:cubicBezTo>
                <a:cubicBezTo>
                  <a:pt x="1232597" y="4657995"/>
                  <a:pt x="1230695" y="4654202"/>
                  <a:pt x="1232977" y="4651547"/>
                </a:cubicBezTo>
                <a:cubicBezTo>
                  <a:pt x="1232977" y="4651547"/>
                  <a:pt x="1231266" y="4652495"/>
                  <a:pt x="1230315" y="4651547"/>
                </a:cubicBezTo>
                <a:cubicBezTo>
                  <a:pt x="1229364" y="4650598"/>
                  <a:pt x="1230315" y="4649460"/>
                  <a:pt x="1230315" y="4648322"/>
                </a:cubicBezTo>
                <a:cubicBezTo>
                  <a:pt x="1228670" y="4647621"/>
                  <a:pt x="1227419" y="4646236"/>
                  <a:pt x="1226892" y="4644529"/>
                </a:cubicBezTo>
                <a:cubicBezTo>
                  <a:pt x="1235986" y="4642974"/>
                  <a:pt x="1242360" y="4634724"/>
                  <a:pt x="1241534" y="4625563"/>
                </a:cubicBezTo>
                <a:cubicBezTo>
                  <a:pt x="1241105" y="4621788"/>
                  <a:pt x="1239433" y="4618242"/>
                  <a:pt x="1236780" y="4615510"/>
                </a:cubicBezTo>
                <a:cubicBezTo>
                  <a:pt x="1237318" y="4615776"/>
                  <a:pt x="1237954" y="4615776"/>
                  <a:pt x="1238492" y="4615510"/>
                </a:cubicBezTo>
                <a:cubicBezTo>
                  <a:pt x="1239992" y="4615321"/>
                  <a:pt x="1241078" y="4613974"/>
                  <a:pt x="1240964" y="4612476"/>
                </a:cubicBezTo>
                <a:cubicBezTo>
                  <a:pt x="1240766" y="4610883"/>
                  <a:pt x="1239346" y="4609707"/>
                  <a:pt x="1237731" y="4609820"/>
                </a:cubicBezTo>
                <a:cubicBezTo>
                  <a:pt x="1236202" y="4610105"/>
                  <a:pt x="1235135" y="4611489"/>
                  <a:pt x="1235259" y="4613045"/>
                </a:cubicBezTo>
                <a:cubicBezTo>
                  <a:pt x="1235158" y="4613348"/>
                  <a:pt x="1235158" y="4613689"/>
                  <a:pt x="1235259" y="4613993"/>
                </a:cubicBezTo>
                <a:cubicBezTo>
                  <a:pt x="1231462" y="4610636"/>
                  <a:pt x="1226415" y="4609062"/>
                  <a:pt x="1221378" y="4609631"/>
                </a:cubicBezTo>
                <a:cubicBezTo>
                  <a:pt x="1221378" y="4609631"/>
                  <a:pt x="1221378" y="4608303"/>
                  <a:pt x="1221378" y="4608113"/>
                </a:cubicBezTo>
                <a:cubicBezTo>
                  <a:pt x="1221378" y="4607924"/>
                  <a:pt x="1222709" y="4606975"/>
                  <a:pt x="1222519" y="4606786"/>
                </a:cubicBezTo>
                <a:cubicBezTo>
                  <a:pt x="1222328" y="4606596"/>
                  <a:pt x="1222519" y="4606786"/>
                  <a:pt x="1221378" y="4606786"/>
                </a:cubicBezTo>
                <a:cubicBezTo>
                  <a:pt x="1220237" y="4606786"/>
                  <a:pt x="1221378" y="4606786"/>
                  <a:pt x="1219856" y="4607734"/>
                </a:cubicBezTo>
                <a:cubicBezTo>
                  <a:pt x="1220613" y="4608075"/>
                  <a:pt x="1221123" y="4608796"/>
                  <a:pt x="1221188" y="4609631"/>
                </a:cubicBezTo>
                <a:cubicBezTo>
                  <a:pt x="1221188" y="4609631"/>
                  <a:pt x="1221188" y="4609631"/>
                  <a:pt x="1219666" y="4609631"/>
                </a:cubicBezTo>
                <a:cubicBezTo>
                  <a:pt x="1218145" y="4609631"/>
                  <a:pt x="1219666" y="4606786"/>
                  <a:pt x="1219666" y="4604889"/>
                </a:cubicBezTo>
                <a:cubicBezTo>
                  <a:pt x="1219666" y="4603941"/>
                  <a:pt x="1219666" y="4604415"/>
                  <a:pt x="1219880" y="4605055"/>
                </a:cubicBezTo>
                <a:lnTo>
                  <a:pt x="1220617" y="4605627"/>
                </a:lnTo>
                <a:lnTo>
                  <a:pt x="1220617" y="4606217"/>
                </a:lnTo>
                <a:lnTo>
                  <a:pt x="1221378" y="4606217"/>
                </a:lnTo>
                <a:lnTo>
                  <a:pt x="1220617" y="4605627"/>
                </a:lnTo>
                <a:lnTo>
                  <a:pt x="1220617" y="4604699"/>
                </a:lnTo>
                <a:cubicBezTo>
                  <a:pt x="1219870" y="4604889"/>
                  <a:pt x="1219084" y="4604889"/>
                  <a:pt x="1218335" y="4604699"/>
                </a:cubicBezTo>
                <a:cubicBezTo>
                  <a:pt x="1220193" y="4604168"/>
                  <a:pt x="1221450" y="4602442"/>
                  <a:pt x="1221378" y="4600527"/>
                </a:cubicBezTo>
                <a:cubicBezTo>
                  <a:pt x="1221378" y="4600527"/>
                  <a:pt x="1222519" y="4601854"/>
                  <a:pt x="1223089" y="4600527"/>
                </a:cubicBezTo>
                <a:cubicBezTo>
                  <a:pt x="1222817" y="4599882"/>
                  <a:pt x="1222498" y="4599237"/>
                  <a:pt x="1222138" y="4598630"/>
                </a:cubicBezTo>
                <a:lnTo>
                  <a:pt x="1255035" y="4558421"/>
                </a:lnTo>
                <a:lnTo>
                  <a:pt x="1238111" y="4554248"/>
                </a:lnTo>
                <a:lnTo>
                  <a:pt x="1236662" y="4551517"/>
                </a:lnTo>
                <a:lnTo>
                  <a:pt x="1236769" y="4551346"/>
                </a:lnTo>
                <a:lnTo>
                  <a:pt x="1237921" y="4552352"/>
                </a:lnTo>
                <a:cubicBezTo>
                  <a:pt x="1239304" y="4549810"/>
                  <a:pt x="1240827" y="4547326"/>
                  <a:pt x="1242485" y="4544955"/>
                </a:cubicBezTo>
                <a:cubicBezTo>
                  <a:pt x="1242485" y="4546472"/>
                  <a:pt x="1243626" y="4547989"/>
                  <a:pt x="1245337" y="4546851"/>
                </a:cubicBezTo>
                <a:cubicBezTo>
                  <a:pt x="1247049" y="4545713"/>
                  <a:pt x="1245337" y="4545144"/>
                  <a:pt x="1247049" y="4545524"/>
                </a:cubicBezTo>
                <a:cubicBezTo>
                  <a:pt x="1245585" y="4541408"/>
                  <a:pt x="1245585" y="4536932"/>
                  <a:pt x="1247049" y="4532816"/>
                </a:cubicBezTo>
                <a:cubicBezTo>
                  <a:pt x="1247049" y="4533954"/>
                  <a:pt x="1247049" y="4534903"/>
                  <a:pt x="1244957" y="4536041"/>
                </a:cubicBezTo>
                <a:cubicBezTo>
                  <a:pt x="1242865" y="4537178"/>
                  <a:pt x="1243436" y="4536041"/>
                  <a:pt x="1241725" y="4536041"/>
                </a:cubicBezTo>
                <a:cubicBezTo>
                  <a:pt x="1242866" y="4534429"/>
                  <a:pt x="1241915" y="4533101"/>
                  <a:pt x="1241154" y="4531916"/>
                </a:cubicBezTo>
                <a:lnTo>
                  <a:pt x="1241339" y="4530855"/>
                </a:lnTo>
                <a:lnTo>
                  <a:pt x="1241725" y="4530540"/>
                </a:lnTo>
                <a:cubicBezTo>
                  <a:pt x="1240013" y="4530161"/>
                  <a:pt x="1242675" y="4529782"/>
                  <a:pt x="1241725" y="4528833"/>
                </a:cubicBezTo>
                <a:lnTo>
                  <a:pt x="1241698" y="4528803"/>
                </a:lnTo>
                <a:lnTo>
                  <a:pt x="1241725" y="4528644"/>
                </a:lnTo>
                <a:lnTo>
                  <a:pt x="1240967" y="4528014"/>
                </a:lnTo>
                <a:lnTo>
                  <a:pt x="1239443" y="4526367"/>
                </a:lnTo>
                <a:lnTo>
                  <a:pt x="1239352" y="4526438"/>
                </a:lnTo>
                <a:lnTo>
                  <a:pt x="1237541" y="4520298"/>
                </a:lnTo>
                <a:cubicBezTo>
                  <a:pt x="1239443" y="4518022"/>
                  <a:pt x="1239062" y="4515936"/>
                  <a:pt x="1239823" y="4513660"/>
                </a:cubicBezTo>
                <a:cubicBezTo>
                  <a:pt x="1240583" y="4511384"/>
                  <a:pt x="1242865" y="4508349"/>
                  <a:pt x="1243246" y="4506263"/>
                </a:cubicBezTo>
                <a:cubicBezTo>
                  <a:pt x="1243626" y="4504177"/>
                  <a:pt x="1243246" y="4504177"/>
                  <a:pt x="1243246" y="4503228"/>
                </a:cubicBezTo>
                <a:cubicBezTo>
                  <a:pt x="1243246" y="4502280"/>
                  <a:pt x="1245528" y="4500952"/>
                  <a:pt x="1246288" y="4499625"/>
                </a:cubicBezTo>
                <a:cubicBezTo>
                  <a:pt x="1247363" y="4496457"/>
                  <a:pt x="1247878" y="4493119"/>
                  <a:pt x="1247810" y="4489762"/>
                </a:cubicBezTo>
                <a:cubicBezTo>
                  <a:pt x="1251803" y="4485589"/>
                  <a:pt x="1251803" y="4480089"/>
                  <a:pt x="1256557" y="4476106"/>
                </a:cubicBezTo>
                <a:lnTo>
                  <a:pt x="1256557" y="4474958"/>
                </a:lnTo>
                <a:lnTo>
                  <a:pt x="1256937" y="4474589"/>
                </a:lnTo>
                <a:cubicBezTo>
                  <a:pt x="1258268" y="4472882"/>
                  <a:pt x="1257888" y="4472502"/>
                  <a:pt x="1258268" y="4472882"/>
                </a:cubicBezTo>
                <a:cubicBezTo>
                  <a:pt x="1258648" y="4473261"/>
                  <a:pt x="1256557" y="4474778"/>
                  <a:pt x="1256557" y="4474778"/>
                </a:cubicBezTo>
                <a:lnTo>
                  <a:pt x="1256557" y="4474958"/>
                </a:lnTo>
                <a:lnTo>
                  <a:pt x="1252707" y="4478691"/>
                </a:lnTo>
                <a:cubicBezTo>
                  <a:pt x="1251376" y="4480896"/>
                  <a:pt x="1250377" y="4483409"/>
                  <a:pt x="1250472" y="4484641"/>
                </a:cubicBezTo>
                <a:cubicBezTo>
                  <a:pt x="1243816" y="4490141"/>
                  <a:pt x="1243436" y="4495831"/>
                  <a:pt x="1237161" y="4503608"/>
                </a:cubicBezTo>
                <a:cubicBezTo>
                  <a:pt x="1235830" y="4503608"/>
                  <a:pt x="1237161" y="4502470"/>
                  <a:pt x="1235830" y="4501901"/>
                </a:cubicBezTo>
                <a:cubicBezTo>
                  <a:pt x="1234498" y="4501332"/>
                  <a:pt x="1235830" y="4505315"/>
                  <a:pt x="1235830" y="4507022"/>
                </a:cubicBezTo>
                <a:cubicBezTo>
                  <a:pt x="1232977" y="4511953"/>
                  <a:pt x="1230125" y="4516695"/>
                  <a:pt x="1227273" y="4521057"/>
                </a:cubicBezTo>
                <a:cubicBezTo>
                  <a:pt x="1227273" y="4518591"/>
                  <a:pt x="1225561" y="4516695"/>
                  <a:pt x="1221378" y="4516505"/>
                </a:cubicBezTo>
                <a:cubicBezTo>
                  <a:pt x="1225941" y="4525419"/>
                  <a:pt x="1209208" y="4532626"/>
                  <a:pt x="1218715" y="4536420"/>
                </a:cubicBezTo>
                <a:cubicBezTo>
                  <a:pt x="1218715" y="4539075"/>
                  <a:pt x="1216624" y="4542110"/>
                  <a:pt x="1214152" y="4542679"/>
                </a:cubicBezTo>
                <a:cubicBezTo>
                  <a:pt x="1215293" y="4544196"/>
                  <a:pt x="1214152" y="4545524"/>
                  <a:pt x="1212630" y="4547041"/>
                </a:cubicBezTo>
                <a:lnTo>
                  <a:pt x="1209208" y="4547041"/>
                </a:lnTo>
                <a:cubicBezTo>
                  <a:pt x="1207686" y="4543817"/>
                  <a:pt x="1205214" y="4540592"/>
                  <a:pt x="1207686" y="4536989"/>
                </a:cubicBezTo>
                <a:cubicBezTo>
                  <a:pt x="1205785" y="4535851"/>
                  <a:pt x="1203123" y="4535661"/>
                  <a:pt x="1204264" y="4533195"/>
                </a:cubicBezTo>
                <a:lnTo>
                  <a:pt x="1203047" y="4532134"/>
                </a:lnTo>
                <a:lnTo>
                  <a:pt x="1206545" y="4533006"/>
                </a:lnTo>
                <a:lnTo>
                  <a:pt x="1204454" y="4531868"/>
                </a:lnTo>
                <a:lnTo>
                  <a:pt x="1202742" y="4531868"/>
                </a:lnTo>
                <a:lnTo>
                  <a:pt x="1200270" y="4529782"/>
                </a:lnTo>
                <a:cubicBezTo>
                  <a:pt x="1200270" y="4529782"/>
                  <a:pt x="1200270" y="4531109"/>
                  <a:pt x="1200270" y="4530919"/>
                </a:cubicBezTo>
                <a:cubicBezTo>
                  <a:pt x="1200270" y="4530730"/>
                  <a:pt x="1198749" y="4525419"/>
                  <a:pt x="1196657" y="4524471"/>
                </a:cubicBezTo>
                <a:cubicBezTo>
                  <a:pt x="1196960" y="4526690"/>
                  <a:pt x="1197534" y="4528852"/>
                  <a:pt x="1198369" y="4530919"/>
                </a:cubicBezTo>
                <a:cubicBezTo>
                  <a:pt x="1199890" y="4534713"/>
                  <a:pt x="1201982" y="4538696"/>
                  <a:pt x="1203123" y="4542679"/>
                </a:cubicBezTo>
                <a:cubicBezTo>
                  <a:pt x="1202094" y="4543494"/>
                  <a:pt x="1201360" y="4544632"/>
                  <a:pt x="1201031" y="4545903"/>
                </a:cubicBezTo>
                <a:lnTo>
                  <a:pt x="1193995" y="4545903"/>
                </a:lnTo>
                <a:cubicBezTo>
                  <a:pt x="1194938" y="4543798"/>
                  <a:pt x="1194938" y="4541370"/>
                  <a:pt x="1193995" y="4539265"/>
                </a:cubicBezTo>
                <a:cubicBezTo>
                  <a:pt x="1193995" y="4539265"/>
                  <a:pt x="1192854" y="4540782"/>
                  <a:pt x="1192093" y="4540403"/>
                </a:cubicBezTo>
                <a:cubicBezTo>
                  <a:pt x="1191333" y="4540023"/>
                  <a:pt x="1190572" y="4536420"/>
                  <a:pt x="1192093" y="4534713"/>
                </a:cubicBezTo>
                <a:cubicBezTo>
                  <a:pt x="1190002" y="4533006"/>
                  <a:pt x="1192093" y="4530919"/>
                  <a:pt x="1192093" y="4529213"/>
                </a:cubicBezTo>
                <a:lnTo>
                  <a:pt x="1189431" y="4529213"/>
                </a:lnTo>
                <a:cubicBezTo>
                  <a:pt x="1187720" y="4526178"/>
                  <a:pt x="1185818" y="4523333"/>
                  <a:pt x="1187149" y="4520109"/>
                </a:cubicBezTo>
                <a:cubicBezTo>
                  <a:pt x="1185248" y="4518022"/>
                  <a:pt x="1182205" y="4514798"/>
                  <a:pt x="1184297" y="4511573"/>
                </a:cubicBezTo>
                <a:cubicBezTo>
                  <a:pt x="1184297" y="4511573"/>
                  <a:pt x="1182586" y="4511573"/>
                  <a:pt x="1181635" y="4510056"/>
                </a:cubicBezTo>
                <a:cubicBezTo>
                  <a:pt x="1180684" y="4508539"/>
                  <a:pt x="1181635" y="4508539"/>
                  <a:pt x="1182776" y="4507591"/>
                </a:cubicBezTo>
                <a:cubicBezTo>
                  <a:pt x="1177832" y="4502470"/>
                  <a:pt x="1177832" y="4493935"/>
                  <a:pt x="1174409" y="4488624"/>
                </a:cubicBezTo>
                <a:cubicBezTo>
                  <a:pt x="1174409" y="4488624"/>
                  <a:pt x="1174409" y="4486917"/>
                  <a:pt x="1174409" y="4486158"/>
                </a:cubicBezTo>
                <a:cubicBezTo>
                  <a:pt x="1170796" y="4483124"/>
                  <a:pt x="1171366" y="4480089"/>
                  <a:pt x="1167563" y="4477624"/>
                </a:cubicBezTo>
                <a:cubicBezTo>
                  <a:pt x="1168514" y="4482745"/>
                  <a:pt x="1169845" y="4487676"/>
                  <a:pt x="1171176" y="4492607"/>
                </a:cubicBezTo>
                <a:cubicBezTo>
                  <a:pt x="1169735" y="4492304"/>
                  <a:pt x="1168244" y="4492304"/>
                  <a:pt x="1166803" y="4492607"/>
                </a:cubicBezTo>
                <a:cubicBezTo>
                  <a:pt x="1161978" y="4493385"/>
                  <a:pt x="1158624" y="4497823"/>
                  <a:pt x="1159196" y="4502659"/>
                </a:cubicBezTo>
                <a:cubicBezTo>
                  <a:pt x="1159780" y="4507439"/>
                  <a:pt x="1164142" y="4510853"/>
                  <a:pt x="1168936" y="4510265"/>
                </a:cubicBezTo>
                <a:cubicBezTo>
                  <a:pt x="1168986" y="4510265"/>
                  <a:pt x="1169035" y="4510246"/>
                  <a:pt x="1169085" y="4510246"/>
                </a:cubicBezTo>
                <a:cubicBezTo>
                  <a:pt x="1171610" y="4510037"/>
                  <a:pt x="1173880" y="4508634"/>
                  <a:pt x="1175170" y="4506453"/>
                </a:cubicBezTo>
                <a:cubicBezTo>
                  <a:pt x="1177436" y="4513072"/>
                  <a:pt x="1179153" y="4519862"/>
                  <a:pt x="1180304" y="4526747"/>
                </a:cubicBezTo>
                <a:cubicBezTo>
                  <a:pt x="1178973" y="4525040"/>
                  <a:pt x="1178783" y="4521626"/>
                  <a:pt x="1176881" y="4521057"/>
                </a:cubicBezTo>
                <a:cubicBezTo>
                  <a:pt x="1178022" y="4523333"/>
                  <a:pt x="1176881" y="4525609"/>
                  <a:pt x="1178973" y="4527695"/>
                </a:cubicBezTo>
                <a:cubicBezTo>
                  <a:pt x="1181064" y="4529782"/>
                  <a:pt x="1178973" y="4529782"/>
                  <a:pt x="1178973" y="4530730"/>
                </a:cubicBezTo>
                <a:cubicBezTo>
                  <a:pt x="1181140" y="4535377"/>
                  <a:pt x="1182922" y="4540194"/>
                  <a:pt x="1184297" y="4545144"/>
                </a:cubicBezTo>
                <a:lnTo>
                  <a:pt x="1172959" y="4545144"/>
                </a:lnTo>
                <a:lnTo>
                  <a:pt x="1172127" y="4542489"/>
                </a:lnTo>
                <a:lnTo>
                  <a:pt x="1172127" y="4545167"/>
                </a:lnTo>
                <a:lnTo>
                  <a:pt x="1156154" y="4547041"/>
                </a:lnTo>
                <a:cubicBezTo>
                  <a:pt x="1154515" y="4545353"/>
                  <a:pt x="1152661" y="4543893"/>
                  <a:pt x="1150639" y="4542679"/>
                </a:cubicBezTo>
                <a:cubicBezTo>
                  <a:pt x="1145125" y="4545144"/>
                  <a:pt x="1145315" y="4547420"/>
                  <a:pt x="1147407" y="4548748"/>
                </a:cubicBezTo>
                <a:lnTo>
                  <a:pt x="1150259" y="4570180"/>
                </a:lnTo>
                <a:cubicBezTo>
                  <a:pt x="1150259" y="4570180"/>
                  <a:pt x="1150259" y="4571508"/>
                  <a:pt x="1150259" y="4572267"/>
                </a:cubicBezTo>
                <a:lnTo>
                  <a:pt x="1147217" y="4576060"/>
                </a:lnTo>
                <a:lnTo>
                  <a:pt x="1151590" y="4579284"/>
                </a:lnTo>
                <a:lnTo>
                  <a:pt x="1152541" y="4579284"/>
                </a:lnTo>
                <a:cubicBezTo>
                  <a:pt x="1154129" y="4583571"/>
                  <a:pt x="1155969" y="4587743"/>
                  <a:pt x="1158055" y="4591802"/>
                </a:cubicBezTo>
                <a:cubicBezTo>
                  <a:pt x="1157356" y="4593376"/>
                  <a:pt x="1157356" y="4595159"/>
                  <a:pt x="1158055" y="4596733"/>
                </a:cubicBezTo>
                <a:lnTo>
                  <a:pt x="1156138" y="4596733"/>
                </a:lnTo>
                <a:lnTo>
                  <a:pt x="1154633" y="4594268"/>
                </a:lnTo>
                <a:lnTo>
                  <a:pt x="1154633" y="4596733"/>
                </a:lnTo>
                <a:lnTo>
                  <a:pt x="1154062" y="4596733"/>
                </a:lnTo>
                <a:lnTo>
                  <a:pt x="1152351" y="4608493"/>
                </a:lnTo>
                <a:lnTo>
                  <a:pt x="1152351" y="4612286"/>
                </a:lnTo>
                <a:cubicBezTo>
                  <a:pt x="1151229" y="4609460"/>
                  <a:pt x="1149548" y="4606881"/>
                  <a:pt x="1147407" y="4604699"/>
                </a:cubicBezTo>
                <a:cubicBezTo>
                  <a:pt x="1149498" y="4607355"/>
                  <a:pt x="1148548" y="4610200"/>
                  <a:pt x="1149308" y="4612855"/>
                </a:cubicBezTo>
                <a:cubicBezTo>
                  <a:pt x="1150069" y="4615510"/>
                  <a:pt x="1149308" y="4612855"/>
                  <a:pt x="1147787" y="4612855"/>
                </a:cubicBezTo>
                <a:cubicBezTo>
                  <a:pt x="1148966" y="4615378"/>
                  <a:pt x="1149981" y="4617976"/>
                  <a:pt x="1150829" y="4620631"/>
                </a:cubicBezTo>
                <a:cubicBezTo>
                  <a:pt x="1151214" y="4622319"/>
                  <a:pt x="1151214" y="4624064"/>
                  <a:pt x="1150829" y="4625752"/>
                </a:cubicBezTo>
                <a:cubicBezTo>
                  <a:pt x="1155834" y="4633813"/>
                  <a:pt x="1160221" y="4642253"/>
                  <a:pt x="1163950" y="4650978"/>
                </a:cubicBezTo>
                <a:cubicBezTo>
                  <a:pt x="1163950" y="4650978"/>
                  <a:pt x="1161668" y="4653064"/>
                  <a:pt x="1161668" y="4653633"/>
                </a:cubicBezTo>
                <a:cubicBezTo>
                  <a:pt x="1161668" y="4654202"/>
                  <a:pt x="1157865" y="4650219"/>
                  <a:pt x="1159196" y="4649840"/>
                </a:cubicBezTo>
                <a:cubicBezTo>
                  <a:pt x="1156724" y="4647943"/>
                  <a:pt x="1156534" y="4645288"/>
                  <a:pt x="1155964" y="4642063"/>
                </a:cubicBezTo>
                <a:cubicBezTo>
                  <a:pt x="1153492" y="4642063"/>
                  <a:pt x="1152921" y="4639788"/>
                  <a:pt x="1151210" y="4638270"/>
                </a:cubicBezTo>
                <a:cubicBezTo>
                  <a:pt x="1150841" y="4638403"/>
                  <a:pt x="1150438" y="4638403"/>
                  <a:pt x="1150069" y="4638270"/>
                </a:cubicBezTo>
                <a:cubicBezTo>
                  <a:pt x="1150069" y="4639977"/>
                  <a:pt x="1152351" y="4641494"/>
                  <a:pt x="1150069" y="4643201"/>
                </a:cubicBezTo>
                <a:lnTo>
                  <a:pt x="1148444" y="4642973"/>
                </a:lnTo>
                <a:lnTo>
                  <a:pt x="1147977" y="4641874"/>
                </a:lnTo>
                <a:cubicBezTo>
                  <a:pt x="1148263" y="4641590"/>
                  <a:pt x="1148215" y="4642348"/>
                  <a:pt x="1148382" y="4642965"/>
                </a:cubicBezTo>
                <a:lnTo>
                  <a:pt x="1148444" y="4642973"/>
                </a:lnTo>
                <a:lnTo>
                  <a:pt x="1152066" y="4651500"/>
                </a:lnTo>
                <a:cubicBezTo>
                  <a:pt x="1154062" y="4654582"/>
                  <a:pt x="1155964" y="4657616"/>
                  <a:pt x="1155583" y="4660840"/>
                </a:cubicBezTo>
                <a:cubicBezTo>
                  <a:pt x="1155583" y="4660840"/>
                  <a:pt x="1155583" y="4659892"/>
                  <a:pt x="1154062" y="4660840"/>
                </a:cubicBezTo>
                <a:cubicBezTo>
                  <a:pt x="1152541" y="4661789"/>
                  <a:pt x="1154062" y="4662737"/>
                  <a:pt x="1156154" y="4663685"/>
                </a:cubicBezTo>
                <a:cubicBezTo>
                  <a:pt x="1153682" y="4664823"/>
                  <a:pt x="1156154" y="4665392"/>
                  <a:pt x="1156154" y="4666341"/>
                </a:cubicBezTo>
                <a:cubicBezTo>
                  <a:pt x="1156154" y="4667289"/>
                  <a:pt x="1151970" y="4672789"/>
                  <a:pt x="1152161" y="4672410"/>
                </a:cubicBezTo>
                <a:cubicBezTo>
                  <a:pt x="1152351" y="4672031"/>
                  <a:pt x="1152161" y="4676393"/>
                  <a:pt x="1150639" y="4675634"/>
                </a:cubicBezTo>
                <a:cubicBezTo>
                  <a:pt x="1149118" y="4674876"/>
                  <a:pt x="1150639" y="4670513"/>
                  <a:pt x="1151780" y="4670893"/>
                </a:cubicBezTo>
                <a:cubicBezTo>
                  <a:pt x="1149118" y="4670893"/>
                  <a:pt x="1150069" y="4668617"/>
                  <a:pt x="1148928" y="4666910"/>
                </a:cubicBezTo>
                <a:cubicBezTo>
                  <a:pt x="1147519" y="4667516"/>
                  <a:pt x="1146180" y="4668294"/>
                  <a:pt x="1144935" y="4669185"/>
                </a:cubicBezTo>
                <a:cubicBezTo>
                  <a:pt x="1144263" y="4667422"/>
                  <a:pt x="1144263" y="4665449"/>
                  <a:pt x="1144935" y="4663685"/>
                </a:cubicBezTo>
                <a:cubicBezTo>
                  <a:pt x="1142653" y="4661789"/>
                  <a:pt x="1141702" y="4660082"/>
                  <a:pt x="1139420" y="4660271"/>
                </a:cubicBezTo>
                <a:cubicBezTo>
                  <a:pt x="1140177" y="4657787"/>
                  <a:pt x="1139831" y="4655093"/>
                  <a:pt x="1138469" y="4652875"/>
                </a:cubicBezTo>
                <a:cubicBezTo>
                  <a:pt x="1137931" y="4653140"/>
                  <a:pt x="1137296" y="4653140"/>
                  <a:pt x="1136758" y="4652875"/>
                </a:cubicBezTo>
                <a:cubicBezTo>
                  <a:pt x="1137104" y="4651433"/>
                  <a:pt x="1137104" y="4649954"/>
                  <a:pt x="1136758" y="4648512"/>
                </a:cubicBezTo>
                <a:cubicBezTo>
                  <a:pt x="1131053" y="4648512"/>
                  <a:pt x="1131433" y="4640926"/>
                  <a:pt x="1135237" y="4637891"/>
                </a:cubicBezTo>
                <a:cubicBezTo>
                  <a:pt x="1132955" y="4635994"/>
                  <a:pt x="1136948" y="4633718"/>
                  <a:pt x="1135237" y="4631822"/>
                </a:cubicBezTo>
                <a:cubicBezTo>
                  <a:pt x="1133525" y="4629925"/>
                  <a:pt x="1133906" y="4635046"/>
                  <a:pt x="1132004" y="4634477"/>
                </a:cubicBezTo>
                <a:cubicBezTo>
                  <a:pt x="1130102" y="4633908"/>
                  <a:pt x="1126870" y="4624804"/>
                  <a:pt x="1132004" y="4622717"/>
                </a:cubicBezTo>
                <a:cubicBezTo>
                  <a:pt x="1132004" y="4621769"/>
                  <a:pt x="1130293" y="4619683"/>
                  <a:pt x="1128961" y="4620442"/>
                </a:cubicBezTo>
                <a:cubicBezTo>
                  <a:pt x="1127630" y="4621200"/>
                  <a:pt x="1127821" y="4623855"/>
                  <a:pt x="1127440" y="4624045"/>
                </a:cubicBezTo>
                <a:cubicBezTo>
                  <a:pt x="1127503" y="4622850"/>
                  <a:pt x="1127503" y="4621637"/>
                  <a:pt x="1127440" y="4620442"/>
                </a:cubicBezTo>
                <a:lnTo>
                  <a:pt x="1142272" y="4618735"/>
                </a:lnTo>
                <a:lnTo>
                  <a:pt x="1137899" y="4610389"/>
                </a:lnTo>
                <a:lnTo>
                  <a:pt x="1133525" y="4602234"/>
                </a:lnTo>
                <a:lnTo>
                  <a:pt x="1129532" y="4606406"/>
                </a:lnTo>
                <a:lnTo>
                  <a:pt x="1129532" y="4600147"/>
                </a:lnTo>
                <a:cubicBezTo>
                  <a:pt x="1130007" y="4595330"/>
                  <a:pt x="1132160" y="4590835"/>
                  <a:pt x="1135617" y="4587440"/>
                </a:cubicBezTo>
                <a:cubicBezTo>
                  <a:pt x="1134476" y="4586302"/>
                  <a:pt x="1135617" y="4584974"/>
                  <a:pt x="1133525" y="4584026"/>
                </a:cubicBezTo>
                <a:cubicBezTo>
                  <a:pt x="1133525" y="4587250"/>
                  <a:pt x="1130483" y="4588578"/>
                  <a:pt x="1131433" y="4591612"/>
                </a:cubicBezTo>
                <a:cubicBezTo>
                  <a:pt x="1130483" y="4590474"/>
                  <a:pt x="1129912" y="4591612"/>
                  <a:pt x="1129152" y="4593130"/>
                </a:cubicBezTo>
                <a:lnTo>
                  <a:pt x="1129152" y="4589336"/>
                </a:lnTo>
                <a:cubicBezTo>
                  <a:pt x="1129777" y="4587174"/>
                  <a:pt x="1130604" y="4585088"/>
                  <a:pt x="1131624" y="4583077"/>
                </a:cubicBezTo>
                <a:cubicBezTo>
                  <a:pt x="1136741" y="4576818"/>
                  <a:pt x="1140030" y="4569270"/>
                  <a:pt x="1141131" y="4561266"/>
                </a:cubicBezTo>
                <a:cubicBezTo>
                  <a:pt x="1143022" y="4557511"/>
                  <a:pt x="1144303" y="4553471"/>
                  <a:pt x="1144935" y="4549317"/>
                </a:cubicBezTo>
                <a:cubicBezTo>
                  <a:pt x="1144935" y="4549317"/>
                  <a:pt x="1144935" y="4545334"/>
                  <a:pt x="1143223" y="4546282"/>
                </a:cubicBezTo>
                <a:cubicBezTo>
                  <a:pt x="1141512" y="4547231"/>
                  <a:pt x="1140941" y="4550076"/>
                  <a:pt x="1140751" y="4550455"/>
                </a:cubicBezTo>
                <a:cubicBezTo>
                  <a:pt x="1137593" y="4558592"/>
                  <a:pt x="1133643" y="4566406"/>
                  <a:pt x="1128961" y="4573784"/>
                </a:cubicBezTo>
                <a:cubicBezTo>
                  <a:pt x="1128653" y="4575074"/>
                  <a:pt x="1128273" y="4576344"/>
                  <a:pt x="1127821" y="4577577"/>
                </a:cubicBezTo>
                <a:lnTo>
                  <a:pt x="1121926" y="4570939"/>
                </a:lnTo>
                <a:lnTo>
                  <a:pt x="1114129" y="4580991"/>
                </a:lnTo>
                <a:cubicBezTo>
                  <a:pt x="1114888" y="4578525"/>
                  <a:pt x="1115976" y="4576155"/>
                  <a:pt x="1117362" y="4573974"/>
                </a:cubicBezTo>
                <a:cubicBezTo>
                  <a:pt x="1117362" y="4572646"/>
                  <a:pt x="1116031" y="4573974"/>
                  <a:pt x="1115270" y="4573974"/>
                </a:cubicBezTo>
                <a:cubicBezTo>
                  <a:pt x="1115590" y="4571394"/>
                  <a:pt x="1116364" y="4568890"/>
                  <a:pt x="1117552" y="4566577"/>
                </a:cubicBezTo>
                <a:cubicBezTo>
                  <a:pt x="1117552" y="4565249"/>
                  <a:pt x="1115270" y="4566577"/>
                  <a:pt x="1115650" y="4564869"/>
                </a:cubicBezTo>
                <a:cubicBezTo>
                  <a:pt x="1119630" y="4558478"/>
                  <a:pt x="1122764" y="4551593"/>
                  <a:pt x="1124968" y="4544386"/>
                </a:cubicBezTo>
                <a:cubicBezTo>
                  <a:pt x="1125714" y="4544613"/>
                  <a:pt x="1126506" y="4544613"/>
                  <a:pt x="1127250" y="4544386"/>
                </a:cubicBezTo>
                <a:cubicBezTo>
                  <a:pt x="1128779" y="4544101"/>
                  <a:pt x="1129846" y="4542717"/>
                  <a:pt x="1129722" y="4541161"/>
                </a:cubicBezTo>
                <a:cubicBezTo>
                  <a:pt x="1129458" y="4540099"/>
                  <a:pt x="1128670" y="4539246"/>
                  <a:pt x="1127630" y="4538885"/>
                </a:cubicBezTo>
                <a:cubicBezTo>
                  <a:pt x="1126067" y="4539075"/>
                  <a:pt x="1124957" y="4540498"/>
                  <a:pt x="1125151" y="4542053"/>
                </a:cubicBezTo>
                <a:cubicBezTo>
                  <a:pt x="1125154" y="4542072"/>
                  <a:pt x="1125156" y="4542091"/>
                  <a:pt x="1125158" y="4542110"/>
                </a:cubicBezTo>
                <a:cubicBezTo>
                  <a:pt x="1125058" y="4542413"/>
                  <a:pt x="1125058" y="4542755"/>
                  <a:pt x="1125158" y="4543058"/>
                </a:cubicBezTo>
                <a:cubicBezTo>
                  <a:pt x="1121926" y="4545334"/>
                  <a:pt x="1120595" y="4551972"/>
                  <a:pt x="1116221" y="4555007"/>
                </a:cubicBezTo>
                <a:cubicBezTo>
                  <a:pt x="1111467" y="4552921"/>
                  <a:pt x="1110326" y="4561456"/>
                  <a:pt x="1108995" y="4564869"/>
                </a:cubicBezTo>
                <a:cubicBezTo>
                  <a:pt x="1107664" y="4563352"/>
                  <a:pt x="1108995" y="4566197"/>
                  <a:pt x="1107474" y="4564869"/>
                </a:cubicBezTo>
                <a:cubicBezTo>
                  <a:pt x="1105952" y="4563542"/>
                  <a:pt x="1109756" y="4558611"/>
                  <a:pt x="1110706" y="4557093"/>
                </a:cubicBezTo>
                <a:cubicBezTo>
                  <a:pt x="1111657" y="4555576"/>
                  <a:pt x="1112037" y="4551972"/>
                  <a:pt x="1112988" y="4549127"/>
                </a:cubicBezTo>
                <a:cubicBezTo>
                  <a:pt x="1113728" y="4546927"/>
                  <a:pt x="1114175" y="4544632"/>
                  <a:pt x="1114319" y="4542300"/>
                </a:cubicBezTo>
                <a:cubicBezTo>
                  <a:pt x="1115934" y="4536818"/>
                  <a:pt x="1118438" y="4531621"/>
                  <a:pt x="1121736" y="4526936"/>
                </a:cubicBezTo>
                <a:cubicBezTo>
                  <a:pt x="1120214" y="4524660"/>
                  <a:pt x="1125348" y="4523333"/>
                  <a:pt x="1122876" y="4520298"/>
                </a:cubicBezTo>
                <a:cubicBezTo>
                  <a:pt x="1120975" y="4523712"/>
                  <a:pt x="1119263" y="4524850"/>
                  <a:pt x="1119834" y="4526557"/>
                </a:cubicBezTo>
                <a:cubicBezTo>
                  <a:pt x="1117305" y="4529895"/>
                  <a:pt x="1115196" y="4533518"/>
                  <a:pt x="1113559" y="4537368"/>
                </a:cubicBezTo>
                <a:cubicBezTo>
                  <a:pt x="1110896" y="4537368"/>
                  <a:pt x="1109756" y="4540592"/>
                  <a:pt x="1109185" y="4542489"/>
                </a:cubicBezTo>
                <a:cubicBezTo>
                  <a:pt x="1109185" y="4540972"/>
                  <a:pt x="1107854" y="4542489"/>
                  <a:pt x="1107093" y="4542489"/>
                </a:cubicBezTo>
                <a:cubicBezTo>
                  <a:pt x="1106333" y="4542489"/>
                  <a:pt x="1108615" y="4540023"/>
                  <a:pt x="1108234" y="4539075"/>
                </a:cubicBezTo>
                <a:cubicBezTo>
                  <a:pt x="1111277" y="4539075"/>
                  <a:pt x="1108234" y="4533764"/>
                  <a:pt x="1111467" y="4533954"/>
                </a:cubicBezTo>
                <a:cubicBezTo>
                  <a:pt x="1114700" y="4534144"/>
                  <a:pt x="1110136" y="4533954"/>
                  <a:pt x="1109565" y="4532816"/>
                </a:cubicBezTo>
                <a:cubicBezTo>
                  <a:pt x="1108995" y="4531678"/>
                  <a:pt x="1109565" y="4534144"/>
                  <a:pt x="1109565" y="4535092"/>
                </a:cubicBezTo>
                <a:cubicBezTo>
                  <a:pt x="1109565" y="4536041"/>
                  <a:pt x="1108044" y="4534144"/>
                  <a:pt x="1107474" y="4535092"/>
                </a:cubicBezTo>
                <a:lnTo>
                  <a:pt x="1107474" y="4534903"/>
                </a:lnTo>
                <a:cubicBezTo>
                  <a:pt x="1108425" y="4534352"/>
                  <a:pt x="1109004" y="4533347"/>
                  <a:pt x="1108995" y="4532247"/>
                </a:cubicBezTo>
                <a:cubicBezTo>
                  <a:pt x="1107854" y="4531299"/>
                  <a:pt x="1107474" y="4530540"/>
                  <a:pt x="1107854" y="4529592"/>
                </a:cubicBezTo>
                <a:cubicBezTo>
                  <a:pt x="1108740" y="4525154"/>
                  <a:pt x="1110415" y="4520924"/>
                  <a:pt x="1112798" y="4517074"/>
                </a:cubicBezTo>
                <a:cubicBezTo>
                  <a:pt x="1114700" y="4512142"/>
                  <a:pt x="1115080" y="4506642"/>
                  <a:pt x="1117552" y="4504556"/>
                </a:cubicBezTo>
                <a:cubicBezTo>
                  <a:pt x="1120024" y="4502470"/>
                  <a:pt x="1119263" y="4500952"/>
                  <a:pt x="1121165" y="4499056"/>
                </a:cubicBezTo>
                <a:cubicBezTo>
                  <a:pt x="1120214" y="4496211"/>
                  <a:pt x="1122496" y="4495452"/>
                  <a:pt x="1121165" y="4492607"/>
                </a:cubicBezTo>
                <a:cubicBezTo>
                  <a:pt x="1114510" y="4501711"/>
                  <a:pt x="1110516" y="4511573"/>
                  <a:pt x="1103671" y="4520488"/>
                </a:cubicBezTo>
                <a:cubicBezTo>
                  <a:pt x="1105192" y="4516126"/>
                  <a:pt x="1110516" y="4508918"/>
                  <a:pt x="1110516" y="4503608"/>
                </a:cubicBezTo>
                <a:cubicBezTo>
                  <a:pt x="1105762" y="4503608"/>
                  <a:pt x="1105382" y="4513281"/>
                  <a:pt x="1100818" y="4513281"/>
                </a:cubicBezTo>
                <a:cubicBezTo>
                  <a:pt x="1100818" y="4513281"/>
                  <a:pt x="1100818" y="4511384"/>
                  <a:pt x="1099107" y="4510625"/>
                </a:cubicBezTo>
                <a:cubicBezTo>
                  <a:pt x="1096445" y="4513091"/>
                  <a:pt x="1096254" y="4517453"/>
                  <a:pt x="1093402" y="4516315"/>
                </a:cubicBezTo>
                <a:cubicBezTo>
                  <a:pt x="1090169" y="4520298"/>
                  <a:pt x="1089219" y="4526178"/>
                  <a:pt x="1084845" y="4529782"/>
                </a:cubicBezTo>
                <a:lnTo>
                  <a:pt x="1083894" y="4529782"/>
                </a:lnTo>
                <a:cubicBezTo>
                  <a:pt x="1085035" y="4525419"/>
                  <a:pt x="1088458" y="4523143"/>
                  <a:pt x="1087317" y="4518401"/>
                </a:cubicBezTo>
                <a:cubicBezTo>
                  <a:pt x="1085035" y="4519919"/>
                  <a:pt x="1086176" y="4517074"/>
                  <a:pt x="1084465" y="4515936"/>
                </a:cubicBezTo>
                <a:cubicBezTo>
                  <a:pt x="1082753" y="4514798"/>
                  <a:pt x="1082373" y="4518970"/>
                  <a:pt x="1081042" y="4519350"/>
                </a:cubicBezTo>
                <a:cubicBezTo>
                  <a:pt x="1079711" y="4519729"/>
                  <a:pt x="1083894" y="4514988"/>
                  <a:pt x="1081042" y="4513281"/>
                </a:cubicBezTo>
                <a:cubicBezTo>
                  <a:pt x="1078380" y="4515936"/>
                  <a:pt x="1078380" y="4518212"/>
                  <a:pt x="1075908" y="4519919"/>
                </a:cubicBezTo>
                <a:cubicBezTo>
                  <a:pt x="1074006" y="4517264"/>
                  <a:pt x="1075908" y="4514229"/>
                  <a:pt x="1075908" y="4511573"/>
                </a:cubicBezTo>
                <a:cubicBezTo>
                  <a:pt x="1075908" y="4508918"/>
                  <a:pt x="1080852" y="4507211"/>
                  <a:pt x="1079330" y="4504935"/>
                </a:cubicBezTo>
                <a:cubicBezTo>
                  <a:pt x="1076098" y="4508918"/>
                  <a:pt x="1075717" y="4511763"/>
                  <a:pt x="1073055" y="4513660"/>
                </a:cubicBezTo>
                <a:cubicBezTo>
                  <a:pt x="1070773" y="4510056"/>
                  <a:pt x="1076098" y="4505884"/>
                  <a:pt x="1071154" y="4504177"/>
                </a:cubicBezTo>
                <a:cubicBezTo>
                  <a:pt x="1071154" y="4501711"/>
                  <a:pt x="1074386" y="4499056"/>
                  <a:pt x="1073436" y="4496780"/>
                </a:cubicBezTo>
                <a:cubicBezTo>
                  <a:pt x="1070773" y="4500763"/>
                  <a:pt x="1070013" y="4502659"/>
                  <a:pt x="1066780" y="4504556"/>
                </a:cubicBezTo>
                <a:cubicBezTo>
                  <a:pt x="1066780" y="4503039"/>
                  <a:pt x="1065069" y="4501711"/>
                  <a:pt x="1066780" y="4500004"/>
                </a:cubicBezTo>
                <a:lnTo>
                  <a:pt x="1062597" y="4494314"/>
                </a:lnTo>
                <a:cubicBezTo>
                  <a:pt x="1062597" y="4494314"/>
                  <a:pt x="1062597" y="4489383"/>
                  <a:pt x="1059935" y="4488245"/>
                </a:cubicBezTo>
                <a:lnTo>
                  <a:pt x="1061159" y="4493944"/>
                </a:lnTo>
                <a:lnTo>
                  <a:pt x="1051467" y="4494768"/>
                </a:lnTo>
                <a:cubicBezTo>
                  <a:pt x="1045566" y="4493959"/>
                  <a:pt x="1049666" y="4488909"/>
                  <a:pt x="1048525" y="4485779"/>
                </a:cubicBezTo>
                <a:cubicBezTo>
                  <a:pt x="1048525" y="4485779"/>
                  <a:pt x="1047384" y="4484641"/>
                  <a:pt x="1047004" y="4485779"/>
                </a:cubicBezTo>
                <a:lnTo>
                  <a:pt x="1045673" y="4485779"/>
                </a:lnTo>
                <a:cubicBezTo>
                  <a:pt x="1045673" y="4485779"/>
                  <a:pt x="1043961" y="4485779"/>
                  <a:pt x="1045673" y="4484831"/>
                </a:cubicBezTo>
                <a:cubicBezTo>
                  <a:pt x="1043961" y="4483314"/>
                  <a:pt x="1043581" y="4484831"/>
                  <a:pt x="1042630" y="4484831"/>
                </a:cubicBezTo>
                <a:cubicBezTo>
                  <a:pt x="1041679" y="4484831"/>
                  <a:pt x="1042630" y="4486727"/>
                  <a:pt x="1041299" y="4487676"/>
                </a:cubicBezTo>
                <a:cubicBezTo>
                  <a:pt x="1041774" y="4488188"/>
                  <a:pt x="1042360" y="4488567"/>
                  <a:pt x="1043010" y="4488814"/>
                </a:cubicBezTo>
                <a:cubicBezTo>
                  <a:pt x="1035594" y="4497918"/>
                  <a:pt x="1046623" y="4507780"/>
                  <a:pt x="1054800" y="4505884"/>
                </a:cubicBezTo>
                <a:cubicBezTo>
                  <a:pt x="1058033" y="4511573"/>
                  <a:pt x="1060695" y="4520298"/>
                  <a:pt x="1064118" y="4526747"/>
                </a:cubicBezTo>
                <a:cubicBezTo>
                  <a:pt x="1064118" y="4526747"/>
                  <a:pt x="1064118" y="4526747"/>
                  <a:pt x="1062977" y="4526747"/>
                </a:cubicBezTo>
                <a:cubicBezTo>
                  <a:pt x="1066660" y="4532588"/>
                  <a:pt x="1069359" y="4538999"/>
                  <a:pt x="1070964" y="4545713"/>
                </a:cubicBezTo>
                <a:cubicBezTo>
                  <a:pt x="1068794" y="4547591"/>
                  <a:pt x="1067155" y="4550019"/>
                  <a:pt x="1066210" y="4552731"/>
                </a:cubicBezTo>
                <a:cubicBezTo>
                  <a:pt x="1066210" y="4552731"/>
                  <a:pt x="1066210" y="4552731"/>
                  <a:pt x="1064688" y="4552731"/>
                </a:cubicBezTo>
                <a:cubicBezTo>
                  <a:pt x="1063167" y="4552731"/>
                  <a:pt x="1065639" y="4551024"/>
                  <a:pt x="1064688" y="4550265"/>
                </a:cubicBezTo>
                <a:cubicBezTo>
                  <a:pt x="1063738" y="4549507"/>
                  <a:pt x="1062977" y="4552541"/>
                  <a:pt x="1062026" y="4551972"/>
                </a:cubicBezTo>
                <a:cubicBezTo>
                  <a:pt x="1060788" y="4549336"/>
                  <a:pt x="1060788" y="4546264"/>
                  <a:pt x="1062026" y="4543627"/>
                </a:cubicBezTo>
                <a:cubicBezTo>
                  <a:pt x="1062026" y="4543627"/>
                  <a:pt x="1060315" y="4544765"/>
                  <a:pt x="1059364" y="4543627"/>
                </a:cubicBezTo>
                <a:cubicBezTo>
                  <a:pt x="1058413" y="4542489"/>
                  <a:pt x="1059364" y="4541731"/>
                  <a:pt x="1059364" y="4540972"/>
                </a:cubicBezTo>
                <a:cubicBezTo>
                  <a:pt x="1053279" y="4538506"/>
                  <a:pt x="1059364" y="4533954"/>
                  <a:pt x="1059364" y="4529402"/>
                </a:cubicBezTo>
                <a:lnTo>
                  <a:pt x="1056131" y="4533385"/>
                </a:lnTo>
                <a:lnTo>
                  <a:pt x="1054040" y="4531678"/>
                </a:lnTo>
                <a:cubicBezTo>
                  <a:pt x="1055561" y="4529402"/>
                  <a:pt x="1050997" y="4527316"/>
                  <a:pt x="1052709" y="4524850"/>
                </a:cubicBezTo>
                <a:cubicBezTo>
                  <a:pt x="1049265" y="4518781"/>
                  <a:pt x="1046338" y="4512446"/>
                  <a:pt x="1043961" y="4505884"/>
                </a:cubicBezTo>
                <a:cubicBezTo>
                  <a:pt x="1043961" y="4505884"/>
                  <a:pt x="1043961" y="4507211"/>
                  <a:pt x="1042440" y="4507022"/>
                </a:cubicBezTo>
                <a:cubicBezTo>
                  <a:pt x="1043581" y="4509867"/>
                  <a:pt x="1045483" y="4510815"/>
                  <a:pt x="1043961" y="4513660"/>
                </a:cubicBezTo>
                <a:cubicBezTo>
                  <a:pt x="1043010" y="4512332"/>
                  <a:pt x="1042250" y="4513660"/>
                  <a:pt x="1041299" y="4513660"/>
                </a:cubicBezTo>
                <a:cubicBezTo>
                  <a:pt x="1040348" y="4513660"/>
                  <a:pt x="1039968" y="4512332"/>
                  <a:pt x="1041299" y="4511573"/>
                </a:cubicBezTo>
                <a:cubicBezTo>
                  <a:pt x="1042630" y="4510815"/>
                  <a:pt x="1041299" y="4513660"/>
                  <a:pt x="1043010" y="4512901"/>
                </a:cubicBezTo>
                <a:cubicBezTo>
                  <a:pt x="1044722" y="4512142"/>
                  <a:pt x="1043010" y="4508160"/>
                  <a:pt x="1040348" y="4507401"/>
                </a:cubicBezTo>
                <a:cubicBezTo>
                  <a:pt x="1037686" y="4506642"/>
                  <a:pt x="1040348" y="4508539"/>
                  <a:pt x="1038257" y="4507401"/>
                </a:cubicBezTo>
                <a:cubicBezTo>
                  <a:pt x="1036165" y="4506263"/>
                  <a:pt x="1041870" y="4509677"/>
                  <a:pt x="1039968" y="4512142"/>
                </a:cubicBezTo>
                <a:cubicBezTo>
                  <a:pt x="1039968" y="4511194"/>
                  <a:pt x="1038257" y="4511005"/>
                  <a:pt x="1038257" y="4509487"/>
                </a:cubicBezTo>
                <a:cubicBezTo>
                  <a:pt x="1036925" y="4512332"/>
                  <a:pt x="1041870" y="4514798"/>
                  <a:pt x="1040348" y="4517643"/>
                </a:cubicBezTo>
                <a:cubicBezTo>
                  <a:pt x="1041580" y="4520279"/>
                  <a:pt x="1042598" y="4523011"/>
                  <a:pt x="1043391" y="4525798"/>
                </a:cubicBezTo>
                <a:cubicBezTo>
                  <a:pt x="1044912" y="4525798"/>
                  <a:pt x="1044722" y="4527695"/>
                  <a:pt x="1046053" y="4528644"/>
                </a:cubicBezTo>
                <a:cubicBezTo>
                  <a:pt x="1047384" y="4529592"/>
                  <a:pt x="1047574" y="4532816"/>
                  <a:pt x="1047574" y="4534903"/>
                </a:cubicBezTo>
                <a:cubicBezTo>
                  <a:pt x="1045292" y="4533195"/>
                  <a:pt x="1046053" y="4531299"/>
                  <a:pt x="1044722" y="4529592"/>
                </a:cubicBezTo>
                <a:cubicBezTo>
                  <a:pt x="1043201" y="4531109"/>
                  <a:pt x="1044722" y="4532816"/>
                  <a:pt x="1043201" y="4532816"/>
                </a:cubicBezTo>
                <a:cubicBezTo>
                  <a:pt x="1045292" y="4534903"/>
                  <a:pt x="1045673" y="4538696"/>
                  <a:pt x="1047574" y="4542110"/>
                </a:cubicBezTo>
                <a:cubicBezTo>
                  <a:pt x="1051636" y="4548065"/>
                  <a:pt x="1055076" y="4554419"/>
                  <a:pt x="1057843" y="4561076"/>
                </a:cubicBezTo>
                <a:cubicBezTo>
                  <a:pt x="1051473" y="4557093"/>
                  <a:pt x="1047670" y="4561550"/>
                  <a:pt x="1046719" y="4566743"/>
                </a:cubicBezTo>
                <a:lnTo>
                  <a:pt x="1047124" y="4570733"/>
                </a:lnTo>
                <a:lnTo>
                  <a:pt x="1044009" y="4569469"/>
                </a:lnTo>
                <a:lnTo>
                  <a:pt x="1034784" y="4565481"/>
                </a:lnTo>
                <a:lnTo>
                  <a:pt x="1035024" y="4564869"/>
                </a:lnTo>
                <a:lnTo>
                  <a:pt x="1032932" y="4564680"/>
                </a:lnTo>
                <a:lnTo>
                  <a:pt x="1034784" y="4565481"/>
                </a:lnTo>
                <a:lnTo>
                  <a:pt x="1032647" y="4570915"/>
                </a:lnTo>
                <a:cubicBezTo>
                  <a:pt x="1031031" y="4572077"/>
                  <a:pt x="1029415" y="4573215"/>
                  <a:pt x="1030270" y="4576818"/>
                </a:cubicBezTo>
                <a:cubicBezTo>
                  <a:pt x="1031981" y="4584026"/>
                  <a:pt x="1056892" y="4588957"/>
                  <a:pt x="1056512" y="4574543"/>
                </a:cubicBezTo>
                <a:lnTo>
                  <a:pt x="1054227" y="4573616"/>
                </a:lnTo>
                <a:lnTo>
                  <a:pt x="1057653" y="4566387"/>
                </a:lnTo>
                <a:cubicBezTo>
                  <a:pt x="1060315" y="4568473"/>
                  <a:pt x="1060315" y="4572836"/>
                  <a:pt x="1061075" y="4574732"/>
                </a:cubicBezTo>
                <a:cubicBezTo>
                  <a:pt x="1061836" y="4576629"/>
                  <a:pt x="1064879" y="4579094"/>
                  <a:pt x="1062407" y="4579664"/>
                </a:cubicBezTo>
                <a:lnTo>
                  <a:pt x="1076258" y="4607863"/>
                </a:lnTo>
                <a:lnTo>
                  <a:pt x="1075981" y="4609062"/>
                </a:lnTo>
                <a:lnTo>
                  <a:pt x="1075527" y="4609062"/>
                </a:lnTo>
                <a:lnTo>
                  <a:pt x="1075864" y="4609566"/>
                </a:lnTo>
                <a:lnTo>
                  <a:pt x="1075717" y="4610200"/>
                </a:lnTo>
                <a:lnTo>
                  <a:pt x="1074577" y="4609251"/>
                </a:lnTo>
                <a:cubicBezTo>
                  <a:pt x="1076668" y="4608113"/>
                  <a:pt x="1074577" y="4611148"/>
                  <a:pt x="1076288" y="4611717"/>
                </a:cubicBezTo>
                <a:lnTo>
                  <a:pt x="1076288" y="4610201"/>
                </a:lnTo>
                <a:lnTo>
                  <a:pt x="1077809" y="4612476"/>
                </a:lnTo>
                <a:cubicBezTo>
                  <a:pt x="1076858" y="4614372"/>
                  <a:pt x="1079711" y="4612476"/>
                  <a:pt x="1080852" y="4612476"/>
                </a:cubicBezTo>
                <a:cubicBezTo>
                  <a:pt x="1081993" y="4612476"/>
                  <a:pt x="1078760" y="4613424"/>
                  <a:pt x="1080852" y="4614752"/>
                </a:cubicBezTo>
                <a:cubicBezTo>
                  <a:pt x="1082943" y="4616079"/>
                  <a:pt x="1080852" y="4612855"/>
                  <a:pt x="1082373" y="4611717"/>
                </a:cubicBezTo>
                <a:cubicBezTo>
                  <a:pt x="1083894" y="4610579"/>
                  <a:pt x="1082373" y="4610200"/>
                  <a:pt x="1080281" y="4609441"/>
                </a:cubicBezTo>
                <a:cubicBezTo>
                  <a:pt x="1078190" y="4608682"/>
                  <a:pt x="1079330" y="4605458"/>
                  <a:pt x="1077999" y="4603751"/>
                </a:cubicBezTo>
                <a:cubicBezTo>
                  <a:pt x="1076668" y="4602044"/>
                  <a:pt x="1077999" y="4595026"/>
                  <a:pt x="1076288" y="4597302"/>
                </a:cubicBezTo>
                <a:cubicBezTo>
                  <a:pt x="1076288" y="4596164"/>
                  <a:pt x="1076288" y="4593509"/>
                  <a:pt x="1077619" y="4593509"/>
                </a:cubicBezTo>
                <a:cubicBezTo>
                  <a:pt x="1078950" y="4593509"/>
                  <a:pt x="1077619" y="4597492"/>
                  <a:pt x="1080471" y="4597492"/>
                </a:cubicBezTo>
                <a:cubicBezTo>
                  <a:pt x="1079711" y="4596487"/>
                  <a:pt x="1079711" y="4595083"/>
                  <a:pt x="1080471" y="4594078"/>
                </a:cubicBezTo>
                <a:cubicBezTo>
                  <a:pt x="1080471" y="4594078"/>
                  <a:pt x="1080471" y="4594078"/>
                  <a:pt x="1082563" y="4594078"/>
                </a:cubicBezTo>
                <a:cubicBezTo>
                  <a:pt x="1084655" y="4594078"/>
                  <a:pt x="1082563" y="4600147"/>
                  <a:pt x="1083704" y="4597871"/>
                </a:cubicBezTo>
                <a:cubicBezTo>
                  <a:pt x="1085606" y="4599389"/>
                  <a:pt x="1085225" y="4601096"/>
                  <a:pt x="1085225" y="4602992"/>
                </a:cubicBezTo>
                <a:cubicBezTo>
                  <a:pt x="1089028" y="4602992"/>
                  <a:pt x="1088078" y="4608113"/>
                  <a:pt x="1090740" y="4609251"/>
                </a:cubicBezTo>
                <a:cubicBezTo>
                  <a:pt x="1092071" y="4603561"/>
                  <a:pt x="1086366" y="4597492"/>
                  <a:pt x="1083134" y="4590285"/>
                </a:cubicBezTo>
                <a:cubicBezTo>
                  <a:pt x="1087317" y="4590285"/>
                  <a:pt x="1087317" y="4596923"/>
                  <a:pt x="1091881" y="4597682"/>
                </a:cubicBezTo>
                <a:cubicBezTo>
                  <a:pt x="1091881" y="4600527"/>
                  <a:pt x="1097966" y="4603751"/>
                  <a:pt x="1094923" y="4603561"/>
                </a:cubicBezTo>
                <a:cubicBezTo>
                  <a:pt x="1096635" y="4605268"/>
                  <a:pt x="1098536" y="4606975"/>
                  <a:pt x="1098726" y="4608872"/>
                </a:cubicBezTo>
                <a:cubicBezTo>
                  <a:pt x="1098917" y="4610769"/>
                  <a:pt x="1100818" y="4612096"/>
                  <a:pt x="1101769" y="4613803"/>
                </a:cubicBezTo>
                <a:cubicBezTo>
                  <a:pt x="1102720" y="4615510"/>
                  <a:pt x="1104431" y="4615321"/>
                  <a:pt x="1105192" y="4617027"/>
                </a:cubicBezTo>
                <a:lnTo>
                  <a:pt x="1105192" y="4618735"/>
                </a:lnTo>
                <a:lnTo>
                  <a:pt x="1102530" y="4622149"/>
                </a:lnTo>
                <a:lnTo>
                  <a:pt x="1109756" y="4628597"/>
                </a:lnTo>
                <a:cubicBezTo>
                  <a:pt x="1109611" y="4629034"/>
                  <a:pt x="1109611" y="4629489"/>
                  <a:pt x="1109756" y="4629925"/>
                </a:cubicBezTo>
                <a:cubicBezTo>
                  <a:pt x="1109756" y="4629925"/>
                  <a:pt x="1111467" y="4629925"/>
                  <a:pt x="1111847" y="4631252"/>
                </a:cubicBezTo>
                <a:cubicBezTo>
                  <a:pt x="1115820" y="4644662"/>
                  <a:pt x="1122268" y="4657199"/>
                  <a:pt x="1130863" y="4668237"/>
                </a:cubicBezTo>
                <a:cubicBezTo>
                  <a:pt x="1128961" y="4677721"/>
                  <a:pt x="1139991" y="4685687"/>
                  <a:pt x="1141512" y="4693842"/>
                </a:cubicBezTo>
                <a:cubicBezTo>
                  <a:pt x="1139420" y="4692894"/>
                  <a:pt x="1139991" y="4690049"/>
                  <a:pt x="1138279" y="4689859"/>
                </a:cubicBezTo>
                <a:cubicBezTo>
                  <a:pt x="1139610" y="4695359"/>
                  <a:pt x="1142463" y="4700670"/>
                  <a:pt x="1143603" y="4705981"/>
                </a:cubicBezTo>
                <a:lnTo>
                  <a:pt x="1105572" y="4712429"/>
                </a:lnTo>
                <a:lnTo>
                  <a:pt x="1103100" y="4724568"/>
                </a:lnTo>
                <a:cubicBezTo>
                  <a:pt x="1101322" y="4723582"/>
                  <a:pt x="1099396" y="4722861"/>
                  <a:pt x="1097395" y="4722482"/>
                </a:cubicBezTo>
                <a:cubicBezTo>
                  <a:pt x="1095074" y="4726351"/>
                  <a:pt x="1093221" y="4730504"/>
                  <a:pt x="1091881" y="4734810"/>
                </a:cubicBezTo>
                <a:cubicBezTo>
                  <a:pt x="1091413" y="4733899"/>
                  <a:pt x="1090430" y="4733368"/>
                  <a:pt x="1089409" y="4733482"/>
                </a:cubicBezTo>
                <a:cubicBezTo>
                  <a:pt x="1087836" y="4733577"/>
                  <a:pt x="1086644" y="4734943"/>
                  <a:pt x="1086747" y="4736498"/>
                </a:cubicBezTo>
                <a:cubicBezTo>
                  <a:pt x="1086747" y="4736517"/>
                  <a:pt x="1086747" y="4736517"/>
                  <a:pt x="1086747" y="4736517"/>
                </a:cubicBezTo>
                <a:cubicBezTo>
                  <a:pt x="1087034" y="4738034"/>
                  <a:pt x="1088428" y="4739115"/>
                  <a:pt x="1089979" y="4738983"/>
                </a:cubicBezTo>
                <a:cubicBezTo>
                  <a:pt x="1090472" y="4739153"/>
                  <a:pt x="1091008" y="4739153"/>
                  <a:pt x="1091501" y="4738983"/>
                </a:cubicBezTo>
                <a:cubicBezTo>
                  <a:pt x="1091501" y="4741638"/>
                  <a:pt x="1093212" y="4743724"/>
                  <a:pt x="1097395" y="4743914"/>
                </a:cubicBezTo>
                <a:cubicBezTo>
                  <a:pt x="1098213" y="4742435"/>
                  <a:pt x="1099170" y="4741050"/>
                  <a:pt x="1100248" y="4739741"/>
                </a:cubicBezTo>
                <a:lnTo>
                  <a:pt x="1099297" y="4744293"/>
                </a:lnTo>
                <a:cubicBezTo>
                  <a:pt x="1082943" y="4752828"/>
                  <a:pt x="1066590" y="4761363"/>
                  <a:pt x="1050427" y="4770088"/>
                </a:cubicBezTo>
                <a:lnTo>
                  <a:pt x="1015438" y="4789054"/>
                </a:lnTo>
                <a:lnTo>
                  <a:pt x="1008592" y="4785261"/>
                </a:lnTo>
                <a:cubicBezTo>
                  <a:pt x="1004599" y="4783364"/>
                  <a:pt x="1011825" y="4787157"/>
                  <a:pt x="1015438" y="4789054"/>
                </a:cubicBezTo>
                <a:cubicBezTo>
                  <a:pt x="994520" y="4800813"/>
                  <a:pt x="973984" y="4812383"/>
                  <a:pt x="953637" y="4824142"/>
                </a:cubicBezTo>
                <a:lnTo>
                  <a:pt x="956679" y="4817125"/>
                </a:lnTo>
                <a:lnTo>
                  <a:pt x="960292" y="4809349"/>
                </a:lnTo>
                <a:lnTo>
                  <a:pt x="951545" y="4818452"/>
                </a:lnTo>
                <a:lnTo>
                  <a:pt x="942798" y="4827556"/>
                </a:lnTo>
                <a:lnTo>
                  <a:pt x="943939" y="4829643"/>
                </a:lnTo>
                <a:lnTo>
                  <a:pt x="903055" y="4853161"/>
                </a:lnTo>
                <a:cubicBezTo>
                  <a:pt x="903055" y="4853161"/>
                  <a:pt x="893927" y="4840454"/>
                  <a:pt x="877384" y="4816556"/>
                </a:cubicBezTo>
                <a:lnTo>
                  <a:pt x="878715" y="4815607"/>
                </a:lnTo>
                <a:lnTo>
                  <a:pt x="876433" y="4797779"/>
                </a:lnTo>
                <a:lnTo>
                  <a:pt x="874151" y="4778812"/>
                </a:lnTo>
                <a:lnTo>
                  <a:pt x="870158" y="4786968"/>
                </a:lnTo>
                <a:lnTo>
                  <a:pt x="866165" y="4795313"/>
                </a:lnTo>
                <a:lnTo>
                  <a:pt x="869968" y="4804607"/>
                </a:lnTo>
                <a:lnTo>
                  <a:pt x="856276" y="4784502"/>
                </a:lnTo>
                <a:lnTo>
                  <a:pt x="857798" y="4784502"/>
                </a:lnTo>
                <a:lnTo>
                  <a:pt x="857798" y="4778812"/>
                </a:lnTo>
                <a:cubicBezTo>
                  <a:pt x="856415" y="4774848"/>
                  <a:pt x="852996" y="4771947"/>
                  <a:pt x="848860" y="4771226"/>
                </a:cubicBezTo>
                <a:cubicBezTo>
                  <a:pt x="837831" y="4754535"/>
                  <a:pt x="825281" y="4735568"/>
                  <a:pt x="810829" y="4714326"/>
                </a:cubicBezTo>
                <a:cubicBezTo>
                  <a:pt x="813134" y="4713624"/>
                  <a:pt x="814638" y="4711405"/>
                  <a:pt x="814442" y="4709015"/>
                </a:cubicBezTo>
                <a:cubicBezTo>
                  <a:pt x="813634" y="4705412"/>
                  <a:pt x="811167" y="4702377"/>
                  <a:pt x="807786" y="4700860"/>
                </a:cubicBezTo>
                <a:lnTo>
                  <a:pt x="798659" y="4692325"/>
                </a:lnTo>
                <a:lnTo>
                  <a:pt x="798659" y="4694980"/>
                </a:lnTo>
                <a:lnTo>
                  <a:pt x="767283" y="4645288"/>
                </a:lnTo>
                <a:lnTo>
                  <a:pt x="771466" y="4645288"/>
                </a:lnTo>
                <a:lnTo>
                  <a:pt x="767283" y="4642063"/>
                </a:lnTo>
                <a:lnTo>
                  <a:pt x="763100" y="4638650"/>
                </a:lnTo>
                <a:lnTo>
                  <a:pt x="748838" y="4615321"/>
                </a:lnTo>
                <a:lnTo>
                  <a:pt x="751120" y="4617217"/>
                </a:lnTo>
                <a:lnTo>
                  <a:pt x="755303" y="4620442"/>
                </a:lnTo>
                <a:lnTo>
                  <a:pt x="753592" y="4605458"/>
                </a:lnTo>
                <a:lnTo>
                  <a:pt x="750169" y="4609631"/>
                </a:lnTo>
                <a:lnTo>
                  <a:pt x="747507" y="4613045"/>
                </a:lnTo>
                <a:cubicBezTo>
                  <a:pt x="728491" y="4583646"/>
                  <a:pt x="709475" y="4551593"/>
                  <a:pt x="690460" y="4518212"/>
                </a:cubicBezTo>
                <a:cubicBezTo>
                  <a:pt x="691234" y="4517643"/>
                  <a:pt x="691663" y="4516714"/>
                  <a:pt x="691601" y="4515746"/>
                </a:cubicBezTo>
                <a:cubicBezTo>
                  <a:pt x="691313" y="4514229"/>
                  <a:pt x="689920" y="4513148"/>
                  <a:pt x="688368" y="4513281"/>
                </a:cubicBezTo>
                <a:cubicBezTo>
                  <a:pt x="673536" y="4487998"/>
                  <a:pt x="658260" y="4461445"/>
                  <a:pt x="642540" y="4433621"/>
                </a:cubicBezTo>
                <a:cubicBezTo>
                  <a:pt x="644442" y="4433621"/>
                  <a:pt x="645773" y="4433621"/>
                  <a:pt x="645963" y="4429828"/>
                </a:cubicBezTo>
                <a:cubicBezTo>
                  <a:pt x="644398" y="4426679"/>
                  <a:pt x="642344" y="4423796"/>
                  <a:pt x="639878" y="4421293"/>
                </a:cubicBezTo>
                <a:cubicBezTo>
                  <a:pt x="642215" y="4421577"/>
                  <a:pt x="644577" y="4421577"/>
                  <a:pt x="646914" y="4421293"/>
                </a:cubicBezTo>
                <a:lnTo>
                  <a:pt x="664598" y="4419206"/>
                </a:lnTo>
                <a:lnTo>
                  <a:pt x="663267" y="4409154"/>
                </a:lnTo>
                <a:lnTo>
                  <a:pt x="672014" y="4409154"/>
                </a:lnTo>
                <a:cubicBezTo>
                  <a:pt x="675247" y="4409154"/>
                  <a:pt x="678290" y="4409154"/>
                  <a:pt x="677339" y="4404033"/>
                </a:cubicBezTo>
                <a:cubicBezTo>
                  <a:pt x="660985" y="4405551"/>
                  <a:pt x="690650" y="4388860"/>
                  <a:pt x="672014" y="4388291"/>
                </a:cubicBezTo>
                <a:cubicBezTo>
                  <a:pt x="672014" y="4395498"/>
                  <a:pt x="665169" y="4396067"/>
                  <a:pt x="662316" y="4400430"/>
                </a:cubicBezTo>
                <a:lnTo>
                  <a:pt x="660985" y="4390567"/>
                </a:lnTo>
                <a:cubicBezTo>
                  <a:pt x="662898" y="4388689"/>
                  <a:pt x="663813" y="4386015"/>
                  <a:pt x="663457" y="4383360"/>
                </a:cubicBezTo>
                <a:cubicBezTo>
                  <a:pt x="662976" y="4378561"/>
                  <a:pt x="658690" y="4375071"/>
                  <a:pt x="653883" y="4375545"/>
                </a:cubicBezTo>
                <a:cubicBezTo>
                  <a:pt x="653778" y="4375565"/>
                  <a:pt x="653674" y="4375565"/>
                  <a:pt x="653569" y="4375583"/>
                </a:cubicBezTo>
                <a:lnTo>
                  <a:pt x="645963" y="4384888"/>
                </a:lnTo>
                <a:lnTo>
                  <a:pt x="645963" y="4381273"/>
                </a:lnTo>
                <a:lnTo>
                  <a:pt x="635504" y="4381273"/>
                </a:lnTo>
                <a:lnTo>
                  <a:pt x="635504" y="4391705"/>
                </a:lnTo>
                <a:lnTo>
                  <a:pt x="645012" y="4391705"/>
                </a:lnTo>
                <a:lnTo>
                  <a:pt x="645012" y="4392000"/>
                </a:lnTo>
                <a:lnTo>
                  <a:pt x="643681" y="4393033"/>
                </a:lnTo>
                <a:cubicBezTo>
                  <a:pt x="638030" y="4397414"/>
                  <a:pt x="633257" y="4402819"/>
                  <a:pt x="629609" y="4408965"/>
                </a:cubicBezTo>
                <a:lnTo>
                  <a:pt x="618961" y="4389998"/>
                </a:lnTo>
                <a:cubicBezTo>
                  <a:pt x="619147" y="4388993"/>
                  <a:pt x="619147" y="4387969"/>
                  <a:pt x="618961" y="4386963"/>
                </a:cubicBezTo>
                <a:lnTo>
                  <a:pt x="618961" y="4380515"/>
                </a:lnTo>
                <a:lnTo>
                  <a:pt x="616489" y="4385067"/>
                </a:lnTo>
                <a:cubicBezTo>
                  <a:pt x="595762" y="4347134"/>
                  <a:pt x="574464" y="4309200"/>
                  <a:pt x="552976" y="4267474"/>
                </a:cubicBezTo>
                <a:lnTo>
                  <a:pt x="554117" y="4265008"/>
                </a:lnTo>
                <a:lnTo>
                  <a:pt x="551835" y="4265008"/>
                </a:lnTo>
                <a:lnTo>
                  <a:pt x="547272" y="4256473"/>
                </a:lnTo>
                <a:cubicBezTo>
                  <a:pt x="547968" y="4254615"/>
                  <a:pt x="547015" y="4252529"/>
                  <a:pt x="545144" y="4251846"/>
                </a:cubicBezTo>
                <a:cubicBezTo>
                  <a:pt x="545031" y="4251808"/>
                  <a:pt x="544915" y="4251770"/>
                  <a:pt x="544799" y="4251732"/>
                </a:cubicBezTo>
                <a:cubicBezTo>
                  <a:pt x="525403" y="4214558"/>
                  <a:pt x="505817" y="4176055"/>
                  <a:pt x="486041" y="4136225"/>
                </a:cubicBezTo>
                <a:lnTo>
                  <a:pt x="484900" y="4125983"/>
                </a:lnTo>
                <a:lnTo>
                  <a:pt x="482048" y="4128260"/>
                </a:lnTo>
                <a:cubicBezTo>
                  <a:pt x="480388" y="4124352"/>
                  <a:pt x="479484" y="4120180"/>
                  <a:pt x="479385" y="4115931"/>
                </a:cubicBezTo>
                <a:cubicBezTo>
                  <a:pt x="479306" y="4117278"/>
                  <a:pt x="478769" y="4118549"/>
                  <a:pt x="477864" y="4119535"/>
                </a:cubicBezTo>
                <a:cubicBezTo>
                  <a:pt x="470385" y="4104494"/>
                  <a:pt x="462969" y="4089321"/>
                  <a:pt x="455616" y="4074015"/>
                </a:cubicBezTo>
                <a:cubicBezTo>
                  <a:pt x="461130" y="4076671"/>
                  <a:pt x="470068" y="4075153"/>
                  <a:pt x="468927" y="4069084"/>
                </a:cubicBezTo>
                <a:cubicBezTo>
                  <a:pt x="467860" y="4069311"/>
                  <a:pt x="466761" y="4069311"/>
                  <a:pt x="465694" y="4069084"/>
                </a:cubicBezTo>
                <a:lnTo>
                  <a:pt x="476343" y="4064911"/>
                </a:lnTo>
                <a:lnTo>
                  <a:pt x="509430" y="4052014"/>
                </a:lnTo>
                <a:lnTo>
                  <a:pt x="498591" y="4031530"/>
                </a:lnTo>
                <a:lnTo>
                  <a:pt x="487752" y="4011426"/>
                </a:lnTo>
                <a:lnTo>
                  <a:pt x="517227" y="3967992"/>
                </a:lnTo>
                <a:lnTo>
                  <a:pt x="546701" y="3924559"/>
                </a:lnTo>
                <a:lnTo>
                  <a:pt x="555068" y="3942198"/>
                </a:lnTo>
                <a:lnTo>
                  <a:pt x="563435" y="3960026"/>
                </a:lnTo>
                <a:lnTo>
                  <a:pt x="579218" y="3926455"/>
                </a:lnTo>
                <a:lnTo>
                  <a:pt x="595001" y="3892695"/>
                </a:lnTo>
                <a:lnTo>
                  <a:pt x="569330" y="3873728"/>
                </a:lnTo>
                <a:lnTo>
                  <a:pt x="543468" y="3854762"/>
                </a:lnTo>
                <a:lnTo>
                  <a:pt x="532439" y="3874677"/>
                </a:lnTo>
                <a:lnTo>
                  <a:pt x="522931" y="3894971"/>
                </a:lnTo>
                <a:lnTo>
                  <a:pt x="484900" y="3889850"/>
                </a:lnTo>
                <a:lnTo>
                  <a:pt x="446869" y="3884729"/>
                </a:lnTo>
                <a:lnTo>
                  <a:pt x="427853" y="3904834"/>
                </a:lnTo>
                <a:lnTo>
                  <a:pt x="427853" y="3901419"/>
                </a:lnTo>
                <a:cubicBezTo>
                  <a:pt x="431276" y="3900092"/>
                  <a:pt x="434889" y="3892505"/>
                  <a:pt x="425571" y="3891747"/>
                </a:cubicBezTo>
                <a:cubicBezTo>
                  <a:pt x="425162" y="3894136"/>
                  <a:pt x="425162" y="3896564"/>
                  <a:pt x="425571" y="3898954"/>
                </a:cubicBezTo>
                <a:lnTo>
                  <a:pt x="422719" y="3901419"/>
                </a:lnTo>
                <a:cubicBezTo>
                  <a:pt x="419866" y="3903696"/>
                  <a:pt x="417584" y="3906541"/>
                  <a:pt x="417775" y="3908058"/>
                </a:cubicBezTo>
                <a:cubicBezTo>
                  <a:pt x="417965" y="3909575"/>
                  <a:pt x="420627" y="3910144"/>
                  <a:pt x="423670" y="3909765"/>
                </a:cubicBezTo>
                <a:lnTo>
                  <a:pt x="404654" y="3928731"/>
                </a:lnTo>
                <a:lnTo>
                  <a:pt x="407696" y="3916403"/>
                </a:lnTo>
                <a:lnTo>
                  <a:pt x="409218" y="3916403"/>
                </a:lnTo>
                <a:cubicBezTo>
                  <a:pt x="410746" y="3916119"/>
                  <a:pt x="411813" y="3914734"/>
                  <a:pt x="411690" y="3913179"/>
                </a:cubicBezTo>
                <a:cubicBezTo>
                  <a:pt x="411446" y="3911870"/>
                  <a:pt x="410364" y="3910865"/>
                  <a:pt x="409027" y="3910713"/>
                </a:cubicBezTo>
                <a:lnTo>
                  <a:pt x="412260" y="3898195"/>
                </a:lnTo>
                <a:lnTo>
                  <a:pt x="413972" y="3890988"/>
                </a:lnTo>
                <a:lnTo>
                  <a:pt x="423479" y="3892885"/>
                </a:lnTo>
                <a:lnTo>
                  <a:pt x="414732" y="3888143"/>
                </a:lnTo>
                <a:lnTo>
                  <a:pt x="420247" y="3869176"/>
                </a:lnTo>
                <a:lnTo>
                  <a:pt x="418345" y="3869176"/>
                </a:lnTo>
                <a:cubicBezTo>
                  <a:pt x="418535" y="3868683"/>
                  <a:pt x="418535" y="3868152"/>
                  <a:pt x="418345" y="3867659"/>
                </a:cubicBezTo>
                <a:cubicBezTo>
                  <a:pt x="418147" y="3866161"/>
                  <a:pt x="416812" y="3865080"/>
                  <a:pt x="415303" y="3865193"/>
                </a:cubicBezTo>
                <a:cubicBezTo>
                  <a:pt x="413774" y="3865478"/>
                  <a:pt x="412707" y="3866863"/>
                  <a:pt x="412831" y="3868418"/>
                </a:cubicBezTo>
                <a:cubicBezTo>
                  <a:pt x="412652" y="3868835"/>
                  <a:pt x="412652" y="3869328"/>
                  <a:pt x="412831" y="3869745"/>
                </a:cubicBezTo>
                <a:lnTo>
                  <a:pt x="401801" y="3871073"/>
                </a:lnTo>
                <a:lnTo>
                  <a:pt x="400470" y="3871073"/>
                </a:lnTo>
                <a:cubicBezTo>
                  <a:pt x="400470" y="3866521"/>
                  <a:pt x="394956" y="3863676"/>
                  <a:pt x="392674" y="3869176"/>
                </a:cubicBezTo>
                <a:cubicBezTo>
                  <a:pt x="395526" y="3869176"/>
                  <a:pt x="396097" y="3870314"/>
                  <a:pt x="396667" y="3872211"/>
                </a:cubicBezTo>
                <a:cubicBezTo>
                  <a:pt x="387235" y="3875549"/>
                  <a:pt x="379420" y="3882320"/>
                  <a:pt x="374799" y="3891178"/>
                </a:cubicBezTo>
                <a:lnTo>
                  <a:pt x="372327" y="3896868"/>
                </a:lnTo>
                <a:cubicBezTo>
                  <a:pt x="353311" y="3853434"/>
                  <a:pt x="334296" y="3808673"/>
                  <a:pt x="315280" y="3763153"/>
                </a:cubicBezTo>
                <a:cubicBezTo>
                  <a:pt x="316657" y="3761579"/>
                  <a:pt x="316488" y="3759170"/>
                  <a:pt x="314902" y="3757805"/>
                </a:cubicBezTo>
                <a:cubicBezTo>
                  <a:pt x="314314" y="3757293"/>
                  <a:pt x="313582" y="3756970"/>
                  <a:pt x="312808" y="3756894"/>
                </a:cubicBezTo>
                <a:cubicBezTo>
                  <a:pt x="312808" y="3756894"/>
                  <a:pt x="312808" y="3756894"/>
                  <a:pt x="312808" y="3755946"/>
                </a:cubicBezTo>
                <a:lnTo>
                  <a:pt x="316992" y="3757274"/>
                </a:lnTo>
                <a:lnTo>
                  <a:pt x="315280" y="3753291"/>
                </a:lnTo>
                <a:lnTo>
                  <a:pt x="316801" y="3753291"/>
                </a:lnTo>
                <a:lnTo>
                  <a:pt x="323267" y="3755377"/>
                </a:lnTo>
                <a:lnTo>
                  <a:pt x="326880" y="3750825"/>
                </a:lnTo>
                <a:lnTo>
                  <a:pt x="331063" y="3750825"/>
                </a:lnTo>
                <a:lnTo>
                  <a:pt x="331063" y="3743239"/>
                </a:lnTo>
                <a:cubicBezTo>
                  <a:pt x="332668" y="3732807"/>
                  <a:pt x="332668" y="3722186"/>
                  <a:pt x="331063" y="3711754"/>
                </a:cubicBezTo>
                <a:lnTo>
                  <a:pt x="327450" y="3683304"/>
                </a:lnTo>
                <a:lnTo>
                  <a:pt x="285996" y="3692218"/>
                </a:lnTo>
                <a:lnTo>
                  <a:pt x="282003" y="3681977"/>
                </a:lnTo>
                <a:cubicBezTo>
                  <a:pt x="282531" y="3680611"/>
                  <a:pt x="282976" y="3679226"/>
                  <a:pt x="283334" y="3677804"/>
                </a:cubicBezTo>
                <a:cubicBezTo>
                  <a:pt x="293983" y="3682356"/>
                  <a:pt x="306723" y="3664148"/>
                  <a:pt x="293792" y="3662062"/>
                </a:cubicBezTo>
                <a:cubicBezTo>
                  <a:pt x="289038" y="3676287"/>
                  <a:pt x="277059" y="3651061"/>
                  <a:pt x="288468" y="3646509"/>
                </a:cubicBezTo>
                <a:cubicBezTo>
                  <a:pt x="277439" y="3646509"/>
                  <a:pt x="274016" y="3650113"/>
                  <a:pt x="274016" y="3654096"/>
                </a:cubicBezTo>
                <a:cubicBezTo>
                  <a:pt x="272691" y="3652692"/>
                  <a:pt x="271226" y="3651421"/>
                  <a:pt x="269642" y="3650303"/>
                </a:cubicBezTo>
                <a:lnTo>
                  <a:pt x="250627" y="3602127"/>
                </a:lnTo>
                <a:lnTo>
                  <a:pt x="253099" y="3598334"/>
                </a:lnTo>
                <a:lnTo>
                  <a:pt x="249486" y="3598334"/>
                </a:lnTo>
                <a:cubicBezTo>
                  <a:pt x="244352" y="3584109"/>
                  <a:pt x="239027" y="3570074"/>
                  <a:pt x="233893" y="3555849"/>
                </a:cubicBezTo>
                <a:lnTo>
                  <a:pt x="238837" y="3558315"/>
                </a:lnTo>
                <a:cubicBezTo>
                  <a:pt x="243382" y="3561065"/>
                  <a:pt x="247019" y="3565086"/>
                  <a:pt x="249296" y="3569884"/>
                </a:cubicBezTo>
                <a:lnTo>
                  <a:pt x="253099" y="3577850"/>
                </a:lnTo>
                <a:lnTo>
                  <a:pt x="254240" y="3560591"/>
                </a:lnTo>
                <a:cubicBezTo>
                  <a:pt x="254909" y="3554673"/>
                  <a:pt x="254909" y="3548680"/>
                  <a:pt x="254240" y="3542762"/>
                </a:cubicBezTo>
                <a:cubicBezTo>
                  <a:pt x="249037" y="3541472"/>
                  <a:pt x="243770" y="3540448"/>
                  <a:pt x="238457" y="3539728"/>
                </a:cubicBezTo>
                <a:lnTo>
                  <a:pt x="237316" y="3539728"/>
                </a:lnTo>
                <a:cubicBezTo>
                  <a:pt x="236757" y="3534379"/>
                  <a:pt x="234089" y="3529467"/>
                  <a:pt x="229900" y="3526072"/>
                </a:cubicBezTo>
                <a:cubicBezTo>
                  <a:pt x="230464" y="3530168"/>
                  <a:pt x="230464" y="3534303"/>
                  <a:pt x="229900" y="3538400"/>
                </a:cubicBezTo>
                <a:lnTo>
                  <a:pt x="227428" y="3538400"/>
                </a:lnTo>
                <a:cubicBezTo>
                  <a:pt x="223815" y="3528347"/>
                  <a:pt x="220202" y="3518295"/>
                  <a:pt x="216779" y="3508243"/>
                </a:cubicBezTo>
                <a:lnTo>
                  <a:pt x="218871" y="3503691"/>
                </a:lnTo>
                <a:lnTo>
                  <a:pt x="216018" y="3505967"/>
                </a:lnTo>
                <a:cubicBezTo>
                  <a:pt x="214307" y="3501415"/>
                  <a:pt x="212786" y="3496673"/>
                  <a:pt x="211074" y="3491932"/>
                </a:cubicBezTo>
                <a:lnTo>
                  <a:pt x="215067" y="3490035"/>
                </a:lnTo>
                <a:cubicBezTo>
                  <a:pt x="215813" y="3492235"/>
                  <a:pt x="216834" y="3494340"/>
                  <a:pt x="218110" y="3496294"/>
                </a:cubicBezTo>
                <a:cubicBezTo>
                  <a:pt x="218110" y="3498380"/>
                  <a:pt x="218110" y="3499708"/>
                  <a:pt x="218110" y="3499708"/>
                </a:cubicBezTo>
                <a:lnTo>
                  <a:pt x="219631" y="3498760"/>
                </a:lnTo>
                <a:cubicBezTo>
                  <a:pt x="220398" y="3499860"/>
                  <a:pt x="221095" y="3500998"/>
                  <a:pt x="221723" y="3502174"/>
                </a:cubicBezTo>
                <a:cubicBezTo>
                  <a:pt x="224956" y="3501036"/>
                  <a:pt x="226097" y="3497622"/>
                  <a:pt x="226477" y="3493639"/>
                </a:cubicBezTo>
                <a:lnTo>
                  <a:pt x="233323" y="3487949"/>
                </a:lnTo>
                <a:lnTo>
                  <a:pt x="227237" y="3485104"/>
                </a:lnTo>
                <a:lnTo>
                  <a:pt x="224195" y="3483586"/>
                </a:lnTo>
                <a:lnTo>
                  <a:pt x="224195" y="3482448"/>
                </a:lnTo>
                <a:cubicBezTo>
                  <a:pt x="224195" y="3482448"/>
                  <a:pt x="222674" y="3482448"/>
                  <a:pt x="220962" y="3482448"/>
                </a:cubicBezTo>
                <a:lnTo>
                  <a:pt x="218110" y="3482448"/>
                </a:lnTo>
                <a:lnTo>
                  <a:pt x="215067" y="3479604"/>
                </a:lnTo>
                <a:lnTo>
                  <a:pt x="211835" y="3476569"/>
                </a:lnTo>
                <a:lnTo>
                  <a:pt x="205940" y="3476569"/>
                </a:lnTo>
                <a:lnTo>
                  <a:pt x="205940" y="3481311"/>
                </a:lnTo>
                <a:cubicBezTo>
                  <a:pt x="200806" y="3466327"/>
                  <a:pt x="195671" y="3450964"/>
                  <a:pt x="190537" y="3435791"/>
                </a:cubicBezTo>
                <a:lnTo>
                  <a:pt x="194530" y="3439205"/>
                </a:lnTo>
                <a:lnTo>
                  <a:pt x="202327" y="3445843"/>
                </a:lnTo>
                <a:lnTo>
                  <a:pt x="208743" y="3438426"/>
                </a:lnTo>
                <a:lnTo>
                  <a:pt x="210123" y="3438636"/>
                </a:lnTo>
                <a:lnTo>
                  <a:pt x="211166" y="3436754"/>
                </a:lnTo>
                <a:lnTo>
                  <a:pt x="216208" y="3442998"/>
                </a:lnTo>
                <a:lnTo>
                  <a:pt x="229710" y="3459689"/>
                </a:lnTo>
                <a:lnTo>
                  <a:pt x="231041" y="3465948"/>
                </a:lnTo>
                <a:lnTo>
                  <a:pt x="240739" y="3465948"/>
                </a:lnTo>
                <a:lnTo>
                  <a:pt x="250246" y="3465948"/>
                </a:lnTo>
                <a:lnTo>
                  <a:pt x="247584" y="3459120"/>
                </a:lnTo>
                <a:lnTo>
                  <a:pt x="266600" y="3453050"/>
                </a:lnTo>
                <a:lnTo>
                  <a:pt x="270213" y="3451912"/>
                </a:lnTo>
                <a:cubicBezTo>
                  <a:pt x="255191" y="3468982"/>
                  <a:pt x="289229" y="3467275"/>
                  <a:pt x="270213" y="3451912"/>
                </a:cubicBezTo>
                <a:lnTo>
                  <a:pt x="298546" y="3442808"/>
                </a:lnTo>
                <a:lnTo>
                  <a:pt x="296645" y="3441860"/>
                </a:lnTo>
                <a:lnTo>
                  <a:pt x="282953" y="3435601"/>
                </a:lnTo>
                <a:cubicBezTo>
                  <a:pt x="282906" y="3434786"/>
                  <a:pt x="282906" y="3433951"/>
                  <a:pt x="282953" y="3433135"/>
                </a:cubicBezTo>
                <a:lnTo>
                  <a:pt x="282953" y="3428204"/>
                </a:lnTo>
                <a:lnTo>
                  <a:pt x="291511" y="3430290"/>
                </a:lnTo>
                <a:lnTo>
                  <a:pt x="300068" y="3432377"/>
                </a:lnTo>
                <a:lnTo>
                  <a:pt x="304061" y="3447171"/>
                </a:lnTo>
                <a:lnTo>
                  <a:pt x="308244" y="3461965"/>
                </a:lnTo>
                <a:lnTo>
                  <a:pt x="307103" y="3445843"/>
                </a:lnTo>
                <a:lnTo>
                  <a:pt x="306153" y="3429911"/>
                </a:lnTo>
                <a:lnTo>
                  <a:pt x="295884" y="3421945"/>
                </a:lnTo>
                <a:lnTo>
                  <a:pt x="285806" y="3413979"/>
                </a:lnTo>
                <a:lnTo>
                  <a:pt x="276868" y="3421187"/>
                </a:lnTo>
                <a:lnTo>
                  <a:pt x="268502" y="3428015"/>
                </a:lnTo>
                <a:lnTo>
                  <a:pt x="268502" y="3421187"/>
                </a:lnTo>
                <a:lnTo>
                  <a:pt x="265269" y="3421187"/>
                </a:lnTo>
                <a:lnTo>
                  <a:pt x="261276" y="3414738"/>
                </a:lnTo>
                <a:lnTo>
                  <a:pt x="258804" y="3410565"/>
                </a:lnTo>
                <a:lnTo>
                  <a:pt x="262607" y="3390461"/>
                </a:lnTo>
                <a:lnTo>
                  <a:pt x="266220" y="3376046"/>
                </a:lnTo>
                <a:cubicBezTo>
                  <a:pt x="268311" y="3377753"/>
                  <a:pt x="270213" y="3379081"/>
                  <a:pt x="271354" y="3378891"/>
                </a:cubicBezTo>
                <a:cubicBezTo>
                  <a:pt x="272495" y="3378701"/>
                  <a:pt x="271354" y="3376236"/>
                  <a:pt x="270023" y="3373391"/>
                </a:cubicBezTo>
                <a:cubicBezTo>
                  <a:pt x="269287" y="3372310"/>
                  <a:pt x="268389" y="3371361"/>
                  <a:pt x="267361" y="3370546"/>
                </a:cubicBezTo>
                <a:lnTo>
                  <a:pt x="267361" y="3368649"/>
                </a:lnTo>
                <a:lnTo>
                  <a:pt x="269072" y="3368649"/>
                </a:lnTo>
                <a:lnTo>
                  <a:pt x="271164" y="3363718"/>
                </a:lnTo>
                <a:lnTo>
                  <a:pt x="271164" y="3361821"/>
                </a:lnTo>
                <a:lnTo>
                  <a:pt x="272115" y="3361821"/>
                </a:lnTo>
                <a:lnTo>
                  <a:pt x="273255" y="3359545"/>
                </a:lnTo>
                <a:lnTo>
                  <a:pt x="276488" y="3357649"/>
                </a:lnTo>
                <a:cubicBezTo>
                  <a:pt x="276380" y="3358142"/>
                  <a:pt x="276380" y="3358673"/>
                  <a:pt x="276488" y="3359166"/>
                </a:cubicBezTo>
                <a:cubicBezTo>
                  <a:pt x="276682" y="3360721"/>
                  <a:pt x="278106" y="3361840"/>
                  <a:pt x="279671" y="3361632"/>
                </a:cubicBezTo>
                <a:cubicBezTo>
                  <a:pt x="279687" y="3361632"/>
                  <a:pt x="279704" y="3361632"/>
                  <a:pt x="279721" y="3361632"/>
                </a:cubicBezTo>
                <a:cubicBezTo>
                  <a:pt x="281227" y="3361347"/>
                  <a:pt x="282235" y="3359924"/>
                  <a:pt x="282003" y="3358407"/>
                </a:cubicBezTo>
                <a:cubicBezTo>
                  <a:pt x="281911" y="3357080"/>
                  <a:pt x="280856" y="3356037"/>
                  <a:pt x="279531" y="3355942"/>
                </a:cubicBezTo>
                <a:lnTo>
                  <a:pt x="282193" y="3354424"/>
                </a:lnTo>
                <a:lnTo>
                  <a:pt x="290750" y="3349303"/>
                </a:lnTo>
                <a:lnTo>
                  <a:pt x="290750" y="3344941"/>
                </a:lnTo>
                <a:lnTo>
                  <a:pt x="294363" y="3344941"/>
                </a:lnTo>
                <a:cubicBezTo>
                  <a:pt x="294363" y="3348734"/>
                  <a:pt x="294363" y="3351579"/>
                  <a:pt x="294363" y="3352148"/>
                </a:cubicBezTo>
                <a:cubicBezTo>
                  <a:pt x="294363" y="3352717"/>
                  <a:pt x="298927" y="3349493"/>
                  <a:pt x="302349" y="3344941"/>
                </a:cubicBezTo>
                <a:lnTo>
                  <a:pt x="304251" y="3341906"/>
                </a:lnTo>
                <a:lnTo>
                  <a:pt x="305392" y="3339820"/>
                </a:lnTo>
                <a:cubicBezTo>
                  <a:pt x="306782" y="3337904"/>
                  <a:pt x="307695" y="3335704"/>
                  <a:pt x="308054" y="3333371"/>
                </a:cubicBezTo>
                <a:cubicBezTo>
                  <a:pt x="307811" y="3332442"/>
                  <a:pt x="307084" y="3331721"/>
                  <a:pt x="306153" y="3331475"/>
                </a:cubicBezTo>
                <a:cubicBezTo>
                  <a:pt x="306246" y="3330773"/>
                  <a:pt x="306246" y="3330071"/>
                  <a:pt x="306153" y="3329388"/>
                </a:cubicBezTo>
                <a:lnTo>
                  <a:pt x="304251" y="3329388"/>
                </a:lnTo>
                <a:lnTo>
                  <a:pt x="304251" y="3327112"/>
                </a:lnTo>
                <a:lnTo>
                  <a:pt x="305962" y="3324836"/>
                </a:lnTo>
                <a:lnTo>
                  <a:pt x="307864" y="3322371"/>
                </a:lnTo>
                <a:lnTo>
                  <a:pt x="285045" y="3319905"/>
                </a:lnTo>
                <a:lnTo>
                  <a:pt x="282573" y="3322560"/>
                </a:lnTo>
                <a:lnTo>
                  <a:pt x="279911" y="3325216"/>
                </a:lnTo>
                <a:lnTo>
                  <a:pt x="275347" y="3324267"/>
                </a:lnTo>
                <a:lnTo>
                  <a:pt x="270783" y="3324267"/>
                </a:lnTo>
                <a:lnTo>
                  <a:pt x="270783" y="3321802"/>
                </a:lnTo>
                <a:cubicBezTo>
                  <a:pt x="271774" y="3318407"/>
                  <a:pt x="273457" y="3315239"/>
                  <a:pt x="275727" y="3312508"/>
                </a:cubicBezTo>
                <a:lnTo>
                  <a:pt x="280672" y="3305870"/>
                </a:lnTo>
                <a:lnTo>
                  <a:pt x="292842" y="3304353"/>
                </a:lnTo>
                <a:lnTo>
                  <a:pt x="292842" y="3303215"/>
                </a:lnTo>
                <a:cubicBezTo>
                  <a:pt x="296264" y="3303215"/>
                  <a:pt x="300638" y="3294680"/>
                  <a:pt x="291701" y="3293731"/>
                </a:cubicBezTo>
                <a:lnTo>
                  <a:pt x="291701" y="3291266"/>
                </a:lnTo>
                <a:lnTo>
                  <a:pt x="282383" y="3292404"/>
                </a:lnTo>
                <a:lnTo>
                  <a:pt x="285806" y="3287662"/>
                </a:lnTo>
                <a:lnTo>
                  <a:pt x="289229" y="3282920"/>
                </a:lnTo>
                <a:lnTo>
                  <a:pt x="295694" y="3282920"/>
                </a:lnTo>
                <a:lnTo>
                  <a:pt x="293983" y="3281403"/>
                </a:lnTo>
                <a:lnTo>
                  <a:pt x="292081" y="3279886"/>
                </a:lnTo>
                <a:lnTo>
                  <a:pt x="282763" y="3281024"/>
                </a:lnTo>
                <a:lnTo>
                  <a:pt x="273255" y="3282162"/>
                </a:lnTo>
                <a:lnTo>
                  <a:pt x="273255" y="3287283"/>
                </a:lnTo>
                <a:lnTo>
                  <a:pt x="273255" y="3292593"/>
                </a:lnTo>
                <a:lnTo>
                  <a:pt x="281052" y="3295059"/>
                </a:lnTo>
                <a:cubicBezTo>
                  <a:pt x="285235" y="3296576"/>
                  <a:pt x="288848" y="3298473"/>
                  <a:pt x="289038" y="3299421"/>
                </a:cubicBezTo>
                <a:cubicBezTo>
                  <a:pt x="287947" y="3300218"/>
                  <a:pt x="286553" y="3300502"/>
                  <a:pt x="285235" y="3300180"/>
                </a:cubicBezTo>
                <a:lnTo>
                  <a:pt x="283334" y="3301508"/>
                </a:lnTo>
                <a:lnTo>
                  <a:pt x="276868" y="3300180"/>
                </a:lnTo>
                <a:lnTo>
                  <a:pt x="270213" y="3298663"/>
                </a:lnTo>
                <a:lnTo>
                  <a:pt x="265269" y="3290128"/>
                </a:lnTo>
                <a:lnTo>
                  <a:pt x="260135" y="3281403"/>
                </a:lnTo>
                <a:lnTo>
                  <a:pt x="262417" y="3281403"/>
                </a:lnTo>
                <a:lnTo>
                  <a:pt x="264698" y="3280265"/>
                </a:lnTo>
                <a:lnTo>
                  <a:pt x="263748" y="3271920"/>
                </a:lnTo>
                <a:lnTo>
                  <a:pt x="259754" y="3271920"/>
                </a:lnTo>
                <a:lnTo>
                  <a:pt x="259754" y="3267178"/>
                </a:lnTo>
                <a:lnTo>
                  <a:pt x="259754" y="3262436"/>
                </a:lnTo>
                <a:lnTo>
                  <a:pt x="256522" y="3260919"/>
                </a:lnTo>
                <a:cubicBezTo>
                  <a:pt x="254725" y="3260142"/>
                  <a:pt x="252777" y="3259743"/>
                  <a:pt x="250817" y="3259781"/>
                </a:cubicBezTo>
                <a:lnTo>
                  <a:pt x="249106" y="3259781"/>
                </a:lnTo>
                <a:lnTo>
                  <a:pt x="249106" y="3282351"/>
                </a:lnTo>
                <a:lnTo>
                  <a:pt x="252909" y="3285576"/>
                </a:lnTo>
                <a:cubicBezTo>
                  <a:pt x="254586" y="3286903"/>
                  <a:pt x="255949" y="3288591"/>
                  <a:pt x="256902" y="3290507"/>
                </a:cubicBezTo>
                <a:lnTo>
                  <a:pt x="256902" y="3292024"/>
                </a:lnTo>
                <a:lnTo>
                  <a:pt x="252338" y="3292024"/>
                </a:lnTo>
                <a:lnTo>
                  <a:pt x="247774" y="3291076"/>
                </a:lnTo>
                <a:lnTo>
                  <a:pt x="249296" y="3302646"/>
                </a:lnTo>
                <a:lnTo>
                  <a:pt x="247204" y="3300180"/>
                </a:lnTo>
                <a:lnTo>
                  <a:pt x="244352" y="3300180"/>
                </a:lnTo>
                <a:lnTo>
                  <a:pt x="244352" y="3292973"/>
                </a:lnTo>
                <a:lnTo>
                  <a:pt x="237126" y="3295249"/>
                </a:lnTo>
                <a:cubicBezTo>
                  <a:pt x="235500" y="3291133"/>
                  <a:pt x="232064" y="3287984"/>
                  <a:pt x="227808" y="3286714"/>
                </a:cubicBezTo>
                <a:cubicBezTo>
                  <a:pt x="227808" y="3289179"/>
                  <a:pt x="227808" y="3291835"/>
                  <a:pt x="227808" y="3294110"/>
                </a:cubicBezTo>
                <a:lnTo>
                  <a:pt x="225526" y="3290128"/>
                </a:lnTo>
                <a:cubicBezTo>
                  <a:pt x="223906" y="3286922"/>
                  <a:pt x="221639" y="3284077"/>
                  <a:pt x="218871" y="3281782"/>
                </a:cubicBezTo>
                <a:lnTo>
                  <a:pt x="216399" y="3280455"/>
                </a:lnTo>
                <a:lnTo>
                  <a:pt x="212786" y="3284627"/>
                </a:lnTo>
                <a:lnTo>
                  <a:pt x="209173" y="3288800"/>
                </a:lnTo>
                <a:lnTo>
                  <a:pt x="202327" y="3288800"/>
                </a:lnTo>
                <a:lnTo>
                  <a:pt x="195481" y="3288800"/>
                </a:lnTo>
                <a:lnTo>
                  <a:pt x="195481" y="3295249"/>
                </a:lnTo>
                <a:lnTo>
                  <a:pt x="198334" y="3295249"/>
                </a:lnTo>
                <a:lnTo>
                  <a:pt x="201186" y="3295249"/>
                </a:lnTo>
                <a:lnTo>
                  <a:pt x="193960" y="3304163"/>
                </a:lnTo>
                <a:lnTo>
                  <a:pt x="192629" y="3301697"/>
                </a:lnTo>
                <a:cubicBezTo>
                  <a:pt x="191429" y="3299516"/>
                  <a:pt x="189737" y="3297620"/>
                  <a:pt x="187685" y="3296197"/>
                </a:cubicBezTo>
                <a:lnTo>
                  <a:pt x="185111" y="3294170"/>
                </a:lnTo>
                <a:lnTo>
                  <a:pt x="186164" y="3293352"/>
                </a:lnTo>
                <a:lnTo>
                  <a:pt x="184519" y="3293704"/>
                </a:lnTo>
                <a:lnTo>
                  <a:pt x="184072" y="3293352"/>
                </a:lnTo>
                <a:lnTo>
                  <a:pt x="185783" y="3293352"/>
                </a:lnTo>
                <a:cubicBezTo>
                  <a:pt x="193260" y="3289577"/>
                  <a:pt x="199277" y="3283433"/>
                  <a:pt x="202897" y="3275903"/>
                </a:cubicBezTo>
                <a:cubicBezTo>
                  <a:pt x="208555" y="3276927"/>
                  <a:pt x="214354" y="3276927"/>
                  <a:pt x="220012" y="3275903"/>
                </a:cubicBezTo>
                <a:cubicBezTo>
                  <a:pt x="220675" y="3276206"/>
                  <a:pt x="221440" y="3276206"/>
                  <a:pt x="222103" y="3275903"/>
                </a:cubicBezTo>
                <a:cubicBezTo>
                  <a:pt x="223642" y="3275258"/>
                  <a:pt x="225056" y="3274367"/>
                  <a:pt x="226287" y="3273247"/>
                </a:cubicBezTo>
                <a:cubicBezTo>
                  <a:pt x="239978" y="3269075"/>
                  <a:pt x="251197" y="3261488"/>
                  <a:pt x="247584" y="3256936"/>
                </a:cubicBezTo>
                <a:cubicBezTo>
                  <a:pt x="235224" y="3272678"/>
                  <a:pt x="216779" y="3258643"/>
                  <a:pt x="203658" y="3261488"/>
                </a:cubicBezTo>
                <a:cubicBezTo>
                  <a:pt x="201720" y="3257448"/>
                  <a:pt x="198220" y="3254376"/>
                  <a:pt x="193960" y="3252953"/>
                </a:cubicBezTo>
                <a:cubicBezTo>
                  <a:pt x="195671" y="3252953"/>
                  <a:pt x="197003" y="3251815"/>
                  <a:pt x="196812" y="3250867"/>
                </a:cubicBezTo>
                <a:cubicBezTo>
                  <a:pt x="196411" y="3249463"/>
                  <a:pt x="195696" y="3248155"/>
                  <a:pt x="194721" y="3247073"/>
                </a:cubicBezTo>
                <a:cubicBezTo>
                  <a:pt x="193361" y="3245727"/>
                  <a:pt x="191492" y="3245044"/>
                  <a:pt x="189586" y="3245177"/>
                </a:cubicBezTo>
                <a:cubicBezTo>
                  <a:pt x="186803" y="3245424"/>
                  <a:pt x="184003" y="3245424"/>
                  <a:pt x="181220" y="3245177"/>
                </a:cubicBezTo>
                <a:lnTo>
                  <a:pt x="176085" y="3245177"/>
                </a:lnTo>
                <a:lnTo>
                  <a:pt x="176085" y="3250108"/>
                </a:lnTo>
                <a:lnTo>
                  <a:pt x="182931" y="3249160"/>
                </a:lnTo>
                <a:lnTo>
                  <a:pt x="186544" y="3252195"/>
                </a:lnTo>
                <a:lnTo>
                  <a:pt x="189206" y="3253712"/>
                </a:lnTo>
                <a:lnTo>
                  <a:pt x="186734" y="3253712"/>
                </a:lnTo>
                <a:cubicBezTo>
                  <a:pt x="183177" y="3254357"/>
                  <a:pt x="179879" y="3256007"/>
                  <a:pt x="177226" y="3258454"/>
                </a:cubicBezTo>
                <a:cubicBezTo>
                  <a:pt x="175606" y="3257562"/>
                  <a:pt x="173733" y="3257221"/>
                  <a:pt x="171902" y="3257505"/>
                </a:cubicBezTo>
                <a:cubicBezTo>
                  <a:pt x="167110" y="3258093"/>
                  <a:pt x="163658" y="3262380"/>
                  <a:pt x="164105" y="3267178"/>
                </a:cubicBezTo>
                <a:cubicBezTo>
                  <a:pt x="163655" y="3270213"/>
                  <a:pt x="162552" y="3273134"/>
                  <a:pt x="160873" y="3275713"/>
                </a:cubicBezTo>
                <a:lnTo>
                  <a:pt x="158020" y="3279696"/>
                </a:lnTo>
                <a:lnTo>
                  <a:pt x="159732" y="3281782"/>
                </a:lnTo>
                <a:lnTo>
                  <a:pt x="161443" y="3283869"/>
                </a:lnTo>
                <a:lnTo>
                  <a:pt x="163345" y="3282541"/>
                </a:lnTo>
                <a:lnTo>
                  <a:pt x="159189" y="3300062"/>
                </a:lnTo>
                <a:lnTo>
                  <a:pt x="158401" y="3300180"/>
                </a:lnTo>
                <a:lnTo>
                  <a:pt x="149083" y="3293162"/>
                </a:lnTo>
                <a:cubicBezTo>
                  <a:pt x="149083" y="3290507"/>
                  <a:pt x="147372" y="3287852"/>
                  <a:pt x="146611" y="3285007"/>
                </a:cubicBezTo>
                <a:cubicBezTo>
                  <a:pt x="150116" y="3288421"/>
                  <a:pt x="154248" y="3291133"/>
                  <a:pt x="158781" y="3292973"/>
                </a:cubicBezTo>
                <a:cubicBezTo>
                  <a:pt x="146765" y="3268544"/>
                  <a:pt x="139659" y="3241991"/>
                  <a:pt x="137864" y="3214830"/>
                </a:cubicBezTo>
                <a:cubicBezTo>
                  <a:pt x="134659" y="3219098"/>
                  <a:pt x="132274" y="3223915"/>
                  <a:pt x="130828" y="3229055"/>
                </a:cubicBezTo>
                <a:cubicBezTo>
                  <a:pt x="129497" y="3224693"/>
                  <a:pt x="128166" y="3220141"/>
                  <a:pt x="127025" y="3215589"/>
                </a:cubicBezTo>
                <a:lnTo>
                  <a:pt x="127025" y="3211417"/>
                </a:lnTo>
                <a:cubicBezTo>
                  <a:pt x="125884" y="3207054"/>
                  <a:pt x="124553" y="3202692"/>
                  <a:pt x="123412" y="3198330"/>
                </a:cubicBezTo>
                <a:lnTo>
                  <a:pt x="152126" y="3163431"/>
                </a:lnTo>
                <a:lnTo>
                  <a:pt x="146611" y="3117342"/>
                </a:lnTo>
                <a:lnTo>
                  <a:pt x="118468" y="3132136"/>
                </a:lnTo>
                <a:lnTo>
                  <a:pt x="107248" y="3138016"/>
                </a:lnTo>
                <a:lnTo>
                  <a:pt x="102685" y="3120377"/>
                </a:lnTo>
                <a:lnTo>
                  <a:pt x="109340" y="3106152"/>
                </a:lnTo>
                <a:lnTo>
                  <a:pt x="100023" y="3109756"/>
                </a:lnTo>
                <a:lnTo>
                  <a:pt x="96600" y="3095341"/>
                </a:lnTo>
                <a:cubicBezTo>
                  <a:pt x="103131" y="3098148"/>
                  <a:pt x="110219" y="3099457"/>
                  <a:pt x="117327" y="3099134"/>
                </a:cubicBezTo>
                <a:cubicBezTo>
                  <a:pt x="118658" y="3087186"/>
                  <a:pt x="115996" y="3080168"/>
                  <a:pt x="106868" y="3078271"/>
                </a:cubicBezTo>
                <a:cubicBezTo>
                  <a:pt x="109721" y="3092686"/>
                  <a:pt x="100213" y="3088893"/>
                  <a:pt x="94128" y="3085289"/>
                </a:cubicBezTo>
                <a:cubicBezTo>
                  <a:pt x="88613" y="3061960"/>
                  <a:pt x="83289" y="3038631"/>
                  <a:pt x="77964" y="3014923"/>
                </a:cubicBezTo>
                <a:cubicBezTo>
                  <a:pt x="81387" y="3013026"/>
                  <a:pt x="84620" y="3011130"/>
                  <a:pt x="87662" y="3009043"/>
                </a:cubicBezTo>
                <a:cubicBezTo>
                  <a:pt x="88500" y="3010067"/>
                  <a:pt x="89768" y="3010618"/>
                  <a:pt x="91085" y="3010561"/>
                </a:cubicBezTo>
                <a:cubicBezTo>
                  <a:pt x="91487" y="3008778"/>
                  <a:pt x="92127" y="3007052"/>
                  <a:pt x="92987" y="3005440"/>
                </a:cubicBezTo>
                <a:lnTo>
                  <a:pt x="131018" y="2979645"/>
                </a:lnTo>
                <a:lnTo>
                  <a:pt x="85761" y="2976611"/>
                </a:lnTo>
                <a:lnTo>
                  <a:pt x="82718" y="2976611"/>
                </a:lnTo>
                <a:cubicBezTo>
                  <a:pt x="91656" y="2963334"/>
                  <a:pt x="66745" y="2964282"/>
                  <a:pt x="77204" y="2976611"/>
                </a:cubicBezTo>
                <a:lnTo>
                  <a:pt x="69407" y="2976611"/>
                </a:lnTo>
                <a:cubicBezTo>
                  <a:pt x="64463" y="2952902"/>
                  <a:pt x="59899" y="2929194"/>
                  <a:pt x="55336" y="2905486"/>
                </a:cubicBezTo>
                <a:cubicBezTo>
                  <a:pt x="55336" y="2905486"/>
                  <a:pt x="55336" y="2903589"/>
                  <a:pt x="55336" y="2902451"/>
                </a:cubicBezTo>
                <a:cubicBezTo>
                  <a:pt x="51723" y="2883485"/>
                  <a:pt x="48300" y="2863380"/>
                  <a:pt x="44877" y="2843655"/>
                </a:cubicBezTo>
                <a:lnTo>
                  <a:pt x="45828" y="2843655"/>
                </a:lnTo>
                <a:cubicBezTo>
                  <a:pt x="50670" y="2842441"/>
                  <a:pt x="54505" y="2838762"/>
                  <a:pt x="55906" y="2833982"/>
                </a:cubicBezTo>
                <a:cubicBezTo>
                  <a:pt x="58758" y="2833982"/>
                  <a:pt x="62942" y="2828102"/>
                  <a:pt x="58378" y="2825447"/>
                </a:cubicBezTo>
                <a:cubicBezTo>
                  <a:pt x="59154" y="2819852"/>
                  <a:pt x="59154" y="2814162"/>
                  <a:pt x="58378" y="2808567"/>
                </a:cubicBezTo>
                <a:cubicBezTo>
                  <a:pt x="57047" y="2788083"/>
                  <a:pt x="46779" y="2774807"/>
                  <a:pt x="38031" y="2775755"/>
                </a:cubicBezTo>
                <a:cubicBezTo>
                  <a:pt x="36710" y="2776020"/>
                  <a:pt x="35431" y="2776476"/>
                  <a:pt x="34228" y="2777082"/>
                </a:cubicBezTo>
                <a:cubicBezTo>
                  <a:pt x="30045" y="2748443"/>
                  <a:pt x="26051" y="2720183"/>
                  <a:pt x="22629" y="2690595"/>
                </a:cubicBezTo>
                <a:lnTo>
                  <a:pt x="46588" y="2690595"/>
                </a:lnTo>
                <a:cubicBezTo>
                  <a:pt x="48094" y="2691562"/>
                  <a:pt x="50027" y="2691562"/>
                  <a:pt x="51533" y="2690595"/>
                </a:cubicBezTo>
                <a:lnTo>
                  <a:pt x="89564" y="2690595"/>
                </a:lnTo>
                <a:lnTo>
                  <a:pt x="32517" y="2633695"/>
                </a:lnTo>
                <a:lnTo>
                  <a:pt x="14452" y="2615677"/>
                </a:lnTo>
                <a:cubicBezTo>
                  <a:pt x="12170" y="2592159"/>
                  <a:pt x="10268" y="2568450"/>
                  <a:pt x="8557" y="2544742"/>
                </a:cubicBezTo>
                <a:cubicBezTo>
                  <a:pt x="5768" y="2507814"/>
                  <a:pt x="3740" y="2470716"/>
                  <a:pt x="2472" y="2433409"/>
                </a:cubicBezTo>
                <a:cubicBezTo>
                  <a:pt x="15403" y="2429046"/>
                  <a:pt x="27383" y="2419373"/>
                  <a:pt x="27002" y="2409321"/>
                </a:cubicBezTo>
                <a:cubicBezTo>
                  <a:pt x="27002" y="2393199"/>
                  <a:pt x="11980" y="2393768"/>
                  <a:pt x="1521" y="2402493"/>
                </a:cubicBezTo>
                <a:cubicBezTo>
                  <a:pt x="1521" y="2379164"/>
                  <a:pt x="1521" y="2355835"/>
                  <a:pt x="1521" y="2332507"/>
                </a:cubicBezTo>
                <a:lnTo>
                  <a:pt x="1902" y="2332507"/>
                </a:lnTo>
                <a:cubicBezTo>
                  <a:pt x="2007" y="2328011"/>
                  <a:pt x="1364" y="2323516"/>
                  <a:pt x="0" y="2319230"/>
                </a:cubicBezTo>
                <a:lnTo>
                  <a:pt x="0" y="2287366"/>
                </a:lnTo>
                <a:cubicBezTo>
                  <a:pt x="1516" y="2289433"/>
                  <a:pt x="3899" y="2290685"/>
                  <a:pt x="6465" y="2290780"/>
                </a:cubicBezTo>
                <a:cubicBezTo>
                  <a:pt x="2662" y="2274848"/>
                  <a:pt x="15593" y="2275417"/>
                  <a:pt x="11790" y="2259485"/>
                </a:cubicBezTo>
                <a:cubicBezTo>
                  <a:pt x="6956" y="2259637"/>
                  <a:pt x="2588" y="2262406"/>
                  <a:pt x="380" y="2266693"/>
                </a:cubicBezTo>
                <a:cubicBezTo>
                  <a:pt x="380" y="2253795"/>
                  <a:pt x="380" y="2240708"/>
                  <a:pt x="1711" y="2227811"/>
                </a:cubicBezTo>
                <a:cubicBezTo>
                  <a:pt x="2845" y="2229992"/>
                  <a:pt x="4473" y="2231870"/>
                  <a:pt x="6465" y="2233311"/>
                </a:cubicBezTo>
                <a:cubicBezTo>
                  <a:pt x="9698" y="2215673"/>
                  <a:pt x="5134" y="2214345"/>
                  <a:pt x="2282" y="2217190"/>
                </a:cubicBezTo>
                <a:cubicBezTo>
                  <a:pt x="3613" y="2189499"/>
                  <a:pt x="5324" y="2161618"/>
                  <a:pt x="7606" y="2133927"/>
                </a:cubicBezTo>
                <a:cubicBezTo>
                  <a:pt x="14452" y="2158394"/>
                  <a:pt x="29474" y="2142272"/>
                  <a:pt x="7606" y="2129944"/>
                </a:cubicBezTo>
                <a:cubicBezTo>
                  <a:pt x="12170" y="2073044"/>
                  <a:pt x="19016" y="2018231"/>
                  <a:pt x="27763" y="1962659"/>
                </a:cubicBezTo>
                <a:cubicBezTo>
                  <a:pt x="34799" y="1967969"/>
                  <a:pt x="39933" y="1967590"/>
                  <a:pt x="42785" y="1956969"/>
                </a:cubicBezTo>
                <a:cubicBezTo>
                  <a:pt x="36890" y="1956969"/>
                  <a:pt x="35369" y="1952037"/>
                  <a:pt x="29474" y="1951848"/>
                </a:cubicBezTo>
                <a:cubicBezTo>
                  <a:pt x="36066" y="1910121"/>
                  <a:pt x="44053" y="1868522"/>
                  <a:pt x="53434" y="1827048"/>
                </a:cubicBezTo>
                <a:cubicBezTo>
                  <a:pt x="56857" y="1824582"/>
                  <a:pt x="57998" y="1821548"/>
                  <a:pt x="55336" y="1818513"/>
                </a:cubicBezTo>
                <a:cubicBezTo>
                  <a:pt x="57427" y="1809599"/>
                  <a:pt x="59329" y="1800684"/>
                  <a:pt x="61611" y="1791770"/>
                </a:cubicBezTo>
                <a:lnTo>
                  <a:pt x="80627" y="1791770"/>
                </a:lnTo>
                <a:lnTo>
                  <a:pt x="83669" y="1794994"/>
                </a:lnTo>
                <a:lnTo>
                  <a:pt x="87472" y="1803909"/>
                </a:lnTo>
                <a:lnTo>
                  <a:pt x="92606" y="1816047"/>
                </a:lnTo>
                <a:lnTo>
                  <a:pt x="100023" y="1811495"/>
                </a:lnTo>
                <a:lnTo>
                  <a:pt x="102304" y="1813771"/>
                </a:lnTo>
                <a:lnTo>
                  <a:pt x="102304" y="1810168"/>
                </a:lnTo>
                <a:cubicBezTo>
                  <a:pt x="109087" y="1805621"/>
                  <a:pt x="115064" y="1799981"/>
                  <a:pt x="119989" y="1793477"/>
                </a:cubicBezTo>
                <a:lnTo>
                  <a:pt x="127595" y="1783046"/>
                </a:lnTo>
                <a:lnTo>
                  <a:pt x="139195" y="1741888"/>
                </a:lnTo>
                <a:lnTo>
                  <a:pt x="152126" y="1700541"/>
                </a:lnTo>
                <a:cubicBezTo>
                  <a:pt x="154027" y="1700541"/>
                  <a:pt x="154978" y="1699024"/>
                  <a:pt x="155168" y="1696558"/>
                </a:cubicBezTo>
                <a:cubicBezTo>
                  <a:pt x="152933" y="1687374"/>
                  <a:pt x="148642" y="1678815"/>
                  <a:pt x="142618" y="1671522"/>
                </a:cubicBezTo>
                <a:lnTo>
                  <a:pt x="144329" y="1664505"/>
                </a:lnTo>
                <a:lnTo>
                  <a:pt x="138815" y="1655590"/>
                </a:lnTo>
                <a:lnTo>
                  <a:pt x="133110" y="1645728"/>
                </a:lnTo>
                <a:lnTo>
                  <a:pt x="152126" y="1557723"/>
                </a:lnTo>
                <a:lnTo>
                  <a:pt x="158020" y="1531928"/>
                </a:lnTo>
                <a:lnTo>
                  <a:pt x="186734" y="1555257"/>
                </a:lnTo>
                <a:lnTo>
                  <a:pt x="241119" y="1601725"/>
                </a:lnTo>
                <a:lnTo>
                  <a:pt x="231801" y="1563792"/>
                </a:lnTo>
                <a:cubicBezTo>
                  <a:pt x="250817" y="1558861"/>
                  <a:pt x="255951" y="1534394"/>
                  <a:pt x="247584" y="1528325"/>
                </a:cubicBezTo>
                <a:cubicBezTo>
                  <a:pt x="235034" y="1540084"/>
                  <a:pt x="232942" y="1541222"/>
                  <a:pt x="228569" y="1554309"/>
                </a:cubicBezTo>
                <a:lnTo>
                  <a:pt x="222864" y="1530980"/>
                </a:lnTo>
                <a:lnTo>
                  <a:pt x="219631" y="1518841"/>
                </a:lnTo>
                <a:lnTo>
                  <a:pt x="209173" y="1473701"/>
                </a:lnTo>
                <a:cubicBezTo>
                  <a:pt x="219251" y="1477494"/>
                  <a:pt x="229329" y="1481098"/>
                  <a:pt x="238457" y="1484891"/>
                </a:cubicBezTo>
                <a:cubicBezTo>
                  <a:pt x="235414" y="1481667"/>
                  <a:pt x="232182" y="1478632"/>
                  <a:pt x="228759" y="1475598"/>
                </a:cubicBezTo>
                <a:lnTo>
                  <a:pt x="239978" y="1482426"/>
                </a:lnTo>
                <a:lnTo>
                  <a:pt x="273636" y="1502530"/>
                </a:lnTo>
                <a:lnTo>
                  <a:pt x="264133" y="1490724"/>
                </a:lnTo>
                <a:lnTo>
                  <a:pt x="269452" y="1489443"/>
                </a:lnTo>
                <a:cubicBezTo>
                  <a:pt x="269452" y="1490961"/>
                  <a:pt x="272495" y="1491530"/>
                  <a:pt x="270974" y="1493237"/>
                </a:cubicBezTo>
                <a:cubicBezTo>
                  <a:pt x="273826" y="1494754"/>
                  <a:pt x="276868" y="1496461"/>
                  <a:pt x="280101" y="1494754"/>
                </a:cubicBezTo>
                <a:cubicBezTo>
                  <a:pt x="279150" y="1494754"/>
                  <a:pt x="276868" y="1493616"/>
                  <a:pt x="278390" y="1492288"/>
                </a:cubicBezTo>
                <a:lnTo>
                  <a:pt x="280867" y="1490248"/>
                </a:lnTo>
                <a:lnTo>
                  <a:pt x="281432" y="1490581"/>
                </a:lnTo>
                <a:lnTo>
                  <a:pt x="283380" y="1488858"/>
                </a:lnTo>
                <a:lnTo>
                  <a:pt x="288848" y="1490392"/>
                </a:lnTo>
                <a:lnTo>
                  <a:pt x="291814" y="1488173"/>
                </a:lnTo>
                <a:lnTo>
                  <a:pt x="292081" y="1488305"/>
                </a:lnTo>
                <a:lnTo>
                  <a:pt x="292667" y="1487562"/>
                </a:lnTo>
                <a:lnTo>
                  <a:pt x="299067" y="1493661"/>
                </a:lnTo>
                <a:cubicBezTo>
                  <a:pt x="299079" y="1494157"/>
                  <a:pt x="299031" y="1494650"/>
                  <a:pt x="298927" y="1495133"/>
                </a:cubicBezTo>
                <a:cubicBezTo>
                  <a:pt x="297596" y="1496840"/>
                  <a:pt x="295884" y="1495133"/>
                  <a:pt x="296074" y="1493426"/>
                </a:cubicBezTo>
                <a:cubicBezTo>
                  <a:pt x="293983" y="1495702"/>
                  <a:pt x="296074" y="1496840"/>
                  <a:pt x="296074" y="1498547"/>
                </a:cubicBezTo>
                <a:cubicBezTo>
                  <a:pt x="296074" y="1500254"/>
                  <a:pt x="298736" y="1499875"/>
                  <a:pt x="301209" y="1501392"/>
                </a:cubicBezTo>
                <a:cubicBezTo>
                  <a:pt x="303681" y="1502909"/>
                  <a:pt x="302730" y="1499685"/>
                  <a:pt x="303681" y="1499875"/>
                </a:cubicBezTo>
                <a:cubicBezTo>
                  <a:pt x="304631" y="1500064"/>
                  <a:pt x="303681" y="1501392"/>
                  <a:pt x="303681" y="1501961"/>
                </a:cubicBezTo>
                <a:cubicBezTo>
                  <a:pt x="307103" y="1503289"/>
                  <a:pt x="311287" y="1501961"/>
                  <a:pt x="313949" y="1505565"/>
                </a:cubicBezTo>
                <a:cubicBezTo>
                  <a:pt x="314900" y="1504427"/>
                  <a:pt x="316231" y="1504427"/>
                  <a:pt x="317182" y="1503668"/>
                </a:cubicBezTo>
                <a:cubicBezTo>
                  <a:pt x="316041" y="1507462"/>
                  <a:pt x="321555" y="1506323"/>
                  <a:pt x="322316" y="1509548"/>
                </a:cubicBezTo>
                <a:lnTo>
                  <a:pt x="325168" y="1504427"/>
                </a:lnTo>
                <a:cubicBezTo>
                  <a:pt x="325168" y="1506134"/>
                  <a:pt x="326499" y="1504427"/>
                  <a:pt x="328021" y="1506134"/>
                </a:cubicBezTo>
                <a:lnTo>
                  <a:pt x="327070" y="1507841"/>
                </a:lnTo>
                <a:cubicBezTo>
                  <a:pt x="330012" y="1508514"/>
                  <a:pt x="333066" y="1508514"/>
                  <a:pt x="336007" y="1507841"/>
                </a:cubicBezTo>
                <a:cubicBezTo>
                  <a:pt x="333535" y="1507841"/>
                  <a:pt x="333535" y="1504617"/>
                  <a:pt x="330112" y="1503668"/>
                </a:cubicBezTo>
                <a:cubicBezTo>
                  <a:pt x="326690" y="1502720"/>
                  <a:pt x="330112" y="1499306"/>
                  <a:pt x="327260" y="1496651"/>
                </a:cubicBezTo>
                <a:cubicBezTo>
                  <a:pt x="325739" y="1499685"/>
                  <a:pt x="322886" y="1498547"/>
                  <a:pt x="320795" y="1499875"/>
                </a:cubicBezTo>
                <a:cubicBezTo>
                  <a:pt x="322696" y="1497599"/>
                  <a:pt x="320795" y="1496271"/>
                  <a:pt x="321745" y="1494185"/>
                </a:cubicBezTo>
                <a:cubicBezTo>
                  <a:pt x="319464" y="1494185"/>
                  <a:pt x="319083" y="1493047"/>
                  <a:pt x="317182" y="1491530"/>
                </a:cubicBezTo>
                <a:cubicBezTo>
                  <a:pt x="315280" y="1490012"/>
                  <a:pt x="315090" y="1494185"/>
                  <a:pt x="313569" y="1493995"/>
                </a:cubicBezTo>
                <a:cubicBezTo>
                  <a:pt x="312047" y="1493806"/>
                  <a:pt x="313569" y="1493995"/>
                  <a:pt x="312428" y="1493995"/>
                </a:cubicBezTo>
                <a:cubicBezTo>
                  <a:pt x="311287" y="1493995"/>
                  <a:pt x="313569" y="1491719"/>
                  <a:pt x="312428" y="1490961"/>
                </a:cubicBezTo>
                <a:cubicBezTo>
                  <a:pt x="311287" y="1490202"/>
                  <a:pt x="309195" y="1490012"/>
                  <a:pt x="308244" y="1490961"/>
                </a:cubicBezTo>
                <a:cubicBezTo>
                  <a:pt x="309433" y="1492319"/>
                  <a:pt x="309433" y="1494344"/>
                  <a:pt x="308244" y="1495702"/>
                </a:cubicBezTo>
                <a:cubicBezTo>
                  <a:pt x="306533" y="1495702"/>
                  <a:pt x="308244" y="1495702"/>
                  <a:pt x="305962" y="1494375"/>
                </a:cubicBezTo>
                <a:cubicBezTo>
                  <a:pt x="303681" y="1493047"/>
                  <a:pt x="307484" y="1491530"/>
                  <a:pt x="305962" y="1490392"/>
                </a:cubicBezTo>
                <a:cubicBezTo>
                  <a:pt x="304441" y="1489254"/>
                  <a:pt x="302730" y="1490392"/>
                  <a:pt x="303490" y="1490392"/>
                </a:cubicBezTo>
                <a:cubicBezTo>
                  <a:pt x="305401" y="1489760"/>
                  <a:pt x="306542" y="1487810"/>
                  <a:pt x="306153" y="1485840"/>
                </a:cubicBezTo>
                <a:cubicBezTo>
                  <a:pt x="307864" y="1484702"/>
                  <a:pt x="310336" y="1485840"/>
                  <a:pt x="311857" y="1483753"/>
                </a:cubicBezTo>
                <a:cubicBezTo>
                  <a:pt x="313379" y="1481667"/>
                  <a:pt x="310336" y="1483753"/>
                  <a:pt x="309195" y="1483753"/>
                </a:cubicBezTo>
                <a:cubicBezTo>
                  <a:pt x="310041" y="1482904"/>
                  <a:pt x="310462" y="1481720"/>
                  <a:pt x="310336" y="1480529"/>
                </a:cubicBezTo>
                <a:lnTo>
                  <a:pt x="306913" y="1478632"/>
                </a:lnTo>
                <a:cubicBezTo>
                  <a:pt x="304251" y="1480529"/>
                  <a:pt x="302540" y="1489633"/>
                  <a:pt x="294173" y="1485650"/>
                </a:cubicBezTo>
                <a:lnTo>
                  <a:pt x="292667" y="1487562"/>
                </a:lnTo>
                <a:lnTo>
                  <a:pt x="292651" y="1487547"/>
                </a:lnTo>
                <a:lnTo>
                  <a:pt x="291814" y="1488173"/>
                </a:lnTo>
                <a:lnTo>
                  <a:pt x="286899" y="1485745"/>
                </a:lnTo>
                <a:lnTo>
                  <a:pt x="283380" y="1488858"/>
                </a:lnTo>
                <a:lnTo>
                  <a:pt x="282763" y="1488685"/>
                </a:lnTo>
                <a:lnTo>
                  <a:pt x="280867" y="1490248"/>
                </a:lnTo>
                <a:lnTo>
                  <a:pt x="279745" y="1489586"/>
                </a:lnTo>
                <a:cubicBezTo>
                  <a:pt x="278818" y="1489917"/>
                  <a:pt x="277725" y="1490581"/>
                  <a:pt x="277059" y="1490581"/>
                </a:cubicBezTo>
                <a:cubicBezTo>
                  <a:pt x="274206" y="1486598"/>
                  <a:pt x="274396" y="1484322"/>
                  <a:pt x="277059" y="1479391"/>
                </a:cubicBezTo>
                <a:cubicBezTo>
                  <a:pt x="280862" y="1479391"/>
                  <a:pt x="278960" y="1481477"/>
                  <a:pt x="279150" y="1483753"/>
                </a:cubicBezTo>
                <a:cubicBezTo>
                  <a:pt x="279150" y="1482426"/>
                  <a:pt x="281812" y="1482236"/>
                  <a:pt x="284475" y="1478443"/>
                </a:cubicBezTo>
                <a:cubicBezTo>
                  <a:pt x="287137" y="1474649"/>
                  <a:pt x="283524" y="1475408"/>
                  <a:pt x="283334" y="1473891"/>
                </a:cubicBezTo>
                <a:cubicBezTo>
                  <a:pt x="279456" y="1475156"/>
                  <a:pt x="275237" y="1473375"/>
                  <a:pt x="273446" y="1469718"/>
                </a:cubicBezTo>
                <a:cubicBezTo>
                  <a:pt x="270403" y="1471046"/>
                  <a:pt x="264508" y="1471804"/>
                  <a:pt x="264128" y="1477874"/>
                </a:cubicBezTo>
                <a:cubicBezTo>
                  <a:pt x="265079" y="1477874"/>
                  <a:pt x="265839" y="1474839"/>
                  <a:pt x="267551" y="1476167"/>
                </a:cubicBezTo>
                <a:cubicBezTo>
                  <a:pt x="269262" y="1477494"/>
                  <a:pt x="265269" y="1479201"/>
                  <a:pt x="265649" y="1480529"/>
                </a:cubicBezTo>
                <a:lnTo>
                  <a:pt x="266171" y="1481302"/>
                </a:lnTo>
                <a:lnTo>
                  <a:pt x="261941" y="1482450"/>
                </a:lnTo>
                <a:cubicBezTo>
                  <a:pt x="260801" y="1483374"/>
                  <a:pt x="259660" y="1484133"/>
                  <a:pt x="257663" y="1482615"/>
                </a:cubicBezTo>
                <a:lnTo>
                  <a:pt x="237316" y="1457579"/>
                </a:lnTo>
                <a:lnTo>
                  <a:pt x="227618" y="1445820"/>
                </a:lnTo>
                <a:cubicBezTo>
                  <a:pt x="228171" y="1445046"/>
                  <a:pt x="228884" y="1444400"/>
                  <a:pt x="229710" y="1443923"/>
                </a:cubicBezTo>
                <a:cubicBezTo>
                  <a:pt x="228378" y="1443923"/>
                  <a:pt x="227618" y="1443923"/>
                  <a:pt x="226667" y="1443923"/>
                </a:cubicBezTo>
                <a:lnTo>
                  <a:pt x="220202" y="1435958"/>
                </a:lnTo>
                <a:cubicBezTo>
                  <a:pt x="232372" y="1438044"/>
                  <a:pt x="239217" y="1445251"/>
                  <a:pt x="252718" y="1446010"/>
                </a:cubicBezTo>
                <a:cubicBezTo>
                  <a:pt x="250053" y="1429615"/>
                  <a:pt x="250053" y="1412900"/>
                  <a:pt x="252718" y="1396507"/>
                </a:cubicBezTo>
                <a:cubicBezTo>
                  <a:pt x="262544" y="1381617"/>
                  <a:pt x="271129" y="1365948"/>
                  <a:pt x="278390" y="1349660"/>
                </a:cubicBezTo>
                <a:lnTo>
                  <a:pt x="285045" y="1334487"/>
                </a:lnTo>
                <a:cubicBezTo>
                  <a:pt x="291701" y="1334487"/>
                  <a:pt x="293983" y="1320831"/>
                  <a:pt x="300258" y="1315520"/>
                </a:cubicBezTo>
                <a:cubicBezTo>
                  <a:pt x="297626" y="1315237"/>
                  <a:pt x="294971" y="1315767"/>
                  <a:pt x="292651" y="1317037"/>
                </a:cubicBezTo>
                <a:lnTo>
                  <a:pt x="299117" y="1302243"/>
                </a:lnTo>
                <a:lnTo>
                  <a:pt x="298166" y="1301105"/>
                </a:lnTo>
                <a:lnTo>
                  <a:pt x="310716" y="1303950"/>
                </a:lnTo>
                <a:lnTo>
                  <a:pt x="309766" y="1291622"/>
                </a:lnTo>
                <a:lnTo>
                  <a:pt x="308815" y="1279484"/>
                </a:lnTo>
                <a:lnTo>
                  <a:pt x="325168" y="1283466"/>
                </a:lnTo>
                <a:lnTo>
                  <a:pt x="337338" y="1275121"/>
                </a:lnTo>
                <a:lnTo>
                  <a:pt x="349508" y="1266776"/>
                </a:lnTo>
                <a:lnTo>
                  <a:pt x="317562" y="1251792"/>
                </a:lnTo>
                <a:lnTo>
                  <a:pt x="314520" y="1250465"/>
                </a:lnTo>
                <a:cubicBezTo>
                  <a:pt x="318513" y="1246482"/>
                  <a:pt x="324788" y="1239844"/>
                  <a:pt x="315470" y="1248189"/>
                </a:cubicBezTo>
                <a:lnTo>
                  <a:pt x="313949" y="1250085"/>
                </a:lnTo>
                <a:lnTo>
                  <a:pt x="304251" y="1244775"/>
                </a:lnTo>
                <a:cubicBezTo>
                  <a:pt x="309575" y="1244775"/>
                  <a:pt x="312998" y="1241550"/>
                  <a:pt x="312238" y="1234912"/>
                </a:cubicBezTo>
                <a:cubicBezTo>
                  <a:pt x="305118" y="1236026"/>
                  <a:pt x="297869" y="1236026"/>
                  <a:pt x="290750" y="1234912"/>
                </a:cubicBezTo>
                <a:lnTo>
                  <a:pt x="294933" y="1227705"/>
                </a:lnTo>
                <a:cubicBezTo>
                  <a:pt x="315090" y="1193186"/>
                  <a:pt x="336450" y="1159805"/>
                  <a:pt x="359016" y="1127561"/>
                </a:cubicBezTo>
                <a:lnTo>
                  <a:pt x="372707" y="1127561"/>
                </a:lnTo>
                <a:lnTo>
                  <a:pt x="455996" y="1127561"/>
                </a:lnTo>
                <a:lnTo>
                  <a:pt x="420437" y="1105181"/>
                </a:lnTo>
                <a:lnTo>
                  <a:pt x="419296" y="1105181"/>
                </a:lnTo>
                <a:cubicBezTo>
                  <a:pt x="419815" y="1104371"/>
                  <a:pt x="419815" y="1103335"/>
                  <a:pt x="419296" y="1102526"/>
                </a:cubicBezTo>
                <a:cubicBezTo>
                  <a:pt x="418465" y="1103189"/>
                  <a:pt x="417488" y="1103645"/>
                  <a:pt x="416444" y="1103853"/>
                </a:cubicBezTo>
                <a:lnTo>
                  <a:pt x="398569" y="1092473"/>
                </a:lnTo>
                <a:lnTo>
                  <a:pt x="392864" y="1088870"/>
                </a:lnTo>
                <a:cubicBezTo>
                  <a:pt x="392320" y="1087292"/>
                  <a:pt x="391246" y="1085951"/>
                  <a:pt x="389822" y="1085076"/>
                </a:cubicBezTo>
                <a:lnTo>
                  <a:pt x="396287" y="1076541"/>
                </a:lnTo>
                <a:cubicBezTo>
                  <a:pt x="399329" y="1075214"/>
                  <a:pt x="401992" y="1073317"/>
                  <a:pt x="402372" y="1071989"/>
                </a:cubicBezTo>
                <a:cubicBezTo>
                  <a:pt x="402752" y="1070662"/>
                  <a:pt x="402372" y="1070662"/>
                  <a:pt x="400851" y="1070662"/>
                </a:cubicBezTo>
                <a:cubicBezTo>
                  <a:pt x="411499" y="1056437"/>
                  <a:pt x="422338" y="1042212"/>
                  <a:pt x="433558" y="1027987"/>
                </a:cubicBezTo>
                <a:cubicBezTo>
                  <a:pt x="434508" y="1029694"/>
                  <a:pt x="435459" y="1030832"/>
                  <a:pt x="436981" y="1031022"/>
                </a:cubicBezTo>
                <a:cubicBezTo>
                  <a:pt x="439565" y="1031420"/>
                  <a:pt x="442193" y="1031420"/>
                  <a:pt x="444777" y="1031022"/>
                </a:cubicBezTo>
                <a:lnTo>
                  <a:pt x="437361" y="1049799"/>
                </a:lnTo>
                <a:lnTo>
                  <a:pt x="464743" y="1049799"/>
                </a:lnTo>
                <a:lnTo>
                  <a:pt x="462081" y="1058334"/>
                </a:lnTo>
                <a:lnTo>
                  <a:pt x="473110" y="1060799"/>
                </a:lnTo>
                <a:lnTo>
                  <a:pt x="471019" y="1054161"/>
                </a:lnTo>
                <a:lnTo>
                  <a:pt x="469307" y="1049230"/>
                </a:lnTo>
                <a:lnTo>
                  <a:pt x="471589" y="1048281"/>
                </a:lnTo>
                <a:lnTo>
                  <a:pt x="474251" y="1048281"/>
                </a:lnTo>
                <a:cubicBezTo>
                  <a:pt x="476071" y="1049053"/>
                  <a:pt x="477695" y="1050220"/>
                  <a:pt x="479005" y="1051695"/>
                </a:cubicBezTo>
                <a:cubicBezTo>
                  <a:pt x="480152" y="1054555"/>
                  <a:pt x="481979" y="1057095"/>
                  <a:pt x="484330" y="1059092"/>
                </a:cubicBezTo>
                <a:lnTo>
                  <a:pt x="488513" y="1067248"/>
                </a:lnTo>
                <a:cubicBezTo>
                  <a:pt x="487372" y="1068386"/>
                  <a:pt x="486231" y="1069144"/>
                  <a:pt x="485471" y="1068386"/>
                </a:cubicBezTo>
                <a:cubicBezTo>
                  <a:pt x="481097" y="1075403"/>
                  <a:pt x="474441" y="1074645"/>
                  <a:pt x="469117" y="1078059"/>
                </a:cubicBezTo>
                <a:cubicBezTo>
                  <a:pt x="471209" y="1078059"/>
                  <a:pt x="472540" y="1076541"/>
                  <a:pt x="474822" y="1078059"/>
                </a:cubicBezTo>
                <a:cubicBezTo>
                  <a:pt x="472350" y="1083180"/>
                  <a:pt x="466075" y="1085835"/>
                  <a:pt x="461891" y="1089628"/>
                </a:cubicBezTo>
                <a:cubicBezTo>
                  <a:pt x="464553" y="1094749"/>
                  <a:pt x="468927" y="1087352"/>
                  <a:pt x="472730" y="1090766"/>
                </a:cubicBezTo>
                <a:cubicBezTo>
                  <a:pt x="473681" y="1079386"/>
                  <a:pt x="488323" y="1085076"/>
                  <a:pt x="491746" y="1075403"/>
                </a:cubicBezTo>
                <a:cubicBezTo>
                  <a:pt x="492887" y="1076541"/>
                  <a:pt x="491746" y="1078059"/>
                  <a:pt x="493267" y="1079197"/>
                </a:cubicBezTo>
                <a:cubicBezTo>
                  <a:pt x="493974" y="1077069"/>
                  <a:pt x="494933" y="1075032"/>
                  <a:pt x="496119" y="1073128"/>
                </a:cubicBezTo>
                <a:cubicBezTo>
                  <a:pt x="496119" y="1075024"/>
                  <a:pt x="496119" y="1073128"/>
                  <a:pt x="498211" y="1073128"/>
                </a:cubicBezTo>
                <a:cubicBezTo>
                  <a:pt x="500303" y="1073128"/>
                  <a:pt x="495549" y="1073128"/>
                  <a:pt x="494978" y="1075783"/>
                </a:cubicBezTo>
                <a:cubicBezTo>
                  <a:pt x="496015" y="1076741"/>
                  <a:pt x="497369" y="1077281"/>
                  <a:pt x="498781" y="1077300"/>
                </a:cubicBezTo>
                <a:cubicBezTo>
                  <a:pt x="498781" y="1075593"/>
                  <a:pt x="497450" y="1075024"/>
                  <a:pt x="498781" y="1073128"/>
                </a:cubicBezTo>
                <a:cubicBezTo>
                  <a:pt x="500683" y="1075024"/>
                  <a:pt x="502014" y="1073128"/>
                  <a:pt x="502585" y="1074645"/>
                </a:cubicBezTo>
                <a:cubicBezTo>
                  <a:pt x="503726" y="1074645"/>
                  <a:pt x="504486" y="1071800"/>
                  <a:pt x="505817" y="1071800"/>
                </a:cubicBezTo>
                <a:cubicBezTo>
                  <a:pt x="507148" y="1071800"/>
                  <a:pt x="508099" y="1072938"/>
                  <a:pt x="508289" y="1074076"/>
                </a:cubicBezTo>
                <a:cubicBezTo>
                  <a:pt x="504867" y="1081852"/>
                  <a:pt x="500683" y="1087352"/>
                  <a:pt x="499352" y="1091904"/>
                </a:cubicBezTo>
                <a:cubicBezTo>
                  <a:pt x="499352" y="1090766"/>
                  <a:pt x="498401" y="1090387"/>
                  <a:pt x="497450" y="1091904"/>
                </a:cubicBezTo>
                <a:cubicBezTo>
                  <a:pt x="495929" y="1096456"/>
                  <a:pt x="490605" y="1101577"/>
                  <a:pt x="489083" y="1106129"/>
                </a:cubicBezTo>
                <a:cubicBezTo>
                  <a:pt x="490415" y="1103853"/>
                  <a:pt x="489083" y="1108405"/>
                  <a:pt x="490985" y="1108026"/>
                </a:cubicBezTo>
                <a:cubicBezTo>
                  <a:pt x="492887" y="1107647"/>
                  <a:pt x="488133" y="1109733"/>
                  <a:pt x="486231" y="1108026"/>
                </a:cubicBezTo>
                <a:cubicBezTo>
                  <a:pt x="484900" y="1110302"/>
                  <a:pt x="487943" y="1111440"/>
                  <a:pt x="488323" y="1112199"/>
                </a:cubicBezTo>
                <a:cubicBezTo>
                  <a:pt x="488703" y="1112957"/>
                  <a:pt x="485280" y="1121303"/>
                  <a:pt x="486992" y="1122251"/>
                </a:cubicBezTo>
                <a:cubicBezTo>
                  <a:pt x="483379" y="1122251"/>
                  <a:pt x="483759" y="1125855"/>
                  <a:pt x="480907" y="1128699"/>
                </a:cubicBezTo>
                <a:cubicBezTo>
                  <a:pt x="484139" y="1128699"/>
                  <a:pt x="482618" y="1130217"/>
                  <a:pt x="485280" y="1131924"/>
                </a:cubicBezTo>
                <a:cubicBezTo>
                  <a:pt x="487943" y="1133631"/>
                  <a:pt x="491365" y="1129079"/>
                  <a:pt x="494218" y="1130975"/>
                </a:cubicBezTo>
                <a:cubicBezTo>
                  <a:pt x="494218" y="1127751"/>
                  <a:pt x="499922" y="1128510"/>
                  <a:pt x="497450" y="1126803"/>
                </a:cubicBezTo>
                <a:cubicBezTo>
                  <a:pt x="494978" y="1125096"/>
                  <a:pt x="493837" y="1128130"/>
                  <a:pt x="492506" y="1128510"/>
                </a:cubicBezTo>
                <a:cubicBezTo>
                  <a:pt x="494366" y="1122433"/>
                  <a:pt x="500232" y="1118480"/>
                  <a:pt x="506578" y="1119027"/>
                </a:cubicBezTo>
                <a:cubicBezTo>
                  <a:pt x="508289" y="1116182"/>
                  <a:pt x="510381" y="1115233"/>
                  <a:pt x="512092" y="1112388"/>
                </a:cubicBezTo>
                <a:cubicBezTo>
                  <a:pt x="509620" y="1109733"/>
                  <a:pt x="508670" y="1112388"/>
                  <a:pt x="506768" y="1112388"/>
                </a:cubicBezTo>
                <a:cubicBezTo>
                  <a:pt x="508479" y="1110302"/>
                  <a:pt x="506768" y="1108974"/>
                  <a:pt x="509240" y="1106888"/>
                </a:cubicBezTo>
                <a:cubicBezTo>
                  <a:pt x="511712" y="1104802"/>
                  <a:pt x="510761" y="1106888"/>
                  <a:pt x="511712" y="1106888"/>
                </a:cubicBezTo>
                <a:cubicBezTo>
                  <a:pt x="513994" y="1104612"/>
                  <a:pt x="516276" y="1102336"/>
                  <a:pt x="518938" y="1100060"/>
                </a:cubicBezTo>
                <a:cubicBezTo>
                  <a:pt x="518843" y="1100942"/>
                  <a:pt x="518843" y="1101833"/>
                  <a:pt x="518938" y="1102715"/>
                </a:cubicBezTo>
                <a:cubicBezTo>
                  <a:pt x="522435" y="1103199"/>
                  <a:pt x="525727" y="1104644"/>
                  <a:pt x="528446" y="1106888"/>
                </a:cubicBezTo>
                <a:cubicBezTo>
                  <a:pt x="526735" y="1106888"/>
                  <a:pt x="525213" y="1109354"/>
                  <a:pt x="526735" y="1110302"/>
                </a:cubicBezTo>
                <a:cubicBezTo>
                  <a:pt x="528256" y="1111250"/>
                  <a:pt x="528826" y="1109164"/>
                  <a:pt x="529207" y="1107457"/>
                </a:cubicBezTo>
                <a:cubicBezTo>
                  <a:pt x="530182" y="1109997"/>
                  <a:pt x="531745" y="1112273"/>
                  <a:pt x="533770" y="1114095"/>
                </a:cubicBezTo>
                <a:lnTo>
                  <a:pt x="534721" y="1115044"/>
                </a:lnTo>
                <a:cubicBezTo>
                  <a:pt x="527305" y="1123958"/>
                  <a:pt x="518558" y="1131165"/>
                  <a:pt x="517417" y="1139321"/>
                </a:cubicBezTo>
                <a:cubicBezTo>
                  <a:pt x="519189" y="1138640"/>
                  <a:pt x="521043" y="1138192"/>
                  <a:pt x="522931" y="1137993"/>
                </a:cubicBezTo>
                <a:cubicBezTo>
                  <a:pt x="522931" y="1137993"/>
                  <a:pt x="521981" y="1139510"/>
                  <a:pt x="522931" y="1140079"/>
                </a:cubicBezTo>
                <a:cubicBezTo>
                  <a:pt x="523882" y="1140648"/>
                  <a:pt x="522931" y="1140079"/>
                  <a:pt x="524072" y="1140079"/>
                </a:cubicBezTo>
                <a:cubicBezTo>
                  <a:pt x="525213" y="1140079"/>
                  <a:pt x="524072" y="1135907"/>
                  <a:pt x="526925" y="1136476"/>
                </a:cubicBezTo>
                <a:cubicBezTo>
                  <a:pt x="529777" y="1137045"/>
                  <a:pt x="526925" y="1138183"/>
                  <a:pt x="526925" y="1139131"/>
                </a:cubicBezTo>
                <a:cubicBezTo>
                  <a:pt x="526925" y="1140079"/>
                  <a:pt x="529397" y="1136665"/>
                  <a:pt x="529587" y="1139131"/>
                </a:cubicBezTo>
                <a:cubicBezTo>
                  <a:pt x="530538" y="1139131"/>
                  <a:pt x="531298" y="1136855"/>
                  <a:pt x="532439" y="1136855"/>
                </a:cubicBezTo>
                <a:cubicBezTo>
                  <a:pt x="533580" y="1136855"/>
                  <a:pt x="532439" y="1139510"/>
                  <a:pt x="532439" y="1138941"/>
                </a:cubicBezTo>
                <a:cubicBezTo>
                  <a:pt x="533187" y="1137215"/>
                  <a:pt x="534288" y="1135666"/>
                  <a:pt x="535672" y="1134389"/>
                </a:cubicBezTo>
                <a:cubicBezTo>
                  <a:pt x="535280" y="1136586"/>
                  <a:pt x="535280" y="1138831"/>
                  <a:pt x="535672" y="1141028"/>
                </a:cubicBezTo>
                <a:lnTo>
                  <a:pt x="547652" y="1141028"/>
                </a:lnTo>
                <a:lnTo>
                  <a:pt x="547652" y="1158477"/>
                </a:lnTo>
                <a:cubicBezTo>
                  <a:pt x="547492" y="1164781"/>
                  <a:pt x="550485" y="1170752"/>
                  <a:pt x="555638" y="1174409"/>
                </a:cubicBezTo>
                <a:cubicBezTo>
                  <a:pt x="558860" y="1177197"/>
                  <a:pt x="562973" y="1178745"/>
                  <a:pt x="567238" y="1178771"/>
                </a:cubicBezTo>
                <a:cubicBezTo>
                  <a:pt x="588081" y="1174193"/>
                  <a:pt x="607880" y="1165766"/>
                  <a:pt x="625616" y="1153925"/>
                </a:cubicBezTo>
                <a:lnTo>
                  <a:pt x="629609" y="1151459"/>
                </a:lnTo>
                <a:lnTo>
                  <a:pt x="631701" y="1151459"/>
                </a:lnTo>
                <a:lnTo>
                  <a:pt x="642920" y="1153546"/>
                </a:lnTo>
                <a:lnTo>
                  <a:pt x="636075" y="1148804"/>
                </a:lnTo>
                <a:lnTo>
                  <a:pt x="634554" y="1148804"/>
                </a:lnTo>
                <a:lnTo>
                  <a:pt x="656041" y="1135148"/>
                </a:lnTo>
                <a:lnTo>
                  <a:pt x="656041" y="1141028"/>
                </a:lnTo>
                <a:lnTo>
                  <a:pt x="660035" y="1138562"/>
                </a:lnTo>
                <a:lnTo>
                  <a:pt x="663603" y="1131444"/>
                </a:lnTo>
                <a:lnTo>
                  <a:pt x="664788" y="1132682"/>
                </a:lnTo>
                <a:lnTo>
                  <a:pt x="666516" y="1125633"/>
                </a:lnTo>
                <a:lnTo>
                  <a:pt x="669542" y="1119596"/>
                </a:lnTo>
                <a:lnTo>
                  <a:pt x="670873" y="1115044"/>
                </a:lnTo>
                <a:cubicBezTo>
                  <a:pt x="674281" y="1119211"/>
                  <a:pt x="678105" y="1123025"/>
                  <a:pt x="682283" y="1126423"/>
                </a:cubicBezTo>
                <a:lnTo>
                  <a:pt x="679811" y="1127941"/>
                </a:lnTo>
                <a:lnTo>
                  <a:pt x="686086" y="1129458"/>
                </a:lnTo>
                <a:cubicBezTo>
                  <a:pt x="691220" y="1133441"/>
                  <a:pt x="697305" y="1137803"/>
                  <a:pt x="704151" y="1142166"/>
                </a:cubicBezTo>
                <a:cubicBezTo>
                  <a:pt x="703177" y="1143186"/>
                  <a:pt x="702462" y="1144421"/>
                  <a:pt x="702059" y="1145769"/>
                </a:cubicBezTo>
                <a:cubicBezTo>
                  <a:pt x="702059" y="1148804"/>
                  <a:pt x="702059" y="1151459"/>
                  <a:pt x="703010" y="1151649"/>
                </a:cubicBezTo>
                <a:cubicBezTo>
                  <a:pt x="703961" y="1151839"/>
                  <a:pt x="706813" y="1149373"/>
                  <a:pt x="709665" y="1145580"/>
                </a:cubicBezTo>
                <a:lnTo>
                  <a:pt x="714990" y="1148994"/>
                </a:lnTo>
                <a:cubicBezTo>
                  <a:pt x="714066" y="1149121"/>
                  <a:pt x="713313" y="1149798"/>
                  <a:pt x="713088" y="1150701"/>
                </a:cubicBezTo>
                <a:cubicBezTo>
                  <a:pt x="713088" y="1152028"/>
                  <a:pt x="714990" y="1155822"/>
                  <a:pt x="718032" y="1158856"/>
                </a:cubicBezTo>
                <a:lnTo>
                  <a:pt x="723927" y="1164736"/>
                </a:lnTo>
                <a:lnTo>
                  <a:pt x="722596" y="1156960"/>
                </a:lnTo>
                <a:cubicBezTo>
                  <a:pt x="721874" y="1154837"/>
                  <a:pt x="720917" y="1152802"/>
                  <a:pt x="719744" y="1150890"/>
                </a:cubicBezTo>
                <a:cubicBezTo>
                  <a:pt x="732946" y="1158870"/>
                  <a:pt x="746598" y="1166090"/>
                  <a:pt x="760628" y="1172512"/>
                </a:cubicBezTo>
                <a:lnTo>
                  <a:pt x="755113" y="1176495"/>
                </a:lnTo>
                <a:lnTo>
                  <a:pt x="763860" y="1178581"/>
                </a:lnTo>
                <a:cubicBezTo>
                  <a:pt x="766142" y="1188065"/>
                  <a:pt x="769565" y="1197548"/>
                  <a:pt x="772988" y="1207790"/>
                </a:cubicBezTo>
                <a:lnTo>
                  <a:pt x="767663" y="1211773"/>
                </a:lnTo>
                <a:lnTo>
                  <a:pt x="759677" y="1217842"/>
                </a:lnTo>
                <a:lnTo>
                  <a:pt x="770706" y="1221256"/>
                </a:lnTo>
                <a:lnTo>
                  <a:pt x="778122" y="1223532"/>
                </a:lnTo>
                <a:cubicBezTo>
                  <a:pt x="778122" y="1226946"/>
                  <a:pt x="779833" y="1229981"/>
                  <a:pt x="780404" y="1233205"/>
                </a:cubicBezTo>
                <a:lnTo>
                  <a:pt x="775270" y="1236050"/>
                </a:lnTo>
                <a:lnTo>
                  <a:pt x="758155" y="1226377"/>
                </a:lnTo>
                <a:cubicBezTo>
                  <a:pt x="748648" y="1221067"/>
                  <a:pt x="740661" y="1217842"/>
                  <a:pt x="740281" y="1219360"/>
                </a:cubicBezTo>
                <a:cubicBezTo>
                  <a:pt x="739900" y="1220877"/>
                  <a:pt x="745795" y="1225998"/>
                  <a:pt x="753211" y="1231119"/>
                </a:cubicBezTo>
                <a:cubicBezTo>
                  <a:pt x="759112" y="1235288"/>
                  <a:pt x="765497" y="1238726"/>
                  <a:pt x="772227" y="1241361"/>
                </a:cubicBezTo>
                <a:cubicBezTo>
                  <a:pt x="775800" y="1241209"/>
                  <a:pt x="779299" y="1240304"/>
                  <a:pt x="782496" y="1238705"/>
                </a:cubicBezTo>
                <a:cubicBezTo>
                  <a:pt x="785597" y="1253389"/>
                  <a:pt x="781659" y="1268676"/>
                  <a:pt x="771847" y="1280053"/>
                </a:cubicBezTo>
                <a:cubicBezTo>
                  <a:pt x="796757" y="1280053"/>
                  <a:pt x="799039" y="1255396"/>
                  <a:pt x="795236" y="1232636"/>
                </a:cubicBezTo>
                <a:cubicBezTo>
                  <a:pt x="802462" y="1228653"/>
                  <a:pt x="806455" y="1225049"/>
                  <a:pt x="804173" y="1224481"/>
                </a:cubicBezTo>
                <a:cubicBezTo>
                  <a:pt x="800747" y="1224477"/>
                  <a:pt x="797364" y="1225254"/>
                  <a:pt x="794285" y="1226757"/>
                </a:cubicBezTo>
                <a:cubicBezTo>
                  <a:pt x="792848" y="1219809"/>
                  <a:pt x="790942" y="1212964"/>
                  <a:pt x="788581" y="1206273"/>
                </a:cubicBezTo>
                <a:cubicBezTo>
                  <a:pt x="799610" y="1203807"/>
                  <a:pt x="815583" y="1207600"/>
                  <a:pt x="821858" y="1198876"/>
                </a:cubicBezTo>
                <a:lnTo>
                  <a:pt x="833648" y="1203997"/>
                </a:lnTo>
                <a:lnTo>
                  <a:pt x="849051" y="1178961"/>
                </a:lnTo>
                <a:lnTo>
                  <a:pt x="864643" y="1153925"/>
                </a:lnTo>
                <a:lnTo>
                  <a:pt x="830415" y="1153925"/>
                </a:lnTo>
                <a:cubicBezTo>
                  <a:pt x="826256" y="1153800"/>
                  <a:pt x="822119" y="1153291"/>
                  <a:pt x="818055" y="1152408"/>
                </a:cubicBezTo>
                <a:lnTo>
                  <a:pt x="816914" y="1150511"/>
                </a:lnTo>
                <a:lnTo>
                  <a:pt x="813871" y="1145769"/>
                </a:lnTo>
                <a:lnTo>
                  <a:pt x="809118" y="1148614"/>
                </a:lnTo>
                <a:lnTo>
                  <a:pt x="807216" y="1149752"/>
                </a:lnTo>
                <a:cubicBezTo>
                  <a:pt x="787223" y="1144072"/>
                  <a:pt x="767703" y="1136842"/>
                  <a:pt x="748838" y="1128130"/>
                </a:cubicBezTo>
                <a:lnTo>
                  <a:pt x="746176" y="1123768"/>
                </a:lnTo>
                <a:lnTo>
                  <a:pt x="746176" y="1126992"/>
                </a:lnTo>
                <a:lnTo>
                  <a:pt x="725449" y="1116940"/>
                </a:lnTo>
                <a:lnTo>
                  <a:pt x="707574" y="1107836"/>
                </a:lnTo>
                <a:cubicBezTo>
                  <a:pt x="707830" y="1106234"/>
                  <a:pt x="706853" y="1104690"/>
                  <a:pt x="705292" y="1104233"/>
                </a:cubicBezTo>
                <a:cubicBezTo>
                  <a:pt x="703961" y="1104233"/>
                  <a:pt x="703010" y="1104233"/>
                  <a:pt x="702249" y="1105750"/>
                </a:cubicBezTo>
                <a:lnTo>
                  <a:pt x="687227" y="1098353"/>
                </a:lnTo>
                <a:lnTo>
                  <a:pt x="676008" y="1093042"/>
                </a:lnTo>
                <a:cubicBezTo>
                  <a:pt x="678860" y="1091715"/>
                  <a:pt x="681142" y="1090008"/>
                  <a:pt x="681522" y="1088680"/>
                </a:cubicBezTo>
                <a:lnTo>
                  <a:pt x="676286" y="1088680"/>
                </a:lnTo>
                <a:lnTo>
                  <a:pt x="679050" y="1086973"/>
                </a:lnTo>
                <a:lnTo>
                  <a:pt x="699397" y="1093422"/>
                </a:lnTo>
                <a:lnTo>
                  <a:pt x="707384" y="1059661"/>
                </a:lnTo>
                <a:lnTo>
                  <a:pt x="686086" y="1054540"/>
                </a:lnTo>
                <a:lnTo>
                  <a:pt x="690460" y="1049040"/>
                </a:lnTo>
                <a:lnTo>
                  <a:pt x="679050" y="1046385"/>
                </a:lnTo>
                <a:lnTo>
                  <a:pt x="677719" y="1052644"/>
                </a:lnTo>
                <a:lnTo>
                  <a:pt x="665549" y="1045626"/>
                </a:lnTo>
                <a:lnTo>
                  <a:pt x="679431" y="1037091"/>
                </a:lnTo>
                <a:lnTo>
                  <a:pt x="682663" y="1039367"/>
                </a:lnTo>
                <a:lnTo>
                  <a:pt x="691981" y="1045057"/>
                </a:lnTo>
                <a:cubicBezTo>
                  <a:pt x="691981" y="1049609"/>
                  <a:pt x="694643" y="1049609"/>
                  <a:pt x="696545" y="1047902"/>
                </a:cubicBezTo>
                <a:lnTo>
                  <a:pt x="712898" y="1057954"/>
                </a:lnTo>
                <a:lnTo>
                  <a:pt x="693883" y="1028366"/>
                </a:lnTo>
                <a:lnTo>
                  <a:pt x="716131" y="1057765"/>
                </a:lnTo>
                <a:lnTo>
                  <a:pt x="717652" y="1059851"/>
                </a:lnTo>
                <a:cubicBezTo>
                  <a:pt x="717192" y="1061353"/>
                  <a:pt x="718042" y="1062944"/>
                  <a:pt x="719548" y="1063401"/>
                </a:cubicBezTo>
                <a:cubicBezTo>
                  <a:pt x="719613" y="1063422"/>
                  <a:pt x="719677" y="1063439"/>
                  <a:pt x="719744" y="1063455"/>
                </a:cubicBezTo>
                <a:lnTo>
                  <a:pt x="721265" y="1063455"/>
                </a:lnTo>
                <a:lnTo>
                  <a:pt x="727921" y="1072179"/>
                </a:lnTo>
                <a:cubicBezTo>
                  <a:pt x="727160" y="1072649"/>
                  <a:pt x="726614" y="1073399"/>
                  <a:pt x="726399" y="1074265"/>
                </a:cubicBezTo>
                <a:cubicBezTo>
                  <a:pt x="726044" y="1075887"/>
                  <a:pt x="727061" y="1077492"/>
                  <a:pt x="728681" y="1077869"/>
                </a:cubicBezTo>
                <a:cubicBezTo>
                  <a:pt x="729514" y="1078307"/>
                  <a:pt x="730510" y="1078307"/>
                  <a:pt x="731343" y="1077869"/>
                </a:cubicBezTo>
                <a:lnTo>
                  <a:pt x="738950" y="1087732"/>
                </a:lnTo>
                <a:lnTo>
                  <a:pt x="770325" y="1098922"/>
                </a:lnTo>
                <a:lnTo>
                  <a:pt x="770325" y="1103664"/>
                </a:lnTo>
                <a:lnTo>
                  <a:pt x="772037" y="1100060"/>
                </a:lnTo>
                <a:lnTo>
                  <a:pt x="777551" y="1101957"/>
                </a:lnTo>
                <a:cubicBezTo>
                  <a:pt x="778611" y="1103595"/>
                  <a:pt x="779753" y="1105177"/>
                  <a:pt x="780974" y="1106698"/>
                </a:cubicBezTo>
                <a:lnTo>
                  <a:pt x="777171" y="1108974"/>
                </a:lnTo>
                <a:lnTo>
                  <a:pt x="792574" y="1112768"/>
                </a:lnTo>
                <a:lnTo>
                  <a:pt x="789722" y="1108026"/>
                </a:lnTo>
                <a:lnTo>
                  <a:pt x="788390" y="1105940"/>
                </a:lnTo>
                <a:lnTo>
                  <a:pt x="804364" y="1111630"/>
                </a:lnTo>
                <a:lnTo>
                  <a:pt x="801892" y="1111630"/>
                </a:lnTo>
                <a:cubicBezTo>
                  <a:pt x="798849" y="1112768"/>
                  <a:pt x="795997" y="1114475"/>
                  <a:pt x="795807" y="1115802"/>
                </a:cubicBezTo>
                <a:cubicBezTo>
                  <a:pt x="795616" y="1117130"/>
                  <a:pt x="797138" y="1119785"/>
                  <a:pt x="799420" y="1122061"/>
                </a:cubicBezTo>
                <a:lnTo>
                  <a:pt x="803413" y="1126234"/>
                </a:lnTo>
                <a:lnTo>
                  <a:pt x="806836" y="1111819"/>
                </a:lnTo>
                <a:lnTo>
                  <a:pt x="828323" y="1119406"/>
                </a:lnTo>
                <a:cubicBezTo>
                  <a:pt x="828323" y="1125096"/>
                  <a:pt x="832317" y="1125475"/>
                  <a:pt x="830605" y="1132303"/>
                </a:cubicBezTo>
                <a:cubicBezTo>
                  <a:pt x="837238" y="1131395"/>
                  <a:pt x="843808" y="1134340"/>
                  <a:pt x="847529" y="1139890"/>
                </a:cubicBezTo>
                <a:lnTo>
                  <a:pt x="839352" y="1137993"/>
                </a:lnTo>
                <a:cubicBezTo>
                  <a:pt x="835584" y="1136624"/>
                  <a:pt x="831543" y="1136169"/>
                  <a:pt x="827563" y="1136665"/>
                </a:cubicBezTo>
                <a:cubicBezTo>
                  <a:pt x="827563" y="1136665"/>
                  <a:pt x="829654" y="1140269"/>
                  <a:pt x="832697" y="1143304"/>
                </a:cubicBezTo>
                <a:lnTo>
                  <a:pt x="838021" y="1148614"/>
                </a:lnTo>
                <a:lnTo>
                  <a:pt x="844487" y="1144821"/>
                </a:lnTo>
                <a:lnTo>
                  <a:pt x="848860" y="1141976"/>
                </a:lnTo>
                <a:cubicBezTo>
                  <a:pt x="850473" y="1144929"/>
                  <a:pt x="851568" y="1148136"/>
                  <a:pt x="852093" y="1151459"/>
                </a:cubicBezTo>
                <a:cubicBezTo>
                  <a:pt x="861791" y="1153356"/>
                  <a:pt x="860270" y="1143873"/>
                  <a:pt x="871109" y="1146718"/>
                </a:cubicBezTo>
                <a:cubicBezTo>
                  <a:pt x="870274" y="1141783"/>
                  <a:pt x="867952" y="1137217"/>
                  <a:pt x="864453" y="1133631"/>
                </a:cubicBezTo>
                <a:cubicBezTo>
                  <a:pt x="864453" y="1133631"/>
                  <a:pt x="864453" y="1133631"/>
                  <a:pt x="864453" y="1132493"/>
                </a:cubicBezTo>
                <a:cubicBezTo>
                  <a:pt x="864913" y="1130991"/>
                  <a:pt x="864063" y="1129399"/>
                  <a:pt x="862557" y="1128942"/>
                </a:cubicBezTo>
                <a:cubicBezTo>
                  <a:pt x="862493" y="1128921"/>
                  <a:pt x="862428" y="1128904"/>
                  <a:pt x="862361" y="1128889"/>
                </a:cubicBezTo>
                <a:cubicBezTo>
                  <a:pt x="861270" y="1128682"/>
                  <a:pt x="860156" y="1129126"/>
                  <a:pt x="859509" y="1130027"/>
                </a:cubicBezTo>
                <a:cubicBezTo>
                  <a:pt x="849910" y="1124861"/>
                  <a:pt x="839590" y="1121153"/>
                  <a:pt x="828894" y="1119027"/>
                </a:cubicBezTo>
                <a:lnTo>
                  <a:pt x="828894" y="1110302"/>
                </a:lnTo>
                <a:cubicBezTo>
                  <a:pt x="833332" y="1112400"/>
                  <a:pt x="838556" y="1111965"/>
                  <a:pt x="842585" y="1109164"/>
                </a:cubicBezTo>
                <a:cubicBezTo>
                  <a:pt x="844867" y="1100629"/>
                  <a:pt x="831746" y="1107267"/>
                  <a:pt x="833077" y="1099681"/>
                </a:cubicBezTo>
                <a:cubicBezTo>
                  <a:pt x="836207" y="1095366"/>
                  <a:pt x="838586" y="1090558"/>
                  <a:pt x="840113" y="1085456"/>
                </a:cubicBezTo>
                <a:cubicBezTo>
                  <a:pt x="836742" y="1085913"/>
                  <a:pt x="833326" y="1085027"/>
                  <a:pt x="830605" y="1082990"/>
                </a:cubicBezTo>
                <a:cubicBezTo>
                  <a:pt x="827373" y="1088111"/>
                  <a:pt x="830605" y="1092473"/>
                  <a:pt x="828704" y="1094370"/>
                </a:cubicBezTo>
                <a:lnTo>
                  <a:pt x="828704" y="1074076"/>
                </a:lnTo>
                <a:lnTo>
                  <a:pt x="828704" y="1066300"/>
                </a:lnTo>
                <a:lnTo>
                  <a:pt x="834408" y="1067627"/>
                </a:lnTo>
                <a:lnTo>
                  <a:pt x="830986" y="1062127"/>
                </a:lnTo>
                <a:lnTo>
                  <a:pt x="828323" y="1057575"/>
                </a:lnTo>
                <a:lnTo>
                  <a:pt x="828323" y="1027039"/>
                </a:lnTo>
                <a:lnTo>
                  <a:pt x="861221" y="1031401"/>
                </a:lnTo>
                <a:lnTo>
                  <a:pt x="895068" y="1036522"/>
                </a:lnTo>
                <a:cubicBezTo>
                  <a:pt x="895108" y="1038092"/>
                  <a:pt x="896417" y="1039335"/>
                  <a:pt x="897991" y="1039295"/>
                </a:cubicBezTo>
                <a:cubicBezTo>
                  <a:pt x="899145" y="1039266"/>
                  <a:pt x="900168" y="1038546"/>
                  <a:pt x="900583" y="1037470"/>
                </a:cubicBezTo>
                <a:lnTo>
                  <a:pt x="927015" y="1041833"/>
                </a:lnTo>
                <a:lnTo>
                  <a:pt x="959912" y="1047712"/>
                </a:lnTo>
                <a:lnTo>
                  <a:pt x="966758" y="1041074"/>
                </a:lnTo>
                <a:cubicBezTo>
                  <a:pt x="968555" y="1046231"/>
                  <a:pt x="973453" y="1049668"/>
                  <a:pt x="978928" y="1049609"/>
                </a:cubicBezTo>
                <a:cubicBezTo>
                  <a:pt x="986028" y="1050375"/>
                  <a:pt x="992406" y="1045254"/>
                  <a:pt x="993172" y="1038172"/>
                </a:cubicBezTo>
                <a:cubicBezTo>
                  <a:pt x="993882" y="1031636"/>
                  <a:pt x="989546" y="1025614"/>
                  <a:pt x="983111" y="1024194"/>
                </a:cubicBezTo>
                <a:lnTo>
                  <a:pt x="984252" y="1023056"/>
                </a:lnTo>
                <a:lnTo>
                  <a:pt x="989957" y="1025142"/>
                </a:lnTo>
                <a:lnTo>
                  <a:pt x="1001366" y="1028935"/>
                </a:lnTo>
                <a:lnTo>
                  <a:pt x="999655" y="1038798"/>
                </a:lnTo>
                <a:cubicBezTo>
                  <a:pt x="995481" y="1061664"/>
                  <a:pt x="989763" y="1084223"/>
                  <a:pt x="982541" y="1106319"/>
                </a:cubicBezTo>
                <a:lnTo>
                  <a:pt x="971892" y="1137993"/>
                </a:lnTo>
                <a:lnTo>
                  <a:pt x="1007831" y="1146528"/>
                </a:lnTo>
                <a:lnTo>
                  <a:pt x="1016959" y="1131355"/>
                </a:lnTo>
                <a:lnTo>
                  <a:pt x="1030080" y="1140269"/>
                </a:lnTo>
                <a:lnTo>
                  <a:pt x="1052328" y="1155442"/>
                </a:lnTo>
                <a:lnTo>
                  <a:pt x="1064879" y="1095129"/>
                </a:lnTo>
                <a:cubicBezTo>
                  <a:pt x="1068128" y="1101086"/>
                  <a:pt x="1073953" y="1105215"/>
                  <a:pt x="1080662" y="1106319"/>
                </a:cubicBezTo>
                <a:cubicBezTo>
                  <a:pt x="1099440" y="1115235"/>
                  <a:pt x="1115274" y="1129318"/>
                  <a:pt x="1126299" y="1146907"/>
                </a:cubicBezTo>
                <a:lnTo>
                  <a:pt x="1147407" y="1177427"/>
                </a:lnTo>
                <a:lnTo>
                  <a:pt x="1147407" y="1177823"/>
                </a:lnTo>
                <a:cubicBezTo>
                  <a:pt x="1147407" y="1179530"/>
                  <a:pt x="1143223" y="1177823"/>
                  <a:pt x="1144364" y="1179150"/>
                </a:cubicBezTo>
                <a:lnTo>
                  <a:pt x="1148599" y="1179150"/>
                </a:lnTo>
                <a:lnTo>
                  <a:pt x="1148755" y="1179376"/>
                </a:lnTo>
                <a:lnTo>
                  <a:pt x="1144554" y="1181995"/>
                </a:lnTo>
                <a:cubicBezTo>
                  <a:pt x="1146266" y="1180099"/>
                  <a:pt x="1141702" y="1179340"/>
                  <a:pt x="1141322" y="1180857"/>
                </a:cubicBezTo>
                <a:cubicBezTo>
                  <a:pt x="1140941" y="1182375"/>
                  <a:pt x="1144554" y="1181995"/>
                  <a:pt x="1142843" y="1183323"/>
                </a:cubicBezTo>
                <a:cubicBezTo>
                  <a:pt x="1139610" y="1181047"/>
                  <a:pt x="1142843" y="1179340"/>
                  <a:pt x="1137518" y="1179340"/>
                </a:cubicBezTo>
                <a:lnTo>
                  <a:pt x="1140653" y="1177308"/>
                </a:lnTo>
                <a:lnTo>
                  <a:pt x="1141322" y="1178392"/>
                </a:lnTo>
                <a:cubicBezTo>
                  <a:pt x="1141322" y="1178013"/>
                  <a:pt x="1141322" y="1176874"/>
                  <a:pt x="1141322" y="1176874"/>
                </a:cubicBezTo>
                <a:lnTo>
                  <a:pt x="1140653" y="1177308"/>
                </a:lnTo>
                <a:lnTo>
                  <a:pt x="1139800" y="1175926"/>
                </a:lnTo>
                <a:cubicBezTo>
                  <a:pt x="1140764" y="1175374"/>
                  <a:pt x="1141506" y="1174502"/>
                  <a:pt x="1141892" y="1173461"/>
                </a:cubicBezTo>
                <a:cubicBezTo>
                  <a:pt x="1138089" y="1173461"/>
                  <a:pt x="1131814" y="1176495"/>
                  <a:pt x="1134856" y="1177633"/>
                </a:cubicBezTo>
                <a:cubicBezTo>
                  <a:pt x="1133145" y="1177633"/>
                  <a:pt x="1132384" y="1179530"/>
                  <a:pt x="1130673" y="1177633"/>
                </a:cubicBezTo>
                <a:lnTo>
                  <a:pt x="1130793" y="1177018"/>
                </a:lnTo>
                <a:lnTo>
                  <a:pt x="1140633" y="1173224"/>
                </a:lnTo>
                <a:cubicBezTo>
                  <a:pt x="1142558" y="1172086"/>
                  <a:pt x="1142938" y="1171185"/>
                  <a:pt x="1141322" y="1170805"/>
                </a:cubicBezTo>
                <a:cubicBezTo>
                  <a:pt x="1133510" y="1170576"/>
                  <a:pt x="1125719" y="1171731"/>
                  <a:pt x="1118313" y="1174219"/>
                </a:cubicBezTo>
                <a:lnTo>
                  <a:pt x="1119073" y="1174219"/>
                </a:lnTo>
                <a:cubicBezTo>
                  <a:pt x="1114605" y="1175547"/>
                  <a:pt x="1111182" y="1176922"/>
                  <a:pt x="1109257" y="1178060"/>
                </a:cubicBezTo>
                <a:lnTo>
                  <a:pt x="1108622" y="1179905"/>
                </a:lnTo>
                <a:lnTo>
                  <a:pt x="1101769" y="1183702"/>
                </a:lnTo>
                <a:cubicBezTo>
                  <a:pt x="1104621" y="1185220"/>
                  <a:pt x="1103861" y="1183702"/>
                  <a:pt x="1106523" y="1184840"/>
                </a:cubicBezTo>
                <a:cubicBezTo>
                  <a:pt x="1104621" y="1186168"/>
                  <a:pt x="1102910" y="1187496"/>
                  <a:pt x="1100628" y="1186927"/>
                </a:cubicBezTo>
                <a:cubicBezTo>
                  <a:pt x="1100628" y="1186927"/>
                  <a:pt x="1105382" y="1185030"/>
                  <a:pt x="1103100" y="1185220"/>
                </a:cubicBezTo>
                <a:cubicBezTo>
                  <a:pt x="1100818" y="1185409"/>
                  <a:pt x="1100818" y="1183323"/>
                  <a:pt x="1100058" y="1182754"/>
                </a:cubicBezTo>
                <a:cubicBezTo>
                  <a:pt x="1093402" y="1184271"/>
                  <a:pt x="1087697" y="1188634"/>
                  <a:pt x="1081042" y="1186358"/>
                </a:cubicBezTo>
                <a:cubicBezTo>
                  <a:pt x="1078169" y="1189533"/>
                  <a:pt x="1073618" y="1190591"/>
                  <a:pt x="1069632" y="1189013"/>
                </a:cubicBezTo>
                <a:cubicBezTo>
                  <a:pt x="1071344" y="1187496"/>
                  <a:pt x="1069632" y="1187116"/>
                  <a:pt x="1069632" y="1185978"/>
                </a:cubicBezTo>
                <a:cubicBezTo>
                  <a:pt x="1069632" y="1184840"/>
                  <a:pt x="1070773" y="1188254"/>
                  <a:pt x="1072105" y="1185978"/>
                </a:cubicBezTo>
                <a:cubicBezTo>
                  <a:pt x="1073436" y="1183702"/>
                  <a:pt x="1067921" y="1187875"/>
                  <a:pt x="1064879" y="1185978"/>
                </a:cubicBezTo>
                <a:cubicBezTo>
                  <a:pt x="1063268" y="1187668"/>
                  <a:pt x="1060851" y="1188327"/>
                  <a:pt x="1058603" y="1187685"/>
                </a:cubicBezTo>
                <a:cubicBezTo>
                  <a:pt x="1054230" y="1191479"/>
                  <a:pt x="1048525" y="1194703"/>
                  <a:pt x="1043771" y="1192048"/>
                </a:cubicBezTo>
                <a:lnTo>
                  <a:pt x="1042600" y="1192588"/>
                </a:lnTo>
                <a:lnTo>
                  <a:pt x="1040158" y="1191289"/>
                </a:lnTo>
                <a:lnTo>
                  <a:pt x="1038827" y="1192806"/>
                </a:lnTo>
                <a:lnTo>
                  <a:pt x="1041163" y="1193249"/>
                </a:lnTo>
                <a:lnTo>
                  <a:pt x="1036355" y="1195462"/>
                </a:lnTo>
                <a:cubicBezTo>
                  <a:pt x="1035024" y="1198117"/>
                  <a:pt x="1032932" y="1198117"/>
                  <a:pt x="1031031" y="1199255"/>
                </a:cubicBezTo>
                <a:cubicBezTo>
                  <a:pt x="1029129" y="1200393"/>
                  <a:pt x="1030080" y="1197169"/>
                  <a:pt x="1031031" y="1195651"/>
                </a:cubicBezTo>
                <a:cubicBezTo>
                  <a:pt x="1031981" y="1194134"/>
                  <a:pt x="1031031" y="1196979"/>
                  <a:pt x="1032172" y="1195651"/>
                </a:cubicBezTo>
                <a:cubicBezTo>
                  <a:pt x="1033312" y="1194324"/>
                  <a:pt x="1032172" y="1187496"/>
                  <a:pt x="1035975" y="1187875"/>
                </a:cubicBezTo>
                <a:cubicBezTo>
                  <a:pt x="1033122" y="1187875"/>
                  <a:pt x="1032742" y="1186168"/>
                  <a:pt x="1030460" y="1186927"/>
                </a:cubicBezTo>
                <a:cubicBezTo>
                  <a:pt x="1028178" y="1187685"/>
                  <a:pt x="1030460" y="1186927"/>
                  <a:pt x="1030460" y="1188065"/>
                </a:cubicBezTo>
                <a:cubicBezTo>
                  <a:pt x="1030460" y="1189203"/>
                  <a:pt x="1028749" y="1186547"/>
                  <a:pt x="1028749" y="1185599"/>
                </a:cubicBezTo>
                <a:lnTo>
                  <a:pt x="1027037" y="1185599"/>
                </a:lnTo>
                <a:lnTo>
                  <a:pt x="1028369" y="1186678"/>
                </a:lnTo>
                <a:lnTo>
                  <a:pt x="1025801" y="1188834"/>
                </a:lnTo>
                <a:lnTo>
                  <a:pt x="1025778" y="1188160"/>
                </a:lnTo>
                <a:cubicBezTo>
                  <a:pt x="1026182" y="1187259"/>
                  <a:pt x="1026372" y="1186643"/>
                  <a:pt x="1024375" y="1186358"/>
                </a:cubicBezTo>
                <a:cubicBezTo>
                  <a:pt x="1025706" y="1186358"/>
                  <a:pt x="1026467" y="1184461"/>
                  <a:pt x="1024375" y="1184840"/>
                </a:cubicBezTo>
                <a:cubicBezTo>
                  <a:pt x="1022283" y="1185220"/>
                  <a:pt x="1027798" y="1184840"/>
                  <a:pt x="1026277" y="1182944"/>
                </a:cubicBezTo>
                <a:cubicBezTo>
                  <a:pt x="1022283" y="1185220"/>
                  <a:pt x="1020192" y="1184082"/>
                  <a:pt x="1016198" y="1186927"/>
                </a:cubicBezTo>
                <a:cubicBezTo>
                  <a:pt x="1016198" y="1188634"/>
                  <a:pt x="1018100" y="1189392"/>
                  <a:pt x="1016198" y="1191099"/>
                </a:cubicBezTo>
                <a:cubicBezTo>
                  <a:pt x="1018412" y="1192346"/>
                  <a:pt x="1020351" y="1194024"/>
                  <a:pt x="1021903" y="1196031"/>
                </a:cubicBezTo>
                <a:cubicBezTo>
                  <a:pt x="1020762" y="1196031"/>
                  <a:pt x="1019621" y="1196031"/>
                  <a:pt x="1019051" y="1198117"/>
                </a:cubicBezTo>
                <a:lnTo>
                  <a:pt x="1016389" y="1198117"/>
                </a:lnTo>
                <a:lnTo>
                  <a:pt x="1016389" y="1193755"/>
                </a:lnTo>
                <a:lnTo>
                  <a:pt x="1013536" y="1193755"/>
                </a:lnTo>
                <a:cubicBezTo>
                  <a:pt x="1013536" y="1193755"/>
                  <a:pt x="1013536" y="1192617"/>
                  <a:pt x="1013536" y="1191858"/>
                </a:cubicBezTo>
                <a:cubicBezTo>
                  <a:pt x="1013536" y="1191099"/>
                  <a:pt x="1014677" y="1191858"/>
                  <a:pt x="1015057" y="1190530"/>
                </a:cubicBezTo>
                <a:cubicBezTo>
                  <a:pt x="1012585" y="1190530"/>
                  <a:pt x="1015057" y="1188444"/>
                  <a:pt x="1015057" y="1187875"/>
                </a:cubicBezTo>
                <a:cubicBezTo>
                  <a:pt x="1011098" y="1189045"/>
                  <a:pt x="1007797" y="1191790"/>
                  <a:pt x="1005930" y="1195462"/>
                </a:cubicBezTo>
                <a:cubicBezTo>
                  <a:pt x="1005930" y="1195462"/>
                  <a:pt x="1004789" y="1195462"/>
                  <a:pt x="1005930" y="1194324"/>
                </a:cubicBezTo>
                <a:cubicBezTo>
                  <a:pt x="1007071" y="1193186"/>
                  <a:pt x="1008782" y="1190530"/>
                  <a:pt x="1005930" y="1191289"/>
                </a:cubicBezTo>
                <a:cubicBezTo>
                  <a:pt x="1005930" y="1193186"/>
                  <a:pt x="1005930" y="1191289"/>
                  <a:pt x="1004409" y="1191289"/>
                </a:cubicBezTo>
                <a:cubicBezTo>
                  <a:pt x="1002887" y="1191289"/>
                  <a:pt x="1004409" y="1192806"/>
                  <a:pt x="1004409" y="1193755"/>
                </a:cubicBezTo>
                <a:cubicBezTo>
                  <a:pt x="1000605" y="1191668"/>
                  <a:pt x="996042" y="1198876"/>
                  <a:pt x="990908" y="1197358"/>
                </a:cubicBezTo>
                <a:cubicBezTo>
                  <a:pt x="988626" y="1200393"/>
                  <a:pt x="985773" y="1200393"/>
                  <a:pt x="983301" y="1202290"/>
                </a:cubicBezTo>
                <a:cubicBezTo>
                  <a:pt x="983301" y="1200203"/>
                  <a:pt x="981970" y="1200203"/>
                  <a:pt x="979878" y="1200203"/>
                </a:cubicBezTo>
                <a:cubicBezTo>
                  <a:pt x="980605" y="1199340"/>
                  <a:pt x="981067" y="1198286"/>
                  <a:pt x="981209" y="1197169"/>
                </a:cubicBezTo>
                <a:lnTo>
                  <a:pt x="984062" y="1197169"/>
                </a:lnTo>
                <a:cubicBezTo>
                  <a:pt x="987865" y="1196031"/>
                  <a:pt x="991098" y="1193755"/>
                  <a:pt x="991478" y="1192237"/>
                </a:cubicBezTo>
                <a:cubicBezTo>
                  <a:pt x="991858" y="1190720"/>
                  <a:pt x="989196" y="1190341"/>
                  <a:pt x="985583" y="1192237"/>
                </a:cubicBezTo>
                <a:cubicBezTo>
                  <a:pt x="983695" y="1192731"/>
                  <a:pt x="981942" y="1193637"/>
                  <a:pt x="980449" y="1194893"/>
                </a:cubicBezTo>
                <a:cubicBezTo>
                  <a:pt x="980449" y="1194893"/>
                  <a:pt x="978928" y="1196031"/>
                  <a:pt x="978737" y="1196600"/>
                </a:cubicBezTo>
                <a:cubicBezTo>
                  <a:pt x="978637" y="1196907"/>
                  <a:pt x="978637" y="1197241"/>
                  <a:pt x="978737" y="1197548"/>
                </a:cubicBezTo>
                <a:cubicBezTo>
                  <a:pt x="977328" y="1198168"/>
                  <a:pt x="976231" y="1199333"/>
                  <a:pt x="975695" y="1200772"/>
                </a:cubicBezTo>
                <a:cubicBezTo>
                  <a:pt x="978737" y="1200772"/>
                  <a:pt x="975695" y="1202859"/>
                  <a:pt x="978357" y="1205324"/>
                </a:cubicBezTo>
                <a:cubicBezTo>
                  <a:pt x="978933" y="1204941"/>
                  <a:pt x="979683" y="1204941"/>
                  <a:pt x="980259" y="1205324"/>
                </a:cubicBezTo>
                <a:cubicBezTo>
                  <a:pt x="980390" y="1206354"/>
                  <a:pt x="979742" y="1207325"/>
                  <a:pt x="978737" y="1207600"/>
                </a:cubicBezTo>
                <a:cubicBezTo>
                  <a:pt x="981780" y="1207600"/>
                  <a:pt x="982350" y="1209118"/>
                  <a:pt x="985013" y="1207600"/>
                </a:cubicBezTo>
                <a:cubicBezTo>
                  <a:pt x="983682" y="1214997"/>
                  <a:pt x="980639" y="1215566"/>
                  <a:pt x="981590" y="1216704"/>
                </a:cubicBezTo>
                <a:lnTo>
                  <a:pt x="982350" y="1216704"/>
                </a:lnTo>
                <a:cubicBezTo>
                  <a:pt x="959722" y="1219360"/>
                  <a:pt x="941467" y="1226377"/>
                  <a:pt x="919408" y="1218222"/>
                </a:cubicBezTo>
                <a:cubicBezTo>
                  <a:pt x="915796" y="1225808"/>
                  <a:pt x="920740" y="1228653"/>
                  <a:pt x="921881" y="1237188"/>
                </a:cubicBezTo>
                <a:cubicBezTo>
                  <a:pt x="925303" y="1238326"/>
                  <a:pt x="934051" y="1234343"/>
                  <a:pt x="933670" y="1239464"/>
                </a:cubicBezTo>
                <a:cubicBezTo>
                  <a:pt x="926574" y="1249213"/>
                  <a:pt x="922476" y="1260813"/>
                  <a:pt x="921881" y="1272845"/>
                </a:cubicBezTo>
                <a:cubicBezTo>
                  <a:pt x="943178" y="1268862"/>
                  <a:pt x="927775" y="1246671"/>
                  <a:pt x="943178" y="1237188"/>
                </a:cubicBezTo>
                <a:cubicBezTo>
                  <a:pt x="951735" y="1231688"/>
                  <a:pt x="971321" y="1237188"/>
                  <a:pt x="985583" y="1235481"/>
                </a:cubicBezTo>
                <a:lnTo>
                  <a:pt x="984442" y="1235481"/>
                </a:lnTo>
                <a:cubicBezTo>
                  <a:pt x="984442" y="1235481"/>
                  <a:pt x="984442" y="1238705"/>
                  <a:pt x="984442" y="1238136"/>
                </a:cubicBezTo>
                <a:cubicBezTo>
                  <a:pt x="984442" y="1237567"/>
                  <a:pt x="978737" y="1241171"/>
                  <a:pt x="978167" y="1242119"/>
                </a:cubicBezTo>
                <a:cubicBezTo>
                  <a:pt x="977597" y="1243068"/>
                  <a:pt x="978167" y="1240602"/>
                  <a:pt x="978167" y="1240223"/>
                </a:cubicBezTo>
                <a:cubicBezTo>
                  <a:pt x="978167" y="1239844"/>
                  <a:pt x="976456" y="1244016"/>
                  <a:pt x="976836" y="1246482"/>
                </a:cubicBezTo>
                <a:cubicBezTo>
                  <a:pt x="977216" y="1248947"/>
                  <a:pt x="973984" y="1244206"/>
                  <a:pt x="972462" y="1244775"/>
                </a:cubicBezTo>
                <a:lnTo>
                  <a:pt x="972462" y="1246482"/>
                </a:lnTo>
                <a:cubicBezTo>
                  <a:pt x="972462" y="1245344"/>
                  <a:pt x="969039" y="1248189"/>
                  <a:pt x="970371" y="1249896"/>
                </a:cubicBezTo>
                <a:cubicBezTo>
                  <a:pt x="971892" y="1247620"/>
                  <a:pt x="972082" y="1251034"/>
                  <a:pt x="973984" y="1249896"/>
                </a:cubicBezTo>
                <a:cubicBezTo>
                  <a:pt x="973984" y="1245533"/>
                  <a:pt x="978167" y="1249896"/>
                  <a:pt x="979308" y="1246102"/>
                </a:cubicBezTo>
                <a:cubicBezTo>
                  <a:pt x="979308" y="1247999"/>
                  <a:pt x="980639" y="1246102"/>
                  <a:pt x="981970" y="1246102"/>
                </a:cubicBezTo>
                <a:cubicBezTo>
                  <a:pt x="986344" y="1240033"/>
                  <a:pt x="991288" y="1242688"/>
                  <a:pt x="996042" y="1235291"/>
                </a:cubicBezTo>
                <a:cubicBezTo>
                  <a:pt x="999465" y="1235291"/>
                  <a:pt x="999084" y="1234153"/>
                  <a:pt x="999845" y="1236619"/>
                </a:cubicBezTo>
                <a:cubicBezTo>
                  <a:pt x="1000605" y="1239085"/>
                  <a:pt x="1000986" y="1233964"/>
                  <a:pt x="1002507" y="1236619"/>
                </a:cubicBezTo>
                <a:cubicBezTo>
                  <a:pt x="1004219" y="1234722"/>
                  <a:pt x="1000605" y="1234343"/>
                  <a:pt x="1002507" y="1232257"/>
                </a:cubicBezTo>
                <a:cubicBezTo>
                  <a:pt x="1002507" y="1235481"/>
                  <a:pt x="1007451" y="1232257"/>
                  <a:pt x="1006691" y="1235481"/>
                </a:cubicBezTo>
                <a:lnTo>
                  <a:pt x="1006612" y="1236494"/>
                </a:lnTo>
                <a:lnTo>
                  <a:pt x="1000463" y="1240815"/>
                </a:lnTo>
                <a:cubicBezTo>
                  <a:pt x="997183" y="1242214"/>
                  <a:pt x="993950" y="1243637"/>
                  <a:pt x="992619" y="1246671"/>
                </a:cubicBezTo>
                <a:cubicBezTo>
                  <a:pt x="992619" y="1245533"/>
                  <a:pt x="994140" y="1244964"/>
                  <a:pt x="995091" y="1244964"/>
                </a:cubicBezTo>
                <a:cubicBezTo>
                  <a:pt x="996042" y="1244964"/>
                  <a:pt x="993570" y="1247999"/>
                  <a:pt x="994140" y="1249137"/>
                </a:cubicBezTo>
                <a:lnTo>
                  <a:pt x="992999" y="1249137"/>
                </a:lnTo>
                <a:cubicBezTo>
                  <a:pt x="989957" y="1251223"/>
                  <a:pt x="984823" y="1257482"/>
                  <a:pt x="988245" y="1254068"/>
                </a:cubicBezTo>
                <a:cubicBezTo>
                  <a:pt x="989664" y="1253731"/>
                  <a:pt x="991016" y="1253154"/>
                  <a:pt x="992239" y="1252361"/>
                </a:cubicBezTo>
                <a:cubicBezTo>
                  <a:pt x="992505" y="1253240"/>
                  <a:pt x="993237" y="1253896"/>
                  <a:pt x="994140" y="1254068"/>
                </a:cubicBezTo>
                <a:cubicBezTo>
                  <a:pt x="989620" y="1257408"/>
                  <a:pt x="984431" y="1259736"/>
                  <a:pt x="978928" y="1260896"/>
                </a:cubicBezTo>
                <a:cubicBezTo>
                  <a:pt x="977406" y="1261845"/>
                  <a:pt x="978928" y="1264121"/>
                  <a:pt x="977216" y="1263741"/>
                </a:cubicBezTo>
                <a:cubicBezTo>
                  <a:pt x="975505" y="1263362"/>
                  <a:pt x="977216" y="1262603"/>
                  <a:pt x="977216" y="1262224"/>
                </a:cubicBezTo>
                <a:cubicBezTo>
                  <a:pt x="971131" y="1267345"/>
                  <a:pt x="962764" y="1269431"/>
                  <a:pt x="957060" y="1274363"/>
                </a:cubicBezTo>
                <a:cubicBezTo>
                  <a:pt x="955158" y="1275880"/>
                  <a:pt x="950404" y="1277207"/>
                  <a:pt x="949453" y="1278156"/>
                </a:cubicBezTo>
                <a:cubicBezTo>
                  <a:pt x="944509" y="1283087"/>
                  <a:pt x="948312" y="1282898"/>
                  <a:pt x="949453" y="1286122"/>
                </a:cubicBezTo>
                <a:cubicBezTo>
                  <a:pt x="949453" y="1286122"/>
                  <a:pt x="950594" y="1286122"/>
                  <a:pt x="950975" y="1286122"/>
                </a:cubicBezTo>
                <a:cubicBezTo>
                  <a:pt x="951355" y="1286122"/>
                  <a:pt x="950975" y="1283087"/>
                  <a:pt x="952306" y="1283846"/>
                </a:cubicBezTo>
                <a:cubicBezTo>
                  <a:pt x="953637" y="1284605"/>
                  <a:pt x="952306" y="1284984"/>
                  <a:pt x="952306" y="1285363"/>
                </a:cubicBezTo>
                <a:cubicBezTo>
                  <a:pt x="952306" y="1285743"/>
                  <a:pt x="957820" y="1283277"/>
                  <a:pt x="958771" y="1280621"/>
                </a:cubicBezTo>
                <a:cubicBezTo>
                  <a:pt x="958771" y="1280621"/>
                  <a:pt x="958771" y="1281760"/>
                  <a:pt x="958771" y="1282139"/>
                </a:cubicBezTo>
                <a:cubicBezTo>
                  <a:pt x="961814" y="1277397"/>
                  <a:pt x="962004" y="1283277"/>
                  <a:pt x="964095" y="1278346"/>
                </a:cubicBezTo>
                <a:cubicBezTo>
                  <a:pt x="966187" y="1280621"/>
                  <a:pt x="967328" y="1278346"/>
                  <a:pt x="967899" y="1279673"/>
                </a:cubicBezTo>
                <a:cubicBezTo>
                  <a:pt x="969610" y="1276259"/>
                  <a:pt x="972272" y="1276449"/>
                  <a:pt x="974744" y="1276070"/>
                </a:cubicBezTo>
                <a:cubicBezTo>
                  <a:pt x="974744" y="1271138"/>
                  <a:pt x="985963" y="1266776"/>
                  <a:pt x="985583" y="1273225"/>
                </a:cubicBezTo>
                <a:cubicBezTo>
                  <a:pt x="989748" y="1269494"/>
                  <a:pt x="994129" y="1266012"/>
                  <a:pt x="998704" y="1262793"/>
                </a:cubicBezTo>
                <a:lnTo>
                  <a:pt x="1003078" y="1276259"/>
                </a:lnTo>
                <a:cubicBezTo>
                  <a:pt x="1006881" y="1287639"/>
                  <a:pt x="1013536" y="1297691"/>
                  <a:pt x="1017910" y="1298829"/>
                </a:cubicBezTo>
                <a:cubicBezTo>
                  <a:pt x="1022283" y="1299967"/>
                  <a:pt x="1027798" y="1292571"/>
                  <a:pt x="1030270" y="1282708"/>
                </a:cubicBezTo>
                <a:lnTo>
                  <a:pt x="1030270" y="1279484"/>
                </a:lnTo>
                <a:cubicBezTo>
                  <a:pt x="1031656" y="1279694"/>
                  <a:pt x="1033067" y="1279694"/>
                  <a:pt x="1034453" y="1279484"/>
                </a:cubicBezTo>
                <a:cubicBezTo>
                  <a:pt x="1038066" y="1278346"/>
                  <a:pt x="1041299" y="1276070"/>
                  <a:pt x="1041679" y="1274363"/>
                </a:cubicBezTo>
                <a:cubicBezTo>
                  <a:pt x="1042060" y="1272656"/>
                  <a:pt x="1039398" y="1272466"/>
                  <a:pt x="1035785" y="1274363"/>
                </a:cubicBezTo>
                <a:cubicBezTo>
                  <a:pt x="1034199" y="1274905"/>
                  <a:pt x="1032670" y="1275605"/>
                  <a:pt x="1031221" y="1276449"/>
                </a:cubicBezTo>
                <a:lnTo>
                  <a:pt x="1033693" y="1266017"/>
                </a:lnTo>
                <a:lnTo>
                  <a:pt x="1009353" y="1260138"/>
                </a:lnTo>
                <a:lnTo>
                  <a:pt x="1007831" y="1260138"/>
                </a:lnTo>
                <a:cubicBezTo>
                  <a:pt x="1008972" y="1257103"/>
                  <a:pt x="1014487" y="1254827"/>
                  <a:pt x="1017720" y="1253689"/>
                </a:cubicBezTo>
                <a:cubicBezTo>
                  <a:pt x="1020952" y="1252551"/>
                  <a:pt x="1023995" y="1258810"/>
                  <a:pt x="1027037" y="1259000"/>
                </a:cubicBezTo>
                <a:cubicBezTo>
                  <a:pt x="1027037" y="1259000"/>
                  <a:pt x="1027037" y="1257862"/>
                  <a:pt x="1027037" y="1257293"/>
                </a:cubicBezTo>
                <a:cubicBezTo>
                  <a:pt x="1028125" y="1259339"/>
                  <a:pt x="1030538" y="1260303"/>
                  <a:pt x="1032742" y="1259569"/>
                </a:cubicBezTo>
                <a:cubicBezTo>
                  <a:pt x="1032213" y="1258359"/>
                  <a:pt x="1032213" y="1256985"/>
                  <a:pt x="1032742" y="1255775"/>
                </a:cubicBezTo>
                <a:cubicBezTo>
                  <a:pt x="1032742" y="1255775"/>
                  <a:pt x="1032742" y="1254637"/>
                  <a:pt x="1032742" y="1254068"/>
                </a:cubicBezTo>
                <a:cubicBezTo>
                  <a:pt x="1033801" y="1252515"/>
                  <a:pt x="1034212" y="1250609"/>
                  <a:pt x="1033883" y="1248758"/>
                </a:cubicBezTo>
                <a:cubicBezTo>
                  <a:pt x="1035743" y="1246474"/>
                  <a:pt x="1039040" y="1245981"/>
                  <a:pt x="1041489" y="1247620"/>
                </a:cubicBezTo>
                <a:cubicBezTo>
                  <a:pt x="1039398" y="1247620"/>
                  <a:pt x="1041489" y="1247620"/>
                  <a:pt x="1042820" y="1247620"/>
                </a:cubicBezTo>
                <a:cubicBezTo>
                  <a:pt x="1041679" y="1250465"/>
                  <a:pt x="1041489" y="1251982"/>
                  <a:pt x="1039588" y="1253310"/>
                </a:cubicBezTo>
                <a:cubicBezTo>
                  <a:pt x="1041299" y="1255017"/>
                  <a:pt x="1042630" y="1253310"/>
                  <a:pt x="1043010" y="1255396"/>
                </a:cubicBezTo>
                <a:cubicBezTo>
                  <a:pt x="1044671" y="1252726"/>
                  <a:pt x="1048187" y="1251900"/>
                  <a:pt x="1050864" y="1253556"/>
                </a:cubicBezTo>
                <a:cubicBezTo>
                  <a:pt x="1051111" y="1253708"/>
                  <a:pt x="1051347" y="1253881"/>
                  <a:pt x="1051568" y="1254068"/>
                </a:cubicBezTo>
                <a:cubicBezTo>
                  <a:pt x="1049227" y="1260176"/>
                  <a:pt x="1049227" y="1266928"/>
                  <a:pt x="1051568" y="1273035"/>
                </a:cubicBezTo>
                <a:cubicBezTo>
                  <a:pt x="1052743" y="1272766"/>
                  <a:pt x="1053888" y="1272384"/>
                  <a:pt x="1054990" y="1271897"/>
                </a:cubicBezTo>
                <a:lnTo>
                  <a:pt x="1056702" y="1271897"/>
                </a:lnTo>
                <a:cubicBezTo>
                  <a:pt x="1060210" y="1270791"/>
                  <a:pt x="1063276" y="1268599"/>
                  <a:pt x="1065449" y="1265638"/>
                </a:cubicBezTo>
                <a:lnTo>
                  <a:pt x="1066590" y="1266966"/>
                </a:lnTo>
                <a:cubicBezTo>
                  <a:pt x="1067160" y="1266173"/>
                  <a:pt x="1067160" y="1265103"/>
                  <a:pt x="1066590" y="1264310"/>
                </a:cubicBezTo>
                <a:cubicBezTo>
                  <a:pt x="1067740" y="1262112"/>
                  <a:pt x="1067740" y="1259491"/>
                  <a:pt x="1066590" y="1257293"/>
                </a:cubicBezTo>
                <a:cubicBezTo>
                  <a:pt x="1068111" y="1258620"/>
                  <a:pt x="1070393" y="1260707"/>
                  <a:pt x="1068682" y="1263172"/>
                </a:cubicBezTo>
                <a:cubicBezTo>
                  <a:pt x="1067160" y="1260327"/>
                  <a:pt x="1068682" y="1266397"/>
                  <a:pt x="1068682" y="1267535"/>
                </a:cubicBezTo>
                <a:cubicBezTo>
                  <a:pt x="1071294" y="1266806"/>
                  <a:pt x="1074056" y="1266806"/>
                  <a:pt x="1076668" y="1267535"/>
                </a:cubicBezTo>
                <a:cubicBezTo>
                  <a:pt x="1076668" y="1273604"/>
                  <a:pt x="1084275" y="1267535"/>
                  <a:pt x="1082943" y="1263741"/>
                </a:cubicBezTo>
                <a:cubicBezTo>
                  <a:pt x="1084484" y="1262897"/>
                  <a:pt x="1086347" y="1262897"/>
                  <a:pt x="1087888" y="1263741"/>
                </a:cubicBezTo>
                <a:cubicBezTo>
                  <a:pt x="1092261" y="1260517"/>
                  <a:pt x="1089028" y="1255396"/>
                  <a:pt x="1089979" y="1252551"/>
                </a:cubicBezTo>
                <a:cubicBezTo>
                  <a:pt x="1089979" y="1252551"/>
                  <a:pt x="1086937" y="1250465"/>
                  <a:pt x="1087127" y="1249327"/>
                </a:cubicBezTo>
                <a:cubicBezTo>
                  <a:pt x="1082943" y="1249327"/>
                  <a:pt x="1082563" y="1246861"/>
                  <a:pt x="1079140" y="1244775"/>
                </a:cubicBezTo>
                <a:lnTo>
                  <a:pt x="1074885" y="1245596"/>
                </a:lnTo>
                <a:lnTo>
                  <a:pt x="1077925" y="1243409"/>
                </a:lnTo>
                <a:cubicBezTo>
                  <a:pt x="1078157" y="1241992"/>
                  <a:pt x="1077290" y="1240625"/>
                  <a:pt x="1075908" y="1240223"/>
                </a:cubicBezTo>
                <a:cubicBezTo>
                  <a:pt x="1074396" y="1239783"/>
                  <a:pt x="1072812" y="1240650"/>
                  <a:pt x="1072371" y="1242159"/>
                </a:cubicBezTo>
                <a:cubicBezTo>
                  <a:pt x="1072338" y="1242271"/>
                  <a:pt x="1072314" y="1242383"/>
                  <a:pt x="1072295" y="1242499"/>
                </a:cubicBezTo>
                <a:lnTo>
                  <a:pt x="1074576" y="1245656"/>
                </a:lnTo>
                <a:lnTo>
                  <a:pt x="1073983" y="1245770"/>
                </a:lnTo>
                <a:cubicBezTo>
                  <a:pt x="1072295" y="1244775"/>
                  <a:pt x="1070679" y="1243447"/>
                  <a:pt x="1069252" y="1244775"/>
                </a:cubicBezTo>
                <a:cubicBezTo>
                  <a:pt x="1070773" y="1242499"/>
                  <a:pt x="1069252" y="1244775"/>
                  <a:pt x="1069252" y="1242688"/>
                </a:cubicBezTo>
                <a:cubicBezTo>
                  <a:pt x="1068111" y="1244585"/>
                  <a:pt x="1061646" y="1241171"/>
                  <a:pt x="1060505" y="1242688"/>
                </a:cubicBezTo>
                <a:cubicBezTo>
                  <a:pt x="1059364" y="1244206"/>
                  <a:pt x="1060505" y="1241361"/>
                  <a:pt x="1060505" y="1240981"/>
                </a:cubicBezTo>
                <a:cubicBezTo>
                  <a:pt x="1058413" y="1243637"/>
                  <a:pt x="1060505" y="1240981"/>
                  <a:pt x="1060505" y="1239654"/>
                </a:cubicBezTo>
                <a:cubicBezTo>
                  <a:pt x="1059501" y="1239929"/>
                  <a:pt x="1058853" y="1240900"/>
                  <a:pt x="1058984" y="1241930"/>
                </a:cubicBezTo>
                <a:cubicBezTo>
                  <a:pt x="1056892" y="1241930"/>
                  <a:pt x="1055371" y="1241930"/>
                  <a:pt x="1053089" y="1241930"/>
                </a:cubicBezTo>
                <a:cubicBezTo>
                  <a:pt x="1053089" y="1239654"/>
                  <a:pt x="1050997" y="1240602"/>
                  <a:pt x="1051568" y="1237947"/>
                </a:cubicBezTo>
                <a:cubicBezTo>
                  <a:pt x="1052138" y="1235291"/>
                  <a:pt x="1064118" y="1231498"/>
                  <a:pt x="1062787" y="1229222"/>
                </a:cubicBezTo>
                <a:lnTo>
                  <a:pt x="1064879" y="1229222"/>
                </a:lnTo>
                <a:cubicBezTo>
                  <a:pt x="1066126" y="1229512"/>
                  <a:pt x="1067406" y="1228875"/>
                  <a:pt x="1067921" y="1227705"/>
                </a:cubicBezTo>
                <a:cubicBezTo>
                  <a:pt x="1067921" y="1227705"/>
                  <a:pt x="1073436" y="1225429"/>
                  <a:pt x="1076668" y="1225998"/>
                </a:cubicBezTo>
                <a:cubicBezTo>
                  <a:pt x="1079521" y="1220308"/>
                  <a:pt x="1084275" y="1221446"/>
                  <a:pt x="1087697" y="1217842"/>
                </a:cubicBezTo>
                <a:cubicBezTo>
                  <a:pt x="1087697" y="1216704"/>
                  <a:pt x="1084655" y="1217842"/>
                  <a:pt x="1085416" y="1216515"/>
                </a:cubicBezTo>
                <a:cubicBezTo>
                  <a:pt x="1086176" y="1215187"/>
                  <a:pt x="1088458" y="1216515"/>
                  <a:pt x="1090930" y="1216515"/>
                </a:cubicBezTo>
                <a:cubicBezTo>
                  <a:pt x="1088648" y="1219929"/>
                  <a:pt x="1084275" y="1221446"/>
                  <a:pt x="1083134" y="1223343"/>
                </a:cubicBezTo>
                <a:lnTo>
                  <a:pt x="1085986" y="1223343"/>
                </a:lnTo>
                <a:cubicBezTo>
                  <a:pt x="1087317" y="1223343"/>
                  <a:pt x="1084275" y="1223343"/>
                  <a:pt x="1083514" y="1225049"/>
                </a:cubicBezTo>
                <a:cubicBezTo>
                  <a:pt x="1094522" y="1219570"/>
                  <a:pt x="1105078" y="1213228"/>
                  <a:pt x="1115080" y="1206083"/>
                </a:cubicBezTo>
                <a:cubicBezTo>
                  <a:pt x="1116185" y="1206345"/>
                  <a:pt x="1117181" y="1206942"/>
                  <a:pt x="1117932" y="1207790"/>
                </a:cubicBezTo>
                <a:cubicBezTo>
                  <a:pt x="1120214" y="1205893"/>
                  <a:pt x="1122686" y="1205514"/>
                  <a:pt x="1123637" y="1203428"/>
                </a:cubicBezTo>
                <a:cubicBezTo>
                  <a:pt x="1124588" y="1201341"/>
                  <a:pt x="1123637" y="1204945"/>
                  <a:pt x="1123637" y="1205324"/>
                </a:cubicBezTo>
                <a:cubicBezTo>
                  <a:pt x="1123637" y="1201910"/>
                  <a:pt x="1129912" y="1205324"/>
                  <a:pt x="1130863" y="1199445"/>
                </a:cubicBezTo>
                <a:lnTo>
                  <a:pt x="1133145" y="1200772"/>
                </a:lnTo>
                <a:cubicBezTo>
                  <a:pt x="1134476" y="1199065"/>
                  <a:pt x="1137328" y="1196979"/>
                  <a:pt x="1135997" y="1194893"/>
                </a:cubicBezTo>
                <a:cubicBezTo>
                  <a:pt x="1135248" y="1195071"/>
                  <a:pt x="1134466" y="1195071"/>
                  <a:pt x="1133715" y="1194893"/>
                </a:cubicBezTo>
                <a:cubicBezTo>
                  <a:pt x="1135807" y="1192617"/>
                  <a:pt x="1131814" y="1194893"/>
                  <a:pt x="1132765" y="1192806"/>
                </a:cubicBezTo>
                <a:cubicBezTo>
                  <a:pt x="1133240" y="1191763"/>
                  <a:pt x="1134476" y="1192569"/>
                  <a:pt x="1135926" y="1193399"/>
                </a:cubicBezTo>
                <a:lnTo>
                  <a:pt x="1140117" y="1194092"/>
                </a:lnTo>
                <a:lnTo>
                  <a:pt x="1140396" y="1195058"/>
                </a:lnTo>
                <a:cubicBezTo>
                  <a:pt x="1140257" y="1195308"/>
                  <a:pt x="1140051" y="1195513"/>
                  <a:pt x="1139800" y="1195651"/>
                </a:cubicBezTo>
                <a:cubicBezTo>
                  <a:pt x="1138279" y="1195651"/>
                  <a:pt x="1136948" y="1195651"/>
                  <a:pt x="1136568" y="1194513"/>
                </a:cubicBezTo>
                <a:cubicBezTo>
                  <a:pt x="1134476" y="1198686"/>
                  <a:pt x="1140751" y="1194513"/>
                  <a:pt x="1139800" y="1197927"/>
                </a:cubicBezTo>
                <a:lnTo>
                  <a:pt x="1145674" y="1194022"/>
                </a:lnTo>
                <a:lnTo>
                  <a:pt x="1147407" y="1194324"/>
                </a:lnTo>
                <a:lnTo>
                  <a:pt x="1146981" y="1193153"/>
                </a:lnTo>
                <a:lnTo>
                  <a:pt x="1148928" y="1191858"/>
                </a:lnTo>
                <a:cubicBezTo>
                  <a:pt x="1148928" y="1191858"/>
                  <a:pt x="1146076" y="1191858"/>
                  <a:pt x="1146836" y="1191858"/>
                </a:cubicBezTo>
                <a:cubicBezTo>
                  <a:pt x="1147597" y="1191858"/>
                  <a:pt x="1148738" y="1190151"/>
                  <a:pt x="1151210" y="1189772"/>
                </a:cubicBezTo>
                <a:cubicBezTo>
                  <a:pt x="1150069" y="1191479"/>
                  <a:pt x="1149498" y="1192806"/>
                  <a:pt x="1151210" y="1193944"/>
                </a:cubicBezTo>
                <a:cubicBezTo>
                  <a:pt x="1152921" y="1195082"/>
                  <a:pt x="1154823" y="1191479"/>
                  <a:pt x="1152541" y="1191668"/>
                </a:cubicBezTo>
                <a:cubicBezTo>
                  <a:pt x="1152845" y="1190775"/>
                  <a:pt x="1153547" y="1190075"/>
                  <a:pt x="1154442" y="1189772"/>
                </a:cubicBezTo>
                <a:cubicBezTo>
                  <a:pt x="1151590" y="1186737"/>
                  <a:pt x="1150829" y="1189772"/>
                  <a:pt x="1148738" y="1189772"/>
                </a:cubicBezTo>
                <a:cubicBezTo>
                  <a:pt x="1146646" y="1189772"/>
                  <a:pt x="1148738" y="1188823"/>
                  <a:pt x="1148738" y="1188444"/>
                </a:cubicBezTo>
                <a:cubicBezTo>
                  <a:pt x="1152351" y="1188444"/>
                  <a:pt x="1153682" y="1185599"/>
                  <a:pt x="1156724" y="1185409"/>
                </a:cubicBezTo>
                <a:cubicBezTo>
                  <a:pt x="1156724" y="1185409"/>
                  <a:pt x="1155203" y="1187306"/>
                  <a:pt x="1156724" y="1188065"/>
                </a:cubicBezTo>
                <a:cubicBezTo>
                  <a:pt x="1158246" y="1188823"/>
                  <a:pt x="1158626" y="1186927"/>
                  <a:pt x="1159196" y="1184840"/>
                </a:cubicBezTo>
                <a:cubicBezTo>
                  <a:pt x="1156724" y="1184840"/>
                  <a:pt x="1159196" y="1183323"/>
                  <a:pt x="1156534" y="1180288"/>
                </a:cubicBezTo>
                <a:cubicBezTo>
                  <a:pt x="1154252" y="1180288"/>
                  <a:pt x="1156534" y="1184082"/>
                  <a:pt x="1155203" y="1184082"/>
                </a:cubicBezTo>
                <a:cubicBezTo>
                  <a:pt x="1153872" y="1184082"/>
                  <a:pt x="1155203" y="1184082"/>
                  <a:pt x="1153111" y="1184082"/>
                </a:cubicBezTo>
                <a:lnTo>
                  <a:pt x="1153111" y="1182375"/>
                </a:lnTo>
                <a:cubicBezTo>
                  <a:pt x="1152161" y="1180288"/>
                  <a:pt x="1151020" y="1184082"/>
                  <a:pt x="1153111" y="1184082"/>
                </a:cubicBezTo>
                <a:lnTo>
                  <a:pt x="1153111" y="1185030"/>
                </a:lnTo>
                <a:cubicBezTo>
                  <a:pt x="1153111" y="1186168"/>
                  <a:pt x="1151210" y="1186927"/>
                  <a:pt x="1149498" y="1185030"/>
                </a:cubicBezTo>
                <a:cubicBezTo>
                  <a:pt x="1147787" y="1183133"/>
                  <a:pt x="1151020" y="1185030"/>
                  <a:pt x="1149498" y="1183892"/>
                </a:cubicBezTo>
                <a:lnTo>
                  <a:pt x="1149498" y="1182754"/>
                </a:lnTo>
                <a:cubicBezTo>
                  <a:pt x="1150396" y="1183126"/>
                  <a:pt x="1151134" y="1183795"/>
                  <a:pt x="1151590" y="1184651"/>
                </a:cubicBezTo>
                <a:lnTo>
                  <a:pt x="1151222" y="1181904"/>
                </a:lnTo>
                <a:lnTo>
                  <a:pt x="1162049" y="1168909"/>
                </a:lnTo>
                <a:cubicBezTo>
                  <a:pt x="1164331" y="1174219"/>
                  <a:pt x="1172507" y="1171943"/>
                  <a:pt x="1175740" y="1168909"/>
                </a:cubicBezTo>
                <a:cubicBezTo>
                  <a:pt x="1170986" y="1166633"/>
                  <a:pt x="1169275" y="1164926"/>
                  <a:pt x="1165852" y="1165305"/>
                </a:cubicBezTo>
                <a:cubicBezTo>
                  <a:pt x="1167364" y="1165745"/>
                  <a:pt x="1168948" y="1164878"/>
                  <a:pt x="1169389" y="1163368"/>
                </a:cubicBezTo>
                <a:cubicBezTo>
                  <a:pt x="1169421" y="1163257"/>
                  <a:pt x="1169446" y="1163143"/>
                  <a:pt x="1169465" y="1163029"/>
                </a:cubicBezTo>
                <a:cubicBezTo>
                  <a:pt x="1169838" y="1162316"/>
                  <a:pt x="1169838" y="1161466"/>
                  <a:pt x="1169465" y="1160753"/>
                </a:cubicBezTo>
                <a:lnTo>
                  <a:pt x="1194756" y="1130786"/>
                </a:lnTo>
                <a:lnTo>
                  <a:pt x="1217004" y="1104612"/>
                </a:lnTo>
                <a:cubicBezTo>
                  <a:pt x="1217004" y="1107647"/>
                  <a:pt x="1217004" y="1110302"/>
                  <a:pt x="1219476" y="1111061"/>
                </a:cubicBezTo>
                <a:cubicBezTo>
                  <a:pt x="1221790" y="1107322"/>
                  <a:pt x="1222732" y="1102897"/>
                  <a:pt x="1222138" y="1098543"/>
                </a:cubicBezTo>
                <a:lnTo>
                  <a:pt x="1240013" y="1077300"/>
                </a:lnTo>
                <a:lnTo>
                  <a:pt x="1219096" y="1090008"/>
                </a:lnTo>
                <a:cubicBezTo>
                  <a:pt x="1221321" y="1085549"/>
                  <a:pt x="1221990" y="1080475"/>
                  <a:pt x="1220997" y="1075593"/>
                </a:cubicBezTo>
                <a:cubicBezTo>
                  <a:pt x="1204644" y="1073128"/>
                  <a:pt x="1206355" y="1088680"/>
                  <a:pt x="1200080" y="1096456"/>
                </a:cubicBezTo>
                <a:cubicBezTo>
                  <a:pt x="1202856" y="1096828"/>
                  <a:pt x="1205671" y="1096828"/>
                  <a:pt x="1208447" y="1096456"/>
                </a:cubicBezTo>
                <a:lnTo>
                  <a:pt x="1184107" y="1111250"/>
                </a:lnTo>
                <a:lnTo>
                  <a:pt x="1159957" y="1075783"/>
                </a:lnTo>
                <a:lnTo>
                  <a:pt x="1169465" y="1074455"/>
                </a:lnTo>
                <a:lnTo>
                  <a:pt x="1156914" y="1071041"/>
                </a:lnTo>
                <a:lnTo>
                  <a:pt x="1145885" y="1053971"/>
                </a:lnTo>
                <a:lnTo>
                  <a:pt x="1107854" y="997072"/>
                </a:lnTo>
                <a:lnTo>
                  <a:pt x="1077809" y="986261"/>
                </a:lnTo>
                <a:cubicBezTo>
                  <a:pt x="1077543" y="984941"/>
                  <a:pt x="1077094" y="983664"/>
                  <a:pt x="1076478" y="982467"/>
                </a:cubicBezTo>
                <a:lnTo>
                  <a:pt x="1067541" y="968053"/>
                </a:lnTo>
                <a:lnTo>
                  <a:pt x="1053469" y="971846"/>
                </a:lnTo>
                <a:lnTo>
                  <a:pt x="1051187" y="971846"/>
                </a:lnTo>
                <a:lnTo>
                  <a:pt x="1044342" y="973553"/>
                </a:lnTo>
                <a:cubicBezTo>
                  <a:pt x="1037496" y="970708"/>
                  <a:pt x="1033503" y="968242"/>
                  <a:pt x="1033883" y="967294"/>
                </a:cubicBezTo>
                <a:cubicBezTo>
                  <a:pt x="1038479" y="958570"/>
                  <a:pt x="1043623" y="950145"/>
                  <a:pt x="1049286" y="942069"/>
                </a:cubicBezTo>
                <a:cubicBezTo>
                  <a:pt x="1051425" y="943531"/>
                  <a:pt x="1053924" y="944383"/>
                  <a:pt x="1056512" y="944534"/>
                </a:cubicBezTo>
                <a:cubicBezTo>
                  <a:pt x="1063759" y="944534"/>
                  <a:pt x="1069632" y="938675"/>
                  <a:pt x="1069632" y="931447"/>
                </a:cubicBezTo>
                <a:cubicBezTo>
                  <a:pt x="1069600" y="927140"/>
                  <a:pt x="1067381" y="923140"/>
                  <a:pt x="1063738" y="920826"/>
                </a:cubicBezTo>
                <a:lnTo>
                  <a:pt x="1082753" y="893894"/>
                </a:lnTo>
                <a:lnTo>
                  <a:pt x="1086366" y="891618"/>
                </a:lnTo>
                <a:lnTo>
                  <a:pt x="1091120" y="888773"/>
                </a:lnTo>
                <a:lnTo>
                  <a:pt x="1088838" y="884979"/>
                </a:lnTo>
                <a:lnTo>
                  <a:pt x="1091120" y="881565"/>
                </a:lnTo>
                <a:lnTo>
                  <a:pt x="1080281" y="867151"/>
                </a:lnTo>
                <a:cubicBezTo>
                  <a:pt x="1081475" y="865491"/>
                  <a:pt x="1083037" y="864127"/>
                  <a:pt x="1084845" y="863168"/>
                </a:cubicBezTo>
                <a:cubicBezTo>
                  <a:pt x="1084845" y="861840"/>
                  <a:pt x="1082943" y="861081"/>
                  <a:pt x="1084845" y="859564"/>
                </a:cubicBezTo>
                <a:cubicBezTo>
                  <a:pt x="1086747" y="858047"/>
                  <a:pt x="1084845" y="859564"/>
                  <a:pt x="1086366" y="859564"/>
                </a:cubicBezTo>
                <a:cubicBezTo>
                  <a:pt x="1087888" y="859564"/>
                  <a:pt x="1085035" y="862219"/>
                  <a:pt x="1086366" y="862978"/>
                </a:cubicBezTo>
                <a:cubicBezTo>
                  <a:pt x="1088078" y="860133"/>
                  <a:pt x="1086366" y="858236"/>
                  <a:pt x="1089409" y="857857"/>
                </a:cubicBezTo>
                <a:cubicBezTo>
                  <a:pt x="1088730" y="857626"/>
                  <a:pt x="1087996" y="857626"/>
                  <a:pt x="1087317" y="857857"/>
                </a:cubicBezTo>
                <a:cubicBezTo>
                  <a:pt x="1087625" y="857064"/>
                  <a:pt x="1087625" y="856184"/>
                  <a:pt x="1087317" y="855391"/>
                </a:cubicBezTo>
                <a:cubicBezTo>
                  <a:pt x="1090550" y="857098"/>
                  <a:pt x="1090930" y="854064"/>
                  <a:pt x="1093402" y="852736"/>
                </a:cubicBezTo>
                <a:cubicBezTo>
                  <a:pt x="1096941" y="851530"/>
                  <a:pt x="1100563" y="850578"/>
                  <a:pt x="1104241" y="849891"/>
                </a:cubicBezTo>
                <a:cubicBezTo>
                  <a:pt x="1106333" y="849891"/>
                  <a:pt x="1107664" y="849891"/>
                  <a:pt x="1108805" y="848753"/>
                </a:cubicBezTo>
                <a:cubicBezTo>
                  <a:pt x="1109946" y="847615"/>
                  <a:pt x="1107664" y="848753"/>
                  <a:pt x="1108805" y="847426"/>
                </a:cubicBezTo>
                <a:lnTo>
                  <a:pt x="1108805" y="845719"/>
                </a:lnTo>
                <a:cubicBezTo>
                  <a:pt x="1108805" y="847805"/>
                  <a:pt x="1111657" y="845719"/>
                  <a:pt x="1113749" y="847805"/>
                </a:cubicBezTo>
                <a:cubicBezTo>
                  <a:pt x="1117172" y="845150"/>
                  <a:pt x="1121545" y="847805"/>
                  <a:pt x="1124207" y="841736"/>
                </a:cubicBezTo>
                <a:cubicBezTo>
                  <a:pt x="1126489" y="843253"/>
                  <a:pt x="1131053" y="835477"/>
                  <a:pt x="1132955" y="839839"/>
                </a:cubicBezTo>
                <a:cubicBezTo>
                  <a:pt x="1134856" y="844201"/>
                  <a:pt x="1131433" y="840977"/>
                  <a:pt x="1130863" y="842494"/>
                </a:cubicBezTo>
                <a:cubicBezTo>
                  <a:pt x="1135237" y="845719"/>
                  <a:pt x="1138659" y="839839"/>
                  <a:pt x="1144174" y="837942"/>
                </a:cubicBezTo>
                <a:cubicBezTo>
                  <a:pt x="1144174" y="837942"/>
                  <a:pt x="1143033" y="840218"/>
                  <a:pt x="1144174" y="840598"/>
                </a:cubicBezTo>
                <a:cubicBezTo>
                  <a:pt x="1145315" y="840977"/>
                  <a:pt x="1150259" y="838891"/>
                  <a:pt x="1150639" y="836046"/>
                </a:cubicBezTo>
                <a:lnTo>
                  <a:pt x="1153111" y="840218"/>
                </a:lnTo>
                <a:lnTo>
                  <a:pt x="1156914" y="834528"/>
                </a:lnTo>
                <a:cubicBezTo>
                  <a:pt x="1159387" y="835666"/>
                  <a:pt x="1163380" y="830735"/>
                  <a:pt x="1163570" y="833201"/>
                </a:cubicBezTo>
                <a:cubicBezTo>
                  <a:pt x="1163570" y="833201"/>
                  <a:pt x="1163570" y="833201"/>
                  <a:pt x="1164521" y="833201"/>
                </a:cubicBezTo>
                <a:cubicBezTo>
                  <a:pt x="1166090" y="833569"/>
                  <a:pt x="1167674" y="832654"/>
                  <a:pt x="1168134" y="831114"/>
                </a:cubicBezTo>
                <a:cubicBezTo>
                  <a:pt x="1168219" y="830612"/>
                  <a:pt x="1168219" y="830100"/>
                  <a:pt x="1168134" y="829597"/>
                </a:cubicBezTo>
                <a:cubicBezTo>
                  <a:pt x="1174458" y="830972"/>
                  <a:pt x="1181051" y="829041"/>
                  <a:pt x="1185628" y="824476"/>
                </a:cubicBezTo>
                <a:cubicBezTo>
                  <a:pt x="1185628" y="826752"/>
                  <a:pt x="1187910" y="824476"/>
                  <a:pt x="1188481" y="826183"/>
                </a:cubicBezTo>
                <a:cubicBezTo>
                  <a:pt x="1190002" y="824286"/>
                  <a:pt x="1188481" y="823338"/>
                  <a:pt x="1189621" y="821631"/>
                </a:cubicBezTo>
                <a:cubicBezTo>
                  <a:pt x="1190762" y="819924"/>
                  <a:pt x="1191903" y="821631"/>
                  <a:pt x="1192284" y="821631"/>
                </a:cubicBezTo>
                <a:cubicBezTo>
                  <a:pt x="1192664" y="821631"/>
                  <a:pt x="1190192" y="821631"/>
                  <a:pt x="1190382" y="819734"/>
                </a:cubicBezTo>
                <a:cubicBezTo>
                  <a:pt x="1190572" y="817838"/>
                  <a:pt x="1193805" y="821252"/>
                  <a:pt x="1193425" y="822200"/>
                </a:cubicBezTo>
                <a:cubicBezTo>
                  <a:pt x="1193044" y="823148"/>
                  <a:pt x="1201221" y="820872"/>
                  <a:pt x="1201601" y="817648"/>
                </a:cubicBezTo>
                <a:cubicBezTo>
                  <a:pt x="1202742" y="817648"/>
                  <a:pt x="1202552" y="818976"/>
                  <a:pt x="1203693" y="819545"/>
                </a:cubicBezTo>
                <a:cubicBezTo>
                  <a:pt x="1205827" y="818139"/>
                  <a:pt x="1208050" y="816870"/>
                  <a:pt x="1210349" y="815751"/>
                </a:cubicBezTo>
                <a:cubicBezTo>
                  <a:pt x="1210349" y="815751"/>
                  <a:pt x="1208637" y="815751"/>
                  <a:pt x="1210349" y="817458"/>
                </a:cubicBezTo>
                <a:lnTo>
                  <a:pt x="1215673" y="815941"/>
                </a:lnTo>
                <a:lnTo>
                  <a:pt x="1217004" y="815562"/>
                </a:lnTo>
                <a:cubicBezTo>
                  <a:pt x="1219003" y="815822"/>
                  <a:pt x="1220957" y="814847"/>
                  <a:pt x="1221948" y="813096"/>
                </a:cubicBezTo>
                <a:lnTo>
                  <a:pt x="1230125" y="811199"/>
                </a:lnTo>
                <a:cubicBezTo>
                  <a:pt x="1230454" y="812036"/>
                  <a:pt x="1231157" y="812669"/>
                  <a:pt x="1232026" y="812906"/>
                </a:cubicBezTo>
                <a:cubicBezTo>
                  <a:pt x="1233652" y="813261"/>
                  <a:pt x="1235261" y="812246"/>
                  <a:pt x="1235640" y="810630"/>
                </a:cubicBezTo>
                <a:cubicBezTo>
                  <a:pt x="1243512" y="808897"/>
                  <a:pt x="1251538" y="807945"/>
                  <a:pt x="1259599" y="807785"/>
                </a:cubicBezTo>
                <a:cubicBezTo>
                  <a:pt x="1259599" y="806837"/>
                  <a:pt x="1259599" y="806078"/>
                  <a:pt x="1259599" y="805130"/>
                </a:cubicBezTo>
                <a:cubicBezTo>
                  <a:pt x="1262832" y="808165"/>
                  <a:pt x="1267776" y="802285"/>
                  <a:pt x="1272340" y="804182"/>
                </a:cubicBezTo>
                <a:cubicBezTo>
                  <a:pt x="1272876" y="803615"/>
                  <a:pt x="1273522" y="803161"/>
                  <a:pt x="1274241" y="802854"/>
                </a:cubicBezTo>
                <a:lnTo>
                  <a:pt x="1293257" y="807596"/>
                </a:lnTo>
                <a:lnTo>
                  <a:pt x="1304476" y="795457"/>
                </a:lnTo>
                <a:lnTo>
                  <a:pt x="1308469" y="795457"/>
                </a:lnTo>
                <a:cubicBezTo>
                  <a:pt x="1308469" y="801337"/>
                  <a:pt x="1312653" y="799440"/>
                  <a:pt x="1314174" y="795457"/>
                </a:cubicBezTo>
                <a:cubicBezTo>
                  <a:pt x="1329427" y="791487"/>
                  <a:pt x="1345029" y="789010"/>
                  <a:pt x="1360763" y="788060"/>
                </a:cubicBezTo>
                <a:cubicBezTo>
                  <a:pt x="1360763" y="788060"/>
                  <a:pt x="1360763" y="789578"/>
                  <a:pt x="1360763" y="789957"/>
                </a:cubicBezTo>
                <a:cubicBezTo>
                  <a:pt x="1348275" y="794035"/>
                  <a:pt x="1335580" y="797454"/>
                  <a:pt x="1322731" y="800199"/>
                </a:cubicBezTo>
                <a:cubicBezTo>
                  <a:pt x="1321590" y="801526"/>
                  <a:pt x="1320640" y="803044"/>
                  <a:pt x="1319308" y="803423"/>
                </a:cubicBezTo>
                <a:cubicBezTo>
                  <a:pt x="1317977" y="803802"/>
                  <a:pt x="1317027" y="801526"/>
                  <a:pt x="1315505" y="800578"/>
                </a:cubicBezTo>
                <a:cubicBezTo>
                  <a:pt x="1306756" y="802113"/>
                  <a:pt x="1298372" y="805265"/>
                  <a:pt x="1290785" y="809872"/>
                </a:cubicBezTo>
                <a:cubicBezTo>
                  <a:pt x="1290785" y="809872"/>
                  <a:pt x="1289264" y="809872"/>
                  <a:pt x="1288123" y="809872"/>
                </a:cubicBezTo>
                <a:cubicBezTo>
                  <a:pt x="1288123" y="812717"/>
                  <a:pt x="1285841" y="811958"/>
                  <a:pt x="1284700" y="813286"/>
                </a:cubicBezTo>
                <a:cubicBezTo>
                  <a:pt x="1286792" y="814613"/>
                  <a:pt x="1287742" y="811199"/>
                  <a:pt x="1289644" y="811579"/>
                </a:cubicBezTo>
                <a:cubicBezTo>
                  <a:pt x="1291546" y="811958"/>
                  <a:pt x="1289644" y="811579"/>
                  <a:pt x="1288123" y="812906"/>
                </a:cubicBezTo>
                <a:cubicBezTo>
                  <a:pt x="1286602" y="814234"/>
                  <a:pt x="1292496" y="811958"/>
                  <a:pt x="1292877" y="814993"/>
                </a:cubicBezTo>
                <a:cubicBezTo>
                  <a:pt x="1294286" y="814261"/>
                  <a:pt x="1295851" y="813870"/>
                  <a:pt x="1297440" y="813855"/>
                </a:cubicBezTo>
                <a:cubicBezTo>
                  <a:pt x="1293637" y="821062"/>
                  <a:pt x="1289074" y="821252"/>
                  <a:pt x="1283559" y="822769"/>
                </a:cubicBezTo>
                <a:lnTo>
                  <a:pt x="1281657" y="821441"/>
                </a:lnTo>
                <a:lnTo>
                  <a:pt x="1274431" y="817648"/>
                </a:lnTo>
                <a:lnTo>
                  <a:pt x="1280136" y="823907"/>
                </a:lnTo>
                <a:cubicBezTo>
                  <a:pt x="1272910" y="826373"/>
                  <a:pt x="1264543" y="831304"/>
                  <a:pt x="1259599" y="828459"/>
                </a:cubicBezTo>
                <a:cubicBezTo>
                  <a:pt x="1257127" y="831873"/>
                  <a:pt x="1247429" y="828459"/>
                  <a:pt x="1250282" y="835287"/>
                </a:cubicBezTo>
                <a:cubicBezTo>
                  <a:pt x="1248570" y="833770"/>
                  <a:pt x="1247429" y="834339"/>
                  <a:pt x="1247810" y="831683"/>
                </a:cubicBezTo>
                <a:cubicBezTo>
                  <a:pt x="1245908" y="834149"/>
                  <a:pt x="1244957" y="834528"/>
                  <a:pt x="1243626" y="831683"/>
                </a:cubicBezTo>
                <a:lnTo>
                  <a:pt x="1241915" y="834528"/>
                </a:lnTo>
                <a:cubicBezTo>
                  <a:pt x="1239252" y="833011"/>
                  <a:pt x="1232977" y="835666"/>
                  <a:pt x="1235259" y="836804"/>
                </a:cubicBezTo>
                <a:cubicBezTo>
                  <a:pt x="1233738" y="836804"/>
                  <a:pt x="1229935" y="838511"/>
                  <a:pt x="1230315" y="836804"/>
                </a:cubicBezTo>
                <a:cubicBezTo>
                  <a:pt x="1228984" y="838322"/>
                  <a:pt x="1227082" y="838132"/>
                  <a:pt x="1225561" y="839460"/>
                </a:cubicBezTo>
                <a:cubicBezTo>
                  <a:pt x="1225561" y="837373"/>
                  <a:pt x="1211680" y="842305"/>
                  <a:pt x="1210158" y="844960"/>
                </a:cubicBezTo>
                <a:cubicBezTo>
                  <a:pt x="1203503" y="843063"/>
                  <a:pt x="1198939" y="847046"/>
                  <a:pt x="1191143" y="849322"/>
                </a:cubicBezTo>
                <a:cubicBezTo>
                  <a:pt x="1190002" y="850839"/>
                  <a:pt x="1193044" y="851219"/>
                  <a:pt x="1192474" y="852357"/>
                </a:cubicBezTo>
                <a:cubicBezTo>
                  <a:pt x="1191903" y="853495"/>
                  <a:pt x="1190192" y="852357"/>
                  <a:pt x="1188861" y="852357"/>
                </a:cubicBezTo>
                <a:cubicBezTo>
                  <a:pt x="1187530" y="852357"/>
                  <a:pt x="1190953" y="851219"/>
                  <a:pt x="1189812" y="849891"/>
                </a:cubicBezTo>
                <a:cubicBezTo>
                  <a:pt x="1188671" y="852357"/>
                  <a:pt x="1183727" y="849891"/>
                  <a:pt x="1184107" y="852736"/>
                </a:cubicBezTo>
                <a:cubicBezTo>
                  <a:pt x="1185204" y="853180"/>
                  <a:pt x="1186433" y="853180"/>
                  <a:pt x="1187530" y="852736"/>
                </a:cubicBezTo>
                <a:cubicBezTo>
                  <a:pt x="1187530" y="854443"/>
                  <a:pt x="1187530" y="852736"/>
                  <a:pt x="1186199" y="855012"/>
                </a:cubicBezTo>
                <a:cubicBezTo>
                  <a:pt x="1184868" y="857288"/>
                  <a:pt x="1187720" y="853495"/>
                  <a:pt x="1189051" y="855012"/>
                </a:cubicBezTo>
                <a:cubicBezTo>
                  <a:pt x="1190382" y="856529"/>
                  <a:pt x="1186959" y="855012"/>
                  <a:pt x="1186199" y="857288"/>
                </a:cubicBezTo>
                <a:cubicBezTo>
                  <a:pt x="1188481" y="858805"/>
                  <a:pt x="1191523" y="857288"/>
                  <a:pt x="1190002" y="854822"/>
                </a:cubicBezTo>
                <a:cubicBezTo>
                  <a:pt x="1192854" y="854822"/>
                  <a:pt x="1194375" y="851977"/>
                  <a:pt x="1197608" y="854822"/>
                </a:cubicBezTo>
                <a:cubicBezTo>
                  <a:pt x="1195897" y="854822"/>
                  <a:pt x="1196467" y="856150"/>
                  <a:pt x="1197608" y="857098"/>
                </a:cubicBezTo>
                <a:cubicBezTo>
                  <a:pt x="1195946" y="862345"/>
                  <a:pt x="1195946" y="867974"/>
                  <a:pt x="1197608" y="873220"/>
                </a:cubicBezTo>
                <a:cubicBezTo>
                  <a:pt x="1224991" y="870375"/>
                  <a:pt x="1218145" y="856529"/>
                  <a:pt x="1208827" y="852926"/>
                </a:cubicBezTo>
                <a:cubicBezTo>
                  <a:pt x="1212260" y="849779"/>
                  <a:pt x="1217017" y="848505"/>
                  <a:pt x="1221568" y="849512"/>
                </a:cubicBezTo>
                <a:cubicBezTo>
                  <a:pt x="1223469" y="847426"/>
                  <a:pt x="1226702" y="847236"/>
                  <a:pt x="1226892" y="844201"/>
                </a:cubicBezTo>
                <a:cubicBezTo>
                  <a:pt x="1229174" y="846098"/>
                  <a:pt x="1231456" y="844201"/>
                  <a:pt x="1231266" y="847426"/>
                </a:cubicBezTo>
                <a:cubicBezTo>
                  <a:pt x="1231266" y="845908"/>
                  <a:pt x="1233167" y="846098"/>
                  <a:pt x="1234308" y="846098"/>
                </a:cubicBezTo>
                <a:cubicBezTo>
                  <a:pt x="1231266" y="849891"/>
                  <a:pt x="1235449" y="847046"/>
                  <a:pt x="1235449" y="849133"/>
                </a:cubicBezTo>
                <a:cubicBezTo>
                  <a:pt x="1235449" y="851219"/>
                  <a:pt x="1231076" y="852167"/>
                  <a:pt x="1232787" y="853684"/>
                </a:cubicBezTo>
                <a:cubicBezTo>
                  <a:pt x="1234498" y="855202"/>
                  <a:pt x="1234118" y="850081"/>
                  <a:pt x="1236590" y="849891"/>
                </a:cubicBezTo>
                <a:cubicBezTo>
                  <a:pt x="1236400" y="851149"/>
                  <a:pt x="1236400" y="852427"/>
                  <a:pt x="1236590" y="853684"/>
                </a:cubicBezTo>
                <a:cubicBezTo>
                  <a:pt x="1237731" y="848943"/>
                  <a:pt x="1243816" y="853684"/>
                  <a:pt x="1243436" y="848564"/>
                </a:cubicBezTo>
                <a:cubicBezTo>
                  <a:pt x="1243436" y="848564"/>
                  <a:pt x="1243436" y="848564"/>
                  <a:pt x="1243436" y="847236"/>
                </a:cubicBezTo>
                <a:cubicBezTo>
                  <a:pt x="1243436" y="845908"/>
                  <a:pt x="1243436" y="848943"/>
                  <a:pt x="1245908" y="849512"/>
                </a:cubicBezTo>
                <a:cubicBezTo>
                  <a:pt x="1248431" y="848074"/>
                  <a:pt x="1251111" y="846929"/>
                  <a:pt x="1253895" y="846098"/>
                </a:cubicBezTo>
                <a:lnTo>
                  <a:pt x="1253895" y="848184"/>
                </a:lnTo>
                <a:lnTo>
                  <a:pt x="1252754" y="848184"/>
                </a:lnTo>
                <a:cubicBezTo>
                  <a:pt x="1249141" y="849322"/>
                  <a:pt x="1245908" y="851598"/>
                  <a:pt x="1245528" y="853305"/>
                </a:cubicBezTo>
                <a:cubicBezTo>
                  <a:pt x="1245147" y="855012"/>
                  <a:pt x="1247810" y="855202"/>
                  <a:pt x="1251422" y="853305"/>
                </a:cubicBezTo>
                <a:cubicBezTo>
                  <a:pt x="1252383" y="853125"/>
                  <a:pt x="1253292" y="852736"/>
                  <a:pt x="1254085" y="852167"/>
                </a:cubicBezTo>
                <a:lnTo>
                  <a:pt x="1255606" y="884410"/>
                </a:lnTo>
                <a:lnTo>
                  <a:pt x="1257127" y="924809"/>
                </a:lnTo>
                <a:cubicBezTo>
                  <a:pt x="1256914" y="926127"/>
                  <a:pt x="1256914" y="927472"/>
                  <a:pt x="1257127" y="928792"/>
                </a:cubicBezTo>
                <a:lnTo>
                  <a:pt x="1257127" y="934292"/>
                </a:lnTo>
                <a:lnTo>
                  <a:pt x="1258648" y="930499"/>
                </a:lnTo>
                <a:cubicBezTo>
                  <a:pt x="1261311" y="930499"/>
                  <a:pt x="1265114" y="925378"/>
                  <a:pt x="1261881" y="922533"/>
                </a:cubicBezTo>
                <a:lnTo>
                  <a:pt x="1270818" y="900152"/>
                </a:lnTo>
                <a:lnTo>
                  <a:pt x="1284510" y="866013"/>
                </a:lnTo>
                <a:lnTo>
                  <a:pt x="1260170" y="841736"/>
                </a:lnTo>
                <a:cubicBezTo>
                  <a:pt x="1267966" y="843063"/>
                  <a:pt x="1273671" y="836615"/>
                  <a:pt x="1282038" y="840029"/>
                </a:cubicBezTo>
                <a:cubicBezTo>
                  <a:pt x="1289264" y="835856"/>
                  <a:pt x="1297821" y="835856"/>
                  <a:pt x="1304857" y="831114"/>
                </a:cubicBezTo>
                <a:lnTo>
                  <a:pt x="1319533" y="830236"/>
                </a:lnTo>
                <a:lnTo>
                  <a:pt x="1319689" y="830925"/>
                </a:lnTo>
                <a:lnTo>
                  <a:pt x="1320919" y="830153"/>
                </a:lnTo>
                <a:lnTo>
                  <a:pt x="1323872" y="829976"/>
                </a:lnTo>
                <a:cubicBezTo>
                  <a:pt x="1323872" y="829976"/>
                  <a:pt x="1323872" y="831114"/>
                  <a:pt x="1323872" y="831304"/>
                </a:cubicBezTo>
                <a:cubicBezTo>
                  <a:pt x="1323872" y="831494"/>
                  <a:pt x="1325964" y="831304"/>
                  <a:pt x="1325964" y="831304"/>
                </a:cubicBezTo>
                <a:cubicBezTo>
                  <a:pt x="1325964" y="831304"/>
                  <a:pt x="1327105" y="828649"/>
                  <a:pt x="1325964" y="827700"/>
                </a:cubicBezTo>
                <a:cubicBezTo>
                  <a:pt x="1324823" y="826752"/>
                  <a:pt x="1325964" y="827700"/>
                  <a:pt x="1324823" y="827700"/>
                </a:cubicBezTo>
                <a:lnTo>
                  <a:pt x="1320919" y="830153"/>
                </a:lnTo>
                <a:lnTo>
                  <a:pt x="1319533" y="830236"/>
                </a:lnTo>
                <a:lnTo>
                  <a:pt x="1319285" y="829147"/>
                </a:lnTo>
                <a:cubicBezTo>
                  <a:pt x="1318406" y="829265"/>
                  <a:pt x="1317312" y="829503"/>
                  <a:pt x="1317597" y="828080"/>
                </a:cubicBezTo>
                <a:cubicBezTo>
                  <a:pt x="1320219" y="826511"/>
                  <a:pt x="1323129" y="825479"/>
                  <a:pt x="1326154" y="825045"/>
                </a:cubicBezTo>
                <a:cubicBezTo>
                  <a:pt x="1328398" y="825039"/>
                  <a:pt x="1330609" y="824522"/>
                  <a:pt x="1332619" y="823528"/>
                </a:cubicBezTo>
                <a:lnTo>
                  <a:pt x="1336423" y="822200"/>
                </a:lnTo>
                <a:cubicBezTo>
                  <a:pt x="1337754" y="825045"/>
                  <a:pt x="1340606" y="822200"/>
                  <a:pt x="1342698" y="822200"/>
                </a:cubicBezTo>
                <a:cubicBezTo>
                  <a:pt x="1340986" y="824097"/>
                  <a:pt x="1342698" y="825235"/>
                  <a:pt x="1340606" y="827131"/>
                </a:cubicBezTo>
                <a:cubicBezTo>
                  <a:pt x="1338704" y="824476"/>
                  <a:pt x="1335472" y="829407"/>
                  <a:pt x="1333570" y="829976"/>
                </a:cubicBezTo>
                <a:cubicBezTo>
                  <a:pt x="1337944" y="831873"/>
                  <a:pt x="1339465" y="827700"/>
                  <a:pt x="1344980" y="831304"/>
                </a:cubicBezTo>
                <a:cubicBezTo>
                  <a:pt x="1346311" y="829976"/>
                  <a:pt x="1347642" y="828838"/>
                  <a:pt x="1349924" y="831304"/>
                </a:cubicBezTo>
                <a:cubicBezTo>
                  <a:pt x="1355058" y="827321"/>
                  <a:pt x="1359241" y="831304"/>
                  <a:pt x="1364185" y="826562"/>
                </a:cubicBezTo>
                <a:cubicBezTo>
                  <a:pt x="1360763" y="826562"/>
                  <a:pt x="1355819" y="827890"/>
                  <a:pt x="1353727" y="826562"/>
                </a:cubicBezTo>
                <a:cubicBezTo>
                  <a:pt x="1357530" y="824855"/>
                  <a:pt x="1364376" y="821441"/>
                  <a:pt x="1367038" y="826562"/>
                </a:cubicBezTo>
                <a:cubicBezTo>
                  <a:pt x="1368179" y="824097"/>
                  <a:pt x="1367038" y="825045"/>
                  <a:pt x="1367038" y="822579"/>
                </a:cubicBezTo>
                <a:cubicBezTo>
                  <a:pt x="1376165" y="823907"/>
                  <a:pt x="1388335" y="813475"/>
                  <a:pt x="1398033" y="816889"/>
                </a:cubicBezTo>
                <a:cubicBezTo>
                  <a:pt x="1398033" y="814613"/>
                  <a:pt x="1399935" y="815562"/>
                  <a:pt x="1401076" y="815562"/>
                </a:cubicBezTo>
                <a:cubicBezTo>
                  <a:pt x="1402217" y="815562"/>
                  <a:pt x="1401076" y="817269"/>
                  <a:pt x="1401076" y="817648"/>
                </a:cubicBezTo>
                <a:cubicBezTo>
                  <a:pt x="1405355" y="817648"/>
                  <a:pt x="1409824" y="816226"/>
                  <a:pt x="1414292" y="815514"/>
                </a:cubicBezTo>
                <a:lnTo>
                  <a:pt x="1419718" y="816390"/>
                </a:lnTo>
                <a:lnTo>
                  <a:pt x="1412905" y="819205"/>
                </a:lnTo>
                <a:cubicBezTo>
                  <a:pt x="1410531" y="821573"/>
                  <a:pt x="1409062" y="824845"/>
                  <a:pt x="1409062" y="828459"/>
                </a:cubicBezTo>
                <a:cubicBezTo>
                  <a:pt x="1409062" y="835687"/>
                  <a:pt x="1414936" y="841546"/>
                  <a:pt x="1422183" y="841546"/>
                </a:cubicBezTo>
                <a:cubicBezTo>
                  <a:pt x="1429430" y="841546"/>
                  <a:pt x="1435304" y="835687"/>
                  <a:pt x="1435304" y="828459"/>
                </a:cubicBezTo>
                <a:cubicBezTo>
                  <a:pt x="1435304" y="824845"/>
                  <a:pt x="1433836" y="821573"/>
                  <a:pt x="1431461" y="819205"/>
                </a:cubicBezTo>
                <a:lnTo>
                  <a:pt x="1427651" y="817631"/>
                </a:lnTo>
                <a:lnTo>
                  <a:pt x="1437016" y="816486"/>
                </a:lnTo>
                <a:cubicBezTo>
                  <a:pt x="1440106" y="816700"/>
                  <a:pt x="1443006" y="816605"/>
                  <a:pt x="1445383" y="813475"/>
                </a:cubicBezTo>
                <a:cubicBezTo>
                  <a:pt x="1446714" y="813475"/>
                  <a:pt x="1447664" y="813475"/>
                  <a:pt x="1448615" y="813475"/>
                </a:cubicBezTo>
                <a:cubicBezTo>
                  <a:pt x="1446333" y="817648"/>
                  <a:pt x="1451087" y="815182"/>
                  <a:pt x="1451658" y="817648"/>
                </a:cubicBezTo>
                <a:cubicBezTo>
                  <a:pt x="1453696" y="813619"/>
                  <a:pt x="1458433" y="811746"/>
                  <a:pt x="1462687" y="813286"/>
                </a:cubicBezTo>
                <a:cubicBezTo>
                  <a:pt x="1462687" y="817079"/>
                  <a:pt x="1456602" y="817079"/>
                  <a:pt x="1454320" y="819924"/>
                </a:cubicBezTo>
                <a:cubicBezTo>
                  <a:pt x="1460595" y="822579"/>
                  <a:pt x="1467821" y="815751"/>
                  <a:pt x="1471054" y="822769"/>
                </a:cubicBezTo>
                <a:cubicBezTo>
                  <a:pt x="1463014" y="825682"/>
                  <a:pt x="1455141" y="829037"/>
                  <a:pt x="1447474" y="832821"/>
                </a:cubicBezTo>
                <a:cubicBezTo>
                  <a:pt x="1453369" y="835856"/>
                  <a:pt x="1458884" y="829218"/>
                  <a:pt x="1463447" y="832821"/>
                </a:cubicBezTo>
                <a:cubicBezTo>
                  <a:pt x="1468962" y="831114"/>
                  <a:pt x="1477329" y="829028"/>
                  <a:pt x="1484365" y="827511"/>
                </a:cubicBezTo>
                <a:cubicBezTo>
                  <a:pt x="1483783" y="828159"/>
                  <a:pt x="1483783" y="829138"/>
                  <a:pt x="1484365" y="829787"/>
                </a:cubicBezTo>
                <a:cubicBezTo>
                  <a:pt x="1493808" y="828320"/>
                  <a:pt x="1502975" y="825443"/>
                  <a:pt x="1511557" y="821252"/>
                </a:cubicBezTo>
                <a:cubicBezTo>
                  <a:pt x="1512496" y="821553"/>
                  <a:pt x="1513259" y="822246"/>
                  <a:pt x="1513649" y="823148"/>
                </a:cubicBezTo>
                <a:cubicBezTo>
                  <a:pt x="1521065" y="819545"/>
                  <a:pt x="1529432" y="814234"/>
                  <a:pt x="1537228" y="816889"/>
                </a:cubicBezTo>
                <a:cubicBezTo>
                  <a:pt x="1537228" y="816889"/>
                  <a:pt x="1538559" y="818786"/>
                  <a:pt x="1537228" y="820303"/>
                </a:cubicBezTo>
                <a:cubicBezTo>
                  <a:pt x="1533482" y="823423"/>
                  <a:pt x="1529475" y="826215"/>
                  <a:pt x="1525248" y="828649"/>
                </a:cubicBezTo>
                <a:cubicBezTo>
                  <a:pt x="1535304" y="827194"/>
                  <a:pt x="1545023" y="823983"/>
                  <a:pt x="1553962" y="819165"/>
                </a:cubicBezTo>
                <a:cubicBezTo>
                  <a:pt x="1552441" y="819165"/>
                  <a:pt x="1549969" y="819165"/>
                  <a:pt x="1550729" y="816700"/>
                </a:cubicBezTo>
                <a:cubicBezTo>
                  <a:pt x="1551490" y="814234"/>
                  <a:pt x="1552441" y="814424"/>
                  <a:pt x="1553582" y="814424"/>
                </a:cubicBezTo>
                <a:cubicBezTo>
                  <a:pt x="1554723" y="814424"/>
                  <a:pt x="1553582" y="816320"/>
                  <a:pt x="1555293" y="816889"/>
                </a:cubicBezTo>
                <a:cubicBezTo>
                  <a:pt x="1557005" y="817458"/>
                  <a:pt x="1555293" y="812717"/>
                  <a:pt x="1558146" y="809303"/>
                </a:cubicBezTo>
                <a:cubicBezTo>
                  <a:pt x="1556434" y="808165"/>
                  <a:pt x="1555673" y="811389"/>
                  <a:pt x="1553962" y="809303"/>
                </a:cubicBezTo>
                <a:cubicBezTo>
                  <a:pt x="1552251" y="807216"/>
                  <a:pt x="1551680" y="807596"/>
                  <a:pt x="1551680" y="806458"/>
                </a:cubicBezTo>
                <a:cubicBezTo>
                  <a:pt x="1551680" y="805320"/>
                  <a:pt x="1557765" y="805130"/>
                  <a:pt x="1560618" y="803233"/>
                </a:cubicBezTo>
                <a:cubicBezTo>
                  <a:pt x="1556814" y="800009"/>
                  <a:pt x="1554723" y="803233"/>
                  <a:pt x="1551300" y="800768"/>
                </a:cubicBezTo>
                <a:cubicBezTo>
                  <a:pt x="1551300" y="797354"/>
                  <a:pt x="1548638" y="795457"/>
                  <a:pt x="1550159" y="790905"/>
                </a:cubicBezTo>
                <a:cubicBezTo>
                  <a:pt x="1546356" y="789388"/>
                  <a:pt x="1543313" y="790905"/>
                  <a:pt x="1539700" y="790905"/>
                </a:cubicBezTo>
                <a:cubicBezTo>
                  <a:pt x="1538369" y="786543"/>
                  <a:pt x="1535517" y="786733"/>
                  <a:pt x="1532284" y="785026"/>
                </a:cubicBezTo>
                <a:cubicBezTo>
                  <a:pt x="1533425" y="783319"/>
                  <a:pt x="1532284" y="782181"/>
                  <a:pt x="1530763" y="781043"/>
                </a:cubicBezTo>
                <a:cubicBezTo>
                  <a:pt x="1521445" y="781043"/>
                  <a:pt x="1524107" y="775353"/>
                  <a:pt x="1514029" y="772887"/>
                </a:cubicBezTo>
                <a:cubicBezTo>
                  <a:pt x="1514029" y="770801"/>
                  <a:pt x="1514029" y="768525"/>
                  <a:pt x="1511177" y="767387"/>
                </a:cubicBezTo>
                <a:cubicBezTo>
                  <a:pt x="1507577" y="769657"/>
                  <a:pt x="1502987" y="769657"/>
                  <a:pt x="1499387" y="767387"/>
                </a:cubicBezTo>
                <a:cubicBezTo>
                  <a:pt x="1498246" y="763593"/>
                  <a:pt x="1496915" y="759800"/>
                  <a:pt x="1495394" y="756007"/>
                </a:cubicBezTo>
                <a:lnTo>
                  <a:pt x="1487787" y="737040"/>
                </a:lnTo>
                <a:cubicBezTo>
                  <a:pt x="1489826" y="736063"/>
                  <a:pt x="1491248" y="734148"/>
                  <a:pt x="1491591" y="731919"/>
                </a:cubicBezTo>
                <a:cubicBezTo>
                  <a:pt x="1490085" y="732831"/>
                  <a:pt x="1488491" y="733594"/>
                  <a:pt x="1486837" y="734195"/>
                </a:cubicBezTo>
                <a:lnTo>
                  <a:pt x="1479040" y="713901"/>
                </a:lnTo>
                <a:lnTo>
                  <a:pt x="1409062" y="713901"/>
                </a:lnTo>
                <a:lnTo>
                  <a:pt x="1409062" y="753731"/>
                </a:lnTo>
                <a:lnTo>
                  <a:pt x="1382440" y="758662"/>
                </a:lnTo>
                <a:cubicBezTo>
                  <a:pt x="1374264" y="752782"/>
                  <a:pt x="1376355" y="756196"/>
                  <a:pt x="1379778" y="759800"/>
                </a:cubicBezTo>
                <a:cubicBezTo>
                  <a:pt x="1370651" y="762076"/>
                  <a:pt x="1360763" y="763973"/>
                  <a:pt x="1352586" y="765869"/>
                </a:cubicBezTo>
                <a:cubicBezTo>
                  <a:pt x="1351335" y="765585"/>
                  <a:pt x="1350034" y="765585"/>
                  <a:pt x="1348783" y="765869"/>
                </a:cubicBezTo>
                <a:lnTo>
                  <a:pt x="1347071" y="765869"/>
                </a:lnTo>
                <a:cubicBezTo>
                  <a:pt x="1346176" y="765566"/>
                  <a:pt x="1345474" y="764866"/>
                  <a:pt x="1345170" y="763973"/>
                </a:cubicBezTo>
                <a:cubicBezTo>
                  <a:pt x="1340184" y="765949"/>
                  <a:pt x="1335029" y="767472"/>
                  <a:pt x="1329767" y="768525"/>
                </a:cubicBezTo>
                <a:lnTo>
                  <a:pt x="1359051" y="737230"/>
                </a:lnTo>
                <a:lnTo>
                  <a:pt x="1305807" y="737230"/>
                </a:lnTo>
                <a:cubicBezTo>
                  <a:pt x="1276523" y="737230"/>
                  <a:pt x="1244197" y="737230"/>
                  <a:pt x="1233738" y="735333"/>
                </a:cubicBezTo>
                <a:cubicBezTo>
                  <a:pt x="1227061" y="735316"/>
                  <a:pt x="1220695" y="738146"/>
                  <a:pt x="1216243" y="743109"/>
                </a:cubicBezTo>
                <a:lnTo>
                  <a:pt x="1216243" y="741023"/>
                </a:lnTo>
                <a:cubicBezTo>
                  <a:pt x="1216422" y="740403"/>
                  <a:pt x="1216422" y="739747"/>
                  <a:pt x="1216243" y="739127"/>
                </a:cubicBezTo>
                <a:lnTo>
                  <a:pt x="1216243" y="737230"/>
                </a:lnTo>
                <a:cubicBezTo>
                  <a:pt x="1215532" y="733947"/>
                  <a:pt x="1213720" y="731005"/>
                  <a:pt x="1211109" y="728885"/>
                </a:cubicBezTo>
                <a:cubicBezTo>
                  <a:pt x="1209708" y="728623"/>
                  <a:pt x="1208327" y="729433"/>
                  <a:pt x="1207877" y="730781"/>
                </a:cubicBezTo>
                <a:cubicBezTo>
                  <a:pt x="1208475" y="733313"/>
                  <a:pt x="1209795" y="735620"/>
                  <a:pt x="1211680" y="737420"/>
                </a:cubicBezTo>
                <a:cubicBezTo>
                  <a:pt x="1209018" y="749558"/>
                  <a:pt x="1215103" y="747282"/>
                  <a:pt x="1217004" y="743109"/>
                </a:cubicBezTo>
                <a:cubicBezTo>
                  <a:pt x="1212935" y="747185"/>
                  <a:pt x="1209818" y="752107"/>
                  <a:pt x="1207877" y="757524"/>
                </a:cubicBezTo>
                <a:lnTo>
                  <a:pt x="1197988" y="782750"/>
                </a:lnTo>
                <a:lnTo>
                  <a:pt x="1245528" y="795267"/>
                </a:lnTo>
                <a:lnTo>
                  <a:pt x="1264543" y="800199"/>
                </a:lnTo>
                <a:cubicBezTo>
                  <a:pt x="1263971" y="800811"/>
                  <a:pt x="1263250" y="801268"/>
                  <a:pt x="1262452" y="801526"/>
                </a:cubicBezTo>
                <a:cubicBezTo>
                  <a:pt x="1262452" y="801526"/>
                  <a:pt x="1262452" y="800388"/>
                  <a:pt x="1262452" y="800009"/>
                </a:cubicBezTo>
                <a:cubicBezTo>
                  <a:pt x="1259029" y="802475"/>
                  <a:pt x="1255606" y="801147"/>
                  <a:pt x="1251422" y="804371"/>
                </a:cubicBezTo>
                <a:cubicBezTo>
                  <a:pt x="1251422" y="804371"/>
                  <a:pt x="1253324" y="800768"/>
                  <a:pt x="1251422" y="802285"/>
                </a:cubicBezTo>
                <a:cubicBezTo>
                  <a:pt x="1249521" y="803802"/>
                  <a:pt x="1250472" y="804561"/>
                  <a:pt x="1249521" y="804182"/>
                </a:cubicBezTo>
                <a:cubicBezTo>
                  <a:pt x="1248570" y="803802"/>
                  <a:pt x="1250852" y="803044"/>
                  <a:pt x="1251613" y="800768"/>
                </a:cubicBezTo>
                <a:cubicBezTo>
                  <a:pt x="1252373" y="798492"/>
                  <a:pt x="1248950" y="799630"/>
                  <a:pt x="1248380" y="800768"/>
                </a:cubicBezTo>
                <a:cubicBezTo>
                  <a:pt x="1247810" y="801906"/>
                  <a:pt x="1249901" y="802285"/>
                  <a:pt x="1248380" y="803423"/>
                </a:cubicBezTo>
                <a:cubicBezTo>
                  <a:pt x="1246859" y="804561"/>
                  <a:pt x="1246098" y="807027"/>
                  <a:pt x="1244387" y="806458"/>
                </a:cubicBezTo>
                <a:cubicBezTo>
                  <a:pt x="1245908" y="804751"/>
                  <a:pt x="1244387" y="803802"/>
                  <a:pt x="1246098" y="802095"/>
                </a:cubicBezTo>
                <a:cubicBezTo>
                  <a:pt x="1244866" y="801147"/>
                  <a:pt x="1243147" y="801147"/>
                  <a:pt x="1241915" y="802095"/>
                </a:cubicBezTo>
                <a:cubicBezTo>
                  <a:pt x="1240034" y="800296"/>
                  <a:pt x="1237233" y="799842"/>
                  <a:pt x="1234879" y="800957"/>
                </a:cubicBezTo>
                <a:cubicBezTo>
                  <a:pt x="1234879" y="800957"/>
                  <a:pt x="1236780" y="797923"/>
                  <a:pt x="1234879" y="796974"/>
                </a:cubicBezTo>
                <a:cubicBezTo>
                  <a:pt x="1230315" y="800768"/>
                  <a:pt x="1224040" y="800957"/>
                  <a:pt x="1219286" y="803613"/>
                </a:cubicBezTo>
                <a:cubicBezTo>
                  <a:pt x="1218957" y="802793"/>
                  <a:pt x="1218510" y="802025"/>
                  <a:pt x="1217955" y="801337"/>
                </a:cubicBezTo>
                <a:lnTo>
                  <a:pt x="1217004" y="798302"/>
                </a:lnTo>
                <a:lnTo>
                  <a:pt x="1214722" y="808165"/>
                </a:lnTo>
                <a:cubicBezTo>
                  <a:pt x="1212821" y="809492"/>
                  <a:pt x="1210919" y="811389"/>
                  <a:pt x="1209588" y="808165"/>
                </a:cubicBezTo>
                <a:cubicBezTo>
                  <a:pt x="1198178" y="814803"/>
                  <a:pt x="1182396" y="814613"/>
                  <a:pt x="1172697" y="821252"/>
                </a:cubicBezTo>
                <a:cubicBezTo>
                  <a:pt x="1172697" y="821252"/>
                  <a:pt x="1172697" y="820114"/>
                  <a:pt x="1171176" y="819734"/>
                </a:cubicBezTo>
                <a:lnTo>
                  <a:pt x="1169845" y="819734"/>
                </a:lnTo>
                <a:lnTo>
                  <a:pt x="1174599" y="812906"/>
                </a:lnTo>
                <a:cubicBezTo>
                  <a:pt x="1184970" y="796787"/>
                  <a:pt x="1192856" y="779205"/>
                  <a:pt x="1197988" y="760748"/>
                </a:cubicBezTo>
                <a:lnTo>
                  <a:pt x="1204073" y="735143"/>
                </a:lnTo>
                <a:lnTo>
                  <a:pt x="1181445" y="730023"/>
                </a:lnTo>
                <a:lnTo>
                  <a:pt x="1179353" y="730023"/>
                </a:lnTo>
                <a:lnTo>
                  <a:pt x="1176691" y="725660"/>
                </a:lnTo>
                <a:lnTo>
                  <a:pt x="1171747" y="728505"/>
                </a:lnTo>
                <a:lnTo>
                  <a:pt x="1170606" y="728505"/>
                </a:lnTo>
                <a:cubicBezTo>
                  <a:pt x="1164241" y="728443"/>
                  <a:pt x="1157882" y="728886"/>
                  <a:pt x="1151590" y="729833"/>
                </a:cubicBezTo>
                <a:lnTo>
                  <a:pt x="1153302" y="722626"/>
                </a:lnTo>
                <a:lnTo>
                  <a:pt x="1142463" y="716936"/>
                </a:lnTo>
                <a:lnTo>
                  <a:pt x="1137518" y="714280"/>
                </a:lnTo>
                <a:cubicBezTo>
                  <a:pt x="1143603" y="712194"/>
                  <a:pt x="1149308" y="708590"/>
                  <a:pt x="1153492" y="710866"/>
                </a:cubicBezTo>
                <a:cubicBezTo>
                  <a:pt x="1154823" y="708590"/>
                  <a:pt x="1154823" y="708590"/>
                  <a:pt x="1156344" y="710866"/>
                </a:cubicBezTo>
                <a:cubicBezTo>
                  <a:pt x="1157865" y="713142"/>
                  <a:pt x="1157485" y="707263"/>
                  <a:pt x="1158816" y="707832"/>
                </a:cubicBezTo>
                <a:cubicBezTo>
                  <a:pt x="1160147" y="708401"/>
                  <a:pt x="1158816" y="710297"/>
                  <a:pt x="1158816" y="711625"/>
                </a:cubicBezTo>
                <a:cubicBezTo>
                  <a:pt x="1158816" y="712953"/>
                  <a:pt x="1160527" y="711625"/>
                  <a:pt x="1161478" y="711625"/>
                </a:cubicBezTo>
                <a:cubicBezTo>
                  <a:pt x="1160583" y="709006"/>
                  <a:pt x="1161706" y="706125"/>
                  <a:pt x="1164140" y="704797"/>
                </a:cubicBezTo>
                <a:cubicBezTo>
                  <a:pt x="1163511" y="705351"/>
                  <a:pt x="1163450" y="706311"/>
                  <a:pt x="1164005" y="706938"/>
                </a:cubicBezTo>
                <a:cubicBezTo>
                  <a:pt x="1164047" y="706986"/>
                  <a:pt x="1164093" y="707031"/>
                  <a:pt x="1164140" y="707073"/>
                </a:cubicBezTo>
                <a:cubicBezTo>
                  <a:pt x="1166993" y="703659"/>
                  <a:pt x="1171366" y="704797"/>
                  <a:pt x="1175170" y="701952"/>
                </a:cubicBezTo>
                <a:cubicBezTo>
                  <a:pt x="1175170" y="703849"/>
                  <a:pt x="1175170" y="703280"/>
                  <a:pt x="1175170" y="705556"/>
                </a:cubicBezTo>
                <a:cubicBezTo>
                  <a:pt x="1176311" y="704418"/>
                  <a:pt x="1177642" y="704038"/>
                  <a:pt x="1178592" y="702521"/>
                </a:cubicBezTo>
                <a:lnTo>
                  <a:pt x="1190762" y="705366"/>
                </a:lnTo>
                <a:lnTo>
                  <a:pt x="1188671" y="702142"/>
                </a:lnTo>
                <a:lnTo>
                  <a:pt x="1190192" y="699676"/>
                </a:lnTo>
                <a:cubicBezTo>
                  <a:pt x="1192664" y="701573"/>
                  <a:pt x="1191333" y="699676"/>
                  <a:pt x="1192664" y="698159"/>
                </a:cubicBezTo>
                <a:cubicBezTo>
                  <a:pt x="1193995" y="696641"/>
                  <a:pt x="1198559" y="698159"/>
                  <a:pt x="1199319" y="701193"/>
                </a:cubicBezTo>
                <a:cubicBezTo>
                  <a:pt x="1200651" y="700055"/>
                  <a:pt x="1197988" y="697779"/>
                  <a:pt x="1200460" y="697969"/>
                </a:cubicBezTo>
                <a:cubicBezTo>
                  <a:pt x="1202932" y="698159"/>
                  <a:pt x="1199319" y="700814"/>
                  <a:pt x="1200460" y="701573"/>
                </a:cubicBezTo>
                <a:cubicBezTo>
                  <a:pt x="1200460" y="699486"/>
                  <a:pt x="1203123" y="701573"/>
                  <a:pt x="1203693" y="699676"/>
                </a:cubicBezTo>
                <a:cubicBezTo>
                  <a:pt x="1204264" y="697779"/>
                  <a:pt x="1205785" y="696072"/>
                  <a:pt x="1203693" y="693227"/>
                </a:cubicBezTo>
                <a:cubicBezTo>
                  <a:pt x="1203693" y="695693"/>
                  <a:pt x="1203693" y="693227"/>
                  <a:pt x="1206355" y="693227"/>
                </a:cubicBezTo>
                <a:cubicBezTo>
                  <a:pt x="1208953" y="691758"/>
                  <a:pt x="1211693" y="690549"/>
                  <a:pt x="1214532" y="689624"/>
                </a:cubicBezTo>
                <a:cubicBezTo>
                  <a:pt x="1214272" y="691124"/>
                  <a:pt x="1215167" y="692585"/>
                  <a:pt x="1216624" y="693038"/>
                </a:cubicBezTo>
                <a:cubicBezTo>
                  <a:pt x="1218136" y="693478"/>
                  <a:pt x="1219719" y="692611"/>
                  <a:pt x="1220161" y="691101"/>
                </a:cubicBezTo>
                <a:cubicBezTo>
                  <a:pt x="1220193" y="690989"/>
                  <a:pt x="1220218" y="690876"/>
                  <a:pt x="1220237" y="690762"/>
                </a:cubicBezTo>
                <a:cubicBezTo>
                  <a:pt x="1220587" y="689977"/>
                  <a:pt x="1220587" y="689081"/>
                  <a:pt x="1220237" y="688296"/>
                </a:cubicBezTo>
                <a:cubicBezTo>
                  <a:pt x="1226702" y="686779"/>
                  <a:pt x="1233358" y="685830"/>
                  <a:pt x="1239252" y="684692"/>
                </a:cubicBezTo>
                <a:lnTo>
                  <a:pt x="1241154" y="684692"/>
                </a:lnTo>
                <a:lnTo>
                  <a:pt x="1287362" y="684692"/>
                </a:lnTo>
                <a:lnTo>
                  <a:pt x="1276333" y="673692"/>
                </a:lnTo>
                <a:cubicBezTo>
                  <a:pt x="1278096" y="673724"/>
                  <a:pt x="1279788" y="674399"/>
                  <a:pt x="1281087" y="675589"/>
                </a:cubicBezTo>
                <a:cubicBezTo>
                  <a:pt x="1290154" y="670908"/>
                  <a:pt x="1300546" y="669436"/>
                  <a:pt x="1310561" y="671416"/>
                </a:cubicBezTo>
                <a:cubicBezTo>
                  <a:pt x="1311892" y="667243"/>
                  <a:pt x="1316646" y="667623"/>
                  <a:pt x="1317027" y="671416"/>
                </a:cubicBezTo>
                <a:cubicBezTo>
                  <a:pt x="1319329" y="670433"/>
                  <a:pt x="1321763" y="669794"/>
                  <a:pt x="1324253" y="669519"/>
                </a:cubicBezTo>
                <a:cubicBezTo>
                  <a:pt x="1324253" y="669519"/>
                  <a:pt x="1324253" y="671037"/>
                  <a:pt x="1324253" y="671985"/>
                </a:cubicBezTo>
                <a:cubicBezTo>
                  <a:pt x="1317582" y="673705"/>
                  <a:pt x="1310774" y="674847"/>
                  <a:pt x="1303906" y="675399"/>
                </a:cubicBezTo>
                <a:cubicBezTo>
                  <a:pt x="1303906" y="676916"/>
                  <a:pt x="1302004" y="678813"/>
                  <a:pt x="1302765" y="680141"/>
                </a:cubicBezTo>
                <a:cubicBezTo>
                  <a:pt x="1305975" y="679480"/>
                  <a:pt x="1309101" y="678462"/>
                  <a:pt x="1312083" y="677106"/>
                </a:cubicBezTo>
                <a:cubicBezTo>
                  <a:pt x="1312083" y="677106"/>
                  <a:pt x="1313414" y="678244"/>
                  <a:pt x="1313414" y="680141"/>
                </a:cubicBezTo>
                <a:cubicBezTo>
                  <a:pt x="1317540" y="677003"/>
                  <a:pt x="1322971" y="676146"/>
                  <a:pt x="1327866" y="677865"/>
                </a:cubicBezTo>
                <a:cubicBezTo>
                  <a:pt x="1329767" y="674451"/>
                  <a:pt x="1333000" y="675399"/>
                  <a:pt x="1335662" y="674830"/>
                </a:cubicBezTo>
                <a:cubicBezTo>
                  <a:pt x="1335879" y="673447"/>
                  <a:pt x="1335879" y="672040"/>
                  <a:pt x="1335662" y="670657"/>
                </a:cubicBezTo>
                <a:cubicBezTo>
                  <a:pt x="1341040" y="668939"/>
                  <a:pt x="1346586" y="667795"/>
                  <a:pt x="1352206" y="667243"/>
                </a:cubicBezTo>
                <a:cubicBezTo>
                  <a:pt x="1350114" y="669899"/>
                  <a:pt x="1353917" y="668761"/>
                  <a:pt x="1352206" y="671606"/>
                </a:cubicBezTo>
                <a:cubicBezTo>
                  <a:pt x="1350106" y="671643"/>
                  <a:pt x="1348435" y="673373"/>
                  <a:pt x="1348473" y="675467"/>
                </a:cubicBezTo>
                <a:cubicBezTo>
                  <a:pt x="1348479" y="675765"/>
                  <a:pt x="1348518" y="676059"/>
                  <a:pt x="1348593" y="676347"/>
                </a:cubicBezTo>
                <a:cubicBezTo>
                  <a:pt x="1349734" y="676347"/>
                  <a:pt x="1350494" y="674451"/>
                  <a:pt x="1351635" y="675020"/>
                </a:cubicBezTo>
                <a:cubicBezTo>
                  <a:pt x="1352776" y="675589"/>
                  <a:pt x="1351635" y="677485"/>
                  <a:pt x="1352966" y="678054"/>
                </a:cubicBezTo>
                <a:cubicBezTo>
                  <a:pt x="1355438" y="674830"/>
                  <a:pt x="1360382" y="675589"/>
                  <a:pt x="1360573" y="670278"/>
                </a:cubicBezTo>
                <a:cubicBezTo>
                  <a:pt x="1362094" y="670278"/>
                  <a:pt x="1363425" y="670278"/>
                  <a:pt x="1365136" y="670278"/>
                </a:cubicBezTo>
                <a:cubicBezTo>
                  <a:pt x="1361713" y="674451"/>
                  <a:pt x="1366277" y="673502"/>
                  <a:pt x="1365136" y="677106"/>
                </a:cubicBezTo>
                <a:cubicBezTo>
                  <a:pt x="1360002" y="677106"/>
                  <a:pt x="1356009" y="681658"/>
                  <a:pt x="1351255" y="683555"/>
                </a:cubicBezTo>
                <a:cubicBezTo>
                  <a:pt x="1354301" y="684528"/>
                  <a:pt x="1357617" y="683268"/>
                  <a:pt x="1359241" y="680520"/>
                </a:cubicBezTo>
                <a:cubicBezTo>
                  <a:pt x="1361143" y="680520"/>
                  <a:pt x="1357340" y="682985"/>
                  <a:pt x="1359241" y="683365"/>
                </a:cubicBezTo>
                <a:cubicBezTo>
                  <a:pt x="1361143" y="683744"/>
                  <a:pt x="1365707" y="679382"/>
                  <a:pt x="1367418" y="681278"/>
                </a:cubicBezTo>
                <a:cubicBezTo>
                  <a:pt x="1369130" y="683175"/>
                  <a:pt x="1368559" y="677865"/>
                  <a:pt x="1369700" y="678813"/>
                </a:cubicBezTo>
                <a:cubicBezTo>
                  <a:pt x="1370841" y="679761"/>
                  <a:pt x="1368559" y="680330"/>
                  <a:pt x="1369700" y="680899"/>
                </a:cubicBezTo>
                <a:cubicBezTo>
                  <a:pt x="1370841" y="681468"/>
                  <a:pt x="1375024" y="679003"/>
                  <a:pt x="1374454" y="682037"/>
                </a:cubicBezTo>
                <a:cubicBezTo>
                  <a:pt x="1375595" y="680520"/>
                  <a:pt x="1376926" y="680330"/>
                  <a:pt x="1377877" y="678623"/>
                </a:cubicBezTo>
                <a:cubicBezTo>
                  <a:pt x="1387018" y="678157"/>
                  <a:pt x="1396016" y="676169"/>
                  <a:pt x="1404499" y="672744"/>
                </a:cubicBezTo>
                <a:cubicBezTo>
                  <a:pt x="1408682" y="674071"/>
                  <a:pt x="1409253" y="675399"/>
                  <a:pt x="1413056" y="673882"/>
                </a:cubicBezTo>
                <a:cubicBezTo>
                  <a:pt x="1413056" y="677106"/>
                  <a:pt x="1404879" y="679951"/>
                  <a:pt x="1405830" y="683555"/>
                </a:cubicBezTo>
                <a:cubicBezTo>
                  <a:pt x="1405830" y="682417"/>
                  <a:pt x="1409253" y="683555"/>
                  <a:pt x="1408492" y="683555"/>
                </a:cubicBezTo>
                <a:cubicBezTo>
                  <a:pt x="1407731" y="683555"/>
                  <a:pt x="1400696" y="685830"/>
                  <a:pt x="1400125" y="688676"/>
                </a:cubicBezTo>
                <a:cubicBezTo>
                  <a:pt x="1399555" y="691520"/>
                  <a:pt x="1402977" y="688676"/>
                  <a:pt x="1405450" y="690382"/>
                </a:cubicBezTo>
                <a:cubicBezTo>
                  <a:pt x="1406781" y="688106"/>
                  <a:pt x="1408872" y="688486"/>
                  <a:pt x="1410964" y="688865"/>
                </a:cubicBezTo>
                <a:lnTo>
                  <a:pt x="1410964" y="691520"/>
                </a:lnTo>
                <a:cubicBezTo>
                  <a:pt x="1414039" y="689567"/>
                  <a:pt x="1417460" y="688215"/>
                  <a:pt x="1421042" y="687537"/>
                </a:cubicBezTo>
                <a:cubicBezTo>
                  <a:pt x="1422250" y="688702"/>
                  <a:pt x="1422282" y="690623"/>
                  <a:pt x="1421113" y="691828"/>
                </a:cubicBezTo>
                <a:cubicBezTo>
                  <a:pt x="1421090" y="691852"/>
                  <a:pt x="1421067" y="691877"/>
                  <a:pt x="1421042" y="691900"/>
                </a:cubicBezTo>
                <a:cubicBezTo>
                  <a:pt x="1429219" y="691900"/>
                  <a:pt x="1434734" y="682985"/>
                  <a:pt x="1442530" y="681468"/>
                </a:cubicBezTo>
                <a:cubicBezTo>
                  <a:pt x="1442530" y="683744"/>
                  <a:pt x="1438347" y="683934"/>
                  <a:pt x="1439297" y="685641"/>
                </a:cubicBezTo>
                <a:cubicBezTo>
                  <a:pt x="1441579" y="684123"/>
                  <a:pt x="1437586" y="688296"/>
                  <a:pt x="1439297" y="688676"/>
                </a:cubicBezTo>
                <a:cubicBezTo>
                  <a:pt x="1446333" y="686969"/>
                  <a:pt x="1450517" y="674830"/>
                  <a:pt x="1458313" y="679572"/>
                </a:cubicBezTo>
                <a:cubicBezTo>
                  <a:pt x="1458313" y="679572"/>
                  <a:pt x="1457172" y="681089"/>
                  <a:pt x="1458313" y="681658"/>
                </a:cubicBezTo>
                <a:cubicBezTo>
                  <a:pt x="1462877" y="679572"/>
                  <a:pt x="1467441" y="678434"/>
                  <a:pt x="1472005" y="676537"/>
                </a:cubicBezTo>
                <a:cubicBezTo>
                  <a:pt x="1474286" y="677865"/>
                  <a:pt x="1474476" y="679761"/>
                  <a:pt x="1475427" y="681468"/>
                </a:cubicBezTo>
                <a:cubicBezTo>
                  <a:pt x="1476378" y="683175"/>
                  <a:pt x="1471244" y="684692"/>
                  <a:pt x="1469532" y="683555"/>
                </a:cubicBezTo>
                <a:cubicBezTo>
                  <a:pt x="1459562" y="688556"/>
                  <a:pt x="1448936" y="692131"/>
                  <a:pt x="1437966" y="694176"/>
                </a:cubicBezTo>
                <a:cubicBezTo>
                  <a:pt x="1437966" y="695883"/>
                  <a:pt x="1434734" y="697969"/>
                  <a:pt x="1435875" y="699107"/>
                </a:cubicBezTo>
                <a:cubicBezTo>
                  <a:pt x="1437765" y="698821"/>
                  <a:pt x="1439689" y="698821"/>
                  <a:pt x="1441579" y="699107"/>
                </a:cubicBezTo>
                <a:cubicBezTo>
                  <a:pt x="1441579" y="700245"/>
                  <a:pt x="1439107" y="702331"/>
                  <a:pt x="1441579" y="703090"/>
                </a:cubicBezTo>
                <a:cubicBezTo>
                  <a:pt x="1447140" y="699139"/>
                  <a:pt x="1453768" y="696956"/>
                  <a:pt x="1460595" y="696831"/>
                </a:cubicBezTo>
                <a:cubicBezTo>
                  <a:pt x="1460595" y="697779"/>
                  <a:pt x="1460595" y="699107"/>
                  <a:pt x="1462687" y="699676"/>
                </a:cubicBezTo>
                <a:cubicBezTo>
                  <a:pt x="1465383" y="699037"/>
                  <a:pt x="1467228" y="696556"/>
                  <a:pt x="1467060" y="693796"/>
                </a:cubicBezTo>
                <a:cubicBezTo>
                  <a:pt x="1468391" y="693796"/>
                  <a:pt x="1469342" y="693796"/>
                  <a:pt x="1470673" y="695124"/>
                </a:cubicBezTo>
                <a:cubicBezTo>
                  <a:pt x="1478863" y="691528"/>
                  <a:pt x="1487787" y="689903"/>
                  <a:pt x="1496725" y="690382"/>
                </a:cubicBezTo>
                <a:cubicBezTo>
                  <a:pt x="1498436" y="688865"/>
                  <a:pt x="1496725" y="685830"/>
                  <a:pt x="1499387" y="685830"/>
                </a:cubicBezTo>
                <a:cubicBezTo>
                  <a:pt x="1502049" y="685830"/>
                  <a:pt x="1497485" y="688865"/>
                  <a:pt x="1499387" y="689813"/>
                </a:cubicBezTo>
                <a:cubicBezTo>
                  <a:pt x="1504301" y="688611"/>
                  <a:pt x="1509034" y="686762"/>
                  <a:pt x="1513459" y="684313"/>
                </a:cubicBezTo>
                <a:cubicBezTo>
                  <a:pt x="1511177" y="682227"/>
                  <a:pt x="1508895" y="686779"/>
                  <a:pt x="1507944" y="683365"/>
                </a:cubicBezTo>
                <a:cubicBezTo>
                  <a:pt x="1506451" y="684983"/>
                  <a:pt x="1504637" y="686274"/>
                  <a:pt x="1502620" y="687158"/>
                </a:cubicBezTo>
                <a:cubicBezTo>
                  <a:pt x="1502620" y="684313"/>
                  <a:pt x="1505092" y="683744"/>
                  <a:pt x="1505092" y="681658"/>
                </a:cubicBezTo>
                <a:cubicBezTo>
                  <a:pt x="1505092" y="679572"/>
                  <a:pt x="1503380" y="681658"/>
                  <a:pt x="1502620" y="681658"/>
                </a:cubicBezTo>
                <a:cubicBezTo>
                  <a:pt x="1501859" y="681658"/>
                  <a:pt x="1504141" y="683365"/>
                  <a:pt x="1502620" y="685072"/>
                </a:cubicBezTo>
                <a:cubicBezTo>
                  <a:pt x="1502620" y="682796"/>
                  <a:pt x="1497485" y="686779"/>
                  <a:pt x="1497105" y="685072"/>
                </a:cubicBezTo>
                <a:cubicBezTo>
                  <a:pt x="1496725" y="683365"/>
                  <a:pt x="1502239" y="682796"/>
                  <a:pt x="1499767" y="682796"/>
                </a:cubicBezTo>
                <a:cubicBezTo>
                  <a:pt x="1497295" y="682796"/>
                  <a:pt x="1497676" y="681848"/>
                  <a:pt x="1496725" y="681658"/>
                </a:cubicBezTo>
                <a:cubicBezTo>
                  <a:pt x="1495774" y="681468"/>
                  <a:pt x="1498246" y="681658"/>
                  <a:pt x="1498056" y="679382"/>
                </a:cubicBezTo>
                <a:cubicBezTo>
                  <a:pt x="1501098" y="681278"/>
                  <a:pt x="1504902" y="675020"/>
                  <a:pt x="1509085" y="675020"/>
                </a:cubicBezTo>
                <a:cubicBezTo>
                  <a:pt x="1509085" y="676727"/>
                  <a:pt x="1515170" y="676727"/>
                  <a:pt x="1515931" y="677675"/>
                </a:cubicBezTo>
                <a:cubicBezTo>
                  <a:pt x="1516691" y="678623"/>
                  <a:pt x="1519354" y="675209"/>
                  <a:pt x="1517642" y="673313"/>
                </a:cubicBezTo>
                <a:cubicBezTo>
                  <a:pt x="1515931" y="671416"/>
                  <a:pt x="1514219" y="671985"/>
                  <a:pt x="1512318" y="670847"/>
                </a:cubicBezTo>
                <a:cubicBezTo>
                  <a:pt x="1502430" y="674071"/>
                  <a:pt x="1491400" y="665157"/>
                  <a:pt x="1483033" y="666864"/>
                </a:cubicBezTo>
                <a:lnTo>
                  <a:pt x="1479040" y="663829"/>
                </a:lnTo>
                <a:cubicBezTo>
                  <a:pt x="1476378" y="666485"/>
                  <a:pt x="1472955" y="663829"/>
                  <a:pt x="1469532" y="663829"/>
                </a:cubicBezTo>
                <a:cubicBezTo>
                  <a:pt x="1471054" y="661364"/>
                  <a:pt x="1469532" y="663829"/>
                  <a:pt x="1467821" y="662881"/>
                </a:cubicBezTo>
                <a:cubicBezTo>
                  <a:pt x="1466110" y="661933"/>
                  <a:pt x="1465349" y="661743"/>
                  <a:pt x="1467821" y="658898"/>
                </a:cubicBezTo>
                <a:cubicBezTo>
                  <a:pt x="1462993" y="660320"/>
                  <a:pt x="1457796" y="659774"/>
                  <a:pt x="1453369" y="657381"/>
                </a:cubicBezTo>
                <a:cubicBezTo>
                  <a:pt x="1453369" y="654346"/>
                  <a:pt x="1451277" y="652449"/>
                  <a:pt x="1453369" y="648846"/>
                </a:cubicBezTo>
                <a:cubicBezTo>
                  <a:pt x="1449186" y="647139"/>
                  <a:pt x="1455080" y="646380"/>
                  <a:pt x="1450136" y="645432"/>
                </a:cubicBezTo>
                <a:cubicBezTo>
                  <a:pt x="1450136" y="645432"/>
                  <a:pt x="1451277" y="645432"/>
                  <a:pt x="1451658" y="643914"/>
                </a:cubicBezTo>
                <a:cubicBezTo>
                  <a:pt x="1448805" y="642018"/>
                  <a:pt x="1446904" y="642018"/>
                  <a:pt x="1446333" y="638604"/>
                </a:cubicBezTo>
                <a:cubicBezTo>
                  <a:pt x="1445763" y="635190"/>
                  <a:pt x="1443101" y="638604"/>
                  <a:pt x="1441579" y="638604"/>
                </a:cubicBezTo>
                <a:cubicBezTo>
                  <a:pt x="1441579" y="633293"/>
                  <a:pt x="1446904" y="632534"/>
                  <a:pt x="1449566" y="630258"/>
                </a:cubicBezTo>
                <a:cubicBezTo>
                  <a:pt x="1447284" y="629120"/>
                  <a:pt x="1449566" y="630258"/>
                  <a:pt x="1449566" y="628362"/>
                </a:cubicBezTo>
                <a:cubicBezTo>
                  <a:pt x="1446143" y="629500"/>
                  <a:pt x="1447664" y="626655"/>
                  <a:pt x="1444622" y="628362"/>
                </a:cubicBezTo>
                <a:cubicBezTo>
                  <a:pt x="1441579" y="630069"/>
                  <a:pt x="1444622" y="627034"/>
                  <a:pt x="1444622" y="626276"/>
                </a:cubicBezTo>
                <a:cubicBezTo>
                  <a:pt x="1438600" y="623810"/>
                  <a:pt x="1431973" y="623214"/>
                  <a:pt x="1425606" y="624569"/>
                </a:cubicBezTo>
                <a:cubicBezTo>
                  <a:pt x="1429447" y="620100"/>
                  <a:pt x="1432648" y="615121"/>
                  <a:pt x="1435114" y="609775"/>
                </a:cubicBezTo>
                <a:lnTo>
                  <a:pt x="1441960" y="594412"/>
                </a:lnTo>
                <a:lnTo>
                  <a:pt x="1435494" y="587963"/>
                </a:lnTo>
                <a:lnTo>
                  <a:pt x="1426177" y="579049"/>
                </a:lnTo>
                <a:lnTo>
                  <a:pt x="1421233" y="583980"/>
                </a:lnTo>
                <a:lnTo>
                  <a:pt x="1416289" y="588911"/>
                </a:lnTo>
                <a:lnTo>
                  <a:pt x="1435304" y="593274"/>
                </a:lnTo>
                <a:lnTo>
                  <a:pt x="1432832" y="603516"/>
                </a:lnTo>
                <a:cubicBezTo>
                  <a:pt x="1430805" y="609173"/>
                  <a:pt x="1427707" y="614389"/>
                  <a:pt x="1423705" y="618879"/>
                </a:cubicBezTo>
                <a:cubicBezTo>
                  <a:pt x="1421432" y="618594"/>
                  <a:pt x="1419131" y="618594"/>
                  <a:pt x="1416859" y="618879"/>
                </a:cubicBezTo>
                <a:lnTo>
                  <a:pt x="1418570" y="611292"/>
                </a:lnTo>
                <a:lnTo>
                  <a:pt x="1418570" y="609395"/>
                </a:lnTo>
                <a:cubicBezTo>
                  <a:pt x="1419327" y="602076"/>
                  <a:pt x="1418146" y="594687"/>
                  <a:pt x="1415147" y="587963"/>
                </a:cubicBezTo>
                <a:cubicBezTo>
                  <a:pt x="1413079" y="582142"/>
                  <a:pt x="1408863" y="577327"/>
                  <a:pt x="1403358" y="574497"/>
                </a:cubicBezTo>
                <a:lnTo>
                  <a:pt x="1396702" y="572790"/>
                </a:lnTo>
                <a:lnTo>
                  <a:pt x="1395371" y="578100"/>
                </a:lnTo>
                <a:cubicBezTo>
                  <a:pt x="1395297" y="582140"/>
                  <a:pt x="1397307" y="585937"/>
                  <a:pt x="1400696" y="588153"/>
                </a:cubicBezTo>
                <a:lnTo>
                  <a:pt x="1407161" y="592894"/>
                </a:lnTo>
                <a:lnTo>
                  <a:pt x="1393660" y="587963"/>
                </a:lnTo>
                <a:lnTo>
                  <a:pt x="1380159" y="583601"/>
                </a:lnTo>
                <a:lnTo>
                  <a:pt x="1375975" y="589860"/>
                </a:lnTo>
                <a:lnTo>
                  <a:pt x="1371982" y="595929"/>
                </a:lnTo>
                <a:cubicBezTo>
                  <a:pt x="1371982" y="594222"/>
                  <a:pt x="1373503" y="592894"/>
                  <a:pt x="1371982" y="591756"/>
                </a:cubicBezTo>
                <a:cubicBezTo>
                  <a:pt x="1368392" y="590838"/>
                  <a:pt x="1364587" y="591313"/>
                  <a:pt x="1361333" y="593084"/>
                </a:cubicBezTo>
                <a:cubicBezTo>
                  <a:pt x="1361333" y="591946"/>
                  <a:pt x="1362284" y="590618"/>
                  <a:pt x="1361333" y="589670"/>
                </a:cubicBezTo>
                <a:cubicBezTo>
                  <a:pt x="1360382" y="588722"/>
                  <a:pt x="1357150" y="589670"/>
                  <a:pt x="1359432" y="587584"/>
                </a:cubicBezTo>
                <a:cubicBezTo>
                  <a:pt x="1351825" y="586446"/>
                  <a:pt x="1344409" y="582652"/>
                  <a:pt x="1336993" y="585308"/>
                </a:cubicBezTo>
                <a:cubicBezTo>
                  <a:pt x="1336993" y="583032"/>
                  <a:pt x="1336993" y="582842"/>
                  <a:pt x="1338134" y="580566"/>
                </a:cubicBezTo>
                <a:cubicBezTo>
                  <a:pt x="1339275" y="578290"/>
                  <a:pt x="1336613" y="580566"/>
                  <a:pt x="1336423" y="580566"/>
                </a:cubicBezTo>
                <a:lnTo>
                  <a:pt x="1336423" y="579428"/>
                </a:lnTo>
                <a:cubicBezTo>
                  <a:pt x="1338155" y="578550"/>
                  <a:pt x="1340205" y="578550"/>
                  <a:pt x="1341937" y="579428"/>
                </a:cubicBezTo>
                <a:cubicBezTo>
                  <a:pt x="1344409" y="574118"/>
                  <a:pt x="1346311" y="576583"/>
                  <a:pt x="1349924" y="576393"/>
                </a:cubicBezTo>
                <a:lnTo>
                  <a:pt x="1352396" y="574686"/>
                </a:lnTo>
                <a:lnTo>
                  <a:pt x="1350684" y="581514"/>
                </a:lnTo>
                <a:lnTo>
                  <a:pt x="1357340" y="579428"/>
                </a:lnTo>
                <a:cubicBezTo>
                  <a:pt x="1360573" y="583790"/>
                  <a:pt x="1364376" y="587204"/>
                  <a:pt x="1368939" y="586066"/>
                </a:cubicBezTo>
                <a:cubicBezTo>
                  <a:pt x="1372902" y="580092"/>
                  <a:pt x="1373547" y="572517"/>
                  <a:pt x="1370651" y="565962"/>
                </a:cubicBezTo>
                <a:cubicBezTo>
                  <a:pt x="1370651" y="564255"/>
                  <a:pt x="1372172" y="562358"/>
                  <a:pt x="1373123" y="564634"/>
                </a:cubicBezTo>
                <a:cubicBezTo>
                  <a:pt x="1373123" y="563117"/>
                  <a:pt x="1373123" y="561979"/>
                  <a:pt x="1373123" y="560841"/>
                </a:cubicBezTo>
                <a:cubicBezTo>
                  <a:pt x="1373123" y="559703"/>
                  <a:pt x="1368369" y="560841"/>
                  <a:pt x="1369510" y="563117"/>
                </a:cubicBezTo>
                <a:cubicBezTo>
                  <a:pt x="1371602" y="561979"/>
                  <a:pt x="1369510" y="564634"/>
                  <a:pt x="1370651" y="565772"/>
                </a:cubicBezTo>
                <a:cubicBezTo>
                  <a:pt x="1366658" y="559324"/>
                  <a:pt x="1357150" y="558944"/>
                  <a:pt x="1350114" y="567100"/>
                </a:cubicBezTo>
                <a:lnTo>
                  <a:pt x="1350114" y="568048"/>
                </a:lnTo>
                <a:cubicBezTo>
                  <a:pt x="1347828" y="569636"/>
                  <a:pt x="1344793" y="569636"/>
                  <a:pt x="1342508" y="568048"/>
                </a:cubicBezTo>
                <a:cubicBezTo>
                  <a:pt x="1342508" y="568048"/>
                  <a:pt x="1342508" y="568048"/>
                  <a:pt x="1342508" y="566531"/>
                </a:cubicBezTo>
                <a:cubicBezTo>
                  <a:pt x="1346121" y="562169"/>
                  <a:pt x="1344790" y="559703"/>
                  <a:pt x="1348783" y="559513"/>
                </a:cubicBezTo>
                <a:cubicBezTo>
                  <a:pt x="1352776" y="559324"/>
                  <a:pt x="1346881" y="561789"/>
                  <a:pt x="1348783" y="562169"/>
                </a:cubicBezTo>
                <a:cubicBezTo>
                  <a:pt x="1350684" y="562548"/>
                  <a:pt x="1354488" y="557617"/>
                  <a:pt x="1356389" y="558186"/>
                </a:cubicBezTo>
                <a:cubicBezTo>
                  <a:pt x="1358291" y="558755"/>
                  <a:pt x="1353537" y="558186"/>
                  <a:pt x="1354488" y="556289"/>
                </a:cubicBezTo>
                <a:cubicBezTo>
                  <a:pt x="1355438" y="554392"/>
                  <a:pt x="1357340" y="553634"/>
                  <a:pt x="1356199" y="551927"/>
                </a:cubicBezTo>
                <a:cubicBezTo>
                  <a:pt x="1355058" y="550220"/>
                  <a:pt x="1352966" y="550220"/>
                  <a:pt x="1351825" y="551927"/>
                </a:cubicBezTo>
                <a:cubicBezTo>
                  <a:pt x="1351951" y="550265"/>
                  <a:pt x="1351551" y="548607"/>
                  <a:pt x="1350684" y="547185"/>
                </a:cubicBezTo>
                <a:lnTo>
                  <a:pt x="1358291" y="535995"/>
                </a:lnTo>
                <a:lnTo>
                  <a:pt x="1352206" y="526132"/>
                </a:lnTo>
                <a:cubicBezTo>
                  <a:pt x="1353485" y="526011"/>
                  <a:pt x="1354552" y="525100"/>
                  <a:pt x="1354868" y="523856"/>
                </a:cubicBezTo>
                <a:cubicBezTo>
                  <a:pt x="1355111" y="522301"/>
                  <a:pt x="1354119" y="520818"/>
                  <a:pt x="1352586" y="520442"/>
                </a:cubicBezTo>
                <a:cubicBezTo>
                  <a:pt x="1351331" y="520097"/>
                  <a:pt x="1350000" y="520643"/>
                  <a:pt x="1349353" y="521770"/>
                </a:cubicBezTo>
                <a:lnTo>
                  <a:pt x="1340986" y="508114"/>
                </a:lnTo>
                <a:lnTo>
                  <a:pt x="1331478" y="547944"/>
                </a:lnTo>
                <a:lnTo>
                  <a:pt x="1315315" y="541305"/>
                </a:lnTo>
                <a:lnTo>
                  <a:pt x="1315315" y="539788"/>
                </a:lnTo>
                <a:lnTo>
                  <a:pt x="1314174" y="539788"/>
                </a:lnTo>
                <a:lnTo>
                  <a:pt x="1273861" y="523097"/>
                </a:lnTo>
                <a:lnTo>
                  <a:pt x="1218715" y="498820"/>
                </a:lnTo>
                <a:lnTo>
                  <a:pt x="1199700" y="517787"/>
                </a:lnTo>
                <a:lnTo>
                  <a:pt x="1180684" y="536753"/>
                </a:lnTo>
                <a:lnTo>
                  <a:pt x="1236400" y="538840"/>
                </a:lnTo>
                <a:cubicBezTo>
                  <a:pt x="1220997" y="557806"/>
                  <a:pt x="1202932" y="567669"/>
                  <a:pt x="1231646" y="581135"/>
                </a:cubicBezTo>
                <a:cubicBezTo>
                  <a:pt x="1239823" y="573928"/>
                  <a:pt x="1250662" y="550030"/>
                  <a:pt x="1241725" y="539029"/>
                </a:cubicBezTo>
                <a:lnTo>
                  <a:pt x="1294778" y="540926"/>
                </a:lnTo>
                <a:lnTo>
                  <a:pt x="1307899" y="562169"/>
                </a:lnTo>
                <a:cubicBezTo>
                  <a:pt x="1305895" y="563566"/>
                  <a:pt x="1303499" y="564297"/>
                  <a:pt x="1301053" y="564255"/>
                </a:cubicBezTo>
                <a:cubicBezTo>
                  <a:pt x="1299532" y="570704"/>
                  <a:pt x="1291926" y="565393"/>
                  <a:pt x="1288503" y="569945"/>
                </a:cubicBezTo>
                <a:cubicBezTo>
                  <a:pt x="1288503" y="569945"/>
                  <a:pt x="1288503" y="568428"/>
                  <a:pt x="1288503" y="567859"/>
                </a:cubicBezTo>
                <a:cubicBezTo>
                  <a:pt x="1283939" y="569376"/>
                  <a:pt x="1284510" y="571462"/>
                  <a:pt x="1280136" y="572980"/>
                </a:cubicBezTo>
                <a:cubicBezTo>
                  <a:pt x="1282038" y="575635"/>
                  <a:pt x="1277094" y="574876"/>
                  <a:pt x="1278995" y="577721"/>
                </a:cubicBezTo>
                <a:cubicBezTo>
                  <a:pt x="1281277" y="577721"/>
                  <a:pt x="1280136" y="578669"/>
                  <a:pt x="1283369" y="577721"/>
                </a:cubicBezTo>
                <a:cubicBezTo>
                  <a:pt x="1282038" y="579049"/>
                  <a:pt x="1283369" y="579618"/>
                  <a:pt x="1282228" y="580945"/>
                </a:cubicBezTo>
                <a:lnTo>
                  <a:pt x="1258648" y="588532"/>
                </a:lnTo>
                <a:cubicBezTo>
                  <a:pt x="1258648" y="588532"/>
                  <a:pt x="1260170" y="588532"/>
                  <a:pt x="1261311" y="588532"/>
                </a:cubicBezTo>
                <a:cubicBezTo>
                  <a:pt x="1260411" y="589348"/>
                  <a:pt x="1259981" y="590558"/>
                  <a:pt x="1260170" y="591756"/>
                </a:cubicBezTo>
                <a:cubicBezTo>
                  <a:pt x="1253704" y="591756"/>
                  <a:pt x="1246288" y="596688"/>
                  <a:pt x="1241154" y="594412"/>
                </a:cubicBezTo>
                <a:cubicBezTo>
                  <a:pt x="1241154" y="592705"/>
                  <a:pt x="1244957" y="593084"/>
                  <a:pt x="1243626" y="591377"/>
                </a:cubicBezTo>
                <a:cubicBezTo>
                  <a:pt x="1241858" y="592614"/>
                  <a:pt x="1239500" y="592614"/>
                  <a:pt x="1237731" y="591377"/>
                </a:cubicBezTo>
                <a:cubicBezTo>
                  <a:pt x="1229364" y="597826"/>
                  <a:pt x="1219856" y="594412"/>
                  <a:pt x="1211680" y="597636"/>
                </a:cubicBezTo>
                <a:cubicBezTo>
                  <a:pt x="1189431" y="594981"/>
                  <a:pt x="1168894" y="603895"/>
                  <a:pt x="1145885" y="603705"/>
                </a:cubicBezTo>
                <a:lnTo>
                  <a:pt x="1144554" y="605981"/>
                </a:lnTo>
                <a:cubicBezTo>
                  <a:pt x="1142272" y="604464"/>
                  <a:pt x="1139040" y="607119"/>
                  <a:pt x="1139420" y="604464"/>
                </a:cubicBezTo>
                <a:lnTo>
                  <a:pt x="1137899" y="605792"/>
                </a:lnTo>
                <a:lnTo>
                  <a:pt x="1135807" y="605792"/>
                </a:lnTo>
                <a:cubicBezTo>
                  <a:pt x="1130049" y="605794"/>
                  <a:pt x="1125033" y="609704"/>
                  <a:pt x="1123637" y="615275"/>
                </a:cubicBezTo>
                <a:cubicBezTo>
                  <a:pt x="1106333" y="616792"/>
                  <a:pt x="1090740" y="624379"/>
                  <a:pt x="1073626" y="626465"/>
                </a:cubicBezTo>
                <a:cubicBezTo>
                  <a:pt x="1073626" y="626465"/>
                  <a:pt x="1071344" y="628931"/>
                  <a:pt x="1073626" y="629500"/>
                </a:cubicBezTo>
                <a:lnTo>
                  <a:pt x="1075717" y="629500"/>
                </a:lnTo>
                <a:cubicBezTo>
                  <a:pt x="1085986" y="632534"/>
                  <a:pt x="1099107" y="620965"/>
                  <a:pt x="1107854" y="625896"/>
                </a:cubicBezTo>
                <a:cubicBezTo>
                  <a:pt x="1111087" y="623051"/>
                  <a:pt x="1112418" y="624379"/>
                  <a:pt x="1116601" y="625896"/>
                </a:cubicBezTo>
                <a:cubicBezTo>
                  <a:pt x="1119244" y="624914"/>
                  <a:pt x="1121986" y="624214"/>
                  <a:pt x="1124778" y="623810"/>
                </a:cubicBezTo>
                <a:lnTo>
                  <a:pt x="1124778" y="625327"/>
                </a:lnTo>
                <a:cubicBezTo>
                  <a:pt x="1117362" y="629500"/>
                  <a:pt x="1108805" y="629310"/>
                  <a:pt x="1101579" y="634431"/>
                </a:cubicBezTo>
                <a:cubicBezTo>
                  <a:pt x="1104241" y="637655"/>
                  <a:pt x="1108234" y="634431"/>
                  <a:pt x="1111277" y="632534"/>
                </a:cubicBezTo>
                <a:cubicBezTo>
                  <a:pt x="1110136" y="634241"/>
                  <a:pt x="1113749" y="632534"/>
                  <a:pt x="1112608" y="634052"/>
                </a:cubicBezTo>
                <a:cubicBezTo>
                  <a:pt x="1107854" y="634052"/>
                  <a:pt x="1102910" y="642207"/>
                  <a:pt x="1098917" y="640500"/>
                </a:cubicBezTo>
                <a:cubicBezTo>
                  <a:pt x="1087127" y="645052"/>
                  <a:pt x="1074957" y="649415"/>
                  <a:pt x="1062787" y="653777"/>
                </a:cubicBezTo>
                <a:lnTo>
                  <a:pt x="1065829" y="637466"/>
                </a:lnTo>
                <a:lnTo>
                  <a:pt x="1049096" y="627034"/>
                </a:lnTo>
                <a:lnTo>
                  <a:pt x="1048145" y="627034"/>
                </a:lnTo>
                <a:cubicBezTo>
                  <a:pt x="1046623" y="627034"/>
                  <a:pt x="1048145" y="627034"/>
                  <a:pt x="1047194" y="627034"/>
                </a:cubicBezTo>
                <a:lnTo>
                  <a:pt x="1043391" y="624758"/>
                </a:lnTo>
                <a:lnTo>
                  <a:pt x="1020762" y="610723"/>
                </a:lnTo>
                <a:lnTo>
                  <a:pt x="1020762" y="617741"/>
                </a:lnTo>
                <a:cubicBezTo>
                  <a:pt x="1019779" y="618016"/>
                  <a:pt x="1019041" y="618825"/>
                  <a:pt x="1018861" y="619827"/>
                </a:cubicBezTo>
                <a:cubicBezTo>
                  <a:pt x="1018520" y="621361"/>
                  <a:pt x="1019492" y="622881"/>
                  <a:pt x="1021030" y="623218"/>
                </a:cubicBezTo>
                <a:cubicBezTo>
                  <a:pt x="1021068" y="623228"/>
                  <a:pt x="1021104" y="623233"/>
                  <a:pt x="1021142" y="623241"/>
                </a:cubicBezTo>
                <a:lnTo>
                  <a:pt x="1021142" y="633293"/>
                </a:lnTo>
                <a:lnTo>
                  <a:pt x="1018480" y="633293"/>
                </a:lnTo>
                <a:lnTo>
                  <a:pt x="974554" y="622862"/>
                </a:lnTo>
                <a:cubicBezTo>
                  <a:pt x="972685" y="614226"/>
                  <a:pt x="970207" y="605733"/>
                  <a:pt x="967138" y="597446"/>
                </a:cubicBezTo>
                <a:lnTo>
                  <a:pt x="958581" y="574307"/>
                </a:lnTo>
                <a:lnTo>
                  <a:pt x="983872" y="580187"/>
                </a:lnTo>
                <a:lnTo>
                  <a:pt x="985773" y="572221"/>
                </a:lnTo>
                <a:lnTo>
                  <a:pt x="991858" y="582273"/>
                </a:lnTo>
                <a:lnTo>
                  <a:pt x="988816" y="568997"/>
                </a:lnTo>
                <a:cubicBezTo>
                  <a:pt x="988816" y="568048"/>
                  <a:pt x="988816" y="567100"/>
                  <a:pt x="988816" y="566152"/>
                </a:cubicBezTo>
                <a:lnTo>
                  <a:pt x="988816" y="563117"/>
                </a:lnTo>
                <a:cubicBezTo>
                  <a:pt x="990849" y="553611"/>
                  <a:pt x="985347" y="544111"/>
                  <a:pt x="976075" y="541116"/>
                </a:cubicBezTo>
                <a:cubicBezTo>
                  <a:pt x="972493" y="540456"/>
                  <a:pt x="968819" y="540456"/>
                  <a:pt x="965236" y="541116"/>
                </a:cubicBezTo>
                <a:cubicBezTo>
                  <a:pt x="983301" y="528977"/>
                  <a:pt x="1001746" y="516839"/>
                  <a:pt x="1020192" y="504890"/>
                </a:cubicBezTo>
                <a:cubicBezTo>
                  <a:pt x="1020273" y="505709"/>
                  <a:pt x="1020273" y="506536"/>
                  <a:pt x="1020192" y="507355"/>
                </a:cubicBezTo>
                <a:lnTo>
                  <a:pt x="1023805" y="517408"/>
                </a:lnTo>
                <a:lnTo>
                  <a:pt x="1025136" y="511528"/>
                </a:lnTo>
                <a:cubicBezTo>
                  <a:pt x="1025758" y="508269"/>
                  <a:pt x="1025758" y="504924"/>
                  <a:pt x="1025136" y="501665"/>
                </a:cubicBezTo>
                <a:lnTo>
                  <a:pt x="1045863" y="488389"/>
                </a:lnTo>
                <a:cubicBezTo>
                  <a:pt x="1053110" y="502401"/>
                  <a:pt x="1061108" y="516013"/>
                  <a:pt x="1069823" y="529167"/>
                </a:cubicBezTo>
                <a:lnTo>
                  <a:pt x="1094923" y="568997"/>
                </a:lnTo>
                <a:lnTo>
                  <a:pt x="1094923" y="523287"/>
                </a:lnTo>
                <a:lnTo>
                  <a:pt x="1094923" y="489337"/>
                </a:lnTo>
                <a:lnTo>
                  <a:pt x="1097015" y="489337"/>
                </a:lnTo>
                <a:cubicBezTo>
                  <a:pt x="1100908" y="489957"/>
                  <a:pt x="1104863" y="488690"/>
                  <a:pt x="1107664" y="485923"/>
                </a:cubicBezTo>
                <a:lnTo>
                  <a:pt x="1112608" y="480992"/>
                </a:lnTo>
                <a:lnTo>
                  <a:pt x="1106903" y="479664"/>
                </a:lnTo>
                <a:cubicBezTo>
                  <a:pt x="1102959" y="479129"/>
                  <a:pt x="1098983" y="480381"/>
                  <a:pt x="1096064" y="483078"/>
                </a:cubicBezTo>
                <a:lnTo>
                  <a:pt x="1094923" y="484406"/>
                </a:lnTo>
                <a:lnTo>
                  <a:pt x="1094923" y="477388"/>
                </a:lnTo>
                <a:lnTo>
                  <a:pt x="1063167" y="477388"/>
                </a:lnTo>
                <a:lnTo>
                  <a:pt x="1095304" y="458422"/>
                </a:lnTo>
                <a:lnTo>
                  <a:pt x="1102910" y="459939"/>
                </a:lnTo>
                <a:lnTo>
                  <a:pt x="1114129" y="462025"/>
                </a:lnTo>
                <a:lnTo>
                  <a:pt x="1107284" y="457284"/>
                </a:lnTo>
                <a:lnTo>
                  <a:pt x="1102910" y="453111"/>
                </a:lnTo>
                <a:cubicBezTo>
                  <a:pt x="1120975" y="442300"/>
                  <a:pt x="1139230" y="431679"/>
                  <a:pt x="1157865" y="420868"/>
                </a:cubicBezTo>
                <a:lnTo>
                  <a:pt x="1162429" y="424471"/>
                </a:lnTo>
                <a:lnTo>
                  <a:pt x="1167373" y="419730"/>
                </a:lnTo>
                <a:lnTo>
                  <a:pt x="1172127" y="414988"/>
                </a:lnTo>
                <a:lnTo>
                  <a:pt x="1169465" y="414988"/>
                </a:lnTo>
                <a:lnTo>
                  <a:pt x="1196467" y="399815"/>
                </a:lnTo>
                <a:cubicBezTo>
                  <a:pt x="1200363" y="405437"/>
                  <a:pt x="1207247" y="408198"/>
                  <a:pt x="1213962" y="406833"/>
                </a:cubicBezTo>
                <a:cubicBezTo>
                  <a:pt x="1216101" y="401397"/>
                  <a:pt x="1216500" y="395434"/>
                  <a:pt x="1215103" y="389763"/>
                </a:cubicBezTo>
                <a:lnTo>
                  <a:pt x="1222138" y="385780"/>
                </a:lnTo>
                <a:cubicBezTo>
                  <a:pt x="1221486" y="386239"/>
                  <a:pt x="1221016" y="386908"/>
                  <a:pt x="1220807" y="387676"/>
                </a:cubicBezTo>
                <a:cubicBezTo>
                  <a:pt x="1220452" y="389298"/>
                  <a:pt x="1221469" y="390903"/>
                  <a:pt x="1223089" y="391280"/>
                </a:cubicBezTo>
                <a:cubicBezTo>
                  <a:pt x="1224673" y="391838"/>
                  <a:pt x="1226411" y="391009"/>
                  <a:pt x="1226970" y="389429"/>
                </a:cubicBezTo>
                <a:cubicBezTo>
                  <a:pt x="1227529" y="387847"/>
                  <a:pt x="1226698" y="386115"/>
                  <a:pt x="1225114" y="385556"/>
                </a:cubicBezTo>
                <a:cubicBezTo>
                  <a:pt x="1224890" y="385478"/>
                  <a:pt x="1224656" y="385425"/>
                  <a:pt x="1224420" y="385400"/>
                </a:cubicBezTo>
                <a:cubicBezTo>
                  <a:pt x="1223753" y="385116"/>
                  <a:pt x="1222996" y="385116"/>
                  <a:pt x="1222328" y="385400"/>
                </a:cubicBezTo>
                <a:lnTo>
                  <a:pt x="1276713" y="356382"/>
                </a:lnTo>
                <a:lnTo>
                  <a:pt x="1279185" y="357709"/>
                </a:lnTo>
                <a:cubicBezTo>
                  <a:pt x="1279094" y="358466"/>
                  <a:pt x="1279094" y="359228"/>
                  <a:pt x="1279185" y="359985"/>
                </a:cubicBezTo>
                <a:cubicBezTo>
                  <a:pt x="1278314" y="367160"/>
                  <a:pt x="1283441" y="373681"/>
                  <a:pt x="1290635" y="374550"/>
                </a:cubicBezTo>
                <a:cubicBezTo>
                  <a:pt x="1297828" y="375418"/>
                  <a:pt x="1304366" y="370305"/>
                  <a:pt x="1305237" y="363130"/>
                </a:cubicBezTo>
                <a:cubicBezTo>
                  <a:pt x="1305364" y="362087"/>
                  <a:pt x="1305364" y="361030"/>
                  <a:pt x="1305237" y="359985"/>
                </a:cubicBezTo>
                <a:cubicBezTo>
                  <a:pt x="1305227" y="356567"/>
                  <a:pt x="1303860" y="353294"/>
                  <a:pt x="1301434" y="350881"/>
                </a:cubicBezTo>
                <a:lnTo>
                  <a:pt x="1304286" y="348985"/>
                </a:lnTo>
                <a:lnTo>
                  <a:pt x="1295539" y="346898"/>
                </a:lnTo>
                <a:cubicBezTo>
                  <a:pt x="1316646" y="336087"/>
                  <a:pt x="1337944" y="325466"/>
                  <a:pt x="1359622" y="314845"/>
                </a:cubicBezTo>
                <a:cubicBezTo>
                  <a:pt x="1363349" y="320920"/>
                  <a:pt x="1371309" y="322832"/>
                  <a:pt x="1377401" y="319114"/>
                </a:cubicBezTo>
                <a:cubicBezTo>
                  <a:pt x="1381269" y="316753"/>
                  <a:pt x="1383616" y="312540"/>
                  <a:pt x="1383582" y="308017"/>
                </a:cubicBezTo>
                <a:cubicBezTo>
                  <a:pt x="1383869" y="306577"/>
                  <a:pt x="1383869" y="305094"/>
                  <a:pt x="1383582" y="303654"/>
                </a:cubicBezTo>
                <a:cubicBezTo>
                  <a:pt x="1417810" y="287343"/>
                  <a:pt x="1452736" y="271284"/>
                  <a:pt x="1488358" y="255479"/>
                </a:cubicBezTo>
                <a:lnTo>
                  <a:pt x="1510796" y="269325"/>
                </a:lnTo>
                <a:lnTo>
                  <a:pt x="1514029" y="271411"/>
                </a:lnTo>
                <a:lnTo>
                  <a:pt x="1514029" y="270084"/>
                </a:lnTo>
                <a:lnTo>
                  <a:pt x="1525819" y="272929"/>
                </a:lnTo>
                <a:lnTo>
                  <a:pt x="1522776" y="268187"/>
                </a:lnTo>
                <a:lnTo>
                  <a:pt x="1519924" y="263256"/>
                </a:lnTo>
                <a:lnTo>
                  <a:pt x="1515170" y="266290"/>
                </a:lnTo>
                <a:lnTo>
                  <a:pt x="1514029" y="266290"/>
                </a:lnTo>
                <a:lnTo>
                  <a:pt x="1514029" y="256428"/>
                </a:lnTo>
                <a:lnTo>
                  <a:pt x="1516554" y="256428"/>
                </a:lnTo>
                <a:lnTo>
                  <a:pt x="1527911" y="259842"/>
                </a:lnTo>
                <a:lnTo>
                  <a:pt x="1543313" y="264204"/>
                </a:lnTo>
                <a:lnTo>
                  <a:pt x="1545405" y="270842"/>
                </a:lnTo>
                <a:cubicBezTo>
                  <a:pt x="1546998" y="274767"/>
                  <a:pt x="1550282" y="277763"/>
                  <a:pt x="1554342" y="278998"/>
                </a:cubicBezTo>
                <a:lnTo>
                  <a:pt x="1561188" y="280705"/>
                </a:lnTo>
                <a:lnTo>
                  <a:pt x="1550349" y="268566"/>
                </a:lnTo>
                <a:lnTo>
                  <a:pt x="1539510" y="256428"/>
                </a:lnTo>
                <a:lnTo>
                  <a:pt x="1526009" y="256428"/>
                </a:lnTo>
                <a:lnTo>
                  <a:pt x="1516554" y="256428"/>
                </a:lnTo>
                <a:lnTo>
                  <a:pt x="1514029" y="255669"/>
                </a:lnTo>
                <a:lnTo>
                  <a:pt x="1514029" y="245807"/>
                </a:lnTo>
                <a:cubicBezTo>
                  <a:pt x="1514115" y="245114"/>
                  <a:pt x="1514115" y="244412"/>
                  <a:pt x="1514029" y="243720"/>
                </a:cubicBezTo>
                <a:lnTo>
                  <a:pt x="1562139" y="223426"/>
                </a:lnTo>
                <a:lnTo>
                  <a:pt x="1563470" y="223426"/>
                </a:lnTo>
                <a:lnTo>
                  <a:pt x="1564991" y="226081"/>
                </a:lnTo>
                <a:lnTo>
                  <a:pt x="1563470" y="227030"/>
                </a:lnTo>
                <a:lnTo>
                  <a:pt x="1565942" y="227030"/>
                </a:lnTo>
                <a:lnTo>
                  <a:pt x="1568794" y="231771"/>
                </a:lnTo>
                <a:lnTo>
                  <a:pt x="1580013" y="229116"/>
                </a:lnTo>
                <a:lnTo>
                  <a:pt x="1585528" y="230254"/>
                </a:lnTo>
                <a:lnTo>
                  <a:pt x="1583056" y="228547"/>
                </a:lnTo>
                <a:lnTo>
                  <a:pt x="1590662" y="226650"/>
                </a:lnTo>
                <a:lnTo>
                  <a:pt x="1612530" y="221340"/>
                </a:lnTo>
                <a:lnTo>
                  <a:pt x="1614242" y="214132"/>
                </a:lnTo>
                <a:lnTo>
                  <a:pt x="1619756" y="214132"/>
                </a:lnTo>
                <a:lnTo>
                  <a:pt x="1622419" y="216788"/>
                </a:lnTo>
                <a:lnTo>
                  <a:pt x="1622419" y="213753"/>
                </a:lnTo>
                <a:lnTo>
                  <a:pt x="1628884" y="213753"/>
                </a:lnTo>
                <a:lnTo>
                  <a:pt x="1651132" y="199718"/>
                </a:lnTo>
                <a:lnTo>
                  <a:pt x="1661591" y="193079"/>
                </a:lnTo>
                <a:cubicBezTo>
                  <a:pt x="1676613" y="199907"/>
                  <a:pt x="1697150" y="210339"/>
                  <a:pt x="1699622" y="188907"/>
                </a:cubicBezTo>
                <a:cubicBezTo>
                  <a:pt x="1694108" y="187579"/>
                  <a:pt x="1687452" y="186062"/>
                  <a:pt x="1680606" y="184924"/>
                </a:cubicBezTo>
                <a:cubicBezTo>
                  <a:pt x="1680606" y="184924"/>
                  <a:pt x="1680606" y="183027"/>
                  <a:pt x="1680606" y="181889"/>
                </a:cubicBezTo>
                <a:lnTo>
                  <a:pt x="1684790" y="179424"/>
                </a:lnTo>
                <a:lnTo>
                  <a:pt x="1691445" y="183976"/>
                </a:lnTo>
                <a:lnTo>
                  <a:pt x="1689544" y="178286"/>
                </a:lnTo>
                <a:lnTo>
                  <a:pt x="1689544" y="176958"/>
                </a:lnTo>
                <a:lnTo>
                  <a:pt x="1696199" y="172785"/>
                </a:lnTo>
                <a:lnTo>
                  <a:pt x="1706658" y="174872"/>
                </a:lnTo>
                <a:lnTo>
                  <a:pt x="1720349" y="177717"/>
                </a:lnTo>
                <a:lnTo>
                  <a:pt x="1713884" y="172975"/>
                </a:lnTo>
                <a:lnTo>
                  <a:pt x="1707228" y="168423"/>
                </a:lnTo>
                <a:lnTo>
                  <a:pt x="1707228" y="165388"/>
                </a:lnTo>
                <a:cubicBezTo>
                  <a:pt x="1710271" y="163681"/>
                  <a:pt x="1712933" y="162543"/>
                  <a:pt x="1715215" y="161405"/>
                </a:cubicBezTo>
                <a:lnTo>
                  <a:pt x="1717117" y="161405"/>
                </a:lnTo>
                <a:cubicBezTo>
                  <a:pt x="1718476" y="160739"/>
                  <a:pt x="1719977" y="160414"/>
                  <a:pt x="1721490" y="160457"/>
                </a:cubicBezTo>
                <a:cubicBezTo>
                  <a:pt x="1726016" y="159997"/>
                  <a:pt x="1730376" y="158504"/>
                  <a:pt x="1734231" y="156095"/>
                </a:cubicBezTo>
                <a:lnTo>
                  <a:pt x="1734231" y="158371"/>
                </a:lnTo>
                <a:lnTo>
                  <a:pt x="1730428" y="170699"/>
                </a:lnTo>
                <a:lnTo>
                  <a:pt x="1736893" y="168613"/>
                </a:lnTo>
                <a:lnTo>
                  <a:pt x="1743168" y="166526"/>
                </a:lnTo>
                <a:lnTo>
                  <a:pt x="1742027" y="157233"/>
                </a:lnTo>
                <a:cubicBezTo>
                  <a:pt x="1742149" y="155398"/>
                  <a:pt x="1742086" y="153555"/>
                  <a:pt x="1741837" y="151732"/>
                </a:cubicBezTo>
                <a:lnTo>
                  <a:pt x="1756099" y="146611"/>
                </a:lnTo>
                <a:lnTo>
                  <a:pt x="1758381" y="146611"/>
                </a:lnTo>
                <a:lnTo>
                  <a:pt x="1753437" y="148129"/>
                </a:lnTo>
                <a:lnTo>
                  <a:pt x="1758951" y="153629"/>
                </a:lnTo>
                <a:lnTo>
                  <a:pt x="1764276" y="159129"/>
                </a:lnTo>
                <a:lnTo>
                  <a:pt x="1776636" y="155146"/>
                </a:lnTo>
                <a:lnTo>
                  <a:pt x="1777777" y="163112"/>
                </a:lnTo>
                <a:lnTo>
                  <a:pt x="1778918" y="171078"/>
                </a:lnTo>
                <a:lnTo>
                  <a:pt x="1781580" y="161595"/>
                </a:lnTo>
                <a:lnTo>
                  <a:pt x="1784432" y="152301"/>
                </a:lnTo>
                <a:lnTo>
                  <a:pt x="1777396" y="147370"/>
                </a:lnTo>
                <a:lnTo>
                  <a:pt x="1772833" y="144335"/>
                </a:lnTo>
                <a:cubicBezTo>
                  <a:pt x="1777900" y="143704"/>
                  <a:pt x="1782839" y="142297"/>
                  <a:pt x="1787475" y="140163"/>
                </a:cubicBezTo>
                <a:lnTo>
                  <a:pt x="1791278" y="140163"/>
                </a:lnTo>
                <a:cubicBezTo>
                  <a:pt x="1794535" y="140491"/>
                  <a:pt x="1797734" y="141256"/>
                  <a:pt x="1800786" y="142439"/>
                </a:cubicBezTo>
                <a:lnTo>
                  <a:pt x="1805730" y="144335"/>
                </a:lnTo>
                <a:lnTo>
                  <a:pt x="1797553" y="151732"/>
                </a:lnTo>
                <a:lnTo>
                  <a:pt x="1788806" y="158371"/>
                </a:lnTo>
                <a:lnTo>
                  <a:pt x="1794701" y="164250"/>
                </a:lnTo>
                <a:lnTo>
                  <a:pt x="1800596" y="170130"/>
                </a:lnTo>
                <a:lnTo>
                  <a:pt x="1798123" y="162543"/>
                </a:lnTo>
                <a:lnTo>
                  <a:pt x="1795651" y="154957"/>
                </a:lnTo>
                <a:lnTo>
                  <a:pt x="1803448" y="156853"/>
                </a:lnTo>
                <a:cubicBezTo>
                  <a:pt x="1808915" y="158684"/>
                  <a:pt x="1813560" y="162378"/>
                  <a:pt x="1816569" y="167285"/>
                </a:cubicBezTo>
                <a:lnTo>
                  <a:pt x="1821323" y="174872"/>
                </a:lnTo>
                <a:cubicBezTo>
                  <a:pt x="1821323" y="177148"/>
                  <a:pt x="1819231" y="179424"/>
                  <a:pt x="1818090" y="181889"/>
                </a:cubicBezTo>
                <a:cubicBezTo>
                  <a:pt x="1814779" y="183430"/>
                  <a:pt x="1811653" y="185338"/>
                  <a:pt x="1808772" y="187579"/>
                </a:cubicBezTo>
                <a:cubicBezTo>
                  <a:pt x="1790898" y="166147"/>
                  <a:pt x="1770741" y="196304"/>
                  <a:pt x="1746971" y="185303"/>
                </a:cubicBezTo>
                <a:cubicBezTo>
                  <a:pt x="1745450" y="193838"/>
                  <a:pt x="1749634" y="196683"/>
                  <a:pt x="1751725" y="201994"/>
                </a:cubicBezTo>
                <a:lnTo>
                  <a:pt x="1760662" y="201994"/>
                </a:lnTo>
                <a:lnTo>
                  <a:pt x="1774164" y="205218"/>
                </a:lnTo>
                <a:lnTo>
                  <a:pt x="1771882" y="201425"/>
                </a:lnTo>
                <a:cubicBezTo>
                  <a:pt x="1783236" y="200549"/>
                  <a:pt x="1794651" y="200930"/>
                  <a:pt x="1805920" y="202563"/>
                </a:cubicBezTo>
                <a:cubicBezTo>
                  <a:pt x="1805722" y="203883"/>
                  <a:pt x="1805722" y="205226"/>
                  <a:pt x="1805920" y="206546"/>
                </a:cubicBezTo>
                <a:lnTo>
                  <a:pt x="1800786" y="216788"/>
                </a:lnTo>
                <a:lnTo>
                  <a:pt x="1798504" y="212994"/>
                </a:lnTo>
                <a:lnTo>
                  <a:pt x="1795461" y="208253"/>
                </a:lnTo>
                <a:lnTo>
                  <a:pt x="1790707" y="211287"/>
                </a:lnTo>
                <a:lnTo>
                  <a:pt x="1785953" y="214132"/>
                </a:lnTo>
                <a:lnTo>
                  <a:pt x="1800405" y="217546"/>
                </a:lnTo>
                <a:lnTo>
                  <a:pt x="1797173" y="223426"/>
                </a:lnTo>
                <a:lnTo>
                  <a:pt x="1791468" y="234237"/>
                </a:lnTo>
                <a:cubicBezTo>
                  <a:pt x="1790270" y="234248"/>
                  <a:pt x="1789205" y="235007"/>
                  <a:pt x="1788806" y="236134"/>
                </a:cubicBezTo>
                <a:cubicBezTo>
                  <a:pt x="1788509" y="236864"/>
                  <a:pt x="1788509" y="237679"/>
                  <a:pt x="1788806" y="238410"/>
                </a:cubicBezTo>
                <a:lnTo>
                  <a:pt x="1772642" y="268377"/>
                </a:lnTo>
                <a:lnTo>
                  <a:pt x="1812385" y="253393"/>
                </a:lnTo>
                <a:lnTo>
                  <a:pt x="1845853" y="240496"/>
                </a:lnTo>
                <a:lnTo>
                  <a:pt x="1858593" y="243531"/>
                </a:lnTo>
                <a:lnTo>
                  <a:pt x="1851748" y="222857"/>
                </a:lnTo>
                <a:lnTo>
                  <a:pt x="1848895" y="215650"/>
                </a:lnTo>
                <a:cubicBezTo>
                  <a:pt x="1851276" y="214578"/>
                  <a:pt x="1852776" y="212184"/>
                  <a:pt x="1852699" y="209580"/>
                </a:cubicBezTo>
                <a:cubicBezTo>
                  <a:pt x="1857452" y="209580"/>
                  <a:pt x="1862777" y="209580"/>
                  <a:pt x="1867531" y="209580"/>
                </a:cubicBezTo>
                <a:cubicBezTo>
                  <a:pt x="1870632" y="204156"/>
                  <a:pt x="1872209" y="197996"/>
                  <a:pt x="1872094" y="191752"/>
                </a:cubicBezTo>
                <a:lnTo>
                  <a:pt x="1896054" y="191752"/>
                </a:lnTo>
                <a:lnTo>
                  <a:pt x="1911077" y="156474"/>
                </a:lnTo>
                <a:cubicBezTo>
                  <a:pt x="1910791" y="159312"/>
                  <a:pt x="1910791" y="162171"/>
                  <a:pt x="1911077" y="165009"/>
                </a:cubicBezTo>
                <a:cubicBezTo>
                  <a:pt x="1909727" y="166124"/>
                  <a:pt x="1908681" y="167559"/>
                  <a:pt x="1908034" y="169182"/>
                </a:cubicBezTo>
                <a:cubicBezTo>
                  <a:pt x="1914880" y="170889"/>
                  <a:pt x="1912598" y="182079"/>
                  <a:pt x="1922296" y="181131"/>
                </a:cubicBezTo>
                <a:cubicBezTo>
                  <a:pt x="1922296" y="179234"/>
                  <a:pt x="1924198" y="178286"/>
                  <a:pt x="1927050" y="178665"/>
                </a:cubicBezTo>
                <a:cubicBezTo>
                  <a:pt x="1928096" y="172495"/>
                  <a:pt x="1924901" y="166385"/>
                  <a:pt x="1919253" y="163681"/>
                </a:cubicBezTo>
                <a:lnTo>
                  <a:pt x="1921345" y="159888"/>
                </a:lnTo>
                <a:cubicBezTo>
                  <a:pt x="1922125" y="160599"/>
                  <a:pt x="1923037" y="161175"/>
                  <a:pt x="1924007" y="161595"/>
                </a:cubicBezTo>
                <a:cubicBezTo>
                  <a:pt x="1926479" y="161595"/>
                  <a:pt x="1929142" y="159698"/>
                  <a:pt x="1930092" y="156095"/>
                </a:cubicBezTo>
                <a:lnTo>
                  <a:pt x="1931614" y="149267"/>
                </a:lnTo>
                <a:lnTo>
                  <a:pt x="1927240" y="151922"/>
                </a:lnTo>
                <a:lnTo>
                  <a:pt x="1923437" y="154388"/>
                </a:lnTo>
                <a:lnTo>
                  <a:pt x="1923437" y="148508"/>
                </a:lnTo>
                <a:cubicBezTo>
                  <a:pt x="1923437" y="144904"/>
                  <a:pt x="1920965" y="141301"/>
                  <a:pt x="1918873" y="140921"/>
                </a:cubicBezTo>
                <a:lnTo>
                  <a:pt x="1915450" y="139973"/>
                </a:lnTo>
                <a:lnTo>
                  <a:pt x="1915450" y="141680"/>
                </a:lnTo>
                <a:lnTo>
                  <a:pt x="1912408" y="136938"/>
                </a:lnTo>
                <a:cubicBezTo>
                  <a:pt x="1909004" y="131946"/>
                  <a:pt x="1905201" y="127251"/>
                  <a:pt x="1900998" y="122903"/>
                </a:cubicBezTo>
                <a:cubicBezTo>
                  <a:pt x="1905277" y="124196"/>
                  <a:pt x="1909841" y="124196"/>
                  <a:pt x="1914119" y="122903"/>
                </a:cubicBezTo>
                <a:lnTo>
                  <a:pt x="1914119" y="117213"/>
                </a:lnTo>
                <a:cubicBezTo>
                  <a:pt x="1918151" y="121108"/>
                  <a:pt x="1923247" y="123744"/>
                  <a:pt x="1928761" y="124800"/>
                </a:cubicBezTo>
                <a:lnTo>
                  <a:pt x="1940741" y="127835"/>
                </a:lnTo>
                <a:lnTo>
                  <a:pt x="1947587" y="135990"/>
                </a:lnTo>
                <a:cubicBezTo>
                  <a:pt x="1944221" y="136850"/>
                  <a:pt x="1941597" y="139467"/>
                  <a:pt x="1940741" y="142818"/>
                </a:cubicBezTo>
                <a:cubicBezTo>
                  <a:pt x="1939657" y="147774"/>
                  <a:pt x="1942681" y="152705"/>
                  <a:pt x="1947587" y="154008"/>
                </a:cubicBezTo>
                <a:lnTo>
                  <a:pt x="1946256" y="154957"/>
                </a:lnTo>
                <a:lnTo>
                  <a:pt x="1955573" y="154957"/>
                </a:lnTo>
                <a:lnTo>
                  <a:pt x="1964891" y="154957"/>
                </a:lnTo>
                <a:lnTo>
                  <a:pt x="1964891" y="144146"/>
                </a:lnTo>
                <a:lnTo>
                  <a:pt x="1964891" y="133525"/>
                </a:lnTo>
                <a:lnTo>
                  <a:pt x="1973448" y="139214"/>
                </a:lnTo>
                <a:lnTo>
                  <a:pt x="1982005" y="145094"/>
                </a:lnTo>
                <a:lnTo>
                  <a:pt x="1980104" y="139404"/>
                </a:lnTo>
                <a:cubicBezTo>
                  <a:pt x="1977099" y="134375"/>
                  <a:pt x="1972668" y="130349"/>
                  <a:pt x="1967363" y="127835"/>
                </a:cubicBezTo>
                <a:lnTo>
                  <a:pt x="1956334" y="121955"/>
                </a:lnTo>
                <a:lnTo>
                  <a:pt x="1958616" y="128783"/>
                </a:lnTo>
                <a:lnTo>
                  <a:pt x="1960708" y="135421"/>
                </a:lnTo>
                <a:lnTo>
                  <a:pt x="1951010" y="129731"/>
                </a:lnTo>
                <a:cubicBezTo>
                  <a:pt x="1952531" y="126886"/>
                  <a:pt x="1952341" y="123283"/>
                  <a:pt x="1945875" y="122903"/>
                </a:cubicBezTo>
                <a:cubicBezTo>
                  <a:pt x="1945704" y="124034"/>
                  <a:pt x="1945704" y="125186"/>
                  <a:pt x="1945875" y="126317"/>
                </a:cubicBezTo>
                <a:cubicBezTo>
                  <a:pt x="1939581" y="122338"/>
                  <a:pt x="1933876" y="117485"/>
                  <a:pt x="1928951" y="111903"/>
                </a:cubicBezTo>
                <a:lnTo>
                  <a:pt x="1922106" y="103557"/>
                </a:lnTo>
                <a:lnTo>
                  <a:pt x="1925148" y="112851"/>
                </a:lnTo>
                <a:lnTo>
                  <a:pt x="1928001" y="122145"/>
                </a:lnTo>
                <a:lnTo>
                  <a:pt x="1920585" y="114748"/>
                </a:lnTo>
                <a:cubicBezTo>
                  <a:pt x="1918436" y="113201"/>
                  <a:pt x="1916154" y="111867"/>
                  <a:pt x="1913739" y="110765"/>
                </a:cubicBezTo>
                <a:cubicBezTo>
                  <a:pt x="1913739" y="103937"/>
                  <a:pt x="1910506" y="100902"/>
                  <a:pt x="1907654" y="100523"/>
                </a:cubicBezTo>
                <a:lnTo>
                  <a:pt x="1907654" y="98436"/>
                </a:lnTo>
                <a:lnTo>
                  <a:pt x="1928191" y="92746"/>
                </a:lnTo>
                <a:cubicBezTo>
                  <a:pt x="1928514" y="93583"/>
                  <a:pt x="1929218" y="94216"/>
                  <a:pt x="1930092" y="94453"/>
                </a:cubicBezTo>
                <a:cubicBezTo>
                  <a:pt x="1931652" y="94822"/>
                  <a:pt x="1933249" y="93907"/>
                  <a:pt x="1933705" y="92367"/>
                </a:cubicBezTo>
                <a:cubicBezTo>
                  <a:pt x="1933705" y="92367"/>
                  <a:pt x="1933705" y="92367"/>
                  <a:pt x="1933705" y="91229"/>
                </a:cubicBezTo>
                <a:lnTo>
                  <a:pt x="1963750" y="83263"/>
                </a:lnTo>
                <a:cubicBezTo>
                  <a:pt x="1965728" y="85520"/>
                  <a:pt x="1967040" y="88276"/>
                  <a:pt x="1967553" y="91229"/>
                </a:cubicBezTo>
                <a:cubicBezTo>
                  <a:pt x="1966032" y="90872"/>
                  <a:pt x="1964511" y="91802"/>
                  <a:pt x="1964130" y="93315"/>
                </a:cubicBezTo>
                <a:cubicBezTo>
                  <a:pt x="1963826" y="94814"/>
                  <a:pt x="1964625" y="96320"/>
                  <a:pt x="1966032" y="96919"/>
                </a:cubicBezTo>
                <a:cubicBezTo>
                  <a:pt x="1965138" y="98219"/>
                  <a:pt x="1964130" y="99426"/>
                  <a:pt x="1962990" y="100523"/>
                </a:cubicBezTo>
                <a:cubicBezTo>
                  <a:pt x="1978772" y="98057"/>
                  <a:pt x="1979723" y="89522"/>
                  <a:pt x="1975350" y="80418"/>
                </a:cubicBezTo>
                <a:cubicBezTo>
                  <a:pt x="1990562" y="76435"/>
                  <a:pt x="2005965" y="72832"/>
                  <a:pt x="2021368" y="69228"/>
                </a:cubicBezTo>
                <a:cubicBezTo>
                  <a:pt x="2024353" y="71073"/>
                  <a:pt x="2027643" y="72419"/>
                  <a:pt x="2031066" y="73211"/>
                </a:cubicBezTo>
                <a:lnTo>
                  <a:pt x="2034488" y="76815"/>
                </a:lnTo>
                <a:lnTo>
                  <a:pt x="2036770" y="74728"/>
                </a:lnTo>
                <a:lnTo>
                  <a:pt x="2049701" y="77763"/>
                </a:lnTo>
                <a:lnTo>
                  <a:pt x="2051793" y="68849"/>
                </a:lnTo>
                <a:cubicBezTo>
                  <a:pt x="2054588" y="67007"/>
                  <a:pt x="2056680" y="64261"/>
                  <a:pt x="2057688" y="61072"/>
                </a:cubicBezTo>
                <a:lnTo>
                  <a:pt x="2071949" y="58038"/>
                </a:lnTo>
                <a:lnTo>
                  <a:pt x="2058068" y="80987"/>
                </a:lnTo>
                <a:cubicBezTo>
                  <a:pt x="2052040" y="91722"/>
                  <a:pt x="2043502" y="100835"/>
                  <a:pt x="2033157" y="107540"/>
                </a:cubicBezTo>
                <a:cubicBezTo>
                  <a:pt x="2032758" y="106962"/>
                  <a:pt x="2032130" y="106556"/>
                  <a:pt x="2031446" y="106402"/>
                </a:cubicBezTo>
                <a:cubicBezTo>
                  <a:pt x="2029944" y="105944"/>
                  <a:pt x="2028346" y="106790"/>
                  <a:pt x="2027890" y="108293"/>
                </a:cubicBezTo>
                <a:cubicBezTo>
                  <a:pt x="2027871" y="108358"/>
                  <a:pt x="2027852" y="108423"/>
                  <a:pt x="2027833" y="108489"/>
                </a:cubicBezTo>
                <a:lnTo>
                  <a:pt x="2027833" y="109627"/>
                </a:lnTo>
                <a:cubicBezTo>
                  <a:pt x="2026521" y="110011"/>
                  <a:pt x="2025152" y="110011"/>
                  <a:pt x="2023840" y="109627"/>
                </a:cubicBezTo>
                <a:lnTo>
                  <a:pt x="2009007" y="106213"/>
                </a:lnTo>
                <a:lnTo>
                  <a:pt x="1996647" y="134852"/>
                </a:lnTo>
                <a:lnTo>
                  <a:pt x="1994175" y="141870"/>
                </a:lnTo>
                <a:cubicBezTo>
                  <a:pt x="1994175" y="141870"/>
                  <a:pt x="1994175" y="143577"/>
                  <a:pt x="1993224" y="144525"/>
                </a:cubicBezTo>
                <a:lnTo>
                  <a:pt x="1988090" y="157422"/>
                </a:lnTo>
                <a:lnTo>
                  <a:pt x="1981245" y="174682"/>
                </a:lnTo>
                <a:lnTo>
                  <a:pt x="1978582" y="173734"/>
                </a:lnTo>
                <a:cubicBezTo>
                  <a:pt x="1978582" y="171268"/>
                  <a:pt x="1978582" y="168613"/>
                  <a:pt x="1973068" y="168233"/>
                </a:cubicBezTo>
                <a:cubicBezTo>
                  <a:pt x="1972897" y="169238"/>
                  <a:pt x="1972897" y="170263"/>
                  <a:pt x="1973068" y="171268"/>
                </a:cubicBezTo>
                <a:lnTo>
                  <a:pt x="1964511" y="168044"/>
                </a:lnTo>
                <a:lnTo>
                  <a:pt x="1942262" y="159509"/>
                </a:lnTo>
                <a:lnTo>
                  <a:pt x="1937699" y="164250"/>
                </a:lnTo>
                <a:lnTo>
                  <a:pt x="1932945" y="168802"/>
                </a:lnTo>
                <a:lnTo>
                  <a:pt x="1948918" y="168802"/>
                </a:lnTo>
                <a:lnTo>
                  <a:pt x="1947587" y="183027"/>
                </a:lnTo>
                <a:lnTo>
                  <a:pt x="1946446" y="197252"/>
                </a:lnTo>
                <a:lnTo>
                  <a:pt x="1931994" y="189666"/>
                </a:lnTo>
                <a:cubicBezTo>
                  <a:pt x="1924198" y="185683"/>
                  <a:pt x="1917732" y="183407"/>
                  <a:pt x="1917352" y="184734"/>
                </a:cubicBezTo>
                <a:cubicBezTo>
                  <a:pt x="1916971" y="186062"/>
                  <a:pt x="1920585" y="189666"/>
                  <a:pt x="1925148" y="192890"/>
                </a:cubicBezTo>
                <a:cubicBezTo>
                  <a:pt x="1929389" y="195820"/>
                  <a:pt x="1933991" y="198180"/>
                  <a:pt x="1938840" y="199907"/>
                </a:cubicBezTo>
                <a:lnTo>
                  <a:pt x="1944354" y="201045"/>
                </a:lnTo>
                <a:lnTo>
                  <a:pt x="1952911" y="188338"/>
                </a:lnTo>
                <a:lnTo>
                  <a:pt x="1961658" y="175630"/>
                </a:lnTo>
                <a:lnTo>
                  <a:pt x="1972687" y="181510"/>
                </a:lnTo>
                <a:lnTo>
                  <a:pt x="1977251" y="183976"/>
                </a:lnTo>
                <a:lnTo>
                  <a:pt x="1974399" y="191373"/>
                </a:lnTo>
                <a:cubicBezTo>
                  <a:pt x="1973144" y="191228"/>
                  <a:pt x="1971851" y="191228"/>
                  <a:pt x="1970596" y="191373"/>
                </a:cubicBezTo>
                <a:cubicBezTo>
                  <a:pt x="1966983" y="192510"/>
                  <a:pt x="1963750" y="194786"/>
                  <a:pt x="1963370" y="196493"/>
                </a:cubicBezTo>
                <a:cubicBezTo>
                  <a:pt x="1962990" y="198200"/>
                  <a:pt x="1965652" y="198390"/>
                  <a:pt x="1969265" y="196493"/>
                </a:cubicBezTo>
                <a:cubicBezTo>
                  <a:pt x="1970310" y="196230"/>
                  <a:pt x="1971337" y="195849"/>
                  <a:pt x="1972307" y="195355"/>
                </a:cubicBezTo>
                <a:lnTo>
                  <a:pt x="1967553" y="206925"/>
                </a:lnTo>
                <a:lnTo>
                  <a:pt x="1984857" y="201614"/>
                </a:lnTo>
                <a:lnTo>
                  <a:pt x="1984857" y="209580"/>
                </a:lnTo>
                <a:lnTo>
                  <a:pt x="1988661" y="209580"/>
                </a:lnTo>
                <a:lnTo>
                  <a:pt x="1981625" y="215081"/>
                </a:lnTo>
                <a:cubicBezTo>
                  <a:pt x="1981226" y="214371"/>
                  <a:pt x="1980522" y="213882"/>
                  <a:pt x="1979723" y="213753"/>
                </a:cubicBezTo>
                <a:cubicBezTo>
                  <a:pt x="1978164" y="213385"/>
                  <a:pt x="1976567" y="214299"/>
                  <a:pt x="1976110" y="215839"/>
                </a:cubicBezTo>
                <a:cubicBezTo>
                  <a:pt x="1975711" y="216748"/>
                  <a:pt x="1975711" y="217776"/>
                  <a:pt x="1976110" y="218684"/>
                </a:cubicBezTo>
                <a:lnTo>
                  <a:pt x="1958236" y="232340"/>
                </a:lnTo>
                <a:cubicBezTo>
                  <a:pt x="1948138" y="227348"/>
                  <a:pt x="1937470" y="223591"/>
                  <a:pt x="1926479" y="221150"/>
                </a:cubicBezTo>
                <a:lnTo>
                  <a:pt x="1922106" y="216788"/>
                </a:lnTo>
                <a:lnTo>
                  <a:pt x="1922106" y="220202"/>
                </a:lnTo>
                <a:cubicBezTo>
                  <a:pt x="1914842" y="218730"/>
                  <a:pt x="1907464" y="217842"/>
                  <a:pt x="1900048" y="217546"/>
                </a:cubicBezTo>
                <a:cubicBezTo>
                  <a:pt x="1901295" y="231212"/>
                  <a:pt x="1910791" y="242723"/>
                  <a:pt x="1924007" y="246565"/>
                </a:cubicBezTo>
                <a:lnTo>
                  <a:pt x="1924007" y="255859"/>
                </a:lnTo>
                <a:lnTo>
                  <a:pt x="1924007" y="293792"/>
                </a:lnTo>
                <a:lnTo>
                  <a:pt x="1937318" y="292085"/>
                </a:lnTo>
                <a:cubicBezTo>
                  <a:pt x="1944126" y="299385"/>
                  <a:pt x="1951865" y="305762"/>
                  <a:pt x="1960327" y="311051"/>
                </a:cubicBezTo>
                <a:lnTo>
                  <a:pt x="1990562" y="330018"/>
                </a:lnTo>
                <a:lnTo>
                  <a:pt x="1978772" y="311051"/>
                </a:lnTo>
                <a:cubicBezTo>
                  <a:pt x="1983336" y="312569"/>
                  <a:pt x="1982576" y="319586"/>
                  <a:pt x="1987520" y="320724"/>
                </a:cubicBezTo>
                <a:cubicBezTo>
                  <a:pt x="1987805" y="318338"/>
                  <a:pt x="1988794" y="316091"/>
                  <a:pt x="1990372" y="314276"/>
                </a:cubicBezTo>
                <a:lnTo>
                  <a:pt x="2003873" y="333242"/>
                </a:lnTo>
                <a:lnTo>
                  <a:pt x="2035820" y="377814"/>
                </a:lnTo>
                <a:lnTo>
                  <a:pt x="2015283" y="379521"/>
                </a:lnTo>
                <a:lnTo>
                  <a:pt x="1996647" y="379331"/>
                </a:lnTo>
                <a:lnTo>
                  <a:pt x="2024030" y="406833"/>
                </a:lnTo>
                <a:lnTo>
                  <a:pt x="2051412" y="434524"/>
                </a:lnTo>
                <a:lnTo>
                  <a:pt x="2079175" y="415557"/>
                </a:lnTo>
                <a:lnTo>
                  <a:pt x="2106938" y="396591"/>
                </a:lnTo>
                <a:lnTo>
                  <a:pt x="2090395" y="380090"/>
                </a:lnTo>
                <a:lnTo>
                  <a:pt x="2078985" y="368520"/>
                </a:lnTo>
                <a:cubicBezTo>
                  <a:pt x="2078985" y="367192"/>
                  <a:pt x="2077844" y="366244"/>
                  <a:pt x="2075943" y="365485"/>
                </a:cubicBezTo>
                <a:lnTo>
                  <a:pt x="2073851" y="363399"/>
                </a:lnTo>
                <a:lnTo>
                  <a:pt x="2092867" y="328121"/>
                </a:lnTo>
                <a:lnTo>
                  <a:pt x="2111882" y="292844"/>
                </a:lnTo>
                <a:lnTo>
                  <a:pt x="2098952" y="267049"/>
                </a:lnTo>
                <a:lnTo>
                  <a:pt x="2106938" y="268756"/>
                </a:lnTo>
                <a:lnTo>
                  <a:pt x="2104656" y="262118"/>
                </a:lnTo>
                <a:cubicBezTo>
                  <a:pt x="2103516" y="258514"/>
                  <a:pt x="2101424" y="255290"/>
                  <a:pt x="2099903" y="254910"/>
                </a:cubicBezTo>
                <a:cubicBezTo>
                  <a:pt x="2098381" y="254531"/>
                  <a:pt x="2096860" y="256997"/>
                  <a:pt x="2095909" y="260221"/>
                </a:cubicBezTo>
                <a:lnTo>
                  <a:pt x="2083359" y="235185"/>
                </a:lnTo>
                <a:lnTo>
                  <a:pt x="2094388" y="242582"/>
                </a:lnTo>
                <a:cubicBezTo>
                  <a:pt x="2094293" y="243018"/>
                  <a:pt x="2094293" y="243474"/>
                  <a:pt x="2094388" y="243910"/>
                </a:cubicBezTo>
                <a:cubicBezTo>
                  <a:pt x="2093950" y="245418"/>
                  <a:pt x="2094825" y="246998"/>
                  <a:pt x="2096327" y="247438"/>
                </a:cubicBezTo>
                <a:cubicBezTo>
                  <a:pt x="2096442" y="247470"/>
                  <a:pt x="2096556" y="247495"/>
                  <a:pt x="2096670" y="247513"/>
                </a:cubicBezTo>
                <a:cubicBezTo>
                  <a:pt x="2098039" y="247889"/>
                  <a:pt x="2099446" y="247140"/>
                  <a:pt x="2099903" y="245807"/>
                </a:cubicBezTo>
                <a:lnTo>
                  <a:pt x="2111122" y="253583"/>
                </a:lnTo>
                <a:lnTo>
                  <a:pt x="2117587" y="257945"/>
                </a:lnTo>
                <a:lnTo>
                  <a:pt x="2112263" y="266480"/>
                </a:lnTo>
                <a:lnTo>
                  <a:pt x="2120249" y="259652"/>
                </a:lnTo>
                <a:lnTo>
                  <a:pt x="2138124" y="271980"/>
                </a:lnTo>
                <a:lnTo>
                  <a:pt x="2138124" y="269325"/>
                </a:lnTo>
                <a:lnTo>
                  <a:pt x="2139455" y="269325"/>
                </a:lnTo>
                <a:cubicBezTo>
                  <a:pt x="2141071" y="269680"/>
                  <a:pt x="2142688" y="268665"/>
                  <a:pt x="2143068" y="267049"/>
                </a:cubicBezTo>
                <a:cubicBezTo>
                  <a:pt x="2143334" y="265446"/>
                  <a:pt x="2142346" y="263902"/>
                  <a:pt x="2140786" y="263445"/>
                </a:cubicBezTo>
                <a:lnTo>
                  <a:pt x="2139265" y="263445"/>
                </a:lnTo>
                <a:lnTo>
                  <a:pt x="2141927" y="252065"/>
                </a:lnTo>
                <a:cubicBezTo>
                  <a:pt x="2143848" y="239897"/>
                  <a:pt x="2140064" y="227527"/>
                  <a:pt x="2131659" y="218495"/>
                </a:cubicBezTo>
                <a:lnTo>
                  <a:pt x="2117017" y="203701"/>
                </a:lnTo>
                <a:lnTo>
                  <a:pt x="2133370" y="179613"/>
                </a:lnTo>
                <a:lnTo>
                  <a:pt x="2148773" y="158560"/>
                </a:lnTo>
                <a:lnTo>
                  <a:pt x="2112453" y="150025"/>
                </a:lnTo>
                <a:lnTo>
                  <a:pt x="2110741" y="146991"/>
                </a:lnTo>
                <a:lnTo>
                  <a:pt x="2102565" y="130300"/>
                </a:lnTo>
                <a:lnTo>
                  <a:pt x="2119489" y="119869"/>
                </a:lnTo>
                <a:lnTo>
                  <a:pt x="2136413" y="109437"/>
                </a:lnTo>
                <a:lnTo>
                  <a:pt x="2131278" y="106023"/>
                </a:lnTo>
                <a:lnTo>
                  <a:pt x="2143258" y="109247"/>
                </a:lnTo>
                <a:lnTo>
                  <a:pt x="2202587" y="123283"/>
                </a:lnTo>
                <a:lnTo>
                  <a:pt x="2202587" y="133525"/>
                </a:lnTo>
                <a:cubicBezTo>
                  <a:pt x="2201503" y="132540"/>
                  <a:pt x="2200191" y="131825"/>
                  <a:pt x="2198784" y="131438"/>
                </a:cubicBezTo>
                <a:cubicBezTo>
                  <a:pt x="2193764" y="130368"/>
                  <a:pt x="2188782" y="133476"/>
                  <a:pt x="2187565" y="138456"/>
                </a:cubicBezTo>
                <a:cubicBezTo>
                  <a:pt x="2186500" y="143470"/>
                  <a:pt x="2189600" y="148426"/>
                  <a:pt x="2194601" y="149646"/>
                </a:cubicBezTo>
                <a:cubicBezTo>
                  <a:pt x="2197529" y="150275"/>
                  <a:pt x="2200591" y="149424"/>
                  <a:pt x="2202777" y="147370"/>
                </a:cubicBezTo>
                <a:lnTo>
                  <a:pt x="2202777" y="166337"/>
                </a:lnTo>
                <a:lnTo>
                  <a:pt x="2191938" y="155526"/>
                </a:lnTo>
                <a:lnTo>
                  <a:pt x="2174634" y="172785"/>
                </a:lnTo>
                <a:lnTo>
                  <a:pt x="2157140" y="190235"/>
                </a:lnTo>
                <a:lnTo>
                  <a:pt x="2226737" y="190235"/>
                </a:lnTo>
                <a:lnTo>
                  <a:pt x="2209623" y="173165"/>
                </a:lnTo>
                <a:lnTo>
                  <a:pt x="2271995" y="188528"/>
                </a:lnTo>
                <a:lnTo>
                  <a:pt x="2300328" y="195545"/>
                </a:lnTo>
                <a:lnTo>
                  <a:pt x="2292531" y="206166"/>
                </a:lnTo>
                <a:cubicBezTo>
                  <a:pt x="2290896" y="207397"/>
                  <a:pt x="2289546" y="208947"/>
                  <a:pt x="2288538" y="210718"/>
                </a:cubicBezTo>
                <a:lnTo>
                  <a:pt x="2286637" y="214132"/>
                </a:lnTo>
                <a:lnTo>
                  <a:pt x="2282263" y="220202"/>
                </a:lnTo>
                <a:lnTo>
                  <a:pt x="2287587" y="228926"/>
                </a:lnTo>
                <a:lnTo>
                  <a:pt x="2289679" y="231202"/>
                </a:lnTo>
                <a:cubicBezTo>
                  <a:pt x="2283347" y="235130"/>
                  <a:pt x="2278821" y="241406"/>
                  <a:pt x="2277129" y="248651"/>
                </a:cubicBezTo>
                <a:cubicBezTo>
                  <a:pt x="2283974" y="252255"/>
                  <a:pt x="2296144" y="245048"/>
                  <a:pt x="2299947" y="236892"/>
                </a:cubicBezTo>
                <a:cubicBezTo>
                  <a:pt x="2307040" y="240103"/>
                  <a:pt x="2314437" y="242645"/>
                  <a:pt x="2322006" y="244479"/>
                </a:cubicBezTo>
                <a:lnTo>
                  <a:pt x="2351290" y="251307"/>
                </a:lnTo>
                <a:lnTo>
                  <a:pt x="2358326" y="202373"/>
                </a:lnTo>
                <a:lnTo>
                  <a:pt x="2359847" y="200666"/>
                </a:lnTo>
                <a:lnTo>
                  <a:pt x="2361748" y="198769"/>
                </a:lnTo>
                <a:cubicBezTo>
                  <a:pt x="2365894" y="205497"/>
                  <a:pt x="2372188" y="210639"/>
                  <a:pt x="2379623" y="213374"/>
                </a:cubicBezTo>
                <a:cubicBezTo>
                  <a:pt x="2391318" y="214368"/>
                  <a:pt x="2402841" y="210047"/>
                  <a:pt x="2410999" y="201614"/>
                </a:cubicBezTo>
                <a:lnTo>
                  <a:pt x="2426592" y="186252"/>
                </a:lnTo>
                <a:lnTo>
                  <a:pt x="2395977" y="178855"/>
                </a:lnTo>
                <a:lnTo>
                  <a:pt x="2397118" y="173923"/>
                </a:lnTo>
                <a:cubicBezTo>
                  <a:pt x="2397821" y="173527"/>
                  <a:pt x="2398316" y="172829"/>
                  <a:pt x="2398449" y="172027"/>
                </a:cubicBezTo>
                <a:cubicBezTo>
                  <a:pt x="2398810" y="170462"/>
                  <a:pt x="2397897" y="168882"/>
                  <a:pt x="2396357" y="168423"/>
                </a:cubicBezTo>
                <a:cubicBezTo>
                  <a:pt x="2395463" y="167982"/>
                  <a:pt x="2394398" y="167982"/>
                  <a:pt x="2393505" y="168423"/>
                </a:cubicBezTo>
                <a:lnTo>
                  <a:pt x="2365361" y="161595"/>
                </a:lnTo>
                <a:lnTo>
                  <a:pt x="2368975" y="136559"/>
                </a:lnTo>
                <a:lnTo>
                  <a:pt x="2372207" y="123093"/>
                </a:lnTo>
                <a:lnTo>
                  <a:pt x="2380194" y="128593"/>
                </a:lnTo>
                <a:lnTo>
                  <a:pt x="2387990" y="133904"/>
                </a:lnTo>
                <a:lnTo>
                  <a:pt x="2389321" y="128783"/>
                </a:lnTo>
                <a:lnTo>
                  <a:pt x="2391223" y="129731"/>
                </a:lnTo>
                <a:cubicBezTo>
                  <a:pt x="2392288" y="131378"/>
                  <a:pt x="2394037" y="132483"/>
                  <a:pt x="2395977" y="132766"/>
                </a:cubicBezTo>
                <a:cubicBezTo>
                  <a:pt x="2397308" y="131478"/>
                  <a:pt x="2398240" y="129830"/>
                  <a:pt x="2398639" y="128024"/>
                </a:cubicBezTo>
                <a:lnTo>
                  <a:pt x="2398639" y="124421"/>
                </a:lnTo>
                <a:lnTo>
                  <a:pt x="2395977" y="127076"/>
                </a:lnTo>
                <a:lnTo>
                  <a:pt x="2393315" y="129731"/>
                </a:lnTo>
                <a:lnTo>
                  <a:pt x="2389892" y="127455"/>
                </a:lnTo>
                <a:lnTo>
                  <a:pt x="2387610" y="125938"/>
                </a:lnTo>
                <a:lnTo>
                  <a:pt x="2383617" y="123662"/>
                </a:lnTo>
                <a:lnTo>
                  <a:pt x="2382476" y="121765"/>
                </a:lnTo>
                <a:lnTo>
                  <a:pt x="2380764" y="122714"/>
                </a:lnTo>
                <a:lnTo>
                  <a:pt x="2372207" y="117972"/>
                </a:lnTo>
                <a:lnTo>
                  <a:pt x="2374109" y="104506"/>
                </a:lnTo>
                <a:lnTo>
                  <a:pt x="2384187" y="106782"/>
                </a:lnTo>
                <a:lnTo>
                  <a:pt x="2381525" y="118351"/>
                </a:lnTo>
                <a:lnTo>
                  <a:pt x="2393505" y="121196"/>
                </a:lnTo>
                <a:lnTo>
                  <a:pt x="2390082" y="108678"/>
                </a:lnTo>
                <a:cubicBezTo>
                  <a:pt x="2388351" y="102514"/>
                  <a:pt x="2387705" y="96096"/>
                  <a:pt x="2388180" y="89712"/>
                </a:cubicBezTo>
                <a:lnTo>
                  <a:pt x="2389702" y="83642"/>
                </a:lnTo>
                <a:lnTo>
                  <a:pt x="2408717" y="95022"/>
                </a:lnTo>
                <a:lnTo>
                  <a:pt x="2401491" y="86677"/>
                </a:lnTo>
                <a:cubicBezTo>
                  <a:pt x="2398430" y="82764"/>
                  <a:pt x="2394532" y="79587"/>
                  <a:pt x="2390082" y="77384"/>
                </a:cubicBezTo>
                <a:lnTo>
                  <a:pt x="2385708" y="76246"/>
                </a:lnTo>
                <a:lnTo>
                  <a:pt x="2384187" y="82504"/>
                </a:lnTo>
                <a:cubicBezTo>
                  <a:pt x="2382704" y="81458"/>
                  <a:pt x="2380840" y="81049"/>
                  <a:pt x="2379053" y="81367"/>
                </a:cubicBezTo>
                <a:lnTo>
                  <a:pt x="2388941" y="52348"/>
                </a:lnTo>
                <a:cubicBezTo>
                  <a:pt x="2390329" y="52489"/>
                  <a:pt x="2391622" y="51606"/>
                  <a:pt x="2391983" y="50261"/>
                </a:cubicBezTo>
                <a:cubicBezTo>
                  <a:pt x="2392174" y="49025"/>
                  <a:pt x="2391660" y="47788"/>
                  <a:pt x="2390652" y="47037"/>
                </a:cubicBezTo>
                <a:lnTo>
                  <a:pt x="2394646" y="35657"/>
                </a:lnTo>
                <a:lnTo>
                  <a:pt x="2403013" y="37554"/>
                </a:lnTo>
                <a:lnTo>
                  <a:pt x="2400160" y="32812"/>
                </a:lnTo>
                <a:lnTo>
                  <a:pt x="2395977" y="26174"/>
                </a:lnTo>
                <a:lnTo>
                  <a:pt x="2401491" y="9863"/>
                </a:lnTo>
                <a:cubicBezTo>
                  <a:pt x="2472040" y="3983"/>
                  <a:pt x="2543729" y="0"/>
                  <a:pt x="2615608" y="0"/>
                </a:cubicBezTo>
                <a:close/>
              </a:path>
            </a:pathLst>
          </a:custGeom>
        </p:spPr>
        <p:txBody>
          <a:bodyPr wrap="square">
            <a:noAutofit/>
          </a:bodyPr>
          <a:lstStyle/>
          <a:p>
            <a:endParaRPr lang="en-IL"/>
          </a:p>
        </p:txBody>
      </p:sp>
      <p:sp>
        <p:nvSpPr>
          <p:cNvPr id="18" name="Заголовок 1"/>
          <p:cNvSpPr>
            <a:spLocks noGrp="1"/>
          </p:cNvSpPr>
          <p:nvPr>
            <p:ph type="title" hasCustomPrompt="1"/>
          </p:nvPr>
        </p:nvSpPr>
        <p:spPr>
          <a:xfrm>
            <a:off x="800856" y="1125011"/>
            <a:ext cx="4359101" cy="1151995"/>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9" name="Текст 3"/>
          <p:cNvSpPr>
            <a:spLocks noGrp="1"/>
          </p:cNvSpPr>
          <p:nvPr>
            <p:ph type="body" sz="quarter" idx="14" hasCustomPrompt="1"/>
          </p:nvPr>
        </p:nvSpPr>
        <p:spPr>
          <a:xfrm>
            <a:off x="800939" y="2925002"/>
            <a:ext cx="4359018" cy="3042927"/>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grpSp>
        <p:nvGrpSpPr>
          <p:cNvPr id="7" name="Group 6">
            <a:extLst>
              <a:ext uri="{FF2B5EF4-FFF2-40B4-BE49-F238E27FC236}">
                <a16:creationId xmlns:a16="http://schemas.microsoft.com/office/drawing/2014/main" id="{F5EC741D-AB1E-B84D-B4DC-7771C8CFAB85}"/>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C930DDF1-FEB2-8344-9F82-970B306367C4}"/>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18">
              <a:extLst>
                <a:ext uri="{FF2B5EF4-FFF2-40B4-BE49-F238E27FC236}">
                  <a16:creationId xmlns:a16="http://schemas.microsoft.com/office/drawing/2014/main" id="{03188455-4314-4847-82C3-550D0005E8AA}"/>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9">
              <a:extLst>
                <a:ext uri="{FF2B5EF4-FFF2-40B4-BE49-F238E27FC236}">
                  <a16:creationId xmlns:a16="http://schemas.microsoft.com/office/drawing/2014/main" id="{48657F6B-89E3-CD40-8517-C332D577F8EF}"/>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0">
              <a:extLst>
                <a:ext uri="{FF2B5EF4-FFF2-40B4-BE49-F238E27FC236}">
                  <a16:creationId xmlns:a16="http://schemas.microsoft.com/office/drawing/2014/main" id="{AD847E21-2198-0545-AA0D-28C9A140C5ED}"/>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1">
              <a:extLst>
                <a:ext uri="{FF2B5EF4-FFF2-40B4-BE49-F238E27FC236}">
                  <a16:creationId xmlns:a16="http://schemas.microsoft.com/office/drawing/2014/main" id="{7AA79CB4-B036-0342-B497-D13C5BE6DE5F}"/>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2">
              <a:extLst>
                <a:ext uri="{FF2B5EF4-FFF2-40B4-BE49-F238E27FC236}">
                  <a16:creationId xmlns:a16="http://schemas.microsoft.com/office/drawing/2014/main" id="{63E9068F-DE23-A347-B475-7B4FC289AE91}"/>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3">
              <a:extLst>
                <a:ext uri="{FF2B5EF4-FFF2-40B4-BE49-F238E27FC236}">
                  <a16:creationId xmlns:a16="http://schemas.microsoft.com/office/drawing/2014/main" id="{26F69059-5D5D-CB45-96A3-FE6A78796DE6}"/>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4">
              <a:extLst>
                <a:ext uri="{FF2B5EF4-FFF2-40B4-BE49-F238E27FC236}">
                  <a16:creationId xmlns:a16="http://schemas.microsoft.com/office/drawing/2014/main" id="{21E2EDFF-1E31-614D-80B2-0A119CE35CB5}"/>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5">
              <a:extLst>
                <a:ext uri="{FF2B5EF4-FFF2-40B4-BE49-F238E27FC236}">
                  <a16:creationId xmlns:a16="http://schemas.microsoft.com/office/drawing/2014/main" id="{55E19742-C922-D842-A61E-C649FB270FAC}"/>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7" name="Freeform 19">
            <a:extLst>
              <a:ext uri="{FF2B5EF4-FFF2-40B4-BE49-F238E27FC236}">
                <a16:creationId xmlns:a16="http://schemas.microsoft.com/office/drawing/2014/main" id="{1F2DBD42-758F-CA45-BA31-A397994FF62A}"/>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32434276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125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341_Пользовательский макет">
    <p:spTree>
      <p:nvGrpSpPr>
        <p:cNvPr id="1" name=""/>
        <p:cNvGrpSpPr/>
        <p:nvPr/>
      </p:nvGrpSpPr>
      <p:grpSpPr>
        <a:xfrm>
          <a:off x="0" y="0"/>
          <a:ext cx="0" cy="0"/>
          <a:chOff x="0" y="0"/>
          <a:chExt cx="0" cy="0"/>
        </a:xfrm>
      </p:grpSpPr>
      <p:sp>
        <p:nvSpPr>
          <p:cNvPr id="21" name="Picture Placeholder 20">
            <a:extLst>
              <a:ext uri="{FF2B5EF4-FFF2-40B4-BE49-F238E27FC236}">
                <a16:creationId xmlns:a16="http://schemas.microsoft.com/office/drawing/2014/main" id="{F8617EA3-F5CB-4B48-92B0-9ED1276F2FFF}"/>
              </a:ext>
            </a:extLst>
          </p:cNvPr>
          <p:cNvSpPr>
            <a:spLocks noGrp="1"/>
          </p:cNvSpPr>
          <p:nvPr>
            <p:ph type="pic" sz="quarter" idx="15"/>
          </p:nvPr>
        </p:nvSpPr>
        <p:spPr>
          <a:xfrm>
            <a:off x="7136320" y="1134281"/>
            <a:ext cx="4440351" cy="4719958"/>
          </a:xfrm>
          <a:custGeom>
            <a:avLst/>
            <a:gdLst>
              <a:gd name="connsiteX0" fmla="*/ 1586071 w 4440351"/>
              <a:gd name="connsiteY0" fmla="*/ 153719 h 4719958"/>
              <a:gd name="connsiteX1" fmla="*/ 1236716 w 4440351"/>
              <a:gd name="connsiteY1" fmla="*/ 237565 h 4719958"/>
              <a:gd name="connsiteX2" fmla="*/ 2033245 w 4440351"/>
              <a:gd name="connsiteY2" fmla="*/ 2969559 h 4719958"/>
              <a:gd name="connsiteX3" fmla="*/ 1586071 w 4440351"/>
              <a:gd name="connsiteY3" fmla="*/ 153719 h 4719958"/>
              <a:gd name="connsiteX4" fmla="*/ 2918231 w 4440351"/>
              <a:gd name="connsiteY4" fmla="*/ 144199 h 4719958"/>
              <a:gd name="connsiteX5" fmla="*/ 2595706 w 4440351"/>
              <a:gd name="connsiteY5" fmla="*/ 2174957 h 4719958"/>
              <a:gd name="connsiteX6" fmla="*/ 3170167 w 4440351"/>
              <a:gd name="connsiteY6" fmla="*/ 204672 h 4719958"/>
              <a:gd name="connsiteX7" fmla="*/ 2918231 w 4440351"/>
              <a:gd name="connsiteY7" fmla="*/ 144199 h 4719958"/>
              <a:gd name="connsiteX8" fmla="*/ 2220361 w 4440351"/>
              <a:gd name="connsiteY8" fmla="*/ 0 h 4719958"/>
              <a:gd name="connsiteX9" fmla="*/ 3450087 w 4440351"/>
              <a:gd name="connsiteY9" fmla="*/ 265514 h 4719958"/>
              <a:gd name="connsiteX10" fmla="*/ 3448219 w 4440351"/>
              <a:gd name="connsiteY10" fmla="*/ 373519 h 4719958"/>
              <a:gd name="connsiteX11" fmla="*/ 4330932 w 4440351"/>
              <a:gd name="connsiteY11" fmla="*/ 249338 h 4719958"/>
              <a:gd name="connsiteX12" fmla="*/ 4439214 w 4440351"/>
              <a:gd name="connsiteY12" fmla="*/ 646316 h 4719958"/>
              <a:gd name="connsiteX13" fmla="*/ 3383238 w 4440351"/>
              <a:gd name="connsiteY13" fmla="*/ 1592802 h 4719958"/>
              <a:gd name="connsiteX14" fmla="*/ 3377003 w 4440351"/>
              <a:gd name="connsiteY14" fmla="*/ 1799432 h 4719958"/>
              <a:gd name="connsiteX15" fmla="*/ 3209015 w 4440351"/>
              <a:gd name="connsiteY15" fmla="*/ 1788723 h 4719958"/>
              <a:gd name="connsiteX16" fmla="*/ 3362732 w 4440351"/>
              <a:gd name="connsiteY16" fmla="*/ 1414908 h 4719958"/>
              <a:gd name="connsiteX17" fmla="*/ 4263262 w 4440351"/>
              <a:gd name="connsiteY17" fmla="*/ 614157 h 4719958"/>
              <a:gd name="connsiteX18" fmla="*/ 4145950 w 4440351"/>
              <a:gd name="connsiteY18" fmla="*/ 334967 h 4719958"/>
              <a:gd name="connsiteX19" fmla="*/ 3412758 w 4440351"/>
              <a:gd name="connsiteY19" fmla="*/ 738478 h 4719958"/>
              <a:gd name="connsiteX20" fmla="*/ 2524507 w 4440351"/>
              <a:gd name="connsiteY20" fmla="*/ 3111173 h 4719958"/>
              <a:gd name="connsiteX21" fmla="*/ 2532752 w 4440351"/>
              <a:gd name="connsiteY21" fmla="*/ 3395778 h 4719958"/>
              <a:gd name="connsiteX22" fmla="*/ 2577750 w 4440351"/>
              <a:gd name="connsiteY22" fmla="*/ 3626357 h 4719958"/>
              <a:gd name="connsiteX23" fmla="*/ 2835206 w 4440351"/>
              <a:gd name="connsiteY23" fmla="*/ 3877895 h 4719958"/>
              <a:gd name="connsiteX24" fmla="*/ 3007648 w 4440351"/>
              <a:gd name="connsiteY24" fmla="*/ 4073537 h 4719958"/>
              <a:gd name="connsiteX25" fmla="*/ 3007648 w 4440351"/>
              <a:gd name="connsiteY25" fmla="*/ 4133155 h 4719958"/>
              <a:gd name="connsiteX26" fmla="*/ 3100000 w 4440351"/>
              <a:gd name="connsiteY26" fmla="*/ 4133155 h 4719958"/>
              <a:gd name="connsiteX27" fmla="*/ 3450069 w 4440351"/>
              <a:gd name="connsiteY27" fmla="*/ 4483232 h 4719958"/>
              <a:gd name="connsiteX28" fmla="*/ 3450069 w 4440351"/>
              <a:gd name="connsiteY28" fmla="*/ 4719958 h 4719958"/>
              <a:gd name="connsiteX29" fmla="*/ 990615 w 4440351"/>
              <a:gd name="connsiteY29" fmla="*/ 4719958 h 4719958"/>
              <a:gd name="connsiteX30" fmla="*/ 990615 w 4440351"/>
              <a:gd name="connsiteY30" fmla="*/ 4483232 h 4719958"/>
              <a:gd name="connsiteX31" fmla="*/ 1340669 w 4440351"/>
              <a:gd name="connsiteY31" fmla="*/ 4133155 h 4719958"/>
              <a:gd name="connsiteX32" fmla="*/ 1433073 w 4440351"/>
              <a:gd name="connsiteY32" fmla="*/ 4133155 h 4719958"/>
              <a:gd name="connsiteX33" fmla="*/ 1433073 w 4440351"/>
              <a:gd name="connsiteY33" fmla="*/ 4073537 h 4719958"/>
              <a:gd name="connsiteX34" fmla="*/ 1605531 w 4440351"/>
              <a:gd name="connsiteY34" fmla="*/ 3877895 h 4719958"/>
              <a:gd name="connsiteX35" fmla="*/ 1862987 w 4440351"/>
              <a:gd name="connsiteY35" fmla="*/ 3626357 h 4719958"/>
              <a:gd name="connsiteX36" fmla="*/ 1907985 w 4440351"/>
              <a:gd name="connsiteY36" fmla="*/ 3395778 h 4719958"/>
              <a:gd name="connsiteX37" fmla="*/ 1916212 w 4440351"/>
              <a:gd name="connsiteY37" fmla="*/ 3111173 h 4719958"/>
              <a:gd name="connsiteX38" fmla="*/ 1028014 w 4440351"/>
              <a:gd name="connsiteY38" fmla="*/ 738896 h 4719958"/>
              <a:gd name="connsiteX39" fmla="*/ 294404 w 4440351"/>
              <a:gd name="connsiteY39" fmla="*/ 335037 h 4719958"/>
              <a:gd name="connsiteX40" fmla="*/ 177090 w 4440351"/>
              <a:gd name="connsiteY40" fmla="*/ 614227 h 4719958"/>
              <a:gd name="connsiteX41" fmla="*/ 1077604 w 4440351"/>
              <a:gd name="connsiteY41" fmla="*/ 1414908 h 4719958"/>
              <a:gd name="connsiteX42" fmla="*/ 1231319 w 4440351"/>
              <a:gd name="connsiteY42" fmla="*/ 1788723 h 4719958"/>
              <a:gd name="connsiteX43" fmla="*/ 1063333 w 4440351"/>
              <a:gd name="connsiteY43" fmla="*/ 1799432 h 4719958"/>
              <a:gd name="connsiteX44" fmla="*/ 1057114 w 4440351"/>
              <a:gd name="connsiteY44" fmla="*/ 1592802 h 4719958"/>
              <a:gd name="connsiteX45" fmla="*/ 1138 w 4440351"/>
              <a:gd name="connsiteY45" fmla="*/ 646316 h 4719958"/>
              <a:gd name="connsiteX46" fmla="*/ 109420 w 4440351"/>
              <a:gd name="connsiteY46" fmla="*/ 249268 h 4719958"/>
              <a:gd name="connsiteX47" fmla="*/ 992518 w 4440351"/>
              <a:gd name="connsiteY47" fmla="*/ 373816 h 4719958"/>
              <a:gd name="connsiteX48" fmla="*/ 990615 w 4440351"/>
              <a:gd name="connsiteY48" fmla="*/ 265514 h 4719958"/>
              <a:gd name="connsiteX49" fmla="*/ 2220361 w 4440351"/>
              <a:gd name="connsiteY49" fmla="*/ 0 h 471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440351" h="4719958">
                <a:moveTo>
                  <a:pt x="1586071" y="153719"/>
                </a:moveTo>
                <a:cubicBezTo>
                  <a:pt x="1396250" y="166522"/>
                  <a:pt x="1236716" y="237565"/>
                  <a:pt x="1236716" y="237565"/>
                </a:cubicBezTo>
                <a:cubicBezTo>
                  <a:pt x="1236716" y="237565"/>
                  <a:pt x="1020118" y="901350"/>
                  <a:pt x="2033245" y="2969559"/>
                </a:cubicBezTo>
                <a:cubicBezTo>
                  <a:pt x="1236716" y="706686"/>
                  <a:pt x="1586071" y="153719"/>
                  <a:pt x="1586071" y="153719"/>
                </a:cubicBezTo>
                <a:close/>
                <a:moveTo>
                  <a:pt x="2918231" y="144199"/>
                </a:moveTo>
                <a:cubicBezTo>
                  <a:pt x="2918231" y="144199"/>
                  <a:pt x="3170184" y="542992"/>
                  <a:pt x="2595706" y="2174957"/>
                </a:cubicBezTo>
                <a:cubicBezTo>
                  <a:pt x="3326382" y="683383"/>
                  <a:pt x="3170167" y="204672"/>
                  <a:pt x="3170167" y="204672"/>
                </a:cubicBezTo>
                <a:cubicBezTo>
                  <a:pt x="3170167" y="204672"/>
                  <a:pt x="3055125" y="153440"/>
                  <a:pt x="2918231" y="144199"/>
                </a:cubicBezTo>
                <a:close/>
                <a:moveTo>
                  <a:pt x="2220361" y="0"/>
                </a:moveTo>
                <a:cubicBezTo>
                  <a:pt x="2220361" y="0"/>
                  <a:pt x="3282624" y="0"/>
                  <a:pt x="3450087" y="265514"/>
                </a:cubicBezTo>
                <a:cubicBezTo>
                  <a:pt x="3450175" y="301254"/>
                  <a:pt x="3449563" y="337254"/>
                  <a:pt x="3448219" y="373519"/>
                </a:cubicBezTo>
                <a:cubicBezTo>
                  <a:pt x="3590108" y="231748"/>
                  <a:pt x="4046331" y="-166733"/>
                  <a:pt x="4330932" y="249338"/>
                </a:cubicBezTo>
                <a:cubicBezTo>
                  <a:pt x="4410498" y="365658"/>
                  <a:pt x="4447495" y="505699"/>
                  <a:pt x="4439214" y="646316"/>
                </a:cubicBezTo>
                <a:cubicBezTo>
                  <a:pt x="4400367" y="1306920"/>
                  <a:pt x="3649307" y="1342888"/>
                  <a:pt x="3383238" y="1592802"/>
                </a:cubicBezTo>
                <a:cubicBezTo>
                  <a:pt x="3324407" y="1648053"/>
                  <a:pt x="3321315" y="1741018"/>
                  <a:pt x="3377003" y="1799432"/>
                </a:cubicBezTo>
                <a:cubicBezTo>
                  <a:pt x="3447276" y="1873128"/>
                  <a:pt x="3264300" y="1895033"/>
                  <a:pt x="3209015" y="1788723"/>
                </a:cubicBezTo>
                <a:cubicBezTo>
                  <a:pt x="3164508" y="1696912"/>
                  <a:pt x="3188055" y="1540677"/>
                  <a:pt x="3362732" y="1414908"/>
                </a:cubicBezTo>
                <a:cubicBezTo>
                  <a:pt x="3528360" y="1295671"/>
                  <a:pt x="4247541" y="1187963"/>
                  <a:pt x="4263262" y="614157"/>
                </a:cubicBezTo>
                <a:cubicBezTo>
                  <a:pt x="4265551" y="530609"/>
                  <a:pt x="4208502" y="390864"/>
                  <a:pt x="4145950" y="334967"/>
                </a:cubicBezTo>
                <a:cubicBezTo>
                  <a:pt x="3909053" y="123377"/>
                  <a:pt x="3588293" y="567291"/>
                  <a:pt x="3412758" y="738478"/>
                </a:cubicBezTo>
                <a:cubicBezTo>
                  <a:pt x="3264511" y="1717418"/>
                  <a:pt x="2716233" y="2766564"/>
                  <a:pt x="2524507" y="3111173"/>
                </a:cubicBezTo>
                <a:cubicBezTo>
                  <a:pt x="2577330" y="3151227"/>
                  <a:pt x="2655621" y="3244244"/>
                  <a:pt x="2532752" y="3395778"/>
                </a:cubicBezTo>
                <a:cubicBezTo>
                  <a:pt x="2362791" y="3605395"/>
                  <a:pt x="2517765" y="3542511"/>
                  <a:pt x="2577750" y="3626357"/>
                </a:cubicBezTo>
                <a:cubicBezTo>
                  <a:pt x="2637733" y="3710202"/>
                  <a:pt x="2802734" y="3689241"/>
                  <a:pt x="2835206" y="3877895"/>
                </a:cubicBezTo>
                <a:cubicBezTo>
                  <a:pt x="2867677" y="4066551"/>
                  <a:pt x="3007648" y="3919818"/>
                  <a:pt x="3007648" y="4073537"/>
                </a:cubicBezTo>
                <a:lnTo>
                  <a:pt x="3007648" y="4133155"/>
                </a:lnTo>
                <a:lnTo>
                  <a:pt x="3100000" y="4133155"/>
                </a:lnTo>
                <a:cubicBezTo>
                  <a:pt x="3293350" y="4133155"/>
                  <a:pt x="3450069" y="4289878"/>
                  <a:pt x="3450069" y="4483232"/>
                </a:cubicBezTo>
                <a:lnTo>
                  <a:pt x="3450069" y="4719958"/>
                </a:lnTo>
                <a:lnTo>
                  <a:pt x="990615" y="4719958"/>
                </a:lnTo>
                <a:lnTo>
                  <a:pt x="990615" y="4483232"/>
                </a:lnTo>
                <a:cubicBezTo>
                  <a:pt x="990615" y="4289878"/>
                  <a:pt x="1147336" y="4133155"/>
                  <a:pt x="1340669" y="4133155"/>
                </a:cubicBezTo>
                <a:lnTo>
                  <a:pt x="1433073" y="4133155"/>
                </a:lnTo>
                <a:lnTo>
                  <a:pt x="1433073" y="4073537"/>
                </a:lnTo>
                <a:cubicBezTo>
                  <a:pt x="1433073" y="3919818"/>
                  <a:pt x="1573041" y="4066551"/>
                  <a:pt x="1605531" y="3877895"/>
                </a:cubicBezTo>
                <a:cubicBezTo>
                  <a:pt x="1638020" y="3689241"/>
                  <a:pt x="1803003" y="3710202"/>
                  <a:pt x="1862987" y="3626357"/>
                </a:cubicBezTo>
                <a:cubicBezTo>
                  <a:pt x="1922972" y="3542511"/>
                  <a:pt x="2077946" y="3605395"/>
                  <a:pt x="1907985" y="3395778"/>
                </a:cubicBezTo>
                <a:cubicBezTo>
                  <a:pt x="1785100" y="3244244"/>
                  <a:pt x="1863407" y="3151139"/>
                  <a:pt x="1916212" y="3111173"/>
                </a:cubicBezTo>
                <a:cubicBezTo>
                  <a:pt x="1724451" y="2766617"/>
                  <a:pt x="1176366" y="1717715"/>
                  <a:pt x="1028014" y="738896"/>
                </a:cubicBezTo>
                <a:cubicBezTo>
                  <a:pt x="852585" y="568060"/>
                  <a:pt x="531493" y="123201"/>
                  <a:pt x="294404" y="335037"/>
                </a:cubicBezTo>
                <a:cubicBezTo>
                  <a:pt x="231852" y="390935"/>
                  <a:pt x="174803" y="530626"/>
                  <a:pt x="177090" y="614227"/>
                </a:cubicBezTo>
                <a:cubicBezTo>
                  <a:pt x="192812" y="1188033"/>
                  <a:pt x="911992" y="1295741"/>
                  <a:pt x="1077604" y="1414908"/>
                </a:cubicBezTo>
                <a:cubicBezTo>
                  <a:pt x="1252282" y="1540677"/>
                  <a:pt x="1275844" y="1696981"/>
                  <a:pt x="1231319" y="1788723"/>
                </a:cubicBezTo>
                <a:cubicBezTo>
                  <a:pt x="1176034" y="1895033"/>
                  <a:pt x="993061" y="1873128"/>
                  <a:pt x="1063333" y="1799432"/>
                </a:cubicBezTo>
                <a:cubicBezTo>
                  <a:pt x="1119020" y="1741018"/>
                  <a:pt x="1115928" y="1648053"/>
                  <a:pt x="1057114" y="1592802"/>
                </a:cubicBezTo>
                <a:cubicBezTo>
                  <a:pt x="791046" y="1342888"/>
                  <a:pt x="39985" y="1306920"/>
                  <a:pt x="1138" y="646316"/>
                </a:cubicBezTo>
                <a:cubicBezTo>
                  <a:pt x="-7142" y="505699"/>
                  <a:pt x="29854" y="365658"/>
                  <a:pt x="109420" y="249268"/>
                </a:cubicBezTo>
                <a:cubicBezTo>
                  <a:pt x="394284" y="-167168"/>
                  <a:pt x="851031" y="232324"/>
                  <a:pt x="992518" y="373816"/>
                </a:cubicBezTo>
                <a:cubicBezTo>
                  <a:pt x="991121" y="337459"/>
                  <a:pt x="990486" y="301359"/>
                  <a:pt x="990615" y="265514"/>
                </a:cubicBezTo>
                <a:cubicBezTo>
                  <a:pt x="1158113" y="0"/>
                  <a:pt x="2220361" y="0"/>
                  <a:pt x="2220361" y="0"/>
                </a:cubicBezTo>
                <a:close/>
              </a:path>
            </a:pathLst>
          </a:custGeom>
        </p:spPr>
        <p:txBody>
          <a:bodyPr wrap="square">
            <a:noAutofit/>
          </a:bodyPr>
          <a:lstStyle/>
          <a:p>
            <a:endParaRPr lang="en-IL"/>
          </a:p>
        </p:txBody>
      </p:sp>
      <p:sp>
        <p:nvSpPr>
          <p:cNvPr id="18" name="Заголовок 1"/>
          <p:cNvSpPr>
            <a:spLocks noGrp="1"/>
          </p:cNvSpPr>
          <p:nvPr>
            <p:ph type="title" hasCustomPrompt="1"/>
          </p:nvPr>
        </p:nvSpPr>
        <p:spPr>
          <a:xfrm>
            <a:off x="800856" y="1125011"/>
            <a:ext cx="4359101" cy="1151995"/>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9" name="Текст 3"/>
          <p:cNvSpPr>
            <a:spLocks noGrp="1"/>
          </p:cNvSpPr>
          <p:nvPr>
            <p:ph type="body" sz="quarter" idx="14" hasCustomPrompt="1"/>
          </p:nvPr>
        </p:nvSpPr>
        <p:spPr>
          <a:xfrm>
            <a:off x="800939" y="2925002"/>
            <a:ext cx="4359018" cy="3042927"/>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grpSp>
        <p:nvGrpSpPr>
          <p:cNvPr id="7" name="Group 6">
            <a:extLst>
              <a:ext uri="{FF2B5EF4-FFF2-40B4-BE49-F238E27FC236}">
                <a16:creationId xmlns:a16="http://schemas.microsoft.com/office/drawing/2014/main" id="{F5EC741D-AB1E-B84D-B4DC-7771C8CFAB85}"/>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C930DDF1-FEB2-8344-9F82-970B306367C4}"/>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18">
              <a:extLst>
                <a:ext uri="{FF2B5EF4-FFF2-40B4-BE49-F238E27FC236}">
                  <a16:creationId xmlns:a16="http://schemas.microsoft.com/office/drawing/2014/main" id="{03188455-4314-4847-82C3-550D0005E8AA}"/>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9">
              <a:extLst>
                <a:ext uri="{FF2B5EF4-FFF2-40B4-BE49-F238E27FC236}">
                  <a16:creationId xmlns:a16="http://schemas.microsoft.com/office/drawing/2014/main" id="{48657F6B-89E3-CD40-8517-C332D577F8EF}"/>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0">
              <a:extLst>
                <a:ext uri="{FF2B5EF4-FFF2-40B4-BE49-F238E27FC236}">
                  <a16:creationId xmlns:a16="http://schemas.microsoft.com/office/drawing/2014/main" id="{AD847E21-2198-0545-AA0D-28C9A140C5ED}"/>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1">
              <a:extLst>
                <a:ext uri="{FF2B5EF4-FFF2-40B4-BE49-F238E27FC236}">
                  <a16:creationId xmlns:a16="http://schemas.microsoft.com/office/drawing/2014/main" id="{7AA79CB4-B036-0342-B497-D13C5BE6DE5F}"/>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2">
              <a:extLst>
                <a:ext uri="{FF2B5EF4-FFF2-40B4-BE49-F238E27FC236}">
                  <a16:creationId xmlns:a16="http://schemas.microsoft.com/office/drawing/2014/main" id="{63E9068F-DE23-A347-B475-7B4FC289AE91}"/>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3">
              <a:extLst>
                <a:ext uri="{FF2B5EF4-FFF2-40B4-BE49-F238E27FC236}">
                  <a16:creationId xmlns:a16="http://schemas.microsoft.com/office/drawing/2014/main" id="{26F69059-5D5D-CB45-96A3-FE6A78796DE6}"/>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4">
              <a:extLst>
                <a:ext uri="{FF2B5EF4-FFF2-40B4-BE49-F238E27FC236}">
                  <a16:creationId xmlns:a16="http://schemas.microsoft.com/office/drawing/2014/main" id="{21E2EDFF-1E31-614D-80B2-0A119CE35CB5}"/>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5">
              <a:extLst>
                <a:ext uri="{FF2B5EF4-FFF2-40B4-BE49-F238E27FC236}">
                  <a16:creationId xmlns:a16="http://schemas.microsoft.com/office/drawing/2014/main" id="{55E19742-C922-D842-A61E-C649FB270FAC}"/>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7" name="Freeform 19">
            <a:extLst>
              <a:ext uri="{FF2B5EF4-FFF2-40B4-BE49-F238E27FC236}">
                <a16:creationId xmlns:a16="http://schemas.microsoft.com/office/drawing/2014/main" id="{1F2DBD42-758F-CA45-BA31-A397994FF62A}"/>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32071781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125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336_Пользовательский макет">
    <p:spTree>
      <p:nvGrpSpPr>
        <p:cNvPr id="1" name=""/>
        <p:cNvGrpSpPr/>
        <p:nvPr/>
      </p:nvGrpSpPr>
      <p:grpSpPr>
        <a:xfrm>
          <a:off x="0" y="0"/>
          <a:ext cx="0" cy="0"/>
          <a:chOff x="0" y="0"/>
          <a:chExt cx="0" cy="0"/>
        </a:xfrm>
      </p:grpSpPr>
      <p:sp>
        <p:nvSpPr>
          <p:cNvPr id="36" name="Picture Placeholder 35">
            <a:extLst>
              <a:ext uri="{FF2B5EF4-FFF2-40B4-BE49-F238E27FC236}">
                <a16:creationId xmlns:a16="http://schemas.microsoft.com/office/drawing/2014/main" id="{F9335E70-C3B7-BD4B-A7AC-73801940179B}"/>
              </a:ext>
            </a:extLst>
          </p:cNvPr>
          <p:cNvSpPr>
            <a:spLocks noGrp="1"/>
          </p:cNvSpPr>
          <p:nvPr>
            <p:ph type="pic" sz="quarter" idx="15"/>
          </p:nvPr>
        </p:nvSpPr>
        <p:spPr>
          <a:xfrm>
            <a:off x="7352542" y="1969455"/>
            <a:ext cx="4489381" cy="4488944"/>
          </a:xfrm>
          <a:custGeom>
            <a:avLst/>
            <a:gdLst>
              <a:gd name="connsiteX0" fmla="*/ 1701178 w 4489381"/>
              <a:gd name="connsiteY0" fmla="*/ 4157495 h 4488944"/>
              <a:gd name="connsiteX1" fmla="*/ 2826073 w 4489381"/>
              <a:gd name="connsiteY1" fmla="*/ 4163517 h 4488944"/>
              <a:gd name="connsiteX2" fmla="*/ 2979521 w 4489381"/>
              <a:gd name="connsiteY2" fmla="*/ 4293474 h 4488944"/>
              <a:gd name="connsiteX3" fmla="*/ 3045244 w 4489381"/>
              <a:gd name="connsiteY3" fmla="*/ 4341843 h 4488944"/>
              <a:gd name="connsiteX4" fmla="*/ 1464198 w 4489381"/>
              <a:gd name="connsiteY4" fmla="*/ 4349446 h 4488944"/>
              <a:gd name="connsiteX5" fmla="*/ 1540997 w 4489381"/>
              <a:gd name="connsiteY5" fmla="*/ 4293319 h 4488944"/>
              <a:gd name="connsiteX6" fmla="*/ 1701178 w 4489381"/>
              <a:gd name="connsiteY6" fmla="*/ 4157495 h 4488944"/>
              <a:gd name="connsiteX7" fmla="*/ 4055680 w 4489381"/>
              <a:gd name="connsiteY7" fmla="*/ 3306935 h 4488944"/>
              <a:gd name="connsiteX8" fmla="*/ 4145645 w 4489381"/>
              <a:gd name="connsiteY8" fmla="*/ 3438474 h 4488944"/>
              <a:gd name="connsiteX9" fmla="*/ 4002253 w 4489381"/>
              <a:gd name="connsiteY9" fmla="*/ 3640626 h 4488944"/>
              <a:gd name="connsiteX10" fmla="*/ 3726694 w 4489381"/>
              <a:gd name="connsiteY10" fmla="*/ 3911612 h 4488944"/>
              <a:gd name="connsiteX11" fmla="*/ 3431382 w 4489381"/>
              <a:gd name="connsiteY11" fmla="*/ 4149892 h 4488944"/>
              <a:gd name="connsiteX12" fmla="*/ 3180622 w 4489381"/>
              <a:gd name="connsiteY12" fmla="*/ 4285053 h 4488944"/>
              <a:gd name="connsiteX13" fmla="*/ 3053868 w 4489381"/>
              <a:gd name="connsiteY13" fmla="*/ 4197244 h 4488944"/>
              <a:gd name="connsiteX14" fmla="*/ 2929204 w 4489381"/>
              <a:gd name="connsiteY14" fmla="*/ 4092492 h 4488944"/>
              <a:gd name="connsiteX15" fmla="*/ 3283859 w 4489381"/>
              <a:gd name="connsiteY15" fmla="*/ 3378163 h 4488944"/>
              <a:gd name="connsiteX16" fmla="*/ 4055680 w 4489381"/>
              <a:gd name="connsiteY16" fmla="*/ 3306935 h 4488944"/>
              <a:gd name="connsiteX17" fmla="*/ 516578 w 4489381"/>
              <a:gd name="connsiteY17" fmla="*/ 3234430 h 4488944"/>
              <a:gd name="connsiteX18" fmla="*/ 1236602 w 4489381"/>
              <a:gd name="connsiteY18" fmla="*/ 3377756 h 4488944"/>
              <a:gd name="connsiteX19" fmla="*/ 1591359 w 4489381"/>
              <a:gd name="connsiteY19" fmla="*/ 4092081 h 4488944"/>
              <a:gd name="connsiteX20" fmla="*/ 1466646 w 4489381"/>
              <a:gd name="connsiteY20" fmla="*/ 4196732 h 4488944"/>
              <a:gd name="connsiteX21" fmla="*/ 1326465 w 4489381"/>
              <a:gd name="connsiteY21" fmla="*/ 4292657 h 4488944"/>
              <a:gd name="connsiteX22" fmla="*/ 1275795 w 4489381"/>
              <a:gd name="connsiteY22" fmla="*/ 4269184 h 4488944"/>
              <a:gd name="connsiteX23" fmla="*/ 793873 w 4489381"/>
              <a:gd name="connsiteY23" fmla="*/ 3911104 h 4488944"/>
              <a:gd name="connsiteX24" fmla="*/ 366908 w 4489381"/>
              <a:gd name="connsiteY24" fmla="*/ 3446789 h 4488944"/>
              <a:gd name="connsiteX25" fmla="*/ 456568 w 4489381"/>
              <a:gd name="connsiteY25" fmla="*/ 3329436 h 4488944"/>
              <a:gd name="connsiteX26" fmla="*/ 516578 w 4489381"/>
              <a:gd name="connsiteY26" fmla="*/ 3234430 h 4488944"/>
              <a:gd name="connsiteX27" fmla="*/ 4330016 w 4489381"/>
              <a:gd name="connsiteY27" fmla="*/ 3076714 h 4488944"/>
              <a:gd name="connsiteX28" fmla="*/ 4211523 w 4489381"/>
              <a:gd name="connsiteY28" fmla="*/ 3326728 h 4488944"/>
              <a:gd name="connsiteX29" fmla="*/ 4165341 w 4489381"/>
              <a:gd name="connsiteY29" fmla="*/ 3254122 h 4488944"/>
              <a:gd name="connsiteX30" fmla="*/ 4330016 w 4489381"/>
              <a:gd name="connsiteY30" fmla="*/ 3076714 h 4488944"/>
              <a:gd name="connsiteX31" fmla="*/ 1699442 w 4489381"/>
              <a:gd name="connsiteY31" fmla="*/ 2602758 h 4488944"/>
              <a:gd name="connsiteX32" fmla="*/ 2806170 w 4489381"/>
              <a:gd name="connsiteY32" fmla="*/ 2602962 h 4488944"/>
              <a:gd name="connsiteX33" fmla="*/ 3172254 w 4489381"/>
              <a:gd name="connsiteY33" fmla="*/ 3320198 h 4488944"/>
              <a:gd name="connsiteX34" fmla="*/ 2815050 w 4489381"/>
              <a:gd name="connsiteY34" fmla="*/ 4044017 h 4488944"/>
              <a:gd name="connsiteX35" fmla="*/ 1700564 w 4489381"/>
              <a:gd name="connsiteY35" fmla="*/ 4036772 h 4488944"/>
              <a:gd name="connsiteX36" fmla="*/ 1345450 w 4489381"/>
              <a:gd name="connsiteY36" fmla="*/ 3304178 h 4488944"/>
              <a:gd name="connsiteX37" fmla="*/ 1339684 w 4489381"/>
              <a:gd name="connsiteY37" fmla="*/ 3272236 h 4488944"/>
              <a:gd name="connsiteX38" fmla="*/ 1699442 w 4489381"/>
              <a:gd name="connsiteY38" fmla="*/ 2602758 h 4488944"/>
              <a:gd name="connsiteX39" fmla="*/ 68949 w 4489381"/>
              <a:gd name="connsiteY39" fmla="*/ 1690562 h 4488944"/>
              <a:gd name="connsiteX40" fmla="*/ 47363 w 4489381"/>
              <a:gd name="connsiteY40" fmla="*/ 1980528 h 4488944"/>
              <a:gd name="connsiteX41" fmla="*/ 431155 w 4489381"/>
              <a:gd name="connsiteY41" fmla="*/ 3138452 h 4488944"/>
              <a:gd name="connsiteX42" fmla="*/ 356600 w 4489381"/>
              <a:gd name="connsiteY42" fmla="*/ 3260912 h 4488944"/>
              <a:gd name="connsiteX43" fmla="*/ 290263 w 4489381"/>
              <a:gd name="connsiteY43" fmla="*/ 3348823 h 4488944"/>
              <a:gd name="connsiteX44" fmla="*/ 68949 w 4489381"/>
              <a:gd name="connsiteY44" fmla="*/ 1690562 h 4488944"/>
              <a:gd name="connsiteX45" fmla="*/ 714675 w 4489381"/>
              <a:gd name="connsiteY45" fmla="*/ 1400495 h 4488944"/>
              <a:gd name="connsiteX46" fmla="*/ 1212365 w 4489381"/>
              <a:gd name="connsiteY46" fmla="*/ 1530960 h 4488944"/>
              <a:gd name="connsiteX47" fmla="*/ 1578144 w 4489381"/>
              <a:gd name="connsiteY47" fmla="*/ 2554390 h 4488944"/>
              <a:gd name="connsiteX48" fmla="*/ 1215837 w 4489381"/>
              <a:gd name="connsiteY48" fmla="*/ 3247185 h 4488944"/>
              <a:gd name="connsiteX49" fmla="*/ 543369 w 4489381"/>
              <a:gd name="connsiteY49" fmla="*/ 3107636 h 4488944"/>
              <a:gd name="connsiteX50" fmla="*/ 545561 w 4489381"/>
              <a:gd name="connsiteY50" fmla="*/ 1510297 h 4488944"/>
              <a:gd name="connsiteX51" fmla="*/ 639201 w 4489381"/>
              <a:gd name="connsiteY51" fmla="*/ 1449425 h 4488944"/>
              <a:gd name="connsiteX52" fmla="*/ 3914024 w 4489381"/>
              <a:gd name="connsiteY52" fmla="*/ 1376818 h 4488944"/>
              <a:gd name="connsiteX53" fmla="*/ 4192030 w 4489381"/>
              <a:gd name="connsiteY53" fmla="*/ 1563463 h 4488944"/>
              <a:gd name="connsiteX54" fmla="*/ 4427279 w 4489381"/>
              <a:gd name="connsiteY54" fmla="*/ 1797302 h 4488944"/>
              <a:gd name="connsiteX55" fmla="*/ 4449576 w 4489381"/>
              <a:gd name="connsiteY55" fmla="*/ 1822406 h 4488944"/>
              <a:gd name="connsiteX56" fmla="*/ 4434780 w 4489381"/>
              <a:gd name="connsiteY56" fmla="*/ 2737920 h 4488944"/>
              <a:gd name="connsiteX57" fmla="*/ 4064154 w 4489381"/>
              <a:gd name="connsiteY57" fmla="*/ 3181568 h 4488944"/>
              <a:gd name="connsiteX58" fmla="*/ 3273910 w 4489381"/>
              <a:gd name="connsiteY58" fmla="*/ 3255911 h 4488944"/>
              <a:gd name="connsiteX59" fmla="*/ 2927622 w 4489381"/>
              <a:gd name="connsiteY59" fmla="*/ 2556378 h 4488944"/>
              <a:gd name="connsiteX60" fmla="*/ 3296057 w 4489381"/>
              <a:gd name="connsiteY60" fmla="*/ 1523511 h 4488944"/>
              <a:gd name="connsiteX61" fmla="*/ 3914024 w 4489381"/>
              <a:gd name="connsiteY61" fmla="*/ 1376818 h 4488944"/>
              <a:gd name="connsiteX62" fmla="*/ 4056599 w 4489381"/>
              <a:gd name="connsiteY62" fmla="*/ 919496 h 4488944"/>
              <a:gd name="connsiteX63" fmla="*/ 4320627 w 4489381"/>
              <a:gd name="connsiteY63" fmla="*/ 1389370 h 4488944"/>
              <a:gd name="connsiteX64" fmla="*/ 4376758 w 4489381"/>
              <a:gd name="connsiteY64" fmla="*/ 1567236 h 4488944"/>
              <a:gd name="connsiteX65" fmla="*/ 4269598 w 4489381"/>
              <a:gd name="connsiteY65" fmla="*/ 1470039 h 4488944"/>
              <a:gd name="connsiteX66" fmla="*/ 4024197 w 4489381"/>
              <a:gd name="connsiteY66" fmla="*/ 1299520 h 4488944"/>
              <a:gd name="connsiteX67" fmla="*/ 4058897 w 4489381"/>
              <a:gd name="connsiteY67" fmla="*/ 1025472 h 4488944"/>
              <a:gd name="connsiteX68" fmla="*/ 4056599 w 4489381"/>
              <a:gd name="connsiteY68" fmla="*/ 919496 h 4488944"/>
              <a:gd name="connsiteX69" fmla="*/ 2253926 w 4489381"/>
              <a:gd name="connsiteY69" fmla="*/ 884700 h 4488944"/>
              <a:gd name="connsiteX70" fmla="*/ 3180777 w 4489381"/>
              <a:gd name="connsiteY70" fmla="*/ 1485348 h 4488944"/>
              <a:gd name="connsiteX71" fmla="*/ 2829285 w 4489381"/>
              <a:gd name="connsiteY71" fmla="*/ 2478925 h 4488944"/>
              <a:gd name="connsiteX72" fmla="*/ 1676884 w 4489381"/>
              <a:gd name="connsiteY72" fmla="*/ 2478925 h 4488944"/>
              <a:gd name="connsiteX73" fmla="*/ 1325904 w 4489381"/>
              <a:gd name="connsiteY73" fmla="*/ 1483969 h 4488944"/>
              <a:gd name="connsiteX74" fmla="*/ 2253926 w 4489381"/>
              <a:gd name="connsiteY74" fmla="*/ 884700 h 4488944"/>
              <a:gd name="connsiteX75" fmla="*/ 571384 w 4489381"/>
              <a:gd name="connsiteY75" fmla="*/ 809235 h 4488944"/>
              <a:gd name="connsiteX76" fmla="*/ 586180 w 4489381"/>
              <a:gd name="connsiteY76" fmla="*/ 1022154 h 4488944"/>
              <a:gd name="connsiteX77" fmla="*/ 639555 w 4489381"/>
              <a:gd name="connsiteY77" fmla="*/ 1304265 h 4488944"/>
              <a:gd name="connsiteX78" fmla="*/ 572966 w 4489381"/>
              <a:gd name="connsiteY78" fmla="*/ 1347584 h 4488944"/>
              <a:gd name="connsiteX79" fmla="*/ 212033 w 4489381"/>
              <a:gd name="connsiteY79" fmla="*/ 1592905 h 4488944"/>
              <a:gd name="connsiteX80" fmla="*/ 358893 w 4489381"/>
              <a:gd name="connsiteY80" fmla="*/ 1174869 h 4488944"/>
              <a:gd name="connsiteX81" fmla="*/ 571384 w 4489381"/>
              <a:gd name="connsiteY81" fmla="*/ 809235 h 4488944"/>
              <a:gd name="connsiteX82" fmla="*/ 2136821 w 4489381"/>
              <a:gd name="connsiteY82" fmla="*/ 399363 h 4488944"/>
              <a:gd name="connsiteX83" fmla="*/ 2256382 w 4489381"/>
              <a:gd name="connsiteY83" fmla="*/ 492734 h 4488944"/>
              <a:gd name="connsiteX84" fmla="*/ 2210452 w 4489381"/>
              <a:gd name="connsiteY84" fmla="*/ 769795 h 4488944"/>
              <a:gd name="connsiteX85" fmla="*/ 1230686 w 4489381"/>
              <a:gd name="connsiteY85" fmla="*/ 1404321 h 4488944"/>
              <a:gd name="connsiteX86" fmla="*/ 760194 w 4489381"/>
              <a:gd name="connsiteY86" fmla="*/ 1282223 h 4488944"/>
              <a:gd name="connsiteX87" fmla="*/ 737079 w 4489381"/>
              <a:gd name="connsiteY87" fmla="*/ 1184513 h 4488944"/>
              <a:gd name="connsiteX88" fmla="*/ 2136821 w 4489381"/>
              <a:gd name="connsiteY88" fmla="*/ 399363 h 4488944"/>
              <a:gd name="connsiteX89" fmla="*/ 2322512 w 4489381"/>
              <a:gd name="connsiteY89" fmla="*/ 202057 h 4488944"/>
              <a:gd name="connsiteX90" fmla="*/ 2633790 w 4489381"/>
              <a:gd name="connsiteY90" fmla="*/ 238691 h 4488944"/>
              <a:gd name="connsiteX91" fmla="*/ 2518771 w 4489381"/>
              <a:gd name="connsiteY91" fmla="*/ 287776 h 4488944"/>
              <a:gd name="connsiteX92" fmla="*/ 2324606 w 4489381"/>
              <a:gd name="connsiteY92" fmla="*/ 391710 h 4488944"/>
              <a:gd name="connsiteX93" fmla="*/ 2146002 w 4489381"/>
              <a:gd name="connsiteY93" fmla="*/ 258435 h 4488944"/>
              <a:gd name="connsiteX94" fmla="*/ 2067365 w 4489381"/>
              <a:gd name="connsiteY94" fmla="*/ 207716 h 4488944"/>
              <a:gd name="connsiteX95" fmla="*/ 2322512 w 4489381"/>
              <a:gd name="connsiteY95" fmla="*/ 202057 h 4488944"/>
              <a:gd name="connsiteX96" fmla="*/ 2244692 w 4489381"/>
              <a:gd name="connsiteY96" fmla="*/ 1 h 4488944"/>
              <a:gd name="connsiteX97" fmla="*/ 3915045 w 4489381"/>
              <a:gd name="connsiteY97" fmla="*/ 745248 h 4488944"/>
              <a:gd name="connsiteX98" fmla="*/ 3937343 w 4489381"/>
              <a:gd name="connsiteY98" fmla="*/ 1023581 h 4488944"/>
              <a:gd name="connsiteX99" fmla="*/ 3908462 w 4489381"/>
              <a:gd name="connsiteY99" fmla="*/ 1259006 h 4488944"/>
              <a:gd name="connsiteX100" fmla="*/ 3268091 w 4489381"/>
              <a:gd name="connsiteY100" fmla="*/ 1399014 h 4488944"/>
              <a:gd name="connsiteX101" fmla="*/ 2335170 w 4489381"/>
              <a:gd name="connsiteY101" fmla="*/ 790661 h 4488944"/>
              <a:gd name="connsiteX102" fmla="*/ 2383649 w 4489381"/>
              <a:gd name="connsiteY102" fmla="*/ 498451 h 4488944"/>
              <a:gd name="connsiteX103" fmla="*/ 2545208 w 4489381"/>
              <a:gd name="connsiteY103" fmla="*/ 410333 h 4488944"/>
              <a:gd name="connsiteX104" fmla="*/ 3613561 w 4489381"/>
              <a:gd name="connsiteY104" fmla="*/ 924038 h 4488944"/>
              <a:gd name="connsiteX105" fmla="*/ 1986943 w 4489381"/>
              <a:gd name="connsiteY105" fmla="*/ 41177 h 4488944"/>
              <a:gd name="connsiteX106" fmla="*/ 1742258 w 4489381"/>
              <a:gd name="connsiteY106" fmla="*/ 56486 h 4488944"/>
              <a:gd name="connsiteX107" fmla="*/ 2244692 w 4489381"/>
              <a:gd name="connsiteY107" fmla="*/ 1 h 4488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4489381" h="4488944">
                <a:moveTo>
                  <a:pt x="1701178" y="4157495"/>
                </a:moveTo>
                <a:cubicBezTo>
                  <a:pt x="2075940" y="4224742"/>
                  <a:pt x="2450649" y="4222958"/>
                  <a:pt x="2826073" y="4163517"/>
                </a:cubicBezTo>
                <a:cubicBezTo>
                  <a:pt x="2879810" y="4211630"/>
                  <a:pt x="2928594" y="4253778"/>
                  <a:pt x="2979521" y="4293474"/>
                </a:cubicBezTo>
                <a:cubicBezTo>
                  <a:pt x="3001104" y="4310210"/>
                  <a:pt x="3022893" y="4326230"/>
                  <a:pt x="3045244" y="4341843"/>
                </a:cubicBezTo>
                <a:cubicBezTo>
                  <a:pt x="2536465" y="4535327"/>
                  <a:pt x="1974820" y="4538027"/>
                  <a:pt x="1464198" y="4349446"/>
                </a:cubicBezTo>
                <a:cubicBezTo>
                  <a:pt x="1490530" y="4331332"/>
                  <a:pt x="1515841" y="4312812"/>
                  <a:pt x="1540997" y="4293319"/>
                </a:cubicBezTo>
                <a:cubicBezTo>
                  <a:pt x="1594018" y="4252143"/>
                  <a:pt x="1645047" y="4208108"/>
                  <a:pt x="1701178" y="4157495"/>
                </a:cubicBezTo>
                <a:close/>
                <a:moveTo>
                  <a:pt x="4055680" y="3306935"/>
                </a:moveTo>
                <a:cubicBezTo>
                  <a:pt x="4082418" y="3357142"/>
                  <a:pt x="4097524" y="3382347"/>
                  <a:pt x="4145645" y="3438474"/>
                </a:cubicBezTo>
                <a:cubicBezTo>
                  <a:pt x="4101606" y="3508447"/>
                  <a:pt x="4053736" y="3575933"/>
                  <a:pt x="4002253" y="3640626"/>
                </a:cubicBezTo>
                <a:cubicBezTo>
                  <a:pt x="3915390" y="3735893"/>
                  <a:pt x="3823401" y="3826357"/>
                  <a:pt x="3726694" y="3911612"/>
                </a:cubicBezTo>
                <a:cubicBezTo>
                  <a:pt x="3627341" y="3999784"/>
                  <a:pt x="3524922" y="4082490"/>
                  <a:pt x="3431382" y="4149892"/>
                </a:cubicBezTo>
                <a:cubicBezTo>
                  <a:pt x="3350740" y="4200209"/>
                  <a:pt x="3266986" y="4245353"/>
                  <a:pt x="3180622" y="4285053"/>
                </a:cubicBezTo>
                <a:cubicBezTo>
                  <a:pt x="3136751" y="4258196"/>
                  <a:pt x="3094430" y="4228878"/>
                  <a:pt x="3053868" y="4197244"/>
                </a:cubicBezTo>
                <a:cubicBezTo>
                  <a:pt x="3013761" y="4166168"/>
                  <a:pt x="2973296" y="4131627"/>
                  <a:pt x="2929204" y="4092492"/>
                </a:cubicBezTo>
                <a:cubicBezTo>
                  <a:pt x="3075353" y="3874470"/>
                  <a:pt x="3224458" y="3635373"/>
                  <a:pt x="3283859" y="3378163"/>
                </a:cubicBezTo>
                <a:cubicBezTo>
                  <a:pt x="3549415" y="3390255"/>
                  <a:pt x="3793084" y="3352909"/>
                  <a:pt x="4055680" y="3306935"/>
                </a:cubicBezTo>
                <a:close/>
                <a:moveTo>
                  <a:pt x="516578" y="3234430"/>
                </a:moveTo>
                <a:cubicBezTo>
                  <a:pt x="756161" y="3303515"/>
                  <a:pt x="981455" y="3368112"/>
                  <a:pt x="1236602" y="3377756"/>
                </a:cubicBezTo>
                <a:cubicBezTo>
                  <a:pt x="1295950" y="3634914"/>
                  <a:pt x="1445161" y="3874214"/>
                  <a:pt x="1591359" y="4092081"/>
                </a:cubicBezTo>
                <a:cubicBezTo>
                  <a:pt x="1547222" y="4131424"/>
                  <a:pt x="1506753" y="4165964"/>
                  <a:pt x="1466646" y="4196732"/>
                </a:cubicBezTo>
                <a:cubicBezTo>
                  <a:pt x="1421957" y="4231586"/>
                  <a:pt x="1375139" y="4263626"/>
                  <a:pt x="1326465" y="4292657"/>
                </a:cubicBezTo>
                <a:cubicBezTo>
                  <a:pt x="1309456" y="4285036"/>
                  <a:pt x="1292566" y="4277211"/>
                  <a:pt x="1275795" y="4269184"/>
                </a:cubicBezTo>
                <a:cubicBezTo>
                  <a:pt x="1147508" y="4200253"/>
                  <a:pt x="965996" y="4064172"/>
                  <a:pt x="793873" y="3911104"/>
                </a:cubicBezTo>
                <a:cubicBezTo>
                  <a:pt x="616188" y="3753442"/>
                  <a:pt x="450851" y="3579909"/>
                  <a:pt x="366908" y="3446789"/>
                </a:cubicBezTo>
                <a:cubicBezTo>
                  <a:pt x="398735" y="3409191"/>
                  <a:pt x="428659" y="3370025"/>
                  <a:pt x="456568" y="3329436"/>
                </a:cubicBezTo>
                <a:cubicBezTo>
                  <a:pt x="478866" y="3296932"/>
                  <a:pt x="498667" y="3265352"/>
                  <a:pt x="516578" y="3234430"/>
                </a:cubicBezTo>
                <a:close/>
                <a:moveTo>
                  <a:pt x="4330016" y="3076714"/>
                </a:moveTo>
                <a:cubicBezTo>
                  <a:pt x="4295722" y="3162420"/>
                  <a:pt x="4256150" y="3245917"/>
                  <a:pt x="4211523" y="3326728"/>
                </a:cubicBezTo>
                <a:cubicBezTo>
                  <a:pt x="4193926" y="3304001"/>
                  <a:pt x="4178463" y="3279693"/>
                  <a:pt x="4165341" y="3254122"/>
                </a:cubicBezTo>
                <a:cubicBezTo>
                  <a:pt x="4222086" y="3197451"/>
                  <a:pt x="4276976" y="3138315"/>
                  <a:pt x="4330016" y="3076714"/>
                </a:cubicBezTo>
                <a:close/>
                <a:moveTo>
                  <a:pt x="1699442" y="2602758"/>
                </a:moveTo>
                <a:cubicBezTo>
                  <a:pt x="2067890" y="2628807"/>
                  <a:pt x="2437713" y="2628874"/>
                  <a:pt x="2806170" y="2602962"/>
                </a:cubicBezTo>
                <a:cubicBezTo>
                  <a:pt x="2946399" y="2821700"/>
                  <a:pt x="3068920" y="3081817"/>
                  <a:pt x="3172254" y="3320198"/>
                </a:cubicBezTo>
                <a:cubicBezTo>
                  <a:pt x="3121226" y="3576083"/>
                  <a:pt x="2960842" y="3829719"/>
                  <a:pt x="2815050" y="4044017"/>
                </a:cubicBezTo>
                <a:cubicBezTo>
                  <a:pt x="2443606" y="4087796"/>
                  <a:pt x="2071292" y="4086978"/>
                  <a:pt x="1700564" y="4036772"/>
                </a:cubicBezTo>
                <a:cubicBezTo>
                  <a:pt x="1554671" y="3821506"/>
                  <a:pt x="1391835" y="3561848"/>
                  <a:pt x="1345450" y="3304178"/>
                </a:cubicBezTo>
                <a:lnTo>
                  <a:pt x="1339684" y="3272236"/>
                </a:lnTo>
                <a:cubicBezTo>
                  <a:pt x="1442404" y="3050029"/>
                  <a:pt x="1562889" y="2805932"/>
                  <a:pt x="1699442" y="2602758"/>
                </a:cubicBezTo>
                <a:close/>
                <a:moveTo>
                  <a:pt x="68949" y="1690562"/>
                </a:moveTo>
                <a:cubicBezTo>
                  <a:pt x="54560" y="1786549"/>
                  <a:pt x="47345" y="1883472"/>
                  <a:pt x="47363" y="1980528"/>
                </a:cubicBezTo>
                <a:cubicBezTo>
                  <a:pt x="46775" y="2397831"/>
                  <a:pt x="181429" y="2804094"/>
                  <a:pt x="431155" y="3138452"/>
                </a:cubicBezTo>
                <a:cubicBezTo>
                  <a:pt x="408486" y="3180561"/>
                  <a:pt x="383599" y="3221437"/>
                  <a:pt x="356600" y="3260912"/>
                </a:cubicBezTo>
                <a:cubicBezTo>
                  <a:pt x="337006" y="3289280"/>
                  <a:pt x="315168" y="3318515"/>
                  <a:pt x="290263" y="3348823"/>
                </a:cubicBezTo>
                <a:cubicBezTo>
                  <a:pt x="6138" y="2845036"/>
                  <a:pt x="-73118" y="2251218"/>
                  <a:pt x="68949" y="1690562"/>
                </a:cubicBezTo>
                <a:close/>
                <a:moveTo>
                  <a:pt x="714675" y="1400495"/>
                </a:moveTo>
                <a:cubicBezTo>
                  <a:pt x="871233" y="1430904"/>
                  <a:pt x="1071574" y="1481009"/>
                  <a:pt x="1212365" y="1530960"/>
                </a:cubicBezTo>
                <a:cubicBezTo>
                  <a:pt x="1305546" y="1872666"/>
                  <a:pt x="1421281" y="2236258"/>
                  <a:pt x="1578144" y="2554390"/>
                </a:cubicBezTo>
                <a:cubicBezTo>
                  <a:pt x="1433988" y="2761645"/>
                  <a:pt x="1312177" y="3013806"/>
                  <a:pt x="1215837" y="3247185"/>
                </a:cubicBezTo>
                <a:cubicBezTo>
                  <a:pt x="962625" y="3235910"/>
                  <a:pt x="776214" y="3176823"/>
                  <a:pt x="543369" y="3107636"/>
                </a:cubicBezTo>
                <a:cubicBezTo>
                  <a:pt x="312362" y="2600072"/>
                  <a:pt x="313162" y="2017224"/>
                  <a:pt x="545561" y="1510297"/>
                </a:cubicBezTo>
                <a:cubicBezTo>
                  <a:pt x="575926" y="1490552"/>
                  <a:pt x="607051" y="1470397"/>
                  <a:pt x="639201" y="1449425"/>
                </a:cubicBezTo>
                <a:close/>
                <a:moveTo>
                  <a:pt x="3914024" y="1376818"/>
                </a:moveTo>
                <a:cubicBezTo>
                  <a:pt x="4012816" y="1432384"/>
                  <a:pt x="4104721" y="1490804"/>
                  <a:pt x="4192030" y="1563463"/>
                </a:cubicBezTo>
                <a:cubicBezTo>
                  <a:pt x="4270416" y="1628670"/>
                  <a:pt x="4343640" y="1702959"/>
                  <a:pt x="4427279" y="1797302"/>
                </a:cubicBezTo>
                <a:lnTo>
                  <a:pt x="4449576" y="1822406"/>
                </a:lnTo>
                <a:cubicBezTo>
                  <a:pt x="4507241" y="2125383"/>
                  <a:pt x="4502204" y="2436962"/>
                  <a:pt x="4434780" y="2737920"/>
                </a:cubicBezTo>
                <a:cubicBezTo>
                  <a:pt x="4321130" y="2893789"/>
                  <a:pt x="4197319" y="3041997"/>
                  <a:pt x="4064154" y="3181568"/>
                </a:cubicBezTo>
                <a:cubicBezTo>
                  <a:pt x="3793438" y="3231572"/>
                  <a:pt x="3547834" y="3268971"/>
                  <a:pt x="3273910" y="3255911"/>
                </a:cubicBezTo>
                <a:cubicBezTo>
                  <a:pt x="3182155" y="3021356"/>
                  <a:pt x="3065757" y="2767004"/>
                  <a:pt x="2927622" y="2556378"/>
                </a:cubicBezTo>
                <a:cubicBezTo>
                  <a:pt x="3076630" y="2232737"/>
                  <a:pt x="3199761" y="1866847"/>
                  <a:pt x="3296057" y="1523511"/>
                </a:cubicBezTo>
                <a:cubicBezTo>
                  <a:pt x="3497468" y="1449372"/>
                  <a:pt x="3703932" y="1420495"/>
                  <a:pt x="3914024" y="1376818"/>
                </a:cubicBezTo>
                <a:close/>
                <a:moveTo>
                  <a:pt x="4056599" y="919496"/>
                </a:moveTo>
                <a:cubicBezTo>
                  <a:pt x="4163172" y="1064943"/>
                  <a:pt x="4251820" y="1222707"/>
                  <a:pt x="4320627" y="1389370"/>
                </a:cubicBezTo>
                <a:cubicBezTo>
                  <a:pt x="4342355" y="1447666"/>
                  <a:pt x="4361092" y="1507032"/>
                  <a:pt x="4376758" y="1567236"/>
                </a:cubicBezTo>
                <a:cubicBezTo>
                  <a:pt x="4341498" y="1532541"/>
                  <a:pt x="4306184" y="1500652"/>
                  <a:pt x="4269598" y="1470039"/>
                </a:cubicBezTo>
                <a:cubicBezTo>
                  <a:pt x="4192693" y="1406459"/>
                  <a:pt x="4110606" y="1349422"/>
                  <a:pt x="4024197" y="1299520"/>
                </a:cubicBezTo>
                <a:cubicBezTo>
                  <a:pt x="4045899" y="1209740"/>
                  <a:pt x="4057536" y="1117827"/>
                  <a:pt x="4058897" y="1025472"/>
                </a:cubicBezTo>
                <a:cubicBezTo>
                  <a:pt x="4059458" y="990927"/>
                  <a:pt x="4058640" y="955570"/>
                  <a:pt x="4056599" y="919496"/>
                </a:cubicBezTo>
                <a:close/>
                <a:moveTo>
                  <a:pt x="2253926" y="884700"/>
                </a:moveTo>
                <a:cubicBezTo>
                  <a:pt x="2578936" y="1060578"/>
                  <a:pt x="2883482" y="1266049"/>
                  <a:pt x="3180777" y="1485348"/>
                </a:cubicBezTo>
                <a:cubicBezTo>
                  <a:pt x="3088568" y="1814908"/>
                  <a:pt x="2971149" y="2167430"/>
                  <a:pt x="2829285" y="2478925"/>
                </a:cubicBezTo>
                <a:cubicBezTo>
                  <a:pt x="2445692" y="2507651"/>
                  <a:pt x="2060481" y="2507651"/>
                  <a:pt x="1676884" y="2478925"/>
                </a:cubicBezTo>
                <a:cubicBezTo>
                  <a:pt x="1526961" y="2170438"/>
                  <a:pt x="1415410" y="1814705"/>
                  <a:pt x="1325904" y="1483969"/>
                </a:cubicBezTo>
                <a:cubicBezTo>
                  <a:pt x="1613864" y="1254261"/>
                  <a:pt x="1931063" y="1060936"/>
                  <a:pt x="2253926" y="884700"/>
                </a:cubicBezTo>
                <a:close/>
                <a:moveTo>
                  <a:pt x="571384" y="809235"/>
                </a:moveTo>
                <a:cubicBezTo>
                  <a:pt x="573218" y="885106"/>
                  <a:pt x="578170" y="955163"/>
                  <a:pt x="586180" y="1022154"/>
                </a:cubicBezTo>
                <a:cubicBezTo>
                  <a:pt x="597707" y="1117271"/>
                  <a:pt x="615538" y="1211512"/>
                  <a:pt x="639555" y="1304265"/>
                </a:cubicBezTo>
                <a:cubicBezTo>
                  <a:pt x="602408" y="1328502"/>
                  <a:pt x="587607" y="1338094"/>
                  <a:pt x="572966" y="1347584"/>
                </a:cubicBezTo>
                <a:cubicBezTo>
                  <a:pt x="442023" y="1432486"/>
                  <a:pt x="327512" y="1506727"/>
                  <a:pt x="212033" y="1592905"/>
                </a:cubicBezTo>
                <a:cubicBezTo>
                  <a:pt x="242292" y="1456414"/>
                  <a:pt x="295821" y="1310335"/>
                  <a:pt x="358893" y="1174869"/>
                </a:cubicBezTo>
                <a:cubicBezTo>
                  <a:pt x="425336" y="1032157"/>
                  <a:pt x="501473" y="902504"/>
                  <a:pt x="571384" y="809235"/>
                </a:cubicBezTo>
                <a:close/>
                <a:moveTo>
                  <a:pt x="2136821" y="399363"/>
                </a:moveTo>
                <a:cubicBezTo>
                  <a:pt x="2179376" y="429617"/>
                  <a:pt x="2219536" y="460641"/>
                  <a:pt x="2256382" y="492734"/>
                </a:cubicBezTo>
                <a:cubicBezTo>
                  <a:pt x="2235971" y="594477"/>
                  <a:pt x="2220967" y="666624"/>
                  <a:pt x="2210452" y="769795"/>
                </a:cubicBezTo>
                <a:cubicBezTo>
                  <a:pt x="1869422" y="955313"/>
                  <a:pt x="1533089" y="1160378"/>
                  <a:pt x="1230686" y="1404321"/>
                </a:cubicBezTo>
                <a:cubicBezTo>
                  <a:pt x="1082955" y="1356155"/>
                  <a:pt x="914305" y="1319671"/>
                  <a:pt x="760194" y="1282223"/>
                </a:cubicBezTo>
                <a:cubicBezTo>
                  <a:pt x="751725" y="1249463"/>
                  <a:pt x="744020" y="1217013"/>
                  <a:pt x="737079" y="1184513"/>
                </a:cubicBezTo>
                <a:cubicBezTo>
                  <a:pt x="1057697" y="743671"/>
                  <a:pt x="1561563" y="444670"/>
                  <a:pt x="2136821" y="399363"/>
                </a:cubicBezTo>
                <a:close/>
                <a:moveTo>
                  <a:pt x="2322512" y="202057"/>
                </a:moveTo>
                <a:cubicBezTo>
                  <a:pt x="2427118" y="205516"/>
                  <a:pt x="2531243" y="217767"/>
                  <a:pt x="2633790" y="238691"/>
                </a:cubicBezTo>
                <a:cubicBezTo>
                  <a:pt x="2593021" y="254609"/>
                  <a:pt x="2555003" y="271040"/>
                  <a:pt x="2518771" y="287776"/>
                </a:cubicBezTo>
                <a:cubicBezTo>
                  <a:pt x="2452244" y="318936"/>
                  <a:pt x="2387431" y="353631"/>
                  <a:pt x="2324606" y="391710"/>
                </a:cubicBezTo>
                <a:cubicBezTo>
                  <a:pt x="2267750" y="343801"/>
                  <a:pt x="2208115" y="299298"/>
                  <a:pt x="2146002" y="258435"/>
                </a:cubicBezTo>
                <a:cubicBezTo>
                  <a:pt x="2120076" y="241223"/>
                  <a:pt x="2093864" y="224319"/>
                  <a:pt x="2067365" y="207716"/>
                </a:cubicBezTo>
                <a:cubicBezTo>
                  <a:pt x="2152253" y="201323"/>
                  <a:pt x="2237424" y="199432"/>
                  <a:pt x="2322512" y="202057"/>
                </a:cubicBezTo>
                <a:close/>
                <a:moveTo>
                  <a:pt x="2244692" y="1"/>
                </a:moveTo>
                <a:cubicBezTo>
                  <a:pt x="2908077" y="1"/>
                  <a:pt x="3504152" y="287824"/>
                  <a:pt x="3915045" y="745248"/>
                </a:cubicBezTo>
                <a:cubicBezTo>
                  <a:pt x="3930813" y="848370"/>
                  <a:pt x="3938721" y="938322"/>
                  <a:pt x="3937343" y="1023581"/>
                </a:cubicBezTo>
                <a:cubicBezTo>
                  <a:pt x="3936097" y="1102859"/>
                  <a:pt x="3926412" y="1181779"/>
                  <a:pt x="3908462" y="1259006"/>
                </a:cubicBezTo>
                <a:cubicBezTo>
                  <a:pt x="3689649" y="1293701"/>
                  <a:pt x="3475324" y="1320846"/>
                  <a:pt x="3268091" y="1399014"/>
                </a:cubicBezTo>
                <a:cubicBezTo>
                  <a:pt x="2969108" y="1177520"/>
                  <a:pt x="2661757" y="969243"/>
                  <a:pt x="2335170" y="790661"/>
                </a:cubicBezTo>
                <a:cubicBezTo>
                  <a:pt x="2347368" y="682542"/>
                  <a:pt x="2363238" y="605598"/>
                  <a:pt x="2383649" y="498451"/>
                </a:cubicBezTo>
                <a:cubicBezTo>
                  <a:pt x="2432941" y="468651"/>
                  <a:pt x="2485909" y="439059"/>
                  <a:pt x="2545208" y="410333"/>
                </a:cubicBezTo>
                <a:cubicBezTo>
                  <a:pt x="2946757" y="464078"/>
                  <a:pt x="3320865" y="643960"/>
                  <a:pt x="3613561" y="924038"/>
                </a:cubicBezTo>
                <a:cubicBezTo>
                  <a:pt x="3267632" y="392881"/>
                  <a:pt x="2668340" y="41177"/>
                  <a:pt x="1986943" y="41177"/>
                </a:cubicBezTo>
                <a:cubicBezTo>
                  <a:pt x="1905142" y="41182"/>
                  <a:pt x="1823422" y="46298"/>
                  <a:pt x="1742258" y="56486"/>
                </a:cubicBezTo>
                <a:cubicBezTo>
                  <a:pt x="1907086" y="18853"/>
                  <a:pt x="2075626" y="-92"/>
                  <a:pt x="2244692" y="1"/>
                </a:cubicBezTo>
                <a:close/>
              </a:path>
            </a:pathLst>
          </a:custGeom>
        </p:spPr>
        <p:txBody>
          <a:bodyPr wrap="square">
            <a:noAutofit/>
          </a:bodyPr>
          <a:lstStyle/>
          <a:p>
            <a:endParaRPr lang="en-IL"/>
          </a:p>
        </p:txBody>
      </p:sp>
      <p:sp>
        <p:nvSpPr>
          <p:cNvPr id="18" name="Заголовок 1"/>
          <p:cNvSpPr>
            <a:spLocks noGrp="1"/>
          </p:cNvSpPr>
          <p:nvPr>
            <p:ph type="title" hasCustomPrompt="1"/>
          </p:nvPr>
        </p:nvSpPr>
        <p:spPr>
          <a:xfrm>
            <a:off x="800856" y="1125011"/>
            <a:ext cx="4359101" cy="1151995"/>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9" name="Текст 3"/>
          <p:cNvSpPr>
            <a:spLocks noGrp="1"/>
          </p:cNvSpPr>
          <p:nvPr>
            <p:ph type="body" sz="quarter" idx="14" hasCustomPrompt="1"/>
          </p:nvPr>
        </p:nvSpPr>
        <p:spPr>
          <a:xfrm>
            <a:off x="800939" y="2925002"/>
            <a:ext cx="4359018" cy="3042927"/>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grpSp>
        <p:nvGrpSpPr>
          <p:cNvPr id="7" name="Group 6">
            <a:extLst>
              <a:ext uri="{FF2B5EF4-FFF2-40B4-BE49-F238E27FC236}">
                <a16:creationId xmlns:a16="http://schemas.microsoft.com/office/drawing/2014/main" id="{F5EC741D-AB1E-B84D-B4DC-7771C8CFAB85}"/>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C930DDF1-FEB2-8344-9F82-970B306367C4}"/>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18">
              <a:extLst>
                <a:ext uri="{FF2B5EF4-FFF2-40B4-BE49-F238E27FC236}">
                  <a16:creationId xmlns:a16="http://schemas.microsoft.com/office/drawing/2014/main" id="{03188455-4314-4847-82C3-550D0005E8AA}"/>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9">
              <a:extLst>
                <a:ext uri="{FF2B5EF4-FFF2-40B4-BE49-F238E27FC236}">
                  <a16:creationId xmlns:a16="http://schemas.microsoft.com/office/drawing/2014/main" id="{48657F6B-89E3-CD40-8517-C332D577F8EF}"/>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0">
              <a:extLst>
                <a:ext uri="{FF2B5EF4-FFF2-40B4-BE49-F238E27FC236}">
                  <a16:creationId xmlns:a16="http://schemas.microsoft.com/office/drawing/2014/main" id="{AD847E21-2198-0545-AA0D-28C9A140C5ED}"/>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1">
              <a:extLst>
                <a:ext uri="{FF2B5EF4-FFF2-40B4-BE49-F238E27FC236}">
                  <a16:creationId xmlns:a16="http://schemas.microsoft.com/office/drawing/2014/main" id="{7AA79CB4-B036-0342-B497-D13C5BE6DE5F}"/>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2">
              <a:extLst>
                <a:ext uri="{FF2B5EF4-FFF2-40B4-BE49-F238E27FC236}">
                  <a16:creationId xmlns:a16="http://schemas.microsoft.com/office/drawing/2014/main" id="{63E9068F-DE23-A347-B475-7B4FC289AE91}"/>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3">
              <a:extLst>
                <a:ext uri="{FF2B5EF4-FFF2-40B4-BE49-F238E27FC236}">
                  <a16:creationId xmlns:a16="http://schemas.microsoft.com/office/drawing/2014/main" id="{26F69059-5D5D-CB45-96A3-FE6A78796DE6}"/>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4">
              <a:extLst>
                <a:ext uri="{FF2B5EF4-FFF2-40B4-BE49-F238E27FC236}">
                  <a16:creationId xmlns:a16="http://schemas.microsoft.com/office/drawing/2014/main" id="{21E2EDFF-1E31-614D-80B2-0A119CE35CB5}"/>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5">
              <a:extLst>
                <a:ext uri="{FF2B5EF4-FFF2-40B4-BE49-F238E27FC236}">
                  <a16:creationId xmlns:a16="http://schemas.microsoft.com/office/drawing/2014/main" id="{55E19742-C922-D842-A61E-C649FB270FAC}"/>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7" name="Freeform 19">
            <a:extLst>
              <a:ext uri="{FF2B5EF4-FFF2-40B4-BE49-F238E27FC236}">
                <a16:creationId xmlns:a16="http://schemas.microsoft.com/office/drawing/2014/main" id="{1F2DBD42-758F-CA45-BA31-A397994FF62A}"/>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36211347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125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337_Пользовательский макет">
    <p:spTree>
      <p:nvGrpSpPr>
        <p:cNvPr id="1" name=""/>
        <p:cNvGrpSpPr/>
        <p:nvPr/>
      </p:nvGrpSpPr>
      <p:grpSpPr>
        <a:xfrm>
          <a:off x="0" y="0"/>
          <a:ext cx="0" cy="0"/>
          <a:chOff x="0" y="0"/>
          <a:chExt cx="0" cy="0"/>
        </a:xfrm>
      </p:grpSpPr>
      <p:sp>
        <p:nvSpPr>
          <p:cNvPr id="25" name="Picture Placeholder 24">
            <a:extLst>
              <a:ext uri="{FF2B5EF4-FFF2-40B4-BE49-F238E27FC236}">
                <a16:creationId xmlns:a16="http://schemas.microsoft.com/office/drawing/2014/main" id="{D493934D-F4FB-AC44-B590-19E5380EDB48}"/>
              </a:ext>
            </a:extLst>
          </p:cNvPr>
          <p:cNvSpPr>
            <a:spLocks noGrp="1"/>
          </p:cNvSpPr>
          <p:nvPr>
            <p:ph type="pic" sz="quarter" idx="15"/>
          </p:nvPr>
        </p:nvSpPr>
        <p:spPr>
          <a:xfrm>
            <a:off x="6945759" y="1573982"/>
            <a:ext cx="4842967" cy="4842922"/>
          </a:xfrm>
          <a:custGeom>
            <a:avLst/>
            <a:gdLst>
              <a:gd name="connsiteX0" fmla="*/ 3907450 w 4842967"/>
              <a:gd name="connsiteY0" fmla="*/ 4324640 h 4842922"/>
              <a:gd name="connsiteX1" fmla="*/ 3907702 w 4842967"/>
              <a:gd name="connsiteY1" fmla="*/ 4324764 h 4842922"/>
              <a:gd name="connsiteX2" fmla="*/ 3906759 w 4842967"/>
              <a:gd name="connsiteY2" fmla="*/ 4325155 h 4842922"/>
              <a:gd name="connsiteX3" fmla="*/ 3583912 w 4842967"/>
              <a:gd name="connsiteY3" fmla="*/ 4148795 h 4842922"/>
              <a:gd name="connsiteX4" fmla="*/ 3549449 w 4842967"/>
              <a:gd name="connsiteY4" fmla="*/ 4164098 h 4842922"/>
              <a:gd name="connsiteX5" fmla="*/ 3531010 w 4842967"/>
              <a:gd name="connsiteY5" fmla="*/ 4221838 h 4842922"/>
              <a:gd name="connsiteX6" fmla="*/ 3575872 w 4842967"/>
              <a:gd name="connsiteY6" fmla="*/ 4322286 h 4842922"/>
              <a:gd name="connsiteX7" fmla="*/ 3630924 w 4842967"/>
              <a:gd name="connsiteY7" fmla="*/ 4349809 h 4842922"/>
              <a:gd name="connsiteX8" fmla="*/ 3671053 w 4842967"/>
              <a:gd name="connsiteY8" fmla="*/ 4334286 h 4842922"/>
              <a:gd name="connsiteX9" fmla="*/ 3670719 w 4842967"/>
              <a:gd name="connsiteY9" fmla="*/ 4334234 h 4842922"/>
              <a:gd name="connsiteX10" fmla="*/ 3690155 w 4842967"/>
              <a:gd name="connsiteY10" fmla="*/ 4275941 h 4842922"/>
              <a:gd name="connsiteX11" fmla="*/ 3645345 w 4842967"/>
              <a:gd name="connsiteY11" fmla="*/ 4175493 h 4842922"/>
              <a:gd name="connsiteX12" fmla="*/ 3583912 w 4842967"/>
              <a:gd name="connsiteY12" fmla="*/ 4148795 h 4842922"/>
              <a:gd name="connsiteX13" fmla="*/ 3355131 w 4842967"/>
              <a:gd name="connsiteY13" fmla="*/ 4140597 h 4842922"/>
              <a:gd name="connsiteX14" fmla="*/ 3320449 w 4842967"/>
              <a:gd name="connsiteY14" fmla="*/ 4154852 h 4842922"/>
              <a:gd name="connsiteX15" fmla="*/ 3300136 w 4842967"/>
              <a:gd name="connsiteY15" fmla="*/ 4211543 h 4842922"/>
              <a:gd name="connsiteX16" fmla="*/ 3340709 w 4842967"/>
              <a:gd name="connsiteY16" fmla="*/ 4312382 h 4842922"/>
              <a:gd name="connsiteX17" fmla="*/ 3394050 w 4842967"/>
              <a:gd name="connsiteY17" fmla="*/ 4341221 h 4842922"/>
              <a:gd name="connsiteX18" fmla="*/ 3434346 w 4842967"/>
              <a:gd name="connsiteY18" fmla="*/ 4326966 h 4842922"/>
              <a:gd name="connsiteX19" fmla="*/ 3434122 w 4842967"/>
              <a:gd name="connsiteY19" fmla="*/ 4326913 h 4842922"/>
              <a:gd name="connsiteX20" fmla="*/ 3455483 w 4842967"/>
              <a:gd name="connsiteY20" fmla="*/ 4269669 h 4842922"/>
              <a:gd name="connsiteX21" fmla="*/ 3414910 w 4842967"/>
              <a:gd name="connsiteY21" fmla="*/ 4168778 h 4842922"/>
              <a:gd name="connsiteX22" fmla="*/ 3355131 w 4842967"/>
              <a:gd name="connsiteY22" fmla="*/ 4140597 h 4842922"/>
              <a:gd name="connsiteX23" fmla="*/ 3127508 w 4842967"/>
              <a:gd name="connsiteY23" fmla="*/ 4116214 h 4842922"/>
              <a:gd name="connsiteX24" fmla="*/ 3092660 w 4842967"/>
              <a:gd name="connsiteY24" fmla="*/ 4129368 h 4842922"/>
              <a:gd name="connsiteX25" fmla="*/ 3070369 w 4842967"/>
              <a:gd name="connsiteY25" fmla="*/ 4185068 h 4842922"/>
              <a:gd name="connsiteX26" fmla="*/ 3106700 w 4842967"/>
              <a:gd name="connsiteY26" fmla="*/ 4286345 h 4842922"/>
              <a:gd name="connsiteX27" fmla="*/ 3158444 w 4842967"/>
              <a:gd name="connsiteY27" fmla="*/ 4316452 h 4842922"/>
              <a:gd name="connsiteX28" fmla="*/ 3198850 w 4842967"/>
              <a:gd name="connsiteY28" fmla="*/ 4303465 h 4842922"/>
              <a:gd name="connsiteX29" fmla="*/ 3198631 w 4842967"/>
              <a:gd name="connsiteY29" fmla="*/ 4303408 h 4842922"/>
              <a:gd name="connsiteX30" fmla="*/ 3221970 w 4842967"/>
              <a:gd name="connsiteY30" fmla="*/ 4247155 h 4842922"/>
              <a:gd name="connsiteX31" fmla="*/ 3185639 w 4842967"/>
              <a:gd name="connsiteY31" fmla="*/ 4145935 h 4842922"/>
              <a:gd name="connsiteX32" fmla="*/ 3127508 w 4842967"/>
              <a:gd name="connsiteY32" fmla="*/ 4116214 h 4842922"/>
              <a:gd name="connsiteX33" fmla="*/ 2901811 w 4842967"/>
              <a:gd name="connsiteY33" fmla="*/ 4076418 h 4842922"/>
              <a:gd name="connsiteX34" fmla="*/ 2866743 w 4842967"/>
              <a:gd name="connsiteY34" fmla="*/ 4088472 h 4842922"/>
              <a:gd name="connsiteX35" fmla="*/ 2842522 w 4842967"/>
              <a:gd name="connsiteY35" fmla="*/ 4143185 h 4842922"/>
              <a:gd name="connsiteX36" fmla="*/ 2874616 w 4842967"/>
              <a:gd name="connsiteY36" fmla="*/ 4244900 h 4842922"/>
              <a:gd name="connsiteX37" fmla="*/ 2924712 w 4842967"/>
              <a:gd name="connsiteY37" fmla="*/ 4276327 h 4842922"/>
              <a:gd name="connsiteX38" fmla="*/ 2965280 w 4842967"/>
              <a:gd name="connsiteY38" fmla="*/ 4264603 h 4842922"/>
              <a:gd name="connsiteX39" fmla="*/ 2965280 w 4842967"/>
              <a:gd name="connsiteY39" fmla="*/ 4264551 h 4842922"/>
              <a:gd name="connsiteX40" fmla="*/ 2990382 w 4842967"/>
              <a:gd name="connsiteY40" fmla="*/ 4209289 h 4842922"/>
              <a:gd name="connsiteX41" fmla="*/ 2958235 w 4842967"/>
              <a:gd name="connsiteY41" fmla="*/ 4107626 h 4842922"/>
              <a:gd name="connsiteX42" fmla="*/ 2901811 w 4842967"/>
              <a:gd name="connsiteY42" fmla="*/ 4076418 h 4842922"/>
              <a:gd name="connsiteX43" fmla="*/ 2679469 w 4842967"/>
              <a:gd name="connsiteY43" fmla="*/ 4021872 h 4842922"/>
              <a:gd name="connsiteX44" fmla="*/ 2644239 w 4842967"/>
              <a:gd name="connsiteY44" fmla="*/ 4032881 h 4842922"/>
              <a:gd name="connsiteX45" fmla="*/ 2618036 w 4842967"/>
              <a:gd name="connsiteY45" fmla="*/ 4086599 h 4842922"/>
              <a:gd name="connsiteX46" fmla="*/ 2645892 w 4842967"/>
              <a:gd name="connsiteY46" fmla="*/ 4188705 h 4842922"/>
              <a:gd name="connsiteX47" fmla="*/ 2694391 w 4842967"/>
              <a:gd name="connsiteY47" fmla="*/ 4221452 h 4842922"/>
              <a:gd name="connsiteX48" fmla="*/ 2734978 w 4842967"/>
              <a:gd name="connsiteY48" fmla="*/ 4210962 h 4842922"/>
              <a:gd name="connsiteX49" fmla="*/ 2734959 w 4842967"/>
              <a:gd name="connsiteY49" fmla="*/ 4210995 h 4842922"/>
              <a:gd name="connsiteX50" fmla="*/ 2735069 w 4842967"/>
              <a:gd name="connsiteY50" fmla="*/ 4210938 h 4842922"/>
              <a:gd name="connsiteX51" fmla="*/ 2734978 w 4842967"/>
              <a:gd name="connsiteY51" fmla="*/ 4210962 h 4842922"/>
              <a:gd name="connsiteX52" fmla="*/ 2762096 w 4842967"/>
              <a:gd name="connsiteY52" fmla="*/ 4156668 h 4842922"/>
              <a:gd name="connsiteX53" fmla="*/ 2734244 w 4842967"/>
              <a:gd name="connsiteY53" fmla="*/ 4054566 h 4842922"/>
              <a:gd name="connsiteX54" fmla="*/ 2679469 w 4842967"/>
              <a:gd name="connsiteY54" fmla="*/ 4021872 h 4842922"/>
              <a:gd name="connsiteX55" fmla="*/ 2460711 w 4842967"/>
              <a:gd name="connsiteY55" fmla="*/ 3953456 h 4842922"/>
              <a:gd name="connsiteX56" fmla="*/ 2425314 w 4842967"/>
              <a:gd name="connsiteY56" fmla="*/ 3963308 h 4842922"/>
              <a:gd name="connsiteX57" fmla="*/ 2397128 w 4842967"/>
              <a:gd name="connsiteY57" fmla="*/ 4016038 h 4842922"/>
              <a:gd name="connsiteX58" fmla="*/ 2420744 w 4842967"/>
              <a:gd name="connsiteY58" fmla="*/ 4118688 h 4842922"/>
              <a:gd name="connsiteX59" fmla="*/ 2467593 w 4842967"/>
              <a:gd name="connsiteY59" fmla="*/ 4152760 h 4842922"/>
              <a:gd name="connsiteX60" fmla="*/ 2508437 w 4842967"/>
              <a:gd name="connsiteY60" fmla="*/ 4143514 h 4842922"/>
              <a:gd name="connsiteX61" fmla="*/ 2508437 w 4842967"/>
              <a:gd name="connsiteY61" fmla="*/ 4143566 h 4842922"/>
              <a:gd name="connsiteX62" fmla="*/ 2537448 w 4842967"/>
              <a:gd name="connsiteY62" fmla="*/ 4090178 h 4842922"/>
              <a:gd name="connsiteX63" fmla="*/ 2513832 w 4842967"/>
              <a:gd name="connsiteY63" fmla="*/ 3987638 h 4842922"/>
              <a:gd name="connsiteX64" fmla="*/ 2460711 w 4842967"/>
              <a:gd name="connsiteY64" fmla="*/ 3953456 h 4842922"/>
              <a:gd name="connsiteX65" fmla="*/ 3529742 w 4842967"/>
              <a:gd name="connsiteY65" fmla="*/ 3887128 h 4842922"/>
              <a:gd name="connsiteX66" fmla="*/ 3496275 w 4842967"/>
              <a:gd name="connsiteY66" fmla="*/ 3903642 h 4842922"/>
              <a:gd name="connsiteX67" fmla="*/ 3478384 w 4842967"/>
              <a:gd name="connsiteY67" fmla="*/ 3961878 h 4842922"/>
              <a:gd name="connsiteX68" fmla="*/ 3477940 w 4842967"/>
              <a:gd name="connsiteY68" fmla="*/ 3961821 h 4842922"/>
              <a:gd name="connsiteX69" fmla="*/ 3521926 w 4842967"/>
              <a:gd name="connsiteY69" fmla="*/ 4060619 h 4842922"/>
              <a:gd name="connsiteX70" fmla="*/ 3575376 w 4842967"/>
              <a:gd name="connsiteY70" fmla="*/ 4086546 h 4842922"/>
              <a:gd name="connsiteX71" fmla="*/ 3614404 w 4842967"/>
              <a:gd name="connsiteY71" fmla="*/ 4070032 h 4842922"/>
              <a:gd name="connsiteX72" fmla="*/ 3633068 w 4842967"/>
              <a:gd name="connsiteY72" fmla="*/ 4011139 h 4842922"/>
              <a:gd name="connsiteX73" fmla="*/ 3589469 w 4842967"/>
              <a:gd name="connsiteY73" fmla="*/ 3912064 h 4842922"/>
              <a:gd name="connsiteX74" fmla="*/ 3529742 w 4842967"/>
              <a:gd name="connsiteY74" fmla="*/ 3887128 h 4842922"/>
              <a:gd name="connsiteX75" fmla="*/ 3751917 w 4842967"/>
              <a:gd name="connsiteY75" fmla="*/ 3883497 h 4842922"/>
              <a:gd name="connsiteX76" fmla="*/ 3718889 w 4842967"/>
              <a:gd name="connsiteY76" fmla="*/ 3900893 h 4842922"/>
              <a:gd name="connsiteX77" fmla="*/ 3702870 w 4842967"/>
              <a:gd name="connsiteY77" fmla="*/ 3960005 h 4842922"/>
              <a:gd name="connsiteX78" fmla="*/ 3750487 w 4842967"/>
              <a:gd name="connsiteY78" fmla="*/ 4058584 h 4842922"/>
              <a:gd name="connsiteX79" fmla="*/ 3805534 w 4842967"/>
              <a:gd name="connsiteY79" fmla="*/ 4083134 h 4842922"/>
              <a:gd name="connsiteX80" fmla="*/ 3844453 w 4842967"/>
              <a:gd name="connsiteY80" fmla="*/ 4065242 h 4842922"/>
              <a:gd name="connsiteX81" fmla="*/ 3860967 w 4842967"/>
              <a:gd name="connsiteY81" fmla="*/ 4005415 h 4842922"/>
              <a:gd name="connsiteX82" fmla="*/ 3813241 w 4842967"/>
              <a:gd name="connsiteY82" fmla="*/ 3906888 h 4842922"/>
              <a:gd name="connsiteX83" fmla="*/ 3751917 w 4842967"/>
              <a:gd name="connsiteY83" fmla="*/ 3883497 h 4842922"/>
              <a:gd name="connsiteX84" fmla="*/ 3307404 w 4842967"/>
              <a:gd name="connsiteY84" fmla="*/ 3873369 h 4842922"/>
              <a:gd name="connsiteX85" fmla="*/ 3273714 w 4842967"/>
              <a:gd name="connsiteY85" fmla="*/ 3888615 h 4842922"/>
              <a:gd name="connsiteX86" fmla="*/ 3253897 w 4842967"/>
              <a:gd name="connsiteY86" fmla="*/ 3945859 h 4842922"/>
              <a:gd name="connsiteX87" fmla="*/ 3293421 w 4842967"/>
              <a:gd name="connsiteY87" fmla="*/ 4045321 h 4842922"/>
              <a:gd name="connsiteX88" fmla="*/ 3345275 w 4842967"/>
              <a:gd name="connsiteY88" fmla="*/ 4072839 h 4842922"/>
              <a:gd name="connsiteX89" fmla="*/ 3384418 w 4842967"/>
              <a:gd name="connsiteY89" fmla="*/ 4057431 h 4842922"/>
              <a:gd name="connsiteX90" fmla="*/ 3405059 w 4842967"/>
              <a:gd name="connsiteY90" fmla="*/ 3999524 h 4842922"/>
              <a:gd name="connsiteX91" fmla="*/ 3365535 w 4842967"/>
              <a:gd name="connsiteY91" fmla="*/ 3899844 h 4842922"/>
              <a:gd name="connsiteX92" fmla="*/ 3307404 w 4842967"/>
              <a:gd name="connsiteY92" fmla="*/ 3873369 h 4842922"/>
              <a:gd name="connsiteX93" fmla="*/ 2246576 w 4842967"/>
              <a:gd name="connsiteY93" fmla="*/ 3871939 h 4842922"/>
              <a:gd name="connsiteX94" fmla="*/ 2210960 w 4842967"/>
              <a:gd name="connsiteY94" fmla="*/ 3880747 h 4842922"/>
              <a:gd name="connsiteX95" fmla="*/ 2180848 w 4842967"/>
              <a:gd name="connsiteY95" fmla="*/ 3932429 h 4842922"/>
              <a:gd name="connsiteX96" fmla="*/ 2200222 w 4842967"/>
              <a:gd name="connsiteY96" fmla="*/ 4035412 h 4842922"/>
              <a:gd name="connsiteX97" fmla="*/ 2245418 w 4842967"/>
              <a:gd name="connsiteY97" fmla="*/ 4070747 h 4842922"/>
              <a:gd name="connsiteX98" fmla="*/ 2286429 w 4842967"/>
              <a:gd name="connsiteY98" fmla="*/ 4062769 h 4842922"/>
              <a:gd name="connsiteX99" fmla="*/ 2286429 w 4842967"/>
              <a:gd name="connsiteY99" fmla="*/ 4062821 h 4842922"/>
              <a:gd name="connsiteX100" fmla="*/ 2317422 w 4842967"/>
              <a:gd name="connsiteY100" fmla="*/ 4010586 h 4842922"/>
              <a:gd name="connsiteX101" fmla="*/ 2298044 w 4842967"/>
              <a:gd name="connsiteY101" fmla="*/ 3907660 h 4842922"/>
              <a:gd name="connsiteX102" fmla="*/ 2246576 w 4842967"/>
              <a:gd name="connsiteY102" fmla="*/ 3871939 h 4842922"/>
              <a:gd name="connsiteX103" fmla="*/ 3973487 w 4842967"/>
              <a:gd name="connsiteY103" fmla="*/ 3860267 h 4842922"/>
              <a:gd name="connsiteX104" fmla="*/ 3940454 w 4842967"/>
              <a:gd name="connsiteY104" fmla="*/ 3878764 h 4842922"/>
              <a:gd name="connsiteX105" fmla="*/ 3926366 w 4842967"/>
              <a:gd name="connsiteY105" fmla="*/ 3938868 h 4842922"/>
              <a:gd name="connsiteX106" fmla="*/ 3978162 w 4842967"/>
              <a:gd name="connsiteY106" fmla="*/ 4036842 h 4842922"/>
              <a:gd name="connsiteX107" fmla="*/ 4034754 w 4842967"/>
              <a:gd name="connsiteY107" fmla="*/ 4060071 h 4842922"/>
              <a:gd name="connsiteX108" fmla="*/ 4073286 w 4842967"/>
              <a:gd name="connsiteY108" fmla="*/ 4040917 h 4842922"/>
              <a:gd name="connsiteX109" fmla="*/ 4088152 w 4842967"/>
              <a:gd name="connsiteY109" fmla="*/ 3980370 h 4842922"/>
              <a:gd name="connsiteX110" fmla="*/ 4036350 w 4842967"/>
              <a:gd name="connsiteY110" fmla="*/ 3882343 h 4842922"/>
              <a:gd name="connsiteX111" fmla="*/ 4036241 w 4842967"/>
              <a:gd name="connsiteY111" fmla="*/ 3882177 h 4842922"/>
              <a:gd name="connsiteX112" fmla="*/ 3973487 w 4842967"/>
              <a:gd name="connsiteY112" fmla="*/ 3860267 h 4842922"/>
              <a:gd name="connsiteX113" fmla="*/ 3086936 w 4842967"/>
              <a:gd name="connsiteY113" fmla="*/ 3842600 h 4842922"/>
              <a:gd name="connsiteX114" fmla="*/ 3053026 w 4842967"/>
              <a:gd name="connsiteY114" fmla="*/ 3856745 h 4842922"/>
              <a:gd name="connsiteX115" fmla="*/ 3031336 w 4842967"/>
              <a:gd name="connsiteY115" fmla="*/ 3913055 h 4842922"/>
              <a:gd name="connsiteX116" fmla="*/ 3066680 w 4842967"/>
              <a:gd name="connsiteY116" fmla="*/ 4013231 h 4842922"/>
              <a:gd name="connsiteX117" fmla="*/ 3116994 w 4842967"/>
              <a:gd name="connsiteY117" fmla="*/ 4041851 h 4842922"/>
              <a:gd name="connsiteX118" fmla="*/ 3156242 w 4842967"/>
              <a:gd name="connsiteY118" fmla="*/ 4027705 h 4842922"/>
              <a:gd name="connsiteX119" fmla="*/ 3178757 w 4842967"/>
              <a:gd name="connsiteY119" fmla="*/ 3970795 h 4842922"/>
              <a:gd name="connsiteX120" fmla="*/ 3143417 w 4842967"/>
              <a:gd name="connsiteY120" fmla="*/ 3870619 h 4842922"/>
              <a:gd name="connsiteX121" fmla="*/ 3086936 w 4842967"/>
              <a:gd name="connsiteY121" fmla="*/ 3842600 h 4842922"/>
              <a:gd name="connsiteX122" fmla="*/ 2868945 w 4842967"/>
              <a:gd name="connsiteY122" fmla="*/ 3796089 h 4842922"/>
              <a:gd name="connsiteX123" fmla="*/ 2834873 w 4842967"/>
              <a:gd name="connsiteY123" fmla="*/ 3809138 h 4842922"/>
              <a:gd name="connsiteX124" fmla="*/ 2834873 w 4842967"/>
              <a:gd name="connsiteY124" fmla="*/ 3809081 h 4842922"/>
              <a:gd name="connsiteX125" fmla="*/ 2811529 w 4842967"/>
              <a:gd name="connsiteY125" fmla="*/ 3864509 h 4842922"/>
              <a:gd name="connsiteX126" fmla="*/ 2842742 w 4842967"/>
              <a:gd name="connsiteY126" fmla="*/ 3965233 h 4842922"/>
              <a:gd name="connsiteX127" fmla="*/ 2891407 w 4842967"/>
              <a:gd name="connsiteY127" fmla="*/ 3995178 h 4842922"/>
              <a:gd name="connsiteX128" fmla="*/ 2930822 w 4842967"/>
              <a:gd name="connsiteY128" fmla="*/ 3982295 h 4842922"/>
              <a:gd name="connsiteX129" fmla="*/ 2955261 w 4842967"/>
              <a:gd name="connsiteY129" fmla="*/ 3926319 h 4842922"/>
              <a:gd name="connsiteX130" fmla="*/ 2923996 w 4842967"/>
              <a:gd name="connsiteY130" fmla="*/ 3825647 h 4842922"/>
              <a:gd name="connsiteX131" fmla="*/ 2868945 w 4842967"/>
              <a:gd name="connsiteY131" fmla="*/ 3796089 h 4842922"/>
              <a:gd name="connsiteX132" fmla="*/ 2037445 w 4842967"/>
              <a:gd name="connsiteY132" fmla="*/ 3777435 h 4842922"/>
              <a:gd name="connsiteX133" fmla="*/ 2001610 w 4842967"/>
              <a:gd name="connsiteY133" fmla="*/ 3785137 h 4842922"/>
              <a:gd name="connsiteX134" fmla="*/ 1969516 w 4842967"/>
              <a:gd name="connsiteY134" fmla="*/ 3835885 h 4842922"/>
              <a:gd name="connsiteX135" fmla="*/ 1984710 w 4842967"/>
              <a:gd name="connsiteY135" fmla="*/ 3939201 h 4842922"/>
              <a:gd name="connsiteX136" fmla="*/ 2028251 w 4842967"/>
              <a:gd name="connsiteY136" fmla="*/ 3975856 h 4842922"/>
              <a:gd name="connsiteX137" fmla="*/ 2069372 w 4842967"/>
              <a:gd name="connsiteY137" fmla="*/ 3969141 h 4842922"/>
              <a:gd name="connsiteX138" fmla="*/ 2069596 w 4842967"/>
              <a:gd name="connsiteY138" fmla="*/ 3969360 h 4842922"/>
              <a:gd name="connsiteX139" fmla="*/ 2102129 w 4842967"/>
              <a:gd name="connsiteY139" fmla="*/ 3917955 h 4842922"/>
              <a:gd name="connsiteX140" fmla="*/ 2086987 w 4842967"/>
              <a:gd name="connsiteY140" fmla="*/ 3814638 h 4842922"/>
              <a:gd name="connsiteX141" fmla="*/ 2037445 w 4842967"/>
              <a:gd name="connsiteY141" fmla="*/ 3777435 h 4842922"/>
              <a:gd name="connsiteX142" fmla="*/ 2654867 w 4842967"/>
              <a:gd name="connsiteY142" fmla="*/ 3734722 h 4842922"/>
              <a:gd name="connsiteX143" fmla="*/ 2620624 w 4842967"/>
              <a:gd name="connsiteY143" fmla="*/ 3746666 h 4842922"/>
              <a:gd name="connsiteX144" fmla="*/ 2620514 w 4842967"/>
              <a:gd name="connsiteY144" fmla="*/ 3746718 h 4842922"/>
              <a:gd name="connsiteX145" fmla="*/ 2595140 w 4842967"/>
              <a:gd name="connsiteY145" fmla="*/ 3801155 h 4842922"/>
              <a:gd name="connsiteX146" fmla="*/ 2622220 w 4842967"/>
              <a:gd name="connsiteY146" fmla="*/ 3902432 h 4842922"/>
              <a:gd name="connsiteX147" fmla="*/ 2669341 w 4842967"/>
              <a:gd name="connsiteY147" fmla="*/ 3933749 h 4842922"/>
              <a:gd name="connsiteX148" fmla="*/ 2708922 w 4842967"/>
              <a:gd name="connsiteY148" fmla="*/ 3922082 h 4842922"/>
              <a:gd name="connsiteX149" fmla="*/ 2735236 w 4842967"/>
              <a:gd name="connsiteY149" fmla="*/ 3867040 h 4842922"/>
              <a:gd name="connsiteX150" fmla="*/ 2708150 w 4842967"/>
              <a:gd name="connsiteY150" fmla="*/ 3765820 h 4842922"/>
              <a:gd name="connsiteX151" fmla="*/ 2654867 w 4842967"/>
              <a:gd name="connsiteY151" fmla="*/ 3734722 h 4842922"/>
              <a:gd name="connsiteX152" fmla="*/ 1834376 w 4842967"/>
              <a:gd name="connsiteY152" fmla="*/ 3671039 h 4842922"/>
              <a:gd name="connsiteX153" fmla="*/ 1798374 w 4842967"/>
              <a:gd name="connsiteY153" fmla="*/ 3677645 h 4842922"/>
              <a:gd name="connsiteX154" fmla="*/ 1764355 w 4842967"/>
              <a:gd name="connsiteY154" fmla="*/ 3727178 h 4842922"/>
              <a:gd name="connsiteX155" fmla="*/ 1775364 w 4842967"/>
              <a:gd name="connsiteY155" fmla="*/ 3830933 h 4842922"/>
              <a:gd name="connsiteX156" fmla="*/ 1817310 w 4842967"/>
              <a:gd name="connsiteY156" fmla="*/ 3868913 h 4842922"/>
              <a:gd name="connsiteX157" fmla="*/ 1858540 w 4842967"/>
              <a:gd name="connsiteY157" fmla="*/ 3863408 h 4842922"/>
              <a:gd name="connsiteX158" fmla="*/ 1858759 w 4842967"/>
              <a:gd name="connsiteY158" fmla="*/ 3863408 h 4842922"/>
              <a:gd name="connsiteX159" fmla="*/ 1893494 w 4842967"/>
              <a:gd name="connsiteY159" fmla="*/ 3813318 h 4842922"/>
              <a:gd name="connsiteX160" fmla="*/ 1882484 w 4842967"/>
              <a:gd name="connsiteY160" fmla="*/ 3709567 h 4842922"/>
              <a:gd name="connsiteX161" fmla="*/ 1834376 w 4842967"/>
              <a:gd name="connsiteY161" fmla="*/ 3671039 h 4842922"/>
              <a:gd name="connsiteX162" fmla="*/ 2444969 w 4842967"/>
              <a:gd name="connsiteY162" fmla="*/ 3659477 h 4842922"/>
              <a:gd name="connsiteX163" fmla="*/ 2410506 w 4842967"/>
              <a:gd name="connsiteY163" fmla="*/ 3670486 h 4842922"/>
              <a:gd name="connsiteX164" fmla="*/ 2410506 w 4842967"/>
              <a:gd name="connsiteY164" fmla="*/ 3670544 h 4842922"/>
              <a:gd name="connsiteX165" fmla="*/ 2383150 w 4842967"/>
              <a:gd name="connsiteY165" fmla="*/ 3724318 h 4842922"/>
              <a:gd name="connsiteX166" fmla="*/ 2406102 w 4842967"/>
              <a:gd name="connsiteY166" fmla="*/ 3825647 h 4842922"/>
              <a:gd name="connsiteX167" fmla="*/ 2451684 w 4842967"/>
              <a:gd name="connsiteY167" fmla="*/ 3858342 h 4842922"/>
              <a:gd name="connsiteX168" fmla="*/ 2491370 w 4842967"/>
              <a:gd name="connsiteY168" fmla="*/ 3847943 h 4842922"/>
              <a:gd name="connsiteX169" fmla="*/ 2519556 w 4842967"/>
              <a:gd name="connsiteY169" fmla="*/ 3793892 h 4842922"/>
              <a:gd name="connsiteX170" fmla="*/ 2496603 w 4842967"/>
              <a:gd name="connsiteY170" fmla="*/ 3692172 h 4842922"/>
              <a:gd name="connsiteX171" fmla="*/ 2444969 w 4842967"/>
              <a:gd name="connsiteY171" fmla="*/ 3659477 h 4842922"/>
              <a:gd name="connsiteX172" fmla="*/ 3953999 w 4842967"/>
              <a:gd name="connsiteY172" fmla="*/ 3574056 h 4842922"/>
              <a:gd name="connsiteX173" fmla="*/ 3843295 w 4842967"/>
              <a:gd name="connsiteY173" fmla="*/ 3577359 h 4842922"/>
              <a:gd name="connsiteX174" fmla="*/ 3796727 w 4842967"/>
              <a:gd name="connsiteY174" fmla="*/ 3620730 h 4842922"/>
              <a:gd name="connsiteX175" fmla="*/ 3799367 w 4842967"/>
              <a:gd name="connsiteY175" fmla="*/ 3655683 h 4842922"/>
              <a:gd name="connsiteX176" fmla="*/ 3847699 w 4842967"/>
              <a:gd name="connsiteY176" fmla="*/ 3691681 h 4842922"/>
              <a:gd name="connsiteX177" fmla="*/ 3958403 w 4842967"/>
              <a:gd name="connsiteY177" fmla="*/ 3688373 h 4842922"/>
              <a:gd name="connsiteX178" fmla="*/ 4003484 w 4842967"/>
              <a:gd name="connsiteY178" fmla="*/ 3650784 h 4842922"/>
              <a:gd name="connsiteX179" fmla="*/ 4002660 w 4842967"/>
              <a:gd name="connsiteY179" fmla="*/ 3610931 h 4842922"/>
              <a:gd name="connsiteX180" fmla="*/ 4002550 w 4842967"/>
              <a:gd name="connsiteY180" fmla="*/ 3610769 h 4842922"/>
              <a:gd name="connsiteX181" fmla="*/ 3953999 w 4842967"/>
              <a:gd name="connsiteY181" fmla="*/ 3574056 h 4842922"/>
              <a:gd name="connsiteX182" fmla="*/ 2240242 w 4842967"/>
              <a:gd name="connsiteY182" fmla="*/ 3571359 h 4842922"/>
              <a:gd name="connsiteX183" fmla="*/ 2205617 w 4842967"/>
              <a:gd name="connsiteY183" fmla="*/ 3581210 h 4842922"/>
              <a:gd name="connsiteX184" fmla="*/ 2176278 w 4842967"/>
              <a:gd name="connsiteY184" fmla="*/ 3633774 h 4842922"/>
              <a:gd name="connsiteX185" fmla="*/ 2195103 w 4842967"/>
              <a:gd name="connsiteY185" fmla="*/ 3736042 h 4842922"/>
              <a:gd name="connsiteX186" fmla="*/ 2239141 w 4842967"/>
              <a:gd name="connsiteY186" fmla="*/ 3770109 h 4842922"/>
              <a:gd name="connsiteX187" fmla="*/ 2278942 w 4842967"/>
              <a:gd name="connsiteY187" fmla="*/ 3760921 h 4842922"/>
              <a:gd name="connsiteX188" fmla="*/ 2309110 w 4842967"/>
              <a:gd name="connsiteY188" fmla="*/ 3707914 h 4842922"/>
              <a:gd name="connsiteX189" fmla="*/ 2290227 w 4842967"/>
              <a:gd name="connsiteY189" fmla="*/ 3605593 h 4842922"/>
              <a:gd name="connsiteX190" fmla="*/ 2240242 w 4842967"/>
              <a:gd name="connsiteY190" fmla="*/ 3571359 h 4842922"/>
              <a:gd name="connsiteX191" fmla="*/ 3549892 w 4842967"/>
              <a:gd name="connsiteY191" fmla="*/ 3560292 h 4842922"/>
              <a:gd name="connsiteX192" fmla="*/ 3499578 w 4842967"/>
              <a:gd name="connsiteY192" fmla="*/ 3599650 h 4842922"/>
              <a:gd name="connsiteX193" fmla="*/ 3499578 w 4842967"/>
              <a:gd name="connsiteY193" fmla="*/ 3599593 h 4842922"/>
              <a:gd name="connsiteX194" fmla="*/ 3499082 w 4842967"/>
              <a:gd name="connsiteY194" fmla="*/ 3634656 h 4842922"/>
              <a:gd name="connsiteX195" fmla="*/ 3544002 w 4842967"/>
              <a:gd name="connsiteY195" fmla="*/ 3674504 h 4842922"/>
              <a:gd name="connsiteX196" fmla="*/ 3654648 w 4842967"/>
              <a:gd name="connsiteY196" fmla="*/ 3680338 h 4842922"/>
              <a:gd name="connsiteX197" fmla="*/ 3702980 w 4842967"/>
              <a:gd name="connsiteY197" fmla="*/ 3646709 h 4842922"/>
              <a:gd name="connsiteX198" fmla="*/ 3705730 w 4842967"/>
              <a:gd name="connsiteY198" fmla="*/ 3606913 h 4842922"/>
              <a:gd name="connsiteX199" fmla="*/ 3660534 w 4842967"/>
              <a:gd name="connsiteY199" fmla="*/ 3566183 h 4842922"/>
              <a:gd name="connsiteX200" fmla="*/ 1638295 w 4842967"/>
              <a:gd name="connsiteY200" fmla="*/ 3551818 h 4842922"/>
              <a:gd name="connsiteX201" fmla="*/ 1602074 w 4842967"/>
              <a:gd name="connsiteY201" fmla="*/ 3557323 h 4842922"/>
              <a:gd name="connsiteX202" fmla="*/ 1566124 w 4842967"/>
              <a:gd name="connsiteY202" fmla="*/ 3606089 h 4842922"/>
              <a:gd name="connsiteX203" fmla="*/ 1572787 w 4842967"/>
              <a:gd name="connsiteY203" fmla="*/ 3710282 h 4842922"/>
              <a:gd name="connsiteX204" fmla="*/ 1613136 w 4842967"/>
              <a:gd name="connsiteY204" fmla="*/ 3749525 h 4842922"/>
              <a:gd name="connsiteX205" fmla="*/ 1654533 w 4842967"/>
              <a:gd name="connsiteY205" fmla="*/ 3745288 h 4842922"/>
              <a:gd name="connsiteX206" fmla="*/ 1691416 w 4842967"/>
              <a:gd name="connsiteY206" fmla="*/ 3696189 h 4842922"/>
              <a:gd name="connsiteX207" fmla="*/ 1684696 w 4842967"/>
              <a:gd name="connsiteY207" fmla="*/ 3591996 h 4842922"/>
              <a:gd name="connsiteX208" fmla="*/ 1638295 w 4842967"/>
              <a:gd name="connsiteY208" fmla="*/ 3551818 h 4842922"/>
              <a:gd name="connsiteX209" fmla="*/ 4243770 w 4842967"/>
              <a:gd name="connsiteY209" fmla="*/ 3546752 h 4842922"/>
              <a:gd name="connsiteX210" fmla="*/ 4133676 w 4842967"/>
              <a:gd name="connsiteY210" fmla="*/ 3560292 h 4842922"/>
              <a:gd name="connsiteX211" fmla="*/ 4091397 w 4842967"/>
              <a:gd name="connsiteY211" fmla="*/ 3607795 h 4842922"/>
              <a:gd name="connsiteX212" fmla="*/ 4091068 w 4842967"/>
              <a:gd name="connsiteY212" fmla="*/ 3607628 h 4842922"/>
              <a:gd name="connsiteX213" fmla="*/ 4097345 w 4842967"/>
              <a:gd name="connsiteY213" fmla="*/ 3642362 h 4842922"/>
              <a:gd name="connsiteX214" fmla="*/ 4148813 w 4842967"/>
              <a:gd name="connsiteY214" fmla="*/ 3673737 h 4842922"/>
              <a:gd name="connsiteX215" fmla="*/ 4258907 w 4842967"/>
              <a:gd name="connsiteY215" fmla="*/ 3660197 h 4842922"/>
              <a:gd name="connsiteX216" fmla="*/ 4300252 w 4842967"/>
              <a:gd name="connsiteY216" fmla="*/ 3618637 h 4842922"/>
              <a:gd name="connsiteX217" fmla="*/ 4295681 w 4842967"/>
              <a:gd name="connsiteY217" fmla="*/ 3579008 h 4842922"/>
              <a:gd name="connsiteX218" fmla="*/ 4243770 w 4842967"/>
              <a:gd name="connsiteY218" fmla="*/ 3546752 h 4842922"/>
              <a:gd name="connsiteX219" fmla="*/ 3251090 w 4842967"/>
              <a:gd name="connsiteY219" fmla="*/ 3523580 h 4842922"/>
              <a:gd name="connsiteX220" fmla="*/ 3198026 w 4842967"/>
              <a:gd name="connsiteY220" fmla="*/ 3559411 h 4842922"/>
              <a:gd name="connsiteX221" fmla="*/ 3194994 w 4842967"/>
              <a:gd name="connsiteY221" fmla="*/ 3594307 h 4842922"/>
              <a:gd name="connsiteX222" fmla="*/ 3194775 w 4842967"/>
              <a:gd name="connsiteY222" fmla="*/ 3594255 h 4842922"/>
              <a:gd name="connsiteX223" fmla="*/ 3237106 w 4842967"/>
              <a:gd name="connsiteY223" fmla="*/ 3637020 h 4842922"/>
              <a:gd name="connsiteX224" fmla="*/ 3347205 w 4842967"/>
              <a:gd name="connsiteY224" fmla="*/ 3650288 h 4842922"/>
              <a:gd name="connsiteX225" fmla="*/ 3397848 w 4842967"/>
              <a:gd name="connsiteY225" fmla="*/ 3619958 h 4842922"/>
              <a:gd name="connsiteX226" fmla="*/ 3403353 w 4842967"/>
              <a:gd name="connsiteY226" fmla="*/ 3580495 h 4842922"/>
              <a:gd name="connsiteX227" fmla="*/ 3361184 w 4842967"/>
              <a:gd name="connsiteY227" fmla="*/ 3536791 h 4842922"/>
              <a:gd name="connsiteX228" fmla="*/ 2041024 w 4842967"/>
              <a:gd name="connsiteY228" fmla="*/ 3470521 h 4842922"/>
              <a:gd name="connsiteX229" fmla="*/ 2006180 w 4842967"/>
              <a:gd name="connsiteY229" fmla="*/ 3479271 h 4842922"/>
              <a:gd name="connsiteX230" fmla="*/ 1974968 w 4842967"/>
              <a:gd name="connsiteY230" fmla="*/ 3530848 h 4842922"/>
              <a:gd name="connsiteX231" fmla="*/ 1989718 w 4842967"/>
              <a:gd name="connsiteY231" fmla="*/ 3633722 h 4842922"/>
              <a:gd name="connsiteX232" fmla="*/ 2032107 w 4842967"/>
              <a:gd name="connsiteY232" fmla="*/ 3669109 h 4842922"/>
              <a:gd name="connsiteX233" fmla="*/ 2072070 w 4842967"/>
              <a:gd name="connsiteY233" fmla="*/ 3661183 h 4842922"/>
              <a:gd name="connsiteX234" fmla="*/ 2072294 w 4842967"/>
              <a:gd name="connsiteY234" fmla="*/ 3661407 h 4842922"/>
              <a:gd name="connsiteX235" fmla="*/ 2104111 w 4842967"/>
              <a:gd name="connsiteY235" fmla="*/ 3609115 h 4842922"/>
              <a:gd name="connsiteX236" fmla="*/ 2089356 w 4842967"/>
              <a:gd name="connsiteY236" fmla="*/ 3506241 h 4842922"/>
              <a:gd name="connsiteX237" fmla="*/ 2041024 w 4842967"/>
              <a:gd name="connsiteY237" fmla="*/ 3470521 h 4842922"/>
              <a:gd name="connsiteX238" fmla="*/ 2972600 w 4842967"/>
              <a:gd name="connsiteY238" fmla="*/ 3460340 h 4842922"/>
              <a:gd name="connsiteX239" fmla="*/ 2916066 w 4842967"/>
              <a:gd name="connsiteY239" fmla="*/ 3491000 h 4842922"/>
              <a:gd name="connsiteX240" fmla="*/ 2915847 w 4842967"/>
              <a:gd name="connsiteY240" fmla="*/ 3490943 h 4842922"/>
              <a:gd name="connsiteX241" fmla="*/ 2909408 w 4842967"/>
              <a:gd name="connsiteY241" fmla="*/ 3525177 h 4842922"/>
              <a:gd name="connsiteX242" fmla="*/ 2946730 w 4842967"/>
              <a:gd name="connsiteY242" fmla="*/ 3571688 h 4842922"/>
              <a:gd name="connsiteX243" fmla="*/ 3054899 w 4842967"/>
              <a:gd name="connsiteY243" fmla="*/ 3595246 h 4842922"/>
              <a:gd name="connsiteX244" fmla="*/ 3108459 w 4842967"/>
              <a:gd name="connsiteY244" fmla="*/ 3569872 h 4842922"/>
              <a:gd name="connsiteX245" fmla="*/ 3118148 w 4842967"/>
              <a:gd name="connsiteY245" fmla="*/ 3531344 h 4842922"/>
              <a:gd name="connsiteX246" fmla="*/ 3080716 w 4842967"/>
              <a:gd name="connsiteY246" fmla="*/ 3483951 h 4842922"/>
              <a:gd name="connsiteX247" fmla="*/ 1449973 w 4842967"/>
              <a:gd name="connsiteY247" fmla="*/ 3420654 h 4842922"/>
              <a:gd name="connsiteX248" fmla="*/ 1413532 w 4842967"/>
              <a:gd name="connsiteY248" fmla="*/ 3425058 h 4842922"/>
              <a:gd name="connsiteX249" fmla="*/ 1375604 w 4842967"/>
              <a:gd name="connsiteY249" fmla="*/ 3472832 h 4842922"/>
              <a:gd name="connsiteX250" fmla="*/ 1378083 w 4842967"/>
              <a:gd name="connsiteY250" fmla="*/ 3577412 h 4842922"/>
              <a:gd name="connsiteX251" fmla="*/ 1416616 w 4842967"/>
              <a:gd name="connsiteY251" fmla="*/ 3618032 h 4842922"/>
              <a:gd name="connsiteX252" fmla="*/ 1458122 w 4842967"/>
              <a:gd name="connsiteY252" fmla="*/ 3615006 h 4842922"/>
              <a:gd name="connsiteX253" fmla="*/ 1458175 w 4842967"/>
              <a:gd name="connsiteY253" fmla="*/ 3615392 h 4842922"/>
              <a:gd name="connsiteX254" fmla="*/ 1497151 w 4842967"/>
              <a:gd name="connsiteY254" fmla="*/ 3566898 h 4842922"/>
              <a:gd name="connsiteX255" fmla="*/ 1494730 w 4842967"/>
              <a:gd name="connsiteY255" fmla="*/ 3462318 h 4842922"/>
              <a:gd name="connsiteX256" fmla="*/ 1449973 w 4842967"/>
              <a:gd name="connsiteY256" fmla="*/ 3420654 h 4842922"/>
              <a:gd name="connsiteX257" fmla="*/ 2705343 w 4842967"/>
              <a:gd name="connsiteY257" fmla="*/ 3372823 h 4842922"/>
              <a:gd name="connsiteX258" fmla="*/ 2645120 w 4842967"/>
              <a:gd name="connsiteY258" fmla="*/ 3395719 h 4842922"/>
              <a:gd name="connsiteX259" fmla="*/ 2634111 w 4842967"/>
              <a:gd name="connsiteY259" fmla="*/ 3428747 h 4842922"/>
              <a:gd name="connsiteX260" fmla="*/ 2664828 w 4842967"/>
              <a:gd name="connsiteY260" fmla="*/ 3479714 h 4842922"/>
              <a:gd name="connsiteX261" fmla="*/ 2768816 w 4842967"/>
              <a:gd name="connsiteY261" fmla="*/ 3517418 h 4842922"/>
              <a:gd name="connsiteX262" fmla="*/ 2768702 w 4842967"/>
              <a:gd name="connsiteY262" fmla="*/ 3517527 h 4842922"/>
              <a:gd name="connsiteX263" fmla="*/ 2825074 w 4842967"/>
              <a:gd name="connsiteY263" fmla="*/ 3499583 h 4842922"/>
              <a:gd name="connsiteX264" fmla="*/ 2839934 w 4842967"/>
              <a:gd name="connsiteY264" fmla="*/ 3462485 h 4842922"/>
              <a:gd name="connsiteX265" fmla="*/ 2809275 w 4842967"/>
              <a:gd name="connsiteY265" fmla="*/ 3410526 h 4842922"/>
              <a:gd name="connsiteX266" fmla="*/ 1848303 w 4842967"/>
              <a:gd name="connsiteY266" fmla="*/ 3357853 h 4842922"/>
              <a:gd name="connsiteX267" fmla="*/ 1813292 w 4842967"/>
              <a:gd name="connsiteY267" fmla="*/ 3365502 h 4842922"/>
              <a:gd name="connsiteX268" fmla="*/ 1780264 w 4842967"/>
              <a:gd name="connsiteY268" fmla="*/ 3416198 h 4842922"/>
              <a:gd name="connsiteX269" fmla="*/ 1790887 w 4842967"/>
              <a:gd name="connsiteY269" fmla="*/ 3519562 h 4842922"/>
              <a:gd name="connsiteX270" fmla="*/ 1831679 w 4842967"/>
              <a:gd name="connsiteY270" fmla="*/ 3556332 h 4842922"/>
              <a:gd name="connsiteX271" fmla="*/ 1871751 w 4842967"/>
              <a:gd name="connsiteY271" fmla="*/ 3549669 h 4842922"/>
              <a:gd name="connsiteX272" fmla="*/ 1871970 w 4842967"/>
              <a:gd name="connsiteY272" fmla="*/ 3549893 h 4842922"/>
              <a:gd name="connsiteX273" fmla="*/ 1905661 w 4842967"/>
              <a:gd name="connsiteY273" fmla="*/ 3498540 h 4842922"/>
              <a:gd name="connsiteX274" fmla="*/ 1895038 w 4842967"/>
              <a:gd name="connsiteY274" fmla="*/ 3395171 h 4842922"/>
              <a:gd name="connsiteX275" fmla="*/ 1848303 w 4842967"/>
              <a:gd name="connsiteY275" fmla="*/ 3357853 h 4842922"/>
              <a:gd name="connsiteX276" fmla="*/ 1269638 w 4842967"/>
              <a:gd name="connsiteY276" fmla="*/ 3278209 h 4842922"/>
              <a:gd name="connsiteX277" fmla="*/ 1233030 w 4842967"/>
              <a:gd name="connsiteY277" fmla="*/ 3281512 h 4842922"/>
              <a:gd name="connsiteX278" fmla="*/ 1193120 w 4842967"/>
              <a:gd name="connsiteY278" fmla="*/ 3328294 h 4842922"/>
              <a:gd name="connsiteX279" fmla="*/ 1191357 w 4842967"/>
              <a:gd name="connsiteY279" fmla="*/ 3433260 h 4842922"/>
              <a:gd name="connsiteX280" fmla="*/ 1228407 w 4842967"/>
              <a:gd name="connsiteY280" fmla="*/ 3475201 h 4842922"/>
              <a:gd name="connsiteX281" fmla="*/ 1270076 w 4842967"/>
              <a:gd name="connsiteY281" fmla="*/ 3473437 h 4842922"/>
              <a:gd name="connsiteX282" fmla="*/ 1310921 w 4842967"/>
              <a:gd name="connsiteY282" fmla="*/ 3426378 h 4842922"/>
              <a:gd name="connsiteX283" fmla="*/ 1312741 w 4842967"/>
              <a:gd name="connsiteY283" fmla="*/ 3321360 h 4842922"/>
              <a:gd name="connsiteX284" fmla="*/ 1269638 w 4842967"/>
              <a:gd name="connsiteY284" fmla="*/ 3278209 h 4842922"/>
              <a:gd name="connsiteX285" fmla="*/ 2406474 w 4842967"/>
              <a:gd name="connsiteY285" fmla="*/ 3265880 h 4842922"/>
              <a:gd name="connsiteX286" fmla="*/ 2377974 w 4842967"/>
              <a:gd name="connsiteY286" fmla="*/ 3286630 h 4842922"/>
              <a:gd name="connsiteX287" fmla="*/ 2364929 w 4842967"/>
              <a:gd name="connsiteY287" fmla="*/ 3319268 h 4842922"/>
              <a:gd name="connsiteX288" fmla="*/ 2392834 w 4842967"/>
              <a:gd name="connsiteY288" fmla="*/ 3371665 h 4842922"/>
              <a:gd name="connsiteX289" fmla="*/ 2494673 w 4842967"/>
              <a:gd name="connsiteY289" fmla="*/ 3414106 h 4842922"/>
              <a:gd name="connsiteX290" fmla="*/ 2552146 w 4842967"/>
              <a:gd name="connsiteY290" fmla="*/ 3398693 h 4842922"/>
              <a:gd name="connsiteX291" fmla="*/ 2568989 w 4842967"/>
              <a:gd name="connsiteY291" fmla="*/ 3362366 h 4842922"/>
              <a:gd name="connsiteX292" fmla="*/ 2568879 w 4842967"/>
              <a:gd name="connsiteY292" fmla="*/ 3362419 h 4842922"/>
              <a:gd name="connsiteX293" fmla="*/ 2541189 w 4842967"/>
              <a:gd name="connsiteY293" fmla="*/ 3309030 h 4842922"/>
              <a:gd name="connsiteX294" fmla="*/ 2439350 w 4842967"/>
              <a:gd name="connsiteY294" fmla="*/ 3266594 h 4842922"/>
              <a:gd name="connsiteX295" fmla="*/ 2406474 w 4842967"/>
              <a:gd name="connsiteY295" fmla="*/ 3265880 h 4842922"/>
              <a:gd name="connsiteX296" fmla="*/ 1662844 w 4842967"/>
              <a:gd name="connsiteY296" fmla="*/ 3234066 h 4842922"/>
              <a:gd name="connsiteX297" fmla="*/ 1627614 w 4842967"/>
              <a:gd name="connsiteY297" fmla="*/ 3240615 h 4842922"/>
              <a:gd name="connsiteX298" fmla="*/ 1592656 w 4842967"/>
              <a:gd name="connsiteY298" fmla="*/ 3290152 h 4842922"/>
              <a:gd name="connsiteX299" fmla="*/ 1599152 w 4842967"/>
              <a:gd name="connsiteY299" fmla="*/ 3394070 h 4842922"/>
              <a:gd name="connsiteX300" fmla="*/ 1638347 w 4842967"/>
              <a:gd name="connsiteY300" fmla="*/ 3432212 h 4842922"/>
              <a:gd name="connsiteX301" fmla="*/ 1678586 w 4842967"/>
              <a:gd name="connsiteY301" fmla="*/ 3426707 h 4842922"/>
              <a:gd name="connsiteX302" fmla="*/ 1678810 w 4842967"/>
              <a:gd name="connsiteY302" fmla="*/ 3426707 h 4842922"/>
              <a:gd name="connsiteX303" fmla="*/ 1714479 w 4842967"/>
              <a:gd name="connsiteY303" fmla="*/ 3376788 h 4842922"/>
              <a:gd name="connsiteX304" fmla="*/ 1707983 w 4842967"/>
              <a:gd name="connsiteY304" fmla="*/ 3272866 h 4842922"/>
              <a:gd name="connsiteX305" fmla="*/ 1662844 w 4842967"/>
              <a:gd name="connsiteY305" fmla="*/ 3234066 h 4842922"/>
              <a:gd name="connsiteX306" fmla="*/ 2143688 w 4842967"/>
              <a:gd name="connsiteY306" fmla="*/ 3135953 h 4842922"/>
              <a:gd name="connsiteX307" fmla="*/ 2113467 w 4842967"/>
              <a:gd name="connsiteY307" fmla="*/ 3154255 h 4842922"/>
              <a:gd name="connsiteX308" fmla="*/ 2097558 w 4842967"/>
              <a:gd name="connsiteY308" fmla="*/ 3185625 h 4842922"/>
              <a:gd name="connsiteX309" fmla="*/ 2097778 w 4842967"/>
              <a:gd name="connsiteY309" fmla="*/ 3185849 h 4842922"/>
              <a:gd name="connsiteX310" fmla="*/ 2120678 w 4842967"/>
              <a:gd name="connsiteY310" fmla="*/ 3240172 h 4842922"/>
              <a:gd name="connsiteX311" fmla="*/ 2218332 w 4842967"/>
              <a:gd name="connsiteY311" fmla="*/ 3291029 h 4842922"/>
              <a:gd name="connsiteX312" fmla="*/ 2276906 w 4842967"/>
              <a:gd name="connsiteY312" fmla="*/ 3280520 h 4842922"/>
              <a:gd name="connsiteX313" fmla="*/ 2296942 w 4842967"/>
              <a:gd name="connsiteY313" fmla="*/ 3245733 h 4842922"/>
              <a:gd name="connsiteX314" fmla="*/ 2274042 w 4842967"/>
              <a:gd name="connsiteY314" fmla="*/ 3190305 h 4842922"/>
              <a:gd name="connsiteX315" fmla="*/ 2176387 w 4842967"/>
              <a:gd name="connsiteY315" fmla="*/ 3139448 h 4842922"/>
              <a:gd name="connsiteX316" fmla="*/ 2143688 w 4842967"/>
              <a:gd name="connsiteY316" fmla="*/ 3135953 h 4842922"/>
              <a:gd name="connsiteX317" fmla="*/ 1099097 w 4842967"/>
              <a:gd name="connsiteY317" fmla="*/ 3124149 h 4842922"/>
              <a:gd name="connsiteX318" fmla="*/ 1062270 w 4842967"/>
              <a:gd name="connsiteY318" fmla="*/ 3126403 h 4842922"/>
              <a:gd name="connsiteX319" fmla="*/ 1020487 w 4842967"/>
              <a:gd name="connsiteY319" fmla="*/ 3172142 h 4842922"/>
              <a:gd name="connsiteX320" fmla="*/ 1014434 w 4842967"/>
              <a:gd name="connsiteY320" fmla="*/ 3277546 h 4842922"/>
              <a:gd name="connsiteX321" fmla="*/ 1049884 w 4842967"/>
              <a:gd name="connsiteY321" fmla="*/ 3320755 h 4842922"/>
              <a:gd name="connsiteX322" fmla="*/ 1091667 w 4842967"/>
              <a:gd name="connsiteY322" fmla="*/ 3320259 h 4842922"/>
              <a:gd name="connsiteX323" fmla="*/ 1134494 w 4842967"/>
              <a:gd name="connsiteY323" fmla="*/ 3274244 h 4842922"/>
              <a:gd name="connsiteX324" fmla="*/ 1140480 w 4842967"/>
              <a:gd name="connsiteY324" fmla="*/ 3169087 h 4842922"/>
              <a:gd name="connsiteX325" fmla="*/ 1140551 w 4842967"/>
              <a:gd name="connsiteY325" fmla="*/ 3169168 h 4842922"/>
              <a:gd name="connsiteX326" fmla="*/ 1140494 w 4842967"/>
              <a:gd name="connsiteY326" fmla="*/ 3168787 h 4842922"/>
              <a:gd name="connsiteX327" fmla="*/ 1140480 w 4842967"/>
              <a:gd name="connsiteY327" fmla="*/ 3169087 h 4842922"/>
              <a:gd name="connsiteX328" fmla="*/ 3775204 w 4842967"/>
              <a:gd name="connsiteY328" fmla="*/ 3121833 h 4842922"/>
              <a:gd name="connsiteX329" fmla="*/ 3726319 w 4842967"/>
              <a:gd name="connsiteY329" fmla="*/ 3162896 h 4842922"/>
              <a:gd name="connsiteX330" fmla="*/ 3727034 w 4842967"/>
              <a:gd name="connsiteY330" fmla="*/ 3197902 h 4842922"/>
              <a:gd name="connsiteX331" fmla="*/ 3773383 w 4842967"/>
              <a:gd name="connsiteY331" fmla="*/ 3236154 h 4842922"/>
              <a:gd name="connsiteX332" fmla="*/ 3884197 w 4842967"/>
              <a:gd name="connsiteY332" fmla="*/ 3238079 h 4842922"/>
              <a:gd name="connsiteX333" fmla="*/ 3931261 w 4842967"/>
              <a:gd name="connsiteY333" fmla="*/ 3202687 h 4842922"/>
              <a:gd name="connsiteX334" fmla="*/ 3931261 w 4842967"/>
              <a:gd name="connsiteY334" fmla="*/ 3202797 h 4842922"/>
              <a:gd name="connsiteX335" fmla="*/ 3932638 w 4842967"/>
              <a:gd name="connsiteY335" fmla="*/ 3162896 h 4842922"/>
              <a:gd name="connsiteX336" fmla="*/ 3886012 w 4842967"/>
              <a:gd name="connsiteY336" fmla="*/ 3123758 h 4842922"/>
              <a:gd name="connsiteX337" fmla="*/ 4170393 w 4842967"/>
              <a:gd name="connsiteY337" fmla="*/ 3108512 h 4842922"/>
              <a:gd name="connsiteX338" fmla="*/ 4060018 w 4842967"/>
              <a:gd name="connsiteY338" fmla="*/ 3117648 h 4842922"/>
              <a:gd name="connsiteX339" fmla="*/ 4015980 w 4842967"/>
              <a:gd name="connsiteY339" fmla="*/ 3163444 h 4842922"/>
              <a:gd name="connsiteX340" fmla="*/ 4020494 w 4842967"/>
              <a:gd name="connsiteY340" fmla="*/ 3198174 h 4842922"/>
              <a:gd name="connsiteX341" fmla="*/ 4070646 w 4842967"/>
              <a:gd name="connsiteY341" fmla="*/ 3231583 h 4842922"/>
              <a:gd name="connsiteX342" fmla="*/ 4181016 w 4842967"/>
              <a:gd name="connsiteY342" fmla="*/ 3222395 h 4842922"/>
              <a:gd name="connsiteX343" fmla="*/ 4224058 w 4842967"/>
              <a:gd name="connsiteY343" fmla="*/ 3182556 h 4842922"/>
              <a:gd name="connsiteX344" fmla="*/ 4224063 w 4842967"/>
              <a:gd name="connsiteY344" fmla="*/ 3182656 h 4842922"/>
              <a:gd name="connsiteX345" fmla="*/ 4224063 w 4842967"/>
              <a:gd name="connsiteY345" fmla="*/ 3182546 h 4842922"/>
              <a:gd name="connsiteX346" fmla="*/ 4224058 w 4842967"/>
              <a:gd name="connsiteY346" fmla="*/ 3182556 h 4842922"/>
              <a:gd name="connsiteX347" fmla="*/ 4220927 w 4842967"/>
              <a:gd name="connsiteY347" fmla="*/ 3142750 h 4842922"/>
              <a:gd name="connsiteX348" fmla="*/ 4170393 w 4842967"/>
              <a:gd name="connsiteY348" fmla="*/ 3108512 h 4842922"/>
              <a:gd name="connsiteX349" fmla="*/ 1485369 w 4842967"/>
              <a:gd name="connsiteY349" fmla="*/ 3097726 h 4842922"/>
              <a:gd name="connsiteX350" fmla="*/ 1449973 w 4842967"/>
              <a:gd name="connsiteY350" fmla="*/ 3103231 h 4842922"/>
              <a:gd name="connsiteX351" fmla="*/ 1413146 w 4842967"/>
              <a:gd name="connsiteY351" fmla="*/ 3152054 h 4842922"/>
              <a:gd name="connsiteX352" fmla="*/ 1415515 w 4842967"/>
              <a:gd name="connsiteY352" fmla="*/ 3256629 h 4842922"/>
              <a:gd name="connsiteX353" fmla="*/ 1453113 w 4842967"/>
              <a:gd name="connsiteY353" fmla="*/ 3296096 h 4842922"/>
              <a:gd name="connsiteX354" fmla="*/ 1493462 w 4842967"/>
              <a:gd name="connsiteY354" fmla="*/ 3291911 h 4842922"/>
              <a:gd name="connsiteX355" fmla="*/ 1493519 w 4842967"/>
              <a:gd name="connsiteY355" fmla="*/ 3292297 h 4842922"/>
              <a:gd name="connsiteX356" fmla="*/ 1531280 w 4842967"/>
              <a:gd name="connsiteY356" fmla="*/ 3242650 h 4842922"/>
              <a:gd name="connsiteX357" fmla="*/ 1528911 w 4842967"/>
              <a:gd name="connsiteY357" fmla="*/ 3138070 h 4842922"/>
              <a:gd name="connsiteX358" fmla="*/ 1485369 w 4842967"/>
              <a:gd name="connsiteY358" fmla="*/ 3097726 h 4842922"/>
              <a:gd name="connsiteX359" fmla="*/ 3481353 w 4842967"/>
              <a:gd name="connsiteY359" fmla="*/ 3096072 h 4842922"/>
              <a:gd name="connsiteX360" fmla="*/ 3428289 w 4842967"/>
              <a:gd name="connsiteY360" fmla="*/ 3131903 h 4842922"/>
              <a:gd name="connsiteX361" fmla="*/ 3425205 w 4842967"/>
              <a:gd name="connsiteY361" fmla="*/ 3166799 h 4842922"/>
              <a:gd name="connsiteX362" fmla="*/ 3467208 w 4842967"/>
              <a:gd name="connsiteY362" fmla="*/ 3209512 h 4842922"/>
              <a:gd name="connsiteX363" fmla="*/ 3577302 w 4842967"/>
              <a:gd name="connsiteY363" fmla="*/ 3222781 h 4842922"/>
              <a:gd name="connsiteX364" fmla="*/ 3627950 w 4842967"/>
              <a:gd name="connsiteY364" fmla="*/ 3192450 h 4842922"/>
              <a:gd name="connsiteX365" fmla="*/ 3627783 w 4842967"/>
              <a:gd name="connsiteY365" fmla="*/ 3192121 h 4842922"/>
              <a:gd name="connsiteX366" fmla="*/ 3633616 w 4842967"/>
              <a:gd name="connsiteY366" fmla="*/ 3152988 h 4842922"/>
              <a:gd name="connsiteX367" fmla="*/ 3591452 w 4842967"/>
              <a:gd name="connsiteY367" fmla="*/ 3109284 h 4842922"/>
              <a:gd name="connsiteX368" fmla="*/ 4458568 w 4842967"/>
              <a:gd name="connsiteY368" fmla="*/ 3070422 h 4842922"/>
              <a:gd name="connsiteX369" fmla="*/ 4349460 w 4842967"/>
              <a:gd name="connsiteY369" fmla="*/ 3089357 h 4842922"/>
              <a:gd name="connsiteX370" fmla="*/ 4309550 w 4842967"/>
              <a:gd name="connsiteY370" fmla="*/ 3138895 h 4842922"/>
              <a:gd name="connsiteX371" fmla="*/ 4317147 w 4842967"/>
              <a:gd name="connsiteY371" fmla="*/ 3173133 h 4842922"/>
              <a:gd name="connsiteX372" fmla="*/ 4370159 w 4842967"/>
              <a:gd name="connsiteY372" fmla="*/ 3201920 h 4842922"/>
              <a:gd name="connsiteX373" fmla="*/ 4479266 w 4842967"/>
              <a:gd name="connsiteY373" fmla="*/ 3183037 h 4842922"/>
              <a:gd name="connsiteX374" fmla="*/ 4518500 w 4842967"/>
              <a:gd name="connsiteY374" fmla="*/ 3139519 h 4842922"/>
              <a:gd name="connsiteX375" fmla="*/ 4518514 w 4842967"/>
              <a:gd name="connsiteY375" fmla="*/ 3139610 h 4842922"/>
              <a:gd name="connsiteX376" fmla="*/ 4518514 w 4842967"/>
              <a:gd name="connsiteY376" fmla="*/ 3139500 h 4842922"/>
              <a:gd name="connsiteX377" fmla="*/ 4518500 w 4842967"/>
              <a:gd name="connsiteY377" fmla="*/ 3139519 h 4842922"/>
              <a:gd name="connsiteX378" fmla="*/ 4512018 w 4842967"/>
              <a:gd name="connsiteY378" fmla="*/ 3100090 h 4842922"/>
              <a:gd name="connsiteX379" fmla="*/ 4458568 w 4842967"/>
              <a:gd name="connsiteY379" fmla="*/ 3070422 h 4842922"/>
              <a:gd name="connsiteX380" fmla="*/ 3194170 w 4842967"/>
              <a:gd name="connsiteY380" fmla="*/ 3045877 h 4842922"/>
              <a:gd name="connsiteX381" fmla="*/ 3137636 w 4842967"/>
              <a:gd name="connsiteY381" fmla="*/ 3076532 h 4842922"/>
              <a:gd name="connsiteX382" fmla="*/ 3130973 w 4842967"/>
              <a:gd name="connsiteY382" fmla="*/ 3110933 h 4842922"/>
              <a:gd name="connsiteX383" fmla="*/ 3168353 w 4842967"/>
              <a:gd name="connsiteY383" fmla="*/ 3157391 h 4842922"/>
              <a:gd name="connsiteX384" fmla="*/ 3276469 w 4842967"/>
              <a:gd name="connsiteY384" fmla="*/ 3181221 h 4842922"/>
              <a:gd name="connsiteX385" fmla="*/ 3330029 w 4842967"/>
              <a:gd name="connsiteY385" fmla="*/ 3155847 h 4842922"/>
              <a:gd name="connsiteX386" fmla="*/ 3329810 w 4842967"/>
              <a:gd name="connsiteY386" fmla="*/ 3155518 h 4842922"/>
              <a:gd name="connsiteX387" fmla="*/ 3339718 w 4842967"/>
              <a:gd name="connsiteY387" fmla="*/ 3116881 h 4842922"/>
              <a:gd name="connsiteX388" fmla="*/ 3302286 w 4842967"/>
              <a:gd name="connsiteY388" fmla="*/ 3069488 h 4842922"/>
              <a:gd name="connsiteX389" fmla="*/ 1906087 w 4842967"/>
              <a:gd name="connsiteY389" fmla="*/ 2980591 h 4842922"/>
              <a:gd name="connsiteX390" fmla="*/ 1874835 w 4842967"/>
              <a:gd name="connsiteY390" fmla="*/ 2997055 h 4842922"/>
              <a:gd name="connsiteX391" fmla="*/ 1856943 w 4842967"/>
              <a:gd name="connsiteY391" fmla="*/ 3027438 h 4842922"/>
              <a:gd name="connsiteX392" fmla="*/ 1856724 w 4842967"/>
              <a:gd name="connsiteY392" fmla="*/ 3027381 h 4842922"/>
              <a:gd name="connsiteX393" fmla="*/ 1876760 w 4842967"/>
              <a:gd name="connsiteY393" fmla="*/ 3083252 h 4842922"/>
              <a:gd name="connsiteX394" fmla="*/ 1971002 w 4842967"/>
              <a:gd name="connsiteY394" fmla="*/ 3139834 h 4842922"/>
              <a:gd name="connsiteX395" fmla="*/ 2030124 w 4842967"/>
              <a:gd name="connsiteY395" fmla="*/ 3132899 h 4842922"/>
              <a:gd name="connsiteX396" fmla="*/ 2052143 w 4842967"/>
              <a:gd name="connsiteY396" fmla="*/ 3099375 h 4842922"/>
              <a:gd name="connsiteX397" fmla="*/ 2032765 w 4842967"/>
              <a:gd name="connsiteY397" fmla="*/ 3042627 h 4842922"/>
              <a:gd name="connsiteX398" fmla="*/ 1938580 w 4842967"/>
              <a:gd name="connsiteY398" fmla="*/ 2986045 h 4842922"/>
              <a:gd name="connsiteX399" fmla="*/ 1906087 w 4842967"/>
              <a:gd name="connsiteY399" fmla="*/ 2980591 h 4842922"/>
              <a:gd name="connsiteX400" fmla="*/ 2921738 w 4842967"/>
              <a:gd name="connsiteY400" fmla="*/ 2961553 h 4842922"/>
              <a:gd name="connsiteX401" fmla="*/ 2862287 w 4842967"/>
              <a:gd name="connsiteY401" fmla="*/ 2986322 h 4842922"/>
              <a:gd name="connsiteX402" fmla="*/ 2852102 w 4842967"/>
              <a:gd name="connsiteY402" fmla="*/ 3019898 h 4842922"/>
              <a:gd name="connsiteX403" fmla="*/ 2884468 w 4842967"/>
              <a:gd name="connsiteY403" fmla="*/ 3069874 h 4842922"/>
              <a:gd name="connsiteX404" fmla="*/ 2989557 w 4842967"/>
              <a:gd name="connsiteY404" fmla="*/ 3104222 h 4842922"/>
              <a:gd name="connsiteX405" fmla="*/ 3045486 w 4842967"/>
              <a:gd name="connsiteY405" fmla="*/ 3084348 h 4842922"/>
              <a:gd name="connsiteX406" fmla="*/ 3045267 w 4842967"/>
              <a:gd name="connsiteY406" fmla="*/ 3084239 h 4842922"/>
              <a:gd name="connsiteX407" fmla="*/ 3059136 w 4842967"/>
              <a:gd name="connsiteY407" fmla="*/ 3046811 h 4842922"/>
              <a:gd name="connsiteX408" fmla="*/ 3026822 w 4842967"/>
              <a:gd name="connsiteY408" fmla="*/ 2995844 h 4842922"/>
              <a:gd name="connsiteX409" fmla="*/ 939570 w 4842967"/>
              <a:gd name="connsiteY409" fmla="*/ 2958474 h 4842922"/>
              <a:gd name="connsiteX410" fmla="*/ 902577 w 4842967"/>
              <a:gd name="connsiteY410" fmla="*/ 2959627 h 4842922"/>
              <a:gd name="connsiteX411" fmla="*/ 858811 w 4842967"/>
              <a:gd name="connsiteY411" fmla="*/ 3004375 h 4842922"/>
              <a:gd name="connsiteX412" fmla="*/ 848521 w 4842967"/>
              <a:gd name="connsiteY412" fmla="*/ 3110218 h 4842922"/>
              <a:gd name="connsiteX413" fmla="*/ 882317 w 4842967"/>
              <a:gd name="connsiteY413" fmla="*/ 3154751 h 4842922"/>
              <a:gd name="connsiteX414" fmla="*/ 924267 w 4842967"/>
              <a:gd name="connsiteY414" fmla="*/ 3155518 h 4842922"/>
              <a:gd name="connsiteX415" fmla="*/ 969077 w 4842967"/>
              <a:gd name="connsiteY415" fmla="*/ 3110494 h 4842922"/>
              <a:gd name="connsiteX416" fmla="*/ 979285 w 4842967"/>
              <a:gd name="connsiteY416" fmla="*/ 3004942 h 4842922"/>
              <a:gd name="connsiteX417" fmla="*/ 979366 w 4842967"/>
              <a:gd name="connsiteY417" fmla="*/ 3005038 h 4842922"/>
              <a:gd name="connsiteX418" fmla="*/ 979314 w 4842967"/>
              <a:gd name="connsiteY418" fmla="*/ 3004652 h 4842922"/>
              <a:gd name="connsiteX419" fmla="*/ 979285 w 4842967"/>
              <a:gd name="connsiteY419" fmla="*/ 3004942 h 4842922"/>
              <a:gd name="connsiteX420" fmla="*/ 1316373 w 4842967"/>
              <a:gd name="connsiteY420" fmla="*/ 2951206 h 4842922"/>
              <a:gd name="connsiteX421" fmla="*/ 1280809 w 4842967"/>
              <a:gd name="connsiteY421" fmla="*/ 2955610 h 4842922"/>
              <a:gd name="connsiteX422" fmla="*/ 1242276 w 4842967"/>
              <a:gd name="connsiteY422" fmla="*/ 3003441 h 4842922"/>
              <a:gd name="connsiteX423" fmla="*/ 1240518 w 4842967"/>
              <a:gd name="connsiteY423" fmla="*/ 3108459 h 4842922"/>
              <a:gd name="connsiteX424" fmla="*/ 1276572 w 4842967"/>
              <a:gd name="connsiteY424" fmla="*/ 3149246 h 4842922"/>
              <a:gd name="connsiteX425" fmla="*/ 1317035 w 4842967"/>
              <a:gd name="connsiteY425" fmla="*/ 3146330 h 4842922"/>
              <a:gd name="connsiteX426" fmla="*/ 1356779 w 4842967"/>
              <a:gd name="connsiteY426" fmla="*/ 3098112 h 4842922"/>
              <a:gd name="connsiteX427" fmla="*/ 1356831 w 4842967"/>
              <a:gd name="connsiteY427" fmla="*/ 3098498 h 4842922"/>
              <a:gd name="connsiteX428" fmla="*/ 1358266 w 4842967"/>
              <a:gd name="connsiteY428" fmla="*/ 2993147 h 4842922"/>
              <a:gd name="connsiteX429" fmla="*/ 1316373 w 4842967"/>
              <a:gd name="connsiteY429" fmla="*/ 2951206 h 4842922"/>
              <a:gd name="connsiteX430" fmla="*/ 2622269 w 4842967"/>
              <a:gd name="connsiteY430" fmla="*/ 2852970 h 4842922"/>
              <a:gd name="connsiteX431" fmla="*/ 2593815 w 4842967"/>
              <a:gd name="connsiteY431" fmla="*/ 2873759 h 4842922"/>
              <a:gd name="connsiteX432" fmla="*/ 2580770 w 4842967"/>
              <a:gd name="connsiteY432" fmla="*/ 2906401 h 4842922"/>
              <a:gd name="connsiteX433" fmla="*/ 2608680 w 4842967"/>
              <a:gd name="connsiteY433" fmla="*/ 2958746 h 4842922"/>
              <a:gd name="connsiteX434" fmla="*/ 2710519 w 4842967"/>
              <a:gd name="connsiteY434" fmla="*/ 3001182 h 4842922"/>
              <a:gd name="connsiteX435" fmla="*/ 2767935 w 4842967"/>
              <a:gd name="connsiteY435" fmla="*/ 2985769 h 4842922"/>
              <a:gd name="connsiteX436" fmla="*/ 2784778 w 4842967"/>
              <a:gd name="connsiteY436" fmla="*/ 2949443 h 4842922"/>
              <a:gd name="connsiteX437" fmla="*/ 2784558 w 4842967"/>
              <a:gd name="connsiteY437" fmla="*/ 2949333 h 4842922"/>
              <a:gd name="connsiteX438" fmla="*/ 2756978 w 4842967"/>
              <a:gd name="connsiteY438" fmla="*/ 2896164 h 4842922"/>
              <a:gd name="connsiteX439" fmla="*/ 2655138 w 4842967"/>
              <a:gd name="connsiteY439" fmla="*/ 2853728 h 4842922"/>
              <a:gd name="connsiteX440" fmla="*/ 2622269 w 4842967"/>
              <a:gd name="connsiteY440" fmla="*/ 2852970 h 4842922"/>
              <a:gd name="connsiteX441" fmla="*/ 1682154 w 4842967"/>
              <a:gd name="connsiteY441" fmla="*/ 2808468 h 4842922"/>
              <a:gd name="connsiteX442" fmla="*/ 1648861 w 4842967"/>
              <a:gd name="connsiteY442" fmla="*/ 2820757 h 4842922"/>
              <a:gd name="connsiteX443" fmla="*/ 1626842 w 4842967"/>
              <a:gd name="connsiteY443" fmla="*/ 2848609 h 4842922"/>
              <a:gd name="connsiteX444" fmla="*/ 1638733 w 4842967"/>
              <a:gd name="connsiteY444" fmla="*/ 2906401 h 4842922"/>
              <a:gd name="connsiteX445" fmla="*/ 1724497 w 4842967"/>
              <a:gd name="connsiteY445" fmla="*/ 2974655 h 4842922"/>
              <a:gd name="connsiteX446" fmla="*/ 1724716 w 4842967"/>
              <a:gd name="connsiteY446" fmla="*/ 2974655 h 4842922"/>
              <a:gd name="connsiteX447" fmla="*/ 1784334 w 4842967"/>
              <a:gd name="connsiteY447" fmla="*/ 2975369 h 4842922"/>
              <a:gd name="connsiteX448" fmla="*/ 1810871 w 4842967"/>
              <a:gd name="connsiteY448" fmla="*/ 2944986 h 4842922"/>
              <a:gd name="connsiteX449" fmla="*/ 1799308 w 4842967"/>
              <a:gd name="connsiteY449" fmla="*/ 2886313 h 4842922"/>
              <a:gd name="connsiteX450" fmla="*/ 1713545 w 4842967"/>
              <a:gd name="connsiteY450" fmla="*/ 2818059 h 4842922"/>
              <a:gd name="connsiteX451" fmla="*/ 1682154 w 4842967"/>
              <a:gd name="connsiteY451" fmla="*/ 2808468 h 4842922"/>
              <a:gd name="connsiteX452" fmla="*/ 1157780 w 4842967"/>
              <a:gd name="connsiteY452" fmla="*/ 2793567 h 4842922"/>
              <a:gd name="connsiteX453" fmla="*/ 1121997 w 4842967"/>
              <a:gd name="connsiteY453" fmla="*/ 2796870 h 4842922"/>
              <a:gd name="connsiteX454" fmla="*/ 1081315 w 4842967"/>
              <a:gd name="connsiteY454" fmla="*/ 2843819 h 4842922"/>
              <a:gd name="connsiteX455" fmla="*/ 1075482 w 4842967"/>
              <a:gd name="connsiteY455" fmla="*/ 2949333 h 4842922"/>
              <a:gd name="connsiteX456" fmla="*/ 1109944 w 4842967"/>
              <a:gd name="connsiteY456" fmla="*/ 2991498 h 4842922"/>
              <a:gd name="connsiteX457" fmla="*/ 1150569 w 4842967"/>
              <a:gd name="connsiteY457" fmla="*/ 2989791 h 4842922"/>
              <a:gd name="connsiteX458" fmla="*/ 1150622 w 4842967"/>
              <a:gd name="connsiteY458" fmla="*/ 2990177 h 4842922"/>
              <a:gd name="connsiteX459" fmla="*/ 1192186 w 4842967"/>
              <a:gd name="connsiteY459" fmla="*/ 2942565 h 4842922"/>
              <a:gd name="connsiteX460" fmla="*/ 1198019 w 4842967"/>
              <a:gd name="connsiteY460" fmla="*/ 2837051 h 4842922"/>
              <a:gd name="connsiteX461" fmla="*/ 1157780 w 4842967"/>
              <a:gd name="connsiteY461" fmla="*/ 2793567 h 4842922"/>
              <a:gd name="connsiteX462" fmla="*/ 755818 w 4842967"/>
              <a:gd name="connsiteY462" fmla="*/ 2781566 h 4842922"/>
              <a:gd name="connsiteX463" fmla="*/ 710075 w 4842967"/>
              <a:gd name="connsiteY463" fmla="*/ 2825327 h 4842922"/>
              <a:gd name="connsiteX464" fmla="*/ 695543 w 4842967"/>
              <a:gd name="connsiteY464" fmla="*/ 2931613 h 4842922"/>
              <a:gd name="connsiteX465" fmla="*/ 727742 w 4842967"/>
              <a:gd name="connsiteY465" fmla="*/ 2977405 h 4842922"/>
              <a:gd name="connsiteX466" fmla="*/ 769802 w 4842967"/>
              <a:gd name="connsiteY466" fmla="*/ 2979440 h 4842922"/>
              <a:gd name="connsiteX467" fmla="*/ 816537 w 4842967"/>
              <a:gd name="connsiteY467" fmla="*/ 2935407 h 4842922"/>
              <a:gd name="connsiteX468" fmla="*/ 831068 w 4842967"/>
              <a:gd name="connsiteY468" fmla="*/ 2829126 h 4842922"/>
              <a:gd name="connsiteX469" fmla="*/ 830906 w 4842967"/>
              <a:gd name="connsiteY469" fmla="*/ 2829235 h 4842922"/>
              <a:gd name="connsiteX470" fmla="*/ 792974 w 4842967"/>
              <a:gd name="connsiteY470" fmla="*/ 2781566 h 4842922"/>
              <a:gd name="connsiteX471" fmla="*/ 755818 w 4842967"/>
              <a:gd name="connsiteY471" fmla="*/ 2781566 h 4842922"/>
              <a:gd name="connsiteX472" fmla="*/ 4023468 w 4842967"/>
              <a:gd name="connsiteY472" fmla="*/ 2723388 h 4842922"/>
              <a:gd name="connsiteX473" fmla="*/ 3990935 w 4842967"/>
              <a:gd name="connsiteY473" fmla="*/ 2739459 h 4842922"/>
              <a:gd name="connsiteX474" fmla="*/ 3990935 w 4842967"/>
              <a:gd name="connsiteY474" fmla="*/ 2739573 h 4842922"/>
              <a:gd name="connsiteX475" fmla="*/ 3974693 w 4842967"/>
              <a:gd name="connsiteY475" fmla="*/ 2797694 h 4842922"/>
              <a:gd name="connsiteX476" fmla="*/ 4019670 w 4842967"/>
              <a:gd name="connsiteY476" fmla="*/ 2897155 h 4842922"/>
              <a:gd name="connsiteX477" fmla="*/ 4072681 w 4842967"/>
              <a:gd name="connsiteY477" fmla="*/ 2923520 h 4842922"/>
              <a:gd name="connsiteX478" fmla="*/ 4110609 w 4842967"/>
              <a:gd name="connsiteY478" fmla="*/ 2907006 h 4842922"/>
              <a:gd name="connsiteX479" fmla="*/ 4127618 w 4842967"/>
              <a:gd name="connsiteY479" fmla="*/ 2848275 h 4842922"/>
              <a:gd name="connsiteX480" fmla="*/ 4082647 w 4842967"/>
              <a:gd name="connsiteY480" fmla="*/ 2748819 h 4842922"/>
              <a:gd name="connsiteX481" fmla="*/ 4023468 w 4842967"/>
              <a:gd name="connsiteY481" fmla="*/ 2723388 h 4842922"/>
              <a:gd name="connsiteX482" fmla="*/ 3813403 w 4842967"/>
              <a:gd name="connsiteY482" fmla="*/ 2719260 h 4842922"/>
              <a:gd name="connsiteX483" fmla="*/ 3780375 w 4842967"/>
              <a:gd name="connsiteY483" fmla="*/ 2734288 h 4842922"/>
              <a:gd name="connsiteX484" fmla="*/ 3762212 w 4842967"/>
              <a:gd name="connsiteY484" fmla="*/ 2791365 h 4842922"/>
              <a:gd name="connsiteX485" fmla="*/ 3803166 w 4842967"/>
              <a:gd name="connsiteY485" fmla="*/ 2891374 h 4842922"/>
              <a:gd name="connsiteX486" fmla="*/ 3854638 w 4842967"/>
              <a:gd name="connsiteY486" fmla="*/ 2918893 h 4842922"/>
              <a:gd name="connsiteX487" fmla="*/ 3892728 w 4842967"/>
              <a:gd name="connsiteY487" fmla="*/ 2903813 h 4842922"/>
              <a:gd name="connsiteX488" fmla="*/ 3911668 w 4842967"/>
              <a:gd name="connsiteY488" fmla="*/ 2846073 h 4842922"/>
              <a:gd name="connsiteX489" fmla="*/ 3870709 w 4842967"/>
              <a:gd name="connsiteY489" fmla="*/ 2746064 h 4842922"/>
              <a:gd name="connsiteX490" fmla="*/ 3813403 w 4842967"/>
              <a:gd name="connsiteY490" fmla="*/ 2719260 h 4842922"/>
              <a:gd name="connsiteX491" fmla="*/ 2359587 w 4842967"/>
              <a:gd name="connsiteY491" fmla="*/ 2717417 h 4842922"/>
              <a:gd name="connsiteX492" fmla="*/ 2329366 w 4842967"/>
              <a:gd name="connsiteY492" fmla="*/ 2735717 h 4842922"/>
              <a:gd name="connsiteX493" fmla="*/ 2313456 w 4842967"/>
              <a:gd name="connsiteY493" fmla="*/ 2767149 h 4842922"/>
              <a:gd name="connsiteX494" fmla="*/ 2336576 w 4842967"/>
              <a:gd name="connsiteY494" fmla="*/ 2821638 h 4842922"/>
              <a:gd name="connsiteX495" fmla="*/ 2434231 w 4842967"/>
              <a:gd name="connsiteY495" fmla="*/ 2872386 h 4842922"/>
              <a:gd name="connsiteX496" fmla="*/ 2492857 w 4842967"/>
              <a:gd name="connsiteY496" fmla="*/ 2861930 h 4842922"/>
              <a:gd name="connsiteX497" fmla="*/ 2512894 w 4842967"/>
              <a:gd name="connsiteY497" fmla="*/ 2827143 h 4842922"/>
              <a:gd name="connsiteX498" fmla="*/ 2489940 w 4842967"/>
              <a:gd name="connsiteY498" fmla="*/ 2771767 h 4842922"/>
              <a:gd name="connsiteX499" fmla="*/ 2392286 w 4842967"/>
              <a:gd name="connsiteY499" fmla="*/ 2720909 h 4842922"/>
              <a:gd name="connsiteX500" fmla="*/ 2359587 w 4842967"/>
              <a:gd name="connsiteY500" fmla="*/ 2717417 h 4842922"/>
              <a:gd name="connsiteX501" fmla="*/ 4233423 w 4842967"/>
              <a:gd name="connsiteY501" fmla="*/ 2708804 h 4842922"/>
              <a:gd name="connsiteX502" fmla="*/ 4201110 w 4842967"/>
              <a:gd name="connsiteY502" fmla="*/ 2725976 h 4842922"/>
              <a:gd name="connsiteX503" fmla="*/ 4186683 w 4842967"/>
              <a:gd name="connsiteY503" fmla="*/ 2785036 h 4842922"/>
              <a:gd name="connsiteX504" fmla="*/ 4235678 w 4842967"/>
              <a:gd name="connsiteY504" fmla="*/ 2884111 h 4842922"/>
              <a:gd name="connsiteX505" fmla="*/ 4235678 w 4842967"/>
              <a:gd name="connsiteY505" fmla="*/ 2884220 h 4842922"/>
              <a:gd name="connsiteX506" fmla="*/ 4290066 w 4842967"/>
              <a:gd name="connsiteY506" fmla="*/ 2909099 h 4842922"/>
              <a:gd name="connsiteX507" fmla="*/ 4327828 w 4842967"/>
              <a:gd name="connsiteY507" fmla="*/ 2891484 h 4842922"/>
              <a:gd name="connsiteX508" fmla="*/ 4342964 w 4842967"/>
              <a:gd name="connsiteY508" fmla="*/ 2831766 h 4842922"/>
              <a:gd name="connsiteX509" fmla="*/ 4293975 w 4842967"/>
              <a:gd name="connsiteY509" fmla="*/ 2732691 h 4842922"/>
              <a:gd name="connsiteX510" fmla="*/ 4233423 w 4842967"/>
              <a:gd name="connsiteY510" fmla="*/ 2708804 h 4842922"/>
              <a:gd name="connsiteX511" fmla="*/ 3603781 w 4842967"/>
              <a:gd name="connsiteY511" fmla="*/ 2697628 h 4842922"/>
              <a:gd name="connsiteX512" fmla="*/ 3570753 w 4842967"/>
              <a:gd name="connsiteY512" fmla="*/ 2711501 h 4842922"/>
              <a:gd name="connsiteX513" fmla="*/ 3550717 w 4842967"/>
              <a:gd name="connsiteY513" fmla="*/ 2767697 h 4842922"/>
              <a:gd name="connsiteX514" fmla="*/ 3587596 w 4842967"/>
              <a:gd name="connsiteY514" fmla="*/ 2868145 h 4842922"/>
              <a:gd name="connsiteX515" fmla="*/ 3637582 w 4842967"/>
              <a:gd name="connsiteY515" fmla="*/ 2897208 h 4842922"/>
              <a:gd name="connsiteX516" fmla="*/ 3676114 w 4842967"/>
              <a:gd name="connsiteY516" fmla="*/ 2883339 h 4842922"/>
              <a:gd name="connsiteX517" fmla="*/ 3675948 w 4842967"/>
              <a:gd name="connsiteY517" fmla="*/ 2883010 h 4842922"/>
              <a:gd name="connsiteX518" fmla="*/ 3696756 w 4842967"/>
              <a:gd name="connsiteY518" fmla="*/ 2826590 h 4842922"/>
              <a:gd name="connsiteX519" fmla="*/ 3659877 w 4842967"/>
              <a:gd name="connsiteY519" fmla="*/ 2726085 h 4842922"/>
              <a:gd name="connsiteX520" fmla="*/ 3603781 w 4842967"/>
              <a:gd name="connsiteY520" fmla="*/ 2697628 h 4842922"/>
              <a:gd name="connsiteX521" fmla="*/ 4440952 w 4842967"/>
              <a:gd name="connsiteY521" fmla="*/ 2674346 h 4842922"/>
              <a:gd name="connsiteX522" fmla="*/ 4408858 w 4842967"/>
              <a:gd name="connsiteY522" fmla="*/ 2692619 h 4842922"/>
              <a:gd name="connsiteX523" fmla="*/ 4396362 w 4842967"/>
              <a:gd name="connsiteY523" fmla="*/ 2752613 h 4842922"/>
              <a:gd name="connsiteX524" fmla="*/ 4449374 w 4842967"/>
              <a:gd name="connsiteY524" fmla="*/ 2851030 h 4842922"/>
              <a:gd name="connsiteX525" fmla="*/ 4505470 w 4842967"/>
              <a:gd name="connsiteY525" fmla="*/ 2874698 h 4842922"/>
              <a:gd name="connsiteX526" fmla="*/ 4543068 w 4842967"/>
              <a:gd name="connsiteY526" fmla="*/ 2855872 h 4842922"/>
              <a:gd name="connsiteX527" fmla="*/ 4543068 w 4842967"/>
              <a:gd name="connsiteY527" fmla="*/ 2855982 h 4842922"/>
              <a:gd name="connsiteX528" fmla="*/ 4556280 w 4842967"/>
              <a:gd name="connsiteY528" fmla="*/ 2795163 h 4842922"/>
              <a:gd name="connsiteX529" fmla="*/ 4503268 w 4842967"/>
              <a:gd name="connsiteY529" fmla="*/ 2696694 h 4842922"/>
              <a:gd name="connsiteX530" fmla="*/ 4440952 w 4842967"/>
              <a:gd name="connsiteY530" fmla="*/ 2674346 h 4842922"/>
              <a:gd name="connsiteX531" fmla="*/ 3396748 w 4842967"/>
              <a:gd name="connsiteY531" fmla="*/ 2659872 h 4842922"/>
              <a:gd name="connsiteX532" fmla="*/ 3363719 w 4842967"/>
              <a:gd name="connsiteY532" fmla="*/ 2672640 h 4842922"/>
              <a:gd name="connsiteX533" fmla="*/ 3341700 w 4842967"/>
              <a:gd name="connsiteY533" fmla="*/ 2727682 h 4842922"/>
              <a:gd name="connsiteX534" fmla="*/ 3374652 w 4842967"/>
              <a:gd name="connsiteY534" fmla="*/ 2828449 h 4842922"/>
              <a:gd name="connsiteX535" fmla="*/ 3374505 w 4842967"/>
              <a:gd name="connsiteY535" fmla="*/ 2828354 h 4842922"/>
              <a:gd name="connsiteX536" fmla="*/ 3374729 w 4842967"/>
              <a:gd name="connsiteY536" fmla="*/ 2828682 h 4842922"/>
              <a:gd name="connsiteX537" fmla="*/ 3374652 w 4842967"/>
              <a:gd name="connsiteY537" fmla="*/ 2828449 h 4842922"/>
              <a:gd name="connsiteX538" fmla="*/ 3423003 w 4842967"/>
              <a:gd name="connsiteY538" fmla="*/ 2859232 h 4842922"/>
              <a:gd name="connsiteX539" fmla="*/ 3461536 w 4842967"/>
              <a:gd name="connsiteY539" fmla="*/ 2846626 h 4842922"/>
              <a:gd name="connsiteX540" fmla="*/ 3484274 w 4842967"/>
              <a:gd name="connsiteY540" fmla="*/ 2790869 h 4842922"/>
              <a:gd name="connsiteX541" fmla="*/ 3451242 w 4842967"/>
              <a:gd name="connsiteY541" fmla="*/ 2689869 h 4842922"/>
              <a:gd name="connsiteX542" fmla="*/ 3396748 w 4842967"/>
              <a:gd name="connsiteY542" fmla="*/ 2659872 h 4842922"/>
              <a:gd name="connsiteX543" fmla="*/ 1475111 w 4842967"/>
              <a:gd name="connsiteY543" fmla="*/ 2632074 h 4842922"/>
              <a:gd name="connsiteX544" fmla="*/ 1440893 w 4842967"/>
              <a:gd name="connsiteY544" fmla="*/ 2641761 h 4842922"/>
              <a:gd name="connsiteX545" fmla="*/ 1416725 w 4842967"/>
              <a:gd name="connsiteY545" fmla="*/ 2667855 h 4842922"/>
              <a:gd name="connsiteX546" fmla="*/ 1423607 w 4842967"/>
              <a:gd name="connsiteY546" fmla="*/ 2726414 h 4842922"/>
              <a:gd name="connsiteX547" fmla="*/ 1503151 w 4842967"/>
              <a:gd name="connsiteY547" fmla="*/ 2800997 h 4842922"/>
              <a:gd name="connsiteX548" fmla="*/ 1503204 w 4842967"/>
              <a:gd name="connsiteY548" fmla="*/ 2801383 h 4842922"/>
              <a:gd name="connsiteX549" fmla="*/ 1562492 w 4842967"/>
              <a:gd name="connsiteY549" fmla="*/ 2806230 h 4842922"/>
              <a:gd name="connsiteX550" fmla="*/ 1591555 w 4842967"/>
              <a:gd name="connsiteY550" fmla="*/ 2778044 h 4842922"/>
              <a:gd name="connsiteX551" fmla="*/ 1585116 w 4842967"/>
              <a:gd name="connsiteY551" fmla="*/ 2718603 h 4842922"/>
              <a:gd name="connsiteX552" fmla="*/ 1505572 w 4842967"/>
              <a:gd name="connsiteY552" fmla="*/ 2644020 h 4842922"/>
              <a:gd name="connsiteX553" fmla="*/ 1475111 w 4842967"/>
              <a:gd name="connsiteY553" fmla="*/ 2632074 h 4842922"/>
              <a:gd name="connsiteX554" fmla="*/ 1010469 w 4842967"/>
              <a:gd name="connsiteY554" fmla="*/ 2624646 h 4842922"/>
              <a:gd name="connsiteX555" fmla="*/ 974524 w 4842967"/>
              <a:gd name="connsiteY555" fmla="*/ 2626901 h 4842922"/>
              <a:gd name="connsiteX556" fmla="*/ 931973 w 4842967"/>
              <a:gd name="connsiteY556" fmla="*/ 2672859 h 4842922"/>
              <a:gd name="connsiteX557" fmla="*/ 922008 w 4842967"/>
              <a:gd name="connsiteY557" fmla="*/ 2778926 h 4842922"/>
              <a:gd name="connsiteX558" fmla="*/ 955036 w 4842967"/>
              <a:gd name="connsiteY558" fmla="*/ 2822463 h 4842922"/>
              <a:gd name="connsiteX559" fmla="*/ 955093 w 4842967"/>
              <a:gd name="connsiteY559" fmla="*/ 2822849 h 4842922"/>
              <a:gd name="connsiteX560" fmla="*/ 995499 w 4842967"/>
              <a:gd name="connsiteY560" fmla="*/ 2822024 h 4842922"/>
              <a:gd name="connsiteX561" fmla="*/ 1039041 w 4842967"/>
              <a:gd name="connsiteY561" fmla="*/ 2775732 h 4842922"/>
              <a:gd name="connsiteX562" fmla="*/ 1049007 w 4842967"/>
              <a:gd name="connsiteY562" fmla="*/ 2669666 h 4842922"/>
              <a:gd name="connsiteX563" fmla="*/ 1010469 w 4842967"/>
              <a:gd name="connsiteY563" fmla="*/ 2624646 h 4842922"/>
              <a:gd name="connsiteX564" fmla="*/ 4644136 w 4842967"/>
              <a:gd name="connsiteY564" fmla="*/ 2618756 h 4842922"/>
              <a:gd name="connsiteX565" fmla="*/ 4612260 w 4842967"/>
              <a:gd name="connsiteY565" fmla="*/ 2638072 h 4842922"/>
              <a:gd name="connsiteX566" fmla="*/ 4601638 w 4842967"/>
              <a:gd name="connsiteY566" fmla="*/ 2699005 h 4842922"/>
              <a:gd name="connsiteX567" fmla="*/ 4658724 w 4842967"/>
              <a:gd name="connsiteY567" fmla="*/ 2796979 h 4842922"/>
              <a:gd name="connsiteX568" fmla="*/ 4716302 w 4842967"/>
              <a:gd name="connsiteY568" fmla="*/ 2819322 h 4842922"/>
              <a:gd name="connsiteX569" fmla="*/ 4753734 w 4842967"/>
              <a:gd name="connsiteY569" fmla="*/ 2799233 h 4842922"/>
              <a:gd name="connsiteX570" fmla="*/ 4765076 w 4842967"/>
              <a:gd name="connsiteY570" fmla="*/ 2737533 h 4842922"/>
              <a:gd name="connsiteX571" fmla="*/ 4707990 w 4842967"/>
              <a:gd name="connsiteY571" fmla="*/ 2639559 h 4842922"/>
              <a:gd name="connsiteX572" fmla="*/ 4644136 w 4842967"/>
              <a:gd name="connsiteY572" fmla="*/ 2618756 h 4842922"/>
              <a:gd name="connsiteX573" fmla="*/ 3192792 w 4842967"/>
              <a:gd name="connsiteY573" fmla="*/ 2606593 h 4842922"/>
              <a:gd name="connsiteX574" fmla="*/ 3159436 w 4842967"/>
              <a:gd name="connsiteY574" fmla="*/ 2618312 h 4842922"/>
              <a:gd name="connsiteX575" fmla="*/ 3135653 w 4842967"/>
              <a:gd name="connsiteY575" fmla="*/ 2672583 h 4842922"/>
              <a:gd name="connsiteX576" fmla="*/ 3164497 w 4842967"/>
              <a:gd name="connsiteY576" fmla="*/ 2774083 h 4842922"/>
              <a:gd name="connsiteX577" fmla="*/ 3211399 w 4842967"/>
              <a:gd name="connsiteY577" fmla="*/ 2805787 h 4842922"/>
              <a:gd name="connsiteX578" fmla="*/ 3249932 w 4842967"/>
              <a:gd name="connsiteY578" fmla="*/ 2794448 h 4842922"/>
              <a:gd name="connsiteX579" fmla="*/ 3274538 w 4842967"/>
              <a:gd name="connsiteY579" fmla="*/ 2739406 h 4842922"/>
              <a:gd name="connsiteX580" fmla="*/ 3245728 w 4842967"/>
              <a:gd name="connsiteY580" fmla="*/ 2638029 h 4842922"/>
              <a:gd name="connsiteX581" fmla="*/ 3245804 w 4842967"/>
              <a:gd name="connsiteY581" fmla="*/ 2638072 h 4842922"/>
              <a:gd name="connsiteX582" fmla="*/ 3245695 w 4842967"/>
              <a:gd name="connsiteY582" fmla="*/ 2637910 h 4842922"/>
              <a:gd name="connsiteX583" fmla="*/ 3245728 w 4842967"/>
              <a:gd name="connsiteY583" fmla="*/ 2638029 h 4842922"/>
              <a:gd name="connsiteX584" fmla="*/ 623591 w 4842967"/>
              <a:gd name="connsiteY584" fmla="*/ 2591618 h 4842922"/>
              <a:gd name="connsiteX585" fmla="*/ 575922 w 4842967"/>
              <a:gd name="connsiteY585" fmla="*/ 2634388 h 4842922"/>
              <a:gd name="connsiteX586" fmla="*/ 557149 w 4842967"/>
              <a:gd name="connsiteY586" fmla="*/ 2741060 h 4842922"/>
              <a:gd name="connsiteX587" fmla="*/ 587704 w 4842967"/>
              <a:gd name="connsiteY587" fmla="*/ 2788172 h 4842922"/>
              <a:gd name="connsiteX588" fmla="*/ 629887 w 4842967"/>
              <a:gd name="connsiteY588" fmla="*/ 2791470 h 4842922"/>
              <a:gd name="connsiteX589" fmla="*/ 629759 w 4842967"/>
              <a:gd name="connsiteY589" fmla="*/ 2791584 h 4842922"/>
              <a:gd name="connsiteX590" fmla="*/ 629925 w 4842967"/>
              <a:gd name="connsiteY590" fmla="*/ 2791474 h 4842922"/>
              <a:gd name="connsiteX591" fmla="*/ 629887 w 4842967"/>
              <a:gd name="connsiteY591" fmla="*/ 2791470 h 4842922"/>
              <a:gd name="connsiteX592" fmla="*/ 678643 w 4842967"/>
              <a:gd name="connsiteY592" fmla="*/ 2748490 h 4842922"/>
              <a:gd name="connsiteX593" fmla="*/ 697359 w 4842967"/>
              <a:gd name="connsiteY593" fmla="*/ 2641818 h 4842922"/>
              <a:gd name="connsiteX594" fmla="*/ 660971 w 4842967"/>
              <a:gd name="connsiteY594" fmla="*/ 2592667 h 4842922"/>
              <a:gd name="connsiteX595" fmla="*/ 623591 w 4842967"/>
              <a:gd name="connsiteY595" fmla="*/ 2591618 h 4842922"/>
              <a:gd name="connsiteX596" fmla="*/ 2115820 w 4842967"/>
              <a:gd name="connsiteY596" fmla="*/ 2573029 h 4842922"/>
              <a:gd name="connsiteX597" fmla="*/ 2084566 w 4842967"/>
              <a:gd name="connsiteY597" fmla="*/ 2589474 h 4842922"/>
              <a:gd name="connsiteX598" fmla="*/ 2066675 w 4842967"/>
              <a:gd name="connsiteY598" fmla="*/ 2619909 h 4842922"/>
              <a:gd name="connsiteX599" fmla="*/ 2086272 w 4842967"/>
              <a:gd name="connsiteY599" fmla="*/ 2675666 h 4842922"/>
              <a:gd name="connsiteX600" fmla="*/ 2180515 w 4842967"/>
              <a:gd name="connsiteY600" fmla="*/ 2732305 h 4842922"/>
              <a:gd name="connsiteX601" fmla="*/ 2239694 w 4842967"/>
              <a:gd name="connsiteY601" fmla="*/ 2725313 h 4842922"/>
              <a:gd name="connsiteX602" fmla="*/ 2261641 w 4842967"/>
              <a:gd name="connsiteY602" fmla="*/ 2691909 h 4842922"/>
              <a:gd name="connsiteX603" fmla="*/ 2261712 w 4842967"/>
              <a:gd name="connsiteY603" fmla="*/ 2692123 h 4842922"/>
              <a:gd name="connsiteX604" fmla="*/ 2261712 w 4842967"/>
              <a:gd name="connsiteY604" fmla="*/ 2691794 h 4842922"/>
              <a:gd name="connsiteX605" fmla="*/ 2261641 w 4842967"/>
              <a:gd name="connsiteY605" fmla="*/ 2691909 h 4842922"/>
              <a:gd name="connsiteX606" fmla="*/ 2242501 w 4842967"/>
              <a:gd name="connsiteY606" fmla="*/ 2635103 h 4842922"/>
              <a:gd name="connsiteX607" fmla="*/ 2148311 w 4842967"/>
              <a:gd name="connsiteY607" fmla="*/ 2578464 h 4842922"/>
              <a:gd name="connsiteX608" fmla="*/ 2115820 w 4842967"/>
              <a:gd name="connsiteY608" fmla="*/ 2573029 h 4842922"/>
              <a:gd name="connsiteX609" fmla="*/ 2993408 w 4842967"/>
              <a:gd name="connsiteY609" fmla="*/ 2540103 h 4842922"/>
              <a:gd name="connsiteX610" fmla="*/ 2959832 w 4842967"/>
              <a:gd name="connsiteY610" fmla="*/ 2550779 h 4842922"/>
              <a:gd name="connsiteX611" fmla="*/ 2934177 w 4842967"/>
              <a:gd name="connsiteY611" fmla="*/ 2604057 h 4842922"/>
              <a:gd name="connsiteX612" fmla="*/ 2958950 w 4842967"/>
              <a:gd name="connsiteY612" fmla="*/ 2706049 h 4842922"/>
              <a:gd name="connsiteX613" fmla="*/ 3004365 w 4842967"/>
              <a:gd name="connsiteY613" fmla="*/ 2739073 h 4842922"/>
              <a:gd name="connsiteX614" fmla="*/ 3042898 w 4842967"/>
              <a:gd name="connsiteY614" fmla="*/ 2728945 h 4842922"/>
              <a:gd name="connsiteX615" fmla="*/ 3042679 w 4842967"/>
              <a:gd name="connsiteY615" fmla="*/ 2728835 h 4842922"/>
              <a:gd name="connsiteX616" fmla="*/ 3069597 w 4842967"/>
              <a:gd name="connsiteY616" fmla="*/ 2675118 h 4842922"/>
              <a:gd name="connsiteX617" fmla="*/ 3044824 w 4842967"/>
              <a:gd name="connsiteY617" fmla="*/ 2573126 h 4842922"/>
              <a:gd name="connsiteX618" fmla="*/ 2993408 w 4842967"/>
              <a:gd name="connsiteY618" fmla="*/ 2540103 h 4842922"/>
              <a:gd name="connsiteX619" fmla="*/ 2797770 w 4842967"/>
              <a:gd name="connsiteY619" fmla="*/ 2460621 h 4842922"/>
              <a:gd name="connsiteX620" fmla="*/ 2763970 w 4842967"/>
              <a:gd name="connsiteY620" fmla="*/ 2470143 h 4842922"/>
              <a:gd name="connsiteX621" fmla="*/ 2736446 w 4842967"/>
              <a:gd name="connsiteY621" fmla="*/ 2522488 h 4842922"/>
              <a:gd name="connsiteX622" fmla="*/ 2757254 w 4842967"/>
              <a:gd name="connsiteY622" fmla="*/ 2624975 h 4842922"/>
              <a:gd name="connsiteX623" fmla="*/ 2801134 w 4842967"/>
              <a:gd name="connsiteY623" fmla="*/ 2659252 h 4842922"/>
              <a:gd name="connsiteX624" fmla="*/ 2801072 w 4842967"/>
              <a:gd name="connsiteY624" fmla="*/ 2659266 h 4842922"/>
              <a:gd name="connsiteX625" fmla="*/ 2801292 w 4842967"/>
              <a:gd name="connsiteY625" fmla="*/ 2659376 h 4842922"/>
              <a:gd name="connsiteX626" fmla="*/ 2801134 w 4842967"/>
              <a:gd name="connsiteY626" fmla="*/ 2659252 h 4842922"/>
              <a:gd name="connsiteX627" fmla="*/ 2839934 w 4842967"/>
              <a:gd name="connsiteY627" fmla="*/ 2650569 h 4842922"/>
              <a:gd name="connsiteX628" fmla="*/ 2868340 w 4842967"/>
              <a:gd name="connsiteY628" fmla="*/ 2597728 h 4842922"/>
              <a:gd name="connsiteX629" fmla="*/ 2847588 w 4842967"/>
              <a:gd name="connsiteY629" fmla="*/ 2495184 h 4842922"/>
              <a:gd name="connsiteX630" fmla="*/ 2797770 w 4842967"/>
              <a:gd name="connsiteY630" fmla="*/ 2460621 h 4842922"/>
              <a:gd name="connsiteX631" fmla="*/ 877641 w 4842967"/>
              <a:gd name="connsiteY631" fmla="*/ 2444383 h 4842922"/>
              <a:gd name="connsiteX632" fmla="*/ 841472 w 4842967"/>
              <a:gd name="connsiteY632" fmla="*/ 2445484 h 4842922"/>
              <a:gd name="connsiteX633" fmla="*/ 796996 w 4842967"/>
              <a:gd name="connsiteY633" fmla="*/ 2490508 h 4842922"/>
              <a:gd name="connsiteX634" fmla="*/ 782903 w 4842967"/>
              <a:gd name="connsiteY634" fmla="*/ 2597123 h 4842922"/>
              <a:gd name="connsiteX635" fmla="*/ 814168 w 4842967"/>
              <a:gd name="connsiteY635" fmla="*/ 2641985 h 4842922"/>
              <a:gd name="connsiteX636" fmla="*/ 814006 w 4842967"/>
              <a:gd name="connsiteY636" fmla="*/ 2642366 h 4842922"/>
              <a:gd name="connsiteX637" fmla="*/ 855070 w 4842967"/>
              <a:gd name="connsiteY637" fmla="*/ 2642810 h 4842922"/>
              <a:gd name="connsiteX638" fmla="*/ 900542 w 4842967"/>
              <a:gd name="connsiteY638" fmla="*/ 2597509 h 4842922"/>
              <a:gd name="connsiteX639" fmla="*/ 914630 w 4842967"/>
              <a:gd name="connsiteY639" fmla="*/ 2490894 h 4842922"/>
              <a:gd name="connsiteX640" fmla="*/ 877641 w 4842967"/>
              <a:gd name="connsiteY640" fmla="*/ 2444383 h 4842922"/>
              <a:gd name="connsiteX641" fmla="*/ 3917172 w 4842967"/>
              <a:gd name="connsiteY641" fmla="*/ 2438440 h 4842922"/>
              <a:gd name="connsiteX642" fmla="*/ 3884140 w 4842967"/>
              <a:gd name="connsiteY642" fmla="*/ 2454401 h 4842922"/>
              <a:gd name="connsiteX643" fmla="*/ 3865976 w 4842967"/>
              <a:gd name="connsiteY643" fmla="*/ 2512084 h 4842922"/>
              <a:gd name="connsiteX644" fmla="*/ 3906930 w 4842967"/>
              <a:gd name="connsiteY644" fmla="*/ 2610830 h 4842922"/>
              <a:gd name="connsiteX645" fmla="*/ 3906930 w 4842967"/>
              <a:gd name="connsiteY645" fmla="*/ 2610939 h 4842922"/>
              <a:gd name="connsiteX646" fmla="*/ 3958674 w 4842967"/>
              <a:gd name="connsiteY646" fmla="*/ 2636971 h 4842922"/>
              <a:gd name="connsiteX647" fmla="*/ 3996769 w 4842967"/>
              <a:gd name="connsiteY647" fmla="*/ 2620734 h 4842922"/>
              <a:gd name="connsiteX648" fmla="*/ 4015704 w 4842967"/>
              <a:gd name="connsiteY648" fmla="*/ 2562393 h 4842922"/>
              <a:gd name="connsiteX649" fmla="*/ 3974750 w 4842967"/>
              <a:gd name="connsiteY649" fmla="*/ 2463647 h 4842922"/>
              <a:gd name="connsiteX650" fmla="*/ 3917172 w 4842967"/>
              <a:gd name="connsiteY650" fmla="*/ 2438440 h 4842922"/>
              <a:gd name="connsiteX651" fmla="*/ 1288526 w 4842967"/>
              <a:gd name="connsiteY651" fmla="*/ 2433623 h 4842922"/>
              <a:gd name="connsiteX652" fmla="*/ 1253395 w 4842967"/>
              <a:gd name="connsiteY652" fmla="*/ 2439870 h 4842922"/>
              <a:gd name="connsiteX653" fmla="*/ 1226811 w 4842967"/>
              <a:gd name="connsiteY653" fmla="*/ 2463485 h 4842922"/>
              <a:gd name="connsiteX654" fmla="*/ 1227912 w 4842967"/>
              <a:gd name="connsiteY654" fmla="*/ 2522326 h 4842922"/>
              <a:gd name="connsiteX655" fmla="*/ 1299749 w 4842967"/>
              <a:gd name="connsiteY655" fmla="*/ 2604224 h 4842922"/>
              <a:gd name="connsiteX656" fmla="*/ 1358266 w 4842967"/>
              <a:gd name="connsiteY656" fmla="*/ 2615234 h 4842922"/>
              <a:gd name="connsiteX657" fmla="*/ 1389974 w 4842967"/>
              <a:gd name="connsiteY657" fmla="*/ 2589969 h 4842922"/>
              <a:gd name="connsiteX658" fmla="*/ 1389421 w 4842967"/>
              <a:gd name="connsiteY658" fmla="*/ 2530194 h 4842922"/>
              <a:gd name="connsiteX659" fmla="*/ 1317583 w 4842967"/>
              <a:gd name="connsiteY659" fmla="*/ 2448348 h 4842922"/>
              <a:gd name="connsiteX660" fmla="*/ 1288526 w 4842967"/>
              <a:gd name="connsiteY660" fmla="*/ 2433623 h 4842922"/>
              <a:gd name="connsiteX661" fmla="*/ 4128334 w 4842967"/>
              <a:gd name="connsiteY661" fmla="*/ 2433431 h 4842922"/>
              <a:gd name="connsiteX662" fmla="*/ 4095801 w 4842967"/>
              <a:gd name="connsiteY662" fmla="*/ 2450493 h 4842922"/>
              <a:gd name="connsiteX663" fmla="*/ 4079506 w 4842967"/>
              <a:gd name="connsiteY663" fmla="*/ 2509057 h 4842922"/>
              <a:gd name="connsiteX664" fmla="*/ 4124482 w 4842967"/>
              <a:gd name="connsiteY664" fmla="*/ 2607198 h 4842922"/>
              <a:gd name="connsiteX665" fmla="*/ 4177547 w 4842967"/>
              <a:gd name="connsiteY665" fmla="*/ 2631910 h 4842922"/>
              <a:gd name="connsiteX666" fmla="*/ 4215422 w 4842967"/>
              <a:gd name="connsiteY666" fmla="*/ 2614462 h 4842922"/>
              <a:gd name="connsiteX667" fmla="*/ 4232484 w 4842967"/>
              <a:gd name="connsiteY667" fmla="*/ 2555182 h 4842922"/>
              <a:gd name="connsiteX668" fmla="*/ 4187512 w 4842967"/>
              <a:gd name="connsiteY668" fmla="*/ 2457099 h 4842922"/>
              <a:gd name="connsiteX669" fmla="*/ 4128334 w 4842967"/>
              <a:gd name="connsiteY669" fmla="*/ 2433431 h 4842922"/>
              <a:gd name="connsiteX670" fmla="*/ 3705840 w 4842967"/>
              <a:gd name="connsiteY670" fmla="*/ 2425229 h 4842922"/>
              <a:gd name="connsiteX671" fmla="*/ 3672812 w 4842967"/>
              <a:gd name="connsiteY671" fmla="*/ 2440146 h 4842922"/>
              <a:gd name="connsiteX672" fmla="*/ 3652776 w 4842967"/>
              <a:gd name="connsiteY672" fmla="*/ 2496895 h 4842922"/>
              <a:gd name="connsiteX673" fmla="*/ 3689654 w 4842967"/>
              <a:gd name="connsiteY673" fmla="*/ 2595970 h 4842922"/>
              <a:gd name="connsiteX674" fmla="*/ 3739421 w 4842967"/>
              <a:gd name="connsiteY674" fmla="*/ 2623817 h 4842922"/>
              <a:gd name="connsiteX675" fmla="*/ 3777954 w 4842967"/>
              <a:gd name="connsiteY675" fmla="*/ 2608790 h 4842922"/>
              <a:gd name="connsiteX676" fmla="*/ 3798762 w 4842967"/>
              <a:gd name="connsiteY676" fmla="*/ 2551436 h 4842922"/>
              <a:gd name="connsiteX677" fmla="*/ 3761878 w 4842967"/>
              <a:gd name="connsiteY677" fmla="*/ 2452032 h 4842922"/>
              <a:gd name="connsiteX678" fmla="*/ 3705840 w 4842967"/>
              <a:gd name="connsiteY678" fmla="*/ 2425229 h 4842922"/>
              <a:gd name="connsiteX679" fmla="*/ 1903961 w 4842967"/>
              <a:gd name="connsiteY679" fmla="*/ 2410091 h 4842922"/>
              <a:gd name="connsiteX680" fmla="*/ 1870650 w 4842967"/>
              <a:gd name="connsiteY680" fmla="*/ 2422255 h 4842922"/>
              <a:gd name="connsiteX681" fmla="*/ 1848632 w 4842967"/>
              <a:gd name="connsiteY681" fmla="*/ 2450107 h 4842922"/>
              <a:gd name="connsiteX682" fmla="*/ 1860575 w 4842967"/>
              <a:gd name="connsiteY682" fmla="*/ 2507899 h 4842922"/>
              <a:gd name="connsiteX683" fmla="*/ 1946343 w 4842967"/>
              <a:gd name="connsiteY683" fmla="*/ 2575986 h 4842922"/>
              <a:gd name="connsiteX684" fmla="*/ 2005956 w 4842967"/>
              <a:gd name="connsiteY684" fmla="*/ 2576701 h 4842922"/>
              <a:gd name="connsiteX685" fmla="*/ 2032441 w 4842967"/>
              <a:gd name="connsiteY685" fmla="*/ 2546437 h 4842922"/>
              <a:gd name="connsiteX686" fmla="*/ 2032493 w 4842967"/>
              <a:gd name="connsiteY686" fmla="*/ 2546704 h 4842922"/>
              <a:gd name="connsiteX687" fmla="*/ 2032493 w 4842967"/>
              <a:gd name="connsiteY687" fmla="*/ 2546375 h 4842922"/>
              <a:gd name="connsiteX688" fmla="*/ 2032441 w 4842967"/>
              <a:gd name="connsiteY688" fmla="*/ 2546437 h 4842922"/>
              <a:gd name="connsiteX689" fmla="*/ 2021150 w 4842967"/>
              <a:gd name="connsiteY689" fmla="*/ 2487811 h 4842922"/>
              <a:gd name="connsiteX690" fmla="*/ 1935334 w 4842967"/>
              <a:gd name="connsiteY690" fmla="*/ 2419557 h 4842922"/>
              <a:gd name="connsiteX691" fmla="*/ 1903961 w 4842967"/>
              <a:gd name="connsiteY691" fmla="*/ 2410091 h 4842922"/>
              <a:gd name="connsiteX692" fmla="*/ 4338398 w 4842967"/>
              <a:gd name="connsiteY692" fmla="*/ 2408605 h 4842922"/>
              <a:gd name="connsiteX693" fmla="*/ 4306085 w 4842967"/>
              <a:gd name="connsiteY693" fmla="*/ 2426716 h 4842922"/>
              <a:gd name="connsiteX694" fmla="*/ 4291496 w 4842967"/>
              <a:gd name="connsiteY694" fmla="*/ 2486104 h 4842922"/>
              <a:gd name="connsiteX695" fmla="*/ 4340490 w 4842967"/>
              <a:gd name="connsiteY695" fmla="*/ 2583640 h 4842922"/>
              <a:gd name="connsiteX696" fmla="*/ 4395042 w 4842967"/>
              <a:gd name="connsiteY696" fmla="*/ 2606974 h 4842922"/>
              <a:gd name="connsiteX697" fmla="*/ 4432803 w 4842967"/>
              <a:gd name="connsiteY697" fmla="*/ 2588263 h 4842922"/>
              <a:gd name="connsiteX698" fmla="*/ 4447944 w 4842967"/>
              <a:gd name="connsiteY698" fmla="*/ 2528102 h 4842922"/>
              <a:gd name="connsiteX699" fmla="*/ 4398950 w 4842967"/>
              <a:gd name="connsiteY699" fmla="*/ 2430624 h 4842922"/>
              <a:gd name="connsiteX700" fmla="*/ 4338398 w 4842967"/>
              <a:gd name="connsiteY700" fmla="*/ 2408605 h 4842922"/>
              <a:gd name="connsiteX701" fmla="*/ 3496385 w 4842967"/>
              <a:gd name="connsiteY701" fmla="*/ 2394021 h 4842922"/>
              <a:gd name="connsiteX702" fmla="*/ 3463357 w 4842967"/>
              <a:gd name="connsiteY702" fmla="*/ 2407838 h 4842922"/>
              <a:gd name="connsiteX703" fmla="*/ 3463242 w 4842967"/>
              <a:gd name="connsiteY703" fmla="*/ 2407838 h 4842922"/>
              <a:gd name="connsiteX704" fmla="*/ 3441114 w 4842967"/>
              <a:gd name="connsiteY704" fmla="*/ 2463704 h 4842922"/>
              <a:gd name="connsiteX705" fmla="*/ 3474142 w 4842967"/>
              <a:gd name="connsiteY705" fmla="*/ 2563713 h 4842922"/>
              <a:gd name="connsiteX706" fmla="*/ 3522640 w 4842967"/>
              <a:gd name="connsiteY706" fmla="*/ 2592610 h 4842922"/>
              <a:gd name="connsiteX707" fmla="*/ 3561174 w 4842967"/>
              <a:gd name="connsiteY707" fmla="*/ 2578903 h 4842922"/>
              <a:gd name="connsiteX708" fmla="*/ 3583907 w 4842967"/>
              <a:gd name="connsiteY708" fmla="*/ 2522431 h 4842922"/>
              <a:gd name="connsiteX709" fmla="*/ 3550879 w 4842967"/>
              <a:gd name="connsiteY709" fmla="*/ 2422421 h 4842922"/>
              <a:gd name="connsiteX710" fmla="*/ 3496385 w 4842967"/>
              <a:gd name="connsiteY710" fmla="*/ 2394021 h 4842922"/>
              <a:gd name="connsiteX711" fmla="*/ 2608237 w 4842967"/>
              <a:gd name="connsiteY711" fmla="*/ 2369033 h 4842922"/>
              <a:gd name="connsiteX712" fmla="*/ 2574274 w 4842967"/>
              <a:gd name="connsiteY712" fmla="*/ 2377455 h 4842922"/>
              <a:gd name="connsiteX713" fmla="*/ 2544826 w 4842967"/>
              <a:gd name="connsiteY713" fmla="*/ 2428860 h 4842922"/>
              <a:gd name="connsiteX714" fmla="*/ 2561340 w 4842967"/>
              <a:gd name="connsiteY714" fmla="*/ 2531901 h 4842922"/>
              <a:gd name="connsiteX715" fmla="*/ 2561116 w 4842967"/>
              <a:gd name="connsiteY715" fmla="*/ 2531791 h 4842922"/>
              <a:gd name="connsiteX716" fmla="*/ 2603671 w 4842967"/>
              <a:gd name="connsiteY716" fmla="*/ 2567622 h 4842922"/>
              <a:gd name="connsiteX717" fmla="*/ 2642752 w 4842967"/>
              <a:gd name="connsiteY717" fmla="*/ 2560025 h 4842922"/>
              <a:gd name="connsiteX718" fmla="*/ 2673030 w 4842967"/>
              <a:gd name="connsiteY718" fmla="*/ 2508176 h 4842922"/>
              <a:gd name="connsiteX719" fmla="*/ 2656516 w 4842967"/>
              <a:gd name="connsiteY719" fmla="*/ 2405140 h 4842922"/>
              <a:gd name="connsiteX720" fmla="*/ 2608237 w 4842967"/>
              <a:gd name="connsiteY720" fmla="*/ 2369033 h 4842922"/>
              <a:gd name="connsiteX721" fmla="*/ 4581676 w 4842967"/>
              <a:gd name="connsiteY721" fmla="*/ 2362902 h 4842922"/>
              <a:gd name="connsiteX722" fmla="*/ 4545156 w 4842967"/>
              <a:gd name="connsiteY722" fmla="*/ 2362923 h 4842922"/>
              <a:gd name="connsiteX723" fmla="*/ 4513010 w 4842967"/>
              <a:gd name="connsiteY723" fmla="*/ 2382130 h 4842922"/>
              <a:gd name="connsiteX724" fmla="*/ 4500513 w 4842967"/>
              <a:gd name="connsiteY724" fmla="*/ 2442677 h 4842922"/>
              <a:gd name="connsiteX725" fmla="*/ 4553415 w 4842967"/>
              <a:gd name="connsiteY725" fmla="*/ 2539383 h 4842922"/>
              <a:gd name="connsiteX726" fmla="*/ 4553415 w 4842967"/>
              <a:gd name="connsiteY726" fmla="*/ 2539493 h 4842922"/>
              <a:gd name="connsiteX727" fmla="*/ 4609344 w 4842967"/>
              <a:gd name="connsiteY727" fmla="*/ 2561454 h 4842922"/>
              <a:gd name="connsiteX728" fmla="*/ 4646942 w 4842967"/>
              <a:gd name="connsiteY728" fmla="*/ 2541475 h 4842922"/>
              <a:gd name="connsiteX729" fmla="*/ 4660154 w 4842967"/>
              <a:gd name="connsiteY729" fmla="*/ 2480380 h 4842922"/>
              <a:gd name="connsiteX730" fmla="*/ 4607418 w 4842967"/>
              <a:gd name="connsiteY730" fmla="*/ 2383398 h 4842922"/>
              <a:gd name="connsiteX731" fmla="*/ 4581676 w 4842967"/>
              <a:gd name="connsiteY731" fmla="*/ 2362902 h 4842922"/>
              <a:gd name="connsiteX732" fmla="*/ 3290061 w 4842967"/>
              <a:gd name="connsiteY732" fmla="*/ 2346576 h 4842922"/>
              <a:gd name="connsiteX733" fmla="*/ 3256704 w 4842967"/>
              <a:gd name="connsiteY733" fmla="*/ 2359287 h 4842922"/>
              <a:gd name="connsiteX734" fmla="*/ 3232922 w 4842967"/>
              <a:gd name="connsiteY734" fmla="*/ 2414329 h 4842922"/>
              <a:gd name="connsiteX735" fmla="*/ 3261713 w 4842967"/>
              <a:gd name="connsiteY735" fmla="*/ 2514891 h 4842922"/>
              <a:gd name="connsiteX736" fmla="*/ 3308668 w 4842967"/>
              <a:gd name="connsiteY736" fmla="*/ 2545221 h 4842922"/>
              <a:gd name="connsiteX737" fmla="*/ 3347205 w 4842967"/>
              <a:gd name="connsiteY737" fmla="*/ 2532668 h 4842922"/>
              <a:gd name="connsiteX738" fmla="*/ 3371864 w 4842967"/>
              <a:gd name="connsiteY738" fmla="*/ 2477130 h 4842922"/>
              <a:gd name="connsiteX739" fmla="*/ 3343021 w 4842967"/>
              <a:gd name="connsiteY739" fmla="*/ 2376516 h 4842922"/>
              <a:gd name="connsiteX740" fmla="*/ 3290061 w 4842967"/>
              <a:gd name="connsiteY740" fmla="*/ 2346576 h 4842922"/>
              <a:gd name="connsiteX741" fmla="*/ 3087927 w 4842967"/>
              <a:gd name="connsiteY741" fmla="*/ 2284323 h 4842922"/>
              <a:gd name="connsiteX742" fmla="*/ 3054346 w 4842967"/>
              <a:gd name="connsiteY742" fmla="*/ 2295990 h 4842922"/>
              <a:gd name="connsiteX743" fmla="*/ 3028638 w 4842967"/>
              <a:gd name="connsiteY743" fmla="*/ 2350041 h 4842922"/>
              <a:gd name="connsiteX744" fmla="*/ 3053469 w 4842967"/>
              <a:gd name="connsiteY744" fmla="*/ 2451318 h 4842922"/>
              <a:gd name="connsiteX745" fmla="*/ 3053245 w 4842967"/>
              <a:gd name="connsiteY745" fmla="*/ 2451208 h 4842922"/>
              <a:gd name="connsiteX746" fmla="*/ 3099046 w 4842967"/>
              <a:gd name="connsiteY746" fmla="*/ 2483021 h 4842922"/>
              <a:gd name="connsiteX747" fmla="*/ 3137579 w 4842967"/>
              <a:gd name="connsiteY747" fmla="*/ 2471740 h 4842922"/>
              <a:gd name="connsiteX748" fmla="*/ 3164111 w 4842967"/>
              <a:gd name="connsiteY748" fmla="*/ 2417136 h 4842922"/>
              <a:gd name="connsiteX749" fmla="*/ 3139285 w 4842967"/>
              <a:gd name="connsiteY749" fmla="*/ 2315864 h 4842922"/>
              <a:gd name="connsiteX750" fmla="*/ 3087927 w 4842967"/>
              <a:gd name="connsiteY750" fmla="*/ 2284323 h 4842922"/>
              <a:gd name="connsiteX751" fmla="*/ 2423717 w 4842967"/>
              <a:gd name="connsiteY751" fmla="*/ 2265716 h 4842922"/>
              <a:gd name="connsiteX752" fmla="*/ 2389531 w 4842967"/>
              <a:gd name="connsiteY752" fmla="*/ 2273094 h 4842922"/>
              <a:gd name="connsiteX753" fmla="*/ 2358209 w 4842967"/>
              <a:gd name="connsiteY753" fmla="*/ 2323513 h 4842922"/>
              <a:gd name="connsiteX754" fmla="*/ 2370872 w 4842967"/>
              <a:gd name="connsiteY754" fmla="*/ 2427044 h 4842922"/>
              <a:gd name="connsiteX755" fmla="*/ 2411717 w 4842967"/>
              <a:gd name="connsiteY755" fmla="*/ 2464086 h 4842922"/>
              <a:gd name="connsiteX756" fmla="*/ 2450912 w 4842967"/>
              <a:gd name="connsiteY756" fmla="*/ 2457756 h 4842922"/>
              <a:gd name="connsiteX757" fmla="*/ 2483116 w 4842967"/>
              <a:gd name="connsiteY757" fmla="*/ 2406899 h 4842922"/>
              <a:gd name="connsiteX758" fmla="*/ 2470452 w 4842967"/>
              <a:gd name="connsiteY758" fmla="*/ 2303368 h 4842922"/>
              <a:gd name="connsiteX759" fmla="*/ 2423717 w 4842967"/>
              <a:gd name="connsiteY759" fmla="*/ 2265716 h 4842922"/>
              <a:gd name="connsiteX760" fmla="*/ 723176 w 4842967"/>
              <a:gd name="connsiteY760" fmla="*/ 2253720 h 4842922"/>
              <a:gd name="connsiteX761" fmla="*/ 723176 w 4842967"/>
              <a:gd name="connsiteY761" fmla="*/ 2253830 h 4842922"/>
              <a:gd name="connsiteX762" fmla="*/ 676822 w 4842967"/>
              <a:gd name="connsiteY762" fmla="*/ 2297810 h 4842922"/>
              <a:gd name="connsiteX763" fmla="*/ 658602 w 4842967"/>
              <a:gd name="connsiteY763" fmla="*/ 2404973 h 4842922"/>
              <a:gd name="connsiteX764" fmla="*/ 688328 w 4842967"/>
              <a:gd name="connsiteY764" fmla="*/ 2451208 h 4842922"/>
              <a:gd name="connsiteX765" fmla="*/ 729339 w 4842967"/>
              <a:gd name="connsiteY765" fmla="*/ 2453248 h 4842922"/>
              <a:gd name="connsiteX766" fmla="*/ 776736 w 4842967"/>
              <a:gd name="connsiteY766" fmla="*/ 2408939 h 4842922"/>
              <a:gd name="connsiteX767" fmla="*/ 794904 w 4842967"/>
              <a:gd name="connsiteY767" fmla="*/ 2301771 h 4842922"/>
              <a:gd name="connsiteX768" fmla="*/ 759560 w 4842967"/>
              <a:gd name="connsiteY768" fmla="*/ 2253720 h 4842922"/>
              <a:gd name="connsiteX769" fmla="*/ 723176 w 4842967"/>
              <a:gd name="connsiteY769" fmla="*/ 2253720 h 4842922"/>
              <a:gd name="connsiteX770" fmla="*/ 1106577 w 4842967"/>
              <a:gd name="connsiteY770" fmla="*/ 2223993 h 4842922"/>
              <a:gd name="connsiteX771" fmla="*/ 1071407 w 4842967"/>
              <a:gd name="connsiteY771" fmla="*/ 2229886 h 4842922"/>
              <a:gd name="connsiteX772" fmla="*/ 1044598 w 4842967"/>
              <a:gd name="connsiteY772" fmla="*/ 2253225 h 4842922"/>
              <a:gd name="connsiteX773" fmla="*/ 1044598 w 4842967"/>
              <a:gd name="connsiteY773" fmla="*/ 2312175 h 4842922"/>
              <a:gd name="connsiteX774" fmla="*/ 1115115 w 4842967"/>
              <a:gd name="connsiteY774" fmla="*/ 2394736 h 4842922"/>
              <a:gd name="connsiteX775" fmla="*/ 1173470 w 4842967"/>
              <a:gd name="connsiteY775" fmla="*/ 2406408 h 4842922"/>
              <a:gd name="connsiteX776" fmla="*/ 1205559 w 4842967"/>
              <a:gd name="connsiteY776" fmla="*/ 2381529 h 4842922"/>
              <a:gd name="connsiteX777" fmla="*/ 1206002 w 4842967"/>
              <a:gd name="connsiteY777" fmla="*/ 2321750 h 4842922"/>
              <a:gd name="connsiteX778" fmla="*/ 1135428 w 4842967"/>
              <a:gd name="connsiteY778" fmla="*/ 2239189 h 4842922"/>
              <a:gd name="connsiteX779" fmla="*/ 1106577 w 4842967"/>
              <a:gd name="connsiteY779" fmla="*/ 2223993 h 4842922"/>
              <a:gd name="connsiteX780" fmla="*/ 1687919 w 4842967"/>
              <a:gd name="connsiteY780" fmla="*/ 2212969 h 4842922"/>
              <a:gd name="connsiteX781" fmla="*/ 1653651 w 4842967"/>
              <a:gd name="connsiteY781" fmla="*/ 2222675 h 4842922"/>
              <a:gd name="connsiteX782" fmla="*/ 1629483 w 4842967"/>
              <a:gd name="connsiteY782" fmla="*/ 2248711 h 4842922"/>
              <a:gd name="connsiteX783" fmla="*/ 1636422 w 4842967"/>
              <a:gd name="connsiteY783" fmla="*/ 2307276 h 4842922"/>
              <a:gd name="connsiteX784" fmla="*/ 1715966 w 4842967"/>
              <a:gd name="connsiteY784" fmla="*/ 2381858 h 4842922"/>
              <a:gd name="connsiteX785" fmla="*/ 1775307 w 4842967"/>
              <a:gd name="connsiteY785" fmla="*/ 2387358 h 4842922"/>
              <a:gd name="connsiteX786" fmla="*/ 1804360 w 4842967"/>
              <a:gd name="connsiteY786" fmla="*/ 2359139 h 4842922"/>
              <a:gd name="connsiteX787" fmla="*/ 1804375 w 4842967"/>
              <a:gd name="connsiteY787" fmla="*/ 2359287 h 4842922"/>
              <a:gd name="connsiteX788" fmla="*/ 1804375 w 4842967"/>
              <a:gd name="connsiteY788" fmla="*/ 2359125 h 4842922"/>
              <a:gd name="connsiteX789" fmla="*/ 1804360 w 4842967"/>
              <a:gd name="connsiteY789" fmla="*/ 2359139 h 4842922"/>
              <a:gd name="connsiteX790" fmla="*/ 1797931 w 4842967"/>
              <a:gd name="connsiteY790" fmla="*/ 2299512 h 4842922"/>
              <a:gd name="connsiteX791" fmla="*/ 1718387 w 4842967"/>
              <a:gd name="connsiteY791" fmla="*/ 2224934 h 4842922"/>
              <a:gd name="connsiteX792" fmla="*/ 1687919 w 4842967"/>
              <a:gd name="connsiteY792" fmla="*/ 2212969 h 4842922"/>
              <a:gd name="connsiteX793" fmla="*/ 2890087 w 4842967"/>
              <a:gd name="connsiteY793" fmla="*/ 2207266 h 4842922"/>
              <a:gd name="connsiteX794" fmla="*/ 2856286 w 4842967"/>
              <a:gd name="connsiteY794" fmla="*/ 2217833 h 4842922"/>
              <a:gd name="connsiteX795" fmla="*/ 2856396 w 4842967"/>
              <a:gd name="connsiteY795" fmla="*/ 2217999 h 4842922"/>
              <a:gd name="connsiteX796" fmla="*/ 2828320 w 4842967"/>
              <a:gd name="connsiteY796" fmla="*/ 2271002 h 4842922"/>
              <a:gd name="connsiteX797" fmla="*/ 2849076 w 4842967"/>
              <a:gd name="connsiteY797" fmla="*/ 2372884 h 4842922"/>
              <a:gd name="connsiteX798" fmla="*/ 2893113 w 4842967"/>
              <a:gd name="connsiteY798" fmla="*/ 2405907 h 4842922"/>
              <a:gd name="connsiteX799" fmla="*/ 2931975 w 4842967"/>
              <a:gd name="connsiteY799" fmla="*/ 2395889 h 4842922"/>
              <a:gd name="connsiteX800" fmla="*/ 2960380 w 4842967"/>
              <a:gd name="connsiteY800" fmla="*/ 2342172 h 4842922"/>
              <a:gd name="connsiteX801" fmla="*/ 2939629 w 4842967"/>
              <a:gd name="connsiteY801" fmla="*/ 2240290 h 4842922"/>
              <a:gd name="connsiteX802" fmla="*/ 2890087 w 4842967"/>
              <a:gd name="connsiteY802" fmla="*/ 2207266 h 4842922"/>
              <a:gd name="connsiteX803" fmla="*/ 2245913 w 4842967"/>
              <a:gd name="connsiteY803" fmla="*/ 2151181 h 4842922"/>
              <a:gd name="connsiteX804" fmla="*/ 2211508 w 4842967"/>
              <a:gd name="connsiteY804" fmla="*/ 2157453 h 4842922"/>
              <a:gd name="connsiteX805" fmla="*/ 2178480 w 4842967"/>
              <a:gd name="connsiteY805" fmla="*/ 2206990 h 4842922"/>
              <a:gd name="connsiteX806" fmla="*/ 2187178 w 4842967"/>
              <a:gd name="connsiteY806" fmla="*/ 2311017 h 4842922"/>
              <a:gd name="connsiteX807" fmla="*/ 2226482 w 4842967"/>
              <a:gd name="connsiteY807" fmla="*/ 2349545 h 4842922"/>
              <a:gd name="connsiteX808" fmla="*/ 2265840 w 4842967"/>
              <a:gd name="connsiteY808" fmla="*/ 2344426 h 4842922"/>
              <a:gd name="connsiteX809" fmla="*/ 2265840 w 4842967"/>
              <a:gd name="connsiteY809" fmla="*/ 2344760 h 4842922"/>
              <a:gd name="connsiteX810" fmla="*/ 2299750 w 4842967"/>
              <a:gd name="connsiteY810" fmla="*/ 2294393 h 4842922"/>
              <a:gd name="connsiteX811" fmla="*/ 2291052 w 4842967"/>
              <a:gd name="connsiteY811" fmla="*/ 2190366 h 4842922"/>
              <a:gd name="connsiteX812" fmla="*/ 2245913 w 4842967"/>
              <a:gd name="connsiteY812" fmla="*/ 2151181 h 4842922"/>
              <a:gd name="connsiteX813" fmla="*/ 2698185 w 4842967"/>
              <a:gd name="connsiteY813" fmla="*/ 2116994 h 4842922"/>
              <a:gd name="connsiteX814" fmla="*/ 2664165 w 4842967"/>
              <a:gd name="connsiteY814" fmla="*/ 2126464 h 4842922"/>
              <a:gd name="connsiteX815" fmla="*/ 2664280 w 4842967"/>
              <a:gd name="connsiteY815" fmla="*/ 2126631 h 4842922"/>
              <a:gd name="connsiteX816" fmla="*/ 2634716 w 4842967"/>
              <a:gd name="connsiteY816" fmla="*/ 2178752 h 4842922"/>
              <a:gd name="connsiteX817" fmla="*/ 2651230 w 4842967"/>
              <a:gd name="connsiteY817" fmla="*/ 2281239 h 4842922"/>
              <a:gd name="connsiteX818" fmla="*/ 2693619 w 4842967"/>
              <a:gd name="connsiteY818" fmla="*/ 2315749 h 4842922"/>
              <a:gd name="connsiteX819" fmla="*/ 2732648 w 4842967"/>
              <a:gd name="connsiteY819" fmla="*/ 2306947 h 4842922"/>
              <a:gd name="connsiteX820" fmla="*/ 2762978 w 4842967"/>
              <a:gd name="connsiteY820" fmla="*/ 2254159 h 4842922"/>
              <a:gd name="connsiteX821" fmla="*/ 2746464 w 4842967"/>
              <a:gd name="connsiteY821" fmla="*/ 2151671 h 4842922"/>
              <a:gd name="connsiteX822" fmla="*/ 2698185 w 4842967"/>
              <a:gd name="connsiteY822" fmla="*/ 2116994 h 4842922"/>
              <a:gd name="connsiteX823" fmla="*/ 622824 w 4842967"/>
              <a:gd name="connsiteY823" fmla="*/ 2051553 h 4842922"/>
              <a:gd name="connsiteX824" fmla="*/ 574602 w 4842967"/>
              <a:gd name="connsiteY824" fmla="*/ 2094704 h 4842922"/>
              <a:gd name="connsiteX825" fmla="*/ 552250 w 4842967"/>
              <a:gd name="connsiteY825" fmla="*/ 2202367 h 4842922"/>
              <a:gd name="connsiteX826" fmla="*/ 580378 w 4842967"/>
              <a:gd name="connsiteY826" fmla="*/ 2249979 h 4842922"/>
              <a:gd name="connsiteX827" fmla="*/ 580378 w 4842967"/>
              <a:gd name="connsiteY827" fmla="*/ 2250089 h 4842922"/>
              <a:gd name="connsiteX828" fmla="*/ 621556 w 4842967"/>
              <a:gd name="connsiteY828" fmla="*/ 2253225 h 4842922"/>
              <a:gd name="connsiteX829" fmla="*/ 670770 w 4842967"/>
              <a:gd name="connsiteY829" fmla="*/ 2209854 h 4842922"/>
              <a:gd name="connsiteX830" fmla="*/ 693117 w 4842967"/>
              <a:gd name="connsiteY830" fmla="*/ 2102139 h 4842922"/>
              <a:gd name="connsiteX831" fmla="*/ 659374 w 4842967"/>
              <a:gd name="connsiteY831" fmla="*/ 2052601 h 4842922"/>
              <a:gd name="connsiteX832" fmla="*/ 622824 w 4842967"/>
              <a:gd name="connsiteY832" fmla="*/ 2051553 h 4842922"/>
              <a:gd name="connsiteX833" fmla="*/ 2075759 w 4842967"/>
              <a:gd name="connsiteY833" fmla="*/ 2026398 h 4842922"/>
              <a:gd name="connsiteX834" fmla="*/ 2041134 w 4842967"/>
              <a:gd name="connsiteY834" fmla="*/ 2031626 h 4842922"/>
              <a:gd name="connsiteX835" fmla="*/ 2006013 w 4842967"/>
              <a:gd name="connsiteY835" fmla="*/ 2080120 h 4842922"/>
              <a:gd name="connsiteX836" fmla="*/ 2010636 w 4842967"/>
              <a:gd name="connsiteY836" fmla="*/ 2184700 h 4842922"/>
              <a:gd name="connsiteX837" fmla="*/ 2048454 w 4842967"/>
              <a:gd name="connsiteY837" fmla="*/ 2224491 h 4842922"/>
              <a:gd name="connsiteX838" fmla="*/ 2048454 w 4842967"/>
              <a:gd name="connsiteY838" fmla="*/ 2224824 h 4842922"/>
              <a:gd name="connsiteX839" fmla="*/ 2087978 w 4842967"/>
              <a:gd name="connsiteY839" fmla="*/ 2220640 h 4842922"/>
              <a:gd name="connsiteX840" fmla="*/ 2123981 w 4842967"/>
              <a:gd name="connsiteY840" fmla="*/ 2171708 h 4842922"/>
              <a:gd name="connsiteX841" fmla="*/ 2119300 w 4842967"/>
              <a:gd name="connsiteY841" fmla="*/ 2067128 h 4842922"/>
              <a:gd name="connsiteX842" fmla="*/ 2075759 w 4842967"/>
              <a:gd name="connsiteY842" fmla="*/ 2026398 h 4842922"/>
              <a:gd name="connsiteX843" fmla="*/ 1504202 w 4842967"/>
              <a:gd name="connsiteY843" fmla="*/ 2014159 h 4842922"/>
              <a:gd name="connsiteX844" fmla="*/ 1469075 w 4842967"/>
              <a:gd name="connsiteY844" fmla="*/ 2020507 h 4842922"/>
              <a:gd name="connsiteX845" fmla="*/ 1442485 w 4842967"/>
              <a:gd name="connsiteY845" fmla="*/ 2044175 h 4842922"/>
              <a:gd name="connsiteX846" fmla="*/ 1443586 w 4842967"/>
              <a:gd name="connsiteY846" fmla="*/ 2103125 h 4842922"/>
              <a:gd name="connsiteX847" fmla="*/ 1515424 w 4842967"/>
              <a:gd name="connsiteY847" fmla="*/ 2184971 h 4842922"/>
              <a:gd name="connsiteX848" fmla="*/ 1573940 w 4842967"/>
              <a:gd name="connsiteY848" fmla="*/ 2195981 h 4842922"/>
              <a:gd name="connsiteX849" fmla="*/ 1605643 w 4842967"/>
              <a:gd name="connsiteY849" fmla="*/ 2170669 h 4842922"/>
              <a:gd name="connsiteX850" fmla="*/ 1605648 w 4842967"/>
              <a:gd name="connsiteY850" fmla="*/ 2170993 h 4842922"/>
              <a:gd name="connsiteX851" fmla="*/ 1605648 w 4842967"/>
              <a:gd name="connsiteY851" fmla="*/ 2170664 h 4842922"/>
              <a:gd name="connsiteX852" fmla="*/ 1605643 w 4842967"/>
              <a:gd name="connsiteY852" fmla="*/ 2170669 h 4842922"/>
              <a:gd name="connsiteX853" fmla="*/ 1604824 w 4842967"/>
              <a:gd name="connsiteY853" fmla="*/ 2110889 h 4842922"/>
              <a:gd name="connsiteX854" fmla="*/ 1533263 w 4842967"/>
              <a:gd name="connsiteY854" fmla="*/ 2028986 h 4842922"/>
              <a:gd name="connsiteX855" fmla="*/ 1504202 w 4842967"/>
              <a:gd name="connsiteY855" fmla="*/ 2014159 h 4842922"/>
              <a:gd name="connsiteX856" fmla="*/ 2512732 w 4842967"/>
              <a:gd name="connsiteY856" fmla="*/ 2014126 h 4842922"/>
              <a:gd name="connsiteX857" fmla="*/ 2478545 w 4842967"/>
              <a:gd name="connsiteY857" fmla="*/ 2022490 h 4842922"/>
              <a:gd name="connsiteX858" fmla="*/ 2447223 w 4842967"/>
              <a:gd name="connsiteY858" fmla="*/ 2073900 h 4842922"/>
              <a:gd name="connsiteX859" fmla="*/ 2459996 w 4842967"/>
              <a:gd name="connsiteY859" fmla="*/ 2177155 h 4842922"/>
              <a:gd name="connsiteX860" fmla="*/ 2500783 w 4842967"/>
              <a:gd name="connsiteY860" fmla="*/ 2212990 h 4842922"/>
              <a:gd name="connsiteX861" fmla="*/ 2500783 w 4842967"/>
              <a:gd name="connsiteY861" fmla="*/ 2212881 h 4842922"/>
              <a:gd name="connsiteX862" fmla="*/ 2539978 w 4842967"/>
              <a:gd name="connsiteY862" fmla="*/ 2205336 h 4842922"/>
              <a:gd name="connsiteX863" fmla="*/ 2572182 w 4842967"/>
              <a:gd name="connsiteY863" fmla="*/ 2153492 h 4842922"/>
              <a:gd name="connsiteX864" fmla="*/ 2559466 w 4842967"/>
              <a:gd name="connsiteY864" fmla="*/ 2050395 h 4842922"/>
              <a:gd name="connsiteX865" fmla="*/ 2512732 w 4842967"/>
              <a:gd name="connsiteY865" fmla="*/ 2014126 h 4842922"/>
              <a:gd name="connsiteX866" fmla="*/ 941427 w 4842967"/>
              <a:gd name="connsiteY866" fmla="*/ 2007912 h 4842922"/>
              <a:gd name="connsiteX867" fmla="*/ 905989 w 4842967"/>
              <a:gd name="connsiteY867" fmla="*/ 2011538 h 4842922"/>
              <a:gd name="connsiteX868" fmla="*/ 877417 w 4842967"/>
              <a:gd name="connsiteY868" fmla="*/ 2033061 h 4842922"/>
              <a:gd name="connsiteX869" fmla="*/ 873457 w 4842967"/>
              <a:gd name="connsiteY869" fmla="*/ 2091954 h 4842922"/>
              <a:gd name="connsiteX870" fmla="*/ 937974 w 4842967"/>
              <a:gd name="connsiteY870" fmla="*/ 2179028 h 4842922"/>
              <a:gd name="connsiteX871" fmla="*/ 995332 w 4842967"/>
              <a:gd name="connsiteY871" fmla="*/ 2194332 h 4842922"/>
              <a:gd name="connsiteX872" fmla="*/ 1029075 w 4842967"/>
              <a:gd name="connsiteY872" fmla="*/ 2171488 h 4842922"/>
              <a:gd name="connsiteX873" fmla="*/ 1033703 w 4842967"/>
              <a:gd name="connsiteY873" fmla="*/ 2111880 h 4842922"/>
              <a:gd name="connsiteX874" fmla="*/ 969186 w 4842967"/>
              <a:gd name="connsiteY874" fmla="*/ 2024801 h 4842922"/>
              <a:gd name="connsiteX875" fmla="*/ 941427 w 4842967"/>
              <a:gd name="connsiteY875" fmla="*/ 2007912 h 4842922"/>
              <a:gd name="connsiteX876" fmla="*/ 2334703 w 4842967"/>
              <a:gd name="connsiteY876" fmla="*/ 1898374 h 4842922"/>
              <a:gd name="connsiteX877" fmla="*/ 2300298 w 4842967"/>
              <a:gd name="connsiteY877" fmla="*/ 1905695 h 4842922"/>
              <a:gd name="connsiteX878" fmla="*/ 2300298 w 4842967"/>
              <a:gd name="connsiteY878" fmla="*/ 1905805 h 4842922"/>
              <a:gd name="connsiteX879" fmla="*/ 2267050 w 4842967"/>
              <a:gd name="connsiteY879" fmla="*/ 1956167 h 4842922"/>
              <a:gd name="connsiteX880" fmla="*/ 2275748 w 4842967"/>
              <a:gd name="connsiteY880" fmla="*/ 2059917 h 4842922"/>
              <a:gd name="connsiteX881" fmla="*/ 2315053 w 4842967"/>
              <a:gd name="connsiteY881" fmla="*/ 2097182 h 4842922"/>
              <a:gd name="connsiteX882" fmla="*/ 2354410 w 4842967"/>
              <a:gd name="connsiteY882" fmla="*/ 2090905 h 4842922"/>
              <a:gd name="connsiteX883" fmla="*/ 2388540 w 4842967"/>
              <a:gd name="connsiteY883" fmla="*/ 2039995 h 4842922"/>
              <a:gd name="connsiteX884" fmla="*/ 2379846 w 4842967"/>
              <a:gd name="connsiteY884" fmla="*/ 1936240 h 4842922"/>
              <a:gd name="connsiteX885" fmla="*/ 2334703 w 4842967"/>
              <a:gd name="connsiteY885" fmla="*/ 1898374 h 4842922"/>
              <a:gd name="connsiteX886" fmla="*/ 1913258 w 4842967"/>
              <a:gd name="connsiteY886" fmla="*/ 1891435 h 4842922"/>
              <a:gd name="connsiteX887" fmla="*/ 1878524 w 4842967"/>
              <a:gd name="connsiteY887" fmla="*/ 1895181 h 4842922"/>
              <a:gd name="connsiteX888" fmla="*/ 1841530 w 4842967"/>
              <a:gd name="connsiteY888" fmla="*/ 1942793 h 4842922"/>
              <a:gd name="connsiteX889" fmla="*/ 1841697 w 4842967"/>
              <a:gd name="connsiteY889" fmla="*/ 1943122 h 4842922"/>
              <a:gd name="connsiteX890" fmla="*/ 1842026 w 4842967"/>
              <a:gd name="connsiteY890" fmla="*/ 2048140 h 4842922"/>
              <a:gd name="connsiteX891" fmla="*/ 1878300 w 4842967"/>
              <a:gd name="connsiteY891" fmla="*/ 2089256 h 4842922"/>
              <a:gd name="connsiteX892" fmla="*/ 1917991 w 4842967"/>
              <a:gd name="connsiteY892" fmla="*/ 2086611 h 4842922"/>
              <a:gd name="connsiteX893" fmla="*/ 1955918 w 4842967"/>
              <a:gd name="connsiteY893" fmla="*/ 2038727 h 4842922"/>
              <a:gd name="connsiteX894" fmla="*/ 1955313 w 4842967"/>
              <a:gd name="connsiteY894" fmla="*/ 1933652 h 4842922"/>
              <a:gd name="connsiteX895" fmla="*/ 1913258 w 4842967"/>
              <a:gd name="connsiteY895" fmla="*/ 1891435 h 4842922"/>
              <a:gd name="connsiteX896" fmla="*/ 1332921 w 4842967"/>
              <a:gd name="connsiteY896" fmla="*/ 1787642 h 4842922"/>
              <a:gd name="connsiteX897" fmla="*/ 1297380 w 4842967"/>
              <a:gd name="connsiteY897" fmla="*/ 1790215 h 4842922"/>
              <a:gd name="connsiteX898" fmla="*/ 1268370 w 4842967"/>
              <a:gd name="connsiteY898" fmla="*/ 1810857 h 4842922"/>
              <a:gd name="connsiteX899" fmla="*/ 1262865 w 4842967"/>
              <a:gd name="connsiteY899" fmla="*/ 1869588 h 4842922"/>
              <a:gd name="connsiteX900" fmla="*/ 1325290 w 4842967"/>
              <a:gd name="connsiteY900" fmla="*/ 1958640 h 4842922"/>
              <a:gd name="connsiteX901" fmla="*/ 1382262 w 4842967"/>
              <a:gd name="connsiteY901" fmla="*/ 1975759 h 4842922"/>
              <a:gd name="connsiteX902" fmla="*/ 1416616 w 4842967"/>
              <a:gd name="connsiteY902" fmla="*/ 1953745 h 4842922"/>
              <a:gd name="connsiteX903" fmla="*/ 1416616 w 4842967"/>
              <a:gd name="connsiteY903" fmla="*/ 1954074 h 4842922"/>
              <a:gd name="connsiteX904" fmla="*/ 1422725 w 4842967"/>
              <a:gd name="connsiteY904" fmla="*/ 1894519 h 4842922"/>
              <a:gd name="connsiteX905" fmla="*/ 1360244 w 4842967"/>
              <a:gd name="connsiteY905" fmla="*/ 1805462 h 4842922"/>
              <a:gd name="connsiteX906" fmla="*/ 1332921 w 4842967"/>
              <a:gd name="connsiteY906" fmla="*/ 1787642 h 4842922"/>
              <a:gd name="connsiteX907" fmla="*/ 801667 w 4842967"/>
              <a:gd name="connsiteY907" fmla="*/ 1778589 h 4842922"/>
              <a:gd name="connsiteX908" fmla="*/ 766056 w 4842967"/>
              <a:gd name="connsiteY908" fmla="*/ 1779702 h 4842922"/>
              <a:gd name="connsiteX909" fmla="*/ 735944 w 4842967"/>
              <a:gd name="connsiteY909" fmla="*/ 1799133 h 4842922"/>
              <a:gd name="connsiteX910" fmla="*/ 735944 w 4842967"/>
              <a:gd name="connsiteY910" fmla="*/ 1799242 h 4842922"/>
              <a:gd name="connsiteX911" fmla="*/ 727304 w 4842967"/>
              <a:gd name="connsiteY911" fmla="*/ 1857587 h 4842922"/>
              <a:gd name="connsiteX912" fmla="*/ 784610 w 4842967"/>
              <a:gd name="connsiteY912" fmla="*/ 1949175 h 4842922"/>
              <a:gd name="connsiteX913" fmla="*/ 840591 w 4842967"/>
              <a:gd name="connsiteY913" fmla="*/ 1968606 h 4842922"/>
              <a:gd name="connsiteX914" fmla="*/ 876045 w 4842967"/>
              <a:gd name="connsiteY914" fmla="*/ 1948298 h 4842922"/>
              <a:gd name="connsiteX915" fmla="*/ 885348 w 4842967"/>
              <a:gd name="connsiteY915" fmla="*/ 1889128 h 4842922"/>
              <a:gd name="connsiteX916" fmla="*/ 827985 w 4842967"/>
              <a:gd name="connsiteY916" fmla="*/ 1797536 h 4842922"/>
              <a:gd name="connsiteX917" fmla="*/ 801667 w 4842967"/>
              <a:gd name="connsiteY917" fmla="*/ 1778589 h 4842922"/>
              <a:gd name="connsiteX918" fmla="*/ 2164935 w 4842967"/>
              <a:gd name="connsiteY918" fmla="*/ 1770623 h 4842922"/>
              <a:gd name="connsiteX919" fmla="*/ 2130310 w 4842967"/>
              <a:gd name="connsiteY919" fmla="*/ 1776842 h 4842922"/>
              <a:gd name="connsiteX920" fmla="*/ 2130310 w 4842967"/>
              <a:gd name="connsiteY920" fmla="*/ 1776952 h 4842922"/>
              <a:gd name="connsiteX921" fmla="*/ 2095190 w 4842967"/>
              <a:gd name="connsiteY921" fmla="*/ 1826542 h 4842922"/>
              <a:gd name="connsiteX922" fmla="*/ 2099870 w 4842967"/>
              <a:gd name="connsiteY922" fmla="*/ 1931121 h 4842922"/>
              <a:gd name="connsiteX923" fmla="*/ 2137635 w 4842967"/>
              <a:gd name="connsiteY923" fmla="*/ 1969649 h 4842922"/>
              <a:gd name="connsiteX924" fmla="*/ 2177160 w 4842967"/>
              <a:gd name="connsiteY924" fmla="*/ 1964640 h 4842922"/>
              <a:gd name="connsiteX925" fmla="*/ 2213157 w 4842967"/>
              <a:gd name="connsiteY925" fmla="*/ 1914607 h 4842922"/>
              <a:gd name="connsiteX926" fmla="*/ 2208534 w 4842967"/>
              <a:gd name="connsiteY926" fmla="*/ 1810032 h 4842922"/>
              <a:gd name="connsiteX927" fmla="*/ 2164935 w 4842967"/>
              <a:gd name="connsiteY927" fmla="*/ 1770623 h 4842922"/>
              <a:gd name="connsiteX928" fmla="*/ 1760004 w 4842967"/>
              <a:gd name="connsiteY928" fmla="*/ 1745577 h 4842922"/>
              <a:gd name="connsiteX929" fmla="*/ 1760004 w 4842967"/>
              <a:gd name="connsiteY929" fmla="*/ 1745687 h 4842922"/>
              <a:gd name="connsiteX930" fmla="*/ 1724993 w 4842967"/>
              <a:gd name="connsiteY930" fmla="*/ 1748551 h 4842922"/>
              <a:gd name="connsiteX931" fmla="*/ 1686131 w 4842967"/>
              <a:gd name="connsiteY931" fmla="*/ 1795167 h 4842922"/>
              <a:gd name="connsiteX932" fmla="*/ 1682718 w 4842967"/>
              <a:gd name="connsiteY932" fmla="*/ 1900681 h 4842922"/>
              <a:gd name="connsiteX933" fmla="*/ 1717453 w 4842967"/>
              <a:gd name="connsiteY933" fmla="*/ 1943175 h 4842922"/>
              <a:gd name="connsiteX934" fmla="*/ 1757306 w 4842967"/>
              <a:gd name="connsiteY934" fmla="*/ 1941797 h 4842922"/>
              <a:gd name="connsiteX935" fmla="*/ 1797049 w 4842967"/>
              <a:gd name="connsiteY935" fmla="*/ 1894852 h 4842922"/>
              <a:gd name="connsiteX936" fmla="*/ 1800519 w 4842967"/>
              <a:gd name="connsiteY936" fmla="*/ 1789334 h 4842922"/>
              <a:gd name="connsiteX937" fmla="*/ 1760004 w 4842967"/>
              <a:gd name="connsiteY937" fmla="*/ 1745577 h 4842922"/>
              <a:gd name="connsiteX938" fmla="*/ 2004250 w 4842967"/>
              <a:gd name="connsiteY938" fmla="*/ 1631366 h 4842922"/>
              <a:gd name="connsiteX939" fmla="*/ 1969406 w 4842967"/>
              <a:gd name="connsiteY939" fmla="*/ 1636484 h 4842922"/>
              <a:gd name="connsiteX940" fmla="*/ 1969406 w 4842967"/>
              <a:gd name="connsiteY940" fmla="*/ 1636594 h 4842922"/>
              <a:gd name="connsiteX941" fmla="*/ 1932412 w 4842967"/>
              <a:gd name="connsiteY941" fmla="*/ 1685197 h 4842922"/>
              <a:gd name="connsiteX942" fmla="*/ 1933018 w 4842967"/>
              <a:gd name="connsiteY942" fmla="*/ 1790215 h 4842922"/>
              <a:gd name="connsiteX943" fmla="*/ 1969296 w 4842967"/>
              <a:gd name="connsiteY943" fmla="*/ 1830231 h 4842922"/>
              <a:gd name="connsiteX944" fmla="*/ 2008987 w 4842967"/>
              <a:gd name="connsiteY944" fmla="*/ 1826432 h 4842922"/>
              <a:gd name="connsiteX945" fmla="*/ 2046915 w 4842967"/>
              <a:gd name="connsiteY945" fmla="*/ 1777338 h 4842922"/>
              <a:gd name="connsiteX946" fmla="*/ 2046310 w 4842967"/>
              <a:gd name="connsiteY946" fmla="*/ 1672372 h 4842922"/>
              <a:gd name="connsiteX947" fmla="*/ 2004250 w 4842967"/>
              <a:gd name="connsiteY947" fmla="*/ 1631366 h 4842922"/>
              <a:gd name="connsiteX948" fmla="*/ 1617706 w 4842967"/>
              <a:gd name="connsiteY948" fmla="*/ 1588820 h 4842922"/>
              <a:gd name="connsiteX949" fmla="*/ 1582476 w 4842967"/>
              <a:gd name="connsiteY949" fmla="*/ 1590745 h 4842922"/>
              <a:gd name="connsiteX950" fmla="*/ 1541684 w 4842967"/>
              <a:gd name="connsiteY950" fmla="*/ 1636375 h 4842922"/>
              <a:gd name="connsiteX951" fmla="*/ 1534254 w 4842967"/>
              <a:gd name="connsiteY951" fmla="*/ 1742441 h 4842922"/>
              <a:gd name="connsiteX952" fmla="*/ 1567282 w 4842967"/>
              <a:gd name="connsiteY952" fmla="*/ 1786474 h 4842922"/>
              <a:gd name="connsiteX953" fmla="*/ 1607302 w 4842967"/>
              <a:gd name="connsiteY953" fmla="*/ 1786474 h 4842922"/>
              <a:gd name="connsiteX954" fmla="*/ 1649028 w 4842967"/>
              <a:gd name="connsiteY954" fmla="*/ 1740516 h 4842922"/>
              <a:gd name="connsiteX955" fmla="*/ 1656286 w 4842967"/>
              <a:gd name="connsiteY955" fmla="*/ 1634440 h 4842922"/>
              <a:gd name="connsiteX956" fmla="*/ 1656291 w 4842967"/>
              <a:gd name="connsiteY956" fmla="*/ 1634449 h 4842922"/>
              <a:gd name="connsiteX957" fmla="*/ 1656291 w 4842967"/>
              <a:gd name="connsiteY957" fmla="*/ 1634340 h 4842922"/>
              <a:gd name="connsiteX958" fmla="*/ 1656286 w 4842967"/>
              <a:gd name="connsiteY958" fmla="*/ 1634440 h 4842922"/>
              <a:gd name="connsiteX959" fmla="*/ 1153982 w 4842967"/>
              <a:gd name="connsiteY959" fmla="*/ 1550949 h 4842922"/>
              <a:gd name="connsiteX960" fmla="*/ 1123375 w 4842967"/>
              <a:gd name="connsiteY960" fmla="*/ 1569389 h 4842922"/>
              <a:gd name="connsiteX961" fmla="*/ 1113242 w 4842967"/>
              <a:gd name="connsiteY961" fmla="*/ 1627515 h 4842922"/>
              <a:gd name="connsiteX962" fmla="*/ 1168294 w 4842967"/>
              <a:gd name="connsiteY962" fmla="*/ 1721085 h 4842922"/>
              <a:gd name="connsiteX963" fmla="*/ 1168294 w 4842967"/>
              <a:gd name="connsiteY963" fmla="*/ 1721414 h 4842922"/>
              <a:gd name="connsiteX964" fmla="*/ 1223560 w 4842967"/>
              <a:gd name="connsiteY964" fmla="*/ 1742327 h 4842922"/>
              <a:gd name="connsiteX965" fmla="*/ 1259505 w 4842967"/>
              <a:gd name="connsiteY965" fmla="*/ 1723173 h 4842922"/>
              <a:gd name="connsiteX966" fmla="*/ 1270515 w 4842967"/>
              <a:gd name="connsiteY966" fmla="*/ 1664337 h 4842922"/>
              <a:gd name="connsiteX967" fmla="*/ 1215468 w 4842967"/>
              <a:gd name="connsiteY967" fmla="*/ 1570766 h 4842922"/>
              <a:gd name="connsiteX968" fmla="*/ 1153982 w 4842967"/>
              <a:gd name="connsiteY968" fmla="*/ 1550949 h 4842922"/>
              <a:gd name="connsiteX969" fmla="*/ 1853860 w 4842967"/>
              <a:gd name="connsiteY969" fmla="*/ 1480608 h 4842922"/>
              <a:gd name="connsiteX970" fmla="*/ 1818796 w 4842967"/>
              <a:gd name="connsiteY970" fmla="*/ 1484683 h 4842922"/>
              <a:gd name="connsiteX971" fmla="*/ 1779930 w 4842967"/>
              <a:gd name="connsiteY971" fmla="*/ 1532457 h 4842922"/>
              <a:gd name="connsiteX972" fmla="*/ 1776518 w 4842967"/>
              <a:gd name="connsiteY972" fmla="*/ 1638138 h 4842922"/>
              <a:gd name="connsiteX973" fmla="*/ 1811252 w 4842967"/>
              <a:gd name="connsiteY973" fmla="*/ 1679526 h 4842922"/>
              <a:gd name="connsiteX974" fmla="*/ 1811252 w 4842967"/>
              <a:gd name="connsiteY974" fmla="*/ 1679859 h 4842922"/>
              <a:gd name="connsiteX975" fmla="*/ 1851110 w 4842967"/>
              <a:gd name="connsiteY975" fmla="*/ 1676943 h 4842922"/>
              <a:gd name="connsiteX976" fmla="*/ 1890906 w 4842967"/>
              <a:gd name="connsiteY976" fmla="*/ 1628835 h 4842922"/>
              <a:gd name="connsiteX977" fmla="*/ 1894323 w 4842967"/>
              <a:gd name="connsiteY977" fmla="*/ 1523211 h 4842922"/>
              <a:gd name="connsiteX978" fmla="*/ 1853860 w 4842967"/>
              <a:gd name="connsiteY978" fmla="*/ 1480608 h 4842922"/>
              <a:gd name="connsiteX979" fmla="*/ 735892 w 4842967"/>
              <a:gd name="connsiteY979" fmla="*/ 1425237 h 4842922"/>
              <a:gd name="connsiteX980" fmla="*/ 2307180 w 4842967"/>
              <a:gd name="connsiteY980" fmla="*/ 3069326 h 4842922"/>
              <a:gd name="connsiteX981" fmla="*/ 4646614 w 4842967"/>
              <a:gd name="connsiteY981" fmla="*/ 3378490 h 4842922"/>
              <a:gd name="connsiteX982" fmla="*/ 4576149 w 4842967"/>
              <a:gd name="connsiteY982" fmla="*/ 3527545 h 4842922"/>
              <a:gd name="connsiteX983" fmla="*/ 4530682 w 4842967"/>
              <a:gd name="connsiteY983" fmla="*/ 3509711 h 4842922"/>
              <a:gd name="connsiteX984" fmla="*/ 4421574 w 4842967"/>
              <a:gd name="connsiteY984" fmla="*/ 3528589 h 4842922"/>
              <a:gd name="connsiteX985" fmla="*/ 4381721 w 4842967"/>
              <a:gd name="connsiteY985" fmla="*/ 3578127 h 4842922"/>
              <a:gd name="connsiteX986" fmla="*/ 4389318 w 4842967"/>
              <a:gd name="connsiteY986" fmla="*/ 3612361 h 4842922"/>
              <a:gd name="connsiteX987" fmla="*/ 4442273 w 4842967"/>
              <a:gd name="connsiteY987" fmla="*/ 3641204 h 4842922"/>
              <a:gd name="connsiteX988" fmla="*/ 4521707 w 4842967"/>
              <a:gd name="connsiteY988" fmla="*/ 3627445 h 4842922"/>
              <a:gd name="connsiteX989" fmla="*/ 4444642 w 4842967"/>
              <a:gd name="connsiteY989" fmla="*/ 3752776 h 4842922"/>
              <a:gd name="connsiteX990" fmla="*/ 4405394 w 4842967"/>
              <a:gd name="connsiteY990" fmla="*/ 3753710 h 4842922"/>
              <a:gd name="connsiteX991" fmla="*/ 4372361 w 4842967"/>
              <a:gd name="connsiteY991" fmla="*/ 3774404 h 4842922"/>
              <a:gd name="connsiteX992" fmla="*/ 4362014 w 4842967"/>
              <a:gd name="connsiteY992" fmla="*/ 3836328 h 4842922"/>
              <a:gd name="connsiteX993" fmla="*/ 4373352 w 4842967"/>
              <a:gd name="connsiteY993" fmla="*/ 3854601 h 4842922"/>
              <a:gd name="connsiteX994" fmla="*/ 4311918 w 4842967"/>
              <a:gd name="connsiteY994" fmla="*/ 3934631 h 4842922"/>
              <a:gd name="connsiteX995" fmla="*/ 4256210 w 4842967"/>
              <a:gd name="connsiteY995" fmla="*/ 3837596 h 4842922"/>
              <a:gd name="connsiteX996" fmla="*/ 4191583 w 4842967"/>
              <a:gd name="connsiteY996" fmla="*/ 3817283 h 4842922"/>
              <a:gd name="connsiteX997" fmla="*/ 4158554 w 4842967"/>
              <a:gd name="connsiteY997" fmla="*/ 3836876 h 4842922"/>
              <a:gd name="connsiteX998" fmla="*/ 4146334 w 4842967"/>
              <a:gd name="connsiteY998" fmla="*/ 3897861 h 4842922"/>
              <a:gd name="connsiteX999" fmla="*/ 4202264 w 4842967"/>
              <a:gd name="connsiteY999" fmla="*/ 3995340 h 4842922"/>
              <a:gd name="connsiteX1000" fmla="*/ 4241568 w 4842967"/>
              <a:gd name="connsiteY1000" fmla="*/ 4018293 h 4842922"/>
              <a:gd name="connsiteX1001" fmla="*/ 4113254 w 4842967"/>
              <a:gd name="connsiteY1001" fmla="*/ 4153808 h 4842922"/>
              <a:gd name="connsiteX1002" fmla="*/ 4104389 w 4842967"/>
              <a:gd name="connsiteY1002" fmla="*/ 4137294 h 4842922"/>
              <a:gd name="connsiteX1003" fmla="*/ 4039596 w 4842967"/>
              <a:gd name="connsiteY1003" fmla="*/ 4113569 h 4842922"/>
              <a:gd name="connsiteX1004" fmla="*/ 4005524 w 4842967"/>
              <a:gd name="connsiteY1004" fmla="*/ 4131075 h 4842922"/>
              <a:gd name="connsiteX1005" fmla="*/ 3990988 w 4842967"/>
              <a:gd name="connsiteY1005" fmla="*/ 4190792 h 4842922"/>
              <a:gd name="connsiteX1006" fmla="*/ 4018516 w 4842967"/>
              <a:gd name="connsiteY1006" fmla="*/ 4241707 h 4842922"/>
              <a:gd name="connsiteX1007" fmla="*/ 3907450 w 4842967"/>
              <a:gd name="connsiteY1007" fmla="*/ 4324640 h 4842922"/>
              <a:gd name="connsiteX1008" fmla="*/ 3907374 w 4842967"/>
              <a:gd name="connsiteY1008" fmla="*/ 4324602 h 4842922"/>
              <a:gd name="connsiteX1009" fmla="*/ 3924988 w 4842967"/>
              <a:gd name="connsiteY1009" fmla="*/ 4265046 h 4842922"/>
              <a:gd name="connsiteX1010" fmla="*/ 3875937 w 4842967"/>
              <a:gd name="connsiteY1010" fmla="*/ 4165037 h 4842922"/>
              <a:gd name="connsiteX1011" fmla="*/ 3812798 w 4842967"/>
              <a:gd name="connsiteY1011" fmla="*/ 4139825 h 4842922"/>
              <a:gd name="connsiteX1012" fmla="*/ 3778506 w 4842967"/>
              <a:gd name="connsiteY1012" fmla="*/ 4156339 h 4842922"/>
              <a:gd name="connsiteX1013" fmla="*/ 3761992 w 4842967"/>
              <a:gd name="connsiteY1013" fmla="*/ 4215065 h 4842922"/>
              <a:gd name="connsiteX1014" fmla="*/ 3811092 w 4842967"/>
              <a:gd name="connsiteY1014" fmla="*/ 4315079 h 4842922"/>
              <a:gd name="connsiteX1015" fmla="*/ 3867682 w 4842967"/>
              <a:gd name="connsiteY1015" fmla="*/ 4341278 h 4842922"/>
              <a:gd name="connsiteX1016" fmla="*/ 3906759 w 4842967"/>
              <a:gd name="connsiteY1016" fmla="*/ 4325155 h 4842922"/>
              <a:gd name="connsiteX1017" fmla="*/ 3709119 w 4842967"/>
              <a:gd name="connsiteY1017" fmla="*/ 4472723 h 4842922"/>
              <a:gd name="connsiteX1018" fmla="*/ 2623984 w 4842967"/>
              <a:gd name="connsiteY1018" fmla="*/ 4834337 h 4842922"/>
              <a:gd name="connsiteX1019" fmla="*/ 8595 w 4842967"/>
              <a:gd name="connsiteY1019" fmla="*/ 2623488 h 4842922"/>
              <a:gd name="connsiteX1020" fmla="*/ 92929 w 4842967"/>
              <a:gd name="connsiteY1020" fmla="*/ 1756258 h 4842922"/>
              <a:gd name="connsiteX1021" fmla="*/ 902139 w 4842967"/>
              <a:gd name="connsiteY1021" fmla="*/ 3779360 h 4842922"/>
              <a:gd name="connsiteX1022" fmla="*/ 450854 w 4842967"/>
              <a:gd name="connsiteY1022" fmla="*/ 2654863 h 4842922"/>
              <a:gd name="connsiteX1023" fmla="*/ 445844 w 4842967"/>
              <a:gd name="connsiteY1023" fmla="*/ 2574556 h 4842922"/>
              <a:gd name="connsiteX1024" fmla="*/ 464451 w 4842967"/>
              <a:gd name="connsiteY1024" fmla="*/ 2587548 h 4842922"/>
              <a:gd name="connsiteX1025" fmla="*/ 506835 w 4842967"/>
              <a:gd name="connsiteY1025" fmla="*/ 2592061 h 4842922"/>
              <a:gd name="connsiteX1026" fmla="*/ 557483 w 4842967"/>
              <a:gd name="connsiteY1026" fmla="*/ 2550116 h 4842922"/>
              <a:gd name="connsiteX1027" fmla="*/ 580493 w 4842967"/>
              <a:gd name="connsiteY1027" fmla="*/ 2443006 h 4842922"/>
              <a:gd name="connsiteX1028" fmla="*/ 545754 w 4842967"/>
              <a:gd name="connsiteY1028" fmla="*/ 2392372 h 4842922"/>
              <a:gd name="connsiteX1029" fmla="*/ 508160 w 4842967"/>
              <a:gd name="connsiteY1029" fmla="*/ 2390223 h 4842922"/>
              <a:gd name="connsiteX1030" fmla="*/ 458613 w 4842967"/>
              <a:gd name="connsiteY1030" fmla="*/ 2432001 h 4842922"/>
              <a:gd name="connsiteX1031" fmla="*/ 444358 w 4842967"/>
              <a:gd name="connsiteY1031" fmla="*/ 2498544 h 4842922"/>
              <a:gd name="connsiteX1032" fmla="*/ 448704 w 4842967"/>
              <a:gd name="connsiteY1032" fmla="*/ 2359897 h 4842922"/>
              <a:gd name="connsiteX1033" fmla="*/ 464008 w 4842967"/>
              <a:gd name="connsiteY1033" fmla="*/ 2341567 h 4842922"/>
              <a:gd name="connsiteX1034" fmla="*/ 491531 w 4842967"/>
              <a:gd name="connsiteY1034" fmla="*/ 2234070 h 4842922"/>
              <a:gd name="connsiteX1035" fmla="*/ 467091 w 4842967"/>
              <a:gd name="connsiteY1035" fmla="*/ 2186954 h 4842922"/>
              <a:gd name="connsiteX1036" fmla="*/ 493681 w 4842967"/>
              <a:gd name="connsiteY1036" fmla="*/ 2039666 h 4842922"/>
              <a:gd name="connsiteX1037" fmla="*/ 534248 w 4842967"/>
              <a:gd name="connsiteY1037" fmla="*/ 2043846 h 4842922"/>
              <a:gd name="connsiteX1038" fmla="*/ 585392 w 4842967"/>
              <a:gd name="connsiteY1038" fmla="*/ 2001467 h 4842922"/>
              <a:gd name="connsiteX1039" fmla="*/ 611867 w 4842967"/>
              <a:gd name="connsiteY1039" fmla="*/ 1893256 h 4842922"/>
              <a:gd name="connsiteX1040" fmla="*/ 579721 w 4842967"/>
              <a:gd name="connsiteY1040" fmla="*/ 1842064 h 4842922"/>
              <a:gd name="connsiteX1041" fmla="*/ 547350 w 4842967"/>
              <a:gd name="connsiteY1041" fmla="*/ 1839205 h 4842922"/>
              <a:gd name="connsiteX1042" fmla="*/ 610714 w 4842967"/>
              <a:gd name="connsiteY1042" fmla="*/ 1669732 h 4842922"/>
              <a:gd name="connsiteX1043" fmla="*/ 617262 w 4842967"/>
              <a:gd name="connsiteY1043" fmla="*/ 1654762 h 4842922"/>
              <a:gd name="connsiteX1044" fmla="*/ 644180 w 4842967"/>
              <a:gd name="connsiteY1044" fmla="*/ 1714918 h 4842922"/>
              <a:gd name="connsiteX1045" fmla="*/ 696806 w 4842967"/>
              <a:gd name="connsiteY1045" fmla="*/ 1742112 h 4842922"/>
              <a:gd name="connsiteX1046" fmla="*/ 734791 w 4842967"/>
              <a:gd name="connsiteY1046" fmla="*/ 1726976 h 4842922"/>
              <a:gd name="connsiteX1047" fmla="*/ 752406 w 4842967"/>
              <a:gd name="connsiteY1047" fmla="*/ 1669732 h 4842922"/>
              <a:gd name="connsiteX1048" fmla="*/ 708368 w 4842967"/>
              <a:gd name="connsiteY1048" fmla="*/ 1570933 h 4842922"/>
              <a:gd name="connsiteX1049" fmla="*/ 669836 w 4842967"/>
              <a:gd name="connsiteY1049" fmla="*/ 1544182 h 4842922"/>
              <a:gd name="connsiteX1050" fmla="*/ 735892 w 4842967"/>
              <a:gd name="connsiteY1050" fmla="*/ 1425237 h 4842922"/>
              <a:gd name="connsiteX1051" fmla="*/ 1487185 w 4842967"/>
              <a:gd name="connsiteY1051" fmla="*/ 1421768 h 4842922"/>
              <a:gd name="connsiteX1052" fmla="*/ 1451679 w 4842967"/>
              <a:gd name="connsiteY1052" fmla="*/ 1422649 h 4842922"/>
              <a:gd name="connsiteX1053" fmla="*/ 1409071 w 4842967"/>
              <a:gd name="connsiteY1053" fmla="*/ 1467345 h 4842922"/>
              <a:gd name="connsiteX1054" fmla="*/ 1397566 w 4842967"/>
              <a:gd name="connsiteY1054" fmla="*/ 1573902 h 4842922"/>
              <a:gd name="connsiteX1055" fmla="*/ 1429274 w 4842967"/>
              <a:gd name="connsiteY1055" fmla="*/ 1619036 h 4842922"/>
              <a:gd name="connsiteX1056" fmla="*/ 1469461 w 4842967"/>
              <a:gd name="connsiteY1056" fmla="*/ 1620137 h 4842922"/>
              <a:gd name="connsiteX1057" fmla="*/ 1513002 w 4842967"/>
              <a:gd name="connsiteY1057" fmla="*/ 1575170 h 4842922"/>
              <a:gd name="connsiteX1058" fmla="*/ 1524498 w 4842967"/>
              <a:gd name="connsiteY1058" fmla="*/ 1468760 h 4842922"/>
              <a:gd name="connsiteX1059" fmla="*/ 1524508 w 4842967"/>
              <a:gd name="connsiteY1059" fmla="*/ 1468774 h 4842922"/>
              <a:gd name="connsiteX1060" fmla="*/ 1524508 w 4842967"/>
              <a:gd name="connsiteY1060" fmla="*/ 1468665 h 4842922"/>
              <a:gd name="connsiteX1061" fmla="*/ 1524498 w 4842967"/>
              <a:gd name="connsiteY1061" fmla="*/ 1468760 h 4842922"/>
              <a:gd name="connsiteX1062" fmla="*/ 1715027 w 4842967"/>
              <a:gd name="connsiteY1062" fmla="*/ 1319337 h 4842922"/>
              <a:gd name="connsiteX1063" fmla="*/ 1679797 w 4842967"/>
              <a:gd name="connsiteY1063" fmla="*/ 1322307 h 4842922"/>
              <a:gd name="connsiteX1064" fmla="*/ 1639010 w 4842967"/>
              <a:gd name="connsiteY1064" fmla="*/ 1369204 h 4842922"/>
              <a:gd name="connsiteX1065" fmla="*/ 1631575 w 4842967"/>
              <a:gd name="connsiteY1065" fmla="*/ 1475433 h 4842922"/>
              <a:gd name="connsiteX1066" fmla="*/ 1631575 w 4842967"/>
              <a:gd name="connsiteY1066" fmla="*/ 1475542 h 4842922"/>
              <a:gd name="connsiteX1067" fmla="*/ 1664770 w 4842967"/>
              <a:gd name="connsiteY1067" fmla="*/ 1518145 h 4842922"/>
              <a:gd name="connsiteX1068" fmla="*/ 1704790 w 4842967"/>
              <a:gd name="connsiteY1068" fmla="*/ 1516825 h 4842922"/>
              <a:gd name="connsiteX1069" fmla="*/ 1746516 w 4842967"/>
              <a:gd name="connsiteY1069" fmla="*/ 1469599 h 4842922"/>
              <a:gd name="connsiteX1070" fmla="*/ 1753951 w 4842967"/>
              <a:gd name="connsiteY1070" fmla="*/ 1363370 h 4842922"/>
              <a:gd name="connsiteX1071" fmla="*/ 1715027 w 4842967"/>
              <a:gd name="connsiteY1071" fmla="*/ 1319337 h 4842922"/>
              <a:gd name="connsiteX1072" fmla="*/ 1021645 w 4842967"/>
              <a:gd name="connsiteY1072" fmla="*/ 1306951 h 4842922"/>
              <a:gd name="connsiteX1073" fmla="*/ 989056 w 4842967"/>
              <a:gd name="connsiteY1073" fmla="*/ 1321925 h 4842922"/>
              <a:gd name="connsiteX1074" fmla="*/ 972213 w 4842967"/>
              <a:gd name="connsiteY1074" fmla="*/ 1378559 h 4842922"/>
              <a:gd name="connsiteX1075" fmla="*/ 1016250 w 4842967"/>
              <a:gd name="connsiteY1075" fmla="*/ 1477634 h 4842922"/>
              <a:gd name="connsiteX1076" fmla="*/ 1068876 w 4842967"/>
              <a:gd name="connsiteY1076" fmla="*/ 1504824 h 4842922"/>
              <a:gd name="connsiteX1077" fmla="*/ 1068876 w 4842967"/>
              <a:gd name="connsiteY1077" fmla="*/ 1505158 h 4842922"/>
              <a:gd name="connsiteX1078" fmla="*/ 1106804 w 4842967"/>
              <a:gd name="connsiteY1078" fmla="*/ 1489688 h 4842922"/>
              <a:gd name="connsiteX1079" fmla="*/ 1124419 w 4842967"/>
              <a:gd name="connsiteY1079" fmla="*/ 1432448 h 4842922"/>
              <a:gd name="connsiteX1080" fmla="*/ 1080381 w 4842967"/>
              <a:gd name="connsiteY1080" fmla="*/ 1333373 h 4842922"/>
              <a:gd name="connsiteX1081" fmla="*/ 1021645 w 4842967"/>
              <a:gd name="connsiteY1081" fmla="*/ 1306951 h 4842922"/>
              <a:gd name="connsiteX1082" fmla="*/ 1335365 w 4842967"/>
              <a:gd name="connsiteY1082" fmla="*/ 1243987 h 4842922"/>
              <a:gd name="connsiteX1083" fmla="*/ 1335256 w 4842967"/>
              <a:gd name="connsiteY1083" fmla="*/ 1244092 h 4842922"/>
              <a:gd name="connsiteX1084" fmla="*/ 1290832 w 4842967"/>
              <a:gd name="connsiteY1084" fmla="*/ 1287796 h 4842922"/>
              <a:gd name="connsiteX1085" fmla="*/ 1275304 w 4842967"/>
              <a:gd name="connsiteY1085" fmla="*/ 1394854 h 4842922"/>
              <a:gd name="connsiteX1086" fmla="*/ 1305473 w 4842967"/>
              <a:gd name="connsiteY1086" fmla="*/ 1441308 h 4842922"/>
              <a:gd name="connsiteX1087" fmla="*/ 1345822 w 4842967"/>
              <a:gd name="connsiteY1087" fmla="*/ 1443729 h 4842922"/>
              <a:gd name="connsiteX1088" fmla="*/ 1391294 w 4842967"/>
              <a:gd name="connsiteY1088" fmla="*/ 1399696 h 4842922"/>
              <a:gd name="connsiteX1089" fmla="*/ 1406817 w 4842967"/>
              <a:gd name="connsiteY1089" fmla="*/ 1292643 h 4842922"/>
              <a:gd name="connsiteX1090" fmla="*/ 1371034 w 4842967"/>
              <a:gd name="connsiteY1090" fmla="*/ 1244259 h 4842922"/>
              <a:gd name="connsiteX1091" fmla="*/ 1335365 w 4842967"/>
              <a:gd name="connsiteY1091" fmla="*/ 1243987 h 4842922"/>
              <a:gd name="connsiteX1092" fmla="*/ 1589463 w 4842967"/>
              <a:gd name="connsiteY1092" fmla="*/ 1147057 h 4842922"/>
              <a:gd name="connsiteX1093" fmla="*/ 1553961 w 4842967"/>
              <a:gd name="connsiteY1093" fmla="*/ 1148983 h 4842922"/>
              <a:gd name="connsiteX1094" fmla="*/ 1553961 w 4842967"/>
              <a:gd name="connsiteY1094" fmla="*/ 1149092 h 4842922"/>
              <a:gd name="connsiteX1095" fmla="*/ 1511353 w 4842967"/>
              <a:gd name="connsiteY1095" fmla="*/ 1194998 h 4842922"/>
              <a:gd name="connsiteX1096" fmla="*/ 1499848 w 4842967"/>
              <a:gd name="connsiteY1096" fmla="*/ 1301889 h 4842922"/>
              <a:gd name="connsiteX1097" fmla="*/ 1531556 w 4842967"/>
              <a:gd name="connsiteY1097" fmla="*/ 1345922 h 4842922"/>
              <a:gd name="connsiteX1098" fmla="*/ 1571738 w 4842967"/>
              <a:gd name="connsiteY1098" fmla="*/ 1345922 h 4842922"/>
              <a:gd name="connsiteX1099" fmla="*/ 1615285 w 4842967"/>
              <a:gd name="connsiteY1099" fmla="*/ 1299687 h 4842922"/>
              <a:gd name="connsiteX1100" fmla="*/ 1626785 w 4842967"/>
              <a:gd name="connsiteY1100" fmla="*/ 1192796 h 4842922"/>
              <a:gd name="connsiteX1101" fmla="*/ 1589463 w 4842967"/>
              <a:gd name="connsiteY1101" fmla="*/ 1147057 h 4842922"/>
              <a:gd name="connsiteX1102" fmla="*/ 1235451 w 4842967"/>
              <a:gd name="connsiteY1102" fmla="*/ 1055136 h 4842922"/>
              <a:gd name="connsiteX1103" fmla="*/ 1189045 w 4842967"/>
              <a:gd name="connsiteY1103" fmla="*/ 1097958 h 4842922"/>
              <a:gd name="connsiteX1104" fmla="*/ 1169505 w 4842967"/>
              <a:gd name="connsiteY1104" fmla="*/ 1205455 h 4842922"/>
              <a:gd name="connsiteX1105" fmla="*/ 1169505 w 4842967"/>
              <a:gd name="connsiteY1105" fmla="*/ 1205783 h 4842922"/>
              <a:gd name="connsiteX1106" fmla="*/ 1198129 w 4842967"/>
              <a:gd name="connsiteY1106" fmla="*/ 1253286 h 4842922"/>
              <a:gd name="connsiteX1107" fmla="*/ 1238645 w 4842967"/>
              <a:gd name="connsiteY1107" fmla="*/ 1256918 h 4842922"/>
              <a:gd name="connsiteX1108" fmla="*/ 1286042 w 4842967"/>
              <a:gd name="connsiteY1108" fmla="*/ 1213933 h 4842922"/>
              <a:gd name="connsiteX1109" fmla="*/ 1305583 w 4842967"/>
              <a:gd name="connsiteY1109" fmla="*/ 1106380 h 4842922"/>
              <a:gd name="connsiteX1110" fmla="*/ 1271344 w 4842967"/>
              <a:gd name="connsiteY1110" fmla="*/ 1056461 h 4842922"/>
              <a:gd name="connsiteX1111" fmla="*/ 1235451 w 4842967"/>
              <a:gd name="connsiteY1111" fmla="*/ 1055136 h 4842922"/>
              <a:gd name="connsiteX1112" fmla="*/ 1478931 w 4842967"/>
              <a:gd name="connsiteY1112" fmla="*/ 964430 h 4842922"/>
              <a:gd name="connsiteX1113" fmla="*/ 1443257 w 4842967"/>
              <a:gd name="connsiteY1113" fmla="*/ 965254 h 4842922"/>
              <a:gd name="connsiteX1114" fmla="*/ 1398724 w 4842967"/>
              <a:gd name="connsiteY1114" fmla="*/ 1010331 h 4842922"/>
              <a:gd name="connsiteX1115" fmla="*/ 1383254 w 4842967"/>
              <a:gd name="connsiteY1115" fmla="*/ 1117885 h 4842922"/>
              <a:gd name="connsiteX1116" fmla="*/ 1383254 w 4842967"/>
              <a:gd name="connsiteY1116" fmla="*/ 1117994 h 4842922"/>
              <a:gd name="connsiteX1117" fmla="*/ 1413422 w 4842967"/>
              <a:gd name="connsiteY1117" fmla="*/ 1163457 h 4842922"/>
              <a:gd name="connsiteX1118" fmla="*/ 1453719 w 4842967"/>
              <a:gd name="connsiteY1118" fmla="*/ 1164615 h 4842922"/>
              <a:gd name="connsiteX1119" fmla="*/ 1499243 w 4842967"/>
              <a:gd name="connsiteY1119" fmla="*/ 1119262 h 4842922"/>
              <a:gd name="connsiteX1120" fmla="*/ 1514709 w 4842967"/>
              <a:gd name="connsiteY1120" fmla="*/ 1011765 h 4842922"/>
              <a:gd name="connsiteX1121" fmla="*/ 1478931 w 4842967"/>
              <a:gd name="connsiteY1121" fmla="*/ 964430 h 4842922"/>
              <a:gd name="connsiteX1122" fmla="*/ 2357823 w 4842967"/>
              <a:gd name="connsiteY1122" fmla="*/ 927 h 4842922"/>
              <a:gd name="connsiteX1123" fmla="*/ 4834984 w 4842967"/>
              <a:gd name="connsiteY1123" fmla="*/ 2219100 h 4842922"/>
              <a:gd name="connsiteX1124" fmla="*/ 4842800 w 4842967"/>
              <a:gd name="connsiteY1124" fmla="*/ 2371121 h 4842922"/>
              <a:gd name="connsiteX1125" fmla="*/ 4809772 w 4842967"/>
              <a:gd name="connsiteY1125" fmla="*/ 2315311 h 4842922"/>
              <a:gd name="connsiteX1126" fmla="*/ 4745918 w 4842967"/>
              <a:gd name="connsiteY1126" fmla="*/ 2296376 h 4842922"/>
              <a:gd name="connsiteX1127" fmla="*/ 4714042 w 4842967"/>
              <a:gd name="connsiteY1127" fmla="*/ 2316688 h 4842922"/>
              <a:gd name="connsiteX1128" fmla="*/ 4703420 w 4842967"/>
              <a:gd name="connsiteY1128" fmla="*/ 2377945 h 4842922"/>
              <a:gd name="connsiteX1129" fmla="*/ 4760449 w 4842967"/>
              <a:gd name="connsiteY1129" fmla="*/ 2474213 h 4842922"/>
              <a:gd name="connsiteX1130" fmla="*/ 4818308 w 4842967"/>
              <a:gd name="connsiteY1130" fmla="*/ 2494912 h 4842922"/>
              <a:gd name="connsiteX1131" fmla="*/ 4842967 w 4842967"/>
              <a:gd name="connsiteY1131" fmla="*/ 2484398 h 4842922"/>
              <a:gd name="connsiteX1132" fmla="*/ 4840874 w 4842967"/>
              <a:gd name="connsiteY1132" fmla="*/ 2541199 h 4842922"/>
              <a:gd name="connsiteX1133" fmla="*/ 4840160 w 4842967"/>
              <a:gd name="connsiteY1133" fmla="*/ 2541199 h 4842922"/>
              <a:gd name="connsiteX1134" fmla="*/ 4808452 w 4842967"/>
              <a:gd name="connsiteY1134" fmla="*/ 2561621 h 4842922"/>
              <a:gd name="connsiteX1135" fmla="*/ 4799702 w 4842967"/>
              <a:gd name="connsiteY1135" fmla="*/ 2623488 h 4842922"/>
              <a:gd name="connsiteX1136" fmla="*/ 4830804 w 4842967"/>
              <a:gd name="connsiteY1136" fmla="*/ 2673026 h 4842922"/>
              <a:gd name="connsiteX1137" fmla="*/ 4767884 w 4842967"/>
              <a:gd name="connsiteY1137" fmla="*/ 3024354 h 4842922"/>
              <a:gd name="connsiteX1138" fmla="*/ 4740360 w 4842967"/>
              <a:gd name="connsiteY1138" fmla="*/ 3020394 h 4842922"/>
              <a:gd name="connsiteX1139" fmla="*/ 4631253 w 4842967"/>
              <a:gd name="connsiteY1139" fmla="*/ 3039324 h 4842922"/>
              <a:gd name="connsiteX1140" fmla="*/ 4591400 w 4842967"/>
              <a:gd name="connsiteY1140" fmla="*/ 3088862 h 4842922"/>
              <a:gd name="connsiteX1141" fmla="*/ 4598997 w 4842967"/>
              <a:gd name="connsiteY1141" fmla="*/ 3123100 h 4842922"/>
              <a:gd name="connsiteX1142" fmla="*/ 4651952 w 4842967"/>
              <a:gd name="connsiteY1142" fmla="*/ 3151887 h 4842922"/>
              <a:gd name="connsiteX1143" fmla="*/ 4735842 w 4842967"/>
              <a:gd name="connsiteY1143" fmla="*/ 3137517 h 4842922"/>
              <a:gd name="connsiteX1144" fmla="*/ 4705846 w 4842967"/>
              <a:gd name="connsiteY1144" fmla="*/ 3228447 h 4842922"/>
              <a:gd name="connsiteX1145" fmla="*/ 2368342 w 4842967"/>
              <a:gd name="connsiteY1145" fmla="*/ 2951206 h 4842922"/>
              <a:gd name="connsiteX1146" fmla="*/ 823857 w 4842967"/>
              <a:gd name="connsiteY1146" fmla="*/ 1291047 h 4842922"/>
              <a:gd name="connsiteX1147" fmla="*/ 882760 w 4842967"/>
              <a:gd name="connsiteY1147" fmla="*/ 1212060 h 4842922"/>
              <a:gd name="connsiteX1148" fmla="*/ 897897 w 4842967"/>
              <a:gd name="connsiteY1148" fmla="*/ 1246185 h 4842922"/>
              <a:gd name="connsiteX1149" fmla="*/ 950523 w 4842967"/>
              <a:gd name="connsiteY1149" fmla="*/ 1273374 h 4842922"/>
              <a:gd name="connsiteX1150" fmla="*/ 988507 w 4842967"/>
              <a:gd name="connsiteY1150" fmla="*/ 1258295 h 4842922"/>
              <a:gd name="connsiteX1151" fmla="*/ 1006122 w 4842967"/>
              <a:gd name="connsiteY1151" fmla="*/ 1201051 h 4842922"/>
              <a:gd name="connsiteX1152" fmla="*/ 966541 w 4842967"/>
              <a:gd name="connsiteY1152" fmla="*/ 1111775 h 4842922"/>
              <a:gd name="connsiteX1153" fmla="*/ 1087649 w 4842967"/>
              <a:gd name="connsiteY1153" fmla="*/ 986668 h 4842922"/>
              <a:gd name="connsiteX1154" fmla="*/ 1083079 w 4842967"/>
              <a:gd name="connsiteY1154" fmla="*/ 1007748 h 4842922"/>
              <a:gd name="connsiteX1155" fmla="*/ 1110164 w 4842967"/>
              <a:gd name="connsiteY1155" fmla="*/ 1056899 h 4842922"/>
              <a:gd name="connsiteX1156" fmla="*/ 1150841 w 4842967"/>
              <a:gd name="connsiteY1156" fmla="*/ 1061799 h 4842922"/>
              <a:gd name="connsiteX1157" fmla="*/ 1200112 w 4842967"/>
              <a:gd name="connsiteY1157" fmla="*/ 1019744 h 4842922"/>
              <a:gd name="connsiteX1158" fmla="*/ 1223670 w 4842967"/>
              <a:gd name="connsiteY1158" fmla="*/ 911699 h 4842922"/>
              <a:gd name="connsiteX1159" fmla="*/ 1214367 w 4842967"/>
              <a:gd name="connsiteY1159" fmla="*/ 875869 h 4842922"/>
              <a:gd name="connsiteX1160" fmla="*/ 1307070 w 4842967"/>
              <a:gd name="connsiteY1160" fmla="*/ 805413 h 4842922"/>
              <a:gd name="connsiteX1161" fmla="*/ 1303490 w 4842967"/>
              <a:gd name="connsiteY1161" fmla="*/ 816423 h 4842922"/>
              <a:gd name="connsiteX1162" fmla="*/ 1283950 w 4842967"/>
              <a:gd name="connsiteY1162" fmla="*/ 924582 h 4842922"/>
              <a:gd name="connsiteX1163" fmla="*/ 1312574 w 4842967"/>
              <a:gd name="connsiteY1163" fmla="*/ 971531 h 4842922"/>
              <a:gd name="connsiteX1164" fmla="*/ 1353090 w 4842967"/>
              <a:gd name="connsiteY1164" fmla="*/ 973952 h 4842922"/>
              <a:gd name="connsiteX1165" fmla="*/ 1400487 w 4842967"/>
              <a:gd name="connsiteY1165" fmla="*/ 929533 h 4842922"/>
              <a:gd name="connsiteX1166" fmla="*/ 1420028 w 4842967"/>
              <a:gd name="connsiteY1166" fmla="*/ 821379 h 4842922"/>
              <a:gd name="connsiteX1167" fmla="*/ 1385789 w 4842967"/>
              <a:gd name="connsiteY1167" fmla="*/ 772499 h 4842922"/>
              <a:gd name="connsiteX1168" fmla="*/ 1356779 w 4842967"/>
              <a:gd name="connsiteY1168" fmla="*/ 770846 h 4842922"/>
              <a:gd name="connsiteX1169" fmla="*/ 2334484 w 4842967"/>
              <a:gd name="connsiteY1169" fmla="*/ 428158 h 4842922"/>
              <a:gd name="connsiteX1170" fmla="*/ 4010862 w 4842967"/>
              <a:gd name="connsiteY1170" fmla="*/ 1072146 h 4842922"/>
              <a:gd name="connsiteX1171" fmla="*/ 2357823 w 4842967"/>
              <a:gd name="connsiteY1171" fmla="*/ 927 h 4842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Lst>
            <a:rect l="l" t="t" r="r" b="b"/>
            <a:pathLst>
              <a:path w="4842967" h="4842922">
                <a:moveTo>
                  <a:pt x="3907450" y="4324640"/>
                </a:moveTo>
                <a:lnTo>
                  <a:pt x="3907702" y="4324764"/>
                </a:lnTo>
                <a:lnTo>
                  <a:pt x="3906759" y="4325155"/>
                </a:lnTo>
                <a:close/>
                <a:moveTo>
                  <a:pt x="3583912" y="4148795"/>
                </a:moveTo>
                <a:cubicBezTo>
                  <a:pt x="3571306" y="4150872"/>
                  <a:pt x="3559444" y="4156139"/>
                  <a:pt x="3549449" y="4164098"/>
                </a:cubicBezTo>
                <a:cubicBezTo>
                  <a:pt x="3530514" y="4179344"/>
                  <a:pt x="3522364" y="4202407"/>
                  <a:pt x="3531010" y="4221838"/>
                </a:cubicBezTo>
                <a:cubicBezTo>
                  <a:pt x="3545946" y="4255266"/>
                  <a:pt x="3560902" y="4288747"/>
                  <a:pt x="3575872" y="4322286"/>
                </a:cubicBezTo>
                <a:cubicBezTo>
                  <a:pt x="3584460" y="4341335"/>
                  <a:pt x="3606812" y="4351682"/>
                  <a:pt x="3630924" y="4349809"/>
                </a:cubicBezTo>
                <a:cubicBezTo>
                  <a:pt x="3645517" y="4348618"/>
                  <a:pt x="3659452" y="4343227"/>
                  <a:pt x="3671053" y="4334286"/>
                </a:cubicBezTo>
                <a:lnTo>
                  <a:pt x="3670719" y="4334234"/>
                </a:lnTo>
                <a:cubicBezTo>
                  <a:pt x="3690207" y="4318763"/>
                  <a:pt x="3698738" y="4295591"/>
                  <a:pt x="3690155" y="4275941"/>
                </a:cubicBezTo>
                <a:lnTo>
                  <a:pt x="3645345" y="4175493"/>
                </a:lnTo>
                <a:cubicBezTo>
                  <a:pt x="3636094" y="4154742"/>
                  <a:pt x="3610387" y="4144338"/>
                  <a:pt x="3583912" y="4148795"/>
                </a:cubicBezTo>
                <a:close/>
                <a:moveTo>
                  <a:pt x="3355131" y="4140597"/>
                </a:moveTo>
                <a:cubicBezTo>
                  <a:pt x="3342554" y="4142346"/>
                  <a:pt x="3330624" y="4147250"/>
                  <a:pt x="3320449" y="4154852"/>
                </a:cubicBezTo>
                <a:cubicBezTo>
                  <a:pt x="3301185" y="4169441"/>
                  <a:pt x="3292268" y="4192003"/>
                  <a:pt x="3300136" y="4211543"/>
                </a:cubicBezTo>
                <a:cubicBezTo>
                  <a:pt x="3313643" y="4245191"/>
                  <a:pt x="3327164" y="4278806"/>
                  <a:pt x="3340709" y="4312382"/>
                </a:cubicBezTo>
                <a:cubicBezTo>
                  <a:pt x="3348416" y="4331536"/>
                  <a:pt x="3370158" y="4342431"/>
                  <a:pt x="3394050" y="4341221"/>
                </a:cubicBezTo>
                <a:cubicBezTo>
                  <a:pt x="3408582" y="4340477"/>
                  <a:pt x="3422579" y="4335525"/>
                  <a:pt x="3434346" y="4326966"/>
                </a:cubicBezTo>
                <a:lnTo>
                  <a:pt x="3434122" y="4326913"/>
                </a:lnTo>
                <a:cubicBezTo>
                  <a:pt x="3453944" y="4312382"/>
                  <a:pt x="3463247" y="4289372"/>
                  <a:pt x="3455483" y="4269669"/>
                </a:cubicBezTo>
                <a:cubicBezTo>
                  <a:pt x="3441976" y="4236017"/>
                  <a:pt x="3428456" y="4202388"/>
                  <a:pt x="3414910" y="4168778"/>
                </a:cubicBezTo>
                <a:cubicBezTo>
                  <a:pt x="3406546" y="4147918"/>
                  <a:pt x="3381496" y="4136908"/>
                  <a:pt x="3355131" y="4140597"/>
                </a:cubicBezTo>
                <a:close/>
                <a:moveTo>
                  <a:pt x="3127508" y="4116214"/>
                </a:moveTo>
                <a:cubicBezTo>
                  <a:pt x="3114969" y="4117601"/>
                  <a:pt x="3102987" y="4122124"/>
                  <a:pt x="3092660" y="4129368"/>
                </a:cubicBezTo>
                <a:cubicBezTo>
                  <a:pt x="3073010" y="4143295"/>
                  <a:pt x="3063320" y="4165475"/>
                  <a:pt x="3070369" y="4185068"/>
                </a:cubicBezTo>
                <a:lnTo>
                  <a:pt x="3106700" y="4286345"/>
                </a:lnTo>
                <a:cubicBezTo>
                  <a:pt x="3113634" y="4305447"/>
                  <a:pt x="3134719" y="4317005"/>
                  <a:pt x="3158444" y="4316452"/>
                </a:cubicBezTo>
                <a:cubicBezTo>
                  <a:pt x="3172885" y="4316123"/>
                  <a:pt x="3186921" y="4311610"/>
                  <a:pt x="3198850" y="4303465"/>
                </a:cubicBezTo>
                <a:lnTo>
                  <a:pt x="3198631" y="4303408"/>
                </a:lnTo>
                <a:cubicBezTo>
                  <a:pt x="3218834" y="4289539"/>
                  <a:pt x="3228904" y="4267029"/>
                  <a:pt x="3221970" y="4247155"/>
                </a:cubicBezTo>
                <a:lnTo>
                  <a:pt x="3185639" y="4145935"/>
                </a:lnTo>
                <a:cubicBezTo>
                  <a:pt x="3178094" y="4124965"/>
                  <a:pt x="3153764" y="4113293"/>
                  <a:pt x="3127508" y="4116214"/>
                </a:cubicBezTo>
                <a:close/>
                <a:moveTo>
                  <a:pt x="2901811" y="4076418"/>
                </a:moveTo>
                <a:cubicBezTo>
                  <a:pt x="2889296" y="4077434"/>
                  <a:pt x="2877238" y="4081580"/>
                  <a:pt x="2866743" y="4088472"/>
                </a:cubicBezTo>
                <a:cubicBezTo>
                  <a:pt x="2846764" y="4101735"/>
                  <a:pt x="2836303" y="4123535"/>
                  <a:pt x="2842522" y="4143185"/>
                </a:cubicBezTo>
                <a:cubicBezTo>
                  <a:pt x="2853241" y="4177090"/>
                  <a:pt x="2863936" y="4210995"/>
                  <a:pt x="2874616" y="4244900"/>
                </a:cubicBezTo>
                <a:cubicBezTo>
                  <a:pt x="2880674" y="4264222"/>
                  <a:pt x="2901206" y="4276327"/>
                  <a:pt x="2924712" y="4276327"/>
                </a:cubicBezTo>
                <a:cubicBezTo>
                  <a:pt x="2939076" y="4276380"/>
                  <a:pt x="2953160" y="4272310"/>
                  <a:pt x="2965280" y="4264603"/>
                </a:cubicBezTo>
                <a:lnTo>
                  <a:pt x="2965280" y="4264551"/>
                </a:lnTo>
                <a:cubicBezTo>
                  <a:pt x="2985811" y="4251282"/>
                  <a:pt x="2996658" y="4229211"/>
                  <a:pt x="2990382" y="4209289"/>
                </a:cubicBezTo>
                <a:lnTo>
                  <a:pt x="2958235" y="4107626"/>
                </a:lnTo>
                <a:cubicBezTo>
                  <a:pt x="2951353" y="4086599"/>
                  <a:pt x="2927957" y="4074326"/>
                  <a:pt x="2901811" y="4076418"/>
                </a:cubicBezTo>
                <a:close/>
                <a:moveTo>
                  <a:pt x="2679469" y="4021872"/>
                </a:moveTo>
                <a:cubicBezTo>
                  <a:pt x="2666996" y="4022553"/>
                  <a:pt x="2654886" y="4026338"/>
                  <a:pt x="2644239" y="4032881"/>
                </a:cubicBezTo>
                <a:cubicBezTo>
                  <a:pt x="2623874" y="4045487"/>
                  <a:pt x="2612531" y="4066786"/>
                  <a:pt x="2618036" y="4086599"/>
                </a:cubicBezTo>
                <a:cubicBezTo>
                  <a:pt x="2627286" y="4120618"/>
                  <a:pt x="2636570" y="4154652"/>
                  <a:pt x="2645892" y="4188705"/>
                </a:cubicBezTo>
                <a:cubicBezTo>
                  <a:pt x="2651178" y="4208079"/>
                  <a:pt x="2671048" y="4220570"/>
                  <a:pt x="2694391" y="4221452"/>
                </a:cubicBezTo>
                <a:lnTo>
                  <a:pt x="2734978" y="4210962"/>
                </a:lnTo>
                <a:lnTo>
                  <a:pt x="2734959" y="4210995"/>
                </a:lnTo>
                <a:lnTo>
                  <a:pt x="2735069" y="4210938"/>
                </a:lnTo>
                <a:lnTo>
                  <a:pt x="2734978" y="4210962"/>
                </a:lnTo>
                <a:lnTo>
                  <a:pt x="2762096" y="4156668"/>
                </a:lnTo>
                <a:cubicBezTo>
                  <a:pt x="2752812" y="4122653"/>
                  <a:pt x="2743528" y="4088619"/>
                  <a:pt x="2734244" y="4054566"/>
                </a:cubicBezTo>
                <a:cubicBezTo>
                  <a:pt x="2728463" y="4033487"/>
                  <a:pt x="2705453" y="4020552"/>
                  <a:pt x="2679469" y="4021872"/>
                </a:cubicBezTo>
                <a:close/>
                <a:moveTo>
                  <a:pt x="2460711" y="3953456"/>
                </a:moveTo>
                <a:cubicBezTo>
                  <a:pt x="2448276" y="3953761"/>
                  <a:pt x="2436114" y="3957145"/>
                  <a:pt x="2425314" y="3963308"/>
                </a:cubicBezTo>
                <a:cubicBezTo>
                  <a:pt x="2404563" y="3975308"/>
                  <a:pt x="2392505" y="3996221"/>
                  <a:pt x="2397128" y="4016038"/>
                </a:cubicBezTo>
                <a:lnTo>
                  <a:pt x="2420744" y="4118688"/>
                </a:lnTo>
                <a:cubicBezTo>
                  <a:pt x="2425262" y="4138119"/>
                  <a:pt x="2444473" y="4151163"/>
                  <a:pt x="2467593" y="4152760"/>
                </a:cubicBezTo>
                <a:cubicBezTo>
                  <a:pt x="2481810" y="4153627"/>
                  <a:pt x="2495979" y="4150420"/>
                  <a:pt x="2508437" y="4143514"/>
                </a:cubicBezTo>
                <a:lnTo>
                  <a:pt x="2508437" y="4143566"/>
                </a:lnTo>
                <a:cubicBezTo>
                  <a:pt x="2529794" y="4131623"/>
                  <a:pt x="2542128" y="4110433"/>
                  <a:pt x="2537448" y="4090178"/>
                </a:cubicBezTo>
                <a:lnTo>
                  <a:pt x="2513832" y="3987638"/>
                </a:lnTo>
                <a:cubicBezTo>
                  <a:pt x="2508933" y="3966444"/>
                  <a:pt x="2486580" y="3952904"/>
                  <a:pt x="2460711" y="3953456"/>
                </a:cubicBezTo>
                <a:close/>
                <a:moveTo>
                  <a:pt x="3529742" y="3887128"/>
                </a:moveTo>
                <a:cubicBezTo>
                  <a:pt x="3517365" y="3889707"/>
                  <a:pt x="3505845" y="3895388"/>
                  <a:pt x="3496275" y="3903642"/>
                </a:cubicBezTo>
                <a:cubicBezTo>
                  <a:pt x="3477888" y="3919437"/>
                  <a:pt x="3469905" y="3942666"/>
                  <a:pt x="3478384" y="3961878"/>
                </a:cubicBezTo>
                <a:lnTo>
                  <a:pt x="3477940" y="3961821"/>
                </a:lnTo>
                <a:cubicBezTo>
                  <a:pt x="3492439" y="3994844"/>
                  <a:pt x="3507099" y="4027777"/>
                  <a:pt x="3521926" y="4060619"/>
                </a:cubicBezTo>
                <a:cubicBezTo>
                  <a:pt x="3530238" y="4079445"/>
                  <a:pt x="3551928" y="4089134"/>
                  <a:pt x="3575376" y="4086546"/>
                </a:cubicBezTo>
                <a:cubicBezTo>
                  <a:pt x="3589712" y="4084935"/>
                  <a:pt x="3603271" y="4079197"/>
                  <a:pt x="3614404" y="4070032"/>
                </a:cubicBezTo>
                <a:cubicBezTo>
                  <a:pt x="3633068" y="4054238"/>
                  <a:pt x="3641656" y="4030622"/>
                  <a:pt x="3633068" y="4011139"/>
                </a:cubicBezTo>
                <a:lnTo>
                  <a:pt x="3589469" y="3912064"/>
                </a:lnTo>
                <a:cubicBezTo>
                  <a:pt x="3580495" y="3891589"/>
                  <a:pt x="3555507" y="3881628"/>
                  <a:pt x="3529742" y="3887128"/>
                </a:cubicBezTo>
                <a:close/>
                <a:moveTo>
                  <a:pt x="3751917" y="3883497"/>
                </a:moveTo>
                <a:cubicBezTo>
                  <a:pt x="3739621" y="3886428"/>
                  <a:pt x="3728264" y="3892414"/>
                  <a:pt x="3718889" y="3900893"/>
                </a:cubicBezTo>
                <a:cubicBezTo>
                  <a:pt x="3700831" y="3917292"/>
                  <a:pt x="3693620" y="3940960"/>
                  <a:pt x="3702870" y="3960005"/>
                </a:cubicBezTo>
                <a:lnTo>
                  <a:pt x="3750487" y="4058584"/>
                </a:lnTo>
                <a:cubicBezTo>
                  <a:pt x="3759566" y="4077295"/>
                  <a:pt x="3781919" y="4086437"/>
                  <a:pt x="3805534" y="4083134"/>
                </a:cubicBezTo>
                <a:cubicBezTo>
                  <a:pt x="3819980" y="4081118"/>
                  <a:pt x="3833515" y="4074893"/>
                  <a:pt x="3844453" y="4065242"/>
                </a:cubicBezTo>
                <a:cubicBezTo>
                  <a:pt x="3862783" y="4048843"/>
                  <a:pt x="3870323" y="4024789"/>
                  <a:pt x="3860967" y="4005415"/>
                </a:cubicBezTo>
                <a:lnTo>
                  <a:pt x="3813241" y="3906888"/>
                </a:lnTo>
                <a:cubicBezTo>
                  <a:pt x="3803385" y="3886523"/>
                  <a:pt x="3777792" y="3877496"/>
                  <a:pt x="3751917" y="3883497"/>
                </a:cubicBezTo>
                <a:close/>
                <a:moveTo>
                  <a:pt x="3307404" y="3873369"/>
                </a:moveTo>
                <a:cubicBezTo>
                  <a:pt x="3295070" y="3875533"/>
                  <a:pt x="3283480" y="3880775"/>
                  <a:pt x="3273714" y="3888615"/>
                </a:cubicBezTo>
                <a:cubicBezTo>
                  <a:pt x="3254941" y="3903752"/>
                  <a:pt x="3246300" y="3926595"/>
                  <a:pt x="3253897" y="3945859"/>
                </a:cubicBezTo>
                <a:lnTo>
                  <a:pt x="3293421" y="4045321"/>
                </a:lnTo>
                <a:cubicBezTo>
                  <a:pt x="3300908" y="4064475"/>
                  <a:pt x="3322046" y="4074712"/>
                  <a:pt x="3345275" y="4072839"/>
                </a:cubicBezTo>
                <a:cubicBezTo>
                  <a:pt x="3359535" y="4071586"/>
                  <a:pt x="3373127" y="4066234"/>
                  <a:pt x="3384418" y="4057431"/>
                </a:cubicBezTo>
                <a:cubicBezTo>
                  <a:pt x="3403739" y="4042294"/>
                  <a:pt x="3412766" y="4019122"/>
                  <a:pt x="3405059" y="3999524"/>
                </a:cubicBezTo>
                <a:lnTo>
                  <a:pt x="3365535" y="3899844"/>
                </a:lnTo>
                <a:cubicBezTo>
                  <a:pt x="3357333" y="3879260"/>
                  <a:pt x="3333055" y="3868965"/>
                  <a:pt x="3307404" y="3873369"/>
                </a:cubicBezTo>
                <a:close/>
                <a:moveTo>
                  <a:pt x="2246576" y="3871939"/>
                </a:moveTo>
                <a:cubicBezTo>
                  <a:pt x="2234151" y="3871863"/>
                  <a:pt x="2221912" y="3874889"/>
                  <a:pt x="2210960" y="3880747"/>
                </a:cubicBezTo>
                <a:cubicBezTo>
                  <a:pt x="2189875" y="3892028"/>
                  <a:pt x="2177050" y="3912502"/>
                  <a:pt x="2180848" y="3932429"/>
                </a:cubicBezTo>
                <a:cubicBezTo>
                  <a:pt x="2187344" y="3966739"/>
                  <a:pt x="2193802" y="4001068"/>
                  <a:pt x="2200222" y="4035412"/>
                </a:cubicBezTo>
                <a:cubicBezTo>
                  <a:pt x="2203911" y="4054953"/>
                  <a:pt x="2222517" y="4068493"/>
                  <a:pt x="2245418" y="4070747"/>
                </a:cubicBezTo>
                <a:cubicBezTo>
                  <a:pt x="2259568" y="4072058"/>
                  <a:pt x="2273799" y="4069289"/>
                  <a:pt x="2286429" y="4062769"/>
                </a:cubicBezTo>
                <a:lnTo>
                  <a:pt x="2286429" y="4062821"/>
                </a:lnTo>
                <a:cubicBezTo>
                  <a:pt x="2308009" y="4051593"/>
                  <a:pt x="2321220" y="4030841"/>
                  <a:pt x="2317422" y="4010586"/>
                </a:cubicBezTo>
                <a:cubicBezTo>
                  <a:pt x="2310926" y="3976243"/>
                  <a:pt x="2304468" y="3941932"/>
                  <a:pt x="2298044" y="3907660"/>
                </a:cubicBezTo>
                <a:cubicBezTo>
                  <a:pt x="2294026" y="3886361"/>
                  <a:pt x="2272336" y="3871939"/>
                  <a:pt x="2246576" y="3871939"/>
                </a:cubicBezTo>
                <a:close/>
                <a:moveTo>
                  <a:pt x="3973487" y="3860267"/>
                </a:moveTo>
                <a:cubicBezTo>
                  <a:pt x="3961091" y="3863551"/>
                  <a:pt x="3949729" y="3869914"/>
                  <a:pt x="3940454" y="3878764"/>
                </a:cubicBezTo>
                <a:cubicBezTo>
                  <a:pt x="3922787" y="3895826"/>
                  <a:pt x="3916291" y="3919880"/>
                  <a:pt x="3926366" y="3938868"/>
                </a:cubicBezTo>
                <a:lnTo>
                  <a:pt x="3978162" y="4036842"/>
                </a:lnTo>
                <a:cubicBezTo>
                  <a:pt x="3988018" y="4055501"/>
                  <a:pt x="4010972" y="4064032"/>
                  <a:pt x="4034754" y="4060071"/>
                </a:cubicBezTo>
                <a:cubicBezTo>
                  <a:pt x="4049194" y="4057593"/>
                  <a:pt x="4062592" y="4050930"/>
                  <a:pt x="4073286" y="4040917"/>
                </a:cubicBezTo>
                <a:cubicBezTo>
                  <a:pt x="4091564" y="4024074"/>
                  <a:pt x="4098332" y="3999634"/>
                  <a:pt x="4088152" y="3980370"/>
                </a:cubicBezTo>
                <a:cubicBezTo>
                  <a:pt x="4070866" y="3947713"/>
                  <a:pt x="4053598" y="3915038"/>
                  <a:pt x="4036350" y="3882343"/>
                </a:cubicBezTo>
                <a:lnTo>
                  <a:pt x="4036241" y="3882177"/>
                </a:lnTo>
                <a:cubicBezTo>
                  <a:pt x="4025503" y="3861921"/>
                  <a:pt x="3999247" y="3853557"/>
                  <a:pt x="3973487" y="3860267"/>
                </a:cubicBezTo>
                <a:close/>
                <a:moveTo>
                  <a:pt x="3086936" y="3842600"/>
                </a:moveTo>
                <a:cubicBezTo>
                  <a:pt x="3074620" y="3844382"/>
                  <a:pt x="3062958" y="3849248"/>
                  <a:pt x="3053026" y="3856745"/>
                </a:cubicBezTo>
                <a:cubicBezTo>
                  <a:pt x="3033981" y="3871224"/>
                  <a:pt x="3024511" y="3893682"/>
                  <a:pt x="3031336" y="3913055"/>
                </a:cubicBezTo>
                <a:lnTo>
                  <a:pt x="3066680" y="4013231"/>
                </a:lnTo>
                <a:cubicBezTo>
                  <a:pt x="3073396" y="4032219"/>
                  <a:pt x="3093927" y="4043061"/>
                  <a:pt x="3116994" y="4041851"/>
                </a:cubicBezTo>
                <a:cubicBezTo>
                  <a:pt x="3131164" y="4041017"/>
                  <a:pt x="3144794" y="4036103"/>
                  <a:pt x="3156242" y="4027705"/>
                </a:cubicBezTo>
                <a:cubicBezTo>
                  <a:pt x="3175892" y="4013231"/>
                  <a:pt x="3185691" y="3990445"/>
                  <a:pt x="3178757" y="3970795"/>
                </a:cubicBezTo>
                <a:lnTo>
                  <a:pt x="3143417" y="3870619"/>
                </a:lnTo>
                <a:cubicBezTo>
                  <a:pt x="3136096" y="3849920"/>
                  <a:pt x="3112424" y="3838968"/>
                  <a:pt x="3086936" y="3842600"/>
                </a:cubicBezTo>
                <a:close/>
                <a:moveTo>
                  <a:pt x="2868945" y="3796089"/>
                </a:moveTo>
                <a:cubicBezTo>
                  <a:pt x="2856672" y="3797500"/>
                  <a:pt x="2844948" y="3801989"/>
                  <a:pt x="2834873" y="3809138"/>
                </a:cubicBezTo>
                <a:lnTo>
                  <a:pt x="2834873" y="3809081"/>
                </a:lnTo>
                <a:cubicBezTo>
                  <a:pt x="2815442" y="3822897"/>
                  <a:pt x="2805038" y="3844969"/>
                  <a:pt x="2811529" y="3864509"/>
                </a:cubicBezTo>
                <a:lnTo>
                  <a:pt x="2842742" y="3965233"/>
                </a:lnTo>
                <a:cubicBezTo>
                  <a:pt x="2848632" y="3984168"/>
                  <a:pt x="2868559" y="3995673"/>
                  <a:pt x="2891407" y="3995178"/>
                </a:cubicBezTo>
                <a:cubicBezTo>
                  <a:pt x="2905514" y="3994782"/>
                  <a:pt x="2919202" y="3990307"/>
                  <a:pt x="2930822" y="3982295"/>
                </a:cubicBezTo>
                <a:cubicBezTo>
                  <a:pt x="2950805" y="3968484"/>
                  <a:pt x="2961371" y="3946136"/>
                  <a:pt x="2955261" y="3926319"/>
                </a:cubicBezTo>
                <a:cubicBezTo>
                  <a:pt x="2944876" y="3892781"/>
                  <a:pt x="2934453" y="3859224"/>
                  <a:pt x="2923996" y="3825647"/>
                </a:cubicBezTo>
                <a:cubicBezTo>
                  <a:pt x="2917334" y="3804844"/>
                  <a:pt x="2894324" y="3793229"/>
                  <a:pt x="2868945" y="3796089"/>
                </a:cubicBezTo>
                <a:close/>
                <a:moveTo>
                  <a:pt x="2037445" y="3777435"/>
                </a:moveTo>
                <a:cubicBezTo>
                  <a:pt x="2025044" y="3776968"/>
                  <a:pt x="2012724" y="3779618"/>
                  <a:pt x="2001610" y="3785137"/>
                </a:cubicBezTo>
                <a:cubicBezTo>
                  <a:pt x="1980139" y="3795760"/>
                  <a:pt x="1966599" y="3815849"/>
                  <a:pt x="1969516" y="3835885"/>
                </a:cubicBezTo>
                <a:lnTo>
                  <a:pt x="1984710" y="3939201"/>
                </a:lnTo>
                <a:cubicBezTo>
                  <a:pt x="1987574" y="3958851"/>
                  <a:pt x="2005518" y="3972940"/>
                  <a:pt x="2028251" y="3975856"/>
                </a:cubicBezTo>
                <a:cubicBezTo>
                  <a:pt x="2042320" y="3977606"/>
                  <a:pt x="2056595" y="3975270"/>
                  <a:pt x="2069372" y="3969141"/>
                </a:cubicBezTo>
                <a:lnTo>
                  <a:pt x="2069596" y="3969360"/>
                </a:lnTo>
                <a:cubicBezTo>
                  <a:pt x="2091558" y="3958851"/>
                  <a:pt x="2105541" y="3938482"/>
                  <a:pt x="2102129" y="3917955"/>
                </a:cubicBezTo>
                <a:cubicBezTo>
                  <a:pt x="2097062" y="3883535"/>
                  <a:pt x="2092015" y="3849096"/>
                  <a:pt x="2086987" y="3814638"/>
                </a:cubicBezTo>
                <a:cubicBezTo>
                  <a:pt x="2084070" y="3793229"/>
                  <a:pt x="2063043" y="3778426"/>
                  <a:pt x="2037445" y="3777435"/>
                </a:cubicBezTo>
                <a:close/>
                <a:moveTo>
                  <a:pt x="2654867" y="3734722"/>
                </a:moveTo>
                <a:cubicBezTo>
                  <a:pt x="2642633" y="3735780"/>
                  <a:pt x="2630861" y="3739888"/>
                  <a:pt x="2620624" y="3746666"/>
                </a:cubicBezTo>
                <a:lnTo>
                  <a:pt x="2620514" y="3746718"/>
                </a:lnTo>
                <a:cubicBezTo>
                  <a:pt x="2600697" y="3759929"/>
                  <a:pt x="2589797" y="3781562"/>
                  <a:pt x="2595140" y="3801155"/>
                </a:cubicBezTo>
                <a:lnTo>
                  <a:pt x="2622220" y="3902432"/>
                </a:lnTo>
                <a:cubicBezTo>
                  <a:pt x="2627396" y="3921644"/>
                  <a:pt x="2646665" y="3933749"/>
                  <a:pt x="2669341" y="3933749"/>
                </a:cubicBezTo>
                <a:cubicBezTo>
                  <a:pt x="2683386" y="3933773"/>
                  <a:pt x="2697136" y="3929717"/>
                  <a:pt x="2708922" y="3922082"/>
                </a:cubicBezTo>
                <a:cubicBezTo>
                  <a:pt x="2729235" y="3908928"/>
                  <a:pt x="2740740" y="3886909"/>
                  <a:pt x="2735236" y="3867040"/>
                </a:cubicBezTo>
                <a:lnTo>
                  <a:pt x="2708150" y="3765820"/>
                </a:lnTo>
                <a:cubicBezTo>
                  <a:pt x="2702536" y="3744902"/>
                  <a:pt x="2680131" y="3732630"/>
                  <a:pt x="2654867" y="3734722"/>
                </a:cubicBezTo>
                <a:close/>
                <a:moveTo>
                  <a:pt x="1834376" y="3671039"/>
                </a:moveTo>
                <a:cubicBezTo>
                  <a:pt x="1822014" y="3670215"/>
                  <a:pt x="1809636" y="3672483"/>
                  <a:pt x="1798374" y="3677645"/>
                </a:cubicBezTo>
                <a:cubicBezTo>
                  <a:pt x="1776575" y="3687387"/>
                  <a:pt x="1762205" y="3707089"/>
                  <a:pt x="1764355" y="3727178"/>
                </a:cubicBezTo>
                <a:lnTo>
                  <a:pt x="1775364" y="3830933"/>
                </a:lnTo>
                <a:cubicBezTo>
                  <a:pt x="1777456" y="3850635"/>
                  <a:pt x="1794738" y="3865281"/>
                  <a:pt x="1817310" y="3868913"/>
                </a:cubicBezTo>
                <a:cubicBezTo>
                  <a:pt x="1831298" y="3871053"/>
                  <a:pt x="1845605" y="3869142"/>
                  <a:pt x="1858540" y="3863408"/>
                </a:cubicBezTo>
                <a:lnTo>
                  <a:pt x="1858759" y="3863408"/>
                </a:lnTo>
                <a:cubicBezTo>
                  <a:pt x="1881112" y="3853557"/>
                  <a:pt x="1895862" y="3833630"/>
                  <a:pt x="1893494" y="3813318"/>
                </a:cubicBezTo>
                <a:lnTo>
                  <a:pt x="1882484" y="3709567"/>
                </a:lnTo>
                <a:cubicBezTo>
                  <a:pt x="1880230" y="3688263"/>
                  <a:pt x="1859860" y="3672798"/>
                  <a:pt x="1834376" y="3671039"/>
                </a:cubicBezTo>
                <a:close/>
                <a:moveTo>
                  <a:pt x="2444969" y="3659477"/>
                </a:moveTo>
                <a:cubicBezTo>
                  <a:pt x="2432739" y="3660206"/>
                  <a:pt x="2420891" y="3663990"/>
                  <a:pt x="2410506" y="3670486"/>
                </a:cubicBezTo>
                <a:lnTo>
                  <a:pt x="2410506" y="3670544"/>
                </a:lnTo>
                <a:cubicBezTo>
                  <a:pt x="2390360" y="3683092"/>
                  <a:pt x="2378688" y="3704339"/>
                  <a:pt x="2383150" y="3724318"/>
                </a:cubicBezTo>
                <a:lnTo>
                  <a:pt x="2406102" y="3825647"/>
                </a:lnTo>
                <a:cubicBezTo>
                  <a:pt x="2410506" y="3844969"/>
                  <a:pt x="2429170" y="3857460"/>
                  <a:pt x="2451684" y="3858342"/>
                </a:cubicBezTo>
                <a:cubicBezTo>
                  <a:pt x="2465639" y="3858771"/>
                  <a:pt x="2479422" y="3855158"/>
                  <a:pt x="2491370" y="3847943"/>
                </a:cubicBezTo>
                <a:cubicBezTo>
                  <a:pt x="2512016" y="3835446"/>
                  <a:pt x="2524070" y="3813871"/>
                  <a:pt x="2519556" y="3793892"/>
                </a:cubicBezTo>
                <a:lnTo>
                  <a:pt x="2496603" y="3692172"/>
                </a:lnTo>
                <a:cubicBezTo>
                  <a:pt x="2491814" y="3671092"/>
                  <a:pt x="2470124" y="3658214"/>
                  <a:pt x="2444969" y="3659477"/>
                </a:cubicBezTo>
                <a:close/>
                <a:moveTo>
                  <a:pt x="3953999" y="3574056"/>
                </a:moveTo>
                <a:lnTo>
                  <a:pt x="3843295" y="3577359"/>
                </a:lnTo>
                <a:cubicBezTo>
                  <a:pt x="3820394" y="3578074"/>
                  <a:pt x="3801679" y="3596457"/>
                  <a:pt x="3796727" y="3620730"/>
                </a:cubicBezTo>
                <a:cubicBezTo>
                  <a:pt x="3794396" y="3632402"/>
                  <a:pt x="3795306" y="3644493"/>
                  <a:pt x="3799367" y="3655683"/>
                </a:cubicBezTo>
                <a:cubicBezTo>
                  <a:pt x="3807293" y="3677259"/>
                  <a:pt x="3826285" y="3692338"/>
                  <a:pt x="3847699" y="3691681"/>
                </a:cubicBezTo>
                <a:lnTo>
                  <a:pt x="3958403" y="3688373"/>
                </a:lnTo>
                <a:cubicBezTo>
                  <a:pt x="3979430" y="3687715"/>
                  <a:pt x="3996936" y="3672140"/>
                  <a:pt x="4003484" y="3650784"/>
                </a:cubicBezTo>
                <a:cubicBezTo>
                  <a:pt x="4007430" y="3637744"/>
                  <a:pt x="4007140" y="3623794"/>
                  <a:pt x="4002660" y="3610931"/>
                </a:cubicBezTo>
                <a:lnTo>
                  <a:pt x="4002550" y="3610769"/>
                </a:lnTo>
                <a:cubicBezTo>
                  <a:pt x="3994844" y="3588698"/>
                  <a:pt x="3975632" y="3573227"/>
                  <a:pt x="3953999" y="3574056"/>
                </a:cubicBezTo>
                <a:close/>
                <a:moveTo>
                  <a:pt x="2240242" y="3571359"/>
                </a:moveTo>
                <a:cubicBezTo>
                  <a:pt x="2228060" y="3571702"/>
                  <a:pt x="2216154" y="3575091"/>
                  <a:pt x="2205617" y="3581210"/>
                </a:cubicBezTo>
                <a:cubicBezTo>
                  <a:pt x="2185085" y="3593154"/>
                  <a:pt x="2172646" y="3614234"/>
                  <a:pt x="2176278" y="3633774"/>
                </a:cubicBezTo>
                <a:lnTo>
                  <a:pt x="2195103" y="3736042"/>
                </a:lnTo>
                <a:cubicBezTo>
                  <a:pt x="2198735" y="3755468"/>
                  <a:pt x="2216846" y="3768518"/>
                  <a:pt x="2239141" y="3770109"/>
                </a:cubicBezTo>
                <a:cubicBezTo>
                  <a:pt x="2253019" y="3770958"/>
                  <a:pt x="2266846" y="3767765"/>
                  <a:pt x="2278942" y="3760921"/>
                </a:cubicBezTo>
                <a:cubicBezTo>
                  <a:pt x="2299969" y="3749139"/>
                  <a:pt x="2312794" y="3727950"/>
                  <a:pt x="2309110" y="3707914"/>
                </a:cubicBezTo>
                <a:cubicBezTo>
                  <a:pt x="2302795" y="3673789"/>
                  <a:pt x="2296504" y="3639684"/>
                  <a:pt x="2290227" y="3605593"/>
                </a:cubicBezTo>
                <a:cubicBezTo>
                  <a:pt x="2286319" y="3584403"/>
                  <a:pt x="2265292" y="3570863"/>
                  <a:pt x="2240242" y="3571359"/>
                </a:cubicBezTo>
                <a:close/>
                <a:moveTo>
                  <a:pt x="3549892" y="3560292"/>
                </a:moveTo>
                <a:cubicBezTo>
                  <a:pt x="3527102" y="3559082"/>
                  <a:pt x="3506679" y="3575872"/>
                  <a:pt x="3499578" y="3599650"/>
                </a:cubicBezTo>
                <a:lnTo>
                  <a:pt x="3499578" y="3599593"/>
                </a:lnTo>
                <a:cubicBezTo>
                  <a:pt x="3496156" y="3611007"/>
                  <a:pt x="3495984" y="3623146"/>
                  <a:pt x="3499082" y="3634656"/>
                </a:cubicBezTo>
                <a:cubicBezTo>
                  <a:pt x="3505026" y="3656779"/>
                  <a:pt x="3522588" y="3673351"/>
                  <a:pt x="3544002" y="3674504"/>
                </a:cubicBezTo>
                <a:lnTo>
                  <a:pt x="3654648" y="3680338"/>
                </a:lnTo>
                <a:cubicBezTo>
                  <a:pt x="3675457" y="3681439"/>
                  <a:pt x="3694559" y="3667403"/>
                  <a:pt x="3702980" y="3646709"/>
                </a:cubicBezTo>
                <a:cubicBezTo>
                  <a:pt x="3708084" y="3634070"/>
                  <a:pt x="3709047" y="3620134"/>
                  <a:pt x="3705730" y="3606913"/>
                </a:cubicBezTo>
                <a:cubicBezTo>
                  <a:pt x="3700064" y="3584346"/>
                  <a:pt x="3682558" y="3567341"/>
                  <a:pt x="3660534" y="3566183"/>
                </a:cubicBezTo>
                <a:close/>
                <a:moveTo>
                  <a:pt x="1638295" y="3551818"/>
                </a:moveTo>
                <a:cubicBezTo>
                  <a:pt x="1625951" y="3550641"/>
                  <a:pt x="1613507" y="3552533"/>
                  <a:pt x="1602074" y="3557323"/>
                </a:cubicBezTo>
                <a:cubicBezTo>
                  <a:pt x="1579888" y="3566679"/>
                  <a:pt x="1564804" y="3585890"/>
                  <a:pt x="1566124" y="3606089"/>
                </a:cubicBezTo>
                <a:cubicBezTo>
                  <a:pt x="1568364" y="3640799"/>
                  <a:pt x="1570585" y="3675534"/>
                  <a:pt x="1572787" y="3710282"/>
                </a:cubicBezTo>
                <a:cubicBezTo>
                  <a:pt x="1574055" y="3730042"/>
                  <a:pt x="1590731" y="3745236"/>
                  <a:pt x="1613136" y="3749525"/>
                </a:cubicBezTo>
                <a:cubicBezTo>
                  <a:pt x="1627057" y="3752104"/>
                  <a:pt x="1641421" y="3750631"/>
                  <a:pt x="1654533" y="3745288"/>
                </a:cubicBezTo>
                <a:cubicBezTo>
                  <a:pt x="1677376" y="3736152"/>
                  <a:pt x="1693066" y="3716611"/>
                  <a:pt x="1691416" y="3696189"/>
                </a:cubicBezTo>
                <a:cubicBezTo>
                  <a:pt x="1689214" y="3661479"/>
                  <a:pt x="1686974" y="3626749"/>
                  <a:pt x="1684696" y="3591996"/>
                </a:cubicBezTo>
                <a:cubicBezTo>
                  <a:pt x="1683324" y="3570477"/>
                  <a:pt x="1663669" y="3554349"/>
                  <a:pt x="1638295" y="3551818"/>
                </a:cubicBezTo>
                <a:close/>
                <a:moveTo>
                  <a:pt x="4243770" y="3546752"/>
                </a:moveTo>
                <a:lnTo>
                  <a:pt x="4133676" y="3560292"/>
                </a:lnTo>
                <a:cubicBezTo>
                  <a:pt x="4110938" y="3563100"/>
                  <a:pt x="4094038" y="3583136"/>
                  <a:pt x="4091397" y="3607795"/>
                </a:cubicBezTo>
                <a:lnTo>
                  <a:pt x="4091068" y="3607628"/>
                </a:lnTo>
                <a:cubicBezTo>
                  <a:pt x="4089891" y="3619567"/>
                  <a:pt x="4092064" y="3631591"/>
                  <a:pt x="4097345" y="3642362"/>
                </a:cubicBezTo>
                <a:cubicBezTo>
                  <a:pt x="4107254" y="3663109"/>
                  <a:pt x="4127566" y="3676377"/>
                  <a:pt x="4148813" y="3673737"/>
                </a:cubicBezTo>
                <a:lnTo>
                  <a:pt x="4258907" y="3660197"/>
                </a:lnTo>
                <a:cubicBezTo>
                  <a:pt x="4279772" y="3657609"/>
                  <a:pt x="4295790" y="3640656"/>
                  <a:pt x="4300252" y="3618637"/>
                </a:cubicBezTo>
                <a:cubicBezTo>
                  <a:pt x="4302973" y="3605278"/>
                  <a:pt x="4301372" y="3591400"/>
                  <a:pt x="4295681" y="3579008"/>
                </a:cubicBezTo>
                <a:cubicBezTo>
                  <a:pt x="4285940" y="3557762"/>
                  <a:pt x="4265350" y="3544112"/>
                  <a:pt x="4243770" y="3546752"/>
                </a:cubicBezTo>
                <a:close/>
                <a:moveTo>
                  <a:pt x="3251090" y="3523580"/>
                </a:moveTo>
                <a:cubicBezTo>
                  <a:pt x="3228356" y="3520883"/>
                  <a:pt x="3206833" y="3536186"/>
                  <a:pt x="3198026" y="3559411"/>
                </a:cubicBezTo>
                <a:cubicBezTo>
                  <a:pt x="3193817" y="3570544"/>
                  <a:pt x="3192769" y="3582621"/>
                  <a:pt x="3194994" y="3594307"/>
                </a:cubicBezTo>
                <a:lnTo>
                  <a:pt x="3194775" y="3594255"/>
                </a:lnTo>
                <a:cubicBezTo>
                  <a:pt x="3199069" y="3616712"/>
                  <a:pt x="3215416" y="3634437"/>
                  <a:pt x="3237106" y="3637020"/>
                </a:cubicBezTo>
                <a:lnTo>
                  <a:pt x="3347205" y="3650288"/>
                </a:lnTo>
                <a:cubicBezTo>
                  <a:pt x="3368066" y="3652986"/>
                  <a:pt x="3387940" y="3640051"/>
                  <a:pt x="3397848" y="3619958"/>
                </a:cubicBezTo>
                <a:cubicBezTo>
                  <a:pt x="3403811" y="3607719"/>
                  <a:pt x="3405741" y="3593902"/>
                  <a:pt x="3403353" y="3580495"/>
                </a:cubicBezTo>
                <a:cubicBezTo>
                  <a:pt x="3399278" y="3557595"/>
                  <a:pt x="3382821" y="3539432"/>
                  <a:pt x="3361184" y="3536791"/>
                </a:cubicBezTo>
                <a:close/>
                <a:moveTo>
                  <a:pt x="2041024" y="3470521"/>
                </a:moveTo>
                <a:cubicBezTo>
                  <a:pt x="2028857" y="3470454"/>
                  <a:pt x="2016870" y="3473461"/>
                  <a:pt x="2006180" y="3479271"/>
                </a:cubicBezTo>
                <a:cubicBezTo>
                  <a:pt x="1985315" y="3490499"/>
                  <a:pt x="1972161" y="3510922"/>
                  <a:pt x="1974968" y="3530848"/>
                </a:cubicBezTo>
                <a:cubicBezTo>
                  <a:pt x="1979920" y="3565120"/>
                  <a:pt x="1984838" y="3599411"/>
                  <a:pt x="1989718" y="3633722"/>
                </a:cubicBezTo>
                <a:cubicBezTo>
                  <a:pt x="1992526" y="3653257"/>
                  <a:pt x="2010088" y="3666798"/>
                  <a:pt x="2032107" y="3669109"/>
                </a:cubicBezTo>
                <a:cubicBezTo>
                  <a:pt x="2045914" y="3670396"/>
                  <a:pt x="2059797" y="3667641"/>
                  <a:pt x="2072070" y="3661183"/>
                </a:cubicBezTo>
                <a:lnTo>
                  <a:pt x="2072294" y="3661407"/>
                </a:lnTo>
                <a:cubicBezTo>
                  <a:pt x="2093650" y="3650288"/>
                  <a:pt x="2107247" y="3629537"/>
                  <a:pt x="2104111" y="3609115"/>
                </a:cubicBezTo>
                <a:cubicBezTo>
                  <a:pt x="2099193" y="3574843"/>
                  <a:pt x="2094274" y="3540552"/>
                  <a:pt x="2089356" y="3506241"/>
                </a:cubicBezTo>
                <a:cubicBezTo>
                  <a:pt x="2086330" y="3485000"/>
                  <a:pt x="2065907" y="3470797"/>
                  <a:pt x="2041024" y="3470521"/>
                </a:cubicBezTo>
                <a:close/>
                <a:moveTo>
                  <a:pt x="2972600" y="3460340"/>
                </a:moveTo>
                <a:cubicBezTo>
                  <a:pt x="2950252" y="3455493"/>
                  <a:pt x="2927075" y="3468981"/>
                  <a:pt x="2916066" y="3491000"/>
                </a:cubicBezTo>
                <a:lnTo>
                  <a:pt x="2915847" y="3490943"/>
                </a:lnTo>
                <a:cubicBezTo>
                  <a:pt x="2910600" y="3501547"/>
                  <a:pt x="2908374" y="3513390"/>
                  <a:pt x="2909408" y="3525177"/>
                </a:cubicBezTo>
                <a:cubicBezTo>
                  <a:pt x="2911390" y="3547963"/>
                  <a:pt x="2925812" y="3567117"/>
                  <a:pt x="2946730" y="3571688"/>
                </a:cubicBezTo>
                <a:lnTo>
                  <a:pt x="3054899" y="3595246"/>
                </a:lnTo>
                <a:cubicBezTo>
                  <a:pt x="3075430" y="3599702"/>
                  <a:pt x="3096458" y="3588917"/>
                  <a:pt x="3108459" y="3569872"/>
                </a:cubicBezTo>
                <a:cubicBezTo>
                  <a:pt x="3115617" y="3558348"/>
                  <a:pt x="3119001" y="3544879"/>
                  <a:pt x="3118148" y="3531344"/>
                </a:cubicBezTo>
                <a:cubicBezTo>
                  <a:pt x="3116442" y="3508224"/>
                  <a:pt x="3101910" y="3488574"/>
                  <a:pt x="3080716" y="3483951"/>
                </a:cubicBezTo>
                <a:close/>
                <a:moveTo>
                  <a:pt x="1449973" y="3420654"/>
                </a:moveTo>
                <a:cubicBezTo>
                  <a:pt x="1437648" y="3419091"/>
                  <a:pt x="1425128" y="3420602"/>
                  <a:pt x="1413532" y="3425058"/>
                </a:cubicBezTo>
                <a:cubicBezTo>
                  <a:pt x="1391017" y="3433756"/>
                  <a:pt x="1375166" y="3452577"/>
                  <a:pt x="1375604" y="3472832"/>
                </a:cubicBezTo>
                <a:lnTo>
                  <a:pt x="1378083" y="3577412"/>
                </a:lnTo>
                <a:cubicBezTo>
                  <a:pt x="1378083" y="3597281"/>
                  <a:pt x="1394597" y="3612971"/>
                  <a:pt x="1416616" y="3618032"/>
                </a:cubicBezTo>
                <a:cubicBezTo>
                  <a:pt x="1430456" y="3620987"/>
                  <a:pt x="1444854" y="3619939"/>
                  <a:pt x="1458122" y="3615006"/>
                </a:cubicBezTo>
                <a:lnTo>
                  <a:pt x="1458175" y="3615392"/>
                </a:lnTo>
                <a:cubicBezTo>
                  <a:pt x="1481242" y="3606913"/>
                  <a:pt x="1497537" y="3587816"/>
                  <a:pt x="1497151" y="3566898"/>
                </a:cubicBezTo>
                <a:cubicBezTo>
                  <a:pt x="1496379" y="3532078"/>
                  <a:pt x="1495573" y="3497215"/>
                  <a:pt x="1494730" y="3462318"/>
                </a:cubicBezTo>
                <a:cubicBezTo>
                  <a:pt x="1494010" y="3440690"/>
                  <a:pt x="1475242" y="3423957"/>
                  <a:pt x="1449973" y="3420654"/>
                </a:cubicBezTo>
                <a:close/>
                <a:moveTo>
                  <a:pt x="2705343" y="3372823"/>
                </a:moveTo>
                <a:cubicBezTo>
                  <a:pt x="2683654" y="3365064"/>
                  <a:pt x="2659271" y="3375134"/>
                  <a:pt x="2645120" y="3395719"/>
                </a:cubicBezTo>
                <a:cubicBezTo>
                  <a:pt x="2638505" y="3405517"/>
                  <a:pt x="2634697" y="3416937"/>
                  <a:pt x="2634111" y="3428747"/>
                </a:cubicBezTo>
                <a:cubicBezTo>
                  <a:pt x="2633010" y="3451533"/>
                  <a:pt x="2644682" y="3472446"/>
                  <a:pt x="2664828" y="3479714"/>
                </a:cubicBezTo>
                <a:lnTo>
                  <a:pt x="2768816" y="3517418"/>
                </a:lnTo>
                <a:lnTo>
                  <a:pt x="2768702" y="3517527"/>
                </a:lnTo>
                <a:cubicBezTo>
                  <a:pt x="2788519" y="3524681"/>
                  <a:pt x="2810542" y="3516755"/>
                  <a:pt x="2825074" y="3499583"/>
                </a:cubicBezTo>
                <a:cubicBezTo>
                  <a:pt x="2833796" y="3489079"/>
                  <a:pt x="2838996" y="3476101"/>
                  <a:pt x="2839934" y="3462485"/>
                </a:cubicBezTo>
                <a:cubicBezTo>
                  <a:pt x="2841421" y="3439313"/>
                  <a:pt x="2829697" y="3417904"/>
                  <a:pt x="2809275" y="3410526"/>
                </a:cubicBezTo>
                <a:close/>
                <a:moveTo>
                  <a:pt x="1848303" y="3357853"/>
                </a:moveTo>
                <a:cubicBezTo>
                  <a:pt x="1836173" y="3357434"/>
                  <a:pt x="1824134" y="3360064"/>
                  <a:pt x="1813292" y="3365502"/>
                </a:cubicBezTo>
                <a:cubicBezTo>
                  <a:pt x="1792150" y="3376126"/>
                  <a:pt x="1778224" y="3396162"/>
                  <a:pt x="1780264" y="3416198"/>
                </a:cubicBezTo>
                <a:cubicBezTo>
                  <a:pt x="1783676" y="3450651"/>
                  <a:pt x="1787217" y="3485109"/>
                  <a:pt x="1790887" y="3519562"/>
                </a:cubicBezTo>
                <a:cubicBezTo>
                  <a:pt x="1793141" y="3539212"/>
                  <a:pt x="1809655" y="3553305"/>
                  <a:pt x="1831679" y="3556332"/>
                </a:cubicBezTo>
                <a:cubicBezTo>
                  <a:pt x="1845400" y="3558029"/>
                  <a:pt x="1859317" y="3555717"/>
                  <a:pt x="1871751" y="3549669"/>
                </a:cubicBezTo>
                <a:lnTo>
                  <a:pt x="1871970" y="3549893"/>
                </a:lnTo>
                <a:cubicBezTo>
                  <a:pt x="1893718" y="3539379"/>
                  <a:pt x="1908030" y="3519067"/>
                  <a:pt x="1905661" y="3498540"/>
                </a:cubicBezTo>
                <a:cubicBezTo>
                  <a:pt x="1902249" y="3464082"/>
                  <a:pt x="1898708" y="3429624"/>
                  <a:pt x="1895038" y="3395171"/>
                </a:cubicBezTo>
                <a:cubicBezTo>
                  <a:pt x="1892888" y="3373757"/>
                  <a:pt x="1873071" y="3358897"/>
                  <a:pt x="1848303" y="3357853"/>
                </a:cubicBezTo>
                <a:close/>
                <a:moveTo>
                  <a:pt x="1269638" y="3278209"/>
                </a:moveTo>
                <a:cubicBezTo>
                  <a:pt x="1257351" y="3276255"/>
                  <a:pt x="1244769" y="3277389"/>
                  <a:pt x="1233030" y="3281512"/>
                </a:cubicBezTo>
                <a:cubicBezTo>
                  <a:pt x="1210130" y="3289766"/>
                  <a:pt x="1193506" y="3307929"/>
                  <a:pt x="1193120" y="3328294"/>
                </a:cubicBezTo>
                <a:cubicBezTo>
                  <a:pt x="1192534" y="3363262"/>
                  <a:pt x="1191948" y="3398254"/>
                  <a:pt x="1191357" y="3433260"/>
                </a:cubicBezTo>
                <a:cubicBezTo>
                  <a:pt x="1191028" y="3453182"/>
                  <a:pt x="1206389" y="3469696"/>
                  <a:pt x="1228407" y="3475201"/>
                </a:cubicBezTo>
                <a:cubicBezTo>
                  <a:pt x="1242181" y="3478604"/>
                  <a:pt x="1256641" y="3477989"/>
                  <a:pt x="1270076" y="3473437"/>
                </a:cubicBezTo>
                <a:cubicBezTo>
                  <a:pt x="1293472" y="3465621"/>
                  <a:pt x="1310592" y="3447020"/>
                  <a:pt x="1310921" y="3426378"/>
                </a:cubicBezTo>
                <a:lnTo>
                  <a:pt x="1312741" y="3321360"/>
                </a:lnTo>
                <a:cubicBezTo>
                  <a:pt x="1313070" y="3299675"/>
                  <a:pt x="1294740" y="3282336"/>
                  <a:pt x="1269638" y="3278209"/>
                </a:cubicBezTo>
                <a:close/>
                <a:moveTo>
                  <a:pt x="2406474" y="3265880"/>
                </a:moveTo>
                <a:cubicBezTo>
                  <a:pt x="2395658" y="3269499"/>
                  <a:pt x="2385571" y="3276696"/>
                  <a:pt x="2377974" y="3286630"/>
                </a:cubicBezTo>
                <a:cubicBezTo>
                  <a:pt x="2370758" y="3296129"/>
                  <a:pt x="2366249" y="3307410"/>
                  <a:pt x="2364929" y="3319268"/>
                </a:cubicBezTo>
                <a:cubicBezTo>
                  <a:pt x="2362613" y="3342001"/>
                  <a:pt x="2373131" y="3363410"/>
                  <a:pt x="2392834" y="3371665"/>
                </a:cubicBezTo>
                <a:lnTo>
                  <a:pt x="2494673" y="3414106"/>
                </a:lnTo>
                <a:cubicBezTo>
                  <a:pt x="2513999" y="3422141"/>
                  <a:pt x="2536785" y="3415207"/>
                  <a:pt x="2552146" y="3398693"/>
                </a:cubicBezTo>
                <a:cubicBezTo>
                  <a:pt x="2561411" y="3388636"/>
                  <a:pt x="2567302" y="3375935"/>
                  <a:pt x="2568989" y="3362366"/>
                </a:cubicBezTo>
                <a:lnTo>
                  <a:pt x="2568879" y="3362419"/>
                </a:lnTo>
                <a:cubicBezTo>
                  <a:pt x="2571634" y="3339304"/>
                  <a:pt x="2561063" y="3317452"/>
                  <a:pt x="2541189" y="3309030"/>
                </a:cubicBezTo>
                <a:lnTo>
                  <a:pt x="2439350" y="3266594"/>
                </a:lnTo>
                <a:cubicBezTo>
                  <a:pt x="2428836" y="3262219"/>
                  <a:pt x="2417291" y="3262261"/>
                  <a:pt x="2406474" y="3265880"/>
                </a:cubicBezTo>
                <a:close/>
                <a:moveTo>
                  <a:pt x="1662844" y="3234066"/>
                </a:moveTo>
                <a:cubicBezTo>
                  <a:pt x="1650739" y="3233256"/>
                  <a:pt x="1638619" y="3235506"/>
                  <a:pt x="1627614" y="3240615"/>
                </a:cubicBezTo>
                <a:cubicBezTo>
                  <a:pt x="1606091" y="3250409"/>
                  <a:pt x="1591393" y="3270059"/>
                  <a:pt x="1592656" y="3290152"/>
                </a:cubicBezTo>
                <a:cubicBezTo>
                  <a:pt x="1594825" y="3324825"/>
                  <a:pt x="1596988" y="3359469"/>
                  <a:pt x="1599152" y="3394070"/>
                </a:cubicBezTo>
                <a:cubicBezTo>
                  <a:pt x="1600420" y="3413829"/>
                  <a:pt x="1616329" y="3428523"/>
                  <a:pt x="1638347" y="3432212"/>
                </a:cubicBezTo>
                <a:cubicBezTo>
                  <a:pt x="1652011" y="3434333"/>
                  <a:pt x="1665995" y="3432417"/>
                  <a:pt x="1678586" y="3426707"/>
                </a:cubicBezTo>
                <a:lnTo>
                  <a:pt x="1678810" y="3426707"/>
                </a:lnTo>
                <a:cubicBezTo>
                  <a:pt x="1700829" y="3416913"/>
                  <a:pt x="1715966" y="3396986"/>
                  <a:pt x="1714479" y="3376788"/>
                </a:cubicBezTo>
                <a:cubicBezTo>
                  <a:pt x="1712277" y="3342111"/>
                  <a:pt x="1710113" y="3307472"/>
                  <a:pt x="1707983" y="3272866"/>
                </a:cubicBezTo>
                <a:cubicBezTo>
                  <a:pt x="1706606" y="3251400"/>
                  <a:pt x="1687508" y="3235882"/>
                  <a:pt x="1662844" y="3234066"/>
                </a:cubicBezTo>
                <a:close/>
                <a:moveTo>
                  <a:pt x="2143688" y="3135953"/>
                </a:moveTo>
                <a:cubicBezTo>
                  <a:pt x="2132596" y="3138650"/>
                  <a:pt x="2121917" y="3144981"/>
                  <a:pt x="2113467" y="3154255"/>
                </a:cubicBezTo>
                <a:cubicBezTo>
                  <a:pt x="2105379" y="3163049"/>
                  <a:pt x="2099874" y="3173906"/>
                  <a:pt x="2097558" y="3185625"/>
                </a:cubicBezTo>
                <a:lnTo>
                  <a:pt x="2097778" y="3185849"/>
                </a:lnTo>
                <a:cubicBezTo>
                  <a:pt x="2093374" y="3208306"/>
                  <a:pt x="2101962" y="3230540"/>
                  <a:pt x="2120678" y="3240172"/>
                </a:cubicBezTo>
                <a:lnTo>
                  <a:pt x="2218332" y="3291029"/>
                </a:lnTo>
                <a:cubicBezTo>
                  <a:pt x="2236829" y="3300666"/>
                  <a:pt x="2260116" y="3295767"/>
                  <a:pt x="2276906" y="3280520"/>
                </a:cubicBezTo>
                <a:cubicBezTo>
                  <a:pt x="2287058" y="3271303"/>
                  <a:pt x="2294064" y="3259140"/>
                  <a:pt x="2296942" y="3245733"/>
                </a:cubicBezTo>
                <a:cubicBezTo>
                  <a:pt x="2301566" y="3223000"/>
                  <a:pt x="2293201" y="3200266"/>
                  <a:pt x="2274042" y="3190305"/>
                </a:cubicBezTo>
                <a:lnTo>
                  <a:pt x="2176387" y="3139448"/>
                </a:lnTo>
                <a:cubicBezTo>
                  <a:pt x="2166286" y="3134191"/>
                  <a:pt x="2154781" y="3133255"/>
                  <a:pt x="2143688" y="3135953"/>
                </a:cubicBezTo>
                <a:close/>
                <a:moveTo>
                  <a:pt x="1099097" y="3124149"/>
                </a:moveTo>
                <a:cubicBezTo>
                  <a:pt x="1086825" y="3121818"/>
                  <a:pt x="1074166" y="3122595"/>
                  <a:pt x="1062270" y="3126403"/>
                </a:cubicBezTo>
                <a:cubicBezTo>
                  <a:pt x="1039041" y="3133614"/>
                  <a:pt x="1021645" y="3151720"/>
                  <a:pt x="1020487" y="3172142"/>
                </a:cubicBezTo>
                <a:cubicBezTo>
                  <a:pt x="1018509" y="3207296"/>
                  <a:pt x="1016488" y="3242431"/>
                  <a:pt x="1014434" y="3277546"/>
                </a:cubicBezTo>
                <a:cubicBezTo>
                  <a:pt x="1013276" y="3297582"/>
                  <a:pt x="1027865" y="3314368"/>
                  <a:pt x="1049884" y="3320755"/>
                </a:cubicBezTo>
                <a:cubicBezTo>
                  <a:pt x="1063571" y="3324606"/>
                  <a:pt x="1078074" y="3324434"/>
                  <a:pt x="1091667" y="3320259"/>
                </a:cubicBezTo>
                <a:cubicBezTo>
                  <a:pt x="1115392" y="3313105"/>
                  <a:pt x="1133283" y="3294937"/>
                  <a:pt x="1134494" y="3274244"/>
                </a:cubicBezTo>
                <a:lnTo>
                  <a:pt x="1140480" y="3169087"/>
                </a:lnTo>
                <a:lnTo>
                  <a:pt x="1140551" y="3169168"/>
                </a:lnTo>
                <a:lnTo>
                  <a:pt x="1140494" y="3168787"/>
                </a:lnTo>
                <a:lnTo>
                  <a:pt x="1140480" y="3169087"/>
                </a:lnTo>
                <a:close/>
                <a:moveTo>
                  <a:pt x="3775204" y="3121833"/>
                </a:moveTo>
                <a:cubicBezTo>
                  <a:pt x="3752303" y="3121394"/>
                  <a:pt x="3732596" y="3138895"/>
                  <a:pt x="3726319" y="3162896"/>
                </a:cubicBezTo>
                <a:cubicBezTo>
                  <a:pt x="3723331" y="3174406"/>
                  <a:pt x="3723579" y="3186521"/>
                  <a:pt x="3727034" y="3197902"/>
                </a:cubicBezTo>
                <a:cubicBezTo>
                  <a:pt x="3733749" y="3219640"/>
                  <a:pt x="3751917" y="3235768"/>
                  <a:pt x="3773383" y="3236154"/>
                </a:cubicBezTo>
                <a:lnTo>
                  <a:pt x="3884197" y="3238079"/>
                </a:lnTo>
                <a:cubicBezTo>
                  <a:pt x="3905224" y="3238413"/>
                  <a:pt x="3923554" y="3223715"/>
                  <a:pt x="3931261" y="3202687"/>
                </a:cubicBezTo>
                <a:lnTo>
                  <a:pt x="3931261" y="3202797"/>
                </a:lnTo>
                <a:cubicBezTo>
                  <a:pt x="3935922" y="3189976"/>
                  <a:pt x="3936403" y="3176007"/>
                  <a:pt x="3932638" y="3162896"/>
                </a:cubicBezTo>
                <a:cubicBezTo>
                  <a:pt x="3926142" y="3140272"/>
                  <a:pt x="3908031" y="3124144"/>
                  <a:pt x="3886012" y="3123758"/>
                </a:cubicBezTo>
                <a:close/>
                <a:moveTo>
                  <a:pt x="4170393" y="3108512"/>
                </a:moveTo>
                <a:lnTo>
                  <a:pt x="4060018" y="3117648"/>
                </a:lnTo>
                <a:cubicBezTo>
                  <a:pt x="4037394" y="3119411"/>
                  <a:pt x="4019670" y="3138895"/>
                  <a:pt x="4015980" y="3163444"/>
                </a:cubicBezTo>
                <a:cubicBezTo>
                  <a:pt x="4014265" y="3175216"/>
                  <a:pt x="4015828" y="3187231"/>
                  <a:pt x="4020494" y="3198174"/>
                </a:cubicBezTo>
                <a:cubicBezTo>
                  <a:pt x="4029526" y="3219311"/>
                  <a:pt x="4049285" y="3233347"/>
                  <a:pt x="4070646" y="3231583"/>
                </a:cubicBezTo>
                <a:lnTo>
                  <a:pt x="4181016" y="3222395"/>
                </a:lnTo>
                <a:lnTo>
                  <a:pt x="4224058" y="3182556"/>
                </a:lnTo>
                <a:lnTo>
                  <a:pt x="4224063" y="3182656"/>
                </a:lnTo>
                <a:lnTo>
                  <a:pt x="4224063" y="3182546"/>
                </a:lnTo>
                <a:lnTo>
                  <a:pt x="4224058" y="3182556"/>
                </a:lnTo>
                <a:lnTo>
                  <a:pt x="4220927" y="3142750"/>
                </a:lnTo>
                <a:cubicBezTo>
                  <a:pt x="4212062" y="3121170"/>
                  <a:pt x="4192026" y="3106696"/>
                  <a:pt x="4170393" y="3108512"/>
                </a:cubicBezTo>
                <a:close/>
                <a:moveTo>
                  <a:pt x="1485369" y="3097726"/>
                </a:moveTo>
                <a:cubicBezTo>
                  <a:pt x="1473297" y="3096544"/>
                  <a:pt x="1461120" y="3098436"/>
                  <a:pt x="1449973" y="3103231"/>
                </a:cubicBezTo>
                <a:cubicBezTo>
                  <a:pt x="1428063" y="3112534"/>
                  <a:pt x="1412650" y="3131798"/>
                  <a:pt x="1413146" y="3152054"/>
                </a:cubicBezTo>
                <a:cubicBezTo>
                  <a:pt x="1413918" y="3186950"/>
                  <a:pt x="1414704" y="3221808"/>
                  <a:pt x="1415515" y="3256629"/>
                </a:cubicBezTo>
                <a:cubicBezTo>
                  <a:pt x="1415953" y="3276445"/>
                  <a:pt x="1431590" y="3291692"/>
                  <a:pt x="1453113" y="3296096"/>
                </a:cubicBezTo>
                <a:cubicBezTo>
                  <a:pt x="1466682" y="3298621"/>
                  <a:pt x="1480699" y="3297168"/>
                  <a:pt x="1493462" y="3291911"/>
                </a:cubicBezTo>
                <a:lnTo>
                  <a:pt x="1493519" y="3292297"/>
                </a:lnTo>
                <a:cubicBezTo>
                  <a:pt x="1515919" y="3283108"/>
                  <a:pt x="1531776" y="3263620"/>
                  <a:pt x="1531280" y="3242650"/>
                </a:cubicBezTo>
                <a:cubicBezTo>
                  <a:pt x="1530475" y="3207753"/>
                  <a:pt x="1529683" y="3172895"/>
                  <a:pt x="1528911" y="3138070"/>
                </a:cubicBezTo>
                <a:cubicBezTo>
                  <a:pt x="1528416" y="3116495"/>
                  <a:pt x="1509924" y="3100314"/>
                  <a:pt x="1485369" y="3097726"/>
                </a:cubicBezTo>
                <a:close/>
                <a:moveTo>
                  <a:pt x="3481353" y="3096072"/>
                </a:moveTo>
                <a:cubicBezTo>
                  <a:pt x="3458619" y="3093375"/>
                  <a:pt x="3437096" y="3108678"/>
                  <a:pt x="3428289" y="3131903"/>
                </a:cubicBezTo>
                <a:cubicBezTo>
                  <a:pt x="3424090" y="3143036"/>
                  <a:pt x="3423022" y="3155109"/>
                  <a:pt x="3425205" y="3166799"/>
                </a:cubicBezTo>
                <a:cubicBezTo>
                  <a:pt x="3429556" y="3189257"/>
                  <a:pt x="3445904" y="3206981"/>
                  <a:pt x="3467208" y="3209512"/>
                </a:cubicBezTo>
                <a:lnTo>
                  <a:pt x="3577302" y="3222781"/>
                </a:lnTo>
                <a:cubicBezTo>
                  <a:pt x="3598167" y="3225478"/>
                  <a:pt x="3618041" y="3212543"/>
                  <a:pt x="3627950" y="3192450"/>
                </a:cubicBezTo>
                <a:lnTo>
                  <a:pt x="3627783" y="3192121"/>
                </a:lnTo>
                <a:cubicBezTo>
                  <a:pt x="3633792" y="3180011"/>
                  <a:pt x="3635832" y="3166323"/>
                  <a:pt x="3633616" y="3152988"/>
                </a:cubicBezTo>
                <a:cubicBezTo>
                  <a:pt x="3629546" y="3130087"/>
                  <a:pt x="3613084" y="3111924"/>
                  <a:pt x="3591452" y="3109284"/>
                </a:cubicBezTo>
                <a:close/>
                <a:moveTo>
                  <a:pt x="4458568" y="3070422"/>
                </a:moveTo>
                <a:lnTo>
                  <a:pt x="4349460" y="3089357"/>
                </a:lnTo>
                <a:cubicBezTo>
                  <a:pt x="4326894" y="3093265"/>
                  <a:pt x="4310984" y="3114183"/>
                  <a:pt x="4309550" y="3138895"/>
                </a:cubicBezTo>
                <a:cubicBezTo>
                  <a:pt x="4308902" y="3150791"/>
                  <a:pt x="4311528" y="3162634"/>
                  <a:pt x="4317147" y="3173133"/>
                </a:cubicBezTo>
                <a:cubicBezTo>
                  <a:pt x="4328047" y="3193332"/>
                  <a:pt x="4349022" y="3205604"/>
                  <a:pt x="4370159" y="3201920"/>
                </a:cubicBezTo>
                <a:lnTo>
                  <a:pt x="4479266" y="3183037"/>
                </a:lnTo>
                <a:lnTo>
                  <a:pt x="4518500" y="3139519"/>
                </a:lnTo>
                <a:lnTo>
                  <a:pt x="4518514" y="3139610"/>
                </a:lnTo>
                <a:lnTo>
                  <a:pt x="4518514" y="3139500"/>
                </a:lnTo>
                <a:lnTo>
                  <a:pt x="4518500" y="3139519"/>
                </a:lnTo>
                <a:lnTo>
                  <a:pt x="4512018" y="3100090"/>
                </a:lnTo>
                <a:cubicBezTo>
                  <a:pt x="4501228" y="3079396"/>
                  <a:pt x="4479981" y="3066738"/>
                  <a:pt x="4458568" y="3070422"/>
                </a:cubicBezTo>
                <a:close/>
                <a:moveTo>
                  <a:pt x="3194170" y="3045877"/>
                </a:moveTo>
                <a:cubicBezTo>
                  <a:pt x="3171822" y="3040978"/>
                  <a:pt x="3148645" y="3054242"/>
                  <a:pt x="3137636" y="3076532"/>
                </a:cubicBezTo>
                <a:cubicBezTo>
                  <a:pt x="3132308" y="3087174"/>
                  <a:pt x="3130006" y="3099075"/>
                  <a:pt x="3130973" y="3110933"/>
                </a:cubicBezTo>
                <a:cubicBezTo>
                  <a:pt x="3132956" y="3133666"/>
                  <a:pt x="3147378" y="3152878"/>
                  <a:pt x="3168353" y="3157391"/>
                </a:cubicBezTo>
                <a:lnTo>
                  <a:pt x="3276469" y="3181221"/>
                </a:lnTo>
                <a:cubicBezTo>
                  <a:pt x="3297000" y="3185682"/>
                  <a:pt x="3318080" y="3174892"/>
                  <a:pt x="3330029" y="3155847"/>
                </a:cubicBezTo>
                <a:lnTo>
                  <a:pt x="3329810" y="3155518"/>
                </a:lnTo>
                <a:cubicBezTo>
                  <a:pt x="3337073" y="3143994"/>
                  <a:pt x="3340538" y="3130478"/>
                  <a:pt x="3339718" y="3116881"/>
                </a:cubicBezTo>
                <a:cubicBezTo>
                  <a:pt x="3338064" y="3093709"/>
                  <a:pt x="3323476" y="3074111"/>
                  <a:pt x="3302286" y="3069488"/>
                </a:cubicBezTo>
                <a:close/>
                <a:moveTo>
                  <a:pt x="1906087" y="2980591"/>
                </a:moveTo>
                <a:cubicBezTo>
                  <a:pt x="1894871" y="2982621"/>
                  <a:pt x="1883862" y="2988304"/>
                  <a:pt x="1874835" y="2997055"/>
                </a:cubicBezTo>
                <a:cubicBezTo>
                  <a:pt x="1866204" y="3005357"/>
                  <a:pt x="1860017" y="3015861"/>
                  <a:pt x="1856943" y="3027438"/>
                </a:cubicBezTo>
                <a:lnTo>
                  <a:pt x="1856724" y="3027381"/>
                </a:lnTo>
                <a:cubicBezTo>
                  <a:pt x="1850891" y="3049509"/>
                  <a:pt x="1858211" y="3072185"/>
                  <a:pt x="1876760" y="3083252"/>
                </a:cubicBezTo>
                <a:lnTo>
                  <a:pt x="1971002" y="3139834"/>
                </a:lnTo>
                <a:cubicBezTo>
                  <a:pt x="1988894" y="3150619"/>
                  <a:pt x="2012400" y="3147097"/>
                  <a:pt x="2030124" y="3132899"/>
                </a:cubicBezTo>
                <a:cubicBezTo>
                  <a:pt x="2040738" y="3124254"/>
                  <a:pt x="2048430" y="3112548"/>
                  <a:pt x="2052143" y="3099375"/>
                </a:cubicBezTo>
                <a:cubicBezTo>
                  <a:pt x="2058363" y="3076918"/>
                  <a:pt x="2051262" y="3053636"/>
                  <a:pt x="2032765" y="3042627"/>
                </a:cubicBezTo>
                <a:lnTo>
                  <a:pt x="1938580" y="2986045"/>
                </a:lnTo>
                <a:cubicBezTo>
                  <a:pt x="1928726" y="2980183"/>
                  <a:pt x="1917303" y="2978560"/>
                  <a:pt x="1906087" y="2980591"/>
                </a:cubicBezTo>
                <a:close/>
                <a:moveTo>
                  <a:pt x="2921738" y="2961553"/>
                </a:moveTo>
                <a:cubicBezTo>
                  <a:pt x="2899995" y="2954452"/>
                  <a:pt x="2875717" y="2965294"/>
                  <a:pt x="2862287" y="2986322"/>
                </a:cubicBezTo>
                <a:cubicBezTo>
                  <a:pt x="2855896" y="2996378"/>
                  <a:pt x="2852374" y="3007988"/>
                  <a:pt x="2852102" y="3019898"/>
                </a:cubicBezTo>
                <a:cubicBezTo>
                  <a:pt x="2851716" y="3042736"/>
                  <a:pt x="2864102" y="3063211"/>
                  <a:pt x="2884468" y="3069874"/>
                </a:cubicBezTo>
                <a:lnTo>
                  <a:pt x="2989557" y="3104222"/>
                </a:lnTo>
                <a:cubicBezTo>
                  <a:pt x="3009541" y="3110714"/>
                  <a:pt x="3031612" y="3102073"/>
                  <a:pt x="3045486" y="3084348"/>
                </a:cubicBezTo>
                <a:lnTo>
                  <a:pt x="3045267" y="3084239"/>
                </a:lnTo>
                <a:cubicBezTo>
                  <a:pt x="3053712" y="3073534"/>
                  <a:pt x="3058564" y="3060437"/>
                  <a:pt x="3059136" y="3046811"/>
                </a:cubicBezTo>
                <a:cubicBezTo>
                  <a:pt x="3059850" y="3023363"/>
                  <a:pt x="3047468" y="3002612"/>
                  <a:pt x="3026822" y="2995844"/>
                </a:cubicBezTo>
                <a:close/>
                <a:moveTo>
                  <a:pt x="939570" y="2958474"/>
                </a:moveTo>
                <a:cubicBezTo>
                  <a:pt x="927331" y="2955777"/>
                  <a:pt x="914621" y="2956172"/>
                  <a:pt x="902577" y="2959627"/>
                </a:cubicBezTo>
                <a:cubicBezTo>
                  <a:pt x="878962" y="2966343"/>
                  <a:pt x="860794" y="2983901"/>
                  <a:pt x="858811" y="3004375"/>
                </a:cubicBezTo>
                <a:cubicBezTo>
                  <a:pt x="855365" y="3039677"/>
                  <a:pt x="851934" y="3074954"/>
                  <a:pt x="848521" y="3110218"/>
                </a:cubicBezTo>
                <a:cubicBezTo>
                  <a:pt x="846591" y="3130311"/>
                  <a:pt x="860741" y="3147650"/>
                  <a:pt x="882317" y="3154751"/>
                </a:cubicBezTo>
                <a:cubicBezTo>
                  <a:pt x="895943" y="3158998"/>
                  <a:pt x="910493" y="3159264"/>
                  <a:pt x="924267" y="3155518"/>
                </a:cubicBezTo>
                <a:cubicBezTo>
                  <a:pt x="948378" y="3149022"/>
                  <a:pt x="967037" y="3131245"/>
                  <a:pt x="969077" y="3110494"/>
                </a:cubicBezTo>
                <a:lnTo>
                  <a:pt x="979285" y="3004942"/>
                </a:lnTo>
                <a:lnTo>
                  <a:pt x="979366" y="3005038"/>
                </a:lnTo>
                <a:lnTo>
                  <a:pt x="979314" y="3004652"/>
                </a:lnTo>
                <a:lnTo>
                  <a:pt x="979285" y="3004942"/>
                </a:lnTo>
                <a:close/>
                <a:moveTo>
                  <a:pt x="1316373" y="2951206"/>
                </a:moveTo>
                <a:cubicBezTo>
                  <a:pt x="1304339" y="2949657"/>
                  <a:pt x="1292105" y="2951173"/>
                  <a:pt x="1280809" y="2955610"/>
                </a:cubicBezTo>
                <a:cubicBezTo>
                  <a:pt x="1258790" y="2964250"/>
                  <a:pt x="1242610" y="2983128"/>
                  <a:pt x="1242276" y="3003441"/>
                </a:cubicBezTo>
                <a:cubicBezTo>
                  <a:pt x="1241690" y="3038447"/>
                  <a:pt x="1241104" y="3073453"/>
                  <a:pt x="1240518" y="3108459"/>
                </a:cubicBezTo>
                <a:cubicBezTo>
                  <a:pt x="1240184" y="3128386"/>
                  <a:pt x="1255159" y="3144180"/>
                  <a:pt x="1276572" y="3149246"/>
                </a:cubicBezTo>
                <a:cubicBezTo>
                  <a:pt x="1290050" y="3152278"/>
                  <a:pt x="1304129" y="3151262"/>
                  <a:pt x="1317035" y="3146330"/>
                </a:cubicBezTo>
                <a:cubicBezTo>
                  <a:pt x="1339769" y="3137851"/>
                  <a:pt x="1356393" y="3118754"/>
                  <a:pt x="1356779" y="3098112"/>
                </a:cubicBezTo>
                <a:lnTo>
                  <a:pt x="1356831" y="3098498"/>
                </a:lnTo>
                <a:cubicBezTo>
                  <a:pt x="1357384" y="3063526"/>
                  <a:pt x="1357861" y="3028410"/>
                  <a:pt x="1358266" y="2993147"/>
                </a:cubicBezTo>
                <a:cubicBezTo>
                  <a:pt x="1358647" y="2971404"/>
                  <a:pt x="1340813" y="2954618"/>
                  <a:pt x="1316373" y="2951206"/>
                </a:cubicBezTo>
                <a:close/>
                <a:moveTo>
                  <a:pt x="2622269" y="2852970"/>
                </a:moveTo>
                <a:cubicBezTo>
                  <a:pt x="2611459" y="2856588"/>
                  <a:pt x="2601385" y="2863798"/>
                  <a:pt x="2593815" y="2873759"/>
                </a:cubicBezTo>
                <a:cubicBezTo>
                  <a:pt x="2586537" y="2883229"/>
                  <a:pt x="2582019" y="2894524"/>
                  <a:pt x="2580770" y="2906401"/>
                </a:cubicBezTo>
                <a:cubicBezTo>
                  <a:pt x="2578402" y="2929135"/>
                  <a:pt x="2588973" y="2950544"/>
                  <a:pt x="2608680" y="2958746"/>
                </a:cubicBezTo>
                <a:lnTo>
                  <a:pt x="2710519" y="3001182"/>
                </a:lnTo>
                <a:cubicBezTo>
                  <a:pt x="2729840" y="3009275"/>
                  <a:pt x="2752574" y="3002283"/>
                  <a:pt x="2767935" y="2985769"/>
                </a:cubicBezTo>
                <a:cubicBezTo>
                  <a:pt x="2777210" y="2975722"/>
                  <a:pt x="2783100" y="2963016"/>
                  <a:pt x="2784778" y="2949443"/>
                </a:cubicBezTo>
                <a:lnTo>
                  <a:pt x="2784558" y="2949333"/>
                </a:lnTo>
                <a:cubicBezTo>
                  <a:pt x="2787308" y="2926218"/>
                  <a:pt x="2776742" y="2904199"/>
                  <a:pt x="2756978" y="2896164"/>
                </a:cubicBezTo>
                <a:lnTo>
                  <a:pt x="2655138" y="2853728"/>
                </a:lnTo>
                <a:cubicBezTo>
                  <a:pt x="2644624" y="2849324"/>
                  <a:pt x="2633079" y="2849351"/>
                  <a:pt x="2622269" y="2852970"/>
                </a:cubicBezTo>
                <a:close/>
                <a:moveTo>
                  <a:pt x="1682154" y="2808468"/>
                </a:moveTo>
                <a:cubicBezTo>
                  <a:pt x="1670731" y="2809032"/>
                  <a:pt x="1658991" y="2813243"/>
                  <a:pt x="1648861" y="2820757"/>
                </a:cubicBezTo>
                <a:cubicBezTo>
                  <a:pt x="1639119" y="2827858"/>
                  <a:pt x="1631503" y="2837490"/>
                  <a:pt x="1626842" y="2848609"/>
                </a:cubicBezTo>
                <a:cubicBezTo>
                  <a:pt x="1618092" y="2869746"/>
                  <a:pt x="1622219" y="2893190"/>
                  <a:pt x="1638733" y="2906401"/>
                </a:cubicBezTo>
                <a:lnTo>
                  <a:pt x="1724497" y="2974655"/>
                </a:lnTo>
                <a:lnTo>
                  <a:pt x="1724716" y="2974655"/>
                </a:lnTo>
                <a:cubicBezTo>
                  <a:pt x="1741011" y="2987589"/>
                  <a:pt x="1764626" y="2987146"/>
                  <a:pt x="1784334" y="2975369"/>
                </a:cubicBezTo>
                <a:cubicBezTo>
                  <a:pt x="1796106" y="2968221"/>
                  <a:pt x="1805371" y="2957607"/>
                  <a:pt x="1810871" y="2944986"/>
                </a:cubicBezTo>
                <a:cubicBezTo>
                  <a:pt x="1820117" y="2923573"/>
                  <a:pt x="1816151" y="2899686"/>
                  <a:pt x="1799308" y="2886313"/>
                </a:cubicBezTo>
                <a:lnTo>
                  <a:pt x="1713545" y="2818059"/>
                </a:lnTo>
                <a:cubicBezTo>
                  <a:pt x="1704683" y="2810986"/>
                  <a:pt x="1693577" y="2807904"/>
                  <a:pt x="1682154" y="2808468"/>
                </a:cubicBezTo>
                <a:close/>
                <a:moveTo>
                  <a:pt x="1157780" y="2793567"/>
                </a:moveTo>
                <a:cubicBezTo>
                  <a:pt x="1145765" y="2791627"/>
                  <a:pt x="1133455" y="2792761"/>
                  <a:pt x="1121997" y="2796870"/>
                </a:cubicBezTo>
                <a:cubicBezTo>
                  <a:pt x="1099373" y="2804905"/>
                  <a:pt x="1082473" y="2823345"/>
                  <a:pt x="1081315" y="2843819"/>
                </a:cubicBezTo>
                <a:cubicBezTo>
                  <a:pt x="1079337" y="2879011"/>
                  <a:pt x="1077393" y="2914179"/>
                  <a:pt x="1075482" y="2949333"/>
                </a:cubicBezTo>
                <a:cubicBezTo>
                  <a:pt x="1074381" y="2969479"/>
                  <a:pt x="1088750" y="2985993"/>
                  <a:pt x="1109944" y="2991498"/>
                </a:cubicBezTo>
                <a:cubicBezTo>
                  <a:pt x="1123356" y="2994939"/>
                  <a:pt x="1137487" y="2994343"/>
                  <a:pt x="1150569" y="2989791"/>
                </a:cubicBezTo>
                <a:lnTo>
                  <a:pt x="1150622" y="2990177"/>
                </a:lnTo>
                <a:cubicBezTo>
                  <a:pt x="1173689" y="2982361"/>
                  <a:pt x="1191085" y="2963645"/>
                  <a:pt x="1192186" y="2942565"/>
                </a:cubicBezTo>
                <a:cubicBezTo>
                  <a:pt x="1194130" y="2907411"/>
                  <a:pt x="1196075" y="2872239"/>
                  <a:pt x="1198019" y="2837051"/>
                </a:cubicBezTo>
                <a:cubicBezTo>
                  <a:pt x="1199230" y="2815199"/>
                  <a:pt x="1182053" y="2797751"/>
                  <a:pt x="1157780" y="2793567"/>
                </a:cubicBezTo>
                <a:close/>
                <a:moveTo>
                  <a:pt x="755818" y="2781566"/>
                </a:moveTo>
                <a:cubicBezTo>
                  <a:pt x="731817" y="2787624"/>
                  <a:pt x="712882" y="2804795"/>
                  <a:pt x="710075" y="2825327"/>
                </a:cubicBezTo>
                <a:lnTo>
                  <a:pt x="695543" y="2931613"/>
                </a:lnTo>
                <a:cubicBezTo>
                  <a:pt x="692788" y="2951754"/>
                  <a:pt x="706329" y="2969646"/>
                  <a:pt x="727742" y="2977405"/>
                </a:cubicBezTo>
                <a:cubicBezTo>
                  <a:pt x="741263" y="2982166"/>
                  <a:pt x="755880" y="2982871"/>
                  <a:pt x="769802" y="2979440"/>
                </a:cubicBezTo>
                <a:cubicBezTo>
                  <a:pt x="794242" y="2973554"/>
                  <a:pt x="813730" y="2956267"/>
                  <a:pt x="816537" y="2935407"/>
                </a:cubicBezTo>
                <a:lnTo>
                  <a:pt x="831068" y="2829126"/>
                </a:lnTo>
                <a:lnTo>
                  <a:pt x="830906" y="2829235"/>
                </a:lnTo>
                <a:cubicBezTo>
                  <a:pt x="833876" y="2807274"/>
                  <a:pt x="817805" y="2788062"/>
                  <a:pt x="792974" y="2781566"/>
                </a:cubicBezTo>
                <a:cubicBezTo>
                  <a:pt x="780778" y="2778511"/>
                  <a:pt x="768015" y="2778511"/>
                  <a:pt x="755818" y="2781566"/>
                </a:cubicBezTo>
                <a:close/>
                <a:moveTo>
                  <a:pt x="4023468" y="2723388"/>
                </a:moveTo>
                <a:cubicBezTo>
                  <a:pt x="4011405" y="2725804"/>
                  <a:pt x="4000186" y="2731347"/>
                  <a:pt x="3990935" y="2739459"/>
                </a:cubicBezTo>
                <a:lnTo>
                  <a:pt x="3990935" y="2739573"/>
                </a:lnTo>
                <a:cubicBezTo>
                  <a:pt x="3973263" y="2755201"/>
                  <a:pt x="3966000" y="2778373"/>
                  <a:pt x="3974693" y="2797694"/>
                </a:cubicBezTo>
                <a:cubicBezTo>
                  <a:pt x="3989634" y="2830975"/>
                  <a:pt x="4004623" y="2864127"/>
                  <a:pt x="4019670" y="2897155"/>
                </a:cubicBezTo>
                <a:cubicBezTo>
                  <a:pt x="4028200" y="2916033"/>
                  <a:pt x="4049724" y="2925942"/>
                  <a:pt x="4072681" y="2923520"/>
                </a:cubicBezTo>
                <a:cubicBezTo>
                  <a:pt x="4086698" y="2921952"/>
                  <a:pt x="4099914" y="2916200"/>
                  <a:pt x="4110609" y="2907006"/>
                </a:cubicBezTo>
                <a:cubicBezTo>
                  <a:pt x="4128829" y="2891374"/>
                  <a:pt x="4136426" y="2867816"/>
                  <a:pt x="4127618" y="2848275"/>
                </a:cubicBezTo>
                <a:lnTo>
                  <a:pt x="4082647" y="2748819"/>
                </a:lnTo>
                <a:cubicBezTo>
                  <a:pt x="4073344" y="2728230"/>
                  <a:pt x="4048623" y="2718379"/>
                  <a:pt x="4023468" y="2723388"/>
                </a:cubicBezTo>
                <a:close/>
                <a:moveTo>
                  <a:pt x="3813403" y="2719260"/>
                </a:moveTo>
                <a:cubicBezTo>
                  <a:pt x="3801269" y="2721296"/>
                  <a:pt x="3789883" y="2726476"/>
                  <a:pt x="3780375" y="2734288"/>
                </a:cubicBezTo>
                <a:cubicBezTo>
                  <a:pt x="3762212" y="2749257"/>
                  <a:pt x="3754281" y="2772044"/>
                  <a:pt x="3762212" y="2791365"/>
                </a:cubicBezTo>
                <a:lnTo>
                  <a:pt x="3803166" y="2891374"/>
                </a:lnTo>
                <a:cubicBezTo>
                  <a:pt x="3810930" y="2910200"/>
                  <a:pt x="3831900" y="2920604"/>
                  <a:pt x="3854638" y="2918893"/>
                </a:cubicBezTo>
                <a:cubicBezTo>
                  <a:pt x="3868560" y="2917797"/>
                  <a:pt x="3881828" y="2912544"/>
                  <a:pt x="3892728" y="2903813"/>
                </a:cubicBezTo>
                <a:cubicBezTo>
                  <a:pt x="3911334" y="2888843"/>
                  <a:pt x="3919703" y="2865671"/>
                  <a:pt x="3911668" y="2846073"/>
                </a:cubicBezTo>
                <a:lnTo>
                  <a:pt x="3870709" y="2746064"/>
                </a:lnTo>
                <a:cubicBezTo>
                  <a:pt x="3862288" y="2725423"/>
                  <a:pt x="3838176" y="2714914"/>
                  <a:pt x="3813403" y="2719260"/>
                </a:cubicBezTo>
                <a:close/>
                <a:moveTo>
                  <a:pt x="2359587" y="2717417"/>
                </a:moveTo>
                <a:cubicBezTo>
                  <a:pt x="2348495" y="2720114"/>
                  <a:pt x="2337816" y="2726443"/>
                  <a:pt x="2329366" y="2735717"/>
                </a:cubicBezTo>
                <a:cubicBezTo>
                  <a:pt x="2321316" y="2744563"/>
                  <a:pt x="2315816" y="2755425"/>
                  <a:pt x="2313456" y="2767149"/>
                </a:cubicBezTo>
                <a:cubicBezTo>
                  <a:pt x="2309053" y="2789601"/>
                  <a:pt x="2317694" y="2811782"/>
                  <a:pt x="2336576" y="2821638"/>
                </a:cubicBezTo>
                <a:lnTo>
                  <a:pt x="2434231" y="2872386"/>
                </a:lnTo>
                <a:cubicBezTo>
                  <a:pt x="2452785" y="2882071"/>
                  <a:pt x="2476067" y="2877119"/>
                  <a:pt x="2492857" y="2861930"/>
                </a:cubicBezTo>
                <a:cubicBezTo>
                  <a:pt x="2502961" y="2852674"/>
                  <a:pt x="2509962" y="2840526"/>
                  <a:pt x="2512894" y="2827143"/>
                </a:cubicBezTo>
                <a:cubicBezTo>
                  <a:pt x="2517683" y="2804243"/>
                  <a:pt x="2509095" y="2781566"/>
                  <a:pt x="2489940" y="2771767"/>
                </a:cubicBezTo>
                <a:lnTo>
                  <a:pt x="2392286" y="2720909"/>
                </a:lnTo>
                <a:cubicBezTo>
                  <a:pt x="2382185" y="2715655"/>
                  <a:pt x="2370680" y="2714720"/>
                  <a:pt x="2359587" y="2717417"/>
                </a:cubicBezTo>
                <a:close/>
                <a:moveTo>
                  <a:pt x="4233423" y="2708804"/>
                </a:moveTo>
                <a:cubicBezTo>
                  <a:pt x="4221322" y="2711578"/>
                  <a:pt x="4210175" y="2717502"/>
                  <a:pt x="4201110" y="2725976"/>
                </a:cubicBezTo>
                <a:cubicBezTo>
                  <a:pt x="4183714" y="2742266"/>
                  <a:pt x="4177218" y="2765824"/>
                  <a:pt x="4186683" y="2785036"/>
                </a:cubicBezTo>
                <a:cubicBezTo>
                  <a:pt x="4202978" y="2818059"/>
                  <a:pt x="4219311" y="2851082"/>
                  <a:pt x="4235678" y="2884111"/>
                </a:cubicBezTo>
                <a:lnTo>
                  <a:pt x="4235678" y="2884220"/>
                </a:lnTo>
                <a:cubicBezTo>
                  <a:pt x="4244980" y="2902989"/>
                  <a:pt x="4267109" y="2912292"/>
                  <a:pt x="4290066" y="2909099"/>
                </a:cubicBezTo>
                <a:cubicBezTo>
                  <a:pt x="4304136" y="2907154"/>
                  <a:pt x="4317294" y="2901016"/>
                  <a:pt x="4327828" y="2891484"/>
                </a:cubicBezTo>
                <a:cubicBezTo>
                  <a:pt x="4345719" y="2875194"/>
                  <a:pt x="4352601" y="2851197"/>
                  <a:pt x="4342964" y="2831766"/>
                </a:cubicBezTo>
                <a:cubicBezTo>
                  <a:pt x="4326674" y="2798743"/>
                  <a:pt x="4310341" y="2765714"/>
                  <a:pt x="4293975" y="2732691"/>
                </a:cubicBezTo>
                <a:cubicBezTo>
                  <a:pt x="4284009" y="2712269"/>
                  <a:pt x="4258635" y="2703023"/>
                  <a:pt x="4233423" y="2708804"/>
                </a:cubicBezTo>
                <a:close/>
                <a:moveTo>
                  <a:pt x="3603781" y="2697628"/>
                </a:moveTo>
                <a:cubicBezTo>
                  <a:pt x="3591752" y="2699291"/>
                  <a:pt x="3580361" y="2704071"/>
                  <a:pt x="3570753" y="2711501"/>
                </a:cubicBezTo>
                <a:cubicBezTo>
                  <a:pt x="3552314" y="2725866"/>
                  <a:pt x="3543558" y="2748209"/>
                  <a:pt x="3550717" y="2767697"/>
                </a:cubicBezTo>
                <a:lnTo>
                  <a:pt x="3587596" y="2868145"/>
                </a:lnTo>
                <a:cubicBezTo>
                  <a:pt x="3594588" y="2887247"/>
                  <a:pt x="3614958" y="2898199"/>
                  <a:pt x="3637582" y="2897208"/>
                </a:cubicBezTo>
                <a:cubicBezTo>
                  <a:pt x="3651527" y="2896564"/>
                  <a:pt x="3664957" y="2891727"/>
                  <a:pt x="3676114" y="2883339"/>
                </a:cubicBezTo>
                <a:lnTo>
                  <a:pt x="3675948" y="2883010"/>
                </a:lnTo>
                <a:cubicBezTo>
                  <a:pt x="3694888" y="2868697"/>
                  <a:pt x="3703972" y="2845964"/>
                  <a:pt x="3696756" y="2826590"/>
                </a:cubicBezTo>
                <a:cubicBezTo>
                  <a:pt x="3684464" y="2793128"/>
                  <a:pt x="3672168" y="2759623"/>
                  <a:pt x="3659877" y="2726085"/>
                </a:cubicBezTo>
                <a:cubicBezTo>
                  <a:pt x="3652222" y="2705334"/>
                  <a:pt x="3628717" y="2694163"/>
                  <a:pt x="3603781" y="2697628"/>
                </a:cubicBezTo>
                <a:close/>
                <a:moveTo>
                  <a:pt x="4440952" y="2674346"/>
                </a:moveTo>
                <a:cubicBezTo>
                  <a:pt x="4428838" y="2677525"/>
                  <a:pt x="4417771" y="2683825"/>
                  <a:pt x="4408858" y="2692619"/>
                </a:cubicBezTo>
                <a:cubicBezTo>
                  <a:pt x="4391906" y="2709519"/>
                  <a:pt x="4386125" y="2733515"/>
                  <a:pt x="4396362" y="2752613"/>
                </a:cubicBezTo>
                <a:lnTo>
                  <a:pt x="4449374" y="2851030"/>
                </a:lnTo>
                <a:cubicBezTo>
                  <a:pt x="4459450" y="2869741"/>
                  <a:pt x="4482183" y="2878496"/>
                  <a:pt x="4505470" y="2874698"/>
                </a:cubicBezTo>
                <a:cubicBezTo>
                  <a:pt x="4519620" y="2872372"/>
                  <a:pt x="4532731" y="2865809"/>
                  <a:pt x="4543068" y="2855872"/>
                </a:cubicBezTo>
                <a:lnTo>
                  <a:pt x="4543068" y="2855982"/>
                </a:lnTo>
                <a:cubicBezTo>
                  <a:pt x="4560569" y="2839029"/>
                  <a:pt x="4566570" y="2814647"/>
                  <a:pt x="4556280" y="2795163"/>
                </a:cubicBezTo>
                <a:lnTo>
                  <a:pt x="4503268" y="2696694"/>
                </a:lnTo>
                <a:cubicBezTo>
                  <a:pt x="4492310" y="2676381"/>
                  <a:pt x="4466332" y="2667798"/>
                  <a:pt x="4440952" y="2674346"/>
                </a:cubicBezTo>
                <a:close/>
                <a:moveTo>
                  <a:pt x="3396748" y="2659872"/>
                </a:moveTo>
                <a:cubicBezTo>
                  <a:pt x="3384818" y="2661197"/>
                  <a:pt x="3373437" y="2665596"/>
                  <a:pt x="3363719" y="2672640"/>
                </a:cubicBezTo>
                <a:cubicBezTo>
                  <a:pt x="3344836" y="2686180"/>
                  <a:pt x="3335314" y="2708141"/>
                  <a:pt x="3341700" y="2727682"/>
                </a:cubicBezTo>
                <a:lnTo>
                  <a:pt x="3374652" y="2828449"/>
                </a:lnTo>
                <a:lnTo>
                  <a:pt x="3374505" y="2828354"/>
                </a:lnTo>
                <a:lnTo>
                  <a:pt x="3374729" y="2828682"/>
                </a:lnTo>
                <a:lnTo>
                  <a:pt x="3374652" y="2828449"/>
                </a:lnTo>
                <a:lnTo>
                  <a:pt x="3423003" y="2859232"/>
                </a:lnTo>
                <a:cubicBezTo>
                  <a:pt x="3436824" y="2858999"/>
                  <a:pt x="3450255" y="2854609"/>
                  <a:pt x="3461536" y="2846626"/>
                </a:cubicBezTo>
                <a:cubicBezTo>
                  <a:pt x="3480805" y="2832977"/>
                  <a:pt x="3490713" y="2810686"/>
                  <a:pt x="3484274" y="2790869"/>
                </a:cubicBezTo>
                <a:lnTo>
                  <a:pt x="3451242" y="2689869"/>
                </a:lnTo>
                <a:cubicBezTo>
                  <a:pt x="3444417" y="2669008"/>
                  <a:pt x="3421574" y="2657174"/>
                  <a:pt x="3396748" y="2659872"/>
                </a:cubicBezTo>
                <a:close/>
                <a:moveTo>
                  <a:pt x="1475111" y="2632074"/>
                </a:moveTo>
                <a:cubicBezTo>
                  <a:pt x="1463682" y="2631757"/>
                  <a:pt x="1451626" y="2635046"/>
                  <a:pt x="1440893" y="2641761"/>
                </a:cubicBezTo>
                <a:cubicBezTo>
                  <a:pt x="1430632" y="2648124"/>
                  <a:pt x="1422287" y="2657141"/>
                  <a:pt x="1416725" y="2667855"/>
                </a:cubicBezTo>
                <a:cubicBezTo>
                  <a:pt x="1406154" y="2688329"/>
                  <a:pt x="1408194" y="2711940"/>
                  <a:pt x="1423607" y="2726414"/>
                </a:cubicBezTo>
                <a:lnTo>
                  <a:pt x="1503151" y="2800997"/>
                </a:lnTo>
                <a:lnTo>
                  <a:pt x="1503204" y="2801383"/>
                </a:lnTo>
                <a:cubicBezTo>
                  <a:pt x="1518345" y="2815528"/>
                  <a:pt x="1542123" y="2816906"/>
                  <a:pt x="1562492" y="2806230"/>
                </a:cubicBezTo>
                <a:cubicBezTo>
                  <a:pt x="1574836" y="2800029"/>
                  <a:pt x="1584983" y="2790192"/>
                  <a:pt x="1591555" y="2778044"/>
                </a:cubicBezTo>
                <a:cubicBezTo>
                  <a:pt x="1602622" y="2757131"/>
                  <a:pt x="1600749" y="2733239"/>
                  <a:pt x="1585116" y="2718603"/>
                </a:cubicBezTo>
                <a:lnTo>
                  <a:pt x="1505572" y="2644020"/>
                </a:lnTo>
                <a:cubicBezTo>
                  <a:pt x="1497344" y="2636314"/>
                  <a:pt x="1486541" y="2632391"/>
                  <a:pt x="1475111" y="2632074"/>
                </a:cubicBezTo>
                <a:close/>
                <a:moveTo>
                  <a:pt x="1010469" y="2624646"/>
                </a:moveTo>
                <a:cubicBezTo>
                  <a:pt x="998492" y="2622349"/>
                  <a:pt x="986124" y="2623126"/>
                  <a:pt x="974524" y="2626901"/>
                </a:cubicBezTo>
                <a:cubicBezTo>
                  <a:pt x="951571" y="2634331"/>
                  <a:pt x="933899" y="2652332"/>
                  <a:pt x="931973" y="2672859"/>
                </a:cubicBezTo>
                <a:cubicBezTo>
                  <a:pt x="928633" y="2708237"/>
                  <a:pt x="925311" y="2743591"/>
                  <a:pt x="922008" y="2778926"/>
                </a:cubicBezTo>
                <a:cubicBezTo>
                  <a:pt x="920249" y="2799071"/>
                  <a:pt x="934009" y="2815967"/>
                  <a:pt x="955036" y="2822463"/>
                </a:cubicBezTo>
                <a:lnTo>
                  <a:pt x="955093" y="2822849"/>
                </a:lnTo>
                <a:cubicBezTo>
                  <a:pt x="968352" y="2826528"/>
                  <a:pt x="982397" y="2826242"/>
                  <a:pt x="995499" y="2822024"/>
                </a:cubicBezTo>
                <a:cubicBezTo>
                  <a:pt x="1018948" y="2814813"/>
                  <a:pt x="1037058" y="2796541"/>
                  <a:pt x="1039041" y="2775732"/>
                </a:cubicBezTo>
                <a:cubicBezTo>
                  <a:pt x="1042382" y="2740359"/>
                  <a:pt x="1045699" y="2705005"/>
                  <a:pt x="1049007" y="2669666"/>
                </a:cubicBezTo>
                <a:cubicBezTo>
                  <a:pt x="1051209" y="2647761"/>
                  <a:pt x="1034690" y="2629598"/>
                  <a:pt x="1010469" y="2624646"/>
                </a:cubicBezTo>
                <a:close/>
                <a:moveTo>
                  <a:pt x="4644136" y="2618756"/>
                </a:moveTo>
                <a:cubicBezTo>
                  <a:pt x="4631992" y="2622263"/>
                  <a:pt x="4620992" y="2628931"/>
                  <a:pt x="4612260" y="2638072"/>
                </a:cubicBezTo>
                <a:cubicBezTo>
                  <a:pt x="4595637" y="2655687"/>
                  <a:pt x="4590628" y="2680070"/>
                  <a:pt x="4601638" y="2699005"/>
                </a:cubicBezTo>
                <a:lnTo>
                  <a:pt x="4658724" y="2796979"/>
                </a:lnTo>
                <a:cubicBezTo>
                  <a:pt x="4669510" y="2815581"/>
                  <a:pt x="4692853" y="2823783"/>
                  <a:pt x="4716302" y="2819322"/>
                </a:cubicBezTo>
                <a:cubicBezTo>
                  <a:pt x="4730528" y="2816572"/>
                  <a:pt x="4743578" y="2809566"/>
                  <a:pt x="4753734" y="2799233"/>
                </a:cubicBezTo>
                <a:cubicBezTo>
                  <a:pt x="4770744" y="2781566"/>
                  <a:pt x="4776086" y="2756745"/>
                  <a:pt x="4765076" y="2737533"/>
                </a:cubicBezTo>
                <a:lnTo>
                  <a:pt x="4707990" y="2639559"/>
                </a:lnTo>
                <a:cubicBezTo>
                  <a:pt x="4696208" y="2619304"/>
                  <a:pt x="4669619" y="2611378"/>
                  <a:pt x="4644136" y="2618756"/>
                </a:cubicBezTo>
                <a:close/>
                <a:moveTo>
                  <a:pt x="3192792" y="2606593"/>
                </a:moveTo>
                <a:cubicBezTo>
                  <a:pt x="3180849" y="2607560"/>
                  <a:pt x="3169358" y="2611597"/>
                  <a:pt x="3159436" y="2618312"/>
                </a:cubicBezTo>
                <a:cubicBezTo>
                  <a:pt x="3140334" y="2631357"/>
                  <a:pt x="3130148" y="2652937"/>
                  <a:pt x="3135653" y="2672583"/>
                </a:cubicBezTo>
                <a:cubicBezTo>
                  <a:pt x="3145266" y="2706416"/>
                  <a:pt x="3154884" y="2740250"/>
                  <a:pt x="3164497" y="2774083"/>
                </a:cubicBezTo>
                <a:cubicBezTo>
                  <a:pt x="3169949" y="2793347"/>
                  <a:pt x="3189380" y="2805401"/>
                  <a:pt x="3211399" y="2805787"/>
                </a:cubicBezTo>
                <a:cubicBezTo>
                  <a:pt x="3225087" y="2805925"/>
                  <a:pt x="3238503" y="2801979"/>
                  <a:pt x="3249932" y="2794448"/>
                </a:cubicBezTo>
                <a:cubicBezTo>
                  <a:pt x="3269586" y="2781237"/>
                  <a:pt x="3280043" y="2759328"/>
                  <a:pt x="3274538" y="2739406"/>
                </a:cubicBezTo>
                <a:lnTo>
                  <a:pt x="3245728" y="2638029"/>
                </a:lnTo>
                <a:lnTo>
                  <a:pt x="3245804" y="2638072"/>
                </a:lnTo>
                <a:lnTo>
                  <a:pt x="3245695" y="2637910"/>
                </a:lnTo>
                <a:lnTo>
                  <a:pt x="3245728" y="2638029"/>
                </a:lnTo>
                <a:close/>
                <a:moveTo>
                  <a:pt x="623591" y="2591618"/>
                </a:moveTo>
                <a:cubicBezTo>
                  <a:pt x="599261" y="2597013"/>
                  <a:pt x="579501" y="2613689"/>
                  <a:pt x="575922" y="2634388"/>
                </a:cubicBezTo>
                <a:cubicBezTo>
                  <a:pt x="569607" y="2669942"/>
                  <a:pt x="563354" y="2705501"/>
                  <a:pt x="557149" y="2741060"/>
                </a:cubicBezTo>
                <a:cubicBezTo>
                  <a:pt x="553574" y="2761311"/>
                  <a:pt x="566509" y="2779698"/>
                  <a:pt x="587704" y="2788172"/>
                </a:cubicBezTo>
                <a:lnTo>
                  <a:pt x="629887" y="2791470"/>
                </a:lnTo>
                <a:lnTo>
                  <a:pt x="629759" y="2791584"/>
                </a:lnTo>
                <a:lnTo>
                  <a:pt x="629925" y="2791474"/>
                </a:lnTo>
                <a:lnTo>
                  <a:pt x="629887" y="2791470"/>
                </a:lnTo>
                <a:lnTo>
                  <a:pt x="678643" y="2748490"/>
                </a:lnTo>
                <a:cubicBezTo>
                  <a:pt x="684915" y="2712931"/>
                  <a:pt x="691154" y="2677377"/>
                  <a:pt x="697359" y="2641818"/>
                </a:cubicBezTo>
                <a:cubicBezTo>
                  <a:pt x="701267" y="2619747"/>
                  <a:pt x="685578" y="2599878"/>
                  <a:pt x="660971" y="2592667"/>
                </a:cubicBezTo>
                <a:cubicBezTo>
                  <a:pt x="648799" y="2589173"/>
                  <a:pt x="635940" y="2588816"/>
                  <a:pt x="623591" y="2591618"/>
                </a:cubicBezTo>
                <a:close/>
                <a:moveTo>
                  <a:pt x="2115820" y="2573029"/>
                </a:moveTo>
                <a:cubicBezTo>
                  <a:pt x="2104605" y="2575052"/>
                  <a:pt x="2093595" y="2580721"/>
                  <a:pt x="2084566" y="2589474"/>
                </a:cubicBezTo>
                <a:cubicBezTo>
                  <a:pt x="2075949" y="2597809"/>
                  <a:pt x="2069768" y="2608328"/>
                  <a:pt x="2066675" y="2619909"/>
                </a:cubicBezTo>
                <a:cubicBezTo>
                  <a:pt x="2060898" y="2642037"/>
                  <a:pt x="2068052" y="2664657"/>
                  <a:pt x="2086272" y="2675666"/>
                </a:cubicBezTo>
                <a:lnTo>
                  <a:pt x="2180515" y="2732305"/>
                </a:lnTo>
                <a:cubicBezTo>
                  <a:pt x="2198406" y="2743038"/>
                  <a:pt x="2221912" y="2739516"/>
                  <a:pt x="2239694" y="2725313"/>
                </a:cubicBezTo>
                <a:lnTo>
                  <a:pt x="2261641" y="2691909"/>
                </a:lnTo>
                <a:lnTo>
                  <a:pt x="2261712" y="2692123"/>
                </a:lnTo>
                <a:lnTo>
                  <a:pt x="2261712" y="2691794"/>
                </a:lnTo>
                <a:lnTo>
                  <a:pt x="2261641" y="2691909"/>
                </a:lnTo>
                <a:lnTo>
                  <a:pt x="2242501" y="2635103"/>
                </a:lnTo>
                <a:lnTo>
                  <a:pt x="2148311" y="2578464"/>
                </a:lnTo>
                <a:cubicBezTo>
                  <a:pt x="2138458" y="2572631"/>
                  <a:pt x="2127036" y="2571007"/>
                  <a:pt x="2115820" y="2573029"/>
                </a:cubicBezTo>
                <a:close/>
                <a:moveTo>
                  <a:pt x="2993408" y="2540103"/>
                </a:moveTo>
                <a:cubicBezTo>
                  <a:pt x="2981484" y="2540703"/>
                  <a:pt x="2969917" y="2544383"/>
                  <a:pt x="2959832" y="2550779"/>
                </a:cubicBezTo>
                <a:cubicBezTo>
                  <a:pt x="2940344" y="2563161"/>
                  <a:pt x="2929387" y="2584298"/>
                  <a:pt x="2934177" y="2604057"/>
                </a:cubicBezTo>
                <a:lnTo>
                  <a:pt x="2958950" y="2706049"/>
                </a:lnTo>
                <a:cubicBezTo>
                  <a:pt x="2963683" y="2725370"/>
                  <a:pt x="2982346" y="2737976"/>
                  <a:pt x="3004365" y="2739073"/>
                </a:cubicBezTo>
                <a:cubicBezTo>
                  <a:pt x="3017929" y="2739597"/>
                  <a:pt x="3031345" y="2736075"/>
                  <a:pt x="3042898" y="2728945"/>
                </a:cubicBezTo>
                <a:lnTo>
                  <a:pt x="3042679" y="2728835"/>
                </a:lnTo>
                <a:cubicBezTo>
                  <a:pt x="3062658" y="2716506"/>
                  <a:pt x="3074053" y="2695040"/>
                  <a:pt x="3069597" y="2675118"/>
                </a:cubicBezTo>
                <a:lnTo>
                  <a:pt x="3044824" y="2573126"/>
                </a:lnTo>
                <a:cubicBezTo>
                  <a:pt x="3039648" y="2552099"/>
                  <a:pt x="3018072" y="2538997"/>
                  <a:pt x="2993408" y="2540103"/>
                </a:cubicBezTo>
                <a:close/>
                <a:moveTo>
                  <a:pt x="2797770" y="2460621"/>
                </a:moveTo>
                <a:cubicBezTo>
                  <a:pt x="2785864" y="2460802"/>
                  <a:pt x="2774216" y="2464081"/>
                  <a:pt x="2763970" y="2470143"/>
                </a:cubicBezTo>
                <a:cubicBezTo>
                  <a:pt x="2744205" y="2481867"/>
                  <a:pt x="2732428" y="2502618"/>
                  <a:pt x="2736446" y="2522488"/>
                </a:cubicBezTo>
                <a:lnTo>
                  <a:pt x="2757254" y="2624975"/>
                </a:lnTo>
                <a:lnTo>
                  <a:pt x="2801134" y="2659252"/>
                </a:lnTo>
                <a:lnTo>
                  <a:pt x="2801072" y="2659266"/>
                </a:lnTo>
                <a:lnTo>
                  <a:pt x="2801292" y="2659376"/>
                </a:lnTo>
                <a:lnTo>
                  <a:pt x="2801134" y="2659252"/>
                </a:lnTo>
                <a:lnTo>
                  <a:pt x="2839934" y="2650569"/>
                </a:lnTo>
                <a:cubicBezTo>
                  <a:pt x="2860304" y="2638901"/>
                  <a:pt x="2872467" y="2617817"/>
                  <a:pt x="2868340" y="2597728"/>
                </a:cubicBezTo>
                <a:cubicBezTo>
                  <a:pt x="2861443" y="2563566"/>
                  <a:pt x="2854523" y="2529384"/>
                  <a:pt x="2847588" y="2495184"/>
                </a:cubicBezTo>
                <a:cubicBezTo>
                  <a:pt x="2843294" y="2473994"/>
                  <a:pt x="2822319" y="2460292"/>
                  <a:pt x="2797770" y="2460621"/>
                </a:cubicBezTo>
                <a:close/>
                <a:moveTo>
                  <a:pt x="877641" y="2444383"/>
                </a:moveTo>
                <a:cubicBezTo>
                  <a:pt x="865688" y="2441647"/>
                  <a:pt x="853235" y="2442024"/>
                  <a:pt x="841472" y="2445484"/>
                </a:cubicBezTo>
                <a:cubicBezTo>
                  <a:pt x="818134" y="2451980"/>
                  <a:pt x="799746" y="2469867"/>
                  <a:pt x="796996" y="2490508"/>
                </a:cubicBezTo>
                <a:cubicBezTo>
                  <a:pt x="792335" y="2526029"/>
                  <a:pt x="787636" y="2561569"/>
                  <a:pt x="782903" y="2597123"/>
                </a:cubicBezTo>
                <a:cubicBezTo>
                  <a:pt x="780206" y="2617378"/>
                  <a:pt x="793360" y="2634827"/>
                  <a:pt x="814168" y="2641985"/>
                </a:cubicBezTo>
                <a:lnTo>
                  <a:pt x="814006" y="2642366"/>
                </a:lnTo>
                <a:cubicBezTo>
                  <a:pt x="827341" y="2646627"/>
                  <a:pt x="841649" y="2646784"/>
                  <a:pt x="855070" y="2642810"/>
                </a:cubicBezTo>
                <a:cubicBezTo>
                  <a:pt x="878852" y="2636313"/>
                  <a:pt x="897735" y="2618427"/>
                  <a:pt x="900542" y="2597509"/>
                </a:cubicBezTo>
                <a:cubicBezTo>
                  <a:pt x="905275" y="2561988"/>
                  <a:pt x="909969" y="2526448"/>
                  <a:pt x="914630" y="2490894"/>
                </a:cubicBezTo>
                <a:cubicBezTo>
                  <a:pt x="917552" y="2468875"/>
                  <a:pt x="901695" y="2449888"/>
                  <a:pt x="877641" y="2444383"/>
                </a:cubicBezTo>
                <a:close/>
                <a:moveTo>
                  <a:pt x="3917172" y="2438440"/>
                </a:moveTo>
                <a:cubicBezTo>
                  <a:pt x="3904976" y="2440842"/>
                  <a:pt x="3893600" y="2446337"/>
                  <a:pt x="3884140" y="2454401"/>
                </a:cubicBezTo>
                <a:cubicBezTo>
                  <a:pt x="3865976" y="2469924"/>
                  <a:pt x="3858050" y="2492986"/>
                  <a:pt x="3865976" y="2512084"/>
                </a:cubicBezTo>
                <a:lnTo>
                  <a:pt x="3906930" y="2610830"/>
                </a:lnTo>
                <a:lnTo>
                  <a:pt x="3906930" y="2610939"/>
                </a:lnTo>
                <a:cubicBezTo>
                  <a:pt x="3914694" y="2629708"/>
                  <a:pt x="3935664" y="2639450"/>
                  <a:pt x="3958674" y="2636971"/>
                </a:cubicBezTo>
                <a:cubicBezTo>
                  <a:pt x="3972696" y="2635432"/>
                  <a:pt x="3985950" y="2629784"/>
                  <a:pt x="3996769" y="2620734"/>
                </a:cubicBezTo>
                <a:cubicBezTo>
                  <a:pt x="4015375" y="2605216"/>
                  <a:pt x="4023744" y="2581767"/>
                  <a:pt x="4015704" y="2562393"/>
                </a:cubicBezTo>
                <a:lnTo>
                  <a:pt x="3974750" y="2463647"/>
                </a:lnTo>
                <a:cubicBezTo>
                  <a:pt x="3966329" y="2443225"/>
                  <a:pt x="3942218" y="2433483"/>
                  <a:pt x="3917172" y="2438440"/>
                </a:cubicBezTo>
                <a:close/>
                <a:moveTo>
                  <a:pt x="1288526" y="2433623"/>
                </a:moveTo>
                <a:cubicBezTo>
                  <a:pt x="1277151" y="2432247"/>
                  <a:pt x="1264765" y="2434365"/>
                  <a:pt x="1253395" y="2439870"/>
                </a:cubicBezTo>
                <a:cubicBezTo>
                  <a:pt x="1242591" y="2445231"/>
                  <a:pt x="1233412" y="2453386"/>
                  <a:pt x="1226811" y="2463485"/>
                </a:cubicBezTo>
                <a:cubicBezTo>
                  <a:pt x="1214148" y="2482859"/>
                  <a:pt x="1214148" y="2506579"/>
                  <a:pt x="1227912" y="2522326"/>
                </a:cubicBezTo>
                <a:lnTo>
                  <a:pt x="1299749" y="2604224"/>
                </a:lnTo>
                <a:cubicBezTo>
                  <a:pt x="1313399" y="2619857"/>
                  <a:pt x="1336905" y="2623488"/>
                  <a:pt x="1358266" y="2615234"/>
                </a:cubicBezTo>
                <a:cubicBezTo>
                  <a:pt x="1371162" y="2610244"/>
                  <a:pt x="1382229" y="2601427"/>
                  <a:pt x="1389974" y="2589969"/>
                </a:cubicBezTo>
                <a:cubicBezTo>
                  <a:pt x="1403018" y="2570486"/>
                  <a:pt x="1403514" y="2546265"/>
                  <a:pt x="1389421" y="2530194"/>
                </a:cubicBezTo>
                <a:lnTo>
                  <a:pt x="1317583" y="2448348"/>
                </a:lnTo>
                <a:cubicBezTo>
                  <a:pt x="1310263" y="2439872"/>
                  <a:pt x="1299900" y="2435000"/>
                  <a:pt x="1288526" y="2433623"/>
                </a:cubicBezTo>
                <a:close/>
                <a:moveTo>
                  <a:pt x="4128334" y="2433431"/>
                </a:moveTo>
                <a:cubicBezTo>
                  <a:pt x="4116209" y="2436243"/>
                  <a:pt x="4105009" y="2442119"/>
                  <a:pt x="4095801" y="2450493"/>
                </a:cubicBezTo>
                <a:cubicBezTo>
                  <a:pt x="4078129" y="2466674"/>
                  <a:pt x="4070808" y="2490070"/>
                  <a:pt x="4079506" y="2509057"/>
                </a:cubicBezTo>
                <a:cubicBezTo>
                  <a:pt x="4094514" y="2541752"/>
                  <a:pt x="4109508" y="2574465"/>
                  <a:pt x="4124482" y="2607198"/>
                </a:cubicBezTo>
                <a:cubicBezTo>
                  <a:pt x="4133014" y="2625800"/>
                  <a:pt x="4154594" y="2635046"/>
                  <a:pt x="4177547" y="2631910"/>
                </a:cubicBezTo>
                <a:cubicBezTo>
                  <a:pt x="4191616" y="2629946"/>
                  <a:pt x="4204789" y="2623879"/>
                  <a:pt x="4215422" y="2614462"/>
                </a:cubicBezTo>
                <a:cubicBezTo>
                  <a:pt x="4233695" y="2598276"/>
                  <a:pt x="4241292" y="2574446"/>
                  <a:pt x="4232484" y="2555182"/>
                </a:cubicBezTo>
                <a:cubicBezTo>
                  <a:pt x="4217476" y="2522488"/>
                  <a:pt x="4202482" y="2489793"/>
                  <a:pt x="4187512" y="2457099"/>
                </a:cubicBezTo>
                <a:cubicBezTo>
                  <a:pt x="4178210" y="2436786"/>
                  <a:pt x="4153493" y="2427926"/>
                  <a:pt x="4128334" y="2433431"/>
                </a:cubicBezTo>
                <a:close/>
                <a:moveTo>
                  <a:pt x="3705840" y="2425229"/>
                </a:moveTo>
                <a:cubicBezTo>
                  <a:pt x="3693744" y="2427316"/>
                  <a:pt x="3682377" y="2432449"/>
                  <a:pt x="3672812" y="2440146"/>
                </a:cubicBezTo>
                <a:cubicBezTo>
                  <a:pt x="3654372" y="2455006"/>
                  <a:pt x="3645617" y="2477683"/>
                  <a:pt x="3652776" y="2496895"/>
                </a:cubicBezTo>
                <a:lnTo>
                  <a:pt x="3689654" y="2595970"/>
                </a:lnTo>
                <a:cubicBezTo>
                  <a:pt x="3696813" y="2614900"/>
                  <a:pt x="3717068" y="2625252"/>
                  <a:pt x="3739421" y="2623817"/>
                </a:cubicBezTo>
                <a:cubicBezTo>
                  <a:pt x="3753461" y="2622711"/>
                  <a:pt x="3766868" y="2617483"/>
                  <a:pt x="3777954" y="2608790"/>
                </a:cubicBezTo>
                <a:cubicBezTo>
                  <a:pt x="3796889" y="2593930"/>
                  <a:pt x="3806030" y="2570924"/>
                  <a:pt x="3798762" y="2551436"/>
                </a:cubicBezTo>
                <a:lnTo>
                  <a:pt x="3761878" y="2452032"/>
                </a:lnTo>
                <a:cubicBezTo>
                  <a:pt x="3754229" y="2431505"/>
                  <a:pt x="3730775" y="2421044"/>
                  <a:pt x="3705840" y="2425229"/>
                </a:cubicBezTo>
                <a:close/>
                <a:moveTo>
                  <a:pt x="1903961" y="2410091"/>
                </a:moveTo>
                <a:cubicBezTo>
                  <a:pt x="1892545" y="2410614"/>
                  <a:pt x="1880807" y="2414741"/>
                  <a:pt x="1870650" y="2422255"/>
                </a:cubicBezTo>
                <a:cubicBezTo>
                  <a:pt x="1860923" y="2429375"/>
                  <a:pt x="1853312" y="2439002"/>
                  <a:pt x="1848632" y="2450107"/>
                </a:cubicBezTo>
                <a:cubicBezTo>
                  <a:pt x="1839876" y="2471297"/>
                  <a:pt x="1844061" y="2494693"/>
                  <a:pt x="1860575" y="2507899"/>
                </a:cubicBezTo>
                <a:lnTo>
                  <a:pt x="1946343" y="2575986"/>
                </a:lnTo>
                <a:cubicBezTo>
                  <a:pt x="1962634" y="2588978"/>
                  <a:pt x="1986473" y="2588482"/>
                  <a:pt x="2005956" y="2576701"/>
                </a:cubicBezTo>
                <a:lnTo>
                  <a:pt x="2032441" y="2546437"/>
                </a:lnTo>
                <a:lnTo>
                  <a:pt x="2032493" y="2546704"/>
                </a:lnTo>
                <a:lnTo>
                  <a:pt x="2032493" y="2546375"/>
                </a:lnTo>
                <a:lnTo>
                  <a:pt x="2032441" y="2546437"/>
                </a:lnTo>
                <a:lnTo>
                  <a:pt x="2021150" y="2487811"/>
                </a:lnTo>
                <a:lnTo>
                  <a:pt x="1935334" y="2419557"/>
                </a:lnTo>
                <a:cubicBezTo>
                  <a:pt x="1926470" y="2412651"/>
                  <a:pt x="1915377" y="2409569"/>
                  <a:pt x="1903961" y="2410091"/>
                </a:cubicBezTo>
                <a:close/>
                <a:moveTo>
                  <a:pt x="4338398" y="2408605"/>
                </a:moveTo>
                <a:cubicBezTo>
                  <a:pt x="4326245" y="2411755"/>
                  <a:pt x="4315116" y="2417994"/>
                  <a:pt x="4306085" y="2426716"/>
                </a:cubicBezTo>
                <a:cubicBezTo>
                  <a:pt x="4288746" y="2443501"/>
                  <a:pt x="4282194" y="2467279"/>
                  <a:pt x="4291496" y="2486104"/>
                </a:cubicBezTo>
                <a:cubicBezTo>
                  <a:pt x="4307863" y="2518618"/>
                  <a:pt x="4324196" y="2551127"/>
                  <a:pt x="4340490" y="2583640"/>
                </a:cubicBezTo>
                <a:cubicBezTo>
                  <a:pt x="4349794" y="2602132"/>
                  <a:pt x="4371974" y="2610773"/>
                  <a:pt x="4395042" y="2606974"/>
                </a:cubicBezTo>
                <a:cubicBezTo>
                  <a:pt x="4409197" y="2604591"/>
                  <a:pt x="4422332" y="2598081"/>
                  <a:pt x="4432803" y="2588263"/>
                </a:cubicBezTo>
                <a:cubicBezTo>
                  <a:pt x="4450694" y="2571420"/>
                  <a:pt x="4457576" y="2547199"/>
                  <a:pt x="4447944" y="2528102"/>
                </a:cubicBezTo>
                <a:cubicBezTo>
                  <a:pt x="4431612" y="2495589"/>
                  <a:pt x="4415283" y="2463099"/>
                  <a:pt x="4398950" y="2430624"/>
                </a:cubicBezTo>
                <a:cubicBezTo>
                  <a:pt x="4388984" y="2410478"/>
                  <a:pt x="4363663" y="2402056"/>
                  <a:pt x="4338398" y="2408605"/>
                </a:cubicBezTo>
                <a:close/>
                <a:moveTo>
                  <a:pt x="3496385" y="2394021"/>
                </a:moveTo>
                <a:cubicBezTo>
                  <a:pt x="3484384" y="2395770"/>
                  <a:pt x="3473027" y="2400527"/>
                  <a:pt x="3463357" y="2407838"/>
                </a:cubicBezTo>
                <a:lnTo>
                  <a:pt x="3463242" y="2407838"/>
                </a:lnTo>
                <a:cubicBezTo>
                  <a:pt x="3444474" y="2422093"/>
                  <a:pt x="3435004" y="2444326"/>
                  <a:pt x="3441114" y="2463704"/>
                </a:cubicBezTo>
                <a:lnTo>
                  <a:pt x="3474142" y="2563713"/>
                </a:lnTo>
                <a:cubicBezTo>
                  <a:pt x="3480419" y="2582701"/>
                  <a:pt x="3500183" y="2593601"/>
                  <a:pt x="3522640" y="2592610"/>
                </a:cubicBezTo>
                <a:cubicBezTo>
                  <a:pt x="3536557" y="2591957"/>
                  <a:pt x="3549969" y="2587186"/>
                  <a:pt x="3561174" y="2578903"/>
                </a:cubicBezTo>
                <a:cubicBezTo>
                  <a:pt x="3580495" y="2564648"/>
                  <a:pt x="3590351" y="2542028"/>
                  <a:pt x="3583907" y="2522431"/>
                </a:cubicBezTo>
                <a:lnTo>
                  <a:pt x="3550879" y="2422421"/>
                </a:lnTo>
                <a:cubicBezTo>
                  <a:pt x="3544054" y="2401728"/>
                  <a:pt x="3521211" y="2390609"/>
                  <a:pt x="3496385" y="2394021"/>
                </a:cubicBezTo>
                <a:close/>
                <a:moveTo>
                  <a:pt x="2608237" y="2369033"/>
                </a:moveTo>
                <a:cubicBezTo>
                  <a:pt x="2596384" y="2368881"/>
                  <a:pt x="2584683" y="2371778"/>
                  <a:pt x="2574274" y="2377455"/>
                </a:cubicBezTo>
                <a:cubicBezTo>
                  <a:pt x="2554072" y="2388574"/>
                  <a:pt x="2541575" y="2408939"/>
                  <a:pt x="2544826" y="2428860"/>
                </a:cubicBezTo>
                <a:cubicBezTo>
                  <a:pt x="2550216" y="2463209"/>
                  <a:pt x="2555720" y="2497552"/>
                  <a:pt x="2561340" y="2531901"/>
                </a:cubicBezTo>
                <a:lnTo>
                  <a:pt x="2561116" y="2531791"/>
                </a:lnTo>
                <a:cubicBezTo>
                  <a:pt x="2564309" y="2551327"/>
                  <a:pt x="2581704" y="2565034"/>
                  <a:pt x="2603671" y="2567622"/>
                </a:cubicBezTo>
                <a:cubicBezTo>
                  <a:pt x="2617163" y="2569037"/>
                  <a:pt x="2630770" y="2566392"/>
                  <a:pt x="2642752" y="2560025"/>
                </a:cubicBezTo>
                <a:cubicBezTo>
                  <a:pt x="2663450" y="2549015"/>
                  <a:pt x="2676333" y="2528374"/>
                  <a:pt x="2673030" y="2508176"/>
                </a:cubicBezTo>
                <a:cubicBezTo>
                  <a:pt x="2667635" y="2473832"/>
                  <a:pt x="2662130" y="2439484"/>
                  <a:pt x="2656516" y="2405140"/>
                </a:cubicBezTo>
                <a:cubicBezTo>
                  <a:pt x="2653046" y="2383836"/>
                  <a:pt x="2632681" y="2369472"/>
                  <a:pt x="2608237" y="2369033"/>
                </a:cubicBezTo>
                <a:close/>
                <a:moveTo>
                  <a:pt x="4581676" y="2362902"/>
                </a:moveTo>
                <a:cubicBezTo>
                  <a:pt x="4570646" y="2359373"/>
                  <a:pt x="4557819" y="2359263"/>
                  <a:pt x="4545156" y="2362923"/>
                </a:cubicBezTo>
                <a:cubicBezTo>
                  <a:pt x="4532964" y="2366450"/>
                  <a:pt x="4521893" y="2373065"/>
                  <a:pt x="4513010" y="2382130"/>
                </a:cubicBezTo>
                <a:cubicBezTo>
                  <a:pt x="4496057" y="2399745"/>
                  <a:pt x="4490276" y="2423908"/>
                  <a:pt x="4500513" y="2442677"/>
                </a:cubicBezTo>
                <a:lnTo>
                  <a:pt x="4553415" y="2539383"/>
                </a:lnTo>
                <a:lnTo>
                  <a:pt x="4553415" y="2539493"/>
                </a:lnTo>
                <a:cubicBezTo>
                  <a:pt x="4563490" y="2557932"/>
                  <a:pt x="4586224" y="2565968"/>
                  <a:pt x="4609344" y="2561454"/>
                </a:cubicBezTo>
                <a:cubicBezTo>
                  <a:pt x="4623570" y="2558638"/>
                  <a:pt x="4636644" y="2551689"/>
                  <a:pt x="4646942" y="2541475"/>
                </a:cubicBezTo>
                <a:cubicBezTo>
                  <a:pt x="4664500" y="2523975"/>
                  <a:pt x="4670558" y="2499368"/>
                  <a:pt x="4660154" y="2480380"/>
                </a:cubicBezTo>
                <a:lnTo>
                  <a:pt x="4607418" y="2383398"/>
                </a:lnTo>
                <a:cubicBezTo>
                  <a:pt x="4601940" y="2373380"/>
                  <a:pt x="4592706" y="2366431"/>
                  <a:pt x="4581676" y="2362902"/>
                </a:cubicBezTo>
                <a:close/>
                <a:moveTo>
                  <a:pt x="3290061" y="2346576"/>
                </a:moveTo>
                <a:cubicBezTo>
                  <a:pt x="3278046" y="2347929"/>
                  <a:pt x="3266570" y="2352300"/>
                  <a:pt x="3256704" y="2359287"/>
                </a:cubicBezTo>
                <a:cubicBezTo>
                  <a:pt x="3237550" y="2373103"/>
                  <a:pt x="3227308" y="2394955"/>
                  <a:pt x="3232922" y="2414329"/>
                </a:cubicBezTo>
                <a:lnTo>
                  <a:pt x="3261713" y="2514891"/>
                </a:lnTo>
                <a:cubicBezTo>
                  <a:pt x="3267218" y="2534212"/>
                  <a:pt x="3286649" y="2545493"/>
                  <a:pt x="3308668" y="2545221"/>
                </a:cubicBezTo>
                <a:cubicBezTo>
                  <a:pt x="3322470" y="2544931"/>
                  <a:pt x="3335876" y="2540560"/>
                  <a:pt x="3347205" y="2532668"/>
                </a:cubicBezTo>
                <a:cubicBezTo>
                  <a:pt x="3366855" y="2519128"/>
                  <a:pt x="3377369" y="2496895"/>
                  <a:pt x="3371864" y="2477130"/>
                </a:cubicBezTo>
                <a:cubicBezTo>
                  <a:pt x="3362213" y="2443630"/>
                  <a:pt x="3352596" y="2410092"/>
                  <a:pt x="3343021" y="2376516"/>
                </a:cubicBezTo>
                <a:cubicBezTo>
                  <a:pt x="3337020" y="2355712"/>
                  <a:pt x="3314835" y="2343931"/>
                  <a:pt x="3290061" y="2346576"/>
                </a:cubicBezTo>
                <a:close/>
                <a:moveTo>
                  <a:pt x="3087927" y="2284323"/>
                </a:moveTo>
                <a:cubicBezTo>
                  <a:pt x="3075916" y="2285271"/>
                  <a:pt x="3064354" y="2289289"/>
                  <a:pt x="3054346" y="2295990"/>
                </a:cubicBezTo>
                <a:cubicBezTo>
                  <a:pt x="3034862" y="2308982"/>
                  <a:pt x="3023853" y="2330448"/>
                  <a:pt x="3028638" y="2350041"/>
                </a:cubicBezTo>
                <a:cubicBezTo>
                  <a:pt x="3036936" y="2383765"/>
                  <a:pt x="3045210" y="2417522"/>
                  <a:pt x="3053469" y="2451318"/>
                </a:cubicBezTo>
                <a:lnTo>
                  <a:pt x="3053245" y="2451208"/>
                </a:lnTo>
                <a:cubicBezTo>
                  <a:pt x="3057925" y="2470420"/>
                  <a:pt x="3076532" y="2482473"/>
                  <a:pt x="3099046" y="2483021"/>
                </a:cubicBezTo>
                <a:cubicBezTo>
                  <a:pt x="3112715" y="2483088"/>
                  <a:pt x="3126107" y="2479170"/>
                  <a:pt x="3137579" y="2471740"/>
                </a:cubicBezTo>
                <a:cubicBezTo>
                  <a:pt x="3157562" y="2458805"/>
                  <a:pt x="3168958" y="2437010"/>
                  <a:pt x="3164111" y="2417136"/>
                </a:cubicBezTo>
                <a:cubicBezTo>
                  <a:pt x="3155818" y="2383341"/>
                  <a:pt x="3147544" y="2349583"/>
                  <a:pt x="3139285" y="2315864"/>
                </a:cubicBezTo>
                <a:cubicBezTo>
                  <a:pt x="3134166" y="2294946"/>
                  <a:pt x="3112586" y="2282507"/>
                  <a:pt x="3087927" y="2284323"/>
                </a:cubicBezTo>
                <a:close/>
                <a:moveTo>
                  <a:pt x="2423717" y="2265716"/>
                </a:moveTo>
                <a:cubicBezTo>
                  <a:pt x="2411874" y="2265163"/>
                  <a:pt x="2400092" y="2267704"/>
                  <a:pt x="2389531" y="2273094"/>
                </a:cubicBezTo>
                <a:cubicBezTo>
                  <a:pt x="2368947" y="2283498"/>
                  <a:pt x="2355736" y="2303477"/>
                  <a:pt x="2358209" y="2323513"/>
                </a:cubicBezTo>
                <a:cubicBezTo>
                  <a:pt x="2362432" y="2358043"/>
                  <a:pt x="2366650" y="2392553"/>
                  <a:pt x="2370872" y="2427044"/>
                </a:cubicBezTo>
                <a:cubicBezTo>
                  <a:pt x="2373184" y="2446695"/>
                  <a:pt x="2390136" y="2460950"/>
                  <a:pt x="2411717" y="2464086"/>
                </a:cubicBezTo>
                <a:cubicBezTo>
                  <a:pt x="2425123" y="2465949"/>
                  <a:pt x="2438778" y="2463747"/>
                  <a:pt x="2450912" y="2457756"/>
                </a:cubicBezTo>
                <a:cubicBezTo>
                  <a:pt x="2472106" y="2447409"/>
                  <a:pt x="2485646" y="2427211"/>
                  <a:pt x="2483116" y="2406899"/>
                </a:cubicBezTo>
                <a:cubicBezTo>
                  <a:pt x="2478893" y="2372407"/>
                  <a:pt x="2474675" y="2337897"/>
                  <a:pt x="2470452" y="2303368"/>
                </a:cubicBezTo>
                <a:cubicBezTo>
                  <a:pt x="2467755" y="2281954"/>
                  <a:pt x="2448048" y="2266932"/>
                  <a:pt x="2423717" y="2265716"/>
                </a:cubicBezTo>
                <a:close/>
                <a:moveTo>
                  <a:pt x="723176" y="2253720"/>
                </a:moveTo>
                <a:lnTo>
                  <a:pt x="723176" y="2253830"/>
                </a:lnTo>
                <a:cubicBezTo>
                  <a:pt x="699561" y="2260216"/>
                  <a:pt x="680182" y="2277226"/>
                  <a:pt x="676822" y="2297810"/>
                </a:cubicBezTo>
                <a:cubicBezTo>
                  <a:pt x="670808" y="2333512"/>
                  <a:pt x="664731" y="2369233"/>
                  <a:pt x="658602" y="2404973"/>
                </a:cubicBezTo>
                <a:cubicBezTo>
                  <a:pt x="655299" y="2425338"/>
                  <a:pt x="667686" y="2443339"/>
                  <a:pt x="688328" y="2451208"/>
                </a:cubicBezTo>
                <a:cubicBezTo>
                  <a:pt x="701486" y="2455979"/>
                  <a:pt x="715775" y="2456689"/>
                  <a:pt x="729339" y="2453248"/>
                </a:cubicBezTo>
                <a:cubicBezTo>
                  <a:pt x="753450" y="2447467"/>
                  <a:pt x="773157" y="2429966"/>
                  <a:pt x="776736" y="2408939"/>
                </a:cubicBezTo>
                <a:lnTo>
                  <a:pt x="794904" y="2301771"/>
                </a:lnTo>
                <a:cubicBezTo>
                  <a:pt x="798703" y="2279647"/>
                  <a:pt x="783509" y="2260216"/>
                  <a:pt x="759560" y="2253720"/>
                </a:cubicBezTo>
                <a:cubicBezTo>
                  <a:pt x="747635" y="2250584"/>
                  <a:pt x="735101" y="2250584"/>
                  <a:pt x="723176" y="2253720"/>
                </a:cubicBezTo>
                <a:close/>
                <a:moveTo>
                  <a:pt x="1106577" y="2223993"/>
                </a:moveTo>
                <a:cubicBezTo>
                  <a:pt x="1095244" y="2222431"/>
                  <a:pt x="1082857" y="2224384"/>
                  <a:pt x="1071407" y="2229886"/>
                </a:cubicBezTo>
                <a:cubicBezTo>
                  <a:pt x="1060574" y="2235171"/>
                  <a:pt x="1051323" y="2243221"/>
                  <a:pt x="1044598" y="2253225"/>
                </a:cubicBezTo>
                <a:cubicBezTo>
                  <a:pt x="1031663" y="2272379"/>
                  <a:pt x="1030948" y="2296104"/>
                  <a:pt x="1044598" y="2312175"/>
                </a:cubicBezTo>
                <a:lnTo>
                  <a:pt x="1115115" y="2394736"/>
                </a:lnTo>
                <a:cubicBezTo>
                  <a:pt x="1128494" y="2410478"/>
                  <a:pt x="1151999" y="2414386"/>
                  <a:pt x="1173470" y="2406408"/>
                </a:cubicBezTo>
                <a:cubicBezTo>
                  <a:pt x="1186457" y="2401585"/>
                  <a:pt x="1197657" y="2392901"/>
                  <a:pt x="1205559" y="2381529"/>
                </a:cubicBezTo>
                <a:cubicBezTo>
                  <a:pt x="1218937" y="2362208"/>
                  <a:pt x="1219819" y="2338264"/>
                  <a:pt x="1206002" y="2321750"/>
                </a:cubicBezTo>
                <a:lnTo>
                  <a:pt x="1135428" y="2239189"/>
                </a:lnTo>
                <a:cubicBezTo>
                  <a:pt x="1128191" y="2230632"/>
                  <a:pt x="1117911" y="2225555"/>
                  <a:pt x="1106577" y="2223993"/>
                </a:cubicBezTo>
                <a:close/>
                <a:moveTo>
                  <a:pt x="1687919" y="2212969"/>
                </a:moveTo>
                <a:cubicBezTo>
                  <a:pt x="1676482" y="2212658"/>
                  <a:pt x="1664413" y="2215960"/>
                  <a:pt x="1653651" y="2222675"/>
                </a:cubicBezTo>
                <a:cubicBezTo>
                  <a:pt x="1643423" y="2229052"/>
                  <a:pt x="1635083" y="2238036"/>
                  <a:pt x="1629483" y="2248711"/>
                </a:cubicBezTo>
                <a:cubicBezTo>
                  <a:pt x="1618969" y="2269186"/>
                  <a:pt x="1621009" y="2292854"/>
                  <a:pt x="1636422" y="2307276"/>
                </a:cubicBezTo>
                <a:lnTo>
                  <a:pt x="1715966" y="2381858"/>
                </a:lnTo>
                <a:cubicBezTo>
                  <a:pt x="1731270" y="2396275"/>
                  <a:pt x="1754885" y="2397653"/>
                  <a:pt x="1775307" y="2387358"/>
                </a:cubicBezTo>
                <a:lnTo>
                  <a:pt x="1804360" y="2359139"/>
                </a:lnTo>
                <a:lnTo>
                  <a:pt x="1804375" y="2359287"/>
                </a:lnTo>
                <a:lnTo>
                  <a:pt x="1804375" y="2359125"/>
                </a:lnTo>
                <a:lnTo>
                  <a:pt x="1804360" y="2359139"/>
                </a:lnTo>
                <a:lnTo>
                  <a:pt x="1797931" y="2299512"/>
                </a:lnTo>
                <a:lnTo>
                  <a:pt x="1718387" y="2224934"/>
                </a:lnTo>
                <a:cubicBezTo>
                  <a:pt x="1710159" y="2217201"/>
                  <a:pt x="1699355" y="2213279"/>
                  <a:pt x="1687919" y="2212969"/>
                </a:cubicBezTo>
                <a:close/>
                <a:moveTo>
                  <a:pt x="2890087" y="2207266"/>
                </a:moveTo>
                <a:cubicBezTo>
                  <a:pt x="2878096" y="2207824"/>
                  <a:pt x="2866457" y="2211465"/>
                  <a:pt x="2856286" y="2217833"/>
                </a:cubicBezTo>
                <a:lnTo>
                  <a:pt x="2856396" y="2217999"/>
                </a:lnTo>
                <a:cubicBezTo>
                  <a:pt x="2836522" y="2230329"/>
                  <a:pt x="2824798" y="2251461"/>
                  <a:pt x="2828320" y="2271002"/>
                </a:cubicBezTo>
                <a:cubicBezTo>
                  <a:pt x="2835292" y="2304945"/>
                  <a:pt x="2842212" y="2338907"/>
                  <a:pt x="2849076" y="2372884"/>
                </a:cubicBezTo>
                <a:cubicBezTo>
                  <a:pt x="2853146" y="2392148"/>
                  <a:pt x="2871094" y="2404806"/>
                  <a:pt x="2893113" y="2405907"/>
                </a:cubicBezTo>
                <a:cubicBezTo>
                  <a:pt x="2906768" y="2406446"/>
                  <a:pt x="2920284" y="2402962"/>
                  <a:pt x="2931975" y="2395889"/>
                </a:cubicBezTo>
                <a:cubicBezTo>
                  <a:pt x="2952344" y="2383617"/>
                  <a:pt x="2964455" y="2362208"/>
                  <a:pt x="2960380" y="2342172"/>
                </a:cubicBezTo>
                <a:cubicBezTo>
                  <a:pt x="2953484" y="2308267"/>
                  <a:pt x="2946564" y="2274305"/>
                  <a:pt x="2939629" y="2240290"/>
                </a:cubicBezTo>
                <a:cubicBezTo>
                  <a:pt x="2935611" y="2219320"/>
                  <a:pt x="2914636" y="2206218"/>
                  <a:pt x="2890087" y="2207266"/>
                </a:cubicBezTo>
                <a:close/>
                <a:moveTo>
                  <a:pt x="2245913" y="2151181"/>
                </a:moveTo>
                <a:cubicBezTo>
                  <a:pt x="2234094" y="2150285"/>
                  <a:pt x="2222246" y="2152443"/>
                  <a:pt x="2211508" y="2157453"/>
                </a:cubicBezTo>
                <a:cubicBezTo>
                  <a:pt x="2190809" y="2167304"/>
                  <a:pt x="2176826" y="2186844"/>
                  <a:pt x="2178480" y="2206990"/>
                </a:cubicBezTo>
                <a:cubicBezTo>
                  <a:pt x="2181377" y="2241662"/>
                  <a:pt x="2184275" y="2276340"/>
                  <a:pt x="2187178" y="2311017"/>
                </a:cubicBezTo>
                <a:cubicBezTo>
                  <a:pt x="2188826" y="2330886"/>
                  <a:pt x="2205069" y="2345694"/>
                  <a:pt x="2226482" y="2349545"/>
                </a:cubicBezTo>
                <a:cubicBezTo>
                  <a:pt x="2239818" y="2351809"/>
                  <a:pt x="2253524" y="2350022"/>
                  <a:pt x="2265840" y="2344426"/>
                </a:cubicBezTo>
                <a:lnTo>
                  <a:pt x="2265840" y="2344760"/>
                </a:lnTo>
                <a:cubicBezTo>
                  <a:pt x="2287253" y="2335128"/>
                  <a:pt x="2301675" y="2315254"/>
                  <a:pt x="2299750" y="2294393"/>
                </a:cubicBezTo>
                <a:cubicBezTo>
                  <a:pt x="2296852" y="2259721"/>
                  <a:pt x="2293950" y="2225044"/>
                  <a:pt x="2291052" y="2190366"/>
                </a:cubicBezTo>
                <a:cubicBezTo>
                  <a:pt x="2289288" y="2168843"/>
                  <a:pt x="2270134" y="2153216"/>
                  <a:pt x="2245913" y="2151181"/>
                </a:cubicBezTo>
                <a:close/>
                <a:moveTo>
                  <a:pt x="2698185" y="2116994"/>
                </a:moveTo>
                <a:cubicBezTo>
                  <a:pt x="2686227" y="2117204"/>
                  <a:pt x="2674517" y="2120464"/>
                  <a:pt x="2664165" y="2126464"/>
                </a:cubicBezTo>
                <a:lnTo>
                  <a:pt x="2664280" y="2126631"/>
                </a:lnTo>
                <a:cubicBezTo>
                  <a:pt x="2644077" y="2138355"/>
                  <a:pt x="2631580" y="2159049"/>
                  <a:pt x="2634716" y="2178752"/>
                </a:cubicBezTo>
                <a:cubicBezTo>
                  <a:pt x="2640183" y="2212952"/>
                  <a:pt x="2645688" y="2247115"/>
                  <a:pt x="2651230" y="2281239"/>
                </a:cubicBezTo>
                <a:cubicBezTo>
                  <a:pt x="2654424" y="2300727"/>
                  <a:pt x="2671872" y="2313934"/>
                  <a:pt x="2693619" y="2315749"/>
                </a:cubicBezTo>
                <a:cubicBezTo>
                  <a:pt x="2707212" y="2316717"/>
                  <a:pt x="2720785" y="2313652"/>
                  <a:pt x="2732648" y="2306947"/>
                </a:cubicBezTo>
                <a:cubicBezTo>
                  <a:pt x="2753398" y="2295332"/>
                  <a:pt x="2766281" y="2274305"/>
                  <a:pt x="2762978" y="2254159"/>
                </a:cubicBezTo>
                <a:cubicBezTo>
                  <a:pt x="2757512" y="2220034"/>
                  <a:pt x="2752007" y="2185872"/>
                  <a:pt x="2746464" y="2151671"/>
                </a:cubicBezTo>
                <a:cubicBezTo>
                  <a:pt x="2742994" y="2130482"/>
                  <a:pt x="2722630" y="2116723"/>
                  <a:pt x="2698185" y="2116994"/>
                </a:cubicBezTo>
                <a:close/>
                <a:moveTo>
                  <a:pt x="622824" y="2051553"/>
                </a:moveTo>
                <a:cubicBezTo>
                  <a:pt x="598823" y="2057005"/>
                  <a:pt x="578896" y="2073843"/>
                  <a:pt x="574602" y="2094704"/>
                </a:cubicBezTo>
                <a:cubicBezTo>
                  <a:pt x="567038" y="2130592"/>
                  <a:pt x="559589" y="2166479"/>
                  <a:pt x="552250" y="2202367"/>
                </a:cubicBezTo>
                <a:cubicBezTo>
                  <a:pt x="548013" y="2222842"/>
                  <a:pt x="559956" y="2241391"/>
                  <a:pt x="580378" y="2249979"/>
                </a:cubicBezTo>
                <a:lnTo>
                  <a:pt x="580378" y="2250089"/>
                </a:lnTo>
                <a:cubicBezTo>
                  <a:pt x="593480" y="2255236"/>
                  <a:pt x="607826" y="2256327"/>
                  <a:pt x="621556" y="2253225"/>
                </a:cubicBezTo>
                <a:cubicBezTo>
                  <a:pt x="645996" y="2247996"/>
                  <a:pt x="666418" y="2230987"/>
                  <a:pt x="670770" y="2209854"/>
                </a:cubicBezTo>
                <a:cubicBezTo>
                  <a:pt x="678329" y="2174000"/>
                  <a:pt x="685778" y="2138098"/>
                  <a:pt x="693117" y="2102139"/>
                </a:cubicBezTo>
                <a:cubicBezTo>
                  <a:pt x="697907" y="2080120"/>
                  <a:pt x="683209" y="2059865"/>
                  <a:pt x="659374" y="2052601"/>
                </a:cubicBezTo>
                <a:cubicBezTo>
                  <a:pt x="647483" y="2049108"/>
                  <a:pt x="634891" y="2048746"/>
                  <a:pt x="622824" y="2051553"/>
                </a:cubicBezTo>
                <a:close/>
                <a:moveTo>
                  <a:pt x="2075759" y="2026398"/>
                </a:moveTo>
                <a:cubicBezTo>
                  <a:pt x="2063958" y="2025111"/>
                  <a:pt x="2052029" y="2026913"/>
                  <a:pt x="2041134" y="2031626"/>
                </a:cubicBezTo>
                <a:cubicBezTo>
                  <a:pt x="2019830" y="2040763"/>
                  <a:pt x="2005132" y="2059917"/>
                  <a:pt x="2006013" y="2080120"/>
                </a:cubicBezTo>
                <a:lnTo>
                  <a:pt x="2010636" y="2184700"/>
                </a:lnTo>
                <a:cubicBezTo>
                  <a:pt x="2011518" y="2204569"/>
                  <a:pt x="2027208" y="2219925"/>
                  <a:pt x="2048454" y="2224491"/>
                </a:cubicBezTo>
                <a:lnTo>
                  <a:pt x="2048454" y="2224824"/>
                </a:lnTo>
                <a:cubicBezTo>
                  <a:pt x="2061751" y="2227422"/>
                  <a:pt x="2075525" y="2225968"/>
                  <a:pt x="2087978" y="2220640"/>
                </a:cubicBezTo>
                <a:cubicBezTo>
                  <a:pt x="2109726" y="2211613"/>
                  <a:pt x="2124862" y="2192239"/>
                  <a:pt x="2123981" y="2171708"/>
                </a:cubicBezTo>
                <a:cubicBezTo>
                  <a:pt x="2122475" y="2136849"/>
                  <a:pt x="2120916" y="2101991"/>
                  <a:pt x="2119300" y="2067128"/>
                </a:cubicBezTo>
                <a:cubicBezTo>
                  <a:pt x="2118366" y="2045552"/>
                  <a:pt x="2099870" y="2029205"/>
                  <a:pt x="2075759" y="2026398"/>
                </a:cubicBezTo>
                <a:close/>
                <a:moveTo>
                  <a:pt x="1504202" y="2014159"/>
                </a:moveTo>
                <a:cubicBezTo>
                  <a:pt x="1492827" y="2012748"/>
                  <a:pt x="1480442" y="2014867"/>
                  <a:pt x="1469075" y="2020507"/>
                </a:cubicBezTo>
                <a:cubicBezTo>
                  <a:pt x="1458275" y="2025907"/>
                  <a:pt x="1449100" y="2034071"/>
                  <a:pt x="1442485" y="2044175"/>
                </a:cubicBezTo>
                <a:cubicBezTo>
                  <a:pt x="1429989" y="2063496"/>
                  <a:pt x="1429660" y="2087274"/>
                  <a:pt x="1443586" y="2103125"/>
                </a:cubicBezTo>
                <a:lnTo>
                  <a:pt x="1515424" y="2184971"/>
                </a:lnTo>
                <a:cubicBezTo>
                  <a:pt x="1529078" y="2200604"/>
                  <a:pt x="1552584" y="2204240"/>
                  <a:pt x="1573940" y="2195981"/>
                </a:cubicBezTo>
                <a:lnTo>
                  <a:pt x="1605643" y="2170669"/>
                </a:lnTo>
                <a:lnTo>
                  <a:pt x="1605648" y="2170993"/>
                </a:lnTo>
                <a:lnTo>
                  <a:pt x="1605648" y="2170664"/>
                </a:lnTo>
                <a:lnTo>
                  <a:pt x="1605643" y="2170669"/>
                </a:lnTo>
                <a:lnTo>
                  <a:pt x="1604824" y="2110889"/>
                </a:lnTo>
                <a:lnTo>
                  <a:pt x="1533263" y="2028986"/>
                </a:lnTo>
                <a:cubicBezTo>
                  <a:pt x="1525940" y="2020509"/>
                  <a:pt x="1515576" y="2015570"/>
                  <a:pt x="1504202" y="2014159"/>
                </a:cubicBezTo>
                <a:close/>
                <a:moveTo>
                  <a:pt x="2512732" y="2014126"/>
                </a:moveTo>
                <a:cubicBezTo>
                  <a:pt x="2500812" y="2013973"/>
                  <a:pt x="2489049" y="2016852"/>
                  <a:pt x="2478545" y="2022490"/>
                </a:cubicBezTo>
                <a:cubicBezTo>
                  <a:pt x="2457956" y="2033556"/>
                  <a:pt x="2444745" y="2053921"/>
                  <a:pt x="2447223" y="2073900"/>
                </a:cubicBezTo>
                <a:lnTo>
                  <a:pt x="2459996" y="2177155"/>
                </a:lnTo>
                <a:cubicBezTo>
                  <a:pt x="2462250" y="2196476"/>
                  <a:pt x="2479208" y="2210455"/>
                  <a:pt x="2500783" y="2212990"/>
                </a:cubicBezTo>
                <a:lnTo>
                  <a:pt x="2500783" y="2212881"/>
                </a:lnTo>
                <a:cubicBezTo>
                  <a:pt x="2514309" y="2214311"/>
                  <a:pt x="2527954" y="2211685"/>
                  <a:pt x="2539978" y="2205336"/>
                </a:cubicBezTo>
                <a:cubicBezTo>
                  <a:pt x="2561173" y="2194384"/>
                  <a:pt x="2574660" y="2173743"/>
                  <a:pt x="2572182" y="2153492"/>
                </a:cubicBezTo>
                <a:lnTo>
                  <a:pt x="2559466" y="2050395"/>
                </a:lnTo>
                <a:cubicBezTo>
                  <a:pt x="2556769" y="2029038"/>
                  <a:pt x="2537114" y="2014621"/>
                  <a:pt x="2512732" y="2014126"/>
                </a:cubicBezTo>
                <a:close/>
                <a:moveTo>
                  <a:pt x="941427" y="2007912"/>
                </a:moveTo>
                <a:cubicBezTo>
                  <a:pt x="930252" y="2005622"/>
                  <a:pt x="917797" y="2006750"/>
                  <a:pt x="905989" y="2011538"/>
                </a:cubicBezTo>
                <a:cubicBezTo>
                  <a:pt x="894737" y="2016075"/>
                  <a:pt x="884881" y="2023495"/>
                  <a:pt x="877417" y="2033061"/>
                </a:cubicBezTo>
                <a:cubicBezTo>
                  <a:pt x="863329" y="2051443"/>
                  <a:pt x="860961" y="2075111"/>
                  <a:pt x="873457" y="2091954"/>
                </a:cubicBezTo>
                <a:lnTo>
                  <a:pt x="937974" y="2179028"/>
                </a:lnTo>
                <a:cubicBezTo>
                  <a:pt x="950194" y="2195542"/>
                  <a:pt x="973314" y="2200937"/>
                  <a:pt x="995332" y="2194332"/>
                </a:cubicBezTo>
                <a:cubicBezTo>
                  <a:pt x="1008625" y="2190290"/>
                  <a:pt x="1020387" y="2182326"/>
                  <a:pt x="1029075" y="2171488"/>
                </a:cubicBezTo>
                <a:cubicBezTo>
                  <a:pt x="1043721" y="2153049"/>
                  <a:pt x="1046309" y="2128942"/>
                  <a:pt x="1033703" y="2111880"/>
                </a:cubicBezTo>
                <a:lnTo>
                  <a:pt x="969186" y="2024801"/>
                </a:lnTo>
                <a:cubicBezTo>
                  <a:pt x="962497" y="2015913"/>
                  <a:pt x="952602" y="2010203"/>
                  <a:pt x="941427" y="2007912"/>
                </a:cubicBezTo>
                <a:close/>
                <a:moveTo>
                  <a:pt x="2334703" y="1898374"/>
                </a:moveTo>
                <a:cubicBezTo>
                  <a:pt x="2322803" y="1897845"/>
                  <a:pt x="2310959" y="1900367"/>
                  <a:pt x="2300298" y="1905695"/>
                </a:cubicBezTo>
                <a:lnTo>
                  <a:pt x="2300298" y="1905805"/>
                </a:lnTo>
                <a:cubicBezTo>
                  <a:pt x="2279380" y="1916204"/>
                  <a:pt x="2265564" y="1936183"/>
                  <a:pt x="2267050" y="1956167"/>
                </a:cubicBezTo>
                <a:cubicBezTo>
                  <a:pt x="2269915" y="1990768"/>
                  <a:pt x="2272812" y="2025354"/>
                  <a:pt x="2275748" y="2059917"/>
                </a:cubicBezTo>
                <a:cubicBezTo>
                  <a:pt x="2277402" y="2079624"/>
                  <a:pt x="2293640" y="2093989"/>
                  <a:pt x="2315053" y="2097182"/>
                </a:cubicBezTo>
                <a:cubicBezTo>
                  <a:pt x="2328503" y="2099007"/>
                  <a:pt x="2342196" y="2096825"/>
                  <a:pt x="2354410" y="2090905"/>
                </a:cubicBezTo>
                <a:cubicBezTo>
                  <a:pt x="2375824" y="2080558"/>
                  <a:pt x="2390251" y="2060360"/>
                  <a:pt x="2388540" y="2039995"/>
                </a:cubicBezTo>
                <a:cubicBezTo>
                  <a:pt x="2385680" y="2005390"/>
                  <a:pt x="2382782" y="1970808"/>
                  <a:pt x="2379846" y="1936240"/>
                </a:cubicBezTo>
                <a:cubicBezTo>
                  <a:pt x="2378083" y="1914884"/>
                  <a:pt x="2358981" y="1899695"/>
                  <a:pt x="2334703" y="1898374"/>
                </a:cubicBezTo>
                <a:close/>
                <a:moveTo>
                  <a:pt x="1913258" y="1891435"/>
                </a:moveTo>
                <a:cubicBezTo>
                  <a:pt x="1901548" y="1889681"/>
                  <a:pt x="1889586" y="1890968"/>
                  <a:pt x="1878524" y="1895181"/>
                </a:cubicBezTo>
                <a:cubicBezTo>
                  <a:pt x="1856886" y="1903712"/>
                  <a:pt x="1841530" y="1922423"/>
                  <a:pt x="1841530" y="1942793"/>
                </a:cubicBezTo>
                <a:lnTo>
                  <a:pt x="1841697" y="1943122"/>
                </a:lnTo>
                <a:cubicBezTo>
                  <a:pt x="1841697" y="1978128"/>
                  <a:pt x="1841807" y="2013134"/>
                  <a:pt x="1842026" y="2048140"/>
                </a:cubicBezTo>
                <a:cubicBezTo>
                  <a:pt x="1842193" y="2068067"/>
                  <a:pt x="1857220" y="2083752"/>
                  <a:pt x="1878300" y="2089256"/>
                </a:cubicBezTo>
                <a:cubicBezTo>
                  <a:pt x="1891497" y="2092364"/>
                  <a:pt x="1905323" y="2091444"/>
                  <a:pt x="1917991" y="2086611"/>
                </a:cubicBezTo>
                <a:cubicBezTo>
                  <a:pt x="1940119" y="2078304"/>
                  <a:pt x="1955918" y="2059312"/>
                  <a:pt x="1955918" y="2038727"/>
                </a:cubicBezTo>
                <a:cubicBezTo>
                  <a:pt x="1955518" y="2003683"/>
                  <a:pt x="1955313" y="1968658"/>
                  <a:pt x="1955313" y="1933652"/>
                </a:cubicBezTo>
                <a:cubicBezTo>
                  <a:pt x="1955151" y="1911967"/>
                  <a:pt x="1937312" y="1895014"/>
                  <a:pt x="1913258" y="1891435"/>
                </a:cubicBezTo>
                <a:close/>
                <a:moveTo>
                  <a:pt x="1332921" y="1787642"/>
                </a:moveTo>
                <a:cubicBezTo>
                  <a:pt x="1321794" y="1785028"/>
                  <a:pt x="1309298" y="1785812"/>
                  <a:pt x="1297380" y="1790215"/>
                </a:cubicBezTo>
                <a:cubicBezTo>
                  <a:pt x="1286042" y="1794386"/>
                  <a:pt x="1276029" y="1801516"/>
                  <a:pt x="1268370" y="1810857"/>
                </a:cubicBezTo>
                <a:cubicBezTo>
                  <a:pt x="1253672" y="1828801"/>
                  <a:pt x="1250755" y="1852359"/>
                  <a:pt x="1262865" y="1869588"/>
                </a:cubicBezTo>
                <a:lnTo>
                  <a:pt x="1325290" y="1958640"/>
                </a:lnTo>
                <a:cubicBezTo>
                  <a:pt x="1337124" y="1975759"/>
                  <a:pt x="1360244" y="1981650"/>
                  <a:pt x="1382262" y="1975759"/>
                </a:cubicBezTo>
                <a:cubicBezTo>
                  <a:pt x="1395693" y="1972104"/>
                  <a:pt x="1407684" y="1964416"/>
                  <a:pt x="1416616" y="1953745"/>
                </a:cubicBezTo>
                <a:lnTo>
                  <a:pt x="1416616" y="1954074"/>
                </a:lnTo>
                <a:cubicBezTo>
                  <a:pt x="1431700" y="1936078"/>
                  <a:pt x="1434836" y="1912134"/>
                  <a:pt x="1422725" y="1894519"/>
                </a:cubicBezTo>
                <a:lnTo>
                  <a:pt x="1360244" y="1805462"/>
                </a:lnTo>
                <a:cubicBezTo>
                  <a:pt x="1353805" y="1796271"/>
                  <a:pt x="1344048" y="1790257"/>
                  <a:pt x="1332921" y="1787642"/>
                </a:cubicBezTo>
                <a:close/>
                <a:moveTo>
                  <a:pt x="801667" y="1778589"/>
                </a:moveTo>
                <a:cubicBezTo>
                  <a:pt x="790705" y="1775521"/>
                  <a:pt x="778195" y="1775796"/>
                  <a:pt x="766056" y="1779702"/>
                </a:cubicBezTo>
                <a:cubicBezTo>
                  <a:pt x="754474" y="1783391"/>
                  <a:pt x="744080" y="1790101"/>
                  <a:pt x="735944" y="1799133"/>
                </a:cubicBezTo>
                <a:lnTo>
                  <a:pt x="735944" y="1799242"/>
                </a:lnTo>
                <a:cubicBezTo>
                  <a:pt x="720422" y="1816528"/>
                  <a:pt x="716185" y="1839972"/>
                  <a:pt x="727304" y="1857587"/>
                </a:cubicBezTo>
                <a:lnTo>
                  <a:pt x="784610" y="1949175"/>
                </a:lnTo>
                <a:cubicBezTo>
                  <a:pt x="795509" y="1966571"/>
                  <a:pt x="818134" y="1973615"/>
                  <a:pt x="840591" y="1968606"/>
                </a:cubicBezTo>
                <a:cubicBezTo>
                  <a:pt x="854179" y="1965541"/>
                  <a:pt x="866532" y="1958464"/>
                  <a:pt x="876045" y="1948298"/>
                </a:cubicBezTo>
                <a:cubicBezTo>
                  <a:pt x="892063" y="1930902"/>
                  <a:pt x="896357" y="1907072"/>
                  <a:pt x="885348" y="1889128"/>
                </a:cubicBezTo>
                <a:lnTo>
                  <a:pt x="827985" y="1797536"/>
                </a:lnTo>
                <a:cubicBezTo>
                  <a:pt x="822042" y="1788068"/>
                  <a:pt x="812629" y="1781657"/>
                  <a:pt x="801667" y="1778589"/>
                </a:cubicBezTo>
                <a:close/>
                <a:moveTo>
                  <a:pt x="2164935" y="1770623"/>
                </a:moveTo>
                <a:cubicBezTo>
                  <a:pt x="2153053" y="1769707"/>
                  <a:pt x="2141134" y="1771847"/>
                  <a:pt x="2130310" y="1776842"/>
                </a:cubicBezTo>
                <a:lnTo>
                  <a:pt x="2130310" y="1776952"/>
                </a:lnTo>
                <a:cubicBezTo>
                  <a:pt x="2109006" y="1786860"/>
                  <a:pt x="2094312" y="1806343"/>
                  <a:pt x="2095190" y="1826542"/>
                </a:cubicBezTo>
                <a:cubicBezTo>
                  <a:pt x="2096734" y="1861476"/>
                  <a:pt x="2098292" y="1896335"/>
                  <a:pt x="2099870" y="1931121"/>
                </a:cubicBezTo>
                <a:cubicBezTo>
                  <a:pt x="2100751" y="1950829"/>
                  <a:pt x="2116384" y="1965741"/>
                  <a:pt x="2137635" y="1969649"/>
                </a:cubicBezTo>
                <a:cubicBezTo>
                  <a:pt x="2151013" y="1971932"/>
                  <a:pt x="2164768" y="1970188"/>
                  <a:pt x="2177160" y="1964640"/>
                </a:cubicBezTo>
                <a:cubicBezTo>
                  <a:pt x="2198954" y="1954956"/>
                  <a:pt x="2214096" y="1935139"/>
                  <a:pt x="2213157" y="1914607"/>
                </a:cubicBezTo>
                <a:lnTo>
                  <a:pt x="2208534" y="1810032"/>
                </a:lnTo>
                <a:cubicBezTo>
                  <a:pt x="2207542" y="1788457"/>
                  <a:pt x="2189046" y="1772710"/>
                  <a:pt x="2164935" y="1770623"/>
                </a:cubicBezTo>
                <a:close/>
                <a:moveTo>
                  <a:pt x="1760004" y="1745577"/>
                </a:moveTo>
                <a:lnTo>
                  <a:pt x="1760004" y="1745687"/>
                </a:lnTo>
                <a:cubicBezTo>
                  <a:pt x="1748284" y="1743590"/>
                  <a:pt x="1736216" y="1744576"/>
                  <a:pt x="1724993" y="1748551"/>
                </a:cubicBezTo>
                <a:cubicBezTo>
                  <a:pt x="1702974" y="1756639"/>
                  <a:pt x="1686789" y="1774750"/>
                  <a:pt x="1686131" y="1795167"/>
                </a:cubicBezTo>
                <a:cubicBezTo>
                  <a:pt x="1684954" y="1830321"/>
                  <a:pt x="1683820" y="1865494"/>
                  <a:pt x="1682718" y="1900681"/>
                </a:cubicBezTo>
                <a:cubicBezTo>
                  <a:pt x="1682056" y="1920717"/>
                  <a:pt x="1696535" y="1937231"/>
                  <a:pt x="1717453" y="1943175"/>
                </a:cubicBezTo>
                <a:cubicBezTo>
                  <a:pt x="1730574" y="1946730"/>
                  <a:pt x="1744462" y="1946253"/>
                  <a:pt x="1757306" y="1941797"/>
                </a:cubicBezTo>
                <a:cubicBezTo>
                  <a:pt x="1779768" y="1934148"/>
                  <a:pt x="1796392" y="1915599"/>
                  <a:pt x="1797049" y="1894852"/>
                </a:cubicBezTo>
                <a:lnTo>
                  <a:pt x="1800519" y="1789334"/>
                </a:lnTo>
                <a:cubicBezTo>
                  <a:pt x="1801182" y="1767591"/>
                  <a:pt x="1783948" y="1749924"/>
                  <a:pt x="1760004" y="1745577"/>
                </a:cubicBezTo>
                <a:close/>
                <a:moveTo>
                  <a:pt x="2004250" y="1631366"/>
                </a:moveTo>
                <a:cubicBezTo>
                  <a:pt x="1992392" y="1630055"/>
                  <a:pt x="1980392" y="1631818"/>
                  <a:pt x="1969406" y="1636484"/>
                </a:cubicBezTo>
                <a:lnTo>
                  <a:pt x="1969406" y="1636594"/>
                </a:lnTo>
                <a:cubicBezTo>
                  <a:pt x="1947773" y="1645787"/>
                  <a:pt x="1932303" y="1664942"/>
                  <a:pt x="1932412" y="1685197"/>
                </a:cubicBezTo>
                <a:cubicBezTo>
                  <a:pt x="1932818" y="1720203"/>
                  <a:pt x="1933018" y="1755209"/>
                  <a:pt x="1933018" y="1790215"/>
                </a:cubicBezTo>
                <a:cubicBezTo>
                  <a:pt x="1933185" y="1810142"/>
                  <a:pt x="1948212" y="1825608"/>
                  <a:pt x="1969296" y="1830231"/>
                </a:cubicBezTo>
                <a:cubicBezTo>
                  <a:pt x="1982608" y="1832942"/>
                  <a:pt x="1996429" y="1831617"/>
                  <a:pt x="2008987" y="1826432"/>
                </a:cubicBezTo>
                <a:cubicBezTo>
                  <a:pt x="2031116" y="1817405"/>
                  <a:pt x="2046915" y="1797974"/>
                  <a:pt x="2046915" y="1777338"/>
                </a:cubicBezTo>
                <a:cubicBezTo>
                  <a:pt x="2046510" y="1742327"/>
                  <a:pt x="2046310" y="1707340"/>
                  <a:pt x="2046310" y="1672372"/>
                </a:cubicBezTo>
                <a:cubicBezTo>
                  <a:pt x="2046143" y="1650630"/>
                  <a:pt x="2028309" y="1634230"/>
                  <a:pt x="2004250" y="1631366"/>
                </a:cubicBezTo>
                <a:close/>
                <a:moveTo>
                  <a:pt x="1617706" y="1588820"/>
                </a:moveTo>
                <a:cubicBezTo>
                  <a:pt x="1605996" y="1586380"/>
                  <a:pt x="1593848" y="1587047"/>
                  <a:pt x="1582476" y="1590745"/>
                </a:cubicBezTo>
                <a:cubicBezTo>
                  <a:pt x="1560071" y="1597847"/>
                  <a:pt x="1543114" y="1615900"/>
                  <a:pt x="1541684" y="1636375"/>
                </a:cubicBezTo>
                <a:lnTo>
                  <a:pt x="1534254" y="1742441"/>
                </a:lnTo>
                <a:cubicBezTo>
                  <a:pt x="1532657" y="1762806"/>
                  <a:pt x="1546584" y="1779811"/>
                  <a:pt x="1567282" y="1786474"/>
                </a:cubicBezTo>
                <a:cubicBezTo>
                  <a:pt x="1580322" y="1790463"/>
                  <a:pt x="1594258" y="1790463"/>
                  <a:pt x="1607302" y="1786474"/>
                </a:cubicBezTo>
                <a:cubicBezTo>
                  <a:pt x="1630145" y="1779425"/>
                  <a:pt x="1647541" y="1761319"/>
                  <a:pt x="1649028" y="1740516"/>
                </a:cubicBezTo>
                <a:lnTo>
                  <a:pt x="1656286" y="1634440"/>
                </a:lnTo>
                <a:lnTo>
                  <a:pt x="1656291" y="1634449"/>
                </a:lnTo>
                <a:lnTo>
                  <a:pt x="1656291" y="1634340"/>
                </a:lnTo>
                <a:lnTo>
                  <a:pt x="1656286" y="1634440"/>
                </a:lnTo>
                <a:close/>
                <a:moveTo>
                  <a:pt x="1153982" y="1550949"/>
                </a:moveTo>
                <a:cubicBezTo>
                  <a:pt x="1142343" y="1554319"/>
                  <a:pt x="1131792" y="1560677"/>
                  <a:pt x="1123375" y="1569389"/>
                </a:cubicBezTo>
                <a:cubicBezTo>
                  <a:pt x="1107409" y="1586179"/>
                  <a:pt x="1102567" y="1609461"/>
                  <a:pt x="1113242" y="1627515"/>
                </a:cubicBezTo>
                <a:lnTo>
                  <a:pt x="1168294" y="1721085"/>
                </a:lnTo>
                <a:lnTo>
                  <a:pt x="1168294" y="1721414"/>
                </a:lnTo>
                <a:cubicBezTo>
                  <a:pt x="1178751" y="1739139"/>
                  <a:pt x="1201213" y="1746955"/>
                  <a:pt x="1223560" y="1742327"/>
                </a:cubicBezTo>
                <a:cubicBezTo>
                  <a:pt x="1237196" y="1739696"/>
                  <a:pt x="1249721" y="1733024"/>
                  <a:pt x="1259505" y="1723173"/>
                </a:cubicBezTo>
                <a:cubicBezTo>
                  <a:pt x="1276024" y="1706334"/>
                  <a:pt x="1281529" y="1682667"/>
                  <a:pt x="1270515" y="1664337"/>
                </a:cubicBezTo>
                <a:lnTo>
                  <a:pt x="1215468" y="1570766"/>
                </a:lnTo>
                <a:cubicBezTo>
                  <a:pt x="1204072" y="1551445"/>
                  <a:pt x="1178479" y="1543905"/>
                  <a:pt x="1153982" y="1550949"/>
                </a:cubicBezTo>
                <a:close/>
                <a:moveTo>
                  <a:pt x="1853860" y="1480608"/>
                </a:moveTo>
                <a:cubicBezTo>
                  <a:pt x="1842016" y="1478945"/>
                  <a:pt x="1829944" y="1480351"/>
                  <a:pt x="1818796" y="1484683"/>
                </a:cubicBezTo>
                <a:cubicBezTo>
                  <a:pt x="1796778" y="1493210"/>
                  <a:pt x="1780592" y="1512035"/>
                  <a:pt x="1779930" y="1532457"/>
                </a:cubicBezTo>
                <a:cubicBezTo>
                  <a:pt x="1778758" y="1567683"/>
                  <a:pt x="1777618" y="1602908"/>
                  <a:pt x="1776518" y="1638138"/>
                </a:cubicBezTo>
                <a:cubicBezTo>
                  <a:pt x="1775860" y="1658174"/>
                  <a:pt x="1790334" y="1674021"/>
                  <a:pt x="1811252" y="1679526"/>
                </a:cubicBezTo>
                <a:lnTo>
                  <a:pt x="1811252" y="1679859"/>
                </a:lnTo>
                <a:cubicBezTo>
                  <a:pt x="1824530" y="1682900"/>
                  <a:pt x="1838413" y="1681885"/>
                  <a:pt x="1851110" y="1676943"/>
                </a:cubicBezTo>
                <a:cubicBezTo>
                  <a:pt x="1873567" y="1668631"/>
                  <a:pt x="1890191" y="1649586"/>
                  <a:pt x="1890906" y="1628835"/>
                </a:cubicBezTo>
                <a:cubicBezTo>
                  <a:pt x="1892045" y="1593643"/>
                  <a:pt x="1893184" y="1558437"/>
                  <a:pt x="1894323" y="1523211"/>
                </a:cubicBezTo>
                <a:cubicBezTo>
                  <a:pt x="1895038" y="1501359"/>
                  <a:pt x="1877752" y="1484240"/>
                  <a:pt x="1853860" y="1480608"/>
                </a:cubicBezTo>
                <a:close/>
                <a:moveTo>
                  <a:pt x="735892" y="1425237"/>
                </a:moveTo>
                <a:cubicBezTo>
                  <a:pt x="1046581" y="2128776"/>
                  <a:pt x="1610714" y="2710839"/>
                  <a:pt x="2307180" y="3069326"/>
                </a:cubicBezTo>
                <a:cubicBezTo>
                  <a:pt x="2996549" y="3424067"/>
                  <a:pt x="3815552" y="3560130"/>
                  <a:pt x="4646614" y="3378490"/>
                </a:cubicBezTo>
                <a:cubicBezTo>
                  <a:pt x="4624738" y="3429095"/>
                  <a:pt x="4601252" y="3478775"/>
                  <a:pt x="4576149" y="3527545"/>
                </a:cubicBezTo>
                <a:cubicBezTo>
                  <a:pt x="4565182" y="3514024"/>
                  <a:pt x="4547920" y="3507252"/>
                  <a:pt x="4530682" y="3509711"/>
                </a:cubicBezTo>
                <a:lnTo>
                  <a:pt x="4421574" y="3528589"/>
                </a:lnTo>
                <a:cubicBezTo>
                  <a:pt x="4399008" y="3532554"/>
                  <a:pt x="4383098" y="3553415"/>
                  <a:pt x="4381721" y="3578127"/>
                </a:cubicBezTo>
                <a:cubicBezTo>
                  <a:pt x="4381035" y="3590023"/>
                  <a:pt x="4383666" y="3601875"/>
                  <a:pt x="4389318" y="3612361"/>
                </a:cubicBezTo>
                <a:cubicBezTo>
                  <a:pt x="4400218" y="3632621"/>
                  <a:pt x="4421136" y="3644836"/>
                  <a:pt x="4442273" y="3641204"/>
                </a:cubicBezTo>
                <a:lnTo>
                  <a:pt x="4521707" y="3627445"/>
                </a:lnTo>
                <a:cubicBezTo>
                  <a:pt x="4497306" y="3670048"/>
                  <a:pt x="4471612" y="3711822"/>
                  <a:pt x="4444642" y="3752776"/>
                </a:cubicBezTo>
                <a:cubicBezTo>
                  <a:pt x="4431750" y="3749215"/>
                  <a:pt x="4418095" y="3749540"/>
                  <a:pt x="4405394" y="3753710"/>
                </a:cubicBezTo>
                <a:cubicBezTo>
                  <a:pt x="4392764" y="3757613"/>
                  <a:pt x="4381378" y="3764748"/>
                  <a:pt x="4372361" y="3774404"/>
                </a:cubicBezTo>
                <a:cubicBezTo>
                  <a:pt x="4355351" y="3792734"/>
                  <a:pt x="4350399" y="3817560"/>
                  <a:pt x="4362014" y="3836328"/>
                </a:cubicBezTo>
                <a:lnTo>
                  <a:pt x="4373352" y="3854601"/>
                </a:lnTo>
                <a:cubicBezTo>
                  <a:pt x="4353426" y="3881681"/>
                  <a:pt x="4332946" y="3908356"/>
                  <a:pt x="4311918" y="3934631"/>
                </a:cubicBezTo>
                <a:lnTo>
                  <a:pt x="4256210" y="3837596"/>
                </a:lnTo>
                <a:cubicBezTo>
                  <a:pt x="4244652" y="3817283"/>
                  <a:pt x="4217734" y="3809743"/>
                  <a:pt x="4191583" y="3817283"/>
                </a:cubicBezTo>
                <a:cubicBezTo>
                  <a:pt x="4179072" y="3820862"/>
                  <a:pt x="4167696" y="3827611"/>
                  <a:pt x="4158554" y="3836876"/>
                </a:cubicBezTo>
                <a:cubicBezTo>
                  <a:pt x="4141216" y="3854601"/>
                  <a:pt x="4135325" y="3878983"/>
                  <a:pt x="4146334" y="3897861"/>
                </a:cubicBezTo>
                <a:lnTo>
                  <a:pt x="4202264" y="3995340"/>
                </a:lnTo>
                <a:cubicBezTo>
                  <a:pt x="4210780" y="4009004"/>
                  <a:pt x="4225483" y="4017587"/>
                  <a:pt x="4241568" y="4018293"/>
                </a:cubicBezTo>
                <a:cubicBezTo>
                  <a:pt x="4200538" y="4065152"/>
                  <a:pt x="4157768" y="4110324"/>
                  <a:pt x="4113254" y="4153808"/>
                </a:cubicBezTo>
                <a:lnTo>
                  <a:pt x="4104389" y="4137294"/>
                </a:lnTo>
                <a:cubicBezTo>
                  <a:pt x="4093380" y="4116710"/>
                  <a:pt x="4066352" y="4107569"/>
                  <a:pt x="4039596" y="4113569"/>
                </a:cubicBezTo>
                <a:cubicBezTo>
                  <a:pt x="4026933" y="4116405"/>
                  <a:pt x="4015204" y="4122429"/>
                  <a:pt x="4005524" y="4131075"/>
                </a:cubicBezTo>
                <a:cubicBezTo>
                  <a:pt x="3987304" y="4147641"/>
                  <a:pt x="3980698" y="4171528"/>
                  <a:pt x="3990988" y="4190792"/>
                </a:cubicBezTo>
                <a:lnTo>
                  <a:pt x="4018516" y="4241707"/>
                </a:lnTo>
                <a:lnTo>
                  <a:pt x="3907450" y="4324640"/>
                </a:lnTo>
                <a:lnTo>
                  <a:pt x="3907374" y="4324602"/>
                </a:lnTo>
                <a:cubicBezTo>
                  <a:pt x="3926476" y="4308693"/>
                  <a:pt x="3934234" y="4284858"/>
                  <a:pt x="3924988" y="4265046"/>
                </a:cubicBezTo>
                <a:lnTo>
                  <a:pt x="3875937" y="4165037"/>
                </a:lnTo>
                <a:cubicBezTo>
                  <a:pt x="3865757" y="4144338"/>
                  <a:pt x="3839387" y="4134597"/>
                  <a:pt x="3812798" y="4139825"/>
                </a:cubicBezTo>
                <a:cubicBezTo>
                  <a:pt x="3800154" y="4142332"/>
                  <a:pt x="3788348" y="4148013"/>
                  <a:pt x="3778506" y="4156339"/>
                </a:cubicBezTo>
                <a:cubicBezTo>
                  <a:pt x="3759900" y="4172243"/>
                  <a:pt x="3752522" y="4195692"/>
                  <a:pt x="3761992" y="4215065"/>
                </a:cubicBezTo>
                <a:cubicBezTo>
                  <a:pt x="3778359" y="4248384"/>
                  <a:pt x="3794725" y="4281722"/>
                  <a:pt x="3811092" y="4315079"/>
                </a:cubicBezTo>
                <a:cubicBezTo>
                  <a:pt x="3820394" y="4334067"/>
                  <a:pt x="3843405" y="4343866"/>
                  <a:pt x="3867682" y="4341278"/>
                </a:cubicBezTo>
                <a:lnTo>
                  <a:pt x="3906759" y="4325155"/>
                </a:lnTo>
                <a:lnTo>
                  <a:pt x="3709119" y="4472723"/>
                </a:lnTo>
                <a:cubicBezTo>
                  <a:pt x="3383241" y="4677570"/>
                  <a:pt x="3011338" y="4802438"/>
                  <a:pt x="2623984" y="4834337"/>
                </a:cubicBezTo>
                <a:cubicBezTo>
                  <a:pt x="1291213" y="4945961"/>
                  <a:pt x="120233" y="3956154"/>
                  <a:pt x="8595" y="2623488"/>
                </a:cubicBezTo>
                <a:cubicBezTo>
                  <a:pt x="-16083" y="2331692"/>
                  <a:pt x="12494" y="2037836"/>
                  <a:pt x="92929" y="1756258"/>
                </a:cubicBezTo>
                <a:cubicBezTo>
                  <a:pt x="-33727" y="2528522"/>
                  <a:pt x="277811" y="3307405"/>
                  <a:pt x="902139" y="3779360"/>
                </a:cubicBezTo>
                <a:cubicBezTo>
                  <a:pt x="641993" y="3458458"/>
                  <a:pt x="484716" y="3066552"/>
                  <a:pt x="450854" y="2654863"/>
                </a:cubicBezTo>
                <a:cubicBezTo>
                  <a:pt x="448614" y="2628297"/>
                  <a:pt x="446945" y="2601527"/>
                  <a:pt x="445844" y="2574556"/>
                </a:cubicBezTo>
                <a:cubicBezTo>
                  <a:pt x="451097" y="2580108"/>
                  <a:pt x="457426" y="2584531"/>
                  <a:pt x="464451" y="2587548"/>
                </a:cubicBezTo>
                <a:cubicBezTo>
                  <a:pt x="477843" y="2593124"/>
                  <a:pt x="492570" y="2594692"/>
                  <a:pt x="506835" y="2592061"/>
                </a:cubicBezTo>
                <a:cubicBezTo>
                  <a:pt x="531994" y="2587548"/>
                  <a:pt x="552964" y="2571091"/>
                  <a:pt x="557483" y="2550116"/>
                </a:cubicBezTo>
                <a:cubicBezTo>
                  <a:pt x="565113" y="2514414"/>
                  <a:pt x="572786" y="2478712"/>
                  <a:pt x="580493" y="2443006"/>
                </a:cubicBezTo>
                <a:cubicBezTo>
                  <a:pt x="585225" y="2420882"/>
                  <a:pt x="570251" y="2400350"/>
                  <a:pt x="545754" y="2392372"/>
                </a:cubicBezTo>
                <a:cubicBezTo>
                  <a:pt x="533600" y="2388512"/>
                  <a:pt x="520670" y="2387773"/>
                  <a:pt x="508160" y="2390223"/>
                </a:cubicBezTo>
                <a:cubicBezTo>
                  <a:pt x="483553" y="2394955"/>
                  <a:pt x="463073" y="2411250"/>
                  <a:pt x="458613" y="2432001"/>
                </a:cubicBezTo>
                <a:lnTo>
                  <a:pt x="444358" y="2498544"/>
                </a:lnTo>
                <a:cubicBezTo>
                  <a:pt x="444248" y="2452495"/>
                  <a:pt x="445697" y="2406279"/>
                  <a:pt x="448704" y="2359897"/>
                </a:cubicBezTo>
                <a:cubicBezTo>
                  <a:pt x="456668" y="2356889"/>
                  <a:pt x="462473" y="2349936"/>
                  <a:pt x="464008" y="2341567"/>
                </a:cubicBezTo>
                <a:lnTo>
                  <a:pt x="491531" y="2234070"/>
                </a:lnTo>
                <a:cubicBezTo>
                  <a:pt x="496049" y="2216184"/>
                  <a:pt x="483276" y="2197525"/>
                  <a:pt x="467091" y="2186954"/>
                </a:cubicBezTo>
                <a:cubicBezTo>
                  <a:pt x="474302" y="2137526"/>
                  <a:pt x="483167" y="2088322"/>
                  <a:pt x="493681" y="2039666"/>
                </a:cubicBezTo>
                <a:cubicBezTo>
                  <a:pt x="506496" y="2045028"/>
                  <a:pt x="520608" y="2046482"/>
                  <a:pt x="534248" y="2043846"/>
                </a:cubicBezTo>
                <a:cubicBezTo>
                  <a:pt x="559022" y="2039333"/>
                  <a:pt x="580216" y="2022714"/>
                  <a:pt x="585392" y="2001467"/>
                </a:cubicBezTo>
                <a:cubicBezTo>
                  <a:pt x="594233" y="1965398"/>
                  <a:pt x="603060" y="1929325"/>
                  <a:pt x="611867" y="1893256"/>
                </a:cubicBezTo>
                <a:cubicBezTo>
                  <a:pt x="617319" y="1870851"/>
                  <a:pt x="603446" y="1850157"/>
                  <a:pt x="579721" y="1842064"/>
                </a:cubicBezTo>
                <a:cubicBezTo>
                  <a:pt x="569297" y="1838614"/>
                  <a:pt x="558217" y="1837637"/>
                  <a:pt x="547350" y="1839205"/>
                </a:cubicBezTo>
                <a:cubicBezTo>
                  <a:pt x="566066" y="1781079"/>
                  <a:pt x="587208" y="1724388"/>
                  <a:pt x="610714" y="1669732"/>
                </a:cubicBezTo>
                <a:cubicBezTo>
                  <a:pt x="612858" y="1664723"/>
                  <a:pt x="615117" y="1659766"/>
                  <a:pt x="617262" y="1654762"/>
                </a:cubicBezTo>
                <a:lnTo>
                  <a:pt x="644180" y="1714918"/>
                </a:lnTo>
                <a:cubicBezTo>
                  <a:pt x="652769" y="1733691"/>
                  <a:pt x="673906" y="1743871"/>
                  <a:pt x="696806" y="1742112"/>
                </a:cubicBezTo>
                <a:cubicBezTo>
                  <a:pt x="710699" y="1740983"/>
                  <a:pt x="723929" y="1735712"/>
                  <a:pt x="734791" y="1726976"/>
                </a:cubicBezTo>
                <a:cubicBezTo>
                  <a:pt x="753178" y="1712111"/>
                  <a:pt x="760994" y="1689105"/>
                  <a:pt x="752406" y="1669732"/>
                </a:cubicBezTo>
                <a:lnTo>
                  <a:pt x="708368" y="1570933"/>
                </a:lnTo>
                <a:cubicBezTo>
                  <a:pt x="701029" y="1555939"/>
                  <a:pt x="686445" y="1545821"/>
                  <a:pt x="669836" y="1544182"/>
                </a:cubicBezTo>
                <a:cubicBezTo>
                  <a:pt x="690568" y="1503742"/>
                  <a:pt x="712586" y="1464099"/>
                  <a:pt x="735892" y="1425237"/>
                </a:cubicBezTo>
                <a:close/>
                <a:moveTo>
                  <a:pt x="1487185" y="1421768"/>
                </a:moveTo>
                <a:cubicBezTo>
                  <a:pt x="1475475" y="1418951"/>
                  <a:pt x="1463236" y="1419256"/>
                  <a:pt x="1451679" y="1422649"/>
                </a:cubicBezTo>
                <a:cubicBezTo>
                  <a:pt x="1428945" y="1429198"/>
                  <a:pt x="1411273" y="1446703"/>
                  <a:pt x="1409071" y="1467345"/>
                </a:cubicBezTo>
                <a:cubicBezTo>
                  <a:pt x="1405258" y="1502827"/>
                  <a:pt x="1401422" y="1538348"/>
                  <a:pt x="1397566" y="1573902"/>
                </a:cubicBezTo>
                <a:cubicBezTo>
                  <a:pt x="1395421" y="1594105"/>
                  <a:pt x="1408690" y="1611715"/>
                  <a:pt x="1429274" y="1619036"/>
                </a:cubicBezTo>
                <a:cubicBezTo>
                  <a:pt x="1442252" y="1623454"/>
                  <a:pt x="1456264" y="1623835"/>
                  <a:pt x="1469461" y="1620137"/>
                </a:cubicBezTo>
                <a:cubicBezTo>
                  <a:pt x="1492638" y="1613698"/>
                  <a:pt x="1510748" y="1596083"/>
                  <a:pt x="1513002" y="1575170"/>
                </a:cubicBezTo>
                <a:lnTo>
                  <a:pt x="1524498" y="1468760"/>
                </a:lnTo>
                <a:lnTo>
                  <a:pt x="1524508" y="1468774"/>
                </a:lnTo>
                <a:lnTo>
                  <a:pt x="1524508" y="1468665"/>
                </a:lnTo>
                <a:lnTo>
                  <a:pt x="1524498" y="1468760"/>
                </a:lnTo>
                <a:close/>
                <a:moveTo>
                  <a:pt x="1715027" y="1319337"/>
                </a:moveTo>
                <a:cubicBezTo>
                  <a:pt x="1703226" y="1317226"/>
                  <a:pt x="1691078" y="1318251"/>
                  <a:pt x="1679797" y="1322307"/>
                </a:cubicBezTo>
                <a:cubicBezTo>
                  <a:pt x="1657392" y="1330180"/>
                  <a:pt x="1640440" y="1348620"/>
                  <a:pt x="1639010" y="1369204"/>
                </a:cubicBezTo>
                <a:lnTo>
                  <a:pt x="1631575" y="1475433"/>
                </a:lnTo>
                <a:lnTo>
                  <a:pt x="1631575" y="1475542"/>
                </a:lnTo>
                <a:cubicBezTo>
                  <a:pt x="1630145" y="1495745"/>
                  <a:pt x="1644071" y="1512364"/>
                  <a:pt x="1664770" y="1518145"/>
                </a:cubicBezTo>
                <a:cubicBezTo>
                  <a:pt x="1677938" y="1521743"/>
                  <a:pt x="1691888" y="1521286"/>
                  <a:pt x="1704790" y="1516825"/>
                </a:cubicBezTo>
                <a:cubicBezTo>
                  <a:pt x="1727638" y="1509118"/>
                  <a:pt x="1745029" y="1490460"/>
                  <a:pt x="1746516" y="1469599"/>
                </a:cubicBezTo>
                <a:lnTo>
                  <a:pt x="1753951" y="1363370"/>
                </a:lnTo>
                <a:cubicBezTo>
                  <a:pt x="1755490" y="1341351"/>
                  <a:pt x="1738866" y="1323741"/>
                  <a:pt x="1715027" y="1319337"/>
                </a:cubicBezTo>
                <a:close/>
                <a:moveTo>
                  <a:pt x="1021645" y="1306951"/>
                </a:moveTo>
                <a:cubicBezTo>
                  <a:pt x="1009659" y="1309005"/>
                  <a:pt x="998421" y="1314171"/>
                  <a:pt x="989056" y="1321925"/>
                </a:cubicBezTo>
                <a:cubicBezTo>
                  <a:pt x="971221" y="1336838"/>
                  <a:pt x="963734" y="1359405"/>
                  <a:pt x="972213" y="1378559"/>
                </a:cubicBezTo>
                <a:lnTo>
                  <a:pt x="1016250" y="1477634"/>
                </a:lnTo>
                <a:cubicBezTo>
                  <a:pt x="1024562" y="1496403"/>
                  <a:pt x="1045976" y="1506588"/>
                  <a:pt x="1068876" y="1504824"/>
                </a:cubicBezTo>
                <a:lnTo>
                  <a:pt x="1068876" y="1505158"/>
                </a:lnTo>
                <a:cubicBezTo>
                  <a:pt x="1082797" y="1503976"/>
                  <a:pt x="1096028" y="1498581"/>
                  <a:pt x="1106804" y="1489688"/>
                </a:cubicBezTo>
                <a:cubicBezTo>
                  <a:pt x="1125191" y="1474827"/>
                  <a:pt x="1133007" y="1451874"/>
                  <a:pt x="1124419" y="1432448"/>
                </a:cubicBezTo>
                <a:lnTo>
                  <a:pt x="1080381" y="1333373"/>
                </a:lnTo>
                <a:cubicBezTo>
                  <a:pt x="1071187" y="1312951"/>
                  <a:pt x="1046800" y="1302657"/>
                  <a:pt x="1021645" y="1306951"/>
                </a:cubicBezTo>
                <a:close/>
                <a:moveTo>
                  <a:pt x="1335365" y="1243987"/>
                </a:moveTo>
                <a:lnTo>
                  <a:pt x="1335256" y="1244092"/>
                </a:lnTo>
                <a:cubicBezTo>
                  <a:pt x="1312246" y="1250040"/>
                  <a:pt x="1293801" y="1267160"/>
                  <a:pt x="1290832" y="1287796"/>
                </a:cubicBezTo>
                <a:lnTo>
                  <a:pt x="1275304" y="1394854"/>
                </a:lnTo>
                <a:cubicBezTo>
                  <a:pt x="1272445" y="1415162"/>
                  <a:pt x="1285051" y="1433325"/>
                  <a:pt x="1305473" y="1441308"/>
                </a:cubicBezTo>
                <a:cubicBezTo>
                  <a:pt x="1318365" y="1446198"/>
                  <a:pt x="1332439" y="1447042"/>
                  <a:pt x="1345822" y="1443729"/>
                </a:cubicBezTo>
                <a:cubicBezTo>
                  <a:pt x="1369275" y="1438225"/>
                  <a:pt x="1388263" y="1420667"/>
                  <a:pt x="1391294" y="1399696"/>
                </a:cubicBezTo>
                <a:lnTo>
                  <a:pt x="1406817" y="1292643"/>
                </a:lnTo>
                <a:cubicBezTo>
                  <a:pt x="1410010" y="1270515"/>
                  <a:pt x="1394649" y="1250974"/>
                  <a:pt x="1371034" y="1244259"/>
                </a:cubicBezTo>
                <a:cubicBezTo>
                  <a:pt x="1359371" y="1241056"/>
                  <a:pt x="1347075" y="1240961"/>
                  <a:pt x="1335365" y="1243987"/>
                </a:cubicBezTo>
                <a:close/>
                <a:moveTo>
                  <a:pt x="1589463" y="1147057"/>
                </a:moveTo>
                <a:cubicBezTo>
                  <a:pt x="1577662" y="1144598"/>
                  <a:pt x="1565423" y="1145260"/>
                  <a:pt x="1553961" y="1148983"/>
                </a:cubicBezTo>
                <a:lnTo>
                  <a:pt x="1553961" y="1149092"/>
                </a:lnTo>
                <a:cubicBezTo>
                  <a:pt x="1531223" y="1156303"/>
                  <a:pt x="1513555" y="1174357"/>
                  <a:pt x="1511353" y="1194998"/>
                </a:cubicBezTo>
                <a:cubicBezTo>
                  <a:pt x="1507536" y="1230628"/>
                  <a:pt x="1503699" y="1266259"/>
                  <a:pt x="1499848" y="1301889"/>
                </a:cubicBezTo>
                <a:cubicBezTo>
                  <a:pt x="1497699" y="1322035"/>
                  <a:pt x="1510967" y="1339207"/>
                  <a:pt x="1531556" y="1345922"/>
                </a:cubicBezTo>
                <a:cubicBezTo>
                  <a:pt x="1544639" y="1349992"/>
                  <a:pt x="1558656" y="1349992"/>
                  <a:pt x="1571738" y="1345922"/>
                </a:cubicBezTo>
                <a:cubicBezTo>
                  <a:pt x="1594915" y="1338930"/>
                  <a:pt x="1613026" y="1320658"/>
                  <a:pt x="1615285" y="1299687"/>
                </a:cubicBezTo>
                <a:cubicBezTo>
                  <a:pt x="1619284" y="1264019"/>
                  <a:pt x="1623115" y="1228388"/>
                  <a:pt x="1626785" y="1192796"/>
                </a:cubicBezTo>
                <a:cubicBezTo>
                  <a:pt x="1629154" y="1170668"/>
                  <a:pt x="1613193" y="1152285"/>
                  <a:pt x="1589463" y="1147057"/>
                </a:cubicBezTo>
                <a:close/>
                <a:moveTo>
                  <a:pt x="1235451" y="1055136"/>
                </a:moveTo>
                <a:cubicBezTo>
                  <a:pt x="1212003" y="1060421"/>
                  <a:pt x="1192844" y="1077097"/>
                  <a:pt x="1189045" y="1097958"/>
                </a:cubicBezTo>
                <a:cubicBezTo>
                  <a:pt x="1182516" y="1133808"/>
                  <a:pt x="1176001" y="1169643"/>
                  <a:pt x="1169505" y="1205455"/>
                </a:cubicBezTo>
                <a:lnTo>
                  <a:pt x="1169505" y="1205783"/>
                </a:lnTo>
                <a:cubicBezTo>
                  <a:pt x="1165816" y="1226206"/>
                  <a:pt x="1177926" y="1244922"/>
                  <a:pt x="1198129" y="1253286"/>
                </a:cubicBezTo>
                <a:cubicBezTo>
                  <a:pt x="1210945" y="1258609"/>
                  <a:pt x="1225085" y="1259877"/>
                  <a:pt x="1238645" y="1256918"/>
                </a:cubicBezTo>
                <a:cubicBezTo>
                  <a:pt x="1262536" y="1251908"/>
                  <a:pt x="1282187" y="1235066"/>
                  <a:pt x="1286042" y="1213933"/>
                </a:cubicBezTo>
                <a:cubicBezTo>
                  <a:pt x="1292500" y="1178084"/>
                  <a:pt x="1299015" y="1142229"/>
                  <a:pt x="1305583" y="1106380"/>
                </a:cubicBezTo>
                <a:cubicBezTo>
                  <a:pt x="1309877" y="1083979"/>
                  <a:pt x="1294902" y="1063943"/>
                  <a:pt x="1271344" y="1056461"/>
                </a:cubicBezTo>
                <a:cubicBezTo>
                  <a:pt x="1259696" y="1052905"/>
                  <a:pt x="1247328" y="1052448"/>
                  <a:pt x="1235451" y="1055136"/>
                </a:cubicBezTo>
                <a:close/>
                <a:moveTo>
                  <a:pt x="1478931" y="964430"/>
                </a:moveTo>
                <a:cubicBezTo>
                  <a:pt x="1467173" y="961570"/>
                  <a:pt x="1454872" y="961856"/>
                  <a:pt x="1443257" y="965254"/>
                </a:cubicBezTo>
                <a:cubicBezTo>
                  <a:pt x="1420195" y="971803"/>
                  <a:pt x="1401750" y="989527"/>
                  <a:pt x="1398724" y="1010331"/>
                </a:cubicBezTo>
                <a:cubicBezTo>
                  <a:pt x="1393586" y="1046185"/>
                  <a:pt x="1388430" y="1082035"/>
                  <a:pt x="1383254" y="1117885"/>
                </a:cubicBezTo>
                <a:lnTo>
                  <a:pt x="1383254" y="1117994"/>
                </a:lnTo>
                <a:cubicBezTo>
                  <a:pt x="1380285" y="1138359"/>
                  <a:pt x="1393000" y="1156136"/>
                  <a:pt x="1413422" y="1163457"/>
                </a:cubicBezTo>
                <a:cubicBezTo>
                  <a:pt x="1426424" y="1167927"/>
                  <a:pt x="1440479" y="1168328"/>
                  <a:pt x="1453719" y="1164615"/>
                </a:cubicBezTo>
                <a:cubicBezTo>
                  <a:pt x="1477224" y="1158229"/>
                  <a:pt x="1496160" y="1140342"/>
                  <a:pt x="1499243" y="1119262"/>
                </a:cubicBezTo>
                <a:cubicBezTo>
                  <a:pt x="1504452" y="1083446"/>
                  <a:pt x="1509609" y="1047615"/>
                  <a:pt x="1514709" y="1011765"/>
                </a:cubicBezTo>
                <a:cubicBezTo>
                  <a:pt x="1517959" y="989527"/>
                  <a:pt x="1502598" y="970430"/>
                  <a:pt x="1478931" y="964430"/>
                </a:cubicBezTo>
                <a:close/>
                <a:moveTo>
                  <a:pt x="2357823" y="927"/>
                </a:moveTo>
                <a:cubicBezTo>
                  <a:pt x="3632353" y="-34189"/>
                  <a:pt x="4727259" y="932669"/>
                  <a:pt x="4834984" y="2219100"/>
                </a:cubicBezTo>
                <a:cubicBezTo>
                  <a:pt x="4839278" y="2270010"/>
                  <a:pt x="4841756" y="2320706"/>
                  <a:pt x="4842800" y="2371121"/>
                </a:cubicBezTo>
                <a:lnTo>
                  <a:pt x="4809772" y="2315311"/>
                </a:lnTo>
                <a:cubicBezTo>
                  <a:pt x="4797996" y="2295385"/>
                  <a:pt x="4771406" y="2288288"/>
                  <a:pt x="4745918" y="2296376"/>
                </a:cubicBezTo>
                <a:cubicBezTo>
                  <a:pt x="4733722" y="2300284"/>
                  <a:pt x="4722740" y="2307280"/>
                  <a:pt x="4714042" y="2316688"/>
                </a:cubicBezTo>
                <a:cubicBezTo>
                  <a:pt x="4697419" y="2334742"/>
                  <a:pt x="4692410" y="2359287"/>
                  <a:pt x="4703420" y="2377945"/>
                </a:cubicBezTo>
                <a:lnTo>
                  <a:pt x="4760449" y="2474213"/>
                </a:lnTo>
                <a:cubicBezTo>
                  <a:pt x="4771296" y="2492491"/>
                  <a:pt x="4794636" y="2499973"/>
                  <a:pt x="4818308" y="2494912"/>
                </a:cubicBezTo>
                <a:cubicBezTo>
                  <a:pt x="4827096" y="2492924"/>
                  <a:pt x="4835451" y="2489364"/>
                  <a:pt x="4842967" y="2484398"/>
                </a:cubicBezTo>
                <a:cubicBezTo>
                  <a:pt x="4842472" y="2503386"/>
                  <a:pt x="4841814" y="2522321"/>
                  <a:pt x="4840874" y="2541199"/>
                </a:cubicBezTo>
                <a:lnTo>
                  <a:pt x="4840160" y="2541199"/>
                </a:lnTo>
                <a:cubicBezTo>
                  <a:pt x="4827968" y="2545079"/>
                  <a:pt x="4817026" y="2552123"/>
                  <a:pt x="4808452" y="2561621"/>
                </a:cubicBezTo>
                <a:cubicBezTo>
                  <a:pt x="4792214" y="2579842"/>
                  <a:pt x="4787920" y="2604663"/>
                  <a:pt x="4799702" y="2623488"/>
                </a:cubicBezTo>
                <a:lnTo>
                  <a:pt x="4830804" y="2673026"/>
                </a:lnTo>
                <a:cubicBezTo>
                  <a:pt x="4818551" y="2791532"/>
                  <a:pt x="4797518" y="2908965"/>
                  <a:pt x="4767884" y="3024354"/>
                </a:cubicBezTo>
                <a:cubicBezTo>
                  <a:pt x="4759344" y="3020212"/>
                  <a:pt x="4749721" y="3018826"/>
                  <a:pt x="4740360" y="3020394"/>
                </a:cubicBezTo>
                <a:lnTo>
                  <a:pt x="4631253" y="3039324"/>
                </a:lnTo>
                <a:cubicBezTo>
                  <a:pt x="4608738" y="3043289"/>
                  <a:pt x="4592772" y="3064150"/>
                  <a:pt x="4591400" y="3088862"/>
                </a:cubicBezTo>
                <a:cubicBezTo>
                  <a:pt x="4590742" y="3100757"/>
                  <a:pt x="4593368" y="3112601"/>
                  <a:pt x="4598997" y="3123100"/>
                </a:cubicBezTo>
                <a:cubicBezTo>
                  <a:pt x="4609892" y="3143356"/>
                  <a:pt x="4630867" y="3155571"/>
                  <a:pt x="4651952" y="3151887"/>
                </a:cubicBezTo>
                <a:lnTo>
                  <a:pt x="4735842" y="3137517"/>
                </a:lnTo>
                <a:cubicBezTo>
                  <a:pt x="4726486" y="3168086"/>
                  <a:pt x="4716488" y="3198393"/>
                  <a:pt x="4705846" y="3228447"/>
                </a:cubicBezTo>
                <a:cubicBezTo>
                  <a:pt x="3876657" y="3432541"/>
                  <a:pt x="3055447" y="3304846"/>
                  <a:pt x="2368342" y="2951206"/>
                </a:cubicBezTo>
                <a:cubicBezTo>
                  <a:pt x="1672090" y="2592829"/>
                  <a:pt x="1113576" y="2002730"/>
                  <a:pt x="823857" y="1291047"/>
                </a:cubicBezTo>
                <a:cubicBezTo>
                  <a:pt x="842869" y="1264076"/>
                  <a:pt x="862500" y="1237744"/>
                  <a:pt x="882760" y="1212060"/>
                </a:cubicBezTo>
                <a:lnTo>
                  <a:pt x="897897" y="1246185"/>
                </a:lnTo>
                <a:cubicBezTo>
                  <a:pt x="906209" y="1264953"/>
                  <a:pt x="927622" y="1275195"/>
                  <a:pt x="950523" y="1273374"/>
                </a:cubicBezTo>
                <a:cubicBezTo>
                  <a:pt x="964415" y="1272293"/>
                  <a:pt x="977655" y="1267036"/>
                  <a:pt x="988507" y="1258295"/>
                </a:cubicBezTo>
                <a:cubicBezTo>
                  <a:pt x="1006890" y="1243377"/>
                  <a:pt x="1014711" y="1220429"/>
                  <a:pt x="1006122" y="1201051"/>
                </a:cubicBezTo>
                <a:lnTo>
                  <a:pt x="966541" y="1111775"/>
                </a:lnTo>
                <a:cubicBezTo>
                  <a:pt x="1005184" y="1068366"/>
                  <a:pt x="1045556" y="1026664"/>
                  <a:pt x="1087649" y="986668"/>
                </a:cubicBezTo>
                <a:lnTo>
                  <a:pt x="1083079" y="1007748"/>
                </a:lnTo>
                <a:cubicBezTo>
                  <a:pt x="1078565" y="1028222"/>
                  <a:pt x="1090123" y="1047486"/>
                  <a:pt x="1110164" y="1056899"/>
                </a:cubicBezTo>
                <a:cubicBezTo>
                  <a:pt x="1122908" y="1062628"/>
                  <a:pt x="1137101" y="1064334"/>
                  <a:pt x="1150841" y="1061799"/>
                </a:cubicBezTo>
                <a:cubicBezTo>
                  <a:pt x="1175062" y="1057447"/>
                  <a:pt x="1195489" y="1040938"/>
                  <a:pt x="1200112" y="1019744"/>
                </a:cubicBezTo>
                <a:cubicBezTo>
                  <a:pt x="1207999" y="983713"/>
                  <a:pt x="1215854" y="947697"/>
                  <a:pt x="1223670" y="911699"/>
                </a:cubicBezTo>
                <a:cubicBezTo>
                  <a:pt x="1226472" y="898955"/>
                  <a:pt x="1223017" y="885639"/>
                  <a:pt x="1214367" y="875869"/>
                </a:cubicBezTo>
                <a:cubicBezTo>
                  <a:pt x="1244569" y="851500"/>
                  <a:pt x="1275471" y="828018"/>
                  <a:pt x="1307070" y="805413"/>
                </a:cubicBezTo>
                <a:cubicBezTo>
                  <a:pt x="1305421" y="808921"/>
                  <a:pt x="1304220" y="812619"/>
                  <a:pt x="1303490" y="816423"/>
                </a:cubicBezTo>
                <a:cubicBezTo>
                  <a:pt x="1296956" y="852458"/>
                  <a:pt x="1290446" y="888508"/>
                  <a:pt x="1283950" y="924582"/>
                </a:cubicBezTo>
                <a:cubicBezTo>
                  <a:pt x="1280261" y="945109"/>
                  <a:pt x="1292371" y="963439"/>
                  <a:pt x="1312574" y="971531"/>
                </a:cubicBezTo>
                <a:cubicBezTo>
                  <a:pt x="1325509" y="976483"/>
                  <a:pt x="1339655" y="977327"/>
                  <a:pt x="1353090" y="973952"/>
                </a:cubicBezTo>
                <a:cubicBezTo>
                  <a:pt x="1376982" y="968061"/>
                  <a:pt x="1396632" y="950780"/>
                  <a:pt x="1400487" y="929533"/>
                </a:cubicBezTo>
                <a:cubicBezTo>
                  <a:pt x="1406979" y="893464"/>
                  <a:pt x="1413494" y="857410"/>
                  <a:pt x="1420028" y="821379"/>
                </a:cubicBezTo>
                <a:cubicBezTo>
                  <a:pt x="1424322" y="799032"/>
                  <a:pt x="1409295" y="779267"/>
                  <a:pt x="1385789" y="772499"/>
                </a:cubicBezTo>
                <a:cubicBezTo>
                  <a:pt x="1376343" y="769902"/>
                  <a:pt x="1366454" y="769340"/>
                  <a:pt x="1356779" y="770846"/>
                </a:cubicBezTo>
                <a:cubicBezTo>
                  <a:pt x="1648018" y="574917"/>
                  <a:pt x="1984638" y="456930"/>
                  <a:pt x="2334484" y="428158"/>
                </a:cubicBezTo>
                <a:cubicBezTo>
                  <a:pt x="2987408" y="373121"/>
                  <a:pt x="3594645" y="629063"/>
                  <a:pt x="4010862" y="1072146"/>
                </a:cubicBezTo>
                <a:cubicBezTo>
                  <a:pt x="3676443" y="474283"/>
                  <a:pt x="3061118" y="62575"/>
                  <a:pt x="2357823" y="927"/>
                </a:cubicBezTo>
                <a:close/>
              </a:path>
            </a:pathLst>
          </a:custGeom>
        </p:spPr>
        <p:txBody>
          <a:bodyPr wrap="square">
            <a:noAutofit/>
          </a:bodyPr>
          <a:lstStyle/>
          <a:p>
            <a:endParaRPr lang="en-IL"/>
          </a:p>
        </p:txBody>
      </p:sp>
      <p:sp>
        <p:nvSpPr>
          <p:cNvPr id="18" name="Заголовок 1"/>
          <p:cNvSpPr>
            <a:spLocks noGrp="1"/>
          </p:cNvSpPr>
          <p:nvPr>
            <p:ph type="title" hasCustomPrompt="1"/>
          </p:nvPr>
        </p:nvSpPr>
        <p:spPr>
          <a:xfrm>
            <a:off x="800856" y="1125011"/>
            <a:ext cx="4359101" cy="1151995"/>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9" name="Текст 3"/>
          <p:cNvSpPr>
            <a:spLocks noGrp="1"/>
          </p:cNvSpPr>
          <p:nvPr>
            <p:ph type="body" sz="quarter" idx="14" hasCustomPrompt="1"/>
          </p:nvPr>
        </p:nvSpPr>
        <p:spPr>
          <a:xfrm>
            <a:off x="800939" y="2925002"/>
            <a:ext cx="4359018" cy="3042927"/>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grpSp>
        <p:nvGrpSpPr>
          <p:cNvPr id="7" name="Group 6">
            <a:extLst>
              <a:ext uri="{FF2B5EF4-FFF2-40B4-BE49-F238E27FC236}">
                <a16:creationId xmlns:a16="http://schemas.microsoft.com/office/drawing/2014/main" id="{F5EC741D-AB1E-B84D-B4DC-7771C8CFAB85}"/>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C930DDF1-FEB2-8344-9F82-970B306367C4}"/>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18">
              <a:extLst>
                <a:ext uri="{FF2B5EF4-FFF2-40B4-BE49-F238E27FC236}">
                  <a16:creationId xmlns:a16="http://schemas.microsoft.com/office/drawing/2014/main" id="{03188455-4314-4847-82C3-550D0005E8AA}"/>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9">
              <a:extLst>
                <a:ext uri="{FF2B5EF4-FFF2-40B4-BE49-F238E27FC236}">
                  <a16:creationId xmlns:a16="http://schemas.microsoft.com/office/drawing/2014/main" id="{48657F6B-89E3-CD40-8517-C332D577F8EF}"/>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0">
              <a:extLst>
                <a:ext uri="{FF2B5EF4-FFF2-40B4-BE49-F238E27FC236}">
                  <a16:creationId xmlns:a16="http://schemas.microsoft.com/office/drawing/2014/main" id="{AD847E21-2198-0545-AA0D-28C9A140C5ED}"/>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1">
              <a:extLst>
                <a:ext uri="{FF2B5EF4-FFF2-40B4-BE49-F238E27FC236}">
                  <a16:creationId xmlns:a16="http://schemas.microsoft.com/office/drawing/2014/main" id="{7AA79CB4-B036-0342-B497-D13C5BE6DE5F}"/>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2">
              <a:extLst>
                <a:ext uri="{FF2B5EF4-FFF2-40B4-BE49-F238E27FC236}">
                  <a16:creationId xmlns:a16="http://schemas.microsoft.com/office/drawing/2014/main" id="{63E9068F-DE23-A347-B475-7B4FC289AE91}"/>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3">
              <a:extLst>
                <a:ext uri="{FF2B5EF4-FFF2-40B4-BE49-F238E27FC236}">
                  <a16:creationId xmlns:a16="http://schemas.microsoft.com/office/drawing/2014/main" id="{26F69059-5D5D-CB45-96A3-FE6A78796DE6}"/>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4">
              <a:extLst>
                <a:ext uri="{FF2B5EF4-FFF2-40B4-BE49-F238E27FC236}">
                  <a16:creationId xmlns:a16="http://schemas.microsoft.com/office/drawing/2014/main" id="{21E2EDFF-1E31-614D-80B2-0A119CE35CB5}"/>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5">
              <a:extLst>
                <a:ext uri="{FF2B5EF4-FFF2-40B4-BE49-F238E27FC236}">
                  <a16:creationId xmlns:a16="http://schemas.microsoft.com/office/drawing/2014/main" id="{55E19742-C922-D842-A61E-C649FB270FAC}"/>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7" name="Freeform 19">
            <a:extLst>
              <a:ext uri="{FF2B5EF4-FFF2-40B4-BE49-F238E27FC236}">
                <a16:creationId xmlns:a16="http://schemas.microsoft.com/office/drawing/2014/main" id="{1F2DBD42-758F-CA45-BA31-A397994FF62A}"/>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22825329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125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338_Пользовательский макет">
    <p:spTree>
      <p:nvGrpSpPr>
        <p:cNvPr id="1" name=""/>
        <p:cNvGrpSpPr/>
        <p:nvPr/>
      </p:nvGrpSpPr>
      <p:grpSpPr>
        <a:xfrm>
          <a:off x="0" y="0"/>
          <a:ext cx="0" cy="0"/>
          <a:chOff x="0" y="0"/>
          <a:chExt cx="0" cy="0"/>
        </a:xfrm>
      </p:grpSpPr>
      <p:sp>
        <p:nvSpPr>
          <p:cNvPr id="25" name="Picture Placeholder 24">
            <a:extLst>
              <a:ext uri="{FF2B5EF4-FFF2-40B4-BE49-F238E27FC236}">
                <a16:creationId xmlns:a16="http://schemas.microsoft.com/office/drawing/2014/main" id="{B07CDD95-A54B-A740-8462-EB1562CDA16E}"/>
              </a:ext>
            </a:extLst>
          </p:cNvPr>
          <p:cNvSpPr>
            <a:spLocks noGrp="1"/>
          </p:cNvSpPr>
          <p:nvPr>
            <p:ph type="pic" sz="quarter" idx="15"/>
          </p:nvPr>
        </p:nvSpPr>
        <p:spPr>
          <a:xfrm>
            <a:off x="7245955" y="1701008"/>
            <a:ext cx="4489326" cy="4488832"/>
          </a:xfrm>
          <a:custGeom>
            <a:avLst/>
            <a:gdLst>
              <a:gd name="connsiteX0" fmla="*/ 2529175 w 4489326"/>
              <a:gd name="connsiteY0" fmla="*/ 4250508 h 4488832"/>
              <a:gd name="connsiteX1" fmla="*/ 2672877 w 4489326"/>
              <a:gd name="connsiteY1" fmla="*/ 4447916 h 4488832"/>
              <a:gd name="connsiteX2" fmla="*/ 1914730 w 4489326"/>
              <a:gd name="connsiteY2" fmla="*/ 4464603 h 4488832"/>
              <a:gd name="connsiteX3" fmla="*/ 2529175 w 4489326"/>
              <a:gd name="connsiteY3" fmla="*/ 4250508 h 4488832"/>
              <a:gd name="connsiteX4" fmla="*/ 3116786 w 4489326"/>
              <a:gd name="connsiteY4" fmla="*/ 3877681 h 4488832"/>
              <a:gd name="connsiteX5" fmla="*/ 3529101 w 4489326"/>
              <a:gd name="connsiteY5" fmla="*/ 4085091 h 4488832"/>
              <a:gd name="connsiteX6" fmla="*/ 2802083 w 4489326"/>
              <a:gd name="connsiteY6" fmla="*/ 4418991 h 4488832"/>
              <a:gd name="connsiteX7" fmla="*/ 2639096 w 4489326"/>
              <a:gd name="connsiteY7" fmla="*/ 4195150 h 4488832"/>
              <a:gd name="connsiteX8" fmla="*/ 2808260 w 4489326"/>
              <a:gd name="connsiteY8" fmla="*/ 4098204 h 4488832"/>
              <a:gd name="connsiteX9" fmla="*/ 3116786 w 4489326"/>
              <a:gd name="connsiteY9" fmla="*/ 3877681 h 4488832"/>
              <a:gd name="connsiteX10" fmla="*/ 3743628 w 4489326"/>
              <a:gd name="connsiteY10" fmla="*/ 3140391 h 4488832"/>
              <a:gd name="connsiteX11" fmla="*/ 4046438 w 4489326"/>
              <a:gd name="connsiteY11" fmla="*/ 3274992 h 4488832"/>
              <a:gd name="connsiteX12" fmla="*/ 4215446 w 4489326"/>
              <a:gd name="connsiteY12" fmla="*/ 3319738 h 4488832"/>
              <a:gd name="connsiteX13" fmla="*/ 3638254 w 4489326"/>
              <a:gd name="connsiteY13" fmla="*/ 4004016 h 4488832"/>
              <a:gd name="connsiteX14" fmla="*/ 3216647 w 4489326"/>
              <a:gd name="connsiteY14" fmla="*/ 3791759 h 4488832"/>
              <a:gd name="connsiteX15" fmla="*/ 3743628 w 4489326"/>
              <a:gd name="connsiteY15" fmla="*/ 3140391 h 4488832"/>
              <a:gd name="connsiteX16" fmla="*/ 3449086 w 4489326"/>
              <a:gd name="connsiteY16" fmla="*/ 2372644 h 4488832"/>
              <a:gd name="connsiteX17" fmla="*/ 3662694 w 4489326"/>
              <a:gd name="connsiteY17" fmla="*/ 3035489 h 4488832"/>
              <a:gd name="connsiteX18" fmla="*/ 2744370 w 4489326"/>
              <a:gd name="connsiteY18" fmla="*/ 3994627 h 4488832"/>
              <a:gd name="connsiteX19" fmla="*/ 1607940 w 4489326"/>
              <a:gd name="connsiteY19" fmla="*/ 4396896 h 4488832"/>
              <a:gd name="connsiteX20" fmla="*/ 1017325 w 4489326"/>
              <a:gd name="connsiteY20" fmla="*/ 4123718 h 4488832"/>
              <a:gd name="connsiteX21" fmla="*/ 2180542 w 4489326"/>
              <a:gd name="connsiteY21" fmla="*/ 3546181 h 4488832"/>
              <a:gd name="connsiteX22" fmla="*/ 3449086 w 4489326"/>
              <a:gd name="connsiteY22" fmla="*/ 2372644 h 4488832"/>
              <a:gd name="connsiteX23" fmla="*/ 68892 w 4489326"/>
              <a:gd name="connsiteY23" fmla="*/ 1690562 h 4488832"/>
              <a:gd name="connsiteX24" fmla="*/ 47204 w 4489326"/>
              <a:gd name="connsiteY24" fmla="*/ 1980731 h 4488832"/>
              <a:gd name="connsiteX25" fmla="*/ 473096 w 4489326"/>
              <a:gd name="connsiteY25" fmla="*/ 3193201 h 4488832"/>
              <a:gd name="connsiteX26" fmla="*/ 684615 w 4489326"/>
              <a:gd name="connsiteY26" fmla="*/ 3416224 h 4488832"/>
              <a:gd name="connsiteX27" fmla="*/ 726816 w 4489326"/>
              <a:gd name="connsiteY27" fmla="*/ 3372344 h 4488832"/>
              <a:gd name="connsiteX28" fmla="*/ 1817674 w 4489326"/>
              <a:gd name="connsiteY28" fmla="*/ 2447393 h 4488832"/>
              <a:gd name="connsiteX29" fmla="*/ 2930525 w 4489326"/>
              <a:gd name="connsiteY29" fmla="*/ 1705309 h 4488832"/>
              <a:gd name="connsiteX30" fmla="*/ 3139746 w 4489326"/>
              <a:gd name="connsiteY30" fmla="*/ 1914504 h 4488832"/>
              <a:gd name="connsiteX31" fmla="*/ 3386424 w 4489326"/>
              <a:gd name="connsiteY31" fmla="*/ 2257226 h 4488832"/>
              <a:gd name="connsiteX32" fmla="*/ 2112420 w 4489326"/>
              <a:gd name="connsiteY32" fmla="*/ 3445105 h 4488832"/>
              <a:gd name="connsiteX33" fmla="*/ 892458 w 4489326"/>
              <a:gd name="connsiteY33" fmla="*/ 4035852 h 4488832"/>
              <a:gd name="connsiteX34" fmla="*/ 1 w 4489326"/>
              <a:gd name="connsiteY34" fmla="*/ 2244370 h 4488832"/>
              <a:gd name="connsiteX35" fmla="*/ 68892 w 4489326"/>
              <a:gd name="connsiteY35" fmla="*/ 1690562 h 4488832"/>
              <a:gd name="connsiteX36" fmla="*/ 487742 w 4489326"/>
              <a:gd name="connsiteY36" fmla="*/ 1650150 h 4488832"/>
              <a:gd name="connsiteX37" fmla="*/ 837139 w 4489326"/>
              <a:gd name="connsiteY37" fmla="*/ 2127525 h 4488832"/>
              <a:gd name="connsiteX38" fmla="*/ 370729 w 4489326"/>
              <a:gd name="connsiteY38" fmla="*/ 2310596 h 4488832"/>
              <a:gd name="connsiteX39" fmla="*/ 487742 w 4489326"/>
              <a:gd name="connsiteY39" fmla="*/ 1650150 h 4488832"/>
              <a:gd name="connsiteX40" fmla="*/ 2116043 w 4489326"/>
              <a:gd name="connsiteY40" fmla="*/ 1234667 h 4488832"/>
              <a:gd name="connsiteX41" fmla="*/ 2832342 w 4489326"/>
              <a:gd name="connsiteY41" fmla="*/ 1622957 h 4488832"/>
              <a:gd name="connsiteX42" fmla="*/ 1746587 w 4489326"/>
              <a:gd name="connsiteY42" fmla="*/ 2348508 h 4488832"/>
              <a:gd name="connsiteX43" fmla="*/ 639246 w 4489326"/>
              <a:gd name="connsiteY43" fmla="*/ 3287800 h 4488832"/>
              <a:gd name="connsiteX44" fmla="*/ 638176 w 4489326"/>
              <a:gd name="connsiteY44" fmla="*/ 3288869 h 4488832"/>
              <a:gd name="connsiteX45" fmla="*/ 374710 w 4489326"/>
              <a:gd name="connsiteY45" fmla="*/ 2436219 h 4488832"/>
              <a:gd name="connsiteX46" fmla="*/ 1287065 w 4489326"/>
              <a:gd name="connsiteY46" fmla="*/ 2010222 h 4488832"/>
              <a:gd name="connsiteX47" fmla="*/ 2116043 w 4489326"/>
              <a:gd name="connsiteY47" fmla="*/ 1234667 h 4488832"/>
              <a:gd name="connsiteX48" fmla="*/ 1042738 w 4489326"/>
              <a:gd name="connsiteY48" fmla="*/ 853318 h 4488832"/>
              <a:gd name="connsiteX49" fmla="*/ 1421992 w 4489326"/>
              <a:gd name="connsiteY49" fmla="*/ 1763318 h 4488832"/>
              <a:gd name="connsiteX50" fmla="*/ 1219707 w 4489326"/>
              <a:gd name="connsiteY50" fmla="*/ 1908584 h 4488832"/>
              <a:gd name="connsiteX51" fmla="*/ 946959 w 4489326"/>
              <a:gd name="connsiteY51" fmla="*/ 2071504 h 4488832"/>
              <a:gd name="connsiteX52" fmla="*/ 541986 w 4489326"/>
              <a:gd name="connsiteY52" fmla="*/ 1518103 h 4488832"/>
              <a:gd name="connsiteX53" fmla="*/ 1042738 w 4489326"/>
              <a:gd name="connsiteY53" fmla="*/ 853318 h 4488832"/>
              <a:gd name="connsiteX54" fmla="*/ 1724241 w 4489326"/>
              <a:gd name="connsiteY54" fmla="*/ 477633 h 4488832"/>
              <a:gd name="connsiteX55" fmla="*/ 2007200 w 4489326"/>
              <a:gd name="connsiteY55" fmla="*/ 1176654 h 4488832"/>
              <a:gd name="connsiteX56" fmla="*/ 1520736 w 4489326"/>
              <a:gd name="connsiteY56" fmla="*/ 1683877 h 4488832"/>
              <a:gd name="connsiteX57" fmla="*/ 1141636 w 4489326"/>
              <a:gd name="connsiteY57" fmla="*/ 774230 h 4488832"/>
              <a:gd name="connsiteX58" fmla="*/ 1724241 w 4489326"/>
              <a:gd name="connsiteY58" fmla="*/ 477633 h 4488832"/>
              <a:gd name="connsiteX59" fmla="*/ 1843343 w 4489326"/>
              <a:gd name="connsiteY59" fmla="*/ 447223 h 4488832"/>
              <a:gd name="connsiteX60" fmla="*/ 3425767 w 4489326"/>
              <a:gd name="connsiteY60" fmla="*/ 1147879 h 4488832"/>
              <a:gd name="connsiteX61" fmla="*/ 4350272 w 4489326"/>
              <a:gd name="connsiteY61" fmla="*/ 2847315 h 4488832"/>
              <a:gd name="connsiteX62" fmla="*/ 4355476 w 4489326"/>
              <a:gd name="connsiteY62" fmla="*/ 2938340 h 4488832"/>
              <a:gd name="connsiteX63" fmla="*/ 4356700 w 4489326"/>
              <a:gd name="connsiteY63" fmla="*/ 3003957 h 4488832"/>
              <a:gd name="connsiteX64" fmla="*/ 4356700 w 4489326"/>
              <a:gd name="connsiteY64" fmla="*/ 3005336 h 4488832"/>
              <a:gd name="connsiteX65" fmla="*/ 4272859 w 4489326"/>
              <a:gd name="connsiteY65" fmla="*/ 3206623 h 4488832"/>
              <a:gd name="connsiteX66" fmla="*/ 4084049 w 4489326"/>
              <a:gd name="connsiteY66" fmla="*/ 3159018 h 4488832"/>
              <a:gd name="connsiteX67" fmla="*/ 3783740 w 4489326"/>
              <a:gd name="connsiteY67" fmla="*/ 3023194 h 4488832"/>
              <a:gd name="connsiteX68" fmla="*/ 3783334 w 4489326"/>
              <a:gd name="connsiteY68" fmla="*/ 3020030 h 4488832"/>
              <a:gd name="connsiteX69" fmla="*/ 3231192 w 4489326"/>
              <a:gd name="connsiteY69" fmla="*/ 1834449 h 4488832"/>
              <a:gd name="connsiteX70" fmla="*/ 2105736 w 4489326"/>
              <a:gd name="connsiteY70" fmla="*/ 1103080 h 4488832"/>
              <a:gd name="connsiteX71" fmla="*/ 2103593 w 4489326"/>
              <a:gd name="connsiteY71" fmla="*/ 1102465 h 4488832"/>
              <a:gd name="connsiteX72" fmla="*/ 1843343 w 4489326"/>
              <a:gd name="connsiteY72" fmla="*/ 447223 h 4488832"/>
              <a:gd name="connsiteX73" fmla="*/ 2244688 w 4489326"/>
              <a:gd name="connsiteY73" fmla="*/ 1 h 4488832"/>
              <a:gd name="connsiteX74" fmla="*/ 4489326 w 4489326"/>
              <a:gd name="connsiteY74" fmla="*/ 2244215 h 4488832"/>
              <a:gd name="connsiteX75" fmla="*/ 4449626 w 4489326"/>
              <a:gd name="connsiteY75" fmla="*/ 2665874 h 4488832"/>
              <a:gd name="connsiteX76" fmla="*/ 3509357 w 4489326"/>
              <a:gd name="connsiteY76" fmla="*/ 1059093 h 4488832"/>
              <a:gd name="connsiteX77" fmla="*/ 2357821 w 4489326"/>
              <a:gd name="connsiteY77" fmla="*/ 394414 h 4488832"/>
              <a:gd name="connsiteX78" fmla="*/ 3613556 w 4489326"/>
              <a:gd name="connsiteY78" fmla="*/ 923883 h 4488832"/>
              <a:gd name="connsiteX79" fmla="*/ 1986938 w 4489326"/>
              <a:gd name="connsiteY79" fmla="*/ 41177 h 4488832"/>
              <a:gd name="connsiteX80" fmla="*/ 1742253 w 4489326"/>
              <a:gd name="connsiteY80" fmla="*/ 56486 h 4488832"/>
              <a:gd name="connsiteX81" fmla="*/ 2244688 w 4489326"/>
              <a:gd name="connsiteY81" fmla="*/ 1 h 4488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489326" h="4488832">
                <a:moveTo>
                  <a:pt x="2529175" y="4250508"/>
                </a:moveTo>
                <a:lnTo>
                  <a:pt x="2672877" y="4447916"/>
                </a:lnTo>
                <a:cubicBezTo>
                  <a:pt x="2422904" y="4496139"/>
                  <a:pt x="2166581" y="4501781"/>
                  <a:pt x="1914730" y="4464603"/>
                </a:cubicBezTo>
                <a:cubicBezTo>
                  <a:pt x="2126695" y="4415704"/>
                  <a:pt x="2332722" y="4343919"/>
                  <a:pt x="2529175" y="4250508"/>
                </a:cubicBezTo>
                <a:close/>
                <a:moveTo>
                  <a:pt x="3116786" y="3877681"/>
                </a:moveTo>
                <a:lnTo>
                  <a:pt x="3529101" y="4085091"/>
                </a:lnTo>
                <a:cubicBezTo>
                  <a:pt x="3308830" y="4239224"/>
                  <a:pt x="3062541" y="4352335"/>
                  <a:pt x="2802083" y="4418991"/>
                </a:cubicBezTo>
                <a:lnTo>
                  <a:pt x="2639096" y="4195150"/>
                </a:lnTo>
                <a:cubicBezTo>
                  <a:pt x="2697203" y="4164298"/>
                  <a:pt x="2753590" y="4131980"/>
                  <a:pt x="2808260" y="4098204"/>
                </a:cubicBezTo>
                <a:cubicBezTo>
                  <a:pt x="2915879" y="4031624"/>
                  <a:pt x="3018948" y="3957953"/>
                  <a:pt x="3116786" y="3877681"/>
                </a:cubicBezTo>
                <a:close/>
                <a:moveTo>
                  <a:pt x="3743628" y="3140391"/>
                </a:moveTo>
                <a:cubicBezTo>
                  <a:pt x="3839911" y="3195074"/>
                  <a:pt x="3941332" y="3240156"/>
                  <a:pt x="4046438" y="3274992"/>
                </a:cubicBezTo>
                <a:cubicBezTo>
                  <a:pt x="4101858" y="3293181"/>
                  <a:pt x="4158290" y="3308123"/>
                  <a:pt x="4215446" y="3319738"/>
                </a:cubicBezTo>
                <a:cubicBezTo>
                  <a:pt x="4070750" y="3584128"/>
                  <a:pt x="3874478" y="3816809"/>
                  <a:pt x="3638254" y="4004016"/>
                </a:cubicBezTo>
                <a:lnTo>
                  <a:pt x="3216647" y="3791759"/>
                </a:lnTo>
                <a:cubicBezTo>
                  <a:pt x="3438116" y="3591948"/>
                  <a:pt x="3614984" y="3368107"/>
                  <a:pt x="3743628" y="3140391"/>
                </a:cubicBezTo>
                <a:close/>
                <a:moveTo>
                  <a:pt x="3449086" y="2372644"/>
                </a:moveTo>
                <a:cubicBezTo>
                  <a:pt x="3553992" y="2581282"/>
                  <a:pt x="3626042" y="2804862"/>
                  <a:pt x="3662694" y="3035489"/>
                </a:cubicBezTo>
                <a:cubicBezTo>
                  <a:pt x="3474092" y="3388417"/>
                  <a:pt x="3163220" y="3735583"/>
                  <a:pt x="2744370" y="3994627"/>
                </a:cubicBezTo>
                <a:cubicBezTo>
                  <a:pt x="2425894" y="4191730"/>
                  <a:pt x="2045009" y="4337862"/>
                  <a:pt x="1607940" y="4396896"/>
                </a:cubicBezTo>
                <a:cubicBezTo>
                  <a:pt x="1398798" y="4335123"/>
                  <a:pt x="1199817" y="4243090"/>
                  <a:pt x="1017325" y="4123718"/>
                </a:cubicBezTo>
                <a:cubicBezTo>
                  <a:pt x="1450056" y="3980852"/>
                  <a:pt x="1837727" y="3778134"/>
                  <a:pt x="2180542" y="3546181"/>
                </a:cubicBezTo>
                <a:cubicBezTo>
                  <a:pt x="2710126" y="3187744"/>
                  <a:pt x="3133062" y="2758839"/>
                  <a:pt x="3449086" y="2372644"/>
                </a:cubicBezTo>
                <a:close/>
                <a:moveTo>
                  <a:pt x="68892" y="1690562"/>
                </a:moveTo>
                <a:cubicBezTo>
                  <a:pt x="54463" y="1786610"/>
                  <a:pt x="47213" y="1883605"/>
                  <a:pt x="47204" y="1980731"/>
                </a:cubicBezTo>
                <a:cubicBezTo>
                  <a:pt x="46528" y="2421658"/>
                  <a:pt x="196821" y="2849533"/>
                  <a:pt x="473096" y="3193201"/>
                </a:cubicBezTo>
                <a:cubicBezTo>
                  <a:pt x="540661" y="3277440"/>
                  <a:pt x="607201" y="3341731"/>
                  <a:pt x="684615" y="3416224"/>
                </a:cubicBezTo>
                <a:lnTo>
                  <a:pt x="726816" y="3372344"/>
                </a:lnTo>
                <a:cubicBezTo>
                  <a:pt x="1036924" y="3048447"/>
                  <a:pt x="1425054" y="2733122"/>
                  <a:pt x="1817674" y="2447393"/>
                </a:cubicBezTo>
                <a:cubicBezTo>
                  <a:pt x="2208712" y="2163038"/>
                  <a:pt x="2603938" y="1908686"/>
                  <a:pt x="2930525" y="1705309"/>
                </a:cubicBezTo>
                <a:cubicBezTo>
                  <a:pt x="3004717" y="1770440"/>
                  <a:pt x="3074606" y="1840321"/>
                  <a:pt x="3139746" y="1914504"/>
                </a:cubicBezTo>
                <a:cubicBezTo>
                  <a:pt x="3232720" y="2020617"/>
                  <a:pt x="3315320" y="2135381"/>
                  <a:pt x="3386424" y="2257226"/>
                </a:cubicBezTo>
                <a:cubicBezTo>
                  <a:pt x="3073869" y="2645110"/>
                  <a:pt x="2649201" y="3081817"/>
                  <a:pt x="2112420" y="3445105"/>
                </a:cubicBezTo>
                <a:cubicBezTo>
                  <a:pt x="1755110" y="3686905"/>
                  <a:pt x="1348405" y="3895897"/>
                  <a:pt x="892458" y="4035852"/>
                </a:cubicBezTo>
                <a:cubicBezTo>
                  <a:pt x="350371" y="3626135"/>
                  <a:pt x="1" y="2976199"/>
                  <a:pt x="1" y="2244370"/>
                </a:cubicBezTo>
                <a:cubicBezTo>
                  <a:pt x="-118" y="2057623"/>
                  <a:pt x="23024" y="1871587"/>
                  <a:pt x="68892" y="1690562"/>
                </a:cubicBezTo>
                <a:close/>
                <a:moveTo>
                  <a:pt x="487742" y="1650150"/>
                </a:moveTo>
                <a:lnTo>
                  <a:pt x="837139" y="2127525"/>
                </a:lnTo>
                <a:cubicBezTo>
                  <a:pt x="686775" y="2200834"/>
                  <a:pt x="530813" y="2262051"/>
                  <a:pt x="370729" y="2310596"/>
                </a:cubicBezTo>
                <a:cubicBezTo>
                  <a:pt x="370530" y="2085276"/>
                  <a:pt x="410143" y="1861691"/>
                  <a:pt x="487742" y="1650150"/>
                </a:cubicBezTo>
                <a:close/>
                <a:moveTo>
                  <a:pt x="2116043" y="1234667"/>
                </a:moveTo>
                <a:cubicBezTo>
                  <a:pt x="2375091" y="1322573"/>
                  <a:pt x="2617307" y="1453873"/>
                  <a:pt x="2832342" y="1622957"/>
                </a:cubicBezTo>
                <a:cubicBezTo>
                  <a:pt x="2510346" y="1823987"/>
                  <a:pt x="2126606" y="2072167"/>
                  <a:pt x="1746587" y="2348508"/>
                </a:cubicBezTo>
                <a:cubicBezTo>
                  <a:pt x="1348913" y="2637555"/>
                  <a:pt x="955172" y="2957727"/>
                  <a:pt x="639246" y="3287800"/>
                </a:cubicBezTo>
                <a:lnTo>
                  <a:pt x="638176" y="3288869"/>
                </a:lnTo>
                <a:cubicBezTo>
                  <a:pt x="484150" y="3029485"/>
                  <a:pt x="393858" y="2737270"/>
                  <a:pt x="374710" y="2436219"/>
                </a:cubicBezTo>
                <a:cubicBezTo>
                  <a:pt x="698576" y="2341046"/>
                  <a:pt x="1006178" y="2197423"/>
                  <a:pt x="1287065" y="2010222"/>
                </a:cubicBezTo>
                <a:cubicBezTo>
                  <a:pt x="1634373" y="1779546"/>
                  <a:pt x="1915803" y="1503051"/>
                  <a:pt x="2116043" y="1234667"/>
                </a:cubicBezTo>
                <a:close/>
                <a:moveTo>
                  <a:pt x="1042738" y="853318"/>
                </a:moveTo>
                <a:lnTo>
                  <a:pt x="1421992" y="1763318"/>
                </a:lnTo>
                <a:cubicBezTo>
                  <a:pt x="1357489" y="1813322"/>
                  <a:pt x="1289976" y="1861947"/>
                  <a:pt x="1219707" y="1908584"/>
                </a:cubicBezTo>
                <a:cubicBezTo>
                  <a:pt x="1132959" y="1966138"/>
                  <a:pt x="1041973" y="2020732"/>
                  <a:pt x="946959" y="2071504"/>
                </a:cubicBezTo>
                <a:lnTo>
                  <a:pt x="541986" y="1518103"/>
                </a:lnTo>
                <a:cubicBezTo>
                  <a:pt x="658389" y="1262624"/>
                  <a:pt x="829306" y="1035722"/>
                  <a:pt x="1042738" y="853318"/>
                </a:cubicBezTo>
                <a:close/>
                <a:moveTo>
                  <a:pt x="1724241" y="477633"/>
                </a:moveTo>
                <a:cubicBezTo>
                  <a:pt x="1752136" y="732312"/>
                  <a:pt x="1850080" y="974271"/>
                  <a:pt x="2007200" y="1176654"/>
                </a:cubicBezTo>
                <a:cubicBezTo>
                  <a:pt x="1877892" y="1347584"/>
                  <a:pt x="1714340" y="1521624"/>
                  <a:pt x="1520736" y="1683877"/>
                </a:cubicBezTo>
                <a:lnTo>
                  <a:pt x="1141636" y="774230"/>
                </a:lnTo>
                <a:cubicBezTo>
                  <a:pt x="1317373" y="642665"/>
                  <a:pt x="1514454" y="542331"/>
                  <a:pt x="1724241" y="477633"/>
                </a:cubicBezTo>
                <a:close/>
                <a:moveTo>
                  <a:pt x="1843343" y="447223"/>
                </a:moveTo>
                <a:cubicBezTo>
                  <a:pt x="2437788" y="449724"/>
                  <a:pt x="2990792" y="740251"/>
                  <a:pt x="3425767" y="1147879"/>
                </a:cubicBezTo>
                <a:cubicBezTo>
                  <a:pt x="3956579" y="1645255"/>
                  <a:pt x="4310417" y="2314219"/>
                  <a:pt x="4350272" y="2847315"/>
                </a:cubicBezTo>
                <a:cubicBezTo>
                  <a:pt x="4352362" y="2873488"/>
                  <a:pt x="4354558" y="2908289"/>
                  <a:pt x="4355476" y="2938340"/>
                </a:cubicBezTo>
                <a:cubicBezTo>
                  <a:pt x="4356700" y="2963444"/>
                  <a:pt x="4357058" y="2987222"/>
                  <a:pt x="4356700" y="3003957"/>
                </a:cubicBezTo>
                <a:lnTo>
                  <a:pt x="4356700" y="3005336"/>
                </a:lnTo>
                <a:cubicBezTo>
                  <a:pt x="4331902" y="3074112"/>
                  <a:pt x="4303953" y="3141209"/>
                  <a:pt x="4272859" y="3206623"/>
                </a:cubicBezTo>
                <a:cubicBezTo>
                  <a:pt x="4208881" y="3195220"/>
                  <a:pt x="4145787" y="3179315"/>
                  <a:pt x="4084049" y="3159018"/>
                </a:cubicBezTo>
                <a:cubicBezTo>
                  <a:pt x="3979469" y="3124372"/>
                  <a:pt x="3878817" y="3078848"/>
                  <a:pt x="3783740" y="3023194"/>
                </a:cubicBezTo>
                <a:cubicBezTo>
                  <a:pt x="3783638" y="3022120"/>
                  <a:pt x="3783334" y="3021100"/>
                  <a:pt x="3783334" y="3020030"/>
                </a:cubicBezTo>
                <a:cubicBezTo>
                  <a:pt x="3706177" y="2540000"/>
                  <a:pt x="3502619" y="2144517"/>
                  <a:pt x="3231192" y="1834449"/>
                </a:cubicBezTo>
                <a:cubicBezTo>
                  <a:pt x="2916595" y="1475190"/>
                  <a:pt x="2511114" y="1230996"/>
                  <a:pt x="2105736" y="1103080"/>
                </a:cubicBezTo>
                <a:lnTo>
                  <a:pt x="2103593" y="1102465"/>
                </a:lnTo>
                <a:cubicBezTo>
                  <a:pt x="1956304" y="913231"/>
                  <a:pt x="1866025" y="685935"/>
                  <a:pt x="1843343" y="447223"/>
                </a:cubicBezTo>
                <a:close/>
                <a:moveTo>
                  <a:pt x="2244688" y="1"/>
                </a:moveTo>
                <a:cubicBezTo>
                  <a:pt x="3484404" y="1"/>
                  <a:pt x="4489326" y="1004857"/>
                  <a:pt x="4489326" y="2244215"/>
                </a:cubicBezTo>
                <a:cubicBezTo>
                  <a:pt x="4489348" y="2385703"/>
                  <a:pt x="4476054" y="2526878"/>
                  <a:pt x="4449626" y="2665874"/>
                </a:cubicBezTo>
                <a:cubicBezTo>
                  <a:pt x="4354354" y="2138650"/>
                  <a:pt x="4006282" y="1524788"/>
                  <a:pt x="3509357" y="1059093"/>
                </a:cubicBezTo>
                <a:cubicBezTo>
                  <a:pt x="3181082" y="751579"/>
                  <a:pt x="2787336" y="507583"/>
                  <a:pt x="2357821" y="394414"/>
                </a:cubicBezTo>
                <a:cubicBezTo>
                  <a:pt x="2827248" y="410620"/>
                  <a:pt x="3274268" y="599103"/>
                  <a:pt x="3613556" y="923883"/>
                </a:cubicBezTo>
                <a:cubicBezTo>
                  <a:pt x="3267782" y="392625"/>
                  <a:pt x="2668335" y="41177"/>
                  <a:pt x="1986938" y="41177"/>
                </a:cubicBezTo>
                <a:cubicBezTo>
                  <a:pt x="1905138" y="41155"/>
                  <a:pt x="1823413" y="46267"/>
                  <a:pt x="1742253" y="56486"/>
                </a:cubicBezTo>
                <a:cubicBezTo>
                  <a:pt x="1907082" y="18853"/>
                  <a:pt x="2075622" y="-92"/>
                  <a:pt x="2244688" y="1"/>
                </a:cubicBezTo>
                <a:close/>
              </a:path>
            </a:pathLst>
          </a:custGeom>
        </p:spPr>
        <p:txBody>
          <a:bodyPr wrap="square">
            <a:noAutofit/>
          </a:bodyPr>
          <a:lstStyle/>
          <a:p>
            <a:endParaRPr lang="en-IL"/>
          </a:p>
        </p:txBody>
      </p:sp>
      <p:sp>
        <p:nvSpPr>
          <p:cNvPr id="18" name="Заголовок 1"/>
          <p:cNvSpPr>
            <a:spLocks noGrp="1"/>
          </p:cNvSpPr>
          <p:nvPr>
            <p:ph type="title" hasCustomPrompt="1"/>
          </p:nvPr>
        </p:nvSpPr>
        <p:spPr>
          <a:xfrm>
            <a:off x="800856" y="1125011"/>
            <a:ext cx="4359101" cy="1151995"/>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9" name="Текст 3"/>
          <p:cNvSpPr>
            <a:spLocks noGrp="1"/>
          </p:cNvSpPr>
          <p:nvPr>
            <p:ph type="body" sz="quarter" idx="14" hasCustomPrompt="1"/>
          </p:nvPr>
        </p:nvSpPr>
        <p:spPr>
          <a:xfrm>
            <a:off x="800939" y="2925002"/>
            <a:ext cx="4359018" cy="3042927"/>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grpSp>
        <p:nvGrpSpPr>
          <p:cNvPr id="7" name="Group 6">
            <a:extLst>
              <a:ext uri="{FF2B5EF4-FFF2-40B4-BE49-F238E27FC236}">
                <a16:creationId xmlns:a16="http://schemas.microsoft.com/office/drawing/2014/main" id="{F5EC741D-AB1E-B84D-B4DC-7771C8CFAB85}"/>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C930DDF1-FEB2-8344-9F82-970B306367C4}"/>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18">
              <a:extLst>
                <a:ext uri="{FF2B5EF4-FFF2-40B4-BE49-F238E27FC236}">
                  <a16:creationId xmlns:a16="http://schemas.microsoft.com/office/drawing/2014/main" id="{03188455-4314-4847-82C3-550D0005E8AA}"/>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9">
              <a:extLst>
                <a:ext uri="{FF2B5EF4-FFF2-40B4-BE49-F238E27FC236}">
                  <a16:creationId xmlns:a16="http://schemas.microsoft.com/office/drawing/2014/main" id="{48657F6B-89E3-CD40-8517-C332D577F8EF}"/>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0">
              <a:extLst>
                <a:ext uri="{FF2B5EF4-FFF2-40B4-BE49-F238E27FC236}">
                  <a16:creationId xmlns:a16="http://schemas.microsoft.com/office/drawing/2014/main" id="{AD847E21-2198-0545-AA0D-28C9A140C5ED}"/>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1">
              <a:extLst>
                <a:ext uri="{FF2B5EF4-FFF2-40B4-BE49-F238E27FC236}">
                  <a16:creationId xmlns:a16="http://schemas.microsoft.com/office/drawing/2014/main" id="{7AA79CB4-B036-0342-B497-D13C5BE6DE5F}"/>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2">
              <a:extLst>
                <a:ext uri="{FF2B5EF4-FFF2-40B4-BE49-F238E27FC236}">
                  <a16:creationId xmlns:a16="http://schemas.microsoft.com/office/drawing/2014/main" id="{63E9068F-DE23-A347-B475-7B4FC289AE91}"/>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3">
              <a:extLst>
                <a:ext uri="{FF2B5EF4-FFF2-40B4-BE49-F238E27FC236}">
                  <a16:creationId xmlns:a16="http://schemas.microsoft.com/office/drawing/2014/main" id="{26F69059-5D5D-CB45-96A3-FE6A78796DE6}"/>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4">
              <a:extLst>
                <a:ext uri="{FF2B5EF4-FFF2-40B4-BE49-F238E27FC236}">
                  <a16:creationId xmlns:a16="http://schemas.microsoft.com/office/drawing/2014/main" id="{21E2EDFF-1E31-614D-80B2-0A119CE35CB5}"/>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5">
              <a:extLst>
                <a:ext uri="{FF2B5EF4-FFF2-40B4-BE49-F238E27FC236}">
                  <a16:creationId xmlns:a16="http://schemas.microsoft.com/office/drawing/2014/main" id="{55E19742-C922-D842-A61E-C649FB270FAC}"/>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7" name="Freeform 19">
            <a:extLst>
              <a:ext uri="{FF2B5EF4-FFF2-40B4-BE49-F238E27FC236}">
                <a16:creationId xmlns:a16="http://schemas.microsoft.com/office/drawing/2014/main" id="{1F2DBD42-758F-CA45-BA31-A397994FF62A}"/>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20707104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125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339_Пользовательский макет">
    <p:spTree>
      <p:nvGrpSpPr>
        <p:cNvPr id="1" name=""/>
        <p:cNvGrpSpPr/>
        <p:nvPr/>
      </p:nvGrpSpPr>
      <p:grpSpPr>
        <a:xfrm>
          <a:off x="0" y="0"/>
          <a:ext cx="0" cy="0"/>
          <a:chOff x="0" y="0"/>
          <a:chExt cx="0" cy="0"/>
        </a:xfrm>
      </p:grpSpPr>
      <p:sp>
        <p:nvSpPr>
          <p:cNvPr id="23" name="Picture Placeholder 22">
            <a:extLst>
              <a:ext uri="{FF2B5EF4-FFF2-40B4-BE49-F238E27FC236}">
                <a16:creationId xmlns:a16="http://schemas.microsoft.com/office/drawing/2014/main" id="{3E14E7FE-069A-6843-84F0-FB91ED69AF95}"/>
              </a:ext>
            </a:extLst>
          </p:cNvPr>
          <p:cNvSpPr>
            <a:spLocks noGrp="1"/>
          </p:cNvSpPr>
          <p:nvPr>
            <p:ph type="pic" sz="quarter" idx="15"/>
          </p:nvPr>
        </p:nvSpPr>
        <p:spPr>
          <a:xfrm>
            <a:off x="7328180" y="1944289"/>
            <a:ext cx="4489275" cy="4411323"/>
          </a:xfrm>
          <a:custGeom>
            <a:avLst/>
            <a:gdLst>
              <a:gd name="connsiteX0" fmla="*/ 3368101 w 4489275"/>
              <a:gd name="connsiteY0" fmla="*/ 1969504 h 4411323"/>
              <a:gd name="connsiteX1" fmla="*/ 3494501 w 4489275"/>
              <a:gd name="connsiteY1" fmla="*/ 2255237 h 4411323"/>
              <a:gd name="connsiteX2" fmla="*/ 3717299 w 4489275"/>
              <a:gd name="connsiteY2" fmla="*/ 3106460 h 4411323"/>
              <a:gd name="connsiteX3" fmla="*/ 3731075 w 4489275"/>
              <a:gd name="connsiteY3" fmla="*/ 3850333 h 4411323"/>
              <a:gd name="connsiteX4" fmla="*/ 2208149 w 4489275"/>
              <a:gd name="connsiteY4" fmla="*/ 4410976 h 4411323"/>
              <a:gd name="connsiteX5" fmla="*/ 2208149 w 4489275"/>
              <a:gd name="connsiteY5" fmla="*/ 4410569 h 4411323"/>
              <a:gd name="connsiteX6" fmla="*/ 2858469 w 4489275"/>
              <a:gd name="connsiteY6" fmla="*/ 3081153 h 4411323"/>
              <a:gd name="connsiteX7" fmla="*/ 3368101 w 4489275"/>
              <a:gd name="connsiteY7" fmla="*/ 1969504 h 4411323"/>
              <a:gd name="connsiteX8" fmla="*/ 3695209 w 4489275"/>
              <a:gd name="connsiteY8" fmla="*/ 1874680 h 4411323"/>
              <a:gd name="connsiteX9" fmla="*/ 4484323 w 4489275"/>
              <a:gd name="connsiteY9" fmla="*/ 2350190 h 4411323"/>
              <a:gd name="connsiteX10" fmla="*/ 4471975 w 4489275"/>
              <a:gd name="connsiteY10" fmla="*/ 2464892 h 4411323"/>
              <a:gd name="connsiteX11" fmla="*/ 3961066 w 4489275"/>
              <a:gd name="connsiteY11" fmla="*/ 3616030 h 4411323"/>
              <a:gd name="connsiteX12" fmla="*/ 3961017 w 4489275"/>
              <a:gd name="connsiteY12" fmla="*/ 3616030 h 4411323"/>
              <a:gd name="connsiteX13" fmla="*/ 3930705 w 4489275"/>
              <a:gd name="connsiteY13" fmla="*/ 3078653 h 4411323"/>
              <a:gd name="connsiteX14" fmla="*/ 3695306 w 4489275"/>
              <a:gd name="connsiteY14" fmla="*/ 2177016 h 4411323"/>
              <a:gd name="connsiteX15" fmla="*/ 3565791 w 4489275"/>
              <a:gd name="connsiteY15" fmla="*/ 1883630 h 4411323"/>
              <a:gd name="connsiteX16" fmla="*/ 3695209 w 4489275"/>
              <a:gd name="connsiteY16" fmla="*/ 1874680 h 4411323"/>
              <a:gd name="connsiteX17" fmla="*/ 2970480 w 4489275"/>
              <a:gd name="connsiteY17" fmla="*/ 1339979 h 4411323"/>
              <a:gd name="connsiteX18" fmla="*/ 3264055 w 4489275"/>
              <a:gd name="connsiteY18" fmla="*/ 1774495 h 4411323"/>
              <a:gd name="connsiteX19" fmla="*/ 2653484 w 4489275"/>
              <a:gd name="connsiteY19" fmla="*/ 3015793 h 4411323"/>
              <a:gd name="connsiteX20" fmla="*/ 1889421 w 4489275"/>
              <a:gd name="connsiteY20" fmla="*/ 4382758 h 4411323"/>
              <a:gd name="connsiteX21" fmla="*/ 725639 w 4489275"/>
              <a:gd name="connsiteY21" fmla="*/ 3818337 h 4411323"/>
              <a:gd name="connsiteX22" fmla="*/ 2192588 w 4489275"/>
              <a:gd name="connsiteY22" fmla="*/ 1788015 h 4411323"/>
              <a:gd name="connsiteX23" fmla="*/ 2970480 w 4489275"/>
              <a:gd name="connsiteY23" fmla="*/ 1339979 h 4411323"/>
              <a:gd name="connsiteX24" fmla="*/ 3864823 w 4489275"/>
              <a:gd name="connsiteY24" fmla="*/ 1138811 h 4411323"/>
              <a:gd name="connsiteX25" fmla="*/ 4260711 w 4489275"/>
              <a:gd name="connsiteY25" fmla="*/ 1173078 h 4411323"/>
              <a:gd name="connsiteX26" fmla="*/ 4489275 w 4489275"/>
              <a:gd name="connsiteY26" fmla="*/ 2049100 h 4411323"/>
              <a:gd name="connsiteX27" fmla="*/ 4489271 w 4489275"/>
              <a:gd name="connsiteY27" fmla="*/ 2049100 h 4411323"/>
              <a:gd name="connsiteX28" fmla="*/ 3457049 w 4489275"/>
              <a:gd name="connsiteY28" fmla="*/ 1677855 h 4411323"/>
              <a:gd name="connsiteX29" fmla="*/ 3182303 w 4489275"/>
              <a:gd name="connsiteY29" fmla="*/ 1261303 h 4411323"/>
              <a:gd name="connsiteX30" fmla="*/ 3864823 w 4489275"/>
              <a:gd name="connsiteY30" fmla="*/ 1138811 h 4411323"/>
              <a:gd name="connsiteX31" fmla="*/ 2527393 w 4489275"/>
              <a:gd name="connsiteY31" fmla="*/ 883674 h 4411323"/>
              <a:gd name="connsiteX32" fmla="*/ 2611999 w 4489275"/>
              <a:gd name="connsiteY32" fmla="*/ 957049 h 4411323"/>
              <a:gd name="connsiteX33" fmla="*/ 2824538 w 4489275"/>
              <a:gd name="connsiteY33" fmla="*/ 1168488 h 4411323"/>
              <a:gd name="connsiteX34" fmla="*/ 2064195 w 4489275"/>
              <a:gd name="connsiteY34" fmla="*/ 1615096 h 4411323"/>
              <a:gd name="connsiteX35" fmla="*/ 554845 w 4489275"/>
              <a:gd name="connsiteY35" fmla="*/ 3643073 h 4411323"/>
              <a:gd name="connsiteX36" fmla="*/ 20260 w 4489275"/>
              <a:gd name="connsiteY36" fmla="*/ 1866643 h 4411323"/>
              <a:gd name="connsiteX37" fmla="*/ 322098 w 4489275"/>
              <a:gd name="connsiteY37" fmla="*/ 1006593 h 4411323"/>
              <a:gd name="connsiteX38" fmla="*/ 541375 w 4489275"/>
              <a:gd name="connsiteY38" fmla="*/ 2911858 h 4411323"/>
              <a:gd name="connsiteX39" fmla="*/ 545762 w 4489275"/>
              <a:gd name="connsiteY39" fmla="*/ 1525856 h 4411323"/>
              <a:gd name="connsiteX40" fmla="*/ 545660 w 4489275"/>
              <a:gd name="connsiteY40" fmla="*/ 1525856 h 4411323"/>
              <a:gd name="connsiteX41" fmla="*/ 1720563 w 4489275"/>
              <a:gd name="connsiteY41" fmla="*/ 1115273 h 4411323"/>
              <a:gd name="connsiteX42" fmla="*/ 2527393 w 4489275"/>
              <a:gd name="connsiteY42" fmla="*/ 883674 h 4411323"/>
              <a:gd name="connsiteX43" fmla="*/ 1701070 w 4489275"/>
              <a:gd name="connsiteY43" fmla="*/ 421196 h 4411323"/>
              <a:gd name="connsiteX44" fmla="*/ 1701070 w 4489275"/>
              <a:gd name="connsiteY44" fmla="*/ 421200 h 4411323"/>
              <a:gd name="connsiteX45" fmla="*/ 2332508 w 4489275"/>
              <a:gd name="connsiteY45" fmla="*/ 735046 h 4411323"/>
              <a:gd name="connsiteX46" fmla="*/ 1672494 w 4489275"/>
              <a:gd name="connsiteY46" fmla="*/ 905207 h 4411323"/>
              <a:gd name="connsiteX47" fmla="*/ 721609 w 4489275"/>
              <a:gd name="connsiteY47" fmla="*/ 1184561 h 4411323"/>
              <a:gd name="connsiteX48" fmla="*/ 1701070 w 4489275"/>
              <a:gd name="connsiteY48" fmla="*/ 421196 h 4411323"/>
              <a:gd name="connsiteX49" fmla="*/ 2915214 w 4489275"/>
              <a:gd name="connsiteY49" fmla="*/ 413340 h 4411323"/>
              <a:gd name="connsiteX50" fmla="*/ 3720511 w 4489275"/>
              <a:gd name="connsiteY50" fmla="*/ 931128 h 4411323"/>
              <a:gd name="connsiteX51" fmla="*/ 3720259 w 4489275"/>
              <a:gd name="connsiteY51" fmla="*/ 931128 h 4411323"/>
              <a:gd name="connsiteX52" fmla="*/ 3037634 w 4489275"/>
              <a:gd name="connsiteY52" fmla="*/ 1083635 h 4411323"/>
              <a:gd name="connsiteX53" fmla="*/ 2756257 w 4489275"/>
              <a:gd name="connsiteY53" fmla="*/ 796784 h 4411323"/>
              <a:gd name="connsiteX54" fmla="*/ 2714007 w 4489275"/>
              <a:gd name="connsiteY54" fmla="*/ 759380 h 4411323"/>
              <a:gd name="connsiteX55" fmla="*/ 2892917 w 4489275"/>
              <a:gd name="connsiteY55" fmla="*/ 494977 h 4411323"/>
              <a:gd name="connsiteX56" fmla="*/ 2915214 w 4489275"/>
              <a:gd name="connsiteY56" fmla="*/ 413340 h 4411323"/>
              <a:gd name="connsiteX57" fmla="*/ 2321771 w 4489275"/>
              <a:gd name="connsiteY57" fmla="*/ 318173 h 4411323"/>
              <a:gd name="connsiteX58" fmla="*/ 2573725 w 4489275"/>
              <a:gd name="connsiteY58" fmla="*/ 335326 h 4411323"/>
              <a:gd name="connsiteX59" fmla="*/ 2707013 w 4489275"/>
              <a:gd name="connsiteY59" fmla="*/ 358031 h 4411323"/>
              <a:gd name="connsiteX60" fmla="*/ 2707013 w 4489275"/>
              <a:gd name="connsiteY60" fmla="*/ 358132 h 4411323"/>
              <a:gd name="connsiteX61" fmla="*/ 2688745 w 4489275"/>
              <a:gd name="connsiteY61" fmla="*/ 426758 h 4411323"/>
              <a:gd name="connsiteX62" fmla="*/ 2541628 w 4489275"/>
              <a:gd name="connsiteY62" fmla="*/ 620189 h 4411323"/>
              <a:gd name="connsiteX63" fmla="*/ 2069757 w 4489275"/>
              <a:gd name="connsiteY63" fmla="*/ 334460 h 4411323"/>
              <a:gd name="connsiteX64" fmla="*/ 2321771 w 4489275"/>
              <a:gd name="connsiteY64" fmla="*/ 318173 h 4411323"/>
              <a:gd name="connsiteX65" fmla="*/ 2839489 w 4489275"/>
              <a:gd name="connsiteY65" fmla="*/ 0 h 4411323"/>
              <a:gd name="connsiteX66" fmla="*/ 4124105 w 4489275"/>
              <a:gd name="connsiteY66" fmla="*/ 934649 h 4411323"/>
              <a:gd name="connsiteX67" fmla="*/ 4124105 w 4489275"/>
              <a:gd name="connsiteY67" fmla="*/ 934751 h 4411323"/>
              <a:gd name="connsiteX68" fmla="*/ 3814815 w 4489275"/>
              <a:gd name="connsiteY68" fmla="*/ 925261 h 4411323"/>
              <a:gd name="connsiteX69" fmla="*/ 2839489 w 4489275"/>
              <a:gd name="connsiteY69" fmla="*/ 0 h 4411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4489275" h="4411323">
                <a:moveTo>
                  <a:pt x="3368101" y="1969504"/>
                </a:moveTo>
                <a:cubicBezTo>
                  <a:pt x="3413721" y="2061824"/>
                  <a:pt x="3455857" y="2157068"/>
                  <a:pt x="3494501" y="2255237"/>
                </a:cubicBezTo>
                <a:cubicBezTo>
                  <a:pt x="3602991" y="2528901"/>
                  <a:pt x="3677802" y="2814740"/>
                  <a:pt x="3717299" y="3106460"/>
                </a:cubicBezTo>
                <a:cubicBezTo>
                  <a:pt x="3750797" y="3353036"/>
                  <a:pt x="3755423" y="3602683"/>
                  <a:pt x="3731075" y="3850333"/>
                </a:cubicBezTo>
                <a:cubicBezTo>
                  <a:pt x="3311275" y="4220831"/>
                  <a:pt x="2768005" y="4420828"/>
                  <a:pt x="2208149" y="4410976"/>
                </a:cubicBezTo>
                <a:lnTo>
                  <a:pt x="2208149" y="4410569"/>
                </a:lnTo>
                <a:cubicBezTo>
                  <a:pt x="2529434" y="4099578"/>
                  <a:pt x="2697475" y="3579448"/>
                  <a:pt x="2858469" y="3081153"/>
                </a:cubicBezTo>
                <a:cubicBezTo>
                  <a:pt x="2994161" y="2661027"/>
                  <a:pt x="3096373" y="2171506"/>
                  <a:pt x="3368101" y="1969504"/>
                </a:cubicBezTo>
                <a:close/>
                <a:moveTo>
                  <a:pt x="3695209" y="1874680"/>
                </a:moveTo>
                <a:cubicBezTo>
                  <a:pt x="3998021" y="1885948"/>
                  <a:pt x="4300988" y="2112540"/>
                  <a:pt x="4484323" y="2350190"/>
                </a:cubicBezTo>
                <a:cubicBezTo>
                  <a:pt x="4481159" y="2388305"/>
                  <a:pt x="4477126" y="2426724"/>
                  <a:pt x="4471975" y="2464892"/>
                </a:cubicBezTo>
                <a:cubicBezTo>
                  <a:pt x="4415578" y="2889648"/>
                  <a:pt x="4238233" y="3289235"/>
                  <a:pt x="3961066" y="3616030"/>
                </a:cubicBezTo>
                <a:lnTo>
                  <a:pt x="3961017" y="3616030"/>
                </a:lnTo>
                <a:cubicBezTo>
                  <a:pt x="3964741" y="3436392"/>
                  <a:pt x="3954611" y="3256731"/>
                  <a:pt x="3930705" y="3078653"/>
                </a:cubicBezTo>
                <a:cubicBezTo>
                  <a:pt x="3889082" y="2769676"/>
                  <a:pt x="3810035" y="2466911"/>
                  <a:pt x="3695306" y="2177016"/>
                </a:cubicBezTo>
                <a:cubicBezTo>
                  <a:pt x="3655601" y="2076297"/>
                  <a:pt x="3612433" y="1978504"/>
                  <a:pt x="3565791" y="1883630"/>
                </a:cubicBezTo>
                <a:cubicBezTo>
                  <a:pt x="3608694" y="1875856"/>
                  <a:pt x="3651950" y="1873071"/>
                  <a:pt x="3695209" y="1874680"/>
                </a:cubicBezTo>
                <a:close/>
                <a:moveTo>
                  <a:pt x="2970480" y="1339979"/>
                </a:moveTo>
                <a:cubicBezTo>
                  <a:pt x="3079160" y="1477209"/>
                  <a:pt x="3177293" y="1622461"/>
                  <a:pt x="3264055" y="1774495"/>
                </a:cubicBezTo>
                <a:cubicBezTo>
                  <a:pt x="2948332" y="2008180"/>
                  <a:pt x="2808001" y="2537445"/>
                  <a:pt x="2653484" y="3015793"/>
                </a:cubicBezTo>
                <a:cubicBezTo>
                  <a:pt x="2473506" y="3572914"/>
                  <a:pt x="2283927" y="4159685"/>
                  <a:pt x="1889421" y="4382758"/>
                </a:cubicBezTo>
                <a:cubicBezTo>
                  <a:pt x="1454326" y="4313456"/>
                  <a:pt x="1049429" y="4117086"/>
                  <a:pt x="725639" y="3818337"/>
                </a:cubicBezTo>
                <a:cubicBezTo>
                  <a:pt x="952161" y="3036814"/>
                  <a:pt x="1513793" y="2293758"/>
                  <a:pt x="2192588" y="1788015"/>
                </a:cubicBezTo>
                <a:cubicBezTo>
                  <a:pt x="2440335" y="1603410"/>
                  <a:pt x="2703241" y="1450802"/>
                  <a:pt x="2970480" y="1339979"/>
                </a:cubicBezTo>
                <a:close/>
                <a:moveTo>
                  <a:pt x="3864823" y="1138811"/>
                </a:moveTo>
                <a:cubicBezTo>
                  <a:pt x="3999290" y="1136034"/>
                  <a:pt x="4131733" y="1147019"/>
                  <a:pt x="4260711" y="1173078"/>
                </a:cubicBezTo>
                <a:cubicBezTo>
                  <a:pt x="4395939" y="1446410"/>
                  <a:pt x="4473724" y="1744550"/>
                  <a:pt x="4489275" y="2049100"/>
                </a:cubicBezTo>
                <a:lnTo>
                  <a:pt x="4489271" y="2049100"/>
                </a:lnTo>
                <a:cubicBezTo>
                  <a:pt x="4212745" y="1795821"/>
                  <a:pt x="3844924" y="1564023"/>
                  <a:pt x="3457049" y="1677855"/>
                </a:cubicBezTo>
                <a:cubicBezTo>
                  <a:pt x="3374927" y="1532991"/>
                  <a:pt x="3283137" y="1393822"/>
                  <a:pt x="3182303" y="1261303"/>
                </a:cubicBezTo>
                <a:cubicBezTo>
                  <a:pt x="3410979" y="1186295"/>
                  <a:pt x="3640711" y="1143439"/>
                  <a:pt x="3864823" y="1138811"/>
                </a:cubicBezTo>
                <a:close/>
                <a:moveTo>
                  <a:pt x="2527393" y="883674"/>
                </a:moveTo>
                <a:cubicBezTo>
                  <a:pt x="2555867" y="907487"/>
                  <a:pt x="2584068" y="931941"/>
                  <a:pt x="2611999" y="957049"/>
                </a:cubicBezTo>
                <a:cubicBezTo>
                  <a:pt x="2685073" y="1022900"/>
                  <a:pt x="2755917" y="1093381"/>
                  <a:pt x="2824538" y="1168488"/>
                </a:cubicBezTo>
                <a:cubicBezTo>
                  <a:pt x="2562552" y="1283393"/>
                  <a:pt x="2306229" y="1434879"/>
                  <a:pt x="2064195" y="1615096"/>
                </a:cubicBezTo>
                <a:cubicBezTo>
                  <a:pt x="1383717" y="2122117"/>
                  <a:pt x="814433" y="2858488"/>
                  <a:pt x="554845" y="3643073"/>
                </a:cubicBezTo>
                <a:cubicBezTo>
                  <a:pt x="144107" y="3172585"/>
                  <a:pt x="-69448" y="2534233"/>
                  <a:pt x="20260" y="1866643"/>
                </a:cubicBezTo>
                <a:cubicBezTo>
                  <a:pt x="60796" y="1562287"/>
                  <a:pt x="163538" y="1269533"/>
                  <a:pt x="322098" y="1006593"/>
                </a:cubicBezTo>
                <a:cubicBezTo>
                  <a:pt x="51068" y="1635468"/>
                  <a:pt x="134564" y="2360970"/>
                  <a:pt x="541375" y="2911858"/>
                </a:cubicBezTo>
                <a:cubicBezTo>
                  <a:pt x="369300" y="2465590"/>
                  <a:pt x="370864" y="1971024"/>
                  <a:pt x="545762" y="1525856"/>
                </a:cubicBezTo>
                <a:lnTo>
                  <a:pt x="545660" y="1525856"/>
                </a:lnTo>
                <a:cubicBezTo>
                  <a:pt x="851836" y="1314107"/>
                  <a:pt x="1300132" y="1211502"/>
                  <a:pt x="1720563" y="1115273"/>
                </a:cubicBezTo>
                <a:cubicBezTo>
                  <a:pt x="1962544" y="1059857"/>
                  <a:pt x="2279133" y="1010569"/>
                  <a:pt x="2527393" y="883674"/>
                </a:cubicBezTo>
                <a:close/>
                <a:moveTo>
                  <a:pt x="1701070" y="421196"/>
                </a:moveTo>
                <a:lnTo>
                  <a:pt x="1701070" y="421200"/>
                </a:lnTo>
                <a:cubicBezTo>
                  <a:pt x="1916976" y="488293"/>
                  <a:pt x="2130024" y="594680"/>
                  <a:pt x="2332508" y="735046"/>
                </a:cubicBezTo>
                <a:cubicBezTo>
                  <a:pt x="2111499" y="824997"/>
                  <a:pt x="1842625" y="866275"/>
                  <a:pt x="1672494" y="905207"/>
                </a:cubicBezTo>
                <a:cubicBezTo>
                  <a:pt x="1350193" y="978989"/>
                  <a:pt x="1012680" y="1056287"/>
                  <a:pt x="721609" y="1184561"/>
                </a:cubicBezTo>
                <a:cubicBezTo>
                  <a:pt x="954185" y="828346"/>
                  <a:pt x="1298815" y="559750"/>
                  <a:pt x="1701070" y="421196"/>
                </a:cubicBezTo>
                <a:close/>
                <a:moveTo>
                  <a:pt x="2915214" y="413340"/>
                </a:moveTo>
                <a:cubicBezTo>
                  <a:pt x="3223471" y="514328"/>
                  <a:pt x="3500717" y="692593"/>
                  <a:pt x="3720511" y="931128"/>
                </a:cubicBezTo>
                <a:lnTo>
                  <a:pt x="3720259" y="931128"/>
                </a:lnTo>
                <a:cubicBezTo>
                  <a:pt x="3493940" y="950006"/>
                  <a:pt x="3264563" y="1002559"/>
                  <a:pt x="3037634" y="1083635"/>
                </a:cubicBezTo>
                <a:cubicBezTo>
                  <a:pt x="2949706" y="982435"/>
                  <a:pt x="2855743" y="886642"/>
                  <a:pt x="2756257" y="796784"/>
                </a:cubicBezTo>
                <a:cubicBezTo>
                  <a:pt x="2742243" y="784126"/>
                  <a:pt x="2728158" y="771663"/>
                  <a:pt x="2714007" y="759380"/>
                </a:cubicBezTo>
                <a:cubicBezTo>
                  <a:pt x="2793815" y="689124"/>
                  <a:pt x="2856529" y="602738"/>
                  <a:pt x="2892917" y="494977"/>
                </a:cubicBezTo>
                <a:cubicBezTo>
                  <a:pt x="2901929" y="468221"/>
                  <a:pt x="2909378" y="440962"/>
                  <a:pt x="2915214" y="413340"/>
                </a:cubicBezTo>
                <a:close/>
                <a:moveTo>
                  <a:pt x="2321771" y="318173"/>
                </a:moveTo>
                <a:cubicBezTo>
                  <a:pt x="2405951" y="318318"/>
                  <a:pt x="2490120" y="324036"/>
                  <a:pt x="2573725" y="335326"/>
                </a:cubicBezTo>
                <a:cubicBezTo>
                  <a:pt x="2618732" y="341383"/>
                  <a:pt x="2663164" y="348947"/>
                  <a:pt x="2707013" y="358031"/>
                </a:cubicBezTo>
                <a:lnTo>
                  <a:pt x="2707013" y="358132"/>
                </a:lnTo>
                <a:cubicBezTo>
                  <a:pt x="2702423" y="381380"/>
                  <a:pt x="2696322" y="404305"/>
                  <a:pt x="2688745" y="426758"/>
                </a:cubicBezTo>
                <a:cubicBezTo>
                  <a:pt x="2662669" y="504008"/>
                  <a:pt x="2610315" y="567433"/>
                  <a:pt x="2541628" y="620189"/>
                </a:cubicBezTo>
                <a:cubicBezTo>
                  <a:pt x="2394401" y="509248"/>
                  <a:pt x="2236305" y="413513"/>
                  <a:pt x="2069757" y="334460"/>
                </a:cubicBezTo>
                <a:cubicBezTo>
                  <a:pt x="2153402" y="323457"/>
                  <a:pt x="2237592" y="318029"/>
                  <a:pt x="2321771" y="318173"/>
                </a:cubicBezTo>
                <a:close/>
                <a:moveTo>
                  <a:pt x="2839489" y="0"/>
                </a:moveTo>
                <a:cubicBezTo>
                  <a:pt x="3367438" y="144316"/>
                  <a:pt x="3824358" y="476753"/>
                  <a:pt x="4124105" y="934649"/>
                </a:cubicBezTo>
                <a:lnTo>
                  <a:pt x="4124105" y="934751"/>
                </a:lnTo>
                <a:cubicBezTo>
                  <a:pt x="4021381" y="923988"/>
                  <a:pt x="3918003" y="920816"/>
                  <a:pt x="3814815" y="925261"/>
                </a:cubicBezTo>
                <a:cubicBezTo>
                  <a:pt x="3611377" y="509738"/>
                  <a:pt x="3265173" y="181304"/>
                  <a:pt x="2839489" y="0"/>
                </a:cubicBezTo>
                <a:close/>
              </a:path>
            </a:pathLst>
          </a:custGeom>
        </p:spPr>
        <p:txBody>
          <a:bodyPr wrap="square">
            <a:noAutofit/>
          </a:bodyPr>
          <a:lstStyle/>
          <a:p>
            <a:endParaRPr lang="en-IL"/>
          </a:p>
        </p:txBody>
      </p:sp>
      <p:sp>
        <p:nvSpPr>
          <p:cNvPr id="18" name="Заголовок 1"/>
          <p:cNvSpPr>
            <a:spLocks noGrp="1"/>
          </p:cNvSpPr>
          <p:nvPr>
            <p:ph type="title" hasCustomPrompt="1"/>
          </p:nvPr>
        </p:nvSpPr>
        <p:spPr>
          <a:xfrm>
            <a:off x="800856" y="1125011"/>
            <a:ext cx="4359101" cy="1151995"/>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9" name="Текст 3"/>
          <p:cNvSpPr>
            <a:spLocks noGrp="1"/>
          </p:cNvSpPr>
          <p:nvPr>
            <p:ph type="body" sz="quarter" idx="14" hasCustomPrompt="1"/>
          </p:nvPr>
        </p:nvSpPr>
        <p:spPr>
          <a:xfrm>
            <a:off x="800939" y="2925002"/>
            <a:ext cx="4359018" cy="3042927"/>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grpSp>
        <p:nvGrpSpPr>
          <p:cNvPr id="7" name="Group 6">
            <a:extLst>
              <a:ext uri="{FF2B5EF4-FFF2-40B4-BE49-F238E27FC236}">
                <a16:creationId xmlns:a16="http://schemas.microsoft.com/office/drawing/2014/main" id="{F5EC741D-AB1E-B84D-B4DC-7771C8CFAB85}"/>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C930DDF1-FEB2-8344-9F82-970B306367C4}"/>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18">
              <a:extLst>
                <a:ext uri="{FF2B5EF4-FFF2-40B4-BE49-F238E27FC236}">
                  <a16:creationId xmlns:a16="http://schemas.microsoft.com/office/drawing/2014/main" id="{03188455-4314-4847-82C3-550D0005E8AA}"/>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9">
              <a:extLst>
                <a:ext uri="{FF2B5EF4-FFF2-40B4-BE49-F238E27FC236}">
                  <a16:creationId xmlns:a16="http://schemas.microsoft.com/office/drawing/2014/main" id="{48657F6B-89E3-CD40-8517-C332D577F8EF}"/>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0">
              <a:extLst>
                <a:ext uri="{FF2B5EF4-FFF2-40B4-BE49-F238E27FC236}">
                  <a16:creationId xmlns:a16="http://schemas.microsoft.com/office/drawing/2014/main" id="{AD847E21-2198-0545-AA0D-28C9A140C5ED}"/>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1">
              <a:extLst>
                <a:ext uri="{FF2B5EF4-FFF2-40B4-BE49-F238E27FC236}">
                  <a16:creationId xmlns:a16="http://schemas.microsoft.com/office/drawing/2014/main" id="{7AA79CB4-B036-0342-B497-D13C5BE6DE5F}"/>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2">
              <a:extLst>
                <a:ext uri="{FF2B5EF4-FFF2-40B4-BE49-F238E27FC236}">
                  <a16:creationId xmlns:a16="http://schemas.microsoft.com/office/drawing/2014/main" id="{63E9068F-DE23-A347-B475-7B4FC289AE91}"/>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3">
              <a:extLst>
                <a:ext uri="{FF2B5EF4-FFF2-40B4-BE49-F238E27FC236}">
                  <a16:creationId xmlns:a16="http://schemas.microsoft.com/office/drawing/2014/main" id="{26F69059-5D5D-CB45-96A3-FE6A78796DE6}"/>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4">
              <a:extLst>
                <a:ext uri="{FF2B5EF4-FFF2-40B4-BE49-F238E27FC236}">
                  <a16:creationId xmlns:a16="http://schemas.microsoft.com/office/drawing/2014/main" id="{21E2EDFF-1E31-614D-80B2-0A119CE35CB5}"/>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5">
              <a:extLst>
                <a:ext uri="{FF2B5EF4-FFF2-40B4-BE49-F238E27FC236}">
                  <a16:creationId xmlns:a16="http://schemas.microsoft.com/office/drawing/2014/main" id="{55E19742-C922-D842-A61E-C649FB270FAC}"/>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7" name="Freeform 19">
            <a:extLst>
              <a:ext uri="{FF2B5EF4-FFF2-40B4-BE49-F238E27FC236}">
                <a16:creationId xmlns:a16="http://schemas.microsoft.com/office/drawing/2014/main" id="{1F2DBD42-758F-CA45-BA31-A397994FF62A}"/>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174928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125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340_Пользовательский макет">
    <p:spTree>
      <p:nvGrpSpPr>
        <p:cNvPr id="1" name=""/>
        <p:cNvGrpSpPr/>
        <p:nvPr/>
      </p:nvGrpSpPr>
      <p:grpSpPr>
        <a:xfrm>
          <a:off x="0" y="0"/>
          <a:ext cx="0" cy="0"/>
          <a:chOff x="0" y="0"/>
          <a:chExt cx="0" cy="0"/>
        </a:xfrm>
      </p:grpSpPr>
      <p:sp>
        <p:nvSpPr>
          <p:cNvPr id="22" name="Picture Placeholder 21">
            <a:extLst>
              <a:ext uri="{FF2B5EF4-FFF2-40B4-BE49-F238E27FC236}">
                <a16:creationId xmlns:a16="http://schemas.microsoft.com/office/drawing/2014/main" id="{09F8AEEC-96FA-8E4D-9D1C-06EDC927914D}"/>
              </a:ext>
            </a:extLst>
          </p:cNvPr>
          <p:cNvSpPr>
            <a:spLocks noGrp="1"/>
          </p:cNvSpPr>
          <p:nvPr>
            <p:ph type="pic" sz="quarter" idx="15"/>
          </p:nvPr>
        </p:nvSpPr>
        <p:spPr>
          <a:xfrm>
            <a:off x="7160243" y="1701008"/>
            <a:ext cx="4731799" cy="4719775"/>
          </a:xfrm>
          <a:custGeom>
            <a:avLst/>
            <a:gdLst>
              <a:gd name="connsiteX0" fmla="*/ 4136289 w 4731799"/>
              <a:gd name="connsiteY0" fmla="*/ 3804551 h 4719775"/>
              <a:gd name="connsiteX1" fmla="*/ 4223721 w 4731799"/>
              <a:gd name="connsiteY1" fmla="*/ 3826431 h 4719775"/>
              <a:gd name="connsiteX2" fmla="*/ 4165753 w 4731799"/>
              <a:gd name="connsiteY2" fmla="*/ 3896918 h 4719775"/>
              <a:gd name="connsiteX3" fmla="*/ 3759680 w 4731799"/>
              <a:gd name="connsiteY3" fmla="*/ 3769389 h 4719775"/>
              <a:gd name="connsiteX4" fmla="*/ 3857112 w 4731799"/>
              <a:gd name="connsiteY4" fmla="*/ 4014121 h 4719775"/>
              <a:gd name="connsiteX5" fmla="*/ 3927738 w 4731799"/>
              <a:gd name="connsiteY5" fmla="*/ 4044525 h 4719775"/>
              <a:gd name="connsiteX6" fmla="*/ 3958147 w 4731799"/>
              <a:gd name="connsiteY6" fmla="*/ 3973908 h 4719775"/>
              <a:gd name="connsiteX7" fmla="*/ 3877167 w 4731799"/>
              <a:gd name="connsiteY7" fmla="*/ 3770358 h 4719775"/>
              <a:gd name="connsiteX8" fmla="*/ 4015143 w 4731799"/>
              <a:gd name="connsiteY8" fmla="*/ 3782992 h 4719775"/>
              <a:gd name="connsiteX9" fmla="*/ 4081388 w 4731799"/>
              <a:gd name="connsiteY9" fmla="*/ 3990626 h 4719775"/>
              <a:gd name="connsiteX10" fmla="*/ 2570926 w 4731799"/>
              <a:gd name="connsiteY10" fmla="*/ 4718323 h 4719775"/>
              <a:gd name="connsiteX11" fmla="*/ 2526672 w 4731799"/>
              <a:gd name="connsiteY11" fmla="*/ 4669670 h 4719775"/>
              <a:gd name="connsiteX12" fmla="*/ 2309332 w 4731799"/>
              <a:gd name="connsiteY12" fmla="*/ 4629452 h 4719775"/>
              <a:gd name="connsiteX13" fmla="*/ 2382030 w 4731799"/>
              <a:gd name="connsiteY13" fmla="*/ 4528049 h 4719775"/>
              <a:gd name="connsiteX14" fmla="*/ 2634053 w 4731799"/>
              <a:gd name="connsiteY14" fmla="*/ 4599020 h 4719775"/>
              <a:gd name="connsiteX15" fmla="*/ 2701103 w 4731799"/>
              <a:gd name="connsiteY15" fmla="*/ 4561386 h 4719775"/>
              <a:gd name="connsiteX16" fmla="*/ 2663465 w 4731799"/>
              <a:gd name="connsiteY16" fmla="*/ 4494289 h 4719775"/>
              <a:gd name="connsiteX17" fmla="*/ 2456125 w 4731799"/>
              <a:gd name="connsiteY17" fmla="*/ 4435687 h 4719775"/>
              <a:gd name="connsiteX18" fmla="*/ 2550117 w 4731799"/>
              <a:gd name="connsiteY18" fmla="*/ 4331761 h 4719775"/>
              <a:gd name="connsiteX19" fmla="*/ 2787567 w 4731799"/>
              <a:gd name="connsiteY19" fmla="*/ 4420739 h 4719775"/>
              <a:gd name="connsiteX20" fmla="*/ 2857547 w 4731799"/>
              <a:gd name="connsiteY20" fmla="*/ 4388887 h 4719775"/>
              <a:gd name="connsiteX21" fmla="*/ 2825690 w 4731799"/>
              <a:gd name="connsiteY21" fmla="*/ 4318912 h 4719775"/>
              <a:gd name="connsiteX22" fmla="*/ 2636096 w 4731799"/>
              <a:gd name="connsiteY22" fmla="*/ 4247834 h 4719775"/>
              <a:gd name="connsiteX23" fmla="*/ 2742667 w 4731799"/>
              <a:gd name="connsiteY23" fmla="*/ 4156435 h 4719775"/>
              <a:gd name="connsiteX24" fmla="*/ 2748313 w 4731799"/>
              <a:gd name="connsiteY24" fmla="*/ 4159554 h 4719775"/>
              <a:gd name="connsiteX25" fmla="*/ 2999475 w 4731799"/>
              <a:gd name="connsiteY25" fmla="*/ 4278694 h 4719775"/>
              <a:gd name="connsiteX26" fmla="*/ 3069873 w 4731799"/>
              <a:gd name="connsiteY26" fmla="*/ 4253597 h 4719775"/>
              <a:gd name="connsiteX27" fmla="*/ 3046093 w 4731799"/>
              <a:gd name="connsiteY27" fmla="*/ 4180415 h 4719775"/>
              <a:gd name="connsiteX28" fmla="*/ 2840853 w 4731799"/>
              <a:gd name="connsiteY28" fmla="*/ 4083104 h 4719775"/>
              <a:gd name="connsiteX29" fmla="*/ 2962264 w 4731799"/>
              <a:gd name="connsiteY29" fmla="*/ 4005039 h 4719775"/>
              <a:gd name="connsiteX30" fmla="*/ 3180573 w 4731799"/>
              <a:gd name="connsiteY30" fmla="*/ 4176598 h 4719775"/>
              <a:gd name="connsiteX31" fmla="*/ 3256929 w 4731799"/>
              <a:gd name="connsiteY31" fmla="*/ 4167403 h 4719775"/>
              <a:gd name="connsiteX32" fmla="*/ 3247731 w 4731799"/>
              <a:gd name="connsiteY32" fmla="*/ 4091060 h 4719775"/>
              <a:gd name="connsiteX33" fmla="*/ 3066475 w 4731799"/>
              <a:gd name="connsiteY33" fmla="*/ 3948532 h 4719775"/>
              <a:gd name="connsiteX34" fmla="*/ 3213858 w 4731799"/>
              <a:gd name="connsiteY34" fmla="*/ 3882617 h 4719775"/>
              <a:gd name="connsiteX35" fmla="*/ 3380543 w 4731799"/>
              <a:gd name="connsiteY35" fmla="*/ 4087671 h 4719775"/>
              <a:gd name="connsiteX36" fmla="*/ 3457059 w 4731799"/>
              <a:gd name="connsiteY36" fmla="*/ 4095576 h 4719775"/>
              <a:gd name="connsiteX37" fmla="*/ 3464912 w 4731799"/>
              <a:gd name="connsiteY37" fmla="*/ 4019070 h 4719775"/>
              <a:gd name="connsiteX38" fmla="*/ 3322635 w 4731799"/>
              <a:gd name="connsiteY38" fmla="*/ 3844122 h 4719775"/>
              <a:gd name="connsiteX39" fmla="*/ 3478571 w 4731799"/>
              <a:gd name="connsiteY39" fmla="*/ 3803047 h 4719775"/>
              <a:gd name="connsiteX40" fmla="*/ 3609931 w 4731799"/>
              <a:gd name="connsiteY40" fmla="*/ 4029982 h 4719775"/>
              <a:gd name="connsiteX41" fmla="*/ 3684240 w 4731799"/>
              <a:gd name="connsiteY41" fmla="*/ 4049823 h 4719775"/>
              <a:gd name="connsiteX42" fmla="*/ 3684240 w 4731799"/>
              <a:gd name="connsiteY42" fmla="*/ 4049818 h 4719775"/>
              <a:gd name="connsiteX43" fmla="*/ 3704030 w 4731799"/>
              <a:gd name="connsiteY43" fmla="*/ 3975519 h 4719775"/>
              <a:gd name="connsiteX44" fmla="*/ 3592725 w 4731799"/>
              <a:gd name="connsiteY44" fmla="*/ 3783206 h 4719775"/>
              <a:gd name="connsiteX45" fmla="*/ 3626760 w 4731799"/>
              <a:gd name="connsiteY45" fmla="*/ 3778961 h 4719775"/>
              <a:gd name="connsiteX46" fmla="*/ 3759680 w 4731799"/>
              <a:gd name="connsiteY46" fmla="*/ 3769389 h 4719775"/>
              <a:gd name="connsiteX47" fmla="*/ 2782833 w 4731799"/>
              <a:gd name="connsiteY47" fmla="*/ 442426 h 4719775"/>
              <a:gd name="connsiteX48" fmla="*/ 2947693 w 4731799"/>
              <a:gd name="connsiteY48" fmla="*/ 477588 h 4719775"/>
              <a:gd name="connsiteX49" fmla="*/ 2782889 w 4731799"/>
              <a:gd name="connsiteY49" fmla="*/ 608129 h 4719775"/>
              <a:gd name="connsiteX50" fmla="*/ 2738151 w 4731799"/>
              <a:gd name="connsiteY50" fmla="*/ 462426 h 4719775"/>
              <a:gd name="connsiteX51" fmla="*/ 2443653 w 4731799"/>
              <a:gd name="connsiteY51" fmla="*/ 413931 h 4719775"/>
              <a:gd name="connsiteX52" fmla="*/ 2484197 w 4731799"/>
              <a:gd name="connsiteY52" fmla="*/ 414308 h 4719775"/>
              <a:gd name="connsiteX53" fmla="*/ 2665942 w 4731799"/>
              <a:gd name="connsiteY53" fmla="*/ 475386 h 4719775"/>
              <a:gd name="connsiteX54" fmla="*/ 2710033 w 4731799"/>
              <a:gd name="connsiteY54" fmla="*/ 616728 h 4719775"/>
              <a:gd name="connsiteX55" fmla="*/ 2499899 w 4731799"/>
              <a:gd name="connsiteY55" fmla="*/ 527321 h 4719775"/>
              <a:gd name="connsiteX56" fmla="*/ 2421205 w 4731799"/>
              <a:gd name="connsiteY56" fmla="*/ 559122 h 4719775"/>
              <a:gd name="connsiteX57" fmla="*/ 2453011 w 4731799"/>
              <a:gd name="connsiteY57" fmla="*/ 637807 h 4719775"/>
              <a:gd name="connsiteX58" fmla="*/ 2735465 w 4731799"/>
              <a:gd name="connsiteY58" fmla="*/ 757589 h 4719775"/>
              <a:gd name="connsiteX59" fmla="*/ 2744878 w 4731799"/>
              <a:gd name="connsiteY59" fmla="*/ 760652 h 4719775"/>
              <a:gd name="connsiteX60" fmla="*/ 2763374 w 4731799"/>
              <a:gd name="connsiteY60" fmla="*/ 865226 h 4719775"/>
              <a:gd name="connsiteX61" fmla="*/ 2557919 w 4731799"/>
              <a:gd name="connsiteY61" fmla="*/ 778292 h 4719775"/>
              <a:gd name="connsiteX62" fmla="*/ 2479225 w 4731799"/>
              <a:gd name="connsiteY62" fmla="*/ 810148 h 4719775"/>
              <a:gd name="connsiteX63" fmla="*/ 2511081 w 4731799"/>
              <a:gd name="connsiteY63" fmla="*/ 888828 h 4719775"/>
              <a:gd name="connsiteX64" fmla="*/ 2779290 w 4731799"/>
              <a:gd name="connsiteY64" fmla="*/ 1002698 h 4719775"/>
              <a:gd name="connsiteX65" fmla="*/ 2785310 w 4731799"/>
              <a:gd name="connsiteY65" fmla="*/ 1144798 h 4719775"/>
              <a:gd name="connsiteX66" fmla="*/ 2573938 w 4731799"/>
              <a:gd name="connsiteY66" fmla="*/ 1020389 h 4719775"/>
              <a:gd name="connsiteX67" fmla="*/ 2492306 w 4731799"/>
              <a:gd name="connsiteY67" fmla="*/ 1041487 h 4719775"/>
              <a:gd name="connsiteX68" fmla="*/ 2513018 w 4731799"/>
              <a:gd name="connsiteY68" fmla="*/ 1123775 h 4719775"/>
              <a:gd name="connsiteX69" fmla="*/ 2777298 w 4731799"/>
              <a:gd name="connsiteY69" fmla="*/ 1279692 h 4719775"/>
              <a:gd name="connsiteX70" fmla="*/ 2780310 w 4731799"/>
              <a:gd name="connsiteY70" fmla="*/ 1281359 h 4719775"/>
              <a:gd name="connsiteX71" fmla="*/ 2780310 w 4731799"/>
              <a:gd name="connsiteY71" fmla="*/ 1284692 h 4719775"/>
              <a:gd name="connsiteX72" fmla="*/ 2765845 w 4731799"/>
              <a:gd name="connsiteY72" fmla="*/ 1416145 h 4719775"/>
              <a:gd name="connsiteX73" fmla="*/ 2575176 w 4731799"/>
              <a:gd name="connsiteY73" fmla="*/ 1261033 h 4719775"/>
              <a:gd name="connsiteX74" fmla="*/ 2574613 w 4731799"/>
              <a:gd name="connsiteY74" fmla="*/ 1260577 h 4719775"/>
              <a:gd name="connsiteX75" fmla="*/ 2490249 w 4731799"/>
              <a:gd name="connsiteY75" fmla="*/ 1269743 h 4719775"/>
              <a:gd name="connsiteX76" fmla="*/ 2499415 w 4731799"/>
              <a:gd name="connsiteY76" fmla="*/ 1354103 h 4719775"/>
              <a:gd name="connsiteX77" fmla="*/ 2737350 w 4731799"/>
              <a:gd name="connsiteY77" fmla="*/ 1547649 h 4719775"/>
              <a:gd name="connsiteX78" fmla="*/ 2740576 w 4731799"/>
              <a:gd name="connsiteY78" fmla="*/ 1550070 h 4719775"/>
              <a:gd name="connsiteX79" fmla="*/ 2695731 w 4731799"/>
              <a:gd name="connsiteY79" fmla="*/ 1709749 h 4719775"/>
              <a:gd name="connsiteX80" fmla="*/ 2538399 w 4731799"/>
              <a:gd name="connsiteY80" fmla="*/ 1531630 h 4719775"/>
              <a:gd name="connsiteX81" fmla="*/ 2453657 w 4731799"/>
              <a:gd name="connsiteY81" fmla="*/ 1526253 h 4719775"/>
              <a:gd name="connsiteX82" fmla="*/ 2448281 w 4731799"/>
              <a:gd name="connsiteY82" fmla="*/ 1610986 h 4719775"/>
              <a:gd name="connsiteX83" fmla="*/ 2647497 w 4731799"/>
              <a:gd name="connsiteY83" fmla="*/ 1836523 h 4719775"/>
              <a:gd name="connsiteX84" fmla="*/ 2581307 w 4731799"/>
              <a:gd name="connsiteY84" fmla="*/ 1974536 h 4719775"/>
              <a:gd name="connsiteX85" fmla="*/ 2434352 w 4731799"/>
              <a:gd name="connsiteY85" fmla="*/ 1782600 h 4719775"/>
              <a:gd name="connsiteX86" fmla="*/ 2350202 w 4731799"/>
              <a:gd name="connsiteY86" fmla="*/ 1771418 h 4719775"/>
              <a:gd name="connsiteX87" fmla="*/ 2339019 w 4731799"/>
              <a:gd name="connsiteY87" fmla="*/ 1855559 h 4719775"/>
              <a:gd name="connsiteX88" fmla="*/ 2516351 w 4731799"/>
              <a:gd name="connsiteY88" fmla="*/ 2086851 h 4719775"/>
              <a:gd name="connsiteX89" fmla="*/ 2431987 w 4731799"/>
              <a:gd name="connsiteY89" fmla="*/ 2207332 h 4719775"/>
              <a:gd name="connsiteX90" fmla="*/ 2408649 w 4731799"/>
              <a:gd name="connsiteY90" fmla="*/ 2237172 h 4719775"/>
              <a:gd name="connsiteX91" fmla="*/ 2289496 w 4731799"/>
              <a:gd name="connsiteY91" fmla="*/ 2022873 h 4719775"/>
              <a:gd name="connsiteX92" fmla="*/ 2207873 w 4731799"/>
              <a:gd name="connsiteY92" fmla="*/ 1999591 h 4719775"/>
              <a:gd name="connsiteX93" fmla="*/ 2184587 w 4731799"/>
              <a:gd name="connsiteY93" fmla="*/ 2081204 h 4719775"/>
              <a:gd name="connsiteX94" fmla="*/ 2325253 w 4731799"/>
              <a:gd name="connsiteY94" fmla="*/ 2333892 h 4719775"/>
              <a:gd name="connsiteX95" fmla="*/ 2197976 w 4731799"/>
              <a:gd name="connsiteY95" fmla="*/ 2458521 h 4719775"/>
              <a:gd name="connsiteX96" fmla="*/ 2112751 w 4731799"/>
              <a:gd name="connsiteY96" fmla="*/ 2224701 h 4719775"/>
              <a:gd name="connsiteX97" fmla="*/ 2035751 w 4731799"/>
              <a:gd name="connsiteY97" fmla="*/ 2188785 h 4719775"/>
              <a:gd name="connsiteX98" fmla="*/ 1999835 w 4731799"/>
              <a:gd name="connsiteY98" fmla="*/ 2265775 h 4719775"/>
              <a:gd name="connsiteX99" fmla="*/ 2099688 w 4731799"/>
              <a:gd name="connsiteY99" fmla="*/ 2539971 h 4719775"/>
              <a:gd name="connsiteX100" fmla="*/ 1953752 w 4731799"/>
              <a:gd name="connsiteY100" fmla="*/ 2642123 h 4719775"/>
              <a:gd name="connsiteX101" fmla="*/ 1921490 w 4731799"/>
              <a:gd name="connsiteY101" fmla="*/ 2389431 h 4719775"/>
              <a:gd name="connsiteX102" fmla="*/ 1854383 w 4731799"/>
              <a:gd name="connsiteY102" fmla="*/ 2337495 h 4719775"/>
              <a:gd name="connsiteX103" fmla="*/ 1802443 w 4731799"/>
              <a:gd name="connsiteY103" fmla="*/ 2404649 h 4719775"/>
              <a:gd name="connsiteX104" fmla="*/ 1841213 w 4731799"/>
              <a:gd name="connsiteY104" fmla="*/ 2708574 h 4719775"/>
              <a:gd name="connsiteX105" fmla="*/ 1698503 w 4731799"/>
              <a:gd name="connsiteY105" fmla="*/ 2779437 h 4719775"/>
              <a:gd name="connsiteX106" fmla="*/ 1722488 w 4731799"/>
              <a:gd name="connsiteY106" fmla="*/ 2529971 h 4719775"/>
              <a:gd name="connsiteX107" fmla="*/ 1668448 w 4731799"/>
              <a:gd name="connsiteY107" fmla="*/ 2464540 h 4719775"/>
              <a:gd name="connsiteX108" fmla="*/ 1603008 w 4731799"/>
              <a:gd name="connsiteY108" fmla="*/ 2518305 h 4719775"/>
              <a:gd name="connsiteX109" fmla="*/ 1573651 w 4731799"/>
              <a:gd name="connsiteY109" fmla="*/ 2823631 h 4719775"/>
              <a:gd name="connsiteX110" fmla="*/ 1573651 w 4731799"/>
              <a:gd name="connsiteY110" fmla="*/ 2830674 h 4719775"/>
              <a:gd name="connsiteX111" fmla="*/ 1426696 w 4731799"/>
              <a:gd name="connsiteY111" fmla="*/ 2879867 h 4719775"/>
              <a:gd name="connsiteX112" fmla="*/ 1466755 w 4731799"/>
              <a:gd name="connsiteY112" fmla="*/ 2660135 h 4719775"/>
              <a:gd name="connsiteX113" fmla="*/ 1418363 w 4731799"/>
              <a:gd name="connsiteY113" fmla="*/ 2590239 h 4719775"/>
              <a:gd name="connsiteX114" fmla="*/ 1348458 w 4731799"/>
              <a:gd name="connsiteY114" fmla="*/ 2638627 h 4719775"/>
              <a:gd name="connsiteX115" fmla="*/ 1298348 w 4731799"/>
              <a:gd name="connsiteY115" fmla="*/ 2913847 h 4719775"/>
              <a:gd name="connsiteX116" fmla="*/ 1146607 w 4731799"/>
              <a:gd name="connsiteY116" fmla="*/ 2944060 h 4719775"/>
              <a:gd name="connsiteX117" fmla="*/ 1208816 w 4731799"/>
              <a:gd name="connsiteY117" fmla="*/ 2714649 h 4719775"/>
              <a:gd name="connsiteX118" fmla="*/ 1166555 w 4731799"/>
              <a:gd name="connsiteY118" fmla="*/ 2641048 h 4719775"/>
              <a:gd name="connsiteX119" fmla="*/ 1092944 w 4731799"/>
              <a:gd name="connsiteY119" fmla="*/ 2683253 h 4719775"/>
              <a:gd name="connsiteX120" fmla="*/ 1017397 w 4731799"/>
              <a:gd name="connsiteY120" fmla="*/ 2961909 h 4719775"/>
              <a:gd name="connsiteX121" fmla="*/ 880176 w 4731799"/>
              <a:gd name="connsiteY121" fmla="*/ 2973361 h 4719775"/>
              <a:gd name="connsiteX122" fmla="*/ 965076 w 4731799"/>
              <a:gd name="connsiteY122" fmla="*/ 2744811 h 4719775"/>
              <a:gd name="connsiteX123" fmla="*/ 965835 w 4731799"/>
              <a:gd name="connsiteY123" fmla="*/ 2742777 h 4719775"/>
              <a:gd name="connsiteX124" fmla="*/ 929085 w 4731799"/>
              <a:gd name="connsiteY124" fmla="*/ 2666294 h 4719775"/>
              <a:gd name="connsiteX125" fmla="*/ 852588 w 4731799"/>
              <a:gd name="connsiteY125" fmla="*/ 2703038 h 4719775"/>
              <a:gd name="connsiteX126" fmla="*/ 750427 w 4731799"/>
              <a:gd name="connsiteY126" fmla="*/ 2977234 h 4719775"/>
              <a:gd name="connsiteX127" fmla="*/ 612991 w 4731799"/>
              <a:gd name="connsiteY127" fmla="*/ 2974599 h 4719775"/>
              <a:gd name="connsiteX128" fmla="*/ 700261 w 4731799"/>
              <a:gd name="connsiteY128" fmla="*/ 2739597 h 4719775"/>
              <a:gd name="connsiteX129" fmla="*/ 664903 w 4731799"/>
              <a:gd name="connsiteY129" fmla="*/ 2662420 h 4719775"/>
              <a:gd name="connsiteX130" fmla="*/ 587717 w 4731799"/>
              <a:gd name="connsiteY130" fmla="*/ 2697769 h 4719775"/>
              <a:gd name="connsiteX131" fmla="*/ 495448 w 4731799"/>
              <a:gd name="connsiteY131" fmla="*/ 2945890 h 4719775"/>
              <a:gd name="connsiteX132" fmla="*/ 428556 w 4731799"/>
              <a:gd name="connsiteY132" fmla="*/ 2428736 h 4719775"/>
              <a:gd name="connsiteX133" fmla="*/ 2443653 w 4731799"/>
              <a:gd name="connsiteY133" fmla="*/ 413931 h 4719775"/>
              <a:gd name="connsiteX134" fmla="*/ 2500919 w 4731799"/>
              <a:gd name="connsiteY134" fmla="*/ 0 h 4719775"/>
              <a:gd name="connsiteX135" fmla="*/ 4731797 w 4731799"/>
              <a:gd name="connsiteY135" fmla="*/ 2361689 h 4719775"/>
              <a:gd name="connsiteX136" fmla="*/ 4266415 w 4731799"/>
              <a:gd name="connsiteY136" fmla="*/ 3770520 h 4719775"/>
              <a:gd name="connsiteX137" fmla="*/ 4157852 w 4731799"/>
              <a:gd name="connsiteY137" fmla="*/ 3742132 h 4719775"/>
              <a:gd name="connsiteX138" fmla="*/ 4297117 w 4731799"/>
              <a:gd name="connsiteY138" fmla="*/ 3596271 h 4719775"/>
              <a:gd name="connsiteX139" fmla="*/ 4295343 w 4731799"/>
              <a:gd name="connsiteY139" fmla="*/ 3519387 h 4719775"/>
              <a:gd name="connsiteX140" fmla="*/ 4218451 w 4731799"/>
              <a:gd name="connsiteY140" fmla="*/ 3521161 h 4719775"/>
              <a:gd name="connsiteX141" fmla="*/ 4029769 w 4731799"/>
              <a:gd name="connsiteY141" fmla="*/ 3718907 h 4719775"/>
              <a:gd name="connsiteX142" fmla="*/ 3899164 w 4731799"/>
              <a:gd name="connsiteY142" fmla="*/ 3705951 h 4719775"/>
              <a:gd name="connsiteX143" fmla="*/ 4024393 w 4731799"/>
              <a:gd name="connsiteY143" fmla="*/ 3554926 h 4719775"/>
              <a:gd name="connsiteX144" fmla="*/ 4017242 w 4731799"/>
              <a:gd name="connsiteY144" fmla="*/ 3478364 h 4719775"/>
              <a:gd name="connsiteX145" fmla="*/ 3940671 w 4731799"/>
              <a:gd name="connsiteY145" fmla="*/ 3485520 h 4719775"/>
              <a:gd name="connsiteX146" fmla="*/ 3763232 w 4731799"/>
              <a:gd name="connsiteY146" fmla="*/ 3699443 h 4719775"/>
              <a:gd name="connsiteX147" fmla="*/ 3759894 w 4731799"/>
              <a:gd name="connsiteY147" fmla="*/ 3703907 h 4719775"/>
              <a:gd name="connsiteX148" fmla="*/ 3619339 w 4731799"/>
              <a:gd name="connsiteY148" fmla="*/ 3713907 h 4719775"/>
              <a:gd name="connsiteX149" fmla="*/ 3609019 w 4731799"/>
              <a:gd name="connsiteY149" fmla="*/ 3715145 h 4719775"/>
              <a:gd name="connsiteX150" fmla="*/ 3708601 w 4731799"/>
              <a:gd name="connsiteY150" fmla="*/ 3551374 h 4719775"/>
              <a:gd name="connsiteX151" fmla="*/ 3710007 w 4731799"/>
              <a:gd name="connsiteY151" fmla="*/ 3549061 h 4719775"/>
              <a:gd name="connsiteX152" fmla="*/ 3689919 w 4731799"/>
              <a:gd name="connsiteY152" fmla="*/ 3474784 h 4719775"/>
              <a:gd name="connsiteX153" fmla="*/ 3615629 w 4731799"/>
              <a:gd name="connsiteY153" fmla="*/ 3494872 h 4719775"/>
              <a:gd name="connsiteX154" fmla="*/ 3471257 w 4731799"/>
              <a:gd name="connsiteY154" fmla="*/ 3732347 h 4719775"/>
              <a:gd name="connsiteX155" fmla="*/ 3468083 w 4731799"/>
              <a:gd name="connsiteY155" fmla="*/ 3738366 h 4719775"/>
              <a:gd name="connsiteX156" fmla="*/ 3331559 w 4731799"/>
              <a:gd name="connsiteY156" fmla="*/ 3772885 h 4719775"/>
              <a:gd name="connsiteX157" fmla="*/ 3402484 w 4731799"/>
              <a:gd name="connsiteY157" fmla="*/ 3599497 h 4719775"/>
              <a:gd name="connsiteX158" fmla="*/ 3372694 w 4731799"/>
              <a:gd name="connsiteY158" fmla="*/ 3528582 h 4719775"/>
              <a:gd name="connsiteX159" fmla="*/ 3301826 w 4731799"/>
              <a:gd name="connsiteY159" fmla="*/ 3558315 h 4719775"/>
              <a:gd name="connsiteX160" fmla="*/ 3196596 w 4731799"/>
              <a:gd name="connsiteY160" fmla="*/ 3815570 h 4719775"/>
              <a:gd name="connsiteX161" fmla="*/ 3195144 w 4731799"/>
              <a:gd name="connsiteY161" fmla="*/ 3819551 h 4719775"/>
              <a:gd name="connsiteX162" fmla="*/ 3064268 w 4731799"/>
              <a:gd name="connsiteY162" fmla="*/ 3876542 h 4719775"/>
              <a:gd name="connsiteX163" fmla="*/ 3094486 w 4731799"/>
              <a:gd name="connsiteY163" fmla="*/ 3695625 h 4719775"/>
              <a:gd name="connsiteX164" fmla="*/ 3049859 w 4731799"/>
              <a:gd name="connsiteY164" fmla="*/ 3633043 h 4719775"/>
              <a:gd name="connsiteX165" fmla="*/ 2987268 w 4731799"/>
              <a:gd name="connsiteY165" fmla="*/ 3677725 h 4719775"/>
              <a:gd name="connsiteX166" fmla="*/ 2943340 w 4731799"/>
              <a:gd name="connsiteY166" fmla="*/ 3940571 h 4719775"/>
              <a:gd name="connsiteX167" fmla="*/ 2819992 w 4731799"/>
              <a:gd name="connsiteY167" fmla="*/ 4018157 h 4719775"/>
              <a:gd name="connsiteX168" fmla="*/ 2809238 w 4731799"/>
              <a:gd name="connsiteY168" fmla="*/ 3828694 h 4719775"/>
              <a:gd name="connsiteX169" fmla="*/ 2751810 w 4731799"/>
              <a:gd name="connsiteY169" fmla="*/ 3777508 h 4719775"/>
              <a:gd name="connsiteX170" fmla="*/ 2700619 w 4731799"/>
              <a:gd name="connsiteY170" fmla="*/ 3834876 h 4719775"/>
              <a:gd name="connsiteX171" fmla="*/ 2715405 w 4731799"/>
              <a:gd name="connsiteY171" fmla="*/ 4094826 h 4719775"/>
              <a:gd name="connsiteX172" fmla="*/ 2590283 w 4731799"/>
              <a:gd name="connsiteY172" fmla="*/ 4201327 h 4719775"/>
              <a:gd name="connsiteX173" fmla="*/ 2560009 w 4731799"/>
              <a:gd name="connsiteY173" fmla="*/ 3988372 h 4719775"/>
              <a:gd name="connsiteX174" fmla="*/ 2498498 w 4731799"/>
              <a:gd name="connsiteY174" fmla="*/ 3942243 h 4719775"/>
              <a:gd name="connsiteX175" fmla="*/ 2452307 w 4731799"/>
              <a:gd name="connsiteY175" fmla="*/ 4003693 h 4719775"/>
              <a:gd name="connsiteX176" fmla="*/ 2491505 w 4731799"/>
              <a:gd name="connsiteY176" fmla="*/ 4278857 h 4719775"/>
              <a:gd name="connsiteX177" fmla="*/ 2495914 w 4731799"/>
              <a:gd name="connsiteY177" fmla="*/ 4293913 h 4719775"/>
              <a:gd name="connsiteX178" fmla="*/ 2415689 w 4731799"/>
              <a:gd name="connsiteY178" fmla="*/ 4382406 h 4719775"/>
              <a:gd name="connsiteX179" fmla="*/ 2370848 w 4731799"/>
              <a:gd name="connsiteY179" fmla="*/ 4187082 h 4719775"/>
              <a:gd name="connsiteX180" fmla="*/ 2305678 w 4731799"/>
              <a:gd name="connsiteY180" fmla="*/ 4146277 h 4719775"/>
              <a:gd name="connsiteX181" fmla="*/ 2264813 w 4731799"/>
              <a:gd name="connsiteY181" fmla="*/ 4211439 h 4719775"/>
              <a:gd name="connsiteX182" fmla="*/ 2327079 w 4731799"/>
              <a:gd name="connsiteY182" fmla="*/ 4482301 h 4719775"/>
              <a:gd name="connsiteX183" fmla="*/ 2329281 w 4731799"/>
              <a:gd name="connsiteY183" fmla="*/ 4489503 h 4719775"/>
              <a:gd name="connsiteX184" fmla="*/ 2267713 w 4731799"/>
              <a:gd name="connsiteY184" fmla="*/ 4574561 h 4719775"/>
              <a:gd name="connsiteX185" fmla="*/ 2207329 w 4731799"/>
              <a:gd name="connsiteY185" fmla="*/ 4390474 h 4719775"/>
              <a:gd name="connsiteX186" fmla="*/ 2138718 w 4731799"/>
              <a:gd name="connsiteY186" fmla="*/ 4355796 h 4719775"/>
              <a:gd name="connsiteX187" fmla="*/ 2104036 w 4731799"/>
              <a:gd name="connsiteY187" fmla="*/ 4424398 h 4719775"/>
              <a:gd name="connsiteX188" fmla="*/ 2190607 w 4731799"/>
              <a:gd name="connsiteY188" fmla="*/ 4688594 h 4719775"/>
              <a:gd name="connsiteX189" fmla="*/ 2191738 w 4731799"/>
              <a:gd name="connsiteY189" fmla="*/ 4691820 h 4719775"/>
              <a:gd name="connsiteX190" fmla="*/ 2175016 w 4731799"/>
              <a:gd name="connsiteY190" fmla="*/ 4719775 h 4719775"/>
              <a:gd name="connsiteX191" fmla="*/ 2126619 w 4731799"/>
              <a:gd name="connsiteY191" fmla="*/ 4715474 h 4719775"/>
              <a:gd name="connsiteX192" fmla="*/ 2088338 w 4731799"/>
              <a:gd name="connsiteY192" fmla="*/ 4598755 h 4719775"/>
              <a:gd name="connsiteX193" fmla="*/ 2019727 w 4731799"/>
              <a:gd name="connsiteY193" fmla="*/ 4564021 h 4719775"/>
              <a:gd name="connsiteX194" fmla="*/ 1984989 w 4731799"/>
              <a:gd name="connsiteY194" fmla="*/ 4632622 h 4719775"/>
              <a:gd name="connsiteX195" fmla="*/ 2007251 w 4731799"/>
              <a:gd name="connsiteY195" fmla="*/ 4700418 h 4719775"/>
              <a:gd name="connsiteX196" fmla="*/ 2 w 4731799"/>
              <a:gd name="connsiteY196" fmla="*/ 2361685 h 4719775"/>
              <a:gd name="connsiteX197" fmla="*/ 152712 w 4731799"/>
              <a:gd name="connsiteY197" fmla="*/ 1524261 h 4719775"/>
              <a:gd name="connsiteX198" fmla="*/ 775696 w 4731799"/>
              <a:gd name="connsiteY198" fmla="*/ 3560084 h 4719775"/>
              <a:gd name="connsiteX199" fmla="*/ 546527 w 4731799"/>
              <a:gd name="connsiteY199" fmla="*/ 3110242 h 4719775"/>
              <a:gd name="connsiteX200" fmla="*/ 693264 w 4731799"/>
              <a:gd name="connsiteY200" fmla="*/ 3279222 h 4719775"/>
              <a:gd name="connsiteX201" fmla="*/ 778382 w 4731799"/>
              <a:gd name="connsiteY201" fmla="*/ 3285298 h 4719775"/>
              <a:gd name="connsiteX202" fmla="*/ 784457 w 4731799"/>
              <a:gd name="connsiteY202" fmla="*/ 3200188 h 4719775"/>
              <a:gd name="connsiteX203" fmla="*/ 652613 w 4731799"/>
              <a:gd name="connsiteY203" fmla="*/ 3048415 h 4719775"/>
              <a:gd name="connsiteX204" fmla="*/ 754779 w 4731799"/>
              <a:gd name="connsiteY204" fmla="*/ 3049546 h 4719775"/>
              <a:gd name="connsiteX205" fmla="*/ 757144 w 4731799"/>
              <a:gd name="connsiteY205" fmla="*/ 3052395 h 4719775"/>
              <a:gd name="connsiteX206" fmla="*/ 958298 w 4731799"/>
              <a:gd name="connsiteY206" fmla="*/ 3283957 h 4719775"/>
              <a:gd name="connsiteX207" fmla="*/ 1042932 w 4731799"/>
              <a:gd name="connsiteY207" fmla="*/ 3289925 h 4719775"/>
              <a:gd name="connsiteX208" fmla="*/ 1048900 w 4731799"/>
              <a:gd name="connsiteY208" fmla="*/ 3205249 h 4719775"/>
              <a:gd name="connsiteX209" fmla="*/ 908779 w 4731799"/>
              <a:gd name="connsiteY209" fmla="*/ 3043955 h 4719775"/>
              <a:gd name="connsiteX210" fmla="*/ 1024166 w 4731799"/>
              <a:gd name="connsiteY210" fmla="*/ 3033792 h 4719775"/>
              <a:gd name="connsiteX211" fmla="*/ 1029543 w 4731799"/>
              <a:gd name="connsiteY211" fmla="*/ 3039923 h 4719775"/>
              <a:gd name="connsiteX212" fmla="*/ 1250970 w 4731799"/>
              <a:gd name="connsiteY212" fmla="*/ 3252235 h 4719775"/>
              <a:gd name="connsiteX213" fmla="*/ 1335819 w 4731799"/>
              <a:gd name="connsiteY213" fmla="*/ 3250462 h 4719775"/>
              <a:gd name="connsiteX214" fmla="*/ 1334045 w 4731799"/>
              <a:gd name="connsiteY214" fmla="*/ 3165622 h 4719775"/>
              <a:gd name="connsiteX215" fmla="*/ 1174455 w 4731799"/>
              <a:gd name="connsiteY215" fmla="*/ 3012554 h 4719775"/>
              <a:gd name="connsiteX216" fmla="*/ 1303506 w 4731799"/>
              <a:gd name="connsiteY216" fmla="*/ 2986643 h 4719775"/>
              <a:gd name="connsiteX217" fmla="*/ 1315228 w 4731799"/>
              <a:gd name="connsiteY217" fmla="*/ 2999328 h 4719775"/>
              <a:gd name="connsiteX218" fmla="*/ 1553750 w 4731799"/>
              <a:gd name="connsiteY218" fmla="*/ 3192237 h 4719775"/>
              <a:gd name="connsiteX219" fmla="*/ 1638170 w 4731799"/>
              <a:gd name="connsiteY219" fmla="*/ 3183313 h 4719775"/>
              <a:gd name="connsiteX220" fmla="*/ 1629246 w 4731799"/>
              <a:gd name="connsiteY220" fmla="*/ 3098902 h 4719775"/>
              <a:gd name="connsiteX221" fmla="*/ 1444651 w 4731799"/>
              <a:gd name="connsiteY221" fmla="*/ 2949758 h 4719775"/>
              <a:gd name="connsiteX222" fmla="*/ 1616392 w 4731799"/>
              <a:gd name="connsiteY222" fmla="*/ 2891534 h 4719775"/>
              <a:gd name="connsiteX223" fmla="*/ 1854276 w 4731799"/>
              <a:gd name="connsiteY223" fmla="*/ 3052823 h 4719775"/>
              <a:gd name="connsiteX224" fmla="*/ 1937616 w 4731799"/>
              <a:gd name="connsiteY224" fmla="*/ 3036804 h 4719775"/>
              <a:gd name="connsiteX225" fmla="*/ 1921597 w 4731799"/>
              <a:gd name="connsiteY225" fmla="*/ 2953469 h 4719775"/>
              <a:gd name="connsiteX226" fmla="*/ 1748241 w 4731799"/>
              <a:gd name="connsiteY226" fmla="*/ 2835995 h 4719775"/>
              <a:gd name="connsiteX227" fmla="*/ 1891589 w 4731799"/>
              <a:gd name="connsiteY227" fmla="*/ 2763093 h 4719775"/>
              <a:gd name="connsiteX228" fmla="*/ 2165445 w 4731799"/>
              <a:gd name="connsiteY228" fmla="*/ 2869975 h 4719775"/>
              <a:gd name="connsiteX229" fmla="*/ 2243194 w 4731799"/>
              <a:gd name="connsiteY229" fmla="*/ 2835939 h 4719775"/>
              <a:gd name="connsiteX230" fmla="*/ 2209159 w 4731799"/>
              <a:gd name="connsiteY230" fmla="*/ 2758200 h 4719775"/>
              <a:gd name="connsiteX231" fmla="*/ 2020696 w 4731799"/>
              <a:gd name="connsiteY231" fmla="*/ 2684436 h 4719775"/>
              <a:gd name="connsiteX232" fmla="*/ 2148774 w 4731799"/>
              <a:gd name="connsiteY232" fmla="*/ 2592711 h 4719775"/>
              <a:gd name="connsiteX233" fmla="*/ 2153345 w 4731799"/>
              <a:gd name="connsiteY233" fmla="*/ 2593572 h 4719775"/>
              <a:gd name="connsiteX234" fmla="*/ 2456665 w 4731799"/>
              <a:gd name="connsiteY234" fmla="*/ 2639539 h 4719775"/>
              <a:gd name="connsiteX235" fmla="*/ 2525005 w 4731799"/>
              <a:gd name="connsiteY235" fmla="*/ 2589220 h 4719775"/>
              <a:gd name="connsiteX236" fmla="*/ 2474677 w 4731799"/>
              <a:gd name="connsiteY236" fmla="*/ 2520884 h 4719775"/>
              <a:gd name="connsiteX237" fmla="*/ 2270348 w 4731799"/>
              <a:gd name="connsiteY237" fmla="*/ 2489916 h 4719775"/>
              <a:gd name="connsiteX238" fmla="*/ 2380364 w 4731799"/>
              <a:gd name="connsiteY238" fmla="*/ 2380073 h 4719775"/>
              <a:gd name="connsiteX239" fmla="*/ 2387835 w 4731799"/>
              <a:gd name="connsiteY239" fmla="*/ 2380506 h 4719775"/>
              <a:gd name="connsiteX240" fmla="*/ 2694595 w 4731799"/>
              <a:gd name="connsiteY240" fmla="*/ 2378197 h 4719775"/>
              <a:gd name="connsiteX241" fmla="*/ 2752452 w 4731799"/>
              <a:gd name="connsiteY241" fmla="*/ 2319461 h 4719775"/>
              <a:gd name="connsiteX242" fmla="*/ 2693683 w 4731799"/>
              <a:gd name="connsiteY242" fmla="*/ 2258140 h 4719775"/>
              <a:gd name="connsiteX243" fmla="*/ 2482153 w 4731799"/>
              <a:gd name="connsiteY243" fmla="*/ 2259751 h 4719775"/>
              <a:gd name="connsiteX244" fmla="*/ 2489141 w 4731799"/>
              <a:gd name="connsiteY244" fmla="*/ 2250720 h 4719775"/>
              <a:gd name="connsiteX245" fmla="*/ 2578291 w 4731799"/>
              <a:gd name="connsiteY245" fmla="*/ 2123191 h 4719775"/>
              <a:gd name="connsiteX246" fmla="*/ 2584315 w 4731799"/>
              <a:gd name="connsiteY246" fmla="*/ 2122548 h 4719775"/>
              <a:gd name="connsiteX247" fmla="*/ 2887471 w 4731799"/>
              <a:gd name="connsiteY247" fmla="*/ 2075664 h 4719775"/>
              <a:gd name="connsiteX248" fmla="*/ 2936395 w 4731799"/>
              <a:gd name="connsiteY248" fmla="*/ 2008809 h 4719775"/>
              <a:gd name="connsiteX249" fmla="*/ 2869083 w 4731799"/>
              <a:gd name="connsiteY249" fmla="*/ 1957009 h 4719775"/>
              <a:gd name="connsiteX250" fmla="*/ 2655132 w 4731799"/>
              <a:gd name="connsiteY250" fmla="*/ 1990127 h 4719775"/>
              <a:gd name="connsiteX251" fmla="*/ 2716806 w 4731799"/>
              <a:gd name="connsiteY251" fmla="*/ 1858995 h 4719775"/>
              <a:gd name="connsiteX252" fmla="*/ 3010769 w 4731799"/>
              <a:gd name="connsiteY252" fmla="*/ 1792167 h 4719775"/>
              <a:gd name="connsiteX253" fmla="*/ 3055986 w 4731799"/>
              <a:gd name="connsiteY253" fmla="*/ 1720340 h 4719775"/>
              <a:gd name="connsiteX254" fmla="*/ 2984149 w 4731799"/>
              <a:gd name="connsiteY254" fmla="*/ 1675127 h 4719775"/>
              <a:gd name="connsiteX255" fmla="*/ 2767186 w 4731799"/>
              <a:gd name="connsiteY255" fmla="*/ 1724483 h 4719775"/>
              <a:gd name="connsiteX256" fmla="*/ 2814722 w 4731799"/>
              <a:gd name="connsiteY256" fmla="*/ 1550661 h 4719775"/>
              <a:gd name="connsiteX257" fmla="*/ 3083573 w 4731799"/>
              <a:gd name="connsiteY257" fmla="*/ 1440767 h 4719775"/>
              <a:gd name="connsiteX258" fmla="*/ 3116454 w 4731799"/>
              <a:gd name="connsiteY258" fmla="*/ 1362515 h 4719775"/>
              <a:gd name="connsiteX259" fmla="*/ 3038189 w 4731799"/>
              <a:gd name="connsiteY259" fmla="*/ 1329635 h 4719775"/>
              <a:gd name="connsiteX260" fmla="*/ 2839563 w 4731799"/>
              <a:gd name="connsiteY260" fmla="*/ 1410768 h 4719775"/>
              <a:gd name="connsiteX261" fmla="*/ 2852361 w 4731799"/>
              <a:gd name="connsiteY261" fmla="*/ 1289477 h 4719775"/>
              <a:gd name="connsiteX262" fmla="*/ 2853599 w 4731799"/>
              <a:gd name="connsiteY262" fmla="*/ 1271410 h 4719775"/>
              <a:gd name="connsiteX263" fmla="*/ 3103843 w 4731799"/>
              <a:gd name="connsiteY263" fmla="*/ 1121945 h 4719775"/>
              <a:gd name="connsiteX264" fmla="*/ 3124601 w 4731799"/>
              <a:gd name="connsiteY264" fmla="*/ 1039690 h 4719775"/>
              <a:gd name="connsiteX265" fmla="*/ 3042276 w 4731799"/>
              <a:gd name="connsiteY265" fmla="*/ 1018987 h 4719775"/>
              <a:gd name="connsiteX266" fmla="*/ 2857198 w 4731799"/>
              <a:gd name="connsiteY266" fmla="*/ 1129529 h 4719775"/>
              <a:gd name="connsiteX267" fmla="*/ 2851821 w 4731799"/>
              <a:gd name="connsiteY267" fmla="*/ 1003075 h 4719775"/>
              <a:gd name="connsiteX268" fmla="*/ 2856015 w 4731799"/>
              <a:gd name="connsiteY268" fmla="*/ 1000119 h 4719775"/>
              <a:gd name="connsiteX269" fmla="*/ 3096478 w 4731799"/>
              <a:gd name="connsiteY269" fmla="*/ 809631 h 4719775"/>
              <a:gd name="connsiteX270" fmla="*/ 3106236 w 4731799"/>
              <a:gd name="connsiteY270" fmla="*/ 725304 h 4719775"/>
              <a:gd name="connsiteX271" fmla="*/ 3021899 w 4731799"/>
              <a:gd name="connsiteY271" fmla="*/ 715547 h 4719775"/>
              <a:gd name="connsiteX272" fmla="*/ 2836123 w 4731799"/>
              <a:gd name="connsiteY272" fmla="*/ 862535 h 4719775"/>
              <a:gd name="connsiteX273" fmla="*/ 2813754 w 4731799"/>
              <a:gd name="connsiteY273" fmla="*/ 736729 h 4719775"/>
              <a:gd name="connsiteX274" fmla="*/ 3038407 w 4731799"/>
              <a:gd name="connsiteY274" fmla="*/ 558768 h 4719775"/>
              <a:gd name="connsiteX275" fmla="*/ 3061097 w 4731799"/>
              <a:gd name="connsiteY275" fmla="*/ 510381 h 4719775"/>
              <a:gd name="connsiteX276" fmla="*/ 4022940 w 4731799"/>
              <a:gd name="connsiteY276" fmla="*/ 1177432 h 4719775"/>
              <a:gd name="connsiteX277" fmla="*/ 2500919 w 4731799"/>
              <a:gd name="connsiteY277" fmla="*/ 0 h 4719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4731799" h="4719775">
                <a:moveTo>
                  <a:pt x="4136289" y="3804551"/>
                </a:moveTo>
                <a:cubicBezTo>
                  <a:pt x="4165538" y="3811036"/>
                  <a:pt x="4194685" y="3818336"/>
                  <a:pt x="4223721" y="3826431"/>
                </a:cubicBezTo>
                <a:cubicBezTo>
                  <a:pt x="4204899" y="3850360"/>
                  <a:pt x="4185487" y="3873800"/>
                  <a:pt x="4165753" y="3896918"/>
                </a:cubicBezTo>
                <a:close/>
                <a:moveTo>
                  <a:pt x="3759680" y="3769389"/>
                </a:moveTo>
                <a:lnTo>
                  <a:pt x="3857112" y="4014121"/>
                </a:lnTo>
                <a:cubicBezTo>
                  <a:pt x="3868219" y="4042016"/>
                  <a:pt x="3899839" y="4055628"/>
                  <a:pt x="3927738" y="4044525"/>
                </a:cubicBezTo>
                <a:cubicBezTo>
                  <a:pt x="3955638" y="4033422"/>
                  <a:pt x="3969255" y="4001803"/>
                  <a:pt x="3958147" y="3973908"/>
                </a:cubicBezTo>
                <a:lnTo>
                  <a:pt x="3877167" y="3770358"/>
                </a:lnTo>
                <a:cubicBezTo>
                  <a:pt x="3923302" y="3772508"/>
                  <a:pt x="3969297" y="3776717"/>
                  <a:pt x="4015143" y="3782992"/>
                </a:cubicBezTo>
                <a:lnTo>
                  <a:pt x="4081388" y="3990626"/>
                </a:lnTo>
                <a:cubicBezTo>
                  <a:pt x="3683993" y="4409929"/>
                  <a:pt x="3146537" y="4668855"/>
                  <a:pt x="2570926" y="4718323"/>
                </a:cubicBezTo>
                <a:cubicBezTo>
                  <a:pt x="2568705" y="4694040"/>
                  <a:pt x="2550638" y="4674176"/>
                  <a:pt x="2526672" y="4669670"/>
                </a:cubicBezTo>
                <a:lnTo>
                  <a:pt x="2309332" y="4629452"/>
                </a:lnTo>
                <a:cubicBezTo>
                  <a:pt x="2332921" y="4594649"/>
                  <a:pt x="2357152" y="4560846"/>
                  <a:pt x="2382030" y="4528049"/>
                </a:cubicBezTo>
                <a:lnTo>
                  <a:pt x="2634053" y="4599020"/>
                </a:lnTo>
                <a:cubicBezTo>
                  <a:pt x="2662948" y="4607055"/>
                  <a:pt x="2692910" y="4590235"/>
                  <a:pt x="2701103" y="4561386"/>
                </a:cubicBezTo>
                <a:cubicBezTo>
                  <a:pt x="2709171" y="4532476"/>
                  <a:pt x="2692347" y="4502477"/>
                  <a:pt x="2663465" y="4494289"/>
                </a:cubicBezTo>
                <a:lnTo>
                  <a:pt x="2456125" y="4435687"/>
                </a:lnTo>
                <a:cubicBezTo>
                  <a:pt x="2486525" y="4399664"/>
                  <a:pt x="2517855" y="4365023"/>
                  <a:pt x="2550117" y="4331761"/>
                </a:cubicBezTo>
                <a:lnTo>
                  <a:pt x="2787567" y="4420739"/>
                </a:lnTo>
                <a:cubicBezTo>
                  <a:pt x="2815691" y="4431264"/>
                  <a:pt x="2847021" y="4417005"/>
                  <a:pt x="2857547" y="4388887"/>
                </a:cubicBezTo>
                <a:cubicBezTo>
                  <a:pt x="2868077" y="4360764"/>
                  <a:pt x="2853813" y="4329438"/>
                  <a:pt x="2825690" y="4318912"/>
                </a:cubicBezTo>
                <a:lnTo>
                  <a:pt x="2636096" y="4247834"/>
                </a:lnTo>
                <a:cubicBezTo>
                  <a:pt x="2670904" y="4215829"/>
                  <a:pt x="2706425" y="4185359"/>
                  <a:pt x="2742667" y="4156435"/>
                </a:cubicBezTo>
                <a:cubicBezTo>
                  <a:pt x="2744477" y="4157599"/>
                  <a:pt x="2746363" y="4158642"/>
                  <a:pt x="2748313" y="4159554"/>
                </a:cubicBezTo>
                <a:lnTo>
                  <a:pt x="2999475" y="4278694"/>
                </a:lnTo>
                <a:cubicBezTo>
                  <a:pt x="3025885" y="4290314"/>
                  <a:pt x="3056773" y="4279300"/>
                  <a:pt x="3069873" y="4253597"/>
                </a:cubicBezTo>
                <a:cubicBezTo>
                  <a:pt x="3083518" y="4226824"/>
                  <a:pt x="3072871" y="4194060"/>
                  <a:pt x="3046093" y="4180415"/>
                </a:cubicBezTo>
                <a:lnTo>
                  <a:pt x="2840853" y="4083104"/>
                </a:lnTo>
                <a:cubicBezTo>
                  <a:pt x="2880642" y="4055326"/>
                  <a:pt x="2921116" y="4029302"/>
                  <a:pt x="2962264" y="4005039"/>
                </a:cubicBezTo>
                <a:lnTo>
                  <a:pt x="3180573" y="4176598"/>
                </a:lnTo>
                <a:cubicBezTo>
                  <a:pt x="3204199" y="4195145"/>
                  <a:pt x="3238383" y="4191025"/>
                  <a:pt x="3256929" y="4167403"/>
                </a:cubicBezTo>
                <a:cubicBezTo>
                  <a:pt x="3275472" y="4143782"/>
                  <a:pt x="3271357" y="4109603"/>
                  <a:pt x="3247731" y="4091060"/>
                </a:cubicBezTo>
                <a:lnTo>
                  <a:pt x="3066475" y="3948532"/>
                </a:lnTo>
                <a:cubicBezTo>
                  <a:pt x="3115011" y="3924087"/>
                  <a:pt x="3164139" y="3902113"/>
                  <a:pt x="3213858" y="3882617"/>
                </a:cubicBezTo>
                <a:lnTo>
                  <a:pt x="3380543" y="4087671"/>
                </a:lnTo>
                <a:cubicBezTo>
                  <a:pt x="3399528" y="4110911"/>
                  <a:pt x="3433726" y="4114444"/>
                  <a:pt x="3457059" y="4095576"/>
                </a:cubicBezTo>
                <a:cubicBezTo>
                  <a:pt x="3480261" y="4076563"/>
                  <a:pt x="3483767" y="4042393"/>
                  <a:pt x="3464912" y="4019070"/>
                </a:cubicBezTo>
                <a:lnTo>
                  <a:pt x="3322635" y="3844122"/>
                </a:lnTo>
                <a:cubicBezTo>
                  <a:pt x="3374184" y="3827814"/>
                  <a:pt x="3426161" y="3814123"/>
                  <a:pt x="3478571" y="3803047"/>
                </a:cubicBezTo>
                <a:lnTo>
                  <a:pt x="3609931" y="4029982"/>
                </a:lnTo>
                <a:cubicBezTo>
                  <a:pt x="3625019" y="4055917"/>
                  <a:pt x="3658231" y="4064781"/>
                  <a:pt x="3684240" y="4049823"/>
                </a:cubicBezTo>
                <a:lnTo>
                  <a:pt x="3684240" y="4049818"/>
                </a:lnTo>
                <a:cubicBezTo>
                  <a:pt x="3710156" y="4034716"/>
                  <a:pt x="3718997" y="4001510"/>
                  <a:pt x="3704030" y="3975519"/>
                </a:cubicBezTo>
                <a:lnTo>
                  <a:pt x="3592725" y="3783206"/>
                </a:lnTo>
                <a:cubicBezTo>
                  <a:pt x="3604070" y="3781703"/>
                  <a:pt x="3615415" y="3780250"/>
                  <a:pt x="3626760" y="3778961"/>
                </a:cubicBezTo>
                <a:cubicBezTo>
                  <a:pt x="3671033" y="3773872"/>
                  <a:pt x="3715338" y="3770679"/>
                  <a:pt x="3759680" y="3769389"/>
                </a:cubicBezTo>
                <a:close/>
                <a:moveTo>
                  <a:pt x="2782833" y="442426"/>
                </a:moveTo>
                <a:cubicBezTo>
                  <a:pt x="2838646" y="451960"/>
                  <a:pt x="2893603" y="463683"/>
                  <a:pt x="2947693" y="477588"/>
                </a:cubicBezTo>
                <a:lnTo>
                  <a:pt x="2782889" y="608129"/>
                </a:lnTo>
                <a:cubicBezTo>
                  <a:pt x="2769765" y="559811"/>
                  <a:pt x="2754854" y="511246"/>
                  <a:pt x="2738151" y="462426"/>
                </a:cubicBezTo>
                <a:close/>
                <a:moveTo>
                  <a:pt x="2443653" y="413931"/>
                </a:moveTo>
                <a:cubicBezTo>
                  <a:pt x="2457205" y="413931"/>
                  <a:pt x="2470719" y="414057"/>
                  <a:pt x="2484197" y="414308"/>
                </a:cubicBezTo>
                <a:lnTo>
                  <a:pt x="2665942" y="475386"/>
                </a:lnTo>
                <a:cubicBezTo>
                  <a:pt x="2682361" y="522731"/>
                  <a:pt x="2697058" y="569848"/>
                  <a:pt x="2710033" y="616728"/>
                </a:cubicBezTo>
                <a:lnTo>
                  <a:pt x="2499899" y="527321"/>
                </a:lnTo>
                <a:cubicBezTo>
                  <a:pt x="2469383" y="514375"/>
                  <a:pt x="2434152" y="528611"/>
                  <a:pt x="2421205" y="559122"/>
                </a:cubicBezTo>
                <a:cubicBezTo>
                  <a:pt x="2408259" y="589629"/>
                  <a:pt x="2422499" y="624856"/>
                  <a:pt x="2453011" y="637807"/>
                </a:cubicBezTo>
                <a:lnTo>
                  <a:pt x="2735465" y="757589"/>
                </a:lnTo>
                <a:cubicBezTo>
                  <a:pt x="2738514" y="758869"/>
                  <a:pt x="2741661" y="759894"/>
                  <a:pt x="2744878" y="760652"/>
                </a:cubicBezTo>
                <a:cubicBezTo>
                  <a:pt x="2752010" y="795675"/>
                  <a:pt x="2758173" y="830529"/>
                  <a:pt x="2763374" y="865226"/>
                </a:cubicBezTo>
                <a:lnTo>
                  <a:pt x="2557919" y="778292"/>
                </a:lnTo>
                <a:cubicBezTo>
                  <a:pt x="2527389" y="765359"/>
                  <a:pt x="2492157" y="779623"/>
                  <a:pt x="2479225" y="810148"/>
                </a:cubicBezTo>
                <a:cubicBezTo>
                  <a:pt x="2466292" y="840669"/>
                  <a:pt x="2480556" y="875896"/>
                  <a:pt x="2511081" y="888828"/>
                </a:cubicBezTo>
                <a:lnTo>
                  <a:pt x="2779290" y="1002698"/>
                </a:lnTo>
                <a:cubicBezTo>
                  <a:pt x="2783089" y="1050551"/>
                  <a:pt x="2785095" y="1097914"/>
                  <a:pt x="2785310" y="1144798"/>
                </a:cubicBezTo>
                <a:lnTo>
                  <a:pt x="2573938" y="1020389"/>
                </a:lnTo>
                <a:cubicBezTo>
                  <a:pt x="2545540" y="1003899"/>
                  <a:pt x="2509159" y="1013303"/>
                  <a:pt x="2492306" y="1041487"/>
                </a:cubicBezTo>
                <a:cubicBezTo>
                  <a:pt x="2475300" y="1069931"/>
                  <a:pt x="2484574" y="1106773"/>
                  <a:pt x="2513018" y="1123775"/>
                </a:cubicBezTo>
                <a:lnTo>
                  <a:pt x="2777298" y="1279692"/>
                </a:lnTo>
                <a:cubicBezTo>
                  <a:pt x="2778266" y="1280283"/>
                  <a:pt x="2779290" y="1280818"/>
                  <a:pt x="2780310" y="1281359"/>
                </a:cubicBezTo>
                <a:lnTo>
                  <a:pt x="2780310" y="1284692"/>
                </a:lnTo>
                <a:cubicBezTo>
                  <a:pt x="2777084" y="1329029"/>
                  <a:pt x="2772265" y="1372846"/>
                  <a:pt x="2765845" y="1416145"/>
                </a:cubicBezTo>
                <a:lnTo>
                  <a:pt x="2575176" y="1261033"/>
                </a:lnTo>
                <a:cubicBezTo>
                  <a:pt x="2574990" y="1260880"/>
                  <a:pt x="2574804" y="1260731"/>
                  <a:pt x="2574613" y="1260577"/>
                </a:cubicBezTo>
                <a:cubicBezTo>
                  <a:pt x="2548785" y="1239814"/>
                  <a:pt x="2511011" y="1243915"/>
                  <a:pt x="2490249" y="1269743"/>
                </a:cubicBezTo>
                <a:cubicBezTo>
                  <a:pt x="2469481" y="1295571"/>
                  <a:pt x="2473587" y="1333340"/>
                  <a:pt x="2499415" y="1354103"/>
                </a:cubicBezTo>
                <a:lnTo>
                  <a:pt x="2737350" y="1547649"/>
                </a:lnTo>
                <a:cubicBezTo>
                  <a:pt x="2738370" y="1548511"/>
                  <a:pt x="2739501" y="1549321"/>
                  <a:pt x="2740576" y="1550070"/>
                </a:cubicBezTo>
                <a:cubicBezTo>
                  <a:pt x="2728100" y="1604370"/>
                  <a:pt x="2713152" y="1657600"/>
                  <a:pt x="2695731" y="1709749"/>
                </a:cubicBezTo>
                <a:lnTo>
                  <a:pt x="2538399" y="1531630"/>
                </a:lnTo>
                <a:cubicBezTo>
                  <a:pt x="2516421" y="1506873"/>
                  <a:pt x="2478587" y="1504471"/>
                  <a:pt x="2453657" y="1526253"/>
                </a:cubicBezTo>
                <a:cubicBezTo>
                  <a:pt x="2428896" y="1548227"/>
                  <a:pt x="2426493" y="1586056"/>
                  <a:pt x="2448281" y="1610986"/>
                </a:cubicBezTo>
                <a:lnTo>
                  <a:pt x="2647497" y="1836523"/>
                </a:lnTo>
                <a:cubicBezTo>
                  <a:pt x="2627461" y="1883622"/>
                  <a:pt x="2605394" y="1929626"/>
                  <a:pt x="2581307" y="1974536"/>
                </a:cubicBezTo>
                <a:lnTo>
                  <a:pt x="2434352" y="1782600"/>
                </a:lnTo>
                <a:cubicBezTo>
                  <a:pt x="2414203" y="1756279"/>
                  <a:pt x="2376528" y="1751270"/>
                  <a:pt x="2350202" y="1771418"/>
                </a:cubicBezTo>
                <a:cubicBezTo>
                  <a:pt x="2323875" y="1791562"/>
                  <a:pt x="2318867" y="1829233"/>
                  <a:pt x="2339019" y="1855559"/>
                </a:cubicBezTo>
                <a:lnTo>
                  <a:pt x="2516351" y="2086851"/>
                </a:lnTo>
                <a:cubicBezTo>
                  <a:pt x="2489932" y="2128214"/>
                  <a:pt x="2461809" y="2168371"/>
                  <a:pt x="2431987" y="2207332"/>
                </a:cubicBezTo>
                <a:cubicBezTo>
                  <a:pt x="2424352" y="2217387"/>
                  <a:pt x="2416555" y="2227280"/>
                  <a:pt x="2408649" y="2237172"/>
                </a:cubicBezTo>
                <a:lnTo>
                  <a:pt x="2289496" y="2022873"/>
                </a:lnTo>
                <a:cubicBezTo>
                  <a:pt x="2273328" y="1993977"/>
                  <a:pt x="2236849" y="1983572"/>
                  <a:pt x="2207873" y="1999591"/>
                </a:cubicBezTo>
                <a:cubicBezTo>
                  <a:pt x="2178996" y="2015773"/>
                  <a:pt x="2168601" y="2052225"/>
                  <a:pt x="2184587" y="2081204"/>
                </a:cubicBezTo>
                <a:lnTo>
                  <a:pt x="2325253" y="2333892"/>
                </a:lnTo>
                <a:cubicBezTo>
                  <a:pt x="2285031" y="2377299"/>
                  <a:pt x="2242607" y="2418843"/>
                  <a:pt x="2197976" y="2458521"/>
                </a:cubicBezTo>
                <a:lnTo>
                  <a:pt x="2112751" y="2224701"/>
                </a:lnTo>
                <a:cubicBezTo>
                  <a:pt x="2101405" y="2193524"/>
                  <a:pt x="2066933" y="2177444"/>
                  <a:pt x="2035751" y="2188785"/>
                </a:cubicBezTo>
                <a:cubicBezTo>
                  <a:pt x="2004569" y="2200125"/>
                  <a:pt x="1988490" y="2234598"/>
                  <a:pt x="1999835" y="2265775"/>
                </a:cubicBezTo>
                <a:lnTo>
                  <a:pt x="2099688" y="2539971"/>
                </a:lnTo>
                <a:cubicBezTo>
                  <a:pt x="2053013" y="2575812"/>
                  <a:pt x="2004369" y="2609866"/>
                  <a:pt x="1953752" y="2642123"/>
                </a:cubicBezTo>
                <a:lnTo>
                  <a:pt x="1921490" y="2389431"/>
                </a:lnTo>
                <a:cubicBezTo>
                  <a:pt x="1917217" y="2356610"/>
                  <a:pt x="1887231" y="2333403"/>
                  <a:pt x="1854383" y="2337495"/>
                </a:cubicBezTo>
                <a:cubicBezTo>
                  <a:pt x="1821554" y="2341797"/>
                  <a:pt x="1798347" y="2371796"/>
                  <a:pt x="1802443" y="2404649"/>
                </a:cubicBezTo>
                <a:lnTo>
                  <a:pt x="1841213" y="2708574"/>
                </a:lnTo>
                <a:cubicBezTo>
                  <a:pt x="1794967" y="2733880"/>
                  <a:pt x="1747399" y="2757501"/>
                  <a:pt x="1698503" y="2779437"/>
                </a:cubicBezTo>
                <a:lnTo>
                  <a:pt x="1722488" y="2529971"/>
                </a:lnTo>
                <a:cubicBezTo>
                  <a:pt x="1725574" y="2497002"/>
                  <a:pt x="1701413" y="2467743"/>
                  <a:pt x="1668448" y="2464540"/>
                </a:cubicBezTo>
                <a:cubicBezTo>
                  <a:pt x="1635567" y="2461449"/>
                  <a:pt x="1606351" y="2485456"/>
                  <a:pt x="1603008" y="2518305"/>
                </a:cubicBezTo>
                <a:lnTo>
                  <a:pt x="1573651" y="2823631"/>
                </a:lnTo>
                <a:cubicBezTo>
                  <a:pt x="1573516" y="2825977"/>
                  <a:pt x="1573516" y="2828323"/>
                  <a:pt x="1573651" y="2830674"/>
                </a:cubicBezTo>
                <a:cubicBezTo>
                  <a:pt x="1525864" y="2848700"/>
                  <a:pt x="1476881" y="2865101"/>
                  <a:pt x="1426696" y="2879867"/>
                </a:cubicBezTo>
                <a:lnTo>
                  <a:pt x="1466755" y="2660135"/>
                </a:lnTo>
                <a:cubicBezTo>
                  <a:pt x="1472602" y="2627491"/>
                  <a:pt x="1450978" y="2596259"/>
                  <a:pt x="1418363" y="2590239"/>
                </a:cubicBezTo>
                <a:cubicBezTo>
                  <a:pt x="1385701" y="2584332"/>
                  <a:pt x="1354426" y="2605984"/>
                  <a:pt x="1348458" y="2638627"/>
                </a:cubicBezTo>
                <a:lnTo>
                  <a:pt x="1298348" y="2913847"/>
                </a:lnTo>
                <a:cubicBezTo>
                  <a:pt x="1248629" y="2925425"/>
                  <a:pt x="1198048" y="2935494"/>
                  <a:pt x="1146607" y="2944060"/>
                </a:cubicBezTo>
                <a:lnTo>
                  <a:pt x="1208816" y="2714649"/>
                </a:lnTo>
                <a:cubicBezTo>
                  <a:pt x="1217354" y="2682671"/>
                  <a:pt x="1198481" y="2649795"/>
                  <a:pt x="1166555" y="2641048"/>
                </a:cubicBezTo>
                <a:cubicBezTo>
                  <a:pt x="1134586" y="2632477"/>
                  <a:pt x="1101692" y="2651336"/>
                  <a:pt x="1092944" y="2683253"/>
                </a:cubicBezTo>
                <a:lnTo>
                  <a:pt x="1017397" y="2961909"/>
                </a:lnTo>
                <a:cubicBezTo>
                  <a:pt x="972231" y="2966932"/>
                  <a:pt x="926488" y="2970745"/>
                  <a:pt x="880176" y="2973361"/>
                </a:cubicBezTo>
                <a:lnTo>
                  <a:pt x="965076" y="2744811"/>
                </a:lnTo>
                <a:cubicBezTo>
                  <a:pt x="965341" y="2744141"/>
                  <a:pt x="965592" y="2743461"/>
                  <a:pt x="965835" y="2742777"/>
                </a:cubicBezTo>
                <a:cubicBezTo>
                  <a:pt x="976807" y="2711511"/>
                  <a:pt x="960355" y="2677266"/>
                  <a:pt x="929085" y="2666294"/>
                </a:cubicBezTo>
                <a:cubicBezTo>
                  <a:pt x="897811" y="2655321"/>
                  <a:pt x="863566" y="2671768"/>
                  <a:pt x="852588" y="2703038"/>
                </a:cubicBezTo>
                <a:lnTo>
                  <a:pt x="750427" y="2977234"/>
                </a:lnTo>
                <a:cubicBezTo>
                  <a:pt x="705116" y="2977518"/>
                  <a:pt x="659303" y="2976643"/>
                  <a:pt x="612991" y="2974599"/>
                </a:cubicBezTo>
                <a:lnTo>
                  <a:pt x="700261" y="2739597"/>
                </a:lnTo>
                <a:cubicBezTo>
                  <a:pt x="711811" y="2708522"/>
                  <a:pt x="695982" y="2673970"/>
                  <a:pt x="664903" y="2662420"/>
                </a:cubicBezTo>
                <a:cubicBezTo>
                  <a:pt x="633829" y="2650871"/>
                  <a:pt x="599267" y="2666694"/>
                  <a:pt x="587717" y="2697769"/>
                </a:cubicBezTo>
                <a:lnTo>
                  <a:pt x="495448" y="2945890"/>
                </a:lnTo>
                <a:cubicBezTo>
                  <a:pt x="450855" y="2777128"/>
                  <a:pt x="428369" y="2603288"/>
                  <a:pt x="428556" y="2428736"/>
                </a:cubicBezTo>
                <a:cubicBezTo>
                  <a:pt x="428556" y="1315980"/>
                  <a:pt x="1330609" y="413931"/>
                  <a:pt x="2443653" y="413931"/>
                </a:cubicBezTo>
                <a:close/>
                <a:moveTo>
                  <a:pt x="2500919" y="0"/>
                </a:moveTo>
                <a:cubicBezTo>
                  <a:pt x="3744731" y="70003"/>
                  <a:pt x="4731797" y="1100493"/>
                  <a:pt x="4731797" y="2361689"/>
                </a:cubicBezTo>
                <a:cubicBezTo>
                  <a:pt x="4732542" y="2869169"/>
                  <a:pt x="4569311" y="3363317"/>
                  <a:pt x="4266415" y="3770520"/>
                </a:cubicBezTo>
                <a:cubicBezTo>
                  <a:pt x="4230387" y="3759767"/>
                  <a:pt x="4194201" y="3750307"/>
                  <a:pt x="4157852" y="3742132"/>
                </a:cubicBezTo>
                <a:lnTo>
                  <a:pt x="4297117" y="3596271"/>
                </a:lnTo>
                <a:cubicBezTo>
                  <a:pt x="4317755" y="3574507"/>
                  <a:pt x="4316959" y="3540174"/>
                  <a:pt x="4295343" y="3519387"/>
                </a:cubicBezTo>
                <a:cubicBezTo>
                  <a:pt x="4273575" y="3498755"/>
                  <a:pt x="4239237" y="3499546"/>
                  <a:pt x="4218451" y="3521161"/>
                </a:cubicBezTo>
                <a:lnTo>
                  <a:pt x="4029769" y="3718907"/>
                </a:lnTo>
                <a:cubicBezTo>
                  <a:pt x="3986321" y="3712813"/>
                  <a:pt x="3942789" y="3708493"/>
                  <a:pt x="3899164" y="3705951"/>
                </a:cubicBezTo>
                <a:lnTo>
                  <a:pt x="4024393" y="3554926"/>
                </a:lnTo>
                <a:cubicBezTo>
                  <a:pt x="4043479" y="3531785"/>
                  <a:pt x="4040281" y="3497572"/>
                  <a:pt x="4017242" y="3478364"/>
                </a:cubicBezTo>
                <a:cubicBezTo>
                  <a:pt x="3994096" y="3459282"/>
                  <a:pt x="3959883" y="3462480"/>
                  <a:pt x="3940671" y="3485520"/>
                </a:cubicBezTo>
                <a:lnTo>
                  <a:pt x="3763232" y="3699443"/>
                </a:lnTo>
                <a:cubicBezTo>
                  <a:pt x="3762026" y="3700858"/>
                  <a:pt x="3760913" y="3702352"/>
                  <a:pt x="3759894" y="3703907"/>
                </a:cubicBezTo>
                <a:cubicBezTo>
                  <a:pt x="3712791" y="3705197"/>
                  <a:pt x="3665940" y="3708530"/>
                  <a:pt x="3619339" y="3713907"/>
                </a:cubicBezTo>
                <a:lnTo>
                  <a:pt x="3609019" y="3715145"/>
                </a:lnTo>
                <a:lnTo>
                  <a:pt x="3708601" y="3551374"/>
                </a:lnTo>
                <a:cubicBezTo>
                  <a:pt x="3709085" y="3550616"/>
                  <a:pt x="3709556" y="3549847"/>
                  <a:pt x="3710007" y="3549061"/>
                </a:cubicBezTo>
                <a:cubicBezTo>
                  <a:pt x="3724974" y="3523005"/>
                  <a:pt x="3715980" y="3489751"/>
                  <a:pt x="3689919" y="3474784"/>
                </a:cubicBezTo>
                <a:cubicBezTo>
                  <a:pt x="3663859" y="3459822"/>
                  <a:pt x="3630596" y="3468812"/>
                  <a:pt x="3615629" y="3494872"/>
                </a:cubicBezTo>
                <a:lnTo>
                  <a:pt x="3471257" y="3732347"/>
                </a:lnTo>
                <a:cubicBezTo>
                  <a:pt x="3470084" y="3734293"/>
                  <a:pt x="3469023" y="3736304"/>
                  <a:pt x="3468083" y="3738366"/>
                </a:cubicBezTo>
                <a:cubicBezTo>
                  <a:pt x="3422237" y="3747937"/>
                  <a:pt x="3376731" y="3759441"/>
                  <a:pt x="3331559" y="3772885"/>
                </a:cubicBezTo>
                <a:lnTo>
                  <a:pt x="3402484" y="3599497"/>
                </a:lnTo>
                <a:cubicBezTo>
                  <a:pt x="3413736" y="3571690"/>
                  <a:pt x="3400431" y="3540015"/>
                  <a:pt x="3372694" y="3528582"/>
                </a:cubicBezTo>
                <a:cubicBezTo>
                  <a:pt x="3344916" y="3517302"/>
                  <a:pt x="3313236" y="3530588"/>
                  <a:pt x="3301826" y="3558315"/>
                </a:cubicBezTo>
                <a:lnTo>
                  <a:pt x="3196596" y="3815570"/>
                </a:lnTo>
                <a:cubicBezTo>
                  <a:pt x="3196061" y="3816865"/>
                  <a:pt x="3195577" y="3818210"/>
                  <a:pt x="3195144" y="3819551"/>
                </a:cubicBezTo>
                <a:cubicBezTo>
                  <a:pt x="3150913" y="3836682"/>
                  <a:pt x="3107283" y="3855681"/>
                  <a:pt x="3064268" y="3876542"/>
                </a:cubicBezTo>
                <a:lnTo>
                  <a:pt x="3094486" y="3695625"/>
                </a:lnTo>
                <a:cubicBezTo>
                  <a:pt x="3099351" y="3666045"/>
                  <a:pt x="3079412" y="3638090"/>
                  <a:pt x="3049859" y="3633043"/>
                </a:cubicBezTo>
                <a:cubicBezTo>
                  <a:pt x="3020256" y="3628188"/>
                  <a:pt x="2992287" y="3648150"/>
                  <a:pt x="2987268" y="3677725"/>
                </a:cubicBezTo>
                <a:lnTo>
                  <a:pt x="2943340" y="3940571"/>
                </a:lnTo>
                <a:cubicBezTo>
                  <a:pt x="2901540" y="3964663"/>
                  <a:pt x="2860424" y="3990519"/>
                  <a:pt x="2819992" y="4018157"/>
                </a:cubicBezTo>
                <a:lnTo>
                  <a:pt x="2809238" y="3828694"/>
                </a:lnTo>
                <a:cubicBezTo>
                  <a:pt x="2807418" y="3798751"/>
                  <a:pt x="2781767" y="3775888"/>
                  <a:pt x="2751810" y="3777508"/>
                </a:cubicBezTo>
                <a:cubicBezTo>
                  <a:pt x="2721871" y="3779300"/>
                  <a:pt x="2698999" y="3804928"/>
                  <a:pt x="2700619" y="3834876"/>
                </a:cubicBezTo>
                <a:lnTo>
                  <a:pt x="2715405" y="4094826"/>
                </a:lnTo>
                <a:cubicBezTo>
                  <a:pt x="2672748" y="4128159"/>
                  <a:pt x="2631041" y="4163660"/>
                  <a:pt x="2590283" y="4201327"/>
                </a:cubicBezTo>
                <a:lnTo>
                  <a:pt x="2560009" y="3988372"/>
                </a:lnTo>
                <a:cubicBezTo>
                  <a:pt x="2555684" y="3958695"/>
                  <a:pt x="2528199" y="3938081"/>
                  <a:pt x="2498498" y="3942243"/>
                </a:cubicBezTo>
                <a:cubicBezTo>
                  <a:pt x="2468834" y="3946567"/>
                  <a:pt x="2448215" y="3974001"/>
                  <a:pt x="2452307" y="4003693"/>
                </a:cubicBezTo>
                <a:lnTo>
                  <a:pt x="2491505" y="4278857"/>
                </a:lnTo>
                <a:cubicBezTo>
                  <a:pt x="2492237" y="4284062"/>
                  <a:pt x="2493721" y="4289132"/>
                  <a:pt x="2495914" y="4293913"/>
                </a:cubicBezTo>
                <a:cubicBezTo>
                  <a:pt x="2468639" y="4322441"/>
                  <a:pt x="2441893" y="4351942"/>
                  <a:pt x="2415689" y="4382406"/>
                </a:cubicBezTo>
                <a:lnTo>
                  <a:pt x="2370848" y="4187082"/>
                </a:lnTo>
                <a:cubicBezTo>
                  <a:pt x="2364047" y="4157869"/>
                  <a:pt x="2334927" y="4139639"/>
                  <a:pt x="2305678" y="4146277"/>
                </a:cubicBezTo>
                <a:cubicBezTo>
                  <a:pt x="2276442" y="4153051"/>
                  <a:pt x="2258175" y="4182175"/>
                  <a:pt x="2264813" y="4211439"/>
                </a:cubicBezTo>
                <a:lnTo>
                  <a:pt x="2327079" y="4482301"/>
                </a:lnTo>
                <a:cubicBezTo>
                  <a:pt x="2327619" y="4484759"/>
                  <a:pt x="2328354" y="4487166"/>
                  <a:pt x="2329281" y="4489503"/>
                </a:cubicBezTo>
                <a:cubicBezTo>
                  <a:pt x="2308313" y="4517174"/>
                  <a:pt x="2287787" y="4545530"/>
                  <a:pt x="2267713" y="4574561"/>
                </a:cubicBezTo>
                <a:lnTo>
                  <a:pt x="2207329" y="4390474"/>
                </a:lnTo>
                <a:cubicBezTo>
                  <a:pt x="2197911" y="4361997"/>
                  <a:pt x="2167237" y="4346490"/>
                  <a:pt x="2138718" y="4355796"/>
                </a:cubicBezTo>
                <a:cubicBezTo>
                  <a:pt x="2110237" y="4365210"/>
                  <a:pt x="2094734" y="4395884"/>
                  <a:pt x="2104036" y="4424398"/>
                </a:cubicBezTo>
                <a:lnTo>
                  <a:pt x="2190607" y="4688594"/>
                </a:lnTo>
                <a:cubicBezTo>
                  <a:pt x="2190933" y="4689720"/>
                  <a:pt x="2191361" y="4690796"/>
                  <a:pt x="2191738" y="4691820"/>
                </a:cubicBezTo>
                <a:cubicBezTo>
                  <a:pt x="2186147" y="4701065"/>
                  <a:pt x="2180570" y="4710385"/>
                  <a:pt x="2175016" y="4719775"/>
                </a:cubicBezTo>
                <a:cubicBezTo>
                  <a:pt x="2158885" y="4718486"/>
                  <a:pt x="2142755" y="4717089"/>
                  <a:pt x="2126619" y="4715474"/>
                </a:cubicBezTo>
                <a:lnTo>
                  <a:pt x="2088338" y="4598755"/>
                </a:lnTo>
                <a:cubicBezTo>
                  <a:pt x="2078915" y="4570278"/>
                  <a:pt x="2048255" y="4554757"/>
                  <a:pt x="2019727" y="4564021"/>
                </a:cubicBezTo>
                <a:cubicBezTo>
                  <a:pt x="1991265" y="4573462"/>
                  <a:pt x="1975753" y="4604099"/>
                  <a:pt x="1984989" y="4632622"/>
                </a:cubicBezTo>
                <a:lnTo>
                  <a:pt x="2007251" y="4700418"/>
                </a:lnTo>
                <a:cubicBezTo>
                  <a:pt x="871084" y="4527463"/>
                  <a:pt x="2" y="3546267"/>
                  <a:pt x="2" y="2361685"/>
                </a:cubicBezTo>
                <a:cubicBezTo>
                  <a:pt x="-296" y="2075595"/>
                  <a:pt x="51449" y="1791837"/>
                  <a:pt x="152712" y="1524261"/>
                </a:cubicBezTo>
                <a:cubicBezTo>
                  <a:pt x="-33661" y="2265887"/>
                  <a:pt x="206197" y="3049709"/>
                  <a:pt x="775696" y="3560084"/>
                </a:cubicBezTo>
                <a:cubicBezTo>
                  <a:pt x="680680" y="3420377"/>
                  <a:pt x="603681" y="3269237"/>
                  <a:pt x="546527" y="3110242"/>
                </a:cubicBezTo>
                <a:lnTo>
                  <a:pt x="693264" y="3279222"/>
                </a:lnTo>
                <a:cubicBezTo>
                  <a:pt x="715093" y="3304403"/>
                  <a:pt x="753201" y="3307122"/>
                  <a:pt x="778382" y="3285298"/>
                </a:cubicBezTo>
                <a:cubicBezTo>
                  <a:pt x="803568" y="3263473"/>
                  <a:pt x="806286" y="3225369"/>
                  <a:pt x="784457" y="3200188"/>
                </a:cubicBezTo>
                <a:lnTo>
                  <a:pt x="652613" y="3048415"/>
                </a:lnTo>
                <a:cubicBezTo>
                  <a:pt x="686918" y="3049420"/>
                  <a:pt x="720972" y="3049797"/>
                  <a:pt x="754779" y="3049546"/>
                </a:cubicBezTo>
                <a:cubicBezTo>
                  <a:pt x="755529" y="3050514"/>
                  <a:pt x="756339" y="3051427"/>
                  <a:pt x="757144" y="3052395"/>
                </a:cubicBezTo>
                <a:lnTo>
                  <a:pt x="958298" y="3283957"/>
                </a:lnTo>
                <a:cubicBezTo>
                  <a:pt x="980071" y="3308882"/>
                  <a:pt x="1017881" y="3311544"/>
                  <a:pt x="1042932" y="3289925"/>
                </a:cubicBezTo>
                <a:cubicBezTo>
                  <a:pt x="1067894" y="3268152"/>
                  <a:pt x="1070561" y="3230304"/>
                  <a:pt x="1048900" y="3205249"/>
                </a:cubicBezTo>
                <a:lnTo>
                  <a:pt x="908779" y="3043955"/>
                </a:lnTo>
                <a:cubicBezTo>
                  <a:pt x="947637" y="3041408"/>
                  <a:pt x="986099" y="3038024"/>
                  <a:pt x="1024166" y="3033792"/>
                </a:cubicBezTo>
                <a:cubicBezTo>
                  <a:pt x="1025819" y="3035957"/>
                  <a:pt x="1027616" y="3038005"/>
                  <a:pt x="1029543" y="3039923"/>
                </a:cubicBezTo>
                <a:lnTo>
                  <a:pt x="1250970" y="3252235"/>
                </a:lnTo>
                <a:cubicBezTo>
                  <a:pt x="1274927" y="3275084"/>
                  <a:pt x="1312845" y="3274292"/>
                  <a:pt x="1335819" y="3250462"/>
                </a:cubicBezTo>
                <a:cubicBezTo>
                  <a:pt x="1358704" y="3226519"/>
                  <a:pt x="1357908" y="3188583"/>
                  <a:pt x="1334045" y="3165622"/>
                </a:cubicBezTo>
                <a:lnTo>
                  <a:pt x="1174455" y="3012554"/>
                </a:lnTo>
                <a:cubicBezTo>
                  <a:pt x="1218010" y="3005027"/>
                  <a:pt x="1261026" y="2996391"/>
                  <a:pt x="1303506" y="2986643"/>
                </a:cubicBezTo>
                <a:cubicBezTo>
                  <a:pt x="1306755" y="2991433"/>
                  <a:pt x="1310708" y="2995711"/>
                  <a:pt x="1315228" y="2999328"/>
                </a:cubicBezTo>
                <a:lnTo>
                  <a:pt x="1553750" y="3192237"/>
                </a:lnTo>
                <a:cubicBezTo>
                  <a:pt x="1579564" y="3212967"/>
                  <a:pt x="1617267" y="3208982"/>
                  <a:pt x="1638170" y="3183313"/>
                </a:cubicBezTo>
                <a:cubicBezTo>
                  <a:pt x="1658905" y="3157503"/>
                  <a:pt x="1654920" y="3119800"/>
                  <a:pt x="1629246" y="3098902"/>
                </a:cubicBezTo>
                <a:lnTo>
                  <a:pt x="1444651" y="2949758"/>
                </a:lnTo>
                <a:cubicBezTo>
                  <a:pt x="1503295" y="2932445"/>
                  <a:pt x="1560547" y="2913041"/>
                  <a:pt x="1616392" y="2891534"/>
                </a:cubicBezTo>
                <a:lnTo>
                  <a:pt x="1854276" y="3052823"/>
                </a:lnTo>
                <a:cubicBezTo>
                  <a:pt x="1881715" y="3071417"/>
                  <a:pt x="1919027" y="3064238"/>
                  <a:pt x="1937616" y="3036804"/>
                </a:cubicBezTo>
                <a:cubicBezTo>
                  <a:pt x="1956210" y="3009370"/>
                  <a:pt x="1949036" y="2972057"/>
                  <a:pt x="1921597" y="2953469"/>
                </a:cubicBezTo>
                <a:lnTo>
                  <a:pt x="1748241" y="2835995"/>
                </a:lnTo>
                <a:cubicBezTo>
                  <a:pt x="1797206" y="2813305"/>
                  <a:pt x="1844989" y="2789004"/>
                  <a:pt x="1891589" y="2763093"/>
                </a:cubicBezTo>
                <a:lnTo>
                  <a:pt x="2165445" y="2869975"/>
                </a:lnTo>
                <a:cubicBezTo>
                  <a:pt x="2196314" y="2882041"/>
                  <a:pt x="2231122" y="2866809"/>
                  <a:pt x="2243194" y="2835939"/>
                </a:cubicBezTo>
                <a:cubicBezTo>
                  <a:pt x="2255265" y="2805074"/>
                  <a:pt x="2240028" y="2770266"/>
                  <a:pt x="2209159" y="2758200"/>
                </a:cubicBezTo>
                <a:lnTo>
                  <a:pt x="2020696" y="2684436"/>
                </a:lnTo>
                <a:cubicBezTo>
                  <a:pt x="2064894" y="2655545"/>
                  <a:pt x="2107588" y="2624973"/>
                  <a:pt x="2148774" y="2592711"/>
                </a:cubicBezTo>
                <a:cubicBezTo>
                  <a:pt x="2150282" y="2593084"/>
                  <a:pt x="2151809" y="2593368"/>
                  <a:pt x="2153345" y="2593572"/>
                </a:cubicBezTo>
                <a:lnTo>
                  <a:pt x="2456665" y="2639539"/>
                </a:lnTo>
                <a:cubicBezTo>
                  <a:pt x="2489434" y="2644516"/>
                  <a:pt x="2520033" y="2621984"/>
                  <a:pt x="2525005" y="2589220"/>
                </a:cubicBezTo>
                <a:cubicBezTo>
                  <a:pt x="2529982" y="2556455"/>
                  <a:pt x="2507445" y="2525860"/>
                  <a:pt x="2474677" y="2520884"/>
                </a:cubicBezTo>
                <a:lnTo>
                  <a:pt x="2270348" y="2489916"/>
                </a:lnTo>
                <a:cubicBezTo>
                  <a:pt x="2308704" y="2454647"/>
                  <a:pt x="2345379" y="2418033"/>
                  <a:pt x="2380364" y="2380073"/>
                </a:cubicBezTo>
                <a:cubicBezTo>
                  <a:pt x="2382845" y="2380380"/>
                  <a:pt x="2385340" y="2380525"/>
                  <a:pt x="2387835" y="2380506"/>
                </a:cubicBezTo>
                <a:lnTo>
                  <a:pt x="2694595" y="2378197"/>
                </a:lnTo>
                <a:cubicBezTo>
                  <a:pt x="2726396" y="2377033"/>
                  <a:pt x="2751773" y="2351271"/>
                  <a:pt x="2752452" y="2319461"/>
                </a:cubicBezTo>
                <a:cubicBezTo>
                  <a:pt x="2753160" y="2286300"/>
                  <a:pt x="2726848" y="2258848"/>
                  <a:pt x="2693683" y="2258140"/>
                </a:cubicBezTo>
                <a:lnTo>
                  <a:pt x="2482153" y="2259751"/>
                </a:lnTo>
                <a:lnTo>
                  <a:pt x="2489141" y="2250720"/>
                </a:lnTo>
                <a:cubicBezTo>
                  <a:pt x="2520723" y="2209394"/>
                  <a:pt x="2550438" y="2166881"/>
                  <a:pt x="2578291" y="2123191"/>
                </a:cubicBezTo>
                <a:cubicBezTo>
                  <a:pt x="2580311" y="2123079"/>
                  <a:pt x="2582317" y="2122865"/>
                  <a:pt x="2584315" y="2122548"/>
                </a:cubicBezTo>
                <a:lnTo>
                  <a:pt x="2887471" y="2075664"/>
                </a:lnTo>
                <a:cubicBezTo>
                  <a:pt x="2919002" y="2069994"/>
                  <a:pt x="2940533" y="2040572"/>
                  <a:pt x="2936395" y="2008809"/>
                </a:cubicBezTo>
                <a:cubicBezTo>
                  <a:pt x="2932111" y="1975919"/>
                  <a:pt x="2901977" y="1952726"/>
                  <a:pt x="2869083" y="1957009"/>
                </a:cubicBezTo>
                <a:lnTo>
                  <a:pt x="2655132" y="1990127"/>
                </a:lnTo>
                <a:cubicBezTo>
                  <a:pt x="2677427" y="1947330"/>
                  <a:pt x="2697985" y="1903621"/>
                  <a:pt x="2716806" y="1858995"/>
                </a:cubicBezTo>
                <a:lnTo>
                  <a:pt x="3010769" y="1792167"/>
                </a:lnTo>
                <a:cubicBezTo>
                  <a:pt x="3043091" y="1784821"/>
                  <a:pt x="3063337" y="1752662"/>
                  <a:pt x="3055986" y="1720340"/>
                </a:cubicBezTo>
                <a:cubicBezTo>
                  <a:pt x="3048640" y="1688018"/>
                  <a:pt x="3016476" y="1667776"/>
                  <a:pt x="2984149" y="1675127"/>
                </a:cubicBezTo>
                <a:lnTo>
                  <a:pt x="2767186" y="1724483"/>
                </a:lnTo>
                <a:cubicBezTo>
                  <a:pt x="2785947" y="1667376"/>
                  <a:pt x="2801813" y="1609365"/>
                  <a:pt x="2814722" y="1550661"/>
                </a:cubicBezTo>
                <a:lnTo>
                  <a:pt x="3083573" y="1440767"/>
                </a:lnTo>
                <a:cubicBezTo>
                  <a:pt x="3114262" y="1428235"/>
                  <a:pt x="3128987" y="1393203"/>
                  <a:pt x="3116454" y="1362515"/>
                </a:cubicBezTo>
                <a:cubicBezTo>
                  <a:pt x="3103922" y="1331827"/>
                  <a:pt x="3068881" y="1317107"/>
                  <a:pt x="3038189" y="1329635"/>
                </a:cubicBezTo>
                <a:lnTo>
                  <a:pt x="2839563" y="1410768"/>
                </a:lnTo>
                <a:cubicBezTo>
                  <a:pt x="2845154" y="1370765"/>
                  <a:pt x="2849419" y="1330337"/>
                  <a:pt x="2852361" y="1289477"/>
                </a:cubicBezTo>
                <a:cubicBezTo>
                  <a:pt x="2852845" y="1283453"/>
                  <a:pt x="2853222" y="1277434"/>
                  <a:pt x="2853599" y="1271410"/>
                </a:cubicBezTo>
                <a:lnTo>
                  <a:pt x="3103843" y="1121945"/>
                </a:lnTo>
                <a:cubicBezTo>
                  <a:pt x="3132208" y="1104902"/>
                  <a:pt x="3141481" y="1068148"/>
                  <a:pt x="3124601" y="1039690"/>
                </a:cubicBezTo>
                <a:cubicBezTo>
                  <a:pt x="3107511" y="1011339"/>
                  <a:pt x="3070743" y="1002093"/>
                  <a:pt x="3042276" y="1018987"/>
                </a:cubicBezTo>
                <a:lnTo>
                  <a:pt x="2857198" y="1129529"/>
                </a:lnTo>
                <a:cubicBezTo>
                  <a:pt x="2856914" y="1087738"/>
                  <a:pt x="2855121" y="1045583"/>
                  <a:pt x="2851821" y="1003075"/>
                </a:cubicBezTo>
                <a:cubicBezTo>
                  <a:pt x="2853273" y="1002163"/>
                  <a:pt x="2854619" y="1001139"/>
                  <a:pt x="2856015" y="1000119"/>
                </a:cubicBezTo>
                <a:lnTo>
                  <a:pt x="3096478" y="809631"/>
                </a:lnTo>
                <a:cubicBezTo>
                  <a:pt x="3122460" y="789041"/>
                  <a:pt x="3126831" y="751286"/>
                  <a:pt x="3106236" y="725304"/>
                </a:cubicBezTo>
                <a:cubicBezTo>
                  <a:pt x="3085641" y="699323"/>
                  <a:pt x="3047881" y="694956"/>
                  <a:pt x="3021899" y="715547"/>
                </a:cubicBezTo>
                <a:lnTo>
                  <a:pt x="2836123" y="862535"/>
                </a:lnTo>
                <a:cubicBezTo>
                  <a:pt x="2830029" y="820888"/>
                  <a:pt x="2822571" y="778948"/>
                  <a:pt x="2813754" y="736729"/>
                </a:cubicBezTo>
                <a:lnTo>
                  <a:pt x="3038407" y="558768"/>
                </a:lnTo>
                <a:cubicBezTo>
                  <a:pt x="3053118" y="547074"/>
                  <a:pt x="3061517" y="529170"/>
                  <a:pt x="3061097" y="510381"/>
                </a:cubicBezTo>
                <a:cubicBezTo>
                  <a:pt x="3440560" y="632872"/>
                  <a:pt x="3775247" y="864979"/>
                  <a:pt x="4022940" y="1177432"/>
                </a:cubicBezTo>
                <a:cubicBezTo>
                  <a:pt x="3746077" y="568070"/>
                  <a:pt x="3180628" y="117366"/>
                  <a:pt x="2500919" y="0"/>
                </a:cubicBezTo>
                <a:close/>
              </a:path>
            </a:pathLst>
          </a:custGeom>
        </p:spPr>
        <p:txBody>
          <a:bodyPr wrap="square">
            <a:noAutofit/>
          </a:bodyPr>
          <a:lstStyle/>
          <a:p>
            <a:endParaRPr lang="en-IL"/>
          </a:p>
        </p:txBody>
      </p:sp>
      <p:sp>
        <p:nvSpPr>
          <p:cNvPr id="18" name="Заголовок 1"/>
          <p:cNvSpPr>
            <a:spLocks noGrp="1"/>
          </p:cNvSpPr>
          <p:nvPr>
            <p:ph type="title" hasCustomPrompt="1"/>
          </p:nvPr>
        </p:nvSpPr>
        <p:spPr>
          <a:xfrm>
            <a:off x="800856" y="1125011"/>
            <a:ext cx="4359101" cy="1151995"/>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9" name="Текст 3"/>
          <p:cNvSpPr>
            <a:spLocks noGrp="1"/>
          </p:cNvSpPr>
          <p:nvPr>
            <p:ph type="body" sz="quarter" idx="14" hasCustomPrompt="1"/>
          </p:nvPr>
        </p:nvSpPr>
        <p:spPr>
          <a:xfrm>
            <a:off x="800939" y="2925002"/>
            <a:ext cx="4359018" cy="3042927"/>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grpSp>
        <p:nvGrpSpPr>
          <p:cNvPr id="7" name="Group 6">
            <a:extLst>
              <a:ext uri="{FF2B5EF4-FFF2-40B4-BE49-F238E27FC236}">
                <a16:creationId xmlns:a16="http://schemas.microsoft.com/office/drawing/2014/main" id="{F5EC741D-AB1E-B84D-B4DC-7771C8CFAB85}"/>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C930DDF1-FEB2-8344-9F82-970B306367C4}"/>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18">
              <a:extLst>
                <a:ext uri="{FF2B5EF4-FFF2-40B4-BE49-F238E27FC236}">
                  <a16:creationId xmlns:a16="http://schemas.microsoft.com/office/drawing/2014/main" id="{03188455-4314-4847-82C3-550D0005E8AA}"/>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9">
              <a:extLst>
                <a:ext uri="{FF2B5EF4-FFF2-40B4-BE49-F238E27FC236}">
                  <a16:creationId xmlns:a16="http://schemas.microsoft.com/office/drawing/2014/main" id="{48657F6B-89E3-CD40-8517-C332D577F8EF}"/>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0">
              <a:extLst>
                <a:ext uri="{FF2B5EF4-FFF2-40B4-BE49-F238E27FC236}">
                  <a16:creationId xmlns:a16="http://schemas.microsoft.com/office/drawing/2014/main" id="{AD847E21-2198-0545-AA0D-28C9A140C5ED}"/>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1">
              <a:extLst>
                <a:ext uri="{FF2B5EF4-FFF2-40B4-BE49-F238E27FC236}">
                  <a16:creationId xmlns:a16="http://schemas.microsoft.com/office/drawing/2014/main" id="{7AA79CB4-B036-0342-B497-D13C5BE6DE5F}"/>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2">
              <a:extLst>
                <a:ext uri="{FF2B5EF4-FFF2-40B4-BE49-F238E27FC236}">
                  <a16:creationId xmlns:a16="http://schemas.microsoft.com/office/drawing/2014/main" id="{63E9068F-DE23-A347-B475-7B4FC289AE91}"/>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3">
              <a:extLst>
                <a:ext uri="{FF2B5EF4-FFF2-40B4-BE49-F238E27FC236}">
                  <a16:creationId xmlns:a16="http://schemas.microsoft.com/office/drawing/2014/main" id="{26F69059-5D5D-CB45-96A3-FE6A78796DE6}"/>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4">
              <a:extLst>
                <a:ext uri="{FF2B5EF4-FFF2-40B4-BE49-F238E27FC236}">
                  <a16:creationId xmlns:a16="http://schemas.microsoft.com/office/drawing/2014/main" id="{21E2EDFF-1E31-614D-80B2-0A119CE35CB5}"/>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5">
              <a:extLst>
                <a:ext uri="{FF2B5EF4-FFF2-40B4-BE49-F238E27FC236}">
                  <a16:creationId xmlns:a16="http://schemas.microsoft.com/office/drawing/2014/main" id="{55E19742-C922-D842-A61E-C649FB270FAC}"/>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7" name="Freeform 19">
            <a:extLst>
              <a:ext uri="{FF2B5EF4-FFF2-40B4-BE49-F238E27FC236}">
                <a16:creationId xmlns:a16="http://schemas.microsoft.com/office/drawing/2014/main" id="{1F2DBD42-758F-CA45-BA31-A397994FF62A}"/>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36045258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125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69.xml><?xml version="1.0" encoding="utf-8"?>
<p:sldLayout xmlns:a="http://schemas.openxmlformats.org/drawingml/2006/main" xmlns:r="http://schemas.openxmlformats.org/officeDocument/2006/relationships" xmlns:p="http://schemas.openxmlformats.org/presentationml/2006/main" userDrawn="1">
  <p:cSld name="352_Пользовательский макет">
    <p:spTree>
      <p:nvGrpSpPr>
        <p:cNvPr id="1" name=""/>
        <p:cNvGrpSpPr/>
        <p:nvPr/>
      </p:nvGrpSpPr>
      <p:grpSpPr>
        <a:xfrm>
          <a:off x="0" y="0"/>
          <a:ext cx="0" cy="0"/>
          <a:chOff x="0" y="0"/>
          <a:chExt cx="0" cy="0"/>
        </a:xfrm>
      </p:grpSpPr>
      <p:sp>
        <p:nvSpPr>
          <p:cNvPr id="18" name="Заголовок 1"/>
          <p:cNvSpPr>
            <a:spLocks noGrp="1"/>
          </p:cNvSpPr>
          <p:nvPr>
            <p:ph type="title" hasCustomPrompt="1"/>
          </p:nvPr>
        </p:nvSpPr>
        <p:spPr>
          <a:xfrm>
            <a:off x="6956799" y="1125011"/>
            <a:ext cx="4359101" cy="1151995"/>
          </a:xfrm>
          <a:prstGeom prst="rect">
            <a:avLst/>
          </a:prstGeom>
        </p:spPr>
        <p:txBody>
          <a:bodyPr>
            <a:noAutofit/>
          </a:bodyPr>
          <a:lstStyle>
            <a:lvl1pPr marL="0" marR="0" indent="0" algn="r"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9" name="Текст 3"/>
          <p:cNvSpPr>
            <a:spLocks noGrp="1"/>
          </p:cNvSpPr>
          <p:nvPr>
            <p:ph type="body" sz="quarter" idx="14" hasCustomPrompt="1"/>
          </p:nvPr>
        </p:nvSpPr>
        <p:spPr>
          <a:xfrm>
            <a:off x="6956882" y="2925002"/>
            <a:ext cx="4359018" cy="3042927"/>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5" name="Freeform 21">
            <a:extLst>
              <a:ext uri="{FF2B5EF4-FFF2-40B4-BE49-F238E27FC236}">
                <a16:creationId xmlns:a16="http://schemas.microsoft.com/office/drawing/2014/main" id="{B2FD969C-DA13-324A-8F0A-1C7F3976E522}"/>
              </a:ext>
            </a:extLst>
          </p:cNvPr>
          <p:cNvSpPr>
            <a:spLocks noGrp="1" noEditPoints="1"/>
          </p:cNvSpPr>
          <p:nvPr>
            <p:ph type="pic" sz="quarter" idx="33"/>
          </p:nvPr>
        </p:nvSpPr>
        <p:spPr bwMode="auto">
          <a:xfrm>
            <a:off x="732102" y="729012"/>
            <a:ext cx="6624270" cy="5928490"/>
          </a:xfrm>
          <a:custGeom>
            <a:avLst/>
            <a:gdLst>
              <a:gd name="T0" fmla="*/ 1656 w 1709"/>
              <a:gd name="T1" fmla="*/ 1394 h 1534"/>
              <a:gd name="T2" fmla="*/ 1498 w 1709"/>
              <a:gd name="T3" fmla="*/ 1124 h 1534"/>
              <a:gd name="T4" fmla="*/ 1387 w 1709"/>
              <a:gd name="T5" fmla="*/ 844 h 1534"/>
              <a:gd name="T6" fmla="*/ 1359 w 1709"/>
              <a:gd name="T7" fmla="*/ 695 h 1534"/>
              <a:gd name="T8" fmla="*/ 1227 w 1709"/>
              <a:gd name="T9" fmla="*/ 467 h 1534"/>
              <a:gd name="T10" fmla="*/ 1134 w 1709"/>
              <a:gd name="T11" fmla="*/ 349 h 1534"/>
              <a:gd name="T12" fmla="*/ 730 w 1709"/>
              <a:gd name="T13" fmla="*/ 145 h 1534"/>
              <a:gd name="T14" fmla="*/ 467 w 1709"/>
              <a:gd name="T15" fmla="*/ 195 h 1534"/>
              <a:gd name="T16" fmla="*/ 448 w 1709"/>
              <a:gd name="T17" fmla="*/ 135 h 1534"/>
              <a:gd name="T18" fmla="*/ 277 w 1709"/>
              <a:gd name="T19" fmla="*/ 91 h 1534"/>
              <a:gd name="T20" fmla="*/ 264 w 1709"/>
              <a:gd name="T21" fmla="*/ 452 h 1534"/>
              <a:gd name="T22" fmla="*/ 190 w 1709"/>
              <a:gd name="T23" fmla="*/ 763 h 1534"/>
              <a:gd name="T24" fmla="*/ 139 w 1709"/>
              <a:gd name="T25" fmla="*/ 953 h 1534"/>
              <a:gd name="T26" fmla="*/ 150 w 1709"/>
              <a:gd name="T27" fmla="*/ 1010 h 1534"/>
              <a:gd name="T28" fmla="*/ 277 w 1709"/>
              <a:gd name="T29" fmla="*/ 739 h 1534"/>
              <a:gd name="T30" fmla="*/ 443 w 1709"/>
              <a:gd name="T31" fmla="*/ 758 h 1534"/>
              <a:gd name="T32" fmla="*/ 351 w 1709"/>
              <a:gd name="T33" fmla="*/ 1198 h 1534"/>
              <a:gd name="T34" fmla="*/ 328 w 1709"/>
              <a:gd name="T35" fmla="*/ 1315 h 1534"/>
              <a:gd name="T36" fmla="*/ 415 w 1709"/>
              <a:gd name="T37" fmla="*/ 1373 h 1534"/>
              <a:gd name="T38" fmla="*/ 407 w 1709"/>
              <a:gd name="T39" fmla="*/ 1225 h 1534"/>
              <a:gd name="T40" fmla="*/ 512 w 1709"/>
              <a:gd name="T41" fmla="*/ 999 h 1534"/>
              <a:gd name="T42" fmla="*/ 658 w 1709"/>
              <a:gd name="T43" fmla="*/ 1366 h 1534"/>
              <a:gd name="T44" fmla="*/ 600 w 1709"/>
              <a:gd name="T45" fmla="*/ 1510 h 1534"/>
              <a:gd name="T46" fmla="*/ 795 w 1709"/>
              <a:gd name="T47" fmla="*/ 1434 h 1534"/>
              <a:gd name="T48" fmla="*/ 988 w 1709"/>
              <a:gd name="T49" fmla="*/ 1420 h 1534"/>
              <a:gd name="T50" fmla="*/ 970 w 1709"/>
              <a:gd name="T51" fmla="*/ 1295 h 1534"/>
              <a:gd name="T52" fmla="*/ 1077 w 1709"/>
              <a:gd name="T53" fmla="*/ 988 h 1534"/>
              <a:gd name="T54" fmla="*/ 1559 w 1709"/>
              <a:gd name="T55" fmla="*/ 1350 h 1534"/>
              <a:gd name="T56" fmla="*/ 1684 w 1709"/>
              <a:gd name="T57" fmla="*/ 1516 h 1534"/>
              <a:gd name="T58" fmla="*/ 434 w 1709"/>
              <a:gd name="T59" fmla="*/ 1316 h 1534"/>
              <a:gd name="T60" fmla="*/ 8 w 1709"/>
              <a:gd name="T61" fmla="*/ 1277 h 1534"/>
              <a:gd name="T62" fmla="*/ 17 w 1709"/>
              <a:gd name="T63" fmla="*/ 1245 h 1534"/>
              <a:gd name="T64" fmla="*/ 208 w 1709"/>
              <a:gd name="T65" fmla="*/ 1370 h 1534"/>
              <a:gd name="T66" fmla="*/ 1623 w 1709"/>
              <a:gd name="T67" fmla="*/ 1469 h 1534"/>
              <a:gd name="T68" fmla="*/ 1590 w 1709"/>
              <a:gd name="T69" fmla="*/ 1389 h 1534"/>
              <a:gd name="T70" fmla="*/ 1341 w 1709"/>
              <a:gd name="T71" fmla="*/ 971 h 1534"/>
              <a:gd name="T72" fmla="*/ 1206 w 1709"/>
              <a:gd name="T73" fmla="*/ 518 h 1534"/>
              <a:gd name="T74" fmla="*/ 1133 w 1709"/>
              <a:gd name="T75" fmla="*/ 557 h 1534"/>
              <a:gd name="T76" fmla="*/ 1155 w 1709"/>
              <a:gd name="T77" fmla="*/ 659 h 1534"/>
              <a:gd name="T78" fmla="*/ 1152 w 1709"/>
              <a:gd name="T79" fmla="*/ 439 h 1534"/>
              <a:gd name="T80" fmla="*/ 1017 w 1709"/>
              <a:gd name="T81" fmla="*/ 569 h 1534"/>
              <a:gd name="T82" fmla="*/ 809 w 1709"/>
              <a:gd name="T83" fmla="*/ 665 h 1534"/>
              <a:gd name="T84" fmla="*/ 759 w 1709"/>
              <a:gd name="T85" fmla="*/ 933 h 1534"/>
              <a:gd name="T86" fmla="*/ 875 w 1709"/>
              <a:gd name="T87" fmla="*/ 1321 h 1534"/>
              <a:gd name="T88" fmla="*/ 719 w 1709"/>
              <a:gd name="T89" fmla="*/ 1190 h 1534"/>
              <a:gd name="T90" fmla="*/ 737 w 1709"/>
              <a:gd name="T91" fmla="*/ 943 h 1534"/>
              <a:gd name="T92" fmla="*/ 871 w 1709"/>
              <a:gd name="T93" fmla="*/ 1319 h 1534"/>
              <a:gd name="T94" fmla="*/ 635 w 1709"/>
              <a:gd name="T95" fmla="*/ 916 h 1534"/>
              <a:gd name="T96" fmla="*/ 709 w 1709"/>
              <a:gd name="T97" fmla="*/ 716 h 1534"/>
              <a:gd name="T98" fmla="*/ 701 w 1709"/>
              <a:gd name="T99" fmla="*/ 783 h 1534"/>
              <a:gd name="T100" fmla="*/ 647 w 1709"/>
              <a:gd name="T101" fmla="*/ 755 h 1534"/>
              <a:gd name="T102" fmla="*/ 759 w 1709"/>
              <a:gd name="T103" fmla="*/ 457 h 1534"/>
              <a:gd name="T104" fmla="*/ 841 w 1709"/>
              <a:gd name="T105" fmla="*/ 414 h 1534"/>
              <a:gd name="T106" fmla="*/ 965 w 1709"/>
              <a:gd name="T107" fmla="*/ 446 h 1534"/>
              <a:gd name="T108" fmla="*/ 781 w 1709"/>
              <a:gd name="T109" fmla="*/ 1498 h 1534"/>
              <a:gd name="T110" fmla="*/ 578 w 1709"/>
              <a:gd name="T111" fmla="*/ 884 h 1534"/>
              <a:gd name="T112" fmla="*/ 553 w 1709"/>
              <a:gd name="T113" fmla="*/ 882 h 1534"/>
              <a:gd name="T114" fmla="*/ 554 w 1709"/>
              <a:gd name="T115" fmla="*/ 220 h 1534"/>
              <a:gd name="T116" fmla="*/ 429 w 1709"/>
              <a:gd name="T117" fmla="*/ 181 h 1534"/>
              <a:gd name="T118" fmla="*/ 407 w 1709"/>
              <a:gd name="T119" fmla="*/ 255 h 1534"/>
              <a:gd name="T120" fmla="*/ 282 w 1709"/>
              <a:gd name="T121" fmla="*/ 376 h 1534"/>
              <a:gd name="T122" fmla="*/ 308 w 1709"/>
              <a:gd name="T123" fmla="*/ 166 h 1534"/>
              <a:gd name="T124" fmla="*/ 308 w 1709"/>
              <a:gd name="T125" fmla="*/ 187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09" h="1534">
                <a:moveTo>
                  <a:pt x="1691" y="1473"/>
                </a:moveTo>
                <a:lnTo>
                  <a:pt x="1691" y="1464"/>
                </a:lnTo>
                <a:lnTo>
                  <a:pt x="1691" y="1457"/>
                </a:lnTo>
                <a:lnTo>
                  <a:pt x="1691" y="1464"/>
                </a:lnTo>
                <a:lnTo>
                  <a:pt x="1691" y="1473"/>
                </a:lnTo>
                <a:lnTo>
                  <a:pt x="1692" y="1475"/>
                </a:lnTo>
                <a:lnTo>
                  <a:pt x="1693" y="1477"/>
                </a:lnTo>
                <a:lnTo>
                  <a:pt x="1692" y="1475"/>
                </a:lnTo>
                <a:lnTo>
                  <a:pt x="1691" y="1473"/>
                </a:lnTo>
                <a:close/>
                <a:moveTo>
                  <a:pt x="819" y="1362"/>
                </a:moveTo>
                <a:lnTo>
                  <a:pt x="820" y="1364"/>
                </a:lnTo>
                <a:lnTo>
                  <a:pt x="821" y="1364"/>
                </a:lnTo>
                <a:lnTo>
                  <a:pt x="822" y="1363"/>
                </a:lnTo>
                <a:lnTo>
                  <a:pt x="823" y="1362"/>
                </a:lnTo>
                <a:lnTo>
                  <a:pt x="826" y="1356"/>
                </a:lnTo>
                <a:lnTo>
                  <a:pt x="829" y="1350"/>
                </a:lnTo>
                <a:lnTo>
                  <a:pt x="832" y="1348"/>
                </a:lnTo>
                <a:lnTo>
                  <a:pt x="834" y="1344"/>
                </a:lnTo>
                <a:lnTo>
                  <a:pt x="836" y="1341"/>
                </a:lnTo>
                <a:lnTo>
                  <a:pt x="837" y="1337"/>
                </a:lnTo>
                <a:lnTo>
                  <a:pt x="835" y="1340"/>
                </a:lnTo>
                <a:lnTo>
                  <a:pt x="832" y="1342"/>
                </a:lnTo>
                <a:lnTo>
                  <a:pt x="829" y="1343"/>
                </a:lnTo>
                <a:lnTo>
                  <a:pt x="828" y="1344"/>
                </a:lnTo>
                <a:lnTo>
                  <a:pt x="828" y="1347"/>
                </a:lnTo>
                <a:lnTo>
                  <a:pt x="827" y="1349"/>
                </a:lnTo>
                <a:lnTo>
                  <a:pt x="825" y="1350"/>
                </a:lnTo>
                <a:lnTo>
                  <a:pt x="822" y="1350"/>
                </a:lnTo>
                <a:lnTo>
                  <a:pt x="820" y="1349"/>
                </a:lnTo>
                <a:lnTo>
                  <a:pt x="818" y="1344"/>
                </a:lnTo>
                <a:lnTo>
                  <a:pt x="818" y="1349"/>
                </a:lnTo>
                <a:lnTo>
                  <a:pt x="818" y="1351"/>
                </a:lnTo>
                <a:lnTo>
                  <a:pt x="815" y="1355"/>
                </a:lnTo>
                <a:lnTo>
                  <a:pt x="812" y="1359"/>
                </a:lnTo>
                <a:lnTo>
                  <a:pt x="815" y="1361"/>
                </a:lnTo>
                <a:lnTo>
                  <a:pt x="819" y="1362"/>
                </a:lnTo>
                <a:close/>
                <a:moveTo>
                  <a:pt x="530" y="897"/>
                </a:moveTo>
                <a:lnTo>
                  <a:pt x="531" y="897"/>
                </a:lnTo>
                <a:lnTo>
                  <a:pt x="532" y="897"/>
                </a:lnTo>
                <a:lnTo>
                  <a:pt x="533" y="897"/>
                </a:lnTo>
                <a:lnTo>
                  <a:pt x="533" y="896"/>
                </a:lnTo>
                <a:lnTo>
                  <a:pt x="532" y="896"/>
                </a:lnTo>
                <a:lnTo>
                  <a:pt x="531" y="896"/>
                </a:lnTo>
                <a:lnTo>
                  <a:pt x="531" y="896"/>
                </a:lnTo>
                <a:lnTo>
                  <a:pt x="530" y="897"/>
                </a:lnTo>
                <a:close/>
                <a:moveTo>
                  <a:pt x="1690" y="1446"/>
                </a:moveTo>
                <a:lnTo>
                  <a:pt x="1690" y="1446"/>
                </a:lnTo>
                <a:lnTo>
                  <a:pt x="1690" y="1446"/>
                </a:lnTo>
                <a:lnTo>
                  <a:pt x="1690" y="1447"/>
                </a:lnTo>
                <a:lnTo>
                  <a:pt x="1690" y="1447"/>
                </a:lnTo>
                <a:lnTo>
                  <a:pt x="1686" y="1450"/>
                </a:lnTo>
                <a:lnTo>
                  <a:pt x="1685" y="1454"/>
                </a:lnTo>
                <a:lnTo>
                  <a:pt x="1682" y="1452"/>
                </a:lnTo>
                <a:lnTo>
                  <a:pt x="1679" y="1448"/>
                </a:lnTo>
                <a:lnTo>
                  <a:pt x="1678" y="1445"/>
                </a:lnTo>
                <a:lnTo>
                  <a:pt x="1677" y="1442"/>
                </a:lnTo>
                <a:lnTo>
                  <a:pt x="1675" y="1441"/>
                </a:lnTo>
                <a:lnTo>
                  <a:pt x="1674" y="1441"/>
                </a:lnTo>
                <a:lnTo>
                  <a:pt x="1669" y="1441"/>
                </a:lnTo>
                <a:lnTo>
                  <a:pt x="1664" y="1445"/>
                </a:lnTo>
                <a:lnTo>
                  <a:pt x="1662" y="1446"/>
                </a:lnTo>
                <a:lnTo>
                  <a:pt x="1658" y="1446"/>
                </a:lnTo>
                <a:lnTo>
                  <a:pt x="1657" y="1445"/>
                </a:lnTo>
                <a:lnTo>
                  <a:pt x="1656" y="1442"/>
                </a:lnTo>
                <a:lnTo>
                  <a:pt x="1654" y="1431"/>
                </a:lnTo>
                <a:lnTo>
                  <a:pt x="1650" y="1419"/>
                </a:lnTo>
                <a:lnTo>
                  <a:pt x="1652" y="1413"/>
                </a:lnTo>
                <a:lnTo>
                  <a:pt x="1652" y="1408"/>
                </a:lnTo>
                <a:lnTo>
                  <a:pt x="1654" y="1408"/>
                </a:lnTo>
                <a:lnTo>
                  <a:pt x="1654" y="1407"/>
                </a:lnTo>
                <a:lnTo>
                  <a:pt x="1654" y="1407"/>
                </a:lnTo>
                <a:lnTo>
                  <a:pt x="1652" y="1406"/>
                </a:lnTo>
                <a:lnTo>
                  <a:pt x="1654" y="1405"/>
                </a:lnTo>
                <a:lnTo>
                  <a:pt x="1654" y="1404"/>
                </a:lnTo>
                <a:lnTo>
                  <a:pt x="1655" y="1400"/>
                </a:lnTo>
                <a:lnTo>
                  <a:pt x="1656" y="1398"/>
                </a:lnTo>
                <a:lnTo>
                  <a:pt x="1656" y="1394"/>
                </a:lnTo>
                <a:lnTo>
                  <a:pt x="1655" y="1392"/>
                </a:lnTo>
                <a:lnTo>
                  <a:pt x="1655" y="1390"/>
                </a:lnTo>
                <a:lnTo>
                  <a:pt x="1655" y="1387"/>
                </a:lnTo>
                <a:lnTo>
                  <a:pt x="1661" y="1387"/>
                </a:lnTo>
                <a:lnTo>
                  <a:pt x="1665" y="1390"/>
                </a:lnTo>
                <a:lnTo>
                  <a:pt x="1667" y="1392"/>
                </a:lnTo>
                <a:lnTo>
                  <a:pt x="1669" y="1393"/>
                </a:lnTo>
                <a:lnTo>
                  <a:pt x="1670" y="1393"/>
                </a:lnTo>
                <a:lnTo>
                  <a:pt x="1672" y="1392"/>
                </a:lnTo>
                <a:lnTo>
                  <a:pt x="1672" y="1391"/>
                </a:lnTo>
                <a:lnTo>
                  <a:pt x="1674" y="1389"/>
                </a:lnTo>
                <a:lnTo>
                  <a:pt x="1672" y="1387"/>
                </a:lnTo>
                <a:lnTo>
                  <a:pt x="1672" y="1385"/>
                </a:lnTo>
                <a:lnTo>
                  <a:pt x="1668" y="1376"/>
                </a:lnTo>
                <a:lnTo>
                  <a:pt x="1662" y="1366"/>
                </a:lnTo>
                <a:lnTo>
                  <a:pt x="1658" y="1363"/>
                </a:lnTo>
                <a:lnTo>
                  <a:pt x="1654" y="1359"/>
                </a:lnTo>
                <a:lnTo>
                  <a:pt x="1649" y="1357"/>
                </a:lnTo>
                <a:lnTo>
                  <a:pt x="1643" y="1355"/>
                </a:lnTo>
                <a:lnTo>
                  <a:pt x="1638" y="1354"/>
                </a:lnTo>
                <a:lnTo>
                  <a:pt x="1635" y="1352"/>
                </a:lnTo>
                <a:lnTo>
                  <a:pt x="1633" y="1351"/>
                </a:lnTo>
                <a:lnTo>
                  <a:pt x="1631" y="1350"/>
                </a:lnTo>
                <a:lnTo>
                  <a:pt x="1630" y="1348"/>
                </a:lnTo>
                <a:lnTo>
                  <a:pt x="1630" y="1344"/>
                </a:lnTo>
                <a:lnTo>
                  <a:pt x="1630" y="1340"/>
                </a:lnTo>
                <a:lnTo>
                  <a:pt x="1630" y="1335"/>
                </a:lnTo>
                <a:lnTo>
                  <a:pt x="1628" y="1331"/>
                </a:lnTo>
                <a:lnTo>
                  <a:pt x="1626" y="1328"/>
                </a:lnTo>
                <a:lnTo>
                  <a:pt x="1620" y="1320"/>
                </a:lnTo>
                <a:lnTo>
                  <a:pt x="1614" y="1310"/>
                </a:lnTo>
                <a:lnTo>
                  <a:pt x="1610" y="1305"/>
                </a:lnTo>
                <a:lnTo>
                  <a:pt x="1607" y="1299"/>
                </a:lnTo>
                <a:lnTo>
                  <a:pt x="1602" y="1294"/>
                </a:lnTo>
                <a:lnTo>
                  <a:pt x="1598" y="1289"/>
                </a:lnTo>
                <a:lnTo>
                  <a:pt x="1598" y="1289"/>
                </a:lnTo>
                <a:lnTo>
                  <a:pt x="1596" y="1282"/>
                </a:lnTo>
                <a:lnTo>
                  <a:pt x="1593" y="1277"/>
                </a:lnTo>
                <a:lnTo>
                  <a:pt x="1589" y="1272"/>
                </a:lnTo>
                <a:lnTo>
                  <a:pt x="1586" y="1266"/>
                </a:lnTo>
                <a:lnTo>
                  <a:pt x="1582" y="1258"/>
                </a:lnTo>
                <a:lnTo>
                  <a:pt x="1578" y="1251"/>
                </a:lnTo>
                <a:lnTo>
                  <a:pt x="1573" y="1244"/>
                </a:lnTo>
                <a:lnTo>
                  <a:pt x="1566" y="1237"/>
                </a:lnTo>
                <a:lnTo>
                  <a:pt x="1566" y="1237"/>
                </a:lnTo>
                <a:lnTo>
                  <a:pt x="1562" y="1228"/>
                </a:lnTo>
                <a:lnTo>
                  <a:pt x="1557" y="1218"/>
                </a:lnTo>
                <a:lnTo>
                  <a:pt x="1550" y="1210"/>
                </a:lnTo>
                <a:lnTo>
                  <a:pt x="1545" y="1201"/>
                </a:lnTo>
                <a:lnTo>
                  <a:pt x="1545" y="1201"/>
                </a:lnTo>
                <a:lnTo>
                  <a:pt x="1544" y="1200"/>
                </a:lnTo>
                <a:lnTo>
                  <a:pt x="1544" y="1201"/>
                </a:lnTo>
                <a:lnTo>
                  <a:pt x="1544" y="1201"/>
                </a:lnTo>
                <a:lnTo>
                  <a:pt x="1544" y="1201"/>
                </a:lnTo>
                <a:lnTo>
                  <a:pt x="1544" y="1200"/>
                </a:lnTo>
                <a:lnTo>
                  <a:pt x="1544" y="1197"/>
                </a:lnTo>
                <a:lnTo>
                  <a:pt x="1541" y="1196"/>
                </a:lnTo>
                <a:lnTo>
                  <a:pt x="1540" y="1190"/>
                </a:lnTo>
                <a:lnTo>
                  <a:pt x="1537" y="1186"/>
                </a:lnTo>
                <a:lnTo>
                  <a:pt x="1533" y="1182"/>
                </a:lnTo>
                <a:lnTo>
                  <a:pt x="1530" y="1177"/>
                </a:lnTo>
                <a:lnTo>
                  <a:pt x="1524" y="1167"/>
                </a:lnTo>
                <a:lnTo>
                  <a:pt x="1518" y="1156"/>
                </a:lnTo>
                <a:lnTo>
                  <a:pt x="1512" y="1147"/>
                </a:lnTo>
                <a:lnTo>
                  <a:pt x="1505" y="1138"/>
                </a:lnTo>
                <a:lnTo>
                  <a:pt x="1505" y="1135"/>
                </a:lnTo>
                <a:lnTo>
                  <a:pt x="1504" y="1134"/>
                </a:lnTo>
                <a:lnTo>
                  <a:pt x="1504" y="1133"/>
                </a:lnTo>
                <a:lnTo>
                  <a:pt x="1503" y="1132"/>
                </a:lnTo>
                <a:lnTo>
                  <a:pt x="1502" y="1131"/>
                </a:lnTo>
                <a:lnTo>
                  <a:pt x="1500" y="1131"/>
                </a:lnTo>
                <a:lnTo>
                  <a:pt x="1500" y="1130"/>
                </a:lnTo>
                <a:lnTo>
                  <a:pt x="1499" y="1128"/>
                </a:lnTo>
                <a:lnTo>
                  <a:pt x="1499" y="1126"/>
                </a:lnTo>
                <a:lnTo>
                  <a:pt x="1498" y="1126"/>
                </a:lnTo>
                <a:lnTo>
                  <a:pt x="1498" y="1126"/>
                </a:lnTo>
                <a:lnTo>
                  <a:pt x="1498" y="1124"/>
                </a:lnTo>
                <a:lnTo>
                  <a:pt x="1498" y="1123"/>
                </a:lnTo>
                <a:lnTo>
                  <a:pt x="1497" y="1121"/>
                </a:lnTo>
                <a:lnTo>
                  <a:pt x="1496" y="1121"/>
                </a:lnTo>
                <a:lnTo>
                  <a:pt x="1495" y="1120"/>
                </a:lnTo>
                <a:lnTo>
                  <a:pt x="1493" y="1120"/>
                </a:lnTo>
                <a:lnTo>
                  <a:pt x="1492" y="1116"/>
                </a:lnTo>
                <a:lnTo>
                  <a:pt x="1490" y="1111"/>
                </a:lnTo>
                <a:lnTo>
                  <a:pt x="1486" y="1107"/>
                </a:lnTo>
                <a:lnTo>
                  <a:pt x="1483" y="1104"/>
                </a:lnTo>
                <a:lnTo>
                  <a:pt x="1483" y="1103"/>
                </a:lnTo>
                <a:lnTo>
                  <a:pt x="1483" y="1103"/>
                </a:lnTo>
                <a:lnTo>
                  <a:pt x="1483" y="1099"/>
                </a:lnTo>
                <a:lnTo>
                  <a:pt x="1482" y="1097"/>
                </a:lnTo>
                <a:lnTo>
                  <a:pt x="1479" y="1091"/>
                </a:lnTo>
                <a:lnTo>
                  <a:pt x="1477" y="1086"/>
                </a:lnTo>
                <a:lnTo>
                  <a:pt x="1474" y="1082"/>
                </a:lnTo>
                <a:lnTo>
                  <a:pt x="1470" y="1078"/>
                </a:lnTo>
                <a:lnTo>
                  <a:pt x="1463" y="1070"/>
                </a:lnTo>
                <a:lnTo>
                  <a:pt x="1455" y="1062"/>
                </a:lnTo>
                <a:lnTo>
                  <a:pt x="1454" y="1059"/>
                </a:lnTo>
                <a:lnTo>
                  <a:pt x="1451" y="1059"/>
                </a:lnTo>
                <a:lnTo>
                  <a:pt x="1451" y="1059"/>
                </a:lnTo>
                <a:lnTo>
                  <a:pt x="1451" y="1059"/>
                </a:lnTo>
                <a:lnTo>
                  <a:pt x="1450" y="1057"/>
                </a:lnTo>
                <a:lnTo>
                  <a:pt x="1450" y="1055"/>
                </a:lnTo>
                <a:lnTo>
                  <a:pt x="1448" y="1055"/>
                </a:lnTo>
                <a:lnTo>
                  <a:pt x="1445" y="1055"/>
                </a:lnTo>
                <a:lnTo>
                  <a:pt x="1445" y="1054"/>
                </a:lnTo>
                <a:lnTo>
                  <a:pt x="1445" y="1054"/>
                </a:lnTo>
                <a:lnTo>
                  <a:pt x="1444" y="1051"/>
                </a:lnTo>
                <a:lnTo>
                  <a:pt x="1442" y="1049"/>
                </a:lnTo>
                <a:lnTo>
                  <a:pt x="1440" y="1047"/>
                </a:lnTo>
                <a:lnTo>
                  <a:pt x="1437" y="1045"/>
                </a:lnTo>
                <a:lnTo>
                  <a:pt x="1424" y="1037"/>
                </a:lnTo>
                <a:lnTo>
                  <a:pt x="1414" y="1028"/>
                </a:lnTo>
                <a:lnTo>
                  <a:pt x="1403" y="1017"/>
                </a:lnTo>
                <a:lnTo>
                  <a:pt x="1395" y="1006"/>
                </a:lnTo>
                <a:lnTo>
                  <a:pt x="1392" y="1002"/>
                </a:lnTo>
                <a:lnTo>
                  <a:pt x="1391" y="999"/>
                </a:lnTo>
                <a:lnTo>
                  <a:pt x="1389" y="996"/>
                </a:lnTo>
                <a:lnTo>
                  <a:pt x="1389" y="994"/>
                </a:lnTo>
                <a:lnTo>
                  <a:pt x="1391" y="992"/>
                </a:lnTo>
                <a:lnTo>
                  <a:pt x="1393" y="989"/>
                </a:lnTo>
                <a:lnTo>
                  <a:pt x="1395" y="989"/>
                </a:lnTo>
                <a:lnTo>
                  <a:pt x="1396" y="989"/>
                </a:lnTo>
                <a:lnTo>
                  <a:pt x="1396" y="988"/>
                </a:lnTo>
                <a:lnTo>
                  <a:pt x="1396" y="986"/>
                </a:lnTo>
                <a:lnTo>
                  <a:pt x="1394" y="984"/>
                </a:lnTo>
                <a:lnTo>
                  <a:pt x="1393" y="981"/>
                </a:lnTo>
                <a:lnTo>
                  <a:pt x="1393" y="972"/>
                </a:lnTo>
                <a:lnTo>
                  <a:pt x="1393" y="964"/>
                </a:lnTo>
                <a:lnTo>
                  <a:pt x="1392" y="951"/>
                </a:lnTo>
                <a:lnTo>
                  <a:pt x="1392" y="939"/>
                </a:lnTo>
                <a:lnTo>
                  <a:pt x="1393" y="933"/>
                </a:lnTo>
                <a:lnTo>
                  <a:pt x="1392" y="930"/>
                </a:lnTo>
                <a:lnTo>
                  <a:pt x="1389" y="926"/>
                </a:lnTo>
                <a:lnTo>
                  <a:pt x="1386" y="923"/>
                </a:lnTo>
                <a:lnTo>
                  <a:pt x="1385" y="922"/>
                </a:lnTo>
                <a:lnTo>
                  <a:pt x="1384" y="921"/>
                </a:lnTo>
                <a:lnTo>
                  <a:pt x="1385" y="919"/>
                </a:lnTo>
                <a:lnTo>
                  <a:pt x="1386" y="917"/>
                </a:lnTo>
                <a:lnTo>
                  <a:pt x="1388" y="915"/>
                </a:lnTo>
                <a:lnTo>
                  <a:pt x="1389" y="912"/>
                </a:lnTo>
                <a:lnTo>
                  <a:pt x="1389" y="909"/>
                </a:lnTo>
                <a:lnTo>
                  <a:pt x="1386" y="905"/>
                </a:lnTo>
                <a:lnTo>
                  <a:pt x="1385" y="904"/>
                </a:lnTo>
                <a:lnTo>
                  <a:pt x="1384" y="903"/>
                </a:lnTo>
                <a:lnTo>
                  <a:pt x="1384" y="902"/>
                </a:lnTo>
                <a:lnTo>
                  <a:pt x="1386" y="901"/>
                </a:lnTo>
                <a:lnTo>
                  <a:pt x="1387" y="898"/>
                </a:lnTo>
                <a:lnTo>
                  <a:pt x="1388" y="897"/>
                </a:lnTo>
                <a:lnTo>
                  <a:pt x="1388" y="895"/>
                </a:lnTo>
                <a:lnTo>
                  <a:pt x="1388" y="893"/>
                </a:lnTo>
                <a:lnTo>
                  <a:pt x="1388" y="880"/>
                </a:lnTo>
                <a:lnTo>
                  <a:pt x="1387" y="868"/>
                </a:lnTo>
                <a:lnTo>
                  <a:pt x="1387" y="856"/>
                </a:lnTo>
                <a:lnTo>
                  <a:pt x="1387" y="844"/>
                </a:lnTo>
                <a:lnTo>
                  <a:pt x="1387" y="831"/>
                </a:lnTo>
                <a:lnTo>
                  <a:pt x="1386" y="819"/>
                </a:lnTo>
                <a:lnTo>
                  <a:pt x="1385" y="806"/>
                </a:lnTo>
                <a:lnTo>
                  <a:pt x="1381" y="795"/>
                </a:lnTo>
                <a:lnTo>
                  <a:pt x="1381" y="792"/>
                </a:lnTo>
                <a:lnTo>
                  <a:pt x="1381" y="790"/>
                </a:lnTo>
                <a:lnTo>
                  <a:pt x="1384" y="784"/>
                </a:lnTo>
                <a:lnTo>
                  <a:pt x="1382" y="779"/>
                </a:lnTo>
                <a:lnTo>
                  <a:pt x="1380" y="776"/>
                </a:lnTo>
                <a:lnTo>
                  <a:pt x="1378" y="772"/>
                </a:lnTo>
                <a:lnTo>
                  <a:pt x="1375" y="769"/>
                </a:lnTo>
                <a:lnTo>
                  <a:pt x="1372" y="765"/>
                </a:lnTo>
                <a:lnTo>
                  <a:pt x="1371" y="761"/>
                </a:lnTo>
                <a:lnTo>
                  <a:pt x="1369" y="756"/>
                </a:lnTo>
                <a:lnTo>
                  <a:pt x="1369" y="756"/>
                </a:lnTo>
                <a:lnTo>
                  <a:pt x="1368" y="756"/>
                </a:lnTo>
                <a:lnTo>
                  <a:pt x="1366" y="755"/>
                </a:lnTo>
                <a:lnTo>
                  <a:pt x="1366" y="754"/>
                </a:lnTo>
                <a:lnTo>
                  <a:pt x="1367" y="751"/>
                </a:lnTo>
                <a:lnTo>
                  <a:pt x="1367" y="750"/>
                </a:lnTo>
                <a:lnTo>
                  <a:pt x="1371" y="749"/>
                </a:lnTo>
                <a:lnTo>
                  <a:pt x="1374" y="750"/>
                </a:lnTo>
                <a:lnTo>
                  <a:pt x="1376" y="753"/>
                </a:lnTo>
                <a:lnTo>
                  <a:pt x="1379" y="755"/>
                </a:lnTo>
                <a:lnTo>
                  <a:pt x="1380" y="755"/>
                </a:lnTo>
                <a:lnTo>
                  <a:pt x="1382" y="755"/>
                </a:lnTo>
                <a:lnTo>
                  <a:pt x="1384" y="753"/>
                </a:lnTo>
                <a:lnTo>
                  <a:pt x="1381" y="750"/>
                </a:lnTo>
                <a:lnTo>
                  <a:pt x="1379" y="749"/>
                </a:lnTo>
                <a:lnTo>
                  <a:pt x="1378" y="747"/>
                </a:lnTo>
                <a:lnTo>
                  <a:pt x="1376" y="746"/>
                </a:lnTo>
                <a:lnTo>
                  <a:pt x="1374" y="746"/>
                </a:lnTo>
                <a:lnTo>
                  <a:pt x="1374" y="746"/>
                </a:lnTo>
                <a:lnTo>
                  <a:pt x="1374" y="746"/>
                </a:lnTo>
                <a:lnTo>
                  <a:pt x="1372" y="742"/>
                </a:lnTo>
                <a:lnTo>
                  <a:pt x="1368" y="741"/>
                </a:lnTo>
                <a:lnTo>
                  <a:pt x="1366" y="741"/>
                </a:lnTo>
                <a:lnTo>
                  <a:pt x="1365" y="739"/>
                </a:lnTo>
                <a:lnTo>
                  <a:pt x="1366" y="737"/>
                </a:lnTo>
                <a:lnTo>
                  <a:pt x="1367" y="735"/>
                </a:lnTo>
                <a:lnTo>
                  <a:pt x="1367" y="735"/>
                </a:lnTo>
                <a:lnTo>
                  <a:pt x="1367" y="735"/>
                </a:lnTo>
                <a:lnTo>
                  <a:pt x="1368" y="735"/>
                </a:lnTo>
                <a:lnTo>
                  <a:pt x="1368" y="735"/>
                </a:lnTo>
                <a:lnTo>
                  <a:pt x="1368" y="735"/>
                </a:lnTo>
                <a:lnTo>
                  <a:pt x="1369" y="735"/>
                </a:lnTo>
                <a:lnTo>
                  <a:pt x="1371" y="735"/>
                </a:lnTo>
                <a:lnTo>
                  <a:pt x="1372" y="736"/>
                </a:lnTo>
                <a:lnTo>
                  <a:pt x="1372" y="736"/>
                </a:lnTo>
                <a:lnTo>
                  <a:pt x="1372" y="736"/>
                </a:lnTo>
                <a:lnTo>
                  <a:pt x="1376" y="739"/>
                </a:lnTo>
                <a:lnTo>
                  <a:pt x="1381" y="741"/>
                </a:lnTo>
                <a:lnTo>
                  <a:pt x="1385" y="744"/>
                </a:lnTo>
                <a:lnTo>
                  <a:pt x="1387" y="749"/>
                </a:lnTo>
                <a:lnTo>
                  <a:pt x="1388" y="744"/>
                </a:lnTo>
                <a:lnTo>
                  <a:pt x="1388" y="740"/>
                </a:lnTo>
                <a:lnTo>
                  <a:pt x="1387" y="736"/>
                </a:lnTo>
                <a:lnTo>
                  <a:pt x="1384" y="733"/>
                </a:lnTo>
                <a:lnTo>
                  <a:pt x="1376" y="726"/>
                </a:lnTo>
                <a:lnTo>
                  <a:pt x="1368" y="721"/>
                </a:lnTo>
                <a:lnTo>
                  <a:pt x="1368" y="718"/>
                </a:lnTo>
                <a:lnTo>
                  <a:pt x="1368" y="714"/>
                </a:lnTo>
                <a:lnTo>
                  <a:pt x="1368" y="713"/>
                </a:lnTo>
                <a:lnTo>
                  <a:pt x="1367" y="711"/>
                </a:lnTo>
                <a:lnTo>
                  <a:pt x="1366" y="709"/>
                </a:lnTo>
                <a:lnTo>
                  <a:pt x="1364" y="709"/>
                </a:lnTo>
                <a:lnTo>
                  <a:pt x="1362" y="708"/>
                </a:lnTo>
                <a:lnTo>
                  <a:pt x="1361" y="708"/>
                </a:lnTo>
                <a:lnTo>
                  <a:pt x="1361" y="706"/>
                </a:lnTo>
                <a:lnTo>
                  <a:pt x="1360" y="704"/>
                </a:lnTo>
                <a:lnTo>
                  <a:pt x="1360" y="702"/>
                </a:lnTo>
                <a:lnTo>
                  <a:pt x="1358" y="701"/>
                </a:lnTo>
                <a:lnTo>
                  <a:pt x="1354" y="700"/>
                </a:lnTo>
                <a:lnTo>
                  <a:pt x="1352" y="699"/>
                </a:lnTo>
                <a:lnTo>
                  <a:pt x="1354" y="698"/>
                </a:lnTo>
                <a:lnTo>
                  <a:pt x="1357" y="697"/>
                </a:lnTo>
                <a:lnTo>
                  <a:pt x="1359" y="695"/>
                </a:lnTo>
                <a:lnTo>
                  <a:pt x="1360" y="693"/>
                </a:lnTo>
                <a:lnTo>
                  <a:pt x="1361" y="688"/>
                </a:lnTo>
                <a:lnTo>
                  <a:pt x="1361" y="683"/>
                </a:lnTo>
                <a:lnTo>
                  <a:pt x="1361" y="679"/>
                </a:lnTo>
                <a:lnTo>
                  <a:pt x="1362" y="678"/>
                </a:lnTo>
                <a:lnTo>
                  <a:pt x="1365" y="678"/>
                </a:lnTo>
                <a:lnTo>
                  <a:pt x="1367" y="678"/>
                </a:lnTo>
                <a:lnTo>
                  <a:pt x="1369" y="679"/>
                </a:lnTo>
                <a:lnTo>
                  <a:pt x="1373" y="681"/>
                </a:lnTo>
                <a:lnTo>
                  <a:pt x="1378" y="685"/>
                </a:lnTo>
                <a:lnTo>
                  <a:pt x="1382" y="690"/>
                </a:lnTo>
                <a:lnTo>
                  <a:pt x="1385" y="691"/>
                </a:lnTo>
                <a:lnTo>
                  <a:pt x="1387" y="693"/>
                </a:lnTo>
                <a:lnTo>
                  <a:pt x="1389" y="694"/>
                </a:lnTo>
                <a:lnTo>
                  <a:pt x="1393" y="694"/>
                </a:lnTo>
                <a:lnTo>
                  <a:pt x="1395" y="694"/>
                </a:lnTo>
                <a:lnTo>
                  <a:pt x="1396" y="693"/>
                </a:lnTo>
                <a:lnTo>
                  <a:pt x="1396" y="691"/>
                </a:lnTo>
                <a:lnTo>
                  <a:pt x="1394" y="688"/>
                </a:lnTo>
                <a:lnTo>
                  <a:pt x="1391" y="687"/>
                </a:lnTo>
                <a:lnTo>
                  <a:pt x="1387" y="685"/>
                </a:lnTo>
                <a:lnTo>
                  <a:pt x="1384" y="681"/>
                </a:lnTo>
                <a:lnTo>
                  <a:pt x="1381" y="678"/>
                </a:lnTo>
                <a:lnTo>
                  <a:pt x="1379" y="677"/>
                </a:lnTo>
                <a:lnTo>
                  <a:pt x="1378" y="676"/>
                </a:lnTo>
                <a:lnTo>
                  <a:pt x="1386" y="677"/>
                </a:lnTo>
                <a:lnTo>
                  <a:pt x="1389" y="677"/>
                </a:lnTo>
                <a:lnTo>
                  <a:pt x="1381" y="670"/>
                </a:lnTo>
                <a:lnTo>
                  <a:pt x="1366" y="657"/>
                </a:lnTo>
                <a:lnTo>
                  <a:pt x="1360" y="651"/>
                </a:lnTo>
                <a:lnTo>
                  <a:pt x="1357" y="648"/>
                </a:lnTo>
                <a:lnTo>
                  <a:pt x="1359" y="648"/>
                </a:lnTo>
                <a:lnTo>
                  <a:pt x="1367" y="653"/>
                </a:lnTo>
                <a:lnTo>
                  <a:pt x="1376" y="660"/>
                </a:lnTo>
                <a:lnTo>
                  <a:pt x="1382" y="663"/>
                </a:lnTo>
                <a:lnTo>
                  <a:pt x="1384" y="663"/>
                </a:lnTo>
                <a:lnTo>
                  <a:pt x="1384" y="662"/>
                </a:lnTo>
                <a:lnTo>
                  <a:pt x="1382" y="660"/>
                </a:lnTo>
                <a:lnTo>
                  <a:pt x="1382" y="658"/>
                </a:lnTo>
                <a:lnTo>
                  <a:pt x="1375" y="645"/>
                </a:lnTo>
                <a:lnTo>
                  <a:pt x="1371" y="631"/>
                </a:lnTo>
                <a:lnTo>
                  <a:pt x="1369" y="625"/>
                </a:lnTo>
                <a:lnTo>
                  <a:pt x="1367" y="618"/>
                </a:lnTo>
                <a:lnTo>
                  <a:pt x="1365" y="613"/>
                </a:lnTo>
                <a:lnTo>
                  <a:pt x="1361" y="606"/>
                </a:lnTo>
                <a:lnTo>
                  <a:pt x="1352" y="593"/>
                </a:lnTo>
                <a:lnTo>
                  <a:pt x="1338" y="579"/>
                </a:lnTo>
                <a:lnTo>
                  <a:pt x="1326" y="567"/>
                </a:lnTo>
                <a:lnTo>
                  <a:pt x="1317" y="560"/>
                </a:lnTo>
                <a:lnTo>
                  <a:pt x="1308" y="553"/>
                </a:lnTo>
                <a:lnTo>
                  <a:pt x="1295" y="540"/>
                </a:lnTo>
                <a:lnTo>
                  <a:pt x="1281" y="526"/>
                </a:lnTo>
                <a:lnTo>
                  <a:pt x="1271" y="516"/>
                </a:lnTo>
                <a:lnTo>
                  <a:pt x="1263" y="503"/>
                </a:lnTo>
                <a:lnTo>
                  <a:pt x="1254" y="488"/>
                </a:lnTo>
                <a:lnTo>
                  <a:pt x="1253" y="484"/>
                </a:lnTo>
                <a:lnTo>
                  <a:pt x="1250" y="482"/>
                </a:lnTo>
                <a:lnTo>
                  <a:pt x="1249" y="482"/>
                </a:lnTo>
                <a:lnTo>
                  <a:pt x="1248" y="482"/>
                </a:lnTo>
                <a:lnTo>
                  <a:pt x="1247" y="487"/>
                </a:lnTo>
                <a:lnTo>
                  <a:pt x="1247" y="492"/>
                </a:lnTo>
                <a:lnTo>
                  <a:pt x="1247" y="499"/>
                </a:lnTo>
                <a:lnTo>
                  <a:pt x="1247" y="504"/>
                </a:lnTo>
                <a:lnTo>
                  <a:pt x="1247" y="504"/>
                </a:lnTo>
                <a:lnTo>
                  <a:pt x="1246" y="499"/>
                </a:lnTo>
                <a:lnTo>
                  <a:pt x="1244" y="491"/>
                </a:lnTo>
                <a:lnTo>
                  <a:pt x="1241" y="482"/>
                </a:lnTo>
                <a:lnTo>
                  <a:pt x="1236" y="474"/>
                </a:lnTo>
                <a:lnTo>
                  <a:pt x="1233" y="467"/>
                </a:lnTo>
                <a:lnTo>
                  <a:pt x="1228" y="461"/>
                </a:lnTo>
                <a:lnTo>
                  <a:pt x="1226" y="456"/>
                </a:lnTo>
                <a:lnTo>
                  <a:pt x="1224" y="456"/>
                </a:lnTo>
                <a:lnTo>
                  <a:pt x="1224" y="456"/>
                </a:lnTo>
                <a:lnTo>
                  <a:pt x="1224" y="457"/>
                </a:lnTo>
                <a:lnTo>
                  <a:pt x="1226" y="459"/>
                </a:lnTo>
                <a:lnTo>
                  <a:pt x="1227" y="463"/>
                </a:lnTo>
                <a:lnTo>
                  <a:pt x="1227" y="467"/>
                </a:lnTo>
                <a:lnTo>
                  <a:pt x="1227" y="469"/>
                </a:lnTo>
                <a:lnTo>
                  <a:pt x="1226" y="471"/>
                </a:lnTo>
                <a:lnTo>
                  <a:pt x="1222" y="474"/>
                </a:lnTo>
                <a:lnTo>
                  <a:pt x="1221" y="474"/>
                </a:lnTo>
                <a:lnTo>
                  <a:pt x="1216" y="462"/>
                </a:lnTo>
                <a:lnTo>
                  <a:pt x="1212" y="452"/>
                </a:lnTo>
                <a:lnTo>
                  <a:pt x="1210" y="449"/>
                </a:lnTo>
                <a:lnTo>
                  <a:pt x="1210" y="447"/>
                </a:lnTo>
                <a:lnTo>
                  <a:pt x="1208" y="447"/>
                </a:lnTo>
                <a:lnTo>
                  <a:pt x="1206" y="449"/>
                </a:lnTo>
                <a:lnTo>
                  <a:pt x="1202" y="448"/>
                </a:lnTo>
                <a:lnTo>
                  <a:pt x="1200" y="447"/>
                </a:lnTo>
                <a:lnTo>
                  <a:pt x="1200" y="439"/>
                </a:lnTo>
                <a:lnTo>
                  <a:pt x="1199" y="431"/>
                </a:lnTo>
                <a:lnTo>
                  <a:pt x="1196" y="422"/>
                </a:lnTo>
                <a:lnTo>
                  <a:pt x="1194" y="415"/>
                </a:lnTo>
                <a:lnTo>
                  <a:pt x="1191" y="407"/>
                </a:lnTo>
                <a:lnTo>
                  <a:pt x="1188" y="398"/>
                </a:lnTo>
                <a:lnTo>
                  <a:pt x="1185" y="390"/>
                </a:lnTo>
                <a:lnTo>
                  <a:pt x="1179" y="383"/>
                </a:lnTo>
                <a:lnTo>
                  <a:pt x="1179" y="383"/>
                </a:lnTo>
                <a:lnTo>
                  <a:pt x="1179" y="383"/>
                </a:lnTo>
                <a:lnTo>
                  <a:pt x="1178" y="381"/>
                </a:lnTo>
                <a:lnTo>
                  <a:pt x="1177" y="379"/>
                </a:lnTo>
                <a:lnTo>
                  <a:pt x="1177" y="379"/>
                </a:lnTo>
                <a:lnTo>
                  <a:pt x="1177" y="379"/>
                </a:lnTo>
                <a:lnTo>
                  <a:pt x="1175" y="378"/>
                </a:lnTo>
                <a:lnTo>
                  <a:pt x="1174" y="376"/>
                </a:lnTo>
                <a:lnTo>
                  <a:pt x="1174" y="377"/>
                </a:lnTo>
                <a:lnTo>
                  <a:pt x="1174" y="378"/>
                </a:lnTo>
                <a:lnTo>
                  <a:pt x="1175" y="379"/>
                </a:lnTo>
                <a:lnTo>
                  <a:pt x="1177" y="379"/>
                </a:lnTo>
                <a:lnTo>
                  <a:pt x="1177" y="379"/>
                </a:lnTo>
                <a:lnTo>
                  <a:pt x="1177" y="379"/>
                </a:lnTo>
                <a:lnTo>
                  <a:pt x="1178" y="381"/>
                </a:lnTo>
                <a:lnTo>
                  <a:pt x="1179" y="383"/>
                </a:lnTo>
                <a:lnTo>
                  <a:pt x="1179" y="383"/>
                </a:lnTo>
                <a:lnTo>
                  <a:pt x="1179" y="383"/>
                </a:lnTo>
                <a:lnTo>
                  <a:pt x="1179" y="383"/>
                </a:lnTo>
                <a:lnTo>
                  <a:pt x="1179" y="383"/>
                </a:lnTo>
                <a:lnTo>
                  <a:pt x="1180" y="389"/>
                </a:lnTo>
                <a:lnTo>
                  <a:pt x="1181" y="393"/>
                </a:lnTo>
                <a:lnTo>
                  <a:pt x="1184" y="400"/>
                </a:lnTo>
                <a:lnTo>
                  <a:pt x="1185" y="408"/>
                </a:lnTo>
                <a:lnTo>
                  <a:pt x="1186" y="415"/>
                </a:lnTo>
                <a:lnTo>
                  <a:pt x="1185" y="424"/>
                </a:lnTo>
                <a:lnTo>
                  <a:pt x="1182" y="414"/>
                </a:lnTo>
                <a:lnTo>
                  <a:pt x="1180" y="405"/>
                </a:lnTo>
                <a:lnTo>
                  <a:pt x="1178" y="400"/>
                </a:lnTo>
                <a:lnTo>
                  <a:pt x="1177" y="396"/>
                </a:lnTo>
                <a:lnTo>
                  <a:pt x="1174" y="391"/>
                </a:lnTo>
                <a:lnTo>
                  <a:pt x="1172" y="386"/>
                </a:lnTo>
                <a:lnTo>
                  <a:pt x="1171" y="392"/>
                </a:lnTo>
                <a:lnTo>
                  <a:pt x="1171" y="397"/>
                </a:lnTo>
                <a:lnTo>
                  <a:pt x="1171" y="407"/>
                </a:lnTo>
                <a:lnTo>
                  <a:pt x="1168" y="418"/>
                </a:lnTo>
                <a:lnTo>
                  <a:pt x="1167" y="427"/>
                </a:lnTo>
                <a:lnTo>
                  <a:pt x="1165" y="438"/>
                </a:lnTo>
                <a:lnTo>
                  <a:pt x="1164" y="439"/>
                </a:lnTo>
                <a:lnTo>
                  <a:pt x="1164" y="441"/>
                </a:lnTo>
                <a:lnTo>
                  <a:pt x="1161" y="441"/>
                </a:lnTo>
                <a:lnTo>
                  <a:pt x="1159" y="440"/>
                </a:lnTo>
                <a:lnTo>
                  <a:pt x="1159" y="435"/>
                </a:lnTo>
                <a:lnTo>
                  <a:pt x="1160" y="431"/>
                </a:lnTo>
                <a:lnTo>
                  <a:pt x="1161" y="425"/>
                </a:lnTo>
                <a:lnTo>
                  <a:pt x="1162" y="419"/>
                </a:lnTo>
                <a:lnTo>
                  <a:pt x="1162" y="413"/>
                </a:lnTo>
                <a:lnTo>
                  <a:pt x="1162" y="407"/>
                </a:lnTo>
                <a:lnTo>
                  <a:pt x="1161" y="401"/>
                </a:lnTo>
                <a:lnTo>
                  <a:pt x="1160" y="396"/>
                </a:lnTo>
                <a:lnTo>
                  <a:pt x="1158" y="390"/>
                </a:lnTo>
                <a:lnTo>
                  <a:pt x="1154" y="384"/>
                </a:lnTo>
                <a:lnTo>
                  <a:pt x="1151" y="379"/>
                </a:lnTo>
                <a:lnTo>
                  <a:pt x="1147" y="374"/>
                </a:lnTo>
                <a:lnTo>
                  <a:pt x="1143" y="365"/>
                </a:lnTo>
                <a:lnTo>
                  <a:pt x="1137" y="356"/>
                </a:lnTo>
                <a:lnTo>
                  <a:pt x="1134" y="349"/>
                </a:lnTo>
                <a:lnTo>
                  <a:pt x="1130" y="343"/>
                </a:lnTo>
                <a:lnTo>
                  <a:pt x="1126" y="338"/>
                </a:lnTo>
                <a:lnTo>
                  <a:pt x="1120" y="334"/>
                </a:lnTo>
                <a:lnTo>
                  <a:pt x="1116" y="330"/>
                </a:lnTo>
                <a:lnTo>
                  <a:pt x="1109" y="328"/>
                </a:lnTo>
                <a:lnTo>
                  <a:pt x="1102" y="325"/>
                </a:lnTo>
                <a:lnTo>
                  <a:pt x="1095" y="324"/>
                </a:lnTo>
                <a:lnTo>
                  <a:pt x="1095" y="323"/>
                </a:lnTo>
                <a:lnTo>
                  <a:pt x="1094" y="323"/>
                </a:lnTo>
                <a:lnTo>
                  <a:pt x="1094" y="323"/>
                </a:lnTo>
                <a:lnTo>
                  <a:pt x="1092" y="323"/>
                </a:lnTo>
                <a:lnTo>
                  <a:pt x="1090" y="322"/>
                </a:lnTo>
                <a:lnTo>
                  <a:pt x="1088" y="318"/>
                </a:lnTo>
                <a:lnTo>
                  <a:pt x="1085" y="316"/>
                </a:lnTo>
                <a:lnTo>
                  <a:pt x="1084" y="313"/>
                </a:lnTo>
                <a:lnTo>
                  <a:pt x="1078" y="296"/>
                </a:lnTo>
                <a:lnTo>
                  <a:pt x="1072" y="280"/>
                </a:lnTo>
                <a:lnTo>
                  <a:pt x="1070" y="275"/>
                </a:lnTo>
                <a:lnTo>
                  <a:pt x="1067" y="271"/>
                </a:lnTo>
                <a:lnTo>
                  <a:pt x="1062" y="267"/>
                </a:lnTo>
                <a:lnTo>
                  <a:pt x="1057" y="266"/>
                </a:lnTo>
                <a:lnTo>
                  <a:pt x="1041" y="262"/>
                </a:lnTo>
                <a:lnTo>
                  <a:pt x="1026" y="260"/>
                </a:lnTo>
                <a:lnTo>
                  <a:pt x="1019" y="259"/>
                </a:lnTo>
                <a:lnTo>
                  <a:pt x="1013" y="255"/>
                </a:lnTo>
                <a:lnTo>
                  <a:pt x="1008" y="251"/>
                </a:lnTo>
                <a:lnTo>
                  <a:pt x="1005" y="245"/>
                </a:lnTo>
                <a:lnTo>
                  <a:pt x="1000" y="236"/>
                </a:lnTo>
                <a:lnTo>
                  <a:pt x="993" y="226"/>
                </a:lnTo>
                <a:lnTo>
                  <a:pt x="989" y="222"/>
                </a:lnTo>
                <a:lnTo>
                  <a:pt x="985" y="218"/>
                </a:lnTo>
                <a:lnTo>
                  <a:pt x="980" y="216"/>
                </a:lnTo>
                <a:lnTo>
                  <a:pt x="974" y="213"/>
                </a:lnTo>
                <a:lnTo>
                  <a:pt x="965" y="212"/>
                </a:lnTo>
                <a:lnTo>
                  <a:pt x="957" y="211"/>
                </a:lnTo>
                <a:lnTo>
                  <a:pt x="947" y="212"/>
                </a:lnTo>
                <a:lnTo>
                  <a:pt x="939" y="213"/>
                </a:lnTo>
                <a:lnTo>
                  <a:pt x="933" y="215"/>
                </a:lnTo>
                <a:lnTo>
                  <a:pt x="930" y="216"/>
                </a:lnTo>
                <a:lnTo>
                  <a:pt x="929" y="206"/>
                </a:lnTo>
                <a:lnTo>
                  <a:pt x="926" y="194"/>
                </a:lnTo>
                <a:lnTo>
                  <a:pt x="922" y="175"/>
                </a:lnTo>
                <a:lnTo>
                  <a:pt x="915" y="154"/>
                </a:lnTo>
                <a:lnTo>
                  <a:pt x="911" y="145"/>
                </a:lnTo>
                <a:lnTo>
                  <a:pt x="908" y="136"/>
                </a:lnTo>
                <a:lnTo>
                  <a:pt x="903" y="129"/>
                </a:lnTo>
                <a:lnTo>
                  <a:pt x="897" y="122"/>
                </a:lnTo>
                <a:lnTo>
                  <a:pt x="888" y="112"/>
                </a:lnTo>
                <a:lnTo>
                  <a:pt x="878" y="105"/>
                </a:lnTo>
                <a:lnTo>
                  <a:pt x="877" y="104"/>
                </a:lnTo>
                <a:lnTo>
                  <a:pt x="875" y="103"/>
                </a:lnTo>
                <a:lnTo>
                  <a:pt x="872" y="101"/>
                </a:lnTo>
                <a:lnTo>
                  <a:pt x="871" y="101"/>
                </a:lnTo>
                <a:lnTo>
                  <a:pt x="870" y="100"/>
                </a:lnTo>
                <a:lnTo>
                  <a:pt x="870" y="100"/>
                </a:lnTo>
                <a:lnTo>
                  <a:pt x="870" y="100"/>
                </a:lnTo>
                <a:lnTo>
                  <a:pt x="854" y="92"/>
                </a:lnTo>
                <a:lnTo>
                  <a:pt x="836" y="84"/>
                </a:lnTo>
                <a:lnTo>
                  <a:pt x="833" y="83"/>
                </a:lnTo>
                <a:lnTo>
                  <a:pt x="829" y="82"/>
                </a:lnTo>
                <a:lnTo>
                  <a:pt x="826" y="82"/>
                </a:lnTo>
                <a:lnTo>
                  <a:pt x="822" y="82"/>
                </a:lnTo>
                <a:lnTo>
                  <a:pt x="812" y="82"/>
                </a:lnTo>
                <a:lnTo>
                  <a:pt x="801" y="84"/>
                </a:lnTo>
                <a:lnTo>
                  <a:pt x="792" y="87"/>
                </a:lnTo>
                <a:lnTo>
                  <a:pt x="784" y="93"/>
                </a:lnTo>
                <a:lnTo>
                  <a:pt x="777" y="99"/>
                </a:lnTo>
                <a:lnTo>
                  <a:pt x="770" y="105"/>
                </a:lnTo>
                <a:lnTo>
                  <a:pt x="757" y="115"/>
                </a:lnTo>
                <a:lnTo>
                  <a:pt x="744" y="127"/>
                </a:lnTo>
                <a:lnTo>
                  <a:pt x="744" y="127"/>
                </a:lnTo>
                <a:lnTo>
                  <a:pt x="744" y="127"/>
                </a:lnTo>
                <a:lnTo>
                  <a:pt x="742" y="129"/>
                </a:lnTo>
                <a:lnTo>
                  <a:pt x="738" y="133"/>
                </a:lnTo>
                <a:lnTo>
                  <a:pt x="738" y="133"/>
                </a:lnTo>
                <a:lnTo>
                  <a:pt x="737" y="134"/>
                </a:lnTo>
                <a:lnTo>
                  <a:pt x="730" y="145"/>
                </a:lnTo>
                <a:lnTo>
                  <a:pt x="724" y="154"/>
                </a:lnTo>
                <a:lnTo>
                  <a:pt x="720" y="164"/>
                </a:lnTo>
                <a:lnTo>
                  <a:pt x="719" y="174"/>
                </a:lnTo>
                <a:lnTo>
                  <a:pt x="717" y="188"/>
                </a:lnTo>
                <a:lnTo>
                  <a:pt x="717" y="194"/>
                </a:lnTo>
                <a:lnTo>
                  <a:pt x="717" y="202"/>
                </a:lnTo>
                <a:lnTo>
                  <a:pt x="718" y="211"/>
                </a:lnTo>
                <a:lnTo>
                  <a:pt x="718" y="216"/>
                </a:lnTo>
                <a:lnTo>
                  <a:pt x="720" y="220"/>
                </a:lnTo>
                <a:lnTo>
                  <a:pt x="723" y="224"/>
                </a:lnTo>
                <a:lnTo>
                  <a:pt x="726" y="227"/>
                </a:lnTo>
                <a:lnTo>
                  <a:pt x="729" y="231"/>
                </a:lnTo>
                <a:lnTo>
                  <a:pt x="732" y="232"/>
                </a:lnTo>
                <a:lnTo>
                  <a:pt x="732" y="230"/>
                </a:lnTo>
                <a:lnTo>
                  <a:pt x="731" y="227"/>
                </a:lnTo>
                <a:lnTo>
                  <a:pt x="732" y="230"/>
                </a:lnTo>
                <a:lnTo>
                  <a:pt x="732" y="232"/>
                </a:lnTo>
                <a:lnTo>
                  <a:pt x="736" y="236"/>
                </a:lnTo>
                <a:lnTo>
                  <a:pt x="738" y="239"/>
                </a:lnTo>
                <a:lnTo>
                  <a:pt x="738" y="243"/>
                </a:lnTo>
                <a:lnTo>
                  <a:pt x="737" y="247"/>
                </a:lnTo>
                <a:lnTo>
                  <a:pt x="733" y="262"/>
                </a:lnTo>
                <a:lnTo>
                  <a:pt x="731" y="279"/>
                </a:lnTo>
                <a:lnTo>
                  <a:pt x="730" y="283"/>
                </a:lnTo>
                <a:lnTo>
                  <a:pt x="732" y="287"/>
                </a:lnTo>
                <a:lnTo>
                  <a:pt x="682" y="289"/>
                </a:lnTo>
                <a:lnTo>
                  <a:pt x="673" y="282"/>
                </a:lnTo>
                <a:lnTo>
                  <a:pt x="661" y="275"/>
                </a:lnTo>
                <a:lnTo>
                  <a:pt x="650" y="269"/>
                </a:lnTo>
                <a:lnTo>
                  <a:pt x="639" y="264"/>
                </a:lnTo>
                <a:lnTo>
                  <a:pt x="637" y="261"/>
                </a:lnTo>
                <a:lnTo>
                  <a:pt x="636" y="260"/>
                </a:lnTo>
                <a:lnTo>
                  <a:pt x="634" y="259"/>
                </a:lnTo>
                <a:lnTo>
                  <a:pt x="632" y="258"/>
                </a:lnTo>
                <a:lnTo>
                  <a:pt x="625" y="252"/>
                </a:lnTo>
                <a:lnTo>
                  <a:pt x="618" y="247"/>
                </a:lnTo>
                <a:lnTo>
                  <a:pt x="619" y="253"/>
                </a:lnTo>
                <a:lnTo>
                  <a:pt x="620" y="259"/>
                </a:lnTo>
                <a:lnTo>
                  <a:pt x="616" y="259"/>
                </a:lnTo>
                <a:lnTo>
                  <a:pt x="614" y="259"/>
                </a:lnTo>
                <a:lnTo>
                  <a:pt x="616" y="259"/>
                </a:lnTo>
                <a:lnTo>
                  <a:pt x="620" y="259"/>
                </a:lnTo>
                <a:lnTo>
                  <a:pt x="619" y="253"/>
                </a:lnTo>
                <a:lnTo>
                  <a:pt x="618" y="247"/>
                </a:lnTo>
                <a:lnTo>
                  <a:pt x="614" y="244"/>
                </a:lnTo>
                <a:lnTo>
                  <a:pt x="611" y="241"/>
                </a:lnTo>
                <a:lnTo>
                  <a:pt x="607" y="239"/>
                </a:lnTo>
                <a:lnTo>
                  <a:pt x="602" y="237"/>
                </a:lnTo>
                <a:lnTo>
                  <a:pt x="599" y="233"/>
                </a:lnTo>
                <a:lnTo>
                  <a:pt x="594" y="231"/>
                </a:lnTo>
                <a:lnTo>
                  <a:pt x="590" y="229"/>
                </a:lnTo>
                <a:lnTo>
                  <a:pt x="585" y="227"/>
                </a:lnTo>
                <a:lnTo>
                  <a:pt x="577" y="223"/>
                </a:lnTo>
                <a:lnTo>
                  <a:pt x="568" y="218"/>
                </a:lnTo>
                <a:lnTo>
                  <a:pt x="559" y="215"/>
                </a:lnTo>
                <a:lnTo>
                  <a:pt x="550" y="211"/>
                </a:lnTo>
                <a:lnTo>
                  <a:pt x="550" y="215"/>
                </a:lnTo>
                <a:lnTo>
                  <a:pt x="551" y="217"/>
                </a:lnTo>
                <a:lnTo>
                  <a:pt x="550" y="215"/>
                </a:lnTo>
                <a:lnTo>
                  <a:pt x="550" y="211"/>
                </a:lnTo>
                <a:lnTo>
                  <a:pt x="546" y="210"/>
                </a:lnTo>
                <a:lnTo>
                  <a:pt x="543" y="210"/>
                </a:lnTo>
                <a:lnTo>
                  <a:pt x="539" y="208"/>
                </a:lnTo>
                <a:lnTo>
                  <a:pt x="536" y="208"/>
                </a:lnTo>
                <a:lnTo>
                  <a:pt x="518" y="208"/>
                </a:lnTo>
                <a:lnTo>
                  <a:pt x="501" y="208"/>
                </a:lnTo>
                <a:lnTo>
                  <a:pt x="499" y="206"/>
                </a:lnTo>
                <a:lnTo>
                  <a:pt x="497" y="206"/>
                </a:lnTo>
                <a:lnTo>
                  <a:pt x="492" y="204"/>
                </a:lnTo>
                <a:lnTo>
                  <a:pt x="487" y="202"/>
                </a:lnTo>
                <a:lnTo>
                  <a:pt x="485" y="199"/>
                </a:lnTo>
                <a:lnTo>
                  <a:pt x="483" y="198"/>
                </a:lnTo>
                <a:lnTo>
                  <a:pt x="481" y="197"/>
                </a:lnTo>
                <a:lnTo>
                  <a:pt x="478" y="197"/>
                </a:lnTo>
                <a:lnTo>
                  <a:pt x="476" y="196"/>
                </a:lnTo>
                <a:lnTo>
                  <a:pt x="474" y="196"/>
                </a:lnTo>
                <a:lnTo>
                  <a:pt x="467" y="195"/>
                </a:lnTo>
                <a:lnTo>
                  <a:pt x="461" y="194"/>
                </a:lnTo>
                <a:lnTo>
                  <a:pt x="459" y="192"/>
                </a:lnTo>
                <a:lnTo>
                  <a:pt x="456" y="190"/>
                </a:lnTo>
                <a:lnTo>
                  <a:pt x="455" y="187"/>
                </a:lnTo>
                <a:lnTo>
                  <a:pt x="454" y="182"/>
                </a:lnTo>
                <a:lnTo>
                  <a:pt x="450" y="197"/>
                </a:lnTo>
                <a:lnTo>
                  <a:pt x="445" y="211"/>
                </a:lnTo>
                <a:lnTo>
                  <a:pt x="442" y="212"/>
                </a:lnTo>
                <a:lnTo>
                  <a:pt x="440" y="213"/>
                </a:lnTo>
                <a:lnTo>
                  <a:pt x="440" y="211"/>
                </a:lnTo>
                <a:lnTo>
                  <a:pt x="440" y="208"/>
                </a:lnTo>
                <a:lnTo>
                  <a:pt x="440" y="205"/>
                </a:lnTo>
                <a:lnTo>
                  <a:pt x="441" y="203"/>
                </a:lnTo>
                <a:lnTo>
                  <a:pt x="443" y="201"/>
                </a:lnTo>
                <a:lnTo>
                  <a:pt x="445" y="198"/>
                </a:lnTo>
                <a:lnTo>
                  <a:pt x="445" y="196"/>
                </a:lnTo>
                <a:lnTo>
                  <a:pt x="445" y="192"/>
                </a:lnTo>
                <a:lnTo>
                  <a:pt x="445" y="180"/>
                </a:lnTo>
                <a:lnTo>
                  <a:pt x="445" y="167"/>
                </a:lnTo>
                <a:lnTo>
                  <a:pt x="445" y="164"/>
                </a:lnTo>
                <a:lnTo>
                  <a:pt x="445" y="163"/>
                </a:lnTo>
                <a:lnTo>
                  <a:pt x="443" y="161"/>
                </a:lnTo>
                <a:lnTo>
                  <a:pt x="441" y="160"/>
                </a:lnTo>
                <a:lnTo>
                  <a:pt x="441" y="156"/>
                </a:lnTo>
                <a:lnTo>
                  <a:pt x="441" y="154"/>
                </a:lnTo>
                <a:lnTo>
                  <a:pt x="439" y="153"/>
                </a:lnTo>
                <a:lnTo>
                  <a:pt x="434" y="152"/>
                </a:lnTo>
                <a:lnTo>
                  <a:pt x="434" y="149"/>
                </a:lnTo>
                <a:lnTo>
                  <a:pt x="433" y="146"/>
                </a:lnTo>
                <a:lnTo>
                  <a:pt x="434" y="140"/>
                </a:lnTo>
                <a:lnTo>
                  <a:pt x="433" y="135"/>
                </a:lnTo>
                <a:lnTo>
                  <a:pt x="433" y="131"/>
                </a:lnTo>
                <a:lnTo>
                  <a:pt x="430" y="126"/>
                </a:lnTo>
                <a:lnTo>
                  <a:pt x="428" y="120"/>
                </a:lnTo>
                <a:lnTo>
                  <a:pt x="425" y="113"/>
                </a:lnTo>
                <a:lnTo>
                  <a:pt x="420" y="107"/>
                </a:lnTo>
                <a:lnTo>
                  <a:pt x="414" y="103"/>
                </a:lnTo>
                <a:lnTo>
                  <a:pt x="416" y="103"/>
                </a:lnTo>
                <a:lnTo>
                  <a:pt x="420" y="101"/>
                </a:lnTo>
                <a:lnTo>
                  <a:pt x="421" y="101"/>
                </a:lnTo>
                <a:lnTo>
                  <a:pt x="422" y="99"/>
                </a:lnTo>
                <a:lnTo>
                  <a:pt x="423" y="96"/>
                </a:lnTo>
                <a:lnTo>
                  <a:pt x="421" y="94"/>
                </a:lnTo>
                <a:lnTo>
                  <a:pt x="420" y="92"/>
                </a:lnTo>
                <a:lnTo>
                  <a:pt x="419" y="91"/>
                </a:lnTo>
                <a:lnTo>
                  <a:pt x="420" y="90"/>
                </a:lnTo>
                <a:lnTo>
                  <a:pt x="422" y="89"/>
                </a:lnTo>
                <a:lnTo>
                  <a:pt x="422" y="91"/>
                </a:lnTo>
                <a:lnTo>
                  <a:pt x="425" y="91"/>
                </a:lnTo>
                <a:lnTo>
                  <a:pt x="426" y="92"/>
                </a:lnTo>
                <a:lnTo>
                  <a:pt x="428" y="92"/>
                </a:lnTo>
                <a:lnTo>
                  <a:pt x="432" y="94"/>
                </a:lnTo>
                <a:lnTo>
                  <a:pt x="434" y="97"/>
                </a:lnTo>
                <a:lnTo>
                  <a:pt x="435" y="96"/>
                </a:lnTo>
                <a:lnTo>
                  <a:pt x="436" y="96"/>
                </a:lnTo>
                <a:lnTo>
                  <a:pt x="435" y="96"/>
                </a:lnTo>
                <a:lnTo>
                  <a:pt x="434" y="97"/>
                </a:lnTo>
                <a:lnTo>
                  <a:pt x="434" y="100"/>
                </a:lnTo>
                <a:lnTo>
                  <a:pt x="435" y="103"/>
                </a:lnTo>
                <a:lnTo>
                  <a:pt x="437" y="104"/>
                </a:lnTo>
                <a:lnTo>
                  <a:pt x="440" y="106"/>
                </a:lnTo>
                <a:lnTo>
                  <a:pt x="440" y="108"/>
                </a:lnTo>
                <a:lnTo>
                  <a:pt x="440" y="111"/>
                </a:lnTo>
                <a:lnTo>
                  <a:pt x="439" y="113"/>
                </a:lnTo>
                <a:lnTo>
                  <a:pt x="437" y="115"/>
                </a:lnTo>
                <a:lnTo>
                  <a:pt x="437" y="117"/>
                </a:lnTo>
                <a:lnTo>
                  <a:pt x="439" y="117"/>
                </a:lnTo>
                <a:lnTo>
                  <a:pt x="441" y="117"/>
                </a:lnTo>
                <a:lnTo>
                  <a:pt x="445" y="117"/>
                </a:lnTo>
                <a:lnTo>
                  <a:pt x="445" y="120"/>
                </a:lnTo>
                <a:lnTo>
                  <a:pt x="445" y="124"/>
                </a:lnTo>
                <a:lnTo>
                  <a:pt x="446" y="128"/>
                </a:lnTo>
                <a:lnTo>
                  <a:pt x="447" y="132"/>
                </a:lnTo>
                <a:lnTo>
                  <a:pt x="448" y="132"/>
                </a:lnTo>
                <a:lnTo>
                  <a:pt x="448" y="133"/>
                </a:lnTo>
                <a:lnTo>
                  <a:pt x="448" y="133"/>
                </a:lnTo>
                <a:lnTo>
                  <a:pt x="448" y="135"/>
                </a:lnTo>
                <a:lnTo>
                  <a:pt x="448" y="138"/>
                </a:lnTo>
                <a:lnTo>
                  <a:pt x="447" y="141"/>
                </a:lnTo>
                <a:lnTo>
                  <a:pt x="448" y="145"/>
                </a:lnTo>
                <a:lnTo>
                  <a:pt x="449" y="148"/>
                </a:lnTo>
                <a:lnTo>
                  <a:pt x="452" y="153"/>
                </a:lnTo>
                <a:lnTo>
                  <a:pt x="452" y="140"/>
                </a:lnTo>
                <a:lnTo>
                  <a:pt x="454" y="139"/>
                </a:lnTo>
                <a:lnTo>
                  <a:pt x="455" y="138"/>
                </a:lnTo>
                <a:lnTo>
                  <a:pt x="456" y="135"/>
                </a:lnTo>
                <a:lnTo>
                  <a:pt x="456" y="134"/>
                </a:lnTo>
                <a:lnTo>
                  <a:pt x="455" y="131"/>
                </a:lnTo>
                <a:lnTo>
                  <a:pt x="455" y="126"/>
                </a:lnTo>
                <a:lnTo>
                  <a:pt x="452" y="125"/>
                </a:lnTo>
                <a:lnTo>
                  <a:pt x="450" y="122"/>
                </a:lnTo>
                <a:lnTo>
                  <a:pt x="450" y="120"/>
                </a:lnTo>
                <a:lnTo>
                  <a:pt x="453" y="117"/>
                </a:lnTo>
                <a:lnTo>
                  <a:pt x="455" y="110"/>
                </a:lnTo>
                <a:lnTo>
                  <a:pt x="455" y="104"/>
                </a:lnTo>
                <a:lnTo>
                  <a:pt x="455" y="101"/>
                </a:lnTo>
                <a:lnTo>
                  <a:pt x="455" y="101"/>
                </a:lnTo>
                <a:lnTo>
                  <a:pt x="454" y="100"/>
                </a:lnTo>
                <a:lnTo>
                  <a:pt x="452" y="101"/>
                </a:lnTo>
                <a:lnTo>
                  <a:pt x="450" y="99"/>
                </a:lnTo>
                <a:lnTo>
                  <a:pt x="450" y="97"/>
                </a:lnTo>
                <a:lnTo>
                  <a:pt x="450" y="93"/>
                </a:lnTo>
                <a:lnTo>
                  <a:pt x="450" y="89"/>
                </a:lnTo>
                <a:lnTo>
                  <a:pt x="450" y="82"/>
                </a:lnTo>
                <a:lnTo>
                  <a:pt x="449" y="75"/>
                </a:lnTo>
                <a:lnTo>
                  <a:pt x="448" y="68"/>
                </a:lnTo>
                <a:lnTo>
                  <a:pt x="446" y="61"/>
                </a:lnTo>
                <a:lnTo>
                  <a:pt x="443" y="51"/>
                </a:lnTo>
                <a:lnTo>
                  <a:pt x="440" y="44"/>
                </a:lnTo>
                <a:lnTo>
                  <a:pt x="436" y="36"/>
                </a:lnTo>
                <a:lnTo>
                  <a:pt x="430" y="29"/>
                </a:lnTo>
                <a:lnTo>
                  <a:pt x="430" y="28"/>
                </a:lnTo>
                <a:lnTo>
                  <a:pt x="429" y="28"/>
                </a:lnTo>
                <a:lnTo>
                  <a:pt x="429" y="26"/>
                </a:lnTo>
                <a:lnTo>
                  <a:pt x="428" y="24"/>
                </a:lnTo>
                <a:lnTo>
                  <a:pt x="427" y="24"/>
                </a:lnTo>
                <a:lnTo>
                  <a:pt x="426" y="24"/>
                </a:lnTo>
                <a:lnTo>
                  <a:pt x="420" y="19"/>
                </a:lnTo>
                <a:lnTo>
                  <a:pt x="413" y="14"/>
                </a:lnTo>
                <a:lnTo>
                  <a:pt x="406" y="10"/>
                </a:lnTo>
                <a:lnTo>
                  <a:pt x="398" y="8"/>
                </a:lnTo>
                <a:lnTo>
                  <a:pt x="395" y="6"/>
                </a:lnTo>
                <a:lnTo>
                  <a:pt x="392" y="5"/>
                </a:lnTo>
                <a:lnTo>
                  <a:pt x="390" y="3"/>
                </a:lnTo>
                <a:lnTo>
                  <a:pt x="386" y="3"/>
                </a:lnTo>
                <a:lnTo>
                  <a:pt x="384" y="3"/>
                </a:lnTo>
                <a:lnTo>
                  <a:pt x="383" y="2"/>
                </a:lnTo>
                <a:lnTo>
                  <a:pt x="373" y="1"/>
                </a:lnTo>
                <a:lnTo>
                  <a:pt x="365" y="0"/>
                </a:lnTo>
                <a:lnTo>
                  <a:pt x="356" y="0"/>
                </a:lnTo>
                <a:lnTo>
                  <a:pt x="346" y="2"/>
                </a:lnTo>
                <a:lnTo>
                  <a:pt x="346" y="2"/>
                </a:lnTo>
                <a:lnTo>
                  <a:pt x="345" y="2"/>
                </a:lnTo>
                <a:lnTo>
                  <a:pt x="333" y="6"/>
                </a:lnTo>
                <a:lnTo>
                  <a:pt x="323" y="10"/>
                </a:lnTo>
                <a:lnTo>
                  <a:pt x="314" y="17"/>
                </a:lnTo>
                <a:lnTo>
                  <a:pt x="303" y="24"/>
                </a:lnTo>
                <a:lnTo>
                  <a:pt x="296" y="30"/>
                </a:lnTo>
                <a:lnTo>
                  <a:pt x="290" y="37"/>
                </a:lnTo>
                <a:lnTo>
                  <a:pt x="285" y="45"/>
                </a:lnTo>
                <a:lnTo>
                  <a:pt x="282" y="55"/>
                </a:lnTo>
                <a:lnTo>
                  <a:pt x="283" y="57"/>
                </a:lnTo>
                <a:lnTo>
                  <a:pt x="284" y="58"/>
                </a:lnTo>
                <a:lnTo>
                  <a:pt x="283" y="57"/>
                </a:lnTo>
                <a:lnTo>
                  <a:pt x="282" y="55"/>
                </a:lnTo>
                <a:lnTo>
                  <a:pt x="280" y="59"/>
                </a:lnTo>
                <a:lnTo>
                  <a:pt x="278" y="65"/>
                </a:lnTo>
                <a:lnTo>
                  <a:pt x="277" y="71"/>
                </a:lnTo>
                <a:lnTo>
                  <a:pt x="276" y="76"/>
                </a:lnTo>
                <a:lnTo>
                  <a:pt x="275" y="79"/>
                </a:lnTo>
                <a:lnTo>
                  <a:pt x="274" y="83"/>
                </a:lnTo>
                <a:lnTo>
                  <a:pt x="275" y="85"/>
                </a:lnTo>
                <a:lnTo>
                  <a:pt x="276" y="89"/>
                </a:lnTo>
                <a:lnTo>
                  <a:pt x="277" y="91"/>
                </a:lnTo>
                <a:lnTo>
                  <a:pt x="277" y="93"/>
                </a:lnTo>
                <a:lnTo>
                  <a:pt x="278" y="106"/>
                </a:lnTo>
                <a:lnTo>
                  <a:pt x="281" y="118"/>
                </a:lnTo>
                <a:lnTo>
                  <a:pt x="283" y="124"/>
                </a:lnTo>
                <a:lnTo>
                  <a:pt x="285" y="131"/>
                </a:lnTo>
                <a:lnTo>
                  <a:pt x="288" y="136"/>
                </a:lnTo>
                <a:lnTo>
                  <a:pt x="287" y="143"/>
                </a:lnTo>
                <a:lnTo>
                  <a:pt x="287" y="143"/>
                </a:lnTo>
                <a:lnTo>
                  <a:pt x="285" y="143"/>
                </a:lnTo>
                <a:lnTo>
                  <a:pt x="283" y="143"/>
                </a:lnTo>
                <a:lnTo>
                  <a:pt x="282" y="145"/>
                </a:lnTo>
                <a:lnTo>
                  <a:pt x="281" y="147"/>
                </a:lnTo>
                <a:lnTo>
                  <a:pt x="281" y="149"/>
                </a:lnTo>
                <a:lnTo>
                  <a:pt x="281" y="152"/>
                </a:lnTo>
                <a:lnTo>
                  <a:pt x="281" y="154"/>
                </a:lnTo>
                <a:lnTo>
                  <a:pt x="282" y="156"/>
                </a:lnTo>
                <a:lnTo>
                  <a:pt x="283" y="157"/>
                </a:lnTo>
                <a:lnTo>
                  <a:pt x="284" y="157"/>
                </a:lnTo>
                <a:lnTo>
                  <a:pt x="288" y="156"/>
                </a:lnTo>
                <a:lnTo>
                  <a:pt x="289" y="156"/>
                </a:lnTo>
                <a:lnTo>
                  <a:pt x="290" y="157"/>
                </a:lnTo>
                <a:lnTo>
                  <a:pt x="289" y="161"/>
                </a:lnTo>
                <a:lnTo>
                  <a:pt x="289" y="166"/>
                </a:lnTo>
                <a:lnTo>
                  <a:pt x="289" y="170"/>
                </a:lnTo>
                <a:lnTo>
                  <a:pt x="289" y="175"/>
                </a:lnTo>
                <a:lnTo>
                  <a:pt x="291" y="178"/>
                </a:lnTo>
                <a:lnTo>
                  <a:pt x="295" y="187"/>
                </a:lnTo>
                <a:lnTo>
                  <a:pt x="301" y="194"/>
                </a:lnTo>
                <a:lnTo>
                  <a:pt x="302" y="195"/>
                </a:lnTo>
                <a:lnTo>
                  <a:pt x="304" y="196"/>
                </a:lnTo>
                <a:lnTo>
                  <a:pt x="307" y="197"/>
                </a:lnTo>
                <a:lnTo>
                  <a:pt x="309" y="196"/>
                </a:lnTo>
                <a:lnTo>
                  <a:pt x="311" y="197"/>
                </a:lnTo>
                <a:lnTo>
                  <a:pt x="312" y="199"/>
                </a:lnTo>
                <a:lnTo>
                  <a:pt x="314" y="202"/>
                </a:lnTo>
                <a:lnTo>
                  <a:pt x="314" y="204"/>
                </a:lnTo>
                <a:lnTo>
                  <a:pt x="315" y="215"/>
                </a:lnTo>
                <a:lnTo>
                  <a:pt x="318" y="224"/>
                </a:lnTo>
                <a:lnTo>
                  <a:pt x="322" y="233"/>
                </a:lnTo>
                <a:lnTo>
                  <a:pt x="328" y="243"/>
                </a:lnTo>
                <a:lnTo>
                  <a:pt x="330" y="246"/>
                </a:lnTo>
                <a:lnTo>
                  <a:pt x="332" y="248"/>
                </a:lnTo>
                <a:lnTo>
                  <a:pt x="335" y="252"/>
                </a:lnTo>
                <a:lnTo>
                  <a:pt x="336" y="254"/>
                </a:lnTo>
                <a:lnTo>
                  <a:pt x="337" y="255"/>
                </a:lnTo>
                <a:lnTo>
                  <a:pt x="337" y="258"/>
                </a:lnTo>
                <a:lnTo>
                  <a:pt x="336" y="259"/>
                </a:lnTo>
                <a:lnTo>
                  <a:pt x="335" y="261"/>
                </a:lnTo>
                <a:lnTo>
                  <a:pt x="319" y="273"/>
                </a:lnTo>
                <a:lnTo>
                  <a:pt x="305" y="286"/>
                </a:lnTo>
                <a:lnTo>
                  <a:pt x="300" y="289"/>
                </a:lnTo>
                <a:lnTo>
                  <a:pt x="295" y="295"/>
                </a:lnTo>
                <a:lnTo>
                  <a:pt x="291" y="300"/>
                </a:lnTo>
                <a:lnTo>
                  <a:pt x="288" y="307"/>
                </a:lnTo>
                <a:lnTo>
                  <a:pt x="284" y="310"/>
                </a:lnTo>
                <a:lnTo>
                  <a:pt x="282" y="315"/>
                </a:lnTo>
                <a:lnTo>
                  <a:pt x="281" y="315"/>
                </a:lnTo>
                <a:lnTo>
                  <a:pt x="281" y="316"/>
                </a:lnTo>
                <a:lnTo>
                  <a:pt x="281" y="316"/>
                </a:lnTo>
                <a:lnTo>
                  <a:pt x="281" y="316"/>
                </a:lnTo>
                <a:lnTo>
                  <a:pt x="276" y="321"/>
                </a:lnTo>
                <a:lnTo>
                  <a:pt x="273" y="324"/>
                </a:lnTo>
                <a:lnTo>
                  <a:pt x="271" y="325"/>
                </a:lnTo>
                <a:lnTo>
                  <a:pt x="270" y="328"/>
                </a:lnTo>
                <a:lnTo>
                  <a:pt x="270" y="331"/>
                </a:lnTo>
                <a:lnTo>
                  <a:pt x="271" y="334"/>
                </a:lnTo>
                <a:lnTo>
                  <a:pt x="268" y="343"/>
                </a:lnTo>
                <a:lnTo>
                  <a:pt x="266" y="352"/>
                </a:lnTo>
                <a:lnTo>
                  <a:pt x="264" y="362"/>
                </a:lnTo>
                <a:lnTo>
                  <a:pt x="263" y="371"/>
                </a:lnTo>
                <a:lnTo>
                  <a:pt x="263" y="389"/>
                </a:lnTo>
                <a:lnTo>
                  <a:pt x="263" y="407"/>
                </a:lnTo>
                <a:lnTo>
                  <a:pt x="263" y="426"/>
                </a:lnTo>
                <a:lnTo>
                  <a:pt x="262" y="443"/>
                </a:lnTo>
                <a:lnTo>
                  <a:pt x="261" y="450"/>
                </a:lnTo>
                <a:lnTo>
                  <a:pt x="263" y="457"/>
                </a:lnTo>
                <a:lnTo>
                  <a:pt x="264" y="452"/>
                </a:lnTo>
                <a:lnTo>
                  <a:pt x="267" y="446"/>
                </a:lnTo>
                <a:lnTo>
                  <a:pt x="269" y="452"/>
                </a:lnTo>
                <a:lnTo>
                  <a:pt x="268" y="457"/>
                </a:lnTo>
                <a:lnTo>
                  <a:pt x="267" y="462"/>
                </a:lnTo>
                <a:lnTo>
                  <a:pt x="266" y="467"/>
                </a:lnTo>
                <a:lnTo>
                  <a:pt x="264" y="473"/>
                </a:lnTo>
                <a:lnTo>
                  <a:pt x="266" y="476"/>
                </a:lnTo>
                <a:lnTo>
                  <a:pt x="268" y="480"/>
                </a:lnTo>
                <a:lnTo>
                  <a:pt x="273" y="482"/>
                </a:lnTo>
                <a:lnTo>
                  <a:pt x="273" y="488"/>
                </a:lnTo>
                <a:lnTo>
                  <a:pt x="273" y="494"/>
                </a:lnTo>
                <a:lnTo>
                  <a:pt x="273" y="494"/>
                </a:lnTo>
                <a:lnTo>
                  <a:pt x="270" y="494"/>
                </a:lnTo>
                <a:lnTo>
                  <a:pt x="270" y="494"/>
                </a:lnTo>
                <a:lnTo>
                  <a:pt x="267" y="511"/>
                </a:lnTo>
                <a:lnTo>
                  <a:pt x="264" y="527"/>
                </a:lnTo>
                <a:lnTo>
                  <a:pt x="264" y="527"/>
                </a:lnTo>
                <a:lnTo>
                  <a:pt x="264" y="529"/>
                </a:lnTo>
                <a:lnTo>
                  <a:pt x="263" y="536"/>
                </a:lnTo>
                <a:lnTo>
                  <a:pt x="261" y="541"/>
                </a:lnTo>
                <a:lnTo>
                  <a:pt x="259" y="543"/>
                </a:lnTo>
                <a:lnTo>
                  <a:pt x="257" y="545"/>
                </a:lnTo>
                <a:lnTo>
                  <a:pt x="257" y="546"/>
                </a:lnTo>
                <a:lnTo>
                  <a:pt x="257" y="548"/>
                </a:lnTo>
                <a:lnTo>
                  <a:pt x="254" y="564"/>
                </a:lnTo>
                <a:lnTo>
                  <a:pt x="250" y="579"/>
                </a:lnTo>
                <a:lnTo>
                  <a:pt x="248" y="588"/>
                </a:lnTo>
                <a:lnTo>
                  <a:pt x="246" y="596"/>
                </a:lnTo>
                <a:lnTo>
                  <a:pt x="242" y="606"/>
                </a:lnTo>
                <a:lnTo>
                  <a:pt x="240" y="614"/>
                </a:lnTo>
                <a:lnTo>
                  <a:pt x="240" y="615"/>
                </a:lnTo>
                <a:lnTo>
                  <a:pt x="239" y="615"/>
                </a:lnTo>
                <a:lnTo>
                  <a:pt x="238" y="615"/>
                </a:lnTo>
                <a:lnTo>
                  <a:pt x="236" y="616"/>
                </a:lnTo>
                <a:lnTo>
                  <a:pt x="235" y="617"/>
                </a:lnTo>
                <a:lnTo>
                  <a:pt x="235" y="618"/>
                </a:lnTo>
                <a:lnTo>
                  <a:pt x="234" y="621"/>
                </a:lnTo>
                <a:lnTo>
                  <a:pt x="233" y="624"/>
                </a:lnTo>
                <a:lnTo>
                  <a:pt x="233" y="624"/>
                </a:lnTo>
                <a:lnTo>
                  <a:pt x="233" y="624"/>
                </a:lnTo>
                <a:lnTo>
                  <a:pt x="231" y="627"/>
                </a:lnTo>
                <a:lnTo>
                  <a:pt x="229" y="628"/>
                </a:lnTo>
                <a:lnTo>
                  <a:pt x="229" y="630"/>
                </a:lnTo>
                <a:lnTo>
                  <a:pt x="229" y="632"/>
                </a:lnTo>
                <a:lnTo>
                  <a:pt x="229" y="632"/>
                </a:lnTo>
                <a:lnTo>
                  <a:pt x="229" y="634"/>
                </a:lnTo>
                <a:lnTo>
                  <a:pt x="227" y="636"/>
                </a:lnTo>
                <a:lnTo>
                  <a:pt x="226" y="638"/>
                </a:lnTo>
                <a:lnTo>
                  <a:pt x="225" y="642"/>
                </a:lnTo>
                <a:lnTo>
                  <a:pt x="225" y="645"/>
                </a:lnTo>
                <a:lnTo>
                  <a:pt x="221" y="652"/>
                </a:lnTo>
                <a:lnTo>
                  <a:pt x="219" y="660"/>
                </a:lnTo>
                <a:lnTo>
                  <a:pt x="216" y="663"/>
                </a:lnTo>
                <a:lnTo>
                  <a:pt x="215" y="666"/>
                </a:lnTo>
                <a:lnTo>
                  <a:pt x="214" y="669"/>
                </a:lnTo>
                <a:lnTo>
                  <a:pt x="214" y="672"/>
                </a:lnTo>
                <a:lnTo>
                  <a:pt x="214" y="672"/>
                </a:lnTo>
                <a:lnTo>
                  <a:pt x="214" y="672"/>
                </a:lnTo>
                <a:lnTo>
                  <a:pt x="214" y="672"/>
                </a:lnTo>
                <a:lnTo>
                  <a:pt x="212" y="674"/>
                </a:lnTo>
                <a:lnTo>
                  <a:pt x="211" y="678"/>
                </a:lnTo>
                <a:lnTo>
                  <a:pt x="211" y="681"/>
                </a:lnTo>
                <a:lnTo>
                  <a:pt x="211" y="685"/>
                </a:lnTo>
                <a:lnTo>
                  <a:pt x="209" y="688"/>
                </a:lnTo>
                <a:lnTo>
                  <a:pt x="209" y="692"/>
                </a:lnTo>
                <a:lnTo>
                  <a:pt x="207" y="693"/>
                </a:lnTo>
                <a:lnTo>
                  <a:pt x="206" y="694"/>
                </a:lnTo>
                <a:lnTo>
                  <a:pt x="202" y="704"/>
                </a:lnTo>
                <a:lnTo>
                  <a:pt x="201" y="713"/>
                </a:lnTo>
                <a:lnTo>
                  <a:pt x="200" y="722"/>
                </a:lnTo>
                <a:lnTo>
                  <a:pt x="199" y="732"/>
                </a:lnTo>
                <a:lnTo>
                  <a:pt x="199" y="736"/>
                </a:lnTo>
                <a:lnTo>
                  <a:pt x="198" y="740"/>
                </a:lnTo>
                <a:lnTo>
                  <a:pt x="194" y="744"/>
                </a:lnTo>
                <a:lnTo>
                  <a:pt x="192" y="750"/>
                </a:lnTo>
                <a:lnTo>
                  <a:pt x="191" y="756"/>
                </a:lnTo>
                <a:lnTo>
                  <a:pt x="190" y="763"/>
                </a:lnTo>
                <a:lnTo>
                  <a:pt x="190" y="770"/>
                </a:lnTo>
                <a:lnTo>
                  <a:pt x="191" y="778"/>
                </a:lnTo>
                <a:lnTo>
                  <a:pt x="192" y="785"/>
                </a:lnTo>
                <a:lnTo>
                  <a:pt x="194" y="793"/>
                </a:lnTo>
                <a:lnTo>
                  <a:pt x="193" y="800"/>
                </a:lnTo>
                <a:lnTo>
                  <a:pt x="190" y="809"/>
                </a:lnTo>
                <a:lnTo>
                  <a:pt x="188" y="810"/>
                </a:lnTo>
                <a:lnTo>
                  <a:pt x="190" y="811"/>
                </a:lnTo>
                <a:lnTo>
                  <a:pt x="186" y="817"/>
                </a:lnTo>
                <a:lnTo>
                  <a:pt x="184" y="824"/>
                </a:lnTo>
                <a:lnTo>
                  <a:pt x="183" y="831"/>
                </a:lnTo>
                <a:lnTo>
                  <a:pt x="184" y="838"/>
                </a:lnTo>
                <a:lnTo>
                  <a:pt x="183" y="838"/>
                </a:lnTo>
                <a:lnTo>
                  <a:pt x="185" y="837"/>
                </a:lnTo>
                <a:lnTo>
                  <a:pt x="186" y="838"/>
                </a:lnTo>
                <a:lnTo>
                  <a:pt x="186" y="839"/>
                </a:lnTo>
                <a:lnTo>
                  <a:pt x="186" y="840"/>
                </a:lnTo>
                <a:lnTo>
                  <a:pt x="186" y="841"/>
                </a:lnTo>
                <a:lnTo>
                  <a:pt x="186" y="842"/>
                </a:lnTo>
                <a:lnTo>
                  <a:pt x="188" y="841"/>
                </a:lnTo>
                <a:lnTo>
                  <a:pt x="190" y="842"/>
                </a:lnTo>
                <a:lnTo>
                  <a:pt x="191" y="844"/>
                </a:lnTo>
                <a:lnTo>
                  <a:pt x="192" y="845"/>
                </a:lnTo>
                <a:lnTo>
                  <a:pt x="192" y="845"/>
                </a:lnTo>
                <a:lnTo>
                  <a:pt x="192" y="846"/>
                </a:lnTo>
                <a:lnTo>
                  <a:pt x="192" y="845"/>
                </a:lnTo>
                <a:lnTo>
                  <a:pt x="192" y="845"/>
                </a:lnTo>
                <a:lnTo>
                  <a:pt x="192" y="847"/>
                </a:lnTo>
                <a:lnTo>
                  <a:pt x="193" y="848"/>
                </a:lnTo>
                <a:lnTo>
                  <a:pt x="192" y="851"/>
                </a:lnTo>
                <a:lnTo>
                  <a:pt x="191" y="852"/>
                </a:lnTo>
                <a:lnTo>
                  <a:pt x="190" y="851"/>
                </a:lnTo>
                <a:lnTo>
                  <a:pt x="188" y="849"/>
                </a:lnTo>
                <a:lnTo>
                  <a:pt x="187" y="848"/>
                </a:lnTo>
                <a:lnTo>
                  <a:pt x="186" y="846"/>
                </a:lnTo>
                <a:lnTo>
                  <a:pt x="185" y="845"/>
                </a:lnTo>
                <a:lnTo>
                  <a:pt x="186" y="842"/>
                </a:lnTo>
                <a:lnTo>
                  <a:pt x="186" y="842"/>
                </a:lnTo>
                <a:lnTo>
                  <a:pt x="186" y="842"/>
                </a:lnTo>
                <a:lnTo>
                  <a:pt x="186" y="842"/>
                </a:lnTo>
                <a:lnTo>
                  <a:pt x="185" y="842"/>
                </a:lnTo>
                <a:lnTo>
                  <a:pt x="184" y="842"/>
                </a:lnTo>
                <a:lnTo>
                  <a:pt x="183" y="840"/>
                </a:lnTo>
                <a:lnTo>
                  <a:pt x="183" y="839"/>
                </a:lnTo>
                <a:lnTo>
                  <a:pt x="183" y="838"/>
                </a:lnTo>
                <a:lnTo>
                  <a:pt x="184" y="838"/>
                </a:lnTo>
                <a:lnTo>
                  <a:pt x="184" y="838"/>
                </a:lnTo>
                <a:lnTo>
                  <a:pt x="181" y="838"/>
                </a:lnTo>
                <a:lnTo>
                  <a:pt x="179" y="840"/>
                </a:lnTo>
                <a:lnTo>
                  <a:pt x="179" y="856"/>
                </a:lnTo>
                <a:lnTo>
                  <a:pt x="177" y="873"/>
                </a:lnTo>
                <a:lnTo>
                  <a:pt x="176" y="882"/>
                </a:lnTo>
                <a:lnTo>
                  <a:pt x="173" y="890"/>
                </a:lnTo>
                <a:lnTo>
                  <a:pt x="171" y="900"/>
                </a:lnTo>
                <a:lnTo>
                  <a:pt x="167" y="908"/>
                </a:lnTo>
                <a:lnTo>
                  <a:pt x="167" y="904"/>
                </a:lnTo>
                <a:lnTo>
                  <a:pt x="166" y="903"/>
                </a:lnTo>
                <a:lnTo>
                  <a:pt x="165" y="903"/>
                </a:lnTo>
                <a:lnTo>
                  <a:pt x="164" y="903"/>
                </a:lnTo>
                <a:lnTo>
                  <a:pt x="163" y="904"/>
                </a:lnTo>
                <a:lnTo>
                  <a:pt x="163" y="905"/>
                </a:lnTo>
                <a:lnTo>
                  <a:pt x="163" y="910"/>
                </a:lnTo>
                <a:lnTo>
                  <a:pt x="164" y="914"/>
                </a:lnTo>
                <a:lnTo>
                  <a:pt x="164" y="916"/>
                </a:lnTo>
                <a:lnTo>
                  <a:pt x="163" y="917"/>
                </a:lnTo>
                <a:lnTo>
                  <a:pt x="160" y="918"/>
                </a:lnTo>
                <a:lnTo>
                  <a:pt x="157" y="918"/>
                </a:lnTo>
                <a:lnTo>
                  <a:pt x="156" y="919"/>
                </a:lnTo>
                <a:lnTo>
                  <a:pt x="154" y="919"/>
                </a:lnTo>
                <a:lnTo>
                  <a:pt x="153" y="921"/>
                </a:lnTo>
                <a:lnTo>
                  <a:pt x="153" y="923"/>
                </a:lnTo>
                <a:lnTo>
                  <a:pt x="153" y="928"/>
                </a:lnTo>
                <a:lnTo>
                  <a:pt x="153" y="932"/>
                </a:lnTo>
                <a:lnTo>
                  <a:pt x="152" y="936"/>
                </a:lnTo>
                <a:lnTo>
                  <a:pt x="150" y="940"/>
                </a:lnTo>
                <a:lnTo>
                  <a:pt x="145" y="947"/>
                </a:lnTo>
                <a:lnTo>
                  <a:pt x="139" y="953"/>
                </a:lnTo>
                <a:lnTo>
                  <a:pt x="135" y="958"/>
                </a:lnTo>
                <a:lnTo>
                  <a:pt x="130" y="963"/>
                </a:lnTo>
                <a:lnTo>
                  <a:pt x="128" y="968"/>
                </a:lnTo>
                <a:lnTo>
                  <a:pt x="126" y="974"/>
                </a:lnTo>
                <a:lnTo>
                  <a:pt x="126" y="977"/>
                </a:lnTo>
                <a:lnTo>
                  <a:pt x="125" y="978"/>
                </a:lnTo>
                <a:lnTo>
                  <a:pt x="124" y="981"/>
                </a:lnTo>
                <a:lnTo>
                  <a:pt x="123" y="986"/>
                </a:lnTo>
                <a:lnTo>
                  <a:pt x="124" y="981"/>
                </a:lnTo>
                <a:lnTo>
                  <a:pt x="125" y="978"/>
                </a:lnTo>
                <a:lnTo>
                  <a:pt x="124" y="972"/>
                </a:lnTo>
                <a:lnTo>
                  <a:pt x="124" y="966"/>
                </a:lnTo>
                <a:lnTo>
                  <a:pt x="122" y="966"/>
                </a:lnTo>
                <a:lnTo>
                  <a:pt x="121" y="968"/>
                </a:lnTo>
                <a:lnTo>
                  <a:pt x="116" y="974"/>
                </a:lnTo>
                <a:lnTo>
                  <a:pt x="110" y="980"/>
                </a:lnTo>
                <a:lnTo>
                  <a:pt x="105" y="985"/>
                </a:lnTo>
                <a:lnTo>
                  <a:pt x="100" y="989"/>
                </a:lnTo>
                <a:lnTo>
                  <a:pt x="96" y="991"/>
                </a:lnTo>
                <a:lnTo>
                  <a:pt x="93" y="994"/>
                </a:lnTo>
                <a:lnTo>
                  <a:pt x="90" y="996"/>
                </a:lnTo>
                <a:lnTo>
                  <a:pt x="89" y="1000"/>
                </a:lnTo>
                <a:lnTo>
                  <a:pt x="89" y="1000"/>
                </a:lnTo>
                <a:lnTo>
                  <a:pt x="88" y="1000"/>
                </a:lnTo>
                <a:lnTo>
                  <a:pt x="87" y="1001"/>
                </a:lnTo>
                <a:lnTo>
                  <a:pt x="88" y="1001"/>
                </a:lnTo>
                <a:lnTo>
                  <a:pt x="89" y="1001"/>
                </a:lnTo>
                <a:lnTo>
                  <a:pt x="90" y="1003"/>
                </a:lnTo>
                <a:lnTo>
                  <a:pt x="93" y="1005"/>
                </a:lnTo>
                <a:lnTo>
                  <a:pt x="95" y="1005"/>
                </a:lnTo>
                <a:lnTo>
                  <a:pt x="98" y="1003"/>
                </a:lnTo>
                <a:lnTo>
                  <a:pt x="107" y="999"/>
                </a:lnTo>
                <a:lnTo>
                  <a:pt x="115" y="994"/>
                </a:lnTo>
                <a:lnTo>
                  <a:pt x="117" y="998"/>
                </a:lnTo>
                <a:lnTo>
                  <a:pt x="118" y="1002"/>
                </a:lnTo>
                <a:lnTo>
                  <a:pt x="118" y="1003"/>
                </a:lnTo>
                <a:lnTo>
                  <a:pt x="117" y="1005"/>
                </a:lnTo>
                <a:lnTo>
                  <a:pt x="115" y="1009"/>
                </a:lnTo>
                <a:lnTo>
                  <a:pt x="115" y="1015"/>
                </a:lnTo>
                <a:lnTo>
                  <a:pt x="115" y="1020"/>
                </a:lnTo>
                <a:lnTo>
                  <a:pt x="115" y="1024"/>
                </a:lnTo>
                <a:lnTo>
                  <a:pt x="115" y="1035"/>
                </a:lnTo>
                <a:lnTo>
                  <a:pt x="114" y="1045"/>
                </a:lnTo>
                <a:lnTo>
                  <a:pt x="114" y="1049"/>
                </a:lnTo>
                <a:lnTo>
                  <a:pt x="116" y="1051"/>
                </a:lnTo>
                <a:lnTo>
                  <a:pt x="117" y="1052"/>
                </a:lnTo>
                <a:lnTo>
                  <a:pt x="118" y="1051"/>
                </a:lnTo>
                <a:lnTo>
                  <a:pt x="119" y="1050"/>
                </a:lnTo>
                <a:lnTo>
                  <a:pt x="121" y="1049"/>
                </a:lnTo>
                <a:lnTo>
                  <a:pt x="122" y="1051"/>
                </a:lnTo>
                <a:lnTo>
                  <a:pt x="123" y="1055"/>
                </a:lnTo>
                <a:lnTo>
                  <a:pt x="123" y="1057"/>
                </a:lnTo>
                <a:lnTo>
                  <a:pt x="123" y="1059"/>
                </a:lnTo>
                <a:lnTo>
                  <a:pt x="121" y="1062"/>
                </a:lnTo>
                <a:lnTo>
                  <a:pt x="121" y="1065"/>
                </a:lnTo>
                <a:lnTo>
                  <a:pt x="121" y="1069"/>
                </a:lnTo>
                <a:lnTo>
                  <a:pt x="123" y="1072"/>
                </a:lnTo>
                <a:lnTo>
                  <a:pt x="123" y="1076"/>
                </a:lnTo>
                <a:lnTo>
                  <a:pt x="124" y="1079"/>
                </a:lnTo>
                <a:lnTo>
                  <a:pt x="124" y="1082"/>
                </a:lnTo>
                <a:lnTo>
                  <a:pt x="126" y="1083"/>
                </a:lnTo>
                <a:lnTo>
                  <a:pt x="129" y="1083"/>
                </a:lnTo>
                <a:lnTo>
                  <a:pt x="131" y="1082"/>
                </a:lnTo>
                <a:lnTo>
                  <a:pt x="133" y="1079"/>
                </a:lnTo>
                <a:lnTo>
                  <a:pt x="137" y="1077"/>
                </a:lnTo>
                <a:lnTo>
                  <a:pt x="139" y="1075"/>
                </a:lnTo>
                <a:lnTo>
                  <a:pt x="142" y="1072"/>
                </a:lnTo>
                <a:lnTo>
                  <a:pt x="143" y="1069"/>
                </a:lnTo>
                <a:lnTo>
                  <a:pt x="143" y="1066"/>
                </a:lnTo>
                <a:lnTo>
                  <a:pt x="144" y="1054"/>
                </a:lnTo>
                <a:lnTo>
                  <a:pt x="145" y="1041"/>
                </a:lnTo>
                <a:lnTo>
                  <a:pt x="147" y="1033"/>
                </a:lnTo>
                <a:lnTo>
                  <a:pt x="147" y="1026"/>
                </a:lnTo>
                <a:lnTo>
                  <a:pt x="147" y="1021"/>
                </a:lnTo>
                <a:lnTo>
                  <a:pt x="147" y="1017"/>
                </a:lnTo>
                <a:lnTo>
                  <a:pt x="149" y="1014"/>
                </a:lnTo>
                <a:lnTo>
                  <a:pt x="150" y="1010"/>
                </a:lnTo>
                <a:lnTo>
                  <a:pt x="154" y="1005"/>
                </a:lnTo>
                <a:lnTo>
                  <a:pt x="159" y="999"/>
                </a:lnTo>
                <a:lnTo>
                  <a:pt x="162" y="996"/>
                </a:lnTo>
                <a:lnTo>
                  <a:pt x="165" y="994"/>
                </a:lnTo>
                <a:lnTo>
                  <a:pt x="169" y="992"/>
                </a:lnTo>
                <a:lnTo>
                  <a:pt x="173" y="992"/>
                </a:lnTo>
                <a:lnTo>
                  <a:pt x="179" y="992"/>
                </a:lnTo>
                <a:lnTo>
                  <a:pt x="184" y="992"/>
                </a:lnTo>
                <a:lnTo>
                  <a:pt x="188" y="994"/>
                </a:lnTo>
                <a:lnTo>
                  <a:pt x="193" y="996"/>
                </a:lnTo>
                <a:lnTo>
                  <a:pt x="197" y="999"/>
                </a:lnTo>
                <a:lnTo>
                  <a:pt x="199" y="1003"/>
                </a:lnTo>
                <a:lnTo>
                  <a:pt x="202" y="1008"/>
                </a:lnTo>
                <a:lnTo>
                  <a:pt x="205" y="1013"/>
                </a:lnTo>
                <a:lnTo>
                  <a:pt x="207" y="1020"/>
                </a:lnTo>
                <a:lnTo>
                  <a:pt x="211" y="1027"/>
                </a:lnTo>
                <a:lnTo>
                  <a:pt x="213" y="1029"/>
                </a:lnTo>
                <a:lnTo>
                  <a:pt x="216" y="1031"/>
                </a:lnTo>
                <a:lnTo>
                  <a:pt x="219" y="1034"/>
                </a:lnTo>
                <a:lnTo>
                  <a:pt x="223" y="1035"/>
                </a:lnTo>
                <a:lnTo>
                  <a:pt x="227" y="1036"/>
                </a:lnTo>
                <a:lnTo>
                  <a:pt x="229" y="1035"/>
                </a:lnTo>
                <a:lnTo>
                  <a:pt x="232" y="1034"/>
                </a:lnTo>
                <a:lnTo>
                  <a:pt x="234" y="1033"/>
                </a:lnTo>
                <a:lnTo>
                  <a:pt x="235" y="1030"/>
                </a:lnTo>
                <a:lnTo>
                  <a:pt x="236" y="1028"/>
                </a:lnTo>
                <a:lnTo>
                  <a:pt x="235" y="1024"/>
                </a:lnTo>
                <a:lnTo>
                  <a:pt x="234" y="1022"/>
                </a:lnTo>
                <a:lnTo>
                  <a:pt x="225" y="1008"/>
                </a:lnTo>
                <a:lnTo>
                  <a:pt x="216" y="993"/>
                </a:lnTo>
                <a:lnTo>
                  <a:pt x="213" y="979"/>
                </a:lnTo>
                <a:lnTo>
                  <a:pt x="209" y="965"/>
                </a:lnTo>
                <a:lnTo>
                  <a:pt x="207" y="956"/>
                </a:lnTo>
                <a:lnTo>
                  <a:pt x="206" y="946"/>
                </a:lnTo>
                <a:lnTo>
                  <a:pt x="204" y="936"/>
                </a:lnTo>
                <a:lnTo>
                  <a:pt x="201" y="926"/>
                </a:lnTo>
                <a:lnTo>
                  <a:pt x="204" y="924"/>
                </a:lnTo>
                <a:lnTo>
                  <a:pt x="206" y="919"/>
                </a:lnTo>
                <a:lnTo>
                  <a:pt x="206" y="911"/>
                </a:lnTo>
                <a:lnTo>
                  <a:pt x="206" y="911"/>
                </a:lnTo>
                <a:lnTo>
                  <a:pt x="206" y="911"/>
                </a:lnTo>
                <a:lnTo>
                  <a:pt x="206" y="902"/>
                </a:lnTo>
                <a:lnTo>
                  <a:pt x="208" y="893"/>
                </a:lnTo>
                <a:lnTo>
                  <a:pt x="211" y="883"/>
                </a:lnTo>
                <a:lnTo>
                  <a:pt x="214" y="874"/>
                </a:lnTo>
                <a:lnTo>
                  <a:pt x="222" y="856"/>
                </a:lnTo>
                <a:lnTo>
                  <a:pt x="231" y="838"/>
                </a:lnTo>
                <a:lnTo>
                  <a:pt x="236" y="824"/>
                </a:lnTo>
                <a:lnTo>
                  <a:pt x="242" y="810"/>
                </a:lnTo>
                <a:lnTo>
                  <a:pt x="243" y="811"/>
                </a:lnTo>
                <a:lnTo>
                  <a:pt x="243" y="811"/>
                </a:lnTo>
                <a:lnTo>
                  <a:pt x="246" y="807"/>
                </a:lnTo>
                <a:lnTo>
                  <a:pt x="246" y="804"/>
                </a:lnTo>
                <a:lnTo>
                  <a:pt x="246" y="803"/>
                </a:lnTo>
                <a:lnTo>
                  <a:pt x="246" y="803"/>
                </a:lnTo>
                <a:lnTo>
                  <a:pt x="249" y="800"/>
                </a:lnTo>
                <a:lnTo>
                  <a:pt x="250" y="798"/>
                </a:lnTo>
                <a:lnTo>
                  <a:pt x="253" y="793"/>
                </a:lnTo>
                <a:lnTo>
                  <a:pt x="254" y="790"/>
                </a:lnTo>
                <a:lnTo>
                  <a:pt x="255" y="786"/>
                </a:lnTo>
                <a:lnTo>
                  <a:pt x="257" y="783"/>
                </a:lnTo>
                <a:lnTo>
                  <a:pt x="259" y="782"/>
                </a:lnTo>
                <a:lnTo>
                  <a:pt x="260" y="778"/>
                </a:lnTo>
                <a:lnTo>
                  <a:pt x="260" y="777"/>
                </a:lnTo>
                <a:lnTo>
                  <a:pt x="260" y="776"/>
                </a:lnTo>
                <a:lnTo>
                  <a:pt x="261" y="774"/>
                </a:lnTo>
                <a:lnTo>
                  <a:pt x="262" y="772"/>
                </a:lnTo>
                <a:lnTo>
                  <a:pt x="262" y="772"/>
                </a:lnTo>
                <a:lnTo>
                  <a:pt x="263" y="772"/>
                </a:lnTo>
                <a:lnTo>
                  <a:pt x="264" y="771"/>
                </a:lnTo>
                <a:lnTo>
                  <a:pt x="266" y="770"/>
                </a:lnTo>
                <a:lnTo>
                  <a:pt x="269" y="758"/>
                </a:lnTo>
                <a:lnTo>
                  <a:pt x="274" y="746"/>
                </a:lnTo>
                <a:lnTo>
                  <a:pt x="275" y="746"/>
                </a:lnTo>
                <a:lnTo>
                  <a:pt x="275" y="744"/>
                </a:lnTo>
                <a:lnTo>
                  <a:pt x="276" y="742"/>
                </a:lnTo>
                <a:lnTo>
                  <a:pt x="277" y="739"/>
                </a:lnTo>
                <a:lnTo>
                  <a:pt x="282" y="722"/>
                </a:lnTo>
                <a:lnTo>
                  <a:pt x="287" y="706"/>
                </a:lnTo>
                <a:lnTo>
                  <a:pt x="290" y="692"/>
                </a:lnTo>
                <a:lnTo>
                  <a:pt x="294" y="679"/>
                </a:lnTo>
                <a:lnTo>
                  <a:pt x="296" y="663"/>
                </a:lnTo>
                <a:lnTo>
                  <a:pt x="298" y="648"/>
                </a:lnTo>
                <a:lnTo>
                  <a:pt x="301" y="632"/>
                </a:lnTo>
                <a:lnTo>
                  <a:pt x="304" y="616"/>
                </a:lnTo>
                <a:lnTo>
                  <a:pt x="311" y="594"/>
                </a:lnTo>
                <a:lnTo>
                  <a:pt x="318" y="572"/>
                </a:lnTo>
                <a:lnTo>
                  <a:pt x="326" y="550"/>
                </a:lnTo>
                <a:lnTo>
                  <a:pt x="333" y="527"/>
                </a:lnTo>
                <a:lnTo>
                  <a:pt x="338" y="513"/>
                </a:lnTo>
                <a:lnTo>
                  <a:pt x="342" y="499"/>
                </a:lnTo>
                <a:lnTo>
                  <a:pt x="344" y="485"/>
                </a:lnTo>
                <a:lnTo>
                  <a:pt x="345" y="470"/>
                </a:lnTo>
                <a:lnTo>
                  <a:pt x="346" y="462"/>
                </a:lnTo>
                <a:lnTo>
                  <a:pt x="347" y="459"/>
                </a:lnTo>
                <a:lnTo>
                  <a:pt x="351" y="459"/>
                </a:lnTo>
                <a:lnTo>
                  <a:pt x="359" y="461"/>
                </a:lnTo>
                <a:lnTo>
                  <a:pt x="365" y="463"/>
                </a:lnTo>
                <a:lnTo>
                  <a:pt x="371" y="467"/>
                </a:lnTo>
                <a:lnTo>
                  <a:pt x="376" y="470"/>
                </a:lnTo>
                <a:lnTo>
                  <a:pt x="380" y="474"/>
                </a:lnTo>
                <a:lnTo>
                  <a:pt x="385" y="478"/>
                </a:lnTo>
                <a:lnTo>
                  <a:pt x="388" y="483"/>
                </a:lnTo>
                <a:lnTo>
                  <a:pt x="391" y="489"/>
                </a:lnTo>
                <a:lnTo>
                  <a:pt x="394" y="495"/>
                </a:lnTo>
                <a:lnTo>
                  <a:pt x="398" y="505"/>
                </a:lnTo>
                <a:lnTo>
                  <a:pt x="401" y="517"/>
                </a:lnTo>
                <a:lnTo>
                  <a:pt x="405" y="527"/>
                </a:lnTo>
                <a:lnTo>
                  <a:pt x="408" y="538"/>
                </a:lnTo>
                <a:lnTo>
                  <a:pt x="414" y="553"/>
                </a:lnTo>
                <a:lnTo>
                  <a:pt x="419" y="567"/>
                </a:lnTo>
                <a:lnTo>
                  <a:pt x="425" y="581"/>
                </a:lnTo>
                <a:lnTo>
                  <a:pt x="432" y="595"/>
                </a:lnTo>
                <a:lnTo>
                  <a:pt x="442" y="609"/>
                </a:lnTo>
                <a:lnTo>
                  <a:pt x="453" y="623"/>
                </a:lnTo>
                <a:lnTo>
                  <a:pt x="464" y="637"/>
                </a:lnTo>
                <a:lnTo>
                  <a:pt x="474" y="651"/>
                </a:lnTo>
                <a:lnTo>
                  <a:pt x="478" y="656"/>
                </a:lnTo>
                <a:lnTo>
                  <a:pt x="482" y="662"/>
                </a:lnTo>
                <a:lnTo>
                  <a:pt x="480" y="663"/>
                </a:lnTo>
                <a:lnTo>
                  <a:pt x="478" y="665"/>
                </a:lnTo>
                <a:lnTo>
                  <a:pt x="478" y="666"/>
                </a:lnTo>
                <a:lnTo>
                  <a:pt x="478" y="669"/>
                </a:lnTo>
                <a:lnTo>
                  <a:pt x="478" y="672"/>
                </a:lnTo>
                <a:lnTo>
                  <a:pt x="477" y="676"/>
                </a:lnTo>
                <a:lnTo>
                  <a:pt x="476" y="677"/>
                </a:lnTo>
                <a:lnTo>
                  <a:pt x="476" y="678"/>
                </a:lnTo>
                <a:lnTo>
                  <a:pt x="475" y="680"/>
                </a:lnTo>
                <a:lnTo>
                  <a:pt x="474" y="684"/>
                </a:lnTo>
                <a:lnTo>
                  <a:pt x="473" y="686"/>
                </a:lnTo>
                <a:lnTo>
                  <a:pt x="474" y="690"/>
                </a:lnTo>
                <a:lnTo>
                  <a:pt x="474" y="695"/>
                </a:lnTo>
                <a:lnTo>
                  <a:pt x="474" y="701"/>
                </a:lnTo>
                <a:lnTo>
                  <a:pt x="474" y="706"/>
                </a:lnTo>
                <a:lnTo>
                  <a:pt x="473" y="709"/>
                </a:lnTo>
                <a:lnTo>
                  <a:pt x="470" y="714"/>
                </a:lnTo>
                <a:lnTo>
                  <a:pt x="467" y="718"/>
                </a:lnTo>
                <a:lnTo>
                  <a:pt x="463" y="721"/>
                </a:lnTo>
                <a:lnTo>
                  <a:pt x="459" y="725"/>
                </a:lnTo>
                <a:lnTo>
                  <a:pt x="456" y="726"/>
                </a:lnTo>
                <a:lnTo>
                  <a:pt x="455" y="728"/>
                </a:lnTo>
                <a:lnTo>
                  <a:pt x="450" y="732"/>
                </a:lnTo>
                <a:lnTo>
                  <a:pt x="447" y="735"/>
                </a:lnTo>
                <a:lnTo>
                  <a:pt x="445" y="740"/>
                </a:lnTo>
                <a:lnTo>
                  <a:pt x="445" y="746"/>
                </a:lnTo>
                <a:lnTo>
                  <a:pt x="445" y="748"/>
                </a:lnTo>
                <a:lnTo>
                  <a:pt x="446" y="750"/>
                </a:lnTo>
                <a:lnTo>
                  <a:pt x="447" y="751"/>
                </a:lnTo>
                <a:lnTo>
                  <a:pt x="447" y="751"/>
                </a:lnTo>
                <a:lnTo>
                  <a:pt x="447" y="751"/>
                </a:lnTo>
                <a:lnTo>
                  <a:pt x="446" y="750"/>
                </a:lnTo>
                <a:lnTo>
                  <a:pt x="446" y="754"/>
                </a:lnTo>
                <a:lnTo>
                  <a:pt x="446" y="756"/>
                </a:lnTo>
                <a:lnTo>
                  <a:pt x="443" y="758"/>
                </a:lnTo>
                <a:lnTo>
                  <a:pt x="442" y="761"/>
                </a:lnTo>
                <a:lnTo>
                  <a:pt x="437" y="765"/>
                </a:lnTo>
                <a:lnTo>
                  <a:pt x="433" y="771"/>
                </a:lnTo>
                <a:lnTo>
                  <a:pt x="425" y="781"/>
                </a:lnTo>
                <a:lnTo>
                  <a:pt x="418" y="791"/>
                </a:lnTo>
                <a:lnTo>
                  <a:pt x="412" y="802"/>
                </a:lnTo>
                <a:lnTo>
                  <a:pt x="406" y="813"/>
                </a:lnTo>
                <a:lnTo>
                  <a:pt x="406" y="814"/>
                </a:lnTo>
                <a:lnTo>
                  <a:pt x="406" y="814"/>
                </a:lnTo>
                <a:lnTo>
                  <a:pt x="404" y="817"/>
                </a:lnTo>
                <a:lnTo>
                  <a:pt x="404" y="819"/>
                </a:lnTo>
                <a:lnTo>
                  <a:pt x="399" y="830"/>
                </a:lnTo>
                <a:lnTo>
                  <a:pt x="394" y="840"/>
                </a:lnTo>
                <a:lnTo>
                  <a:pt x="390" y="849"/>
                </a:lnTo>
                <a:lnTo>
                  <a:pt x="385" y="860"/>
                </a:lnTo>
                <a:lnTo>
                  <a:pt x="378" y="876"/>
                </a:lnTo>
                <a:lnTo>
                  <a:pt x="371" y="891"/>
                </a:lnTo>
                <a:lnTo>
                  <a:pt x="364" y="907"/>
                </a:lnTo>
                <a:lnTo>
                  <a:pt x="359" y="923"/>
                </a:lnTo>
                <a:lnTo>
                  <a:pt x="358" y="925"/>
                </a:lnTo>
                <a:lnTo>
                  <a:pt x="358" y="926"/>
                </a:lnTo>
                <a:lnTo>
                  <a:pt x="356" y="928"/>
                </a:lnTo>
                <a:lnTo>
                  <a:pt x="356" y="929"/>
                </a:lnTo>
                <a:lnTo>
                  <a:pt x="354" y="930"/>
                </a:lnTo>
                <a:lnTo>
                  <a:pt x="353" y="931"/>
                </a:lnTo>
                <a:lnTo>
                  <a:pt x="352" y="932"/>
                </a:lnTo>
                <a:lnTo>
                  <a:pt x="351" y="933"/>
                </a:lnTo>
                <a:lnTo>
                  <a:pt x="350" y="940"/>
                </a:lnTo>
                <a:lnTo>
                  <a:pt x="351" y="947"/>
                </a:lnTo>
                <a:lnTo>
                  <a:pt x="344" y="964"/>
                </a:lnTo>
                <a:lnTo>
                  <a:pt x="338" y="981"/>
                </a:lnTo>
                <a:lnTo>
                  <a:pt x="337" y="985"/>
                </a:lnTo>
                <a:lnTo>
                  <a:pt x="338" y="987"/>
                </a:lnTo>
                <a:lnTo>
                  <a:pt x="339" y="988"/>
                </a:lnTo>
                <a:lnTo>
                  <a:pt x="342" y="989"/>
                </a:lnTo>
                <a:lnTo>
                  <a:pt x="343" y="992"/>
                </a:lnTo>
                <a:lnTo>
                  <a:pt x="344" y="994"/>
                </a:lnTo>
                <a:lnTo>
                  <a:pt x="344" y="995"/>
                </a:lnTo>
                <a:lnTo>
                  <a:pt x="342" y="998"/>
                </a:lnTo>
                <a:lnTo>
                  <a:pt x="339" y="1000"/>
                </a:lnTo>
                <a:lnTo>
                  <a:pt x="337" y="1002"/>
                </a:lnTo>
                <a:lnTo>
                  <a:pt x="336" y="1003"/>
                </a:lnTo>
                <a:lnTo>
                  <a:pt x="336" y="1005"/>
                </a:lnTo>
                <a:lnTo>
                  <a:pt x="337" y="1006"/>
                </a:lnTo>
                <a:lnTo>
                  <a:pt x="340" y="1008"/>
                </a:lnTo>
                <a:lnTo>
                  <a:pt x="339" y="1009"/>
                </a:lnTo>
                <a:lnTo>
                  <a:pt x="339" y="1010"/>
                </a:lnTo>
                <a:lnTo>
                  <a:pt x="332" y="1019"/>
                </a:lnTo>
                <a:lnTo>
                  <a:pt x="324" y="1024"/>
                </a:lnTo>
                <a:lnTo>
                  <a:pt x="322" y="1024"/>
                </a:lnTo>
                <a:lnTo>
                  <a:pt x="319" y="1024"/>
                </a:lnTo>
                <a:lnTo>
                  <a:pt x="319" y="1026"/>
                </a:lnTo>
                <a:lnTo>
                  <a:pt x="319" y="1027"/>
                </a:lnTo>
                <a:lnTo>
                  <a:pt x="319" y="1030"/>
                </a:lnTo>
                <a:lnTo>
                  <a:pt x="319" y="1034"/>
                </a:lnTo>
                <a:lnTo>
                  <a:pt x="319" y="1047"/>
                </a:lnTo>
                <a:lnTo>
                  <a:pt x="319" y="1058"/>
                </a:lnTo>
                <a:lnTo>
                  <a:pt x="319" y="1071"/>
                </a:lnTo>
                <a:lnTo>
                  <a:pt x="318" y="1084"/>
                </a:lnTo>
                <a:lnTo>
                  <a:pt x="318" y="1099"/>
                </a:lnTo>
                <a:lnTo>
                  <a:pt x="318" y="1113"/>
                </a:lnTo>
                <a:lnTo>
                  <a:pt x="319" y="1127"/>
                </a:lnTo>
                <a:lnTo>
                  <a:pt x="322" y="1142"/>
                </a:lnTo>
                <a:lnTo>
                  <a:pt x="324" y="1154"/>
                </a:lnTo>
                <a:lnTo>
                  <a:pt x="329" y="1167"/>
                </a:lnTo>
                <a:lnTo>
                  <a:pt x="333" y="1179"/>
                </a:lnTo>
                <a:lnTo>
                  <a:pt x="339" y="1190"/>
                </a:lnTo>
                <a:lnTo>
                  <a:pt x="342" y="1186"/>
                </a:lnTo>
                <a:lnTo>
                  <a:pt x="344" y="1182"/>
                </a:lnTo>
                <a:lnTo>
                  <a:pt x="345" y="1181"/>
                </a:lnTo>
                <a:lnTo>
                  <a:pt x="346" y="1180"/>
                </a:lnTo>
                <a:lnTo>
                  <a:pt x="349" y="1182"/>
                </a:lnTo>
                <a:lnTo>
                  <a:pt x="350" y="1184"/>
                </a:lnTo>
                <a:lnTo>
                  <a:pt x="351" y="1188"/>
                </a:lnTo>
                <a:lnTo>
                  <a:pt x="351" y="1190"/>
                </a:lnTo>
                <a:lnTo>
                  <a:pt x="350" y="1195"/>
                </a:lnTo>
                <a:lnTo>
                  <a:pt x="351" y="1198"/>
                </a:lnTo>
                <a:lnTo>
                  <a:pt x="352" y="1202"/>
                </a:lnTo>
                <a:lnTo>
                  <a:pt x="356" y="1204"/>
                </a:lnTo>
                <a:lnTo>
                  <a:pt x="357" y="1208"/>
                </a:lnTo>
                <a:lnTo>
                  <a:pt x="359" y="1211"/>
                </a:lnTo>
                <a:lnTo>
                  <a:pt x="359" y="1215"/>
                </a:lnTo>
                <a:lnTo>
                  <a:pt x="358" y="1217"/>
                </a:lnTo>
                <a:lnTo>
                  <a:pt x="354" y="1217"/>
                </a:lnTo>
                <a:lnTo>
                  <a:pt x="351" y="1214"/>
                </a:lnTo>
                <a:lnTo>
                  <a:pt x="350" y="1212"/>
                </a:lnTo>
                <a:lnTo>
                  <a:pt x="349" y="1211"/>
                </a:lnTo>
                <a:lnTo>
                  <a:pt x="347" y="1211"/>
                </a:lnTo>
                <a:lnTo>
                  <a:pt x="345" y="1211"/>
                </a:lnTo>
                <a:lnTo>
                  <a:pt x="347" y="1217"/>
                </a:lnTo>
                <a:lnTo>
                  <a:pt x="350" y="1223"/>
                </a:lnTo>
                <a:lnTo>
                  <a:pt x="353" y="1226"/>
                </a:lnTo>
                <a:lnTo>
                  <a:pt x="359" y="1230"/>
                </a:lnTo>
                <a:lnTo>
                  <a:pt x="360" y="1231"/>
                </a:lnTo>
                <a:lnTo>
                  <a:pt x="361" y="1232"/>
                </a:lnTo>
                <a:lnTo>
                  <a:pt x="361" y="1232"/>
                </a:lnTo>
                <a:lnTo>
                  <a:pt x="363" y="1232"/>
                </a:lnTo>
                <a:lnTo>
                  <a:pt x="365" y="1232"/>
                </a:lnTo>
                <a:lnTo>
                  <a:pt x="366" y="1232"/>
                </a:lnTo>
                <a:lnTo>
                  <a:pt x="367" y="1235"/>
                </a:lnTo>
                <a:lnTo>
                  <a:pt x="368" y="1236"/>
                </a:lnTo>
                <a:lnTo>
                  <a:pt x="370" y="1236"/>
                </a:lnTo>
                <a:lnTo>
                  <a:pt x="372" y="1236"/>
                </a:lnTo>
                <a:lnTo>
                  <a:pt x="376" y="1236"/>
                </a:lnTo>
                <a:lnTo>
                  <a:pt x="379" y="1237"/>
                </a:lnTo>
                <a:lnTo>
                  <a:pt x="373" y="1242"/>
                </a:lnTo>
                <a:lnTo>
                  <a:pt x="368" y="1246"/>
                </a:lnTo>
                <a:lnTo>
                  <a:pt x="367" y="1250"/>
                </a:lnTo>
                <a:lnTo>
                  <a:pt x="366" y="1253"/>
                </a:lnTo>
                <a:lnTo>
                  <a:pt x="366" y="1257"/>
                </a:lnTo>
                <a:lnTo>
                  <a:pt x="366" y="1260"/>
                </a:lnTo>
                <a:lnTo>
                  <a:pt x="366" y="1263"/>
                </a:lnTo>
                <a:lnTo>
                  <a:pt x="367" y="1266"/>
                </a:lnTo>
                <a:lnTo>
                  <a:pt x="366" y="1268"/>
                </a:lnTo>
                <a:lnTo>
                  <a:pt x="364" y="1270"/>
                </a:lnTo>
                <a:lnTo>
                  <a:pt x="365" y="1271"/>
                </a:lnTo>
                <a:lnTo>
                  <a:pt x="365" y="1271"/>
                </a:lnTo>
                <a:lnTo>
                  <a:pt x="365" y="1271"/>
                </a:lnTo>
                <a:lnTo>
                  <a:pt x="364" y="1270"/>
                </a:lnTo>
                <a:lnTo>
                  <a:pt x="364" y="1270"/>
                </a:lnTo>
                <a:lnTo>
                  <a:pt x="363" y="1268"/>
                </a:lnTo>
                <a:lnTo>
                  <a:pt x="364" y="1267"/>
                </a:lnTo>
                <a:lnTo>
                  <a:pt x="364" y="1268"/>
                </a:lnTo>
                <a:lnTo>
                  <a:pt x="363" y="1268"/>
                </a:lnTo>
                <a:lnTo>
                  <a:pt x="361" y="1267"/>
                </a:lnTo>
                <a:lnTo>
                  <a:pt x="360" y="1266"/>
                </a:lnTo>
                <a:lnTo>
                  <a:pt x="358" y="1266"/>
                </a:lnTo>
                <a:lnTo>
                  <a:pt x="358" y="1270"/>
                </a:lnTo>
                <a:lnTo>
                  <a:pt x="357" y="1277"/>
                </a:lnTo>
                <a:lnTo>
                  <a:pt x="357" y="1285"/>
                </a:lnTo>
                <a:lnTo>
                  <a:pt x="358" y="1286"/>
                </a:lnTo>
                <a:lnTo>
                  <a:pt x="357" y="1288"/>
                </a:lnTo>
                <a:lnTo>
                  <a:pt x="356" y="1288"/>
                </a:lnTo>
                <a:lnTo>
                  <a:pt x="353" y="1288"/>
                </a:lnTo>
                <a:lnTo>
                  <a:pt x="352" y="1288"/>
                </a:lnTo>
                <a:lnTo>
                  <a:pt x="352" y="1288"/>
                </a:lnTo>
                <a:lnTo>
                  <a:pt x="354" y="1295"/>
                </a:lnTo>
                <a:lnTo>
                  <a:pt x="358" y="1300"/>
                </a:lnTo>
                <a:lnTo>
                  <a:pt x="360" y="1300"/>
                </a:lnTo>
                <a:lnTo>
                  <a:pt x="363" y="1300"/>
                </a:lnTo>
                <a:lnTo>
                  <a:pt x="364" y="1300"/>
                </a:lnTo>
                <a:lnTo>
                  <a:pt x="366" y="1301"/>
                </a:lnTo>
                <a:lnTo>
                  <a:pt x="366" y="1306"/>
                </a:lnTo>
                <a:lnTo>
                  <a:pt x="365" y="1308"/>
                </a:lnTo>
                <a:lnTo>
                  <a:pt x="363" y="1312"/>
                </a:lnTo>
                <a:lnTo>
                  <a:pt x="359" y="1314"/>
                </a:lnTo>
                <a:lnTo>
                  <a:pt x="357" y="1314"/>
                </a:lnTo>
                <a:lnTo>
                  <a:pt x="354" y="1314"/>
                </a:lnTo>
                <a:lnTo>
                  <a:pt x="347" y="1310"/>
                </a:lnTo>
                <a:lnTo>
                  <a:pt x="343" y="1309"/>
                </a:lnTo>
                <a:lnTo>
                  <a:pt x="338" y="1310"/>
                </a:lnTo>
                <a:lnTo>
                  <a:pt x="335" y="1314"/>
                </a:lnTo>
                <a:lnTo>
                  <a:pt x="331" y="1314"/>
                </a:lnTo>
                <a:lnTo>
                  <a:pt x="328" y="1315"/>
                </a:lnTo>
                <a:lnTo>
                  <a:pt x="324" y="1316"/>
                </a:lnTo>
                <a:lnTo>
                  <a:pt x="322" y="1320"/>
                </a:lnTo>
                <a:lnTo>
                  <a:pt x="317" y="1324"/>
                </a:lnTo>
                <a:lnTo>
                  <a:pt x="312" y="1329"/>
                </a:lnTo>
                <a:lnTo>
                  <a:pt x="307" y="1333"/>
                </a:lnTo>
                <a:lnTo>
                  <a:pt x="301" y="1336"/>
                </a:lnTo>
                <a:lnTo>
                  <a:pt x="289" y="1342"/>
                </a:lnTo>
                <a:lnTo>
                  <a:pt x="280" y="1350"/>
                </a:lnTo>
                <a:lnTo>
                  <a:pt x="277" y="1351"/>
                </a:lnTo>
                <a:lnTo>
                  <a:pt x="276" y="1352"/>
                </a:lnTo>
                <a:lnTo>
                  <a:pt x="276" y="1354"/>
                </a:lnTo>
                <a:lnTo>
                  <a:pt x="275" y="1356"/>
                </a:lnTo>
                <a:lnTo>
                  <a:pt x="297" y="1356"/>
                </a:lnTo>
                <a:lnTo>
                  <a:pt x="295" y="1358"/>
                </a:lnTo>
                <a:lnTo>
                  <a:pt x="294" y="1359"/>
                </a:lnTo>
                <a:lnTo>
                  <a:pt x="290" y="1364"/>
                </a:lnTo>
                <a:lnTo>
                  <a:pt x="285" y="1368"/>
                </a:lnTo>
                <a:lnTo>
                  <a:pt x="282" y="1371"/>
                </a:lnTo>
                <a:lnTo>
                  <a:pt x="277" y="1373"/>
                </a:lnTo>
                <a:lnTo>
                  <a:pt x="273" y="1376"/>
                </a:lnTo>
                <a:lnTo>
                  <a:pt x="267" y="1377"/>
                </a:lnTo>
                <a:lnTo>
                  <a:pt x="261" y="1378"/>
                </a:lnTo>
                <a:lnTo>
                  <a:pt x="255" y="1378"/>
                </a:lnTo>
                <a:lnTo>
                  <a:pt x="247" y="1378"/>
                </a:lnTo>
                <a:lnTo>
                  <a:pt x="242" y="1380"/>
                </a:lnTo>
                <a:lnTo>
                  <a:pt x="241" y="1385"/>
                </a:lnTo>
                <a:lnTo>
                  <a:pt x="241" y="1394"/>
                </a:lnTo>
                <a:lnTo>
                  <a:pt x="241" y="1397"/>
                </a:lnTo>
                <a:lnTo>
                  <a:pt x="242" y="1399"/>
                </a:lnTo>
                <a:lnTo>
                  <a:pt x="246" y="1405"/>
                </a:lnTo>
                <a:lnTo>
                  <a:pt x="250" y="1408"/>
                </a:lnTo>
                <a:lnTo>
                  <a:pt x="256" y="1411"/>
                </a:lnTo>
                <a:lnTo>
                  <a:pt x="263" y="1411"/>
                </a:lnTo>
                <a:lnTo>
                  <a:pt x="273" y="1411"/>
                </a:lnTo>
                <a:lnTo>
                  <a:pt x="283" y="1411"/>
                </a:lnTo>
                <a:lnTo>
                  <a:pt x="300" y="1410"/>
                </a:lnTo>
                <a:lnTo>
                  <a:pt x="315" y="1408"/>
                </a:lnTo>
                <a:lnTo>
                  <a:pt x="331" y="1406"/>
                </a:lnTo>
                <a:lnTo>
                  <a:pt x="346" y="1403"/>
                </a:lnTo>
                <a:lnTo>
                  <a:pt x="349" y="1403"/>
                </a:lnTo>
                <a:lnTo>
                  <a:pt x="351" y="1403"/>
                </a:lnTo>
                <a:lnTo>
                  <a:pt x="363" y="1398"/>
                </a:lnTo>
                <a:lnTo>
                  <a:pt x="376" y="1394"/>
                </a:lnTo>
                <a:lnTo>
                  <a:pt x="387" y="1393"/>
                </a:lnTo>
                <a:lnTo>
                  <a:pt x="400" y="1392"/>
                </a:lnTo>
                <a:lnTo>
                  <a:pt x="406" y="1392"/>
                </a:lnTo>
                <a:lnTo>
                  <a:pt x="411" y="1391"/>
                </a:lnTo>
                <a:lnTo>
                  <a:pt x="416" y="1389"/>
                </a:lnTo>
                <a:lnTo>
                  <a:pt x="421" y="1386"/>
                </a:lnTo>
                <a:lnTo>
                  <a:pt x="404" y="1385"/>
                </a:lnTo>
                <a:lnTo>
                  <a:pt x="387" y="1386"/>
                </a:lnTo>
                <a:lnTo>
                  <a:pt x="370" y="1389"/>
                </a:lnTo>
                <a:lnTo>
                  <a:pt x="353" y="1393"/>
                </a:lnTo>
                <a:lnTo>
                  <a:pt x="350" y="1390"/>
                </a:lnTo>
                <a:lnTo>
                  <a:pt x="345" y="1387"/>
                </a:lnTo>
                <a:lnTo>
                  <a:pt x="344" y="1385"/>
                </a:lnTo>
                <a:lnTo>
                  <a:pt x="343" y="1384"/>
                </a:lnTo>
                <a:lnTo>
                  <a:pt x="342" y="1384"/>
                </a:lnTo>
                <a:lnTo>
                  <a:pt x="339" y="1385"/>
                </a:lnTo>
                <a:lnTo>
                  <a:pt x="336" y="1385"/>
                </a:lnTo>
                <a:lnTo>
                  <a:pt x="332" y="1385"/>
                </a:lnTo>
                <a:lnTo>
                  <a:pt x="328" y="1384"/>
                </a:lnTo>
                <a:lnTo>
                  <a:pt x="323" y="1383"/>
                </a:lnTo>
                <a:lnTo>
                  <a:pt x="329" y="1379"/>
                </a:lnTo>
                <a:lnTo>
                  <a:pt x="335" y="1377"/>
                </a:lnTo>
                <a:lnTo>
                  <a:pt x="340" y="1375"/>
                </a:lnTo>
                <a:lnTo>
                  <a:pt x="346" y="1376"/>
                </a:lnTo>
                <a:lnTo>
                  <a:pt x="359" y="1376"/>
                </a:lnTo>
                <a:lnTo>
                  <a:pt x="372" y="1375"/>
                </a:lnTo>
                <a:lnTo>
                  <a:pt x="370" y="1377"/>
                </a:lnTo>
                <a:lnTo>
                  <a:pt x="368" y="1378"/>
                </a:lnTo>
                <a:lnTo>
                  <a:pt x="378" y="1378"/>
                </a:lnTo>
                <a:lnTo>
                  <a:pt x="387" y="1378"/>
                </a:lnTo>
                <a:lnTo>
                  <a:pt x="394" y="1377"/>
                </a:lnTo>
                <a:lnTo>
                  <a:pt x="401" y="1377"/>
                </a:lnTo>
                <a:lnTo>
                  <a:pt x="408" y="1376"/>
                </a:lnTo>
                <a:lnTo>
                  <a:pt x="415" y="1373"/>
                </a:lnTo>
                <a:lnTo>
                  <a:pt x="422" y="1372"/>
                </a:lnTo>
                <a:lnTo>
                  <a:pt x="429" y="1370"/>
                </a:lnTo>
                <a:lnTo>
                  <a:pt x="435" y="1368"/>
                </a:lnTo>
                <a:lnTo>
                  <a:pt x="441" y="1364"/>
                </a:lnTo>
                <a:lnTo>
                  <a:pt x="441" y="1363"/>
                </a:lnTo>
                <a:lnTo>
                  <a:pt x="442" y="1363"/>
                </a:lnTo>
                <a:lnTo>
                  <a:pt x="443" y="1363"/>
                </a:lnTo>
                <a:lnTo>
                  <a:pt x="442" y="1362"/>
                </a:lnTo>
                <a:lnTo>
                  <a:pt x="441" y="1362"/>
                </a:lnTo>
                <a:lnTo>
                  <a:pt x="439" y="1362"/>
                </a:lnTo>
                <a:lnTo>
                  <a:pt x="440" y="1359"/>
                </a:lnTo>
                <a:lnTo>
                  <a:pt x="440" y="1357"/>
                </a:lnTo>
                <a:lnTo>
                  <a:pt x="437" y="1357"/>
                </a:lnTo>
                <a:lnTo>
                  <a:pt x="435" y="1358"/>
                </a:lnTo>
                <a:lnTo>
                  <a:pt x="430" y="1361"/>
                </a:lnTo>
                <a:lnTo>
                  <a:pt x="427" y="1361"/>
                </a:lnTo>
                <a:lnTo>
                  <a:pt x="426" y="1361"/>
                </a:lnTo>
                <a:lnTo>
                  <a:pt x="423" y="1358"/>
                </a:lnTo>
                <a:lnTo>
                  <a:pt x="422" y="1357"/>
                </a:lnTo>
                <a:lnTo>
                  <a:pt x="421" y="1354"/>
                </a:lnTo>
                <a:lnTo>
                  <a:pt x="421" y="1351"/>
                </a:lnTo>
                <a:lnTo>
                  <a:pt x="420" y="1349"/>
                </a:lnTo>
                <a:lnTo>
                  <a:pt x="419" y="1348"/>
                </a:lnTo>
                <a:lnTo>
                  <a:pt x="418" y="1348"/>
                </a:lnTo>
                <a:lnTo>
                  <a:pt x="415" y="1348"/>
                </a:lnTo>
                <a:lnTo>
                  <a:pt x="413" y="1349"/>
                </a:lnTo>
                <a:lnTo>
                  <a:pt x="412" y="1348"/>
                </a:lnTo>
                <a:lnTo>
                  <a:pt x="412" y="1345"/>
                </a:lnTo>
                <a:lnTo>
                  <a:pt x="414" y="1342"/>
                </a:lnTo>
                <a:lnTo>
                  <a:pt x="415" y="1338"/>
                </a:lnTo>
                <a:lnTo>
                  <a:pt x="416" y="1337"/>
                </a:lnTo>
                <a:lnTo>
                  <a:pt x="415" y="1335"/>
                </a:lnTo>
                <a:lnTo>
                  <a:pt x="414" y="1334"/>
                </a:lnTo>
                <a:lnTo>
                  <a:pt x="412" y="1333"/>
                </a:lnTo>
                <a:lnTo>
                  <a:pt x="411" y="1331"/>
                </a:lnTo>
                <a:lnTo>
                  <a:pt x="411" y="1331"/>
                </a:lnTo>
                <a:lnTo>
                  <a:pt x="411" y="1331"/>
                </a:lnTo>
                <a:lnTo>
                  <a:pt x="411" y="1331"/>
                </a:lnTo>
                <a:lnTo>
                  <a:pt x="412" y="1330"/>
                </a:lnTo>
                <a:lnTo>
                  <a:pt x="413" y="1330"/>
                </a:lnTo>
                <a:lnTo>
                  <a:pt x="419" y="1329"/>
                </a:lnTo>
                <a:lnTo>
                  <a:pt x="422" y="1327"/>
                </a:lnTo>
                <a:lnTo>
                  <a:pt x="425" y="1323"/>
                </a:lnTo>
                <a:lnTo>
                  <a:pt x="425" y="1319"/>
                </a:lnTo>
                <a:lnTo>
                  <a:pt x="425" y="1312"/>
                </a:lnTo>
                <a:lnTo>
                  <a:pt x="422" y="1307"/>
                </a:lnTo>
                <a:lnTo>
                  <a:pt x="419" y="1305"/>
                </a:lnTo>
                <a:lnTo>
                  <a:pt x="413" y="1303"/>
                </a:lnTo>
                <a:lnTo>
                  <a:pt x="411" y="1301"/>
                </a:lnTo>
                <a:lnTo>
                  <a:pt x="408" y="1299"/>
                </a:lnTo>
                <a:lnTo>
                  <a:pt x="412" y="1299"/>
                </a:lnTo>
                <a:lnTo>
                  <a:pt x="413" y="1298"/>
                </a:lnTo>
                <a:lnTo>
                  <a:pt x="414" y="1296"/>
                </a:lnTo>
                <a:lnTo>
                  <a:pt x="414" y="1295"/>
                </a:lnTo>
                <a:lnTo>
                  <a:pt x="414" y="1292"/>
                </a:lnTo>
                <a:lnTo>
                  <a:pt x="414" y="1288"/>
                </a:lnTo>
                <a:lnTo>
                  <a:pt x="418" y="1286"/>
                </a:lnTo>
                <a:lnTo>
                  <a:pt x="422" y="1285"/>
                </a:lnTo>
                <a:lnTo>
                  <a:pt x="427" y="1285"/>
                </a:lnTo>
                <a:lnTo>
                  <a:pt x="430" y="1284"/>
                </a:lnTo>
                <a:lnTo>
                  <a:pt x="425" y="1282"/>
                </a:lnTo>
                <a:lnTo>
                  <a:pt x="419" y="1280"/>
                </a:lnTo>
                <a:lnTo>
                  <a:pt x="415" y="1275"/>
                </a:lnTo>
                <a:lnTo>
                  <a:pt x="414" y="1271"/>
                </a:lnTo>
                <a:lnTo>
                  <a:pt x="413" y="1265"/>
                </a:lnTo>
                <a:lnTo>
                  <a:pt x="414" y="1259"/>
                </a:lnTo>
                <a:lnTo>
                  <a:pt x="416" y="1251"/>
                </a:lnTo>
                <a:lnTo>
                  <a:pt x="416" y="1243"/>
                </a:lnTo>
                <a:lnTo>
                  <a:pt x="415" y="1239"/>
                </a:lnTo>
                <a:lnTo>
                  <a:pt x="414" y="1236"/>
                </a:lnTo>
                <a:lnTo>
                  <a:pt x="412" y="1231"/>
                </a:lnTo>
                <a:lnTo>
                  <a:pt x="408" y="1229"/>
                </a:lnTo>
                <a:lnTo>
                  <a:pt x="408" y="1228"/>
                </a:lnTo>
                <a:lnTo>
                  <a:pt x="409" y="1226"/>
                </a:lnTo>
                <a:lnTo>
                  <a:pt x="407" y="1225"/>
                </a:lnTo>
                <a:lnTo>
                  <a:pt x="406" y="1224"/>
                </a:lnTo>
                <a:lnTo>
                  <a:pt x="407" y="1225"/>
                </a:lnTo>
                <a:lnTo>
                  <a:pt x="409" y="1226"/>
                </a:lnTo>
                <a:lnTo>
                  <a:pt x="412" y="1225"/>
                </a:lnTo>
                <a:lnTo>
                  <a:pt x="413" y="1225"/>
                </a:lnTo>
                <a:lnTo>
                  <a:pt x="414" y="1224"/>
                </a:lnTo>
                <a:lnTo>
                  <a:pt x="415" y="1223"/>
                </a:lnTo>
                <a:lnTo>
                  <a:pt x="415" y="1223"/>
                </a:lnTo>
                <a:lnTo>
                  <a:pt x="416" y="1222"/>
                </a:lnTo>
                <a:lnTo>
                  <a:pt x="419" y="1219"/>
                </a:lnTo>
                <a:lnTo>
                  <a:pt x="421" y="1216"/>
                </a:lnTo>
                <a:lnTo>
                  <a:pt x="422" y="1211"/>
                </a:lnTo>
                <a:lnTo>
                  <a:pt x="423" y="1207"/>
                </a:lnTo>
                <a:lnTo>
                  <a:pt x="425" y="1202"/>
                </a:lnTo>
                <a:lnTo>
                  <a:pt x="423" y="1197"/>
                </a:lnTo>
                <a:lnTo>
                  <a:pt x="423" y="1194"/>
                </a:lnTo>
                <a:lnTo>
                  <a:pt x="422" y="1190"/>
                </a:lnTo>
                <a:lnTo>
                  <a:pt x="420" y="1188"/>
                </a:lnTo>
                <a:lnTo>
                  <a:pt x="416" y="1188"/>
                </a:lnTo>
                <a:lnTo>
                  <a:pt x="416" y="1187"/>
                </a:lnTo>
                <a:lnTo>
                  <a:pt x="415" y="1187"/>
                </a:lnTo>
                <a:lnTo>
                  <a:pt x="415" y="1184"/>
                </a:lnTo>
                <a:lnTo>
                  <a:pt x="415" y="1182"/>
                </a:lnTo>
                <a:lnTo>
                  <a:pt x="415" y="1180"/>
                </a:lnTo>
                <a:lnTo>
                  <a:pt x="418" y="1179"/>
                </a:lnTo>
                <a:lnTo>
                  <a:pt x="421" y="1177"/>
                </a:lnTo>
                <a:lnTo>
                  <a:pt x="423" y="1176"/>
                </a:lnTo>
                <a:lnTo>
                  <a:pt x="425" y="1175"/>
                </a:lnTo>
                <a:lnTo>
                  <a:pt x="425" y="1173"/>
                </a:lnTo>
                <a:lnTo>
                  <a:pt x="423" y="1169"/>
                </a:lnTo>
                <a:lnTo>
                  <a:pt x="421" y="1166"/>
                </a:lnTo>
                <a:lnTo>
                  <a:pt x="420" y="1162"/>
                </a:lnTo>
                <a:lnTo>
                  <a:pt x="419" y="1159"/>
                </a:lnTo>
                <a:lnTo>
                  <a:pt x="418" y="1141"/>
                </a:lnTo>
                <a:lnTo>
                  <a:pt x="415" y="1124"/>
                </a:lnTo>
                <a:lnTo>
                  <a:pt x="414" y="1105"/>
                </a:lnTo>
                <a:lnTo>
                  <a:pt x="412" y="1087"/>
                </a:lnTo>
                <a:lnTo>
                  <a:pt x="412" y="1086"/>
                </a:lnTo>
                <a:lnTo>
                  <a:pt x="412" y="1085"/>
                </a:lnTo>
                <a:lnTo>
                  <a:pt x="409" y="1077"/>
                </a:lnTo>
                <a:lnTo>
                  <a:pt x="408" y="1069"/>
                </a:lnTo>
                <a:lnTo>
                  <a:pt x="407" y="1061"/>
                </a:lnTo>
                <a:lnTo>
                  <a:pt x="406" y="1052"/>
                </a:lnTo>
                <a:lnTo>
                  <a:pt x="402" y="1051"/>
                </a:lnTo>
                <a:lnTo>
                  <a:pt x="399" y="1049"/>
                </a:lnTo>
                <a:lnTo>
                  <a:pt x="402" y="1051"/>
                </a:lnTo>
                <a:lnTo>
                  <a:pt x="406" y="1052"/>
                </a:lnTo>
                <a:lnTo>
                  <a:pt x="406" y="1045"/>
                </a:lnTo>
                <a:lnTo>
                  <a:pt x="407" y="1040"/>
                </a:lnTo>
                <a:lnTo>
                  <a:pt x="408" y="1034"/>
                </a:lnTo>
                <a:lnTo>
                  <a:pt x="409" y="1028"/>
                </a:lnTo>
                <a:lnTo>
                  <a:pt x="413" y="1022"/>
                </a:lnTo>
                <a:lnTo>
                  <a:pt x="416" y="1019"/>
                </a:lnTo>
                <a:lnTo>
                  <a:pt x="402" y="1013"/>
                </a:lnTo>
                <a:lnTo>
                  <a:pt x="387" y="1008"/>
                </a:lnTo>
                <a:lnTo>
                  <a:pt x="373" y="1002"/>
                </a:lnTo>
                <a:lnTo>
                  <a:pt x="359" y="998"/>
                </a:lnTo>
                <a:lnTo>
                  <a:pt x="346" y="1013"/>
                </a:lnTo>
                <a:lnTo>
                  <a:pt x="335" y="1028"/>
                </a:lnTo>
                <a:lnTo>
                  <a:pt x="346" y="1013"/>
                </a:lnTo>
                <a:lnTo>
                  <a:pt x="359" y="998"/>
                </a:lnTo>
                <a:lnTo>
                  <a:pt x="373" y="1002"/>
                </a:lnTo>
                <a:lnTo>
                  <a:pt x="387" y="1008"/>
                </a:lnTo>
                <a:lnTo>
                  <a:pt x="402" y="1013"/>
                </a:lnTo>
                <a:lnTo>
                  <a:pt x="416" y="1019"/>
                </a:lnTo>
                <a:lnTo>
                  <a:pt x="422" y="1014"/>
                </a:lnTo>
                <a:lnTo>
                  <a:pt x="429" y="1012"/>
                </a:lnTo>
                <a:lnTo>
                  <a:pt x="437" y="1009"/>
                </a:lnTo>
                <a:lnTo>
                  <a:pt x="446" y="1008"/>
                </a:lnTo>
                <a:lnTo>
                  <a:pt x="462" y="1008"/>
                </a:lnTo>
                <a:lnTo>
                  <a:pt x="477" y="1009"/>
                </a:lnTo>
                <a:lnTo>
                  <a:pt x="491" y="1010"/>
                </a:lnTo>
                <a:lnTo>
                  <a:pt x="503" y="1012"/>
                </a:lnTo>
                <a:lnTo>
                  <a:pt x="509" y="1014"/>
                </a:lnTo>
                <a:lnTo>
                  <a:pt x="513" y="1015"/>
                </a:lnTo>
                <a:lnTo>
                  <a:pt x="519" y="1019"/>
                </a:lnTo>
                <a:lnTo>
                  <a:pt x="524" y="1021"/>
                </a:lnTo>
                <a:lnTo>
                  <a:pt x="517" y="1010"/>
                </a:lnTo>
                <a:lnTo>
                  <a:pt x="512" y="999"/>
                </a:lnTo>
                <a:lnTo>
                  <a:pt x="517" y="1010"/>
                </a:lnTo>
                <a:lnTo>
                  <a:pt x="524" y="1021"/>
                </a:lnTo>
                <a:lnTo>
                  <a:pt x="528" y="1024"/>
                </a:lnTo>
                <a:lnTo>
                  <a:pt x="531" y="1029"/>
                </a:lnTo>
                <a:lnTo>
                  <a:pt x="535" y="1034"/>
                </a:lnTo>
                <a:lnTo>
                  <a:pt x="537" y="1040"/>
                </a:lnTo>
                <a:lnTo>
                  <a:pt x="542" y="1049"/>
                </a:lnTo>
                <a:lnTo>
                  <a:pt x="547" y="1058"/>
                </a:lnTo>
                <a:lnTo>
                  <a:pt x="553" y="1068"/>
                </a:lnTo>
                <a:lnTo>
                  <a:pt x="560" y="1077"/>
                </a:lnTo>
                <a:lnTo>
                  <a:pt x="565" y="1083"/>
                </a:lnTo>
                <a:lnTo>
                  <a:pt x="571" y="1091"/>
                </a:lnTo>
                <a:lnTo>
                  <a:pt x="575" y="1098"/>
                </a:lnTo>
                <a:lnTo>
                  <a:pt x="579" y="1105"/>
                </a:lnTo>
                <a:lnTo>
                  <a:pt x="580" y="1107"/>
                </a:lnTo>
                <a:lnTo>
                  <a:pt x="581" y="1109"/>
                </a:lnTo>
                <a:lnTo>
                  <a:pt x="587" y="1120"/>
                </a:lnTo>
                <a:lnTo>
                  <a:pt x="592" y="1131"/>
                </a:lnTo>
                <a:lnTo>
                  <a:pt x="597" y="1142"/>
                </a:lnTo>
                <a:lnTo>
                  <a:pt x="602" y="1154"/>
                </a:lnTo>
                <a:lnTo>
                  <a:pt x="604" y="1159"/>
                </a:lnTo>
                <a:lnTo>
                  <a:pt x="606" y="1165"/>
                </a:lnTo>
                <a:lnTo>
                  <a:pt x="609" y="1170"/>
                </a:lnTo>
                <a:lnTo>
                  <a:pt x="613" y="1175"/>
                </a:lnTo>
                <a:lnTo>
                  <a:pt x="613" y="1175"/>
                </a:lnTo>
                <a:lnTo>
                  <a:pt x="613" y="1176"/>
                </a:lnTo>
                <a:lnTo>
                  <a:pt x="614" y="1181"/>
                </a:lnTo>
                <a:lnTo>
                  <a:pt x="618" y="1184"/>
                </a:lnTo>
                <a:lnTo>
                  <a:pt x="618" y="1184"/>
                </a:lnTo>
                <a:lnTo>
                  <a:pt x="618" y="1188"/>
                </a:lnTo>
                <a:lnTo>
                  <a:pt x="619" y="1190"/>
                </a:lnTo>
                <a:lnTo>
                  <a:pt x="621" y="1193"/>
                </a:lnTo>
                <a:lnTo>
                  <a:pt x="622" y="1194"/>
                </a:lnTo>
                <a:lnTo>
                  <a:pt x="622" y="1194"/>
                </a:lnTo>
                <a:lnTo>
                  <a:pt x="629" y="1207"/>
                </a:lnTo>
                <a:lnTo>
                  <a:pt x="636" y="1219"/>
                </a:lnTo>
                <a:lnTo>
                  <a:pt x="642" y="1231"/>
                </a:lnTo>
                <a:lnTo>
                  <a:pt x="649" y="1242"/>
                </a:lnTo>
                <a:lnTo>
                  <a:pt x="655" y="1253"/>
                </a:lnTo>
                <a:lnTo>
                  <a:pt x="661" y="1265"/>
                </a:lnTo>
                <a:lnTo>
                  <a:pt x="661" y="1266"/>
                </a:lnTo>
                <a:lnTo>
                  <a:pt x="662" y="1266"/>
                </a:lnTo>
                <a:lnTo>
                  <a:pt x="662" y="1266"/>
                </a:lnTo>
                <a:lnTo>
                  <a:pt x="664" y="1272"/>
                </a:lnTo>
                <a:lnTo>
                  <a:pt x="667" y="1277"/>
                </a:lnTo>
                <a:lnTo>
                  <a:pt x="674" y="1289"/>
                </a:lnTo>
                <a:lnTo>
                  <a:pt x="680" y="1303"/>
                </a:lnTo>
                <a:lnTo>
                  <a:pt x="684" y="1317"/>
                </a:lnTo>
                <a:lnTo>
                  <a:pt x="687" y="1331"/>
                </a:lnTo>
                <a:lnTo>
                  <a:pt x="688" y="1331"/>
                </a:lnTo>
                <a:lnTo>
                  <a:pt x="688" y="1331"/>
                </a:lnTo>
                <a:lnTo>
                  <a:pt x="688" y="1331"/>
                </a:lnTo>
                <a:lnTo>
                  <a:pt x="687" y="1331"/>
                </a:lnTo>
                <a:lnTo>
                  <a:pt x="684" y="1334"/>
                </a:lnTo>
                <a:lnTo>
                  <a:pt x="681" y="1336"/>
                </a:lnTo>
                <a:lnTo>
                  <a:pt x="677" y="1342"/>
                </a:lnTo>
                <a:lnTo>
                  <a:pt x="675" y="1347"/>
                </a:lnTo>
                <a:lnTo>
                  <a:pt x="675" y="1350"/>
                </a:lnTo>
                <a:lnTo>
                  <a:pt x="675" y="1352"/>
                </a:lnTo>
                <a:lnTo>
                  <a:pt x="676" y="1356"/>
                </a:lnTo>
                <a:lnTo>
                  <a:pt x="678" y="1359"/>
                </a:lnTo>
                <a:lnTo>
                  <a:pt x="680" y="1361"/>
                </a:lnTo>
                <a:lnTo>
                  <a:pt x="678" y="1363"/>
                </a:lnTo>
                <a:lnTo>
                  <a:pt x="677" y="1363"/>
                </a:lnTo>
                <a:lnTo>
                  <a:pt x="675" y="1363"/>
                </a:lnTo>
                <a:lnTo>
                  <a:pt x="667" y="1359"/>
                </a:lnTo>
                <a:lnTo>
                  <a:pt x="660" y="1358"/>
                </a:lnTo>
                <a:lnTo>
                  <a:pt x="657" y="1358"/>
                </a:lnTo>
                <a:lnTo>
                  <a:pt x="655" y="1359"/>
                </a:lnTo>
                <a:lnTo>
                  <a:pt x="654" y="1361"/>
                </a:lnTo>
                <a:lnTo>
                  <a:pt x="653" y="1362"/>
                </a:lnTo>
                <a:lnTo>
                  <a:pt x="653" y="1365"/>
                </a:lnTo>
                <a:lnTo>
                  <a:pt x="654" y="1366"/>
                </a:lnTo>
                <a:lnTo>
                  <a:pt x="656" y="1366"/>
                </a:lnTo>
                <a:lnTo>
                  <a:pt x="658" y="1366"/>
                </a:lnTo>
                <a:lnTo>
                  <a:pt x="658" y="1368"/>
                </a:lnTo>
                <a:lnTo>
                  <a:pt x="658" y="1366"/>
                </a:lnTo>
                <a:lnTo>
                  <a:pt x="658" y="1366"/>
                </a:lnTo>
                <a:lnTo>
                  <a:pt x="661" y="1368"/>
                </a:lnTo>
                <a:lnTo>
                  <a:pt x="663" y="1368"/>
                </a:lnTo>
                <a:lnTo>
                  <a:pt x="673" y="1369"/>
                </a:lnTo>
                <a:lnTo>
                  <a:pt x="682" y="1371"/>
                </a:lnTo>
                <a:lnTo>
                  <a:pt x="683" y="1373"/>
                </a:lnTo>
                <a:lnTo>
                  <a:pt x="683" y="1376"/>
                </a:lnTo>
                <a:lnTo>
                  <a:pt x="684" y="1382"/>
                </a:lnTo>
                <a:lnTo>
                  <a:pt x="688" y="1389"/>
                </a:lnTo>
                <a:lnTo>
                  <a:pt x="690" y="1391"/>
                </a:lnTo>
                <a:lnTo>
                  <a:pt x="692" y="1391"/>
                </a:lnTo>
                <a:lnTo>
                  <a:pt x="697" y="1392"/>
                </a:lnTo>
                <a:lnTo>
                  <a:pt x="699" y="1394"/>
                </a:lnTo>
                <a:lnTo>
                  <a:pt x="701" y="1398"/>
                </a:lnTo>
                <a:lnTo>
                  <a:pt x="701" y="1403"/>
                </a:lnTo>
                <a:lnTo>
                  <a:pt x="696" y="1404"/>
                </a:lnTo>
                <a:lnTo>
                  <a:pt x="690" y="1404"/>
                </a:lnTo>
                <a:lnTo>
                  <a:pt x="689" y="1405"/>
                </a:lnTo>
                <a:lnTo>
                  <a:pt x="687" y="1406"/>
                </a:lnTo>
                <a:lnTo>
                  <a:pt x="685" y="1407"/>
                </a:lnTo>
                <a:lnTo>
                  <a:pt x="684" y="1411"/>
                </a:lnTo>
                <a:lnTo>
                  <a:pt x="690" y="1411"/>
                </a:lnTo>
                <a:lnTo>
                  <a:pt x="697" y="1411"/>
                </a:lnTo>
                <a:lnTo>
                  <a:pt x="703" y="1411"/>
                </a:lnTo>
                <a:lnTo>
                  <a:pt x="709" y="1412"/>
                </a:lnTo>
                <a:lnTo>
                  <a:pt x="715" y="1413"/>
                </a:lnTo>
                <a:lnTo>
                  <a:pt x="720" y="1414"/>
                </a:lnTo>
                <a:lnTo>
                  <a:pt x="715" y="1413"/>
                </a:lnTo>
                <a:lnTo>
                  <a:pt x="709" y="1412"/>
                </a:lnTo>
                <a:lnTo>
                  <a:pt x="703" y="1411"/>
                </a:lnTo>
                <a:lnTo>
                  <a:pt x="697" y="1411"/>
                </a:lnTo>
                <a:lnTo>
                  <a:pt x="690" y="1411"/>
                </a:lnTo>
                <a:lnTo>
                  <a:pt x="684" y="1411"/>
                </a:lnTo>
                <a:lnTo>
                  <a:pt x="680" y="1417"/>
                </a:lnTo>
                <a:lnTo>
                  <a:pt x="675" y="1421"/>
                </a:lnTo>
                <a:lnTo>
                  <a:pt x="671" y="1425"/>
                </a:lnTo>
                <a:lnTo>
                  <a:pt x="670" y="1428"/>
                </a:lnTo>
                <a:lnTo>
                  <a:pt x="669" y="1429"/>
                </a:lnTo>
                <a:lnTo>
                  <a:pt x="668" y="1431"/>
                </a:lnTo>
                <a:lnTo>
                  <a:pt x="664" y="1433"/>
                </a:lnTo>
                <a:lnTo>
                  <a:pt x="662" y="1436"/>
                </a:lnTo>
                <a:lnTo>
                  <a:pt x="661" y="1440"/>
                </a:lnTo>
                <a:lnTo>
                  <a:pt x="660" y="1445"/>
                </a:lnTo>
                <a:lnTo>
                  <a:pt x="657" y="1445"/>
                </a:lnTo>
                <a:lnTo>
                  <a:pt x="656" y="1446"/>
                </a:lnTo>
                <a:lnTo>
                  <a:pt x="650" y="1454"/>
                </a:lnTo>
                <a:lnTo>
                  <a:pt x="644" y="1462"/>
                </a:lnTo>
                <a:lnTo>
                  <a:pt x="647" y="1462"/>
                </a:lnTo>
                <a:lnTo>
                  <a:pt x="649" y="1462"/>
                </a:lnTo>
                <a:lnTo>
                  <a:pt x="649" y="1464"/>
                </a:lnTo>
                <a:lnTo>
                  <a:pt x="650" y="1466"/>
                </a:lnTo>
                <a:lnTo>
                  <a:pt x="651" y="1467"/>
                </a:lnTo>
                <a:lnTo>
                  <a:pt x="654" y="1468"/>
                </a:lnTo>
                <a:lnTo>
                  <a:pt x="654" y="1470"/>
                </a:lnTo>
                <a:lnTo>
                  <a:pt x="654" y="1471"/>
                </a:lnTo>
                <a:lnTo>
                  <a:pt x="653" y="1474"/>
                </a:lnTo>
                <a:lnTo>
                  <a:pt x="650" y="1473"/>
                </a:lnTo>
                <a:lnTo>
                  <a:pt x="647" y="1471"/>
                </a:lnTo>
                <a:lnTo>
                  <a:pt x="643" y="1471"/>
                </a:lnTo>
                <a:lnTo>
                  <a:pt x="640" y="1474"/>
                </a:lnTo>
                <a:lnTo>
                  <a:pt x="637" y="1476"/>
                </a:lnTo>
                <a:lnTo>
                  <a:pt x="632" y="1480"/>
                </a:lnTo>
                <a:lnTo>
                  <a:pt x="626" y="1483"/>
                </a:lnTo>
                <a:lnTo>
                  <a:pt x="620" y="1483"/>
                </a:lnTo>
                <a:lnTo>
                  <a:pt x="615" y="1485"/>
                </a:lnTo>
                <a:lnTo>
                  <a:pt x="612" y="1488"/>
                </a:lnTo>
                <a:lnTo>
                  <a:pt x="608" y="1490"/>
                </a:lnTo>
                <a:lnTo>
                  <a:pt x="605" y="1495"/>
                </a:lnTo>
                <a:lnTo>
                  <a:pt x="602" y="1498"/>
                </a:lnTo>
                <a:lnTo>
                  <a:pt x="601" y="1504"/>
                </a:lnTo>
                <a:lnTo>
                  <a:pt x="600" y="1509"/>
                </a:lnTo>
                <a:lnTo>
                  <a:pt x="600" y="1510"/>
                </a:lnTo>
                <a:lnTo>
                  <a:pt x="600" y="1510"/>
                </a:lnTo>
                <a:lnTo>
                  <a:pt x="605" y="1512"/>
                </a:lnTo>
                <a:lnTo>
                  <a:pt x="609" y="1513"/>
                </a:lnTo>
                <a:lnTo>
                  <a:pt x="605" y="1512"/>
                </a:lnTo>
                <a:lnTo>
                  <a:pt x="600" y="1510"/>
                </a:lnTo>
                <a:lnTo>
                  <a:pt x="599" y="1511"/>
                </a:lnTo>
                <a:lnTo>
                  <a:pt x="599" y="1511"/>
                </a:lnTo>
                <a:lnTo>
                  <a:pt x="598" y="1511"/>
                </a:lnTo>
                <a:lnTo>
                  <a:pt x="599" y="1512"/>
                </a:lnTo>
                <a:lnTo>
                  <a:pt x="599" y="1516"/>
                </a:lnTo>
                <a:lnTo>
                  <a:pt x="600" y="1518"/>
                </a:lnTo>
                <a:lnTo>
                  <a:pt x="595" y="1520"/>
                </a:lnTo>
                <a:lnTo>
                  <a:pt x="591" y="1522"/>
                </a:lnTo>
                <a:lnTo>
                  <a:pt x="588" y="1523"/>
                </a:lnTo>
                <a:lnTo>
                  <a:pt x="587" y="1525"/>
                </a:lnTo>
                <a:lnTo>
                  <a:pt x="587" y="1527"/>
                </a:lnTo>
                <a:lnTo>
                  <a:pt x="588" y="1527"/>
                </a:lnTo>
                <a:lnTo>
                  <a:pt x="595" y="1529"/>
                </a:lnTo>
                <a:lnTo>
                  <a:pt x="602" y="1531"/>
                </a:lnTo>
                <a:lnTo>
                  <a:pt x="609" y="1532"/>
                </a:lnTo>
                <a:lnTo>
                  <a:pt x="616" y="1531"/>
                </a:lnTo>
                <a:lnTo>
                  <a:pt x="618" y="1531"/>
                </a:lnTo>
                <a:lnTo>
                  <a:pt x="619" y="1532"/>
                </a:lnTo>
                <a:lnTo>
                  <a:pt x="628" y="1533"/>
                </a:lnTo>
                <a:lnTo>
                  <a:pt x="636" y="1534"/>
                </a:lnTo>
                <a:lnTo>
                  <a:pt x="644" y="1533"/>
                </a:lnTo>
                <a:lnTo>
                  <a:pt x="653" y="1532"/>
                </a:lnTo>
                <a:lnTo>
                  <a:pt x="655" y="1532"/>
                </a:lnTo>
                <a:lnTo>
                  <a:pt x="656" y="1532"/>
                </a:lnTo>
                <a:lnTo>
                  <a:pt x="662" y="1533"/>
                </a:lnTo>
                <a:lnTo>
                  <a:pt x="668" y="1533"/>
                </a:lnTo>
                <a:lnTo>
                  <a:pt x="674" y="1532"/>
                </a:lnTo>
                <a:lnTo>
                  <a:pt x="680" y="1531"/>
                </a:lnTo>
                <a:lnTo>
                  <a:pt x="681" y="1531"/>
                </a:lnTo>
                <a:lnTo>
                  <a:pt x="682" y="1531"/>
                </a:lnTo>
                <a:lnTo>
                  <a:pt x="684" y="1532"/>
                </a:lnTo>
                <a:lnTo>
                  <a:pt x="685" y="1534"/>
                </a:lnTo>
                <a:lnTo>
                  <a:pt x="687" y="1534"/>
                </a:lnTo>
                <a:lnTo>
                  <a:pt x="689" y="1534"/>
                </a:lnTo>
                <a:lnTo>
                  <a:pt x="691" y="1532"/>
                </a:lnTo>
                <a:lnTo>
                  <a:pt x="695" y="1531"/>
                </a:lnTo>
                <a:lnTo>
                  <a:pt x="704" y="1530"/>
                </a:lnTo>
                <a:lnTo>
                  <a:pt x="715" y="1529"/>
                </a:lnTo>
                <a:lnTo>
                  <a:pt x="724" y="1527"/>
                </a:lnTo>
                <a:lnTo>
                  <a:pt x="733" y="1524"/>
                </a:lnTo>
                <a:lnTo>
                  <a:pt x="747" y="1519"/>
                </a:lnTo>
                <a:lnTo>
                  <a:pt x="761" y="1515"/>
                </a:lnTo>
                <a:lnTo>
                  <a:pt x="775" y="1511"/>
                </a:lnTo>
                <a:lnTo>
                  <a:pt x="791" y="1506"/>
                </a:lnTo>
                <a:lnTo>
                  <a:pt x="802" y="1504"/>
                </a:lnTo>
                <a:lnTo>
                  <a:pt x="813" y="1502"/>
                </a:lnTo>
                <a:lnTo>
                  <a:pt x="816" y="1499"/>
                </a:lnTo>
                <a:lnTo>
                  <a:pt x="818" y="1497"/>
                </a:lnTo>
                <a:lnTo>
                  <a:pt x="818" y="1495"/>
                </a:lnTo>
                <a:lnTo>
                  <a:pt x="816" y="1494"/>
                </a:lnTo>
                <a:lnTo>
                  <a:pt x="814" y="1494"/>
                </a:lnTo>
                <a:lnTo>
                  <a:pt x="813" y="1494"/>
                </a:lnTo>
                <a:lnTo>
                  <a:pt x="799" y="1490"/>
                </a:lnTo>
                <a:lnTo>
                  <a:pt x="785" y="1488"/>
                </a:lnTo>
                <a:lnTo>
                  <a:pt x="781" y="1489"/>
                </a:lnTo>
                <a:lnTo>
                  <a:pt x="778" y="1489"/>
                </a:lnTo>
                <a:lnTo>
                  <a:pt x="774" y="1488"/>
                </a:lnTo>
                <a:lnTo>
                  <a:pt x="772" y="1487"/>
                </a:lnTo>
                <a:lnTo>
                  <a:pt x="787" y="1483"/>
                </a:lnTo>
                <a:lnTo>
                  <a:pt x="804" y="1478"/>
                </a:lnTo>
                <a:lnTo>
                  <a:pt x="819" y="1473"/>
                </a:lnTo>
                <a:lnTo>
                  <a:pt x="833" y="1464"/>
                </a:lnTo>
                <a:lnTo>
                  <a:pt x="835" y="1463"/>
                </a:lnTo>
                <a:lnTo>
                  <a:pt x="837" y="1461"/>
                </a:lnTo>
                <a:lnTo>
                  <a:pt x="839" y="1459"/>
                </a:lnTo>
                <a:lnTo>
                  <a:pt x="839" y="1455"/>
                </a:lnTo>
                <a:lnTo>
                  <a:pt x="837" y="1450"/>
                </a:lnTo>
                <a:lnTo>
                  <a:pt x="835" y="1447"/>
                </a:lnTo>
                <a:lnTo>
                  <a:pt x="832" y="1446"/>
                </a:lnTo>
                <a:lnTo>
                  <a:pt x="827" y="1445"/>
                </a:lnTo>
                <a:lnTo>
                  <a:pt x="819" y="1443"/>
                </a:lnTo>
                <a:lnTo>
                  <a:pt x="812" y="1442"/>
                </a:lnTo>
                <a:lnTo>
                  <a:pt x="807" y="1442"/>
                </a:lnTo>
                <a:lnTo>
                  <a:pt x="804" y="1440"/>
                </a:lnTo>
                <a:lnTo>
                  <a:pt x="800" y="1439"/>
                </a:lnTo>
                <a:lnTo>
                  <a:pt x="796" y="1435"/>
                </a:lnTo>
                <a:lnTo>
                  <a:pt x="795" y="1434"/>
                </a:lnTo>
                <a:lnTo>
                  <a:pt x="793" y="1434"/>
                </a:lnTo>
                <a:lnTo>
                  <a:pt x="791" y="1435"/>
                </a:lnTo>
                <a:lnTo>
                  <a:pt x="789" y="1436"/>
                </a:lnTo>
                <a:lnTo>
                  <a:pt x="782" y="1446"/>
                </a:lnTo>
                <a:lnTo>
                  <a:pt x="774" y="1454"/>
                </a:lnTo>
                <a:lnTo>
                  <a:pt x="767" y="1469"/>
                </a:lnTo>
                <a:lnTo>
                  <a:pt x="760" y="1485"/>
                </a:lnTo>
                <a:lnTo>
                  <a:pt x="760" y="1485"/>
                </a:lnTo>
                <a:lnTo>
                  <a:pt x="760" y="1485"/>
                </a:lnTo>
                <a:lnTo>
                  <a:pt x="760" y="1490"/>
                </a:lnTo>
                <a:lnTo>
                  <a:pt x="759" y="1491"/>
                </a:lnTo>
                <a:lnTo>
                  <a:pt x="757" y="1491"/>
                </a:lnTo>
                <a:lnTo>
                  <a:pt x="754" y="1491"/>
                </a:lnTo>
                <a:lnTo>
                  <a:pt x="749" y="1490"/>
                </a:lnTo>
                <a:lnTo>
                  <a:pt x="742" y="1488"/>
                </a:lnTo>
                <a:lnTo>
                  <a:pt x="746" y="1485"/>
                </a:lnTo>
                <a:lnTo>
                  <a:pt x="749" y="1483"/>
                </a:lnTo>
                <a:lnTo>
                  <a:pt x="750" y="1481"/>
                </a:lnTo>
                <a:lnTo>
                  <a:pt x="751" y="1477"/>
                </a:lnTo>
                <a:lnTo>
                  <a:pt x="745" y="1480"/>
                </a:lnTo>
                <a:lnTo>
                  <a:pt x="739" y="1482"/>
                </a:lnTo>
                <a:lnTo>
                  <a:pt x="737" y="1483"/>
                </a:lnTo>
                <a:lnTo>
                  <a:pt x="735" y="1482"/>
                </a:lnTo>
                <a:lnTo>
                  <a:pt x="735" y="1480"/>
                </a:lnTo>
                <a:lnTo>
                  <a:pt x="736" y="1477"/>
                </a:lnTo>
                <a:lnTo>
                  <a:pt x="739" y="1471"/>
                </a:lnTo>
                <a:lnTo>
                  <a:pt x="739" y="1464"/>
                </a:lnTo>
                <a:lnTo>
                  <a:pt x="745" y="1463"/>
                </a:lnTo>
                <a:lnTo>
                  <a:pt x="750" y="1462"/>
                </a:lnTo>
                <a:lnTo>
                  <a:pt x="753" y="1461"/>
                </a:lnTo>
                <a:lnTo>
                  <a:pt x="757" y="1459"/>
                </a:lnTo>
                <a:lnTo>
                  <a:pt x="759" y="1456"/>
                </a:lnTo>
                <a:lnTo>
                  <a:pt x="760" y="1452"/>
                </a:lnTo>
                <a:lnTo>
                  <a:pt x="764" y="1453"/>
                </a:lnTo>
                <a:lnTo>
                  <a:pt x="768" y="1454"/>
                </a:lnTo>
                <a:lnTo>
                  <a:pt x="770" y="1454"/>
                </a:lnTo>
                <a:lnTo>
                  <a:pt x="771" y="1453"/>
                </a:lnTo>
                <a:lnTo>
                  <a:pt x="771" y="1449"/>
                </a:lnTo>
                <a:lnTo>
                  <a:pt x="771" y="1446"/>
                </a:lnTo>
                <a:lnTo>
                  <a:pt x="773" y="1445"/>
                </a:lnTo>
                <a:lnTo>
                  <a:pt x="774" y="1443"/>
                </a:lnTo>
                <a:lnTo>
                  <a:pt x="775" y="1441"/>
                </a:lnTo>
                <a:lnTo>
                  <a:pt x="775" y="1440"/>
                </a:lnTo>
                <a:lnTo>
                  <a:pt x="773" y="1436"/>
                </a:lnTo>
                <a:lnTo>
                  <a:pt x="771" y="1434"/>
                </a:lnTo>
                <a:lnTo>
                  <a:pt x="770" y="1432"/>
                </a:lnTo>
                <a:lnTo>
                  <a:pt x="771" y="1431"/>
                </a:lnTo>
                <a:lnTo>
                  <a:pt x="775" y="1419"/>
                </a:lnTo>
                <a:lnTo>
                  <a:pt x="780" y="1408"/>
                </a:lnTo>
                <a:lnTo>
                  <a:pt x="782" y="1404"/>
                </a:lnTo>
                <a:lnTo>
                  <a:pt x="782" y="1399"/>
                </a:lnTo>
                <a:lnTo>
                  <a:pt x="782" y="1393"/>
                </a:lnTo>
                <a:lnTo>
                  <a:pt x="782" y="1389"/>
                </a:lnTo>
                <a:lnTo>
                  <a:pt x="789" y="1393"/>
                </a:lnTo>
                <a:lnTo>
                  <a:pt x="795" y="1398"/>
                </a:lnTo>
                <a:lnTo>
                  <a:pt x="798" y="1401"/>
                </a:lnTo>
                <a:lnTo>
                  <a:pt x="799" y="1405"/>
                </a:lnTo>
                <a:lnTo>
                  <a:pt x="800" y="1408"/>
                </a:lnTo>
                <a:lnTo>
                  <a:pt x="800" y="1413"/>
                </a:lnTo>
                <a:lnTo>
                  <a:pt x="801" y="1417"/>
                </a:lnTo>
                <a:lnTo>
                  <a:pt x="805" y="1419"/>
                </a:lnTo>
                <a:lnTo>
                  <a:pt x="808" y="1419"/>
                </a:lnTo>
                <a:lnTo>
                  <a:pt x="812" y="1418"/>
                </a:lnTo>
                <a:lnTo>
                  <a:pt x="816" y="1421"/>
                </a:lnTo>
                <a:lnTo>
                  <a:pt x="822" y="1424"/>
                </a:lnTo>
                <a:lnTo>
                  <a:pt x="822" y="1426"/>
                </a:lnTo>
                <a:lnTo>
                  <a:pt x="823" y="1428"/>
                </a:lnTo>
                <a:lnTo>
                  <a:pt x="825" y="1429"/>
                </a:lnTo>
                <a:lnTo>
                  <a:pt x="826" y="1429"/>
                </a:lnTo>
                <a:lnTo>
                  <a:pt x="829" y="1431"/>
                </a:lnTo>
                <a:lnTo>
                  <a:pt x="833" y="1431"/>
                </a:lnTo>
                <a:lnTo>
                  <a:pt x="869" y="1431"/>
                </a:lnTo>
                <a:lnTo>
                  <a:pt x="906" y="1429"/>
                </a:lnTo>
                <a:lnTo>
                  <a:pt x="943" y="1427"/>
                </a:lnTo>
                <a:lnTo>
                  <a:pt x="980" y="1424"/>
                </a:lnTo>
                <a:lnTo>
                  <a:pt x="984" y="1422"/>
                </a:lnTo>
                <a:lnTo>
                  <a:pt x="988" y="1420"/>
                </a:lnTo>
                <a:lnTo>
                  <a:pt x="988" y="1419"/>
                </a:lnTo>
                <a:lnTo>
                  <a:pt x="989" y="1418"/>
                </a:lnTo>
                <a:lnTo>
                  <a:pt x="988" y="1419"/>
                </a:lnTo>
                <a:lnTo>
                  <a:pt x="988" y="1420"/>
                </a:lnTo>
                <a:lnTo>
                  <a:pt x="992" y="1418"/>
                </a:lnTo>
                <a:lnTo>
                  <a:pt x="995" y="1415"/>
                </a:lnTo>
                <a:lnTo>
                  <a:pt x="998" y="1412"/>
                </a:lnTo>
                <a:lnTo>
                  <a:pt x="1000" y="1408"/>
                </a:lnTo>
                <a:lnTo>
                  <a:pt x="1001" y="1406"/>
                </a:lnTo>
                <a:lnTo>
                  <a:pt x="1001" y="1405"/>
                </a:lnTo>
                <a:lnTo>
                  <a:pt x="1000" y="1404"/>
                </a:lnTo>
                <a:lnTo>
                  <a:pt x="998" y="1404"/>
                </a:lnTo>
                <a:lnTo>
                  <a:pt x="994" y="1405"/>
                </a:lnTo>
                <a:lnTo>
                  <a:pt x="991" y="1404"/>
                </a:lnTo>
                <a:lnTo>
                  <a:pt x="994" y="1400"/>
                </a:lnTo>
                <a:lnTo>
                  <a:pt x="998" y="1397"/>
                </a:lnTo>
                <a:lnTo>
                  <a:pt x="1000" y="1393"/>
                </a:lnTo>
                <a:lnTo>
                  <a:pt x="1000" y="1391"/>
                </a:lnTo>
                <a:lnTo>
                  <a:pt x="1000" y="1387"/>
                </a:lnTo>
                <a:lnTo>
                  <a:pt x="999" y="1384"/>
                </a:lnTo>
                <a:lnTo>
                  <a:pt x="996" y="1380"/>
                </a:lnTo>
                <a:lnTo>
                  <a:pt x="993" y="1377"/>
                </a:lnTo>
                <a:lnTo>
                  <a:pt x="992" y="1377"/>
                </a:lnTo>
                <a:lnTo>
                  <a:pt x="992" y="1376"/>
                </a:lnTo>
                <a:lnTo>
                  <a:pt x="992" y="1375"/>
                </a:lnTo>
                <a:lnTo>
                  <a:pt x="993" y="1373"/>
                </a:lnTo>
                <a:lnTo>
                  <a:pt x="994" y="1370"/>
                </a:lnTo>
                <a:lnTo>
                  <a:pt x="995" y="1365"/>
                </a:lnTo>
                <a:lnTo>
                  <a:pt x="995" y="1361"/>
                </a:lnTo>
                <a:lnTo>
                  <a:pt x="994" y="1359"/>
                </a:lnTo>
                <a:lnTo>
                  <a:pt x="984" y="1351"/>
                </a:lnTo>
                <a:lnTo>
                  <a:pt x="973" y="1343"/>
                </a:lnTo>
                <a:lnTo>
                  <a:pt x="972" y="1343"/>
                </a:lnTo>
                <a:lnTo>
                  <a:pt x="971" y="1344"/>
                </a:lnTo>
                <a:lnTo>
                  <a:pt x="970" y="1345"/>
                </a:lnTo>
                <a:lnTo>
                  <a:pt x="968" y="1347"/>
                </a:lnTo>
                <a:lnTo>
                  <a:pt x="965" y="1349"/>
                </a:lnTo>
                <a:lnTo>
                  <a:pt x="960" y="1351"/>
                </a:lnTo>
                <a:lnTo>
                  <a:pt x="959" y="1348"/>
                </a:lnTo>
                <a:lnTo>
                  <a:pt x="959" y="1343"/>
                </a:lnTo>
                <a:lnTo>
                  <a:pt x="958" y="1338"/>
                </a:lnTo>
                <a:lnTo>
                  <a:pt x="958" y="1334"/>
                </a:lnTo>
                <a:lnTo>
                  <a:pt x="956" y="1330"/>
                </a:lnTo>
                <a:lnTo>
                  <a:pt x="954" y="1327"/>
                </a:lnTo>
                <a:lnTo>
                  <a:pt x="952" y="1324"/>
                </a:lnTo>
                <a:lnTo>
                  <a:pt x="949" y="1322"/>
                </a:lnTo>
                <a:lnTo>
                  <a:pt x="944" y="1320"/>
                </a:lnTo>
                <a:lnTo>
                  <a:pt x="939" y="1319"/>
                </a:lnTo>
                <a:lnTo>
                  <a:pt x="938" y="1317"/>
                </a:lnTo>
                <a:lnTo>
                  <a:pt x="939" y="1316"/>
                </a:lnTo>
                <a:lnTo>
                  <a:pt x="941" y="1316"/>
                </a:lnTo>
                <a:lnTo>
                  <a:pt x="945" y="1316"/>
                </a:lnTo>
                <a:lnTo>
                  <a:pt x="950" y="1319"/>
                </a:lnTo>
                <a:lnTo>
                  <a:pt x="954" y="1319"/>
                </a:lnTo>
                <a:lnTo>
                  <a:pt x="959" y="1317"/>
                </a:lnTo>
                <a:lnTo>
                  <a:pt x="964" y="1314"/>
                </a:lnTo>
                <a:lnTo>
                  <a:pt x="966" y="1312"/>
                </a:lnTo>
                <a:lnTo>
                  <a:pt x="968" y="1309"/>
                </a:lnTo>
                <a:lnTo>
                  <a:pt x="971" y="1307"/>
                </a:lnTo>
                <a:lnTo>
                  <a:pt x="972" y="1303"/>
                </a:lnTo>
                <a:lnTo>
                  <a:pt x="974" y="1308"/>
                </a:lnTo>
                <a:lnTo>
                  <a:pt x="975" y="1312"/>
                </a:lnTo>
                <a:lnTo>
                  <a:pt x="974" y="1316"/>
                </a:lnTo>
                <a:lnTo>
                  <a:pt x="974" y="1321"/>
                </a:lnTo>
                <a:lnTo>
                  <a:pt x="974" y="1323"/>
                </a:lnTo>
                <a:lnTo>
                  <a:pt x="977" y="1326"/>
                </a:lnTo>
                <a:lnTo>
                  <a:pt x="979" y="1324"/>
                </a:lnTo>
                <a:lnTo>
                  <a:pt x="979" y="1322"/>
                </a:lnTo>
                <a:lnTo>
                  <a:pt x="979" y="1314"/>
                </a:lnTo>
                <a:lnTo>
                  <a:pt x="979" y="1306"/>
                </a:lnTo>
                <a:lnTo>
                  <a:pt x="979" y="1303"/>
                </a:lnTo>
                <a:lnTo>
                  <a:pt x="978" y="1301"/>
                </a:lnTo>
                <a:lnTo>
                  <a:pt x="977" y="1300"/>
                </a:lnTo>
                <a:lnTo>
                  <a:pt x="974" y="1300"/>
                </a:lnTo>
                <a:lnTo>
                  <a:pt x="973" y="1298"/>
                </a:lnTo>
                <a:lnTo>
                  <a:pt x="971" y="1296"/>
                </a:lnTo>
                <a:lnTo>
                  <a:pt x="970" y="1295"/>
                </a:lnTo>
                <a:lnTo>
                  <a:pt x="967" y="1296"/>
                </a:lnTo>
                <a:lnTo>
                  <a:pt x="964" y="1298"/>
                </a:lnTo>
                <a:lnTo>
                  <a:pt x="964" y="1300"/>
                </a:lnTo>
                <a:lnTo>
                  <a:pt x="964" y="1302"/>
                </a:lnTo>
                <a:lnTo>
                  <a:pt x="964" y="1306"/>
                </a:lnTo>
                <a:lnTo>
                  <a:pt x="963" y="1306"/>
                </a:lnTo>
                <a:lnTo>
                  <a:pt x="963" y="1307"/>
                </a:lnTo>
                <a:lnTo>
                  <a:pt x="963" y="1307"/>
                </a:lnTo>
                <a:lnTo>
                  <a:pt x="961" y="1307"/>
                </a:lnTo>
                <a:lnTo>
                  <a:pt x="959" y="1306"/>
                </a:lnTo>
                <a:lnTo>
                  <a:pt x="958" y="1303"/>
                </a:lnTo>
                <a:lnTo>
                  <a:pt x="954" y="1291"/>
                </a:lnTo>
                <a:lnTo>
                  <a:pt x="949" y="1278"/>
                </a:lnTo>
                <a:lnTo>
                  <a:pt x="946" y="1272"/>
                </a:lnTo>
                <a:lnTo>
                  <a:pt x="945" y="1267"/>
                </a:lnTo>
                <a:lnTo>
                  <a:pt x="944" y="1261"/>
                </a:lnTo>
                <a:lnTo>
                  <a:pt x="945" y="1258"/>
                </a:lnTo>
                <a:lnTo>
                  <a:pt x="947" y="1252"/>
                </a:lnTo>
                <a:lnTo>
                  <a:pt x="947" y="1246"/>
                </a:lnTo>
                <a:lnTo>
                  <a:pt x="946" y="1242"/>
                </a:lnTo>
                <a:lnTo>
                  <a:pt x="945" y="1237"/>
                </a:lnTo>
                <a:lnTo>
                  <a:pt x="941" y="1223"/>
                </a:lnTo>
                <a:lnTo>
                  <a:pt x="938" y="1209"/>
                </a:lnTo>
                <a:lnTo>
                  <a:pt x="934" y="1195"/>
                </a:lnTo>
                <a:lnTo>
                  <a:pt x="931" y="1181"/>
                </a:lnTo>
                <a:lnTo>
                  <a:pt x="929" y="1168"/>
                </a:lnTo>
                <a:lnTo>
                  <a:pt x="925" y="1155"/>
                </a:lnTo>
                <a:lnTo>
                  <a:pt x="922" y="1140"/>
                </a:lnTo>
                <a:lnTo>
                  <a:pt x="918" y="1124"/>
                </a:lnTo>
                <a:lnTo>
                  <a:pt x="916" y="1110"/>
                </a:lnTo>
                <a:lnTo>
                  <a:pt x="916" y="1097"/>
                </a:lnTo>
                <a:lnTo>
                  <a:pt x="916" y="1084"/>
                </a:lnTo>
                <a:lnTo>
                  <a:pt x="916" y="1070"/>
                </a:lnTo>
                <a:lnTo>
                  <a:pt x="916" y="1065"/>
                </a:lnTo>
                <a:lnTo>
                  <a:pt x="915" y="1061"/>
                </a:lnTo>
                <a:lnTo>
                  <a:pt x="910" y="1043"/>
                </a:lnTo>
                <a:lnTo>
                  <a:pt x="905" y="1026"/>
                </a:lnTo>
                <a:lnTo>
                  <a:pt x="903" y="1020"/>
                </a:lnTo>
                <a:lnTo>
                  <a:pt x="902" y="1013"/>
                </a:lnTo>
                <a:lnTo>
                  <a:pt x="899" y="1006"/>
                </a:lnTo>
                <a:lnTo>
                  <a:pt x="896" y="1000"/>
                </a:lnTo>
                <a:lnTo>
                  <a:pt x="894" y="1005"/>
                </a:lnTo>
                <a:lnTo>
                  <a:pt x="892" y="1009"/>
                </a:lnTo>
                <a:lnTo>
                  <a:pt x="894" y="1005"/>
                </a:lnTo>
                <a:lnTo>
                  <a:pt x="896" y="1000"/>
                </a:lnTo>
                <a:lnTo>
                  <a:pt x="896" y="996"/>
                </a:lnTo>
                <a:lnTo>
                  <a:pt x="896" y="993"/>
                </a:lnTo>
                <a:lnTo>
                  <a:pt x="895" y="991"/>
                </a:lnTo>
                <a:lnTo>
                  <a:pt x="892" y="987"/>
                </a:lnTo>
                <a:lnTo>
                  <a:pt x="891" y="984"/>
                </a:lnTo>
                <a:lnTo>
                  <a:pt x="890" y="979"/>
                </a:lnTo>
                <a:lnTo>
                  <a:pt x="889" y="980"/>
                </a:lnTo>
                <a:lnTo>
                  <a:pt x="888" y="981"/>
                </a:lnTo>
                <a:lnTo>
                  <a:pt x="887" y="986"/>
                </a:lnTo>
                <a:lnTo>
                  <a:pt x="885" y="991"/>
                </a:lnTo>
                <a:lnTo>
                  <a:pt x="887" y="986"/>
                </a:lnTo>
                <a:lnTo>
                  <a:pt x="888" y="981"/>
                </a:lnTo>
                <a:lnTo>
                  <a:pt x="889" y="980"/>
                </a:lnTo>
                <a:lnTo>
                  <a:pt x="890" y="979"/>
                </a:lnTo>
                <a:lnTo>
                  <a:pt x="894" y="974"/>
                </a:lnTo>
                <a:lnTo>
                  <a:pt x="897" y="970"/>
                </a:lnTo>
                <a:lnTo>
                  <a:pt x="902" y="966"/>
                </a:lnTo>
                <a:lnTo>
                  <a:pt x="908" y="963"/>
                </a:lnTo>
                <a:lnTo>
                  <a:pt x="926" y="977"/>
                </a:lnTo>
                <a:lnTo>
                  <a:pt x="945" y="989"/>
                </a:lnTo>
                <a:lnTo>
                  <a:pt x="964" y="1002"/>
                </a:lnTo>
                <a:lnTo>
                  <a:pt x="981" y="1016"/>
                </a:lnTo>
                <a:lnTo>
                  <a:pt x="995" y="1027"/>
                </a:lnTo>
                <a:lnTo>
                  <a:pt x="1010" y="1037"/>
                </a:lnTo>
                <a:lnTo>
                  <a:pt x="1014" y="1040"/>
                </a:lnTo>
                <a:lnTo>
                  <a:pt x="1016" y="1040"/>
                </a:lnTo>
                <a:lnTo>
                  <a:pt x="1020" y="1038"/>
                </a:lnTo>
                <a:lnTo>
                  <a:pt x="1023" y="1036"/>
                </a:lnTo>
                <a:lnTo>
                  <a:pt x="1032" y="1028"/>
                </a:lnTo>
                <a:lnTo>
                  <a:pt x="1040" y="1021"/>
                </a:lnTo>
                <a:lnTo>
                  <a:pt x="1060" y="1005"/>
                </a:lnTo>
                <a:lnTo>
                  <a:pt x="1077" y="988"/>
                </a:lnTo>
                <a:lnTo>
                  <a:pt x="1096" y="972"/>
                </a:lnTo>
                <a:lnTo>
                  <a:pt x="1113" y="954"/>
                </a:lnTo>
                <a:lnTo>
                  <a:pt x="1122" y="944"/>
                </a:lnTo>
                <a:lnTo>
                  <a:pt x="1131" y="935"/>
                </a:lnTo>
                <a:lnTo>
                  <a:pt x="1139" y="925"/>
                </a:lnTo>
                <a:lnTo>
                  <a:pt x="1147" y="915"/>
                </a:lnTo>
                <a:lnTo>
                  <a:pt x="1148" y="912"/>
                </a:lnTo>
                <a:lnTo>
                  <a:pt x="1151" y="910"/>
                </a:lnTo>
                <a:lnTo>
                  <a:pt x="1152" y="910"/>
                </a:lnTo>
                <a:lnTo>
                  <a:pt x="1153" y="910"/>
                </a:lnTo>
                <a:lnTo>
                  <a:pt x="1154" y="911"/>
                </a:lnTo>
                <a:lnTo>
                  <a:pt x="1155" y="912"/>
                </a:lnTo>
                <a:lnTo>
                  <a:pt x="1157" y="916"/>
                </a:lnTo>
                <a:lnTo>
                  <a:pt x="1158" y="918"/>
                </a:lnTo>
                <a:lnTo>
                  <a:pt x="1164" y="933"/>
                </a:lnTo>
                <a:lnTo>
                  <a:pt x="1171" y="949"/>
                </a:lnTo>
                <a:lnTo>
                  <a:pt x="1178" y="964"/>
                </a:lnTo>
                <a:lnTo>
                  <a:pt x="1185" y="979"/>
                </a:lnTo>
                <a:lnTo>
                  <a:pt x="1184" y="985"/>
                </a:lnTo>
                <a:lnTo>
                  <a:pt x="1184" y="989"/>
                </a:lnTo>
                <a:lnTo>
                  <a:pt x="1184" y="1000"/>
                </a:lnTo>
                <a:lnTo>
                  <a:pt x="1184" y="1010"/>
                </a:lnTo>
                <a:lnTo>
                  <a:pt x="1184" y="1020"/>
                </a:lnTo>
                <a:lnTo>
                  <a:pt x="1185" y="1028"/>
                </a:lnTo>
                <a:lnTo>
                  <a:pt x="1186" y="1031"/>
                </a:lnTo>
                <a:lnTo>
                  <a:pt x="1186" y="1035"/>
                </a:lnTo>
                <a:lnTo>
                  <a:pt x="1184" y="1041"/>
                </a:lnTo>
                <a:lnTo>
                  <a:pt x="1184" y="1047"/>
                </a:lnTo>
                <a:lnTo>
                  <a:pt x="1184" y="1052"/>
                </a:lnTo>
                <a:lnTo>
                  <a:pt x="1184" y="1058"/>
                </a:lnTo>
                <a:lnTo>
                  <a:pt x="1184" y="1062"/>
                </a:lnTo>
                <a:lnTo>
                  <a:pt x="1185" y="1065"/>
                </a:lnTo>
                <a:lnTo>
                  <a:pt x="1187" y="1066"/>
                </a:lnTo>
                <a:lnTo>
                  <a:pt x="1191" y="1068"/>
                </a:lnTo>
                <a:lnTo>
                  <a:pt x="1200" y="1069"/>
                </a:lnTo>
                <a:lnTo>
                  <a:pt x="1208" y="1070"/>
                </a:lnTo>
                <a:lnTo>
                  <a:pt x="1217" y="1070"/>
                </a:lnTo>
                <a:lnTo>
                  <a:pt x="1227" y="1069"/>
                </a:lnTo>
                <a:lnTo>
                  <a:pt x="1244" y="1065"/>
                </a:lnTo>
                <a:lnTo>
                  <a:pt x="1261" y="1061"/>
                </a:lnTo>
                <a:lnTo>
                  <a:pt x="1277" y="1057"/>
                </a:lnTo>
                <a:lnTo>
                  <a:pt x="1295" y="1051"/>
                </a:lnTo>
                <a:lnTo>
                  <a:pt x="1297" y="1051"/>
                </a:lnTo>
                <a:lnTo>
                  <a:pt x="1299" y="1052"/>
                </a:lnTo>
                <a:lnTo>
                  <a:pt x="1300" y="1054"/>
                </a:lnTo>
                <a:lnTo>
                  <a:pt x="1303" y="1056"/>
                </a:lnTo>
                <a:lnTo>
                  <a:pt x="1311" y="1066"/>
                </a:lnTo>
                <a:lnTo>
                  <a:pt x="1319" y="1076"/>
                </a:lnTo>
                <a:lnTo>
                  <a:pt x="1329" y="1086"/>
                </a:lnTo>
                <a:lnTo>
                  <a:pt x="1339" y="1094"/>
                </a:lnTo>
                <a:lnTo>
                  <a:pt x="1339" y="1094"/>
                </a:lnTo>
                <a:lnTo>
                  <a:pt x="1348" y="1104"/>
                </a:lnTo>
                <a:lnTo>
                  <a:pt x="1358" y="1112"/>
                </a:lnTo>
                <a:lnTo>
                  <a:pt x="1367" y="1121"/>
                </a:lnTo>
                <a:lnTo>
                  <a:pt x="1376" y="1130"/>
                </a:lnTo>
                <a:lnTo>
                  <a:pt x="1378" y="1131"/>
                </a:lnTo>
                <a:lnTo>
                  <a:pt x="1378" y="1131"/>
                </a:lnTo>
                <a:lnTo>
                  <a:pt x="1387" y="1146"/>
                </a:lnTo>
                <a:lnTo>
                  <a:pt x="1396" y="1160"/>
                </a:lnTo>
                <a:lnTo>
                  <a:pt x="1410" y="1179"/>
                </a:lnTo>
                <a:lnTo>
                  <a:pt x="1427" y="1195"/>
                </a:lnTo>
                <a:lnTo>
                  <a:pt x="1443" y="1212"/>
                </a:lnTo>
                <a:lnTo>
                  <a:pt x="1458" y="1230"/>
                </a:lnTo>
                <a:lnTo>
                  <a:pt x="1460" y="1231"/>
                </a:lnTo>
                <a:lnTo>
                  <a:pt x="1462" y="1231"/>
                </a:lnTo>
                <a:lnTo>
                  <a:pt x="1463" y="1236"/>
                </a:lnTo>
                <a:lnTo>
                  <a:pt x="1467" y="1239"/>
                </a:lnTo>
                <a:lnTo>
                  <a:pt x="1481" y="1254"/>
                </a:lnTo>
                <a:lnTo>
                  <a:pt x="1496" y="1268"/>
                </a:lnTo>
                <a:lnTo>
                  <a:pt x="1509" y="1282"/>
                </a:lnTo>
                <a:lnTo>
                  <a:pt x="1521" y="1295"/>
                </a:lnTo>
                <a:lnTo>
                  <a:pt x="1534" y="1309"/>
                </a:lnTo>
                <a:lnTo>
                  <a:pt x="1544" y="1324"/>
                </a:lnTo>
                <a:lnTo>
                  <a:pt x="1546" y="1330"/>
                </a:lnTo>
                <a:lnTo>
                  <a:pt x="1550" y="1338"/>
                </a:lnTo>
                <a:lnTo>
                  <a:pt x="1554" y="1345"/>
                </a:lnTo>
                <a:lnTo>
                  <a:pt x="1559" y="1350"/>
                </a:lnTo>
                <a:lnTo>
                  <a:pt x="1559" y="1351"/>
                </a:lnTo>
                <a:lnTo>
                  <a:pt x="1559" y="1352"/>
                </a:lnTo>
                <a:lnTo>
                  <a:pt x="1559" y="1361"/>
                </a:lnTo>
                <a:lnTo>
                  <a:pt x="1561" y="1368"/>
                </a:lnTo>
                <a:lnTo>
                  <a:pt x="1558" y="1369"/>
                </a:lnTo>
                <a:lnTo>
                  <a:pt x="1557" y="1371"/>
                </a:lnTo>
                <a:lnTo>
                  <a:pt x="1557" y="1372"/>
                </a:lnTo>
                <a:lnTo>
                  <a:pt x="1558" y="1373"/>
                </a:lnTo>
                <a:lnTo>
                  <a:pt x="1560" y="1377"/>
                </a:lnTo>
                <a:lnTo>
                  <a:pt x="1561" y="1380"/>
                </a:lnTo>
                <a:lnTo>
                  <a:pt x="1561" y="1384"/>
                </a:lnTo>
                <a:lnTo>
                  <a:pt x="1562" y="1386"/>
                </a:lnTo>
                <a:lnTo>
                  <a:pt x="1565" y="1391"/>
                </a:lnTo>
                <a:lnTo>
                  <a:pt x="1566" y="1393"/>
                </a:lnTo>
                <a:lnTo>
                  <a:pt x="1565" y="1397"/>
                </a:lnTo>
                <a:lnTo>
                  <a:pt x="1562" y="1401"/>
                </a:lnTo>
                <a:lnTo>
                  <a:pt x="1560" y="1403"/>
                </a:lnTo>
                <a:lnTo>
                  <a:pt x="1560" y="1406"/>
                </a:lnTo>
                <a:lnTo>
                  <a:pt x="1560" y="1408"/>
                </a:lnTo>
                <a:lnTo>
                  <a:pt x="1561" y="1412"/>
                </a:lnTo>
                <a:lnTo>
                  <a:pt x="1564" y="1414"/>
                </a:lnTo>
                <a:lnTo>
                  <a:pt x="1565" y="1419"/>
                </a:lnTo>
                <a:lnTo>
                  <a:pt x="1565" y="1422"/>
                </a:lnTo>
                <a:lnTo>
                  <a:pt x="1565" y="1426"/>
                </a:lnTo>
                <a:lnTo>
                  <a:pt x="1568" y="1421"/>
                </a:lnTo>
                <a:lnTo>
                  <a:pt x="1572" y="1419"/>
                </a:lnTo>
                <a:lnTo>
                  <a:pt x="1572" y="1420"/>
                </a:lnTo>
                <a:lnTo>
                  <a:pt x="1573" y="1421"/>
                </a:lnTo>
                <a:lnTo>
                  <a:pt x="1572" y="1432"/>
                </a:lnTo>
                <a:lnTo>
                  <a:pt x="1572" y="1441"/>
                </a:lnTo>
                <a:lnTo>
                  <a:pt x="1572" y="1450"/>
                </a:lnTo>
                <a:lnTo>
                  <a:pt x="1572" y="1461"/>
                </a:lnTo>
                <a:lnTo>
                  <a:pt x="1571" y="1466"/>
                </a:lnTo>
                <a:lnTo>
                  <a:pt x="1569" y="1471"/>
                </a:lnTo>
                <a:lnTo>
                  <a:pt x="1569" y="1476"/>
                </a:lnTo>
                <a:lnTo>
                  <a:pt x="1571" y="1482"/>
                </a:lnTo>
                <a:lnTo>
                  <a:pt x="1571" y="1482"/>
                </a:lnTo>
                <a:lnTo>
                  <a:pt x="1572" y="1482"/>
                </a:lnTo>
                <a:lnTo>
                  <a:pt x="1571" y="1482"/>
                </a:lnTo>
                <a:lnTo>
                  <a:pt x="1571" y="1482"/>
                </a:lnTo>
                <a:lnTo>
                  <a:pt x="1569" y="1482"/>
                </a:lnTo>
                <a:lnTo>
                  <a:pt x="1568" y="1483"/>
                </a:lnTo>
                <a:lnTo>
                  <a:pt x="1567" y="1484"/>
                </a:lnTo>
                <a:lnTo>
                  <a:pt x="1566" y="1484"/>
                </a:lnTo>
                <a:lnTo>
                  <a:pt x="1566" y="1485"/>
                </a:lnTo>
                <a:lnTo>
                  <a:pt x="1567" y="1487"/>
                </a:lnTo>
                <a:lnTo>
                  <a:pt x="1567" y="1488"/>
                </a:lnTo>
                <a:lnTo>
                  <a:pt x="1567" y="1489"/>
                </a:lnTo>
                <a:lnTo>
                  <a:pt x="1567" y="1490"/>
                </a:lnTo>
                <a:lnTo>
                  <a:pt x="1568" y="1491"/>
                </a:lnTo>
                <a:lnTo>
                  <a:pt x="1568" y="1494"/>
                </a:lnTo>
                <a:lnTo>
                  <a:pt x="1568" y="1495"/>
                </a:lnTo>
                <a:lnTo>
                  <a:pt x="1568" y="1496"/>
                </a:lnTo>
                <a:lnTo>
                  <a:pt x="1569" y="1497"/>
                </a:lnTo>
                <a:lnTo>
                  <a:pt x="1571" y="1497"/>
                </a:lnTo>
                <a:lnTo>
                  <a:pt x="1569" y="1499"/>
                </a:lnTo>
                <a:lnTo>
                  <a:pt x="1569" y="1502"/>
                </a:lnTo>
                <a:lnTo>
                  <a:pt x="1568" y="1503"/>
                </a:lnTo>
                <a:lnTo>
                  <a:pt x="1568" y="1504"/>
                </a:lnTo>
                <a:lnTo>
                  <a:pt x="1568" y="1505"/>
                </a:lnTo>
                <a:lnTo>
                  <a:pt x="1569" y="1508"/>
                </a:lnTo>
                <a:lnTo>
                  <a:pt x="1564" y="1506"/>
                </a:lnTo>
                <a:lnTo>
                  <a:pt x="1561" y="1509"/>
                </a:lnTo>
                <a:lnTo>
                  <a:pt x="1559" y="1511"/>
                </a:lnTo>
                <a:lnTo>
                  <a:pt x="1558" y="1516"/>
                </a:lnTo>
                <a:lnTo>
                  <a:pt x="1559" y="1520"/>
                </a:lnTo>
                <a:lnTo>
                  <a:pt x="1560" y="1524"/>
                </a:lnTo>
                <a:lnTo>
                  <a:pt x="1564" y="1526"/>
                </a:lnTo>
                <a:lnTo>
                  <a:pt x="1568" y="1529"/>
                </a:lnTo>
                <a:lnTo>
                  <a:pt x="1582" y="1531"/>
                </a:lnTo>
                <a:lnTo>
                  <a:pt x="1598" y="1532"/>
                </a:lnTo>
                <a:lnTo>
                  <a:pt x="1616" y="1532"/>
                </a:lnTo>
                <a:lnTo>
                  <a:pt x="1635" y="1530"/>
                </a:lnTo>
                <a:lnTo>
                  <a:pt x="1654" y="1526"/>
                </a:lnTo>
                <a:lnTo>
                  <a:pt x="1672" y="1523"/>
                </a:lnTo>
                <a:lnTo>
                  <a:pt x="1679" y="1519"/>
                </a:lnTo>
                <a:lnTo>
                  <a:pt x="1684" y="1516"/>
                </a:lnTo>
                <a:lnTo>
                  <a:pt x="1688" y="1510"/>
                </a:lnTo>
                <a:lnTo>
                  <a:pt x="1691" y="1504"/>
                </a:lnTo>
                <a:lnTo>
                  <a:pt x="1692" y="1502"/>
                </a:lnTo>
                <a:lnTo>
                  <a:pt x="1691" y="1499"/>
                </a:lnTo>
                <a:lnTo>
                  <a:pt x="1691" y="1498"/>
                </a:lnTo>
                <a:lnTo>
                  <a:pt x="1690" y="1497"/>
                </a:lnTo>
                <a:lnTo>
                  <a:pt x="1686" y="1495"/>
                </a:lnTo>
                <a:lnTo>
                  <a:pt x="1685" y="1492"/>
                </a:lnTo>
                <a:lnTo>
                  <a:pt x="1685" y="1492"/>
                </a:lnTo>
                <a:lnTo>
                  <a:pt x="1685" y="1491"/>
                </a:lnTo>
                <a:lnTo>
                  <a:pt x="1689" y="1489"/>
                </a:lnTo>
                <a:lnTo>
                  <a:pt x="1692" y="1487"/>
                </a:lnTo>
                <a:lnTo>
                  <a:pt x="1698" y="1482"/>
                </a:lnTo>
                <a:lnTo>
                  <a:pt x="1703" y="1476"/>
                </a:lnTo>
                <a:lnTo>
                  <a:pt x="1706" y="1468"/>
                </a:lnTo>
                <a:lnTo>
                  <a:pt x="1709" y="1459"/>
                </a:lnTo>
                <a:lnTo>
                  <a:pt x="1709" y="1454"/>
                </a:lnTo>
                <a:lnTo>
                  <a:pt x="1709" y="1450"/>
                </a:lnTo>
                <a:lnTo>
                  <a:pt x="1707" y="1446"/>
                </a:lnTo>
                <a:lnTo>
                  <a:pt x="1705" y="1441"/>
                </a:lnTo>
                <a:lnTo>
                  <a:pt x="1704" y="1438"/>
                </a:lnTo>
                <a:lnTo>
                  <a:pt x="1702" y="1434"/>
                </a:lnTo>
                <a:lnTo>
                  <a:pt x="1699" y="1427"/>
                </a:lnTo>
                <a:lnTo>
                  <a:pt x="1697" y="1421"/>
                </a:lnTo>
                <a:lnTo>
                  <a:pt x="1695" y="1414"/>
                </a:lnTo>
                <a:lnTo>
                  <a:pt x="1689" y="1410"/>
                </a:lnTo>
                <a:lnTo>
                  <a:pt x="1689" y="1408"/>
                </a:lnTo>
                <a:lnTo>
                  <a:pt x="1686" y="1407"/>
                </a:lnTo>
                <a:lnTo>
                  <a:pt x="1685" y="1408"/>
                </a:lnTo>
                <a:lnTo>
                  <a:pt x="1685" y="1411"/>
                </a:lnTo>
                <a:lnTo>
                  <a:pt x="1688" y="1424"/>
                </a:lnTo>
                <a:lnTo>
                  <a:pt x="1689" y="1436"/>
                </a:lnTo>
                <a:lnTo>
                  <a:pt x="1689" y="1439"/>
                </a:lnTo>
                <a:lnTo>
                  <a:pt x="1690" y="1440"/>
                </a:lnTo>
                <a:lnTo>
                  <a:pt x="1691" y="1440"/>
                </a:lnTo>
                <a:lnTo>
                  <a:pt x="1693" y="1439"/>
                </a:lnTo>
                <a:lnTo>
                  <a:pt x="1695" y="1439"/>
                </a:lnTo>
                <a:lnTo>
                  <a:pt x="1697" y="1440"/>
                </a:lnTo>
                <a:lnTo>
                  <a:pt x="1698" y="1442"/>
                </a:lnTo>
                <a:lnTo>
                  <a:pt x="1698" y="1445"/>
                </a:lnTo>
                <a:lnTo>
                  <a:pt x="1695" y="1449"/>
                </a:lnTo>
                <a:lnTo>
                  <a:pt x="1692" y="1455"/>
                </a:lnTo>
                <a:lnTo>
                  <a:pt x="1692" y="1454"/>
                </a:lnTo>
                <a:lnTo>
                  <a:pt x="1692" y="1454"/>
                </a:lnTo>
                <a:lnTo>
                  <a:pt x="1691" y="1455"/>
                </a:lnTo>
                <a:lnTo>
                  <a:pt x="1690" y="1456"/>
                </a:lnTo>
                <a:lnTo>
                  <a:pt x="1688" y="1459"/>
                </a:lnTo>
                <a:lnTo>
                  <a:pt x="1688" y="1460"/>
                </a:lnTo>
                <a:lnTo>
                  <a:pt x="1688" y="1459"/>
                </a:lnTo>
                <a:lnTo>
                  <a:pt x="1690" y="1456"/>
                </a:lnTo>
                <a:lnTo>
                  <a:pt x="1691" y="1455"/>
                </a:lnTo>
                <a:lnTo>
                  <a:pt x="1692" y="1454"/>
                </a:lnTo>
                <a:lnTo>
                  <a:pt x="1691" y="1450"/>
                </a:lnTo>
                <a:lnTo>
                  <a:pt x="1690" y="1447"/>
                </a:lnTo>
                <a:lnTo>
                  <a:pt x="1690" y="1447"/>
                </a:lnTo>
                <a:lnTo>
                  <a:pt x="1690" y="1446"/>
                </a:lnTo>
                <a:lnTo>
                  <a:pt x="1690" y="1446"/>
                </a:lnTo>
                <a:close/>
                <a:moveTo>
                  <a:pt x="1691" y="1446"/>
                </a:moveTo>
                <a:lnTo>
                  <a:pt x="1691" y="1446"/>
                </a:lnTo>
                <a:lnTo>
                  <a:pt x="1690" y="1446"/>
                </a:lnTo>
                <a:lnTo>
                  <a:pt x="1691" y="1446"/>
                </a:lnTo>
                <a:lnTo>
                  <a:pt x="1691" y="1446"/>
                </a:lnTo>
                <a:lnTo>
                  <a:pt x="1691" y="1446"/>
                </a:lnTo>
                <a:lnTo>
                  <a:pt x="1691" y="1446"/>
                </a:lnTo>
                <a:close/>
                <a:moveTo>
                  <a:pt x="252" y="810"/>
                </a:moveTo>
                <a:lnTo>
                  <a:pt x="252" y="810"/>
                </a:lnTo>
                <a:lnTo>
                  <a:pt x="250" y="810"/>
                </a:lnTo>
                <a:lnTo>
                  <a:pt x="252" y="811"/>
                </a:lnTo>
                <a:lnTo>
                  <a:pt x="252" y="811"/>
                </a:lnTo>
                <a:lnTo>
                  <a:pt x="253" y="811"/>
                </a:lnTo>
                <a:lnTo>
                  <a:pt x="253" y="811"/>
                </a:lnTo>
                <a:lnTo>
                  <a:pt x="253" y="810"/>
                </a:lnTo>
                <a:lnTo>
                  <a:pt x="252" y="810"/>
                </a:lnTo>
                <a:close/>
                <a:moveTo>
                  <a:pt x="434" y="1317"/>
                </a:moveTo>
                <a:lnTo>
                  <a:pt x="433" y="1317"/>
                </a:lnTo>
                <a:lnTo>
                  <a:pt x="433" y="1317"/>
                </a:lnTo>
                <a:lnTo>
                  <a:pt x="434" y="1316"/>
                </a:lnTo>
                <a:lnTo>
                  <a:pt x="434" y="1316"/>
                </a:lnTo>
                <a:lnTo>
                  <a:pt x="434" y="1317"/>
                </a:lnTo>
                <a:lnTo>
                  <a:pt x="434" y="1317"/>
                </a:lnTo>
                <a:close/>
                <a:moveTo>
                  <a:pt x="433" y="1302"/>
                </a:moveTo>
                <a:lnTo>
                  <a:pt x="430" y="1302"/>
                </a:lnTo>
                <a:lnTo>
                  <a:pt x="429" y="1303"/>
                </a:lnTo>
                <a:lnTo>
                  <a:pt x="429" y="1305"/>
                </a:lnTo>
                <a:lnTo>
                  <a:pt x="429" y="1307"/>
                </a:lnTo>
                <a:lnTo>
                  <a:pt x="429" y="1314"/>
                </a:lnTo>
                <a:lnTo>
                  <a:pt x="430" y="1322"/>
                </a:lnTo>
                <a:lnTo>
                  <a:pt x="433" y="1324"/>
                </a:lnTo>
                <a:lnTo>
                  <a:pt x="435" y="1324"/>
                </a:lnTo>
                <a:lnTo>
                  <a:pt x="437" y="1324"/>
                </a:lnTo>
                <a:lnTo>
                  <a:pt x="439" y="1323"/>
                </a:lnTo>
                <a:lnTo>
                  <a:pt x="440" y="1322"/>
                </a:lnTo>
                <a:lnTo>
                  <a:pt x="440" y="1321"/>
                </a:lnTo>
                <a:lnTo>
                  <a:pt x="440" y="1317"/>
                </a:lnTo>
                <a:lnTo>
                  <a:pt x="440" y="1314"/>
                </a:lnTo>
                <a:lnTo>
                  <a:pt x="440" y="1302"/>
                </a:lnTo>
                <a:lnTo>
                  <a:pt x="440" y="1292"/>
                </a:lnTo>
                <a:lnTo>
                  <a:pt x="439" y="1292"/>
                </a:lnTo>
                <a:lnTo>
                  <a:pt x="437" y="1292"/>
                </a:lnTo>
                <a:lnTo>
                  <a:pt x="437" y="1303"/>
                </a:lnTo>
                <a:lnTo>
                  <a:pt x="437" y="1314"/>
                </a:lnTo>
                <a:lnTo>
                  <a:pt x="436" y="1315"/>
                </a:lnTo>
                <a:lnTo>
                  <a:pt x="434" y="1315"/>
                </a:lnTo>
                <a:lnTo>
                  <a:pt x="434" y="1310"/>
                </a:lnTo>
                <a:lnTo>
                  <a:pt x="434" y="1306"/>
                </a:lnTo>
                <a:lnTo>
                  <a:pt x="434" y="1303"/>
                </a:lnTo>
                <a:lnTo>
                  <a:pt x="433" y="1302"/>
                </a:lnTo>
                <a:close/>
                <a:moveTo>
                  <a:pt x="192" y="1307"/>
                </a:moveTo>
                <a:lnTo>
                  <a:pt x="200" y="1305"/>
                </a:lnTo>
                <a:lnTo>
                  <a:pt x="207" y="1305"/>
                </a:lnTo>
                <a:lnTo>
                  <a:pt x="200" y="1305"/>
                </a:lnTo>
                <a:lnTo>
                  <a:pt x="192" y="1307"/>
                </a:lnTo>
                <a:close/>
                <a:moveTo>
                  <a:pt x="187" y="1310"/>
                </a:moveTo>
                <a:lnTo>
                  <a:pt x="183" y="1307"/>
                </a:lnTo>
                <a:lnTo>
                  <a:pt x="178" y="1302"/>
                </a:lnTo>
                <a:lnTo>
                  <a:pt x="183" y="1307"/>
                </a:lnTo>
                <a:lnTo>
                  <a:pt x="187" y="1310"/>
                </a:lnTo>
                <a:close/>
                <a:moveTo>
                  <a:pt x="129" y="1369"/>
                </a:moveTo>
                <a:lnTo>
                  <a:pt x="126" y="1366"/>
                </a:lnTo>
                <a:lnTo>
                  <a:pt x="125" y="1365"/>
                </a:lnTo>
                <a:lnTo>
                  <a:pt x="126" y="1366"/>
                </a:lnTo>
                <a:lnTo>
                  <a:pt x="129" y="1369"/>
                </a:lnTo>
                <a:lnTo>
                  <a:pt x="136" y="1377"/>
                </a:lnTo>
                <a:lnTo>
                  <a:pt x="142" y="1384"/>
                </a:lnTo>
                <a:lnTo>
                  <a:pt x="136" y="1377"/>
                </a:lnTo>
                <a:lnTo>
                  <a:pt x="129" y="1369"/>
                </a:lnTo>
                <a:close/>
                <a:moveTo>
                  <a:pt x="125" y="1380"/>
                </a:moveTo>
                <a:lnTo>
                  <a:pt x="124" y="1380"/>
                </a:lnTo>
                <a:lnTo>
                  <a:pt x="124" y="1379"/>
                </a:lnTo>
                <a:lnTo>
                  <a:pt x="124" y="1380"/>
                </a:lnTo>
                <a:lnTo>
                  <a:pt x="125" y="1380"/>
                </a:lnTo>
                <a:lnTo>
                  <a:pt x="128" y="1382"/>
                </a:lnTo>
                <a:lnTo>
                  <a:pt x="129" y="1383"/>
                </a:lnTo>
                <a:lnTo>
                  <a:pt x="128" y="1382"/>
                </a:lnTo>
                <a:lnTo>
                  <a:pt x="125" y="1380"/>
                </a:lnTo>
                <a:close/>
                <a:moveTo>
                  <a:pt x="114" y="1368"/>
                </a:moveTo>
                <a:lnTo>
                  <a:pt x="115" y="1369"/>
                </a:lnTo>
                <a:lnTo>
                  <a:pt x="117" y="1370"/>
                </a:lnTo>
                <a:lnTo>
                  <a:pt x="115" y="1369"/>
                </a:lnTo>
                <a:lnTo>
                  <a:pt x="114" y="1368"/>
                </a:lnTo>
                <a:close/>
                <a:moveTo>
                  <a:pt x="20" y="1245"/>
                </a:moveTo>
                <a:lnTo>
                  <a:pt x="31" y="1245"/>
                </a:lnTo>
                <a:lnTo>
                  <a:pt x="40" y="1243"/>
                </a:lnTo>
                <a:lnTo>
                  <a:pt x="31" y="1245"/>
                </a:lnTo>
                <a:lnTo>
                  <a:pt x="20" y="1245"/>
                </a:lnTo>
                <a:close/>
                <a:moveTo>
                  <a:pt x="9" y="1275"/>
                </a:moveTo>
                <a:lnTo>
                  <a:pt x="9" y="1275"/>
                </a:lnTo>
                <a:lnTo>
                  <a:pt x="9" y="1274"/>
                </a:lnTo>
                <a:lnTo>
                  <a:pt x="9" y="1275"/>
                </a:lnTo>
                <a:lnTo>
                  <a:pt x="9" y="1275"/>
                </a:lnTo>
                <a:lnTo>
                  <a:pt x="9" y="1275"/>
                </a:lnTo>
                <a:close/>
                <a:moveTo>
                  <a:pt x="8" y="1278"/>
                </a:moveTo>
                <a:lnTo>
                  <a:pt x="8" y="1277"/>
                </a:lnTo>
                <a:lnTo>
                  <a:pt x="8" y="1277"/>
                </a:lnTo>
                <a:lnTo>
                  <a:pt x="8" y="1277"/>
                </a:lnTo>
                <a:lnTo>
                  <a:pt x="8" y="1278"/>
                </a:lnTo>
                <a:close/>
                <a:moveTo>
                  <a:pt x="5" y="1287"/>
                </a:moveTo>
                <a:lnTo>
                  <a:pt x="4" y="1287"/>
                </a:lnTo>
                <a:lnTo>
                  <a:pt x="2" y="1287"/>
                </a:lnTo>
                <a:lnTo>
                  <a:pt x="4" y="1287"/>
                </a:lnTo>
                <a:lnTo>
                  <a:pt x="5" y="1287"/>
                </a:lnTo>
                <a:lnTo>
                  <a:pt x="5" y="1285"/>
                </a:lnTo>
                <a:lnTo>
                  <a:pt x="6" y="1284"/>
                </a:lnTo>
                <a:lnTo>
                  <a:pt x="5" y="1285"/>
                </a:lnTo>
                <a:lnTo>
                  <a:pt x="5" y="1287"/>
                </a:lnTo>
                <a:close/>
                <a:moveTo>
                  <a:pt x="231" y="1268"/>
                </a:moveTo>
                <a:lnTo>
                  <a:pt x="227" y="1260"/>
                </a:lnTo>
                <a:lnTo>
                  <a:pt x="225" y="1252"/>
                </a:lnTo>
                <a:lnTo>
                  <a:pt x="222" y="1245"/>
                </a:lnTo>
                <a:lnTo>
                  <a:pt x="219" y="1239"/>
                </a:lnTo>
                <a:lnTo>
                  <a:pt x="214" y="1232"/>
                </a:lnTo>
                <a:lnTo>
                  <a:pt x="209" y="1226"/>
                </a:lnTo>
                <a:lnTo>
                  <a:pt x="209" y="1226"/>
                </a:lnTo>
                <a:lnTo>
                  <a:pt x="208" y="1225"/>
                </a:lnTo>
                <a:lnTo>
                  <a:pt x="205" y="1218"/>
                </a:lnTo>
                <a:lnTo>
                  <a:pt x="201" y="1212"/>
                </a:lnTo>
                <a:lnTo>
                  <a:pt x="195" y="1208"/>
                </a:lnTo>
                <a:lnTo>
                  <a:pt x="188" y="1204"/>
                </a:lnTo>
                <a:lnTo>
                  <a:pt x="187" y="1204"/>
                </a:lnTo>
                <a:lnTo>
                  <a:pt x="187" y="1204"/>
                </a:lnTo>
                <a:lnTo>
                  <a:pt x="185" y="1200"/>
                </a:lnTo>
                <a:lnTo>
                  <a:pt x="181" y="1197"/>
                </a:lnTo>
                <a:lnTo>
                  <a:pt x="177" y="1195"/>
                </a:lnTo>
                <a:lnTo>
                  <a:pt x="172" y="1194"/>
                </a:lnTo>
                <a:lnTo>
                  <a:pt x="166" y="1189"/>
                </a:lnTo>
                <a:lnTo>
                  <a:pt x="159" y="1187"/>
                </a:lnTo>
                <a:lnTo>
                  <a:pt x="152" y="1184"/>
                </a:lnTo>
                <a:lnTo>
                  <a:pt x="145" y="1182"/>
                </a:lnTo>
                <a:lnTo>
                  <a:pt x="138" y="1181"/>
                </a:lnTo>
                <a:lnTo>
                  <a:pt x="131" y="1180"/>
                </a:lnTo>
                <a:lnTo>
                  <a:pt x="124" y="1180"/>
                </a:lnTo>
                <a:lnTo>
                  <a:pt x="117" y="1181"/>
                </a:lnTo>
                <a:lnTo>
                  <a:pt x="116" y="1181"/>
                </a:lnTo>
                <a:lnTo>
                  <a:pt x="115" y="1183"/>
                </a:lnTo>
                <a:lnTo>
                  <a:pt x="115" y="1183"/>
                </a:lnTo>
                <a:lnTo>
                  <a:pt x="115" y="1183"/>
                </a:lnTo>
                <a:lnTo>
                  <a:pt x="115" y="1183"/>
                </a:lnTo>
                <a:lnTo>
                  <a:pt x="115" y="1183"/>
                </a:lnTo>
                <a:lnTo>
                  <a:pt x="111" y="1186"/>
                </a:lnTo>
                <a:lnTo>
                  <a:pt x="109" y="1189"/>
                </a:lnTo>
                <a:lnTo>
                  <a:pt x="109" y="1189"/>
                </a:lnTo>
                <a:lnTo>
                  <a:pt x="109" y="1188"/>
                </a:lnTo>
                <a:lnTo>
                  <a:pt x="109" y="1187"/>
                </a:lnTo>
                <a:lnTo>
                  <a:pt x="108" y="1184"/>
                </a:lnTo>
                <a:lnTo>
                  <a:pt x="105" y="1183"/>
                </a:lnTo>
                <a:lnTo>
                  <a:pt x="102" y="1183"/>
                </a:lnTo>
                <a:lnTo>
                  <a:pt x="100" y="1183"/>
                </a:lnTo>
                <a:lnTo>
                  <a:pt x="97" y="1183"/>
                </a:lnTo>
                <a:lnTo>
                  <a:pt x="95" y="1184"/>
                </a:lnTo>
                <a:lnTo>
                  <a:pt x="95" y="1188"/>
                </a:lnTo>
                <a:lnTo>
                  <a:pt x="95" y="1191"/>
                </a:lnTo>
                <a:lnTo>
                  <a:pt x="95" y="1195"/>
                </a:lnTo>
                <a:lnTo>
                  <a:pt x="94" y="1198"/>
                </a:lnTo>
                <a:lnTo>
                  <a:pt x="91" y="1201"/>
                </a:lnTo>
                <a:lnTo>
                  <a:pt x="87" y="1207"/>
                </a:lnTo>
                <a:lnTo>
                  <a:pt x="82" y="1211"/>
                </a:lnTo>
                <a:lnTo>
                  <a:pt x="80" y="1212"/>
                </a:lnTo>
                <a:lnTo>
                  <a:pt x="78" y="1215"/>
                </a:lnTo>
                <a:lnTo>
                  <a:pt x="77" y="1219"/>
                </a:lnTo>
                <a:lnTo>
                  <a:pt x="75" y="1221"/>
                </a:lnTo>
                <a:lnTo>
                  <a:pt x="73" y="1222"/>
                </a:lnTo>
                <a:lnTo>
                  <a:pt x="69" y="1221"/>
                </a:lnTo>
                <a:lnTo>
                  <a:pt x="66" y="1221"/>
                </a:lnTo>
                <a:lnTo>
                  <a:pt x="61" y="1221"/>
                </a:lnTo>
                <a:lnTo>
                  <a:pt x="43" y="1225"/>
                </a:lnTo>
                <a:lnTo>
                  <a:pt x="26" y="1232"/>
                </a:lnTo>
                <a:lnTo>
                  <a:pt x="22" y="1233"/>
                </a:lnTo>
                <a:lnTo>
                  <a:pt x="19" y="1236"/>
                </a:lnTo>
                <a:lnTo>
                  <a:pt x="17" y="1239"/>
                </a:lnTo>
                <a:lnTo>
                  <a:pt x="15" y="1244"/>
                </a:lnTo>
                <a:lnTo>
                  <a:pt x="17" y="1245"/>
                </a:lnTo>
                <a:lnTo>
                  <a:pt x="17" y="1245"/>
                </a:lnTo>
                <a:lnTo>
                  <a:pt x="17" y="1245"/>
                </a:lnTo>
                <a:lnTo>
                  <a:pt x="15" y="1244"/>
                </a:lnTo>
                <a:lnTo>
                  <a:pt x="12" y="1250"/>
                </a:lnTo>
                <a:lnTo>
                  <a:pt x="9" y="1257"/>
                </a:lnTo>
                <a:lnTo>
                  <a:pt x="9" y="1263"/>
                </a:lnTo>
                <a:lnTo>
                  <a:pt x="11" y="1268"/>
                </a:lnTo>
                <a:lnTo>
                  <a:pt x="14" y="1264"/>
                </a:lnTo>
                <a:lnTo>
                  <a:pt x="18" y="1258"/>
                </a:lnTo>
                <a:lnTo>
                  <a:pt x="14" y="1264"/>
                </a:lnTo>
                <a:lnTo>
                  <a:pt x="11" y="1268"/>
                </a:lnTo>
                <a:lnTo>
                  <a:pt x="9" y="1263"/>
                </a:lnTo>
                <a:lnTo>
                  <a:pt x="9" y="1257"/>
                </a:lnTo>
                <a:lnTo>
                  <a:pt x="6" y="1264"/>
                </a:lnTo>
                <a:lnTo>
                  <a:pt x="4" y="1272"/>
                </a:lnTo>
                <a:lnTo>
                  <a:pt x="2" y="1279"/>
                </a:lnTo>
                <a:lnTo>
                  <a:pt x="2" y="1287"/>
                </a:lnTo>
                <a:lnTo>
                  <a:pt x="2" y="1287"/>
                </a:lnTo>
                <a:lnTo>
                  <a:pt x="2" y="1289"/>
                </a:lnTo>
                <a:lnTo>
                  <a:pt x="2" y="1291"/>
                </a:lnTo>
                <a:lnTo>
                  <a:pt x="0" y="1300"/>
                </a:lnTo>
                <a:lnTo>
                  <a:pt x="0" y="1308"/>
                </a:lnTo>
                <a:lnTo>
                  <a:pt x="1" y="1316"/>
                </a:lnTo>
                <a:lnTo>
                  <a:pt x="5" y="1324"/>
                </a:lnTo>
                <a:lnTo>
                  <a:pt x="7" y="1333"/>
                </a:lnTo>
                <a:lnTo>
                  <a:pt x="9" y="1342"/>
                </a:lnTo>
                <a:lnTo>
                  <a:pt x="11" y="1345"/>
                </a:lnTo>
                <a:lnTo>
                  <a:pt x="11" y="1348"/>
                </a:lnTo>
                <a:lnTo>
                  <a:pt x="13" y="1350"/>
                </a:lnTo>
                <a:lnTo>
                  <a:pt x="15" y="1352"/>
                </a:lnTo>
                <a:lnTo>
                  <a:pt x="15" y="1352"/>
                </a:lnTo>
                <a:lnTo>
                  <a:pt x="15" y="1354"/>
                </a:lnTo>
                <a:lnTo>
                  <a:pt x="15" y="1356"/>
                </a:lnTo>
                <a:lnTo>
                  <a:pt x="17" y="1358"/>
                </a:lnTo>
                <a:lnTo>
                  <a:pt x="18" y="1359"/>
                </a:lnTo>
                <a:lnTo>
                  <a:pt x="20" y="1361"/>
                </a:lnTo>
                <a:lnTo>
                  <a:pt x="21" y="1362"/>
                </a:lnTo>
                <a:lnTo>
                  <a:pt x="21" y="1362"/>
                </a:lnTo>
                <a:lnTo>
                  <a:pt x="22" y="1366"/>
                </a:lnTo>
                <a:lnTo>
                  <a:pt x="25" y="1370"/>
                </a:lnTo>
                <a:lnTo>
                  <a:pt x="27" y="1373"/>
                </a:lnTo>
                <a:lnTo>
                  <a:pt x="32" y="1376"/>
                </a:lnTo>
                <a:lnTo>
                  <a:pt x="32" y="1376"/>
                </a:lnTo>
                <a:lnTo>
                  <a:pt x="32" y="1379"/>
                </a:lnTo>
                <a:lnTo>
                  <a:pt x="34" y="1382"/>
                </a:lnTo>
                <a:lnTo>
                  <a:pt x="43" y="1389"/>
                </a:lnTo>
                <a:lnTo>
                  <a:pt x="53" y="1396"/>
                </a:lnTo>
                <a:lnTo>
                  <a:pt x="63" y="1401"/>
                </a:lnTo>
                <a:lnTo>
                  <a:pt x="75" y="1406"/>
                </a:lnTo>
                <a:lnTo>
                  <a:pt x="88" y="1410"/>
                </a:lnTo>
                <a:lnTo>
                  <a:pt x="101" y="1413"/>
                </a:lnTo>
                <a:lnTo>
                  <a:pt x="110" y="1414"/>
                </a:lnTo>
                <a:lnTo>
                  <a:pt x="121" y="1414"/>
                </a:lnTo>
                <a:lnTo>
                  <a:pt x="125" y="1413"/>
                </a:lnTo>
                <a:lnTo>
                  <a:pt x="131" y="1412"/>
                </a:lnTo>
                <a:lnTo>
                  <a:pt x="136" y="1411"/>
                </a:lnTo>
                <a:lnTo>
                  <a:pt x="142" y="1412"/>
                </a:lnTo>
                <a:lnTo>
                  <a:pt x="144" y="1412"/>
                </a:lnTo>
                <a:lnTo>
                  <a:pt x="145" y="1412"/>
                </a:lnTo>
                <a:lnTo>
                  <a:pt x="147" y="1411"/>
                </a:lnTo>
                <a:lnTo>
                  <a:pt x="149" y="1408"/>
                </a:lnTo>
                <a:lnTo>
                  <a:pt x="151" y="1408"/>
                </a:lnTo>
                <a:lnTo>
                  <a:pt x="153" y="1407"/>
                </a:lnTo>
                <a:lnTo>
                  <a:pt x="156" y="1408"/>
                </a:lnTo>
                <a:lnTo>
                  <a:pt x="158" y="1408"/>
                </a:lnTo>
                <a:lnTo>
                  <a:pt x="160" y="1407"/>
                </a:lnTo>
                <a:lnTo>
                  <a:pt x="162" y="1405"/>
                </a:lnTo>
                <a:lnTo>
                  <a:pt x="172" y="1400"/>
                </a:lnTo>
                <a:lnTo>
                  <a:pt x="181" y="1394"/>
                </a:lnTo>
                <a:lnTo>
                  <a:pt x="191" y="1387"/>
                </a:lnTo>
                <a:lnTo>
                  <a:pt x="199" y="1379"/>
                </a:lnTo>
                <a:lnTo>
                  <a:pt x="199" y="1379"/>
                </a:lnTo>
                <a:lnTo>
                  <a:pt x="200" y="1378"/>
                </a:lnTo>
                <a:lnTo>
                  <a:pt x="200" y="1378"/>
                </a:lnTo>
                <a:lnTo>
                  <a:pt x="200" y="1378"/>
                </a:lnTo>
                <a:lnTo>
                  <a:pt x="205" y="1375"/>
                </a:lnTo>
                <a:lnTo>
                  <a:pt x="208" y="1370"/>
                </a:lnTo>
                <a:lnTo>
                  <a:pt x="212" y="1366"/>
                </a:lnTo>
                <a:lnTo>
                  <a:pt x="215" y="1361"/>
                </a:lnTo>
                <a:lnTo>
                  <a:pt x="220" y="1355"/>
                </a:lnTo>
                <a:lnTo>
                  <a:pt x="223" y="1347"/>
                </a:lnTo>
                <a:lnTo>
                  <a:pt x="227" y="1338"/>
                </a:lnTo>
                <a:lnTo>
                  <a:pt x="229" y="1331"/>
                </a:lnTo>
                <a:lnTo>
                  <a:pt x="225" y="1333"/>
                </a:lnTo>
                <a:lnTo>
                  <a:pt x="221" y="1336"/>
                </a:lnTo>
                <a:lnTo>
                  <a:pt x="219" y="1340"/>
                </a:lnTo>
                <a:lnTo>
                  <a:pt x="215" y="1343"/>
                </a:lnTo>
                <a:lnTo>
                  <a:pt x="219" y="1340"/>
                </a:lnTo>
                <a:lnTo>
                  <a:pt x="221" y="1336"/>
                </a:lnTo>
                <a:lnTo>
                  <a:pt x="225" y="1333"/>
                </a:lnTo>
                <a:lnTo>
                  <a:pt x="229" y="1331"/>
                </a:lnTo>
                <a:lnTo>
                  <a:pt x="229" y="1328"/>
                </a:lnTo>
                <a:lnTo>
                  <a:pt x="231" y="1326"/>
                </a:lnTo>
                <a:lnTo>
                  <a:pt x="232" y="1324"/>
                </a:lnTo>
                <a:lnTo>
                  <a:pt x="233" y="1323"/>
                </a:lnTo>
                <a:lnTo>
                  <a:pt x="234" y="1313"/>
                </a:lnTo>
                <a:lnTo>
                  <a:pt x="235" y="1302"/>
                </a:lnTo>
                <a:lnTo>
                  <a:pt x="235" y="1291"/>
                </a:lnTo>
                <a:lnTo>
                  <a:pt x="234" y="1280"/>
                </a:lnTo>
                <a:lnTo>
                  <a:pt x="234" y="1277"/>
                </a:lnTo>
                <a:lnTo>
                  <a:pt x="234" y="1274"/>
                </a:lnTo>
                <a:lnTo>
                  <a:pt x="233" y="1271"/>
                </a:lnTo>
                <a:lnTo>
                  <a:pt x="231" y="1268"/>
                </a:lnTo>
                <a:close/>
                <a:moveTo>
                  <a:pt x="1683" y="1467"/>
                </a:moveTo>
                <a:lnTo>
                  <a:pt x="1684" y="1467"/>
                </a:lnTo>
                <a:lnTo>
                  <a:pt x="1685" y="1467"/>
                </a:lnTo>
                <a:lnTo>
                  <a:pt x="1686" y="1467"/>
                </a:lnTo>
                <a:lnTo>
                  <a:pt x="1686" y="1466"/>
                </a:lnTo>
                <a:lnTo>
                  <a:pt x="1686" y="1467"/>
                </a:lnTo>
                <a:lnTo>
                  <a:pt x="1685" y="1467"/>
                </a:lnTo>
                <a:lnTo>
                  <a:pt x="1684" y="1467"/>
                </a:lnTo>
                <a:lnTo>
                  <a:pt x="1683" y="1467"/>
                </a:lnTo>
                <a:close/>
                <a:moveTo>
                  <a:pt x="1670" y="1473"/>
                </a:moveTo>
                <a:lnTo>
                  <a:pt x="1674" y="1471"/>
                </a:lnTo>
                <a:lnTo>
                  <a:pt x="1677" y="1470"/>
                </a:lnTo>
                <a:lnTo>
                  <a:pt x="1679" y="1468"/>
                </a:lnTo>
                <a:lnTo>
                  <a:pt x="1682" y="1466"/>
                </a:lnTo>
                <a:lnTo>
                  <a:pt x="1682" y="1466"/>
                </a:lnTo>
                <a:lnTo>
                  <a:pt x="1679" y="1468"/>
                </a:lnTo>
                <a:lnTo>
                  <a:pt x="1677" y="1470"/>
                </a:lnTo>
                <a:lnTo>
                  <a:pt x="1674" y="1471"/>
                </a:lnTo>
                <a:lnTo>
                  <a:pt x="1670" y="1473"/>
                </a:lnTo>
                <a:close/>
                <a:moveTo>
                  <a:pt x="1643" y="1487"/>
                </a:moveTo>
                <a:lnTo>
                  <a:pt x="1643" y="1487"/>
                </a:lnTo>
                <a:lnTo>
                  <a:pt x="1642" y="1488"/>
                </a:lnTo>
                <a:lnTo>
                  <a:pt x="1643" y="1487"/>
                </a:lnTo>
                <a:lnTo>
                  <a:pt x="1643" y="1487"/>
                </a:lnTo>
                <a:lnTo>
                  <a:pt x="1652" y="1487"/>
                </a:lnTo>
                <a:lnTo>
                  <a:pt x="1661" y="1487"/>
                </a:lnTo>
                <a:lnTo>
                  <a:pt x="1652" y="1487"/>
                </a:lnTo>
                <a:lnTo>
                  <a:pt x="1643" y="1487"/>
                </a:lnTo>
                <a:close/>
                <a:moveTo>
                  <a:pt x="1635" y="1488"/>
                </a:moveTo>
                <a:lnTo>
                  <a:pt x="1634" y="1489"/>
                </a:lnTo>
                <a:lnTo>
                  <a:pt x="1633" y="1489"/>
                </a:lnTo>
                <a:lnTo>
                  <a:pt x="1634" y="1489"/>
                </a:lnTo>
                <a:lnTo>
                  <a:pt x="1635" y="1488"/>
                </a:lnTo>
                <a:lnTo>
                  <a:pt x="1638" y="1487"/>
                </a:lnTo>
                <a:lnTo>
                  <a:pt x="1641" y="1487"/>
                </a:lnTo>
                <a:lnTo>
                  <a:pt x="1638" y="1487"/>
                </a:lnTo>
                <a:lnTo>
                  <a:pt x="1635" y="1488"/>
                </a:lnTo>
                <a:close/>
                <a:moveTo>
                  <a:pt x="1628" y="1489"/>
                </a:moveTo>
                <a:lnTo>
                  <a:pt x="1627" y="1490"/>
                </a:lnTo>
                <a:lnTo>
                  <a:pt x="1626" y="1491"/>
                </a:lnTo>
                <a:lnTo>
                  <a:pt x="1627" y="1490"/>
                </a:lnTo>
                <a:lnTo>
                  <a:pt x="1628" y="1489"/>
                </a:lnTo>
                <a:lnTo>
                  <a:pt x="1629" y="1489"/>
                </a:lnTo>
                <a:lnTo>
                  <a:pt x="1631" y="1489"/>
                </a:lnTo>
                <a:lnTo>
                  <a:pt x="1629" y="1489"/>
                </a:lnTo>
                <a:lnTo>
                  <a:pt x="1628" y="1489"/>
                </a:lnTo>
                <a:close/>
                <a:moveTo>
                  <a:pt x="1623" y="1469"/>
                </a:moveTo>
                <a:lnTo>
                  <a:pt x="1621" y="1468"/>
                </a:lnTo>
                <a:lnTo>
                  <a:pt x="1620" y="1469"/>
                </a:lnTo>
                <a:lnTo>
                  <a:pt x="1621" y="1468"/>
                </a:lnTo>
                <a:lnTo>
                  <a:pt x="1623" y="1469"/>
                </a:lnTo>
                <a:lnTo>
                  <a:pt x="1623" y="1468"/>
                </a:lnTo>
                <a:lnTo>
                  <a:pt x="1624" y="1467"/>
                </a:lnTo>
                <a:lnTo>
                  <a:pt x="1623" y="1464"/>
                </a:lnTo>
                <a:lnTo>
                  <a:pt x="1624" y="1462"/>
                </a:lnTo>
                <a:lnTo>
                  <a:pt x="1627" y="1460"/>
                </a:lnTo>
                <a:lnTo>
                  <a:pt x="1630" y="1460"/>
                </a:lnTo>
                <a:lnTo>
                  <a:pt x="1640" y="1460"/>
                </a:lnTo>
                <a:lnTo>
                  <a:pt x="1648" y="1462"/>
                </a:lnTo>
                <a:lnTo>
                  <a:pt x="1642" y="1466"/>
                </a:lnTo>
                <a:lnTo>
                  <a:pt x="1636" y="1467"/>
                </a:lnTo>
                <a:lnTo>
                  <a:pt x="1630" y="1467"/>
                </a:lnTo>
                <a:lnTo>
                  <a:pt x="1624" y="1467"/>
                </a:lnTo>
                <a:lnTo>
                  <a:pt x="1623" y="1468"/>
                </a:lnTo>
                <a:lnTo>
                  <a:pt x="1623" y="1469"/>
                </a:lnTo>
                <a:close/>
                <a:moveTo>
                  <a:pt x="1617" y="1397"/>
                </a:moveTo>
                <a:lnTo>
                  <a:pt x="1619" y="1398"/>
                </a:lnTo>
                <a:lnTo>
                  <a:pt x="1619" y="1398"/>
                </a:lnTo>
                <a:lnTo>
                  <a:pt x="1622" y="1397"/>
                </a:lnTo>
                <a:lnTo>
                  <a:pt x="1626" y="1397"/>
                </a:lnTo>
                <a:lnTo>
                  <a:pt x="1626" y="1397"/>
                </a:lnTo>
                <a:lnTo>
                  <a:pt x="1622" y="1397"/>
                </a:lnTo>
                <a:lnTo>
                  <a:pt x="1619" y="1398"/>
                </a:lnTo>
                <a:lnTo>
                  <a:pt x="1619" y="1398"/>
                </a:lnTo>
                <a:lnTo>
                  <a:pt x="1617" y="1397"/>
                </a:lnTo>
                <a:close/>
                <a:moveTo>
                  <a:pt x="1616" y="1410"/>
                </a:moveTo>
                <a:lnTo>
                  <a:pt x="1612" y="1408"/>
                </a:lnTo>
                <a:lnTo>
                  <a:pt x="1608" y="1410"/>
                </a:lnTo>
                <a:lnTo>
                  <a:pt x="1612" y="1408"/>
                </a:lnTo>
                <a:lnTo>
                  <a:pt x="1616" y="1410"/>
                </a:lnTo>
                <a:lnTo>
                  <a:pt x="1616" y="1410"/>
                </a:lnTo>
                <a:lnTo>
                  <a:pt x="1616" y="1410"/>
                </a:lnTo>
                <a:lnTo>
                  <a:pt x="1616" y="1410"/>
                </a:lnTo>
                <a:close/>
                <a:moveTo>
                  <a:pt x="1613" y="1473"/>
                </a:moveTo>
                <a:lnTo>
                  <a:pt x="1612" y="1473"/>
                </a:lnTo>
                <a:lnTo>
                  <a:pt x="1609" y="1473"/>
                </a:lnTo>
                <a:lnTo>
                  <a:pt x="1612" y="1473"/>
                </a:lnTo>
                <a:lnTo>
                  <a:pt x="1613" y="1473"/>
                </a:lnTo>
                <a:lnTo>
                  <a:pt x="1614" y="1470"/>
                </a:lnTo>
                <a:lnTo>
                  <a:pt x="1615" y="1469"/>
                </a:lnTo>
                <a:lnTo>
                  <a:pt x="1614" y="1470"/>
                </a:lnTo>
                <a:lnTo>
                  <a:pt x="1613" y="1473"/>
                </a:lnTo>
                <a:close/>
                <a:moveTo>
                  <a:pt x="1603" y="1337"/>
                </a:moveTo>
                <a:lnTo>
                  <a:pt x="1607" y="1337"/>
                </a:lnTo>
                <a:lnTo>
                  <a:pt x="1610" y="1336"/>
                </a:lnTo>
                <a:lnTo>
                  <a:pt x="1612" y="1337"/>
                </a:lnTo>
                <a:lnTo>
                  <a:pt x="1613" y="1337"/>
                </a:lnTo>
                <a:lnTo>
                  <a:pt x="1620" y="1342"/>
                </a:lnTo>
                <a:lnTo>
                  <a:pt x="1626" y="1348"/>
                </a:lnTo>
                <a:lnTo>
                  <a:pt x="1614" y="1342"/>
                </a:lnTo>
                <a:lnTo>
                  <a:pt x="1603" y="1337"/>
                </a:lnTo>
                <a:close/>
                <a:moveTo>
                  <a:pt x="1596" y="1408"/>
                </a:moveTo>
                <a:lnTo>
                  <a:pt x="1599" y="1408"/>
                </a:lnTo>
                <a:lnTo>
                  <a:pt x="1601" y="1407"/>
                </a:lnTo>
                <a:lnTo>
                  <a:pt x="1602" y="1405"/>
                </a:lnTo>
                <a:lnTo>
                  <a:pt x="1605" y="1404"/>
                </a:lnTo>
                <a:lnTo>
                  <a:pt x="1602" y="1405"/>
                </a:lnTo>
                <a:lnTo>
                  <a:pt x="1601" y="1407"/>
                </a:lnTo>
                <a:lnTo>
                  <a:pt x="1599" y="1408"/>
                </a:lnTo>
                <a:lnTo>
                  <a:pt x="1596" y="1408"/>
                </a:lnTo>
                <a:close/>
                <a:moveTo>
                  <a:pt x="1595" y="1308"/>
                </a:moveTo>
                <a:lnTo>
                  <a:pt x="1594" y="1308"/>
                </a:lnTo>
                <a:lnTo>
                  <a:pt x="1593" y="1306"/>
                </a:lnTo>
                <a:lnTo>
                  <a:pt x="1595" y="1303"/>
                </a:lnTo>
                <a:lnTo>
                  <a:pt x="1598" y="1302"/>
                </a:lnTo>
                <a:lnTo>
                  <a:pt x="1599" y="1300"/>
                </a:lnTo>
                <a:lnTo>
                  <a:pt x="1599" y="1298"/>
                </a:lnTo>
                <a:lnTo>
                  <a:pt x="1599" y="1300"/>
                </a:lnTo>
                <a:lnTo>
                  <a:pt x="1598" y="1302"/>
                </a:lnTo>
                <a:lnTo>
                  <a:pt x="1595" y="1303"/>
                </a:lnTo>
                <a:lnTo>
                  <a:pt x="1593" y="1306"/>
                </a:lnTo>
                <a:lnTo>
                  <a:pt x="1594" y="1308"/>
                </a:lnTo>
                <a:lnTo>
                  <a:pt x="1595" y="1308"/>
                </a:lnTo>
                <a:close/>
                <a:moveTo>
                  <a:pt x="1593" y="1391"/>
                </a:moveTo>
                <a:lnTo>
                  <a:pt x="1594" y="1390"/>
                </a:lnTo>
                <a:lnTo>
                  <a:pt x="1594" y="1389"/>
                </a:lnTo>
                <a:lnTo>
                  <a:pt x="1592" y="1389"/>
                </a:lnTo>
                <a:lnTo>
                  <a:pt x="1590" y="1389"/>
                </a:lnTo>
                <a:lnTo>
                  <a:pt x="1592" y="1389"/>
                </a:lnTo>
                <a:lnTo>
                  <a:pt x="1594" y="1389"/>
                </a:lnTo>
                <a:lnTo>
                  <a:pt x="1594" y="1390"/>
                </a:lnTo>
                <a:lnTo>
                  <a:pt x="1593" y="1391"/>
                </a:lnTo>
                <a:close/>
                <a:moveTo>
                  <a:pt x="1592" y="1476"/>
                </a:moveTo>
                <a:lnTo>
                  <a:pt x="1588" y="1475"/>
                </a:lnTo>
                <a:lnTo>
                  <a:pt x="1586" y="1476"/>
                </a:lnTo>
                <a:lnTo>
                  <a:pt x="1588" y="1475"/>
                </a:lnTo>
                <a:lnTo>
                  <a:pt x="1592" y="1476"/>
                </a:lnTo>
                <a:lnTo>
                  <a:pt x="1593" y="1474"/>
                </a:lnTo>
                <a:lnTo>
                  <a:pt x="1593" y="1473"/>
                </a:lnTo>
                <a:lnTo>
                  <a:pt x="1593" y="1474"/>
                </a:lnTo>
                <a:lnTo>
                  <a:pt x="1592" y="1476"/>
                </a:lnTo>
                <a:close/>
                <a:moveTo>
                  <a:pt x="1578" y="1454"/>
                </a:moveTo>
                <a:lnTo>
                  <a:pt x="1578" y="1455"/>
                </a:lnTo>
                <a:lnTo>
                  <a:pt x="1579" y="1455"/>
                </a:lnTo>
                <a:lnTo>
                  <a:pt x="1581" y="1456"/>
                </a:lnTo>
                <a:lnTo>
                  <a:pt x="1583" y="1456"/>
                </a:lnTo>
                <a:lnTo>
                  <a:pt x="1581" y="1456"/>
                </a:lnTo>
                <a:lnTo>
                  <a:pt x="1579" y="1455"/>
                </a:lnTo>
                <a:lnTo>
                  <a:pt x="1578" y="1455"/>
                </a:lnTo>
                <a:lnTo>
                  <a:pt x="1578" y="1454"/>
                </a:lnTo>
                <a:close/>
                <a:moveTo>
                  <a:pt x="1558" y="1324"/>
                </a:moveTo>
                <a:lnTo>
                  <a:pt x="1557" y="1324"/>
                </a:lnTo>
                <a:lnTo>
                  <a:pt x="1554" y="1324"/>
                </a:lnTo>
                <a:lnTo>
                  <a:pt x="1557" y="1324"/>
                </a:lnTo>
                <a:lnTo>
                  <a:pt x="1558" y="1324"/>
                </a:lnTo>
                <a:lnTo>
                  <a:pt x="1571" y="1316"/>
                </a:lnTo>
                <a:lnTo>
                  <a:pt x="1583" y="1310"/>
                </a:lnTo>
                <a:lnTo>
                  <a:pt x="1571" y="1316"/>
                </a:lnTo>
                <a:lnTo>
                  <a:pt x="1558" y="1324"/>
                </a:lnTo>
                <a:close/>
                <a:moveTo>
                  <a:pt x="1562" y="1344"/>
                </a:moveTo>
                <a:lnTo>
                  <a:pt x="1564" y="1341"/>
                </a:lnTo>
                <a:lnTo>
                  <a:pt x="1567" y="1338"/>
                </a:lnTo>
                <a:lnTo>
                  <a:pt x="1567" y="1338"/>
                </a:lnTo>
                <a:lnTo>
                  <a:pt x="1564" y="1341"/>
                </a:lnTo>
                <a:lnTo>
                  <a:pt x="1562" y="1344"/>
                </a:lnTo>
                <a:close/>
                <a:moveTo>
                  <a:pt x="1589" y="1406"/>
                </a:moveTo>
                <a:lnTo>
                  <a:pt x="1590" y="1408"/>
                </a:lnTo>
                <a:lnTo>
                  <a:pt x="1593" y="1408"/>
                </a:lnTo>
                <a:lnTo>
                  <a:pt x="1590" y="1408"/>
                </a:lnTo>
                <a:lnTo>
                  <a:pt x="1589" y="1406"/>
                </a:lnTo>
                <a:lnTo>
                  <a:pt x="1586" y="1407"/>
                </a:lnTo>
                <a:lnTo>
                  <a:pt x="1583" y="1408"/>
                </a:lnTo>
                <a:lnTo>
                  <a:pt x="1586" y="1407"/>
                </a:lnTo>
                <a:lnTo>
                  <a:pt x="1589" y="1406"/>
                </a:lnTo>
                <a:close/>
                <a:moveTo>
                  <a:pt x="1629" y="1418"/>
                </a:moveTo>
                <a:lnTo>
                  <a:pt x="1628" y="1417"/>
                </a:lnTo>
                <a:lnTo>
                  <a:pt x="1628" y="1414"/>
                </a:lnTo>
                <a:lnTo>
                  <a:pt x="1628" y="1417"/>
                </a:lnTo>
                <a:lnTo>
                  <a:pt x="1629" y="1418"/>
                </a:lnTo>
                <a:close/>
                <a:moveTo>
                  <a:pt x="1654" y="1473"/>
                </a:moveTo>
                <a:lnTo>
                  <a:pt x="1654" y="1473"/>
                </a:lnTo>
                <a:lnTo>
                  <a:pt x="1655" y="1473"/>
                </a:lnTo>
                <a:lnTo>
                  <a:pt x="1654" y="1473"/>
                </a:lnTo>
                <a:lnTo>
                  <a:pt x="1654" y="1473"/>
                </a:lnTo>
                <a:lnTo>
                  <a:pt x="1652" y="1471"/>
                </a:lnTo>
                <a:lnTo>
                  <a:pt x="1651" y="1470"/>
                </a:lnTo>
                <a:lnTo>
                  <a:pt x="1652" y="1471"/>
                </a:lnTo>
                <a:lnTo>
                  <a:pt x="1654" y="1473"/>
                </a:lnTo>
                <a:close/>
                <a:moveTo>
                  <a:pt x="1520" y="1180"/>
                </a:moveTo>
                <a:lnTo>
                  <a:pt x="1514" y="1183"/>
                </a:lnTo>
                <a:lnTo>
                  <a:pt x="1510" y="1187"/>
                </a:lnTo>
                <a:lnTo>
                  <a:pt x="1514" y="1183"/>
                </a:lnTo>
                <a:lnTo>
                  <a:pt x="1520" y="1180"/>
                </a:lnTo>
                <a:lnTo>
                  <a:pt x="1521" y="1177"/>
                </a:lnTo>
                <a:lnTo>
                  <a:pt x="1521" y="1176"/>
                </a:lnTo>
                <a:lnTo>
                  <a:pt x="1521" y="1177"/>
                </a:lnTo>
                <a:lnTo>
                  <a:pt x="1520" y="1180"/>
                </a:lnTo>
                <a:close/>
                <a:moveTo>
                  <a:pt x="1341" y="971"/>
                </a:moveTo>
                <a:lnTo>
                  <a:pt x="1332" y="970"/>
                </a:lnTo>
                <a:lnTo>
                  <a:pt x="1324" y="970"/>
                </a:lnTo>
                <a:lnTo>
                  <a:pt x="1332" y="970"/>
                </a:lnTo>
                <a:lnTo>
                  <a:pt x="1341" y="971"/>
                </a:lnTo>
                <a:lnTo>
                  <a:pt x="1343" y="971"/>
                </a:lnTo>
                <a:lnTo>
                  <a:pt x="1341" y="971"/>
                </a:lnTo>
                <a:lnTo>
                  <a:pt x="1341" y="971"/>
                </a:lnTo>
                <a:close/>
                <a:moveTo>
                  <a:pt x="1319" y="971"/>
                </a:moveTo>
                <a:lnTo>
                  <a:pt x="1319" y="971"/>
                </a:lnTo>
                <a:lnTo>
                  <a:pt x="1322" y="978"/>
                </a:lnTo>
                <a:lnTo>
                  <a:pt x="1324" y="984"/>
                </a:lnTo>
                <a:lnTo>
                  <a:pt x="1322" y="978"/>
                </a:lnTo>
                <a:lnTo>
                  <a:pt x="1319" y="971"/>
                </a:lnTo>
                <a:close/>
                <a:moveTo>
                  <a:pt x="1312" y="970"/>
                </a:moveTo>
                <a:lnTo>
                  <a:pt x="1312" y="970"/>
                </a:lnTo>
                <a:lnTo>
                  <a:pt x="1315" y="970"/>
                </a:lnTo>
                <a:lnTo>
                  <a:pt x="1317" y="968"/>
                </a:lnTo>
                <a:lnTo>
                  <a:pt x="1315" y="970"/>
                </a:lnTo>
                <a:lnTo>
                  <a:pt x="1312" y="970"/>
                </a:lnTo>
                <a:close/>
                <a:moveTo>
                  <a:pt x="1311" y="970"/>
                </a:moveTo>
                <a:lnTo>
                  <a:pt x="1306" y="971"/>
                </a:lnTo>
                <a:lnTo>
                  <a:pt x="1302" y="972"/>
                </a:lnTo>
                <a:lnTo>
                  <a:pt x="1306" y="971"/>
                </a:lnTo>
                <a:lnTo>
                  <a:pt x="1311" y="970"/>
                </a:lnTo>
                <a:lnTo>
                  <a:pt x="1312" y="970"/>
                </a:lnTo>
                <a:lnTo>
                  <a:pt x="1312" y="970"/>
                </a:lnTo>
                <a:lnTo>
                  <a:pt x="1312" y="970"/>
                </a:lnTo>
                <a:lnTo>
                  <a:pt x="1311" y="970"/>
                </a:lnTo>
                <a:close/>
                <a:moveTo>
                  <a:pt x="1279" y="1017"/>
                </a:moveTo>
                <a:lnTo>
                  <a:pt x="1279" y="1016"/>
                </a:lnTo>
                <a:lnTo>
                  <a:pt x="1278" y="1015"/>
                </a:lnTo>
                <a:lnTo>
                  <a:pt x="1278" y="1014"/>
                </a:lnTo>
                <a:lnTo>
                  <a:pt x="1277" y="1013"/>
                </a:lnTo>
                <a:lnTo>
                  <a:pt x="1277" y="1012"/>
                </a:lnTo>
                <a:lnTo>
                  <a:pt x="1276" y="1010"/>
                </a:lnTo>
                <a:lnTo>
                  <a:pt x="1277" y="1012"/>
                </a:lnTo>
                <a:lnTo>
                  <a:pt x="1277" y="1013"/>
                </a:lnTo>
                <a:lnTo>
                  <a:pt x="1278" y="1014"/>
                </a:lnTo>
                <a:lnTo>
                  <a:pt x="1278" y="1015"/>
                </a:lnTo>
                <a:lnTo>
                  <a:pt x="1279" y="1016"/>
                </a:lnTo>
                <a:lnTo>
                  <a:pt x="1279" y="1017"/>
                </a:lnTo>
                <a:lnTo>
                  <a:pt x="1279" y="1019"/>
                </a:lnTo>
                <a:lnTo>
                  <a:pt x="1279" y="1019"/>
                </a:lnTo>
                <a:lnTo>
                  <a:pt x="1279" y="1019"/>
                </a:lnTo>
                <a:lnTo>
                  <a:pt x="1279" y="1017"/>
                </a:lnTo>
                <a:close/>
                <a:moveTo>
                  <a:pt x="1276" y="1010"/>
                </a:moveTo>
                <a:lnTo>
                  <a:pt x="1274" y="1003"/>
                </a:lnTo>
                <a:lnTo>
                  <a:pt x="1269" y="996"/>
                </a:lnTo>
                <a:lnTo>
                  <a:pt x="1274" y="1003"/>
                </a:lnTo>
                <a:lnTo>
                  <a:pt x="1276" y="1010"/>
                </a:lnTo>
                <a:close/>
                <a:moveTo>
                  <a:pt x="1268" y="986"/>
                </a:moveTo>
                <a:lnTo>
                  <a:pt x="1269" y="984"/>
                </a:lnTo>
                <a:lnTo>
                  <a:pt x="1271" y="982"/>
                </a:lnTo>
                <a:lnTo>
                  <a:pt x="1269" y="984"/>
                </a:lnTo>
                <a:lnTo>
                  <a:pt x="1268" y="986"/>
                </a:lnTo>
                <a:close/>
                <a:moveTo>
                  <a:pt x="1250" y="622"/>
                </a:moveTo>
                <a:lnTo>
                  <a:pt x="1249" y="623"/>
                </a:lnTo>
                <a:lnTo>
                  <a:pt x="1249" y="624"/>
                </a:lnTo>
                <a:lnTo>
                  <a:pt x="1249" y="623"/>
                </a:lnTo>
                <a:lnTo>
                  <a:pt x="1250" y="622"/>
                </a:lnTo>
                <a:lnTo>
                  <a:pt x="1254" y="618"/>
                </a:lnTo>
                <a:lnTo>
                  <a:pt x="1257" y="616"/>
                </a:lnTo>
                <a:lnTo>
                  <a:pt x="1254" y="618"/>
                </a:lnTo>
                <a:lnTo>
                  <a:pt x="1250" y="622"/>
                </a:lnTo>
                <a:close/>
                <a:moveTo>
                  <a:pt x="1275" y="621"/>
                </a:moveTo>
                <a:lnTo>
                  <a:pt x="1272" y="620"/>
                </a:lnTo>
                <a:lnTo>
                  <a:pt x="1270" y="620"/>
                </a:lnTo>
                <a:lnTo>
                  <a:pt x="1272" y="620"/>
                </a:lnTo>
                <a:lnTo>
                  <a:pt x="1275" y="621"/>
                </a:lnTo>
                <a:close/>
                <a:moveTo>
                  <a:pt x="1233" y="952"/>
                </a:moveTo>
                <a:lnTo>
                  <a:pt x="1233" y="952"/>
                </a:lnTo>
                <a:lnTo>
                  <a:pt x="1231" y="951"/>
                </a:lnTo>
                <a:lnTo>
                  <a:pt x="1233" y="952"/>
                </a:lnTo>
                <a:lnTo>
                  <a:pt x="1233" y="952"/>
                </a:lnTo>
                <a:lnTo>
                  <a:pt x="1233" y="952"/>
                </a:lnTo>
                <a:lnTo>
                  <a:pt x="1234" y="952"/>
                </a:lnTo>
                <a:lnTo>
                  <a:pt x="1233" y="952"/>
                </a:lnTo>
                <a:lnTo>
                  <a:pt x="1233" y="952"/>
                </a:lnTo>
                <a:close/>
                <a:moveTo>
                  <a:pt x="1212" y="553"/>
                </a:moveTo>
                <a:lnTo>
                  <a:pt x="1212" y="551"/>
                </a:lnTo>
                <a:lnTo>
                  <a:pt x="1210" y="551"/>
                </a:lnTo>
                <a:lnTo>
                  <a:pt x="1209" y="543"/>
                </a:lnTo>
                <a:lnTo>
                  <a:pt x="1207" y="536"/>
                </a:lnTo>
                <a:lnTo>
                  <a:pt x="1206" y="518"/>
                </a:lnTo>
                <a:lnTo>
                  <a:pt x="1203" y="501"/>
                </a:lnTo>
                <a:lnTo>
                  <a:pt x="1202" y="492"/>
                </a:lnTo>
                <a:lnTo>
                  <a:pt x="1200" y="483"/>
                </a:lnTo>
                <a:lnTo>
                  <a:pt x="1198" y="475"/>
                </a:lnTo>
                <a:lnTo>
                  <a:pt x="1194" y="467"/>
                </a:lnTo>
                <a:lnTo>
                  <a:pt x="1194" y="459"/>
                </a:lnTo>
                <a:lnTo>
                  <a:pt x="1198" y="464"/>
                </a:lnTo>
                <a:lnTo>
                  <a:pt x="1201" y="469"/>
                </a:lnTo>
                <a:lnTo>
                  <a:pt x="1202" y="466"/>
                </a:lnTo>
                <a:lnTo>
                  <a:pt x="1205" y="462"/>
                </a:lnTo>
                <a:lnTo>
                  <a:pt x="1205" y="461"/>
                </a:lnTo>
                <a:lnTo>
                  <a:pt x="1205" y="460"/>
                </a:lnTo>
                <a:lnTo>
                  <a:pt x="1205" y="461"/>
                </a:lnTo>
                <a:lnTo>
                  <a:pt x="1205" y="462"/>
                </a:lnTo>
                <a:lnTo>
                  <a:pt x="1205" y="470"/>
                </a:lnTo>
                <a:lnTo>
                  <a:pt x="1206" y="478"/>
                </a:lnTo>
                <a:lnTo>
                  <a:pt x="1205" y="481"/>
                </a:lnTo>
                <a:lnTo>
                  <a:pt x="1205" y="483"/>
                </a:lnTo>
                <a:lnTo>
                  <a:pt x="1206" y="485"/>
                </a:lnTo>
                <a:lnTo>
                  <a:pt x="1207" y="488"/>
                </a:lnTo>
                <a:lnTo>
                  <a:pt x="1208" y="498"/>
                </a:lnTo>
                <a:lnTo>
                  <a:pt x="1210" y="510"/>
                </a:lnTo>
                <a:lnTo>
                  <a:pt x="1213" y="511"/>
                </a:lnTo>
                <a:lnTo>
                  <a:pt x="1214" y="512"/>
                </a:lnTo>
                <a:lnTo>
                  <a:pt x="1213" y="511"/>
                </a:lnTo>
                <a:lnTo>
                  <a:pt x="1210" y="510"/>
                </a:lnTo>
                <a:lnTo>
                  <a:pt x="1212" y="526"/>
                </a:lnTo>
                <a:lnTo>
                  <a:pt x="1214" y="543"/>
                </a:lnTo>
                <a:lnTo>
                  <a:pt x="1215" y="546"/>
                </a:lnTo>
                <a:lnTo>
                  <a:pt x="1215" y="550"/>
                </a:lnTo>
                <a:lnTo>
                  <a:pt x="1215" y="553"/>
                </a:lnTo>
                <a:lnTo>
                  <a:pt x="1214" y="555"/>
                </a:lnTo>
                <a:lnTo>
                  <a:pt x="1213" y="554"/>
                </a:lnTo>
                <a:lnTo>
                  <a:pt x="1212" y="553"/>
                </a:lnTo>
                <a:close/>
                <a:moveTo>
                  <a:pt x="1207" y="483"/>
                </a:moveTo>
                <a:lnTo>
                  <a:pt x="1207" y="482"/>
                </a:lnTo>
                <a:lnTo>
                  <a:pt x="1206" y="480"/>
                </a:lnTo>
                <a:lnTo>
                  <a:pt x="1207" y="482"/>
                </a:lnTo>
                <a:lnTo>
                  <a:pt x="1207" y="483"/>
                </a:lnTo>
                <a:close/>
                <a:moveTo>
                  <a:pt x="1188" y="431"/>
                </a:moveTo>
                <a:lnTo>
                  <a:pt x="1187" y="429"/>
                </a:lnTo>
                <a:lnTo>
                  <a:pt x="1187" y="428"/>
                </a:lnTo>
                <a:lnTo>
                  <a:pt x="1187" y="428"/>
                </a:lnTo>
                <a:lnTo>
                  <a:pt x="1188" y="428"/>
                </a:lnTo>
                <a:lnTo>
                  <a:pt x="1188" y="429"/>
                </a:lnTo>
                <a:lnTo>
                  <a:pt x="1189" y="429"/>
                </a:lnTo>
                <a:lnTo>
                  <a:pt x="1188" y="431"/>
                </a:lnTo>
                <a:lnTo>
                  <a:pt x="1188" y="431"/>
                </a:lnTo>
                <a:close/>
                <a:moveTo>
                  <a:pt x="1179" y="464"/>
                </a:moveTo>
                <a:lnTo>
                  <a:pt x="1177" y="460"/>
                </a:lnTo>
                <a:lnTo>
                  <a:pt x="1175" y="455"/>
                </a:lnTo>
                <a:lnTo>
                  <a:pt x="1177" y="447"/>
                </a:lnTo>
                <a:lnTo>
                  <a:pt x="1180" y="432"/>
                </a:lnTo>
                <a:lnTo>
                  <a:pt x="1179" y="448"/>
                </a:lnTo>
                <a:lnTo>
                  <a:pt x="1179" y="464"/>
                </a:lnTo>
                <a:close/>
                <a:moveTo>
                  <a:pt x="1159" y="665"/>
                </a:moveTo>
                <a:lnTo>
                  <a:pt x="1157" y="665"/>
                </a:lnTo>
                <a:lnTo>
                  <a:pt x="1155" y="667"/>
                </a:lnTo>
                <a:lnTo>
                  <a:pt x="1155" y="667"/>
                </a:lnTo>
                <a:lnTo>
                  <a:pt x="1154" y="667"/>
                </a:lnTo>
                <a:lnTo>
                  <a:pt x="1153" y="666"/>
                </a:lnTo>
                <a:lnTo>
                  <a:pt x="1153" y="665"/>
                </a:lnTo>
                <a:lnTo>
                  <a:pt x="1150" y="655"/>
                </a:lnTo>
                <a:lnTo>
                  <a:pt x="1146" y="644"/>
                </a:lnTo>
                <a:lnTo>
                  <a:pt x="1144" y="632"/>
                </a:lnTo>
                <a:lnTo>
                  <a:pt x="1141" y="622"/>
                </a:lnTo>
                <a:lnTo>
                  <a:pt x="1139" y="610"/>
                </a:lnTo>
                <a:lnTo>
                  <a:pt x="1137" y="600"/>
                </a:lnTo>
                <a:lnTo>
                  <a:pt x="1138" y="596"/>
                </a:lnTo>
                <a:lnTo>
                  <a:pt x="1138" y="594"/>
                </a:lnTo>
                <a:lnTo>
                  <a:pt x="1140" y="588"/>
                </a:lnTo>
                <a:lnTo>
                  <a:pt x="1140" y="581"/>
                </a:lnTo>
                <a:lnTo>
                  <a:pt x="1140" y="574"/>
                </a:lnTo>
                <a:lnTo>
                  <a:pt x="1138" y="567"/>
                </a:lnTo>
                <a:lnTo>
                  <a:pt x="1137" y="562"/>
                </a:lnTo>
                <a:lnTo>
                  <a:pt x="1137" y="557"/>
                </a:lnTo>
                <a:lnTo>
                  <a:pt x="1133" y="557"/>
                </a:lnTo>
                <a:lnTo>
                  <a:pt x="1131" y="558"/>
                </a:lnTo>
                <a:lnTo>
                  <a:pt x="1133" y="557"/>
                </a:lnTo>
                <a:lnTo>
                  <a:pt x="1137" y="557"/>
                </a:lnTo>
                <a:lnTo>
                  <a:pt x="1137" y="548"/>
                </a:lnTo>
                <a:lnTo>
                  <a:pt x="1136" y="540"/>
                </a:lnTo>
                <a:lnTo>
                  <a:pt x="1133" y="532"/>
                </a:lnTo>
                <a:lnTo>
                  <a:pt x="1131" y="524"/>
                </a:lnTo>
                <a:lnTo>
                  <a:pt x="1130" y="513"/>
                </a:lnTo>
                <a:lnTo>
                  <a:pt x="1127" y="503"/>
                </a:lnTo>
                <a:lnTo>
                  <a:pt x="1125" y="494"/>
                </a:lnTo>
                <a:lnTo>
                  <a:pt x="1120" y="485"/>
                </a:lnTo>
                <a:lnTo>
                  <a:pt x="1117" y="478"/>
                </a:lnTo>
                <a:lnTo>
                  <a:pt x="1115" y="473"/>
                </a:lnTo>
                <a:lnTo>
                  <a:pt x="1112" y="466"/>
                </a:lnTo>
                <a:lnTo>
                  <a:pt x="1111" y="459"/>
                </a:lnTo>
                <a:lnTo>
                  <a:pt x="1110" y="446"/>
                </a:lnTo>
                <a:lnTo>
                  <a:pt x="1111" y="432"/>
                </a:lnTo>
                <a:lnTo>
                  <a:pt x="1110" y="420"/>
                </a:lnTo>
                <a:lnTo>
                  <a:pt x="1109" y="408"/>
                </a:lnTo>
                <a:lnTo>
                  <a:pt x="1106" y="397"/>
                </a:lnTo>
                <a:lnTo>
                  <a:pt x="1104" y="385"/>
                </a:lnTo>
                <a:lnTo>
                  <a:pt x="1104" y="381"/>
                </a:lnTo>
                <a:lnTo>
                  <a:pt x="1104" y="378"/>
                </a:lnTo>
                <a:lnTo>
                  <a:pt x="1105" y="376"/>
                </a:lnTo>
                <a:lnTo>
                  <a:pt x="1109" y="374"/>
                </a:lnTo>
                <a:lnTo>
                  <a:pt x="1112" y="374"/>
                </a:lnTo>
                <a:lnTo>
                  <a:pt x="1115" y="376"/>
                </a:lnTo>
                <a:lnTo>
                  <a:pt x="1116" y="379"/>
                </a:lnTo>
                <a:lnTo>
                  <a:pt x="1116" y="383"/>
                </a:lnTo>
                <a:lnTo>
                  <a:pt x="1119" y="398"/>
                </a:lnTo>
                <a:lnTo>
                  <a:pt x="1122" y="413"/>
                </a:lnTo>
                <a:lnTo>
                  <a:pt x="1122" y="417"/>
                </a:lnTo>
                <a:lnTo>
                  <a:pt x="1124" y="420"/>
                </a:lnTo>
                <a:lnTo>
                  <a:pt x="1124" y="424"/>
                </a:lnTo>
                <a:lnTo>
                  <a:pt x="1124" y="427"/>
                </a:lnTo>
                <a:lnTo>
                  <a:pt x="1122" y="427"/>
                </a:lnTo>
                <a:lnTo>
                  <a:pt x="1122" y="428"/>
                </a:lnTo>
                <a:lnTo>
                  <a:pt x="1122" y="429"/>
                </a:lnTo>
                <a:lnTo>
                  <a:pt x="1123" y="431"/>
                </a:lnTo>
                <a:lnTo>
                  <a:pt x="1124" y="429"/>
                </a:lnTo>
                <a:lnTo>
                  <a:pt x="1124" y="428"/>
                </a:lnTo>
                <a:lnTo>
                  <a:pt x="1124" y="429"/>
                </a:lnTo>
                <a:lnTo>
                  <a:pt x="1123" y="431"/>
                </a:lnTo>
                <a:lnTo>
                  <a:pt x="1123" y="436"/>
                </a:lnTo>
                <a:lnTo>
                  <a:pt x="1123" y="442"/>
                </a:lnTo>
                <a:lnTo>
                  <a:pt x="1122" y="445"/>
                </a:lnTo>
                <a:lnTo>
                  <a:pt x="1120" y="448"/>
                </a:lnTo>
                <a:lnTo>
                  <a:pt x="1122" y="450"/>
                </a:lnTo>
                <a:lnTo>
                  <a:pt x="1124" y="453"/>
                </a:lnTo>
                <a:lnTo>
                  <a:pt x="1124" y="455"/>
                </a:lnTo>
                <a:lnTo>
                  <a:pt x="1124" y="456"/>
                </a:lnTo>
                <a:lnTo>
                  <a:pt x="1124" y="459"/>
                </a:lnTo>
                <a:lnTo>
                  <a:pt x="1124" y="460"/>
                </a:lnTo>
                <a:lnTo>
                  <a:pt x="1124" y="461"/>
                </a:lnTo>
                <a:lnTo>
                  <a:pt x="1126" y="462"/>
                </a:lnTo>
                <a:lnTo>
                  <a:pt x="1130" y="477"/>
                </a:lnTo>
                <a:lnTo>
                  <a:pt x="1134" y="492"/>
                </a:lnTo>
                <a:lnTo>
                  <a:pt x="1137" y="504"/>
                </a:lnTo>
                <a:lnTo>
                  <a:pt x="1140" y="516"/>
                </a:lnTo>
                <a:lnTo>
                  <a:pt x="1143" y="527"/>
                </a:lnTo>
                <a:lnTo>
                  <a:pt x="1145" y="538"/>
                </a:lnTo>
                <a:lnTo>
                  <a:pt x="1147" y="548"/>
                </a:lnTo>
                <a:lnTo>
                  <a:pt x="1148" y="558"/>
                </a:lnTo>
                <a:lnTo>
                  <a:pt x="1150" y="568"/>
                </a:lnTo>
                <a:lnTo>
                  <a:pt x="1150" y="578"/>
                </a:lnTo>
                <a:lnTo>
                  <a:pt x="1150" y="588"/>
                </a:lnTo>
                <a:lnTo>
                  <a:pt x="1151" y="599"/>
                </a:lnTo>
                <a:lnTo>
                  <a:pt x="1152" y="609"/>
                </a:lnTo>
                <a:lnTo>
                  <a:pt x="1152" y="620"/>
                </a:lnTo>
                <a:lnTo>
                  <a:pt x="1153" y="622"/>
                </a:lnTo>
                <a:lnTo>
                  <a:pt x="1154" y="625"/>
                </a:lnTo>
                <a:lnTo>
                  <a:pt x="1153" y="622"/>
                </a:lnTo>
                <a:lnTo>
                  <a:pt x="1152" y="620"/>
                </a:lnTo>
                <a:lnTo>
                  <a:pt x="1152" y="630"/>
                </a:lnTo>
                <a:lnTo>
                  <a:pt x="1153" y="639"/>
                </a:lnTo>
                <a:lnTo>
                  <a:pt x="1154" y="650"/>
                </a:lnTo>
                <a:lnTo>
                  <a:pt x="1155" y="659"/>
                </a:lnTo>
                <a:lnTo>
                  <a:pt x="1157" y="663"/>
                </a:lnTo>
                <a:lnTo>
                  <a:pt x="1159" y="665"/>
                </a:lnTo>
                <a:lnTo>
                  <a:pt x="1161" y="665"/>
                </a:lnTo>
                <a:lnTo>
                  <a:pt x="1164" y="666"/>
                </a:lnTo>
                <a:lnTo>
                  <a:pt x="1161" y="665"/>
                </a:lnTo>
                <a:lnTo>
                  <a:pt x="1159" y="665"/>
                </a:lnTo>
                <a:close/>
                <a:moveTo>
                  <a:pt x="1148" y="721"/>
                </a:moveTo>
                <a:lnTo>
                  <a:pt x="1148" y="723"/>
                </a:lnTo>
                <a:lnTo>
                  <a:pt x="1147" y="723"/>
                </a:lnTo>
                <a:lnTo>
                  <a:pt x="1148" y="723"/>
                </a:lnTo>
                <a:lnTo>
                  <a:pt x="1148" y="721"/>
                </a:lnTo>
                <a:lnTo>
                  <a:pt x="1150" y="719"/>
                </a:lnTo>
                <a:lnTo>
                  <a:pt x="1150" y="716"/>
                </a:lnTo>
                <a:lnTo>
                  <a:pt x="1150" y="719"/>
                </a:lnTo>
                <a:lnTo>
                  <a:pt x="1148" y="721"/>
                </a:lnTo>
                <a:close/>
                <a:moveTo>
                  <a:pt x="1145" y="725"/>
                </a:moveTo>
                <a:lnTo>
                  <a:pt x="1145" y="730"/>
                </a:lnTo>
                <a:lnTo>
                  <a:pt x="1141" y="735"/>
                </a:lnTo>
                <a:lnTo>
                  <a:pt x="1139" y="739"/>
                </a:lnTo>
                <a:lnTo>
                  <a:pt x="1134" y="741"/>
                </a:lnTo>
                <a:lnTo>
                  <a:pt x="1139" y="739"/>
                </a:lnTo>
                <a:lnTo>
                  <a:pt x="1141" y="735"/>
                </a:lnTo>
                <a:lnTo>
                  <a:pt x="1145" y="730"/>
                </a:lnTo>
                <a:lnTo>
                  <a:pt x="1145" y="725"/>
                </a:lnTo>
                <a:lnTo>
                  <a:pt x="1146" y="725"/>
                </a:lnTo>
                <a:lnTo>
                  <a:pt x="1146" y="725"/>
                </a:lnTo>
                <a:lnTo>
                  <a:pt x="1145" y="725"/>
                </a:lnTo>
                <a:close/>
                <a:moveTo>
                  <a:pt x="1111" y="478"/>
                </a:moveTo>
                <a:lnTo>
                  <a:pt x="1111" y="477"/>
                </a:lnTo>
                <a:lnTo>
                  <a:pt x="1111" y="477"/>
                </a:lnTo>
                <a:lnTo>
                  <a:pt x="1111" y="477"/>
                </a:lnTo>
                <a:lnTo>
                  <a:pt x="1111" y="478"/>
                </a:lnTo>
                <a:lnTo>
                  <a:pt x="1115" y="480"/>
                </a:lnTo>
                <a:lnTo>
                  <a:pt x="1116" y="483"/>
                </a:lnTo>
                <a:lnTo>
                  <a:pt x="1117" y="485"/>
                </a:lnTo>
                <a:lnTo>
                  <a:pt x="1118" y="488"/>
                </a:lnTo>
                <a:lnTo>
                  <a:pt x="1117" y="485"/>
                </a:lnTo>
                <a:lnTo>
                  <a:pt x="1116" y="483"/>
                </a:lnTo>
                <a:lnTo>
                  <a:pt x="1115" y="480"/>
                </a:lnTo>
                <a:lnTo>
                  <a:pt x="1111" y="478"/>
                </a:lnTo>
                <a:close/>
                <a:moveTo>
                  <a:pt x="1143" y="483"/>
                </a:moveTo>
                <a:lnTo>
                  <a:pt x="1143" y="485"/>
                </a:lnTo>
                <a:lnTo>
                  <a:pt x="1143" y="488"/>
                </a:lnTo>
                <a:lnTo>
                  <a:pt x="1143" y="485"/>
                </a:lnTo>
                <a:lnTo>
                  <a:pt x="1143" y="483"/>
                </a:lnTo>
                <a:close/>
                <a:moveTo>
                  <a:pt x="1147" y="443"/>
                </a:moveTo>
                <a:lnTo>
                  <a:pt x="1148" y="443"/>
                </a:lnTo>
                <a:lnTo>
                  <a:pt x="1148" y="442"/>
                </a:lnTo>
                <a:lnTo>
                  <a:pt x="1148" y="443"/>
                </a:lnTo>
                <a:lnTo>
                  <a:pt x="1147" y="443"/>
                </a:lnTo>
                <a:lnTo>
                  <a:pt x="1145" y="445"/>
                </a:lnTo>
                <a:lnTo>
                  <a:pt x="1144" y="446"/>
                </a:lnTo>
                <a:lnTo>
                  <a:pt x="1145" y="445"/>
                </a:lnTo>
                <a:lnTo>
                  <a:pt x="1147" y="443"/>
                </a:lnTo>
                <a:close/>
                <a:moveTo>
                  <a:pt x="1154" y="499"/>
                </a:moveTo>
                <a:lnTo>
                  <a:pt x="1152" y="496"/>
                </a:lnTo>
                <a:lnTo>
                  <a:pt x="1150" y="492"/>
                </a:lnTo>
                <a:lnTo>
                  <a:pt x="1152" y="496"/>
                </a:lnTo>
                <a:lnTo>
                  <a:pt x="1154" y="499"/>
                </a:lnTo>
                <a:close/>
                <a:moveTo>
                  <a:pt x="1145" y="429"/>
                </a:moveTo>
                <a:lnTo>
                  <a:pt x="1148" y="417"/>
                </a:lnTo>
                <a:lnTo>
                  <a:pt x="1152" y="404"/>
                </a:lnTo>
                <a:lnTo>
                  <a:pt x="1153" y="401"/>
                </a:lnTo>
                <a:lnTo>
                  <a:pt x="1154" y="400"/>
                </a:lnTo>
                <a:lnTo>
                  <a:pt x="1155" y="400"/>
                </a:lnTo>
                <a:lnTo>
                  <a:pt x="1157" y="400"/>
                </a:lnTo>
                <a:lnTo>
                  <a:pt x="1158" y="406"/>
                </a:lnTo>
                <a:lnTo>
                  <a:pt x="1159" y="411"/>
                </a:lnTo>
                <a:lnTo>
                  <a:pt x="1159" y="417"/>
                </a:lnTo>
                <a:lnTo>
                  <a:pt x="1158" y="421"/>
                </a:lnTo>
                <a:lnTo>
                  <a:pt x="1158" y="426"/>
                </a:lnTo>
                <a:lnTo>
                  <a:pt x="1157" y="429"/>
                </a:lnTo>
                <a:lnTo>
                  <a:pt x="1154" y="434"/>
                </a:lnTo>
                <a:lnTo>
                  <a:pt x="1152" y="438"/>
                </a:lnTo>
                <a:lnTo>
                  <a:pt x="1152" y="439"/>
                </a:lnTo>
                <a:lnTo>
                  <a:pt x="1152" y="439"/>
                </a:lnTo>
                <a:lnTo>
                  <a:pt x="1152" y="439"/>
                </a:lnTo>
                <a:lnTo>
                  <a:pt x="1152" y="438"/>
                </a:lnTo>
                <a:lnTo>
                  <a:pt x="1148" y="438"/>
                </a:lnTo>
                <a:lnTo>
                  <a:pt x="1146" y="436"/>
                </a:lnTo>
                <a:lnTo>
                  <a:pt x="1145" y="434"/>
                </a:lnTo>
                <a:lnTo>
                  <a:pt x="1145" y="429"/>
                </a:lnTo>
                <a:close/>
                <a:moveTo>
                  <a:pt x="1083" y="373"/>
                </a:moveTo>
                <a:lnTo>
                  <a:pt x="1081" y="373"/>
                </a:lnTo>
                <a:lnTo>
                  <a:pt x="1079" y="372"/>
                </a:lnTo>
                <a:lnTo>
                  <a:pt x="1079" y="371"/>
                </a:lnTo>
                <a:lnTo>
                  <a:pt x="1078" y="370"/>
                </a:lnTo>
                <a:lnTo>
                  <a:pt x="1076" y="367"/>
                </a:lnTo>
                <a:lnTo>
                  <a:pt x="1075" y="367"/>
                </a:lnTo>
                <a:lnTo>
                  <a:pt x="1072" y="367"/>
                </a:lnTo>
                <a:lnTo>
                  <a:pt x="1070" y="369"/>
                </a:lnTo>
                <a:lnTo>
                  <a:pt x="1067" y="371"/>
                </a:lnTo>
                <a:lnTo>
                  <a:pt x="1064" y="377"/>
                </a:lnTo>
                <a:lnTo>
                  <a:pt x="1063" y="379"/>
                </a:lnTo>
                <a:lnTo>
                  <a:pt x="1062" y="383"/>
                </a:lnTo>
                <a:lnTo>
                  <a:pt x="1060" y="384"/>
                </a:lnTo>
                <a:lnTo>
                  <a:pt x="1056" y="385"/>
                </a:lnTo>
                <a:lnTo>
                  <a:pt x="1053" y="383"/>
                </a:lnTo>
                <a:lnTo>
                  <a:pt x="1050" y="380"/>
                </a:lnTo>
                <a:lnTo>
                  <a:pt x="1049" y="377"/>
                </a:lnTo>
                <a:lnTo>
                  <a:pt x="1049" y="373"/>
                </a:lnTo>
                <a:lnTo>
                  <a:pt x="1049" y="371"/>
                </a:lnTo>
                <a:lnTo>
                  <a:pt x="1048" y="367"/>
                </a:lnTo>
                <a:lnTo>
                  <a:pt x="1050" y="363"/>
                </a:lnTo>
                <a:lnTo>
                  <a:pt x="1055" y="358"/>
                </a:lnTo>
                <a:lnTo>
                  <a:pt x="1060" y="355"/>
                </a:lnTo>
                <a:lnTo>
                  <a:pt x="1062" y="350"/>
                </a:lnTo>
                <a:lnTo>
                  <a:pt x="1063" y="348"/>
                </a:lnTo>
                <a:lnTo>
                  <a:pt x="1063" y="345"/>
                </a:lnTo>
                <a:lnTo>
                  <a:pt x="1062" y="342"/>
                </a:lnTo>
                <a:lnTo>
                  <a:pt x="1058" y="339"/>
                </a:lnTo>
                <a:lnTo>
                  <a:pt x="1057" y="337"/>
                </a:lnTo>
                <a:lnTo>
                  <a:pt x="1057" y="336"/>
                </a:lnTo>
                <a:lnTo>
                  <a:pt x="1058" y="334"/>
                </a:lnTo>
                <a:lnTo>
                  <a:pt x="1061" y="334"/>
                </a:lnTo>
                <a:lnTo>
                  <a:pt x="1064" y="332"/>
                </a:lnTo>
                <a:lnTo>
                  <a:pt x="1068" y="331"/>
                </a:lnTo>
                <a:lnTo>
                  <a:pt x="1071" y="331"/>
                </a:lnTo>
                <a:lnTo>
                  <a:pt x="1074" y="332"/>
                </a:lnTo>
                <a:lnTo>
                  <a:pt x="1074" y="335"/>
                </a:lnTo>
                <a:lnTo>
                  <a:pt x="1072" y="337"/>
                </a:lnTo>
                <a:lnTo>
                  <a:pt x="1071" y="341"/>
                </a:lnTo>
                <a:lnTo>
                  <a:pt x="1071" y="344"/>
                </a:lnTo>
                <a:lnTo>
                  <a:pt x="1072" y="346"/>
                </a:lnTo>
                <a:lnTo>
                  <a:pt x="1075" y="350"/>
                </a:lnTo>
                <a:lnTo>
                  <a:pt x="1079" y="357"/>
                </a:lnTo>
                <a:lnTo>
                  <a:pt x="1083" y="365"/>
                </a:lnTo>
                <a:lnTo>
                  <a:pt x="1084" y="367"/>
                </a:lnTo>
                <a:lnTo>
                  <a:pt x="1084" y="369"/>
                </a:lnTo>
                <a:lnTo>
                  <a:pt x="1084" y="371"/>
                </a:lnTo>
                <a:lnTo>
                  <a:pt x="1083" y="373"/>
                </a:lnTo>
                <a:close/>
                <a:moveTo>
                  <a:pt x="1034" y="345"/>
                </a:moveTo>
                <a:lnTo>
                  <a:pt x="1037" y="343"/>
                </a:lnTo>
                <a:lnTo>
                  <a:pt x="1039" y="341"/>
                </a:lnTo>
                <a:lnTo>
                  <a:pt x="1039" y="341"/>
                </a:lnTo>
                <a:lnTo>
                  <a:pt x="1039" y="341"/>
                </a:lnTo>
                <a:lnTo>
                  <a:pt x="1039" y="341"/>
                </a:lnTo>
                <a:lnTo>
                  <a:pt x="1039" y="341"/>
                </a:lnTo>
                <a:lnTo>
                  <a:pt x="1037" y="343"/>
                </a:lnTo>
                <a:lnTo>
                  <a:pt x="1034" y="345"/>
                </a:lnTo>
                <a:close/>
                <a:moveTo>
                  <a:pt x="1026" y="357"/>
                </a:moveTo>
                <a:lnTo>
                  <a:pt x="1026" y="355"/>
                </a:lnTo>
                <a:lnTo>
                  <a:pt x="1026" y="352"/>
                </a:lnTo>
                <a:lnTo>
                  <a:pt x="1026" y="351"/>
                </a:lnTo>
                <a:lnTo>
                  <a:pt x="1026" y="351"/>
                </a:lnTo>
                <a:lnTo>
                  <a:pt x="1026" y="351"/>
                </a:lnTo>
                <a:lnTo>
                  <a:pt x="1026" y="352"/>
                </a:lnTo>
                <a:lnTo>
                  <a:pt x="1026" y="355"/>
                </a:lnTo>
                <a:lnTo>
                  <a:pt x="1026" y="357"/>
                </a:lnTo>
                <a:close/>
                <a:moveTo>
                  <a:pt x="1017" y="569"/>
                </a:moveTo>
                <a:lnTo>
                  <a:pt x="1017" y="561"/>
                </a:lnTo>
                <a:lnTo>
                  <a:pt x="1016" y="553"/>
                </a:lnTo>
                <a:lnTo>
                  <a:pt x="1017" y="561"/>
                </a:lnTo>
                <a:lnTo>
                  <a:pt x="1017" y="569"/>
                </a:lnTo>
                <a:lnTo>
                  <a:pt x="1020" y="571"/>
                </a:lnTo>
                <a:lnTo>
                  <a:pt x="1021" y="572"/>
                </a:lnTo>
                <a:lnTo>
                  <a:pt x="1020" y="571"/>
                </a:lnTo>
                <a:lnTo>
                  <a:pt x="1017" y="569"/>
                </a:lnTo>
                <a:close/>
                <a:moveTo>
                  <a:pt x="1006" y="419"/>
                </a:moveTo>
                <a:lnTo>
                  <a:pt x="1006" y="417"/>
                </a:lnTo>
                <a:lnTo>
                  <a:pt x="1003" y="415"/>
                </a:lnTo>
                <a:lnTo>
                  <a:pt x="1006" y="417"/>
                </a:lnTo>
                <a:lnTo>
                  <a:pt x="1006" y="419"/>
                </a:lnTo>
                <a:close/>
                <a:moveTo>
                  <a:pt x="1000" y="483"/>
                </a:moveTo>
                <a:lnTo>
                  <a:pt x="1000" y="483"/>
                </a:lnTo>
                <a:lnTo>
                  <a:pt x="999" y="482"/>
                </a:lnTo>
                <a:lnTo>
                  <a:pt x="998" y="481"/>
                </a:lnTo>
                <a:lnTo>
                  <a:pt x="999" y="482"/>
                </a:lnTo>
                <a:lnTo>
                  <a:pt x="1000" y="483"/>
                </a:lnTo>
                <a:lnTo>
                  <a:pt x="1000" y="483"/>
                </a:lnTo>
                <a:lnTo>
                  <a:pt x="1000" y="487"/>
                </a:lnTo>
                <a:lnTo>
                  <a:pt x="1000" y="490"/>
                </a:lnTo>
                <a:lnTo>
                  <a:pt x="1001" y="494"/>
                </a:lnTo>
                <a:lnTo>
                  <a:pt x="1003" y="497"/>
                </a:lnTo>
                <a:lnTo>
                  <a:pt x="1001" y="494"/>
                </a:lnTo>
                <a:lnTo>
                  <a:pt x="1000" y="490"/>
                </a:lnTo>
                <a:lnTo>
                  <a:pt x="1000" y="487"/>
                </a:lnTo>
                <a:lnTo>
                  <a:pt x="1000" y="483"/>
                </a:lnTo>
                <a:close/>
                <a:moveTo>
                  <a:pt x="995" y="681"/>
                </a:moveTo>
                <a:lnTo>
                  <a:pt x="992" y="683"/>
                </a:lnTo>
                <a:lnTo>
                  <a:pt x="987" y="685"/>
                </a:lnTo>
                <a:lnTo>
                  <a:pt x="992" y="683"/>
                </a:lnTo>
                <a:lnTo>
                  <a:pt x="995" y="681"/>
                </a:lnTo>
                <a:close/>
                <a:moveTo>
                  <a:pt x="985" y="442"/>
                </a:moveTo>
                <a:lnTo>
                  <a:pt x="982" y="449"/>
                </a:lnTo>
                <a:lnTo>
                  <a:pt x="980" y="457"/>
                </a:lnTo>
                <a:lnTo>
                  <a:pt x="982" y="449"/>
                </a:lnTo>
                <a:lnTo>
                  <a:pt x="985" y="442"/>
                </a:lnTo>
                <a:lnTo>
                  <a:pt x="986" y="445"/>
                </a:lnTo>
                <a:lnTo>
                  <a:pt x="986" y="447"/>
                </a:lnTo>
                <a:lnTo>
                  <a:pt x="986" y="445"/>
                </a:lnTo>
                <a:lnTo>
                  <a:pt x="985" y="442"/>
                </a:lnTo>
                <a:close/>
                <a:moveTo>
                  <a:pt x="979" y="489"/>
                </a:moveTo>
                <a:lnTo>
                  <a:pt x="978" y="490"/>
                </a:lnTo>
                <a:lnTo>
                  <a:pt x="977" y="491"/>
                </a:lnTo>
                <a:lnTo>
                  <a:pt x="978" y="490"/>
                </a:lnTo>
                <a:lnTo>
                  <a:pt x="979" y="489"/>
                </a:lnTo>
                <a:lnTo>
                  <a:pt x="981" y="490"/>
                </a:lnTo>
                <a:lnTo>
                  <a:pt x="981" y="491"/>
                </a:lnTo>
                <a:lnTo>
                  <a:pt x="981" y="490"/>
                </a:lnTo>
                <a:lnTo>
                  <a:pt x="979" y="489"/>
                </a:lnTo>
                <a:close/>
                <a:moveTo>
                  <a:pt x="979" y="688"/>
                </a:moveTo>
                <a:lnTo>
                  <a:pt x="970" y="693"/>
                </a:lnTo>
                <a:lnTo>
                  <a:pt x="959" y="697"/>
                </a:lnTo>
                <a:lnTo>
                  <a:pt x="949" y="701"/>
                </a:lnTo>
                <a:lnTo>
                  <a:pt x="938" y="705"/>
                </a:lnTo>
                <a:lnTo>
                  <a:pt x="936" y="704"/>
                </a:lnTo>
                <a:lnTo>
                  <a:pt x="933" y="705"/>
                </a:lnTo>
                <a:lnTo>
                  <a:pt x="923" y="707"/>
                </a:lnTo>
                <a:lnTo>
                  <a:pt x="912" y="709"/>
                </a:lnTo>
                <a:lnTo>
                  <a:pt x="902" y="711"/>
                </a:lnTo>
                <a:lnTo>
                  <a:pt x="891" y="713"/>
                </a:lnTo>
                <a:lnTo>
                  <a:pt x="880" y="714"/>
                </a:lnTo>
                <a:lnTo>
                  <a:pt x="868" y="716"/>
                </a:lnTo>
                <a:lnTo>
                  <a:pt x="857" y="718"/>
                </a:lnTo>
                <a:lnTo>
                  <a:pt x="846" y="720"/>
                </a:lnTo>
                <a:lnTo>
                  <a:pt x="836" y="720"/>
                </a:lnTo>
                <a:lnTo>
                  <a:pt x="828" y="720"/>
                </a:lnTo>
                <a:lnTo>
                  <a:pt x="819" y="719"/>
                </a:lnTo>
                <a:lnTo>
                  <a:pt x="811" y="718"/>
                </a:lnTo>
                <a:lnTo>
                  <a:pt x="806" y="713"/>
                </a:lnTo>
                <a:lnTo>
                  <a:pt x="801" y="709"/>
                </a:lnTo>
                <a:lnTo>
                  <a:pt x="802" y="704"/>
                </a:lnTo>
                <a:lnTo>
                  <a:pt x="804" y="700"/>
                </a:lnTo>
                <a:lnTo>
                  <a:pt x="807" y="697"/>
                </a:lnTo>
                <a:lnTo>
                  <a:pt x="809" y="693"/>
                </a:lnTo>
                <a:lnTo>
                  <a:pt x="812" y="690"/>
                </a:lnTo>
                <a:lnTo>
                  <a:pt x="812" y="686"/>
                </a:lnTo>
                <a:lnTo>
                  <a:pt x="812" y="681"/>
                </a:lnTo>
                <a:lnTo>
                  <a:pt x="812" y="678"/>
                </a:lnTo>
                <a:lnTo>
                  <a:pt x="809" y="665"/>
                </a:lnTo>
                <a:lnTo>
                  <a:pt x="807" y="653"/>
                </a:lnTo>
                <a:lnTo>
                  <a:pt x="806" y="641"/>
                </a:lnTo>
                <a:lnTo>
                  <a:pt x="806" y="628"/>
                </a:lnTo>
                <a:lnTo>
                  <a:pt x="807" y="622"/>
                </a:lnTo>
                <a:lnTo>
                  <a:pt x="806" y="617"/>
                </a:lnTo>
                <a:lnTo>
                  <a:pt x="805" y="611"/>
                </a:lnTo>
                <a:lnTo>
                  <a:pt x="801" y="607"/>
                </a:lnTo>
                <a:lnTo>
                  <a:pt x="795" y="600"/>
                </a:lnTo>
                <a:lnTo>
                  <a:pt x="791" y="593"/>
                </a:lnTo>
                <a:lnTo>
                  <a:pt x="786" y="585"/>
                </a:lnTo>
                <a:lnTo>
                  <a:pt x="782" y="576"/>
                </a:lnTo>
                <a:lnTo>
                  <a:pt x="787" y="571"/>
                </a:lnTo>
                <a:lnTo>
                  <a:pt x="793" y="565"/>
                </a:lnTo>
                <a:lnTo>
                  <a:pt x="800" y="560"/>
                </a:lnTo>
                <a:lnTo>
                  <a:pt x="806" y="555"/>
                </a:lnTo>
                <a:lnTo>
                  <a:pt x="815" y="547"/>
                </a:lnTo>
                <a:lnTo>
                  <a:pt x="825" y="538"/>
                </a:lnTo>
                <a:lnTo>
                  <a:pt x="834" y="527"/>
                </a:lnTo>
                <a:lnTo>
                  <a:pt x="842" y="518"/>
                </a:lnTo>
                <a:lnTo>
                  <a:pt x="853" y="505"/>
                </a:lnTo>
                <a:lnTo>
                  <a:pt x="864" y="492"/>
                </a:lnTo>
                <a:lnTo>
                  <a:pt x="867" y="495"/>
                </a:lnTo>
                <a:lnTo>
                  <a:pt x="868" y="497"/>
                </a:lnTo>
                <a:lnTo>
                  <a:pt x="874" y="515"/>
                </a:lnTo>
                <a:lnTo>
                  <a:pt x="881" y="531"/>
                </a:lnTo>
                <a:lnTo>
                  <a:pt x="888" y="547"/>
                </a:lnTo>
                <a:lnTo>
                  <a:pt x="895" y="564"/>
                </a:lnTo>
                <a:lnTo>
                  <a:pt x="895" y="564"/>
                </a:lnTo>
                <a:lnTo>
                  <a:pt x="896" y="562"/>
                </a:lnTo>
                <a:lnTo>
                  <a:pt x="895" y="564"/>
                </a:lnTo>
                <a:lnTo>
                  <a:pt x="895" y="564"/>
                </a:lnTo>
                <a:lnTo>
                  <a:pt x="895" y="564"/>
                </a:lnTo>
                <a:lnTo>
                  <a:pt x="895" y="564"/>
                </a:lnTo>
                <a:lnTo>
                  <a:pt x="896" y="566"/>
                </a:lnTo>
                <a:lnTo>
                  <a:pt x="896" y="568"/>
                </a:lnTo>
                <a:lnTo>
                  <a:pt x="901" y="579"/>
                </a:lnTo>
                <a:lnTo>
                  <a:pt x="906" y="588"/>
                </a:lnTo>
                <a:lnTo>
                  <a:pt x="912" y="599"/>
                </a:lnTo>
                <a:lnTo>
                  <a:pt x="919" y="608"/>
                </a:lnTo>
                <a:lnTo>
                  <a:pt x="933" y="625"/>
                </a:lnTo>
                <a:lnTo>
                  <a:pt x="947" y="643"/>
                </a:lnTo>
                <a:lnTo>
                  <a:pt x="963" y="662"/>
                </a:lnTo>
                <a:lnTo>
                  <a:pt x="977" y="679"/>
                </a:lnTo>
                <a:lnTo>
                  <a:pt x="978" y="680"/>
                </a:lnTo>
                <a:lnTo>
                  <a:pt x="980" y="683"/>
                </a:lnTo>
                <a:lnTo>
                  <a:pt x="980" y="685"/>
                </a:lnTo>
                <a:lnTo>
                  <a:pt x="979" y="688"/>
                </a:lnTo>
                <a:close/>
                <a:moveTo>
                  <a:pt x="922" y="951"/>
                </a:moveTo>
                <a:lnTo>
                  <a:pt x="917" y="954"/>
                </a:lnTo>
                <a:lnTo>
                  <a:pt x="912" y="958"/>
                </a:lnTo>
                <a:lnTo>
                  <a:pt x="917" y="954"/>
                </a:lnTo>
                <a:lnTo>
                  <a:pt x="922" y="951"/>
                </a:lnTo>
                <a:close/>
                <a:moveTo>
                  <a:pt x="887" y="779"/>
                </a:moveTo>
                <a:lnTo>
                  <a:pt x="876" y="790"/>
                </a:lnTo>
                <a:lnTo>
                  <a:pt x="868" y="800"/>
                </a:lnTo>
                <a:lnTo>
                  <a:pt x="868" y="805"/>
                </a:lnTo>
                <a:lnTo>
                  <a:pt x="870" y="807"/>
                </a:lnTo>
                <a:lnTo>
                  <a:pt x="868" y="805"/>
                </a:lnTo>
                <a:lnTo>
                  <a:pt x="868" y="800"/>
                </a:lnTo>
                <a:lnTo>
                  <a:pt x="863" y="806"/>
                </a:lnTo>
                <a:lnTo>
                  <a:pt x="858" y="812"/>
                </a:lnTo>
                <a:lnTo>
                  <a:pt x="856" y="812"/>
                </a:lnTo>
                <a:lnTo>
                  <a:pt x="854" y="813"/>
                </a:lnTo>
                <a:lnTo>
                  <a:pt x="850" y="820"/>
                </a:lnTo>
                <a:lnTo>
                  <a:pt x="846" y="826"/>
                </a:lnTo>
                <a:lnTo>
                  <a:pt x="841" y="831"/>
                </a:lnTo>
                <a:lnTo>
                  <a:pt x="835" y="837"/>
                </a:lnTo>
                <a:lnTo>
                  <a:pt x="826" y="846"/>
                </a:lnTo>
                <a:lnTo>
                  <a:pt x="816" y="856"/>
                </a:lnTo>
                <a:lnTo>
                  <a:pt x="807" y="867"/>
                </a:lnTo>
                <a:lnTo>
                  <a:pt x="798" y="877"/>
                </a:lnTo>
                <a:lnTo>
                  <a:pt x="782" y="894"/>
                </a:lnTo>
                <a:lnTo>
                  <a:pt x="768" y="910"/>
                </a:lnTo>
                <a:lnTo>
                  <a:pt x="765" y="916"/>
                </a:lnTo>
                <a:lnTo>
                  <a:pt x="763" y="922"/>
                </a:lnTo>
                <a:lnTo>
                  <a:pt x="760" y="928"/>
                </a:lnTo>
                <a:lnTo>
                  <a:pt x="759" y="933"/>
                </a:lnTo>
                <a:lnTo>
                  <a:pt x="757" y="939"/>
                </a:lnTo>
                <a:lnTo>
                  <a:pt x="757" y="945"/>
                </a:lnTo>
                <a:lnTo>
                  <a:pt x="757" y="951"/>
                </a:lnTo>
                <a:lnTo>
                  <a:pt x="758" y="957"/>
                </a:lnTo>
                <a:lnTo>
                  <a:pt x="763" y="972"/>
                </a:lnTo>
                <a:lnTo>
                  <a:pt x="767" y="986"/>
                </a:lnTo>
                <a:lnTo>
                  <a:pt x="771" y="1001"/>
                </a:lnTo>
                <a:lnTo>
                  <a:pt x="775" y="1015"/>
                </a:lnTo>
                <a:lnTo>
                  <a:pt x="777" y="1019"/>
                </a:lnTo>
                <a:lnTo>
                  <a:pt x="779" y="1021"/>
                </a:lnTo>
                <a:lnTo>
                  <a:pt x="779" y="1021"/>
                </a:lnTo>
                <a:lnTo>
                  <a:pt x="779" y="1021"/>
                </a:lnTo>
                <a:lnTo>
                  <a:pt x="785" y="1036"/>
                </a:lnTo>
                <a:lnTo>
                  <a:pt x="792" y="1052"/>
                </a:lnTo>
                <a:lnTo>
                  <a:pt x="796" y="1072"/>
                </a:lnTo>
                <a:lnTo>
                  <a:pt x="804" y="1092"/>
                </a:lnTo>
                <a:lnTo>
                  <a:pt x="811" y="1111"/>
                </a:lnTo>
                <a:lnTo>
                  <a:pt x="820" y="1130"/>
                </a:lnTo>
                <a:lnTo>
                  <a:pt x="834" y="1160"/>
                </a:lnTo>
                <a:lnTo>
                  <a:pt x="849" y="1190"/>
                </a:lnTo>
                <a:lnTo>
                  <a:pt x="856" y="1207"/>
                </a:lnTo>
                <a:lnTo>
                  <a:pt x="862" y="1222"/>
                </a:lnTo>
                <a:lnTo>
                  <a:pt x="868" y="1237"/>
                </a:lnTo>
                <a:lnTo>
                  <a:pt x="874" y="1253"/>
                </a:lnTo>
                <a:lnTo>
                  <a:pt x="875" y="1257"/>
                </a:lnTo>
                <a:lnTo>
                  <a:pt x="877" y="1260"/>
                </a:lnTo>
                <a:lnTo>
                  <a:pt x="880" y="1261"/>
                </a:lnTo>
                <a:lnTo>
                  <a:pt x="883" y="1261"/>
                </a:lnTo>
                <a:lnTo>
                  <a:pt x="885" y="1261"/>
                </a:lnTo>
                <a:lnTo>
                  <a:pt x="887" y="1263"/>
                </a:lnTo>
                <a:lnTo>
                  <a:pt x="889" y="1261"/>
                </a:lnTo>
                <a:lnTo>
                  <a:pt x="890" y="1261"/>
                </a:lnTo>
                <a:lnTo>
                  <a:pt x="889" y="1261"/>
                </a:lnTo>
                <a:lnTo>
                  <a:pt x="887" y="1263"/>
                </a:lnTo>
                <a:lnTo>
                  <a:pt x="888" y="1270"/>
                </a:lnTo>
                <a:lnTo>
                  <a:pt x="887" y="1278"/>
                </a:lnTo>
                <a:lnTo>
                  <a:pt x="887" y="1278"/>
                </a:lnTo>
                <a:lnTo>
                  <a:pt x="887" y="1277"/>
                </a:lnTo>
                <a:lnTo>
                  <a:pt x="884" y="1275"/>
                </a:lnTo>
                <a:lnTo>
                  <a:pt x="882" y="1273"/>
                </a:lnTo>
                <a:lnTo>
                  <a:pt x="878" y="1272"/>
                </a:lnTo>
                <a:lnTo>
                  <a:pt x="877" y="1273"/>
                </a:lnTo>
                <a:lnTo>
                  <a:pt x="876" y="1275"/>
                </a:lnTo>
                <a:lnTo>
                  <a:pt x="878" y="1277"/>
                </a:lnTo>
                <a:lnTo>
                  <a:pt x="881" y="1279"/>
                </a:lnTo>
                <a:lnTo>
                  <a:pt x="882" y="1281"/>
                </a:lnTo>
                <a:lnTo>
                  <a:pt x="884" y="1284"/>
                </a:lnTo>
                <a:lnTo>
                  <a:pt x="885" y="1286"/>
                </a:lnTo>
                <a:lnTo>
                  <a:pt x="885" y="1289"/>
                </a:lnTo>
                <a:lnTo>
                  <a:pt x="884" y="1293"/>
                </a:lnTo>
                <a:lnTo>
                  <a:pt x="883" y="1296"/>
                </a:lnTo>
                <a:lnTo>
                  <a:pt x="881" y="1300"/>
                </a:lnTo>
                <a:lnTo>
                  <a:pt x="880" y="1301"/>
                </a:lnTo>
                <a:lnTo>
                  <a:pt x="880" y="1303"/>
                </a:lnTo>
                <a:lnTo>
                  <a:pt x="881" y="1305"/>
                </a:lnTo>
                <a:lnTo>
                  <a:pt x="883" y="1305"/>
                </a:lnTo>
                <a:lnTo>
                  <a:pt x="883" y="1306"/>
                </a:lnTo>
                <a:lnTo>
                  <a:pt x="883" y="1306"/>
                </a:lnTo>
                <a:lnTo>
                  <a:pt x="889" y="1303"/>
                </a:lnTo>
                <a:lnTo>
                  <a:pt x="895" y="1302"/>
                </a:lnTo>
                <a:lnTo>
                  <a:pt x="889" y="1303"/>
                </a:lnTo>
                <a:lnTo>
                  <a:pt x="883" y="1306"/>
                </a:lnTo>
                <a:lnTo>
                  <a:pt x="885" y="1309"/>
                </a:lnTo>
                <a:lnTo>
                  <a:pt x="884" y="1312"/>
                </a:lnTo>
                <a:lnTo>
                  <a:pt x="883" y="1312"/>
                </a:lnTo>
                <a:lnTo>
                  <a:pt x="880" y="1312"/>
                </a:lnTo>
                <a:lnTo>
                  <a:pt x="877" y="1312"/>
                </a:lnTo>
                <a:lnTo>
                  <a:pt x="877" y="1312"/>
                </a:lnTo>
                <a:lnTo>
                  <a:pt x="876" y="1314"/>
                </a:lnTo>
                <a:lnTo>
                  <a:pt x="876" y="1319"/>
                </a:lnTo>
                <a:lnTo>
                  <a:pt x="881" y="1320"/>
                </a:lnTo>
                <a:lnTo>
                  <a:pt x="883" y="1322"/>
                </a:lnTo>
                <a:lnTo>
                  <a:pt x="881" y="1320"/>
                </a:lnTo>
                <a:lnTo>
                  <a:pt x="876" y="1319"/>
                </a:lnTo>
                <a:lnTo>
                  <a:pt x="876" y="1320"/>
                </a:lnTo>
                <a:lnTo>
                  <a:pt x="875" y="1320"/>
                </a:lnTo>
                <a:lnTo>
                  <a:pt x="875" y="1321"/>
                </a:lnTo>
                <a:lnTo>
                  <a:pt x="875" y="1321"/>
                </a:lnTo>
                <a:lnTo>
                  <a:pt x="875" y="1321"/>
                </a:lnTo>
                <a:lnTo>
                  <a:pt x="875" y="1320"/>
                </a:lnTo>
                <a:lnTo>
                  <a:pt x="875" y="1314"/>
                </a:lnTo>
                <a:lnTo>
                  <a:pt x="875" y="1309"/>
                </a:lnTo>
                <a:lnTo>
                  <a:pt x="876" y="1308"/>
                </a:lnTo>
                <a:lnTo>
                  <a:pt x="876" y="1307"/>
                </a:lnTo>
                <a:lnTo>
                  <a:pt x="876" y="1305"/>
                </a:lnTo>
                <a:lnTo>
                  <a:pt x="875" y="1303"/>
                </a:lnTo>
                <a:lnTo>
                  <a:pt x="872" y="1303"/>
                </a:lnTo>
                <a:lnTo>
                  <a:pt x="870" y="1306"/>
                </a:lnTo>
                <a:lnTo>
                  <a:pt x="868" y="1307"/>
                </a:lnTo>
                <a:lnTo>
                  <a:pt x="864" y="1308"/>
                </a:lnTo>
                <a:lnTo>
                  <a:pt x="860" y="1313"/>
                </a:lnTo>
                <a:lnTo>
                  <a:pt x="855" y="1319"/>
                </a:lnTo>
                <a:lnTo>
                  <a:pt x="854" y="1322"/>
                </a:lnTo>
                <a:lnTo>
                  <a:pt x="853" y="1324"/>
                </a:lnTo>
                <a:lnTo>
                  <a:pt x="853" y="1328"/>
                </a:lnTo>
                <a:lnTo>
                  <a:pt x="854" y="1331"/>
                </a:lnTo>
                <a:lnTo>
                  <a:pt x="846" y="1341"/>
                </a:lnTo>
                <a:lnTo>
                  <a:pt x="837" y="1350"/>
                </a:lnTo>
                <a:lnTo>
                  <a:pt x="834" y="1352"/>
                </a:lnTo>
                <a:lnTo>
                  <a:pt x="832" y="1356"/>
                </a:lnTo>
                <a:lnTo>
                  <a:pt x="829" y="1358"/>
                </a:lnTo>
                <a:lnTo>
                  <a:pt x="827" y="1363"/>
                </a:lnTo>
                <a:lnTo>
                  <a:pt x="826" y="1365"/>
                </a:lnTo>
                <a:lnTo>
                  <a:pt x="823" y="1369"/>
                </a:lnTo>
                <a:lnTo>
                  <a:pt x="820" y="1371"/>
                </a:lnTo>
                <a:lnTo>
                  <a:pt x="816" y="1372"/>
                </a:lnTo>
                <a:lnTo>
                  <a:pt x="807" y="1377"/>
                </a:lnTo>
                <a:lnTo>
                  <a:pt x="799" y="1383"/>
                </a:lnTo>
                <a:lnTo>
                  <a:pt x="804" y="1387"/>
                </a:lnTo>
                <a:lnTo>
                  <a:pt x="807" y="1393"/>
                </a:lnTo>
                <a:lnTo>
                  <a:pt x="807" y="1393"/>
                </a:lnTo>
                <a:lnTo>
                  <a:pt x="808" y="1393"/>
                </a:lnTo>
                <a:lnTo>
                  <a:pt x="807" y="1393"/>
                </a:lnTo>
                <a:lnTo>
                  <a:pt x="807" y="1393"/>
                </a:lnTo>
                <a:lnTo>
                  <a:pt x="804" y="1387"/>
                </a:lnTo>
                <a:lnTo>
                  <a:pt x="799" y="1383"/>
                </a:lnTo>
                <a:lnTo>
                  <a:pt x="793" y="1380"/>
                </a:lnTo>
                <a:lnTo>
                  <a:pt x="786" y="1380"/>
                </a:lnTo>
                <a:lnTo>
                  <a:pt x="786" y="1383"/>
                </a:lnTo>
                <a:lnTo>
                  <a:pt x="786" y="1385"/>
                </a:lnTo>
                <a:lnTo>
                  <a:pt x="786" y="1383"/>
                </a:lnTo>
                <a:lnTo>
                  <a:pt x="786" y="1380"/>
                </a:lnTo>
                <a:lnTo>
                  <a:pt x="778" y="1372"/>
                </a:lnTo>
                <a:lnTo>
                  <a:pt x="768" y="1365"/>
                </a:lnTo>
                <a:lnTo>
                  <a:pt x="767" y="1364"/>
                </a:lnTo>
                <a:lnTo>
                  <a:pt x="766" y="1363"/>
                </a:lnTo>
                <a:lnTo>
                  <a:pt x="761" y="1352"/>
                </a:lnTo>
                <a:lnTo>
                  <a:pt x="757" y="1343"/>
                </a:lnTo>
                <a:lnTo>
                  <a:pt x="752" y="1333"/>
                </a:lnTo>
                <a:lnTo>
                  <a:pt x="746" y="1323"/>
                </a:lnTo>
                <a:lnTo>
                  <a:pt x="747" y="1320"/>
                </a:lnTo>
                <a:lnTo>
                  <a:pt x="746" y="1315"/>
                </a:lnTo>
                <a:lnTo>
                  <a:pt x="740" y="1300"/>
                </a:lnTo>
                <a:lnTo>
                  <a:pt x="736" y="1284"/>
                </a:lnTo>
                <a:lnTo>
                  <a:pt x="731" y="1267"/>
                </a:lnTo>
                <a:lnTo>
                  <a:pt x="727" y="1251"/>
                </a:lnTo>
                <a:lnTo>
                  <a:pt x="726" y="1249"/>
                </a:lnTo>
                <a:lnTo>
                  <a:pt x="724" y="1245"/>
                </a:lnTo>
                <a:lnTo>
                  <a:pt x="725" y="1244"/>
                </a:lnTo>
                <a:lnTo>
                  <a:pt x="726" y="1243"/>
                </a:lnTo>
                <a:lnTo>
                  <a:pt x="724" y="1235"/>
                </a:lnTo>
                <a:lnTo>
                  <a:pt x="720" y="1228"/>
                </a:lnTo>
                <a:lnTo>
                  <a:pt x="724" y="1235"/>
                </a:lnTo>
                <a:lnTo>
                  <a:pt x="726" y="1243"/>
                </a:lnTo>
                <a:lnTo>
                  <a:pt x="727" y="1242"/>
                </a:lnTo>
                <a:lnTo>
                  <a:pt x="730" y="1240"/>
                </a:lnTo>
                <a:lnTo>
                  <a:pt x="732" y="1240"/>
                </a:lnTo>
                <a:lnTo>
                  <a:pt x="735" y="1240"/>
                </a:lnTo>
                <a:lnTo>
                  <a:pt x="736" y="1238"/>
                </a:lnTo>
                <a:lnTo>
                  <a:pt x="736" y="1236"/>
                </a:lnTo>
                <a:lnTo>
                  <a:pt x="731" y="1226"/>
                </a:lnTo>
                <a:lnTo>
                  <a:pt x="729" y="1216"/>
                </a:lnTo>
                <a:lnTo>
                  <a:pt x="724" y="1203"/>
                </a:lnTo>
                <a:lnTo>
                  <a:pt x="719" y="1190"/>
                </a:lnTo>
                <a:lnTo>
                  <a:pt x="715" y="1176"/>
                </a:lnTo>
                <a:lnTo>
                  <a:pt x="708" y="1165"/>
                </a:lnTo>
                <a:lnTo>
                  <a:pt x="708" y="1163"/>
                </a:lnTo>
                <a:lnTo>
                  <a:pt x="708" y="1162"/>
                </a:lnTo>
                <a:lnTo>
                  <a:pt x="706" y="1159"/>
                </a:lnTo>
                <a:lnTo>
                  <a:pt x="706" y="1156"/>
                </a:lnTo>
                <a:lnTo>
                  <a:pt x="705" y="1154"/>
                </a:lnTo>
                <a:lnTo>
                  <a:pt x="703" y="1153"/>
                </a:lnTo>
                <a:lnTo>
                  <a:pt x="698" y="1141"/>
                </a:lnTo>
                <a:lnTo>
                  <a:pt x="695" y="1128"/>
                </a:lnTo>
                <a:lnTo>
                  <a:pt x="690" y="1117"/>
                </a:lnTo>
                <a:lnTo>
                  <a:pt x="685" y="1105"/>
                </a:lnTo>
                <a:lnTo>
                  <a:pt x="685" y="1101"/>
                </a:lnTo>
                <a:lnTo>
                  <a:pt x="685" y="1099"/>
                </a:lnTo>
                <a:lnTo>
                  <a:pt x="684" y="1098"/>
                </a:lnTo>
                <a:lnTo>
                  <a:pt x="682" y="1096"/>
                </a:lnTo>
                <a:lnTo>
                  <a:pt x="681" y="1094"/>
                </a:lnTo>
                <a:lnTo>
                  <a:pt x="681" y="1092"/>
                </a:lnTo>
                <a:lnTo>
                  <a:pt x="681" y="1090"/>
                </a:lnTo>
                <a:lnTo>
                  <a:pt x="680" y="1089"/>
                </a:lnTo>
                <a:lnTo>
                  <a:pt x="678" y="1086"/>
                </a:lnTo>
                <a:lnTo>
                  <a:pt x="676" y="1085"/>
                </a:lnTo>
                <a:lnTo>
                  <a:pt x="676" y="1083"/>
                </a:lnTo>
                <a:lnTo>
                  <a:pt x="675" y="1080"/>
                </a:lnTo>
                <a:lnTo>
                  <a:pt x="675" y="1080"/>
                </a:lnTo>
                <a:lnTo>
                  <a:pt x="675" y="1078"/>
                </a:lnTo>
                <a:lnTo>
                  <a:pt x="675" y="1076"/>
                </a:lnTo>
                <a:lnTo>
                  <a:pt x="673" y="1075"/>
                </a:lnTo>
                <a:lnTo>
                  <a:pt x="670" y="1073"/>
                </a:lnTo>
                <a:lnTo>
                  <a:pt x="670" y="1071"/>
                </a:lnTo>
                <a:lnTo>
                  <a:pt x="670" y="1070"/>
                </a:lnTo>
                <a:lnTo>
                  <a:pt x="670" y="1066"/>
                </a:lnTo>
                <a:lnTo>
                  <a:pt x="669" y="1064"/>
                </a:lnTo>
                <a:lnTo>
                  <a:pt x="668" y="1061"/>
                </a:lnTo>
                <a:lnTo>
                  <a:pt x="666" y="1059"/>
                </a:lnTo>
                <a:lnTo>
                  <a:pt x="666" y="1058"/>
                </a:lnTo>
                <a:lnTo>
                  <a:pt x="666" y="1057"/>
                </a:lnTo>
                <a:lnTo>
                  <a:pt x="669" y="1057"/>
                </a:lnTo>
                <a:lnTo>
                  <a:pt x="674" y="1058"/>
                </a:lnTo>
                <a:lnTo>
                  <a:pt x="664" y="1042"/>
                </a:lnTo>
                <a:lnTo>
                  <a:pt x="655" y="1028"/>
                </a:lnTo>
                <a:lnTo>
                  <a:pt x="654" y="1027"/>
                </a:lnTo>
                <a:lnTo>
                  <a:pt x="651" y="1024"/>
                </a:lnTo>
                <a:lnTo>
                  <a:pt x="653" y="1021"/>
                </a:lnTo>
                <a:lnTo>
                  <a:pt x="655" y="1019"/>
                </a:lnTo>
                <a:lnTo>
                  <a:pt x="663" y="1027"/>
                </a:lnTo>
                <a:lnTo>
                  <a:pt x="671" y="1035"/>
                </a:lnTo>
                <a:lnTo>
                  <a:pt x="678" y="1043"/>
                </a:lnTo>
                <a:lnTo>
                  <a:pt x="685" y="1050"/>
                </a:lnTo>
                <a:lnTo>
                  <a:pt x="694" y="1056"/>
                </a:lnTo>
                <a:lnTo>
                  <a:pt x="704" y="1061"/>
                </a:lnTo>
                <a:lnTo>
                  <a:pt x="709" y="1063"/>
                </a:lnTo>
                <a:lnTo>
                  <a:pt x="713" y="1062"/>
                </a:lnTo>
                <a:lnTo>
                  <a:pt x="718" y="1061"/>
                </a:lnTo>
                <a:lnTo>
                  <a:pt x="723" y="1057"/>
                </a:lnTo>
                <a:lnTo>
                  <a:pt x="725" y="1054"/>
                </a:lnTo>
                <a:lnTo>
                  <a:pt x="725" y="1050"/>
                </a:lnTo>
                <a:lnTo>
                  <a:pt x="724" y="1045"/>
                </a:lnTo>
                <a:lnTo>
                  <a:pt x="723" y="1042"/>
                </a:lnTo>
                <a:lnTo>
                  <a:pt x="724" y="1040"/>
                </a:lnTo>
                <a:lnTo>
                  <a:pt x="726" y="1038"/>
                </a:lnTo>
                <a:lnTo>
                  <a:pt x="727" y="1026"/>
                </a:lnTo>
                <a:lnTo>
                  <a:pt x="730" y="1013"/>
                </a:lnTo>
                <a:lnTo>
                  <a:pt x="730" y="1009"/>
                </a:lnTo>
                <a:lnTo>
                  <a:pt x="731" y="1006"/>
                </a:lnTo>
                <a:lnTo>
                  <a:pt x="732" y="1002"/>
                </a:lnTo>
                <a:lnTo>
                  <a:pt x="733" y="998"/>
                </a:lnTo>
                <a:lnTo>
                  <a:pt x="732" y="994"/>
                </a:lnTo>
                <a:lnTo>
                  <a:pt x="731" y="989"/>
                </a:lnTo>
                <a:lnTo>
                  <a:pt x="731" y="982"/>
                </a:lnTo>
                <a:lnTo>
                  <a:pt x="730" y="975"/>
                </a:lnTo>
                <a:lnTo>
                  <a:pt x="730" y="973"/>
                </a:lnTo>
                <a:lnTo>
                  <a:pt x="731" y="972"/>
                </a:lnTo>
                <a:lnTo>
                  <a:pt x="730" y="970"/>
                </a:lnTo>
                <a:lnTo>
                  <a:pt x="729" y="968"/>
                </a:lnTo>
                <a:lnTo>
                  <a:pt x="733" y="956"/>
                </a:lnTo>
                <a:lnTo>
                  <a:pt x="737" y="943"/>
                </a:lnTo>
                <a:lnTo>
                  <a:pt x="739" y="930"/>
                </a:lnTo>
                <a:lnTo>
                  <a:pt x="740" y="917"/>
                </a:lnTo>
                <a:lnTo>
                  <a:pt x="742" y="903"/>
                </a:lnTo>
                <a:lnTo>
                  <a:pt x="743" y="890"/>
                </a:lnTo>
                <a:lnTo>
                  <a:pt x="745" y="877"/>
                </a:lnTo>
                <a:lnTo>
                  <a:pt x="747" y="865"/>
                </a:lnTo>
                <a:lnTo>
                  <a:pt x="750" y="854"/>
                </a:lnTo>
                <a:lnTo>
                  <a:pt x="752" y="844"/>
                </a:lnTo>
                <a:lnTo>
                  <a:pt x="754" y="833"/>
                </a:lnTo>
                <a:lnTo>
                  <a:pt x="754" y="823"/>
                </a:lnTo>
                <a:lnTo>
                  <a:pt x="761" y="817"/>
                </a:lnTo>
                <a:lnTo>
                  <a:pt x="770" y="813"/>
                </a:lnTo>
                <a:lnTo>
                  <a:pt x="779" y="811"/>
                </a:lnTo>
                <a:lnTo>
                  <a:pt x="787" y="810"/>
                </a:lnTo>
                <a:lnTo>
                  <a:pt x="801" y="807"/>
                </a:lnTo>
                <a:lnTo>
                  <a:pt x="814" y="804"/>
                </a:lnTo>
                <a:lnTo>
                  <a:pt x="826" y="798"/>
                </a:lnTo>
                <a:lnTo>
                  <a:pt x="837" y="791"/>
                </a:lnTo>
                <a:lnTo>
                  <a:pt x="848" y="784"/>
                </a:lnTo>
                <a:lnTo>
                  <a:pt x="861" y="781"/>
                </a:lnTo>
                <a:lnTo>
                  <a:pt x="871" y="778"/>
                </a:lnTo>
                <a:lnTo>
                  <a:pt x="882" y="777"/>
                </a:lnTo>
                <a:lnTo>
                  <a:pt x="883" y="777"/>
                </a:lnTo>
                <a:lnTo>
                  <a:pt x="885" y="777"/>
                </a:lnTo>
                <a:lnTo>
                  <a:pt x="887" y="778"/>
                </a:lnTo>
                <a:lnTo>
                  <a:pt x="887" y="779"/>
                </a:lnTo>
                <a:lnTo>
                  <a:pt x="887" y="779"/>
                </a:lnTo>
                <a:lnTo>
                  <a:pt x="888" y="779"/>
                </a:lnTo>
                <a:lnTo>
                  <a:pt x="887" y="779"/>
                </a:lnTo>
                <a:lnTo>
                  <a:pt x="887" y="779"/>
                </a:lnTo>
                <a:close/>
                <a:moveTo>
                  <a:pt x="885" y="1037"/>
                </a:moveTo>
                <a:lnTo>
                  <a:pt x="889" y="1040"/>
                </a:lnTo>
                <a:lnTo>
                  <a:pt x="890" y="1043"/>
                </a:lnTo>
                <a:lnTo>
                  <a:pt x="889" y="1040"/>
                </a:lnTo>
                <a:lnTo>
                  <a:pt x="885" y="1037"/>
                </a:lnTo>
                <a:lnTo>
                  <a:pt x="885" y="1036"/>
                </a:lnTo>
                <a:lnTo>
                  <a:pt x="885" y="1035"/>
                </a:lnTo>
                <a:lnTo>
                  <a:pt x="885" y="1036"/>
                </a:lnTo>
                <a:lnTo>
                  <a:pt x="885" y="1037"/>
                </a:lnTo>
                <a:close/>
                <a:moveTo>
                  <a:pt x="898" y="1399"/>
                </a:moveTo>
                <a:lnTo>
                  <a:pt x="898" y="1399"/>
                </a:lnTo>
                <a:lnTo>
                  <a:pt x="899" y="1399"/>
                </a:lnTo>
                <a:lnTo>
                  <a:pt x="899" y="1398"/>
                </a:lnTo>
                <a:lnTo>
                  <a:pt x="899" y="1399"/>
                </a:lnTo>
                <a:lnTo>
                  <a:pt x="898" y="1399"/>
                </a:lnTo>
                <a:lnTo>
                  <a:pt x="898" y="1403"/>
                </a:lnTo>
                <a:lnTo>
                  <a:pt x="898" y="1406"/>
                </a:lnTo>
                <a:lnTo>
                  <a:pt x="897" y="1407"/>
                </a:lnTo>
                <a:lnTo>
                  <a:pt x="895" y="1408"/>
                </a:lnTo>
                <a:lnTo>
                  <a:pt x="891" y="1408"/>
                </a:lnTo>
                <a:lnTo>
                  <a:pt x="889" y="1408"/>
                </a:lnTo>
                <a:lnTo>
                  <a:pt x="891" y="1408"/>
                </a:lnTo>
                <a:lnTo>
                  <a:pt x="895" y="1408"/>
                </a:lnTo>
                <a:lnTo>
                  <a:pt x="897" y="1407"/>
                </a:lnTo>
                <a:lnTo>
                  <a:pt x="898" y="1406"/>
                </a:lnTo>
                <a:lnTo>
                  <a:pt x="898" y="1403"/>
                </a:lnTo>
                <a:lnTo>
                  <a:pt x="898" y="1399"/>
                </a:lnTo>
                <a:close/>
                <a:moveTo>
                  <a:pt x="927" y="1261"/>
                </a:moveTo>
                <a:lnTo>
                  <a:pt x="913" y="1261"/>
                </a:lnTo>
                <a:lnTo>
                  <a:pt x="901" y="1263"/>
                </a:lnTo>
                <a:lnTo>
                  <a:pt x="902" y="1265"/>
                </a:lnTo>
                <a:lnTo>
                  <a:pt x="904" y="1266"/>
                </a:lnTo>
                <a:lnTo>
                  <a:pt x="902" y="1265"/>
                </a:lnTo>
                <a:lnTo>
                  <a:pt x="901" y="1263"/>
                </a:lnTo>
                <a:lnTo>
                  <a:pt x="913" y="1261"/>
                </a:lnTo>
                <a:lnTo>
                  <a:pt x="927" y="1261"/>
                </a:lnTo>
                <a:close/>
                <a:moveTo>
                  <a:pt x="869" y="1323"/>
                </a:moveTo>
                <a:lnTo>
                  <a:pt x="863" y="1326"/>
                </a:lnTo>
                <a:lnTo>
                  <a:pt x="857" y="1329"/>
                </a:lnTo>
                <a:lnTo>
                  <a:pt x="860" y="1322"/>
                </a:lnTo>
                <a:lnTo>
                  <a:pt x="864" y="1315"/>
                </a:lnTo>
                <a:lnTo>
                  <a:pt x="865" y="1314"/>
                </a:lnTo>
                <a:lnTo>
                  <a:pt x="867" y="1314"/>
                </a:lnTo>
                <a:lnTo>
                  <a:pt x="868" y="1314"/>
                </a:lnTo>
                <a:lnTo>
                  <a:pt x="869" y="1315"/>
                </a:lnTo>
                <a:lnTo>
                  <a:pt x="870" y="1317"/>
                </a:lnTo>
                <a:lnTo>
                  <a:pt x="871" y="1319"/>
                </a:lnTo>
                <a:lnTo>
                  <a:pt x="871" y="1321"/>
                </a:lnTo>
                <a:lnTo>
                  <a:pt x="869" y="1323"/>
                </a:lnTo>
                <a:close/>
                <a:moveTo>
                  <a:pt x="813" y="1394"/>
                </a:moveTo>
                <a:lnTo>
                  <a:pt x="816" y="1398"/>
                </a:lnTo>
                <a:lnTo>
                  <a:pt x="820" y="1401"/>
                </a:lnTo>
                <a:lnTo>
                  <a:pt x="816" y="1398"/>
                </a:lnTo>
                <a:lnTo>
                  <a:pt x="813" y="1394"/>
                </a:lnTo>
                <a:close/>
                <a:moveTo>
                  <a:pt x="777" y="1384"/>
                </a:moveTo>
                <a:lnTo>
                  <a:pt x="779" y="1383"/>
                </a:lnTo>
                <a:lnTo>
                  <a:pt x="779" y="1382"/>
                </a:lnTo>
                <a:lnTo>
                  <a:pt x="779" y="1383"/>
                </a:lnTo>
                <a:lnTo>
                  <a:pt x="777" y="1384"/>
                </a:lnTo>
                <a:lnTo>
                  <a:pt x="777" y="1384"/>
                </a:lnTo>
                <a:close/>
                <a:moveTo>
                  <a:pt x="764" y="1405"/>
                </a:moveTo>
                <a:lnTo>
                  <a:pt x="758" y="1401"/>
                </a:lnTo>
                <a:lnTo>
                  <a:pt x="753" y="1398"/>
                </a:lnTo>
                <a:lnTo>
                  <a:pt x="758" y="1401"/>
                </a:lnTo>
                <a:lnTo>
                  <a:pt x="764" y="1405"/>
                </a:lnTo>
                <a:lnTo>
                  <a:pt x="765" y="1406"/>
                </a:lnTo>
                <a:lnTo>
                  <a:pt x="766" y="1408"/>
                </a:lnTo>
                <a:lnTo>
                  <a:pt x="765" y="1406"/>
                </a:lnTo>
                <a:lnTo>
                  <a:pt x="764" y="1405"/>
                </a:lnTo>
                <a:close/>
                <a:moveTo>
                  <a:pt x="750" y="1393"/>
                </a:moveTo>
                <a:lnTo>
                  <a:pt x="751" y="1389"/>
                </a:lnTo>
                <a:lnTo>
                  <a:pt x="752" y="1386"/>
                </a:lnTo>
                <a:lnTo>
                  <a:pt x="751" y="1389"/>
                </a:lnTo>
                <a:lnTo>
                  <a:pt x="750" y="1393"/>
                </a:lnTo>
                <a:close/>
                <a:moveTo>
                  <a:pt x="733" y="1401"/>
                </a:moveTo>
                <a:lnTo>
                  <a:pt x="733" y="1398"/>
                </a:lnTo>
                <a:lnTo>
                  <a:pt x="731" y="1394"/>
                </a:lnTo>
                <a:lnTo>
                  <a:pt x="733" y="1398"/>
                </a:lnTo>
                <a:lnTo>
                  <a:pt x="733" y="1401"/>
                </a:lnTo>
                <a:close/>
                <a:moveTo>
                  <a:pt x="691" y="1259"/>
                </a:moveTo>
                <a:lnTo>
                  <a:pt x="687" y="1260"/>
                </a:lnTo>
                <a:lnTo>
                  <a:pt x="682" y="1261"/>
                </a:lnTo>
                <a:lnTo>
                  <a:pt x="687" y="1260"/>
                </a:lnTo>
                <a:lnTo>
                  <a:pt x="691" y="1259"/>
                </a:lnTo>
                <a:lnTo>
                  <a:pt x="697" y="1256"/>
                </a:lnTo>
                <a:lnTo>
                  <a:pt x="704" y="1252"/>
                </a:lnTo>
                <a:lnTo>
                  <a:pt x="697" y="1256"/>
                </a:lnTo>
                <a:lnTo>
                  <a:pt x="691" y="1259"/>
                </a:lnTo>
                <a:close/>
                <a:moveTo>
                  <a:pt x="690" y="1330"/>
                </a:moveTo>
                <a:lnTo>
                  <a:pt x="694" y="1330"/>
                </a:lnTo>
                <a:lnTo>
                  <a:pt x="696" y="1329"/>
                </a:lnTo>
                <a:lnTo>
                  <a:pt x="694" y="1330"/>
                </a:lnTo>
                <a:lnTo>
                  <a:pt x="690" y="1330"/>
                </a:lnTo>
                <a:close/>
                <a:moveTo>
                  <a:pt x="684" y="1369"/>
                </a:moveTo>
                <a:lnTo>
                  <a:pt x="687" y="1368"/>
                </a:lnTo>
                <a:lnTo>
                  <a:pt x="690" y="1368"/>
                </a:lnTo>
                <a:lnTo>
                  <a:pt x="687" y="1368"/>
                </a:lnTo>
                <a:lnTo>
                  <a:pt x="684" y="1369"/>
                </a:lnTo>
                <a:close/>
                <a:moveTo>
                  <a:pt x="653" y="992"/>
                </a:moveTo>
                <a:lnTo>
                  <a:pt x="658" y="999"/>
                </a:lnTo>
                <a:lnTo>
                  <a:pt x="666" y="1005"/>
                </a:lnTo>
                <a:lnTo>
                  <a:pt x="658" y="999"/>
                </a:lnTo>
                <a:lnTo>
                  <a:pt x="653" y="992"/>
                </a:lnTo>
                <a:lnTo>
                  <a:pt x="649" y="989"/>
                </a:lnTo>
                <a:lnTo>
                  <a:pt x="647" y="987"/>
                </a:lnTo>
                <a:lnTo>
                  <a:pt x="649" y="989"/>
                </a:lnTo>
                <a:lnTo>
                  <a:pt x="653" y="992"/>
                </a:lnTo>
                <a:close/>
                <a:moveTo>
                  <a:pt x="639" y="854"/>
                </a:moveTo>
                <a:lnTo>
                  <a:pt x="637" y="853"/>
                </a:lnTo>
                <a:lnTo>
                  <a:pt x="636" y="852"/>
                </a:lnTo>
                <a:lnTo>
                  <a:pt x="637" y="853"/>
                </a:lnTo>
                <a:lnTo>
                  <a:pt x="639" y="854"/>
                </a:lnTo>
                <a:lnTo>
                  <a:pt x="642" y="851"/>
                </a:lnTo>
                <a:lnTo>
                  <a:pt x="643" y="848"/>
                </a:lnTo>
                <a:lnTo>
                  <a:pt x="642" y="851"/>
                </a:lnTo>
                <a:lnTo>
                  <a:pt x="639" y="854"/>
                </a:lnTo>
                <a:close/>
                <a:moveTo>
                  <a:pt x="634" y="915"/>
                </a:moveTo>
                <a:lnTo>
                  <a:pt x="635" y="916"/>
                </a:lnTo>
                <a:lnTo>
                  <a:pt x="636" y="916"/>
                </a:lnTo>
                <a:lnTo>
                  <a:pt x="637" y="916"/>
                </a:lnTo>
                <a:lnTo>
                  <a:pt x="639" y="915"/>
                </a:lnTo>
                <a:lnTo>
                  <a:pt x="637" y="916"/>
                </a:lnTo>
                <a:lnTo>
                  <a:pt x="636" y="916"/>
                </a:lnTo>
                <a:lnTo>
                  <a:pt x="635" y="916"/>
                </a:lnTo>
                <a:lnTo>
                  <a:pt x="634" y="915"/>
                </a:lnTo>
                <a:close/>
                <a:moveTo>
                  <a:pt x="633" y="960"/>
                </a:moveTo>
                <a:lnTo>
                  <a:pt x="634" y="965"/>
                </a:lnTo>
                <a:lnTo>
                  <a:pt x="635" y="970"/>
                </a:lnTo>
                <a:lnTo>
                  <a:pt x="634" y="965"/>
                </a:lnTo>
                <a:lnTo>
                  <a:pt x="633" y="960"/>
                </a:lnTo>
                <a:close/>
                <a:moveTo>
                  <a:pt x="632" y="890"/>
                </a:moveTo>
                <a:lnTo>
                  <a:pt x="632" y="886"/>
                </a:lnTo>
                <a:lnTo>
                  <a:pt x="632" y="881"/>
                </a:lnTo>
                <a:lnTo>
                  <a:pt x="632" y="886"/>
                </a:lnTo>
                <a:lnTo>
                  <a:pt x="632" y="890"/>
                </a:lnTo>
                <a:lnTo>
                  <a:pt x="633" y="890"/>
                </a:lnTo>
                <a:lnTo>
                  <a:pt x="633" y="890"/>
                </a:lnTo>
                <a:lnTo>
                  <a:pt x="633" y="890"/>
                </a:lnTo>
                <a:lnTo>
                  <a:pt x="632" y="890"/>
                </a:lnTo>
                <a:close/>
                <a:moveTo>
                  <a:pt x="625" y="615"/>
                </a:moveTo>
                <a:lnTo>
                  <a:pt x="630" y="614"/>
                </a:lnTo>
                <a:lnTo>
                  <a:pt x="635" y="611"/>
                </a:lnTo>
                <a:lnTo>
                  <a:pt x="639" y="608"/>
                </a:lnTo>
                <a:lnTo>
                  <a:pt x="642" y="607"/>
                </a:lnTo>
                <a:lnTo>
                  <a:pt x="639" y="608"/>
                </a:lnTo>
                <a:lnTo>
                  <a:pt x="635" y="611"/>
                </a:lnTo>
                <a:lnTo>
                  <a:pt x="630" y="614"/>
                </a:lnTo>
                <a:lnTo>
                  <a:pt x="625" y="615"/>
                </a:lnTo>
                <a:close/>
                <a:moveTo>
                  <a:pt x="621" y="945"/>
                </a:moveTo>
                <a:lnTo>
                  <a:pt x="619" y="943"/>
                </a:lnTo>
                <a:lnTo>
                  <a:pt x="618" y="940"/>
                </a:lnTo>
                <a:lnTo>
                  <a:pt x="619" y="943"/>
                </a:lnTo>
                <a:lnTo>
                  <a:pt x="621" y="945"/>
                </a:lnTo>
                <a:lnTo>
                  <a:pt x="622" y="947"/>
                </a:lnTo>
                <a:lnTo>
                  <a:pt x="625" y="951"/>
                </a:lnTo>
                <a:lnTo>
                  <a:pt x="622" y="947"/>
                </a:lnTo>
                <a:lnTo>
                  <a:pt x="621" y="945"/>
                </a:lnTo>
                <a:close/>
                <a:moveTo>
                  <a:pt x="621" y="275"/>
                </a:moveTo>
                <a:lnTo>
                  <a:pt x="622" y="275"/>
                </a:lnTo>
                <a:lnTo>
                  <a:pt x="623" y="274"/>
                </a:lnTo>
                <a:lnTo>
                  <a:pt x="622" y="275"/>
                </a:lnTo>
                <a:lnTo>
                  <a:pt x="621" y="275"/>
                </a:lnTo>
                <a:lnTo>
                  <a:pt x="620" y="274"/>
                </a:lnTo>
                <a:lnTo>
                  <a:pt x="620" y="274"/>
                </a:lnTo>
                <a:lnTo>
                  <a:pt x="620" y="274"/>
                </a:lnTo>
                <a:lnTo>
                  <a:pt x="621" y="275"/>
                </a:lnTo>
                <a:close/>
                <a:moveTo>
                  <a:pt x="630" y="273"/>
                </a:moveTo>
                <a:lnTo>
                  <a:pt x="632" y="273"/>
                </a:lnTo>
                <a:lnTo>
                  <a:pt x="634" y="273"/>
                </a:lnTo>
                <a:lnTo>
                  <a:pt x="643" y="274"/>
                </a:lnTo>
                <a:lnTo>
                  <a:pt x="651" y="276"/>
                </a:lnTo>
                <a:lnTo>
                  <a:pt x="658" y="281"/>
                </a:lnTo>
                <a:lnTo>
                  <a:pt x="667" y="286"/>
                </a:lnTo>
                <a:lnTo>
                  <a:pt x="680" y="296"/>
                </a:lnTo>
                <a:lnTo>
                  <a:pt x="692" y="308"/>
                </a:lnTo>
                <a:lnTo>
                  <a:pt x="695" y="309"/>
                </a:lnTo>
                <a:lnTo>
                  <a:pt x="696" y="311"/>
                </a:lnTo>
                <a:lnTo>
                  <a:pt x="699" y="313"/>
                </a:lnTo>
                <a:lnTo>
                  <a:pt x="701" y="313"/>
                </a:lnTo>
                <a:lnTo>
                  <a:pt x="698" y="315"/>
                </a:lnTo>
                <a:lnTo>
                  <a:pt x="696" y="316"/>
                </a:lnTo>
                <a:lnTo>
                  <a:pt x="694" y="318"/>
                </a:lnTo>
                <a:lnTo>
                  <a:pt x="690" y="317"/>
                </a:lnTo>
                <a:lnTo>
                  <a:pt x="688" y="316"/>
                </a:lnTo>
                <a:lnTo>
                  <a:pt x="685" y="314"/>
                </a:lnTo>
                <a:lnTo>
                  <a:pt x="670" y="302"/>
                </a:lnTo>
                <a:lnTo>
                  <a:pt x="655" y="289"/>
                </a:lnTo>
                <a:lnTo>
                  <a:pt x="654" y="288"/>
                </a:lnTo>
                <a:lnTo>
                  <a:pt x="654" y="287"/>
                </a:lnTo>
                <a:lnTo>
                  <a:pt x="653" y="287"/>
                </a:lnTo>
                <a:lnTo>
                  <a:pt x="650" y="288"/>
                </a:lnTo>
                <a:lnTo>
                  <a:pt x="648" y="287"/>
                </a:lnTo>
                <a:lnTo>
                  <a:pt x="646" y="285"/>
                </a:lnTo>
                <a:lnTo>
                  <a:pt x="646" y="285"/>
                </a:lnTo>
                <a:lnTo>
                  <a:pt x="643" y="281"/>
                </a:lnTo>
                <a:lnTo>
                  <a:pt x="639" y="278"/>
                </a:lnTo>
                <a:lnTo>
                  <a:pt x="634" y="276"/>
                </a:lnTo>
                <a:lnTo>
                  <a:pt x="630" y="273"/>
                </a:lnTo>
                <a:lnTo>
                  <a:pt x="630" y="273"/>
                </a:lnTo>
                <a:close/>
                <a:moveTo>
                  <a:pt x="716" y="702"/>
                </a:moveTo>
                <a:lnTo>
                  <a:pt x="709" y="716"/>
                </a:lnTo>
                <a:lnTo>
                  <a:pt x="702" y="729"/>
                </a:lnTo>
                <a:lnTo>
                  <a:pt x="687" y="732"/>
                </a:lnTo>
                <a:lnTo>
                  <a:pt x="673" y="733"/>
                </a:lnTo>
                <a:lnTo>
                  <a:pt x="687" y="732"/>
                </a:lnTo>
                <a:lnTo>
                  <a:pt x="702" y="729"/>
                </a:lnTo>
                <a:lnTo>
                  <a:pt x="709" y="716"/>
                </a:lnTo>
                <a:lnTo>
                  <a:pt x="716" y="702"/>
                </a:lnTo>
                <a:close/>
                <a:moveTo>
                  <a:pt x="703" y="678"/>
                </a:moveTo>
                <a:lnTo>
                  <a:pt x="703" y="678"/>
                </a:lnTo>
                <a:lnTo>
                  <a:pt x="703" y="678"/>
                </a:lnTo>
                <a:lnTo>
                  <a:pt x="703" y="678"/>
                </a:lnTo>
                <a:lnTo>
                  <a:pt x="702" y="680"/>
                </a:lnTo>
                <a:lnTo>
                  <a:pt x="702" y="683"/>
                </a:lnTo>
                <a:lnTo>
                  <a:pt x="702" y="680"/>
                </a:lnTo>
                <a:lnTo>
                  <a:pt x="703" y="678"/>
                </a:lnTo>
                <a:close/>
                <a:moveTo>
                  <a:pt x="727" y="524"/>
                </a:moveTo>
                <a:lnTo>
                  <a:pt x="727" y="523"/>
                </a:lnTo>
                <a:lnTo>
                  <a:pt x="729" y="522"/>
                </a:lnTo>
                <a:lnTo>
                  <a:pt x="727" y="523"/>
                </a:lnTo>
                <a:lnTo>
                  <a:pt x="727" y="524"/>
                </a:lnTo>
                <a:lnTo>
                  <a:pt x="715" y="536"/>
                </a:lnTo>
                <a:lnTo>
                  <a:pt x="702" y="548"/>
                </a:lnTo>
                <a:lnTo>
                  <a:pt x="715" y="536"/>
                </a:lnTo>
                <a:lnTo>
                  <a:pt x="727" y="524"/>
                </a:lnTo>
                <a:close/>
                <a:moveTo>
                  <a:pt x="718" y="701"/>
                </a:moveTo>
                <a:lnTo>
                  <a:pt x="720" y="702"/>
                </a:lnTo>
                <a:lnTo>
                  <a:pt x="724" y="702"/>
                </a:lnTo>
                <a:lnTo>
                  <a:pt x="720" y="702"/>
                </a:lnTo>
                <a:lnTo>
                  <a:pt x="718" y="701"/>
                </a:lnTo>
                <a:lnTo>
                  <a:pt x="711" y="694"/>
                </a:lnTo>
                <a:lnTo>
                  <a:pt x="704" y="686"/>
                </a:lnTo>
                <a:lnTo>
                  <a:pt x="711" y="694"/>
                </a:lnTo>
                <a:lnTo>
                  <a:pt x="718" y="701"/>
                </a:lnTo>
                <a:close/>
                <a:moveTo>
                  <a:pt x="723" y="681"/>
                </a:moveTo>
                <a:lnTo>
                  <a:pt x="723" y="681"/>
                </a:lnTo>
                <a:lnTo>
                  <a:pt x="718" y="679"/>
                </a:lnTo>
                <a:lnTo>
                  <a:pt x="712" y="676"/>
                </a:lnTo>
                <a:lnTo>
                  <a:pt x="718" y="679"/>
                </a:lnTo>
                <a:lnTo>
                  <a:pt x="723" y="681"/>
                </a:lnTo>
                <a:close/>
                <a:moveTo>
                  <a:pt x="711" y="636"/>
                </a:moveTo>
                <a:lnTo>
                  <a:pt x="708" y="642"/>
                </a:lnTo>
                <a:lnTo>
                  <a:pt x="704" y="646"/>
                </a:lnTo>
                <a:lnTo>
                  <a:pt x="708" y="642"/>
                </a:lnTo>
                <a:lnTo>
                  <a:pt x="711" y="636"/>
                </a:lnTo>
                <a:lnTo>
                  <a:pt x="713" y="629"/>
                </a:lnTo>
                <a:lnTo>
                  <a:pt x="716" y="622"/>
                </a:lnTo>
                <a:lnTo>
                  <a:pt x="713" y="629"/>
                </a:lnTo>
                <a:lnTo>
                  <a:pt x="711" y="636"/>
                </a:lnTo>
                <a:close/>
                <a:moveTo>
                  <a:pt x="709" y="730"/>
                </a:moveTo>
                <a:lnTo>
                  <a:pt x="717" y="729"/>
                </a:lnTo>
                <a:lnTo>
                  <a:pt x="724" y="728"/>
                </a:lnTo>
                <a:lnTo>
                  <a:pt x="727" y="723"/>
                </a:lnTo>
                <a:lnTo>
                  <a:pt x="731" y="719"/>
                </a:lnTo>
                <a:lnTo>
                  <a:pt x="727" y="723"/>
                </a:lnTo>
                <a:lnTo>
                  <a:pt x="724" y="728"/>
                </a:lnTo>
                <a:lnTo>
                  <a:pt x="717" y="729"/>
                </a:lnTo>
                <a:lnTo>
                  <a:pt x="709" y="730"/>
                </a:lnTo>
                <a:close/>
                <a:moveTo>
                  <a:pt x="713" y="782"/>
                </a:moveTo>
                <a:lnTo>
                  <a:pt x="709" y="784"/>
                </a:lnTo>
                <a:lnTo>
                  <a:pt x="704" y="786"/>
                </a:lnTo>
                <a:lnTo>
                  <a:pt x="709" y="784"/>
                </a:lnTo>
                <a:lnTo>
                  <a:pt x="713" y="782"/>
                </a:lnTo>
                <a:close/>
                <a:moveTo>
                  <a:pt x="713" y="758"/>
                </a:moveTo>
                <a:lnTo>
                  <a:pt x="713" y="758"/>
                </a:lnTo>
                <a:lnTo>
                  <a:pt x="713" y="761"/>
                </a:lnTo>
                <a:lnTo>
                  <a:pt x="712" y="762"/>
                </a:lnTo>
                <a:lnTo>
                  <a:pt x="711" y="762"/>
                </a:lnTo>
                <a:lnTo>
                  <a:pt x="710" y="761"/>
                </a:lnTo>
                <a:lnTo>
                  <a:pt x="711" y="762"/>
                </a:lnTo>
                <a:lnTo>
                  <a:pt x="712" y="762"/>
                </a:lnTo>
                <a:lnTo>
                  <a:pt x="713" y="761"/>
                </a:lnTo>
                <a:lnTo>
                  <a:pt x="713" y="758"/>
                </a:lnTo>
                <a:close/>
                <a:moveTo>
                  <a:pt x="701" y="783"/>
                </a:moveTo>
                <a:lnTo>
                  <a:pt x="706" y="781"/>
                </a:lnTo>
                <a:lnTo>
                  <a:pt x="712" y="779"/>
                </a:lnTo>
                <a:lnTo>
                  <a:pt x="706" y="781"/>
                </a:lnTo>
                <a:lnTo>
                  <a:pt x="701" y="783"/>
                </a:lnTo>
                <a:close/>
                <a:moveTo>
                  <a:pt x="692" y="996"/>
                </a:moveTo>
                <a:lnTo>
                  <a:pt x="698" y="999"/>
                </a:lnTo>
                <a:lnTo>
                  <a:pt x="703" y="1003"/>
                </a:lnTo>
                <a:lnTo>
                  <a:pt x="698" y="999"/>
                </a:lnTo>
                <a:lnTo>
                  <a:pt x="692" y="996"/>
                </a:lnTo>
                <a:lnTo>
                  <a:pt x="685" y="989"/>
                </a:lnTo>
                <a:lnTo>
                  <a:pt x="678" y="984"/>
                </a:lnTo>
                <a:lnTo>
                  <a:pt x="685" y="989"/>
                </a:lnTo>
                <a:lnTo>
                  <a:pt x="692" y="996"/>
                </a:lnTo>
                <a:close/>
                <a:moveTo>
                  <a:pt x="670" y="756"/>
                </a:moveTo>
                <a:lnTo>
                  <a:pt x="671" y="755"/>
                </a:lnTo>
                <a:lnTo>
                  <a:pt x="673" y="755"/>
                </a:lnTo>
                <a:lnTo>
                  <a:pt x="671" y="755"/>
                </a:lnTo>
                <a:lnTo>
                  <a:pt x="670" y="756"/>
                </a:lnTo>
                <a:close/>
                <a:moveTo>
                  <a:pt x="673" y="760"/>
                </a:moveTo>
                <a:lnTo>
                  <a:pt x="670" y="764"/>
                </a:lnTo>
                <a:lnTo>
                  <a:pt x="670" y="770"/>
                </a:lnTo>
                <a:lnTo>
                  <a:pt x="670" y="770"/>
                </a:lnTo>
                <a:lnTo>
                  <a:pt x="669" y="771"/>
                </a:lnTo>
                <a:lnTo>
                  <a:pt x="670" y="770"/>
                </a:lnTo>
                <a:lnTo>
                  <a:pt x="670" y="770"/>
                </a:lnTo>
                <a:lnTo>
                  <a:pt x="670" y="764"/>
                </a:lnTo>
                <a:lnTo>
                  <a:pt x="673" y="760"/>
                </a:lnTo>
                <a:close/>
                <a:moveTo>
                  <a:pt x="669" y="760"/>
                </a:moveTo>
                <a:lnTo>
                  <a:pt x="666" y="756"/>
                </a:lnTo>
                <a:lnTo>
                  <a:pt x="663" y="755"/>
                </a:lnTo>
                <a:lnTo>
                  <a:pt x="666" y="756"/>
                </a:lnTo>
                <a:lnTo>
                  <a:pt x="669" y="760"/>
                </a:lnTo>
                <a:close/>
                <a:moveTo>
                  <a:pt x="655" y="816"/>
                </a:moveTo>
                <a:lnTo>
                  <a:pt x="661" y="818"/>
                </a:lnTo>
                <a:lnTo>
                  <a:pt x="666" y="819"/>
                </a:lnTo>
                <a:lnTo>
                  <a:pt x="661" y="818"/>
                </a:lnTo>
                <a:lnTo>
                  <a:pt x="655" y="816"/>
                </a:lnTo>
                <a:lnTo>
                  <a:pt x="655" y="816"/>
                </a:lnTo>
                <a:close/>
                <a:moveTo>
                  <a:pt x="655" y="795"/>
                </a:moveTo>
                <a:lnTo>
                  <a:pt x="656" y="795"/>
                </a:lnTo>
                <a:lnTo>
                  <a:pt x="657" y="796"/>
                </a:lnTo>
                <a:lnTo>
                  <a:pt x="656" y="795"/>
                </a:lnTo>
                <a:lnTo>
                  <a:pt x="655" y="795"/>
                </a:lnTo>
                <a:close/>
                <a:moveTo>
                  <a:pt x="662" y="776"/>
                </a:moveTo>
                <a:lnTo>
                  <a:pt x="660" y="777"/>
                </a:lnTo>
                <a:lnTo>
                  <a:pt x="657" y="777"/>
                </a:lnTo>
                <a:lnTo>
                  <a:pt x="660" y="777"/>
                </a:lnTo>
                <a:lnTo>
                  <a:pt x="662" y="776"/>
                </a:lnTo>
                <a:close/>
                <a:moveTo>
                  <a:pt x="635" y="592"/>
                </a:moveTo>
                <a:lnTo>
                  <a:pt x="646" y="592"/>
                </a:lnTo>
                <a:lnTo>
                  <a:pt x="655" y="592"/>
                </a:lnTo>
                <a:lnTo>
                  <a:pt x="646" y="592"/>
                </a:lnTo>
                <a:lnTo>
                  <a:pt x="635" y="592"/>
                </a:lnTo>
                <a:close/>
                <a:moveTo>
                  <a:pt x="637" y="616"/>
                </a:moveTo>
                <a:lnTo>
                  <a:pt x="643" y="618"/>
                </a:lnTo>
                <a:lnTo>
                  <a:pt x="649" y="618"/>
                </a:lnTo>
                <a:lnTo>
                  <a:pt x="650" y="620"/>
                </a:lnTo>
                <a:lnTo>
                  <a:pt x="651" y="621"/>
                </a:lnTo>
                <a:lnTo>
                  <a:pt x="653" y="620"/>
                </a:lnTo>
                <a:lnTo>
                  <a:pt x="654" y="620"/>
                </a:lnTo>
                <a:lnTo>
                  <a:pt x="653" y="620"/>
                </a:lnTo>
                <a:lnTo>
                  <a:pt x="651" y="621"/>
                </a:lnTo>
                <a:lnTo>
                  <a:pt x="650" y="620"/>
                </a:lnTo>
                <a:lnTo>
                  <a:pt x="649" y="618"/>
                </a:lnTo>
                <a:lnTo>
                  <a:pt x="643" y="618"/>
                </a:lnTo>
                <a:lnTo>
                  <a:pt x="637" y="616"/>
                </a:lnTo>
                <a:close/>
                <a:moveTo>
                  <a:pt x="636" y="693"/>
                </a:moveTo>
                <a:lnTo>
                  <a:pt x="636" y="693"/>
                </a:lnTo>
                <a:lnTo>
                  <a:pt x="635" y="692"/>
                </a:lnTo>
                <a:lnTo>
                  <a:pt x="636" y="693"/>
                </a:lnTo>
                <a:lnTo>
                  <a:pt x="636" y="693"/>
                </a:lnTo>
                <a:lnTo>
                  <a:pt x="639" y="697"/>
                </a:lnTo>
                <a:lnTo>
                  <a:pt x="642" y="698"/>
                </a:lnTo>
                <a:lnTo>
                  <a:pt x="639" y="697"/>
                </a:lnTo>
                <a:lnTo>
                  <a:pt x="636" y="693"/>
                </a:lnTo>
                <a:close/>
                <a:moveTo>
                  <a:pt x="641" y="746"/>
                </a:moveTo>
                <a:lnTo>
                  <a:pt x="641" y="747"/>
                </a:lnTo>
                <a:lnTo>
                  <a:pt x="642" y="749"/>
                </a:lnTo>
                <a:lnTo>
                  <a:pt x="643" y="753"/>
                </a:lnTo>
                <a:lnTo>
                  <a:pt x="644" y="754"/>
                </a:lnTo>
                <a:lnTo>
                  <a:pt x="647" y="755"/>
                </a:lnTo>
                <a:lnTo>
                  <a:pt x="649" y="756"/>
                </a:lnTo>
                <a:lnTo>
                  <a:pt x="647" y="755"/>
                </a:lnTo>
                <a:lnTo>
                  <a:pt x="644" y="754"/>
                </a:lnTo>
                <a:lnTo>
                  <a:pt x="643" y="753"/>
                </a:lnTo>
                <a:lnTo>
                  <a:pt x="642" y="749"/>
                </a:lnTo>
                <a:lnTo>
                  <a:pt x="641" y="747"/>
                </a:lnTo>
                <a:lnTo>
                  <a:pt x="641" y="746"/>
                </a:lnTo>
                <a:close/>
                <a:moveTo>
                  <a:pt x="649" y="777"/>
                </a:moveTo>
                <a:lnTo>
                  <a:pt x="649" y="777"/>
                </a:lnTo>
                <a:lnTo>
                  <a:pt x="649" y="777"/>
                </a:lnTo>
                <a:lnTo>
                  <a:pt x="649" y="777"/>
                </a:lnTo>
                <a:lnTo>
                  <a:pt x="655" y="774"/>
                </a:lnTo>
                <a:lnTo>
                  <a:pt x="661" y="771"/>
                </a:lnTo>
                <a:lnTo>
                  <a:pt x="655" y="774"/>
                </a:lnTo>
                <a:lnTo>
                  <a:pt x="649" y="777"/>
                </a:lnTo>
                <a:close/>
                <a:moveTo>
                  <a:pt x="663" y="792"/>
                </a:moveTo>
                <a:lnTo>
                  <a:pt x="662" y="792"/>
                </a:lnTo>
                <a:lnTo>
                  <a:pt x="661" y="792"/>
                </a:lnTo>
                <a:lnTo>
                  <a:pt x="662" y="792"/>
                </a:lnTo>
                <a:lnTo>
                  <a:pt x="663" y="792"/>
                </a:lnTo>
                <a:lnTo>
                  <a:pt x="671" y="790"/>
                </a:lnTo>
                <a:lnTo>
                  <a:pt x="681" y="788"/>
                </a:lnTo>
                <a:lnTo>
                  <a:pt x="671" y="790"/>
                </a:lnTo>
                <a:lnTo>
                  <a:pt x="663" y="792"/>
                </a:lnTo>
                <a:close/>
                <a:moveTo>
                  <a:pt x="669" y="819"/>
                </a:moveTo>
                <a:lnTo>
                  <a:pt x="669" y="820"/>
                </a:lnTo>
                <a:lnTo>
                  <a:pt x="668" y="823"/>
                </a:lnTo>
                <a:lnTo>
                  <a:pt x="669" y="820"/>
                </a:lnTo>
                <a:lnTo>
                  <a:pt x="669" y="819"/>
                </a:lnTo>
                <a:lnTo>
                  <a:pt x="670" y="818"/>
                </a:lnTo>
                <a:lnTo>
                  <a:pt x="670" y="818"/>
                </a:lnTo>
                <a:lnTo>
                  <a:pt x="670" y="818"/>
                </a:lnTo>
                <a:lnTo>
                  <a:pt x="669" y="819"/>
                </a:lnTo>
                <a:close/>
                <a:moveTo>
                  <a:pt x="670" y="911"/>
                </a:moveTo>
                <a:lnTo>
                  <a:pt x="670" y="914"/>
                </a:lnTo>
                <a:lnTo>
                  <a:pt x="671" y="916"/>
                </a:lnTo>
                <a:lnTo>
                  <a:pt x="670" y="914"/>
                </a:lnTo>
                <a:lnTo>
                  <a:pt x="670" y="911"/>
                </a:lnTo>
                <a:close/>
                <a:moveTo>
                  <a:pt x="751" y="593"/>
                </a:moveTo>
                <a:lnTo>
                  <a:pt x="737" y="601"/>
                </a:lnTo>
                <a:lnTo>
                  <a:pt x="723" y="610"/>
                </a:lnTo>
                <a:lnTo>
                  <a:pt x="723" y="610"/>
                </a:lnTo>
                <a:lnTo>
                  <a:pt x="723" y="611"/>
                </a:lnTo>
                <a:lnTo>
                  <a:pt x="723" y="610"/>
                </a:lnTo>
                <a:lnTo>
                  <a:pt x="723" y="610"/>
                </a:lnTo>
                <a:lnTo>
                  <a:pt x="737" y="601"/>
                </a:lnTo>
                <a:lnTo>
                  <a:pt x="751" y="593"/>
                </a:lnTo>
                <a:close/>
                <a:moveTo>
                  <a:pt x="737" y="709"/>
                </a:moveTo>
                <a:lnTo>
                  <a:pt x="736" y="709"/>
                </a:lnTo>
                <a:lnTo>
                  <a:pt x="735" y="711"/>
                </a:lnTo>
                <a:lnTo>
                  <a:pt x="735" y="711"/>
                </a:lnTo>
                <a:lnTo>
                  <a:pt x="733" y="712"/>
                </a:lnTo>
                <a:lnTo>
                  <a:pt x="732" y="711"/>
                </a:lnTo>
                <a:lnTo>
                  <a:pt x="732" y="711"/>
                </a:lnTo>
                <a:lnTo>
                  <a:pt x="732" y="711"/>
                </a:lnTo>
                <a:lnTo>
                  <a:pt x="733" y="712"/>
                </a:lnTo>
                <a:lnTo>
                  <a:pt x="735" y="711"/>
                </a:lnTo>
                <a:lnTo>
                  <a:pt x="735" y="711"/>
                </a:lnTo>
                <a:lnTo>
                  <a:pt x="736" y="709"/>
                </a:lnTo>
                <a:lnTo>
                  <a:pt x="737" y="709"/>
                </a:lnTo>
                <a:close/>
                <a:moveTo>
                  <a:pt x="731" y="704"/>
                </a:moveTo>
                <a:lnTo>
                  <a:pt x="735" y="705"/>
                </a:lnTo>
                <a:lnTo>
                  <a:pt x="738" y="708"/>
                </a:lnTo>
                <a:lnTo>
                  <a:pt x="745" y="711"/>
                </a:lnTo>
                <a:lnTo>
                  <a:pt x="751" y="714"/>
                </a:lnTo>
                <a:lnTo>
                  <a:pt x="745" y="711"/>
                </a:lnTo>
                <a:lnTo>
                  <a:pt x="738" y="708"/>
                </a:lnTo>
                <a:lnTo>
                  <a:pt x="735" y="705"/>
                </a:lnTo>
                <a:lnTo>
                  <a:pt x="731" y="704"/>
                </a:lnTo>
                <a:close/>
                <a:moveTo>
                  <a:pt x="753" y="455"/>
                </a:moveTo>
                <a:lnTo>
                  <a:pt x="754" y="454"/>
                </a:lnTo>
                <a:lnTo>
                  <a:pt x="756" y="452"/>
                </a:lnTo>
                <a:lnTo>
                  <a:pt x="754" y="454"/>
                </a:lnTo>
                <a:lnTo>
                  <a:pt x="753" y="455"/>
                </a:lnTo>
                <a:lnTo>
                  <a:pt x="753" y="455"/>
                </a:lnTo>
                <a:lnTo>
                  <a:pt x="757" y="457"/>
                </a:lnTo>
                <a:lnTo>
                  <a:pt x="759" y="457"/>
                </a:lnTo>
                <a:lnTo>
                  <a:pt x="764" y="460"/>
                </a:lnTo>
                <a:lnTo>
                  <a:pt x="765" y="463"/>
                </a:lnTo>
                <a:lnTo>
                  <a:pt x="765" y="467"/>
                </a:lnTo>
                <a:lnTo>
                  <a:pt x="763" y="470"/>
                </a:lnTo>
                <a:lnTo>
                  <a:pt x="760" y="474"/>
                </a:lnTo>
                <a:lnTo>
                  <a:pt x="759" y="478"/>
                </a:lnTo>
                <a:lnTo>
                  <a:pt x="756" y="482"/>
                </a:lnTo>
                <a:lnTo>
                  <a:pt x="751" y="484"/>
                </a:lnTo>
                <a:lnTo>
                  <a:pt x="751" y="487"/>
                </a:lnTo>
                <a:lnTo>
                  <a:pt x="752" y="489"/>
                </a:lnTo>
                <a:lnTo>
                  <a:pt x="751" y="487"/>
                </a:lnTo>
                <a:lnTo>
                  <a:pt x="751" y="484"/>
                </a:lnTo>
                <a:lnTo>
                  <a:pt x="749" y="482"/>
                </a:lnTo>
                <a:lnTo>
                  <a:pt x="747" y="478"/>
                </a:lnTo>
                <a:lnTo>
                  <a:pt x="744" y="474"/>
                </a:lnTo>
                <a:lnTo>
                  <a:pt x="740" y="468"/>
                </a:lnTo>
                <a:lnTo>
                  <a:pt x="737" y="459"/>
                </a:lnTo>
                <a:lnTo>
                  <a:pt x="735" y="449"/>
                </a:lnTo>
                <a:lnTo>
                  <a:pt x="744" y="453"/>
                </a:lnTo>
                <a:lnTo>
                  <a:pt x="753" y="455"/>
                </a:lnTo>
                <a:close/>
                <a:moveTo>
                  <a:pt x="735" y="227"/>
                </a:moveTo>
                <a:lnTo>
                  <a:pt x="737" y="227"/>
                </a:lnTo>
                <a:lnTo>
                  <a:pt x="739" y="226"/>
                </a:lnTo>
                <a:lnTo>
                  <a:pt x="740" y="226"/>
                </a:lnTo>
                <a:lnTo>
                  <a:pt x="740" y="226"/>
                </a:lnTo>
                <a:lnTo>
                  <a:pt x="740" y="226"/>
                </a:lnTo>
                <a:lnTo>
                  <a:pt x="739" y="226"/>
                </a:lnTo>
                <a:lnTo>
                  <a:pt x="737" y="227"/>
                </a:lnTo>
                <a:lnTo>
                  <a:pt x="735" y="227"/>
                </a:lnTo>
                <a:close/>
                <a:moveTo>
                  <a:pt x="733" y="227"/>
                </a:moveTo>
                <a:lnTo>
                  <a:pt x="735" y="225"/>
                </a:lnTo>
                <a:lnTo>
                  <a:pt x="735" y="222"/>
                </a:lnTo>
                <a:lnTo>
                  <a:pt x="735" y="225"/>
                </a:lnTo>
                <a:lnTo>
                  <a:pt x="733" y="227"/>
                </a:lnTo>
                <a:close/>
                <a:moveTo>
                  <a:pt x="780" y="698"/>
                </a:moveTo>
                <a:lnTo>
                  <a:pt x="782" y="699"/>
                </a:lnTo>
                <a:lnTo>
                  <a:pt x="785" y="699"/>
                </a:lnTo>
                <a:lnTo>
                  <a:pt x="782" y="699"/>
                </a:lnTo>
                <a:lnTo>
                  <a:pt x="780" y="698"/>
                </a:lnTo>
                <a:lnTo>
                  <a:pt x="780" y="698"/>
                </a:lnTo>
                <a:lnTo>
                  <a:pt x="780" y="698"/>
                </a:lnTo>
                <a:lnTo>
                  <a:pt x="780" y="698"/>
                </a:lnTo>
                <a:close/>
                <a:moveTo>
                  <a:pt x="786" y="377"/>
                </a:moveTo>
                <a:lnTo>
                  <a:pt x="786" y="378"/>
                </a:lnTo>
                <a:lnTo>
                  <a:pt x="786" y="378"/>
                </a:lnTo>
                <a:lnTo>
                  <a:pt x="795" y="376"/>
                </a:lnTo>
                <a:lnTo>
                  <a:pt x="804" y="372"/>
                </a:lnTo>
                <a:lnTo>
                  <a:pt x="813" y="369"/>
                </a:lnTo>
                <a:lnTo>
                  <a:pt x="821" y="363"/>
                </a:lnTo>
                <a:lnTo>
                  <a:pt x="828" y="359"/>
                </a:lnTo>
                <a:lnTo>
                  <a:pt x="832" y="358"/>
                </a:lnTo>
                <a:lnTo>
                  <a:pt x="835" y="360"/>
                </a:lnTo>
                <a:lnTo>
                  <a:pt x="839" y="367"/>
                </a:lnTo>
                <a:lnTo>
                  <a:pt x="840" y="367"/>
                </a:lnTo>
                <a:lnTo>
                  <a:pt x="840" y="367"/>
                </a:lnTo>
                <a:lnTo>
                  <a:pt x="840" y="369"/>
                </a:lnTo>
                <a:lnTo>
                  <a:pt x="841" y="369"/>
                </a:lnTo>
                <a:lnTo>
                  <a:pt x="841" y="371"/>
                </a:lnTo>
                <a:lnTo>
                  <a:pt x="841" y="372"/>
                </a:lnTo>
                <a:lnTo>
                  <a:pt x="840" y="373"/>
                </a:lnTo>
                <a:lnTo>
                  <a:pt x="840" y="374"/>
                </a:lnTo>
                <a:lnTo>
                  <a:pt x="840" y="376"/>
                </a:lnTo>
                <a:lnTo>
                  <a:pt x="840" y="377"/>
                </a:lnTo>
                <a:lnTo>
                  <a:pt x="839" y="381"/>
                </a:lnTo>
                <a:lnTo>
                  <a:pt x="837" y="386"/>
                </a:lnTo>
                <a:lnTo>
                  <a:pt x="839" y="391"/>
                </a:lnTo>
                <a:lnTo>
                  <a:pt x="839" y="396"/>
                </a:lnTo>
                <a:lnTo>
                  <a:pt x="839" y="399"/>
                </a:lnTo>
                <a:lnTo>
                  <a:pt x="839" y="401"/>
                </a:lnTo>
                <a:lnTo>
                  <a:pt x="840" y="404"/>
                </a:lnTo>
                <a:lnTo>
                  <a:pt x="841" y="407"/>
                </a:lnTo>
                <a:lnTo>
                  <a:pt x="840" y="404"/>
                </a:lnTo>
                <a:lnTo>
                  <a:pt x="839" y="401"/>
                </a:lnTo>
                <a:lnTo>
                  <a:pt x="839" y="405"/>
                </a:lnTo>
                <a:lnTo>
                  <a:pt x="839" y="408"/>
                </a:lnTo>
                <a:lnTo>
                  <a:pt x="839" y="412"/>
                </a:lnTo>
                <a:lnTo>
                  <a:pt x="841" y="414"/>
                </a:lnTo>
                <a:lnTo>
                  <a:pt x="841" y="418"/>
                </a:lnTo>
                <a:lnTo>
                  <a:pt x="841" y="420"/>
                </a:lnTo>
                <a:lnTo>
                  <a:pt x="830" y="414"/>
                </a:lnTo>
                <a:lnTo>
                  <a:pt x="821" y="406"/>
                </a:lnTo>
                <a:lnTo>
                  <a:pt x="811" y="399"/>
                </a:lnTo>
                <a:lnTo>
                  <a:pt x="801" y="392"/>
                </a:lnTo>
                <a:lnTo>
                  <a:pt x="799" y="391"/>
                </a:lnTo>
                <a:lnTo>
                  <a:pt x="796" y="390"/>
                </a:lnTo>
                <a:lnTo>
                  <a:pt x="796" y="390"/>
                </a:lnTo>
                <a:lnTo>
                  <a:pt x="792" y="385"/>
                </a:lnTo>
                <a:lnTo>
                  <a:pt x="787" y="383"/>
                </a:lnTo>
                <a:lnTo>
                  <a:pt x="786" y="381"/>
                </a:lnTo>
                <a:lnTo>
                  <a:pt x="785" y="379"/>
                </a:lnTo>
                <a:lnTo>
                  <a:pt x="786" y="379"/>
                </a:lnTo>
                <a:lnTo>
                  <a:pt x="786" y="378"/>
                </a:lnTo>
                <a:lnTo>
                  <a:pt x="786" y="378"/>
                </a:lnTo>
                <a:lnTo>
                  <a:pt x="786" y="377"/>
                </a:lnTo>
                <a:close/>
                <a:moveTo>
                  <a:pt x="860" y="348"/>
                </a:moveTo>
                <a:lnTo>
                  <a:pt x="860" y="348"/>
                </a:lnTo>
                <a:lnTo>
                  <a:pt x="861" y="348"/>
                </a:lnTo>
                <a:lnTo>
                  <a:pt x="860" y="348"/>
                </a:lnTo>
                <a:lnTo>
                  <a:pt x="860" y="348"/>
                </a:lnTo>
                <a:lnTo>
                  <a:pt x="857" y="348"/>
                </a:lnTo>
                <a:lnTo>
                  <a:pt x="855" y="346"/>
                </a:lnTo>
                <a:lnTo>
                  <a:pt x="857" y="348"/>
                </a:lnTo>
                <a:lnTo>
                  <a:pt x="860" y="348"/>
                </a:lnTo>
                <a:close/>
                <a:moveTo>
                  <a:pt x="880" y="262"/>
                </a:moveTo>
                <a:lnTo>
                  <a:pt x="882" y="264"/>
                </a:lnTo>
                <a:lnTo>
                  <a:pt x="883" y="266"/>
                </a:lnTo>
                <a:lnTo>
                  <a:pt x="882" y="264"/>
                </a:lnTo>
                <a:lnTo>
                  <a:pt x="880" y="262"/>
                </a:lnTo>
                <a:lnTo>
                  <a:pt x="880" y="262"/>
                </a:lnTo>
                <a:lnTo>
                  <a:pt x="880" y="262"/>
                </a:lnTo>
                <a:lnTo>
                  <a:pt x="880" y="262"/>
                </a:lnTo>
                <a:close/>
                <a:moveTo>
                  <a:pt x="932" y="287"/>
                </a:moveTo>
                <a:lnTo>
                  <a:pt x="932" y="290"/>
                </a:lnTo>
                <a:lnTo>
                  <a:pt x="931" y="294"/>
                </a:lnTo>
                <a:lnTo>
                  <a:pt x="932" y="290"/>
                </a:lnTo>
                <a:lnTo>
                  <a:pt x="932" y="287"/>
                </a:lnTo>
                <a:close/>
                <a:moveTo>
                  <a:pt x="954" y="447"/>
                </a:moveTo>
                <a:lnTo>
                  <a:pt x="953" y="441"/>
                </a:lnTo>
                <a:lnTo>
                  <a:pt x="953" y="435"/>
                </a:lnTo>
                <a:lnTo>
                  <a:pt x="949" y="441"/>
                </a:lnTo>
                <a:lnTo>
                  <a:pt x="946" y="446"/>
                </a:lnTo>
                <a:lnTo>
                  <a:pt x="949" y="441"/>
                </a:lnTo>
                <a:lnTo>
                  <a:pt x="953" y="435"/>
                </a:lnTo>
                <a:lnTo>
                  <a:pt x="956" y="428"/>
                </a:lnTo>
                <a:lnTo>
                  <a:pt x="957" y="421"/>
                </a:lnTo>
                <a:lnTo>
                  <a:pt x="956" y="428"/>
                </a:lnTo>
                <a:lnTo>
                  <a:pt x="953" y="435"/>
                </a:lnTo>
                <a:lnTo>
                  <a:pt x="953" y="441"/>
                </a:lnTo>
                <a:lnTo>
                  <a:pt x="954" y="447"/>
                </a:lnTo>
                <a:close/>
                <a:moveTo>
                  <a:pt x="951" y="415"/>
                </a:moveTo>
                <a:lnTo>
                  <a:pt x="952" y="408"/>
                </a:lnTo>
                <a:lnTo>
                  <a:pt x="954" y="400"/>
                </a:lnTo>
                <a:lnTo>
                  <a:pt x="956" y="398"/>
                </a:lnTo>
                <a:lnTo>
                  <a:pt x="957" y="396"/>
                </a:lnTo>
                <a:lnTo>
                  <a:pt x="958" y="396"/>
                </a:lnTo>
                <a:lnTo>
                  <a:pt x="961" y="396"/>
                </a:lnTo>
                <a:lnTo>
                  <a:pt x="963" y="397"/>
                </a:lnTo>
                <a:lnTo>
                  <a:pt x="964" y="399"/>
                </a:lnTo>
                <a:lnTo>
                  <a:pt x="964" y="401"/>
                </a:lnTo>
                <a:lnTo>
                  <a:pt x="963" y="403"/>
                </a:lnTo>
                <a:lnTo>
                  <a:pt x="960" y="410"/>
                </a:lnTo>
                <a:lnTo>
                  <a:pt x="958" y="415"/>
                </a:lnTo>
                <a:lnTo>
                  <a:pt x="956" y="417"/>
                </a:lnTo>
                <a:lnTo>
                  <a:pt x="954" y="418"/>
                </a:lnTo>
                <a:lnTo>
                  <a:pt x="953" y="419"/>
                </a:lnTo>
                <a:lnTo>
                  <a:pt x="952" y="419"/>
                </a:lnTo>
                <a:lnTo>
                  <a:pt x="952" y="418"/>
                </a:lnTo>
                <a:lnTo>
                  <a:pt x="951" y="415"/>
                </a:lnTo>
                <a:lnTo>
                  <a:pt x="944" y="429"/>
                </a:lnTo>
                <a:lnTo>
                  <a:pt x="937" y="445"/>
                </a:lnTo>
                <a:lnTo>
                  <a:pt x="944" y="429"/>
                </a:lnTo>
                <a:lnTo>
                  <a:pt x="951" y="415"/>
                </a:lnTo>
                <a:close/>
                <a:moveTo>
                  <a:pt x="967" y="446"/>
                </a:moveTo>
                <a:lnTo>
                  <a:pt x="965" y="446"/>
                </a:lnTo>
                <a:lnTo>
                  <a:pt x="964" y="445"/>
                </a:lnTo>
                <a:lnTo>
                  <a:pt x="963" y="443"/>
                </a:lnTo>
                <a:lnTo>
                  <a:pt x="963" y="442"/>
                </a:lnTo>
                <a:lnTo>
                  <a:pt x="963" y="443"/>
                </a:lnTo>
                <a:lnTo>
                  <a:pt x="964" y="445"/>
                </a:lnTo>
                <a:lnTo>
                  <a:pt x="965" y="446"/>
                </a:lnTo>
                <a:lnTo>
                  <a:pt x="967" y="446"/>
                </a:lnTo>
                <a:close/>
                <a:moveTo>
                  <a:pt x="970" y="279"/>
                </a:moveTo>
                <a:lnTo>
                  <a:pt x="973" y="269"/>
                </a:lnTo>
                <a:lnTo>
                  <a:pt x="975" y="260"/>
                </a:lnTo>
                <a:lnTo>
                  <a:pt x="973" y="269"/>
                </a:lnTo>
                <a:lnTo>
                  <a:pt x="970" y="279"/>
                </a:lnTo>
                <a:lnTo>
                  <a:pt x="968" y="280"/>
                </a:lnTo>
                <a:lnTo>
                  <a:pt x="967" y="279"/>
                </a:lnTo>
                <a:lnTo>
                  <a:pt x="968" y="280"/>
                </a:lnTo>
                <a:lnTo>
                  <a:pt x="970" y="279"/>
                </a:lnTo>
                <a:close/>
                <a:moveTo>
                  <a:pt x="995" y="410"/>
                </a:moveTo>
                <a:lnTo>
                  <a:pt x="996" y="410"/>
                </a:lnTo>
                <a:lnTo>
                  <a:pt x="999" y="410"/>
                </a:lnTo>
                <a:lnTo>
                  <a:pt x="999" y="407"/>
                </a:lnTo>
                <a:lnTo>
                  <a:pt x="999" y="406"/>
                </a:lnTo>
                <a:lnTo>
                  <a:pt x="999" y="406"/>
                </a:lnTo>
                <a:lnTo>
                  <a:pt x="999" y="407"/>
                </a:lnTo>
                <a:lnTo>
                  <a:pt x="999" y="410"/>
                </a:lnTo>
                <a:lnTo>
                  <a:pt x="999" y="417"/>
                </a:lnTo>
                <a:lnTo>
                  <a:pt x="999" y="424"/>
                </a:lnTo>
                <a:lnTo>
                  <a:pt x="999" y="417"/>
                </a:lnTo>
                <a:lnTo>
                  <a:pt x="999" y="410"/>
                </a:lnTo>
                <a:lnTo>
                  <a:pt x="996" y="410"/>
                </a:lnTo>
                <a:lnTo>
                  <a:pt x="995" y="410"/>
                </a:lnTo>
                <a:lnTo>
                  <a:pt x="995" y="407"/>
                </a:lnTo>
                <a:lnTo>
                  <a:pt x="995" y="406"/>
                </a:lnTo>
                <a:lnTo>
                  <a:pt x="995" y="407"/>
                </a:lnTo>
                <a:lnTo>
                  <a:pt x="995" y="410"/>
                </a:lnTo>
                <a:close/>
                <a:moveTo>
                  <a:pt x="938" y="1257"/>
                </a:moveTo>
                <a:lnTo>
                  <a:pt x="940" y="1256"/>
                </a:lnTo>
                <a:lnTo>
                  <a:pt x="941" y="1254"/>
                </a:lnTo>
                <a:lnTo>
                  <a:pt x="940" y="1256"/>
                </a:lnTo>
                <a:lnTo>
                  <a:pt x="938" y="1257"/>
                </a:lnTo>
                <a:lnTo>
                  <a:pt x="937" y="1257"/>
                </a:lnTo>
                <a:lnTo>
                  <a:pt x="937" y="1257"/>
                </a:lnTo>
                <a:lnTo>
                  <a:pt x="938" y="1257"/>
                </a:lnTo>
                <a:close/>
                <a:moveTo>
                  <a:pt x="958" y="1310"/>
                </a:moveTo>
                <a:lnTo>
                  <a:pt x="958" y="1310"/>
                </a:lnTo>
                <a:lnTo>
                  <a:pt x="957" y="1310"/>
                </a:lnTo>
                <a:lnTo>
                  <a:pt x="958" y="1310"/>
                </a:lnTo>
                <a:lnTo>
                  <a:pt x="958" y="1310"/>
                </a:lnTo>
                <a:close/>
                <a:moveTo>
                  <a:pt x="958" y="1405"/>
                </a:moveTo>
                <a:lnTo>
                  <a:pt x="951" y="1405"/>
                </a:lnTo>
                <a:lnTo>
                  <a:pt x="944" y="1405"/>
                </a:lnTo>
                <a:lnTo>
                  <a:pt x="951" y="1405"/>
                </a:lnTo>
                <a:lnTo>
                  <a:pt x="958" y="1405"/>
                </a:lnTo>
                <a:close/>
                <a:moveTo>
                  <a:pt x="981" y="1382"/>
                </a:moveTo>
                <a:lnTo>
                  <a:pt x="982" y="1382"/>
                </a:lnTo>
                <a:lnTo>
                  <a:pt x="985" y="1383"/>
                </a:lnTo>
                <a:lnTo>
                  <a:pt x="982" y="1382"/>
                </a:lnTo>
                <a:lnTo>
                  <a:pt x="981" y="1382"/>
                </a:lnTo>
                <a:lnTo>
                  <a:pt x="977" y="1377"/>
                </a:lnTo>
                <a:lnTo>
                  <a:pt x="974" y="1373"/>
                </a:lnTo>
                <a:lnTo>
                  <a:pt x="973" y="1368"/>
                </a:lnTo>
                <a:lnTo>
                  <a:pt x="973" y="1363"/>
                </a:lnTo>
                <a:lnTo>
                  <a:pt x="973" y="1368"/>
                </a:lnTo>
                <a:lnTo>
                  <a:pt x="974" y="1373"/>
                </a:lnTo>
                <a:lnTo>
                  <a:pt x="977" y="1377"/>
                </a:lnTo>
                <a:lnTo>
                  <a:pt x="981" y="1382"/>
                </a:lnTo>
                <a:close/>
                <a:moveTo>
                  <a:pt x="754" y="1502"/>
                </a:moveTo>
                <a:lnTo>
                  <a:pt x="757" y="1502"/>
                </a:lnTo>
                <a:lnTo>
                  <a:pt x="759" y="1499"/>
                </a:lnTo>
                <a:lnTo>
                  <a:pt x="759" y="1497"/>
                </a:lnTo>
                <a:lnTo>
                  <a:pt x="760" y="1495"/>
                </a:lnTo>
                <a:lnTo>
                  <a:pt x="763" y="1492"/>
                </a:lnTo>
                <a:lnTo>
                  <a:pt x="764" y="1492"/>
                </a:lnTo>
                <a:lnTo>
                  <a:pt x="768" y="1491"/>
                </a:lnTo>
                <a:lnTo>
                  <a:pt x="773" y="1492"/>
                </a:lnTo>
                <a:lnTo>
                  <a:pt x="781" y="1494"/>
                </a:lnTo>
                <a:lnTo>
                  <a:pt x="789" y="1495"/>
                </a:lnTo>
                <a:lnTo>
                  <a:pt x="781" y="1498"/>
                </a:lnTo>
                <a:lnTo>
                  <a:pt x="772" y="1501"/>
                </a:lnTo>
                <a:lnTo>
                  <a:pt x="763" y="1503"/>
                </a:lnTo>
                <a:lnTo>
                  <a:pt x="753" y="1504"/>
                </a:lnTo>
                <a:lnTo>
                  <a:pt x="754" y="1503"/>
                </a:lnTo>
                <a:lnTo>
                  <a:pt x="754" y="1502"/>
                </a:lnTo>
                <a:lnTo>
                  <a:pt x="753" y="1502"/>
                </a:lnTo>
                <a:lnTo>
                  <a:pt x="752" y="1503"/>
                </a:lnTo>
                <a:lnTo>
                  <a:pt x="753" y="1502"/>
                </a:lnTo>
                <a:lnTo>
                  <a:pt x="754" y="1502"/>
                </a:lnTo>
                <a:close/>
                <a:moveTo>
                  <a:pt x="716" y="1469"/>
                </a:moveTo>
                <a:lnTo>
                  <a:pt x="715" y="1471"/>
                </a:lnTo>
                <a:lnTo>
                  <a:pt x="713" y="1474"/>
                </a:lnTo>
                <a:lnTo>
                  <a:pt x="715" y="1471"/>
                </a:lnTo>
                <a:lnTo>
                  <a:pt x="716" y="1469"/>
                </a:lnTo>
                <a:close/>
                <a:moveTo>
                  <a:pt x="709" y="1523"/>
                </a:moveTo>
                <a:lnTo>
                  <a:pt x="709" y="1524"/>
                </a:lnTo>
                <a:lnTo>
                  <a:pt x="708" y="1525"/>
                </a:lnTo>
                <a:lnTo>
                  <a:pt x="709" y="1524"/>
                </a:lnTo>
                <a:lnTo>
                  <a:pt x="709" y="1523"/>
                </a:lnTo>
                <a:lnTo>
                  <a:pt x="711" y="1523"/>
                </a:lnTo>
                <a:lnTo>
                  <a:pt x="712" y="1523"/>
                </a:lnTo>
                <a:lnTo>
                  <a:pt x="711" y="1523"/>
                </a:lnTo>
                <a:lnTo>
                  <a:pt x="709" y="1523"/>
                </a:lnTo>
                <a:close/>
                <a:moveTo>
                  <a:pt x="696" y="1476"/>
                </a:moveTo>
                <a:lnTo>
                  <a:pt x="694" y="1478"/>
                </a:lnTo>
                <a:lnTo>
                  <a:pt x="691" y="1480"/>
                </a:lnTo>
                <a:lnTo>
                  <a:pt x="689" y="1481"/>
                </a:lnTo>
                <a:lnTo>
                  <a:pt x="687" y="1481"/>
                </a:lnTo>
                <a:lnTo>
                  <a:pt x="689" y="1481"/>
                </a:lnTo>
                <a:lnTo>
                  <a:pt x="691" y="1480"/>
                </a:lnTo>
                <a:lnTo>
                  <a:pt x="694" y="1478"/>
                </a:lnTo>
                <a:lnTo>
                  <a:pt x="696" y="1476"/>
                </a:lnTo>
                <a:lnTo>
                  <a:pt x="702" y="1475"/>
                </a:lnTo>
                <a:lnTo>
                  <a:pt x="708" y="1471"/>
                </a:lnTo>
                <a:lnTo>
                  <a:pt x="702" y="1475"/>
                </a:lnTo>
                <a:lnTo>
                  <a:pt x="696" y="1476"/>
                </a:lnTo>
                <a:close/>
                <a:moveTo>
                  <a:pt x="701" y="1495"/>
                </a:moveTo>
                <a:lnTo>
                  <a:pt x="698" y="1496"/>
                </a:lnTo>
                <a:lnTo>
                  <a:pt x="696" y="1497"/>
                </a:lnTo>
                <a:lnTo>
                  <a:pt x="695" y="1499"/>
                </a:lnTo>
                <a:lnTo>
                  <a:pt x="695" y="1502"/>
                </a:lnTo>
                <a:lnTo>
                  <a:pt x="695" y="1499"/>
                </a:lnTo>
                <a:lnTo>
                  <a:pt x="696" y="1497"/>
                </a:lnTo>
                <a:lnTo>
                  <a:pt x="698" y="1496"/>
                </a:lnTo>
                <a:lnTo>
                  <a:pt x="701" y="1495"/>
                </a:lnTo>
                <a:lnTo>
                  <a:pt x="702" y="1494"/>
                </a:lnTo>
                <a:lnTo>
                  <a:pt x="702" y="1491"/>
                </a:lnTo>
                <a:lnTo>
                  <a:pt x="702" y="1494"/>
                </a:lnTo>
                <a:lnTo>
                  <a:pt x="701" y="1495"/>
                </a:lnTo>
                <a:close/>
                <a:moveTo>
                  <a:pt x="668" y="1478"/>
                </a:moveTo>
                <a:lnTo>
                  <a:pt x="669" y="1474"/>
                </a:lnTo>
                <a:lnTo>
                  <a:pt x="670" y="1469"/>
                </a:lnTo>
                <a:lnTo>
                  <a:pt x="671" y="1466"/>
                </a:lnTo>
                <a:lnTo>
                  <a:pt x="674" y="1462"/>
                </a:lnTo>
                <a:lnTo>
                  <a:pt x="671" y="1466"/>
                </a:lnTo>
                <a:lnTo>
                  <a:pt x="670" y="1469"/>
                </a:lnTo>
                <a:lnTo>
                  <a:pt x="669" y="1474"/>
                </a:lnTo>
                <a:lnTo>
                  <a:pt x="668" y="1478"/>
                </a:lnTo>
                <a:close/>
                <a:moveTo>
                  <a:pt x="608" y="678"/>
                </a:moveTo>
                <a:lnTo>
                  <a:pt x="611" y="683"/>
                </a:lnTo>
                <a:lnTo>
                  <a:pt x="612" y="688"/>
                </a:lnTo>
                <a:lnTo>
                  <a:pt x="611" y="683"/>
                </a:lnTo>
                <a:lnTo>
                  <a:pt x="608" y="678"/>
                </a:lnTo>
                <a:close/>
                <a:moveTo>
                  <a:pt x="588" y="631"/>
                </a:moveTo>
                <a:lnTo>
                  <a:pt x="595" y="616"/>
                </a:lnTo>
                <a:lnTo>
                  <a:pt x="601" y="601"/>
                </a:lnTo>
                <a:lnTo>
                  <a:pt x="595" y="616"/>
                </a:lnTo>
                <a:lnTo>
                  <a:pt x="588" y="631"/>
                </a:lnTo>
                <a:close/>
                <a:moveTo>
                  <a:pt x="578" y="884"/>
                </a:moveTo>
                <a:lnTo>
                  <a:pt x="572" y="888"/>
                </a:lnTo>
                <a:lnTo>
                  <a:pt x="566" y="890"/>
                </a:lnTo>
                <a:lnTo>
                  <a:pt x="572" y="888"/>
                </a:lnTo>
                <a:lnTo>
                  <a:pt x="578" y="884"/>
                </a:lnTo>
                <a:lnTo>
                  <a:pt x="584" y="881"/>
                </a:lnTo>
                <a:lnTo>
                  <a:pt x="591" y="880"/>
                </a:lnTo>
                <a:lnTo>
                  <a:pt x="584" y="881"/>
                </a:lnTo>
                <a:lnTo>
                  <a:pt x="578" y="884"/>
                </a:lnTo>
                <a:close/>
                <a:moveTo>
                  <a:pt x="572" y="251"/>
                </a:moveTo>
                <a:lnTo>
                  <a:pt x="570" y="250"/>
                </a:lnTo>
                <a:lnTo>
                  <a:pt x="566" y="250"/>
                </a:lnTo>
                <a:lnTo>
                  <a:pt x="570" y="250"/>
                </a:lnTo>
                <a:lnTo>
                  <a:pt x="572" y="251"/>
                </a:lnTo>
                <a:close/>
                <a:moveTo>
                  <a:pt x="578" y="659"/>
                </a:moveTo>
                <a:lnTo>
                  <a:pt x="577" y="657"/>
                </a:lnTo>
                <a:lnTo>
                  <a:pt x="578" y="655"/>
                </a:lnTo>
                <a:lnTo>
                  <a:pt x="577" y="657"/>
                </a:lnTo>
                <a:lnTo>
                  <a:pt x="578" y="659"/>
                </a:lnTo>
                <a:close/>
                <a:moveTo>
                  <a:pt x="579" y="238"/>
                </a:moveTo>
                <a:lnTo>
                  <a:pt x="577" y="245"/>
                </a:lnTo>
                <a:lnTo>
                  <a:pt x="574" y="252"/>
                </a:lnTo>
                <a:lnTo>
                  <a:pt x="577" y="245"/>
                </a:lnTo>
                <a:lnTo>
                  <a:pt x="579" y="238"/>
                </a:lnTo>
                <a:close/>
                <a:moveTo>
                  <a:pt x="586" y="374"/>
                </a:moveTo>
                <a:lnTo>
                  <a:pt x="582" y="371"/>
                </a:lnTo>
                <a:lnTo>
                  <a:pt x="580" y="367"/>
                </a:lnTo>
                <a:lnTo>
                  <a:pt x="582" y="371"/>
                </a:lnTo>
                <a:lnTo>
                  <a:pt x="586" y="374"/>
                </a:lnTo>
                <a:close/>
                <a:moveTo>
                  <a:pt x="588" y="239"/>
                </a:moveTo>
                <a:lnTo>
                  <a:pt x="591" y="243"/>
                </a:lnTo>
                <a:lnTo>
                  <a:pt x="592" y="246"/>
                </a:lnTo>
                <a:lnTo>
                  <a:pt x="591" y="243"/>
                </a:lnTo>
                <a:lnTo>
                  <a:pt x="588" y="239"/>
                </a:lnTo>
                <a:lnTo>
                  <a:pt x="587" y="238"/>
                </a:lnTo>
                <a:lnTo>
                  <a:pt x="586" y="238"/>
                </a:lnTo>
                <a:lnTo>
                  <a:pt x="587" y="238"/>
                </a:lnTo>
                <a:lnTo>
                  <a:pt x="588" y="239"/>
                </a:lnTo>
                <a:close/>
                <a:moveTo>
                  <a:pt x="599" y="266"/>
                </a:moveTo>
                <a:lnTo>
                  <a:pt x="598" y="262"/>
                </a:lnTo>
                <a:lnTo>
                  <a:pt x="597" y="259"/>
                </a:lnTo>
                <a:lnTo>
                  <a:pt x="594" y="257"/>
                </a:lnTo>
                <a:lnTo>
                  <a:pt x="592" y="254"/>
                </a:lnTo>
                <a:lnTo>
                  <a:pt x="594" y="257"/>
                </a:lnTo>
                <a:lnTo>
                  <a:pt x="597" y="259"/>
                </a:lnTo>
                <a:lnTo>
                  <a:pt x="598" y="262"/>
                </a:lnTo>
                <a:lnTo>
                  <a:pt x="599" y="266"/>
                </a:lnTo>
                <a:close/>
                <a:moveTo>
                  <a:pt x="598" y="253"/>
                </a:moveTo>
                <a:lnTo>
                  <a:pt x="595" y="252"/>
                </a:lnTo>
                <a:lnTo>
                  <a:pt x="593" y="250"/>
                </a:lnTo>
                <a:lnTo>
                  <a:pt x="592" y="248"/>
                </a:lnTo>
                <a:lnTo>
                  <a:pt x="592" y="247"/>
                </a:lnTo>
                <a:lnTo>
                  <a:pt x="592" y="248"/>
                </a:lnTo>
                <a:lnTo>
                  <a:pt x="593" y="250"/>
                </a:lnTo>
                <a:lnTo>
                  <a:pt x="595" y="252"/>
                </a:lnTo>
                <a:lnTo>
                  <a:pt x="598" y="253"/>
                </a:lnTo>
                <a:close/>
                <a:moveTo>
                  <a:pt x="554" y="884"/>
                </a:moveTo>
                <a:lnTo>
                  <a:pt x="550" y="886"/>
                </a:lnTo>
                <a:lnTo>
                  <a:pt x="546" y="887"/>
                </a:lnTo>
                <a:lnTo>
                  <a:pt x="542" y="888"/>
                </a:lnTo>
                <a:lnTo>
                  <a:pt x="539" y="891"/>
                </a:lnTo>
                <a:lnTo>
                  <a:pt x="535" y="897"/>
                </a:lnTo>
                <a:lnTo>
                  <a:pt x="529" y="901"/>
                </a:lnTo>
                <a:lnTo>
                  <a:pt x="523" y="901"/>
                </a:lnTo>
                <a:lnTo>
                  <a:pt x="517" y="901"/>
                </a:lnTo>
                <a:lnTo>
                  <a:pt x="513" y="901"/>
                </a:lnTo>
                <a:lnTo>
                  <a:pt x="511" y="903"/>
                </a:lnTo>
                <a:lnTo>
                  <a:pt x="511" y="902"/>
                </a:lnTo>
                <a:lnTo>
                  <a:pt x="510" y="901"/>
                </a:lnTo>
                <a:lnTo>
                  <a:pt x="512" y="895"/>
                </a:lnTo>
                <a:lnTo>
                  <a:pt x="515" y="889"/>
                </a:lnTo>
                <a:lnTo>
                  <a:pt x="517" y="884"/>
                </a:lnTo>
                <a:lnTo>
                  <a:pt x="522" y="880"/>
                </a:lnTo>
                <a:lnTo>
                  <a:pt x="528" y="876"/>
                </a:lnTo>
                <a:lnTo>
                  <a:pt x="533" y="875"/>
                </a:lnTo>
                <a:lnTo>
                  <a:pt x="538" y="875"/>
                </a:lnTo>
                <a:lnTo>
                  <a:pt x="544" y="876"/>
                </a:lnTo>
                <a:lnTo>
                  <a:pt x="543" y="876"/>
                </a:lnTo>
                <a:lnTo>
                  <a:pt x="542" y="876"/>
                </a:lnTo>
                <a:lnTo>
                  <a:pt x="542" y="877"/>
                </a:lnTo>
                <a:lnTo>
                  <a:pt x="540" y="880"/>
                </a:lnTo>
                <a:lnTo>
                  <a:pt x="543" y="881"/>
                </a:lnTo>
                <a:lnTo>
                  <a:pt x="545" y="882"/>
                </a:lnTo>
                <a:lnTo>
                  <a:pt x="547" y="882"/>
                </a:lnTo>
                <a:lnTo>
                  <a:pt x="550" y="882"/>
                </a:lnTo>
                <a:lnTo>
                  <a:pt x="553" y="882"/>
                </a:lnTo>
                <a:lnTo>
                  <a:pt x="554" y="884"/>
                </a:lnTo>
                <a:lnTo>
                  <a:pt x="557" y="884"/>
                </a:lnTo>
                <a:lnTo>
                  <a:pt x="559" y="886"/>
                </a:lnTo>
                <a:lnTo>
                  <a:pt x="557" y="884"/>
                </a:lnTo>
                <a:lnTo>
                  <a:pt x="554" y="884"/>
                </a:lnTo>
                <a:close/>
                <a:moveTo>
                  <a:pt x="530" y="903"/>
                </a:moveTo>
                <a:lnTo>
                  <a:pt x="538" y="903"/>
                </a:lnTo>
                <a:lnTo>
                  <a:pt x="547" y="905"/>
                </a:lnTo>
                <a:lnTo>
                  <a:pt x="538" y="903"/>
                </a:lnTo>
                <a:lnTo>
                  <a:pt x="530" y="903"/>
                </a:lnTo>
                <a:close/>
                <a:moveTo>
                  <a:pt x="513" y="907"/>
                </a:moveTo>
                <a:lnTo>
                  <a:pt x="516" y="905"/>
                </a:lnTo>
                <a:lnTo>
                  <a:pt x="517" y="903"/>
                </a:lnTo>
                <a:lnTo>
                  <a:pt x="517" y="903"/>
                </a:lnTo>
                <a:lnTo>
                  <a:pt x="517" y="903"/>
                </a:lnTo>
                <a:lnTo>
                  <a:pt x="517" y="903"/>
                </a:lnTo>
                <a:lnTo>
                  <a:pt x="516" y="905"/>
                </a:lnTo>
                <a:lnTo>
                  <a:pt x="513" y="907"/>
                </a:lnTo>
                <a:close/>
                <a:moveTo>
                  <a:pt x="521" y="928"/>
                </a:moveTo>
                <a:lnTo>
                  <a:pt x="519" y="931"/>
                </a:lnTo>
                <a:lnTo>
                  <a:pt x="518" y="936"/>
                </a:lnTo>
                <a:lnTo>
                  <a:pt x="515" y="936"/>
                </a:lnTo>
                <a:lnTo>
                  <a:pt x="512" y="938"/>
                </a:lnTo>
                <a:lnTo>
                  <a:pt x="510" y="940"/>
                </a:lnTo>
                <a:lnTo>
                  <a:pt x="509" y="944"/>
                </a:lnTo>
                <a:lnTo>
                  <a:pt x="511" y="944"/>
                </a:lnTo>
                <a:lnTo>
                  <a:pt x="512" y="944"/>
                </a:lnTo>
                <a:lnTo>
                  <a:pt x="512" y="951"/>
                </a:lnTo>
                <a:lnTo>
                  <a:pt x="512" y="958"/>
                </a:lnTo>
                <a:lnTo>
                  <a:pt x="512" y="951"/>
                </a:lnTo>
                <a:lnTo>
                  <a:pt x="512" y="944"/>
                </a:lnTo>
                <a:lnTo>
                  <a:pt x="511" y="944"/>
                </a:lnTo>
                <a:lnTo>
                  <a:pt x="509" y="944"/>
                </a:lnTo>
                <a:lnTo>
                  <a:pt x="509" y="944"/>
                </a:lnTo>
                <a:lnTo>
                  <a:pt x="508" y="944"/>
                </a:lnTo>
                <a:lnTo>
                  <a:pt x="508" y="944"/>
                </a:lnTo>
                <a:lnTo>
                  <a:pt x="505" y="945"/>
                </a:lnTo>
                <a:lnTo>
                  <a:pt x="504" y="945"/>
                </a:lnTo>
                <a:lnTo>
                  <a:pt x="504" y="947"/>
                </a:lnTo>
                <a:lnTo>
                  <a:pt x="504" y="949"/>
                </a:lnTo>
                <a:lnTo>
                  <a:pt x="503" y="950"/>
                </a:lnTo>
                <a:lnTo>
                  <a:pt x="503" y="950"/>
                </a:lnTo>
                <a:lnTo>
                  <a:pt x="501" y="949"/>
                </a:lnTo>
                <a:lnTo>
                  <a:pt x="497" y="949"/>
                </a:lnTo>
                <a:lnTo>
                  <a:pt x="499" y="940"/>
                </a:lnTo>
                <a:lnTo>
                  <a:pt x="503" y="933"/>
                </a:lnTo>
                <a:lnTo>
                  <a:pt x="509" y="931"/>
                </a:lnTo>
                <a:lnTo>
                  <a:pt x="513" y="926"/>
                </a:lnTo>
                <a:lnTo>
                  <a:pt x="516" y="924"/>
                </a:lnTo>
                <a:lnTo>
                  <a:pt x="518" y="924"/>
                </a:lnTo>
                <a:lnTo>
                  <a:pt x="519" y="925"/>
                </a:lnTo>
                <a:lnTo>
                  <a:pt x="521" y="928"/>
                </a:lnTo>
                <a:lnTo>
                  <a:pt x="521" y="928"/>
                </a:lnTo>
                <a:close/>
                <a:moveTo>
                  <a:pt x="501" y="956"/>
                </a:moveTo>
                <a:lnTo>
                  <a:pt x="502" y="953"/>
                </a:lnTo>
                <a:lnTo>
                  <a:pt x="503" y="951"/>
                </a:lnTo>
                <a:lnTo>
                  <a:pt x="502" y="953"/>
                </a:lnTo>
                <a:lnTo>
                  <a:pt x="501" y="956"/>
                </a:lnTo>
                <a:close/>
                <a:moveTo>
                  <a:pt x="535" y="227"/>
                </a:moveTo>
                <a:lnTo>
                  <a:pt x="533" y="229"/>
                </a:lnTo>
                <a:lnTo>
                  <a:pt x="533" y="230"/>
                </a:lnTo>
                <a:lnTo>
                  <a:pt x="533" y="229"/>
                </a:lnTo>
                <a:lnTo>
                  <a:pt x="535" y="227"/>
                </a:lnTo>
                <a:close/>
                <a:moveTo>
                  <a:pt x="549" y="540"/>
                </a:moveTo>
                <a:lnTo>
                  <a:pt x="550" y="544"/>
                </a:lnTo>
                <a:lnTo>
                  <a:pt x="550" y="547"/>
                </a:lnTo>
                <a:lnTo>
                  <a:pt x="550" y="551"/>
                </a:lnTo>
                <a:lnTo>
                  <a:pt x="549" y="554"/>
                </a:lnTo>
                <a:lnTo>
                  <a:pt x="547" y="558"/>
                </a:lnTo>
                <a:lnTo>
                  <a:pt x="545" y="560"/>
                </a:lnTo>
                <a:lnTo>
                  <a:pt x="547" y="558"/>
                </a:lnTo>
                <a:lnTo>
                  <a:pt x="549" y="554"/>
                </a:lnTo>
                <a:lnTo>
                  <a:pt x="550" y="551"/>
                </a:lnTo>
                <a:lnTo>
                  <a:pt x="550" y="547"/>
                </a:lnTo>
                <a:lnTo>
                  <a:pt x="550" y="544"/>
                </a:lnTo>
                <a:lnTo>
                  <a:pt x="549" y="540"/>
                </a:lnTo>
                <a:close/>
                <a:moveTo>
                  <a:pt x="554" y="220"/>
                </a:moveTo>
                <a:lnTo>
                  <a:pt x="556" y="219"/>
                </a:lnTo>
                <a:lnTo>
                  <a:pt x="557" y="218"/>
                </a:lnTo>
                <a:lnTo>
                  <a:pt x="556" y="219"/>
                </a:lnTo>
                <a:lnTo>
                  <a:pt x="554" y="220"/>
                </a:lnTo>
                <a:lnTo>
                  <a:pt x="553" y="220"/>
                </a:lnTo>
                <a:lnTo>
                  <a:pt x="552" y="218"/>
                </a:lnTo>
                <a:lnTo>
                  <a:pt x="553" y="219"/>
                </a:lnTo>
                <a:lnTo>
                  <a:pt x="554" y="220"/>
                </a:lnTo>
                <a:close/>
                <a:moveTo>
                  <a:pt x="329" y="1035"/>
                </a:moveTo>
                <a:lnTo>
                  <a:pt x="330" y="1031"/>
                </a:lnTo>
                <a:lnTo>
                  <a:pt x="332" y="1027"/>
                </a:lnTo>
                <a:lnTo>
                  <a:pt x="330" y="1031"/>
                </a:lnTo>
                <a:lnTo>
                  <a:pt x="329" y="1035"/>
                </a:lnTo>
                <a:close/>
                <a:moveTo>
                  <a:pt x="364" y="1186"/>
                </a:moveTo>
                <a:lnTo>
                  <a:pt x="361" y="1187"/>
                </a:lnTo>
                <a:lnTo>
                  <a:pt x="358" y="1187"/>
                </a:lnTo>
                <a:lnTo>
                  <a:pt x="361" y="1187"/>
                </a:lnTo>
                <a:lnTo>
                  <a:pt x="364" y="1186"/>
                </a:lnTo>
                <a:close/>
                <a:moveTo>
                  <a:pt x="379" y="1043"/>
                </a:moveTo>
                <a:lnTo>
                  <a:pt x="381" y="1044"/>
                </a:lnTo>
                <a:lnTo>
                  <a:pt x="384" y="1044"/>
                </a:lnTo>
                <a:lnTo>
                  <a:pt x="381" y="1044"/>
                </a:lnTo>
                <a:lnTo>
                  <a:pt x="379" y="1043"/>
                </a:lnTo>
                <a:close/>
                <a:moveTo>
                  <a:pt x="406" y="1345"/>
                </a:moveTo>
                <a:lnTo>
                  <a:pt x="401" y="1350"/>
                </a:lnTo>
                <a:lnTo>
                  <a:pt x="397" y="1352"/>
                </a:lnTo>
                <a:lnTo>
                  <a:pt x="401" y="1350"/>
                </a:lnTo>
                <a:lnTo>
                  <a:pt x="406" y="1345"/>
                </a:lnTo>
                <a:close/>
                <a:moveTo>
                  <a:pt x="466" y="197"/>
                </a:moveTo>
                <a:lnTo>
                  <a:pt x="467" y="199"/>
                </a:lnTo>
                <a:lnTo>
                  <a:pt x="467" y="203"/>
                </a:lnTo>
                <a:lnTo>
                  <a:pt x="467" y="199"/>
                </a:lnTo>
                <a:lnTo>
                  <a:pt x="466" y="197"/>
                </a:lnTo>
                <a:close/>
                <a:moveTo>
                  <a:pt x="455" y="302"/>
                </a:moveTo>
                <a:lnTo>
                  <a:pt x="454" y="307"/>
                </a:lnTo>
                <a:lnTo>
                  <a:pt x="450" y="311"/>
                </a:lnTo>
                <a:lnTo>
                  <a:pt x="447" y="316"/>
                </a:lnTo>
                <a:lnTo>
                  <a:pt x="443" y="320"/>
                </a:lnTo>
                <a:lnTo>
                  <a:pt x="447" y="316"/>
                </a:lnTo>
                <a:lnTo>
                  <a:pt x="450" y="311"/>
                </a:lnTo>
                <a:lnTo>
                  <a:pt x="454" y="307"/>
                </a:lnTo>
                <a:lnTo>
                  <a:pt x="455" y="302"/>
                </a:lnTo>
                <a:lnTo>
                  <a:pt x="459" y="300"/>
                </a:lnTo>
                <a:lnTo>
                  <a:pt x="461" y="296"/>
                </a:lnTo>
                <a:lnTo>
                  <a:pt x="459" y="300"/>
                </a:lnTo>
                <a:lnTo>
                  <a:pt x="455" y="302"/>
                </a:lnTo>
                <a:close/>
                <a:moveTo>
                  <a:pt x="447" y="280"/>
                </a:moveTo>
                <a:lnTo>
                  <a:pt x="448" y="278"/>
                </a:lnTo>
                <a:lnTo>
                  <a:pt x="448" y="275"/>
                </a:lnTo>
                <a:lnTo>
                  <a:pt x="449" y="274"/>
                </a:lnTo>
                <a:lnTo>
                  <a:pt x="450" y="273"/>
                </a:lnTo>
                <a:lnTo>
                  <a:pt x="449" y="274"/>
                </a:lnTo>
                <a:lnTo>
                  <a:pt x="448" y="275"/>
                </a:lnTo>
                <a:lnTo>
                  <a:pt x="448" y="278"/>
                </a:lnTo>
                <a:lnTo>
                  <a:pt x="447" y="280"/>
                </a:lnTo>
                <a:lnTo>
                  <a:pt x="443" y="286"/>
                </a:lnTo>
                <a:lnTo>
                  <a:pt x="440" y="292"/>
                </a:lnTo>
                <a:lnTo>
                  <a:pt x="443" y="286"/>
                </a:lnTo>
                <a:lnTo>
                  <a:pt x="447" y="280"/>
                </a:lnTo>
                <a:close/>
                <a:moveTo>
                  <a:pt x="430" y="268"/>
                </a:moveTo>
                <a:lnTo>
                  <a:pt x="434" y="262"/>
                </a:lnTo>
                <a:lnTo>
                  <a:pt x="440" y="259"/>
                </a:lnTo>
                <a:lnTo>
                  <a:pt x="442" y="250"/>
                </a:lnTo>
                <a:lnTo>
                  <a:pt x="447" y="241"/>
                </a:lnTo>
                <a:lnTo>
                  <a:pt x="442" y="250"/>
                </a:lnTo>
                <a:lnTo>
                  <a:pt x="440" y="259"/>
                </a:lnTo>
                <a:lnTo>
                  <a:pt x="434" y="262"/>
                </a:lnTo>
                <a:lnTo>
                  <a:pt x="430" y="268"/>
                </a:lnTo>
                <a:close/>
                <a:moveTo>
                  <a:pt x="441" y="173"/>
                </a:moveTo>
                <a:lnTo>
                  <a:pt x="440" y="176"/>
                </a:lnTo>
                <a:lnTo>
                  <a:pt x="437" y="178"/>
                </a:lnTo>
                <a:lnTo>
                  <a:pt x="434" y="180"/>
                </a:lnTo>
                <a:lnTo>
                  <a:pt x="429" y="181"/>
                </a:lnTo>
                <a:lnTo>
                  <a:pt x="433" y="184"/>
                </a:lnTo>
                <a:lnTo>
                  <a:pt x="436" y="187"/>
                </a:lnTo>
                <a:lnTo>
                  <a:pt x="433" y="184"/>
                </a:lnTo>
                <a:lnTo>
                  <a:pt x="429" y="181"/>
                </a:lnTo>
                <a:lnTo>
                  <a:pt x="434" y="180"/>
                </a:lnTo>
                <a:lnTo>
                  <a:pt x="437" y="178"/>
                </a:lnTo>
                <a:lnTo>
                  <a:pt x="440" y="176"/>
                </a:lnTo>
                <a:lnTo>
                  <a:pt x="441" y="173"/>
                </a:lnTo>
                <a:close/>
                <a:moveTo>
                  <a:pt x="429" y="156"/>
                </a:moveTo>
                <a:lnTo>
                  <a:pt x="429" y="155"/>
                </a:lnTo>
                <a:lnTo>
                  <a:pt x="429" y="154"/>
                </a:lnTo>
                <a:lnTo>
                  <a:pt x="429" y="155"/>
                </a:lnTo>
                <a:lnTo>
                  <a:pt x="429" y="156"/>
                </a:lnTo>
                <a:lnTo>
                  <a:pt x="429" y="156"/>
                </a:lnTo>
                <a:close/>
                <a:moveTo>
                  <a:pt x="443" y="216"/>
                </a:moveTo>
                <a:lnTo>
                  <a:pt x="441" y="222"/>
                </a:lnTo>
                <a:lnTo>
                  <a:pt x="437" y="227"/>
                </a:lnTo>
                <a:lnTo>
                  <a:pt x="437" y="227"/>
                </a:lnTo>
                <a:lnTo>
                  <a:pt x="441" y="222"/>
                </a:lnTo>
                <a:lnTo>
                  <a:pt x="443" y="216"/>
                </a:lnTo>
                <a:close/>
                <a:moveTo>
                  <a:pt x="416" y="199"/>
                </a:moveTo>
                <a:lnTo>
                  <a:pt x="416" y="203"/>
                </a:lnTo>
                <a:lnTo>
                  <a:pt x="416" y="205"/>
                </a:lnTo>
                <a:lnTo>
                  <a:pt x="414" y="208"/>
                </a:lnTo>
                <a:lnTo>
                  <a:pt x="413" y="210"/>
                </a:lnTo>
                <a:lnTo>
                  <a:pt x="413" y="212"/>
                </a:lnTo>
                <a:lnTo>
                  <a:pt x="414" y="213"/>
                </a:lnTo>
                <a:lnTo>
                  <a:pt x="416" y="217"/>
                </a:lnTo>
                <a:lnTo>
                  <a:pt x="418" y="220"/>
                </a:lnTo>
                <a:lnTo>
                  <a:pt x="418" y="224"/>
                </a:lnTo>
                <a:lnTo>
                  <a:pt x="416" y="227"/>
                </a:lnTo>
                <a:lnTo>
                  <a:pt x="414" y="229"/>
                </a:lnTo>
                <a:lnTo>
                  <a:pt x="413" y="231"/>
                </a:lnTo>
                <a:lnTo>
                  <a:pt x="412" y="231"/>
                </a:lnTo>
                <a:lnTo>
                  <a:pt x="411" y="232"/>
                </a:lnTo>
                <a:lnTo>
                  <a:pt x="406" y="226"/>
                </a:lnTo>
                <a:lnTo>
                  <a:pt x="404" y="219"/>
                </a:lnTo>
                <a:lnTo>
                  <a:pt x="400" y="206"/>
                </a:lnTo>
                <a:lnTo>
                  <a:pt x="397" y="192"/>
                </a:lnTo>
                <a:lnTo>
                  <a:pt x="395" y="189"/>
                </a:lnTo>
                <a:lnTo>
                  <a:pt x="397" y="184"/>
                </a:lnTo>
                <a:lnTo>
                  <a:pt x="399" y="182"/>
                </a:lnTo>
                <a:lnTo>
                  <a:pt x="402" y="180"/>
                </a:lnTo>
                <a:lnTo>
                  <a:pt x="402" y="181"/>
                </a:lnTo>
                <a:lnTo>
                  <a:pt x="404" y="183"/>
                </a:lnTo>
                <a:lnTo>
                  <a:pt x="402" y="184"/>
                </a:lnTo>
                <a:lnTo>
                  <a:pt x="404" y="184"/>
                </a:lnTo>
                <a:lnTo>
                  <a:pt x="404" y="184"/>
                </a:lnTo>
                <a:lnTo>
                  <a:pt x="406" y="185"/>
                </a:lnTo>
                <a:lnTo>
                  <a:pt x="408" y="187"/>
                </a:lnTo>
                <a:lnTo>
                  <a:pt x="409" y="187"/>
                </a:lnTo>
                <a:lnTo>
                  <a:pt x="411" y="187"/>
                </a:lnTo>
                <a:lnTo>
                  <a:pt x="409" y="187"/>
                </a:lnTo>
                <a:lnTo>
                  <a:pt x="408" y="187"/>
                </a:lnTo>
                <a:lnTo>
                  <a:pt x="409" y="189"/>
                </a:lnTo>
                <a:lnTo>
                  <a:pt x="411" y="190"/>
                </a:lnTo>
                <a:lnTo>
                  <a:pt x="412" y="189"/>
                </a:lnTo>
                <a:lnTo>
                  <a:pt x="414" y="189"/>
                </a:lnTo>
                <a:lnTo>
                  <a:pt x="415" y="189"/>
                </a:lnTo>
                <a:lnTo>
                  <a:pt x="418" y="190"/>
                </a:lnTo>
                <a:lnTo>
                  <a:pt x="418" y="190"/>
                </a:lnTo>
                <a:lnTo>
                  <a:pt x="419" y="191"/>
                </a:lnTo>
                <a:lnTo>
                  <a:pt x="419" y="191"/>
                </a:lnTo>
                <a:lnTo>
                  <a:pt x="419" y="191"/>
                </a:lnTo>
                <a:lnTo>
                  <a:pt x="416" y="194"/>
                </a:lnTo>
                <a:lnTo>
                  <a:pt x="415" y="195"/>
                </a:lnTo>
                <a:lnTo>
                  <a:pt x="415" y="197"/>
                </a:lnTo>
                <a:lnTo>
                  <a:pt x="416" y="199"/>
                </a:lnTo>
                <a:close/>
                <a:moveTo>
                  <a:pt x="413" y="246"/>
                </a:moveTo>
                <a:lnTo>
                  <a:pt x="413" y="247"/>
                </a:lnTo>
                <a:lnTo>
                  <a:pt x="412" y="247"/>
                </a:lnTo>
                <a:lnTo>
                  <a:pt x="413" y="247"/>
                </a:lnTo>
                <a:lnTo>
                  <a:pt x="413" y="246"/>
                </a:lnTo>
                <a:lnTo>
                  <a:pt x="414" y="245"/>
                </a:lnTo>
                <a:lnTo>
                  <a:pt x="415" y="244"/>
                </a:lnTo>
                <a:lnTo>
                  <a:pt x="414" y="245"/>
                </a:lnTo>
                <a:lnTo>
                  <a:pt x="413" y="246"/>
                </a:lnTo>
                <a:close/>
                <a:moveTo>
                  <a:pt x="414" y="260"/>
                </a:moveTo>
                <a:lnTo>
                  <a:pt x="412" y="257"/>
                </a:lnTo>
                <a:lnTo>
                  <a:pt x="411" y="255"/>
                </a:lnTo>
                <a:lnTo>
                  <a:pt x="407" y="255"/>
                </a:lnTo>
                <a:lnTo>
                  <a:pt x="405" y="255"/>
                </a:lnTo>
                <a:lnTo>
                  <a:pt x="407" y="255"/>
                </a:lnTo>
                <a:lnTo>
                  <a:pt x="411" y="255"/>
                </a:lnTo>
                <a:lnTo>
                  <a:pt x="412" y="257"/>
                </a:lnTo>
                <a:lnTo>
                  <a:pt x="414" y="260"/>
                </a:lnTo>
                <a:close/>
                <a:moveTo>
                  <a:pt x="394" y="233"/>
                </a:moveTo>
                <a:lnTo>
                  <a:pt x="388" y="232"/>
                </a:lnTo>
                <a:lnTo>
                  <a:pt x="384" y="230"/>
                </a:lnTo>
                <a:lnTo>
                  <a:pt x="388" y="232"/>
                </a:lnTo>
                <a:lnTo>
                  <a:pt x="394" y="233"/>
                </a:lnTo>
                <a:lnTo>
                  <a:pt x="399" y="236"/>
                </a:lnTo>
                <a:lnTo>
                  <a:pt x="402" y="237"/>
                </a:lnTo>
                <a:lnTo>
                  <a:pt x="407" y="236"/>
                </a:lnTo>
                <a:lnTo>
                  <a:pt x="412" y="233"/>
                </a:lnTo>
                <a:lnTo>
                  <a:pt x="407" y="236"/>
                </a:lnTo>
                <a:lnTo>
                  <a:pt x="402" y="237"/>
                </a:lnTo>
                <a:lnTo>
                  <a:pt x="399" y="236"/>
                </a:lnTo>
                <a:lnTo>
                  <a:pt x="394" y="233"/>
                </a:lnTo>
                <a:close/>
                <a:moveTo>
                  <a:pt x="391" y="315"/>
                </a:moveTo>
                <a:lnTo>
                  <a:pt x="386" y="313"/>
                </a:lnTo>
                <a:lnTo>
                  <a:pt x="384" y="309"/>
                </a:lnTo>
                <a:lnTo>
                  <a:pt x="380" y="306"/>
                </a:lnTo>
                <a:lnTo>
                  <a:pt x="378" y="301"/>
                </a:lnTo>
                <a:lnTo>
                  <a:pt x="372" y="296"/>
                </a:lnTo>
                <a:lnTo>
                  <a:pt x="365" y="290"/>
                </a:lnTo>
                <a:lnTo>
                  <a:pt x="372" y="296"/>
                </a:lnTo>
                <a:lnTo>
                  <a:pt x="378" y="301"/>
                </a:lnTo>
                <a:lnTo>
                  <a:pt x="380" y="306"/>
                </a:lnTo>
                <a:lnTo>
                  <a:pt x="384" y="309"/>
                </a:lnTo>
                <a:lnTo>
                  <a:pt x="386" y="313"/>
                </a:lnTo>
                <a:lnTo>
                  <a:pt x="391" y="315"/>
                </a:lnTo>
                <a:lnTo>
                  <a:pt x="391" y="315"/>
                </a:lnTo>
                <a:lnTo>
                  <a:pt x="392" y="315"/>
                </a:lnTo>
                <a:lnTo>
                  <a:pt x="391" y="315"/>
                </a:lnTo>
                <a:lnTo>
                  <a:pt x="391" y="315"/>
                </a:lnTo>
                <a:close/>
                <a:moveTo>
                  <a:pt x="402" y="180"/>
                </a:moveTo>
                <a:lnTo>
                  <a:pt x="404" y="177"/>
                </a:lnTo>
                <a:lnTo>
                  <a:pt x="404" y="176"/>
                </a:lnTo>
                <a:lnTo>
                  <a:pt x="404" y="177"/>
                </a:lnTo>
                <a:lnTo>
                  <a:pt x="402" y="180"/>
                </a:lnTo>
                <a:lnTo>
                  <a:pt x="405" y="180"/>
                </a:lnTo>
                <a:lnTo>
                  <a:pt x="406" y="181"/>
                </a:lnTo>
                <a:lnTo>
                  <a:pt x="405" y="180"/>
                </a:lnTo>
                <a:lnTo>
                  <a:pt x="402" y="180"/>
                </a:lnTo>
                <a:lnTo>
                  <a:pt x="402" y="180"/>
                </a:lnTo>
                <a:close/>
                <a:moveTo>
                  <a:pt x="397" y="119"/>
                </a:moveTo>
                <a:lnTo>
                  <a:pt x="401" y="126"/>
                </a:lnTo>
                <a:lnTo>
                  <a:pt x="407" y="131"/>
                </a:lnTo>
                <a:lnTo>
                  <a:pt x="401" y="126"/>
                </a:lnTo>
                <a:lnTo>
                  <a:pt x="397" y="119"/>
                </a:lnTo>
                <a:lnTo>
                  <a:pt x="395" y="118"/>
                </a:lnTo>
                <a:lnTo>
                  <a:pt x="394" y="117"/>
                </a:lnTo>
                <a:lnTo>
                  <a:pt x="395" y="118"/>
                </a:lnTo>
                <a:lnTo>
                  <a:pt x="397" y="119"/>
                </a:lnTo>
                <a:close/>
                <a:moveTo>
                  <a:pt x="423" y="30"/>
                </a:moveTo>
                <a:lnTo>
                  <a:pt x="413" y="23"/>
                </a:lnTo>
                <a:lnTo>
                  <a:pt x="402" y="16"/>
                </a:lnTo>
                <a:lnTo>
                  <a:pt x="413" y="23"/>
                </a:lnTo>
                <a:lnTo>
                  <a:pt x="423" y="30"/>
                </a:lnTo>
                <a:close/>
                <a:moveTo>
                  <a:pt x="356" y="286"/>
                </a:moveTo>
                <a:lnTo>
                  <a:pt x="356" y="286"/>
                </a:lnTo>
                <a:lnTo>
                  <a:pt x="356" y="286"/>
                </a:lnTo>
                <a:lnTo>
                  <a:pt x="354" y="285"/>
                </a:lnTo>
                <a:lnTo>
                  <a:pt x="354" y="285"/>
                </a:lnTo>
                <a:lnTo>
                  <a:pt x="354" y="285"/>
                </a:lnTo>
                <a:lnTo>
                  <a:pt x="356" y="286"/>
                </a:lnTo>
                <a:lnTo>
                  <a:pt x="356" y="286"/>
                </a:lnTo>
                <a:lnTo>
                  <a:pt x="356" y="286"/>
                </a:lnTo>
                <a:close/>
                <a:moveTo>
                  <a:pt x="282" y="376"/>
                </a:moveTo>
                <a:lnTo>
                  <a:pt x="285" y="386"/>
                </a:lnTo>
                <a:lnTo>
                  <a:pt x="288" y="397"/>
                </a:lnTo>
                <a:lnTo>
                  <a:pt x="291" y="406"/>
                </a:lnTo>
                <a:lnTo>
                  <a:pt x="296" y="415"/>
                </a:lnTo>
                <a:lnTo>
                  <a:pt x="291" y="406"/>
                </a:lnTo>
                <a:lnTo>
                  <a:pt x="288" y="397"/>
                </a:lnTo>
                <a:lnTo>
                  <a:pt x="285" y="386"/>
                </a:lnTo>
                <a:lnTo>
                  <a:pt x="282" y="376"/>
                </a:lnTo>
                <a:close/>
                <a:moveTo>
                  <a:pt x="277" y="373"/>
                </a:moveTo>
                <a:lnTo>
                  <a:pt x="278" y="376"/>
                </a:lnTo>
                <a:lnTo>
                  <a:pt x="281" y="376"/>
                </a:lnTo>
                <a:lnTo>
                  <a:pt x="278" y="376"/>
                </a:lnTo>
                <a:lnTo>
                  <a:pt x="277" y="373"/>
                </a:lnTo>
                <a:close/>
                <a:moveTo>
                  <a:pt x="273" y="508"/>
                </a:moveTo>
                <a:lnTo>
                  <a:pt x="273" y="508"/>
                </a:lnTo>
                <a:lnTo>
                  <a:pt x="273" y="509"/>
                </a:lnTo>
                <a:lnTo>
                  <a:pt x="273" y="508"/>
                </a:lnTo>
                <a:lnTo>
                  <a:pt x="273" y="508"/>
                </a:lnTo>
                <a:lnTo>
                  <a:pt x="274" y="505"/>
                </a:lnTo>
                <a:lnTo>
                  <a:pt x="275" y="503"/>
                </a:lnTo>
                <a:lnTo>
                  <a:pt x="274" y="505"/>
                </a:lnTo>
                <a:lnTo>
                  <a:pt x="273" y="508"/>
                </a:lnTo>
                <a:close/>
                <a:moveTo>
                  <a:pt x="209" y="802"/>
                </a:moveTo>
                <a:lnTo>
                  <a:pt x="211" y="800"/>
                </a:lnTo>
                <a:lnTo>
                  <a:pt x="212" y="798"/>
                </a:lnTo>
                <a:lnTo>
                  <a:pt x="211" y="800"/>
                </a:lnTo>
                <a:lnTo>
                  <a:pt x="209" y="802"/>
                </a:lnTo>
                <a:close/>
                <a:moveTo>
                  <a:pt x="167" y="908"/>
                </a:moveTo>
                <a:lnTo>
                  <a:pt x="169" y="910"/>
                </a:lnTo>
                <a:lnTo>
                  <a:pt x="171" y="911"/>
                </a:lnTo>
                <a:lnTo>
                  <a:pt x="173" y="911"/>
                </a:lnTo>
                <a:lnTo>
                  <a:pt x="176" y="912"/>
                </a:lnTo>
                <a:lnTo>
                  <a:pt x="173" y="911"/>
                </a:lnTo>
                <a:lnTo>
                  <a:pt x="171" y="911"/>
                </a:lnTo>
                <a:lnTo>
                  <a:pt x="169" y="910"/>
                </a:lnTo>
                <a:lnTo>
                  <a:pt x="167" y="908"/>
                </a:lnTo>
                <a:close/>
                <a:moveTo>
                  <a:pt x="157" y="922"/>
                </a:moveTo>
                <a:lnTo>
                  <a:pt x="157" y="922"/>
                </a:lnTo>
                <a:lnTo>
                  <a:pt x="159" y="923"/>
                </a:lnTo>
                <a:lnTo>
                  <a:pt x="162" y="924"/>
                </a:lnTo>
                <a:lnTo>
                  <a:pt x="159" y="923"/>
                </a:lnTo>
                <a:lnTo>
                  <a:pt x="157" y="922"/>
                </a:lnTo>
                <a:close/>
                <a:moveTo>
                  <a:pt x="140" y="965"/>
                </a:moveTo>
                <a:lnTo>
                  <a:pt x="138" y="972"/>
                </a:lnTo>
                <a:lnTo>
                  <a:pt x="136" y="979"/>
                </a:lnTo>
                <a:lnTo>
                  <a:pt x="136" y="981"/>
                </a:lnTo>
                <a:lnTo>
                  <a:pt x="136" y="982"/>
                </a:lnTo>
                <a:lnTo>
                  <a:pt x="133" y="978"/>
                </a:lnTo>
                <a:lnTo>
                  <a:pt x="133" y="972"/>
                </a:lnTo>
                <a:lnTo>
                  <a:pt x="135" y="966"/>
                </a:lnTo>
                <a:lnTo>
                  <a:pt x="136" y="961"/>
                </a:lnTo>
                <a:lnTo>
                  <a:pt x="137" y="959"/>
                </a:lnTo>
                <a:lnTo>
                  <a:pt x="139" y="960"/>
                </a:lnTo>
                <a:lnTo>
                  <a:pt x="140" y="961"/>
                </a:lnTo>
                <a:lnTo>
                  <a:pt x="140" y="965"/>
                </a:lnTo>
                <a:close/>
                <a:moveTo>
                  <a:pt x="270" y="360"/>
                </a:moveTo>
                <a:lnTo>
                  <a:pt x="270" y="359"/>
                </a:lnTo>
                <a:lnTo>
                  <a:pt x="269" y="358"/>
                </a:lnTo>
                <a:lnTo>
                  <a:pt x="269" y="356"/>
                </a:lnTo>
                <a:lnTo>
                  <a:pt x="269" y="353"/>
                </a:lnTo>
                <a:lnTo>
                  <a:pt x="269" y="356"/>
                </a:lnTo>
                <a:lnTo>
                  <a:pt x="269" y="358"/>
                </a:lnTo>
                <a:lnTo>
                  <a:pt x="270" y="359"/>
                </a:lnTo>
                <a:lnTo>
                  <a:pt x="270" y="360"/>
                </a:lnTo>
                <a:close/>
                <a:moveTo>
                  <a:pt x="268" y="389"/>
                </a:moveTo>
                <a:lnTo>
                  <a:pt x="267" y="380"/>
                </a:lnTo>
                <a:lnTo>
                  <a:pt x="267" y="372"/>
                </a:lnTo>
                <a:lnTo>
                  <a:pt x="267" y="380"/>
                </a:lnTo>
                <a:lnTo>
                  <a:pt x="268" y="389"/>
                </a:lnTo>
                <a:close/>
                <a:moveTo>
                  <a:pt x="331" y="201"/>
                </a:moveTo>
                <a:lnTo>
                  <a:pt x="330" y="202"/>
                </a:lnTo>
                <a:lnTo>
                  <a:pt x="330" y="204"/>
                </a:lnTo>
                <a:lnTo>
                  <a:pt x="329" y="206"/>
                </a:lnTo>
                <a:lnTo>
                  <a:pt x="330" y="209"/>
                </a:lnTo>
                <a:lnTo>
                  <a:pt x="330" y="211"/>
                </a:lnTo>
                <a:lnTo>
                  <a:pt x="329" y="212"/>
                </a:lnTo>
                <a:lnTo>
                  <a:pt x="328" y="212"/>
                </a:lnTo>
                <a:lnTo>
                  <a:pt x="325" y="212"/>
                </a:lnTo>
                <a:lnTo>
                  <a:pt x="317" y="196"/>
                </a:lnTo>
                <a:lnTo>
                  <a:pt x="310" y="178"/>
                </a:lnTo>
                <a:lnTo>
                  <a:pt x="310" y="178"/>
                </a:lnTo>
                <a:lnTo>
                  <a:pt x="311" y="175"/>
                </a:lnTo>
                <a:lnTo>
                  <a:pt x="309" y="171"/>
                </a:lnTo>
                <a:lnTo>
                  <a:pt x="308" y="168"/>
                </a:lnTo>
                <a:lnTo>
                  <a:pt x="308" y="166"/>
                </a:lnTo>
                <a:lnTo>
                  <a:pt x="308" y="164"/>
                </a:lnTo>
                <a:lnTo>
                  <a:pt x="307" y="164"/>
                </a:lnTo>
                <a:lnTo>
                  <a:pt x="308" y="164"/>
                </a:lnTo>
                <a:lnTo>
                  <a:pt x="308" y="166"/>
                </a:lnTo>
                <a:lnTo>
                  <a:pt x="308" y="164"/>
                </a:lnTo>
                <a:lnTo>
                  <a:pt x="308" y="164"/>
                </a:lnTo>
                <a:lnTo>
                  <a:pt x="308" y="164"/>
                </a:lnTo>
                <a:lnTo>
                  <a:pt x="308" y="163"/>
                </a:lnTo>
                <a:lnTo>
                  <a:pt x="308" y="162"/>
                </a:lnTo>
                <a:lnTo>
                  <a:pt x="307" y="161"/>
                </a:lnTo>
                <a:lnTo>
                  <a:pt x="305" y="157"/>
                </a:lnTo>
                <a:lnTo>
                  <a:pt x="305" y="154"/>
                </a:lnTo>
                <a:lnTo>
                  <a:pt x="305" y="157"/>
                </a:lnTo>
                <a:lnTo>
                  <a:pt x="307" y="161"/>
                </a:lnTo>
                <a:lnTo>
                  <a:pt x="309" y="159"/>
                </a:lnTo>
                <a:lnTo>
                  <a:pt x="309" y="155"/>
                </a:lnTo>
                <a:lnTo>
                  <a:pt x="312" y="154"/>
                </a:lnTo>
                <a:lnTo>
                  <a:pt x="316" y="154"/>
                </a:lnTo>
                <a:lnTo>
                  <a:pt x="315" y="152"/>
                </a:lnTo>
                <a:lnTo>
                  <a:pt x="314" y="149"/>
                </a:lnTo>
                <a:lnTo>
                  <a:pt x="312" y="146"/>
                </a:lnTo>
                <a:lnTo>
                  <a:pt x="312" y="142"/>
                </a:lnTo>
                <a:lnTo>
                  <a:pt x="312" y="146"/>
                </a:lnTo>
                <a:lnTo>
                  <a:pt x="314" y="149"/>
                </a:lnTo>
                <a:lnTo>
                  <a:pt x="315" y="152"/>
                </a:lnTo>
                <a:lnTo>
                  <a:pt x="316" y="154"/>
                </a:lnTo>
                <a:lnTo>
                  <a:pt x="316" y="154"/>
                </a:lnTo>
                <a:lnTo>
                  <a:pt x="319" y="156"/>
                </a:lnTo>
                <a:lnTo>
                  <a:pt x="322" y="159"/>
                </a:lnTo>
                <a:lnTo>
                  <a:pt x="324" y="161"/>
                </a:lnTo>
                <a:lnTo>
                  <a:pt x="324" y="163"/>
                </a:lnTo>
                <a:lnTo>
                  <a:pt x="324" y="161"/>
                </a:lnTo>
                <a:lnTo>
                  <a:pt x="322" y="159"/>
                </a:lnTo>
                <a:lnTo>
                  <a:pt x="319" y="156"/>
                </a:lnTo>
                <a:lnTo>
                  <a:pt x="316" y="154"/>
                </a:lnTo>
                <a:lnTo>
                  <a:pt x="317" y="159"/>
                </a:lnTo>
                <a:lnTo>
                  <a:pt x="318" y="163"/>
                </a:lnTo>
                <a:lnTo>
                  <a:pt x="321" y="166"/>
                </a:lnTo>
                <a:lnTo>
                  <a:pt x="325" y="168"/>
                </a:lnTo>
                <a:lnTo>
                  <a:pt x="325" y="168"/>
                </a:lnTo>
                <a:lnTo>
                  <a:pt x="328" y="169"/>
                </a:lnTo>
                <a:lnTo>
                  <a:pt x="328" y="170"/>
                </a:lnTo>
                <a:lnTo>
                  <a:pt x="328" y="169"/>
                </a:lnTo>
                <a:lnTo>
                  <a:pt x="325" y="168"/>
                </a:lnTo>
                <a:lnTo>
                  <a:pt x="323" y="173"/>
                </a:lnTo>
                <a:lnTo>
                  <a:pt x="321" y="177"/>
                </a:lnTo>
                <a:lnTo>
                  <a:pt x="319" y="180"/>
                </a:lnTo>
                <a:lnTo>
                  <a:pt x="321" y="182"/>
                </a:lnTo>
                <a:lnTo>
                  <a:pt x="322" y="184"/>
                </a:lnTo>
                <a:lnTo>
                  <a:pt x="324" y="187"/>
                </a:lnTo>
                <a:lnTo>
                  <a:pt x="325" y="187"/>
                </a:lnTo>
                <a:lnTo>
                  <a:pt x="325" y="188"/>
                </a:lnTo>
                <a:lnTo>
                  <a:pt x="326" y="190"/>
                </a:lnTo>
                <a:lnTo>
                  <a:pt x="328" y="194"/>
                </a:lnTo>
                <a:lnTo>
                  <a:pt x="328" y="195"/>
                </a:lnTo>
                <a:lnTo>
                  <a:pt x="329" y="196"/>
                </a:lnTo>
                <a:lnTo>
                  <a:pt x="330" y="198"/>
                </a:lnTo>
                <a:lnTo>
                  <a:pt x="331" y="201"/>
                </a:lnTo>
                <a:lnTo>
                  <a:pt x="332" y="201"/>
                </a:lnTo>
                <a:lnTo>
                  <a:pt x="333" y="201"/>
                </a:lnTo>
                <a:lnTo>
                  <a:pt x="332" y="201"/>
                </a:lnTo>
                <a:lnTo>
                  <a:pt x="331" y="201"/>
                </a:lnTo>
                <a:close/>
                <a:moveTo>
                  <a:pt x="309" y="191"/>
                </a:moveTo>
                <a:lnTo>
                  <a:pt x="309" y="189"/>
                </a:lnTo>
                <a:lnTo>
                  <a:pt x="308" y="187"/>
                </a:lnTo>
                <a:lnTo>
                  <a:pt x="307" y="185"/>
                </a:lnTo>
                <a:lnTo>
                  <a:pt x="307" y="183"/>
                </a:lnTo>
                <a:lnTo>
                  <a:pt x="307" y="185"/>
                </a:lnTo>
                <a:lnTo>
                  <a:pt x="308" y="187"/>
                </a:lnTo>
                <a:lnTo>
                  <a:pt x="309" y="185"/>
                </a:lnTo>
                <a:lnTo>
                  <a:pt x="309" y="185"/>
                </a:lnTo>
                <a:lnTo>
                  <a:pt x="310" y="183"/>
                </a:lnTo>
                <a:lnTo>
                  <a:pt x="310" y="181"/>
                </a:lnTo>
                <a:lnTo>
                  <a:pt x="310" y="183"/>
                </a:lnTo>
                <a:lnTo>
                  <a:pt x="309" y="185"/>
                </a:lnTo>
                <a:lnTo>
                  <a:pt x="309" y="185"/>
                </a:lnTo>
                <a:lnTo>
                  <a:pt x="308" y="187"/>
                </a:lnTo>
                <a:lnTo>
                  <a:pt x="309" y="189"/>
                </a:lnTo>
                <a:lnTo>
                  <a:pt x="309" y="191"/>
                </a:lnTo>
                <a:close/>
                <a:moveTo>
                  <a:pt x="307" y="149"/>
                </a:moveTo>
                <a:lnTo>
                  <a:pt x="305" y="152"/>
                </a:lnTo>
                <a:lnTo>
                  <a:pt x="305" y="153"/>
                </a:lnTo>
                <a:lnTo>
                  <a:pt x="305" y="153"/>
                </a:lnTo>
                <a:lnTo>
                  <a:pt x="305" y="152"/>
                </a:lnTo>
                <a:lnTo>
                  <a:pt x="307" y="149"/>
                </a:lnTo>
                <a:close/>
                <a:moveTo>
                  <a:pt x="288" y="142"/>
                </a:moveTo>
                <a:lnTo>
                  <a:pt x="288" y="142"/>
                </a:lnTo>
                <a:lnTo>
                  <a:pt x="288" y="143"/>
                </a:lnTo>
                <a:lnTo>
                  <a:pt x="288" y="142"/>
                </a:lnTo>
                <a:lnTo>
                  <a:pt x="289" y="143"/>
                </a:lnTo>
                <a:lnTo>
                  <a:pt x="291" y="146"/>
                </a:lnTo>
                <a:lnTo>
                  <a:pt x="289" y="147"/>
                </a:lnTo>
                <a:lnTo>
                  <a:pt x="288" y="146"/>
                </a:lnTo>
                <a:lnTo>
                  <a:pt x="288" y="145"/>
                </a:lnTo>
                <a:lnTo>
                  <a:pt x="288" y="142"/>
                </a:lnTo>
                <a:close/>
              </a:path>
            </a:pathLst>
          </a:custGeom>
          <a:pattFill prst="smConfetti">
            <a:fgClr>
              <a:schemeClr val="bg1"/>
            </a:fgClr>
            <a:bgClr>
              <a:schemeClr val="bg1">
                <a:lumMod val="75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799">
                <a:solidFill>
                  <a:schemeClr val="lt1"/>
                </a:solidFill>
              </a:defRPr>
            </a:lvl1pPr>
          </a:lstStyle>
          <a:p>
            <a:pPr lvl="0" algn="ctr"/>
            <a:endParaRPr lang="en-US" sz="4799"/>
          </a:p>
        </p:txBody>
      </p:sp>
      <p:grpSp>
        <p:nvGrpSpPr>
          <p:cNvPr id="7" name="Group 6">
            <a:extLst>
              <a:ext uri="{FF2B5EF4-FFF2-40B4-BE49-F238E27FC236}">
                <a16:creationId xmlns:a16="http://schemas.microsoft.com/office/drawing/2014/main" id="{BAA3F00D-4806-5344-A628-5B6859D4FC0F}"/>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89559BCB-3173-5B41-8298-1FB9A856DC51}"/>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18">
              <a:extLst>
                <a:ext uri="{FF2B5EF4-FFF2-40B4-BE49-F238E27FC236}">
                  <a16:creationId xmlns:a16="http://schemas.microsoft.com/office/drawing/2014/main" id="{EBF5C1EE-2C9B-AC45-B897-5896AE955F07}"/>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9">
              <a:extLst>
                <a:ext uri="{FF2B5EF4-FFF2-40B4-BE49-F238E27FC236}">
                  <a16:creationId xmlns:a16="http://schemas.microsoft.com/office/drawing/2014/main" id="{CF877783-5C74-3943-B015-1DA3829EDEEF}"/>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0">
              <a:extLst>
                <a:ext uri="{FF2B5EF4-FFF2-40B4-BE49-F238E27FC236}">
                  <a16:creationId xmlns:a16="http://schemas.microsoft.com/office/drawing/2014/main" id="{86E1E861-9674-B542-B2A7-F6DB7BEB1F93}"/>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1">
              <a:extLst>
                <a:ext uri="{FF2B5EF4-FFF2-40B4-BE49-F238E27FC236}">
                  <a16:creationId xmlns:a16="http://schemas.microsoft.com/office/drawing/2014/main" id="{4B888601-F90D-1247-9F93-6720AD35DCC9}"/>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2">
              <a:extLst>
                <a:ext uri="{FF2B5EF4-FFF2-40B4-BE49-F238E27FC236}">
                  <a16:creationId xmlns:a16="http://schemas.microsoft.com/office/drawing/2014/main" id="{3B06FD75-9EC6-0C4D-BE5D-1380E70EF49C}"/>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3">
              <a:extLst>
                <a:ext uri="{FF2B5EF4-FFF2-40B4-BE49-F238E27FC236}">
                  <a16:creationId xmlns:a16="http://schemas.microsoft.com/office/drawing/2014/main" id="{F562DCFD-4E1A-324C-90E6-3C6650014B6B}"/>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4">
              <a:extLst>
                <a:ext uri="{FF2B5EF4-FFF2-40B4-BE49-F238E27FC236}">
                  <a16:creationId xmlns:a16="http://schemas.microsoft.com/office/drawing/2014/main" id="{CA710AAF-E65C-E44E-AA4D-3E8FD086B416}"/>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5">
              <a:extLst>
                <a:ext uri="{FF2B5EF4-FFF2-40B4-BE49-F238E27FC236}">
                  <a16:creationId xmlns:a16="http://schemas.microsoft.com/office/drawing/2014/main" id="{99EA426A-D5F9-434A-AF3B-6E2EF70B0A78}"/>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7" name="Freeform 19">
            <a:extLst>
              <a:ext uri="{FF2B5EF4-FFF2-40B4-BE49-F238E27FC236}">
                <a16:creationId xmlns:a16="http://schemas.microsoft.com/office/drawing/2014/main" id="{ED2845F7-FDEB-1B43-973C-74A7C79CDFE3}"/>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24933404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125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70.xml><?xml version="1.0" encoding="utf-8"?>
<p:sldLayout xmlns:a="http://schemas.openxmlformats.org/drawingml/2006/main" xmlns:r="http://schemas.openxmlformats.org/officeDocument/2006/relationships" xmlns:p="http://schemas.openxmlformats.org/presentationml/2006/main" userDrawn="1">
  <p:cSld name="368_Пользовательский макет">
    <p:spTree>
      <p:nvGrpSpPr>
        <p:cNvPr id="1" name=""/>
        <p:cNvGrpSpPr/>
        <p:nvPr/>
      </p:nvGrpSpPr>
      <p:grpSpPr>
        <a:xfrm>
          <a:off x="0" y="0"/>
          <a:ext cx="0" cy="0"/>
          <a:chOff x="0" y="0"/>
          <a:chExt cx="0" cy="0"/>
        </a:xfrm>
      </p:grpSpPr>
      <p:sp>
        <p:nvSpPr>
          <p:cNvPr id="18" name="Заголовок 1"/>
          <p:cNvSpPr>
            <a:spLocks noGrp="1"/>
          </p:cNvSpPr>
          <p:nvPr>
            <p:ph type="title" hasCustomPrompt="1"/>
          </p:nvPr>
        </p:nvSpPr>
        <p:spPr>
          <a:xfrm>
            <a:off x="6956799" y="1125011"/>
            <a:ext cx="4359101" cy="1151995"/>
          </a:xfrm>
          <a:prstGeom prst="rect">
            <a:avLst/>
          </a:prstGeom>
        </p:spPr>
        <p:txBody>
          <a:bodyPr>
            <a:noAutofit/>
          </a:bodyPr>
          <a:lstStyle>
            <a:lvl1pPr marL="0" marR="0" indent="0" algn="r"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9" name="Текст 3"/>
          <p:cNvSpPr>
            <a:spLocks noGrp="1"/>
          </p:cNvSpPr>
          <p:nvPr>
            <p:ph type="body" sz="quarter" idx="14" hasCustomPrompt="1"/>
          </p:nvPr>
        </p:nvSpPr>
        <p:spPr>
          <a:xfrm>
            <a:off x="6956882" y="2925002"/>
            <a:ext cx="4359018" cy="3042927"/>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6" name="Freeform 102">
            <a:extLst>
              <a:ext uri="{FF2B5EF4-FFF2-40B4-BE49-F238E27FC236}">
                <a16:creationId xmlns:a16="http://schemas.microsoft.com/office/drawing/2014/main" id="{660C24A8-D3DD-B24B-AB13-0A6C854AEAAA}"/>
              </a:ext>
            </a:extLst>
          </p:cNvPr>
          <p:cNvSpPr>
            <a:spLocks noGrp="1" noEditPoints="1"/>
          </p:cNvSpPr>
          <p:nvPr>
            <p:ph type="pic" sz="quarter" idx="29"/>
          </p:nvPr>
        </p:nvSpPr>
        <p:spPr bwMode="auto">
          <a:xfrm flipH="1">
            <a:off x="6944" y="801012"/>
            <a:ext cx="7097036" cy="6056988"/>
          </a:xfrm>
          <a:custGeom>
            <a:avLst/>
            <a:gdLst>
              <a:gd name="T0" fmla="*/ 32250 w 33125"/>
              <a:gd name="T1" fmla="*/ 12469 h 29406"/>
              <a:gd name="T2" fmla="*/ 31875 w 33125"/>
              <a:gd name="T3" fmla="*/ 11469 h 29406"/>
              <a:gd name="T4" fmla="*/ 28281 w 33125"/>
              <a:gd name="T5" fmla="*/ 7375 h 29406"/>
              <a:gd name="T6" fmla="*/ 26844 w 33125"/>
              <a:gd name="T7" fmla="*/ 5875 h 29406"/>
              <a:gd name="T8" fmla="*/ 23000 w 33125"/>
              <a:gd name="T9" fmla="*/ 3688 h 29406"/>
              <a:gd name="T10" fmla="*/ 23406 w 33125"/>
              <a:gd name="T11" fmla="*/ 6406 h 29406"/>
              <a:gd name="T12" fmla="*/ 26875 w 33125"/>
              <a:gd name="T13" fmla="*/ 9156 h 29406"/>
              <a:gd name="T14" fmla="*/ 24687 w 33125"/>
              <a:gd name="T15" fmla="*/ 10438 h 29406"/>
              <a:gd name="T16" fmla="*/ 21375 w 33125"/>
              <a:gd name="T17" fmla="*/ 10719 h 29406"/>
              <a:gd name="T18" fmla="*/ 21281 w 33125"/>
              <a:gd name="T19" fmla="*/ 10250 h 29406"/>
              <a:gd name="T20" fmla="*/ 20281 w 33125"/>
              <a:gd name="T21" fmla="*/ 9625 h 29406"/>
              <a:gd name="T22" fmla="*/ 19281 w 33125"/>
              <a:gd name="T23" fmla="*/ 9625 h 29406"/>
              <a:gd name="T24" fmla="*/ 18187 w 33125"/>
              <a:gd name="T25" fmla="*/ 7531 h 29406"/>
              <a:gd name="T26" fmla="*/ 17594 w 33125"/>
              <a:gd name="T27" fmla="*/ 5938 h 29406"/>
              <a:gd name="T28" fmla="*/ 18937 w 33125"/>
              <a:gd name="T29" fmla="*/ 8688 h 29406"/>
              <a:gd name="T30" fmla="*/ 20594 w 33125"/>
              <a:gd name="T31" fmla="*/ 6938 h 29406"/>
              <a:gd name="T32" fmla="*/ 20625 w 33125"/>
              <a:gd name="T33" fmla="*/ 3625 h 29406"/>
              <a:gd name="T34" fmla="*/ 20250 w 33125"/>
              <a:gd name="T35" fmla="*/ 3000 h 29406"/>
              <a:gd name="T36" fmla="*/ 18812 w 33125"/>
              <a:gd name="T37" fmla="*/ 1406 h 29406"/>
              <a:gd name="T38" fmla="*/ 16437 w 33125"/>
              <a:gd name="T39" fmla="*/ 1250 h 29406"/>
              <a:gd name="T40" fmla="*/ 14250 w 33125"/>
              <a:gd name="T41" fmla="*/ 1844 h 29406"/>
              <a:gd name="T42" fmla="*/ 13312 w 33125"/>
              <a:gd name="T43" fmla="*/ 2344 h 29406"/>
              <a:gd name="T44" fmla="*/ 13000 w 33125"/>
              <a:gd name="T45" fmla="*/ 2656 h 29406"/>
              <a:gd name="T46" fmla="*/ 13219 w 33125"/>
              <a:gd name="T47" fmla="*/ 5531 h 29406"/>
              <a:gd name="T48" fmla="*/ 13406 w 33125"/>
              <a:gd name="T49" fmla="*/ 8656 h 29406"/>
              <a:gd name="T50" fmla="*/ 14250 w 33125"/>
              <a:gd name="T51" fmla="*/ 10313 h 29406"/>
              <a:gd name="T52" fmla="*/ 13187 w 33125"/>
              <a:gd name="T53" fmla="*/ 10781 h 29406"/>
              <a:gd name="T54" fmla="*/ 9594 w 33125"/>
              <a:gd name="T55" fmla="*/ 9594 h 29406"/>
              <a:gd name="T56" fmla="*/ 9531 w 33125"/>
              <a:gd name="T57" fmla="*/ 9375 h 29406"/>
              <a:gd name="T58" fmla="*/ 4437 w 33125"/>
              <a:gd name="T59" fmla="*/ 4406 h 29406"/>
              <a:gd name="T60" fmla="*/ 1250 w 33125"/>
              <a:gd name="T61" fmla="*/ 125 h 29406"/>
              <a:gd name="T62" fmla="*/ 125 w 33125"/>
              <a:gd name="T63" fmla="*/ 1906 h 29406"/>
              <a:gd name="T64" fmla="*/ 2812 w 33125"/>
              <a:gd name="T65" fmla="*/ 5500 h 29406"/>
              <a:gd name="T66" fmla="*/ 5281 w 33125"/>
              <a:gd name="T67" fmla="*/ 9688 h 29406"/>
              <a:gd name="T68" fmla="*/ 8312 w 33125"/>
              <a:gd name="T69" fmla="*/ 12188 h 29406"/>
              <a:gd name="T70" fmla="*/ 12687 w 33125"/>
              <a:gd name="T71" fmla="*/ 14750 h 29406"/>
              <a:gd name="T72" fmla="*/ 14562 w 33125"/>
              <a:gd name="T73" fmla="*/ 15625 h 29406"/>
              <a:gd name="T74" fmla="*/ 15906 w 33125"/>
              <a:gd name="T75" fmla="*/ 19563 h 29406"/>
              <a:gd name="T76" fmla="*/ 17219 w 33125"/>
              <a:gd name="T77" fmla="*/ 24781 h 29406"/>
              <a:gd name="T78" fmla="*/ 25844 w 33125"/>
              <a:gd name="T79" fmla="*/ 29063 h 29406"/>
              <a:gd name="T80" fmla="*/ 26781 w 33125"/>
              <a:gd name="T81" fmla="*/ 21594 h 29406"/>
              <a:gd name="T82" fmla="*/ 26812 w 33125"/>
              <a:gd name="T83" fmla="*/ 19344 h 29406"/>
              <a:gd name="T84" fmla="*/ 27000 w 33125"/>
              <a:gd name="T85" fmla="*/ 16094 h 29406"/>
              <a:gd name="T86" fmla="*/ 30125 w 33125"/>
              <a:gd name="T87" fmla="*/ 16250 h 29406"/>
              <a:gd name="T88" fmla="*/ 26812 w 33125"/>
              <a:gd name="T89" fmla="*/ 8875 h 29406"/>
              <a:gd name="T90" fmla="*/ 17656 w 33125"/>
              <a:gd name="T91" fmla="*/ 5781 h 29406"/>
              <a:gd name="T92" fmla="*/ 1031 w 33125"/>
              <a:gd name="T93" fmla="*/ 781 h 29406"/>
              <a:gd name="T94" fmla="*/ 6375 w 33125"/>
              <a:gd name="T95" fmla="*/ 6563 h 29406"/>
              <a:gd name="T96" fmla="*/ 11594 w 33125"/>
              <a:gd name="T97" fmla="*/ 14313 h 29406"/>
              <a:gd name="T98" fmla="*/ 15812 w 33125"/>
              <a:gd name="T99" fmla="*/ 18344 h 29406"/>
              <a:gd name="T100" fmla="*/ 26437 w 33125"/>
              <a:gd name="T101" fmla="*/ 17250 h 29406"/>
              <a:gd name="T102" fmla="*/ 24969 w 33125"/>
              <a:gd name="T103" fmla="*/ 16563 h 29406"/>
              <a:gd name="T104" fmla="*/ 21719 w 33125"/>
              <a:gd name="T105" fmla="*/ 10813 h 29406"/>
              <a:gd name="T106" fmla="*/ 17031 w 33125"/>
              <a:gd name="T107" fmla="*/ 9344 h 29406"/>
              <a:gd name="T108" fmla="*/ 16500 w 33125"/>
              <a:gd name="T109" fmla="*/ 7813 h 29406"/>
              <a:gd name="T110" fmla="*/ 16219 w 33125"/>
              <a:gd name="T111" fmla="*/ 6938 h 29406"/>
              <a:gd name="T112" fmla="*/ 14094 w 33125"/>
              <a:gd name="T113" fmla="*/ 11438 h 29406"/>
              <a:gd name="T114" fmla="*/ 13937 w 33125"/>
              <a:gd name="T115" fmla="*/ 14750 h 29406"/>
              <a:gd name="T116" fmla="*/ 29031 w 33125"/>
              <a:gd name="T117" fmla="*/ 15000 h 29406"/>
              <a:gd name="T118" fmla="*/ 31656 w 33125"/>
              <a:gd name="T119" fmla="*/ 11531 h 29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125" h="29406">
                <a:moveTo>
                  <a:pt x="33000" y="14531"/>
                </a:moveTo>
                <a:cubicBezTo>
                  <a:pt x="32937" y="14406"/>
                  <a:pt x="32844" y="14406"/>
                  <a:pt x="32719" y="14375"/>
                </a:cubicBezTo>
                <a:cubicBezTo>
                  <a:pt x="32687" y="14375"/>
                  <a:pt x="32656" y="14313"/>
                  <a:pt x="32656" y="14281"/>
                </a:cubicBezTo>
                <a:cubicBezTo>
                  <a:pt x="32594" y="14156"/>
                  <a:pt x="32562" y="14000"/>
                  <a:pt x="32562" y="13844"/>
                </a:cubicBezTo>
                <a:cubicBezTo>
                  <a:pt x="32594" y="13750"/>
                  <a:pt x="32625" y="13688"/>
                  <a:pt x="32531" y="13625"/>
                </a:cubicBezTo>
                <a:cubicBezTo>
                  <a:pt x="32594" y="13563"/>
                  <a:pt x="32437" y="13469"/>
                  <a:pt x="32562" y="13438"/>
                </a:cubicBezTo>
                <a:cubicBezTo>
                  <a:pt x="32594" y="13406"/>
                  <a:pt x="32562" y="13344"/>
                  <a:pt x="32562" y="13281"/>
                </a:cubicBezTo>
                <a:cubicBezTo>
                  <a:pt x="32469" y="13094"/>
                  <a:pt x="32312" y="12938"/>
                  <a:pt x="32312" y="12719"/>
                </a:cubicBezTo>
                <a:cubicBezTo>
                  <a:pt x="32312" y="12625"/>
                  <a:pt x="32281" y="12531"/>
                  <a:pt x="32250" y="12469"/>
                </a:cubicBezTo>
                <a:cubicBezTo>
                  <a:pt x="32344" y="12438"/>
                  <a:pt x="32312" y="12563"/>
                  <a:pt x="32406" y="12563"/>
                </a:cubicBezTo>
                <a:cubicBezTo>
                  <a:pt x="32406" y="12500"/>
                  <a:pt x="32406" y="12406"/>
                  <a:pt x="32437" y="12375"/>
                </a:cubicBezTo>
                <a:cubicBezTo>
                  <a:pt x="32531" y="12344"/>
                  <a:pt x="32469" y="12281"/>
                  <a:pt x="32469" y="12250"/>
                </a:cubicBezTo>
                <a:cubicBezTo>
                  <a:pt x="32437" y="12188"/>
                  <a:pt x="32375" y="12156"/>
                  <a:pt x="32312" y="12125"/>
                </a:cubicBezTo>
                <a:cubicBezTo>
                  <a:pt x="32312" y="12188"/>
                  <a:pt x="32219" y="12188"/>
                  <a:pt x="32219" y="12281"/>
                </a:cubicBezTo>
                <a:cubicBezTo>
                  <a:pt x="32219" y="12281"/>
                  <a:pt x="32219" y="12313"/>
                  <a:pt x="32187" y="12313"/>
                </a:cubicBezTo>
                <a:cubicBezTo>
                  <a:pt x="32062" y="12156"/>
                  <a:pt x="32125" y="11969"/>
                  <a:pt x="32031" y="11781"/>
                </a:cubicBezTo>
                <a:cubicBezTo>
                  <a:pt x="31969" y="11719"/>
                  <a:pt x="31906" y="11656"/>
                  <a:pt x="31906" y="11563"/>
                </a:cubicBezTo>
                <a:cubicBezTo>
                  <a:pt x="31906" y="11531"/>
                  <a:pt x="31781" y="11500"/>
                  <a:pt x="31875" y="11469"/>
                </a:cubicBezTo>
                <a:cubicBezTo>
                  <a:pt x="31969" y="11406"/>
                  <a:pt x="32000" y="11500"/>
                  <a:pt x="32000" y="11531"/>
                </a:cubicBezTo>
                <a:cubicBezTo>
                  <a:pt x="32000" y="11656"/>
                  <a:pt x="32094" y="11688"/>
                  <a:pt x="32156" y="11750"/>
                </a:cubicBezTo>
                <a:cubicBezTo>
                  <a:pt x="32187" y="11656"/>
                  <a:pt x="32125" y="11625"/>
                  <a:pt x="32094" y="11563"/>
                </a:cubicBezTo>
                <a:cubicBezTo>
                  <a:pt x="31875" y="11125"/>
                  <a:pt x="31656" y="10688"/>
                  <a:pt x="31375" y="10281"/>
                </a:cubicBezTo>
                <a:cubicBezTo>
                  <a:pt x="31219" y="10031"/>
                  <a:pt x="31031" y="9813"/>
                  <a:pt x="30844" y="9594"/>
                </a:cubicBezTo>
                <a:cubicBezTo>
                  <a:pt x="30719" y="9469"/>
                  <a:pt x="30625" y="9344"/>
                  <a:pt x="30500" y="9219"/>
                </a:cubicBezTo>
                <a:cubicBezTo>
                  <a:pt x="29969" y="8719"/>
                  <a:pt x="29406" y="8188"/>
                  <a:pt x="28812" y="7719"/>
                </a:cubicBezTo>
                <a:cubicBezTo>
                  <a:pt x="28656" y="7625"/>
                  <a:pt x="28531" y="7406"/>
                  <a:pt x="28312" y="7406"/>
                </a:cubicBezTo>
                <a:cubicBezTo>
                  <a:pt x="28281" y="7406"/>
                  <a:pt x="28250" y="7375"/>
                  <a:pt x="28281" y="7375"/>
                </a:cubicBezTo>
                <a:cubicBezTo>
                  <a:pt x="28281" y="7250"/>
                  <a:pt x="28219" y="7250"/>
                  <a:pt x="28156" y="7188"/>
                </a:cubicBezTo>
                <a:cubicBezTo>
                  <a:pt x="28031" y="7063"/>
                  <a:pt x="27875" y="6969"/>
                  <a:pt x="27750" y="6844"/>
                </a:cubicBezTo>
                <a:cubicBezTo>
                  <a:pt x="27687" y="6813"/>
                  <a:pt x="27625" y="6750"/>
                  <a:pt x="27625" y="6656"/>
                </a:cubicBezTo>
                <a:cubicBezTo>
                  <a:pt x="27625" y="6656"/>
                  <a:pt x="27625" y="6656"/>
                  <a:pt x="27625" y="6656"/>
                </a:cubicBezTo>
                <a:cubicBezTo>
                  <a:pt x="27625" y="6625"/>
                  <a:pt x="27625" y="6625"/>
                  <a:pt x="27625" y="6625"/>
                </a:cubicBezTo>
                <a:cubicBezTo>
                  <a:pt x="27625" y="6625"/>
                  <a:pt x="27625" y="6625"/>
                  <a:pt x="27625" y="6594"/>
                </a:cubicBezTo>
                <a:cubicBezTo>
                  <a:pt x="27625" y="6594"/>
                  <a:pt x="27594" y="6594"/>
                  <a:pt x="27594" y="6563"/>
                </a:cubicBezTo>
                <a:cubicBezTo>
                  <a:pt x="27594" y="6563"/>
                  <a:pt x="27562" y="6594"/>
                  <a:pt x="27562" y="6563"/>
                </a:cubicBezTo>
                <a:cubicBezTo>
                  <a:pt x="27281" y="6375"/>
                  <a:pt x="27094" y="6094"/>
                  <a:pt x="26844" y="5875"/>
                </a:cubicBezTo>
                <a:cubicBezTo>
                  <a:pt x="26687" y="5719"/>
                  <a:pt x="26531" y="5531"/>
                  <a:pt x="26344" y="5344"/>
                </a:cubicBezTo>
                <a:cubicBezTo>
                  <a:pt x="26219" y="5219"/>
                  <a:pt x="26031" y="5125"/>
                  <a:pt x="25875" y="5031"/>
                </a:cubicBezTo>
                <a:cubicBezTo>
                  <a:pt x="25750" y="4875"/>
                  <a:pt x="25625" y="4719"/>
                  <a:pt x="25531" y="4563"/>
                </a:cubicBezTo>
                <a:cubicBezTo>
                  <a:pt x="25219" y="4156"/>
                  <a:pt x="24781" y="3906"/>
                  <a:pt x="24437" y="3563"/>
                </a:cubicBezTo>
                <a:cubicBezTo>
                  <a:pt x="24375" y="3500"/>
                  <a:pt x="24312" y="3469"/>
                  <a:pt x="24250" y="3438"/>
                </a:cubicBezTo>
                <a:cubicBezTo>
                  <a:pt x="24156" y="3344"/>
                  <a:pt x="23906" y="3344"/>
                  <a:pt x="23844" y="3406"/>
                </a:cubicBezTo>
                <a:cubicBezTo>
                  <a:pt x="23750" y="3500"/>
                  <a:pt x="23687" y="3469"/>
                  <a:pt x="23625" y="3438"/>
                </a:cubicBezTo>
                <a:cubicBezTo>
                  <a:pt x="23500" y="3344"/>
                  <a:pt x="23344" y="3281"/>
                  <a:pt x="23219" y="3375"/>
                </a:cubicBezTo>
                <a:cubicBezTo>
                  <a:pt x="23094" y="3438"/>
                  <a:pt x="23031" y="3531"/>
                  <a:pt x="23000" y="3688"/>
                </a:cubicBezTo>
                <a:cubicBezTo>
                  <a:pt x="22937" y="3750"/>
                  <a:pt x="22812" y="3719"/>
                  <a:pt x="22781" y="3844"/>
                </a:cubicBezTo>
                <a:cubicBezTo>
                  <a:pt x="22625" y="3875"/>
                  <a:pt x="22625" y="4000"/>
                  <a:pt x="22594" y="4125"/>
                </a:cubicBezTo>
                <a:cubicBezTo>
                  <a:pt x="22531" y="4188"/>
                  <a:pt x="22500" y="4313"/>
                  <a:pt x="22406" y="4375"/>
                </a:cubicBezTo>
                <a:cubicBezTo>
                  <a:pt x="22344" y="4469"/>
                  <a:pt x="22281" y="4500"/>
                  <a:pt x="22281" y="4594"/>
                </a:cubicBezTo>
                <a:cubicBezTo>
                  <a:pt x="22250" y="5094"/>
                  <a:pt x="22125" y="5594"/>
                  <a:pt x="22250" y="6094"/>
                </a:cubicBezTo>
                <a:cubicBezTo>
                  <a:pt x="22281" y="6188"/>
                  <a:pt x="22344" y="6250"/>
                  <a:pt x="22406" y="6281"/>
                </a:cubicBezTo>
                <a:cubicBezTo>
                  <a:pt x="22562" y="6375"/>
                  <a:pt x="22781" y="6375"/>
                  <a:pt x="22937" y="6500"/>
                </a:cubicBezTo>
                <a:cubicBezTo>
                  <a:pt x="23000" y="6531"/>
                  <a:pt x="23062" y="6531"/>
                  <a:pt x="23125" y="6469"/>
                </a:cubicBezTo>
                <a:cubicBezTo>
                  <a:pt x="23219" y="6406"/>
                  <a:pt x="23312" y="6375"/>
                  <a:pt x="23406" y="6406"/>
                </a:cubicBezTo>
                <a:cubicBezTo>
                  <a:pt x="23437" y="6406"/>
                  <a:pt x="23500" y="6438"/>
                  <a:pt x="23531" y="6375"/>
                </a:cubicBezTo>
                <a:cubicBezTo>
                  <a:pt x="23625" y="6281"/>
                  <a:pt x="23750" y="6281"/>
                  <a:pt x="23844" y="6188"/>
                </a:cubicBezTo>
                <a:cubicBezTo>
                  <a:pt x="23937" y="6281"/>
                  <a:pt x="24094" y="6344"/>
                  <a:pt x="24219" y="6406"/>
                </a:cubicBezTo>
                <a:cubicBezTo>
                  <a:pt x="24312" y="6438"/>
                  <a:pt x="24375" y="6469"/>
                  <a:pt x="24469" y="6438"/>
                </a:cubicBezTo>
                <a:cubicBezTo>
                  <a:pt x="24531" y="6469"/>
                  <a:pt x="24594" y="6500"/>
                  <a:pt x="24656" y="6500"/>
                </a:cubicBezTo>
                <a:cubicBezTo>
                  <a:pt x="24875" y="6500"/>
                  <a:pt x="25062" y="6625"/>
                  <a:pt x="25219" y="6719"/>
                </a:cubicBezTo>
                <a:cubicBezTo>
                  <a:pt x="25406" y="6875"/>
                  <a:pt x="25531" y="7094"/>
                  <a:pt x="25687" y="7219"/>
                </a:cubicBezTo>
                <a:cubicBezTo>
                  <a:pt x="25687" y="7250"/>
                  <a:pt x="25687" y="7281"/>
                  <a:pt x="25687" y="7281"/>
                </a:cubicBezTo>
                <a:cubicBezTo>
                  <a:pt x="26094" y="7906"/>
                  <a:pt x="26469" y="8531"/>
                  <a:pt x="26875" y="9156"/>
                </a:cubicBezTo>
                <a:cubicBezTo>
                  <a:pt x="27062" y="9469"/>
                  <a:pt x="27156" y="9813"/>
                  <a:pt x="27312" y="10125"/>
                </a:cubicBezTo>
                <a:cubicBezTo>
                  <a:pt x="27437" y="10344"/>
                  <a:pt x="27531" y="10563"/>
                  <a:pt x="27625" y="10781"/>
                </a:cubicBezTo>
                <a:cubicBezTo>
                  <a:pt x="27656" y="10813"/>
                  <a:pt x="27687" y="10875"/>
                  <a:pt x="27625" y="10875"/>
                </a:cubicBezTo>
                <a:cubicBezTo>
                  <a:pt x="27469" y="10875"/>
                  <a:pt x="27344" y="10906"/>
                  <a:pt x="27219" y="10875"/>
                </a:cubicBezTo>
                <a:cubicBezTo>
                  <a:pt x="27000" y="10781"/>
                  <a:pt x="26750" y="10719"/>
                  <a:pt x="26500" y="10563"/>
                </a:cubicBezTo>
                <a:cubicBezTo>
                  <a:pt x="26312" y="10469"/>
                  <a:pt x="26094" y="10375"/>
                  <a:pt x="25875" y="10500"/>
                </a:cubicBezTo>
                <a:cubicBezTo>
                  <a:pt x="25812" y="10531"/>
                  <a:pt x="25719" y="10531"/>
                  <a:pt x="25656" y="10531"/>
                </a:cubicBezTo>
                <a:cubicBezTo>
                  <a:pt x="25469" y="10500"/>
                  <a:pt x="25281" y="10438"/>
                  <a:pt x="25094" y="10438"/>
                </a:cubicBezTo>
                <a:cubicBezTo>
                  <a:pt x="24969" y="10438"/>
                  <a:pt x="24812" y="10438"/>
                  <a:pt x="24687" y="10438"/>
                </a:cubicBezTo>
                <a:cubicBezTo>
                  <a:pt x="24625" y="10438"/>
                  <a:pt x="24594" y="10406"/>
                  <a:pt x="24562" y="10375"/>
                </a:cubicBezTo>
                <a:cubicBezTo>
                  <a:pt x="24375" y="10188"/>
                  <a:pt x="24156" y="10031"/>
                  <a:pt x="23875" y="10000"/>
                </a:cubicBezTo>
                <a:cubicBezTo>
                  <a:pt x="23562" y="9969"/>
                  <a:pt x="23219" y="9969"/>
                  <a:pt x="22969" y="10250"/>
                </a:cubicBezTo>
                <a:cubicBezTo>
                  <a:pt x="22875" y="10344"/>
                  <a:pt x="22750" y="10344"/>
                  <a:pt x="22625" y="10219"/>
                </a:cubicBezTo>
                <a:cubicBezTo>
                  <a:pt x="22594" y="10188"/>
                  <a:pt x="22531" y="10125"/>
                  <a:pt x="22469" y="10063"/>
                </a:cubicBezTo>
                <a:cubicBezTo>
                  <a:pt x="22406" y="9969"/>
                  <a:pt x="22312" y="9969"/>
                  <a:pt x="22250" y="10031"/>
                </a:cubicBezTo>
                <a:cubicBezTo>
                  <a:pt x="21937" y="10250"/>
                  <a:pt x="21687" y="10531"/>
                  <a:pt x="21500" y="10875"/>
                </a:cubicBezTo>
                <a:cubicBezTo>
                  <a:pt x="21344" y="11031"/>
                  <a:pt x="21187" y="11219"/>
                  <a:pt x="21000" y="11375"/>
                </a:cubicBezTo>
                <a:cubicBezTo>
                  <a:pt x="21125" y="11156"/>
                  <a:pt x="21250" y="10938"/>
                  <a:pt x="21375" y="10719"/>
                </a:cubicBezTo>
                <a:cubicBezTo>
                  <a:pt x="21406" y="10688"/>
                  <a:pt x="21437" y="10625"/>
                  <a:pt x="21469" y="10563"/>
                </a:cubicBezTo>
                <a:cubicBezTo>
                  <a:pt x="21469" y="10563"/>
                  <a:pt x="21469" y="10563"/>
                  <a:pt x="21469" y="10563"/>
                </a:cubicBezTo>
                <a:cubicBezTo>
                  <a:pt x="21562" y="10531"/>
                  <a:pt x="21562" y="10406"/>
                  <a:pt x="21625" y="10344"/>
                </a:cubicBezTo>
                <a:cubicBezTo>
                  <a:pt x="21750" y="10250"/>
                  <a:pt x="21844" y="10094"/>
                  <a:pt x="21969" y="9969"/>
                </a:cubicBezTo>
                <a:cubicBezTo>
                  <a:pt x="22000" y="9938"/>
                  <a:pt x="22031" y="9906"/>
                  <a:pt x="22000" y="9875"/>
                </a:cubicBezTo>
                <a:cubicBezTo>
                  <a:pt x="21969" y="9844"/>
                  <a:pt x="21937" y="9875"/>
                  <a:pt x="21906" y="9875"/>
                </a:cubicBezTo>
                <a:cubicBezTo>
                  <a:pt x="21875" y="9906"/>
                  <a:pt x="21844" y="9906"/>
                  <a:pt x="21844" y="9906"/>
                </a:cubicBezTo>
                <a:cubicBezTo>
                  <a:pt x="21687" y="10031"/>
                  <a:pt x="21531" y="10125"/>
                  <a:pt x="21344" y="10156"/>
                </a:cubicBezTo>
                <a:cubicBezTo>
                  <a:pt x="21281" y="10188"/>
                  <a:pt x="21250" y="10188"/>
                  <a:pt x="21281" y="10250"/>
                </a:cubicBezTo>
                <a:cubicBezTo>
                  <a:pt x="21281" y="10250"/>
                  <a:pt x="21281" y="10250"/>
                  <a:pt x="21281" y="10250"/>
                </a:cubicBezTo>
                <a:cubicBezTo>
                  <a:pt x="21187" y="10375"/>
                  <a:pt x="21062" y="10469"/>
                  <a:pt x="20969" y="10563"/>
                </a:cubicBezTo>
                <a:cubicBezTo>
                  <a:pt x="21062" y="10469"/>
                  <a:pt x="21187" y="10375"/>
                  <a:pt x="21281" y="10250"/>
                </a:cubicBezTo>
                <a:cubicBezTo>
                  <a:pt x="21250" y="10250"/>
                  <a:pt x="21219" y="10250"/>
                  <a:pt x="21187" y="10219"/>
                </a:cubicBezTo>
                <a:cubicBezTo>
                  <a:pt x="21094" y="10125"/>
                  <a:pt x="21062" y="9938"/>
                  <a:pt x="20875" y="9969"/>
                </a:cubicBezTo>
                <a:cubicBezTo>
                  <a:pt x="20875" y="9844"/>
                  <a:pt x="20719" y="9938"/>
                  <a:pt x="20687" y="9875"/>
                </a:cubicBezTo>
                <a:cubicBezTo>
                  <a:pt x="20625" y="9688"/>
                  <a:pt x="20500" y="9625"/>
                  <a:pt x="20344" y="9563"/>
                </a:cubicBezTo>
                <a:cubicBezTo>
                  <a:pt x="20344" y="9531"/>
                  <a:pt x="20312" y="9531"/>
                  <a:pt x="20281" y="9531"/>
                </a:cubicBezTo>
                <a:cubicBezTo>
                  <a:pt x="20250" y="9563"/>
                  <a:pt x="20281" y="9594"/>
                  <a:pt x="20281" y="9625"/>
                </a:cubicBezTo>
                <a:cubicBezTo>
                  <a:pt x="20281" y="9656"/>
                  <a:pt x="20281" y="9688"/>
                  <a:pt x="20312" y="9719"/>
                </a:cubicBezTo>
                <a:cubicBezTo>
                  <a:pt x="20375" y="9781"/>
                  <a:pt x="20281" y="9813"/>
                  <a:pt x="20250" y="9844"/>
                </a:cubicBezTo>
                <a:cubicBezTo>
                  <a:pt x="20219" y="9875"/>
                  <a:pt x="20156" y="9875"/>
                  <a:pt x="20125" y="9813"/>
                </a:cubicBezTo>
                <a:cubicBezTo>
                  <a:pt x="20094" y="9688"/>
                  <a:pt x="20031" y="9688"/>
                  <a:pt x="19906" y="9781"/>
                </a:cubicBezTo>
                <a:cubicBezTo>
                  <a:pt x="19844" y="9813"/>
                  <a:pt x="19750" y="9750"/>
                  <a:pt x="19719" y="9875"/>
                </a:cubicBezTo>
                <a:cubicBezTo>
                  <a:pt x="19719" y="9906"/>
                  <a:pt x="19687" y="9875"/>
                  <a:pt x="19656" y="9844"/>
                </a:cubicBezTo>
                <a:cubicBezTo>
                  <a:pt x="19656" y="9813"/>
                  <a:pt x="19625" y="9813"/>
                  <a:pt x="19594" y="9813"/>
                </a:cubicBezTo>
                <a:cubicBezTo>
                  <a:pt x="19500" y="9781"/>
                  <a:pt x="19406" y="9781"/>
                  <a:pt x="19375" y="9656"/>
                </a:cubicBezTo>
                <a:cubicBezTo>
                  <a:pt x="19375" y="9594"/>
                  <a:pt x="19344" y="9594"/>
                  <a:pt x="19281" y="9625"/>
                </a:cubicBezTo>
                <a:cubicBezTo>
                  <a:pt x="19125" y="9688"/>
                  <a:pt x="18969" y="9688"/>
                  <a:pt x="18812" y="9750"/>
                </a:cubicBezTo>
                <a:cubicBezTo>
                  <a:pt x="18719" y="9813"/>
                  <a:pt x="18625" y="9750"/>
                  <a:pt x="18625" y="9625"/>
                </a:cubicBezTo>
                <a:cubicBezTo>
                  <a:pt x="18625" y="9531"/>
                  <a:pt x="18625" y="9406"/>
                  <a:pt x="18562" y="9313"/>
                </a:cubicBezTo>
                <a:cubicBezTo>
                  <a:pt x="18469" y="9188"/>
                  <a:pt x="18375" y="9063"/>
                  <a:pt x="18281" y="8906"/>
                </a:cubicBezTo>
                <a:cubicBezTo>
                  <a:pt x="18156" y="8688"/>
                  <a:pt x="18125" y="8438"/>
                  <a:pt x="18062" y="8219"/>
                </a:cubicBezTo>
                <a:cubicBezTo>
                  <a:pt x="18031" y="8063"/>
                  <a:pt x="18094" y="7906"/>
                  <a:pt x="18125" y="7781"/>
                </a:cubicBezTo>
                <a:cubicBezTo>
                  <a:pt x="18125" y="7750"/>
                  <a:pt x="18156" y="7719"/>
                  <a:pt x="18094" y="7688"/>
                </a:cubicBezTo>
                <a:cubicBezTo>
                  <a:pt x="18031" y="7656"/>
                  <a:pt x="18031" y="7625"/>
                  <a:pt x="18125" y="7594"/>
                </a:cubicBezTo>
                <a:cubicBezTo>
                  <a:pt x="18156" y="7594"/>
                  <a:pt x="18187" y="7563"/>
                  <a:pt x="18187" y="7531"/>
                </a:cubicBezTo>
                <a:cubicBezTo>
                  <a:pt x="18125" y="7406"/>
                  <a:pt x="18219" y="7281"/>
                  <a:pt x="18156" y="7156"/>
                </a:cubicBezTo>
                <a:cubicBezTo>
                  <a:pt x="18031" y="7344"/>
                  <a:pt x="17969" y="7563"/>
                  <a:pt x="17781" y="7688"/>
                </a:cubicBezTo>
                <a:cubicBezTo>
                  <a:pt x="17875" y="7469"/>
                  <a:pt x="18000" y="7281"/>
                  <a:pt x="18125" y="7063"/>
                </a:cubicBezTo>
                <a:cubicBezTo>
                  <a:pt x="18281" y="6844"/>
                  <a:pt x="18250" y="6594"/>
                  <a:pt x="18156" y="6344"/>
                </a:cubicBezTo>
                <a:cubicBezTo>
                  <a:pt x="18156" y="6281"/>
                  <a:pt x="18156" y="6188"/>
                  <a:pt x="18062" y="6188"/>
                </a:cubicBezTo>
                <a:cubicBezTo>
                  <a:pt x="18062" y="6188"/>
                  <a:pt x="18062" y="6188"/>
                  <a:pt x="18062" y="6188"/>
                </a:cubicBezTo>
                <a:cubicBezTo>
                  <a:pt x="18062" y="6094"/>
                  <a:pt x="18000" y="6094"/>
                  <a:pt x="17937" y="6094"/>
                </a:cubicBezTo>
                <a:cubicBezTo>
                  <a:pt x="17937" y="6063"/>
                  <a:pt x="17906" y="6063"/>
                  <a:pt x="17875" y="6063"/>
                </a:cubicBezTo>
                <a:cubicBezTo>
                  <a:pt x="17812" y="5938"/>
                  <a:pt x="17719" y="5938"/>
                  <a:pt x="17594" y="5938"/>
                </a:cubicBezTo>
                <a:cubicBezTo>
                  <a:pt x="17625" y="5906"/>
                  <a:pt x="17687" y="5906"/>
                  <a:pt x="17687" y="5875"/>
                </a:cubicBezTo>
                <a:cubicBezTo>
                  <a:pt x="17750" y="5875"/>
                  <a:pt x="17844" y="5844"/>
                  <a:pt x="17906" y="5906"/>
                </a:cubicBezTo>
                <a:cubicBezTo>
                  <a:pt x="18219" y="6031"/>
                  <a:pt x="18406" y="6375"/>
                  <a:pt x="18312" y="6719"/>
                </a:cubicBezTo>
                <a:cubicBezTo>
                  <a:pt x="18281" y="6875"/>
                  <a:pt x="18312" y="7000"/>
                  <a:pt x="18375" y="7125"/>
                </a:cubicBezTo>
                <a:cubicBezTo>
                  <a:pt x="18375" y="7219"/>
                  <a:pt x="18406" y="7281"/>
                  <a:pt x="18406" y="7375"/>
                </a:cubicBezTo>
                <a:cubicBezTo>
                  <a:pt x="18437" y="7531"/>
                  <a:pt x="18437" y="7688"/>
                  <a:pt x="18500" y="7844"/>
                </a:cubicBezTo>
                <a:cubicBezTo>
                  <a:pt x="18531" y="7938"/>
                  <a:pt x="18531" y="8063"/>
                  <a:pt x="18625" y="8156"/>
                </a:cubicBezTo>
                <a:cubicBezTo>
                  <a:pt x="18719" y="8219"/>
                  <a:pt x="18719" y="8344"/>
                  <a:pt x="18719" y="8438"/>
                </a:cubicBezTo>
                <a:cubicBezTo>
                  <a:pt x="18719" y="8531"/>
                  <a:pt x="18812" y="8688"/>
                  <a:pt x="18937" y="8688"/>
                </a:cubicBezTo>
                <a:cubicBezTo>
                  <a:pt x="19062" y="8656"/>
                  <a:pt x="19125" y="8750"/>
                  <a:pt x="19219" y="8813"/>
                </a:cubicBezTo>
                <a:cubicBezTo>
                  <a:pt x="19250" y="8844"/>
                  <a:pt x="19281" y="8938"/>
                  <a:pt x="19344" y="8938"/>
                </a:cubicBezTo>
                <a:cubicBezTo>
                  <a:pt x="19594" y="8938"/>
                  <a:pt x="19719" y="9219"/>
                  <a:pt x="19969" y="9188"/>
                </a:cubicBezTo>
                <a:cubicBezTo>
                  <a:pt x="19969" y="9188"/>
                  <a:pt x="20000" y="9219"/>
                  <a:pt x="20031" y="9250"/>
                </a:cubicBezTo>
                <a:cubicBezTo>
                  <a:pt x="20125" y="9281"/>
                  <a:pt x="20219" y="9281"/>
                  <a:pt x="20281" y="9125"/>
                </a:cubicBezTo>
                <a:cubicBezTo>
                  <a:pt x="20406" y="9125"/>
                  <a:pt x="20344" y="8969"/>
                  <a:pt x="20375" y="8969"/>
                </a:cubicBezTo>
                <a:cubicBezTo>
                  <a:pt x="20562" y="8875"/>
                  <a:pt x="20406" y="8781"/>
                  <a:pt x="20406" y="8688"/>
                </a:cubicBezTo>
                <a:cubicBezTo>
                  <a:pt x="20375" y="8500"/>
                  <a:pt x="20312" y="8344"/>
                  <a:pt x="20312" y="8156"/>
                </a:cubicBezTo>
                <a:cubicBezTo>
                  <a:pt x="20344" y="7719"/>
                  <a:pt x="20437" y="7344"/>
                  <a:pt x="20594" y="6938"/>
                </a:cubicBezTo>
                <a:cubicBezTo>
                  <a:pt x="20687" y="6719"/>
                  <a:pt x="20750" y="6500"/>
                  <a:pt x="20781" y="6250"/>
                </a:cubicBezTo>
                <a:cubicBezTo>
                  <a:pt x="20812" y="6000"/>
                  <a:pt x="20750" y="5781"/>
                  <a:pt x="20781" y="5531"/>
                </a:cubicBezTo>
                <a:cubicBezTo>
                  <a:pt x="20812" y="5375"/>
                  <a:pt x="20844" y="5219"/>
                  <a:pt x="20781" y="5094"/>
                </a:cubicBezTo>
                <a:cubicBezTo>
                  <a:pt x="20750" y="4938"/>
                  <a:pt x="20687" y="4813"/>
                  <a:pt x="20625" y="4656"/>
                </a:cubicBezTo>
                <a:cubicBezTo>
                  <a:pt x="20625" y="4656"/>
                  <a:pt x="20625" y="4625"/>
                  <a:pt x="20625" y="4594"/>
                </a:cubicBezTo>
                <a:cubicBezTo>
                  <a:pt x="20625" y="4563"/>
                  <a:pt x="20625" y="4531"/>
                  <a:pt x="20625" y="4500"/>
                </a:cubicBezTo>
                <a:cubicBezTo>
                  <a:pt x="20625" y="4375"/>
                  <a:pt x="20531" y="4250"/>
                  <a:pt x="20594" y="4125"/>
                </a:cubicBezTo>
                <a:cubicBezTo>
                  <a:pt x="20625" y="4063"/>
                  <a:pt x="20625" y="3969"/>
                  <a:pt x="20594" y="3906"/>
                </a:cubicBezTo>
                <a:cubicBezTo>
                  <a:pt x="20562" y="3813"/>
                  <a:pt x="20562" y="3719"/>
                  <a:pt x="20625" y="3625"/>
                </a:cubicBezTo>
                <a:cubicBezTo>
                  <a:pt x="20656" y="3563"/>
                  <a:pt x="20656" y="3469"/>
                  <a:pt x="20594" y="3438"/>
                </a:cubicBezTo>
                <a:cubicBezTo>
                  <a:pt x="20562" y="3406"/>
                  <a:pt x="20500" y="3406"/>
                  <a:pt x="20437" y="3469"/>
                </a:cubicBezTo>
                <a:cubicBezTo>
                  <a:pt x="20406" y="3500"/>
                  <a:pt x="20312" y="3500"/>
                  <a:pt x="20250" y="3469"/>
                </a:cubicBezTo>
                <a:cubicBezTo>
                  <a:pt x="20250" y="3344"/>
                  <a:pt x="20250" y="3250"/>
                  <a:pt x="20344" y="3188"/>
                </a:cubicBezTo>
                <a:cubicBezTo>
                  <a:pt x="20312" y="3125"/>
                  <a:pt x="20187" y="3219"/>
                  <a:pt x="20219" y="3094"/>
                </a:cubicBezTo>
                <a:cubicBezTo>
                  <a:pt x="20281" y="3063"/>
                  <a:pt x="20250" y="3031"/>
                  <a:pt x="20250" y="3000"/>
                </a:cubicBezTo>
                <a:cubicBezTo>
                  <a:pt x="20250" y="3000"/>
                  <a:pt x="20250" y="3000"/>
                  <a:pt x="20250" y="3000"/>
                </a:cubicBezTo>
                <a:cubicBezTo>
                  <a:pt x="20312" y="3000"/>
                  <a:pt x="20375" y="3000"/>
                  <a:pt x="20344" y="2906"/>
                </a:cubicBezTo>
                <a:cubicBezTo>
                  <a:pt x="20312" y="2938"/>
                  <a:pt x="20281" y="2969"/>
                  <a:pt x="20250" y="3000"/>
                </a:cubicBezTo>
                <a:cubicBezTo>
                  <a:pt x="20250" y="3000"/>
                  <a:pt x="20250" y="3000"/>
                  <a:pt x="20250" y="3000"/>
                </a:cubicBezTo>
                <a:cubicBezTo>
                  <a:pt x="20250" y="3000"/>
                  <a:pt x="20250" y="3000"/>
                  <a:pt x="20250" y="3000"/>
                </a:cubicBezTo>
                <a:cubicBezTo>
                  <a:pt x="20125" y="3000"/>
                  <a:pt x="20156" y="2906"/>
                  <a:pt x="20125" y="2813"/>
                </a:cubicBezTo>
                <a:cubicBezTo>
                  <a:pt x="20031" y="2844"/>
                  <a:pt x="20031" y="2750"/>
                  <a:pt x="20000" y="2719"/>
                </a:cubicBezTo>
                <a:cubicBezTo>
                  <a:pt x="19937" y="2531"/>
                  <a:pt x="19812" y="2406"/>
                  <a:pt x="19625" y="2313"/>
                </a:cubicBezTo>
                <a:cubicBezTo>
                  <a:pt x="19469" y="2250"/>
                  <a:pt x="19281" y="2156"/>
                  <a:pt x="19250" y="1938"/>
                </a:cubicBezTo>
                <a:cubicBezTo>
                  <a:pt x="19219" y="1844"/>
                  <a:pt x="19187" y="1750"/>
                  <a:pt x="19094" y="1719"/>
                </a:cubicBezTo>
                <a:cubicBezTo>
                  <a:pt x="18937" y="1531"/>
                  <a:pt x="18875" y="1500"/>
                  <a:pt x="18781" y="1594"/>
                </a:cubicBezTo>
                <a:cubicBezTo>
                  <a:pt x="18781" y="1531"/>
                  <a:pt x="18781" y="1469"/>
                  <a:pt x="18812" y="1406"/>
                </a:cubicBezTo>
                <a:cubicBezTo>
                  <a:pt x="18844" y="1313"/>
                  <a:pt x="18812" y="1250"/>
                  <a:pt x="18687" y="1281"/>
                </a:cubicBezTo>
                <a:cubicBezTo>
                  <a:pt x="18594" y="1188"/>
                  <a:pt x="18437" y="1219"/>
                  <a:pt x="18344" y="1156"/>
                </a:cubicBezTo>
                <a:cubicBezTo>
                  <a:pt x="18312" y="1125"/>
                  <a:pt x="18281" y="1094"/>
                  <a:pt x="18219" y="1125"/>
                </a:cubicBezTo>
                <a:cubicBezTo>
                  <a:pt x="18000" y="1125"/>
                  <a:pt x="17812" y="1188"/>
                  <a:pt x="17625" y="1250"/>
                </a:cubicBezTo>
                <a:cubicBezTo>
                  <a:pt x="17594" y="1219"/>
                  <a:pt x="17687" y="1156"/>
                  <a:pt x="17625" y="1156"/>
                </a:cubicBezTo>
                <a:cubicBezTo>
                  <a:pt x="17469" y="1125"/>
                  <a:pt x="17312" y="1031"/>
                  <a:pt x="17156" y="1094"/>
                </a:cubicBezTo>
                <a:cubicBezTo>
                  <a:pt x="16969" y="1156"/>
                  <a:pt x="16750" y="1250"/>
                  <a:pt x="16531" y="1188"/>
                </a:cubicBezTo>
                <a:cubicBezTo>
                  <a:pt x="16469" y="1188"/>
                  <a:pt x="16469" y="1219"/>
                  <a:pt x="16469" y="1250"/>
                </a:cubicBezTo>
                <a:cubicBezTo>
                  <a:pt x="16469" y="1250"/>
                  <a:pt x="16437" y="1250"/>
                  <a:pt x="16437" y="1250"/>
                </a:cubicBezTo>
                <a:cubicBezTo>
                  <a:pt x="16375" y="1250"/>
                  <a:pt x="16312" y="1281"/>
                  <a:pt x="16250" y="1281"/>
                </a:cubicBezTo>
                <a:cubicBezTo>
                  <a:pt x="16250" y="1250"/>
                  <a:pt x="16219" y="1250"/>
                  <a:pt x="16219" y="1250"/>
                </a:cubicBezTo>
                <a:cubicBezTo>
                  <a:pt x="16219" y="1219"/>
                  <a:pt x="16219" y="1156"/>
                  <a:pt x="16187" y="1219"/>
                </a:cubicBezTo>
                <a:cubicBezTo>
                  <a:pt x="16125" y="1313"/>
                  <a:pt x="16062" y="1344"/>
                  <a:pt x="15969" y="1344"/>
                </a:cubicBezTo>
                <a:cubicBezTo>
                  <a:pt x="15844" y="1406"/>
                  <a:pt x="15719" y="1313"/>
                  <a:pt x="15625" y="1344"/>
                </a:cubicBezTo>
                <a:cubicBezTo>
                  <a:pt x="15437" y="1406"/>
                  <a:pt x="15219" y="1344"/>
                  <a:pt x="15062" y="1500"/>
                </a:cubicBezTo>
                <a:cubicBezTo>
                  <a:pt x="15062" y="1500"/>
                  <a:pt x="15031" y="1500"/>
                  <a:pt x="15000" y="1500"/>
                </a:cubicBezTo>
                <a:cubicBezTo>
                  <a:pt x="14812" y="1531"/>
                  <a:pt x="14625" y="1563"/>
                  <a:pt x="14500" y="1719"/>
                </a:cubicBezTo>
                <a:cubicBezTo>
                  <a:pt x="14437" y="1813"/>
                  <a:pt x="14344" y="1813"/>
                  <a:pt x="14250" y="1844"/>
                </a:cubicBezTo>
                <a:cubicBezTo>
                  <a:pt x="14125" y="1844"/>
                  <a:pt x="14000" y="1875"/>
                  <a:pt x="13906" y="1969"/>
                </a:cubicBezTo>
                <a:cubicBezTo>
                  <a:pt x="13906" y="1969"/>
                  <a:pt x="13906" y="1969"/>
                  <a:pt x="13906" y="1969"/>
                </a:cubicBezTo>
                <a:cubicBezTo>
                  <a:pt x="13781" y="1938"/>
                  <a:pt x="13750" y="2031"/>
                  <a:pt x="13719" y="2125"/>
                </a:cubicBezTo>
                <a:cubicBezTo>
                  <a:pt x="13719" y="2156"/>
                  <a:pt x="13719" y="2156"/>
                  <a:pt x="13719" y="2188"/>
                </a:cubicBezTo>
                <a:cubicBezTo>
                  <a:pt x="13562" y="2219"/>
                  <a:pt x="13687" y="2094"/>
                  <a:pt x="13625" y="2063"/>
                </a:cubicBezTo>
                <a:cubicBezTo>
                  <a:pt x="13594" y="2063"/>
                  <a:pt x="13562" y="2094"/>
                  <a:pt x="13531" y="2094"/>
                </a:cubicBezTo>
                <a:cubicBezTo>
                  <a:pt x="13437" y="2156"/>
                  <a:pt x="13469" y="2313"/>
                  <a:pt x="13312" y="2313"/>
                </a:cubicBezTo>
                <a:cubicBezTo>
                  <a:pt x="13312" y="2313"/>
                  <a:pt x="13312" y="2344"/>
                  <a:pt x="13344" y="2344"/>
                </a:cubicBezTo>
                <a:cubicBezTo>
                  <a:pt x="13312" y="2344"/>
                  <a:pt x="13312" y="2344"/>
                  <a:pt x="13312" y="2344"/>
                </a:cubicBezTo>
                <a:cubicBezTo>
                  <a:pt x="13281" y="2375"/>
                  <a:pt x="13281" y="2375"/>
                  <a:pt x="13281" y="2406"/>
                </a:cubicBezTo>
                <a:cubicBezTo>
                  <a:pt x="13281" y="2469"/>
                  <a:pt x="13281" y="2531"/>
                  <a:pt x="13281" y="2563"/>
                </a:cubicBezTo>
                <a:cubicBezTo>
                  <a:pt x="13281" y="2625"/>
                  <a:pt x="13281" y="2656"/>
                  <a:pt x="13344" y="2656"/>
                </a:cubicBezTo>
                <a:cubicBezTo>
                  <a:pt x="13344" y="2656"/>
                  <a:pt x="13344" y="2656"/>
                  <a:pt x="13344" y="2656"/>
                </a:cubicBezTo>
                <a:cubicBezTo>
                  <a:pt x="13406" y="2781"/>
                  <a:pt x="13344" y="2906"/>
                  <a:pt x="13344" y="3031"/>
                </a:cubicBezTo>
                <a:cubicBezTo>
                  <a:pt x="13312" y="3031"/>
                  <a:pt x="13281" y="2969"/>
                  <a:pt x="13250" y="2969"/>
                </a:cubicBezTo>
                <a:cubicBezTo>
                  <a:pt x="13281" y="2781"/>
                  <a:pt x="13156" y="2656"/>
                  <a:pt x="13187" y="2500"/>
                </a:cubicBezTo>
                <a:cubicBezTo>
                  <a:pt x="13094" y="2531"/>
                  <a:pt x="13094" y="2656"/>
                  <a:pt x="13094" y="2719"/>
                </a:cubicBezTo>
                <a:cubicBezTo>
                  <a:pt x="13062" y="2719"/>
                  <a:pt x="13031" y="2688"/>
                  <a:pt x="13000" y="2656"/>
                </a:cubicBezTo>
                <a:cubicBezTo>
                  <a:pt x="13031" y="2813"/>
                  <a:pt x="13094" y="2938"/>
                  <a:pt x="13094" y="3094"/>
                </a:cubicBezTo>
                <a:cubicBezTo>
                  <a:pt x="13094" y="3344"/>
                  <a:pt x="13000" y="3219"/>
                  <a:pt x="12969" y="3188"/>
                </a:cubicBezTo>
                <a:cubicBezTo>
                  <a:pt x="13000" y="3250"/>
                  <a:pt x="13125" y="3250"/>
                  <a:pt x="13187" y="3344"/>
                </a:cubicBezTo>
                <a:cubicBezTo>
                  <a:pt x="13281" y="3500"/>
                  <a:pt x="13437" y="3594"/>
                  <a:pt x="13625" y="3594"/>
                </a:cubicBezTo>
                <a:cubicBezTo>
                  <a:pt x="13625" y="3625"/>
                  <a:pt x="13656" y="3656"/>
                  <a:pt x="13687" y="3625"/>
                </a:cubicBezTo>
                <a:cubicBezTo>
                  <a:pt x="13719" y="3656"/>
                  <a:pt x="13781" y="3688"/>
                  <a:pt x="13812" y="3719"/>
                </a:cubicBezTo>
                <a:cubicBezTo>
                  <a:pt x="13875" y="3781"/>
                  <a:pt x="14094" y="3750"/>
                  <a:pt x="14000" y="3906"/>
                </a:cubicBezTo>
                <a:cubicBezTo>
                  <a:pt x="13844" y="4188"/>
                  <a:pt x="13719" y="4469"/>
                  <a:pt x="13594" y="4750"/>
                </a:cubicBezTo>
                <a:cubicBezTo>
                  <a:pt x="13469" y="5031"/>
                  <a:pt x="13312" y="5250"/>
                  <a:pt x="13219" y="5531"/>
                </a:cubicBezTo>
                <a:cubicBezTo>
                  <a:pt x="13125" y="5719"/>
                  <a:pt x="13094" y="5906"/>
                  <a:pt x="13219" y="6125"/>
                </a:cubicBezTo>
                <a:cubicBezTo>
                  <a:pt x="13281" y="6219"/>
                  <a:pt x="13312" y="6375"/>
                  <a:pt x="13219" y="6469"/>
                </a:cubicBezTo>
                <a:cubicBezTo>
                  <a:pt x="13000" y="6719"/>
                  <a:pt x="12875" y="7031"/>
                  <a:pt x="12656" y="7313"/>
                </a:cubicBezTo>
                <a:cubicBezTo>
                  <a:pt x="12469" y="7563"/>
                  <a:pt x="12562" y="7875"/>
                  <a:pt x="12875" y="7969"/>
                </a:cubicBezTo>
                <a:cubicBezTo>
                  <a:pt x="13031" y="8031"/>
                  <a:pt x="13156" y="8063"/>
                  <a:pt x="13156" y="8250"/>
                </a:cubicBezTo>
                <a:cubicBezTo>
                  <a:pt x="13156" y="8250"/>
                  <a:pt x="13156" y="8250"/>
                  <a:pt x="13187" y="8281"/>
                </a:cubicBezTo>
                <a:cubicBezTo>
                  <a:pt x="13187" y="8313"/>
                  <a:pt x="13187" y="8344"/>
                  <a:pt x="13187" y="8406"/>
                </a:cubicBezTo>
                <a:cubicBezTo>
                  <a:pt x="13187" y="8500"/>
                  <a:pt x="13219" y="8594"/>
                  <a:pt x="13344" y="8594"/>
                </a:cubicBezTo>
                <a:cubicBezTo>
                  <a:pt x="13375" y="8625"/>
                  <a:pt x="13375" y="8656"/>
                  <a:pt x="13406" y="8656"/>
                </a:cubicBezTo>
                <a:cubicBezTo>
                  <a:pt x="13500" y="8750"/>
                  <a:pt x="13437" y="8844"/>
                  <a:pt x="13437" y="8938"/>
                </a:cubicBezTo>
                <a:cubicBezTo>
                  <a:pt x="13437" y="9000"/>
                  <a:pt x="13500" y="9031"/>
                  <a:pt x="13531" y="9000"/>
                </a:cubicBezTo>
                <a:cubicBezTo>
                  <a:pt x="13687" y="8938"/>
                  <a:pt x="13781" y="9000"/>
                  <a:pt x="13906" y="9031"/>
                </a:cubicBezTo>
                <a:cubicBezTo>
                  <a:pt x="14156" y="9219"/>
                  <a:pt x="14312" y="9469"/>
                  <a:pt x="14375" y="9750"/>
                </a:cubicBezTo>
                <a:cubicBezTo>
                  <a:pt x="14375" y="9781"/>
                  <a:pt x="14375" y="9813"/>
                  <a:pt x="14437" y="9813"/>
                </a:cubicBezTo>
                <a:cubicBezTo>
                  <a:pt x="14437" y="9813"/>
                  <a:pt x="14437" y="9844"/>
                  <a:pt x="14437" y="9844"/>
                </a:cubicBezTo>
                <a:cubicBezTo>
                  <a:pt x="14437" y="9844"/>
                  <a:pt x="14437" y="9844"/>
                  <a:pt x="14437" y="9844"/>
                </a:cubicBezTo>
                <a:cubicBezTo>
                  <a:pt x="14406" y="9906"/>
                  <a:pt x="14375" y="9969"/>
                  <a:pt x="14375" y="10063"/>
                </a:cubicBezTo>
                <a:cubicBezTo>
                  <a:pt x="14344" y="10156"/>
                  <a:pt x="14312" y="10250"/>
                  <a:pt x="14250" y="10313"/>
                </a:cubicBezTo>
                <a:cubicBezTo>
                  <a:pt x="14250" y="10313"/>
                  <a:pt x="14250" y="10313"/>
                  <a:pt x="14219" y="10313"/>
                </a:cubicBezTo>
                <a:cubicBezTo>
                  <a:pt x="14250" y="10313"/>
                  <a:pt x="14250" y="10313"/>
                  <a:pt x="14250" y="10344"/>
                </a:cubicBezTo>
                <a:cubicBezTo>
                  <a:pt x="14250" y="10344"/>
                  <a:pt x="14250" y="10375"/>
                  <a:pt x="14250" y="10375"/>
                </a:cubicBezTo>
                <a:cubicBezTo>
                  <a:pt x="14187" y="10563"/>
                  <a:pt x="14125" y="10719"/>
                  <a:pt x="14344" y="10813"/>
                </a:cubicBezTo>
                <a:cubicBezTo>
                  <a:pt x="14375" y="10844"/>
                  <a:pt x="14406" y="10875"/>
                  <a:pt x="14406" y="10938"/>
                </a:cubicBezTo>
                <a:cubicBezTo>
                  <a:pt x="14406" y="10969"/>
                  <a:pt x="14344" y="11000"/>
                  <a:pt x="14312" y="10969"/>
                </a:cubicBezTo>
                <a:cubicBezTo>
                  <a:pt x="14156" y="10688"/>
                  <a:pt x="13937" y="10781"/>
                  <a:pt x="13687" y="10813"/>
                </a:cubicBezTo>
                <a:cubicBezTo>
                  <a:pt x="13562" y="10813"/>
                  <a:pt x="13406" y="10906"/>
                  <a:pt x="13281" y="10781"/>
                </a:cubicBezTo>
                <a:cubicBezTo>
                  <a:pt x="13250" y="10781"/>
                  <a:pt x="13219" y="10781"/>
                  <a:pt x="13187" y="10781"/>
                </a:cubicBezTo>
                <a:cubicBezTo>
                  <a:pt x="13031" y="10781"/>
                  <a:pt x="12875" y="10750"/>
                  <a:pt x="12781" y="10594"/>
                </a:cubicBezTo>
                <a:cubicBezTo>
                  <a:pt x="12687" y="10500"/>
                  <a:pt x="12562" y="10469"/>
                  <a:pt x="12437" y="10531"/>
                </a:cubicBezTo>
                <a:cubicBezTo>
                  <a:pt x="12344" y="10531"/>
                  <a:pt x="12312" y="10594"/>
                  <a:pt x="12281" y="10625"/>
                </a:cubicBezTo>
                <a:cubicBezTo>
                  <a:pt x="12187" y="10469"/>
                  <a:pt x="12156" y="10281"/>
                  <a:pt x="11906" y="10313"/>
                </a:cubicBezTo>
                <a:cubicBezTo>
                  <a:pt x="11906" y="10313"/>
                  <a:pt x="11906" y="10281"/>
                  <a:pt x="11906" y="10281"/>
                </a:cubicBezTo>
                <a:cubicBezTo>
                  <a:pt x="11719" y="10094"/>
                  <a:pt x="11469" y="10000"/>
                  <a:pt x="11219" y="9906"/>
                </a:cubicBezTo>
                <a:cubicBezTo>
                  <a:pt x="10969" y="9781"/>
                  <a:pt x="10719" y="9688"/>
                  <a:pt x="10437" y="9594"/>
                </a:cubicBezTo>
                <a:cubicBezTo>
                  <a:pt x="10219" y="9531"/>
                  <a:pt x="10031" y="9469"/>
                  <a:pt x="9812" y="9531"/>
                </a:cubicBezTo>
                <a:cubicBezTo>
                  <a:pt x="9750" y="9563"/>
                  <a:pt x="9656" y="9594"/>
                  <a:pt x="9594" y="9594"/>
                </a:cubicBezTo>
                <a:cubicBezTo>
                  <a:pt x="9375" y="9656"/>
                  <a:pt x="9125" y="9594"/>
                  <a:pt x="8906" y="9688"/>
                </a:cubicBezTo>
                <a:cubicBezTo>
                  <a:pt x="8812" y="9719"/>
                  <a:pt x="8719" y="9688"/>
                  <a:pt x="8625" y="9656"/>
                </a:cubicBezTo>
                <a:cubicBezTo>
                  <a:pt x="8469" y="9594"/>
                  <a:pt x="8344" y="9563"/>
                  <a:pt x="8219" y="9531"/>
                </a:cubicBezTo>
                <a:cubicBezTo>
                  <a:pt x="8187" y="9531"/>
                  <a:pt x="8125" y="9531"/>
                  <a:pt x="8125" y="9500"/>
                </a:cubicBezTo>
                <a:cubicBezTo>
                  <a:pt x="8187" y="9438"/>
                  <a:pt x="8094" y="9375"/>
                  <a:pt x="8156" y="9344"/>
                </a:cubicBezTo>
                <a:cubicBezTo>
                  <a:pt x="8187" y="9313"/>
                  <a:pt x="8250" y="9313"/>
                  <a:pt x="8281" y="9375"/>
                </a:cubicBezTo>
                <a:cubicBezTo>
                  <a:pt x="8344" y="9469"/>
                  <a:pt x="8469" y="9469"/>
                  <a:pt x="8562" y="9500"/>
                </a:cubicBezTo>
                <a:cubicBezTo>
                  <a:pt x="8875" y="9563"/>
                  <a:pt x="9156" y="9500"/>
                  <a:pt x="9469" y="9438"/>
                </a:cubicBezTo>
                <a:cubicBezTo>
                  <a:pt x="9500" y="9438"/>
                  <a:pt x="9531" y="9438"/>
                  <a:pt x="9531" y="9375"/>
                </a:cubicBezTo>
                <a:cubicBezTo>
                  <a:pt x="9531" y="9344"/>
                  <a:pt x="9469" y="9375"/>
                  <a:pt x="9437" y="9344"/>
                </a:cubicBezTo>
                <a:cubicBezTo>
                  <a:pt x="9500" y="9313"/>
                  <a:pt x="9562" y="9344"/>
                  <a:pt x="9625" y="9281"/>
                </a:cubicBezTo>
                <a:cubicBezTo>
                  <a:pt x="9500" y="9188"/>
                  <a:pt x="9406" y="9094"/>
                  <a:pt x="9312" y="9000"/>
                </a:cubicBezTo>
                <a:cubicBezTo>
                  <a:pt x="9062" y="8750"/>
                  <a:pt x="8875" y="8469"/>
                  <a:pt x="8625" y="8219"/>
                </a:cubicBezTo>
                <a:cubicBezTo>
                  <a:pt x="8219" y="7844"/>
                  <a:pt x="7781" y="7500"/>
                  <a:pt x="7344" y="7125"/>
                </a:cubicBezTo>
                <a:cubicBezTo>
                  <a:pt x="6969" y="6813"/>
                  <a:pt x="6594" y="6469"/>
                  <a:pt x="6187" y="6188"/>
                </a:cubicBezTo>
                <a:cubicBezTo>
                  <a:pt x="6031" y="6063"/>
                  <a:pt x="5844" y="5938"/>
                  <a:pt x="5687" y="5813"/>
                </a:cubicBezTo>
                <a:cubicBezTo>
                  <a:pt x="5500" y="5625"/>
                  <a:pt x="5344" y="5438"/>
                  <a:pt x="5156" y="5250"/>
                </a:cubicBezTo>
                <a:cubicBezTo>
                  <a:pt x="4906" y="4969"/>
                  <a:pt x="4719" y="4656"/>
                  <a:pt x="4437" y="4406"/>
                </a:cubicBezTo>
                <a:cubicBezTo>
                  <a:pt x="4156" y="4156"/>
                  <a:pt x="3969" y="3844"/>
                  <a:pt x="3719" y="3594"/>
                </a:cubicBezTo>
                <a:cubicBezTo>
                  <a:pt x="3437" y="3313"/>
                  <a:pt x="3219" y="3000"/>
                  <a:pt x="3000" y="2656"/>
                </a:cubicBezTo>
                <a:cubicBezTo>
                  <a:pt x="2969" y="2594"/>
                  <a:pt x="2969" y="2563"/>
                  <a:pt x="2969" y="2500"/>
                </a:cubicBezTo>
                <a:cubicBezTo>
                  <a:pt x="2969" y="2156"/>
                  <a:pt x="2969" y="1813"/>
                  <a:pt x="3000" y="1469"/>
                </a:cubicBezTo>
                <a:cubicBezTo>
                  <a:pt x="3031" y="1313"/>
                  <a:pt x="3000" y="1156"/>
                  <a:pt x="2812" y="1063"/>
                </a:cubicBezTo>
                <a:cubicBezTo>
                  <a:pt x="2719" y="1000"/>
                  <a:pt x="2594" y="906"/>
                  <a:pt x="2625" y="781"/>
                </a:cubicBezTo>
                <a:cubicBezTo>
                  <a:pt x="2687" y="531"/>
                  <a:pt x="2469" y="406"/>
                  <a:pt x="2344" y="250"/>
                </a:cubicBezTo>
                <a:cubicBezTo>
                  <a:pt x="2312" y="219"/>
                  <a:pt x="2250" y="188"/>
                  <a:pt x="2219" y="188"/>
                </a:cubicBezTo>
                <a:cubicBezTo>
                  <a:pt x="1906" y="125"/>
                  <a:pt x="1594" y="0"/>
                  <a:pt x="1250" y="125"/>
                </a:cubicBezTo>
                <a:cubicBezTo>
                  <a:pt x="1219" y="125"/>
                  <a:pt x="1125" y="156"/>
                  <a:pt x="1094" y="219"/>
                </a:cubicBezTo>
                <a:cubicBezTo>
                  <a:pt x="1031" y="219"/>
                  <a:pt x="1031" y="281"/>
                  <a:pt x="1000" y="344"/>
                </a:cubicBezTo>
                <a:cubicBezTo>
                  <a:pt x="937" y="375"/>
                  <a:pt x="875" y="406"/>
                  <a:pt x="781" y="438"/>
                </a:cubicBezTo>
                <a:cubicBezTo>
                  <a:pt x="594" y="500"/>
                  <a:pt x="500" y="594"/>
                  <a:pt x="500" y="781"/>
                </a:cubicBezTo>
                <a:cubicBezTo>
                  <a:pt x="500" y="781"/>
                  <a:pt x="500" y="813"/>
                  <a:pt x="500" y="844"/>
                </a:cubicBezTo>
                <a:cubicBezTo>
                  <a:pt x="469" y="906"/>
                  <a:pt x="562" y="1000"/>
                  <a:pt x="500" y="1063"/>
                </a:cubicBezTo>
                <a:cubicBezTo>
                  <a:pt x="312" y="1188"/>
                  <a:pt x="156" y="1313"/>
                  <a:pt x="219" y="1563"/>
                </a:cubicBezTo>
                <a:cubicBezTo>
                  <a:pt x="250" y="1656"/>
                  <a:pt x="250" y="1719"/>
                  <a:pt x="156" y="1781"/>
                </a:cubicBezTo>
                <a:cubicBezTo>
                  <a:pt x="125" y="1813"/>
                  <a:pt x="125" y="1844"/>
                  <a:pt x="125" y="1906"/>
                </a:cubicBezTo>
                <a:cubicBezTo>
                  <a:pt x="125" y="1906"/>
                  <a:pt x="94" y="1906"/>
                  <a:pt x="94" y="1906"/>
                </a:cubicBezTo>
                <a:cubicBezTo>
                  <a:pt x="62" y="1938"/>
                  <a:pt x="31" y="1969"/>
                  <a:pt x="31" y="2031"/>
                </a:cubicBezTo>
                <a:cubicBezTo>
                  <a:pt x="0" y="2219"/>
                  <a:pt x="62" y="2375"/>
                  <a:pt x="219" y="2500"/>
                </a:cubicBezTo>
                <a:cubicBezTo>
                  <a:pt x="219" y="2625"/>
                  <a:pt x="312" y="2719"/>
                  <a:pt x="437" y="2781"/>
                </a:cubicBezTo>
                <a:cubicBezTo>
                  <a:pt x="500" y="2844"/>
                  <a:pt x="500" y="2938"/>
                  <a:pt x="562" y="3000"/>
                </a:cubicBezTo>
                <a:cubicBezTo>
                  <a:pt x="687" y="3219"/>
                  <a:pt x="906" y="3375"/>
                  <a:pt x="1094" y="3563"/>
                </a:cubicBezTo>
                <a:cubicBezTo>
                  <a:pt x="1281" y="3781"/>
                  <a:pt x="1500" y="4000"/>
                  <a:pt x="1781" y="4125"/>
                </a:cubicBezTo>
                <a:cubicBezTo>
                  <a:pt x="1875" y="4156"/>
                  <a:pt x="1969" y="4250"/>
                  <a:pt x="2031" y="4344"/>
                </a:cubicBezTo>
                <a:cubicBezTo>
                  <a:pt x="2344" y="4719"/>
                  <a:pt x="2594" y="5094"/>
                  <a:pt x="2812" y="5500"/>
                </a:cubicBezTo>
                <a:cubicBezTo>
                  <a:pt x="2812" y="5531"/>
                  <a:pt x="2844" y="5594"/>
                  <a:pt x="2875" y="5625"/>
                </a:cubicBezTo>
                <a:cubicBezTo>
                  <a:pt x="2875" y="5625"/>
                  <a:pt x="2875" y="5625"/>
                  <a:pt x="2875" y="5625"/>
                </a:cubicBezTo>
                <a:cubicBezTo>
                  <a:pt x="2875" y="5656"/>
                  <a:pt x="2906" y="5719"/>
                  <a:pt x="2937" y="5750"/>
                </a:cubicBezTo>
                <a:cubicBezTo>
                  <a:pt x="2937" y="5750"/>
                  <a:pt x="2969" y="5750"/>
                  <a:pt x="2969" y="5781"/>
                </a:cubicBezTo>
                <a:cubicBezTo>
                  <a:pt x="2969" y="5813"/>
                  <a:pt x="2969" y="5844"/>
                  <a:pt x="3000" y="5844"/>
                </a:cubicBezTo>
                <a:cubicBezTo>
                  <a:pt x="3000" y="5844"/>
                  <a:pt x="3000" y="5844"/>
                  <a:pt x="3000" y="5844"/>
                </a:cubicBezTo>
                <a:cubicBezTo>
                  <a:pt x="3031" y="5938"/>
                  <a:pt x="3062" y="6000"/>
                  <a:pt x="3125" y="6063"/>
                </a:cubicBezTo>
                <a:cubicBezTo>
                  <a:pt x="3469" y="6625"/>
                  <a:pt x="3781" y="7188"/>
                  <a:pt x="4062" y="7781"/>
                </a:cubicBezTo>
                <a:cubicBezTo>
                  <a:pt x="4375" y="8469"/>
                  <a:pt x="4750" y="9125"/>
                  <a:pt x="5281" y="9688"/>
                </a:cubicBezTo>
                <a:cubicBezTo>
                  <a:pt x="5562" y="10000"/>
                  <a:pt x="5844" y="10375"/>
                  <a:pt x="6219" y="10625"/>
                </a:cubicBezTo>
                <a:cubicBezTo>
                  <a:pt x="6219" y="10625"/>
                  <a:pt x="6219" y="10625"/>
                  <a:pt x="6219" y="10625"/>
                </a:cubicBezTo>
                <a:cubicBezTo>
                  <a:pt x="6219" y="10625"/>
                  <a:pt x="6219" y="10625"/>
                  <a:pt x="6219" y="10625"/>
                </a:cubicBezTo>
                <a:cubicBezTo>
                  <a:pt x="6250" y="10656"/>
                  <a:pt x="6250" y="10719"/>
                  <a:pt x="6312" y="10719"/>
                </a:cubicBezTo>
                <a:cubicBezTo>
                  <a:pt x="6312" y="10719"/>
                  <a:pt x="6312" y="10719"/>
                  <a:pt x="6312" y="10719"/>
                </a:cubicBezTo>
                <a:cubicBezTo>
                  <a:pt x="6500" y="10938"/>
                  <a:pt x="6687" y="11094"/>
                  <a:pt x="6937" y="11188"/>
                </a:cubicBezTo>
                <a:cubicBezTo>
                  <a:pt x="7094" y="11281"/>
                  <a:pt x="7281" y="11406"/>
                  <a:pt x="7469" y="11500"/>
                </a:cubicBezTo>
                <a:cubicBezTo>
                  <a:pt x="7719" y="11688"/>
                  <a:pt x="7969" y="11875"/>
                  <a:pt x="8219" y="12094"/>
                </a:cubicBezTo>
                <a:cubicBezTo>
                  <a:pt x="8219" y="12156"/>
                  <a:pt x="8250" y="12188"/>
                  <a:pt x="8312" y="12188"/>
                </a:cubicBezTo>
                <a:cubicBezTo>
                  <a:pt x="8312" y="12219"/>
                  <a:pt x="8312" y="12250"/>
                  <a:pt x="8344" y="12250"/>
                </a:cubicBezTo>
                <a:cubicBezTo>
                  <a:pt x="8562" y="12406"/>
                  <a:pt x="8750" y="12563"/>
                  <a:pt x="8969" y="12719"/>
                </a:cubicBezTo>
                <a:cubicBezTo>
                  <a:pt x="9187" y="12844"/>
                  <a:pt x="9375" y="13031"/>
                  <a:pt x="9594" y="13125"/>
                </a:cubicBezTo>
                <a:cubicBezTo>
                  <a:pt x="9781" y="13281"/>
                  <a:pt x="9969" y="13375"/>
                  <a:pt x="10156" y="13500"/>
                </a:cubicBezTo>
                <a:cubicBezTo>
                  <a:pt x="10531" y="13781"/>
                  <a:pt x="10937" y="14031"/>
                  <a:pt x="11344" y="14219"/>
                </a:cubicBezTo>
                <a:cubicBezTo>
                  <a:pt x="11406" y="14281"/>
                  <a:pt x="11500" y="14313"/>
                  <a:pt x="11594" y="14313"/>
                </a:cubicBezTo>
                <a:cubicBezTo>
                  <a:pt x="11594" y="14313"/>
                  <a:pt x="11594" y="14344"/>
                  <a:pt x="11625" y="14344"/>
                </a:cubicBezTo>
                <a:cubicBezTo>
                  <a:pt x="11969" y="14500"/>
                  <a:pt x="12312" y="14656"/>
                  <a:pt x="12687" y="14750"/>
                </a:cubicBezTo>
                <a:cubicBezTo>
                  <a:pt x="12687" y="14750"/>
                  <a:pt x="12687" y="14750"/>
                  <a:pt x="12687" y="14750"/>
                </a:cubicBezTo>
                <a:cubicBezTo>
                  <a:pt x="12719" y="14750"/>
                  <a:pt x="12719" y="14781"/>
                  <a:pt x="12750" y="14781"/>
                </a:cubicBezTo>
                <a:cubicBezTo>
                  <a:pt x="12750" y="14781"/>
                  <a:pt x="12750" y="14781"/>
                  <a:pt x="12750" y="14781"/>
                </a:cubicBezTo>
                <a:cubicBezTo>
                  <a:pt x="12781" y="14875"/>
                  <a:pt x="12906" y="14813"/>
                  <a:pt x="12906" y="14906"/>
                </a:cubicBezTo>
                <a:cubicBezTo>
                  <a:pt x="12875" y="15031"/>
                  <a:pt x="12906" y="15063"/>
                  <a:pt x="13000" y="15063"/>
                </a:cubicBezTo>
                <a:cubicBezTo>
                  <a:pt x="13094" y="15031"/>
                  <a:pt x="13187" y="15031"/>
                  <a:pt x="13250" y="15000"/>
                </a:cubicBezTo>
                <a:cubicBezTo>
                  <a:pt x="13500" y="15031"/>
                  <a:pt x="13719" y="15031"/>
                  <a:pt x="13937" y="15125"/>
                </a:cubicBezTo>
                <a:cubicBezTo>
                  <a:pt x="14062" y="15219"/>
                  <a:pt x="14219" y="15250"/>
                  <a:pt x="14375" y="15281"/>
                </a:cubicBezTo>
                <a:cubicBezTo>
                  <a:pt x="14437" y="15313"/>
                  <a:pt x="14469" y="15344"/>
                  <a:pt x="14500" y="15438"/>
                </a:cubicBezTo>
                <a:cubicBezTo>
                  <a:pt x="14500" y="15500"/>
                  <a:pt x="14500" y="15563"/>
                  <a:pt x="14562" y="15625"/>
                </a:cubicBezTo>
                <a:cubicBezTo>
                  <a:pt x="14562" y="15688"/>
                  <a:pt x="14562" y="15750"/>
                  <a:pt x="14594" y="15781"/>
                </a:cubicBezTo>
                <a:cubicBezTo>
                  <a:pt x="14656" y="16031"/>
                  <a:pt x="14750" y="16250"/>
                  <a:pt x="14812" y="16500"/>
                </a:cubicBezTo>
                <a:cubicBezTo>
                  <a:pt x="14937" y="16875"/>
                  <a:pt x="15094" y="17250"/>
                  <a:pt x="15281" y="17594"/>
                </a:cubicBezTo>
                <a:cubicBezTo>
                  <a:pt x="15375" y="17750"/>
                  <a:pt x="15437" y="17906"/>
                  <a:pt x="15562" y="18063"/>
                </a:cubicBezTo>
                <a:cubicBezTo>
                  <a:pt x="15562" y="18063"/>
                  <a:pt x="15562" y="18063"/>
                  <a:pt x="15562" y="18063"/>
                </a:cubicBezTo>
                <a:cubicBezTo>
                  <a:pt x="15562" y="18125"/>
                  <a:pt x="15625" y="18188"/>
                  <a:pt x="15625" y="18250"/>
                </a:cubicBezTo>
                <a:cubicBezTo>
                  <a:pt x="15656" y="18438"/>
                  <a:pt x="15656" y="18625"/>
                  <a:pt x="15750" y="18781"/>
                </a:cubicBezTo>
                <a:cubicBezTo>
                  <a:pt x="15750" y="18813"/>
                  <a:pt x="15750" y="18813"/>
                  <a:pt x="15750" y="18844"/>
                </a:cubicBezTo>
                <a:cubicBezTo>
                  <a:pt x="15781" y="19094"/>
                  <a:pt x="15844" y="19313"/>
                  <a:pt x="15906" y="19563"/>
                </a:cubicBezTo>
                <a:cubicBezTo>
                  <a:pt x="15937" y="19719"/>
                  <a:pt x="15937" y="19875"/>
                  <a:pt x="16031" y="20000"/>
                </a:cubicBezTo>
                <a:cubicBezTo>
                  <a:pt x="16031" y="20000"/>
                  <a:pt x="16031" y="20000"/>
                  <a:pt x="16031" y="20000"/>
                </a:cubicBezTo>
                <a:cubicBezTo>
                  <a:pt x="16062" y="20281"/>
                  <a:pt x="16125" y="20563"/>
                  <a:pt x="16219" y="20813"/>
                </a:cubicBezTo>
                <a:cubicBezTo>
                  <a:pt x="16219" y="20813"/>
                  <a:pt x="16219" y="20813"/>
                  <a:pt x="16219" y="20813"/>
                </a:cubicBezTo>
                <a:cubicBezTo>
                  <a:pt x="16219" y="21063"/>
                  <a:pt x="16312" y="21281"/>
                  <a:pt x="16344" y="21500"/>
                </a:cubicBezTo>
                <a:cubicBezTo>
                  <a:pt x="16437" y="21875"/>
                  <a:pt x="16500" y="22281"/>
                  <a:pt x="16594" y="22656"/>
                </a:cubicBezTo>
                <a:cubicBezTo>
                  <a:pt x="16719" y="23094"/>
                  <a:pt x="16812" y="23500"/>
                  <a:pt x="16937" y="23938"/>
                </a:cubicBezTo>
                <a:cubicBezTo>
                  <a:pt x="17031" y="24219"/>
                  <a:pt x="17094" y="24531"/>
                  <a:pt x="17219" y="24781"/>
                </a:cubicBezTo>
                <a:cubicBezTo>
                  <a:pt x="17219" y="24781"/>
                  <a:pt x="17219" y="24781"/>
                  <a:pt x="17219" y="24781"/>
                </a:cubicBezTo>
                <a:cubicBezTo>
                  <a:pt x="17219" y="24844"/>
                  <a:pt x="17219" y="24906"/>
                  <a:pt x="17250" y="24969"/>
                </a:cubicBezTo>
                <a:cubicBezTo>
                  <a:pt x="17281" y="25313"/>
                  <a:pt x="17344" y="25656"/>
                  <a:pt x="17406" y="26000"/>
                </a:cubicBezTo>
                <a:cubicBezTo>
                  <a:pt x="17469" y="26531"/>
                  <a:pt x="17531" y="27063"/>
                  <a:pt x="17594" y="27594"/>
                </a:cubicBezTo>
                <a:cubicBezTo>
                  <a:pt x="17656" y="28094"/>
                  <a:pt x="17719" y="28594"/>
                  <a:pt x="17781" y="29063"/>
                </a:cubicBezTo>
                <a:cubicBezTo>
                  <a:pt x="17844" y="29063"/>
                  <a:pt x="17906" y="29063"/>
                  <a:pt x="17969" y="29063"/>
                </a:cubicBezTo>
                <a:cubicBezTo>
                  <a:pt x="18031" y="29063"/>
                  <a:pt x="18094" y="29063"/>
                  <a:pt x="18125" y="29063"/>
                </a:cubicBezTo>
                <a:cubicBezTo>
                  <a:pt x="18125" y="29063"/>
                  <a:pt x="18125" y="29063"/>
                  <a:pt x="18125" y="29063"/>
                </a:cubicBezTo>
                <a:cubicBezTo>
                  <a:pt x="18156" y="29063"/>
                  <a:pt x="18156" y="29063"/>
                  <a:pt x="18156" y="29063"/>
                </a:cubicBezTo>
                <a:cubicBezTo>
                  <a:pt x="18344" y="29406"/>
                  <a:pt x="23250" y="29219"/>
                  <a:pt x="25844" y="29063"/>
                </a:cubicBezTo>
                <a:cubicBezTo>
                  <a:pt x="26656" y="29063"/>
                  <a:pt x="27469" y="29063"/>
                  <a:pt x="28250" y="29063"/>
                </a:cubicBezTo>
                <a:cubicBezTo>
                  <a:pt x="28187" y="28719"/>
                  <a:pt x="28031" y="28406"/>
                  <a:pt x="27937" y="28063"/>
                </a:cubicBezTo>
                <a:cubicBezTo>
                  <a:pt x="27875" y="27906"/>
                  <a:pt x="27750" y="27781"/>
                  <a:pt x="27781" y="27594"/>
                </a:cubicBezTo>
                <a:cubicBezTo>
                  <a:pt x="27906" y="27031"/>
                  <a:pt x="27875" y="26438"/>
                  <a:pt x="27781" y="25875"/>
                </a:cubicBezTo>
                <a:cubicBezTo>
                  <a:pt x="27625" y="25063"/>
                  <a:pt x="27437" y="24219"/>
                  <a:pt x="27187" y="23438"/>
                </a:cubicBezTo>
                <a:cubicBezTo>
                  <a:pt x="27094" y="23188"/>
                  <a:pt x="27031" y="22938"/>
                  <a:pt x="27031" y="22688"/>
                </a:cubicBezTo>
                <a:cubicBezTo>
                  <a:pt x="27031" y="22500"/>
                  <a:pt x="27000" y="22313"/>
                  <a:pt x="26844" y="22188"/>
                </a:cubicBezTo>
                <a:cubicBezTo>
                  <a:pt x="26687" y="22031"/>
                  <a:pt x="26625" y="21813"/>
                  <a:pt x="26594" y="21594"/>
                </a:cubicBezTo>
                <a:cubicBezTo>
                  <a:pt x="26656" y="21656"/>
                  <a:pt x="26719" y="21656"/>
                  <a:pt x="26781" y="21594"/>
                </a:cubicBezTo>
                <a:cubicBezTo>
                  <a:pt x="26844" y="21563"/>
                  <a:pt x="26875" y="21594"/>
                  <a:pt x="26906" y="21625"/>
                </a:cubicBezTo>
                <a:cubicBezTo>
                  <a:pt x="26937" y="21656"/>
                  <a:pt x="26937" y="21688"/>
                  <a:pt x="26906" y="21719"/>
                </a:cubicBezTo>
                <a:cubicBezTo>
                  <a:pt x="26750" y="21813"/>
                  <a:pt x="26812" y="21875"/>
                  <a:pt x="26875" y="21969"/>
                </a:cubicBezTo>
                <a:cubicBezTo>
                  <a:pt x="26937" y="22031"/>
                  <a:pt x="27000" y="22094"/>
                  <a:pt x="27062" y="22156"/>
                </a:cubicBezTo>
                <a:cubicBezTo>
                  <a:pt x="27125" y="22219"/>
                  <a:pt x="27125" y="22281"/>
                  <a:pt x="27125" y="22344"/>
                </a:cubicBezTo>
                <a:cubicBezTo>
                  <a:pt x="27062" y="22594"/>
                  <a:pt x="27156" y="22844"/>
                  <a:pt x="27156" y="23094"/>
                </a:cubicBezTo>
                <a:cubicBezTo>
                  <a:pt x="27187" y="23094"/>
                  <a:pt x="27187" y="23063"/>
                  <a:pt x="27219" y="23031"/>
                </a:cubicBezTo>
                <a:cubicBezTo>
                  <a:pt x="27406" y="22438"/>
                  <a:pt x="27406" y="21813"/>
                  <a:pt x="27312" y="21188"/>
                </a:cubicBezTo>
                <a:cubicBezTo>
                  <a:pt x="27219" y="20563"/>
                  <a:pt x="27000" y="19969"/>
                  <a:pt x="26812" y="19344"/>
                </a:cubicBezTo>
                <a:cubicBezTo>
                  <a:pt x="26750" y="19219"/>
                  <a:pt x="26687" y="19094"/>
                  <a:pt x="26687" y="18938"/>
                </a:cubicBezTo>
                <a:cubicBezTo>
                  <a:pt x="26812" y="19094"/>
                  <a:pt x="26875" y="19313"/>
                  <a:pt x="26937" y="19531"/>
                </a:cubicBezTo>
                <a:cubicBezTo>
                  <a:pt x="26969" y="19375"/>
                  <a:pt x="27031" y="19250"/>
                  <a:pt x="27031" y="19094"/>
                </a:cubicBezTo>
                <a:cubicBezTo>
                  <a:pt x="27031" y="18688"/>
                  <a:pt x="27031" y="18250"/>
                  <a:pt x="26906" y="17875"/>
                </a:cubicBezTo>
                <a:cubicBezTo>
                  <a:pt x="26875" y="17781"/>
                  <a:pt x="26844" y="17719"/>
                  <a:pt x="26875" y="17625"/>
                </a:cubicBezTo>
                <a:cubicBezTo>
                  <a:pt x="26937" y="17375"/>
                  <a:pt x="26906" y="17094"/>
                  <a:pt x="26906" y="16844"/>
                </a:cubicBezTo>
                <a:cubicBezTo>
                  <a:pt x="26906" y="16781"/>
                  <a:pt x="26906" y="16719"/>
                  <a:pt x="26937" y="16688"/>
                </a:cubicBezTo>
                <a:cubicBezTo>
                  <a:pt x="27125" y="16563"/>
                  <a:pt x="27125" y="16375"/>
                  <a:pt x="27000" y="16219"/>
                </a:cubicBezTo>
                <a:cubicBezTo>
                  <a:pt x="27000" y="16156"/>
                  <a:pt x="26969" y="16125"/>
                  <a:pt x="27000" y="16094"/>
                </a:cubicBezTo>
                <a:cubicBezTo>
                  <a:pt x="27062" y="16031"/>
                  <a:pt x="27094" y="16125"/>
                  <a:pt x="27125" y="16125"/>
                </a:cubicBezTo>
                <a:cubicBezTo>
                  <a:pt x="27156" y="16125"/>
                  <a:pt x="27187" y="16156"/>
                  <a:pt x="27187" y="16156"/>
                </a:cubicBezTo>
                <a:cubicBezTo>
                  <a:pt x="27219" y="16156"/>
                  <a:pt x="27250" y="16156"/>
                  <a:pt x="27281" y="16156"/>
                </a:cubicBezTo>
                <a:cubicBezTo>
                  <a:pt x="27250" y="16156"/>
                  <a:pt x="27219" y="16156"/>
                  <a:pt x="27187" y="16156"/>
                </a:cubicBezTo>
                <a:cubicBezTo>
                  <a:pt x="27219" y="16219"/>
                  <a:pt x="27250" y="16219"/>
                  <a:pt x="27281" y="16219"/>
                </a:cubicBezTo>
                <a:cubicBezTo>
                  <a:pt x="27500" y="16188"/>
                  <a:pt x="27656" y="16344"/>
                  <a:pt x="27812" y="16438"/>
                </a:cubicBezTo>
                <a:cubicBezTo>
                  <a:pt x="28125" y="16688"/>
                  <a:pt x="28469" y="16688"/>
                  <a:pt x="28812" y="16531"/>
                </a:cubicBezTo>
                <a:cubicBezTo>
                  <a:pt x="28969" y="16500"/>
                  <a:pt x="29125" y="16375"/>
                  <a:pt x="29312" y="16344"/>
                </a:cubicBezTo>
                <a:cubicBezTo>
                  <a:pt x="29594" y="16313"/>
                  <a:pt x="29844" y="16313"/>
                  <a:pt x="30125" y="16250"/>
                </a:cubicBezTo>
                <a:cubicBezTo>
                  <a:pt x="30344" y="16156"/>
                  <a:pt x="30594" y="16063"/>
                  <a:pt x="30844" y="16031"/>
                </a:cubicBezTo>
                <a:cubicBezTo>
                  <a:pt x="31156" y="15969"/>
                  <a:pt x="31406" y="15844"/>
                  <a:pt x="31687" y="15688"/>
                </a:cubicBezTo>
                <a:cubicBezTo>
                  <a:pt x="32062" y="15531"/>
                  <a:pt x="32344" y="15281"/>
                  <a:pt x="32687" y="15094"/>
                </a:cubicBezTo>
                <a:cubicBezTo>
                  <a:pt x="32875" y="14969"/>
                  <a:pt x="33000" y="14781"/>
                  <a:pt x="33125" y="14563"/>
                </a:cubicBezTo>
                <a:cubicBezTo>
                  <a:pt x="33062" y="14563"/>
                  <a:pt x="33000" y="14594"/>
                  <a:pt x="33000" y="14531"/>
                </a:cubicBezTo>
                <a:close/>
                <a:moveTo>
                  <a:pt x="22687" y="4875"/>
                </a:moveTo>
                <a:cubicBezTo>
                  <a:pt x="22687" y="4844"/>
                  <a:pt x="22687" y="4813"/>
                  <a:pt x="22656" y="4813"/>
                </a:cubicBezTo>
                <a:cubicBezTo>
                  <a:pt x="22687" y="4813"/>
                  <a:pt x="22687" y="4844"/>
                  <a:pt x="22687" y="4875"/>
                </a:cubicBezTo>
                <a:close/>
                <a:moveTo>
                  <a:pt x="26812" y="8875"/>
                </a:moveTo>
                <a:cubicBezTo>
                  <a:pt x="26875" y="8938"/>
                  <a:pt x="26906" y="8969"/>
                  <a:pt x="26969" y="9000"/>
                </a:cubicBezTo>
                <a:cubicBezTo>
                  <a:pt x="26906" y="8969"/>
                  <a:pt x="26875" y="8938"/>
                  <a:pt x="26812" y="8875"/>
                </a:cubicBezTo>
                <a:close/>
                <a:moveTo>
                  <a:pt x="19812" y="2594"/>
                </a:moveTo>
                <a:cubicBezTo>
                  <a:pt x="19812" y="2594"/>
                  <a:pt x="19844" y="2563"/>
                  <a:pt x="19875" y="2594"/>
                </a:cubicBezTo>
                <a:cubicBezTo>
                  <a:pt x="19844" y="2563"/>
                  <a:pt x="19812" y="2594"/>
                  <a:pt x="19812" y="2594"/>
                </a:cubicBezTo>
                <a:cubicBezTo>
                  <a:pt x="19719" y="2625"/>
                  <a:pt x="19719" y="2563"/>
                  <a:pt x="19687" y="2531"/>
                </a:cubicBezTo>
                <a:cubicBezTo>
                  <a:pt x="19719" y="2563"/>
                  <a:pt x="19719" y="2625"/>
                  <a:pt x="19812" y="2594"/>
                </a:cubicBezTo>
                <a:close/>
                <a:moveTo>
                  <a:pt x="17687" y="5875"/>
                </a:moveTo>
                <a:cubicBezTo>
                  <a:pt x="17687" y="5844"/>
                  <a:pt x="17687" y="5813"/>
                  <a:pt x="17656" y="5781"/>
                </a:cubicBezTo>
                <a:cubicBezTo>
                  <a:pt x="17687" y="5813"/>
                  <a:pt x="17687" y="5844"/>
                  <a:pt x="17687" y="5875"/>
                </a:cubicBezTo>
                <a:cubicBezTo>
                  <a:pt x="17687" y="5875"/>
                  <a:pt x="17687" y="5875"/>
                  <a:pt x="17687" y="5875"/>
                </a:cubicBezTo>
                <a:close/>
                <a:moveTo>
                  <a:pt x="13469" y="8625"/>
                </a:moveTo>
                <a:cubicBezTo>
                  <a:pt x="13469" y="8625"/>
                  <a:pt x="13469" y="8625"/>
                  <a:pt x="13469" y="8625"/>
                </a:cubicBezTo>
                <a:cubicBezTo>
                  <a:pt x="13500" y="8625"/>
                  <a:pt x="13531" y="8625"/>
                  <a:pt x="13562" y="8656"/>
                </a:cubicBezTo>
                <a:cubicBezTo>
                  <a:pt x="13531" y="8625"/>
                  <a:pt x="13500" y="8625"/>
                  <a:pt x="13469" y="8625"/>
                </a:cubicBezTo>
                <a:close/>
                <a:moveTo>
                  <a:pt x="1031" y="781"/>
                </a:moveTo>
                <a:cubicBezTo>
                  <a:pt x="1031" y="781"/>
                  <a:pt x="1062" y="750"/>
                  <a:pt x="1031" y="719"/>
                </a:cubicBezTo>
                <a:cubicBezTo>
                  <a:pt x="1062" y="750"/>
                  <a:pt x="1031" y="781"/>
                  <a:pt x="1031" y="781"/>
                </a:cubicBezTo>
                <a:close/>
                <a:moveTo>
                  <a:pt x="3719" y="6469"/>
                </a:moveTo>
                <a:cubicBezTo>
                  <a:pt x="3719" y="6438"/>
                  <a:pt x="3719" y="6438"/>
                  <a:pt x="3719" y="6406"/>
                </a:cubicBezTo>
                <a:cubicBezTo>
                  <a:pt x="3719" y="6438"/>
                  <a:pt x="3719" y="6438"/>
                  <a:pt x="3719" y="6469"/>
                </a:cubicBezTo>
                <a:close/>
                <a:moveTo>
                  <a:pt x="3875" y="7031"/>
                </a:moveTo>
                <a:cubicBezTo>
                  <a:pt x="3875" y="7000"/>
                  <a:pt x="3875" y="7000"/>
                  <a:pt x="3875" y="7000"/>
                </a:cubicBezTo>
                <a:cubicBezTo>
                  <a:pt x="3875" y="7000"/>
                  <a:pt x="3875" y="7000"/>
                  <a:pt x="3875" y="7031"/>
                </a:cubicBezTo>
                <a:close/>
                <a:moveTo>
                  <a:pt x="6406" y="6563"/>
                </a:moveTo>
                <a:cubicBezTo>
                  <a:pt x="6406" y="6563"/>
                  <a:pt x="6406" y="6563"/>
                  <a:pt x="6406" y="6563"/>
                </a:cubicBezTo>
                <a:cubicBezTo>
                  <a:pt x="6375" y="6563"/>
                  <a:pt x="6375" y="6563"/>
                  <a:pt x="6375" y="6563"/>
                </a:cubicBezTo>
                <a:cubicBezTo>
                  <a:pt x="6375" y="6563"/>
                  <a:pt x="6375" y="6563"/>
                  <a:pt x="6406" y="6563"/>
                </a:cubicBezTo>
                <a:close/>
                <a:moveTo>
                  <a:pt x="6906" y="8750"/>
                </a:moveTo>
                <a:cubicBezTo>
                  <a:pt x="6906" y="8781"/>
                  <a:pt x="6906" y="8844"/>
                  <a:pt x="6937" y="8875"/>
                </a:cubicBezTo>
                <a:cubicBezTo>
                  <a:pt x="6906" y="8844"/>
                  <a:pt x="6906" y="8781"/>
                  <a:pt x="6906" y="8750"/>
                </a:cubicBezTo>
                <a:close/>
                <a:moveTo>
                  <a:pt x="11594" y="14313"/>
                </a:moveTo>
                <a:cubicBezTo>
                  <a:pt x="11594" y="14313"/>
                  <a:pt x="11594" y="14313"/>
                  <a:pt x="11594" y="14313"/>
                </a:cubicBezTo>
                <a:cubicBezTo>
                  <a:pt x="11594" y="14313"/>
                  <a:pt x="11594" y="14313"/>
                  <a:pt x="11594" y="14313"/>
                </a:cubicBezTo>
                <a:cubicBezTo>
                  <a:pt x="11594" y="14313"/>
                  <a:pt x="11594" y="14313"/>
                  <a:pt x="11594" y="14313"/>
                </a:cubicBezTo>
                <a:cubicBezTo>
                  <a:pt x="11594" y="14313"/>
                  <a:pt x="11594" y="14313"/>
                  <a:pt x="11594" y="14313"/>
                </a:cubicBezTo>
                <a:cubicBezTo>
                  <a:pt x="11594" y="14313"/>
                  <a:pt x="11594" y="14313"/>
                  <a:pt x="11594" y="14313"/>
                </a:cubicBezTo>
                <a:cubicBezTo>
                  <a:pt x="11594" y="14313"/>
                  <a:pt x="11594" y="14313"/>
                  <a:pt x="11594" y="14313"/>
                </a:cubicBezTo>
                <a:close/>
                <a:moveTo>
                  <a:pt x="15812" y="18594"/>
                </a:moveTo>
                <a:cubicBezTo>
                  <a:pt x="15812" y="18594"/>
                  <a:pt x="15812" y="18594"/>
                  <a:pt x="15812" y="18594"/>
                </a:cubicBezTo>
                <a:cubicBezTo>
                  <a:pt x="15844" y="18594"/>
                  <a:pt x="15844" y="18625"/>
                  <a:pt x="15875" y="18625"/>
                </a:cubicBezTo>
                <a:cubicBezTo>
                  <a:pt x="15844" y="18625"/>
                  <a:pt x="15844" y="18594"/>
                  <a:pt x="15812" y="18594"/>
                </a:cubicBezTo>
                <a:close/>
                <a:moveTo>
                  <a:pt x="15812" y="18344"/>
                </a:moveTo>
                <a:cubicBezTo>
                  <a:pt x="15906" y="18469"/>
                  <a:pt x="16000" y="18594"/>
                  <a:pt x="16094" y="18688"/>
                </a:cubicBezTo>
                <a:cubicBezTo>
                  <a:pt x="16000" y="18594"/>
                  <a:pt x="15906" y="18469"/>
                  <a:pt x="15812" y="18344"/>
                </a:cubicBezTo>
                <a:close/>
                <a:moveTo>
                  <a:pt x="25844" y="11313"/>
                </a:moveTo>
                <a:cubicBezTo>
                  <a:pt x="25875" y="11313"/>
                  <a:pt x="25875" y="11281"/>
                  <a:pt x="25906" y="11281"/>
                </a:cubicBezTo>
                <a:cubicBezTo>
                  <a:pt x="25875" y="11281"/>
                  <a:pt x="25875" y="11313"/>
                  <a:pt x="25844" y="11313"/>
                </a:cubicBezTo>
                <a:close/>
                <a:moveTo>
                  <a:pt x="25844" y="17750"/>
                </a:moveTo>
                <a:cubicBezTo>
                  <a:pt x="25844" y="17750"/>
                  <a:pt x="25844" y="17750"/>
                  <a:pt x="25844" y="17750"/>
                </a:cubicBezTo>
                <a:cubicBezTo>
                  <a:pt x="25844" y="17781"/>
                  <a:pt x="25844" y="17813"/>
                  <a:pt x="25812" y="17844"/>
                </a:cubicBezTo>
                <a:cubicBezTo>
                  <a:pt x="25844" y="17813"/>
                  <a:pt x="25844" y="17781"/>
                  <a:pt x="25844" y="17750"/>
                </a:cubicBezTo>
                <a:close/>
                <a:moveTo>
                  <a:pt x="26469" y="17438"/>
                </a:moveTo>
                <a:cubicBezTo>
                  <a:pt x="26437" y="17375"/>
                  <a:pt x="26437" y="17313"/>
                  <a:pt x="26437" y="17250"/>
                </a:cubicBezTo>
                <a:cubicBezTo>
                  <a:pt x="26437" y="17313"/>
                  <a:pt x="26437" y="17375"/>
                  <a:pt x="26469" y="17438"/>
                </a:cubicBezTo>
                <a:close/>
                <a:moveTo>
                  <a:pt x="25469" y="10906"/>
                </a:moveTo>
                <a:cubicBezTo>
                  <a:pt x="25469" y="10906"/>
                  <a:pt x="25469" y="10906"/>
                  <a:pt x="25469" y="10906"/>
                </a:cubicBezTo>
                <a:cubicBezTo>
                  <a:pt x="25469" y="10906"/>
                  <a:pt x="25469" y="10906"/>
                  <a:pt x="25469" y="10906"/>
                </a:cubicBezTo>
                <a:cubicBezTo>
                  <a:pt x="25469" y="10906"/>
                  <a:pt x="25469" y="10906"/>
                  <a:pt x="25469" y="10906"/>
                </a:cubicBezTo>
                <a:close/>
                <a:moveTo>
                  <a:pt x="24969" y="16563"/>
                </a:moveTo>
                <a:cubicBezTo>
                  <a:pt x="24969" y="16563"/>
                  <a:pt x="24969" y="16563"/>
                  <a:pt x="24969" y="16563"/>
                </a:cubicBezTo>
                <a:cubicBezTo>
                  <a:pt x="24969" y="16563"/>
                  <a:pt x="24969" y="16563"/>
                  <a:pt x="24937" y="16594"/>
                </a:cubicBezTo>
                <a:cubicBezTo>
                  <a:pt x="24969" y="16563"/>
                  <a:pt x="24969" y="16563"/>
                  <a:pt x="24969" y="16563"/>
                </a:cubicBezTo>
                <a:close/>
                <a:moveTo>
                  <a:pt x="24969" y="16813"/>
                </a:moveTo>
                <a:cubicBezTo>
                  <a:pt x="24969" y="16813"/>
                  <a:pt x="24969" y="16844"/>
                  <a:pt x="24937" y="16844"/>
                </a:cubicBezTo>
                <a:cubicBezTo>
                  <a:pt x="24969" y="16844"/>
                  <a:pt x="24969" y="16813"/>
                  <a:pt x="24969" y="16813"/>
                </a:cubicBezTo>
                <a:close/>
                <a:moveTo>
                  <a:pt x="22906" y="10500"/>
                </a:moveTo>
                <a:cubicBezTo>
                  <a:pt x="22906" y="10500"/>
                  <a:pt x="22906" y="10500"/>
                  <a:pt x="22906" y="10500"/>
                </a:cubicBezTo>
                <a:cubicBezTo>
                  <a:pt x="22906" y="10500"/>
                  <a:pt x="22906" y="10500"/>
                  <a:pt x="22906" y="10500"/>
                </a:cubicBezTo>
                <a:cubicBezTo>
                  <a:pt x="22906" y="10500"/>
                  <a:pt x="22906" y="10500"/>
                  <a:pt x="22906" y="10500"/>
                </a:cubicBezTo>
                <a:close/>
                <a:moveTo>
                  <a:pt x="21844" y="10750"/>
                </a:moveTo>
                <a:cubicBezTo>
                  <a:pt x="21781" y="10750"/>
                  <a:pt x="21750" y="10781"/>
                  <a:pt x="21719" y="10813"/>
                </a:cubicBezTo>
                <a:cubicBezTo>
                  <a:pt x="21750" y="10781"/>
                  <a:pt x="21781" y="10750"/>
                  <a:pt x="21844" y="10750"/>
                </a:cubicBezTo>
                <a:close/>
                <a:moveTo>
                  <a:pt x="18000" y="10000"/>
                </a:moveTo>
                <a:cubicBezTo>
                  <a:pt x="17969" y="9969"/>
                  <a:pt x="17937" y="9969"/>
                  <a:pt x="17906" y="9938"/>
                </a:cubicBezTo>
                <a:cubicBezTo>
                  <a:pt x="17937" y="9969"/>
                  <a:pt x="17969" y="9969"/>
                  <a:pt x="18000" y="10000"/>
                </a:cubicBezTo>
                <a:close/>
                <a:moveTo>
                  <a:pt x="17031" y="9344"/>
                </a:moveTo>
                <a:cubicBezTo>
                  <a:pt x="17031" y="9406"/>
                  <a:pt x="17031" y="9469"/>
                  <a:pt x="17031" y="9531"/>
                </a:cubicBezTo>
                <a:cubicBezTo>
                  <a:pt x="17031" y="9469"/>
                  <a:pt x="17031" y="9406"/>
                  <a:pt x="17031" y="9344"/>
                </a:cubicBezTo>
                <a:cubicBezTo>
                  <a:pt x="17031" y="9313"/>
                  <a:pt x="17031" y="9281"/>
                  <a:pt x="17031" y="9250"/>
                </a:cubicBezTo>
                <a:cubicBezTo>
                  <a:pt x="17031" y="9281"/>
                  <a:pt x="17031" y="9313"/>
                  <a:pt x="17031" y="9344"/>
                </a:cubicBezTo>
                <a:close/>
                <a:moveTo>
                  <a:pt x="16500" y="7719"/>
                </a:moveTo>
                <a:cubicBezTo>
                  <a:pt x="16500" y="7719"/>
                  <a:pt x="16500" y="7719"/>
                  <a:pt x="16500" y="7719"/>
                </a:cubicBezTo>
                <a:cubicBezTo>
                  <a:pt x="16500" y="7688"/>
                  <a:pt x="16469" y="7688"/>
                  <a:pt x="16469" y="7656"/>
                </a:cubicBezTo>
                <a:cubicBezTo>
                  <a:pt x="16469" y="7688"/>
                  <a:pt x="16500" y="7688"/>
                  <a:pt x="16500" y="7719"/>
                </a:cubicBezTo>
                <a:close/>
                <a:moveTo>
                  <a:pt x="16500" y="7813"/>
                </a:moveTo>
                <a:cubicBezTo>
                  <a:pt x="16500" y="7781"/>
                  <a:pt x="16500" y="7750"/>
                  <a:pt x="16500" y="7719"/>
                </a:cubicBezTo>
                <a:cubicBezTo>
                  <a:pt x="16500" y="7750"/>
                  <a:pt x="16500" y="7781"/>
                  <a:pt x="16500" y="7813"/>
                </a:cubicBezTo>
                <a:cubicBezTo>
                  <a:pt x="16500" y="7844"/>
                  <a:pt x="16469" y="7875"/>
                  <a:pt x="16469" y="7906"/>
                </a:cubicBezTo>
                <a:cubicBezTo>
                  <a:pt x="16469" y="7875"/>
                  <a:pt x="16500" y="7844"/>
                  <a:pt x="16500" y="7813"/>
                </a:cubicBezTo>
                <a:close/>
                <a:moveTo>
                  <a:pt x="16281" y="7125"/>
                </a:moveTo>
                <a:cubicBezTo>
                  <a:pt x="16281" y="7125"/>
                  <a:pt x="16281" y="7094"/>
                  <a:pt x="16281" y="7094"/>
                </a:cubicBezTo>
                <a:cubicBezTo>
                  <a:pt x="16281" y="7094"/>
                  <a:pt x="16281" y="7125"/>
                  <a:pt x="16281" y="7125"/>
                </a:cubicBezTo>
                <a:close/>
                <a:moveTo>
                  <a:pt x="16219" y="6625"/>
                </a:moveTo>
                <a:cubicBezTo>
                  <a:pt x="16219" y="6656"/>
                  <a:pt x="16219" y="6688"/>
                  <a:pt x="16219" y="6688"/>
                </a:cubicBezTo>
                <a:cubicBezTo>
                  <a:pt x="16219" y="6688"/>
                  <a:pt x="16219" y="6656"/>
                  <a:pt x="16219" y="6625"/>
                </a:cubicBezTo>
                <a:cubicBezTo>
                  <a:pt x="16219" y="6625"/>
                  <a:pt x="16219" y="6625"/>
                  <a:pt x="16219" y="6625"/>
                </a:cubicBezTo>
                <a:close/>
                <a:moveTo>
                  <a:pt x="16250" y="6938"/>
                </a:moveTo>
                <a:cubicBezTo>
                  <a:pt x="16250" y="6938"/>
                  <a:pt x="16219" y="6938"/>
                  <a:pt x="16219" y="6938"/>
                </a:cubicBezTo>
                <a:cubicBezTo>
                  <a:pt x="16219" y="6938"/>
                  <a:pt x="16250" y="6938"/>
                  <a:pt x="16250" y="6938"/>
                </a:cubicBezTo>
                <a:close/>
                <a:moveTo>
                  <a:pt x="14437" y="9750"/>
                </a:moveTo>
                <a:cubicBezTo>
                  <a:pt x="14562" y="9750"/>
                  <a:pt x="14500" y="9875"/>
                  <a:pt x="14531" y="9906"/>
                </a:cubicBezTo>
                <a:cubicBezTo>
                  <a:pt x="14500" y="9875"/>
                  <a:pt x="14562" y="9750"/>
                  <a:pt x="14437" y="9750"/>
                </a:cubicBezTo>
                <a:cubicBezTo>
                  <a:pt x="14437" y="9750"/>
                  <a:pt x="14437" y="9750"/>
                  <a:pt x="14437" y="9750"/>
                </a:cubicBezTo>
                <a:close/>
                <a:moveTo>
                  <a:pt x="14094" y="11438"/>
                </a:moveTo>
                <a:cubicBezTo>
                  <a:pt x="14094" y="11438"/>
                  <a:pt x="14094" y="11469"/>
                  <a:pt x="14094" y="11469"/>
                </a:cubicBezTo>
                <a:cubicBezTo>
                  <a:pt x="14094" y="11469"/>
                  <a:pt x="14094" y="11469"/>
                  <a:pt x="14094" y="11469"/>
                </a:cubicBezTo>
                <a:cubicBezTo>
                  <a:pt x="14094" y="11469"/>
                  <a:pt x="14094" y="11438"/>
                  <a:pt x="14094" y="11438"/>
                </a:cubicBezTo>
                <a:cubicBezTo>
                  <a:pt x="14062" y="11406"/>
                  <a:pt x="14031" y="11375"/>
                  <a:pt x="13969" y="11375"/>
                </a:cubicBezTo>
                <a:cubicBezTo>
                  <a:pt x="14031" y="11375"/>
                  <a:pt x="14062" y="11406"/>
                  <a:pt x="14094" y="11438"/>
                </a:cubicBezTo>
                <a:close/>
                <a:moveTo>
                  <a:pt x="13812" y="11031"/>
                </a:moveTo>
                <a:cubicBezTo>
                  <a:pt x="13781" y="11094"/>
                  <a:pt x="13750" y="11156"/>
                  <a:pt x="13750" y="11188"/>
                </a:cubicBezTo>
                <a:cubicBezTo>
                  <a:pt x="13750" y="11156"/>
                  <a:pt x="13781" y="11094"/>
                  <a:pt x="13812" y="11031"/>
                </a:cubicBezTo>
                <a:close/>
                <a:moveTo>
                  <a:pt x="13937" y="14750"/>
                </a:moveTo>
                <a:cubicBezTo>
                  <a:pt x="13937" y="14750"/>
                  <a:pt x="13937" y="14750"/>
                  <a:pt x="13937" y="14750"/>
                </a:cubicBezTo>
                <a:cubicBezTo>
                  <a:pt x="13937" y="14750"/>
                  <a:pt x="13937" y="14781"/>
                  <a:pt x="13937" y="14781"/>
                </a:cubicBezTo>
                <a:cubicBezTo>
                  <a:pt x="13937" y="14781"/>
                  <a:pt x="13937" y="14750"/>
                  <a:pt x="13937" y="14750"/>
                </a:cubicBezTo>
                <a:close/>
                <a:moveTo>
                  <a:pt x="16187" y="18250"/>
                </a:moveTo>
                <a:cubicBezTo>
                  <a:pt x="16219" y="18281"/>
                  <a:pt x="16250" y="18281"/>
                  <a:pt x="16281" y="18313"/>
                </a:cubicBezTo>
                <a:cubicBezTo>
                  <a:pt x="16250" y="18281"/>
                  <a:pt x="16219" y="18281"/>
                  <a:pt x="16187" y="18250"/>
                </a:cubicBezTo>
                <a:close/>
                <a:moveTo>
                  <a:pt x="26875" y="15531"/>
                </a:moveTo>
                <a:cubicBezTo>
                  <a:pt x="26906" y="15563"/>
                  <a:pt x="26906" y="15594"/>
                  <a:pt x="26937" y="15625"/>
                </a:cubicBezTo>
                <a:cubicBezTo>
                  <a:pt x="26906" y="15594"/>
                  <a:pt x="26906" y="15563"/>
                  <a:pt x="26875" y="15531"/>
                </a:cubicBezTo>
                <a:close/>
                <a:moveTo>
                  <a:pt x="29031" y="15000"/>
                </a:moveTo>
                <a:cubicBezTo>
                  <a:pt x="29062" y="15063"/>
                  <a:pt x="29094" y="15094"/>
                  <a:pt x="29125" y="15156"/>
                </a:cubicBezTo>
                <a:cubicBezTo>
                  <a:pt x="29094" y="15094"/>
                  <a:pt x="29062" y="15063"/>
                  <a:pt x="29031" y="15000"/>
                </a:cubicBezTo>
                <a:close/>
                <a:moveTo>
                  <a:pt x="31656" y="11531"/>
                </a:moveTo>
                <a:cubicBezTo>
                  <a:pt x="31656" y="11531"/>
                  <a:pt x="31656" y="11531"/>
                  <a:pt x="31656" y="11563"/>
                </a:cubicBezTo>
                <a:cubicBezTo>
                  <a:pt x="31656" y="11531"/>
                  <a:pt x="31656" y="11531"/>
                  <a:pt x="31656" y="11531"/>
                </a:cubicBezTo>
                <a:close/>
                <a:moveTo>
                  <a:pt x="30875" y="10406"/>
                </a:moveTo>
                <a:cubicBezTo>
                  <a:pt x="30781" y="10375"/>
                  <a:pt x="30719" y="10406"/>
                  <a:pt x="30656" y="10375"/>
                </a:cubicBezTo>
                <a:cubicBezTo>
                  <a:pt x="30656" y="10375"/>
                  <a:pt x="30656" y="10375"/>
                  <a:pt x="30656" y="10375"/>
                </a:cubicBezTo>
                <a:cubicBezTo>
                  <a:pt x="30719" y="10406"/>
                  <a:pt x="30781" y="10375"/>
                  <a:pt x="30875" y="10406"/>
                </a:cubicBezTo>
                <a:close/>
                <a:moveTo>
                  <a:pt x="31531" y="11406"/>
                </a:moveTo>
                <a:cubicBezTo>
                  <a:pt x="31531" y="11469"/>
                  <a:pt x="31562" y="11500"/>
                  <a:pt x="31656" y="11531"/>
                </a:cubicBezTo>
                <a:cubicBezTo>
                  <a:pt x="31656" y="11531"/>
                  <a:pt x="31656" y="11531"/>
                  <a:pt x="31656" y="11531"/>
                </a:cubicBezTo>
                <a:cubicBezTo>
                  <a:pt x="31562" y="11500"/>
                  <a:pt x="31531" y="11469"/>
                  <a:pt x="31531" y="11406"/>
                </a:cubicBezTo>
                <a:close/>
                <a:moveTo>
                  <a:pt x="31812" y="11875"/>
                </a:moveTo>
                <a:cubicBezTo>
                  <a:pt x="31812" y="11875"/>
                  <a:pt x="31812" y="11875"/>
                  <a:pt x="31812" y="11875"/>
                </a:cubicBezTo>
                <a:cubicBezTo>
                  <a:pt x="31844" y="11906"/>
                  <a:pt x="31875" y="11938"/>
                  <a:pt x="31937" y="11969"/>
                </a:cubicBezTo>
                <a:cubicBezTo>
                  <a:pt x="31875" y="11938"/>
                  <a:pt x="31844" y="11906"/>
                  <a:pt x="31812" y="11875"/>
                </a:cubicBezTo>
                <a:close/>
              </a:path>
            </a:pathLst>
          </a:custGeom>
          <a:pattFill prst="smConfetti">
            <a:fgClr>
              <a:schemeClr val="bg1"/>
            </a:fgClr>
            <a:bgClr>
              <a:schemeClr val="bg1">
                <a:lumMod val="75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ru-RU" sz="400" b="1">
                <a:solidFill>
                  <a:schemeClr val="lt1"/>
                </a:solidFill>
              </a:defRPr>
            </a:lvl1pPr>
          </a:lstStyle>
          <a:p>
            <a:pPr lvl="0" algn="ctr"/>
            <a:endParaRPr lang="ru-RU"/>
          </a:p>
        </p:txBody>
      </p:sp>
      <p:grpSp>
        <p:nvGrpSpPr>
          <p:cNvPr id="7" name="Group 6">
            <a:extLst>
              <a:ext uri="{FF2B5EF4-FFF2-40B4-BE49-F238E27FC236}">
                <a16:creationId xmlns:a16="http://schemas.microsoft.com/office/drawing/2014/main" id="{6299E22E-E5FA-8743-BF80-FBB8552FE133}"/>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8EA4E441-F726-314E-BA3C-15E2DF13D03D}"/>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18">
              <a:extLst>
                <a:ext uri="{FF2B5EF4-FFF2-40B4-BE49-F238E27FC236}">
                  <a16:creationId xmlns:a16="http://schemas.microsoft.com/office/drawing/2014/main" id="{BC262054-38CD-CB4E-B62C-0EF979F95D69}"/>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9">
              <a:extLst>
                <a:ext uri="{FF2B5EF4-FFF2-40B4-BE49-F238E27FC236}">
                  <a16:creationId xmlns:a16="http://schemas.microsoft.com/office/drawing/2014/main" id="{6AB874B3-A2DA-F645-A35D-6E6C4DA4786F}"/>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0">
              <a:extLst>
                <a:ext uri="{FF2B5EF4-FFF2-40B4-BE49-F238E27FC236}">
                  <a16:creationId xmlns:a16="http://schemas.microsoft.com/office/drawing/2014/main" id="{5C3C46D5-34FD-A84D-8DBA-5986B77BAE43}"/>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1">
              <a:extLst>
                <a:ext uri="{FF2B5EF4-FFF2-40B4-BE49-F238E27FC236}">
                  <a16:creationId xmlns:a16="http://schemas.microsoft.com/office/drawing/2014/main" id="{51C66772-F004-0440-8AC4-ACEDBD33D23F}"/>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2">
              <a:extLst>
                <a:ext uri="{FF2B5EF4-FFF2-40B4-BE49-F238E27FC236}">
                  <a16:creationId xmlns:a16="http://schemas.microsoft.com/office/drawing/2014/main" id="{8723A730-4691-5C49-97D8-FE5BCAC29458}"/>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3">
              <a:extLst>
                <a:ext uri="{FF2B5EF4-FFF2-40B4-BE49-F238E27FC236}">
                  <a16:creationId xmlns:a16="http://schemas.microsoft.com/office/drawing/2014/main" id="{F6BC1856-DD7E-A748-AC15-B02EFB04483E}"/>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4">
              <a:extLst>
                <a:ext uri="{FF2B5EF4-FFF2-40B4-BE49-F238E27FC236}">
                  <a16:creationId xmlns:a16="http://schemas.microsoft.com/office/drawing/2014/main" id="{76887A37-02D5-844B-92EC-C0FFC61F6E37}"/>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5">
              <a:extLst>
                <a:ext uri="{FF2B5EF4-FFF2-40B4-BE49-F238E27FC236}">
                  <a16:creationId xmlns:a16="http://schemas.microsoft.com/office/drawing/2014/main" id="{AF61DB0A-461E-F84A-8FD8-E70E8412117E}"/>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7" name="Freeform 19">
            <a:extLst>
              <a:ext uri="{FF2B5EF4-FFF2-40B4-BE49-F238E27FC236}">
                <a16:creationId xmlns:a16="http://schemas.microsoft.com/office/drawing/2014/main" id="{3EA8FB31-93B0-6E48-AA12-07BF96ED1A30}"/>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34423358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125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71.xml><?xml version="1.0" encoding="utf-8"?>
<p:sldLayout xmlns:a="http://schemas.openxmlformats.org/drawingml/2006/main" xmlns:r="http://schemas.openxmlformats.org/officeDocument/2006/relationships" xmlns:p="http://schemas.openxmlformats.org/presentationml/2006/main" userDrawn="1">
  <p:cSld name="1_Gadget_2">
    <p:spTree>
      <p:nvGrpSpPr>
        <p:cNvPr id="1" name=""/>
        <p:cNvGrpSpPr/>
        <p:nvPr/>
      </p:nvGrpSpPr>
      <p:grpSpPr>
        <a:xfrm>
          <a:off x="0" y="0"/>
          <a:ext cx="0" cy="0"/>
          <a:chOff x="0" y="0"/>
          <a:chExt cx="0" cy="0"/>
        </a:xfrm>
      </p:grpSpPr>
      <p:sp>
        <p:nvSpPr>
          <p:cNvPr id="11" name="Заголовок 1"/>
          <p:cNvSpPr>
            <a:spLocks noGrp="1"/>
          </p:cNvSpPr>
          <p:nvPr>
            <p:ph type="title" hasCustomPrompt="1"/>
          </p:nvPr>
        </p:nvSpPr>
        <p:spPr>
          <a:xfrm>
            <a:off x="800856" y="837013"/>
            <a:ext cx="4215165" cy="1331993"/>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2" name="Текст 3"/>
          <p:cNvSpPr>
            <a:spLocks noGrp="1"/>
          </p:cNvSpPr>
          <p:nvPr>
            <p:ph type="body" sz="quarter" idx="21" hasCustomPrompt="1"/>
          </p:nvPr>
        </p:nvSpPr>
        <p:spPr>
          <a:xfrm>
            <a:off x="800856" y="2601004"/>
            <a:ext cx="4215165" cy="2951986"/>
          </a:xfrm>
          <a:prstGeom prst="rect">
            <a:avLst/>
          </a:prstGeom>
        </p:spPr>
        <p:txBody>
          <a:bodyPr/>
          <a:lstStyle>
            <a:lvl1pPr algn="l">
              <a:lnSpc>
                <a:spcPct val="120000"/>
              </a:lnSpc>
              <a:spcBef>
                <a:spcPts val="636"/>
              </a:spcBef>
              <a:defRPr lang="en-US" sz="14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16" name="Рисунок 13">
            <a:extLst>
              <a:ext uri="{FF2B5EF4-FFF2-40B4-BE49-F238E27FC236}">
                <a16:creationId xmlns:a16="http://schemas.microsoft.com/office/drawing/2014/main" id="{0CF4836D-6B8B-A740-B023-A95F20F227FE}"/>
              </a:ext>
            </a:extLst>
          </p:cNvPr>
          <p:cNvSpPr>
            <a:spLocks noGrp="1"/>
          </p:cNvSpPr>
          <p:nvPr>
            <p:ph type="pic" sz="quarter" idx="24"/>
          </p:nvPr>
        </p:nvSpPr>
        <p:spPr>
          <a:xfrm>
            <a:off x="7895965" y="554724"/>
            <a:ext cx="2689989" cy="5748552"/>
          </a:xfrm>
          <a:custGeom>
            <a:avLst/>
            <a:gdLst>
              <a:gd name="connsiteX0" fmla="*/ 466924 w 4408266"/>
              <a:gd name="connsiteY0" fmla="*/ 0 h 9420405"/>
              <a:gd name="connsiteX1" fmla="*/ 1057794 w 4408266"/>
              <a:gd name="connsiteY1" fmla="*/ 0 h 9420405"/>
              <a:gd name="connsiteX2" fmla="*/ 1057794 w 4408266"/>
              <a:gd name="connsiteY2" fmla="*/ 111037 h 9420405"/>
              <a:gd name="connsiteX3" fmla="*/ 1248692 w 4408266"/>
              <a:gd name="connsiteY3" fmla="*/ 301936 h 9420405"/>
              <a:gd name="connsiteX4" fmla="*/ 3161000 w 4408266"/>
              <a:gd name="connsiteY4" fmla="*/ 301936 h 9420405"/>
              <a:gd name="connsiteX5" fmla="*/ 3351900 w 4408266"/>
              <a:gd name="connsiteY5" fmla="*/ 111037 h 9420405"/>
              <a:gd name="connsiteX6" fmla="*/ 3351900 w 4408266"/>
              <a:gd name="connsiteY6" fmla="*/ 0 h 9420405"/>
              <a:gd name="connsiteX7" fmla="*/ 3941342 w 4408266"/>
              <a:gd name="connsiteY7" fmla="*/ 0 h 9420405"/>
              <a:gd name="connsiteX8" fmla="*/ 4408266 w 4408266"/>
              <a:gd name="connsiteY8" fmla="*/ 466923 h 9420405"/>
              <a:gd name="connsiteX9" fmla="*/ 4408266 w 4408266"/>
              <a:gd name="connsiteY9" fmla="*/ 8953482 h 9420405"/>
              <a:gd name="connsiteX10" fmla="*/ 3941342 w 4408266"/>
              <a:gd name="connsiteY10" fmla="*/ 9420405 h 9420405"/>
              <a:gd name="connsiteX11" fmla="*/ 466924 w 4408266"/>
              <a:gd name="connsiteY11" fmla="*/ 9420405 h 9420405"/>
              <a:gd name="connsiteX12" fmla="*/ 0 w 4408266"/>
              <a:gd name="connsiteY12" fmla="*/ 8953482 h 9420405"/>
              <a:gd name="connsiteX13" fmla="*/ 0 w 4408266"/>
              <a:gd name="connsiteY13" fmla="*/ 466923 h 9420405"/>
              <a:gd name="connsiteX14" fmla="*/ 466924 w 4408266"/>
              <a:gd name="connsiteY14" fmla="*/ 0 h 942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08266" h="9420405">
                <a:moveTo>
                  <a:pt x="466924" y="0"/>
                </a:moveTo>
                <a:lnTo>
                  <a:pt x="1057794" y="0"/>
                </a:lnTo>
                <a:lnTo>
                  <a:pt x="1057794" y="111037"/>
                </a:lnTo>
                <a:cubicBezTo>
                  <a:pt x="1057794" y="216468"/>
                  <a:pt x="1143262" y="301936"/>
                  <a:pt x="1248692" y="301936"/>
                </a:cubicBezTo>
                <a:lnTo>
                  <a:pt x="3161000" y="301936"/>
                </a:lnTo>
                <a:cubicBezTo>
                  <a:pt x="3266430" y="301936"/>
                  <a:pt x="3351900" y="216468"/>
                  <a:pt x="3351900" y="111037"/>
                </a:cubicBezTo>
                <a:lnTo>
                  <a:pt x="3351900" y="0"/>
                </a:lnTo>
                <a:lnTo>
                  <a:pt x="3941342" y="0"/>
                </a:lnTo>
                <a:cubicBezTo>
                  <a:pt x="4199216" y="0"/>
                  <a:pt x="4408266" y="209049"/>
                  <a:pt x="4408266" y="466923"/>
                </a:cubicBezTo>
                <a:lnTo>
                  <a:pt x="4408266" y="8953482"/>
                </a:lnTo>
                <a:cubicBezTo>
                  <a:pt x="4408266" y="9211356"/>
                  <a:pt x="4199216" y="9420405"/>
                  <a:pt x="3941342" y="9420405"/>
                </a:cubicBezTo>
                <a:lnTo>
                  <a:pt x="466924" y="9420405"/>
                </a:lnTo>
                <a:cubicBezTo>
                  <a:pt x="209050" y="9420405"/>
                  <a:pt x="0" y="9211356"/>
                  <a:pt x="0" y="8953482"/>
                </a:cubicBezTo>
                <a:lnTo>
                  <a:pt x="0" y="466923"/>
                </a:lnTo>
                <a:cubicBezTo>
                  <a:pt x="0" y="209049"/>
                  <a:pt x="209050" y="0"/>
                  <a:pt x="466924" y="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6" name="Freeform 19">
            <a:extLst>
              <a:ext uri="{FF2B5EF4-FFF2-40B4-BE49-F238E27FC236}">
                <a16:creationId xmlns:a16="http://schemas.microsoft.com/office/drawing/2014/main" id="{B43CC71D-D0ED-534E-8374-6603ABE13E4B}"/>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grpSp>
        <p:nvGrpSpPr>
          <p:cNvPr id="7" name="Group 6">
            <a:extLst>
              <a:ext uri="{FF2B5EF4-FFF2-40B4-BE49-F238E27FC236}">
                <a16:creationId xmlns:a16="http://schemas.microsoft.com/office/drawing/2014/main" id="{9C84377B-50D1-6E4B-A47E-C0DE2DC19EF0}"/>
              </a:ext>
            </a:extLst>
          </p:cNvPr>
          <p:cNvGrpSpPr/>
          <p:nvPr userDrawn="1"/>
        </p:nvGrpSpPr>
        <p:grpSpPr>
          <a:xfrm>
            <a:off x="10542497" y="6562082"/>
            <a:ext cx="988377" cy="151143"/>
            <a:chOff x="931863" y="5418138"/>
            <a:chExt cx="2771774" cy="423862"/>
          </a:xfrm>
        </p:grpSpPr>
        <p:sp>
          <p:nvSpPr>
            <p:cNvPr id="9" name="Freeform 17">
              <a:extLst>
                <a:ext uri="{FF2B5EF4-FFF2-40B4-BE49-F238E27FC236}">
                  <a16:creationId xmlns:a16="http://schemas.microsoft.com/office/drawing/2014/main" id="{D1C8D008-39F2-EA4B-A6F7-971DAA8C8AEA}"/>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8">
              <a:extLst>
                <a:ext uri="{FF2B5EF4-FFF2-40B4-BE49-F238E27FC236}">
                  <a16:creationId xmlns:a16="http://schemas.microsoft.com/office/drawing/2014/main" id="{A7611846-DB91-7C41-B16E-09E1719025EA}"/>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19">
              <a:extLst>
                <a:ext uri="{FF2B5EF4-FFF2-40B4-BE49-F238E27FC236}">
                  <a16:creationId xmlns:a16="http://schemas.microsoft.com/office/drawing/2014/main" id="{65D9B9C0-12D4-3B43-8263-E9397E01C706}"/>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0">
              <a:extLst>
                <a:ext uri="{FF2B5EF4-FFF2-40B4-BE49-F238E27FC236}">
                  <a16:creationId xmlns:a16="http://schemas.microsoft.com/office/drawing/2014/main" id="{F41A83A4-7E94-774C-B4B5-FEC3254830DF}"/>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1">
              <a:extLst>
                <a:ext uri="{FF2B5EF4-FFF2-40B4-BE49-F238E27FC236}">
                  <a16:creationId xmlns:a16="http://schemas.microsoft.com/office/drawing/2014/main" id="{45CE7382-A3AC-C046-A26C-BC521292EC6F}"/>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2">
              <a:extLst>
                <a:ext uri="{FF2B5EF4-FFF2-40B4-BE49-F238E27FC236}">
                  <a16:creationId xmlns:a16="http://schemas.microsoft.com/office/drawing/2014/main" id="{CF86B259-81A9-994A-928C-ADA1D95A5C77}"/>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3">
              <a:extLst>
                <a:ext uri="{FF2B5EF4-FFF2-40B4-BE49-F238E27FC236}">
                  <a16:creationId xmlns:a16="http://schemas.microsoft.com/office/drawing/2014/main" id="{BA8D44F1-76B4-454E-85BC-A61D55252333}"/>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4">
              <a:extLst>
                <a:ext uri="{FF2B5EF4-FFF2-40B4-BE49-F238E27FC236}">
                  <a16:creationId xmlns:a16="http://schemas.microsoft.com/office/drawing/2014/main" id="{99BE1B1C-4276-4444-B3C8-7551B6043981}"/>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5">
              <a:extLst>
                <a:ext uri="{FF2B5EF4-FFF2-40B4-BE49-F238E27FC236}">
                  <a16:creationId xmlns:a16="http://schemas.microsoft.com/office/drawing/2014/main" id="{D0EF4000-7D53-5644-9630-07CE249E404F}"/>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1415153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125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Layout>
</file>

<file path=ppt/slideLayouts/slideLayout72.xml><?xml version="1.0" encoding="utf-8"?>
<p:sldLayout xmlns:a="http://schemas.openxmlformats.org/drawingml/2006/main" xmlns:r="http://schemas.openxmlformats.org/officeDocument/2006/relationships" xmlns:p="http://schemas.openxmlformats.org/presentationml/2006/main" userDrawn="1">
  <p:cSld name="3_Gadget_2">
    <p:spTree>
      <p:nvGrpSpPr>
        <p:cNvPr id="1" name=""/>
        <p:cNvGrpSpPr/>
        <p:nvPr/>
      </p:nvGrpSpPr>
      <p:grpSpPr>
        <a:xfrm>
          <a:off x="0" y="0"/>
          <a:ext cx="0" cy="0"/>
          <a:chOff x="0" y="0"/>
          <a:chExt cx="0" cy="0"/>
        </a:xfrm>
      </p:grpSpPr>
      <p:sp>
        <p:nvSpPr>
          <p:cNvPr id="16" name="Рисунок 13">
            <a:extLst>
              <a:ext uri="{FF2B5EF4-FFF2-40B4-BE49-F238E27FC236}">
                <a16:creationId xmlns:a16="http://schemas.microsoft.com/office/drawing/2014/main" id="{0CF4836D-6B8B-A740-B023-A95F20F227FE}"/>
              </a:ext>
            </a:extLst>
          </p:cNvPr>
          <p:cNvSpPr>
            <a:spLocks noGrp="1"/>
          </p:cNvSpPr>
          <p:nvPr>
            <p:ph type="pic" sz="quarter" idx="24"/>
          </p:nvPr>
        </p:nvSpPr>
        <p:spPr>
          <a:xfrm>
            <a:off x="4733006" y="554724"/>
            <a:ext cx="2689989" cy="5748552"/>
          </a:xfrm>
          <a:custGeom>
            <a:avLst/>
            <a:gdLst>
              <a:gd name="connsiteX0" fmla="*/ 466924 w 4408266"/>
              <a:gd name="connsiteY0" fmla="*/ 0 h 9420405"/>
              <a:gd name="connsiteX1" fmla="*/ 1057794 w 4408266"/>
              <a:gd name="connsiteY1" fmla="*/ 0 h 9420405"/>
              <a:gd name="connsiteX2" fmla="*/ 1057794 w 4408266"/>
              <a:gd name="connsiteY2" fmla="*/ 111037 h 9420405"/>
              <a:gd name="connsiteX3" fmla="*/ 1248692 w 4408266"/>
              <a:gd name="connsiteY3" fmla="*/ 301936 h 9420405"/>
              <a:gd name="connsiteX4" fmla="*/ 3161000 w 4408266"/>
              <a:gd name="connsiteY4" fmla="*/ 301936 h 9420405"/>
              <a:gd name="connsiteX5" fmla="*/ 3351900 w 4408266"/>
              <a:gd name="connsiteY5" fmla="*/ 111037 h 9420405"/>
              <a:gd name="connsiteX6" fmla="*/ 3351900 w 4408266"/>
              <a:gd name="connsiteY6" fmla="*/ 0 h 9420405"/>
              <a:gd name="connsiteX7" fmla="*/ 3941342 w 4408266"/>
              <a:gd name="connsiteY7" fmla="*/ 0 h 9420405"/>
              <a:gd name="connsiteX8" fmla="*/ 4408266 w 4408266"/>
              <a:gd name="connsiteY8" fmla="*/ 466923 h 9420405"/>
              <a:gd name="connsiteX9" fmla="*/ 4408266 w 4408266"/>
              <a:gd name="connsiteY9" fmla="*/ 8953482 h 9420405"/>
              <a:gd name="connsiteX10" fmla="*/ 3941342 w 4408266"/>
              <a:gd name="connsiteY10" fmla="*/ 9420405 h 9420405"/>
              <a:gd name="connsiteX11" fmla="*/ 466924 w 4408266"/>
              <a:gd name="connsiteY11" fmla="*/ 9420405 h 9420405"/>
              <a:gd name="connsiteX12" fmla="*/ 0 w 4408266"/>
              <a:gd name="connsiteY12" fmla="*/ 8953482 h 9420405"/>
              <a:gd name="connsiteX13" fmla="*/ 0 w 4408266"/>
              <a:gd name="connsiteY13" fmla="*/ 466923 h 9420405"/>
              <a:gd name="connsiteX14" fmla="*/ 466924 w 4408266"/>
              <a:gd name="connsiteY14" fmla="*/ 0 h 942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08266" h="9420405">
                <a:moveTo>
                  <a:pt x="466924" y="0"/>
                </a:moveTo>
                <a:lnTo>
                  <a:pt x="1057794" y="0"/>
                </a:lnTo>
                <a:lnTo>
                  <a:pt x="1057794" y="111037"/>
                </a:lnTo>
                <a:cubicBezTo>
                  <a:pt x="1057794" y="216468"/>
                  <a:pt x="1143262" y="301936"/>
                  <a:pt x="1248692" y="301936"/>
                </a:cubicBezTo>
                <a:lnTo>
                  <a:pt x="3161000" y="301936"/>
                </a:lnTo>
                <a:cubicBezTo>
                  <a:pt x="3266430" y="301936"/>
                  <a:pt x="3351900" y="216468"/>
                  <a:pt x="3351900" y="111037"/>
                </a:cubicBezTo>
                <a:lnTo>
                  <a:pt x="3351900" y="0"/>
                </a:lnTo>
                <a:lnTo>
                  <a:pt x="3941342" y="0"/>
                </a:lnTo>
                <a:cubicBezTo>
                  <a:pt x="4199216" y="0"/>
                  <a:pt x="4408266" y="209049"/>
                  <a:pt x="4408266" y="466923"/>
                </a:cubicBezTo>
                <a:lnTo>
                  <a:pt x="4408266" y="8953482"/>
                </a:lnTo>
                <a:cubicBezTo>
                  <a:pt x="4408266" y="9211356"/>
                  <a:pt x="4199216" y="9420405"/>
                  <a:pt x="3941342" y="9420405"/>
                </a:cubicBezTo>
                <a:lnTo>
                  <a:pt x="466924" y="9420405"/>
                </a:lnTo>
                <a:cubicBezTo>
                  <a:pt x="209050" y="9420405"/>
                  <a:pt x="0" y="9211356"/>
                  <a:pt x="0" y="8953482"/>
                </a:cubicBezTo>
                <a:lnTo>
                  <a:pt x="0" y="466923"/>
                </a:lnTo>
                <a:cubicBezTo>
                  <a:pt x="0" y="209049"/>
                  <a:pt x="209050" y="0"/>
                  <a:pt x="466924" y="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4" name="Freeform 19">
            <a:extLst>
              <a:ext uri="{FF2B5EF4-FFF2-40B4-BE49-F238E27FC236}">
                <a16:creationId xmlns:a16="http://schemas.microsoft.com/office/drawing/2014/main" id="{33172C22-D06F-444C-85B5-EFAE0ED650BD}"/>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grpSp>
        <p:nvGrpSpPr>
          <p:cNvPr id="5" name="Group 4">
            <a:extLst>
              <a:ext uri="{FF2B5EF4-FFF2-40B4-BE49-F238E27FC236}">
                <a16:creationId xmlns:a16="http://schemas.microsoft.com/office/drawing/2014/main" id="{96523DD1-35F4-9942-B913-3238218685CA}"/>
              </a:ext>
            </a:extLst>
          </p:cNvPr>
          <p:cNvGrpSpPr/>
          <p:nvPr userDrawn="1"/>
        </p:nvGrpSpPr>
        <p:grpSpPr>
          <a:xfrm>
            <a:off x="10542497" y="6562082"/>
            <a:ext cx="988377" cy="151143"/>
            <a:chOff x="931863" y="5418138"/>
            <a:chExt cx="2771774" cy="423862"/>
          </a:xfrm>
        </p:grpSpPr>
        <p:sp>
          <p:nvSpPr>
            <p:cNvPr id="6" name="Freeform 17">
              <a:extLst>
                <a:ext uri="{FF2B5EF4-FFF2-40B4-BE49-F238E27FC236}">
                  <a16:creationId xmlns:a16="http://schemas.microsoft.com/office/drawing/2014/main" id="{F7D934A5-0C28-0943-A1F1-4A13A79D3161}"/>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 name="Freeform 18">
              <a:extLst>
                <a:ext uri="{FF2B5EF4-FFF2-40B4-BE49-F238E27FC236}">
                  <a16:creationId xmlns:a16="http://schemas.microsoft.com/office/drawing/2014/main" id="{2761EDEC-108C-E34E-9A6C-719FB26BA779}"/>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19">
              <a:extLst>
                <a:ext uri="{FF2B5EF4-FFF2-40B4-BE49-F238E27FC236}">
                  <a16:creationId xmlns:a16="http://schemas.microsoft.com/office/drawing/2014/main" id="{7109F03B-E278-EA4A-AB8F-FE7C3AAAC390}"/>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20">
              <a:extLst>
                <a:ext uri="{FF2B5EF4-FFF2-40B4-BE49-F238E27FC236}">
                  <a16:creationId xmlns:a16="http://schemas.microsoft.com/office/drawing/2014/main" id="{F022BA83-E7F8-C34F-AFDD-C9671924D295}"/>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1">
              <a:extLst>
                <a:ext uri="{FF2B5EF4-FFF2-40B4-BE49-F238E27FC236}">
                  <a16:creationId xmlns:a16="http://schemas.microsoft.com/office/drawing/2014/main" id="{EEC4F9F2-1E9E-A545-94E8-1FB987F64DED}"/>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2">
              <a:extLst>
                <a:ext uri="{FF2B5EF4-FFF2-40B4-BE49-F238E27FC236}">
                  <a16:creationId xmlns:a16="http://schemas.microsoft.com/office/drawing/2014/main" id="{5F590CA2-EBAC-2D49-A7C2-EEC1290DD8D0}"/>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3">
              <a:extLst>
                <a:ext uri="{FF2B5EF4-FFF2-40B4-BE49-F238E27FC236}">
                  <a16:creationId xmlns:a16="http://schemas.microsoft.com/office/drawing/2014/main" id="{1C6C8273-2450-A54A-BEBD-3AE9C4438760}"/>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4">
              <a:extLst>
                <a:ext uri="{FF2B5EF4-FFF2-40B4-BE49-F238E27FC236}">
                  <a16:creationId xmlns:a16="http://schemas.microsoft.com/office/drawing/2014/main" id="{3A84F610-3D08-3E4D-99D8-8A11B1417DB2}"/>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5">
              <a:extLst>
                <a:ext uri="{FF2B5EF4-FFF2-40B4-BE49-F238E27FC236}">
                  <a16:creationId xmlns:a16="http://schemas.microsoft.com/office/drawing/2014/main" id="{38962EC5-B7C3-D844-BD85-0BAD1903045D}"/>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4501258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125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Layout>
</file>

<file path=ppt/slideLayouts/slideLayout73.xml><?xml version="1.0" encoding="utf-8"?>
<p:sldLayout xmlns:a="http://schemas.openxmlformats.org/drawingml/2006/main" xmlns:r="http://schemas.openxmlformats.org/officeDocument/2006/relationships" xmlns:p="http://schemas.openxmlformats.org/presentationml/2006/main" userDrawn="1">
  <p:cSld name="4_Gadget_2">
    <p:spTree>
      <p:nvGrpSpPr>
        <p:cNvPr id="1" name=""/>
        <p:cNvGrpSpPr/>
        <p:nvPr/>
      </p:nvGrpSpPr>
      <p:grpSpPr>
        <a:xfrm>
          <a:off x="0" y="0"/>
          <a:ext cx="0" cy="0"/>
          <a:chOff x="0" y="0"/>
          <a:chExt cx="0" cy="0"/>
        </a:xfrm>
      </p:grpSpPr>
      <p:sp>
        <p:nvSpPr>
          <p:cNvPr id="16" name="Рисунок 13">
            <a:extLst>
              <a:ext uri="{FF2B5EF4-FFF2-40B4-BE49-F238E27FC236}">
                <a16:creationId xmlns:a16="http://schemas.microsoft.com/office/drawing/2014/main" id="{0CF4836D-6B8B-A740-B023-A95F20F227FE}"/>
              </a:ext>
            </a:extLst>
          </p:cNvPr>
          <p:cNvSpPr>
            <a:spLocks noGrp="1"/>
          </p:cNvSpPr>
          <p:nvPr>
            <p:ph type="pic" sz="quarter" idx="24"/>
          </p:nvPr>
        </p:nvSpPr>
        <p:spPr>
          <a:xfrm>
            <a:off x="7257377" y="554724"/>
            <a:ext cx="2689989" cy="5748552"/>
          </a:xfrm>
          <a:custGeom>
            <a:avLst/>
            <a:gdLst>
              <a:gd name="connsiteX0" fmla="*/ 466924 w 4408266"/>
              <a:gd name="connsiteY0" fmla="*/ 0 h 9420405"/>
              <a:gd name="connsiteX1" fmla="*/ 1057794 w 4408266"/>
              <a:gd name="connsiteY1" fmla="*/ 0 h 9420405"/>
              <a:gd name="connsiteX2" fmla="*/ 1057794 w 4408266"/>
              <a:gd name="connsiteY2" fmla="*/ 111037 h 9420405"/>
              <a:gd name="connsiteX3" fmla="*/ 1248692 w 4408266"/>
              <a:gd name="connsiteY3" fmla="*/ 301936 h 9420405"/>
              <a:gd name="connsiteX4" fmla="*/ 3161000 w 4408266"/>
              <a:gd name="connsiteY4" fmla="*/ 301936 h 9420405"/>
              <a:gd name="connsiteX5" fmla="*/ 3351900 w 4408266"/>
              <a:gd name="connsiteY5" fmla="*/ 111037 h 9420405"/>
              <a:gd name="connsiteX6" fmla="*/ 3351900 w 4408266"/>
              <a:gd name="connsiteY6" fmla="*/ 0 h 9420405"/>
              <a:gd name="connsiteX7" fmla="*/ 3941342 w 4408266"/>
              <a:gd name="connsiteY7" fmla="*/ 0 h 9420405"/>
              <a:gd name="connsiteX8" fmla="*/ 4408266 w 4408266"/>
              <a:gd name="connsiteY8" fmla="*/ 466923 h 9420405"/>
              <a:gd name="connsiteX9" fmla="*/ 4408266 w 4408266"/>
              <a:gd name="connsiteY9" fmla="*/ 8953482 h 9420405"/>
              <a:gd name="connsiteX10" fmla="*/ 3941342 w 4408266"/>
              <a:gd name="connsiteY10" fmla="*/ 9420405 h 9420405"/>
              <a:gd name="connsiteX11" fmla="*/ 466924 w 4408266"/>
              <a:gd name="connsiteY11" fmla="*/ 9420405 h 9420405"/>
              <a:gd name="connsiteX12" fmla="*/ 0 w 4408266"/>
              <a:gd name="connsiteY12" fmla="*/ 8953482 h 9420405"/>
              <a:gd name="connsiteX13" fmla="*/ 0 w 4408266"/>
              <a:gd name="connsiteY13" fmla="*/ 466923 h 9420405"/>
              <a:gd name="connsiteX14" fmla="*/ 466924 w 4408266"/>
              <a:gd name="connsiteY14" fmla="*/ 0 h 942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08266" h="9420405">
                <a:moveTo>
                  <a:pt x="466924" y="0"/>
                </a:moveTo>
                <a:lnTo>
                  <a:pt x="1057794" y="0"/>
                </a:lnTo>
                <a:lnTo>
                  <a:pt x="1057794" y="111037"/>
                </a:lnTo>
                <a:cubicBezTo>
                  <a:pt x="1057794" y="216468"/>
                  <a:pt x="1143262" y="301936"/>
                  <a:pt x="1248692" y="301936"/>
                </a:cubicBezTo>
                <a:lnTo>
                  <a:pt x="3161000" y="301936"/>
                </a:lnTo>
                <a:cubicBezTo>
                  <a:pt x="3266430" y="301936"/>
                  <a:pt x="3351900" y="216468"/>
                  <a:pt x="3351900" y="111037"/>
                </a:cubicBezTo>
                <a:lnTo>
                  <a:pt x="3351900" y="0"/>
                </a:lnTo>
                <a:lnTo>
                  <a:pt x="3941342" y="0"/>
                </a:lnTo>
                <a:cubicBezTo>
                  <a:pt x="4199216" y="0"/>
                  <a:pt x="4408266" y="209049"/>
                  <a:pt x="4408266" y="466923"/>
                </a:cubicBezTo>
                <a:lnTo>
                  <a:pt x="4408266" y="8953482"/>
                </a:lnTo>
                <a:cubicBezTo>
                  <a:pt x="4408266" y="9211356"/>
                  <a:pt x="4199216" y="9420405"/>
                  <a:pt x="3941342" y="9420405"/>
                </a:cubicBezTo>
                <a:lnTo>
                  <a:pt x="466924" y="9420405"/>
                </a:lnTo>
                <a:cubicBezTo>
                  <a:pt x="209050" y="9420405"/>
                  <a:pt x="0" y="9211356"/>
                  <a:pt x="0" y="8953482"/>
                </a:cubicBezTo>
                <a:lnTo>
                  <a:pt x="0" y="466923"/>
                </a:lnTo>
                <a:cubicBezTo>
                  <a:pt x="0" y="209049"/>
                  <a:pt x="209050" y="0"/>
                  <a:pt x="466924" y="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11" name="Picture Placeholder 10">
            <a:extLst>
              <a:ext uri="{FF2B5EF4-FFF2-40B4-BE49-F238E27FC236}">
                <a16:creationId xmlns:a16="http://schemas.microsoft.com/office/drawing/2014/main" id="{948E2183-961E-2B4E-ACCB-E03CEA367E4F}"/>
              </a:ext>
            </a:extLst>
          </p:cNvPr>
          <p:cNvSpPr>
            <a:spLocks noGrp="1"/>
          </p:cNvSpPr>
          <p:nvPr>
            <p:ph type="pic" sz="quarter" idx="27"/>
          </p:nvPr>
        </p:nvSpPr>
        <p:spPr>
          <a:xfrm>
            <a:off x="5869637" y="1563953"/>
            <a:ext cx="1268688" cy="3707983"/>
          </a:xfrm>
          <a:custGeom>
            <a:avLst/>
            <a:gdLst>
              <a:gd name="connsiteX0" fmla="*/ 367616 w 2537707"/>
              <a:gd name="connsiteY0" fmla="*/ 0 h 7416824"/>
              <a:gd name="connsiteX1" fmla="*/ 832817 w 2537707"/>
              <a:gd name="connsiteY1" fmla="*/ 0 h 7416824"/>
              <a:gd name="connsiteX2" fmla="*/ 832817 w 2537707"/>
              <a:gd name="connsiteY2" fmla="*/ 87421 h 7416824"/>
              <a:gd name="connsiteX3" fmla="*/ 983114 w 2537707"/>
              <a:gd name="connsiteY3" fmla="*/ 237719 h 7416824"/>
              <a:gd name="connsiteX4" fmla="*/ 2488702 w 2537707"/>
              <a:gd name="connsiteY4" fmla="*/ 237719 h 7416824"/>
              <a:gd name="connsiteX5" fmla="*/ 2537707 w 2537707"/>
              <a:gd name="connsiteY5" fmla="*/ 227825 h 7416824"/>
              <a:gd name="connsiteX6" fmla="*/ 2537707 w 2537707"/>
              <a:gd name="connsiteY6" fmla="*/ 7416824 h 7416824"/>
              <a:gd name="connsiteX7" fmla="*/ 367616 w 2537707"/>
              <a:gd name="connsiteY7" fmla="*/ 7416824 h 7416824"/>
              <a:gd name="connsiteX8" fmla="*/ 0 w 2537707"/>
              <a:gd name="connsiteY8" fmla="*/ 7049209 h 7416824"/>
              <a:gd name="connsiteX9" fmla="*/ 0 w 2537707"/>
              <a:gd name="connsiteY9" fmla="*/ 367616 h 7416824"/>
              <a:gd name="connsiteX10" fmla="*/ 367616 w 2537707"/>
              <a:gd name="connsiteY10" fmla="*/ 0 h 7416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7707" h="7416824">
                <a:moveTo>
                  <a:pt x="367616" y="0"/>
                </a:moveTo>
                <a:lnTo>
                  <a:pt x="832817" y="0"/>
                </a:lnTo>
                <a:lnTo>
                  <a:pt x="832817" y="87421"/>
                </a:lnTo>
                <a:cubicBezTo>
                  <a:pt x="832817" y="170429"/>
                  <a:pt x="900107" y="237719"/>
                  <a:pt x="983114" y="237719"/>
                </a:cubicBezTo>
                <a:lnTo>
                  <a:pt x="2488702" y="237719"/>
                </a:lnTo>
                <a:lnTo>
                  <a:pt x="2537707" y="227825"/>
                </a:lnTo>
                <a:lnTo>
                  <a:pt x="2537707" y="7416824"/>
                </a:lnTo>
                <a:lnTo>
                  <a:pt x="367616" y="7416824"/>
                </a:lnTo>
                <a:cubicBezTo>
                  <a:pt x="164588" y="7416824"/>
                  <a:pt x="0" y="7252237"/>
                  <a:pt x="0" y="7049209"/>
                </a:cubicBezTo>
                <a:lnTo>
                  <a:pt x="0" y="367616"/>
                </a:lnTo>
                <a:cubicBezTo>
                  <a:pt x="0" y="164587"/>
                  <a:pt x="164588" y="0"/>
                  <a:pt x="367616" y="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14" name="Picture Placeholder 13">
            <a:extLst>
              <a:ext uri="{FF2B5EF4-FFF2-40B4-BE49-F238E27FC236}">
                <a16:creationId xmlns:a16="http://schemas.microsoft.com/office/drawing/2014/main" id="{6A370CD5-8145-834E-84DA-08B8071573EC}"/>
              </a:ext>
            </a:extLst>
          </p:cNvPr>
          <p:cNvSpPr>
            <a:spLocks noGrp="1"/>
          </p:cNvSpPr>
          <p:nvPr>
            <p:ph type="pic" sz="quarter" idx="28"/>
          </p:nvPr>
        </p:nvSpPr>
        <p:spPr>
          <a:xfrm>
            <a:off x="10066419" y="1563953"/>
            <a:ext cx="1268688" cy="3707983"/>
          </a:xfrm>
          <a:custGeom>
            <a:avLst/>
            <a:gdLst>
              <a:gd name="connsiteX0" fmla="*/ 1704888 w 2537706"/>
              <a:gd name="connsiteY0" fmla="*/ 0 h 7416824"/>
              <a:gd name="connsiteX1" fmla="*/ 2170090 w 2537706"/>
              <a:gd name="connsiteY1" fmla="*/ 0 h 7416824"/>
              <a:gd name="connsiteX2" fmla="*/ 2537706 w 2537706"/>
              <a:gd name="connsiteY2" fmla="*/ 367616 h 7416824"/>
              <a:gd name="connsiteX3" fmla="*/ 2537706 w 2537706"/>
              <a:gd name="connsiteY3" fmla="*/ 7049209 h 7416824"/>
              <a:gd name="connsiteX4" fmla="*/ 2170090 w 2537706"/>
              <a:gd name="connsiteY4" fmla="*/ 7416824 h 7416824"/>
              <a:gd name="connsiteX5" fmla="*/ 0 w 2537706"/>
              <a:gd name="connsiteY5" fmla="*/ 7416824 h 7416824"/>
              <a:gd name="connsiteX6" fmla="*/ 0 w 2537706"/>
              <a:gd name="connsiteY6" fmla="*/ 227825 h 7416824"/>
              <a:gd name="connsiteX7" fmla="*/ 49004 w 2537706"/>
              <a:gd name="connsiteY7" fmla="*/ 237719 h 7416824"/>
              <a:gd name="connsiteX8" fmla="*/ 1554592 w 2537706"/>
              <a:gd name="connsiteY8" fmla="*/ 237719 h 7416824"/>
              <a:gd name="connsiteX9" fmla="*/ 1704888 w 2537706"/>
              <a:gd name="connsiteY9" fmla="*/ 87421 h 7416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7706" h="7416824">
                <a:moveTo>
                  <a:pt x="1704888" y="0"/>
                </a:moveTo>
                <a:lnTo>
                  <a:pt x="2170090" y="0"/>
                </a:lnTo>
                <a:cubicBezTo>
                  <a:pt x="2373118" y="0"/>
                  <a:pt x="2537706" y="164587"/>
                  <a:pt x="2537706" y="367616"/>
                </a:cubicBezTo>
                <a:lnTo>
                  <a:pt x="2537706" y="7049209"/>
                </a:lnTo>
                <a:cubicBezTo>
                  <a:pt x="2537706" y="7252237"/>
                  <a:pt x="2373118" y="7416824"/>
                  <a:pt x="2170090" y="7416824"/>
                </a:cubicBezTo>
                <a:lnTo>
                  <a:pt x="0" y="7416824"/>
                </a:lnTo>
                <a:lnTo>
                  <a:pt x="0" y="227825"/>
                </a:lnTo>
                <a:lnTo>
                  <a:pt x="49004" y="237719"/>
                </a:lnTo>
                <a:lnTo>
                  <a:pt x="1554592" y="237719"/>
                </a:lnTo>
                <a:cubicBezTo>
                  <a:pt x="1637600" y="237719"/>
                  <a:pt x="1704888" y="170429"/>
                  <a:pt x="1704888" y="87421"/>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6" name="Freeform 19">
            <a:extLst>
              <a:ext uri="{FF2B5EF4-FFF2-40B4-BE49-F238E27FC236}">
                <a16:creationId xmlns:a16="http://schemas.microsoft.com/office/drawing/2014/main" id="{53BD6291-0E83-C140-BFE2-4AF02E9AA740}"/>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grpSp>
        <p:nvGrpSpPr>
          <p:cNvPr id="7" name="Group 6">
            <a:extLst>
              <a:ext uri="{FF2B5EF4-FFF2-40B4-BE49-F238E27FC236}">
                <a16:creationId xmlns:a16="http://schemas.microsoft.com/office/drawing/2014/main" id="{0AB9E9F1-660B-D440-8CD0-5FC0C519AADA}"/>
              </a:ext>
            </a:extLst>
          </p:cNvPr>
          <p:cNvGrpSpPr/>
          <p:nvPr userDrawn="1"/>
        </p:nvGrpSpPr>
        <p:grpSpPr>
          <a:xfrm>
            <a:off x="10542497" y="6562082"/>
            <a:ext cx="988377" cy="151143"/>
            <a:chOff x="931863" y="5418138"/>
            <a:chExt cx="2771774" cy="423862"/>
          </a:xfrm>
        </p:grpSpPr>
        <p:sp>
          <p:nvSpPr>
            <p:cNvPr id="9" name="Freeform 17">
              <a:extLst>
                <a:ext uri="{FF2B5EF4-FFF2-40B4-BE49-F238E27FC236}">
                  <a16:creationId xmlns:a16="http://schemas.microsoft.com/office/drawing/2014/main" id="{D49A9EEB-2781-9F42-A454-8F9F5EDD2080}"/>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8">
              <a:extLst>
                <a:ext uri="{FF2B5EF4-FFF2-40B4-BE49-F238E27FC236}">
                  <a16:creationId xmlns:a16="http://schemas.microsoft.com/office/drawing/2014/main" id="{83D7D990-B206-664F-9CD5-DFA456E5FDBF}"/>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9">
              <a:extLst>
                <a:ext uri="{FF2B5EF4-FFF2-40B4-BE49-F238E27FC236}">
                  <a16:creationId xmlns:a16="http://schemas.microsoft.com/office/drawing/2014/main" id="{384813DB-581D-7749-ACC2-C54F83ED1B07}"/>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0">
              <a:extLst>
                <a:ext uri="{FF2B5EF4-FFF2-40B4-BE49-F238E27FC236}">
                  <a16:creationId xmlns:a16="http://schemas.microsoft.com/office/drawing/2014/main" id="{C7F329BD-72E1-B740-8396-59F33F8F4FEC}"/>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1">
              <a:extLst>
                <a:ext uri="{FF2B5EF4-FFF2-40B4-BE49-F238E27FC236}">
                  <a16:creationId xmlns:a16="http://schemas.microsoft.com/office/drawing/2014/main" id="{E5468DC1-317F-5042-BF69-D13C8EC6B3D6}"/>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2">
              <a:extLst>
                <a:ext uri="{FF2B5EF4-FFF2-40B4-BE49-F238E27FC236}">
                  <a16:creationId xmlns:a16="http://schemas.microsoft.com/office/drawing/2014/main" id="{8F1E2801-A876-654D-B66F-81CC576F2629}"/>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3">
              <a:extLst>
                <a:ext uri="{FF2B5EF4-FFF2-40B4-BE49-F238E27FC236}">
                  <a16:creationId xmlns:a16="http://schemas.microsoft.com/office/drawing/2014/main" id="{F87C56BA-4B4A-FE4B-98B4-AD4D35CF551E}"/>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4">
              <a:extLst>
                <a:ext uri="{FF2B5EF4-FFF2-40B4-BE49-F238E27FC236}">
                  <a16:creationId xmlns:a16="http://schemas.microsoft.com/office/drawing/2014/main" id="{814CE149-837D-D941-84AE-59D5BE50930D}"/>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5">
              <a:extLst>
                <a:ext uri="{FF2B5EF4-FFF2-40B4-BE49-F238E27FC236}">
                  <a16:creationId xmlns:a16="http://schemas.microsoft.com/office/drawing/2014/main" id="{9010A501-83C2-EF4C-B908-0B6E657BCE83}"/>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5111365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125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Layout>
</file>

<file path=ppt/slideLayouts/slideLayout74.xml><?xml version="1.0" encoding="utf-8"?>
<p:sldLayout xmlns:a="http://schemas.openxmlformats.org/drawingml/2006/main" xmlns:r="http://schemas.openxmlformats.org/officeDocument/2006/relationships" xmlns:p="http://schemas.openxmlformats.org/presentationml/2006/main" userDrawn="1">
  <p:cSld name="2_Gadget_2">
    <p:spTree>
      <p:nvGrpSpPr>
        <p:cNvPr id="1" name=""/>
        <p:cNvGrpSpPr/>
        <p:nvPr/>
      </p:nvGrpSpPr>
      <p:grpSpPr>
        <a:xfrm>
          <a:off x="0" y="0"/>
          <a:ext cx="0" cy="0"/>
          <a:chOff x="0" y="0"/>
          <a:chExt cx="0" cy="0"/>
        </a:xfrm>
      </p:grpSpPr>
      <p:sp>
        <p:nvSpPr>
          <p:cNvPr id="5" name="Picture Placeholder 2">
            <a:extLst>
              <a:ext uri="{FF2B5EF4-FFF2-40B4-BE49-F238E27FC236}">
                <a16:creationId xmlns:a16="http://schemas.microsoft.com/office/drawing/2014/main" id="{C6C9163A-BDC6-6A4E-AEB0-13318041E67D}"/>
              </a:ext>
            </a:extLst>
          </p:cNvPr>
          <p:cNvSpPr>
            <a:spLocks noGrp="1"/>
          </p:cNvSpPr>
          <p:nvPr>
            <p:ph type="pic" sz="quarter" idx="23"/>
          </p:nvPr>
        </p:nvSpPr>
        <p:spPr>
          <a:xfrm>
            <a:off x="0" y="0"/>
            <a:ext cx="12192000" cy="6858000"/>
          </a:xfrm>
          <a:prstGeom prst="rect">
            <a:avLst/>
          </a:prstGeom>
          <a:pattFill prst="lgCheck">
            <a:fgClr>
              <a:schemeClr val="bg1"/>
            </a:fgClr>
            <a:bgClr>
              <a:schemeClr val="bg1">
                <a:lumMod val="75000"/>
              </a:schemeClr>
            </a:bgClr>
          </a:pattFill>
          <a:ln>
            <a:noFill/>
          </a:ln>
          <a:effectLst/>
        </p:spPr>
        <p:style>
          <a:lnRef idx="1">
            <a:schemeClr val="accent1"/>
          </a:lnRef>
          <a:fillRef idx="3">
            <a:schemeClr val="accent1"/>
          </a:fillRef>
          <a:effectRef idx="2">
            <a:schemeClr val="accent1"/>
          </a:effectRef>
          <a:fontRef idx="minor">
            <a:schemeClr val="lt1"/>
          </a:fontRef>
        </p:style>
        <p:txBody>
          <a:bodyPr rtlCol="0" anchor="ctr"/>
          <a:lstStyle>
            <a:lvl1pPr>
              <a:defRPr lang="en-US" sz="400" b="1">
                <a:solidFill>
                  <a:schemeClr val="lt1"/>
                </a:solidFill>
              </a:defRPr>
            </a:lvl1pPr>
          </a:lstStyle>
          <a:p>
            <a:pPr marL="228600" lvl="0" indent="-228600" algn="ctr" defTabSz="914400" rtl="1" eaLnBrk="1" latinLnBrk="0" hangingPunct="1">
              <a:lnSpc>
                <a:spcPct val="90000"/>
              </a:lnSpc>
              <a:spcBef>
                <a:spcPts val="1000"/>
              </a:spcBef>
              <a:buFont typeface="Arial" panose="020B0604020202020204" pitchFamily="34" charset="0"/>
              <a:buChar char="•"/>
            </a:pPr>
            <a:endParaRPr lang="en-US"/>
          </a:p>
        </p:txBody>
      </p:sp>
      <p:sp>
        <p:nvSpPr>
          <p:cNvPr id="11" name="Заголовок 1"/>
          <p:cNvSpPr>
            <a:spLocks noGrp="1"/>
          </p:cNvSpPr>
          <p:nvPr>
            <p:ph type="title" hasCustomPrompt="1"/>
          </p:nvPr>
        </p:nvSpPr>
        <p:spPr>
          <a:xfrm>
            <a:off x="7308556" y="900972"/>
            <a:ext cx="4215165" cy="1331993"/>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lumMod val="60000"/>
                    <a:lumOff val="40000"/>
                  </a:schemeClr>
                </a:solidFill>
                <a:latin typeface="Tahoma" charset="0"/>
                <a:ea typeface="Tahoma" charset="0"/>
                <a:cs typeface="Tahoma" charset="0"/>
              </a:defRPr>
            </a:lvl1pPr>
          </a:lstStyle>
          <a:p>
            <a:r>
              <a:rPr lang="en-US"/>
              <a:t>Name Of Your Top Slide</a:t>
            </a:r>
            <a:endParaRPr lang="ru-RU"/>
          </a:p>
        </p:txBody>
      </p:sp>
      <p:sp>
        <p:nvSpPr>
          <p:cNvPr id="12" name="Текст 3"/>
          <p:cNvSpPr>
            <a:spLocks noGrp="1"/>
          </p:cNvSpPr>
          <p:nvPr>
            <p:ph type="body" sz="quarter" idx="21" hasCustomPrompt="1"/>
          </p:nvPr>
        </p:nvSpPr>
        <p:spPr>
          <a:xfrm>
            <a:off x="7308556" y="2664963"/>
            <a:ext cx="4215165" cy="2951986"/>
          </a:xfrm>
          <a:prstGeom prst="rect">
            <a:avLst/>
          </a:prstGeom>
        </p:spPr>
        <p:txBody>
          <a:bodyPr/>
          <a:lstStyle>
            <a:lvl1pPr algn="l">
              <a:lnSpc>
                <a:spcPct val="120000"/>
              </a:lnSpc>
              <a:spcBef>
                <a:spcPts val="636"/>
              </a:spcBef>
              <a:defRPr lang="en-US" sz="1400" b="0" i="0" baseline="0" dirty="0">
                <a:solidFill>
                  <a:schemeClr val="bg1"/>
                </a:solidFill>
                <a:latin typeface="Tahoma" charset="0"/>
                <a:ea typeface="Tahoma" charset="0"/>
                <a:cs typeface="Tahoma" charset="0"/>
              </a:defRPr>
            </a:lvl1pPr>
          </a:lstStyle>
          <a:p>
            <a:pPr marL="0" lvl="0" indent="0">
              <a:lnSpc>
                <a:spcPct val="150000"/>
              </a:lnSpc>
              <a:buNone/>
            </a:pPr>
            <a:r>
              <a:rPr lang="en-US"/>
              <a:t>Example text</a:t>
            </a:r>
          </a:p>
        </p:txBody>
      </p:sp>
      <p:sp>
        <p:nvSpPr>
          <p:cNvPr id="7" name="Рисунок 6">
            <a:extLst>
              <a:ext uri="{FF2B5EF4-FFF2-40B4-BE49-F238E27FC236}">
                <a16:creationId xmlns:a16="http://schemas.microsoft.com/office/drawing/2014/main" id="{828C4BCE-88B3-424A-B168-7BE66061F704}"/>
              </a:ext>
            </a:extLst>
          </p:cNvPr>
          <p:cNvSpPr>
            <a:spLocks noGrp="1"/>
          </p:cNvSpPr>
          <p:nvPr>
            <p:ph type="pic" sz="quarter" idx="25"/>
          </p:nvPr>
        </p:nvSpPr>
        <p:spPr>
          <a:xfrm>
            <a:off x="780042" y="2795942"/>
            <a:ext cx="5748470" cy="2690028"/>
          </a:xfrm>
          <a:custGeom>
            <a:avLst/>
            <a:gdLst>
              <a:gd name="connsiteX0" fmla="*/ 569921 w 11498436"/>
              <a:gd name="connsiteY0" fmla="*/ 0 h 5380678"/>
              <a:gd name="connsiteX1" fmla="*/ 10928515 w 11498436"/>
              <a:gd name="connsiteY1" fmla="*/ 0 h 5380678"/>
              <a:gd name="connsiteX2" fmla="*/ 11498436 w 11498436"/>
              <a:gd name="connsiteY2" fmla="*/ 569922 h 5380678"/>
              <a:gd name="connsiteX3" fmla="*/ 11498436 w 11498436"/>
              <a:gd name="connsiteY3" fmla="*/ 4810756 h 5380678"/>
              <a:gd name="connsiteX4" fmla="*/ 10928515 w 11498436"/>
              <a:gd name="connsiteY4" fmla="*/ 5380678 h 5380678"/>
              <a:gd name="connsiteX5" fmla="*/ 569921 w 11498436"/>
              <a:gd name="connsiteY5" fmla="*/ 5380678 h 5380678"/>
              <a:gd name="connsiteX6" fmla="*/ 0 w 11498436"/>
              <a:gd name="connsiteY6" fmla="*/ 4810756 h 5380678"/>
              <a:gd name="connsiteX7" fmla="*/ 0 w 11498436"/>
              <a:gd name="connsiteY7" fmla="*/ 4089547 h 5380678"/>
              <a:gd name="connsiteX8" fmla="*/ 135531 w 11498436"/>
              <a:gd name="connsiteY8" fmla="*/ 4089547 h 5380678"/>
              <a:gd name="connsiteX9" fmla="*/ 368540 w 11498436"/>
              <a:gd name="connsiteY9" fmla="*/ 3856539 h 5380678"/>
              <a:gd name="connsiteX10" fmla="*/ 368540 w 11498436"/>
              <a:gd name="connsiteY10" fmla="*/ 1522398 h 5380678"/>
              <a:gd name="connsiteX11" fmla="*/ 135531 w 11498436"/>
              <a:gd name="connsiteY11" fmla="*/ 1289388 h 5380678"/>
              <a:gd name="connsiteX12" fmla="*/ 0 w 11498436"/>
              <a:gd name="connsiteY12" fmla="*/ 1289388 h 5380678"/>
              <a:gd name="connsiteX13" fmla="*/ 0 w 11498436"/>
              <a:gd name="connsiteY13" fmla="*/ 569922 h 5380678"/>
              <a:gd name="connsiteX14" fmla="*/ 569921 w 11498436"/>
              <a:gd name="connsiteY14" fmla="*/ 0 h 5380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498436" h="5380678">
                <a:moveTo>
                  <a:pt x="569921" y="0"/>
                </a:moveTo>
                <a:lnTo>
                  <a:pt x="10928515" y="0"/>
                </a:lnTo>
                <a:cubicBezTo>
                  <a:pt x="11243273" y="0"/>
                  <a:pt x="11498436" y="255164"/>
                  <a:pt x="11498436" y="569922"/>
                </a:cubicBezTo>
                <a:lnTo>
                  <a:pt x="11498436" y="4810756"/>
                </a:lnTo>
                <a:cubicBezTo>
                  <a:pt x="11498436" y="5125514"/>
                  <a:pt x="11243273" y="5380678"/>
                  <a:pt x="10928515" y="5380678"/>
                </a:cubicBezTo>
                <a:lnTo>
                  <a:pt x="569921" y="5380678"/>
                </a:lnTo>
                <a:cubicBezTo>
                  <a:pt x="255163" y="5380678"/>
                  <a:pt x="0" y="5125514"/>
                  <a:pt x="0" y="4810756"/>
                </a:cubicBezTo>
                <a:lnTo>
                  <a:pt x="0" y="4089547"/>
                </a:lnTo>
                <a:lnTo>
                  <a:pt x="135531" y="4089547"/>
                </a:lnTo>
                <a:cubicBezTo>
                  <a:pt x="264218" y="4089547"/>
                  <a:pt x="368540" y="3985226"/>
                  <a:pt x="368540" y="3856539"/>
                </a:cubicBezTo>
                <a:lnTo>
                  <a:pt x="368540" y="1522398"/>
                </a:lnTo>
                <a:cubicBezTo>
                  <a:pt x="368540" y="1393712"/>
                  <a:pt x="264218" y="1289388"/>
                  <a:pt x="135531" y="1289388"/>
                </a:cubicBezTo>
                <a:lnTo>
                  <a:pt x="0" y="1289388"/>
                </a:lnTo>
                <a:lnTo>
                  <a:pt x="0" y="569922"/>
                </a:lnTo>
                <a:cubicBezTo>
                  <a:pt x="0" y="255164"/>
                  <a:pt x="255163" y="0"/>
                  <a:pt x="569921" y="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6" name="Freeform 19">
            <a:extLst>
              <a:ext uri="{FF2B5EF4-FFF2-40B4-BE49-F238E27FC236}">
                <a16:creationId xmlns:a16="http://schemas.microsoft.com/office/drawing/2014/main" id="{EE816315-86F4-754D-B71B-6DA315B0DF60}"/>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grpSp>
        <p:nvGrpSpPr>
          <p:cNvPr id="8" name="Group 7">
            <a:extLst>
              <a:ext uri="{FF2B5EF4-FFF2-40B4-BE49-F238E27FC236}">
                <a16:creationId xmlns:a16="http://schemas.microsoft.com/office/drawing/2014/main" id="{84EB7A6C-EA7A-564F-9259-0C04DED897B8}"/>
              </a:ext>
            </a:extLst>
          </p:cNvPr>
          <p:cNvGrpSpPr/>
          <p:nvPr userDrawn="1"/>
        </p:nvGrpSpPr>
        <p:grpSpPr>
          <a:xfrm>
            <a:off x="10542497" y="6562082"/>
            <a:ext cx="988377" cy="151143"/>
            <a:chOff x="931863" y="5418138"/>
            <a:chExt cx="2771774" cy="423862"/>
          </a:xfrm>
        </p:grpSpPr>
        <p:sp>
          <p:nvSpPr>
            <p:cNvPr id="9" name="Freeform 17">
              <a:extLst>
                <a:ext uri="{FF2B5EF4-FFF2-40B4-BE49-F238E27FC236}">
                  <a16:creationId xmlns:a16="http://schemas.microsoft.com/office/drawing/2014/main" id="{BC63226C-EDF9-1648-9D62-EACDEA0B15A0}"/>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8">
              <a:extLst>
                <a:ext uri="{FF2B5EF4-FFF2-40B4-BE49-F238E27FC236}">
                  <a16:creationId xmlns:a16="http://schemas.microsoft.com/office/drawing/2014/main" id="{5E332A52-3B68-124A-B031-CA85E46797DB}"/>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19">
              <a:extLst>
                <a:ext uri="{FF2B5EF4-FFF2-40B4-BE49-F238E27FC236}">
                  <a16:creationId xmlns:a16="http://schemas.microsoft.com/office/drawing/2014/main" id="{DD8319FC-EB77-F14D-B244-E90DB98534FC}"/>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0">
              <a:extLst>
                <a:ext uri="{FF2B5EF4-FFF2-40B4-BE49-F238E27FC236}">
                  <a16:creationId xmlns:a16="http://schemas.microsoft.com/office/drawing/2014/main" id="{DB68CCF5-8290-1F48-A5BA-75139E2E752E}"/>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1">
              <a:extLst>
                <a:ext uri="{FF2B5EF4-FFF2-40B4-BE49-F238E27FC236}">
                  <a16:creationId xmlns:a16="http://schemas.microsoft.com/office/drawing/2014/main" id="{DCBD8C0C-2CA4-6D4C-A54B-53856BF35D70}"/>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2">
              <a:extLst>
                <a:ext uri="{FF2B5EF4-FFF2-40B4-BE49-F238E27FC236}">
                  <a16:creationId xmlns:a16="http://schemas.microsoft.com/office/drawing/2014/main" id="{B76C9004-BCB2-B448-8A7B-DBE0CFD5A482}"/>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3">
              <a:extLst>
                <a:ext uri="{FF2B5EF4-FFF2-40B4-BE49-F238E27FC236}">
                  <a16:creationId xmlns:a16="http://schemas.microsoft.com/office/drawing/2014/main" id="{3DAF5B50-9524-5D45-A424-2F014B5449C3}"/>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4">
              <a:extLst>
                <a:ext uri="{FF2B5EF4-FFF2-40B4-BE49-F238E27FC236}">
                  <a16:creationId xmlns:a16="http://schemas.microsoft.com/office/drawing/2014/main" id="{AFB51D7F-8785-6A43-AE21-478C6B5BEF6A}"/>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5">
              <a:extLst>
                <a:ext uri="{FF2B5EF4-FFF2-40B4-BE49-F238E27FC236}">
                  <a16:creationId xmlns:a16="http://schemas.microsoft.com/office/drawing/2014/main" id="{29E838C9-F64B-B84D-AEA6-9FE463B620F7}"/>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3403475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125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Layout>
</file>

<file path=ppt/slideLayouts/slideLayout75.xml><?xml version="1.0" encoding="utf-8"?>
<p:sldLayout xmlns:a="http://schemas.openxmlformats.org/drawingml/2006/main" xmlns:r="http://schemas.openxmlformats.org/officeDocument/2006/relationships" xmlns:p="http://schemas.openxmlformats.org/presentationml/2006/main" userDrawn="1">
  <p:cSld name="5_Gadget_2">
    <p:spTree>
      <p:nvGrpSpPr>
        <p:cNvPr id="1" name=""/>
        <p:cNvGrpSpPr/>
        <p:nvPr/>
      </p:nvGrpSpPr>
      <p:grpSpPr>
        <a:xfrm>
          <a:off x="0" y="0"/>
          <a:ext cx="0" cy="0"/>
          <a:chOff x="0" y="0"/>
          <a:chExt cx="0" cy="0"/>
        </a:xfrm>
      </p:grpSpPr>
      <p:sp>
        <p:nvSpPr>
          <p:cNvPr id="5" name="Picture Placeholder 2">
            <a:extLst>
              <a:ext uri="{FF2B5EF4-FFF2-40B4-BE49-F238E27FC236}">
                <a16:creationId xmlns:a16="http://schemas.microsoft.com/office/drawing/2014/main" id="{C6C9163A-BDC6-6A4E-AEB0-13318041E67D}"/>
              </a:ext>
            </a:extLst>
          </p:cNvPr>
          <p:cNvSpPr>
            <a:spLocks noGrp="1"/>
          </p:cNvSpPr>
          <p:nvPr>
            <p:ph type="pic" sz="quarter" idx="23"/>
          </p:nvPr>
        </p:nvSpPr>
        <p:spPr>
          <a:xfrm>
            <a:off x="0" y="0"/>
            <a:ext cx="12192000" cy="6858000"/>
          </a:xfrm>
          <a:prstGeom prst="rect">
            <a:avLst/>
          </a:prstGeom>
          <a:pattFill prst="lgCheck">
            <a:fgClr>
              <a:schemeClr val="bg1"/>
            </a:fgClr>
            <a:bgClr>
              <a:schemeClr val="bg1">
                <a:lumMod val="75000"/>
              </a:schemeClr>
            </a:bgClr>
          </a:pattFill>
          <a:ln>
            <a:noFill/>
          </a:ln>
          <a:effectLst/>
        </p:spPr>
        <p:style>
          <a:lnRef idx="1">
            <a:schemeClr val="accent1"/>
          </a:lnRef>
          <a:fillRef idx="3">
            <a:schemeClr val="accent1"/>
          </a:fillRef>
          <a:effectRef idx="2">
            <a:schemeClr val="accent1"/>
          </a:effectRef>
          <a:fontRef idx="minor">
            <a:schemeClr val="lt1"/>
          </a:fontRef>
        </p:style>
        <p:txBody>
          <a:bodyPr rtlCol="0" anchor="ctr"/>
          <a:lstStyle>
            <a:lvl1pPr>
              <a:defRPr lang="en-US" sz="400" b="1">
                <a:solidFill>
                  <a:schemeClr val="lt1"/>
                </a:solidFill>
              </a:defRPr>
            </a:lvl1pPr>
          </a:lstStyle>
          <a:p>
            <a:pPr lvl="0" algn="ctr"/>
            <a:endParaRPr lang="en-US"/>
          </a:p>
        </p:txBody>
      </p:sp>
      <p:sp>
        <p:nvSpPr>
          <p:cNvPr id="8" name="Рисунок 6">
            <a:extLst>
              <a:ext uri="{FF2B5EF4-FFF2-40B4-BE49-F238E27FC236}">
                <a16:creationId xmlns:a16="http://schemas.microsoft.com/office/drawing/2014/main" id="{7F7ACF32-DEC0-6C43-80D5-5F440FDA7AA2}"/>
              </a:ext>
            </a:extLst>
          </p:cNvPr>
          <p:cNvSpPr>
            <a:spLocks noGrp="1"/>
          </p:cNvSpPr>
          <p:nvPr>
            <p:ph type="pic" sz="quarter" idx="27"/>
          </p:nvPr>
        </p:nvSpPr>
        <p:spPr>
          <a:xfrm>
            <a:off x="2475777" y="2795942"/>
            <a:ext cx="5748470" cy="2690028"/>
          </a:xfrm>
          <a:custGeom>
            <a:avLst/>
            <a:gdLst>
              <a:gd name="connsiteX0" fmla="*/ 569921 w 11498436"/>
              <a:gd name="connsiteY0" fmla="*/ 0 h 5380678"/>
              <a:gd name="connsiteX1" fmla="*/ 10928515 w 11498436"/>
              <a:gd name="connsiteY1" fmla="*/ 0 h 5380678"/>
              <a:gd name="connsiteX2" fmla="*/ 11498436 w 11498436"/>
              <a:gd name="connsiteY2" fmla="*/ 569922 h 5380678"/>
              <a:gd name="connsiteX3" fmla="*/ 11498436 w 11498436"/>
              <a:gd name="connsiteY3" fmla="*/ 4810756 h 5380678"/>
              <a:gd name="connsiteX4" fmla="*/ 10928515 w 11498436"/>
              <a:gd name="connsiteY4" fmla="*/ 5380678 h 5380678"/>
              <a:gd name="connsiteX5" fmla="*/ 569921 w 11498436"/>
              <a:gd name="connsiteY5" fmla="*/ 5380678 h 5380678"/>
              <a:gd name="connsiteX6" fmla="*/ 0 w 11498436"/>
              <a:gd name="connsiteY6" fmla="*/ 4810756 h 5380678"/>
              <a:gd name="connsiteX7" fmla="*/ 0 w 11498436"/>
              <a:gd name="connsiteY7" fmla="*/ 4089547 h 5380678"/>
              <a:gd name="connsiteX8" fmla="*/ 135531 w 11498436"/>
              <a:gd name="connsiteY8" fmla="*/ 4089547 h 5380678"/>
              <a:gd name="connsiteX9" fmla="*/ 368540 w 11498436"/>
              <a:gd name="connsiteY9" fmla="*/ 3856539 h 5380678"/>
              <a:gd name="connsiteX10" fmla="*/ 368540 w 11498436"/>
              <a:gd name="connsiteY10" fmla="*/ 1522398 h 5380678"/>
              <a:gd name="connsiteX11" fmla="*/ 135531 w 11498436"/>
              <a:gd name="connsiteY11" fmla="*/ 1289388 h 5380678"/>
              <a:gd name="connsiteX12" fmla="*/ 0 w 11498436"/>
              <a:gd name="connsiteY12" fmla="*/ 1289388 h 5380678"/>
              <a:gd name="connsiteX13" fmla="*/ 0 w 11498436"/>
              <a:gd name="connsiteY13" fmla="*/ 569922 h 5380678"/>
              <a:gd name="connsiteX14" fmla="*/ 569921 w 11498436"/>
              <a:gd name="connsiteY14" fmla="*/ 0 h 5380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498436" h="5380678">
                <a:moveTo>
                  <a:pt x="569921" y="0"/>
                </a:moveTo>
                <a:lnTo>
                  <a:pt x="10928515" y="0"/>
                </a:lnTo>
                <a:cubicBezTo>
                  <a:pt x="11243273" y="0"/>
                  <a:pt x="11498436" y="255164"/>
                  <a:pt x="11498436" y="569922"/>
                </a:cubicBezTo>
                <a:lnTo>
                  <a:pt x="11498436" y="4810756"/>
                </a:lnTo>
                <a:cubicBezTo>
                  <a:pt x="11498436" y="5125514"/>
                  <a:pt x="11243273" y="5380678"/>
                  <a:pt x="10928515" y="5380678"/>
                </a:cubicBezTo>
                <a:lnTo>
                  <a:pt x="569921" y="5380678"/>
                </a:lnTo>
                <a:cubicBezTo>
                  <a:pt x="255163" y="5380678"/>
                  <a:pt x="0" y="5125514"/>
                  <a:pt x="0" y="4810756"/>
                </a:cubicBezTo>
                <a:lnTo>
                  <a:pt x="0" y="4089547"/>
                </a:lnTo>
                <a:lnTo>
                  <a:pt x="135531" y="4089547"/>
                </a:lnTo>
                <a:cubicBezTo>
                  <a:pt x="264218" y="4089547"/>
                  <a:pt x="368540" y="3985226"/>
                  <a:pt x="368540" y="3856539"/>
                </a:cubicBezTo>
                <a:lnTo>
                  <a:pt x="368540" y="1522398"/>
                </a:lnTo>
                <a:cubicBezTo>
                  <a:pt x="368540" y="1393712"/>
                  <a:pt x="264218" y="1289388"/>
                  <a:pt x="135531" y="1289388"/>
                </a:cubicBezTo>
                <a:lnTo>
                  <a:pt x="0" y="1289388"/>
                </a:lnTo>
                <a:lnTo>
                  <a:pt x="0" y="569922"/>
                </a:lnTo>
                <a:cubicBezTo>
                  <a:pt x="0" y="255164"/>
                  <a:pt x="255163" y="0"/>
                  <a:pt x="569921" y="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10" name="Picture Placeholder 9">
            <a:extLst>
              <a:ext uri="{FF2B5EF4-FFF2-40B4-BE49-F238E27FC236}">
                <a16:creationId xmlns:a16="http://schemas.microsoft.com/office/drawing/2014/main" id="{773870FC-EF0C-E54D-99CA-E013123A2A1A}"/>
              </a:ext>
            </a:extLst>
          </p:cNvPr>
          <p:cNvSpPr>
            <a:spLocks noGrp="1"/>
          </p:cNvSpPr>
          <p:nvPr>
            <p:ph type="pic" sz="quarter" idx="28"/>
          </p:nvPr>
        </p:nvSpPr>
        <p:spPr>
          <a:xfrm>
            <a:off x="9239361" y="2795942"/>
            <a:ext cx="2952640" cy="2690028"/>
          </a:xfrm>
          <a:custGeom>
            <a:avLst/>
            <a:gdLst>
              <a:gd name="connsiteX0" fmla="*/ 569920 w 5906048"/>
              <a:gd name="connsiteY0" fmla="*/ 0 h 5380678"/>
              <a:gd name="connsiteX1" fmla="*/ 5906048 w 5906048"/>
              <a:gd name="connsiteY1" fmla="*/ 0 h 5380678"/>
              <a:gd name="connsiteX2" fmla="*/ 5906048 w 5906048"/>
              <a:gd name="connsiteY2" fmla="*/ 5380678 h 5380678"/>
              <a:gd name="connsiteX3" fmla="*/ 569920 w 5906048"/>
              <a:gd name="connsiteY3" fmla="*/ 5380678 h 5380678"/>
              <a:gd name="connsiteX4" fmla="*/ 0 w 5906048"/>
              <a:gd name="connsiteY4" fmla="*/ 4810756 h 5380678"/>
              <a:gd name="connsiteX5" fmla="*/ 0 w 5906048"/>
              <a:gd name="connsiteY5" fmla="*/ 4089547 h 5380678"/>
              <a:gd name="connsiteX6" fmla="*/ 135530 w 5906048"/>
              <a:gd name="connsiteY6" fmla="*/ 4089547 h 5380678"/>
              <a:gd name="connsiteX7" fmla="*/ 368540 w 5906048"/>
              <a:gd name="connsiteY7" fmla="*/ 3856539 h 5380678"/>
              <a:gd name="connsiteX8" fmla="*/ 368540 w 5906048"/>
              <a:gd name="connsiteY8" fmla="*/ 1522398 h 5380678"/>
              <a:gd name="connsiteX9" fmla="*/ 135530 w 5906048"/>
              <a:gd name="connsiteY9" fmla="*/ 1289388 h 5380678"/>
              <a:gd name="connsiteX10" fmla="*/ 0 w 5906048"/>
              <a:gd name="connsiteY10" fmla="*/ 1289388 h 5380678"/>
              <a:gd name="connsiteX11" fmla="*/ 0 w 5906048"/>
              <a:gd name="connsiteY11" fmla="*/ 569922 h 5380678"/>
              <a:gd name="connsiteX12" fmla="*/ 569920 w 5906048"/>
              <a:gd name="connsiteY12" fmla="*/ 0 h 5380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906048" h="5380678">
                <a:moveTo>
                  <a:pt x="569920" y="0"/>
                </a:moveTo>
                <a:lnTo>
                  <a:pt x="5906048" y="0"/>
                </a:lnTo>
                <a:lnTo>
                  <a:pt x="5906048" y="5380678"/>
                </a:lnTo>
                <a:lnTo>
                  <a:pt x="569920" y="5380678"/>
                </a:lnTo>
                <a:cubicBezTo>
                  <a:pt x="255162" y="5380678"/>
                  <a:pt x="0" y="5125514"/>
                  <a:pt x="0" y="4810756"/>
                </a:cubicBezTo>
                <a:lnTo>
                  <a:pt x="0" y="4089547"/>
                </a:lnTo>
                <a:lnTo>
                  <a:pt x="135530" y="4089547"/>
                </a:lnTo>
                <a:cubicBezTo>
                  <a:pt x="264216" y="4089547"/>
                  <a:pt x="368540" y="3985226"/>
                  <a:pt x="368540" y="3856539"/>
                </a:cubicBezTo>
                <a:lnTo>
                  <a:pt x="368540" y="1522398"/>
                </a:lnTo>
                <a:cubicBezTo>
                  <a:pt x="368540" y="1393712"/>
                  <a:pt x="264216" y="1289388"/>
                  <a:pt x="135530" y="1289388"/>
                </a:cubicBezTo>
                <a:lnTo>
                  <a:pt x="0" y="1289388"/>
                </a:lnTo>
                <a:lnTo>
                  <a:pt x="0" y="569922"/>
                </a:lnTo>
                <a:cubicBezTo>
                  <a:pt x="0" y="255164"/>
                  <a:pt x="255162" y="0"/>
                  <a:pt x="569920" y="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6" name="Freeform 19">
            <a:extLst>
              <a:ext uri="{FF2B5EF4-FFF2-40B4-BE49-F238E27FC236}">
                <a16:creationId xmlns:a16="http://schemas.microsoft.com/office/drawing/2014/main" id="{C5938D0B-E4BB-0948-B62D-105EF631110A}"/>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21274424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125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Layout>
</file>

<file path=ppt/slideLayouts/slideLayout76.xml><?xml version="1.0" encoding="utf-8"?>
<p:sldLayout xmlns:a="http://schemas.openxmlformats.org/drawingml/2006/main" xmlns:r="http://schemas.openxmlformats.org/officeDocument/2006/relationships" xmlns:p="http://schemas.openxmlformats.org/presentationml/2006/main" userDrawn="1">
  <p:cSld name="4_Gadget_4">
    <p:spTree>
      <p:nvGrpSpPr>
        <p:cNvPr id="1" name=""/>
        <p:cNvGrpSpPr/>
        <p:nvPr/>
      </p:nvGrpSpPr>
      <p:grpSpPr>
        <a:xfrm>
          <a:off x="0" y="0"/>
          <a:ext cx="0" cy="0"/>
          <a:chOff x="0" y="0"/>
          <a:chExt cx="0" cy="0"/>
        </a:xfrm>
      </p:grpSpPr>
      <p:sp>
        <p:nvSpPr>
          <p:cNvPr id="14" name="Прямоугольник 13"/>
          <p:cNvSpPr/>
          <p:nvPr userDrawn="1"/>
        </p:nvSpPr>
        <p:spPr>
          <a:xfrm>
            <a:off x="804100" y="1"/>
            <a:ext cx="2262550" cy="5714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sz="900"/>
          </a:p>
        </p:txBody>
      </p:sp>
      <p:sp>
        <p:nvSpPr>
          <p:cNvPr id="12" name="Заголовок 1">
            <a:extLst>
              <a:ext uri="{FF2B5EF4-FFF2-40B4-BE49-F238E27FC236}">
                <a16:creationId xmlns:a16="http://schemas.microsoft.com/office/drawing/2014/main" id="{EEEF608B-5A90-AF44-8783-5B110384E2F1}"/>
              </a:ext>
            </a:extLst>
          </p:cNvPr>
          <p:cNvSpPr>
            <a:spLocks noGrp="1"/>
          </p:cNvSpPr>
          <p:nvPr>
            <p:ph type="title" hasCustomPrompt="1"/>
          </p:nvPr>
        </p:nvSpPr>
        <p:spPr>
          <a:xfrm>
            <a:off x="804101" y="837012"/>
            <a:ext cx="4248237" cy="1368267"/>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3" name="Текст 3">
            <a:extLst>
              <a:ext uri="{FF2B5EF4-FFF2-40B4-BE49-F238E27FC236}">
                <a16:creationId xmlns:a16="http://schemas.microsoft.com/office/drawing/2014/main" id="{49F81B4E-761B-8747-BB42-D68C123EE1CE}"/>
              </a:ext>
            </a:extLst>
          </p:cNvPr>
          <p:cNvSpPr>
            <a:spLocks noGrp="1"/>
          </p:cNvSpPr>
          <p:nvPr>
            <p:ph type="body" sz="quarter" idx="19" hasCustomPrompt="1"/>
          </p:nvPr>
        </p:nvSpPr>
        <p:spPr>
          <a:xfrm>
            <a:off x="804101" y="2608214"/>
            <a:ext cx="4247919" cy="3341308"/>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18" name="Рисунок 17">
            <a:extLst>
              <a:ext uri="{FF2B5EF4-FFF2-40B4-BE49-F238E27FC236}">
                <a16:creationId xmlns:a16="http://schemas.microsoft.com/office/drawing/2014/main" id="{05C9CE02-9E94-7948-95BF-40AFDD9B75C9}"/>
              </a:ext>
            </a:extLst>
          </p:cNvPr>
          <p:cNvSpPr>
            <a:spLocks noGrp="1"/>
          </p:cNvSpPr>
          <p:nvPr>
            <p:ph type="pic" sz="quarter" idx="25"/>
          </p:nvPr>
        </p:nvSpPr>
        <p:spPr>
          <a:xfrm>
            <a:off x="6270757" y="429873"/>
            <a:ext cx="2203846" cy="4709657"/>
          </a:xfrm>
          <a:custGeom>
            <a:avLst/>
            <a:gdLst>
              <a:gd name="connsiteX0" fmla="*/ 466923 w 4408266"/>
              <a:gd name="connsiteY0" fmla="*/ 0 h 9420405"/>
              <a:gd name="connsiteX1" fmla="*/ 1057793 w 4408266"/>
              <a:gd name="connsiteY1" fmla="*/ 0 h 9420405"/>
              <a:gd name="connsiteX2" fmla="*/ 1057793 w 4408266"/>
              <a:gd name="connsiteY2" fmla="*/ 111037 h 9420405"/>
              <a:gd name="connsiteX3" fmla="*/ 1248692 w 4408266"/>
              <a:gd name="connsiteY3" fmla="*/ 301936 h 9420405"/>
              <a:gd name="connsiteX4" fmla="*/ 3161000 w 4408266"/>
              <a:gd name="connsiteY4" fmla="*/ 301936 h 9420405"/>
              <a:gd name="connsiteX5" fmla="*/ 3351899 w 4408266"/>
              <a:gd name="connsiteY5" fmla="*/ 111037 h 9420405"/>
              <a:gd name="connsiteX6" fmla="*/ 3351899 w 4408266"/>
              <a:gd name="connsiteY6" fmla="*/ 0 h 9420405"/>
              <a:gd name="connsiteX7" fmla="*/ 3941343 w 4408266"/>
              <a:gd name="connsiteY7" fmla="*/ 0 h 9420405"/>
              <a:gd name="connsiteX8" fmla="*/ 4408266 w 4408266"/>
              <a:gd name="connsiteY8" fmla="*/ 466923 h 9420405"/>
              <a:gd name="connsiteX9" fmla="*/ 4408266 w 4408266"/>
              <a:gd name="connsiteY9" fmla="*/ 8953482 h 9420405"/>
              <a:gd name="connsiteX10" fmla="*/ 3941343 w 4408266"/>
              <a:gd name="connsiteY10" fmla="*/ 9420405 h 9420405"/>
              <a:gd name="connsiteX11" fmla="*/ 466923 w 4408266"/>
              <a:gd name="connsiteY11" fmla="*/ 9420405 h 9420405"/>
              <a:gd name="connsiteX12" fmla="*/ 0 w 4408266"/>
              <a:gd name="connsiteY12" fmla="*/ 8953482 h 9420405"/>
              <a:gd name="connsiteX13" fmla="*/ 0 w 4408266"/>
              <a:gd name="connsiteY13" fmla="*/ 466923 h 9420405"/>
              <a:gd name="connsiteX14" fmla="*/ 466923 w 4408266"/>
              <a:gd name="connsiteY14" fmla="*/ 0 h 942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08266" h="9420405">
                <a:moveTo>
                  <a:pt x="466923" y="0"/>
                </a:moveTo>
                <a:lnTo>
                  <a:pt x="1057793" y="0"/>
                </a:lnTo>
                <a:lnTo>
                  <a:pt x="1057793" y="111037"/>
                </a:lnTo>
                <a:cubicBezTo>
                  <a:pt x="1057793" y="216468"/>
                  <a:pt x="1143262" y="301936"/>
                  <a:pt x="1248692" y="301936"/>
                </a:cubicBezTo>
                <a:lnTo>
                  <a:pt x="3161000" y="301936"/>
                </a:lnTo>
                <a:cubicBezTo>
                  <a:pt x="3266430" y="301936"/>
                  <a:pt x="3351899" y="216468"/>
                  <a:pt x="3351899" y="111037"/>
                </a:cubicBezTo>
                <a:lnTo>
                  <a:pt x="3351899" y="0"/>
                </a:lnTo>
                <a:lnTo>
                  <a:pt x="3941343" y="0"/>
                </a:lnTo>
                <a:cubicBezTo>
                  <a:pt x="4199217" y="0"/>
                  <a:pt x="4408266" y="209049"/>
                  <a:pt x="4408266" y="466923"/>
                </a:cubicBezTo>
                <a:lnTo>
                  <a:pt x="4408266" y="8953482"/>
                </a:lnTo>
                <a:cubicBezTo>
                  <a:pt x="4408266" y="9211356"/>
                  <a:pt x="4199217" y="9420405"/>
                  <a:pt x="3941343" y="9420405"/>
                </a:cubicBezTo>
                <a:lnTo>
                  <a:pt x="466923" y="9420405"/>
                </a:lnTo>
                <a:cubicBezTo>
                  <a:pt x="209049" y="9420405"/>
                  <a:pt x="0" y="9211356"/>
                  <a:pt x="0" y="8953482"/>
                </a:cubicBezTo>
                <a:lnTo>
                  <a:pt x="0" y="466923"/>
                </a:lnTo>
                <a:cubicBezTo>
                  <a:pt x="0" y="209049"/>
                  <a:pt x="209049" y="0"/>
                  <a:pt x="466923" y="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21" name="Рисунок 20">
            <a:extLst>
              <a:ext uri="{FF2B5EF4-FFF2-40B4-BE49-F238E27FC236}">
                <a16:creationId xmlns:a16="http://schemas.microsoft.com/office/drawing/2014/main" id="{1F35B954-748F-5A41-B8A5-46B8DF39426F}"/>
              </a:ext>
            </a:extLst>
          </p:cNvPr>
          <p:cNvSpPr>
            <a:spLocks noGrp="1"/>
          </p:cNvSpPr>
          <p:nvPr>
            <p:ph type="pic" sz="quarter" idx="26"/>
          </p:nvPr>
        </p:nvSpPr>
        <p:spPr>
          <a:xfrm>
            <a:off x="9096703" y="1677770"/>
            <a:ext cx="2203846" cy="4709657"/>
          </a:xfrm>
          <a:custGeom>
            <a:avLst/>
            <a:gdLst>
              <a:gd name="connsiteX0" fmla="*/ 466924 w 4408266"/>
              <a:gd name="connsiteY0" fmla="*/ 0 h 9420405"/>
              <a:gd name="connsiteX1" fmla="*/ 1057794 w 4408266"/>
              <a:gd name="connsiteY1" fmla="*/ 0 h 9420405"/>
              <a:gd name="connsiteX2" fmla="*/ 1057794 w 4408266"/>
              <a:gd name="connsiteY2" fmla="*/ 111037 h 9420405"/>
              <a:gd name="connsiteX3" fmla="*/ 1248692 w 4408266"/>
              <a:gd name="connsiteY3" fmla="*/ 301936 h 9420405"/>
              <a:gd name="connsiteX4" fmla="*/ 3161000 w 4408266"/>
              <a:gd name="connsiteY4" fmla="*/ 301936 h 9420405"/>
              <a:gd name="connsiteX5" fmla="*/ 3351900 w 4408266"/>
              <a:gd name="connsiteY5" fmla="*/ 111037 h 9420405"/>
              <a:gd name="connsiteX6" fmla="*/ 3351900 w 4408266"/>
              <a:gd name="connsiteY6" fmla="*/ 0 h 9420405"/>
              <a:gd name="connsiteX7" fmla="*/ 3941342 w 4408266"/>
              <a:gd name="connsiteY7" fmla="*/ 0 h 9420405"/>
              <a:gd name="connsiteX8" fmla="*/ 4408266 w 4408266"/>
              <a:gd name="connsiteY8" fmla="*/ 466923 h 9420405"/>
              <a:gd name="connsiteX9" fmla="*/ 4408266 w 4408266"/>
              <a:gd name="connsiteY9" fmla="*/ 8953482 h 9420405"/>
              <a:gd name="connsiteX10" fmla="*/ 3941342 w 4408266"/>
              <a:gd name="connsiteY10" fmla="*/ 9420405 h 9420405"/>
              <a:gd name="connsiteX11" fmla="*/ 466924 w 4408266"/>
              <a:gd name="connsiteY11" fmla="*/ 9420405 h 9420405"/>
              <a:gd name="connsiteX12" fmla="*/ 0 w 4408266"/>
              <a:gd name="connsiteY12" fmla="*/ 8953482 h 9420405"/>
              <a:gd name="connsiteX13" fmla="*/ 0 w 4408266"/>
              <a:gd name="connsiteY13" fmla="*/ 466923 h 9420405"/>
              <a:gd name="connsiteX14" fmla="*/ 466924 w 4408266"/>
              <a:gd name="connsiteY14" fmla="*/ 0 h 942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08266" h="9420405">
                <a:moveTo>
                  <a:pt x="466924" y="0"/>
                </a:moveTo>
                <a:lnTo>
                  <a:pt x="1057794" y="0"/>
                </a:lnTo>
                <a:lnTo>
                  <a:pt x="1057794" y="111037"/>
                </a:lnTo>
                <a:cubicBezTo>
                  <a:pt x="1057794" y="216468"/>
                  <a:pt x="1143262" y="301936"/>
                  <a:pt x="1248692" y="301936"/>
                </a:cubicBezTo>
                <a:lnTo>
                  <a:pt x="3161000" y="301936"/>
                </a:lnTo>
                <a:cubicBezTo>
                  <a:pt x="3266430" y="301936"/>
                  <a:pt x="3351900" y="216468"/>
                  <a:pt x="3351900" y="111037"/>
                </a:cubicBezTo>
                <a:lnTo>
                  <a:pt x="3351900" y="0"/>
                </a:lnTo>
                <a:lnTo>
                  <a:pt x="3941342" y="0"/>
                </a:lnTo>
                <a:cubicBezTo>
                  <a:pt x="4199216" y="0"/>
                  <a:pt x="4408266" y="209049"/>
                  <a:pt x="4408266" y="466923"/>
                </a:cubicBezTo>
                <a:lnTo>
                  <a:pt x="4408266" y="8953482"/>
                </a:lnTo>
                <a:cubicBezTo>
                  <a:pt x="4408266" y="9211356"/>
                  <a:pt x="4199216" y="9420405"/>
                  <a:pt x="3941342" y="9420405"/>
                </a:cubicBezTo>
                <a:lnTo>
                  <a:pt x="466924" y="9420405"/>
                </a:lnTo>
                <a:cubicBezTo>
                  <a:pt x="209050" y="9420405"/>
                  <a:pt x="0" y="9211356"/>
                  <a:pt x="0" y="8953482"/>
                </a:cubicBezTo>
                <a:lnTo>
                  <a:pt x="0" y="466923"/>
                </a:lnTo>
                <a:cubicBezTo>
                  <a:pt x="0" y="209049"/>
                  <a:pt x="209050" y="0"/>
                  <a:pt x="466924" y="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20" name="Рисунок 19">
            <a:extLst>
              <a:ext uri="{FF2B5EF4-FFF2-40B4-BE49-F238E27FC236}">
                <a16:creationId xmlns:a16="http://schemas.microsoft.com/office/drawing/2014/main" id="{2C990126-6A29-7F42-95A9-F7AD120FFB4A}"/>
              </a:ext>
            </a:extLst>
          </p:cNvPr>
          <p:cNvSpPr>
            <a:spLocks noGrp="1"/>
          </p:cNvSpPr>
          <p:nvPr>
            <p:ph type="pic" sz="quarter" idx="27"/>
          </p:nvPr>
        </p:nvSpPr>
        <p:spPr>
          <a:xfrm>
            <a:off x="9096703" y="1"/>
            <a:ext cx="2203846" cy="1131451"/>
          </a:xfrm>
          <a:custGeom>
            <a:avLst/>
            <a:gdLst>
              <a:gd name="connsiteX0" fmla="*/ 0 w 4408266"/>
              <a:gd name="connsiteY0" fmla="*/ 0 h 2263163"/>
              <a:gd name="connsiteX1" fmla="*/ 4408266 w 4408266"/>
              <a:gd name="connsiteY1" fmla="*/ 0 h 2263163"/>
              <a:gd name="connsiteX2" fmla="*/ 4408266 w 4408266"/>
              <a:gd name="connsiteY2" fmla="*/ 1796240 h 2263163"/>
              <a:gd name="connsiteX3" fmla="*/ 3941342 w 4408266"/>
              <a:gd name="connsiteY3" fmla="*/ 2263163 h 2263163"/>
              <a:gd name="connsiteX4" fmla="*/ 466924 w 4408266"/>
              <a:gd name="connsiteY4" fmla="*/ 2263163 h 2263163"/>
              <a:gd name="connsiteX5" fmla="*/ 0 w 4408266"/>
              <a:gd name="connsiteY5" fmla="*/ 1796240 h 2263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08266" h="2263163">
                <a:moveTo>
                  <a:pt x="0" y="0"/>
                </a:moveTo>
                <a:lnTo>
                  <a:pt x="4408266" y="0"/>
                </a:lnTo>
                <a:lnTo>
                  <a:pt x="4408266" y="1796240"/>
                </a:lnTo>
                <a:cubicBezTo>
                  <a:pt x="4408266" y="2054114"/>
                  <a:pt x="4199216" y="2263163"/>
                  <a:pt x="3941342" y="2263163"/>
                </a:cubicBezTo>
                <a:lnTo>
                  <a:pt x="466924" y="2263163"/>
                </a:lnTo>
                <a:cubicBezTo>
                  <a:pt x="209050" y="2263163"/>
                  <a:pt x="0" y="2054114"/>
                  <a:pt x="0" y="179624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17" name="Рисунок 16">
            <a:extLst>
              <a:ext uri="{FF2B5EF4-FFF2-40B4-BE49-F238E27FC236}">
                <a16:creationId xmlns:a16="http://schemas.microsoft.com/office/drawing/2014/main" id="{F8EA344A-665C-E842-8ECD-AE41FDE96915}"/>
              </a:ext>
            </a:extLst>
          </p:cNvPr>
          <p:cNvSpPr>
            <a:spLocks noGrp="1"/>
          </p:cNvSpPr>
          <p:nvPr>
            <p:ph type="pic" sz="quarter" idx="28"/>
          </p:nvPr>
        </p:nvSpPr>
        <p:spPr>
          <a:xfrm>
            <a:off x="6270757" y="5685848"/>
            <a:ext cx="2203846" cy="1172152"/>
          </a:xfrm>
          <a:custGeom>
            <a:avLst/>
            <a:gdLst>
              <a:gd name="connsiteX0" fmla="*/ 466923 w 4408266"/>
              <a:gd name="connsiteY0" fmla="*/ 0 h 2344575"/>
              <a:gd name="connsiteX1" fmla="*/ 1057793 w 4408266"/>
              <a:gd name="connsiteY1" fmla="*/ 0 h 2344575"/>
              <a:gd name="connsiteX2" fmla="*/ 1057793 w 4408266"/>
              <a:gd name="connsiteY2" fmla="*/ 111037 h 2344575"/>
              <a:gd name="connsiteX3" fmla="*/ 1248692 w 4408266"/>
              <a:gd name="connsiteY3" fmla="*/ 301936 h 2344575"/>
              <a:gd name="connsiteX4" fmla="*/ 3161000 w 4408266"/>
              <a:gd name="connsiteY4" fmla="*/ 301936 h 2344575"/>
              <a:gd name="connsiteX5" fmla="*/ 3351899 w 4408266"/>
              <a:gd name="connsiteY5" fmla="*/ 111037 h 2344575"/>
              <a:gd name="connsiteX6" fmla="*/ 3351899 w 4408266"/>
              <a:gd name="connsiteY6" fmla="*/ 0 h 2344575"/>
              <a:gd name="connsiteX7" fmla="*/ 3941343 w 4408266"/>
              <a:gd name="connsiteY7" fmla="*/ 0 h 2344575"/>
              <a:gd name="connsiteX8" fmla="*/ 4408266 w 4408266"/>
              <a:gd name="connsiteY8" fmla="*/ 466923 h 2344575"/>
              <a:gd name="connsiteX9" fmla="*/ 4408266 w 4408266"/>
              <a:gd name="connsiteY9" fmla="*/ 2344575 h 2344575"/>
              <a:gd name="connsiteX10" fmla="*/ 0 w 4408266"/>
              <a:gd name="connsiteY10" fmla="*/ 2344575 h 2344575"/>
              <a:gd name="connsiteX11" fmla="*/ 0 w 4408266"/>
              <a:gd name="connsiteY11" fmla="*/ 466923 h 2344575"/>
              <a:gd name="connsiteX12" fmla="*/ 466923 w 4408266"/>
              <a:gd name="connsiteY12" fmla="*/ 0 h 234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08266" h="2344575">
                <a:moveTo>
                  <a:pt x="466923" y="0"/>
                </a:moveTo>
                <a:lnTo>
                  <a:pt x="1057793" y="0"/>
                </a:lnTo>
                <a:lnTo>
                  <a:pt x="1057793" y="111037"/>
                </a:lnTo>
                <a:cubicBezTo>
                  <a:pt x="1057793" y="216467"/>
                  <a:pt x="1143262" y="301936"/>
                  <a:pt x="1248692" y="301936"/>
                </a:cubicBezTo>
                <a:lnTo>
                  <a:pt x="3161000" y="301936"/>
                </a:lnTo>
                <a:cubicBezTo>
                  <a:pt x="3266430" y="301936"/>
                  <a:pt x="3351899" y="216467"/>
                  <a:pt x="3351899" y="111037"/>
                </a:cubicBezTo>
                <a:lnTo>
                  <a:pt x="3351899" y="0"/>
                </a:lnTo>
                <a:lnTo>
                  <a:pt x="3941343" y="0"/>
                </a:lnTo>
                <a:cubicBezTo>
                  <a:pt x="4199217" y="0"/>
                  <a:pt x="4408266" y="209049"/>
                  <a:pt x="4408266" y="466923"/>
                </a:cubicBezTo>
                <a:lnTo>
                  <a:pt x="4408266" y="2344575"/>
                </a:lnTo>
                <a:lnTo>
                  <a:pt x="0" y="2344575"/>
                </a:lnTo>
                <a:lnTo>
                  <a:pt x="0" y="466923"/>
                </a:lnTo>
                <a:cubicBezTo>
                  <a:pt x="0" y="209049"/>
                  <a:pt x="209049" y="0"/>
                  <a:pt x="466923" y="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10" name="Freeform 19">
            <a:extLst>
              <a:ext uri="{FF2B5EF4-FFF2-40B4-BE49-F238E27FC236}">
                <a16:creationId xmlns:a16="http://schemas.microsoft.com/office/drawing/2014/main" id="{5E084322-627C-5142-9539-AE4134D61EDD}"/>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grpSp>
        <p:nvGrpSpPr>
          <p:cNvPr id="11" name="Group 10">
            <a:extLst>
              <a:ext uri="{FF2B5EF4-FFF2-40B4-BE49-F238E27FC236}">
                <a16:creationId xmlns:a16="http://schemas.microsoft.com/office/drawing/2014/main" id="{EBAC1EED-7DF6-364D-93A5-AD21164CF15E}"/>
              </a:ext>
            </a:extLst>
          </p:cNvPr>
          <p:cNvGrpSpPr/>
          <p:nvPr userDrawn="1"/>
        </p:nvGrpSpPr>
        <p:grpSpPr>
          <a:xfrm>
            <a:off x="10542497" y="6562082"/>
            <a:ext cx="988377" cy="151143"/>
            <a:chOff x="931863" y="5418138"/>
            <a:chExt cx="2771774" cy="423862"/>
          </a:xfrm>
        </p:grpSpPr>
        <p:sp>
          <p:nvSpPr>
            <p:cNvPr id="15" name="Freeform 17">
              <a:extLst>
                <a:ext uri="{FF2B5EF4-FFF2-40B4-BE49-F238E27FC236}">
                  <a16:creationId xmlns:a16="http://schemas.microsoft.com/office/drawing/2014/main" id="{C3585D4B-D830-9C40-873D-9702FC1E05EA}"/>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18">
              <a:extLst>
                <a:ext uri="{FF2B5EF4-FFF2-40B4-BE49-F238E27FC236}">
                  <a16:creationId xmlns:a16="http://schemas.microsoft.com/office/drawing/2014/main" id="{B6D3CF02-15BA-3B4F-84C8-1B308D108593}"/>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19">
              <a:extLst>
                <a:ext uri="{FF2B5EF4-FFF2-40B4-BE49-F238E27FC236}">
                  <a16:creationId xmlns:a16="http://schemas.microsoft.com/office/drawing/2014/main" id="{10316CB2-9ADD-EB4F-8648-1AABD256B6A4}"/>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20">
              <a:extLst>
                <a:ext uri="{FF2B5EF4-FFF2-40B4-BE49-F238E27FC236}">
                  <a16:creationId xmlns:a16="http://schemas.microsoft.com/office/drawing/2014/main" id="{C5F8E379-AEE5-A545-B532-8900AFC5A388}"/>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21">
              <a:extLst>
                <a:ext uri="{FF2B5EF4-FFF2-40B4-BE49-F238E27FC236}">
                  <a16:creationId xmlns:a16="http://schemas.microsoft.com/office/drawing/2014/main" id="{AA45C934-935D-6A4F-A063-0DCFAFF42B6E}"/>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22">
              <a:extLst>
                <a:ext uri="{FF2B5EF4-FFF2-40B4-BE49-F238E27FC236}">
                  <a16:creationId xmlns:a16="http://schemas.microsoft.com/office/drawing/2014/main" id="{9A4DD97F-537B-3645-9376-63DDB2D40361}"/>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23">
              <a:extLst>
                <a:ext uri="{FF2B5EF4-FFF2-40B4-BE49-F238E27FC236}">
                  <a16:creationId xmlns:a16="http://schemas.microsoft.com/office/drawing/2014/main" id="{5424DAD4-C75B-5144-A7EA-F3C4209C6E6E}"/>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24">
              <a:extLst>
                <a:ext uri="{FF2B5EF4-FFF2-40B4-BE49-F238E27FC236}">
                  <a16:creationId xmlns:a16="http://schemas.microsoft.com/office/drawing/2014/main" id="{25F57451-FD6C-E44C-87F9-7B430FD31F05}"/>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25">
              <a:extLst>
                <a:ext uri="{FF2B5EF4-FFF2-40B4-BE49-F238E27FC236}">
                  <a16:creationId xmlns:a16="http://schemas.microsoft.com/office/drawing/2014/main" id="{5190E542-22F6-984A-8247-0DED551D0DD8}"/>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9438398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125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Layout>
</file>

<file path=ppt/slideLayouts/slideLayout77.xml><?xml version="1.0" encoding="utf-8"?>
<p:sldLayout xmlns:a="http://schemas.openxmlformats.org/drawingml/2006/main" xmlns:r="http://schemas.openxmlformats.org/officeDocument/2006/relationships" xmlns:p="http://schemas.openxmlformats.org/presentationml/2006/main" userDrawn="1">
  <p:cSld name="1_Gadget_4">
    <p:spTree>
      <p:nvGrpSpPr>
        <p:cNvPr id="1" name=""/>
        <p:cNvGrpSpPr/>
        <p:nvPr/>
      </p:nvGrpSpPr>
      <p:grpSpPr>
        <a:xfrm>
          <a:off x="0" y="0"/>
          <a:ext cx="0" cy="0"/>
          <a:chOff x="0" y="0"/>
          <a:chExt cx="0" cy="0"/>
        </a:xfrm>
      </p:grpSpPr>
      <p:sp>
        <p:nvSpPr>
          <p:cNvPr id="31" name="Рисунок 30"/>
          <p:cNvSpPr>
            <a:spLocks noGrp="1"/>
          </p:cNvSpPr>
          <p:nvPr>
            <p:ph type="pic" sz="quarter" idx="24"/>
          </p:nvPr>
        </p:nvSpPr>
        <p:spPr>
          <a:xfrm>
            <a:off x="9097998" y="708124"/>
            <a:ext cx="2203846" cy="4709657"/>
          </a:xfrm>
          <a:custGeom>
            <a:avLst/>
            <a:gdLst>
              <a:gd name="connsiteX0" fmla="*/ 466924 w 4408266"/>
              <a:gd name="connsiteY0" fmla="*/ 0 h 9420405"/>
              <a:gd name="connsiteX1" fmla="*/ 1057794 w 4408266"/>
              <a:gd name="connsiteY1" fmla="*/ 0 h 9420405"/>
              <a:gd name="connsiteX2" fmla="*/ 1057794 w 4408266"/>
              <a:gd name="connsiteY2" fmla="*/ 111037 h 9420405"/>
              <a:gd name="connsiteX3" fmla="*/ 1248692 w 4408266"/>
              <a:gd name="connsiteY3" fmla="*/ 301936 h 9420405"/>
              <a:gd name="connsiteX4" fmla="*/ 3161000 w 4408266"/>
              <a:gd name="connsiteY4" fmla="*/ 301936 h 9420405"/>
              <a:gd name="connsiteX5" fmla="*/ 3351900 w 4408266"/>
              <a:gd name="connsiteY5" fmla="*/ 111037 h 9420405"/>
              <a:gd name="connsiteX6" fmla="*/ 3351900 w 4408266"/>
              <a:gd name="connsiteY6" fmla="*/ 0 h 9420405"/>
              <a:gd name="connsiteX7" fmla="*/ 3941342 w 4408266"/>
              <a:gd name="connsiteY7" fmla="*/ 0 h 9420405"/>
              <a:gd name="connsiteX8" fmla="*/ 4408266 w 4408266"/>
              <a:gd name="connsiteY8" fmla="*/ 466923 h 9420405"/>
              <a:gd name="connsiteX9" fmla="*/ 4408266 w 4408266"/>
              <a:gd name="connsiteY9" fmla="*/ 8953482 h 9420405"/>
              <a:gd name="connsiteX10" fmla="*/ 3941342 w 4408266"/>
              <a:gd name="connsiteY10" fmla="*/ 9420405 h 9420405"/>
              <a:gd name="connsiteX11" fmla="*/ 466924 w 4408266"/>
              <a:gd name="connsiteY11" fmla="*/ 9420405 h 9420405"/>
              <a:gd name="connsiteX12" fmla="*/ 0 w 4408266"/>
              <a:gd name="connsiteY12" fmla="*/ 8953482 h 9420405"/>
              <a:gd name="connsiteX13" fmla="*/ 0 w 4408266"/>
              <a:gd name="connsiteY13" fmla="*/ 466923 h 9420405"/>
              <a:gd name="connsiteX14" fmla="*/ 466924 w 4408266"/>
              <a:gd name="connsiteY14" fmla="*/ 0 h 942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08266" h="9420405">
                <a:moveTo>
                  <a:pt x="466924" y="0"/>
                </a:moveTo>
                <a:lnTo>
                  <a:pt x="1057794" y="0"/>
                </a:lnTo>
                <a:lnTo>
                  <a:pt x="1057794" y="111037"/>
                </a:lnTo>
                <a:cubicBezTo>
                  <a:pt x="1057794" y="216468"/>
                  <a:pt x="1143262" y="301936"/>
                  <a:pt x="1248692" y="301936"/>
                </a:cubicBezTo>
                <a:lnTo>
                  <a:pt x="3161000" y="301936"/>
                </a:lnTo>
                <a:cubicBezTo>
                  <a:pt x="3266430" y="301936"/>
                  <a:pt x="3351900" y="216468"/>
                  <a:pt x="3351900" y="111037"/>
                </a:cubicBezTo>
                <a:lnTo>
                  <a:pt x="3351900" y="0"/>
                </a:lnTo>
                <a:lnTo>
                  <a:pt x="3941342" y="0"/>
                </a:lnTo>
                <a:cubicBezTo>
                  <a:pt x="4199216" y="0"/>
                  <a:pt x="4408266" y="209049"/>
                  <a:pt x="4408266" y="466923"/>
                </a:cubicBezTo>
                <a:lnTo>
                  <a:pt x="4408266" y="8953482"/>
                </a:lnTo>
                <a:cubicBezTo>
                  <a:pt x="4408266" y="9211356"/>
                  <a:pt x="4199216" y="9420405"/>
                  <a:pt x="3941342" y="9420405"/>
                </a:cubicBezTo>
                <a:lnTo>
                  <a:pt x="466924" y="9420405"/>
                </a:lnTo>
                <a:cubicBezTo>
                  <a:pt x="209050" y="9420405"/>
                  <a:pt x="0" y="9211356"/>
                  <a:pt x="0" y="8953482"/>
                </a:cubicBezTo>
                <a:lnTo>
                  <a:pt x="0" y="466923"/>
                </a:lnTo>
                <a:cubicBezTo>
                  <a:pt x="0" y="209049"/>
                  <a:pt x="209050" y="0"/>
                  <a:pt x="466924" y="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14" name="Прямоугольник 13"/>
          <p:cNvSpPr/>
          <p:nvPr userDrawn="1"/>
        </p:nvSpPr>
        <p:spPr>
          <a:xfrm>
            <a:off x="804100" y="1"/>
            <a:ext cx="2262550" cy="5714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sz="900"/>
          </a:p>
        </p:txBody>
      </p:sp>
      <p:sp>
        <p:nvSpPr>
          <p:cNvPr id="12" name="Заголовок 1">
            <a:extLst>
              <a:ext uri="{FF2B5EF4-FFF2-40B4-BE49-F238E27FC236}">
                <a16:creationId xmlns:a16="http://schemas.microsoft.com/office/drawing/2014/main" id="{E47C0716-32EC-114C-BFA0-1B8CCD863D39}"/>
              </a:ext>
            </a:extLst>
          </p:cNvPr>
          <p:cNvSpPr>
            <a:spLocks noGrp="1"/>
          </p:cNvSpPr>
          <p:nvPr>
            <p:ph type="title" hasCustomPrompt="1"/>
          </p:nvPr>
        </p:nvSpPr>
        <p:spPr>
          <a:xfrm>
            <a:off x="804101" y="837012"/>
            <a:ext cx="4248237" cy="1368267"/>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3" name="Текст 3">
            <a:extLst>
              <a:ext uri="{FF2B5EF4-FFF2-40B4-BE49-F238E27FC236}">
                <a16:creationId xmlns:a16="http://schemas.microsoft.com/office/drawing/2014/main" id="{600D95A1-5AA2-324C-9087-85B6BA9BC8D4}"/>
              </a:ext>
            </a:extLst>
          </p:cNvPr>
          <p:cNvSpPr>
            <a:spLocks noGrp="1"/>
          </p:cNvSpPr>
          <p:nvPr>
            <p:ph type="body" sz="quarter" idx="19" hasCustomPrompt="1"/>
          </p:nvPr>
        </p:nvSpPr>
        <p:spPr>
          <a:xfrm>
            <a:off x="804101" y="2608214"/>
            <a:ext cx="4247919" cy="3341308"/>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18" name="Picture Placeholder 17">
            <a:extLst>
              <a:ext uri="{FF2B5EF4-FFF2-40B4-BE49-F238E27FC236}">
                <a16:creationId xmlns:a16="http://schemas.microsoft.com/office/drawing/2014/main" id="{1A279EB2-0EC9-6B4C-BC03-ADFF61981699}"/>
              </a:ext>
            </a:extLst>
          </p:cNvPr>
          <p:cNvSpPr>
            <a:spLocks noGrp="1"/>
          </p:cNvSpPr>
          <p:nvPr>
            <p:ph type="pic" sz="quarter" idx="25"/>
          </p:nvPr>
        </p:nvSpPr>
        <p:spPr>
          <a:xfrm>
            <a:off x="6270758" y="1401"/>
            <a:ext cx="2203846" cy="3571599"/>
          </a:xfrm>
          <a:custGeom>
            <a:avLst/>
            <a:gdLst>
              <a:gd name="connsiteX0" fmla="*/ 0 w 4408266"/>
              <a:gd name="connsiteY0" fmla="*/ 0 h 7144025"/>
              <a:gd name="connsiteX1" fmla="*/ 4408266 w 4408266"/>
              <a:gd name="connsiteY1" fmla="*/ 0 h 7144025"/>
              <a:gd name="connsiteX2" fmla="*/ 4408266 w 4408266"/>
              <a:gd name="connsiteY2" fmla="*/ 6677102 h 7144025"/>
              <a:gd name="connsiteX3" fmla="*/ 3941343 w 4408266"/>
              <a:gd name="connsiteY3" fmla="*/ 7144025 h 7144025"/>
              <a:gd name="connsiteX4" fmla="*/ 466923 w 4408266"/>
              <a:gd name="connsiteY4" fmla="*/ 7144025 h 7144025"/>
              <a:gd name="connsiteX5" fmla="*/ 0 w 4408266"/>
              <a:gd name="connsiteY5" fmla="*/ 6677102 h 714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08266" h="7144025">
                <a:moveTo>
                  <a:pt x="0" y="0"/>
                </a:moveTo>
                <a:lnTo>
                  <a:pt x="4408266" y="0"/>
                </a:lnTo>
                <a:lnTo>
                  <a:pt x="4408266" y="6677102"/>
                </a:lnTo>
                <a:cubicBezTo>
                  <a:pt x="4408266" y="6934976"/>
                  <a:pt x="4199217" y="7144025"/>
                  <a:pt x="3941343" y="7144025"/>
                </a:cubicBezTo>
                <a:lnTo>
                  <a:pt x="466923" y="7144025"/>
                </a:lnTo>
                <a:cubicBezTo>
                  <a:pt x="209049" y="7144025"/>
                  <a:pt x="0" y="6934976"/>
                  <a:pt x="0" y="6677102"/>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8" name="Freeform 19">
            <a:extLst>
              <a:ext uri="{FF2B5EF4-FFF2-40B4-BE49-F238E27FC236}">
                <a16:creationId xmlns:a16="http://schemas.microsoft.com/office/drawing/2014/main" id="{A11D70E2-7D4E-4045-8EC2-FDBEA3CE3392}"/>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grpSp>
        <p:nvGrpSpPr>
          <p:cNvPr id="9" name="Group 8">
            <a:extLst>
              <a:ext uri="{FF2B5EF4-FFF2-40B4-BE49-F238E27FC236}">
                <a16:creationId xmlns:a16="http://schemas.microsoft.com/office/drawing/2014/main" id="{2E90BA98-4418-8C49-86DF-E3AAFCFF53A9}"/>
              </a:ext>
            </a:extLst>
          </p:cNvPr>
          <p:cNvGrpSpPr/>
          <p:nvPr userDrawn="1"/>
        </p:nvGrpSpPr>
        <p:grpSpPr>
          <a:xfrm>
            <a:off x="10542497" y="6562082"/>
            <a:ext cx="988377" cy="151143"/>
            <a:chOff x="931863" y="5418138"/>
            <a:chExt cx="2771774" cy="423862"/>
          </a:xfrm>
        </p:grpSpPr>
        <p:sp>
          <p:nvSpPr>
            <p:cNvPr id="10" name="Freeform 17">
              <a:extLst>
                <a:ext uri="{FF2B5EF4-FFF2-40B4-BE49-F238E27FC236}">
                  <a16:creationId xmlns:a16="http://schemas.microsoft.com/office/drawing/2014/main" id="{A835EC05-6D46-C844-89F4-39B7DEB28E4C}"/>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8">
              <a:extLst>
                <a:ext uri="{FF2B5EF4-FFF2-40B4-BE49-F238E27FC236}">
                  <a16:creationId xmlns:a16="http://schemas.microsoft.com/office/drawing/2014/main" id="{21041F09-DFCC-8B41-9A4D-6FEE006D3194}"/>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19">
              <a:extLst>
                <a:ext uri="{FF2B5EF4-FFF2-40B4-BE49-F238E27FC236}">
                  <a16:creationId xmlns:a16="http://schemas.microsoft.com/office/drawing/2014/main" id="{3D46419F-6904-2040-91EA-1F4F715236A4}"/>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0">
              <a:extLst>
                <a:ext uri="{FF2B5EF4-FFF2-40B4-BE49-F238E27FC236}">
                  <a16:creationId xmlns:a16="http://schemas.microsoft.com/office/drawing/2014/main" id="{3A37ECFC-6371-A14A-9B65-8FC421AFF7D8}"/>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1">
              <a:extLst>
                <a:ext uri="{FF2B5EF4-FFF2-40B4-BE49-F238E27FC236}">
                  <a16:creationId xmlns:a16="http://schemas.microsoft.com/office/drawing/2014/main" id="{45FB08B9-668E-D641-9981-D054887E2591}"/>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2">
              <a:extLst>
                <a:ext uri="{FF2B5EF4-FFF2-40B4-BE49-F238E27FC236}">
                  <a16:creationId xmlns:a16="http://schemas.microsoft.com/office/drawing/2014/main" id="{9CAB8DB9-7B26-2B4F-9C84-7A7E0681E071}"/>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23">
              <a:extLst>
                <a:ext uri="{FF2B5EF4-FFF2-40B4-BE49-F238E27FC236}">
                  <a16:creationId xmlns:a16="http://schemas.microsoft.com/office/drawing/2014/main" id="{151C7BF3-6BD5-884C-B0AA-BDA19382CD60}"/>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24">
              <a:extLst>
                <a:ext uri="{FF2B5EF4-FFF2-40B4-BE49-F238E27FC236}">
                  <a16:creationId xmlns:a16="http://schemas.microsoft.com/office/drawing/2014/main" id="{11C2D07D-7184-5B40-83BC-38B830A9A40E}"/>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25">
              <a:extLst>
                <a:ext uri="{FF2B5EF4-FFF2-40B4-BE49-F238E27FC236}">
                  <a16:creationId xmlns:a16="http://schemas.microsoft.com/office/drawing/2014/main" id="{42B4D882-3726-6F40-BFAD-9F179ED598CF}"/>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8620621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125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Layout>
</file>

<file path=ppt/slideLayouts/slideLayout78.xml><?xml version="1.0" encoding="utf-8"?>
<p:sldLayout xmlns:a="http://schemas.openxmlformats.org/drawingml/2006/main" xmlns:r="http://schemas.openxmlformats.org/officeDocument/2006/relationships" xmlns:p="http://schemas.openxmlformats.org/presentationml/2006/main" userDrawn="1">
  <p:cSld name="Team_11">
    <p:spTree>
      <p:nvGrpSpPr>
        <p:cNvPr id="1" name=""/>
        <p:cNvGrpSpPr/>
        <p:nvPr/>
      </p:nvGrpSpPr>
      <p:grpSpPr>
        <a:xfrm>
          <a:off x="0" y="0"/>
          <a:ext cx="0" cy="0"/>
          <a:chOff x="0" y="0"/>
          <a:chExt cx="0" cy="0"/>
        </a:xfrm>
      </p:grpSpPr>
      <p:sp>
        <p:nvSpPr>
          <p:cNvPr id="9" name="Заголовок 1"/>
          <p:cNvSpPr>
            <a:spLocks noGrp="1"/>
          </p:cNvSpPr>
          <p:nvPr>
            <p:ph type="title" hasCustomPrompt="1"/>
          </p:nvPr>
        </p:nvSpPr>
        <p:spPr>
          <a:xfrm>
            <a:off x="804101" y="837012"/>
            <a:ext cx="4248237" cy="1368267"/>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0" name="Текст 3"/>
          <p:cNvSpPr>
            <a:spLocks noGrp="1"/>
          </p:cNvSpPr>
          <p:nvPr>
            <p:ph type="body" sz="quarter" idx="19" hasCustomPrompt="1"/>
          </p:nvPr>
        </p:nvSpPr>
        <p:spPr>
          <a:xfrm>
            <a:off x="804101" y="2608214"/>
            <a:ext cx="4247919" cy="3341308"/>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13" name="Рисунок 30">
            <a:extLst>
              <a:ext uri="{FF2B5EF4-FFF2-40B4-BE49-F238E27FC236}">
                <a16:creationId xmlns:a16="http://schemas.microsoft.com/office/drawing/2014/main" id="{AE247E82-D3E9-F445-84EC-93F5B567D163}"/>
              </a:ext>
            </a:extLst>
          </p:cNvPr>
          <p:cNvSpPr>
            <a:spLocks noGrp="1"/>
          </p:cNvSpPr>
          <p:nvPr>
            <p:ph type="pic" sz="quarter" idx="24"/>
          </p:nvPr>
        </p:nvSpPr>
        <p:spPr>
          <a:xfrm>
            <a:off x="5945548" y="2529004"/>
            <a:ext cx="1813958" cy="3876460"/>
          </a:xfrm>
          <a:custGeom>
            <a:avLst/>
            <a:gdLst>
              <a:gd name="connsiteX0" fmla="*/ 466924 w 4408266"/>
              <a:gd name="connsiteY0" fmla="*/ 0 h 9420405"/>
              <a:gd name="connsiteX1" fmla="*/ 1057794 w 4408266"/>
              <a:gd name="connsiteY1" fmla="*/ 0 h 9420405"/>
              <a:gd name="connsiteX2" fmla="*/ 1057794 w 4408266"/>
              <a:gd name="connsiteY2" fmla="*/ 111037 h 9420405"/>
              <a:gd name="connsiteX3" fmla="*/ 1248692 w 4408266"/>
              <a:gd name="connsiteY3" fmla="*/ 301936 h 9420405"/>
              <a:gd name="connsiteX4" fmla="*/ 3161000 w 4408266"/>
              <a:gd name="connsiteY4" fmla="*/ 301936 h 9420405"/>
              <a:gd name="connsiteX5" fmla="*/ 3351900 w 4408266"/>
              <a:gd name="connsiteY5" fmla="*/ 111037 h 9420405"/>
              <a:gd name="connsiteX6" fmla="*/ 3351900 w 4408266"/>
              <a:gd name="connsiteY6" fmla="*/ 0 h 9420405"/>
              <a:gd name="connsiteX7" fmla="*/ 3941342 w 4408266"/>
              <a:gd name="connsiteY7" fmla="*/ 0 h 9420405"/>
              <a:gd name="connsiteX8" fmla="*/ 4408266 w 4408266"/>
              <a:gd name="connsiteY8" fmla="*/ 466923 h 9420405"/>
              <a:gd name="connsiteX9" fmla="*/ 4408266 w 4408266"/>
              <a:gd name="connsiteY9" fmla="*/ 8953482 h 9420405"/>
              <a:gd name="connsiteX10" fmla="*/ 3941342 w 4408266"/>
              <a:gd name="connsiteY10" fmla="*/ 9420405 h 9420405"/>
              <a:gd name="connsiteX11" fmla="*/ 466924 w 4408266"/>
              <a:gd name="connsiteY11" fmla="*/ 9420405 h 9420405"/>
              <a:gd name="connsiteX12" fmla="*/ 0 w 4408266"/>
              <a:gd name="connsiteY12" fmla="*/ 8953482 h 9420405"/>
              <a:gd name="connsiteX13" fmla="*/ 0 w 4408266"/>
              <a:gd name="connsiteY13" fmla="*/ 466923 h 9420405"/>
              <a:gd name="connsiteX14" fmla="*/ 466924 w 4408266"/>
              <a:gd name="connsiteY14" fmla="*/ 0 h 942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08266" h="9420405">
                <a:moveTo>
                  <a:pt x="466924" y="0"/>
                </a:moveTo>
                <a:lnTo>
                  <a:pt x="1057794" y="0"/>
                </a:lnTo>
                <a:lnTo>
                  <a:pt x="1057794" y="111037"/>
                </a:lnTo>
                <a:cubicBezTo>
                  <a:pt x="1057794" y="216468"/>
                  <a:pt x="1143262" y="301936"/>
                  <a:pt x="1248692" y="301936"/>
                </a:cubicBezTo>
                <a:lnTo>
                  <a:pt x="3161000" y="301936"/>
                </a:lnTo>
                <a:cubicBezTo>
                  <a:pt x="3266430" y="301936"/>
                  <a:pt x="3351900" y="216468"/>
                  <a:pt x="3351900" y="111037"/>
                </a:cubicBezTo>
                <a:lnTo>
                  <a:pt x="3351900" y="0"/>
                </a:lnTo>
                <a:lnTo>
                  <a:pt x="3941342" y="0"/>
                </a:lnTo>
                <a:cubicBezTo>
                  <a:pt x="4199216" y="0"/>
                  <a:pt x="4408266" y="209049"/>
                  <a:pt x="4408266" y="466923"/>
                </a:cubicBezTo>
                <a:lnTo>
                  <a:pt x="4408266" y="8953482"/>
                </a:lnTo>
                <a:cubicBezTo>
                  <a:pt x="4408266" y="9211356"/>
                  <a:pt x="4199216" y="9420405"/>
                  <a:pt x="3941342" y="9420405"/>
                </a:cubicBezTo>
                <a:lnTo>
                  <a:pt x="466924" y="9420405"/>
                </a:lnTo>
                <a:cubicBezTo>
                  <a:pt x="209050" y="9420405"/>
                  <a:pt x="0" y="9211356"/>
                  <a:pt x="0" y="8953482"/>
                </a:cubicBezTo>
                <a:lnTo>
                  <a:pt x="0" y="466923"/>
                </a:lnTo>
                <a:cubicBezTo>
                  <a:pt x="0" y="209049"/>
                  <a:pt x="209050" y="0"/>
                  <a:pt x="466924" y="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17" name="Рисунок 16">
            <a:extLst>
              <a:ext uri="{FF2B5EF4-FFF2-40B4-BE49-F238E27FC236}">
                <a16:creationId xmlns:a16="http://schemas.microsoft.com/office/drawing/2014/main" id="{5DF41069-A454-D144-A4F2-87B4909BE103}"/>
              </a:ext>
            </a:extLst>
          </p:cNvPr>
          <p:cNvSpPr>
            <a:spLocks noGrp="1"/>
          </p:cNvSpPr>
          <p:nvPr>
            <p:ph type="pic" sz="quarter" idx="25"/>
          </p:nvPr>
        </p:nvSpPr>
        <p:spPr>
          <a:xfrm>
            <a:off x="7490073" y="893124"/>
            <a:ext cx="3923924" cy="5183976"/>
          </a:xfrm>
          <a:custGeom>
            <a:avLst/>
            <a:gdLst>
              <a:gd name="connsiteX0" fmla="*/ 306891 w 7848870"/>
              <a:gd name="connsiteY0" fmla="*/ 0 h 10369152"/>
              <a:gd name="connsiteX1" fmla="*/ 7541982 w 7848870"/>
              <a:gd name="connsiteY1" fmla="*/ 0 h 10369152"/>
              <a:gd name="connsiteX2" fmla="*/ 7848870 w 7848870"/>
              <a:gd name="connsiteY2" fmla="*/ 306891 h 10369152"/>
              <a:gd name="connsiteX3" fmla="*/ 7848870 w 7848870"/>
              <a:gd name="connsiteY3" fmla="*/ 10062261 h 10369152"/>
              <a:gd name="connsiteX4" fmla="*/ 7541982 w 7848870"/>
              <a:gd name="connsiteY4" fmla="*/ 10369152 h 10369152"/>
              <a:gd name="connsiteX5" fmla="*/ 702027 w 7848870"/>
              <a:gd name="connsiteY5" fmla="*/ 10369152 h 10369152"/>
              <a:gd name="connsiteX6" fmla="*/ 702027 w 7848870"/>
              <a:gd name="connsiteY6" fmla="*/ 3662056 h 10369152"/>
              <a:gd name="connsiteX7" fmla="*/ 129494 w 7848870"/>
              <a:gd name="connsiteY7" fmla="*/ 3089523 h 10369152"/>
              <a:gd name="connsiteX8" fmla="*/ 0 w 7848870"/>
              <a:gd name="connsiteY8" fmla="*/ 3089523 h 10369152"/>
              <a:gd name="connsiteX9" fmla="*/ 0 w 7848870"/>
              <a:gd name="connsiteY9" fmla="*/ 306891 h 10369152"/>
              <a:gd name="connsiteX10" fmla="*/ 306891 w 7848870"/>
              <a:gd name="connsiteY10" fmla="*/ 0 h 1036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848870" h="10369152">
                <a:moveTo>
                  <a:pt x="306891" y="0"/>
                </a:moveTo>
                <a:lnTo>
                  <a:pt x="7541982" y="0"/>
                </a:lnTo>
                <a:cubicBezTo>
                  <a:pt x="7711470" y="0"/>
                  <a:pt x="7848870" y="137400"/>
                  <a:pt x="7848870" y="306891"/>
                </a:cubicBezTo>
                <a:lnTo>
                  <a:pt x="7848870" y="10062261"/>
                </a:lnTo>
                <a:cubicBezTo>
                  <a:pt x="7848870" y="10231752"/>
                  <a:pt x="7711470" y="10369152"/>
                  <a:pt x="7541982" y="10369152"/>
                </a:cubicBezTo>
                <a:lnTo>
                  <a:pt x="702027" y="10369152"/>
                </a:lnTo>
                <a:lnTo>
                  <a:pt x="702027" y="3662056"/>
                </a:lnTo>
                <a:cubicBezTo>
                  <a:pt x="702027" y="3345855"/>
                  <a:pt x="445695" y="3089523"/>
                  <a:pt x="129494" y="3089523"/>
                </a:cubicBezTo>
                <a:lnTo>
                  <a:pt x="0" y="3089523"/>
                </a:lnTo>
                <a:lnTo>
                  <a:pt x="0" y="306891"/>
                </a:lnTo>
                <a:cubicBezTo>
                  <a:pt x="0" y="137400"/>
                  <a:pt x="137400" y="0"/>
                  <a:pt x="306891" y="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7" name="Freeform 19">
            <a:extLst>
              <a:ext uri="{FF2B5EF4-FFF2-40B4-BE49-F238E27FC236}">
                <a16:creationId xmlns:a16="http://schemas.microsoft.com/office/drawing/2014/main" id="{D68AE876-D42C-9148-921A-82E37F701F0E}"/>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grpSp>
        <p:nvGrpSpPr>
          <p:cNvPr id="8" name="Group 7">
            <a:extLst>
              <a:ext uri="{FF2B5EF4-FFF2-40B4-BE49-F238E27FC236}">
                <a16:creationId xmlns:a16="http://schemas.microsoft.com/office/drawing/2014/main" id="{9AB8B20C-18B1-3545-8743-E90891B86005}"/>
              </a:ext>
            </a:extLst>
          </p:cNvPr>
          <p:cNvGrpSpPr/>
          <p:nvPr userDrawn="1"/>
        </p:nvGrpSpPr>
        <p:grpSpPr>
          <a:xfrm>
            <a:off x="10542497" y="6562082"/>
            <a:ext cx="988377" cy="151143"/>
            <a:chOff x="931863" y="5418138"/>
            <a:chExt cx="2771774" cy="423862"/>
          </a:xfrm>
        </p:grpSpPr>
        <p:sp>
          <p:nvSpPr>
            <p:cNvPr id="11" name="Freeform 17">
              <a:extLst>
                <a:ext uri="{FF2B5EF4-FFF2-40B4-BE49-F238E27FC236}">
                  <a16:creationId xmlns:a16="http://schemas.microsoft.com/office/drawing/2014/main" id="{7F41FA67-849F-3140-918D-37E94F5CF039}"/>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18">
              <a:extLst>
                <a:ext uri="{FF2B5EF4-FFF2-40B4-BE49-F238E27FC236}">
                  <a16:creationId xmlns:a16="http://schemas.microsoft.com/office/drawing/2014/main" id="{8975F78B-D070-2947-9D47-E8732054D61F}"/>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19">
              <a:extLst>
                <a:ext uri="{FF2B5EF4-FFF2-40B4-BE49-F238E27FC236}">
                  <a16:creationId xmlns:a16="http://schemas.microsoft.com/office/drawing/2014/main" id="{C51E27CD-95B4-3745-9426-51CF8B85D712}"/>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0">
              <a:extLst>
                <a:ext uri="{FF2B5EF4-FFF2-40B4-BE49-F238E27FC236}">
                  <a16:creationId xmlns:a16="http://schemas.microsoft.com/office/drawing/2014/main" id="{B4D4EA82-F8C3-8445-A5E5-A141927FDF14}"/>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1">
              <a:extLst>
                <a:ext uri="{FF2B5EF4-FFF2-40B4-BE49-F238E27FC236}">
                  <a16:creationId xmlns:a16="http://schemas.microsoft.com/office/drawing/2014/main" id="{E6F47DA7-288B-D845-AB3E-6CFDD3453AE7}"/>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2">
              <a:extLst>
                <a:ext uri="{FF2B5EF4-FFF2-40B4-BE49-F238E27FC236}">
                  <a16:creationId xmlns:a16="http://schemas.microsoft.com/office/drawing/2014/main" id="{A0F19A8A-5C9B-4449-AF29-F9FE5E6FEC04}"/>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3">
              <a:extLst>
                <a:ext uri="{FF2B5EF4-FFF2-40B4-BE49-F238E27FC236}">
                  <a16:creationId xmlns:a16="http://schemas.microsoft.com/office/drawing/2014/main" id="{93599E59-3B25-4748-B8A7-E6BC1365C536}"/>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24">
              <a:extLst>
                <a:ext uri="{FF2B5EF4-FFF2-40B4-BE49-F238E27FC236}">
                  <a16:creationId xmlns:a16="http://schemas.microsoft.com/office/drawing/2014/main" id="{444DC76D-E14F-DC43-BA2C-B251CA67C105}"/>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25">
              <a:extLst>
                <a:ext uri="{FF2B5EF4-FFF2-40B4-BE49-F238E27FC236}">
                  <a16:creationId xmlns:a16="http://schemas.microsoft.com/office/drawing/2014/main" id="{65DF4417-2325-0F47-8BC1-7E66209E24C7}"/>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41472060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125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79.xml><?xml version="1.0" encoding="utf-8"?>
<p:sldLayout xmlns:a="http://schemas.openxmlformats.org/drawingml/2006/main" xmlns:r="http://schemas.openxmlformats.org/officeDocument/2006/relationships" xmlns:p="http://schemas.openxmlformats.org/presentationml/2006/main" userDrawn="1">
  <p:cSld name="6_Team_11">
    <p:spTree>
      <p:nvGrpSpPr>
        <p:cNvPr id="1" name=""/>
        <p:cNvGrpSpPr/>
        <p:nvPr/>
      </p:nvGrpSpPr>
      <p:grpSpPr>
        <a:xfrm>
          <a:off x="0" y="0"/>
          <a:ext cx="0" cy="0"/>
          <a:chOff x="0" y="0"/>
          <a:chExt cx="0" cy="0"/>
        </a:xfrm>
      </p:grpSpPr>
      <p:sp>
        <p:nvSpPr>
          <p:cNvPr id="8" name="Рисунок 22">
            <a:extLst>
              <a:ext uri="{FF2B5EF4-FFF2-40B4-BE49-F238E27FC236}">
                <a16:creationId xmlns:a16="http://schemas.microsoft.com/office/drawing/2014/main" id="{1FF0BB80-613B-A14F-B177-AE15C691FC95}"/>
              </a:ext>
            </a:extLst>
          </p:cNvPr>
          <p:cNvSpPr>
            <a:spLocks noGrp="1"/>
          </p:cNvSpPr>
          <p:nvPr>
            <p:ph type="pic" sz="quarter" idx="30"/>
          </p:nvPr>
        </p:nvSpPr>
        <p:spPr>
          <a:xfrm>
            <a:off x="6792703" y="981012"/>
            <a:ext cx="3161090" cy="4176179"/>
          </a:xfrm>
          <a:custGeom>
            <a:avLst/>
            <a:gdLst>
              <a:gd name="connsiteX0" fmla="*/ 6296518 w 6552728"/>
              <a:gd name="connsiteY0" fmla="*/ 0 h 8656815"/>
              <a:gd name="connsiteX1" fmla="*/ 6552728 w 6552728"/>
              <a:gd name="connsiteY1" fmla="*/ 256212 h 8656815"/>
              <a:gd name="connsiteX2" fmla="*/ 6552728 w 6552728"/>
              <a:gd name="connsiteY2" fmla="*/ 6077487 h 8656815"/>
              <a:gd name="connsiteX3" fmla="*/ 6552728 w 6552728"/>
              <a:gd name="connsiteY3" fmla="*/ 8400603 h 8656815"/>
              <a:gd name="connsiteX4" fmla="*/ 6296518 w 6552728"/>
              <a:gd name="connsiteY4" fmla="*/ 8656815 h 8656815"/>
              <a:gd name="connsiteX5" fmla="*/ 6296516 w 6552728"/>
              <a:gd name="connsiteY5" fmla="*/ 8656815 h 8656815"/>
              <a:gd name="connsiteX6" fmla="*/ 586098 w 6552728"/>
              <a:gd name="connsiteY6" fmla="*/ 8656815 h 8656815"/>
              <a:gd name="connsiteX7" fmla="*/ 256212 w 6552728"/>
              <a:gd name="connsiteY7" fmla="*/ 8656815 h 8656815"/>
              <a:gd name="connsiteX8" fmla="*/ 0 w 6552728"/>
              <a:gd name="connsiteY8" fmla="*/ 8400601 h 8656815"/>
              <a:gd name="connsiteX9" fmla="*/ 0 w 6552728"/>
              <a:gd name="connsiteY9" fmla="*/ 2579326 h 8656815"/>
              <a:gd name="connsiteX10" fmla="*/ 0 w 6552728"/>
              <a:gd name="connsiteY10" fmla="*/ 256213 h 8656815"/>
              <a:gd name="connsiteX11" fmla="*/ 0 w 6552728"/>
              <a:gd name="connsiteY11" fmla="*/ 256212 h 8656815"/>
              <a:gd name="connsiteX12" fmla="*/ 5206 w 6552728"/>
              <a:gd name="connsiteY12" fmla="*/ 204577 h 8656815"/>
              <a:gd name="connsiteX13" fmla="*/ 16062 w 6552728"/>
              <a:gd name="connsiteY13" fmla="*/ 169610 h 8656815"/>
              <a:gd name="connsiteX14" fmla="*/ 20136 w 6552728"/>
              <a:gd name="connsiteY14" fmla="*/ 156483 h 8656815"/>
              <a:gd name="connsiteX15" fmla="*/ 20136 w 6552728"/>
              <a:gd name="connsiteY15" fmla="*/ 156482 h 8656815"/>
              <a:gd name="connsiteX16" fmla="*/ 21450 w 6552728"/>
              <a:gd name="connsiteY16" fmla="*/ 154061 h 8656815"/>
              <a:gd name="connsiteX17" fmla="*/ 43758 w 6552728"/>
              <a:gd name="connsiteY17" fmla="*/ 112962 h 8656815"/>
              <a:gd name="connsiteX18" fmla="*/ 256212 w 6552728"/>
              <a:gd name="connsiteY18" fmla="*/ 1 h 8656815"/>
              <a:gd name="connsiteX19" fmla="*/ 256214 w 6552728"/>
              <a:gd name="connsiteY19" fmla="*/ 1 h 8656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552728" h="8656815">
                <a:moveTo>
                  <a:pt x="6296518" y="0"/>
                </a:moveTo>
                <a:cubicBezTo>
                  <a:pt x="6438018" y="0"/>
                  <a:pt x="6552728" y="114711"/>
                  <a:pt x="6552728" y="256212"/>
                </a:cubicBezTo>
                <a:lnTo>
                  <a:pt x="6552728" y="6077487"/>
                </a:lnTo>
                <a:lnTo>
                  <a:pt x="6552728" y="8400603"/>
                </a:lnTo>
                <a:cubicBezTo>
                  <a:pt x="6552728" y="8542103"/>
                  <a:pt x="6438018" y="8656815"/>
                  <a:pt x="6296518" y="8656815"/>
                </a:cubicBezTo>
                <a:lnTo>
                  <a:pt x="6296516" y="8656815"/>
                </a:lnTo>
                <a:lnTo>
                  <a:pt x="586098" y="8656815"/>
                </a:lnTo>
                <a:lnTo>
                  <a:pt x="256212" y="8656815"/>
                </a:lnTo>
                <a:cubicBezTo>
                  <a:pt x="114712" y="8656813"/>
                  <a:pt x="0" y="8542103"/>
                  <a:pt x="0" y="8400601"/>
                </a:cubicBezTo>
                <a:lnTo>
                  <a:pt x="0" y="2579326"/>
                </a:lnTo>
                <a:lnTo>
                  <a:pt x="0" y="256213"/>
                </a:lnTo>
                <a:lnTo>
                  <a:pt x="0" y="256212"/>
                </a:lnTo>
                <a:cubicBezTo>
                  <a:pt x="0" y="238524"/>
                  <a:pt x="1794" y="221254"/>
                  <a:pt x="5206" y="204577"/>
                </a:cubicBezTo>
                <a:lnTo>
                  <a:pt x="16062" y="169610"/>
                </a:lnTo>
                <a:lnTo>
                  <a:pt x="20136" y="156483"/>
                </a:lnTo>
                <a:lnTo>
                  <a:pt x="20136" y="156482"/>
                </a:lnTo>
                <a:lnTo>
                  <a:pt x="21450" y="154061"/>
                </a:lnTo>
                <a:lnTo>
                  <a:pt x="43758" y="112962"/>
                </a:lnTo>
                <a:cubicBezTo>
                  <a:pt x="89802" y="44809"/>
                  <a:pt x="167774" y="1"/>
                  <a:pt x="256212" y="1"/>
                </a:cubicBezTo>
                <a:lnTo>
                  <a:pt x="256214" y="1"/>
                </a:ln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5" name="Заголовок 1">
            <a:extLst>
              <a:ext uri="{FF2B5EF4-FFF2-40B4-BE49-F238E27FC236}">
                <a16:creationId xmlns:a16="http://schemas.microsoft.com/office/drawing/2014/main" id="{C71A8C8D-EF19-9D43-B42D-27D04A7E3BEE}"/>
              </a:ext>
            </a:extLst>
          </p:cNvPr>
          <p:cNvSpPr>
            <a:spLocks noGrp="1"/>
          </p:cNvSpPr>
          <p:nvPr>
            <p:ph type="title" hasCustomPrompt="1"/>
          </p:nvPr>
        </p:nvSpPr>
        <p:spPr>
          <a:xfrm>
            <a:off x="804101" y="837012"/>
            <a:ext cx="4248237" cy="1368267"/>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6" name="Текст 3">
            <a:extLst>
              <a:ext uri="{FF2B5EF4-FFF2-40B4-BE49-F238E27FC236}">
                <a16:creationId xmlns:a16="http://schemas.microsoft.com/office/drawing/2014/main" id="{20AEB083-F8B2-E448-9839-C723418EB462}"/>
              </a:ext>
            </a:extLst>
          </p:cNvPr>
          <p:cNvSpPr>
            <a:spLocks noGrp="1"/>
          </p:cNvSpPr>
          <p:nvPr>
            <p:ph type="body" sz="quarter" idx="19" hasCustomPrompt="1"/>
          </p:nvPr>
        </p:nvSpPr>
        <p:spPr>
          <a:xfrm>
            <a:off x="804101" y="2608214"/>
            <a:ext cx="4247919" cy="3341308"/>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7" name="Freeform 19">
            <a:extLst>
              <a:ext uri="{FF2B5EF4-FFF2-40B4-BE49-F238E27FC236}">
                <a16:creationId xmlns:a16="http://schemas.microsoft.com/office/drawing/2014/main" id="{3E17E5F2-E41B-E347-9B7A-0A8210F91444}"/>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13355073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125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80.xml><?xml version="1.0" encoding="utf-8"?>
<p:sldLayout xmlns:a="http://schemas.openxmlformats.org/drawingml/2006/main" xmlns:r="http://schemas.openxmlformats.org/officeDocument/2006/relationships" xmlns:p="http://schemas.openxmlformats.org/presentationml/2006/main" userDrawn="1">
  <p:cSld name="2_Gadget_4">
    <p:spTree>
      <p:nvGrpSpPr>
        <p:cNvPr id="1" name=""/>
        <p:cNvGrpSpPr/>
        <p:nvPr/>
      </p:nvGrpSpPr>
      <p:grpSpPr>
        <a:xfrm>
          <a:off x="0" y="0"/>
          <a:ext cx="0" cy="0"/>
          <a:chOff x="0" y="0"/>
          <a:chExt cx="0" cy="0"/>
        </a:xfrm>
      </p:grpSpPr>
      <p:sp>
        <p:nvSpPr>
          <p:cNvPr id="14" name="Прямоугольник 13"/>
          <p:cNvSpPr/>
          <p:nvPr userDrawn="1"/>
        </p:nvSpPr>
        <p:spPr>
          <a:xfrm>
            <a:off x="804100" y="1"/>
            <a:ext cx="2262550" cy="5714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sz="900"/>
          </a:p>
        </p:txBody>
      </p:sp>
      <p:sp>
        <p:nvSpPr>
          <p:cNvPr id="19" name="Номер слайда 1">
            <a:extLst>
              <a:ext uri="{FF2B5EF4-FFF2-40B4-BE49-F238E27FC236}">
                <a16:creationId xmlns:a16="http://schemas.microsoft.com/office/drawing/2014/main" id="{7EABB2CE-9240-294D-BAD5-CE4EDC5AF039}"/>
              </a:ext>
            </a:extLst>
          </p:cNvPr>
          <p:cNvSpPr txBox="1">
            <a:spLocks/>
          </p:cNvSpPr>
          <p:nvPr userDrawn="1"/>
        </p:nvSpPr>
        <p:spPr>
          <a:xfrm>
            <a:off x="10955907" y="6325901"/>
            <a:ext cx="1246071" cy="409215"/>
          </a:xfrm>
          <a:prstGeom prst="rect">
            <a:avLst/>
          </a:prstGeom>
        </p:spPr>
        <p:txBody>
          <a:bodyPr rIns="215972" anchor="ctr"/>
          <a:lstStyle>
            <a:defPPr>
              <a:defRPr lang="ru-RU"/>
            </a:defPPr>
            <a:lvl1pPr marL="0" algn="l" defTabSz="2438522" rtl="0" eaLnBrk="1" latinLnBrk="0" hangingPunct="1">
              <a:defRPr sz="4800" kern="1200">
                <a:solidFill>
                  <a:schemeClr val="tx1"/>
                </a:solidFill>
                <a:latin typeface="+mn-lt"/>
                <a:ea typeface="+mn-ea"/>
                <a:cs typeface="+mn-cs"/>
              </a:defRPr>
            </a:lvl1pPr>
            <a:lvl2pPr marL="1219261" algn="l" defTabSz="2438522" rtl="0" eaLnBrk="1" latinLnBrk="0" hangingPunct="1">
              <a:defRPr sz="4800" kern="1200">
                <a:solidFill>
                  <a:schemeClr val="tx1"/>
                </a:solidFill>
                <a:latin typeface="+mn-lt"/>
                <a:ea typeface="+mn-ea"/>
                <a:cs typeface="+mn-cs"/>
              </a:defRPr>
            </a:lvl2pPr>
            <a:lvl3pPr marL="2438522" algn="l" defTabSz="2438522" rtl="0" eaLnBrk="1" latinLnBrk="0" hangingPunct="1">
              <a:defRPr sz="4800" kern="1200">
                <a:solidFill>
                  <a:schemeClr val="tx1"/>
                </a:solidFill>
                <a:latin typeface="+mn-lt"/>
                <a:ea typeface="+mn-ea"/>
                <a:cs typeface="+mn-cs"/>
              </a:defRPr>
            </a:lvl3pPr>
            <a:lvl4pPr marL="3657783" algn="l" defTabSz="2438522" rtl="0" eaLnBrk="1" latinLnBrk="0" hangingPunct="1">
              <a:defRPr sz="4800" kern="1200">
                <a:solidFill>
                  <a:schemeClr val="tx1"/>
                </a:solidFill>
                <a:latin typeface="+mn-lt"/>
                <a:ea typeface="+mn-ea"/>
                <a:cs typeface="+mn-cs"/>
              </a:defRPr>
            </a:lvl4pPr>
            <a:lvl5pPr marL="4877044" algn="l" defTabSz="2438522" rtl="0" eaLnBrk="1" latinLnBrk="0" hangingPunct="1">
              <a:defRPr sz="4800" kern="1200">
                <a:solidFill>
                  <a:schemeClr val="tx1"/>
                </a:solidFill>
                <a:latin typeface="+mn-lt"/>
                <a:ea typeface="+mn-ea"/>
                <a:cs typeface="+mn-cs"/>
              </a:defRPr>
            </a:lvl5pPr>
            <a:lvl6pPr marL="6096305" algn="l" defTabSz="2438522" rtl="0" eaLnBrk="1" latinLnBrk="0" hangingPunct="1">
              <a:defRPr sz="4800" kern="1200">
                <a:solidFill>
                  <a:schemeClr val="tx1"/>
                </a:solidFill>
                <a:latin typeface="+mn-lt"/>
                <a:ea typeface="+mn-ea"/>
                <a:cs typeface="+mn-cs"/>
              </a:defRPr>
            </a:lvl6pPr>
            <a:lvl7pPr marL="7315566" algn="l" defTabSz="2438522" rtl="0" eaLnBrk="1" latinLnBrk="0" hangingPunct="1">
              <a:defRPr sz="4800" kern="1200">
                <a:solidFill>
                  <a:schemeClr val="tx1"/>
                </a:solidFill>
                <a:latin typeface="+mn-lt"/>
                <a:ea typeface="+mn-ea"/>
                <a:cs typeface="+mn-cs"/>
              </a:defRPr>
            </a:lvl7pPr>
            <a:lvl8pPr marL="8534827" algn="l" defTabSz="2438522" rtl="0" eaLnBrk="1" latinLnBrk="0" hangingPunct="1">
              <a:defRPr sz="4800" kern="1200">
                <a:solidFill>
                  <a:schemeClr val="tx1"/>
                </a:solidFill>
                <a:latin typeface="+mn-lt"/>
                <a:ea typeface="+mn-ea"/>
                <a:cs typeface="+mn-cs"/>
              </a:defRPr>
            </a:lvl8pPr>
            <a:lvl9pPr marL="9754088" algn="l" defTabSz="2438522" rtl="0" eaLnBrk="1" latinLnBrk="0" hangingPunct="1">
              <a:defRPr sz="4800" kern="1200">
                <a:solidFill>
                  <a:schemeClr val="tx1"/>
                </a:solidFill>
                <a:latin typeface="+mn-lt"/>
                <a:ea typeface="+mn-ea"/>
                <a:cs typeface="+mn-cs"/>
              </a:defRPr>
            </a:lvl9pPr>
          </a:lstStyle>
          <a:p>
            <a:pPr algn="r" defTabSz="1219079">
              <a:lnSpc>
                <a:spcPct val="150000"/>
              </a:lnSpc>
              <a:spcBef>
                <a:spcPts val="432"/>
              </a:spcBef>
            </a:pPr>
            <a:fld id="{E8BBD06A-759F-43F0-9FDD-30D8801384DF}" type="slidenum">
              <a:rPr lang="ru-RU" sz="1600" smtClean="0">
                <a:solidFill>
                  <a:schemeClr val="tx2">
                    <a:lumMod val="50000"/>
                    <a:lumOff val="50000"/>
                  </a:schemeClr>
                </a:solidFill>
                <a:latin typeface="Tahoma" charset="0"/>
                <a:ea typeface="Tahoma" charset="0"/>
                <a:cs typeface="Tahoma" charset="0"/>
              </a:rPr>
              <a:pPr algn="r" defTabSz="1219079">
                <a:lnSpc>
                  <a:spcPct val="150000"/>
                </a:lnSpc>
                <a:spcBef>
                  <a:spcPts val="432"/>
                </a:spcBef>
              </a:pPr>
              <a:t>‹#›</a:t>
            </a:fld>
            <a:endParaRPr lang="ru-RU" sz="1600">
              <a:solidFill>
                <a:schemeClr val="tx2">
                  <a:lumMod val="50000"/>
                  <a:lumOff val="50000"/>
                </a:schemeClr>
              </a:solidFill>
              <a:latin typeface="Tahoma" charset="0"/>
              <a:ea typeface="Tahoma" charset="0"/>
              <a:cs typeface="Tahoma" charset="0"/>
            </a:endParaRPr>
          </a:p>
        </p:txBody>
      </p:sp>
      <p:sp>
        <p:nvSpPr>
          <p:cNvPr id="12" name="Заголовок 1">
            <a:extLst>
              <a:ext uri="{FF2B5EF4-FFF2-40B4-BE49-F238E27FC236}">
                <a16:creationId xmlns:a16="http://schemas.microsoft.com/office/drawing/2014/main" id="{E47C0716-32EC-114C-BFA0-1B8CCD863D39}"/>
              </a:ext>
            </a:extLst>
          </p:cNvPr>
          <p:cNvSpPr>
            <a:spLocks noGrp="1"/>
          </p:cNvSpPr>
          <p:nvPr>
            <p:ph type="title" hasCustomPrompt="1"/>
          </p:nvPr>
        </p:nvSpPr>
        <p:spPr>
          <a:xfrm>
            <a:off x="804101" y="837012"/>
            <a:ext cx="4248237" cy="1368267"/>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3" name="Текст 3">
            <a:extLst>
              <a:ext uri="{FF2B5EF4-FFF2-40B4-BE49-F238E27FC236}">
                <a16:creationId xmlns:a16="http://schemas.microsoft.com/office/drawing/2014/main" id="{600D95A1-5AA2-324C-9087-85B6BA9BC8D4}"/>
              </a:ext>
            </a:extLst>
          </p:cNvPr>
          <p:cNvSpPr>
            <a:spLocks noGrp="1"/>
          </p:cNvSpPr>
          <p:nvPr>
            <p:ph type="body" sz="quarter" idx="19" hasCustomPrompt="1"/>
          </p:nvPr>
        </p:nvSpPr>
        <p:spPr>
          <a:xfrm>
            <a:off x="804101" y="2608214"/>
            <a:ext cx="4247919" cy="3341308"/>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11" name="Picture Placeholder 10">
            <a:extLst>
              <a:ext uri="{FF2B5EF4-FFF2-40B4-BE49-F238E27FC236}">
                <a16:creationId xmlns:a16="http://schemas.microsoft.com/office/drawing/2014/main" id="{2B94D6E7-3CD5-DE40-B9A3-C41862E31860}"/>
              </a:ext>
            </a:extLst>
          </p:cNvPr>
          <p:cNvSpPr>
            <a:spLocks noGrp="1"/>
          </p:cNvSpPr>
          <p:nvPr>
            <p:ph type="pic" sz="quarter" idx="24"/>
          </p:nvPr>
        </p:nvSpPr>
        <p:spPr>
          <a:xfrm>
            <a:off x="6167998" y="837012"/>
            <a:ext cx="1979962" cy="4211980"/>
          </a:xfrm>
          <a:custGeom>
            <a:avLst/>
            <a:gdLst>
              <a:gd name="connsiteX0" fmla="*/ 400519 w 3960440"/>
              <a:gd name="connsiteY0" fmla="*/ 0 h 8424936"/>
              <a:gd name="connsiteX1" fmla="*/ 3559921 w 3960440"/>
              <a:gd name="connsiteY1" fmla="*/ 0 h 8424936"/>
              <a:gd name="connsiteX2" fmla="*/ 3960440 w 3960440"/>
              <a:gd name="connsiteY2" fmla="*/ 400519 h 8424936"/>
              <a:gd name="connsiteX3" fmla="*/ 3960440 w 3960440"/>
              <a:gd name="connsiteY3" fmla="*/ 8024417 h 8424936"/>
              <a:gd name="connsiteX4" fmla="*/ 3559921 w 3960440"/>
              <a:gd name="connsiteY4" fmla="*/ 8424936 h 8424936"/>
              <a:gd name="connsiteX5" fmla="*/ 400519 w 3960440"/>
              <a:gd name="connsiteY5" fmla="*/ 8424936 h 8424936"/>
              <a:gd name="connsiteX6" fmla="*/ 0 w 3960440"/>
              <a:gd name="connsiteY6" fmla="*/ 8024417 h 8424936"/>
              <a:gd name="connsiteX7" fmla="*/ 0 w 3960440"/>
              <a:gd name="connsiteY7" fmla="*/ 400519 h 8424936"/>
              <a:gd name="connsiteX8" fmla="*/ 400519 w 3960440"/>
              <a:gd name="connsiteY8" fmla="*/ 0 h 842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60440" h="8424936">
                <a:moveTo>
                  <a:pt x="400519" y="0"/>
                </a:moveTo>
                <a:lnTo>
                  <a:pt x="3559921" y="0"/>
                </a:lnTo>
                <a:cubicBezTo>
                  <a:pt x="3781122" y="0"/>
                  <a:pt x="3960440" y="179318"/>
                  <a:pt x="3960440" y="400519"/>
                </a:cubicBezTo>
                <a:lnTo>
                  <a:pt x="3960440" y="8024417"/>
                </a:lnTo>
                <a:cubicBezTo>
                  <a:pt x="3960440" y="8245618"/>
                  <a:pt x="3781122" y="8424936"/>
                  <a:pt x="3559921" y="8424936"/>
                </a:cubicBezTo>
                <a:lnTo>
                  <a:pt x="400519" y="8424936"/>
                </a:lnTo>
                <a:cubicBezTo>
                  <a:pt x="179318" y="8424936"/>
                  <a:pt x="0" y="8245618"/>
                  <a:pt x="0" y="8024417"/>
                </a:cubicBezTo>
                <a:lnTo>
                  <a:pt x="0" y="400519"/>
                </a:lnTo>
                <a:cubicBezTo>
                  <a:pt x="0" y="179318"/>
                  <a:pt x="179318" y="0"/>
                  <a:pt x="400519" y="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7" name="Freeform 19">
            <a:extLst>
              <a:ext uri="{FF2B5EF4-FFF2-40B4-BE49-F238E27FC236}">
                <a16:creationId xmlns:a16="http://schemas.microsoft.com/office/drawing/2014/main" id="{0BF5CB81-AC9A-AB4E-A227-04888D029721}"/>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32635469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125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81.xml><?xml version="1.0" encoding="utf-8"?>
<p:sldLayout xmlns:a="http://schemas.openxmlformats.org/drawingml/2006/main" xmlns:r="http://schemas.openxmlformats.org/officeDocument/2006/relationships" xmlns:p="http://schemas.openxmlformats.org/presentationml/2006/main" userDrawn="1">
  <p:cSld name="3_Gadget_4">
    <p:spTree>
      <p:nvGrpSpPr>
        <p:cNvPr id="1" name=""/>
        <p:cNvGrpSpPr/>
        <p:nvPr/>
      </p:nvGrpSpPr>
      <p:grpSpPr>
        <a:xfrm>
          <a:off x="0" y="0"/>
          <a:ext cx="0" cy="0"/>
          <a:chOff x="0" y="0"/>
          <a:chExt cx="0" cy="0"/>
        </a:xfrm>
      </p:grpSpPr>
      <p:sp>
        <p:nvSpPr>
          <p:cNvPr id="14" name="Прямоугольник 13"/>
          <p:cNvSpPr/>
          <p:nvPr userDrawn="1"/>
        </p:nvSpPr>
        <p:spPr>
          <a:xfrm>
            <a:off x="804100" y="1"/>
            <a:ext cx="2262550" cy="5714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sz="900"/>
          </a:p>
        </p:txBody>
      </p:sp>
      <p:sp>
        <p:nvSpPr>
          <p:cNvPr id="12" name="Заголовок 1">
            <a:extLst>
              <a:ext uri="{FF2B5EF4-FFF2-40B4-BE49-F238E27FC236}">
                <a16:creationId xmlns:a16="http://schemas.microsoft.com/office/drawing/2014/main" id="{E47C0716-32EC-114C-BFA0-1B8CCD863D39}"/>
              </a:ext>
            </a:extLst>
          </p:cNvPr>
          <p:cNvSpPr>
            <a:spLocks noGrp="1"/>
          </p:cNvSpPr>
          <p:nvPr>
            <p:ph type="title" hasCustomPrompt="1"/>
          </p:nvPr>
        </p:nvSpPr>
        <p:spPr>
          <a:xfrm>
            <a:off x="804101" y="837012"/>
            <a:ext cx="4248237" cy="1368267"/>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3" name="Текст 3">
            <a:extLst>
              <a:ext uri="{FF2B5EF4-FFF2-40B4-BE49-F238E27FC236}">
                <a16:creationId xmlns:a16="http://schemas.microsoft.com/office/drawing/2014/main" id="{600D95A1-5AA2-324C-9087-85B6BA9BC8D4}"/>
              </a:ext>
            </a:extLst>
          </p:cNvPr>
          <p:cNvSpPr>
            <a:spLocks noGrp="1"/>
          </p:cNvSpPr>
          <p:nvPr>
            <p:ph type="body" sz="quarter" idx="19" hasCustomPrompt="1"/>
          </p:nvPr>
        </p:nvSpPr>
        <p:spPr>
          <a:xfrm>
            <a:off x="804101" y="2608214"/>
            <a:ext cx="4247919" cy="3341308"/>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8" name="Picture Placeholder 7">
            <a:extLst>
              <a:ext uri="{FF2B5EF4-FFF2-40B4-BE49-F238E27FC236}">
                <a16:creationId xmlns:a16="http://schemas.microsoft.com/office/drawing/2014/main" id="{13AF7579-3869-7D4C-B3AF-9AA2B5F5829A}"/>
              </a:ext>
            </a:extLst>
          </p:cNvPr>
          <p:cNvSpPr>
            <a:spLocks noGrp="1"/>
          </p:cNvSpPr>
          <p:nvPr>
            <p:ph type="pic" sz="quarter" idx="25"/>
          </p:nvPr>
        </p:nvSpPr>
        <p:spPr>
          <a:xfrm rot="1576699">
            <a:off x="5461681" y="800746"/>
            <a:ext cx="2189274" cy="4657251"/>
          </a:xfrm>
          <a:custGeom>
            <a:avLst/>
            <a:gdLst>
              <a:gd name="connsiteX0" fmla="*/ 400519 w 3960440"/>
              <a:gd name="connsiteY0" fmla="*/ 0 h 8424936"/>
              <a:gd name="connsiteX1" fmla="*/ 3559921 w 3960440"/>
              <a:gd name="connsiteY1" fmla="*/ 0 h 8424936"/>
              <a:gd name="connsiteX2" fmla="*/ 3960440 w 3960440"/>
              <a:gd name="connsiteY2" fmla="*/ 400519 h 8424936"/>
              <a:gd name="connsiteX3" fmla="*/ 3960440 w 3960440"/>
              <a:gd name="connsiteY3" fmla="*/ 8024417 h 8424936"/>
              <a:gd name="connsiteX4" fmla="*/ 3559921 w 3960440"/>
              <a:gd name="connsiteY4" fmla="*/ 8424936 h 8424936"/>
              <a:gd name="connsiteX5" fmla="*/ 400519 w 3960440"/>
              <a:gd name="connsiteY5" fmla="*/ 8424936 h 8424936"/>
              <a:gd name="connsiteX6" fmla="*/ 0 w 3960440"/>
              <a:gd name="connsiteY6" fmla="*/ 8024417 h 8424936"/>
              <a:gd name="connsiteX7" fmla="*/ 0 w 3960440"/>
              <a:gd name="connsiteY7" fmla="*/ 400519 h 8424936"/>
              <a:gd name="connsiteX8" fmla="*/ 400519 w 3960440"/>
              <a:gd name="connsiteY8" fmla="*/ 0 h 842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60440" h="8424936">
                <a:moveTo>
                  <a:pt x="400519" y="0"/>
                </a:moveTo>
                <a:lnTo>
                  <a:pt x="3559921" y="0"/>
                </a:lnTo>
                <a:cubicBezTo>
                  <a:pt x="3781122" y="0"/>
                  <a:pt x="3960440" y="179318"/>
                  <a:pt x="3960440" y="400519"/>
                </a:cubicBezTo>
                <a:lnTo>
                  <a:pt x="3960440" y="8024417"/>
                </a:lnTo>
                <a:cubicBezTo>
                  <a:pt x="3960440" y="8245618"/>
                  <a:pt x="3781122" y="8424936"/>
                  <a:pt x="3559921" y="8424936"/>
                </a:cubicBezTo>
                <a:lnTo>
                  <a:pt x="400519" y="8424936"/>
                </a:lnTo>
                <a:cubicBezTo>
                  <a:pt x="179318" y="8424936"/>
                  <a:pt x="0" y="8245618"/>
                  <a:pt x="0" y="8024417"/>
                </a:cubicBezTo>
                <a:lnTo>
                  <a:pt x="0" y="400519"/>
                </a:lnTo>
                <a:cubicBezTo>
                  <a:pt x="0" y="179318"/>
                  <a:pt x="179318" y="0"/>
                  <a:pt x="400519" y="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7" name="Freeform 19">
            <a:extLst>
              <a:ext uri="{FF2B5EF4-FFF2-40B4-BE49-F238E27FC236}">
                <a16:creationId xmlns:a16="http://schemas.microsoft.com/office/drawing/2014/main" id="{7AEE0B1B-CB01-A64C-9683-03673938942A}"/>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grpSp>
        <p:nvGrpSpPr>
          <p:cNvPr id="9" name="Group 8">
            <a:extLst>
              <a:ext uri="{FF2B5EF4-FFF2-40B4-BE49-F238E27FC236}">
                <a16:creationId xmlns:a16="http://schemas.microsoft.com/office/drawing/2014/main" id="{F00DFE91-1620-EE47-8B24-40F7D945D9C6}"/>
              </a:ext>
            </a:extLst>
          </p:cNvPr>
          <p:cNvGrpSpPr/>
          <p:nvPr userDrawn="1"/>
        </p:nvGrpSpPr>
        <p:grpSpPr>
          <a:xfrm>
            <a:off x="10542497" y="6562082"/>
            <a:ext cx="988377" cy="151143"/>
            <a:chOff x="931863" y="5418138"/>
            <a:chExt cx="2771774" cy="423862"/>
          </a:xfrm>
        </p:grpSpPr>
        <p:sp>
          <p:nvSpPr>
            <p:cNvPr id="10" name="Freeform 17">
              <a:extLst>
                <a:ext uri="{FF2B5EF4-FFF2-40B4-BE49-F238E27FC236}">
                  <a16:creationId xmlns:a16="http://schemas.microsoft.com/office/drawing/2014/main" id="{A6B5D4C5-4CB2-0C4A-8105-E40B5F4E3F96}"/>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8">
              <a:extLst>
                <a:ext uri="{FF2B5EF4-FFF2-40B4-BE49-F238E27FC236}">
                  <a16:creationId xmlns:a16="http://schemas.microsoft.com/office/drawing/2014/main" id="{AA9AE3F0-7EF9-EC43-BB74-8247389FAA85}"/>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19">
              <a:extLst>
                <a:ext uri="{FF2B5EF4-FFF2-40B4-BE49-F238E27FC236}">
                  <a16:creationId xmlns:a16="http://schemas.microsoft.com/office/drawing/2014/main" id="{ABF85951-4A8C-B04C-BB0E-70D26524CB8D}"/>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0">
              <a:extLst>
                <a:ext uri="{FF2B5EF4-FFF2-40B4-BE49-F238E27FC236}">
                  <a16:creationId xmlns:a16="http://schemas.microsoft.com/office/drawing/2014/main" id="{A4905497-58FD-0148-996C-B2A3F2E4BB60}"/>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1">
              <a:extLst>
                <a:ext uri="{FF2B5EF4-FFF2-40B4-BE49-F238E27FC236}">
                  <a16:creationId xmlns:a16="http://schemas.microsoft.com/office/drawing/2014/main" id="{83C779EE-0268-AF47-ADA7-0935A2B57FEF}"/>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2">
              <a:extLst>
                <a:ext uri="{FF2B5EF4-FFF2-40B4-BE49-F238E27FC236}">
                  <a16:creationId xmlns:a16="http://schemas.microsoft.com/office/drawing/2014/main" id="{9189D201-C88B-254E-9891-081BF31CC998}"/>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3">
              <a:extLst>
                <a:ext uri="{FF2B5EF4-FFF2-40B4-BE49-F238E27FC236}">
                  <a16:creationId xmlns:a16="http://schemas.microsoft.com/office/drawing/2014/main" id="{BA428104-4F23-B04F-A811-0671E7C6F40B}"/>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24">
              <a:extLst>
                <a:ext uri="{FF2B5EF4-FFF2-40B4-BE49-F238E27FC236}">
                  <a16:creationId xmlns:a16="http://schemas.microsoft.com/office/drawing/2014/main" id="{27D63D94-BEDC-9A4A-81DD-7B4DEE1C0AD9}"/>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25">
              <a:extLst>
                <a:ext uri="{FF2B5EF4-FFF2-40B4-BE49-F238E27FC236}">
                  <a16:creationId xmlns:a16="http://schemas.microsoft.com/office/drawing/2014/main" id="{1547577C-6EFB-454A-A2F6-A78F614D17E2}"/>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333388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125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82.xml><?xml version="1.0" encoding="utf-8"?>
<p:sldLayout xmlns:a="http://schemas.openxmlformats.org/drawingml/2006/main" xmlns:r="http://schemas.openxmlformats.org/officeDocument/2006/relationships" xmlns:p="http://schemas.openxmlformats.org/presentationml/2006/main" userDrawn="1">
  <p:cSld name="21_Team_11">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D3BA5F6D-6D6C-564C-A2D5-02D8B8BD0EC2}"/>
              </a:ext>
            </a:extLst>
          </p:cNvPr>
          <p:cNvSpPr>
            <a:spLocks noGrp="1"/>
          </p:cNvSpPr>
          <p:nvPr>
            <p:ph type="pic" sz="quarter" idx="24"/>
          </p:nvPr>
        </p:nvSpPr>
        <p:spPr>
          <a:xfrm>
            <a:off x="4886932" y="1917007"/>
            <a:ext cx="2459491" cy="4926208"/>
          </a:xfrm>
          <a:custGeom>
            <a:avLst/>
            <a:gdLst>
              <a:gd name="connsiteX0" fmla="*/ 521087 w 4919623"/>
              <a:gd name="connsiteY0" fmla="*/ 0 h 9853556"/>
              <a:gd name="connsiteX1" fmla="*/ 1180498 w 4919623"/>
              <a:gd name="connsiteY1" fmla="*/ 0 h 9853556"/>
              <a:gd name="connsiteX2" fmla="*/ 1180498 w 4919623"/>
              <a:gd name="connsiteY2" fmla="*/ 123918 h 9853556"/>
              <a:gd name="connsiteX3" fmla="*/ 1393540 w 4919623"/>
              <a:gd name="connsiteY3" fmla="*/ 336961 h 9853556"/>
              <a:gd name="connsiteX4" fmla="*/ 3527675 w 4919623"/>
              <a:gd name="connsiteY4" fmla="*/ 336961 h 9853556"/>
              <a:gd name="connsiteX5" fmla="*/ 3740719 w 4919623"/>
              <a:gd name="connsiteY5" fmla="*/ 123918 h 9853556"/>
              <a:gd name="connsiteX6" fmla="*/ 3740719 w 4919623"/>
              <a:gd name="connsiteY6" fmla="*/ 0 h 9853556"/>
              <a:gd name="connsiteX7" fmla="*/ 4398536 w 4919623"/>
              <a:gd name="connsiteY7" fmla="*/ 0 h 9853556"/>
              <a:gd name="connsiteX8" fmla="*/ 4919623 w 4919623"/>
              <a:gd name="connsiteY8" fmla="*/ 521087 h 9853556"/>
              <a:gd name="connsiteX9" fmla="*/ 4919623 w 4919623"/>
              <a:gd name="connsiteY9" fmla="*/ 9853556 h 9853556"/>
              <a:gd name="connsiteX10" fmla="*/ 0 w 4919623"/>
              <a:gd name="connsiteY10" fmla="*/ 9853556 h 9853556"/>
              <a:gd name="connsiteX11" fmla="*/ 0 w 4919623"/>
              <a:gd name="connsiteY11" fmla="*/ 521087 h 9853556"/>
              <a:gd name="connsiteX12" fmla="*/ 521087 w 4919623"/>
              <a:gd name="connsiteY12" fmla="*/ 0 h 9853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19623" h="9853556">
                <a:moveTo>
                  <a:pt x="521087" y="0"/>
                </a:moveTo>
                <a:lnTo>
                  <a:pt x="1180498" y="0"/>
                </a:lnTo>
                <a:lnTo>
                  <a:pt x="1180498" y="123918"/>
                </a:lnTo>
                <a:cubicBezTo>
                  <a:pt x="1180498" y="241579"/>
                  <a:pt x="1275880" y="336961"/>
                  <a:pt x="1393540" y="336961"/>
                </a:cubicBezTo>
                <a:lnTo>
                  <a:pt x="3527675" y="336961"/>
                </a:lnTo>
                <a:cubicBezTo>
                  <a:pt x="3645334" y="336961"/>
                  <a:pt x="3740719" y="241579"/>
                  <a:pt x="3740719" y="123918"/>
                </a:cubicBezTo>
                <a:lnTo>
                  <a:pt x="3740719" y="0"/>
                </a:lnTo>
                <a:lnTo>
                  <a:pt x="4398536" y="0"/>
                </a:lnTo>
                <a:cubicBezTo>
                  <a:pt x="4686324" y="0"/>
                  <a:pt x="4919623" y="233299"/>
                  <a:pt x="4919623" y="521087"/>
                </a:cubicBezTo>
                <a:lnTo>
                  <a:pt x="4919623" y="9853556"/>
                </a:lnTo>
                <a:lnTo>
                  <a:pt x="0" y="9853556"/>
                </a:lnTo>
                <a:lnTo>
                  <a:pt x="0" y="521087"/>
                </a:lnTo>
                <a:cubicBezTo>
                  <a:pt x="0" y="233299"/>
                  <a:pt x="233300" y="0"/>
                  <a:pt x="521087" y="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3" name="Freeform 19">
            <a:extLst>
              <a:ext uri="{FF2B5EF4-FFF2-40B4-BE49-F238E27FC236}">
                <a16:creationId xmlns:a16="http://schemas.microsoft.com/office/drawing/2014/main" id="{C75371FF-D570-1741-A2BE-B50F057E4DCD}"/>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grpSp>
        <p:nvGrpSpPr>
          <p:cNvPr id="4" name="Group 3">
            <a:extLst>
              <a:ext uri="{FF2B5EF4-FFF2-40B4-BE49-F238E27FC236}">
                <a16:creationId xmlns:a16="http://schemas.microsoft.com/office/drawing/2014/main" id="{1D1B8D43-DB8C-D145-9C39-1ED58826AE07}"/>
              </a:ext>
            </a:extLst>
          </p:cNvPr>
          <p:cNvGrpSpPr/>
          <p:nvPr userDrawn="1"/>
        </p:nvGrpSpPr>
        <p:grpSpPr>
          <a:xfrm>
            <a:off x="10542497" y="6562082"/>
            <a:ext cx="988377" cy="151143"/>
            <a:chOff x="931863" y="5418138"/>
            <a:chExt cx="2771774" cy="423862"/>
          </a:xfrm>
        </p:grpSpPr>
        <p:sp>
          <p:nvSpPr>
            <p:cNvPr id="5" name="Freeform 17">
              <a:extLst>
                <a:ext uri="{FF2B5EF4-FFF2-40B4-BE49-F238E27FC236}">
                  <a16:creationId xmlns:a16="http://schemas.microsoft.com/office/drawing/2014/main" id="{C2EFBAFF-AB4C-554A-929B-791F32E92C38}"/>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 name="Freeform 18">
              <a:extLst>
                <a:ext uri="{FF2B5EF4-FFF2-40B4-BE49-F238E27FC236}">
                  <a16:creationId xmlns:a16="http://schemas.microsoft.com/office/drawing/2014/main" id="{1F5E19F3-4B4B-0346-BC45-04F3CFD9F907}"/>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 name="Freeform 19">
              <a:extLst>
                <a:ext uri="{FF2B5EF4-FFF2-40B4-BE49-F238E27FC236}">
                  <a16:creationId xmlns:a16="http://schemas.microsoft.com/office/drawing/2014/main" id="{0AEC1308-7EFD-AB4A-8019-09A7D2B1740B}"/>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20">
              <a:extLst>
                <a:ext uri="{FF2B5EF4-FFF2-40B4-BE49-F238E27FC236}">
                  <a16:creationId xmlns:a16="http://schemas.microsoft.com/office/drawing/2014/main" id="{40A71D0E-7455-4E4F-99D9-983A7F004D3A}"/>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21">
              <a:extLst>
                <a:ext uri="{FF2B5EF4-FFF2-40B4-BE49-F238E27FC236}">
                  <a16:creationId xmlns:a16="http://schemas.microsoft.com/office/drawing/2014/main" id="{2D2B3E16-32F4-9A4A-B278-7E7CA8FA7C63}"/>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2">
              <a:extLst>
                <a:ext uri="{FF2B5EF4-FFF2-40B4-BE49-F238E27FC236}">
                  <a16:creationId xmlns:a16="http://schemas.microsoft.com/office/drawing/2014/main" id="{6DA7F0AA-1D78-2641-92C5-5A598370AB5A}"/>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3">
              <a:extLst>
                <a:ext uri="{FF2B5EF4-FFF2-40B4-BE49-F238E27FC236}">
                  <a16:creationId xmlns:a16="http://schemas.microsoft.com/office/drawing/2014/main" id="{054E08E9-260D-6040-8AF6-8444AC8EE14B}"/>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4">
              <a:extLst>
                <a:ext uri="{FF2B5EF4-FFF2-40B4-BE49-F238E27FC236}">
                  <a16:creationId xmlns:a16="http://schemas.microsoft.com/office/drawing/2014/main" id="{A4A4751A-C4C9-B845-820A-C2E743D0E9B0}"/>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5">
              <a:extLst>
                <a:ext uri="{FF2B5EF4-FFF2-40B4-BE49-F238E27FC236}">
                  <a16:creationId xmlns:a16="http://schemas.microsoft.com/office/drawing/2014/main" id="{A0B4298D-9B0C-F74B-989C-5B3B09781CE5}"/>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3862864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125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83.xml><?xml version="1.0" encoding="utf-8"?>
<p:sldLayout xmlns:a="http://schemas.openxmlformats.org/drawingml/2006/main" xmlns:r="http://schemas.openxmlformats.org/officeDocument/2006/relationships" xmlns:p="http://schemas.openxmlformats.org/presentationml/2006/main" userDrawn="1">
  <p:cSld name="22_Team_11">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E5F9EFD9-8A2D-4F4D-B541-D96093A22D35}"/>
              </a:ext>
            </a:extLst>
          </p:cNvPr>
          <p:cNvSpPr>
            <a:spLocks noGrp="1"/>
          </p:cNvSpPr>
          <p:nvPr>
            <p:ph type="pic" sz="quarter" idx="30"/>
          </p:nvPr>
        </p:nvSpPr>
        <p:spPr>
          <a:xfrm>
            <a:off x="4332033" y="2277006"/>
            <a:ext cx="3527933" cy="4580995"/>
          </a:xfrm>
          <a:custGeom>
            <a:avLst/>
            <a:gdLst>
              <a:gd name="connsiteX0" fmla="*/ 6780865 w 7056784"/>
              <a:gd name="connsiteY0" fmla="*/ 0 h 9163051"/>
              <a:gd name="connsiteX1" fmla="*/ 7056784 w 7056784"/>
              <a:gd name="connsiteY1" fmla="*/ 279720 h 9163051"/>
              <a:gd name="connsiteX2" fmla="*/ 7056784 w 7056784"/>
              <a:gd name="connsiteY2" fmla="*/ 6635100 h 9163051"/>
              <a:gd name="connsiteX3" fmla="*/ 7056784 w 7056784"/>
              <a:gd name="connsiteY3" fmla="*/ 9163051 h 9163051"/>
              <a:gd name="connsiteX4" fmla="*/ 0 w 7056784"/>
              <a:gd name="connsiteY4" fmla="*/ 9163051 h 9163051"/>
              <a:gd name="connsiteX5" fmla="*/ 0 w 7056784"/>
              <a:gd name="connsiteY5" fmla="*/ 2815981 h 9163051"/>
              <a:gd name="connsiteX6" fmla="*/ 0 w 7056784"/>
              <a:gd name="connsiteY6" fmla="*/ 279721 h 9163051"/>
              <a:gd name="connsiteX7" fmla="*/ 0 w 7056784"/>
              <a:gd name="connsiteY7" fmla="*/ 279720 h 9163051"/>
              <a:gd name="connsiteX8" fmla="*/ 5606 w 7056784"/>
              <a:gd name="connsiteY8" fmla="*/ 223348 h 9163051"/>
              <a:gd name="connsiteX9" fmla="*/ 17298 w 7056784"/>
              <a:gd name="connsiteY9" fmla="*/ 185173 h 9163051"/>
              <a:gd name="connsiteX10" fmla="*/ 21685 w 7056784"/>
              <a:gd name="connsiteY10" fmla="*/ 170841 h 9163051"/>
              <a:gd name="connsiteX11" fmla="*/ 21685 w 7056784"/>
              <a:gd name="connsiteY11" fmla="*/ 170840 h 9163051"/>
              <a:gd name="connsiteX12" fmla="*/ 23100 w 7056784"/>
              <a:gd name="connsiteY12" fmla="*/ 168197 h 9163051"/>
              <a:gd name="connsiteX13" fmla="*/ 47124 w 7056784"/>
              <a:gd name="connsiteY13" fmla="*/ 123327 h 9163051"/>
              <a:gd name="connsiteX14" fmla="*/ 275921 w 7056784"/>
              <a:gd name="connsiteY14" fmla="*/ 2 h 9163051"/>
              <a:gd name="connsiteX15" fmla="*/ 275923 w 7056784"/>
              <a:gd name="connsiteY15" fmla="*/ 2 h 9163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056784" h="9163051">
                <a:moveTo>
                  <a:pt x="6780865" y="0"/>
                </a:moveTo>
                <a:cubicBezTo>
                  <a:pt x="6933250" y="0"/>
                  <a:pt x="7056784" y="125236"/>
                  <a:pt x="7056784" y="279720"/>
                </a:cubicBezTo>
                <a:lnTo>
                  <a:pt x="7056784" y="6635100"/>
                </a:lnTo>
                <a:lnTo>
                  <a:pt x="7056784" y="9163051"/>
                </a:lnTo>
                <a:lnTo>
                  <a:pt x="0" y="9163051"/>
                </a:lnTo>
                <a:lnTo>
                  <a:pt x="0" y="2815981"/>
                </a:lnTo>
                <a:lnTo>
                  <a:pt x="0" y="279721"/>
                </a:lnTo>
                <a:lnTo>
                  <a:pt x="0" y="279720"/>
                </a:lnTo>
                <a:cubicBezTo>
                  <a:pt x="0" y="260409"/>
                  <a:pt x="1932" y="241555"/>
                  <a:pt x="5606" y="223348"/>
                </a:cubicBezTo>
                <a:lnTo>
                  <a:pt x="17298" y="185173"/>
                </a:lnTo>
                <a:lnTo>
                  <a:pt x="21685" y="170841"/>
                </a:lnTo>
                <a:lnTo>
                  <a:pt x="21685" y="170840"/>
                </a:lnTo>
                <a:lnTo>
                  <a:pt x="23100" y="168197"/>
                </a:lnTo>
                <a:lnTo>
                  <a:pt x="47124" y="123327"/>
                </a:lnTo>
                <a:cubicBezTo>
                  <a:pt x="96710" y="48920"/>
                  <a:pt x="180680" y="2"/>
                  <a:pt x="275921" y="2"/>
                </a:cubicBezTo>
                <a:lnTo>
                  <a:pt x="275923" y="2"/>
                </a:ln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3" name="Freeform 19">
            <a:extLst>
              <a:ext uri="{FF2B5EF4-FFF2-40B4-BE49-F238E27FC236}">
                <a16:creationId xmlns:a16="http://schemas.microsoft.com/office/drawing/2014/main" id="{7E2474EE-737C-CB4D-A543-E282416AE9CA}"/>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310630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125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84.xml><?xml version="1.0" encoding="utf-8"?>
<p:sldLayout xmlns:a="http://schemas.openxmlformats.org/drawingml/2006/main" xmlns:r="http://schemas.openxmlformats.org/officeDocument/2006/relationships" xmlns:p="http://schemas.openxmlformats.org/presentationml/2006/main" userDrawn="1">
  <p:cSld name="6_Gadget_9">
    <p:spTree>
      <p:nvGrpSpPr>
        <p:cNvPr id="1" name=""/>
        <p:cNvGrpSpPr/>
        <p:nvPr/>
      </p:nvGrpSpPr>
      <p:grpSpPr>
        <a:xfrm>
          <a:off x="0" y="0"/>
          <a:ext cx="0" cy="0"/>
          <a:chOff x="0" y="0"/>
          <a:chExt cx="0" cy="0"/>
        </a:xfrm>
      </p:grpSpPr>
      <p:sp>
        <p:nvSpPr>
          <p:cNvPr id="18" name="Рисунок 17">
            <a:extLst>
              <a:ext uri="{FF2B5EF4-FFF2-40B4-BE49-F238E27FC236}">
                <a16:creationId xmlns:a16="http://schemas.microsoft.com/office/drawing/2014/main" id="{3636FF99-E882-7841-8364-80253CC1CBD0}"/>
              </a:ext>
            </a:extLst>
          </p:cNvPr>
          <p:cNvSpPr>
            <a:spLocks noGrp="1"/>
          </p:cNvSpPr>
          <p:nvPr>
            <p:ph type="pic" sz="quarter" idx="23"/>
          </p:nvPr>
        </p:nvSpPr>
        <p:spPr>
          <a:xfrm>
            <a:off x="881432" y="1917007"/>
            <a:ext cx="4031923" cy="2375989"/>
          </a:xfrm>
          <a:custGeom>
            <a:avLst/>
            <a:gdLst>
              <a:gd name="connsiteX0" fmla="*/ 110914 w 8064896"/>
              <a:gd name="connsiteY0" fmla="*/ 0 h 4752528"/>
              <a:gd name="connsiteX1" fmla="*/ 7953982 w 8064896"/>
              <a:gd name="connsiteY1" fmla="*/ 0 h 4752528"/>
              <a:gd name="connsiteX2" fmla="*/ 8064896 w 8064896"/>
              <a:gd name="connsiteY2" fmla="*/ 111636 h 4752528"/>
              <a:gd name="connsiteX3" fmla="*/ 8064896 w 8064896"/>
              <a:gd name="connsiteY3" fmla="*/ 4752528 h 4752528"/>
              <a:gd name="connsiteX4" fmla="*/ 0 w 8064896"/>
              <a:gd name="connsiteY4" fmla="*/ 4752528 h 4752528"/>
              <a:gd name="connsiteX5" fmla="*/ 0 w 8064896"/>
              <a:gd name="connsiteY5" fmla="*/ 111636 h 4752528"/>
              <a:gd name="connsiteX6" fmla="*/ 110914 w 8064896"/>
              <a:gd name="connsiteY6" fmla="*/ 0 h 475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64896" h="4752528">
                <a:moveTo>
                  <a:pt x="110914" y="0"/>
                </a:moveTo>
                <a:lnTo>
                  <a:pt x="7953982" y="0"/>
                </a:lnTo>
                <a:cubicBezTo>
                  <a:pt x="8015238" y="0"/>
                  <a:pt x="8064896" y="49982"/>
                  <a:pt x="8064896" y="111636"/>
                </a:cubicBezTo>
                <a:lnTo>
                  <a:pt x="8064896" y="4752528"/>
                </a:lnTo>
                <a:lnTo>
                  <a:pt x="0" y="4752528"/>
                </a:lnTo>
                <a:lnTo>
                  <a:pt x="0" y="111636"/>
                </a:lnTo>
                <a:cubicBezTo>
                  <a:pt x="0" y="49982"/>
                  <a:pt x="49658" y="0"/>
                  <a:pt x="110914" y="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11" name="Заголовок 1"/>
          <p:cNvSpPr>
            <a:spLocks noGrp="1"/>
          </p:cNvSpPr>
          <p:nvPr>
            <p:ph type="title" hasCustomPrompt="1"/>
          </p:nvPr>
        </p:nvSpPr>
        <p:spPr>
          <a:xfrm>
            <a:off x="800855" y="513014"/>
            <a:ext cx="10595763" cy="636534"/>
          </a:xfrm>
          <a:prstGeom prst="rect">
            <a:avLst/>
          </a:prstGeom>
        </p:spPr>
        <p:txBody>
          <a:bodyPr>
            <a:noAutofit/>
          </a:bodyPr>
          <a:lstStyle>
            <a:lvl1pPr marL="0" marR="0" indent="0" algn="ctr"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2" name="Текст 3"/>
          <p:cNvSpPr>
            <a:spLocks noGrp="1"/>
          </p:cNvSpPr>
          <p:nvPr>
            <p:ph type="body" sz="quarter" idx="24" hasCustomPrompt="1"/>
          </p:nvPr>
        </p:nvSpPr>
        <p:spPr>
          <a:xfrm>
            <a:off x="800855" y="5588990"/>
            <a:ext cx="10595763" cy="755996"/>
          </a:xfrm>
          <a:prstGeom prst="rect">
            <a:avLst/>
          </a:prstGeom>
        </p:spPr>
        <p:txBody>
          <a:bodyPr/>
          <a:lstStyle>
            <a:lvl1pPr>
              <a:defRPr lang="en-US" sz="14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10" name="Номер слайда 1">
            <a:extLst>
              <a:ext uri="{FF2B5EF4-FFF2-40B4-BE49-F238E27FC236}">
                <a16:creationId xmlns:a16="http://schemas.microsoft.com/office/drawing/2014/main" id="{953EC3EE-8B0E-EB48-8F52-32A97A8B8CBA}"/>
              </a:ext>
            </a:extLst>
          </p:cNvPr>
          <p:cNvSpPr txBox="1">
            <a:spLocks/>
          </p:cNvSpPr>
          <p:nvPr userDrawn="1"/>
        </p:nvSpPr>
        <p:spPr>
          <a:xfrm>
            <a:off x="10955907" y="6325901"/>
            <a:ext cx="1246071" cy="409215"/>
          </a:xfrm>
          <a:prstGeom prst="rect">
            <a:avLst/>
          </a:prstGeom>
        </p:spPr>
        <p:txBody>
          <a:bodyPr rIns="215972" anchor="ctr"/>
          <a:lstStyle>
            <a:defPPr>
              <a:defRPr lang="ru-RU"/>
            </a:defPPr>
            <a:lvl1pPr marL="0" algn="l" defTabSz="2438522" rtl="0" eaLnBrk="1" latinLnBrk="0" hangingPunct="1">
              <a:defRPr sz="4800" kern="1200">
                <a:solidFill>
                  <a:schemeClr val="tx1"/>
                </a:solidFill>
                <a:latin typeface="+mn-lt"/>
                <a:ea typeface="+mn-ea"/>
                <a:cs typeface="+mn-cs"/>
              </a:defRPr>
            </a:lvl1pPr>
            <a:lvl2pPr marL="1219261" algn="l" defTabSz="2438522" rtl="0" eaLnBrk="1" latinLnBrk="0" hangingPunct="1">
              <a:defRPr sz="4800" kern="1200">
                <a:solidFill>
                  <a:schemeClr val="tx1"/>
                </a:solidFill>
                <a:latin typeface="+mn-lt"/>
                <a:ea typeface="+mn-ea"/>
                <a:cs typeface="+mn-cs"/>
              </a:defRPr>
            </a:lvl2pPr>
            <a:lvl3pPr marL="2438522" algn="l" defTabSz="2438522" rtl="0" eaLnBrk="1" latinLnBrk="0" hangingPunct="1">
              <a:defRPr sz="4800" kern="1200">
                <a:solidFill>
                  <a:schemeClr val="tx1"/>
                </a:solidFill>
                <a:latin typeface="+mn-lt"/>
                <a:ea typeface="+mn-ea"/>
                <a:cs typeface="+mn-cs"/>
              </a:defRPr>
            </a:lvl3pPr>
            <a:lvl4pPr marL="3657783" algn="l" defTabSz="2438522" rtl="0" eaLnBrk="1" latinLnBrk="0" hangingPunct="1">
              <a:defRPr sz="4800" kern="1200">
                <a:solidFill>
                  <a:schemeClr val="tx1"/>
                </a:solidFill>
                <a:latin typeface="+mn-lt"/>
                <a:ea typeface="+mn-ea"/>
                <a:cs typeface="+mn-cs"/>
              </a:defRPr>
            </a:lvl4pPr>
            <a:lvl5pPr marL="4877044" algn="l" defTabSz="2438522" rtl="0" eaLnBrk="1" latinLnBrk="0" hangingPunct="1">
              <a:defRPr sz="4800" kern="1200">
                <a:solidFill>
                  <a:schemeClr val="tx1"/>
                </a:solidFill>
                <a:latin typeface="+mn-lt"/>
                <a:ea typeface="+mn-ea"/>
                <a:cs typeface="+mn-cs"/>
              </a:defRPr>
            </a:lvl5pPr>
            <a:lvl6pPr marL="6096305" algn="l" defTabSz="2438522" rtl="0" eaLnBrk="1" latinLnBrk="0" hangingPunct="1">
              <a:defRPr sz="4800" kern="1200">
                <a:solidFill>
                  <a:schemeClr val="tx1"/>
                </a:solidFill>
                <a:latin typeface="+mn-lt"/>
                <a:ea typeface="+mn-ea"/>
                <a:cs typeface="+mn-cs"/>
              </a:defRPr>
            </a:lvl6pPr>
            <a:lvl7pPr marL="7315566" algn="l" defTabSz="2438522" rtl="0" eaLnBrk="1" latinLnBrk="0" hangingPunct="1">
              <a:defRPr sz="4800" kern="1200">
                <a:solidFill>
                  <a:schemeClr val="tx1"/>
                </a:solidFill>
                <a:latin typeface="+mn-lt"/>
                <a:ea typeface="+mn-ea"/>
                <a:cs typeface="+mn-cs"/>
              </a:defRPr>
            </a:lvl7pPr>
            <a:lvl8pPr marL="8534827" algn="l" defTabSz="2438522" rtl="0" eaLnBrk="1" latinLnBrk="0" hangingPunct="1">
              <a:defRPr sz="4800" kern="1200">
                <a:solidFill>
                  <a:schemeClr val="tx1"/>
                </a:solidFill>
                <a:latin typeface="+mn-lt"/>
                <a:ea typeface="+mn-ea"/>
                <a:cs typeface="+mn-cs"/>
              </a:defRPr>
            </a:lvl8pPr>
            <a:lvl9pPr marL="9754088" algn="l" defTabSz="2438522" rtl="0" eaLnBrk="1" latinLnBrk="0" hangingPunct="1">
              <a:defRPr sz="4800" kern="1200">
                <a:solidFill>
                  <a:schemeClr val="tx1"/>
                </a:solidFill>
                <a:latin typeface="+mn-lt"/>
                <a:ea typeface="+mn-ea"/>
                <a:cs typeface="+mn-cs"/>
              </a:defRPr>
            </a:lvl9pPr>
          </a:lstStyle>
          <a:p>
            <a:pPr algn="r" defTabSz="1219079">
              <a:lnSpc>
                <a:spcPct val="150000"/>
              </a:lnSpc>
              <a:spcBef>
                <a:spcPts val="432"/>
              </a:spcBef>
            </a:pPr>
            <a:fld id="{E8BBD06A-759F-43F0-9FDD-30D8801384DF}" type="slidenum">
              <a:rPr lang="ru-RU" sz="1600" smtClean="0">
                <a:solidFill>
                  <a:schemeClr val="tx2">
                    <a:lumMod val="50000"/>
                    <a:lumOff val="50000"/>
                  </a:schemeClr>
                </a:solidFill>
                <a:latin typeface="Tahoma" charset="0"/>
                <a:ea typeface="Tahoma" charset="0"/>
                <a:cs typeface="Tahoma" charset="0"/>
              </a:rPr>
              <a:pPr algn="r" defTabSz="1219079">
                <a:lnSpc>
                  <a:spcPct val="150000"/>
                </a:lnSpc>
                <a:spcBef>
                  <a:spcPts val="432"/>
                </a:spcBef>
              </a:pPr>
              <a:t>‹#›</a:t>
            </a:fld>
            <a:endParaRPr lang="ru-RU" sz="1600">
              <a:solidFill>
                <a:schemeClr val="tx2">
                  <a:lumMod val="50000"/>
                  <a:lumOff val="50000"/>
                </a:schemeClr>
              </a:solidFill>
              <a:latin typeface="Tahoma" charset="0"/>
              <a:ea typeface="Tahoma" charset="0"/>
              <a:cs typeface="Tahoma" charset="0"/>
            </a:endParaRPr>
          </a:p>
        </p:txBody>
      </p:sp>
      <p:sp>
        <p:nvSpPr>
          <p:cNvPr id="24" name="Picture Placeholder 23">
            <a:extLst>
              <a:ext uri="{FF2B5EF4-FFF2-40B4-BE49-F238E27FC236}">
                <a16:creationId xmlns:a16="http://schemas.microsoft.com/office/drawing/2014/main" id="{A2D38010-93CC-5044-A23F-98D33D909214}"/>
              </a:ext>
            </a:extLst>
          </p:cNvPr>
          <p:cNvSpPr>
            <a:spLocks noGrp="1"/>
          </p:cNvSpPr>
          <p:nvPr>
            <p:ph type="pic" sz="quarter" idx="25"/>
          </p:nvPr>
        </p:nvSpPr>
        <p:spPr>
          <a:xfrm>
            <a:off x="4934863" y="1616252"/>
            <a:ext cx="3179148" cy="2989528"/>
          </a:xfrm>
          <a:custGeom>
            <a:avLst/>
            <a:gdLst>
              <a:gd name="connsiteX0" fmla="*/ 0 w 7081019"/>
              <a:gd name="connsiteY0" fmla="*/ 0 h 4055377"/>
              <a:gd name="connsiteX1" fmla="*/ 7081019 w 7081019"/>
              <a:gd name="connsiteY1" fmla="*/ 0 h 4055377"/>
              <a:gd name="connsiteX2" fmla="*/ 7081019 w 7081019"/>
              <a:gd name="connsiteY2" fmla="*/ 4055377 h 4055377"/>
              <a:gd name="connsiteX3" fmla="*/ 0 w 7081019"/>
              <a:gd name="connsiteY3" fmla="*/ 4055377 h 4055377"/>
              <a:gd name="connsiteX0" fmla="*/ 0 w 7081019"/>
              <a:gd name="connsiteY0" fmla="*/ 513333 h 4568710"/>
              <a:gd name="connsiteX1" fmla="*/ 6359124 w 7081019"/>
              <a:gd name="connsiteY1" fmla="*/ 0 h 4568710"/>
              <a:gd name="connsiteX2" fmla="*/ 7081019 w 7081019"/>
              <a:gd name="connsiteY2" fmla="*/ 4568710 h 4568710"/>
              <a:gd name="connsiteX3" fmla="*/ 0 w 7081019"/>
              <a:gd name="connsiteY3" fmla="*/ 4568710 h 4568710"/>
              <a:gd name="connsiteX4" fmla="*/ 0 w 7081019"/>
              <a:gd name="connsiteY4" fmla="*/ 513333 h 4568710"/>
              <a:gd name="connsiteX0" fmla="*/ 0 w 6359124"/>
              <a:gd name="connsiteY0" fmla="*/ 513333 h 5102576"/>
              <a:gd name="connsiteX1" fmla="*/ 6359124 w 6359124"/>
              <a:gd name="connsiteY1" fmla="*/ 0 h 5102576"/>
              <a:gd name="connsiteX2" fmla="*/ 5781609 w 6359124"/>
              <a:gd name="connsiteY2" fmla="*/ 5102576 h 5102576"/>
              <a:gd name="connsiteX3" fmla="*/ 0 w 6359124"/>
              <a:gd name="connsiteY3" fmla="*/ 4568710 h 5102576"/>
              <a:gd name="connsiteX4" fmla="*/ 0 w 6359124"/>
              <a:gd name="connsiteY4" fmla="*/ 513333 h 5102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59124" h="5102576">
                <a:moveTo>
                  <a:pt x="0" y="513333"/>
                </a:moveTo>
                <a:lnTo>
                  <a:pt x="6359124" y="0"/>
                </a:lnTo>
                <a:lnTo>
                  <a:pt x="5781609" y="5102576"/>
                </a:lnTo>
                <a:lnTo>
                  <a:pt x="0" y="4568710"/>
                </a:lnTo>
                <a:lnTo>
                  <a:pt x="0" y="513333"/>
                </a:ln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solidFill>
                  <a:schemeClr val="lt1"/>
                </a:solidFill>
              </a:defRPr>
            </a:lvl1pPr>
          </a:lstStyle>
          <a:p>
            <a:pPr lvl="0" algn="ctr"/>
            <a:endParaRPr lang="en-US"/>
          </a:p>
        </p:txBody>
      </p:sp>
      <p:sp>
        <p:nvSpPr>
          <p:cNvPr id="28" name="Picture Placeholder 27">
            <a:extLst>
              <a:ext uri="{FF2B5EF4-FFF2-40B4-BE49-F238E27FC236}">
                <a16:creationId xmlns:a16="http://schemas.microsoft.com/office/drawing/2014/main" id="{C145779F-AF02-B947-87B3-85C51ECA546E}"/>
              </a:ext>
            </a:extLst>
          </p:cNvPr>
          <p:cNvSpPr>
            <a:spLocks noGrp="1"/>
          </p:cNvSpPr>
          <p:nvPr>
            <p:ph type="pic" sz="quarter" idx="28"/>
          </p:nvPr>
        </p:nvSpPr>
        <p:spPr>
          <a:xfrm>
            <a:off x="10379918" y="1750607"/>
            <a:ext cx="1812082" cy="2729939"/>
          </a:xfrm>
          <a:custGeom>
            <a:avLst/>
            <a:gdLst>
              <a:gd name="connsiteX0" fmla="*/ 3624636 w 3624636"/>
              <a:gd name="connsiteY0" fmla="*/ 0 h 5460510"/>
              <a:gd name="connsiteX1" fmla="*/ 3624636 w 3624636"/>
              <a:gd name="connsiteY1" fmla="*/ 5460510 h 5460510"/>
              <a:gd name="connsiteX2" fmla="*/ 649704 w 3624636"/>
              <a:gd name="connsiteY2" fmla="*/ 4993899 h 5460510"/>
              <a:gd name="connsiteX3" fmla="*/ 0 w 3624636"/>
              <a:gd name="connsiteY3" fmla="*/ 433878 h 5460510"/>
            </a:gdLst>
            <a:ahLst/>
            <a:cxnLst>
              <a:cxn ang="0">
                <a:pos x="connsiteX0" y="connsiteY0"/>
              </a:cxn>
              <a:cxn ang="0">
                <a:pos x="connsiteX1" y="connsiteY1"/>
              </a:cxn>
              <a:cxn ang="0">
                <a:pos x="connsiteX2" y="connsiteY2"/>
              </a:cxn>
              <a:cxn ang="0">
                <a:pos x="connsiteX3" y="connsiteY3"/>
              </a:cxn>
            </a:cxnLst>
            <a:rect l="l" t="t" r="r" b="b"/>
            <a:pathLst>
              <a:path w="3624636" h="5460510">
                <a:moveTo>
                  <a:pt x="3624636" y="0"/>
                </a:moveTo>
                <a:lnTo>
                  <a:pt x="3624636" y="5460510"/>
                </a:lnTo>
                <a:lnTo>
                  <a:pt x="649704" y="4993899"/>
                </a:lnTo>
                <a:lnTo>
                  <a:pt x="0" y="433878"/>
                </a:ln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13" name="Рисунок 12">
            <a:extLst>
              <a:ext uri="{FF2B5EF4-FFF2-40B4-BE49-F238E27FC236}">
                <a16:creationId xmlns:a16="http://schemas.microsoft.com/office/drawing/2014/main" id="{0EABB7E8-76F5-2745-A770-369912C40309}"/>
              </a:ext>
            </a:extLst>
          </p:cNvPr>
          <p:cNvSpPr>
            <a:spLocks noGrp="1"/>
          </p:cNvSpPr>
          <p:nvPr>
            <p:ph type="pic" sz="quarter" idx="29"/>
          </p:nvPr>
        </p:nvSpPr>
        <p:spPr>
          <a:xfrm>
            <a:off x="7776759" y="1611671"/>
            <a:ext cx="2914487" cy="2989528"/>
          </a:xfrm>
          <a:custGeom>
            <a:avLst/>
            <a:gdLst>
              <a:gd name="connsiteX0" fmla="*/ 577515 w 5829733"/>
              <a:gd name="connsiteY0" fmla="*/ 0 h 5979748"/>
              <a:gd name="connsiteX1" fmla="*/ 5180029 w 5829733"/>
              <a:gd name="connsiteY1" fmla="*/ 721894 h 5979748"/>
              <a:gd name="connsiteX2" fmla="*/ 5829733 w 5829733"/>
              <a:gd name="connsiteY2" fmla="*/ 5281916 h 5979748"/>
              <a:gd name="connsiteX3" fmla="*/ 0 w 5829733"/>
              <a:gd name="connsiteY3" fmla="*/ 5979748 h 5979748"/>
            </a:gdLst>
            <a:ahLst/>
            <a:cxnLst>
              <a:cxn ang="0">
                <a:pos x="connsiteX0" y="connsiteY0"/>
              </a:cxn>
              <a:cxn ang="0">
                <a:pos x="connsiteX1" y="connsiteY1"/>
              </a:cxn>
              <a:cxn ang="0">
                <a:pos x="connsiteX2" y="connsiteY2"/>
              </a:cxn>
              <a:cxn ang="0">
                <a:pos x="connsiteX3" y="connsiteY3"/>
              </a:cxn>
            </a:cxnLst>
            <a:rect l="l" t="t" r="r" b="b"/>
            <a:pathLst>
              <a:path w="5829733" h="5979748">
                <a:moveTo>
                  <a:pt x="577515" y="0"/>
                </a:moveTo>
                <a:lnTo>
                  <a:pt x="5180029" y="721894"/>
                </a:lnTo>
                <a:lnTo>
                  <a:pt x="5829733" y="5281916"/>
                </a:lnTo>
                <a:lnTo>
                  <a:pt x="0" y="5979748"/>
                </a:ln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solidFill>
                  <a:schemeClr val="lt1"/>
                </a:solidFill>
              </a:defRPr>
            </a:lvl1pPr>
          </a:lstStyle>
          <a:p>
            <a:pPr lvl="0" algn="ctr"/>
            <a:endParaRPr lang="en-US"/>
          </a:p>
        </p:txBody>
      </p:sp>
      <p:sp>
        <p:nvSpPr>
          <p:cNvPr id="9" name="Freeform 19">
            <a:extLst>
              <a:ext uri="{FF2B5EF4-FFF2-40B4-BE49-F238E27FC236}">
                <a16:creationId xmlns:a16="http://schemas.microsoft.com/office/drawing/2014/main" id="{EFD0F96E-6F56-9C4C-AAA6-70B67C84FD76}"/>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3294004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left)">
                                      <p:cBhvr>
                                        <p:cTn id="7" dur="125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Layout>
</file>

<file path=ppt/slideLayouts/slideLayout85.xml><?xml version="1.0" encoding="utf-8"?>
<p:sldLayout xmlns:a="http://schemas.openxmlformats.org/drawingml/2006/main" xmlns:r="http://schemas.openxmlformats.org/officeDocument/2006/relationships" xmlns:p="http://schemas.openxmlformats.org/presentationml/2006/main" userDrawn="1">
  <p:cSld name="Gadget_1">
    <p:spTree>
      <p:nvGrpSpPr>
        <p:cNvPr id="1" name=""/>
        <p:cNvGrpSpPr/>
        <p:nvPr/>
      </p:nvGrpSpPr>
      <p:grpSpPr>
        <a:xfrm>
          <a:off x="0" y="0"/>
          <a:ext cx="0" cy="0"/>
          <a:chOff x="0" y="0"/>
          <a:chExt cx="0" cy="0"/>
        </a:xfrm>
      </p:grpSpPr>
      <p:sp>
        <p:nvSpPr>
          <p:cNvPr id="10" name="Заголовок 1"/>
          <p:cNvSpPr>
            <a:spLocks noGrp="1"/>
          </p:cNvSpPr>
          <p:nvPr>
            <p:ph type="title" hasCustomPrompt="1"/>
          </p:nvPr>
        </p:nvSpPr>
        <p:spPr>
          <a:xfrm>
            <a:off x="800855" y="657013"/>
            <a:ext cx="10443046" cy="683523"/>
          </a:xfrm>
          <a:prstGeom prst="rect">
            <a:avLst/>
          </a:prstGeom>
        </p:spPr>
        <p:txBody>
          <a:bodyPr>
            <a:noAutofit/>
          </a:bodyPr>
          <a:lstStyle>
            <a:lvl1pPr marL="0" marR="0" indent="0" algn="ctr"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1" name="Текст 3"/>
          <p:cNvSpPr>
            <a:spLocks noGrp="1"/>
          </p:cNvSpPr>
          <p:nvPr>
            <p:ph type="body" sz="quarter" idx="21" hasCustomPrompt="1"/>
          </p:nvPr>
        </p:nvSpPr>
        <p:spPr>
          <a:xfrm>
            <a:off x="800855" y="5346559"/>
            <a:ext cx="10443046" cy="458430"/>
          </a:xfrm>
          <a:prstGeom prst="rect">
            <a:avLst/>
          </a:prstGeom>
        </p:spPr>
        <p:txBody>
          <a:bodyPr/>
          <a:lstStyle>
            <a:lvl1pPr algn="ctr">
              <a:lnSpc>
                <a:spcPct val="120000"/>
              </a:lnSpc>
              <a:spcBef>
                <a:spcPts val="636"/>
              </a:spcBef>
              <a:defRPr lang="en-US" sz="14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24" name="Рисунок 23">
            <a:extLst>
              <a:ext uri="{FF2B5EF4-FFF2-40B4-BE49-F238E27FC236}">
                <a16:creationId xmlns:a16="http://schemas.microsoft.com/office/drawing/2014/main" id="{8276B532-D2C3-5445-90BA-14287F22437D}"/>
              </a:ext>
            </a:extLst>
          </p:cNvPr>
          <p:cNvSpPr>
            <a:spLocks noGrp="1"/>
          </p:cNvSpPr>
          <p:nvPr>
            <p:ph type="pic" sz="quarter" idx="24"/>
          </p:nvPr>
        </p:nvSpPr>
        <p:spPr>
          <a:xfrm>
            <a:off x="3900042" y="1940938"/>
            <a:ext cx="4619042" cy="3003582"/>
          </a:xfrm>
          <a:custGeom>
            <a:avLst/>
            <a:gdLst>
              <a:gd name="connsiteX0" fmla="*/ 232204 w 9239287"/>
              <a:gd name="connsiteY0" fmla="*/ 0 h 6007859"/>
              <a:gd name="connsiteX1" fmla="*/ 9007083 w 9239287"/>
              <a:gd name="connsiteY1" fmla="*/ 0 h 6007859"/>
              <a:gd name="connsiteX2" fmla="*/ 9239287 w 9239287"/>
              <a:gd name="connsiteY2" fmla="*/ 232204 h 6007859"/>
              <a:gd name="connsiteX3" fmla="*/ 9239287 w 9239287"/>
              <a:gd name="connsiteY3" fmla="*/ 2027228 h 6007859"/>
              <a:gd name="connsiteX4" fmla="*/ 9239287 w 9239287"/>
              <a:gd name="connsiteY4" fmla="*/ 5775655 h 6007859"/>
              <a:gd name="connsiteX5" fmla="*/ 9239287 w 9239287"/>
              <a:gd name="connsiteY5" fmla="*/ 5956042 h 6007859"/>
              <a:gd name="connsiteX6" fmla="*/ 9187469 w 9239287"/>
              <a:gd name="connsiteY6" fmla="*/ 6007859 h 6007859"/>
              <a:gd name="connsiteX7" fmla="*/ 9007083 w 9239287"/>
              <a:gd name="connsiteY7" fmla="*/ 6007859 h 6007859"/>
              <a:gd name="connsiteX8" fmla="*/ 232204 w 9239287"/>
              <a:gd name="connsiteY8" fmla="*/ 6007859 h 6007859"/>
              <a:gd name="connsiteX9" fmla="*/ 51817 w 9239287"/>
              <a:gd name="connsiteY9" fmla="*/ 6007859 h 6007859"/>
              <a:gd name="connsiteX10" fmla="*/ 0 w 9239287"/>
              <a:gd name="connsiteY10" fmla="*/ 5956042 h 6007859"/>
              <a:gd name="connsiteX11" fmla="*/ 0 w 9239287"/>
              <a:gd name="connsiteY11" fmla="*/ 5775655 h 6007859"/>
              <a:gd name="connsiteX12" fmla="*/ 0 w 9239287"/>
              <a:gd name="connsiteY12" fmla="*/ 2027228 h 6007859"/>
              <a:gd name="connsiteX13" fmla="*/ 0 w 9239287"/>
              <a:gd name="connsiteY13" fmla="*/ 232204 h 6007859"/>
              <a:gd name="connsiteX14" fmla="*/ 232204 w 9239287"/>
              <a:gd name="connsiteY14" fmla="*/ 0 h 6007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239287" h="6007859">
                <a:moveTo>
                  <a:pt x="232204" y="0"/>
                </a:moveTo>
                <a:lnTo>
                  <a:pt x="9007083" y="0"/>
                </a:lnTo>
                <a:cubicBezTo>
                  <a:pt x="9135325" y="0"/>
                  <a:pt x="9239287" y="103961"/>
                  <a:pt x="9239287" y="232204"/>
                </a:cubicBezTo>
                <a:lnTo>
                  <a:pt x="9239287" y="2027228"/>
                </a:lnTo>
                <a:lnTo>
                  <a:pt x="9239287" y="5775655"/>
                </a:lnTo>
                <a:lnTo>
                  <a:pt x="9239287" y="5956042"/>
                </a:lnTo>
                <a:cubicBezTo>
                  <a:pt x="9239287" y="5984660"/>
                  <a:pt x="9216089" y="6007859"/>
                  <a:pt x="9187469" y="6007859"/>
                </a:cubicBezTo>
                <a:lnTo>
                  <a:pt x="9007083" y="6007859"/>
                </a:lnTo>
                <a:lnTo>
                  <a:pt x="232204" y="6007859"/>
                </a:lnTo>
                <a:lnTo>
                  <a:pt x="51817" y="6007859"/>
                </a:lnTo>
                <a:cubicBezTo>
                  <a:pt x="23199" y="6007859"/>
                  <a:pt x="0" y="5984660"/>
                  <a:pt x="0" y="5956042"/>
                </a:cubicBezTo>
                <a:lnTo>
                  <a:pt x="0" y="5775655"/>
                </a:lnTo>
                <a:lnTo>
                  <a:pt x="0" y="2027228"/>
                </a:lnTo>
                <a:lnTo>
                  <a:pt x="0" y="232204"/>
                </a:lnTo>
                <a:cubicBezTo>
                  <a:pt x="0" y="103961"/>
                  <a:pt x="103961" y="0"/>
                  <a:pt x="232204" y="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solidFill>
                  <a:schemeClr val="lt1"/>
                </a:solidFill>
              </a:defRPr>
            </a:lvl1pPr>
          </a:lstStyle>
          <a:p>
            <a:pPr lvl="0" algn="ctr"/>
            <a:endParaRPr lang="en-US"/>
          </a:p>
        </p:txBody>
      </p:sp>
      <p:sp>
        <p:nvSpPr>
          <p:cNvPr id="6" name="Freeform 19">
            <a:extLst>
              <a:ext uri="{FF2B5EF4-FFF2-40B4-BE49-F238E27FC236}">
                <a16:creationId xmlns:a16="http://schemas.microsoft.com/office/drawing/2014/main" id="{7235EFAA-34C2-4842-8432-D58B22A025B9}"/>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grpSp>
        <p:nvGrpSpPr>
          <p:cNvPr id="7" name="Group 6">
            <a:extLst>
              <a:ext uri="{FF2B5EF4-FFF2-40B4-BE49-F238E27FC236}">
                <a16:creationId xmlns:a16="http://schemas.microsoft.com/office/drawing/2014/main" id="{689F1E2E-DF0A-D34C-8758-D6EBBF2E5C15}"/>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18E9420B-FE26-954F-A712-8FB8CBCAAB96}"/>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8">
              <a:extLst>
                <a:ext uri="{FF2B5EF4-FFF2-40B4-BE49-F238E27FC236}">
                  <a16:creationId xmlns:a16="http://schemas.microsoft.com/office/drawing/2014/main" id="{8091B43A-6BCA-0B42-9CDB-802463AAB8FB}"/>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19">
              <a:extLst>
                <a:ext uri="{FF2B5EF4-FFF2-40B4-BE49-F238E27FC236}">
                  <a16:creationId xmlns:a16="http://schemas.microsoft.com/office/drawing/2014/main" id="{875FDC4A-5835-F146-B30B-494B48B808CA}"/>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0">
              <a:extLst>
                <a:ext uri="{FF2B5EF4-FFF2-40B4-BE49-F238E27FC236}">
                  <a16:creationId xmlns:a16="http://schemas.microsoft.com/office/drawing/2014/main" id="{7A6DCE6C-D10A-3E48-B845-A28ED7B3D32F}"/>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1">
              <a:extLst>
                <a:ext uri="{FF2B5EF4-FFF2-40B4-BE49-F238E27FC236}">
                  <a16:creationId xmlns:a16="http://schemas.microsoft.com/office/drawing/2014/main" id="{5195F605-5F04-294F-AE79-E9497D8D64AB}"/>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2">
              <a:extLst>
                <a:ext uri="{FF2B5EF4-FFF2-40B4-BE49-F238E27FC236}">
                  <a16:creationId xmlns:a16="http://schemas.microsoft.com/office/drawing/2014/main" id="{B7A11212-15D1-E245-A4DC-D5371197C587}"/>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3">
              <a:extLst>
                <a:ext uri="{FF2B5EF4-FFF2-40B4-BE49-F238E27FC236}">
                  <a16:creationId xmlns:a16="http://schemas.microsoft.com/office/drawing/2014/main" id="{E27034CA-C8CC-EE4D-B420-FF12F8CEE591}"/>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4">
              <a:extLst>
                <a:ext uri="{FF2B5EF4-FFF2-40B4-BE49-F238E27FC236}">
                  <a16:creationId xmlns:a16="http://schemas.microsoft.com/office/drawing/2014/main" id="{B8C4AE56-1B86-5A43-8668-D097192A095D}"/>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5">
              <a:extLst>
                <a:ext uri="{FF2B5EF4-FFF2-40B4-BE49-F238E27FC236}">
                  <a16:creationId xmlns:a16="http://schemas.microsoft.com/office/drawing/2014/main" id="{AC8F79E8-E4CA-5146-8BF3-DC8673518D39}"/>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512555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125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Layout>
</file>

<file path=ppt/slideLayouts/slideLayout86.xml><?xml version="1.0" encoding="utf-8"?>
<p:sldLayout xmlns:a="http://schemas.openxmlformats.org/drawingml/2006/main" xmlns:r="http://schemas.openxmlformats.org/officeDocument/2006/relationships" xmlns:p="http://schemas.openxmlformats.org/presentationml/2006/main" userDrawn="1">
  <p:cSld name="1_Gadget_1">
    <p:spTree>
      <p:nvGrpSpPr>
        <p:cNvPr id="1" name=""/>
        <p:cNvGrpSpPr/>
        <p:nvPr/>
      </p:nvGrpSpPr>
      <p:grpSpPr>
        <a:xfrm>
          <a:off x="0" y="0"/>
          <a:ext cx="0" cy="0"/>
          <a:chOff x="0" y="0"/>
          <a:chExt cx="0" cy="0"/>
        </a:xfrm>
      </p:grpSpPr>
      <p:sp>
        <p:nvSpPr>
          <p:cNvPr id="10" name="Заголовок 1"/>
          <p:cNvSpPr>
            <a:spLocks noGrp="1"/>
          </p:cNvSpPr>
          <p:nvPr>
            <p:ph type="title" hasCustomPrompt="1"/>
          </p:nvPr>
        </p:nvSpPr>
        <p:spPr>
          <a:xfrm>
            <a:off x="800855" y="657013"/>
            <a:ext cx="10443046" cy="683523"/>
          </a:xfrm>
          <a:prstGeom prst="rect">
            <a:avLst/>
          </a:prstGeom>
        </p:spPr>
        <p:txBody>
          <a:bodyPr>
            <a:noAutofit/>
          </a:bodyPr>
          <a:lstStyle>
            <a:lvl1pPr marL="0" marR="0" indent="0" algn="ctr"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1" name="Текст 3"/>
          <p:cNvSpPr>
            <a:spLocks noGrp="1"/>
          </p:cNvSpPr>
          <p:nvPr>
            <p:ph type="body" sz="quarter" idx="21" hasCustomPrompt="1"/>
          </p:nvPr>
        </p:nvSpPr>
        <p:spPr>
          <a:xfrm>
            <a:off x="800855" y="5346559"/>
            <a:ext cx="10443046" cy="458430"/>
          </a:xfrm>
          <a:prstGeom prst="rect">
            <a:avLst/>
          </a:prstGeom>
        </p:spPr>
        <p:txBody>
          <a:bodyPr/>
          <a:lstStyle>
            <a:lvl1pPr algn="ctr">
              <a:lnSpc>
                <a:spcPct val="120000"/>
              </a:lnSpc>
              <a:spcBef>
                <a:spcPts val="636"/>
              </a:spcBef>
              <a:defRPr lang="en-US" sz="14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26" name="Рисунок 25">
            <a:extLst>
              <a:ext uri="{FF2B5EF4-FFF2-40B4-BE49-F238E27FC236}">
                <a16:creationId xmlns:a16="http://schemas.microsoft.com/office/drawing/2014/main" id="{F1E15886-2A16-7249-B8D8-BA81DAA37F3F}"/>
              </a:ext>
            </a:extLst>
          </p:cNvPr>
          <p:cNvSpPr>
            <a:spLocks noGrp="1"/>
          </p:cNvSpPr>
          <p:nvPr>
            <p:ph type="pic" sz="quarter" idx="24"/>
          </p:nvPr>
        </p:nvSpPr>
        <p:spPr>
          <a:xfrm>
            <a:off x="2790660" y="2565004"/>
            <a:ext cx="6680733" cy="1784345"/>
          </a:xfrm>
          <a:custGeom>
            <a:avLst/>
            <a:gdLst>
              <a:gd name="connsiteX0" fmla="*/ 313601 w 13363206"/>
              <a:gd name="connsiteY0" fmla="*/ 0 h 3569104"/>
              <a:gd name="connsiteX1" fmla="*/ 5743554 w 13363206"/>
              <a:gd name="connsiteY1" fmla="*/ 0 h 3569104"/>
              <a:gd name="connsiteX2" fmla="*/ 7619652 w 13363206"/>
              <a:gd name="connsiteY2" fmla="*/ 0 h 3569104"/>
              <a:gd name="connsiteX3" fmla="*/ 13049605 w 13363206"/>
              <a:gd name="connsiteY3" fmla="*/ 0 h 3569104"/>
              <a:gd name="connsiteX4" fmla="*/ 13153129 w 13363206"/>
              <a:gd name="connsiteY4" fmla="*/ 9886 h 3569104"/>
              <a:gd name="connsiteX5" fmla="*/ 13363181 w 13363206"/>
              <a:gd name="connsiteY5" fmla="*/ 179701 h 3569104"/>
              <a:gd name="connsiteX6" fmla="*/ 13352365 w 13363206"/>
              <a:gd name="connsiteY6" fmla="*/ 233124 h 3569104"/>
              <a:gd name="connsiteX7" fmla="*/ 12211607 w 13363206"/>
              <a:gd name="connsiteY7" fmla="*/ 3392753 h 3569104"/>
              <a:gd name="connsiteX8" fmla="*/ 12193763 w 13363206"/>
              <a:gd name="connsiteY8" fmla="*/ 3429152 h 3569104"/>
              <a:gd name="connsiteX9" fmla="*/ 11954791 w 13363206"/>
              <a:gd name="connsiteY9" fmla="*/ 3563121 h 3569104"/>
              <a:gd name="connsiteX10" fmla="*/ 11869061 w 13363206"/>
              <a:gd name="connsiteY10" fmla="*/ 3569104 h 3569104"/>
              <a:gd name="connsiteX11" fmla="*/ 7619652 w 13363206"/>
              <a:gd name="connsiteY11" fmla="*/ 3569104 h 3569104"/>
              <a:gd name="connsiteX12" fmla="*/ 5743554 w 13363206"/>
              <a:gd name="connsiteY12" fmla="*/ 3569104 h 3569104"/>
              <a:gd name="connsiteX13" fmla="*/ 1494145 w 13363206"/>
              <a:gd name="connsiteY13" fmla="*/ 3569104 h 3569104"/>
              <a:gd name="connsiteX14" fmla="*/ 1408415 w 13363206"/>
              <a:gd name="connsiteY14" fmla="*/ 3563121 h 3569104"/>
              <a:gd name="connsiteX15" fmla="*/ 1169443 w 13363206"/>
              <a:gd name="connsiteY15" fmla="*/ 3429152 h 3569104"/>
              <a:gd name="connsiteX16" fmla="*/ 1151599 w 13363206"/>
              <a:gd name="connsiteY16" fmla="*/ 3392753 h 3569104"/>
              <a:gd name="connsiteX17" fmla="*/ 10841 w 13363206"/>
              <a:gd name="connsiteY17" fmla="*/ 233124 h 3569104"/>
              <a:gd name="connsiteX18" fmla="*/ 25 w 13363206"/>
              <a:gd name="connsiteY18" fmla="*/ 179701 h 3569104"/>
              <a:gd name="connsiteX19" fmla="*/ 210077 w 13363206"/>
              <a:gd name="connsiteY19" fmla="*/ 9886 h 3569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63206" h="3569104">
                <a:moveTo>
                  <a:pt x="313601" y="0"/>
                </a:moveTo>
                <a:lnTo>
                  <a:pt x="5743554" y="0"/>
                </a:lnTo>
                <a:lnTo>
                  <a:pt x="7619652" y="0"/>
                </a:lnTo>
                <a:lnTo>
                  <a:pt x="13049605" y="0"/>
                </a:lnTo>
                <a:lnTo>
                  <a:pt x="13153129" y="9886"/>
                </a:lnTo>
                <a:cubicBezTo>
                  <a:pt x="13266173" y="29988"/>
                  <a:pt x="13365025" y="76959"/>
                  <a:pt x="13363181" y="179701"/>
                </a:cubicBezTo>
                <a:lnTo>
                  <a:pt x="13352365" y="233124"/>
                </a:lnTo>
                <a:lnTo>
                  <a:pt x="12211607" y="3392753"/>
                </a:lnTo>
                <a:lnTo>
                  <a:pt x="12193763" y="3429152"/>
                </a:lnTo>
                <a:cubicBezTo>
                  <a:pt x="12143451" y="3509024"/>
                  <a:pt x="12059273" y="3547326"/>
                  <a:pt x="11954791" y="3563121"/>
                </a:cubicBezTo>
                <a:lnTo>
                  <a:pt x="11869061" y="3569104"/>
                </a:lnTo>
                <a:lnTo>
                  <a:pt x="7619652" y="3569104"/>
                </a:lnTo>
                <a:lnTo>
                  <a:pt x="5743554" y="3569104"/>
                </a:lnTo>
                <a:lnTo>
                  <a:pt x="1494145" y="3569104"/>
                </a:lnTo>
                <a:lnTo>
                  <a:pt x="1408415" y="3563121"/>
                </a:lnTo>
                <a:cubicBezTo>
                  <a:pt x="1303933" y="3547326"/>
                  <a:pt x="1219755" y="3509024"/>
                  <a:pt x="1169443" y="3429152"/>
                </a:cubicBezTo>
                <a:lnTo>
                  <a:pt x="1151599" y="3392753"/>
                </a:lnTo>
                <a:lnTo>
                  <a:pt x="10841" y="233124"/>
                </a:lnTo>
                <a:lnTo>
                  <a:pt x="25" y="179701"/>
                </a:lnTo>
                <a:cubicBezTo>
                  <a:pt x="-1819" y="76959"/>
                  <a:pt x="97033" y="29988"/>
                  <a:pt x="210077" y="9886"/>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solidFill>
                  <a:schemeClr val="lt1"/>
                </a:solidFill>
              </a:defRPr>
            </a:lvl1pPr>
          </a:lstStyle>
          <a:p>
            <a:pPr lvl="0" algn="ctr"/>
            <a:endParaRPr lang="en-US"/>
          </a:p>
        </p:txBody>
      </p:sp>
      <p:sp>
        <p:nvSpPr>
          <p:cNvPr id="6" name="Freeform 19">
            <a:extLst>
              <a:ext uri="{FF2B5EF4-FFF2-40B4-BE49-F238E27FC236}">
                <a16:creationId xmlns:a16="http://schemas.microsoft.com/office/drawing/2014/main" id="{532E8244-7AC9-534F-B71B-FBB81A9997C8}"/>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grpSp>
        <p:nvGrpSpPr>
          <p:cNvPr id="7" name="Group 6">
            <a:extLst>
              <a:ext uri="{FF2B5EF4-FFF2-40B4-BE49-F238E27FC236}">
                <a16:creationId xmlns:a16="http://schemas.microsoft.com/office/drawing/2014/main" id="{E406656A-8261-A34F-9CE9-1CD1B0201FDB}"/>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38140386-E9E1-7A47-85DB-7717C4229367}"/>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8">
              <a:extLst>
                <a:ext uri="{FF2B5EF4-FFF2-40B4-BE49-F238E27FC236}">
                  <a16:creationId xmlns:a16="http://schemas.microsoft.com/office/drawing/2014/main" id="{AD73F8DE-0EC9-C748-8A7C-8BDCDF23C27C}"/>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19">
              <a:extLst>
                <a:ext uri="{FF2B5EF4-FFF2-40B4-BE49-F238E27FC236}">
                  <a16:creationId xmlns:a16="http://schemas.microsoft.com/office/drawing/2014/main" id="{77C1AD05-A55D-A847-8973-5EEB500FF368}"/>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0">
              <a:extLst>
                <a:ext uri="{FF2B5EF4-FFF2-40B4-BE49-F238E27FC236}">
                  <a16:creationId xmlns:a16="http://schemas.microsoft.com/office/drawing/2014/main" id="{246B7DF8-508C-FA43-8F03-8967858D8334}"/>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1">
              <a:extLst>
                <a:ext uri="{FF2B5EF4-FFF2-40B4-BE49-F238E27FC236}">
                  <a16:creationId xmlns:a16="http://schemas.microsoft.com/office/drawing/2014/main" id="{91F5D743-7D8E-534C-A4BC-BDAFA62983CB}"/>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2">
              <a:extLst>
                <a:ext uri="{FF2B5EF4-FFF2-40B4-BE49-F238E27FC236}">
                  <a16:creationId xmlns:a16="http://schemas.microsoft.com/office/drawing/2014/main" id="{2FFDDF48-FCB0-7442-B2CA-640C3E16B07D}"/>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3">
              <a:extLst>
                <a:ext uri="{FF2B5EF4-FFF2-40B4-BE49-F238E27FC236}">
                  <a16:creationId xmlns:a16="http://schemas.microsoft.com/office/drawing/2014/main" id="{C6C48276-0564-4F43-8432-CE6FCA38B351}"/>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4">
              <a:extLst>
                <a:ext uri="{FF2B5EF4-FFF2-40B4-BE49-F238E27FC236}">
                  <a16:creationId xmlns:a16="http://schemas.microsoft.com/office/drawing/2014/main" id="{9EE085D1-0BFB-5E4A-A550-A0227AA021B5}"/>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5">
              <a:extLst>
                <a:ext uri="{FF2B5EF4-FFF2-40B4-BE49-F238E27FC236}">
                  <a16:creationId xmlns:a16="http://schemas.microsoft.com/office/drawing/2014/main" id="{05AB3AAD-8046-1E40-BB3A-3FB630726534}"/>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3039611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125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Layout>
</file>

<file path=ppt/slideLayouts/slideLayout87.xml><?xml version="1.0" encoding="utf-8"?>
<p:sldLayout xmlns:a="http://schemas.openxmlformats.org/drawingml/2006/main" xmlns:r="http://schemas.openxmlformats.org/officeDocument/2006/relationships" xmlns:p="http://schemas.openxmlformats.org/presentationml/2006/main" userDrawn="1">
  <p:cSld name="4_Gadget_1">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FB3EEE69-E80F-2545-B938-3573730E15E1}"/>
              </a:ext>
            </a:extLst>
          </p:cNvPr>
          <p:cNvSpPr>
            <a:spLocks noGrp="1"/>
          </p:cNvSpPr>
          <p:nvPr>
            <p:ph type="pic" sz="quarter" idx="25"/>
          </p:nvPr>
        </p:nvSpPr>
        <p:spPr>
          <a:xfrm>
            <a:off x="7067981" y="1305010"/>
            <a:ext cx="5124019" cy="4120603"/>
          </a:xfrm>
          <a:custGeom>
            <a:avLst/>
            <a:gdLst>
              <a:gd name="connsiteX0" fmla="*/ 0 w 9239287"/>
              <a:gd name="connsiteY0" fmla="*/ 0 h 3738574"/>
              <a:gd name="connsiteX1" fmla="*/ 9239287 w 9239287"/>
              <a:gd name="connsiteY1" fmla="*/ 0 h 3738574"/>
              <a:gd name="connsiteX2" fmla="*/ 9239287 w 9239287"/>
              <a:gd name="connsiteY2" fmla="*/ 3506370 h 3738574"/>
              <a:gd name="connsiteX3" fmla="*/ 9239287 w 9239287"/>
              <a:gd name="connsiteY3" fmla="*/ 3686757 h 3738574"/>
              <a:gd name="connsiteX4" fmla="*/ 9187469 w 9239287"/>
              <a:gd name="connsiteY4" fmla="*/ 3738574 h 3738574"/>
              <a:gd name="connsiteX5" fmla="*/ 9007083 w 9239287"/>
              <a:gd name="connsiteY5" fmla="*/ 3738574 h 3738574"/>
              <a:gd name="connsiteX6" fmla="*/ 232205 w 9239287"/>
              <a:gd name="connsiteY6" fmla="*/ 3738574 h 3738574"/>
              <a:gd name="connsiteX7" fmla="*/ 51817 w 9239287"/>
              <a:gd name="connsiteY7" fmla="*/ 3738574 h 3738574"/>
              <a:gd name="connsiteX8" fmla="*/ 0 w 9239287"/>
              <a:gd name="connsiteY8" fmla="*/ 3686757 h 3738574"/>
              <a:gd name="connsiteX9" fmla="*/ 0 w 9239287"/>
              <a:gd name="connsiteY9" fmla="*/ 3506370 h 3738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39287" h="3738574">
                <a:moveTo>
                  <a:pt x="0" y="0"/>
                </a:moveTo>
                <a:lnTo>
                  <a:pt x="9239287" y="0"/>
                </a:lnTo>
                <a:lnTo>
                  <a:pt x="9239287" y="3506370"/>
                </a:lnTo>
                <a:lnTo>
                  <a:pt x="9239287" y="3686757"/>
                </a:lnTo>
                <a:cubicBezTo>
                  <a:pt x="9239287" y="3715375"/>
                  <a:pt x="9216089" y="3738574"/>
                  <a:pt x="9187469" y="3738574"/>
                </a:cubicBezTo>
                <a:lnTo>
                  <a:pt x="9007083" y="3738574"/>
                </a:lnTo>
                <a:lnTo>
                  <a:pt x="232205" y="3738574"/>
                </a:lnTo>
                <a:lnTo>
                  <a:pt x="51817" y="3738574"/>
                </a:lnTo>
                <a:cubicBezTo>
                  <a:pt x="23199" y="3738574"/>
                  <a:pt x="0" y="3715375"/>
                  <a:pt x="0" y="3686757"/>
                </a:cubicBezTo>
                <a:lnTo>
                  <a:pt x="0" y="3506370"/>
                </a:ln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solidFill>
                  <a:schemeClr val="lt1"/>
                </a:solidFill>
              </a:defRPr>
            </a:lvl1pPr>
          </a:lstStyle>
          <a:p>
            <a:pPr lvl="0" algn="ctr"/>
            <a:endParaRPr lang="en-US"/>
          </a:p>
        </p:txBody>
      </p:sp>
      <p:sp>
        <p:nvSpPr>
          <p:cNvPr id="12" name="Заголовок 1">
            <a:extLst>
              <a:ext uri="{FF2B5EF4-FFF2-40B4-BE49-F238E27FC236}">
                <a16:creationId xmlns:a16="http://schemas.microsoft.com/office/drawing/2014/main" id="{813D84F9-6EBF-0945-86CA-C6551DC5BDAA}"/>
              </a:ext>
            </a:extLst>
          </p:cNvPr>
          <p:cNvSpPr>
            <a:spLocks noGrp="1"/>
          </p:cNvSpPr>
          <p:nvPr>
            <p:ph type="title" hasCustomPrompt="1"/>
          </p:nvPr>
        </p:nvSpPr>
        <p:spPr>
          <a:xfrm>
            <a:off x="804101" y="837012"/>
            <a:ext cx="4248237" cy="1368267"/>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3" name="Текст 3">
            <a:extLst>
              <a:ext uri="{FF2B5EF4-FFF2-40B4-BE49-F238E27FC236}">
                <a16:creationId xmlns:a16="http://schemas.microsoft.com/office/drawing/2014/main" id="{5724FD71-A690-CC4C-B343-E71ADAA8BD7A}"/>
              </a:ext>
            </a:extLst>
          </p:cNvPr>
          <p:cNvSpPr>
            <a:spLocks noGrp="1"/>
          </p:cNvSpPr>
          <p:nvPr>
            <p:ph type="body" sz="quarter" idx="19" hasCustomPrompt="1"/>
          </p:nvPr>
        </p:nvSpPr>
        <p:spPr>
          <a:xfrm>
            <a:off x="804101" y="2608214"/>
            <a:ext cx="4247919" cy="3341308"/>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6" name="Freeform 19">
            <a:extLst>
              <a:ext uri="{FF2B5EF4-FFF2-40B4-BE49-F238E27FC236}">
                <a16:creationId xmlns:a16="http://schemas.microsoft.com/office/drawing/2014/main" id="{48B71511-0DAE-F142-8CD4-6652477277EA}"/>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grpSp>
        <p:nvGrpSpPr>
          <p:cNvPr id="7" name="Group 6">
            <a:extLst>
              <a:ext uri="{FF2B5EF4-FFF2-40B4-BE49-F238E27FC236}">
                <a16:creationId xmlns:a16="http://schemas.microsoft.com/office/drawing/2014/main" id="{F17D66E4-29CA-1348-869F-66ADCAB7EE4F}"/>
              </a:ext>
            </a:extLst>
          </p:cNvPr>
          <p:cNvGrpSpPr/>
          <p:nvPr userDrawn="1"/>
        </p:nvGrpSpPr>
        <p:grpSpPr>
          <a:xfrm>
            <a:off x="10542497" y="6562082"/>
            <a:ext cx="988377" cy="151143"/>
            <a:chOff x="931863" y="5418138"/>
            <a:chExt cx="2771774" cy="423862"/>
          </a:xfrm>
        </p:grpSpPr>
        <p:sp>
          <p:nvSpPr>
            <p:cNvPr id="10" name="Freeform 17">
              <a:extLst>
                <a:ext uri="{FF2B5EF4-FFF2-40B4-BE49-F238E27FC236}">
                  <a16:creationId xmlns:a16="http://schemas.microsoft.com/office/drawing/2014/main" id="{7DBD61E5-8D4F-7348-A7B3-EF51DC25520B}"/>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8">
              <a:extLst>
                <a:ext uri="{FF2B5EF4-FFF2-40B4-BE49-F238E27FC236}">
                  <a16:creationId xmlns:a16="http://schemas.microsoft.com/office/drawing/2014/main" id="{5DE4DFE4-AC1B-7B4A-B31F-5BFA905CB857}"/>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19">
              <a:extLst>
                <a:ext uri="{FF2B5EF4-FFF2-40B4-BE49-F238E27FC236}">
                  <a16:creationId xmlns:a16="http://schemas.microsoft.com/office/drawing/2014/main" id="{70C6702B-B545-FA4D-B5A0-69CC46B2EF35}"/>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0">
              <a:extLst>
                <a:ext uri="{FF2B5EF4-FFF2-40B4-BE49-F238E27FC236}">
                  <a16:creationId xmlns:a16="http://schemas.microsoft.com/office/drawing/2014/main" id="{06709DC3-0EE8-EF48-836F-D296C849E462}"/>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1">
              <a:extLst>
                <a:ext uri="{FF2B5EF4-FFF2-40B4-BE49-F238E27FC236}">
                  <a16:creationId xmlns:a16="http://schemas.microsoft.com/office/drawing/2014/main" id="{BB6AA1D6-5E81-BD42-AD4E-D33B5A66436E}"/>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2">
              <a:extLst>
                <a:ext uri="{FF2B5EF4-FFF2-40B4-BE49-F238E27FC236}">
                  <a16:creationId xmlns:a16="http://schemas.microsoft.com/office/drawing/2014/main" id="{4FC0865D-0DCF-574A-8163-AB32D423ED70}"/>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3">
              <a:extLst>
                <a:ext uri="{FF2B5EF4-FFF2-40B4-BE49-F238E27FC236}">
                  <a16:creationId xmlns:a16="http://schemas.microsoft.com/office/drawing/2014/main" id="{116659C6-05CB-854E-BCAB-33B60890B3DD}"/>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4">
              <a:extLst>
                <a:ext uri="{FF2B5EF4-FFF2-40B4-BE49-F238E27FC236}">
                  <a16:creationId xmlns:a16="http://schemas.microsoft.com/office/drawing/2014/main" id="{75415C48-265F-3D43-94BF-AD91E629577E}"/>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5">
              <a:extLst>
                <a:ext uri="{FF2B5EF4-FFF2-40B4-BE49-F238E27FC236}">
                  <a16:creationId xmlns:a16="http://schemas.microsoft.com/office/drawing/2014/main" id="{6B621952-BACE-9849-9E33-1F9104B1DB9B}"/>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9172725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125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Layout>
</file>

<file path=ppt/slideLayouts/slideLayout88.xml><?xml version="1.0" encoding="utf-8"?>
<p:sldLayout xmlns:a="http://schemas.openxmlformats.org/drawingml/2006/main" xmlns:r="http://schemas.openxmlformats.org/officeDocument/2006/relationships" xmlns:p="http://schemas.openxmlformats.org/presentationml/2006/main" userDrawn="1">
  <p:cSld name="5_Gadget_1">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FB3EEE69-E80F-2545-B938-3573730E15E1}"/>
              </a:ext>
            </a:extLst>
          </p:cNvPr>
          <p:cNvSpPr>
            <a:spLocks noGrp="1"/>
          </p:cNvSpPr>
          <p:nvPr>
            <p:ph type="pic" sz="quarter" idx="25"/>
          </p:nvPr>
        </p:nvSpPr>
        <p:spPr>
          <a:xfrm>
            <a:off x="0" y="1368699"/>
            <a:ext cx="3540049" cy="4120603"/>
          </a:xfrm>
          <a:custGeom>
            <a:avLst/>
            <a:gdLst>
              <a:gd name="connsiteX0" fmla="*/ 0 w 9239287"/>
              <a:gd name="connsiteY0" fmla="*/ 0 h 3738574"/>
              <a:gd name="connsiteX1" fmla="*/ 9239287 w 9239287"/>
              <a:gd name="connsiteY1" fmla="*/ 0 h 3738574"/>
              <a:gd name="connsiteX2" fmla="*/ 9239287 w 9239287"/>
              <a:gd name="connsiteY2" fmla="*/ 3506370 h 3738574"/>
              <a:gd name="connsiteX3" fmla="*/ 9239287 w 9239287"/>
              <a:gd name="connsiteY3" fmla="*/ 3686757 h 3738574"/>
              <a:gd name="connsiteX4" fmla="*/ 9187469 w 9239287"/>
              <a:gd name="connsiteY4" fmla="*/ 3738574 h 3738574"/>
              <a:gd name="connsiteX5" fmla="*/ 9007083 w 9239287"/>
              <a:gd name="connsiteY5" fmla="*/ 3738574 h 3738574"/>
              <a:gd name="connsiteX6" fmla="*/ 232205 w 9239287"/>
              <a:gd name="connsiteY6" fmla="*/ 3738574 h 3738574"/>
              <a:gd name="connsiteX7" fmla="*/ 51817 w 9239287"/>
              <a:gd name="connsiteY7" fmla="*/ 3738574 h 3738574"/>
              <a:gd name="connsiteX8" fmla="*/ 0 w 9239287"/>
              <a:gd name="connsiteY8" fmla="*/ 3686757 h 3738574"/>
              <a:gd name="connsiteX9" fmla="*/ 0 w 9239287"/>
              <a:gd name="connsiteY9" fmla="*/ 3506370 h 3738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39287" h="3738574">
                <a:moveTo>
                  <a:pt x="0" y="0"/>
                </a:moveTo>
                <a:lnTo>
                  <a:pt x="9239287" y="0"/>
                </a:lnTo>
                <a:lnTo>
                  <a:pt x="9239287" y="3506370"/>
                </a:lnTo>
                <a:lnTo>
                  <a:pt x="9239287" y="3686757"/>
                </a:lnTo>
                <a:cubicBezTo>
                  <a:pt x="9239287" y="3715375"/>
                  <a:pt x="9216089" y="3738574"/>
                  <a:pt x="9187469" y="3738574"/>
                </a:cubicBezTo>
                <a:lnTo>
                  <a:pt x="9007083" y="3738574"/>
                </a:lnTo>
                <a:lnTo>
                  <a:pt x="232205" y="3738574"/>
                </a:lnTo>
                <a:lnTo>
                  <a:pt x="51817" y="3738574"/>
                </a:lnTo>
                <a:cubicBezTo>
                  <a:pt x="23199" y="3738574"/>
                  <a:pt x="0" y="3715375"/>
                  <a:pt x="0" y="3686757"/>
                </a:cubicBezTo>
                <a:lnTo>
                  <a:pt x="0" y="3506370"/>
                </a:ln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solidFill>
                  <a:schemeClr val="lt1"/>
                </a:solidFill>
              </a:defRPr>
            </a:lvl1pPr>
          </a:lstStyle>
          <a:p>
            <a:pPr lvl="0" algn="ctr"/>
            <a:endParaRPr lang="en-US"/>
          </a:p>
        </p:txBody>
      </p:sp>
      <p:sp>
        <p:nvSpPr>
          <p:cNvPr id="10" name="Текст 3">
            <a:extLst>
              <a:ext uri="{FF2B5EF4-FFF2-40B4-BE49-F238E27FC236}">
                <a16:creationId xmlns:a16="http://schemas.microsoft.com/office/drawing/2014/main" id="{258A7824-0654-2A4B-877F-B133CA27E687}"/>
              </a:ext>
            </a:extLst>
          </p:cNvPr>
          <p:cNvSpPr>
            <a:spLocks noGrp="1"/>
          </p:cNvSpPr>
          <p:nvPr>
            <p:ph type="body" sz="quarter" idx="19" hasCustomPrompt="1"/>
          </p:nvPr>
        </p:nvSpPr>
        <p:spPr>
          <a:xfrm>
            <a:off x="8687950" y="1368699"/>
            <a:ext cx="2555951" cy="4120603"/>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5" name="Freeform 19">
            <a:extLst>
              <a:ext uri="{FF2B5EF4-FFF2-40B4-BE49-F238E27FC236}">
                <a16:creationId xmlns:a16="http://schemas.microsoft.com/office/drawing/2014/main" id="{2E9D88E9-B4D5-E041-8323-96F5E7C453FE}"/>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grpSp>
        <p:nvGrpSpPr>
          <p:cNvPr id="7" name="Group 6">
            <a:extLst>
              <a:ext uri="{FF2B5EF4-FFF2-40B4-BE49-F238E27FC236}">
                <a16:creationId xmlns:a16="http://schemas.microsoft.com/office/drawing/2014/main" id="{C1A04D28-DC56-9D48-86A8-B520B22B4C94}"/>
              </a:ext>
            </a:extLst>
          </p:cNvPr>
          <p:cNvGrpSpPr/>
          <p:nvPr userDrawn="1"/>
        </p:nvGrpSpPr>
        <p:grpSpPr>
          <a:xfrm>
            <a:off x="10542497" y="6562082"/>
            <a:ext cx="988377" cy="151143"/>
            <a:chOff x="931863" y="5418138"/>
            <a:chExt cx="2771774" cy="423862"/>
          </a:xfrm>
        </p:grpSpPr>
        <p:sp>
          <p:nvSpPr>
            <p:cNvPr id="11" name="Freeform 17">
              <a:extLst>
                <a:ext uri="{FF2B5EF4-FFF2-40B4-BE49-F238E27FC236}">
                  <a16:creationId xmlns:a16="http://schemas.microsoft.com/office/drawing/2014/main" id="{FF5B35BB-C2FF-F54D-B096-9D1A12A88098}"/>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8">
              <a:extLst>
                <a:ext uri="{FF2B5EF4-FFF2-40B4-BE49-F238E27FC236}">
                  <a16:creationId xmlns:a16="http://schemas.microsoft.com/office/drawing/2014/main" id="{CAFE0E30-7EC8-4947-9E76-1DA17B867BEE}"/>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19">
              <a:extLst>
                <a:ext uri="{FF2B5EF4-FFF2-40B4-BE49-F238E27FC236}">
                  <a16:creationId xmlns:a16="http://schemas.microsoft.com/office/drawing/2014/main" id="{5F8F7BC1-DDB4-B247-B113-A3B94C2F7685}"/>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0">
              <a:extLst>
                <a:ext uri="{FF2B5EF4-FFF2-40B4-BE49-F238E27FC236}">
                  <a16:creationId xmlns:a16="http://schemas.microsoft.com/office/drawing/2014/main" id="{EAE8FA97-F119-B840-BB9C-325A98272F4A}"/>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1">
              <a:extLst>
                <a:ext uri="{FF2B5EF4-FFF2-40B4-BE49-F238E27FC236}">
                  <a16:creationId xmlns:a16="http://schemas.microsoft.com/office/drawing/2014/main" id="{E09FC58A-7A6B-DB42-BAF5-7A119488B065}"/>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2">
              <a:extLst>
                <a:ext uri="{FF2B5EF4-FFF2-40B4-BE49-F238E27FC236}">
                  <a16:creationId xmlns:a16="http://schemas.microsoft.com/office/drawing/2014/main" id="{9BAD1CBF-F1C9-7640-8BF0-4CD3F842C8D7}"/>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3">
              <a:extLst>
                <a:ext uri="{FF2B5EF4-FFF2-40B4-BE49-F238E27FC236}">
                  <a16:creationId xmlns:a16="http://schemas.microsoft.com/office/drawing/2014/main" id="{FF12A1A3-89BF-C44F-B8E5-70546FA4E4F3}"/>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4">
              <a:extLst>
                <a:ext uri="{FF2B5EF4-FFF2-40B4-BE49-F238E27FC236}">
                  <a16:creationId xmlns:a16="http://schemas.microsoft.com/office/drawing/2014/main" id="{70C407FB-B728-AD43-80C2-5AA34B09065B}"/>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5">
              <a:extLst>
                <a:ext uri="{FF2B5EF4-FFF2-40B4-BE49-F238E27FC236}">
                  <a16:creationId xmlns:a16="http://schemas.microsoft.com/office/drawing/2014/main" id="{B837C527-0C35-8E4C-A6BE-638B98E7EA98}"/>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9619340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125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Layout>
</file>

<file path=ppt/slideLayouts/slideLayout89.xml><?xml version="1.0" encoding="utf-8"?>
<p:sldLayout xmlns:a="http://schemas.openxmlformats.org/drawingml/2006/main" xmlns:r="http://schemas.openxmlformats.org/officeDocument/2006/relationships" xmlns:p="http://schemas.openxmlformats.org/presentationml/2006/main" userDrawn="1">
  <p:cSld name="2_Gadget_1">
    <p:spTree>
      <p:nvGrpSpPr>
        <p:cNvPr id="1" name=""/>
        <p:cNvGrpSpPr/>
        <p:nvPr/>
      </p:nvGrpSpPr>
      <p:grpSpPr>
        <a:xfrm>
          <a:off x="0" y="0"/>
          <a:ext cx="0" cy="0"/>
          <a:chOff x="0" y="0"/>
          <a:chExt cx="0" cy="0"/>
        </a:xfrm>
      </p:grpSpPr>
      <p:sp>
        <p:nvSpPr>
          <p:cNvPr id="11" name="Текст 3"/>
          <p:cNvSpPr>
            <a:spLocks noGrp="1"/>
          </p:cNvSpPr>
          <p:nvPr>
            <p:ph type="body" sz="quarter" idx="21" hasCustomPrompt="1"/>
          </p:nvPr>
        </p:nvSpPr>
        <p:spPr>
          <a:xfrm>
            <a:off x="800855" y="5994556"/>
            <a:ext cx="10443046" cy="458430"/>
          </a:xfrm>
          <a:prstGeom prst="rect">
            <a:avLst/>
          </a:prstGeom>
        </p:spPr>
        <p:txBody>
          <a:bodyPr/>
          <a:lstStyle>
            <a:lvl1pPr algn="ctr">
              <a:lnSpc>
                <a:spcPct val="120000"/>
              </a:lnSpc>
              <a:spcBef>
                <a:spcPts val="636"/>
              </a:spcBef>
              <a:defRPr lang="en-US" sz="14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26" name="Рисунок 25">
            <a:extLst>
              <a:ext uri="{FF2B5EF4-FFF2-40B4-BE49-F238E27FC236}">
                <a16:creationId xmlns:a16="http://schemas.microsoft.com/office/drawing/2014/main" id="{52F51C96-8365-0448-9C8D-C99548C0EDFD}"/>
              </a:ext>
            </a:extLst>
          </p:cNvPr>
          <p:cNvSpPr>
            <a:spLocks noGrp="1"/>
          </p:cNvSpPr>
          <p:nvPr>
            <p:ph type="pic" sz="quarter" idx="24"/>
          </p:nvPr>
        </p:nvSpPr>
        <p:spPr>
          <a:xfrm>
            <a:off x="3204219" y="2973134"/>
            <a:ext cx="3096271" cy="2499766"/>
          </a:xfrm>
          <a:custGeom>
            <a:avLst/>
            <a:gdLst>
              <a:gd name="connsiteX0" fmla="*/ 6069459 w 6193349"/>
              <a:gd name="connsiteY0" fmla="*/ 5 h 5000110"/>
              <a:gd name="connsiteX1" fmla="*/ 6191103 w 6193349"/>
              <a:gd name="connsiteY1" fmla="*/ 179072 h 5000110"/>
              <a:gd name="connsiteX2" fmla="*/ 6185135 w 6193349"/>
              <a:gd name="connsiteY2" fmla="*/ 218517 h 5000110"/>
              <a:gd name="connsiteX3" fmla="*/ 5163091 w 6193349"/>
              <a:gd name="connsiteY3" fmla="*/ 5000110 h 5000110"/>
              <a:gd name="connsiteX4" fmla="*/ 0 w 6193349"/>
              <a:gd name="connsiteY4" fmla="*/ 4975396 h 5000110"/>
              <a:gd name="connsiteX5" fmla="*/ 965626 w 6193349"/>
              <a:gd name="connsiteY5" fmla="*/ 954681 h 5000110"/>
              <a:gd name="connsiteX6" fmla="*/ 966122 w 6193349"/>
              <a:gd name="connsiteY6" fmla="*/ 953132 h 5000110"/>
              <a:gd name="connsiteX7" fmla="*/ 1264705 w 6193349"/>
              <a:gd name="connsiteY7" fmla="*/ 730068 h 5000110"/>
              <a:gd name="connsiteX8" fmla="*/ 1285019 w 6193349"/>
              <a:gd name="connsiteY8" fmla="*/ 723328 h 5000110"/>
              <a:gd name="connsiteX9" fmla="*/ 6019632 w 6193349"/>
              <a:gd name="connsiteY9" fmla="*/ 3796 h 5000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93349" h="5000110">
                <a:moveTo>
                  <a:pt x="6069459" y="5"/>
                </a:moveTo>
                <a:cubicBezTo>
                  <a:pt x="6160379" y="-522"/>
                  <a:pt x="6204092" y="38561"/>
                  <a:pt x="6191103" y="179072"/>
                </a:cubicBezTo>
                <a:lnTo>
                  <a:pt x="6185135" y="218517"/>
                </a:lnTo>
                <a:lnTo>
                  <a:pt x="5163091" y="5000110"/>
                </a:lnTo>
                <a:lnTo>
                  <a:pt x="0" y="4975396"/>
                </a:lnTo>
                <a:lnTo>
                  <a:pt x="965626" y="954681"/>
                </a:lnTo>
                <a:lnTo>
                  <a:pt x="966122" y="953132"/>
                </a:lnTo>
                <a:cubicBezTo>
                  <a:pt x="1026249" y="805396"/>
                  <a:pt x="1143857" y="748589"/>
                  <a:pt x="1264705" y="730068"/>
                </a:cubicBezTo>
                <a:lnTo>
                  <a:pt x="1285019" y="723328"/>
                </a:lnTo>
                <a:lnTo>
                  <a:pt x="6019632" y="3796"/>
                </a:ln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solidFill>
                  <a:schemeClr val="lt1"/>
                </a:solidFill>
              </a:defRPr>
            </a:lvl1pPr>
          </a:lstStyle>
          <a:p>
            <a:pPr lvl="0" algn="ctr"/>
            <a:endParaRPr lang="en-US"/>
          </a:p>
        </p:txBody>
      </p:sp>
      <p:sp>
        <p:nvSpPr>
          <p:cNvPr id="27" name="Рисунок 26">
            <a:extLst>
              <a:ext uri="{FF2B5EF4-FFF2-40B4-BE49-F238E27FC236}">
                <a16:creationId xmlns:a16="http://schemas.microsoft.com/office/drawing/2014/main" id="{BFE7ECB2-C715-D44A-BB39-9CDDBA98026E}"/>
              </a:ext>
            </a:extLst>
          </p:cNvPr>
          <p:cNvSpPr>
            <a:spLocks noGrp="1"/>
          </p:cNvSpPr>
          <p:nvPr>
            <p:ph type="pic" sz="quarter" idx="25"/>
          </p:nvPr>
        </p:nvSpPr>
        <p:spPr>
          <a:xfrm>
            <a:off x="5460681" y="1740564"/>
            <a:ext cx="4514112" cy="3254640"/>
          </a:xfrm>
          <a:custGeom>
            <a:avLst/>
            <a:gdLst>
              <a:gd name="connsiteX0" fmla="*/ 96584 w 9029400"/>
              <a:gd name="connsiteY0" fmla="*/ 0 h 6510033"/>
              <a:gd name="connsiteX1" fmla="*/ 8373986 w 9029400"/>
              <a:gd name="connsiteY1" fmla="*/ 934131 h 6510033"/>
              <a:gd name="connsiteX2" fmla="*/ 8402982 w 9029400"/>
              <a:gd name="connsiteY2" fmla="*/ 939519 h 6510033"/>
              <a:gd name="connsiteX3" fmla="*/ 8517860 w 9029400"/>
              <a:gd name="connsiteY3" fmla="*/ 1043750 h 6510033"/>
              <a:gd name="connsiteX4" fmla="*/ 8525564 w 9029400"/>
              <a:gd name="connsiteY4" fmla="*/ 1082818 h 6510033"/>
              <a:gd name="connsiteX5" fmla="*/ 9029400 w 9029400"/>
              <a:gd name="connsiteY5" fmla="*/ 6421537 h 6510033"/>
              <a:gd name="connsiteX6" fmla="*/ 9026722 w 9029400"/>
              <a:gd name="connsiteY6" fmla="*/ 6439300 h 6510033"/>
              <a:gd name="connsiteX7" fmla="*/ 8951344 w 9029400"/>
              <a:gd name="connsiteY7" fmla="*/ 6505485 h 6510033"/>
              <a:gd name="connsiteX8" fmla="*/ 8917118 w 9029400"/>
              <a:gd name="connsiteY8" fmla="*/ 6510033 h 6510033"/>
              <a:gd name="connsiteX9" fmla="*/ 1105127 w 9029400"/>
              <a:gd name="connsiteY9" fmla="*/ 6340918 h 6510033"/>
              <a:gd name="connsiteX10" fmla="*/ 1852449 w 9029400"/>
              <a:gd name="connsiteY10" fmla="*/ 2781020 h 6510033"/>
              <a:gd name="connsiteX11" fmla="*/ 1882334 w 9029400"/>
              <a:gd name="connsiteY11" fmla="*/ 2607901 h 6510033"/>
              <a:gd name="connsiteX12" fmla="*/ 1649922 w 9029400"/>
              <a:gd name="connsiteY12" fmla="*/ 2307192 h 6510033"/>
              <a:gd name="connsiteX13" fmla="*/ 1629441 w 9029400"/>
              <a:gd name="connsiteY13" fmla="*/ 2308632 h 6510033"/>
              <a:gd name="connsiteX14" fmla="*/ 79217 w 9029400"/>
              <a:gd name="connsiteY14" fmla="*/ 2554835 h 6510033"/>
              <a:gd name="connsiteX15" fmla="*/ 0 w 9029400"/>
              <a:gd name="connsiteY15" fmla="*/ 100536 h 6510033"/>
              <a:gd name="connsiteX16" fmla="*/ 7630 w 9029400"/>
              <a:gd name="connsiteY16" fmla="*/ 67986 h 6510033"/>
              <a:gd name="connsiteX17" fmla="*/ 87543 w 9029400"/>
              <a:gd name="connsiteY17" fmla="*/ 531 h 6510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029400" h="6510033">
                <a:moveTo>
                  <a:pt x="96584" y="0"/>
                </a:moveTo>
                <a:lnTo>
                  <a:pt x="8373986" y="934131"/>
                </a:lnTo>
                <a:lnTo>
                  <a:pt x="8402982" y="939519"/>
                </a:lnTo>
                <a:cubicBezTo>
                  <a:pt x="8471372" y="957535"/>
                  <a:pt x="8502274" y="994420"/>
                  <a:pt x="8517860" y="1043750"/>
                </a:cubicBezTo>
                <a:lnTo>
                  <a:pt x="8525564" y="1082818"/>
                </a:lnTo>
                <a:lnTo>
                  <a:pt x="9029400" y="6421537"/>
                </a:lnTo>
                <a:lnTo>
                  <a:pt x="9026722" y="6439300"/>
                </a:lnTo>
                <a:cubicBezTo>
                  <a:pt x="9015488" y="6477914"/>
                  <a:pt x="8986680" y="6496521"/>
                  <a:pt x="8951344" y="6505485"/>
                </a:cubicBezTo>
                <a:lnTo>
                  <a:pt x="8917118" y="6510033"/>
                </a:lnTo>
                <a:lnTo>
                  <a:pt x="1105127" y="6340918"/>
                </a:lnTo>
                <a:lnTo>
                  <a:pt x="1852449" y="2781020"/>
                </a:lnTo>
                <a:lnTo>
                  <a:pt x="1882334" y="2607901"/>
                </a:lnTo>
                <a:cubicBezTo>
                  <a:pt x="1928819" y="2414450"/>
                  <a:pt x="1856341" y="2309907"/>
                  <a:pt x="1649922" y="2307192"/>
                </a:cubicBezTo>
                <a:lnTo>
                  <a:pt x="1629441" y="2308632"/>
                </a:lnTo>
                <a:lnTo>
                  <a:pt x="79217" y="2554835"/>
                </a:lnTo>
                <a:lnTo>
                  <a:pt x="0" y="100536"/>
                </a:lnTo>
                <a:lnTo>
                  <a:pt x="7630" y="67986"/>
                </a:lnTo>
                <a:cubicBezTo>
                  <a:pt x="21653" y="28067"/>
                  <a:pt x="49608" y="6656"/>
                  <a:pt x="87543" y="531"/>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solidFill>
                  <a:schemeClr val="lt1"/>
                </a:solidFill>
              </a:defRPr>
            </a:lvl1pPr>
          </a:lstStyle>
          <a:p>
            <a:pPr lvl="0" algn="ctr"/>
            <a:endParaRPr lang="en-US"/>
          </a:p>
        </p:txBody>
      </p:sp>
      <p:sp>
        <p:nvSpPr>
          <p:cNvPr id="7" name="Заголовок 1">
            <a:extLst>
              <a:ext uri="{FF2B5EF4-FFF2-40B4-BE49-F238E27FC236}">
                <a16:creationId xmlns:a16="http://schemas.microsoft.com/office/drawing/2014/main" id="{9AEB6830-DDB4-C641-AFF0-4B8AE3E78F5C}"/>
              </a:ext>
            </a:extLst>
          </p:cNvPr>
          <p:cNvSpPr>
            <a:spLocks noGrp="1"/>
          </p:cNvSpPr>
          <p:nvPr>
            <p:ph type="title" hasCustomPrompt="1"/>
          </p:nvPr>
        </p:nvSpPr>
        <p:spPr>
          <a:xfrm>
            <a:off x="800855" y="657013"/>
            <a:ext cx="10443046" cy="683523"/>
          </a:xfrm>
          <a:prstGeom prst="rect">
            <a:avLst/>
          </a:prstGeom>
        </p:spPr>
        <p:txBody>
          <a:bodyPr>
            <a:noAutofit/>
          </a:bodyPr>
          <a:lstStyle>
            <a:lvl1pPr marL="0" marR="0" indent="0" algn="ctr"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8" name="Freeform 19">
            <a:extLst>
              <a:ext uri="{FF2B5EF4-FFF2-40B4-BE49-F238E27FC236}">
                <a16:creationId xmlns:a16="http://schemas.microsoft.com/office/drawing/2014/main" id="{D95BC5F1-8AB5-EE42-8FA2-132809AC69ED}"/>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grpSp>
        <p:nvGrpSpPr>
          <p:cNvPr id="12" name="Group 11">
            <a:extLst>
              <a:ext uri="{FF2B5EF4-FFF2-40B4-BE49-F238E27FC236}">
                <a16:creationId xmlns:a16="http://schemas.microsoft.com/office/drawing/2014/main" id="{CBF91BBB-213D-5641-86A0-E594026092ED}"/>
              </a:ext>
            </a:extLst>
          </p:cNvPr>
          <p:cNvGrpSpPr/>
          <p:nvPr userDrawn="1"/>
        </p:nvGrpSpPr>
        <p:grpSpPr>
          <a:xfrm>
            <a:off x="10542497" y="6562082"/>
            <a:ext cx="988377" cy="151143"/>
            <a:chOff x="931863" y="5418138"/>
            <a:chExt cx="2771774" cy="423862"/>
          </a:xfrm>
        </p:grpSpPr>
        <p:sp>
          <p:nvSpPr>
            <p:cNvPr id="13" name="Freeform 17">
              <a:extLst>
                <a:ext uri="{FF2B5EF4-FFF2-40B4-BE49-F238E27FC236}">
                  <a16:creationId xmlns:a16="http://schemas.microsoft.com/office/drawing/2014/main" id="{BBA17E26-683C-0441-A85B-E2D259E1FA1E}"/>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18">
              <a:extLst>
                <a:ext uri="{FF2B5EF4-FFF2-40B4-BE49-F238E27FC236}">
                  <a16:creationId xmlns:a16="http://schemas.microsoft.com/office/drawing/2014/main" id="{AC4365CF-BDF0-3E4E-AE68-51A60DA72C23}"/>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19">
              <a:extLst>
                <a:ext uri="{FF2B5EF4-FFF2-40B4-BE49-F238E27FC236}">
                  <a16:creationId xmlns:a16="http://schemas.microsoft.com/office/drawing/2014/main" id="{757D3B8E-9A57-C44E-9DC8-D03D1D37C785}"/>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0">
              <a:extLst>
                <a:ext uri="{FF2B5EF4-FFF2-40B4-BE49-F238E27FC236}">
                  <a16:creationId xmlns:a16="http://schemas.microsoft.com/office/drawing/2014/main" id="{4761C0CF-A873-6546-941C-B84D9B916571}"/>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1">
              <a:extLst>
                <a:ext uri="{FF2B5EF4-FFF2-40B4-BE49-F238E27FC236}">
                  <a16:creationId xmlns:a16="http://schemas.microsoft.com/office/drawing/2014/main" id="{A6D6286F-CDDB-3E44-8943-0002DC227709}"/>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2">
              <a:extLst>
                <a:ext uri="{FF2B5EF4-FFF2-40B4-BE49-F238E27FC236}">
                  <a16:creationId xmlns:a16="http://schemas.microsoft.com/office/drawing/2014/main" id="{07036F16-E3D8-0446-BBE1-6C159FC78631}"/>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3">
              <a:extLst>
                <a:ext uri="{FF2B5EF4-FFF2-40B4-BE49-F238E27FC236}">
                  <a16:creationId xmlns:a16="http://schemas.microsoft.com/office/drawing/2014/main" id="{C7208B85-4ECF-AB4A-A2DC-477CDCB66C9A}"/>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4">
              <a:extLst>
                <a:ext uri="{FF2B5EF4-FFF2-40B4-BE49-F238E27FC236}">
                  <a16:creationId xmlns:a16="http://schemas.microsoft.com/office/drawing/2014/main" id="{6513BE52-13AE-FE4E-A746-B6959BAEBA80}"/>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25">
              <a:extLst>
                <a:ext uri="{FF2B5EF4-FFF2-40B4-BE49-F238E27FC236}">
                  <a16:creationId xmlns:a16="http://schemas.microsoft.com/office/drawing/2014/main" id="{CC4595FE-F652-6344-A00A-8DEBAF5E3BB3}"/>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6512985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125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Layout>
</file>

<file path=ppt/slideLayouts/slideLayout90.xml><?xml version="1.0" encoding="utf-8"?>
<p:sldLayout xmlns:a="http://schemas.openxmlformats.org/drawingml/2006/main" xmlns:r="http://schemas.openxmlformats.org/officeDocument/2006/relationships" xmlns:p="http://schemas.openxmlformats.org/presentationml/2006/main" userDrawn="1">
  <p:cSld name="1_Main_1">
    <p:spTree>
      <p:nvGrpSpPr>
        <p:cNvPr id="1" name=""/>
        <p:cNvGrpSpPr/>
        <p:nvPr/>
      </p:nvGrpSpPr>
      <p:grpSpPr>
        <a:xfrm>
          <a:off x="0" y="0"/>
          <a:ext cx="0" cy="0"/>
          <a:chOff x="0" y="0"/>
          <a:chExt cx="0" cy="0"/>
        </a:xfrm>
      </p:grpSpPr>
      <p:sp>
        <p:nvSpPr>
          <p:cNvPr id="15" name="Заголовок 1">
            <a:extLst>
              <a:ext uri="{FF2B5EF4-FFF2-40B4-BE49-F238E27FC236}">
                <a16:creationId xmlns:a16="http://schemas.microsoft.com/office/drawing/2014/main" id="{C02986CC-D516-6547-954E-BA4F692DAAE9}"/>
              </a:ext>
            </a:extLst>
          </p:cNvPr>
          <p:cNvSpPr>
            <a:spLocks noGrp="1"/>
          </p:cNvSpPr>
          <p:nvPr>
            <p:ph type="title" hasCustomPrompt="1"/>
          </p:nvPr>
        </p:nvSpPr>
        <p:spPr>
          <a:xfrm>
            <a:off x="912099" y="549014"/>
            <a:ext cx="10331803" cy="719997"/>
          </a:xfrm>
          <a:prstGeom prst="rect">
            <a:avLst/>
          </a:prstGeom>
        </p:spPr>
        <p:txBody>
          <a:bodyPr>
            <a:noAutofit/>
          </a:bodyPr>
          <a:lstStyle>
            <a:lvl1pPr marL="0" marR="0" indent="0" algn="ctr"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8" name="Текст 3">
            <a:extLst>
              <a:ext uri="{FF2B5EF4-FFF2-40B4-BE49-F238E27FC236}">
                <a16:creationId xmlns:a16="http://schemas.microsoft.com/office/drawing/2014/main" id="{0AB005FD-6530-3E4A-9093-8B2C9615AE57}"/>
              </a:ext>
            </a:extLst>
          </p:cNvPr>
          <p:cNvSpPr>
            <a:spLocks noGrp="1"/>
          </p:cNvSpPr>
          <p:nvPr>
            <p:ph type="body" sz="quarter" idx="21" hasCustomPrompt="1"/>
          </p:nvPr>
        </p:nvSpPr>
        <p:spPr>
          <a:xfrm>
            <a:off x="912099" y="1737008"/>
            <a:ext cx="10331803" cy="2951986"/>
          </a:xfrm>
          <a:prstGeom prst="rect">
            <a:avLst/>
          </a:prstGeom>
        </p:spPr>
        <p:txBody>
          <a:bodyPr/>
          <a:lstStyle>
            <a:lvl1pPr algn="ctr">
              <a:lnSpc>
                <a:spcPct val="120000"/>
              </a:lnSpc>
              <a:spcBef>
                <a:spcPts val="636"/>
              </a:spcBef>
              <a:defRPr lang="en-US" sz="14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4" name="Номер слайда 1">
            <a:extLst>
              <a:ext uri="{FF2B5EF4-FFF2-40B4-BE49-F238E27FC236}">
                <a16:creationId xmlns:a16="http://schemas.microsoft.com/office/drawing/2014/main" id="{F8176027-EFD5-1A4C-B3F3-DE92C312D23C}"/>
              </a:ext>
            </a:extLst>
          </p:cNvPr>
          <p:cNvSpPr txBox="1">
            <a:spLocks/>
          </p:cNvSpPr>
          <p:nvPr userDrawn="1"/>
        </p:nvSpPr>
        <p:spPr>
          <a:xfrm>
            <a:off x="10955907" y="6325901"/>
            <a:ext cx="1246071" cy="409215"/>
          </a:xfrm>
          <a:prstGeom prst="rect">
            <a:avLst/>
          </a:prstGeom>
        </p:spPr>
        <p:txBody>
          <a:bodyPr rIns="215972" anchor="ctr"/>
          <a:lstStyle>
            <a:defPPr>
              <a:defRPr lang="ru-RU"/>
            </a:defPPr>
            <a:lvl1pPr marL="0" algn="l" defTabSz="2438522" rtl="0" eaLnBrk="1" latinLnBrk="0" hangingPunct="1">
              <a:defRPr sz="4800" kern="1200">
                <a:solidFill>
                  <a:schemeClr val="tx1"/>
                </a:solidFill>
                <a:latin typeface="+mn-lt"/>
                <a:ea typeface="+mn-ea"/>
                <a:cs typeface="+mn-cs"/>
              </a:defRPr>
            </a:lvl1pPr>
            <a:lvl2pPr marL="1219261" algn="l" defTabSz="2438522" rtl="0" eaLnBrk="1" latinLnBrk="0" hangingPunct="1">
              <a:defRPr sz="4800" kern="1200">
                <a:solidFill>
                  <a:schemeClr val="tx1"/>
                </a:solidFill>
                <a:latin typeface="+mn-lt"/>
                <a:ea typeface="+mn-ea"/>
                <a:cs typeface="+mn-cs"/>
              </a:defRPr>
            </a:lvl2pPr>
            <a:lvl3pPr marL="2438522" algn="l" defTabSz="2438522" rtl="0" eaLnBrk="1" latinLnBrk="0" hangingPunct="1">
              <a:defRPr sz="4800" kern="1200">
                <a:solidFill>
                  <a:schemeClr val="tx1"/>
                </a:solidFill>
                <a:latin typeface="+mn-lt"/>
                <a:ea typeface="+mn-ea"/>
                <a:cs typeface="+mn-cs"/>
              </a:defRPr>
            </a:lvl3pPr>
            <a:lvl4pPr marL="3657783" algn="l" defTabSz="2438522" rtl="0" eaLnBrk="1" latinLnBrk="0" hangingPunct="1">
              <a:defRPr sz="4800" kern="1200">
                <a:solidFill>
                  <a:schemeClr val="tx1"/>
                </a:solidFill>
                <a:latin typeface="+mn-lt"/>
                <a:ea typeface="+mn-ea"/>
                <a:cs typeface="+mn-cs"/>
              </a:defRPr>
            </a:lvl4pPr>
            <a:lvl5pPr marL="4877044" algn="l" defTabSz="2438522" rtl="0" eaLnBrk="1" latinLnBrk="0" hangingPunct="1">
              <a:defRPr sz="4800" kern="1200">
                <a:solidFill>
                  <a:schemeClr val="tx1"/>
                </a:solidFill>
                <a:latin typeface="+mn-lt"/>
                <a:ea typeface="+mn-ea"/>
                <a:cs typeface="+mn-cs"/>
              </a:defRPr>
            </a:lvl5pPr>
            <a:lvl6pPr marL="6096305" algn="l" defTabSz="2438522" rtl="0" eaLnBrk="1" latinLnBrk="0" hangingPunct="1">
              <a:defRPr sz="4800" kern="1200">
                <a:solidFill>
                  <a:schemeClr val="tx1"/>
                </a:solidFill>
                <a:latin typeface="+mn-lt"/>
                <a:ea typeface="+mn-ea"/>
                <a:cs typeface="+mn-cs"/>
              </a:defRPr>
            </a:lvl6pPr>
            <a:lvl7pPr marL="7315566" algn="l" defTabSz="2438522" rtl="0" eaLnBrk="1" latinLnBrk="0" hangingPunct="1">
              <a:defRPr sz="4800" kern="1200">
                <a:solidFill>
                  <a:schemeClr val="tx1"/>
                </a:solidFill>
                <a:latin typeface="+mn-lt"/>
                <a:ea typeface="+mn-ea"/>
                <a:cs typeface="+mn-cs"/>
              </a:defRPr>
            </a:lvl7pPr>
            <a:lvl8pPr marL="8534827" algn="l" defTabSz="2438522" rtl="0" eaLnBrk="1" latinLnBrk="0" hangingPunct="1">
              <a:defRPr sz="4800" kern="1200">
                <a:solidFill>
                  <a:schemeClr val="tx1"/>
                </a:solidFill>
                <a:latin typeface="+mn-lt"/>
                <a:ea typeface="+mn-ea"/>
                <a:cs typeface="+mn-cs"/>
              </a:defRPr>
            </a:lvl8pPr>
            <a:lvl9pPr marL="9754088" algn="l" defTabSz="2438522" rtl="0" eaLnBrk="1" latinLnBrk="0" hangingPunct="1">
              <a:defRPr sz="4800" kern="1200">
                <a:solidFill>
                  <a:schemeClr val="tx1"/>
                </a:solidFill>
                <a:latin typeface="+mn-lt"/>
                <a:ea typeface="+mn-ea"/>
                <a:cs typeface="+mn-cs"/>
              </a:defRPr>
            </a:lvl9pPr>
          </a:lstStyle>
          <a:p>
            <a:pPr algn="r" defTabSz="1219079">
              <a:lnSpc>
                <a:spcPct val="150000"/>
              </a:lnSpc>
              <a:spcBef>
                <a:spcPts val="432"/>
              </a:spcBef>
            </a:pPr>
            <a:fld id="{E8BBD06A-759F-43F0-9FDD-30D8801384DF}" type="slidenum">
              <a:rPr lang="ru-RU" sz="1600" smtClean="0">
                <a:solidFill>
                  <a:schemeClr val="tx2">
                    <a:lumMod val="50000"/>
                    <a:lumOff val="50000"/>
                  </a:schemeClr>
                </a:solidFill>
                <a:latin typeface="Tahoma" charset="0"/>
                <a:ea typeface="Tahoma" charset="0"/>
                <a:cs typeface="Tahoma" charset="0"/>
              </a:rPr>
              <a:pPr algn="r" defTabSz="1219079">
                <a:lnSpc>
                  <a:spcPct val="150000"/>
                </a:lnSpc>
                <a:spcBef>
                  <a:spcPts val="432"/>
                </a:spcBef>
              </a:pPr>
              <a:t>‹#›</a:t>
            </a:fld>
            <a:endParaRPr lang="ru-RU" sz="1600">
              <a:solidFill>
                <a:schemeClr val="tx2">
                  <a:lumMod val="50000"/>
                  <a:lumOff val="50000"/>
                </a:schemeClr>
              </a:solidFill>
              <a:latin typeface="Tahoma" charset="0"/>
              <a:ea typeface="Tahoma" charset="0"/>
              <a:cs typeface="Tahoma" charset="0"/>
            </a:endParaRPr>
          </a:p>
        </p:txBody>
      </p:sp>
      <p:sp>
        <p:nvSpPr>
          <p:cNvPr id="5" name="Freeform 19">
            <a:extLst>
              <a:ext uri="{FF2B5EF4-FFF2-40B4-BE49-F238E27FC236}">
                <a16:creationId xmlns:a16="http://schemas.microsoft.com/office/drawing/2014/main" id="{7D5A711F-B1DF-3341-8081-B989B9DAE77D}"/>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23368207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125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91.xml><?xml version="1.0" encoding="utf-8"?>
<p:sldLayout xmlns:a="http://schemas.openxmlformats.org/drawingml/2006/main" xmlns:r="http://schemas.openxmlformats.org/officeDocument/2006/relationships" xmlns:p="http://schemas.openxmlformats.org/presentationml/2006/main" userDrawn="1">
  <p:cSld name="Team_13">
    <p:spTree>
      <p:nvGrpSpPr>
        <p:cNvPr id="1" name=""/>
        <p:cNvGrpSpPr/>
        <p:nvPr/>
      </p:nvGrpSpPr>
      <p:grpSpPr>
        <a:xfrm>
          <a:off x="0" y="0"/>
          <a:ext cx="0" cy="0"/>
          <a:chOff x="0" y="0"/>
          <a:chExt cx="0" cy="0"/>
        </a:xfrm>
      </p:grpSpPr>
      <p:sp>
        <p:nvSpPr>
          <p:cNvPr id="6" name="Picture Placeholder 2"/>
          <p:cNvSpPr>
            <a:spLocks noGrp="1"/>
          </p:cNvSpPr>
          <p:nvPr>
            <p:ph type="pic" sz="quarter" idx="20" hasCustomPrompt="1"/>
          </p:nvPr>
        </p:nvSpPr>
        <p:spPr>
          <a:xfrm>
            <a:off x="0" y="1"/>
            <a:ext cx="12192000" cy="4796993"/>
          </a:xfrm>
          <a:prstGeom prst="rect">
            <a:avLst/>
          </a:prstGeom>
          <a:pattFill prst="lgCheck">
            <a:fgClr>
              <a:schemeClr val="tx2">
                <a:lumMod val="25000"/>
                <a:lumOff val="75000"/>
              </a:schemeClr>
            </a:fgClr>
            <a:bgClr>
              <a:schemeClr val="tx2">
                <a:lumMod val="10000"/>
                <a:lumOff val="90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lvl1pPr>
              <a:defRPr lang="en-US" sz="800" dirty="0"/>
            </a:lvl1pPr>
          </a:lstStyle>
          <a:p>
            <a:pPr lvl="0" algn="ctr"/>
            <a:r>
              <a:rPr lang="ru-RU"/>
              <a:t>  </a:t>
            </a:r>
            <a:endParaRPr lang="en-US"/>
          </a:p>
        </p:txBody>
      </p:sp>
      <p:sp>
        <p:nvSpPr>
          <p:cNvPr id="15" name="Заголовок 1"/>
          <p:cNvSpPr>
            <a:spLocks noGrp="1"/>
          </p:cNvSpPr>
          <p:nvPr>
            <p:ph type="title" hasCustomPrompt="1"/>
          </p:nvPr>
        </p:nvSpPr>
        <p:spPr>
          <a:xfrm>
            <a:off x="1020097" y="1233010"/>
            <a:ext cx="10376521" cy="636534"/>
          </a:xfrm>
          <a:prstGeom prst="rect">
            <a:avLst/>
          </a:prstGeom>
        </p:spPr>
        <p:txBody>
          <a:bodyPr>
            <a:noAutofit/>
          </a:bodyPr>
          <a:lstStyle>
            <a:lvl1pPr marL="0" marR="0" indent="0" algn="ctr"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2" name="Текст 3"/>
          <p:cNvSpPr>
            <a:spLocks noGrp="1"/>
          </p:cNvSpPr>
          <p:nvPr>
            <p:ph type="body" sz="quarter" idx="21" hasCustomPrompt="1"/>
          </p:nvPr>
        </p:nvSpPr>
        <p:spPr>
          <a:xfrm>
            <a:off x="4764025" y="3824999"/>
            <a:ext cx="2884137" cy="2015990"/>
          </a:xfrm>
          <a:prstGeom prst="rect">
            <a:avLst/>
          </a:prstGeom>
        </p:spPr>
        <p:txBody>
          <a:bodyPr/>
          <a:lstStyle>
            <a:lvl1pPr algn="ctr">
              <a:defRPr lang="en-US" sz="12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9" name="Текст 3"/>
          <p:cNvSpPr>
            <a:spLocks noGrp="1"/>
          </p:cNvSpPr>
          <p:nvPr>
            <p:ph type="body" sz="quarter" idx="22" hasCustomPrompt="1"/>
          </p:nvPr>
        </p:nvSpPr>
        <p:spPr>
          <a:xfrm>
            <a:off x="1096287" y="3824999"/>
            <a:ext cx="2884137" cy="2015990"/>
          </a:xfrm>
          <a:prstGeom prst="rect">
            <a:avLst/>
          </a:prstGeom>
        </p:spPr>
        <p:txBody>
          <a:bodyPr/>
          <a:lstStyle>
            <a:lvl1pPr algn="ctr">
              <a:defRPr lang="en-US" sz="12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10" name="Текст 3"/>
          <p:cNvSpPr>
            <a:spLocks noGrp="1"/>
          </p:cNvSpPr>
          <p:nvPr>
            <p:ph type="body" sz="quarter" idx="23" hasCustomPrompt="1"/>
          </p:nvPr>
        </p:nvSpPr>
        <p:spPr>
          <a:xfrm>
            <a:off x="8431763" y="3824998"/>
            <a:ext cx="2884137" cy="2015990"/>
          </a:xfrm>
          <a:prstGeom prst="rect">
            <a:avLst/>
          </a:prstGeom>
        </p:spPr>
        <p:txBody>
          <a:bodyPr/>
          <a:lstStyle>
            <a:lvl1pPr algn="ctr">
              <a:defRPr lang="en-US" sz="12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Tree>
    <p:extLst>
      <p:ext uri="{BB962C8B-B14F-4D97-AF65-F5344CB8AC3E}">
        <p14:creationId xmlns:p14="http://schemas.microsoft.com/office/powerpoint/2010/main" val="1377852692"/>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userDrawn="1">
  <p:cSld name="4_Main_1">
    <p:spTree>
      <p:nvGrpSpPr>
        <p:cNvPr id="1" name=""/>
        <p:cNvGrpSpPr/>
        <p:nvPr/>
      </p:nvGrpSpPr>
      <p:grpSpPr>
        <a:xfrm>
          <a:off x="0" y="0"/>
          <a:ext cx="0" cy="0"/>
          <a:chOff x="0" y="0"/>
          <a:chExt cx="0" cy="0"/>
        </a:xfrm>
      </p:grpSpPr>
      <p:sp>
        <p:nvSpPr>
          <p:cNvPr id="17" name="Полилиния 16">
            <a:extLst>
              <a:ext uri="{FF2B5EF4-FFF2-40B4-BE49-F238E27FC236}">
                <a16:creationId xmlns:a16="http://schemas.microsoft.com/office/drawing/2014/main" id="{CC2E8921-EB78-234E-826D-6B5E6353287D}"/>
              </a:ext>
            </a:extLst>
          </p:cNvPr>
          <p:cNvSpPr/>
          <p:nvPr userDrawn="1"/>
        </p:nvSpPr>
        <p:spPr>
          <a:xfrm rot="10800000">
            <a:off x="10379918" y="5042226"/>
            <a:ext cx="1812082" cy="1815774"/>
          </a:xfrm>
          <a:custGeom>
            <a:avLst/>
            <a:gdLst>
              <a:gd name="connsiteX0" fmla="*/ 3510284 w 16898345"/>
              <a:gd name="connsiteY0" fmla="*/ 0 h 13717589"/>
              <a:gd name="connsiteX1" fmla="*/ 16898345 w 16898345"/>
              <a:gd name="connsiteY1" fmla="*/ 0 h 13717589"/>
              <a:gd name="connsiteX2" fmla="*/ 3208428 w 16898345"/>
              <a:gd name="connsiteY2" fmla="*/ 13717589 h 13717589"/>
              <a:gd name="connsiteX3" fmla="*/ 0 w 16898345"/>
              <a:gd name="connsiteY3" fmla="*/ 13717589 h 13717589"/>
              <a:gd name="connsiteX4" fmla="*/ 0 w 16898345"/>
              <a:gd name="connsiteY4" fmla="*/ 3510283 h 13717589"/>
              <a:gd name="connsiteX5" fmla="*/ 2511634 w 16898345"/>
              <a:gd name="connsiteY5" fmla="*/ 0 h 13717589"/>
              <a:gd name="connsiteX6" fmla="*/ 0 w 16898345"/>
              <a:gd name="connsiteY6" fmla="*/ 2516715 h 13717589"/>
              <a:gd name="connsiteX7" fmla="*/ 0 w 16898345"/>
              <a:gd name="connsiteY7" fmla="*/ 2 h 13717589"/>
              <a:gd name="connsiteX0" fmla="*/ 3510284 w 3510284"/>
              <a:gd name="connsiteY0" fmla="*/ 0 h 13717589"/>
              <a:gd name="connsiteX1" fmla="*/ 3208428 w 3510284"/>
              <a:gd name="connsiteY1" fmla="*/ 13717589 h 13717589"/>
              <a:gd name="connsiteX2" fmla="*/ 0 w 3510284"/>
              <a:gd name="connsiteY2" fmla="*/ 13717589 h 13717589"/>
              <a:gd name="connsiteX3" fmla="*/ 0 w 3510284"/>
              <a:gd name="connsiteY3" fmla="*/ 3510283 h 13717589"/>
              <a:gd name="connsiteX4" fmla="*/ 3510284 w 3510284"/>
              <a:gd name="connsiteY4" fmla="*/ 0 h 13717589"/>
              <a:gd name="connsiteX5" fmla="*/ 2511634 w 3510284"/>
              <a:gd name="connsiteY5" fmla="*/ 0 h 13717589"/>
              <a:gd name="connsiteX6" fmla="*/ 0 w 3510284"/>
              <a:gd name="connsiteY6" fmla="*/ 2516715 h 13717589"/>
              <a:gd name="connsiteX7" fmla="*/ 0 w 3510284"/>
              <a:gd name="connsiteY7" fmla="*/ 2 h 13717589"/>
              <a:gd name="connsiteX8" fmla="*/ 2511634 w 3510284"/>
              <a:gd name="connsiteY8" fmla="*/ 0 h 13717589"/>
              <a:gd name="connsiteX0" fmla="*/ 3510284 w 3510284"/>
              <a:gd name="connsiteY0" fmla="*/ 0 h 13717589"/>
              <a:gd name="connsiteX1" fmla="*/ 0 w 3510284"/>
              <a:gd name="connsiteY1" fmla="*/ 13717589 h 13717589"/>
              <a:gd name="connsiteX2" fmla="*/ 0 w 3510284"/>
              <a:gd name="connsiteY2" fmla="*/ 3510283 h 13717589"/>
              <a:gd name="connsiteX3" fmla="*/ 3510284 w 3510284"/>
              <a:gd name="connsiteY3" fmla="*/ 0 h 13717589"/>
              <a:gd name="connsiteX4" fmla="*/ 2511634 w 3510284"/>
              <a:gd name="connsiteY4" fmla="*/ 0 h 13717589"/>
              <a:gd name="connsiteX5" fmla="*/ 0 w 3510284"/>
              <a:gd name="connsiteY5" fmla="*/ 2516715 h 13717589"/>
              <a:gd name="connsiteX6" fmla="*/ 0 w 3510284"/>
              <a:gd name="connsiteY6" fmla="*/ 2 h 13717589"/>
              <a:gd name="connsiteX7" fmla="*/ 2511634 w 3510284"/>
              <a:gd name="connsiteY7" fmla="*/ 0 h 13717589"/>
              <a:gd name="connsiteX0" fmla="*/ 3510284 w 3510284"/>
              <a:gd name="connsiteY0" fmla="*/ 0 h 3510283"/>
              <a:gd name="connsiteX1" fmla="*/ 0 w 3510284"/>
              <a:gd name="connsiteY1" fmla="*/ 3510283 h 3510283"/>
              <a:gd name="connsiteX2" fmla="*/ 3510284 w 3510284"/>
              <a:gd name="connsiteY2" fmla="*/ 0 h 3510283"/>
              <a:gd name="connsiteX3" fmla="*/ 2511634 w 3510284"/>
              <a:gd name="connsiteY3" fmla="*/ 0 h 3510283"/>
              <a:gd name="connsiteX4" fmla="*/ 0 w 3510284"/>
              <a:gd name="connsiteY4" fmla="*/ 2516715 h 3510283"/>
              <a:gd name="connsiteX5" fmla="*/ 0 w 3510284"/>
              <a:gd name="connsiteY5" fmla="*/ 2 h 3510283"/>
              <a:gd name="connsiteX6" fmla="*/ 2511634 w 3510284"/>
              <a:gd name="connsiteY6" fmla="*/ 0 h 3510283"/>
              <a:gd name="connsiteX0" fmla="*/ 2511634 w 2511634"/>
              <a:gd name="connsiteY0" fmla="*/ 0 h 2516715"/>
              <a:gd name="connsiteX1" fmla="*/ 0 w 2511634"/>
              <a:gd name="connsiteY1" fmla="*/ 2516715 h 2516715"/>
              <a:gd name="connsiteX2" fmla="*/ 0 w 2511634"/>
              <a:gd name="connsiteY2" fmla="*/ 2 h 2516715"/>
              <a:gd name="connsiteX3" fmla="*/ 2511634 w 2511634"/>
              <a:gd name="connsiteY3" fmla="*/ 0 h 2516715"/>
            </a:gdLst>
            <a:ahLst/>
            <a:cxnLst>
              <a:cxn ang="0">
                <a:pos x="connsiteX0" y="connsiteY0"/>
              </a:cxn>
              <a:cxn ang="0">
                <a:pos x="connsiteX1" y="connsiteY1"/>
              </a:cxn>
              <a:cxn ang="0">
                <a:pos x="connsiteX2" y="connsiteY2"/>
              </a:cxn>
              <a:cxn ang="0">
                <a:pos x="connsiteX3" y="connsiteY3"/>
              </a:cxn>
            </a:cxnLst>
            <a:rect l="l" t="t" r="r" b="b"/>
            <a:pathLst>
              <a:path w="2511634" h="2516715">
                <a:moveTo>
                  <a:pt x="2511634" y="0"/>
                </a:moveTo>
                <a:lnTo>
                  <a:pt x="0" y="2516715"/>
                </a:lnTo>
                <a:lnTo>
                  <a:pt x="0" y="2"/>
                </a:lnTo>
                <a:lnTo>
                  <a:pt x="2511634"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a:endParaRPr lang="ru-RU" sz="900"/>
          </a:p>
        </p:txBody>
      </p:sp>
      <p:sp>
        <p:nvSpPr>
          <p:cNvPr id="21" name="Заголовок 1">
            <a:extLst>
              <a:ext uri="{FF2B5EF4-FFF2-40B4-BE49-F238E27FC236}">
                <a16:creationId xmlns:a16="http://schemas.microsoft.com/office/drawing/2014/main" id="{AAC55F52-6582-CC40-9FC8-CF009078D230}"/>
              </a:ext>
            </a:extLst>
          </p:cNvPr>
          <p:cNvSpPr>
            <a:spLocks noGrp="1"/>
          </p:cNvSpPr>
          <p:nvPr>
            <p:ph type="title" hasCustomPrompt="1"/>
          </p:nvPr>
        </p:nvSpPr>
        <p:spPr>
          <a:xfrm>
            <a:off x="800856" y="837013"/>
            <a:ext cx="4215165" cy="1331993"/>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22" name="Текст 3">
            <a:extLst>
              <a:ext uri="{FF2B5EF4-FFF2-40B4-BE49-F238E27FC236}">
                <a16:creationId xmlns:a16="http://schemas.microsoft.com/office/drawing/2014/main" id="{0E802BBE-81D9-7A49-BA28-A5BF2E464935}"/>
              </a:ext>
            </a:extLst>
          </p:cNvPr>
          <p:cNvSpPr>
            <a:spLocks noGrp="1"/>
          </p:cNvSpPr>
          <p:nvPr>
            <p:ph type="body" sz="quarter" idx="21" hasCustomPrompt="1"/>
          </p:nvPr>
        </p:nvSpPr>
        <p:spPr>
          <a:xfrm>
            <a:off x="800856" y="2601004"/>
            <a:ext cx="4215165" cy="2951986"/>
          </a:xfrm>
          <a:prstGeom prst="rect">
            <a:avLst/>
          </a:prstGeom>
        </p:spPr>
        <p:txBody>
          <a:bodyPr/>
          <a:lstStyle>
            <a:lvl1pPr algn="l">
              <a:lnSpc>
                <a:spcPct val="120000"/>
              </a:lnSpc>
              <a:spcBef>
                <a:spcPts val="636"/>
              </a:spcBef>
              <a:defRPr lang="en-US" sz="14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25" name="Рисунок 24">
            <a:extLst>
              <a:ext uri="{FF2B5EF4-FFF2-40B4-BE49-F238E27FC236}">
                <a16:creationId xmlns:a16="http://schemas.microsoft.com/office/drawing/2014/main" id="{64AFA5CC-B286-AF47-A648-F1E4A42AA433}"/>
              </a:ext>
            </a:extLst>
          </p:cNvPr>
          <p:cNvSpPr>
            <a:spLocks noGrp="1"/>
          </p:cNvSpPr>
          <p:nvPr>
            <p:ph type="pic" sz="quarter" idx="24"/>
          </p:nvPr>
        </p:nvSpPr>
        <p:spPr>
          <a:xfrm>
            <a:off x="3737215" y="0"/>
            <a:ext cx="8444971" cy="6858000"/>
          </a:xfrm>
          <a:custGeom>
            <a:avLst/>
            <a:gdLst>
              <a:gd name="connsiteX0" fmla="*/ 13717588 w 16892142"/>
              <a:gd name="connsiteY0" fmla="*/ 0 h 13717588"/>
              <a:gd name="connsiteX1" fmla="*/ 16892142 w 16892142"/>
              <a:gd name="connsiteY1" fmla="*/ 0 h 13717588"/>
              <a:gd name="connsiteX2" fmla="*/ 16892142 w 16892142"/>
              <a:gd name="connsiteY2" fmla="*/ 3474418 h 13717588"/>
              <a:gd name="connsiteX3" fmla="*/ 16892142 w 16892142"/>
              <a:gd name="connsiteY3" fmla="*/ 4920081 h 13717588"/>
              <a:gd name="connsiteX4" fmla="*/ 16892142 w 16892142"/>
              <a:gd name="connsiteY4" fmla="*/ 7148331 h 13717588"/>
              <a:gd name="connsiteX5" fmla="*/ 10322884 w 16892142"/>
              <a:gd name="connsiteY5" fmla="*/ 13717588 h 13717588"/>
              <a:gd name="connsiteX6" fmla="*/ 8094635 w 16892142"/>
              <a:gd name="connsiteY6" fmla="*/ 13717588 h 13717588"/>
              <a:gd name="connsiteX7" fmla="*/ 4278475 w 16892142"/>
              <a:gd name="connsiteY7" fmla="*/ 13717588 h 13717588"/>
              <a:gd name="connsiteX8" fmla="*/ 0 w 16892142"/>
              <a:gd name="connsiteY8" fmla="*/ 13717588 h 13717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892142" h="13717588">
                <a:moveTo>
                  <a:pt x="13717588" y="0"/>
                </a:moveTo>
                <a:lnTo>
                  <a:pt x="16892142" y="0"/>
                </a:lnTo>
                <a:lnTo>
                  <a:pt x="16892142" y="3474418"/>
                </a:lnTo>
                <a:lnTo>
                  <a:pt x="16892142" y="4920081"/>
                </a:lnTo>
                <a:lnTo>
                  <a:pt x="16892142" y="7148331"/>
                </a:lnTo>
                <a:lnTo>
                  <a:pt x="10322884" y="13717588"/>
                </a:lnTo>
                <a:lnTo>
                  <a:pt x="8094635" y="13717588"/>
                </a:lnTo>
                <a:lnTo>
                  <a:pt x="4278475" y="13717588"/>
                </a:lnTo>
                <a:lnTo>
                  <a:pt x="0" y="13717588"/>
                </a:lnTo>
                <a:close/>
              </a:path>
            </a:pathLst>
          </a:custGeom>
          <a:pattFill prst="lgCheck">
            <a:fgClr>
              <a:schemeClr val="tx2">
                <a:lumMod val="25000"/>
                <a:lumOff val="75000"/>
              </a:schemeClr>
            </a:fgClr>
            <a:bgClr>
              <a:schemeClr val="tx2">
                <a:lumMod val="50000"/>
                <a:lumOff val="50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lvl1pPr>
              <a:defRPr lang="ru-RU" sz="2400" dirty="0"/>
            </a:lvl1pPr>
          </a:lstStyle>
          <a:p>
            <a:pPr marL="0" lvl="0" algn="ctr" defTabSz="1219017"/>
            <a:endParaRPr lang="ru-RU" b="1"/>
          </a:p>
        </p:txBody>
      </p:sp>
    </p:spTree>
    <p:extLst>
      <p:ext uri="{BB962C8B-B14F-4D97-AF65-F5344CB8AC3E}">
        <p14:creationId xmlns:p14="http://schemas.microsoft.com/office/powerpoint/2010/main" val="491384720"/>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userDrawn="1">
  <p:cSld name="5_Main_1">
    <p:spTree>
      <p:nvGrpSpPr>
        <p:cNvPr id="1" name=""/>
        <p:cNvGrpSpPr/>
        <p:nvPr/>
      </p:nvGrpSpPr>
      <p:grpSpPr>
        <a:xfrm>
          <a:off x="0" y="0"/>
          <a:ext cx="0" cy="0"/>
          <a:chOff x="0" y="0"/>
          <a:chExt cx="0" cy="0"/>
        </a:xfrm>
      </p:grpSpPr>
      <p:sp>
        <p:nvSpPr>
          <p:cNvPr id="14" name="Рисунок 13">
            <a:extLst>
              <a:ext uri="{FF2B5EF4-FFF2-40B4-BE49-F238E27FC236}">
                <a16:creationId xmlns:a16="http://schemas.microsoft.com/office/drawing/2014/main" id="{AE134D11-0C1F-A543-B954-0441934D983F}"/>
              </a:ext>
            </a:extLst>
          </p:cNvPr>
          <p:cNvSpPr>
            <a:spLocks noGrp="1"/>
          </p:cNvSpPr>
          <p:nvPr>
            <p:ph type="pic" sz="quarter" idx="24"/>
          </p:nvPr>
        </p:nvSpPr>
        <p:spPr>
          <a:xfrm>
            <a:off x="0" y="0"/>
            <a:ext cx="8444971" cy="6858000"/>
          </a:xfrm>
          <a:custGeom>
            <a:avLst/>
            <a:gdLst>
              <a:gd name="connsiteX0" fmla="*/ 6569258 w 16892141"/>
              <a:gd name="connsiteY0" fmla="*/ 0 h 13717588"/>
              <a:gd name="connsiteX1" fmla="*/ 8797507 w 16892141"/>
              <a:gd name="connsiteY1" fmla="*/ 0 h 13717588"/>
              <a:gd name="connsiteX2" fmla="*/ 12613667 w 16892141"/>
              <a:gd name="connsiteY2" fmla="*/ 0 h 13717588"/>
              <a:gd name="connsiteX3" fmla="*/ 16892141 w 16892141"/>
              <a:gd name="connsiteY3" fmla="*/ 0 h 13717588"/>
              <a:gd name="connsiteX4" fmla="*/ 3174554 w 16892141"/>
              <a:gd name="connsiteY4" fmla="*/ 13717588 h 13717588"/>
              <a:gd name="connsiteX5" fmla="*/ 0 w 16892141"/>
              <a:gd name="connsiteY5" fmla="*/ 13717588 h 13717588"/>
              <a:gd name="connsiteX6" fmla="*/ 0 w 16892141"/>
              <a:gd name="connsiteY6" fmla="*/ 10243170 h 13717588"/>
              <a:gd name="connsiteX7" fmla="*/ 0 w 16892141"/>
              <a:gd name="connsiteY7" fmla="*/ 8797507 h 13717588"/>
              <a:gd name="connsiteX8" fmla="*/ 0 w 16892141"/>
              <a:gd name="connsiteY8" fmla="*/ 6569257 h 13717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892141" h="13717588">
                <a:moveTo>
                  <a:pt x="6569258" y="0"/>
                </a:moveTo>
                <a:lnTo>
                  <a:pt x="8797507" y="0"/>
                </a:lnTo>
                <a:lnTo>
                  <a:pt x="12613667" y="0"/>
                </a:lnTo>
                <a:lnTo>
                  <a:pt x="16892141" y="0"/>
                </a:lnTo>
                <a:lnTo>
                  <a:pt x="3174554" y="13717588"/>
                </a:lnTo>
                <a:lnTo>
                  <a:pt x="0" y="13717588"/>
                </a:lnTo>
                <a:lnTo>
                  <a:pt x="0" y="10243170"/>
                </a:lnTo>
                <a:lnTo>
                  <a:pt x="0" y="8797507"/>
                </a:lnTo>
                <a:lnTo>
                  <a:pt x="0" y="6569257"/>
                </a:lnTo>
                <a:close/>
              </a:path>
            </a:pathLst>
          </a:custGeom>
          <a:pattFill prst="lgCheck">
            <a:fgClr>
              <a:schemeClr val="tx2">
                <a:lumMod val="25000"/>
                <a:lumOff val="75000"/>
              </a:schemeClr>
            </a:fgClr>
            <a:bgClr>
              <a:schemeClr val="tx2">
                <a:lumMod val="50000"/>
                <a:lumOff val="50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lvl1pPr>
              <a:defRPr lang="ru-RU" sz="2400" dirty="0"/>
            </a:lvl1pPr>
          </a:lstStyle>
          <a:p>
            <a:pPr marL="0" lvl="0" algn="ctr" defTabSz="1219017"/>
            <a:endParaRPr lang="ru-RU" b="1"/>
          </a:p>
        </p:txBody>
      </p:sp>
      <p:sp>
        <p:nvSpPr>
          <p:cNvPr id="23" name="Номер слайда 1">
            <a:extLst>
              <a:ext uri="{FF2B5EF4-FFF2-40B4-BE49-F238E27FC236}">
                <a16:creationId xmlns:a16="http://schemas.microsoft.com/office/drawing/2014/main" id="{EA971205-FDF0-2545-B579-DE0E918B1F9E}"/>
              </a:ext>
            </a:extLst>
          </p:cNvPr>
          <p:cNvSpPr txBox="1">
            <a:spLocks/>
          </p:cNvSpPr>
          <p:nvPr userDrawn="1"/>
        </p:nvSpPr>
        <p:spPr>
          <a:xfrm>
            <a:off x="10955907" y="6325901"/>
            <a:ext cx="1246071" cy="409215"/>
          </a:xfrm>
          <a:prstGeom prst="rect">
            <a:avLst/>
          </a:prstGeom>
        </p:spPr>
        <p:txBody>
          <a:bodyPr rIns="215972" anchor="ctr"/>
          <a:lstStyle>
            <a:defPPr>
              <a:defRPr lang="ru-RU"/>
            </a:defPPr>
            <a:lvl1pPr marL="0" algn="l" defTabSz="2438522" rtl="0" eaLnBrk="1" latinLnBrk="0" hangingPunct="1">
              <a:defRPr sz="4800" kern="1200">
                <a:solidFill>
                  <a:schemeClr val="tx1"/>
                </a:solidFill>
                <a:latin typeface="+mn-lt"/>
                <a:ea typeface="+mn-ea"/>
                <a:cs typeface="+mn-cs"/>
              </a:defRPr>
            </a:lvl1pPr>
            <a:lvl2pPr marL="1219261" algn="l" defTabSz="2438522" rtl="0" eaLnBrk="1" latinLnBrk="0" hangingPunct="1">
              <a:defRPr sz="4800" kern="1200">
                <a:solidFill>
                  <a:schemeClr val="tx1"/>
                </a:solidFill>
                <a:latin typeface="+mn-lt"/>
                <a:ea typeface="+mn-ea"/>
                <a:cs typeface="+mn-cs"/>
              </a:defRPr>
            </a:lvl2pPr>
            <a:lvl3pPr marL="2438522" algn="l" defTabSz="2438522" rtl="0" eaLnBrk="1" latinLnBrk="0" hangingPunct="1">
              <a:defRPr sz="4800" kern="1200">
                <a:solidFill>
                  <a:schemeClr val="tx1"/>
                </a:solidFill>
                <a:latin typeface="+mn-lt"/>
                <a:ea typeface="+mn-ea"/>
                <a:cs typeface="+mn-cs"/>
              </a:defRPr>
            </a:lvl3pPr>
            <a:lvl4pPr marL="3657783" algn="l" defTabSz="2438522" rtl="0" eaLnBrk="1" latinLnBrk="0" hangingPunct="1">
              <a:defRPr sz="4800" kern="1200">
                <a:solidFill>
                  <a:schemeClr val="tx1"/>
                </a:solidFill>
                <a:latin typeface="+mn-lt"/>
                <a:ea typeface="+mn-ea"/>
                <a:cs typeface="+mn-cs"/>
              </a:defRPr>
            </a:lvl4pPr>
            <a:lvl5pPr marL="4877044" algn="l" defTabSz="2438522" rtl="0" eaLnBrk="1" latinLnBrk="0" hangingPunct="1">
              <a:defRPr sz="4800" kern="1200">
                <a:solidFill>
                  <a:schemeClr val="tx1"/>
                </a:solidFill>
                <a:latin typeface="+mn-lt"/>
                <a:ea typeface="+mn-ea"/>
                <a:cs typeface="+mn-cs"/>
              </a:defRPr>
            </a:lvl5pPr>
            <a:lvl6pPr marL="6096305" algn="l" defTabSz="2438522" rtl="0" eaLnBrk="1" latinLnBrk="0" hangingPunct="1">
              <a:defRPr sz="4800" kern="1200">
                <a:solidFill>
                  <a:schemeClr val="tx1"/>
                </a:solidFill>
                <a:latin typeface="+mn-lt"/>
                <a:ea typeface="+mn-ea"/>
                <a:cs typeface="+mn-cs"/>
              </a:defRPr>
            </a:lvl6pPr>
            <a:lvl7pPr marL="7315566" algn="l" defTabSz="2438522" rtl="0" eaLnBrk="1" latinLnBrk="0" hangingPunct="1">
              <a:defRPr sz="4800" kern="1200">
                <a:solidFill>
                  <a:schemeClr val="tx1"/>
                </a:solidFill>
                <a:latin typeface="+mn-lt"/>
                <a:ea typeface="+mn-ea"/>
                <a:cs typeface="+mn-cs"/>
              </a:defRPr>
            </a:lvl7pPr>
            <a:lvl8pPr marL="8534827" algn="l" defTabSz="2438522" rtl="0" eaLnBrk="1" latinLnBrk="0" hangingPunct="1">
              <a:defRPr sz="4800" kern="1200">
                <a:solidFill>
                  <a:schemeClr val="tx1"/>
                </a:solidFill>
                <a:latin typeface="+mn-lt"/>
                <a:ea typeface="+mn-ea"/>
                <a:cs typeface="+mn-cs"/>
              </a:defRPr>
            </a:lvl8pPr>
            <a:lvl9pPr marL="9754088" algn="l" defTabSz="2438522" rtl="0" eaLnBrk="1" latinLnBrk="0" hangingPunct="1">
              <a:defRPr sz="4800" kern="1200">
                <a:solidFill>
                  <a:schemeClr val="tx1"/>
                </a:solidFill>
                <a:latin typeface="+mn-lt"/>
                <a:ea typeface="+mn-ea"/>
                <a:cs typeface="+mn-cs"/>
              </a:defRPr>
            </a:lvl9pPr>
          </a:lstStyle>
          <a:p>
            <a:pPr algn="r" defTabSz="1219079">
              <a:lnSpc>
                <a:spcPct val="150000"/>
              </a:lnSpc>
              <a:spcBef>
                <a:spcPts val="432"/>
              </a:spcBef>
            </a:pPr>
            <a:fld id="{E8BBD06A-759F-43F0-9FDD-30D8801384DF}" type="slidenum">
              <a:rPr lang="ru-RU" sz="1600" smtClean="0">
                <a:solidFill>
                  <a:schemeClr val="tx2">
                    <a:lumMod val="50000"/>
                    <a:lumOff val="50000"/>
                  </a:schemeClr>
                </a:solidFill>
                <a:latin typeface="Tahoma" charset="0"/>
                <a:ea typeface="Tahoma" charset="0"/>
                <a:cs typeface="Tahoma" charset="0"/>
              </a:rPr>
              <a:pPr algn="r" defTabSz="1219079">
                <a:lnSpc>
                  <a:spcPct val="150000"/>
                </a:lnSpc>
                <a:spcBef>
                  <a:spcPts val="432"/>
                </a:spcBef>
              </a:pPr>
              <a:t>‹#›</a:t>
            </a:fld>
            <a:endParaRPr lang="ru-RU" sz="1600">
              <a:solidFill>
                <a:schemeClr val="tx2">
                  <a:lumMod val="50000"/>
                  <a:lumOff val="50000"/>
                </a:schemeClr>
              </a:solidFill>
              <a:latin typeface="Tahoma" charset="0"/>
              <a:ea typeface="Tahoma" charset="0"/>
              <a:cs typeface="Tahoma" charset="0"/>
            </a:endParaRPr>
          </a:p>
        </p:txBody>
      </p:sp>
      <p:sp>
        <p:nvSpPr>
          <p:cNvPr id="9" name="Полилиния 8">
            <a:extLst>
              <a:ext uri="{FF2B5EF4-FFF2-40B4-BE49-F238E27FC236}">
                <a16:creationId xmlns:a16="http://schemas.microsoft.com/office/drawing/2014/main" id="{576C1918-5F53-964A-8F37-581D0A7B9750}"/>
              </a:ext>
            </a:extLst>
          </p:cNvPr>
          <p:cNvSpPr/>
          <p:nvPr userDrawn="1"/>
        </p:nvSpPr>
        <p:spPr>
          <a:xfrm>
            <a:off x="0" y="-1"/>
            <a:ext cx="1812082" cy="1815774"/>
          </a:xfrm>
          <a:custGeom>
            <a:avLst/>
            <a:gdLst>
              <a:gd name="connsiteX0" fmla="*/ 3510284 w 16898345"/>
              <a:gd name="connsiteY0" fmla="*/ 0 h 13717589"/>
              <a:gd name="connsiteX1" fmla="*/ 16898345 w 16898345"/>
              <a:gd name="connsiteY1" fmla="*/ 0 h 13717589"/>
              <a:gd name="connsiteX2" fmla="*/ 3208428 w 16898345"/>
              <a:gd name="connsiteY2" fmla="*/ 13717589 h 13717589"/>
              <a:gd name="connsiteX3" fmla="*/ 0 w 16898345"/>
              <a:gd name="connsiteY3" fmla="*/ 13717589 h 13717589"/>
              <a:gd name="connsiteX4" fmla="*/ 0 w 16898345"/>
              <a:gd name="connsiteY4" fmla="*/ 3510283 h 13717589"/>
              <a:gd name="connsiteX5" fmla="*/ 2511634 w 16898345"/>
              <a:gd name="connsiteY5" fmla="*/ 0 h 13717589"/>
              <a:gd name="connsiteX6" fmla="*/ 0 w 16898345"/>
              <a:gd name="connsiteY6" fmla="*/ 2516715 h 13717589"/>
              <a:gd name="connsiteX7" fmla="*/ 0 w 16898345"/>
              <a:gd name="connsiteY7" fmla="*/ 2 h 13717589"/>
              <a:gd name="connsiteX0" fmla="*/ 3510284 w 3510284"/>
              <a:gd name="connsiteY0" fmla="*/ 0 h 13717589"/>
              <a:gd name="connsiteX1" fmla="*/ 3208428 w 3510284"/>
              <a:gd name="connsiteY1" fmla="*/ 13717589 h 13717589"/>
              <a:gd name="connsiteX2" fmla="*/ 0 w 3510284"/>
              <a:gd name="connsiteY2" fmla="*/ 13717589 h 13717589"/>
              <a:gd name="connsiteX3" fmla="*/ 0 w 3510284"/>
              <a:gd name="connsiteY3" fmla="*/ 3510283 h 13717589"/>
              <a:gd name="connsiteX4" fmla="*/ 3510284 w 3510284"/>
              <a:gd name="connsiteY4" fmla="*/ 0 h 13717589"/>
              <a:gd name="connsiteX5" fmla="*/ 2511634 w 3510284"/>
              <a:gd name="connsiteY5" fmla="*/ 0 h 13717589"/>
              <a:gd name="connsiteX6" fmla="*/ 0 w 3510284"/>
              <a:gd name="connsiteY6" fmla="*/ 2516715 h 13717589"/>
              <a:gd name="connsiteX7" fmla="*/ 0 w 3510284"/>
              <a:gd name="connsiteY7" fmla="*/ 2 h 13717589"/>
              <a:gd name="connsiteX8" fmla="*/ 2511634 w 3510284"/>
              <a:gd name="connsiteY8" fmla="*/ 0 h 13717589"/>
              <a:gd name="connsiteX0" fmla="*/ 3510284 w 3510284"/>
              <a:gd name="connsiteY0" fmla="*/ 0 h 13717589"/>
              <a:gd name="connsiteX1" fmla="*/ 0 w 3510284"/>
              <a:gd name="connsiteY1" fmla="*/ 13717589 h 13717589"/>
              <a:gd name="connsiteX2" fmla="*/ 0 w 3510284"/>
              <a:gd name="connsiteY2" fmla="*/ 3510283 h 13717589"/>
              <a:gd name="connsiteX3" fmla="*/ 3510284 w 3510284"/>
              <a:gd name="connsiteY3" fmla="*/ 0 h 13717589"/>
              <a:gd name="connsiteX4" fmla="*/ 2511634 w 3510284"/>
              <a:gd name="connsiteY4" fmla="*/ 0 h 13717589"/>
              <a:gd name="connsiteX5" fmla="*/ 0 w 3510284"/>
              <a:gd name="connsiteY5" fmla="*/ 2516715 h 13717589"/>
              <a:gd name="connsiteX6" fmla="*/ 0 w 3510284"/>
              <a:gd name="connsiteY6" fmla="*/ 2 h 13717589"/>
              <a:gd name="connsiteX7" fmla="*/ 2511634 w 3510284"/>
              <a:gd name="connsiteY7" fmla="*/ 0 h 13717589"/>
              <a:gd name="connsiteX0" fmla="*/ 3510284 w 3510284"/>
              <a:gd name="connsiteY0" fmla="*/ 0 h 3510283"/>
              <a:gd name="connsiteX1" fmla="*/ 0 w 3510284"/>
              <a:gd name="connsiteY1" fmla="*/ 3510283 h 3510283"/>
              <a:gd name="connsiteX2" fmla="*/ 3510284 w 3510284"/>
              <a:gd name="connsiteY2" fmla="*/ 0 h 3510283"/>
              <a:gd name="connsiteX3" fmla="*/ 2511634 w 3510284"/>
              <a:gd name="connsiteY3" fmla="*/ 0 h 3510283"/>
              <a:gd name="connsiteX4" fmla="*/ 0 w 3510284"/>
              <a:gd name="connsiteY4" fmla="*/ 2516715 h 3510283"/>
              <a:gd name="connsiteX5" fmla="*/ 0 w 3510284"/>
              <a:gd name="connsiteY5" fmla="*/ 2 h 3510283"/>
              <a:gd name="connsiteX6" fmla="*/ 2511634 w 3510284"/>
              <a:gd name="connsiteY6" fmla="*/ 0 h 3510283"/>
              <a:gd name="connsiteX0" fmla="*/ 2511634 w 2511634"/>
              <a:gd name="connsiteY0" fmla="*/ 0 h 2516715"/>
              <a:gd name="connsiteX1" fmla="*/ 0 w 2511634"/>
              <a:gd name="connsiteY1" fmla="*/ 2516715 h 2516715"/>
              <a:gd name="connsiteX2" fmla="*/ 0 w 2511634"/>
              <a:gd name="connsiteY2" fmla="*/ 2 h 2516715"/>
              <a:gd name="connsiteX3" fmla="*/ 2511634 w 2511634"/>
              <a:gd name="connsiteY3" fmla="*/ 0 h 2516715"/>
            </a:gdLst>
            <a:ahLst/>
            <a:cxnLst>
              <a:cxn ang="0">
                <a:pos x="connsiteX0" y="connsiteY0"/>
              </a:cxn>
              <a:cxn ang="0">
                <a:pos x="connsiteX1" y="connsiteY1"/>
              </a:cxn>
              <a:cxn ang="0">
                <a:pos x="connsiteX2" y="connsiteY2"/>
              </a:cxn>
              <a:cxn ang="0">
                <a:pos x="connsiteX3" y="connsiteY3"/>
              </a:cxn>
            </a:cxnLst>
            <a:rect l="l" t="t" r="r" b="b"/>
            <a:pathLst>
              <a:path w="2511634" h="2516715">
                <a:moveTo>
                  <a:pt x="2511634" y="0"/>
                </a:moveTo>
                <a:lnTo>
                  <a:pt x="0" y="2516715"/>
                </a:lnTo>
                <a:lnTo>
                  <a:pt x="0" y="2"/>
                </a:lnTo>
                <a:lnTo>
                  <a:pt x="2511634"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a:endParaRPr lang="ru-RU" sz="900"/>
          </a:p>
        </p:txBody>
      </p:sp>
      <p:sp>
        <p:nvSpPr>
          <p:cNvPr id="11" name="Заголовок 1">
            <a:extLst>
              <a:ext uri="{FF2B5EF4-FFF2-40B4-BE49-F238E27FC236}">
                <a16:creationId xmlns:a16="http://schemas.microsoft.com/office/drawing/2014/main" id="{34197ECF-6334-2C4C-A697-EFD2F2624467}"/>
              </a:ext>
            </a:extLst>
          </p:cNvPr>
          <p:cNvSpPr>
            <a:spLocks noGrp="1"/>
          </p:cNvSpPr>
          <p:nvPr>
            <p:ph type="title" hasCustomPrompt="1"/>
          </p:nvPr>
        </p:nvSpPr>
        <p:spPr>
          <a:xfrm>
            <a:off x="6959665" y="837012"/>
            <a:ext cx="4248237" cy="1368267"/>
          </a:xfrm>
          <a:prstGeom prst="rect">
            <a:avLst/>
          </a:prstGeom>
        </p:spPr>
        <p:txBody>
          <a:bodyPr>
            <a:noAutofit/>
          </a:bodyPr>
          <a:lstStyle>
            <a:lvl1pPr marL="0" marR="0" indent="0" algn="r"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2" name="Текст 3">
            <a:extLst>
              <a:ext uri="{FF2B5EF4-FFF2-40B4-BE49-F238E27FC236}">
                <a16:creationId xmlns:a16="http://schemas.microsoft.com/office/drawing/2014/main" id="{44719694-D80D-9748-8952-3F22FD4FD6E7}"/>
              </a:ext>
            </a:extLst>
          </p:cNvPr>
          <p:cNvSpPr>
            <a:spLocks noGrp="1"/>
          </p:cNvSpPr>
          <p:nvPr>
            <p:ph type="body" sz="quarter" idx="19" hasCustomPrompt="1"/>
          </p:nvPr>
        </p:nvSpPr>
        <p:spPr>
          <a:xfrm>
            <a:off x="6959665" y="2608214"/>
            <a:ext cx="4247919" cy="3341308"/>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Tree>
    <p:extLst>
      <p:ext uri="{BB962C8B-B14F-4D97-AF65-F5344CB8AC3E}">
        <p14:creationId xmlns:p14="http://schemas.microsoft.com/office/powerpoint/2010/main" val="614976760"/>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userDrawn="1">
  <p:cSld name="6_Main_1">
    <p:spTree>
      <p:nvGrpSpPr>
        <p:cNvPr id="1" name=""/>
        <p:cNvGrpSpPr/>
        <p:nvPr/>
      </p:nvGrpSpPr>
      <p:grpSpPr>
        <a:xfrm>
          <a:off x="0" y="0"/>
          <a:ext cx="0" cy="0"/>
          <a:chOff x="0" y="0"/>
          <a:chExt cx="0" cy="0"/>
        </a:xfrm>
      </p:grpSpPr>
      <p:sp>
        <p:nvSpPr>
          <p:cNvPr id="23" name="Номер слайда 1">
            <a:extLst>
              <a:ext uri="{FF2B5EF4-FFF2-40B4-BE49-F238E27FC236}">
                <a16:creationId xmlns:a16="http://schemas.microsoft.com/office/drawing/2014/main" id="{EA971205-FDF0-2545-B579-DE0E918B1F9E}"/>
              </a:ext>
            </a:extLst>
          </p:cNvPr>
          <p:cNvSpPr txBox="1">
            <a:spLocks/>
          </p:cNvSpPr>
          <p:nvPr userDrawn="1"/>
        </p:nvSpPr>
        <p:spPr>
          <a:xfrm>
            <a:off x="10955907" y="6325901"/>
            <a:ext cx="1246071" cy="409215"/>
          </a:xfrm>
          <a:prstGeom prst="rect">
            <a:avLst/>
          </a:prstGeom>
        </p:spPr>
        <p:txBody>
          <a:bodyPr rIns="215972" anchor="ctr"/>
          <a:lstStyle>
            <a:defPPr>
              <a:defRPr lang="ru-RU"/>
            </a:defPPr>
            <a:lvl1pPr marL="0" algn="l" defTabSz="2438522" rtl="0" eaLnBrk="1" latinLnBrk="0" hangingPunct="1">
              <a:defRPr sz="4800" kern="1200">
                <a:solidFill>
                  <a:schemeClr val="tx1"/>
                </a:solidFill>
                <a:latin typeface="+mn-lt"/>
                <a:ea typeface="+mn-ea"/>
                <a:cs typeface="+mn-cs"/>
              </a:defRPr>
            </a:lvl1pPr>
            <a:lvl2pPr marL="1219261" algn="l" defTabSz="2438522" rtl="0" eaLnBrk="1" latinLnBrk="0" hangingPunct="1">
              <a:defRPr sz="4800" kern="1200">
                <a:solidFill>
                  <a:schemeClr val="tx1"/>
                </a:solidFill>
                <a:latin typeface="+mn-lt"/>
                <a:ea typeface="+mn-ea"/>
                <a:cs typeface="+mn-cs"/>
              </a:defRPr>
            </a:lvl2pPr>
            <a:lvl3pPr marL="2438522" algn="l" defTabSz="2438522" rtl="0" eaLnBrk="1" latinLnBrk="0" hangingPunct="1">
              <a:defRPr sz="4800" kern="1200">
                <a:solidFill>
                  <a:schemeClr val="tx1"/>
                </a:solidFill>
                <a:latin typeface="+mn-lt"/>
                <a:ea typeface="+mn-ea"/>
                <a:cs typeface="+mn-cs"/>
              </a:defRPr>
            </a:lvl3pPr>
            <a:lvl4pPr marL="3657783" algn="l" defTabSz="2438522" rtl="0" eaLnBrk="1" latinLnBrk="0" hangingPunct="1">
              <a:defRPr sz="4800" kern="1200">
                <a:solidFill>
                  <a:schemeClr val="tx1"/>
                </a:solidFill>
                <a:latin typeface="+mn-lt"/>
                <a:ea typeface="+mn-ea"/>
                <a:cs typeface="+mn-cs"/>
              </a:defRPr>
            </a:lvl4pPr>
            <a:lvl5pPr marL="4877044" algn="l" defTabSz="2438522" rtl="0" eaLnBrk="1" latinLnBrk="0" hangingPunct="1">
              <a:defRPr sz="4800" kern="1200">
                <a:solidFill>
                  <a:schemeClr val="tx1"/>
                </a:solidFill>
                <a:latin typeface="+mn-lt"/>
                <a:ea typeface="+mn-ea"/>
                <a:cs typeface="+mn-cs"/>
              </a:defRPr>
            </a:lvl5pPr>
            <a:lvl6pPr marL="6096305" algn="l" defTabSz="2438522" rtl="0" eaLnBrk="1" latinLnBrk="0" hangingPunct="1">
              <a:defRPr sz="4800" kern="1200">
                <a:solidFill>
                  <a:schemeClr val="tx1"/>
                </a:solidFill>
                <a:latin typeface="+mn-lt"/>
                <a:ea typeface="+mn-ea"/>
                <a:cs typeface="+mn-cs"/>
              </a:defRPr>
            </a:lvl6pPr>
            <a:lvl7pPr marL="7315566" algn="l" defTabSz="2438522" rtl="0" eaLnBrk="1" latinLnBrk="0" hangingPunct="1">
              <a:defRPr sz="4800" kern="1200">
                <a:solidFill>
                  <a:schemeClr val="tx1"/>
                </a:solidFill>
                <a:latin typeface="+mn-lt"/>
                <a:ea typeface="+mn-ea"/>
                <a:cs typeface="+mn-cs"/>
              </a:defRPr>
            </a:lvl7pPr>
            <a:lvl8pPr marL="8534827" algn="l" defTabSz="2438522" rtl="0" eaLnBrk="1" latinLnBrk="0" hangingPunct="1">
              <a:defRPr sz="4800" kern="1200">
                <a:solidFill>
                  <a:schemeClr val="tx1"/>
                </a:solidFill>
                <a:latin typeface="+mn-lt"/>
                <a:ea typeface="+mn-ea"/>
                <a:cs typeface="+mn-cs"/>
              </a:defRPr>
            </a:lvl8pPr>
            <a:lvl9pPr marL="9754088" algn="l" defTabSz="2438522" rtl="0" eaLnBrk="1" latinLnBrk="0" hangingPunct="1">
              <a:defRPr sz="4800" kern="1200">
                <a:solidFill>
                  <a:schemeClr val="tx1"/>
                </a:solidFill>
                <a:latin typeface="+mn-lt"/>
                <a:ea typeface="+mn-ea"/>
                <a:cs typeface="+mn-cs"/>
              </a:defRPr>
            </a:lvl9pPr>
          </a:lstStyle>
          <a:p>
            <a:pPr algn="r" defTabSz="1219079">
              <a:lnSpc>
                <a:spcPct val="150000"/>
              </a:lnSpc>
              <a:spcBef>
                <a:spcPts val="432"/>
              </a:spcBef>
            </a:pPr>
            <a:fld id="{E8BBD06A-759F-43F0-9FDD-30D8801384DF}" type="slidenum">
              <a:rPr lang="ru-RU" sz="1600" smtClean="0">
                <a:solidFill>
                  <a:schemeClr val="tx2">
                    <a:lumMod val="50000"/>
                    <a:lumOff val="50000"/>
                  </a:schemeClr>
                </a:solidFill>
                <a:latin typeface="Tahoma" charset="0"/>
                <a:ea typeface="Tahoma" charset="0"/>
                <a:cs typeface="Tahoma" charset="0"/>
              </a:rPr>
              <a:pPr algn="r" defTabSz="1219079">
                <a:lnSpc>
                  <a:spcPct val="150000"/>
                </a:lnSpc>
                <a:spcBef>
                  <a:spcPts val="432"/>
                </a:spcBef>
              </a:pPr>
              <a:t>‹#›</a:t>
            </a:fld>
            <a:endParaRPr lang="ru-RU" sz="1600">
              <a:solidFill>
                <a:schemeClr val="tx2">
                  <a:lumMod val="50000"/>
                  <a:lumOff val="50000"/>
                </a:schemeClr>
              </a:solidFill>
              <a:latin typeface="Tahoma" charset="0"/>
              <a:ea typeface="Tahoma" charset="0"/>
              <a:cs typeface="Tahoma" charset="0"/>
            </a:endParaRPr>
          </a:p>
        </p:txBody>
      </p:sp>
      <p:sp>
        <p:nvSpPr>
          <p:cNvPr id="13" name="Заголовок 1">
            <a:extLst>
              <a:ext uri="{FF2B5EF4-FFF2-40B4-BE49-F238E27FC236}">
                <a16:creationId xmlns:a16="http://schemas.microsoft.com/office/drawing/2014/main" id="{09C5B4CE-333A-3444-8594-5B8D45461A67}"/>
              </a:ext>
            </a:extLst>
          </p:cNvPr>
          <p:cNvSpPr>
            <a:spLocks noGrp="1"/>
          </p:cNvSpPr>
          <p:nvPr>
            <p:ph type="title" hasCustomPrompt="1"/>
          </p:nvPr>
        </p:nvSpPr>
        <p:spPr>
          <a:xfrm>
            <a:off x="800856" y="837013"/>
            <a:ext cx="4215165" cy="1331993"/>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5" name="Текст 3">
            <a:extLst>
              <a:ext uri="{FF2B5EF4-FFF2-40B4-BE49-F238E27FC236}">
                <a16:creationId xmlns:a16="http://schemas.microsoft.com/office/drawing/2014/main" id="{04D0F2D5-25D3-9748-A386-5D241D47E8D3}"/>
              </a:ext>
            </a:extLst>
          </p:cNvPr>
          <p:cNvSpPr>
            <a:spLocks noGrp="1"/>
          </p:cNvSpPr>
          <p:nvPr>
            <p:ph type="body" sz="quarter" idx="21" hasCustomPrompt="1"/>
          </p:nvPr>
        </p:nvSpPr>
        <p:spPr>
          <a:xfrm>
            <a:off x="800856" y="2601004"/>
            <a:ext cx="4215165" cy="2951986"/>
          </a:xfrm>
          <a:prstGeom prst="rect">
            <a:avLst/>
          </a:prstGeom>
        </p:spPr>
        <p:txBody>
          <a:bodyPr/>
          <a:lstStyle>
            <a:lvl1pPr algn="l">
              <a:lnSpc>
                <a:spcPct val="120000"/>
              </a:lnSpc>
              <a:spcBef>
                <a:spcPts val="636"/>
              </a:spcBef>
              <a:defRPr lang="en-US" sz="14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17" name="Рисунок 16">
            <a:extLst>
              <a:ext uri="{FF2B5EF4-FFF2-40B4-BE49-F238E27FC236}">
                <a16:creationId xmlns:a16="http://schemas.microsoft.com/office/drawing/2014/main" id="{B5BB16A5-62F1-C040-AD4C-EB91162C91E4}"/>
              </a:ext>
            </a:extLst>
          </p:cNvPr>
          <p:cNvSpPr>
            <a:spLocks noGrp="1"/>
          </p:cNvSpPr>
          <p:nvPr>
            <p:ph type="pic" sz="quarter" idx="24"/>
          </p:nvPr>
        </p:nvSpPr>
        <p:spPr>
          <a:xfrm>
            <a:off x="3743929" y="-6886"/>
            <a:ext cx="8448072" cy="6858000"/>
          </a:xfrm>
          <a:custGeom>
            <a:avLst/>
            <a:gdLst>
              <a:gd name="connsiteX0" fmla="*/ 13689917 w 16898345"/>
              <a:gd name="connsiteY0" fmla="*/ 0 h 13717589"/>
              <a:gd name="connsiteX1" fmla="*/ 16898345 w 16898345"/>
              <a:gd name="connsiteY1" fmla="*/ 0 h 13717589"/>
              <a:gd name="connsiteX2" fmla="*/ 16898345 w 16898345"/>
              <a:gd name="connsiteY2" fmla="*/ 10207306 h 13717589"/>
              <a:gd name="connsiteX3" fmla="*/ 13388061 w 16898345"/>
              <a:gd name="connsiteY3" fmla="*/ 13717589 h 13717589"/>
              <a:gd name="connsiteX4" fmla="*/ 0 w 16898345"/>
              <a:gd name="connsiteY4" fmla="*/ 13717589 h 137175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98345" h="13717589">
                <a:moveTo>
                  <a:pt x="13689917" y="0"/>
                </a:moveTo>
                <a:lnTo>
                  <a:pt x="16898345" y="0"/>
                </a:lnTo>
                <a:lnTo>
                  <a:pt x="16898345" y="10207306"/>
                </a:lnTo>
                <a:lnTo>
                  <a:pt x="13388061" y="13717589"/>
                </a:lnTo>
                <a:lnTo>
                  <a:pt x="0" y="13717589"/>
                </a:lnTo>
                <a:close/>
              </a:path>
            </a:pathLst>
          </a:custGeom>
          <a:pattFill prst="lgCheck">
            <a:fgClr>
              <a:schemeClr val="tx2">
                <a:lumMod val="25000"/>
                <a:lumOff val="75000"/>
              </a:schemeClr>
            </a:fgClr>
            <a:bgClr>
              <a:schemeClr val="tx2">
                <a:lumMod val="50000"/>
                <a:lumOff val="50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lvl1pPr>
              <a:defRPr lang="ru-RU" sz="2400" dirty="0"/>
            </a:lvl1pPr>
          </a:lstStyle>
          <a:p>
            <a:pPr marL="0" lvl="0" algn="ctr" defTabSz="1219017"/>
            <a:endParaRPr lang="ru-RU" b="1"/>
          </a:p>
        </p:txBody>
      </p:sp>
    </p:spTree>
    <p:extLst>
      <p:ext uri="{BB962C8B-B14F-4D97-AF65-F5344CB8AC3E}">
        <p14:creationId xmlns:p14="http://schemas.microsoft.com/office/powerpoint/2010/main" val="4049644946"/>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userDrawn="1">
  <p:cSld name="7_Main_1">
    <p:spTree>
      <p:nvGrpSpPr>
        <p:cNvPr id="1" name=""/>
        <p:cNvGrpSpPr/>
        <p:nvPr/>
      </p:nvGrpSpPr>
      <p:grpSpPr>
        <a:xfrm>
          <a:off x="0" y="0"/>
          <a:ext cx="0" cy="0"/>
          <a:chOff x="0" y="0"/>
          <a:chExt cx="0" cy="0"/>
        </a:xfrm>
      </p:grpSpPr>
      <p:sp>
        <p:nvSpPr>
          <p:cNvPr id="12" name="Рисунок 11">
            <a:extLst>
              <a:ext uri="{FF2B5EF4-FFF2-40B4-BE49-F238E27FC236}">
                <a16:creationId xmlns:a16="http://schemas.microsoft.com/office/drawing/2014/main" id="{034910D2-18D3-6748-8705-52C58C2A263F}"/>
              </a:ext>
            </a:extLst>
          </p:cNvPr>
          <p:cNvSpPr>
            <a:spLocks noGrp="1"/>
          </p:cNvSpPr>
          <p:nvPr>
            <p:ph type="pic" sz="quarter" idx="24"/>
          </p:nvPr>
        </p:nvSpPr>
        <p:spPr>
          <a:xfrm>
            <a:off x="0" y="0"/>
            <a:ext cx="8448072" cy="6858000"/>
          </a:xfrm>
          <a:custGeom>
            <a:avLst/>
            <a:gdLst>
              <a:gd name="connsiteX0" fmla="*/ 3510284 w 16898344"/>
              <a:gd name="connsiteY0" fmla="*/ 0 h 13717589"/>
              <a:gd name="connsiteX1" fmla="*/ 16898344 w 16898344"/>
              <a:gd name="connsiteY1" fmla="*/ 0 h 13717589"/>
              <a:gd name="connsiteX2" fmla="*/ 3208428 w 16898344"/>
              <a:gd name="connsiteY2" fmla="*/ 13717589 h 13717589"/>
              <a:gd name="connsiteX3" fmla="*/ 0 w 16898344"/>
              <a:gd name="connsiteY3" fmla="*/ 13717589 h 13717589"/>
              <a:gd name="connsiteX4" fmla="*/ 0 w 16898344"/>
              <a:gd name="connsiteY4" fmla="*/ 3510283 h 137175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98344" h="13717589">
                <a:moveTo>
                  <a:pt x="3510284" y="0"/>
                </a:moveTo>
                <a:lnTo>
                  <a:pt x="16898344" y="0"/>
                </a:lnTo>
                <a:lnTo>
                  <a:pt x="3208428" y="13717589"/>
                </a:lnTo>
                <a:lnTo>
                  <a:pt x="0" y="13717589"/>
                </a:lnTo>
                <a:lnTo>
                  <a:pt x="0" y="3510283"/>
                </a:lnTo>
                <a:close/>
              </a:path>
            </a:pathLst>
          </a:custGeom>
          <a:pattFill prst="lgCheck">
            <a:fgClr>
              <a:schemeClr val="tx2">
                <a:lumMod val="25000"/>
                <a:lumOff val="75000"/>
              </a:schemeClr>
            </a:fgClr>
            <a:bgClr>
              <a:schemeClr val="tx2">
                <a:lumMod val="50000"/>
                <a:lumOff val="50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lvl1pPr>
              <a:defRPr lang="ru-RU" sz="2400" dirty="0"/>
            </a:lvl1pPr>
          </a:lstStyle>
          <a:p>
            <a:pPr marL="0" lvl="0" algn="ctr" defTabSz="1219017"/>
            <a:endParaRPr lang="ru-RU" b="1"/>
          </a:p>
        </p:txBody>
      </p:sp>
      <p:sp>
        <p:nvSpPr>
          <p:cNvPr id="23" name="Номер слайда 1">
            <a:extLst>
              <a:ext uri="{FF2B5EF4-FFF2-40B4-BE49-F238E27FC236}">
                <a16:creationId xmlns:a16="http://schemas.microsoft.com/office/drawing/2014/main" id="{EA971205-FDF0-2545-B579-DE0E918B1F9E}"/>
              </a:ext>
            </a:extLst>
          </p:cNvPr>
          <p:cNvSpPr txBox="1">
            <a:spLocks/>
          </p:cNvSpPr>
          <p:nvPr userDrawn="1"/>
        </p:nvSpPr>
        <p:spPr>
          <a:xfrm>
            <a:off x="10955907" y="6325901"/>
            <a:ext cx="1246071" cy="409215"/>
          </a:xfrm>
          <a:prstGeom prst="rect">
            <a:avLst/>
          </a:prstGeom>
        </p:spPr>
        <p:txBody>
          <a:bodyPr rIns="215972" anchor="ctr"/>
          <a:lstStyle>
            <a:defPPr>
              <a:defRPr lang="ru-RU"/>
            </a:defPPr>
            <a:lvl1pPr marL="0" algn="l" defTabSz="2438522" rtl="0" eaLnBrk="1" latinLnBrk="0" hangingPunct="1">
              <a:defRPr sz="4800" kern="1200">
                <a:solidFill>
                  <a:schemeClr val="tx1"/>
                </a:solidFill>
                <a:latin typeface="+mn-lt"/>
                <a:ea typeface="+mn-ea"/>
                <a:cs typeface="+mn-cs"/>
              </a:defRPr>
            </a:lvl1pPr>
            <a:lvl2pPr marL="1219261" algn="l" defTabSz="2438522" rtl="0" eaLnBrk="1" latinLnBrk="0" hangingPunct="1">
              <a:defRPr sz="4800" kern="1200">
                <a:solidFill>
                  <a:schemeClr val="tx1"/>
                </a:solidFill>
                <a:latin typeface="+mn-lt"/>
                <a:ea typeface="+mn-ea"/>
                <a:cs typeface="+mn-cs"/>
              </a:defRPr>
            </a:lvl2pPr>
            <a:lvl3pPr marL="2438522" algn="l" defTabSz="2438522" rtl="0" eaLnBrk="1" latinLnBrk="0" hangingPunct="1">
              <a:defRPr sz="4800" kern="1200">
                <a:solidFill>
                  <a:schemeClr val="tx1"/>
                </a:solidFill>
                <a:latin typeface="+mn-lt"/>
                <a:ea typeface="+mn-ea"/>
                <a:cs typeface="+mn-cs"/>
              </a:defRPr>
            </a:lvl3pPr>
            <a:lvl4pPr marL="3657783" algn="l" defTabSz="2438522" rtl="0" eaLnBrk="1" latinLnBrk="0" hangingPunct="1">
              <a:defRPr sz="4800" kern="1200">
                <a:solidFill>
                  <a:schemeClr val="tx1"/>
                </a:solidFill>
                <a:latin typeface="+mn-lt"/>
                <a:ea typeface="+mn-ea"/>
                <a:cs typeface="+mn-cs"/>
              </a:defRPr>
            </a:lvl4pPr>
            <a:lvl5pPr marL="4877044" algn="l" defTabSz="2438522" rtl="0" eaLnBrk="1" latinLnBrk="0" hangingPunct="1">
              <a:defRPr sz="4800" kern="1200">
                <a:solidFill>
                  <a:schemeClr val="tx1"/>
                </a:solidFill>
                <a:latin typeface="+mn-lt"/>
                <a:ea typeface="+mn-ea"/>
                <a:cs typeface="+mn-cs"/>
              </a:defRPr>
            </a:lvl5pPr>
            <a:lvl6pPr marL="6096305" algn="l" defTabSz="2438522" rtl="0" eaLnBrk="1" latinLnBrk="0" hangingPunct="1">
              <a:defRPr sz="4800" kern="1200">
                <a:solidFill>
                  <a:schemeClr val="tx1"/>
                </a:solidFill>
                <a:latin typeface="+mn-lt"/>
                <a:ea typeface="+mn-ea"/>
                <a:cs typeface="+mn-cs"/>
              </a:defRPr>
            </a:lvl6pPr>
            <a:lvl7pPr marL="7315566" algn="l" defTabSz="2438522" rtl="0" eaLnBrk="1" latinLnBrk="0" hangingPunct="1">
              <a:defRPr sz="4800" kern="1200">
                <a:solidFill>
                  <a:schemeClr val="tx1"/>
                </a:solidFill>
                <a:latin typeface="+mn-lt"/>
                <a:ea typeface="+mn-ea"/>
                <a:cs typeface="+mn-cs"/>
              </a:defRPr>
            </a:lvl7pPr>
            <a:lvl8pPr marL="8534827" algn="l" defTabSz="2438522" rtl="0" eaLnBrk="1" latinLnBrk="0" hangingPunct="1">
              <a:defRPr sz="4800" kern="1200">
                <a:solidFill>
                  <a:schemeClr val="tx1"/>
                </a:solidFill>
                <a:latin typeface="+mn-lt"/>
                <a:ea typeface="+mn-ea"/>
                <a:cs typeface="+mn-cs"/>
              </a:defRPr>
            </a:lvl8pPr>
            <a:lvl9pPr marL="9754088" algn="l" defTabSz="2438522" rtl="0" eaLnBrk="1" latinLnBrk="0" hangingPunct="1">
              <a:defRPr sz="4800" kern="1200">
                <a:solidFill>
                  <a:schemeClr val="tx1"/>
                </a:solidFill>
                <a:latin typeface="+mn-lt"/>
                <a:ea typeface="+mn-ea"/>
                <a:cs typeface="+mn-cs"/>
              </a:defRPr>
            </a:lvl9pPr>
          </a:lstStyle>
          <a:p>
            <a:pPr algn="r" defTabSz="1219079">
              <a:lnSpc>
                <a:spcPct val="150000"/>
              </a:lnSpc>
              <a:spcBef>
                <a:spcPts val="432"/>
              </a:spcBef>
            </a:pPr>
            <a:fld id="{E8BBD06A-759F-43F0-9FDD-30D8801384DF}" type="slidenum">
              <a:rPr lang="ru-RU" sz="1600" smtClean="0">
                <a:solidFill>
                  <a:schemeClr val="tx2">
                    <a:lumMod val="50000"/>
                    <a:lumOff val="50000"/>
                  </a:schemeClr>
                </a:solidFill>
                <a:latin typeface="Tahoma" charset="0"/>
                <a:ea typeface="Tahoma" charset="0"/>
                <a:cs typeface="Tahoma" charset="0"/>
              </a:rPr>
              <a:pPr algn="r" defTabSz="1219079">
                <a:lnSpc>
                  <a:spcPct val="150000"/>
                </a:lnSpc>
                <a:spcBef>
                  <a:spcPts val="432"/>
                </a:spcBef>
              </a:pPr>
              <a:t>‹#›</a:t>
            </a:fld>
            <a:endParaRPr lang="ru-RU" sz="1600">
              <a:solidFill>
                <a:schemeClr val="tx2">
                  <a:lumMod val="50000"/>
                  <a:lumOff val="50000"/>
                </a:schemeClr>
              </a:solidFill>
              <a:latin typeface="Tahoma" charset="0"/>
              <a:ea typeface="Tahoma" charset="0"/>
              <a:cs typeface="Tahoma" charset="0"/>
            </a:endParaRPr>
          </a:p>
        </p:txBody>
      </p:sp>
      <p:sp>
        <p:nvSpPr>
          <p:cNvPr id="9" name="Заголовок 1">
            <a:extLst>
              <a:ext uri="{FF2B5EF4-FFF2-40B4-BE49-F238E27FC236}">
                <a16:creationId xmlns:a16="http://schemas.microsoft.com/office/drawing/2014/main" id="{698863A7-8AB3-554E-9436-F81EDAC21DCE}"/>
              </a:ext>
            </a:extLst>
          </p:cNvPr>
          <p:cNvSpPr>
            <a:spLocks noGrp="1"/>
          </p:cNvSpPr>
          <p:nvPr>
            <p:ph type="title" hasCustomPrompt="1"/>
          </p:nvPr>
        </p:nvSpPr>
        <p:spPr>
          <a:xfrm>
            <a:off x="6959665" y="837012"/>
            <a:ext cx="4248237" cy="1368267"/>
          </a:xfrm>
          <a:prstGeom prst="rect">
            <a:avLst/>
          </a:prstGeom>
        </p:spPr>
        <p:txBody>
          <a:bodyPr>
            <a:noAutofit/>
          </a:bodyPr>
          <a:lstStyle>
            <a:lvl1pPr marL="0" marR="0" indent="0" algn="r"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0" name="Текст 3">
            <a:extLst>
              <a:ext uri="{FF2B5EF4-FFF2-40B4-BE49-F238E27FC236}">
                <a16:creationId xmlns:a16="http://schemas.microsoft.com/office/drawing/2014/main" id="{BFE846E1-F3DC-3C4B-89D2-1F110FE93B50}"/>
              </a:ext>
            </a:extLst>
          </p:cNvPr>
          <p:cNvSpPr>
            <a:spLocks noGrp="1"/>
          </p:cNvSpPr>
          <p:nvPr>
            <p:ph type="body" sz="quarter" idx="19" hasCustomPrompt="1"/>
          </p:nvPr>
        </p:nvSpPr>
        <p:spPr>
          <a:xfrm>
            <a:off x="6959665" y="2608214"/>
            <a:ext cx="4247919" cy="3341308"/>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Tree>
    <p:extLst>
      <p:ext uri="{BB962C8B-B14F-4D97-AF65-F5344CB8AC3E}">
        <p14:creationId xmlns:p14="http://schemas.microsoft.com/office/powerpoint/2010/main" val="1103628209"/>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userDrawn="1">
  <p:cSld name="11_Main_1">
    <p:spTree>
      <p:nvGrpSpPr>
        <p:cNvPr id="1" name=""/>
        <p:cNvGrpSpPr/>
        <p:nvPr/>
      </p:nvGrpSpPr>
      <p:grpSpPr>
        <a:xfrm>
          <a:off x="0" y="0"/>
          <a:ext cx="0" cy="0"/>
          <a:chOff x="0" y="0"/>
          <a:chExt cx="0" cy="0"/>
        </a:xfrm>
      </p:grpSpPr>
      <p:sp>
        <p:nvSpPr>
          <p:cNvPr id="23" name="Номер слайда 1">
            <a:extLst>
              <a:ext uri="{FF2B5EF4-FFF2-40B4-BE49-F238E27FC236}">
                <a16:creationId xmlns:a16="http://schemas.microsoft.com/office/drawing/2014/main" id="{EA971205-FDF0-2545-B579-DE0E918B1F9E}"/>
              </a:ext>
            </a:extLst>
          </p:cNvPr>
          <p:cNvSpPr txBox="1">
            <a:spLocks/>
          </p:cNvSpPr>
          <p:nvPr userDrawn="1"/>
        </p:nvSpPr>
        <p:spPr>
          <a:xfrm>
            <a:off x="10955907" y="6325901"/>
            <a:ext cx="1246071" cy="409215"/>
          </a:xfrm>
          <a:prstGeom prst="rect">
            <a:avLst/>
          </a:prstGeom>
        </p:spPr>
        <p:txBody>
          <a:bodyPr rIns="215972" anchor="ctr"/>
          <a:lstStyle>
            <a:defPPr>
              <a:defRPr lang="ru-RU"/>
            </a:defPPr>
            <a:lvl1pPr marL="0" algn="l" defTabSz="2438522" rtl="0" eaLnBrk="1" latinLnBrk="0" hangingPunct="1">
              <a:defRPr sz="4800" kern="1200">
                <a:solidFill>
                  <a:schemeClr val="tx1"/>
                </a:solidFill>
                <a:latin typeface="+mn-lt"/>
                <a:ea typeface="+mn-ea"/>
                <a:cs typeface="+mn-cs"/>
              </a:defRPr>
            </a:lvl1pPr>
            <a:lvl2pPr marL="1219261" algn="l" defTabSz="2438522" rtl="0" eaLnBrk="1" latinLnBrk="0" hangingPunct="1">
              <a:defRPr sz="4800" kern="1200">
                <a:solidFill>
                  <a:schemeClr val="tx1"/>
                </a:solidFill>
                <a:latin typeface="+mn-lt"/>
                <a:ea typeface="+mn-ea"/>
                <a:cs typeface="+mn-cs"/>
              </a:defRPr>
            </a:lvl2pPr>
            <a:lvl3pPr marL="2438522" algn="l" defTabSz="2438522" rtl="0" eaLnBrk="1" latinLnBrk="0" hangingPunct="1">
              <a:defRPr sz="4800" kern="1200">
                <a:solidFill>
                  <a:schemeClr val="tx1"/>
                </a:solidFill>
                <a:latin typeface="+mn-lt"/>
                <a:ea typeface="+mn-ea"/>
                <a:cs typeface="+mn-cs"/>
              </a:defRPr>
            </a:lvl3pPr>
            <a:lvl4pPr marL="3657783" algn="l" defTabSz="2438522" rtl="0" eaLnBrk="1" latinLnBrk="0" hangingPunct="1">
              <a:defRPr sz="4800" kern="1200">
                <a:solidFill>
                  <a:schemeClr val="tx1"/>
                </a:solidFill>
                <a:latin typeface="+mn-lt"/>
                <a:ea typeface="+mn-ea"/>
                <a:cs typeface="+mn-cs"/>
              </a:defRPr>
            </a:lvl4pPr>
            <a:lvl5pPr marL="4877044" algn="l" defTabSz="2438522" rtl="0" eaLnBrk="1" latinLnBrk="0" hangingPunct="1">
              <a:defRPr sz="4800" kern="1200">
                <a:solidFill>
                  <a:schemeClr val="tx1"/>
                </a:solidFill>
                <a:latin typeface="+mn-lt"/>
                <a:ea typeface="+mn-ea"/>
                <a:cs typeface="+mn-cs"/>
              </a:defRPr>
            </a:lvl5pPr>
            <a:lvl6pPr marL="6096305" algn="l" defTabSz="2438522" rtl="0" eaLnBrk="1" latinLnBrk="0" hangingPunct="1">
              <a:defRPr sz="4800" kern="1200">
                <a:solidFill>
                  <a:schemeClr val="tx1"/>
                </a:solidFill>
                <a:latin typeface="+mn-lt"/>
                <a:ea typeface="+mn-ea"/>
                <a:cs typeface="+mn-cs"/>
              </a:defRPr>
            </a:lvl6pPr>
            <a:lvl7pPr marL="7315566" algn="l" defTabSz="2438522" rtl="0" eaLnBrk="1" latinLnBrk="0" hangingPunct="1">
              <a:defRPr sz="4800" kern="1200">
                <a:solidFill>
                  <a:schemeClr val="tx1"/>
                </a:solidFill>
                <a:latin typeface="+mn-lt"/>
                <a:ea typeface="+mn-ea"/>
                <a:cs typeface="+mn-cs"/>
              </a:defRPr>
            </a:lvl7pPr>
            <a:lvl8pPr marL="8534827" algn="l" defTabSz="2438522" rtl="0" eaLnBrk="1" latinLnBrk="0" hangingPunct="1">
              <a:defRPr sz="4800" kern="1200">
                <a:solidFill>
                  <a:schemeClr val="tx1"/>
                </a:solidFill>
                <a:latin typeface="+mn-lt"/>
                <a:ea typeface="+mn-ea"/>
                <a:cs typeface="+mn-cs"/>
              </a:defRPr>
            </a:lvl8pPr>
            <a:lvl9pPr marL="9754088" algn="l" defTabSz="2438522" rtl="0" eaLnBrk="1" latinLnBrk="0" hangingPunct="1">
              <a:defRPr sz="4800" kern="1200">
                <a:solidFill>
                  <a:schemeClr val="tx1"/>
                </a:solidFill>
                <a:latin typeface="+mn-lt"/>
                <a:ea typeface="+mn-ea"/>
                <a:cs typeface="+mn-cs"/>
              </a:defRPr>
            </a:lvl9pPr>
          </a:lstStyle>
          <a:p>
            <a:pPr algn="r" defTabSz="1219079">
              <a:lnSpc>
                <a:spcPct val="150000"/>
              </a:lnSpc>
              <a:spcBef>
                <a:spcPts val="432"/>
              </a:spcBef>
            </a:pPr>
            <a:fld id="{E8BBD06A-759F-43F0-9FDD-30D8801384DF}" type="slidenum">
              <a:rPr lang="ru-RU" sz="1600" smtClean="0">
                <a:solidFill>
                  <a:schemeClr val="tx2">
                    <a:lumMod val="50000"/>
                    <a:lumOff val="50000"/>
                  </a:schemeClr>
                </a:solidFill>
                <a:latin typeface="Tahoma" charset="0"/>
                <a:ea typeface="Tahoma" charset="0"/>
                <a:cs typeface="Tahoma" charset="0"/>
              </a:rPr>
              <a:pPr algn="r" defTabSz="1219079">
                <a:lnSpc>
                  <a:spcPct val="150000"/>
                </a:lnSpc>
                <a:spcBef>
                  <a:spcPts val="432"/>
                </a:spcBef>
              </a:pPr>
              <a:t>‹#›</a:t>
            </a:fld>
            <a:endParaRPr lang="ru-RU" sz="1600">
              <a:solidFill>
                <a:schemeClr val="tx2">
                  <a:lumMod val="50000"/>
                  <a:lumOff val="50000"/>
                </a:schemeClr>
              </a:solidFill>
              <a:latin typeface="Tahoma" charset="0"/>
              <a:ea typeface="Tahoma" charset="0"/>
              <a:cs typeface="Tahoma" charset="0"/>
            </a:endParaRPr>
          </a:p>
        </p:txBody>
      </p:sp>
      <p:sp>
        <p:nvSpPr>
          <p:cNvPr id="7" name="Заголовок 1">
            <a:extLst>
              <a:ext uri="{FF2B5EF4-FFF2-40B4-BE49-F238E27FC236}">
                <a16:creationId xmlns:a16="http://schemas.microsoft.com/office/drawing/2014/main" id="{C843E039-ABB1-9A49-968B-FD1A35DFD6AE}"/>
              </a:ext>
            </a:extLst>
          </p:cNvPr>
          <p:cNvSpPr>
            <a:spLocks noGrp="1"/>
          </p:cNvSpPr>
          <p:nvPr>
            <p:ph type="title" hasCustomPrompt="1"/>
          </p:nvPr>
        </p:nvSpPr>
        <p:spPr>
          <a:xfrm>
            <a:off x="800856" y="837013"/>
            <a:ext cx="4215165" cy="1331993"/>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8" name="Текст 3">
            <a:extLst>
              <a:ext uri="{FF2B5EF4-FFF2-40B4-BE49-F238E27FC236}">
                <a16:creationId xmlns:a16="http://schemas.microsoft.com/office/drawing/2014/main" id="{60EDDC68-558A-4B49-A85C-E3509462643E}"/>
              </a:ext>
            </a:extLst>
          </p:cNvPr>
          <p:cNvSpPr>
            <a:spLocks noGrp="1"/>
          </p:cNvSpPr>
          <p:nvPr>
            <p:ph type="body" sz="quarter" idx="21" hasCustomPrompt="1"/>
          </p:nvPr>
        </p:nvSpPr>
        <p:spPr>
          <a:xfrm>
            <a:off x="800856" y="2601004"/>
            <a:ext cx="4215165" cy="2951986"/>
          </a:xfrm>
          <a:prstGeom prst="rect">
            <a:avLst/>
          </a:prstGeom>
        </p:spPr>
        <p:txBody>
          <a:bodyPr/>
          <a:lstStyle>
            <a:lvl1pPr algn="l">
              <a:lnSpc>
                <a:spcPct val="120000"/>
              </a:lnSpc>
              <a:spcBef>
                <a:spcPts val="636"/>
              </a:spcBef>
              <a:defRPr lang="en-US" sz="14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10" name="Рисунок 9">
            <a:extLst>
              <a:ext uri="{FF2B5EF4-FFF2-40B4-BE49-F238E27FC236}">
                <a16:creationId xmlns:a16="http://schemas.microsoft.com/office/drawing/2014/main" id="{97E999EE-97AB-D846-B6A1-0CA97C86C962}"/>
              </a:ext>
            </a:extLst>
          </p:cNvPr>
          <p:cNvSpPr>
            <a:spLocks noGrp="1"/>
          </p:cNvSpPr>
          <p:nvPr>
            <p:ph type="pic" sz="quarter" idx="24"/>
          </p:nvPr>
        </p:nvSpPr>
        <p:spPr>
          <a:xfrm>
            <a:off x="7263903" y="0"/>
            <a:ext cx="4928098" cy="3788998"/>
          </a:xfrm>
          <a:custGeom>
            <a:avLst/>
            <a:gdLst>
              <a:gd name="connsiteX0" fmla="*/ 7578873 w 9857479"/>
              <a:gd name="connsiteY0" fmla="*/ 0 h 7578874"/>
              <a:gd name="connsiteX1" fmla="*/ 9857479 w 9857479"/>
              <a:gd name="connsiteY1" fmla="*/ 0 h 7578874"/>
              <a:gd name="connsiteX2" fmla="*/ 9857479 w 9857479"/>
              <a:gd name="connsiteY2" fmla="*/ 4102125 h 7578874"/>
              <a:gd name="connsiteX3" fmla="*/ 6380731 w 9857479"/>
              <a:gd name="connsiteY3" fmla="*/ 7578874 h 7578874"/>
              <a:gd name="connsiteX4" fmla="*/ 0 w 9857479"/>
              <a:gd name="connsiteY4" fmla="*/ 7578874 h 7578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57479" h="7578874">
                <a:moveTo>
                  <a:pt x="7578873" y="0"/>
                </a:moveTo>
                <a:lnTo>
                  <a:pt x="9857479" y="0"/>
                </a:lnTo>
                <a:lnTo>
                  <a:pt x="9857479" y="4102125"/>
                </a:lnTo>
                <a:lnTo>
                  <a:pt x="6380731" y="7578874"/>
                </a:lnTo>
                <a:lnTo>
                  <a:pt x="0" y="7578874"/>
                </a:lnTo>
                <a:close/>
              </a:path>
            </a:pathLst>
          </a:custGeom>
          <a:pattFill prst="lgCheck">
            <a:fgClr>
              <a:schemeClr val="tx2">
                <a:lumMod val="25000"/>
                <a:lumOff val="75000"/>
              </a:schemeClr>
            </a:fgClr>
            <a:bgClr>
              <a:schemeClr val="tx2">
                <a:lumMod val="50000"/>
                <a:lumOff val="50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lvl1pPr>
              <a:defRPr lang="ru-RU" sz="2400" dirty="0"/>
            </a:lvl1pPr>
          </a:lstStyle>
          <a:p>
            <a:pPr marL="0" lvl="0" algn="ctr" defTabSz="1219017"/>
            <a:endParaRPr lang="ru-RU" b="1"/>
          </a:p>
        </p:txBody>
      </p:sp>
    </p:spTree>
    <p:extLst>
      <p:ext uri="{BB962C8B-B14F-4D97-AF65-F5344CB8AC3E}">
        <p14:creationId xmlns:p14="http://schemas.microsoft.com/office/powerpoint/2010/main" val="3321589935"/>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userDrawn="1">
  <p:cSld name="12_Main_1">
    <p:spTree>
      <p:nvGrpSpPr>
        <p:cNvPr id="1" name=""/>
        <p:cNvGrpSpPr/>
        <p:nvPr/>
      </p:nvGrpSpPr>
      <p:grpSpPr>
        <a:xfrm>
          <a:off x="0" y="0"/>
          <a:ext cx="0" cy="0"/>
          <a:chOff x="0" y="0"/>
          <a:chExt cx="0" cy="0"/>
        </a:xfrm>
      </p:grpSpPr>
      <p:sp>
        <p:nvSpPr>
          <p:cNvPr id="23" name="Номер слайда 1">
            <a:extLst>
              <a:ext uri="{FF2B5EF4-FFF2-40B4-BE49-F238E27FC236}">
                <a16:creationId xmlns:a16="http://schemas.microsoft.com/office/drawing/2014/main" id="{EA971205-FDF0-2545-B579-DE0E918B1F9E}"/>
              </a:ext>
            </a:extLst>
          </p:cNvPr>
          <p:cNvSpPr txBox="1">
            <a:spLocks/>
          </p:cNvSpPr>
          <p:nvPr userDrawn="1"/>
        </p:nvSpPr>
        <p:spPr>
          <a:xfrm>
            <a:off x="10955907" y="6325901"/>
            <a:ext cx="1246071" cy="409215"/>
          </a:xfrm>
          <a:prstGeom prst="rect">
            <a:avLst/>
          </a:prstGeom>
        </p:spPr>
        <p:txBody>
          <a:bodyPr rIns="215972" anchor="ctr"/>
          <a:lstStyle>
            <a:defPPr>
              <a:defRPr lang="ru-RU"/>
            </a:defPPr>
            <a:lvl1pPr marL="0" algn="l" defTabSz="2438522" rtl="0" eaLnBrk="1" latinLnBrk="0" hangingPunct="1">
              <a:defRPr sz="4800" kern="1200">
                <a:solidFill>
                  <a:schemeClr val="tx1"/>
                </a:solidFill>
                <a:latin typeface="+mn-lt"/>
                <a:ea typeface="+mn-ea"/>
                <a:cs typeface="+mn-cs"/>
              </a:defRPr>
            </a:lvl1pPr>
            <a:lvl2pPr marL="1219261" algn="l" defTabSz="2438522" rtl="0" eaLnBrk="1" latinLnBrk="0" hangingPunct="1">
              <a:defRPr sz="4800" kern="1200">
                <a:solidFill>
                  <a:schemeClr val="tx1"/>
                </a:solidFill>
                <a:latin typeface="+mn-lt"/>
                <a:ea typeface="+mn-ea"/>
                <a:cs typeface="+mn-cs"/>
              </a:defRPr>
            </a:lvl2pPr>
            <a:lvl3pPr marL="2438522" algn="l" defTabSz="2438522" rtl="0" eaLnBrk="1" latinLnBrk="0" hangingPunct="1">
              <a:defRPr sz="4800" kern="1200">
                <a:solidFill>
                  <a:schemeClr val="tx1"/>
                </a:solidFill>
                <a:latin typeface="+mn-lt"/>
                <a:ea typeface="+mn-ea"/>
                <a:cs typeface="+mn-cs"/>
              </a:defRPr>
            </a:lvl3pPr>
            <a:lvl4pPr marL="3657783" algn="l" defTabSz="2438522" rtl="0" eaLnBrk="1" latinLnBrk="0" hangingPunct="1">
              <a:defRPr sz="4800" kern="1200">
                <a:solidFill>
                  <a:schemeClr val="tx1"/>
                </a:solidFill>
                <a:latin typeface="+mn-lt"/>
                <a:ea typeface="+mn-ea"/>
                <a:cs typeface="+mn-cs"/>
              </a:defRPr>
            </a:lvl4pPr>
            <a:lvl5pPr marL="4877044" algn="l" defTabSz="2438522" rtl="0" eaLnBrk="1" latinLnBrk="0" hangingPunct="1">
              <a:defRPr sz="4800" kern="1200">
                <a:solidFill>
                  <a:schemeClr val="tx1"/>
                </a:solidFill>
                <a:latin typeface="+mn-lt"/>
                <a:ea typeface="+mn-ea"/>
                <a:cs typeface="+mn-cs"/>
              </a:defRPr>
            </a:lvl5pPr>
            <a:lvl6pPr marL="6096305" algn="l" defTabSz="2438522" rtl="0" eaLnBrk="1" latinLnBrk="0" hangingPunct="1">
              <a:defRPr sz="4800" kern="1200">
                <a:solidFill>
                  <a:schemeClr val="tx1"/>
                </a:solidFill>
                <a:latin typeface="+mn-lt"/>
                <a:ea typeface="+mn-ea"/>
                <a:cs typeface="+mn-cs"/>
              </a:defRPr>
            </a:lvl6pPr>
            <a:lvl7pPr marL="7315566" algn="l" defTabSz="2438522" rtl="0" eaLnBrk="1" latinLnBrk="0" hangingPunct="1">
              <a:defRPr sz="4800" kern="1200">
                <a:solidFill>
                  <a:schemeClr val="tx1"/>
                </a:solidFill>
                <a:latin typeface="+mn-lt"/>
                <a:ea typeface="+mn-ea"/>
                <a:cs typeface="+mn-cs"/>
              </a:defRPr>
            </a:lvl7pPr>
            <a:lvl8pPr marL="8534827" algn="l" defTabSz="2438522" rtl="0" eaLnBrk="1" latinLnBrk="0" hangingPunct="1">
              <a:defRPr sz="4800" kern="1200">
                <a:solidFill>
                  <a:schemeClr val="tx1"/>
                </a:solidFill>
                <a:latin typeface="+mn-lt"/>
                <a:ea typeface="+mn-ea"/>
                <a:cs typeface="+mn-cs"/>
              </a:defRPr>
            </a:lvl8pPr>
            <a:lvl9pPr marL="9754088" algn="l" defTabSz="2438522" rtl="0" eaLnBrk="1" latinLnBrk="0" hangingPunct="1">
              <a:defRPr sz="4800" kern="1200">
                <a:solidFill>
                  <a:schemeClr val="tx1"/>
                </a:solidFill>
                <a:latin typeface="+mn-lt"/>
                <a:ea typeface="+mn-ea"/>
                <a:cs typeface="+mn-cs"/>
              </a:defRPr>
            </a:lvl9pPr>
          </a:lstStyle>
          <a:p>
            <a:pPr algn="r" defTabSz="1219079">
              <a:lnSpc>
                <a:spcPct val="150000"/>
              </a:lnSpc>
              <a:spcBef>
                <a:spcPts val="432"/>
              </a:spcBef>
            </a:pPr>
            <a:fld id="{E8BBD06A-759F-43F0-9FDD-30D8801384DF}" type="slidenum">
              <a:rPr lang="ru-RU" sz="1600" smtClean="0">
                <a:solidFill>
                  <a:schemeClr val="tx2">
                    <a:lumMod val="50000"/>
                    <a:lumOff val="50000"/>
                  </a:schemeClr>
                </a:solidFill>
                <a:latin typeface="Tahoma" charset="0"/>
                <a:ea typeface="Tahoma" charset="0"/>
                <a:cs typeface="Tahoma" charset="0"/>
              </a:rPr>
              <a:pPr algn="r" defTabSz="1219079">
                <a:lnSpc>
                  <a:spcPct val="150000"/>
                </a:lnSpc>
                <a:spcBef>
                  <a:spcPts val="432"/>
                </a:spcBef>
              </a:pPr>
              <a:t>‹#›</a:t>
            </a:fld>
            <a:endParaRPr lang="ru-RU" sz="1600">
              <a:solidFill>
                <a:schemeClr val="tx2">
                  <a:lumMod val="50000"/>
                  <a:lumOff val="50000"/>
                </a:schemeClr>
              </a:solidFill>
              <a:latin typeface="Tahoma" charset="0"/>
              <a:ea typeface="Tahoma" charset="0"/>
              <a:cs typeface="Tahoma" charset="0"/>
            </a:endParaRPr>
          </a:p>
        </p:txBody>
      </p:sp>
      <p:sp>
        <p:nvSpPr>
          <p:cNvPr id="11" name="Рисунок 10">
            <a:extLst>
              <a:ext uri="{FF2B5EF4-FFF2-40B4-BE49-F238E27FC236}">
                <a16:creationId xmlns:a16="http://schemas.microsoft.com/office/drawing/2014/main" id="{FE1C3DF9-4D2A-6B49-A8B0-1CEF0A6FA4AD}"/>
              </a:ext>
            </a:extLst>
          </p:cNvPr>
          <p:cNvSpPr>
            <a:spLocks noGrp="1"/>
          </p:cNvSpPr>
          <p:nvPr>
            <p:ph type="pic" sz="quarter" idx="24"/>
          </p:nvPr>
        </p:nvSpPr>
        <p:spPr>
          <a:xfrm>
            <a:off x="0" y="3069002"/>
            <a:ext cx="4928098" cy="3788998"/>
          </a:xfrm>
          <a:custGeom>
            <a:avLst/>
            <a:gdLst>
              <a:gd name="connsiteX0" fmla="*/ 3476749 w 9857479"/>
              <a:gd name="connsiteY0" fmla="*/ 0 h 7578874"/>
              <a:gd name="connsiteX1" fmla="*/ 9857479 w 9857479"/>
              <a:gd name="connsiteY1" fmla="*/ 0 h 7578874"/>
              <a:gd name="connsiteX2" fmla="*/ 2278606 w 9857479"/>
              <a:gd name="connsiteY2" fmla="*/ 7578874 h 7578874"/>
              <a:gd name="connsiteX3" fmla="*/ 0 w 9857479"/>
              <a:gd name="connsiteY3" fmla="*/ 7578874 h 7578874"/>
              <a:gd name="connsiteX4" fmla="*/ 0 w 9857479"/>
              <a:gd name="connsiteY4" fmla="*/ 3476749 h 7578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57479" h="7578874">
                <a:moveTo>
                  <a:pt x="3476749" y="0"/>
                </a:moveTo>
                <a:lnTo>
                  <a:pt x="9857479" y="0"/>
                </a:lnTo>
                <a:lnTo>
                  <a:pt x="2278606" y="7578874"/>
                </a:lnTo>
                <a:lnTo>
                  <a:pt x="0" y="7578874"/>
                </a:lnTo>
                <a:lnTo>
                  <a:pt x="0" y="3476749"/>
                </a:lnTo>
                <a:close/>
              </a:path>
            </a:pathLst>
          </a:custGeom>
          <a:pattFill prst="lgCheck">
            <a:fgClr>
              <a:schemeClr val="tx2">
                <a:lumMod val="25000"/>
                <a:lumOff val="75000"/>
              </a:schemeClr>
            </a:fgClr>
            <a:bgClr>
              <a:schemeClr val="tx2">
                <a:lumMod val="50000"/>
                <a:lumOff val="50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lvl1pPr>
              <a:defRPr lang="ru-RU" sz="2400" dirty="0"/>
            </a:lvl1pPr>
          </a:lstStyle>
          <a:p>
            <a:pPr marL="0" lvl="0" algn="ctr" defTabSz="1219017"/>
            <a:endParaRPr lang="ru-RU" b="1"/>
          </a:p>
        </p:txBody>
      </p:sp>
      <p:sp>
        <p:nvSpPr>
          <p:cNvPr id="12" name="Заголовок 1">
            <a:extLst>
              <a:ext uri="{FF2B5EF4-FFF2-40B4-BE49-F238E27FC236}">
                <a16:creationId xmlns:a16="http://schemas.microsoft.com/office/drawing/2014/main" id="{DB4BB056-00A8-D44D-9DD9-5B0274299A08}"/>
              </a:ext>
            </a:extLst>
          </p:cNvPr>
          <p:cNvSpPr>
            <a:spLocks noGrp="1"/>
          </p:cNvSpPr>
          <p:nvPr>
            <p:ph type="title" hasCustomPrompt="1"/>
          </p:nvPr>
        </p:nvSpPr>
        <p:spPr>
          <a:xfrm>
            <a:off x="6959665" y="837012"/>
            <a:ext cx="4248237" cy="1368267"/>
          </a:xfrm>
          <a:prstGeom prst="rect">
            <a:avLst/>
          </a:prstGeom>
        </p:spPr>
        <p:txBody>
          <a:bodyPr>
            <a:noAutofit/>
          </a:bodyPr>
          <a:lstStyle>
            <a:lvl1pPr marL="0" marR="0" indent="0" algn="r"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3" name="Текст 3">
            <a:extLst>
              <a:ext uri="{FF2B5EF4-FFF2-40B4-BE49-F238E27FC236}">
                <a16:creationId xmlns:a16="http://schemas.microsoft.com/office/drawing/2014/main" id="{B6102906-1D6B-3F44-A906-6B0624D50AA8}"/>
              </a:ext>
            </a:extLst>
          </p:cNvPr>
          <p:cNvSpPr>
            <a:spLocks noGrp="1"/>
          </p:cNvSpPr>
          <p:nvPr>
            <p:ph type="body" sz="quarter" idx="19" hasCustomPrompt="1"/>
          </p:nvPr>
        </p:nvSpPr>
        <p:spPr>
          <a:xfrm>
            <a:off x="6959665" y="2608214"/>
            <a:ext cx="4247919" cy="3341308"/>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Tree>
    <p:extLst>
      <p:ext uri="{BB962C8B-B14F-4D97-AF65-F5344CB8AC3E}">
        <p14:creationId xmlns:p14="http://schemas.microsoft.com/office/powerpoint/2010/main" val="2719456590"/>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userDrawn="1">
  <p:cSld name="13_Main_1">
    <p:spTree>
      <p:nvGrpSpPr>
        <p:cNvPr id="1" name=""/>
        <p:cNvGrpSpPr/>
        <p:nvPr/>
      </p:nvGrpSpPr>
      <p:grpSpPr>
        <a:xfrm>
          <a:off x="0" y="0"/>
          <a:ext cx="0" cy="0"/>
          <a:chOff x="0" y="0"/>
          <a:chExt cx="0" cy="0"/>
        </a:xfrm>
      </p:grpSpPr>
      <p:sp>
        <p:nvSpPr>
          <p:cNvPr id="8" name="Рисунок 7">
            <a:extLst>
              <a:ext uri="{FF2B5EF4-FFF2-40B4-BE49-F238E27FC236}">
                <a16:creationId xmlns:a16="http://schemas.microsoft.com/office/drawing/2014/main" id="{74A74DC6-A765-364F-8B46-30975FEC8298}"/>
              </a:ext>
            </a:extLst>
          </p:cNvPr>
          <p:cNvSpPr>
            <a:spLocks noGrp="1"/>
          </p:cNvSpPr>
          <p:nvPr>
            <p:ph type="pic" sz="quarter" idx="24"/>
          </p:nvPr>
        </p:nvSpPr>
        <p:spPr>
          <a:xfrm>
            <a:off x="3743929" y="-7069"/>
            <a:ext cx="8448072" cy="6844165"/>
          </a:xfrm>
          <a:custGeom>
            <a:avLst/>
            <a:gdLst>
              <a:gd name="connsiteX0" fmla="*/ 16898345 w 16898345"/>
              <a:gd name="connsiteY0" fmla="*/ 11178277 h 13689914"/>
              <a:gd name="connsiteX1" fmla="*/ 16898345 w 16898345"/>
              <a:gd name="connsiteY1" fmla="*/ 13689912 h 13689914"/>
              <a:gd name="connsiteX2" fmla="*/ 14386709 w 16898345"/>
              <a:gd name="connsiteY2" fmla="*/ 13689914 h 13689914"/>
              <a:gd name="connsiteX3" fmla="*/ 16898345 w 16898345"/>
              <a:gd name="connsiteY3" fmla="*/ 3975128 h 13689914"/>
              <a:gd name="connsiteX4" fmla="*/ 16898345 w 16898345"/>
              <a:gd name="connsiteY4" fmla="*/ 10321053 h 13689914"/>
              <a:gd name="connsiteX5" fmla="*/ 13529481 w 16898345"/>
              <a:gd name="connsiteY5" fmla="*/ 13689914 h 13689914"/>
              <a:gd name="connsiteX6" fmla="*/ 7183555 w 16898345"/>
              <a:gd name="connsiteY6" fmla="*/ 13689914 h 13689914"/>
              <a:gd name="connsiteX7" fmla="*/ 13689917 w 16898345"/>
              <a:gd name="connsiteY7" fmla="*/ 0 h 13689914"/>
              <a:gd name="connsiteX8" fmla="*/ 16898345 w 16898345"/>
              <a:gd name="connsiteY8" fmla="*/ 0 h 13689914"/>
              <a:gd name="connsiteX9" fmla="*/ 16898345 w 16898345"/>
              <a:gd name="connsiteY9" fmla="*/ 3137496 h 13689914"/>
              <a:gd name="connsiteX10" fmla="*/ 6345925 w 16898345"/>
              <a:gd name="connsiteY10" fmla="*/ 13689912 h 13689914"/>
              <a:gd name="connsiteX11" fmla="*/ 0 w 16898345"/>
              <a:gd name="connsiteY11" fmla="*/ 13689914 h 1368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898345" h="13689914">
                <a:moveTo>
                  <a:pt x="16898345" y="11178277"/>
                </a:moveTo>
                <a:lnTo>
                  <a:pt x="16898345" y="13689912"/>
                </a:lnTo>
                <a:lnTo>
                  <a:pt x="14386709" y="13689914"/>
                </a:lnTo>
                <a:close/>
                <a:moveTo>
                  <a:pt x="16898345" y="3975128"/>
                </a:moveTo>
                <a:lnTo>
                  <a:pt x="16898345" y="10321053"/>
                </a:lnTo>
                <a:lnTo>
                  <a:pt x="13529481" y="13689914"/>
                </a:lnTo>
                <a:lnTo>
                  <a:pt x="7183555" y="13689914"/>
                </a:lnTo>
                <a:close/>
                <a:moveTo>
                  <a:pt x="13689917" y="0"/>
                </a:moveTo>
                <a:lnTo>
                  <a:pt x="16898345" y="0"/>
                </a:lnTo>
                <a:lnTo>
                  <a:pt x="16898345" y="3137496"/>
                </a:lnTo>
                <a:lnTo>
                  <a:pt x="6345925" y="13689912"/>
                </a:lnTo>
                <a:lnTo>
                  <a:pt x="0" y="13689914"/>
                </a:lnTo>
                <a:close/>
              </a:path>
            </a:pathLst>
          </a:custGeom>
          <a:pattFill prst="lgCheck">
            <a:fgClr>
              <a:schemeClr val="tx2">
                <a:lumMod val="25000"/>
                <a:lumOff val="75000"/>
              </a:schemeClr>
            </a:fgClr>
            <a:bgClr>
              <a:schemeClr val="tx2">
                <a:lumMod val="50000"/>
                <a:lumOff val="50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lvl1pPr>
              <a:defRPr lang="ru-RU" sz="2400" dirty="0"/>
            </a:lvl1pPr>
          </a:lstStyle>
          <a:p>
            <a:pPr marL="0" lvl="0" algn="ctr" defTabSz="1219017"/>
            <a:endParaRPr lang="ru-RU" b="1"/>
          </a:p>
        </p:txBody>
      </p:sp>
      <p:sp>
        <p:nvSpPr>
          <p:cNvPr id="23" name="Номер слайда 1">
            <a:extLst>
              <a:ext uri="{FF2B5EF4-FFF2-40B4-BE49-F238E27FC236}">
                <a16:creationId xmlns:a16="http://schemas.microsoft.com/office/drawing/2014/main" id="{EA971205-FDF0-2545-B579-DE0E918B1F9E}"/>
              </a:ext>
            </a:extLst>
          </p:cNvPr>
          <p:cNvSpPr txBox="1">
            <a:spLocks/>
          </p:cNvSpPr>
          <p:nvPr userDrawn="1"/>
        </p:nvSpPr>
        <p:spPr>
          <a:xfrm>
            <a:off x="10955907" y="6325901"/>
            <a:ext cx="1246071" cy="409215"/>
          </a:xfrm>
          <a:prstGeom prst="rect">
            <a:avLst/>
          </a:prstGeom>
        </p:spPr>
        <p:txBody>
          <a:bodyPr rIns="215972" anchor="ctr"/>
          <a:lstStyle>
            <a:defPPr>
              <a:defRPr lang="ru-RU"/>
            </a:defPPr>
            <a:lvl1pPr marL="0" algn="l" defTabSz="2438522" rtl="0" eaLnBrk="1" latinLnBrk="0" hangingPunct="1">
              <a:defRPr sz="4800" kern="1200">
                <a:solidFill>
                  <a:schemeClr val="tx1"/>
                </a:solidFill>
                <a:latin typeface="+mn-lt"/>
                <a:ea typeface="+mn-ea"/>
                <a:cs typeface="+mn-cs"/>
              </a:defRPr>
            </a:lvl1pPr>
            <a:lvl2pPr marL="1219261" algn="l" defTabSz="2438522" rtl="0" eaLnBrk="1" latinLnBrk="0" hangingPunct="1">
              <a:defRPr sz="4800" kern="1200">
                <a:solidFill>
                  <a:schemeClr val="tx1"/>
                </a:solidFill>
                <a:latin typeface="+mn-lt"/>
                <a:ea typeface="+mn-ea"/>
                <a:cs typeface="+mn-cs"/>
              </a:defRPr>
            </a:lvl2pPr>
            <a:lvl3pPr marL="2438522" algn="l" defTabSz="2438522" rtl="0" eaLnBrk="1" latinLnBrk="0" hangingPunct="1">
              <a:defRPr sz="4800" kern="1200">
                <a:solidFill>
                  <a:schemeClr val="tx1"/>
                </a:solidFill>
                <a:latin typeface="+mn-lt"/>
                <a:ea typeface="+mn-ea"/>
                <a:cs typeface="+mn-cs"/>
              </a:defRPr>
            </a:lvl3pPr>
            <a:lvl4pPr marL="3657783" algn="l" defTabSz="2438522" rtl="0" eaLnBrk="1" latinLnBrk="0" hangingPunct="1">
              <a:defRPr sz="4800" kern="1200">
                <a:solidFill>
                  <a:schemeClr val="tx1"/>
                </a:solidFill>
                <a:latin typeface="+mn-lt"/>
                <a:ea typeface="+mn-ea"/>
                <a:cs typeface="+mn-cs"/>
              </a:defRPr>
            </a:lvl4pPr>
            <a:lvl5pPr marL="4877044" algn="l" defTabSz="2438522" rtl="0" eaLnBrk="1" latinLnBrk="0" hangingPunct="1">
              <a:defRPr sz="4800" kern="1200">
                <a:solidFill>
                  <a:schemeClr val="tx1"/>
                </a:solidFill>
                <a:latin typeface="+mn-lt"/>
                <a:ea typeface="+mn-ea"/>
                <a:cs typeface="+mn-cs"/>
              </a:defRPr>
            </a:lvl5pPr>
            <a:lvl6pPr marL="6096305" algn="l" defTabSz="2438522" rtl="0" eaLnBrk="1" latinLnBrk="0" hangingPunct="1">
              <a:defRPr sz="4800" kern="1200">
                <a:solidFill>
                  <a:schemeClr val="tx1"/>
                </a:solidFill>
                <a:latin typeface="+mn-lt"/>
                <a:ea typeface="+mn-ea"/>
                <a:cs typeface="+mn-cs"/>
              </a:defRPr>
            </a:lvl6pPr>
            <a:lvl7pPr marL="7315566" algn="l" defTabSz="2438522" rtl="0" eaLnBrk="1" latinLnBrk="0" hangingPunct="1">
              <a:defRPr sz="4800" kern="1200">
                <a:solidFill>
                  <a:schemeClr val="tx1"/>
                </a:solidFill>
                <a:latin typeface="+mn-lt"/>
                <a:ea typeface="+mn-ea"/>
                <a:cs typeface="+mn-cs"/>
              </a:defRPr>
            </a:lvl7pPr>
            <a:lvl8pPr marL="8534827" algn="l" defTabSz="2438522" rtl="0" eaLnBrk="1" latinLnBrk="0" hangingPunct="1">
              <a:defRPr sz="4800" kern="1200">
                <a:solidFill>
                  <a:schemeClr val="tx1"/>
                </a:solidFill>
                <a:latin typeface="+mn-lt"/>
                <a:ea typeface="+mn-ea"/>
                <a:cs typeface="+mn-cs"/>
              </a:defRPr>
            </a:lvl8pPr>
            <a:lvl9pPr marL="9754088" algn="l" defTabSz="2438522" rtl="0" eaLnBrk="1" latinLnBrk="0" hangingPunct="1">
              <a:defRPr sz="4800" kern="1200">
                <a:solidFill>
                  <a:schemeClr val="tx1"/>
                </a:solidFill>
                <a:latin typeface="+mn-lt"/>
                <a:ea typeface="+mn-ea"/>
                <a:cs typeface="+mn-cs"/>
              </a:defRPr>
            </a:lvl9pPr>
          </a:lstStyle>
          <a:p>
            <a:pPr algn="r" defTabSz="1219079">
              <a:lnSpc>
                <a:spcPct val="150000"/>
              </a:lnSpc>
              <a:spcBef>
                <a:spcPts val="432"/>
              </a:spcBef>
            </a:pPr>
            <a:fld id="{E8BBD06A-759F-43F0-9FDD-30D8801384DF}" type="slidenum">
              <a:rPr lang="ru-RU" sz="1600" smtClean="0">
                <a:solidFill>
                  <a:schemeClr val="tx2">
                    <a:lumMod val="50000"/>
                    <a:lumOff val="50000"/>
                  </a:schemeClr>
                </a:solidFill>
                <a:latin typeface="Tahoma" charset="0"/>
                <a:ea typeface="Tahoma" charset="0"/>
                <a:cs typeface="Tahoma" charset="0"/>
              </a:rPr>
              <a:pPr algn="r" defTabSz="1219079">
                <a:lnSpc>
                  <a:spcPct val="150000"/>
                </a:lnSpc>
                <a:spcBef>
                  <a:spcPts val="432"/>
                </a:spcBef>
              </a:pPr>
              <a:t>‹#›</a:t>
            </a:fld>
            <a:endParaRPr lang="ru-RU" sz="1600">
              <a:solidFill>
                <a:schemeClr val="tx2">
                  <a:lumMod val="50000"/>
                  <a:lumOff val="50000"/>
                </a:schemeClr>
              </a:solidFill>
              <a:latin typeface="Tahoma" charset="0"/>
              <a:ea typeface="Tahoma" charset="0"/>
              <a:cs typeface="Tahoma" charset="0"/>
            </a:endParaRPr>
          </a:p>
        </p:txBody>
      </p:sp>
      <p:sp>
        <p:nvSpPr>
          <p:cNvPr id="9" name="Заголовок 1">
            <a:extLst>
              <a:ext uri="{FF2B5EF4-FFF2-40B4-BE49-F238E27FC236}">
                <a16:creationId xmlns:a16="http://schemas.microsoft.com/office/drawing/2014/main" id="{5D5350CD-B323-6742-B160-EE6007E5164F}"/>
              </a:ext>
            </a:extLst>
          </p:cNvPr>
          <p:cNvSpPr>
            <a:spLocks noGrp="1"/>
          </p:cNvSpPr>
          <p:nvPr>
            <p:ph type="title" hasCustomPrompt="1"/>
          </p:nvPr>
        </p:nvSpPr>
        <p:spPr>
          <a:xfrm>
            <a:off x="800856" y="837013"/>
            <a:ext cx="4215165" cy="1331993"/>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0" name="Текст 3">
            <a:extLst>
              <a:ext uri="{FF2B5EF4-FFF2-40B4-BE49-F238E27FC236}">
                <a16:creationId xmlns:a16="http://schemas.microsoft.com/office/drawing/2014/main" id="{2E75806A-48BE-6945-9F24-2E8A54BC450D}"/>
              </a:ext>
            </a:extLst>
          </p:cNvPr>
          <p:cNvSpPr>
            <a:spLocks noGrp="1"/>
          </p:cNvSpPr>
          <p:nvPr>
            <p:ph type="body" sz="quarter" idx="21" hasCustomPrompt="1"/>
          </p:nvPr>
        </p:nvSpPr>
        <p:spPr>
          <a:xfrm>
            <a:off x="800856" y="2601004"/>
            <a:ext cx="4215165" cy="2951986"/>
          </a:xfrm>
          <a:prstGeom prst="rect">
            <a:avLst/>
          </a:prstGeom>
        </p:spPr>
        <p:txBody>
          <a:bodyPr/>
          <a:lstStyle>
            <a:lvl1pPr algn="l">
              <a:lnSpc>
                <a:spcPct val="120000"/>
              </a:lnSpc>
              <a:spcBef>
                <a:spcPts val="636"/>
              </a:spcBef>
              <a:defRPr lang="en-US" sz="14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Tree>
    <p:extLst>
      <p:ext uri="{BB962C8B-B14F-4D97-AF65-F5344CB8AC3E}">
        <p14:creationId xmlns:p14="http://schemas.microsoft.com/office/powerpoint/2010/main" val="2266091657"/>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userDrawn="1">
  <p:cSld name="354_Пользовательский макет">
    <p:spTree>
      <p:nvGrpSpPr>
        <p:cNvPr id="1" name=""/>
        <p:cNvGrpSpPr/>
        <p:nvPr/>
      </p:nvGrpSpPr>
      <p:grpSpPr>
        <a:xfrm>
          <a:off x="0" y="0"/>
          <a:ext cx="0" cy="0"/>
          <a:chOff x="0" y="0"/>
          <a:chExt cx="0" cy="0"/>
        </a:xfrm>
      </p:grpSpPr>
      <p:pic>
        <p:nvPicPr>
          <p:cNvPr id="24" name="Video 3" title="Soccer Ball Hitting The Net Goal">
            <a:hlinkClick r:id="" action="ppaction://media"/>
            <a:extLst>
              <a:ext uri="{FF2B5EF4-FFF2-40B4-BE49-F238E27FC236}">
                <a16:creationId xmlns:a16="http://schemas.microsoft.com/office/drawing/2014/main" id="{BFC629E4-0D11-B245-B6DC-BA05105FB1D1}"/>
              </a:ext>
            </a:extLst>
          </p:cNvPr>
          <p:cNvPicPr>
            <a:picLocks noChangeAspect="1"/>
          </p:cNvPicPr>
          <p:nvPr userDrawn="1">
            <a:videoFile r:link="rId2"/>
            <p:extLst>
              <p:ext uri="{DAA4B4D4-6D71-4841-9C94-3DE7FCFB9230}">
                <p14:media xmlns:p14="http://schemas.microsoft.com/office/powerpoint/2010/main" r:embed="rId1"/>
              </p:ext>
            </p:extLst>
          </p:nvPr>
        </p:nvPicPr>
        <p:blipFill>
          <a:blip r:embed="rId4"/>
          <a:stretch>
            <a:fillRect/>
          </a:stretch>
        </p:blipFill>
        <p:spPr>
          <a:xfrm>
            <a:off x="0" y="0"/>
            <a:ext cx="12192000" cy="6858000"/>
          </a:xfrm>
          <a:prstGeom prst="rect">
            <a:avLst/>
          </a:prstGeom>
        </p:spPr>
      </p:pic>
      <p:sp>
        <p:nvSpPr>
          <p:cNvPr id="23" name="Freeform 22">
            <a:extLst>
              <a:ext uri="{FF2B5EF4-FFF2-40B4-BE49-F238E27FC236}">
                <a16:creationId xmlns:a16="http://schemas.microsoft.com/office/drawing/2014/main" id="{E5A3CEEF-F257-8342-A508-DE64B6D53BF2}"/>
              </a:ext>
            </a:extLst>
          </p:cNvPr>
          <p:cNvSpPr/>
          <p:nvPr userDrawn="1"/>
        </p:nvSpPr>
        <p:spPr>
          <a:xfrm>
            <a:off x="-1" y="-13139"/>
            <a:ext cx="12192001" cy="6871139"/>
          </a:xfrm>
          <a:custGeom>
            <a:avLst/>
            <a:gdLst>
              <a:gd name="connsiteX0" fmla="*/ 8387308 w 12192001"/>
              <a:gd name="connsiteY0" fmla="*/ 4269200 h 6871139"/>
              <a:gd name="connsiteX1" fmla="*/ 8480625 w 12192001"/>
              <a:gd name="connsiteY1" fmla="*/ 4321313 h 6871139"/>
              <a:gd name="connsiteX2" fmla="*/ 8599764 w 12192001"/>
              <a:gd name="connsiteY2" fmla="*/ 4449834 h 6871139"/>
              <a:gd name="connsiteX3" fmla="*/ 8905392 w 12192001"/>
              <a:gd name="connsiteY3" fmla="*/ 4675508 h 6871139"/>
              <a:gd name="connsiteX4" fmla="*/ 8978854 w 12192001"/>
              <a:gd name="connsiteY4" fmla="*/ 4780732 h 6871139"/>
              <a:gd name="connsiteX5" fmla="*/ 9058260 w 12192001"/>
              <a:gd name="connsiteY5" fmla="*/ 4907796 h 6871139"/>
              <a:gd name="connsiteX6" fmla="*/ 9062241 w 12192001"/>
              <a:gd name="connsiteY6" fmla="*/ 4933586 h 6871139"/>
              <a:gd name="connsiteX7" fmla="*/ 9109877 w 12192001"/>
              <a:gd name="connsiteY7" fmla="*/ 5173808 h 6871139"/>
              <a:gd name="connsiteX8" fmla="*/ 9183343 w 12192001"/>
              <a:gd name="connsiteY8" fmla="*/ 5463656 h 6871139"/>
              <a:gd name="connsiteX9" fmla="*/ 9280641 w 12192001"/>
              <a:gd name="connsiteY9" fmla="*/ 5620496 h 6871139"/>
              <a:gd name="connsiteX10" fmla="*/ 9316215 w 12192001"/>
              <a:gd name="connsiteY10" fmla="*/ 5711813 h 6871139"/>
              <a:gd name="connsiteX11" fmla="*/ 9316215 w 12192001"/>
              <a:gd name="connsiteY11" fmla="*/ 5523277 h 6871139"/>
              <a:gd name="connsiteX12" fmla="*/ 9344037 w 12192001"/>
              <a:gd name="connsiteY12" fmla="*/ 5694023 h 6871139"/>
              <a:gd name="connsiteX13" fmla="*/ 9425429 w 12192001"/>
              <a:gd name="connsiteY13" fmla="*/ 5697972 h 6871139"/>
              <a:gd name="connsiteX14" fmla="*/ 9344037 w 12192001"/>
              <a:gd name="connsiteY14" fmla="*/ 5723799 h 6871139"/>
              <a:gd name="connsiteX15" fmla="*/ 9351967 w 12192001"/>
              <a:gd name="connsiteY15" fmla="*/ 5834966 h 6871139"/>
              <a:gd name="connsiteX16" fmla="*/ 9393663 w 12192001"/>
              <a:gd name="connsiteY16" fmla="*/ 6007670 h 6871139"/>
              <a:gd name="connsiteX17" fmla="*/ 9403589 w 12192001"/>
              <a:gd name="connsiteY17" fmla="*/ 6065259 h 6871139"/>
              <a:gd name="connsiteX18" fmla="*/ 9425429 w 12192001"/>
              <a:gd name="connsiteY18" fmla="*/ 6104959 h 6871139"/>
              <a:gd name="connsiteX19" fmla="*/ 9403589 w 12192001"/>
              <a:gd name="connsiteY19" fmla="*/ 6166496 h 6871139"/>
              <a:gd name="connsiteX20" fmla="*/ 9425429 w 12192001"/>
              <a:gd name="connsiteY20" fmla="*/ 6166496 h 6871139"/>
              <a:gd name="connsiteX21" fmla="*/ 9448273 w 12192001"/>
              <a:gd name="connsiteY21" fmla="*/ 6165503 h 6871139"/>
              <a:gd name="connsiteX22" fmla="*/ 9424437 w 12192001"/>
              <a:gd name="connsiteY22" fmla="*/ 6188342 h 6871139"/>
              <a:gd name="connsiteX23" fmla="*/ 9422441 w 12192001"/>
              <a:gd name="connsiteY23" fmla="*/ 6233982 h 6871139"/>
              <a:gd name="connsiteX24" fmla="*/ 9448268 w 12192001"/>
              <a:gd name="connsiteY24" fmla="*/ 6207194 h 6871139"/>
              <a:gd name="connsiteX25" fmla="*/ 9468123 w 12192001"/>
              <a:gd name="connsiteY25" fmla="*/ 6196272 h 6871139"/>
              <a:gd name="connsiteX26" fmla="*/ 9435359 w 12192001"/>
              <a:gd name="connsiteY26" fmla="*/ 6233982 h 6871139"/>
              <a:gd name="connsiteX27" fmla="*/ 9421448 w 12192001"/>
              <a:gd name="connsiteY27" fmla="*/ 6264750 h 6871139"/>
              <a:gd name="connsiteX28" fmla="*/ 9440301 w 12192001"/>
              <a:gd name="connsiteY28" fmla="*/ 6254825 h 6871139"/>
              <a:gd name="connsiteX29" fmla="*/ 9457201 w 12192001"/>
              <a:gd name="connsiteY29" fmla="*/ 6237968 h 6871139"/>
              <a:gd name="connsiteX30" fmla="*/ 9450085 w 12192001"/>
              <a:gd name="connsiteY30" fmla="*/ 6265570 h 6871139"/>
              <a:gd name="connsiteX31" fmla="*/ 9423299 w 12192001"/>
              <a:gd name="connsiteY31" fmla="*/ 6284633 h 6871139"/>
              <a:gd name="connsiteX32" fmla="*/ 9426287 w 12192001"/>
              <a:gd name="connsiteY32" fmla="*/ 6312418 h 6871139"/>
              <a:gd name="connsiteX33" fmla="*/ 9427279 w 12192001"/>
              <a:gd name="connsiteY33" fmla="*/ 6359051 h 6871139"/>
              <a:gd name="connsiteX34" fmla="*/ 9449088 w 12192001"/>
              <a:gd name="connsiteY34" fmla="*/ 6329280 h 6871139"/>
              <a:gd name="connsiteX35" fmla="*/ 9450085 w 12192001"/>
              <a:gd name="connsiteY35" fmla="*/ 6354184 h 6871139"/>
              <a:gd name="connsiteX36" fmla="*/ 9432296 w 12192001"/>
              <a:gd name="connsiteY36" fmla="*/ 6394873 h 6871139"/>
              <a:gd name="connsiteX37" fmla="*/ 9449158 w 12192001"/>
              <a:gd name="connsiteY37" fmla="*/ 6376020 h 6871139"/>
              <a:gd name="connsiteX38" fmla="*/ 9456273 w 12192001"/>
              <a:gd name="connsiteY38" fmla="*/ 6394873 h 6871139"/>
              <a:gd name="connsiteX39" fmla="*/ 9435429 w 12192001"/>
              <a:gd name="connsiteY39" fmla="*/ 6432583 h 6871139"/>
              <a:gd name="connsiteX40" fmla="*/ 9436423 w 12192001"/>
              <a:gd name="connsiteY40" fmla="*/ 6512977 h 6871139"/>
              <a:gd name="connsiteX41" fmla="*/ 9468193 w 12192001"/>
              <a:gd name="connsiteY41" fmla="*/ 6492129 h 6871139"/>
              <a:gd name="connsiteX42" fmla="*/ 9453289 w 12192001"/>
              <a:gd name="connsiteY42" fmla="*/ 6512977 h 6871139"/>
              <a:gd name="connsiteX43" fmla="*/ 9442367 w 12192001"/>
              <a:gd name="connsiteY43" fmla="*/ 6527881 h 6871139"/>
              <a:gd name="connsiteX44" fmla="*/ 9470151 w 12192001"/>
              <a:gd name="connsiteY44" fmla="*/ 6534818 h 6871139"/>
              <a:gd name="connsiteX45" fmla="*/ 9431443 w 12192001"/>
              <a:gd name="connsiteY45" fmla="*/ 6543750 h 6871139"/>
              <a:gd name="connsiteX46" fmla="*/ 9419523 w 12192001"/>
              <a:gd name="connsiteY46" fmla="*/ 6550865 h 6871139"/>
              <a:gd name="connsiteX47" fmla="*/ 9414581 w 12192001"/>
              <a:gd name="connsiteY47" fmla="*/ 6500242 h 6871139"/>
              <a:gd name="connsiteX48" fmla="*/ 9401668 w 12192001"/>
              <a:gd name="connsiteY48" fmla="*/ 6545881 h 6871139"/>
              <a:gd name="connsiteX49" fmla="*/ 9357981 w 12192001"/>
              <a:gd name="connsiteY49" fmla="*/ 6484340 h 6871139"/>
              <a:gd name="connsiteX50" fmla="*/ 9344103 w 12192001"/>
              <a:gd name="connsiteY50" fmla="*/ 6469468 h 6871139"/>
              <a:gd name="connsiteX51" fmla="*/ 9369897 w 12192001"/>
              <a:gd name="connsiteY51" fmla="*/ 6550865 h 6871139"/>
              <a:gd name="connsiteX52" fmla="*/ 9373883 w 12192001"/>
              <a:gd name="connsiteY52" fmla="*/ 6606425 h 6871139"/>
              <a:gd name="connsiteX53" fmla="*/ 9352043 w 12192001"/>
              <a:gd name="connsiteY53" fmla="*/ 6636201 h 6871139"/>
              <a:gd name="connsiteX54" fmla="*/ 9342113 w 12192001"/>
              <a:gd name="connsiteY54" fmla="*/ 6661100 h 6871139"/>
              <a:gd name="connsiteX55" fmla="*/ 9331190 w 12192001"/>
              <a:gd name="connsiteY55" fmla="*/ 6650182 h 6871139"/>
              <a:gd name="connsiteX56" fmla="*/ 9350047 w 12192001"/>
              <a:gd name="connsiteY56" fmla="*/ 6600378 h 6871139"/>
              <a:gd name="connsiteX57" fmla="*/ 9354033 w 12192001"/>
              <a:gd name="connsiteY57" fmla="*/ 6581526 h 6871139"/>
              <a:gd name="connsiteX58" fmla="*/ 9333185 w 12192001"/>
              <a:gd name="connsiteY58" fmla="*/ 6612294 h 6871139"/>
              <a:gd name="connsiteX59" fmla="*/ 9255737 w 12192001"/>
              <a:gd name="connsiteY59" fmla="*/ 6518991 h 6871139"/>
              <a:gd name="connsiteX60" fmla="*/ 9166406 w 12192001"/>
              <a:gd name="connsiteY60" fmla="*/ 6471323 h 6871139"/>
              <a:gd name="connsiteX61" fmla="*/ 9233999 w 12192001"/>
              <a:gd name="connsiteY61" fmla="*/ 6478438 h 6871139"/>
              <a:gd name="connsiteX62" fmla="*/ 9250899 w 12192001"/>
              <a:gd name="connsiteY62" fmla="*/ 6483380 h 6871139"/>
              <a:gd name="connsiteX63" fmla="*/ 9173451 w 12192001"/>
              <a:gd name="connsiteY63" fmla="*/ 6457590 h 6871139"/>
              <a:gd name="connsiteX64" fmla="*/ 9062279 w 12192001"/>
              <a:gd name="connsiteY64" fmla="*/ 6443679 h 6871139"/>
              <a:gd name="connsiteX65" fmla="*/ 8995753 w 12192001"/>
              <a:gd name="connsiteY65" fmla="*/ 6447665 h 6871139"/>
              <a:gd name="connsiteX66" fmla="*/ 9068218 w 12192001"/>
              <a:gd name="connsiteY66" fmla="*/ 6433754 h 6871139"/>
              <a:gd name="connsiteX67" fmla="*/ 9003721 w 12192001"/>
              <a:gd name="connsiteY67" fmla="*/ 6425824 h 6871139"/>
              <a:gd name="connsiteX68" fmla="*/ 9024569 w 12192001"/>
              <a:gd name="connsiteY68" fmla="*/ 6413908 h 6871139"/>
              <a:gd name="connsiteX69" fmla="*/ 8983871 w 12192001"/>
              <a:gd name="connsiteY69" fmla="*/ 6412911 h 6871139"/>
              <a:gd name="connsiteX70" fmla="*/ 9042429 w 12192001"/>
              <a:gd name="connsiteY70" fmla="*/ 6405974 h 6871139"/>
              <a:gd name="connsiteX71" fmla="*/ 9064269 w 12192001"/>
              <a:gd name="connsiteY71" fmla="*/ 6413908 h 6871139"/>
              <a:gd name="connsiteX72" fmla="*/ 9043426 w 12192001"/>
              <a:gd name="connsiteY72" fmla="*/ 6394058 h 6871139"/>
              <a:gd name="connsiteX73" fmla="*/ 8986826 w 12192001"/>
              <a:gd name="connsiteY73" fmla="*/ 6333584 h 6871139"/>
              <a:gd name="connsiteX74" fmla="*/ 9011725 w 12192001"/>
              <a:gd name="connsiteY74" fmla="*/ 6389149 h 6871139"/>
              <a:gd name="connsiteX75" fmla="*/ 8959111 w 12192001"/>
              <a:gd name="connsiteY75" fmla="*/ 6335575 h 6871139"/>
              <a:gd name="connsiteX76" fmla="*/ 8929336 w 12192001"/>
              <a:gd name="connsiteY76" fmla="*/ 6300001 h 6871139"/>
              <a:gd name="connsiteX77" fmla="*/ 8891589 w 12192001"/>
              <a:gd name="connsiteY77" fmla="*/ 6325828 h 6871139"/>
              <a:gd name="connsiteX78" fmla="*/ 8862811 w 12192001"/>
              <a:gd name="connsiteY78" fmla="*/ 6357599 h 6871139"/>
              <a:gd name="connsiteX79" fmla="*/ 8918413 w 12192001"/>
              <a:gd name="connsiteY79" fmla="*/ 6269232 h 6871139"/>
              <a:gd name="connsiteX80" fmla="*/ 8931327 w 12192001"/>
              <a:gd name="connsiteY80" fmla="*/ 6140210 h 6871139"/>
              <a:gd name="connsiteX81" fmla="*/ 8905499 w 12192001"/>
              <a:gd name="connsiteY81" fmla="*/ 5972452 h 6871139"/>
              <a:gd name="connsiteX82" fmla="*/ 8893584 w 12192001"/>
              <a:gd name="connsiteY82" fmla="*/ 5992298 h 6871139"/>
              <a:gd name="connsiteX83" fmla="*/ 8843953 w 12192001"/>
              <a:gd name="connsiteY83" fmla="*/ 5778863 h 6871139"/>
              <a:gd name="connsiteX84" fmla="*/ 8839967 w 12192001"/>
              <a:gd name="connsiteY84" fmla="*/ 5752043 h 6871139"/>
              <a:gd name="connsiteX85" fmla="*/ 8954133 w 12192001"/>
              <a:gd name="connsiteY85" fmla="*/ 5905894 h 6871139"/>
              <a:gd name="connsiteX86" fmla="*/ 8836019 w 12192001"/>
              <a:gd name="connsiteY86" fmla="*/ 5700426 h 6871139"/>
              <a:gd name="connsiteX87" fmla="*/ 8800267 w 12192001"/>
              <a:gd name="connsiteY87" fmla="*/ 5602177 h 6871139"/>
              <a:gd name="connsiteX88" fmla="*/ 8804253 w 12192001"/>
              <a:gd name="connsiteY88" fmla="*/ 5629957 h 6871139"/>
              <a:gd name="connsiteX89" fmla="*/ 8761559 w 12192001"/>
              <a:gd name="connsiteY89" fmla="*/ 5537647 h 6871139"/>
              <a:gd name="connsiteX90" fmla="*/ 8654336 w 12192001"/>
              <a:gd name="connsiteY90" fmla="*/ 5348044 h 6871139"/>
              <a:gd name="connsiteX91" fmla="*/ 8473688 w 12192001"/>
              <a:gd name="connsiteY91" fmla="*/ 5200169 h 6871139"/>
              <a:gd name="connsiteX92" fmla="*/ 8361518 w 12192001"/>
              <a:gd name="connsiteY92" fmla="*/ 5124721 h 6871139"/>
              <a:gd name="connsiteX93" fmla="*/ 8331743 w 12192001"/>
              <a:gd name="connsiteY93" fmla="*/ 5098894 h 6871139"/>
              <a:gd name="connsiteX94" fmla="*/ 8298974 w 12192001"/>
              <a:gd name="connsiteY94" fmla="*/ 5067161 h 6871139"/>
              <a:gd name="connsiteX95" fmla="*/ 8248351 w 12192001"/>
              <a:gd name="connsiteY95" fmla="*/ 5049376 h 6871139"/>
              <a:gd name="connsiteX96" fmla="*/ 8208650 w 12192001"/>
              <a:gd name="connsiteY96" fmla="*/ 4978907 h 6871139"/>
              <a:gd name="connsiteX97" fmla="*/ 8132200 w 12192001"/>
              <a:gd name="connsiteY97" fmla="*/ 4846896 h 6871139"/>
              <a:gd name="connsiteX98" fmla="*/ 8014054 w 12192001"/>
              <a:gd name="connsiteY98" fmla="*/ 4627522 h 6871139"/>
              <a:gd name="connsiteX99" fmla="*/ 7950554 w 12192001"/>
              <a:gd name="connsiteY99" fmla="*/ 4466733 h 6871139"/>
              <a:gd name="connsiteX100" fmla="*/ 7933655 w 12192001"/>
              <a:gd name="connsiteY100" fmla="*/ 4373426 h 6871139"/>
              <a:gd name="connsiteX101" fmla="*/ 8049806 w 12192001"/>
              <a:gd name="connsiteY101" fmla="*/ 4328746 h 6871139"/>
              <a:gd name="connsiteX102" fmla="*/ 8105413 w 12192001"/>
              <a:gd name="connsiteY102" fmla="*/ 4306905 h 6871139"/>
              <a:gd name="connsiteX103" fmla="*/ 8248351 w 12192001"/>
              <a:gd name="connsiteY103" fmla="*/ 4285064 h 6871139"/>
              <a:gd name="connsiteX104" fmla="*/ 8387308 w 12192001"/>
              <a:gd name="connsiteY104" fmla="*/ 4269200 h 6871139"/>
              <a:gd name="connsiteX105" fmla="*/ 7583851 w 12192001"/>
              <a:gd name="connsiteY105" fmla="*/ 2321226 h 6871139"/>
              <a:gd name="connsiteX106" fmla="*/ 7652823 w 12192001"/>
              <a:gd name="connsiteY106" fmla="*/ 2330883 h 6871139"/>
              <a:gd name="connsiteX107" fmla="*/ 7712412 w 12192001"/>
              <a:gd name="connsiteY107" fmla="*/ 2330883 h 6871139"/>
              <a:gd name="connsiteX108" fmla="*/ 7815579 w 12192001"/>
              <a:gd name="connsiteY108" fmla="*/ 2346785 h 6871139"/>
              <a:gd name="connsiteX109" fmla="*/ 7978372 w 12192001"/>
              <a:gd name="connsiteY109" fmla="*/ 2384490 h 6871139"/>
              <a:gd name="connsiteX110" fmla="*/ 7954536 w 12192001"/>
              <a:gd name="connsiteY110" fmla="*/ 2520482 h 6871139"/>
              <a:gd name="connsiteX111" fmla="*/ 7933655 w 12192001"/>
              <a:gd name="connsiteY111" fmla="*/ 2651499 h 6871139"/>
              <a:gd name="connsiteX112" fmla="*/ 7906900 w 12192001"/>
              <a:gd name="connsiteY112" fmla="*/ 2755725 h 6871139"/>
              <a:gd name="connsiteX113" fmla="*/ 7905833 w 12192001"/>
              <a:gd name="connsiteY113" fmla="*/ 2847042 h 6871139"/>
              <a:gd name="connsiteX114" fmla="*/ 7905833 w 12192001"/>
              <a:gd name="connsiteY114" fmla="*/ 2894710 h 6871139"/>
              <a:gd name="connsiteX115" fmla="*/ 8037927 w 12192001"/>
              <a:gd name="connsiteY115" fmla="*/ 2874859 h 6871139"/>
              <a:gd name="connsiteX116" fmla="*/ 7912844 w 12192001"/>
              <a:gd name="connsiteY116" fmla="*/ 2936396 h 6871139"/>
              <a:gd name="connsiteX117" fmla="*/ 7889041 w 12192001"/>
              <a:gd name="connsiteY117" fmla="*/ 3001924 h 6871139"/>
              <a:gd name="connsiteX118" fmla="*/ 7879116 w 12192001"/>
              <a:gd name="connsiteY118" fmla="*/ 3059480 h 6871139"/>
              <a:gd name="connsiteX119" fmla="*/ 7950020 w 12192001"/>
              <a:gd name="connsiteY119" fmla="*/ 3038884 h 6871139"/>
              <a:gd name="connsiteX120" fmla="*/ 7898971 w 12192001"/>
              <a:gd name="connsiteY120" fmla="*/ 3075344 h 6871139"/>
              <a:gd name="connsiteX121" fmla="*/ 7865209 w 12192001"/>
              <a:gd name="connsiteY121" fmla="*/ 3148801 h 6871139"/>
              <a:gd name="connsiteX122" fmla="*/ 7865209 w 12192001"/>
              <a:gd name="connsiteY122" fmla="*/ 3226244 h 6871139"/>
              <a:gd name="connsiteX123" fmla="*/ 7831448 w 12192001"/>
              <a:gd name="connsiteY123" fmla="*/ 3323501 h 6871139"/>
              <a:gd name="connsiteX124" fmla="*/ 7890999 w 12192001"/>
              <a:gd name="connsiteY124" fmla="*/ 3416808 h 6871139"/>
              <a:gd name="connsiteX125" fmla="*/ 7803663 w 12192001"/>
              <a:gd name="connsiteY125" fmla="*/ 3369211 h 6871139"/>
              <a:gd name="connsiteX126" fmla="*/ 7777836 w 12192001"/>
              <a:gd name="connsiteY126" fmla="*/ 3438687 h 6871139"/>
              <a:gd name="connsiteX127" fmla="*/ 7730201 w 12192001"/>
              <a:gd name="connsiteY127" fmla="*/ 3476425 h 6871139"/>
              <a:gd name="connsiteX128" fmla="*/ 7672641 w 12192001"/>
              <a:gd name="connsiteY128" fmla="*/ 3502219 h 6871139"/>
              <a:gd name="connsiteX129" fmla="*/ 7640870 w 12192001"/>
              <a:gd name="connsiteY129" fmla="*/ 3545901 h 6871139"/>
              <a:gd name="connsiteX130" fmla="*/ 7621020 w 12192001"/>
              <a:gd name="connsiteY130" fmla="*/ 3585601 h 6871139"/>
              <a:gd name="connsiteX131" fmla="*/ 7537632 w 12192001"/>
              <a:gd name="connsiteY131" fmla="*/ 3557816 h 6871139"/>
              <a:gd name="connsiteX132" fmla="*/ 7674594 w 12192001"/>
              <a:gd name="connsiteY132" fmla="*/ 3637218 h 6871139"/>
              <a:gd name="connsiteX133" fmla="*/ 7720276 w 12192001"/>
              <a:gd name="connsiteY133" fmla="*/ 3708680 h 6871139"/>
              <a:gd name="connsiteX134" fmla="*/ 7672641 w 12192001"/>
              <a:gd name="connsiteY134" fmla="*/ 3670974 h 6871139"/>
              <a:gd name="connsiteX135" fmla="*/ 7617034 w 12192001"/>
              <a:gd name="connsiteY135" fmla="*/ 3670974 h 6871139"/>
              <a:gd name="connsiteX136" fmla="*/ 7670645 w 12192001"/>
              <a:gd name="connsiteY136" fmla="*/ 3722591 h 6871139"/>
              <a:gd name="connsiteX137" fmla="*/ 7690496 w 12192001"/>
              <a:gd name="connsiteY137" fmla="*/ 3792062 h 6871139"/>
              <a:gd name="connsiteX138" fmla="*/ 7650795 w 12192001"/>
              <a:gd name="connsiteY138" fmla="*/ 3770221 h 6871139"/>
              <a:gd name="connsiteX139" fmla="*/ 7712341 w 12192001"/>
              <a:gd name="connsiteY139" fmla="*/ 3847660 h 6871139"/>
              <a:gd name="connsiteX140" fmla="*/ 7797724 w 12192001"/>
              <a:gd name="connsiteY140" fmla="*/ 4006458 h 6871139"/>
              <a:gd name="connsiteX141" fmla="*/ 7857312 w 12192001"/>
              <a:gd name="connsiteY141" fmla="*/ 4161307 h 6871139"/>
              <a:gd name="connsiteX142" fmla="*/ 7899003 w 12192001"/>
              <a:gd name="connsiteY142" fmla="*/ 4286381 h 6871139"/>
              <a:gd name="connsiteX143" fmla="*/ 7900961 w 12192001"/>
              <a:gd name="connsiteY143" fmla="*/ 4343969 h 6871139"/>
              <a:gd name="connsiteX144" fmla="*/ 7831481 w 12192001"/>
              <a:gd name="connsiteY144" fmla="*/ 4304235 h 6871139"/>
              <a:gd name="connsiteX145" fmla="*/ 7809640 w 12192001"/>
              <a:gd name="connsiteY145" fmla="*/ 4300287 h 6871139"/>
              <a:gd name="connsiteX146" fmla="*/ 7902774 w 12192001"/>
              <a:gd name="connsiteY146" fmla="*/ 4369763 h 6871139"/>
              <a:gd name="connsiteX147" fmla="*/ 7880933 w 12192001"/>
              <a:gd name="connsiteY147" fmla="*/ 4550434 h 6871139"/>
              <a:gd name="connsiteX148" fmla="*/ 7823373 w 12192001"/>
              <a:gd name="connsiteY148" fmla="*/ 4685396 h 6871139"/>
              <a:gd name="connsiteX149" fmla="*/ 7761827 w 12192001"/>
              <a:gd name="connsiteY149" fmla="*/ 4490851 h 6871139"/>
              <a:gd name="connsiteX150" fmla="*/ 7632757 w 12192001"/>
              <a:gd name="connsiteY150" fmla="*/ 4324086 h 6871139"/>
              <a:gd name="connsiteX151" fmla="*/ 7730056 w 12192001"/>
              <a:gd name="connsiteY151" fmla="*/ 4316156 h 6871139"/>
              <a:gd name="connsiteX152" fmla="*/ 7599034 w 12192001"/>
              <a:gd name="connsiteY152" fmla="*/ 4316156 h 6871139"/>
              <a:gd name="connsiteX153" fmla="*/ 7491810 w 12192001"/>
              <a:gd name="connsiteY153" fmla="*/ 4339988 h 6871139"/>
              <a:gd name="connsiteX154" fmla="*/ 7547412 w 12192001"/>
              <a:gd name="connsiteY154" fmla="*/ 4268521 h 6871139"/>
              <a:gd name="connsiteX155" fmla="*/ 7466016 w 12192001"/>
              <a:gd name="connsiteY155" fmla="*/ 4202998 h 6871139"/>
              <a:gd name="connsiteX156" fmla="*/ 7370713 w 12192001"/>
              <a:gd name="connsiteY156" fmla="*/ 4157358 h 6871139"/>
              <a:gd name="connsiteX157" fmla="*/ 7436208 w 12192001"/>
              <a:gd name="connsiteY157" fmla="*/ 4145442 h 6871139"/>
              <a:gd name="connsiteX158" fmla="*/ 7307176 w 12192001"/>
              <a:gd name="connsiteY158" fmla="*/ 4075934 h 6871139"/>
              <a:gd name="connsiteX159" fmla="*/ 7394512 w 12192001"/>
              <a:gd name="connsiteY159" fmla="*/ 4064051 h 6871139"/>
              <a:gd name="connsiteX160" fmla="*/ 7259541 w 12192001"/>
              <a:gd name="connsiteY160" fmla="*/ 3938977 h 6871139"/>
              <a:gd name="connsiteX161" fmla="*/ 7120547 w 12192001"/>
              <a:gd name="connsiteY161" fmla="*/ 3823828 h 6871139"/>
              <a:gd name="connsiteX162" fmla="*/ 6987529 w 12192001"/>
              <a:gd name="connsiteY162" fmla="*/ 3792062 h 6871139"/>
              <a:gd name="connsiteX163" fmla="*/ 7128481 w 12192001"/>
              <a:gd name="connsiteY163" fmla="*/ 3762287 h 6871139"/>
              <a:gd name="connsiteX164" fmla="*/ 7305181 w 12192001"/>
              <a:gd name="connsiteY164" fmla="*/ 3726539 h 6871139"/>
              <a:gd name="connsiteX165" fmla="*/ 7446133 w 12192001"/>
              <a:gd name="connsiteY165" fmla="*/ 3738455 h 6871139"/>
              <a:gd name="connsiteX166" fmla="*/ 7332966 w 12192001"/>
              <a:gd name="connsiteY166" fmla="*/ 3702881 h 6871139"/>
              <a:gd name="connsiteX167" fmla="*/ 7221794 w 12192001"/>
              <a:gd name="connsiteY167" fmla="*/ 3681040 h 6871139"/>
              <a:gd name="connsiteX168" fmla="*/ 7271419 w 12192001"/>
              <a:gd name="connsiteY168" fmla="*/ 3659199 h 6871139"/>
              <a:gd name="connsiteX169" fmla="*/ 7219803 w 12192001"/>
              <a:gd name="connsiteY169" fmla="*/ 3629424 h 6871139"/>
              <a:gd name="connsiteX170" fmla="*/ 7319092 w 12192001"/>
              <a:gd name="connsiteY170" fmla="*/ 3609573 h 6871139"/>
              <a:gd name="connsiteX171" fmla="*/ 7384587 w 12192001"/>
              <a:gd name="connsiteY171" fmla="*/ 3581756 h 6871139"/>
              <a:gd name="connsiteX172" fmla="*/ 7209878 w 12192001"/>
              <a:gd name="connsiteY172" fmla="*/ 3591681 h 6871139"/>
              <a:gd name="connsiteX173" fmla="*/ 7049075 w 12192001"/>
              <a:gd name="connsiteY173" fmla="*/ 3589728 h 6871139"/>
              <a:gd name="connsiteX174" fmla="*/ 7205929 w 12192001"/>
              <a:gd name="connsiteY174" fmla="*/ 3551985 h 6871139"/>
              <a:gd name="connsiteX175" fmla="*/ 7285330 w 12192001"/>
              <a:gd name="connsiteY175" fmla="*/ 3492434 h 6871139"/>
              <a:gd name="connsiteX176" fmla="*/ 7219803 w 12192001"/>
              <a:gd name="connsiteY176" fmla="*/ 3462659 h 6871139"/>
              <a:gd name="connsiteX177" fmla="*/ 7025239 w 12192001"/>
              <a:gd name="connsiteY177" fmla="*/ 3490444 h 6871139"/>
              <a:gd name="connsiteX178" fmla="*/ 7051066 w 12192001"/>
              <a:gd name="connsiteY178" fmla="*/ 3432888 h 6871139"/>
              <a:gd name="connsiteX179" fmla="*/ 7267471 w 12192001"/>
              <a:gd name="connsiteY179" fmla="*/ 3299880 h 6871139"/>
              <a:gd name="connsiteX180" fmla="*/ 7342891 w 12192001"/>
              <a:gd name="connsiteY180" fmla="*/ 3065601 h 6871139"/>
              <a:gd name="connsiteX181" fmla="*/ 7221934 w 12192001"/>
              <a:gd name="connsiteY181" fmla="*/ 3216497 h 6871139"/>
              <a:gd name="connsiteX182" fmla="*/ 7082977 w 12192001"/>
              <a:gd name="connsiteY182" fmla="*/ 3337444 h 6871139"/>
              <a:gd name="connsiteX183" fmla="*/ 7259681 w 12192001"/>
              <a:gd name="connsiteY183" fmla="*/ 3043615 h 6871139"/>
              <a:gd name="connsiteX184" fmla="*/ 7309307 w 12192001"/>
              <a:gd name="connsiteY184" fmla="*/ 2849070 h 6871139"/>
              <a:gd name="connsiteX185" fmla="*/ 7349012 w 12192001"/>
              <a:gd name="connsiteY185" fmla="*/ 2956284 h 6871139"/>
              <a:gd name="connsiteX186" fmla="*/ 7380779 w 12192001"/>
              <a:gd name="connsiteY186" fmla="*/ 3045606 h 6871139"/>
              <a:gd name="connsiteX187" fmla="*/ 7352961 w 12192001"/>
              <a:gd name="connsiteY187" fmla="*/ 3154815 h 6871139"/>
              <a:gd name="connsiteX188" fmla="*/ 7408563 w 12192001"/>
              <a:gd name="connsiteY188" fmla="*/ 3019816 h 6871139"/>
              <a:gd name="connsiteX189" fmla="*/ 7454241 w 12192001"/>
              <a:gd name="connsiteY189" fmla="*/ 2896733 h 6871139"/>
              <a:gd name="connsiteX190" fmla="*/ 7456198 w 12192001"/>
              <a:gd name="connsiteY190" fmla="*/ 2763730 h 6871139"/>
              <a:gd name="connsiteX191" fmla="*/ 7418489 w 12192001"/>
              <a:gd name="connsiteY191" fmla="*/ 2908654 h 6871139"/>
              <a:gd name="connsiteX192" fmla="*/ 7400704 w 12192001"/>
              <a:gd name="connsiteY192" fmla="*/ 2958275 h 6871139"/>
              <a:gd name="connsiteX193" fmla="*/ 7388783 w 12192001"/>
              <a:gd name="connsiteY193" fmla="*/ 2890687 h 6871139"/>
              <a:gd name="connsiteX194" fmla="*/ 7347087 w 12192001"/>
              <a:gd name="connsiteY194" fmla="*/ 2827154 h 6871139"/>
              <a:gd name="connsiteX195" fmla="*/ 7355022 w 12192001"/>
              <a:gd name="connsiteY195" fmla="*/ 2638618 h 6871139"/>
              <a:gd name="connsiteX196" fmla="*/ 7339158 w 12192001"/>
              <a:gd name="connsiteY196" fmla="*/ 2489713 h 6871139"/>
              <a:gd name="connsiteX197" fmla="*/ 7355022 w 12192001"/>
              <a:gd name="connsiteY197" fmla="*/ 2330883 h 6871139"/>
              <a:gd name="connsiteX198" fmla="*/ 7494016 w 12192001"/>
              <a:gd name="connsiteY198" fmla="*/ 2330883 h 6871139"/>
              <a:gd name="connsiteX199" fmla="*/ 7583851 w 12192001"/>
              <a:gd name="connsiteY199" fmla="*/ 2321226 h 6871139"/>
              <a:gd name="connsiteX200" fmla="*/ 8198670 w 12192001"/>
              <a:gd name="connsiteY200" fmla="*/ 2116801 h 6871139"/>
              <a:gd name="connsiteX201" fmla="*/ 8287949 w 12192001"/>
              <a:gd name="connsiteY201" fmla="*/ 2156221 h 6871139"/>
              <a:gd name="connsiteX202" fmla="*/ 8365359 w 12192001"/>
              <a:gd name="connsiteY202" fmla="*/ 2262582 h 6871139"/>
              <a:gd name="connsiteX203" fmla="*/ 8375284 w 12192001"/>
              <a:gd name="connsiteY203" fmla="*/ 2350803 h 6871139"/>
              <a:gd name="connsiteX204" fmla="*/ 8333734 w 12192001"/>
              <a:gd name="connsiteY204" fmla="*/ 2311065 h 6871139"/>
              <a:gd name="connsiteX205" fmla="*/ 8375430 w 12192001"/>
              <a:gd name="connsiteY205" fmla="*/ 2388508 h 6871139"/>
              <a:gd name="connsiteX206" fmla="*/ 8375430 w 12192001"/>
              <a:gd name="connsiteY206" fmla="*/ 2487760 h 6871139"/>
              <a:gd name="connsiteX207" fmla="*/ 8356572 w 12192001"/>
              <a:gd name="connsiteY207" fmla="*/ 2543358 h 6871139"/>
              <a:gd name="connsiteX208" fmla="*/ 8337720 w 12192001"/>
              <a:gd name="connsiteY208" fmla="*/ 2569147 h 6871139"/>
              <a:gd name="connsiteX209" fmla="*/ 8323808 w 12192001"/>
              <a:gd name="connsiteY209" fmla="*/ 2544248 h 6871139"/>
              <a:gd name="connsiteX210" fmla="*/ 8339710 w 12192001"/>
              <a:gd name="connsiteY210" fmla="*/ 2525390 h 6871139"/>
              <a:gd name="connsiteX211" fmla="*/ 8351631 w 12192001"/>
              <a:gd name="connsiteY211" fmla="*/ 2535315 h 6871139"/>
              <a:gd name="connsiteX212" fmla="*/ 8348638 w 12192001"/>
              <a:gd name="connsiteY212" fmla="*/ 2509493 h 6871139"/>
              <a:gd name="connsiteX213" fmla="*/ 8345649 w 12192001"/>
              <a:gd name="connsiteY213" fmla="*/ 2476729 h 6871139"/>
              <a:gd name="connsiteX214" fmla="*/ 8364507 w 12192001"/>
              <a:gd name="connsiteY214" fmla="*/ 2479718 h 6871139"/>
              <a:gd name="connsiteX215" fmla="*/ 8355579 w 12192001"/>
              <a:gd name="connsiteY215" fmla="*/ 2457877 h 6871139"/>
              <a:gd name="connsiteX216" fmla="*/ 8368493 w 12192001"/>
              <a:gd name="connsiteY216" fmla="*/ 2421164 h 6871139"/>
              <a:gd name="connsiteX217" fmla="*/ 8352624 w 12192001"/>
              <a:gd name="connsiteY217" fmla="*/ 2387408 h 6871139"/>
              <a:gd name="connsiteX218" fmla="*/ 8328787 w 12192001"/>
              <a:gd name="connsiteY218" fmla="*/ 2328855 h 6871139"/>
              <a:gd name="connsiteX219" fmla="*/ 8303888 w 12192001"/>
              <a:gd name="connsiteY219" fmla="*/ 2308007 h 6871139"/>
              <a:gd name="connsiteX220" fmla="*/ 8304881 w 12192001"/>
              <a:gd name="connsiteY220" fmla="*/ 2342939 h 6871139"/>
              <a:gd name="connsiteX221" fmla="*/ 8325729 w 12192001"/>
              <a:gd name="connsiteY221" fmla="*/ 2425113 h 6871139"/>
              <a:gd name="connsiteX222" fmla="*/ 8311855 w 12192001"/>
              <a:gd name="connsiteY222" fmla="*/ 2538271 h 6871139"/>
              <a:gd name="connsiteX223" fmla="*/ 8306876 w 12192001"/>
              <a:gd name="connsiteY223" fmla="*/ 2555166 h 6871139"/>
              <a:gd name="connsiteX224" fmla="*/ 8289087 w 12192001"/>
              <a:gd name="connsiteY224" fmla="*/ 2525390 h 6871139"/>
              <a:gd name="connsiteX225" fmla="*/ 8275176 w 12192001"/>
              <a:gd name="connsiteY225" fmla="*/ 2452931 h 6871139"/>
              <a:gd name="connsiteX226" fmla="*/ 8306946 w 12192001"/>
              <a:gd name="connsiteY226" fmla="*/ 2439024 h 6871139"/>
              <a:gd name="connsiteX227" fmla="*/ 8289157 w 12192001"/>
              <a:gd name="connsiteY227" fmla="*/ 2403450 h 6871139"/>
              <a:gd name="connsiteX228" fmla="*/ 8277241 w 12192001"/>
              <a:gd name="connsiteY228" fmla="*/ 2353646 h 6871139"/>
              <a:gd name="connsiteX229" fmla="*/ 8268309 w 12192001"/>
              <a:gd name="connsiteY229" fmla="*/ 2402312 h 6871139"/>
              <a:gd name="connsiteX230" fmla="*/ 8257391 w 12192001"/>
              <a:gd name="connsiteY230" fmla="*/ 2432087 h 6871139"/>
              <a:gd name="connsiteX231" fmla="*/ 8248459 w 12192001"/>
              <a:gd name="connsiteY231" fmla="*/ 2500561 h 6871139"/>
              <a:gd name="connsiteX232" fmla="*/ 8228608 w 12192001"/>
              <a:gd name="connsiteY232" fmla="*/ 2535315 h 6871139"/>
              <a:gd name="connsiteX233" fmla="*/ 8215695 w 12192001"/>
              <a:gd name="connsiteY233" fmla="*/ 2512482 h 6871139"/>
              <a:gd name="connsiteX234" fmla="*/ 8209756 w 12192001"/>
              <a:gd name="connsiteY234" fmla="*/ 2469793 h 6871139"/>
              <a:gd name="connsiteX235" fmla="*/ 8227541 w 12192001"/>
              <a:gd name="connsiteY235" fmla="*/ 2455881 h 6871139"/>
              <a:gd name="connsiteX236" fmla="*/ 8232487 w 12192001"/>
              <a:gd name="connsiteY236" fmla="*/ 2415188 h 6871139"/>
              <a:gd name="connsiteX237" fmla="*/ 8211639 w 12192001"/>
              <a:gd name="connsiteY237" fmla="*/ 2357632 h 6871139"/>
              <a:gd name="connsiteX238" fmla="*/ 8202711 w 12192001"/>
              <a:gd name="connsiteY238" fmla="*/ 2388401 h 6871139"/>
              <a:gd name="connsiteX239" fmla="*/ 8198763 w 12192001"/>
              <a:gd name="connsiteY239" fmla="*/ 2435038 h 6871139"/>
              <a:gd name="connsiteX240" fmla="*/ 8187840 w 12192001"/>
              <a:gd name="connsiteY240" fmla="*/ 2458874 h 6871139"/>
              <a:gd name="connsiteX241" fmla="*/ 8172936 w 12192001"/>
              <a:gd name="connsiteY241" fmla="*/ 2444003 h 6871139"/>
              <a:gd name="connsiteX242" fmla="*/ 8152088 w 12192001"/>
              <a:gd name="connsiteY242" fmla="*/ 2407253 h 6871139"/>
              <a:gd name="connsiteX243" fmla="*/ 8131240 w 12192001"/>
              <a:gd name="connsiteY243" fmla="*/ 2373497 h 6871139"/>
              <a:gd name="connsiteX244" fmla="*/ 8162013 w 12192001"/>
              <a:gd name="connsiteY244" fmla="*/ 2363571 h 6871139"/>
              <a:gd name="connsiteX245" fmla="*/ 8163006 w 12192001"/>
              <a:gd name="connsiteY245" fmla="*/ 2333801 h 6871139"/>
              <a:gd name="connsiteX246" fmla="*/ 8134228 w 12192001"/>
              <a:gd name="connsiteY246" fmla="*/ 2308896 h 6871139"/>
              <a:gd name="connsiteX247" fmla="*/ 8093530 w 12192001"/>
              <a:gd name="connsiteY247" fmla="*/ 2275140 h 6871139"/>
              <a:gd name="connsiteX248" fmla="*/ 8147142 w 12192001"/>
              <a:gd name="connsiteY248" fmla="*/ 2275140 h 6871139"/>
              <a:gd name="connsiteX249" fmla="*/ 8172936 w 12192001"/>
              <a:gd name="connsiteY249" fmla="*/ 2320709 h 6871139"/>
              <a:gd name="connsiteX250" fmla="*/ 8172936 w 12192001"/>
              <a:gd name="connsiteY250" fmla="*/ 2263187 h 6871139"/>
              <a:gd name="connsiteX251" fmla="*/ 8161015 w 12192001"/>
              <a:gd name="connsiteY251" fmla="*/ 2251308 h 6871139"/>
              <a:gd name="connsiteX252" fmla="*/ 8222562 w 12192001"/>
              <a:gd name="connsiteY252" fmla="*/ 2263224 h 6871139"/>
              <a:gd name="connsiteX253" fmla="*/ 8234477 w 12192001"/>
              <a:gd name="connsiteY253" fmla="*/ 2320709 h 6871139"/>
              <a:gd name="connsiteX254" fmla="*/ 8254328 w 12192001"/>
              <a:gd name="connsiteY254" fmla="*/ 2408143 h 6871139"/>
              <a:gd name="connsiteX255" fmla="*/ 8254328 w 12192001"/>
              <a:gd name="connsiteY255" fmla="*/ 2320709 h 6871139"/>
              <a:gd name="connsiteX256" fmla="*/ 8254328 w 12192001"/>
              <a:gd name="connsiteY256" fmla="*/ 2263224 h 6871139"/>
              <a:gd name="connsiteX257" fmla="*/ 8194777 w 12192001"/>
              <a:gd name="connsiteY257" fmla="*/ 2237435 h 6871139"/>
              <a:gd name="connsiteX258" fmla="*/ 8202711 w 12192001"/>
              <a:gd name="connsiteY258" fmla="*/ 2189767 h 6871139"/>
              <a:gd name="connsiteX259" fmla="*/ 8188838 w 12192001"/>
              <a:gd name="connsiteY259" fmla="*/ 2144127 h 6871139"/>
              <a:gd name="connsiteX260" fmla="*/ 8151090 w 12192001"/>
              <a:gd name="connsiteY260" fmla="*/ 2193748 h 6871139"/>
              <a:gd name="connsiteX261" fmla="*/ 8179268 w 12192001"/>
              <a:gd name="connsiteY261" fmla="*/ 2120291 h 6871139"/>
              <a:gd name="connsiteX262" fmla="*/ 8198670 w 12192001"/>
              <a:gd name="connsiteY262" fmla="*/ 2116801 h 6871139"/>
              <a:gd name="connsiteX263" fmla="*/ 7899840 w 12192001"/>
              <a:gd name="connsiteY263" fmla="*/ 1948717 h 6871139"/>
              <a:gd name="connsiteX264" fmla="*/ 7914694 w 12192001"/>
              <a:gd name="connsiteY264" fmla="*/ 1951821 h 6871139"/>
              <a:gd name="connsiteX265" fmla="*/ 7974245 w 12192001"/>
              <a:gd name="connsiteY265" fmla="*/ 1983587 h 6871139"/>
              <a:gd name="connsiteX266" fmla="*/ 8002068 w 12192001"/>
              <a:gd name="connsiteY266" fmla="*/ 2013362 h 6871139"/>
              <a:gd name="connsiteX267" fmla="*/ 8014517 w 12192001"/>
              <a:gd name="connsiteY267" fmla="*/ 2055053 h 6871139"/>
              <a:gd name="connsiteX268" fmla="*/ 8115230 w 12192001"/>
              <a:gd name="connsiteY268" fmla="*/ 2086820 h 6871139"/>
              <a:gd name="connsiteX269" fmla="*/ 8202566 w 12192001"/>
              <a:gd name="connsiteY269" fmla="*/ 2108660 h 6871139"/>
              <a:gd name="connsiteX270" fmla="*/ 8131099 w 12192001"/>
              <a:gd name="connsiteY270" fmla="*/ 2112642 h 6871139"/>
              <a:gd name="connsiteX271" fmla="*/ 8025866 w 12192001"/>
              <a:gd name="connsiteY271" fmla="*/ 2134488 h 6871139"/>
              <a:gd name="connsiteX272" fmla="*/ 7978231 w 12192001"/>
              <a:gd name="connsiteY272" fmla="*/ 2176319 h 6871139"/>
              <a:gd name="connsiteX273" fmla="*/ 8000072 w 12192001"/>
              <a:gd name="connsiteY273" fmla="*/ 2114600 h 6871139"/>
              <a:gd name="connsiteX274" fmla="*/ 8013946 w 12192001"/>
              <a:gd name="connsiteY274" fmla="*/ 2096815 h 6871139"/>
              <a:gd name="connsiteX275" fmla="*/ 7938526 w 12192001"/>
              <a:gd name="connsiteY275" fmla="*/ 2148431 h 6871139"/>
              <a:gd name="connsiteX276" fmla="*/ 7904765 w 12192001"/>
              <a:gd name="connsiteY276" fmla="*/ 2211964 h 6871139"/>
              <a:gd name="connsiteX277" fmla="*/ 7757841 w 12192001"/>
              <a:gd name="connsiteY277" fmla="*/ 2198053 h 6871139"/>
              <a:gd name="connsiteX278" fmla="*/ 7777691 w 12192001"/>
              <a:gd name="connsiteY278" fmla="*/ 1971601 h 6871139"/>
              <a:gd name="connsiteX279" fmla="*/ 7817396 w 12192001"/>
              <a:gd name="connsiteY279" fmla="*/ 1983516 h 6871139"/>
              <a:gd name="connsiteX280" fmla="*/ 7857134 w 12192001"/>
              <a:gd name="connsiteY280" fmla="*/ 1969605 h 6871139"/>
              <a:gd name="connsiteX281" fmla="*/ 7899840 w 12192001"/>
              <a:gd name="connsiteY281" fmla="*/ 1948717 h 6871139"/>
              <a:gd name="connsiteX282" fmla="*/ 7380708 w 12192001"/>
              <a:gd name="connsiteY282" fmla="*/ 1816573 h 6871139"/>
              <a:gd name="connsiteX283" fmla="*/ 7446203 w 12192001"/>
              <a:gd name="connsiteY283" fmla="*/ 1842396 h 6871139"/>
              <a:gd name="connsiteX284" fmla="*/ 7533576 w 12192001"/>
              <a:gd name="connsiteY284" fmla="*/ 1890031 h 6871139"/>
              <a:gd name="connsiteX285" fmla="*/ 7591136 w 12192001"/>
              <a:gd name="connsiteY285" fmla="*/ 1915858 h 6871139"/>
              <a:gd name="connsiteX286" fmla="*/ 7640940 w 12192001"/>
              <a:gd name="connsiteY286" fmla="*/ 1933642 h 6871139"/>
              <a:gd name="connsiteX287" fmla="*/ 7668725 w 12192001"/>
              <a:gd name="connsiteY287" fmla="*/ 1945558 h 6871139"/>
              <a:gd name="connsiteX288" fmla="*/ 7648875 w 12192001"/>
              <a:gd name="connsiteY288" fmla="*/ 1953493 h 6871139"/>
              <a:gd name="connsiteX289" fmla="*/ 7579394 w 12192001"/>
              <a:gd name="connsiteY289" fmla="*/ 1996177 h 6871139"/>
              <a:gd name="connsiteX290" fmla="*/ 7634964 w 12192001"/>
              <a:gd name="connsiteY290" fmla="*/ 1975263 h 6871139"/>
              <a:gd name="connsiteX291" fmla="*/ 7706435 w 12192001"/>
              <a:gd name="connsiteY291" fmla="*/ 1975263 h 6871139"/>
              <a:gd name="connsiteX292" fmla="*/ 7646884 w 12192001"/>
              <a:gd name="connsiteY292" fmla="*/ 2026880 h 6871139"/>
              <a:gd name="connsiteX293" fmla="*/ 7529731 w 12192001"/>
              <a:gd name="connsiteY293" fmla="*/ 2108267 h 6871139"/>
              <a:gd name="connsiteX294" fmla="*/ 7629024 w 12192001"/>
              <a:gd name="connsiteY294" fmla="*/ 2076501 h 6871139"/>
              <a:gd name="connsiteX295" fmla="*/ 7720346 w 12192001"/>
              <a:gd name="connsiteY295" fmla="*/ 2022894 h 6871139"/>
              <a:gd name="connsiteX296" fmla="*/ 7692561 w 12192001"/>
              <a:gd name="connsiteY296" fmla="*/ 2078492 h 6871139"/>
              <a:gd name="connsiteX297" fmla="*/ 7478114 w 12192001"/>
              <a:gd name="connsiteY297" fmla="*/ 2175748 h 6871139"/>
              <a:gd name="connsiteX298" fmla="*/ 7355022 w 12192001"/>
              <a:gd name="connsiteY298" fmla="*/ 2159884 h 6871139"/>
              <a:gd name="connsiteX299" fmla="*/ 7424535 w 12192001"/>
              <a:gd name="connsiteY299" fmla="*/ 2110262 h 6871139"/>
              <a:gd name="connsiteX300" fmla="*/ 7122753 w 12192001"/>
              <a:gd name="connsiteY300" fmla="*/ 2072515 h 6871139"/>
              <a:gd name="connsiteX301" fmla="*/ 7170172 w 12192001"/>
              <a:gd name="connsiteY301" fmla="*/ 1971601 h 6871139"/>
              <a:gd name="connsiteX302" fmla="*/ 7231719 w 12192001"/>
              <a:gd name="connsiteY302" fmla="*/ 1910059 h 6871139"/>
              <a:gd name="connsiteX303" fmla="*/ 7279391 w 12192001"/>
              <a:gd name="connsiteY303" fmla="*/ 1868368 h 6871139"/>
              <a:gd name="connsiteX304" fmla="*/ 7269466 w 12192001"/>
              <a:gd name="connsiteY304" fmla="*/ 1919984 h 6871139"/>
              <a:gd name="connsiteX305" fmla="*/ 7313115 w 12192001"/>
              <a:gd name="connsiteY305" fmla="*/ 1866373 h 6871139"/>
              <a:gd name="connsiteX306" fmla="*/ 7380708 w 12192001"/>
              <a:gd name="connsiteY306" fmla="*/ 1816573 h 6871139"/>
              <a:gd name="connsiteX307" fmla="*/ 8527155 w 12192001"/>
              <a:gd name="connsiteY307" fmla="*/ 646661 h 6871139"/>
              <a:gd name="connsiteX308" fmla="*/ 8528152 w 12192001"/>
              <a:gd name="connsiteY308" fmla="*/ 673448 h 6871139"/>
              <a:gd name="connsiteX309" fmla="*/ 8522175 w 12192001"/>
              <a:gd name="connsiteY309" fmla="*/ 701228 h 6871139"/>
              <a:gd name="connsiteX310" fmla="*/ 8507304 w 12192001"/>
              <a:gd name="connsiteY310" fmla="*/ 695289 h 6871139"/>
              <a:gd name="connsiteX311" fmla="*/ 8519225 w 12192001"/>
              <a:gd name="connsiteY311" fmla="*/ 710193 h 6871139"/>
              <a:gd name="connsiteX312" fmla="*/ 8503318 w 12192001"/>
              <a:gd name="connsiteY312" fmla="*/ 723069 h 6871139"/>
              <a:gd name="connsiteX313" fmla="*/ 8496203 w 12192001"/>
              <a:gd name="connsiteY313" fmla="*/ 699275 h 6871139"/>
              <a:gd name="connsiteX314" fmla="*/ 8505135 w 12192001"/>
              <a:gd name="connsiteY314" fmla="*/ 670460 h 6871139"/>
              <a:gd name="connsiteX315" fmla="*/ 8465435 w 12192001"/>
              <a:gd name="connsiteY315" fmla="*/ 678427 h 6871139"/>
              <a:gd name="connsiteX316" fmla="*/ 8436615 w 12192001"/>
              <a:gd name="connsiteY316" fmla="*/ 682376 h 6871139"/>
              <a:gd name="connsiteX317" fmla="*/ 8438610 w 12192001"/>
              <a:gd name="connsiteY317" fmla="*/ 655589 h 6871139"/>
              <a:gd name="connsiteX318" fmla="*/ 8409827 w 12192001"/>
              <a:gd name="connsiteY318" fmla="*/ 682376 h 6871139"/>
              <a:gd name="connsiteX319" fmla="*/ 8394957 w 12192001"/>
              <a:gd name="connsiteY319" fmla="*/ 712151 h 6871139"/>
              <a:gd name="connsiteX320" fmla="*/ 8391973 w 12192001"/>
              <a:gd name="connsiteY320" fmla="*/ 676577 h 6871139"/>
              <a:gd name="connsiteX321" fmla="*/ 8374184 w 12192001"/>
              <a:gd name="connsiteY321" fmla="*/ 692441 h 6871139"/>
              <a:gd name="connsiteX322" fmla="*/ 8348357 w 12192001"/>
              <a:gd name="connsiteY322" fmla="*/ 735130 h 6871139"/>
              <a:gd name="connsiteX323" fmla="*/ 8335443 w 12192001"/>
              <a:gd name="connsiteY323" fmla="*/ 699556 h 6871139"/>
              <a:gd name="connsiteX324" fmla="*/ 8322563 w 12192001"/>
              <a:gd name="connsiteY324" fmla="*/ 714428 h 6871139"/>
              <a:gd name="connsiteX325" fmla="*/ 8312600 w 12192001"/>
              <a:gd name="connsiteY325" fmla="*/ 737262 h 6871139"/>
              <a:gd name="connsiteX326" fmla="*/ 8292750 w 12192001"/>
              <a:gd name="connsiteY326" fmla="*/ 722357 h 6871139"/>
              <a:gd name="connsiteX327" fmla="*/ 8304670 w 12192001"/>
              <a:gd name="connsiteY327" fmla="*/ 756119 h 6871139"/>
              <a:gd name="connsiteX328" fmla="*/ 8293747 w 12192001"/>
              <a:gd name="connsiteY328" fmla="*/ 785890 h 6871139"/>
              <a:gd name="connsiteX329" fmla="*/ 8270941 w 12192001"/>
              <a:gd name="connsiteY329" fmla="*/ 756119 h 6871139"/>
              <a:gd name="connsiteX330" fmla="*/ 8276885 w 12192001"/>
              <a:gd name="connsiteY330" fmla="*/ 801791 h 6871139"/>
              <a:gd name="connsiteX331" fmla="*/ 8284000 w 12192001"/>
              <a:gd name="connsiteY331" fmla="*/ 835515 h 6871139"/>
              <a:gd name="connsiteX332" fmla="*/ 8232379 w 12192001"/>
              <a:gd name="connsiteY332" fmla="*/ 850490 h 6871139"/>
              <a:gd name="connsiteX333" fmla="*/ 8209578 w 12192001"/>
              <a:gd name="connsiteY333" fmla="*/ 878204 h 6871139"/>
              <a:gd name="connsiteX334" fmla="*/ 8242304 w 12192001"/>
              <a:gd name="connsiteY334" fmla="*/ 856359 h 6871139"/>
              <a:gd name="connsiteX335" fmla="*/ 8276066 w 12192001"/>
              <a:gd name="connsiteY335" fmla="*/ 857356 h 6871139"/>
              <a:gd name="connsiteX336" fmla="*/ 8230388 w 12192001"/>
              <a:gd name="connsiteY336" fmla="*/ 882256 h 6871139"/>
              <a:gd name="connsiteX337" fmla="*/ 8207583 w 12192001"/>
              <a:gd name="connsiteY337" fmla="*/ 930884 h 6871139"/>
              <a:gd name="connsiteX338" fmla="*/ 8216515 w 12192001"/>
              <a:gd name="connsiteY338" fmla="*/ 963648 h 6871139"/>
              <a:gd name="connsiteX339" fmla="*/ 8191610 w 12192001"/>
              <a:gd name="connsiteY339" fmla="*/ 955718 h 6871139"/>
              <a:gd name="connsiteX340" fmla="*/ 8203526 w 12192001"/>
              <a:gd name="connsiteY340" fmla="*/ 1017255 h 6871139"/>
              <a:gd name="connsiteX341" fmla="*/ 8226365 w 12192001"/>
              <a:gd name="connsiteY341" fmla="*/ 1040093 h 6871139"/>
              <a:gd name="connsiteX342" fmla="*/ 8178697 w 12192001"/>
              <a:gd name="connsiteY342" fmla="*/ 1096656 h 6871139"/>
              <a:gd name="connsiteX343" fmla="*/ 8174749 w 12192001"/>
              <a:gd name="connsiteY343" fmla="*/ 1251500 h 6871139"/>
              <a:gd name="connsiteX344" fmla="*/ 8171760 w 12192001"/>
              <a:gd name="connsiteY344" fmla="*/ 1310054 h 6871139"/>
              <a:gd name="connsiteX345" fmla="*/ 8195596 w 12192001"/>
              <a:gd name="connsiteY345" fmla="*/ 1341820 h 6871139"/>
              <a:gd name="connsiteX346" fmla="*/ 8205522 w 12192001"/>
              <a:gd name="connsiteY346" fmla="*/ 1409408 h 6871139"/>
              <a:gd name="connsiteX347" fmla="*/ 8229353 w 12192001"/>
              <a:gd name="connsiteY347" fmla="*/ 1474898 h 6871139"/>
              <a:gd name="connsiteX348" fmla="*/ 8181685 w 12192001"/>
              <a:gd name="connsiteY348" fmla="*/ 1482866 h 6871139"/>
              <a:gd name="connsiteX349" fmla="*/ 8128074 w 12192001"/>
              <a:gd name="connsiteY349" fmla="*/ 1454050 h 6871139"/>
              <a:gd name="connsiteX350" fmla="*/ 8073502 w 12192001"/>
              <a:gd name="connsiteY350" fmla="*/ 1417343 h 6871139"/>
              <a:gd name="connsiteX351" fmla="*/ 8034761 w 12192001"/>
              <a:gd name="connsiteY351" fmla="*/ 1352813 h 6871139"/>
              <a:gd name="connsiteX352" fmla="*/ 8059661 w 12192001"/>
              <a:gd name="connsiteY352" fmla="*/ 1368715 h 6871139"/>
              <a:gd name="connsiteX353" fmla="*/ 8103347 w 12192001"/>
              <a:gd name="connsiteY353" fmla="*/ 1371665 h 6871139"/>
              <a:gd name="connsiteX354" fmla="*/ 8079511 w 12192001"/>
              <a:gd name="connsiteY354" fmla="*/ 1358789 h 6871139"/>
              <a:gd name="connsiteX355" fmla="*/ 8112279 w 12192001"/>
              <a:gd name="connsiteY355" fmla="*/ 1333890 h 6871139"/>
              <a:gd name="connsiteX356" fmla="*/ 8030883 w 12192001"/>
              <a:gd name="connsiteY356" fmla="*/ 1339862 h 6871139"/>
              <a:gd name="connsiteX357" fmla="*/ 8092424 w 12192001"/>
              <a:gd name="connsiteY357" fmla="*/ 1322077 h 6871139"/>
              <a:gd name="connsiteX358" fmla="*/ 8050733 w 12192001"/>
              <a:gd name="connsiteY358" fmla="*/ 1321084 h 6871139"/>
              <a:gd name="connsiteX359" fmla="*/ 7988189 w 12192001"/>
              <a:gd name="connsiteY359" fmla="*/ 1348897 h 6871139"/>
              <a:gd name="connsiteX360" fmla="*/ 7897865 w 12192001"/>
              <a:gd name="connsiteY360" fmla="*/ 1404462 h 6871139"/>
              <a:gd name="connsiteX361" fmla="*/ 7822413 w 12192001"/>
              <a:gd name="connsiteY361" fmla="*/ 1467001 h 6871139"/>
              <a:gd name="connsiteX362" fmla="*/ 7768796 w 12192001"/>
              <a:gd name="connsiteY362" fmla="*/ 1531531 h 6871139"/>
              <a:gd name="connsiteX363" fmla="*/ 7793700 w 12192001"/>
              <a:gd name="connsiteY363" fmla="*/ 1502749 h 6871139"/>
              <a:gd name="connsiteX364" fmla="*/ 7866169 w 12192001"/>
              <a:gd name="connsiteY364" fmla="*/ 1449142 h 6871139"/>
              <a:gd name="connsiteX365" fmla="*/ 7832408 w 12192001"/>
              <a:gd name="connsiteY365" fmla="*/ 1499765 h 6871139"/>
              <a:gd name="connsiteX366" fmla="*/ 7806614 w 12192001"/>
              <a:gd name="connsiteY366" fmla="*/ 1584140 h 6871139"/>
              <a:gd name="connsiteX367" fmla="*/ 7579291 w 12192001"/>
              <a:gd name="connsiteY367" fmla="*/ 1761828 h 6871139"/>
              <a:gd name="connsiteX368" fmla="*/ 7604190 w 12192001"/>
              <a:gd name="connsiteY368" fmla="*/ 1682394 h 6871139"/>
              <a:gd name="connsiteX369" fmla="*/ 7689573 w 12192001"/>
              <a:gd name="connsiteY369" fmla="*/ 1582150 h 6871139"/>
              <a:gd name="connsiteX370" fmla="*/ 7624041 w 12192001"/>
              <a:gd name="connsiteY370" fmla="*/ 1630778 h 6871139"/>
              <a:gd name="connsiteX371" fmla="*/ 7581352 w 12192001"/>
              <a:gd name="connsiteY371" fmla="*/ 1661546 h 6871139"/>
              <a:gd name="connsiteX372" fmla="*/ 7556452 w 12192001"/>
              <a:gd name="connsiteY372" fmla="*/ 1687373 h 6871139"/>
              <a:gd name="connsiteX373" fmla="*/ 7488859 w 12192001"/>
              <a:gd name="connsiteY373" fmla="*/ 1718142 h 6871139"/>
              <a:gd name="connsiteX374" fmla="*/ 7404474 w 12192001"/>
              <a:gd name="connsiteY374" fmla="*/ 1749908 h 6871139"/>
              <a:gd name="connsiteX375" fmla="*/ 7331045 w 12192001"/>
              <a:gd name="connsiteY375" fmla="*/ 1778690 h 6871139"/>
              <a:gd name="connsiteX376" fmla="*/ 7343926 w 12192001"/>
              <a:gd name="connsiteY376" fmla="*/ 1797543 h 6871139"/>
              <a:gd name="connsiteX377" fmla="*/ 7317134 w 12192001"/>
              <a:gd name="connsiteY377" fmla="*/ 1793594 h 6871139"/>
              <a:gd name="connsiteX378" fmla="*/ 7292234 w 12192001"/>
              <a:gd name="connsiteY378" fmla="*/ 1809459 h 6871139"/>
              <a:gd name="connsiteX379" fmla="*/ 7320052 w 12192001"/>
              <a:gd name="connsiteY379" fmla="*/ 1805473 h 6871139"/>
              <a:gd name="connsiteX380" fmla="*/ 7293227 w 12192001"/>
              <a:gd name="connsiteY380" fmla="*/ 1827318 h 6871139"/>
              <a:gd name="connsiteX381" fmla="*/ 7253527 w 12192001"/>
              <a:gd name="connsiteY381" fmla="*/ 1838236 h 6871139"/>
              <a:gd name="connsiteX382" fmla="*/ 7268431 w 12192001"/>
              <a:gd name="connsiteY382" fmla="*/ 1813337 h 6871139"/>
              <a:gd name="connsiteX383" fmla="*/ 7306141 w 12192001"/>
              <a:gd name="connsiteY383" fmla="*/ 1779580 h 6871139"/>
              <a:gd name="connsiteX384" fmla="*/ 7285293 w 12192001"/>
              <a:gd name="connsiteY384" fmla="*/ 1784522 h 6871139"/>
              <a:gd name="connsiteX385" fmla="*/ 7240613 w 12192001"/>
              <a:gd name="connsiteY385" fmla="*/ 1786512 h 6871139"/>
              <a:gd name="connsiteX386" fmla="*/ 7271386 w 12192001"/>
              <a:gd name="connsiteY386" fmla="*/ 1775594 h 6871139"/>
              <a:gd name="connsiteX387" fmla="*/ 7221756 w 12192001"/>
              <a:gd name="connsiteY387" fmla="*/ 1743828 h 6871139"/>
              <a:gd name="connsiteX388" fmla="*/ 7157723 w 12192001"/>
              <a:gd name="connsiteY388" fmla="*/ 1754250 h 6871139"/>
              <a:gd name="connsiteX389" fmla="*/ 7202440 w 12192001"/>
              <a:gd name="connsiteY389" fmla="*/ 1754250 h 6871139"/>
              <a:gd name="connsiteX390" fmla="*/ 7151816 w 12192001"/>
              <a:gd name="connsiteY390" fmla="*/ 1776587 h 6871139"/>
              <a:gd name="connsiteX391" fmla="*/ 7099699 w 12192001"/>
              <a:gd name="connsiteY391" fmla="*/ 1776587 h 6871139"/>
              <a:gd name="connsiteX392" fmla="*/ 7150322 w 12192001"/>
              <a:gd name="connsiteY392" fmla="*/ 1731945 h 6871139"/>
              <a:gd name="connsiteX393" fmla="*/ 7107137 w 12192001"/>
              <a:gd name="connsiteY393" fmla="*/ 1739378 h 6871139"/>
              <a:gd name="connsiteX394" fmla="*/ 7035665 w 12192001"/>
              <a:gd name="connsiteY394" fmla="*/ 1752788 h 6871139"/>
              <a:gd name="connsiteX395" fmla="*/ 7052064 w 12192001"/>
              <a:gd name="connsiteY395" fmla="*/ 1800423 h 6871139"/>
              <a:gd name="connsiteX396" fmla="*/ 7011862 w 12192001"/>
              <a:gd name="connsiteY396" fmla="*/ 1798929 h 6871139"/>
              <a:gd name="connsiteX397" fmla="*/ 7019300 w 12192001"/>
              <a:gd name="connsiteY397" fmla="*/ 1766166 h 6871139"/>
              <a:gd name="connsiteX398" fmla="*/ 6974616 w 12192001"/>
              <a:gd name="connsiteY398" fmla="*/ 1709608 h 6871139"/>
              <a:gd name="connsiteX399" fmla="*/ 6968676 w 12192001"/>
              <a:gd name="connsiteY399" fmla="*/ 1784058 h 6871139"/>
              <a:gd name="connsiteX400" fmla="*/ 6992475 w 12192001"/>
              <a:gd name="connsiteY400" fmla="*/ 1804906 h 6871139"/>
              <a:gd name="connsiteX401" fmla="*/ 6992475 w 12192001"/>
              <a:gd name="connsiteY401" fmla="*/ 1851150 h 6871139"/>
              <a:gd name="connsiteX402" fmla="*/ 6968676 w 12192001"/>
              <a:gd name="connsiteY402" fmla="*/ 1815398 h 6871139"/>
              <a:gd name="connsiteX403" fmla="*/ 6906133 w 12192001"/>
              <a:gd name="connsiteY403" fmla="*/ 1784166 h 6871139"/>
              <a:gd name="connsiteX404" fmla="*/ 6916559 w 12192001"/>
              <a:gd name="connsiteY404" fmla="*/ 1797543 h 6871139"/>
              <a:gd name="connsiteX405" fmla="*/ 6925486 w 12192001"/>
              <a:gd name="connsiteY405" fmla="*/ 1895829 h 6871139"/>
              <a:gd name="connsiteX406" fmla="*/ 6909088 w 12192001"/>
              <a:gd name="connsiteY406" fmla="*/ 1855632 h 6871139"/>
              <a:gd name="connsiteX407" fmla="*/ 6842099 w 12192001"/>
              <a:gd name="connsiteY407" fmla="*/ 1746919 h 6871139"/>
              <a:gd name="connsiteX408" fmla="*/ 6926981 w 12192001"/>
              <a:gd name="connsiteY408" fmla="*/ 1775201 h 6871139"/>
              <a:gd name="connsiteX409" fmla="*/ 6879313 w 12192001"/>
              <a:gd name="connsiteY409" fmla="*/ 1746919 h 6871139"/>
              <a:gd name="connsiteX410" fmla="*/ 6725948 w 12192001"/>
              <a:gd name="connsiteY410" fmla="*/ 1684385 h 6871139"/>
              <a:gd name="connsiteX411" fmla="*/ 6666393 w 12192001"/>
              <a:gd name="connsiteY411" fmla="*/ 1644188 h 6871139"/>
              <a:gd name="connsiteX412" fmla="*/ 6697662 w 12192001"/>
              <a:gd name="connsiteY412" fmla="*/ 1693312 h 6871139"/>
              <a:gd name="connsiteX413" fmla="*/ 6676814 w 12192001"/>
              <a:gd name="connsiteY413" fmla="*/ 1723088 h 6871139"/>
              <a:gd name="connsiteX414" fmla="*/ 6666393 w 12192001"/>
              <a:gd name="connsiteY414" fmla="*/ 1693312 h 6871139"/>
              <a:gd name="connsiteX415" fmla="*/ 6623704 w 12192001"/>
              <a:gd name="connsiteY415" fmla="*/ 1616904 h 6871139"/>
              <a:gd name="connsiteX416" fmla="*/ 6629680 w 12192001"/>
              <a:gd name="connsiteY416" fmla="*/ 1531531 h 6871139"/>
              <a:gd name="connsiteX417" fmla="*/ 6623704 w 12192001"/>
              <a:gd name="connsiteY417" fmla="*/ 1474936 h 6871139"/>
              <a:gd name="connsiteX418" fmla="*/ 6642060 w 12192001"/>
              <a:gd name="connsiteY418" fmla="*/ 1482046 h 6871139"/>
              <a:gd name="connsiteX419" fmla="*/ 6676814 w 12192001"/>
              <a:gd name="connsiteY419" fmla="*/ 1516271 h 6871139"/>
              <a:gd name="connsiteX420" fmla="*/ 6667390 w 12192001"/>
              <a:gd name="connsiteY420" fmla="*/ 1495423 h 6871139"/>
              <a:gd name="connsiteX421" fmla="*/ 6705597 w 12192001"/>
              <a:gd name="connsiteY421" fmla="*/ 1536154 h 6871139"/>
              <a:gd name="connsiteX422" fmla="*/ 6729930 w 12192001"/>
              <a:gd name="connsiteY422" fmla="*/ 1613560 h 6871139"/>
              <a:gd name="connsiteX423" fmla="*/ 6726374 w 12192001"/>
              <a:gd name="connsiteY423" fmla="*/ 1545578 h 6871139"/>
              <a:gd name="connsiteX424" fmla="*/ 6672369 w 12192001"/>
              <a:gd name="connsiteY424" fmla="*/ 1473971 h 6871139"/>
              <a:gd name="connsiteX425" fmla="*/ 6700829 w 12192001"/>
              <a:gd name="connsiteY425" fmla="*/ 1491334 h 6871139"/>
              <a:gd name="connsiteX426" fmla="*/ 6665254 w 12192001"/>
              <a:gd name="connsiteY426" fmla="*/ 1447647 h 6871139"/>
              <a:gd name="connsiteX427" fmla="*/ 6655826 w 12192001"/>
              <a:gd name="connsiteY427" fmla="*/ 1419867 h 6871139"/>
              <a:gd name="connsiteX428" fmla="*/ 6668739 w 12192001"/>
              <a:gd name="connsiteY428" fmla="*/ 1426308 h 6871139"/>
              <a:gd name="connsiteX429" fmla="*/ 6716374 w 12192001"/>
              <a:gd name="connsiteY429" fmla="*/ 1497273 h 6871139"/>
              <a:gd name="connsiteX430" fmla="*/ 6697522 w 12192001"/>
              <a:gd name="connsiteY430" fmla="*/ 1441212 h 6871139"/>
              <a:gd name="connsiteX431" fmla="*/ 6659812 w 12192001"/>
              <a:gd name="connsiteY431" fmla="*/ 1401015 h 6871139"/>
              <a:gd name="connsiteX432" fmla="*/ 6670233 w 12192001"/>
              <a:gd name="connsiteY432" fmla="*/ 1375684 h 6871139"/>
              <a:gd name="connsiteX433" fmla="*/ 6623062 w 12192001"/>
              <a:gd name="connsiteY433" fmla="*/ 1389099 h 6871139"/>
              <a:gd name="connsiteX434" fmla="*/ 6600720 w 12192001"/>
              <a:gd name="connsiteY434" fmla="*/ 1374691 h 6871139"/>
              <a:gd name="connsiteX435" fmla="*/ 6616622 w 12192001"/>
              <a:gd name="connsiteY435" fmla="*/ 1371131 h 6871139"/>
              <a:gd name="connsiteX436" fmla="*/ 6591722 w 12192001"/>
              <a:gd name="connsiteY436" fmla="*/ 1359253 h 6871139"/>
              <a:gd name="connsiteX437" fmla="*/ 6562443 w 12192001"/>
              <a:gd name="connsiteY437" fmla="*/ 1332930 h 6871139"/>
              <a:gd name="connsiteX438" fmla="*/ 6569877 w 12192001"/>
              <a:gd name="connsiteY438" fmla="*/ 1324995 h 6871139"/>
              <a:gd name="connsiteX439" fmla="*/ 6602144 w 12192001"/>
              <a:gd name="connsiteY439" fmla="*/ 1311084 h 6871139"/>
              <a:gd name="connsiteX440" fmla="*/ 6650313 w 12192001"/>
              <a:gd name="connsiteY440" fmla="*/ 1306143 h 6871139"/>
              <a:gd name="connsiteX441" fmla="*/ 6697948 w 12192001"/>
              <a:gd name="connsiteY441" fmla="*/ 1334424 h 6871139"/>
              <a:gd name="connsiteX442" fmla="*/ 6667175 w 12192001"/>
              <a:gd name="connsiteY442" fmla="*/ 1298672 h 6871139"/>
              <a:gd name="connsiteX443" fmla="*/ 6599193 w 12192001"/>
              <a:gd name="connsiteY443" fmla="*/ 1283304 h 6871139"/>
              <a:gd name="connsiteX444" fmla="*/ 6534658 w 12192001"/>
              <a:gd name="connsiteY444" fmla="*/ 1296714 h 6871139"/>
              <a:gd name="connsiteX445" fmla="*/ 6482541 w 12192001"/>
              <a:gd name="connsiteY445" fmla="*/ 1287290 h 6871139"/>
              <a:gd name="connsiteX446" fmla="*/ 6492466 w 12192001"/>
              <a:gd name="connsiteY446" fmla="*/ 1267899 h 6871139"/>
              <a:gd name="connsiteX447" fmla="*/ 6537150 w 12192001"/>
              <a:gd name="connsiteY447" fmla="*/ 1230690 h 6871139"/>
              <a:gd name="connsiteX448" fmla="*/ 6539103 w 12192001"/>
              <a:gd name="connsiteY448" fmla="*/ 1115546 h 6871139"/>
              <a:gd name="connsiteX449" fmla="*/ 6470620 w 12192001"/>
              <a:gd name="connsiteY449" fmla="*/ 1028210 h 6871139"/>
              <a:gd name="connsiteX450" fmla="*/ 6434016 w 12192001"/>
              <a:gd name="connsiteY450" fmla="*/ 993742 h 6871139"/>
              <a:gd name="connsiteX451" fmla="*/ 6454363 w 12192001"/>
              <a:gd name="connsiteY451" fmla="*/ 1005657 h 6871139"/>
              <a:gd name="connsiteX452" fmla="*/ 6438498 w 12192001"/>
              <a:gd name="connsiteY452" fmla="*/ 981826 h 6871139"/>
              <a:gd name="connsiteX453" fmla="*/ 6417154 w 12192001"/>
              <a:gd name="connsiteY453" fmla="*/ 960481 h 6871139"/>
              <a:gd name="connsiteX454" fmla="*/ 6414166 w 12192001"/>
              <a:gd name="connsiteY454" fmla="*/ 978266 h 6871139"/>
              <a:gd name="connsiteX455" fmla="*/ 6388371 w 12192001"/>
              <a:gd name="connsiteY455" fmla="*/ 940027 h 6871139"/>
              <a:gd name="connsiteX456" fmla="*/ 6337251 w 12192001"/>
              <a:gd name="connsiteY456" fmla="*/ 910251 h 6871139"/>
              <a:gd name="connsiteX457" fmla="*/ 6258309 w 12192001"/>
              <a:gd name="connsiteY457" fmla="*/ 882968 h 6871139"/>
              <a:gd name="connsiteX458" fmla="*/ 6202243 w 12192001"/>
              <a:gd name="connsiteY458" fmla="*/ 882471 h 6871139"/>
              <a:gd name="connsiteX459" fmla="*/ 6165990 w 12192001"/>
              <a:gd name="connsiteY459" fmla="*/ 877989 h 6871139"/>
              <a:gd name="connsiteX460" fmla="*/ 6197264 w 12192001"/>
              <a:gd name="connsiteY460" fmla="*/ 874040 h 6871139"/>
              <a:gd name="connsiteX461" fmla="*/ 6156065 w 12192001"/>
              <a:gd name="connsiteY461" fmla="*/ 854654 h 6871139"/>
              <a:gd name="connsiteX462" fmla="*/ 6106439 w 12192001"/>
              <a:gd name="connsiteY462" fmla="*/ 857642 h 6871139"/>
              <a:gd name="connsiteX463" fmla="*/ 6056631 w 12192001"/>
              <a:gd name="connsiteY463" fmla="*/ 865075 h 6871139"/>
              <a:gd name="connsiteX464" fmla="*/ 6016930 w 12192001"/>
              <a:gd name="connsiteY464" fmla="*/ 872190 h 6871139"/>
              <a:gd name="connsiteX465" fmla="*/ 6032299 w 12192001"/>
              <a:gd name="connsiteY465" fmla="*/ 882612 h 6871139"/>
              <a:gd name="connsiteX466" fmla="*/ 6046209 w 12192001"/>
              <a:gd name="connsiteY466" fmla="*/ 903956 h 6871139"/>
              <a:gd name="connsiteX467" fmla="*/ 6017432 w 12192001"/>
              <a:gd name="connsiteY467" fmla="*/ 883609 h 6871139"/>
              <a:gd name="connsiteX468" fmla="*/ 5955885 w 12192001"/>
              <a:gd name="connsiteY468" fmla="*/ 880054 h 6871139"/>
              <a:gd name="connsiteX469" fmla="*/ 5935571 w 12192001"/>
              <a:gd name="connsiteY469" fmla="*/ 898017 h 6871139"/>
              <a:gd name="connsiteX470" fmla="*/ 5936531 w 12192001"/>
              <a:gd name="connsiteY470" fmla="*/ 888982 h 6871139"/>
              <a:gd name="connsiteX471" fmla="*/ 5951899 w 12192001"/>
              <a:gd name="connsiteY471" fmla="*/ 857712 h 6871139"/>
              <a:gd name="connsiteX472" fmla="*/ 5926606 w 12192001"/>
              <a:gd name="connsiteY472" fmla="*/ 884532 h 6871139"/>
              <a:gd name="connsiteX473" fmla="*/ 5896794 w 12192001"/>
              <a:gd name="connsiteY473" fmla="*/ 923240 h 6871139"/>
              <a:gd name="connsiteX474" fmla="*/ 5851650 w 12192001"/>
              <a:gd name="connsiteY474" fmla="*/ 948139 h 6871139"/>
              <a:gd name="connsiteX475" fmla="*/ 5811448 w 12192001"/>
              <a:gd name="connsiteY475" fmla="*/ 992318 h 6871139"/>
              <a:gd name="connsiteX476" fmla="*/ 5781673 w 12192001"/>
              <a:gd name="connsiteY476" fmla="*/ 1017222 h 6871139"/>
              <a:gd name="connsiteX477" fmla="*/ 5761822 w 12192001"/>
              <a:gd name="connsiteY477" fmla="*/ 1044004 h 6871139"/>
              <a:gd name="connsiteX478" fmla="*/ 5752858 w 12192001"/>
              <a:gd name="connsiteY478" fmla="*/ 1036571 h 6871139"/>
              <a:gd name="connsiteX479" fmla="*/ 5719630 w 12192001"/>
              <a:gd name="connsiteY479" fmla="*/ 1063855 h 6871139"/>
              <a:gd name="connsiteX480" fmla="*/ 5699780 w 12192001"/>
              <a:gd name="connsiteY480" fmla="*/ 1083705 h 6871139"/>
              <a:gd name="connsiteX481" fmla="*/ 5696220 w 12192001"/>
              <a:gd name="connsiteY481" fmla="*/ 1069475 h 6871139"/>
              <a:gd name="connsiteX482" fmla="*/ 5693232 w 12192001"/>
              <a:gd name="connsiteY482" fmla="*/ 1040665 h 6871139"/>
              <a:gd name="connsiteX483" fmla="*/ 5673878 w 12192001"/>
              <a:gd name="connsiteY483" fmla="*/ 1107682 h 6871139"/>
              <a:gd name="connsiteX484" fmla="*/ 5648978 w 12192001"/>
              <a:gd name="connsiteY484" fmla="*/ 1147382 h 6871139"/>
              <a:gd name="connsiteX485" fmla="*/ 5651465 w 12192001"/>
              <a:gd name="connsiteY485" fmla="*/ 1227777 h 6871139"/>
              <a:gd name="connsiteX486" fmla="*/ 5687719 w 12192001"/>
              <a:gd name="connsiteY486" fmla="*/ 1272953 h 6871139"/>
              <a:gd name="connsiteX487" fmla="*/ 5682740 w 12192001"/>
              <a:gd name="connsiteY487" fmla="*/ 1290311 h 6871139"/>
              <a:gd name="connsiteX488" fmla="*/ 5681742 w 12192001"/>
              <a:gd name="connsiteY488" fmla="*/ 1314644 h 6871139"/>
              <a:gd name="connsiteX489" fmla="*/ 5679752 w 12192001"/>
              <a:gd name="connsiteY489" fmla="*/ 1357829 h 6871139"/>
              <a:gd name="connsiteX490" fmla="*/ 5698140 w 12192001"/>
              <a:gd name="connsiteY490" fmla="*/ 1425806 h 6871139"/>
              <a:gd name="connsiteX491" fmla="*/ 5708065 w 12192001"/>
              <a:gd name="connsiteY491" fmla="*/ 1493395 h 6871139"/>
              <a:gd name="connsiteX492" fmla="*/ 5690669 w 12192001"/>
              <a:gd name="connsiteY492" fmla="*/ 1472552 h 6871139"/>
              <a:gd name="connsiteX493" fmla="*/ 5690669 w 12192001"/>
              <a:gd name="connsiteY493" fmla="*/ 1488912 h 6871139"/>
              <a:gd name="connsiteX494" fmla="*/ 5710061 w 12192001"/>
              <a:gd name="connsiteY494" fmla="*/ 1537540 h 6871139"/>
              <a:gd name="connsiteX495" fmla="*/ 5753213 w 12192001"/>
              <a:gd name="connsiteY495" fmla="*/ 1567812 h 6871139"/>
              <a:gd name="connsiteX496" fmla="*/ 5773064 w 12192001"/>
              <a:gd name="connsiteY496" fmla="*/ 1571798 h 6871139"/>
              <a:gd name="connsiteX497" fmla="*/ 5790460 w 12192001"/>
              <a:gd name="connsiteY497" fmla="*/ 1601574 h 6871139"/>
              <a:gd name="connsiteX498" fmla="*/ 5776053 w 12192001"/>
              <a:gd name="connsiteY498" fmla="*/ 1759407 h 6871139"/>
              <a:gd name="connsiteX499" fmla="*/ 5812301 w 12192001"/>
              <a:gd name="connsiteY499" fmla="*/ 1776269 h 6871139"/>
              <a:gd name="connsiteX500" fmla="*/ 5852999 w 12192001"/>
              <a:gd name="connsiteY500" fmla="*/ 1773777 h 6871139"/>
              <a:gd name="connsiteX501" fmla="*/ 5859936 w 12192001"/>
              <a:gd name="connsiteY501" fmla="*/ 1788686 h 6871139"/>
              <a:gd name="connsiteX502" fmla="*/ 5870859 w 12192001"/>
              <a:gd name="connsiteY502" fmla="*/ 1807037 h 6871139"/>
              <a:gd name="connsiteX503" fmla="*/ 5817748 w 12192001"/>
              <a:gd name="connsiteY503" fmla="*/ 1836316 h 6871139"/>
              <a:gd name="connsiteX504" fmla="*/ 5851505 w 12192001"/>
              <a:gd name="connsiteY504" fmla="*/ 1799107 h 6871139"/>
              <a:gd name="connsiteX505" fmla="*/ 5813795 w 12192001"/>
              <a:gd name="connsiteY505" fmla="*/ 1820452 h 6871139"/>
              <a:gd name="connsiteX506" fmla="*/ 5768118 w 12192001"/>
              <a:gd name="connsiteY506" fmla="*/ 1898354 h 6871139"/>
              <a:gd name="connsiteX507" fmla="*/ 5727419 w 12192001"/>
              <a:gd name="connsiteY507" fmla="*/ 2022430 h 6871139"/>
              <a:gd name="connsiteX508" fmla="*/ 5779041 w 12192001"/>
              <a:gd name="connsiteY508" fmla="*/ 2207088 h 6871139"/>
              <a:gd name="connsiteX509" fmla="*/ 5864418 w 12192001"/>
              <a:gd name="connsiteY509" fmla="*/ 2346035 h 6871139"/>
              <a:gd name="connsiteX510" fmla="*/ 5893201 w 12192001"/>
              <a:gd name="connsiteY510" fmla="*/ 2362897 h 6871139"/>
              <a:gd name="connsiteX511" fmla="*/ 5899140 w 12192001"/>
              <a:gd name="connsiteY511" fmla="*/ 2397651 h 6871139"/>
              <a:gd name="connsiteX512" fmla="*/ 5932901 w 12192001"/>
              <a:gd name="connsiteY512" fmla="*/ 2392705 h 6871139"/>
              <a:gd name="connsiteX513" fmla="*/ 5911060 w 12192001"/>
              <a:gd name="connsiteY513" fmla="*/ 2437352 h 6871139"/>
              <a:gd name="connsiteX514" fmla="*/ 5939342 w 12192001"/>
              <a:gd name="connsiteY514" fmla="*/ 2432406 h 6871139"/>
              <a:gd name="connsiteX515" fmla="*/ 5921983 w 12192001"/>
              <a:gd name="connsiteY515" fmla="*/ 2473100 h 6871139"/>
              <a:gd name="connsiteX516" fmla="*/ 6029206 w 12192001"/>
              <a:gd name="connsiteY516" fmla="*/ 2682516 h 6871139"/>
              <a:gd name="connsiteX517" fmla="*/ 6070401 w 12192001"/>
              <a:gd name="connsiteY517" fmla="*/ 2741107 h 6871139"/>
              <a:gd name="connsiteX518" fmla="*/ 6101174 w 12192001"/>
              <a:gd name="connsiteY518" fmla="*/ 2790906 h 6871139"/>
              <a:gd name="connsiteX519" fmla="*/ 6072715 w 12192001"/>
              <a:gd name="connsiteY519" fmla="*/ 2769065 h 6871139"/>
              <a:gd name="connsiteX520" fmla="*/ 6093558 w 12192001"/>
              <a:gd name="connsiteY520" fmla="*/ 2868311 h 6871139"/>
              <a:gd name="connsiteX521" fmla="*/ 6120383 w 12192001"/>
              <a:gd name="connsiteY521" fmla="*/ 3043545 h 6871139"/>
              <a:gd name="connsiteX522" fmla="*/ 6134257 w 12192001"/>
              <a:gd name="connsiteY522" fmla="*/ 3276296 h 6871139"/>
              <a:gd name="connsiteX523" fmla="*/ 6181433 w 12192001"/>
              <a:gd name="connsiteY523" fmla="*/ 3398382 h 6871139"/>
              <a:gd name="connsiteX524" fmla="*/ 6257846 w 12192001"/>
              <a:gd name="connsiteY524" fmla="*/ 3569629 h 6871139"/>
              <a:gd name="connsiteX525" fmla="*/ 6295092 w 12192001"/>
              <a:gd name="connsiteY525" fmla="*/ 3626543 h 6871139"/>
              <a:gd name="connsiteX526" fmla="*/ 6301036 w 12192001"/>
              <a:gd name="connsiteY526" fmla="*/ 3620103 h 6871139"/>
              <a:gd name="connsiteX527" fmla="*/ 6297087 w 12192001"/>
              <a:gd name="connsiteY527" fmla="*/ 3604702 h 6871139"/>
              <a:gd name="connsiteX528" fmla="*/ 6346891 w 12192001"/>
              <a:gd name="connsiteY528" fmla="*/ 3619606 h 6871139"/>
              <a:gd name="connsiteX529" fmla="*/ 6300216 w 12192001"/>
              <a:gd name="connsiteY529" fmla="*/ 3659307 h 6871139"/>
              <a:gd name="connsiteX530" fmla="*/ 6374676 w 12192001"/>
              <a:gd name="connsiteY530" fmla="*/ 3762465 h 6871139"/>
              <a:gd name="connsiteX531" fmla="*/ 6259518 w 12192001"/>
              <a:gd name="connsiteY531" fmla="*/ 3691003 h 6871139"/>
              <a:gd name="connsiteX532" fmla="*/ 6260515 w 12192001"/>
              <a:gd name="connsiteY532" fmla="*/ 3642337 h 6871139"/>
              <a:gd name="connsiteX533" fmla="*/ 6243653 w 12192001"/>
              <a:gd name="connsiteY533" fmla="*/ 3651302 h 6871139"/>
              <a:gd name="connsiteX534" fmla="*/ 6239667 w 12192001"/>
              <a:gd name="connsiteY534" fmla="*/ 3680080 h 6871139"/>
              <a:gd name="connsiteX535" fmla="*/ 6189044 w 12192001"/>
              <a:gd name="connsiteY535" fmla="*/ 3734685 h 6871139"/>
              <a:gd name="connsiteX536" fmla="*/ 6131484 w 12192001"/>
              <a:gd name="connsiteY536" fmla="*/ 3767411 h 6871139"/>
              <a:gd name="connsiteX537" fmla="*/ 6188046 w 12192001"/>
              <a:gd name="connsiteY537" fmla="*/ 3778334 h 6871139"/>
              <a:gd name="connsiteX538" fmla="*/ 6240665 w 12192001"/>
              <a:gd name="connsiteY538" fmla="*/ 3819027 h 6871139"/>
              <a:gd name="connsiteX539" fmla="*/ 6072893 w 12192001"/>
              <a:gd name="connsiteY539" fmla="*/ 3795228 h 6871139"/>
              <a:gd name="connsiteX540" fmla="*/ 5983562 w 12192001"/>
              <a:gd name="connsiteY540" fmla="*/ 3842859 h 6871139"/>
              <a:gd name="connsiteX541" fmla="*/ 6051155 w 12192001"/>
              <a:gd name="connsiteY541" fmla="*/ 3856770 h 6871139"/>
              <a:gd name="connsiteX542" fmla="*/ 6221916 w 12192001"/>
              <a:gd name="connsiteY542" fmla="*/ 3905398 h 6871139"/>
              <a:gd name="connsiteX543" fmla="*/ 5924115 w 12192001"/>
              <a:gd name="connsiteY543" fmla="*/ 3879571 h 6871139"/>
              <a:gd name="connsiteX544" fmla="*/ 5830802 w 12192001"/>
              <a:gd name="connsiteY544" fmla="*/ 3939155 h 6871139"/>
              <a:gd name="connsiteX545" fmla="*/ 5884414 w 12192001"/>
              <a:gd name="connsiteY545" fmla="*/ 3965942 h 6871139"/>
              <a:gd name="connsiteX546" fmla="*/ 5806966 w 12192001"/>
              <a:gd name="connsiteY546" fmla="*/ 3948153 h 6871139"/>
              <a:gd name="connsiteX547" fmla="*/ 5750403 w 12192001"/>
              <a:gd name="connsiteY547" fmla="*/ 3975937 h 6871139"/>
              <a:gd name="connsiteX548" fmla="*/ 5722581 w 12192001"/>
              <a:gd name="connsiteY548" fmla="*/ 4002757 h 6871139"/>
              <a:gd name="connsiteX549" fmla="*/ 5549863 w 12192001"/>
              <a:gd name="connsiteY549" fmla="*/ 4118866 h 6871139"/>
              <a:gd name="connsiteX550" fmla="*/ 5373163 w 12192001"/>
              <a:gd name="connsiteY550" fmla="*/ 4295556 h 6871139"/>
              <a:gd name="connsiteX551" fmla="*/ 5234206 w 12192001"/>
              <a:gd name="connsiteY551" fmla="*/ 4403768 h 6871139"/>
              <a:gd name="connsiteX552" fmla="*/ 5114069 w 12192001"/>
              <a:gd name="connsiteY552" fmla="*/ 4590383 h 6871139"/>
              <a:gd name="connsiteX553" fmla="*/ 5096280 w 12192001"/>
              <a:gd name="connsiteY553" fmla="*/ 4673766 h 6871139"/>
              <a:gd name="connsiteX554" fmla="*/ 5138969 w 12192001"/>
              <a:gd name="connsiteY554" fmla="*/ 4805776 h 6871139"/>
              <a:gd name="connsiteX555" fmla="*/ 5197527 w 12192001"/>
              <a:gd name="connsiteY555" fmla="*/ 4911000 h 6871139"/>
              <a:gd name="connsiteX556" fmla="*/ 5192581 w 12192001"/>
              <a:gd name="connsiteY556" fmla="*/ 4943726 h 6871139"/>
              <a:gd name="connsiteX557" fmla="*/ 5226309 w 12192001"/>
              <a:gd name="connsiteY557" fmla="*/ 5013235 h 6871139"/>
              <a:gd name="connsiteX558" fmla="*/ 5261064 w 12192001"/>
              <a:gd name="connsiteY558" fmla="*/ 5146243 h 6871139"/>
              <a:gd name="connsiteX559" fmla="*/ 5332535 w 12192001"/>
              <a:gd name="connsiteY559" fmla="*/ 5434096 h 6871139"/>
              <a:gd name="connsiteX560" fmla="*/ 5402334 w 12192001"/>
              <a:gd name="connsiteY560" fmla="*/ 5454551 h 6871139"/>
              <a:gd name="connsiteX561" fmla="*/ 5324924 w 12192001"/>
              <a:gd name="connsiteY561" fmla="*/ 5465469 h 6871139"/>
              <a:gd name="connsiteX562" fmla="*/ 5303078 w 12192001"/>
              <a:gd name="connsiteY562" fmla="*/ 5506162 h 6871139"/>
              <a:gd name="connsiteX563" fmla="*/ 5456054 w 12192001"/>
              <a:gd name="connsiteY563" fmla="*/ 5837702 h 6871139"/>
              <a:gd name="connsiteX564" fmla="*/ 5439192 w 12192001"/>
              <a:gd name="connsiteY564" fmla="*/ 5861500 h 6871139"/>
              <a:gd name="connsiteX565" fmla="*/ 5411407 w 12192001"/>
              <a:gd name="connsiteY565" fmla="*/ 5848624 h 6871139"/>
              <a:gd name="connsiteX566" fmla="*/ 5379636 w 12192001"/>
              <a:gd name="connsiteY566" fmla="*/ 5870465 h 6871139"/>
              <a:gd name="connsiteX567" fmla="*/ 5368713 w 12192001"/>
              <a:gd name="connsiteY567" fmla="*/ 5893266 h 6871139"/>
              <a:gd name="connsiteX568" fmla="*/ 5339898 w 12192001"/>
              <a:gd name="connsiteY568" fmla="*/ 5858550 h 6871139"/>
              <a:gd name="connsiteX569" fmla="*/ 5312113 w 12192001"/>
              <a:gd name="connsiteY569" fmla="*/ 5843641 h 6871139"/>
              <a:gd name="connsiteX570" fmla="*/ 5304179 w 12192001"/>
              <a:gd name="connsiteY570" fmla="*/ 5804938 h 6871139"/>
              <a:gd name="connsiteX571" fmla="*/ 5262488 w 12192001"/>
              <a:gd name="connsiteY571" fmla="*/ 5744464 h 6871139"/>
              <a:gd name="connsiteX572" fmla="*/ 5230717 w 12192001"/>
              <a:gd name="connsiteY572" fmla="*/ 5760333 h 6871139"/>
              <a:gd name="connsiteX573" fmla="*/ 5268427 w 12192001"/>
              <a:gd name="connsiteY573" fmla="*/ 5839767 h 6871139"/>
              <a:gd name="connsiteX574" fmla="*/ 5233705 w 12192001"/>
              <a:gd name="connsiteY574" fmla="*/ 5844709 h 6871139"/>
              <a:gd name="connsiteX575" fmla="*/ 5171166 w 12192001"/>
              <a:gd name="connsiteY575" fmla="*/ 5839767 h 6871139"/>
              <a:gd name="connsiteX576" fmla="*/ 5156262 w 12192001"/>
              <a:gd name="connsiteY576" fmla="*/ 5861571 h 6871139"/>
              <a:gd name="connsiteX577" fmla="*/ 5271415 w 12192001"/>
              <a:gd name="connsiteY577" fmla="*/ 5879355 h 6871139"/>
              <a:gd name="connsiteX578" fmla="*/ 5298240 w 12192001"/>
              <a:gd name="connsiteY578" fmla="*/ 5892269 h 6871139"/>
              <a:gd name="connsiteX579" fmla="*/ 5241640 w 12192001"/>
              <a:gd name="connsiteY579" fmla="*/ 5894227 h 6871139"/>
              <a:gd name="connsiteX580" fmla="*/ 5173157 w 12192001"/>
              <a:gd name="connsiteY580" fmla="*/ 5907140 h 6871139"/>
              <a:gd name="connsiteX581" fmla="*/ 5133418 w 12192001"/>
              <a:gd name="connsiteY581" fmla="*/ 5907140 h 6871139"/>
              <a:gd name="connsiteX582" fmla="*/ 5147330 w 12192001"/>
              <a:gd name="connsiteY582" fmla="*/ 5916068 h 6871139"/>
              <a:gd name="connsiteX583" fmla="*/ 5105638 w 12192001"/>
              <a:gd name="connsiteY583" fmla="*/ 5908133 h 6871139"/>
              <a:gd name="connsiteX584" fmla="*/ 5013142 w 12192001"/>
              <a:gd name="connsiteY584" fmla="*/ 5907140 h 6871139"/>
              <a:gd name="connsiteX585" fmla="*/ 4935731 w 12192001"/>
              <a:gd name="connsiteY585" fmla="*/ 5892269 h 6871139"/>
              <a:gd name="connsiteX586" fmla="*/ 4872264 w 12192001"/>
              <a:gd name="connsiteY586" fmla="*/ 5888536 h 6871139"/>
              <a:gd name="connsiteX587" fmla="*/ 4916911 w 12192001"/>
              <a:gd name="connsiteY587" fmla="*/ 5917314 h 6871139"/>
              <a:gd name="connsiteX588" fmla="*/ 4971515 w 12192001"/>
              <a:gd name="connsiteY588" fmla="*/ 5924428 h 6871139"/>
              <a:gd name="connsiteX589" fmla="*/ 4948677 w 12192001"/>
              <a:gd name="connsiteY589" fmla="*/ 5930400 h 6871139"/>
              <a:gd name="connsiteX590" fmla="*/ 4957609 w 12192001"/>
              <a:gd name="connsiteY590" fmla="*/ 5980026 h 6871139"/>
              <a:gd name="connsiteX591" fmla="*/ 4934803 w 12192001"/>
              <a:gd name="connsiteY591" fmla="*/ 6031647 h 6871139"/>
              <a:gd name="connsiteX592" fmla="*/ 4806732 w 12192001"/>
              <a:gd name="connsiteY592" fmla="*/ 5952246 h 6871139"/>
              <a:gd name="connsiteX593" fmla="*/ 4681649 w 12192001"/>
              <a:gd name="connsiteY593" fmla="*/ 5861889 h 6871139"/>
              <a:gd name="connsiteX594" fmla="*/ 4678698 w 12192001"/>
              <a:gd name="connsiteY594" fmla="*/ 5874803 h 6871139"/>
              <a:gd name="connsiteX595" fmla="*/ 4657850 w 12192001"/>
              <a:gd name="connsiteY595" fmla="*/ 5885725 h 6871139"/>
              <a:gd name="connsiteX596" fmla="*/ 4657850 w 12192001"/>
              <a:gd name="connsiteY596" fmla="*/ 5868863 h 6871139"/>
              <a:gd name="connsiteX597" fmla="*/ 4640061 w 12192001"/>
              <a:gd name="connsiteY597" fmla="*/ 5887716 h 6871139"/>
              <a:gd name="connsiteX598" fmla="*/ 4646037 w 12192001"/>
              <a:gd name="connsiteY598" fmla="*/ 5934354 h 6871139"/>
              <a:gd name="connsiteX599" fmla="*/ 4753228 w 12192001"/>
              <a:gd name="connsiteY599" fmla="*/ 6054481 h 6871139"/>
              <a:gd name="connsiteX600" fmla="*/ 4740347 w 12192001"/>
              <a:gd name="connsiteY600" fmla="*/ 6106097 h 6871139"/>
              <a:gd name="connsiteX601" fmla="*/ 4642056 w 12192001"/>
              <a:gd name="connsiteY601" fmla="*/ 6026696 h 6871139"/>
              <a:gd name="connsiteX602" fmla="*/ 4542800 w 12192001"/>
              <a:gd name="connsiteY602" fmla="*/ 6067395 h 6871139"/>
              <a:gd name="connsiteX603" fmla="*/ 4369088 w 12192001"/>
              <a:gd name="connsiteY603" fmla="*/ 6026696 h 6871139"/>
              <a:gd name="connsiteX604" fmla="*/ 4326395 w 12192001"/>
              <a:gd name="connsiteY604" fmla="*/ 5902620 h 6871139"/>
              <a:gd name="connsiteX605" fmla="*/ 4356170 w 12192001"/>
              <a:gd name="connsiteY605" fmla="*/ 5868863 h 6871139"/>
              <a:gd name="connsiteX606" fmla="*/ 4205260 w 12192001"/>
              <a:gd name="connsiteY606" fmla="*/ 5908564 h 6871139"/>
              <a:gd name="connsiteX607" fmla="*/ 4145709 w 12192001"/>
              <a:gd name="connsiteY607" fmla="*/ 5952246 h 6871139"/>
              <a:gd name="connsiteX608" fmla="*/ 4147700 w 12192001"/>
              <a:gd name="connsiteY608" fmla="*/ 5925426 h 6871139"/>
              <a:gd name="connsiteX609" fmla="*/ 4078224 w 12192001"/>
              <a:gd name="connsiteY609" fmla="*/ 6000874 h 6871139"/>
              <a:gd name="connsiteX610" fmla="*/ 4122871 w 12192001"/>
              <a:gd name="connsiteY610" fmla="*/ 5927417 h 6871139"/>
              <a:gd name="connsiteX611" fmla="*/ 3925319 w 12192001"/>
              <a:gd name="connsiteY611" fmla="*/ 6373102 h 6871139"/>
              <a:gd name="connsiteX612" fmla="*/ 4161611 w 12192001"/>
              <a:gd name="connsiteY612" fmla="*/ 6712576 h 6871139"/>
              <a:gd name="connsiteX613" fmla="*/ 4171536 w 12192001"/>
              <a:gd name="connsiteY613" fmla="*/ 6704642 h 6871139"/>
              <a:gd name="connsiteX614" fmla="*/ 4192384 w 12192001"/>
              <a:gd name="connsiteY614" fmla="*/ 6706637 h 6871139"/>
              <a:gd name="connsiteX615" fmla="*/ 4207256 w 12192001"/>
              <a:gd name="connsiteY615" fmla="*/ 6693719 h 6871139"/>
              <a:gd name="connsiteX616" fmla="*/ 4210244 w 12192001"/>
              <a:gd name="connsiteY616" fmla="*/ 6706637 h 6871139"/>
              <a:gd name="connsiteX617" fmla="*/ 4225115 w 12192001"/>
              <a:gd name="connsiteY617" fmla="*/ 6729433 h 6871139"/>
              <a:gd name="connsiteX618" fmla="*/ 4234080 w 12192001"/>
              <a:gd name="connsiteY618" fmla="*/ 6705635 h 6871139"/>
              <a:gd name="connsiteX619" fmla="*/ 4247954 w 12192001"/>
              <a:gd name="connsiteY619" fmla="*/ 6688740 h 6871139"/>
              <a:gd name="connsiteX620" fmla="*/ 4274778 w 12192001"/>
              <a:gd name="connsiteY620" fmla="*/ 6701653 h 6871139"/>
              <a:gd name="connsiteX621" fmla="*/ 4292563 w 12192001"/>
              <a:gd name="connsiteY621" fmla="*/ 6719443 h 6871139"/>
              <a:gd name="connsiteX622" fmla="*/ 4319350 w 12192001"/>
              <a:gd name="connsiteY622" fmla="*/ 6708520 h 6871139"/>
              <a:gd name="connsiteX623" fmla="*/ 4329280 w 12192001"/>
              <a:gd name="connsiteY623" fmla="*/ 6698595 h 6871139"/>
              <a:gd name="connsiteX624" fmla="*/ 4348165 w 12192001"/>
              <a:gd name="connsiteY624" fmla="*/ 6702576 h 6871139"/>
              <a:gd name="connsiteX625" fmla="*/ 4364034 w 12192001"/>
              <a:gd name="connsiteY625" fmla="*/ 6712501 h 6871139"/>
              <a:gd name="connsiteX626" fmla="*/ 4376948 w 12192001"/>
              <a:gd name="connsiteY626" fmla="*/ 6698595 h 6871139"/>
              <a:gd name="connsiteX627" fmla="*/ 4387871 w 12192001"/>
              <a:gd name="connsiteY627" fmla="*/ 6687672 h 6871139"/>
              <a:gd name="connsiteX628" fmla="*/ 4409712 w 12192001"/>
              <a:gd name="connsiteY628" fmla="*/ 6701583 h 6871139"/>
              <a:gd name="connsiteX629" fmla="*/ 4416827 w 12192001"/>
              <a:gd name="connsiteY629" fmla="*/ 6688670 h 6871139"/>
              <a:gd name="connsiteX630" fmla="*/ 4441731 w 12192001"/>
              <a:gd name="connsiteY630" fmla="*/ 6698595 h 6871139"/>
              <a:gd name="connsiteX631" fmla="*/ 4466635 w 12192001"/>
              <a:gd name="connsiteY631" fmla="*/ 6688670 h 6871139"/>
              <a:gd name="connsiteX632" fmla="*/ 4505338 w 12192001"/>
              <a:gd name="connsiteY632" fmla="*/ 6686712 h 6871139"/>
              <a:gd name="connsiteX633" fmla="*/ 4521240 w 12192001"/>
              <a:gd name="connsiteY633" fmla="*/ 6668927 h 6871139"/>
              <a:gd name="connsiteX634" fmla="*/ 4539029 w 12192001"/>
              <a:gd name="connsiteY634" fmla="*/ 6689775 h 6871139"/>
              <a:gd name="connsiteX635" fmla="*/ 4556819 w 12192001"/>
              <a:gd name="connsiteY635" fmla="*/ 6701691 h 6871139"/>
              <a:gd name="connsiteX636" fmla="*/ 4566744 w 12192001"/>
              <a:gd name="connsiteY636" fmla="*/ 6684829 h 6871139"/>
              <a:gd name="connsiteX637" fmla="*/ 4581648 w 12192001"/>
              <a:gd name="connsiteY637" fmla="*/ 6703681 h 6871139"/>
              <a:gd name="connsiteX638" fmla="*/ 4614411 w 12192001"/>
              <a:gd name="connsiteY638" fmla="*/ 6695747 h 6871139"/>
              <a:gd name="connsiteX639" fmla="*/ 4656108 w 12192001"/>
              <a:gd name="connsiteY639" fmla="*/ 6658004 h 6871139"/>
              <a:gd name="connsiteX640" fmla="*/ 4804207 w 12192001"/>
              <a:gd name="connsiteY640" fmla="*/ 6447239 h 6871139"/>
              <a:gd name="connsiteX641" fmla="*/ 4714665 w 12192001"/>
              <a:gd name="connsiteY641" fmla="*/ 6456522 h 6871139"/>
              <a:gd name="connsiteX642" fmla="*/ 4736506 w 12192001"/>
              <a:gd name="connsiteY642" fmla="*/ 6359233 h 6871139"/>
              <a:gd name="connsiteX643" fmla="*/ 4678946 w 12192001"/>
              <a:gd name="connsiteY643" fmla="*/ 6279832 h 6871139"/>
              <a:gd name="connsiteX644" fmla="*/ 4746539 w 12192001"/>
              <a:gd name="connsiteY644" fmla="*/ 6202431 h 6871139"/>
              <a:gd name="connsiteX645" fmla="*/ 4745082 w 12192001"/>
              <a:gd name="connsiteY645" fmla="*/ 6141597 h 6871139"/>
              <a:gd name="connsiteX646" fmla="*/ 4815804 w 12192001"/>
              <a:gd name="connsiteY646" fmla="*/ 6206164 h 6871139"/>
              <a:gd name="connsiteX647" fmla="*/ 4774324 w 12192001"/>
              <a:gd name="connsiteY647" fmla="*/ 6083296 h 6871139"/>
              <a:gd name="connsiteX648" fmla="*/ 4786240 w 12192001"/>
              <a:gd name="connsiteY648" fmla="*/ 6081306 h 6871139"/>
              <a:gd name="connsiteX649" fmla="*/ 4834872 w 12192001"/>
              <a:gd name="connsiteY649" fmla="*/ 6109119 h 6871139"/>
              <a:gd name="connsiteX650" fmla="*/ 4846793 w 12192001"/>
              <a:gd name="connsiteY650" fmla="*/ 6139892 h 6871139"/>
              <a:gd name="connsiteX651" fmla="*/ 4869632 w 12192001"/>
              <a:gd name="connsiteY651" fmla="*/ 6158744 h 6871139"/>
              <a:gd name="connsiteX652" fmla="*/ 4846793 w 12192001"/>
              <a:gd name="connsiteY652" fmla="*/ 6155756 h 6871139"/>
              <a:gd name="connsiteX653" fmla="*/ 4852765 w 12192001"/>
              <a:gd name="connsiteY653" fmla="*/ 6165681 h 6871139"/>
              <a:gd name="connsiteX654" fmla="*/ 4883538 w 12192001"/>
              <a:gd name="connsiteY654" fmla="*/ 6169667 h 6871139"/>
              <a:gd name="connsiteX655" fmla="*/ 4937150 w 12192001"/>
              <a:gd name="connsiteY655" fmla="*/ 6157751 h 6871139"/>
              <a:gd name="connsiteX656" fmla="*/ 4968884 w 12192001"/>
              <a:gd name="connsiteY656" fmla="*/ 6171620 h 6871139"/>
              <a:gd name="connsiteX657" fmla="*/ 4986672 w 12192001"/>
              <a:gd name="connsiteY657" fmla="*/ 6217298 h 6871139"/>
              <a:gd name="connsiteX658" fmla="*/ 5014457 w 12192001"/>
              <a:gd name="connsiteY658" fmla="*/ 6207372 h 6871139"/>
              <a:gd name="connsiteX659" fmla="*/ 5058144 w 12192001"/>
              <a:gd name="connsiteY659" fmla="*/ 6188520 h 6871139"/>
              <a:gd name="connsiteX660" fmla="*/ 5185180 w 12192001"/>
              <a:gd name="connsiteY660" fmla="*/ 6228220 h 6871139"/>
              <a:gd name="connsiteX661" fmla="*/ 5310263 w 12192001"/>
              <a:gd name="connsiteY661" fmla="*/ 6295809 h 6871139"/>
              <a:gd name="connsiteX662" fmla="*/ 5412508 w 12192001"/>
              <a:gd name="connsiteY662" fmla="*/ 6268024 h 6871139"/>
              <a:gd name="connsiteX663" fmla="*/ 5243775 w 12192001"/>
              <a:gd name="connsiteY663" fmla="*/ 6341481 h 6871139"/>
              <a:gd name="connsiteX664" fmla="*/ 5181232 w 12192001"/>
              <a:gd name="connsiteY664" fmla="*/ 6454635 h 6871139"/>
              <a:gd name="connsiteX665" fmla="*/ 5282478 w 12192001"/>
              <a:gd name="connsiteY665" fmla="*/ 6588636 h 6871139"/>
              <a:gd name="connsiteX666" fmla="*/ 5436344 w 12192001"/>
              <a:gd name="connsiteY666" fmla="*/ 6642248 h 6871139"/>
              <a:gd name="connsiteX667" fmla="*/ 5477042 w 12192001"/>
              <a:gd name="connsiteY667" fmla="*/ 6658112 h 6871139"/>
              <a:gd name="connsiteX668" fmla="*/ 5509806 w 12192001"/>
              <a:gd name="connsiteY668" fmla="*/ 6644243 h 6871139"/>
              <a:gd name="connsiteX669" fmla="*/ 5589213 w 12192001"/>
              <a:gd name="connsiteY669" fmla="*/ 6631325 h 6871139"/>
              <a:gd name="connsiteX670" fmla="*/ 5630903 w 12192001"/>
              <a:gd name="connsiteY670" fmla="*/ 6643245 h 6871139"/>
              <a:gd name="connsiteX671" fmla="*/ 5652749 w 12192001"/>
              <a:gd name="connsiteY671" fmla="*/ 6610481 h 6871139"/>
              <a:gd name="connsiteX672" fmla="*/ 5763031 w 12192001"/>
              <a:gd name="connsiteY672" fmla="*/ 6574907 h 6871139"/>
              <a:gd name="connsiteX673" fmla="*/ 5880147 w 12192001"/>
              <a:gd name="connsiteY673" fmla="*/ 6579886 h 6871139"/>
              <a:gd name="connsiteX674" fmla="*/ 5919848 w 12192001"/>
              <a:gd name="connsiteY674" fmla="*/ 6613648 h 6871139"/>
              <a:gd name="connsiteX675" fmla="*/ 5969651 w 12192001"/>
              <a:gd name="connsiteY675" fmla="*/ 6609662 h 6871139"/>
              <a:gd name="connsiteX676" fmla="*/ 5976588 w 12192001"/>
              <a:gd name="connsiteY676" fmla="*/ 6575905 h 6871139"/>
              <a:gd name="connsiteX677" fmla="*/ 6010349 w 12192001"/>
              <a:gd name="connsiteY677" fmla="*/ 6566973 h 6871139"/>
              <a:gd name="connsiteX678" fmla="*/ 6040125 w 12192001"/>
              <a:gd name="connsiteY678" fmla="*/ 6574088 h 6871139"/>
              <a:gd name="connsiteX679" fmla="*/ 6078832 w 12192001"/>
              <a:gd name="connsiteY679" fmla="*/ 6594936 h 6871139"/>
              <a:gd name="connsiteX680" fmla="*/ 6106617 w 12192001"/>
              <a:gd name="connsiteY680" fmla="*/ 6584013 h 6871139"/>
              <a:gd name="connsiteX681" fmla="*/ 6085769 w 12192001"/>
              <a:gd name="connsiteY681" fmla="*/ 6578041 h 6871139"/>
              <a:gd name="connsiteX682" fmla="*/ 6065919 w 12192001"/>
              <a:gd name="connsiteY682" fmla="*/ 6546275 h 6871139"/>
              <a:gd name="connsiteX683" fmla="*/ 6085769 w 12192001"/>
              <a:gd name="connsiteY683" fmla="*/ 6537343 h 6871139"/>
              <a:gd name="connsiteX684" fmla="*/ 6063928 w 12192001"/>
              <a:gd name="connsiteY684" fmla="*/ 6529413 h 6871139"/>
              <a:gd name="connsiteX685" fmla="*/ 6099502 w 12192001"/>
              <a:gd name="connsiteY685" fmla="*/ 6526424 h 6871139"/>
              <a:gd name="connsiteX686" fmla="*/ 6143189 w 12192001"/>
              <a:gd name="connsiteY686" fmla="*/ 6481778 h 6871139"/>
              <a:gd name="connsiteX687" fmla="*/ 6171967 w 12192001"/>
              <a:gd name="connsiteY687" fmla="*/ 6395412 h 6871139"/>
              <a:gd name="connsiteX688" fmla="*/ 6153114 w 12192001"/>
              <a:gd name="connsiteY688" fmla="*/ 6339809 h 6871139"/>
              <a:gd name="connsiteX689" fmla="*/ 6142191 w 12192001"/>
              <a:gd name="connsiteY689" fmla="*/ 6366634 h 6871139"/>
              <a:gd name="connsiteX690" fmla="*/ 6117287 w 12192001"/>
              <a:gd name="connsiteY690" fmla="*/ 6383491 h 6871139"/>
              <a:gd name="connsiteX691" fmla="*/ 6124402 w 12192001"/>
              <a:gd name="connsiteY691" fmla="*/ 6348737 h 6871139"/>
              <a:gd name="connsiteX692" fmla="*/ 6104551 w 12192001"/>
              <a:gd name="connsiteY692" fmla="*/ 6326896 h 6871139"/>
              <a:gd name="connsiteX693" fmla="*/ 6146247 w 12192001"/>
              <a:gd name="connsiteY693" fmla="*/ 6327893 h 6871139"/>
              <a:gd name="connsiteX694" fmla="*/ 6103558 w 12192001"/>
              <a:gd name="connsiteY694" fmla="*/ 6297125 h 6871139"/>
              <a:gd name="connsiteX695" fmla="*/ 6046958 w 12192001"/>
              <a:gd name="connsiteY695" fmla="*/ 6243551 h 6871139"/>
              <a:gd name="connsiteX696" fmla="*/ 6020167 w 12192001"/>
              <a:gd name="connsiteY696" fmla="*/ 6249490 h 6871139"/>
              <a:gd name="connsiteX697" fmla="*/ 5927674 w 12192001"/>
              <a:gd name="connsiteY697" fmla="*/ 6323945 h 6871139"/>
              <a:gd name="connsiteX698" fmla="*/ 5968372 w 12192001"/>
              <a:gd name="connsiteY698" fmla="*/ 6321950 h 6871139"/>
              <a:gd name="connsiteX699" fmla="*/ 5868086 w 12192001"/>
              <a:gd name="connsiteY699" fmla="*/ 6356709 h 6871139"/>
              <a:gd name="connsiteX700" fmla="*/ 5761893 w 12192001"/>
              <a:gd name="connsiteY700" fmla="*/ 6357702 h 6871139"/>
              <a:gd name="connsiteX701" fmla="*/ 5812516 w 12192001"/>
              <a:gd name="connsiteY701" fmla="*/ 6279265 h 6871139"/>
              <a:gd name="connsiteX702" fmla="*/ 5906827 w 12192001"/>
              <a:gd name="connsiteY702" fmla="*/ 6177026 h 6871139"/>
              <a:gd name="connsiteX703" fmla="*/ 5812516 w 12192001"/>
              <a:gd name="connsiteY703" fmla="*/ 6236576 h 6871139"/>
              <a:gd name="connsiteX704" fmla="*/ 5731120 w 12192001"/>
              <a:gd name="connsiteY704" fmla="*/ 6315013 h 6871139"/>
              <a:gd name="connsiteX705" fmla="*/ 5697358 w 12192001"/>
              <a:gd name="connsiteY705" fmla="*/ 6263401 h 6871139"/>
              <a:gd name="connsiteX706" fmla="*/ 5748979 w 12192001"/>
              <a:gd name="connsiteY706" fmla="*/ 6292179 h 6871139"/>
              <a:gd name="connsiteX707" fmla="*/ 5719204 w 12192001"/>
              <a:gd name="connsiteY707" fmla="*/ 6255429 h 6871139"/>
              <a:gd name="connsiteX708" fmla="*/ 5669573 w 12192001"/>
              <a:gd name="connsiteY708" fmla="*/ 6199864 h 6871139"/>
              <a:gd name="connsiteX709" fmla="*/ 5744993 w 12192001"/>
              <a:gd name="connsiteY709" fmla="*/ 6191934 h 6871139"/>
              <a:gd name="connsiteX710" fmla="*/ 5728131 w 12192001"/>
              <a:gd name="connsiteY710" fmla="*/ 6176033 h 6871139"/>
              <a:gd name="connsiteX711" fmla="*/ 5648725 w 12192001"/>
              <a:gd name="connsiteY711" fmla="*/ 6152201 h 6871139"/>
              <a:gd name="connsiteX712" fmla="*/ 5719204 w 12192001"/>
              <a:gd name="connsiteY712" fmla="*/ 6150243 h 6871139"/>
              <a:gd name="connsiteX713" fmla="*/ 5797467 w 12192001"/>
              <a:gd name="connsiteY713" fmla="*/ 6152201 h 6871139"/>
              <a:gd name="connsiteX714" fmla="*/ 5751823 w 12192001"/>
              <a:gd name="connsiteY714" fmla="*/ 6130393 h 6871139"/>
              <a:gd name="connsiteX715" fmla="*/ 5802450 w 12192001"/>
              <a:gd name="connsiteY715" fmla="*/ 6137330 h 6871139"/>
              <a:gd name="connsiteX716" fmla="*/ 5884840 w 12192001"/>
              <a:gd name="connsiteY716" fmla="*/ 6169096 h 6871139"/>
              <a:gd name="connsiteX717" fmla="*/ 5829238 w 12192001"/>
              <a:gd name="connsiteY717" fmla="*/ 6115489 h 6871139"/>
              <a:gd name="connsiteX718" fmla="*/ 5775626 w 12192001"/>
              <a:gd name="connsiteY718" fmla="*/ 6088702 h 6871139"/>
              <a:gd name="connsiteX719" fmla="*/ 5715147 w 12192001"/>
              <a:gd name="connsiteY719" fmla="*/ 5997352 h 6871139"/>
              <a:gd name="connsiteX720" fmla="*/ 5743925 w 12192001"/>
              <a:gd name="connsiteY720" fmla="*/ 6080734 h 6871139"/>
              <a:gd name="connsiteX721" fmla="*/ 5678435 w 12192001"/>
              <a:gd name="connsiteY721" fmla="*/ 5976508 h 6871139"/>
              <a:gd name="connsiteX722" fmla="*/ 5615891 w 12192001"/>
              <a:gd name="connsiteY722" fmla="*/ 5988424 h 6871139"/>
              <a:gd name="connsiteX723" fmla="*/ 5668505 w 12192001"/>
              <a:gd name="connsiteY723" fmla="*/ 5964625 h 6871139"/>
              <a:gd name="connsiteX724" fmla="*/ 5690352 w 12192001"/>
              <a:gd name="connsiteY724" fmla="*/ 5939721 h 6871139"/>
              <a:gd name="connsiteX725" fmla="*/ 5646664 w 12192001"/>
              <a:gd name="connsiteY725" fmla="*/ 5935740 h 6871139"/>
              <a:gd name="connsiteX726" fmla="*/ 5583128 w 12192001"/>
              <a:gd name="connsiteY726" fmla="*/ 5999272 h 6871139"/>
              <a:gd name="connsiteX727" fmla="*/ 5602978 w 12192001"/>
              <a:gd name="connsiteY727" fmla="*/ 5939721 h 6871139"/>
              <a:gd name="connsiteX728" fmla="*/ 5637732 w 12192001"/>
              <a:gd name="connsiteY728" fmla="*/ 5865271 h 6871139"/>
              <a:gd name="connsiteX729" fmla="*/ 5444133 w 12192001"/>
              <a:gd name="connsiteY729" fmla="*/ 5488200 h 6871139"/>
              <a:gd name="connsiteX730" fmla="*/ 5559291 w 12192001"/>
              <a:gd name="connsiteY730" fmla="*/ 5605306 h 6871139"/>
              <a:gd name="connsiteX731" fmla="*/ 5666515 w 12192001"/>
              <a:gd name="connsiteY731" fmla="*/ 5663892 h 6871139"/>
              <a:gd name="connsiteX732" fmla="*/ 5630763 w 12192001"/>
              <a:gd name="connsiteY732" fmla="*/ 5503071 h 6871139"/>
              <a:gd name="connsiteX733" fmla="*/ 5616889 w 12192001"/>
              <a:gd name="connsiteY733" fmla="*/ 5377037 h 6871139"/>
              <a:gd name="connsiteX734" fmla="*/ 5650613 w 12192001"/>
              <a:gd name="connsiteY734" fmla="*/ 5432602 h 6871139"/>
              <a:gd name="connsiteX735" fmla="*/ 5684374 w 12192001"/>
              <a:gd name="connsiteY735" fmla="*/ 5613273 h 6871139"/>
              <a:gd name="connsiteX736" fmla="*/ 5869009 w 12192001"/>
              <a:gd name="connsiteY736" fmla="*/ 5857444 h 6871139"/>
              <a:gd name="connsiteX737" fmla="*/ 5722084 w 12192001"/>
              <a:gd name="connsiteY737" fmla="*/ 5607301 h 6871139"/>
              <a:gd name="connsiteX738" fmla="*/ 5697180 w 12192001"/>
              <a:gd name="connsiteY738" fmla="*/ 5409763 h 6871139"/>
              <a:gd name="connsiteX739" fmla="*/ 5649512 w 12192001"/>
              <a:gd name="connsiteY739" fmla="*/ 5104051 h 6871139"/>
              <a:gd name="connsiteX740" fmla="*/ 5542322 w 12192001"/>
              <a:gd name="connsiteY740" fmla="*/ 4878733 h 6871139"/>
              <a:gd name="connsiteX741" fmla="*/ 5526420 w 12192001"/>
              <a:gd name="connsiteY741" fmla="*/ 4796348 h 6871139"/>
              <a:gd name="connsiteX742" fmla="*/ 5493689 w 12192001"/>
              <a:gd name="connsiteY742" fmla="*/ 4798343 h 6871139"/>
              <a:gd name="connsiteX743" fmla="*/ 5484724 w 12192001"/>
              <a:gd name="connsiteY743" fmla="*/ 4823243 h 6871139"/>
              <a:gd name="connsiteX744" fmla="*/ 5459825 w 12192001"/>
              <a:gd name="connsiteY744" fmla="*/ 4828222 h 6871139"/>
              <a:gd name="connsiteX745" fmla="*/ 5293045 w 12192001"/>
              <a:gd name="connsiteY745" fmla="*/ 4871871 h 6871139"/>
              <a:gd name="connsiteX746" fmla="*/ 5330756 w 12192001"/>
              <a:gd name="connsiteY746" fmla="*/ 4851023 h 6871139"/>
              <a:gd name="connsiteX747" fmla="*/ 5436986 w 12192001"/>
              <a:gd name="connsiteY747" fmla="*/ 4811327 h 6871139"/>
              <a:gd name="connsiteX748" fmla="*/ 5438976 w 12192001"/>
              <a:gd name="connsiteY748" fmla="*/ 4755762 h 6871139"/>
              <a:gd name="connsiteX749" fmla="*/ 5397280 w 12192001"/>
              <a:gd name="connsiteY749" fmla="*/ 4672379 h 6871139"/>
              <a:gd name="connsiteX750" fmla="*/ 5454841 w 12192001"/>
              <a:gd name="connsiteY750" fmla="*/ 4594936 h 6871139"/>
              <a:gd name="connsiteX751" fmla="*/ 5365514 w 12192001"/>
              <a:gd name="connsiteY751" fmla="*/ 4517530 h 6871139"/>
              <a:gd name="connsiteX752" fmla="*/ 5365514 w 12192001"/>
              <a:gd name="connsiteY752" fmla="*/ 4380541 h 6871139"/>
              <a:gd name="connsiteX753" fmla="*/ 5534284 w 12192001"/>
              <a:gd name="connsiteY753" fmla="*/ 4309074 h 6871139"/>
              <a:gd name="connsiteX754" fmla="*/ 5708993 w 12192001"/>
              <a:gd name="connsiteY754" fmla="*/ 4116519 h 6871139"/>
              <a:gd name="connsiteX755" fmla="*/ 5949196 w 12192001"/>
              <a:gd name="connsiteY755" fmla="*/ 4072838 h 6871139"/>
              <a:gd name="connsiteX756" fmla="*/ 6143793 w 12192001"/>
              <a:gd name="connsiteY756" fmla="*/ 4118477 h 6871139"/>
              <a:gd name="connsiteX757" fmla="*/ 6252974 w 12192001"/>
              <a:gd name="connsiteY757" fmla="*/ 4158211 h 6871139"/>
              <a:gd name="connsiteX758" fmla="*/ 6324446 w 12192001"/>
              <a:gd name="connsiteY758" fmla="*/ 4261373 h 6871139"/>
              <a:gd name="connsiteX759" fmla="*/ 6362156 w 12192001"/>
              <a:gd name="connsiteY759" fmla="*/ 4320919 h 6871139"/>
              <a:gd name="connsiteX760" fmla="*/ 6175063 w 12192001"/>
              <a:gd name="connsiteY760" fmla="*/ 4406293 h 6871139"/>
              <a:gd name="connsiteX761" fmla="*/ 5801308 w 12192001"/>
              <a:gd name="connsiteY761" fmla="*/ 4650463 h 6871139"/>
              <a:gd name="connsiteX762" fmla="*/ 5625606 w 12192001"/>
              <a:gd name="connsiteY762" fmla="*/ 4804315 h 6871139"/>
              <a:gd name="connsiteX763" fmla="*/ 5692093 w 12192001"/>
              <a:gd name="connsiteY763" fmla="*/ 4755692 h 6871139"/>
              <a:gd name="connsiteX764" fmla="*/ 5753640 w 12192001"/>
              <a:gd name="connsiteY764" fmla="*/ 4728867 h 6871139"/>
              <a:gd name="connsiteX765" fmla="*/ 5743714 w 12192001"/>
              <a:gd name="connsiteY765" fmla="*/ 4758642 h 6871139"/>
              <a:gd name="connsiteX766" fmla="*/ 5714933 w 12192001"/>
              <a:gd name="connsiteY766" fmla="*/ 4795387 h 6871139"/>
              <a:gd name="connsiteX767" fmla="*/ 5790389 w 12192001"/>
              <a:gd name="connsiteY767" fmla="*/ 4749715 h 6871139"/>
              <a:gd name="connsiteX768" fmla="*/ 5912484 w 12192001"/>
              <a:gd name="connsiteY768" fmla="*/ 4694150 h 6871139"/>
              <a:gd name="connsiteX769" fmla="*/ 6169582 w 12192001"/>
              <a:gd name="connsiteY769" fmla="*/ 4622683 h 6871139"/>
              <a:gd name="connsiteX770" fmla="*/ 6398901 w 12192001"/>
              <a:gd name="connsiteY770" fmla="*/ 4547235 h 6871139"/>
              <a:gd name="connsiteX771" fmla="*/ 6502073 w 12192001"/>
              <a:gd name="connsiteY771" fmla="*/ 4544247 h 6871139"/>
              <a:gd name="connsiteX772" fmla="*/ 6573539 w 12192001"/>
              <a:gd name="connsiteY772" fmla="*/ 4563100 h 6871139"/>
              <a:gd name="connsiteX773" fmla="*/ 6608298 w 12192001"/>
              <a:gd name="connsiteY773" fmla="*/ 4493628 h 6871139"/>
              <a:gd name="connsiteX774" fmla="*/ 6614238 w 12192001"/>
              <a:gd name="connsiteY774" fmla="*/ 4545240 h 6871139"/>
              <a:gd name="connsiteX775" fmla="*/ 6576532 w 12192001"/>
              <a:gd name="connsiteY775" fmla="*/ 4581990 h 6871139"/>
              <a:gd name="connsiteX776" fmla="*/ 6605310 w 12192001"/>
              <a:gd name="connsiteY776" fmla="*/ 4576013 h 6871139"/>
              <a:gd name="connsiteX777" fmla="*/ 6540743 w 12192001"/>
              <a:gd name="connsiteY777" fmla="*/ 4646693 h 6871139"/>
              <a:gd name="connsiteX778" fmla="*/ 6475211 w 12192001"/>
              <a:gd name="connsiteY778" fmla="*/ 4745977 h 6871139"/>
              <a:gd name="connsiteX779" fmla="*/ 6491112 w 12192001"/>
              <a:gd name="connsiteY779" fmla="*/ 4740998 h 6871139"/>
              <a:gd name="connsiteX780" fmla="*/ 6527829 w 12192001"/>
              <a:gd name="connsiteY780" fmla="*/ 4751916 h 6871139"/>
              <a:gd name="connsiteX781" fmla="*/ 6466283 w 12192001"/>
              <a:gd name="connsiteY781" fmla="*/ 4786671 h 6871139"/>
              <a:gd name="connsiteX782" fmla="*/ 6450414 w 12192001"/>
              <a:gd name="connsiteY782" fmla="*/ 4842236 h 6871139"/>
              <a:gd name="connsiteX783" fmla="*/ 6433552 w 12192001"/>
              <a:gd name="connsiteY783" fmla="*/ 4804530 h 6871139"/>
              <a:gd name="connsiteX784" fmla="*/ 6416657 w 12192001"/>
              <a:gd name="connsiteY784" fmla="*/ 4818442 h 6871139"/>
              <a:gd name="connsiteX785" fmla="*/ 6393814 w 12192001"/>
              <a:gd name="connsiteY785" fmla="*/ 4871014 h 6871139"/>
              <a:gd name="connsiteX786" fmla="*/ 6310427 w 12192001"/>
              <a:gd name="connsiteY786" fmla="*/ 4957389 h 6871139"/>
              <a:gd name="connsiteX787" fmla="*/ 6128781 w 12192001"/>
              <a:gd name="connsiteY787" fmla="*/ 5116215 h 6871139"/>
              <a:gd name="connsiteX788" fmla="*/ 6149629 w 12192001"/>
              <a:gd name="connsiteY788" fmla="*/ 5161855 h 6871139"/>
              <a:gd name="connsiteX789" fmla="*/ 6103947 w 12192001"/>
              <a:gd name="connsiteY789" fmla="*/ 5113231 h 6871139"/>
              <a:gd name="connsiteX790" fmla="*/ 6119849 w 12192001"/>
              <a:gd name="connsiteY790" fmla="*/ 5105297 h 6871139"/>
              <a:gd name="connsiteX791" fmla="*/ 6085095 w 12192001"/>
              <a:gd name="connsiteY791" fmla="*/ 5111241 h 6871139"/>
              <a:gd name="connsiteX792" fmla="*/ 5883594 w 12192001"/>
              <a:gd name="connsiteY792" fmla="*/ 5327627 h 6871139"/>
              <a:gd name="connsiteX793" fmla="*/ 5880606 w 12192001"/>
              <a:gd name="connsiteY793" fmla="*/ 5400091 h 6871139"/>
              <a:gd name="connsiteX794" fmla="*/ 5857767 w 12192001"/>
              <a:gd name="connsiteY794" fmla="*/ 5543020 h 6871139"/>
              <a:gd name="connsiteX795" fmla="*/ 5916358 w 12192001"/>
              <a:gd name="connsiteY795" fmla="*/ 5860681 h 6871139"/>
              <a:gd name="connsiteX796" fmla="*/ 5992883 w 12192001"/>
              <a:gd name="connsiteY796" fmla="*/ 5807074 h 6871139"/>
              <a:gd name="connsiteX797" fmla="*/ 5948236 w 12192001"/>
              <a:gd name="connsiteY797" fmla="*/ 5790174 h 6871139"/>
              <a:gd name="connsiteX798" fmla="*/ 6012733 w 12192001"/>
              <a:gd name="connsiteY798" fmla="*/ 5754605 h 6871139"/>
              <a:gd name="connsiteX799" fmla="*/ 6105053 w 12192001"/>
              <a:gd name="connsiteY799" fmla="*/ 5744680 h 6871139"/>
              <a:gd name="connsiteX800" fmla="*/ 6042509 w 12192001"/>
              <a:gd name="connsiteY800" fmla="*/ 5694061 h 6871139"/>
              <a:gd name="connsiteX801" fmla="*/ 6110102 w 12192001"/>
              <a:gd name="connsiteY801" fmla="*/ 5709925 h 6871139"/>
              <a:gd name="connsiteX802" fmla="*/ 6163714 w 12192001"/>
              <a:gd name="connsiteY802" fmla="*/ 5719850 h 6871139"/>
              <a:gd name="connsiteX803" fmla="*/ 6123015 w 12192001"/>
              <a:gd name="connsiteY803" fmla="*/ 5768511 h 6871139"/>
              <a:gd name="connsiteX804" fmla="*/ 6186519 w 12192001"/>
              <a:gd name="connsiteY804" fmla="*/ 5729776 h 6871139"/>
              <a:gd name="connsiteX805" fmla="*/ 6368203 w 12192001"/>
              <a:gd name="connsiteY805" fmla="*/ 5635475 h 6871139"/>
              <a:gd name="connsiteX806" fmla="*/ 6478485 w 12192001"/>
              <a:gd name="connsiteY806" fmla="*/ 5565001 h 6871139"/>
              <a:gd name="connsiteX807" fmla="*/ 6444723 w 12192001"/>
              <a:gd name="connsiteY807" fmla="*/ 5561053 h 6871139"/>
              <a:gd name="connsiteX808" fmla="*/ 6440775 w 12192001"/>
              <a:gd name="connsiteY808" fmla="*/ 5499511 h 6871139"/>
              <a:gd name="connsiteX809" fmla="*/ 6368310 w 12192001"/>
              <a:gd name="connsiteY809" fmla="*/ 5513385 h 6871139"/>
              <a:gd name="connsiteX810" fmla="*/ 6539071 w 12192001"/>
              <a:gd name="connsiteY810" fmla="*/ 5415136 h 6871139"/>
              <a:gd name="connsiteX811" fmla="*/ 6707587 w 12192001"/>
              <a:gd name="connsiteY811" fmla="*/ 5283800 h 6871139"/>
              <a:gd name="connsiteX812" fmla="*/ 6694674 w 12192001"/>
              <a:gd name="connsiteY812" fmla="*/ 5324531 h 6871139"/>
              <a:gd name="connsiteX813" fmla="*/ 6735372 w 12192001"/>
              <a:gd name="connsiteY813" fmla="*/ 5259008 h 6871139"/>
              <a:gd name="connsiteX814" fmla="*/ 6817766 w 12192001"/>
              <a:gd name="connsiteY814" fmla="*/ 5114084 h 6871139"/>
              <a:gd name="connsiteX815" fmla="*/ 6849533 w 12192001"/>
              <a:gd name="connsiteY815" fmla="*/ 5087264 h 6871139"/>
              <a:gd name="connsiteX816" fmla="*/ 6868390 w 12192001"/>
              <a:gd name="connsiteY816" fmla="*/ 5035647 h 6871139"/>
              <a:gd name="connsiteX817" fmla="*/ 7038152 w 12192001"/>
              <a:gd name="connsiteY817" fmla="*/ 4935403 h 6871139"/>
              <a:gd name="connsiteX818" fmla="*/ 7270426 w 12192001"/>
              <a:gd name="connsiteY818" fmla="*/ 4779561 h 6871139"/>
              <a:gd name="connsiteX819" fmla="*/ 7413402 w 12192001"/>
              <a:gd name="connsiteY819" fmla="*/ 4693223 h 6871139"/>
              <a:gd name="connsiteX820" fmla="*/ 7466981 w 12192001"/>
              <a:gd name="connsiteY820" fmla="*/ 4809331 h 6871139"/>
              <a:gd name="connsiteX821" fmla="*/ 7669507 w 12192001"/>
              <a:gd name="connsiteY821" fmla="*/ 5117072 h 6871139"/>
              <a:gd name="connsiteX822" fmla="*/ 7771752 w 12192001"/>
              <a:gd name="connsiteY822" fmla="*/ 5201415 h 6871139"/>
              <a:gd name="connsiteX823" fmla="*/ 7766773 w 12192001"/>
              <a:gd name="connsiteY823" fmla="*/ 5181564 h 6871139"/>
              <a:gd name="connsiteX824" fmla="*/ 7766773 w 12192001"/>
              <a:gd name="connsiteY824" fmla="*/ 5149798 h 6871139"/>
              <a:gd name="connsiteX825" fmla="*/ 7862076 w 12192001"/>
              <a:gd name="connsiteY825" fmla="*/ 5289776 h 6871139"/>
              <a:gd name="connsiteX826" fmla="*/ 7966311 w 12192001"/>
              <a:gd name="connsiteY826" fmla="*/ 5373159 h 6871139"/>
              <a:gd name="connsiteX827" fmla="*/ 7970297 w 12192001"/>
              <a:gd name="connsiteY827" fmla="*/ 5394007 h 6871139"/>
              <a:gd name="connsiteX828" fmla="*/ 8005018 w 12192001"/>
              <a:gd name="connsiteY828" fmla="*/ 5429581 h 6871139"/>
              <a:gd name="connsiteX829" fmla="*/ 8033834 w 12192001"/>
              <a:gd name="connsiteY829" fmla="*/ 5464330 h 6871139"/>
              <a:gd name="connsiteX830" fmla="*/ 8072541 w 12192001"/>
              <a:gd name="connsiteY830" fmla="*/ 5473258 h 6871139"/>
              <a:gd name="connsiteX831" fmla="*/ 8090326 w 12192001"/>
              <a:gd name="connsiteY831" fmla="*/ 5489164 h 6871139"/>
              <a:gd name="connsiteX832" fmla="*/ 8223344 w 12192001"/>
              <a:gd name="connsiteY832" fmla="*/ 5687658 h 6871139"/>
              <a:gd name="connsiteX833" fmla="*/ 8395101 w 12192001"/>
              <a:gd name="connsiteY833" fmla="*/ 5855421 h 6871139"/>
              <a:gd name="connsiteX834" fmla="*/ 8397270 w 12192001"/>
              <a:gd name="connsiteY834" fmla="*/ 5857692 h 6871139"/>
              <a:gd name="connsiteX835" fmla="*/ 8426835 w 12192001"/>
              <a:gd name="connsiteY835" fmla="*/ 5826638 h 6871139"/>
              <a:gd name="connsiteX836" fmla="*/ 8639291 w 12192001"/>
              <a:gd name="connsiteY836" fmla="*/ 5824648 h 6871139"/>
              <a:gd name="connsiteX837" fmla="*/ 8458601 w 12192001"/>
              <a:gd name="connsiteY837" fmla="*/ 5852428 h 6871139"/>
              <a:gd name="connsiteX838" fmla="*/ 8423453 w 12192001"/>
              <a:gd name="connsiteY838" fmla="*/ 5897000 h 6871139"/>
              <a:gd name="connsiteX839" fmla="*/ 8478456 w 12192001"/>
              <a:gd name="connsiteY839" fmla="*/ 5970565 h 6871139"/>
              <a:gd name="connsiteX840" fmla="*/ 8698842 w 12192001"/>
              <a:gd name="connsiteY840" fmla="*/ 6236576 h 6871139"/>
              <a:gd name="connsiteX841" fmla="*/ 8815991 w 12192001"/>
              <a:gd name="connsiteY841" fmla="*/ 6355711 h 6871139"/>
              <a:gd name="connsiteX842" fmla="*/ 8840895 w 12192001"/>
              <a:gd name="connsiteY842" fmla="*/ 6412274 h 6871139"/>
              <a:gd name="connsiteX843" fmla="*/ 8863733 w 12192001"/>
              <a:gd name="connsiteY843" fmla="*/ 6479862 h 6871139"/>
              <a:gd name="connsiteX844" fmla="*/ 8889561 w 12192001"/>
              <a:gd name="connsiteY844" fmla="*/ 6510630 h 6871139"/>
              <a:gd name="connsiteX845" fmla="*/ 8904432 w 12192001"/>
              <a:gd name="connsiteY845" fmla="*/ 6531474 h 6871139"/>
              <a:gd name="connsiteX846" fmla="*/ 8903434 w 12192001"/>
              <a:gd name="connsiteY846" fmla="*/ 6510630 h 6871139"/>
              <a:gd name="connsiteX847" fmla="*/ 8913364 w 12192001"/>
              <a:gd name="connsiteY847" fmla="*/ 6513581 h 6871139"/>
              <a:gd name="connsiteX848" fmla="*/ 8923289 w 12192001"/>
              <a:gd name="connsiteY848" fmla="*/ 6531366 h 6871139"/>
              <a:gd name="connsiteX849" fmla="*/ 8886572 w 12192001"/>
              <a:gd name="connsiteY849" fmla="*/ 6569071 h 6871139"/>
              <a:gd name="connsiteX850" fmla="*/ 8832961 w 12192001"/>
              <a:gd name="connsiteY850" fmla="*/ 6632608 h 6871139"/>
              <a:gd name="connsiteX851" fmla="*/ 8856797 w 12192001"/>
              <a:gd name="connsiteY851" fmla="*/ 6632608 h 6871139"/>
              <a:gd name="connsiteX852" fmla="*/ 8824033 w 12192001"/>
              <a:gd name="connsiteY852" fmla="*/ 6650393 h 6871139"/>
              <a:gd name="connsiteX853" fmla="*/ 8772412 w 12192001"/>
              <a:gd name="connsiteY853" fmla="*/ 6660318 h 6871139"/>
              <a:gd name="connsiteX854" fmla="*/ 8733704 w 12192001"/>
              <a:gd name="connsiteY854" fmla="*/ 6706988 h 6871139"/>
              <a:gd name="connsiteX855" fmla="*/ 8661240 w 12192001"/>
              <a:gd name="connsiteY855" fmla="*/ 6722857 h 6871139"/>
              <a:gd name="connsiteX856" fmla="*/ 8619544 w 12192001"/>
              <a:gd name="connsiteY856" fmla="*/ 6755616 h 6871139"/>
              <a:gd name="connsiteX857" fmla="*/ 8653305 w 12192001"/>
              <a:gd name="connsiteY857" fmla="*/ 6738754 h 6871139"/>
              <a:gd name="connsiteX858" fmla="*/ 8687029 w 12192001"/>
              <a:gd name="connsiteY858" fmla="*/ 6743700 h 6871139"/>
              <a:gd name="connsiteX859" fmla="*/ 8715812 w 12192001"/>
              <a:gd name="connsiteY859" fmla="*/ 6764548 h 6871139"/>
              <a:gd name="connsiteX860" fmla="*/ 8740716 w 12192001"/>
              <a:gd name="connsiteY860" fmla="*/ 6755616 h 6871139"/>
              <a:gd name="connsiteX861" fmla="*/ 8758501 w 12192001"/>
              <a:gd name="connsiteY861" fmla="*/ 6741710 h 6871139"/>
              <a:gd name="connsiteX862" fmla="*/ 8774403 w 12192001"/>
              <a:gd name="connsiteY862" fmla="*/ 6752628 h 6871139"/>
              <a:gd name="connsiteX863" fmla="*/ 8786323 w 12192001"/>
              <a:gd name="connsiteY863" fmla="*/ 6731785 h 6871139"/>
              <a:gd name="connsiteX864" fmla="*/ 8805175 w 12192001"/>
              <a:gd name="connsiteY864" fmla="*/ 6740712 h 6871139"/>
              <a:gd name="connsiteX865" fmla="*/ 8824033 w 12192001"/>
              <a:gd name="connsiteY865" fmla="*/ 6735766 h 6871139"/>
              <a:gd name="connsiteX866" fmla="*/ 8834955 w 12192001"/>
              <a:gd name="connsiteY866" fmla="*/ 6758605 h 6871139"/>
              <a:gd name="connsiteX867" fmla="*/ 8849827 w 12192001"/>
              <a:gd name="connsiteY867" fmla="*/ 6753626 h 6871139"/>
              <a:gd name="connsiteX868" fmla="*/ 8861743 w 12192001"/>
              <a:gd name="connsiteY868" fmla="*/ 6733775 h 6871139"/>
              <a:gd name="connsiteX869" fmla="*/ 8881593 w 12192001"/>
              <a:gd name="connsiteY869" fmla="*/ 6743700 h 6871139"/>
              <a:gd name="connsiteX870" fmla="*/ 8889561 w 12192001"/>
              <a:gd name="connsiteY870" fmla="*/ 6721860 h 6871139"/>
              <a:gd name="connsiteX871" fmla="*/ 8899485 w 12192001"/>
              <a:gd name="connsiteY871" fmla="*/ 6729794 h 6871139"/>
              <a:gd name="connsiteX872" fmla="*/ 8931257 w 12192001"/>
              <a:gd name="connsiteY872" fmla="*/ 6741710 h 6871139"/>
              <a:gd name="connsiteX873" fmla="*/ 8931257 w 12192001"/>
              <a:gd name="connsiteY873" fmla="*/ 6704005 h 6871139"/>
              <a:gd name="connsiteX874" fmla="*/ 8955055 w 12192001"/>
              <a:gd name="connsiteY874" fmla="*/ 6733775 h 6871139"/>
              <a:gd name="connsiteX875" fmla="*/ 8985829 w 12192001"/>
              <a:gd name="connsiteY875" fmla="*/ 6739719 h 6871139"/>
              <a:gd name="connsiteX876" fmla="*/ 8997744 w 12192001"/>
              <a:gd name="connsiteY876" fmla="*/ 6721930 h 6871139"/>
              <a:gd name="connsiteX877" fmla="*/ 9030508 w 12192001"/>
              <a:gd name="connsiteY877" fmla="*/ 6719939 h 6871139"/>
              <a:gd name="connsiteX878" fmla="*/ 9057299 w 12192001"/>
              <a:gd name="connsiteY878" fmla="*/ 6729864 h 6871139"/>
              <a:gd name="connsiteX879" fmla="*/ 9081131 w 12192001"/>
              <a:gd name="connsiteY879" fmla="*/ 6713995 h 6871139"/>
              <a:gd name="connsiteX880" fmla="*/ 9101979 w 12192001"/>
              <a:gd name="connsiteY880" fmla="*/ 6721110 h 6871139"/>
              <a:gd name="connsiteX881" fmla="*/ 9115891 w 12192001"/>
              <a:gd name="connsiteY881" fmla="*/ 6736019 h 6871139"/>
              <a:gd name="connsiteX882" fmla="*/ 9130761 w 12192001"/>
              <a:gd name="connsiteY882" fmla="*/ 6726094 h 6871139"/>
              <a:gd name="connsiteX883" fmla="*/ 9139689 w 12192001"/>
              <a:gd name="connsiteY883" fmla="*/ 6708304 h 6871139"/>
              <a:gd name="connsiteX884" fmla="*/ 9168505 w 12192001"/>
              <a:gd name="connsiteY884" fmla="*/ 6723208 h 6871139"/>
              <a:gd name="connsiteX885" fmla="*/ 9184373 w 12192001"/>
              <a:gd name="connsiteY885" fmla="*/ 6736122 h 6871139"/>
              <a:gd name="connsiteX886" fmla="*/ 9183376 w 12192001"/>
              <a:gd name="connsiteY886" fmla="*/ 6702365 h 6871139"/>
              <a:gd name="connsiteX887" fmla="*/ 9178429 w 12192001"/>
              <a:gd name="connsiteY887" fmla="*/ 6678534 h 6871139"/>
              <a:gd name="connsiteX888" fmla="*/ 9202233 w 12192001"/>
              <a:gd name="connsiteY888" fmla="*/ 6695428 h 6871139"/>
              <a:gd name="connsiteX889" fmla="*/ 9229057 w 12192001"/>
              <a:gd name="connsiteY889" fmla="*/ 6708304 h 6871139"/>
              <a:gd name="connsiteX890" fmla="*/ 9255845 w 12192001"/>
              <a:gd name="connsiteY890" fmla="*/ 6694431 h 6871139"/>
              <a:gd name="connsiteX891" fmla="*/ 9276693 w 12192001"/>
              <a:gd name="connsiteY891" fmla="*/ 6705354 h 6871139"/>
              <a:gd name="connsiteX892" fmla="*/ 9280674 w 12192001"/>
              <a:gd name="connsiteY892" fmla="*/ 6667611 h 6871139"/>
              <a:gd name="connsiteX893" fmla="*/ 9301522 w 12192001"/>
              <a:gd name="connsiteY893" fmla="*/ 6686496 h 6871139"/>
              <a:gd name="connsiteX894" fmla="*/ 9333293 w 12192001"/>
              <a:gd name="connsiteY894" fmla="*/ 6686501 h 6871139"/>
              <a:gd name="connsiteX895" fmla="*/ 9325321 w 12192001"/>
              <a:gd name="connsiteY895" fmla="*/ 6708304 h 6871139"/>
              <a:gd name="connsiteX896" fmla="*/ 9336243 w 12192001"/>
              <a:gd name="connsiteY896" fmla="*/ 6758961 h 6871139"/>
              <a:gd name="connsiteX897" fmla="*/ 9370005 w 12192001"/>
              <a:gd name="connsiteY897" fmla="*/ 6803607 h 6871139"/>
              <a:gd name="connsiteX898" fmla="*/ 9388857 w 12192001"/>
              <a:gd name="connsiteY898" fmla="*/ 6830427 h 6871139"/>
              <a:gd name="connsiteX899" fmla="*/ 9397790 w 12192001"/>
              <a:gd name="connsiteY899" fmla="*/ 6807589 h 6871139"/>
              <a:gd name="connsiteX900" fmla="*/ 9408713 w 12192001"/>
              <a:gd name="connsiteY900" fmla="*/ 6820502 h 6871139"/>
              <a:gd name="connsiteX901" fmla="*/ 9411697 w 12192001"/>
              <a:gd name="connsiteY901" fmla="*/ 6810577 h 6871139"/>
              <a:gd name="connsiteX902" fmla="*/ 9427387 w 12192001"/>
              <a:gd name="connsiteY902" fmla="*/ 6786745 h 6871139"/>
              <a:gd name="connsiteX903" fmla="*/ 9427603 w 12192001"/>
              <a:gd name="connsiteY903" fmla="*/ 6803607 h 6871139"/>
              <a:gd name="connsiteX904" fmla="*/ 9439481 w 12192001"/>
              <a:gd name="connsiteY904" fmla="*/ 6824451 h 6871139"/>
              <a:gd name="connsiteX905" fmla="*/ 9453393 w 12192001"/>
              <a:gd name="connsiteY905" fmla="*/ 6795673 h 6871139"/>
              <a:gd name="connsiteX906" fmla="*/ 9469261 w 12192001"/>
              <a:gd name="connsiteY906" fmla="*/ 6807589 h 6871139"/>
              <a:gd name="connsiteX907" fmla="*/ 9474489 w 12192001"/>
              <a:gd name="connsiteY907" fmla="*/ 6830427 h 6871139"/>
              <a:gd name="connsiteX908" fmla="*/ 9490105 w 12192001"/>
              <a:gd name="connsiteY908" fmla="*/ 6809579 h 6871139"/>
              <a:gd name="connsiteX909" fmla="*/ 9474489 w 12192001"/>
              <a:gd name="connsiteY909" fmla="*/ 6787738 h 6871139"/>
              <a:gd name="connsiteX910" fmla="*/ 9491102 w 12192001"/>
              <a:gd name="connsiteY910" fmla="*/ 6797663 h 6871139"/>
              <a:gd name="connsiteX911" fmla="*/ 9500029 w 12192001"/>
              <a:gd name="connsiteY911" fmla="*/ 6786745 h 6871139"/>
              <a:gd name="connsiteX912" fmla="*/ 9512948 w 12192001"/>
              <a:gd name="connsiteY912" fmla="*/ 6795673 h 6871139"/>
              <a:gd name="connsiteX913" fmla="*/ 9540765 w 12192001"/>
              <a:gd name="connsiteY913" fmla="*/ 6813458 h 6871139"/>
              <a:gd name="connsiteX914" fmla="*/ 9535787 w 12192001"/>
              <a:gd name="connsiteY914" fmla="*/ 6794605 h 6871139"/>
              <a:gd name="connsiteX915" fmla="*/ 9545711 w 12192001"/>
              <a:gd name="connsiteY915" fmla="*/ 6803532 h 6871139"/>
              <a:gd name="connsiteX916" fmla="*/ 9566559 w 12192001"/>
              <a:gd name="connsiteY916" fmla="*/ 6819434 h 6871139"/>
              <a:gd name="connsiteX917" fmla="*/ 9566559 w 12192001"/>
              <a:gd name="connsiteY917" fmla="*/ 6807518 h 6871139"/>
              <a:gd name="connsiteX918" fmla="*/ 9569548 w 12192001"/>
              <a:gd name="connsiteY918" fmla="*/ 6788666 h 6871139"/>
              <a:gd name="connsiteX919" fmla="*/ 9599323 w 12192001"/>
              <a:gd name="connsiteY919" fmla="*/ 6807518 h 6871139"/>
              <a:gd name="connsiteX920" fmla="*/ 9653933 w 12192001"/>
              <a:gd name="connsiteY920" fmla="*/ 6788666 h 6871139"/>
              <a:gd name="connsiteX921" fmla="*/ 9749203 w 12192001"/>
              <a:gd name="connsiteY921" fmla="*/ 6709232 h 6871139"/>
              <a:gd name="connsiteX922" fmla="*/ 9778018 w 12192001"/>
              <a:gd name="connsiteY922" fmla="*/ 6619905 h 6871139"/>
              <a:gd name="connsiteX923" fmla="*/ 9803807 w 12192001"/>
              <a:gd name="connsiteY923" fmla="*/ 6542500 h 6871139"/>
              <a:gd name="connsiteX924" fmla="*/ 9773039 w 12192001"/>
              <a:gd name="connsiteY924" fmla="*/ 6478967 h 6871139"/>
              <a:gd name="connsiteX925" fmla="*/ 9778018 w 12192001"/>
              <a:gd name="connsiteY925" fmla="*/ 6527595 h 6871139"/>
              <a:gd name="connsiteX926" fmla="*/ 9774032 w 12192001"/>
              <a:gd name="connsiteY926" fmla="*/ 6573268 h 6871139"/>
              <a:gd name="connsiteX927" fmla="*/ 9763109 w 12192001"/>
              <a:gd name="connsiteY927" fmla="*/ 6546453 h 6871139"/>
              <a:gd name="connsiteX928" fmla="*/ 9762117 w 12192001"/>
              <a:gd name="connsiteY928" fmla="*/ 6605001 h 6871139"/>
              <a:gd name="connsiteX929" fmla="*/ 9745255 w 12192001"/>
              <a:gd name="connsiteY929" fmla="*/ 6568294 h 6871139"/>
              <a:gd name="connsiteX930" fmla="*/ 9752191 w 12192001"/>
              <a:gd name="connsiteY930" fmla="*/ 6635877 h 6871139"/>
              <a:gd name="connsiteX931" fmla="*/ 9712486 w 12192001"/>
              <a:gd name="connsiteY931" fmla="*/ 6686534 h 6871139"/>
              <a:gd name="connsiteX932" fmla="*/ 9568550 w 12192001"/>
              <a:gd name="connsiteY932" fmla="*/ 6701405 h 6871139"/>
              <a:gd name="connsiteX933" fmla="*/ 9474489 w 12192001"/>
              <a:gd name="connsiteY933" fmla="*/ 6652777 h 6871139"/>
              <a:gd name="connsiteX934" fmla="*/ 9558625 w 12192001"/>
              <a:gd name="connsiteY934" fmla="*/ 6649789 h 6871139"/>
              <a:gd name="connsiteX935" fmla="*/ 9630097 w 12192001"/>
              <a:gd name="connsiteY935" fmla="*/ 6603151 h 6871139"/>
              <a:gd name="connsiteX936" fmla="*/ 9671787 w 12192001"/>
              <a:gd name="connsiteY936" fmla="*/ 6620013 h 6871139"/>
              <a:gd name="connsiteX937" fmla="*/ 9662860 w 12192001"/>
              <a:gd name="connsiteY937" fmla="*/ 6585263 h 6871139"/>
              <a:gd name="connsiteX938" fmla="*/ 9648949 w 12192001"/>
              <a:gd name="connsiteY938" fmla="*/ 6544565 h 6871139"/>
              <a:gd name="connsiteX939" fmla="*/ 9677731 w 12192001"/>
              <a:gd name="connsiteY939" fmla="*/ 6564415 h 6871139"/>
              <a:gd name="connsiteX940" fmla="*/ 9665811 w 12192001"/>
              <a:gd name="connsiteY940" fmla="*/ 6508851 h 6871139"/>
              <a:gd name="connsiteX941" fmla="*/ 9691643 w 12192001"/>
              <a:gd name="connsiteY941" fmla="*/ 6532649 h 6871139"/>
              <a:gd name="connsiteX942" fmla="*/ 9679722 w 12192001"/>
              <a:gd name="connsiteY942" fmla="*/ 6502874 h 6871139"/>
              <a:gd name="connsiteX943" fmla="*/ 9673783 w 12192001"/>
              <a:gd name="connsiteY943" fmla="*/ 6471108 h 6871139"/>
              <a:gd name="connsiteX944" fmla="*/ 9697582 w 12192001"/>
              <a:gd name="connsiteY944" fmla="*/ 6480073 h 6871139"/>
              <a:gd name="connsiteX945" fmla="*/ 9681717 w 12192001"/>
              <a:gd name="connsiteY945" fmla="*/ 6440339 h 6871139"/>
              <a:gd name="connsiteX946" fmla="*/ 9681717 w 12192001"/>
              <a:gd name="connsiteY946" fmla="*/ 6376840 h 6871139"/>
              <a:gd name="connsiteX947" fmla="*/ 9717291 w 12192001"/>
              <a:gd name="connsiteY947" fmla="*/ 6384774 h 6871139"/>
              <a:gd name="connsiteX948" fmla="*/ 9774885 w 12192001"/>
              <a:gd name="connsiteY948" fmla="*/ 6404625 h 6871139"/>
              <a:gd name="connsiteX949" fmla="*/ 9762969 w 12192001"/>
              <a:gd name="connsiteY949" fmla="*/ 6353008 h 6871139"/>
              <a:gd name="connsiteX950" fmla="*/ 9667661 w 12192001"/>
              <a:gd name="connsiteY950" fmla="*/ 6321238 h 6871139"/>
              <a:gd name="connsiteX951" fmla="*/ 9596195 w 12192001"/>
              <a:gd name="connsiteY951" fmla="*/ 6299397 h 6871139"/>
              <a:gd name="connsiteX952" fmla="*/ 9576339 w 12192001"/>
              <a:gd name="connsiteY952" fmla="*/ 6255715 h 6871139"/>
              <a:gd name="connsiteX953" fmla="*/ 9608111 w 12192001"/>
              <a:gd name="connsiteY953" fmla="*/ 6265640 h 6871139"/>
              <a:gd name="connsiteX954" fmla="*/ 9693493 w 12192001"/>
              <a:gd name="connsiteY954" fmla="*/ 6307331 h 6871139"/>
              <a:gd name="connsiteX955" fmla="*/ 9618035 w 12192001"/>
              <a:gd name="connsiteY955" fmla="*/ 6221958 h 6871139"/>
              <a:gd name="connsiteX956" fmla="*/ 9548555 w 12192001"/>
              <a:gd name="connsiteY956" fmla="*/ 6196131 h 6871139"/>
              <a:gd name="connsiteX957" fmla="*/ 9532620 w 12192001"/>
              <a:gd name="connsiteY957" fmla="*/ 6162445 h 6871139"/>
              <a:gd name="connsiteX958" fmla="*/ 9602133 w 12192001"/>
              <a:gd name="connsiteY958" fmla="*/ 6154510 h 6871139"/>
              <a:gd name="connsiteX959" fmla="*/ 9677553 w 12192001"/>
              <a:gd name="connsiteY959" fmla="*/ 6132669 h 6871139"/>
              <a:gd name="connsiteX960" fmla="*/ 9578297 w 12192001"/>
              <a:gd name="connsiteY960" fmla="*/ 6136655 h 6871139"/>
              <a:gd name="connsiteX961" fmla="*/ 9530663 w 12192001"/>
              <a:gd name="connsiteY961" fmla="*/ 6116805 h 6871139"/>
              <a:gd name="connsiteX962" fmla="*/ 9602133 w 12192001"/>
              <a:gd name="connsiteY962" fmla="*/ 6096955 h 6871139"/>
              <a:gd name="connsiteX963" fmla="*/ 9498967 w 12192001"/>
              <a:gd name="connsiteY963" fmla="*/ 6092969 h 6871139"/>
              <a:gd name="connsiteX964" fmla="*/ 9556527 w 12192001"/>
              <a:gd name="connsiteY964" fmla="*/ 6067179 h 6871139"/>
              <a:gd name="connsiteX965" fmla="*/ 9633975 w 12192001"/>
              <a:gd name="connsiteY965" fmla="*/ 6035413 h 6871139"/>
              <a:gd name="connsiteX966" fmla="*/ 9564461 w 12192001"/>
              <a:gd name="connsiteY966" fmla="*/ 6025488 h 6871139"/>
              <a:gd name="connsiteX967" fmla="*/ 9516826 w 12192001"/>
              <a:gd name="connsiteY967" fmla="*/ 5840868 h 6871139"/>
              <a:gd name="connsiteX968" fmla="*/ 9480325 w 12192001"/>
              <a:gd name="connsiteY968" fmla="*/ 5419974 h 6871139"/>
              <a:gd name="connsiteX969" fmla="*/ 9554536 w 12192001"/>
              <a:gd name="connsiteY969" fmla="*/ 5356437 h 6871139"/>
              <a:gd name="connsiteX970" fmla="*/ 9496971 w 12192001"/>
              <a:gd name="connsiteY970" fmla="*/ 5368353 h 6871139"/>
              <a:gd name="connsiteX971" fmla="*/ 9357981 w 12192001"/>
              <a:gd name="connsiteY971" fmla="*/ 5410049 h 6871139"/>
              <a:gd name="connsiteX972" fmla="*/ 9461149 w 12192001"/>
              <a:gd name="connsiteY972" fmla="*/ 5350498 h 6871139"/>
              <a:gd name="connsiteX973" fmla="*/ 9417462 w 12192001"/>
              <a:gd name="connsiteY973" fmla="*/ 5185724 h 6871139"/>
              <a:gd name="connsiteX974" fmla="*/ 9409527 w 12192001"/>
              <a:gd name="connsiteY974" fmla="*/ 5128168 h 6871139"/>
              <a:gd name="connsiteX975" fmla="*/ 9417462 w 12192001"/>
              <a:gd name="connsiteY975" fmla="*/ 5148018 h 6871139"/>
              <a:gd name="connsiteX976" fmla="*/ 9425429 w 12192001"/>
              <a:gd name="connsiteY976" fmla="*/ 5084486 h 6871139"/>
              <a:gd name="connsiteX977" fmla="*/ 9451223 w 12192001"/>
              <a:gd name="connsiteY977" fmla="*/ 5153962 h 6871139"/>
              <a:gd name="connsiteX978" fmla="*/ 9439303 w 12192001"/>
              <a:gd name="connsiteY978" fmla="*/ 5058659 h 6871139"/>
              <a:gd name="connsiteX979" fmla="*/ 9391668 w 12192001"/>
              <a:gd name="connsiteY979" fmla="*/ 4917721 h 6871139"/>
              <a:gd name="connsiteX980" fmla="*/ 9393663 w 12192001"/>
              <a:gd name="connsiteY980" fmla="*/ 5013020 h 6871139"/>
              <a:gd name="connsiteX981" fmla="*/ 9355916 w 12192001"/>
              <a:gd name="connsiteY981" fmla="*/ 4927646 h 6871139"/>
              <a:gd name="connsiteX982" fmla="*/ 9363883 w 12192001"/>
              <a:gd name="connsiteY982" fmla="*/ 5050730 h 6871139"/>
              <a:gd name="connsiteX983" fmla="*/ 9304295 w 12192001"/>
              <a:gd name="connsiteY983" fmla="*/ 4895880 h 6871139"/>
              <a:gd name="connsiteX984" fmla="*/ 9415505 w 12192001"/>
              <a:gd name="connsiteY984" fmla="*/ 4844269 h 6871139"/>
              <a:gd name="connsiteX985" fmla="*/ 9474311 w 12192001"/>
              <a:gd name="connsiteY985" fmla="*/ 4780732 h 6871139"/>
              <a:gd name="connsiteX986" fmla="*/ 9397612 w 12192001"/>
              <a:gd name="connsiteY986" fmla="*/ 4822423 h 6871139"/>
              <a:gd name="connsiteX987" fmla="*/ 9357911 w 12192001"/>
              <a:gd name="connsiteY987" fmla="*/ 4721185 h 6871139"/>
              <a:gd name="connsiteX988" fmla="*/ 9338057 w 12192001"/>
              <a:gd name="connsiteY988" fmla="*/ 4798591 h 6871139"/>
              <a:gd name="connsiteX989" fmla="*/ 9310276 w 12192001"/>
              <a:gd name="connsiteY989" fmla="*/ 4681485 h 6871139"/>
              <a:gd name="connsiteX990" fmla="*/ 9312267 w 12192001"/>
              <a:gd name="connsiteY990" fmla="*/ 4600093 h 6871139"/>
              <a:gd name="connsiteX991" fmla="*/ 9355916 w 12192001"/>
              <a:gd name="connsiteY991" fmla="*/ 4639794 h 6871139"/>
              <a:gd name="connsiteX992" fmla="*/ 9355916 w 12192001"/>
              <a:gd name="connsiteY992" fmla="*/ 4588177 h 6871139"/>
              <a:gd name="connsiteX993" fmla="*/ 9326141 w 12192001"/>
              <a:gd name="connsiteY993" fmla="*/ 4469043 h 6871139"/>
              <a:gd name="connsiteX994" fmla="*/ 9326141 w 12192001"/>
              <a:gd name="connsiteY994" fmla="*/ 4570322 h 6871139"/>
              <a:gd name="connsiteX995" fmla="*/ 9266589 w 12192001"/>
              <a:gd name="connsiteY995" fmla="*/ 4473029 h 6871139"/>
              <a:gd name="connsiteX996" fmla="*/ 9212973 w 12192001"/>
              <a:gd name="connsiteY996" fmla="*/ 4409496 h 6871139"/>
              <a:gd name="connsiteX997" fmla="*/ 9236809 w 12192001"/>
              <a:gd name="connsiteY997" fmla="*/ 4341908 h 6871139"/>
              <a:gd name="connsiteX998" fmla="*/ 9304403 w 12192001"/>
              <a:gd name="connsiteY998" fmla="*/ 4385557 h 6871139"/>
              <a:gd name="connsiteX999" fmla="*/ 9264702 w 12192001"/>
              <a:gd name="connsiteY999" fmla="*/ 4250591 h 6871139"/>
              <a:gd name="connsiteX1000" fmla="*/ 9181315 w 12192001"/>
              <a:gd name="connsiteY1000" fmla="*/ 4153302 h 6871139"/>
              <a:gd name="connsiteX1001" fmla="*/ 9040363 w 12192001"/>
              <a:gd name="connsiteY1001" fmla="*/ 4026238 h 6871139"/>
              <a:gd name="connsiteX1002" fmla="*/ 8951037 w 12192001"/>
              <a:gd name="connsiteY1002" fmla="*/ 3907141 h 6871139"/>
              <a:gd name="connsiteX1003" fmla="*/ 9050288 w 12192001"/>
              <a:gd name="connsiteY1003" fmla="*/ 3903155 h 6871139"/>
              <a:gd name="connsiteX1004" fmla="*/ 9246843 w 12192001"/>
              <a:gd name="connsiteY1004" fmla="*/ 3992514 h 6871139"/>
              <a:gd name="connsiteX1005" fmla="*/ 9082059 w 12192001"/>
              <a:gd name="connsiteY1005" fmla="*/ 3893229 h 6871139"/>
              <a:gd name="connsiteX1006" fmla="*/ 8792192 w 12192001"/>
              <a:gd name="connsiteY1006" fmla="*/ 3889281 h 6871139"/>
              <a:gd name="connsiteX1007" fmla="*/ 8984761 w 12192001"/>
              <a:gd name="connsiteY1007" fmla="*/ 3845599 h 6871139"/>
              <a:gd name="connsiteX1008" fmla="*/ 9163455 w 12192001"/>
              <a:gd name="connsiteY1008" fmla="*/ 3885300 h 6871139"/>
              <a:gd name="connsiteX1009" fmla="*/ 9133680 w 12192001"/>
              <a:gd name="connsiteY1009" fmla="*/ 3825749 h 6871139"/>
              <a:gd name="connsiteX1010" fmla="*/ 9183305 w 12192001"/>
              <a:gd name="connsiteY1010" fmla="*/ 3881314 h 6871139"/>
              <a:gd name="connsiteX1011" fmla="*/ 9181315 w 12192001"/>
              <a:gd name="connsiteY1011" fmla="*/ 3845744 h 6871139"/>
              <a:gd name="connsiteX1012" fmla="*/ 9139619 w 12192001"/>
              <a:gd name="connsiteY1012" fmla="*/ 3772282 h 6871139"/>
              <a:gd name="connsiteX1013" fmla="*/ 9139619 w 12192001"/>
              <a:gd name="connsiteY1013" fmla="*/ 3674993 h 6871139"/>
              <a:gd name="connsiteX1014" fmla="*/ 9084049 w 12192001"/>
              <a:gd name="connsiteY1014" fmla="*/ 3619428 h 6871139"/>
              <a:gd name="connsiteX1015" fmla="*/ 9117811 w 12192001"/>
              <a:gd name="connsiteY1015" fmla="*/ 3728600 h 6871139"/>
              <a:gd name="connsiteX1016" fmla="*/ 9076119 w 12192001"/>
              <a:gd name="connsiteY1016" fmla="*/ 3690895 h 6871139"/>
              <a:gd name="connsiteX1017" fmla="*/ 8925205 w 12192001"/>
              <a:gd name="connsiteY1017" fmla="*/ 3571760 h 6871139"/>
              <a:gd name="connsiteX1018" fmla="*/ 8641315 w 12192001"/>
              <a:gd name="connsiteY1018" fmla="*/ 3547962 h 6871139"/>
              <a:gd name="connsiteX1019" fmla="*/ 8863663 w 12192001"/>
              <a:gd name="connsiteY1019" fmla="*/ 3524130 h 6871139"/>
              <a:gd name="connsiteX1020" fmla="*/ 9064199 w 12192001"/>
              <a:gd name="connsiteY1020" fmla="*/ 3581686 h 6871139"/>
              <a:gd name="connsiteX1021" fmla="*/ 8871597 w 12192001"/>
              <a:gd name="connsiteY1021" fmla="*/ 3490369 h 6871139"/>
              <a:gd name="connsiteX1022" fmla="*/ 8655193 w 12192001"/>
              <a:gd name="connsiteY1022" fmla="*/ 3486425 h 6871139"/>
              <a:gd name="connsiteX1023" fmla="*/ 8784257 w 12192001"/>
              <a:gd name="connsiteY1023" fmla="*/ 3472514 h 6871139"/>
              <a:gd name="connsiteX1024" fmla="*/ 8947051 w 12192001"/>
              <a:gd name="connsiteY1024" fmla="*/ 3444729 h 6871139"/>
              <a:gd name="connsiteX1025" fmla="*/ 9024499 w 12192001"/>
              <a:gd name="connsiteY1025" fmla="*/ 3385145 h 6871139"/>
              <a:gd name="connsiteX1026" fmla="*/ 8814033 w 12192001"/>
              <a:gd name="connsiteY1026" fmla="*/ 3438757 h 6871139"/>
              <a:gd name="connsiteX1027" fmla="*/ 8841817 w 12192001"/>
              <a:gd name="connsiteY1027" fmla="*/ 3412967 h 6871139"/>
              <a:gd name="connsiteX1028" fmla="*/ 8962952 w 12192001"/>
              <a:gd name="connsiteY1028" fmla="*/ 3385145 h 6871139"/>
              <a:gd name="connsiteX1029" fmla="*/ 9040363 w 12192001"/>
              <a:gd name="connsiteY1029" fmla="*/ 3313683 h 6871139"/>
              <a:gd name="connsiteX1030" fmla="*/ 8980812 w 12192001"/>
              <a:gd name="connsiteY1030" fmla="*/ 3355374 h 6871139"/>
              <a:gd name="connsiteX1031" fmla="*/ 8958966 w 12192001"/>
              <a:gd name="connsiteY1031" fmla="*/ 3337585 h 6871139"/>
              <a:gd name="connsiteX1032" fmla="*/ 9079923 w 12192001"/>
              <a:gd name="connsiteY1032" fmla="*/ 3230371 h 6871139"/>
              <a:gd name="connsiteX1033" fmla="*/ 8909163 w 12192001"/>
              <a:gd name="connsiteY1033" fmla="*/ 3333533 h 6871139"/>
              <a:gd name="connsiteX1034" fmla="*/ 8946873 w 12192001"/>
              <a:gd name="connsiteY1034" fmla="*/ 3270034 h 6871139"/>
              <a:gd name="connsiteX1035" fmla="*/ 9038194 w 12192001"/>
              <a:gd name="connsiteY1035" fmla="*/ 3176727 h 6871139"/>
              <a:gd name="connsiteX1036" fmla="*/ 8980634 w 12192001"/>
              <a:gd name="connsiteY1036" fmla="*/ 3222366 h 6871139"/>
              <a:gd name="connsiteX1037" fmla="*/ 8877467 w 12192001"/>
              <a:gd name="connsiteY1037" fmla="*/ 3260076 h 6871139"/>
              <a:gd name="connsiteX1038" fmla="*/ 8994578 w 12192001"/>
              <a:gd name="connsiteY1038" fmla="*/ 3136993 h 6871139"/>
              <a:gd name="connsiteX1039" fmla="*/ 9089885 w 12192001"/>
              <a:gd name="connsiteY1039" fmla="*/ 3077442 h 6871139"/>
              <a:gd name="connsiteX1040" fmla="*/ 9014465 w 12192001"/>
              <a:gd name="connsiteY1040" fmla="*/ 3091353 h 6871139"/>
              <a:gd name="connsiteX1041" fmla="*/ 9028339 w 12192001"/>
              <a:gd name="connsiteY1041" fmla="*/ 2956354 h 6871139"/>
              <a:gd name="connsiteX1042" fmla="*/ 9068045 w 12192001"/>
              <a:gd name="connsiteY1042" fmla="*/ 2872972 h 6871139"/>
              <a:gd name="connsiteX1043" fmla="*/ 8956868 w 12192001"/>
              <a:gd name="connsiteY1043" fmla="*/ 2992069 h 6871139"/>
              <a:gd name="connsiteX1044" fmla="*/ 9044241 w 12192001"/>
              <a:gd name="connsiteY1044" fmla="*/ 2801505 h 6871139"/>
              <a:gd name="connsiteX1045" fmla="*/ 9249723 w 12192001"/>
              <a:gd name="connsiteY1045" fmla="*/ 2532505 h 6871139"/>
              <a:gd name="connsiteX1046" fmla="*/ 9247733 w 12192001"/>
              <a:gd name="connsiteY1046" fmla="*/ 2604969 h 6871139"/>
              <a:gd name="connsiteX1047" fmla="*/ 9245741 w 12192001"/>
              <a:gd name="connsiteY1047" fmla="*/ 2730043 h 6871139"/>
              <a:gd name="connsiteX1048" fmla="*/ 9261643 w 12192001"/>
              <a:gd name="connsiteY1048" fmla="*/ 2660567 h 6871139"/>
              <a:gd name="connsiteX1049" fmla="*/ 9353958 w 12192001"/>
              <a:gd name="connsiteY1049" fmla="*/ 2436214 h 6871139"/>
              <a:gd name="connsiteX1050" fmla="*/ 9509815 w 12192001"/>
              <a:gd name="connsiteY1050" fmla="*/ 2196985 h 6871139"/>
              <a:gd name="connsiteX1051" fmla="*/ 9629919 w 12192001"/>
              <a:gd name="connsiteY1051" fmla="*/ 2165256 h 6871139"/>
              <a:gd name="connsiteX1052" fmla="*/ 9781789 w 12192001"/>
              <a:gd name="connsiteY1052" fmla="*/ 2178132 h 6871139"/>
              <a:gd name="connsiteX1053" fmla="*/ 9932699 w 12192001"/>
              <a:gd name="connsiteY1053" fmla="*/ 2203036 h 6871139"/>
              <a:gd name="connsiteX1054" fmla="*/ 10023023 w 12192001"/>
              <a:gd name="connsiteY1054" fmla="*/ 2163336 h 6871139"/>
              <a:gd name="connsiteX1055" fmla="*/ 10066709 w 12192001"/>
              <a:gd name="connsiteY1055" fmla="*/ 2179200 h 6871139"/>
              <a:gd name="connsiteX1056" fmla="*/ 10333737 w 12192001"/>
              <a:gd name="connsiteY1056" fmla="*/ 2277486 h 6871139"/>
              <a:gd name="connsiteX1057" fmla="*/ 10561065 w 12192001"/>
              <a:gd name="connsiteY1057" fmla="*/ 2304273 h 6871139"/>
              <a:gd name="connsiteX1058" fmla="*/ 10843957 w 12192001"/>
              <a:gd name="connsiteY1058" fmla="*/ 2350944 h 6871139"/>
              <a:gd name="connsiteX1059" fmla="*/ 11163600 w 12192001"/>
              <a:gd name="connsiteY1059" fmla="*/ 2356888 h 6871139"/>
              <a:gd name="connsiteX1060" fmla="*/ 11343293 w 12192001"/>
              <a:gd name="connsiteY1060" fmla="*/ 2360869 h 6871139"/>
              <a:gd name="connsiteX1061" fmla="*/ 11383991 w 12192001"/>
              <a:gd name="connsiteY1061" fmla="*/ 2377731 h 6871139"/>
              <a:gd name="connsiteX1062" fmla="*/ 11490217 w 12192001"/>
              <a:gd name="connsiteY1062" fmla="*/ 2397581 h 6871139"/>
              <a:gd name="connsiteX1063" fmla="*/ 11596409 w 12192001"/>
              <a:gd name="connsiteY1063" fmla="*/ 2383670 h 6871139"/>
              <a:gd name="connsiteX1064" fmla="*/ 11659947 w 12192001"/>
              <a:gd name="connsiteY1064" fmla="*/ 2382677 h 6871139"/>
              <a:gd name="connsiteX1065" fmla="*/ 11716547 w 12192001"/>
              <a:gd name="connsiteY1065" fmla="*/ 2389792 h 6871139"/>
              <a:gd name="connsiteX1066" fmla="*/ 11782041 w 12192001"/>
              <a:gd name="connsiteY1066" fmla="*/ 2429488 h 6871139"/>
              <a:gd name="connsiteX1067" fmla="*/ 11851555 w 12192001"/>
              <a:gd name="connsiteY1067" fmla="*/ 2478116 h 6871139"/>
              <a:gd name="connsiteX1068" fmla="*/ 11912033 w 12192001"/>
              <a:gd name="connsiteY1068" fmla="*/ 2499957 h 6871139"/>
              <a:gd name="connsiteX1069" fmla="*/ 11891185 w 12192001"/>
              <a:gd name="connsiteY1069" fmla="*/ 2461254 h 6871139"/>
              <a:gd name="connsiteX1070" fmla="*/ 11855681 w 12192001"/>
              <a:gd name="connsiteY1070" fmla="*/ 2416293 h 6871139"/>
              <a:gd name="connsiteX1071" fmla="*/ 11862796 w 12192001"/>
              <a:gd name="connsiteY1071" fmla="*/ 2445071 h 6871139"/>
              <a:gd name="connsiteX1072" fmla="*/ 11827044 w 12192001"/>
              <a:gd name="connsiteY1072" fmla="*/ 2423263 h 6871139"/>
              <a:gd name="connsiteX1073" fmla="*/ 11799259 w 12192001"/>
              <a:gd name="connsiteY1073" fmla="*/ 2378583 h 6871139"/>
              <a:gd name="connsiteX1074" fmla="*/ 11773433 w 12192001"/>
              <a:gd name="connsiteY1074" fmla="*/ 2349806 h 6871139"/>
              <a:gd name="connsiteX1075" fmla="*/ 11823236 w 12192001"/>
              <a:gd name="connsiteY1075" fmla="*/ 2360728 h 6871139"/>
              <a:gd name="connsiteX1076" fmla="*/ 11892717 w 12192001"/>
              <a:gd name="connsiteY1076" fmla="*/ 2377590 h 6871139"/>
              <a:gd name="connsiteX1077" fmla="*/ 11945331 w 12192001"/>
              <a:gd name="connsiteY1077" fmla="*/ 2402490 h 6871139"/>
              <a:gd name="connsiteX1078" fmla="*/ 12016802 w 12192001"/>
              <a:gd name="connsiteY1078" fmla="*/ 2451118 h 6871139"/>
              <a:gd name="connsiteX1079" fmla="*/ 12081337 w 12192001"/>
              <a:gd name="connsiteY1079" fmla="*/ 2477905 h 6871139"/>
              <a:gd name="connsiteX1080" fmla="*/ 12110437 w 12192001"/>
              <a:gd name="connsiteY1080" fmla="*/ 2458055 h 6871139"/>
              <a:gd name="connsiteX1081" fmla="*/ 12077032 w 12192001"/>
              <a:gd name="connsiteY1081" fmla="*/ 2439127 h 6871139"/>
              <a:gd name="connsiteX1082" fmla="*/ 12061131 w 12192001"/>
              <a:gd name="connsiteY1082" fmla="*/ 2417286 h 6871139"/>
              <a:gd name="connsiteX1083" fmla="*/ 12077032 w 12192001"/>
              <a:gd name="connsiteY1083" fmla="*/ 2417286 h 6871139"/>
              <a:gd name="connsiteX1084" fmla="*/ 12085959 w 12192001"/>
              <a:gd name="connsiteY1084" fmla="*/ 2405371 h 6871139"/>
              <a:gd name="connsiteX1085" fmla="*/ 12055187 w 12192001"/>
              <a:gd name="connsiteY1085" fmla="*/ 2387586 h 6871139"/>
              <a:gd name="connsiteX1086" fmla="*/ 12002573 w 12192001"/>
              <a:gd name="connsiteY1086" fmla="*/ 2355820 h 6871139"/>
              <a:gd name="connsiteX1087" fmla="*/ 12029397 w 12192001"/>
              <a:gd name="connsiteY1087" fmla="*/ 2385590 h 6871139"/>
              <a:gd name="connsiteX1088" fmla="*/ 12064119 w 12192001"/>
              <a:gd name="connsiteY1088" fmla="*/ 2411417 h 6871139"/>
              <a:gd name="connsiteX1089" fmla="*/ 12050207 w 12192001"/>
              <a:gd name="connsiteY1089" fmla="*/ 2409427 h 6871139"/>
              <a:gd name="connsiteX1090" fmla="*/ 12050207 w 12192001"/>
              <a:gd name="connsiteY1090" fmla="*/ 2429277 h 6871139"/>
              <a:gd name="connsiteX1091" fmla="*/ 12026409 w 12192001"/>
              <a:gd name="connsiteY1091" fmla="*/ 2410424 h 6871139"/>
              <a:gd name="connsiteX1092" fmla="*/ 11983720 w 12192001"/>
              <a:gd name="connsiteY1092" fmla="*/ 2372682 h 6871139"/>
              <a:gd name="connsiteX1093" fmla="*/ 11949959 w 12192001"/>
              <a:gd name="connsiteY1093" fmla="*/ 2335969 h 6871139"/>
              <a:gd name="connsiteX1094" fmla="*/ 11892393 w 12192001"/>
              <a:gd name="connsiteY1094" fmla="*/ 2307192 h 6871139"/>
              <a:gd name="connsiteX1095" fmla="*/ 11917297 w 12192001"/>
              <a:gd name="connsiteY1095" fmla="*/ 2293280 h 6871139"/>
              <a:gd name="connsiteX1096" fmla="*/ 11969917 w 12192001"/>
              <a:gd name="connsiteY1096" fmla="*/ 2302213 h 6871139"/>
              <a:gd name="connsiteX1097" fmla="*/ 12023528 w 12192001"/>
              <a:gd name="connsiteY1097" fmla="*/ 2300217 h 6871139"/>
              <a:gd name="connsiteX1098" fmla="*/ 12081121 w 12192001"/>
              <a:gd name="connsiteY1098" fmla="*/ 2316119 h 6871139"/>
              <a:gd name="connsiteX1099" fmla="*/ 12095993 w 12192001"/>
              <a:gd name="connsiteY1099" fmla="*/ 2315121 h 6871139"/>
              <a:gd name="connsiteX1100" fmla="*/ 12105917 w 12192001"/>
              <a:gd name="connsiteY1100" fmla="*/ 2298264 h 6871139"/>
              <a:gd name="connsiteX1101" fmla="*/ 12078133 w 12192001"/>
              <a:gd name="connsiteY1101" fmla="*/ 2277416 h 6871139"/>
              <a:gd name="connsiteX1102" fmla="*/ 12035444 w 12192001"/>
              <a:gd name="connsiteY1102" fmla="*/ 2250592 h 6871139"/>
              <a:gd name="connsiteX1103" fmla="*/ 11989767 w 12192001"/>
              <a:gd name="connsiteY1103" fmla="*/ 2257706 h 6871139"/>
              <a:gd name="connsiteX1104" fmla="*/ 11937148 w 12192001"/>
              <a:gd name="connsiteY1104" fmla="*/ 2240812 h 6871139"/>
              <a:gd name="connsiteX1105" fmla="*/ 11898445 w 12192001"/>
              <a:gd name="connsiteY1105" fmla="*/ 2232877 h 6871139"/>
              <a:gd name="connsiteX1106" fmla="*/ 11839887 w 12192001"/>
              <a:gd name="connsiteY1106" fmla="*/ 2221959 h 6871139"/>
              <a:gd name="connsiteX1107" fmla="*/ 11793213 w 12192001"/>
              <a:gd name="connsiteY1107" fmla="*/ 2235870 h 6871139"/>
              <a:gd name="connsiteX1108" fmla="*/ 11854759 w 12192001"/>
              <a:gd name="connsiteY1108" fmla="*/ 2245791 h 6871139"/>
              <a:gd name="connsiteX1109" fmla="*/ 11846824 w 12192001"/>
              <a:gd name="connsiteY1109" fmla="*/ 2296414 h 6871139"/>
              <a:gd name="connsiteX1110" fmla="*/ 11837897 w 12192001"/>
              <a:gd name="connsiteY1110" fmla="*/ 2269589 h 6871139"/>
              <a:gd name="connsiteX1111" fmla="*/ 11817049 w 12192001"/>
              <a:gd name="connsiteY1111" fmla="*/ 2247786 h 6871139"/>
              <a:gd name="connsiteX1112" fmla="*/ 11771404 w 12192001"/>
              <a:gd name="connsiteY1112" fmla="*/ 2272685 h 6871139"/>
              <a:gd name="connsiteX1113" fmla="*/ 11726725 w 12192001"/>
              <a:gd name="connsiteY1113" fmla="*/ 2288587 h 6871139"/>
              <a:gd name="connsiteX1114" fmla="*/ 11651267 w 12192001"/>
              <a:gd name="connsiteY1114" fmla="*/ 2286592 h 6871139"/>
              <a:gd name="connsiteX1115" fmla="*/ 11665179 w 12192001"/>
              <a:gd name="connsiteY1115" fmla="*/ 2299505 h 6871139"/>
              <a:gd name="connsiteX1116" fmla="*/ 11614555 w 12192001"/>
              <a:gd name="connsiteY1116" fmla="*/ 2296517 h 6871139"/>
              <a:gd name="connsiteX1117" fmla="*/ 11585739 w 12192001"/>
              <a:gd name="connsiteY1117" fmla="*/ 2282611 h 6871139"/>
              <a:gd name="connsiteX1118" fmla="*/ 11629421 w 12192001"/>
              <a:gd name="connsiteY1118" fmla="*/ 2275674 h 6871139"/>
              <a:gd name="connsiteX1119" fmla="*/ 11564925 w 12192001"/>
              <a:gd name="connsiteY1119" fmla="*/ 2243908 h 6871139"/>
              <a:gd name="connsiteX1120" fmla="*/ 11629421 w 12192001"/>
              <a:gd name="connsiteY1120" fmla="*/ 2254826 h 6871139"/>
              <a:gd name="connsiteX1121" fmla="*/ 11677094 w 12192001"/>
              <a:gd name="connsiteY1121" fmla="*/ 2255823 h 6871139"/>
              <a:gd name="connsiteX1122" fmla="*/ 11616616 w 12192001"/>
              <a:gd name="connsiteY1122" fmla="*/ 2233982 h 6871139"/>
              <a:gd name="connsiteX1123" fmla="*/ 11570939 w 12192001"/>
              <a:gd name="connsiteY1123" fmla="*/ 2222067 h 6871139"/>
              <a:gd name="connsiteX1124" fmla="*/ 11580863 w 12192001"/>
              <a:gd name="connsiteY1124" fmla="*/ 2215130 h 6871139"/>
              <a:gd name="connsiteX1125" fmla="*/ 11616616 w 12192001"/>
              <a:gd name="connsiteY1125" fmla="*/ 2192291 h 6871139"/>
              <a:gd name="connsiteX1126" fmla="*/ 11542156 w 12192001"/>
              <a:gd name="connsiteY1126" fmla="*/ 2194282 h 6871139"/>
              <a:gd name="connsiteX1127" fmla="*/ 11445855 w 12192001"/>
              <a:gd name="connsiteY1127" fmla="*/ 2210151 h 6871139"/>
              <a:gd name="connsiteX1128" fmla="*/ 11384309 w 12192001"/>
              <a:gd name="connsiteY1128" fmla="*/ 2197233 h 6871139"/>
              <a:gd name="connsiteX1129" fmla="*/ 11362469 w 12192001"/>
              <a:gd name="connsiteY1129" fmla="*/ 2248854 h 6871139"/>
              <a:gd name="connsiteX1130" fmla="*/ 11377373 w 12192001"/>
              <a:gd name="connsiteY1130" fmla="*/ 2291538 h 6871139"/>
              <a:gd name="connsiteX1131" fmla="*/ 11338632 w 12192001"/>
              <a:gd name="connsiteY1131" fmla="*/ 2268737 h 6871139"/>
              <a:gd name="connsiteX1132" fmla="*/ 11326749 w 12192001"/>
              <a:gd name="connsiteY1132" fmla="*/ 2220076 h 6871139"/>
              <a:gd name="connsiteX1133" fmla="*/ 11348557 w 12192001"/>
              <a:gd name="connsiteY1133" fmla="*/ 2166464 h 6871139"/>
              <a:gd name="connsiteX1134" fmla="*/ 11314833 w 12192001"/>
              <a:gd name="connsiteY1134" fmla="*/ 2218081 h 6871139"/>
              <a:gd name="connsiteX1135" fmla="*/ 11294983 w 12192001"/>
              <a:gd name="connsiteY1135" fmla="*/ 2271688 h 6871139"/>
              <a:gd name="connsiteX1136" fmla="*/ 11304908 w 12192001"/>
              <a:gd name="connsiteY1136" fmla="*/ 2223060 h 6871139"/>
              <a:gd name="connsiteX1137" fmla="*/ 11274135 w 12192001"/>
              <a:gd name="connsiteY1137" fmla="*/ 2220076 h 6871139"/>
              <a:gd name="connsiteX1138" fmla="*/ 11238556 w 12192001"/>
              <a:gd name="connsiteY1138" fmla="*/ 2194282 h 6871139"/>
              <a:gd name="connsiteX1139" fmla="*/ 11216715 w 12192001"/>
              <a:gd name="connsiteY1139" fmla="*/ 2228043 h 6871139"/>
              <a:gd name="connsiteX1140" fmla="*/ 11222692 w 12192001"/>
              <a:gd name="connsiteY1140" fmla="*/ 2168455 h 6871139"/>
              <a:gd name="connsiteX1141" fmla="*/ 11159155 w 12192001"/>
              <a:gd name="connsiteY1141" fmla="*/ 2157537 h 6871139"/>
              <a:gd name="connsiteX1142" fmla="*/ 11134251 w 12192001"/>
              <a:gd name="connsiteY1142" fmla="*/ 2136689 h 6871139"/>
              <a:gd name="connsiteX1143" fmla="*/ 11098677 w 12192001"/>
              <a:gd name="connsiteY1143" fmla="*/ 2142665 h 6871139"/>
              <a:gd name="connsiteX1144" fmla="*/ 11067903 w 12192001"/>
              <a:gd name="connsiteY1144" fmla="*/ 2127761 h 6871139"/>
              <a:gd name="connsiteX1145" fmla="*/ 11030161 w 12192001"/>
              <a:gd name="connsiteY1145" fmla="*/ 2242910 h 6871139"/>
              <a:gd name="connsiteX1146" fmla="*/ 11030161 w 12192001"/>
              <a:gd name="connsiteY1146" fmla="*/ 2201219 h 6871139"/>
              <a:gd name="connsiteX1147" fmla="*/ 11055061 w 12192001"/>
              <a:gd name="connsiteY1147" fmla="*/ 2111897 h 6871139"/>
              <a:gd name="connsiteX1148" fmla="*/ 10943889 w 12192001"/>
              <a:gd name="connsiteY1148" fmla="*/ 2071203 h 6871139"/>
              <a:gd name="connsiteX1149" fmla="*/ 11002447 w 12192001"/>
              <a:gd name="connsiteY1149" fmla="*/ 2130750 h 6871139"/>
              <a:gd name="connsiteX1150" fmla="*/ 10632181 w 12192001"/>
              <a:gd name="connsiteY1150" fmla="*/ 1981844 h 6871139"/>
              <a:gd name="connsiteX1151" fmla="*/ 10361167 w 12192001"/>
              <a:gd name="connsiteY1151" fmla="*/ 1911375 h 6871139"/>
              <a:gd name="connsiteX1152" fmla="*/ 10418441 w 12192001"/>
              <a:gd name="connsiteY1152" fmla="*/ 1890171 h 6871139"/>
              <a:gd name="connsiteX1153" fmla="*/ 10272585 w 12192001"/>
              <a:gd name="connsiteY1153" fmla="*/ 1897286 h 6871139"/>
              <a:gd name="connsiteX1154" fmla="*/ 10153441 w 12192001"/>
              <a:gd name="connsiteY1154" fmla="*/ 1931010 h 6871139"/>
              <a:gd name="connsiteX1155" fmla="*/ 10190191 w 12192001"/>
              <a:gd name="connsiteY1155" fmla="*/ 1965765 h 6871139"/>
              <a:gd name="connsiteX1156" fmla="*/ 10218973 w 12192001"/>
              <a:gd name="connsiteY1156" fmla="*/ 2032248 h 6871139"/>
              <a:gd name="connsiteX1157" fmla="*/ 10168349 w 12192001"/>
              <a:gd name="connsiteY1157" fmla="*/ 2011404 h 6871139"/>
              <a:gd name="connsiteX1158" fmla="*/ 10040278 w 12192001"/>
              <a:gd name="connsiteY1158" fmla="*/ 1932003 h 6871139"/>
              <a:gd name="connsiteX1159" fmla="*/ 10101825 w 12192001"/>
              <a:gd name="connsiteY1159" fmla="*/ 1874448 h 6871139"/>
              <a:gd name="connsiteX1160" fmla="*/ 10168349 w 12192001"/>
              <a:gd name="connsiteY1160" fmla="*/ 1850616 h 6871139"/>
              <a:gd name="connsiteX1161" fmla="*/ 10126653 w 12192001"/>
              <a:gd name="connsiteY1161" fmla="*/ 1847628 h 6871139"/>
              <a:gd name="connsiteX1162" fmla="*/ 10047253 w 12192001"/>
              <a:gd name="connsiteY1162" fmla="*/ 1853604 h 6871139"/>
              <a:gd name="connsiteX1163" fmla="*/ 9936966 w 12192001"/>
              <a:gd name="connsiteY1163" fmla="*/ 1954846 h 6871139"/>
              <a:gd name="connsiteX1164" fmla="*/ 9973715 w 12192001"/>
              <a:gd name="connsiteY1164" fmla="*/ 1874448 h 6871139"/>
              <a:gd name="connsiteX1165" fmla="*/ 10054115 w 12192001"/>
              <a:gd name="connsiteY1165" fmla="*/ 1830766 h 6871139"/>
              <a:gd name="connsiteX1166" fmla="*/ 10025337 w 12192001"/>
              <a:gd name="connsiteY1166" fmla="*/ 1826784 h 6871139"/>
              <a:gd name="connsiteX1167" fmla="*/ 9992573 w 12192001"/>
              <a:gd name="connsiteY1167" fmla="*/ 1792063 h 6871139"/>
              <a:gd name="connsiteX1168" fmla="*/ 9946895 w 12192001"/>
              <a:gd name="connsiteY1168" fmla="*/ 1788077 h 6871139"/>
              <a:gd name="connsiteX1169" fmla="*/ 9970727 w 12192001"/>
              <a:gd name="connsiteY1169" fmla="*/ 1799997 h 6871139"/>
              <a:gd name="connsiteX1170" fmla="*/ 9880403 w 12192001"/>
              <a:gd name="connsiteY1170" fmla="*/ 1795014 h 6871139"/>
              <a:gd name="connsiteX1171" fmla="*/ 9706687 w 12192001"/>
              <a:gd name="connsiteY1171" fmla="*/ 1807927 h 6871139"/>
              <a:gd name="connsiteX1172" fmla="*/ 9806941 w 12192001"/>
              <a:gd name="connsiteY1172" fmla="*/ 1771219 h 6871139"/>
              <a:gd name="connsiteX1173" fmla="*/ 9901247 w 12192001"/>
              <a:gd name="connsiteY1173" fmla="*/ 1775168 h 6871139"/>
              <a:gd name="connsiteX1174" fmla="*/ 9824796 w 12192001"/>
              <a:gd name="connsiteY1174" fmla="*/ 1752362 h 6871139"/>
              <a:gd name="connsiteX1175" fmla="*/ 9690785 w 12192001"/>
              <a:gd name="connsiteY1175" fmla="*/ 1794053 h 6871139"/>
              <a:gd name="connsiteX1176" fmla="*/ 9789081 w 12192001"/>
              <a:gd name="connsiteY1176" fmla="*/ 1736465 h 6871139"/>
              <a:gd name="connsiteX1177" fmla="*/ 9874459 w 12192001"/>
              <a:gd name="connsiteY1177" fmla="*/ 1743402 h 6871139"/>
              <a:gd name="connsiteX1178" fmla="*/ 9789081 w 12192001"/>
              <a:gd name="connsiteY1178" fmla="*/ 1709678 h 6871139"/>
              <a:gd name="connsiteX1179" fmla="*/ 9698720 w 12192001"/>
              <a:gd name="connsiteY1179" fmla="*/ 1751369 h 6871139"/>
              <a:gd name="connsiteX1180" fmla="*/ 9640162 w 12192001"/>
              <a:gd name="connsiteY1180" fmla="*/ 1610394 h 6871139"/>
              <a:gd name="connsiteX1181" fmla="*/ 9709643 w 12192001"/>
              <a:gd name="connsiteY1181" fmla="*/ 1622309 h 6871139"/>
              <a:gd name="connsiteX1182" fmla="*/ 9684739 w 12192001"/>
              <a:gd name="connsiteY1182" fmla="*/ 1609396 h 6871139"/>
              <a:gd name="connsiteX1183" fmla="*/ 9545745 w 12192001"/>
              <a:gd name="connsiteY1183" fmla="*/ 1548922 h 6871139"/>
              <a:gd name="connsiteX1184" fmla="*/ 9509032 w 12192001"/>
              <a:gd name="connsiteY1184" fmla="*/ 1532065 h 6871139"/>
              <a:gd name="connsiteX1185" fmla="*/ 9487191 w 12192001"/>
              <a:gd name="connsiteY1185" fmla="*/ 1498304 h 6871139"/>
              <a:gd name="connsiteX1186" fmla="*/ 9441509 w 12192001"/>
              <a:gd name="connsiteY1186" fmla="*/ 1543981 h 6871139"/>
              <a:gd name="connsiteX1187" fmla="*/ 9391883 w 12192001"/>
              <a:gd name="connsiteY1187" fmla="*/ 1622239 h 6871139"/>
              <a:gd name="connsiteX1188" fmla="*/ 9410741 w 12192001"/>
              <a:gd name="connsiteY1188" fmla="*/ 1533915 h 6871139"/>
              <a:gd name="connsiteX1189" fmla="*/ 9459369 w 12192001"/>
              <a:gd name="connsiteY1189" fmla="*/ 1486247 h 6871139"/>
              <a:gd name="connsiteX1190" fmla="*/ 9433579 w 12192001"/>
              <a:gd name="connsiteY1190" fmla="*/ 1491226 h 6871139"/>
              <a:gd name="connsiteX1191" fmla="*/ 9382956 w 12192001"/>
              <a:gd name="connsiteY1191" fmla="*/ 1552768 h 6871139"/>
              <a:gd name="connsiteX1192" fmla="*/ 9360113 w 12192001"/>
              <a:gd name="connsiteY1192" fmla="*/ 1636146 h 6871139"/>
              <a:gd name="connsiteX1193" fmla="*/ 9357125 w 12192001"/>
              <a:gd name="connsiteY1193" fmla="*/ 1561695 h 6871139"/>
              <a:gd name="connsiteX1194" fmla="*/ 9384947 w 12192001"/>
              <a:gd name="connsiteY1194" fmla="*/ 1511077 h 6871139"/>
              <a:gd name="connsiteX1195" fmla="*/ 9348197 w 12192001"/>
              <a:gd name="connsiteY1195" fmla="*/ 1530922 h 6871139"/>
              <a:gd name="connsiteX1196" fmla="*/ 9290637 w 12192001"/>
              <a:gd name="connsiteY1196" fmla="*/ 1560698 h 6871139"/>
              <a:gd name="connsiteX1197" fmla="*/ 9228093 w 12192001"/>
              <a:gd name="connsiteY1197" fmla="*/ 1564684 h 6871139"/>
              <a:gd name="connsiteX1198" fmla="*/ 9290637 w 12192001"/>
              <a:gd name="connsiteY1198" fmla="*/ 1542843 h 6871139"/>
              <a:gd name="connsiteX1199" fmla="*/ 9375021 w 12192001"/>
              <a:gd name="connsiteY1199" fmla="*/ 1491226 h 6871139"/>
              <a:gd name="connsiteX1200" fmla="*/ 9347204 w 12192001"/>
              <a:gd name="connsiteY1200" fmla="*/ 1500154 h 6871139"/>
              <a:gd name="connsiteX1201" fmla="*/ 9305508 w 12192001"/>
              <a:gd name="connsiteY1201" fmla="*/ 1503142 h 6871139"/>
              <a:gd name="connsiteX1202" fmla="*/ 9247948 w 12192001"/>
              <a:gd name="connsiteY1202" fmla="*/ 1493217 h 6871139"/>
              <a:gd name="connsiteX1203" fmla="*/ 9225109 w 12192001"/>
              <a:gd name="connsiteY1203" fmla="*/ 1522992 h 6871139"/>
              <a:gd name="connsiteX1204" fmla="*/ 9138767 w 12192001"/>
              <a:gd name="connsiteY1204" fmla="*/ 1572613 h 6871139"/>
              <a:gd name="connsiteX1205" fmla="*/ 8997781 w 12192001"/>
              <a:gd name="connsiteY1205" fmla="*/ 1647068 h 6871139"/>
              <a:gd name="connsiteX1206" fmla="*/ 9139727 w 12192001"/>
              <a:gd name="connsiteY1206" fmla="*/ 1537859 h 6871139"/>
              <a:gd name="connsiteX1207" fmla="*/ 9195329 w 12192001"/>
              <a:gd name="connsiteY1207" fmla="*/ 1475324 h 6871139"/>
              <a:gd name="connsiteX1208" fmla="*/ 9121867 w 12192001"/>
              <a:gd name="connsiteY1208" fmla="*/ 1439750 h 6871139"/>
              <a:gd name="connsiteX1209" fmla="*/ 9093089 w 12192001"/>
              <a:gd name="connsiteY1209" fmla="*/ 1467535 h 6871139"/>
              <a:gd name="connsiteX1210" fmla="*/ 9078181 w 12192001"/>
              <a:gd name="connsiteY1210" fmla="*/ 1428832 h 6871139"/>
              <a:gd name="connsiteX1211" fmla="*/ 9031543 w 12192001"/>
              <a:gd name="connsiteY1211" fmla="*/ 1426837 h 6871139"/>
              <a:gd name="connsiteX1212" fmla="*/ 8963060 w 12192001"/>
              <a:gd name="connsiteY1212" fmla="*/ 1372237 h 6871139"/>
              <a:gd name="connsiteX1213" fmla="*/ 8925313 w 12192001"/>
              <a:gd name="connsiteY1213" fmla="*/ 1313684 h 6871139"/>
              <a:gd name="connsiteX1214" fmla="*/ 8894544 w 12192001"/>
              <a:gd name="connsiteY1214" fmla="*/ 1291843 h 6871139"/>
              <a:gd name="connsiteX1215" fmla="*/ 8940221 w 12192001"/>
              <a:gd name="connsiteY1215" fmla="*/ 1390129 h 6871139"/>
              <a:gd name="connsiteX1216" fmla="*/ 8968999 w 12192001"/>
              <a:gd name="connsiteY1216" fmla="*/ 1449676 h 6871139"/>
              <a:gd name="connsiteX1217" fmla="*/ 8940221 w 12192001"/>
              <a:gd name="connsiteY1217" fmla="*/ 1522140 h 6871139"/>
              <a:gd name="connsiteX1218" fmla="*/ 8843921 w 12192001"/>
              <a:gd name="connsiteY1218" fmla="*/ 1617438 h 6871139"/>
              <a:gd name="connsiteX1219" fmla="*/ 8776327 w 12192001"/>
              <a:gd name="connsiteY1219" fmla="*/ 1673996 h 6871139"/>
              <a:gd name="connsiteX1220" fmla="*/ 8797171 w 12192001"/>
              <a:gd name="connsiteY1220" fmla="*/ 1630314 h 6871139"/>
              <a:gd name="connsiteX1221" fmla="*/ 8814960 w 12192001"/>
              <a:gd name="connsiteY1221" fmla="*/ 1540992 h 6871139"/>
              <a:gd name="connsiteX1222" fmla="*/ 8775255 w 12192001"/>
              <a:gd name="connsiteY1222" fmla="*/ 1605522 h 6871139"/>
              <a:gd name="connsiteX1223" fmla="*/ 8699802 w 12192001"/>
              <a:gd name="connsiteY1223" fmla="*/ 1660090 h 6871139"/>
              <a:gd name="connsiteX1224" fmla="*/ 8756403 w 12192001"/>
              <a:gd name="connsiteY1224" fmla="*/ 1591611 h 6871139"/>
              <a:gd name="connsiteX1225" fmla="*/ 8782197 w 12192001"/>
              <a:gd name="connsiteY1225" fmla="*/ 1507236 h 6871139"/>
              <a:gd name="connsiteX1226" fmla="*/ 8831822 w 12192001"/>
              <a:gd name="connsiteY1226" fmla="*/ 1487385 h 6871139"/>
              <a:gd name="connsiteX1227" fmla="*/ 8874511 w 12192001"/>
              <a:gd name="connsiteY1227" fmla="*/ 1425844 h 6871139"/>
              <a:gd name="connsiteX1228" fmla="*/ 8884437 w 12192001"/>
              <a:gd name="connsiteY1228" fmla="*/ 1349436 h 6871139"/>
              <a:gd name="connsiteX1229" fmla="*/ 8857649 w 12192001"/>
              <a:gd name="connsiteY1229" fmla="*/ 1274981 h 6871139"/>
              <a:gd name="connsiteX1230" fmla="*/ 8812969 w 12192001"/>
              <a:gd name="connsiteY1230" fmla="*/ 1267866 h 6871139"/>
              <a:gd name="connsiteX1231" fmla="*/ 8838797 w 12192001"/>
              <a:gd name="connsiteY1231" fmla="*/ 1253992 h 6871139"/>
              <a:gd name="connsiteX1232" fmla="*/ 8799059 w 12192001"/>
              <a:gd name="connsiteY1232" fmla="*/ 1261107 h 6871139"/>
              <a:gd name="connsiteX1233" fmla="*/ 8745484 w 12192001"/>
              <a:gd name="connsiteY1233" fmla="*/ 1286934 h 6871139"/>
              <a:gd name="connsiteX1234" fmla="*/ 8715667 w 12192001"/>
              <a:gd name="connsiteY1234" fmla="*/ 1330578 h 6871139"/>
              <a:gd name="connsiteX1235" fmla="*/ 8696814 w 12192001"/>
              <a:gd name="connsiteY1235" fmla="*/ 1295009 h 6871139"/>
              <a:gd name="connsiteX1236" fmla="*/ 8632317 w 12192001"/>
              <a:gd name="connsiteY1236" fmla="*/ 1218563 h 6871139"/>
              <a:gd name="connsiteX1237" fmla="*/ 8730575 w 12192001"/>
              <a:gd name="connsiteY1237" fmla="*/ 1154066 h 6871139"/>
              <a:gd name="connsiteX1238" fmla="*/ 8678955 w 12192001"/>
              <a:gd name="connsiteY1238" fmla="*/ 1109387 h 6871139"/>
              <a:gd name="connsiteX1239" fmla="*/ 8735555 w 12192001"/>
              <a:gd name="connsiteY1239" fmla="*/ 1125256 h 6871139"/>
              <a:gd name="connsiteX1240" fmla="*/ 8798061 w 12192001"/>
              <a:gd name="connsiteY1240" fmla="*/ 1126249 h 6871139"/>
              <a:gd name="connsiteX1241" fmla="*/ 8778211 w 12192001"/>
              <a:gd name="connsiteY1241" fmla="*/ 1101349 h 6871139"/>
              <a:gd name="connsiteX1242" fmla="*/ 8813963 w 12192001"/>
              <a:gd name="connsiteY1242" fmla="*/ 1111274 h 6871139"/>
              <a:gd name="connsiteX1243" fmla="*/ 8860605 w 12192001"/>
              <a:gd name="connsiteY1243" fmla="*/ 1112272 h 6871139"/>
              <a:gd name="connsiteX1244" fmla="*/ 8874511 w 12192001"/>
              <a:gd name="connsiteY1244" fmla="*/ 1087368 h 6871139"/>
              <a:gd name="connsiteX1245" fmla="*/ 8888422 w 12192001"/>
              <a:gd name="connsiteY1245" fmla="*/ 1102272 h 6871139"/>
              <a:gd name="connsiteX1246" fmla="*/ 8896357 w 12192001"/>
              <a:gd name="connsiteY1246" fmla="*/ 1012917 h 6871139"/>
              <a:gd name="connsiteX1247" fmla="*/ 8888422 w 12192001"/>
              <a:gd name="connsiteY1247" fmla="*/ 898767 h 6871139"/>
              <a:gd name="connsiteX1248" fmla="*/ 8849682 w 12192001"/>
              <a:gd name="connsiteY1248" fmla="*/ 819365 h 6871139"/>
              <a:gd name="connsiteX1249" fmla="*/ 8803039 w 12192001"/>
              <a:gd name="connsiteY1249" fmla="*/ 783618 h 6871139"/>
              <a:gd name="connsiteX1250" fmla="*/ 8804037 w 12192001"/>
              <a:gd name="connsiteY1250" fmla="*/ 761810 h 6871139"/>
              <a:gd name="connsiteX1251" fmla="*/ 8763339 w 12192001"/>
              <a:gd name="connsiteY1251" fmla="*/ 749894 h 6871139"/>
              <a:gd name="connsiteX1252" fmla="*/ 8730575 w 12192001"/>
              <a:gd name="connsiteY1252" fmla="*/ 746906 h 6871139"/>
              <a:gd name="connsiteX1253" fmla="*/ 8728885 w 12192001"/>
              <a:gd name="connsiteY1253" fmla="*/ 728011 h 6871139"/>
              <a:gd name="connsiteX1254" fmla="*/ 8727587 w 12192001"/>
              <a:gd name="connsiteY1254" fmla="*/ 727055 h 6871139"/>
              <a:gd name="connsiteX1255" fmla="*/ 8657113 w 12192001"/>
              <a:gd name="connsiteY1255" fmla="*/ 710193 h 6871139"/>
              <a:gd name="connsiteX1256" fmla="*/ 8643202 w 12192001"/>
              <a:gd name="connsiteY1256" fmla="*/ 725065 h 6871139"/>
              <a:gd name="connsiteX1257" fmla="*/ 8630326 w 12192001"/>
              <a:gd name="connsiteY1257" fmla="*/ 701228 h 6871139"/>
              <a:gd name="connsiteX1258" fmla="*/ 8602504 w 12192001"/>
              <a:gd name="connsiteY1258" fmla="*/ 688352 h 6871139"/>
              <a:gd name="connsiteX1259" fmla="*/ 8609619 w 12192001"/>
              <a:gd name="connsiteY1259" fmla="*/ 669462 h 6871139"/>
              <a:gd name="connsiteX1260" fmla="*/ 8570911 w 12192001"/>
              <a:gd name="connsiteY1260" fmla="*/ 677430 h 6871139"/>
              <a:gd name="connsiteX1261" fmla="*/ 8546011 w 12192001"/>
              <a:gd name="connsiteY1261" fmla="*/ 686357 h 6871139"/>
              <a:gd name="connsiteX1262" fmla="*/ 8527155 w 12192001"/>
              <a:gd name="connsiteY1262" fmla="*/ 646661 h 6871139"/>
              <a:gd name="connsiteX1263" fmla="*/ 0 w 12192001"/>
              <a:gd name="connsiteY1263" fmla="*/ 0 h 6871139"/>
              <a:gd name="connsiteX1264" fmla="*/ 12192001 w 12192001"/>
              <a:gd name="connsiteY1264" fmla="*/ 0 h 6871139"/>
              <a:gd name="connsiteX1265" fmla="*/ 12192001 w 12192001"/>
              <a:gd name="connsiteY1265" fmla="*/ 6871139 h 6871139"/>
              <a:gd name="connsiteX1266" fmla="*/ 0 w 12192001"/>
              <a:gd name="connsiteY1266" fmla="*/ 6871139 h 6871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Lst>
            <a:rect l="l" t="t" r="r" b="b"/>
            <a:pathLst>
              <a:path w="12192001" h="6871139">
                <a:moveTo>
                  <a:pt x="8387308" y="4269200"/>
                </a:moveTo>
                <a:cubicBezTo>
                  <a:pt x="8387308" y="4269195"/>
                  <a:pt x="8454901" y="4299968"/>
                  <a:pt x="8480625" y="4321313"/>
                </a:cubicBezTo>
                <a:cubicBezTo>
                  <a:pt x="8506344" y="4342657"/>
                  <a:pt x="8542166" y="4402204"/>
                  <a:pt x="8599764" y="4449834"/>
                </a:cubicBezTo>
                <a:cubicBezTo>
                  <a:pt x="8657361" y="4497469"/>
                  <a:pt x="8905392" y="4675508"/>
                  <a:pt x="8905392" y="4675508"/>
                </a:cubicBezTo>
                <a:cubicBezTo>
                  <a:pt x="8905392" y="4675508"/>
                  <a:pt x="8945093" y="4745017"/>
                  <a:pt x="8978854" y="4780732"/>
                </a:cubicBezTo>
                <a:cubicBezTo>
                  <a:pt x="9012615" y="4816446"/>
                  <a:pt x="9058260" y="4907796"/>
                  <a:pt x="9058260" y="4907796"/>
                </a:cubicBezTo>
                <a:cubicBezTo>
                  <a:pt x="9058260" y="4907796"/>
                  <a:pt x="9052321" y="4923660"/>
                  <a:pt x="9062241" y="4933586"/>
                </a:cubicBezTo>
                <a:cubicBezTo>
                  <a:pt x="9072167" y="4943511"/>
                  <a:pt x="9101947" y="5108285"/>
                  <a:pt x="9109877" y="5173808"/>
                </a:cubicBezTo>
                <a:cubicBezTo>
                  <a:pt x="9117811" y="5239335"/>
                  <a:pt x="9145633" y="5416026"/>
                  <a:pt x="9183343" y="5463656"/>
                </a:cubicBezTo>
                <a:cubicBezTo>
                  <a:pt x="9221053" y="5511286"/>
                  <a:pt x="9256805" y="5560950"/>
                  <a:pt x="9280641" y="5620496"/>
                </a:cubicBezTo>
                <a:cubicBezTo>
                  <a:pt x="9304477" y="5680042"/>
                  <a:pt x="9316215" y="5711813"/>
                  <a:pt x="9316215" y="5711813"/>
                </a:cubicBezTo>
                <a:lnTo>
                  <a:pt x="9316215" y="5523277"/>
                </a:lnTo>
                <a:lnTo>
                  <a:pt x="9344037" y="5694023"/>
                </a:lnTo>
                <a:lnTo>
                  <a:pt x="9425429" y="5697972"/>
                </a:lnTo>
                <a:lnTo>
                  <a:pt x="9344037" y="5723799"/>
                </a:lnTo>
                <a:lnTo>
                  <a:pt x="9351967" y="5834966"/>
                </a:lnTo>
                <a:cubicBezTo>
                  <a:pt x="9351967" y="5834966"/>
                  <a:pt x="9391668" y="5985825"/>
                  <a:pt x="9393663" y="6007670"/>
                </a:cubicBezTo>
                <a:cubicBezTo>
                  <a:pt x="9395654" y="6029507"/>
                  <a:pt x="9395654" y="6055334"/>
                  <a:pt x="9403589" y="6065259"/>
                </a:cubicBezTo>
                <a:cubicBezTo>
                  <a:pt x="9411523" y="6075184"/>
                  <a:pt x="9425429" y="6093043"/>
                  <a:pt x="9425429" y="6104959"/>
                </a:cubicBezTo>
                <a:cubicBezTo>
                  <a:pt x="9425429" y="6116875"/>
                  <a:pt x="9403589" y="6152594"/>
                  <a:pt x="9403589" y="6166496"/>
                </a:cubicBezTo>
                <a:cubicBezTo>
                  <a:pt x="9403589" y="6180407"/>
                  <a:pt x="9425429" y="6166496"/>
                  <a:pt x="9425429" y="6166496"/>
                </a:cubicBezTo>
                <a:lnTo>
                  <a:pt x="9448273" y="6165503"/>
                </a:lnTo>
                <a:cubicBezTo>
                  <a:pt x="9448273" y="6165503"/>
                  <a:pt x="9427425" y="6178417"/>
                  <a:pt x="9424437" y="6188342"/>
                </a:cubicBezTo>
                <a:cubicBezTo>
                  <a:pt x="9421448" y="6198267"/>
                  <a:pt x="9422441" y="6233982"/>
                  <a:pt x="9422441" y="6233982"/>
                </a:cubicBezTo>
                <a:cubicBezTo>
                  <a:pt x="9427833" y="6222426"/>
                  <a:pt x="9436919" y="6213002"/>
                  <a:pt x="9448268" y="6207194"/>
                </a:cubicBezTo>
                <a:lnTo>
                  <a:pt x="9468123" y="6196272"/>
                </a:lnTo>
                <a:cubicBezTo>
                  <a:pt x="9468123" y="6196272"/>
                  <a:pt x="9440301" y="6223059"/>
                  <a:pt x="9435359" y="6233982"/>
                </a:cubicBezTo>
                <a:cubicBezTo>
                  <a:pt x="9430413" y="6244900"/>
                  <a:pt x="9421448" y="6264750"/>
                  <a:pt x="9421448" y="6264750"/>
                </a:cubicBezTo>
                <a:cubicBezTo>
                  <a:pt x="9421448" y="6264750"/>
                  <a:pt x="9427425" y="6269734"/>
                  <a:pt x="9440301" y="6254825"/>
                </a:cubicBezTo>
                <a:cubicBezTo>
                  <a:pt x="9453181" y="6239921"/>
                  <a:pt x="9457201" y="6237968"/>
                  <a:pt x="9457201" y="6237968"/>
                </a:cubicBezTo>
                <a:cubicBezTo>
                  <a:pt x="9457201" y="6237968"/>
                  <a:pt x="9453215" y="6260413"/>
                  <a:pt x="9450085" y="6265570"/>
                </a:cubicBezTo>
                <a:cubicBezTo>
                  <a:pt x="9446952" y="6270727"/>
                  <a:pt x="9427279" y="6276670"/>
                  <a:pt x="9423299" y="6284633"/>
                </a:cubicBezTo>
                <a:cubicBezTo>
                  <a:pt x="9419313" y="6292605"/>
                  <a:pt x="9416183" y="6307439"/>
                  <a:pt x="9426287" y="6312418"/>
                </a:cubicBezTo>
                <a:cubicBezTo>
                  <a:pt x="9436390" y="6317397"/>
                  <a:pt x="9427279" y="6359051"/>
                  <a:pt x="9427279" y="6359051"/>
                </a:cubicBezTo>
                <a:cubicBezTo>
                  <a:pt x="9427279" y="6359051"/>
                  <a:pt x="9443149" y="6328282"/>
                  <a:pt x="9449088" y="6329280"/>
                </a:cubicBezTo>
                <a:cubicBezTo>
                  <a:pt x="9455031" y="6330273"/>
                  <a:pt x="9458053" y="6342193"/>
                  <a:pt x="9450085" y="6354184"/>
                </a:cubicBezTo>
                <a:cubicBezTo>
                  <a:pt x="9442118" y="6366165"/>
                  <a:pt x="9432296" y="6394873"/>
                  <a:pt x="9432296" y="6394873"/>
                </a:cubicBezTo>
                <a:cubicBezTo>
                  <a:pt x="9432296" y="6394873"/>
                  <a:pt x="9443219" y="6376020"/>
                  <a:pt x="9449158" y="6376020"/>
                </a:cubicBezTo>
                <a:cubicBezTo>
                  <a:pt x="9455102" y="6376020"/>
                  <a:pt x="9456273" y="6394873"/>
                  <a:pt x="9456273" y="6394873"/>
                </a:cubicBezTo>
                <a:cubicBezTo>
                  <a:pt x="9445350" y="6404798"/>
                  <a:pt x="9438020" y="6418058"/>
                  <a:pt x="9435429" y="6432583"/>
                </a:cubicBezTo>
                <a:cubicBezTo>
                  <a:pt x="9431443" y="6456414"/>
                  <a:pt x="9436423" y="6512977"/>
                  <a:pt x="9436423" y="6512977"/>
                </a:cubicBezTo>
                <a:cubicBezTo>
                  <a:pt x="9436423" y="6512977"/>
                  <a:pt x="9451294" y="6497113"/>
                  <a:pt x="9468193" y="6492129"/>
                </a:cubicBezTo>
                <a:cubicBezTo>
                  <a:pt x="9485093" y="6487150"/>
                  <a:pt x="9463215" y="6503052"/>
                  <a:pt x="9453289" y="6512977"/>
                </a:cubicBezTo>
                <a:cubicBezTo>
                  <a:pt x="9443359" y="6522902"/>
                  <a:pt x="9442367" y="6527881"/>
                  <a:pt x="9442367" y="6527881"/>
                </a:cubicBezTo>
                <a:lnTo>
                  <a:pt x="9470151" y="6534818"/>
                </a:lnTo>
                <a:cubicBezTo>
                  <a:pt x="9470151" y="6534818"/>
                  <a:pt x="9443359" y="6536813"/>
                  <a:pt x="9431443" y="6543750"/>
                </a:cubicBezTo>
                <a:lnTo>
                  <a:pt x="9419523" y="6550865"/>
                </a:lnTo>
                <a:lnTo>
                  <a:pt x="9414581" y="6500242"/>
                </a:lnTo>
                <a:cubicBezTo>
                  <a:pt x="9414581" y="6500242"/>
                  <a:pt x="9407467" y="6526031"/>
                  <a:pt x="9401668" y="6545881"/>
                </a:cubicBezTo>
                <a:cubicBezTo>
                  <a:pt x="9401668" y="6545881"/>
                  <a:pt x="9371888" y="6499244"/>
                  <a:pt x="9357981" y="6484340"/>
                </a:cubicBezTo>
                <a:lnTo>
                  <a:pt x="9344103" y="6469468"/>
                </a:lnTo>
                <a:cubicBezTo>
                  <a:pt x="9344103" y="6469468"/>
                  <a:pt x="9362961" y="6513118"/>
                  <a:pt x="9369897" y="6550865"/>
                </a:cubicBezTo>
                <a:cubicBezTo>
                  <a:pt x="9376834" y="6588603"/>
                  <a:pt x="9373883" y="6606425"/>
                  <a:pt x="9373883" y="6606425"/>
                </a:cubicBezTo>
                <a:cubicBezTo>
                  <a:pt x="9373883" y="6606425"/>
                  <a:pt x="9357981" y="6622327"/>
                  <a:pt x="9352043" y="6636201"/>
                </a:cubicBezTo>
                <a:cubicBezTo>
                  <a:pt x="9346099" y="6650074"/>
                  <a:pt x="9342113" y="6661100"/>
                  <a:pt x="9342113" y="6661100"/>
                </a:cubicBezTo>
                <a:lnTo>
                  <a:pt x="9331190" y="6650182"/>
                </a:lnTo>
                <a:cubicBezTo>
                  <a:pt x="9331190" y="6650182"/>
                  <a:pt x="9346061" y="6619409"/>
                  <a:pt x="9350047" y="6600378"/>
                </a:cubicBezTo>
                <a:lnTo>
                  <a:pt x="9354033" y="6581526"/>
                </a:lnTo>
                <a:cubicBezTo>
                  <a:pt x="9354033" y="6581526"/>
                  <a:pt x="9342113" y="6599310"/>
                  <a:pt x="9333185" y="6612294"/>
                </a:cubicBezTo>
                <a:cubicBezTo>
                  <a:pt x="9333185" y="6612294"/>
                  <a:pt x="9299423" y="6550757"/>
                  <a:pt x="9255737" y="6518991"/>
                </a:cubicBezTo>
                <a:cubicBezTo>
                  <a:pt x="9228167" y="6499267"/>
                  <a:pt x="9198139" y="6483244"/>
                  <a:pt x="9166406" y="6471323"/>
                </a:cubicBezTo>
                <a:cubicBezTo>
                  <a:pt x="9166406" y="6471323"/>
                  <a:pt x="9217029" y="6473314"/>
                  <a:pt x="9233999" y="6478438"/>
                </a:cubicBezTo>
                <a:lnTo>
                  <a:pt x="9250899" y="6483380"/>
                </a:lnTo>
                <a:cubicBezTo>
                  <a:pt x="9226561" y="6470855"/>
                  <a:pt x="9200439" y="6462157"/>
                  <a:pt x="9173451" y="6457590"/>
                </a:cubicBezTo>
                <a:cubicBezTo>
                  <a:pt x="9127806" y="6449660"/>
                  <a:pt x="9095187" y="6443679"/>
                  <a:pt x="9062279" y="6443679"/>
                </a:cubicBezTo>
                <a:cubicBezTo>
                  <a:pt x="9040049" y="6443876"/>
                  <a:pt x="9017847" y="6445206"/>
                  <a:pt x="8995753" y="6447665"/>
                </a:cubicBezTo>
                <a:lnTo>
                  <a:pt x="9068218" y="6433754"/>
                </a:lnTo>
                <a:cubicBezTo>
                  <a:pt x="9068218" y="6433754"/>
                  <a:pt x="9021581" y="6426639"/>
                  <a:pt x="9003721" y="6425824"/>
                </a:cubicBezTo>
                <a:lnTo>
                  <a:pt x="9024569" y="6413908"/>
                </a:lnTo>
                <a:lnTo>
                  <a:pt x="8983871" y="6412911"/>
                </a:lnTo>
                <a:cubicBezTo>
                  <a:pt x="8983871" y="6412911"/>
                  <a:pt x="9031505" y="6403983"/>
                  <a:pt x="9042429" y="6405974"/>
                </a:cubicBezTo>
                <a:cubicBezTo>
                  <a:pt x="9050035" y="6407608"/>
                  <a:pt x="9057384" y="6410278"/>
                  <a:pt x="9064269" y="6413908"/>
                </a:cubicBezTo>
                <a:cubicBezTo>
                  <a:pt x="9064269" y="6413908"/>
                  <a:pt x="9063277" y="6399004"/>
                  <a:pt x="9043426" y="6394058"/>
                </a:cubicBezTo>
                <a:cubicBezTo>
                  <a:pt x="9023575" y="6389112"/>
                  <a:pt x="8986826" y="6333584"/>
                  <a:pt x="8986826" y="6333584"/>
                </a:cubicBezTo>
                <a:lnTo>
                  <a:pt x="9011725" y="6389149"/>
                </a:lnTo>
                <a:cubicBezTo>
                  <a:pt x="9011725" y="6389149"/>
                  <a:pt x="8978961" y="6365350"/>
                  <a:pt x="8959111" y="6335575"/>
                </a:cubicBezTo>
                <a:cubicBezTo>
                  <a:pt x="8939261" y="6305800"/>
                  <a:pt x="8929336" y="6300001"/>
                  <a:pt x="8929336" y="6300001"/>
                </a:cubicBezTo>
                <a:cubicBezTo>
                  <a:pt x="8929336" y="6300001"/>
                  <a:pt x="8907491" y="6300999"/>
                  <a:pt x="8891589" y="6325828"/>
                </a:cubicBezTo>
                <a:cubicBezTo>
                  <a:pt x="8875687" y="6350657"/>
                  <a:pt x="8862811" y="6357599"/>
                  <a:pt x="8862811" y="6357599"/>
                </a:cubicBezTo>
                <a:cubicBezTo>
                  <a:pt x="8862811" y="6357599"/>
                  <a:pt x="8890629" y="6302989"/>
                  <a:pt x="8918413" y="6269232"/>
                </a:cubicBezTo>
                <a:cubicBezTo>
                  <a:pt x="8946198" y="6235476"/>
                  <a:pt x="8934277" y="6192787"/>
                  <a:pt x="8931327" y="6140210"/>
                </a:cubicBezTo>
                <a:cubicBezTo>
                  <a:pt x="8928371" y="6087634"/>
                  <a:pt x="8905499" y="5972452"/>
                  <a:pt x="8905499" y="5972452"/>
                </a:cubicBezTo>
                <a:lnTo>
                  <a:pt x="8893584" y="5992298"/>
                </a:lnTo>
                <a:cubicBezTo>
                  <a:pt x="8893584" y="5992298"/>
                  <a:pt x="8847939" y="5805687"/>
                  <a:pt x="8843953" y="5778863"/>
                </a:cubicBezTo>
                <a:lnTo>
                  <a:pt x="8839967" y="5752043"/>
                </a:lnTo>
                <a:lnTo>
                  <a:pt x="8954133" y="5905894"/>
                </a:lnTo>
                <a:cubicBezTo>
                  <a:pt x="8954133" y="5905894"/>
                  <a:pt x="8850961" y="5766947"/>
                  <a:pt x="8836019" y="5700426"/>
                </a:cubicBezTo>
                <a:cubicBezTo>
                  <a:pt x="8821077" y="5633906"/>
                  <a:pt x="8800267" y="5602177"/>
                  <a:pt x="8800267" y="5602177"/>
                </a:cubicBezTo>
                <a:lnTo>
                  <a:pt x="8804253" y="5629957"/>
                </a:lnTo>
                <a:cubicBezTo>
                  <a:pt x="8804253" y="5629957"/>
                  <a:pt x="8772482" y="5579339"/>
                  <a:pt x="8761559" y="5537647"/>
                </a:cubicBezTo>
                <a:cubicBezTo>
                  <a:pt x="8750641" y="5495956"/>
                  <a:pt x="8720861" y="5407627"/>
                  <a:pt x="8654336" y="5348044"/>
                </a:cubicBezTo>
                <a:cubicBezTo>
                  <a:pt x="8587811" y="5288460"/>
                  <a:pt x="8539215" y="5241860"/>
                  <a:pt x="8473688" y="5200169"/>
                </a:cubicBezTo>
                <a:cubicBezTo>
                  <a:pt x="8408155" y="5158478"/>
                  <a:pt x="8375392" y="5137634"/>
                  <a:pt x="8361518" y="5124721"/>
                </a:cubicBezTo>
                <a:cubicBezTo>
                  <a:pt x="8347645" y="5111807"/>
                  <a:pt x="8341668" y="5107859"/>
                  <a:pt x="8331743" y="5098894"/>
                </a:cubicBezTo>
                <a:cubicBezTo>
                  <a:pt x="8320244" y="5088931"/>
                  <a:pt x="8309302" y="5078332"/>
                  <a:pt x="8298974" y="5067161"/>
                </a:cubicBezTo>
                <a:cubicBezTo>
                  <a:pt x="8281190" y="5048275"/>
                  <a:pt x="8248351" y="5049376"/>
                  <a:pt x="8248351" y="5049376"/>
                </a:cubicBezTo>
                <a:cubicBezTo>
                  <a:pt x="8248351" y="5049376"/>
                  <a:pt x="8233447" y="5018607"/>
                  <a:pt x="8208650" y="4978907"/>
                </a:cubicBezTo>
                <a:cubicBezTo>
                  <a:pt x="8183854" y="4939206"/>
                  <a:pt x="8171901" y="4892536"/>
                  <a:pt x="8132200" y="4846896"/>
                </a:cubicBezTo>
                <a:cubicBezTo>
                  <a:pt x="8092499" y="4801256"/>
                  <a:pt x="8041876" y="4698988"/>
                  <a:pt x="8014054" y="4627522"/>
                </a:cubicBezTo>
                <a:cubicBezTo>
                  <a:pt x="7986236" y="4556055"/>
                  <a:pt x="7951547" y="4491525"/>
                  <a:pt x="7950554" y="4466733"/>
                </a:cubicBezTo>
                <a:cubicBezTo>
                  <a:pt x="7949557" y="4441937"/>
                  <a:pt x="7932765" y="4400213"/>
                  <a:pt x="7933655" y="4373426"/>
                </a:cubicBezTo>
                <a:cubicBezTo>
                  <a:pt x="7933655" y="4373426"/>
                  <a:pt x="8014054" y="4342657"/>
                  <a:pt x="8049806" y="4328746"/>
                </a:cubicBezTo>
                <a:cubicBezTo>
                  <a:pt x="8085563" y="4314835"/>
                  <a:pt x="8105413" y="4306905"/>
                  <a:pt x="8105413" y="4306905"/>
                </a:cubicBezTo>
                <a:cubicBezTo>
                  <a:pt x="8105413" y="4306905"/>
                  <a:pt x="8180833" y="4298971"/>
                  <a:pt x="8248351" y="4285064"/>
                </a:cubicBezTo>
                <a:cubicBezTo>
                  <a:pt x="8294202" y="4276263"/>
                  <a:pt x="8340656" y="4270961"/>
                  <a:pt x="8387308" y="4269200"/>
                </a:cubicBezTo>
                <a:close/>
                <a:moveTo>
                  <a:pt x="7583851" y="2321226"/>
                </a:moveTo>
                <a:cubicBezTo>
                  <a:pt x="7613130" y="2319998"/>
                  <a:pt x="7638931" y="2321990"/>
                  <a:pt x="7652823" y="2330883"/>
                </a:cubicBezTo>
                <a:cubicBezTo>
                  <a:pt x="7680608" y="2348667"/>
                  <a:pt x="7712412" y="2330883"/>
                  <a:pt x="7712412" y="2330883"/>
                </a:cubicBezTo>
                <a:cubicBezTo>
                  <a:pt x="7712412" y="2330883"/>
                  <a:pt x="7783883" y="2334864"/>
                  <a:pt x="7815579" y="2346785"/>
                </a:cubicBezTo>
                <a:cubicBezTo>
                  <a:pt x="7847279" y="2358700"/>
                  <a:pt x="7978372" y="2384490"/>
                  <a:pt x="7978372" y="2384490"/>
                </a:cubicBezTo>
                <a:cubicBezTo>
                  <a:pt x="7978372" y="2384490"/>
                  <a:pt x="7966456" y="2484767"/>
                  <a:pt x="7954536" y="2520482"/>
                </a:cubicBezTo>
                <a:cubicBezTo>
                  <a:pt x="7942620" y="2556201"/>
                  <a:pt x="7957454" y="2615785"/>
                  <a:pt x="7933655" y="2651499"/>
                </a:cubicBezTo>
                <a:cubicBezTo>
                  <a:pt x="7909856" y="2687214"/>
                  <a:pt x="7902919" y="2737865"/>
                  <a:pt x="7906900" y="2755725"/>
                </a:cubicBezTo>
                <a:cubicBezTo>
                  <a:pt x="7910886" y="2773585"/>
                  <a:pt x="7910746" y="2827192"/>
                  <a:pt x="7905833" y="2847042"/>
                </a:cubicBezTo>
                <a:cubicBezTo>
                  <a:pt x="7900924" y="2866887"/>
                  <a:pt x="7905833" y="2894710"/>
                  <a:pt x="7905833" y="2894710"/>
                </a:cubicBezTo>
                <a:cubicBezTo>
                  <a:pt x="7905833" y="2894710"/>
                  <a:pt x="8012133" y="2878808"/>
                  <a:pt x="8037927" y="2874859"/>
                </a:cubicBezTo>
                <a:cubicBezTo>
                  <a:pt x="8037927" y="2874859"/>
                  <a:pt x="7926751" y="2924658"/>
                  <a:pt x="7912844" y="2936396"/>
                </a:cubicBezTo>
                <a:cubicBezTo>
                  <a:pt x="7898933" y="2948139"/>
                  <a:pt x="7914835" y="2971970"/>
                  <a:pt x="7889041" y="3001924"/>
                </a:cubicBezTo>
                <a:cubicBezTo>
                  <a:pt x="7863251" y="3031877"/>
                  <a:pt x="7879116" y="3059480"/>
                  <a:pt x="7879116" y="3059480"/>
                </a:cubicBezTo>
                <a:cubicBezTo>
                  <a:pt x="7879116" y="3059480"/>
                  <a:pt x="7931842" y="3045784"/>
                  <a:pt x="7950020" y="3038884"/>
                </a:cubicBezTo>
                <a:cubicBezTo>
                  <a:pt x="7939950" y="3046355"/>
                  <a:pt x="7918961" y="3063784"/>
                  <a:pt x="7898971" y="3075344"/>
                </a:cubicBezTo>
                <a:cubicBezTo>
                  <a:pt x="7871148" y="3091245"/>
                  <a:pt x="7883069" y="3126960"/>
                  <a:pt x="7865209" y="3148801"/>
                </a:cubicBezTo>
                <a:cubicBezTo>
                  <a:pt x="7847350" y="3170647"/>
                  <a:pt x="7869158" y="3196469"/>
                  <a:pt x="7865209" y="3226244"/>
                </a:cubicBezTo>
                <a:cubicBezTo>
                  <a:pt x="7861261" y="3256020"/>
                  <a:pt x="7859233" y="3303650"/>
                  <a:pt x="7831448" y="3323501"/>
                </a:cubicBezTo>
                <a:cubicBezTo>
                  <a:pt x="7803663" y="3343351"/>
                  <a:pt x="7890999" y="3416808"/>
                  <a:pt x="7890999" y="3416808"/>
                </a:cubicBezTo>
                <a:lnTo>
                  <a:pt x="7803663" y="3369211"/>
                </a:lnTo>
                <a:cubicBezTo>
                  <a:pt x="7803663" y="3369211"/>
                  <a:pt x="7801668" y="3424813"/>
                  <a:pt x="7777836" y="3438687"/>
                </a:cubicBezTo>
                <a:cubicBezTo>
                  <a:pt x="7754000" y="3452556"/>
                  <a:pt x="7750051" y="3462518"/>
                  <a:pt x="7730201" y="3476425"/>
                </a:cubicBezTo>
                <a:cubicBezTo>
                  <a:pt x="7710351" y="3490336"/>
                  <a:pt x="7672641" y="3502219"/>
                  <a:pt x="7672641" y="3502219"/>
                </a:cubicBezTo>
                <a:cubicBezTo>
                  <a:pt x="7672641" y="3502219"/>
                  <a:pt x="7656734" y="3526050"/>
                  <a:pt x="7640870" y="3545901"/>
                </a:cubicBezTo>
                <a:cubicBezTo>
                  <a:pt x="7631437" y="3557526"/>
                  <a:pt x="7624659" y="3571077"/>
                  <a:pt x="7621020" y="3585601"/>
                </a:cubicBezTo>
                <a:lnTo>
                  <a:pt x="7537632" y="3557816"/>
                </a:lnTo>
                <a:cubicBezTo>
                  <a:pt x="7537632" y="3557816"/>
                  <a:pt x="7644818" y="3607442"/>
                  <a:pt x="7674594" y="3637218"/>
                </a:cubicBezTo>
                <a:cubicBezTo>
                  <a:pt x="7704374" y="3666988"/>
                  <a:pt x="7720276" y="3708680"/>
                  <a:pt x="7720276" y="3708680"/>
                </a:cubicBezTo>
                <a:cubicBezTo>
                  <a:pt x="7720276" y="3708680"/>
                  <a:pt x="7700421" y="3678904"/>
                  <a:pt x="7672641" y="3670974"/>
                </a:cubicBezTo>
                <a:cubicBezTo>
                  <a:pt x="7654392" y="3666347"/>
                  <a:pt x="7635282" y="3666347"/>
                  <a:pt x="7617034" y="3670974"/>
                </a:cubicBezTo>
                <a:cubicBezTo>
                  <a:pt x="7617034" y="3670974"/>
                  <a:pt x="7650795" y="3690825"/>
                  <a:pt x="7670645" y="3722591"/>
                </a:cubicBezTo>
                <a:cubicBezTo>
                  <a:pt x="7690496" y="3754357"/>
                  <a:pt x="7690496" y="3792062"/>
                  <a:pt x="7690496" y="3792062"/>
                </a:cubicBezTo>
                <a:lnTo>
                  <a:pt x="7650795" y="3770221"/>
                </a:lnTo>
                <a:cubicBezTo>
                  <a:pt x="7650795" y="3770221"/>
                  <a:pt x="7674594" y="3792062"/>
                  <a:pt x="7712341" y="3847660"/>
                </a:cubicBezTo>
                <a:cubicBezTo>
                  <a:pt x="7750084" y="3903262"/>
                  <a:pt x="7787761" y="3946911"/>
                  <a:pt x="7797724" y="4006458"/>
                </a:cubicBezTo>
                <a:cubicBezTo>
                  <a:pt x="7807682" y="4066008"/>
                  <a:pt x="7841410" y="4109620"/>
                  <a:pt x="7857312" y="4161307"/>
                </a:cubicBezTo>
                <a:cubicBezTo>
                  <a:pt x="7873214" y="4212993"/>
                  <a:pt x="7891036" y="4248671"/>
                  <a:pt x="7899003" y="4286381"/>
                </a:cubicBezTo>
                <a:cubicBezTo>
                  <a:pt x="7906971" y="4324086"/>
                  <a:pt x="7900961" y="4343969"/>
                  <a:pt x="7900961" y="4343969"/>
                </a:cubicBezTo>
                <a:cubicBezTo>
                  <a:pt x="7900961" y="4343969"/>
                  <a:pt x="7853326" y="4308221"/>
                  <a:pt x="7831481" y="4304235"/>
                </a:cubicBezTo>
                <a:lnTo>
                  <a:pt x="7809640" y="4300287"/>
                </a:lnTo>
                <a:cubicBezTo>
                  <a:pt x="7809640" y="4300287"/>
                  <a:pt x="7882924" y="4334011"/>
                  <a:pt x="7902774" y="4369763"/>
                </a:cubicBezTo>
                <a:cubicBezTo>
                  <a:pt x="7902774" y="4369763"/>
                  <a:pt x="7896835" y="4492841"/>
                  <a:pt x="7880933" y="4550434"/>
                </a:cubicBezTo>
                <a:cubicBezTo>
                  <a:pt x="7865031" y="4608027"/>
                  <a:pt x="7823373" y="4685396"/>
                  <a:pt x="7823373" y="4685396"/>
                </a:cubicBezTo>
                <a:cubicBezTo>
                  <a:pt x="7823373" y="4685396"/>
                  <a:pt x="7823373" y="4584158"/>
                  <a:pt x="7761827" y="4490851"/>
                </a:cubicBezTo>
                <a:cubicBezTo>
                  <a:pt x="7722815" y="4432269"/>
                  <a:pt x="7679685" y="4376541"/>
                  <a:pt x="7632757" y="4324086"/>
                </a:cubicBezTo>
                <a:cubicBezTo>
                  <a:pt x="7632757" y="4324086"/>
                  <a:pt x="7690355" y="4316156"/>
                  <a:pt x="7730056" y="4316156"/>
                </a:cubicBezTo>
                <a:cubicBezTo>
                  <a:pt x="7686664" y="4309158"/>
                  <a:pt x="7642430" y="4309158"/>
                  <a:pt x="7599034" y="4316156"/>
                </a:cubicBezTo>
                <a:cubicBezTo>
                  <a:pt x="7562897" y="4322208"/>
                  <a:pt x="7527108" y="4330161"/>
                  <a:pt x="7491810" y="4339988"/>
                </a:cubicBezTo>
                <a:cubicBezTo>
                  <a:pt x="7491810" y="4339988"/>
                  <a:pt x="7523581" y="4278446"/>
                  <a:pt x="7547412" y="4268521"/>
                </a:cubicBezTo>
                <a:cubicBezTo>
                  <a:pt x="7547412" y="4268521"/>
                  <a:pt x="7523581" y="4238750"/>
                  <a:pt x="7466016" y="4202998"/>
                </a:cubicBezTo>
                <a:cubicBezTo>
                  <a:pt x="7408456" y="4167246"/>
                  <a:pt x="7370713" y="4157358"/>
                  <a:pt x="7370713" y="4157358"/>
                </a:cubicBezTo>
                <a:cubicBezTo>
                  <a:pt x="7370713" y="4157358"/>
                  <a:pt x="7420339" y="4153372"/>
                  <a:pt x="7436208" y="4145442"/>
                </a:cubicBezTo>
                <a:cubicBezTo>
                  <a:pt x="7452072" y="4137508"/>
                  <a:pt x="7307176" y="4075934"/>
                  <a:pt x="7307176" y="4075934"/>
                </a:cubicBezTo>
                <a:cubicBezTo>
                  <a:pt x="7307176" y="4075934"/>
                  <a:pt x="7376652" y="4085892"/>
                  <a:pt x="7394512" y="4064051"/>
                </a:cubicBezTo>
                <a:cubicBezTo>
                  <a:pt x="7412371" y="4042210"/>
                  <a:pt x="7329017" y="3974691"/>
                  <a:pt x="7259541" y="3938977"/>
                </a:cubicBezTo>
                <a:cubicBezTo>
                  <a:pt x="7190060" y="3903262"/>
                  <a:pt x="7166224" y="3837739"/>
                  <a:pt x="7120547" y="3823828"/>
                </a:cubicBezTo>
                <a:cubicBezTo>
                  <a:pt x="7074869" y="3809922"/>
                  <a:pt x="6987529" y="3792062"/>
                  <a:pt x="6987529" y="3792062"/>
                </a:cubicBezTo>
                <a:cubicBezTo>
                  <a:pt x="6987529" y="3792062"/>
                  <a:pt x="7072912" y="3780146"/>
                  <a:pt x="7128481" y="3762287"/>
                </a:cubicBezTo>
                <a:cubicBezTo>
                  <a:pt x="7184051" y="3744432"/>
                  <a:pt x="7233709" y="3726539"/>
                  <a:pt x="7305181" y="3726539"/>
                </a:cubicBezTo>
                <a:cubicBezTo>
                  <a:pt x="7352394" y="3727008"/>
                  <a:pt x="7399509" y="3730989"/>
                  <a:pt x="7446133" y="3738455"/>
                </a:cubicBezTo>
                <a:cubicBezTo>
                  <a:pt x="7446133" y="3738455"/>
                  <a:pt x="7366727" y="3722591"/>
                  <a:pt x="7332966" y="3702881"/>
                </a:cubicBezTo>
                <a:cubicBezTo>
                  <a:pt x="7299204" y="3683176"/>
                  <a:pt x="7221794" y="3681040"/>
                  <a:pt x="7221794" y="3681040"/>
                </a:cubicBezTo>
                <a:lnTo>
                  <a:pt x="7271419" y="3659199"/>
                </a:lnTo>
                <a:cubicBezTo>
                  <a:pt x="7271419" y="3659199"/>
                  <a:pt x="7190023" y="3641410"/>
                  <a:pt x="7219803" y="3629424"/>
                </a:cubicBezTo>
                <a:cubicBezTo>
                  <a:pt x="7249578" y="3617438"/>
                  <a:pt x="7279391" y="3627433"/>
                  <a:pt x="7319092" y="3609573"/>
                </a:cubicBezTo>
                <a:cubicBezTo>
                  <a:pt x="7358792" y="3591718"/>
                  <a:pt x="7384587" y="3581756"/>
                  <a:pt x="7384587" y="3581756"/>
                </a:cubicBezTo>
                <a:cubicBezTo>
                  <a:pt x="7384587" y="3581756"/>
                  <a:pt x="7289316" y="3593672"/>
                  <a:pt x="7209878" y="3591681"/>
                </a:cubicBezTo>
                <a:cubicBezTo>
                  <a:pt x="7130434" y="3589690"/>
                  <a:pt x="7049075" y="3589728"/>
                  <a:pt x="7049075" y="3589728"/>
                </a:cubicBezTo>
                <a:cubicBezTo>
                  <a:pt x="7049075" y="3589728"/>
                  <a:pt x="7172168" y="3573826"/>
                  <a:pt x="7205929" y="3551985"/>
                </a:cubicBezTo>
                <a:cubicBezTo>
                  <a:pt x="7239686" y="3530139"/>
                  <a:pt x="7287326" y="3510294"/>
                  <a:pt x="7285330" y="3492434"/>
                </a:cubicBezTo>
                <a:cubicBezTo>
                  <a:pt x="7283340" y="3474575"/>
                  <a:pt x="7279391" y="3462659"/>
                  <a:pt x="7219803" y="3462659"/>
                </a:cubicBezTo>
                <a:cubicBezTo>
                  <a:pt x="7160215" y="3462659"/>
                  <a:pt x="7080846" y="3492434"/>
                  <a:pt x="7025239" y="3490444"/>
                </a:cubicBezTo>
                <a:cubicBezTo>
                  <a:pt x="6969637" y="3488448"/>
                  <a:pt x="6955763" y="3466645"/>
                  <a:pt x="7051066" y="3432888"/>
                </a:cubicBezTo>
                <a:cubicBezTo>
                  <a:pt x="7146374" y="3399127"/>
                  <a:pt x="7229728" y="3395141"/>
                  <a:pt x="7267471" y="3299880"/>
                </a:cubicBezTo>
                <a:cubicBezTo>
                  <a:pt x="7305218" y="3204614"/>
                  <a:pt x="7342891" y="3065601"/>
                  <a:pt x="7342891" y="3065601"/>
                </a:cubicBezTo>
                <a:cubicBezTo>
                  <a:pt x="7342891" y="3065601"/>
                  <a:pt x="7295256" y="3152965"/>
                  <a:pt x="7221934" y="3216497"/>
                </a:cubicBezTo>
                <a:cubicBezTo>
                  <a:pt x="7148617" y="3280029"/>
                  <a:pt x="7082977" y="3337444"/>
                  <a:pt x="7082977" y="3337444"/>
                </a:cubicBezTo>
                <a:cubicBezTo>
                  <a:pt x="7082977" y="3337444"/>
                  <a:pt x="7225920" y="3144890"/>
                  <a:pt x="7259681" y="3043615"/>
                </a:cubicBezTo>
                <a:cubicBezTo>
                  <a:pt x="7280609" y="2979966"/>
                  <a:pt x="7297190" y="2914968"/>
                  <a:pt x="7309307" y="2849070"/>
                </a:cubicBezTo>
                <a:cubicBezTo>
                  <a:pt x="7309307" y="2849070"/>
                  <a:pt x="7329162" y="2926509"/>
                  <a:pt x="7349012" y="2956284"/>
                </a:cubicBezTo>
                <a:cubicBezTo>
                  <a:pt x="7368863" y="2986060"/>
                  <a:pt x="7386722" y="3005905"/>
                  <a:pt x="7380779" y="3045606"/>
                </a:cubicBezTo>
                <a:cubicBezTo>
                  <a:pt x="7374839" y="3085306"/>
                  <a:pt x="7352961" y="3154815"/>
                  <a:pt x="7352961" y="3154815"/>
                </a:cubicBezTo>
                <a:cubicBezTo>
                  <a:pt x="7352961" y="3154815"/>
                  <a:pt x="7386722" y="3061508"/>
                  <a:pt x="7408563" y="3019816"/>
                </a:cubicBezTo>
                <a:cubicBezTo>
                  <a:pt x="7430409" y="2978125"/>
                  <a:pt x="7446273" y="2944369"/>
                  <a:pt x="7454241" y="2896733"/>
                </a:cubicBezTo>
                <a:cubicBezTo>
                  <a:pt x="7462213" y="2849103"/>
                  <a:pt x="7456198" y="2763730"/>
                  <a:pt x="7456198" y="2763730"/>
                </a:cubicBezTo>
                <a:cubicBezTo>
                  <a:pt x="7456198" y="2763730"/>
                  <a:pt x="7436348" y="2858995"/>
                  <a:pt x="7418489" y="2908654"/>
                </a:cubicBezTo>
                <a:lnTo>
                  <a:pt x="7400704" y="2958275"/>
                </a:lnTo>
                <a:cubicBezTo>
                  <a:pt x="7394741" y="2936143"/>
                  <a:pt x="7390755" y="2913525"/>
                  <a:pt x="7388783" y="2890687"/>
                </a:cubicBezTo>
                <a:cubicBezTo>
                  <a:pt x="7386793" y="2858920"/>
                  <a:pt x="7345097" y="2856962"/>
                  <a:pt x="7347087" y="2827154"/>
                </a:cubicBezTo>
                <a:cubicBezTo>
                  <a:pt x="7349083" y="2797346"/>
                  <a:pt x="7359008" y="2686216"/>
                  <a:pt x="7355022" y="2638618"/>
                </a:cubicBezTo>
                <a:cubicBezTo>
                  <a:pt x="7351041" y="2591026"/>
                  <a:pt x="7341148" y="2541330"/>
                  <a:pt x="7339158" y="2489713"/>
                </a:cubicBezTo>
                <a:cubicBezTo>
                  <a:pt x="7337167" y="2438097"/>
                  <a:pt x="7355022" y="2330883"/>
                  <a:pt x="7355022" y="2330883"/>
                </a:cubicBezTo>
                <a:cubicBezTo>
                  <a:pt x="7355022" y="2330883"/>
                  <a:pt x="7438414" y="2338850"/>
                  <a:pt x="7494016" y="2330883"/>
                </a:cubicBezTo>
                <a:cubicBezTo>
                  <a:pt x="7521818" y="2326899"/>
                  <a:pt x="7554573" y="2322453"/>
                  <a:pt x="7583851" y="2321226"/>
                </a:cubicBezTo>
                <a:close/>
                <a:moveTo>
                  <a:pt x="8198670" y="2116801"/>
                </a:moveTo>
                <a:cubicBezTo>
                  <a:pt x="8224086" y="2119036"/>
                  <a:pt x="8264120" y="2136879"/>
                  <a:pt x="8287949" y="2156221"/>
                </a:cubicBezTo>
                <a:cubicBezTo>
                  <a:pt x="8319719" y="2182048"/>
                  <a:pt x="8365359" y="2224020"/>
                  <a:pt x="8365359" y="2262582"/>
                </a:cubicBezTo>
                <a:cubicBezTo>
                  <a:pt x="8365359" y="2301140"/>
                  <a:pt x="8375284" y="2350803"/>
                  <a:pt x="8375284" y="2350803"/>
                </a:cubicBezTo>
                <a:lnTo>
                  <a:pt x="8333734" y="2311065"/>
                </a:lnTo>
                <a:cubicBezTo>
                  <a:pt x="8333734" y="2311065"/>
                  <a:pt x="8365504" y="2360869"/>
                  <a:pt x="8375430" y="2388508"/>
                </a:cubicBezTo>
                <a:cubicBezTo>
                  <a:pt x="8385355" y="2416148"/>
                  <a:pt x="8381406" y="2457984"/>
                  <a:pt x="8375430" y="2487760"/>
                </a:cubicBezTo>
                <a:cubicBezTo>
                  <a:pt x="8371350" y="2506969"/>
                  <a:pt x="8365022" y="2525629"/>
                  <a:pt x="8356572" y="2543358"/>
                </a:cubicBezTo>
                <a:cubicBezTo>
                  <a:pt x="8356572" y="2543358"/>
                  <a:pt x="8353621" y="2567189"/>
                  <a:pt x="8337720" y="2569147"/>
                </a:cubicBezTo>
                <a:cubicBezTo>
                  <a:pt x="8321818" y="2571105"/>
                  <a:pt x="8323808" y="2554276"/>
                  <a:pt x="8323808" y="2544248"/>
                </a:cubicBezTo>
                <a:cubicBezTo>
                  <a:pt x="8323808" y="2534215"/>
                  <a:pt x="8332773" y="2521409"/>
                  <a:pt x="8339710" y="2525390"/>
                </a:cubicBezTo>
                <a:cubicBezTo>
                  <a:pt x="8344183" y="2528051"/>
                  <a:pt x="8348207" y="2531400"/>
                  <a:pt x="8351631" y="2535315"/>
                </a:cubicBezTo>
                <a:cubicBezTo>
                  <a:pt x="8351626" y="2535315"/>
                  <a:pt x="8356572" y="2515465"/>
                  <a:pt x="8348638" y="2509493"/>
                </a:cubicBezTo>
                <a:cubicBezTo>
                  <a:pt x="8340708" y="2503517"/>
                  <a:pt x="8345649" y="2476729"/>
                  <a:pt x="8345649" y="2476729"/>
                </a:cubicBezTo>
                <a:lnTo>
                  <a:pt x="8364507" y="2479718"/>
                </a:lnTo>
                <a:cubicBezTo>
                  <a:pt x="8364507" y="2479718"/>
                  <a:pt x="8359561" y="2468800"/>
                  <a:pt x="8355579" y="2457877"/>
                </a:cubicBezTo>
                <a:cubicBezTo>
                  <a:pt x="8351593" y="2446954"/>
                  <a:pt x="8368493" y="2421164"/>
                  <a:pt x="8368493" y="2421164"/>
                </a:cubicBezTo>
                <a:cubicBezTo>
                  <a:pt x="8368493" y="2421164"/>
                  <a:pt x="8362549" y="2394345"/>
                  <a:pt x="8352624" y="2387408"/>
                </a:cubicBezTo>
                <a:cubicBezTo>
                  <a:pt x="8342699" y="2380471"/>
                  <a:pt x="8337720" y="2340770"/>
                  <a:pt x="8328787" y="2328855"/>
                </a:cubicBezTo>
                <a:cubicBezTo>
                  <a:pt x="8321780" y="2320489"/>
                  <a:pt x="8313354" y="2313435"/>
                  <a:pt x="8303888" y="2308007"/>
                </a:cubicBezTo>
                <a:cubicBezTo>
                  <a:pt x="8303888" y="2308007"/>
                  <a:pt x="8311855" y="2332269"/>
                  <a:pt x="8304881" y="2342939"/>
                </a:cubicBezTo>
                <a:cubicBezTo>
                  <a:pt x="8297911" y="2353614"/>
                  <a:pt x="8328717" y="2384419"/>
                  <a:pt x="8325729" y="2425113"/>
                </a:cubicBezTo>
                <a:cubicBezTo>
                  <a:pt x="8322740" y="2465807"/>
                  <a:pt x="8316801" y="2521409"/>
                  <a:pt x="8311855" y="2538271"/>
                </a:cubicBezTo>
                <a:lnTo>
                  <a:pt x="8306876" y="2555166"/>
                </a:lnTo>
                <a:cubicBezTo>
                  <a:pt x="8306876" y="2555166"/>
                  <a:pt x="8295953" y="2536313"/>
                  <a:pt x="8289087" y="2525390"/>
                </a:cubicBezTo>
                <a:cubicBezTo>
                  <a:pt x="8282220" y="2514472"/>
                  <a:pt x="8275176" y="2452931"/>
                  <a:pt x="8275176" y="2452931"/>
                </a:cubicBezTo>
                <a:cubicBezTo>
                  <a:pt x="8275176" y="2452931"/>
                  <a:pt x="8301003" y="2448949"/>
                  <a:pt x="8306946" y="2439024"/>
                </a:cubicBezTo>
                <a:cubicBezTo>
                  <a:pt x="8312886" y="2429099"/>
                  <a:pt x="8299012" y="2408251"/>
                  <a:pt x="8289157" y="2403450"/>
                </a:cubicBezTo>
                <a:cubicBezTo>
                  <a:pt x="8279302" y="2398649"/>
                  <a:pt x="8281223" y="2374672"/>
                  <a:pt x="8277241" y="2353646"/>
                </a:cubicBezTo>
                <a:cubicBezTo>
                  <a:pt x="8277241" y="2353646"/>
                  <a:pt x="8274253" y="2393347"/>
                  <a:pt x="8268309" y="2402312"/>
                </a:cubicBezTo>
                <a:cubicBezTo>
                  <a:pt x="8262370" y="2411277"/>
                  <a:pt x="8257391" y="2432087"/>
                  <a:pt x="8257391" y="2432087"/>
                </a:cubicBezTo>
                <a:cubicBezTo>
                  <a:pt x="8257391" y="2432087"/>
                  <a:pt x="8252407" y="2482706"/>
                  <a:pt x="8248459" y="2500561"/>
                </a:cubicBezTo>
                <a:cubicBezTo>
                  <a:pt x="8244510" y="2518421"/>
                  <a:pt x="8239531" y="2528346"/>
                  <a:pt x="8228608" y="2535315"/>
                </a:cubicBezTo>
                <a:cubicBezTo>
                  <a:pt x="8217686" y="2542290"/>
                  <a:pt x="8217686" y="2534322"/>
                  <a:pt x="8215695" y="2512482"/>
                </a:cubicBezTo>
                <a:cubicBezTo>
                  <a:pt x="8213704" y="2490636"/>
                  <a:pt x="8209756" y="2469793"/>
                  <a:pt x="8209756" y="2469793"/>
                </a:cubicBezTo>
                <a:cubicBezTo>
                  <a:pt x="8218243" y="2469994"/>
                  <a:pt x="8225690" y="2464172"/>
                  <a:pt x="8227541" y="2455881"/>
                </a:cubicBezTo>
                <a:cubicBezTo>
                  <a:pt x="8231489" y="2441015"/>
                  <a:pt x="8243410" y="2428101"/>
                  <a:pt x="8232487" y="2415188"/>
                </a:cubicBezTo>
                <a:cubicBezTo>
                  <a:pt x="8221564" y="2402274"/>
                  <a:pt x="8211639" y="2357632"/>
                  <a:pt x="8211639" y="2357632"/>
                </a:cubicBezTo>
                <a:lnTo>
                  <a:pt x="8202711" y="2388401"/>
                </a:lnTo>
                <a:cubicBezTo>
                  <a:pt x="8202711" y="2388401"/>
                  <a:pt x="8201714" y="2423975"/>
                  <a:pt x="8198763" y="2435038"/>
                </a:cubicBezTo>
                <a:cubicBezTo>
                  <a:pt x="8196060" y="2443380"/>
                  <a:pt x="8192397" y="2451380"/>
                  <a:pt x="8187840" y="2458874"/>
                </a:cubicBezTo>
                <a:cubicBezTo>
                  <a:pt x="8187840" y="2458874"/>
                  <a:pt x="8183854" y="2445961"/>
                  <a:pt x="8172936" y="2444003"/>
                </a:cubicBezTo>
                <a:cubicBezTo>
                  <a:pt x="8162013" y="2442045"/>
                  <a:pt x="8159025" y="2425113"/>
                  <a:pt x="8152088" y="2407253"/>
                </a:cubicBezTo>
                <a:cubicBezTo>
                  <a:pt x="8146870" y="2395019"/>
                  <a:pt x="8139844" y="2383642"/>
                  <a:pt x="8131240" y="2373497"/>
                </a:cubicBezTo>
                <a:cubicBezTo>
                  <a:pt x="8131240" y="2373497"/>
                  <a:pt x="8154079" y="2372499"/>
                  <a:pt x="8162013" y="2363571"/>
                </a:cubicBezTo>
                <a:cubicBezTo>
                  <a:pt x="8169943" y="2354644"/>
                  <a:pt x="8172936" y="2342728"/>
                  <a:pt x="8163006" y="2333801"/>
                </a:cubicBezTo>
                <a:cubicBezTo>
                  <a:pt x="8153081" y="2324869"/>
                  <a:pt x="8148102" y="2316939"/>
                  <a:pt x="8134228" y="2308896"/>
                </a:cubicBezTo>
                <a:cubicBezTo>
                  <a:pt x="8120355" y="2300859"/>
                  <a:pt x="8100467" y="2287056"/>
                  <a:pt x="8093530" y="2275140"/>
                </a:cubicBezTo>
                <a:cubicBezTo>
                  <a:pt x="8085455" y="2261304"/>
                  <a:pt x="8139174" y="2257355"/>
                  <a:pt x="8147142" y="2275140"/>
                </a:cubicBezTo>
                <a:cubicBezTo>
                  <a:pt x="8154837" y="2290822"/>
                  <a:pt x="8163451" y="2306039"/>
                  <a:pt x="8172936" y="2320709"/>
                </a:cubicBezTo>
                <a:cubicBezTo>
                  <a:pt x="8172936" y="2320709"/>
                  <a:pt x="8184852" y="2275032"/>
                  <a:pt x="8172936" y="2263187"/>
                </a:cubicBezTo>
                <a:lnTo>
                  <a:pt x="8161015" y="2251308"/>
                </a:lnTo>
                <a:cubicBezTo>
                  <a:pt x="8161015" y="2251308"/>
                  <a:pt x="8204702" y="2247360"/>
                  <a:pt x="8222562" y="2263224"/>
                </a:cubicBezTo>
                <a:cubicBezTo>
                  <a:pt x="8240421" y="2279088"/>
                  <a:pt x="8234477" y="2306728"/>
                  <a:pt x="8234477" y="2320709"/>
                </a:cubicBezTo>
                <a:cubicBezTo>
                  <a:pt x="8234477" y="2334686"/>
                  <a:pt x="8254328" y="2408143"/>
                  <a:pt x="8254328" y="2408143"/>
                </a:cubicBezTo>
                <a:cubicBezTo>
                  <a:pt x="8254328" y="2408143"/>
                  <a:pt x="8250379" y="2346429"/>
                  <a:pt x="8254328" y="2320709"/>
                </a:cubicBezTo>
                <a:cubicBezTo>
                  <a:pt x="8258281" y="2294990"/>
                  <a:pt x="8276173" y="2275140"/>
                  <a:pt x="8254328" y="2263224"/>
                </a:cubicBezTo>
                <a:cubicBezTo>
                  <a:pt x="8234983" y="2253505"/>
                  <a:pt x="8215100" y="2244896"/>
                  <a:pt x="8194777" y="2237435"/>
                </a:cubicBezTo>
                <a:cubicBezTo>
                  <a:pt x="8198285" y="2221701"/>
                  <a:pt x="8200931" y="2205785"/>
                  <a:pt x="8202711" y="2189767"/>
                </a:cubicBezTo>
                <a:cubicBezTo>
                  <a:pt x="8206693" y="2158000"/>
                  <a:pt x="8188838" y="2144127"/>
                  <a:pt x="8188838" y="2144127"/>
                </a:cubicBezTo>
                <a:lnTo>
                  <a:pt x="8151090" y="2193748"/>
                </a:lnTo>
                <a:cubicBezTo>
                  <a:pt x="8151090" y="2193748"/>
                  <a:pt x="8162936" y="2133274"/>
                  <a:pt x="8179268" y="2120291"/>
                </a:cubicBezTo>
                <a:cubicBezTo>
                  <a:pt x="8183350" y="2117045"/>
                  <a:pt x="8190198" y="2116056"/>
                  <a:pt x="8198670" y="2116801"/>
                </a:cubicBezTo>
                <a:close/>
                <a:moveTo>
                  <a:pt x="7899840" y="1948717"/>
                </a:moveTo>
                <a:cubicBezTo>
                  <a:pt x="7904769" y="1947703"/>
                  <a:pt x="7909731" y="1948335"/>
                  <a:pt x="7914694" y="1951821"/>
                </a:cubicBezTo>
                <a:cubicBezTo>
                  <a:pt x="7934545" y="1965765"/>
                  <a:pt x="7966311" y="1983587"/>
                  <a:pt x="7974245" y="1983587"/>
                </a:cubicBezTo>
                <a:cubicBezTo>
                  <a:pt x="7982180" y="1983587"/>
                  <a:pt x="7986166" y="1991521"/>
                  <a:pt x="8002068" y="2013362"/>
                </a:cubicBezTo>
                <a:cubicBezTo>
                  <a:pt x="8017969" y="2035203"/>
                  <a:pt x="8014517" y="2055053"/>
                  <a:pt x="8014517" y="2055053"/>
                </a:cubicBezTo>
                <a:cubicBezTo>
                  <a:pt x="8014517" y="2055053"/>
                  <a:pt x="8069553" y="2078885"/>
                  <a:pt x="8115230" y="2086820"/>
                </a:cubicBezTo>
                <a:cubicBezTo>
                  <a:pt x="8144790" y="2092169"/>
                  <a:pt x="8173966" y="2099466"/>
                  <a:pt x="8202566" y="2108660"/>
                </a:cubicBezTo>
                <a:cubicBezTo>
                  <a:pt x="8202566" y="2108660"/>
                  <a:pt x="8152762" y="2100726"/>
                  <a:pt x="8131099" y="2112642"/>
                </a:cubicBezTo>
                <a:cubicBezTo>
                  <a:pt x="8109432" y="2124562"/>
                  <a:pt x="8063506" y="2114600"/>
                  <a:pt x="8025866" y="2134488"/>
                </a:cubicBezTo>
                <a:cubicBezTo>
                  <a:pt x="7988227" y="2154370"/>
                  <a:pt x="7978231" y="2176319"/>
                  <a:pt x="7978231" y="2176319"/>
                </a:cubicBezTo>
                <a:cubicBezTo>
                  <a:pt x="7978231" y="2176319"/>
                  <a:pt x="7986166" y="2132492"/>
                  <a:pt x="8000072" y="2114600"/>
                </a:cubicBezTo>
                <a:lnTo>
                  <a:pt x="8013946" y="2096815"/>
                </a:lnTo>
                <a:cubicBezTo>
                  <a:pt x="8013946" y="2096815"/>
                  <a:pt x="7960372" y="2112717"/>
                  <a:pt x="7938526" y="2148431"/>
                </a:cubicBezTo>
                <a:cubicBezTo>
                  <a:pt x="7925917" y="2168858"/>
                  <a:pt x="7914638" y="2190080"/>
                  <a:pt x="7904765" y="2211964"/>
                </a:cubicBezTo>
                <a:cubicBezTo>
                  <a:pt x="7904765" y="2211964"/>
                  <a:pt x="7809462" y="2209968"/>
                  <a:pt x="7757841" y="2198053"/>
                </a:cubicBezTo>
                <a:cubicBezTo>
                  <a:pt x="7757841" y="2197912"/>
                  <a:pt x="7791602" y="2047049"/>
                  <a:pt x="7777691" y="1971601"/>
                </a:cubicBezTo>
                <a:lnTo>
                  <a:pt x="7817396" y="1983516"/>
                </a:lnTo>
                <a:cubicBezTo>
                  <a:pt x="7817396" y="1983516"/>
                  <a:pt x="7839237" y="1969605"/>
                  <a:pt x="7857134" y="1969605"/>
                </a:cubicBezTo>
                <a:cubicBezTo>
                  <a:pt x="7870554" y="1969605"/>
                  <a:pt x="7885053" y="1951758"/>
                  <a:pt x="7899840" y="1948717"/>
                </a:cubicBezTo>
                <a:close/>
                <a:moveTo>
                  <a:pt x="7380708" y="1816573"/>
                </a:moveTo>
                <a:cubicBezTo>
                  <a:pt x="7380708" y="1816573"/>
                  <a:pt x="7426353" y="1836424"/>
                  <a:pt x="7446203" y="1842396"/>
                </a:cubicBezTo>
                <a:cubicBezTo>
                  <a:pt x="7466053" y="1848377"/>
                  <a:pt x="7503801" y="1886082"/>
                  <a:pt x="7533576" y="1890031"/>
                </a:cubicBezTo>
                <a:cubicBezTo>
                  <a:pt x="7563352" y="1893979"/>
                  <a:pt x="7565342" y="1911872"/>
                  <a:pt x="7591136" y="1915858"/>
                </a:cubicBezTo>
                <a:cubicBezTo>
                  <a:pt x="7616926" y="1919839"/>
                  <a:pt x="7628884" y="1921797"/>
                  <a:pt x="7640940" y="1933642"/>
                </a:cubicBezTo>
                <a:cubicBezTo>
                  <a:pt x="7648448" y="1940856"/>
                  <a:pt x="7658322" y="1945095"/>
                  <a:pt x="7668725" y="1945558"/>
                </a:cubicBezTo>
                <a:lnTo>
                  <a:pt x="7648875" y="1953493"/>
                </a:lnTo>
                <a:cubicBezTo>
                  <a:pt x="7629024" y="1961423"/>
                  <a:pt x="7579394" y="1996177"/>
                  <a:pt x="7579394" y="1996177"/>
                </a:cubicBezTo>
                <a:cubicBezTo>
                  <a:pt x="7579394" y="1996177"/>
                  <a:pt x="7599249" y="1987179"/>
                  <a:pt x="7634964" y="1975263"/>
                </a:cubicBezTo>
                <a:cubicBezTo>
                  <a:pt x="7670683" y="1963343"/>
                  <a:pt x="7706435" y="1965338"/>
                  <a:pt x="7706435" y="1975263"/>
                </a:cubicBezTo>
                <a:cubicBezTo>
                  <a:pt x="7706435" y="1985189"/>
                  <a:pt x="7666734" y="2005039"/>
                  <a:pt x="7646884" y="2026880"/>
                </a:cubicBezTo>
                <a:cubicBezTo>
                  <a:pt x="7627034" y="2048721"/>
                  <a:pt x="7529731" y="2108267"/>
                  <a:pt x="7529731" y="2108267"/>
                </a:cubicBezTo>
                <a:cubicBezTo>
                  <a:pt x="7563984" y="2101691"/>
                  <a:pt x="7597319" y="2091026"/>
                  <a:pt x="7629024" y="2076501"/>
                </a:cubicBezTo>
                <a:cubicBezTo>
                  <a:pt x="7661076" y="2061536"/>
                  <a:pt x="7691653" y="2043587"/>
                  <a:pt x="7720346" y="2022894"/>
                </a:cubicBezTo>
                <a:cubicBezTo>
                  <a:pt x="7720346" y="2022894"/>
                  <a:pt x="7710421" y="2054660"/>
                  <a:pt x="7692561" y="2078492"/>
                </a:cubicBezTo>
                <a:cubicBezTo>
                  <a:pt x="7674702" y="2102328"/>
                  <a:pt x="7539586" y="2173795"/>
                  <a:pt x="7478114" y="2175748"/>
                </a:cubicBezTo>
                <a:cubicBezTo>
                  <a:pt x="7416638" y="2177706"/>
                  <a:pt x="7355022" y="2159884"/>
                  <a:pt x="7355022" y="2159884"/>
                </a:cubicBezTo>
                <a:lnTo>
                  <a:pt x="7424535" y="2110262"/>
                </a:lnTo>
                <a:cubicBezTo>
                  <a:pt x="7388961" y="2120188"/>
                  <a:pt x="7158467" y="2138043"/>
                  <a:pt x="7122753" y="2072515"/>
                </a:cubicBezTo>
                <a:cubicBezTo>
                  <a:pt x="7087034" y="2006992"/>
                  <a:pt x="7128481" y="1997423"/>
                  <a:pt x="7170172" y="1971601"/>
                </a:cubicBezTo>
                <a:cubicBezTo>
                  <a:pt x="7211868" y="1945807"/>
                  <a:pt x="7211868" y="1953811"/>
                  <a:pt x="7231719" y="1910059"/>
                </a:cubicBezTo>
                <a:cubicBezTo>
                  <a:pt x="7251569" y="1866302"/>
                  <a:pt x="7279391" y="1868368"/>
                  <a:pt x="7279391" y="1868368"/>
                </a:cubicBezTo>
                <a:lnTo>
                  <a:pt x="7269466" y="1919984"/>
                </a:lnTo>
                <a:cubicBezTo>
                  <a:pt x="7282286" y="1900771"/>
                  <a:pt x="7296904" y="1882822"/>
                  <a:pt x="7313115" y="1866373"/>
                </a:cubicBezTo>
                <a:cubicBezTo>
                  <a:pt x="7338942" y="1840583"/>
                  <a:pt x="7380708" y="1816573"/>
                  <a:pt x="7380708" y="1816573"/>
                </a:cubicBezTo>
                <a:close/>
                <a:moveTo>
                  <a:pt x="8527155" y="646661"/>
                </a:moveTo>
                <a:cubicBezTo>
                  <a:pt x="8527155" y="646661"/>
                  <a:pt x="8528152" y="655589"/>
                  <a:pt x="8528152" y="673448"/>
                </a:cubicBezTo>
                <a:cubicBezTo>
                  <a:pt x="8528513" y="683060"/>
                  <a:pt x="8526457" y="692615"/>
                  <a:pt x="8522175" y="701228"/>
                </a:cubicBezTo>
                <a:lnTo>
                  <a:pt x="8507304" y="695289"/>
                </a:lnTo>
                <a:lnTo>
                  <a:pt x="8519225" y="710193"/>
                </a:lnTo>
                <a:lnTo>
                  <a:pt x="8503318" y="723069"/>
                </a:lnTo>
                <a:cubicBezTo>
                  <a:pt x="8503318" y="723069"/>
                  <a:pt x="8495388" y="717130"/>
                  <a:pt x="8496203" y="699275"/>
                </a:cubicBezTo>
                <a:cubicBezTo>
                  <a:pt x="8496587" y="689050"/>
                  <a:pt x="8499669" y="679106"/>
                  <a:pt x="8505135" y="670460"/>
                </a:cubicBezTo>
                <a:cubicBezTo>
                  <a:pt x="8505135" y="670460"/>
                  <a:pt x="8480231" y="684366"/>
                  <a:pt x="8465435" y="678427"/>
                </a:cubicBezTo>
                <a:cubicBezTo>
                  <a:pt x="8450633" y="672488"/>
                  <a:pt x="8447645" y="687355"/>
                  <a:pt x="8436615" y="682376"/>
                </a:cubicBezTo>
                <a:cubicBezTo>
                  <a:pt x="8425589" y="677397"/>
                  <a:pt x="8438610" y="655589"/>
                  <a:pt x="8438610" y="655589"/>
                </a:cubicBezTo>
                <a:cubicBezTo>
                  <a:pt x="8438610" y="655589"/>
                  <a:pt x="8423739" y="660535"/>
                  <a:pt x="8409827" y="682376"/>
                </a:cubicBezTo>
                <a:cubicBezTo>
                  <a:pt x="8395917" y="704217"/>
                  <a:pt x="8407837" y="716133"/>
                  <a:pt x="8394957" y="712151"/>
                </a:cubicBezTo>
                <a:cubicBezTo>
                  <a:pt x="8382081" y="708165"/>
                  <a:pt x="8391973" y="676577"/>
                  <a:pt x="8391973" y="676577"/>
                </a:cubicBezTo>
                <a:lnTo>
                  <a:pt x="8374184" y="692441"/>
                </a:lnTo>
                <a:cubicBezTo>
                  <a:pt x="8356394" y="708343"/>
                  <a:pt x="8348357" y="735130"/>
                  <a:pt x="8348357" y="735130"/>
                </a:cubicBezTo>
                <a:cubicBezTo>
                  <a:pt x="8338427" y="730184"/>
                  <a:pt x="8335443" y="699556"/>
                  <a:pt x="8335443" y="699556"/>
                </a:cubicBezTo>
                <a:cubicBezTo>
                  <a:pt x="8335443" y="699556"/>
                  <a:pt x="8330497" y="702507"/>
                  <a:pt x="8322563" y="714428"/>
                </a:cubicBezTo>
                <a:cubicBezTo>
                  <a:pt x="8317855" y="721355"/>
                  <a:pt x="8314478" y="729102"/>
                  <a:pt x="8312600" y="737262"/>
                </a:cubicBezTo>
                <a:lnTo>
                  <a:pt x="8292750" y="722357"/>
                </a:lnTo>
                <a:cubicBezTo>
                  <a:pt x="8292750" y="722357"/>
                  <a:pt x="8292750" y="736268"/>
                  <a:pt x="8304670" y="756119"/>
                </a:cubicBezTo>
                <a:cubicBezTo>
                  <a:pt x="8316586" y="775964"/>
                  <a:pt x="8304670" y="784897"/>
                  <a:pt x="8293747" y="785890"/>
                </a:cubicBezTo>
                <a:cubicBezTo>
                  <a:pt x="8282824" y="786887"/>
                  <a:pt x="8270941" y="756119"/>
                  <a:pt x="8270941" y="756119"/>
                </a:cubicBezTo>
                <a:cubicBezTo>
                  <a:pt x="8266506" y="771510"/>
                  <a:pt x="8268656" y="788049"/>
                  <a:pt x="8276885" y="801791"/>
                </a:cubicBezTo>
                <a:cubicBezTo>
                  <a:pt x="8290796" y="823637"/>
                  <a:pt x="8284000" y="835515"/>
                  <a:pt x="8284000" y="835515"/>
                </a:cubicBezTo>
                <a:cubicBezTo>
                  <a:pt x="8265770" y="835838"/>
                  <a:pt x="8247953" y="841009"/>
                  <a:pt x="8232379" y="850490"/>
                </a:cubicBezTo>
                <a:cubicBezTo>
                  <a:pt x="8205592" y="866429"/>
                  <a:pt x="8209578" y="878204"/>
                  <a:pt x="8209578" y="878204"/>
                </a:cubicBezTo>
                <a:cubicBezTo>
                  <a:pt x="8218576" y="868401"/>
                  <a:pt x="8229803" y="860911"/>
                  <a:pt x="8242304" y="856359"/>
                </a:cubicBezTo>
                <a:cubicBezTo>
                  <a:pt x="8253335" y="852785"/>
                  <a:pt x="8265265" y="853136"/>
                  <a:pt x="8276066" y="857356"/>
                </a:cubicBezTo>
                <a:cubicBezTo>
                  <a:pt x="8259897" y="863801"/>
                  <a:pt x="8244562" y="872162"/>
                  <a:pt x="8230388" y="882256"/>
                </a:cubicBezTo>
                <a:cubicBezTo>
                  <a:pt x="8206590" y="899118"/>
                  <a:pt x="8213526" y="911038"/>
                  <a:pt x="8207583" y="930884"/>
                </a:cubicBezTo>
                <a:cubicBezTo>
                  <a:pt x="8201643" y="950734"/>
                  <a:pt x="8228430" y="960659"/>
                  <a:pt x="8216515" y="963648"/>
                </a:cubicBezTo>
                <a:cubicBezTo>
                  <a:pt x="8204594" y="966636"/>
                  <a:pt x="8191610" y="955718"/>
                  <a:pt x="8191610" y="955718"/>
                </a:cubicBezTo>
                <a:cubicBezTo>
                  <a:pt x="8191610" y="955718"/>
                  <a:pt x="8186664" y="1009325"/>
                  <a:pt x="8203526" y="1017255"/>
                </a:cubicBezTo>
                <a:cubicBezTo>
                  <a:pt x="8213569" y="1021971"/>
                  <a:pt x="8221648" y="1030051"/>
                  <a:pt x="8226365" y="1040093"/>
                </a:cubicBezTo>
                <a:cubicBezTo>
                  <a:pt x="8226370" y="1040093"/>
                  <a:pt x="8185671" y="1069869"/>
                  <a:pt x="8178697" y="1096656"/>
                </a:cubicBezTo>
                <a:cubicBezTo>
                  <a:pt x="8171723" y="1123438"/>
                  <a:pt x="8174749" y="1212797"/>
                  <a:pt x="8174749" y="1251500"/>
                </a:cubicBezTo>
                <a:cubicBezTo>
                  <a:pt x="8174749" y="1290203"/>
                  <a:pt x="8166814" y="1297178"/>
                  <a:pt x="8171760" y="1310054"/>
                </a:cubicBezTo>
                <a:cubicBezTo>
                  <a:pt x="8176706" y="1322930"/>
                  <a:pt x="8195596" y="1341820"/>
                  <a:pt x="8195596" y="1341820"/>
                </a:cubicBezTo>
                <a:cubicBezTo>
                  <a:pt x="8195596" y="1341820"/>
                  <a:pt x="8193601" y="1389488"/>
                  <a:pt x="8205522" y="1409408"/>
                </a:cubicBezTo>
                <a:cubicBezTo>
                  <a:pt x="8217437" y="1429329"/>
                  <a:pt x="8229353" y="1474898"/>
                  <a:pt x="8229353" y="1474898"/>
                </a:cubicBezTo>
                <a:cubicBezTo>
                  <a:pt x="8229353" y="1474898"/>
                  <a:pt x="8198585" y="1480875"/>
                  <a:pt x="8181685" y="1482866"/>
                </a:cubicBezTo>
                <a:cubicBezTo>
                  <a:pt x="8164786" y="1484856"/>
                  <a:pt x="8152903" y="1462022"/>
                  <a:pt x="8128074" y="1454050"/>
                </a:cubicBezTo>
                <a:cubicBezTo>
                  <a:pt x="8103240" y="1446083"/>
                  <a:pt x="8098298" y="1455048"/>
                  <a:pt x="8073502" y="1417343"/>
                </a:cubicBezTo>
                <a:cubicBezTo>
                  <a:pt x="8048705" y="1379633"/>
                  <a:pt x="8034761" y="1352813"/>
                  <a:pt x="8034761" y="1352813"/>
                </a:cubicBezTo>
                <a:lnTo>
                  <a:pt x="8059661" y="1368715"/>
                </a:lnTo>
                <a:cubicBezTo>
                  <a:pt x="8084565" y="1384579"/>
                  <a:pt x="8103347" y="1371665"/>
                  <a:pt x="8103347" y="1371665"/>
                </a:cubicBezTo>
                <a:cubicBezTo>
                  <a:pt x="8095169" y="1367820"/>
                  <a:pt x="8087211" y="1363520"/>
                  <a:pt x="8079511" y="1358789"/>
                </a:cubicBezTo>
                <a:cubicBezTo>
                  <a:pt x="8064644" y="1349857"/>
                  <a:pt x="8112279" y="1333890"/>
                  <a:pt x="8112279" y="1333890"/>
                </a:cubicBezTo>
                <a:lnTo>
                  <a:pt x="8030883" y="1339862"/>
                </a:lnTo>
                <a:lnTo>
                  <a:pt x="8092424" y="1322077"/>
                </a:lnTo>
                <a:cubicBezTo>
                  <a:pt x="8092424" y="1322077"/>
                  <a:pt x="8070583" y="1321084"/>
                  <a:pt x="8050733" y="1321084"/>
                </a:cubicBezTo>
                <a:cubicBezTo>
                  <a:pt x="8030883" y="1321084"/>
                  <a:pt x="8017969" y="1330044"/>
                  <a:pt x="7988189" y="1348897"/>
                </a:cubicBezTo>
                <a:cubicBezTo>
                  <a:pt x="7958414" y="1367754"/>
                  <a:pt x="7928638" y="1389595"/>
                  <a:pt x="7897865" y="1404462"/>
                </a:cubicBezTo>
                <a:cubicBezTo>
                  <a:pt x="7867092" y="1419333"/>
                  <a:pt x="7853181" y="1443202"/>
                  <a:pt x="7822413" y="1467001"/>
                </a:cubicBezTo>
                <a:cubicBezTo>
                  <a:pt x="7791639" y="1490800"/>
                  <a:pt x="7768796" y="1531531"/>
                  <a:pt x="7768796" y="1531531"/>
                </a:cubicBezTo>
                <a:lnTo>
                  <a:pt x="7793700" y="1502749"/>
                </a:lnTo>
                <a:cubicBezTo>
                  <a:pt x="7818605" y="1473971"/>
                  <a:pt x="7866169" y="1449142"/>
                  <a:pt x="7866169" y="1449142"/>
                </a:cubicBezTo>
                <a:cubicBezTo>
                  <a:pt x="7853354" y="1464922"/>
                  <a:pt x="7842052" y="1481872"/>
                  <a:pt x="7832408" y="1499765"/>
                </a:cubicBezTo>
                <a:cubicBezTo>
                  <a:pt x="7818497" y="1526547"/>
                  <a:pt x="7821485" y="1564290"/>
                  <a:pt x="7806614" y="1584140"/>
                </a:cubicBezTo>
                <a:cubicBezTo>
                  <a:pt x="7791743" y="1603991"/>
                  <a:pt x="7598144" y="1764779"/>
                  <a:pt x="7579291" y="1761828"/>
                </a:cubicBezTo>
                <a:cubicBezTo>
                  <a:pt x="7560434" y="1758873"/>
                  <a:pt x="7587221" y="1712025"/>
                  <a:pt x="7604190" y="1682394"/>
                </a:cubicBezTo>
                <a:cubicBezTo>
                  <a:pt x="7621160" y="1652759"/>
                  <a:pt x="7689573" y="1582150"/>
                  <a:pt x="7689573" y="1582150"/>
                </a:cubicBezTo>
                <a:cubicBezTo>
                  <a:pt x="7689573" y="1582150"/>
                  <a:pt x="7643896" y="1612918"/>
                  <a:pt x="7624041" y="1630778"/>
                </a:cubicBezTo>
                <a:cubicBezTo>
                  <a:pt x="7604190" y="1648633"/>
                  <a:pt x="7587328" y="1660553"/>
                  <a:pt x="7581352" y="1661546"/>
                </a:cubicBezTo>
                <a:cubicBezTo>
                  <a:pt x="7575375" y="1662544"/>
                  <a:pt x="7556452" y="1687373"/>
                  <a:pt x="7556452" y="1687373"/>
                </a:cubicBezTo>
                <a:cubicBezTo>
                  <a:pt x="7556452" y="1687373"/>
                  <a:pt x="7514756" y="1711205"/>
                  <a:pt x="7488859" y="1718142"/>
                </a:cubicBezTo>
                <a:cubicBezTo>
                  <a:pt x="7462957" y="1725079"/>
                  <a:pt x="7436240" y="1735931"/>
                  <a:pt x="7404474" y="1749908"/>
                </a:cubicBezTo>
                <a:cubicBezTo>
                  <a:pt x="7372704" y="1763889"/>
                  <a:pt x="7331045" y="1778690"/>
                  <a:pt x="7331045" y="1778690"/>
                </a:cubicBezTo>
                <a:lnTo>
                  <a:pt x="7343926" y="1797543"/>
                </a:lnTo>
                <a:cubicBezTo>
                  <a:pt x="7335204" y="1795056"/>
                  <a:pt x="7326197" y="1793730"/>
                  <a:pt x="7317134" y="1793594"/>
                </a:cubicBezTo>
                <a:cubicBezTo>
                  <a:pt x="7303228" y="1793594"/>
                  <a:pt x="7292234" y="1809459"/>
                  <a:pt x="7292234" y="1809459"/>
                </a:cubicBezTo>
                <a:lnTo>
                  <a:pt x="7320052" y="1805473"/>
                </a:lnTo>
                <a:cubicBezTo>
                  <a:pt x="7320052" y="1805473"/>
                  <a:pt x="7311125" y="1810452"/>
                  <a:pt x="7293227" y="1827318"/>
                </a:cubicBezTo>
                <a:cubicBezTo>
                  <a:pt x="7282604" y="1837276"/>
                  <a:pt x="7267752" y="1841361"/>
                  <a:pt x="7253527" y="1838236"/>
                </a:cubicBezTo>
                <a:cubicBezTo>
                  <a:pt x="7257560" y="1829412"/>
                  <a:pt x="7262557" y="1821061"/>
                  <a:pt x="7268431" y="1813337"/>
                </a:cubicBezTo>
                <a:cubicBezTo>
                  <a:pt x="7280351" y="1796437"/>
                  <a:pt x="7306141" y="1779580"/>
                  <a:pt x="7306141" y="1779580"/>
                </a:cubicBezTo>
                <a:cubicBezTo>
                  <a:pt x="7298998" y="1780269"/>
                  <a:pt x="7291986" y="1781931"/>
                  <a:pt x="7285293" y="1784522"/>
                </a:cubicBezTo>
                <a:cubicBezTo>
                  <a:pt x="7270389" y="1789501"/>
                  <a:pt x="7240613" y="1786512"/>
                  <a:pt x="7240613" y="1786512"/>
                </a:cubicBezTo>
                <a:lnTo>
                  <a:pt x="7271386" y="1775594"/>
                </a:lnTo>
                <a:cubicBezTo>
                  <a:pt x="7271386" y="1775594"/>
                  <a:pt x="7245592" y="1751299"/>
                  <a:pt x="7221756" y="1743828"/>
                </a:cubicBezTo>
                <a:cubicBezTo>
                  <a:pt x="7197924" y="1736357"/>
                  <a:pt x="7157723" y="1754250"/>
                  <a:pt x="7157723" y="1754250"/>
                </a:cubicBezTo>
                <a:lnTo>
                  <a:pt x="7202440" y="1754250"/>
                </a:lnTo>
                <a:cubicBezTo>
                  <a:pt x="7202440" y="1754250"/>
                  <a:pt x="7181592" y="1764671"/>
                  <a:pt x="7151816" y="1776587"/>
                </a:cubicBezTo>
                <a:cubicBezTo>
                  <a:pt x="7122041" y="1788508"/>
                  <a:pt x="7099699" y="1776587"/>
                  <a:pt x="7099699" y="1776587"/>
                </a:cubicBezTo>
                <a:cubicBezTo>
                  <a:pt x="7114608" y="1754250"/>
                  <a:pt x="7150322" y="1731945"/>
                  <a:pt x="7150322" y="1731945"/>
                </a:cubicBezTo>
                <a:cubicBezTo>
                  <a:pt x="7150322" y="1731945"/>
                  <a:pt x="7125029" y="1727463"/>
                  <a:pt x="7107137" y="1739378"/>
                </a:cubicBezTo>
                <a:cubicBezTo>
                  <a:pt x="7089240" y="1751299"/>
                  <a:pt x="7035665" y="1740873"/>
                  <a:pt x="7035665" y="1752788"/>
                </a:cubicBezTo>
                <a:cubicBezTo>
                  <a:pt x="7035665" y="1764709"/>
                  <a:pt x="7052064" y="1800423"/>
                  <a:pt x="7052064" y="1800423"/>
                </a:cubicBezTo>
                <a:lnTo>
                  <a:pt x="7011862" y="1798929"/>
                </a:lnTo>
                <a:cubicBezTo>
                  <a:pt x="7011862" y="1798929"/>
                  <a:pt x="7017806" y="1791491"/>
                  <a:pt x="7019300" y="1766166"/>
                </a:cubicBezTo>
                <a:cubicBezTo>
                  <a:pt x="7020794" y="1740840"/>
                  <a:pt x="6974616" y="1709608"/>
                  <a:pt x="6974616" y="1709608"/>
                </a:cubicBezTo>
                <a:cubicBezTo>
                  <a:pt x="6974616" y="1709608"/>
                  <a:pt x="6964194" y="1769154"/>
                  <a:pt x="6968676" y="1784058"/>
                </a:cubicBezTo>
                <a:cubicBezTo>
                  <a:pt x="6973159" y="1798962"/>
                  <a:pt x="6992475" y="1804906"/>
                  <a:pt x="6992475" y="1804906"/>
                </a:cubicBezTo>
                <a:lnTo>
                  <a:pt x="6992475" y="1851150"/>
                </a:lnTo>
                <a:cubicBezTo>
                  <a:pt x="6992475" y="1851150"/>
                  <a:pt x="6982054" y="1834784"/>
                  <a:pt x="6968676" y="1815398"/>
                </a:cubicBezTo>
                <a:cubicBezTo>
                  <a:pt x="6955299" y="1796011"/>
                  <a:pt x="6906133" y="1784166"/>
                  <a:pt x="6906133" y="1784166"/>
                </a:cubicBezTo>
                <a:lnTo>
                  <a:pt x="6916559" y="1797543"/>
                </a:lnTo>
                <a:cubicBezTo>
                  <a:pt x="6926981" y="1810953"/>
                  <a:pt x="6925486" y="1895829"/>
                  <a:pt x="6925486" y="1895829"/>
                </a:cubicBezTo>
                <a:lnTo>
                  <a:pt x="6909088" y="1855632"/>
                </a:lnTo>
                <a:cubicBezTo>
                  <a:pt x="6892723" y="1815398"/>
                  <a:pt x="6842099" y="1746919"/>
                  <a:pt x="6842099" y="1746919"/>
                </a:cubicBezTo>
                <a:lnTo>
                  <a:pt x="6926981" y="1775201"/>
                </a:lnTo>
                <a:cubicBezTo>
                  <a:pt x="6912320" y="1763847"/>
                  <a:pt x="6896306" y="1754348"/>
                  <a:pt x="6879313" y="1746919"/>
                </a:cubicBezTo>
                <a:cubicBezTo>
                  <a:pt x="6854015" y="1736498"/>
                  <a:pt x="6748286" y="1705228"/>
                  <a:pt x="6725948" y="1684385"/>
                </a:cubicBezTo>
                <a:cubicBezTo>
                  <a:pt x="6703606" y="1663542"/>
                  <a:pt x="6666393" y="1644188"/>
                  <a:pt x="6666393" y="1644188"/>
                </a:cubicBezTo>
                <a:cubicBezTo>
                  <a:pt x="6666393" y="1644188"/>
                  <a:pt x="6694674" y="1679940"/>
                  <a:pt x="6697662" y="1693312"/>
                </a:cubicBezTo>
                <a:cubicBezTo>
                  <a:pt x="6700651" y="1706690"/>
                  <a:pt x="6676814" y="1723088"/>
                  <a:pt x="6676814" y="1723088"/>
                </a:cubicBezTo>
                <a:lnTo>
                  <a:pt x="6666393" y="1693312"/>
                </a:lnTo>
                <a:cubicBezTo>
                  <a:pt x="6655971" y="1663542"/>
                  <a:pt x="6623704" y="1616904"/>
                  <a:pt x="6623704" y="1616904"/>
                </a:cubicBezTo>
                <a:cubicBezTo>
                  <a:pt x="6623704" y="1616904"/>
                  <a:pt x="6631137" y="1556857"/>
                  <a:pt x="6629680" y="1531531"/>
                </a:cubicBezTo>
                <a:cubicBezTo>
                  <a:pt x="6628219" y="1506201"/>
                  <a:pt x="6623704" y="1474936"/>
                  <a:pt x="6623704" y="1474936"/>
                </a:cubicBezTo>
                <a:cubicBezTo>
                  <a:pt x="6630360" y="1475577"/>
                  <a:pt x="6636706" y="1478041"/>
                  <a:pt x="6642060" y="1482046"/>
                </a:cubicBezTo>
                <a:cubicBezTo>
                  <a:pt x="6652482" y="1488987"/>
                  <a:pt x="6676814" y="1516271"/>
                  <a:pt x="6676814" y="1516271"/>
                </a:cubicBezTo>
                <a:lnTo>
                  <a:pt x="6667390" y="1495423"/>
                </a:lnTo>
                <a:lnTo>
                  <a:pt x="6705597" y="1536154"/>
                </a:lnTo>
                <a:cubicBezTo>
                  <a:pt x="6727939" y="1559953"/>
                  <a:pt x="6729930" y="1613560"/>
                  <a:pt x="6729930" y="1613560"/>
                </a:cubicBezTo>
                <a:cubicBezTo>
                  <a:pt x="6729930" y="1613560"/>
                  <a:pt x="6734379" y="1577349"/>
                  <a:pt x="6726374" y="1545578"/>
                </a:cubicBezTo>
                <a:cubicBezTo>
                  <a:pt x="6718370" y="1513817"/>
                  <a:pt x="6672369" y="1473971"/>
                  <a:pt x="6672369" y="1473971"/>
                </a:cubicBezTo>
                <a:lnTo>
                  <a:pt x="6700829" y="1491334"/>
                </a:lnTo>
                <a:cubicBezTo>
                  <a:pt x="6700829" y="1491334"/>
                  <a:pt x="6677493" y="1459568"/>
                  <a:pt x="6665254" y="1447647"/>
                </a:cubicBezTo>
                <a:cubicBezTo>
                  <a:pt x="6657896" y="1440401"/>
                  <a:pt x="6654397" y="1430097"/>
                  <a:pt x="6655826" y="1419867"/>
                </a:cubicBezTo>
                <a:lnTo>
                  <a:pt x="6668739" y="1426308"/>
                </a:lnTo>
                <a:cubicBezTo>
                  <a:pt x="6681657" y="1432781"/>
                  <a:pt x="6716374" y="1497273"/>
                  <a:pt x="6716374" y="1497273"/>
                </a:cubicBezTo>
                <a:cubicBezTo>
                  <a:pt x="6713489" y="1477610"/>
                  <a:pt x="6707105" y="1458622"/>
                  <a:pt x="6697522" y="1441212"/>
                </a:cubicBezTo>
                <a:cubicBezTo>
                  <a:pt x="6688234" y="1425071"/>
                  <a:pt x="6675325" y="1411315"/>
                  <a:pt x="6659812" y="1401015"/>
                </a:cubicBezTo>
                <a:cubicBezTo>
                  <a:pt x="6663774" y="1392780"/>
                  <a:pt x="6667254" y="1384326"/>
                  <a:pt x="6670233" y="1375684"/>
                </a:cubicBezTo>
                <a:cubicBezTo>
                  <a:pt x="6670233" y="1375684"/>
                  <a:pt x="6646898" y="1389595"/>
                  <a:pt x="6623062" y="1389099"/>
                </a:cubicBezTo>
                <a:cubicBezTo>
                  <a:pt x="6599226" y="1388598"/>
                  <a:pt x="6600720" y="1374691"/>
                  <a:pt x="6600720" y="1374691"/>
                </a:cubicBezTo>
                <a:lnTo>
                  <a:pt x="6616622" y="1371131"/>
                </a:lnTo>
                <a:cubicBezTo>
                  <a:pt x="6607769" y="1368462"/>
                  <a:pt x="6599371" y="1364452"/>
                  <a:pt x="6591722" y="1359253"/>
                </a:cubicBezTo>
                <a:cubicBezTo>
                  <a:pt x="6581146" y="1351431"/>
                  <a:pt x="6571343" y="1342616"/>
                  <a:pt x="6562443" y="1332930"/>
                </a:cubicBezTo>
                <a:lnTo>
                  <a:pt x="6569877" y="1324995"/>
                </a:lnTo>
                <a:cubicBezTo>
                  <a:pt x="6577347" y="1317061"/>
                  <a:pt x="6592219" y="1320016"/>
                  <a:pt x="6602144" y="1311084"/>
                </a:cubicBezTo>
                <a:cubicBezTo>
                  <a:pt x="6612069" y="1302157"/>
                  <a:pt x="6622992" y="1304147"/>
                  <a:pt x="6650313" y="1306143"/>
                </a:cubicBezTo>
                <a:cubicBezTo>
                  <a:pt x="6677634" y="1308133"/>
                  <a:pt x="6697948" y="1334424"/>
                  <a:pt x="6697948" y="1334424"/>
                </a:cubicBezTo>
                <a:cubicBezTo>
                  <a:pt x="6697948" y="1334424"/>
                  <a:pt x="6690013" y="1318058"/>
                  <a:pt x="6667175" y="1298672"/>
                </a:cubicBezTo>
                <a:cubicBezTo>
                  <a:pt x="6644336" y="1279285"/>
                  <a:pt x="6627474" y="1286292"/>
                  <a:pt x="6599193" y="1283304"/>
                </a:cubicBezTo>
                <a:cubicBezTo>
                  <a:pt x="6570907" y="1280316"/>
                  <a:pt x="6560949" y="1292728"/>
                  <a:pt x="6534658" y="1296714"/>
                </a:cubicBezTo>
                <a:cubicBezTo>
                  <a:pt x="6508368" y="1300700"/>
                  <a:pt x="6482541" y="1287290"/>
                  <a:pt x="6482541" y="1287290"/>
                </a:cubicBezTo>
                <a:cubicBezTo>
                  <a:pt x="6484124" y="1280081"/>
                  <a:pt x="6487543" y="1273402"/>
                  <a:pt x="6492466" y="1267899"/>
                </a:cubicBezTo>
                <a:cubicBezTo>
                  <a:pt x="6500401" y="1259472"/>
                  <a:pt x="6527684" y="1248550"/>
                  <a:pt x="6537150" y="1230690"/>
                </a:cubicBezTo>
                <a:cubicBezTo>
                  <a:pt x="6546612" y="1212835"/>
                  <a:pt x="6551380" y="1160221"/>
                  <a:pt x="6539103" y="1115546"/>
                </a:cubicBezTo>
                <a:cubicBezTo>
                  <a:pt x="6526832" y="1070866"/>
                  <a:pt x="6498405" y="1047958"/>
                  <a:pt x="6470620" y="1028210"/>
                </a:cubicBezTo>
                <a:cubicBezTo>
                  <a:pt x="6442840" y="1008472"/>
                  <a:pt x="6434016" y="993742"/>
                  <a:pt x="6434016" y="993742"/>
                </a:cubicBezTo>
                <a:lnTo>
                  <a:pt x="6454363" y="1005657"/>
                </a:lnTo>
                <a:cubicBezTo>
                  <a:pt x="6454363" y="1005657"/>
                  <a:pt x="6452409" y="1002102"/>
                  <a:pt x="6438498" y="981826"/>
                </a:cubicBezTo>
                <a:cubicBezTo>
                  <a:pt x="6424587" y="961549"/>
                  <a:pt x="6417154" y="960481"/>
                  <a:pt x="6417154" y="960481"/>
                </a:cubicBezTo>
                <a:lnTo>
                  <a:pt x="6414166" y="978266"/>
                </a:lnTo>
                <a:cubicBezTo>
                  <a:pt x="6406629" y="964837"/>
                  <a:pt x="6398001" y="952046"/>
                  <a:pt x="6388371" y="940027"/>
                </a:cubicBezTo>
                <a:cubicBezTo>
                  <a:pt x="6373964" y="922668"/>
                  <a:pt x="6365036" y="926617"/>
                  <a:pt x="6337251" y="910251"/>
                </a:cubicBezTo>
                <a:cubicBezTo>
                  <a:pt x="6309467" y="893891"/>
                  <a:pt x="6281148" y="892893"/>
                  <a:pt x="6258309" y="882968"/>
                </a:cubicBezTo>
                <a:cubicBezTo>
                  <a:pt x="6235471" y="873043"/>
                  <a:pt x="6225082" y="881474"/>
                  <a:pt x="6202243" y="882471"/>
                </a:cubicBezTo>
                <a:cubicBezTo>
                  <a:pt x="6189981" y="883385"/>
                  <a:pt x="6177662" y="881858"/>
                  <a:pt x="6165990" y="877989"/>
                </a:cubicBezTo>
                <a:lnTo>
                  <a:pt x="6197264" y="874040"/>
                </a:lnTo>
                <a:cubicBezTo>
                  <a:pt x="6184285" y="866082"/>
                  <a:pt x="6170468" y="859581"/>
                  <a:pt x="6156065" y="854654"/>
                </a:cubicBezTo>
                <a:cubicBezTo>
                  <a:pt x="6129774" y="845225"/>
                  <a:pt x="6124795" y="851094"/>
                  <a:pt x="6106439" y="857642"/>
                </a:cubicBezTo>
                <a:cubicBezTo>
                  <a:pt x="6088083" y="864185"/>
                  <a:pt x="6078655" y="865576"/>
                  <a:pt x="6056631" y="865075"/>
                </a:cubicBezTo>
                <a:cubicBezTo>
                  <a:pt x="6043071" y="864949"/>
                  <a:pt x="6029605" y="867366"/>
                  <a:pt x="6016930" y="872190"/>
                </a:cubicBezTo>
                <a:cubicBezTo>
                  <a:pt x="6016930" y="872190"/>
                  <a:pt x="6022874" y="876139"/>
                  <a:pt x="6032299" y="882612"/>
                </a:cubicBezTo>
                <a:cubicBezTo>
                  <a:pt x="6041727" y="889090"/>
                  <a:pt x="6046209" y="903956"/>
                  <a:pt x="6046209" y="903956"/>
                </a:cubicBezTo>
                <a:cubicBezTo>
                  <a:pt x="6036982" y="896673"/>
                  <a:pt x="6027375" y="889881"/>
                  <a:pt x="6017432" y="883609"/>
                </a:cubicBezTo>
                <a:cubicBezTo>
                  <a:pt x="5999642" y="872190"/>
                  <a:pt x="5975735" y="874185"/>
                  <a:pt x="5955885" y="880054"/>
                </a:cubicBezTo>
                <a:cubicBezTo>
                  <a:pt x="5938096" y="885389"/>
                  <a:pt x="5935819" y="895919"/>
                  <a:pt x="5935571" y="898017"/>
                </a:cubicBezTo>
                <a:cubicBezTo>
                  <a:pt x="5935571" y="897305"/>
                  <a:pt x="5935857" y="895244"/>
                  <a:pt x="5936531" y="888982"/>
                </a:cubicBezTo>
                <a:cubicBezTo>
                  <a:pt x="5937529" y="879553"/>
                  <a:pt x="5951899" y="857712"/>
                  <a:pt x="5951899" y="857712"/>
                </a:cubicBezTo>
                <a:cubicBezTo>
                  <a:pt x="5941749" y="864860"/>
                  <a:pt x="5933149" y="873984"/>
                  <a:pt x="5926606" y="884532"/>
                </a:cubicBezTo>
                <a:cubicBezTo>
                  <a:pt x="5914189" y="903390"/>
                  <a:pt x="5916180" y="904382"/>
                  <a:pt x="5896794" y="923240"/>
                </a:cubicBezTo>
                <a:cubicBezTo>
                  <a:pt x="5877407" y="942092"/>
                  <a:pt x="5873992" y="938603"/>
                  <a:pt x="5851650" y="948139"/>
                </a:cubicBezTo>
                <a:cubicBezTo>
                  <a:pt x="5829308" y="957671"/>
                  <a:pt x="5819383" y="976599"/>
                  <a:pt x="5811448" y="992318"/>
                </a:cubicBezTo>
                <a:cubicBezTo>
                  <a:pt x="5803514" y="1008042"/>
                  <a:pt x="5795546" y="1006725"/>
                  <a:pt x="5781673" y="1017222"/>
                </a:cubicBezTo>
                <a:cubicBezTo>
                  <a:pt x="5767799" y="1027714"/>
                  <a:pt x="5769256" y="1038065"/>
                  <a:pt x="5761822" y="1044004"/>
                </a:cubicBezTo>
                <a:cubicBezTo>
                  <a:pt x="5754384" y="1049948"/>
                  <a:pt x="5752858" y="1036571"/>
                  <a:pt x="5752858" y="1036571"/>
                </a:cubicBezTo>
                <a:cubicBezTo>
                  <a:pt x="5752858" y="1036571"/>
                  <a:pt x="5737987" y="1054927"/>
                  <a:pt x="5719630" y="1063855"/>
                </a:cubicBezTo>
                <a:cubicBezTo>
                  <a:pt x="5701274" y="1072787"/>
                  <a:pt x="5699780" y="1083705"/>
                  <a:pt x="5699780" y="1083705"/>
                </a:cubicBezTo>
                <a:cubicBezTo>
                  <a:pt x="5699780" y="1083705"/>
                  <a:pt x="5693804" y="1081251"/>
                  <a:pt x="5696220" y="1069475"/>
                </a:cubicBezTo>
                <a:cubicBezTo>
                  <a:pt x="5698641" y="1057700"/>
                  <a:pt x="5693232" y="1040665"/>
                  <a:pt x="5693232" y="1040665"/>
                </a:cubicBezTo>
                <a:cubicBezTo>
                  <a:pt x="5693232" y="1040665"/>
                  <a:pt x="5682309" y="1095265"/>
                  <a:pt x="5673878" y="1107682"/>
                </a:cubicBezTo>
                <a:cubicBezTo>
                  <a:pt x="5665447" y="1120099"/>
                  <a:pt x="5656519" y="1122089"/>
                  <a:pt x="5648978" y="1147382"/>
                </a:cubicBezTo>
                <a:cubicBezTo>
                  <a:pt x="5641433" y="1172671"/>
                  <a:pt x="5643536" y="1201987"/>
                  <a:pt x="5651465" y="1227777"/>
                </a:cubicBezTo>
                <a:cubicBezTo>
                  <a:pt x="5659400" y="1253566"/>
                  <a:pt x="5687719" y="1272953"/>
                  <a:pt x="5687719" y="1272953"/>
                </a:cubicBezTo>
                <a:lnTo>
                  <a:pt x="5682740" y="1290311"/>
                </a:lnTo>
                <a:cubicBezTo>
                  <a:pt x="5680342" y="1298208"/>
                  <a:pt x="5680000" y="1306578"/>
                  <a:pt x="5681742" y="1314644"/>
                </a:cubicBezTo>
                <a:cubicBezTo>
                  <a:pt x="5681742" y="1314644"/>
                  <a:pt x="5679288" y="1340930"/>
                  <a:pt x="5679752" y="1357829"/>
                </a:cubicBezTo>
                <a:cubicBezTo>
                  <a:pt x="5680210" y="1374724"/>
                  <a:pt x="5691667" y="1394040"/>
                  <a:pt x="5698140" y="1425806"/>
                </a:cubicBezTo>
                <a:cubicBezTo>
                  <a:pt x="5704618" y="1457573"/>
                  <a:pt x="5708065" y="1493395"/>
                  <a:pt x="5708065" y="1493395"/>
                </a:cubicBezTo>
                <a:lnTo>
                  <a:pt x="5690669" y="1472552"/>
                </a:lnTo>
                <a:lnTo>
                  <a:pt x="5690669" y="1488912"/>
                </a:lnTo>
                <a:cubicBezTo>
                  <a:pt x="5690669" y="1501329"/>
                  <a:pt x="5702089" y="1528046"/>
                  <a:pt x="5710061" y="1537540"/>
                </a:cubicBezTo>
                <a:cubicBezTo>
                  <a:pt x="5718028" y="1547039"/>
                  <a:pt x="5744281" y="1561873"/>
                  <a:pt x="5753213" y="1567812"/>
                </a:cubicBezTo>
                <a:cubicBezTo>
                  <a:pt x="5759162" y="1571414"/>
                  <a:pt x="5766183" y="1572824"/>
                  <a:pt x="5773064" y="1571798"/>
                </a:cubicBezTo>
                <a:cubicBezTo>
                  <a:pt x="5783265" y="1578393"/>
                  <a:pt x="5789724" y="1589447"/>
                  <a:pt x="5790460" y="1601574"/>
                </a:cubicBezTo>
                <a:cubicBezTo>
                  <a:pt x="5791954" y="1622417"/>
                  <a:pt x="5773560" y="1753430"/>
                  <a:pt x="5776053" y="1759407"/>
                </a:cubicBezTo>
                <a:cubicBezTo>
                  <a:pt x="5778544" y="1765383"/>
                  <a:pt x="5795902" y="1776269"/>
                  <a:pt x="5812301" y="1776269"/>
                </a:cubicBezTo>
                <a:cubicBezTo>
                  <a:pt x="5828704" y="1776269"/>
                  <a:pt x="5846526" y="1771322"/>
                  <a:pt x="5852999" y="1773777"/>
                </a:cubicBezTo>
                <a:cubicBezTo>
                  <a:pt x="5859477" y="1776236"/>
                  <a:pt x="5856947" y="1782742"/>
                  <a:pt x="5859936" y="1788686"/>
                </a:cubicBezTo>
                <a:cubicBezTo>
                  <a:pt x="5862924" y="1794625"/>
                  <a:pt x="5870859" y="1807037"/>
                  <a:pt x="5870859" y="1807037"/>
                </a:cubicBezTo>
                <a:lnTo>
                  <a:pt x="5817748" y="1836316"/>
                </a:lnTo>
                <a:lnTo>
                  <a:pt x="5851505" y="1799107"/>
                </a:lnTo>
                <a:cubicBezTo>
                  <a:pt x="5838479" y="1805384"/>
                  <a:pt x="5825884" y="1812513"/>
                  <a:pt x="5813795" y="1820452"/>
                </a:cubicBezTo>
                <a:cubicBezTo>
                  <a:pt x="5789462" y="1835820"/>
                  <a:pt x="5778043" y="1869576"/>
                  <a:pt x="5768118" y="1898354"/>
                </a:cubicBezTo>
                <a:cubicBezTo>
                  <a:pt x="5758192" y="1927132"/>
                  <a:pt x="5740333" y="1955947"/>
                  <a:pt x="5727419" y="2022430"/>
                </a:cubicBezTo>
                <a:cubicBezTo>
                  <a:pt x="5714506" y="2088918"/>
                  <a:pt x="5752323" y="2169345"/>
                  <a:pt x="5779041" y="2207088"/>
                </a:cubicBezTo>
                <a:cubicBezTo>
                  <a:pt x="5805757" y="2244830"/>
                  <a:pt x="5853500" y="2327182"/>
                  <a:pt x="5864418" y="2346035"/>
                </a:cubicBezTo>
                <a:cubicBezTo>
                  <a:pt x="5875342" y="2364888"/>
                  <a:pt x="5880287" y="2360939"/>
                  <a:pt x="5893201" y="2362897"/>
                </a:cubicBezTo>
                <a:cubicBezTo>
                  <a:pt x="5906114" y="2364855"/>
                  <a:pt x="5893201" y="2383745"/>
                  <a:pt x="5899140" y="2397651"/>
                </a:cubicBezTo>
                <a:cubicBezTo>
                  <a:pt x="5905084" y="2411558"/>
                  <a:pt x="5932901" y="2392705"/>
                  <a:pt x="5932901" y="2392705"/>
                </a:cubicBezTo>
                <a:cubicBezTo>
                  <a:pt x="5932901" y="2392705"/>
                  <a:pt x="5905618" y="2431408"/>
                  <a:pt x="5911060" y="2437352"/>
                </a:cubicBezTo>
                <a:cubicBezTo>
                  <a:pt x="5916503" y="2443291"/>
                  <a:pt x="5939342" y="2432406"/>
                  <a:pt x="5939342" y="2432406"/>
                </a:cubicBezTo>
                <a:cubicBezTo>
                  <a:pt x="5939342" y="2432406"/>
                  <a:pt x="5917998" y="2461184"/>
                  <a:pt x="5921983" y="2473100"/>
                </a:cubicBezTo>
                <a:cubicBezTo>
                  <a:pt x="5925965" y="2485020"/>
                  <a:pt x="6011811" y="2651251"/>
                  <a:pt x="6029206" y="2682516"/>
                </a:cubicBezTo>
                <a:cubicBezTo>
                  <a:pt x="6046603" y="2713785"/>
                  <a:pt x="6061474" y="2723247"/>
                  <a:pt x="6070401" y="2741107"/>
                </a:cubicBezTo>
                <a:cubicBezTo>
                  <a:pt x="6079821" y="2758212"/>
                  <a:pt x="6090088" y="2774830"/>
                  <a:pt x="6101174" y="2790906"/>
                </a:cubicBezTo>
                <a:lnTo>
                  <a:pt x="6072715" y="2769065"/>
                </a:lnTo>
                <a:cubicBezTo>
                  <a:pt x="6072715" y="2769065"/>
                  <a:pt x="6083633" y="2825163"/>
                  <a:pt x="6093558" y="2868311"/>
                </a:cubicBezTo>
                <a:cubicBezTo>
                  <a:pt x="6103488" y="2911464"/>
                  <a:pt x="6118889" y="3005301"/>
                  <a:pt x="6120383" y="3043545"/>
                </a:cubicBezTo>
                <a:cubicBezTo>
                  <a:pt x="6121877" y="3081784"/>
                  <a:pt x="6126327" y="3224680"/>
                  <a:pt x="6134257" y="3276296"/>
                </a:cubicBezTo>
                <a:cubicBezTo>
                  <a:pt x="6142191" y="3327913"/>
                  <a:pt x="6167025" y="3375543"/>
                  <a:pt x="6181433" y="3398382"/>
                </a:cubicBezTo>
                <a:cubicBezTo>
                  <a:pt x="6195840" y="3421216"/>
                  <a:pt x="6247920" y="3547784"/>
                  <a:pt x="6257846" y="3569629"/>
                </a:cubicBezTo>
                <a:cubicBezTo>
                  <a:pt x="6267771" y="3591466"/>
                  <a:pt x="6295092" y="3626543"/>
                  <a:pt x="6295092" y="3626543"/>
                </a:cubicBezTo>
                <a:cubicBezTo>
                  <a:pt x="6295092" y="3626543"/>
                  <a:pt x="6298085" y="3626543"/>
                  <a:pt x="6301036" y="3620103"/>
                </a:cubicBezTo>
                <a:cubicBezTo>
                  <a:pt x="6303987" y="3613667"/>
                  <a:pt x="6297087" y="3604702"/>
                  <a:pt x="6297087" y="3604702"/>
                </a:cubicBezTo>
                <a:cubicBezTo>
                  <a:pt x="6310961" y="3611639"/>
                  <a:pt x="6346891" y="3619606"/>
                  <a:pt x="6346891" y="3619606"/>
                </a:cubicBezTo>
                <a:cubicBezTo>
                  <a:pt x="6346891" y="3619606"/>
                  <a:pt x="6288333" y="3639457"/>
                  <a:pt x="6300216" y="3659307"/>
                </a:cubicBezTo>
                <a:cubicBezTo>
                  <a:pt x="6312099" y="3679157"/>
                  <a:pt x="6374676" y="3762465"/>
                  <a:pt x="6374676" y="3762465"/>
                </a:cubicBezTo>
                <a:cubicBezTo>
                  <a:pt x="6374676" y="3762465"/>
                  <a:pt x="6277415" y="3720773"/>
                  <a:pt x="6259518" y="3691003"/>
                </a:cubicBezTo>
                <a:cubicBezTo>
                  <a:pt x="6241625" y="3661227"/>
                  <a:pt x="6260515" y="3642337"/>
                  <a:pt x="6260515" y="3642337"/>
                </a:cubicBezTo>
                <a:lnTo>
                  <a:pt x="6243653" y="3651302"/>
                </a:lnTo>
                <a:cubicBezTo>
                  <a:pt x="6226791" y="3660230"/>
                  <a:pt x="6239667" y="3680080"/>
                  <a:pt x="6239667" y="3680080"/>
                </a:cubicBezTo>
                <a:cubicBezTo>
                  <a:pt x="6239667" y="3680080"/>
                  <a:pt x="6215869" y="3712844"/>
                  <a:pt x="6189044" y="3734685"/>
                </a:cubicBezTo>
                <a:cubicBezTo>
                  <a:pt x="6171625" y="3748446"/>
                  <a:pt x="6152219" y="3759481"/>
                  <a:pt x="6131484" y="3767411"/>
                </a:cubicBezTo>
                <a:cubicBezTo>
                  <a:pt x="6131484" y="3767411"/>
                  <a:pt x="6165208" y="3768409"/>
                  <a:pt x="6188046" y="3778334"/>
                </a:cubicBezTo>
                <a:cubicBezTo>
                  <a:pt x="6210890" y="3788259"/>
                  <a:pt x="6240665" y="3819027"/>
                  <a:pt x="6240665" y="3819027"/>
                </a:cubicBezTo>
                <a:cubicBezTo>
                  <a:pt x="6240665" y="3819027"/>
                  <a:pt x="6098720" y="3786301"/>
                  <a:pt x="6072893" y="3795228"/>
                </a:cubicBezTo>
                <a:cubicBezTo>
                  <a:pt x="6047061" y="3804156"/>
                  <a:pt x="5983562" y="3842859"/>
                  <a:pt x="5983562" y="3842859"/>
                </a:cubicBezTo>
                <a:cubicBezTo>
                  <a:pt x="5983562" y="3842859"/>
                  <a:pt x="6009389" y="3842859"/>
                  <a:pt x="6051155" y="3856770"/>
                </a:cubicBezTo>
                <a:cubicBezTo>
                  <a:pt x="6092921" y="3870676"/>
                  <a:pt x="6221916" y="3905398"/>
                  <a:pt x="6221916" y="3905398"/>
                </a:cubicBezTo>
                <a:cubicBezTo>
                  <a:pt x="6221916" y="3905398"/>
                  <a:pt x="5956879" y="3863707"/>
                  <a:pt x="5924115" y="3879571"/>
                </a:cubicBezTo>
                <a:cubicBezTo>
                  <a:pt x="5891350" y="3895435"/>
                  <a:pt x="5830802" y="3939155"/>
                  <a:pt x="5830802" y="3939155"/>
                </a:cubicBezTo>
                <a:lnTo>
                  <a:pt x="5884414" y="3965942"/>
                </a:lnTo>
                <a:cubicBezTo>
                  <a:pt x="5884414" y="3965942"/>
                  <a:pt x="5822867" y="3948153"/>
                  <a:pt x="5806966" y="3948153"/>
                </a:cubicBezTo>
                <a:cubicBezTo>
                  <a:pt x="5791064" y="3948153"/>
                  <a:pt x="5768263" y="3969998"/>
                  <a:pt x="5750403" y="3975937"/>
                </a:cubicBezTo>
                <a:cubicBezTo>
                  <a:pt x="5732543" y="3981877"/>
                  <a:pt x="5722581" y="4002757"/>
                  <a:pt x="5722581" y="4002757"/>
                </a:cubicBezTo>
                <a:cubicBezTo>
                  <a:pt x="5722581" y="4002757"/>
                  <a:pt x="5660042" y="4046406"/>
                  <a:pt x="5549863" y="4118866"/>
                </a:cubicBezTo>
                <a:cubicBezTo>
                  <a:pt x="5439688" y="4191330"/>
                  <a:pt x="5387070" y="4279692"/>
                  <a:pt x="5373163" y="4295556"/>
                </a:cubicBezTo>
                <a:cubicBezTo>
                  <a:pt x="5359253" y="4311421"/>
                  <a:pt x="5276895" y="4357098"/>
                  <a:pt x="5234206" y="4403768"/>
                </a:cubicBezTo>
                <a:cubicBezTo>
                  <a:pt x="5191513" y="4450438"/>
                  <a:pt x="5129971" y="4571493"/>
                  <a:pt x="5114069" y="4590383"/>
                </a:cubicBezTo>
                <a:cubicBezTo>
                  <a:pt x="5098163" y="4609273"/>
                  <a:pt x="5094214" y="4644951"/>
                  <a:pt x="5096280" y="4673766"/>
                </a:cubicBezTo>
                <a:cubicBezTo>
                  <a:pt x="5098341" y="4702581"/>
                  <a:pt x="5119119" y="4782938"/>
                  <a:pt x="5138969" y="4805776"/>
                </a:cubicBezTo>
                <a:cubicBezTo>
                  <a:pt x="5158819" y="4828615"/>
                  <a:pt x="5197527" y="4911000"/>
                  <a:pt x="5197527" y="4911000"/>
                </a:cubicBezTo>
                <a:cubicBezTo>
                  <a:pt x="5194543" y="4921665"/>
                  <a:pt x="5192885" y="4932658"/>
                  <a:pt x="5192581" y="4943726"/>
                </a:cubicBezTo>
                <a:cubicBezTo>
                  <a:pt x="5192581" y="4959628"/>
                  <a:pt x="5210370" y="4996336"/>
                  <a:pt x="5226309" y="5013235"/>
                </a:cubicBezTo>
                <a:cubicBezTo>
                  <a:pt x="5242244" y="5030130"/>
                  <a:pt x="5247153" y="5063854"/>
                  <a:pt x="5261064" y="5146243"/>
                </a:cubicBezTo>
                <a:cubicBezTo>
                  <a:pt x="5274975" y="5228628"/>
                  <a:pt x="5332535" y="5434096"/>
                  <a:pt x="5332535" y="5434096"/>
                </a:cubicBezTo>
                <a:lnTo>
                  <a:pt x="5402334" y="5454551"/>
                </a:lnTo>
                <a:cubicBezTo>
                  <a:pt x="5402334" y="5454551"/>
                  <a:pt x="5347762" y="5455548"/>
                  <a:pt x="5324924" y="5465469"/>
                </a:cubicBezTo>
                <a:cubicBezTo>
                  <a:pt x="5302080" y="5475394"/>
                  <a:pt x="5303078" y="5489300"/>
                  <a:pt x="5303078" y="5506162"/>
                </a:cubicBezTo>
                <a:cubicBezTo>
                  <a:pt x="5303078" y="5523024"/>
                  <a:pt x="5456054" y="5837702"/>
                  <a:pt x="5456054" y="5837702"/>
                </a:cubicBezTo>
                <a:cubicBezTo>
                  <a:pt x="5456054" y="5837702"/>
                  <a:pt x="5450110" y="5856554"/>
                  <a:pt x="5439192" y="5861500"/>
                </a:cubicBezTo>
                <a:cubicBezTo>
                  <a:pt x="5428269" y="5866447"/>
                  <a:pt x="5411407" y="5848624"/>
                  <a:pt x="5411407" y="5848624"/>
                </a:cubicBezTo>
                <a:cubicBezTo>
                  <a:pt x="5411407" y="5848624"/>
                  <a:pt x="5386503" y="5856554"/>
                  <a:pt x="5379636" y="5870465"/>
                </a:cubicBezTo>
                <a:cubicBezTo>
                  <a:pt x="5372770" y="5884372"/>
                  <a:pt x="5368713" y="5893266"/>
                  <a:pt x="5368713" y="5893266"/>
                </a:cubicBezTo>
                <a:cubicBezTo>
                  <a:pt x="5368713" y="5893266"/>
                  <a:pt x="5353809" y="5876404"/>
                  <a:pt x="5339898" y="5858550"/>
                </a:cubicBezTo>
                <a:cubicBezTo>
                  <a:pt x="5325987" y="5840690"/>
                  <a:pt x="5312113" y="5843641"/>
                  <a:pt x="5312113" y="5843641"/>
                </a:cubicBezTo>
                <a:cubicBezTo>
                  <a:pt x="5312113" y="5843641"/>
                  <a:pt x="5312113" y="5829772"/>
                  <a:pt x="5304179" y="5804938"/>
                </a:cubicBezTo>
                <a:cubicBezTo>
                  <a:pt x="5296249" y="5780109"/>
                  <a:pt x="5275402" y="5747382"/>
                  <a:pt x="5262488" y="5744464"/>
                </a:cubicBezTo>
                <a:cubicBezTo>
                  <a:pt x="5249574" y="5741546"/>
                  <a:pt x="5230717" y="5748417"/>
                  <a:pt x="5230717" y="5760333"/>
                </a:cubicBezTo>
                <a:cubicBezTo>
                  <a:pt x="5230717" y="5772244"/>
                  <a:pt x="5268427" y="5839767"/>
                  <a:pt x="5268427" y="5839767"/>
                </a:cubicBezTo>
                <a:cubicBezTo>
                  <a:pt x="5257036" y="5842503"/>
                  <a:pt x="5245410" y="5844156"/>
                  <a:pt x="5233705" y="5844709"/>
                </a:cubicBezTo>
                <a:cubicBezTo>
                  <a:pt x="5213855" y="5845706"/>
                  <a:pt x="5186037" y="5843716"/>
                  <a:pt x="5171166" y="5839767"/>
                </a:cubicBezTo>
                <a:cubicBezTo>
                  <a:pt x="5156295" y="5835814"/>
                  <a:pt x="5152309" y="5854634"/>
                  <a:pt x="5156262" y="5861571"/>
                </a:cubicBezTo>
                <a:cubicBezTo>
                  <a:pt x="5160211" y="5868507"/>
                  <a:pt x="5240642" y="5875482"/>
                  <a:pt x="5271415" y="5879355"/>
                </a:cubicBezTo>
                <a:cubicBezTo>
                  <a:pt x="5302188" y="5883234"/>
                  <a:pt x="5298240" y="5892269"/>
                  <a:pt x="5298240" y="5892269"/>
                </a:cubicBezTo>
                <a:cubicBezTo>
                  <a:pt x="5279499" y="5894939"/>
                  <a:pt x="5260521" y="5895594"/>
                  <a:pt x="5241640" y="5894227"/>
                </a:cubicBezTo>
                <a:cubicBezTo>
                  <a:pt x="5206885" y="5892269"/>
                  <a:pt x="5191016" y="5914077"/>
                  <a:pt x="5173157" y="5907140"/>
                </a:cubicBezTo>
                <a:cubicBezTo>
                  <a:pt x="5155297" y="5900203"/>
                  <a:pt x="5133418" y="5907140"/>
                  <a:pt x="5133418" y="5907140"/>
                </a:cubicBezTo>
                <a:lnTo>
                  <a:pt x="5147330" y="5916068"/>
                </a:lnTo>
                <a:cubicBezTo>
                  <a:pt x="5132993" y="5916859"/>
                  <a:pt x="5118679" y="5914138"/>
                  <a:pt x="5105638" y="5908133"/>
                </a:cubicBezTo>
                <a:cubicBezTo>
                  <a:pt x="5084790" y="5898208"/>
                  <a:pt x="5038045" y="5905145"/>
                  <a:pt x="5013142" y="5907140"/>
                </a:cubicBezTo>
                <a:cubicBezTo>
                  <a:pt x="4988237" y="5909131"/>
                  <a:pt x="4935731" y="5892269"/>
                  <a:pt x="4935731" y="5892269"/>
                </a:cubicBezTo>
                <a:lnTo>
                  <a:pt x="4872264" y="5888536"/>
                </a:lnTo>
                <a:cubicBezTo>
                  <a:pt x="4872264" y="5888536"/>
                  <a:pt x="4900049" y="5910377"/>
                  <a:pt x="4916911" y="5917314"/>
                </a:cubicBezTo>
                <a:cubicBezTo>
                  <a:pt x="4933773" y="5924250"/>
                  <a:pt x="4971515" y="5924428"/>
                  <a:pt x="4971515" y="5924428"/>
                </a:cubicBezTo>
                <a:lnTo>
                  <a:pt x="4948677" y="5930400"/>
                </a:lnTo>
                <a:cubicBezTo>
                  <a:pt x="4954827" y="5946213"/>
                  <a:pt x="4957857" y="5963066"/>
                  <a:pt x="4957609" y="5980026"/>
                </a:cubicBezTo>
                <a:cubicBezTo>
                  <a:pt x="4957609" y="6009801"/>
                  <a:pt x="4934803" y="6031647"/>
                  <a:pt x="4934803" y="6031647"/>
                </a:cubicBezTo>
                <a:cubicBezTo>
                  <a:pt x="4934803" y="6031647"/>
                  <a:pt x="4884180" y="6005853"/>
                  <a:pt x="4806732" y="5952246"/>
                </a:cubicBezTo>
                <a:cubicBezTo>
                  <a:pt x="4729284" y="5898639"/>
                  <a:pt x="4681649" y="5861889"/>
                  <a:pt x="4681649" y="5861889"/>
                </a:cubicBezTo>
                <a:lnTo>
                  <a:pt x="4678698" y="5874803"/>
                </a:lnTo>
                <a:lnTo>
                  <a:pt x="4657850" y="5885725"/>
                </a:lnTo>
                <a:lnTo>
                  <a:pt x="4657850" y="5868863"/>
                </a:lnTo>
                <a:cubicBezTo>
                  <a:pt x="4650904" y="5874100"/>
                  <a:pt x="4644889" y="5880475"/>
                  <a:pt x="4640061" y="5887716"/>
                </a:cubicBezTo>
                <a:cubicBezTo>
                  <a:pt x="4632131" y="5899632"/>
                  <a:pt x="4646037" y="5934354"/>
                  <a:pt x="4646037" y="5934354"/>
                </a:cubicBezTo>
                <a:cubicBezTo>
                  <a:pt x="4691681" y="5973089"/>
                  <a:pt x="4753228" y="6054481"/>
                  <a:pt x="4753228" y="6054481"/>
                </a:cubicBezTo>
                <a:lnTo>
                  <a:pt x="4740347" y="6106097"/>
                </a:lnTo>
                <a:lnTo>
                  <a:pt x="4642056" y="6026696"/>
                </a:lnTo>
                <a:cubicBezTo>
                  <a:pt x="4642056" y="6026696"/>
                  <a:pt x="4565605" y="6065399"/>
                  <a:pt x="4542800" y="6067395"/>
                </a:cubicBezTo>
                <a:cubicBezTo>
                  <a:pt x="4519998" y="6069385"/>
                  <a:pt x="4383955" y="6050500"/>
                  <a:pt x="4369088" y="6026696"/>
                </a:cubicBezTo>
                <a:cubicBezTo>
                  <a:pt x="4354217" y="6002902"/>
                  <a:pt x="4326395" y="5902620"/>
                  <a:pt x="4326395" y="5902620"/>
                </a:cubicBezTo>
                <a:lnTo>
                  <a:pt x="4356170" y="5868863"/>
                </a:lnTo>
                <a:cubicBezTo>
                  <a:pt x="4356170" y="5868863"/>
                  <a:pt x="4240019" y="5891697"/>
                  <a:pt x="4205260" y="5908564"/>
                </a:cubicBezTo>
                <a:cubicBezTo>
                  <a:pt x="4183138" y="5919740"/>
                  <a:pt x="4163016" y="5934503"/>
                  <a:pt x="4145709" y="5952246"/>
                </a:cubicBezTo>
                <a:lnTo>
                  <a:pt x="4147700" y="5925426"/>
                </a:lnTo>
                <a:lnTo>
                  <a:pt x="4078224" y="6000874"/>
                </a:lnTo>
                <a:lnTo>
                  <a:pt x="4122871" y="5927417"/>
                </a:lnTo>
                <a:cubicBezTo>
                  <a:pt x="4074238" y="5960176"/>
                  <a:pt x="3882667" y="6134875"/>
                  <a:pt x="3925319" y="6373102"/>
                </a:cubicBezTo>
                <a:cubicBezTo>
                  <a:pt x="3967975" y="6611339"/>
                  <a:pt x="4151686" y="6708590"/>
                  <a:pt x="4161611" y="6712576"/>
                </a:cubicBezTo>
                <a:cubicBezTo>
                  <a:pt x="4171536" y="6716557"/>
                  <a:pt x="4171536" y="6704642"/>
                  <a:pt x="4171536" y="6704642"/>
                </a:cubicBezTo>
                <a:lnTo>
                  <a:pt x="4192384" y="6706637"/>
                </a:lnTo>
                <a:lnTo>
                  <a:pt x="4207256" y="6693719"/>
                </a:lnTo>
                <a:lnTo>
                  <a:pt x="4210244" y="6706637"/>
                </a:lnTo>
                <a:cubicBezTo>
                  <a:pt x="4213232" y="6719508"/>
                  <a:pt x="4225115" y="6729433"/>
                  <a:pt x="4225115" y="6729433"/>
                </a:cubicBezTo>
                <a:cubicBezTo>
                  <a:pt x="4226956" y="6721119"/>
                  <a:pt x="4229977" y="6713105"/>
                  <a:pt x="4234080" y="6705635"/>
                </a:cubicBezTo>
                <a:cubicBezTo>
                  <a:pt x="4241017" y="6692726"/>
                  <a:pt x="4247954" y="6688740"/>
                  <a:pt x="4247954" y="6688740"/>
                </a:cubicBezTo>
                <a:cubicBezTo>
                  <a:pt x="4247954" y="6688740"/>
                  <a:pt x="4266806" y="6698665"/>
                  <a:pt x="4274778" y="6701653"/>
                </a:cubicBezTo>
                <a:cubicBezTo>
                  <a:pt x="4282746" y="6704642"/>
                  <a:pt x="4292563" y="6719443"/>
                  <a:pt x="4292563" y="6719443"/>
                </a:cubicBezTo>
                <a:cubicBezTo>
                  <a:pt x="4292563" y="6719443"/>
                  <a:pt x="4313411" y="6713499"/>
                  <a:pt x="4319350" y="6708520"/>
                </a:cubicBezTo>
                <a:cubicBezTo>
                  <a:pt x="4322966" y="6705527"/>
                  <a:pt x="4326287" y="6702206"/>
                  <a:pt x="4329280" y="6698595"/>
                </a:cubicBezTo>
                <a:cubicBezTo>
                  <a:pt x="4329280" y="6698595"/>
                  <a:pt x="4337247" y="6694646"/>
                  <a:pt x="4348165" y="6702576"/>
                </a:cubicBezTo>
                <a:cubicBezTo>
                  <a:pt x="4353088" y="6706445"/>
                  <a:pt x="4358404" y="6709770"/>
                  <a:pt x="4364034" y="6712501"/>
                </a:cubicBezTo>
                <a:cubicBezTo>
                  <a:pt x="4369318" y="6708885"/>
                  <a:pt x="4373730" y="6704131"/>
                  <a:pt x="4376948" y="6698595"/>
                </a:cubicBezTo>
                <a:cubicBezTo>
                  <a:pt x="4379299" y="6693864"/>
                  <a:pt x="4383135" y="6690028"/>
                  <a:pt x="4387871" y="6687672"/>
                </a:cubicBezTo>
                <a:lnTo>
                  <a:pt x="4409712" y="6701583"/>
                </a:lnTo>
                <a:lnTo>
                  <a:pt x="4416827" y="6688670"/>
                </a:lnTo>
                <a:cubicBezTo>
                  <a:pt x="4424176" y="6693990"/>
                  <a:pt x="4432733" y="6697400"/>
                  <a:pt x="4441731" y="6698595"/>
                </a:cubicBezTo>
                <a:cubicBezTo>
                  <a:pt x="4454644" y="6699592"/>
                  <a:pt x="4466635" y="6688670"/>
                  <a:pt x="4466635" y="6688670"/>
                </a:cubicBezTo>
                <a:cubicBezTo>
                  <a:pt x="4466635" y="6688670"/>
                  <a:pt x="4497404" y="6689667"/>
                  <a:pt x="4505338" y="6686712"/>
                </a:cubicBezTo>
                <a:cubicBezTo>
                  <a:pt x="4513272" y="6683761"/>
                  <a:pt x="4521240" y="6668927"/>
                  <a:pt x="4521240" y="6668927"/>
                </a:cubicBezTo>
                <a:cubicBezTo>
                  <a:pt x="4521240" y="6668927"/>
                  <a:pt x="4525188" y="6677854"/>
                  <a:pt x="4539029" y="6689775"/>
                </a:cubicBezTo>
                <a:cubicBezTo>
                  <a:pt x="4552870" y="6701691"/>
                  <a:pt x="4556819" y="6701691"/>
                  <a:pt x="4556819" y="6701691"/>
                </a:cubicBezTo>
                <a:lnTo>
                  <a:pt x="4566744" y="6684829"/>
                </a:lnTo>
                <a:lnTo>
                  <a:pt x="4581648" y="6703681"/>
                </a:lnTo>
                <a:cubicBezTo>
                  <a:pt x="4592945" y="6702960"/>
                  <a:pt x="4604032" y="6700276"/>
                  <a:pt x="4614411" y="6695747"/>
                </a:cubicBezTo>
                <a:cubicBezTo>
                  <a:pt x="4628285" y="6688632"/>
                  <a:pt x="4656108" y="6658004"/>
                  <a:pt x="4656108" y="6658004"/>
                </a:cubicBezTo>
                <a:cubicBezTo>
                  <a:pt x="4717012" y="6603189"/>
                  <a:pt x="4773219" y="6537240"/>
                  <a:pt x="4804207" y="6447239"/>
                </a:cubicBezTo>
                <a:cubicBezTo>
                  <a:pt x="4764432" y="6457379"/>
                  <a:pt x="4714665" y="6456522"/>
                  <a:pt x="4714665" y="6456522"/>
                </a:cubicBezTo>
                <a:lnTo>
                  <a:pt x="4736506" y="6359233"/>
                </a:lnTo>
                <a:lnTo>
                  <a:pt x="4678946" y="6279832"/>
                </a:lnTo>
                <a:cubicBezTo>
                  <a:pt x="4678946" y="6279832"/>
                  <a:pt x="4740492" y="6218295"/>
                  <a:pt x="4746539" y="6202431"/>
                </a:cubicBezTo>
                <a:cubicBezTo>
                  <a:pt x="4749813" y="6193639"/>
                  <a:pt x="4747678" y="6165288"/>
                  <a:pt x="4745082" y="6141597"/>
                </a:cubicBezTo>
                <a:lnTo>
                  <a:pt x="4815804" y="6206164"/>
                </a:lnTo>
                <a:cubicBezTo>
                  <a:pt x="4806549" y="6163803"/>
                  <a:pt x="4792638" y="6122594"/>
                  <a:pt x="4774324" y="6083296"/>
                </a:cubicBezTo>
                <a:lnTo>
                  <a:pt x="4786240" y="6081306"/>
                </a:lnTo>
                <a:cubicBezTo>
                  <a:pt x="4786240" y="6081306"/>
                  <a:pt x="4820999" y="6097203"/>
                  <a:pt x="4834872" y="6109119"/>
                </a:cubicBezTo>
                <a:cubicBezTo>
                  <a:pt x="4848746" y="6121039"/>
                  <a:pt x="4846793" y="6139892"/>
                  <a:pt x="4846793" y="6139892"/>
                </a:cubicBezTo>
                <a:lnTo>
                  <a:pt x="4869632" y="6158744"/>
                </a:lnTo>
                <a:lnTo>
                  <a:pt x="4846793" y="6155756"/>
                </a:lnTo>
                <a:lnTo>
                  <a:pt x="4852765" y="6165681"/>
                </a:lnTo>
                <a:cubicBezTo>
                  <a:pt x="4858709" y="6175606"/>
                  <a:pt x="4867636" y="6177597"/>
                  <a:pt x="4883538" y="6169667"/>
                </a:cubicBezTo>
                <a:cubicBezTo>
                  <a:pt x="4900053" y="6161063"/>
                  <a:pt x="4918545" y="6156950"/>
                  <a:pt x="4937150" y="6157751"/>
                </a:cubicBezTo>
                <a:cubicBezTo>
                  <a:pt x="4957005" y="6158744"/>
                  <a:pt x="4959956" y="6161695"/>
                  <a:pt x="4968884" y="6171620"/>
                </a:cubicBezTo>
                <a:cubicBezTo>
                  <a:pt x="4977815" y="6181545"/>
                  <a:pt x="4975998" y="6213312"/>
                  <a:pt x="4986672" y="6217298"/>
                </a:cubicBezTo>
                <a:cubicBezTo>
                  <a:pt x="4997343" y="6221284"/>
                  <a:pt x="5005525" y="6216300"/>
                  <a:pt x="5014457" y="6207372"/>
                </a:cubicBezTo>
                <a:cubicBezTo>
                  <a:pt x="5023385" y="6198445"/>
                  <a:pt x="5041244" y="6187522"/>
                  <a:pt x="5058144" y="6188520"/>
                </a:cubicBezTo>
                <a:cubicBezTo>
                  <a:pt x="5075043" y="6189517"/>
                  <a:pt x="5128618" y="6209368"/>
                  <a:pt x="5185180" y="6228220"/>
                </a:cubicBezTo>
                <a:cubicBezTo>
                  <a:pt x="5241747" y="6247073"/>
                  <a:pt x="5310263" y="6295809"/>
                  <a:pt x="5310263" y="6295809"/>
                </a:cubicBezTo>
                <a:lnTo>
                  <a:pt x="5412508" y="6268024"/>
                </a:lnTo>
                <a:cubicBezTo>
                  <a:pt x="5412508" y="6268024"/>
                  <a:pt x="5267574" y="6327570"/>
                  <a:pt x="5243775" y="6341481"/>
                </a:cubicBezTo>
                <a:cubicBezTo>
                  <a:pt x="5219977" y="6355392"/>
                  <a:pt x="5185180" y="6406011"/>
                  <a:pt x="5181232" y="6454635"/>
                </a:cubicBezTo>
                <a:cubicBezTo>
                  <a:pt x="5177283" y="6503263"/>
                  <a:pt x="5212005" y="6543001"/>
                  <a:pt x="5282478" y="6588636"/>
                </a:cubicBezTo>
                <a:cubicBezTo>
                  <a:pt x="5352957" y="6634280"/>
                  <a:pt x="5436344" y="6642248"/>
                  <a:pt x="5436344" y="6642248"/>
                </a:cubicBezTo>
                <a:cubicBezTo>
                  <a:pt x="5447670" y="6652079"/>
                  <a:pt x="5462049" y="6657681"/>
                  <a:pt x="5477042" y="6658112"/>
                </a:cubicBezTo>
                <a:cubicBezTo>
                  <a:pt x="5500879" y="6658112"/>
                  <a:pt x="5509806" y="6644243"/>
                  <a:pt x="5509806" y="6644243"/>
                </a:cubicBezTo>
                <a:lnTo>
                  <a:pt x="5589213" y="6631325"/>
                </a:lnTo>
                <a:cubicBezTo>
                  <a:pt x="5589213" y="6631325"/>
                  <a:pt x="5615039" y="6647189"/>
                  <a:pt x="5630903" y="6643245"/>
                </a:cubicBezTo>
                <a:cubicBezTo>
                  <a:pt x="5646772" y="6639297"/>
                  <a:pt x="5652749" y="6610481"/>
                  <a:pt x="5652749" y="6610481"/>
                </a:cubicBezTo>
                <a:lnTo>
                  <a:pt x="5763031" y="6574907"/>
                </a:lnTo>
                <a:cubicBezTo>
                  <a:pt x="5763031" y="6574907"/>
                  <a:pt x="5871214" y="6576898"/>
                  <a:pt x="5880147" y="6579886"/>
                </a:cubicBezTo>
                <a:cubicBezTo>
                  <a:pt x="5889075" y="6582879"/>
                  <a:pt x="5909922" y="6606673"/>
                  <a:pt x="5919848" y="6613648"/>
                </a:cubicBezTo>
                <a:cubicBezTo>
                  <a:pt x="5929772" y="6620617"/>
                  <a:pt x="5960546" y="6615638"/>
                  <a:pt x="5969651" y="6609662"/>
                </a:cubicBezTo>
                <a:cubicBezTo>
                  <a:pt x="5978761" y="6603685"/>
                  <a:pt x="5976588" y="6575905"/>
                  <a:pt x="5976588" y="6575905"/>
                </a:cubicBezTo>
                <a:cubicBezTo>
                  <a:pt x="5976588" y="6575905"/>
                  <a:pt x="5998433" y="6567971"/>
                  <a:pt x="6010349" y="6566973"/>
                </a:cubicBezTo>
                <a:cubicBezTo>
                  <a:pt x="6022270" y="6565980"/>
                  <a:pt x="6040125" y="6574088"/>
                  <a:pt x="6040125" y="6574088"/>
                </a:cubicBezTo>
                <a:cubicBezTo>
                  <a:pt x="6040125" y="6574088"/>
                  <a:pt x="6067909" y="6592940"/>
                  <a:pt x="6078832" y="6594936"/>
                </a:cubicBezTo>
                <a:cubicBezTo>
                  <a:pt x="6089755" y="6596926"/>
                  <a:pt x="6106617" y="6584013"/>
                  <a:pt x="6106617" y="6584013"/>
                </a:cubicBezTo>
                <a:cubicBezTo>
                  <a:pt x="6106617" y="6584013"/>
                  <a:pt x="6093704" y="6584013"/>
                  <a:pt x="6085769" y="6578041"/>
                </a:cubicBezTo>
                <a:cubicBezTo>
                  <a:pt x="6077835" y="6572064"/>
                  <a:pt x="6062930" y="6550256"/>
                  <a:pt x="6065919" y="6546275"/>
                </a:cubicBezTo>
                <a:cubicBezTo>
                  <a:pt x="6068907" y="6542289"/>
                  <a:pt x="6085769" y="6537343"/>
                  <a:pt x="6085769" y="6537343"/>
                </a:cubicBezTo>
                <a:lnTo>
                  <a:pt x="6063928" y="6529413"/>
                </a:lnTo>
                <a:cubicBezTo>
                  <a:pt x="6076842" y="6513511"/>
                  <a:pt x="6099502" y="6526424"/>
                  <a:pt x="6099502" y="6526424"/>
                </a:cubicBezTo>
                <a:cubicBezTo>
                  <a:pt x="6099502" y="6526424"/>
                  <a:pt x="6127287" y="6509562"/>
                  <a:pt x="6143189" y="6481778"/>
                </a:cubicBezTo>
                <a:cubicBezTo>
                  <a:pt x="6159091" y="6453998"/>
                  <a:pt x="6172964" y="6427173"/>
                  <a:pt x="6171967" y="6395412"/>
                </a:cubicBezTo>
                <a:cubicBezTo>
                  <a:pt x="6170955" y="6375486"/>
                  <a:pt x="6164426" y="6356240"/>
                  <a:pt x="6153114" y="6339809"/>
                </a:cubicBezTo>
                <a:cubicBezTo>
                  <a:pt x="6153114" y="6339809"/>
                  <a:pt x="6149128" y="6357599"/>
                  <a:pt x="6142191" y="6366634"/>
                </a:cubicBezTo>
                <a:cubicBezTo>
                  <a:pt x="6135254" y="6375669"/>
                  <a:pt x="6117287" y="6383491"/>
                  <a:pt x="6117287" y="6383491"/>
                </a:cubicBezTo>
                <a:cubicBezTo>
                  <a:pt x="6117287" y="6383491"/>
                  <a:pt x="6127217" y="6362648"/>
                  <a:pt x="6124402" y="6348737"/>
                </a:cubicBezTo>
                <a:cubicBezTo>
                  <a:pt x="6121591" y="6334830"/>
                  <a:pt x="6104551" y="6326896"/>
                  <a:pt x="6104551" y="6326896"/>
                </a:cubicBezTo>
                <a:lnTo>
                  <a:pt x="6146247" y="6327893"/>
                </a:lnTo>
                <a:cubicBezTo>
                  <a:pt x="6146247" y="6327893"/>
                  <a:pt x="6124402" y="6311031"/>
                  <a:pt x="6103558" y="6297125"/>
                </a:cubicBezTo>
                <a:cubicBezTo>
                  <a:pt x="6082710" y="6283214"/>
                  <a:pt x="6046958" y="6243551"/>
                  <a:pt x="6046958" y="6243551"/>
                </a:cubicBezTo>
                <a:lnTo>
                  <a:pt x="6020167" y="6249490"/>
                </a:lnTo>
                <a:cubicBezTo>
                  <a:pt x="5993347" y="6255429"/>
                  <a:pt x="5927674" y="6323945"/>
                  <a:pt x="5927674" y="6323945"/>
                </a:cubicBezTo>
                <a:lnTo>
                  <a:pt x="5968372" y="6321950"/>
                </a:lnTo>
                <a:cubicBezTo>
                  <a:pt x="5968372" y="6321950"/>
                  <a:pt x="5904835" y="6347739"/>
                  <a:pt x="5868086" y="6356709"/>
                </a:cubicBezTo>
                <a:cubicBezTo>
                  <a:pt x="5831336" y="6365669"/>
                  <a:pt x="5761893" y="6357702"/>
                  <a:pt x="5761893" y="6357702"/>
                </a:cubicBezTo>
                <a:cubicBezTo>
                  <a:pt x="5761893" y="6357702"/>
                  <a:pt x="5790670" y="6307050"/>
                  <a:pt x="5812516" y="6279265"/>
                </a:cubicBezTo>
                <a:cubicBezTo>
                  <a:pt x="5834357" y="6251485"/>
                  <a:pt x="5906827" y="6177026"/>
                  <a:pt x="5906827" y="6177026"/>
                </a:cubicBezTo>
                <a:cubicBezTo>
                  <a:pt x="5874025" y="6194628"/>
                  <a:pt x="5842512" y="6214529"/>
                  <a:pt x="5812516" y="6236576"/>
                </a:cubicBezTo>
                <a:cubicBezTo>
                  <a:pt x="5782478" y="6259532"/>
                  <a:pt x="5755172" y="6285851"/>
                  <a:pt x="5731120" y="6315013"/>
                </a:cubicBezTo>
                <a:lnTo>
                  <a:pt x="5697358" y="6263401"/>
                </a:lnTo>
                <a:lnTo>
                  <a:pt x="5748979" y="6292179"/>
                </a:lnTo>
                <a:cubicBezTo>
                  <a:pt x="5748979" y="6292179"/>
                  <a:pt x="5743003" y="6282254"/>
                  <a:pt x="5719204" y="6255429"/>
                </a:cubicBezTo>
                <a:cubicBezTo>
                  <a:pt x="5695400" y="6228609"/>
                  <a:pt x="5669573" y="6199864"/>
                  <a:pt x="5669573" y="6199864"/>
                </a:cubicBezTo>
                <a:cubicBezTo>
                  <a:pt x="5691381" y="6195883"/>
                  <a:pt x="5744993" y="6191934"/>
                  <a:pt x="5744993" y="6191934"/>
                </a:cubicBezTo>
                <a:lnTo>
                  <a:pt x="5728131" y="6176033"/>
                </a:lnTo>
                <a:cubicBezTo>
                  <a:pt x="5711269" y="6160168"/>
                  <a:pt x="5648725" y="6152201"/>
                  <a:pt x="5648725" y="6152201"/>
                </a:cubicBezTo>
                <a:cubicBezTo>
                  <a:pt x="5648725" y="6152201"/>
                  <a:pt x="5694370" y="6138327"/>
                  <a:pt x="5719204" y="6150243"/>
                </a:cubicBezTo>
                <a:cubicBezTo>
                  <a:pt x="5744033" y="6162159"/>
                  <a:pt x="5797467" y="6152201"/>
                  <a:pt x="5797467" y="6152201"/>
                </a:cubicBezTo>
                <a:lnTo>
                  <a:pt x="5751823" y="6130393"/>
                </a:lnTo>
                <a:cubicBezTo>
                  <a:pt x="5751823" y="6130393"/>
                  <a:pt x="5784553" y="6132351"/>
                  <a:pt x="5802450" y="6137330"/>
                </a:cubicBezTo>
                <a:cubicBezTo>
                  <a:pt x="5820343" y="6142309"/>
                  <a:pt x="5884840" y="6169096"/>
                  <a:pt x="5884840" y="6169096"/>
                </a:cubicBezTo>
                <a:cubicBezTo>
                  <a:pt x="5884840" y="6169096"/>
                  <a:pt x="5845139" y="6130393"/>
                  <a:pt x="5829238" y="6115489"/>
                </a:cubicBezTo>
                <a:cubicBezTo>
                  <a:pt x="5813336" y="6100585"/>
                  <a:pt x="5775626" y="6088702"/>
                  <a:pt x="5775626" y="6088702"/>
                </a:cubicBezTo>
                <a:lnTo>
                  <a:pt x="5715147" y="5997352"/>
                </a:lnTo>
                <a:lnTo>
                  <a:pt x="5743925" y="6080734"/>
                </a:lnTo>
                <a:cubicBezTo>
                  <a:pt x="5743925" y="6080734"/>
                  <a:pt x="5693302" y="5979497"/>
                  <a:pt x="5678435" y="5976508"/>
                </a:cubicBezTo>
                <a:cubicBezTo>
                  <a:pt x="5663564" y="5973515"/>
                  <a:pt x="5615891" y="5988424"/>
                  <a:pt x="5615891" y="5988424"/>
                </a:cubicBezTo>
                <a:cubicBezTo>
                  <a:pt x="5626815" y="5972560"/>
                  <a:pt x="5668505" y="5964625"/>
                  <a:pt x="5668505" y="5964625"/>
                </a:cubicBezTo>
                <a:lnTo>
                  <a:pt x="5690352" y="5939721"/>
                </a:lnTo>
                <a:cubicBezTo>
                  <a:pt x="5690352" y="5939721"/>
                  <a:pt x="5667512" y="5930794"/>
                  <a:pt x="5646664" y="5935740"/>
                </a:cubicBezTo>
                <a:cubicBezTo>
                  <a:pt x="5625816" y="5940686"/>
                  <a:pt x="5583128" y="5999272"/>
                  <a:pt x="5583128" y="5999272"/>
                </a:cubicBezTo>
                <a:cubicBezTo>
                  <a:pt x="5583128" y="5999272"/>
                  <a:pt x="5589067" y="5965511"/>
                  <a:pt x="5602978" y="5939721"/>
                </a:cubicBezTo>
                <a:cubicBezTo>
                  <a:pt x="5616889" y="5913932"/>
                  <a:pt x="5642678" y="5879248"/>
                  <a:pt x="5637732" y="5865271"/>
                </a:cubicBezTo>
                <a:cubicBezTo>
                  <a:pt x="5632791" y="5851290"/>
                  <a:pt x="5444133" y="5488200"/>
                  <a:pt x="5444133" y="5488200"/>
                </a:cubicBezTo>
                <a:cubicBezTo>
                  <a:pt x="5444133" y="5488200"/>
                  <a:pt x="5511727" y="5581507"/>
                  <a:pt x="5559291" y="5605306"/>
                </a:cubicBezTo>
                <a:cubicBezTo>
                  <a:pt x="5606856" y="5629105"/>
                  <a:pt x="5666515" y="5663892"/>
                  <a:pt x="5666515" y="5663892"/>
                </a:cubicBezTo>
                <a:cubicBezTo>
                  <a:pt x="5649948" y="5611423"/>
                  <a:pt x="5637986" y="5557610"/>
                  <a:pt x="5630763" y="5503071"/>
                </a:cubicBezTo>
                <a:cubicBezTo>
                  <a:pt x="5619840" y="5416738"/>
                  <a:pt x="5616889" y="5377037"/>
                  <a:pt x="5616889" y="5377037"/>
                </a:cubicBezTo>
                <a:cubicBezTo>
                  <a:pt x="5616889" y="5377037"/>
                  <a:pt x="5647662" y="5410761"/>
                  <a:pt x="5650613" y="5432602"/>
                </a:cubicBezTo>
                <a:cubicBezTo>
                  <a:pt x="5653569" y="5454443"/>
                  <a:pt x="5661536" y="5577526"/>
                  <a:pt x="5684374" y="5613273"/>
                </a:cubicBezTo>
                <a:cubicBezTo>
                  <a:pt x="5707213" y="5649025"/>
                  <a:pt x="5869009" y="5857444"/>
                  <a:pt x="5869009" y="5857444"/>
                </a:cubicBezTo>
                <a:cubicBezTo>
                  <a:pt x="5869009" y="5857444"/>
                  <a:pt x="5746914" y="5665887"/>
                  <a:pt x="5722084" y="5607301"/>
                </a:cubicBezTo>
                <a:cubicBezTo>
                  <a:pt x="5697250" y="5548711"/>
                  <a:pt x="5694300" y="5481230"/>
                  <a:pt x="5697180" y="5409763"/>
                </a:cubicBezTo>
                <a:cubicBezTo>
                  <a:pt x="5700061" y="5338297"/>
                  <a:pt x="5687255" y="5220197"/>
                  <a:pt x="5649512" y="5104051"/>
                </a:cubicBezTo>
                <a:cubicBezTo>
                  <a:pt x="5611765" y="4987905"/>
                  <a:pt x="5553245" y="4906517"/>
                  <a:pt x="5542322" y="4878733"/>
                </a:cubicBezTo>
                <a:cubicBezTo>
                  <a:pt x="5531399" y="4850953"/>
                  <a:pt x="5526420" y="4796348"/>
                  <a:pt x="5526420" y="4796348"/>
                </a:cubicBezTo>
                <a:cubicBezTo>
                  <a:pt x="5515483" y="4796446"/>
                  <a:pt x="5504561" y="4797111"/>
                  <a:pt x="5493689" y="4798343"/>
                </a:cubicBezTo>
                <a:cubicBezTo>
                  <a:pt x="5476794" y="4800296"/>
                  <a:pt x="5484724" y="4823243"/>
                  <a:pt x="5484724" y="4823243"/>
                </a:cubicBezTo>
                <a:lnTo>
                  <a:pt x="5459825" y="4828222"/>
                </a:lnTo>
                <a:cubicBezTo>
                  <a:pt x="5434920" y="4833168"/>
                  <a:pt x="5293045" y="4871871"/>
                  <a:pt x="5293045" y="4871871"/>
                </a:cubicBezTo>
                <a:lnTo>
                  <a:pt x="5330756" y="4851023"/>
                </a:lnTo>
                <a:cubicBezTo>
                  <a:pt x="5368503" y="4830179"/>
                  <a:pt x="5436986" y="4811327"/>
                  <a:pt x="5436986" y="4811327"/>
                </a:cubicBezTo>
                <a:cubicBezTo>
                  <a:pt x="5436986" y="4811327"/>
                  <a:pt x="5436986" y="4797448"/>
                  <a:pt x="5438976" y="4755762"/>
                </a:cubicBezTo>
                <a:cubicBezTo>
                  <a:pt x="5440967" y="4714071"/>
                  <a:pt x="5389351" y="4708094"/>
                  <a:pt x="5397280" y="4672379"/>
                </a:cubicBezTo>
                <a:cubicBezTo>
                  <a:pt x="5405215" y="4636665"/>
                  <a:pt x="5454841" y="4594936"/>
                  <a:pt x="5454841" y="4594936"/>
                </a:cubicBezTo>
                <a:cubicBezTo>
                  <a:pt x="5454841" y="4594936"/>
                  <a:pt x="5393299" y="4559362"/>
                  <a:pt x="5365514" y="4517530"/>
                </a:cubicBezTo>
                <a:cubicBezTo>
                  <a:pt x="5337729" y="4475698"/>
                  <a:pt x="5337729" y="4398400"/>
                  <a:pt x="5365514" y="4380541"/>
                </a:cubicBezTo>
                <a:cubicBezTo>
                  <a:pt x="5393299" y="4362681"/>
                  <a:pt x="5444915" y="4362756"/>
                  <a:pt x="5534284" y="4309074"/>
                </a:cubicBezTo>
                <a:cubicBezTo>
                  <a:pt x="5623648" y="4255397"/>
                  <a:pt x="5643461" y="4148286"/>
                  <a:pt x="5708993" y="4116519"/>
                </a:cubicBezTo>
                <a:cubicBezTo>
                  <a:pt x="5774520" y="4084753"/>
                  <a:pt x="5893627" y="4048931"/>
                  <a:pt x="5949196" y="4072838"/>
                </a:cubicBezTo>
                <a:cubicBezTo>
                  <a:pt x="6004766" y="4096739"/>
                  <a:pt x="6098116" y="4116519"/>
                  <a:pt x="6143793" y="4118477"/>
                </a:cubicBezTo>
                <a:cubicBezTo>
                  <a:pt x="6189470" y="4120435"/>
                  <a:pt x="6252974" y="4158211"/>
                  <a:pt x="6252974" y="4158211"/>
                </a:cubicBezTo>
                <a:cubicBezTo>
                  <a:pt x="6252974" y="4158211"/>
                  <a:pt x="6294666" y="4227682"/>
                  <a:pt x="6324446" y="4261373"/>
                </a:cubicBezTo>
                <a:cubicBezTo>
                  <a:pt x="6354221" y="4295060"/>
                  <a:pt x="6362156" y="4320919"/>
                  <a:pt x="6362156" y="4320919"/>
                </a:cubicBezTo>
                <a:cubicBezTo>
                  <a:pt x="6362156" y="4320919"/>
                  <a:pt x="6313523" y="4361613"/>
                  <a:pt x="6175063" y="4406293"/>
                </a:cubicBezTo>
                <a:cubicBezTo>
                  <a:pt x="6036602" y="4450972"/>
                  <a:pt x="5912484" y="4566088"/>
                  <a:pt x="5801308" y="4650463"/>
                </a:cubicBezTo>
                <a:cubicBezTo>
                  <a:pt x="5690136" y="4734844"/>
                  <a:pt x="5625606" y="4804315"/>
                  <a:pt x="5625606" y="4804315"/>
                </a:cubicBezTo>
                <a:cubicBezTo>
                  <a:pt x="5625606" y="4804315"/>
                  <a:pt x="5665306" y="4771556"/>
                  <a:pt x="5692093" y="4755692"/>
                </a:cubicBezTo>
                <a:cubicBezTo>
                  <a:pt x="5711681" y="4744759"/>
                  <a:pt x="5732295" y="4735776"/>
                  <a:pt x="5753640" y="4728867"/>
                </a:cubicBezTo>
                <a:cubicBezTo>
                  <a:pt x="5750975" y="4738994"/>
                  <a:pt x="5747659" y="4748942"/>
                  <a:pt x="5743714" y="4758642"/>
                </a:cubicBezTo>
                <a:cubicBezTo>
                  <a:pt x="5735780" y="4779486"/>
                  <a:pt x="5714933" y="4795387"/>
                  <a:pt x="5714933" y="4795387"/>
                </a:cubicBezTo>
                <a:cubicBezTo>
                  <a:pt x="5738895" y="4778282"/>
                  <a:pt x="5764122" y="4763012"/>
                  <a:pt x="5790389" y="4749715"/>
                </a:cubicBezTo>
                <a:cubicBezTo>
                  <a:pt x="5832081" y="4728867"/>
                  <a:pt x="5875767" y="4710014"/>
                  <a:pt x="5912484" y="4694150"/>
                </a:cubicBezTo>
                <a:cubicBezTo>
                  <a:pt x="5949196" y="4678281"/>
                  <a:pt x="6032584" y="4660389"/>
                  <a:pt x="6169582" y="4622683"/>
                </a:cubicBezTo>
                <a:cubicBezTo>
                  <a:pt x="6306586" y="4584973"/>
                  <a:pt x="6398901" y="4547235"/>
                  <a:pt x="6398901" y="4547235"/>
                </a:cubicBezTo>
                <a:cubicBezTo>
                  <a:pt x="6398901" y="4547235"/>
                  <a:pt x="6467384" y="4537310"/>
                  <a:pt x="6502073" y="4544247"/>
                </a:cubicBezTo>
                <a:cubicBezTo>
                  <a:pt x="6536757" y="4551179"/>
                  <a:pt x="6548710" y="4572027"/>
                  <a:pt x="6573539" y="4563100"/>
                </a:cubicBezTo>
                <a:cubicBezTo>
                  <a:pt x="6598373" y="4554172"/>
                  <a:pt x="6608298" y="4493628"/>
                  <a:pt x="6608298" y="4493628"/>
                </a:cubicBezTo>
                <a:cubicBezTo>
                  <a:pt x="6611727" y="4510635"/>
                  <a:pt x="6613718" y="4527900"/>
                  <a:pt x="6614238" y="4545240"/>
                </a:cubicBezTo>
                <a:cubicBezTo>
                  <a:pt x="6614238" y="4568079"/>
                  <a:pt x="6576532" y="4581990"/>
                  <a:pt x="6576532" y="4581990"/>
                </a:cubicBezTo>
                <a:lnTo>
                  <a:pt x="6605310" y="4576013"/>
                </a:lnTo>
                <a:cubicBezTo>
                  <a:pt x="6581867" y="4597746"/>
                  <a:pt x="6560270" y="4621386"/>
                  <a:pt x="6540743" y="4646693"/>
                </a:cubicBezTo>
                <a:cubicBezTo>
                  <a:pt x="6513951" y="4683443"/>
                  <a:pt x="6475211" y="4745977"/>
                  <a:pt x="6475211" y="4745977"/>
                </a:cubicBezTo>
                <a:lnTo>
                  <a:pt x="6491112" y="4740998"/>
                </a:lnTo>
                <a:cubicBezTo>
                  <a:pt x="6506981" y="4736052"/>
                  <a:pt x="6527829" y="4751916"/>
                  <a:pt x="6527829" y="4751916"/>
                </a:cubicBezTo>
                <a:cubicBezTo>
                  <a:pt x="6527829" y="4751916"/>
                  <a:pt x="6485136" y="4749926"/>
                  <a:pt x="6466283" y="4786671"/>
                </a:cubicBezTo>
                <a:cubicBezTo>
                  <a:pt x="6447426" y="4823421"/>
                  <a:pt x="6450414" y="4842236"/>
                  <a:pt x="6450414" y="4842236"/>
                </a:cubicBezTo>
                <a:cubicBezTo>
                  <a:pt x="6443566" y="4830254"/>
                  <a:pt x="6437917" y="4817627"/>
                  <a:pt x="6433552" y="4804530"/>
                </a:cubicBezTo>
                <a:cubicBezTo>
                  <a:pt x="6433552" y="4804530"/>
                  <a:pt x="6426437" y="4802540"/>
                  <a:pt x="6416657" y="4818442"/>
                </a:cubicBezTo>
                <a:cubicBezTo>
                  <a:pt x="6406873" y="4834339"/>
                  <a:pt x="6403739" y="4861126"/>
                  <a:pt x="6393814" y="4871014"/>
                </a:cubicBezTo>
                <a:cubicBezTo>
                  <a:pt x="6383889" y="4880906"/>
                  <a:pt x="6357102" y="4925618"/>
                  <a:pt x="6310427" y="4957389"/>
                </a:cubicBezTo>
                <a:cubicBezTo>
                  <a:pt x="6263752" y="4989151"/>
                  <a:pt x="6128781" y="5116215"/>
                  <a:pt x="6128781" y="5116215"/>
                </a:cubicBezTo>
                <a:lnTo>
                  <a:pt x="6149629" y="5161855"/>
                </a:lnTo>
                <a:lnTo>
                  <a:pt x="6103947" y="5113231"/>
                </a:lnTo>
                <a:lnTo>
                  <a:pt x="6119849" y="5105297"/>
                </a:lnTo>
                <a:cubicBezTo>
                  <a:pt x="6119849" y="5105297"/>
                  <a:pt x="6099006" y="5099320"/>
                  <a:pt x="6085095" y="5111241"/>
                </a:cubicBezTo>
                <a:cubicBezTo>
                  <a:pt x="6071183" y="5123152"/>
                  <a:pt x="5883594" y="5327627"/>
                  <a:pt x="5883594" y="5327627"/>
                </a:cubicBezTo>
                <a:cubicBezTo>
                  <a:pt x="5883594" y="5327627"/>
                  <a:pt x="5887542" y="5366330"/>
                  <a:pt x="5880606" y="5400091"/>
                </a:cubicBezTo>
                <a:cubicBezTo>
                  <a:pt x="5873669" y="5433843"/>
                  <a:pt x="5857767" y="5477530"/>
                  <a:pt x="5857767" y="5543020"/>
                </a:cubicBezTo>
                <a:cubicBezTo>
                  <a:pt x="5857767" y="5608510"/>
                  <a:pt x="5916358" y="5860681"/>
                  <a:pt x="5916358" y="5860681"/>
                </a:cubicBezTo>
                <a:lnTo>
                  <a:pt x="5992883" y="5807074"/>
                </a:lnTo>
                <a:lnTo>
                  <a:pt x="5948236" y="5790174"/>
                </a:lnTo>
                <a:cubicBezTo>
                  <a:pt x="5966466" y="5773176"/>
                  <a:pt x="5988625" y="5760951"/>
                  <a:pt x="6012733" y="5754605"/>
                </a:cubicBezTo>
                <a:cubicBezTo>
                  <a:pt x="6050481" y="5745673"/>
                  <a:pt x="6105053" y="5744680"/>
                  <a:pt x="6105053" y="5744680"/>
                </a:cubicBezTo>
                <a:lnTo>
                  <a:pt x="6042509" y="5694061"/>
                </a:lnTo>
                <a:cubicBezTo>
                  <a:pt x="6064585" y="5701124"/>
                  <a:pt x="6087189" y="5706431"/>
                  <a:pt x="6110102" y="5709925"/>
                </a:cubicBezTo>
                <a:cubicBezTo>
                  <a:pt x="6128130" y="5712319"/>
                  <a:pt x="6146023" y="5715635"/>
                  <a:pt x="6163714" y="5719850"/>
                </a:cubicBezTo>
                <a:lnTo>
                  <a:pt x="6123015" y="5768511"/>
                </a:lnTo>
                <a:cubicBezTo>
                  <a:pt x="6123015" y="5768511"/>
                  <a:pt x="6159732" y="5745673"/>
                  <a:pt x="6186519" y="5729776"/>
                </a:cubicBezTo>
                <a:cubicBezTo>
                  <a:pt x="6213307" y="5713874"/>
                  <a:pt x="6312596" y="5660299"/>
                  <a:pt x="6368203" y="5635475"/>
                </a:cubicBezTo>
                <a:cubicBezTo>
                  <a:pt x="6423805" y="5610641"/>
                  <a:pt x="6478485" y="5565001"/>
                  <a:pt x="6478485" y="5565001"/>
                </a:cubicBezTo>
                <a:cubicBezTo>
                  <a:pt x="6478485" y="5565001"/>
                  <a:pt x="6451697" y="5574926"/>
                  <a:pt x="6444723" y="5561053"/>
                </a:cubicBezTo>
                <a:cubicBezTo>
                  <a:pt x="6437749" y="5547179"/>
                  <a:pt x="6440775" y="5499511"/>
                  <a:pt x="6440775" y="5499511"/>
                </a:cubicBezTo>
                <a:lnTo>
                  <a:pt x="6368310" y="5513385"/>
                </a:lnTo>
                <a:cubicBezTo>
                  <a:pt x="6368310" y="5513385"/>
                  <a:pt x="6435903" y="5480626"/>
                  <a:pt x="6539071" y="5415136"/>
                </a:cubicBezTo>
                <a:cubicBezTo>
                  <a:pt x="6642238" y="5349646"/>
                  <a:pt x="6707587" y="5283800"/>
                  <a:pt x="6707587" y="5283800"/>
                </a:cubicBezTo>
                <a:lnTo>
                  <a:pt x="6694674" y="5324531"/>
                </a:lnTo>
                <a:cubicBezTo>
                  <a:pt x="6694674" y="5324531"/>
                  <a:pt x="6704599" y="5312615"/>
                  <a:pt x="6735372" y="5259008"/>
                </a:cubicBezTo>
                <a:cubicBezTo>
                  <a:pt x="6766145" y="5205396"/>
                  <a:pt x="6817766" y="5114084"/>
                  <a:pt x="6817766" y="5114084"/>
                </a:cubicBezTo>
                <a:cubicBezTo>
                  <a:pt x="6817766" y="5114084"/>
                  <a:pt x="6823743" y="5111095"/>
                  <a:pt x="6849533" y="5087264"/>
                </a:cubicBezTo>
                <a:cubicBezTo>
                  <a:pt x="6875327" y="5063428"/>
                  <a:pt x="6868390" y="5035647"/>
                  <a:pt x="6868390" y="5035647"/>
                </a:cubicBezTo>
                <a:cubicBezTo>
                  <a:pt x="6902151" y="5019778"/>
                  <a:pt x="6998452" y="4968059"/>
                  <a:pt x="7038152" y="4935403"/>
                </a:cubicBezTo>
                <a:cubicBezTo>
                  <a:pt x="7110931" y="4876840"/>
                  <a:pt x="7188646" y="4824699"/>
                  <a:pt x="7270426" y="4779561"/>
                </a:cubicBezTo>
                <a:cubicBezTo>
                  <a:pt x="7376652" y="4721007"/>
                  <a:pt x="7413402" y="4693223"/>
                  <a:pt x="7413402" y="4693223"/>
                </a:cubicBezTo>
                <a:cubicBezTo>
                  <a:pt x="7413402" y="4693223"/>
                  <a:pt x="7433252" y="4729935"/>
                  <a:pt x="7466981" y="4809331"/>
                </a:cubicBezTo>
                <a:cubicBezTo>
                  <a:pt x="7500705" y="4888733"/>
                  <a:pt x="7611914" y="5056491"/>
                  <a:pt x="7669507" y="5117072"/>
                </a:cubicBezTo>
                <a:cubicBezTo>
                  <a:pt x="7727105" y="5177653"/>
                  <a:pt x="7771752" y="5201415"/>
                  <a:pt x="7771752" y="5201415"/>
                </a:cubicBezTo>
                <a:cubicBezTo>
                  <a:pt x="7771752" y="5201415"/>
                  <a:pt x="7770754" y="5196469"/>
                  <a:pt x="7766773" y="5181564"/>
                </a:cubicBezTo>
                <a:cubicBezTo>
                  <a:pt x="7764520" y="5171091"/>
                  <a:pt x="7764520" y="5160267"/>
                  <a:pt x="7766773" y="5149798"/>
                </a:cubicBezTo>
                <a:cubicBezTo>
                  <a:pt x="7766773" y="5149798"/>
                  <a:pt x="7791672" y="5221298"/>
                  <a:pt x="7862076" y="5289776"/>
                </a:cubicBezTo>
                <a:cubicBezTo>
                  <a:pt x="7932479" y="5358255"/>
                  <a:pt x="7966311" y="5373159"/>
                  <a:pt x="7966311" y="5373159"/>
                </a:cubicBezTo>
                <a:cubicBezTo>
                  <a:pt x="7967121" y="5380199"/>
                  <a:pt x="7968451" y="5387168"/>
                  <a:pt x="7970297" y="5394007"/>
                </a:cubicBezTo>
                <a:cubicBezTo>
                  <a:pt x="7973248" y="5404925"/>
                  <a:pt x="7984171" y="5423777"/>
                  <a:pt x="8005018" y="5429581"/>
                </a:cubicBezTo>
                <a:cubicBezTo>
                  <a:pt x="8025866" y="5435375"/>
                  <a:pt x="8020920" y="5450424"/>
                  <a:pt x="8033834" y="5464330"/>
                </a:cubicBezTo>
                <a:cubicBezTo>
                  <a:pt x="8046747" y="5478242"/>
                  <a:pt x="8072541" y="5473258"/>
                  <a:pt x="8072541" y="5473258"/>
                </a:cubicBezTo>
                <a:lnTo>
                  <a:pt x="8090326" y="5489164"/>
                </a:lnTo>
                <a:cubicBezTo>
                  <a:pt x="8108115" y="5505029"/>
                  <a:pt x="8164786" y="5584425"/>
                  <a:pt x="8223344" y="5687658"/>
                </a:cubicBezTo>
                <a:cubicBezTo>
                  <a:pt x="8281902" y="5790886"/>
                  <a:pt x="8367280" y="5827636"/>
                  <a:pt x="8395101" y="5855421"/>
                </a:cubicBezTo>
                <a:cubicBezTo>
                  <a:pt x="8395847" y="5856165"/>
                  <a:pt x="8396559" y="5856948"/>
                  <a:pt x="8397270" y="5857692"/>
                </a:cubicBezTo>
                <a:cubicBezTo>
                  <a:pt x="8407017" y="5844498"/>
                  <a:pt x="8417547" y="5832329"/>
                  <a:pt x="8426835" y="5826638"/>
                </a:cubicBezTo>
                <a:cubicBezTo>
                  <a:pt x="8452662" y="5810736"/>
                  <a:pt x="8639291" y="5824648"/>
                  <a:pt x="8639291" y="5824648"/>
                </a:cubicBezTo>
                <a:cubicBezTo>
                  <a:pt x="8639291" y="5824648"/>
                  <a:pt x="8492363" y="5844498"/>
                  <a:pt x="8458601" y="5852428"/>
                </a:cubicBezTo>
                <a:cubicBezTo>
                  <a:pt x="8445299" y="5855594"/>
                  <a:pt x="8433201" y="5874840"/>
                  <a:pt x="8423453" y="5897000"/>
                </a:cubicBezTo>
                <a:cubicBezTo>
                  <a:pt x="8433308" y="5914395"/>
                  <a:pt x="8447074" y="5936592"/>
                  <a:pt x="8478456" y="5970565"/>
                </a:cubicBezTo>
                <a:cubicBezTo>
                  <a:pt x="8538935" y="6036092"/>
                  <a:pt x="8642279" y="6160168"/>
                  <a:pt x="8698842" y="6236576"/>
                </a:cubicBezTo>
                <a:cubicBezTo>
                  <a:pt x="8731676" y="6281954"/>
                  <a:pt x="8771171" y="6322118"/>
                  <a:pt x="8815991" y="6355711"/>
                </a:cubicBezTo>
                <a:cubicBezTo>
                  <a:pt x="8828871" y="6366634"/>
                  <a:pt x="8832853" y="6393416"/>
                  <a:pt x="8840895" y="6412274"/>
                </a:cubicBezTo>
                <a:cubicBezTo>
                  <a:pt x="8848933" y="6431126"/>
                  <a:pt x="8856797" y="6471820"/>
                  <a:pt x="8863733" y="6479862"/>
                </a:cubicBezTo>
                <a:cubicBezTo>
                  <a:pt x="8870671" y="6487900"/>
                  <a:pt x="8883584" y="6500705"/>
                  <a:pt x="8889561" y="6510630"/>
                </a:cubicBezTo>
                <a:cubicBezTo>
                  <a:pt x="8894089" y="6517876"/>
                  <a:pt x="8899055" y="6524837"/>
                  <a:pt x="8904432" y="6531474"/>
                </a:cubicBezTo>
                <a:lnTo>
                  <a:pt x="8903434" y="6510630"/>
                </a:lnTo>
                <a:lnTo>
                  <a:pt x="8913364" y="6513581"/>
                </a:lnTo>
                <a:cubicBezTo>
                  <a:pt x="8923289" y="6516570"/>
                  <a:pt x="8923289" y="6531366"/>
                  <a:pt x="8923289" y="6531366"/>
                </a:cubicBezTo>
                <a:cubicBezTo>
                  <a:pt x="8923289" y="6531366"/>
                  <a:pt x="8896497" y="6553174"/>
                  <a:pt x="8886572" y="6569071"/>
                </a:cubicBezTo>
                <a:cubicBezTo>
                  <a:pt x="8876647" y="6584978"/>
                  <a:pt x="8832961" y="6632608"/>
                  <a:pt x="8832961" y="6632608"/>
                </a:cubicBezTo>
                <a:lnTo>
                  <a:pt x="8856797" y="6632608"/>
                </a:lnTo>
                <a:cubicBezTo>
                  <a:pt x="8845565" y="6637948"/>
                  <a:pt x="8834628" y="6643887"/>
                  <a:pt x="8824033" y="6650393"/>
                </a:cubicBezTo>
                <a:cubicBezTo>
                  <a:pt x="8810122" y="6659320"/>
                  <a:pt x="8798206" y="6656332"/>
                  <a:pt x="8772412" y="6660318"/>
                </a:cubicBezTo>
                <a:cubicBezTo>
                  <a:pt x="8746617" y="6664304"/>
                  <a:pt x="8750566" y="6698023"/>
                  <a:pt x="8733704" y="6706988"/>
                </a:cubicBezTo>
                <a:cubicBezTo>
                  <a:pt x="8716842" y="6715953"/>
                  <a:pt x="8691015" y="6714923"/>
                  <a:pt x="8661240" y="6722857"/>
                </a:cubicBezTo>
                <a:cubicBezTo>
                  <a:pt x="8643474" y="6727668"/>
                  <a:pt x="8628425" y="6739490"/>
                  <a:pt x="8619544" y="6755616"/>
                </a:cubicBezTo>
                <a:cubicBezTo>
                  <a:pt x="8619544" y="6755616"/>
                  <a:pt x="8643343" y="6746689"/>
                  <a:pt x="8653305" y="6738754"/>
                </a:cubicBezTo>
                <a:cubicBezTo>
                  <a:pt x="8663268" y="6730824"/>
                  <a:pt x="8687029" y="6743700"/>
                  <a:pt x="8687029" y="6743700"/>
                </a:cubicBezTo>
                <a:cubicBezTo>
                  <a:pt x="8696107" y="6751340"/>
                  <a:pt x="8705727" y="6758305"/>
                  <a:pt x="8715812" y="6764548"/>
                </a:cubicBezTo>
                <a:cubicBezTo>
                  <a:pt x="8730716" y="6773471"/>
                  <a:pt x="8731713" y="6758605"/>
                  <a:pt x="8740716" y="6755616"/>
                </a:cubicBezTo>
                <a:cubicBezTo>
                  <a:pt x="8749713" y="6752628"/>
                  <a:pt x="8758501" y="6741710"/>
                  <a:pt x="8758501" y="6741710"/>
                </a:cubicBezTo>
                <a:lnTo>
                  <a:pt x="8774403" y="6752628"/>
                </a:lnTo>
                <a:lnTo>
                  <a:pt x="8786323" y="6731785"/>
                </a:lnTo>
                <a:cubicBezTo>
                  <a:pt x="8792431" y="6735120"/>
                  <a:pt x="8798726" y="6738099"/>
                  <a:pt x="8805175" y="6740712"/>
                </a:cubicBezTo>
                <a:cubicBezTo>
                  <a:pt x="8813110" y="6743700"/>
                  <a:pt x="8824033" y="6735766"/>
                  <a:pt x="8824033" y="6735766"/>
                </a:cubicBezTo>
                <a:cubicBezTo>
                  <a:pt x="8824033" y="6744693"/>
                  <a:pt x="8834955" y="6758605"/>
                  <a:pt x="8834955" y="6758605"/>
                </a:cubicBezTo>
                <a:cubicBezTo>
                  <a:pt x="8840258" y="6758258"/>
                  <a:pt x="8845382" y="6756544"/>
                  <a:pt x="8849827" y="6753626"/>
                </a:cubicBezTo>
                <a:cubicBezTo>
                  <a:pt x="8857795" y="6748679"/>
                  <a:pt x="8861743" y="6733775"/>
                  <a:pt x="8861743" y="6733775"/>
                </a:cubicBezTo>
                <a:cubicBezTo>
                  <a:pt x="8861743" y="6733775"/>
                  <a:pt x="8873659" y="6747682"/>
                  <a:pt x="8881593" y="6743700"/>
                </a:cubicBezTo>
                <a:cubicBezTo>
                  <a:pt x="8889527" y="6739719"/>
                  <a:pt x="8889561" y="6721860"/>
                  <a:pt x="8889561" y="6721860"/>
                </a:cubicBezTo>
                <a:lnTo>
                  <a:pt x="8899485" y="6729794"/>
                </a:lnTo>
                <a:cubicBezTo>
                  <a:pt x="8909411" y="6737761"/>
                  <a:pt x="8931257" y="6741710"/>
                  <a:pt x="8931257" y="6741710"/>
                </a:cubicBezTo>
                <a:cubicBezTo>
                  <a:pt x="8925279" y="6731785"/>
                  <a:pt x="8931257" y="6704005"/>
                  <a:pt x="8931257" y="6704005"/>
                </a:cubicBezTo>
                <a:cubicBezTo>
                  <a:pt x="8932254" y="6717911"/>
                  <a:pt x="8955055" y="6733775"/>
                  <a:pt x="8955055" y="6733775"/>
                </a:cubicBezTo>
                <a:cubicBezTo>
                  <a:pt x="8955055" y="6733775"/>
                  <a:pt x="8970957" y="6742703"/>
                  <a:pt x="8985829" y="6739719"/>
                </a:cubicBezTo>
                <a:cubicBezTo>
                  <a:pt x="9000699" y="6736731"/>
                  <a:pt x="8997744" y="6721930"/>
                  <a:pt x="8997744" y="6721930"/>
                </a:cubicBezTo>
                <a:cubicBezTo>
                  <a:pt x="9008699" y="6721953"/>
                  <a:pt x="9019641" y="6721283"/>
                  <a:pt x="9030508" y="6719939"/>
                </a:cubicBezTo>
                <a:cubicBezTo>
                  <a:pt x="9042429" y="6717981"/>
                  <a:pt x="9046377" y="6728867"/>
                  <a:pt x="9057299" y="6729864"/>
                </a:cubicBezTo>
                <a:cubicBezTo>
                  <a:pt x="9068218" y="6730857"/>
                  <a:pt x="9081131" y="6713995"/>
                  <a:pt x="9081131" y="6713995"/>
                </a:cubicBezTo>
                <a:cubicBezTo>
                  <a:pt x="9087633" y="6717518"/>
                  <a:pt x="9094681" y="6719925"/>
                  <a:pt x="9101979" y="6721110"/>
                </a:cubicBezTo>
                <a:cubicBezTo>
                  <a:pt x="9111909" y="6722108"/>
                  <a:pt x="9115891" y="6736019"/>
                  <a:pt x="9115891" y="6736019"/>
                </a:cubicBezTo>
                <a:cubicBezTo>
                  <a:pt x="9122209" y="6735443"/>
                  <a:pt x="9127806" y="6731705"/>
                  <a:pt x="9130761" y="6726094"/>
                </a:cubicBezTo>
                <a:cubicBezTo>
                  <a:pt x="9134233" y="6720422"/>
                  <a:pt x="9137216" y="6714478"/>
                  <a:pt x="9139689" y="6708304"/>
                </a:cubicBezTo>
                <a:cubicBezTo>
                  <a:pt x="9139689" y="6708304"/>
                  <a:pt x="9155591" y="6722215"/>
                  <a:pt x="9168505" y="6723208"/>
                </a:cubicBezTo>
                <a:cubicBezTo>
                  <a:pt x="9175989" y="6723738"/>
                  <a:pt x="9182336" y="6728904"/>
                  <a:pt x="9184373" y="6736122"/>
                </a:cubicBezTo>
                <a:cubicBezTo>
                  <a:pt x="9184373" y="6736122"/>
                  <a:pt x="9178429" y="6713283"/>
                  <a:pt x="9183376" y="6702365"/>
                </a:cubicBezTo>
                <a:cubicBezTo>
                  <a:pt x="9188322" y="6691442"/>
                  <a:pt x="9178429" y="6678534"/>
                  <a:pt x="9178429" y="6678534"/>
                </a:cubicBezTo>
                <a:cubicBezTo>
                  <a:pt x="9186851" y="6683442"/>
                  <a:pt x="9194814" y="6689100"/>
                  <a:pt x="9202233" y="6695428"/>
                </a:cubicBezTo>
                <a:cubicBezTo>
                  <a:pt x="9212158" y="6704356"/>
                  <a:pt x="9229057" y="6708304"/>
                  <a:pt x="9229057" y="6708304"/>
                </a:cubicBezTo>
                <a:cubicBezTo>
                  <a:pt x="9229057" y="6708304"/>
                  <a:pt x="9238983" y="6693433"/>
                  <a:pt x="9255845" y="6694431"/>
                </a:cubicBezTo>
                <a:cubicBezTo>
                  <a:pt x="9272707" y="6695428"/>
                  <a:pt x="9276693" y="6705354"/>
                  <a:pt x="9276693" y="6705354"/>
                </a:cubicBezTo>
                <a:cubicBezTo>
                  <a:pt x="9286618" y="6691442"/>
                  <a:pt x="9280674" y="6667611"/>
                  <a:pt x="9280674" y="6667611"/>
                </a:cubicBezTo>
                <a:cubicBezTo>
                  <a:pt x="9286482" y="6675063"/>
                  <a:pt x="9293536" y="6681452"/>
                  <a:pt x="9301522" y="6686496"/>
                </a:cubicBezTo>
                <a:cubicBezTo>
                  <a:pt x="9313443" y="6693616"/>
                  <a:pt x="9333293" y="6686501"/>
                  <a:pt x="9333293" y="6686501"/>
                </a:cubicBezTo>
                <a:cubicBezTo>
                  <a:pt x="9328271" y="6692674"/>
                  <a:pt x="9325466" y="6700351"/>
                  <a:pt x="9325321" y="6708304"/>
                </a:cubicBezTo>
                <a:cubicBezTo>
                  <a:pt x="9325321" y="6721218"/>
                  <a:pt x="9334286" y="6741068"/>
                  <a:pt x="9336243" y="6758961"/>
                </a:cubicBezTo>
                <a:cubicBezTo>
                  <a:pt x="9338201" y="6776853"/>
                  <a:pt x="9359083" y="6792685"/>
                  <a:pt x="9370005" y="6803607"/>
                </a:cubicBezTo>
                <a:cubicBezTo>
                  <a:pt x="9377495" y="6811636"/>
                  <a:pt x="9383841" y="6820661"/>
                  <a:pt x="9388857" y="6830427"/>
                </a:cubicBezTo>
                <a:lnTo>
                  <a:pt x="9397790" y="6807589"/>
                </a:lnTo>
                <a:lnTo>
                  <a:pt x="9408713" y="6820502"/>
                </a:lnTo>
                <a:lnTo>
                  <a:pt x="9411697" y="6810577"/>
                </a:lnTo>
                <a:cubicBezTo>
                  <a:pt x="9414689" y="6800652"/>
                  <a:pt x="9427387" y="6786745"/>
                  <a:pt x="9427387" y="6786745"/>
                </a:cubicBezTo>
                <a:cubicBezTo>
                  <a:pt x="9428685" y="6792282"/>
                  <a:pt x="9428755" y="6798038"/>
                  <a:pt x="9427603" y="6803607"/>
                </a:cubicBezTo>
                <a:cubicBezTo>
                  <a:pt x="9425607" y="6812535"/>
                  <a:pt x="9439481" y="6824451"/>
                  <a:pt x="9439481" y="6824451"/>
                </a:cubicBezTo>
                <a:cubicBezTo>
                  <a:pt x="9458371" y="6815523"/>
                  <a:pt x="9453393" y="6795673"/>
                  <a:pt x="9453393" y="6795673"/>
                </a:cubicBezTo>
                <a:cubicBezTo>
                  <a:pt x="9458952" y="6799265"/>
                  <a:pt x="9464259" y="6803247"/>
                  <a:pt x="9469261" y="6807589"/>
                </a:cubicBezTo>
                <a:cubicBezTo>
                  <a:pt x="9477229" y="6814525"/>
                  <a:pt x="9474489" y="6830427"/>
                  <a:pt x="9474489" y="6830427"/>
                </a:cubicBezTo>
                <a:cubicBezTo>
                  <a:pt x="9474489" y="6830427"/>
                  <a:pt x="9494091" y="6817514"/>
                  <a:pt x="9490105" y="6809579"/>
                </a:cubicBezTo>
                <a:cubicBezTo>
                  <a:pt x="9485523" y="6801874"/>
                  <a:pt x="9480301" y="6794567"/>
                  <a:pt x="9474489" y="6787738"/>
                </a:cubicBezTo>
                <a:lnTo>
                  <a:pt x="9491102" y="6797663"/>
                </a:lnTo>
                <a:lnTo>
                  <a:pt x="9500029" y="6786745"/>
                </a:lnTo>
                <a:lnTo>
                  <a:pt x="9512948" y="6795673"/>
                </a:lnTo>
                <a:cubicBezTo>
                  <a:pt x="9525861" y="6804600"/>
                  <a:pt x="9540765" y="6813458"/>
                  <a:pt x="9540765" y="6813458"/>
                </a:cubicBezTo>
                <a:lnTo>
                  <a:pt x="9535787" y="6794605"/>
                </a:lnTo>
                <a:lnTo>
                  <a:pt x="9545711" y="6803532"/>
                </a:lnTo>
                <a:cubicBezTo>
                  <a:pt x="9552269" y="6809326"/>
                  <a:pt x="9559239" y="6814643"/>
                  <a:pt x="9566559" y="6819434"/>
                </a:cubicBezTo>
                <a:lnTo>
                  <a:pt x="9566559" y="6807518"/>
                </a:lnTo>
                <a:cubicBezTo>
                  <a:pt x="9566377" y="6801101"/>
                  <a:pt x="9567389" y="6794708"/>
                  <a:pt x="9569548" y="6788666"/>
                </a:cubicBezTo>
                <a:lnTo>
                  <a:pt x="9599323" y="6807518"/>
                </a:lnTo>
                <a:cubicBezTo>
                  <a:pt x="9599323" y="6807518"/>
                  <a:pt x="9612237" y="6800404"/>
                  <a:pt x="9653933" y="6788666"/>
                </a:cubicBezTo>
                <a:cubicBezTo>
                  <a:pt x="9695624" y="6776928"/>
                  <a:pt x="9726397" y="6740000"/>
                  <a:pt x="9749203" y="6709232"/>
                </a:cubicBezTo>
                <a:cubicBezTo>
                  <a:pt x="9772004" y="6678459"/>
                  <a:pt x="9774103" y="6646693"/>
                  <a:pt x="9778018" y="6619905"/>
                </a:cubicBezTo>
                <a:cubicBezTo>
                  <a:pt x="9781929" y="6593123"/>
                  <a:pt x="9803807" y="6542500"/>
                  <a:pt x="9803807" y="6542500"/>
                </a:cubicBezTo>
                <a:cubicBezTo>
                  <a:pt x="9805395" y="6517394"/>
                  <a:pt x="9793719" y="6493291"/>
                  <a:pt x="9773039" y="6478967"/>
                </a:cubicBezTo>
                <a:cubicBezTo>
                  <a:pt x="9775662" y="6495061"/>
                  <a:pt x="9777325" y="6511300"/>
                  <a:pt x="9778018" y="6527595"/>
                </a:cubicBezTo>
                <a:cubicBezTo>
                  <a:pt x="9778627" y="6542930"/>
                  <a:pt x="9777287" y="6558275"/>
                  <a:pt x="9774032" y="6573268"/>
                </a:cubicBezTo>
                <a:lnTo>
                  <a:pt x="9763109" y="6546453"/>
                </a:lnTo>
                <a:lnTo>
                  <a:pt x="9762117" y="6605001"/>
                </a:lnTo>
                <a:lnTo>
                  <a:pt x="9745255" y="6568294"/>
                </a:lnTo>
                <a:cubicBezTo>
                  <a:pt x="9745255" y="6568294"/>
                  <a:pt x="9760126" y="6628767"/>
                  <a:pt x="9752191" y="6635877"/>
                </a:cubicBezTo>
                <a:cubicBezTo>
                  <a:pt x="9744257" y="6642992"/>
                  <a:pt x="9730345" y="6668641"/>
                  <a:pt x="9712486" y="6686534"/>
                </a:cubicBezTo>
                <a:cubicBezTo>
                  <a:pt x="9694631" y="6704431"/>
                  <a:pt x="9665811" y="6706384"/>
                  <a:pt x="9568550" y="6701405"/>
                </a:cubicBezTo>
                <a:cubicBezTo>
                  <a:pt x="9471285" y="6696426"/>
                  <a:pt x="9461327" y="6669639"/>
                  <a:pt x="9474489" y="6652777"/>
                </a:cubicBezTo>
                <a:cubicBezTo>
                  <a:pt x="9487650" y="6635915"/>
                  <a:pt x="9526855" y="6653775"/>
                  <a:pt x="9558625" y="6649789"/>
                </a:cubicBezTo>
                <a:cubicBezTo>
                  <a:pt x="9590396" y="6645803"/>
                  <a:pt x="9610241" y="6603151"/>
                  <a:pt x="9630097" y="6603151"/>
                </a:cubicBezTo>
                <a:cubicBezTo>
                  <a:pt x="9649947" y="6603151"/>
                  <a:pt x="9671787" y="6620013"/>
                  <a:pt x="9671787" y="6620013"/>
                </a:cubicBezTo>
                <a:cubicBezTo>
                  <a:pt x="9671787" y="6620013"/>
                  <a:pt x="9669797" y="6596182"/>
                  <a:pt x="9662860" y="6585263"/>
                </a:cubicBezTo>
                <a:cubicBezTo>
                  <a:pt x="9655923" y="6574341"/>
                  <a:pt x="9639024" y="6545563"/>
                  <a:pt x="9648949" y="6544565"/>
                </a:cubicBezTo>
                <a:cubicBezTo>
                  <a:pt x="9658879" y="6543567"/>
                  <a:pt x="9677731" y="6564415"/>
                  <a:pt x="9677731" y="6564415"/>
                </a:cubicBezTo>
                <a:cubicBezTo>
                  <a:pt x="9677731" y="6564415"/>
                  <a:pt x="9657881" y="6503942"/>
                  <a:pt x="9665811" y="6508851"/>
                </a:cubicBezTo>
                <a:cubicBezTo>
                  <a:pt x="9673745" y="6513759"/>
                  <a:pt x="9691643" y="6532649"/>
                  <a:pt x="9691643" y="6532649"/>
                </a:cubicBezTo>
                <a:lnTo>
                  <a:pt x="9679722" y="6502874"/>
                </a:lnTo>
                <a:cubicBezTo>
                  <a:pt x="9679722" y="6502874"/>
                  <a:pt x="9675736" y="6485089"/>
                  <a:pt x="9673783" y="6471108"/>
                </a:cubicBezTo>
                <a:cubicBezTo>
                  <a:pt x="9671825" y="6457126"/>
                  <a:pt x="9697582" y="6480073"/>
                  <a:pt x="9697582" y="6480073"/>
                </a:cubicBezTo>
                <a:cubicBezTo>
                  <a:pt x="9697582" y="6462288"/>
                  <a:pt x="9673783" y="6458232"/>
                  <a:pt x="9681717" y="6440339"/>
                </a:cubicBezTo>
                <a:cubicBezTo>
                  <a:pt x="9689647" y="6422442"/>
                  <a:pt x="9681717" y="6376840"/>
                  <a:pt x="9681717" y="6376840"/>
                </a:cubicBezTo>
                <a:cubicBezTo>
                  <a:pt x="9681717" y="6376840"/>
                  <a:pt x="9691643" y="6368873"/>
                  <a:pt x="9717291" y="6384774"/>
                </a:cubicBezTo>
                <a:cubicBezTo>
                  <a:pt x="9742941" y="6400672"/>
                  <a:pt x="9774885" y="6404625"/>
                  <a:pt x="9774885" y="6404625"/>
                </a:cubicBezTo>
                <a:lnTo>
                  <a:pt x="9762969" y="6353008"/>
                </a:lnTo>
                <a:cubicBezTo>
                  <a:pt x="9762969" y="6353008"/>
                  <a:pt x="9707367" y="6337107"/>
                  <a:pt x="9667661" y="6321238"/>
                </a:cubicBezTo>
                <a:cubicBezTo>
                  <a:pt x="9644523" y="6311884"/>
                  <a:pt x="9620607" y="6304577"/>
                  <a:pt x="9596195" y="6299397"/>
                </a:cubicBezTo>
                <a:lnTo>
                  <a:pt x="9576339" y="6255715"/>
                </a:lnTo>
                <a:lnTo>
                  <a:pt x="9608111" y="6265640"/>
                </a:lnTo>
                <a:cubicBezTo>
                  <a:pt x="9639877" y="6275565"/>
                  <a:pt x="9693493" y="6307331"/>
                  <a:pt x="9693493" y="6307331"/>
                </a:cubicBezTo>
                <a:cubicBezTo>
                  <a:pt x="9693493" y="6307331"/>
                  <a:pt x="9633937" y="6237860"/>
                  <a:pt x="9618035" y="6221958"/>
                </a:cubicBezTo>
                <a:cubicBezTo>
                  <a:pt x="9602133" y="6206056"/>
                  <a:pt x="9548555" y="6196131"/>
                  <a:pt x="9548555" y="6196131"/>
                </a:cubicBezTo>
                <a:lnTo>
                  <a:pt x="9532620" y="6162445"/>
                </a:lnTo>
                <a:cubicBezTo>
                  <a:pt x="9556002" y="6162224"/>
                  <a:pt x="9579300" y="6159569"/>
                  <a:pt x="9602133" y="6154510"/>
                </a:cubicBezTo>
                <a:cubicBezTo>
                  <a:pt x="9633905" y="6146580"/>
                  <a:pt x="9677553" y="6132669"/>
                  <a:pt x="9677553" y="6132669"/>
                </a:cubicBezTo>
                <a:cubicBezTo>
                  <a:pt x="9677553" y="6132669"/>
                  <a:pt x="9625933" y="6136655"/>
                  <a:pt x="9578297" y="6136655"/>
                </a:cubicBezTo>
                <a:cubicBezTo>
                  <a:pt x="9530663" y="6136655"/>
                  <a:pt x="9530663" y="6116805"/>
                  <a:pt x="9530663" y="6116805"/>
                </a:cubicBezTo>
                <a:lnTo>
                  <a:pt x="9602133" y="6096955"/>
                </a:lnTo>
                <a:lnTo>
                  <a:pt x="9498967" y="6092969"/>
                </a:lnTo>
                <a:cubicBezTo>
                  <a:pt x="9498967" y="6092969"/>
                  <a:pt x="9524756" y="6083043"/>
                  <a:pt x="9556527" y="6067179"/>
                </a:cubicBezTo>
                <a:cubicBezTo>
                  <a:pt x="9581763" y="6055235"/>
                  <a:pt x="9607614" y="6044626"/>
                  <a:pt x="9633975" y="6035413"/>
                </a:cubicBezTo>
                <a:cubicBezTo>
                  <a:pt x="9633975" y="6035413"/>
                  <a:pt x="9594237" y="6035413"/>
                  <a:pt x="9564461" y="6025488"/>
                </a:cubicBezTo>
                <a:cubicBezTo>
                  <a:pt x="9534681" y="6015563"/>
                  <a:pt x="9532691" y="5967895"/>
                  <a:pt x="9516826" y="5840868"/>
                </a:cubicBezTo>
                <a:cubicBezTo>
                  <a:pt x="9500957" y="5713836"/>
                  <a:pt x="9471144" y="5437862"/>
                  <a:pt x="9480325" y="5419974"/>
                </a:cubicBezTo>
                <a:cubicBezTo>
                  <a:pt x="9489501" y="5402077"/>
                  <a:pt x="9554536" y="5356437"/>
                  <a:pt x="9554536" y="5356437"/>
                </a:cubicBezTo>
                <a:lnTo>
                  <a:pt x="9496971" y="5368353"/>
                </a:lnTo>
                <a:cubicBezTo>
                  <a:pt x="9439378" y="5380274"/>
                  <a:pt x="9357981" y="5410049"/>
                  <a:pt x="9357981" y="5410049"/>
                </a:cubicBezTo>
                <a:cubicBezTo>
                  <a:pt x="9385799" y="5384259"/>
                  <a:pt x="9461149" y="5350498"/>
                  <a:pt x="9461149" y="5350498"/>
                </a:cubicBezTo>
                <a:cubicBezTo>
                  <a:pt x="9461149" y="5350498"/>
                  <a:pt x="9433364" y="5227420"/>
                  <a:pt x="9417462" y="5185724"/>
                </a:cubicBezTo>
                <a:cubicBezTo>
                  <a:pt x="9401561" y="5144037"/>
                  <a:pt x="9409527" y="5128168"/>
                  <a:pt x="9409527" y="5128168"/>
                </a:cubicBezTo>
                <a:lnTo>
                  <a:pt x="9417462" y="5148018"/>
                </a:lnTo>
                <a:lnTo>
                  <a:pt x="9425429" y="5084486"/>
                </a:lnTo>
                <a:lnTo>
                  <a:pt x="9451223" y="5153962"/>
                </a:lnTo>
                <a:cubicBezTo>
                  <a:pt x="9451223" y="5153962"/>
                  <a:pt x="9451223" y="5124187"/>
                  <a:pt x="9439303" y="5058659"/>
                </a:cubicBezTo>
                <a:cubicBezTo>
                  <a:pt x="9427387" y="4993136"/>
                  <a:pt x="9391668" y="4917721"/>
                  <a:pt x="9391668" y="4917721"/>
                </a:cubicBezTo>
                <a:lnTo>
                  <a:pt x="9393663" y="5013020"/>
                </a:lnTo>
                <a:lnTo>
                  <a:pt x="9355916" y="4927646"/>
                </a:lnTo>
                <a:lnTo>
                  <a:pt x="9363883" y="5050730"/>
                </a:lnTo>
                <a:lnTo>
                  <a:pt x="9304295" y="4895880"/>
                </a:lnTo>
                <a:cubicBezTo>
                  <a:pt x="9342229" y="4880602"/>
                  <a:pt x="9379349" y="4863374"/>
                  <a:pt x="9415505" y="4844269"/>
                </a:cubicBezTo>
                <a:cubicBezTo>
                  <a:pt x="9471074" y="4814488"/>
                  <a:pt x="9474311" y="4780732"/>
                  <a:pt x="9474311" y="4780732"/>
                </a:cubicBezTo>
                <a:cubicBezTo>
                  <a:pt x="9451116" y="4798605"/>
                  <a:pt x="9425223" y="4812680"/>
                  <a:pt x="9397612" y="4822423"/>
                </a:cubicBezTo>
                <a:lnTo>
                  <a:pt x="9357911" y="4721185"/>
                </a:lnTo>
                <a:lnTo>
                  <a:pt x="9338057" y="4798591"/>
                </a:lnTo>
                <a:cubicBezTo>
                  <a:pt x="9338057" y="4798591"/>
                  <a:pt x="9318206" y="4733101"/>
                  <a:pt x="9310276" y="4681485"/>
                </a:cubicBezTo>
                <a:cubicBezTo>
                  <a:pt x="9302341" y="4629868"/>
                  <a:pt x="9312267" y="4600093"/>
                  <a:pt x="9312267" y="4600093"/>
                </a:cubicBezTo>
                <a:lnTo>
                  <a:pt x="9355916" y="4639794"/>
                </a:lnTo>
                <a:lnTo>
                  <a:pt x="9355916" y="4588177"/>
                </a:lnTo>
                <a:cubicBezTo>
                  <a:pt x="9355916" y="4546486"/>
                  <a:pt x="9326141" y="4469043"/>
                  <a:pt x="9326141" y="4469043"/>
                </a:cubicBezTo>
                <a:cubicBezTo>
                  <a:pt x="9328131" y="4490888"/>
                  <a:pt x="9326141" y="4570322"/>
                  <a:pt x="9326141" y="4570322"/>
                </a:cubicBezTo>
                <a:cubicBezTo>
                  <a:pt x="9326141" y="4570322"/>
                  <a:pt x="9274519" y="4498856"/>
                  <a:pt x="9266589" y="4473029"/>
                </a:cubicBezTo>
                <a:cubicBezTo>
                  <a:pt x="9258655" y="4447202"/>
                  <a:pt x="9218955" y="4429347"/>
                  <a:pt x="9212973" y="4409496"/>
                </a:cubicBezTo>
                <a:cubicBezTo>
                  <a:pt x="9207001" y="4389646"/>
                  <a:pt x="9236809" y="4341908"/>
                  <a:pt x="9236809" y="4341908"/>
                </a:cubicBezTo>
                <a:lnTo>
                  <a:pt x="9304403" y="4385557"/>
                </a:lnTo>
                <a:cubicBezTo>
                  <a:pt x="9304403" y="4385557"/>
                  <a:pt x="9274627" y="4300184"/>
                  <a:pt x="9264702" y="4250591"/>
                </a:cubicBezTo>
                <a:cubicBezTo>
                  <a:pt x="9254777" y="4201003"/>
                  <a:pt x="9248837" y="4175143"/>
                  <a:pt x="9181315" y="4153302"/>
                </a:cubicBezTo>
                <a:cubicBezTo>
                  <a:pt x="9113792" y="4131461"/>
                  <a:pt x="9091984" y="4087779"/>
                  <a:pt x="9040363" y="4026238"/>
                </a:cubicBezTo>
                <a:cubicBezTo>
                  <a:pt x="9008521" y="3988134"/>
                  <a:pt x="8978704" y="3948377"/>
                  <a:pt x="8951037" y="3907141"/>
                </a:cubicBezTo>
                <a:cubicBezTo>
                  <a:pt x="8951037" y="3907141"/>
                  <a:pt x="8988747" y="3897215"/>
                  <a:pt x="9050288" y="3903155"/>
                </a:cubicBezTo>
                <a:cubicBezTo>
                  <a:pt x="9111834" y="3909094"/>
                  <a:pt x="9246843" y="3992514"/>
                  <a:pt x="9246843" y="3992514"/>
                </a:cubicBezTo>
                <a:cubicBezTo>
                  <a:pt x="9246843" y="3992514"/>
                  <a:pt x="9179249" y="3923005"/>
                  <a:pt x="9082059" y="3893229"/>
                </a:cubicBezTo>
                <a:cubicBezTo>
                  <a:pt x="8984868" y="3863459"/>
                  <a:pt x="8792192" y="3889281"/>
                  <a:pt x="8792192" y="3889281"/>
                </a:cubicBezTo>
                <a:cubicBezTo>
                  <a:pt x="8792192" y="3889281"/>
                  <a:pt x="8899415" y="3843608"/>
                  <a:pt x="8984761" y="3845599"/>
                </a:cubicBezTo>
                <a:cubicBezTo>
                  <a:pt x="9070105" y="3847590"/>
                  <a:pt x="9163455" y="3885300"/>
                  <a:pt x="9163455" y="3885300"/>
                </a:cubicBezTo>
                <a:lnTo>
                  <a:pt x="9133680" y="3825749"/>
                </a:lnTo>
                <a:lnTo>
                  <a:pt x="9183305" y="3881314"/>
                </a:lnTo>
                <a:cubicBezTo>
                  <a:pt x="9183305" y="3881314"/>
                  <a:pt x="9181315" y="3873379"/>
                  <a:pt x="9181315" y="3845744"/>
                </a:cubicBezTo>
                <a:cubicBezTo>
                  <a:pt x="9181315" y="3818105"/>
                  <a:pt x="9139619" y="3772282"/>
                  <a:pt x="9139619" y="3772282"/>
                </a:cubicBezTo>
                <a:cubicBezTo>
                  <a:pt x="9139619" y="3772282"/>
                  <a:pt x="9151535" y="3720670"/>
                  <a:pt x="9139619" y="3674993"/>
                </a:cubicBezTo>
                <a:cubicBezTo>
                  <a:pt x="9127703" y="3629316"/>
                  <a:pt x="9084049" y="3619428"/>
                  <a:pt x="9084049" y="3619428"/>
                </a:cubicBezTo>
                <a:lnTo>
                  <a:pt x="9117811" y="3728600"/>
                </a:lnTo>
                <a:cubicBezTo>
                  <a:pt x="9117811" y="3728600"/>
                  <a:pt x="9109843" y="3722661"/>
                  <a:pt x="9076119" y="3690895"/>
                </a:cubicBezTo>
                <a:cubicBezTo>
                  <a:pt x="9042391" y="3659129"/>
                  <a:pt x="9030437" y="3611461"/>
                  <a:pt x="8925205" y="3571760"/>
                </a:cubicBezTo>
                <a:cubicBezTo>
                  <a:pt x="8819977" y="3532064"/>
                  <a:pt x="8641315" y="3547962"/>
                  <a:pt x="8641315" y="3547962"/>
                </a:cubicBezTo>
                <a:cubicBezTo>
                  <a:pt x="8641315" y="3547962"/>
                  <a:pt x="8752491" y="3514205"/>
                  <a:pt x="8863663" y="3524130"/>
                </a:cubicBezTo>
                <a:cubicBezTo>
                  <a:pt x="8974835" y="3534055"/>
                  <a:pt x="9064199" y="3581686"/>
                  <a:pt x="9064199" y="3581686"/>
                </a:cubicBezTo>
                <a:cubicBezTo>
                  <a:pt x="9064199" y="3581686"/>
                  <a:pt x="9000662" y="3514097"/>
                  <a:pt x="8871597" y="3490369"/>
                </a:cubicBezTo>
                <a:cubicBezTo>
                  <a:pt x="8742529" y="3466645"/>
                  <a:pt x="8655193" y="3486425"/>
                  <a:pt x="8655193" y="3486425"/>
                </a:cubicBezTo>
                <a:cubicBezTo>
                  <a:pt x="8655193" y="3486425"/>
                  <a:pt x="8726665" y="3466574"/>
                  <a:pt x="8784257" y="3472514"/>
                </a:cubicBezTo>
                <a:cubicBezTo>
                  <a:pt x="8841855" y="3478457"/>
                  <a:pt x="8899415" y="3468532"/>
                  <a:pt x="8947051" y="3444729"/>
                </a:cubicBezTo>
                <a:cubicBezTo>
                  <a:pt x="8976329" y="3429830"/>
                  <a:pt x="9002592" y="3409628"/>
                  <a:pt x="9024499" y="3385145"/>
                </a:cubicBezTo>
                <a:cubicBezTo>
                  <a:pt x="9024499" y="3385145"/>
                  <a:pt x="8853738" y="3466574"/>
                  <a:pt x="8814033" y="3438757"/>
                </a:cubicBezTo>
                <a:cubicBezTo>
                  <a:pt x="8774332" y="3410935"/>
                  <a:pt x="8816028" y="3399057"/>
                  <a:pt x="8841817" y="3412967"/>
                </a:cubicBezTo>
                <a:cubicBezTo>
                  <a:pt x="8867611" y="3426874"/>
                  <a:pt x="8919265" y="3408981"/>
                  <a:pt x="8962952" y="3385145"/>
                </a:cubicBezTo>
                <a:cubicBezTo>
                  <a:pt x="9006639" y="3361314"/>
                  <a:pt x="9040363" y="3313683"/>
                  <a:pt x="9040363" y="3313683"/>
                </a:cubicBezTo>
                <a:lnTo>
                  <a:pt x="8980812" y="3355374"/>
                </a:lnTo>
                <a:cubicBezTo>
                  <a:pt x="8921257" y="3397066"/>
                  <a:pt x="8897425" y="3375225"/>
                  <a:pt x="8958966" y="3337585"/>
                </a:cubicBezTo>
                <a:cubicBezTo>
                  <a:pt x="9020513" y="3299950"/>
                  <a:pt x="9079923" y="3230371"/>
                  <a:pt x="9079923" y="3230371"/>
                </a:cubicBezTo>
                <a:cubicBezTo>
                  <a:pt x="9079923" y="3230371"/>
                  <a:pt x="8970746" y="3325669"/>
                  <a:pt x="8909163" y="3333533"/>
                </a:cubicBezTo>
                <a:cubicBezTo>
                  <a:pt x="8847583" y="3341393"/>
                  <a:pt x="8891378" y="3299810"/>
                  <a:pt x="8946873" y="3270034"/>
                </a:cubicBezTo>
                <a:cubicBezTo>
                  <a:pt x="9002372" y="3240259"/>
                  <a:pt x="9038194" y="3176727"/>
                  <a:pt x="9038194" y="3176727"/>
                </a:cubicBezTo>
                <a:cubicBezTo>
                  <a:pt x="9038194" y="3176727"/>
                  <a:pt x="9028269" y="3188609"/>
                  <a:pt x="8980634" y="3222366"/>
                </a:cubicBezTo>
                <a:cubicBezTo>
                  <a:pt x="8932999" y="3256128"/>
                  <a:pt x="8877467" y="3260076"/>
                  <a:pt x="8877467" y="3260076"/>
                </a:cubicBezTo>
                <a:cubicBezTo>
                  <a:pt x="8877467" y="3260076"/>
                  <a:pt x="8931079" y="3172740"/>
                  <a:pt x="8994578" y="3136993"/>
                </a:cubicBezTo>
                <a:cubicBezTo>
                  <a:pt x="9058082" y="3101241"/>
                  <a:pt x="9089885" y="3077442"/>
                  <a:pt x="9089885" y="3077442"/>
                </a:cubicBezTo>
                <a:cubicBezTo>
                  <a:pt x="9089885" y="3077442"/>
                  <a:pt x="9034316" y="3093344"/>
                  <a:pt x="9014465" y="3091353"/>
                </a:cubicBezTo>
                <a:cubicBezTo>
                  <a:pt x="8994615" y="3089363"/>
                  <a:pt x="9000555" y="3000036"/>
                  <a:pt x="9028339" y="2956354"/>
                </a:cubicBezTo>
                <a:cubicBezTo>
                  <a:pt x="9044967" y="2930307"/>
                  <a:pt x="9058307" y="2902302"/>
                  <a:pt x="9068045" y="2872972"/>
                </a:cubicBezTo>
                <a:cubicBezTo>
                  <a:pt x="9042251" y="2920602"/>
                  <a:pt x="8956868" y="2992069"/>
                  <a:pt x="8956868" y="2992069"/>
                </a:cubicBezTo>
                <a:cubicBezTo>
                  <a:pt x="8956868" y="2992069"/>
                  <a:pt x="9006499" y="2876958"/>
                  <a:pt x="9044241" y="2801505"/>
                </a:cubicBezTo>
                <a:cubicBezTo>
                  <a:pt x="9081989" y="2726057"/>
                  <a:pt x="9249723" y="2532505"/>
                  <a:pt x="9249723" y="2532505"/>
                </a:cubicBezTo>
                <a:cubicBezTo>
                  <a:pt x="9249723" y="2532505"/>
                  <a:pt x="9236809" y="2579143"/>
                  <a:pt x="9247733" y="2604969"/>
                </a:cubicBezTo>
                <a:cubicBezTo>
                  <a:pt x="9258655" y="2630797"/>
                  <a:pt x="9245741" y="2730043"/>
                  <a:pt x="9245741" y="2730043"/>
                </a:cubicBezTo>
                <a:cubicBezTo>
                  <a:pt x="9245741" y="2730043"/>
                  <a:pt x="9252857" y="2714141"/>
                  <a:pt x="9261643" y="2660567"/>
                </a:cubicBezTo>
                <a:cubicBezTo>
                  <a:pt x="9270431" y="2606998"/>
                  <a:pt x="9322122" y="2488823"/>
                  <a:pt x="9353958" y="2436214"/>
                </a:cubicBezTo>
                <a:cubicBezTo>
                  <a:pt x="9385799" y="2383600"/>
                  <a:pt x="9486975" y="2213884"/>
                  <a:pt x="9509815" y="2196985"/>
                </a:cubicBezTo>
                <a:cubicBezTo>
                  <a:pt x="9532653" y="2180090"/>
                  <a:pt x="9573319" y="2174183"/>
                  <a:pt x="9629919" y="2165256"/>
                </a:cubicBezTo>
                <a:cubicBezTo>
                  <a:pt x="9686519" y="2156328"/>
                  <a:pt x="9730167" y="2165256"/>
                  <a:pt x="9781789" y="2178132"/>
                </a:cubicBezTo>
                <a:cubicBezTo>
                  <a:pt x="9833405" y="2191008"/>
                  <a:pt x="9909860" y="2196985"/>
                  <a:pt x="9932699" y="2203036"/>
                </a:cubicBezTo>
                <a:cubicBezTo>
                  <a:pt x="9955537" y="2209083"/>
                  <a:pt x="10023023" y="2163336"/>
                  <a:pt x="10023023" y="2163336"/>
                </a:cubicBezTo>
                <a:lnTo>
                  <a:pt x="10066709" y="2179200"/>
                </a:lnTo>
                <a:cubicBezTo>
                  <a:pt x="10110363" y="2195102"/>
                  <a:pt x="10276140" y="2263580"/>
                  <a:pt x="10333737" y="2277486"/>
                </a:cubicBezTo>
                <a:cubicBezTo>
                  <a:pt x="10391335" y="2291397"/>
                  <a:pt x="10494540" y="2290362"/>
                  <a:pt x="10561065" y="2304273"/>
                </a:cubicBezTo>
                <a:cubicBezTo>
                  <a:pt x="10627591" y="2318180"/>
                  <a:pt x="10739723" y="2335042"/>
                  <a:pt x="10843957" y="2350944"/>
                </a:cubicBezTo>
                <a:cubicBezTo>
                  <a:pt x="10948193" y="2366845"/>
                  <a:pt x="11101061" y="2360869"/>
                  <a:pt x="11163600" y="2356888"/>
                </a:cubicBezTo>
                <a:cubicBezTo>
                  <a:pt x="11226144" y="2352902"/>
                  <a:pt x="11330379" y="2360869"/>
                  <a:pt x="11343293" y="2360869"/>
                </a:cubicBezTo>
                <a:cubicBezTo>
                  <a:pt x="11356206" y="2360869"/>
                  <a:pt x="11355209" y="2364817"/>
                  <a:pt x="11383991" y="2377731"/>
                </a:cubicBezTo>
                <a:cubicBezTo>
                  <a:pt x="11412773" y="2390644"/>
                  <a:pt x="11443541" y="2395516"/>
                  <a:pt x="11490217" y="2397581"/>
                </a:cubicBezTo>
                <a:cubicBezTo>
                  <a:pt x="11536891" y="2399642"/>
                  <a:pt x="11566634" y="2389647"/>
                  <a:pt x="11596409" y="2383670"/>
                </a:cubicBezTo>
                <a:cubicBezTo>
                  <a:pt x="11626189" y="2377693"/>
                  <a:pt x="11640096" y="2380719"/>
                  <a:pt x="11659947" y="2382677"/>
                </a:cubicBezTo>
                <a:cubicBezTo>
                  <a:pt x="11679797" y="2384630"/>
                  <a:pt x="11711567" y="2381717"/>
                  <a:pt x="11716547" y="2389792"/>
                </a:cubicBezTo>
                <a:cubicBezTo>
                  <a:pt x="11721530" y="2397867"/>
                  <a:pt x="11761231" y="2419563"/>
                  <a:pt x="11782041" y="2429488"/>
                </a:cubicBezTo>
                <a:cubicBezTo>
                  <a:pt x="11807639" y="2441919"/>
                  <a:pt x="11831105" y="2458331"/>
                  <a:pt x="11851555" y="2478116"/>
                </a:cubicBezTo>
                <a:cubicBezTo>
                  <a:pt x="11872403" y="2498964"/>
                  <a:pt x="11899190" y="2503943"/>
                  <a:pt x="11912033" y="2499957"/>
                </a:cubicBezTo>
                <a:cubicBezTo>
                  <a:pt x="11924877" y="2495975"/>
                  <a:pt x="11916979" y="2482172"/>
                  <a:pt x="11891185" y="2461254"/>
                </a:cubicBezTo>
                <a:cubicBezTo>
                  <a:pt x="11876085" y="2449165"/>
                  <a:pt x="11863943" y="2433783"/>
                  <a:pt x="11855681" y="2416293"/>
                </a:cubicBezTo>
                <a:lnTo>
                  <a:pt x="11862796" y="2445071"/>
                </a:lnTo>
                <a:cubicBezTo>
                  <a:pt x="11862796" y="2445071"/>
                  <a:pt x="11845011" y="2435146"/>
                  <a:pt x="11827044" y="2423263"/>
                </a:cubicBezTo>
                <a:cubicBezTo>
                  <a:pt x="11809077" y="2411385"/>
                  <a:pt x="11805203" y="2391497"/>
                  <a:pt x="11799259" y="2378583"/>
                </a:cubicBezTo>
                <a:cubicBezTo>
                  <a:pt x="11793320" y="2365670"/>
                  <a:pt x="11773433" y="2349806"/>
                  <a:pt x="11773433" y="2349806"/>
                </a:cubicBezTo>
                <a:cubicBezTo>
                  <a:pt x="11773433" y="2349806"/>
                  <a:pt x="11803207" y="2348813"/>
                  <a:pt x="11823236" y="2360728"/>
                </a:cubicBezTo>
                <a:cubicBezTo>
                  <a:pt x="11843265" y="2372644"/>
                  <a:pt x="11873859" y="2373604"/>
                  <a:pt x="11892717" y="2377590"/>
                </a:cubicBezTo>
                <a:cubicBezTo>
                  <a:pt x="11912141" y="2381113"/>
                  <a:pt x="11930295" y="2389698"/>
                  <a:pt x="11945331" y="2402490"/>
                </a:cubicBezTo>
                <a:cubicBezTo>
                  <a:pt x="11961200" y="2416364"/>
                  <a:pt x="11991973" y="2431268"/>
                  <a:pt x="12016802" y="2451118"/>
                </a:cubicBezTo>
                <a:cubicBezTo>
                  <a:pt x="12041636" y="2470968"/>
                  <a:pt x="12058498" y="2476017"/>
                  <a:pt x="12081337" y="2477905"/>
                </a:cubicBezTo>
                <a:cubicBezTo>
                  <a:pt x="12104175" y="2479788"/>
                  <a:pt x="12110437" y="2458055"/>
                  <a:pt x="12110437" y="2458055"/>
                </a:cubicBezTo>
                <a:cubicBezTo>
                  <a:pt x="12110437" y="2458055"/>
                  <a:pt x="12085959" y="2447062"/>
                  <a:pt x="12077032" y="2439127"/>
                </a:cubicBezTo>
                <a:cubicBezTo>
                  <a:pt x="12070615" y="2432734"/>
                  <a:pt x="12065247" y="2425361"/>
                  <a:pt x="12061131" y="2417286"/>
                </a:cubicBezTo>
                <a:lnTo>
                  <a:pt x="12077032" y="2417286"/>
                </a:lnTo>
                <a:cubicBezTo>
                  <a:pt x="12077032" y="2417286"/>
                  <a:pt x="12086957" y="2410171"/>
                  <a:pt x="12085959" y="2405371"/>
                </a:cubicBezTo>
                <a:cubicBezTo>
                  <a:pt x="12084967" y="2400569"/>
                  <a:pt x="12070095" y="2393455"/>
                  <a:pt x="12055187" y="2387586"/>
                </a:cubicBezTo>
                <a:cubicBezTo>
                  <a:pt x="12040283" y="2381717"/>
                  <a:pt x="12002573" y="2355820"/>
                  <a:pt x="12002573" y="2355820"/>
                </a:cubicBezTo>
                <a:cubicBezTo>
                  <a:pt x="12008675" y="2367974"/>
                  <a:pt x="12017941" y="2378260"/>
                  <a:pt x="12029397" y="2385590"/>
                </a:cubicBezTo>
                <a:cubicBezTo>
                  <a:pt x="12041547" y="2393394"/>
                  <a:pt x="12053149" y="2402026"/>
                  <a:pt x="12064119" y="2411417"/>
                </a:cubicBezTo>
                <a:lnTo>
                  <a:pt x="12050207" y="2409427"/>
                </a:lnTo>
                <a:lnTo>
                  <a:pt x="12050207" y="2429277"/>
                </a:lnTo>
                <a:cubicBezTo>
                  <a:pt x="12041725" y="2423722"/>
                  <a:pt x="12033758" y="2417413"/>
                  <a:pt x="12026409" y="2410424"/>
                </a:cubicBezTo>
                <a:cubicBezTo>
                  <a:pt x="12013093" y="2396846"/>
                  <a:pt x="11998825" y="2384232"/>
                  <a:pt x="11983720" y="2372682"/>
                </a:cubicBezTo>
                <a:cubicBezTo>
                  <a:pt x="11970801" y="2363749"/>
                  <a:pt x="11962872" y="2350873"/>
                  <a:pt x="11949959" y="2335969"/>
                </a:cubicBezTo>
                <a:cubicBezTo>
                  <a:pt x="11937045" y="2321065"/>
                  <a:pt x="11892393" y="2307192"/>
                  <a:pt x="11892393" y="2307192"/>
                </a:cubicBezTo>
                <a:cubicBezTo>
                  <a:pt x="11892393" y="2307192"/>
                  <a:pt x="11905311" y="2293280"/>
                  <a:pt x="11917297" y="2293280"/>
                </a:cubicBezTo>
                <a:cubicBezTo>
                  <a:pt x="11929289" y="2293280"/>
                  <a:pt x="11953055" y="2302213"/>
                  <a:pt x="11969917" y="2302213"/>
                </a:cubicBezTo>
                <a:cubicBezTo>
                  <a:pt x="11986779" y="2302213"/>
                  <a:pt x="12009617" y="2295098"/>
                  <a:pt x="12023528" y="2300217"/>
                </a:cubicBezTo>
                <a:cubicBezTo>
                  <a:pt x="12037435" y="2305341"/>
                  <a:pt x="12081121" y="2316119"/>
                  <a:pt x="12081121" y="2316119"/>
                </a:cubicBezTo>
                <a:lnTo>
                  <a:pt x="12095993" y="2315121"/>
                </a:lnTo>
                <a:cubicBezTo>
                  <a:pt x="12110901" y="2314129"/>
                  <a:pt x="12113782" y="2302213"/>
                  <a:pt x="12105917" y="2298264"/>
                </a:cubicBezTo>
                <a:cubicBezTo>
                  <a:pt x="12098058" y="2294311"/>
                  <a:pt x="12092011" y="2287341"/>
                  <a:pt x="12078133" y="2277416"/>
                </a:cubicBezTo>
                <a:cubicBezTo>
                  <a:pt x="12064259" y="2267491"/>
                  <a:pt x="12046367" y="2257566"/>
                  <a:pt x="12035444" y="2250592"/>
                </a:cubicBezTo>
                <a:cubicBezTo>
                  <a:pt x="12024521" y="2243622"/>
                  <a:pt x="12007659" y="2252587"/>
                  <a:pt x="11989767" y="2257706"/>
                </a:cubicBezTo>
                <a:cubicBezTo>
                  <a:pt x="11971869" y="2262831"/>
                  <a:pt x="11949069" y="2250592"/>
                  <a:pt x="11937148" y="2240812"/>
                </a:cubicBezTo>
                <a:cubicBezTo>
                  <a:pt x="11925232" y="2231027"/>
                  <a:pt x="11918295" y="2234872"/>
                  <a:pt x="11898445" y="2232877"/>
                </a:cubicBezTo>
                <a:cubicBezTo>
                  <a:pt x="11878595" y="2230886"/>
                  <a:pt x="11855756" y="2221959"/>
                  <a:pt x="11839887" y="2221959"/>
                </a:cubicBezTo>
                <a:cubicBezTo>
                  <a:pt x="11824023" y="2221959"/>
                  <a:pt x="11793213" y="2235870"/>
                  <a:pt x="11793213" y="2235870"/>
                </a:cubicBezTo>
                <a:cubicBezTo>
                  <a:pt x="11793213" y="2235870"/>
                  <a:pt x="11843016" y="2232877"/>
                  <a:pt x="11854759" y="2245791"/>
                </a:cubicBezTo>
                <a:cubicBezTo>
                  <a:pt x="11866497" y="2258704"/>
                  <a:pt x="11861873" y="2283500"/>
                  <a:pt x="11846824" y="2296414"/>
                </a:cubicBezTo>
                <a:cubicBezTo>
                  <a:pt x="11831775" y="2309323"/>
                  <a:pt x="11837897" y="2281505"/>
                  <a:pt x="11837897" y="2269589"/>
                </a:cubicBezTo>
                <a:cubicBezTo>
                  <a:pt x="11837887" y="2257922"/>
                  <a:pt x="11828707" y="2248315"/>
                  <a:pt x="11817049" y="2247786"/>
                </a:cubicBezTo>
                <a:cubicBezTo>
                  <a:pt x="11806126" y="2247781"/>
                  <a:pt x="11781475" y="2265571"/>
                  <a:pt x="11771404" y="2272685"/>
                </a:cubicBezTo>
                <a:cubicBezTo>
                  <a:pt x="11761339" y="2279800"/>
                  <a:pt x="11752514" y="2287590"/>
                  <a:pt x="11726725" y="2288587"/>
                </a:cubicBezTo>
                <a:cubicBezTo>
                  <a:pt x="11700931" y="2289580"/>
                  <a:pt x="11651267" y="2286592"/>
                  <a:pt x="11651267" y="2286592"/>
                </a:cubicBezTo>
                <a:lnTo>
                  <a:pt x="11665179" y="2299505"/>
                </a:lnTo>
                <a:cubicBezTo>
                  <a:pt x="11648260" y="2299501"/>
                  <a:pt x="11631356" y="2298508"/>
                  <a:pt x="11614555" y="2296517"/>
                </a:cubicBezTo>
                <a:cubicBezTo>
                  <a:pt x="11594705" y="2293529"/>
                  <a:pt x="11585739" y="2282611"/>
                  <a:pt x="11585739" y="2282611"/>
                </a:cubicBezTo>
                <a:lnTo>
                  <a:pt x="11629421" y="2275674"/>
                </a:lnTo>
                <a:lnTo>
                  <a:pt x="11564925" y="2243908"/>
                </a:lnTo>
                <a:cubicBezTo>
                  <a:pt x="11586831" y="2244512"/>
                  <a:pt x="11608541" y="2248184"/>
                  <a:pt x="11629421" y="2254826"/>
                </a:cubicBezTo>
                <a:cubicBezTo>
                  <a:pt x="11663187" y="2265749"/>
                  <a:pt x="11677094" y="2255823"/>
                  <a:pt x="11677094" y="2255823"/>
                </a:cubicBezTo>
                <a:cubicBezTo>
                  <a:pt x="11657244" y="2255823"/>
                  <a:pt x="11636396" y="2243908"/>
                  <a:pt x="11616616" y="2233982"/>
                </a:cubicBezTo>
                <a:cubicBezTo>
                  <a:pt x="11596836" y="2224057"/>
                  <a:pt x="11570939" y="2222067"/>
                  <a:pt x="11570939" y="2222067"/>
                </a:cubicBezTo>
                <a:lnTo>
                  <a:pt x="11580863" y="2215130"/>
                </a:lnTo>
                <a:cubicBezTo>
                  <a:pt x="11590789" y="2208015"/>
                  <a:pt x="11616616" y="2192291"/>
                  <a:pt x="11616616" y="2192291"/>
                </a:cubicBezTo>
                <a:cubicBezTo>
                  <a:pt x="11616616" y="2192291"/>
                  <a:pt x="11565959" y="2194282"/>
                  <a:pt x="11542156" y="2194282"/>
                </a:cubicBezTo>
                <a:cubicBezTo>
                  <a:pt x="11518357" y="2194282"/>
                  <a:pt x="11476629" y="2206198"/>
                  <a:pt x="11445855" y="2210151"/>
                </a:cubicBezTo>
                <a:cubicBezTo>
                  <a:pt x="11415083" y="2214099"/>
                  <a:pt x="11384309" y="2197233"/>
                  <a:pt x="11384309" y="2197233"/>
                </a:cubicBezTo>
                <a:cubicBezTo>
                  <a:pt x="11384309" y="2197233"/>
                  <a:pt x="11357522" y="2233982"/>
                  <a:pt x="11362469" y="2248854"/>
                </a:cubicBezTo>
                <a:cubicBezTo>
                  <a:pt x="11367415" y="2263720"/>
                  <a:pt x="11377373" y="2291538"/>
                  <a:pt x="11377373" y="2291538"/>
                </a:cubicBezTo>
                <a:cubicBezTo>
                  <a:pt x="11377373" y="2291538"/>
                  <a:pt x="11355531" y="2279622"/>
                  <a:pt x="11338632" y="2268737"/>
                </a:cubicBezTo>
                <a:cubicBezTo>
                  <a:pt x="11321733" y="2257852"/>
                  <a:pt x="11320847" y="2234980"/>
                  <a:pt x="11326749" y="2220076"/>
                </a:cubicBezTo>
                <a:cubicBezTo>
                  <a:pt x="11332655" y="2205167"/>
                  <a:pt x="11348557" y="2166464"/>
                  <a:pt x="11348557" y="2166464"/>
                </a:cubicBezTo>
                <a:cubicBezTo>
                  <a:pt x="11348557" y="2166464"/>
                  <a:pt x="11324759" y="2189303"/>
                  <a:pt x="11314833" y="2218081"/>
                </a:cubicBezTo>
                <a:cubicBezTo>
                  <a:pt x="11304908" y="2246858"/>
                  <a:pt x="11294983" y="2271688"/>
                  <a:pt x="11294983" y="2271688"/>
                </a:cubicBezTo>
                <a:cubicBezTo>
                  <a:pt x="11291990" y="2254826"/>
                  <a:pt x="11304908" y="2223060"/>
                  <a:pt x="11304908" y="2223060"/>
                </a:cubicBezTo>
                <a:cubicBezTo>
                  <a:pt x="11294589" y="2225280"/>
                  <a:pt x="11283835" y="2224235"/>
                  <a:pt x="11274135" y="2220076"/>
                </a:cubicBezTo>
                <a:cubicBezTo>
                  <a:pt x="11258233" y="2213134"/>
                  <a:pt x="11245319" y="2193289"/>
                  <a:pt x="11238556" y="2194282"/>
                </a:cubicBezTo>
                <a:cubicBezTo>
                  <a:pt x="11231797" y="2195280"/>
                  <a:pt x="11216715" y="2228043"/>
                  <a:pt x="11216715" y="2228043"/>
                </a:cubicBezTo>
                <a:lnTo>
                  <a:pt x="11222692" y="2168455"/>
                </a:lnTo>
                <a:cubicBezTo>
                  <a:pt x="11201338" y="2165935"/>
                  <a:pt x="11180125" y="2162291"/>
                  <a:pt x="11159155" y="2157537"/>
                </a:cubicBezTo>
                <a:cubicBezTo>
                  <a:pt x="11130377" y="2150600"/>
                  <a:pt x="11134251" y="2136689"/>
                  <a:pt x="11134251" y="2136689"/>
                </a:cubicBezTo>
                <a:cubicBezTo>
                  <a:pt x="11134251" y="2136689"/>
                  <a:pt x="11114401" y="2144661"/>
                  <a:pt x="11098677" y="2142665"/>
                </a:cubicBezTo>
                <a:cubicBezTo>
                  <a:pt x="11082953" y="2140675"/>
                  <a:pt x="11067903" y="2127761"/>
                  <a:pt x="11067903" y="2127761"/>
                </a:cubicBezTo>
                <a:cubicBezTo>
                  <a:pt x="11045065" y="2152661"/>
                  <a:pt x="11030161" y="2242910"/>
                  <a:pt x="11030161" y="2242910"/>
                </a:cubicBezTo>
                <a:lnTo>
                  <a:pt x="11030161" y="2201219"/>
                </a:lnTo>
                <a:cubicBezTo>
                  <a:pt x="11030161" y="2159528"/>
                  <a:pt x="11055061" y="2111897"/>
                  <a:pt x="11055061" y="2111897"/>
                </a:cubicBezTo>
                <a:lnTo>
                  <a:pt x="10943889" y="2071203"/>
                </a:lnTo>
                <a:lnTo>
                  <a:pt x="11002447" y="2130750"/>
                </a:lnTo>
                <a:cubicBezTo>
                  <a:pt x="11002447" y="2130750"/>
                  <a:pt x="10778107" y="2051353"/>
                  <a:pt x="10632181" y="1981844"/>
                </a:cubicBezTo>
                <a:cubicBezTo>
                  <a:pt x="10486249" y="1912335"/>
                  <a:pt x="10361167" y="1911375"/>
                  <a:pt x="10361167" y="1911375"/>
                </a:cubicBezTo>
                <a:lnTo>
                  <a:pt x="10418441" y="1890171"/>
                </a:lnTo>
                <a:cubicBezTo>
                  <a:pt x="10418441" y="1890171"/>
                  <a:pt x="10338009" y="1892167"/>
                  <a:pt x="10272585" y="1897286"/>
                </a:cubicBezTo>
                <a:cubicBezTo>
                  <a:pt x="10231119" y="1901015"/>
                  <a:pt x="10190711" y="1912453"/>
                  <a:pt x="10153441" y="1931010"/>
                </a:cubicBezTo>
                <a:cubicBezTo>
                  <a:pt x="10153441" y="1931010"/>
                  <a:pt x="10166359" y="1942926"/>
                  <a:pt x="10190191" y="1965765"/>
                </a:cubicBezTo>
                <a:cubicBezTo>
                  <a:pt x="10214027" y="1988603"/>
                  <a:pt x="10218973" y="2032248"/>
                  <a:pt x="10218973" y="2032248"/>
                </a:cubicBezTo>
                <a:cubicBezTo>
                  <a:pt x="10218973" y="2032248"/>
                  <a:pt x="10208050" y="2028299"/>
                  <a:pt x="10168349" y="2011404"/>
                </a:cubicBezTo>
                <a:cubicBezTo>
                  <a:pt x="10128649" y="1994510"/>
                  <a:pt x="10040278" y="1932003"/>
                  <a:pt x="10040278" y="1932003"/>
                </a:cubicBezTo>
                <a:cubicBezTo>
                  <a:pt x="10040278" y="1932003"/>
                  <a:pt x="10079979" y="1894298"/>
                  <a:pt x="10101825" y="1874448"/>
                </a:cubicBezTo>
                <a:cubicBezTo>
                  <a:pt x="10123665" y="1854602"/>
                  <a:pt x="10168349" y="1850616"/>
                  <a:pt x="10168349" y="1850616"/>
                </a:cubicBezTo>
                <a:cubicBezTo>
                  <a:pt x="10168349" y="1850616"/>
                  <a:pt x="10141525" y="1848625"/>
                  <a:pt x="10126653" y="1847628"/>
                </a:cubicBezTo>
                <a:cubicBezTo>
                  <a:pt x="10111783" y="1846630"/>
                  <a:pt x="10087951" y="1834752"/>
                  <a:pt x="10047253" y="1853604"/>
                </a:cubicBezTo>
                <a:cubicBezTo>
                  <a:pt x="10006555" y="1872457"/>
                  <a:pt x="9936966" y="1954846"/>
                  <a:pt x="9936966" y="1954846"/>
                </a:cubicBezTo>
                <a:cubicBezTo>
                  <a:pt x="9936966" y="1954846"/>
                  <a:pt x="9954755" y="1899244"/>
                  <a:pt x="9973715" y="1874448"/>
                </a:cubicBezTo>
                <a:cubicBezTo>
                  <a:pt x="9992676" y="1849656"/>
                  <a:pt x="10054115" y="1830766"/>
                  <a:pt x="10054115" y="1830766"/>
                </a:cubicBezTo>
                <a:lnTo>
                  <a:pt x="10025337" y="1826784"/>
                </a:lnTo>
                <a:cubicBezTo>
                  <a:pt x="10017009" y="1813014"/>
                  <a:pt x="10005837" y="1801178"/>
                  <a:pt x="9992573" y="1792063"/>
                </a:cubicBezTo>
                <a:cubicBezTo>
                  <a:pt x="9970727" y="1777159"/>
                  <a:pt x="9946895" y="1788077"/>
                  <a:pt x="9946895" y="1788077"/>
                </a:cubicBezTo>
                <a:lnTo>
                  <a:pt x="9970727" y="1799997"/>
                </a:lnTo>
                <a:cubicBezTo>
                  <a:pt x="9970727" y="1799997"/>
                  <a:pt x="9945823" y="1799000"/>
                  <a:pt x="9880403" y="1795014"/>
                </a:cubicBezTo>
                <a:cubicBezTo>
                  <a:pt x="9814979" y="1791032"/>
                  <a:pt x="9706687" y="1807927"/>
                  <a:pt x="9706687" y="1807927"/>
                </a:cubicBezTo>
                <a:cubicBezTo>
                  <a:pt x="9706687" y="1807927"/>
                  <a:pt x="9757311" y="1775168"/>
                  <a:pt x="9806941" y="1771219"/>
                </a:cubicBezTo>
                <a:cubicBezTo>
                  <a:pt x="9838421" y="1768952"/>
                  <a:pt x="9870066" y="1770278"/>
                  <a:pt x="9901247" y="1775168"/>
                </a:cubicBezTo>
                <a:cubicBezTo>
                  <a:pt x="9901251" y="1775168"/>
                  <a:pt x="9862506" y="1753322"/>
                  <a:pt x="9824796" y="1752362"/>
                </a:cubicBezTo>
                <a:cubicBezTo>
                  <a:pt x="9787086" y="1751407"/>
                  <a:pt x="9690785" y="1794053"/>
                  <a:pt x="9690785" y="1794053"/>
                </a:cubicBezTo>
                <a:cubicBezTo>
                  <a:pt x="9690785" y="1794053"/>
                  <a:pt x="9752332" y="1741444"/>
                  <a:pt x="9789081" y="1736465"/>
                </a:cubicBezTo>
                <a:cubicBezTo>
                  <a:pt x="9825831" y="1731481"/>
                  <a:pt x="9874459" y="1743402"/>
                  <a:pt x="9874459" y="1743402"/>
                </a:cubicBezTo>
                <a:cubicBezTo>
                  <a:pt x="9874459" y="1743402"/>
                  <a:pt x="9824833" y="1705692"/>
                  <a:pt x="9789081" y="1709678"/>
                </a:cubicBezTo>
                <a:cubicBezTo>
                  <a:pt x="9753329" y="1713659"/>
                  <a:pt x="9698720" y="1751369"/>
                  <a:pt x="9698720" y="1751369"/>
                </a:cubicBezTo>
                <a:cubicBezTo>
                  <a:pt x="9698720" y="1751369"/>
                  <a:pt x="9616326" y="1606445"/>
                  <a:pt x="9640162" y="1610394"/>
                </a:cubicBezTo>
                <a:cubicBezTo>
                  <a:pt x="9663999" y="1614342"/>
                  <a:pt x="9709643" y="1622309"/>
                  <a:pt x="9709643" y="1622309"/>
                </a:cubicBezTo>
                <a:lnTo>
                  <a:pt x="9684739" y="1609396"/>
                </a:lnTo>
                <a:cubicBezTo>
                  <a:pt x="9659835" y="1596520"/>
                  <a:pt x="9560653" y="1548922"/>
                  <a:pt x="9545745" y="1548922"/>
                </a:cubicBezTo>
                <a:cubicBezTo>
                  <a:pt x="9530841" y="1548922"/>
                  <a:pt x="9510171" y="1548922"/>
                  <a:pt x="9509032" y="1532065"/>
                </a:cubicBezTo>
                <a:cubicBezTo>
                  <a:pt x="9507894" y="1515203"/>
                  <a:pt x="9487191" y="1498304"/>
                  <a:pt x="9487191" y="1498304"/>
                </a:cubicBezTo>
                <a:cubicBezTo>
                  <a:pt x="9487191" y="1498304"/>
                  <a:pt x="9460367" y="1524131"/>
                  <a:pt x="9441509" y="1543981"/>
                </a:cubicBezTo>
                <a:cubicBezTo>
                  <a:pt x="9422657" y="1563826"/>
                  <a:pt x="9391883" y="1622239"/>
                  <a:pt x="9391883" y="1622239"/>
                </a:cubicBezTo>
                <a:cubicBezTo>
                  <a:pt x="9391883" y="1622239"/>
                  <a:pt x="9397823" y="1559705"/>
                  <a:pt x="9410741" y="1533915"/>
                </a:cubicBezTo>
                <a:cubicBezTo>
                  <a:pt x="9423655" y="1508121"/>
                  <a:pt x="9459369" y="1486247"/>
                  <a:pt x="9459369" y="1486247"/>
                </a:cubicBezTo>
                <a:cubicBezTo>
                  <a:pt x="9459369" y="1486247"/>
                  <a:pt x="9453430" y="1486247"/>
                  <a:pt x="9433579" y="1491226"/>
                </a:cubicBezTo>
                <a:cubicBezTo>
                  <a:pt x="9413729" y="1496205"/>
                  <a:pt x="9396863" y="1521002"/>
                  <a:pt x="9382956" y="1552768"/>
                </a:cubicBezTo>
                <a:cubicBezTo>
                  <a:pt x="9369045" y="1584534"/>
                  <a:pt x="9360113" y="1636146"/>
                  <a:pt x="9360113" y="1636146"/>
                </a:cubicBezTo>
                <a:cubicBezTo>
                  <a:pt x="9360113" y="1636146"/>
                  <a:pt x="9346207" y="1583536"/>
                  <a:pt x="9357125" y="1561695"/>
                </a:cubicBezTo>
                <a:cubicBezTo>
                  <a:pt x="9368047" y="1539854"/>
                  <a:pt x="9384947" y="1511077"/>
                  <a:pt x="9384947" y="1511077"/>
                </a:cubicBezTo>
                <a:cubicBezTo>
                  <a:pt x="9384947" y="1511077"/>
                  <a:pt x="9371035" y="1514065"/>
                  <a:pt x="9348197" y="1530922"/>
                </a:cubicBezTo>
                <a:cubicBezTo>
                  <a:pt x="9325359" y="1547784"/>
                  <a:pt x="9318421" y="1555826"/>
                  <a:pt x="9290637" y="1560698"/>
                </a:cubicBezTo>
                <a:cubicBezTo>
                  <a:pt x="9269943" y="1563826"/>
                  <a:pt x="9249015" y="1565157"/>
                  <a:pt x="9228093" y="1564684"/>
                </a:cubicBezTo>
                <a:cubicBezTo>
                  <a:pt x="9228093" y="1564684"/>
                  <a:pt x="9263671" y="1556716"/>
                  <a:pt x="9290637" y="1542843"/>
                </a:cubicBezTo>
                <a:cubicBezTo>
                  <a:pt x="9317602" y="1528969"/>
                  <a:pt x="9375021" y="1491226"/>
                  <a:pt x="9375021" y="1491226"/>
                </a:cubicBezTo>
                <a:cubicBezTo>
                  <a:pt x="9365303" y="1492571"/>
                  <a:pt x="9355888" y="1495596"/>
                  <a:pt x="9347204" y="1500154"/>
                </a:cubicBezTo>
                <a:cubicBezTo>
                  <a:pt x="9331335" y="1508088"/>
                  <a:pt x="9323401" y="1503142"/>
                  <a:pt x="9305508" y="1503142"/>
                </a:cubicBezTo>
                <a:cubicBezTo>
                  <a:pt x="9287611" y="1503142"/>
                  <a:pt x="9259863" y="1498163"/>
                  <a:pt x="9247948" y="1493217"/>
                </a:cubicBezTo>
                <a:cubicBezTo>
                  <a:pt x="9236027" y="1488275"/>
                  <a:pt x="9237025" y="1515058"/>
                  <a:pt x="9225109" y="1522992"/>
                </a:cubicBezTo>
                <a:cubicBezTo>
                  <a:pt x="9213189" y="1530922"/>
                  <a:pt x="9168542" y="1553761"/>
                  <a:pt x="9138767" y="1572613"/>
                </a:cubicBezTo>
                <a:cubicBezTo>
                  <a:pt x="9108991" y="1591471"/>
                  <a:pt x="8997781" y="1647068"/>
                  <a:pt x="8997781" y="1647068"/>
                </a:cubicBezTo>
                <a:cubicBezTo>
                  <a:pt x="8997781" y="1647068"/>
                  <a:pt x="9112939" y="1562693"/>
                  <a:pt x="9139727" y="1537859"/>
                </a:cubicBezTo>
                <a:cubicBezTo>
                  <a:pt x="9166514" y="1513030"/>
                  <a:pt x="9208243" y="1484289"/>
                  <a:pt x="9195329" y="1475324"/>
                </a:cubicBezTo>
                <a:cubicBezTo>
                  <a:pt x="9182415" y="1466359"/>
                  <a:pt x="9121867" y="1439750"/>
                  <a:pt x="9121867" y="1439750"/>
                </a:cubicBezTo>
                <a:lnTo>
                  <a:pt x="9093089" y="1467535"/>
                </a:lnTo>
                <a:cubicBezTo>
                  <a:pt x="9093089" y="1467535"/>
                  <a:pt x="9095080" y="1435769"/>
                  <a:pt x="9078181" y="1428832"/>
                </a:cubicBezTo>
                <a:cubicBezTo>
                  <a:pt x="9061281" y="1421895"/>
                  <a:pt x="9031543" y="1426837"/>
                  <a:pt x="9031543" y="1426837"/>
                </a:cubicBezTo>
                <a:cubicBezTo>
                  <a:pt x="9031543" y="1426837"/>
                  <a:pt x="8986859" y="1386143"/>
                  <a:pt x="8963060" y="1372237"/>
                </a:cubicBezTo>
                <a:cubicBezTo>
                  <a:pt x="8939261" y="1358326"/>
                  <a:pt x="8935243" y="1329548"/>
                  <a:pt x="8925313" y="1313684"/>
                </a:cubicBezTo>
                <a:cubicBezTo>
                  <a:pt x="8915387" y="1297819"/>
                  <a:pt x="8894544" y="1291843"/>
                  <a:pt x="8894544" y="1291843"/>
                </a:cubicBezTo>
                <a:cubicBezTo>
                  <a:pt x="8894544" y="1291843"/>
                  <a:pt x="8927308" y="1375225"/>
                  <a:pt x="8940221" y="1390129"/>
                </a:cubicBezTo>
                <a:cubicBezTo>
                  <a:pt x="8953135" y="1405033"/>
                  <a:pt x="8968999" y="1430823"/>
                  <a:pt x="8968999" y="1449676"/>
                </a:cubicBezTo>
                <a:cubicBezTo>
                  <a:pt x="8968999" y="1468533"/>
                  <a:pt x="8960071" y="1495315"/>
                  <a:pt x="8940221" y="1522140"/>
                </a:cubicBezTo>
                <a:cubicBezTo>
                  <a:pt x="8920371" y="1548960"/>
                  <a:pt x="8872628" y="1588623"/>
                  <a:pt x="8843921" y="1617438"/>
                </a:cubicBezTo>
                <a:cubicBezTo>
                  <a:pt x="8822717" y="1637827"/>
                  <a:pt x="8800131" y="1656722"/>
                  <a:pt x="8776327" y="1673996"/>
                </a:cubicBezTo>
                <a:cubicBezTo>
                  <a:pt x="8784881" y="1660258"/>
                  <a:pt x="8791873" y="1645607"/>
                  <a:pt x="8797171" y="1630314"/>
                </a:cubicBezTo>
                <a:cubicBezTo>
                  <a:pt x="8805105" y="1606515"/>
                  <a:pt x="8814960" y="1540992"/>
                  <a:pt x="8814960" y="1540992"/>
                </a:cubicBezTo>
                <a:cubicBezTo>
                  <a:pt x="8814960" y="1540992"/>
                  <a:pt x="8807025" y="1565892"/>
                  <a:pt x="8775255" y="1605522"/>
                </a:cubicBezTo>
                <a:cubicBezTo>
                  <a:pt x="8755213" y="1629893"/>
                  <a:pt x="8729227" y="1648689"/>
                  <a:pt x="8699802" y="1660090"/>
                </a:cubicBezTo>
                <a:cubicBezTo>
                  <a:pt x="8699802" y="1660090"/>
                  <a:pt x="8748435" y="1617401"/>
                  <a:pt x="8756403" y="1591611"/>
                </a:cubicBezTo>
                <a:cubicBezTo>
                  <a:pt x="8764369" y="1565822"/>
                  <a:pt x="8772271" y="1507236"/>
                  <a:pt x="8782197" y="1507236"/>
                </a:cubicBezTo>
                <a:cubicBezTo>
                  <a:pt x="8800712" y="1507451"/>
                  <a:pt x="8818562" y="1500313"/>
                  <a:pt x="8831822" y="1487385"/>
                </a:cubicBezTo>
                <a:cubicBezTo>
                  <a:pt x="8849611" y="1469596"/>
                  <a:pt x="8862595" y="1442739"/>
                  <a:pt x="8874511" y="1425844"/>
                </a:cubicBezTo>
                <a:cubicBezTo>
                  <a:pt x="8886431" y="1408949"/>
                  <a:pt x="8884437" y="1372237"/>
                  <a:pt x="8884437" y="1349436"/>
                </a:cubicBezTo>
                <a:cubicBezTo>
                  <a:pt x="8884437" y="1326630"/>
                  <a:pt x="8877499" y="1289852"/>
                  <a:pt x="8857649" y="1274981"/>
                </a:cubicBezTo>
                <a:cubicBezTo>
                  <a:pt x="8837799" y="1260109"/>
                  <a:pt x="8812969" y="1267866"/>
                  <a:pt x="8812969" y="1267866"/>
                </a:cubicBezTo>
                <a:lnTo>
                  <a:pt x="8838797" y="1253992"/>
                </a:lnTo>
                <a:cubicBezTo>
                  <a:pt x="8838797" y="1253992"/>
                  <a:pt x="8810974" y="1252995"/>
                  <a:pt x="8799059" y="1261107"/>
                </a:cubicBezTo>
                <a:cubicBezTo>
                  <a:pt x="8787143" y="1269215"/>
                  <a:pt x="8763479" y="1276011"/>
                  <a:pt x="8745484" y="1286934"/>
                </a:cubicBezTo>
                <a:cubicBezTo>
                  <a:pt x="8727479" y="1297852"/>
                  <a:pt x="8715667" y="1330578"/>
                  <a:pt x="8715667" y="1330578"/>
                </a:cubicBezTo>
                <a:cubicBezTo>
                  <a:pt x="8711690" y="1317637"/>
                  <a:pt x="8705292" y="1305566"/>
                  <a:pt x="8696814" y="1295009"/>
                </a:cubicBezTo>
                <a:cubicBezTo>
                  <a:pt x="8683938" y="1280100"/>
                  <a:pt x="8632317" y="1218563"/>
                  <a:pt x="8632317" y="1218563"/>
                </a:cubicBezTo>
                <a:lnTo>
                  <a:pt x="8730575" y="1154066"/>
                </a:lnTo>
                <a:lnTo>
                  <a:pt x="8678955" y="1109387"/>
                </a:lnTo>
                <a:cubicBezTo>
                  <a:pt x="8678955" y="1109387"/>
                  <a:pt x="8712715" y="1119312"/>
                  <a:pt x="8735555" y="1125256"/>
                </a:cubicBezTo>
                <a:cubicBezTo>
                  <a:pt x="8758397" y="1131195"/>
                  <a:pt x="8798061" y="1126249"/>
                  <a:pt x="8798061" y="1126249"/>
                </a:cubicBezTo>
                <a:lnTo>
                  <a:pt x="8778211" y="1101349"/>
                </a:lnTo>
                <a:cubicBezTo>
                  <a:pt x="8778211" y="1101349"/>
                  <a:pt x="8794112" y="1106295"/>
                  <a:pt x="8813963" y="1111274"/>
                </a:cubicBezTo>
                <a:cubicBezTo>
                  <a:pt x="8833813" y="1116253"/>
                  <a:pt x="8852670" y="1118211"/>
                  <a:pt x="8860605" y="1112272"/>
                </a:cubicBezTo>
                <a:cubicBezTo>
                  <a:pt x="8868535" y="1106328"/>
                  <a:pt x="8874511" y="1087368"/>
                  <a:pt x="8874511" y="1087368"/>
                </a:cubicBezTo>
                <a:lnTo>
                  <a:pt x="8888422" y="1102272"/>
                </a:lnTo>
                <a:cubicBezTo>
                  <a:pt x="8888422" y="1102272"/>
                  <a:pt x="8895359" y="1052473"/>
                  <a:pt x="8896357" y="1012917"/>
                </a:cubicBezTo>
                <a:cubicBezTo>
                  <a:pt x="8897064" y="974706"/>
                  <a:pt x="8894413" y="936509"/>
                  <a:pt x="8888422" y="898767"/>
                </a:cubicBezTo>
                <a:cubicBezTo>
                  <a:pt x="8883443" y="869984"/>
                  <a:pt x="8867575" y="843202"/>
                  <a:pt x="8849682" y="819365"/>
                </a:cubicBezTo>
                <a:cubicBezTo>
                  <a:pt x="8831785" y="795529"/>
                  <a:pt x="8815953" y="789590"/>
                  <a:pt x="8803039" y="783618"/>
                </a:cubicBezTo>
                <a:cubicBezTo>
                  <a:pt x="8790127" y="777637"/>
                  <a:pt x="8804037" y="761810"/>
                  <a:pt x="8804037" y="761810"/>
                </a:cubicBezTo>
                <a:cubicBezTo>
                  <a:pt x="8804037" y="761810"/>
                  <a:pt x="8776253" y="759819"/>
                  <a:pt x="8763339" y="749894"/>
                </a:cubicBezTo>
                <a:cubicBezTo>
                  <a:pt x="8750425" y="739969"/>
                  <a:pt x="8730575" y="746906"/>
                  <a:pt x="8730575" y="746906"/>
                </a:cubicBezTo>
                <a:cubicBezTo>
                  <a:pt x="8735325" y="741219"/>
                  <a:pt x="8734566" y="732765"/>
                  <a:pt x="8728885" y="728011"/>
                </a:cubicBezTo>
                <a:cubicBezTo>
                  <a:pt x="8728473" y="727669"/>
                  <a:pt x="8728037" y="727346"/>
                  <a:pt x="8727587" y="727055"/>
                </a:cubicBezTo>
                <a:cubicBezTo>
                  <a:pt x="8715667" y="718128"/>
                  <a:pt x="8672017" y="714142"/>
                  <a:pt x="8657113" y="710193"/>
                </a:cubicBezTo>
                <a:cubicBezTo>
                  <a:pt x="8642205" y="706245"/>
                  <a:pt x="8643202" y="725065"/>
                  <a:pt x="8643202" y="725065"/>
                </a:cubicBezTo>
                <a:cubicBezTo>
                  <a:pt x="8637329" y="718081"/>
                  <a:pt x="8632945" y="709968"/>
                  <a:pt x="8630326" y="701228"/>
                </a:cubicBezTo>
                <a:cubicBezTo>
                  <a:pt x="8626340" y="687355"/>
                  <a:pt x="8611469" y="693299"/>
                  <a:pt x="8602504" y="688352"/>
                </a:cubicBezTo>
                <a:cubicBezTo>
                  <a:pt x="8593539" y="683406"/>
                  <a:pt x="8609619" y="669462"/>
                  <a:pt x="8609619" y="669462"/>
                </a:cubicBezTo>
                <a:cubicBezTo>
                  <a:pt x="8609619" y="669462"/>
                  <a:pt x="8586780" y="664521"/>
                  <a:pt x="8570911" y="677430"/>
                </a:cubicBezTo>
                <a:cubicBezTo>
                  <a:pt x="8555047" y="690343"/>
                  <a:pt x="8553127" y="689350"/>
                  <a:pt x="8546011" y="686357"/>
                </a:cubicBezTo>
                <a:cubicBezTo>
                  <a:pt x="8538897" y="683373"/>
                  <a:pt x="8527155" y="646661"/>
                  <a:pt x="8527155" y="646661"/>
                </a:cubicBezTo>
                <a:close/>
                <a:moveTo>
                  <a:pt x="0" y="0"/>
                </a:moveTo>
                <a:lnTo>
                  <a:pt x="12192001" y="0"/>
                </a:lnTo>
                <a:lnTo>
                  <a:pt x="12192001" y="6871139"/>
                </a:lnTo>
                <a:lnTo>
                  <a:pt x="0" y="6871139"/>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L"/>
          </a:p>
        </p:txBody>
      </p:sp>
      <p:sp>
        <p:nvSpPr>
          <p:cNvPr id="5" name="Freeform 19">
            <a:extLst>
              <a:ext uri="{FF2B5EF4-FFF2-40B4-BE49-F238E27FC236}">
                <a16:creationId xmlns:a16="http://schemas.microsoft.com/office/drawing/2014/main" id="{4D065136-2753-1648-ADCE-091C8EF2E7BE}"/>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grpSp>
        <p:nvGrpSpPr>
          <p:cNvPr id="9" name="Group 8">
            <a:extLst>
              <a:ext uri="{FF2B5EF4-FFF2-40B4-BE49-F238E27FC236}">
                <a16:creationId xmlns:a16="http://schemas.microsoft.com/office/drawing/2014/main" id="{2F3F9AC5-C9BB-724D-B5DE-D1B39540F10F}"/>
              </a:ext>
            </a:extLst>
          </p:cNvPr>
          <p:cNvGrpSpPr/>
          <p:nvPr userDrawn="1"/>
        </p:nvGrpSpPr>
        <p:grpSpPr>
          <a:xfrm>
            <a:off x="482333" y="1088997"/>
            <a:ext cx="2204305" cy="337083"/>
            <a:chOff x="287056" y="348936"/>
            <a:chExt cx="1675087" cy="256155"/>
          </a:xfrm>
        </p:grpSpPr>
        <p:sp>
          <p:nvSpPr>
            <p:cNvPr id="10" name="Freeform 17">
              <a:extLst>
                <a:ext uri="{FF2B5EF4-FFF2-40B4-BE49-F238E27FC236}">
                  <a16:creationId xmlns:a16="http://schemas.microsoft.com/office/drawing/2014/main" id="{C26BD8F2-AFC9-D346-8976-2A4E9C0A56FF}"/>
                </a:ext>
              </a:extLst>
            </p:cNvPr>
            <p:cNvSpPr>
              <a:spLocks/>
            </p:cNvSpPr>
            <p:nvPr userDrawn="1"/>
          </p:nvSpPr>
          <p:spPr bwMode="auto">
            <a:xfrm>
              <a:off x="287056" y="348936"/>
              <a:ext cx="330988" cy="256155"/>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8">
              <a:extLst>
                <a:ext uri="{FF2B5EF4-FFF2-40B4-BE49-F238E27FC236}">
                  <a16:creationId xmlns:a16="http://schemas.microsoft.com/office/drawing/2014/main" id="{AB125662-F597-9941-B248-71BB4EB7A3BD}"/>
                </a:ext>
              </a:extLst>
            </p:cNvPr>
            <p:cNvSpPr>
              <a:spLocks/>
            </p:cNvSpPr>
            <p:nvPr userDrawn="1"/>
          </p:nvSpPr>
          <p:spPr bwMode="auto">
            <a:xfrm>
              <a:off x="605572" y="425687"/>
              <a:ext cx="104573" cy="179404"/>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1">
              <a:extLst>
                <a:ext uri="{FF2B5EF4-FFF2-40B4-BE49-F238E27FC236}">
                  <a16:creationId xmlns:a16="http://schemas.microsoft.com/office/drawing/2014/main" id="{7639153D-FB5B-1045-94A3-104AB8309C11}"/>
                </a:ext>
              </a:extLst>
            </p:cNvPr>
            <p:cNvSpPr>
              <a:spLocks/>
            </p:cNvSpPr>
            <p:nvPr userDrawn="1"/>
          </p:nvSpPr>
          <p:spPr bwMode="auto">
            <a:xfrm>
              <a:off x="645866" y="348936"/>
              <a:ext cx="78670" cy="5084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12">
              <a:extLst>
                <a:ext uri="{FF2B5EF4-FFF2-40B4-BE49-F238E27FC236}">
                  <a16:creationId xmlns:a16="http://schemas.microsoft.com/office/drawing/2014/main" id="{1A6C1BD7-464F-DE47-9CF5-977D8D247B53}"/>
                </a:ext>
              </a:extLst>
            </p:cNvPr>
            <p:cNvSpPr>
              <a:spLocks/>
            </p:cNvSpPr>
            <p:nvPr userDrawn="1"/>
          </p:nvSpPr>
          <p:spPr bwMode="auto">
            <a:xfrm>
              <a:off x="697673" y="425687"/>
              <a:ext cx="303166" cy="179404"/>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13">
              <a:extLst>
                <a:ext uri="{FF2B5EF4-FFF2-40B4-BE49-F238E27FC236}">
                  <a16:creationId xmlns:a16="http://schemas.microsoft.com/office/drawing/2014/main" id="{0F11A95E-E145-3D4B-859E-CE3DD5A79EAF}"/>
                </a:ext>
              </a:extLst>
            </p:cNvPr>
            <p:cNvSpPr>
              <a:spLocks noEditPoints="1"/>
            </p:cNvSpPr>
            <p:nvPr userDrawn="1"/>
          </p:nvSpPr>
          <p:spPr bwMode="auto">
            <a:xfrm>
              <a:off x="975895" y="425687"/>
              <a:ext cx="275343" cy="179404"/>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14">
              <a:extLst>
                <a:ext uri="{FF2B5EF4-FFF2-40B4-BE49-F238E27FC236}">
                  <a16:creationId xmlns:a16="http://schemas.microsoft.com/office/drawing/2014/main" id="{D9F2D75E-978E-4244-8FA1-014B42B922F7}"/>
                </a:ext>
              </a:extLst>
            </p:cNvPr>
            <p:cNvSpPr>
              <a:spLocks/>
            </p:cNvSpPr>
            <p:nvPr userDrawn="1"/>
          </p:nvSpPr>
          <p:spPr bwMode="auto">
            <a:xfrm>
              <a:off x="1248361" y="348936"/>
              <a:ext cx="118004" cy="256155"/>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15">
              <a:extLst>
                <a:ext uri="{FF2B5EF4-FFF2-40B4-BE49-F238E27FC236}">
                  <a16:creationId xmlns:a16="http://schemas.microsoft.com/office/drawing/2014/main" id="{F8704AEA-0C3F-FF48-800F-42118EC191BB}"/>
                </a:ext>
              </a:extLst>
            </p:cNvPr>
            <p:cNvSpPr>
              <a:spLocks/>
            </p:cNvSpPr>
            <p:nvPr userDrawn="1"/>
          </p:nvSpPr>
          <p:spPr bwMode="auto">
            <a:xfrm>
              <a:off x="1351015" y="348936"/>
              <a:ext cx="118964" cy="256155"/>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16">
              <a:extLst>
                <a:ext uri="{FF2B5EF4-FFF2-40B4-BE49-F238E27FC236}">
                  <a16:creationId xmlns:a16="http://schemas.microsoft.com/office/drawing/2014/main" id="{A21B9F1C-5262-CF4F-B5D7-7F501E68D632}"/>
                </a:ext>
              </a:extLst>
            </p:cNvPr>
            <p:cNvSpPr>
              <a:spLocks noEditPoints="1"/>
            </p:cNvSpPr>
            <p:nvPr userDrawn="1"/>
          </p:nvSpPr>
          <p:spPr bwMode="auto">
            <a:xfrm>
              <a:off x="1453669" y="425687"/>
              <a:ext cx="279181" cy="179404"/>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19">
              <a:extLst>
                <a:ext uri="{FF2B5EF4-FFF2-40B4-BE49-F238E27FC236}">
                  <a16:creationId xmlns:a16="http://schemas.microsoft.com/office/drawing/2014/main" id="{5E7B227A-4943-4044-97E5-477DF9B558AE}"/>
                </a:ext>
              </a:extLst>
            </p:cNvPr>
            <p:cNvSpPr>
              <a:spLocks/>
            </p:cNvSpPr>
            <p:nvPr userDrawn="1"/>
          </p:nvSpPr>
          <p:spPr bwMode="auto">
            <a:xfrm>
              <a:off x="1744363" y="348936"/>
              <a:ext cx="217780" cy="256155"/>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6846500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1250"/>
                                        <p:tgtEl>
                                          <p:spTgt spid="5"/>
                                        </p:tgtEl>
                                      </p:cBhvr>
                                    </p:animEffect>
                                  </p:childTnLst>
                                </p:cTn>
                              </p:par>
                              <p:par>
                                <p:cTn id="8" presetID="1" presetClass="mediacall" presetSubtype="0" fill="hold" nodeType="withEffect">
                                  <p:stCondLst>
                                    <p:cond delay="0"/>
                                  </p:stCondLst>
                                  <p:childTnLst>
                                    <p:cmd type="call" cmd="playFrom(0.0)">
                                      <p:cBhvr>
                                        <p:cTn id="9" dur="5397" fill="hold"/>
                                        <p:tgtEl>
                                          <p:spTgt spid="24"/>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10" restart="whenNotActive" fill="hold" evtFilter="cancelBubble" nodeType="interactiveSeq">
                <p:stCondLst>
                  <p:cond evt="onClick" delay="0">
                    <p:tgtEl>
                      <p:spTgt spid="24"/>
                    </p:tgtEl>
                  </p:cond>
                </p:stCondLst>
                <p:endSync evt="end" delay="0">
                  <p:rtn val="all"/>
                </p:endSync>
                <p:childTnLst>
                  <p:par>
                    <p:cTn id="11" fill="hold">
                      <p:stCondLst>
                        <p:cond delay="0"/>
                      </p:stCondLst>
                      <p:childTnLst>
                        <p:par>
                          <p:cTn id="12" fill="hold">
                            <p:stCondLst>
                              <p:cond delay="0"/>
                            </p:stCondLst>
                            <p:childTnLst>
                              <p:par>
                                <p:cTn id="13" presetID="2" presetClass="mediacall" presetSubtype="0" fill="hold" nodeType="clickEffect">
                                  <p:stCondLst>
                                    <p:cond delay="0"/>
                                  </p:stCondLst>
                                  <p:childTnLst>
                                    <p:cmd type="call" cmd="togglePause">
                                      <p:cBhvr>
                                        <p:cTn id="14" dur="1" fill="hold"/>
                                        <p:tgtEl>
                                          <p:spTgt spid="24"/>
                                        </p:tgtEl>
                                      </p:cBhvr>
                                    </p:cmd>
                                  </p:childTnLst>
                                </p:cTn>
                              </p:par>
                            </p:childTnLst>
                          </p:cTn>
                        </p:par>
                      </p:childTnLst>
                    </p:cTn>
                  </p:par>
                </p:childTnLst>
              </p:cTn>
              <p:nextCondLst>
                <p:cond evt="onClick" delay="0">
                  <p:tgtEl>
                    <p:spTgt spid="24"/>
                  </p:tgtEl>
                </p:cond>
              </p:nextCondLst>
            </p:seq>
            <p:video>
              <p:cMediaNode vol="80000" mute="1">
                <p:cTn id="15" repeatCount="indefinite" fill="hold" display="0">
                  <p:stCondLst>
                    <p:cond delay="indefinite"/>
                  </p:stCondLst>
                </p:cTn>
                <p:tgtEl>
                  <p:spTgt spid="24"/>
                </p:tgtEl>
              </p:cMediaNode>
            </p:video>
          </p:childTnLst>
        </p:cTn>
      </p:par>
    </p:tnLst>
    <p:bldLst>
      <p:bldP spid="5"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100.xml><?xml version="1.0" encoding="utf-8"?>
<p:sldLayout xmlns:a="http://schemas.openxmlformats.org/drawingml/2006/main" xmlns:r="http://schemas.openxmlformats.org/officeDocument/2006/relationships" xmlns:p="http://schemas.openxmlformats.org/presentationml/2006/main" userDrawn="1">
  <p:cSld name="20_Main_9">
    <p:bg>
      <p:bgPr>
        <a:solidFill>
          <a:schemeClr val="accent1"/>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CE903AA9-70EA-C74C-9559-94F23A7C0247}"/>
              </a:ext>
            </a:extLst>
          </p:cNvPr>
          <p:cNvPicPr>
            <a:picLocks noChangeAspect="1"/>
          </p:cNvPicPr>
          <p:nvPr userDrawn="1"/>
        </p:nvPicPr>
        <p:blipFill>
          <a:blip r:embed="rId2" cstate="screen">
            <a:duotone>
              <a:schemeClr val="accent1">
                <a:shade val="45000"/>
                <a:satMod val="135000"/>
              </a:schemeClr>
              <a:prstClr val="white"/>
            </a:duotone>
            <a:extLst>
              <a:ext uri="{28A0092B-C50C-407E-A947-70E740481C1C}">
                <a14:useLocalDpi xmlns:a14="http://schemas.microsoft.com/office/drawing/2010/main"/>
              </a:ext>
            </a:extLst>
          </a:blip>
          <a:srcRect/>
          <a:stretch/>
        </p:blipFill>
        <p:spPr>
          <a:xfrm>
            <a:off x="0" y="0"/>
            <a:ext cx="12192000" cy="6858000"/>
          </a:xfrm>
          <a:prstGeom prst="rect">
            <a:avLst/>
          </a:prstGeom>
        </p:spPr>
      </p:pic>
      <p:sp>
        <p:nvSpPr>
          <p:cNvPr id="9" name="Rectangle 8">
            <a:extLst>
              <a:ext uri="{FF2B5EF4-FFF2-40B4-BE49-F238E27FC236}">
                <a16:creationId xmlns:a16="http://schemas.microsoft.com/office/drawing/2014/main" id="{C4625CFD-5899-2E4C-8AA0-0BCBA6DA0F5F}"/>
              </a:ext>
            </a:extLst>
          </p:cNvPr>
          <p:cNvSpPr/>
          <p:nvPr userDrawn="1"/>
        </p:nvSpPr>
        <p:spPr>
          <a:xfrm>
            <a:off x="-1" y="-13139"/>
            <a:ext cx="7072314" cy="6871139"/>
          </a:xfrm>
          <a:prstGeom prst="rect">
            <a:avLst/>
          </a:prstGeom>
          <a:gradFill flip="none" rotWithShape="1">
            <a:gsLst>
              <a:gs pos="47000">
                <a:schemeClr val="bg1">
                  <a:alpha val="0"/>
                </a:schemeClr>
              </a:gs>
              <a:gs pos="75000">
                <a:schemeClr val="bg1"/>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1" eaLnBrk="1" latinLnBrk="0" hangingPunct="1"/>
            <a:endParaRPr lang="en-IL"/>
          </a:p>
        </p:txBody>
      </p:sp>
      <p:sp>
        <p:nvSpPr>
          <p:cNvPr id="25" name="Заголовок 1">
            <a:extLst>
              <a:ext uri="{FF2B5EF4-FFF2-40B4-BE49-F238E27FC236}">
                <a16:creationId xmlns:a16="http://schemas.microsoft.com/office/drawing/2014/main" id="{9BBE0B44-7CE7-FF4E-910E-8108239425CC}"/>
              </a:ext>
            </a:extLst>
          </p:cNvPr>
          <p:cNvSpPr>
            <a:spLocks noGrp="1"/>
          </p:cNvSpPr>
          <p:nvPr>
            <p:ph type="title" hasCustomPrompt="1"/>
          </p:nvPr>
        </p:nvSpPr>
        <p:spPr>
          <a:xfrm>
            <a:off x="479183" y="1123102"/>
            <a:ext cx="3649906" cy="2055048"/>
          </a:xfrm>
          <a:prstGeom prst="rect">
            <a:avLst/>
          </a:prstGeom>
        </p:spPr>
        <p:txBody>
          <a:bodyPr anchor="t" anchorCtr="0">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3600" b="1" i="0" kern="1200" spc="0" baseline="0" dirty="0">
                <a:solidFill>
                  <a:schemeClr val="tx2"/>
                </a:solidFill>
                <a:latin typeface="Tahoma" charset="0"/>
                <a:ea typeface="Tahoma" charset="0"/>
                <a:cs typeface="Tahoma" charset="0"/>
              </a:defRPr>
            </a:lvl1pPr>
          </a:lstStyle>
          <a:p>
            <a:r>
              <a:rPr lang="en-US"/>
              <a:t>Name Your Top Slide</a:t>
            </a:r>
            <a:endParaRPr lang="ru-RU"/>
          </a:p>
        </p:txBody>
      </p:sp>
      <p:sp>
        <p:nvSpPr>
          <p:cNvPr id="4" name="Номер слайда 1">
            <a:extLst>
              <a:ext uri="{FF2B5EF4-FFF2-40B4-BE49-F238E27FC236}">
                <a16:creationId xmlns:a16="http://schemas.microsoft.com/office/drawing/2014/main" id="{4FAECE92-1B5A-F548-A06B-CE311F3A3730}"/>
              </a:ext>
            </a:extLst>
          </p:cNvPr>
          <p:cNvSpPr txBox="1">
            <a:spLocks/>
          </p:cNvSpPr>
          <p:nvPr userDrawn="1"/>
        </p:nvSpPr>
        <p:spPr>
          <a:xfrm>
            <a:off x="10955907" y="6325901"/>
            <a:ext cx="1246071" cy="409215"/>
          </a:xfrm>
          <a:prstGeom prst="rect">
            <a:avLst/>
          </a:prstGeom>
        </p:spPr>
        <p:txBody>
          <a:bodyPr rIns="215972" anchor="ctr"/>
          <a:lstStyle>
            <a:defPPr>
              <a:defRPr lang="ru-RU"/>
            </a:defPPr>
            <a:lvl1pPr marL="0" algn="l" defTabSz="2438522" rtl="0" eaLnBrk="1" latinLnBrk="0" hangingPunct="1">
              <a:defRPr sz="4800" kern="1200">
                <a:solidFill>
                  <a:schemeClr val="tx1"/>
                </a:solidFill>
                <a:latin typeface="+mn-lt"/>
                <a:ea typeface="+mn-ea"/>
                <a:cs typeface="+mn-cs"/>
              </a:defRPr>
            </a:lvl1pPr>
            <a:lvl2pPr marL="1219261" algn="l" defTabSz="2438522" rtl="0" eaLnBrk="1" latinLnBrk="0" hangingPunct="1">
              <a:defRPr sz="4800" kern="1200">
                <a:solidFill>
                  <a:schemeClr val="tx1"/>
                </a:solidFill>
                <a:latin typeface="+mn-lt"/>
                <a:ea typeface="+mn-ea"/>
                <a:cs typeface="+mn-cs"/>
              </a:defRPr>
            </a:lvl2pPr>
            <a:lvl3pPr marL="2438522" algn="l" defTabSz="2438522" rtl="0" eaLnBrk="1" latinLnBrk="0" hangingPunct="1">
              <a:defRPr sz="4800" kern="1200">
                <a:solidFill>
                  <a:schemeClr val="tx1"/>
                </a:solidFill>
                <a:latin typeface="+mn-lt"/>
                <a:ea typeface="+mn-ea"/>
                <a:cs typeface="+mn-cs"/>
              </a:defRPr>
            </a:lvl3pPr>
            <a:lvl4pPr marL="3657783" algn="l" defTabSz="2438522" rtl="0" eaLnBrk="1" latinLnBrk="0" hangingPunct="1">
              <a:defRPr sz="4800" kern="1200">
                <a:solidFill>
                  <a:schemeClr val="tx1"/>
                </a:solidFill>
                <a:latin typeface="+mn-lt"/>
                <a:ea typeface="+mn-ea"/>
                <a:cs typeface="+mn-cs"/>
              </a:defRPr>
            </a:lvl4pPr>
            <a:lvl5pPr marL="4877044" algn="l" defTabSz="2438522" rtl="0" eaLnBrk="1" latinLnBrk="0" hangingPunct="1">
              <a:defRPr sz="4800" kern="1200">
                <a:solidFill>
                  <a:schemeClr val="tx1"/>
                </a:solidFill>
                <a:latin typeface="+mn-lt"/>
                <a:ea typeface="+mn-ea"/>
                <a:cs typeface="+mn-cs"/>
              </a:defRPr>
            </a:lvl5pPr>
            <a:lvl6pPr marL="6096305" algn="l" defTabSz="2438522" rtl="0" eaLnBrk="1" latinLnBrk="0" hangingPunct="1">
              <a:defRPr sz="4800" kern="1200">
                <a:solidFill>
                  <a:schemeClr val="tx1"/>
                </a:solidFill>
                <a:latin typeface="+mn-lt"/>
                <a:ea typeface="+mn-ea"/>
                <a:cs typeface="+mn-cs"/>
              </a:defRPr>
            </a:lvl6pPr>
            <a:lvl7pPr marL="7315566" algn="l" defTabSz="2438522" rtl="0" eaLnBrk="1" latinLnBrk="0" hangingPunct="1">
              <a:defRPr sz="4800" kern="1200">
                <a:solidFill>
                  <a:schemeClr val="tx1"/>
                </a:solidFill>
                <a:latin typeface="+mn-lt"/>
                <a:ea typeface="+mn-ea"/>
                <a:cs typeface="+mn-cs"/>
              </a:defRPr>
            </a:lvl7pPr>
            <a:lvl8pPr marL="8534827" algn="l" defTabSz="2438522" rtl="0" eaLnBrk="1" latinLnBrk="0" hangingPunct="1">
              <a:defRPr sz="4800" kern="1200">
                <a:solidFill>
                  <a:schemeClr val="tx1"/>
                </a:solidFill>
                <a:latin typeface="+mn-lt"/>
                <a:ea typeface="+mn-ea"/>
                <a:cs typeface="+mn-cs"/>
              </a:defRPr>
            </a:lvl8pPr>
            <a:lvl9pPr marL="9754088" algn="l" defTabSz="2438522" rtl="0" eaLnBrk="1" latinLnBrk="0" hangingPunct="1">
              <a:defRPr sz="4800" kern="1200">
                <a:solidFill>
                  <a:schemeClr val="tx1"/>
                </a:solidFill>
                <a:latin typeface="+mn-lt"/>
                <a:ea typeface="+mn-ea"/>
                <a:cs typeface="+mn-cs"/>
              </a:defRPr>
            </a:lvl9pPr>
          </a:lstStyle>
          <a:p>
            <a:pPr algn="r" defTabSz="1219079">
              <a:lnSpc>
                <a:spcPct val="150000"/>
              </a:lnSpc>
              <a:spcBef>
                <a:spcPts val="432"/>
              </a:spcBef>
            </a:pPr>
            <a:fld id="{E8BBD06A-759F-43F0-9FDD-30D8801384DF}" type="slidenum">
              <a:rPr lang="ru-RU" sz="1200" smtClean="0">
                <a:solidFill>
                  <a:schemeClr val="tx2">
                    <a:lumMod val="50000"/>
                    <a:lumOff val="50000"/>
                  </a:schemeClr>
                </a:solidFill>
                <a:latin typeface="Tahoma" charset="0"/>
                <a:ea typeface="Tahoma" charset="0"/>
                <a:cs typeface="Tahoma" charset="0"/>
              </a:rPr>
              <a:pPr algn="r" defTabSz="1219079">
                <a:lnSpc>
                  <a:spcPct val="150000"/>
                </a:lnSpc>
                <a:spcBef>
                  <a:spcPts val="432"/>
                </a:spcBef>
              </a:pPr>
              <a:t>‹#›</a:t>
            </a:fld>
            <a:endParaRPr lang="ru-RU" sz="1200">
              <a:solidFill>
                <a:schemeClr val="tx2">
                  <a:lumMod val="50000"/>
                  <a:lumOff val="50000"/>
                </a:schemeClr>
              </a:solidFill>
              <a:latin typeface="Tahoma" charset="0"/>
              <a:ea typeface="Tahoma" charset="0"/>
              <a:cs typeface="Tahoma" charset="0"/>
            </a:endParaRPr>
          </a:p>
        </p:txBody>
      </p:sp>
      <p:sp>
        <p:nvSpPr>
          <p:cNvPr id="8" name="Freeform 19">
            <a:extLst>
              <a:ext uri="{FF2B5EF4-FFF2-40B4-BE49-F238E27FC236}">
                <a16:creationId xmlns:a16="http://schemas.microsoft.com/office/drawing/2014/main" id="{90913486-60F9-7646-85D7-30FF07A6D7A4}"/>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27309652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125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Layout>
</file>

<file path=ppt/slideLayouts/slideLayout101.xml><?xml version="1.0" encoding="utf-8"?>
<p:sldLayout xmlns:a="http://schemas.openxmlformats.org/drawingml/2006/main" xmlns:r="http://schemas.openxmlformats.org/officeDocument/2006/relationships" xmlns:p="http://schemas.openxmlformats.org/presentationml/2006/main" showMasterSp="0" userDrawn="1">
  <p:cSld name="4_Bullet Slide - TECHNICAL B">
    <p:spTree>
      <p:nvGrpSpPr>
        <p:cNvPr id="1" name=""/>
        <p:cNvGrpSpPr/>
        <p:nvPr/>
      </p:nvGrpSpPr>
      <p:grpSpPr>
        <a:xfrm>
          <a:off x="0" y="0"/>
          <a:ext cx="0" cy="0"/>
          <a:chOff x="0" y="0"/>
          <a:chExt cx="0" cy="0"/>
        </a:xfrm>
      </p:grpSpPr>
      <p:pic>
        <p:nvPicPr>
          <p:cNvPr id="10" name="Picture 9"/>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0" y="1"/>
            <a:ext cx="12192000" cy="6848828"/>
          </a:xfrm>
          <a:prstGeom prst="rect">
            <a:avLst/>
          </a:prstGeom>
        </p:spPr>
      </p:pic>
      <p:sp>
        <p:nvSpPr>
          <p:cNvPr id="12" name="Title 3"/>
          <p:cNvSpPr txBox="1">
            <a:spLocks/>
          </p:cNvSpPr>
          <p:nvPr userDrawn="1"/>
        </p:nvSpPr>
        <p:spPr>
          <a:xfrm>
            <a:off x="1277" y="-9172"/>
            <a:ext cx="12190723" cy="6858000"/>
          </a:xfrm>
          <a:prstGeom prst="rect">
            <a:avLst/>
          </a:prstGeom>
          <a:solidFill>
            <a:srgbClr val="000000">
              <a:alpha val="50196"/>
            </a:srgbClr>
          </a:solidFill>
        </p:spPr>
        <p:txBody>
          <a:bodyPr vert="horz" lIns="0" tIns="25717" rIns="51360" bIns="25717" rtlCol="0" anchor="b">
            <a:noAutofit/>
          </a:bodyPr>
          <a:lstStyle>
            <a:lvl1pPr algn="l" defTabSz="342299" rtl="0" eaLnBrk="1" latinLnBrk="0" hangingPunct="1">
              <a:spcBef>
                <a:spcPct val="0"/>
              </a:spcBef>
              <a:buNone/>
              <a:defRPr sz="2400" kern="1200">
                <a:solidFill>
                  <a:srgbClr val="0092D2"/>
                </a:solidFill>
                <a:latin typeface="Arial"/>
                <a:ea typeface="+mj-ea"/>
                <a:cs typeface="Arial"/>
              </a:defRPr>
            </a:lvl1pPr>
          </a:lstStyle>
          <a:p>
            <a:pPr defTabSz="256718"/>
            <a:endParaRPr lang="en-US" sz="2700">
              <a:latin typeface="Helvetica Neue LT Pro 35 Thin" charset="0"/>
              <a:ea typeface="Helvetica Neue LT Pro 35 Thin" charset="0"/>
              <a:cs typeface="Helvetica Neue LT Pro 35 Thin" charset="0"/>
            </a:endParaRPr>
          </a:p>
          <a:p>
            <a:pPr defTabSz="256718"/>
            <a:br>
              <a:rPr lang="en-US" sz="2700"/>
            </a:br>
            <a:endParaRPr lang="en-US" sz="2700">
              <a:latin typeface="Helvetica Neue LT Pro 35 Thin" charset="0"/>
              <a:ea typeface="Helvetica Neue LT Pro 35 Thin" charset="0"/>
              <a:cs typeface="Helvetica Neue LT Pro 35 Thin" charset="0"/>
            </a:endParaRPr>
          </a:p>
        </p:txBody>
      </p:sp>
      <p:pic>
        <p:nvPicPr>
          <p:cNvPr id="13" name="Picture 12"/>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10434801" y="6391628"/>
            <a:ext cx="1312700" cy="457200"/>
          </a:xfrm>
          <a:prstGeom prst="rect">
            <a:avLst/>
          </a:prstGeom>
        </p:spPr>
      </p:pic>
      <p:sp>
        <p:nvSpPr>
          <p:cNvPr id="17" name="Slide Number Placeholder 5"/>
          <p:cNvSpPr>
            <a:spLocks noGrp="1"/>
          </p:cNvSpPr>
          <p:nvPr>
            <p:ph type="sldNum" sz="quarter" idx="4"/>
          </p:nvPr>
        </p:nvSpPr>
        <p:spPr>
          <a:xfrm>
            <a:off x="370414" y="6524132"/>
            <a:ext cx="434545" cy="274320"/>
          </a:xfrm>
          <a:prstGeom prst="rect">
            <a:avLst/>
          </a:prstGeom>
        </p:spPr>
        <p:txBody>
          <a:bodyPr vert="horz" lIns="91440" tIns="45720" rIns="91440" bIns="45720" rtlCol="0" anchor="ctr"/>
          <a:lstStyle>
            <a:lvl1pPr algn="ctr">
              <a:defRPr sz="1100" b="0" i="0">
                <a:solidFill>
                  <a:schemeClr val="bg1"/>
                </a:solidFill>
                <a:latin typeface="HelveticaNeueLT Pro 35 Th" panose="020B0403020202020204" pitchFamily="34" charset="0"/>
              </a:defRPr>
            </a:lvl1pPr>
          </a:lstStyle>
          <a:p>
            <a:pPr defTabSz="457189"/>
            <a:fld id="{4FAB73BC-B049-4115-A692-8D63A059BFB8}" type="slidenum">
              <a:rPr lang="en-US" smtClean="0"/>
              <a:pPr defTabSz="457189"/>
              <a:t>‹#›</a:t>
            </a:fld>
            <a:endParaRPr lang="en-US"/>
          </a:p>
        </p:txBody>
      </p:sp>
      <p:sp>
        <p:nvSpPr>
          <p:cNvPr id="11" name="Rectangle 10"/>
          <p:cNvSpPr/>
          <p:nvPr userDrawn="1"/>
        </p:nvSpPr>
        <p:spPr>
          <a:xfrm>
            <a:off x="504708" y="501101"/>
            <a:ext cx="733000" cy="731520"/>
          </a:xfrm>
          <a:prstGeom prst="rect">
            <a:avLst/>
          </a:prstGeom>
          <a:solidFill>
            <a:srgbClr val="FFA400"/>
          </a:solidFill>
          <a:ln>
            <a:noFill/>
          </a:ln>
          <a:effectLst/>
        </p:spPr>
        <p:style>
          <a:lnRef idx="1">
            <a:schemeClr val="accent1"/>
          </a:lnRef>
          <a:fillRef idx="3">
            <a:schemeClr val="accent1"/>
          </a:fillRef>
          <a:effectRef idx="2">
            <a:schemeClr val="accent1"/>
          </a:effectRef>
          <a:fontRef idx="minor">
            <a:schemeClr val="lt1"/>
          </a:fontRef>
        </p:style>
        <p:txBody>
          <a:bodyPr lIns="91403" tIns="45701" rIns="91403" bIns="45701" rtlCol="1" anchor="ctr"/>
          <a:lstStyle/>
          <a:p>
            <a:pPr algn="ctr" defTabSz="914034"/>
            <a:endParaRPr lang="he-IL" sz="3599">
              <a:solidFill>
                <a:prstClr val="black"/>
              </a:solidFill>
              <a:latin typeface="Helvetica Neue" pitchFamily="2" charset="0"/>
              <a:cs typeface="Arial" panose="020B0604020202020204" pitchFamily="34" charset="0"/>
            </a:endParaRPr>
          </a:p>
        </p:txBody>
      </p:sp>
      <p:sp>
        <p:nvSpPr>
          <p:cNvPr id="15" name="Title 1"/>
          <p:cNvSpPr>
            <a:spLocks noGrp="1"/>
          </p:cNvSpPr>
          <p:nvPr>
            <p:ph type="ctrTitle" hasCustomPrompt="1"/>
          </p:nvPr>
        </p:nvSpPr>
        <p:spPr>
          <a:xfrm>
            <a:off x="1257861" y="491023"/>
            <a:ext cx="10507729" cy="731520"/>
          </a:xfrm>
          <a:prstGeom prst="rect">
            <a:avLst/>
          </a:prstGeom>
          <a:solidFill>
            <a:schemeClr val="tx1"/>
          </a:solidFill>
        </p:spPr>
        <p:txBody>
          <a:bodyPr tIns="548640" anchor="b">
            <a:noAutofit/>
          </a:bodyPr>
          <a:lstStyle>
            <a:lvl1pPr algn="l">
              <a:defRPr sz="3600" b="0" i="0" spc="200" baseline="0">
                <a:latin typeface="Calibri Light" panose="020F0302020204030204" pitchFamily="34" charset="0"/>
                <a:cs typeface="Calibri Light" panose="020F0302020204030204" pitchFamily="34" charset="0"/>
              </a:defRPr>
            </a:lvl1pPr>
          </a:lstStyle>
          <a:p>
            <a:r>
              <a:rPr lang="en-US"/>
              <a:t>Click to edit title style</a:t>
            </a:r>
          </a:p>
        </p:txBody>
      </p:sp>
      <p:sp>
        <p:nvSpPr>
          <p:cNvPr id="20" name="Text Placeholder 2"/>
          <p:cNvSpPr>
            <a:spLocks noGrp="1"/>
          </p:cNvSpPr>
          <p:nvPr>
            <p:ph type="body" sz="quarter" idx="11"/>
          </p:nvPr>
        </p:nvSpPr>
        <p:spPr>
          <a:xfrm>
            <a:off x="1244072" y="1237743"/>
            <a:ext cx="10513505" cy="5164667"/>
          </a:xfrm>
        </p:spPr>
        <p:txBody>
          <a:bodyPr tIns="274320"/>
          <a:lstStyle>
            <a:lvl1pPr marL="493700" indent="-380990">
              <a:defRPr lang="en-US" sz="2400" b="1" i="0" kern="1200" dirty="0" smtClean="0">
                <a:solidFill>
                  <a:prstClr val="white"/>
                </a:solidFill>
                <a:latin typeface="Calibri Light" panose="020F0302020204030204" pitchFamily="34" charset="0"/>
                <a:ea typeface="Calibri Light" panose="020F0302020204030204" pitchFamily="34" charset="0"/>
                <a:cs typeface="Calibri Light" panose="020F0302020204030204" pitchFamily="34" charset="0"/>
              </a:defRPr>
            </a:lvl1pPr>
            <a:lvl2pPr marL="1060613" indent="-380990">
              <a:defRPr>
                <a:latin typeface="Calibri Light" panose="020F0302020204030204" pitchFamily="34" charset="0"/>
                <a:cs typeface="Calibri Light" panose="020F0302020204030204" pitchFamily="34" charset="0"/>
              </a:defRPr>
            </a:lvl2pPr>
            <a:lvl3pPr marL="1517802" indent="-380990">
              <a:defRPr lang="en-US" sz="2000" b="0" i="0" kern="1200" dirty="0" smtClean="0">
                <a:solidFill>
                  <a:schemeClr val="bg1"/>
                </a:solidFill>
                <a:latin typeface="Calibri Light" panose="020F0302020204030204" pitchFamily="34" charset="0"/>
                <a:ea typeface="+mn-ea"/>
                <a:cs typeface="Calibri Light" panose="020F0302020204030204" pitchFamily="34" charset="0"/>
              </a:defRPr>
            </a:lvl3pPr>
            <a:lvl4pPr>
              <a:defRPr lang="en-US" sz="1600" b="0" i="0" kern="1200" dirty="0" smtClean="0">
                <a:solidFill>
                  <a:schemeClr val="bg1"/>
                </a:solidFill>
                <a:latin typeface="Calibri Light" panose="020F0302020204030204" pitchFamily="34" charset="0"/>
                <a:ea typeface="+mn-ea"/>
                <a:cs typeface="Calibri Light" panose="020F0302020204030204" pitchFamily="34" charset="0"/>
              </a:defRPr>
            </a:lvl4pPr>
          </a:lstStyle>
          <a:p>
            <a:pPr marL="461951" lvl="0" indent="-349242" algn="l" defTabSz="914377" rtl="0" eaLnBrk="1" latinLnBrk="0" hangingPunct="1">
              <a:lnSpc>
                <a:spcPct val="90000"/>
              </a:lnSpc>
              <a:spcBef>
                <a:spcPts val="1200"/>
              </a:spcBef>
              <a:spcAft>
                <a:spcPts val="200"/>
              </a:spcAft>
              <a:buClr>
                <a:schemeClr val="bg1"/>
              </a:buClr>
              <a:buSzPct val="100000"/>
              <a:buFont typeface="Wingdings 2" panose="05020102010507070707" pitchFamily="18" charset="2"/>
              <a:buChar char=""/>
            </a:pPr>
            <a:r>
              <a:rPr lang="en-US"/>
              <a:t>Edit Master text styles</a:t>
            </a:r>
          </a:p>
          <a:p>
            <a:pPr marL="461951" lvl="1" indent="-349242" algn="l" defTabSz="914377" rtl="0" eaLnBrk="1" latinLnBrk="0" hangingPunct="1">
              <a:lnSpc>
                <a:spcPct val="90000"/>
              </a:lnSpc>
              <a:spcBef>
                <a:spcPts val="1200"/>
              </a:spcBef>
              <a:spcAft>
                <a:spcPts val="200"/>
              </a:spcAft>
              <a:buClr>
                <a:schemeClr val="bg1"/>
              </a:buClr>
              <a:buSzPct val="100000"/>
              <a:buFont typeface="Wingdings 2" panose="05020102010507070707" pitchFamily="18" charset="2"/>
              <a:buChar char=""/>
            </a:pPr>
            <a:r>
              <a:rPr lang="en-US"/>
              <a:t>Second level</a:t>
            </a:r>
          </a:p>
          <a:p>
            <a:pPr marL="461951" lvl="2" indent="-349242" algn="l" defTabSz="914377" rtl="0" eaLnBrk="1" latinLnBrk="0" hangingPunct="1">
              <a:lnSpc>
                <a:spcPct val="90000"/>
              </a:lnSpc>
              <a:spcBef>
                <a:spcPts val="1200"/>
              </a:spcBef>
              <a:spcAft>
                <a:spcPts val="200"/>
              </a:spcAft>
              <a:buClr>
                <a:schemeClr val="bg1"/>
              </a:buClr>
              <a:buSzPct val="100000"/>
              <a:buFont typeface="Wingdings 2" panose="05020102010507070707" pitchFamily="18" charset="2"/>
              <a:buChar char=""/>
            </a:pPr>
            <a:r>
              <a:rPr lang="en-US"/>
              <a:t>Third level</a:t>
            </a:r>
          </a:p>
        </p:txBody>
      </p:sp>
      <p:cxnSp>
        <p:nvCxnSpPr>
          <p:cNvPr id="21" name="Straight Connector 20"/>
          <p:cNvCxnSpPr>
            <a:cxnSpLocks/>
          </p:cNvCxnSpPr>
          <p:nvPr userDrawn="1"/>
        </p:nvCxnSpPr>
        <p:spPr>
          <a:xfrm flipH="1">
            <a:off x="-94891" y="1230539"/>
            <a:ext cx="12611269" cy="0"/>
          </a:xfrm>
          <a:prstGeom prst="line">
            <a:avLst/>
          </a:prstGeom>
          <a:ln w="3175">
            <a:solidFill>
              <a:srgbClr val="FFC000"/>
            </a:solidFill>
          </a:ln>
        </p:spPr>
        <p:style>
          <a:lnRef idx="2">
            <a:schemeClr val="accent1"/>
          </a:lnRef>
          <a:fillRef idx="0">
            <a:schemeClr val="accent1"/>
          </a:fillRef>
          <a:effectRef idx="1">
            <a:schemeClr val="accent1"/>
          </a:effectRef>
          <a:fontRef idx="minor">
            <a:schemeClr val="tx1"/>
          </a:fontRef>
        </p:style>
      </p:cxnSp>
      <p:cxnSp>
        <p:nvCxnSpPr>
          <p:cNvPr id="22" name="Straight Connector 21"/>
          <p:cNvCxnSpPr>
            <a:cxnSpLocks/>
          </p:cNvCxnSpPr>
          <p:nvPr userDrawn="1"/>
        </p:nvCxnSpPr>
        <p:spPr>
          <a:xfrm>
            <a:off x="1237708" y="0"/>
            <a:ext cx="0" cy="7080640"/>
          </a:xfrm>
          <a:prstGeom prst="line">
            <a:avLst/>
          </a:prstGeom>
          <a:ln w="3175">
            <a:solidFill>
              <a:srgbClr val="FFC000"/>
            </a:solidFill>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459176568"/>
      </p:ext>
    </p:extLst>
  </p:cSld>
  <p:clrMapOvr>
    <a:masterClrMapping/>
  </p:clrMapOvr>
  <p:extLst>
    <p:ext uri="{DCECCB84-F9BA-43D5-87BE-67443E8EF086}">
      <p15:sldGuideLst xmlns:p15="http://schemas.microsoft.com/office/powerpoint/2012/main">
        <p15:guide id="1" orient="horz" pos="2160">
          <p15:clr>
            <a:srgbClr val="FBAE40"/>
          </p15:clr>
        </p15:guide>
      </p15:sldGuideLst>
    </p:ext>
  </p:extLst>
</p:sldLayout>
</file>

<file path=ppt/slideLayouts/slideLayout102.xml><?xml version="1.0" encoding="utf-8"?>
<p:sldLayout xmlns:a="http://schemas.openxmlformats.org/drawingml/2006/main" xmlns:r="http://schemas.openxmlformats.org/officeDocument/2006/relationships" xmlns:p="http://schemas.openxmlformats.org/presentationml/2006/main" userDrawn="1">
  <p:cSld name="21_Main_9">
    <p:bg>
      <p:bgPr>
        <a:solidFill>
          <a:schemeClr val="accent1"/>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D27B4EA1-6C3C-8B43-B546-3AAC558B464D}"/>
              </a:ext>
            </a:extLst>
          </p:cNvPr>
          <p:cNvPicPr>
            <a:picLocks noChangeAspect="1"/>
          </p:cNvPicPr>
          <p:nvPr userDrawn="1"/>
        </p:nvPicPr>
        <p:blipFill rotWithShape="1">
          <a:blip r:embed="rId2" cstate="screen">
            <a:duotone>
              <a:schemeClr val="accent1">
                <a:shade val="45000"/>
                <a:satMod val="135000"/>
              </a:schemeClr>
              <a:prstClr val="white"/>
            </a:duotone>
            <a:extLst>
              <a:ext uri="{28A0092B-C50C-407E-A947-70E740481C1C}">
                <a14:useLocalDpi xmlns:a14="http://schemas.microsoft.com/office/drawing/2010/main"/>
              </a:ext>
            </a:extLst>
          </a:blip>
          <a:srcRect/>
          <a:stretch/>
        </p:blipFill>
        <p:spPr>
          <a:xfrm>
            <a:off x="-1" y="-1"/>
            <a:ext cx="12201979" cy="6858001"/>
          </a:xfrm>
          <a:prstGeom prst="rect">
            <a:avLst/>
          </a:prstGeom>
        </p:spPr>
      </p:pic>
      <p:sp>
        <p:nvSpPr>
          <p:cNvPr id="6" name="Rectangle 5">
            <a:extLst>
              <a:ext uri="{FF2B5EF4-FFF2-40B4-BE49-F238E27FC236}">
                <a16:creationId xmlns:a16="http://schemas.microsoft.com/office/drawing/2014/main" id="{9EC1275F-ED39-2F49-8748-5ACBAC450B45}"/>
              </a:ext>
            </a:extLst>
          </p:cNvPr>
          <p:cNvSpPr/>
          <p:nvPr userDrawn="1"/>
        </p:nvSpPr>
        <p:spPr>
          <a:xfrm>
            <a:off x="0" y="-13139"/>
            <a:ext cx="12201978" cy="7078958"/>
          </a:xfrm>
          <a:prstGeom prst="rect">
            <a:avLst/>
          </a:prstGeom>
          <a:gradFill flip="none" rotWithShape="1">
            <a:gsLst>
              <a:gs pos="47000">
                <a:schemeClr val="bg1">
                  <a:alpha val="0"/>
                </a:schemeClr>
              </a:gs>
              <a:gs pos="75000">
                <a:schemeClr val="bg1"/>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1" eaLnBrk="1" latinLnBrk="0" hangingPunct="1"/>
            <a:endParaRPr lang="en-IL"/>
          </a:p>
        </p:txBody>
      </p:sp>
      <p:sp>
        <p:nvSpPr>
          <p:cNvPr id="25" name="Заголовок 1">
            <a:extLst>
              <a:ext uri="{FF2B5EF4-FFF2-40B4-BE49-F238E27FC236}">
                <a16:creationId xmlns:a16="http://schemas.microsoft.com/office/drawing/2014/main" id="{9BBE0B44-7CE7-FF4E-910E-8108239425CC}"/>
              </a:ext>
            </a:extLst>
          </p:cNvPr>
          <p:cNvSpPr>
            <a:spLocks noGrp="1"/>
          </p:cNvSpPr>
          <p:nvPr>
            <p:ph type="title" hasCustomPrompt="1"/>
          </p:nvPr>
        </p:nvSpPr>
        <p:spPr>
          <a:xfrm>
            <a:off x="645743" y="788164"/>
            <a:ext cx="2870198" cy="2055048"/>
          </a:xfrm>
          <a:prstGeom prst="rect">
            <a:avLst/>
          </a:prstGeom>
        </p:spPr>
        <p:txBody>
          <a:bodyPr anchor="t" anchorCtr="0">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3600" b="1" i="0" kern="1200" spc="0" baseline="0" dirty="0">
                <a:solidFill>
                  <a:schemeClr val="tx2"/>
                </a:solidFill>
                <a:latin typeface="Tahoma" charset="0"/>
                <a:ea typeface="Tahoma" charset="0"/>
                <a:cs typeface="Tahoma" charset="0"/>
              </a:defRPr>
            </a:lvl1pPr>
          </a:lstStyle>
          <a:p>
            <a:r>
              <a:rPr lang="en-US"/>
              <a:t>Name Your Top Slide</a:t>
            </a:r>
            <a:endParaRPr lang="ru-RU"/>
          </a:p>
        </p:txBody>
      </p:sp>
      <p:sp>
        <p:nvSpPr>
          <p:cNvPr id="4" name="Номер слайда 1">
            <a:extLst>
              <a:ext uri="{FF2B5EF4-FFF2-40B4-BE49-F238E27FC236}">
                <a16:creationId xmlns:a16="http://schemas.microsoft.com/office/drawing/2014/main" id="{4FAECE92-1B5A-F548-A06B-CE311F3A3730}"/>
              </a:ext>
            </a:extLst>
          </p:cNvPr>
          <p:cNvSpPr txBox="1">
            <a:spLocks/>
          </p:cNvSpPr>
          <p:nvPr userDrawn="1"/>
        </p:nvSpPr>
        <p:spPr>
          <a:xfrm>
            <a:off x="10955907" y="6325901"/>
            <a:ext cx="1246071" cy="409215"/>
          </a:xfrm>
          <a:prstGeom prst="rect">
            <a:avLst/>
          </a:prstGeom>
        </p:spPr>
        <p:txBody>
          <a:bodyPr rIns="215972" anchor="ctr"/>
          <a:lstStyle>
            <a:defPPr>
              <a:defRPr lang="ru-RU"/>
            </a:defPPr>
            <a:lvl1pPr marL="0" algn="l" defTabSz="2438522" rtl="0" eaLnBrk="1" latinLnBrk="0" hangingPunct="1">
              <a:defRPr sz="4800" kern="1200">
                <a:solidFill>
                  <a:schemeClr val="tx1"/>
                </a:solidFill>
                <a:latin typeface="+mn-lt"/>
                <a:ea typeface="+mn-ea"/>
                <a:cs typeface="+mn-cs"/>
              </a:defRPr>
            </a:lvl1pPr>
            <a:lvl2pPr marL="1219261" algn="l" defTabSz="2438522" rtl="0" eaLnBrk="1" latinLnBrk="0" hangingPunct="1">
              <a:defRPr sz="4800" kern="1200">
                <a:solidFill>
                  <a:schemeClr val="tx1"/>
                </a:solidFill>
                <a:latin typeface="+mn-lt"/>
                <a:ea typeface="+mn-ea"/>
                <a:cs typeface="+mn-cs"/>
              </a:defRPr>
            </a:lvl2pPr>
            <a:lvl3pPr marL="2438522" algn="l" defTabSz="2438522" rtl="0" eaLnBrk="1" latinLnBrk="0" hangingPunct="1">
              <a:defRPr sz="4800" kern="1200">
                <a:solidFill>
                  <a:schemeClr val="tx1"/>
                </a:solidFill>
                <a:latin typeface="+mn-lt"/>
                <a:ea typeface="+mn-ea"/>
                <a:cs typeface="+mn-cs"/>
              </a:defRPr>
            </a:lvl3pPr>
            <a:lvl4pPr marL="3657783" algn="l" defTabSz="2438522" rtl="0" eaLnBrk="1" latinLnBrk="0" hangingPunct="1">
              <a:defRPr sz="4800" kern="1200">
                <a:solidFill>
                  <a:schemeClr val="tx1"/>
                </a:solidFill>
                <a:latin typeface="+mn-lt"/>
                <a:ea typeface="+mn-ea"/>
                <a:cs typeface="+mn-cs"/>
              </a:defRPr>
            </a:lvl4pPr>
            <a:lvl5pPr marL="4877044" algn="l" defTabSz="2438522" rtl="0" eaLnBrk="1" latinLnBrk="0" hangingPunct="1">
              <a:defRPr sz="4800" kern="1200">
                <a:solidFill>
                  <a:schemeClr val="tx1"/>
                </a:solidFill>
                <a:latin typeface="+mn-lt"/>
                <a:ea typeface="+mn-ea"/>
                <a:cs typeface="+mn-cs"/>
              </a:defRPr>
            </a:lvl5pPr>
            <a:lvl6pPr marL="6096305" algn="l" defTabSz="2438522" rtl="0" eaLnBrk="1" latinLnBrk="0" hangingPunct="1">
              <a:defRPr sz="4800" kern="1200">
                <a:solidFill>
                  <a:schemeClr val="tx1"/>
                </a:solidFill>
                <a:latin typeface="+mn-lt"/>
                <a:ea typeface="+mn-ea"/>
                <a:cs typeface="+mn-cs"/>
              </a:defRPr>
            </a:lvl6pPr>
            <a:lvl7pPr marL="7315566" algn="l" defTabSz="2438522" rtl="0" eaLnBrk="1" latinLnBrk="0" hangingPunct="1">
              <a:defRPr sz="4800" kern="1200">
                <a:solidFill>
                  <a:schemeClr val="tx1"/>
                </a:solidFill>
                <a:latin typeface="+mn-lt"/>
                <a:ea typeface="+mn-ea"/>
                <a:cs typeface="+mn-cs"/>
              </a:defRPr>
            </a:lvl7pPr>
            <a:lvl8pPr marL="8534827" algn="l" defTabSz="2438522" rtl="0" eaLnBrk="1" latinLnBrk="0" hangingPunct="1">
              <a:defRPr sz="4800" kern="1200">
                <a:solidFill>
                  <a:schemeClr val="tx1"/>
                </a:solidFill>
                <a:latin typeface="+mn-lt"/>
                <a:ea typeface="+mn-ea"/>
                <a:cs typeface="+mn-cs"/>
              </a:defRPr>
            </a:lvl8pPr>
            <a:lvl9pPr marL="9754088" algn="l" defTabSz="2438522" rtl="0" eaLnBrk="1" latinLnBrk="0" hangingPunct="1">
              <a:defRPr sz="4800" kern="1200">
                <a:solidFill>
                  <a:schemeClr val="tx1"/>
                </a:solidFill>
                <a:latin typeface="+mn-lt"/>
                <a:ea typeface="+mn-ea"/>
                <a:cs typeface="+mn-cs"/>
              </a:defRPr>
            </a:lvl9pPr>
          </a:lstStyle>
          <a:p>
            <a:pPr algn="r" defTabSz="1219079">
              <a:lnSpc>
                <a:spcPct val="150000"/>
              </a:lnSpc>
              <a:spcBef>
                <a:spcPts val="432"/>
              </a:spcBef>
            </a:pPr>
            <a:fld id="{E8BBD06A-759F-43F0-9FDD-30D8801384DF}" type="slidenum">
              <a:rPr lang="ru-RU" sz="1200" smtClean="0">
                <a:solidFill>
                  <a:schemeClr val="tx2">
                    <a:lumMod val="50000"/>
                    <a:lumOff val="50000"/>
                  </a:schemeClr>
                </a:solidFill>
                <a:latin typeface="Tahoma" charset="0"/>
                <a:ea typeface="Tahoma" charset="0"/>
                <a:cs typeface="Tahoma" charset="0"/>
              </a:rPr>
              <a:pPr algn="r" defTabSz="1219079">
                <a:lnSpc>
                  <a:spcPct val="150000"/>
                </a:lnSpc>
                <a:spcBef>
                  <a:spcPts val="432"/>
                </a:spcBef>
              </a:pPr>
              <a:t>‹#›</a:t>
            </a:fld>
            <a:endParaRPr lang="ru-RU" sz="1200">
              <a:solidFill>
                <a:schemeClr val="tx2">
                  <a:lumMod val="50000"/>
                  <a:lumOff val="50000"/>
                </a:schemeClr>
              </a:solidFill>
              <a:latin typeface="Tahoma" charset="0"/>
              <a:ea typeface="Tahoma" charset="0"/>
              <a:cs typeface="Tahoma" charset="0"/>
            </a:endParaRPr>
          </a:p>
        </p:txBody>
      </p:sp>
      <p:sp>
        <p:nvSpPr>
          <p:cNvPr id="8" name="Freeform 19">
            <a:extLst>
              <a:ext uri="{FF2B5EF4-FFF2-40B4-BE49-F238E27FC236}">
                <a16:creationId xmlns:a16="http://schemas.microsoft.com/office/drawing/2014/main" id="{90913486-60F9-7646-85D7-30FF07A6D7A4}"/>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27184346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125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355_Пользовательский макет">
    <p:spTree>
      <p:nvGrpSpPr>
        <p:cNvPr id="1" name=""/>
        <p:cNvGrpSpPr/>
        <p:nvPr/>
      </p:nvGrpSpPr>
      <p:grpSpPr>
        <a:xfrm>
          <a:off x="0" y="0"/>
          <a:ext cx="0" cy="0"/>
          <a:chOff x="0" y="0"/>
          <a:chExt cx="0" cy="0"/>
        </a:xfrm>
      </p:grpSpPr>
      <p:pic>
        <p:nvPicPr>
          <p:cNvPr id="29" name="production ID_4203457.mp4" descr="production ID_4203457.mp4">
            <a:hlinkClick r:id="" action="ppaction://media"/>
            <a:extLst>
              <a:ext uri="{FF2B5EF4-FFF2-40B4-BE49-F238E27FC236}">
                <a16:creationId xmlns:a16="http://schemas.microsoft.com/office/drawing/2014/main" id="{379E8DFE-1EDD-ED4E-8A8A-467401147B70}"/>
              </a:ext>
            </a:extLst>
          </p:cNvPr>
          <p:cNvPicPr>
            <a:picLocks noChangeAspect="1"/>
          </p:cNvPicPr>
          <p:nvPr userDrawn="1">
            <a:videoFile r:link="rId2"/>
            <p:extLst>
              <p:ext uri="{DAA4B4D4-6D71-4841-9C94-3DE7FCFB9230}">
                <p14:media xmlns:p14="http://schemas.microsoft.com/office/powerpoint/2010/main" r:embed="rId1"/>
              </p:ext>
            </p:extLst>
          </p:nvPr>
        </p:nvPicPr>
        <p:blipFill>
          <a:blip r:embed="rId4"/>
          <a:stretch>
            <a:fillRect/>
          </a:stretch>
        </p:blipFill>
        <p:spPr>
          <a:xfrm>
            <a:off x="-1" y="84305"/>
            <a:ext cx="11790347" cy="6773695"/>
          </a:xfrm>
          <a:prstGeom prst="rect">
            <a:avLst/>
          </a:prstGeom>
        </p:spPr>
      </p:pic>
      <p:sp>
        <p:nvSpPr>
          <p:cNvPr id="27" name="Freeform 26">
            <a:extLst>
              <a:ext uri="{FF2B5EF4-FFF2-40B4-BE49-F238E27FC236}">
                <a16:creationId xmlns:a16="http://schemas.microsoft.com/office/drawing/2014/main" id="{F1E01EF1-649F-7C48-B23D-2FA95D596793}"/>
              </a:ext>
            </a:extLst>
          </p:cNvPr>
          <p:cNvSpPr/>
          <p:nvPr userDrawn="1"/>
        </p:nvSpPr>
        <p:spPr>
          <a:xfrm>
            <a:off x="0" y="-13139"/>
            <a:ext cx="12192000" cy="6871139"/>
          </a:xfrm>
          <a:custGeom>
            <a:avLst/>
            <a:gdLst>
              <a:gd name="connsiteX0" fmla="*/ 7402943 w 12192000"/>
              <a:gd name="connsiteY0" fmla="*/ 4871948 h 6871139"/>
              <a:gd name="connsiteX1" fmla="*/ 7405748 w 12192000"/>
              <a:gd name="connsiteY1" fmla="*/ 4875561 h 6871139"/>
              <a:gd name="connsiteX2" fmla="*/ 7390887 w 12192000"/>
              <a:gd name="connsiteY2" fmla="*/ 5062120 h 6871139"/>
              <a:gd name="connsiteX3" fmla="*/ 7414849 w 12192000"/>
              <a:gd name="connsiteY3" fmla="*/ 5081597 h 6871139"/>
              <a:gd name="connsiteX4" fmla="*/ 7353445 w 12192000"/>
              <a:gd name="connsiteY4" fmla="*/ 5093590 h 6871139"/>
              <a:gd name="connsiteX5" fmla="*/ 7239579 w 12192000"/>
              <a:gd name="connsiteY5" fmla="*/ 5102560 h 6871139"/>
              <a:gd name="connsiteX6" fmla="*/ 7407105 w 12192000"/>
              <a:gd name="connsiteY6" fmla="*/ 4939850 h 6871139"/>
              <a:gd name="connsiteX7" fmla="*/ 7402884 w 12192000"/>
              <a:gd name="connsiteY7" fmla="*/ 4871872 h 6871139"/>
              <a:gd name="connsiteX8" fmla="*/ 7402938 w 12192000"/>
              <a:gd name="connsiteY8" fmla="*/ 4871872 h 6871139"/>
              <a:gd name="connsiteX9" fmla="*/ 7402943 w 12192000"/>
              <a:gd name="connsiteY9" fmla="*/ 4871948 h 6871139"/>
              <a:gd name="connsiteX10" fmla="*/ 9323053 w 12192000"/>
              <a:gd name="connsiteY10" fmla="*/ 4448178 h 6871139"/>
              <a:gd name="connsiteX11" fmla="*/ 9360757 w 12192000"/>
              <a:gd name="connsiteY11" fmla="*/ 4452612 h 6871139"/>
              <a:gd name="connsiteX12" fmla="*/ 9437181 w 12192000"/>
              <a:gd name="connsiteY12" fmla="*/ 4476570 h 6871139"/>
              <a:gd name="connsiteX13" fmla="*/ 9371238 w 12192000"/>
              <a:gd name="connsiteY13" fmla="*/ 4476570 h 6871139"/>
              <a:gd name="connsiteX14" fmla="*/ 9395552 w 12192000"/>
              <a:gd name="connsiteY14" fmla="*/ 4515307 h 6871139"/>
              <a:gd name="connsiteX15" fmla="*/ 9395496 w 12192000"/>
              <a:gd name="connsiteY15" fmla="*/ 4515307 h 6871139"/>
              <a:gd name="connsiteX16" fmla="*/ 9361027 w 12192000"/>
              <a:gd name="connsiteY16" fmla="*/ 4509310 h 6871139"/>
              <a:gd name="connsiteX17" fmla="*/ 9343026 w 12192000"/>
              <a:gd name="connsiteY17" fmla="*/ 4482467 h 6871139"/>
              <a:gd name="connsiteX18" fmla="*/ 9343062 w 12192000"/>
              <a:gd name="connsiteY18" fmla="*/ 4482297 h 6871139"/>
              <a:gd name="connsiteX19" fmla="*/ 9311592 w 12192000"/>
              <a:gd name="connsiteY19" fmla="*/ 4518252 h 6871139"/>
              <a:gd name="connsiteX20" fmla="*/ 9343062 w 12192000"/>
              <a:gd name="connsiteY20" fmla="*/ 4584162 h 6871139"/>
              <a:gd name="connsiteX21" fmla="*/ 9262018 w 12192000"/>
              <a:gd name="connsiteY21" fmla="*/ 4561716 h 6871139"/>
              <a:gd name="connsiteX22" fmla="*/ 9106200 w 12192000"/>
              <a:gd name="connsiteY22" fmla="*/ 4735485 h 6871139"/>
              <a:gd name="connsiteX23" fmla="*/ 8932416 w 12192000"/>
              <a:gd name="connsiteY23" fmla="*/ 4850830 h 6871139"/>
              <a:gd name="connsiteX24" fmla="*/ 9029668 w 12192000"/>
              <a:gd name="connsiteY24" fmla="*/ 4696535 h 6871139"/>
              <a:gd name="connsiteX25" fmla="*/ 8923282 w 12192000"/>
              <a:gd name="connsiteY25" fmla="*/ 4747453 h 6871139"/>
              <a:gd name="connsiteX26" fmla="*/ 8816900 w 12192000"/>
              <a:gd name="connsiteY26" fmla="*/ 4783433 h 6871139"/>
              <a:gd name="connsiteX27" fmla="*/ 8758494 w 12192000"/>
              <a:gd name="connsiteY27" fmla="*/ 4683054 h 6871139"/>
              <a:gd name="connsiteX28" fmla="*/ 8740422 w 12192000"/>
              <a:gd name="connsiteY28" fmla="*/ 4745966 h 6871139"/>
              <a:gd name="connsiteX29" fmla="*/ 8619154 w 12192000"/>
              <a:gd name="connsiteY29" fmla="*/ 4730975 h 6871139"/>
              <a:gd name="connsiteX30" fmla="*/ 8619154 w 12192000"/>
              <a:gd name="connsiteY30" fmla="*/ 4620224 h 6871139"/>
              <a:gd name="connsiteX31" fmla="*/ 8568207 w 12192000"/>
              <a:gd name="connsiteY31" fmla="*/ 4741592 h 6871139"/>
              <a:gd name="connsiteX32" fmla="*/ 8556239 w 12192000"/>
              <a:gd name="connsiteY32" fmla="*/ 4668169 h 6871139"/>
              <a:gd name="connsiteX33" fmla="*/ 8475330 w 12192000"/>
              <a:gd name="connsiteY33" fmla="*/ 4786513 h 6871139"/>
              <a:gd name="connsiteX34" fmla="*/ 8306327 w 12192000"/>
              <a:gd name="connsiteY34" fmla="*/ 4827032 h 6871139"/>
              <a:gd name="connsiteX35" fmla="*/ 8359952 w 12192000"/>
              <a:gd name="connsiteY35" fmla="*/ 4675763 h 6871139"/>
              <a:gd name="connsiteX36" fmla="*/ 8533764 w 12192000"/>
              <a:gd name="connsiteY36" fmla="*/ 4602369 h 6871139"/>
              <a:gd name="connsiteX37" fmla="*/ 8584686 w 12192000"/>
              <a:gd name="connsiteY37" fmla="*/ 4600883 h 6871139"/>
              <a:gd name="connsiteX38" fmla="*/ 8620641 w 12192000"/>
              <a:gd name="connsiteY38" fmla="*/ 4579894 h 6871139"/>
              <a:gd name="connsiteX39" fmla="*/ 8762979 w 12192000"/>
              <a:gd name="connsiteY39" fmla="*/ 4528947 h 6871139"/>
              <a:gd name="connsiteX40" fmla="*/ 8836380 w 12192000"/>
              <a:gd name="connsiteY40" fmla="*/ 4531945 h 6871139"/>
              <a:gd name="connsiteX41" fmla="*/ 8893324 w 12192000"/>
              <a:gd name="connsiteY41" fmla="*/ 4521467 h 6871139"/>
              <a:gd name="connsiteX42" fmla="*/ 8948760 w 12192000"/>
              <a:gd name="connsiteY42" fmla="*/ 4509474 h 6871139"/>
              <a:gd name="connsiteX43" fmla="*/ 8941276 w 12192000"/>
              <a:gd name="connsiteY43" fmla="*/ 4563497 h 6871139"/>
              <a:gd name="connsiteX44" fmla="*/ 8975720 w 12192000"/>
              <a:gd name="connsiteY44" fmla="*/ 4526059 h 6871139"/>
              <a:gd name="connsiteX45" fmla="*/ 9062626 w 12192000"/>
              <a:gd name="connsiteY45" fmla="*/ 4490079 h 6871139"/>
              <a:gd name="connsiteX46" fmla="*/ 9137534 w 12192000"/>
              <a:gd name="connsiteY46" fmla="*/ 4514066 h 6871139"/>
              <a:gd name="connsiteX47" fmla="*/ 9160013 w 12192000"/>
              <a:gd name="connsiteY47" fmla="*/ 4481109 h 6871139"/>
              <a:gd name="connsiteX48" fmla="*/ 9204939 w 12192000"/>
              <a:gd name="connsiteY48" fmla="*/ 4466117 h 6871139"/>
              <a:gd name="connsiteX49" fmla="*/ 9311322 w 12192000"/>
              <a:gd name="connsiteY49" fmla="*/ 4452612 h 6871139"/>
              <a:gd name="connsiteX50" fmla="*/ 9323053 w 12192000"/>
              <a:gd name="connsiteY50" fmla="*/ 4448178 h 6871139"/>
              <a:gd name="connsiteX51" fmla="*/ 9820974 w 12192000"/>
              <a:gd name="connsiteY51" fmla="*/ 4194103 h 6871139"/>
              <a:gd name="connsiteX52" fmla="*/ 9625472 w 12192000"/>
              <a:gd name="connsiteY52" fmla="*/ 4246099 h 6871139"/>
              <a:gd name="connsiteX53" fmla="*/ 9758058 w 12192000"/>
              <a:gd name="connsiteY53" fmla="*/ 4243830 h 6871139"/>
              <a:gd name="connsiteX54" fmla="*/ 10133342 w 12192000"/>
              <a:gd name="connsiteY54" fmla="*/ 4196966 h 6871139"/>
              <a:gd name="connsiteX55" fmla="*/ 10301915 w 12192000"/>
              <a:gd name="connsiteY55" fmla="*/ 4221682 h 6871139"/>
              <a:gd name="connsiteX56" fmla="*/ 9985090 w 12192000"/>
              <a:gd name="connsiteY56" fmla="*/ 4248667 h 6871139"/>
              <a:gd name="connsiteX57" fmla="*/ 9985032 w 12192000"/>
              <a:gd name="connsiteY57" fmla="*/ 4248667 h 6871139"/>
              <a:gd name="connsiteX58" fmla="*/ 9571524 w 12192000"/>
              <a:gd name="connsiteY58" fmla="*/ 4298099 h 6871139"/>
              <a:gd name="connsiteX59" fmla="*/ 9376019 w 12192000"/>
              <a:gd name="connsiteY59" fmla="*/ 4352126 h 6871139"/>
              <a:gd name="connsiteX60" fmla="*/ 9193970 w 12192000"/>
              <a:gd name="connsiteY60" fmla="*/ 4401558 h 6871139"/>
              <a:gd name="connsiteX61" fmla="*/ 9364783 w 12192000"/>
              <a:gd name="connsiteY61" fmla="*/ 4313930 h 6871139"/>
              <a:gd name="connsiteX62" fmla="*/ 9522088 w 12192000"/>
              <a:gd name="connsiteY62" fmla="*/ 4259903 h 6871139"/>
              <a:gd name="connsiteX63" fmla="*/ 9598484 w 12192000"/>
              <a:gd name="connsiteY63" fmla="*/ 4226192 h 6871139"/>
              <a:gd name="connsiteX64" fmla="*/ 9820974 w 12192000"/>
              <a:gd name="connsiteY64" fmla="*/ 4194103 h 6871139"/>
              <a:gd name="connsiteX65" fmla="*/ 8229878 w 12192000"/>
              <a:gd name="connsiteY65" fmla="*/ 3546047 h 6871139"/>
              <a:gd name="connsiteX66" fmla="*/ 8303303 w 12192000"/>
              <a:gd name="connsiteY66" fmla="*/ 3716224 h 6871139"/>
              <a:gd name="connsiteX67" fmla="*/ 8199972 w 12192000"/>
              <a:gd name="connsiteY67" fmla="*/ 4044911 h 6871139"/>
              <a:gd name="connsiteX68" fmla="*/ 8199919 w 12192000"/>
              <a:gd name="connsiteY68" fmla="*/ 4044911 h 6871139"/>
              <a:gd name="connsiteX69" fmla="*/ 8199919 w 12192000"/>
              <a:gd name="connsiteY69" fmla="*/ 3570005 h 6871139"/>
              <a:gd name="connsiteX70" fmla="*/ 6210356 w 12192000"/>
              <a:gd name="connsiteY70" fmla="*/ 2804498 h 6871139"/>
              <a:gd name="connsiteX71" fmla="*/ 6210491 w 12192000"/>
              <a:gd name="connsiteY71" fmla="*/ 2804498 h 6871139"/>
              <a:gd name="connsiteX72" fmla="*/ 6095138 w 12192000"/>
              <a:gd name="connsiteY72" fmla="*/ 2867410 h 6871139"/>
              <a:gd name="connsiteX73" fmla="*/ 5916845 w 12192000"/>
              <a:gd name="connsiteY73" fmla="*/ 2861413 h 6871139"/>
              <a:gd name="connsiteX74" fmla="*/ 5945317 w 12192000"/>
              <a:gd name="connsiteY74" fmla="*/ 2886887 h 6871139"/>
              <a:gd name="connsiteX75" fmla="*/ 6113103 w 12192000"/>
              <a:gd name="connsiteY75" fmla="*/ 2849448 h 6871139"/>
              <a:gd name="connsiteX76" fmla="*/ 6210356 w 12192000"/>
              <a:gd name="connsiteY76" fmla="*/ 2804498 h 6871139"/>
              <a:gd name="connsiteX77" fmla="*/ 7209592 w 12192000"/>
              <a:gd name="connsiteY77" fmla="*/ 2332807 h 6871139"/>
              <a:gd name="connsiteX78" fmla="*/ 7339940 w 12192000"/>
              <a:gd name="connsiteY78" fmla="*/ 2502095 h 6871139"/>
              <a:gd name="connsiteX79" fmla="*/ 7591631 w 12192000"/>
              <a:gd name="connsiteY79" fmla="*/ 2735049 h 6871139"/>
              <a:gd name="connsiteX80" fmla="*/ 7659170 w 12192000"/>
              <a:gd name="connsiteY80" fmla="*/ 2829431 h 6871139"/>
              <a:gd name="connsiteX81" fmla="*/ 7759553 w 12192000"/>
              <a:gd name="connsiteY81" fmla="*/ 2917059 h 6871139"/>
              <a:gd name="connsiteX82" fmla="*/ 7770035 w 12192000"/>
              <a:gd name="connsiteY82" fmla="*/ 2900580 h 6871139"/>
              <a:gd name="connsiteX83" fmla="*/ 7791649 w 12192000"/>
              <a:gd name="connsiteY83" fmla="*/ 2888587 h 6871139"/>
              <a:gd name="connsiteX84" fmla="*/ 7857563 w 12192000"/>
              <a:gd name="connsiteY84" fmla="*/ 2746288 h 6871139"/>
              <a:gd name="connsiteX85" fmla="*/ 7846324 w 12192000"/>
              <a:gd name="connsiteY85" fmla="*/ 2772491 h 6871139"/>
              <a:gd name="connsiteX86" fmla="*/ 7802131 w 12192000"/>
              <a:gd name="connsiteY86" fmla="*/ 2920815 h 6871139"/>
              <a:gd name="connsiteX87" fmla="*/ 7790134 w 12192000"/>
              <a:gd name="connsiteY87" fmla="*/ 2916305 h 6871139"/>
              <a:gd name="connsiteX88" fmla="*/ 7784895 w 12192000"/>
              <a:gd name="connsiteY88" fmla="*/ 2942532 h 6871139"/>
              <a:gd name="connsiteX89" fmla="*/ 7772169 w 12192000"/>
              <a:gd name="connsiteY89" fmla="*/ 2949287 h 6871139"/>
              <a:gd name="connsiteX90" fmla="*/ 7764660 w 12192000"/>
              <a:gd name="connsiteY90" fmla="*/ 2976296 h 6871139"/>
              <a:gd name="connsiteX91" fmla="*/ 7753421 w 12192000"/>
              <a:gd name="connsiteY91" fmla="*/ 2958306 h 6871139"/>
              <a:gd name="connsiteX92" fmla="*/ 7751938 w 12192000"/>
              <a:gd name="connsiteY92" fmla="*/ 2990534 h 6871139"/>
              <a:gd name="connsiteX93" fmla="*/ 7763931 w 12192000"/>
              <a:gd name="connsiteY93" fmla="*/ 3007013 h 6871139"/>
              <a:gd name="connsiteX94" fmla="*/ 7770657 w 12192000"/>
              <a:gd name="connsiteY94" fmla="*/ 3105122 h 6871139"/>
              <a:gd name="connsiteX95" fmla="*/ 7782650 w 12192000"/>
              <a:gd name="connsiteY95" fmla="*/ 3108875 h 6871139"/>
              <a:gd name="connsiteX96" fmla="*/ 7806612 w 12192000"/>
              <a:gd name="connsiteY96" fmla="*/ 3128352 h 6871139"/>
              <a:gd name="connsiteX97" fmla="*/ 7850055 w 12192000"/>
              <a:gd name="connsiteY97" fmla="*/ 3180782 h 6871139"/>
              <a:gd name="connsiteX98" fmla="*/ 7817094 w 12192000"/>
              <a:gd name="connsiteY98" fmla="*/ 3162063 h 6871139"/>
              <a:gd name="connsiteX99" fmla="*/ 7806612 w 12192000"/>
              <a:gd name="connsiteY99" fmla="*/ 3148558 h 6871139"/>
              <a:gd name="connsiteX100" fmla="*/ 7795377 w 12192000"/>
              <a:gd name="connsiteY100" fmla="*/ 3167277 h 6871139"/>
              <a:gd name="connsiteX101" fmla="*/ 7790892 w 12192000"/>
              <a:gd name="connsiteY101" fmla="*/ 3135077 h 6871139"/>
              <a:gd name="connsiteX102" fmla="*/ 7763174 w 12192000"/>
              <a:gd name="connsiteY102" fmla="*/ 3120086 h 6871139"/>
              <a:gd name="connsiteX103" fmla="*/ 7747453 w 12192000"/>
              <a:gd name="connsiteY103" fmla="*/ 3129810 h 6871139"/>
              <a:gd name="connsiteX104" fmla="*/ 7748182 w 12192000"/>
              <a:gd name="connsiteY104" fmla="*/ 3114089 h 6871139"/>
              <a:gd name="connsiteX105" fmla="*/ 7713062 w 12192000"/>
              <a:gd name="connsiteY105" fmla="*/ 3117087 h 6871139"/>
              <a:gd name="connsiteX106" fmla="*/ 7704821 w 12192000"/>
              <a:gd name="connsiteY106" fmla="*/ 3129081 h 6871139"/>
              <a:gd name="connsiteX107" fmla="*/ 7689830 w 12192000"/>
              <a:gd name="connsiteY107" fmla="*/ 3134320 h 6871139"/>
              <a:gd name="connsiteX108" fmla="*/ 7695072 w 12192000"/>
              <a:gd name="connsiteY108" fmla="*/ 3147042 h 6871139"/>
              <a:gd name="connsiteX109" fmla="*/ 7728783 w 12192000"/>
              <a:gd name="connsiteY109" fmla="*/ 3196478 h 6871139"/>
              <a:gd name="connsiteX110" fmla="*/ 7716061 w 12192000"/>
              <a:gd name="connsiteY110" fmla="*/ 3215225 h 6871139"/>
              <a:gd name="connsiteX111" fmla="*/ 7750504 w 12192000"/>
              <a:gd name="connsiteY111" fmla="*/ 3267656 h 6871139"/>
              <a:gd name="connsiteX112" fmla="*/ 7801455 w 12192000"/>
              <a:gd name="connsiteY112" fmla="*/ 3229431 h 6871139"/>
              <a:gd name="connsiteX113" fmla="*/ 7860643 w 12192000"/>
              <a:gd name="connsiteY113" fmla="*/ 3209983 h 6871139"/>
              <a:gd name="connsiteX114" fmla="*/ 7993986 w 12192000"/>
              <a:gd name="connsiteY114" fmla="*/ 3159040 h 6871139"/>
              <a:gd name="connsiteX115" fmla="*/ 8097342 w 12192000"/>
              <a:gd name="connsiteY115" fmla="*/ 3129810 h 6871139"/>
              <a:gd name="connsiteX116" fmla="*/ 8171497 w 12192000"/>
              <a:gd name="connsiteY116" fmla="*/ 3100609 h 6871139"/>
              <a:gd name="connsiteX117" fmla="*/ 8259918 w 12192000"/>
              <a:gd name="connsiteY117" fmla="*/ 3066140 h 6871139"/>
              <a:gd name="connsiteX118" fmla="*/ 8548972 w 12192000"/>
              <a:gd name="connsiteY118" fmla="*/ 3004014 h 6871139"/>
              <a:gd name="connsiteX119" fmla="*/ 8399147 w 12192000"/>
              <a:gd name="connsiteY119" fmla="*/ 3085646 h 6871139"/>
              <a:gd name="connsiteX120" fmla="*/ 8596921 w 12192000"/>
              <a:gd name="connsiteY120" fmla="*/ 3072137 h 6871139"/>
              <a:gd name="connsiteX121" fmla="*/ 8332476 w 12192000"/>
              <a:gd name="connsiteY121" fmla="*/ 3166519 h 6871139"/>
              <a:gd name="connsiteX122" fmla="*/ 8219961 w 12192000"/>
              <a:gd name="connsiteY122" fmla="*/ 3113954 h 6871139"/>
              <a:gd name="connsiteX123" fmla="*/ 8310758 w 12192000"/>
              <a:gd name="connsiteY123" fmla="*/ 3173380 h 6871139"/>
              <a:gd name="connsiteX124" fmla="*/ 8175171 w 12192000"/>
              <a:gd name="connsiteY124" fmla="*/ 3211576 h 6871139"/>
              <a:gd name="connsiteX125" fmla="*/ 8165447 w 12192000"/>
              <a:gd name="connsiteY125" fmla="*/ 3231811 h 6871139"/>
              <a:gd name="connsiteX126" fmla="*/ 8132490 w 12192000"/>
              <a:gd name="connsiteY126" fmla="*/ 3298475 h 6871139"/>
              <a:gd name="connsiteX127" fmla="*/ 8134731 w 12192000"/>
              <a:gd name="connsiteY127" fmla="*/ 3241535 h 6871139"/>
              <a:gd name="connsiteX128" fmla="*/ 7979748 w 12192000"/>
              <a:gd name="connsiteY128" fmla="*/ 3328082 h 6871139"/>
              <a:gd name="connsiteX129" fmla="*/ 7979695 w 12192000"/>
              <a:gd name="connsiteY129" fmla="*/ 3328082 h 6871139"/>
              <a:gd name="connsiteX130" fmla="*/ 8083809 w 12192000"/>
              <a:gd name="connsiteY130" fmla="*/ 3214222 h 6871139"/>
              <a:gd name="connsiteX131" fmla="*/ 8184195 w 12192000"/>
              <a:gd name="connsiteY131" fmla="*/ 3121327 h 6871139"/>
              <a:gd name="connsiteX132" fmla="*/ 8005144 w 12192000"/>
              <a:gd name="connsiteY132" fmla="*/ 3262171 h 6871139"/>
              <a:gd name="connsiteX133" fmla="*/ 7865829 w 12192000"/>
              <a:gd name="connsiteY133" fmla="*/ 3401475 h 6871139"/>
              <a:gd name="connsiteX134" fmla="*/ 7847839 w 12192000"/>
              <a:gd name="connsiteY134" fmla="*/ 3373761 h 6871139"/>
              <a:gd name="connsiteX135" fmla="*/ 7860590 w 12192000"/>
              <a:gd name="connsiteY135" fmla="*/ 3381863 h 6871139"/>
              <a:gd name="connsiteX136" fmla="*/ 7920507 w 12192000"/>
              <a:gd name="connsiteY136" fmla="*/ 3313712 h 6871139"/>
              <a:gd name="connsiteX137" fmla="*/ 7851595 w 12192000"/>
              <a:gd name="connsiteY137" fmla="*/ 3353420 h 6871139"/>
              <a:gd name="connsiteX138" fmla="*/ 7805883 w 12192000"/>
              <a:gd name="connsiteY138" fmla="*/ 3367629 h 6871139"/>
              <a:gd name="connsiteX139" fmla="*/ 7769928 w 12192000"/>
              <a:gd name="connsiteY139" fmla="*/ 3407337 h 6871139"/>
              <a:gd name="connsiteX140" fmla="*/ 7666572 w 12192000"/>
              <a:gd name="connsiteY140" fmla="*/ 3471761 h 6871139"/>
              <a:gd name="connsiteX141" fmla="*/ 7769227 w 12192000"/>
              <a:gd name="connsiteY141" fmla="*/ 3458255 h 6871139"/>
              <a:gd name="connsiteX142" fmla="*/ 7677079 w 12192000"/>
              <a:gd name="connsiteY142" fmla="*/ 3502448 h 6871139"/>
              <a:gd name="connsiteX143" fmla="*/ 7651605 w 12192000"/>
              <a:gd name="connsiteY143" fmla="*/ 3488210 h 6871139"/>
              <a:gd name="connsiteX144" fmla="*/ 7666113 w 12192000"/>
              <a:gd name="connsiteY144" fmla="*/ 3546289 h 6871139"/>
              <a:gd name="connsiteX145" fmla="*/ 7769227 w 12192000"/>
              <a:gd name="connsiteY145" fmla="*/ 3522679 h 6871139"/>
              <a:gd name="connsiteX146" fmla="*/ 7687560 w 12192000"/>
              <a:gd name="connsiteY146" fmla="*/ 3674734 h 6871139"/>
              <a:gd name="connsiteX147" fmla="*/ 7681564 w 12192000"/>
              <a:gd name="connsiteY147" fmla="*/ 3666493 h 6871139"/>
              <a:gd name="connsiteX148" fmla="*/ 7660600 w 12192000"/>
              <a:gd name="connsiteY148" fmla="*/ 3603556 h 6871139"/>
              <a:gd name="connsiteX149" fmla="*/ 7643364 w 12192000"/>
              <a:gd name="connsiteY149" fmla="*/ 3589318 h 6871139"/>
              <a:gd name="connsiteX150" fmla="*/ 7650118 w 12192000"/>
              <a:gd name="connsiteY150" fmla="*/ 3551880 h 6871139"/>
              <a:gd name="connsiteX151" fmla="*/ 7631371 w 12192000"/>
              <a:gd name="connsiteY151" fmla="*/ 3495694 h 6871139"/>
              <a:gd name="connsiteX152" fmla="*/ 7614892 w 12192000"/>
              <a:gd name="connsiteY152" fmla="*/ 3473219 h 6871139"/>
              <a:gd name="connsiteX153" fmla="*/ 7598414 w 12192000"/>
              <a:gd name="connsiteY153" fmla="*/ 3479973 h 6871139"/>
              <a:gd name="connsiteX154" fmla="*/ 7608896 w 12192000"/>
              <a:gd name="connsiteY154" fmla="*/ 3486699 h 6871139"/>
              <a:gd name="connsiteX155" fmla="*/ 7604411 w 12192000"/>
              <a:gd name="connsiteY155" fmla="*/ 3502448 h 6871139"/>
              <a:gd name="connsiteX156" fmla="*/ 7558727 w 12192000"/>
              <a:gd name="connsiteY156" fmla="*/ 3550393 h 6871139"/>
              <a:gd name="connsiteX157" fmla="*/ 7554975 w 12192000"/>
              <a:gd name="connsiteY157" fmla="*/ 3579594 h 6871139"/>
              <a:gd name="connsiteX158" fmla="*/ 7564699 w 12192000"/>
              <a:gd name="connsiteY158" fmla="*/ 3611064 h 6871139"/>
              <a:gd name="connsiteX159" fmla="*/ 7586310 w 12192000"/>
              <a:gd name="connsiteY159" fmla="*/ 3586349 h 6871139"/>
              <a:gd name="connsiteX160" fmla="*/ 7568320 w 12192000"/>
              <a:gd name="connsiteY160" fmla="*/ 3595315 h 6871139"/>
              <a:gd name="connsiteX161" fmla="*/ 7578802 w 12192000"/>
              <a:gd name="connsiteY161" fmla="*/ 3564603 h 6871139"/>
              <a:gd name="connsiteX162" fmla="*/ 7591823 w 12192000"/>
              <a:gd name="connsiteY162" fmla="*/ 3549881 h 6871139"/>
              <a:gd name="connsiteX163" fmla="*/ 7607544 w 12192000"/>
              <a:gd name="connsiteY163" fmla="*/ 3561117 h 6871139"/>
              <a:gd name="connsiteX164" fmla="*/ 7613541 w 12192000"/>
              <a:gd name="connsiteY164" fmla="*/ 3592562 h 6871139"/>
              <a:gd name="connsiteX165" fmla="*/ 7592552 w 12192000"/>
              <a:gd name="connsiteY165" fmla="*/ 3619572 h 6871139"/>
              <a:gd name="connsiteX166" fmla="*/ 7608302 w 12192000"/>
              <a:gd name="connsiteY166" fmla="*/ 3666009 h 6871139"/>
              <a:gd name="connsiteX167" fmla="*/ 7633775 w 12192000"/>
              <a:gd name="connsiteY167" fmla="*/ 3651014 h 6871139"/>
              <a:gd name="connsiteX168" fmla="*/ 7644257 w 12192000"/>
              <a:gd name="connsiteY168" fmla="*/ 3695207 h 6871139"/>
              <a:gd name="connsiteX169" fmla="*/ 7626267 w 12192000"/>
              <a:gd name="connsiteY169" fmla="*/ 3716199 h 6871139"/>
              <a:gd name="connsiteX170" fmla="*/ 7615027 w 12192000"/>
              <a:gd name="connsiteY170" fmla="*/ 3692966 h 6871139"/>
              <a:gd name="connsiteX171" fmla="*/ 7606057 w 12192000"/>
              <a:gd name="connsiteY171" fmla="*/ 3730433 h 6871139"/>
              <a:gd name="connsiteX172" fmla="*/ 7624780 w 12192000"/>
              <a:gd name="connsiteY172" fmla="*/ 3780594 h 6871139"/>
              <a:gd name="connsiteX173" fmla="*/ 7627021 w 12192000"/>
              <a:gd name="connsiteY173" fmla="*/ 3803827 h 6871139"/>
              <a:gd name="connsiteX174" fmla="*/ 7608302 w 12192000"/>
              <a:gd name="connsiteY174" fmla="*/ 3795721 h 6871139"/>
              <a:gd name="connsiteX175" fmla="*/ 7590308 w 12192000"/>
              <a:gd name="connsiteY175" fmla="*/ 3727570 h 6871139"/>
              <a:gd name="connsiteX176" fmla="*/ 7560349 w 12192000"/>
              <a:gd name="connsiteY176" fmla="*/ 3646533 h 6871139"/>
              <a:gd name="connsiteX177" fmla="*/ 7543871 w 12192000"/>
              <a:gd name="connsiteY177" fmla="*/ 3602340 h 6871139"/>
              <a:gd name="connsiteX178" fmla="*/ 7542384 w 12192000"/>
              <a:gd name="connsiteY178" fmla="*/ 3659255 h 6871139"/>
              <a:gd name="connsiteX179" fmla="*/ 7550490 w 12192000"/>
              <a:gd name="connsiteY179" fmla="*/ 3664494 h 6871139"/>
              <a:gd name="connsiteX180" fmla="*/ 7562459 w 12192000"/>
              <a:gd name="connsiteY180" fmla="*/ 3689968 h 6871139"/>
              <a:gd name="connsiteX181" fmla="*/ 7563213 w 12192000"/>
              <a:gd name="connsiteY181" fmla="*/ 3722925 h 6871139"/>
              <a:gd name="connsiteX182" fmla="*/ 7545222 w 12192000"/>
              <a:gd name="connsiteY182" fmla="*/ 3711685 h 6871139"/>
              <a:gd name="connsiteX183" fmla="*/ 7586445 w 12192000"/>
              <a:gd name="connsiteY183" fmla="*/ 3816574 h 6871139"/>
              <a:gd name="connsiteX184" fmla="*/ 7640476 w 12192000"/>
              <a:gd name="connsiteY184" fmla="*/ 3915441 h 6871139"/>
              <a:gd name="connsiteX185" fmla="*/ 7671189 w 12192000"/>
              <a:gd name="connsiteY185" fmla="*/ 3870491 h 6871139"/>
              <a:gd name="connsiteX186" fmla="*/ 7793296 w 12192000"/>
              <a:gd name="connsiteY186" fmla="*/ 3872735 h 6871139"/>
              <a:gd name="connsiteX187" fmla="*/ 7877933 w 12192000"/>
              <a:gd name="connsiteY187" fmla="*/ 3938646 h 6871139"/>
              <a:gd name="connsiteX188" fmla="*/ 7821768 w 12192000"/>
              <a:gd name="connsiteY188" fmla="*/ 3904202 h 6871139"/>
              <a:gd name="connsiteX189" fmla="*/ 7788053 w 12192000"/>
              <a:gd name="connsiteY189" fmla="*/ 3933403 h 6871139"/>
              <a:gd name="connsiteX190" fmla="*/ 7607516 w 12192000"/>
              <a:gd name="connsiteY190" fmla="*/ 4015063 h 6871139"/>
              <a:gd name="connsiteX191" fmla="*/ 7628479 w 12192000"/>
              <a:gd name="connsiteY191" fmla="*/ 4072736 h 6871139"/>
              <a:gd name="connsiteX192" fmla="*/ 7541602 w 12192000"/>
              <a:gd name="connsiteY192" fmla="*/ 4186591 h 6871139"/>
              <a:gd name="connsiteX193" fmla="*/ 7456211 w 12192000"/>
              <a:gd name="connsiteY193" fmla="*/ 4275734 h 6871139"/>
              <a:gd name="connsiteX194" fmla="*/ 7401504 w 12192000"/>
              <a:gd name="connsiteY194" fmla="*/ 4376113 h 6871139"/>
              <a:gd name="connsiteX195" fmla="*/ 7413498 w 12192000"/>
              <a:gd name="connsiteY195" fmla="*/ 4341644 h 6871139"/>
              <a:gd name="connsiteX196" fmla="*/ 7441973 w 12192000"/>
              <a:gd name="connsiteY196" fmla="*/ 4247262 h 6871139"/>
              <a:gd name="connsiteX197" fmla="*/ 7284668 w 12192000"/>
              <a:gd name="connsiteY197" fmla="*/ 4283214 h 6871139"/>
              <a:gd name="connsiteX198" fmla="*/ 7137842 w 12192000"/>
              <a:gd name="connsiteY198" fmla="*/ 4391834 h 6871139"/>
              <a:gd name="connsiteX199" fmla="*/ 6981159 w 12192000"/>
              <a:gd name="connsiteY199" fmla="*/ 4543885 h 6871139"/>
              <a:gd name="connsiteX200" fmla="*/ 6708477 w 12192000"/>
              <a:gd name="connsiteY200" fmla="*/ 4816550 h 6871139"/>
              <a:gd name="connsiteX201" fmla="*/ 6540690 w 12192000"/>
              <a:gd name="connsiteY201" fmla="*/ 4942374 h 6871139"/>
              <a:gd name="connsiteX202" fmla="*/ 6521210 w 12192000"/>
              <a:gd name="connsiteY202" fmla="*/ 4928140 h 6871139"/>
              <a:gd name="connsiteX203" fmla="*/ 6536610 w 12192000"/>
              <a:gd name="connsiteY203" fmla="*/ 4967090 h 6871139"/>
              <a:gd name="connsiteX204" fmla="*/ 6505489 w 12192000"/>
              <a:gd name="connsiteY204" fmla="*/ 4931974 h 6871139"/>
              <a:gd name="connsiteX205" fmla="*/ 6515971 w 12192000"/>
              <a:gd name="connsiteY205" fmla="*/ 4919252 h 6871139"/>
              <a:gd name="connsiteX206" fmla="*/ 6486012 w 12192000"/>
              <a:gd name="connsiteY206" fmla="*/ 4893024 h 6871139"/>
              <a:gd name="connsiteX207" fmla="*/ 6451540 w 12192000"/>
              <a:gd name="connsiteY207" fmla="*/ 4922979 h 6871139"/>
              <a:gd name="connsiteX208" fmla="*/ 6441816 w 12192000"/>
              <a:gd name="connsiteY208" fmla="*/ 5002395 h 6871139"/>
              <a:gd name="connsiteX209" fmla="*/ 6453784 w 12192000"/>
              <a:gd name="connsiteY209" fmla="*/ 5103503 h 6871139"/>
              <a:gd name="connsiteX210" fmla="*/ 6438817 w 12192000"/>
              <a:gd name="connsiteY210" fmla="*/ 5059310 h 6871139"/>
              <a:gd name="connsiteX211" fmla="*/ 6425309 w 12192000"/>
              <a:gd name="connsiteY211" fmla="*/ 4955204 h 6871139"/>
              <a:gd name="connsiteX212" fmla="*/ 6418558 w 12192000"/>
              <a:gd name="connsiteY212" fmla="*/ 5014363 h 6871139"/>
              <a:gd name="connsiteX213" fmla="*/ 6412558 w 12192000"/>
              <a:gd name="connsiteY213" fmla="*/ 5006880 h 6871139"/>
              <a:gd name="connsiteX214" fmla="*/ 6399053 w 12192000"/>
              <a:gd name="connsiteY214" fmla="*/ 4943968 h 6871139"/>
              <a:gd name="connsiteX215" fmla="*/ 6388571 w 12192000"/>
              <a:gd name="connsiteY215" fmla="*/ 4985162 h 6871139"/>
              <a:gd name="connsiteX216" fmla="*/ 6395297 w 12192000"/>
              <a:gd name="connsiteY216" fmla="*/ 5033783 h 6871139"/>
              <a:gd name="connsiteX217" fmla="*/ 6403403 w 12192000"/>
              <a:gd name="connsiteY217" fmla="*/ 5081732 h 6871139"/>
              <a:gd name="connsiteX218" fmla="*/ 6370442 w 12192000"/>
              <a:gd name="connsiteY218" fmla="*/ 5057016 h 6871139"/>
              <a:gd name="connsiteX219" fmla="*/ 6336756 w 12192000"/>
              <a:gd name="connsiteY219" fmla="*/ 5057016 h 6871139"/>
              <a:gd name="connsiteX220" fmla="*/ 6321007 w 12192000"/>
              <a:gd name="connsiteY220" fmla="*/ 4973870 h 6871139"/>
              <a:gd name="connsiteX221" fmla="*/ 6297045 w 12192000"/>
              <a:gd name="connsiteY221" fmla="*/ 4957395 h 6871139"/>
              <a:gd name="connsiteX222" fmla="*/ 6311283 w 12192000"/>
              <a:gd name="connsiteY222" fmla="*/ 4989594 h 6871139"/>
              <a:gd name="connsiteX223" fmla="*/ 6309767 w 12192000"/>
              <a:gd name="connsiteY223" fmla="*/ 5080974 h 6871139"/>
              <a:gd name="connsiteX224" fmla="*/ 6292535 w 12192000"/>
              <a:gd name="connsiteY224" fmla="*/ 5063013 h 6871139"/>
              <a:gd name="connsiteX225" fmla="*/ 6261844 w 12192000"/>
              <a:gd name="connsiteY225" fmla="*/ 5082489 h 6871139"/>
              <a:gd name="connsiteX226" fmla="*/ 6264817 w 12192000"/>
              <a:gd name="connsiteY226" fmla="*/ 5113202 h 6871139"/>
              <a:gd name="connsiteX227" fmla="*/ 6244611 w 12192000"/>
              <a:gd name="connsiteY227" fmla="*/ 5080220 h 6871139"/>
              <a:gd name="connsiteX228" fmla="*/ 6219892 w 12192000"/>
              <a:gd name="connsiteY228" fmla="*/ 5009067 h 6871139"/>
              <a:gd name="connsiteX229" fmla="*/ 6172697 w 12192000"/>
              <a:gd name="connsiteY229" fmla="*/ 4972358 h 6871139"/>
              <a:gd name="connsiteX230" fmla="*/ 6206411 w 12192000"/>
              <a:gd name="connsiteY230" fmla="*/ 5009067 h 6871139"/>
              <a:gd name="connsiteX231" fmla="*/ 6225134 w 12192000"/>
              <a:gd name="connsiteY231" fmla="*/ 5055501 h 6871139"/>
              <a:gd name="connsiteX232" fmla="*/ 6183936 w 12192000"/>
              <a:gd name="connsiteY232" fmla="*/ 5035298 h 6871139"/>
              <a:gd name="connsiteX233" fmla="*/ 6139740 w 12192000"/>
              <a:gd name="connsiteY233" fmla="*/ 5020307 h 6871139"/>
              <a:gd name="connsiteX234" fmla="*/ 6166754 w 12192000"/>
              <a:gd name="connsiteY234" fmla="*/ 5054775 h 6871139"/>
              <a:gd name="connsiteX235" fmla="*/ 6205711 w 12192000"/>
              <a:gd name="connsiteY235" fmla="*/ 5110933 h 6871139"/>
              <a:gd name="connsiteX236" fmla="*/ 6218433 w 12192000"/>
              <a:gd name="connsiteY236" fmla="*/ 5139405 h 6871139"/>
              <a:gd name="connsiteX237" fmla="*/ 6236423 w 12192000"/>
              <a:gd name="connsiteY237" fmla="*/ 5140159 h 6871139"/>
              <a:gd name="connsiteX238" fmla="*/ 6243907 w 12192000"/>
              <a:gd name="connsiteY238" fmla="*/ 5156637 h 6871139"/>
              <a:gd name="connsiteX239" fmla="*/ 6225188 w 12192000"/>
              <a:gd name="connsiteY239" fmla="*/ 5161122 h 6871139"/>
              <a:gd name="connsiteX240" fmla="*/ 6192231 w 12192000"/>
              <a:gd name="connsiteY240" fmla="*/ 5168631 h 6871139"/>
              <a:gd name="connsiteX241" fmla="*/ 6186988 w 12192000"/>
              <a:gd name="connsiteY241" fmla="*/ 5137918 h 6871139"/>
              <a:gd name="connsiteX242" fmla="*/ 6166754 w 12192000"/>
              <a:gd name="connsiteY242" fmla="*/ 5151423 h 6871139"/>
              <a:gd name="connsiteX243" fmla="*/ 6115807 w 12192000"/>
              <a:gd name="connsiteY243" fmla="*/ 5165661 h 6871139"/>
              <a:gd name="connsiteX244" fmla="*/ 6095597 w 12192000"/>
              <a:gd name="connsiteY244" fmla="*/ 5160418 h 6871139"/>
              <a:gd name="connsiteX245" fmla="*/ 6106808 w 12192000"/>
              <a:gd name="connsiteY245" fmla="*/ 5152316 h 6871139"/>
              <a:gd name="connsiteX246" fmla="*/ 6151762 w 12192000"/>
              <a:gd name="connsiteY246" fmla="*/ 5135083 h 6871139"/>
              <a:gd name="connsiteX247" fmla="*/ 6158516 w 12192000"/>
              <a:gd name="connsiteY247" fmla="*/ 5114091 h 6871139"/>
              <a:gd name="connsiteX248" fmla="*/ 6124044 w 12192000"/>
              <a:gd name="connsiteY248" fmla="*/ 5108095 h 6871139"/>
              <a:gd name="connsiteX249" fmla="*/ 6067883 w 12192000"/>
              <a:gd name="connsiteY249" fmla="*/ 5139565 h 6871139"/>
              <a:gd name="connsiteX250" fmla="*/ 6034168 w 12192000"/>
              <a:gd name="connsiteY250" fmla="*/ 5142563 h 6871139"/>
              <a:gd name="connsiteX251" fmla="*/ 6040165 w 12192000"/>
              <a:gd name="connsiteY251" fmla="*/ 5156801 h 6871139"/>
              <a:gd name="connsiteX252" fmla="*/ 5977221 w 12192000"/>
              <a:gd name="connsiteY252" fmla="*/ 5203992 h 6871139"/>
              <a:gd name="connsiteX253" fmla="*/ 5949667 w 12192000"/>
              <a:gd name="connsiteY253" fmla="*/ 5203992 h 6871139"/>
              <a:gd name="connsiteX254" fmla="*/ 5987891 w 12192000"/>
              <a:gd name="connsiteY254" fmla="*/ 5165038 h 6871139"/>
              <a:gd name="connsiteX255" fmla="*/ 6058291 w 12192000"/>
              <a:gd name="connsiteY255" fmla="*/ 5113362 h 6871139"/>
              <a:gd name="connsiteX256" fmla="*/ 6106918 w 12192000"/>
              <a:gd name="connsiteY256" fmla="*/ 5087135 h 6871139"/>
              <a:gd name="connsiteX257" fmla="*/ 6115185 w 12192000"/>
              <a:gd name="connsiteY257" fmla="*/ 5069169 h 6871139"/>
              <a:gd name="connsiteX258" fmla="*/ 6086709 w 12192000"/>
              <a:gd name="connsiteY258" fmla="*/ 5062419 h 6871139"/>
              <a:gd name="connsiteX259" fmla="*/ 6011800 w 12192000"/>
              <a:gd name="connsiteY259" fmla="*/ 5121603 h 6871139"/>
              <a:gd name="connsiteX260" fmla="*/ 5983328 w 12192000"/>
              <a:gd name="connsiteY260" fmla="*/ 5120846 h 6871139"/>
              <a:gd name="connsiteX261" fmla="*/ 5993077 w 12192000"/>
              <a:gd name="connsiteY261" fmla="*/ 5132081 h 6871139"/>
              <a:gd name="connsiteX262" fmla="*/ 5940643 w 12192000"/>
              <a:gd name="connsiteY262" fmla="*/ 5207719 h 6871139"/>
              <a:gd name="connsiteX263" fmla="*/ 5956364 w 12192000"/>
              <a:gd name="connsiteY263" fmla="*/ 5230920 h 6871139"/>
              <a:gd name="connsiteX264" fmla="*/ 5897934 w 12192000"/>
              <a:gd name="connsiteY264" fmla="*/ 5294590 h 6871139"/>
              <a:gd name="connsiteX265" fmla="*/ 5867217 w 12192000"/>
              <a:gd name="connsiteY265" fmla="*/ 5310339 h 6871139"/>
              <a:gd name="connsiteX266" fmla="*/ 5862732 w 12192000"/>
              <a:gd name="connsiteY266" fmla="*/ 5274359 h 6871139"/>
              <a:gd name="connsiteX267" fmla="*/ 5901689 w 12192000"/>
              <a:gd name="connsiteY267" fmla="*/ 5231678 h 6871139"/>
              <a:gd name="connsiteX268" fmla="*/ 5898691 w 12192000"/>
              <a:gd name="connsiteY268" fmla="*/ 5222683 h 6871139"/>
              <a:gd name="connsiteX269" fmla="*/ 5901689 w 12192000"/>
              <a:gd name="connsiteY269" fmla="*/ 5162769 h 6871139"/>
              <a:gd name="connsiteX270" fmla="*/ 5920409 w 12192000"/>
              <a:gd name="connsiteY270" fmla="*/ 5094590 h 6871139"/>
              <a:gd name="connsiteX271" fmla="*/ 5966846 w 12192000"/>
              <a:gd name="connsiteY271" fmla="*/ 5027922 h 6871139"/>
              <a:gd name="connsiteX272" fmla="*/ 6011800 w 12192000"/>
              <a:gd name="connsiteY272" fmla="*/ 5001723 h 6871139"/>
              <a:gd name="connsiteX273" fmla="*/ 6088195 w 12192000"/>
              <a:gd name="connsiteY273" fmla="*/ 4973251 h 6871139"/>
              <a:gd name="connsiteX274" fmla="*/ 6129393 w 12192000"/>
              <a:gd name="connsiteY274" fmla="*/ 4951152 h 6871139"/>
              <a:gd name="connsiteX275" fmla="*/ 6174724 w 12192000"/>
              <a:gd name="connsiteY275" fmla="*/ 4951152 h 6871139"/>
              <a:gd name="connsiteX276" fmla="*/ 6118535 w 12192000"/>
              <a:gd name="connsiteY276" fmla="*/ 4852289 h 6871139"/>
              <a:gd name="connsiteX277" fmla="*/ 6108430 w 12192000"/>
              <a:gd name="connsiteY277" fmla="*/ 4821953 h 6871139"/>
              <a:gd name="connsiteX278" fmla="*/ 6082576 w 12192000"/>
              <a:gd name="connsiteY278" fmla="*/ 4756772 h 6871139"/>
              <a:gd name="connsiteX279" fmla="*/ 6071340 w 12192000"/>
              <a:gd name="connsiteY279" fmla="*/ 4705096 h 6871139"/>
              <a:gd name="connsiteX280" fmla="*/ 6057831 w 12192000"/>
              <a:gd name="connsiteY280" fmla="*/ 4670250 h 6871139"/>
              <a:gd name="connsiteX281" fmla="*/ 6066826 w 12192000"/>
              <a:gd name="connsiteY281" fmla="*/ 4627572 h 6871139"/>
              <a:gd name="connsiteX282" fmla="*/ 6115156 w 12192000"/>
              <a:gd name="connsiteY282" fmla="*/ 4415227 h 6871139"/>
              <a:gd name="connsiteX283" fmla="*/ 6280324 w 12192000"/>
              <a:gd name="connsiteY283" fmla="*/ 3993832 h 6871139"/>
              <a:gd name="connsiteX284" fmla="*/ 6361365 w 12192000"/>
              <a:gd name="connsiteY284" fmla="*/ 3814035 h 6871139"/>
              <a:gd name="connsiteX285" fmla="*/ 6391704 w 12192000"/>
              <a:gd name="connsiteY285" fmla="*/ 3850018 h 6871139"/>
              <a:gd name="connsiteX286" fmla="*/ 6560192 w 12192000"/>
              <a:gd name="connsiteY286" fmla="*/ 4338646 h 6871139"/>
              <a:gd name="connsiteX287" fmla="*/ 6664686 w 12192000"/>
              <a:gd name="connsiteY287" fmla="*/ 4756608 h 6871139"/>
              <a:gd name="connsiteX288" fmla="*/ 6728736 w 12192000"/>
              <a:gd name="connsiteY288" fmla="*/ 4704936 h 6871139"/>
              <a:gd name="connsiteX289" fmla="*/ 6852355 w 12192000"/>
              <a:gd name="connsiteY289" fmla="*/ 4591482 h 6871139"/>
              <a:gd name="connsiteX290" fmla="*/ 7048965 w 12192000"/>
              <a:gd name="connsiteY290" fmla="*/ 4388106 h 6871139"/>
              <a:gd name="connsiteX291" fmla="*/ 7209674 w 12192000"/>
              <a:gd name="connsiteY291" fmla="*/ 4278003 h 6871139"/>
              <a:gd name="connsiteX292" fmla="*/ 7196169 w 12192000"/>
              <a:gd name="connsiteY292" fmla="*/ 3740940 h 6871139"/>
              <a:gd name="connsiteX293" fmla="*/ 7171450 w 12192000"/>
              <a:gd name="connsiteY293" fmla="*/ 3582511 h 6871139"/>
              <a:gd name="connsiteX294" fmla="*/ 7138870 w 12192000"/>
              <a:gd name="connsiteY294" fmla="*/ 3563415 h 6871139"/>
              <a:gd name="connsiteX295" fmla="*/ 7089434 w 12192000"/>
              <a:gd name="connsiteY295" fmla="*/ 3544315 h 6871139"/>
              <a:gd name="connsiteX296" fmla="*/ 7120904 w 12192000"/>
              <a:gd name="connsiteY296" fmla="*/ 3513983 h 6871139"/>
              <a:gd name="connsiteX297" fmla="*/ 7146730 w 12192000"/>
              <a:gd name="connsiteY297" fmla="*/ 3476893 h 6871139"/>
              <a:gd name="connsiteX298" fmla="*/ 7093919 w 12192000"/>
              <a:gd name="connsiteY298" fmla="*/ 3388130 h 6871139"/>
              <a:gd name="connsiteX299" fmla="*/ 7101780 w 12192000"/>
              <a:gd name="connsiteY299" fmla="*/ 3345449 h 6871139"/>
              <a:gd name="connsiteX300" fmla="*/ 7090569 w 12192000"/>
              <a:gd name="connsiteY300" fmla="*/ 3339833 h 6871139"/>
              <a:gd name="connsiteX301" fmla="*/ 7053479 w 12192000"/>
              <a:gd name="connsiteY301" fmla="*/ 3306122 h 6871139"/>
              <a:gd name="connsiteX302" fmla="*/ 7086055 w 12192000"/>
              <a:gd name="connsiteY302" fmla="*/ 3261172 h 6871139"/>
              <a:gd name="connsiteX303" fmla="*/ 7089434 w 12192000"/>
              <a:gd name="connsiteY303" fmla="*/ 3231971 h 6871139"/>
              <a:gd name="connsiteX304" fmla="*/ 7059095 w 12192000"/>
              <a:gd name="connsiteY304" fmla="*/ 3207226 h 6871139"/>
              <a:gd name="connsiteX305" fmla="*/ 7052344 w 12192000"/>
              <a:gd name="connsiteY305" fmla="*/ 3190399 h 6871139"/>
              <a:gd name="connsiteX306" fmla="*/ 7035485 w 12192000"/>
              <a:gd name="connsiteY306" fmla="*/ 3190399 h 6871139"/>
              <a:gd name="connsiteX307" fmla="*/ 7042240 w 12192000"/>
              <a:gd name="connsiteY307" fmla="*/ 3163386 h 6871139"/>
              <a:gd name="connsiteX308" fmla="*/ 6957955 w 12192000"/>
              <a:gd name="connsiteY308" fmla="*/ 3195991 h 6871139"/>
              <a:gd name="connsiteX309" fmla="*/ 6885017 w 12192000"/>
              <a:gd name="connsiteY309" fmla="*/ 3170140 h 6871139"/>
              <a:gd name="connsiteX310" fmla="*/ 6941178 w 12192000"/>
              <a:gd name="connsiteY310" fmla="*/ 3130809 h 6871139"/>
              <a:gd name="connsiteX311" fmla="*/ 6980512 w 12192000"/>
              <a:gd name="connsiteY311" fmla="*/ 3124055 h 6871139"/>
              <a:gd name="connsiteX312" fmla="*/ 6969273 w 12192000"/>
              <a:gd name="connsiteY312" fmla="*/ 3160010 h 6871139"/>
              <a:gd name="connsiteX313" fmla="*/ 7026597 w 12192000"/>
              <a:gd name="connsiteY313" fmla="*/ 3127434 h 6871139"/>
              <a:gd name="connsiteX314" fmla="*/ 7054126 w 12192000"/>
              <a:gd name="connsiteY314" fmla="*/ 3075758 h 6871139"/>
              <a:gd name="connsiteX315" fmla="*/ 7077142 w 12192000"/>
              <a:gd name="connsiteY315" fmla="*/ 3021734 h 6871139"/>
              <a:gd name="connsiteX316" fmla="*/ 7054126 w 12192000"/>
              <a:gd name="connsiteY316" fmla="*/ 3007148 h 6871139"/>
              <a:gd name="connsiteX317" fmla="*/ 7068172 w 12192000"/>
              <a:gd name="connsiteY317" fmla="*/ 2976812 h 6871139"/>
              <a:gd name="connsiteX318" fmla="*/ 7000636 w 12192000"/>
              <a:gd name="connsiteY318" fmla="*/ 2994774 h 6871139"/>
              <a:gd name="connsiteX319" fmla="*/ 7046561 w 12192000"/>
              <a:gd name="connsiteY319" fmla="*/ 2954256 h 6871139"/>
              <a:gd name="connsiteX320" fmla="*/ 7078035 w 12192000"/>
              <a:gd name="connsiteY320" fmla="*/ 2903689 h 6871139"/>
              <a:gd name="connsiteX321" fmla="*/ 7058935 w 12192000"/>
              <a:gd name="connsiteY321" fmla="*/ 2853122 h 6871139"/>
              <a:gd name="connsiteX322" fmla="*/ 7062310 w 12192000"/>
              <a:gd name="connsiteY322" fmla="*/ 2782350 h 6871139"/>
              <a:gd name="connsiteX323" fmla="*/ 7053881 w 12192000"/>
              <a:gd name="connsiteY323" fmla="*/ 2725029 h 6871139"/>
              <a:gd name="connsiteX324" fmla="*/ 7024168 w 12192000"/>
              <a:gd name="connsiteY324" fmla="*/ 2725029 h 6871139"/>
              <a:gd name="connsiteX325" fmla="*/ 7037673 w 12192000"/>
              <a:gd name="connsiteY325" fmla="*/ 2695828 h 6871139"/>
              <a:gd name="connsiteX326" fmla="*/ 7043292 w 12192000"/>
              <a:gd name="connsiteY326" fmla="*/ 2655310 h 6871139"/>
              <a:gd name="connsiteX327" fmla="*/ 7033163 w 12192000"/>
              <a:gd name="connsiteY327" fmla="*/ 2663170 h 6871139"/>
              <a:gd name="connsiteX328" fmla="*/ 6992641 w 12192000"/>
              <a:gd name="connsiteY328" fmla="*/ 2676675 h 6871139"/>
              <a:gd name="connsiteX329" fmla="*/ 7020735 w 12192000"/>
              <a:gd name="connsiteY329" fmla="*/ 2682295 h 6871139"/>
              <a:gd name="connsiteX330" fmla="*/ 6996016 w 12192000"/>
              <a:gd name="connsiteY330" fmla="*/ 2696910 h 6871139"/>
              <a:gd name="connsiteX331" fmla="*/ 6898251 w 12192000"/>
              <a:gd name="connsiteY331" fmla="*/ 2707011 h 6871139"/>
              <a:gd name="connsiteX332" fmla="*/ 6951066 w 12192000"/>
              <a:gd name="connsiteY332" fmla="*/ 2662060 h 6871139"/>
              <a:gd name="connsiteX333" fmla="*/ 7013981 w 12192000"/>
              <a:gd name="connsiteY333" fmla="*/ 2574432 h 6871139"/>
              <a:gd name="connsiteX334" fmla="*/ 6981401 w 12192000"/>
              <a:gd name="connsiteY334" fmla="*/ 2587941 h 6871139"/>
              <a:gd name="connsiteX335" fmla="*/ 7013981 w 12192000"/>
              <a:gd name="connsiteY335" fmla="*/ 2553095 h 6871139"/>
              <a:gd name="connsiteX336" fmla="*/ 7046561 w 12192000"/>
              <a:gd name="connsiteY336" fmla="*/ 2508173 h 6871139"/>
              <a:gd name="connsiteX337" fmla="*/ 7002745 w 12192000"/>
              <a:gd name="connsiteY337" fmla="*/ 2529510 h 6871139"/>
              <a:gd name="connsiteX338" fmla="*/ 6951066 w 12192000"/>
              <a:gd name="connsiteY338" fmla="*/ 2553095 h 6871139"/>
              <a:gd name="connsiteX339" fmla="*/ 6997126 w 12192000"/>
              <a:gd name="connsiteY339" fmla="*/ 2493665 h 6871139"/>
              <a:gd name="connsiteX340" fmla="*/ 7090405 w 12192000"/>
              <a:gd name="connsiteY340" fmla="*/ 2407226 h 6871139"/>
              <a:gd name="connsiteX341" fmla="*/ 7124095 w 12192000"/>
              <a:gd name="connsiteY341" fmla="*/ 2390370 h 6871139"/>
              <a:gd name="connsiteX342" fmla="*/ 7124095 w 12192000"/>
              <a:gd name="connsiteY342" fmla="*/ 2364548 h 6871139"/>
              <a:gd name="connsiteX343" fmla="*/ 7155565 w 12192000"/>
              <a:gd name="connsiteY343" fmla="*/ 2348799 h 6871139"/>
              <a:gd name="connsiteX344" fmla="*/ 7196087 w 12192000"/>
              <a:gd name="connsiteY344" fmla="*/ 2354418 h 6871139"/>
              <a:gd name="connsiteX345" fmla="*/ 7209592 w 12192000"/>
              <a:gd name="connsiteY345" fmla="*/ 2332807 h 6871139"/>
              <a:gd name="connsiteX346" fmla="*/ 5735469 w 12192000"/>
              <a:gd name="connsiteY346" fmla="*/ 2021000 h 6871139"/>
              <a:gd name="connsiteX347" fmla="*/ 5745951 w 12192000"/>
              <a:gd name="connsiteY347" fmla="*/ 2130350 h 6871139"/>
              <a:gd name="connsiteX348" fmla="*/ 5727959 w 12192000"/>
              <a:gd name="connsiteY348" fmla="*/ 2230728 h 6871139"/>
              <a:gd name="connsiteX349" fmla="*/ 5705481 w 12192000"/>
              <a:gd name="connsiteY349" fmla="*/ 2367059 h 6871139"/>
              <a:gd name="connsiteX350" fmla="*/ 5709994 w 12192000"/>
              <a:gd name="connsiteY350" fmla="*/ 2534835 h 6871139"/>
              <a:gd name="connsiteX351" fmla="*/ 5711481 w 12192000"/>
              <a:gd name="connsiteY351" fmla="*/ 2560305 h 6871139"/>
              <a:gd name="connsiteX352" fmla="*/ 5891748 w 12192000"/>
              <a:gd name="connsiteY352" fmla="*/ 2359551 h 6871139"/>
              <a:gd name="connsiteX353" fmla="*/ 6099517 w 12192000"/>
              <a:gd name="connsiteY353" fmla="*/ 2326594 h 6871139"/>
              <a:gd name="connsiteX354" fmla="*/ 6156460 w 12192000"/>
              <a:gd name="connsiteY354" fmla="*/ 2438966 h 6871139"/>
              <a:gd name="connsiteX355" fmla="*/ 6003640 w 12192000"/>
              <a:gd name="connsiteY355" fmla="*/ 2530350 h 6871139"/>
              <a:gd name="connsiteX356" fmla="*/ 5948208 w 12192000"/>
              <a:gd name="connsiteY356" fmla="*/ 2573785 h 6871139"/>
              <a:gd name="connsiteX357" fmla="*/ 5943695 w 12192000"/>
              <a:gd name="connsiteY357" fmla="*/ 2552825 h 6871139"/>
              <a:gd name="connsiteX358" fmla="*/ 5915249 w 12192000"/>
              <a:gd name="connsiteY358" fmla="*/ 2573785 h 6871139"/>
              <a:gd name="connsiteX359" fmla="*/ 5918250 w 12192000"/>
              <a:gd name="connsiteY359" fmla="*/ 2593262 h 6871139"/>
              <a:gd name="connsiteX360" fmla="*/ 5897259 w 12192000"/>
              <a:gd name="connsiteY360" fmla="*/ 2612739 h 6871139"/>
              <a:gd name="connsiteX361" fmla="*/ 5897259 w 12192000"/>
              <a:gd name="connsiteY361" fmla="*/ 2590264 h 6871139"/>
              <a:gd name="connsiteX362" fmla="*/ 5877782 w 12192000"/>
              <a:gd name="connsiteY362" fmla="*/ 2602257 h 6871139"/>
              <a:gd name="connsiteX363" fmla="*/ 5880779 w 12192000"/>
              <a:gd name="connsiteY363" fmla="*/ 2624732 h 6871139"/>
              <a:gd name="connsiteX364" fmla="*/ 5860275 w 12192000"/>
              <a:gd name="connsiteY364" fmla="*/ 2644205 h 6871139"/>
              <a:gd name="connsiteX365" fmla="*/ 5853819 w 12192000"/>
              <a:gd name="connsiteY365" fmla="*/ 2612739 h 6871139"/>
              <a:gd name="connsiteX366" fmla="*/ 5838828 w 12192000"/>
              <a:gd name="connsiteY366" fmla="*/ 2629214 h 6871139"/>
              <a:gd name="connsiteX367" fmla="*/ 5843337 w 12192000"/>
              <a:gd name="connsiteY367" fmla="*/ 2657685 h 6871139"/>
              <a:gd name="connsiteX368" fmla="*/ 5825344 w 12192000"/>
              <a:gd name="connsiteY368" fmla="*/ 2665169 h 6871139"/>
              <a:gd name="connsiteX369" fmla="*/ 5817864 w 12192000"/>
              <a:gd name="connsiteY369" fmla="*/ 2638155 h 6871139"/>
              <a:gd name="connsiteX370" fmla="*/ 5790146 w 12192000"/>
              <a:gd name="connsiteY370" fmla="*/ 2654634 h 6871139"/>
              <a:gd name="connsiteX371" fmla="*/ 5799870 w 12192000"/>
              <a:gd name="connsiteY371" fmla="*/ 2686076 h 6871139"/>
              <a:gd name="connsiteX372" fmla="*/ 5778907 w 12192000"/>
              <a:gd name="connsiteY372" fmla="*/ 2695071 h 6871139"/>
              <a:gd name="connsiteX373" fmla="*/ 5775908 w 12192000"/>
              <a:gd name="connsiteY373" fmla="*/ 2672596 h 6871139"/>
              <a:gd name="connsiteX374" fmla="*/ 5748895 w 12192000"/>
              <a:gd name="connsiteY374" fmla="*/ 2695071 h 6871139"/>
              <a:gd name="connsiteX375" fmla="*/ 5750381 w 12192000"/>
              <a:gd name="connsiteY375" fmla="*/ 2717546 h 6871139"/>
              <a:gd name="connsiteX376" fmla="*/ 5720423 w 12192000"/>
              <a:gd name="connsiteY376" fmla="*/ 2728027 h 6871139"/>
              <a:gd name="connsiteX377" fmla="*/ 5708426 w 12192000"/>
              <a:gd name="connsiteY377" fmla="*/ 2618678 h 6871139"/>
              <a:gd name="connsiteX378" fmla="*/ 5679979 w 12192000"/>
              <a:gd name="connsiteY378" fmla="*/ 2693587 h 6871139"/>
              <a:gd name="connsiteX379" fmla="*/ 5672470 w 12192000"/>
              <a:gd name="connsiteY379" fmla="*/ 2750499 h 6871139"/>
              <a:gd name="connsiteX380" fmla="*/ 5756378 w 12192000"/>
              <a:gd name="connsiteY380" fmla="*/ 2731026 h 6871139"/>
              <a:gd name="connsiteX381" fmla="*/ 5860221 w 12192000"/>
              <a:gd name="connsiteY381" fmla="*/ 2681594 h 6871139"/>
              <a:gd name="connsiteX382" fmla="*/ 5957150 w 12192000"/>
              <a:gd name="connsiteY382" fmla="*/ 2617167 h 6871139"/>
              <a:gd name="connsiteX383" fmla="*/ 6012582 w 12192000"/>
              <a:gd name="connsiteY383" fmla="*/ 2647150 h 6871139"/>
              <a:gd name="connsiteX384" fmla="*/ 5979597 w 12192000"/>
              <a:gd name="connsiteY384" fmla="*/ 2653122 h 6871139"/>
              <a:gd name="connsiteX385" fmla="*/ 5951153 w 12192000"/>
              <a:gd name="connsiteY385" fmla="*/ 2683106 h 6871139"/>
              <a:gd name="connsiteX386" fmla="*/ 5963118 w 12192000"/>
              <a:gd name="connsiteY386" fmla="*/ 2702583 h 6871139"/>
              <a:gd name="connsiteX387" fmla="*/ 5922596 w 12192000"/>
              <a:gd name="connsiteY387" fmla="*/ 2699584 h 6871139"/>
              <a:gd name="connsiteX388" fmla="*/ 5877646 w 12192000"/>
              <a:gd name="connsiteY388" fmla="*/ 2768493 h 6871139"/>
              <a:gd name="connsiteX389" fmla="*/ 5894124 w 12192000"/>
              <a:gd name="connsiteY389" fmla="*/ 2710062 h 6871139"/>
              <a:gd name="connsiteX390" fmla="*/ 5894124 w 12192000"/>
              <a:gd name="connsiteY390" fmla="*/ 2692072 h 6871139"/>
              <a:gd name="connsiteX391" fmla="*/ 5860193 w 12192000"/>
              <a:gd name="connsiteY391" fmla="*/ 2726594 h 6871139"/>
              <a:gd name="connsiteX392" fmla="*/ 5778829 w 12192000"/>
              <a:gd name="connsiteY392" fmla="*/ 2768546 h 6871139"/>
              <a:gd name="connsiteX393" fmla="*/ 5699431 w 12192000"/>
              <a:gd name="connsiteY393" fmla="*/ 2820977 h 6871139"/>
              <a:gd name="connsiteX394" fmla="*/ 5651482 w 12192000"/>
              <a:gd name="connsiteY394" fmla="*/ 2783509 h 6871139"/>
              <a:gd name="connsiteX395" fmla="*/ 5639485 w 12192000"/>
              <a:gd name="connsiteY395" fmla="*/ 2829971 h 6871139"/>
              <a:gd name="connsiteX396" fmla="*/ 5620008 w 12192000"/>
              <a:gd name="connsiteY396" fmla="*/ 2813468 h 6871139"/>
              <a:gd name="connsiteX397" fmla="*/ 5614013 w 12192000"/>
              <a:gd name="connsiteY397" fmla="*/ 2859930 h 6871139"/>
              <a:gd name="connsiteX398" fmla="*/ 5579568 w 12192000"/>
              <a:gd name="connsiteY398" fmla="*/ 2910849 h 6871139"/>
              <a:gd name="connsiteX399" fmla="*/ 5599045 w 12192000"/>
              <a:gd name="connsiteY399" fmla="*/ 2838942 h 6871139"/>
              <a:gd name="connsiteX400" fmla="*/ 5599045 w 12192000"/>
              <a:gd name="connsiteY400" fmla="*/ 2779024 h 6871139"/>
              <a:gd name="connsiteX401" fmla="*/ 5576541 w 12192000"/>
              <a:gd name="connsiteY401" fmla="*/ 2829971 h 6871139"/>
              <a:gd name="connsiteX402" fmla="*/ 5549527 w 12192000"/>
              <a:gd name="connsiteY402" fmla="*/ 2805985 h 6871139"/>
              <a:gd name="connsiteX403" fmla="*/ 5574976 w 12192000"/>
              <a:gd name="connsiteY403" fmla="*/ 2741561 h 6871139"/>
              <a:gd name="connsiteX404" fmla="*/ 5519540 w 12192000"/>
              <a:gd name="connsiteY404" fmla="*/ 2789506 h 6871139"/>
              <a:gd name="connsiteX405" fmla="*/ 5503062 w 12192000"/>
              <a:gd name="connsiteY405" fmla="*/ 2879403 h 6871139"/>
              <a:gd name="connsiteX406" fmla="*/ 5464108 w 12192000"/>
              <a:gd name="connsiteY406" fmla="*/ 2794020 h 6871139"/>
              <a:gd name="connsiteX407" fmla="*/ 5458136 w 12192000"/>
              <a:gd name="connsiteY407" fmla="*/ 2737076 h 6871139"/>
              <a:gd name="connsiteX408" fmla="*/ 5434150 w 12192000"/>
              <a:gd name="connsiteY408" fmla="*/ 2759551 h 6871139"/>
              <a:gd name="connsiteX409" fmla="*/ 5482098 w 12192000"/>
              <a:gd name="connsiteY409" fmla="*/ 2674164 h 6871139"/>
              <a:gd name="connsiteX410" fmla="*/ 5566006 w 12192000"/>
              <a:gd name="connsiteY410" fmla="*/ 2657685 h 6871139"/>
              <a:gd name="connsiteX411" fmla="*/ 5597451 w 12192000"/>
              <a:gd name="connsiteY411" fmla="*/ 2699637 h 6871139"/>
              <a:gd name="connsiteX412" fmla="*/ 5525537 w 12192000"/>
              <a:gd name="connsiteY412" fmla="*/ 2719111 h 6871139"/>
              <a:gd name="connsiteX413" fmla="*/ 5600450 w 12192000"/>
              <a:gd name="connsiteY413" fmla="*/ 2720597 h 6871139"/>
              <a:gd name="connsiteX414" fmla="*/ 5640972 w 12192000"/>
              <a:gd name="connsiteY414" fmla="*/ 2740074 h 6871139"/>
              <a:gd name="connsiteX415" fmla="*/ 5545071 w 12192000"/>
              <a:gd name="connsiteY415" fmla="*/ 2563303 h 6871139"/>
              <a:gd name="connsiteX416" fmla="*/ 5468672 w 12192000"/>
              <a:gd name="connsiteY416" fmla="*/ 2368546 h 6871139"/>
              <a:gd name="connsiteX417" fmla="*/ 5423721 w 12192000"/>
              <a:gd name="connsiteY417" fmla="*/ 2247203 h 6871139"/>
              <a:gd name="connsiteX418" fmla="*/ 5489635 w 12192000"/>
              <a:gd name="connsiteY418" fmla="*/ 2187290 h 6871139"/>
              <a:gd name="connsiteX419" fmla="*/ 5735469 w 12192000"/>
              <a:gd name="connsiteY419" fmla="*/ 2021000 h 6871139"/>
              <a:gd name="connsiteX420" fmla="*/ 6531073 w 12192000"/>
              <a:gd name="connsiteY420" fmla="*/ 1729620 h 6871139"/>
              <a:gd name="connsiteX421" fmla="*/ 6802998 w 12192000"/>
              <a:gd name="connsiteY421" fmla="*/ 1889155 h 6871139"/>
              <a:gd name="connsiteX422" fmla="*/ 6802998 w 12192000"/>
              <a:gd name="connsiteY422" fmla="*/ 1911630 h 6871139"/>
              <a:gd name="connsiteX423" fmla="*/ 6531073 w 12192000"/>
              <a:gd name="connsiteY423" fmla="*/ 1729620 h 6871139"/>
              <a:gd name="connsiteX424" fmla="*/ 6531126 w 12192000"/>
              <a:gd name="connsiteY424" fmla="*/ 1625457 h 6871139"/>
              <a:gd name="connsiteX425" fmla="*/ 6556599 w 12192000"/>
              <a:gd name="connsiteY425" fmla="*/ 1673405 h 6871139"/>
              <a:gd name="connsiteX426" fmla="*/ 6713933 w 12192000"/>
              <a:gd name="connsiteY426" fmla="*/ 1775271 h 6871139"/>
              <a:gd name="connsiteX427" fmla="*/ 6583588 w 12192000"/>
              <a:gd name="connsiteY427" fmla="*/ 1719839 h 6871139"/>
              <a:gd name="connsiteX428" fmla="*/ 6504002 w 12192000"/>
              <a:gd name="connsiteY428" fmla="*/ 1652470 h 6871139"/>
              <a:gd name="connsiteX429" fmla="*/ 6504112 w 12192000"/>
              <a:gd name="connsiteY429" fmla="*/ 1652470 h 6871139"/>
              <a:gd name="connsiteX430" fmla="*/ 6531126 w 12192000"/>
              <a:gd name="connsiteY430" fmla="*/ 1625457 h 6871139"/>
              <a:gd name="connsiteX431" fmla="*/ 6427162 w 12192000"/>
              <a:gd name="connsiteY431" fmla="*/ 1407521 h 6871139"/>
              <a:gd name="connsiteX432" fmla="*/ 6460674 w 12192000"/>
              <a:gd name="connsiteY432" fmla="*/ 1454711 h 6871139"/>
              <a:gd name="connsiteX433" fmla="*/ 6522102 w 12192000"/>
              <a:gd name="connsiteY433" fmla="*/ 1504146 h 6871139"/>
              <a:gd name="connsiteX434" fmla="*/ 6552061 w 12192000"/>
              <a:gd name="connsiteY434" fmla="*/ 1492153 h 6871139"/>
              <a:gd name="connsiteX435" fmla="*/ 6597015 w 12192000"/>
              <a:gd name="connsiteY435" fmla="*/ 1508628 h 6871139"/>
              <a:gd name="connsiteX436" fmla="*/ 6597015 w 12192000"/>
              <a:gd name="connsiteY436" fmla="*/ 1532618 h 6871139"/>
              <a:gd name="connsiteX437" fmla="*/ 6525101 w 12192000"/>
              <a:gd name="connsiteY437" fmla="*/ 1523623 h 6871139"/>
              <a:gd name="connsiteX438" fmla="*/ 6456189 w 12192000"/>
              <a:gd name="connsiteY438" fmla="*/ 1475674 h 6871139"/>
              <a:gd name="connsiteX439" fmla="*/ 6442680 w 12192000"/>
              <a:gd name="connsiteY439" fmla="*/ 1495151 h 6871139"/>
              <a:gd name="connsiteX440" fmla="*/ 6389517 w 12192000"/>
              <a:gd name="connsiteY440" fmla="*/ 1462194 h 6871139"/>
              <a:gd name="connsiteX441" fmla="*/ 6375279 w 12192000"/>
              <a:gd name="connsiteY441" fmla="*/ 1504146 h 6871139"/>
              <a:gd name="connsiteX442" fmla="*/ 6375279 w 12192000"/>
              <a:gd name="connsiteY442" fmla="*/ 1433722 h 6871139"/>
              <a:gd name="connsiteX443" fmla="*/ 6403726 w 12192000"/>
              <a:gd name="connsiteY443" fmla="*/ 1408277 h 6871139"/>
              <a:gd name="connsiteX444" fmla="*/ 6427162 w 12192000"/>
              <a:gd name="connsiteY444" fmla="*/ 1407521 h 6871139"/>
              <a:gd name="connsiteX445" fmla="*/ 6108483 w 12192000"/>
              <a:gd name="connsiteY445" fmla="*/ 1295905 h 6871139"/>
              <a:gd name="connsiteX446" fmla="*/ 6108618 w 12192000"/>
              <a:gd name="connsiteY446" fmla="*/ 1295905 h 6871139"/>
              <a:gd name="connsiteX447" fmla="*/ 6090628 w 12192000"/>
              <a:gd name="connsiteY447" fmla="*/ 1385802 h 6871139"/>
              <a:gd name="connsiteX448" fmla="*/ 5926597 w 12192000"/>
              <a:gd name="connsiteY448" fmla="*/ 1457709 h 6871139"/>
              <a:gd name="connsiteX449" fmla="*/ 6108483 w 12192000"/>
              <a:gd name="connsiteY449" fmla="*/ 1295905 h 6871139"/>
              <a:gd name="connsiteX450" fmla="*/ 6514484 w 12192000"/>
              <a:gd name="connsiteY450" fmla="*/ 1213520 h 6871139"/>
              <a:gd name="connsiteX451" fmla="*/ 6514594 w 12192000"/>
              <a:gd name="connsiteY451" fmla="*/ 1213520 h 6871139"/>
              <a:gd name="connsiteX452" fmla="*/ 6734843 w 12192000"/>
              <a:gd name="connsiteY452" fmla="*/ 1295905 h 6871139"/>
              <a:gd name="connsiteX453" fmla="*/ 6503138 w 12192000"/>
              <a:gd name="connsiteY453" fmla="*/ 1243475 h 6871139"/>
              <a:gd name="connsiteX454" fmla="*/ 6514484 w 12192000"/>
              <a:gd name="connsiteY454" fmla="*/ 1213520 h 6871139"/>
              <a:gd name="connsiteX455" fmla="*/ 0 w 12192000"/>
              <a:gd name="connsiteY455" fmla="*/ 0 h 6871139"/>
              <a:gd name="connsiteX456" fmla="*/ 12192000 w 12192000"/>
              <a:gd name="connsiteY456" fmla="*/ 0 h 6871139"/>
              <a:gd name="connsiteX457" fmla="*/ 12192000 w 12192000"/>
              <a:gd name="connsiteY457" fmla="*/ 6479061 h 6871139"/>
              <a:gd name="connsiteX458" fmla="*/ 12178106 w 12192000"/>
              <a:gd name="connsiteY458" fmla="*/ 6475520 h 6871139"/>
              <a:gd name="connsiteX459" fmla="*/ 12156726 w 12192000"/>
              <a:gd name="connsiteY459" fmla="*/ 6461339 h 6871139"/>
              <a:gd name="connsiteX460" fmla="*/ 12092296 w 12192000"/>
              <a:gd name="connsiteY460" fmla="*/ 6413394 h 6871139"/>
              <a:gd name="connsiteX461" fmla="*/ 12086328 w 12192000"/>
              <a:gd name="connsiteY461" fmla="*/ 6390919 h 6871139"/>
              <a:gd name="connsiteX462" fmla="*/ 12042860 w 12192000"/>
              <a:gd name="connsiteY462" fmla="*/ 6402912 h 6871139"/>
              <a:gd name="connsiteX463" fmla="*/ 12089326 w 12192000"/>
              <a:gd name="connsiteY463" fmla="*/ 6432871 h 6871139"/>
              <a:gd name="connsiteX464" fmla="*/ 12135763 w 12192000"/>
              <a:gd name="connsiteY464" fmla="*/ 6485301 h 6871139"/>
              <a:gd name="connsiteX465" fmla="*/ 12087814 w 12192000"/>
              <a:gd name="connsiteY465" fmla="*/ 6503291 h 6871139"/>
              <a:gd name="connsiteX466" fmla="*/ 12038376 w 12192000"/>
              <a:gd name="connsiteY466" fmla="*/ 6591676 h 6871139"/>
              <a:gd name="connsiteX467" fmla="*/ 12060854 w 12192000"/>
              <a:gd name="connsiteY467" fmla="*/ 6551158 h 6871139"/>
              <a:gd name="connsiteX468" fmla="*/ 11927508 w 12192000"/>
              <a:gd name="connsiteY468" fmla="*/ 6468741 h 6871139"/>
              <a:gd name="connsiteX469" fmla="*/ 11741731 w 12192000"/>
              <a:gd name="connsiteY469" fmla="*/ 6265013 h 6871139"/>
              <a:gd name="connsiteX470" fmla="*/ 11511000 w 12192000"/>
              <a:gd name="connsiteY470" fmla="*/ 6028303 h 6871139"/>
              <a:gd name="connsiteX471" fmla="*/ 11292185 w 12192000"/>
              <a:gd name="connsiteY471" fmla="*/ 5893484 h 6871139"/>
              <a:gd name="connsiteX472" fmla="*/ 11157355 w 12192000"/>
              <a:gd name="connsiteY472" fmla="*/ 5772142 h 6871139"/>
              <a:gd name="connsiteX473" fmla="*/ 11137874 w 12192000"/>
              <a:gd name="connsiteY473" fmla="*/ 5731623 h 6871139"/>
              <a:gd name="connsiteX474" fmla="*/ 11036030 w 12192000"/>
              <a:gd name="connsiteY474" fmla="*/ 5717876 h 6871139"/>
              <a:gd name="connsiteX475" fmla="*/ 10871242 w 12192000"/>
              <a:gd name="connsiteY475" fmla="*/ 5905424 h 6871139"/>
              <a:gd name="connsiteX476" fmla="*/ 10993050 w 12192000"/>
              <a:gd name="connsiteY476" fmla="*/ 5708099 h 6871139"/>
              <a:gd name="connsiteX477" fmla="*/ 10946154 w 12192000"/>
              <a:gd name="connsiteY477" fmla="*/ 5691186 h 6871139"/>
              <a:gd name="connsiteX478" fmla="*/ 10926678 w 12192000"/>
              <a:gd name="connsiteY478" fmla="*/ 5680708 h 6871139"/>
              <a:gd name="connsiteX479" fmla="*/ 10886156 w 12192000"/>
              <a:gd name="connsiteY479" fmla="*/ 5671710 h 6871139"/>
              <a:gd name="connsiteX480" fmla="*/ 10838204 w 12192000"/>
              <a:gd name="connsiteY480" fmla="*/ 5656718 h 6871139"/>
              <a:gd name="connsiteX481" fmla="*/ 10787256 w 12192000"/>
              <a:gd name="connsiteY481" fmla="*/ 5604288 h 6871139"/>
              <a:gd name="connsiteX482" fmla="*/ 10718340 w 12192000"/>
              <a:gd name="connsiteY482" fmla="*/ 5497940 h 6871139"/>
              <a:gd name="connsiteX483" fmla="*/ 10599993 w 12192000"/>
              <a:gd name="connsiteY483" fmla="*/ 5024518 h 6871139"/>
              <a:gd name="connsiteX484" fmla="*/ 10523594 w 12192000"/>
              <a:gd name="connsiteY484" fmla="*/ 4766848 h 6871139"/>
              <a:gd name="connsiteX485" fmla="*/ 10501118 w 12192000"/>
              <a:gd name="connsiteY485" fmla="*/ 4620036 h 6871139"/>
              <a:gd name="connsiteX486" fmla="*/ 10427692 w 12192000"/>
              <a:gd name="connsiteY486" fmla="*/ 4404315 h 6871139"/>
              <a:gd name="connsiteX487" fmla="*/ 10378258 w 12192000"/>
              <a:gd name="connsiteY487" fmla="*/ 4285971 h 6871139"/>
              <a:gd name="connsiteX488" fmla="*/ 10336302 w 12192000"/>
              <a:gd name="connsiteY488" fmla="*/ 4170628 h 6871139"/>
              <a:gd name="connsiteX489" fmla="*/ 10288353 w 12192000"/>
              <a:gd name="connsiteY489" fmla="*/ 4068738 h 6871139"/>
              <a:gd name="connsiteX490" fmla="*/ 10249424 w 12192000"/>
              <a:gd name="connsiteY490" fmla="*/ 4040294 h 6871139"/>
              <a:gd name="connsiteX491" fmla="*/ 10134046 w 12192000"/>
              <a:gd name="connsiteY491" fmla="*/ 4067304 h 6871139"/>
              <a:gd name="connsiteX492" fmla="*/ 9849396 w 12192000"/>
              <a:gd name="connsiteY492" fmla="*/ 4047828 h 6871139"/>
              <a:gd name="connsiteX493" fmla="*/ 9626148 w 12192000"/>
              <a:gd name="connsiteY493" fmla="*/ 4056823 h 6871139"/>
              <a:gd name="connsiteX494" fmla="*/ 9425401 w 12192000"/>
              <a:gd name="connsiteY494" fmla="*/ 4110850 h 6871139"/>
              <a:gd name="connsiteX495" fmla="*/ 9340010 w 12192000"/>
              <a:gd name="connsiteY495" fmla="*/ 4181270 h 6871139"/>
              <a:gd name="connsiteX496" fmla="*/ 9447880 w 12192000"/>
              <a:gd name="connsiteY496" fmla="*/ 4164792 h 6871139"/>
              <a:gd name="connsiteX497" fmla="*/ 9346007 w 12192000"/>
              <a:gd name="connsiteY497" fmla="*/ 4223222 h 6871139"/>
              <a:gd name="connsiteX498" fmla="*/ 9280064 w 12192000"/>
              <a:gd name="connsiteY498" fmla="*/ 4229219 h 6871139"/>
              <a:gd name="connsiteX499" fmla="*/ 9208150 w 12192000"/>
              <a:gd name="connsiteY499" fmla="*/ 4269737 h 6871139"/>
              <a:gd name="connsiteX500" fmla="*/ 9405924 w 12192000"/>
              <a:gd name="connsiteY500" fmla="*/ 4073490 h 6871139"/>
              <a:gd name="connsiteX501" fmla="*/ 9082319 w 12192000"/>
              <a:gd name="connsiteY501" fmla="*/ 4281731 h 6871139"/>
              <a:gd name="connsiteX502" fmla="*/ 8978935 w 12192000"/>
              <a:gd name="connsiteY502" fmla="*/ 4391076 h 6871139"/>
              <a:gd name="connsiteX503" fmla="*/ 9181190 w 12192000"/>
              <a:gd name="connsiteY503" fmla="*/ 4145397 h 6871139"/>
              <a:gd name="connsiteX504" fmla="*/ 9383449 w 12192000"/>
              <a:gd name="connsiteY504" fmla="*/ 4009066 h 6871139"/>
              <a:gd name="connsiteX505" fmla="*/ 9326530 w 12192000"/>
              <a:gd name="connsiteY505" fmla="*/ 4006068 h 6871139"/>
              <a:gd name="connsiteX506" fmla="*/ 9164712 w 12192000"/>
              <a:gd name="connsiteY506" fmla="*/ 4046586 h 6871139"/>
              <a:gd name="connsiteX507" fmla="*/ 9335496 w 12192000"/>
              <a:gd name="connsiteY507" fmla="*/ 3962686 h 6871139"/>
              <a:gd name="connsiteX508" fmla="*/ 9584221 w 12192000"/>
              <a:gd name="connsiteY508" fmla="*/ 3968683 h 6871139"/>
              <a:gd name="connsiteX509" fmla="*/ 9945268 w 12192000"/>
              <a:gd name="connsiteY509" fmla="*/ 4018114 h 6871139"/>
              <a:gd name="connsiteX510" fmla="*/ 10089092 w 12192000"/>
              <a:gd name="connsiteY510" fmla="*/ 3994128 h 6871139"/>
              <a:gd name="connsiteX511" fmla="*/ 9877867 w 12192000"/>
              <a:gd name="connsiteY511" fmla="*/ 3961174 h 6871139"/>
              <a:gd name="connsiteX512" fmla="*/ 9826920 w 12192000"/>
              <a:gd name="connsiteY512" fmla="*/ 3943209 h 6871139"/>
              <a:gd name="connsiteX513" fmla="*/ 9976742 w 12192000"/>
              <a:gd name="connsiteY513" fmla="*/ 3934214 h 6871139"/>
              <a:gd name="connsiteX514" fmla="*/ 10032174 w 12192000"/>
              <a:gd name="connsiteY514" fmla="*/ 3890779 h 6871139"/>
              <a:gd name="connsiteX515" fmla="*/ 10072696 w 12192000"/>
              <a:gd name="connsiteY515" fmla="*/ 3893777 h 6871139"/>
              <a:gd name="connsiteX516" fmla="*/ 9961938 w 12192000"/>
              <a:gd name="connsiteY516" fmla="*/ 3847315 h 6871139"/>
              <a:gd name="connsiteX517" fmla="*/ 9693766 w 12192000"/>
              <a:gd name="connsiteY517" fmla="*/ 3838349 h 6871139"/>
              <a:gd name="connsiteX518" fmla="*/ 9401628 w 12192000"/>
              <a:gd name="connsiteY518" fmla="*/ 3845828 h 6871139"/>
              <a:gd name="connsiteX519" fmla="*/ 9271283 w 12192000"/>
              <a:gd name="connsiteY519" fmla="*/ 3887780 h 6871139"/>
              <a:gd name="connsiteX520" fmla="*/ 9466034 w 12192000"/>
              <a:gd name="connsiteY520" fmla="*/ 3821870 h 6871139"/>
              <a:gd name="connsiteX521" fmla="*/ 9124460 w 12192000"/>
              <a:gd name="connsiteY521" fmla="*/ 3814358 h 6871139"/>
              <a:gd name="connsiteX522" fmla="*/ 9457063 w 12192000"/>
              <a:gd name="connsiteY522" fmla="*/ 3802393 h 6871139"/>
              <a:gd name="connsiteX523" fmla="*/ 9734071 w 12192000"/>
              <a:gd name="connsiteY523" fmla="*/ 3803798 h 6871139"/>
              <a:gd name="connsiteX524" fmla="*/ 9783535 w 12192000"/>
              <a:gd name="connsiteY524" fmla="*/ 3764848 h 6871139"/>
              <a:gd name="connsiteX525" fmla="*/ 9903369 w 12192000"/>
              <a:gd name="connsiteY525" fmla="*/ 3749881 h 6871139"/>
              <a:gd name="connsiteX526" fmla="*/ 9949834 w 12192000"/>
              <a:gd name="connsiteY526" fmla="*/ 3781323 h 6871139"/>
              <a:gd name="connsiteX527" fmla="*/ 9937838 w 12192000"/>
              <a:gd name="connsiteY527" fmla="*/ 3742373 h 6871139"/>
              <a:gd name="connsiteX528" fmla="*/ 9813572 w 12192000"/>
              <a:gd name="connsiteY528" fmla="*/ 3664469 h 6871139"/>
              <a:gd name="connsiteX529" fmla="*/ 9635278 w 12192000"/>
              <a:gd name="connsiteY529" fmla="*/ 3677974 h 6871139"/>
              <a:gd name="connsiteX530" fmla="*/ 9792583 w 12192000"/>
              <a:gd name="connsiteY530" fmla="*/ 3644992 h 6871139"/>
              <a:gd name="connsiteX531" fmla="*/ 9744660 w 12192000"/>
              <a:gd name="connsiteY531" fmla="*/ 3574597 h 6871139"/>
              <a:gd name="connsiteX532" fmla="*/ 9440532 w 12192000"/>
              <a:gd name="connsiteY532" fmla="*/ 3561092 h 6871139"/>
              <a:gd name="connsiteX533" fmla="*/ 9079456 w 12192000"/>
              <a:gd name="connsiteY533" fmla="*/ 3618008 h 6871139"/>
              <a:gd name="connsiteX534" fmla="*/ 8928173 w 12192000"/>
              <a:gd name="connsiteY534" fmla="*/ 3624004 h 6871139"/>
              <a:gd name="connsiteX535" fmla="*/ 8740828 w 12192000"/>
              <a:gd name="connsiteY535" fmla="*/ 3854717 h 6871139"/>
              <a:gd name="connsiteX536" fmla="*/ 8775382 w 12192000"/>
              <a:gd name="connsiteY536" fmla="*/ 3677946 h 6871139"/>
              <a:gd name="connsiteX537" fmla="*/ 8835299 w 12192000"/>
              <a:gd name="connsiteY537" fmla="*/ 3643481 h 6871139"/>
              <a:gd name="connsiteX538" fmla="*/ 8866769 w 12192000"/>
              <a:gd name="connsiteY538" fmla="*/ 3594045 h 6871139"/>
              <a:gd name="connsiteX539" fmla="*/ 8973127 w 12192000"/>
              <a:gd name="connsiteY539" fmla="*/ 3547612 h 6871139"/>
              <a:gd name="connsiteX540" fmla="*/ 9024074 w 12192000"/>
              <a:gd name="connsiteY540" fmla="*/ 3591047 h 6871139"/>
              <a:gd name="connsiteX541" fmla="*/ 9072026 w 12192000"/>
              <a:gd name="connsiteY541" fmla="*/ 3604556 h 6871139"/>
              <a:gd name="connsiteX542" fmla="*/ 9007595 w 12192000"/>
              <a:gd name="connsiteY542" fmla="*/ 3556607 h 6871139"/>
              <a:gd name="connsiteX543" fmla="*/ 8988118 w 12192000"/>
              <a:gd name="connsiteY543" fmla="*/ 3534132 h 6871139"/>
              <a:gd name="connsiteX544" fmla="*/ 9191860 w 12192000"/>
              <a:gd name="connsiteY544" fmla="*/ 3498180 h 6871139"/>
              <a:gd name="connsiteX545" fmla="*/ 9332687 w 12192000"/>
              <a:gd name="connsiteY545" fmla="*/ 3505688 h 6871139"/>
              <a:gd name="connsiteX546" fmla="*/ 9334202 w 12192000"/>
              <a:gd name="connsiteY546" fmla="*/ 3556607 h 6871139"/>
              <a:gd name="connsiteX547" fmla="*/ 9355166 w 12192000"/>
              <a:gd name="connsiteY547" fmla="*/ 3505688 h 6871139"/>
              <a:gd name="connsiteX548" fmla="*/ 9440585 w 12192000"/>
              <a:gd name="connsiteY548" fmla="*/ 3498180 h 6871139"/>
              <a:gd name="connsiteX549" fmla="*/ 9584410 w 12192000"/>
              <a:gd name="connsiteY549" fmla="*/ 3493695 h 6871139"/>
              <a:gd name="connsiteX550" fmla="*/ 9522899 w 12192000"/>
              <a:gd name="connsiteY550" fmla="*/ 3530974 h 6871139"/>
              <a:gd name="connsiteX551" fmla="*/ 9678717 w 12192000"/>
              <a:gd name="connsiteY551" fmla="*/ 3536942 h 6871139"/>
              <a:gd name="connsiteX552" fmla="*/ 9663726 w 12192000"/>
              <a:gd name="connsiteY552" fmla="*/ 3500990 h 6871139"/>
              <a:gd name="connsiteX553" fmla="*/ 9699680 w 12192000"/>
              <a:gd name="connsiteY553" fmla="*/ 3535455 h 6871139"/>
              <a:gd name="connsiteX554" fmla="*/ 9728152 w 12192000"/>
              <a:gd name="connsiteY554" fmla="*/ 3551934 h 6871139"/>
              <a:gd name="connsiteX555" fmla="*/ 9743120 w 12192000"/>
              <a:gd name="connsiteY555" fmla="*/ 3477028 h 6871139"/>
              <a:gd name="connsiteX556" fmla="*/ 9696682 w 12192000"/>
              <a:gd name="connsiteY556" fmla="*/ 3334701 h 6871139"/>
              <a:gd name="connsiteX557" fmla="*/ 9632252 w 12192000"/>
              <a:gd name="connsiteY557" fmla="*/ 3207361 h 6871139"/>
              <a:gd name="connsiteX558" fmla="*/ 9612774 w 12192000"/>
              <a:gd name="connsiteY558" fmla="*/ 3141451 h 6871139"/>
              <a:gd name="connsiteX559" fmla="*/ 9516898 w 12192000"/>
              <a:gd name="connsiteY559" fmla="*/ 3096505 h 6871139"/>
              <a:gd name="connsiteX560" fmla="*/ 9596296 w 12192000"/>
              <a:gd name="connsiteY560" fmla="*/ 3159441 h 6871139"/>
              <a:gd name="connsiteX561" fmla="*/ 9464465 w 12192000"/>
              <a:gd name="connsiteY561" fmla="*/ 3084536 h 6871139"/>
              <a:gd name="connsiteX562" fmla="*/ 9379070 w 12192000"/>
              <a:gd name="connsiteY562" fmla="*/ 3027596 h 6871139"/>
              <a:gd name="connsiteX563" fmla="*/ 9450984 w 12192000"/>
              <a:gd name="connsiteY563" fmla="*/ 3092020 h 6871139"/>
              <a:gd name="connsiteX564" fmla="*/ 9391039 w 12192000"/>
              <a:gd name="connsiteY564" fmla="*/ 3068061 h 6871139"/>
              <a:gd name="connsiteX565" fmla="*/ 9217256 w 12192000"/>
              <a:gd name="connsiteY565" fmla="*/ 3026109 h 6871139"/>
              <a:gd name="connsiteX566" fmla="*/ 9379070 w 12192000"/>
              <a:gd name="connsiteY566" fmla="*/ 3098016 h 6871139"/>
              <a:gd name="connsiteX567" fmla="*/ 9269690 w 12192000"/>
              <a:gd name="connsiteY567" fmla="*/ 3075541 h 6871139"/>
              <a:gd name="connsiteX568" fmla="*/ 9238220 w 12192000"/>
              <a:gd name="connsiteY568" fmla="*/ 3074029 h 6871139"/>
              <a:gd name="connsiteX569" fmla="*/ 9175304 w 12192000"/>
              <a:gd name="connsiteY569" fmla="*/ 3029107 h 6871139"/>
              <a:gd name="connsiteX570" fmla="*/ 9019482 w 12192000"/>
              <a:gd name="connsiteY570" fmla="*/ 3009631 h 6871139"/>
              <a:gd name="connsiteX571" fmla="*/ 9148344 w 12192000"/>
              <a:gd name="connsiteY571" fmla="*/ 3048584 h 6871139"/>
              <a:gd name="connsiteX572" fmla="*/ 9197779 w 12192000"/>
              <a:gd name="connsiteY572" fmla="*/ 3083024 h 6871139"/>
              <a:gd name="connsiteX573" fmla="*/ 9087018 w 12192000"/>
              <a:gd name="connsiteY573" fmla="*/ 3059066 h 6871139"/>
              <a:gd name="connsiteX574" fmla="*/ 9022591 w 12192000"/>
              <a:gd name="connsiteY574" fmla="*/ 3039589 h 6871139"/>
              <a:gd name="connsiteX575" fmla="*/ 8992632 w 12192000"/>
              <a:gd name="connsiteY575" fmla="*/ 3015627 h 6871139"/>
              <a:gd name="connsiteX576" fmla="*/ 8982150 w 12192000"/>
              <a:gd name="connsiteY576" fmla="*/ 3062064 h 6871139"/>
              <a:gd name="connsiteX577" fmla="*/ 9067541 w 12192000"/>
              <a:gd name="connsiteY577" fmla="*/ 3124976 h 6871139"/>
              <a:gd name="connsiteX578" fmla="*/ 9161930 w 12192000"/>
              <a:gd name="connsiteY578" fmla="*/ 3129458 h 6871139"/>
              <a:gd name="connsiteX579" fmla="*/ 9075024 w 12192000"/>
              <a:gd name="connsiteY579" fmla="*/ 3108498 h 6871139"/>
              <a:gd name="connsiteX580" fmla="*/ 9031586 w 12192000"/>
              <a:gd name="connsiteY580" fmla="*/ 3067979 h 6871139"/>
              <a:gd name="connsiteX581" fmla="*/ 9136457 w 12192000"/>
              <a:gd name="connsiteY581" fmla="*/ 3103931 h 6871139"/>
              <a:gd name="connsiteX582" fmla="*/ 9250323 w 12192000"/>
              <a:gd name="connsiteY582" fmla="*/ 3129379 h 6871139"/>
              <a:gd name="connsiteX583" fmla="*/ 9266802 w 12192000"/>
              <a:gd name="connsiteY583" fmla="*/ 3165331 h 6871139"/>
              <a:gd name="connsiteX584" fmla="*/ 9356706 w 12192000"/>
              <a:gd name="connsiteY584" fmla="*/ 3196801 h 6871139"/>
              <a:gd name="connsiteX585" fmla="*/ 9266802 w 12192000"/>
              <a:gd name="connsiteY585" fmla="*/ 3199800 h 6871139"/>
              <a:gd name="connsiteX586" fmla="*/ 9364054 w 12192000"/>
              <a:gd name="connsiteY586" fmla="*/ 3307662 h 6871139"/>
              <a:gd name="connsiteX587" fmla="*/ 9465923 w 12192000"/>
              <a:gd name="connsiteY587" fmla="*/ 3309174 h 6871139"/>
              <a:gd name="connsiteX588" fmla="*/ 9497397 w 12192000"/>
              <a:gd name="connsiteY588" fmla="*/ 3325652 h 6871139"/>
              <a:gd name="connsiteX589" fmla="*/ 9280146 w 12192000"/>
              <a:gd name="connsiteY589" fmla="*/ 3331621 h 6871139"/>
              <a:gd name="connsiteX590" fmla="*/ 9145317 w 12192000"/>
              <a:gd name="connsiteY590" fmla="*/ 3343614 h 6871139"/>
              <a:gd name="connsiteX591" fmla="*/ 9278660 w 12192000"/>
              <a:gd name="connsiteY591" fmla="*/ 3310657 h 6871139"/>
              <a:gd name="connsiteX592" fmla="*/ 9155798 w 12192000"/>
              <a:gd name="connsiteY592" fmla="*/ 3270138 h 6871139"/>
              <a:gd name="connsiteX593" fmla="*/ 9124353 w 12192000"/>
              <a:gd name="connsiteY593" fmla="*/ 3271625 h 6871139"/>
              <a:gd name="connsiteX594" fmla="*/ 9106360 w 12192000"/>
              <a:gd name="connsiteY594" fmla="*/ 3240155 h 6871139"/>
              <a:gd name="connsiteX595" fmla="*/ 9091368 w 12192000"/>
              <a:gd name="connsiteY595" fmla="*/ 3187725 h 6871139"/>
              <a:gd name="connsiteX596" fmla="*/ 8961052 w 12192000"/>
              <a:gd name="connsiteY596" fmla="*/ 3075381 h 6871139"/>
              <a:gd name="connsiteX597" fmla="*/ 9049441 w 12192000"/>
              <a:gd name="connsiteY597" fmla="*/ 3168248 h 6871139"/>
              <a:gd name="connsiteX598" fmla="*/ 8995414 w 12192000"/>
              <a:gd name="connsiteY598" fmla="*/ 3189236 h 6871139"/>
              <a:gd name="connsiteX599" fmla="*/ 8986418 w 12192000"/>
              <a:gd name="connsiteY599" fmla="*/ 3199718 h 6871139"/>
              <a:gd name="connsiteX600" fmla="*/ 8892029 w 12192000"/>
              <a:gd name="connsiteY600" fmla="*/ 3114331 h 6871139"/>
              <a:gd name="connsiteX601" fmla="*/ 8986418 w 12192000"/>
              <a:gd name="connsiteY601" fmla="*/ 3228190 h 6871139"/>
              <a:gd name="connsiteX602" fmla="*/ 8892029 w 12192000"/>
              <a:gd name="connsiteY602" fmla="*/ 3271625 h 6871139"/>
              <a:gd name="connsiteX603" fmla="*/ 8844105 w 12192000"/>
              <a:gd name="connsiteY603" fmla="*/ 3246151 h 6871139"/>
              <a:gd name="connsiteX604" fmla="*/ 8767681 w 12192000"/>
              <a:gd name="connsiteY604" fmla="*/ 3259660 h 6871139"/>
              <a:gd name="connsiteX605" fmla="*/ 8806635 w 12192000"/>
              <a:gd name="connsiteY605" fmla="*/ 3211740 h 6871139"/>
              <a:gd name="connsiteX606" fmla="*/ 8767681 w 12192000"/>
              <a:gd name="connsiteY606" fmla="*/ 3157713 h 6871139"/>
              <a:gd name="connsiteX607" fmla="*/ 8698765 w 12192000"/>
              <a:gd name="connsiteY607" fmla="*/ 3208660 h 6871139"/>
              <a:gd name="connsiteX608" fmla="*/ 8640335 w 12192000"/>
              <a:gd name="connsiteY608" fmla="*/ 3190670 h 6871139"/>
              <a:gd name="connsiteX609" fmla="*/ 8751092 w 12192000"/>
              <a:gd name="connsiteY609" fmla="*/ 3310522 h 6871139"/>
              <a:gd name="connsiteX610" fmla="*/ 8808040 w 12192000"/>
              <a:gd name="connsiteY610" fmla="*/ 3322519 h 6871139"/>
              <a:gd name="connsiteX611" fmla="*/ 8757093 w 12192000"/>
              <a:gd name="connsiteY611" fmla="*/ 3349529 h 6871139"/>
              <a:gd name="connsiteX612" fmla="*/ 8682180 w 12192000"/>
              <a:gd name="connsiteY612" fmla="*/ 3370492 h 6871139"/>
              <a:gd name="connsiteX613" fmla="*/ 8858962 w 12192000"/>
              <a:gd name="connsiteY613" fmla="*/ 3363009 h 6871139"/>
              <a:gd name="connsiteX614" fmla="*/ 8855964 w 12192000"/>
              <a:gd name="connsiteY614" fmla="*/ 3415439 h 6871139"/>
              <a:gd name="connsiteX615" fmla="*/ 8884439 w 12192000"/>
              <a:gd name="connsiteY615" fmla="*/ 3440913 h 6871139"/>
              <a:gd name="connsiteX616" fmla="*/ 8772084 w 12192000"/>
              <a:gd name="connsiteY616" fmla="*/ 3493343 h 6871139"/>
              <a:gd name="connsiteX617" fmla="*/ 8689664 w 12192000"/>
              <a:gd name="connsiteY617" fmla="*/ 3521815 h 6871139"/>
              <a:gd name="connsiteX618" fmla="*/ 8740532 w 12192000"/>
              <a:gd name="connsiteY618" fmla="*/ 3461873 h 6871139"/>
              <a:gd name="connsiteX619" fmla="*/ 8800532 w 12192000"/>
              <a:gd name="connsiteY619" fmla="*/ 3409443 h 6871139"/>
              <a:gd name="connsiteX620" fmla="*/ 8661216 w 12192000"/>
              <a:gd name="connsiteY620" fmla="*/ 3455904 h 6871139"/>
              <a:gd name="connsiteX621" fmla="*/ 8439481 w 12192000"/>
              <a:gd name="connsiteY621" fmla="*/ 3698586 h 6871139"/>
              <a:gd name="connsiteX622" fmla="*/ 8405012 w 12192000"/>
              <a:gd name="connsiteY622" fmla="*/ 3497828 h 6871139"/>
              <a:gd name="connsiteX623" fmla="*/ 8313622 w 12192000"/>
              <a:gd name="connsiteY623" fmla="*/ 3367494 h 6871139"/>
              <a:gd name="connsiteX624" fmla="*/ 8226716 w 12192000"/>
              <a:gd name="connsiteY624" fmla="*/ 3431918 h 6871139"/>
              <a:gd name="connsiteX625" fmla="*/ 8256703 w 12192000"/>
              <a:gd name="connsiteY625" fmla="*/ 3458931 h 6871139"/>
              <a:gd name="connsiteX626" fmla="*/ 8184789 w 12192000"/>
              <a:gd name="connsiteY626" fmla="*/ 3451448 h 6871139"/>
              <a:gd name="connsiteX627" fmla="*/ 8132355 w 12192000"/>
              <a:gd name="connsiteY627" fmla="*/ 3485917 h 6871139"/>
              <a:gd name="connsiteX628" fmla="*/ 8243112 w 12192000"/>
              <a:gd name="connsiteY628" fmla="*/ 3539940 h 6871139"/>
              <a:gd name="connsiteX629" fmla="*/ 8099263 w 12192000"/>
              <a:gd name="connsiteY629" fmla="*/ 3523461 h 6871139"/>
              <a:gd name="connsiteX630" fmla="*/ 8141215 w 12192000"/>
              <a:gd name="connsiteY630" fmla="*/ 3408119 h 6871139"/>
              <a:gd name="connsiteX631" fmla="*/ 8343473 w 12192000"/>
              <a:gd name="connsiteY631" fmla="*/ 3258309 h 6871139"/>
              <a:gd name="connsiteX632" fmla="*/ 8589302 w 12192000"/>
              <a:gd name="connsiteY632" fmla="*/ 3108498 h 6871139"/>
              <a:gd name="connsiteX633" fmla="*/ 8605784 w 12192000"/>
              <a:gd name="connsiteY633" fmla="*/ 3075541 h 6871139"/>
              <a:gd name="connsiteX634" fmla="*/ 8610266 w 12192000"/>
              <a:gd name="connsiteY634" fmla="*/ 3154931 h 6871139"/>
              <a:gd name="connsiteX635" fmla="*/ 8634228 w 12192000"/>
              <a:gd name="connsiteY635" fmla="*/ 3071031 h 6871139"/>
              <a:gd name="connsiteX636" fmla="*/ 8784053 w 12192000"/>
              <a:gd name="connsiteY636" fmla="*/ 3015627 h 6871139"/>
              <a:gd name="connsiteX637" fmla="*/ 8571312 w 12192000"/>
              <a:gd name="connsiteY637" fmla="*/ 3062064 h 6871139"/>
              <a:gd name="connsiteX638" fmla="*/ 8746611 w 12192000"/>
              <a:gd name="connsiteY638" fmla="*/ 2954202 h 6871139"/>
              <a:gd name="connsiteX639" fmla="*/ 8769086 w 12192000"/>
              <a:gd name="connsiteY639" fmla="*/ 2943695 h 6871139"/>
              <a:gd name="connsiteX640" fmla="*/ 8754091 w 12192000"/>
              <a:gd name="connsiteY640" fmla="*/ 2913737 h 6871139"/>
              <a:gd name="connsiteX641" fmla="*/ 8715137 w 12192000"/>
              <a:gd name="connsiteY641" fmla="*/ 2853823 h 6871139"/>
              <a:gd name="connsiteX642" fmla="*/ 8674615 w 12192000"/>
              <a:gd name="connsiteY642" fmla="*/ 2698016 h 6871139"/>
              <a:gd name="connsiteX643" fmla="*/ 8512800 w 12192000"/>
              <a:gd name="connsiteY643" fmla="*/ 2539210 h 6871139"/>
              <a:gd name="connsiteX644" fmla="*/ 8451368 w 12192000"/>
              <a:gd name="connsiteY644" fmla="*/ 2519733 h 6871139"/>
              <a:gd name="connsiteX645" fmla="*/ 8413926 w 12192000"/>
              <a:gd name="connsiteY645" fmla="*/ 2494288 h 6871139"/>
              <a:gd name="connsiteX646" fmla="*/ 8458880 w 12192000"/>
              <a:gd name="connsiteY646" fmla="*/ 2503255 h 6871139"/>
              <a:gd name="connsiteX647" fmla="*/ 8460363 w 12192000"/>
              <a:gd name="connsiteY647" fmla="*/ 2462736 h 6871139"/>
              <a:gd name="connsiteX648" fmla="*/ 8404931 w 12192000"/>
              <a:gd name="connsiteY648" fmla="*/ 2464251 h 6871139"/>
              <a:gd name="connsiteX649" fmla="*/ 8397447 w 12192000"/>
              <a:gd name="connsiteY649" fmla="*/ 2404309 h 6871139"/>
              <a:gd name="connsiteX650" fmla="*/ 8321023 w 12192000"/>
              <a:gd name="connsiteY650" fmla="*/ 2432781 h 6871139"/>
              <a:gd name="connsiteX651" fmla="*/ 8288066 w 12192000"/>
              <a:gd name="connsiteY651" fmla="*/ 2471731 h 6871139"/>
              <a:gd name="connsiteX652" fmla="*/ 8243141 w 12192000"/>
              <a:gd name="connsiteY652" fmla="*/ 2474729 h 6871139"/>
              <a:gd name="connsiteX653" fmla="*/ 8249113 w 12192000"/>
              <a:gd name="connsiteY653" fmla="*/ 2431269 h 6871139"/>
              <a:gd name="connsiteX654" fmla="*/ 8232631 w 12192000"/>
              <a:gd name="connsiteY654" fmla="*/ 2417761 h 6871139"/>
              <a:gd name="connsiteX655" fmla="*/ 8201189 w 12192000"/>
              <a:gd name="connsiteY655" fmla="*/ 2452229 h 6871139"/>
              <a:gd name="connsiteX656" fmla="*/ 8180197 w 12192000"/>
              <a:gd name="connsiteY656" fmla="*/ 2444746 h 6871139"/>
              <a:gd name="connsiteX657" fmla="*/ 8162232 w 12192000"/>
              <a:gd name="connsiteY657" fmla="*/ 2486669 h 6871139"/>
              <a:gd name="connsiteX658" fmla="*/ 8018407 w 12192000"/>
              <a:gd name="connsiteY658" fmla="*/ 2564573 h 6871139"/>
              <a:gd name="connsiteX659" fmla="*/ 7907649 w 12192000"/>
              <a:gd name="connsiteY659" fmla="*/ 2463629 h 6871139"/>
              <a:gd name="connsiteX660" fmla="*/ 7934663 w 12192000"/>
              <a:gd name="connsiteY660" fmla="*/ 2504660 h 6871139"/>
              <a:gd name="connsiteX661" fmla="*/ 7847757 w 12192000"/>
              <a:gd name="connsiteY661" fmla="*/ 2497180 h 6871139"/>
              <a:gd name="connsiteX662" fmla="*/ 7900191 w 12192000"/>
              <a:gd name="connsiteY662" fmla="*/ 2479189 h 6871139"/>
              <a:gd name="connsiteX663" fmla="*/ 7864235 w 12192000"/>
              <a:gd name="connsiteY663" fmla="*/ 2438667 h 6871139"/>
              <a:gd name="connsiteX664" fmla="*/ 7825282 w 12192000"/>
              <a:gd name="connsiteY664" fmla="*/ 2428161 h 6871139"/>
              <a:gd name="connsiteX665" fmla="*/ 7778841 w 12192000"/>
              <a:gd name="connsiteY665" fmla="*/ 2393720 h 6871139"/>
              <a:gd name="connsiteX666" fmla="*/ 7699447 w 12192000"/>
              <a:gd name="connsiteY666" fmla="*/ 2288857 h 6871139"/>
              <a:gd name="connsiteX667" fmla="*/ 7675457 w 12192000"/>
              <a:gd name="connsiteY667" fmla="*/ 2255903 h 6871139"/>
              <a:gd name="connsiteX668" fmla="*/ 7757881 w 12192000"/>
              <a:gd name="connsiteY668" fmla="*/ 2246908 h 6871139"/>
              <a:gd name="connsiteX669" fmla="*/ 7801320 w 12192000"/>
              <a:gd name="connsiteY669" fmla="*/ 2222946 h 6871139"/>
              <a:gd name="connsiteX670" fmla="*/ 7793837 w 12192000"/>
              <a:gd name="connsiteY670" fmla="*/ 2098691 h 6871139"/>
              <a:gd name="connsiteX671" fmla="*/ 7787840 w 12192000"/>
              <a:gd name="connsiteY671" fmla="*/ 1908440 h 6871139"/>
              <a:gd name="connsiteX672" fmla="*/ 7750369 w 12192000"/>
              <a:gd name="connsiteY672" fmla="*/ 1794584 h 6871139"/>
              <a:gd name="connsiteX673" fmla="*/ 7720411 w 12192000"/>
              <a:gd name="connsiteY673" fmla="*/ 1754066 h 6871139"/>
              <a:gd name="connsiteX674" fmla="*/ 7682969 w 12192000"/>
              <a:gd name="connsiteY674" fmla="*/ 1691125 h 6871139"/>
              <a:gd name="connsiteX675" fmla="*/ 7628938 w 12192000"/>
              <a:gd name="connsiteY675" fmla="*/ 1718139 h 6871139"/>
              <a:gd name="connsiteX676" fmla="*/ 7534552 w 12192000"/>
              <a:gd name="connsiteY676" fmla="*/ 1743612 h 6871139"/>
              <a:gd name="connsiteX677" fmla="*/ 7494030 w 12192000"/>
              <a:gd name="connsiteY677" fmla="*/ 1679185 h 6871139"/>
              <a:gd name="connsiteX678" fmla="*/ 7453508 w 12192000"/>
              <a:gd name="connsiteY678" fmla="*/ 1635721 h 6871139"/>
              <a:gd name="connsiteX679" fmla="*/ 7559891 w 12192000"/>
              <a:gd name="connsiteY679" fmla="*/ 1683670 h 6871139"/>
              <a:gd name="connsiteX680" fmla="*/ 7489463 w 12192000"/>
              <a:gd name="connsiteY680" fmla="*/ 1580293 h 6871139"/>
              <a:gd name="connsiteX681" fmla="*/ 7353150 w 12192000"/>
              <a:gd name="connsiteY681" fmla="*/ 1461952 h 6871139"/>
              <a:gd name="connsiteX682" fmla="*/ 7284234 w 12192000"/>
              <a:gd name="connsiteY682" fmla="*/ 1406524 h 6871139"/>
              <a:gd name="connsiteX683" fmla="*/ 7215294 w 12192000"/>
              <a:gd name="connsiteY683" fmla="*/ 1541368 h 6871139"/>
              <a:gd name="connsiteX684" fmla="*/ 7282830 w 12192000"/>
              <a:gd name="connsiteY684" fmla="*/ 1378052 h 6871139"/>
              <a:gd name="connsiteX685" fmla="*/ 7252871 w 12192000"/>
              <a:gd name="connsiteY685" fmla="*/ 1385560 h 6871139"/>
              <a:gd name="connsiteX686" fmla="*/ 7248386 w 12192000"/>
              <a:gd name="connsiteY686" fmla="*/ 1421515 h 6871139"/>
              <a:gd name="connsiteX687" fmla="*/ 7174960 w 12192000"/>
              <a:gd name="connsiteY687" fmla="*/ 1593801 h 6871139"/>
              <a:gd name="connsiteX688" fmla="*/ 7174960 w 12192000"/>
              <a:gd name="connsiteY688" fmla="*/ 1610276 h 6871139"/>
              <a:gd name="connsiteX689" fmla="*/ 7228397 w 12192000"/>
              <a:gd name="connsiteY689" fmla="*/ 1583266 h 6871139"/>
              <a:gd name="connsiteX690" fmla="*/ 7139005 w 12192000"/>
              <a:gd name="connsiteY690" fmla="*/ 1647690 h 6871139"/>
              <a:gd name="connsiteX691" fmla="*/ 7057960 w 12192000"/>
              <a:gd name="connsiteY691" fmla="*/ 1662682 h 6871139"/>
              <a:gd name="connsiteX692" fmla="*/ 7137383 w 12192000"/>
              <a:gd name="connsiteY692" fmla="*/ 1631211 h 6871139"/>
              <a:gd name="connsiteX693" fmla="*/ 7236257 w 12192000"/>
              <a:gd name="connsiteY693" fmla="*/ 1400499 h 6871139"/>
              <a:gd name="connsiteX694" fmla="*/ 7228151 w 12192000"/>
              <a:gd name="connsiteY694" fmla="*/ 1378023 h 6871139"/>
              <a:gd name="connsiteX695" fmla="*/ 7135765 w 12192000"/>
              <a:gd name="connsiteY695" fmla="*/ 1378023 h 6871139"/>
              <a:gd name="connsiteX696" fmla="*/ 7270594 w 12192000"/>
              <a:gd name="connsiteY696" fmla="*/ 1358575 h 6871139"/>
              <a:gd name="connsiteX697" fmla="*/ 7291583 w 12192000"/>
              <a:gd name="connsiteY697" fmla="*/ 1360062 h 6871139"/>
              <a:gd name="connsiteX698" fmla="*/ 7296068 w 12192000"/>
              <a:gd name="connsiteY698" fmla="*/ 1307628 h 6871139"/>
              <a:gd name="connsiteX699" fmla="*/ 7291583 w 12192000"/>
              <a:gd name="connsiteY699" fmla="*/ 1295635 h 6871139"/>
              <a:gd name="connsiteX700" fmla="*/ 7297579 w 12192000"/>
              <a:gd name="connsiteY700" fmla="*/ 1250688 h 6871139"/>
              <a:gd name="connsiteX701" fmla="*/ 7333535 w 12192000"/>
              <a:gd name="connsiteY701" fmla="*/ 1237179 h 6871139"/>
              <a:gd name="connsiteX702" fmla="*/ 7336537 w 12192000"/>
              <a:gd name="connsiteY702" fmla="*/ 1184749 h 6871139"/>
              <a:gd name="connsiteX703" fmla="*/ 7326026 w 12192000"/>
              <a:gd name="connsiteY703" fmla="*/ 1204226 h 6871139"/>
              <a:gd name="connsiteX704" fmla="*/ 7320055 w 12192000"/>
              <a:gd name="connsiteY704" fmla="*/ 1165272 h 6871139"/>
              <a:gd name="connsiteX705" fmla="*/ 7285586 w 12192000"/>
              <a:gd name="connsiteY705" fmla="*/ 876239 h 6871139"/>
              <a:gd name="connsiteX706" fmla="*/ 7273593 w 12192000"/>
              <a:gd name="connsiteY706" fmla="*/ 907684 h 6871139"/>
              <a:gd name="connsiteX707" fmla="*/ 7191197 w 12192000"/>
              <a:gd name="connsiteY707" fmla="*/ 754872 h 6871139"/>
              <a:gd name="connsiteX708" fmla="*/ 7149245 w 12192000"/>
              <a:gd name="connsiteY708" fmla="*/ 693475 h 6871139"/>
              <a:gd name="connsiteX709" fmla="*/ 7119286 w 12192000"/>
              <a:gd name="connsiteY709" fmla="*/ 718920 h 6871139"/>
              <a:gd name="connsiteX710" fmla="*/ 7099806 w 12192000"/>
              <a:gd name="connsiteY710" fmla="*/ 662005 h 6871139"/>
              <a:gd name="connsiteX711" fmla="*/ 7020412 w 12192000"/>
              <a:gd name="connsiteY711" fmla="*/ 629048 h 6871139"/>
              <a:gd name="connsiteX712" fmla="*/ 6999420 w 12192000"/>
              <a:gd name="connsiteY712" fmla="*/ 624538 h 6871139"/>
              <a:gd name="connsiteX713" fmla="*/ 7048859 w 12192000"/>
              <a:gd name="connsiteY713" fmla="*/ 702442 h 6871139"/>
              <a:gd name="connsiteX714" fmla="*/ 7071334 w 12192000"/>
              <a:gd name="connsiteY714" fmla="*/ 751873 h 6871139"/>
              <a:gd name="connsiteX715" fmla="*/ 6949984 w 12192000"/>
              <a:gd name="connsiteY715" fmla="*/ 632046 h 6871139"/>
              <a:gd name="connsiteX716" fmla="*/ 6860109 w 12192000"/>
              <a:gd name="connsiteY716" fmla="*/ 614056 h 6871139"/>
              <a:gd name="connsiteX717" fmla="*/ 6894552 w 12192000"/>
              <a:gd name="connsiteY717" fmla="*/ 706951 h 6871139"/>
              <a:gd name="connsiteX718" fmla="*/ 6860109 w 12192000"/>
              <a:gd name="connsiteY718" fmla="*/ 879237 h 6871139"/>
              <a:gd name="connsiteX719" fmla="*/ 6846600 w 12192000"/>
              <a:gd name="connsiteY719" fmla="*/ 733912 h 6871139"/>
              <a:gd name="connsiteX720" fmla="*/ 6818153 w 12192000"/>
              <a:gd name="connsiteY720" fmla="*/ 645526 h 6871139"/>
              <a:gd name="connsiteX721" fmla="*/ 6801675 w 12192000"/>
              <a:gd name="connsiteY721" fmla="*/ 729427 h 6871139"/>
              <a:gd name="connsiteX722" fmla="*/ 6840632 w 12192000"/>
              <a:gd name="connsiteY722" fmla="*/ 769945 h 6871139"/>
              <a:gd name="connsiteX723" fmla="*/ 6833120 w 12192000"/>
              <a:gd name="connsiteY723" fmla="*/ 856844 h 6871139"/>
              <a:gd name="connsiteX724" fmla="*/ 6789681 w 12192000"/>
              <a:gd name="connsiteY724" fmla="*/ 816325 h 6871139"/>
              <a:gd name="connsiteX725" fmla="*/ 6789681 w 12192000"/>
              <a:gd name="connsiteY725" fmla="*/ 879266 h 6871139"/>
              <a:gd name="connsiteX726" fmla="*/ 6696807 w 12192000"/>
              <a:gd name="connsiteY726" fmla="*/ 921189 h 6871139"/>
              <a:gd name="connsiteX727" fmla="*/ 6666820 w 12192000"/>
              <a:gd name="connsiteY727" fmla="*/ 930184 h 6871139"/>
              <a:gd name="connsiteX728" fmla="*/ 6726766 w 12192000"/>
              <a:gd name="connsiteY728" fmla="*/ 871758 h 6871139"/>
              <a:gd name="connsiteX729" fmla="*/ 6641371 w 12192000"/>
              <a:gd name="connsiteY729" fmla="*/ 904711 h 6871139"/>
              <a:gd name="connsiteX730" fmla="*/ 6570944 w 12192000"/>
              <a:gd name="connsiteY730" fmla="*/ 969135 h 6871139"/>
              <a:gd name="connsiteX731" fmla="*/ 6608386 w 12192000"/>
              <a:gd name="connsiteY731" fmla="*/ 1169892 h 6871139"/>
              <a:gd name="connsiteX732" fmla="*/ 6581372 w 12192000"/>
              <a:gd name="connsiteY732" fmla="*/ 1174377 h 6871139"/>
              <a:gd name="connsiteX733" fmla="*/ 6771634 w 12192000"/>
              <a:gd name="connsiteY733" fmla="*/ 1243286 h 6871139"/>
              <a:gd name="connsiteX734" fmla="*/ 6593341 w 12192000"/>
              <a:gd name="connsiteY734" fmla="*/ 1205848 h 6871139"/>
              <a:gd name="connsiteX735" fmla="*/ 6519915 w 12192000"/>
              <a:gd name="connsiteY735" fmla="*/ 1193854 h 6871139"/>
              <a:gd name="connsiteX736" fmla="*/ 6463562 w 12192000"/>
              <a:gd name="connsiteY736" fmla="*/ 1224108 h 6871139"/>
              <a:gd name="connsiteX737" fmla="*/ 6509999 w 12192000"/>
              <a:gd name="connsiteY737" fmla="*/ 1176159 h 6871139"/>
              <a:gd name="connsiteX738" fmla="*/ 6565434 w 12192000"/>
              <a:gd name="connsiteY738" fmla="*/ 1165678 h 6871139"/>
              <a:gd name="connsiteX739" fmla="*/ 6504002 w 12192000"/>
              <a:gd name="connsiteY739" fmla="*/ 1152173 h 6871139"/>
              <a:gd name="connsiteX740" fmla="*/ 6507000 w 12192000"/>
              <a:gd name="connsiteY740" fmla="*/ 1080266 h 6871139"/>
              <a:gd name="connsiteX741" fmla="*/ 6487524 w 12192000"/>
              <a:gd name="connsiteY741" fmla="*/ 1033832 h 6871139"/>
              <a:gd name="connsiteX742" fmla="*/ 6495035 w 12192000"/>
              <a:gd name="connsiteY742" fmla="*/ 942448 h 6871139"/>
              <a:gd name="connsiteX743" fmla="*/ 6475530 w 12192000"/>
              <a:gd name="connsiteY743" fmla="*/ 990393 h 6871139"/>
              <a:gd name="connsiteX744" fmla="*/ 6463562 w 12192000"/>
              <a:gd name="connsiteY744" fmla="*/ 1057925 h 6871139"/>
              <a:gd name="connsiteX745" fmla="*/ 6454513 w 12192000"/>
              <a:gd name="connsiteY745" fmla="*/ 1116057 h 6871139"/>
              <a:gd name="connsiteX746" fmla="*/ 6429036 w 12192000"/>
              <a:gd name="connsiteY746" fmla="*/ 1135534 h 6871139"/>
              <a:gd name="connsiteX747" fmla="*/ 6429036 w 12192000"/>
              <a:gd name="connsiteY747" fmla="*/ 1077104 h 6871139"/>
              <a:gd name="connsiteX748" fmla="*/ 6435036 w 12192000"/>
              <a:gd name="connsiteY748" fmla="*/ 1024673 h 6871139"/>
              <a:gd name="connsiteX749" fmla="*/ 6420041 w 12192000"/>
              <a:gd name="connsiteY749" fmla="*/ 1062140 h 6871139"/>
              <a:gd name="connsiteX750" fmla="*/ 6378114 w 12192000"/>
              <a:gd name="connsiteY750" fmla="*/ 1092095 h 6871139"/>
              <a:gd name="connsiteX751" fmla="*/ 6378114 w 12192000"/>
              <a:gd name="connsiteY751" fmla="*/ 1056144 h 6871139"/>
              <a:gd name="connsiteX752" fmla="*/ 6322682 w 12192000"/>
              <a:gd name="connsiteY752" fmla="*/ 1036667 h 6871139"/>
              <a:gd name="connsiteX753" fmla="*/ 6288210 w 12192000"/>
              <a:gd name="connsiteY753" fmla="*/ 1114571 h 6871139"/>
              <a:gd name="connsiteX754" fmla="*/ 6177452 w 12192000"/>
              <a:gd name="connsiteY754" fmla="*/ 1081617 h 6871139"/>
              <a:gd name="connsiteX755" fmla="*/ 6177452 w 12192000"/>
              <a:gd name="connsiteY755" fmla="*/ 979727 h 6871139"/>
              <a:gd name="connsiteX756" fmla="*/ 6219404 w 12192000"/>
              <a:gd name="connsiteY756" fmla="*/ 895986 h 6871139"/>
              <a:gd name="connsiteX757" fmla="*/ 6169969 w 12192000"/>
              <a:gd name="connsiteY757" fmla="*/ 966382 h 6871139"/>
              <a:gd name="connsiteX758" fmla="*/ 6125019 w 12192000"/>
              <a:gd name="connsiteY758" fmla="*/ 1065245 h 6871139"/>
              <a:gd name="connsiteX759" fmla="*/ 6110024 w 12192000"/>
              <a:gd name="connsiteY759" fmla="*/ 1175996 h 6871139"/>
              <a:gd name="connsiteX760" fmla="*/ 5868839 w 12192000"/>
              <a:gd name="connsiteY760" fmla="*/ 1158034 h 6871139"/>
              <a:gd name="connsiteX761" fmla="*/ 5756460 w 12192000"/>
              <a:gd name="connsiteY761" fmla="*/ 1170028 h 6871139"/>
              <a:gd name="connsiteX762" fmla="*/ 5792415 w 12192000"/>
              <a:gd name="connsiteY762" fmla="*/ 1098121 h 6871139"/>
              <a:gd name="connsiteX763" fmla="*/ 5723499 w 12192000"/>
              <a:gd name="connsiteY763" fmla="*/ 1177511 h 6871139"/>
              <a:gd name="connsiteX764" fmla="*/ 5764022 w 12192000"/>
              <a:gd name="connsiteY764" fmla="*/ 1003738 h 6871139"/>
              <a:gd name="connsiteX765" fmla="*/ 5780500 w 12192000"/>
              <a:gd name="connsiteY765" fmla="*/ 967787 h 6871139"/>
              <a:gd name="connsiteX766" fmla="*/ 5723581 w 12192000"/>
              <a:gd name="connsiteY766" fmla="*/ 1044175 h 6871139"/>
              <a:gd name="connsiteX767" fmla="*/ 5633677 w 12192000"/>
              <a:gd name="connsiteY767" fmla="*/ 1259900 h 6871139"/>
              <a:gd name="connsiteX768" fmla="*/ 5630221 w 12192000"/>
              <a:gd name="connsiteY768" fmla="*/ 1442557 h 6871139"/>
              <a:gd name="connsiteX769" fmla="*/ 5593236 w 12192000"/>
              <a:gd name="connsiteY769" fmla="*/ 1304793 h 6871139"/>
              <a:gd name="connsiteX770" fmla="*/ 5606745 w 12192000"/>
              <a:gd name="connsiteY770" fmla="*/ 1286828 h 6871139"/>
              <a:gd name="connsiteX771" fmla="*/ 5608257 w 12192000"/>
              <a:gd name="connsiteY771" fmla="*/ 1228401 h 6871139"/>
              <a:gd name="connsiteX772" fmla="*/ 5638215 w 12192000"/>
              <a:gd name="connsiteY772" fmla="*/ 1153496 h 6871139"/>
              <a:gd name="connsiteX773" fmla="*/ 5608257 w 12192000"/>
              <a:gd name="connsiteY773" fmla="*/ 1177458 h 6871139"/>
              <a:gd name="connsiteX774" fmla="*/ 5593266 w 12192000"/>
              <a:gd name="connsiteY774" fmla="*/ 1229888 h 6871139"/>
              <a:gd name="connsiteX775" fmla="*/ 5566251 w 12192000"/>
              <a:gd name="connsiteY775" fmla="*/ 1273323 h 6871139"/>
              <a:gd name="connsiteX776" fmla="*/ 5585728 w 12192000"/>
              <a:gd name="connsiteY776" fmla="*/ 1267326 h 6871139"/>
              <a:gd name="connsiteX777" fmla="*/ 5572220 w 12192000"/>
              <a:gd name="connsiteY777" fmla="*/ 1337747 h 6871139"/>
              <a:gd name="connsiteX778" fmla="*/ 5582701 w 12192000"/>
              <a:gd name="connsiteY778" fmla="*/ 1336263 h 6871139"/>
              <a:gd name="connsiteX779" fmla="*/ 5582701 w 12192000"/>
              <a:gd name="connsiteY779" fmla="*/ 1450119 h 6871139"/>
              <a:gd name="connsiteX780" fmla="*/ 5588698 w 12192000"/>
              <a:gd name="connsiteY780" fmla="*/ 1559468 h 6871139"/>
              <a:gd name="connsiteX781" fmla="*/ 5545231 w 12192000"/>
              <a:gd name="connsiteY781" fmla="*/ 1511519 h 6871139"/>
              <a:gd name="connsiteX782" fmla="*/ 5584188 w 12192000"/>
              <a:gd name="connsiteY782" fmla="*/ 1589423 h 6871139"/>
              <a:gd name="connsiteX783" fmla="*/ 5489800 w 12192000"/>
              <a:gd name="connsiteY783" fmla="*/ 1758711 h 6871139"/>
              <a:gd name="connsiteX784" fmla="*/ 5396926 w 12192000"/>
              <a:gd name="connsiteY784" fmla="*/ 1824621 h 6871139"/>
              <a:gd name="connsiteX785" fmla="*/ 5422398 w 12192000"/>
              <a:gd name="connsiteY785" fmla="*/ 1715275 h 6871139"/>
              <a:gd name="connsiteX786" fmla="*/ 5311638 w 12192000"/>
              <a:gd name="connsiteY786" fmla="*/ 1827619 h 6871139"/>
              <a:gd name="connsiteX787" fmla="*/ 5184291 w 12192000"/>
              <a:gd name="connsiteY787" fmla="*/ 1933995 h 6871139"/>
              <a:gd name="connsiteX788" fmla="*/ 5136342 w 12192000"/>
              <a:gd name="connsiteY788" fmla="*/ 2040370 h 6871139"/>
              <a:gd name="connsiteX789" fmla="*/ 5196259 w 12192000"/>
              <a:gd name="connsiteY789" fmla="*/ 2050852 h 6871139"/>
              <a:gd name="connsiteX790" fmla="*/ 5332602 w 12192000"/>
              <a:gd name="connsiteY790" fmla="*/ 2067327 h 6871139"/>
              <a:gd name="connsiteX791" fmla="*/ 5289162 w 12192000"/>
              <a:gd name="connsiteY791" fmla="*/ 2083806 h 6871139"/>
              <a:gd name="connsiteX792" fmla="*/ 5223220 w 12192000"/>
              <a:gd name="connsiteY792" fmla="*/ 2140721 h 6871139"/>
              <a:gd name="connsiteX793" fmla="*/ 5172297 w 12192000"/>
              <a:gd name="connsiteY793" fmla="*/ 2187183 h 6871139"/>
              <a:gd name="connsiteX794" fmla="*/ 5320607 w 12192000"/>
              <a:gd name="connsiteY794" fmla="*/ 2215626 h 6871139"/>
              <a:gd name="connsiteX795" fmla="*/ 5223220 w 12192000"/>
              <a:gd name="connsiteY795" fmla="*/ 2262060 h 6871139"/>
              <a:gd name="connsiteX796" fmla="*/ 5205254 w 12192000"/>
              <a:gd name="connsiteY796" fmla="*/ 2422381 h 6871139"/>
              <a:gd name="connsiteX797" fmla="*/ 5116865 w 12192000"/>
              <a:gd name="connsiteY797" fmla="*/ 2459819 h 6871139"/>
              <a:gd name="connsiteX798" fmla="*/ 5070425 w 12192000"/>
              <a:gd name="connsiteY798" fmla="*/ 2363954 h 6871139"/>
              <a:gd name="connsiteX799" fmla="*/ 5082393 w 12192000"/>
              <a:gd name="connsiteY799" fmla="*/ 2247097 h 6871139"/>
              <a:gd name="connsiteX800" fmla="*/ 5019478 w 12192000"/>
              <a:gd name="connsiteY800" fmla="*/ 2229106 h 6871139"/>
              <a:gd name="connsiteX801" fmla="*/ 5019478 w 12192000"/>
              <a:gd name="connsiteY801" fmla="*/ 2299527 h 6871139"/>
              <a:gd name="connsiteX802" fmla="*/ 5047949 w 12192000"/>
              <a:gd name="connsiteY802" fmla="*/ 2351961 h 6871139"/>
              <a:gd name="connsiteX803" fmla="*/ 5142339 w 12192000"/>
              <a:gd name="connsiteY803" fmla="*/ 2521245 h 6871139"/>
              <a:gd name="connsiteX804" fmla="*/ 5394033 w 12192000"/>
              <a:gd name="connsiteY804" fmla="*/ 2768436 h 6871139"/>
              <a:gd name="connsiteX805" fmla="*/ 5449465 w 12192000"/>
              <a:gd name="connsiteY805" fmla="*/ 2832835 h 6871139"/>
              <a:gd name="connsiteX806" fmla="*/ 5506384 w 12192000"/>
              <a:gd name="connsiteY806" fmla="*/ 2919733 h 6871139"/>
              <a:gd name="connsiteX807" fmla="*/ 5536346 w 12192000"/>
              <a:gd name="connsiteY807" fmla="*/ 2919733 h 6871139"/>
              <a:gd name="connsiteX808" fmla="*/ 5560333 w 12192000"/>
              <a:gd name="connsiteY808" fmla="*/ 2949692 h 6871139"/>
              <a:gd name="connsiteX809" fmla="*/ 5576811 w 12192000"/>
              <a:gd name="connsiteY809" fmla="*/ 2990211 h 6871139"/>
              <a:gd name="connsiteX810" fmla="*/ 5597775 w 12192000"/>
              <a:gd name="connsiteY810" fmla="*/ 3008172 h 6871139"/>
              <a:gd name="connsiteX811" fmla="*/ 5632247 w 12192000"/>
              <a:gd name="connsiteY811" fmla="*/ 3041129 h 6871139"/>
              <a:gd name="connsiteX812" fmla="*/ 5686274 w 12192000"/>
              <a:gd name="connsiteY812" fmla="*/ 3041129 h 6871139"/>
              <a:gd name="connsiteX813" fmla="*/ 5716261 w 12192000"/>
              <a:gd name="connsiteY813" fmla="*/ 3041129 h 6871139"/>
              <a:gd name="connsiteX814" fmla="*/ 5782175 w 12192000"/>
              <a:gd name="connsiteY814" fmla="*/ 3047126 h 6871139"/>
              <a:gd name="connsiteX815" fmla="*/ 5846606 w 12192000"/>
              <a:gd name="connsiteY815" fmla="*/ 3063601 h 6871139"/>
              <a:gd name="connsiteX816" fmla="*/ 5788172 w 12192000"/>
              <a:gd name="connsiteY816" fmla="*/ 3063601 h 6871139"/>
              <a:gd name="connsiteX817" fmla="*/ 5869081 w 12192000"/>
              <a:gd name="connsiteY817" fmla="*/ 3129511 h 6871139"/>
              <a:gd name="connsiteX818" fmla="*/ 5789659 w 12192000"/>
              <a:gd name="connsiteY818" fmla="*/ 3108551 h 6871139"/>
              <a:gd name="connsiteX819" fmla="*/ 5734228 w 12192000"/>
              <a:gd name="connsiteY819" fmla="*/ 3077081 h 6871139"/>
              <a:gd name="connsiteX820" fmla="*/ 5696784 w 12192000"/>
              <a:gd name="connsiteY820" fmla="*/ 3074083 h 6871139"/>
              <a:gd name="connsiteX821" fmla="*/ 5756702 w 12192000"/>
              <a:gd name="connsiteY821" fmla="*/ 3119033 h 6871139"/>
              <a:gd name="connsiteX822" fmla="*/ 5836097 w 12192000"/>
              <a:gd name="connsiteY822" fmla="*/ 3168465 h 6871139"/>
              <a:gd name="connsiteX823" fmla="*/ 5824131 w 12192000"/>
              <a:gd name="connsiteY823" fmla="*/ 3198448 h 6871139"/>
              <a:gd name="connsiteX824" fmla="*/ 5740223 w 12192000"/>
              <a:gd name="connsiteY824" fmla="*/ 3219412 h 6871139"/>
              <a:gd name="connsiteX825" fmla="*/ 5618874 w 12192000"/>
              <a:gd name="connsiteY825" fmla="*/ 3264359 h 6871139"/>
              <a:gd name="connsiteX826" fmla="*/ 5816620 w 12192000"/>
              <a:gd name="connsiteY826" fmla="*/ 3264359 h 6871139"/>
              <a:gd name="connsiteX827" fmla="*/ 5843632 w 12192000"/>
              <a:gd name="connsiteY827" fmla="*/ 3376702 h 6871139"/>
              <a:gd name="connsiteX828" fmla="*/ 5767213 w 12192000"/>
              <a:gd name="connsiteY828" fmla="*/ 3399178 h 6871139"/>
              <a:gd name="connsiteX829" fmla="*/ 5818159 w 12192000"/>
              <a:gd name="connsiteY829" fmla="*/ 3445611 h 6871139"/>
              <a:gd name="connsiteX830" fmla="*/ 5672823 w 12192000"/>
              <a:gd name="connsiteY830" fmla="*/ 3445611 h 6871139"/>
              <a:gd name="connsiteX831" fmla="*/ 5557470 w 12192000"/>
              <a:gd name="connsiteY831" fmla="*/ 3560985 h 6871139"/>
              <a:gd name="connsiteX832" fmla="*/ 5738765 w 12192000"/>
              <a:gd name="connsiteY832" fmla="*/ 3560985 h 6871139"/>
              <a:gd name="connsiteX833" fmla="*/ 5808865 w 12192000"/>
              <a:gd name="connsiteY833" fmla="*/ 3589482 h 6871139"/>
              <a:gd name="connsiteX834" fmla="*/ 5645564 w 12192000"/>
              <a:gd name="connsiteY834" fmla="*/ 3614956 h 6871139"/>
              <a:gd name="connsiteX835" fmla="*/ 5537694 w 12192000"/>
              <a:gd name="connsiteY835" fmla="*/ 3607472 h 6871139"/>
              <a:gd name="connsiteX836" fmla="*/ 5536183 w 12192000"/>
              <a:gd name="connsiteY836" fmla="*/ 3668897 h 6871139"/>
              <a:gd name="connsiteX837" fmla="*/ 5498740 w 12192000"/>
              <a:gd name="connsiteY837" fmla="*/ 3722925 h 6871139"/>
              <a:gd name="connsiteX838" fmla="*/ 5690542 w 12192000"/>
              <a:gd name="connsiteY838" fmla="*/ 3698963 h 6871139"/>
              <a:gd name="connsiteX839" fmla="*/ 5777423 w 12192000"/>
              <a:gd name="connsiteY839" fmla="*/ 3743913 h 6871139"/>
              <a:gd name="connsiteX840" fmla="*/ 5642595 w 12192000"/>
              <a:gd name="connsiteY840" fmla="*/ 3761875 h 6871139"/>
              <a:gd name="connsiteX841" fmla="*/ 5492797 w 12192000"/>
              <a:gd name="connsiteY841" fmla="*/ 3799235 h 6871139"/>
              <a:gd name="connsiteX842" fmla="*/ 5668096 w 12192000"/>
              <a:gd name="connsiteY842" fmla="*/ 3856147 h 6871139"/>
              <a:gd name="connsiteX843" fmla="*/ 5714534 w 12192000"/>
              <a:gd name="connsiteY843" fmla="*/ 3910174 h 6871139"/>
              <a:gd name="connsiteX844" fmla="*/ 5581190 w 12192000"/>
              <a:gd name="connsiteY844" fmla="*/ 3935647 h 6871139"/>
              <a:gd name="connsiteX845" fmla="*/ 5437365 w 12192000"/>
              <a:gd name="connsiteY845" fmla="*/ 3884700 h 6871139"/>
              <a:gd name="connsiteX846" fmla="*/ 5455355 w 12192000"/>
              <a:gd name="connsiteY846" fmla="*/ 3964091 h 6871139"/>
              <a:gd name="connsiteX847" fmla="*/ 5614147 w 12192000"/>
              <a:gd name="connsiteY847" fmla="*/ 3994046 h 6871139"/>
              <a:gd name="connsiteX848" fmla="*/ 5711534 w 12192000"/>
              <a:gd name="connsiteY848" fmla="*/ 3994046 h 6871139"/>
              <a:gd name="connsiteX849" fmla="*/ 5638055 w 12192000"/>
              <a:gd name="connsiteY849" fmla="*/ 4009094 h 6871139"/>
              <a:gd name="connsiteX850" fmla="*/ 5468753 w 12192000"/>
              <a:gd name="connsiteY850" fmla="*/ 3991129 h 6871139"/>
              <a:gd name="connsiteX851" fmla="*/ 5492715 w 12192000"/>
              <a:gd name="connsiteY851" fmla="*/ 4063036 h 6871139"/>
              <a:gd name="connsiteX852" fmla="*/ 5501710 w 12192000"/>
              <a:gd name="connsiteY852" fmla="*/ 4181380 h 6871139"/>
              <a:gd name="connsiteX853" fmla="*/ 5527187 w 12192000"/>
              <a:gd name="connsiteY853" fmla="*/ 4116953 h 6871139"/>
              <a:gd name="connsiteX854" fmla="*/ 5615577 w 12192000"/>
              <a:gd name="connsiteY854" fmla="*/ 4215821 h 6871139"/>
              <a:gd name="connsiteX855" fmla="*/ 5714451 w 12192000"/>
              <a:gd name="connsiteY855" fmla="*/ 4310203 h 6871139"/>
              <a:gd name="connsiteX856" fmla="*/ 5593101 w 12192000"/>
              <a:gd name="connsiteY856" fmla="*/ 4347670 h 6871139"/>
              <a:gd name="connsiteX857" fmla="*/ 5739925 w 12192000"/>
              <a:gd name="connsiteY857" fmla="*/ 4337188 h 6871139"/>
              <a:gd name="connsiteX858" fmla="*/ 5569140 w 12192000"/>
              <a:gd name="connsiteY858" fmla="*/ 4377706 h 6871139"/>
              <a:gd name="connsiteX859" fmla="*/ 5552661 w 12192000"/>
              <a:gd name="connsiteY859" fmla="*/ 4433135 h 6871139"/>
              <a:gd name="connsiteX860" fmla="*/ 5662017 w 12192000"/>
              <a:gd name="connsiteY860" fmla="*/ 4415173 h 6871139"/>
              <a:gd name="connsiteX861" fmla="*/ 5573625 w 12192000"/>
              <a:gd name="connsiteY861" fmla="*/ 4460092 h 6871139"/>
              <a:gd name="connsiteX862" fmla="*/ 5578110 w 12192000"/>
              <a:gd name="connsiteY862" fmla="*/ 4518522 h 6871139"/>
              <a:gd name="connsiteX863" fmla="*/ 5648537 w 12192000"/>
              <a:gd name="connsiteY863" fmla="*/ 4488564 h 6871139"/>
              <a:gd name="connsiteX864" fmla="*/ 5617063 w 12192000"/>
              <a:gd name="connsiteY864" fmla="*/ 4518305 h 6871139"/>
              <a:gd name="connsiteX865" fmla="*/ 5703969 w 12192000"/>
              <a:gd name="connsiteY865" fmla="*/ 4552774 h 6871139"/>
              <a:gd name="connsiteX866" fmla="*/ 5633542 w 12192000"/>
              <a:gd name="connsiteY866" fmla="*/ 4552774 h 6871139"/>
              <a:gd name="connsiteX867" fmla="*/ 5605095 w 12192000"/>
              <a:gd name="connsiteY867" fmla="*/ 4546777 h 6871139"/>
              <a:gd name="connsiteX868" fmla="*/ 5605095 w 12192000"/>
              <a:gd name="connsiteY868" fmla="*/ 4594722 h 6871139"/>
              <a:gd name="connsiteX869" fmla="*/ 5680007 w 12192000"/>
              <a:gd name="connsiteY869" fmla="*/ 4644158 h 6871139"/>
              <a:gd name="connsiteX870" fmla="*/ 5600586 w 12192000"/>
              <a:gd name="connsiteY870" fmla="*/ 4644158 h 6871139"/>
              <a:gd name="connsiteX871" fmla="*/ 5618578 w 12192000"/>
              <a:gd name="connsiteY871" fmla="*/ 4681596 h 6871139"/>
              <a:gd name="connsiteX872" fmla="*/ 5632084 w 12192000"/>
              <a:gd name="connsiteY872" fmla="*/ 4716065 h 6871139"/>
              <a:gd name="connsiteX873" fmla="*/ 5618578 w 12192000"/>
              <a:gd name="connsiteY873" fmla="*/ 4723545 h 6871139"/>
              <a:gd name="connsiteX874" fmla="*/ 5627573 w 12192000"/>
              <a:gd name="connsiteY874" fmla="*/ 4810447 h 6871139"/>
              <a:gd name="connsiteX875" fmla="*/ 5685979 w 12192000"/>
              <a:gd name="connsiteY875" fmla="*/ 4888351 h 6871139"/>
              <a:gd name="connsiteX876" fmla="*/ 5639538 w 12192000"/>
              <a:gd name="connsiteY876" fmla="*/ 4888351 h 6871139"/>
              <a:gd name="connsiteX877" fmla="*/ 5660530 w 12192000"/>
              <a:gd name="connsiteY877" fmla="*/ 4945266 h 6871139"/>
              <a:gd name="connsiteX878" fmla="*/ 5691976 w 12192000"/>
              <a:gd name="connsiteY878" fmla="*/ 5015686 h 6871139"/>
              <a:gd name="connsiteX879" fmla="*/ 5660530 w 12192000"/>
              <a:gd name="connsiteY879" fmla="*/ 4997750 h 6871139"/>
              <a:gd name="connsiteX880" fmla="*/ 5699484 w 12192000"/>
              <a:gd name="connsiteY880" fmla="*/ 5039702 h 6871139"/>
              <a:gd name="connsiteX881" fmla="*/ 5742923 w 12192000"/>
              <a:gd name="connsiteY881" fmla="*/ 5219467 h 6871139"/>
              <a:gd name="connsiteX882" fmla="*/ 5942183 w 12192000"/>
              <a:gd name="connsiteY882" fmla="*/ 5553558 h 6871139"/>
              <a:gd name="connsiteX883" fmla="*/ 5970655 w 12192000"/>
              <a:gd name="connsiteY883" fmla="*/ 5629843 h 6871139"/>
              <a:gd name="connsiteX884" fmla="*/ 6017096 w 12192000"/>
              <a:gd name="connsiteY884" fmla="*/ 5670362 h 6871139"/>
              <a:gd name="connsiteX885" fmla="*/ 5984135 w 12192000"/>
              <a:gd name="connsiteY885" fmla="*/ 5670362 h 6871139"/>
              <a:gd name="connsiteX886" fmla="*/ 6018579 w 12192000"/>
              <a:gd name="connsiteY886" fmla="*/ 5716824 h 6871139"/>
              <a:gd name="connsiteX887" fmla="*/ 6047054 w 12192000"/>
              <a:gd name="connsiteY887" fmla="*/ 5752775 h 6871139"/>
              <a:gd name="connsiteX888" fmla="*/ 6000615 w 12192000"/>
              <a:gd name="connsiteY888" fmla="*/ 5755774 h 6871139"/>
              <a:gd name="connsiteX889" fmla="*/ 6036573 w 12192000"/>
              <a:gd name="connsiteY889" fmla="*/ 5803694 h 6871139"/>
              <a:gd name="connsiteX890" fmla="*/ 6078525 w 12192000"/>
              <a:gd name="connsiteY890" fmla="*/ 5826169 h 6871139"/>
              <a:gd name="connsiteX891" fmla="*/ 6038002 w 12192000"/>
              <a:gd name="connsiteY891" fmla="*/ 5857639 h 6871139"/>
              <a:gd name="connsiteX892" fmla="*/ 6094950 w 12192000"/>
              <a:gd name="connsiteY892" fmla="*/ 5890593 h 6871139"/>
              <a:gd name="connsiteX893" fmla="*/ 6090440 w 12192000"/>
              <a:gd name="connsiteY893" fmla="*/ 5929546 h 6871139"/>
              <a:gd name="connsiteX894" fmla="*/ 6084416 w 12192000"/>
              <a:gd name="connsiteY894" fmla="*/ 5972900 h 6871139"/>
              <a:gd name="connsiteX895" fmla="*/ 6033464 w 12192000"/>
              <a:gd name="connsiteY895" fmla="*/ 6011853 h 6871139"/>
              <a:gd name="connsiteX896" fmla="*/ 6010990 w 12192000"/>
              <a:gd name="connsiteY896" fmla="*/ 6058287 h 6871139"/>
              <a:gd name="connsiteX897" fmla="*/ 6070934 w 12192000"/>
              <a:gd name="connsiteY897" fmla="*/ 6004263 h 6871139"/>
              <a:gd name="connsiteX898" fmla="*/ 6124962 w 12192000"/>
              <a:gd name="connsiteY898" fmla="*/ 5986273 h 6871139"/>
              <a:gd name="connsiteX899" fmla="*/ 6130962 w 12192000"/>
              <a:gd name="connsiteY899" fmla="*/ 6013283 h 6871139"/>
              <a:gd name="connsiteX900" fmla="*/ 6169915 w 12192000"/>
              <a:gd name="connsiteY900" fmla="*/ 5978815 h 6871139"/>
              <a:gd name="connsiteX901" fmla="*/ 6211867 w 12192000"/>
              <a:gd name="connsiteY901" fmla="*/ 6010285 h 6871139"/>
              <a:gd name="connsiteX902" fmla="*/ 6118965 w 12192000"/>
              <a:gd name="connsiteY902" fmla="*/ 6031248 h 6871139"/>
              <a:gd name="connsiteX903" fmla="*/ 6048566 w 12192000"/>
              <a:gd name="connsiteY903" fmla="*/ 6079193 h 6871139"/>
              <a:gd name="connsiteX904" fmla="*/ 6109970 w 12192000"/>
              <a:gd name="connsiteY904" fmla="*/ 6068715 h 6871139"/>
              <a:gd name="connsiteX905" fmla="*/ 6118965 w 12192000"/>
              <a:gd name="connsiteY905" fmla="*/ 6107665 h 6871139"/>
              <a:gd name="connsiteX906" fmla="*/ 6157923 w 12192000"/>
              <a:gd name="connsiteY906" fmla="*/ 6107665 h 6871139"/>
              <a:gd name="connsiteX907" fmla="*/ 6216354 w 12192000"/>
              <a:gd name="connsiteY907" fmla="*/ 6107665 h 6871139"/>
              <a:gd name="connsiteX908" fmla="*/ 6217839 w 12192000"/>
              <a:gd name="connsiteY908" fmla="*/ 6151100 h 6871139"/>
              <a:gd name="connsiteX909" fmla="*/ 6129447 w 12192000"/>
              <a:gd name="connsiteY909" fmla="*/ 6151100 h 6871139"/>
              <a:gd name="connsiteX910" fmla="*/ 6241826 w 12192000"/>
              <a:gd name="connsiteY910" fmla="*/ 6214012 h 6871139"/>
              <a:gd name="connsiteX911" fmla="*/ 6159434 w 12192000"/>
              <a:gd name="connsiteY911" fmla="*/ 6188542 h 6871139"/>
              <a:gd name="connsiteX912" fmla="*/ 6177400 w 12192000"/>
              <a:gd name="connsiteY912" fmla="*/ 6214012 h 6871139"/>
              <a:gd name="connsiteX913" fmla="*/ 6096490 w 12192000"/>
              <a:gd name="connsiteY913" fmla="*/ 6190054 h 6871139"/>
              <a:gd name="connsiteX914" fmla="*/ 6165402 w 12192000"/>
              <a:gd name="connsiteY914" fmla="*/ 6240973 h 6871139"/>
              <a:gd name="connsiteX915" fmla="*/ 6103998 w 12192000"/>
              <a:gd name="connsiteY915" fmla="*/ 6233489 h 6871139"/>
              <a:gd name="connsiteX916" fmla="*/ 5975140 w 12192000"/>
              <a:gd name="connsiteY916" fmla="*/ 6233489 h 6871139"/>
              <a:gd name="connsiteX917" fmla="*/ 5918221 w 12192000"/>
              <a:gd name="connsiteY917" fmla="*/ 6299400 h 6871139"/>
              <a:gd name="connsiteX918" fmla="*/ 5894231 w 12192000"/>
              <a:gd name="connsiteY918" fmla="*/ 6288946 h 6871139"/>
              <a:gd name="connsiteX919" fmla="*/ 5912225 w 12192000"/>
              <a:gd name="connsiteY919" fmla="*/ 6321903 h 6871139"/>
              <a:gd name="connsiteX920" fmla="*/ 5942183 w 12192000"/>
              <a:gd name="connsiteY920" fmla="*/ 6345890 h 6871139"/>
              <a:gd name="connsiteX921" fmla="*/ 5964658 w 12192000"/>
              <a:gd name="connsiteY921" fmla="*/ 6314420 h 6871139"/>
              <a:gd name="connsiteX922" fmla="*/ 5991672 w 12192000"/>
              <a:gd name="connsiteY922" fmla="*/ 6336895 h 6871139"/>
              <a:gd name="connsiteX923" fmla="*/ 6033629 w 12192000"/>
              <a:gd name="connsiteY923" fmla="*/ 6345890 h 6871139"/>
              <a:gd name="connsiteX924" fmla="*/ 6078578 w 12192000"/>
              <a:gd name="connsiteY924" fmla="*/ 6309935 h 6871139"/>
              <a:gd name="connsiteX925" fmla="*/ 6060588 w 12192000"/>
              <a:gd name="connsiteY925" fmla="*/ 6345890 h 6871139"/>
              <a:gd name="connsiteX926" fmla="*/ 6101110 w 12192000"/>
              <a:gd name="connsiteY926" fmla="*/ 6345890 h 6871139"/>
              <a:gd name="connsiteX927" fmla="*/ 6119075 w 12192000"/>
              <a:gd name="connsiteY927" fmla="*/ 6329412 h 6871139"/>
              <a:gd name="connsiteX928" fmla="*/ 6131069 w 12192000"/>
              <a:gd name="connsiteY928" fmla="*/ 6351022 h 6871139"/>
              <a:gd name="connsiteX929" fmla="*/ 6173021 w 12192000"/>
              <a:gd name="connsiteY929" fmla="*/ 6351022 h 6871139"/>
              <a:gd name="connsiteX930" fmla="*/ 6247933 w 12192000"/>
              <a:gd name="connsiteY930" fmla="*/ 6296376 h 6871139"/>
              <a:gd name="connsiteX931" fmla="*/ 6249420 w 12192000"/>
              <a:gd name="connsiteY931" fmla="*/ 6326360 h 6871139"/>
              <a:gd name="connsiteX932" fmla="*/ 6270408 w 12192000"/>
              <a:gd name="connsiteY932" fmla="*/ 6311368 h 6871139"/>
              <a:gd name="connsiteX933" fmla="*/ 6282377 w 12192000"/>
              <a:gd name="connsiteY933" fmla="*/ 6330841 h 6871139"/>
              <a:gd name="connsiteX934" fmla="*/ 6322899 w 12192000"/>
              <a:gd name="connsiteY934" fmla="*/ 6303831 h 6871139"/>
              <a:gd name="connsiteX935" fmla="*/ 6343862 w 12192000"/>
              <a:gd name="connsiteY935" fmla="*/ 6275359 h 6871139"/>
              <a:gd name="connsiteX936" fmla="*/ 6364851 w 12192000"/>
              <a:gd name="connsiteY936" fmla="*/ 6318795 h 6871139"/>
              <a:gd name="connsiteX937" fmla="*/ 6391864 w 12192000"/>
              <a:gd name="connsiteY937" fmla="*/ 6296319 h 6871139"/>
              <a:gd name="connsiteX938" fmla="*/ 6444302 w 12192000"/>
              <a:gd name="connsiteY938" fmla="*/ 6300833 h 6871139"/>
              <a:gd name="connsiteX939" fmla="*/ 6505731 w 12192000"/>
              <a:gd name="connsiteY939" fmla="*/ 6291838 h 6871139"/>
              <a:gd name="connsiteX940" fmla="*/ 6541689 w 12192000"/>
              <a:gd name="connsiteY940" fmla="*/ 6245401 h 6871139"/>
              <a:gd name="connsiteX941" fmla="*/ 6547686 w 12192000"/>
              <a:gd name="connsiteY941" fmla="*/ 6146537 h 6871139"/>
              <a:gd name="connsiteX942" fmla="*/ 6529693 w 12192000"/>
              <a:gd name="connsiteY942" fmla="*/ 6034165 h 6871139"/>
              <a:gd name="connsiteX943" fmla="*/ 6516888 w 12192000"/>
              <a:gd name="connsiteY943" fmla="*/ 5957773 h 6871139"/>
              <a:gd name="connsiteX944" fmla="*/ 6504219 w 12192000"/>
              <a:gd name="connsiteY944" fmla="*/ 5902344 h 6871139"/>
              <a:gd name="connsiteX945" fmla="*/ 6493737 w 12192000"/>
              <a:gd name="connsiteY945" fmla="*/ 5848317 h 6871139"/>
              <a:gd name="connsiteX946" fmla="*/ 6454784 w 12192000"/>
              <a:gd name="connsiteY946" fmla="*/ 5797373 h 6871139"/>
              <a:gd name="connsiteX947" fmla="*/ 6450299 w 12192000"/>
              <a:gd name="connsiteY947" fmla="*/ 5738971 h 6871139"/>
              <a:gd name="connsiteX948" fmla="*/ 6441303 w 12192000"/>
              <a:gd name="connsiteY948" fmla="*/ 5692509 h 6871139"/>
              <a:gd name="connsiteX949" fmla="*/ 6408343 w 12192000"/>
              <a:gd name="connsiteY949" fmla="*/ 5637081 h 6871139"/>
              <a:gd name="connsiteX950" fmla="*/ 6375386 w 12192000"/>
              <a:gd name="connsiteY950" fmla="*/ 5584651 h 6871139"/>
              <a:gd name="connsiteX951" fmla="*/ 6340917 w 12192000"/>
              <a:gd name="connsiteY951" fmla="*/ 5539729 h 6871139"/>
              <a:gd name="connsiteX952" fmla="*/ 6319954 w 12192000"/>
              <a:gd name="connsiteY952" fmla="*/ 5535219 h 6871139"/>
              <a:gd name="connsiteX953" fmla="*/ 6319954 w 12192000"/>
              <a:gd name="connsiteY953" fmla="*/ 5505584 h 6871139"/>
              <a:gd name="connsiteX954" fmla="*/ 6297479 w 12192000"/>
              <a:gd name="connsiteY954" fmla="*/ 5345291 h 6871139"/>
              <a:gd name="connsiteX955" fmla="*/ 6288480 w 12192000"/>
              <a:gd name="connsiteY955" fmla="*/ 5198479 h 6871139"/>
              <a:gd name="connsiteX956" fmla="*/ 6453268 w 12192000"/>
              <a:gd name="connsiteY956" fmla="*/ 5183487 h 6871139"/>
              <a:gd name="connsiteX957" fmla="*/ 6555141 w 12192000"/>
              <a:gd name="connsiteY957" fmla="*/ 5122062 h 6871139"/>
              <a:gd name="connsiteX958" fmla="*/ 6619302 w 12192000"/>
              <a:gd name="connsiteY958" fmla="*/ 5074113 h 6871139"/>
              <a:gd name="connsiteX959" fmla="*/ 6838117 w 12192000"/>
              <a:gd name="connsiteY959" fmla="*/ 4999208 h 6871139"/>
              <a:gd name="connsiteX960" fmla="*/ 6942988 w 12192000"/>
              <a:gd name="connsiteY960" fmla="*/ 5062120 h 6871139"/>
              <a:gd name="connsiteX961" fmla="*/ 7095808 w 12192000"/>
              <a:gd name="connsiteY961" fmla="*/ 5080085 h 6871139"/>
              <a:gd name="connsiteX962" fmla="*/ 7158727 w 12192000"/>
              <a:gd name="connsiteY962" fmla="*/ 5047128 h 6871139"/>
              <a:gd name="connsiteX963" fmla="*/ 7143732 w 12192000"/>
              <a:gd name="connsiteY963" fmla="*/ 5074142 h 6871139"/>
              <a:gd name="connsiteX964" fmla="*/ 7166207 w 12192000"/>
              <a:gd name="connsiteY964" fmla="*/ 5116065 h 6871139"/>
              <a:gd name="connsiteX965" fmla="*/ 7191684 w 12192000"/>
              <a:gd name="connsiteY965" fmla="*/ 5162527 h 6871139"/>
              <a:gd name="connsiteX966" fmla="*/ 7145247 w 12192000"/>
              <a:gd name="connsiteY966" fmla="*/ 5156531 h 6871139"/>
              <a:gd name="connsiteX967" fmla="*/ 7196169 w 12192000"/>
              <a:gd name="connsiteY967" fmla="*/ 5213446 h 6871139"/>
              <a:gd name="connsiteX968" fmla="*/ 7248631 w 12192000"/>
              <a:gd name="connsiteY968" fmla="*/ 5253964 h 6871139"/>
              <a:gd name="connsiteX969" fmla="*/ 7283075 w 12192000"/>
              <a:gd name="connsiteY969" fmla="*/ 5333351 h 6871139"/>
              <a:gd name="connsiteX970" fmla="*/ 7332510 w 12192000"/>
              <a:gd name="connsiteY970" fmla="*/ 5438215 h 6871139"/>
              <a:gd name="connsiteX971" fmla="*/ 7363981 w 12192000"/>
              <a:gd name="connsiteY971" fmla="*/ 5508636 h 6871139"/>
              <a:gd name="connsiteX972" fmla="*/ 7345990 w 12192000"/>
              <a:gd name="connsiteY972" fmla="*/ 5543079 h 6871139"/>
              <a:gd name="connsiteX973" fmla="*/ 7359499 w 12192000"/>
              <a:gd name="connsiteY973" fmla="*/ 5570089 h 6871139"/>
              <a:gd name="connsiteX974" fmla="*/ 7398453 w 12192000"/>
              <a:gd name="connsiteY974" fmla="*/ 5582058 h 6871139"/>
              <a:gd name="connsiteX975" fmla="*/ 7364009 w 12192000"/>
              <a:gd name="connsiteY975" fmla="*/ 5586568 h 6871139"/>
              <a:gd name="connsiteX976" fmla="*/ 7367007 w 12192000"/>
              <a:gd name="connsiteY976" fmla="*/ 5630003 h 6871139"/>
              <a:gd name="connsiteX977" fmla="*/ 7429923 w 12192000"/>
              <a:gd name="connsiteY977" fmla="*/ 5701910 h 6871139"/>
              <a:gd name="connsiteX978" fmla="*/ 7390969 w 12192000"/>
              <a:gd name="connsiteY978" fmla="*/ 5700427 h 6871139"/>
              <a:gd name="connsiteX979" fmla="*/ 7477875 w 12192000"/>
              <a:gd name="connsiteY979" fmla="*/ 5788812 h 6871139"/>
              <a:gd name="connsiteX980" fmla="*/ 7642663 w 12192000"/>
              <a:gd name="connsiteY980" fmla="*/ 5761799 h 6871139"/>
              <a:gd name="connsiteX981" fmla="*/ 7728054 w 12192000"/>
              <a:gd name="connsiteY981" fmla="*/ 5620983 h 6871139"/>
              <a:gd name="connsiteX982" fmla="*/ 7725084 w 12192000"/>
              <a:gd name="connsiteY982" fmla="*/ 5529599 h 6871139"/>
              <a:gd name="connsiteX983" fmla="*/ 7708606 w 12192000"/>
              <a:gd name="connsiteY983" fmla="*/ 5376790 h 6871139"/>
              <a:gd name="connsiteX984" fmla="*/ 7624698 w 12192000"/>
              <a:gd name="connsiteY984" fmla="*/ 5182057 h 6871139"/>
              <a:gd name="connsiteX985" fmla="*/ 7563266 w 12192000"/>
              <a:gd name="connsiteY985" fmla="*/ 5038243 h 6871139"/>
              <a:gd name="connsiteX986" fmla="*/ 7545276 w 12192000"/>
              <a:gd name="connsiteY986" fmla="*/ 4982811 h 6871139"/>
              <a:gd name="connsiteX987" fmla="*/ 7533307 w 12192000"/>
              <a:gd name="connsiteY987" fmla="*/ 5051720 h 6871139"/>
              <a:gd name="connsiteX988" fmla="*/ 7497352 w 12192000"/>
              <a:gd name="connsiteY988" fmla="*/ 4906394 h 6871139"/>
              <a:gd name="connsiteX989" fmla="*/ 7446401 w 12192000"/>
              <a:gd name="connsiteY989" fmla="*/ 4821007 h 6871139"/>
              <a:gd name="connsiteX990" fmla="*/ 7452402 w 12192000"/>
              <a:gd name="connsiteY990" fmla="*/ 4852477 h 6871139"/>
              <a:gd name="connsiteX991" fmla="*/ 7405961 w 12192000"/>
              <a:gd name="connsiteY991" fmla="*/ 4818009 h 6871139"/>
              <a:gd name="connsiteX992" fmla="*/ 7396966 w 12192000"/>
              <a:gd name="connsiteY992" fmla="*/ 4719145 h 6871139"/>
              <a:gd name="connsiteX993" fmla="*/ 7540791 w 12192000"/>
              <a:gd name="connsiteY993" fmla="*/ 4594886 h 6871139"/>
              <a:gd name="connsiteX994" fmla="*/ 7777518 w 12192000"/>
              <a:gd name="connsiteY994" fmla="*/ 4433082 h 6871139"/>
              <a:gd name="connsiteX995" fmla="*/ 7912348 w 12192000"/>
              <a:gd name="connsiteY995" fmla="*/ 4320738 h 6871139"/>
              <a:gd name="connsiteX996" fmla="*/ 8066654 w 12192000"/>
              <a:gd name="connsiteY996" fmla="*/ 4175409 h 6871139"/>
              <a:gd name="connsiteX997" fmla="*/ 8101126 w 12192000"/>
              <a:gd name="connsiteY997" fmla="*/ 4134890 h 6871139"/>
              <a:gd name="connsiteX998" fmla="*/ 8249436 w 12192000"/>
              <a:gd name="connsiteY998" fmla="*/ 4262226 h 6871139"/>
              <a:gd name="connsiteX999" fmla="*/ 8397771 w 12192000"/>
              <a:gd name="connsiteY999" fmla="*/ 4391048 h 6871139"/>
              <a:gd name="connsiteX1000" fmla="*/ 8555076 w 12192000"/>
              <a:gd name="connsiteY1000" fmla="*/ 4470467 h 6871139"/>
              <a:gd name="connsiteX1001" fmla="*/ 8727376 w 12192000"/>
              <a:gd name="connsiteY1001" fmla="*/ 4522897 h 6871139"/>
              <a:gd name="connsiteX1002" fmla="*/ 8630124 w 12192000"/>
              <a:gd name="connsiteY1002" fmla="*/ 4543861 h 6871139"/>
              <a:gd name="connsiteX1003" fmla="*/ 8492349 w 12192000"/>
              <a:gd name="connsiteY1003" fmla="*/ 4560335 h 6871139"/>
              <a:gd name="connsiteX1004" fmla="*/ 8264617 w 12192000"/>
              <a:gd name="connsiteY1004" fmla="*/ 4617279 h 6871139"/>
              <a:gd name="connsiteX1005" fmla="*/ 8014409 w 12192000"/>
              <a:gd name="connsiteY1005" fmla="*/ 4731110 h 6871139"/>
              <a:gd name="connsiteX1006" fmla="*/ 7869098 w 12192000"/>
              <a:gd name="connsiteY1006" fmla="*/ 4894426 h 6871139"/>
              <a:gd name="connsiteX1007" fmla="*/ 7875094 w 12192000"/>
              <a:gd name="connsiteY1007" fmla="*/ 5015768 h 6871139"/>
              <a:gd name="connsiteX1008" fmla="*/ 7857104 w 12192000"/>
              <a:gd name="connsiteY1008" fmla="*/ 5075682 h 6871139"/>
              <a:gd name="connsiteX1009" fmla="*/ 7840626 w 12192000"/>
              <a:gd name="connsiteY1009" fmla="*/ 5053207 h 6871139"/>
              <a:gd name="connsiteX1010" fmla="*/ 7855617 w 12192000"/>
              <a:gd name="connsiteY1010" fmla="*/ 5163957 h 6871139"/>
              <a:gd name="connsiteX1011" fmla="*/ 7912536 w 12192000"/>
              <a:gd name="connsiteY1011" fmla="*/ 5252343 h 6871139"/>
              <a:gd name="connsiteX1012" fmla="*/ 7984450 w 12192000"/>
              <a:gd name="connsiteY1012" fmla="*/ 5327248 h 6871139"/>
              <a:gd name="connsiteX1013" fmla="*/ 8045879 w 12192000"/>
              <a:gd name="connsiteY1013" fmla="*/ 5442619 h 6871139"/>
              <a:gd name="connsiteX1014" fmla="*/ 8104313 w 12192000"/>
              <a:gd name="connsiteY1014" fmla="*/ 5537001 h 6871139"/>
              <a:gd name="connsiteX1015" fmla="*/ 8137270 w 12192000"/>
              <a:gd name="connsiteY1015" fmla="*/ 5554962 h 6871139"/>
              <a:gd name="connsiteX1016" fmla="*/ 8303574 w 12192000"/>
              <a:gd name="connsiteY1016" fmla="*/ 5742215 h 6871139"/>
              <a:gd name="connsiteX1017" fmla="*/ 8514824 w 12192000"/>
              <a:gd name="connsiteY1017" fmla="*/ 5984921 h 6871139"/>
              <a:gd name="connsiteX1018" fmla="*/ 8652598 w 12192000"/>
              <a:gd name="connsiteY1018" fmla="*/ 6157207 h 6871139"/>
              <a:gd name="connsiteX1019" fmla="*/ 8667566 w 12192000"/>
              <a:gd name="connsiteY1019" fmla="*/ 6203641 h 6871139"/>
              <a:gd name="connsiteX1020" fmla="*/ 8679559 w 12192000"/>
              <a:gd name="connsiteY1020" fmla="*/ 6248591 h 6871139"/>
              <a:gd name="connsiteX1021" fmla="*/ 8696037 w 12192000"/>
              <a:gd name="connsiteY1021" fmla="*/ 6280033 h 6871139"/>
              <a:gd name="connsiteX1022" fmla="*/ 8649600 w 12192000"/>
              <a:gd name="connsiteY1022" fmla="*/ 6318983 h 6871139"/>
              <a:gd name="connsiteX1023" fmla="*/ 8637607 w 12192000"/>
              <a:gd name="connsiteY1023" fmla="*/ 6351158 h 6871139"/>
              <a:gd name="connsiteX1024" fmla="*/ 8694550 w 12192000"/>
              <a:gd name="connsiteY1024" fmla="*/ 6320498 h 6871139"/>
              <a:gd name="connsiteX1025" fmla="*/ 8748581 w 12192000"/>
              <a:gd name="connsiteY1025" fmla="*/ 6365445 h 6871139"/>
              <a:gd name="connsiteX1026" fmla="*/ 8700658 w 12192000"/>
              <a:gd name="connsiteY1026" fmla="*/ 6381924 h 6871139"/>
              <a:gd name="connsiteX1027" fmla="*/ 8655707 w 12192000"/>
              <a:gd name="connsiteY1027" fmla="*/ 6422442 h 6871139"/>
              <a:gd name="connsiteX1028" fmla="*/ 8669212 w 12192000"/>
              <a:gd name="connsiteY1028" fmla="*/ 6464391 h 6871139"/>
              <a:gd name="connsiteX1029" fmla="*/ 8645250 w 12192000"/>
              <a:gd name="connsiteY1029" fmla="*/ 6464391 h 6871139"/>
              <a:gd name="connsiteX1030" fmla="*/ 8628772 w 12192000"/>
              <a:gd name="connsiteY1030" fmla="*/ 6503344 h 6871139"/>
              <a:gd name="connsiteX1031" fmla="*/ 8603298 w 12192000"/>
              <a:gd name="connsiteY1031" fmla="*/ 6479357 h 6871139"/>
              <a:gd name="connsiteX1032" fmla="*/ 8576285 w 12192000"/>
              <a:gd name="connsiteY1032" fmla="*/ 6495861 h 6871139"/>
              <a:gd name="connsiteX1033" fmla="*/ 8588278 w 12192000"/>
              <a:gd name="connsiteY1033" fmla="*/ 6470387 h 6871139"/>
              <a:gd name="connsiteX1034" fmla="*/ 8504370 w 12192000"/>
              <a:gd name="connsiteY1034" fmla="*/ 6519823 h 6871139"/>
              <a:gd name="connsiteX1035" fmla="*/ 8423490 w 12192000"/>
              <a:gd name="connsiteY1035" fmla="*/ 6554263 h 6871139"/>
              <a:gd name="connsiteX1036" fmla="*/ 8464012 w 12192000"/>
              <a:gd name="connsiteY1036" fmla="*/ 6554263 h 6871139"/>
              <a:gd name="connsiteX1037" fmla="*/ 8428053 w 12192000"/>
              <a:gd name="connsiteY1037" fmla="*/ 6570741 h 6871139"/>
              <a:gd name="connsiteX1038" fmla="*/ 8338149 w 12192000"/>
              <a:gd name="connsiteY1038" fmla="*/ 6588731 h 6871139"/>
              <a:gd name="connsiteX1039" fmla="*/ 8431055 w 12192000"/>
              <a:gd name="connsiteY1039" fmla="*/ 6612690 h 6871139"/>
              <a:gd name="connsiteX1040" fmla="*/ 8485082 w 12192000"/>
              <a:gd name="connsiteY1040" fmla="*/ 6602212 h 6871139"/>
              <a:gd name="connsiteX1041" fmla="*/ 8485082 w 12192000"/>
              <a:gd name="connsiteY1041" fmla="*/ 6572253 h 6871139"/>
              <a:gd name="connsiteX1042" fmla="*/ 8522553 w 12192000"/>
              <a:gd name="connsiteY1042" fmla="*/ 6582735 h 6871139"/>
              <a:gd name="connsiteX1043" fmla="*/ 8573500 w 12192000"/>
              <a:gd name="connsiteY1043" fmla="*/ 6528708 h 6871139"/>
              <a:gd name="connsiteX1044" fmla="*/ 8614022 w 12192000"/>
              <a:gd name="connsiteY1044" fmla="*/ 6549671 h 6871139"/>
              <a:gd name="connsiteX1045" fmla="*/ 8609537 w 12192000"/>
              <a:gd name="connsiteY1045" fmla="*/ 6575145 h 6871139"/>
              <a:gd name="connsiteX1046" fmla="*/ 8578067 w 12192000"/>
              <a:gd name="connsiteY1046" fmla="*/ 6579630 h 6871139"/>
              <a:gd name="connsiteX1047" fmla="*/ 8564558 w 12192000"/>
              <a:gd name="connsiteY1047" fmla="*/ 6612718 h 6871139"/>
              <a:gd name="connsiteX1048" fmla="*/ 8603515 w 12192000"/>
              <a:gd name="connsiteY1048" fmla="*/ 6627575 h 6871139"/>
              <a:gd name="connsiteX1049" fmla="*/ 8535976 w 12192000"/>
              <a:gd name="connsiteY1049" fmla="*/ 6650050 h 6871139"/>
              <a:gd name="connsiteX1050" fmla="*/ 8398205 w 12192000"/>
              <a:gd name="connsiteY1050" fmla="*/ 6650050 h 6871139"/>
              <a:gd name="connsiteX1051" fmla="*/ 8291822 w 12192000"/>
              <a:gd name="connsiteY1051" fmla="*/ 6635058 h 6871139"/>
              <a:gd name="connsiteX1052" fmla="*/ 8272342 w 12192000"/>
              <a:gd name="connsiteY1052" fmla="*/ 6608045 h 6871139"/>
              <a:gd name="connsiteX1053" fmla="*/ 8255863 w 12192000"/>
              <a:gd name="connsiteY1053" fmla="*/ 6632007 h 6871139"/>
              <a:gd name="connsiteX1054" fmla="*/ 8258862 w 12192000"/>
              <a:gd name="connsiteY1054" fmla="*/ 6676953 h 6871139"/>
              <a:gd name="connsiteX1055" fmla="*/ 8290335 w 12192000"/>
              <a:gd name="connsiteY1055" fmla="*/ 6685948 h 6871139"/>
              <a:gd name="connsiteX1056" fmla="*/ 8323292 w 12192000"/>
              <a:gd name="connsiteY1056" fmla="*/ 6685948 h 6871139"/>
              <a:gd name="connsiteX1057" fmla="*/ 8357736 w 12192000"/>
              <a:gd name="connsiteY1057" fmla="*/ 6706912 h 6871139"/>
              <a:gd name="connsiteX1058" fmla="*/ 8411763 w 12192000"/>
              <a:gd name="connsiteY1058" fmla="*/ 6735380 h 6871139"/>
              <a:gd name="connsiteX1059" fmla="*/ 8449205 w 12192000"/>
              <a:gd name="connsiteY1059" fmla="*/ 6711422 h 6871139"/>
              <a:gd name="connsiteX1060" fmla="*/ 8464200 w 12192000"/>
              <a:gd name="connsiteY1060" fmla="*/ 6741377 h 6871139"/>
              <a:gd name="connsiteX1061" fmla="*/ 8513636 w 12192000"/>
              <a:gd name="connsiteY1061" fmla="*/ 6741377 h 6871139"/>
              <a:gd name="connsiteX1062" fmla="*/ 8581172 w 12192000"/>
              <a:gd name="connsiteY1062" fmla="*/ 6754885 h 6871139"/>
              <a:gd name="connsiteX1063" fmla="*/ 8633609 w 12192000"/>
              <a:gd name="connsiteY1063" fmla="*/ 6720417 h 6871139"/>
              <a:gd name="connsiteX1064" fmla="*/ 8635092 w 12192000"/>
              <a:gd name="connsiteY1064" fmla="*/ 6700940 h 6871139"/>
              <a:gd name="connsiteX1065" fmla="*/ 8651574 w 12192000"/>
              <a:gd name="connsiteY1065" fmla="*/ 6755938 h 6871139"/>
              <a:gd name="connsiteX1066" fmla="*/ 8696524 w 12192000"/>
              <a:gd name="connsiteY1066" fmla="*/ 6712933 h 6871139"/>
              <a:gd name="connsiteX1067" fmla="*/ 8707006 w 12192000"/>
              <a:gd name="connsiteY1067" fmla="*/ 6747402 h 6871139"/>
              <a:gd name="connsiteX1068" fmla="*/ 8748958 w 12192000"/>
              <a:gd name="connsiteY1068" fmla="*/ 6755938 h 6871139"/>
              <a:gd name="connsiteX1069" fmla="*/ 8801396 w 12192000"/>
              <a:gd name="connsiteY1069" fmla="*/ 6730924 h 6871139"/>
              <a:gd name="connsiteX1070" fmla="*/ 8843348 w 12192000"/>
              <a:gd name="connsiteY1070" fmla="*/ 6706937 h 6871139"/>
              <a:gd name="connsiteX1071" fmla="*/ 8850831 w 12192000"/>
              <a:gd name="connsiteY1071" fmla="*/ 6736895 h 6871139"/>
              <a:gd name="connsiteX1072" fmla="*/ 8892783 w 12192000"/>
              <a:gd name="connsiteY1072" fmla="*/ 6727925 h 6871139"/>
              <a:gd name="connsiteX1073" fmla="*/ 8904780 w 12192000"/>
              <a:gd name="connsiteY1073" fmla="*/ 6748889 h 6871139"/>
              <a:gd name="connsiteX1074" fmla="*/ 8916774 w 12192000"/>
              <a:gd name="connsiteY1074" fmla="*/ 6693457 h 6871139"/>
              <a:gd name="connsiteX1075" fmla="*/ 8957296 w 12192000"/>
              <a:gd name="connsiteY1075" fmla="*/ 6742892 h 6871139"/>
              <a:gd name="connsiteX1076" fmla="*/ 8984309 w 12192000"/>
              <a:gd name="connsiteY1076" fmla="*/ 6702373 h 6871139"/>
              <a:gd name="connsiteX1077" fmla="*/ 9026265 w 12192000"/>
              <a:gd name="connsiteY1077" fmla="*/ 6727843 h 6871139"/>
              <a:gd name="connsiteX1078" fmla="*/ 9062220 w 12192000"/>
              <a:gd name="connsiteY1078" fmla="*/ 6715850 h 6871139"/>
              <a:gd name="connsiteX1079" fmla="*/ 9062220 w 12192000"/>
              <a:gd name="connsiteY1079" fmla="*/ 6741324 h 6871139"/>
              <a:gd name="connsiteX1080" fmla="*/ 9095177 w 12192000"/>
              <a:gd name="connsiteY1080" fmla="*/ 6712852 h 6871139"/>
              <a:gd name="connsiteX1081" fmla="*/ 9122191 w 12192000"/>
              <a:gd name="connsiteY1081" fmla="*/ 6739865 h 6871139"/>
              <a:gd name="connsiteX1082" fmla="*/ 9182112 w 12192000"/>
              <a:gd name="connsiteY1082" fmla="*/ 6729384 h 6871139"/>
              <a:gd name="connsiteX1083" fmla="*/ 9251024 w 12192000"/>
              <a:gd name="connsiteY1083" fmla="*/ 6690433 h 6871139"/>
              <a:gd name="connsiteX1084" fmla="*/ 9261506 w 12192000"/>
              <a:gd name="connsiteY1084" fmla="*/ 6566174 h 6871139"/>
              <a:gd name="connsiteX1085" fmla="*/ 9213582 w 12192000"/>
              <a:gd name="connsiteY1085" fmla="*/ 6411879 h 6871139"/>
              <a:gd name="connsiteX1086" fmla="*/ 9179110 w 12192000"/>
              <a:gd name="connsiteY1086" fmla="*/ 6299506 h 6871139"/>
              <a:gd name="connsiteX1087" fmla="*/ 9107199 w 12192000"/>
              <a:gd name="connsiteY1087" fmla="*/ 6271063 h 6871139"/>
              <a:gd name="connsiteX1088" fmla="*/ 9084724 w 12192000"/>
              <a:gd name="connsiteY1088" fmla="*/ 6263555 h 6871139"/>
              <a:gd name="connsiteX1089" fmla="*/ 8990334 w 12192000"/>
              <a:gd name="connsiteY1089" fmla="*/ 6109259 h 6871139"/>
              <a:gd name="connsiteX1090" fmla="*/ 8834516 w 12192000"/>
              <a:gd name="connsiteY1090" fmla="*/ 5776684 h 6871139"/>
              <a:gd name="connsiteX1091" fmla="*/ 8720675 w 12192000"/>
              <a:gd name="connsiteY1091" fmla="*/ 5498047 h 6871139"/>
              <a:gd name="connsiteX1092" fmla="*/ 8575338 w 12192000"/>
              <a:gd name="connsiteY1092" fmla="*/ 5285296 h 6871139"/>
              <a:gd name="connsiteX1093" fmla="*/ 8567855 w 12192000"/>
              <a:gd name="connsiteY1093" fmla="*/ 5256853 h 6871139"/>
              <a:gd name="connsiteX1094" fmla="*/ 8705630 w 12192000"/>
              <a:gd name="connsiteY1094" fmla="*/ 5265823 h 6871139"/>
              <a:gd name="connsiteX1095" fmla="*/ 9026236 w 12192000"/>
              <a:gd name="connsiteY1095" fmla="*/ 5301774 h 6871139"/>
              <a:gd name="connsiteX1096" fmla="*/ 9513171 w 12192000"/>
              <a:gd name="connsiteY1096" fmla="*/ 5324250 h 6871139"/>
              <a:gd name="connsiteX1097" fmla="*/ 9757357 w 12192000"/>
              <a:gd name="connsiteY1097" fmla="*/ 5265823 h 6871139"/>
              <a:gd name="connsiteX1098" fmla="*/ 10004566 w 12192000"/>
              <a:gd name="connsiteY1098" fmla="*/ 5441107 h 6871139"/>
              <a:gd name="connsiteX1099" fmla="*/ 10239782 w 12192000"/>
              <a:gd name="connsiteY1099" fmla="*/ 5769200 h 6871139"/>
              <a:gd name="connsiteX1100" fmla="*/ 10489990 w 12192000"/>
              <a:gd name="connsiteY1100" fmla="*/ 5995403 h 6871139"/>
              <a:gd name="connsiteX1101" fmla="*/ 10653291 w 12192000"/>
              <a:gd name="connsiteY1101" fmla="*/ 6080787 h 6871139"/>
              <a:gd name="connsiteX1102" fmla="*/ 10746194 w 12192000"/>
              <a:gd name="connsiteY1102" fmla="*/ 6082302 h 6871139"/>
              <a:gd name="connsiteX1103" fmla="*/ 10858548 w 12192000"/>
              <a:gd name="connsiteY1103" fmla="*/ 6103262 h 6871139"/>
              <a:gd name="connsiteX1104" fmla="*/ 11015853 w 12192000"/>
              <a:gd name="connsiteY1104" fmla="*/ 6241026 h 6871139"/>
              <a:gd name="connsiteX1105" fmla="*/ 11222622 w 12192000"/>
              <a:gd name="connsiteY1105" fmla="*/ 6375874 h 6871139"/>
              <a:gd name="connsiteX1106" fmla="*/ 11616626 w 12192000"/>
              <a:gd name="connsiteY1106" fmla="*/ 6495726 h 6871139"/>
              <a:gd name="connsiteX1107" fmla="*/ 11796434 w 12192000"/>
              <a:gd name="connsiteY1107" fmla="*/ 6605075 h 6871139"/>
              <a:gd name="connsiteX1108" fmla="*/ 11832393 w 12192000"/>
              <a:gd name="connsiteY1108" fmla="*/ 6657505 h 6871139"/>
              <a:gd name="connsiteX1109" fmla="*/ 11910275 w 12192000"/>
              <a:gd name="connsiteY1109" fmla="*/ 6714449 h 6871139"/>
              <a:gd name="connsiteX1110" fmla="*/ 11961222 w 12192000"/>
              <a:gd name="connsiteY1110" fmla="*/ 6732410 h 6871139"/>
              <a:gd name="connsiteX1111" fmla="*/ 11983701 w 12192000"/>
              <a:gd name="connsiteY1111" fmla="*/ 6705397 h 6871139"/>
              <a:gd name="connsiteX1112" fmla="*/ 12019656 w 12192000"/>
              <a:gd name="connsiteY1112" fmla="*/ 6735355 h 6871139"/>
              <a:gd name="connsiteX1113" fmla="*/ 12069092 w 12192000"/>
              <a:gd name="connsiteY1113" fmla="*/ 6733869 h 6871139"/>
              <a:gd name="connsiteX1114" fmla="*/ 12084084 w 12192000"/>
              <a:gd name="connsiteY1114" fmla="*/ 6708395 h 6871139"/>
              <a:gd name="connsiteX1115" fmla="*/ 12120042 w 12192000"/>
              <a:gd name="connsiteY1115" fmla="*/ 6744350 h 6871139"/>
              <a:gd name="connsiteX1116" fmla="*/ 12148490 w 12192000"/>
              <a:gd name="connsiteY1116" fmla="*/ 6712880 h 6871139"/>
              <a:gd name="connsiteX1117" fmla="*/ 12173963 w 12192000"/>
              <a:gd name="connsiteY1117" fmla="*/ 6739894 h 6871139"/>
              <a:gd name="connsiteX1118" fmla="*/ 12192000 w 12192000"/>
              <a:gd name="connsiteY1118" fmla="*/ 6734212 h 6871139"/>
              <a:gd name="connsiteX1119" fmla="*/ 12192000 w 12192000"/>
              <a:gd name="connsiteY1119" fmla="*/ 6871139 h 6871139"/>
              <a:gd name="connsiteX1120" fmla="*/ 0 w 12192000"/>
              <a:gd name="connsiteY1120" fmla="*/ 6871139 h 6871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Lst>
            <a:rect l="l" t="t" r="r" b="b"/>
            <a:pathLst>
              <a:path w="12192000" h="6871139">
                <a:moveTo>
                  <a:pt x="7402943" y="4871948"/>
                </a:moveTo>
                <a:lnTo>
                  <a:pt x="7405748" y="4875561"/>
                </a:lnTo>
                <a:cubicBezTo>
                  <a:pt x="7418097" y="4892536"/>
                  <a:pt x="7462984" y="4966417"/>
                  <a:pt x="7390887" y="5062120"/>
                </a:cubicBezTo>
                <a:lnTo>
                  <a:pt x="7414849" y="5081597"/>
                </a:lnTo>
                <a:cubicBezTo>
                  <a:pt x="7393601" y="5077702"/>
                  <a:pt x="7371667" y="5081988"/>
                  <a:pt x="7353445" y="5093590"/>
                </a:cubicBezTo>
                <a:cubicBezTo>
                  <a:pt x="7323487" y="5113067"/>
                  <a:pt x="7272401" y="5125032"/>
                  <a:pt x="7239579" y="5102560"/>
                </a:cubicBezTo>
                <a:cubicBezTo>
                  <a:pt x="7239626" y="5102560"/>
                  <a:pt x="7394486" y="5080781"/>
                  <a:pt x="7407105" y="4939850"/>
                </a:cubicBezTo>
                <a:close/>
                <a:moveTo>
                  <a:pt x="7402884" y="4871872"/>
                </a:moveTo>
                <a:lnTo>
                  <a:pt x="7402938" y="4871872"/>
                </a:lnTo>
                <a:lnTo>
                  <a:pt x="7402943" y="4871948"/>
                </a:lnTo>
                <a:close/>
                <a:moveTo>
                  <a:pt x="9323053" y="4448178"/>
                </a:moveTo>
                <a:cubicBezTo>
                  <a:pt x="9335203" y="4446700"/>
                  <a:pt x="9348398" y="4452612"/>
                  <a:pt x="9360757" y="4452612"/>
                </a:cubicBezTo>
                <a:cubicBezTo>
                  <a:pt x="9377236" y="4452612"/>
                  <a:pt x="9437181" y="4476570"/>
                  <a:pt x="9437181" y="4476570"/>
                </a:cubicBezTo>
                <a:cubicBezTo>
                  <a:pt x="9437181" y="4476570"/>
                  <a:pt x="9377236" y="4467604"/>
                  <a:pt x="9371238" y="4476570"/>
                </a:cubicBezTo>
                <a:cubicBezTo>
                  <a:pt x="9365242" y="4485540"/>
                  <a:pt x="9395552" y="4515307"/>
                  <a:pt x="9395552" y="4515307"/>
                </a:cubicBezTo>
                <a:lnTo>
                  <a:pt x="9395496" y="4515307"/>
                </a:lnTo>
                <a:cubicBezTo>
                  <a:pt x="9395496" y="4515307"/>
                  <a:pt x="9383502" y="4515307"/>
                  <a:pt x="9361027" y="4509310"/>
                </a:cubicBezTo>
                <a:cubicBezTo>
                  <a:pt x="9348642" y="4506867"/>
                  <a:pt x="9340586" y="4494848"/>
                  <a:pt x="9343026" y="4482467"/>
                </a:cubicBezTo>
                <a:cubicBezTo>
                  <a:pt x="9343040" y="4482410"/>
                  <a:pt x="9343052" y="4482354"/>
                  <a:pt x="9343062" y="4482297"/>
                </a:cubicBezTo>
                <a:cubicBezTo>
                  <a:pt x="9343062" y="4482297"/>
                  <a:pt x="9292112" y="4503285"/>
                  <a:pt x="9311592" y="4518252"/>
                </a:cubicBezTo>
                <a:cubicBezTo>
                  <a:pt x="9331068" y="4533215"/>
                  <a:pt x="9343062" y="4584162"/>
                  <a:pt x="9343062" y="4584162"/>
                </a:cubicBezTo>
                <a:cubicBezTo>
                  <a:pt x="9343062" y="4584162"/>
                  <a:pt x="9287630" y="4540727"/>
                  <a:pt x="9262018" y="4561716"/>
                </a:cubicBezTo>
                <a:cubicBezTo>
                  <a:pt x="9236409" y="4582704"/>
                  <a:pt x="9178110" y="4669574"/>
                  <a:pt x="9106200" y="4735485"/>
                </a:cubicBezTo>
                <a:cubicBezTo>
                  <a:pt x="9034285" y="4801395"/>
                  <a:pt x="8932416" y="4850830"/>
                  <a:pt x="8932416" y="4850830"/>
                </a:cubicBezTo>
                <a:cubicBezTo>
                  <a:pt x="8971370" y="4801395"/>
                  <a:pt x="9029668" y="4696535"/>
                  <a:pt x="9029668" y="4696535"/>
                </a:cubicBezTo>
                <a:cubicBezTo>
                  <a:pt x="9029668" y="4696535"/>
                  <a:pt x="8972721" y="4725006"/>
                  <a:pt x="8923282" y="4747453"/>
                </a:cubicBezTo>
                <a:cubicBezTo>
                  <a:pt x="8873847" y="4769900"/>
                  <a:pt x="8816900" y="4783433"/>
                  <a:pt x="8816900" y="4783433"/>
                </a:cubicBezTo>
                <a:cubicBezTo>
                  <a:pt x="8801936" y="4766930"/>
                  <a:pt x="8758494" y="4683054"/>
                  <a:pt x="8758494" y="4683054"/>
                </a:cubicBezTo>
                <a:cubicBezTo>
                  <a:pt x="8743502" y="4708528"/>
                  <a:pt x="8740422" y="4745966"/>
                  <a:pt x="8740422" y="4745966"/>
                </a:cubicBezTo>
                <a:cubicBezTo>
                  <a:pt x="8740422" y="4745966"/>
                  <a:pt x="8632634" y="4753450"/>
                  <a:pt x="8619154" y="4730975"/>
                </a:cubicBezTo>
                <a:cubicBezTo>
                  <a:pt x="8605674" y="4708499"/>
                  <a:pt x="8619154" y="4620224"/>
                  <a:pt x="8619154" y="4620224"/>
                </a:cubicBezTo>
                <a:cubicBezTo>
                  <a:pt x="8598166" y="4650208"/>
                  <a:pt x="8568207" y="4741592"/>
                  <a:pt x="8568207" y="4741592"/>
                </a:cubicBezTo>
                <a:cubicBezTo>
                  <a:pt x="8566720" y="4720603"/>
                  <a:pt x="8556239" y="4668169"/>
                  <a:pt x="8556239" y="4668169"/>
                </a:cubicBezTo>
                <a:cubicBezTo>
                  <a:pt x="8556239" y="4668169"/>
                  <a:pt x="8527763" y="4758066"/>
                  <a:pt x="8475330" y="4786513"/>
                </a:cubicBezTo>
                <a:cubicBezTo>
                  <a:pt x="8422896" y="4814957"/>
                  <a:pt x="8306327" y="4827032"/>
                  <a:pt x="8306327" y="4827032"/>
                </a:cubicBezTo>
                <a:cubicBezTo>
                  <a:pt x="8309624" y="4786513"/>
                  <a:pt x="8359952" y="4675763"/>
                  <a:pt x="8359952" y="4675763"/>
                </a:cubicBezTo>
                <a:cubicBezTo>
                  <a:pt x="8443860" y="4644318"/>
                  <a:pt x="8515770" y="4609849"/>
                  <a:pt x="8533764" y="4602369"/>
                </a:cubicBezTo>
                <a:cubicBezTo>
                  <a:pt x="8551754" y="4594886"/>
                  <a:pt x="8584686" y="4600883"/>
                  <a:pt x="8584686" y="4600883"/>
                </a:cubicBezTo>
                <a:lnTo>
                  <a:pt x="8620641" y="4579894"/>
                </a:lnTo>
                <a:cubicBezTo>
                  <a:pt x="8656596" y="4558934"/>
                  <a:pt x="8713544" y="4537942"/>
                  <a:pt x="8762979" y="4528947"/>
                </a:cubicBezTo>
                <a:cubicBezTo>
                  <a:pt x="8812418" y="4519952"/>
                  <a:pt x="8818415" y="4527464"/>
                  <a:pt x="8836380" y="4531945"/>
                </a:cubicBezTo>
                <a:cubicBezTo>
                  <a:pt x="8854342" y="4536431"/>
                  <a:pt x="8864852" y="4528947"/>
                  <a:pt x="8893324" y="4521467"/>
                </a:cubicBezTo>
                <a:cubicBezTo>
                  <a:pt x="8921799" y="4513984"/>
                  <a:pt x="8935279" y="4503502"/>
                  <a:pt x="8948760" y="4509474"/>
                </a:cubicBezTo>
                <a:cubicBezTo>
                  <a:pt x="8962240" y="4515442"/>
                  <a:pt x="8941276" y="4563497"/>
                  <a:pt x="8941276" y="4563497"/>
                </a:cubicBezTo>
                <a:cubicBezTo>
                  <a:pt x="8941276" y="4563497"/>
                  <a:pt x="8956243" y="4539539"/>
                  <a:pt x="8975720" y="4526059"/>
                </a:cubicBezTo>
                <a:cubicBezTo>
                  <a:pt x="8995196" y="4512579"/>
                  <a:pt x="9022157" y="4488592"/>
                  <a:pt x="9062626" y="4490079"/>
                </a:cubicBezTo>
                <a:cubicBezTo>
                  <a:pt x="9103091" y="4491562"/>
                  <a:pt x="9137534" y="4514066"/>
                  <a:pt x="9137534" y="4514066"/>
                </a:cubicBezTo>
                <a:cubicBezTo>
                  <a:pt x="9144321" y="4502613"/>
                  <a:pt x="9151826" y="4491605"/>
                  <a:pt x="9160013" y="4481109"/>
                </a:cubicBezTo>
                <a:cubicBezTo>
                  <a:pt x="9170346" y="4467166"/>
                  <a:pt x="9188300" y="4461173"/>
                  <a:pt x="9204939" y="4466117"/>
                </a:cubicBezTo>
                <a:cubicBezTo>
                  <a:pt x="9221417" y="4470630"/>
                  <a:pt x="9296326" y="4463119"/>
                  <a:pt x="9311322" y="4452612"/>
                </a:cubicBezTo>
                <a:cubicBezTo>
                  <a:pt x="9315070" y="4449985"/>
                  <a:pt x="9319003" y="4448671"/>
                  <a:pt x="9323053" y="4448178"/>
                </a:cubicBezTo>
                <a:close/>
                <a:moveTo>
                  <a:pt x="9820974" y="4194103"/>
                </a:moveTo>
                <a:lnTo>
                  <a:pt x="9625472" y="4246099"/>
                </a:lnTo>
                <a:cubicBezTo>
                  <a:pt x="9625472" y="4246099"/>
                  <a:pt x="9690628" y="4241913"/>
                  <a:pt x="9758058" y="4243830"/>
                </a:cubicBezTo>
                <a:cubicBezTo>
                  <a:pt x="9825487" y="4245751"/>
                  <a:pt x="10050192" y="4210443"/>
                  <a:pt x="10133342" y="4196966"/>
                </a:cubicBezTo>
                <a:cubicBezTo>
                  <a:pt x="10216496" y="4183486"/>
                  <a:pt x="10301915" y="4221682"/>
                  <a:pt x="10301915" y="4221682"/>
                </a:cubicBezTo>
                <a:cubicBezTo>
                  <a:pt x="10301915" y="4221682"/>
                  <a:pt x="10110949" y="4244100"/>
                  <a:pt x="9985090" y="4248667"/>
                </a:cubicBezTo>
                <a:lnTo>
                  <a:pt x="9985032" y="4248667"/>
                </a:lnTo>
                <a:cubicBezTo>
                  <a:pt x="9859173" y="4253152"/>
                  <a:pt x="9571524" y="4298099"/>
                  <a:pt x="9571524" y="4298099"/>
                </a:cubicBezTo>
                <a:cubicBezTo>
                  <a:pt x="9571524" y="4298099"/>
                  <a:pt x="9456928" y="4347534"/>
                  <a:pt x="9376019" y="4352126"/>
                </a:cubicBezTo>
                <a:cubicBezTo>
                  <a:pt x="9295110" y="4356718"/>
                  <a:pt x="9193970" y="4401558"/>
                  <a:pt x="9193970" y="4401558"/>
                </a:cubicBezTo>
                <a:cubicBezTo>
                  <a:pt x="9220983" y="4370116"/>
                  <a:pt x="9322070" y="4329651"/>
                  <a:pt x="9364783" y="4313930"/>
                </a:cubicBezTo>
                <a:cubicBezTo>
                  <a:pt x="9407492" y="4298209"/>
                  <a:pt x="9522088" y="4259903"/>
                  <a:pt x="9522088" y="4259903"/>
                </a:cubicBezTo>
                <a:cubicBezTo>
                  <a:pt x="9522088" y="4259903"/>
                  <a:pt x="9560284" y="4228433"/>
                  <a:pt x="9598484" y="4226192"/>
                </a:cubicBezTo>
                <a:cubicBezTo>
                  <a:pt x="9636683" y="4223951"/>
                  <a:pt x="9820974" y="4194103"/>
                  <a:pt x="9820974" y="4194103"/>
                </a:cubicBezTo>
                <a:close/>
                <a:moveTo>
                  <a:pt x="8229878" y="3546047"/>
                </a:moveTo>
                <a:cubicBezTo>
                  <a:pt x="8229878" y="3546047"/>
                  <a:pt x="8277826" y="3556525"/>
                  <a:pt x="8303303" y="3716224"/>
                </a:cubicBezTo>
                <a:cubicBezTo>
                  <a:pt x="8328777" y="3875922"/>
                  <a:pt x="8198351" y="4049097"/>
                  <a:pt x="8199972" y="4044911"/>
                </a:cubicBezTo>
                <a:lnTo>
                  <a:pt x="8199919" y="4044911"/>
                </a:lnTo>
                <a:cubicBezTo>
                  <a:pt x="8339259" y="3686863"/>
                  <a:pt x="8199919" y="3570005"/>
                  <a:pt x="8199919" y="3570005"/>
                </a:cubicBezTo>
                <a:close/>
                <a:moveTo>
                  <a:pt x="6210356" y="2804498"/>
                </a:moveTo>
                <a:lnTo>
                  <a:pt x="6210491" y="2804498"/>
                </a:lnTo>
                <a:cubicBezTo>
                  <a:pt x="6210491" y="2804498"/>
                  <a:pt x="6194013" y="2843451"/>
                  <a:pt x="6095138" y="2867410"/>
                </a:cubicBezTo>
                <a:cubicBezTo>
                  <a:pt x="5996267" y="2891372"/>
                  <a:pt x="5898880" y="2922842"/>
                  <a:pt x="5916845" y="2861413"/>
                </a:cubicBezTo>
                <a:cubicBezTo>
                  <a:pt x="5916845" y="2861413"/>
                  <a:pt x="5921355" y="2885400"/>
                  <a:pt x="5945317" y="2886887"/>
                </a:cubicBezTo>
                <a:cubicBezTo>
                  <a:pt x="5969279" y="2888373"/>
                  <a:pt x="6075661" y="2858415"/>
                  <a:pt x="6113103" y="2849448"/>
                </a:cubicBezTo>
                <a:cubicBezTo>
                  <a:pt x="6150545" y="2840478"/>
                  <a:pt x="6210356" y="2804498"/>
                  <a:pt x="6210356" y="2804498"/>
                </a:cubicBezTo>
                <a:close/>
                <a:moveTo>
                  <a:pt x="7209592" y="2332807"/>
                </a:moveTo>
                <a:cubicBezTo>
                  <a:pt x="7209592" y="2332807"/>
                  <a:pt x="7293340" y="2446663"/>
                  <a:pt x="7339940" y="2502095"/>
                </a:cubicBezTo>
                <a:cubicBezTo>
                  <a:pt x="7386538" y="2557524"/>
                  <a:pt x="7591631" y="2735049"/>
                  <a:pt x="7591631" y="2735049"/>
                </a:cubicBezTo>
                <a:cubicBezTo>
                  <a:pt x="7596874" y="2768005"/>
                  <a:pt x="7611111" y="2782997"/>
                  <a:pt x="7659170" y="2829431"/>
                </a:cubicBezTo>
                <a:cubicBezTo>
                  <a:pt x="7707226" y="2875864"/>
                  <a:pt x="7759553" y="2917059"/>
                  <a:pt x="7759553" y="2917059"/>
                </a:cubicBezTo>
                <a:cubicBezTo>
                  <a:pt x="7759553" y="2917059"/>
                  <a:pt x="7764066" y="2903554"/>
                  <a:pt x="7770035" y="2900580"/>
                </a:cubicBezTo>
                <a:cubicBezTo>
                  <a:pt x="7776006" y="2897610"/>
                  <a:pt x="7791649" y="2888587"/>
                  <a:pt x="7791649" y="2888587"/>
                </a:cubicBezTo>
                <a:cubicBezTo>
                  <a:pt x="7802860" y="2855634"/>
                  <a:pt x="7857563" y="2746288"/>
                  <a:pt x="7857563" y="2746288"/>
                </a:cubicBezTo>
                <a:lnTo>
                  <a:pt x="7846324" y="2772491"/>
                </a:lnTo>
                <a:cubicBezTo>
                  <a:pt x="7835088" y="2798718"/>
                  <a:pt x="7802131" y="2920815"/>
                  <a:pt x="7802131" y="2920815"/>
                </a:cubicBezTo>
                <a:lnTo>
                  <a:pt x="7790134" y="2916305"/>
                </a:lnTo>
                <a:lnTo>
                  <a:pt x="7784895" y="2942532"/>
                </a:lnTo>
                <a:cubicBezTo>
                  <a:pt x="7780164" y="2943713"/>
                  <a:pt x="7775797" y="2946032"/>
                  <a:pt x="7772169" y="2949287"/>
                </a:cubicBezTo>
                <a:cubicBezTo>
                  <a:pt x="7764660" y="2955255"/>
                  <a:pt x="7764660" y="2976296"/>
                  <a:pt x="7764660" y="2976296"/>
                </a:cubicBezTo>
                <a:lnTo>
                  <a:pt x="7753421" y="2958306"/>
                </a:lnTo>
                <a:cubicBezTo>
                  <a:pt x="7753421" y="2958306"/>
                  <a:pt x="7748940" y="2981539"/>
                  <a:pt x="7751938" y="2990534"/>
                </a:cubicBezTo>
                <a:cubicBezTo>
                  <a:pt x="7754936" y="2999530"/>
                  <a:pt x="7763931" y="3007013"/>
                  <a:pt x="7763931" y="3007013"/>
                </a:cubicBezTo>
                <a:cubicBezTo>
                  <a:pt x="7760933" y="3026486"/>
                  <a:pt x="7770657" y="3105122"/>
                  <a:pt x="7770657" y="3105122"/>
                </a:cubicBezTo>
                <a:cubicBezTo>
                  <a:pt x="7770657" y="3105122"/>
                  <a:pt x="7778141" y="3107388"/>
                  <a:pt x="7782650" y="3108875"/>
                </a:cubicBezTo>
                <a:cubicBezTo>
                  <a:pt x="7787164" y="3110361"/>
                  <a:pt x="7806612" y="3128352"/>
                  <a:pt x="7806612" y="3128352"/>
                </a:cubicBezTo>
                <a:cubicBezTo>
                  <a:pt x="7806612" y="3128352"/>
                  <a:pt x="7861290" y="3174031"/>
                  <a:pt x="7850055" y="3180782"/>
                </a:cubicBezTo>
                <a:cubicBezTo>
                  <a:pt x="7838815" y="3187536"/>
                  <a:pt x="7819363" y="3174031"/>
                  <a:pt x="7817094" y="3162063"/>
                </a:cubicBezTo>
                <a:cubicBezTo>
                  <a:pt x="7814825" y="3150098"/>
                  <a:pt x="7806612" y="3148558"/>
                  <a:pt x="7806612" y="3148558"/>
                </a:cubicBezTo>
                <a:cubicBezTo>
                  <a:pt x="7807370" y="3156037"/>
                  <a:pt x="7795377" y="3167277"/>
                  <a:pt x="7795377" y="3167277"/>
                </a:cubicBezTo>
                <a:lnTo>
                  <a:pt x="7790892" y="3135077"/>
                </a:lnTo>
                <a:cubicBezTo>
                  <a:pt x="7778898" y="3136564"/>
                  <a:pt x="7763174" y="3120086"/>
                  <a:pt x="7763174" y="3120086"/>
                </a:cubicBezTo>
                <a:cubicBezTo>
                  <a:pt x="7763174" y="3120086"/>
                  <a:pt x="7760175" y="3134320"/>
                  <a:pt x="7747453" y="3129810"/>
                </a:cubicBezTo>
                <a:cubicBezTo>
                  <a:pt x="7734727" y="3125300"/>
                  <a:pt x="7748182" y="3114089"/>
                  <a:pt x="7748182" y="3114089"/>
                </a:cubicBezTo>
                <a:cubicBezTo>
                  <a:pt x="7740699" y="3120086"/>
                  <a:pt x="7713062" y="3117087"/>
                  <a:pt x="7713062" y="3117087"/>
                </a:cubicBezTo>
                <a:cubicBezTo>
                  <a:pt x="7711124" y="3121583"/>
                  <a:pt x="7708325" y="3125656"/>
                  <a:pt x="7704821" y="3129081"/>
                </a:cubicBezTo>
                <a:cubicBezTo>
                  <a:pt x="7700717" y="3132748"/>
                  <a:pt x="7695325" y="3134633"/>
                  <a:pt x="7689830" y="3134320"/>
                </a:cubicBezTo>
                <a:cubicBezTo>
                  <a:pt x="7691316" y="3138666"/>
                  <a:pt x="7693066" y="3142913"/>
                  <a:pt x="7695072" y="3147042"/>
                </a:cubicBezTo>
                <a:cubicBezTo>
                  <a:pt x="7698071" y="3153043"/>
                  <a:pt x="7728783" y="3196478"/>
                  <a:pt x="7728783" y="3196478"/>
                </a:cubicBezTo>
                <a:cubicBezTo>
                  <a:pt x="7728783" y="3196478"/>
                  <a:pt x="7716061" y="3211470"/>
                  <a:pt x="7716061" y="3215225"/>
                </a:cubicBezTo>
                <a:cubicBezTo>
                  <a:pt x="7716061" y="3218978"/>
                  <a:pt x="7750504" y="3267656"/>
                  <a:pt x="7750504" y="3267656"/>
                </a:cubicBezTo>
                <a:cubicBezTo>
                  <a:pt x="7750504" y="3267656"/>
                  <a:pt x="7787217" y="3239184"/>
                  <a:pt x="7801455" y="3229431"/>
                </a:cubicBezTo>
                <a:cubicBezTo>
                  <a:pt x="7815689" y="3219682"/>
                  <a:pt x="7843407" y="3218220"/>
                  <a:pt x="7860643" y="3209983"/>
                </a:cubicBezTo>
                <a:cubicBezTo>
                  <a:pt x="7877879" y="3201745"/>
                  <a:pt x="7965514" y="3158282"/>
                  <a:pt x="7993986" y="3159040"/>
                </a:cubicBezTo>
                <a:cubicBezTo>
                  <a:pt x="8022458" y="3159793"/>
                  <a:pt x="8071139" y="3138047"/>
                  <a:pt x="8097342" y="3129810"/>
                </a:cubicBezTo>
                <a:cubicBezTo>
                  <a:pt x="8123548" y="3121572"/>
                  <a:pt x="8155018" y="3110333"/>
                  <a:pt x="8171497" y="3100609"/>
                </a:cubicBezTo>
                <a:cubicBezTo>
                  <a:pt x="8187979" y="3090885"/>
                  <a:pt x="8217208" y="3078998"/>
                  <a:pt x="8259918" y="3066140"/>
                </a:cubicBezTo>
                <a:cubicBezTo>
                  <a:pt x="8302628" y="3053283"/>
                  <a:pt x="8548972" y="3004014"/>
                  <a:pt x="8548972" y="3004014"/>
                </a:cubicBezTo>
                <a:cubicBezTo>
                  <a:pt x="8528763" y="3016008"/>
                  <a:pt x="8399147" y="3085646"/>
                  <a:pt x="8399147" y="3085646"/>
                </a:cubicBezTo>
                <a:cubicBezTo>
                  <a:pt x="8449344" y="3082647"/>
                  <a:pt x="8596921" y="3072137"/>
                  <a:pt x="8596921" y="3072137"/>
                </a:cubicBezTo>
                <a:cubicBezTo>
                  <a:pt x="8596921" y="3072137"/>
                  <a:pt x="8349712" y="3175514"/>
                  <a:pt x="8332476" y="3166519"/>
                </a:cubicBezTo>
                <a:cubicBezTo>
                  <a:pt x="8316431" y="3158147"/>
                  <a:pt x="8231578" y="3119275"/>
                  <a:pt x="8219961" y="3113954"/>
                </a:cubicBezTo>
                <a:cubicBezTo>
                  <a:pt x="8235145" y="3121462"/>
                  <a:pt x="8310758" y="3173380"/>
                  <a:pt x="8310758" y="3173380"/>
                </a:cubicBezTo>
                <a:cubicBezTo>
                  <a:pt x="8267320" y="3178623"/>
                  <a:pt x="8175171" y="3211576"/>
                  <a:pt x="8175171" y="3211576"/>
                </a:cubicBezTo>
                <a:lnTo>
                  <a:pt x="8165447" y="3231811"/>
                </a:lnTo>
                <a:cubicBezTo>
                  <a:pt x="8155694" y="3252013"/>
                  <a:pt x="8132490" y="3298475"/>
                  <a:pt x="8132490" y="3298475"/>
                </a:cubicBezTo>
                <a:cubicBezTo>
                  <a:pt x="8136975" y="3275246"/>
                  <a:pt x="8134731" y="3241535"/>
                  <a:pt x="8134731" y="3241535"/>
                </a:cubicBezTo>
                <a:cubicBezTo>
                  <a:pt x="8086860" y="3256904"/>
                  <a:pt x="7979748" y="3328082"/>
                  <a:pt x="7979748" y="3328082"/>
                </a:cubicBezTo>
                <a:lnTo>
                  <a:pt x="7979695" y="3328082"/>
                </a:lnTo>
                <a:cubicBezTo>
                  <a:pt x="7979695" y="3328082"/>
                  <a:pt x="8044855" y="3244939"/>
                  <a:pt x="8083809" y="3214222"/>
                </a:cubicBezTo>
                <a:cubicBezTo>
                  <a:pt x="8122766" y="3183510"/>
                  <a:pt x="8184195" y="3121327"/>
                  <a:pt x="8184195" y="3121327"/>
                </a:cubicBezTo>
                <a:cubicBezTo>
                  <a:pt x="8184195" y="3121327"/>
                  <a:pt x="8080053" y="3208226"/>
                  <a:pt x="8005144" y="3262171"/>
                </a:cubicBezTo>
                <a:cubicBezTo>
                  <a:pt x="7930231" y="3316117"/>
                  <a:pt x="7865829" y="3401475"/>
                  <a:pt x="7865829" y="3401475"/>
                </a:cubicBezTo>
                <a:lnTo>
                  <a:pt x="7847839" y="3373761"/>
                </a:lnTo>
                <a:lnTo>
                  <a:pt x="7860590" y="3381863"/>
                </a:lnTo>
                <a:cubicBezTo>
                  <a:pt x="7875553" y="3361657"/>
                  <a:pt x="7920507" y="3313712"/>
                  <a:pt x="7920507" y="3313712"/>
                </a:cubicBezTo>
                <a:cubicBezTo>
                  <a:pt x="7920507" y="3313712"/>
                  <a:pt x="7871072" y="3345179"/>
                  <a:pt x="7851595" y="3353420"/>
                </a:cubicBezTo>
                <a:cubicBezTo>
                  <a:pt x="7836724" y="3359267"/>
                  <a:pt x="7821448" y="3364015"/>
                  <a:pt x="7805883" y="3367629"/>
                </a:cubicBezTo>
                <a:cubicBezTo>
                  <a:pt x="7805883" y="3367629"/>
                  <a:pt x="7802156" y="3386373"/>
                  <a:pt x="7769928" y="3407337"/>
                </a:cubicBezTo>
                <a:cubicBezTo>
                  <a:pt x="7737700" y="3428297"/>
                  <a:pt x="7666572" y="3471761"/>
                  <a:pt x="7666572" y="3471761"/>
                </a:cubicBezTo>
                <a:cubicBezTo>
                  <a:pt x="7698017" y="3462766"/>
                  <a:pt x="7769227" y="3458255"/>
                  <a:pt x="7769227" y="3458255"/>
                </a:cubicBezTo>
                <a:cubicBezTo>
                  <a:pt x="7769227" y="3458255"/>
                  <a:pt x="7684562" y="3503202"/>
                  <a:pt x="7677079" y="3502448"/>
                </a:cubicBezTo>
                <a:cubicBezTo>
                  <a:pt x="7669595" y="3501691"/>
                  <a:pt x="7651605" y="3488210"/>
                  <a:pt x="7651605" y="3488210"/>
                </a:cubicBezTo>
                <a:cubicBezTo>
                  <a:pt x="7652363" y="3507687"/>
                  <a:pt x="7666113" y="3546289"/>
                  <a:pt x="7666113" y="3546289"/>
                </a:cubicBezTo>
                <a:cubicBezTo>
                  <a:pt x="7676919" y="3541427"/>
                  <a:pt x="7769227" y="3522679"/>
                  <a:pt x="7769227" y="3522679"/>
                </a:cubicBezTo>
                <a:cubicBezTo>
                  <a:pt x="7746749" y="3563873"/>
                  <a:pt x="7687560" y="3674734"/>
                  <a:pt x="7687560" y="3674734"/>
                </a:cubicBezTo>
                <a:lnTo>
                  <a:pt x="7681564" y="3666493"/>
                </a:lnTo>
                <a:cubicBezTo>
                  <a:pt x="7675567" y="3658256"/>
                  <a:pt x="7660600" y="3603556"/>
                  <a:pt x="7660600" y="3603556"/>
                </a:cubicBezTo>
                <a:lnTo>
                  <a:pt x="7643364" y="3589318"/>
                </a:lnTo>
                <a:lnTo>
                  <a:pt x="7650118" y="3551880"/>
                </a:lnTo>
                <a:cubicBezTo>
                  <a:pt x="7642016" y="3534647"/>
                  <a:pt x="7638125" y="3512172"/>
                  <a:pt x="7631371" y="3495694"/>
                </a:cubicBezTo>
                <a:cubicBezTo>
                  <a:pt x="7624616" y="3479215"/>
                  <a:pt x="7620131" y="3473219"/>
                  <a:pt x="7614892" y="3473219"/>
                </a:cubicBezTo>
                <a:cubicBezTo>
                  <a:pt x="7609650" y="3473219"/>
                  <a:pt x="7598414" y="3479973"/>
                  <a:pt x="7598414" y="3479973"/>
                </a:cubicBezTo>
                <a:lnTo>
                  <a:pt x="7608896" y="3486699"/>
                </a:lnTo>
                <a:lnTo>
                  <a:pt x="7604411" y="3502448"/>
                </a:lnTo>
                <a:cubicBezTo>
                  <a:pt x="7604411" y="3502448"/>
                  <a:pt x="7563213" y="3545126"/>
                  <a:pt x="7558727" y="3550393"/>
                </a:cubicBezTo>
                <a:cubicBezTo>
                  <a:pt x="7554246" y="3555661"/>
                  <a:pt x="7554218" y="3569116"/>
                  <a:pt x="7554975" y="3579594"/>
                </a:cubicBezTo>
                <a:cubicBezTo>
                  <a:pt x="7555729" y="3590076"/>
                  <a:pt x="7564699" y="3611064"/>
                  <a:pt x="7564699" y="3611064"/>
                </a:cubicBezTo>
                <a:lnTo>
                  <a:pt x="7586310" y="3586349"/>
                </a:lnTo>
                <a:lnTo>
                  <a:pt x="7568320" y="3595315"/>
                </a:lnTo>
                <a:lnTo>
                  <a:pt x="7578802" y="3564603"/>
                </a:lnTo>
                <a:lnTo>
                  <a:pt x="7591823" y="3549881"/>
                </a:lnTo>
                <a:cubicBezTo>
                  <a:pt x="7591823" y="3549881"/>
                  <a:pt x="7605328" y="3553609"/>
                  <a:pt x="7607544" y="3561117"/>
                </a:cubicBezTo>
                <a:cubicBezTo>
                  <a:pt x="7609760" y="3568629"/>
                  <a:pt x="7613541" y="3592562"/>
                  <a:pt x="7613541" y="3592562"/>
                </a:cubicBezTo>
                <a:lnTo>
                  <a:pt x="7592552" y="3619572"/>
                </a:lnTo>
                <a:lnTo>
                  <a:pt x="7608302" y="3666009"/>
                </a:lnTo>
                <a:cubicBezTo>
                  <a:pt x="7608302" y="3666009"/>
                  <a:pt x="7627778" y="3646533"/>
                  <a:pt x="7633775" y="3651014"/>
                </a:cubicBezTo>
                <a:cubicBezTo>
                  <a:pt x="7639772" y="3655499"/>
                  <a:pt x="7644257" y="3695207"/>
                  <a:pt x="7644257" y="3695207"/>
                </a:cubicBezTo>
                <a:cubicBezTo>
                  <a:pt x="7644257" y="3695207"/>
                  <a:pt x="7631506" y="3716818"/>
                  <a:pt x="7626267" y="3716199"/>
                </a:cubicBezTo>
                <a:cubicBezTo>
                  <a:pt x="7621024" y="3715576"/>
                  <a:pt x="7615027" y="3692966"/>
                  <a:pt x="7615027" y="3692966"/>
                </a:cubicBezTo>
                <a:cubicBezTo>
                  <a:pt x="7615027" y="3692966"/>
                  <a:pt x="7604546" y="3724436"/>
                  <a:pt x="7606057" y="3730433"/>
                </a:cubicBezTo>
                <a:cubicBezTo>
                  <a:pt x="7607572" y="3736430"/>
                  <a:pt x="7624780" y="3780594"/>
                  <a:pt x="7624780" y="3780594"/>
                </a:cubicBezTo>
                <a:lnTo>
                  <a:pt x="7627021" y="3803827"/>
                </a:lnTo>
                <a:lnTo>
                  <a:pt x="7608302" y="3795721"/>
                </a:lnTo>
                <a:cubicBezTo>
                  <a:pt x="7608302" y="3795721"/>
                  <a:pt x="7596305" y="3738806"/>
                  <a:pt x="7590308" y="3727570"/>
                </a:cubicBezTo>
                <a:cubicBezTo>
                  <a:pt x="7584311" y="3716334"/>
                  <a:pt x="7568697" y="3654905"/>
                  <a:pt x="7560349" y="3646533"/>
                </a:cubicBezTo>
                <a:cubicBezTo>
                  <a:pt x="7552002" y="3638156"/>
                  <a:pt x="7543871" y="3602340"/>
                  <a:pt x="7543871" y="3602340"/>
                </a:cubicBezTo>
                <a:cubicBezTo>
                  <a:pt x="7546112" y="3626298"/>
                  <a:pt x="7542384" y="3659255"/>
                  <a:pt x="7542384" y="3659255"/>
                </a:cubicBezTo>
                <a:lnTo>
                  <a:pt x="7550490" y="3664494"/>
                </a:lnTo>
                <a:cubicBezTo>
                  <a:pt x="7558592" y="3669737"/>
                  <a:pt x="7562459" y="3689968"/>
                  <a:pt x="7562459" y="3689968"/>
                </a:cubicBezTo>
                <a:cubicBezTo>
                  <a:pt x="7562459" y="3689968"/>
                  <a:pt x="7568455" y="3722195"/>
                  <a:pt x="7563213" y="3722925"/>
                </a:cubicBezTo>
                <a:cubicBezTo>
                  <a:pt x="7557973" y="3723654"/>
                  <a:pt x="7545222" y="3711685"/>
                  <a:pt x="7545222" y="3711685"/>
                </a:cubicBezTo>
                <a:cubicBezTo>
                  <a:pt x="7545222" y="3711685"/>
                  <a:pt x="7564699" y="3793345"/>
                  <a:pt x="7586445" y="3816574"/>
                </a:cubicBezTo>
                <a:cubicBezTo>
                  <a:pt x="7608191" y="3839807"/>
                  <a:pt x="7640476" y="3915441"/>
                  <a:pt x="7640476" y="3915441"/>
                </a:cubicBezTo>
                <a:lnTo>
                  <a:pt x="7671189" y="3870491"/>
                </a:lnTo>
                <a:cubicBezTo>
                  <a:pt x="7671189" y="3870491"/>
                  <a:pt x="7737106" y="3858498"/>
                  <a:pt x="7793296" y="3872735"/>
                </a:cubicBezTo>
                <a:cubicBezTo>
                  <a:pt x="7849486" y="3886970"/>
                  <a:pt x="7877933" y="3938646"/>
                  <a:pt x="7877933" y="3938646"/>
                </a:cubicBezTo>
                <a:cubicBezTo>
                  <a:pt x="7860725" y="3922925"/>
                  <a:pt x="7821768" y="3904202"/>
                  <a:pt x="7821768" y="3904202"/>
                </a:cubicBezTo>
                <a:lnTo>
                  <a:pt x="7788053" y="3933403"/>
                </a:lnTo>
                <a:cubicBezTo>
                  <a:pt x="7754342" y="3962633"/>
                  <a:pt x="7607516" y="4015063"/>
                  <a:pt x="7607516" y="4015063"/>
                </a:cubicBezTo>
                <a:cubicBezTo>
                  <a:pt x="7607516" y="4015063"/>
                  <a:pt x="7626238" y="4053259"/>
                  <a:pt x="7628479" y="4072736"/>
                </a:cubicBezTo>
                <a:cubicBezTo>
                  <a:pt x="7630723" y="4092209"/>
                  <a:pt x="7583554" y="4137159"/>
                  <a:pt x="7541602" y="4186591"/>
                </a:cubicBezTo>
                <a:cubicBezTo>
                  <a:pt x="7514826" y="4217876"/>
                  <a:pt x="7486315" y="4247639"/>
                  <a:pt x="7456211" y="4275734"/>
                </a:cubicBezTo>
                <a:cubicBezTo>
                  <a:pt x="7447212" y="4301937"/>
                  <a:pt x="7401504" y="4376113"/>
                  <a:pt x="7401504" y="4376113"/>
                </a:cubicBezTo>
                <a:lnTo>
                  <a:pt x="7413498" y="4341644"/>
                </a:lnTo>
                <a:cubicBezTo>
                  <a:pt x="7425495" y="4307176"/>
                  <a:pt x="7441973" y="4247262"/>
                  <a:pt x="7441973" y="4247262"/>
                </a:cubicBezTo>
                <a:cubicBezTo>
                  <a:pt x="7441973" y="4247262"/>
                  <a:pt x="7353581" y="4251747"/>
                  <a:pt x="7284668" y="4283214"/>
                </a:cubicBezTo>
                <a:cubicBezTo>
                  <a:pt x="7215753" y="4314684"/>
                  <a:pt x="7156565" y="4370116"/>
                  <a:pt x="7137842" y="4391834"/>
                </a:cubicBezTo>
                <a:cubicBezTo>
                  <a:pt x="7119122" y="4413552"/>
                  <a:pt x="7062933" y="4467468"/>
                  <a:pt x="6981159" y="4543885"/>
                </a:cubicBezTo>
                <a:cubicBezTo>
                  <a:pt x="6899386" y="4620306"/>
                  <a:pt x="6753427" y="4767090"/>
                  <a:pt x="6708477" y="4816550"/>
                </a:cubicBezTo>
                <a:cubicBezTo>
                  <a:pt x="6663523" y="4866011"/>
                  <a:pt x="6540690" y="4942374"/>
                  <a:pt x="6540690" y="4942374"/>
                </a:cubicBezTo>
                <a:lnTo>
                  <a:pt x="6521210" y="4928140"/>
                </a:lnTo>
                <a:lnTo>
                  <a:pt x="6536610" y="4967090"/>
                </a:lnTo>
                <a:cubicBezTo>
                  <a:pt x="6536610" y="4967090"/>
                  <a:pt x="6509974" y="4939376"/>
                  <a:pt x="6505489" y="4931974"/>
                </a:cubicBezTo>
                <a:cubicBezTo>
                  <a:pt x="6501004" y="4924573"/>
                  <a:pt x="6515971" y="4919252"/>
                  <a:pt x="6515971" y="4919252"/>
                </a:cubicBezTo>
                <a:cubicBezTo>
                  <a:pt x="6515971" y="4919252"/>
                  <a:pt x="6495736" y="4892238"/>
                  <a:pt x="6486012" y="4893024"/>
                </a:cubicBezTo>
                <a:cubicBezTo>
                  <a:pt x="6476288" y="4893807"/>
                  <a:pt x="6462779" y="4905747"/>
                  <a:pt x="6451540" y="4922979"/>
                </a:cubicBezTo>
                <a:cubicBezTo>
                  <a:pt x="6440304" y="4940212"/>
                  <a:pt x="6441058" y="4957448"/>
                  <a:pt x="6441816" y="5002395"/>
                </a:cubicBezTo>
                <a:cubicBezTo>
                  <a:pt x="6442573" y="5047345"/>
                  <a:pt x="6453784" y="5103503"/>
                  <a:pt x="6453784" y="5103503"/>
                </a:cubicBezTo>
                <a:cubicBezTo>
                  <a:pt x="6453784" y="5103503"/>
                  <a:pt x="6444814" y="5076493"/>
                  <a:pt x="6438817" y="5059310"/>
                </a:cubicBezTo>
                <a:cubicBezTo>
                  <a:pt x="6432821" y="5042131"/>
                  <a:pt x="6425309" y="4955204"/>
                  <a:pt x="6425309" y="4955204"/>
                </a:cubicBezTo>
                <a:cubicBezTo>
                  <a:pt x="6421556" y="4964931"/>
                  <a:pt x="6418558" y="5014363"/>
                  <a:pt x="6418558" y="5014363"/>
                </a:cubicBezTo>
                <a:lnTo>
                  <a:pt x="6412558" y="5006880"/>
                </a:lnTo>
                <a:cubicBezTo>
                  <a:pt x="6406561" y="4999396"/>
                  <a:pt x="6399053" y="4943968"/>
                  <a:pt x="6399053" y="4943968"/>
                </a:cubicBezTo>
                <a:cubicBezTo>
                  <a:pt x="6399053" y="4943968"/>
                  <a:pt x="6391569" y="4978408"/>
                  <a:pt x="6388571" y="4985162"/>
                </a:cubicBezTo>
                <a:cubicBezTo>
                  <a:pt x="6385573" y="4991917"/>
                  <a:pt x="6387813" y="5012176"/>
                  <a:pt x="6395297" y="5033783"/>
                </a:cubicBezTo>
                <a:cubicBezTo>
                  <a:pt x="6402780" y="5055394"/>
                  <a:pt x="6403403" y="5081732"/>
                  <a:pt x="6403403" y="5081732"/>
                </a:cubicBezTo>
                <a:cubicBezTo>
                  <a:pt x="6403403" y="5081732"/>
                  <a:pt x="6379441" y="5056258"/>
                  <a:pt x="6370442" y="5057016"/>
                </a:cubicBezTo>
                <a:cubicBezTo>
                  <a:pt x="6361447" y="5057770"/>
                  <a:pt x="6336756" y="5057016"/>
                  <a:pt x="6336756" y="5057016"/>
                </a:cubicBezTo>
                <a:cubicBezTo>
                  <a:pt x="6336756" y="5057016"/>
                  <a:pt x="6325517" y="4979866"/>
                  <a:pt x="6321007" y="4973870"/>
                </a:cubicBezTo>
                <a:cubicBezTo>
                  <a:pt x="6316497" y="4967873"/>
                  <a:pt x="6297045" y="4957395"/>
                  <a:pt x="6297045" y="4957395"/>
                </a:cubicBezTo>
                <a:cubicBezTo>
                  <a:pt x="6297045" y="4957395"/>
                  <a:pt x="6310553" y="4972358"/>
                  <a:pt x="6311283" y="4989594"/>
                </a:cubicBezTo>
                <a:cubicBezTo>
                  <a:pt x="6312012" y="5006826"/>
                  <a:pt x="6309767" y="5080974"/>
                  <a:pt x="6309767" y="5080974"/>
                </a:cubicBezTo>
                <a:lnTo>
                  <a:pt x="6292535" y="5063013"/>
                </a:lnTo>
                <a:cubicBezTo>
                  <a:pt x="6283031" y="5070581"/>
                  <a:pt x="6272741" y="5077112"/>
                  <a:pt x="6261844" y="5082489"/>
                </a:cubicBezTo>
                <a:lnTo>
                  <a:pt x="6264817" y="5113202"/>
                </a:lnTo>
                <a:cubicBezTo>
                  <a:pt x="6256604" y="5103183"/>
                  <a:pt x="6249807" y="5092086"/>
                  <a:pt x="6244611" y="5080220"/>
                </a:cubicBezTo>
                <a:cubicBezTo>
                  <a:pt x="6235612" y="5060014"/>
                  <a:pt x="6225134" y="5018091"/>
                  <a:pt x="6219892" y="5009067"/>
                </a:cubicBezTo>
                <a:cubicBezTo>
                  <a:pt x="6214652" y="5000047"/>
                  <a:pt x="6172697" y="4972358"/>
                  <a:pt x="6172697" y="4972358"/>
                </a:cubicBezTo>
                <a:cubicBezTo>
                  <a:pt x="6172697" y="4972358"/>
                  <a:pt x="6192174" y="4993969"/>
                  <a:pt x="6206411" y="5009067"/>
                </a:cubicBezTo>
                <a:cubicBezTo>
                  <a:pt x="6220649" y="5024169"/>
                  <a:pt x="6225134" y="5055501"/>
                  <a:pt x="6225134" y="5055501"/>
                </a:cubicBezTo>
                <a:cubicBezTo>
                  <a:pt x="6225134" y="5055501"/>
                  <a:pt x="6195905" y="5040537"/>
                  <a:pt x="6183936" y="5035298"/>
                </a:cubicBezTo>
                <a:cubicBezTo>
                  <a:pt x="6171968" y="5030056"/>
                  <a:pt x="6139740" y="5020307"/>
                  <a:pt x="6139740" y="5020307"/>
                </a:cubicBezTo>
                <a:cubicBezTo>
                  <a:pt x="6139740" y="5020307"/>
                  <a:pt x="6156218" y="5041917"/>
                  <a:pt x="6166754" y="5054775"/>
                </a:cubicBezTo>
                <a:cubicBezTo>
                  <a:pt x="6177289" y="5067633"/>
                  <a:pt x="6192960" y="5098964"/>
                  <a:pt x="6205711" y="5110933"/>
                </a:cubicBezTo>
                <a:cubicBezTo>
                  <a:pt x="6213393" y="5118477"/>
                  <a:pt x="6217939" y="5128646"/>
                  <a:pt x="6218433" y="5139405"/>
                </a:cubicBezTo>
                <a:cubicBezTo>
                  <a:pt x="6224441" y="5138992"/>
                  <a:pt x="6230473" y="5139248"/>
                  <a:pt x="6236423" y="5140159"/>
                </a:cubicBezTo>
                <a:cubicBezTo>
                  <a:pt x="6244529" y="5141645"/>
                  <a:pt x="6243907" y="5156637"/>
                  <a:pt x="6243907" y="5156637"/>
                </a:cubicBezTo>
                <a:cubicBezTo>
                  <a:pt x="6243907" y="5156637"/>
                  <a:pt x="6232671" y="5156637"/>
                  <a:pt x="6225188" y="5161122"/>
                </a:cubicBezTo>
                <a:cubicBezTo>
                  <a:pt x="6217705" y="5165604"/>
                  <a:pt x="6201197" y="5174627"/>
                  <a:pt x="6192231" y="5168631"/>
                </a:cubicBezTo>
                <a:cubicBezTo>
                  <a:pt x="6183260" y="5162634"/>
                  <a:pt x="6186988" y="5137918"/>
                  <a:pt x="6186988" y="5137918"/>
                </a:cubicBezTo>
                <a:cubicBezTo>
                  <a:pt x="6186988" y="5137918"/>
                  <a:pt x="6177993" y="5144644"/>
                  <a:pt x="6166754" y="5151423"/>
                </a:cubicBezTo>
                <a:cubicBezTo>
                  <a:pt x="6155519" y="5158202"/>
                  <a:pt x="6127042" y="5165661"/>
                  <a:pt x="6115807" y="5165661"/>
                </a:cubicBezTo>
                <a:cubicBezTo>
                  <a:pt x="6108751" y="5165547"/>
                  <a:pt x="6101821" y="5163751"/>
                  <a:pt x="6095597" y="5160418"/>
                </a:cubicBezTo>
                <a:lnTo>
                  <a:pt x="6106808" y="5152316"/>
                </a:lnTo>
                <a:cubicBezTo>
                  <a:pt x="6118047" y="5144050"/>
                  <a:pt x="6141927" y="5137324"/>
                  <a:pt x="6151762" y="5135083"/>
                </a:cubicBezTo>
                <a:cubicBezTo>
                  <a:pt x="6161596" y="5132839"/>
                  <a:pt x="6163756" y="5123844"/>
                  <a:pt x="6158516" y="5114091"/>
                </a:cubicBezTo>
                <a:cubicBezTo>
                  <a:pt x="6153274" y="5104342"/>
                  <a:pt x="6140522" y="5105854"/>
                  <a:pt x="6124044" y="5108095"/>
                </a:cubicBezTo>
                <a:cubicBezTo>
                  <a:pt x="6107565" y="5110339"/>
                  <a:pt x="6067883" y="5139565"/>
                  <a:pt x="6067883" y="5139565"/>
                </a:cubicBezTo>
                <a:lnTo>
                  <a:pt x="6034168" y="5142563"/>
                </a:lnTo>
                <a:lnTo>
                  <a:pt x="6040165" y="5156801"/>
                </a:lnTo>
                <a:cubicBezTo>
                  <a:pt x="6020688" y="5165796"/>
                  <a:pt x="5977221" y="5203992"/>
                  <a:pt x="5977221" y="5203992"/>
                </a:cubicBezTo>
                <a:lnTo>
                  <a:pt x="5949667" y="5203992"/>
                </a:lnTo>
                <a:cubicBezTo>
                  <a:pt x="5959825" y="5188701"/>
                  <a:pt x="5972796" y="5175485"/>
                  <a:pt x="5987891" y="5165038"/>
                </a:cubicBezTo>
                <a:cubicBezTo>
                  <a:pt x="6014094" y="5146319"/>
                  <a:pt x="6041922" y="5126085"/>
                  <a:pt x="6058291" y="5113362"/>
                </a:cubicBezTo>
                <a:cubicBezTo>
                  <a:pt x="6074662" y="5100640"/>
                  <a:pt x="6102487" y="5091620"/>
                  <a:pt x="6106918" y="5087135"/>
                </a:cubicBezTo>
                <a:cubicBezTo>
                  <a:pt x="6111346" y="5082649"/>
                  <a:pt x="6115913" y="5074412"/>
                  <a:pt x="6115185" y="5069169"/>
                </a:cubicBezTo>
                <a:cubicBezTo>
                  <a:pt x="6114456" y="5063930"/>
                  <a:pt x="6100192" y="5057176"/>
                  <a:pt x="6086709" y="5062419"/>
                </a:cubicBezTo>
                <a:cubicBezTo>
                  <a:pt x="6073228" y="5067658"/>
                  <a:pt x="6025280" y="5114849"/>
                  <a:pt x="6011800" y="5121603"/>
                </a:cubicBezTo>
                <a:cubicBezTo>
                  <a:pt x="5998320" y="5128354"/>
                  <a:pt x="5983328" y="5120846"/>
                  <a:pt x="5983328" y="5120846"/>
                </a:cubicBezTo>
                <a:lnTo>
                  <a:pt x="5993077" y="5132081"/>
                </a:lnTo>
                <a:cubicBezTo>
                  <a:pt x="5977328" y="5150047"/>
                  <a:pt x="5940643" y="5207719"/>
                  <a:pt x="5940643" y="5207719"/>
                </a:cubicBezTo>
                <a:cubicBezTo>
                  <a:pt x="5947369" y="5211447"/>
                  <a:pt x="5956364" y="5230920"/>
                  <a:pt x="5956364" y="5230920"/>
                </a:cubicBezTo>
                <a:cubicBezTo>
                  <a:pt x="5956364" y="5230920"/>
                  <a:pt x="5907741" y="5283354"/>
                  <a:pt x="5897934" y="5294590"/>
                </a:cubicBezTo>
                <a:cubicBezTo>
                  <a:pt x="5888128" y="5305829"/>
                  <a:pt x="5867217" y="5310339"/>
                  <a:pt x="5867217" y="5310339"/>
                </a:cubicBezTo>
                <a:cubicBezTo>
                  <a:pt x="5862732" y="5305829"/>
                  <a:pt x="5856737" y="5289351"/>
                  <a:pt x="5862732" y="5274359"/>
                </a:cubicBezTo>
                <a:cubicBezTo>
                  <a:pt x="5868729" y="5259367"/>
                  <a:pt x="5901689" y="5231678"/>
                  <a:pt x="5901689" y="5231678"/>
                </a:cubicBezTo>
                <a:lnTo>
                  <a:pt x="5898691" y="5222683"/>
                </a:lnTo>
                <a:cubicBezTo>
                  <a:pt x="5895693" y="5213688"/>
                  <a:pt x="5901689" y="5182975"/>
                  <a:pt x="5901689" y="5162769"/>
                </a:cubicBezTo>
                <a:cubicBezTo>
                  <a:pt x="5901689" y="5142563"/>
                  <a:pt x="5911414" y="5108745"/>
                  <a:pt x="5920409" y="5094590"/>
                </a:cubicBezTo>
                <a:cubicBezTo>
                  <a:pt x="5929404" y="5080437"/>
                  <a:pt x="5952612" y="5039919"/>
                  <a:pt x="5966846" y="5027922"/>
                </a:cubicBezTo>
                <a:cubicBezTo>
                  <a:pt x="5981084" y="5015928"/>
                  <a:pt x="5991565" y="5012201"/>
                  <a:pt x="6011800" y="5001723"/>
                </a:cubicBezTo>
                <a:cubicBezTo>
                  <a:pt x="6032035" y="4991241"/>
                  <a:pt x="6076960" y="4977736"/>
                  <a:pt x="6088195" y="4973251"/>
                </a:cubicBezTo>
                <a:cubicBezTo>
                  <a:pt x="6099435" y="4968766"/>
                  <a:pt x="6116672" y="4951640"/>
                  <a:pt x="6129393" y="4951152"/>
                </a:cubicBezTo>
                <a:cubicBezTo>
                  <a:pt x="6142116" y="4950669"/>
                  <a:pt x="6174724" y="4951152"/>
                  <a:pt x="6174724" y="4951152"/>
                </a:cubicBezTo>
                <a:cubicBezTo>
                  <a:pt x="6164619" y="4925302"/>
                  <a:pt x="6118535" y="4852289"/>
                  <a:pt x="6118535" y="4852289"/>
                </a:cubicBezTo>
                <a:cubicBezTo>
                  <a:pt x="6116931" y="4841672"/>
                  <a:pt x="6113512" y="4831411"/>
                  <a:pt x="6108430" y="4821953"/>
                </a:cubicBezTo>
                <a:cubicBezTo>
                  <a:pt x="6100569" y="4808448"/>
                  <a:pt x="6092709" y="4780382"/>
                  <a:pt x="6082576" y="4756772"/>
                </a:cubicBezTo>
                <a:cubicBezTo>
                  <a:pt x="6072447" y="4733162"/>
                  <a:pt x="6080335" y="4724195"/>
                  <a:pt x="6071340" y="4705096"/>
                </a:cubicBezTo>
                <a:cubicBezTo>
                  <a:pt x="6066005" y="4693821"/>
                  <a:pt x="6061492" y="4682176"/>
                  <a:pt x="6057831" y="4670250"/>
                </a:cubicBezTo>
                <a:cubicBezTo>
                  <a:pt x="6057831" y="4670250"/>
                  <a:pt x="6057831" y="4633189"/>
                  <a:pt x="6066826" y="4627572"/>
                </a:cubicBezTo>
                <a:cubicBezTo>
                  <a:pt x="6075826" y="4621953"/>
                  <a:pt x="6075826" y="4569142"/>
                  <a:pt x="6115156" y="4415227"/>
                </a:cubicBezTo>
                <a:cubicBezTo>
                  <a:pt x="6154490" y="4261308"/>
                  <a:pt x="6227510" y="4102854"/>
                  <a:pt x="6280324" y="3993832"/>
                </a:cubicBezTo>
                <a:cubicBezTo>
                  <a:pt x="6333135" y="3884807"/>
                  <a:pt x="6361365" y="3814035"/>
                  <a:pt x="6361365" y="3814035"/>
                </a:cubicBezTo>
                <a:cubicBezTo>
                  <a:pt x="6361365" y="3814035"/>
                  <a:pt x="6371470" y="3819654"/>
                  <a:pt x="6391704" y="3850018"/>
                </a:cubicBezTo>
                <a:cubicBezTo>
                  <a:pt x="6411939" y="3880379"/>
                  <a:pt x="6537717" y="4212712"/>
                  <a:pt x="6560192" y="4338646"/>
                </a:cubicBezTo>
                <a:cubicBezTo>
                  <a:pt x="6582670" y="4464577"/>
                  <a:pt x="6664686" y="4756608"/>
                  <a:pt x="6664686" y="4756608"/>
                </a:cubicBezTo>
                <a:cubicBezTo>
                  <a:pt x="6664686" y="4756608"/>
                  <a:pt x="6679301" y="4744266"/>
                  <a:pt x="6728736" y="4704936"/>
                </a:cubicBezTo>
                <a:cubicBezTo>
                  <a:pt x="6778171" y="4665605"/>
                  <a:pt x="6802891" y="4640889"/>
                  <a:pt x="6852355" y="4591482"/>
                </a:cubicBezTo>
                <a:cubicBezTo>
                  <a:pt x="6901819" y="4542075"/>
                  <a:pt x="6959090" y="4474628"/>
                  <a:pt x="7048965" y="4388106"/>
                </a:cubicBezTo>
                <a:cubicBezTo>
                  <a:pt x="7138841" y="4301585"/>
                  <a:pt x="7209674" y="4278003"/>
                  <a:pt x="7209674" y="4278003"/>
                </a:cubicBezTo>
                <a:cubicBezTo>
                  <a:pt x="7220913" y="4135324"/>
                  <a:pt x="7200679" y="3800476"/>
                  <a:pt x="7196169" y="3740940"/>
                </a:cubicBezTo>
                <a:cubicBezTo>
                  <a:pt x="7191656" y="3681403"/>
                  <a:pt x="7171450" y="3582511"/>
                  <a:pt x="7171450" y="3582511"/>
                </a:cubicBezTo>
                <a:cubicBezTo>
                  <a:pt x="7171450" y="3582511"/>
                  <a:pt x="7153484" y="3564521"/>
                  <a:pt x="7138870" y="3563415"/>
                </a:cubicBezTo>
                <a:cubicBezTo>
                  <a:pt x="7124255" y="3562308"/>
                  <a:pt x="7089434" y="3544315"/>
                  <a:pt x="7089434" y="3544315"/>
                </a:cubicBezTo>
                <a:cubicBezTo>
                  <a:pt x="7089434" y="3544315"/>
                  <a:pt x="7098429" y="3536454"/>
                  <a:pt x="7120904" y="3513983"/>
                </a:cubicBezTo>
                <a:cubicBezTo>
                  <a:pt x="7143383" y="3491508"/>
                  <a:pt x="7146730" y="3476893"/>
                  <a:pt x="7146730" y="3476893"/>
                </a:cubicBezTo>
                <a:cubicBezTo>
                  <a:pt x="7146730" y="3476893"/>
                  <a:pt x="7095054" y="3404986"/>
                  <a:pt x="7093919" y="3388130"/>
                </a:cubicBezTo>
                <a:cubicBezTo>
                  <a:pt x="7092785" y="3371275"/>
                  <a:pt x="7101780" y="3345449"/>
                  <a:pt x="7101780" y="3345449"/>
                </a:cubicBezTo>
                <a:lnTo>
                  <a:pt x="7090569" y="3339833"/>
                </a:lnTo>
                <a:cubicBezTo>
                  <a:pt x="7079330" y="3334213"/>
                  <a:pt x="7053479" y="3306122"/>
                  <a:pt x="7053479" y="3306122"/>
                </a:cubicBezTo>
                <a:cubicBezTo>
                  <a:pt x="7053479" y="3306122"/>
                  <a:pt x="7090569" y="3271277"/>
                  <a:pt x="7086055" y="3261172"/>
                </a:cubicBezTo>
                <a:cubicBezTo>
                  <a:pt x="7081545" y="3251070"/>
                  <a:pt x="7089434" y="3242075"/>
                  <a:pt x="7089434" y="3231971"/>
                </a:cubicBezTo>
                <a:cubicBezTo>
                  <a:pt x="7089434" y="3221869"/>
                  <a:pt x="7059095" y="3207226"/>
                  <a:pt x="7059095" y="3207226"/>
                </a:cubicBezTo>
                <a:lnTo>
                  <a:pt x="7052344" y="3190399"/>
                </a:lnTo>
                <a:lnTo>
                  <a:pt x="7035485" y="3190399"/>
                </a:lnTo>
                <a:lnTo>
                  <a:pt x="7042240" y="3163386"/>
                </a:lnTo>
                <a:cubicBezTo>
                  <a:pt x="7042240" y="3163386"/>
                  <a:pt x="6983806" y="3201582"/>
                  <a:pt x="6957955" y="3195991"/>
                </a:cubicBezTo>
                <a:cubicBezTo>
                  <a:pt x="6932101" y="3190399"/>
                  <a:pt x="6885017" y="3170140"/>
                  <a:pt x="6885017" y="3170140"/>
                </a:cubicBezTo>
                <a:cubicBezTo>
                  <a:pt x="6885017" y="3170140"/>
                  <a:pt x="6917596" y="3142045"/>
                  <a:pt x="6941178" y="3130809"/>
                </a:cubicBezTo>
                <a:cubicBezTo>
                  <a:pt x="6964763" y="3119573"/>
                  <a:pt x="6980512" y="3124055"/>
                  <a:pt x="6980512" y="3124055"/>
                </a:cubicBezTo>
                <a:lnTo>
                  <a:pt x="6969273" y="3160010"/>
                </a:lnTo>
                <a:cubicBezTo>
                  <a:pt x="6969273" y="3160010"/>
                  <a:pt x="7009795" y="3142045"/>
                  <a:pt x="7026597" y="3127434"/>
                </a:cubicBezTo>
                <a:cubicBezTo>
                  <a:pt x="7043403" y="3112819"/>
                  <a:pt x="7040106" y="3094858"/>
                  <a:pt x="7054126" y="3075758"/>
                </a:cubicBezTo>
                <a:cubicBezTo>
                  <a:pt x="7068147" y="3056662"/>
                  <a:pt x="7085031" y="3030811"/>
                  <a:pt x="7077142" y="3021734"/>
                </a:cubicBezTo>
                <a:cubicBezTo>
                  <a:pt x="7069253" y="3012657"/>
                  <a:pt x="7054126" y="3007148"/>
                  <a:pt x="7054126" y="3007148"/>
                </a:cubicBezTo>
                <a:cubicBezTo>
                  <a:pt x="7060127" y="2997701"/>
                  <a:pt x="7064850" y="2987500"/>
                  <a:pt x="7068172" y="2976812"/>
                </a:cubicBezTo>
                <a:cubicBezTo>
                  <a:pt x="7045697" y="2984673"/>
                  <a:pt x="7000636" y="2994774"/>
                  <a:pt x="7000636" y="2994774"/>
                </a:cubicBezTo>
                <a:cubicBezTo>
                  <a:pt x="7000636" y="2994774"/>
                  <a:pt x="7015251" y="2988048"/>
                  <a:pt x="7046561" y="2954256"/>
                </a:cubicBezTo>
                <a:cubicBezTo>
                  <a:pt x="7077871" y="2920462"/>
                  <a:pt x="7078035" y="2903689"/>
                  <a:pt x="7078035" y="2903689"/>
                </a:cubicBezTo>
                <a:cubicBezTo>
                  <a:pt x="7078035" y="2903689"/>
                  <a:pt x="7061176" y="2867733"/>
                  <a:pt x="7058935" y="2853122"/>
                </a:cubicBezTo>
                <a:cubicBezTo>
                  <a:pt x="7056691" y="2838508"/>
                  <a:pt x="7063420" y="2799095"/>
                  <a:pt x="7062310" y="2782350"/>
                </a:cubicBezTo>
                <a:cubicBezTo>
                  <a:pt x="7061204" y="2765601"/>
                  <a:pt x="7062310" y="2730646"/>
                  <a:pt x="7053881" y="2725029"/>
                </a:cubicBezTo>
                <a:cubicBezTo>
                  <a:pt x="7045455" y="2719409"/>
                  <a:pt x="7024168" y="2725029"/>
                  <a:pt x="7024168" y="2725029"/>
                </a:cubicBezTo>
                <a:cubicBezTo>
                  <a:pt x="7024168" y="2725029"/>
                  <a:pt x="7026437" y="2713790"/>
                  <a:pt x="7037673" y="2695828"/>
                </a:cubicBezTo>
                <a:cubicBezTo>
                  <a:pt x="7048912" y="2677863"/>
                  <a:pt x="7043292" y="2655310"/>
                  <a:pt x="7043292" y="2655310"/>
                </a:cubicBezTo>
                <a:lnTo>
                  <a:pt x="7033163" y="2663170"/>
                </a:lnTo>
                <a:cubicBezTo>
                  <a:pt x="7023058" y="2671030"/>
                  <a:pt x="6992641" y="2676675"/>
                  <a:pt x="6992641" y="2676675"/>
                </a:cubicBezTo>
                <a:lnTo>
                  <a:pt x="7020735" y="2682295"/>
                </a:lnTo>
                <a:lnTo>
                  <a:pt x="6996016" y="2696910"/>
                </a:lnTo>
                <a:cubicBezTo>
                  <a:pt x="6971300" y="2711496"/>
                  <a:pt x="6898251" y="2707011"/>
                  <a:pt x="6898251" y="2707011"/>
                </a:cubicBezTo>
                <a:cubicBezTo>
                  <a:pt x="6898251" y="2707011"/>
                  <a:pt x="6916216" y="2696910"/>
                  <a:pt x="6951066" y="2662060"/>
                </a:cubicBezTo>
                <a:cubicBezTo>
                  <a:pt x="6985915" y="2627215"/>
                  <a:pt x="7013981" y="2574432"/>
                  <a:pt x="7013981" y="2574432"/>
                </a:cubicBezTo>
                <a:cubicBezTo>
                  <a:pt x="7000476" y="2583428"/>
                  <a:pt x="6981401" y="2587941"/>
                  <a:pt x="6981401" y="2587941"/>
                </a:cubicBezTo>
                <a:cubicBezTo>
                  <a:pt x="6991520" y="2575652"/>
                  <a:pt x="7002400" y="2564015"/>
                  <a:pt x="7013981" y="2553095"/>
                </a:cubicBezTo>
                <a:cubicBezTo>
                  <a:pt x="7033081" y="2535130"/>
                  <a:pt x="7046561" y="2508173"/>
                  <a:pt x="7046561" y="2508173"/>
                </a:cubicBezTo>
                <a:cubicBezTo>
                  <a:pt x="7031573" y="2514469"/>
                  <a:pt x="7016944" y="2521593"/>
                  <a:pt x="7002745" y="2529510"/>
                </a:cubicBezTo>
                <a:cubicBezTo>
                  <a:pt x="6986100" y="2538587"/>
                  <a:pt x="6968828" y="2546469"/>
                  <a:pt x="6951066" y="2553095"/>
                </a:cubicBezTo>
                <a:cubicBezTo>
                  <a:pt x="6951066" y="2553095"/>
                  <a:pt x="6967921" y="2517140"/>
                  <a:pt x="6997126" y="2493665"/>
                </a:cubicBezTo>
                <a:cubicBezTo>
                  <a:pt x="7026327" y="2470191"/>
                  <a:pt x="7081410" y="2415008"/>
                  <a:pt x="7090405" y="2407226"/>
                </a:cubicBezTo>
                <a:cubicBezTo>
                  <a:pt x="7099400" y="2399447"/>
                  <a:pt x="7111749" y="2394884"/>
                  <a:pt x="7124095" y="2390370"/>
                </a:cubicBezTo>
                <a:cubicBezTo>
                  <a:pt x="7136440" y="2385860"/>
                  <a:pt x="7124095" y="2364548"/>
                  <a:pt x="7124095" y="2364548"/>
                </a:cubicBezTo>
                <a:cubicBezTo>
                  <a:pt x="7124095" y="2364548"/>
                  <a:pt x="7140950" y="2353309"/>
                  <a:pt x="7155565" y="2348799"/>
                </a:cubicBezTo>
                <a:cubicBezTo>
                  <a:pt x="7170180" y="2344289"/>
                  <a:pt x="7196087" y="2354418"/>
                  <a:pt x="7196087" y="2354418"/>
                </a:cubicBezTo>
                <a:cubicBezTo>
                  <a:pt x="7198356" y="2342073"/>
                  <a:pt x="7209592" y="2332807"/>
                  <a:pt x="7209592" y="2332807"/>
                </a:cubicBezTo>
                <a:close/>
                <a:moveTo>
                  <a:pt x="5735469" y="2021000"/>
                </a:moveTo>
                <a:cubicBezTo>
                  <a:pt x="5735469" y="2021000"/>
                  <a:pt x="5736956" y="2095906"/>
                  <a:pt x="5745951" y="2130350"/>
                </a:cubicBezTo>
                <a:cubicBezTo>
                  <a:pt x="5745951" y="2130350"/>
                  <a:pt x="5730958" y="2196260"/>
                  <a:pt x="5727959" y="2230728"/>
                </a:cubicBezTo>
                <a:cubicBezTo>
                  <a:pt x="5724961" y="2265193"/>
                  <a:pt x="5705481" y="2338587"/>
                  <a:pt x="5705481" y="2367059"/>
                </a:cubicBezTo>
                <a:cubicBezTo>
                  <a:pt x="5705481" y="2395531"/>
                  <a:pt x="5708484" y="2509361"/>
                  <a:pt x="5709994" y="2534835"/>
                </a:cubicBezTo>
                <a:lnTo>
                  <a:pt x="5711481" y="2560305"/>
                </a:lnTo>
                <a:cubicBezTo>
                  <a:pt x="5711481" y="2560305"/>
                  <a:pt x="5790334" y="2401499"/>
                  <a:pt x="5891748" y="2359551"/>
                </a:cubicBezTo>
                <a:cubicBezTo>
                  <a:pt x="5993159" y="2317599"/>
                  <a:pt x="6099517" y="2326594"/>
                  <a:pt x="6099517" y="2326594"/>
                </a:cubicBezTo>
                <a:cubicBezTo>
                  <a:pt x="6099517" y="2326594"/>
                  <a:pt x="6140039" y="2417978"/>
                  <a:pt x="6156460" y="2438966"/>
                </a:cubicBezTo>
                <a:cubicBezTo>
                  <a:pt x="6156460" y="2438966"/>
                  <a:pt x="6102433" y="2458443"/>
                  <a:pt x="6003640" y="2530350"/>
                </a:cubicBezTo>
                <a:lnTo>
                  <a:pt x="5948208" y="2573785"/>
                </a:lnTo>
                <a:lnTo>
                  <a:pt x="5943695" y="2552825"/>
                </a:lnTo>
                <a:lnTo>
                  <a:pt x="5915249" y="2573785"/>
                </a:lnTo>
                <a:lnTo>
                  <a:pt x="5918250" y="2593262"/>
                </a:lnTo>
                <a:lnTo>
                  <a:pt x="5897259" y="2612739"/>
                </a:lnTo>
                <a:lnTo>
                  <a:pt x="5897259" y="2590264"/>
                </a:lnTo>
                <a:lnTo>
                  <a:pt x="5877782" y="2602257"/>
                </a:lnTo>
                <a:lnTo>
                  <a:pt x="5880779" y="2624732"/>
                </a:lnTo>
                <a:lnTo>
                  <a:pt x="5860275" y="2644205"/>
                </a:lnTo>
                <a:lnTo>
                  <a:pt x="5853819" y="2612739"/>
                </a:lnTo>
                <a:lnTo>
                  <a:pt x="5838828" y="2629214"/>
                </a:lnTo>
                <a:lnTo>
                  <a:pt x="5843337" y="2657685"/>
                </a:lnTo>
                <a:lnTo>
                  <a:pt x="5825344" y="2665169"/>
                </a:lnTo>
                <a:lnTo>
                  <a:pt x="5817864" y="2638155"/>
                </a:lnTo>
                <a:lnTo>
                  <a:pt x="5790146" y="2654634"/>
                </a:lnTo>
                <a:lnTo>
                  <a:pt x="5799870" y="2686076"/>
                </a:lnTo>
                <a:lnTo>
                  <a:pt x="5778907" y="2695071"/>
                </a:lnTo>
                <a:lnTo>
                  <a:pt x="5775908" y="2672596"/>
                </a:lnTo>
                <a:lnTo>
                  <a:pt x="5748895" y="2695071"/>
                </a:lnTo>
                <a:lnTo>
                  <a:pt x="5750381" y="2717546"/>
                </a:lnTo>
                <a:lnTo>
                  <a:pt x="5720423" y="2728027"/>
                </a:lnTo>
                <a:cubicBezTo>
                  <a:pt x="5720423" y="2728027"/>
                  <a:pt x="5708426" y="2654634"/>
                  <a:pt x="5708426" y="2618678"/>
                </a:cubicBezTo>
                <a:cubicBezTo>
                  <a:pt x="5708426" y="2618678"/>
                  <a:pt x="5684464" y="2659197"/>
                  <a:pt x="5679979" y="2693587"/>
                </a:cubicBezTo>
                <a:cubicBezTo>
                  <a:pt x="5675497" y="2727974"/>
                  <a:pt x="5672470" y="2750499"/>
                  <a:pt x="5672470" y="2750499"/>
                </a:cubicBezTo>
                <a:cubicBezTo>
                  <a:pt x="5672470" y="2750499"/>
                  <a:pt x="5724904" y="2738534"/>
                  <a:pt x="5756378" y="2731026"/>
                </a:cubicBezTo>
                <a:cubicBezTo>
                  <a:pt x="5787848" y="2723514"/>
                  <a:pt x="5826237" y="2699584"/>
                  <a:pt x="5860221" y="2681594"/>
                </a:cubicBezTo>
                <a:cubicBezTo>
                  <a:pt x="5894206" y="2663600"/>
                  <a:pt x="5939156" y="2615680"/>
                  <a:pt x="5957150" y="2617167"/>
                </a:cubicBezTo>
                <a:cubicBezTo>
                  <a:pt x="5975140" y="2618654"/>
                  <a:pt x="6011178" y="2630672"/>
                  <a:pt x="6012582" y="2647150"/>
                </a:cubicBezTo>
                <a:cubicBezTo>
                  <a:pt x="6001713" y="2640229"/>
                  <a:pt x="5987351" y="2642829"/>
                  <a:pt x="5979597" y="2653122"/>
                </a:cubicBezTo>
                <a:cubicBezTo>
                  <a:pt x="5970801" y="2663743"/>
                  <a:pt x="5961298" y="2673762"/>
                  <a:pt x="5951153" y="2683106"/>
                </a:cubicBezTo>
                <a:lnTo>
                  <a:pt x="5963118" y="2702583"/>
                </a:lnTo>
                <a:cubicBezTo>
                  <a:pt x="5963118" y="2702583"/>
                  <a:pt x="5936105" y="2689074"/>
                  <a:pt x="5922596" y="2699584"/>
                </a:cubicBezTo>
                <a:cubicBezTo>
                  <a:pt x="5909092" y="2710091"/>
                  <a:pt x="5877646" y="2768493"/>
                  <a:pt x="5877646" y="2768493"/>
                </a:cubicBezTo>
                <a:cubicBezTo>
                  <a:pt x="5877646" y="2768493"/>
                  <a:pt x="5894124" y="2727974"/>
                  <a:pt x="5894124" y="2710062"/>
                </a:cubicBezTo>
                <a:lnTo>
                  <a:pt x="5894124" y="2692072"/>
                </a:lnTo>
                <a:cubicBezTo>
                  <a:pt x="5894124" y="2692072"/>
                  <a:pt x="5875729" y="2719111"/>
                  <a:pt x="5860193" y="2726594"/>
                </a:cubicBezTo>
                <a:cubicBezTo>
                  <a:pt x="5844742" y="2734078"/>
                  <a:pt x="5804302" y="2756553"/>
                  <a:pt x="5778829" y="2768546"/>
                </a:cubicBezTo>
                <a:cubicBezTo>
                  <a:pt x="5753352" y="2780539"/>
                  <a:pt x="5733875" y="2814980"/>
                  <a:pt x="5699431" y="2820977"/>
                </a:cubicBezTo>
                <a:cubicBezTo>
                  <a:pt x="5664987" y="2826973"/>
                  <a:pt x="5651482" y="2783509"/>
                  <a:pt x="5651482" y="2783509"/>
                </a:cubicBezTo>
                <a:cubicBezTo>
                  <a:pt x="5651482" y="2783509"/>
                  <a:pt x="5639485" y="2805985"/>
                  <a:pt x="5639485" y="2829971"/>
                </a:cubicBezTo>
                <a:lnTo>
                  <a:pt x="5620008" y="2813468"/>
                </a:lnTo>
                <a:cubicBezTo>
                  <a:pt x="5620008" y="2813468"/>
                  <a:pt x="5629003" y="2828460"/>
                  <a:pt x="5614013" y="2859930"/>
                </a:cubicBezTo>
                <a:cubicBezTo>
                  <a:pt x="5605223" y="2878574"/>
                  <a:pt x="5593603" y="2895750"/>
                  <a:pt x="5579568" y="2910849"/>
                </a:cubicBezTo>
                <a:cubicBezTo>
                  <a:pt x="5579568" y="2910849"/>
                  <a:pt x="5602043" y="2865927"/>
                  <a:pt x="5599045" y="2838942"/>
                </a:cubicBezTo>
                <a:cubicBezTo>
                  <a:pt x="5596046" y="2811953"/>
                  <a:pt x="5599045" y="2779024"/>
                  <a:pt x="5599045" y="2779024"/>
                </a:cubicBezTo>
                <a:lnTo>
                  <a:pt x="5576541" y="2829971"/>
                </a:lnTo>
                <a:cubicBezTo>
                  <a:pt x="5576541" y="2829971"/>
                  <a:pt x="5552579" y="2819465"/>
                  <a:pt x="5549527" y="2805985"/>
                </a:cubicBezTo>
                <a:cubicBezTo>
                  <a:pt x="5546476" y="2792504"/>
                  <a:pt x="5574976" y="2741561"/>
                  <a:pt x="5574976" y="2741561"/>
                </a:cubicBezTo>
                <a:cubicBezTo>
                  <a:pt x="5574976" y="2741561"/>
                  <a:pt x="5539021" y="2741561"/>
                  <a:pt x="5519540" y="2789506"/>
                </a:cubicBezTo>
                <a:cubicBezTo>
                  <a:pt x="5507885" y="2818010"/>
                  <a:pt x="5502272" y="2848619"/>
                  <a:pt x="5503062" y="2879403"/>
                </a:cubicBezTo>
                <a:cubicBezTo>
                  <a:pt x="5503062" y="2879403"/>
                  <a:pt x="5468618" y="2828460"/>
                  <a:pt x="5464108" y="2794020"/>
                </a:cubicBezTo>
                <a:cubicBezTo>
                  <a:pt x="5459598" y="2759576"/>
                  <a:pt x="5458136" y="2737076"/>
                  <a:pt x="5458136" y="2737076"/>
                </a:cubicBezTo>
                <a:lnTo>
                  <a:pt x="5434150" y="2759551"/>
                </a:lnTo>
                <a:cubicBezTo>
                  <a:pt x="5434150" y="2759551"/>
                  <a:pt x="5449141" y="2704119"/>
                  <a:pt x="5482098" y="2674164"/>
                </a:cubicBezTo>
                <a:cubicBezTo>
                  <a:pt x="5515059" y="2644205"/>
                  <a:pt x="5566006" y="2657685"/>
                  <a:pt x="5566006" y="2657685"/>
                </a:cubicBezTo>
                <a:lnTo>
                  <a:pt x="5597451" y="2699637"/>
                </a:lnTo>
                <a:cubicBezTo>
                  <a:pt x="5597451" y="2699637"/>
                  <a:pt x="5546529" y="2687644"/>
                  <a:pt x="5525537" y="2719111"/>
                </a:cubicBezTo>
                <a:cubicBezTo>
                  <a:pt x="5525537" y="2719111"/>
                  <a:pt x="5573489" y="2708604"/>
                  <a:pt x="5600450" y="2720597"/>
                </a:cubicBezTo>
                <a:cubicBezTo>
                  <a:pt x="5627410" y="2732591"/>
                  <a:pt x="5640972" y="2740074"/>
                  <a:pt x="5640972" y="2740074"/>
                </a:cubicBezTo>
                <a:cubicBezTo>
                  <a:pt x="5640972" y="2740074"/>
                  <a:pt x="5572060" y="2629324"/>
                  <a:pt x="5545071" y="2563303"/>
                </a:cubicBezTo>
                <a:cubicBezTo>
                  <a:pt x="5518082" y="2497286"/>
                  <a:pt x="5477536" y="2429971"/>
                  <a:pt x="5468672" y="2368546"/>
                </a:cubicBezTo>
                <a:cubicBezTo>
                  <a:pt x="5459812" y="2307117"/>
                  <a:pt x="5423721" y="2247203"/>
                  <a:pt x="5423721" y="2247203"/>
                </a:cubicBezTo>
                <a:cubicBezTo>
                  <a:pt x="5423721" y="2247203"/>
                  <a:pt x="5471674" y="2211252"/>
                  <a:pt x="5489635" y="2187290"/>
                </a:cubicBezTo>
                <a:cubicBezTo>
                  <a:pt x="5507600" y="2163331"/>
                  <a:pt x="5612500" y="2148340"/>
                  <a:pt x="5735469" y="2021000"/>
                </a:cubicBezTo>
                <a:close/>
                <a:moveTo>
                  <a:pt x="6531073" y="1729620"/>
                </a:moveTo>
                <a:cubicBezTo>
                  <a:pt x="6530962" y="1729620"/>
                  <a:pt x="6614112" y="1853200"/>
                  <a:pt x="6802998" y="1889155"/>
                </a:cubicBezTo>
                <a:lnTo>
                  <a:pt x="6802998" y="1911630"/>
                </a:lnTo>
                <a:cubicBezTo>
                  <a:pt x="6802998" y="1911630"/>
                  <a:pt x="6578267" y="1868920"/>
                  <a:pt x="6531073" y="1729620"/>
                </a:cubicBezTo>
                <a:close/>
                <a:moveTo>
                  <a:pt x="6531126" y="1625457"/>
                </a:moveTo>
                <a:cubicBezTo>
                  <a:pt x="6532225" y="1644389"/>
                  <a:pt x="6541529" y="1661899"/>
                  <a:pt x="6556599" y="1673405"/>
                </a:cubicBezTo>
                <a:cubicBezTo>
                  <a:pt x="6582077" y="1692882"/>
                  <a:pt x="6713933" y="1775271"/>
                  <a:pt x="6713933" y="1775271"/>
                </a:cubicBezTo>
                <a:cubicBezTo>
                  <a:pt x="6713933" y="1775271"/>
                  <a:pt x="6628514" y="1742314"/>
                  <a:pt x="6583588" y="1719839"/>
                </a:cubicBezTo>
                <a:cubicBezTo>
                  <a:pt x="6538663" y="1697364"/>
                  <a:pt x="6508540" y="1667437"/>
                  <a:pt x="6504002" y="1652470"/>
                </a:cubicBezTo>
                <a:lnTo>
                  <a:pt x="6504112" y="1652470"/>
                </a:lnTo>
                <a:cubicBezTo>
                  <a:pt x="6499627" y="1637478"/>
                  <a:pt x="6511621" y="1628483"/>
                  <a:pt x="6531126" y="1625457"/>
                </a:cubicBezTo>
                <a:close/>
                <a:moveTo>
                  <a:pt x="6427162" y="1407521"/>
                </a:moveTo>
                <a:cubicBezTo>
                  <a:pt x="6445496" y="1417348"/>
                  <a:pt x="6450561" y="1452462"/>
                  <a:pt x="6460674" y="1454711"/>
                </a:cubicBezTo>
                <a:cubicBezTo>
                  <a:pt x="6474154" y="1457709"/>
                  <a:pt x="6522102" y="1504146"/>
                  <a:pt x="6522102" y="1504146"/>
                </a:cubicBezTo>
                <a:cubicBezTo>
                  <a:pt x="6522102" y="1504146"/>
                  <a:pt x="6540068" y="1492153"/>
                  <a:pt x="6552061" y="1492153"/>
                </a:cubicBezTo>
                <a:cubicBezTo>
                  <a:pt x="6564054" y="1492153"/>
                  <a:pt x="6597015" y="1508628"/>
                  <a:pt x="6597015" y="1508628"/>
                </a:cubicBezTo>
                <a:lnTo>
                  <a:pt x="6597015" y="1532618"/>
                </a:lnTo>
                <a:cubicBezTo>
                  <a:pt x="6576023" y="1522136"/>
                  <a:pt x="6540068" y="1522136"/>
                  <a:pt x="6525101" y="1523623"/>
                </a:cubicBezTo>
                <a:cubicBezTo>
                  <a:pt x="6510134" y="1525106"/>
                  <a:pt x="6456189" y="1475674"/>
                  <a:pt x="6456189" y="1475674"/>
                </a:cubicBezTo>
                <a:cubicBezTo>
                  <a:pt x="6456189" y="1475674"/>
                  <a:pt x="6457672" y="1501148"/>
                  <a:pt x="6442680" y="1495151"/>
                </a:cubicBezTo>
                <a:cubicBezTo>
                  <a:pt x="6427688" y="1489154"/>
                  <a:pt x="6389517" y="1462194"/>
                  <a:pt x="6389517" y="1462194"/>
                </a:cubicBezTo>
                <a:lnTo>
                  <a:pt x="6375279" y="1504146"/>
                </a:lnTo>
                <a:lnTo>
                  <a:pt x="6375279" y="1433722"/>
                </a:lnTo>
                <a:cubicBezTo>
                  <a:pt x="6375279" y="1426242"/>
                  <a:pt x="6387867" y="1415597"/>
                  <a:pt x="6403726" y="1408277"/>
                </a:cubicBezTo>
                <a:cubicBezTo>
                  <a:pt x="6413465" y="1403780"/>
                  <a:pt x="6421051" y="1404246"/>
                  <a:pt x="6427162" y="1407521"/>
                </a:cubicBezTo>
                <a:close/>
                <a:moveTo>
                  <a:pt x="6108483" y="1295905"/>
                </a:moveTo>
                <a:lnTo>
                  <a:pt x="6108618" y="1295905"/>
                </a:lnTo>
                <a:cubicBezTo>
                  <a:pt x="6108618" y="1295905"/>
                  <a:pt x="6097382" y="1343096"/>
                  <a:pt x="6090628" y="1385802"/>
                </a:cubicBezTo>
                <a:cubicBezTo>
                  <a:pt x="6090628" y="1385802"/>
                  <a:pt x="5978274" y="1419517"/>
                  <a:pt x="5926597" y="1457709"/>
                </a:cubicBezTo>
                <a:cubicBezTo>
                  <a:pt x="5926462" y="1457709"/>
                  <a:pt x="6014176" y="1325134"/>
                  <a:pt x="6108483" y="1295905"/>
                </a:cubicBezTo>
                <a:close/>
                <a:moveTo>
                  <a:pt x="6514484" y="1213520"/>
                </a:moveTo>
                <a:lnTo>
                  <a:pt x="6514594" y="1213520"/>
                </a:lnTo>
                <a:cubicBezTo>
                  <a:pt x="6516565" y="1231833"/>
                  <a:pt x="6734843" y="1295905"/>
                  <a:pt x="6734843" y="1295905"/>
                </a:cubicBezTo>
                <a:cubicBezTo>
                  <a:pt x="6734843" y="1295905"/>
                  <a:pt x="6522049" y="1259953"/>
                  <a:pt x="6503138" y="1243475"/>
                </a:cubicBezTo>
                <a:cubicBezTo>
                  <a:pt x="6484230" y="1226996"/>
                  <a:pt x="6514484" y="1213520"/>
                  <a:pt x="6514484" y="1213520"/>
                </a:cubicBezTo>
                <a:close/>
                <a:moveTo>
                  <a:pt x="0" y="0"/>
                </a:moveTo>
                <a:lnTo>
                  <a:pt x="12192000" y="0"/>
                </a:lnTo>
                <a:lnTo>
                  <a:pt x="12192000" y="6479061"/>
                </a:lnTo>
                <a:lnTo>
                  <a:pt x="12178106" y="6475520"/>
                </a:lnTo>
                <a:cubicBezTo>
                  <a:pt x="12171151" y="6472572"/>
                  <a:pt x="12163845" y="6468079"/>
                  <a:pt x="12156726" y="6461339"/>
                </a:cubicBezTo>
                <a:cubicBezTo>
                  <a:pt x="12136902" y="6443253"/>
                  <a:pt x="12115319" y="6427190"/>
                  <a:pt x="12092296" y="6413394"/>
                </a:cubicBezTo>
                <a:lnTo>
                  <a:pt x="12086328" y="6390919"/>
                </a:lnTo>
                <a:lnTo>
                  <a:pt x="12042860" y="6402912"/>
                </a:lnTo>
                <a:cubicBezTo>
                  <a:pt x="12042860" y="6402912"/>
                  <a:pt x="12075818" y="6417904"/>
                  <a:pt x="12089326" y="6432871"/>
                </a:cubicBezTo>
                <a:cubicBezTo>
                  <a:pt x="12102834" y="6447834"/>
                  <a:pt x="12135763" y="6485301"/>
                  <a:pt x="12135763" y="6485301"/>
                </a:cubicBezTo>
                <a:cubicBezTo>
                  <a:pt x="12135763" y="6485301"/>
                  <a:pt x="12098296" y="6483814"/>
                  <a:pt x="12087814" y="6503291"/>
                </a:cubicBezTo>
                <a:cubicBezTo>
                  <a:pt x="12077332" y="6522768"/>
                  <a:pt x="12086328" y="6557315"/>
                  <a:pt x="12038376" y="6591676"/>
                </a:cubicBezTo>
                <a:lnTo>
                  <a:pt x="12060854" y="6551158"/>
                </a:lnTo>
                <a:cubicBezTo>
                  <a:pt x="12060854" y="6551158"/>
                  <a:pt x="11969464" y="6537649"/>
                  <a:pt x="11927508" y="6468741"/>
                </a:cubicBezTo>
                <a:cubicBezTo>
                  <a:pt x="11885556" y="6399832"/>
                  <a:pt x="11830258" y="6353398"/>
                  <a:pt x="11741731" y="6265013"/>
                </a:cubicBezTo>
                <a:cubicBezTo>
                  <a:pt x="11653203" y="6176627"/>
                  <a:pt x="11596391" y="6119687"/>
                  <a:pt x="11511000" y="6028303"/>
                </a:cubicBezTo>
                <a:cubicBezTo>
                  <a:pt x="11425606" y="5936919"/>
                  <a:pt x="11322222" y="5933921"/>
                  <a:pt x="11292185" y="5893484"/>
                </a:cubicBezTo>
                <a:cubicBezTo>
                  <a:pt x="11262144" y="5853047"/>
                  <a:pt x="11176832" y="5802100"/>
                  <a:pt x="11157355" y="5772142"/>
                </a:cubicBezTo>
                <a:cubicBezTo>
                  <a:pt x="11137874" y="5742187"/>
                  <a:pt x="11137874" y="5731623"/>
                  <a:pt x="11137874" y="5731623"/>
                </a:cubicBezTo>
                <a:cubicBezTo>
                  <a:pt x="11137874" y="5731623"/>
                  <a:pt x="11076339" y="5724655"/>
                  <a:pt x="11036030" y="5717876"/>
                </a:cubicBezTo>
                <a:cubicBezTo>
                  <a:pt x="10943426" y="5782705"/>
                  <a:pt x="10871242" y="5905424"/>
                  <a:pt x="10871242" y="5905424"/>
                </a:cubicBezTo>
                <a:cubicBezTo>
                  <a:pt x="10911576" y="5814499"/>
                  <a:pt x="10953584" y="5751616"/>
                  <a:pt x="10993050" y="5708099"/>
                </a:cubicBezTo>
                <a:cubicBezTo>
                  <a:pt x="10977112" y="5703343"/>
                  <a:pt x="10961460" y="5697699"/>
                  <a:pt x="10946154" y="5691186"/>
                </a:cubicBezTo>
                <a:cubicBezTo>
                  <a:pt x="10946154" y="5691186"/>
                  <a:pt x="10941670" y="5680708"/>
                  <a:pt x="10926678" y="5680708"/>
                </a:cubicBezTo>
                <a:cubicBezTo>
                  <a:pt x="10911682" y="5680708"/>
                  <a:pt x="10916196" y="5677706"/>
                  <a:pt x="10886156" y="5671710"/>
                </a:cubicBezTo>
                <a:cubicBezTo>
                  <a:pt x="10856115" y="5665713"/>
                  <a:pt x="10856197" y="5676195"/>
                  <a:pt x="10838204" y="5656718"/>
                </a:cubicBezTo>
                <a:cubicBezTo>
                  <a:pt x="10820214" y="5637245"/>
                  <a:pt x="10811190" y="5643213"/>
                  <a:pt x="10787256" y="5604288"/>
                </a:cubicBezTo>
                <a:cubicBezTo>
                  <a:pt x="10763320" y="5565362"/>
                  <a:pt x="10725852" y="5536755"/>
                  <a:pt x="10718340" y="5497940"/>
                </a:cubicBezTo>
                <a:cubicBezTo>
                  <a:pt x="10710832" y="5459122"/>
                  <a:pt x="10659910" y="5169847"/>
                  <a:pt x="10599993" y="5024518"/>
                </a:cubicBezTo>
                <a:cubicBezTo>
                  <a:pt x="10540072" y="4879192"/>
                  <a:pt x="10522082" y="4793833"/>
                  <a:pt x="10523594" y="4766848"/>
                </a:cubicBezTo>
                <a:cubicBezTo>
                  <a:pt x="10525109" y="4739863"/>
                  <a:pt x="10504117" y="4685971"/>
                  <a:pt x="10501118" y="4620036"/>
                </a:cubicBezTo>
                <a:cubicBezTo>
                  <a:pt x="10498120" y="4554097"/>
                  <a:pt x="10466646" y="4465740"/>
                  <a:pt x="10427692" y="4404315"/>
                </a:cubicBezTo>
                <a:cubicBezTo>
                  <a:pt x="10388739" y="4342886"/>
                  <a:pt x="10387170" y="4297964"/>
                  <a:pt x="10378258" y="4285971"/>
                </a:cubicBezTo>
                <a:cubicBezTo>
                  <a:pt x="10369340" y="4273977"/>
                  <a:pt x="10369258" y="4196073"/>
                  <a:pt x="10336302" y="4170628"/>
                </a:cubicBezTo>
                <a:cubicBezTo>
                  <a:pt x="10303345" y="4145183"/>
                  <a:pt x="10327306" y="4097210"/>
                  <a:pt x="10288353" y="4068738"/>
                </a:cubicBezTo>
                <a:lnTo>
                  <a:pt x="10249424" y="4040294"/>
                </a:lnTo>
                <a:cubicBezTo>
                  <a:pt x="10249424" y="4040294"/>
                  <a:pt x="10214956" y="4080813"/>
                  <a:pt x="10134046" y="4067304"/>
                </a:cubicBezTo>
                <a:cubicBezTo>
                  <a:pt x="10053138" y="4053799"/>
                  <a:pt x="9942244" y="4049314"/>
                  <a:pt x="9849396" y="4047828"/>
                </a:cubicBezTo>
                <a:cubicBezTo>
                  <a:pt x="9756546" y="4046344"/>
                  <a:pt x="9675612" y="4049314"/>
                  <a:pt x="9626148" y="4056823"/>
                </a:cubicBezTo>
                <a:cubicBezTo>
                  <a:pt x="9576684" y="4064335"/>
                  <a:pt x="9474865" y="4085270"/>
                  <a:pt x="9425401" y="4110850"/>
                </a:cubicBezTo>
                <a:cubicBezTo>
                  <a:pt x="9375937" y="4136430"/>
                  <a:pt x="9340010" y="4181270"/>
                  <a:pt x="9340010" y="4181270"/>
                </a:cubicBezTo>
                <a:cubicBezTo>
                  <a:pt x="9340010" y="4181270"/>
                  <a:pt x="9392444" y="4163280"/>
                  <a:pt x="9447880" y="4164792"/>
                </a:cubicBezTo>
                <a:cubicBezTo>
                  <a:pt x="9447880" y="4164792"/>
                  <a:pt x="9374454" y="4217225"/>
                  <a:pt x="9346007" y="4223222"/>
                </a:cubicBezTo>
                <a:cubicBezTo>
                  <a:pt x="9317560" y="4229219"/>
                  <a:pt x="9313022" y="4218709"/>
                  <a:pt x="9280064" y="4229219"/>
                </a:cubicBezTo>
                <a:cubicBezTo>
                  <a:pt x="9247108" y="4239726"/>
                  <a:pt x="9208150" y="4269737"/>
                  <a:pt x="9208150" y="4269737"/>
                </a:cubicBezTo>
                <a:cubicBezTo>
                  <a:pt x="9208150" y="4269737"/>
                  <a:pt x="9326530" y="4115442"/>
                  <a:pt x="9405924" y="4073490"/>
                </a:cubicBezTo>
                <a:cubicBezTo>
                  <a:pt x="9405924" y="4073490"/>
                  <a:pt x="9185675" y="4172357"/>
                  <a:pt x="9082319" y="4281731"/>
                </a:cubicBezTo>
                <a:lnTo>
                  <a:pt x="8978935" y="4391076"/>
                </a:lnTo>
                <a:cubicBezTo>
                  <a:pt x="8978935" y="4391076"/>
                  <a:pt x="9074808" y="4238267"/>
                  <a:pt x="9181190" y="4145397"/>
                </a:cubicBezTo>
                <a:cubicBezTo>
                  <a:pt x="9287573" y="4052530"/>
                  <a:pt x="9383449" y="4009066"/>
                  <a:pt x="9383449" y="4009066"/>
                </a:cubicBezTo>
                <a:cubicBezTo>
                  <a:pt x="9383449" y="4009066"/>
                  <a:pt x="9353490" y="4006068"/>
                  <a:pt x="9326530" y="4006068"/>
                </a:cubicBezTo>
                <a:cubicBezTo>
                  <a:pt x="9299570" y="4006068"/>
                  <a:pt x="9164712" y="4046586"/>
                  <a:pt x="9164712" y="4046586"/>
                </a:cubicBezTo>
                <a:cubicBezTo>
                  <a:pt x="9164712" y="4046586"/>
                  <a:pt x="9238109" y="3989646"/>
                  <a:pt x="9335496" y="3962686"/>
                </a:cubicBezTo>
                <a:cubicBezTo>
                  <a:pt x="9432884" y="3935729"/>
                  <a:pt x="9510795" y="3944696"/>
                  <a:pt x="9584221" y="3968683"/>
                </a:cubicBezTo>
                <a:cubicBezTo>
                  <a:pt x="9657647" y="3992669"/>
                  <a:pt x="9835915" y="4027109"/>
                  <a:pt x="9945268" y="4018114"/>
                </a:cubicBezTo>
                <a:cubicBezTo>
                  <a:pt x="10054624" y="4009119"/>
                  <a:pt x="10089092" y="3994128"/>
                  <a:pt x="10089092" y="3994128"/>
                </a:cubicBezTo>
                <a:cubicBezTo>
                  <a:pt x="10089092" y="3994128"/>
                  <a:pt x="9928790" y="3979164"/>
                  <a:pt x="9877867" y="3961174"/>
                </a:cubicBezTo>
                <a:lnTo>
                  <a:pt x="9826920" y="3943209"/>
                </a:lnTo>
                <a:cubicBezTo>
                  <a:pt x="9826920" y="3943209"/>
                  <a:pt x="9946783" y="3958176"/>
                  <a:pt x="9976742" y="3934214"/>
                </a:cubicBezTo>
                <a:cubicBezTo>
                  <a:pt x="10006700" y="3910256"/>
                  <a:pt x="9984225" y="3907204"/>
                  <a:pt x="10032174" y="3890779"/>
                </a:cubicBezTo>
                <a:lnTo>
                  <a:pt x="10072696" y="3893777"/>
                </a:lnTo>
                <a:cubicBezTo>
                  <a:pt x="10072696" y="3893777"/>
                  <a:pt x="10030744" y="3853259"/>
                  <a:pt x="9961938" y="3847315"/>
                </a:cubicBezTo>
                <a:cubicBezTo>
                  <a:pt x="9893130" y="3841372"/>
                  <a:pt x="9774672" y="3848827"/>
                  <a:pt x="9693766" y="3838349"/>
                </a:cubicBezTo>
                <a:cubicBezTo>
                  <a:pt x="9612856" y="3827867"/>
                  <a:pt x="9472030" y="3835350"/>
                  <a:pt x="9401628" y="3845828"/>
                </a:cubicBezTo>
                <a:cubicBezTo>
                  <a:pt x="9331228" y="3856310"/>
                  <a:pt x="9271283" y="3887780"/>
                  <a:pt x="9271283" y="3887780"/>
                </a:cubicBezTo>
                <a:cubicBezTo>
                  <a:pt x="9271283" y="3887780"/>
                  <a:pt x="9329717" y="3839832"/>
                  <a:pt x="9466034" y="3821870"/>
                </a:cubicBezTo>
                <a:cubicBezTo>
                  <a:pt x="9466034" y="3821870"/>
                  <a:pt x="9199372" y="3811363"/>
                  <a:pt x="9124460" y="3814358"/>
                </a:cubicBezTo>
                <a:cubicBezTo>
                  <a:pt x="9124460" y="3814358"/>
                  <a:pt x="9397118" y="3791887"/>
                  <a:pt x="9457063" y="3802393"/>
                </a:cubicBezTo>
                <a:cubicBezTo>
                  <a:pt x="9517009" y="3812904"/>
                  <a:pt x="9734071" y="3803798"/>
                  <a:pt x="9734071" y="3803798"/>
                </a:cubicBezTo>
                <a:cubicBezTo>
                  <a:pt x="9734071" y="3803798"/>
                  <a:pt x="9737070" y="3779836"/>
                  <a:pt x="9783535" y="3764848"/>
                </a:cubicBezTo>
                <a:cubicBezTo>
                  <a:pt x="9829997" y="3749853"/>
                  <a:pt x="9870412" y="3733403"/>
                  <a:pt x="9903369" y="3749881"/>
                </a:cubicBezTo>
                <a:cubicBezTo>
                  <a:pt x="9936326" y="3766360"/>
                  <a:pt x="9949834" y="3781323"/>
                  <a:pt x="9949834" y="3781323"/>
                </a:cubicBezTo>
                <a:cubicBezTo>
                  <a:pt x="9949834" y="3781323"/>
                  <a:pt x="9964798" y="3769358"/>
                  <a:pt x="9937838" y="3742373"/>
                </a:cubicBezTo>
                <a:cubicBezTo>
                  <a:pt x="9910878" y="3715388"/>
                  <a:pt x="9868926" y="3682459"/>
                  <a:pt x="9813572" y="3664469"/>
                </a:cubicBezTo>
                <a:cubicBezTo>
                  <a:pt x="9758222" y="3646479"/>
                  <a:pt x="9635278" y="3677974"/>
                  <a:pt x="9635278" y="3677974"/>
                </a:cubicBezTo>
                <a:cubicBezTo>
                  <a:pt x="9635278" y="3677974"/>
                  <a:pt x="9744660" y="3637456"/>
                  <a:pt x="9792583" y="3644992"/>
                </a:cubicBezTo>
                <a:cubicBezTo>
                  <a:pt x="9792583" y="3644992"/>
                  <a:pt x="9779074" y="3590965"/>
                  <a:pt x="9744660" y="3574597"/>
                </a:cubicBezTo>
                <a:cubicBezTo>
                  <a:pt x="9710244" y="3558229"/>
                  <a:pt x="9599323" y="3540129"/>
                  <a:pt x="9440532" y="3561092"/>
                </a:cubicBezTo>
                <a:cubicBezTo>
                  <a:pt x="9281740" y="3582052"/>
                  <a:pt x="9130378" y="3606039"/>
                  <a:pt x="9079456" y="3618008"/>
                </a:cubicBezTo>
                <a:cubicBezTo>
                  <a:pt x="9028534" y="3629972"/>
                  <a:pt x="8964075" y="3634486"/>
                  <a:pt x="8928173" y="3624004"/>
                </a:cubicBezTo>
                <a:cubicBezTo>
                  <a:pt x="8892271" y="3613522"/>
                  <a:pt x="8740828" y="3854717"/>
                  <a:pt x="8740828" y="3854717"/>
                </a:cubicBezTo>
                <a:cubicBezTo>
                  <a:pt x="8740828" y="3854717"/>
                  <a:pt x="8740828" y="3710903"/>
                  <a:pt x="8775382" y="3677946"/>
                </a:cubicBezTo>
                <a:cubicBezTo>
                  <a:pt x="8809932" y="3644992"/>
                  <a:pt x="8835299" y="3643481"/>
                  <a:pt x="8835299" y="3643481"/>
                </a:cubicBezTo>
                <a:cubicBezTo>
                  <a:pt x="8835299" y="3643481"/>
                  <a:pt x="8820304" y="3618008"/>
                  <a:pt x="8866769" y="3594045"/>
                </a:cubicBezTo>
                <a:cubicBezTo>
                  <a:pt x="8913234" y="3570087"/>
                  <a:pt x="8973127" y="3547612"/>
                  <a:pt x="8973127" y="3547612"/>
                </a:cubicBezTo>
                <a:cubicBezTo>
                  <a:pt x="8973127" y="3547612"/>
                  <a:pt x="9004597" y="3588130"/>
                  <a:pt x="9024074" y="3591047"/>
                </a:cubicBezTo>
                <a:cubicBezTo>
                  <a:pt x="9043554" y="3593967"/>
                  <a:pt x="9072026" y="3604556"/>
                  <a:pt x="9072026" y="3604556"/>
                </a:cubicBezTo>
                <a:cubicBezTo>
                  <a:pt x="9072026" y="3604556"/>
                  <a:pt x="9027072" y="3579082"/>
                  <a:pt x="9007595" y="3556607"/>
                </a:cubicBezTo>
                <a:lnTo>
                  <a:pt x="8988118" y="3534132"/>
                </a:lnTo>
                <a:cubicBezTo>
                  <a:pt x="8988118" y="3534132"/>
                  <a:pt x="9122948" y="3498180"/>
                  <a:pt x="9191860" y="3498180"/>
                </a:cubicBezTo>
                <a:cubicBezTo>
                  <a:pt x="9260776" y="3498180"/>
                  <a:pt x="9302622" y="3508687"/>
                  <a:pt x="9332687" y="3505688"/>
                </a:cubicBezTo>
                <a:lnTo>
                  <a:pt x="9334202" y="3556607"/>
                </a:lnTo>
                <a:lnTo>
                  <a:pt x="9355166" y="3505688"/>
                </a:lnTo>
                <a:cubicBezTo>
                  <a:pt x="9355166" y="3505688"/>
                  <a:pt x="9397118" y="3499692"/>
                  <a:pt x="9440585" y="3498180"/>
                </a:cubicBezTo>
                <a:cubicBezTo>
                  <a:pt x="9484052" y="3496668"/>
                  <a:pt x="9584410" y="3493695"/>
                  <a:pt x="9584410" y="3493695"/>
                </a:cubicBezTo>
                <a:lnTo>
                  <a:pt x="9522899" y="3530974"/>
                </a:lnTo>
                <a:cubicBezTo>
                  <a:pt x="9522899" y="3530974"/>
                  <a:pt x="9659240" y="3538453"/>
                  <a:pt x="9678717" y="3536942"/>
                </a:cubicBezTo>
                <a:lnTo>
                  <a:pt x="9663726" y="3500990"/>
                </a:lnTo>
                <a:cubicBezTo>
                  <a:pt x="9675050" y="3513143"/>
                  <a:pt x="9687058" y="3524653"/>
                  <a:pt x="9699680" y="3535455"/>
                </a:cubicBezTo>
                <a:cubicBezTo>
                  <a:pt x="9708224" y="3542440"/>
                  <a:pt x="9717838" y="3548003"/>
                  <a:pt x="9728152" y="3551934"/>
                </a:cubicBezTo>
                <a:cubicBezTo>
                  <a:pt x="9734996" y="3527370"/>
                  <a:pt x="9739996" y="3502335"/>
                  <a:pt x="9743120" y="3477028"/>
                </a:cubicBezTo>
                <a:cubicBezTo>
                  <a:pt x="9747630" y="3438078"/>
                  <a:pt x="9717646" y="3381163"/>
                  <a:pt x="9696682" y="3334701"/>
                </a:cubicBezTo>
                <a:cubicBezTo>
                  <a:pt x="9675718" y="3288239"/>
                  <a:pt x="9653244" y="3234347"/>
                  <a:pt x="9632252" y="3207361"/>
                </a:cubicBezTo>
                <a:cubicBezTo>
                  <a:pt x="9611263" y="3180376"/>
                  <a:pt x="9626255" y="3151933"/>
                  <a:pt x="9612774" y="3141451"/>
                </a:cubicBezTo>
                <a:cubicBezTo>
                  <a:pt x="9599294" y="3130973"/>
                  <a:pt x="9516898" y="3096505"/>
                  <a:pt x="9516898" y="3096505"/>
                </a:cubicBezTo>
                <a:lnTo>
                  <a:pt x="9596296" y="3159441"/>
                </a:lnTo>
                <a:cubicBezTo>
                  <a:pt x="9596296" y="3159441"/>
                  <a:pt x="9497422" y="3111496"/>
                  <a:pt x="9464465" y="3084536"/>
                </a:cubicBezTo>
                <a:cubicBezTo>
                  <a:pt x="9431508" y="3057579"/>
                  <a:pt x="9379070" y="3027596"/>
                  <a:pt x="9379070" y="3027596"/>
                </a:cubicBezTo>
                <a:lnTo>
                  <a:pt x="9450984" y="3092020"/>
                </a:lnTo>
                <a:cubicBezTo>
                  <a:pt x="9450984" y="3092020"/>
                  <a:pt x="9400034" y="3084536"/>
                  <a:pt x="9391039" y="3068061"/>
                </a:cubicBezTo>
                <a:cubicBezTo>
                  <a:pt x="9382044" y="3051582"/>
                  <a:pt x="9217256" y="3026109"/>
                  <a:pt x="9217256" y="3026109"/>
                </a:cubicBezTo>
                <a:cubicBezTo>
                  <a:pt x="9217256" y="3026109"/>
                  <a:pt x="9346114" y="3074029"/>
                  <a:pt x="9379070" y="3098016"/>
                </a:cubicBezTo>
                <a:cubicBezTo>
                  <a:pt x="9379070" y="3098016"/>
                  <a:pt x="9301164" y="3077028"/>
                  <a:pt x="9269690" y="3075541"/>
                </a:cubicBezTo>
                <a:lnTo>
                  <a:pt x="9238220" y="3074029"/>
                </a:lnTo>
                <a:cubicBezTo>
                  <a:pt x="9238220" y="3074029"/>
                  <a:pt x="9191782" y="3038077"/>
                  <a:pt x="9175304" y="3029107"/>
                </a:cubicBezTo>
                <a:cubicBezTo>
                  <a:pt x="9158822" y="3020141"/>
                  <a:pt x="9019482" y="3009631"/>
                  <a:pt x="9019482" y="3009631"/>
                </a:cubicBezTo>
                <a:cubicBezTo>
                  <a:pt x="9019482" y="3009631"/>
                  <a:pt x="9112385" y="3033592"/>
                  <a:pt x="9148344" y="3048584"/>
                </a:cubicBezTo>
                <a:cubicBezTo>
                  <a:pt x="9184299" y="3063576"/>
                  <a:pt x="9197779" y="3083024"/>
                  <a:pt x="9197779" y="3083024"/>
                </a:cubicBezTo>
                <a:cubicBezTo>
                  <a:pt x="9197779" y="3083024"/>
                  <a:pt x="9113871" y="3069519"/>
                  <a:pt x="9087018" y="3059066"/>
                </a:cubicBezTo>
                <a:cubicBezTo>
                  <a:pt x="9065919" y="3051387"/>
                  <a:pt x="9044408" y="3044885"/>
                  <a:pt x="9022591" y="3039589"/>
                </a:cubicBezTo>
                <a:lnTo>
                  <a:pt x="8992632" y="3015627"/>
                </a:lnTo>
                <a:lnTo>
                  <a:pt x="8982150" y="3062064"/>
                </a:lnTo>
                <a:lnTo>
                  <a:pt x="9067541" y="3124976"/>
                </a:lnTo>
                <a:lnTo>
                  <a:pt x="9161930" y="3129458"/>
                </a:lnTo>
                <a:lnTo>
                  <a:pt x="9075024" y="3108498"/>
                </a:lnTo>
                <a:lnTo>
                  <a:pt x="9031586" y="3067979"/>
                </a:lnTo>
                <a:cubicBezTo>
                  <a:pt x="9031586" y="3067979"/>
                  <a:pt x="9130456" y="3103931"/>
                  <a:pt x="9136457" y="3103931"/>
                </a:cubicBezTo>
                <a:cubicBezTo>
                  <a:pt x="9142454" y="3103931"/>
                  <a:pt x="9250323" y="3129379"/>
                  <a:pt x="9250323" y="3129379"/>
                </a:cubicBezTo>
                <a:cubicBezTo>
                  <a:pt x="9250323" y="3129379"/>
                  <a:pt x="9254833" y="3157848"/>
                  <a:pt x="9266802" y="3165331"/>
                </a:cubicBezTo>
                <a:cubicBezTo>
                  <a:pt x="9278766" y="3172815"/>
                  <a:pt x="9356706" y="3196801"/>
                  <a:pt x="9356706" y="3196801"/>
                </a:cubicBezTo>
                <a:lnTo>
                  <a:pt x="9266802" y="3199800"/>
                </a:lnTo>
                <a:cubicBezTo>
                  <a:pt x="9266802" y="3199800"/>
                  <a:pt x="9347842" y="3280837"/>
                  <a:pt x="9364054" y="3307662"/>
                </a:cubicBezTo>
                <a:cubicBezTo>
                  <a:pt x="9364054" y="3307662"/>
                  <a:pt x="9441961" y="3304660"/>
                  <a:pt x="9465923" y="3309174"/>
                </a:cubicBezTo>
                <a:cubicBezTo>
                  <a:pt x="9489885" y="3313684"/>
                  <a:pt x="9497397" y="3325652"/>
                  <a:pt x="9497397" y="3325652"/>
                </a:cubicBezTo>
                <a:cubicBezTo>
                  <a:pt x="9497397" y="3325652"/>
                  <a:pt x="9293626" y="3328651"/>
                  <a:pt x="9280146" y="3331621"/>
                </a:cubicBezTo>
                <a:cubicBezTo>
                  <a:pt x="9266666" y="3334590"/>
                  <a:pt x="9145317" y="3343614"/>
                  <a:pt x="9145317" y="3343614"/>
                </a:cubicBezTo>
                <a:lnTo>
                  <a:pt x="9278660" y="3310657"/>
                </a:lnTo>
                <a:cubicBezTo>
                  <a:pt x="9278660" y="3310657"/>
                  <a:pt x="9181407" y="3268708"/>
                  <a:pt x="9155798" y="3270138"/>
                </a:cubicBezTo>
                <a:cubicBezTo>
                  <a:pt x="9130186" y="3271572"/>
                  <a:pt x="9124353" y="3271625"/>
                  <a:pt x="9124353" y="3271625"/>
                </a:cubicBezTo>
                <a:cubicBezTo>
                  <a:pt x="9124353" y="3271625"/>
                  <a:pt x="9101878" y="3256634"/>
                  <a:pt x="9106360" y="3240155"/>
                </a:cubicBezTo>
                <a:cubicBezTo>
                  <a:pt x="9110844" y="3223680"/>
                  <a:pt x="9106360" y="3211711"/>
                  <a:pt x="9091368" y="3187725"/>
                </a:cubicBezTo>
                <a:cubicBezTo>
                  <a:pt x="9076376" y="3163738"/>
                  <a:pt x="8961052" y="3075381"/>
                  <a:pt x="8961052" y="3075381"/>
                </a:cubicBezTo>
                <a:lnTo>
                  <a:pt x="9049441" y="3168248"/>
                </a:lnTo>
                <a:cubicBezTo>
                  <a:pt x="9049441" y="3168248"/>
                  <a:pt x="9004490" y="3178758"/>
                  <a:pt x="8995414" y="3189236"/>
                </a:cubicBezTo>
                <a:lnTo>
                  <a:pt x="8986418" y="3199718"/>
                </a:lnTo>
                <a:lnTo>
                  <a:pt x="8892029" y="3114331"/>
                </a:lnTo>
                <a:cubicBezTo>
                  <a:pt x="8892029" y="3114331"/>
                  <a:pt x="8978935" y="3214710"/>
                  <a:pt x="8986418" y="3228190"/>
                </a:cubicBezTo>
                <a:cubicBezTo>
                  <a:pt x="8986418" y="3228190"/>
                  <a:pt x="8910019" y="3259632"/>
                  <a:pt x="8892029" y="3271625"/>
                </a:cubicBezTo>
                <a:cubicBezTo>
                  <a:pt x="8892029" y="3271625"/>
                  <a:pt x="8850074" y="3262630"/>
                  <a:pt x="8844105" y="3246151"/>
                </a:cubicBezTo>
                <a:cubicBezTo>
                  <a:pt x="8838134" y="3229677"/>
                  <a:pt x="8767681" y="3259660"/>
                  <a:pt x="8767681" y="3259660"/>
                </a:cubicBezTo>
                <a:lnTo>
                  <a:pt x="8806635" y="3211740"/>
                </a:lnTo>
                <a:lnTo>
                  <a:pt x="8767681" y="3157713"/>
                </a:lnTo>
                <a:cubicBezTo>
                  <a:pt x="8767681" y="3157713"/>
                  <a:pt x="8715244" y="3196666"/>
                  <a:pt x="8698765" y="3208660"/>
                </a:cubicBezTo>
                <a:cubicBezTo>
                  <a:pt x="8682287" y="3220653"/>
                  <a:pt x="8640335" y="3190670"/>
                  <a:pt x="8640335" y="3190670"/>
                </a:cubicBezTo>
                <a:cubicBezTo>
                  <a:pt x="8640335" y="3190670"/>
                  <a:pt x="8739234" y="3304525"/>
                  <a:pt x="8751092" y="3310522"/>
                </a:cubicBezTo>
                <a:cubicBezTo>
                  <a:pt x="8762954" y="3316522"/>
                  <a:pt x="8808040" y="3322519"/>
                  <a:pt x="8808040" y="3322519"/>
                </a:cubicBezTo>
                <a:cubicBezTo>
                  <a:pt x="8808040" y="3322519"/>
                  <a:pt x="8791561" y="3337482"/>
                  <a:pt x="8757093" y="3349529"/>
                </a:cubicBezTo>
                <a:cubicBezTo>
                  <a:pt x="8722620" y="3361576"/>
                  <a:pt x="8682180" y="3370492"/>
                  <a:pt x="8682180" y="3370492"/>
                </a:cubicBezTo>
                <a:cubicBezTo>
                  <a:pt x="8682180" y="3370492"/>
                  <a:pt x="8824518" y="3366007"/>
                  <a:pt x="8858962" y="3363009"/>
                </a:cubicBezTo>
                <a:cubicBezTo>
                  <a:pt x="8858962" y="3363009"/>
                  <a:pt x="8854477" y="3401963"/>
                  <a:pt x="8855964" y="3415439"/>
                </a:cubicBezTo>
                <a:cubicBezTo>
                  <a:pt x="8857450" y="3428919"/>
                  <a:pt x="8884439" y="3440913"/>
                  <a:pt x="8884439" y="3440913"/>
                </a:cubicBezTo>
                <a:cubicBezTo>
                  <a:pt x="8884439" y="3440913"/>
                  <a:pt x="8820008" y="3470871"/>
                  <a:pt x="8772084" y="3493343"/>
                </a:cubicBezTo>
                <a:cubicBezTo>
                  <a:pt x="8724160" y="3515818"/>
                  <a:pt x="8689664" y="3521815"/>
                  <a:pt x="8689664" y="3521815"/>
                </a:cubicBezTo>
                <a:cubicBezTo>
                  <a:pt x="8689664" y="3521815"/>
                  <a:pt x="8702980" y="3488861"/>
                  <a:pt x="8740532" y="3461873"/>
                </a:cubicBezTo>
                <a:cubicBezTo>
                  <a:pt x="8762257" y="3446476"/>
                  <a:pt x="8782360" y="3428909"/>
                  <a:pt x="8800532" y="3409443"/>
                </a:cubicBezTo>
                <a:cubicBezTo>
                  <a:pt x="8800532" y="3409443"/>
                  <a:pt x="8713650" y="3427432"/>
                  <a:pt x="8661216" y="3455904"/>
                </a:cubicBezTo>
                <a:cubicBezTo>
                  <a:pt x="8608783" y="3484376"/>
                  <a:pt x="8439481" y="3698586"/>
                  <a:pt x="8439481" y="3698586"/>
                </a:cubicBezTo>
                <a:cubicBezTo>
                  <a:pt x="8439481" y="3698586"/>
                  <a:pt x="8428974" y="3569735"/>
                  <a:pt x="8405012" y="3497828"/>
                </a:cubicBezTo>
                <a:cubicBezTo>
                  <a:pt x="8381051" y="3425921"/>
                  <a:pt x="8355574" y="3361522"/>
                  <a:pt x="8313622" y="3367494"/>
                </a:cubicBezTo>
                <a:cubicBezTo>
                  <a:pt x="8271670" y="3373462"/>
                  <a:pt x="8226716" y="3431918"/>
                  <a:pt x="8226716" y="3431918"/>
                </a:cubicBezTo>
                <a:lnTo>
                  <a:pt x="8256703" y="3458931"/>
                </a:lnTo>
                <a:cubicBezTo>
                  <a:pt x="8256703" y="3458931"/>
                  <a:pt x="8216181" y="3446963"/>
                  <a:pt x="8184789" y="3451448"/>
                </a:cubicBezTo>
                <a:cubicBezTo>
                  <a:pt x="8153400" y="3455933"/>
                  <a:pt x="8132355" y="3485917"/>
                  <a:pt x="8132355" y="3485917"/>
                </a:cubicBezTo>
                <a:cubicBezTo>
                  <a:pt x="8132355" y="3485917"/>
                  <a:pt x="8229607" y="3506877"/>
                  <a:pt x="8243112" y="3539940"/>
                </a:cubicBezTo>
                <a:cubicBezTo>
                  <a:pt x="8243112" y="3539940"/>
                  <a:pt x="8156210" y="3490508"/>
                  <a:pt x="8099263" y="3523461"/>
                </a:cubicBezTo>
                <a:cubicBezTo>
                  <a:pt x="8099263" y="3523461"/>
                  <a:pt x="8121738" y="3433593"/>
                  <a:pt x="8141215" y="3408119"/>
                </a:cubicBezTo>
                <a:cubicBezTo>
                  <a:pt x="8160692" y="3382646"/>
                  <a:pt x="8310517" y="3307740"/>
                  <a:pt x="8343473" y="3258309"/>
                </a:cubicBezTo>
                <a:cubicBezTo>
                  <a:pt x="8376430" y="3208877"/>
                  <a:pt x="8589302" y="3108498"/>
                  <a:pt x="8589302" y="3108498"/>
                </a:cubicBezTo>
                <a:lnTo>
                  <a:pt x="8605784" y="3075541"/>
                </a:lnTo>
                <a:lnTo>
                  <a:pt x="8610266" y="3154931"/>
                </a:lnTo>
                <a:lnTo>
                  <a:pt x="8634228" y="3071031"/>
                </a:lnTo>
                <a:lnTo>
                  <a:pt x="8784053" y="3015627"/>
                </a:lnTo>
                <a:lnTo>
                  <a:pt x="8571312" y="3062064"/>
                </a:lnTo>
                <a:cubicBezTo>
                  <a:pt x="8571312" y="3062064"/>
                  <a:pt x="8724132" y="2964819"/>
                  <a:pt x="8746611" y="2954202"/>
                </a:cubicBezTo>
                <a:lnTo>
                  <a:pt x="8769086" y="2943695"/>
                </a:lnTo>
                <a:cubicBezTo>
                  <a:pt x="8769086" y="2943695"/>
                  <a:pt x="8772084" y="2927217"/>
                  <a:pt x="8754091" y="2913737"/>
                </a:cubicBezTo>
                <a:cubicBezTo>
                  <a:pt x="8736101" y="2900257"/>
                  <a:pt x="8715137" y="2853823"/>
                  <a:pt x="8715137" y="2853823"/>
                </a:cubicBezTo>
                <a:cubicBezTo>
                  <a:pt x="8715137" y="2853823"/>
                  <a:pt x="8707654" y="2747447"/>
                  <a:pt x="8674615" y="2698016"/>
                </a:cubicBezTo>
                <a:cubicBezTo>
                  <a:pt x="8641576" y="2648584"/>
                  <a:pt x="8569744" y="2575162"/>
                  <a:pt x="8512800" y="2539210"/>
                </a:cubicBezTo>
                <a:lnTo>
                  <a:pt x="8451368" y="2519733"/>
                </a:lnTo>
                <a:lnTo>
                  <a:pt x="8413926" y="2494288"/>
                </a:lnTo>
                <a:lnTo>
                  <a:pt x="8458880" y="2503255"/>
                </a:lnTo>
                <a:cubicBezTo>
                  <a:pt x="8458880" y="2503255"/>
                  <a:pt x="8478356" y="2474811"/>
                  <a:pt x="8460363" y="2462736"/>
                </a:cubicBezTo>
                <a:cubicBezTo>
                  <a:pt x="8442373" y="2450661"/>
                  <a:pt x="8425919" y="2446261"/>
                  <a:pt x="8404931" y="2464251"/>
                </a:cubicBezTo>
                <a:cubicBezTo>
                  <a:pt x="8404931" y="2464251"/>
                  <a:pt x="8421409" y="2411792"/>
                  <a:pt x="8397447" y="2404309"/>
                </a:cubicBezTo>
                <a:cubicBezTo>
                  <a:pt x="8373485" y="2396826"/>
                  <a:pt x="8339013" y="2414791"/>
                  <a:pt x="8321023" y="2432781"/>
                </a:cubicBezTo>
                <a:cubicBezTo>
                  <a:pt x="8309115" y="2444956"/>
                  <a:pt x="8298103" y="2457973"/>
                  <a:pt x="8288066" y="2471731"/>
                </a:cubicBezTo>
                <a:cubicBezTo>
                  <a:pt x="8288066" y="2471731"/>
                  <a:pt x="8261053" y="2474729"/>
                  <a:pt x="8243141" y="2474729"/>
                </a:cubicBezTo>
                <a:cubicBezTo>
                  <a:pt x="8243141" y="2474729"/>
                  <a:pt x="8250624" y="2443263"/>
                  <a:pt x="8249113" y="2431269"/>
                </a:cubicBezTo>
                <a:cubicBezTo>
                  <a:pt x="8247597" y="2419272"/>
                  <a:pt x="8232631" y="2417761"/>
                  <a:pt x="8232631" y="2417761"/>
                </a:cubicBezTo>
                <a:cubicBezTo>
                  <a:pt x="8232631" y="2417761"/>
                  <a:pt x="8217667" y="2444774"/>
                  <a:pt x="8201189" y="2452229"/>
                </a:cubicBezTo>
                <a:cubicBezTo>
                  <a:pt x="8184707" y="2459684"/>
                  <a:pt x="8180197" y="2444746"/>
                  <a:pt x="8180197" y="2444746"/>
                </a:cubicBezTo>
                <a:cubicBezTo>
                  <a:pt x="8180197" y="2444746"/>
                  <a:pt x="8163718" y="2474704"/>
                  <a:pt x="8162232" y="2486669"/>
                </a:cubicBezTo>
                <a:cubicBezTo>
                  <a:pt x="8162232" y="2486669"/>
                  <a:pt x="8081187" y="2515141"/>
                  <a:pt x="8018407" y="2564573"/>
                </a:cubicBezTo>
                <a:cubicBezTo>
                  <a:pt x="8018407" y="2564573"/>
                  <a:pt x="7924882" y="2487832"/>
                  <a:pt x="7907649" y="2463629"/>
                </a:cubicBezTo>
                <a:lnTo>
                  <a:pt x="7934663" y="2504660"/>
                </a:lnTo>
                <a:cubicBezTo>
                  <a:pt x="7934663" y="2504660"/>
                  <a:pt x="7898708" y="2488181"/>
                  <a:pt x="7847757" y="2497180"/>
                </a:cubicBezTo>
                <a:cubicBezTo>
                  <a:pt x="7847757" y="2497180"/>
                  <a:pt x="7882688" y="2483241"/>
                  <a:pt x="7900191" y="2479189"/>
                </a:cubicBezTo>
                <a:cubicBezTo>
                  <a:pt x="7900191" y="2479189"/>
                  <a:pt x="7876229" y="2456714"/>
                  <a:pt x="7864235" y="2438667"/>
                </a:cubicBezTo>
                <a:cubicBezTo>
                  <a:pt x="7864235" y="2438667"/>
                  <a:pt x="7841760" y="2428161"/>
                  <a:pt x="7825282" y="2428161"/>
                </a:cubicBezTo>
                <a:cubicBezTo>
                  <a:pt x="7825282" y="2428161"/>
                  <a:pt x="7787840" y="2407201"/>
                  <a:pt x="7778841" y="2393720"/>
                </a:cubicBezTo>
                <a:cubicBezTo>
                  <a:pt x="7769846" y="2380240"/>
                  <a:pt x="7723409" y="2321813"/>
                  <a:pt x="7699447" y="2288857"/>
                </a:cubicBezTo>
                <a:lnTo>
                  <a:pt x="7675457" y="2255903"/>
                </a:lnTo>
                <a:cubicBezTo>
                  <a:pt x="7675457" y="2255903"/>
                  <a:pt x="7732404" y="2255903"/>
                  <a:pt x="7757881" y="2246908"/>
                </a:cubicBezTo>
                <a:cubicBezTo>
                  <a:pt x="7783355" y="2237913"/>
                  <a:pt x="7795323" y="2234915"/>
                  <a:pt x="7801320" y="2222946"/>
                </a:cubicBezTo>
                <a:cubicBezTo>
                  <a:pt x="7807317" y="2210981"/>
                  <a:pt x="7799833" y="2130051"/>
                  <a:pt x="7793837" y="2098691"/>
                </a:cubicBezTo>
                <a:cubicBezTo>
                  <a:pt x="7787840" y="2067327"/>
                  <a:pt x="7787840" y="1941397"/>
                  <a:pt x="7787840" y="1908440"/>
                </a:cubicBezTo>
                <a:cubicBezTo>
                  <a:pt x="7787840" y="1875486"/>
                  <a:pt x="7753368" y="1815572"/>
                  <a:pt x="7750369" y="1794584"/>
                </a:cubicBezTo>
                <a:cubicBezTo>
                  <a:pt x="7747371" y="1773596"/>
                  <a:pt x="7735402" y="1763142"/>
                  <a:pt x="7720411" y="1754066"/>
                </a:cubicBezTo>
                <a:cubicBezTo>
                  <a:pt x="7705419" y="1744989"/>
                  <a:pt x="7682969" y="1691125"/>
                  <a:pt x="7682969" y="1691125"/>
                </a:cubicBezTo>
                <a:cubicBezTo>
                  <a:pt x="7682969" y="1691125"/>
                  <a:pt x="7672458" y="1703118"/>
                  <a:pt x="7628938" y="1718139"/>
                </a:cubicBezTo>
                <a:cubicBezTo>
                  <a:pt x="7597966" y="1728347"/>
                  <a:pt x="7566456" y="1736851"/>
                  <a:pt x="7534552" y="1743612"/>
                </a:cubicBezTo>
                <a:cubicBezTo>
                  <a:pt x="7534552" y="1743612"/>
                  <a:pt x="7522584" y="1716599"/>
                  <a:pt x="7494030" y="1679185"/>
                </a:cubicBezTo>
                <a:cubicBezTo>
                  <a:pt x="7465476" y="1641775"/>
                  <a:pt x="7453508" y="1635721"/>
                  <a:pt x="7453508" y="1635721"/>
                </a:cubicBezTo>
                <a:cubicBezTo>
                  <a:pt x="7453508" y="1635721"/>
                  <a:pt x="7541925" y="1676240"/>
                  <a:pt x="7559891" y="1683670"/>
                </a:cubicBezTo>
                <a:cubicBezTo>
                  <a:pt x="7559891" y="1683670"/>
                  <a:pt x="7519368" y="1596800"/>
                  <a:pt x="7489463" y="1580293"/>
                </a:cubicBezTo>
                <a:cubicBezTo>
                  <a:pt x="7459558" y="1563789"/>
                  <a:pt x="7386107" y="1483047"/>
                  <a:pt x="7353150" y="1461952"/>
                </a:cubicBezTo>
                <a:cubicBezTo>
                  <a:pt x="7320190" y="1440854"/>
                  <a:pt x="7284234" y="1406524"/>
                  <a:pt x="7284234" y="1406524"/>
                </a:cubicBezTo>
                <a:lnTo>
                  <a:pt x="7215294" y="1541368"/>
                </a:lnTo>
                <a:lnTo>
                  <a:pt x="7282830" y="1378052"/>
                </a:lnTo>
                <a:lnTo>
                  <a:pt x="7252871" y="1385560"/>
                </a:lnTo>
                <a:cubicBezTo>
                  <a:pt x="7252871" y="1385560"/>
                  <a:pt x="7251359" y="1412574"/>
                  <a:pt x="7248386" y="1421515"/>
                </a:cubicBezTo>
                <a:cubicBezTo>
                  <a:pt x="7245416" y="1430454"/>
                  <a:pt x="7174960" y="1577323"/>
                  <a:pt x="7174960" y="1593801"/>
                </a:cubicBezTo>
                <a:lnTo>
                  <a:pt x="7174960" y="1610276"/>
                </a:lnTo>
                <a:lnTo>
                  <a:pt x="7228397" y="1583266"/>
                </a:lnTo>
                <a:cubicBezTo>
                  <a:pt x="7228397" y="1583266"/>
                  <a:pt x="7176447" y="1641693"/>
                  <a:pt x="7139005" y="1647690"/>
                </a:cubicBezTo>
                <a:cubicBezTo>
                  <a:pt x="7101563" y="1653687"/>
                  <a:pt x="7057960" y="1662682"/>
                  <a:pt x="7057960" y="1662682"/>
                </a:cubicBezTo>
                <a:lnTo>
                  <a:pt x="7137383" y="1631211"/>
                </a:lnTo>
                <a:cubicBezTo>
                  <a:pt x="7144866" y="1628213"/>
                  <a:pt x="7240742" y="1415490"/>
                  <a:pt x="7236257" y="1400499"/>
                </a:cubicBezTo>
                <a:cubicBezTo>
                  <a:pt x="7234034" y="1392844"/>
                  <a:pt x="7231328" y="1385336"/>
                  <a:pt x="7228151" y="1378023"/>
                </a:cubicBezTo>
                <a:cubicBezTo>
                  <a:pt x="7228151" y="1378023"/>
                  <a:pt x="7194195" y="1382533"/>
                  <a:pt x="7135765" y="1378023"/>
                </a:cubicBezTo>
                <a:cubicBezTo>
                  <a:pt x="7135765" y="1378023"/>
                  <a:pt x="7249631" y="1357063"/>
                  <a:pt x="7270594" y="1358575"/>
                </a:cubicBezTo>
                <a:lnTo>
                  <a:pt x="7291583" y="1360062"/>
                </a:lnTo>
                <a:cubicBezTo>
                  <a:pt x="7291583" y="1360062"/>
                  <a:pt x="7300578" y="1319543"/>
                  <a:pt x="7296068" y="1307628"/>
                </a:cubicBezTo>
                <a:lnTo>
                  <a:pt x="7291583" y="1295635"/>
                </a:lnTo>
                <a:cubicBezTo>
                  <a:pt x="7291583" y="1295635"/>
                  <a:pt x="7294581" y="1268625"/>
                  <a:pt x="7297579" y="1250688"/>
                </a:cubicBezTo>
                <a:cubicBezTo>
                  <a:pt x="7297579" y="1250688"/>
                  <a:pt x="7321541" y="1259683"/>
                  <a:pt x="7333535" y="1237179"/>
                </a:cubicBezTo>
                <a:cubicBezTo>
                  <a:pt x="7345532" y="1214679"/>
                  <a:pt x="7336537" y="1184749"/>
                  <a:pt x="7336537" y="1184749"/>
                </a:cubicBezTo>
                <a:cubicBezTo>
                  <a:pt x="7336537" y="1184749"/>
                  <a:pt x="7336537" y="1204226"/>
                  <a:pt x="7326026" y="1204226"/>
                </a:cubicBezTo>
                <a:cubicBezTo>
                  <a:pt x="7315516" y="1204226"/>
                  <a:pt x="7314058" y="1186261"/>
                  <a:pt x="7320055" y="1165272"/>
                </a:cubicBezTo>
                <a:cubicBezTo>
                  <a:pt x="7326055" y="1144284"/>
                  <a:pt x="7329025" y="991503"/>
                  <a:pt x="7285586" y="876239"/>
                </a:cubicBezTo>
                <a:lnTo>
                  <a:pt x="7273593" y="907684"/>
                </a:lnTo>
                <a:cubicBezTo>
                  <a:pt x="7273593" y="907684"/>
                  <a:pt x="7219562" y="789340"/>
                  <a:pt x="7191197" y="754872"/>
                </a:cubicBezTo>
                <a:cubicBezTo>
                  <a:pt x="7162832" y="720407"/>
                  <a:pt x="7149245" y="693475"/>
                  <a:pt x="7149245" y="693475"/>
                </a:cubicBezTo>
                <a:cubicBezTo>
                  <a:pt x="7149245" y="693475"/>
                  <a:pt x="7128281" y="679966"/>
                  <a:pt x="7119286" y="718920"/>
                </a:cubicBezTo>
                <a:lnTo>
                  <a:pt x="7099806" y="662005"/>
                </a:lnTo>
                <a:cubicBezTo>
                  <a:pt x="7099806" y="662005"/>
                  <a:pt x="7041375" y="633533"/>
                  <a:pt x="7020412" y="629048"/>
                </a:cubicBezTo>
                <a:lnTo>
                  <a:pt x="6999420" y="624538"/>
                </a:lnTo>
                <a:cubicBezTo>
                  <a:pt x="6999420" y="624538"/>
                  <a:pt x="7026437" y="653010"/>
                  <a:pt x="7048859" y="702442"/>
                </a:cubicBezTo>
                <a:lnTo>
                  <a:pt x="7071334" y="751873"/>
                </a:lnTo>
                <a:cubicBezTo>
                  <a:pt x="7071334" y="751873"/>
                  <a:pt x="6991940" y="651523"/>
                  <a:pt x="6949984" y="632046"/>
                </a:cubicBezTo>
                <a:cubicBezTo>
                  <a:pt x="6908032" y="612573"/>
                  <a:pt x="6860109" y="614056"/>
                  <a:pt x="6860109" y="614056"/>
                </a:cubicBezTo>
                <a:cubicBezTo>
                  <a:pt x="6860109" y="614056"/>
                  <a:pt x="6897551" y="645526"/>
                  <a:pt x="6894552" y="706951"/>
                </a:cubicBezTo>
                <a:cubicBezTo>
                  <a:pt x="6891554" y="768380"/>
                  <a:pt x="6902036" y="832776"/>
                  <a:pt x="6860109" y="879237"/>
                </a:cubicBezTo>
                <a:cubicBezTo>
                  <a:pt x="6860109" y="879237"/>
                  <a:pt x="6858593" y="778858"/>
                  <a:pt x="6846600" y="733912"/>
                </a:cubicBezTo>
                <a:cubicBezTo>
                  <a:pt x="6834607" y="688961"/>
                  <a:pt x="6818153" y="645526"/>
                  <a:pt x="6818153" y="645526"/>
                </a:cubicBezTo>
                <a:cubicBezTo>
                  <a:pt x="6818153" y="645526"/>
                  <a:pt x="6812156" y="703953"/>
                  <a:pt x="6801675" y="729427"/>
                </a:cubicBezTo>
                <a:cubicBezTo>
                  <a:pt x="6801675" y="729427"/>
                  <a:pt x="6824989" y="738692"/>
                  <a:pt x="6840632" y="769945"/>
                </a:cubicBezTo>
                <a:cubicBezTo>
                  <a:pt x="6856271" y="801199"/>
                  <a:pt x="6848112" y="835856"/>
                  <a:pt x="6833120" y="856844"/>
                </a:cubicBezTo>
                <a:cubicBezTo>
                  <a:pt x="6818128" y="877833"/>
                  <a:pt x="6789681" y="816325"/>
                  <a:pt x="6789681" y="816325"/>
                </a:cubicBezTo>
                <a:cubicBezTo>
                  <a:pt x="6785107" y="837058"/>
                  <a:pt x="6785107" y="858534"/>
                  <a:pt x="6789681" y="879266"/>
                </a:cubicBezTo>
                <a:cubicBezTo>
                  <a:pt x="6789681" y="879266"/>
                  <a:pt x="6726766" y="912219"/>
                  <a:pt x="6696807" y="921189"/>
                </a:cubicBezTo>
                <a:lnTo>
                  <a:pt x="6666820" y="930184"/>
                </a:lnTo>
                <a:cubicBezTo>
                  <a:pt x="6666820" y="930184"/>
                  <a:pt x="6713285" y="903171"/>
                  <a:pt x="6726766" y="871758"/>
                </a:cubicBezTo>
                <a:cubicBezTo>
                  <a:pt x="6726766" y="871758"/>
                  <a:pt x="6677327" y="901713"/>
                  <a:pt x="6641371" y="904711"/>
                </a:cubicBezTo>
                <a:lnTo>
                  <a:pt x="6570944" y="969135"/>
                </a:lnTo>
                <a:cubicBezTo>
                  <a:pt x="6570944" y="969135"/>
                  <a:pt x="6623381" y="1120407"/>
                  <a:pt x="6608386" y="1169892"/>
                </a:cubicBezTo>
                <a:lnTo>
                  <a:pt x="6581372" y="1174377"/>
                </a:lnTo>
                <a:cubicBezTo>
                  <a:pt x="6581372" y="1174377"/>
                  <a:pt x="6737190" y="1228401"/>
                  <a:pt x="6771634" y="1243286"/>
                </a:cubicBezTo>
                <a:cubicBezTo>
                  <a:pt x="6771634" y="1243286"/>
                  <a:pt x="6630808" y="1216273"/>
                  <a:pt x="6593341" y="1205848"/>
                </a:cubicBezTo>
                <a:cubicBezTo>
                  <a:pt x="6555870" y="1195419"/>
                  <a:pt x="6546904" y="1192339"/>
                  <a:pt x="6519915" y="1193854"/>
                </a:cubicBezTo>
                <a:cubicBezTo>
                  <a:pt x="6492926" y="1195366"/>
                  <a:pt x="6463562" y="1224108"/>
                  <a:pt x="6463562" y="1224108"/>
                </a:cubicBezTo>
                <a:cubicBezTo>
                  <a:pt x="6463562" y="1224108"/>
                  <a:pt x="6475530" y="1186666"/>
                  <a:pt x="6509999" y="1176159"/>
                </a:cubicBezTo>
                <a:cubicBezTo>
                  <a:pt x="6544471" y="1165653"/>
                  <a:pt x="6565434" y="1165678"/>
                  <a:pt x="6565434" y="1165678"/>
                </a:cubicBezTo>
                <a:lnTo>
                  <a:pt x="6504002" y="1152173"/>
                </a:lnTo>
                <a:cubicBezTo>
                  <a:pt x="6504002" y="1152173"/>
                  <a:pt x="6518997" y="1116221"/>
                  <a:pt x="6507000" y="1080266"/>
                </a:cubicBezTo>
                <a:cubicBezTo>
                  <a:pt x="6495007" y="1044310"/>
                  <a:pt x="6487524" y="1033832"/>
                  <a:pt x="6487524" y="1033832"/>
                </a:cubicBezTo>
                <a:cubicBezTo>
                  <a:pt x="6487524" y="1033832"/>
                  <a:pt x="6486037" y="966300"/>
                  <a:pt x="6495035" y="942448"/>
                </a:cubicBezTo>
                <a:cubicBezTo>
                  <a:pt x="6495035" y="942448"/>
                  <a:pt x="6477042" y="966406"/>
                  <a:pt x="6475530" y="990393"/>
                </a:cubicBezTo>
                <a:cubicBezTo>
                  <a:pt x="6474019" y="1014384"/>
                  <a:pt x="6474043" y="1041312"/>
                  <a:pt x="6463562" y="1057925"/>
                </a:cubicBezTo>
                <a:cubicBezTo>
                  <a:pt x="6453080" y="1074539"/>
                  <a:pt x="6454513" y="1116057"/>
                  <a:pt x="6454513" y="1116057"/>
                </a:cubicBezTo>
                <a:lnTo>
                  <a:pt x="6429036" y="1135534"/>
                </a:lnTo>
                <a:cubicBezTo>
                  <a:pt x="6429036" y="1135534"/>
                  <a:pt x="6423040" y="1098092"/>
                  <a:pt x="6429036" y="1077104"/>
                </a:cubicBezTo>
                <a:cubicBezTo>
                  <a:pt x="6435036" y="1056115"/>
                  <a:pt x="6435036" y="1024673"/>
                  <a:pt x="6435036" y="1024673"/>
                </a:cubicBezTo>
                <a:lnTo>
                  <a:pt x="6420041" y="1062140"/>
                </a:lnTo>
                <a:cubicBezTo>
                  <a:pt x="6420041" y="1062140"/>
                  <a:pt x="6402076" y="1071107"/>
                  <a:pt x="6378114" y="1092095"/>
                </a:cubicBezTo>
                <a:cubicBezTo>
                  <a:pt x="6378114" y="1092095"/>
                  <a:pt x="6375116" y="1068109"/>
                  <a:pt x="6378114" y="1056144"/>
                </a:cubicBezTo>
                <a:cubicBezTo>
                  <a:pt x="6378114" y="1056144"/>
                  <a:pt x="6337595" y="1041152"/>
                  <a:pt x="6322682" y="1036667"/>
                </a:cubicBezTo>
                <a:cubicBezTo>
                  <a:pt x="6322682" y="1036667"/>
                  <a:pt x="6306203" y="1080102"/>
                  <a:pt x="6288210" y="1114571"/>
                </a:cubicBezTo>
                <a:cubicBezTo>
                  <a:pt x="6288210" y="1114571"/>
                  <a:pt x="6207169" y="1123541"/>
                  <a:pt x="6177452" y="1081617"/>
                </a:cubicBezTo>
                <a:cubicBezTo>
                  <a:pt x="6147736" y="1039694"/>
                  <a:pt x="6162461" y="1003713"/>
                  <a:pt x="6177452" y="979727"/>
                </a:cubicBezTo>
                <a:cubicBezTo>
                  <a:pt x="6192445" y="955736"/>
                  <a:pt x="6219404" y="895986"/>
                  <a:pt x="6219404" y="895986"/>
                </a:cubicBezTo>
                <a:cubicBezTo>
                  <a:pt x="6219404" y="895986"/>
                  <a:pt x="6187934" y="937910"/>
                  <a:pt x="6169969" y="966382"/>
                </a:cubicBezTo>
                <a:cubicBezTo>
                  <a:pt x="6150308" y="997002"/>
                  <a:pt x="6135166" y="1030300"/>
                  <a:pt x="6125019" y="1065245"/>
                </a:cubicBezTo>
                <a:cubicBezTo>
                  <a:pt x="6113022" y="1105764"/>
                  <a:pt x="6110024" y="1175996"/>
                  <a:pt x="6110024" y="1175996"/>
                </a:cubicBezTo>
                <a:cubicBezTo>
                  <a:pt x="6110024" y="1175996"/>
                  <a:pt x="5960203" y="1153549"/>
                  <a:pt x="5868839" y="1158034"/>
                </a:cubicBezTo>
                <a:cubicBezTo>
                  <a:pt x="5777478" y="1162519"/>
                  <a:pt x="5756460" y="1170028"/>
                  <a:pt x="5756460" y="1170028"/>
                </a:cubicBezTo>
                <a:lnTo>
                  <a:pt x="5792415" y="1098121"/>
                </a:lnTo>
                <a:cubicBezTo>
                  <a:pt x="5792415" y="1098121"/>
                  <a:pt x="5739981" y="1152144"/>
                  <a:pt x="5723499" y="1177511"/>
                </a:cubicBezTo>
                <a:cubicBezTo>
                  <a:pt x="5723499" y="1177511"/>
                  <a:pt x="5747461" y="1039747"/>
                  <a:pt x="5764022" y="1003738"/>
                </a:cubicBezTo>
                <a:lnTo>
                  <a:pt x="5780500" y="967787"/>
                </a:lnTo>
                <a:cubicBezTo>
                  <a:pt x="5780500" y="967787"/>
                  <a:pt x="5744545" y="1008305"/>
                  <a:pt x="5723581" y="1044175"/>
                </a:cubicBezTo>
                <a:cubicBezTo>
                  <a:pt x="5702618" y="1080049"/>
                  <a:pt x="5659154" y="1168434"/>
                  <a:pt x="5633677" y="1259900"/>
                </a:cubicBezTo>
                <a:cubicBezTo>
                  <a:pt x="5614769" y="1327428"/>
                  <a:pt x="5618145" y="1394203"/>
                  <a:pt x="5630221" y="1442557"/>
                </a:cubicBezTo>
                <a:cubicBezTo>
                  <a:pt x="5617469" y="1404738"/>
                  <a:pt x="5600343" y="1349281"/>
                  <a:pt x="5593236" y="1304793"/>
                </a:cubicBezTo>
                <a:lnTo>
                  <a:pt x="5606745" y="1286828"/>
                </a:lnTo>
                <a:cubicBezTo>
                  <a:pt x="5606745" y="1286828"/>
                  <a:pt x="5608257" y="1250848"/>
                  <a:pt x="5608257" y="1228401"/>
                </a:cubicBezTo>
                <a:cubicBezTo>
                  <a:pt x="5608257" y="1205954"/>
                  <a:pt x="5638215" y="1153496"/>
                  <a:pt x="5638215" y="1153496"/>
                </a:cubicBezTo>
                <a:lnTo>
                  <a:pt x="5608257" y="1177458"/>
                </a:lnTo>
                <a:cubicBezTo>
                  <a:pt x="5608257" y="1177458"/>
                  <a:pt x="5608257" y="1214896"/>
                  <a:pt x="5593266" y="1229888"/>
                </a:cubicBezTo>
                <a:cubicBezTo>
                  <a:pt x="5578271" y="1244880"/>
                  <a:pt x="5566251" y="1273323"/>
                  <a:pt x="5566251" y="1273323"/>
                </a:cubicBezTo>
                <a:lnTo>
                  <a:pt x="5585728" y="1267326"/>
                </a:lnTo>
                <a:cubicBezTo>
                  <a:pt x="5585728" y="1267326"/>
                  <a:pt x="5570733" y="1313788"/>
                  <a:pt x="5572220" y="1337747"/>
                </a:cubicBezTo>
                <a:cubicBezTo>
                  <a:pt x="5572220" y="1337747"/>
                  <a:pt x="5575193" y="1331750"/>
                  <a:pt x="5582701" y="1336263"/>
                </a:cubicBezTo>
                <a:cubicBezTo>
                  <a:pt x="5590214" y="1340773"/>
                  <a:pt x="5570708" y="1417137"/>
                  <a:pt x="5582701" y="1450119"/>
                </a:cubicBezTo>
                <a:cubicBezTo>
                  <a:pt x="5594695" y="1483101"/>
                  <a:pt x="5588698" y="1559468"/>
                  <a:pt x="5588698" y="1559468"/>
                </a:cubicBezTo>
                <a:cubicBezTo>
                  <a:pt x="5588698" y="1559468"/>
                  <a:pt x="5569221" y="1518949"/>
                  <a:pt x="5545231" y="1511519"/>
                </a:cubicBezTo>
                <a:cubicBezTo>
                  <a:pt x="5545231" y="1511519"/>
                  <a:pt x="5578191" y="1563925"/>
                  <a:pt x="5584188" y="1589423"/>
                </a:cubicBezTo>
                <a:cubicBezTo>
                  <a:pt x="5590185" y="1614925"/>
                  <a:pt x="5534749" y="1715275"/>
                  <a:pt x="5489800" y="1758711"/>
                </a:cubicBezTo>
                <a:cubicBezTo>
                  <a:pt x="5462277" y="1785159"/>
                  <a:pt x="5430977" y="1807374"/>
                  <a:pt x="5396926" y="1824621"/>
                </a:cubicBezTo>
                <a:lnTo>
                  <a:pt x="5422398" y="1715275"/>
                </a:lnTo>
                <a:cubicBezTo>
                  <a:pt x="5422398" y="1715275"/>
                  <a:pt x="5356456" y="1793179"/>
                  <a:pt x="5311638" y="1827619"/>
                </a:cubicBezTo>
                <a:cubicBezTo>
                  <a:pt x="5266822" y="1862059"/>
                  <a:pt x="5226218" y="1899526"/>
                  <a:pt x="5184291" y="1933995"/>
                </a:cubicBezTo>
                <a:cubicBezTo>
                  <a:pt x="5184291" y="1933995"/>
                  <a:pt x="5136342" y="1986425"/>
                  <a:pt x="5136342" y="2040370"/>
                </a:cubicBezTo>
                <a:cubicBezTo>
                  <a:pt x="5136342" y="2040370"/>
                  <a:pt x="5167812" y="2040370"/>
                  <a:pt x="5196259" y="2050852"/>
                </a:cubicBezTo>
                <a:cubicBezTo>
                  <a:pt x="5224706" y="2061330"/>
                  <a:pt x="5295159" y="2010334"/>
                  <a:pt x="5332602" y="2067327"/>
                </a:cubicBezTo>
                <a:cubicBezTo>
                  <a:pt x="5332602" y="2067327"/>
                  <a:pt x="5316122" y="2061330"/>
                  <a:pt x="5289162" y="2083806"/>
                </a:cubicBezTo>
                <a:cubicBezTo>
                  <a:pt x="5262202" y="2106281"/>
                  <a:pt x="5262148" y="2115248"/>
                  <a:pt x="5223220" y="2140721"/>
                </a:cubicBezTo>
                <a:cubicBezTo>
                  <a:pt x="5184291" y="2166195"/>
                  <a:pt x="5172297" y="2187183"/>
                  <a:pt x="5172297" y="2187183"/>
                </a:cubicBezTo>
                <a:cubicBezTo>
                  <a:pt x="5172297" y="2187183"/>
                  <a:pt x="5271172" y="2149716"/>
                  <a:pt x="5320607" y="2215626"/>
                </a:cubicBezTo>
                <a:cubicBezTo>
                  <a:pt x="5320607" y="2215626"/>
                  <a:pt x="5251691" y="2254580"/>
                  <a:pt x="5223220" y="2262060"/>
                </a:cubicBezTo>
                <a:cubicBezTo>
                  <a:pt x="5194748" y="2269543"/>
                  <a:pt x="5196206" y="2386319"/>
                  <a:pt x="5205254" y="2422381"/>
                </a:cubicBezTo>
                <a:cubicBezTo>
                  <a:pt x="5214306" y="2458443"/>
                  <a:pt x="5116865" y="2459819"/>
                  <a:pt x="5116865" y="2459819"/>
                </a:cubicBezTo>
                <a:cubicBezTo>
                  <a:pt x="5116865" y="2459819"/>
                  <a:pt x="5071911" y="2387912"/>
                  <a:pt x="5070425" y="2363954"/>
                </a:cubicBezTo>
                <a:cubicBezTo>
                  <a:pt x="5068941" y="2339992"/>
                  <a:pt x="5085392" y="2260577"/>
                  <a:pt x="5082393" y="2247097"/>
                </a:cubicBezTo>
                <a:cubicBezTo>
                  <a:pt x="5079396" y="2233616"/>
                  <a:pt x="5019478" y="2229106"/>
                  <a:pt x="5019478" y="2229106"/>
                </a:cubicBezTo>
                <a:cubicBezTo>
                  <a:pt x="5019478" y="2229106"/>
                  <a:pt x="5008996" y="2274053"/>
                  <a:pt x="5019478" y="2299527"/>
                </a:cubicBezTo>
                <a:cubicBezTo>
                  <a:pt x="5029959" y="2325000"/>
                  <a:pt x="5040441" y="2335482"/>
                  <a:pt x="5047949" y="2351961"/>
                </a:cubicBezTo>
                <a:cubicBezTo>
                  <a:pt x="5055461" y="2368435"/>
                  <a:pt x="5104868" y="2461331"/>
                  <a:pt x="5142339" y="2521245"/>
                </a:cubicBezTo>
                <a:cubicBezTo>
                  <a:pt x="5179810" y="2581158"/>
                  <a:pt x="5361155" y="2742966"/>
                  <a:pt x="5394033" y="2768436"/>
                </a:cubicBezTo>
                <a:cubicBezTo>
                  <a:pt x="5426908" y="2793909"/>
                  <a:pt x="5449465" y="2832835"/>
                  <a:pt x="5449465" y="2832835"/>
                </a:cubicBezTo>
                <a:cubicBezTo>
                  <a:pt x="5449465" y="2832835"/>
                  <a:pt x="5491421" y="2910738"/>
                  <a:pt x="5506384" y="2919733"/>
                </a:cubicBezTo>
                <a:cubicBezTo>
                  <a:pt x="5521351" y="2928728"/>
                  <a:pt x="5536346" y="2919733"/>
                  <a:pt x="5536346" y="2919733"/>
                </a:cubicBezTo>
                <a:lnTo>
                  <a:pt x="5560333" y="2949692"/>
                </a:lnTo>
                <a:cubicBezTo>
                  <a:pt x="5560333" y="2949692"/>
                  <a:pt x="5557336" y="2982645"/>
                  <a:pt x="5576811" y="2990211"/>
                </a:cubicBezTo>
                <a:cubicBezTo>
                  <a:pt x="5596288" y="2997772"/>
                  <a:pt x="5597775" y="3008172"/>
                  <a:pt x="5597775" y="3008172"/>
                </a:cubicBezTo>
                <a:cubicBezTo>
                  <a:pt x="5597775" y="3008172"/>
                  <a:pt x="5608285" y="3041129"/>
                  <a:pt x="5632247" y="3041129"/>
                </a:cubicBezTo>
                <a:lnTo>
                  <a:pt x="5686274" y="3041129"/>
                </a:lnTo>
                <a:cubicBezTo>
                  <a:pt x="5686274" y="3041129"/>
                  <a:pt x="5705751" y="3029161"/>
                  <a:pt x="5716261" y="3041129"/>
                </a:cubicBezTo>
                <a:cubicBezTo>
                  <a:pt x="5726768" y="3053094"/>
                  <a:pt x="5762698" y="3044128"/>
                  <a:pt x="5782175" y="3047126"/>
                </a:cubicBezTo>
                <a:cubicBezTo>
                  <a:pt x="5801652" y="3050124"/>
                  <a:pt x="5846606" y="3063601"/>
                  <a:pt x="5846606" y="3063601"/>
                </a:cubicBezTo>
                <a:cubicBezTo>
                  <a:pt x="5846606" y="3063601"/>
                  <a:pt x="5800140" y="3066603"/>
                  <a:pt x="5788172" y="3063601"/>
                </a:cubicBezTo>
                <a:cubicBezTo>
                  <a:pt x="5813489" y="3087527"/>
                  <a:pt x="5840535" y="3109558"/>
                  <a:pt x="5869081" y="3129511"/>
                </a:cubicBezTo>
                <a:cubicBezTo>
                  <a:pt x="5869081" y="3129511"/>
                  <a:pt x="5815055" y="3122031"/>
                  <a:pt x="5789659" y="3108551"/>
                </a:cubicBezTo>
                <a:cubicBezTo>
                  <a:pt x="5764268" y="3095071"/>
                  <a:pt x="5756702" y="3078596"/>
                  <a:pt x="5734228" y="3077081"/>
                </a:cubicBezTo>
                <a:cubicBezTo>
                  <a:pt x="5711748" y="3075569"/>
                  <a:pt x="5696784" y="3074083"/>
                  <a:pt x="5696784" y="3074083"/>
                </a:cubicBezTo>
                <a:cubicBezTo>
                  <a:pt x="5718413" y="3086720"/>
                  <a:pt x="5738516" y="3101804"/>
                  <a:pt x="5756702" y="3119033"/>
                </a:cubicBezTo>
                <a:cubicBezTo>
                  <a:pt x="5786660" y="3147505"/>
                  <a:pt x="5836097" y="3168465"/>
                  <a:pt x="5836097" y="3168465"/>
                </a:cubicBezTo>
                <a:cubicBezTo>
                  <a:pt x="5836097" y="3168465"/>
                  <a:pt x="5822591" y="3177460"/>
                  <a:pt x="5824131" y="3198448"/>
                </a:cubicBezTo>
                <a:cubicBezTo>
                  <a:pt x="5825671" y="3219437"/>
                  <a:pt x="5818134" y="3222410"/>
                  <a:pt x="5740223" y="3219412"/>
                </a:cubicBezTo>
                <a:cubicBezTo>
                  <a:pt x="5662312" y="3216413"/>
                  <a:pt x="5618874" y="3264359"/>
                  <a:pt x="5618874" y="3264359"/>
                </a:cubicBezTo>
                <a:cubicBezTo>
                  <a:pt x="5618874" y="3264359"/>
                  <a:pt x="5764185" y="3229890"/>
                  <a:pt x="5816620" y="3264359"/>
                </a:cubicBezTo>
                <a:cubicBezTo>
                  <a:pt x="5869056" y="3298827"/>
                  <a:pt x="5854089" y="3348259"/>
                  <a:pt x="5843632" y="3376702"/>
                </a:cubicBezTo>
                <a:cubicBezTo>
                  <a:pt x="5833179" y="3405149"/>
                  <a:pt x="5767213" y="3399178"/>
                  <a:pt x="5767213" y="3399178"/>
                </a:cubicBezTo>
                <a:cubicBezTo>
                  <a:pt x="5767213" y="3399178"/>
                  <a:pt x="5831639" y="3418655"/>
                  <a:pt x="5818159" y="3445611"/>
                </a:cubicBezTo>
                <a:cubicBezTo>
                  <a:pt x="5804680" y="3472571"/>
                  <a:pt x="5729770" y="3432106"/>
                  <a:pt x="5672823" y="3445611"/>
                </a:cubicBezTo>
                <a:cubicBezTo>
                  <a:pt x="5615875" y="3459120"/>
                  <a:pt x="5564953" y="3507040"/>
                  <a:pt x="5557470" y="3560985"/>
                </a:cubicBezTo>
                <a:cubicBezTo>
                  <a:pt x="5557470" y="3560985"/>
                  <a:pt x="5668231" y="3532513"/>
                  <a:pt x="5738765" y="3560985"/>
                </a:cubicBezTo>
                <a:lnTo>
                  <a:pt x="5808865" y="3589482"/>
                </a:lnTo>
                <a:cubicBezTo>
                  <a:pt x="5808865" y="3589482"/>
                  <a:pt x="5702511" y="3619466"/>
                  <a:pt x="5645564" y="3614956"/>
                </a:cubicBezTo>
                <a:cubicBezTo>
                  <a:pt x="5588617" y="3610442"/>
                  <a:pt x="5537694" y="3607472"/>
                  <a:pt x="5537694" y="3607472"/>
                </a:cubicBezTo>
                <a:cubicBezTo>
                  <a:pt x="5537694" y="3607472"/>
                  <a:pt x="5560174" y="3629947"/>
                  <a:pt x="5536183" y="3668897"/>
                </a:cubicBezTo>
                <a:cubicBezTo>
                  <a:pt x="5512192" y="3707851"/>
                  <a:pt x="5498740" y="3722925"/>
                  <a:pt x="5498740" y="3722925"/>
                </a:cubicBezTo>
                <a:cubicBezTo>
                  <a:pt x="5498740" y="3722925"/>
                  <a:pt x="5629085" y="3678003"/>
                  <a:pt x="5690542" y="3698963"/>
                </a:cubicBezTo>
                <a:cubicBezTo>
                  <a:pt x="5752001" y="3719926"/>
                  <a:pt x="5777423" y="3743913"/>
                  <a:pt x="5777423" y="3743913"/>
                </a:cubicBezTo>
                <a:cubicBezTo>
                  <a:pt x="5777423" y="3743913"/>
                  <a:pt x="5692029" y="3770923"/>
                  <a:pt x="5642595" y="3761875"/>
                </a:cubicBezTo>
                <a:cubicBezTo>
                  <a:pt x="5593155" y="3752826"/>
                  <a:pt x="5492797" y="3799235"/>
                  <a:pt x="5492797" y="3799235"/>
                </a:cubicBezTo>
                <a:cubicBezTo>
                  <a:pt x="5492797" y="3799235"/>
                  <a:pt x="5621655" y="3821707"/>
                  <a:pt x="5668096" y="3856147"/>
                </a:cubicBezTo>
                <a:cubicBezTo>
                  <a:pt x="5714534" y="3890590"/>
                  <a:pt x="5714534" y="3910174"/>
                  <a:pt x="5714534" y="3910174"/>
                </a:cubicBezTo>
                <a:cubicBezTo>
                  <a:pt x="5672538" y="3928495"/>
                  <a:pt x="5626979" y="3937198"/>
                  <a:pt x="5581190" y="3935647"/>
                </a:cubicBezTo>
                <a:cubicBezTo>
                  <a:pt x="5506277" y="3932649"/>
                  <a:pt x="5437365" y="3884700"/>
                  <a:pt x="5437365" y="3884700"/>
                </a:cubicBezTo>
                <a:cubicBezTo>
                  <a:pt x="5437365" y="3884700"/>
                  <a:pt x="5446360" y="3935647"/>
                  <a:pt x="5455355" y="3964091"/>
                </a:cubicBezTo>
                <a:cubicBezTo>
                  <a:pt x="5464350" y="3992534"/>
                  <a:pt x="5566116" y="3994046"/>
                  <a:pt x="5614147" y="3994046"/>
                </a:cubicBezTo>
                <a:lnTo>
                  <a:pt x="5711534" y="3994046"/>
                </a:lnTo>
                <a:cubicBezTo>
                  <a:pt x="5711534" y="3994046"/>
                  <a:pt x="5663530" y="4009094"/>
                  <a:pt x="5638055" y="4009094"/>
                </a:cubicBezTo>
                <a:cubicBezTo>
                  <a:pt x="5612578" y="4009094"/>
                  <a:pt x="5468753" y="3991129"/>
                  <a:pt x="5468753" y="3991129"/>
                </a:cubicBezTo>
                <a:cubicBezTo>
                  <a:pt x="5468753" y="3991129"/>
                  <a:pt x="5489717" y="4027085"/>
                  <a:pt x="5492715" y="4063036"/>
                </a:cubicBezTo>
                <a:cubicBezTo>
                  <a:pt x="5495714" y="4098992"/>
                  <a:pt x="5501710" y="4181380"/>
                  <a:pt x="5501710" y="4181380"/>
                </a:cubicBezTo>
                <a:cubicBezTo>
                  <a:pt x="5501710" y="4181380"/>
                  <a:pt x="5516706" y="4124437"/>
                  <a:pt x="5527187" y="4116953"/>
                </a:cubicBezTo>
                <a:cubicBezTo>
                  <a:pt x="5537669" y="4109470"/>
                  <a:pt x="5569140" y="4172382"/>
                  <a:pt x="5615577" y="4215821"/>
                </a:cubicBezTo>
                <a:cubicBezTo>
                  <a:pt x="5662017" y="4259256"/>
                  <a:pt x="5714451" y="4310203"/>
                  <a:pt x="5714451" y="4310203"/>
                </a:cubicBezTo>
                <a:cubicBezTo>
                  <a:pt x="5714451" y="4310203"/>
                  <a:pt x="5624576" y="4331191"/>
                  <a:pt x="5593101" y="4347670"/>
                </a:cubicBezTo>
                <a:cubicBezTo>
                  <a:pt x="5593101" y="4347670"/>
                  <a:pt x="5709966" y="4329676"/>
                  <a:pt x="5739925" y="4337188"/>
                </a:cubicBezTo>
                <a:cubicBezTo>
                  <a:pt x="5739925" y="4337188"/>
                  <a:pt x="5590104" y="4371628"/>
                  <a:pt x="5569140" y="4377706"/>
                </a:cubicBezTo>
                <a:cubicBezTo>
                  <a:pt x="5548176" y="4383785"/>
                  <a:pt x="5552661" y="4433135"/>
                  <a:pt x="5552661" y="4433135"/>
                </a:cubicBezTo>
                <a:lnTo>
                  <a:pt x="5662017" y="4415173"/>
                </a:lnTo>
                <a:lnTo>
                  <a:pt x="5573625" y="4460092"/>
                </a:lnTo>
                <a:lnTo>
                  <a:pt x="5578110" y="4518522"/>
                </a:lnTo>
                <a:cubicBezTo>
                  <a:pt x="5578110" y="4518522"/>
                  <a:pt x="5614065" y="4493049"/>
                  <a:pt x="5648537" y="4488564"/>
                </a:cubicBezTo>
                <a:lnTo>
                  <a:pt x="5617063" y="4518305"/>
                </a:lnTo>
                <a:cubicBezTo>
                  <a:pt x="5617063" y="4518305"/>
                  <a:pt x="5668014" y="4545319"/>
                  <a:pt x="5703969" y="4552774"/>
                </a:cubicBezTo>
                <a:cubicBezTo>
                  <a:pt x="5703969" y="4552774"/>
                  <a:pt x="5662017" y="4558771"/>
                  <a:pt x="5633542" y="4552774"/>
                </a:cubicBezTo>
                <a:lnTo>
                  <a:pt x="5605095" y="4546777"/>
                </a:lnTo>
                <a:cubicBezTo>
                  <a:pt x="5605095" y="4546777"/>
                  <a:pt x="5593101" y="4576732"/>
                  <a:pt x="5605095" y="4594722"/>
                </a:cubicBezTo>
                <a:cubicBezTo>
                  <a:pt x="5617092" y="4612712"/>
                  <a:pt x="5680007" y="4644158"/>
                  <a:pt x="5680007" y="4644158"/>
                </a:cubicBezTo>
                <a:cubicBezTo>
                  <a:pt x="5680007" y="4644158"/>
                  <a:pt x="5621577" y="4647156"/>
                  <a:pt x="5600586" y="4644158"/>
                </a:cubicBezTo>
                <a:cubicBezTo>
                  <a:pt x="5600586" y="4644158"/>
                  <a:pt x="5606581" y="4668116"/>
                  <a:pt x="5618578" y="4681596"/>
                </a:cubicBezTo>
                <a:cubicBezTo>
                  <a:pt x="5630572" y="4695076"/>
                  <a:pt x="5632084" y="4716065"/>
                  <a:pt x="5632084" y="4716065"/>
                </a:cubicBezTo>
                <a:lnTo>
                  <a:pt x="5618578" y="4723545"/>
                </a:lnTo>
                <a:cubicBezTo>
                  <a:pt x="5618578" y="4723545"/>
                  <a:pt x="5624576" y="4777572"/>
                  <a:pt x="5627573" y="4810447"/>
                </a:cubicBezTo>
                <a:cubicBezTo>
                  <a:pt x="5630572" y="4843319"/>
                  <a:pt x="5685979" y="4888351"/>
                  <a:pt x="5685979" y="4888351"/>
                </a:cubicBezTo>
                <a:lnTo>
                  <a:pt x="5639538" y="4888351"/>
                </a:lnTo>
                <a:cubicBezTo>
                  <a:pt x="5641672" y="4908777"/>
                  <a:pt x="5648889" y="4928343"/>
                  <a:pt x="5660530" y="4945266"/>
                </a:cubicBezTo>
                <a:cubicBezTo>
                  <a:pt x="5680007" y="4973738"/>
                  <a:pt x="5691976" y="5015686"/>
                  <a:pt x="5691976" y="5015686"/>
                </a:cubicBezTo>
                <a:lnTo>
                  <a:pt x="5660530" y="4997750"/>
                </a:lnTo>
                <a:lnTo>
                  <a:pt x="5699484" y="5039702"/>
                </a:lnTo>
                <a:cubicBezTo>
                  <a:pt x="5699484" y="5039702"/>
                  <a:pt x="5697972" y="5108610"/>
                  <a:pt x="5742923" y="5219467"/>
                </a:cubicBezTo>
                <a:cubicBezTo>
                  <a:pt x="5787877" y="5330328"/>
                  <a:pt x="5915223" y="5487622"/>
                  <a:pt x="5942183" y="5553558"/>
                </a:cubicBezTo>
                <a:cubicBezTo>
                  <a:pt x="5969143" y="5619496"/>
                  <a:pt x="5970655" y="5629843"/>
                  <a:pt x="5970655" y="5629843"/>
                </a:cubicBezTo>
                <a:cubicBezTo>
                  <a:pt x="5970655" y="5629843"/>
                  <a:pt x="5991620" y="5665795"/>
                  <a:pt x="6017096" y="5670362"/>
                </a:cubicBezTo>
                <a:cubicBezTo>
                  <a:pt x="6006265" y="5672979"/>
                  <a:pt x="5994966" y="5672979"/>
                  <a:pt x="5984135" y="5670362"/>
                </a:cubicBezTo>
                <a:cubicBezTo>
                  <a:pt x="5984135" y="5670362"/>
                  <a:pt x="6011152" y="5685353"/>
                  <a:pt x="6018579" y="5716824"/>
                </a:cubicBezTo>
                <a:cubicBezTo>
                  <a:pt x="6026009" y="5748290"/>
                  <a:pt x="6047054" y="5752775"/>
                  <a:pt x="6047054" y="5752775"/>
                </a:cubicBezTo>
                <a:cubicBezTo>
                  <a:pt x="6047054" y="5752775"/>
                  <a:pt x="6020037" y="5755774"/>
                  <a:pt x="6000615" y="5755774"/>
                </a:cubicBezTo>
                <a:cubicBezTo>
                  <a:pt x="6000615" y="5755774"/>
                  <a:pt x="6030576" y="5787215"/>
                  <a:pt x="6036573" y="5803694"/>
                </a:cubicBezTo>
                <a:cubicBezTo>
                  <a:pt x="6042569" y="5820172"/>
                  <a:pt x="6078525" y="5826169"/>
                  <a:pt x="6078525" y="5826169"/>
                </a:cubicBezTo>
                <a:cubicBezTo>
                  <a:pt x="6078525" y="5826169"/>
                  <a:pt x="6033574" y="5841161"/>
                  <a:pt x="6038002" y="5857639"/>
                </a:cubicBezTo>
                <a:cubicBezTo>
                  <a:pt x="6042434" y="5874114"/>
                  <a:pt x="6094950" y="5890593"/>
                  <a:pt x="6094950" y="5890593"/>
                </a:cubicBezTo>
                <a:cubicBezTo>
                  <a:pt x="6094950" y="5890593"/>
                  <a:pt x="6079958" y="5905584"/>
                  <a:pt x="6090440" y="5929546"/>
                </a:cubicBezTo>
                <a:cubicBezTo>
                  <a:pt x="6100921" y="5953505"/>
                  <a:pt x="6084416" y="5972900"/>
                  <a:pt x="6084416" y="5972900"/>
                </a:cubicBezTo>
                <a:cubicBezTo>
                  <a:pt x="6084416" y="5972900"/>
                  <a:pt x="6049942" y="5981895"/>
                  <a:pt x="6033464" y="6011853"/>
                </a:cubicBezTo>
                <a:cubicBezTo>
                  <a:pt x="6024917" y="6026799"/>
                  <a:pt x="6017409" y="6042313"/>
                  <a:pt x="6010990" y="6058287"/>
                </a:cubicBezTo>
                <a:cubicBezTo>
                  <a:pt x="6010990" y="6058287"/>
                  <a:pt x="6036462" y="6014852"/>
                  <a:pt x="6070934" y="6004263"/>
                </a:cubicBezTo>
                <a:cubicBezTo>
                  <a:pt x="6105403" y="5993671"/>
                  <a:pt x="6124962" y="5986273"/>
                  <a:pt x="6124962" y="5986273"/>
                </a:cubicBezTo>
                <a:lnTo>
                  <a:pt x="6130962" y="6013283"/>
                </a:lnTo>
                <a:cubicBezTo>
                  <a:pt x="6130962" y="6013283"/>
                  <a:pt x="6147441" y="5974333"/>
                  <a:pt x="6169915" y="5978815"/>
                </a:cubicBezTo>
                <a:cubicBezTo>
                  <a:pt x="6192391" y="5983300"/>
                  <a:pt x="6211867" y="6010285"/>
                  <a:pt x="6211867" y="6010285"/>
                </a:cubicBezTo>
                <a:cubicBezTo>
                  <a:pt x="6211867" y="6010285"/>
                  <a:pt x="6156436" y="6014770"/>
                  <a:pt x="6118965" y="6031248"/>
                </a:cubicBezTo>
                <a:cubicBezTo>
                  <a:pt x="6081498" y="6047723"/>
                  <a:pt x="6048566" y="6079193"/>
                  <a:pt x="6048566" y="6079193"/>
                </a:cubicBezTo>
                <a:cubicBezTo>
                  <a:pt x="6048566" y="6079193"/>
                  <a:pt x="6089088" y="6065688"/>
                  <a:pt x="6109970" y="6068715"/>
                </a:cubicBezTo>
                <a:cubicBezTo>
                  <a:pt x="6130852" y="6071738"/>
                  <a:pt x="6118965" y="6107665"/>
                  <a:pt x="6118965" y="6107665"/>
                </a:cubicBezTo>
                <a:cubicBezTo>
                  <a:pt x="6118965" y="6107665"/>
                  <a:pt x="6153437" y="6089675"/>
                  <a:pt x="6157923" y="6107665"/>
                </a:cubicBezTo>
                <a:cubicBezTo>
                  <a:pt x="6162405" y="6125655"/>
                  <a:pt x="6216354" y="6107665"/>
                  <a:pt x="6216354" y="6107665"/>
                </a:cubicBezTo>
                <a:lnTo>
                  <a:pt x="6217839" y="6151100"/>
                </a:lnTo>
                <a:cubicBezTo>
                  <a:pt x="6217839" y="6151100"/>
                  <a:pt x="6153437" y="6145104"/>
                  <a:pt x="6129447" y="6151100"/>
                </a:cubicBezTo>
                <a:cubicBezTo>
                  <a:pt x="6129447" y="6151100"/>
                  <a:pt x="6223836" y="6169066"/>
                  <a:pt x="6241826" y="6214012"/>
                </a:cubicBezTo>
                <a:cubicBezTo>
                  <a:pt x="6214873" y="6203950"/>
                  <a:pt x="6187365" y="6195443"/>
                  <a:pt x="6159434" y="6188542"/>
                </a:cubicBezTo>
                <a:lnTo>
                  <a:pt x="6177400" y="6214012"/>
                </a:lnTo>
                <a:cubicBezTo>
                  <a:pt x="6177400" y="6214012"/>
                  <a:pt x="6133960" y="6190054"/>
                  <a:pt x="6096490" y="6190054"/>
                </a:cubicBezTo>
                <a:cubicBezTo>
                  <a:pt x="6096490" y="6190054"/>
                  <a:pt x="6144442" y="6211014"/>
                  <a:pt x="6165402" y="6240973"/>
                </a:cubicBezTo>
                <a:cubicBezTo>
                  <a:pt x="6144684" y="6241435"/>
                  <a:pt x="6124001" y="6238917"/>
                  <a:pt x="6103998" y="6233489"/>
                </a:cubicBezTo>
                <a:cubicBezTo>
                  <a:pt x="6071041" y="6224494"/>
                  <a:pt x="6021577" y="6218526"/>
                  <a:pt x="5975140" y="6233489"/>
                </a:cubicBezTo>
                <a:cubicBezTo>
                  <a:pt x="5928703" y="6248456"/>
                  <a:pt x="5918221" y="6299400"/>
                  <a:pt x="5918221" y="6299400"/>
                </a:cubicBezTo>
                <a:lnTo>
                  <a:pt x="5894231" y="6288946"/>
                </a:lnTo>
                <a:cubicBezTo>
                  <a:pt x="5894231" y="6288946"/>
                  <a:pt x="5897229" y="6309935"/>
                  <a:pt x="5912225" y="6321903"/>
                </a:cubicBezTo>
                <a:lnTo>
                  <a:pt x="5942183" y="6345890"/>
                </a:lnTo>
                <a:lnTo>
                  <a:pt x="5964658" y="6314420"/>
                </a:lnTo>
                <a:cubicBezTo>
                  <a:pt x="5964658" y="6314420"/>
                  <a:pt x="5976652" y="6330898"/>
                  <a:pt x="5991672" y="6336895"/>
                </a:cubicBezTo>
                <a:cubicBezTo>
                  <a:pt x="6006692" y="6342892"/>
                  <a:pt x="6033629" y="6345890"/>
                  <a:pt x="6033629" y="6345890"/>
                </a:cubicBezTo>
                <a:lnTo>
                  <a:pt x="6078578" y="6309935"/>
                </a:lnTo>
                <a:cubicBezTo>
                  <a:pt x="6078578" y="6309935"/>
                  <a:pt x="6059101" y="6336948"/>
                  <a:pt x="6060588" y="6345890"/>
                </a:cubicBezTo>
                <a:cubicBezTo>
                  <a:pt x="6062075" y="6354828"/>
                  <a:pt x="6087601" y="6350372"/>
                  <a:pt x="6101110" y="6345890"/>
                </a:cubicBezTo>
                <a:cubicBezTo>
                  <a:pt x="6109145" y="6343158"/>
                  <a:pt x="6115661" y="6337180"/>
                  <a:pt x="6119075" y="6329412"/>
                </a:cubicBezTo>
                <a:lnTo>
                  <a:pt x="6131069" y="6351022"/>
                </a:lnTo>
                <a:cubicBezTo>
                  <a:pt x="6131069" y="6351022"/>
                  <a:pt x="6150545" y="6350211"/>
                  <a:pt x="6173021" y="6351022"/>
                </a:cubicBezTo>
                <a:cubicBezTo>
                  <a:pt x="6195500" y="6351830"/>
                  <a:pt x="6247933" y="6296376"/>
                  <a:pt x="6247933" y="6296376"/>
                </a:cubicBezTo>
                <a:lnTo>
                  <a:pt x="6249420" y="6326360"/>
                </a:lnTo>
                <a:lnTo>
                  <a:pt x="6270408" y="6311368"/>
                </a:lnTo>
                <a:lnTo>
                  <a:pt x="6282377" y="6330841"/>
                </a:lnTo>
                <a:cubicBezTo>
                  <a:pt x="6282377" y="6330841"/>
                  <a:pt x="6309390" y="6324845"/>
                  <a:pt x="6322899" y="6303831"/>
                </a:cubicBezTo>
                <a:cubicBezTo>
                  <a:pt x="6336404" y="6282814"/>
                  <a:pt x="6343862" y="6275359"/>
                  <a:pt x="6343862" y="6275359"/>
                </a:cubicBezTo>
                <a:lnTo>
                  <a:pt x="6364851" y="6318795"/>
                </a:lnTo>
                <a:cubicBezTo>
                  <a:pt x="6364851" y="6318795"/>
                  <a:pt x="6378359" y="6297835"/>
                  <a:pt x="6391864" y="6296319"/>
                </a:cubicBezTo>
                <a:cubicBezTo>
                  <a:pt x="6405373" y="6294808"/>
                  <a:pt x="6412828" y="6303831"/>
                  <a:pt x="6444302" y="6300833"/>
                </a:cubicBezTo>
                <a:cubicBezTo>
                  <a:pt x="6475772" y="6297835"/>
                  <a:pt x="6493737" y="6300833"/>
                  <a:pt x="6505731" y="6291838"/>
                </a:cubicBezTo>
                <a:cubicBezTo>
                  <a:pt x="6517728" y="6282843"/>
                  <a:pt x="6534178" y="6269363"/>
                  <a:pt x="6541689" y="6245401"/>
                </a:cubicBezTo>
                <a:cubicBezTo>
                  <a:pt x="6549198" y="6221443"/>
                  <a:pt x="6556653" y="6180977"/>
                  <a:pt x="6547686" y="6146537"/>
                </a:cubicBezTo>
                <a:cubicBezTo>
                  <a:pt x="6538716" y="6112097"/>
                  <a:pt x="6529693" y="6059638"/>
                  <a:pt x="6529693" y="6034165"/>
                </a:cubicBezTo>
                <a:cubicBezTo>
                  <a:pt x="6529693" y="6008691"/>
                  <a:pt x="6529532" y="5969741"/>
                  <a:pt x="6516888" y="5957773"/>
                </a:cubicBezTo>
                <a:cubicBezTo>
                  <a:pt x="6504247" y="5945808"/>
                  <a:pt x="6508786" y="5908341"/>
                  <a:pt x="6504219" y="5902344"/>
                </a:cubicBezTo>
                <a:cubicBezTo>
                  <a:pt x="6499652" y="5896347"/>
                  <a:pt x="6508729" y="5869387"/>
                  <a:pt x="6493737" y="5848317"/>
                </a:cubicBezTo>
                <a:cubicBezTo>
                  <a:pt x="6478745" y="5827250"/>
                  <a:pt x="6450299" y="5818362"/>
                  <a:pt x="6454784" y="5797373"/>
                </a:cubicBezTo>
                <a:cubicBezTo>
                  <a:pt x="6459269" y="5776385"/>
                  <a:pt x="6454784" y="5746455"/>
                  <a:pt x="6450299" y="5738971"/>
                </a:cubicBezTo>
                <a:cubicBezTo>
                  <a:pt x="6445813" y="5731488"/>
                  <a:pt x="6459269" y="5700021"/>
                  <a:pt x="6441303" y="5692509"/>
                </a:cubicBezTo>
                <a:cubicBezTo>
                  <a:pt x="6423338" y="5685001"/>
                  <a:pt x="6415826" y="5659556"/>
                  <a:pt x="6408343" y="5637081"/>
                </a:cubicBezTo>
                <a:cubicBezTo>
                  <a:pt x="6400863" y="5614606"/>
                  <a:pt x="6382869" y="5589161"/>
                  <a:pt x="6375386" y="5584651"/>
                </a:cubicBezTo>
                <a:cubicBezTo>
                  <a:pt x="6367903" y="5580141"/>
                  <a:pt x="6361881" y="5544132"/>
                  <a:pt x="6340917" y="5539729"/>
                </a:cubicBezTo>
                <a:lnTo>
                  <a:pt x="6319954" y="5535219"/>
                </a:lnTo>
                <a:lnTo>
                  <a:pt x="6319954" y="5505584"/>
                </a:lnTo>
                <a:cubicBezTo>
                  <a:pt x="6319954" y="5505584"/>
                  <a:pt x="6286997" y="5402207"/>
                  <a:pt x="6297479" y="5345291"/>
                </a:cubicBezTo>
                <a:cubicBezTo>
                  <a:pt x="6307960" y="5288376"/>
                  <a:pt x="6288480" y="5198479"/>
                  <a:pt x="6288480" y="5198479"/>
                </a:cubicBezTo>
                <a:cubicBezTo>
                  <a:pt x="6288480" y="5198479"/>
                  <a:pt x="6415826" y="5196967"/>
                  <a:pt x="6453268" y="5183487"/>
                </a:cubicBezTo>
                <a:cubicBezTo>
                  <a:pt x="6490710" y="5170007"/>
                  <a:pt x="6532666" y="5153532"/>
                  <a:pt x="6555141" y="5122062"/>
                </a:cubicBezTo>
                <a:cubicBezTo>
                  <a:pt x="6577616" y="5090592"/>
                  <a:pt x="6619302" y="5074113"/>
                  <a:pt x="6619302" y="5074113"/>
                </a:cubicBezTo>
                <a:cubicBezTo>
                  <a:pt x="6619302" y="5074113"/>
                  <a:pt x="6791573" y="5021683"/>
                  <a:pt x="6838117" y="4999208"/>
                </a:cubicBezTo>
                <a:cubicBezTo>
                  <a:pt x="6838117" y="4999208"/>
                  <a:pt x="6899521" y="5045641"/>
                  <a:pt x="6942988" y="5062120"/>
                </a:cubicBezTo>
                <a:cubicBezTo>
                  <a:pt x="6986455" y="5078598"/>
                  <a:pt x="7095808" y="5080085"/>
                  <a:pt x="7095808" y="5080085"/>
                </a:cubicBezTo>
                <a:cubicBezTo>
                  <a:pt x="7095808" y="5080085"/>
                  <a:pt x="7142249" y="5056123"/>
                  <a:pt x="7158727" y="5047128"/>
                </a:cubicBezTo>
                <a:lnTo>
                  <a:pt x="7143732" y="5074142"/>
                </a:lnTo>
                <a:cubicBezTo>
                  <a:pt x="7154014" y="5086430"/>
                  <a:pt x="7161665" y="5100700"/>
                  <a:pt x="7166207" y="5116065"/>
                </a:cubicBezTo>
                <a:cubicBezTo>
                  <a:pt x="7173719" y="5141539"/>
                  <a:pt x="7191684" y="5162527"/>
                  <a:pt x="7191684" y="5162527"/>
                </a:cubicBezTo>
                <a:lnTo>
                  <a:pt x="7145247" y="5156531"/>
                </a:lnTo>
                <a:cubicBezTo>
                  <a:pt x="7161224" y="5176370"/>
                  <a:pt x="7178218" y="5195367"/>
                  <a:pt x="7196169" y="5213446"/>
                </a:cubicBezTo>
                <a:cubicBezTo>
                  <a:pt x="7224641" y="5241914"/>
                  <a:pt x="7248631" y="5253964"/>
                  <a:pt x="7248631" y="5253964"/>
                </a:cubicBezTo>
                <a:cubicBezTo>
                  <a:pt x="7248631" y="5253964"/>
                  <a:pt x="7263595" y="5301885"/>
                  <a:pt x="7283075" y="5333351"/>
                </a:cubicBezTo>
                <a:cubicBezTo>
                  <a:pt x="7302552" y="5364822"/>
                  <a:pt x="7325027" y="5414257"/>
                  <a:pt x="7332510" y="5438215"/>
                </a:cubicBezTo>
                <a:cubicBezTo>
                  <a:pt x="7339994" y="5462174"/>
                  <a:pt x="7363981" y="5508636"/>
                  <a:pt x="7363981" y="5508636"/>
                </a:cubicBezTo>
                <a:cubicBezTo>
                  <a:pt x="7363981" y="5508636"/>
                  <a:pt x="7341505" y="5528112"/>
                  <a:pt x="7345990" y="5543079"/>
                </a:cubicBezTo>
                <a:cubicBezTo>
                  <a:pt x="7349067" y="5552729"/>
                  <a:pt x="7353623" y="5561841"/>
                  <a:pt x="7359499" y="5570089"/>
                </a:cubicBezTo>
                <a:lnTo>
                  <a:pt x="7398453" y="5582058"/>
                </a:lnTo>
                <a:lnTo>
                  <a:pt x="7364009" y="5586568"/>
                </a:lnTo>
                <a:cubicBezTo>
                  <a:pt x="7362387" y="5601108"/>
                  <a:pt x="7363401" y="5615826"/>
                  <a:pt x="7367007" y="5630003"/>
                </a:cubicBezTo>
                <a:cubicBezTo>
                  <a:pt x="7373004" y="5650967"/>
                  <a:pt x="7429923" y="5701910"/>
                  <a:pt x="7429923" y="5701910"/>
                </a:cubicBezTo>
                <a:lnTo>
                  <a:pt x="7390969" y="5700427"/>
                </a:lnTo>
                <a:cubicBezTo>
                  <a:pt x="7390969" y="5700427"/>
                  <a:pt x="7444996" y="5767820"/>
                  <a:pt x="7477875" y="5788812"/>
                </a:cubicBezTo>
                <a:cubicBezTo>
                  <a:pt x="7510750" y="5809801"/>
                  <a:pt x="7596226" y="5812771"/>
                  <a:pt x="7642663" y="5761799"/>
                </a:cubicBezTo>
                <a:cubicBezTo>
                  <a:pt x="7689101" y="5710827"/>
                  <a:pt x="7729569" y="5655448"/>
                  <a:pt x="7728054" y="5620983"/>
                </a:cubicBezTo>
                <a:cubicBezTo>
                  <a:pt x="7726543" y="5586514"/>
                  <a:pt x="7713091" y="5556584"/>
                  <a:pt x="7725084" y="5529599"/>
                </a:cubicBezTo>
                <a:cubicBezTo>
                  <a:pt x="7737078" y="5502614"/>
                  <a:pt x="7719088" y="5418849"/>
                  <a:pt x="7708606" y="5376790"/>
                </a:cubicBezTo>
                <a:cubicBezTo>
                  <a:pt x="7698124" y="5334731"/>
                  <a:pt x="7647173" y="5224006"/>
                  <a:pt x="7624698" y="5182057"/>
                </a:cubicBezTo>
                <a:cubicBezTo>
                  <a:pt x="7602223" y="5140105"/>
                  <a:pt x="7572265" y="5069685"/>
                  <a:pt x="7563266" y="5038243"/>
                </a:cubicBezTo>
                <a:cubicBezTo>
                  <a:pt x="7554271" y="5006798"/>
                  <a:pt x="7545276" y="4982811"/>
                  <a:pt x="7545276" y="4982811"/>
                </a:cubicBezTo>
                <a:lnTo>
                  <a:pt x="7533307" y="5051720"/>
                </a:lnTo>
                <a:cubicBezTo>
                  <a:pt x="7533307" y="5051720"/>
                  <a:pt x="7522826" y="4960336"/>
                  <a:pt x="7497352" y="4906394"/>
                </a:cubicBezTo>
                <a:cubicBezTo>
                  <a:pt x="7471878" y="4852449"/>
                  <a:pt x="7446401" y="4821007"/>
                  <a:pt x="7446401" y="4821007"/>
                </a:cubicBezTo>
                <a:lnTo>
                  <a:pt x="7452402" y="4852477"/>
                </a:lnTo>
                <a:lnTo>
                  <a:pt x="7405961" y="4818009"/>
                </a:lnTo>
                <a:cubicBezTo>
                  <a:pt x="7405961" y="4818009"/>
                  <a:pt x="7405961" y="4746102"/>
                  <a:pt x="7396966" y="4719145"/>
                </a:cubicBezTo>
                <a:cubicBezTo>
                  <a:pt x="7396966" y="4719145"/>
                  <a:pt x="7450997" y="4660714"/>
                  <a:pt x="7540791" y="4594886"/>
                </a:cubicBezTo>
                <a:cubicBezTo>
                  <a:pt x="7630588" y="4529057"/>
                  <a:pt x="7728054" y="4467550"/>
                  <a:pt x="7777518" y="4433082"/>
                </a:cubicBezTo>
                <a:cubicBezTo>
                  <a:pt x="7826982" y="4398613"/>
                  <a:pt x="7865911" y="4353691"/>
                  <a:pt x="7912348" y="4320738"/>
                </a:cubicBezTo>
                <a:cubicBezTo>
                  <a:pt x="7958785" y="4287781"/>
                  <a:pt x="8032211" y="4215845"/>
                  <a:pt x="8066654" y="4175409"/>
                </a:cubicBezTo>
                <a:lnTo>
                  <a:pt x="8101126" y="4134890"/>
                </a:lnTo>
                <a:cubicBezTo>
                  <a:pt x="8101126" y="4134890"/>
                  <a:pt x="8199997" y="4205285"/>
                  <a:pt x="8249436" y="4262226"/>
                </a:cubicBezTo>
                <a:cubicBezTo>
                  <a:pt x="8298872" y="4319169"/>
                  <a:pt x="8319860" y="4349099"/>
                  <a:pt x="8397771" y="4391048"/>
                </a:cubicBezTo>
                <a:cubicBezTo>
                  <a:pt x="8475682" y="4433000"/>
                  <a:pt x="8523606" y="4459957"/>
                  <a:pt x="8555076" y="4470467"/>
                </a:cubicBezTo>
                <a:cubicBezTo>
                  <a:pt x="8586550" y="4480973"/>
                  <a:pt x="8706359" y="4501909"/>
                  <a:pt x="8727376" y="4522897"/>
                </a:cubicBezTo>
                <a:cubicBezTo>
                  <a:pt x="8727376" y="4522897"/>
                  <a:pt x="8664457" y="4540862"/>
                  <a:pt x="8630124" y="4543861"/>
                </a:cubicBezTo>
                <a:cubicBezTo>
                  <a:pt x="8595786" y="4546859"/>
                  <a:pt x="8534247" y="4555854"/>
                  <a:pt x="8492349" y="4560335"/>
                </a:cubicBezTo>
                <a:cubicBezTo>
                  <a:pt x="8450450" y="4564821"/>
                  <a:pt x="8365003" y="4573844"/>
                  <a:pt x="8264617" y="4617279"/>
                </a:cubicBezTo>
                <a:cubicBezTo>
                  <a:pt x="8164231" y="4660714"/>
                  <a:pt x="8066843" y="4684811"/>
                  <a:pt x="8014409" y="4731110"/>
                </a:cubicBezTo>
                <a:cubicBezTo>
                  <a:pt x="7961975" y="4777408"/>
                  <a:pt x="7876634" y="4858446"/>
                  <a:pt x="7869098" y="4894426"/>
                </a:cubicBezTo>
                <a:cubicBezTo>
                  <a:pt x="7861561" y="4930409"/>
                  <a:pt x="7875094" y="4990295"/>
                  <a:pt x="7875094" y="5015768"/>
                </a:cubicBezTo>
                <a:cubicBezTo>
                  <a:pt x="7875094" y="5041242"/>
                  <a:pt x="7857104" y="5075682"/>
                  <a:pt x="7857104" y="5075682"/>
                </a:cubicBezTo>
                <a:lnTo>
                  <a:pt x="7840626" y="5053207"/>
                </a:lnTo>
                <a:cubicBezTo>
                  <a:pt x="7840626" y="5053207"/>
                  <a:pt x="7845111" y="5128112"/>
                  <a:pt x="7855617" y="5163957"/>
                </a:cubicBezTo>
                <a:cubicBezTo>
                  <a:pt x="7866128" y="5199802"/>
                  <a:pt x="7896140" y="5232866"/>
                  <a:pt x="7912536" y="5252343"/>
                </a:cubicBezTo>
                <a:cubicBezTo>
                  <a:pt x="7928937" y="5271819"/>
                  <a:pt x="7984450" y="5327248"/>
                  <a:pt x="7984450" y="5327248"/>
                </a:cubicBezTo>
                <a:cubicBezTo>
                  <a:pt x="7984450" y="5327248"/>
                  <a:pt x="8023404" y="5408285"/>
                  <a:pt x="8045879" y="5442619"/>
                </a:cubicBezTo>
                <a:cubicBezTo>
                  <a:pt x="8068358" y="5476952"/>
                  <a:pt x="8101315" y="5517524"/>
                  <a:pt x="8104313" y="5537001"/>
                </a:cubicBezTo>
                <a:cubicBezTo>
                  <a:pt x="8107312" y="5556478"/>
                  <a:pt x="8137270" y="5554962"/>
                  <a:pt x="8137270" y="5554962"/>
                </a:cubicBezTo>
                <a:cubicBezTo>
                  <a:pt x="8137270" y="5554962"/>
                  <a:pt x="8228661" y="5656828"/>
                  <a:pt x="8303574" y="5742215"/>
                </a:cubicBezTo>
                <a:cubicBezTo>
                  <a:pt x="8378483" y="5827599"/>
                  <a:pt x="8475870" y="5927978"/>
                  <a:pt x="8514824" y="5984921"/>
                </a:cubicBezTo>
                <a:cubicBezTo>
                  <a:pt x="8553781" y="6041862"/>
                  <a:pt x="8651140" y="6139217"/>
                  <a:pt x="8652598" y="6157207"/>
                </a:cubicBezTo>
                <a:cubicBezTo>
                  <a:pt x="8654057" y="6175198"/>
                  <a:pt x="8652598" y="6194646"/>
                  <a:pt x="8667566" y="6203641"/>
                </a:cubicBezTo>
                <a:cubicBezTo>
                  <a:pt x="8682532" y="6212636"/>
                  <a:pt x="8675074" y="6233600"/>
                  <a:pt x="8679559" y="6248591"/>
                </a:cubicBezTo>
                <a:cubicBezTo>
                  <a:pt x="8684044" y="6263583"/>
                  <a:pt x="8696037" y="6280033"/>
                  <a:pt x="8696037" y="6280033"/>
                </a:cubicBezTo>
                <a:cubicBezTo>
                  <a:pt x="8696037" y="6280033"/>
                  <a:pt x="8660082" y="6302508"/>
                  <a:pt x="8649600" y="6318983"/>
                </a:cubicBezTo>
                <a:cubicBezTo>
                  <a:pt x="8643351" y="6328729"/>
                  <a:pt x="8639261" y="6339698"/>
                  <a:pt x="8637607" y="6351158"/>
                </a:cubicBezTo>
                <a:cubicBezTo>
                  <a:pt x="8637607" y="6351158"/>
                  <a:pt x="8673562" y="6320498"/>
                  <a:pt x="8694550" y="6320498"/>
                </a:cubicBezTo>
                <a:cubicBezTo>
                  <a:pt x="8715542" y="6320498"/>
                  <a:pt x="8748581" y="6365445"/>
                  <a:pt x="8748581" y="6365445"/>
                </a:cubicBezTo>
                <a:cubicBezTo>
                  <a:pt x="8748581" y="6365445"/>
                  <a:pt x="8717136" y="6380412"/>
                  <a:pt x="8700658" y="6381924"/>
                </a:cubicBezTo>
                <a:cubicBezTo>
                  <a:pt x="8684179" y="6383435"/>
                  <a:pt x="8654192" y="6407369"/>
                  <a:pt x="8655707" y="6422442"/>
                </a:cubicBezTo>
                <a:cubicBezTo>
                  <a:pt x="8657219" y="6437516"/>
                  <a:pt x="8669212" y="6464391"/>
                  <a:pt x="8669212" y="6464391"/>
                </a:cubicBezTo>
                <a:cubicBezTo>
                  <a:pt x="8669212" y="6464391"/>
                  <a:pt x="8651222" y="6455399"/>
                  <a:pt x="8645250" y="6464391"/>
                </a:cubicBezTo>
                <a:cubicBezTo>
                  <a:pt x="8639282" y="6473389"/>
                  <a:pt x="8649736" y="6495861"/>
                  <a:pt x="8628772" y="6503344"/>
                </a:cubicBezTo>
                <a:cubicBezTo>
                  <a:pt x="8607808" y="6510828"/>
                  <a:pt x="8603298" y="6479357"/>
                  <a:pt x="8603298" y="6479357"/>
                </a:cubicBezTo>
                <a:lnTo>
                  <a:pt x="8576285" y="6495861"/>
                </a:lnTo>
                <a:lnTo>
                  <a:pt x="8588278" y="6470387"/>
                </a:lnTo>
                <a:cubicBezTo>
                  <a:pt x="8588278" y="6470387"/>
                  <a:pt x="8528361" y="6504831"/>
                  <a:pt x="8504370" y="6519823"/>
                </a:cubicBezTo>
                <a:cubicBezTo>
                  <a:pt x="8480380" y="6534814"/>
                  <a:pt x="8423490" y="6554263"/>
                  <a:pt x="8423490" y="6554263"/>
                </a:cubicBezTo>
                <a:lnTo>
                  <a:pt x="8464012" y="6554263"/>
                </a:lnTo>
                <a:cubicBezTo>
                  <a:pt x="8464012" y="6554263"/>
                  <a:pt x="8459527" y="6567768"/>
                  <a:pt x="8428053" y="6570741"/>
                </a:cubicBezTo>
                <a:cubicBezTo>
                  <a:pt x="8396583" y="6573711"/>
                  <a:pt x="8338149" y="6588731"/>
                  <a:pt x="8338149" y="6588731"/>
                </a:cubicBezTo>
                <a:cubicBezTo>
                  <a:pt x="8338149" y="6588731"/>
                  <a:pt x="8410063" y="6611207"/>
                  <a:pt x="8431055" y="6612690"/>
                </a:cubicBezTo>
                <a:cubicBezTo>
                  <a:pt x="8452044" y="6614176"/>
                  <a:pt x="8485082" y="6602212"/>
                  <a:pt x="8485082" y="6602212"/>
                </a:cubicBezTo>
                <a:lnTo>
                  <a:pt x="8485082" y="6572253"/>
                </a:lnTo>
                <a:lnTo>
                  <a:pt x="8522553" y="6582735"/>
                </a:lnTo>
                <a:cubicBezTo>
                  <a:pt x="8522553" y="6582735"/>
                  <a:pt x="8554023" y="6546779"/>
                  <a:pt x="8573500" y="6528708"/>
                </a:cubicBezTo>
                <a:lnTo>
                  <a:pt x="8614022" y="6549671"/>
                </a:lnTo>
                <a:lnTo>
                  <a:pt x="8609537" y="6575145"/>
                </a:lnTo>
                <a:lnTo>
                  <a:pt x="8578067" y="6579630"/>
                </a:lnTo>
                <a:lnTo>
                  <a:pt x="8564558" y="6612718"/>
                </a:lnTo>
                <a:lnTo>
                  <a:pt x="8603515" y="6627575"/>
                </a:lnTo>
                <a:cubicBezTo>
                  <a:pt x="8603515" y="6627575"/>
                  <a:pt x="8562993" y="6639568"/>
                  <a:pt x="8535976" y="6650050"/>
                </a:cubicBezTo>
                <a:cubicBezTo>
                  <a:pt x="8508962" y="6660532"/>
                  <a:pt x="8441590" y="6654535"/>
                  <a:pt x="8398205" y="6650050"/>
                </a:cubicBezTo>
                <a:cubicBezTo>
                  <a:pt x="8354820" y="6645565"/>
                  <a:pt x="8305302" y="6644053"/>
                  <a:pt x="8291822" y="6635058"/>
                </a:cubicBezTo>
                <a:cubicBezTo>
                  <a:pt x="8278342" y="6626063"/>
                  <a:pt x="8272342" y="6608045"/>
                  <a:pt x="8272342" y="6608045"/>
                </a:cubicBezTo>
                <a:cubicBezTo>
                  <a:pt x="8272342" y="6608045"/>
                  <a:pt x="8263347" y="6606558"/>
                  <a:pt x="8255863" y="6632007"/>
                </a:cubicBezTo>
                <a:cubicBezTo>
                  <a:pt x="8251339" y="6646852"/>
                  <a:pt x="8252406" y="6662840"/>
                  <a:pt x="8258862" y="6676953"/>
                </a:cubicBezTo>
                <a:lnTo>
                  <a:pt x="8290335" y="6685948"/>
                </a:lnTo>
                <a:lnTo>
                  <a:pt x="8323292" y="6685948"/>
                </a:lnTo>
                <a:cubicBezTo>
                  <a:pt x="8323292" y="6685948"/>
                  <a:pt x="8342769" y="6697942"/>
                  <a:pt x="8357736" y="6706912"/>
                </a:cubicBezTo>
                <a:cubicBezTo>
                  <a:pt x="8372703" y="6715878"/>
                  <a:pt x="8405688" y="6735380"/>
                  <a:pt x="8411763" y="6735380"/>
                </a:cubicBezTo>
                <a:cubicBezTo>
                  <a:pt x="8417842" y="6735380"/>
                  <a:pt x="8449205" y="6711422"/>
                  <a:pt x="8449205" y="6711422"/>
                </a:cubicBezTo>
                <a:cubicBezTo>
                  <a:pt x="8449205" y="6711422"/>
                  <a:pt x="8450720" y="6736867"/>
                  <a:pt x="8464200" y="6741377"/>
                </a:cubicBezTo>
                <a:cubicBezTo>
                  <a:pt x="8477680" y="6745890"/>
                  <a:pt x="8501668" y="6739865"/>
                  <a:pt x="8513636" y="6741377"/>
                </a:cubicBezTo>
                <a:cubicBezTo>
                  <a:pt x="8525604" y="6742892"/>
                  <a:pt x="8570583" y="6748860"/>
                  <a:pt x="8581172" y="6754885"/>
                </a:cubicBezTo>
                <a:cubicBezTo>
                  <a:pt x="8591764" y="6760907"/>
                  <a:pt x="8632094" y="6739894"/>
                  <a:pt x="8633609" y="6720417"/>
                </a:cubicBezTo>
                <a:lnTo>
                  <a:pt x="8635092" y="6700940"/>
                </a:lnTo>
                <a:cubicBezTo>
                  <a:pt x="8635092" y="6700940"/>
                  <a:pt x="8659082" y="6744973"/>
                  <a:pt x="8651574" y="6755938"/>
                </a:cubicBezTo>
                <a:cubicBezTo>
                  <a:pt x="8651574" y="6755938"/>
                  <a:pt x="8686043" y="6733922"/>
                  <a:pt x="8696524" y="6712933"/>
                </a:cubicBezTo>
                <a:cubicBezTo>
                  <a:pt x="8696524" y="6712933"/>
                  <a:pt x="8698036" y="6741405"/>
                  <a:pt x="8707006" y="6747402"/>
                </a:cubicBezTo>
                <a:cubicBezTo>
                  <a:pt x="8715976" y="6753399"/>
                  <a:pt x="8748958" y="6755938"/>
                  <a:pt x="8748958" y="6755938"/>
                </a:cubicBezTo>
                <a:cubicBezTo>
                  <a:pt x="8748958" y="6755938"/>
                  <a:pt x="8789480" y="6726414"/>
                  <a:pt x="8801396" y="6730924"/>
                </a:cubicBezTo>
                <a:cubicBezTo>
                  <a:pt x="8813307" y="6735437"/>
                  <a:pt x="8843348" y="6706937"/>
                  <a:pt x="8843348" y="6706937"/>
                </a:cubicBezTo>
                <a:lnTo>
                  <a:pt x="8850831" y="6736895"/>
                </a:lnTo>
                <a:lnTo>
                  <a:pt x="8892783" y="6727925"/>
                </a:lnTo>
                <a:lnTo>
                  <a:pt x="8904780" y="6748889"/>
                </a:lnTo>
                <a:cubicBezTo>
                  <a:pt x="8904780" y="6748889"/>
                  <a:pt x="8925744" y="6715932"/>
                  <a:pt x="8916774" y="6693457"/>
                </a:cubicBezTo>
                <a:cubicBezTo>
                  <a:pt x="8916774" y="6693457"/>
                  <a:pt x="8951217" y="6723415"/>
                  <a:pt x="8957296" y="6742892"/>
                </a:cubicBezTo>
                <a:cubicBezTo>
                  <a:pt x="8957296" y="6742892"/>
                  <a:pt x="8982769" y="6724927"/>
                  <a:pt x="8984309" y="6702373"/>
                </a:cubicBezTo>
                <a:cubicBezTo>
                  <a:pt x="8984309" y="6702373"/>
                  <a:pt x="9014296" y="6721847"/>
                  <a:pt x="9026265" y="6727843"/>
                </a:cubicBezTo>
                <a:cubicBezTo>
                  <a:pt x="9038230" y="6733840"/>
                  <a:pt x="9062220" y="6715850"/>
                  <a:pt x="9062220" y="6715850"/>
                </a:cubicBezTo>
                <a:lnTo>
                  <a:pt x="9062220" y="6741324"/>
                </a:lnTo>
                <a:cubicBezTo>
                  <a:pt x="9062220" y="6741324"/>
                  <a:pt x="9083208" y="6729330"/>
                  <a:pt x="9095177" y="6712852"/>
                </a:cubicBezTo>
                <a:cubicBezTo>
                  <a:pt x="9095177" y="6712852"/>
                  <a:pt x="9114654" y="6738325"/>
                  <a:pt x="9122191" y="6739865"/>
                </a:cubicBezTo>
                <a:cubicBezTo>
                  <a:pt x="9129728" y="6741405"/>
                  <a:pt x="9167116" y="6732382"/>
                  <a:pt x="9182112" y="6729384"/>
                </a:cubicBezTo>
                <a:cubicBezTo>
                  <a:pt x="9197103" y="6726385"/>
                  <a:pt x="9239030" y="6720388"/>
                  <a:pt x="9251024" y="6690433"/>
                </a:cubicBezTo>
                <a:cubicBezTo>
                  <a:pt x="9263017" y="6660475"/>
                  <a:pt x="9279496" y="6614041"/>
                  <a:pt x="9261506" y="6566174"/>
                </a:cubicBezTo>
                <a:cubicBezTo>
                  <a:pt x="9243516" y="6518308"/>
                  <a:pt x="9231547" y="6438839"/>
                  <a:pt x="9213582" y="6411879"/>
                </a:cubicBezTo>
                <a:cubicBezTo>
                  <a:pt x="9195616" y="6384922"/>
                  <a:pt x="9197103" y="6320498"/>
                  <a:pt x="9179110" y="6299506"/>
                </a:cubicBezTo>
                <a:cubicBezTo>
                  <a:pt x="9161120" y="6278518"/>
                  <a:pt x="9123677" y="6275548"/>
                  <a:pt x="9107199" y="6271063"/>
                </a:cubicBezTo>
                <a:cubicBezTo>
                  <a:pt x="9099509" y="6269196"/>
                  <a:pt x="9091990" y="6266685"/>
                  <a:pt x="9084724" y="6263555"/>
                </a:cubicBezTo>
                <a:cubicBezTo>
                  <a:pt x="9084724" y="6263555"/>
                  <a:pt x="9038283" y="6185651"/>
                  <a:pt x="8990334" y="6109259"/>
                </a:cubicBezTo>
                <a:cubicBezTo>
                  <a:pt x="8942382" y="6032867"/>
                  <a:pt x="8852560" y="5859069"/>
                  <a:pt x="8834516" y="5776684"/>
                </a:cubicBezTo>
                <a:cubicBezTo>
                  <a:pt x="8816469" y="5694295"/>
                  <a:pt x="8793994" y="5604398"/>
                  <a:pt x="8720675" y="5498047"/>
                </a:cubicBezTo>
                <a:cubicBezTo>
                  <a:pt x="8647360" y="5391700"/>
                  <a:pt x="8578337" y="5298805"/>
                  <a:pt x="8575338" y="5285296"/>
                </a:cubicBezTo>
                <a:cubicBezTo>
                  <a:pt x="8572340" y="5271791"/>
                  <a:pt x="8567855" y="5256853"/>
                  <a:pt x="8567855" y="5256853"/>
                </a:cubicBezTo>
                <a:cubicBezTo>
                  <a:pt x="8567855" y="5256853"/>
                  <a:pt x="8641252" y="5250856"/>
                  <a:pt x="8705630" y="5265823"/>
                </a:cubicBezTo>
                <a:cubicBezTo>
                  <a:pt x="8770004" y="5280786"/>
                  <a:pt x="8957320" y="5283813"/>
                  <a:pt x="9026236" y="5301774"/>
                </a:cubicBezTo>
                <a:cubicBezTo>
                  <a:pt x="9095148" y="5319740"/>
                  <a:pt x="9348358" y="5346725"/>
                  <a:pt x="9513171" y="5324250"/>
                </a:cubicBezTo>
                <a:cubicBezTo>
                  <a:pt x="9677988" y="5301774"/>
                  <a:pt x="9757357" y="5265823"/>
                  <a:pt x="9757357" y="5265823"/>
                </a:cubicBezTo>
                <a:cubicBezTo>
                  <a:pt x="9757357" y="5265823"/>
                  <a:pt x="9872735" y="5298805"/>
                  <a:pt x="10004566" y="5441107"/>
                </a:cubicBezTo>
                <a:cubicBezTo>
                  <a:pt x="10136394" y="5583409"/>
                  <a:pt x="10181348" y="5698777"/>
                  <a:pt x="10239782" y="5769200"/>
                </a:cubicBezTo>
                <a:cubicBezTo>
                  <a:pt x="10298212" y="5839621"/>
                  <a:pt x="10440550" y="5951965"/>
                  <a:pt x="10489990" y="5995403"/>
                </a:cubicBezTo>
                <a:cubicBezTo>
                  <a:pt x="10539425" y="6038838"/>
                  <a:pt x="10609852" y="6077788"/>
                  <a:pt x="10653291" y="6080787"/>
                </a:cubicBezTo>
                <a:cubicBezTo>
                  <a:pt x="10696730" y="6083785"/>
                  <a:pt x="10746194" y="6082302"/>
                  <a:pt x="10746194" y="6082302"/>
                </a:cubicBezTo>
                <a:cubicBezTo>
                  <a:pt x="10746194" y="6082302"/>
                  <a:pt x="10842066" y="6088299"/>
                  <a:pt x="10858548" y="6103262"/>
                </a:cubicBezTo>
                <a:cubicBezTo>
                  <a:pt x="10875026" y="6118229"/>
                  <a:pt x="10978411" y="6203641"/>
                  <a:pt x="11015853" y="6241026"/>
                </a:cubicBezTo>
                <a:cubicBezTo>
                  <a:pt x="11053295" y="6278411"/>
                  <a:pt x="11111754" y="6336920"/>
                  <a:pt x="11222622" y="6375874"/>
                </a:cubicBezTo>
                <a:cubicBezTo>
                  <a:pt x="11333490" y="6414824"/>
                  <a:pt x="11471318" y="6435787"/>
                  <a:pt x="11616626" y="6495726"/>
                </a:cubicBezTo>
                <a:cubicBezTo>
                  <a:pt x="11761937" y="6555668"/>
                  <a:pt x="11788926" y="6597591"/>
                  <a:pt x="11796434" y="6605075"/>
                </a:cubicBezTo>
                <a:cubicBezTo>
                  <a:pt x="11803946" y="6612555"/>
                  <a:pt x="11815911" y="6648510"/>
                  <a:pt x="11832393" y="6657505"/>
                </a:cubicBezTo>
                <a:cubicBezTo>
                  <a:pt x="11848872" y="6666500"/>
                  <a:pt x="11878830" y="6698024"/>
                  <a:pt x="11910275" y="6714449"/>
                </a:cubicBezTo>
                <a:cubicBezTo>
                  <a:pt x="11941720" y="6730870"/>
                  <a:pt x="11961222" y="6732410"/>
                  <a:pt x="11961222" y="6732410"/>
                </a:cubicBezTo>
                <a:cubicBezTo>
                  <a:pt x="11961222" y="6732410"/>
                  <a:pt x="11980699" y="6712933"/>
                  <a:pt x="11983701" y="6705397"/>
                </a:cubicBezTo>
                <a:cubicBezTo>
                  <a:pt x="11983701" y="6705397"/>
                  <a:pt x="11995694" y="6730870"/>
                  <a:pt x="12019656" y="6735355"/>
                </a:cubicBezTo>
                <a:cubicBezTo>
                  <a:pt x="12043618" y="6739837"/>
                  <a:pt x="12064606" y="6738354"/>
                  <a:pt x="12069092" y="6733869"/>
                </a:cubicBezTo>
                <a:cubicBezTo>
                  <a:pt x="12073577" y="6729384"/>
                  <a:pt x="12066094" y="6690405"/>
                  <a:pt x="12084084" y="6708395"/>
                </a:cubicBezTo>
                <a:cubicBezTo>
                  <a:pt x="12102077" y="6726385"/>
                  <a:pt x="12103564" y="6744350"/>
                  <a:pt x="12120042" y="6744350"/>
                </a:cubicBezTo>
                <a:cubicBezTo>
                  <a:pt x="12136521" y="6744350"/>
                  <a:pt x="12148490" y="6712880"/>
                  <a:pt x="12148490" y="6712880"/>
                </a:cubicBezTo>
                <a:lnTo>
                  <a:pt x="12173963" y="6739894"/>
                </a:lnTo>
                <a:lnTo>
                  <a:pt x="12192000" y="6734212"/>
                </a:lnTo>
                <a:lnTo>
                  <a:pt x="12192000" y="6871139"/>
                </a:lnTo>
                <a:lnTo>
                  <a:pt x="0" y="6871139"/>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L"/>
          </a:p>
        </p:txBody>
      </p:sp>
      <p:sp>
        <p:nvSpPr>
          <p:cNvPr id="18" name="Заголовок 1"/>
          <p:cNvSpPr>
            <a:spLocks noGrp="1"/>
          </p:cNvSpPr>
          <p:nvPr>
            <p:ph type="title" hasCustomPrompt="1"/>
          </p:nvPr>
        </p:nvSpPr>
        <p:spPr>
          <a:xfrm>
            <a:off x="482334" y="2499166"/>
            <a:ext cx="4851007" cy="1151995"/>
          </a:xfrm>
          <a:prstGeom prst="rect">
            <a:avLst/>
          </a:prstGeom>
        </p:spPr>
        <p:txBody>
          <a:bodyPr anchor="t" anchorCtr="0">
            <a:noAutofit/>
          </a:bodyPr>
          <a:lstStyle>
            <a:lvl1pPr marL="0" marR="0" indent="0" algn="l" defTabSz="1219079" rtl="0" eaLnBrk="1" fontAlgn="auto" latinLnBrk="0" hangingPunct="1">
              <a:lnSpc>
                <a:spcPts val="6600"/>
              </a:lnSpc>
              <a:spcBef>
                <a:spcPct val="0"/>
              </a:spcBef>
              <a:spcAft>
                <a:spcPts val="0"/>
              </a:spcAft>
              <a:buClrTx/>
              <a:buSzTx/>
              <a:buFontTx/>
              <a:buNone/>
              <a:tabLst>
                <a:tab pos="1820589" algn="l"/>
              </a:tabLst>
              <a:defRPr lang="ru-RU" sz="6600" b="1" i="0" kern="1200" spc="0" baseline="0" dirty="0">
                <a:solidFill>
                  <a:schemeClr val="tx2"/>
                </a:solidFill>
                <a:latin typeface="Tahoma" panose="020B0604030504040204" pitchFamily="34" charset="0"/>
                <a:ea typeface="Tahoma" panose="020B0604030504040204" pitchFamily="34" charset="0"/>
                <a:cs typeface="Tahoma" panose="020B0604030504040204" pitchFamily="34" charset="0"/>
              </a:defRPr>
            </a:lvl1pPr>
          </a:lstStyle>
          <a:p>
            <a:r>
              <a:rPr lang="en-US"/>
              <a:t>NAME OF YOUR TOP SLIDE</a:t>
            </a:r>
            <a:endParaRPr lang="ru-RU"/>
          </a:p>
        </p:txBody>
      </p:sp>
      <p:sp>
        <p:nvSpPr>
          <p:cNvPr id="5" name="Freeform 19">
            <a:extLst>
              <a:ext uri="{FF2B5EF4-FFF2-40B4-BE49-F238E27FC236}">
                <a16:creationId xmlns:a16="http://schemas.microsoft.com/office/drawing/2014/main" id="{4D065136-2753-1648-ADCE-091C8EF2E7BE}"/>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14606584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1250"/>
                                        <p:tgtEl>
                                          <p:spTgt spid="5"/>
                                        </p:tgtEl>
                                      </p:cBhvr>
                                    </p:animEffect>
                                  </p:childTnLst>
                                </p:cTn>
                              </p:par>
                            </p:childTnLst>
                          </p:cTn>
                        </p:par>
                        <p:par>
                          <p:cTn id="8" fill="hold">
                            <p:stCondLst>
                              <p:cond delay="1250"/>
                            </p:stCondLst>
                            <p:childTnLst>
                              <p:par>
                                <p:cTn id="9" presetID="1" presetClass="mediacall" presetSubtype="0" fill="hold" nodeType="afterEffect">
                                  <p:stCondLst>
                                    <p:cond delay="0"/>
                                  </p:stCondLst>
                                  <p:childTnLst>
                                    <p:cmd type="call" cmd="playFrom(0.0)">
                                      <p:cBhvr>
                                        <p:cTn id="10" dur="23856" fill="hold"/>
                                        <p:tgtEl>
                                          <p:spTgt spid="29"/>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mute="1">
                <p:cTn id="11" fill="hold" display="0">
                  <p:stCondLst>
                    <p:cond delay="indefinite"/>
                  </p:stCondLst>
                </p:cTn>
                <p:tgtEl>
                  <p:spTgt spid="29"/>
                </p:tgtEl>
              </p:cMediaNode>
            </p:video>
            <p:seq concurrent="1" nextAc="seek">
              <p:cTn id="12" restart="whenNotActive" fill="hold" evtFilter="cancelBubble" nodeType="interactiveSeq">
                <p:stCondLst>
                  <p:cond evt="onClick" delay="0">
                    <p:tgtEl>
                      <p:spTgt spid="29"/>
                    </p:tgtEl>
                  </p:cond>
                </p:stCondLst>
                <p:endSync evt="end" delay="0">
                  <p:rtn val="all"/>
                </p:endSync>
                <p:childTnLst>
                  <p:par>
                    <p:cTn id="13" fill="hold">
                      <p:stCondLst>
                        <p:cond delay="0"/>
                      </p:stCondLst>
                      <p:childTnLst>
                        <p:par>
                          <p:cTn id="14" fill="hold">
                            <p:stCondLst>
                              <p:cond delay="0"/>
                            </p:stCondLst>
                            <p:childTnLst>
                              <p:par>
                                <p:cTn id="15" presetID="2" presetClass="mediacall" presetSubtype="0" fill="hold" nodeType="clickEffect">
                                  <p:stCondLst>
                                    <p:cond delay="0"/>
                                  </p:stCondLst>
                                  <p:childTnLst>
                                    <p:cmd type="call" cmd="togglePause">
                                      <p:cBhvr>
                                        <p:cTn id="16" dur="1" fill="hold"/>
                                        <p:tgtEl>
                                          <p:spTgt spid="29"/>
                                        </p:tgtEl>
                                      </p:cBhvr>
                                    </p:cmd>
                                  </p:childTnLst>
                                </p:cTn>
                              </p:par>
                            </p:childTnLst>
                          </p:cTn>
                        </p:par>
                      </p:childTnLst>
                    </p:cTn>
                  </p:par>
                </p:childTnLst>
              </p:cTn>
              <p:nextCondLst>
                <p:cond evt="onClick" delay="0">
                  <p:tgtEl>
                    <p:spTgt spid="29"/>
                  </p:tgtEl>
                </p:cond>
              </p:nextCondLst>
            </p:seq>
          </p:childTnLst>
        </p:cTn>
      </p:par>
    </p:tnLst>
    <p:bldLst>
      <p:bldP spid="5"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27_Main_9">
    <p:bg>
      <p:bgPr>
        <a:solidFill>
          <a:schemeClr val="accent1"/>
        </a:solidFill>
        <a:effectLst/>
      </p:bgPr>
    </p:bg>
    <p:spTree>
      <p:nvGrpSpPr>
        <p:cNvPr id="1" name=""/>
        <p:cNvGrpSpPr/>
        <p:nvPr/>
      </p:nvGrpSpPr>
      <p:grpSpPr>
        <a:xfrm>
          <a:off x="0" y="0"/>
          <a:ext cx="0" cy="0"/>
          <a:chOff x="0" y="0"/>
          <a:chExt cx="0" cy="0"/>
        </a:xfrm>
      </p:grpSpPr>
      <p:sp>
        <p:nvSpPr>
          <p:cNvPr id="25" name="Заголовок 1">
            <a:extLst>
              <a:ext uri="{FF2B5EF4-FFF2-40B4-BE49-F238E27FC236}">
                <a16:creationId xmlns:a16="http://schemas.microsoft.com/office/drawing/2014/main" id="{9BBE0B44-7CE7-FF4E-910E-8108239425CC}"/>
              </a:ext>
            </a:extLst>
          </p:cNvPr>
          <p:cNvSpPr>
            <a:spLocks noGrp="1"/>
          </p:cNvSpPr>
          <p:nvPr>
            <p:ph type="title" hasCustomPrompt="1"/>
          </p:nvPr>
        </p:nvSpPr>
        <p:spPr>
          <a:xfrm>
            <a:off x="553938" y="1978336"/>
            <a:ext cx="3599772" cy="2055048"/>
          </a:xfrm>
          <a:prstGeom prst="rect">
            <a:avLst/>
          </a:prstGeom>
        </p:spPr>
        <p:txBody>
          <a:bodyPr anchor="t" anchorCtr="0">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lumMod val="40000"/>
                    <a:lumOff val="60000"/>
                  </a:schemeClr>
                </a:solidFill>
                <a:latin typeface="Tahoma" charset="0"/>
                <a:ea typeface="Tahoma" charset="0"/>
                <a:cs typeface="Tahoma" charset="0"/>
              </a:defRPr>
            </a:lvl1pPr>
          </a:lstStyle>
          <a:p>
            <a:r>
              <a:rPr lang="en-US"/>
              <a:t>Name Your Top Slide</a:t>
            </a:r>
            <a:endParaRPr lang="ru-RU"/>
          </a:p>
        </p:txBody>
      </p:sp>
      <p:sp>
        <p:nvSpPr>
          <p:cNvPr id="10" name="Freeform 19">
            <a:extLst>
              <a:ext uri="{FF2B5EF4-FFF2-40B4-BE49-F238E27FC236}">
                <a16:creationId xmlns:a16="http://schemas.microsoft.com/office/drawing/2014/main" id="{4789CF15-0A9A-484E-A53D-B0AF9108EB09}"/>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19508687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125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Layout>
</file>

<file path=ppt/slideLayouts/slideLayout105.xml><?xml version="1.0" encoding="utf-8"?>
<p:sldLayout xmlns:a="http://schemas.openxmlformats.org/drawingml/2006/main" xmlns:r="http://schemas.openxmlformats.org/officeDocument/2006/relationships" xmlns:p="http://schemas.openxmlformats.org/presentationml/2006/main" userDrawn="1">
  <p:cSld name="2_Main_1">
    <p:spTree>
      <p:nvGrpSpPr>
        <p:cNvPr id="1" name=""/>
        <p:cNvGrpSpPr/>
        <p:nvPr/>
      </p:nvGrpSpPr>
      <p:grpSpPr>
        <a:xfrm>
          <a:off x="0" y="0"/>
          <a:ext cx="0" cy="0"/>
          <a:chOff x="0" y="0"/>
          <a:chExt cx="0" cy="0"/>
        </a:xfrm>
      </p:grpSpPr>
      <p:sp>
        <p:nvSpPr>
          <p:cNvPr id="15" name="Заголовок 1">
            <a:extLst>
              <a:ext uri="{FF2B5EF4-FFF2-40B4-BE49-F238E27FC236}">
                <a16:creationId xmlns:a16="http://schemas.microsoft.com/office/drawing/2014/main" id="{C02986CC-D516-6547-954E-BA4F692DAAE9}"/>
              </a:ext>
            </a:extLst>
          </p:cNvPr>
          <p:cNvSpPr>
            <a:spLocks noGrp="1"/>
          </p:cNvSpPr>
          <p:nvPr>
            <p:ph type="title" hasCustomPrompt="1"/>
          </p:nvPr>
        </p:nvSpPr>
        <p:spPr>
          <a:xfrm>
            <a:off x="912099" y="549014"/>
            <a:ext cx="10331803" cy="719997"/>
          </a:xfrm>
          <a:prstGeom prst="rect">
            <a:avLst/>
          </a:prstGeom>
        </p:spPr>
        <p:txBody>
          <a:bodyPr>
            <a:noAutofit/>
          </a:bodyPr>
          <a:lstStyle>
            <a:lvl1pPr marL="0" marR="0" indent="0" algn="ctr"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8" name="Текст 3">
            <a:extLst>
              <a:ext uri="{FF2B5EF4-FFF2-40B4-BE49-F238E27FC236}">
                <a16:creationId xmlns:a16="http://schemas.microsoft.com/office/drawing/2014/main" id="{0AB005FD-6530-3E4A-9093-8B2C9615AE57}"/>
              </a:ext>
            </a:extLst>
          </p:cNvPr>
          <p:cNvSpPr>
            <a:spLocks noGrp="1"/>
          </p:cNvSpPr>
          <p:nvPr>
            <p:ph type="body" sz="quarter" idx="21" hasCustomPrompt="1"/>
          </p:nvPr>
        </p:nvSpPr>
        <p:spPr>
          <a:xfrm>
            <a:off x="912099" y="1737008"/>
            <a:ext cx="10331803" cy="2951986"/>
          </a:xfrm>
          <a:prstGeom prst="rect">
            <a:avLst/>
          </a:prstGeom>
        </p:spPr>
        <p:txBody>
          <a:bodyPr/>
          <a:lstStyle>
            <a:lvl1pPr algn="ctr">
              <a:lnSpc>
                <a:spcPct val="120000"/>
              </a:lnSpc>
              <a:spcBef>
                <a:spcPts val="636"/>
              </a:spcBef>
              <a:defRPr lang="en-US" sz="14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5" name="Freeform 19">
            <a:extLst>
              <a:ext uri="{FF2B5EF4-FFF2-40B4-BE49-F238E27FC236}">
                <a16:creationId xmlns:a16="http://schemas.microsoft.com/office/drawing/2014/main" id="{BC184442-EEE2-B549-99AA-77AA45519012}"/>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1" eaLnBrk="1" latinLnBrk="0" hangingPunct="1"/>
            <a:endParaRPr lang="en-US"/>
          </a:p>
        </p:txBody>
      </p:sp>
      <p:grpSp>
        <p:nvGrpSpPr>
          <p:cNvPr id="6" name="Group 5">
            <a:extLst>
              <a:ext uri="{FF2B5EF4-FFF2-40B4-BE49-F238E27FC236}">
                <a16:creationId xmlns:a16="http://schemas.microsoft.com/office/drawing/2014/main" id="{B7FC55E6-489A-5C47-93B8-892291BB3875}"/>
              </a:ext>
            </a:extLst>
          </p:cNvPr>
          <p:cNvGrpSpPr/>
          <p:nvPr userDrawn="1"/>
        </p:nvGrpSpPr>
        <p:grpSpPr>
          <a:xfrm>
            <a:off x="10542497" y="6562082"/>
            <a:ext cx="988377" cy="151143"/>
            <a:chOff x="931863" y="5418138"/>
            <a:chExt cx="2771774" cy="423862"/>
          </a:xfrm>
        </p:grpSpPr>
        <p:sp>
          <p:nvSpPr>
            <p:cNvPr id="7" name="Freeform 17">
              <a:extLst>
                <a:ext uri="{FF2B5EF4-FFF2-40B4-BE49-F238E27FC236}">
                  <a16:creationId xmlns:a16="http://schemas.microsoft.com/office/drawing/2014/main" id="{2C3F15E0-9613-E743-B6F3-1EEA8F71244F}"/>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18">
              <a:extLst>
                <a:ext uri="{FF2B5EF4-FFF2-40B4-BE49-F238E27FC236}">
                  <a16:creationId xmlns:a16="http://schemas.microsoft.com/office/drawing/2014/main" id="{CA84DE9D-5ACD-3E4A-8DD3-10505A513013}"/>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19">
              <a:extLst>
                <a:ext uri="{FF2B5EF4-FFF2-40B4-BE49-F238E27FC236}">
                  <a16:creationId xmlns:a16="http://schemas.microsoft.com/office/drawing/2014/main" id="{95A77198-D223-2349-B803-29A4B8244E1D}"/>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20">
              <a:extLst>
                <a:ext uri="{FF2B5EF4-FFF2-40B4-BE49-F238E27FC236}">
                  <a16:creationId xmlns:a16="http://schemas.microsoft.com/office/drawing/2014/main" id="{43AE372E-2972-BB4B-B1E2-0A04820FF959}"/>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1">
              <a:extLst>
                <a:ext uri="{FF2B5EF4-FFF2-40B4-BE49-F238E27FC236}">
                  <a16:creationId xmlns:a16="http://schemas.microsoft.com/office/drawing/2014/main" id="{EFF40D72-C3F5-C742-A833-EC54220957A5}"/>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2">
              <a:extLst>
                <a:ext uri="{FF2B5EF4-FFF2-40B4-BE49-F238E27FC236}">
                  <a16:creationId xmlns:a16="http://schemas.microsoft.com/office/drawing/2014/main" id="{94287ABD-4576-E947-85FD-93202FD6977D}"/>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3">
              <a:extLst>
                <a:ext uri="{FF2B5EF4-FFF2-40B4-BE49-F238E27FC236}">
                  <a16:creationId xmlns:a16="http://schemas.microsoft.com/office/drawing/2014/main" id="{C6DB966B-BA96-6E42-B95F-57E74E907D27}"/>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4">
              <a:extLst>
                <a:ext uri="{FF2B5EF4-FFF2-40B4-BE49-F238E27FC236}">
                  <a16:creationId xmlns:a16="http://schemas.microsoft.com/office/drawing/2014/main" id="{E89B9D5E-D357-A947-9493-E097884AC4B4}"/>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5">
              <a:extLst>
                <a:ext uri="{FF2B5EF4-FFF2-40B4-BE49-F238E27FC236}">
                  <a16:creationId xmlns:a16="http://schemas.microsoft.com/office/drawing/2014/main" id="{956DF8FC-3D03-8D43-B4B0-1F48D18B8841}"/>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8093456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125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Layout>
</file>

<file path=ppt/slideLayouts/slideLayout106.xml><?xml version="1.0" encoding="utf-8"?>
<p:sldLayout xmlns:a="http://schemas.openxmlformats.org/drawingml/2006/main" xmlns:r="http://schemas.openxmlformats.org/officeDocument/2006/relationships" xmlns:p="http://schemas.openxmlformats.org/presentationml/2006/main" userDrawn="1">
  <p:cSld name="1_Team_13">
    <p:spTree>
      <p:nvGrpSpPr>
        <p:cNvPr id="1" name=""/>
        <p:cNvGrpSpPr/>
        <p:nvPr/>
      </p:nvGrpSpPr>
      <p:grpSpPr>
        <a:xfrm>
          <a:off x="0" y="0"/>
          <a:ext cx="0" cy="0"/>
          <a:chOff x="0" y="0"/>
          <a:chExt cx="0" cy="0"/>
        </a:xfrm>
      </p:grpSpPr>
      <p:sp>
        <p:nvSpPr>
          <p:cNvPr id="6" name="Picture Placeholder 2"/>
          <p:cNvSpPr>
            <a:spLocks noGrp="1"/>
          </p:cNvSpPr>
          <p:nvPr>
            <p:ph type="pic" sz="quarter" idx="20" hasCustomPrompt="1"/>
          </p:nvPr>
        </p:nvSpPr>
        <p:spPr>
          <a:xfrm>
            <a:off x="0" y="1"/>
            <a:ext cx="12192000" cy="4796993"/>
          </a:xfrm>
          <a:prstGeom prst="rect">
            <a:avLst/>
          </a:prstGeom>
          <a:pattFill prst="lgCheck">
            <a:fgClr>
              <a:schemeClr val="tx2">
                <a:lumMod val="25000"/>
                <a:lumOff val="75000"/>
              </a:schemeClr>
            </a:fgClr>
            <a:bgClr>
              <a:schemeClr val="tx2">
                <a:lumMod val="10000"/>
                <a:lumOff val="90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lvl1pPr>
              <a:defRPr lang="en-US" sz="800" dirty="0"/>
            </a:lvl1pPr>
          </a:lstStyle>
          <a:p>
            <a:pPr lvl="0" algn="ctr"/>
            <a:r>
              <a:rPr lang="ru-RU"/>
              <a:t>  </a:t>
            </a:r>
            <a:endParaRPr lang="en-US"/>
          </a:p>
        </p:txBody>
      </p:sp>
      <p:sp>
        <p:nvSpPr>
          <p:cNvPr id="15" name="Заголовок 1"/>
          <p:cNvSpPr>
            <a:spLocks noGrp="1"/>
          </p:cNvSpPr>
          <p:nvPr>
            <p:ph type="title" hasCustomPrompt="1"/>
          </p:nvPr>
        </p:nvSpPr>
        <p:spPr>
          <a:xfrm>
            <a:off x="1020097" y="1233010"/>
            <a:ext cx="10376521" cy="636534"/>
          </a:xfrm>
          <a:prstGeom prst="rect">
            <a:avLst/>
          </a:prstGeom>
        </p:spPr>
        <p:txBody>
          <a:bodyPr>
            <a:noAutofit/>
          </a:bodyPr>
          <a:lstStyle>
            <a:lvl1pPr marL="0" marR="0" indent="0" algn="ctr"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2" name="Текст 3"/>
          <p:cNvSpPr>
            <a:spLocks noGrp="1"/>
          </p:cNvSpPr>
          <p:nvPr>
            <p:ph type="body" sz="quarter" idx="21" hasCustomPrompt="1"/>
          </p:nvPr>
        </p:nvSpPr>
        <p:spPr>
          <a:xfrm>
            <a:off x="4764025" y="3824999"/>
            <a:ext cx="2884137" cy="2015990"/>
          </a:xfrm>
          <a:prstGeom prst="rect">
            <a:avLst/>
          </a:prstGeom>
        </p:spPr>
        <p:txBody>
          <a:bodyPr/>
          <a:lstStyle>
            <a:lvl1pPr algn="ctr">
              <a:defRPr lang="en-US" sz="12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9" name="Текст 3"/>
          <p:cNvSpPr>
            <a:spLocks noGrp="1"/>
          </p:cNvSpPr>
          <p:nvPr>
            <p:ph type="body" sz="quarter" idx="22" hasCustomPrompt="1"/>
          </p:nvPr>
        </p:nvSpPr>
        <p:spPr>
          <a:xfrm>
            <a:off x="1096287" y="3824999"/>
            <a:ext cx="2884137" cy="2015990"/>
          </a:xfrm>
          <a:prstGeom prst="rect">
            <a:avLst/>
          </a:prstGeom>
        </p:spPr>
        <p:txBody>
          <a:bodyPr/>
          <a:lstStyle>
            <a:lvl1pPr algn="ctr">
              <a:defRPr lang="en-US" sz="12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10" name="Текст 3"/>
          <p:cNvSpPr>
            <a:spLocks noGrp="1"/>
          </p:cNvSpPr>
          <p:nvPr>
            <p:ph type="body" sz="quarter" idx="23" hasCustomPrompt="1"/>
          </p:nvPr>
        </p:nvSpPr>
        <p:spPr>
          <a:xfrm>
            <a:off x="8431763" y="3824998"/>
            <a:ext cx="2884137" cy="2015990"/>
          </a:xfrm>
          <a:prstGeom prst="rect">
            <a:avLst/>
          </a:prstGeom>
        </p:spPr>
        <p:txBody>
          <a:bodyPr/>
          <a:lstStyle>
            <a:lvl1pPr algn="ctr">
              <a:defRPr lang="en-US" sz="12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Tree>
    <p:extLst>
      <p:ext uri="{BB962C8B-B14F-4D97-AF65-F5344CB8AC3E}">
        <p14:creationId xmlns:p14="http://schemas.microsoft.com/office/powerpoint/2010/main" val="1588554501"/>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14:presetBounceEnd="50000">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14:bounceEnd="50000">
                                          <p:cBhvr additive="base">
                                            <p:cTn id="7" dur="500" fill="hold"/>
                                            <p:tgtEl>
                                              <p:spTgt spid="15"/>
                                            </p:tgtEl>
                                            <p:attrNameLst>
                                              <p:attrName>ppt_x</p:attrName>
                                            </p:attrNameLst>
                                          </p:cBhvr>
                                          <p:tavLst>
                                            <p:tav tm="0">
                                              <p:val>
                                                <p:strVal val="0-#ppt_w/2"/>
                                              </p:val>
                                            </p:tav>
                                            <p:tav tm="100000">
                                              <p:val>
                                                <p:strVal val="#ppt_x"/>
                                              </p:val>
                                            </p:tav>
                                          </p:tavLst>
                                        </p:anim>
                                        <p:anim calcmode="lin" valueType="num" p14:bounceEnd="50000">
                                          <p:cBhvr additive="base">
                                            <p:cTn id="8"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14:presetBounceEnd="50000">
                                      <p:stCondLst>
                                        <p:cond delay="0"/>
                                      </p:stCondLst>
                                      <p:childTnLst>
                                        <p:set>
                                          <p:cBhvr>
                                            <p:cTn id="12" dur="1" fill="hold">
                                              <p:stCondLst>
                                                <p:cond delay="0"/>
                                              </p:stCondLst>
                                            </p:cTn>
                                            <p:tgtEl>
                                              <p:spTgt spid="9"/>
                                            </p:tgtEl>
                                            <p:attrNameLst>
                                              <p:attrName>style.visibility</p:attrName>
                                            </p:attrNameLst>
                                          </p:cBhvr>
                                          <p:to>
                                            <p:strVal val="visible"/>
                                          </p:to>
                                        </p:set>
                                        <p:anim calcmode="lin" valueType="num" p14:bounceEnd="50000">
                                          <p:cBhvr additive="base">
                                            <p:cTn id="13" dur="500" fill="hold"/>
                                            <p:tgtEl>
                                              <p:spTgt spid="9"/>
                                            </p:tgtEl>
                                            <p:attrNameLst>
                                              <p:attrName>ppt_x</p:attrName>
                                            </p:attrNameLst>
                                          </p:cBhvr>
                                          <p:tavLst>
                                            <p:tav tm="0">
                                              <p:val>
                                                <p:strVal val="0-#ppt_w/2"/>
                                              </p:val>
                                            </p:tav>
                                            <p:tav tm="100000">
                                              <p:val>
                                                <p:strVal val="#ppt_x"/>
                                              </p:val>
                                            </p:tav>
                                          </p:tavLst>
                                        </p:anim>
                                        <p:anim calcmode="lin" valueType="num" p14:bounceEnd="50000">
                                          <p:cBhvr additive="base">
                                            <p:cTn id="14" dur="500" fill="hold"/>
                                            <p:tgtEl>
                                              <p:spTgt spid="9"/>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14:presetBounceEnd="50000">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14:bounceEnd="50000">
                                          <p:cBhvr additive="base">
                                            <p:cTn id="19" dur="500" fill="hold"/>
                                            <p:tgtEl>
                                              <p:spTgt spid="12"/>
                                            </p:tgtEl>
                                            <p:attrNameLst>
                                              <p:attrName>ppt_x</p:attrName>
                                            </p:attrNameLst>
                                          </p:cBhvr>
                                          <p:tavLst>
                                            <p:tav tm="0">
                                              <p:val>
                                                <p:strVal val="0-#ppt_w/2"/>
                                              </p:val>
                                            </p:tav>
                                            <p:tav tm="100000">
                                              <p:val>
                                                <p:strVal val="#ppt_x"/>
                                              </p:val>
                                            </p:tav>
                                          </p:tavLst>
                                        </p:anim>
                                        <p:anim calcmode="lin" valueType="num" p14:bounceEnd="50000">
                                          <p:cBhvr additive="base">
                                            <p:cTn id="20" dur="500" fill="hold"/>
                                            <p:tgtEl>
                                              <p:spTgt spid="12"/>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14:presetBounceEnd="50000">
                                      <p:stCondLst>
                                        <p:cond delay="0"/>
                                      </p:stCondLst>
                                      <p:childTnLst>
                                        <p:set>
                                          <p:cBhvr>
                                            <p:cTn id="24" dur="1" fill="hold">
                                              <p:stCondLst>
                                                <p:cond delay="0"/>
                                              </p:stCondLst>
                                            </p:cTn>
                                            <p:tgtEl>
                                              <p:spTgt spid="10"/>
                                            </p:tgtEl>
                                            <p:attrNameLst>
                                              <p:attrName>style.visibility</p:attrName>
                                            </p:attrNameLst>
                                          </p:cBhvr>
                                          <p:to>
                                            <p:strVal val="visible"/>
                                          </p:to>
                                        </p:set>
                                        <p:anim calcmode="lin" valueType="num" p14:bounceEnd="50000">
                                          <p:cBhvr additive="base">
                                            <p:cTn id="25" dur="500" fill="hold"/>
                                            <p:tgtEl>
                                              <p:spTgt spid="10"/>
                                            </p:tgtEl>
                                            <p:attrNameLst>
                                              <p:attrName>ppt_x</p:attrName>
                                            </p:attrNameLst>
                                          </p:cBhvr>
                                          <p:tavLst>
                                            <p:tav tm="0">
                                              <p:val>
                                                <p:strVal val="0-#ppt_w/2"/>
                                              </p:val>
                                            </p:tav>
                                            <p:tav tm="100000">
                                              <p:val>
                                                <p:strVal val="#ppt_x"/>
                                              </p:val>
                                            </p:tav>
                                          </p:tavLst>
                                        </p:anim>
                                        <p:anim calcmode="lin" valueType="num" p14:bounceEnd="50000">
                                          <p:cBhvr additive="base">
                                            <p:cTn id="26" dur="500" fill="hold"/>
                                            <p:tgtEl>
                                              <p:spTgt spid="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2" grpId="0">
            <p:tmplLst>
              <p:tmpl>
                <p:tnLst>
                  <p:par>
                    <p:cTn presetID="2" presetClass="entr" presetSubtype="8" fill="hold" nodeType="clickEffect" p14:presetBounceEnd="50000">
                      <p:stCondLst>
                        <p:cond delay="0"/>
                      </p:stCondLst>
                      <p:childTnLst>
                        <p:set>
                          <p:cBhvr>
                            <p:cTn dur="1" fill="hold">
                              <p:stCondLst>
                                <p:cond delay="0"/>
                              </p:stCondLst>
                            </p:cTn>
                            <p:tgtEl>
                              <p:spTgt spid="12"/>
                            </p:tgtEl>
                            <p:attrNameLst>
                              <p:attrName>style.visibility</p:attrName>
                            </p:attrNameLst>
                          </p:cBhvr>
                          <p:to>
                            <p:strVal val="visible"/>
                          </p:to>
                        </p:set>
                        <p:anim calcmode="lin" valueType="num" p14:bounceEnd="50000">
                          <p:cBhvr additive="base">
                            <p:cTn dur="500" fill="hold"/>
                            <p:tgtEl>
                              <p:spTgt spid="12"/>
                            </p:tgtEl>
                            <p:attrNameLst>
                              <p:attrName>ppt_x</p:attrName>
                            </p:attrNameLst>
                          </p:cBhvr>
                          <p:tavLst>
                            <p:tav tm="0">
                              <p:val>
                                <p:strVal val="0-#ppt_w/2"/>
                              </p:val>
                            </p:tav>
                            <p:tav tm="100000">
                              <p:val>
                                <p:strVal val="#ppt_x"/>
                              </p:val>
                            </p:tav>
                          </p:tavLst>
                        </p:anim>
                        <p:anim calcmode="lin" valueType="num" p14:bounceEnd="50000">
                          <p:cBhvr additive="base">
                            <p:cTn dur="500" fill="hold"/>
                            <p:tgtEl>
                              <p:spTgt spid="12"/>
                            </p:tgtEl>
                            <p:attrNameLst>
                              <p:attrName>ppt_y</p:attrName>
                            </p:attrNameLst>
                          </p:cBhvr>
                          <p:tavLst>
                            <p:tav tm="0">
                              <p:val>
                                <p:strVal val="#ppt_y"/>
                              </p:val>
                            </p:tav>
                            <p:tav tm="100000">
                              <p:val>
                                <p:strVal val="#ppt_y"/>
                              </p:val>
                            </p:tav>
                          </p:tavLst>
                        </p:anim>
                      </p:childTnLst>
                    </p:cTn>
                  </p:par>
                </p:tnLst>
              </p:tmpl>
            </p:tmplLst>
          </p:bldP>
          <p:bldP spid="9" grpId="0">
            <p:tmplLst>
              <p:tmpl>
                <p:tnLst>
                  <p:par>
                    <p:cTn presetID="2" presetClass="entr" presetSubtype="8" fill="hold" nodeType="clickEffect" p14:presetBounceEnd="50000">
                      <p:stCondLst>
                        <p:cond delay="0"/>
                      </p:stCondLst>
                      <p:childTnLst>
                        <p:set>
                          <p:cBhvr>
                            <p:cTn dur="1" fill="hold">
                              <p:stCondLst>
                                <p:cond delay="0"/>
                              </p:stCondLst>
                            </p:cTn>
                            <p:tgtEl>
                              <p:spTgt spid="9"/>
                            </p:tgtEl>
                            <p:attrNameLst>
                              <p:attrName>style.visibility</p:attrName>
                            </p:attrNameLst>
                          </p:cBhvr>
                          <p:to>
                            <p:strVal val="visible"/>
                          </p:to>
                        </p:set>
                        <p:anim calcmode="lin" valueType="num" p14:bounceEnd="50000">
                          <p:cBhvr additive="base">
                            <p:cTn dur="500" fill="hold"/>
                            <p:tgtEl>
                              <p:spTgt spid="9"/>
                            </p:tgtEl>
                            <p:attrNameLst>
                              <p:attrName>ppt_x</p:attrName>
                            </p:attrNameLst>
                          </p:cBhvr>
                          <p:tavLst>
                            <p:tav tm="0">
                              <p:val>
                                <p:strVal val="0-#ppt_w/2"/>
                              </p:val>
                            </p:tav>
                            <p:tav tm="100000">
                              <p:val>
                                <p:strVal val="#ppt_x"/>
                              </p:val>
                            </p:tav>
                          </p:tavLst>
                        </p:anim>
                        <p:anim calcmode="lin" valueType="num" p14:bounceEnd="50000">
                          <p:cBhvr additive="base">
                            <p:cTn dur="500" fill="hold"/>
                            <p:tgtEl>
                              <p:spTgt spid="9"/>
                            </p:tgtEl>
                            <p:attrNameLst>
                              <p:attrName>ppt_y</p:attrName>
                            </p:attrNameLst>
                          </p:cBhvr>
                          <p:tavLst>
                            <p:tav tm="0">
                              <p:val>
                                <p:strVal val="#ppt_y"/>
                              </p:val>
                            </p:tav>
                            <p:tav tm="100000">
                              <p:val>
                                <p:strVal val="#ppt_y"/>
                              </p:val>
                            </p:tav>
                          </p:tavLst>
                        </p:anim>
                      </p:childTnLst>
                    </p:cTn>
                  </p:par>
                </p:tnLst>
              </p:tmpl>
            </p:tmplLst>
          </p:bldP>
          <p:bldP spid="10" grpId="0">
            <p:tmplLst>
              <p:tmpl>
                <p:tnLst>
                  <p:par>
                    <p:cTn presetID="2" presetClass="entr" presetSubtype="8" fill="hold" nodeType="clickEffect" p14:presetBounceEnd="50000">
                      <p:stCondLst>
                        <p:cond delay="0"/>
                      </p:stCondLst>
                      <p:childTnLst>
                        <p:set>
                          <p:cBhvr>
                            <p:cTn dur="1" fill="hold">
                              <p:stCondLst>
                                <p:cond delay="0"/>
                              </p:stCondLst>
                            </p:cTn>
                            <p:tgtEl>
                              <p:spTgt spid="10"/>
                            </p:tgtEl>
                            <p:attrNameLst>
                              <p:attrName>style.visibility</p:attrName>
                            </p:attrNameLst>
                          </p:cBhvr>
                          <p:to>
                            <p:strVal val="visible"/>
                          </p:to>
                        </p:set>
                        <p:anim calcmode="lin" valueType="num" p14:bounceEnd="50000">
                          <p:cBhvr additive="base">
                            <p:cTn dur="500" fill="hold"/>
                            <p:tgtEl>
                              <p:spTgt spid="10"/>
                            </p:tgtEl>
                            <p:attrNameLst>
                              <p:attrName>ppt_x</p:attrName>
                            </p:attrNameLst>
                          </p:cBhvr>
                          <p:tavLst>
                            <p:tav tm="0">
                              <p:val>
                                <p:strVal val="0-#ppt_w/2"/>
                              </p:val>
                            </p:tav>
                            <p:tav tm="100000">
                              <p:val>
                                <p:strVal val="#ppt_x"/>
                              </p:val>
                            </p:tav>
                          </p:tavLst>
                        </p:anim>
                        <p:anim calcmode="lin" valueType="num" p14:bounceEnd="50000">
                          <p:cBhvr additive="base">
                            <p:cTn dur="500" fill="hold"/>
                            <p:tgtEl>
                              <p:spTgt spid="10"/>
                            </p:tgtEl>
                            <p:attrNameLst>
                              <p:attrName>ppt_y</p:attrName>
                            </p:attrNameLst>
                          </p:cBhvr>
                          <p:tavLst>
                            <p:tav tm="0">
                              <p:val>
                                <p:strVal val="#ppt_y"/>
                              </p:val>
                            </p:tav>
                            <p:tav tm="100000">
                              <p:val>
                                <p:strVal val="#ppt_y"/>
                              </p:val>
                            </p:tav>
                          </p:tavLst>
                        </p:anim>
                      </p:childTnLst>
                    </p:cTn>
                  </p:par>
                </p:tnLst>
              </p:tmpl>
            </p:tmplLst>
          </p:bldP>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0-#ppt_w/2"/>
                                              </p:val>
                                            </p:tav>
                                            <p:tav tm="100000">
                                              <p:val>
                                                <p:strVal val="#ppt_x"/>
                                              </p:val>
                                            </p:tav>
                                          </p:tavLst>
                                        </p:anim>
                                        <p:anim calcmode="lin" valueType="num">
                                          <p:cBhvr additive="base">
                                            <p:cTn id="8"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9"/>
                                            </p:tgtEl>
                                            <p:attrNameLst>
                                              <p:attrName>style.visibility</p:attrName>
                                            </p:attrNameLst>
                                          </p:cBhvr>
                                          <p:to>
                                            <p:strVal val="visible"/>
                                          </p:to>
                                        </p:set>
                                        <p:anim calcmode="lin" valueType="num">
                                          <p:cBhvr additive="base">
                                            <p:cTn id="13" dur="500" fill="hold"/>
                                            <p:tgtEl>
                                              <p:spTgt spid="9"/>
                                            </p:tgtEl>
                                            <p:attrNameLst>
                                              <p:attrName>ppt_x</p:attrName>
                                            </p:attrNameLst>
                                          </p:cBhvr>
                                          <p:tavLst>
                                            <p:tav tm="0">
                                              <p:val>
                                                <p:strVal val="0-#ppt_w/2"/>
                                              </p:val>
                                            </p:tav>
                                            <p:tav tm="100000">
                                              <p:val>
                                                <p:strVal val="#ppt_x"/>
                                              </p:val>
                                            </p:tav>
                                          </p:tavLst>
                                        </p:anim>
                                        <p:anim calcmode="lin" valueType="num">
                                          <p:cBhvr additive="base">
                                            <p:cTn id="14" dur="500" fill="hold"/>
                                            <p:tgtEl>
                                              <p:spTgt spid="9"/>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500" fill="hold"/>
                                            <p:tgtEl>
                                              <p:spTgt spid="12"/>
                                            </p:tgtEl>
                                            <p:attrNameLst>
                                              <p:attrName>ppt_x</p:attrName>
                                            </p:attrNameLst>
                                          </p:cBhvr>
                                          <p:tavLst>
                                            <p:tav tm="0">
                                              <p:val>
                                                <p:strVal val="0-#ppt_w/2"/>
                                              </p:val>
                                            </p:tav>
                                            <p:tav tm="100000">
                                              <p:val>
                                                <p:strVal val="#ppt_x"/>
                                              </p:val>
                                            </p:tav>
                                          </p:tavLst>
                                        </p:anim>
                                        <p:anim calcmode="lin" valueType="num">
                                          <p:cBhvr additive="base">
                                            <p:cTn id="20" dur="500" fill="hold"/>
                                            <p:tgtEl>
                                              <p:spTgt spid="12"/>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10"/>
                                            </p:tgtEl>
                                            <p:attrNameLst>
                                              <p:attrName>style.visibility</p:attrName>
                                            </p:attrNameLst>
                                          </p:cBhvr>
                                          <p:to>
                                            <p:strVal val="visible"/>
                                          </p:to>
                                        </p:set>
                                        <p:anim calcmode="lin" valueType="num">
                                          <p:cBhvr additive="base">
                                            <p:cTn id="25" dur="500" fill="hold"/>
                                            <p:tgtEl>
                                              <p:spTgt spid="10"/>
                                            </p:tgtEl>
                                            <p:attrNameLst>
                                              <p:attrName>ppt_x</p:attrName>
                                            </p:attrNameLst>
                                          </p:cBhvr>
                                          <p:tavLst>
                                            <p:tav tm="0">
                                              <p:val>
                                                <p:strVal val="0-#ppt_w/2"/>
                                              </p:val>
                                            </p:tav>
                                            <p:tav tm="100000">
                                              <p:val>
                                                <p:strVal val="#ppt_x"/>
                                              </p:val>
                                            </p:tav>
                                          </p:tavLst>
                                        </p:anim>
                                        <p:anim calcmode="lin" valueType="num">
                                          <p:cBhvr additive="base">
                                            <p:cTn id="26" dur="500" fill="hold"/>
                                            <p:tgtEl>
                                              <p:spTgt spid="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2" grpId="0">
            <p:tmplLst>
              <p:tmpl>
                <p:tnLst>
                  <p:par>
                    <p:cTn presetID="2" presetClass="entr" presetSubtype="8" fill="hold" nodeType="clickEffect">
                      <p:stCondLst>
                        <p:cond delay="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500" fill="hold"/>
                            <p:tgtEl>
                              <p:spTgt spid="12"/>
                            </p:tgtEl>
                            <p:attrNameLst>
                              <p:attrName>ppt_x</p:attrName>
                            </p:attrNameLst>
                          </p:cBhvr>
                          <p:tavLst>
                            <p:tav tm="0">
                              <p:val>
                                <p:strVal val="0-#ppt_w/2"/>
                              </p:val>
                            </p:tav>
                            <p:tav tm="100000">
                              <p:val>
                                <p:strVal val="#ppt_x"/>
                              </p:val>
                            </p:tav>
                          </p:tavLst>
                        </p:anim>
                        <p:anim calcmode="lin" valueType="num">
                          <p:cBhvr additive="base">
                            <p:cTn dur="500" fill="hold"/>
                            <p:tgtEl>
                              <p:spTgt spid="12"/>
                            </p:tgtEl>
                            <p:attrNameLst>
                              <p:attrName>ppt_y</p:attrName>
                            </p:attrNameLst>
                          </p:cBhvr>
                          <p:tavLst>
                            <p:tav tm="0">
                              <p:val>
                                <p:strVal val="#ppt_y"/>
                              </p:val>
                            </p:tav>
                            <p:tav tm="100000">
                              <p:val>
                                <p:strVal val="#ppt_y"/>
                              </p:val>
                            </p:tav>
                          </p:tavLst>
                        </p:anim>
                      </p:childTnLst>
                    </p:cTn>
                  </p:par>
                </p:tnLst>
              </p:tmpl>
            </p:tmplLst>
          </p:bldP>
          <p:bldP spid="9" grpId="0">
            <p:tmplLst>
              <p:tmpl>
                <p:tnLst>
                  <p:par>
                    <p:cTn presetID="2" presetClass="entr" presetSubtype="8" fill="hold" nodeType="clickEffect">
                      <p:stCondLst>
                        <p:cond delay="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500" fill="hold"/>
                            <p:tgtEl>
                              <p:spTgt spid="9"/>
                            </p:tgtEl>
                            <p:attrNameLst>
                              <p:attrName>ppt_x</p:attrName>
                            </p:attrNameLst>
                          </p:cBhvr>
                          <p:tavLst>
                            <p:tav tm="0">
                              <p:val>
                                <p:strVal val="0-#ppt_w/2"/>
                              </p:val>
                            </p:tav>
                            <p:tav tm="100000">
                              <p:val>
                                <p:strVal val="#ppt_x"/>
                              </p:val>
                            </p:tav>
                          </p:tavLst>
                        </p:anim>
                        <p:anim calcmode="lin" valueType="num">
                          <p:cBhvr additive="base">
                            <p:cTn dur="500" fill="hold"/>
                            <p:tgtEl>
                              <p:spTgt spid="9"/>
                            </p:tgtEl>
                            <p:attrNameLst>
                              <p:attrName>ppt_y</p:attrName>
                            </p:attrNameLst>
                          </p:cBhvr>
                          <p:tavLst>
                            <p:tav tm="0">
                              <p:val>
                                <p:strVal val="#ppt_y"/>
                              </p:val>
                            </p:tav>
                            <p:tav tm="100000">
                              <p:val>
                                <p:strVal val="#ppt_y"/>
                              </p:val>
                            </p:tav>
                          </p:tavLst>
                        </p:anim>
                      </p:childTnLst>
                    </p:cTn>
                  </p:par>
                </p:tnLst>
              </p:tmpl>
            </p:tmplLst>
          </p:bldP>
          <p:bldP spid="10" grpId="0">
            <p:tmplLst>
              <p:tmpl>
                <p:tnLst>
                  <p:par>
                    <p:cTn presetID="2" presetClass="entr" presetSubtype="8" fill="hold" nodeType="clickEffect">
                      <p:stCondLst>
                        <p:cond delay="0"/>
                      </p:stCondLst>
                      <p:childTnLst>
                        <p:set>
                          <p:cBhvr>
                            <p:cTn dur="1" fill="hold">
                              <p:stCondLst>
                                <p:cond delay="0"/>
                              </p:stCondLst>
                            </p:cTn>
                            <p:tgtEl>
                              <p:spTgt spid="10"/>
                            </p:tgtEl>
                            <p:attrNameLst>
                              <p:attrName>style.visibility</p:attrName>
                            </p:attrNameLst>
                          </p:cBhvr>
                          <p:to>
                            <p:strVal val="visible"/>
                          </p:to>
                        </p:set>
                        <p:anim calcmode="lin" valueType="num">
                          <p:cBhvr additive="base">
                            <p:cTn dur="500" fill="hold"/>
                            <p:tgtEl>
                              <p:spTgt spid="10"/>
                            </p:tgtEl>
                            <p:attrNameLst>
                              <p:attrName>ppt_x</p:attrName>
                            </p:attrNameLst>
                          </p:cBhvr>
                          <p:tavLst>
                            <p:tav tm="0">
                              <p:val>
                                <p:strVal val="0-#ppt_w/2"/>
                              </p:val>
                            </p:tav>
                            <p:tav tm="100000">
                              <p:val>
                                <p:strVal val="#ppt_x"/>
                              </p:val>
                            </p:tav>
                          </p:tavLst>
                        </p:anim>
                        <p:anim calcmode="lin" valueType="num">
                          <p:cBhvr additive="base">
                            <p:cTn dur="500" fill="hold"/>
                            <p:tgtEl>
                              <p:spTgt spid="10"/>
                            </p:tgtEl>
                            <p:attrNameLst>
                              <p:attrName>ppt_y</p:attrName>
                            </p:attrNameLst>
                          </p:cBhvr>
                          <p:tavLst>
                            <p:tav tm="0">
                              <p:val>
                                <p:strVal val="#ppt_y"/>
                              </p:val>
                            </p:tav>
                            <p:tav tm="100000">
                              <p:val>
                                <p:strVal val="#ppt_y"/>
                              </p:val>
                            </p:tav>
                          </p:tavLst>
                        </p:anim>
                      </p:childTnLst>
                    </p:cTn>
                  </p:par>
                </p:tnLst>
              </p:tmpl>
            </p:tmplLst>
          </p:bldP>
        </p:bldLst>
      </p:timing>
    </mc:Fallback>
  </mc:AlternateContent>
</p:sldLayout>
</file>

<file path=ppt/slideLayouts/slideLayout107.xml><?xml version="1.0" encoding="utf-8"?>
<p:sldLayout xmlns:a="http://schemas.openxmlformats.org/drawingml/2006/main" xmlns:r="http://schemas.openxmlformats.org/officeDocument/2006/relationships" xmlns:p="http://schemas.openxmlformats.org/presentationml/2006/main" userDrawn="1">
  <p:cSld name="8_Main_1">
    <p:spTree>
      <p:nvGrpSpPr>
        <p:cNvPr id="1" name=""/>
        <p:cNvGrpSpPr/>
        <p:nvPr/>
      </p:nvGrpSpPr>
      <p:grpSpPr>
        <a:xfrm>
          <a:off x="0" y="0"/>
          <a:ext cx="0" cy="0"/>
          <a:chOff x="0" y="0"/>
          <a:chExt cx="0" cy="0"/>
        </a:xfrm>
      </p:grpSpPr>
      <p:sp>
        <p:nvSpPr>
          <p:cNvPr id="17" name="Полилиния 16">
            <a:extLst>
              <a:ext uri="{FF2B5EF4-FFF2-40B4-BE49-F238E27FC236}">
                <a16:creationId xmlns:a16="http://schemas.microsoft.com/office/drawing/2014/main" id="{CC2E8921-EB78-234E-826D-6B5E6353287D}"/>
              </a:ext>
            </a:extLst>
          </p:cNvPr>
          <p:cNvSpPr/>
          <p:nvPr userDrawn="1"/>
        </p:nvSpPr>
        <p:spPr>
          <a:xfrm rot="10800000">
            <a:off x="10379918" y="5042226"/>
            <a:ext cx="1812082" cy="1815774"/>
          </a:xfrm>
          <a:custGeom>
            <a:avLst/>
            <a:gdLst>
              <a:gd name="connsiteX0" fmla="*/ 3510284 w 16898345"/>
              <a:gd name="connsiteY0" fmla="*/ 0 h 13717589"/>
              <a:gd name="connsiteX1" fmla="*/ 16898345 w 16898345"/>
              <a:gd name="connsiteY1" fmla="*/ 0 h 13717589"/>
              <a:gd name="connsiteX2" fmla="*/ 3208428 w 16898345"/>
              <a:gd name="connsiteY2" fmla="*/ 13717589 h 13717589"/>
              <a:gd name="connsiteX3" fmla="*/ 0 w 16898345"/>
              <a:gd name="connsiteY3" fmla="*/ 13717589 h 13717589"/>
              <a:gd name="connsiteX4" fmla="*/ 0 w 16898345"/>
              <a:gd name="connsiteY4" fmla="*/ 3510283 h 13717589"/>
              <a:gd name="connsiteX5" fmla="*/ 2511634 w 16898345"/>
              <a:gd name="connsiteY5" fmla="*/ 0 h 13717589"/>
              <a:gd name="connsiteX6" fmla="*/ 0 w 16898345"/>
              <a:gd name="connsiteY6" fmla="*/ 2516715 h 13717589"/>
              <a:gd name="connsiteX7" fmla="*/ 0 w 16898345"/>
              <a:gd name="connsiteY7" fmla="*/ 2 h 13717589"/>
              <a:gd name="connsiteX0" fmla="*/ 3510284 w 3510284"/>
              <a:gd name="connsiteY0" fmla="*/ 0 h 13717589"/>
              <a:gd name="connsiteX1" fmla="*/ 3208428 w 3510284"/>
              <a:gd name="connsiteY1" fmla="*/ 13717589 h 13717589"/>
              <a:gd name="connsiteX2" fmla="*/ 0 w 3510284"/>
              <a:gd name="connsiteY2" fmla="*/ 13717589 h 13717589"/>
              <a:gd name="connsiteX3" fmla="*/ 0 w 3510284"/>
              <a:gd name="connsiteY3" fmla="*/ 3510283 h 13717589"/>
              <a:gd name="connsiteX4" fmla="*/ 3510284 w 3510284"/>
              <a:gd name="connsiteY4" fmla="*/ 0 h 13717589"/>
              <a:gd name="connsiteX5" fmla="*/ 2511634 w 3510284"/>
              <a:gd name="connsiteY5" fmla="*/ 0 h 13717589"/>
              <a:gd name="connsiteX6" fmla="*/ 0 w 3510284"/>
              <a:gd name="connsiteY6" fmla="*/ 2516715 h 13717589"/>
              <a:gd name="connsiteX7" fmla="*/ 0 w 3510284"/>
              <a:gd name="connsiteY7" fmla="*/ 2 h 13717589"/>
              <a:gd name="connsiteX8" fmla="*/ 2511634 w 3510284"/>
              <a:gd name="connsiteY8" fmla="*/ 0 h 13717589"/>
              <a:gd name="connsiteX0" fmla="*/ 3510284 w 3510284"/>
              <a:gd name="connsiteY0" fmla="*/ 0 h 13717589"/>
              <a:gd name="connsiteX1" fmla="*/ 0 w 3510284"/>
              <a:gd name="connsiteY1" fmla="*/ 13717589 h 13717589"/>
              <a:gd name="connsiteX2" fmla="*/ 0 w 3510284"/>
              <a:gd name="connsiteY2" fmla="*/ 3510283 h 13717589"/>
              <a:gd name="connsiteX3" fmla="*/ 3510284 w 3510284"/>
              <a:gd name="connsiteY3" fmla="*/ 0 h 13717589"/>
              <a:gd name="connsiteX4" fmla="*/ 2511634 w 3510284"/>
              <a:gd name="connsiteY4" fmla="*/ 0 h 13717589"/>
              <a:gd name="connsiteX5" fmla="*/ 0 w 3510284"/>
              <a:gd name="connsiteY5" fmla="*/ 2516715 h 13717589"/>
              <a:gd name="connsiteX6" fmla="*/ 0 w 3510284"/>
              <a:gd name="connsiteY6" fmla="*/ 2 h 13717589"/>
              <a:gd name="connsiteX7" fmla="*/ 2511634 w 3510284"/>
              <a:gd name="connsiteY7" fmla="*/ 0 h 13717589"/>
              <a:gd name="connsiteX0" fmla="*/ 3510284 w 3510284"/>
              <a:gd name="connsiteY0" fmla="*/ 0 h 3510283"/>
              <a:gd name="connsiteX1" fmla="*/ 0 w 3510284"/>
              <a:gd name="connsiteY1" fmla="*/ 3510283 h 3510283"/>
              <a:gd name="connsiteX2" fmla="*/ 3510284 w 3510284"/>
              <a:gd name="connsiteY2" fmla="*/ 0 h 3510283"/>
              <a:gd name="connsiteX3" fmla="*/ 2511634 w 3510284"/>
              <a:gd name="connsiteY3" fmla="*/ 0 h 3510283"/>
              <a:gd name="connsiteX4" fmla="*/ 0 w 3510284"/>
              <a:gd name="connsiteY4" fmla="*/ 2516715 h 3510283"/>
              <a:gd name="connsiteX5" fmla="*/ 0 w 3510284"/>
              <a:gd name="connsiteY5" fmla="*/ 2 h 3510283"/>
              <a:gd name="connsiteX6" fmla="*/ 2511634 w 3510284"/>
              <a:gd name="connsiteY6" fmla="*/ 0 h 3510283"/>
              <a:gd name="connsiteX0" fmla="*/ 2511634 w 2511634"/>
              <a:gd name="connsiteY0" fmla="*/ 0 h 2516715"/>
              <a:gd name="connsiteX1" fmla="*/ 0 w 2511634"/>
              <a:gd name="connsiteY1" fmla="*/ 2516715 h 2516715"/>
              <a:gd name="connsiteX2" fmla="*/ 0 w 2511634"/>
              <a:gd name="connsiteY2" fmla="*/ 2 h 2516715"/>
              <a:gd name="connsiteX3" fmla="*/ 2511634 w 2511634"/>
              <a:gd name="connsiteY3" fmla="*/ 0 h 2516715"/>
            </a:gdLst>
            <a:ahLst/>
            <a:cxnLst>
              <a:cxn ang="0">
                <a:pos x="connsiteX0" y="connsiteY0"/>
              </a:cxn>
              <a:cxn ang="0">
                <a:pos x="connsiteX1" y="connsiteY1"/>
              </a:cxn>
              <a:cxn ang="0">
                <a:pos x="connsiteX2" y="connsiteY2"/>
              </a:cxn>
              <a:cxn ang="0">
                <a:pos x="connsiteX3" y="connsiteY3"/>
              </a:cxn>
            </a:cxnLst>
            <a:rect l="l" t="t" r="r" b="b"/>
            <a:pathLst>
              <a:path w="2511634" h="2516715">
                <a:moveTo>
                  <a:pt x="2511634" y="0"/>
                </a:moveTo>
                <a:lnTo>
                  <a:pt x="0" y="2516715"/>
                </a:lnTo>
                <a:lnTo>
                  <a:pt x="0" y="2"/>
                </a:lnTo>
                <a:lnTo>
                  <a:pt x="2511634"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a:endParaRPr lang="ru-RU" sz="900"/>
          </a:p>
        </p:txBody>
      </p:sp>
      <p:sp>
        <p:nvSpPr>
          <p:cNvPr id="21" name="Заголовок 1">
            <a:extLst>
              <a:ext uri="{FF2B5EF4-FFF2-40B4-BE49-F238E27FC236}">
                <a16:creationId xmlns:a16="http://schemas.microsoft.com/office/drawing/2014/main" id="{AAC55F52-6582-CC40-9FC8-CF009078D230}"/>
              </a:ext>
            </a:extLst>
          </p:cNvPr>
          <p:cNvSpPr>
            <a:spLocks noGrp="1"/>
          </p:cNvSpPr>
          <p:nvPr>
            <p:ph type="title" hasCustomPrompt="1"/>
          </p:nvPr>
        </p:nvSpPr>
        <p:spPr>
          <a:xfrm>
            <a:off x="800856" y="837013"/>
            <a:ext cx="4215165" cy="1331993"/>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22" name="Текст 3">
            <a:extLst>
              <a:ext uri="{FF2B5EF4-FFF2-40B4-BE49-F238E27FC236}">
                <a16:creationId xmlns:a16="http://schemas.microsoft.com/office/drawing/2014/main" id="{0E802BBE-81D9-7A49-BA28-A5BF2E464935}"/>
              </a:ext>
            </a:extLst>
          </p:cNvPr>
          <p:cNvSpPr>
            <a:spLocks noGrp="1"/>
          </p:cNvSpPr>
          <p:nvPr>
            <p:ph type="body" sz="quarter" idx="21" hasCustomPrompt="1"/>
          </p:nvPr>
        </p:nvSpPr>
        <p:spPr>
          <a:xfrm>
            <a:off x="800856" y="2601004"/>
            <a:ext cx="4215165" cy="2951986"/>
          </a:xfrm>
          <a:prstGeom prst="rect">
            <a:avLst/>
          </a:prstGeom>
        </p:spPr>
        <p:txBody>
          <a:bodyPr/>
          <a:lstStyle>
            <a:lvl1pPr algn="l">
              <a:lnSpc>
                <a:spcPct val="120000"/>
              </a:lnSpc>
              <a:spcBef>
                <a:spcPts val="636"/>
              </a:spcBef>
              <a:defRPr lang="en-US" sz="14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23" name="Номер слайда 1">
            <a:extLst>
              <a:ext uri="{FF2B5EF4-FFF2-40B4-BE49-F238E27FC236}">
                <a16:creationId xmlns:a16="http://schemas.microsoft.com/office/drawing/2014/main" id="{EA971205-FDF0-2545-B579-DE0E918B1F9E}"/>
              </a:ext>
            </a:extLst>
          </p:cNvPr>
          <p:cNvSpPr txBox="1">
            <a:spLocks/>
          </p:cNvSpPr>
          <p:nvPr userDrawn="1"/>
        </p:nvSpPr>
        <p:spPr>
          <a:xfrm>
            <a:off x="10955907" y="6325901"/>
            <a:ext cx="1246071" cy="409215"/>
          </a:xfrm>
          <a:prstGeom prst="rect">
            <a:avLst/>
          </a:prstGeom>
        </p:spPr>
        <p:txBody>
          <a:bodyPr rIns="215972" anchor="ctr"/>
          <a:lstStyle>
            <a:defPPr>
              <a:defRPr lang="ru-RU"/>
            </a:defPPr>
            <a:lvl1pPr marL="0" algn="l" defTabSz="2438522" rtl="0" eaLnBrk="1" latinLnBrk="0" hangingPunct="1">
              <a:defRPr sz="4800" kern="1200">
                <a:solidFill>
                  <a:schemeClr val="tx1"/>
                </a:solidFill>
                <a:latin typeface="+mn-lt"/>
                <a:ea typeface="+mn-ea"/>
                <a:cs typeface="+mn-cs"/>
              </a:defRPr>
            </a:lvl1pPr>
            <a:lvl2pPr marL="1219261" algn="l" defTabSz="2438522" rtl="0" eaLnBrk="1" latinLnBrk="0" hangingPunct="1">
              <a:defRPr sz="4800" kern="1200">
                <a:solidFill>
                  <a:schemeClr val="tx1"/>
                </a:solidFill>
                <a:latin typeface="+mn-lt"/>
                <a:ea typeface="+mn-ea"/>
                <a:cs typeface="+mn-cs"/>
              </a:defRPr>
            </a:lvl2pPr>
            <a:lvl3pPr marL="2438522" algn="l" defTabSz="2438522" rtl="0" eaLnBrk="1" latinLnBrk="0" hangingPunct="1">
              <a:defRPr sz="4800" kern="1200">
                <a:solidFill>
                  <a:schemeClr val="tx1"/>
                </a:solidFill>
                <a:latin typeface="+mn-lt"/>
                <a:ea typeface="+mn-ea"/>
                <a:cs typeface="+mn-cs"/>
              </a:defRPr>
            </a:lvl3pPr>
            <a:lvl4pPr marL="3657783" algn="l" defTabSz="2438522" rtl="0" eaLnBrk="1" latinLnBrk="0" hangingPunct="1">
              <a:defRPr sz="4800" kern="1200">
                <a:solidFill>
                  <a:schemeClr val="tx1"/>
                </a:solidFill>
                <a:latin typeface="+mn-lt"/>
                <a:ea typeface="+mn-ea"/>
                <a:cs typeface="+mn-cs"/>
              </a:defRPr>
            </a:lvl4pPr>
            <a:lvl5pPr marL="4877044" algn="l" defTabSz="2438522" rtl="0" eaLnBrk="1" latinLnBrk="0" hangingPunct="1">
              <a:defRPr sz="4800" kern="1200">
                <a:solidFill>
                  <a:schemeClr val="tx1"/>
                </a:solidFill>
                <a:latin typeface="+mn-lt"/>
                <a:ea typeface="+mn-ea"/>
                <a:cs typeface="+mn-cs"/>
              </a:defRPr>
            </a:lvl5pPr>
            <a:lvl6pPr marL="6096305" algn="l" defTabSz="2438522" rtl="0" eaLnBrk="1" latinLnBrk="0" hangingPunct="1">
              <a:defRPr sz="4800" kern="1200">
                <a:solidFill>
                  <a:schemeClr val="tx1"/>
                </a:solidFill>
                <a:latin typeface="+mn-lt"/>
                <a:ea typeface="+mn-ea"/>
                <a:cs typeface="+mn-cs"/>
              </a:defRPr>
            </a:lvl6pPr>
            <a:lvl7pPr marL="7315566" algn="l" defTabSz="2438522" rtl="0" eaLnBrk="1" latinLnBrk="0" hangingPunct="1">
              <a:defRPr sz="4800" kern="1200">
                <a:solidFill>
                  <a:schemeClr val="tx1"/>
                </a:solidFill>
                <a:latin typeface="+mn-lt"/>
                <a:ea typeface="+mn-ea"/>
                <a:cs typeface="+mn-cs"/>
              </a:defRPr>
            </a:lvl7pPr>
            <a:lvl8pPr marL="8534827" algn="l" defTabSz="2438522" rtl="0" eaLnBrk="1" latinLnBrk="0" hangingPunct="1">
              <a:defRPr sz="4800" kern="1200">
                <a:solidFill>
                  <a:schemeClr val="tx1"/>
                </a:solidFill>
                <a:latin typeface="+mn-lt"/>
                <a:ea typeface="+mn-ea"/>
                <a:cs typeface="+mn-cs"/>
              </a:defRPr>
            </a:lvl8pPr>
            <a:lvl9pPr marL="9754088" algn="l" defTabSz="2438522" rtl="0" eaLnBrk="1" latinLnBrk="0" hangingPunct="1">
              <a:defRPr sz="4800" kern="1200">
                <a:solidFill>
                  <a:schemeClr val="tx1"/>
                </a:solidFill>
                <a:latin typeface="+mn-lt"/>
                <a:ea typeface="+mn-ea"/>
                <a:cs typeface="+mn-cs"/>
              </a:defRPr>
            </a:lvl9pPr>
          </a:lstStyle>
          <a:p>
            <a:pPr algn="r" defTabSz="1219079">
              <a:lnSpc>
                <a:spcPct val="150000"/>
              </a:lnSpc>
              <a:spcBef>
                <a:spcPts val="432"/>
              </a:spcBef>
            </a:pPr>
            <a:fld id="{E8BBD06A-759F-43F0-9FDD-30D8801384DF}" type="slidenum">
              <a:rPr lang="ru-RU" sz="1600" smtClean="0">
                <a:solidFill>
                  <a:schemeClr val="tx2">
                    <a:lumMod val="50000"/>
                    <a:lumOff val="50000"/>
                  </a:schemeClr>
                </a:solidFill>
                <a:latin typeface="Tahoma" charset="0"/>
                <a:ea typeface="Tahoma" charset="0"/>
                <a:cs typeface="Tahoma" charset="0"/>
              </a:rPr>
              <a:pPr algn="r" defTabSz="1219079">
                <a:lnSpc>
                  <a:spcPct val="150000"/>
                </a:lnSpc>
                <a:spcBef>
                  <a:spcPts val="432"/>
                </a:spcBef>
              </a:pPr>
              <a:t>‹#›</a:t>
            </a:fld>
            <a:endParaRPr lang="ru-RU" sz="1600">
              <a:solidFill>
                <a:schemeClr val="tx2">
                  <a:lumMod val="50000"/>
                  <a:lumOff val="50000"/>
                </a:schemeClr>
              </a:solidFill>
              <a:latin typeface="Tahoma" charset="0"/>
              <a:ea typeface="Tahoma" charset="0"/>
              <a:cs typeface="Tahoma" charset="0"/>
            </a:endParaRPr>
          </a:p>
        </p:txBody>
      </p:sp>
      <p:sp>
        <p:nvSpPr>
          <p:cNvPr id="25" name="Рисунок 24">
            <a:extLst>
              <a:ext uri="{FF2B5EF4-FFF2-40B4-BE49-F238E27FC236}">
                <a16:creationId xmlns:a16="http://schemas.microsoft.com/office/drawing/2014/main" id="{64AFA5CC-B286-AF47-A648-F1E4A42AA433}"/>
              </a:ext>
            </a:extLst>
          </p:cNvPr>
          <p:cNvSpPr>
            <a:spLocks noGrp="1"/>
          </p:cNvSpPr>
          <p:nvPr>
            <p:ph type="pic" sz="quarter" idx="24"/>
          </p:nvPr>
        </p:nvSpPr>
        <p:spPr>
          <a:xfrm>
            <a:off x="3737215" y="0"/>
            <a:ext cx="8444971" cy="6858000"/>
          </a:xfrm>
          <a:custGeom>
            <a:avLst/>
            <a:gdLst>
              <a:gd name="connsiteX0" fmla="*/ 13717588 w 16892142"/>
              <a:gd name="connsiteY0" fmla="*/ 0 h 13717588"/>
              <a:gd name="connsiteX1" fmla="*/ 16892142 w 16892142"/>
              <a:gd name="connsiteY1" fmla="*/ 0 h 13717588"/>
              <a:gd name="connsiteX2" fmla="*/ 16892142 w 16892142"/>
              <a:gd name="connsiteY2" fmla="*/ 3474418 h 13717588"/>
              <a:gd name="connsiteX3" fmla="*/ 16892142 w 16892142"/>
              <a:gd name="connsiteY3" fmla="*/ 4920081 h 13717588"/>
              <a:gd name="connsiteX4" fmla="*/ 16892142 w 16892142"/>
              <a:gd name="connsiteY4" fmla="*/ 7148331 h 13717588"/>
              <a:gd name="connsiteX5" fmla="*/ 10322884 w 16892142"/>
              <a:gd name="connsiteY5" fmla="*/ 13717588 h 13717588"/>
              <a:gd name="connsiteX6" fmla="*/ 8094635 w 16892142"/>
              <a:gd name="connsiteY6" fmla="*/ 13717588 h 13717588"/>
              <a:gd name="connsiteX7" fmla="*/ 4278475 w 16892142"/>
              <a:gd name="connsiteY7" fmla="*/ 13717588 h 13717588"/>
              <a:gd name="connsiteX8" fmla="*/ 0 w 16892142"/>
              <a:gd name="connsiteY8" fmla="*/ 13717588 h 13717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892142" h="13717588">
                <a:moveTo>
                  <a:pt x="13717588" y="0"/>
                </a:moveTo>
                <a:lnTo>
                  <a:pt x="16892142" y="0"/>
                </a:lnTo>
                <a:lnTo>
                  <a:pt x="16892142" y="3474418"/>
                </a:lnTo>
                <a:lnTo>
                  <a:pt x="16892142" y="4920081"/>
                </a:lnTo>
                <a:lnTo>
                  <a:pt x="16892142" y="7148331"/>
                </a:lnTo>
                <a:lnTo>
                  <a:pt x="10322884" y="13717588"/>
                </a:lnTo>
                <a:lnTo>
                  <a:pt x="8094635" y="13717588"/>
                </a:lnTo>
                <a:lnTo>
                  <a:pt x="4278475" y="13717588"/>
                </a:lnTo>
                <a:lnTo>
                  <a:pt x="0" y="13717588"/>
                </a:lnTo>
                <a:close/>
              </a:path>
            </a:pathLst>
          </a:custGeom>
          <a:pattFill prst="lgCheck">
            <a:fgClr>
              <a:schemeClr val="tx2">
                <a:lumMod val="25000"/>
                <a:lumOff val="75000"/>
              </a:schemeClr>
            </a:fgClr>
            <a:bgClr>
              <a:schemeClr val="tx2">
                <a:lumMod val="50000"/>
                <a:lumOff val="50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lvl1pPr>
              <a:defRPr lang="ru-RU" sz="2400" dirty="0"/>
            </a:lvl1pPr>
          </a:lstStyle>
          <a:p>
            <a:pPr marL="0" lvl="0" algn="ctr" defTabSz="1219017"/>
            <a:endParaRPr lang="ru-RU" b="1"/>
          </a:p>
        </p:txBody>
      </p:sp>
      <p:sp>
        <p:nvSpPr>
          <p:cNvPr id="8" name="Freeform 19">
            <a:extLst>
              <a:ext uri="{FF2B5EF4-FFF2-40B4-BE49-F238E27FC236}">
                <a16:creationId xmlns:a16="http://schemas.microsoft.com/office/drawing/2014/main" id="{7C8B9751-E36A-DE48-ACFD-06F6530E3F35}"/>
              </a:ext>
            </a:extLst>
          </p:cNvPr>
          <p:cNvSpPr/>
          <p:nvPr userDrawn="1"/>
        </p:nvSpPr>
        <p:spPr>
          <a:xfrm flipV="1">
            <a:off x="-1" y="-13139"/>
            <a:ext cx="8865705" cy="238426"/>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38384490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125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Layout>
</file>

<file path=ppt/slideLayouts/slideLayout108.xml><?xml version="1.0" encoding="utf-8"?>
<p:sldLayout xmlns:a="http://schemas.openxmlformats.org/drawingml/2006/main" xmlns:r="http://schemas.openxmlformats.org/officeDocument/2006/relationships" xmlns:p="http://schemas.openxmlformats.org/presentationml/2006/main" userDrawn="1">
  <p:cSld name="14_Main_1">
    <p:spTree>
      <p:nvGrpSpPr>
        <p:cNvPr id="1" name=""/>
        <p:cNvGrpSpPr/>
        <p:nvPr/>
      </p:nvGrpSpPr>
      <p:grpSpPr>
        <a:xfrm>
          <a:off x="0" y="0"/>
          <a:ext cx="0" cy="0"/>
          <a:chOff x="0" y="0"/>
          <a:chExt cx="0" cy="0"/>
        </a:xfrm>
      </p:grpSpPr>
      <p:sp>
        <p:nvSpPr>
          <p:cNvPr id="23" name="Номер слайда 1">
            <a:extLst>
              <a:ext uri="{FF2B5EF4-FFF2-40B4-BE49-F238E27FC236}">
                <a16:creationId xmlns:a16="http://schemas.microsoft.com/office/drawing/2014/main" id="{EA971205-FDF0-2545-B579-DE0E918B1F9E}"/>
              </a:ext>
            </a:extLst>
          </p:cNvPr>
          <p:cNvSpPr txBox="1">
            <a:spLocks/>
          </p:cNvSpPr>
          <p:nvPr userDrawn="1"/>
        </p:nvSpPr>
        <p:spPr>
          <a:xfrm>
            <a:off x="10945929" y="6448785"/>
            <a:ext cx="1246071" cy="409215"/>
          </a:xfrm>
          <a:prstGeom prst="rect">
            <a:avLst/>
          </a:prstGeom>
        </p:spPr>
        <p:txBody>
          <a:bodyPr rIns="215972" anchor="ctr"/>
          <a:lstStyle>
            <a:defPPr>
              <a:defRPr lang="ru-RU"/>
            </a:defPPr>
            <a:lvl1pPr marL="0" algn="l" defTabSz="2438522" rtl="0" eaLnBrk="1" latinLnBrk="0" hangingPunct="1">
              <a:defRPr sz="4800" kern="1200">
                <a:solidFill>
                  <a:schemeClr val="tx1"/>
                </a:solidFill>
                <a:latin typeface="+mn-lt"/>
                <a:ea typeface="+mn-ea"/>
                <a:cs typeface="+mn-cs"/>
              </a:defRPr>
            </a:lvl1pPr>
            <a:lvl2pPr marL="1219261" algn="l" defTabSz="2438522" rtl="0" eaLnBrk="1" latinLnBrk="0" hangingPunct="1">
              <a:defRPr sz="4800" kern="1200">
                <a:solidFill>
                  <a:schemeClr val="tx1"/>
                </a:solidFill>
                <a:latin typeface="+mn-lt"/>
                <a:ea typeface="+mn-ea"/>
                <a:cs typeface="+mn-cs"/>
              </a:defRPr>
            </a:lvl2pPr>
            <a:lvl3pPr marL="2438522" algn="l" defTabSz="2438522" rtl="0" eaLnBrk="1" latinLnBrk="0" hangingPunct="1">
              <a:defRPr sz="4800" kern="1200">
                <a:solidFill>
                  <a:schemeClr val="tx1"/>
                </a:solidFill>
                <a:latin typeface="+mn-lt"/>
                <a:ea typeface="+mn-ea"/>
                <a:cs typeface="+mn-cs"/>
              </a:defRPr>
            </a:lvl3pPr>
            <a:lvl4pPr marL="3657783" algn="l" defTabSz="2438522" rtl="0" eaLnBrk="1" latinLnBrk="0" hangingPunct="1">
              <a:defRPr sz="4800" kern="1200">
                <a:solidFill>
                  <a:schemeClr val="tx1"/>
                </a:solidFill>
                <a:latin typeface="+mn-lt"/>
                <a:ea typeface="+mn-ea"/>
                <a:cs typeface="+mn-cs"/>
              </a:defRPr>
            </a:lvl4pPr>
            <a:lvl5pPr marL="4877044" algn="l" defTabSz="2438522" rtl="0" eaLnBrk="1" latinLnBrk="0" hangingPunct="1">
              <a:defRPr sz="4800" kern="1200">
                <a:solidFill>
                  <a:schemeClr val="tx1"/>
                </a:solidFill>
                <a:latin typeface="+mn-lt"/>
                <a:ea typeface="+mn-ea"/>
                <a:cs typeface="+mn-cs"/>
              </a:defRPr>
            </a:lvl5pPr>
            <a:lvl6pPr marL="6096305" algn="l" defTabSz="2438522" rtl="0" eaLnBrk="1" latinLnBrk="0" hangingPunct="1">
              <a:defRPr sz="4800" kern="1200">
                <a:solidFill>
                  <a:schemeClr val="tx1"/>
                </a:solidFill>
                <a:latin typeface="+mn-lt"/>
                <a:ea typeface="+mn-ea"/>
                <a:cs typeface="+mn-cs"/>
              </a:defRPr>
            </a:lvl6pPr>
            <a:lvl7pPr marL="7315566" algn="l" defTabSz="2438522" rtl="0" eaLnBrk="1" latinLnBrk="0" hangingPunct="1">
              <a:defRPr sz="4800" kern="1200">
                <a:solidFill>
                  <a:schemeClr val="tx1"/>
                </a:solidFill>
                <a:latin typeface="+mn-lt"/>
                <a:ea typeface="+mn-ea"/>
                <a:cs typeface="+mn-cs"/>
              </a:defRPr>
            </a:lvl7pPr>
            <a:lvl8pPr marL="8534827" algn="l" defTabSz="2438522" rtl="0" eaLnBrk="1" latinLnBrk="0" hangingPunct="1">
              <a:defRPr sz="4800" kern="1200">
                <a:solidFill>
                  <a:schemeClr val="tx1"/>
                </a:solidFill>
                <a:latin typeface="+mn-lt"/>
                <a:ea typeface="+mn-ea"/>
                <a:cs typeface="+mn-cs"/>
              </a:defRPr>
            </a:lvl8pPr>
            <a:lvl9pPr marL="9754088" algn="l" defTabSz="2438522" rtl="0" eaLnBrk="1" latinLnBrk="0" hangingPunct="1">
              <a:defRPr sz="4800" kern="1200">
                <a:solidFill>
                  <a:schemeClr val="tx1"/>
                </a:solidFill>
                <a:latin typeface="+mn-lt"/>
                <a:ea typeface="+mn-ea"/>
                <a:cs typeface="+mn-cs"/>
              </a:defRPr>
            </a:lvl9pPr>
          </a:lstStyle>
          <a:p>
            <a:pPr algn="r" defTabSz="1219079">
              <a:lnSpc>
                <a:spcPct val="150000"/>
              </a:lnSpc>
              <a:spcBef>
                <a:spcPts val="432"/>
              </a:spcBef>
            </a:pPr>
            <a:fld id="{E8BBD06A-759F-43F0-9FDD-30D8801384DF}" type="slidenum">
              <a:rPr lang="ru-RU" sz="1050" smtClean="0">
                <a:solidFill>
                  <a:schemeClr val="tx2">
                    <a:lumMod val="50000"/>
                    <a:lumOff val="50000"/>
                  </a:schemeClr>
                </a:solidFill>
                <a:latin typeface="Tahoma" charset="0"/>
                <a:ea typeface="Tahoma" charset="0"/>
                <a:cs typeface="Tahoma" charset="0"/>
              </a:rPr>
              <a:pPr algn="r" defTabSz="1219079">
                <a:lnSpc>
                  <a:spcPct val="150000"/>
                </a:lnSpc>
                <a:spcBef>
                  <a:spcPts val="432"/>
                </a:spcBef>
              </a:pPr>
              <a:t>‹#›</a:t>
            </a:fld>
            <a:endParaRPr lang="ru-RU" sz="1600" dirty="0">
              <a:solidFill>
                <a:schemeClr val="tx2">
                  <a:lumMod val="50000"/>
                  <a:lumOff val="50000"/>
                </a:schemeClr>
              </a:solidFill>
              <a:latin typeface="Tahoma" charset="0"/>
              <a:ea typeface="Tahoma" charset="0"/>
              <a:cs typeface="Tahoma" charset="0"/>
            </a:endParaRPr>
          </a:p>
        </p:txBody>
      </p:sp>
      <p:sp>
        <p:nvSpPr>
          <p:cNvPr id="7" name="Заголовок 1">
            <a:extLst>
              <a:ext uri="{FF2B5EF4-FFF2-40B4-BE49-F238E27FC236}">
                <a16:creationId xmlns:a16="http://schemas.microsoft.com/office/drawing/2014/main" id="{C843E039-ABB1-9A49-968B-FD1A35DFD6AE}"/>
              </a:ext>
            </a:extLst>
          </p:cNvPr>
          <p:cNvSpPr>
            <a:spLocks noGrp="1"/>
          </p:cNvSpPr>
          <p:nvPr>
            <p:ph type="title" hasCustomPrompt="1"/>
          </p:nvPr>
        </p:nvSpPr>
        <p:spPr>
          <a:xfrm>
            <a:off x="800856" y="837013"/>
            <a:ext cx="4215165" cy="1331993"/>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8" name="Текст 3">
            <a:extLst>
              <a:ext uri="{FF2B5EF4-FFF2-40B4-BE49-F238E27FC236}">
                <a16:creationId xmlns:a16="http://schemas.microsoft.com/office/drawing/2014/main" id="{60EDDC68-558A-4B49-A85C-E3509462643E}"/>
              </a:ext>
            </a:extLst>
          </p:cNvPr>
          <p:cNvSpPr>
            <a:spLocks noGrp="1"/>
          </p:cNvSpPr>
          <p:nvPr>
            <p:ph type="body" sz="quarter" idx="21" hasCustomPrompt="1"/>
          </p:nvPr>
        </p:nvSpPr>
        <p:spPr>
          <a:xfrm>
            <a:off x="800856" y="2601004"/>
            <a:ext cx="4215165" cy="2951986"/>
          </a:xfrm>
          <a:prstGeom prst="rect">
            <a:avLst/>
          </a:prstGeom>
        </p:spPr>
        <p:txBody>
          <a:bodyPr/>
          <a:lstStyle>
            <a:lvl1pPr algn="l">
              <a:lnSpc>
                <a:spcPct val="120000"/>
              </a:lnSpc>
              <a:spcBef>
                <a:spcPts val="636"/>
              </a:spcBef>
              <a:defRPr lang="en-US" sz="14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10" name="Рисунок 9">
            <a:extLst>
              <a:ext uri="{FF2B5EF4-FFF2-40B4-BE49-F238E27FC236}">
                <a16:creationId xmlns:a16="http://schemas.microsoft.com/office/drawing/2014/main" id="{97E999EE-97AB-D846-B6A1-0CA97C86C962}"/>
              </a:ext>
            </a:extLst>
          </p:cNvPr>
          <p:cNvSpPr>
            <a:spLocks noGrp="1"/>
          </p:cNvSpPr>
          <p:nvPr>
            <p:ph type="pic" sz="quarter" idx="24"/>
          </p:nvPr>
        </p:nvSpPr>
        <p:spPr>
          <a:xfrm>
            <a:off x="7263903" y="0"/>
            <a:ext cx="4928098" cy="3788998"/>
          </a:xfrm>
          <a:custGeom>
            <a:avLst/>
            <a:gdLst>
              <a:gd name="connsiteX0" fmla="*/ 7578873 w 9857479"/>
              <a:gd name="connsiteY0" fmla="*/ 0 h 7578874"/>
              <a:gd name="connsiteX1" fmla="*/ 9857479 w 9857479"/>
              <a:gd name="connsiteY1" fmla="*/ 0 h 7578874"/>
              <a:gd name="connsiteX2" fmla="*/ 9857479 w 9857479"/>
              <a:gd name="connsiteY2" fmla="*/ 4102125 h 7578874"/>
              <a:gd name="connsiteX3" fmla="*/ 6380731 w 9857479"/>
              <a:gd name="connsiteY3" fmla="*/ 7578874 h 7578874"/>
              <a:gd name="connsiteX4" fmla="*/ 0 w 9857479"/>
              <a:gd name="connsiteY4" fmla="*/ 7578874 h 7578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57479" h="7578874">
                <a:moveTo>
                  <a:pt x="7578873" y="0"/>
                </a:moveTo>
                <a:lnTo>
                  <a:pt x="9857479" y="0"/>
                </a:lnTo>
                <a:lnTo>
                  <a:pt x="9857479" y="4102125"/>
                </a:lnTo>
                <a:lnTo>
                  <a:pt x="6380731" y="7578874"/>
                </a:lnTo>
                <a:lnTo>
                  <a:pt x="0" y="7578874"/>
                </a:lnTo>
                <a:close/>
              </a:path>
            </a:pathLst>
          </a:custGeom>
          <a:pattFill prst="lgCheck">
            <a:fgClr>
              <a:schemeClr val="tx2">
                <a:lumMod val="25000"/>
                <a:lumOff val="75000"/>
              </a:schemeClr>
            </a:fgClr>
            <a:bgClr>
              <a:schemeClr val="tx2">
                <a:lumMod val="50000"/>
                <a:lumOff val="50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lvl1pPr>
              <a:defRPr lang="ru-RU" sz="2400" dirty="0"/>
            </a:lvl1pPr>
          </a:lstStyle>
          <a:p>
            <a:pPr marL="0" lvl="0" algn="ctr" defTabSz="1219017"/>
            <a:endParaRPr lang="ru-RU" b="1"/>
          </a:p>
        </p:txBody>
      </p:sp>
      <p:sp>
        <p:nvSpPr>
          <p:cNvPr id="9" name="Freeform 19">
            <a:extLst>
              <a:ext uri="{FF2B5EF4-FFF2-40B4-BE49-F238E27FC236}">
                <a16:creationId xmlns:a16="http://schemas.microsoft.com/office/drawing/2014/main" id="{6641D309-CDBE-7F48-945D-ACC0D681121C}"/>
              </a:ext>
            </a:extLst>
          </p:cNvPr>
          <p:cNvSpPr/>
          <p:nvPr userDrawn="1"/>
        </p:nvSpPr>
        <p:spPr>
          <a:xfrm flipV="1">
            <a:off x="-1" y="-13139"/>
            <a:ext cx="8865705" cy="238426"/>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267330534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09.xml><?xml version="1.0" encoding="utf-8"?>
<p:sldLayout xmlns:a="http://schemas.openxmlformats.org/drawingml/2006/main" xmlns:r="http://schemas.openxmlformats.org/officeDocument/2006/relationships" xmlns:p="http://schemas.openxmlformats.org/presentationml/2006/main" userDrawn="1">
  <p:cSld name="15_Main_1">
    <p:spTree>
      <p:nvGrpSpPr>
        <p:cNvPr id="1" name=""/>
        <p:cNvGrpSpPr/>
        <p:nvPr/>
      </p:nvGrpSpPr>
      <p:grpSpPr>
        <a:xfrm>
          <a:off x="0" y="0"/>
          <a:ext cx="0" cy="0"/>
          <a:chOff x="0" y="0"/>
          <a:chExt cx="0" cy="0"/>
        </a:xfrm>
      </p:grpSpPr>
      <p:sp>
        <p:nvSpPr>
          <p:cNvPr id="8" name="Рисунок 7">
            <a:extLst>
              <a:ext uri="{FF2B5EF4-FFF2-40B4-BE49-F238E27FC236}">
                <a16:creationId xmlns:a16="http://schemas.microsoft.com/office/drawing/2014/main" id="{74A74DC6-A765-364F-8B46-30975FEC8298}"/>
              </a:ext>
            </a:extLst>
          </p:cNvPr>
          <p:cNvSpPr>
            <a:spLocks noGrp="1"/>
          </p:cNvSpPr>
          <p:nvPr>
            <p:ph type="pic" sz="quarter" idx="24"/>
          </p:nvPr>
        </p:nvSpPr>
        <p:spPr>
          <a:xfrm>
            <a:off x="3743929" y="-7069"/>
            <a:ext cx="8448072" cy="6844165"/>
          </a:xfrm>
          <a:custGeom>
            <a:avLst/>
            <a:gdLst>
              <a:gd name="connsiteX0" fmla="*/ 16898345 w 16898345"/>
              <a:gd name="connsiteY0" fmla="*/ 11178277 h 13689914"/>
              <a:gd name="connsiteX1" fmla="*/ 16898345 w 16898345"/>
              <a:gd name="connsiteY1" fmla="*/ 13689912 h 13689914"/>
              <a:gd name="connsiteX2" fmla="*/ 14386709 w 16898345"/>
              <a:gd name="connsiteY2" fmla="*/ 13689914 h 13689914"/>
              <a:gd name="connsiteX3" fmla="*/ 16898345 w 16898345"/>
              <a:gd name="connsiteY3" fmla="*/ 3975128 h 13689914"/>
              <a:gd name="connsiteX4" fmla="*/ 16898345 w 16898345"/>
              <a:gd name="connsiteY4" fmla="*/ 10321053 h 13689914"/>
              <a:gd name="connsiteX5" fmla="*/ 13529481 w 16898345"/>
              <a:gd name="connsiteY5" fmla="*/ 13689914 h 13689914"/>
              <a:gd name="connsiteX6" fmla="*/ 7183555 w 16898345"/>
              <a:gd name="connsiteY6" fmla="*/ 13689914 h 13689914"/>
              <a:gd name="connsiteX7" fmla="*/ 13689917 w 16898345"/>
              <a:gd name="connsiteY7" fmla="*/ 0 h 13689914"/>
              <a:gd name="connsiteX8" fmla="*/ 16898345 w 16898345"/>
              <a:gd name="connsiteY8" fmla="*/ 0 h 13689914"/>
              <a:gd name="connsiteX9" fmla="*/ 16898345 w 16898345"/>
              <a:gd name="connsiteY9" fmla="*/ 3137496 h 13689914"/>
              <a:gd name="connsiteX10" fmla="*/ 6345925 w 16898345"/>
              <a:gd name="connsiteY10" fmla="*/ 13689912 h 13689914"/>
              <a:gd name="connsiteX11" fmla="*/ 0 w 16898345"/>
              <a:gd name="connsiteY11" fmla="*/ 13689914 h 1368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898345" h="13689914">
                <a:moveTo>
                  <a:pt x="16898345" y="11178277"/>
                </a:moveTo>
                <a:lnTo>
                  <a:pt x="16898345" y="13689912"/>
                </a:lnTo>
                <a:lnTo>
                  <a:pt x="14386709" y="13689914"/>
                </a:lnTo>
                <a:close/>
                <a:moveTo>
                  <a:pt x="16898345" y="3975128"/>
                </a:moveTo>
                <a:lnTo>
                  <a:pt x="16898345" y="10321053"/>
                </a:lnTo>
                <a:lnTo>
                  <a:pt x="13529481" y="13689914"/>
                </a:lnTo>
                <a:lnTo>
                  <a:pt x="7183555" y="13689914"/>
                </a:lnTo>
                <a:close/>
                <a:moveTo>
                  <a:pt x="13689917" y="0"/>
                </a:moveTo>
                <a:lnTo>
                  <a:pt x="16898345" y="0"/>
                </a:lnTo>
                <a:lnTo>
                  <a:pt x="16898345" y="3137496"/>
                </a:lnTo>
                <a:lnTo>
                  <a:pt x="6345925" y="13689912"/>
                </a:lnTo>
                <a:lnTo>
                  <a:pt x="0" y="13689914"/>
                </a:lnTo>
                <a:close/>
              </a:path>
            </a:pathLst>
          </a:custGeom>
          <a:pattFill prst="lgCheck">
            <a:fgClr>
              <a:schemeClr val="tx2">
                <a:lumMod val="25000"/>
                <a:lumOff val="75000"/>
              </a:schemeClr>
            </a:fgClr>
            <a:bgClr>
              <a:schemeClr val="tx2">
                <a:lumMod val="50000"/>
                <a:lumOff val="50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lvl1pPr>
              <a:defRPr lang="ru-RU" sz="2400" dirty="0"/>
            </a:lvl1pPr>
          </a:lstStyle>
          <a:p>
            <a:pPr marL="0" lvl="0" algn="ctr" defTabSz="1219017"/>
            <a:endParaRPr lang="ru-RU" b="1"/>
          </a:p>
        </p:txBody>
      </p:sp>
      <p:sp>
        <p:nvSpPr>
          <p:cNvPr id="23" name="Номер слайда 1">
            <a:extLst>
              <a:ext uri="{FF2B5EF4-FFF2-40B4-BE49-F238E27FC236}">
                <a16:creationId xmlns:a16="http://schemas.microsoft.com/office/drawing/2014/main" id="{EA971205-FDF0-2545-B579-DE0E918B1F9E}"/>
              </a:ext>
            </a:extLst>
          </p:cNvPr>
          <p:cNvSpPr txBox="1">
            <a:spLocks/>
          </p:cNvSpPr>
          <p:nvPr userDrawn="1"/>
        </p:nvSpPr>
        <p:spPr>
          <a:xfrm>
            <a:off x="10955907" y="6325901"/>
            <a:ext cx="1246071" cy="409215"/>
          </a:xfrm>
          <a:prstGeom prst="rect">
            <a:avLst/>
          </a:prstGeom>
        </p:spPr>
        <p:txBody>
          <a:bodyPr rIns="215972" anchor="ctr"/>
          <a:lstStyle>
            <a:defPPr>
              <a:defRPr lang="ru-RU"/>
            </a:defPPr>
            <a:lvl1pPr marL="0" algn="l" defTabSz="2438522" rtl="0" eaLnBrk="1" latinLnBrk="0" hangingPunct="1">
              <a:defRPr sz="4800" kern="1200">
                <a:solidFill>
                  <a:schemeClr val="tx1"/>
                </a:solidFill>
                <a:latin typeface="+mn-lt"/>
                <a:ea typeface="+mn-ea"/>
                <a:cs typeface="+mn-cs"/>
              </a:defRPr>
            </a:lvl1pPr>
            <a:lvl2pPr marL="1219261" algn="l" defTabSz="2438522" rtl="0" eaLnBrk="1" latinLnBrk="0" hangingPunct="1">
              <a:defRPr sz="4800" kern="1200">
                <a:solidFill>
                  <a:schemeClr val="tx1"/>
                </a:solidFill>
                <a:latin typeface="+mn-lt"/>
                <a:ea typeface="+mn-ea"/>
                <a:cs typeface="+mn-cs"/>
              </a:defRPr>
            </a:lvl2pPr>
            <a:lvl3pPr marL="2438522" algn="l" defTabSz="2438522" rtl="0" eaLnBrk="1" latinLnBrk="0" hangingPunct="1">
              <a:defRPr sz="4800" kern="1200">
                <a:solidFill>
                  <a:schemeClr val="tx1"/>
                </a:solidFill>
                <a:latin typeface="+mn-lt"/>
                <a:ea typeface="+mn-ea"/>
                <a:cs typeface="+mn-cs"/>
              </a:defRPr>
            </a:lvl3pPr>
            <a:lvl4pPr marL="3657783" algn="l" defTabSz="2438522" rtl="0" eaLnBrk="1" latinLnBrk="0" hangingPunct="1">
              <a:defRPr sz="4800" kern="1200">
                <a:solidFill>
                  <a:schemeClr val="tx1"/>
                </a:solidFill>
                <a:latin typeface="+mn-lt"/>
                <a:ea typeface="+mn-ea"/>
                <a:cs typeface="+mn-cs"/>
              </a:defRPr>
            </a:lvl4pPr>
            <a:lvl5pPr marL="4877044" algn="l" defTabSz="2438522" rtl="0" eaLnBrk="1" latinLnBrk="0" hangingPunct="1">
              <a:defRPr sz="4800" kern="1200">
                <a:solidFill>
                  <a:schemeClr val="tx1"/>
                </a:solidFill>
                <a:latin typeface="+mn-lt"/>
                <a:ea typeface="+mn-ea"/>
                <a:cs typeface="+mn-cs"/>
              </a:defRPr>
            </a:lvl5pPr>
            <a:lvl6pPr marL="6096305" algn="l" defTabSz="2438522" rtl="0" eaLnBrk="1" latinLnBrk="0" hangingPunct="1">
              <a:defRPr sz="4800" kern="1200">
                <a:solidFill>
                  <a:schemeClr val="tx1"/>
                </a:solidFill>
                <a:latin typeface="+mn-lt"/>
                <a:ea typeface="+mn-ea"/>
                <a:cs typeface="+mn-cs"/>
              </a:defRPr>
            </a:lvl6pPr>
            <a:lvl7pPr marL="7315566" algn="l" defTabSz="2438522" rtl="0" eaLnBrk="1" latinLnBrk="0" hangingPunct="1">
              <a:defRPr sz="4800" kern="1200">
                <a:solidFill>
                  <a:schemeClr val="tx1"/>
                </a:solidFill>
                <a:latin typeface="+mn-lt"/>
                <a:ea typeface="+mn-ea"/>
                <a:cs typeface="+mn-cs"/>
              </a:defRPr>
            </a:lvl7pPr>
            <a:lvl8pPr marL="8534827" algn="l" defTabSz="2438522" rtl="0" eaLnBrk="1" latinLnBrk="0" hangingPunct="1">
              <a:defRPr sz="4800" kern="1200">
                <a:solidFill>
                  <a:schemeClr val="tx1"/>
                </a:solidFill>
                <a:latin typeface="+mn-lt"/>
                <a:ea typeface="+mn-ea"/>
                <a:cs typeface="+mn-cs"/>
              </a:defRPr>
            </a:lvl8pPr>
            <a:lvl9pPr marL="9754088" algn="l" defTabSz="2438522" rtl="0" eaLnBrk="1" latinLnBrk="0" hangingPunct="1">
              <a:defRPr sz="4800" kern="1200">
                <a:solidFill>
                  <a:schemeClr val="tx1"/>
                </a:solidFill>
                <a:latin typeface="+mn-lt"/>
                <a:ea typeface="+mn-ea"/>
                <a:cs typeface="+mn-cs"/>
              </a:defRPr>
            </a:lvl9pPr>
          </a:lstStyle>
          <a:p>
            <a:pPr algn="r" defTabSz="1219079">
              <a:lnSpc>
                <a:spcPct val="150000"/>
              </a:lnSpc>
              <a:spcBef>
                <a:spcPts val="432"/>
              </a:spcBef>
            </a:pPr>
            <a:fld id="{E8BBD06A-759F-43F0-9FDD-30D8801384DF}" type="slidenum">
              <a:rPr lang="ru-RU" sz="1600" smtClean="0">
                <a:solidFill>
                  <a:schemeClr val="tx2">
                    <a:lumMod val="50000"/>
                    <a:lumOff val="50000"/>
                  </a:schemeClr>
                </a:solidFill>
                <a:latin typeface="Tahoma" charset="0"/>
                <a:ea typeface="Tahoma" charset="0"/>
                <a:cs typeface="Tahoma" charset="0"/>
              </a:rPr>
              <a:pPr algn="r" defTabSz="1219079">
                <a:lnSpc>
                  <a:spcPct val="150000"/>
                </a:lnSpc>
                <a:spcBef>
                  <a:spcPts val="432"/>
                </a:spcBef>
              </a:pPr>
              <a:t>‹#›</a:t>
            </a:fld>
            <a:endParaRPr lang="ru-RU" sz="1600">
              <a:solidFill>
                <a:schemeClr val="tx2">
                  <a:lumMod val="50000"/>
                  <a:lumOff val="50000"/>
                </a:schemeClr>
              </a:solidFill>
              <a:latin typeface="Tahoma" charset="0"/>
              <a:ea typeface="Tahoma" charset="0"/>
              <a:cs typeface="Tahoma" charset="0"/>
            </a:endParaRPr>
          </a:p>
        </p:txBody>
      </p:sp>
      <p:sp>
        <p:nvSpPr>
          <p:cNvPr id="9" name="Заголовок 1">
            <a:extLst>
              <a:ext uri="{FF2B5EF4-FFF2-40B4-BE49-F238E27FC236}">
                <a16:creationId xmlns:a16="http://schemas.microsoft.com/office/drawing/2014/main" id="{5D5350CD-B323-6742-B160-EE6007E5164F}"/>
              </a:ext>
            </a:extLst>
          </p:cNvPr>
          <p:cNvSpPr>
            <a:spLocks noGrp="1"/>
          </p:cNvSpPr>
          <p:nvPr>
            <p:ph type="title" hasCustomPrompt="1"/>
          </p:nvPr>
        </p:nvSpPr>
        <p:spPr>
          <a:xfrm>
            <a:off x="800856" y="837013"/>
            <a:ext cx="4215165" cy="1331993"/>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0" name="Текст 3">
            <a:extLst>
              <a:ext uri="{FF2B5EF4-FFF2-40B4-BE49-F238E27FC236}">
                <a16:creationId xmlns:a16="http://schemas.microsoft.com/office/drawing/2014/main" id="{2E75806A-48BE-6945-9F24-2E8A54BC450D}"/>
              </a:ext>
            </a:extLst>
          </p:cNvPr>
          <p:cNvSpPr>
            <a:spLocks noGrp="1"/>
          </p:cNvSpPr>
          <p:nvPr>
            <p:ph type="body" sz="quarter" idx="21" hasCustomPrompt="1"/>
          </p:nvPr>
        </p:nvSpPr>
        <p:spPr>
          <a:xfrm>
            <a:off x="800856" y="2601004"/>
            <a:ext cx="4215165" cy="2951986"/>
          </a:xfrm>
          <a:prstGeom prst="rect">
            <a:avLst/>
          </a:prstGeom>
        </p:spPr>
        <p:txBody>
          <a:bodyPr/>
          <a:lstStyle>
            <a:lvl1pPr algn="l">
              <a:lnSpc>
                <a:spcPct val="120000"/>
              </a:lnSpc>
              <a:spcBef>
                <a:spcPts val="636"/>
              </a:spcBef>
              <a:defRPr lang="en-US" sz="14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7" name="Freeform 19">
            <a:extLst>
              <a:ext uri="{FF2B5EF4-FFF2-40B4-BE49-F238E27FC236}">
                <a16:creationId xmlns:a16="http://schemas.microsoft.com/office/drawing/2014/main" id="{90774AE1-F276-CD4C-A31C-371DEE1EB55B}"/>
              </a:ext>
            </a:extLst>
          </p:cNvPr>
          <p:cNvSpPr/>
          <p:nvPr userDrawn="1"/>
        </p:nvSpPr>
        <p:spPr>
          <a:xfrm flipV="1">
            <a:off x="-1" y="-13139"/>
            <a:ext cx="8865705" cy="238426"/>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23494250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125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110.xml><?xml version="1.0" encoding="utf-8"?>
<p:sldLayout xmlns:a="http://schemas.openxmlformats.org/drawingml/2006/main" xmlns:r="http://schemas.openxmlformats.org/officeDocument/2006/relationships" xmlns:p="http://schemas.openxmlformats.org/presentationml/2006/main" userDrawn="1">
  <p:cSld name="396_Пользовательский макет">
    <p:spTree>
      <p:nvGrpSpPr>
        <p:cNvPr id="1" name=""/>
        <p:cNvGrpSpPr/>
        <p:nvPr/>
      </p:nvGrpSpPr>
      <p:grpSpPr>
        <a:xfrm>
          <a:off x="0" y="0"/>
          <a:ext cx="0" cy="0"/>
          <a:chOff x="0" y="0"/>
          <a:chExt cx="0" cy="0"/>
        </a:xfrm>
      </p:grpSpPr>
      <p:sp>
        <p:nvSpPr>
          <p:cNvPr id="6" name="Заголовок 1">
            <a:extLst>
              <a:ext uri="{FF2B5EF4-FFF2-40B4-BE49-F238E27FC236}">
                <a16:creationId xmlns:a16="http://schemas.microsoft.com/office/drawing/2014/main" id="{624DE589-2CCA-1348-8D92-38DEB837F7F2}"/>
              </a:ext>
            </a:extLst>
          </p:cNvPr>
          <p:cNvSpPr>
            <a:spLocks noGrp="1"/>
          </p:cNvSpPr>
          <p:nvPr>
            <p:ph type="title" hasCustomPrompt="1"/>
          </p:nvPr>
        </p:nvSpPr>
        <p:spPr>
          <a:xfrm>
            <a:off x="800856" y="4544995"/>
            <a:ext cx="4359101" cy="1583993"/>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7" name="Текст 3">
            <a:extLst>
              <a:ext uri="{FF2B5EF4-FFF2-40B4-BE49-F238E27FC236}">
                <a16:creationId xmlns:a16="http://schemas.microsoft.com/office/drawing/2014/main" id="{AB360E5B-B6B6-E84D-B4D5-6CC2A2804A40}"/>
              </a:ext>
            </a:extLst>
          </p:cNvPr>
          <p:cNvSpPr>
            <a:spLocks noGrp="1"/>
          </p:cNvSpPr>
          <p:nvPr>
            <p:ph type="body" sz="quarter" idx="14" hasCustomPrompt="1"/>
          </p:nvPr>
        </p:nvSpPr>
        <p:spPr>
          <a:xfrm>
            <a:off x="5916003" y="4544995"/>
            <a:ext cx="5507895" cy="1583993"/>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5" name="Freeform 3436">
            <a:extLst>
              <a:ext uri="{FF2B5EF4-FFF2-40B4-BE49-F238E27FC236}">
                <a16:creationId xmlns:a16="http://schemas.microsoft.com/office/drawing/2014/main" id="{DF5EDBE4-F096-3D4E-8F53-A2A1E88C6378}"/>
              </a:ext>
            </a:extLst>
          </p:cNvPr>
          <p:cNvSpPr>
            <a:spLocks noGrp="1" noEditPoints="1"/>
          </p:cNvSpPr>
          <p:nvPr>
            <p:ph type="pic" sz="quarter" idx="21"/>
          </p:nvPr>
        </p:nvSpPr>
        <p:spPr bwMode="auto">
          <a:xfrm>
            <a:off x="190114" y="531014"/>
            <a:ext cx="11811771" cy="3563983"/>
          </a:xfrm>
          <a:custGeom>
            <a:avLst/>
            <a:gdLst>
              <a:gd name="T0" fmla="*/ 1346 w 1463"/>
              <a:gd name="T1" fmla="*/ 193 h 481"/>
              <a:gd name="T2" fmla="*/ 1304 w 1463"/>
              <a:gd name="T3" fmla="*/ 148 h 481"/>
              <a:gd name="T4" fmla="*/ 1284 w 1463"/>
              <a:gd name="T5" fmla="*/ 82 h 481"/>
              <a:gd name="T6" fmla="*/ 1045 w 1463"/>
              <a:gd name="T7" fmla="*/ 21 h 481"/>
              <a:gd name="T8" fmla="*/ 914 w 1463"/>
              <a:gd name="T9" fmla="*/ 7 h 481"/>
              <a:gd name="T10" fmla="*/ 901 w 1463"/>
              <a:gd name="T11" fmla="*/ 7 h 481"/>
              <a:gd name="T12" fmla="*/ 859 w 1463"/>
              <a:gd name="T13" fmla="*/ 12 h 481"/>
              <a:gd name="T14" fmla="*/ 753 w 1463"/>
              <a:gd name="T15" fmla="*/ 0 h 481"/>
              <a:gd name="T16" fmla="*/ 462 w 1463"/>
              <a:gd name="T17" fmla="*/ 20 h 481"/>
              <a:gd name="T18" fmla="*/ 295 w 1463"/>
              <a:gd name="T19" fmla="*/ 62 h 481"/>
              <a:gd name="T20" fmla="*/ 283 w 1463"/>
              <a:gd name="T21" fmla="*/ 131 h 481"/>
              <a:gd name="T22" fmla="*/ 221 w 1463"/>
              <a:gd name="T23" fmla="*/ 156 h 481"/>
              <a:gd name="T24" fmla="*/ 65 w 1463"/>
              <a:gd name="T25" fmla="*/ 219 h 481"/>
              <a:gd name="T26" fmla="*/ 3 w 1463"/>
              <a:gd name="T27" fmla="*/ 305 h 481"/>
              <a:gd name="T28" fmla="*/ 60 w 1463"/>
              <a:gd name="T29" fmla="*/ 333 h 481"/>
              <a:gd name="T30" fmla="*/ 87 w 1463"/>
              <a:gd name="T31" fmla="*/ 364 h 481"/>
              <a:gd name="T32" fmla="*/ 193 w 1463"/>
              <a:gd name="T33" fmla="*/ 352 h 481"/>
              <a:gd name="T34" fmla="*/ 72 w 1463"/>
              <a:gd name="T35" fmla="*/ 441 h 481"/>
              <a:gd name="T36" fmla="*/ 103 w 1463"/>
              <a:gd name="T37" fmla="*/ 468 h 481"/>
              <a:gd name="T38" fmla="*/ 241 w 1463"/>
              <a:gd name="T39" fmla="*/ 475 h 481"/>
              <a:gd name="T40" fmla="*/ 240 w 1463"/>
              <a:gd name="T41" fmla="*/ 469 h 481"/>
              <a:gd name="T42" fmla="*/ 300 w 1463"/>
              <a:gd name="T43" fmla="*/ 448 h 481"/>
              <a:gd name="T44" fmla="*/ 394 w 1463"/>
              <a:gd name="T45" fmla="*/ 434 h 481"/>
              <a:gd name="T46" fmla="*/ 441 w 1463"/>
              <a:gd name="T47" fmla="*/ 424 h 481"/>
              <a:gd name="T48" fmla="*/ 476 w 1463"/>
              <a:gd name="T49" fmla="*/ 419 h 481"/>
              <a:gd name="T50" fmla="*/ 535 w 1463"/>
              <a:gd name="T51" fmla="*/ 414 h 481"/>
              <a:gd name="T52" fmla="*/ 639 w 1463"/>
              <a:gd name="T53" fmla="*/ 392 h 481"/>
              <a:gd name="T54" fmla="*/ 736 w 1463"/>
              <a:gd name="T55" fmla="*/ 398 h 481"/>
              <a:gd name="T56" fmla="*/ 647 w 1463"/>
              <a:gd name="T57" fmla="*/ 411 h 481"/>
              <a:gd name="T58" fmla="*/ 1004 w 1463"/>
              <a:gd name="T59" fmla="*/ 407 h 481"/>
              <a:gd name="T60" fmla="*/ 1081 w 1463"/>
              <a:gd name="T61" fmla="*/ 406 h 481"/>
              <a:gd name="T62" fmla="*/ 1255 w 1463"/>
              <a:gd name="T63" fmla="*/ 422 h 481"/>
              <a:gd name="T64" fmla="*/ 1345 w 1463"/>
              <a:gd name="T65" fmla="*/ 418 h 481"/>
              <a:gd name="T66" fmla="*/ 1257 w 1463"/>
              <a:gd name="T67" fmla="*/ 360 h 481"/>
              <a:gd name="T68" fmla="*/ 1047 w 1463"/>
              <a:gd name="T69" fmla="*/ 325 h 481"/>
              <a:gd name="T70" fmla="*/ 815 w 1463"/>
              <a:gd name="T71" fmla="*/ 314 h 481"/>
              <a:gd name="T72" fmla="*/ 601 w 1463"/>
              <a:gd name="T73" fmla="*/ 332 h 481"/>
              <a:gd name="T74" fmla="*/ 455 w 1463"/>
              <a:gd name="T75" fmla="*/ 351 h 481"/>
              <a:gd name="T76" fmla="*/ 264 w 1463"/>
              <a:gd name="T77" fmla="*/ 384 h 481"/>
              <a:gd name="T78" fmla="*/ 272 w 1463"/>
              <a:gd name="T79" fmla="*/ 352 h 481"/>
              <a:gd name="T80" fmla="*/ 365 w 1463"/>
              <a:gd name="T81" fmla="*/ 327 h 481"/>
              <a:gd name="T82" fmla="*/ 456 w 1463"/>
              <a:gd name="T83" fmla="*/ 306 h 481"/>
              <a:gd name="T84" fmla="*/ 522 w 1463"/>
              <a:gd name="T85" fmla="*/ 305 h 481"/>
              <a:gd name="T86" fmla="*/ 593 w 1463"/>
              <a:gd name="T87" fmla="*/ 289 h 481"/>
              <a:gd name="T88" fmla="*/ 659 w 1463"/>
              <a:gd name="T89" fmla="*/ 290 h 481"/>
              <a:gd name="T90" fmla="*/ 732 w 1463"/>
              <a:gd name="T91" fmla="*/ 284 h 481"/>
              <a:gd name="T92" fmla="*/ 748 w 1463"/>
              <a:gd name="T93" fmla="*/ 289 h 481"/>
              <a:gd name="T94" fmla="*/ 785 w 1463"/>
              <a:gd name="T95" fmla="*/ 291 h 481"/>
              <a:gd name="T96" fmla="*/ 828 w 1463"/>
              <a:gd name="T97" fmla="*/ 285 h 481"/>
              <a:gd name="T98" fmla="*/ 864 w 1463"/>
              <a:gd name="T99" fmla="*/ 293 h 481"/>
              <a:gd name="T100" fmla="*/ 954 w 1463"/>
              <a:gd name="T101" fmla="*/ 301 h 481"/>
              <a:gd name="T102" fmla="*/ 1069 w 1463"/>
              <a:gd name="T103" fmla="*/ 291 h 481"/>
              <a:gd name="T104" fmla="*/ 1196 w 1463"/>
              <a:gd name="T105" fmla="*/ 299 h 481"/>
              <a:gd name="T106" fmla="*/ 1303 w 1463"/>
              <a:gd name="T107" fmla="*/ 305 h 481"/>
              <a:gd name="T108" fmla="*/ 1448 w 1463"/>
              <a:gd name="T109" fmla="*/ 300 h 481"/>
              <a:gd name="T110" fmla="*/ 1458 w 1463"/>
              <a:gd name="T111" fmla="*/ 259 h 481"/>
              <a:gd name="T112" fmla="*/ 404 w 1463"/>
              <a:gd name="T113" fmla="*/ 279 h 481"/>
              <a:gd name="T114" fmla="*/ 372 w 1463"/>
              <a:gd name="T115" fmla="*/ 276 h 481"/>
              <a:gd name="T116" fmla="*/ 433 w 1463"/>
              <a:gd name="T117" fmla="*/ 273 h 481"/>
              <a:gd name="T118" fmla="*/ 798 w 1463"/>
              <a:gd name="T119" fmla="*/ 28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63" h="481">
                <a:moveTo>
                  <a:pt x="1458" y="259"/>
                </a:moveTo>
                <a:lnTo>
                  <a:pt x="1449" y="251"/>
                </a:lnTo>
                <a:lnTo>
                  <a:pt x="1440" y="243"/>
                </a:lnTo>
                <a:lnTo>
                  <a:pt x="1430" y="234"/>
                </a:lnTo>
                <a:lnTo>
                  <a:pt x="1421" y="227"/>
                </a:lnTo>
                <a:lnTo>
                  <a:pt x="1410" y="219"/>
                </a:lnTo>
                <a:lnTo>
                  <a:pt x="1397" y="214"/>
                </a:lnTo>
                <a:lnTo>
                  <a:pt x="1385" y="208"/>
                </a:lnTo>
                <a:lnTo>
                  <a:pt x="1372" y="202"/>
                </a:lnTo>
                <a:lnTo>
                  <a:pt x="1360" y="198"/>
                </a:lnTo>
                <a:lnTo>
                  <a:pt x="1346" y="193"/>
                </a:lnTo>
                <a:lnTo>
                  <a:pt x="1334" y="189"/>
                </a:lnTo>
                <a:lnTo>
                  <a:pt x="1321" y="184"/>
                </a:lnTo>
                <a:lnTo>
                  <a:pt x="1309" y="181"/>
                </a:lnTo>
                <a:lnTo>
                  <a:pt x="1295" y="177"/>
                </a:lnTo>
                <a:lnTo>
                  <a:pt x="1283" y="173"/>
                </a:lnTo>
                <a:lnTo>
                  <a:pt x="1271" y="167"/>
                </a:lnTo>
                <a:lnTo>
                  <a:pt x="1281" y="160"/>
                </a:lnTo>
                <a:lnTo>
                  <a:pt x="1292" y="154"/>
                </a:lnTo>
                <a:lnTo>
                  <a:pt x="1296" y="152"/>
                </a:lnTo>
                <a:lnTo>
                  <a:pt x="1300" y="151"/>
                </a:lnTo>
                <a:lnTo>
                  <a:pt x="1304" y="148"/>
                </a:lnTo>
                <a:lnTo>
                  <a:pt x="1306" y="144"/>
                </a:lnTo>
                <a:lnTo>
                  <a:pt x="1309" y="141"/>
                </a:lnTo>
                <a:lnTo>
                  <a:pt x="1311" y="136"/>
                </a:lnTo>
                <a:lnTo>
                  <a:pt x="1312" y="132"/>
                </a:lnTo>
                <a:lnTo>
                  <a:pt x="1312" y="127"/>
                </a:lnTo>
                <a:lnTo>
                  <a:pt x="1312" y="118"/>
                </a:lnTo>
                <a:lnTo>
                  <a:pt x="1310" y="109"/>
                </a:lnTo>
                <a:lnTo>
                  <a:pt x="1305" y="100"/>
                </a:lnTo>
                <a:lnTo>
                  <a:pt x="1300" y="93"/>
                </a:lnTo>
                <a:lnTo>
                  <a:pt x="1293" y="86"/>
                </a:lnTo>
                <a:lnTo>
                  <a:pt x="1284" y="82"/>
                </a:lnTo>
                <a:lnTo>
                  <a:pt x="1272" y="76"/>
                </a:lnTo>
                <a:lnTo>
                  <a:pt x="1260" y="71"/>
                </a:lnTo>
                <a:lnTo>
                  <a:pt x="1246" y="67"/>
                </a:lnTo>
                <a:lnTo>
                  <a:pt x="1234" y="62"/>
                </a:lnTo>
                <a:lnTo>
                  <a:pt x="1207" y="54"/>
                </a:lnTo>
                <a:lnTo>
                  <a:pt x="1181" y="48"/>
                </a:lnTo>
                <a:lnTo>
                  <a:pt x="1155" y="42"/>
                </a:lnTo>
                <a:lnTo>
                  <a:pt x="1129" y="36"/>
                </a:lnTo>
                <a:lnTo>
                  <a:pt x="1100" y="30"/>
                </a:lnTo>
                <a:lnTo>
                  <a:pt x="1073" y="26"/>
                </a:lnTo>
                <a:lnTo>
                  <a:pt x="1045" y="21"/>
                </a:lnTo>
                <a:lnTo>
                  <a:pt x="1016" y="17"/>
                </a:lnTo>
                <a:lnTo>
                  <a:pt x="1001" y="16"/>
                </a:lnTo>
                <a:lnTo>
                  <a:pt x="987" y="13"/>
                </a:lnTo>
                <a:lnTo>
                  <a:pt x="973" y="12"/>
                </a:lnTo>
                <a:lnTo>
                  <a:pt x="958" y="11"/>
                </a:lnTo>
                <a:lnTo>
                  <a:pt x="944" y="10"/>
                </a:lnTo>
                <a:lnTo>
                  <a:pt x="932" y="9"/>
                </a:lnTo>
                <a:lnTo>
                  <a:pt x="919" y="5"/>
                </a:lnTo>
                <a:lnTo>
                  <a:pt x="907" y="1"/>
                </a:lnTo>
                <a:lnTo>
                  <a:pt x="910" y="3"/>
                </a:lnTo>
                <a:lnTo>
                  <a:pt x="914" y="7"/>
                </a:lnTo>
                <a:lnTo>
                  <a:pt x="915" y="8"/>
                </a:lnTo>
                <a:lnTo>
                  <a:pt x="915" y="10"/>
                </a:lnTo>
                <a:lnTo>
                  <a:pt x="915" y="11"/>
                </a:lnTo>
                <a:lnTo>
                  <a:pt x="914" y="12"/>
                </a:lnTo>
                <a:lnTo>
                  <a:pt x="910" y="13"/>
                </a:lnTo>
                <a:lnTo>
                  <a:pt x="907" y="13"/>
                </a:lnTo>
                <a:lnTo>
                  <a:pt x="905" y="13"/>
                </a:lnTo>
                <a:lnTo>
                  <a:pt x="904" y="12"/>
                </a:lnTo>
                <a:lnTo>
                  <a:pt x="902" y="10"/>
                </a:lnTo>
                <a:lnTo>
                  <a:pt x="902" y="9"/>
                </a:lnTo>
                <a:lnTo>
                  <a:pt x="901" y="7"/>
                </a:lnTo>
                <a:lnTo>
                  <a:pt x="899" y="5"/>
                </a:lnTo>
                <a:lnTo>
                  <a:pt x="892" y="4"/>
                </a:lnTo>
                <a:lnTo>
                  <a:pt x="885" y="4"/>
                </a:lnTo>
                <a:lnTo>
                  <a:pt x="882" y="4"/>
                </a:lnTo>
                <a:lnTo>
                  <a:pt x="878" y="4"/>
                </a:lnTo>
                <a:lnTo>
                  <a:pt x="875" y="5"/>
                </a:lnTo>
                <a:lnTo>
                  <a:pt x="872" y="7"/>
                </a:lnTo>
                <a:lnTo>
                  <a:pt x="869" y="9"/>
                </a:lnTo>
                <a:lnTo>
                  <a:pt x="866" y="11"/>
                </a:lnTo>
                <a:lnTo>
                  <a:pt x="864" y="12"/>
                </a:lnTo>
                <a:lnTo>
                  <a:pt x="859" y="12"/>
                </a:lnTo>
                <a:lnTo>
                  <a:pt x="855" y="11"/>
                </a:lnTo>
                <a:lnTo>
                  <a:pt x="850" y="9"/>
                </a:lnTo>
                <a:lnTo>
                  <a:pt x="847" y="5"/>
                </a:lnTo>
                <a:lnTo>
                  <a:pt x="842" y="2"/>
                </a:lnTo>
                <a:lnTo>
                  <a:pt x="835" y="1"/>
                </a:lnTo>
                <a:lnTo>
                  <a:pt x="828" y="0"/>
                </a:lnTo>
                <a:lnTo>
                  <a:pt x="820" y="1"/>
                </a:lnTo>
                <a:lnTo>
                  <a:pt x="814" y="1"/>
                </a:lnTo>
                <a:lnTo>
                  <a:pt x="793" y="0"/>
                </a:lnTo>
                <a:lnTo>
                  <a:pt x="774" y="0"/>
                </a:lnTo>
                <a:lnTo>
                  <a:pt x="753" y="0"/>
                </a:lnTo>
                <a:lnTo>
                  <a:pt x="734" y="0"/>
                </a:lnTo>
                <a:lnTo>
                  <a:pt x="694" y="0"/>
                </a:lnTo>
                <a:lnTo>
                  <a:pt x="655" y="1"/>
                </a:lnTo>
                <a:lnTo>
                  <a:pt x="616" y="2"/>
                </a:lnTo>
                <a:lnTo>
                  <a:pt x="577" y="5"/>
                </a:lnTo>
                <a:lnTo>
                  <a:pt x="558" y="8"/>
                </a:lnTo>
                <a:lnTo>
                  <a:pt x="539" y="10"/>
                </a:lnTo>
                <a:lnTo>
                  <a:pt x="520" y="12"/>
                </a:lnTo>
                <a:lnTo>
                  <a:pt x="501" y="15"/>
                </a:lnTo>
                <a:lnTo>
                  <a:pt x="481" y="17"/>
                </a:lnTo>
                <a:lnTo>
                  <a:pt x="462" y="20"/>
                </a:lnTo>
                <a:lnTo>
                  <a:pt x="443" y="23"/>
                </a:lnTo>
                <a:lnTo>
                  <a:pt x="423" y="26"/>
                </a:lnTo>
                <a:lnTo>
                  <a:pt x="404" y="30"/>
                </a:lnTo>
                <a:lnTo>
                  <a:pt x="385" y="35"/>
                </a:lnTo>
                <a:lnTo>
                  <a:pt x="365" y="38"/>
                </a:lnTo>
                <a:lnTo>
                  <a:pt x="346" y="43"/>
                </a:lnTo>
                <a:lnTo>
                  <a:pt x="331" y="48"/>
                </a:lnTo>
                <a:lnTo>
                  <a:pt x="315" y="52"/>
                </a:lnTo>
                <a:lnTo>
                  <a:pt x="308" y="54"/>
                </a:lnTo>
                <a:lnTo>
                  <a:pt x="301" y="58"/>
                </a:lnTo>
                <a:lnTo>
                  <a:pt x="295" y="62"/>
                </a:lnTo>
                <a:lnTo>
                  <a:pt x="288" y="67"/>
                </a:lnTo>
                <a:lnTo>
                  <a:pt x="278" y="78"/>
                </a:lnTo>
                <a:lnTo>
                  <a:pt x="268" y="91"/>
                </a:lnTo>
                <a:lnTo>
                  <a:pt x="265" y="98"/>
                </a:lnTo>
                <a:lnTo>
                  <a:pt x="263" y="103"/>
                </a:lnTo>
                <a:lnTo>
                  <a:pt x="262" y="107"/>
                </a:lnTo>
                <a:lnTo>
                  <a:pt x="263" y="110"/>
                </a:lnTo>
                <a:lnTo>
                  <a:pt x="265" y="113"/>
                </a:lnTo>
                <a:lnTo>
                  <a:pt x="267" y="117"/>
                </a:lnTo>
                <a:lnTo>
                  <a:pt x="276" y="123"/>
                </a:lnTo>
                <a:lnTo>
                  <a:pt x="283" y="131"/>
                </a:lnTo>
                <a:lnTo>
                  <a:pt x="283" y="132"/>
                </a:lnTo>
                <a:lnTo>
                  <a:pt x="282" y="133"/>
                </a:lnTo>
                <a:lnTo>
                  <a:pt x="281" y="134"/>
                </a:lnTo>
                <a:lnTo>
                  <a:pt x="280" y="135"/>
                </a:lnTo>
                <a:lnTo>
                  <a:pt x="272" y="139"/>
                </a:lnTo>
                <a:lnTo>
                  <a:pt x="265" y="141"/>
                </a:lnTo>
                <a:lnTo>
                  <a:pt x="256" y="144"/>
                </a:lnTo>
                <a:lnTo>
                  <a:pt x="247" y="146"/>
                </a:lnTo>
                <a:lnTo>
                  <a:pt x="239" y="150"/>
                </a:lnTo>
                <a:lnTo>
                  <a:pt x="230" y="152"/>
                </a:lnTo>
                <a:lnTo>
                  <a:pt x="221" y="156"/>
                </a:lnTo>
                <a:lnTo>
                  <a:pt x="210" y="159"/>
                </a:lnTo>
                <a:lnTo>
                  <a:pt x="201" y="161"/>
                </a:lnTo>
                <a:lnTo>
                  <a:pt x="192" y="165"/>
                </a:lnTo>
                <a:lnTo>
                  <a:pt x="175" y="171"/>
                </a:lnTo>
                <a:lnTo>
                  <a:pt x="157" y="177"/>
                </a:lnTo>
                <a:lnTo>
                  <a:pt x="140" y="184"/>
                </a:lnTo>
                <a:lnTo>
                  <a:pt x="123" y="192"/>
                </a:lnTo>
                <a:lnTo>
                  <a:pt x="108" y="198"/>
                </a:lnTo>
                <a:lnTo>
                  <a:pt x="93" y="204"/>
                </a:lnTo>
                <a:lnTo>
                  <a:pt x="78" y="212"/>
                </a:lnTo>
                <a:lnTo>
                  <a:pt x="65" y="219"/>
                </a:lnTo>
                <a:lnTo>
                  <a:pt x="51" y="228"/>
                </a:lnTo>
                <a:lnTo>
                  <a:pt x="39" y="239"/>
                </a:lnTo>
                <a:lnTo>
                  <a:pt x="27" y="249"/>
                </a:lnTo>
                <a:lnTo>
                  <a:pt x="16" y="261"/>
                </a:lnTo>
                <a:lnTo>
                  <a:pt x="11" y="268"/>
                </a:lnTo>
                <a:lnTo>
                  <a:pt x="6" y="276"/>
                </a:lnTo>
                <a:lnTo>
                  <a:pt x="1" y="284"/>
                </a:lnTo>
                <a:lnTo>
                  <a:pt x="0" y="292"/>
                </a:lnTo>
                <a:lnTo>
                  <a:pt x="0" y="297"/>
                </a:lnTo>
                <a:lnTo>
                  <a:pt x="1" y="300"/>
                </a:lnTo>
                <a:lnTo>
                  <a:pt x="3" y="305"/>
                </a:lnTo>
                <a:lnTo>
                  <a:pt x="6" y="308"/>
                </a:lnTo>
                <a:lnTo>
                  <a:pt x="12" y="315"/>
                </a:lnTo>
                <a:lnTo>
                  <a:pt x="18" y="320"/>
                </a:lnTo>
                <a:lnTo>
                  <a:pt x="25" y="324"/>
                </a:lnTo>
                <a:lnTo>
                  <a:pt x="33" y="327"/>
                </a:lnTo>
                <a:lnTo>
                  <a:pt x="41" y="330"/>
                </a:lnTo>
                <a:lnTo>
                  <a:pt x="49" y="331"/>
                </a:lnTo>
                <a:lnTo>
                  <a:pt x="51" y="331"/>
                </a:lnTo>
                <a:lnTo>
                  <a:pt x="54" y="331"/>
                </a:lnTo>
                <a:lnTo>
                  <a:pt x="58" y="332"/>
                </a:lnTo>
                <a:lnTo>
                  <a:pt x="60" y="333"/>
                </a:lnTo>
                <a:lnTo>
                  <a:pt x="61" y="335"/>
                </a:lnTo>
                <a:lnTo>
                  <a:pt x="60" y="337"/>
                </a:lnTo>
                <a:lnTo>
                  <a:pt x="59" y="340"/>
                </a:lnTo>
                <a:lnTo>
                  <a:pt x="58" y="342"/>
                </a:lnTo>
                <a:lnTo>
                  <a:pt x="56" y="345"/>
                </a:lnTo>
                <a:lnTo>
                  <a:pt x="56" y="348"/>
                </a:lnTo>
                <a:lnTo>
                  <a:pt x="57" y="350"/>
                </a:lnTo>
                <a:lnTo>
                  <a:pt x="60" y="352"/>
                </a:lnTo>
                <a:lnTo>
                  <a:pt x="69" y="357"/>
                </a:lnTo>
                <a:lnTo>
                  <a:pt x="78" y="361"/>
                </a:lnTo>
                <a:lnTo>
                  <a:pt x="87" y="364"/>
                </a:lnTo>
                <a:lnTo>
                  <a:pt x="97" y="365"/>
                </a:lnTo>
                <a:lnTo>
                  <a:pt x="106" y="365"/>
                </a:lnTo>
                <a:lnTo>
                  <a:pt x="115" y="364"/>
                </a:lnTo>
                <a:lnTo>
                  <a:pt x="124" y="362"/>
                </a:lnTo>
                <a:lnTo>
                  <a:pt x="134" y="360"/>
                </a:lnTo>
                <a:lnTo>
                  <a:pt x="143" y="358"/>
                </a:lnTo>
                <a:lnTo>
                  <a:pt x="152" y="356"/>
                </a:lnTo>
                <a:lnTo>
                  <a:pt x="163" y="353"/>
                </a:lnTo>
                <a:lnTo>
                  <a:pt x="173" y="353"/>
                </a:lnTo>
                <a:lnTo>
                  <a:pt x="183" y="353"/>
                </a:lnTo>
                <a:lnTo>
                  <a:pt x="193" y="352"/>
                </a:lnTo>
                <a:lnTo>
                  <a:pt x="174" y="364"/>
                </a:lnTo>
                <a:lnTo>
                  <a:pt x="153" y="373"/>
                </a:lnTo>
                <a:lnTo>
                  <a:pt x="133" y="382"/>
                </a:lnTo>
                <a:lnTo>
                  <a:pt x="114" y="392"/>
                </a:lnTo>
                <a:lnTo>
                  <a:pt x="105" y="399"/>
                </a:lnTo>
                <a:lnTo>
                  <a:pt x="97" y="406"/>
                </a:lnTo>
                <a:lnTo>
                  <a:pt x="89" y="413"/>
                </a:lnTo>
                <a:lnTo>
                  <a:pt x="81" y="420"/>
                </a:lnTo>
                <a:lnTo>
                  <a:pt x="75" y="428"/>
                </a:lnTo>
                <a:lnTo>
                  <a:pt x="72" y="436"/>
                </a:lnTo>
                <a:lnTo>
                  <a:pt x="72" y="441"/>
                </a:lnTo>
                <a:lnTo>
                  <a:pt x="72" y="444"/>
                </a:lnTo>
                <a:lnTo>
                  <a:pt x="74" y="449"/>
                </a:lnTo>
                <a:lnTo>
                  <a:pt x="77" y="453"/>
                </a:lnTo>
                <a:lnTo>
                  <a:pt x="80" y="457"/>
                </a:lnTo>
                <a:lnTo>
                  <a:pt x="83" y="459"/>
                </a:lnTo>
                <a:lnTo>
                  <a:pt x="86" y="461"/>
                </a:lnTo>
                <a:lnTo>
                  <a:pt x="91" y="464"/>
                </a:lnTo>
                <a:lnTo>
                  <a:pt x="94" y="464"/>
                </a:lnTo>
                <a:lnTo>
                  <a:pt x="99" y="465"/>
                </a:lnTo>
                <a:lnTo>
                  <a:pt x="102" y="466"/>
                </a:lnTo>
                <a:lnTo>
                  <a:pt x="103" y="468"/>
                </a:lnTo>
                <a:lnTo>
                  <a:pt x="105" y="471"/>
                </a:lnTo>
                <a:lnTo>
                  <a:pt x="103" y="474"/>
                </a:lnTo>
                <a:lnTo>
                  <a:pt x="105" y="476"/>
                </a:lnTo>
                <a:lnTo>
                  <a:pt x="107" y="478"/>
                </a:lnTo>
                <a:lnTo>
                  <a:pt x="117" y="481"/>
                </a:lnTo>
                <a:lnTo>
                  <a:pt x="127" y="480"/>
                </a:lnTo>
                <a:lnTo>
                  <a:pt x="152" y="481"/>
                </a:lnTo>
                <a:lnTo>
                  <a:pt x="177" y="481"/>
                </a:lnTo>
                <a:lnTo>
                  <a:pt x="202" y="478"/>
                </a:lnTo>
                <a:lnTo>
                  <a:pt x="227" y="476"/>
                </a:lnTo>
                <a:lnTo>
                  <a:pt x="241" y="475"/>
                </a:lnTo>
                <a:lnTo>
                  <a:pt x="255" y="473"/>
                </a:lnTo>
                <a:lnTo>
                  <a:pt x="258" y="472"/>
                </a:lnTo>
                <a:lnTo>
                  <a:pt x="262" y="471"/>
                </a:lnTo>
                <a:lnTo>
                  <a:pt x="264" y="469"/>
                </a:lnTo>
                <a:lnTo>
                  <a:pt x="264" y="467"/>
                </a:lnTo>
                <a:lnTo>
                  <a:pt x="264" y="466"/>
                </a:lnTo>
                <a:lnTo>
                  <a:pt x="262" y="465"/>
                </a:lnTo>
                <a:lnTo>
                  <a:pt x="256" y="464"/>
                </a:lnTo>
                <a:lnTo>
                  <a:pt x="250" y="466"/>
                </a:lnTo>
                <a:lnTo>
                  <a:pt x="245" y="468"/>
                </a:lnTo>
                <a:lnTo>
                  <a:pt x="240" y="469"/>
                </a:lnTo>
                <a:lnTo>
                  <a:pt x="235" y="471"/>
                </a:lnTo>
                <a:lnTo>
                  <a:pt x="231" y="469"/>
                </a:lnTo>
                <a:lnTo>
                  <a:pt x="227" y="467"/>
                </a:lnTo>
                <a:lnTo>
                  <a:pt x="224" y="463"/>
                </a:lnTo>
                <a:lnTo>
                  <a:pt x="233" y="463"/>
                </a:lnTo>
                <a:lnTo>
                  <a:pt x="241" y="461"/>
                </a:lnTo>
                <a:lnTo>
                  <a:pt x="249" y="459"/>
                </a:lnTo>
                <a:lnTo>
                  <a:pt x="257" y="457"/>
                </a:lnTo>
                <a:lnTo>
                  <a:pt x="273" y="452"/>
                </a:lnTo>
                <a:lnTo>
                  <a:pt x="290" y="450"/>
                </a:lnTo>
                <a:lnTo>
                  <a:pt x="300" y="448"/>
                </a:lnTo>
                <a:lnTo>
                  <a:pt x="311" y="445"/>
                </a:lnTo>
                <a:lnTo>
                  <a:pt x="320" y="443"/>
                </a:lnTo>
                <a:lnTo>
                  <a:pt x="330" y="441"/>
                </a:lnTo>
                <a:lnTo>
                  <a:pt x="339" y="439"/>
                </a:lnTo>
                <a:lnTo>
                  <a:pt x="349" y="438"/>
                </a:lnTo>
                <a:lnTo>
                  <a:pt x="358" y="436"/>
                </a:lnTo>
                <a:lnTo>
                  <a:pt x="367" y="435"/>
                </a:lnTo>
                <a:lnTo>
                  <a:pt x="377" y="433"/>
                </a:lnTo>
                <a:lnTo>
                  <a:pt x="387" y="432"/>
                </a:lnTo>
                <a:lnTo>
                  <a:pt x="390" y="433"/>
                </a:lnTo>
                <a:lnTo>
                  <a:pt x="394" y="434"/>
                </a:lnTo>
                <a:lnTo>
                  <a:pt x="397" y="436"/>
                </a:lnTo>
                <a:lnTo>
                  <a:pt x="400" y="439"/>
                </a:lnTo>
                <a:lnTo>
                  <a:pt x="404" y="441"/>
                </a:lnTo>
                <a:lnTo>
                  <a:pt x="407" y="442"/>
                </a:lnTo>
                <a:lnTo>
                  <a:pt x="411" y="441"/>
                </a:lnTo>
                <a:lnTo>
                  <a:pt x="413" y="440"/>
                </a:lnTo>
                <a:lnTo>
                  <a:pt x="419" y="435"/>
                </a:lnTo>
                <a:lnTo>
                  <a:pt x="423" y="431"/>
                </a:lnTo>
                <a:lnTo>
                  <a:pt x="430" y="426"/>
                </a:lnTo>
                <a:lnTo>
                  <a:pt x="437" y="423"/>
                </a:lnTo>
                <a:lnTo>
                  <a:pt x="441" y="424"/>
                </a:lnTo>
                <a:lnTo>
                  <a:pt x="445" y="425"/>
                </a:lnTo>
                <a:lnTo>
                  <a:pt x="448" y="427"/>
                </a:lnTo>
                <a:lnTo>
                  <a:pt x="453" y="431"/>
                </a:lnTo>
                <a:lnTo>
                  <a:pt x="455" y="432"/>
                </a:lnTo>
                <a:lnTo>
                  <a:pt x="457" y="432"/>
                </a:lnTo>
                <a:lnTo>
                  <a:pt x="460" y="432"/>
                </a:lnTo>
                <a:lnTo>
                  <a:pt x="461" y="431"/>
                </a:lnTo>
                <a:lnTo>
                  <a:pt x="465" y="428"/>
                </a:lnTo>
                <a:lnTo>
                  <a:pt x="469" y="425"/>
                </a:lnTo>
                <a:lnTo>
                  <a:pt x="473" y="423"/>
                </a:lnTo>
                <a:lnTo>
                  <a:pt x="476" y="419"/>
                </a:lnTo>
                <a:lnTo>
                  <a:pt x="478" y="417"/>
                </a:lnTo>
                <a:lnTo>
                  <a:pt x="480" y="417"/>
                </a:lnTo>
                <a:lnTo>
                  <a:pt x="482" y="417"/>
                </a:lnTo>
                <a:lnTo>
                  <a:pt x="486" y="417"/>
                </a:lnTo>
                <a:lnTo>
                  <a:pt x="498" y="414"/>
                </a:lnTo>
                <a:lnTo>
                  <a:pt x="512" y="409"/>
                </a:lnTo>
                <a:lnTo>
                  <a:pt x="519" y="409"/>
                </a:lnTo>
                <a:lnTo>
                  <a:pt x="525" y="410"/>
                </a:lnTo>
                <a:lnTo>
                  <a:pt x="528" y="411"/>
                </a:lnTo>
                <a:lnTo>
                  <a:pt x="531" y="413"/>
                </a:lnTo>
                <a:lnTo>
                  <a:pt x="535" y="414"/>
                </a:lnTo>
                <a:lnTo>
                  <a:pt x="538" y="414"/>
                </a:lnTo>
                <a:lnTo>
                  <a:pt x="544" y="409"/>
                </a:lnTo>
                <a:lnTo>
                  <a:pt x="551" y="406"/>
                </a:lnTo>
                <a:lnTo>
                  <a:pt x="559" y="406"/>
                </a:lnTo>
                <a:lnTo>
                  <a:pt x="568" y="406"/>
                </a:lnTo>
                <a:lnTo>
                  <a:pt x="585" y="402"/>
                </a:lnTo>
                <a:lnTo>
                  <a:pt x="601" y="398"/>
                </a:lnTo>
                <a:lnTo>
                  <a:pt x="611" y="395"/>
                </a:lnTo>
                <a:lnTo>
                  <a:pt x="620" y="394"/>
                </a:lnTo>
                <a:lnTo>
                  <a:pt x="630" y="393"/>
                </a:lnTo>
                <a:lnTo>
                  <a:pt x="639" y="392"/>
                </a:lnTo>
                <a:lnTo>
                  <a:pt x="661" y="390"/>
                </a:lnTo>
                <a:lnTo>
                  <a:pt x="682" y="389"/>
                </a:lnTo>
                <a:lnTo>
                  <a:pt x="703" y="388"/>
                </a:lnTo>
                <a:lnTo>
                  <a:pt x="724" y="386"/>
                </a:lnTo>
                <a:lnTo>
                  <a:pt x="729" y="386"/>
                </a:lnTo>
                <a:lnTo>
                  <a:pt x="737" y="388"/>
                </a:lnTo>
                <a:lnTo>
                  <a:pt x="741" y="389"/>
                </a:lnTo>
                <a:lnTo>
                  <a:pt x="743" y="390"/>
                </a:lnTo>
                <a:lnTo>
                  <a:pt x="743" y="392"/>
                </a:lnTo>
                <a:lnTo>
                  <a:pt x="741" y="395"/>
                </a:lnTo>
                <a:lnTo>
                  <a:pt x="736" y="398"/>
                </a:lnTo>
                <a:lnTo>
                  <a:pt x="731" y="398"/>
                </a:lnTo>
                <a:lnTo>
                  <a:pt x="720" y="400"/>
                </a:lnTo>
                <a:lnTo>
                  <a:pt x="710" y="402"/>
                </a:lnTo>
                <a:lnTo>
                  <a:pt x="699" y="405"/>
                </a:lnTo>
                <a:lnTo>
                  <a:pt x="687" y="406"/>
                </a:lnTo>
                <a:lnTo>
                  <a:pt x="676" y="407"/>
                </a:lnTo>
                <a:lnTo>
                  <a:pt x="665" y="408"/>
                </a:lnTo>
                <a:lnTo>
                  <a:pt x="658" y="408"/>
                </a:lnTo>
                <a:lnTo>
                  <a:pt x="652" y="409"/>
                </a:lnTo>
                <a:lnTo>
                  <a:pt x="650" y="410"/>
                </a:lnTo>
                <a:lnTo>
                  <a:pt x="647" y="411"/>
                </a:lnTo>
                <a:lnTo>
                  <a:pt x="646" y="415"/>
                </a:lnTo>
                <a:lnTo>
                  <a:pt x="645" y="418"/>
                </a:lnTo>
                <a:lnTo>
                  <a:pt x="691" y="415"/>
                </a:lnTo>
                <a:lnTo>
                  <a:pt x="735" y="411"/>
                </a:lnTo>
                <a:lnTo>
                  <a:pt x="781" y="409"/>
                </a:lnTo>
                <a:lnTo>
                  <a:pt x="826" y="407"/>
                </a:lnTo>
                <a:lnTo>
                  <a:pt x="871" y="407"/>
                </a:lnTo>
                <a:lnTo>
                  <a:pt x="916" y="407"/>
                </a:lnTo>
                <a:lnTo>
                  <a:pt x="960" y="409"/>
                </a:lnTo>
                <a:lnTo>
                  <a:pt x="1006" y="411"/>
                </a:lnTo>
                <a:lnTo>
                  <a:pt x="1004" y="407"/>
                </a:lnTo>
                <a:lnTo>
                  <a:pt x="1005" y="402"/>
                </a:lnTo>
                <a:lnTo>
                  <a:pt x="1006" y="401"/>
                </a:lnTo>
                <a:lnTo>
                  <a:pt x="1007" y="400"/>
                </a:lnTo>
                <a:lnTo>
                  <a:pt x="1009" y="400"/>
                </a:lnTo>
                <a:lnTo>
                  <a:pt x="1013" y="399"/>
                </a:lnTo>
                <a:lnTo>
                  <a:pt x="1028" y="400"/>
                </a:lnTo>
                <a:lnTo>
                  <a:pt x="1044" y="403"/>
                </a:lnTo>
                <a:lnTo>
                  <a:pt x="1053" y="405"/>
                </a:lnTo>
                <a:lnTo>
                  <a:pt x="1063" y="405"/>
                </a:lnTo>
                <a:lnTo>
                  <a:pt x="1072" y="405"/>
                </a:lnTo>
                <a:lnTo>
                  <a:pt x="1081" y="406"/>
                </a:lnTo>
                <a:lnTo>
                  <a:pt x="1091" y="407"/>
                </a:lnTo>
                <a:lnTo>
                  <a:pt x="1100" y="407"/>
                </a:lnTo>
                <a:lnTo>
                  <a:pt x="1111" y="408"/>
                </a:lnTo>
                <a:lnTo>
                  <a:pt x="1120" y="409"/>
                </a:lnTo>
                <a:lnTo>
                  <a:pt x="1139" y="411"/>
                </a:lnTo>
                <a:lnTo>
                  <a:pt x="1158" y="414"/>
                </a:lnTo>
                <a:lnTo>
                  <a:pt x="1178" y="416"/>
                </a:lnTo>
                <a:lnTo>
                  <a:pt x="1197" y="416"/>
                </a:lnTo>
                <a:lnTo>
                  <a:pt x="1216" y="417"/>
                </a:lnTo>
                <a:lnTo>
                  <a:pt x="1236" y="419"/>
                </a:lnTo>
                <a:lnTo>
                  <a:pt x="1255" y="422"/>
                </a:lnTo>
                <a:lnTo>
                  <a:pt x="1275" y="423"/>
                </a:lnTo>
                <a:lnTo>
                  <a:pt x="1284" y="423"/>
                </a:lnTo>
                <a:lnTo>
                  <a:pt x="1294" y="423"/>
                </a:lnTo>
                <a:lnTo>
                  <a:pt x="1304" y="423"/>
                </a:lnTo>
                <a:lnTo>
                  <a:pt x="1313" y="423"/>
                </a:lnTo>
                <a:lnTo>
                  <a:pt x="1321" y="423"/>
                </a:lnTo>
                <a:lnTo>
                  <a:pt x="1330" y="423"/>
                </a:lnTo>
                <a:lnTo>
                  <a:pt x="1334" y="423"/>
                </a:lnTo>
                <a:lnTo>
                  <a:pt x="1338" y="422"/>
                </a:lnTo>
                <a:lnTo>
                  <a:pt x="1342" y="420"/>
                </a:lnTo>
                <a:lnTo>
                  <a:pt x="1345" y="418"/>
                </a:lnTo>
                <a:lnTo>
                  <a:pt x="1347" y="415"/>
                </a:lnTo>
                <a:lnTo>
                  <a:pt x="1349" y="413"/>
                </a:lnTo>
                <a:lnTo>
                  <a:pt x="1349" y="410"/>
                </a:lnTo>
                <a:lnTo>
                  <a:pt x="1347" y="407"/>
                </a:lnTo>
                <a:lnTo>
                  <a:pt x="1343" y="402"/>
                </a:lnTo>
                <a:lnTo>
                  <a:pt x="1338" y="398"/>
                </a:lnTo>
                <a:lnTo>
                  <a:pt x="1325" y="388"/>
                </a:lnTo>
                <a:lnTo>
                  <a:pt x="1311" y="378"/>
                </a:lnTo>
                <a:lnTo>
                  <a:pt x="1294" y="372"/>
                </a:lnTo>
                <a:lnTo>
                  <a:pt x="1276" y="366"/>
                </a:lnTo>
                <a:lnTo>
                  <a:pt x="1257" y="360"/>
                </a:lnTo>
                <a:lnTo>
                  <a:pt x="1239" y="357"/>
                </a:lnTo>
                <a:lnTo>
                  <a:pt x="1220" y="352"/>
                </a:lnTo>
                <a:lnTo>
                  <a:pt x="1201" y="349"/>
                </a:lnTo>
                <a:lnTo>
                  <a:pt x="1181" y="347"/>
                </a:lnTo>
                <a:lnTo>
                  <a:pt x="1162" y="343"/>
                </a:lnTo>
                <a:lnTo>
                  <a:pt x="1143" y="340"/>
                </a:lnTo>
                <a:lnTo>
                  <a:pt x="1123" y="337"/>
                </a:lnTo>
                <a:lnTo>
                  <a:pt x="1104" y="335"/>
                </a:lnTo>
                <a:lnTo>
                  <a:pt x="1086" y="333"/>
                </a:lnTo>
                <a:lnTo>
                  <a:pt x="1066" y="330"/>
                </a:lnTo>
                <a:lnTo>
                  <a:pt x="1047" y="325"/>
                </a:lnTo>
                <a:lnTo>
                  <a:pt x="1029" y="322"/>
                </a:lnTo>
                <a:lnTo>
                  <a:pt x="1009" y="318"/>
                </a:lnTo>
                <a:lnTo>
                  <a:pt x="991" y="316"/>
                </a:lnTo>
                <a:lnTo>
                  <a:pt x="972" y="315"/>
                </a:lnTo>
                <a:lnTo>
                  <a:pt x="952" y="314"/>
                </a:lnTo>
                <a:lnTo>
                  <a:pt x="933" y="312"/>
                </a:lnTo>
                <a:lnTo>
                  <a:pt x="914" y="311"/>
                </a:lnTo>
                <a:lnTo>
                  <a:pt x="893" y="312"/>
                </a:lnTo>
                <a:lnTo>
                  <a:pt x="874" y="312"/>
                </a:lnTo>
                <a:lnTo>
                  <a:pt x="855" y="314"/>
                </a:lnTo>
                <a:lnTo>
                  <a:pt x="815" y="314"/>
                </a:lnTo>
                <a:lnTo>
                  <a:pt x="776" y="314"/>
                </a:lnTo>
                <a:lnTo>
                  <a:pt x="756" y="314"/>
                </a:lnTo>
                <a:lnTo>
                  <a:pt x="736" y="315"/>
                </a:lnTo>
                <a:lnTo>
                  <a:pt x="717" y="317"/>
                </a:lnTo>
                <a:lnTo>
                  <a:pt x="698" y="319"/>
                </a:lnTo>
                <a:lnTo>
                  <a:pt x="678" y="323"/>
                </a:lnTo>
                <a:lnTo>
                  <a:pt x="659" y="326"/>
                </a:lnTo>
                <a:lnTo>
                  <a:pt x="639" y="330"/>
                </a:lnTo>
                <a:lnTo>
                  <a:pt x="619" y="331"/>
                </a:lnTo>
                <a:lnTo>
                  <a:pt x="610" y="331"/>
                </a:lnTo>
                <a:lnTo>
                  <a:pt x="601" y="332"/>
                </a:lnTo>
                <a:lnTo>
                  <a:pt x="592" y="332"/>
                </a:lnTo>
                <a:lnTo>
                  <a:pt x="583" y="333"/>
                </a:lnTo>
                <a:lnTo>
                  <a:pt x="576" y="336"/>
                </a:lnTo>
                <a:lnTo>
                  <a:pt x="570" y="339"/>
                </a:lnTo>
                <a:lnTo>
                  <a:pt x="561" y="340"/>
                </a:lnTo>
                <a:lnTo>
                  <a:pt x="552" y="340"/>
                </a:lnTo>
                <a:lnTo>
                  <a:pt x="532" y="341"/>
                </a:lnTo>
                <a:lnTo>
                  <a:pt x="513" y="343"/>
                </a:lnTo>
                <a:lnTo>
                  <a:pt x="494" y="347"/>
                </a:lnTo>
                <a:lnTo>
                  <a:pt x="476" y="349"/>
                </a:lnTo>
                <a:lnTo>
                  <a:pt x="455" y="351"/>
                </a:lnTo>
                <a:lnTo>
                  <a:pt x="435" y="352"/>
                </a:lnTo>
                <a:lnTo>
                  <a:pt x="415" y="353"/>
                </a:lnTo>
                <a:lnTo>
                  <a:pt x="396" y="356"/>
                </a:lnTo>
                <a:lnTo>
                  <a:pt x="377" y="359"/>
                </a:lnTo>
                <a:lnTo>
                  <a:pt x="357" y="362"/>
                </a:lnTo>
                <a:lnTo>
                  <a:pt x="338" y="367"/>
                </a:lnTo>
                <a:lnTo>
                  <a:pt x="319" y="372"/>
                </a:lnTo>
                <a:lnTo>
                  <a:pt x="300" y="376"/>
                </a:lnTo>
                <a:lnTo>
                  <a:pt x="282" y="382"/>
                </a:lnTo>
                <a:lnTo>
                  <a:pt x="273" y="383"/>
                </a:lnTo>
                <a:lnTo>
                  <a:pt x="264" y="384"/>
                </a:lnTo>
                <a:lnTo>
                  <a:pt x="255" y="384"/>
                </a:lnTo>
                <a:lnTo>
                  <a:pt x="246" y="383"/>
                </a:lnTo>
                <a:lnTo>
                  <a:pt x="238" y="382"/>
                </a:lnTo>
                <a:lnTo>
                  <a:pt x="230" y="380"/>
                </a:lnTo>
                <a:lnTo>
                  <a:pt x="222" y="378"/>
                </a:lnTo>
                <a:lnTo>
                  <a:pt x="214" y="380"/>
                </a:lnTo>
                <a:lnTo>
                  <a:pt x="230" y="372"/>
                </a:lnTo>
                <a:lnTo>
                  <a:pt x="247" y="362"/>
                </a:lnTo>
                <a:lnTo>
                  <a:pt x="255" y="359"/>
                </a:lnTo>
                <a:lnTo>
                  <a:pt x="263" y="355"/>
                </a:lnTo>
                <a:lnTo>
                  <a:pt x="272" y="352"/>
                </a:lnTo>
                <a:lnTo>
                  <a:pt x="281" y="350"/>
                </a:lnTo>
                <a:lnTo>
                  <a:pt x="297" y="347"/>
                </a:lnTo>
                <a:lnTo>
                  <a:pt x="313" y="341"/>
                </a:lnTo>
                <a:lnTo>
                  <a:pt x="321" y="340"/>
                </a:lnTo>
                <a:lnTo>
                  <a:pt x="329" y="340"/>
                </a:lnTo>
                <a:lnTo>
                  <a:pt x="334" y="339"/>
                </a:lnTo>
                <a:lnTo>
                  <a:pt x="338" y="337"/>
                </a:lnTo>
                <a:lnTo>
                  <a:pt x="342" y="335"/>
                </a:lnTo>
                <a:lnTo>
                  <a:pt x="347" y="333"/>
                </a:lnTo>
                <a:lnTo>
                  <a:pt x="356" y="330"/>
                </a:lnTo>
                <a:lnTo>
                  <a:pt x="365" y="327"/>
                </a:lnTo>
                <a:lnTo>
                  <a:pt x="375" y="326"/>
                </a:lnTo>
                <a:lnTo>
                  <a:pt x="385" y="325"/>
                </a:lnTo>
                <a:lnTo>
                  <a:pt x="394" y="323"/>
                </a:lnTo>
                <a:lnTo>
                  <a:pt x="404" y="319"/>
                </a:lnTo>
                <a:lnTo>
                  <a:pt x="413" y="317"/>
                </a:lnTo>
                <a:lnTo>
                  <a:pt x="422" y="315"/>
                </a:lnTo>
                <a:lnTo>
                  <a:pt x="430" y="315"/>
                </a:lnTo>
                <a:lnTo>
                  <a:pt x="438" y="314"/>
                </a:lnTo>
                <a:lnTo>
                  <a:pt x="446" y="311"/>
                </a:lnTo>
                <a:lnTo>
                  <a:pt x="454" y="308"/>
                </a:lnTo>
                <a:lnTo>
                  <a:pt x="456" y="306"/>
                </a:lnTo>
                <a:lnTo>
                  <a:pt x="459" y="306"/>
                </a:lnTo>
                <a:lnTo>
                  <a:pt x="461" y="306"/>
                </a:lnTo>
                <a:lnTo>
                  <a:pt x="464" y="307"/>
                </a:lnTo>
                <a:lnTo>
                  <a:pt x="471" y="309"/>
                </a:lnTo>
                <a:lnTo>
                  <a:pt x="479" y="310"/>
                </a:lnTo>
                <a:lnTo>
                  <a:pt x="486" y="311"/>
                </a:lnTo>
                <a:lnTo>
                  <a:pt x="493" y="312"/>
                </a:lnTo>
                <a:lnTo>
                  <a:pt x="499" y="310"/>
                </a:lnTo>
                <a:lnTo>
                  <a:pt x="506" y="308"/>
                </a:lnTo>
                <a:lnTo>
                  <a:pt x="514" y="306"/>
                </a:lnTo>
                <a:lnTo>
                  <a:pt x="522" y="305"/>
                </a:lnTo>
                <a:lnTo>
                  <a:pt x="531" y="303"/>
                </a:lnTo>
                <a:lnTo>
                  <a:pt x="539" y="303"/>
                </a:lnTo>
                <a:lnTo>
                  <a:pt x="550" y="302"/>
                </a:lnTo>
                <a:lnTo>
                  <a:pt x="560" y="301"/>
                </a:lnTo>
                <a:lnTo>
                  <a:pt x="570" y="300"/>
                </a:lnTo>
                <a:lnTo>
                  <a:pt x="580" y="298"/>
                </a:lnTo>
                <a:lnTo>
                  <a:pt x="584" y="298"/>
                </a:lnTo>
                <a:lnTo>
                  <a:pt x="587" y="297"/>
                </a:lnTo>
                <a:lnTo>
                  <a:pt x="589" y="295"/>
                </a:lnTo>
                <a:lnTo>
                  <a:pt x="591" y="292"/>
                </a:lnTo>
                <a:lnTo>
                  <a:pt x="593" y="289"/>
                </a:lnTo>
                <a:lnTo>
                  <a:pt x="595" y="285"/>
                </a:lnTo>
                <a:lnTo>
                  <a:pt x="602" y="285"/>
                </a:lnTo>
                <a:lnTo>
                  <a:pt x="609" y="286"/>
                </a:lnTo>
                <a:lnTo>
                  <a:pt x="617" y="285"/>
                </a:lnTo>
                <a:lnTo>
                  <a:pt x="625" y="284"/>
                </a:lnTo>
                <a:lnTo>
                  <a:pt x="632" y="282"/>
                </a:lnTo>
                <a:lnTo>
                  <a:pt x="639" y="282"/>
                </a:lnTo>
                <a:lnTo>
                  <a:pt x="646" y="282"/>
                </a:lnTo>
                <a:lnTo>
                  <a:pt x="654" y="285"/>
                </a:lnTo>
                <a:lnTo>
                  <a:pt x="657" y="287"/>
                </a:lnTo>
                <a:lnTo>
                  <a:pt x="659" y="290"/>
                </a:lnTo>
                <a:lnTo>
                  <a:pt x="662" y="291"/>
                </a:lnTo>
                <a:lnTo>
                  <a:pt x="666" y="291"/>
                </a:lnTo>
                <a:lnTo>
                  <a:pt x="670" y="289"/>
                </a:lnTo>
                <a:lnTo>
                  <a:pt x="674" y="286"/>
                </a:lnTo>
                <a:lnTo>
                  <a:pt x="678" y="285"/>
                </a:lnTo>
                <a:lnTo>
                  <a:pt x="684" y="285"/>
                </a:lnTo>
                <a:lnTo>
                  <a:pt x="699" y="285"/>
                </a:lnTo>
                <a:lnTo>
                  <a:pt x="715" y="285"/>
                </a:lnTo>
                <a:lnTo>
                  <a:pt x="720" y="284"/>
                </a:lnTo>
                <a:lnTo>
                  <a:pt x="726" y="284"/>
                </a:lnTo>
                <a:lnTo>
                  <a:pt x="732" y="284"/>
                </a:lnTo>
                <a:lnTo>
                  <a:pt x="737" y="287"/>
                </a:lnTo>
                <a:lnTo>
                  <a:pt x="741" y="293"/>
                </a:lnTo>
                <a:lnTo>
                  <a:pt x="745" y="297"/>
                </a:lnTo>
                <a:lnTo>
                  <a:pt x="749" y="297"/>
                </a:lnTo>
                <a:lnTo>
                  <a:pt x="752" y="295"/>
                </a:lnTo>
                <a:lnTo>
                  <a:pt x="753" y="294"/>
                </a:lnTo>
                <a:lnTo>
                  <a:pt x="752" y="293"/>
                </a:lnTo>
                <a:lnTo>
                  <a:pt x="751" y="292"/>
                </a:lnTo>
                <a:lnTo>
                  <a:pt x="750" y="291"/>
                </a:lnTo>
                <a:lnTo>
                  <a:pt x="749" y="290"/>
                </a:lnTo>
                <a:lnTo>
                  <a:pt x="748" y="289"/>
                </a:lnTo>
                <a:lnTo>
                  <a:pt x="748" y="287"/>
                </a:lnTo>
                <a:lnTo>
                  <a:pt x="750" y="285"/>
                </a:lnTo>
                <a:lnTo>
                  <a:pt x="753" y="285"/>
                </a:lnTo>
                <a:lnTo>
                  <a:pt x="757" y="286"/>
                </a:lnTo>
                <a:lnTo>
                  <a:pt x="762" y="285"/>
                </a:lnTo>
                <a:lnTo>
                  <a:pt x="768" y="285"/>
                </a:lnTo>
                <a:lnTo>
                  <a:pt x="773" y="284"/>
                </a:lnTo>
                <a:lnTo>
                  <a:pt x="777" y="284"/>
                </a:lnTo>
                <a:lnTo>
                  <a:pt x="781" y="285"/>
                </a:lnTo>
                <a:lnTo>
                  <a:pt x="783" y="289"/>
                </a:lnTo>
                <a:lnTo>
                  <a:pt x="785" y="291"/>
                </a:lnTo>
                <a:lnTo>
                  <a:pt x="789" y="293"/>
                </a:lnTo>
                <a:lnTo>
                  <a:pt x="792" y="294"/>
                </a:lnTo>
                <a:lnTo>
                  <a:pt x="795" y="294"/>
                </a:lnTo>
                <a:lnTo>
                  <a:pt x="806" y="294"/>
                </a:lnTo>
                <a:lnTo>
                  <a:pt x="816" y="294"/>
                </a:lnTo>
                <a:lnTo>
                  <a:pt x="818" y="294"/>
                </a:lnTo>
                <a:lnTo>
                  <a:pt x="822" y="294"/>
                </a:lnTo>
                <a:lnTo>
                  <a:pt x="824" y="293"/>
                </a:lnTo>
                <a:lnTo>
                  <a:pt x="826" y="292"/>
                </a:lnTo>
                <a:lnTo>
                  <a:pt x="827" y="289"/>
                </a:lnTo>
                <a:lnTo>
                  <a:pt x="828" y="285"/>
                </a:lnTo>
                <a:lnTo>
                  <a:pt x="828" y="284"/>
                </a:lnTo>
                <a:lnTo>
                  <a:pt x="830" y="283"/>
                </a:lnTo>
                <a:lnTo>
                  <a:pt x="832" y="283"/>
                </a:lnTo>
                <a:lnTo>
                  <a:pt x="834" y="284"/>
                </a:lnTo>
                <a:lnTo>
                  <a:pt x="839" y="289"/>
                </a:lnTo>
                <a:lnTo>
                  <a:pt x="842" y="294"/>
                </a:lnTo>
                <a:lnTo>
                  <a:pt x="845" y="295"/>
                </a:lnTo>
                <a:lnTo>
                  <a:pt x="849" y="295"/>
                </a:lnTo>
                <a:lnTo>
                  <a:pt x="852" y="295"/>
                </a:lnTo>
                <a:lnTo>
                  <a:pt x="856" y="295"/>
                </a:lnTo>
                <a:lnTo>
                  <a:pt x="864" y="293"/>
                </a:lnTo>
                <a:lnTo>
                  <a:pt x="871" y="292"/>
                </a:lnTo>
                <a:lnTo>
                  <a:pt x="878" y="293"/>
                </a:lnTo>
                <a:lnTo>
                  <a:pt x="888" y="293"/>
                </a:lnTo>
                <a:lnTo>
                  <a:pt x="894" y="291"/>
                </a:lnTo>
                <a:lnTo>
                  <a:pt x="902" y="289"/>
                </a:lnTo>
                <a:lnTo>
                  <a:pt x="910" y="286"/>
                </a:lnTo>
                <a:lnTo>
                  <a:pt x="918" y="284"/>
                </a:lnTo>
                <a:lnTo>
                  <a:pt x="926" y="285"/>
                </a:lnTo>
                <a:lnTo>
                  <a:pt x="934" y="287"/>
                </a:lnTo>
                <a:lnTo>
                  <a:pt x="943" y="295"/>
                </a:lnTo>
                <a:lnTo>
                  <a:pt x="954" y="301"/>
                </a:lnTo>
                <a:lnTo>
                  <a:pt x="967" y="299"/>
                </a:lnTo>
                <a:lnTo>
                  <a:pt x="982" y="295"/>
                </a:lnTo>
                <a:lnTo>
                  <a:pt x="995" y="298"/>
                </a:lnTo>
                <a:lnTo>
                  <a:pt x="1007" y="301"/>
                </a:lnTo>
                <a:lnTo>
                  <a:pt x="1015" y="299"/>
                </a:lnTo>
                <a:lnTo>
                  <a:pt x="1023" y="295"/>
                </a:lnTo>
                <a:lnTo>
                  <a:pt x="1031" y="293"/>
                </a:lnTo>
                <a:lnTo>
                  <a:pt x="1040" y="292"/>
                </a:lnTo>
                <a:lnTo>
                  <a:pt x="1050" y="292"/>
                </a:lnTo>
                <a:lnTo>
                  <a:pt x="1059" y="291"/>
                </a:lnTo>
                <a:lnTo>
                  <a:pt x="1069" y="291"/>
                </a:lnTo>
                <a:lnTo>
                  <a:pt x="1079" y="291"/>
                </a:lnTo>
                <a:lnTo>
                  <a:pt x="1099" y="292"/>
                </a:lnTo>
                <a:lnTo>
                  <a:pt x="1121" y="294"/>
                </a:lnTo>
                <a:lnTo>
                  <a:pt x="1141" y="297"/>
                </a:lnTo>
                <a:lnTo>
                  <a:pt x="1162" y="297"/>
                </a:lnTo>
                <a:lnTo>
                  <a:pt x="1172" y="295"/>
                </a:lnTo>
                <a:lnTo>
                  <a:pt x="1181" y="294"/>
                </a:lnTo>
                <a:lnTo>
                  <a:pt x="1186" y="294"/>
                </a:lnTo>
                <a:lnTo>
                  <a:pt x="1189" y="295"/>
                </a:lnTo>
                <a:lnTo>
                  <a:pt x="1193" y="297"/>
                </a:lnTo>
                <a:lnTo>
                  <a:pt x="1196" y="299"/>
                </a:lnTo>
                <a:lnTo>
                  <a:pt x="1203" y="298"/>
                </a:lnTo>
                <a:lnTo>
                  <a:pt x="1210" y="295"/>
                </a:lnTo>
                <a:lnTo>
                  <a:pt x="1220" y="297"/>
                </a:lnTo>
                <a:lnTo>
                  <a:pt x="1229" y="299"/>
                </a:lnTo>
                <a:lnTo>
                  <a:pt x="1239" y="301"/>
                </a:lnTo>
                <a:lnTo>
                  <a:pt x="1251" y="303"/>
                </a:lnTo>
                <a:lnTo>
                  <a:pt x="1261" y="305"/>
                </a:lnTo>
                <a:lnTo>
                  <a:pt x="1272" y="305"/>
                </a:lnTo>
                <a:lnTo>
                  <a:pt x="1283" y="305"/>
                </a:lnTo>
                <a:lnTo>
                  <a:pt x="1293" y="305"/>
                </a:lnTo>
                <a:lnTo>
                  <a:pt x="1303" y="305"/>
                </a:lnTo>
                <a:lnTo>
                  <a:pt x="1312" y="307"/>
                </a:lnTo>
                <a:lnTo>
                  <a:pt x="1334" y="310"/>
                </a:lnTo>
                <a:lnTo>
                  <a:pt x="1354" y="312"/>
                </a:lnTo>
                <a:lnTo>
                  <a:pt x="1375" y="315"/>
                </a:lnTo>
                <a:lnTo>
                  <a:pt x="1396" y="315"/>
                </a:lnTo>
                <a:lnTo>
                  <a:pt x="1405" y="315"/>
                </a:lnTo>
                <a:lnTo>
                  <a:pt x="1416" y="315"/>
                </a:lnTo>
                <a:lnTo>
                  <a:pt x="1426" y="312"/>
                </a:lnTo>
                <a:lnTo>
                  <a:pt x="1435" y="310"/>
                </a:lnTo>
                <a:lnTo>
                  <a:pt x="1442" y="306"/>
                </a:lnTo>
                <a:lnTo>
                  <a:pt x="1448" y="300"/>
                </a:lnTo>
                <a:lnTo>
                  <a:pt x="1452" y="294"/>
                </a:lnTo>
                <a:lnTo>
                  <a:pt x="1457" y="287"/>
                </a:lnTo>
                <a:lnTo>
                  <a:pt x="1460" y="281"/>
                </a:lnTo>
                <a:lnTo>
                  <a:pt x="1462" y="274"/>
                </a:lnTo>
                <a:lnTo>
                  <a:pt x="1463" y="269"/>
                </a:lnTo>
                <a:lnTo>
                  <a:pt x="1462" y="266"/>
                </a:lnTo>
                <a:lnTo>
                  <a:pt x="1461" y="262"/>
                </a:lnTo>
                <a:lnTo>
                  <a:pt x="1458" y="259"/>
                </a:lnTo>
                <a:lnTo>
                  <a:pt x="1452" y="253"/>
                </a:lnTo>
                <a:lnTo>
                  <a:pt x="1453" y="256"/>
                </a:lnTo>
                <a:lnTo>
                  <a:pt x="1458" y="259"/>
                </a:lnTo>
                <a:lnTo>
                  <a:pt x="1458" y="259"/>
                </a:lnTo>
                <a:close/>
                <a:moveTo>
                  <a:pt x="197" y="352"/>
                </a:moveTo>
                <a:lnTo>
                  <a:pt x="196" y="350"/>
                </a:lnTo>
                <a:lnTo>
                  <a:pt x="197" y="349"/>
                </a:lnTo>
                <a:lnTo>
                  <a:pt x="198" y="350"/>
                </a:lnTo>
                <a:lnTo>
                  <a:pt x="197" y="352"/>
                </a:lnTo>
                <a:lnTo>
                  <a:pt x="197" y="351"/>
                </a:lnTo>
                <a:lnTo>
                  <a:pt x="197" y="352"/>
                </a:lnTo>
                <a:close/>
                <a:moveTo>
                  <a:pt x="433" y="273"/>
                </a:moveTo>
                <a:lnTo>
                  <a:pt x="419" y="276"/>
                </a:lnTo>
                <a:lnTo>
                  <a:pt x="404" y="279"/>
                </a:lnTo>
                <a:lnTo>
                  <a:pt x="389" y="282"/>
                </a:lnTo>
                <a:lnTo>
                  <a:pt x="374" y="285"/>
                </a:lnTo>
                <a:lnTo>
                  <a:pt x="359" y="289"/>
                </a:lnTo>
                <a:lnTo>
                  <a:pt x="345" y="293"/>
                </a:lnTo>
                <a:lnTo>
                  <a:pt x="339" y="293"/>
                </a:lnTo>
                <a:lnTo>
                  <a:pt x="334" y="293"/>
                </a:lnTo>
                <a:lnTo>
                  <a:pt x="330" y="291"/>
                </a:lnTo>
                <a:lnTo>
                  <a:pt x="326" y="286"/>
                </a:lnTo>
                <a:lnTo>
                  <a:pt x="341" y="284"/>
                </a:lnTo>
                <a:lnTo>
                  <a:pt x="357" y="281"/>
                </a:lnTo>
                <a:lnTo>
                  <a:pt x="372" y="276"/>
                </a:lnTo>
                <a:lnTo>
                  <a:pt x="387" y="273"/>
                </a:lnTo>
                <a:lnTo>
                  <a:pt x="402" y="269"/>
                </a:lnTo>
                <a:lnTo>
                  <a:pt x="416" y="267"/>
                </a:lnTo>
                <a:lnTo>
                  <a:pt x="423" y="267"/>
                </a:lnTo>
                <a:lnTo>
                  <a:pt x="430" y="267"/>
                </a:lnTo>
                <a:lnTo>
                  <a:pt x="432" y="267"/>
                </a:lnTo>
                <a:lnTo>
                  <a:pt x="435" y="267"/>
                </a:lnTo>
                <a:lnTo>
                  <a:pt x="436" y="267"/>
                </a:lnTo>
                <a:lnTo>
                  <a:pt x="437" y="269"/>
                </a:lnTo>
                <a:lnTo>
                  <a:pt x="436" y="272"/>
                </a:lnTo>
                <a:lnTo>
                  <a:pt x="433" y="273"/>
                </a:lnTo>
                <a:lnTo>
                  <a:pt x="421" y="275"/>
                </a:lnTo>
                <a:lnTo>
                  <a:pt x="423" y="275"/>
                </a:lnTo>
                <a:lnTo>
                  <a:pt x="431" y="273"/>
                </a:lnTo>
                <a:lnTo>
                  <a:pt x="433" y="273"/>
                </a:lnTo>
                <a:close/>
                <a:moveTo>
                  <a:pt x="791" y="286"/>
                </a:moveTo>
                <a:lnTo>
                  <a:pt x="794" y="284"/>
                </a:lnTo>
                <a:lnTo>
                  <a:pt x="798" y="283"/>
                </a:lnTo>
                <a:lnTo>
                  <a:pt x="802" y="282"/>
                </a:lnTo>
                <a:lnTo>
                  <a:pt x="806" y="281"/>
                </a:lnTo>
                <a:lnTo>
                  <a:pt x="802" y="282"/>
                </a:lnTo>
                <a:lnTo>
                  <a:pt x="798" y="283"/>
                </a:lnTo>
                <a:lnTo>
                  <a:pt x="794" y="284"/>
                </a:lnTo>
                <a:lnTo>
                  <a:pt x="791" y="286"/>
                </a:lnTo>
                <a:close/>
              </a:path>
            </a:pathLst>
          </a:custGeom>
          <a:pattFill prst="smConfetti">
            <a:fgClr>
              <a:schemeClr val="bg1"/>
            </a:fgClr>
            <a:bgClr>
              <a:schemeClr val="bg1">
                <a:lumMod val="75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dirty="0"/>
            </a:lvl1pPr>
          </a:lstStyle>
          <a:p>
            <a:pPr lvl="0" algn="ctr"/>
            <a:endParaRPr lang="en-US"/>
          </a:p>
        </p:txBody>
      </p:sp>
    </p:spTree>
    <p:extLst>
      <p:ext uri="{BB962C8B-B14F-4D97-AF65-F5344CB8AC3E}">
        <p14:creationId xmlns:p14="http://schemas.microsoft.com/office/powerpoint/2010/main" val="3847021747"/>
      </p:ext>
    </p:extLst>
  </p:cSld>
  <p:clrMapOvr>
    <a:masterClrMapping/>
  </p:clrMapOvr>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111.xml><?xml version="1.0" encoding="utf-8"?>
<p:sldLayout xmlns:a="http://schemas.openxmlformats.org/drawingml/2006/main" xmlns:r="http://schemas.openxmlformats.org/officeDocument/2006/relationships" xmlns:p="http://schemas.openxmlformats.org/presentationml/2006/main" userDrawn="1">
  <p:cSld name="2_Title and Content 02 white">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583A63-4585-6A42-9D58-BC48F366EC31}"/>
              </a:ext>
            </a:extLst>
          </p:cNvPr>
          <p:cNvSpPr>
            <a:spLocks noGrp="1"/>
          </p:cNvSpPr>
          <p:nvPr>
            <p:ph type="title"/>
          </p:nvPr>
        </p:nvSpPr>
        <p:spPr>
          <a:xfrm>
            <a:off x="838200" y="365127"/>
            <a:ext cx="10515600" cy="1041644"/>
          </a:xfrm>
        </p:spPr>
        <p:txBody>
          <a:bodyPr anchor="b"/>
          <a:lstStyle>
            <a:lvl1pPr>
              <a:defRPr>
                <a:solidFill>
                  <a:schemeClr val="accent1"/>
                </a:solidFill>
              </a:defRPr>
            </a:lvl1pPr>
          </a:lstStyle>
          <a:p>
            <a:r>
              <a:rPr lang="en-US"/>
              <a:t>Click to edit Master title style</a:t>
            </a:r>
          </a:p>
        </p:txBody>
      </p:sp>
      <p:sp>
        <p:nvSpPr>
          <p:cNvPr id="6" name="Slide Number Placeholder 5">
            <a:extLst>
              <a:ext uri="{FF2B5EF4-FFF2-40B4-BE49-F238E27FC236}">
                <a16:creationId xmlns:a16="http://schemas.microsoft.com/office/drawing/2014/main" id="{31671B7E-AB79-5F42-87B7-25B2C0B05C51}"/>
              </a:ext>
            </a:extLst>
          </p:cNvPr>
          <p:cNvSpPr>
            <a:spLocks noGrp="1"/>
          </p:cNvSpPr>
          <p:nvPr>
            <p:ph type="sldNum" sz="quarter" idx="12"/>
          </p:nvPr>
        </p:nvSpPr>
        <p:spPr>
          <a:xfrm>
            <a:off x="8610600" y="6523360"/>
            <a:ext cx="2743200" cy="228601"/>
          </a:xfrm>
        </p:spPr>
        <p:txBody>
          <a:bodyPr/>
          <a:lstStyle>
            <a:lvl1pPr>
              <a:defRPr sz="1051">
                <a:solidFill>
                  <a:schemeClr val="accent1"/>
                </a:solidFill>
              </a:defRPr>
            </a:lvl1pPr>
          </a:lstStyle>
          <a:p>
            <a:fld id="{F238D50B-C713-EA42-A5E5-6E5611D31A0D}" type="slidenum">
              <a:rPr lang="en-US" smtClean="0"/>
              <a:pPr/>
              <a:t>‹#›</a:t>
            </a:fld>
            <a:endParaRPr lang="en-US"/>
          </a:p>
        </p:txBody>
      </p:sp>
      <p:sp>
        <p:nvSpPr>
          <p:cNvPr id="23" name="Freeform 22">
            <a:extLst>
              <a:ext uri="{FF2B5EF4-FFF2-40B4-BE49-F238E27FC236}">
                <a16:creationId xmlns:a16="http://schemas.microsoft.com/office/drawing/2014/main" id="{B7DB4906-8C94-6146-BCE0-AB309F8B49CC}"/>
              </a:ext>
            </a:extLst>
          </p:cNvPr>
          <p:cNvSpPr/>
          <p:nvPr userDrawn="1"/>
        </p:nvSpPr>
        <p:spPr>
          <a:xfrm rot="5400000">
            <a:off x="-3302132" y="3298473"/>
            <a:ext cx="6718935" cy="121999"/>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309" rtl="1" eaLnBrk="1" latinLnBrk="0" hangingPunct="1"/>
            <a:endParaRPr lang="en-US" sz="1351"/>
          </a:p>
        </p:txBody>
      </p:sp>
      <p:grpSp>
        <p:nvGrpSpPr>
          <p:cNvPr id="8" name="Group 7">
            <a:extLst>
              <a:ext uri="{FF2B5EF4-FFF2-40B4-BE49-F238E27FC236}">
                <a16:creationId xmlns:a16="http://schemas.microsoft.com/office/drawing/2014/main" id="{DD2A3ED8-5744-BE48-A0AB-CFB94DCE2CEC}"/>
              </a:ext>
            </a:extLst>
          </p:cNvPr>
          <p:cNvGrpSpPr/>
          <p:nvPr userDrawn="1"/>
        </p:nvGrpSpPr>
        <p:grpSpPr>
          <a:xfrm>
            <a:off x="9791389" y="6562087"/>
            <a:ext cx="988377" cy="151143"/>
            <a:chOff x="931863" y="5418138"/>
            <a:chExt cx="2771774" cy="423862"/>
          </a:xfrm>
        </p:grpSpPr>
        <p:sp>
          <p:nvSpPr>
            <p:cNvPr id="9" name="Freeform 17">
              <a:extLst>
                <a:ext uri="{FF2B5EF4-FFF2-40B4-BE49-F238E27FC236}">
                  <a16:creationId xmlns:a16="http://schemas.microsoft.com/office/drawing/2014/main" id="{5B57A8F3-090E-8046-8658-85C4E3545B26}"/>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0" name="Freeform 18">
              <a:extLst>
                <a:ext uri="{FF2B5EF4-FFF2-40B4-BE49-F238E27FC236}">
                  <a16:creationId xmlns:a16="http://schemas.microsoft.com/office/drawing/2014/main" id="{9E0712FC-51E9-634D-89DC-FD979DAEEFCB}"/>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1" name="Freeform 19">
              <a:extLst>
                <a:ext uri="{FF2B5EF4-FFF2-40B4-BE49-F238E27FC236}">
                  <a16:creationId xmlns:a16="http://schemas.microsoft.com/office/drawing/2014/main" id="{8AC41621-8EAE-CA45-A7B3-173D752669B2}"/>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2" name="Freeform 20">
              <a:extLst>
                <a:ext uri="{FF2B5EF4-FFF2-40B4-BE49-F238E27FC236}">
                  <a16:creationId xmlns:a16="http://schemas.microsoft.com/office/drawing/2014/main" id="{3BE19A2B-A7A0-B94A-9332-61E803B837B5}"/>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3" name="Freeform 21">
              <a:extLst>
                <a:ext uri="{FF2B5EF4-FFF2-40B4-BE49-F238E27FC236}">
                  <a16:creationId xmlns:a16="http://schemas.microsoft.com/office/drawing/2014/main" id="{67256706-F2D7-0246-990C-2428BE961A9D}"/>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4" name="Freeform 22">
              <a:extLst>
                <a:ext uri="{FF2B5EF4-FFF2-40B4-BE49-F238E27FC236}">
                  <a16:creationId xmlns:a16="http://schemas.microsoft.com/office/drawing/2014/main" id="{8A2B54C9-356A-0941-BE95-E7B3538FA34C}"/>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5" name="Freeform 23">
              <a:extLst>
                <a:ext uri="{FF2B5EF4-FFF2-40B4-BE49-F238E27FC236}">
                  <a16:creationId xmlns:a16="http://schemas.microsoft.com/office/drawing/2014/main" id="{66B35D1C-AFA9-6D49-A4A3-4E109493DC64}"/>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6" name="Freeform 24">
              <a:extLst>
                <a:ext uri="{FF2B5EF4-FFF2-40B4-BE49-F238E27FC236}">
                  <a16:creationId xmlns:a16="http://schemas.microsoft.com/office/drawing/2014/main" id="{04438844-02EF-0448-B2E3-B5F663125188}"/>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7" name="Freeform 25">
              <a:extLst>
                <a:ext uri="{FF2B5EF4-FFF2-40B4-BE49-F238E27FC236}">
                  <a16:creationId xmlns:a16="http://schemas.microsoft.com/office/drawing/2014/main" id="{E5B2E7B4-CF87-9046-8A4A-D157CAB10998}"/>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grpSp>
    </p:spTree>
    <p:extLst>
      <p:ext uri="{BB962C8B-B14F-4D97-AF65-F5344CB8AC3E}">
        <p14:creationId xmlns:p14="http://schemas.microsoft.com/office/powerpoint/2010/main" val="9057346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2.xml><?xml version="1.0" encoding="utf-8"?>
<p:sldLayout xmlns:a="http://schemas.openxmlformats.org/drawingml/2006/main" xmlns:r="http://schemas.openxmlformats.org/officeDocument/2006/relationships" xmlns:p="http://schemas.openxmlformats.org/presentationml/2006/main" userDrawn="1">
  <p:cSld name="11_Team_11">
    <p:spTree>
      <p:nvGrpSpPr>
        <p:cNvPr id="1" name=""/>
        <p:cNvGrpSpPr/>
        <p:nvPr/>
      </p:nvGrpSpPr>
      <p:grpSpPr>
        <a:xfrm>
          <a:off x="0" y="0"/>
          <a:ext cx="0" cy="0"/>
          <a:chOff x="0" y="0"/>
          <a:chExt cx="0" cy="0"/>
        </a:xfrm>
      </p:grpSpPr>
      <p:sp>
        <p:nvSpPr>
          <p:cNvPr id="10" name="Picture Placeholder 7">
            <a:extLst>
              <a:ext uri="{FF2B5EF4-FFF2-40B4-BE49-F238E27FC236}">
                <a16:creationId xmlns:a16="http://schemas.microsoft.com/office/drawing/2014/main" id="{E9DB36CE-C85A-F84B-BAF0-0EA6D2B7F824}"/>
              </a:ext>
            </a:extLst>
          </p:cNvPr>
          <p:cNvSpPr>
            <a:spLocks noGrp="1"/>
          </p:cNvSpPr>
          <p:nvPr>
            <p:ph type="pic" sz="quarter" idx="25"/>
          </p:nvPr>
        </p:nvSpPr>
        <p:spPr>
          <a:xfrm>
            <a:off x="0" y="1845007"/>
            <a:ext cx="4332033" cy="4067981"/>
          </a:xfrm>
          <a:custGeom>
            <a:avLst/>
            <a:gdLst>
              <a:gd name="connsiteX0" fmla="*/ 0 w 9239287"/>
              <a:gd name="connsiteY0" fmla="*/ 0 h 3738574"/>
              <a:gd name="connsiteX1" fmla="*/ 9239287 w 9239287"/>
              <a:gd name="connsiteY1" fmla="*/ 0 h 3738574"/>
              <a:gd name="connsiteX2" fmla="*/ 9239287 w 9239287"/>
              <a:gd name="connsiteY2" fmla="*/ 3506370 h 3738574"/>
              <a:gd name="connsiteX3" fmla="*/ 9239287 w 9239287"/>
              <a:gd name="connsiteY3" fmla="*/ 3686757 h 3738574"/>
              <a:gd name="connsiteX4" fmla="*/ 9187469 w 9239287"/>
              <a:gd name="connsiteY4" fmla="*/ 3738574 h 3738574"/>
              <a:gd name="connsiteX5" fmla="*/ 9007083 w 9239287"/>
              <a:gd name="connsiteY5" fmla="*/ 3738574 h 3738574"/>
              <a:gd name="connsiteX6" fmla="*/ 232205 w 9239287"/>
              <a:gd name="connsiteY6" fmla="*/ 3738574 h 3738574"/>
              <a:gd name="connsiteX7" fmla="*/ 51817 w 9239287"/>
              <a:gd name="connsiteY7" fmla="*/ 3738574 h 3738574"/>
              <a:gd name="connsiteX8" fmla="*/ 0 w 9239287"/>
              <a:gd name="connsiteY8" fmla="*/ 3686757 h 3738574"/>
              <a:gd name="connsiteX9" fmla="*/ 0 w 9239287"/>
              <a:gd name="connsiteY9" fmla="*/ 3506370 h 3738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39287" h="3738574">
                <a:moveTo>
                  <a:pt x="0" y="0"/>
                </a:moveTo>
                <a:lnTo>
                  <a:pt x="9239287" y="0"/>
                </a:lnTo>
                <a:lnTo>
                  <a:pt x="9239287" y="3506370"/>
                </a:lnTo>
                <a:lnTo>
                  <a:pt x="9239287" y="3686757"/>
                </a:lnTo>
                <a:cubicBezTo>
                  <a:pt x="9239287" y="3715375"/>
                  <a:pt x="9216089" y="3738574"/>
                  <a:pt x="9187469" y="3738574"/>
                </a:cubicBezTo>
                <a:lnTo>
                  <a:pt x="9007083" y="3738574"/>
                </a:lnTo>
                <a:lnTo>
                  <a:pt x="232205" y="3738574"/>
                </a:lnTo>
                <a:lnTo>
                  <a:pt x="51817" y="3738574"/>
                </a:lnTo>
                <a:cubicBezTo>
                  <a:pt x="23199" y="3738574"/>
                  <a:pt x="0" y="3715375"/>
                  <a:pt x="0" y="3686757"/>
                </a:cubicBezTo>
                <a:lnTo>
                  <a:pt x="0" y="3506370"/>
                </a:ln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solidFill>
                  <a:schemeClr val="lt1"/>
                </a:solidFill>
              </a:defRPr>
            </a:lvl1pPr>
          </a:lstStyle>
          <a:p>
            <a:pPr lvl="0" algn="ctr"/>
            <a:endParaRPr lang="en-US"/>
          </a:p>
        </p:txBody>
      </p:sp>
    </p:spTree>
    <p:extLst>
      <p:ext uri="{BB962C8B-B14F-4D97-AF65-F5344CB8AC3E}">
        <p14:creationId xmlns:p14="http://schemas.microsoft.com/office/powerpoint/2010/main" val="897293939"/>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userDrawn="1">
  <p:cSld name="6_Gadget_4">
    <p:spTree>
      <p:nvGrpSpPr>
        <p:cNvPr id="1" name=""/>
        <p:cNvGrpSpPr/>
        <p:nvPr/>
      </p:nvGrpSpPr>
      <p:grpSpPr>
        <a:xfrm>
          <a:off x="0" y="0"/>
          <a:ext cx="0" cy="0"/>
          <a:chOff x="0" y="0"/>
          <a:chExt cx="0" cy="0"/>
        </a:xfrm>
      </p:grpSpPr>
      <p:sp>
        <p:nvSpPr>
          <p:cNvPr id="14" name="Прямоугольник 13"/>
          <p:cNvSpPr/>
          <p:nvPr userDrawn="1"/>
        </p:nvSpPr>
        <p:spPr>
          <a:xfrm>
            <a:off x="804101" y="2"/>
            <a:ext cx="2262551" cy="5714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sz="900"/>
          </a:p>
        </p:txBody>
      </p:sp>
      <p:sp>
        <p:nvSpPr>
          <p:cNvPr id="19" name="Номер слайда 1">
            <a:extLst>
              <a:ext uri="{FF2B5EF4-FFF2-40B4-BE49-F238E27FC236}">
                <a16:creationId xmlns:a16="http://schemas.microsoft.com/office/drawing/2014/main" id="{7EABB2CE-9240-294D-BAD5-CE4EDC5AF039}"/>
              </a:ext>
            </a:extLst>
          </p:cNvPr>
          <p:cNvSpPr txBox="1">
            <a:spLocks/>
          </p:cNvSpPr>
          <p:nvPr userDrawn="1"/>
        </p:nvSpPr>
        <p:spPr>
          <a:xfrm>
            <a:off x="10955909" y="6325902"/>
            <a:ext cx="1246071" cy="409215"/>
          </a:xfrm>
          <a:prstGeom prst="rect">
            <a:avLst/>
          </a:prstGeom>
        </p:spPr>
        <p:txBody>
          <a:bodyPr rIns="215972" anchor="ctr"/>
          <a:lstStyle>
            <a:defPPr>
              <a:defRPr lang="ru-RU"/>
            </a:defPPr>
            <a:lvl1pPr marL="0" algn="l" defTabSz="2438522" rtl="0" eaLnBrk="1" latinLnBrk="0" hangingPunct="1">
              <a:defRPr sz="4800" kern="1200">
                <a:solidFill>
                  <a:schemeClr val="tx1"/>
                </a:solidFill>
                <a:latin typeface="+mn-lt"/>
                <a:ea typeface="+mn-ea"/>
                <a:cs typeface="+mn-cs"/>
              </a:defRPr>
            </a:lvl1pPr>
            <a:lvl2pPr marL="1219261" algn="l" defTabSz="2438522" rtl="0" eaLnBrk="1" latinLnBrk="0" hangingPunct="1">
              <a:defRPr sz="4800" kern="1200">
                <a:solidFill>
                  <a:schemeClr val="tx1"/>
                </a:solidFill>
                <a:latin typeface="+mn-lt"/>
                <a:ea typeface="+mn-ea"/>
                <a:cs typeface="+mn-cs"/>
              </a:defRPr>
            </a:lvl2pPr>
            <a:lvl3pPr marL="2438522" algn="l" defTabSz="2438522" rtl="0" eaLnBrk="1" latinLnBrk="0" hangingPunct="1">
              <a:defRPr sz="4800" kern="1200">
                <a:solidFill>
                  <a:schemeClr val="tx1"/>
                </a:solidFill>
                <a:latin typeface="+mn-lt"/>
                <a:ea typeface="+mn-ea"/>
                <a:cs typeface="+mn-cs"/>
              </a:defRPr>
            </a:lvl3pPr>
            <a:lvl4pPr marL="3657783" algn="l" defTabSz="2438522" rtl="0" eaLnBrk="1" latinLnBrk="0" hangingPunct="1">
              <a:defRPr sz="4800" kern="1200">
                <a:solidFill>
                  <a:schemeClr val="tx1"/>
                </a:solidFill>
                <a:latin typeface="+mn-lt"/>
                <a:ea typeface="+mn-ea"/>
                <a:cs typeface="+mn-cs"/>
              </a:defRPr>
            </a:lvl4pPr>
            <a:lvl5pPr marL="4877044" algn="l" defTabSz="2438522" rtl="0" eaLnBrk="1" latinLnBrk="0" hangingPunct="1">
              <a:defRPr sz="4800" kern="1200">
                <a:solidFill>
                  <a:schemeClr val="tx1"/>
                </a:solidFill>
                <a:latin typeface="+mn-lt"/>
                <a:ea typeface="+mn-ea"/>
                <a:cs typeface="+mn-cs"/>
              </a:defRPr>
            </a:lvl5pPr>
            <a:lvl6pPr marL="6096305" algn="l" defTabSz="2438522" rtl="0" eaLnBrk="1" latinLnBrk="0" hangingPunct="1">
              <a:defRPr sz="4800" kern="1200">
                <a:solidFill>
                  <a:schemeClr val="tx1"/>
                </a:solidFill>
                <a:latin typeface="+mn-lt"/>
                <a:ea typeface="+mn-ea"/>
                <a:cs typeface="+mn-cs"/>
              </a:defRPr>
            </a:lvl6pPr>
            <a:lvl7pPr marL="7315566" algn="l" defTabSz="2438522" rtl="0" eaLnBrk="1" latinLnBrk="0" hangingPunct="1">
              <a:defRPr sz="4800" kern="1200">
                <a:solidFill>
                  <a:schemeClr val="tx1"/>
                </a:solidFill>
                <a:latin typeface="+mn-lt"/>
                <a:ea typeface="+mn-ea"/>
                <a:cs typeface="+mn-cs"/>
              </a:defRPr>
            </a:lvl7pPr>
            <a:lvl8pPr marL="8534827" algn="l" defTabSz="2438522" rtl="0" eaLnBrk="1" latinLnBrk="0" hangingPunct="1">
              <a:defRPr sz="4800" kern="1200">
                <a:solidFill>
                  <a:schemeClr val="tx1"/>
                </a:solidFill>
                <a:latin typeface="+mn-lt"/>
                <a:ea typeface="+mn-ea"/>
                <a:cs typeface="+mn-cs"/>
              </a:defRPr>
            </a:lvl8pPr>
            <a:lvl9pPr marL="9754088" algn="l" defTabSz="2438522" rtl="0" eaLnBrk="1" latinLnBrk="0" hangingPunct="1">
              <a:defRPr sz="4800" kern="1200">
                <a:solidFill>
                  <a:schemeClr val="tx1"/>
                </a:solidFill>
                <a:latin typeface="+mn-lt"/>
                <a:ea typeface="+mn-ea"/>
                <a:cs typeface="+mn-cs"/>
              </a:defRPr>
            </a:lvl9pPr>
          </a:lstStyle>
          <a:p>
            <a:pPr algn="r" defTabSz="1219048">
              <a:lnSpc>
                <a:spcPct val="150000"/>
              </a:lnSpc>
              <a:spcBef>
                <a:spcPts val="432"/>
              </a:spcBef>
            </a:pPr>
            <a:fld id="{E8BBD06A-759F-43F0-9FDD-30D8801384DF}" type="slidenum">
              <a:rPr lang="ru-RU" sz="1600" smtClean="0">
                <a:solidFill>
                  <a:schemeClr val="tx2">
                    <a:lumMod val="50000"/>
                    <a:lumOff val="50000"/>
                  </a:schemeClr>
                </a:solidFill>
                <a:latin typeface="Tahoma" charset="0"/>
                <a:ea typeface="Tahoma" charset="0"/>
                <a:cs typeface="Tahoma" charset="0"/>
              </a:rPr>
              <a:pPr algn="r" defTabSz="1219048">
                <a:lnSpc>
                  <a:spcPct val="150000"/>
                </a:lnSpc>
                <a:spcBef>
                  <a:spcPts val="432"/>
                </a:spcBef>
              </a:pPr>
              <a:t>‹#›</a:t>
            </a:fld>
            <a:endParaRPr lang="ru-RU" sz="1600">
              <a:solidFill>
                <a:schemeClr val="tx2">
                  <a:lumMod val="50000"/>
                  <a:lumOff val="50000"/>
                </a:schemeClr>
              </a:solidFill>
              <a:latin typeface="Tahoma" charset="0"/>
              <a:ea typeface="Tahoma" charset="0"/>
              <a:cs typeface="Tahoma" charset="0"/>
            </a:endParaRPr>
          </a:p>
        </p:txBody>
      </p:sp>
      <p:sp>
        <p:nvSpPr>
          <p:cNvPr id="12" name="Заголовок 1">
            <a:extLst>
              <a:ext uri="{FF2B5EF4-FFF2-40B4-BE49-F238E27FC236}">
                <a16:creationId xmlns:a16="http://schemas.microsoft.com/office/drawing/2014/main" id="{E47C0716-32EC-114C-BFA0-1B8CCD863D39}"/>
              </a:ext>
            </a:extLst>
          </p:cNvPr>
          <p:cNvSpPr>
            <a:spLocks noGrp="1"/>
          </p:cNvSpPr>
          <p:nvPr>
            <p:ph type="title" hasCustomPrompt="1"/>
          </p:nvPr>
        </p:nvSpPr>
        <p:spPr>
          <a:xfrm>
            <a:off x="804102" y="837013"/>
            <a:ext cx="4248237" cy="1368267"/>
          </a:xfrm>
          <a:prstGeom prst="rect">
            <a:avLst/>
          </a:prstGeom>
        </p:spPr>
        <p:txBody>
          <a:bodyPr>
            <a:noAutofit/>
          </a:bodyPr>
          <a:lstStyle>
            <a:lvl1pPr marL="0" marR="0" indent="0" algn="l" defTabSz="1219048" rtl="0" eaLnBrk="1" fontAlgn="auto" latinLnBrk="0" hangingPunct="1">
              <a:lnSpc>
                <a:spcPct val="100000"/>
              </a:lnSpc>
              <a:spcBef>
                <a:spcPct val="0"/>
              </a:spcBef>
              <a:spcAft>
                <a:spcPts val="0"/>
              </a:spcAft>
              <a:buClrTx/>
              <a:buSzTx/>
              <a:buFontTx/>
              <a:buNone/>
              <a:tabLst>
                <a:tab pos="1820544"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3" name="Текст 3">
            <a:extLst>
              <a:ext uri="{FF2B5EF4-FFF2-40B4-BE49-F238E27FC236}">
                <a16:creationId xmlns:a16="http://schemas.microsoft.com/office/drawing/2014/main" id="{600D95A1-5AA2-324C-9087-85B6BA9BC8D4}"/>
              </a:ext>
            </a:extLst>
          </p:cNvPr>
          <p:cNvSpPr>
            <a:spLocks noGrp="1"/>
          </p:cNvSpPr>
          <p:nvPr>
            <p:ph type="body" sz="quarter" idx="19" hasCustomPrompt="1"/>
          </p:nvPr>
        </p:nvSpPr>
        <p:spPr>
          <a:xfrm>
            <a:off x="804102" y="2608215"/>
            <a:ext cx="4247919" cy="3341308"/>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11" name="Picture Placeholder 10">
            <a:extLst>
              <a:ext uri="{FF2B5EF4-FFF2-40B4-BE49-F238E27FC236}">
                <a16:creationId xmlns:a16="http://schemas.microsoft.com/office/drawing/2014/main" id="{2B94D6E7-3CD5-DE40-B9A3-C41862E31860}"/>
              </a:ext>
            </a:extLst>
          </p:cNvPr>
          <p:cNvSpPr>
            <a:spLocks noGrp="1"/>
          </p:cNvSpPr>
          <p:nvPr>
            <p:ph type="pic" sz="quarter" idx="24"/>
          </p:nvPr>
        </p:nvSpPr>
        <p:spPr>
          <a:xfrm>
            <a:off x="6167997" y="837013"/>
            <a:ext cx="1979963" cy="4211980"/>
          </a:xfrm>
          <a:custGeom>
            <a:avLst/>
            <a:gdLst>
              <a:gd name="connsiteX0" fmla="*/ 400519 w 3960440"/>
              <a:gd name="connsiteY0" fmla="*/ 0 h 8424936"/>
              <a:gd name="connsiteX1" fmla="*/ 3559921 w 3960440"/>
              <a:gd name="connsiteY1" fmla="*/ 0 h 8424936"/>
              <a:gd name="connsiteX2" fmla="*/ 3960440 w 3960440"/>
              <a:gd name="connsiteY2" fmla="*/ 400519 h 8424936"/>
              <a:gd name="connsiteX3" fmla="*/ 3960440 w 3960440"/>
              <a:gd name="connsiteY3" fmla="*/ 8024417 h 8424936"/>
              <a:gd name="connsiteX4" fmla="*/ 3559921 w 3960440"/>
              <a:gd name="connsiteY4" fmla="*/ 8424936 h 8424936"/>
              <a:gd name="connsiteX5" fmla="*/ 400519 w 3960440"/>
              <a:gd name="connsiteY5" fmla="*/ 8424936 h 8424936"/>
              <a:gd name="connsiteX6" fmla="*/ 0 w 3960440"/>
              <a:gd name="connsiteY6" fmla="*/ 8024417 h 8424936"/>
              <a:gd name="connsiteX7" fmla="*/ 0 w 3960440"/>
              <a:gd name="connsiteY7" fmla="*/ 400519 h 8424936"/>
              <a:gd name="connsiteX8" fmla="*/ 400519 w 3960440"/>
              <a:gd name="connsiteY8" fmla="*/ 0 h 842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60440" h="8424936">
                <a:moveTo>
                  <a:pt x="400519" y="0"/>
                </a:moveTo>
                <a:lnTo>
                  <a:pt x="3559921" y="0"/>
                </a:lnTo>
                <a:cubicBezTo>
                  <a:pt x="3781122" y="0"/>
                  <a:pt x="3960440" y="179318"/>
                  <a:pt x="3960440" y="400519"/>
                </a:cubicBezTo>
                <a:lnTo>
                  <a:pt x="3960440" y="8024417"/>
                </a:lnTo>
                <a:cubicBezTo>
                  <a:pt x="3960440" y="8245618"/>
                  <a:pt x="3781122" y="8424936"/>
                  <a:pt x="3559921" y="8424936"/>
                </a:cubicBezTo>
                <a:lnTo>
                  <a:pt x="400519" y="8424936"/>
                </a:lnTo>
                <a:cubicBezTo>
                  <a:pt x="179318" y="8424936"/>
                  <a:pt x="0" y="8245618"/>
                  <a:pt x="0" y="8024417"/>
                </a:cubicBezTo>
                <a:lnTo>
                  <a:pt x="0" y="400519"/>
                </a:lnTo>
                <a:cubicBezTo>
                  <a:pt x="0" y="179318"/>
                  <a:pt x="179318" y="0"/>
                  <a:pt x="400519" y="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7" name="Freeform 19">
            <a:extLst>
              <a:ext uri="{FF2B5EF4-FFF2-40B4-BE49-F238E27FC236}">
                <a16:creationId xmlns:a16="http://schemas.microsoft.com/office/drawing/2014/main" id="{0BF5CB81-AC9A-AB4E-A227-04888D029721}"/>
              </a:ext>
            </a:extLst>
          </p:cNvPr>
          <p:cNvSpPr/>
          <p:nvPr userDrawn="1"/>
        </p:nvSpPr>
        <p:spPr>
          <a:xfrm flipV="1">
            <a:off x="0"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377" rtl="0" eaLnBrk="1" latinLnBrk="0" hangingPunct="1"/>
            <a:endParaRPr lang="en-US" sz="1351"/>
          </a:p>
        </p:txBody>
      </p:sp>
    </p:spTree>
    <p:extLst>
      <p:ext uri="{BB962C8B-B14F-4D97-AF65-F5344CB8AC3E}">
        <p14:creationId xmlns:p14="http://schemas.microsoft.com/office/powerpoint/2010/main" val="6812865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125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114.xml><?xml version="1.0" encoding="utf-8"?>
<p:sldLayout xmlns:a="http://schemas.openxmlformats.org/drawingml/2006/main" xmlns:r="http://schemas.openxmlformats.org/officeDocument/2006/relationships" xmlns:p="http://schemas.openxmlformats.org/presentationml/2006/main" userDrawn="1">
  <p:cSld name="3_Gadget_1">
    <p:bg>
      <p:bgPr>
        <a:solidFill>
          <a:schemeClr val="bg1"/>
        </a:solidFill>
        <a:effectLst/>
      </p:bgPr>
    </p:bg>
    <p:spTree>
      <p:nvGrpSpPr>
        <p:cNvPr id="1" name=""/>
        <p:cNvGrpSpPr/>
        <p:nvPr/>
      </p:nvGrpSpPr>
      <p:grpSpPr>
        <a:xfrm>
          <a:off x="0" y="0"/>
          <a:ext cx="0" cy="0"/>
          <a:chOff x="0" y="0"/>
          <a:chExt cx="0" cy="0"/>
        </a:xfrm>
      </p:grpSpPr>
      <p:sp>
        <p:nvSpPr>
          <p:cNvPr id="10" name="Заголовок 1"/>
          <p:cNvSpPr>
            <a:spLocks noGrp="1"/>
          </p:cNvSpPr>
          <p:nvPr>
            <p:ph type="title" hasCustomPrompt="1"/>
          </p:nvPr>
        </p:nvSpPr>
        <p:spPr>
          <a:xfrm>
            <a:off x="800855" y="657013"/>
            <a:ext cx="10443046" cy="683523"/>
          </a:xfrm>
          <a:prstGeom prst="rect">
            <a:avLst/>
          </a:prstGeom>
        </p:spPr>
        <p:txBody>
          <a:bodyPr>
            <a:noAutofit/>
          </a:bodyPr>
          <a:lstStyle>
            <a:lvl1pPr marL="0" marR="0" indent="0" algn="ctr"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1" name="Текст 3"/>
          <p:cNvSpPr>
            <a:spLocks noGrp="1"/>
          </p:cNvSpPr>
          <p:nvPr>
            <p:ph type="body" sz="quarter" idx="21" hasCustomPrompt="1"/>
          </p:nvPr>
        </p:nvSpPr>
        <p:spPr>
          <a:xfrm>
            <a:off x="800855" y="5346559"/>
            <a:ext cx="10443046" cy="458430"/>
          </a:xfrm>
          <a:prstGeom prst="rect">
            <a:avLst/>
          </a:prstGeom>
        </p:spPr>
        <p:txBody>
          <a:bodyPr/>
          <a:lstStyle>
            <a:lvl1pPr algn="ctr">
              <a:lnSpc>
                <a:spcPct val="120000"/>
              </a:lnSpc>
              <a:spcBef>
                <a:spcPts val="636"/>
              </a:spcBef>
              <a:defRPr lang="en-US" sz="14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24" name="Рисунок 23">
            <a:extLst>
              <a:ext uri="{FF2B5EF4-FFF2-40B4-BE49-F238E27FC236}">
                <a16:creationId xmlns:a16="http://schemas.microsoft.com/office/drawing/2014/main" id="{8276B532-D2C3-5445-90BA-14287F22437D}"/>
              </a:ext>
            </a:extLst>
          </p:cNvPr>
          <p:cNvSpPr>
            <a:spLocks noGrp="1"/>
          </p:cNvSpPr>
          <p:nvPr>
            <p:ph type="pic" sz="quarter" idx="24"/>
          </p:nvPr>
        </p:nvSpPr>
        <p:spPr>
          <a:xfrm>
            <a:off x="3900042" y="1940938"/>
            <a:ext cx="4619042" cy="3003582"/>
          </a:xfrm>
          <a:custGeom>
            <a:avLst/>
            <a:gdLst>
              <a:gd name="connsiteX0" fmla="*/ 232204 w 9239287"/>
              <a:gd name="connsiteY0" fmla="*/ 0 h 6007859"/>
              <a:gd name="connsiteX1" fmla="*/ 9007083 w 9239287"/>
              <a:gd name="connsiteY1" fmla="*/ 0 h 6007859"/>
              <a:gd name="connsiteX2" fmla="*/ 9239287 w 9239287"/>
              <a:gd name="connsiteY2" fmla="*/ 232204 h 6007859"/>
              <a:gd name="connsiteX3" fmla="*/ 9239287 w 9239287"/>
              <a:gd name="connsiteY3" fmla="*/ 2027228 h 6007859"/>
              <a:gd name="connsiteX4" fmla="*/ 9239287 w 9239287"/>
              <a:gd name="connsiteY4" fmla="*/ 5775655 h 6007859"/>
              <a:gd name="connsiteX5" fmla="*/ 9239287 w 9239287"/>
              <a:gd name="connsiteY5" fmla="*/ 5956042 h 6007859"/>
              <a:gd name="connsiteX6" fmla="*/ 9187469 w 9239287"/>
              <a:gd name="connsiteY6" fmla="*/ 6007859 h 6007859"/>
              <a:gd name="connsiteX7" fmla="*/ 9007083 w 9239287"/>
              <a:gd name="connsiteY7" fmla="*/ 6007859 h 6007859"/>
              <a:gd name="connsiteX8" fmla="*/ 232204 w 9239287"/>
              <a:gd name="connsiteY8" fmla="*/ 6007859 h 6007859"/>
              <a:gd name="connsiteX9" fmla="*/ 51817 w 9239287"/>
              <a:gd name="connsiteY9" fmla="*/ 6007859 h 6007859"/>
              <a:gd name="connsiteX10" fmla="*/ 0 w 9239287"/>
              <a:gd name="connsiteY10" fmla="*/ 5956042 h 6007859"/>
              <a:gd name="connsiteX11" fmla="*/ 0 w 9239287"/>
              <a:gd name="connsiteY11" fmla="*/ 5775655 h 6007859"/>
              <a:gd name="connsiteX12" fmla="*/ 0 w 9239287"/>
              <a:gd name="connsiteY12" fmla="*/ 2027228 h 6007859"/>
              <a:gd name="connsiteX13" fmla="*/ 0 w 9239287"/>
              <a:gd name="connsiteY13" fmla="*/ 232204 h 6007859"/>
              <a:gd name="connsiteX14" fmla="*/ 232204 w 9239287"/>
              <a:gd name="connsiteY14" fmla="*/ 0 h 6007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239287" h="6007859">
                <a:moveTo>
                  <a:pt x="232204" y="0"/>
                </a:moveTo>
                <a:lnTo>
                  <a:pt x="9007083" y="0"/>
                </a:lnTo>
                <a:cubicBezTo>
                  <a:pt x="9135325" y="0"/>
                  <a:pt x="9239287" y="103961"/>
                  <a:pt x="9239287" y="232204"/>
                </a:cubicBezTo>
                <a:lnTo>
                  <a:pt x="9239287" y="2027228"/>
                </a:lnTo>
                <a:lnTo>
                  <a:pt x="9239287" y="5775655"/>
                </a:lnTo>
                <a:lnTo>
                  <a:pt x="9239287" y="5956042"/>
                </a:lnTo>
                <a:cubicBezTo>
                  <a:pt x="9239287" y="5984660"/>
                  <a:pt x="9216089" y="6007859"/>
                  <a:pt x="9187469" y="6007859"/>
                </a:cubicBezTo>
                <a:lnTo>
                  <a:pt x="9007083" y="6007859"/>
                </a:lnTo>
                <a:lnTo>
                  <a:pt x="232204" y="6007859"/>
                </a:lnTo>
                <a:lnTo>
                  <a:pt x="51817" y="6007859"/>
                </a:lnTo>
                <a:cubicBezTo>
                  <a:pt x="23199" y="6007859"/>
                  <a:pt x="0" y="5984660"/>
                  <a:pt x="0" y="5956042"/>
                </a:cubicBezTo>
                <a:lnTo>
                  <a:pt x="0" y="5775655"/>
                </a:lnTo>
                <a:lnTo>
                  <a:pt x="0" y="2027228"/>
                </a:lnTo>
                <a:lnTo>
                  <a:pt x="0" y="232204"/>
                </a:lnTo>
                <a:cubicBezTo>
                  <a:pt x="0" y="103961"/>
                  <a:pt x="103961" y="0"/>
                  <a:pt x="232204" y="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solidFill>
                  <a:schemeClr val="lt1"/>
                </a:solidFill>
              </a:defRPr>
            </a:lvl1pPr>
          </a:lstStyle>
          <a:p>
            <a:pPr lvl="0" algn="ctr"/>
            <a:endParaRPr lang="en-US"/>
          </a:p>
        </p:txBody>
      </p:sp>
      <p:grpSp>
        <p:nvGrpSpPr>
          <p:cNvPr id="7" name="Group 6">
            <a:extLst>
              <a:ext uri="{FF2B5EF4-FFF2-40B4-BE49-F238E27FC236}">
                <a16:creationId xmlns:a16="http://schemas.microsoft.com/office/drawing/2014/main" id="{689F1E2E-DF0A-D34C-8758-D6EBBF2E5C15}"/>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18E9420B-FE26-954F-A712-8FB8CBCAAB96}"/>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8">
              <a:extLst>
                <a:ext uri="{FF2B5EF4-FFF2-40B4-BE49-F238E27FC236}">
                  <a16:creationId xmlns:a16="http://schemas.microsoft.com/office/drawing/2014/main" id="{8091B43A-6BCA-0B42-9CDB-802463AAB8FB}"/>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19">
              <a:extLst>
                <a:ext uri="{FF2B5EF4-FFF2-40B4-BE49-F238E27FC236}">
                  <a16:creationId xmlns:a16="http://schemas.microsoft.com/office/drawing/2014/main" id="{875FDC4A-5835-F146-B30B-494B48B808CA}"/>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0">
              <a:extLst>
                <a:ext uri="{FF2B5EF4-FFF2-40B4-BE49-F238E27FC236}">
                  <a16:creationId xmlns:a16="http://schemas.microsoft.com/office/drawing/2014/main" id="{7A6DCE6C-D10A-3E48-B845-A28ED7B3D32F}"/>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1">
              <a:extLst>
                <a:ext uri="{FF2B5EF4-FFF2-40B4-BE49-F238E27FC236}">
                  <a16:creationId xmlns:a16="http://schemas.microsoft.com/office/drawing/2014/main" id="{5195F605-5F04-294F-AE79-E9497D8D64AB}"/>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2">
              <a:extLst>
                <a:ext uri="{FF2B5EF4-FFF2-40B4-BE49-F238E27FC236}">
                  <a16:creationId xmlns:a16="http://schemas.microsoft.com/office/drawing/2014/main" id="{B7A11212-15D1-E245-A4DC-D5371197C587}"/>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3">
              <a:extLst>
                <a:ext uri="{FF2B5EF4-FFF2-40B4-BE49-F238E27FC236}">
                  <a16:creationId xmlns:a16="http://schemas.microsoft.com/office/drawing/2014/main" id="{E27034CA-C8CC-EE4D-B420-FF12F8CEE591}"/>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4">
              <a:extLst>
                <a:ext uri="{FF2B5EF4-FFF2-40B4-BE49-F238E27FC236}">
                  <a16:creationId xmlns:a16="http://schemas.microsoft.com/office/drawing/2014/main" id="{B8C4AE56-1B86-5A43-8668-D097192A095D}"/>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5">
              <a:extLst>
                <a:ext uri="{FF2B5EF4-FFF2-40B4-BE49-F238E27FC236}">
                  <a16:creationId xmlns:a16="http://schemas.microsoft.com/office/drawing/2014/main" id="{AC8F79E8-E4CA-5146-8BF3-DC8673518D39}"/>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1" name="Freeform 19">
            <a:extLst>
              <a:ext uri="{FF2B5EF4-FFF2-40B4-BE49-F238E27FC236}">
                <a16:creationId xmlns:a16="http://schemas.microsoft.com/office/drawing/2014/main" id="{24EC7946-CAD9-4948-AF5D-3DCC64D599DE}"/>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1" eaLnBrk="1" latinLnBrk="0" hangingPunct="1"/>
            <a:endParaRPr lang="en-US"/>
          </a:p>
        </p:txBody>
      </p:sp>
    </p:spTree>
    <p:extLst>
      <p:ext uri="{BB962C8B-B14F-4D97-AF65-F5344CB8AC3E}">
        <p14:creationId xmlns:p14="http://schemas.microsoft.com/office/powerpoint/2010/main" val="3741414906"/>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userDrawn="1">
  <p:cSld name="1_Gadget_9">
    <p:spTree>
      <p:nvGrpSpPr>
        <p:cNvPr id="1" name=""/>
        <p:cNvGrpSpPr/>
        <p:nvPr/>
      </p:nvGrpSpPr>
      <p:grpSpPr>
        <a:xfrm>
          <a:off x="0" y="0"/>
          <a:ext cx="0" cy="0"/>
          <a:chOff x="0" y="0"/>
          <a:chExt cx="0" cy="0"/>
        </a:xfrm>
      </p:grpSpPr>
      <p:sp>
        <p:nvSpPr>
          <p:cNvPr id="19" name="Рисунок 18">
            <a:extLst>
              <a:ext uri="{FF2B5EF4-FFF2-40B4-BE49-F238E27FC236}">
                <a16:creationId xmlns:a16="http://schemas.microsoft.com/office/drawing/2014/main" id="{B63032EE-53CA-2747-BC73-563509D71F6A}"/>
              </a:ext>
            </a:extLst>
          </p:cNvPr>
          <p:cNvSpPr>
            <a:spLocks noGrp="1"/>
          </p:cNvSpPr>
          <p:nvPr>
            <p:ph type="pic" sz="quarter" idx="21"/>
          </p:nvPr>
        </p:nvSpPr>
        <p:spPr>
          <a:xfrm>
            <a:off x="1596086" y="2313005"/>
            <a:ext cx="2400080" cy="1813193"/>
          </a:xfrm>
          <a:custGeom>
            <a:avLst/>
            <a:gdLst>
              <a:gd name="connsiteX0" fmla="*/ 84642 w 4800785"/>
              <a:gd name="connsiteY0" fmla="*/ 0 h 3626805"/>
              <a:gd name="connsiteX1" fmla="*/ 4800785 w 4800785"/>
              <a:gd name="connsiteY1" fmla="*/ 0 h 3626805"/>
              <a:gd name="connsiteX2" fmla="*/ 4800785 w 4800785"/>
              <a:gd name="connsiteY2" fmla="*/ 3626805 h 3626805"/>
              <a:gd name="connsiteX3" fmla="*/ 0 w 4800785"/>
              <a:gd name="connsiteY3" fmla="*/ 3626805 h 3626805"/>
              <a:gd name="connsiteX4" fmla="*/ 0 w 4800785"/>
              <a:gd name="connsiteY4" fmla="*/ 85193 h 3626805"/>
              <a:gd name="connsiteX5" fmla="*/ 84642 w 4800785"/>
              <a:gd name="connsiteY5" fmla="*/ 0 h 3626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00785" h="3626805">
                <a:moveTo>
                  <a:pt x="84642" y="0"/>
                </a:moveTo>
                <a:lnTo>
                  <a:pt x="4800785" y="0"/>
                </a:lnTo>
                <a:lnTo>
                  <a:pt x="4800785" y="3626805"/>
                </a:lnTo>
                <a:lnTo>
                  <a:pt x="0" y="3626805"/>
                </a:lnTo>
                <a:lnTo>
                  <a:pt x="0" y="85193"/>
                </a:lnTo>
                <a:cubicBezTo>
                  <a:pt x="0" y="38143"/>
                  <a:pt x="37896" y="0"/>
                  <a:pt x="84642" y="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14" name="Рисунок 13">
            <a:extLst>
              <a:ext uri="{FF2B5EF4-FFF2-40B4-BE49-F238E27FC236}">
                <a16:creationId xmlns:a16="http://schemas.microsoft.com/office/drawing/2014/main" id="{C69AA40C-85DF-B148-A1A3-EDB300B367C2}"/>
              </a:ext>
            </a:extLst>
          </p:cNvPr>
          <p:cNvSpPr>
            <a:spLocks noGrp="1"/>
          </p:cNvSpPr>
          <p:nvPr>
            <p:ph type="pic" sz="quarter" idx="22"/>
          </p:nvPr>
        </p:nvSpPr>
        <p:spPr>
          <a:xfrm>
            <a:off x="8196837" y="2313005"/>
            <a:ext cx="2400080" cy="1813193"/>
          </a:xfrm>
          <a:custGeom>
            <a:avLst/>
            <a:gdLst>
              <a:gd name="connsiteX0" fmla="*/ 0 w 4800785"/>
              <a:gd name="connsiteY0" fmla="*/ 0 h 3626805"/>
              <a:gd name="connsiteX1" fmla="*/ 4716143 w 4800785"/>
              <a:gd name="connsiteY1" fmla="*/ 0 h 3626805"/>
              <a:gd name="connsiteX2" fmla="*/ 4800785 w 4800785"/>
              <a:gd name="connsiteY2" fmla="*/ 85193 h 3626805"/>
              <a:gd name="connsiteX3" fmla="*/ 4800785 w 4800785"/>
              <a:gd name="connsiteY3" fmla="*/ 3626805 h 3626805"/>
              <a:gd name="connsiteX4" fmla="*/ 0 w 4800785"/>
              <a:gd name="connsiteY4" fmla="*/ 3626805 h 36268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00785" h="3626805">
                <a:moveTo>
                  <a:pt x="0" y="0"/>
                </a:moveTo>
                <a:lnTo>
                  <a:pt x="4716143" y="0"/>
                </a:lnTo>
                <a:cubicBezTo>
                  <a:pt x="4762889" y="0"/>
                  <a:pt x="4800785" y="38143"/>
                  <a:pt x="4800785" y="85193"/>
                </a:cubicBezTo>
                <a:lnTo>
                  <a:pt x="4800785" y="3626805"/>
                </a:lnTo>
                <a:lnTo>
                  <a:pt x="0" y="3626805"/>
                </a:ln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18" name="Рисунок 17">
            <a:extLst>
              <a:ext uri="{FF2B5EF4-FFF2-40B4-BE49-F238E27FC236}">
                <a16:creationId xmlns:a16="http://schemas.microsoft.com/office/drawing/2014/main" id="{3636FF99-E882-7841-8364-80253CC1CBD0}"/>
              </a:ext>
            </a:extLst>
          </p:cNvPr>
          <p:cNvSpPr>
            <a:spLocks noGrp="1"/>
          </p:cNvSpPr>
          <p:nvPr>
            <p:ph type="pic" sz="quarter" idx="23"/>
          </p:nvPr>
        </p:nvSpPr>
        <p:spPr>
          <a:xfrm>
            <a:off x="4080540" y="1917007"/>
            <a:ext cx="4031923" cy="2375989"/>
          </a:xfrm>
          <a:custGeom>
            <a:avLst/>
            <a:gdLst>
              <a:gd name="connsiteX0" fmla="*/ 110914 w 8064896"/>
              <a:gd name="connsiteY0" fmla="*/ 0 h 4752528"/>
              <a:gd name="connsiteX1" fmla="*/ 7953982 w 8064896"/>
              <a:gd name="connsiteY1" fmla="*/ 0 h 4752528"/>
              <a:gd name="connsiteX2" fmla="*/ 8064896 w 8064896"/>
              <a:gd name="connsiteY2" fmla="*/ 111636 h 4752528"/>
              <a:gd name="connsiteX3" fmla="*/ 8064896 w 8064896"/>
              <a:gd name="connsiteY3" fmla="*/ 4752528 h 4752528"/>
              <a:gd name="connsiteX4" fmla="*/ 0 w 8064896"/>
              <a:gd name="connsiteY4" fmla="*/ 4752528 h 4752528"/>
              <a:gd name="connsiteX5" fmla="*/ 0 w 8064896"/>
              <a:gd name="connsiteY5" fmla="*/ 111636 h 4752528"/>
              <a:gd name="connsiteX6" fmla="*/ 110914 w 8064896"/>
              <a:gd name="connsiteY6" fmla="*/ 0 h 475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64896" h="4752528">
                <a:moveTo>
                  <a:pt x="110914" y="0"/>
                </a:moveTo>
                <a:lnTo>
                  <a:pt x="7953982" y="0"/>
                </a:lnTo>
                <a:cubicBezTo>
                  <a:pt x="8015238" y="0"/>
                  <a:pt x="8064896" y="49982"/>
                  <a:pt x="8064896" y="111636"/>
                </a:cubicBezTo>
                <a:lnTo>
                  <a:pt x="8064896" y="4752528"/>
                </a:lnTo>
                <a:lnTo>
                  <a:pt x="0" y="4752528"/>
                </a:lnTo>
                <a:lnTo>
                  <a:pt x="0" y="111636"/>
                </a:lnTo>
                <a:cubicBezTo>
                  <a:pt x="0" y="49982"/>
                  <a:pt x="49658" y="0"/>
                  <a:pt x="110914" y="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11" name="Заголовок 1"/>
          <p:cNvSpPr>
            <a:spLocks noGrp="1"/>
          </p:cNvSpPr>
          <p:nvPr>
            <p:ph type="title" hasCustomPrompt="1"/>
          </p:nvPr>
        </p:nvSpPr>
        <p:spPr>
          <a:xfrm>
            <a:off x="800855" y="513014"/>
            <a:ext cx="10595763" cy="636534"/>
          </a:xfrm>
          <a:prstGeom prst="rect">
            <a:avLst/>
          </a:prstGeom>
        </p:spPr>
        <p:txBody>
          <a:bodyPr>
            <a:noAutofit/>
          </a:bodyPr>
          <a:lstStyle>
            <a:lvl1pPr marL="0" marR="0" indent="0" algn="ctr"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2" name="Текст 3"/>
          <p:cNvSpPr>
            <a:spLocks noGrp="1"/>
          </p:cNvSpPr>
          <p:nvPr>
            <p:ph type="body" sz="quarter" idx="24" hasCustomPrompt="1"/>
          </p:nvPr>
        </p:nvSpPr>
        <p:spPr>
          <a:xfrm>
            <a:off x="800855" y="5012993"/>
            <a:ext cx="10595763" cy="755996"/>
          </a:xfrm>
          <a:prstGeom prst="rect">
            <a:avLst/>
          </a:prstGeom>
        </p:spPr>
        <p:txBody>
          <a:bodyPr/>
          <a:lstStyle>
            <a:lvl1pPr>
              <a:defRPr lang="en-US" sz="14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grpSp>
        <p:nvGrpSpPr>
          <p:cNvPr id="9" name="Group 8">
            <a:extLst>
              <a:ext uri="{FF2B5EF4-FFF2-40B4-BE49-F238E27FC236}">
                <a16:creationId xmlns:a16="http://schemas.microsoft.com/office/drawing/2014/main" id="{708B32F5-9A97-7547-983A-F6D66BE4F39E}"/>
              </a:ext>
            </a:extLst>
          </p:cNvPr>
          <p:cNvGrpSpPr/>
          <p:nvPr userDrawn="1"/>
        </p:nvGrpSpPr>
        <p:grpSpPr>
          <a:xfrm>
            <a:off x="10542497" y="6562082"/>
            <a:ext cx="988377" cy="151143"/>
            <a:chOff x="931863" y="5418138"/>
            <a:chExt cx="2771774" cy="423862"/>
          </a:xfrm>
        </p:grpSpPr>
        <p:sp>
          <p:nvSpPr>
            <p:cNvPr id="13" name="Freeform 17">
              <a:extLst>
                <a:ext uri="{FF2B5EF4-FFF2-40B4-BE49-F238E27FC236}">
                  <a16:creationId xmlns:a16="http://schemas.microsoft.com/office/drawing/2014/main" id="{09D77E76-7788-6B46-A8BB-01BDD9B414DF}"/>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18">
              <a:extLst>
                <a:ext uri="{FF2B5EF4-FFF2-40B4-BE49-F238E27FC236}">
                  <a16:creationId xmlns:a16="http://schemas.microsoft.com/office/drawing/2014/main" id="{288C9ED3-DC1F-054C-877E-D267B4B80680}"/>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19">
              <a:extLst>
                <a:ext uri="{FF2B5EF4-FFF2-40B4-BE49-F238E27FC236}">
                  <a16:creationId xmlns:a16="http://schemas.microsoft.com/office/drawing/2014/main" id="{00102402-0B5A-C846-B93F-4C61BB9A04AC}"/>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0">
              <a:extLst>
                <a:ext uri="{FF2B5EF4-FFF2-40B4-BE49-F238E27FC236}">
                  <a16:creationId xmlns:a16="http://schemas.microsoft.com/office/drawing/2014/main" id="{A8628CD5-528C-BD47-BEA4-4785CD068312}"/>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1">
              <a:extLst>
                <a:ext uri="{FF2B5EF4-FFF2-40B4-BE49-F238E27FC236}">
                  <a16:creationId xmlns:a16="http://schemas.microsoft.com/office/drawing/2014/main" id="{295ABC89-90D7-AE4F-8C55-F9B7E6AECC75}"/>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22">
              <a:extLst>
                <a:ext uri="{FF2B5EF4-FFF2-40B4-BE49-F238E27FC236}">
                  <a16:creationId xmlns:a16="http://schemas.microsoft.com/office/drawing/2014/main" id="{527AD7F6-4B0A-FA42-A4BF-0C5DCE7AE925}"/>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23">
              <a:extLst>
                <a:ext uri="{FF2B5EF4-FFF2-40B4-BE49-F238E27FC236}">
                  <a16:creationId xmlns:a16="http://schemas.microsoft.com/office/drawing/2014/main" id="{938B795C-E76B-3A4E-947F-A563035129E6}"/>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24">
              <a:extLst>
                <a:ext uri="{FF2B5EF4-FFF2-40B4-BE49-F238E27FC236}">
                  <a16:creationId xmlns:a16="http://schemas.microsoft.com/office/drawing/2014/main" id="{47511EBB-C387-2441-B5AA-B41A1DD972D9}"/>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25">
              <a:extLst>
                <a:ext uri="{FF2B5EF4-FFF2-40B4-BE49-F238E27FC236}">
                  <a16:creationId xmlns:a16="http://schemas.microsoft.com/office/drawing/2014/main" id="{3F9A7D67-D015-F642-B22A-F2BDA344A4C2}"/>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6" name="Freeform 19">
            <a:extLst>
              <a:ext uri="{FF2B5EF4-FFF2-40B4-BE49-F238E27FC236}">
                <a16:creationId xmlns:a16="http://schemas.microsoft.com/office/drawing/2014/main" id="{BA5DC3AC-423F-8449-BF7F-171FB38D1CED}"/>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1" eaLnBrk="1" latinLnBrk="0" hangingPunct="1"/>
            <a:endParaRPr lang="en-US"/>
          </a:p>
        </p:txBody>
      </p:sp>
    </p:spTree>
    <p:extLst>
      <p:ext uri="{BB962C8B-B14F-4D97-AF65-F5344CB8AC3E}">
        <p14:creationId xmlns:p14="http://schemas.microsoft.com/office/powerpoint/2010/main" val="3411118922"/>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3_Title and Content 02 white">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583A63-4585-6A42-9D58-BC48F366EC31}"/>
              </a:ext>
            </a:extLst>
          </p:cNvPr>
          <p:cNvSpPr>
            <a:spLocks noGrp="1"/>
          </p:cNvSpPr>
          <p:nvPr>
            <p:ph type="title"/>
          </p:nvPr>
        </p:nvSpPr>
        <p:spPr>
          <a:xfrm>
            <a:off x="838200" y="365126"/>
            <a:ext cx="10515600" cy="1041644"/>
          </a:xfrm>
        </p:spPr>
        <p:txBody>
          <a:bodyPr anchor="b"/>
          <a:lstStyle>
            <a:lvl1pPr>
              <a:defRPr>
                <a:solidFill>
                  <a:schemeClr val="accent1"/>
                </a:solidFill>
              </a:defRPr>
            </a:lvl1pPr>
          </a:lstStyle>
          <a:p>
            <a:r>
              <a:rPr lang="en-US"/>
              <a:t>Click to edit Master title style</a:t>
            </a:r>
          </a:p>
        </p:txBody>
      </p:sp>
      <p:sp>
        <p:nvSpPr>
          <p:cNvPr id="6" name="Slide Number Placeholder 5">
            <a:extLst>
              <a:ext uri="{FF2B5EF4-FFF2-40B4-BE49-F238E27FC236}">
                <a16:creationId xmlns:a16="http://schemas.microsoft.com/office/drawing/2014/main" id="{31671B7E-AB79-5F42-87B7-25B2C0B05C51}"/>
              </a:ext>
            </a:extLst>
          </p:cNvPr>
          <p:cNvSpPr>
            <a:spLocks noGrp="1"/>
          </p:cNvSpPr>
          <p:nvPr>
            <p:ph type="sldNum" sz="quarter" idx="12"/>
          </p:nvPr>
        </p:nvSpPr>
        <p:spPr>
          <a:xfrm>
            <a:off x="8610600" y="6523354"/>
            <a:ext cx="2743200" cy="228601"/>
          </a:xfrm>
        </p:spPr>
        <p:txBody>
          <a:bodyPr/>
          <a:lstStyle>
            <a:lvl1pPr>
              <a:defRPr sz="1050">
                <a:solidFill>
                  <a:schemeClr val="accent1"/>
                </a:solidFill>
              </a:defRPr>
            </a:lvl1pPr>
          </a:lstStyle>
          <a:p>
            <a:fld id="{F238D50B-C713-EA42-A5E5-6E5611D31A0D}" type="slidenum">
              <a:rPr lang="en-US" smtClean="0"/>
              <a:pPr/>
              <a:t>‹#›</a:t>
            </a:fld>
            <a:endParaRPr lang="en-US"/>
          </a:p>
        </p:txBody>
      </p:sp>
      <p:cxnSp>
        <p:nvCxnSpPr>
          <p:cNvPr id="7" name="Straight Connector 6">
            <a:extLst>
              <a:ext uri="{FF2B5EF4-FFF2-40B4-BE49-F238E27FC236}">
                <a16:creationId xmlns:a16="http://schemas.microsoft.com/office/drawing/2014/main" id="{25BB2037-6387-874D-9B34-C577ED633D9F}"/>
              </a:ext>
            </a:extLst>
          </p:cNvPr>
          <p:cNvCxnSpPr>
            <a:cxnSpLocks/>
          </p:cNvCxnSpPr>
          <p:nvPr userDrawn="1"/>
        </p:nvCxnSpPr>
        <p:spPr>
          <a:xfrm>
            <a:off x="960120" y="1537733"/>
            <a:ext cx="817880" cy="0"/>
          </a:xfrm>
          <a:prstGeom prst="line">
            <a:avLst/>
          </a:prstGeom>
          <a:ln w="25400" cap="rnd">
            <a:solidFill>
              <a:schemeClr val="accent1"/>
            </a:solidFill>
          </a:ln>
        </p:spPr>
        <p:style>
          <a:lnRef idx="1">
            <a:schemeClr val="accent1"/>
          </a:lnRef>
          <a:fillRef idx="0">
            <a:schemeClr val="accent1"/>
          </a:fillRef>
          <a:effectRef idx="0">
            <a:schemeClr val="accent1"/>
          </a:effectRef>
          <a:fontRef idx="minor">
            <a:schemeClr val="tx1"/>
          </a:fontRef>
        </p:style>
      </p:cxnSp>
      <p:sp>
        <p:nvSpPr>
          <p:cNvPr id="23" name="Freeform 22">
            <a:extLst>
              <a:ext uri="{FF2B5EF4-FFF2-40B4-BE49-F238E27FC236}">
                <a16:creationId xmlns:a16="http://schemas.microsoft.com/office/drawing/2014/main" id="{B7DB4906-8C94-6146-BCE0-AB309F8B49CC}"/>
              </a:ext>
            </a:extLst>
          </p:cNvPr>
          <p:cNvSpPr/>
          <p:nvPr userDrawn="1"/>
        </p:nvSpPr>
        <p:spPr>
          <a:xfrm rot="5400000">
            <a:off x="-3302132" y="3298468"/>
            <a:ext cx="6718934" cy="12199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1" eaLnBrk="1" latinLnBrk="0" hangingPunct="1"/>
            <a:endParaRPr lang="en-US"/>
          </a:p>
        </p:txBody>
      </p:sp>
      <p:grpSp>
        <p:nvGrpSpPr>
          <p:cNvPr id="8" name="Group 7">
            <a:extLst>
              <a:ext uri="{FF2B5EF4-FFF2-40B4-BE49-F238E27FC236}">
                <a16:creationId xmlns:a16="http://schemas.microsoft.com/office/drawing/2014/main" id="{DD2A3ED8-5744-BE48-A0AB-CFB94DCE2CEC}"/>
              </a:ext>
            </a:extLst>
          </p:cNvPr>
          <p:cNvGrpSpPr/>
          <p:nvPr userDrawn="1"/>
        </p:nvGrpSpPr>
        <p:grpSpPr>
          <a:xfrm>
            <a:off x="9791383" y="6562082"/>
            <a:ext cx="988377" cy="151143"/>
            <a:chOff x="931863" y="5418138"/>
            <a:chExt cx="2771774" cy="423862"/>
          </a:xfrm>
        </p:grpSpPr>
        <p:sp>
          <p:nvSpPr>
            <p:cNvPr id="9" name="Freeform 17">
              <a:extLst>
                <a:ext uri="{FF2B5EF4-FFF2-40B4-BE49-F238E27FC236}">
                  <a16:creationId xmlns:a16="http://schemas.microsoft.com/office/drawing/2014/main" id="{5B57A8F3-090E-8046-8658-85C4E3545B26}"/>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8">
              <a:extLst>
                <a:ext uri="{FF2B5EF4-FFF2-40B4-BE49-F238E27FC236}">
                  <a16:creationId xmlns:a16="http://schemas.microsoft.com/office/drawing/2014/main" id="{9E0712FC-51E9-634D-89DC-FD979DAEEFCB}"/>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9">
              <a:extLst>
                <a:ext uri="{FF2B5EF4-FFF2-40B4-BE49-F238E27FC236}">
                  <a16:creationId xmlns:a16="http://schemas.microsoft.com/office/drawing/2014/main" id="{8AC41621-8EAE-CA45-A7B3-173D752669B2}"/>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0">
              <a:extLst>
                <a:ext uri="{FF2B5EF4-FFF2-40B4-BE49-F238E27FC236}">
                  <a16:creationId xmlns:a16="http://schemas.microsoft.com/office/drawing/2014/main" id="{3BE19A2B-A7A0-B94A-9332-61E803B837B5}"/>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1">
              <a:extLst>
                <a:ext uri="{FF2B5EF4-FFF2-40B4-BE49-F238E27FC236}">
                  <a16:creationId xmlns:a16="http://schemas.microsoft.com/office/drawing/2014/main" id="{67256706-F2D7-0246-990C-2428BE961A9D}"/>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2">
              <a:extLst>
                <a:ext uri="{FF2B5EF4-FFF2-40B4-BE49-F238E27FC236}">
                  <a16:creationId xmlns:a16="http://schemas.microsoft.com/office/drawing/2014/main" id="{8A2B54C9-356A-0941-BE95-E7B3538FA34C}"/>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3">
              <a:extLst>
                <a:ext uri="{FF2B5EF4-FFF2-40B4-BE49-F238E27FC236}">
                  <a16:creationId xmlns:a16="http://schemas.microsoft.com/office/drawing/2014/main" id="{66B35D1C-AFA9-6D49-A4A3-4E109493DC64}"/>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4">
              <a:extLst>
                <a:ext uri="{FF2B5EF4-FFF2-40B4-BE49-F238E27FC236}">
                  <a16:creationId xmlns:a16="http://schemas.microsoft.com/office/drawing/2014/main" id="{04438844-02EF-0448-B2E3-B5F663125188}"/>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5">
              <a:extLst>
                <a:ext uri="{FF2B5EF4-FFF2-40B4-BE49-F238E27FC236}">
                  <a16:creationId xmlns:a16="http://schemas.microsoft.com/office/drawing/2014/main" id="{E5B2E7B4-CF87-9046-8A4A-D157CAB10998}"/>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0" name="Content Placeholder 2">
            <a:extLst>
              <a:ext uri="{FF2B5EF4-FFF2-40B4-BE49-F238E27FC236}">
                <a16:creationId xmlns:a16="http://schemas.microsoft.com/office/drawing/2014/main" id="{4AC2FA09-38D4-0249-9D57-D71390643FD8}"/>
              </a:ext>
            </a:extLst>
          </p:cNvPr>
          <p:cNvSpPr>
            <a:spLocks noGrp="1"/>
          </p:cNvSpPr>
          <p:nvPr>
            <p:ph idx="1"/>
          </p:nvPr>
        </p:nvSpPr>
        <p:spPr>
          <a:xfrm>
            <a:off x="838200" y="1825625"/>
            <a:ext cx="10515600" cy="4351338"/>
          </a:xfrm>
        </p:spPr>
        <p:txBody>
          <a:bodyPr/>
          <a:lstStyle>
            <a:lvl1pPr>
              <a:defRPr>
                <a:solidFill>
                  <a:schemeClr val="accent1"/>
                </a:solidFill>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7104003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2_Title only middle 02 white">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583A63-4585-6A42-9D58-BC48F366EC31}"/>
              </a:ext>
            </a:extLst>
          </p:cNvPr>
          <p:cNvSpPr>
            <a:spLocks noGrp="1"/>
          </p:cNvSpPr>
          <p:nvPr>
            <p:ph type="title"/>
          </p:nvPr>
        </p:nvSpPr>
        <p:spPr>
          <a:xfrm>
            <a:off x="838200" y="365126"/>
            <a:ext cx="10515600" cy="1041644"/>
          </a:xfrm>
        </p:spPr>
        <p:txBody>
          <a:bodyPr anchor="b"/>
          <a:lstStyle>
            <a:lvl1pPr algn="ctr">
              <a:defRPr>
                <a:solidFill>
                  <a:schemeClr val="accent1"/>
                </a:solidFill>
              </a:defRPr>
            </a:lvl1pPr>
          </a:lstStyle>
          <a:p>
            <a:r>
              <a:rPr lang="en-US"/>
              <a:t>Click to edit Master title style</a:t>
            </a:r>
          </a:p>
        </p:txBody>
      </p:sp>
      <p:cxnSp>
        <p:nvCxnSpPr>
          <p:cNvPr id="7" name="Straight Connector 6">
            <a:extLst>
              <a:ext uri="{FF2B5EF4-FFF2-40B4-BE49-F238E27FC236}">
                <a16:creationId xmlns:a16="http://schemas.microsoft.com/office/drawing/2014/main" id="{25BB2037-6387-874D-9B34-C577ED633D9F}"/>
              </a:ext>
            </a:extLst>
          </p:cNvPr>
          <p:cNvCxnSpPr>
            <a:cxnSpLocks/>
          </p:cNvCxnSpPr>
          <p:nvPr userDrawn="1"/>
        </p:nvCxnSpPr>
        <p:spPr>
          <a:xfrm>
            <a:off x="5687060" y="1537733"/>
            <a:ext cx="817880" cy="0"/>
          </a:xfrm>
          <a:prstGeom prst="line">
            <a:avLst/>
          </a:prstGeom>
          <a:ln w="25400" cap="rnd">
            <a:solidFill>
              <a:schemeClr val="accent1"/>
            </a:solidFill>
          </a:ln>
        </p:spPr>
        <p:style>
          <a:lnRef idx="1">
            <a:schemeClr val="accent1"/>
          </a:lnRef>
          <a:fillRef idx="0">
            <a:schemeClr val="accent1"/>
          </a:fillRef>
          <a:effectRef idx="0">
            <a:schemeClr val="accent1"/>
          </a:effectRef>
          <a:fontRef idx="minor">
            <a:schemeClr val="tx1"/>
          </a:fontRef>
        </p:style>
      </p:cxnSp>
      <p:sp>
        <p:nvSpPr>
          <p:cNvPr id="23" name="Freeform 22">
            <a:extLst>
              <a:ext uri="{FF2B5EF4-FFF2-40B4-BE49-F238E27FC236}">
                <a16:creationId xmlns:a16="http://schemas.microsoft.com/office/drawing/2014/main" id="{B7DB4906-8C94-6146-BCE0-AB309F8B49CC}"/>
              </a:ext>
            </a:extLst>
          </p:cNvPr>
          <p:cNvSpPr/>
          <p:nvPr userDrawn="1"/>
        </p:nvSpPr>
        <p:spPr>
          <a:xfrm rot="5400000">
            <a:off x="-3302132" y="3298468"/>
            <a:ext cx="6718934" cy="12199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1" eaLnBrk="1" latinLnBrk="0" hangingPunct="1"/>
            <a:endParaRPr lang="en-US"/>
          </a:p>
        </p:txBody>
      </p:sp>
      <p:sp>
        <p:nvSpPr>
          <p:cNvPr id="19" name="Slide Number Placeholder 5">
            <a:extLst>
              <a:ext uri="{FF2B5EF4-FFF2-40B4-BE49-F238E27FC236}">
                <a16:creationId xmlns:a16="http://schemas.microsoft.com/office/drawing/2014/main" id="{21788279-9BC2-F440-B2AE-538659353961}"/>
              </a:ext>
            </a:extLst>
          </p:cNvPr>
          <p:cNvSpPr>
            <a:spLocks noGrp="1"/>
          </p:cNvSpPr>
          <p:nvPr>
            <p:ph type="sldNum" sz="quarter" idx="12"/>
          </p:nvPr>
        </p:nvSpPr>
        <p:spPr>
          <a:xfrm>
            <a:off x="8610600" y="6523354"/>
            <a:ext cx="2743200" cy="228601"/>
          </a:xfrm>
        </p:spPr>
        <p:txBody>
          <a:bodyPr/>
          <a:lstStyle>
            <a:lvl1pPr>
              <a:defRPr sz="1050">
                <a:solidFill>
                  <a:schemeClr val="accent1"/>
                </a:solidFill>
              </a:defRPr>
            </a:lvl1pPr>
          </a:lstStyle>
          <a:p>
            <a:fld id="{F238D50B-C713-EA42-A5E5-6E5611D31A0D}" type="slidenum">
              <a:rPr lang="en-US" smtClean="0"/>
              <a:pPr/>
              <a:t>‹#›</a:t>
            </a:fld>
            <a:endParaRPr lang="en-US"/>
          </a:p>
        </p:txBody>
      </p:sp>
      <p:grpSp>
        <p:nvGrpSpPr>
          <p:cNvPr id="20" name="Group 19">
            <a:extLst>
              <a:ext uri="{FF2B5EF4-FFF2-40B4-BE49-F238E27FC236}">
                <a16:creationId xmlns:a16="http://schemas.microsoft.com/office/drawing/2014/main" id="{F8638CAC-E89F-9842-BF77-861A7C58BE52}"/>
              </a:ext>
            </a:extLst>
          </p:cNvPr>
          <p:cNvGrpSpPr/>
          <p:nvPr userDrawn="1"/>
        </p:nvGrpSpPr>
        <p:grpSpPr>
          <a:xfrm>
            <a:off x="9791383" y="6562082"/>
            <a:ext cx="988377" cy="151143"/>
            <a:chOff x="931863" y="5418138"/>
            <a:chExt cx="2771774" cy="423862"/>
          </a:xfrm>
        </p:grpSpPr>
        <p:sp>
          <p:nvSpPr>
            <p:cNvPr id="24" name="Freeform 17">
              <a:extLst>
                <a:ext uri="{FF2B5EF4-FFF2-40B4-BE49-F238E27FC236}">
                  <a16:creationId xmlns:a16="http://schemas.microsoft.com/office/drawing/2014/main" id="{58166F08-9A94-924B-A74E-D81E253A85BF}"/>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18">
              <a:extLst>
                <a:ext uri="{FF2B5EF4-FFF2-40B4-BE49-F238E27FC236}">
                  <a16:creationId xmlns:a16="http://schemas.microsoft.com/office/drawing/2014/main" id="{9C2639D5-75AA-FF4A-A2E3-FD8C47ABD8BF}"/>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19">
              <a:extLst>
                <a:ext uri="{FF2B5EF4-FFF2-40B4-BE49-F238E27FC236}">
                  <a16:creationId xmlns:a16="http://schemas.microsoft.com/office/drawing/2014/main" id="{46EBAA7E-FB18-AD4F-A5DF-7D3C1C3B13E6}"/>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20">
              <a:extLst>
                <a:ext uri="{FF2B5EF4-FFF2-40B4-BE49-F238E27FC236}">
                  <a16:creationId xmlns:a16="http://schemas.microsoft.com/office/drawing/2014/main" id="{6E6FB09B-C118-A94C-8C2C-F69F3C1C60EB}"/>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21">
              <a:extLst>
                <a:ext uri="{FF2B5EF4-FFF2-40B4-BE49-F238E27FC236}">
                  <a16:creationId xmlns:a16="http://schemas.microsoft.com/office/drawing/2014/main" id="{4BD1C0AF-CC1F-024C-9C55-0B9E366752F6}"/>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22">
              <a:extLst>
                <a:ext uri="{FF2B5EF4-FFF2-40B4-BE49-F238E27FC236}">
                  <a16:creationId xmlns:a16="http://schemas.microsoft.com/office/drawing/2014/main" id="{42DC8391-D7BB-D144-B841-F9DEE429F1B3}"/>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23">
              <a:extLst>
                <a:ext uri="{FF2B5EF4-FFF2-40B4-BE49-F238E27FC236}">
                  <a16:creationId xmlns:a16="http://schemas.microsoft.com/office/drawing/2014/main" id="{FE7FDE86-823C-C74C-95A0-8554B752449B}"/>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24">
              <a:extLst>
                <a:ext uri="{FF2B5EF4-FFF2-40B4-BE49-F238E27FC236}">
                  <a16:creationId xmlns:a16="http://schemas.microsoft.com/office/drawing/2014/main" id="{23C44E68-7378-034A-913B-6802C8A333E6}"/>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25">
              <a:extLst>
                <a:ext uri="{FF2B5EF4-FFF2-40B4-BE49-F238E27FC236}">
                  <a16:creationId xmlns:a16="http://schemas.microsoft.com/office/drawing/2014/main" id="{E95D1875-9A93-5D4E-BDD7-B1F6D29940A6}"/>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9659495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8.xml><?xml version="1.0" encoding="utf-8"?>
<p:sldLayout xmlns:a="http://schemas.openxmlformats.org/drawingml/2006/main" xmlns:r="http://schemas.openxmlformats.org/officeDocument/2006/relationships" xmlns:p="http://schemas.openxmlformats.org/presentationml/2006/main" showMasterSp="0" userDrawn="1">
  <p:cSld name="3_Blank dark">
    <p:bg>
      <p:bgPr>
        <a:solidFill>
          <a:schemeClr val="accent1"/>
        </a:solidFill>
        <a:effectLst/>
      </p:bgPr>
    </p:bg>
    <p:spTree>
      <p:nvGrpSpPr>
        <p:cNvPr id="1" name=""/>
        <p:cNvGrpSpPr/>
        <p:nvPr/>
      </p:nvGrpSpPr>
      <p:grpSpPr>
        <a:xfrm>
          <a:off x="0" y="0"/>
          <a:ext cx="0" cy="0"/>
          <a:chOff x="0" y="0"/>
          <a:chExt cx="0" cy="0"/>
        </a:xfrm>
      </p:grpSpPr>
      <p:sp>
        <p:nvSpPr>
          <p:cNvPr id="2" name="Slide Number Placeholder 5">
            <a:extLst>
              <a:ext uri="{FF2B5EF4-FFF2-40B4-BE49-F238E27FC236}">
                <a16:creationId xmlns:a16="http://schemas.microsoft.com/office/drawing/2014/main" id="{F0073EEA-3B0B-264D-A58E-496154306FD8}"/>
              </a:ext>
            </a:extLst>
          </p:cNvPr>
          <p:cNvSpPr>
            <a:spLocks noGrp="1"/>
          </p:cNvSpPr>
          <p:nvPr>
            <p:ph type="sldNum" sz="quarter" idx="12"/>
          </p:nvPr>
        </p:nvSpPr>
        <p:spPr>
          <a:xfrm>
            <a:off x="8610600" y="6523354"/>
            <a:ext cx="2743200" cy="228601"/>
          </a:xfrm>
        </p:spPr>
        <p:txBody>
          <a:bodyPr/>
          <a:lstStyle>
            <a:lvl1pPr>
              <a:defRPr sz="1050">
                <a:solidFill>
                  <a:schemeClr val="bg1"/>
                </a:solidFill>
              </a:defRPr>
            </a:lvl1pPr>
          </a:lstStyle>
          <a:p>
            <a:fld id="{F238D50B-C713-EA42-A5E5-6E5611D31A0D}" type="slidenum">
              <a:rPr lang="en-US" smtClean="0"/>
              <a:pPr/>
              <a:t>‹#›</a:t>
            </a:fld>
            <a:endParaRPr lang="en-US"/>
          </a:p>
        </p:txBody>
      </p:sp>
      <p:grpSp>
        <p:nvGrpSpPr>
          <p:cNvPr id="3" name="Group 2">
            <a:extLst>
              <a:ext uri="{FF2B5EF4-FFF2-40B4-BE49-F238E27FC236}">
                <a16:creationId xmlns:a16="http://schemas.microsoft.com/office/drawing/2014/main" id="{9CFA4A19-0DA9-C240-AB27-77555A43CE81}"/>
              </a:ext>
            </a:extLst>
          </p:cNvPr>
          <p:cNvGrpSpPr/>
          <p:nvPr userDrawn="1"/>
        </p:nvGrpSpPr>
        <p:grpSpPr>
          <a:xfrm>
            <a:off x="9791383" y="6562082"/>
            <a:ext cx="988377" cy="151143"/>
            <a:chOff x="931863" y="5418138"/>
            <a:chExt cx="2771774" cy="423862"/>
          </a:xfrm>
        </p:grpSpPr>
        <p:sp>
          <p:nvSpPr>
            <p:cNvPr id="4" name="Freeform 17">
              <a:extLst>
                <a:ext uri="{FF2B5EF4-FFF2-40B4-BE49-F238E27FC236}">
                  <a16:creationId xmlns:a16="http://schemas.microsoft.com/office/drawing/2014/main" id="{3727E64B-B1D1-9E4C-A1CA-B018C62BFA55}"/>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 name="Freeform 18">
              <a:extLst>
                <a:ext uri="{FF2B5EF4-FFF2-40B4-BE49-F238E27FC236}">
                  <a16:creationId xmlns:a16="http://schemas.microsoft.com/office/drawing/2014/main" id="{22BDE62C-D7DF-CC4A-982C-E43E77ACF83F}"/>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 name="Freeform 19">
              <a:extLst>
                <a:ext uri="{FF2B5EF4-FFF2-40B4-BE49-F238E27FC236}">
                  <a16:creationId xmlns:a16="http://schemas.microsoft.com/office/drawing/2014/main" id="{C0F0DBD3-1C15-4A4A-B0F1-F2D3C572CD08}"/>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 name="Freeform 20">
              <a:extLst>
                <a:ext uri="{FF2B5EF4-FFF2-40B4-BE49-F238E27FC236}">
                  <a16:creationId xmlns:a16="http://schemas.microsoft.com/office/drawing/2014/main" id="{98F602F4-1BFD-3245-9BD8-B1365A265F88}"/>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21">
              <a:extLst>
                <a:ext uri="{FF2B5EF4-FFF2-40B4-BE49-F238E27FC236}">
                  <a16:creationId xmlns:a16="http://schemas.microsoft.com/office/drawing/2014/main" id="{929CAC7C-C52E-D54D-BA84-C8C7B3775644}"/>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22">
              <a:extLst>
                <a:ext uri="{FF2B5EF4-FFF2-40B4-BE49-F238E27FC236}">
                  <a16:creationId xmlns:a16="http://schemas.microsoft.com/office/drawing/2014/main" id="{D7E72DB9-0096-D544-B762-6FE0CBF5D73E}"/>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9">
              <a:extLst>
                <a:ext uri="{FF2B5EF4-FFF2-40B4-BE49-F238E27FC236}">
                  <a16:creationId xmlns:a16="http://schemas.microsoft.com/office/drawing/2014/main" id="{1F85CE21-B31E-F646-A91A-642B5869979C}"/>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0">
              <a:extLst>
                <a:ext uri="{FF2B5EF4-FFF2-40B4-BE49-F238E27FC236}">
                  <a16:creationId xmlns:a16="http://schemas.microsoft.com/office/drawing/2014/main" id="{DF03E02E-0D27-8249-A282-9BA68665918D}"/>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1">
              <a:extLst>
                <a:ext uri="{FF2B5EF4-FFF2-40B4-BE49-F238E27FC236}">
                  <a16:creationId xmlns:a16="http://schemas.microsoft.com/office/drawing/2014/main" id="{8A4D09EE-EBE3-8642-86FE-C67638C810B4}"/>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rgbClr val="FEFEFE"/>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101198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sldGuideLst>
    </p:ext>
  </p:extLst>
</p:sldLayout>
</file>

<file path=ppt/slideLayouts/slideLayout119.xml><?xml version="1.0" encoding="utf-8"?>
<p:sldLayout xmlns:a="http://schemas.openxmlformats.org/drawingml/2006/main" xmlns:r="http://schemas.openxmlformats.org/officeDocument/2006/relationships" xmlns:p="http://schemas.openxmlformats.org/presentationml/2006/main" userDrawn="1">
  <p:cSld name="31_Main_9">
    <p:bg>
      <p:bgPr>
        <a:solidFill>
          <a:schemeClr val="accent1"/>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D27B4EA1-6C3C-8B43-B546-3AAC558B464D}"/>
              </a:ext>
            </a:extLst>
          </p:cNvPr>
          <p:cNvPicPr>
            <a:picLocks noChangeAspect="1"/>
          </p:cNvPicPr>
          <p:nvPr userDrawn="1"/>
        </p:nvPicPr>
        <p:blipFill rotWithShape="1">
          <a:blip r:embed="rId2" cstate="screen">
            <a:duotone>
              <a:schemeClr val="accent1">
                <a:shade val="45000"/>
                <a:satMod val="135000"/>
              </a:schemeClr>
              <a:prstClr val="white"/>
            </a:duotone>
            <a:extLst>
              <a:ext uri="{28A0092B-C50C-407E-A947-70E740481C1C}">
                <a14:useLocalDpi xmlns:a14="http://schemas.microsoft.com/office/drawing/2010/main"/>
              </a:ext>
            </a:extLst>
          </a:blip>
          <a:srcRect/>
          <a:stretch/>
        </p:blipFill>
        <p:spPr>
          <a:xfrm>
            <a:off x="-1" y="-1"/>
            <a:ext cx="12201979" cy="6858001"/>
          </a:xfrm>
          <a:prstGeom prst="rect">
            <a:avLst/>
          </a:prstGeom>
        </p:spPr>
      </p:pic>
      <p:sp>
        <p:nvSpPr>
          <p:cNvPr id="6" name="Rectangle 5">
            <a:extLst>
              <a:ext uri="{FF2B5EF4-FFF2-40B4-BE49-F238E27FC236}">
                <a16:creationId xmlns:a16="http://schemas.microsoft.com/office/drawing/2014/main" id="{9EC1275F-ED39-2F49-8748-5ACBAC450B45}"/>
              </a:ext>
            </a:extLst>
          </p:cNvPr>
          <p:cNvSpPr/>
          <p:nvPr userDrawn="1"/>
        </p:nvSpPr>
        <p:spPr>
          <a:xfrm>
            <a:off x="0" y="-13139"/>
            <a:ext cx="12201978" cy="7078958"/>
          </a:xfrm>
          <a:prstGeom prst="rect">
            <a:avLst/>
          </a:prstGeom>
          <a:gradFill flip="none" rotWithShape="1">
            <a:gsLst>
              <a:gs pos="47000">
                <a:schemeClr val="bg1">
                  <a:alpha val="0"/>
                </a:schemeClr>
              </a:gs>
              <a:gs pos="68000">
                <a:schemeClr val="bg1"/>
              </a:gs>
            </a:gsLst>
            <a:lin ang="126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1" eaLnBrk="1" latinLnBrk="0" hangingPunct="1"/>
            <a:endParaRPr lang="en-IL"/>
          </a:p>
        </p:txBody>
      </p:sp>
      <p:sp>
        <p:nvSpPr>
          <p:cNvPr id="25" name="Заголовок 1">
            <a:extLst>
              <a:ext uri="{FF2B5EF4-FFF2-40B4-BE49-F238E27FC236}">
                <a16:creationId xmlns:a16="http://schemas.microsoft.com/office/drawing/2014/main" id="{9BBE0B44-7CE7-FF4E-910E-8108239425CC}"/>
              </a:ext>
            </a:extLst>
          </p:cNvPr>
          <p:cNvSpPr>
            <a:spLocks noGrp="1"/>
          </p:cNvSpPr>
          <p:nvPr>
            <p:ph type="title" hasCustomPrompt="1"/>
          </p:nvPr>
        </p:nvSpPr>
        <p:spPr>
          <a:xfrm>
            <a:off x="645743" y="788164"/>
            <a:ext cx="2870198" cy="2055048"/>
          </a:xfrm>
          <a:prstGeom prst="rect">
            <a:avLst/>
          </a:prstGeom>
        </p:spPr>
        <p:txBody>
          <a:bodyPr anchor="t" anchorCtr="0">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3600" b="1" i="0" kern="1200" spc="0" baseline="0" dirty="0">
                <a:solidFill>
                  <a:schemeClr val="tx2"/>
                </a:solidFill>
                <a:latin typeface="Tahoma" charset="0"/>
                <a:ea typeface="Tahoma" charset="0"/>
                <a:cs typeface="Tahoma" charset="0"/>
              </a:defRPr>
            </a:lvl1pPr>
          </a:lstStyle>
          <a:p>
            <a:r>
              <a:rPr lang="en-US"/>
              <a:t>Name Your Top Slide</a:t>
            </a:r>
            <a:endParaRPr lang="ru-RU"/>
          </a:p>
        </p:txBody>
      </p:sp>
      <p:sp>
        <p:nvSpPr>
          <p:cNvPr id="4" name="Номер слайда 1">
            <a:extLst>
              <a:ext uri="{FF2B5EF4-FFF2-40B4-BE49-F238E27FC236}">
                <a16:creationId xmlns:a16="http://schemas.microsoft.com/office/drawing/2014/main" id="{4FAECE92-1B5A-F548-A06B-CE311F3A3730}"/>
              </a:ext>
            </a:extLst>
          </p:cNvPr>
          <p:cNvSpPr txBox="1">
            <a:spLocks/>
          </p:cNvSpPr>
          <p:nvPr userDrawn="1"/>
        </p:nvSpPr>
        <p:spPr>
          <a:xfrm>
            <a:off x="10955907" y="6325901"/>
            <a:ext cx="1246071" cy="409215"/>
          </a:xfrm>
          <a:prstGeom prst="rect">
            <a:avLst/>
          </a:prstGeom>
        </p:spPr>
        <p:txBody>
          <a:bodyPr rIns="215972" anchor="ctr"/>
          <a:lstStyle>
            <a:defPPr>
              <a:defRPr lang="ru-RU"/>
            </a:defPPr>
            <a:lvl1pPr marL="0" algn="l" defTabSz="2438522" rtl="0" eaLnBrk="1" latinLnBrk="0" hangingPunct="1">
              <a:defRPr sz="4800" kern="1200">
                <a:solidFill>
                  <a:schemeClr val="tx1"/>
                </a:solidFill>
                <a:latin typeface="+mn-lt"/>
                <a:ea typeface="+mn-ea"/>
                <a:cs typeface="+mn-cs"/>
              </a:defRPr>
            </a:lvl1pPr>
            <a:lvl2pPr marL="1219261" algn="l" defTabSz="2438522" rtl="0" eaLnBrk="1" latinLnBrk="0" hangingPunct="1">
              <a:defRPr sz="4800" kern="1200">
                <a:solidFill>
                  <a:schemeClr val="tx1"/>
                </a:solidFill>
                <a:latin typeface="+mn-lt"/>
                <a:ea typeface="+mn-ea"/>
                <a:cs typeface="+mn-cs"/>
              </a:defRPr>
            </a:lvl2pPr>
            <a:lvl3pPr marL="2438522" algn="l" defTabSz="2438522" rtl="0" eaLnBrk="1" latinLnBrk="0" hangingPunct="1">
              <a:defRPr sz="4800" kern="1200">
                <a:solidFill>
                  <a:schemeClr val="tx1"/>
                </a:solidFill>
                <a:latin typeface="+mn-lt"/>
                <a:ea typeface="+mn-ea"/>
                <a:cs typeface="+mn-cs"/>
              </a:defRPr>
            </a:lvl3pPr>
            <a:lvl4pPr marL="3657783" algn="l" defTabSz="2438522" rtl="0" eaLnBrk="1" latinLnBrk="0" hangingPunct="1">
              <a:defRPr sz="4800" kern="1200">
                <a:solidFill>
                  <a:schemeClr val="tx1"/>
                </a:solidFill>
                <a:latin typeface="+mn-lt"/>
                <a:ea typeface="+mn-ea"/>
                <a:cs typeface="+mn-cs"/>
              </a:defRPr>
            </a:lvl4pPr>
            <a:lvl5pPr marL="4877044" algn="l" defTabSz="2438522" rtl="0" eaLnBrk="1" latinLnBrk="0" hangingPunct="1">
              <a:defRPr sz="4800" kern="1200">
                <a:solidFill>
                  <a:schemeClr val="tx1"/>
                </a:solidFill>
                <a:latin typeface="+mn-lt"/>
                <a:ea typeface="+mn-ea"/>
                <a:cs typeface="+mn-cs"/>
              </a:defRPr>
            </a:lvl5pPr>
            <a:lvl6pPr marL="6096305" algn="l" defTabSz="2438522" rtl="0" eaLnBrk="1" latinLnBrk="0" hangingPunct="1">
              <a:defRPr sz="4800" kern="1200">
                <a:solidFill>
                  <a:schemeClr val="tx1"/>
                </a:solidFill>
                <a:latin typeface="+mn-lt"/>
                <a:ea typeface="+mn-ea"/>
                <a:cs typeface="+mn-cs"/>
              </a:defRPr>
            </a:lvl6pPr>
            <a:lvl7pPr marL="7315566" algn="l" defTabSz="2438522" rtl="0" eaLnBrk="1" latinLnBrk="0" hangingPunct="1">
              <a:defRPr sz="4800" kern="1200">
                <a:solidFill>
                  <a:schemeClr val="tx1"/>
                </a:solidFill>
                <a:latin typeface="+mn-lt"/>
                <a:ea typeface="+mn-ea"/>
                <a:cs typeface="+mn-cs"/>
              </a:defRPr>
            </a:lvl7pPr>
            <a:lvl8pPr marL="8534827" algn="l" defTabSz="2438522" rtl="0" eaLnBrk="1" latinLnBrk="0" hangingPunct="1">
              <a:defRPr sz="4800" kern="1200">
                <a:solidFill>
                  <a:schemeClr val="tx1"/>
                </a:solidFill>
                <a:latin typeface="+mn-lt"/>
                <a:ea typeface="+mn-ea"/>
                <a:cs typeface="+mn-cs"/>
              </a:defRPr>
            </a:lvl8pPr>
            <a:lvl9pPr marL="9754088" algn="l" defTabSz="2438522" rtl="0" eaLnBrk="1" latinLnBrk="0" hangingPunct="1">
              <a:defRPr sz="4800" kern="1200">
                <a:solidFill>
                  <a:schemeClr val="tx1"/>
                </a:solidFill>
                <a:latin typeface="+mn-lt"/>
                <a:ea typeface="+mn-ea"/>
                <a:cs typeface="+mn-cs"/>
              </a:defRPr>
            </a:lvl9pPr>
          </a:lstStyle>
          <a:p>
            <a:pPr algn="r" defTabSz="1219079">
              <a:lnSpc>
                <a:spcPct val="150000"/>
              </a:lnSpc>
              <a:spcBef>
                <a:spcPts val="432"/>
              </a:spcBef>
            </a:pPr>
            <a:fld id="{E8BBD06A-759F-43F0-9FDD-30D8801384DF}" type="slidenum">
              <a:rPr lang="ru-RU" sz="1200" smtClean="0">
                <a:solidFill>
                  <a:schemeClr val="tx2">
                    <a:lumMod val="50000"/>
                    <a:lumOff val="50000"/>
                  </a:schemeClr>
                </a:solidFill>
                <a:latin typeface="Tahoma" charset="0"/>
                <a:ea typeface="Tahoma" charset="0"/>
                <a:cs typeface="Tahoma" charset="0"/>
              </a:rPr>
              <a:pPr algn="r" defTabSz="1219079">
                <a:lnSpc>
                  <a:spcPct val="150000"/>
                </a:lnSpc>
                <a:spcBef>
                  <a:spcPts val="432"/>
                </a:spcBef>
              </a:pPr>
              <a:t>‹#›</a:t>
            </a:fld>
            <a:endParaRPr lang="ru-RU" sz="1200">
              <a:solidFill>
                <a:schemeClr val="tx2">
                  <a:lumMod val="50000"/>
                  <a:lumOff val="50000"/>
                </a:schemeClr>
              </a:solidFill>
              <a:latin typeface="Tahoma" charset="0"/>
              <a:ea typeface="Tahoma" charset="0"/>
              <a:cs typeface="Tahoma" charset="0"/>
            </a:endParaRPr>
          </a:p>
        </p:txBody>
      </p:sp>
      <p:sp>
        <p:nvSpPr>
          <p:cNvPr id="8" name="Freeform 19">
            <a:extLst>
              <a:ext uri="{FF2B5EF4-FFF2-40B4-BE49-F238E27FC236}">
                <a16:creationId xmlns:a16="http://schemas.microsoft.com/office/drawing/2014/main" id="{90913486-60F9-7646-85D7-30FF07A6D7A4}"/>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32706232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125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Layout>
</file>

<file path=ppt/slideLayouts/slideLayout120.xml><?xml version="1.0" encoding="utf-8"?>
<p:sldLayout xmlns:a="http://schemas.openxmlformats.org/drawingml/2006/main" xmlns:r="http://schemas.openxmlformats.org/officeDocument/2006/relationships" xmlns:p="http://schemas.openxmlformats.org/presentationml/2006/main" userDrawn="1">
  <p:cSld name="7_Gadget_1">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FB3EEE69-E80F-2545-B938-3573730E15E1}"/>
              </a:ext>
            </a:extLst>
          </p:cNvPr>
          <p:cNvSpPr>
            <a:spLocks noGrp="1"/>
          </p:cNvSpPr>
          <p:nvPr>
            <p:ph type="pic" sz="quarter" idx="25"/>
          </p:nvPr>
        </p:nvSpPr>
        <p:spPr>
          <a:xfrm>
            <a:off x="7067981" y="1305010"/>
            <a:ext cx="5124019" cy="4120603"/>
          </a:xfrm>
          <a:custGeom>
            <a:avLst/>
            <a:gdLst>
              <a:gd name="connsiteX0" fmla="*/ 0 w 9239287"/>
              <a:gd name="connsiteY0" fmla="*/ 0 h 3738574"/>
              <a:gd name="connsiteX1" fmla="*/ 9239287 w 9239287"/>
              <a:gd name="connsiteY1" fmla="*/ 0 h 3738574"/>
              <a:gd name="connsiteX2" fmla="*/ 9239287 w 9239287"/>
              <a:gd name="connsiteY2" fmla="*/ 3506370 h 3738574"/>
              <a:gd name="connsiteX3" fmla="*/ 9239287 w 9239287"/>
              <a:gd name="connsiteY3" fmla="*/ 3686757 h 3738574"/>
              <a:gd name="connsiteX4" fmla="*/ 9187469 w 9239287"/>
              <a:gd name="connsiteY4" fmla="*/ 3738574 h 3738574"/>
              <a:gd name="connsiteX5" fmla="*/ 9007083 w 9239287"/>
              <a:gd name="connsiteY5" fmla="*/ 3738574 h 3738574"/>
              <a:gd name="connsiteX6" fmla="*/ 232205 w 9239287"/>
              <a:gd name="connsiteY6" fmla="*/ 3738574 h 3738574"/>
              <a:gd name="connsiteX7" fmla="*/ 51817 w 9239287"/>
              <a:gd name="connsiteY7" fmla="*/ 3738574 h 3738574"/>
              <a:gd name="connsiteX8" fmla="*/ 0 w 9239287"/>
              <a:gd name="connsiteY8" fmla="*/ 3686757 h 3738574"/>
              <a:gd name="connsiteX9" fmla="*/ 0 w 9239287"/>
              <a:gd name="connsiteY9" fmla="*/ 3506370 h 3738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39287" h="3738574">
                <a:moveTo>
                  <a:pt x="0" y="0"/>
                </a:moveTo>
                <a:lnTo>
                  <a:pt x="9239287" y="0"/>
                </a:lnTo>
                <a:lnTo>
                  <a:pt x="9239287" y="3506370"/>
                </a:lnTo>
                <a:lnTo>
                  <a:pt x="9239287" y="3686757"/>
                </a:lnTo>
                <a:cubicBezTo>
                  <a:pt x="9239287" y="3715375"/>
                  <a:pt x="9216089" y="3738574"/>
                  <a:pt x="9187469" y="3738574"/>
                </a:cubicBezTo>
                <a:lnTo>
                  <a:pt x="9007083" y="3738574"/>
                </a:lnTo>
                <a:lnTo>
                  <a:pt x="232205" y="3738574"/>
                </a:lnTo>
                <a:lnTo>
                  <a:pt x="51817" y="3738574"/>
                </a:lnTo>
                <a:cubicBezTo>
                  <a:pt x="23199" y="3738574"/>
                  <a:pt x="0" y="3715375"/>
                  <a:pt x="0" y="3686757"/>
                </a:cubicBezTo>
                <a:lnTo>
                  <a:pt x="0" y="3506370"/>
                </a:ln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solidFill>
                  <a:schemeClr val="lt1"/>
                </a:solidFill>
              </a:defRPr>
            </a:lvl1pPr>
          </a:lstStyle>
          <a:p>
            <a:pPr lvl="0" algn="ctr"/>
            <a:endParaRPr lang="en-US"/>
          </a:p>
        </p:txBody>
      </p:sp>
      <p:sp>
        <p:nvSpPr>
          <p:cNvPr id="12" name="Заголовок 1">
            <a:extLst>
              <a:ext uri="{FF2B5EF4-FFF2-40B4-BE49-F238E27FC236}">
                <a16:creationId xmlns:a16="http://schemas.microsoft.com/office/drawing/2014/main" id="{813D84F9-6EBF-0945-86CA-C6551DC5BDAA}"/>
              </a:ext>
            </a:extLst>
          </p:cNvPr>
          <p:cNvSpPr>
            <a:spLocks noGrp="1"/>
          </p:cNvSpPr>
          <p:nvPr>
            <p:ph type="title" hasCustomPrompt="1"/>
          </p:nvPr>
        </p:nvSpPr>
        <p:spPr>
          <a:xfrm>
            <a:off x="804101" y="837012"/>
            <a:ext cx="4248237" cy="1368267"/>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3" name="Текст 3">
            <a:extLst>
              <a:ext uri="{FF2B5EF4-FFF2-40B4-BE49-F238E27FC236}">
                <a16:creationId xmlns:a16="http://schemas.microsoft.com/office/drawing/2014/main" id="{5724FD71-A690-CC4C-B343-E71ADAA8BD7A}"/>
              </a:ext>
            </a:extLst>
          </p:cNvPr>
          <p:cNvSpPr>
            <a:spLocks noGrp="1"/>
          </p:cNvSpPr>
          <p:nvPr>
            <p:ph type="body" sz="quarter" idx="19" hasCustomPrompt="1"/>
          </p:nvPr>
        </p:nvSpPr>
        <p:spPr>
          <a:xfrm>
            <a:off x="804101" y="2608214"/>
            <a:ext cx="4247919" cy="3341308"/>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grpSp>
        <p:nvGrpSpPr>
          <p:cNvPr id="7" name="Group 6">
            <a:extLst>
              <a:ext uri="{FF2B5EF4-FFF2-40B4-BE49-F238E27FC236}">
                <a16:creationId xmlns:a16="http://schemas.microsoft.com/office/drawing/2014/main" id="{F17D66E4-29CA-1348-869F-66ADCAB7EE4F}"/>
              </a:ext>
            </a:extLst>
          </p:cNvPr>
          <p:cNvGrpSpPr/>
          <p:nvPr userDrawn="1"/>
        </p:nvGrpSpPr>
        <p:grpSpPr>
          <a:xfrm>
            <a:off x="10542497" y="6562082"/>
            <a:ext cx="988377" cy="151143"/>
            <a:chOff x="931863" y="5418138"/>
            <a:chExt cx="2771774" cy="423862"/>
          </a:xfrm>
        </p:grpSpPr>
        <p:sp>
          <p:nvSpPr>
            <p:cNvPr id="10" name="Freeform 17">
              <a:extLst>
                <a:ext uri="{FF2B5EF4-FFF2-40B4-BE49-F238E27FC236}">
                  <a16:creationId xmlns:a16="http://schemas.microsoft.com/office/drawing/2014/main" id="{7DBD61E5-8D4F-7348-A7B3-EF51DC25520B}"/>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8">
              <a:extLst>
                <a:ext uri="{FF2B5EF4-FFF2-40B4-BE49-F238E27FC236}">
                  <a16:creationId xmlns:a16="http://schemas.microsoft.com/office/drawing/2014/main" id="{5DE4DFE4-AC1B-7B4A-B31F-5BFA905CB857}"/>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19">
              <a:extLst>
                <a:ext uri="{FF2B5EF4-FFF2-40B4-BE49-F238E27FC236}">
                  <a16:creationId xmlns:a16="http://schemas.microsoft.com/office/drawing/2014/main" id="{70C6702B-B545-FA4D-B5A0-69CC46B2EF35}"/>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0">
              <a:extLst>
                <a:ext uri="{FF2B5EF4-FFF2-40B4-BE49-F238E27FC236}">
                  <a16:creationId xmlns:a16="http://schemas.microsoft.com/office/drawing/2014/main" id="{06709DC3-0EE8-EF48-836F-D296C849E462}"/>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1">
              <a:extLst>
                <a:ext uri="{FF2B5EF4-FFF2-40B4-BE49-F238E27FC236}">
                  <a16:creationId xmlns:a16="http://schemas.microsoft.com/office/drawing/2014/main" id="{BB6AA1D6-5E81-BD42-AD4E-D33B5A66436E}"/>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2">
              <a:extLst>
                <a:ext uri="{FF2B5EF4-FFF2-40B4-BE49-F238E27FC236}">
                  <a16:creationId xmlns:a16="http://schemas.microsoft.com/office/drawing/2014/main" id="{4FC0865D-0DCF-574A-8163-AB32D423ED70}"/>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3">
              <a:extLst>
                <a:ext uri="{FF2B5EF4-FFF2-40B4-BE49-F238E27FC236}">
                  <a16:creationId xmlns:a16="http://schemas.microsoft.com/office/drawing/2014/main" id="{116659C6-05CB-854E-BCAB-33B60890B3DD}"/>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4">
              <a:extLst>
                <a:ext uri="{FF2B5EF4-FFF2-40B4-BE49-F238E27FC236}">
                  <a16:creationId xmlns:a16="http://schemas.microsoft.com/office/drawing/2014/main" id="{75415C48-265F-3D43-94BF-AD91E629577E}"/>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5">
              <a:extLst>
                <a:ext uri="{FF2B5EF4-FFF2-40B4-BE49-F238E27FC236}">
                  <a16:creationId xmlns:a16="http://schemas.microsoft.com/office/drawing/2014/main" id="{6B621952-BACE-9849-9E33-1F9104B1DB9B}"/>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1" name="Freeform 19">
            <a:extLst>
              <a:ext uri="{FF2B5EF4-FFF2-40B4-BE49-F238E27FC236}">
                <a16:creationId xmlns:a16="http://schemas.microsoft.com/office/drawing/2014/main" id="{055CD8A8-92BF-4543-A6A6-637E2FE5A09A}"/>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0">
                <a:srgbClr val="342598"/>
              </a:gs>
              <a:gs pos="51000">
                <a:srgbClr val="4F1893"/>
              </a:gs>
              <a:gs pos="100000">
                <a:srgbClr val="7E008D"/>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13906488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wipe(left)">
                                      <p:cBhvr>
                                        <p:cTn id="7" dur="125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Lst>
  </p:timing>
</p:sldLayout>
</file>

<file path=ppt/slideLayouts/slideLayout121.xml><?xml version="1.0" encoding="utf-8"?>
<p:sldLayout xmlns:a="http://schemas.openxmlformats.org/drawingml/2006/main" xmlns:r="http://schemas.openxmlformats.org/officeDocument/2006/relationships" xmlns:p="http://schemas.openxmlformats.org/presentationml/2006/main" userDrawn="1">
  <p:cSld name="3_Main_1">
    <p:spTree>
      <p:nvGrpSpPr>
        <p:cNvPr id="1" name=""/>
        <p:cNvGrpSpPr/>
        <p:nvPr/>
      </p:nvGrpSpPr>
      <p:grpSpPr>
        <a:xfrm>
          <a:off x="0" y="0"/>
          <a:ext cx="0" cy="0"/>
          <a:chOff x="0" y="0"/>
          <a:chExt cx="0" cy="0"/>
        </a:xfrm>
      </p:grpSpPr>
      <p:sp>
        <p:nvSpPr>
          <p:cNvPr id="15" name="Заголовок 1">
            <a:extLst>
              <a:ext uri="{FF2B5EF4-FFF2-40B4-BE49-F238E27FC236}">
                <a16:creationId xmlns:a16="http://schemas.microsoft.com/office/drawing/2014/main" id="{C02986CC-D516-6547-954E-BA4F692DAAE9}"/>
              </a:ext>
            </a:extLst>
          </p:cNvPr>
          <p:cNvSpPr>
            <a:spLocks noGrp="1"/>
          </p:cNvSpPr>
          <p:nvPr>
            <p:ph type="title" hasCustomPrompt="1"/>
          </p:nvPr>
        </p:nvSpPr>
        <p:spPr>
          <a:xfrm>
            <a:off x="912099" y="549014"/>
            <a:ext cx="10331803" cy="719997"/>
          </a:xfrm>
          <a:prstGeom prst="rect">
            <a:avLst/>
          </a:prstGeom>
        </p:spPr>
        <p:txBody>
          <a:bodyPr>
            <a:noAutofit/>
          </a:bodyPr>
          <a:lstStyle>
            <a:lvl1pPr marL="0" marR="0" indent="0" algn="ctr"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8" name="Текст 3">
            <a:extLst>
              <a:ext uri="{FF2B5EF4-FFF2-40B4-BE49-F238E27FC236}">
                <a16:creationId xmlns:a16="http://schemas.microsoft.com/office/drawing/2014/main" id="{0AB005FD-6530-3E4A-9093-8B2C9615AE57}"/>
              </a:ext>
            </a:extLst>
          </p:cNvPr>
          <p:cNvSpPr>
            <a:spLocks noGrp="1"/>
          </p:cNvSpPr>
          <p:nvPr>
            <p:ph type="body" sz="quarter" idx="21" hasCustomPrompt="1"/>
          </p:nvPr>
        </p:nvSpPr>
        <p:spPr>
          <a:xfrm>
            <a:off x="912099" y="1737008"/>
            <a:ext cx="10331803" cy="2951986"/>
          </a:xfrm>
          <a:prstGeom prst="rect">
            <a:avLst/>
          </a:prstGeom>
        </p:spPr>
        <p:txBody>
          <a:bodyPr/>
          <a:lstStyle>
            <a:lvl1pPr algn="ctr">
              <a:lnSpc>
                <a:spcPct val="120000"/>
              </a:lnSpc>
              <a:spcBef>
                <a:spcPts val="636"/>
              </a:spcBef>
              <a:defRPr lang="en-US" sz="14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5" name="Freeform 19">
            <a:extLst>
              <a:ext uri="{FF2B5EF4-FFF2-40B4-BE49-F238E27FC236}">
                <a16:creationId xmlns:a16="http://schemas.microsoft.com/office/drawing/2014/main" id="{BC184442-EEE2-B549-99AA-77AA45519012}"/>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1" eaLnBrk="1" latinLnBrk="0" hangingPunct="1"/>
            <a:endParaRPr lang="en-US"/>
          </a:p>
        </p:txBody>
      </p:sp>
      <p:grpSp>
        <p:nvGrpSpPr>
          <p:cNvPr id="6" name="Group 5">
            <a:extLst>
              <a:ext uri="{FF2B5EF4-FFF2-40B4-BE49-F238E27FC236}">
                <a16:creationId xmlns:a16="http://schemas.microsoft.com/office/drawing/2014/main" id="{B7FC55E6-489A-5C47-93B8-892291BB3875}"/>
              </a:ext>
            </a:extLst>
          </p:cNvPr>
          <p:cNvGrpSpPr/>
          <p:nvPr userDrawn="1"/>
        </p:nvGrpSpPr>
        <p:grpSpPr>
          <a:xfrm>
            <a:off x="10542497" y="6562082"/>
            <a:ext cx="988377" cy="151143"/>
            <a:chOff x="931863" y="5418138"/>
            <a:chExt cx="2771774" cy="423862"/>
          </a:xfrm>
        </p:grpSpPr>
        <p:sp>
          <p:nvSpPr>
            <p:cNvPr id="7" name="Freeform 17">
              <a:extLst>
                <a:ext uri="{FF2B5EF4-FFF2-40B4-BE49-F238E27FC236}">
                  <a16:creationId xmlns:a16="http://schemas.microsoft.com/office/drawing/2014/main" id="{2C3F15E0-9613-E743-B6F3-1EEA8F71244F}"/>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18">
              <a:extLst>
                <a:ext uri="{FF2B5EF4-FFF2-40B4-BE49-F238E27FC236}">
                  <a16:creationId xmlns:a16="http://schemas.microsoft.com/office/drawing/2014/main" id="{CA84DE9D-5ACD-3E4A-8DD3-10505A513013}"/>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19">
              <a:extLst>
                <a:ext uri="{FF2B5EF4-FFF2-40B4-BE49-F238E27FC236}">
                  <a16:creationId xmlns:a16="http://schemas.microsoft.com/office/drawing/2014/main" id="{95A77198-D223-2349-B803-29A4B8244E1D}"/>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20">
              <a:extLst>
                <a:ext uri="{FF2B5EF4-FFF2-40B4-BE49-F238E27FC236}">
                  <a16:creationId xmlns:a16="http://schemas.microsoft.com/office/drawing/2014/main" id="{43AE372E-2972-BB4B-B1E2-0A04820FF959}"/>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1">
              <a:extLst>
                <a:ext uri="{FF2B5EF4-FFF2-40B4-BE49-F238E27FC236}">
                  <a16:creationId xmlns:a16="http://schemas.microsoft.com/office/drawing/2014/main" id="{EFF40D72-C3F5-C742-A833-EC54220957A5}"/>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2">
              <a:extLst>
                <a:ext uri="{FF2B5EF4-FFF2-40B4-BE49-F238E27FC236}">
                  <a16:creationId xmlns:a16="http://schemas.microsoft.com/office/drawing/2014/main" id="{94287ABD-4576-E947-85FD-93202FD6977D}"/>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3">
              <a:extLst>
                <a:ext uri="{FF2B5EF4-FFF2-40B4-BE49-F238E27FC236}">
                  <a16:creationId xmlns:a16="http://schemas.microsoft.com/office/drawing/2014/main" id="{C6DB966B-BA96-6E42-B95F-57E74E907D27}"/>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4">
              <a:extLst>
                <a:ext uri="{FF2B5EF4-FFF2-40B4-BE49-F238E27FC236}">
                  <a16:creationId xmlns:a16="http://schemas.microsoft.com/office/drawing/2014/main" id="{E89B9D5E-D357-A947-9493-E097884AC4B4}"/>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5">
              <a:extLst>
                <a:ext uri="{FF2B5EF4-FFF2-40B4-BE49-F238E27FC236}">
                  <a16:creationId xmlns:a16="http://schemas.microsoft.com/office/drawing/2014/main" id="{956DF8FC-3D03-8D43-B4B0-1F48D18B8841}"/>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518588196"/>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userDrawn="1">
  <p:cSld name="33_Main_9">
    <p:spTree>
      <p:nvGrpSpPr>
        <p:cNvPr id="1" name=""/>
        <p:cNvGrpSpPr/>
        <p:nvPr/>
      </p:nvGrpSpPr>
      <p:grpSpPr>
        <a:xfrm>
          <a:off x="0" y="0"/>
          <a:ext cx="0" cy="0"/>
          <a:chOff x="0" y="0"/>
          <a:chExt cx="0" cy="0"/>
        </a:xfrm>
      </p:grpSpPr>
      <p:sp>
        <p:nvSpPr>
          <p:cNvPr id="25" name="Заголовок 1">
            <a:extLst>
              <a:ext uri="{FF2B5EF4-FFF2-40B4-BE49-F238E27FC236}">
                <a16:creationId xmlns:a16="http://schemas.microsoft.com/office/drawing/2014/main" id="{9BBE0B44-7CE7-FF4E-910E-8108239425CC}"/>
              </a:ext>
            </a:extLst>
          </p:cNvPr>
          <p:cNvSpPr>
            <a:spLocks noGrp="1"/>
          </p:cNvSpPr>
          <p:nvPr>
            <p:ph type="title" hasCustomPrompt="1"/>
          </p:nvPr>
        </p:nvSpPr>
        <p:spPr>
          <a:xfrm>
            <a:off x="800856" y="729013"/>
            <a:ext cx="10623042" cy="827996"/>
          </a:xfrm>
          <a:prstGeom prst="rect">
            <a:avLst/>
          </a:prstGeom>
        </p:spPr>
        <p:txBody>
          <a:bodyPr>
            <a:noAutofit/>
          </a:bodyPr>
          <a:lstStyle>
            <a:lvl1pPr marL="0" marR="0" indent="0" algn="ctr"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Your Top Slide</a:t>
            </a:r>
            <a:endParaRPr lang="ru-RU"/>
          </a:p>
        </p:txBody>
      </p:sp>
      <p:sp>
        <p:nvSpPr>
          <p:cNvPr id="26" name="Текст 3">
            <a:extLst>
              <a:ext uri="{FF2B5EF4-FFF2-40B4-BE49-F238E27FC236}">
                <a16:creationId xmlns:a16="http://schemas.microsoft.com/office/drawing/2014/main" id="{5A46628C-5AEB-C34E-83BE-D77A4BC9B46E}"/>
              </a:ext>
            </a:extLst>
          </p:cNvPr>
          <p:cNvSpPr>
            <a:spLocks noGrp="1"/>
          </p:cNvSpPr>
          <p:nvPr>
            <p:ph type="body" sz="quarter" idx="21" hasCustomPrompt="1"/>
          </p:nvPr>
        </p:nvSpPr>
        <p:spPr>
          <a:xfrm>
            <a:off x="800856" y="2025006"/>
            <a:ext cx="10623042" cy="2791513"/>
          </a:xfrm>
          <a:prstGeom prst="rect">
            <a:avLst/>
          </a:prstGeom>
        </p:spPr>
        <p:txBody>
          <a:bodyPr/>
          <a:lstStyle>
            <a:lvl1pPr algn="ctr">
              <a:lnSpc>
                <a:spcPct val="120000"/>
              </a:lnSpc>
              <a:spcBef>
                <a:spcPts val="636"/>
              </a:spcBef>
              <a:defRPr lang="en-US" sz="14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5" name="Freeform 19">
            <a:extLst>
              <a:ext uri="{FF2B5EF4-FFF2-40B4-BE49-F238E27FC236}">
                <a16:creationId xmlns:a16="http://schemas.microsoft.com/office/drawing/2014/main" id="{641A3561-9CD0-5543-ACCB-F2C416D0D761}"/>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
        <p:nvSpPr>
          <p:cNvPr id="6" name="Slide Number Placeholder 5">
            <a:extLst>
              <a:ext uri="{FF2B5EF4-FFF2-40B4-BE49-F238E27FC236}">
                <a16:creationId xmlns:a16="http://schemas.microsoft.com/office/drawing/2014/main" id="{37EB8AED-E468-3945-9542-A2CA74EC64B1}"/>
              </a:ext>
            </a:extLst>
          </p:cNvPr>
          <p:cNvSpPr>
            <a:spLocks noGrp="1"/>
          </p:cNvSpPr>
          <p:nvPr>
            <p:ph type="sldNum" sz="quarter" idx="12"/>
          </p:nvPr>
        </p:nvSpPr>
        <p:spPr>
          <a:xfrm>
            <a:off x="9361714" y="6523354"/>
            <a:ext cx="2743200" cy="228601"/>
          </a:xfrm>
        </p:spPr>
        <p:txBody>
          <a:bodyPr/>
          <a:lstStyle>
            <a:lvl1pPr>
              <a:defRPr sz="1050">
                <a:solidFill>
                  <a:schemeClr val="tx2">
                    <a:lumMod val="60000"/>
                    <a:lumOff val="40000"/>
                  </a:schemeClr>
                </a:solidFill>
              </a:defRPr>
            </a:lvl1pPr>
          </a:lstStyle>
          <a:p>
            <a:fld id="{F238D50B-C713-EA42-A5E5-6E5611D31A0D}" type="slidenum">
              <a:rPr lang="en-US" smtClean="0"/>
              <a:pPr/>
              <a:t>‹#›</a:t>
            </a:fld>
            <a:endParaRPr lang="en-US"/>
          </a:p>
        </p:txBody>
      </p:sp>
      <p:grpSp>
        <p:nvGrpSpPr>
          <p:cNvPr id="7" name="Group 6">
            <a:extLst>
              <a:ext uri="{FF2B5EF4-FFF2-40B4-BE49-F238E27FC236}">
                <a16:creationId xmlns:a16="http://schemas.microsoft.com/office/drawing/2014/main" id="{AEE347F5-05B3-4D44-AB50-4DD563849EEB}"/>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63BF67E3-B31F-1A47-8BA2-2BDE98CDE818}"/>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18">
              <a:extLst>
                <a:ext uri="{FF2B5EF4-FFF2-40B4-BE49-F238E27FC236}">
                  <a16:creationId xmlns:a16="http://schemas.microsoft.com/office/drawing/2014/main" id="{92E73E0D-A727-704A-AF36-51774BC67C82}"/>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9">
              <a:extLst>
                <a:ext uri="{FF2B5EF4-FFF2-40B4-BE49-F238E27FC236}">
                  <a16:creationId xmlns:a16="http://schemas.microsoft.com/office/drawing/2014/main" id="{8E79B667-2254-CB4B-907C-DD84BE0CD7B7}"/>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0">
              <a:extLst>
                <a:ext uri="{FF2B5EF4-FFF2-40B4-BE49-F238E27FC236}">
                  <a16:creationId xmlns:a16="http://schemas.microsoft.com/office/drawing/2014/main" id="{AED7A2DE-7016-B846-8C46-FA3F7318525E}"/>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1">
              <a:extLst>
                <a:ext uri="{FF2B5EF4-FFF2-40B4-BE49-F238E27FC236}">
                  <a16:creationId xmlns:a16="http://schemas.microsoft.com/office/drawing/2014/main" id="{AAB176D7-7CD3-CC4F-A288-2CE81B22DFEE}"/>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2">
              <a:extLst>
                <a:ext uri="{FF2B5EF4-FFF2-40B4-BE49-F238E27FC236}">
                  <a16:creationId xmlns:a16="http://schemas.microsoft.com/office/drawing/2014/main" id="{A12B5F2D-7A22-A04F-82FE-F3C7A5788B07}"/>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3">
              <a:extLst>
                <a:ext uri="{FF2B5EF4-FFF2-40B4-BE49-F238E27FC236}">
                  <a16:creationId xmlns:a16="http://schemas.microsoft.com/office/drawing/2014/main" id="{783ABC06-B8FA-BC40-A61B-BC453E6713D2}"/>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4">
              <a:extLst>
                <a:ext uri="{FF2B5EF4-FFF2-40B4-BE49-F238E27FC236}">
                  <a16:creationId xmlns:a16="http://schemas.microsoft.com/office/drawing/2014/main" id="{F4C343DE-65CF-2544-A0F5-257F78DD46A6}"/>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5">
              <a:extLst>
                <a:ext uri="{FF2B5EF4-FFF2-40B4-BE49-F238E27FC236}">
                  <a16:creationId xmlns:a16="http://schemas.microsoft.com/office/drawing/2014/main" id="{1FEDCB84-BD84-B34D-829A-4E24B15DA9FF}"/>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4279310418"/>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userDrawn="1">
  <p:cSld name="7_Team_11">
    <p:spTree>
      <p:nvGrpSpPr>
        <p:cNvPr id="1" name=""/>
        <p:cNvGrpSpPr/>
        <p:nvPr/>
      </p:nvGrpSpPr>
      <p:grpSpPr>
        <a:xfrm>
          <a:off x="0" y="0"/>
          <a:ext cx="0" cy="0"/>
          <a:chOff x="0" y="0"/>
          <a:chExt cx="0" cy="0"/>
        </a:xfrm>
      </p:grpSpPr>
      <p:sp>
        <p:nvSpPr>
          <p:cNvPr id="8" name="Рисунок 22">
            <a:extLst>
              <a:ext uri="{FF2B5EF4-FFF2-40B4-BE49-F238E27FC236}">
                <a16:creationId xmlns:a16="http://schemas.microsoft.com/office/drawing/2014/main" id="{1FF0BB80-613B-A14F-B177-AE15C691FC95}"/>
              </a:ext>
            </a:extLst>
          </p:cNvPr>
          <p:cNvSpPr>
            <a:spLocks noGrp="1"/>
          </p:cNvSpPr>
          <p:nvPr>
            <p:ph type="pic" sz="quarter" idx="30"/>
          </p:nvPr>
        </p:nvSpPr>
        <p:spPr>
          <a:xfrm>
            <a:off x="6792703" y="981012"/>
            <a:ext cx="3161090" cy="4176179"/>
          </a:xfrm>
          <a:custGeom>
            <a:avLst/>
            <a:gdLst>
              <a:gd name="connsiteX0" fmla="*/ 6296518 w 6552728"/>
              <a:gd name="connsiteY0" fmla="*/ 0 h 8656815"/>
              <a:gd name="connsiteX1" fmla="*/ 6552728 w 6552728"/>
              <a:gd name="connsiteY1" fmla="*/ 256212 h 8656815"/>
              <a:gd name="connsiteX2" fmla="*/ 6552728 w 6552728"/>
              <a:gd name="connsiteY2" fmla="*/ 6077487 h 8656815"/>
              <a:gd name="connsiteX3" fmla="*/ 6552728 w 6552728"/>
              <a:gd name="connsiteY3" fmla="*/ 8400603 h 8656815"/>
              <a:gd name="connsiteX4" fmla="*/ 6296518 w 6552728"/>
              <a:gd name="connsiteY4" fmla="*/ 8656815 h 8656815"/>
              <a:gd name="connsiteX5" fmla="*/ 6296516 w 6552728"/>
              <a:gd name="connsiteY5" fmla="*/ 8656815 h 8656815"/>
              <a:gd name="connsiteX6" fmla="*/ 586098 w 6552728"/>
              <a:gd name="connsiteY6" fmla="*/ 8656815 h 8656815"/>
              <a:gd name="connsiteX7" fmla="*/ 256212 w 6552728"/>
              <a:gd name="connsiteY7" fmla="*/ 8656815 h 8656815"/>
              <a:gd name="connsiteX8" fmla="*/ 0 w 6552728"/>
              <a:gd name="connsiteY8" fmla="*/ 8400601 h 8656815"/>
              <a:gd name="connsiteX9" fmla="*/ 0 w 6552728"/>
              <a:gd name="connsiteY9" fmla="*/ 2579326 h 8656815"/>
              <a:gd name="connsiteX10" fmla="*/ 0 w 6552728"/>
              <a:gd name="connsiteY10" fmla="*/ 256213 h 8656815"/>
              <a:gd name="connsiteX11" fmla="*/ 0 w 6552728"/>
              <a:gd name="connsiteY11" fmla="*/ 256212 h 8656815"/>
              <a:gd name="connsiteX12" fmla="*/ 5206 w 6552728"/>
              <a:gd name="connsiteY12" fmla="*/ 204577 h 8656815"/>
              <a:gd name="connsiteX13" fmla="*/ 16062 w 6552728"/>
              <a:gd name="connsiteY13" fmla="*/ 169610 h 8656815"/>
              <a:gd name="connsiteX14" fmla="*/ 20136 w 6552728"/>
              <a:gd name="connsiteY14" fmla="*/ 156483 h 8656815"/>
              <a:gd name="connsiteX15" fmla="*/ 20136 w 6552728"/>
              <a:gd name="connsiteY15" fmla="*/ 156482 h 8656815"/>
              <a:gd name="connsiteX16" fmla="*/ 21450 w 6552728"/>
              <a:gd name="connsiteY16" fmla="*/ 154061 h 8656815"/>
              <a:gd name="connsiteX17" fmla="*/ 43758 w 6552728"/>
              <a:gd name="connsiteY17" fmla="*/ 112962 h 8656815"/>
              <a:gd name="connsiteX18" fmla="*/ 256212 w 6552728"/>
              <a:gd name="connsiteY18" fmla="*/ 1 h 8656815"/>
              <a:gd name="connsiteX19" fmla="*/ 256214 w 6552728"/>
              <a:gd name="connsiteY19" fmla="*/ 1 h 8656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552728" h="8656815">
                <a:moveTo>
                  <a:pt x="6296518" y="0"/>
                </a:moveTo>
                <a:cubicBezTo>
                  <a:pt x="6438018" y="0"/>
                  <a:pt x="6552728" y="114711"/>
                  <a:pt x="6552728" y="256212"/>
                </a:cubicBezTo>
                <a:lnTo>
                  <a:pt x="6552728" y="6077487"/>
                </a:lnTo>
                <a:lnTo>
                  <a:pt x="6552728" y="8400603"/>
                </a:lnTo>
                <a:cubicBezTo>
                  <a:pt x="6552728" y="8542103"/>
                  <a:pt x="6438018" y="8656815"/>
                  <a:pt x="6296518" y="8656815"/>
                </a:cubicBezTo>
                <a:lnTo>
                  <a:pt x="6296516" y="8656815"/>
                </a:lnTo>
                <a:lnTo>
                  <a:pt x="586098" y="8656815"/>
                </a:lnTo>
                <a:lnTo>
                  <a:pt x="256212" y="8656815"/>
                </a:lnTo>
                <a:cubicBezTo>
                  <a:pt x="114712" y="8656813"/>
                  <a:pt x="0" y="8542103"/>
                  <a:pt x="0" y="8400601"/>
                </a:cubicBezTo>
                <a:lnTo>
                  <a:pt x="0" y="2579326"/>
                </a:lnTo>
                <a:lnTo>
                  <a:pt x="0" y="256213"/>
                </a:lnTo>
                <a:lnTo>
                  <a:pt x="0" y="256212"/>
                </a:lnTo>
                <a:cubicBezTo>
                  <a:pt x="0" y="238524"/>
                  <a:pt x="1794" y="221254"/>
                  <a:pt x="5206" y="204577"/>
                </a:cubicBezTo>
                <a:lnTo>
                  <a:pt x="16062" y="169610"/>
                </a:lnTo>
                <a:lnTo>
                  <a:pt x="20136" y="156483"/>
                </a:lnTo>
                <a:lnTo>
                  <a:pt x="20136" y="156482"/>
                </a:lnTo>
                <a:lnTo>
                  <a:pt x="21450" y="154061"/>
                </a:lnTo>
                <a:lnTo>
                  <a:pt x="43758" y="112962"/>
                </a:lnTo>
                <a:cubicBezTo>
                  <a:pt x="89802" y="44809"/>
                  <a:pt x="167774" y="1"/>
                  <a:pt x="256212" y="1"/>
                </a:cubicBezTo>
                <a:lnTo>
                  <a:pt x="256214" y="1"/>
                </a:ln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5" name="Заголовок 1">
            <a:extLst>
              <a:ext uri="{FF2B5EF4-FFF2-40B4-BE49-F238E27FC236}">
                <a16:creationId xmlns:a16="http://schemas.microsoft.com/office/drawing/2014/main" id="{C71A8C8D-EF19-9D43-B42D-27D04A7E3BEE}"/>
              </a:ext>
            </a:extLst>
          </p:cNvPr>
          <p:cNvSpPr>
            <a:spLocks noGrp="1"/>
          </p:cNvSpPr>
          <p:nvPr>
            <p:ph type="title" hasCustomPrompt="1"/>
          </p:nvPr>
        </p:nvSpPr>
        <p:spPr>
          <a:xfrm>
            <a:off x="804101" y="837012"/>
            <a:ext cx="4248237" cy="1368267"/>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6" name="Текст 3">
            <a:extLst>
              <a:ext uri="{FF2B5EF4-FFF2-40B4-BE49-F238E27FC236}">
                <a16:creationId xmlns:a16="http://schemas.microsoft.com/office/drawing/2014/main" id="{20AEB083-F8B2-E448-9839-C723418EB462}"/>
              </a:ext>
            </a:extLst>
          </p:cNvPr>
          <p:cNvSpPr>
            <a:spLocks noGrp="1"/>
          </p:cNvSpPr>
          <p:nvPr>
            <p:ph type="body" sz="quarter" idx="19" hasCustomPrompt="1"/>
          </p:nvPr>
        </p:nvSpPr>
        <p:spPr>
          <a:xfrm>
            <a:off x="804101" y="2608214"/>
            <a:ext cx="4247919" cy="3341308"/>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7" name="Freeform 19">
            <a:extLst>
              <a:ext uri="{FF2B5EF4-FFF2-40B4-BE49-F238E27FC236}">
                <a16:creationId xmlns:a16="http://schemas.microsoft.com/office/drawing/2014/main" id="{52C4FA1A-3F34-8349-B89A-1D1795277146}"/>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1" eaLnBrk="1" latinLnBrk="0" hangingPunct="1"/>
            <a:endParaRPr lang="en-US"/>
          </a:p>
        </p:txBody>
      </p:sp>
    </p:spTree>
    <p:extLst>
      <p:ext uri="{BB962C8B-B14F-4D97-AF65-F5344CB8AC3E}">
        <p14:creationId xmlns:p14="http://schemas.microsoft.com/office/powerpoint/2010/main" val="3432994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125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124.xml><?xml version="1.0" encoding="utf-8"?>
<p:sldLayout xmlns:a="http://schemas.openxmlformats.org/drawingml/2006/main" xmlns:r="http://schemas.openxmlformats.org/officeDocument/2006/relationships" xmlns:p="http://schemas.openxmlformats.org/presentationml/2006/main" userDrawn="1">
  <p:cSld name="410_Пользовательский макет">
    <p:spTree>
      <p:nvGrpSpPr>
        <p:cNvPr id="1" name=""/>
        <p:cNvGrpSpPr/>
        <p:nvPr/>
      </p:nvGrpSpPr>
      <p:grpSpPr>
        <a:xfrm>
          <a:off x="0" y="0"/>
          <a:ext cx="0" cy="0"/>
          <a:chOff x="0" y="0"/>
          <a:chExt cx="0" cy="0"/>
        </a:xfrm>
      </p:grpSpPr>
      <p:sp>
        <p:nvSpPr>
          <p:cNvPr id="18" name="Заголовок 1"/>
          <p:cNvSpPr>
            <a:spLocks noGrp="1"/>
          </p:cNvSpPr>
          <p:nvPr>
            <p:ph type="title" hasCustomPrompt="1"/>
          </p:nvPr>
        </p:nvSpPr>
        <p:spPr>
          <a:xfrm>
            <a:off x="800856" y="1125011"/>
            <a:ext cx="4359101" cy="1151995"/>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9" name="Текст 3"/>
          <p:cNvSpPr>
            <a:spLocks noGrp="1"/>
          </p:cNvSpPr>
          <p:nvPr>
            <p:ph type="body" sz="quarter" idx="14" hasCustomPrompt="1"/>
          </p:nvPr>
        </p:nvSpPr>
        <p:spPr>
          <a:xfrm>
            <a:off x="800939" y="2925002"/>
            <a:ext cx="4359018" cy="3042927"/>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5" name="Freeform 106">
            <a:extLst>
              <a:ext uri="{FF2B5EF4-FFF2-40B4-BE49-F238E27FC236}">
                <a16:creationId xmlns:a16="http://schemas.microsoft.com/office/drawing/2014/main" id="{D0D51A30-7EAF-734C-B1B2-E160BA292562}"/>
              </a:ext>
            </a:extLst>
          </p:cNvPr>
          <p:cNvSpPr>
            <a:spLocks noGrp="1" noEditPoints="1"/>
          </p:cNvSpPr>
          <p:nvPr>
            <p:ph type="pic" sz="quarter" idx="26"/>
          </p:nvPr>
        </p:nvSpPr>
        <p:spPr bwMode="auto">
          <a:xfrm flipH="1">
            <a:off x="5088019" y="1269010"/>
            <a:ext cx="6707988" cy="5588990"/>
          </a:xfrm>
          <a:custGeom>
            <a:avLst/>
            <a:gdLst>
              <a:gd name="T0" fmla="*/ 10906 w 30687"/>
              <a:gd name="T1" fmla="*/ 24313 h 25813"/>
              <a:gd name="T2" fmla="*/ 29500 w 30687"/>
              <a:gd name="T3" fmla="*/ 22938 h 25813"/>
              <a:gd name="T4" fmla="*/ 29125 w 30687"/>
              <a:gd name="T5" fmla="*/ 21438 h 25813"/>
              <a:gd name="T6" fmla="*/ 28906 w 30687"/>
              <a:gd name="T7" fmla="*/ 20344 h 25813"/>
              <a:gd name="T8" fmla="*/ 28750 w 30687"/>
              <a:gd name="T9" fmla="*/ 19563 h 25813"/>
              <a:gd name="T10" fmla="*/ 27812 w 30687"/>
              <a:gd name="T11" fmla="*/ 16750 h 25813"/>
              <a:gd name="T12" fmla="*/ 23781 w 30687"/>
              <a:gd name="T13" fmla="*/ 14000 h 25813"/>
              <a:gd name="T14" fmla="*/ 21687 w 30687"/>
              <a:gd name="T15" fmla="*/ 11750 h 25813"/>
              <a:gd name="T16" fmla="*/ 22469 w 30687"/>
              <a:gd name="T17" fmla="*/ 10313 h 25813"/>
              <a:gd name="T18" fmla="*/ 23437 w 30687"/>
              <a:gd name="T19" fmla="*/ 9250 h 25813"/>
              <a:gd name="T20" fmla="*/ 24094 w 30687"/>
              <a:gd name="T21" fmla="*/ 4031 h 25813"/>
              <a:gd name="T22" fmla="*/ 22969 w 30687"/>
              <a:gd name="T23" fmla="*/ 875 h 25813"/>
              <a:gd name="T24" fmla="*/ 17906 w 30687"/>
              <a:gd name="T25" fmla="*/ 3781 h 25813"/>
              <a:gd name="T26" fmla="*/ 15812 w 30687"/>
              <a:gd name="T27" fmla="*/ 7344 h 25813"/>
              <a:gd name="T28" fmla="*/ 16687 w 30687"/>
              <a:gd name="T29" fmla="*/ 8344 h 25813"/>
              <a:gd name="T30" fmla="*/ 12687 w 30687"/>
              <a:gd name="T31" fmla="*/ 5906 h 25813"/>
              <a:gd name="T32" fmla="*/ 10031 w 30687"/>
              <a:gd name="T33" fmla="*/ 5375 h 25813"/>
              <a:gd name="T34" fmla="*/ 9594 w 30687"/>
              <a:gd name="T35" fmla="*/ 5531 h 25813"/>
              <a:gd name="T36" fmla="*/ 2312 w 30687"/>
              <a:gd name="T37" fmla="*/ 375 h 25813"/>
              <a:gd name="T38" fmla="*/ 2219 w 30687"/>
              <a:gd name="T39" fmla="*/ 3063 h 25813"/>
              <a:gd name="T40" fmla="*/ 1656 w 30687"/>
              <a:gd name="T41" fmla="*/ 344 h 25813"/>
              <a:gd name="T42" fmla="*/ 5656 w 30687"/>
              <a:gd name="T43" fmla="*/ 5156 h 25813"/>
              <a:gd name="T44" fmla="*/ 9094 w 30687"/>
              <a:gd name="T45" fmla="*/ 7406 h 25813"/>
              <a:gd name="T46" fmla="*/ 9375 w 30687"/>
              <a:gd name="T47" fmla="*/ 8125 h 25813"/>
              <a:gd name="T48" fmla="*/ 9500 w 30687"/>
              <a:gd name="T49" fmla="*/ 9000 h 25813"/>
              <a:gd name="T50" fmla="*/ 7750 w 30687"/>
              <a:gd name="T51" fmla="*/ 13219 h 25813"/>
              <a:gd name="T52" fmla="*/ 7156 w 30687"/>
              <a:gd name="T53" fmla="*/ 14875 h 25813"/>
              <a:gd name="T54" fmla="*/ 6750 w 30687"/>
              <a:gd name="T55" fmla="*/ 14250 h 25813"/>
              <a:gd name="T56" fmla="*/ 8281 w 30687"/>
              <a:gd name="T57" fmla="*/ 10531 h 25813"/>
              <a:gd name="T58" fmla="*/ 6125 w 30687"/>
              <a:gd name="T59" fmla="*/ 13969 h 25813"/>
              <a:gd name="T60" fmla="*/ 5969 w 30687"/>
              <a:gd name="T61" fmla="*/ 14719 h 25813"/>
              <a:gd name="T62" fmla="*/ 7281 w 30687"/>
              <a:gd name="T63" fmla="*/ 19500 h 25813"/>
              <a:gd name="T64" fmla="*/ 11344 w 30687"/>
              <a:gd name="T65" fmla="*/ 21219 h 25813"/>
              <a:gd name="T66" fmla="*/ 11219 w 30687"/>
              <a:gd name="T67" fmla="*/ 23344 h 25813"/>
              <a:gd name="T68" fmla="*/ 11281 w 30687"/>
              <a:gd name="T69" fmla="*/ 25813 h 25813"/>
              <a:gd name="T70" fmla="*/ 22969 w 30687"/>
              <a:gd name="T71" fmla="*/ 25469 h 25813"/>
              <a:gd name="T72" fmla="*/ 23531 w 30687"/>
              <a:gd name="T73" fmla="*/ 24344 h 25813"/>
              <a:gd name="T74" fmla="*/ 23875 w 30687"/>
              <a:gd name="T75" fmla="*/ 23688 h 25813"/>
              <a:gd name="T76" fmla="*/ 24094 w 30687"/>
              <a:gd name="T77" fmla="*/ 23094 h 25813"/>
              <a:gd name="T78" fmla="*/ 25594 w 30687"/>
              <a:gd name="T79" fmla="*/ 22125 h 25813"/>
              <a:gd name="T80" fmla="*/ 27594 w 30687"/>
              <a:gd name="T81" fmla="*/ 25594 h 25813"/>
              <a:gd name="T82" fmla="*/ 23094 w 30687"/>
              <a:gd name="T83" fmla="*/ 5469 h 25813"/>
              <a:gd name="T84" fmla="*/ 16719 w 30687"/>
              <a:gd name="T85" fmla="*/ 6969 h 25813"/>
              <a:gd name="T86" fmla="*/ 17437 w 30687"/>
              <a:gd name="T87" fmla="*/ 6719 h 25813"/>
              <a:gd name="T88" fmla="*/ 17062 w 30687"/>
              <a:gd name="T89" fmla="*/ 6688 h 25813"/>
              <a:gd name="T90" fmla="*/ 17000 w 30687"/>
              <a:gd name="T91" fmla="*/ 6500 h 25813"/>
              <a:gd name="T92" fmla="*/ 11594 w 30687"/>
              <a:gd name="T93" fmla="*/ 16781 h 25813"/>
              <a:gd name="T94" fmla="*/ 13312 w 30687"/>
              <a:gd name="T95" fmla="*/ 24938 h 25813"/>
              <a:gd name="T96" fmla="*/ 17906 w 30687"/>
              <a:gd name="T97" fmla="*/ 12156 h 25813"/>
              <a:gd name="T98" fmla="*/ 16625 w 30687"/>
              <a:gd name="T99" fmla="*/ 13281 h 25813"/>
              <a:gd name="T100" fmla="*/ 12594 w 30687"/>
              <a:gd name="T101" fmla="*/ 13875 h 25813"/>
              <a:gd name="T102" fmla="*/ 9750 w 30687"/>
              <a:gd name="T103" fmla="*/ 15188 h 25813"/>
              <a:gd name="T104" fmla="*/ 11844 w 30687"/>
              <a:gd name="T105" fmla="*/ 8563 h 25813"/>
              <a:gd name="T106" fmla="*/ 16562 w 30687"/>
              <a:gd name="T107" fmla="*/ 9844 h 25813"/>
              <a:gd name="T108" fmla="*/ 16719 w 30687"/>
              <a:gd name="T109" fmla="*/ 11188 h 25813"/>
              <a:gd name="T110" fmla="*/ 17250 w 30687"/>
              <a:gd name="T111" fmla="*/ 11563 h 25813"/>
              <a:gd name="T112" fmla="*/ 18344 w 30687"/>
              <a:gd name="T113" fmla="*/ 9469 h 25813"/>
              <a:gd name="T114" fmla="*/ 18625 w 30687"/>
              <a:gd name="T115" fmla="*/ 18469 h 25813"/>
              <a:gd name="T116" fmla="*/ 18687 w 30687"/>
              <a:gd name="T117" fmla="*/ 20125 h 25813"/>
              <a:gd name="T118" fmla="*/ 20500 w 30687"/>
              <a:gd name="T119" fmla="*/ 17531 h 25813"/>
              <a:gd name="T120" fmla="*/ 23219 w 30687"/>
              <a:gd name="T121" fmla="*/ 24781 h 25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0687" h="25813">
                <a:moveTo>
                  <a:pt x="10906" y="22469"/>
                </a:moveTo>
                <a:cubicBezTo>
                  <a:pt x="10812" y="22906"/>
                  <a:pt x="10687" y="23344"/>
                  <a:pt x="10594" y="23781"/>
                </a:cubicBezTo>
                <a:cubicBezTo>
                  <a:pt x="10531" y="24031"/>
                  <a:pt x="10469" y="24281"/>
                  <a:pt x="10437" y="24531"/>
                </a:cubicBezTo>
                <a:cubicBezTo>
                  <a:pt x="10344" y="24719"/>
                  <a:pt x="10312" y="24906"/>
                  <a:pt x="10281" y="25125"/>
                </a:cubicBezTo>
                <a:cubicBezTo>
                  <a:pt x="10250" y="25188"/>
                  <a:pt x="10250" y="25250"/>
                  <a:pt x="10219" y="25313"/>
                </a:cubicBezTo>
                <a:cubicBezTo>
                  <a:pt x="10187" y="25469"/>
                  <a:pt x="10125" y="25656"/>
                  <a:pt x="10094" y="25813"/>
                </a:cubicBezTo>
                <a:cubicBezTo>
                  <a:pt x="10906" y="25813"/>
                  <a:pt x="10906" y="25813"/>
                  <a:pt x="10906" y="25813"/>
                </a:cubicBezTo>
                <a:cubicBezTo>
                  <a:pt x="10875" y="25438"/>
                  <a:pt x="10875" y="25031"/>
                  <a:pt x="10906" y="24656"/>
                </a:cubicBezTo>
                <a:cubicBezTo>
                  <a:pt x="10906" y="24531"/>
                  <a:pt x="10906" y="24406"/>
                  <a:pt x="10906" y="24313"/>
                </a:cubicBezTo>
                <a:cubicBezTo>
                  <a:pt x="11031" y="23656"/>
                  <a:pt x="10969" y="23000"/>
                  <a:pt x="11000" y="22375"/>
                </a:cubicBezTo>
                <a:cubicBezTo>
                  <a:pt x="11031" y="22188"/>
                  <a:pt x="11125" y="22031"/>
                  <a:pt x="11094" y="21875"/>
                </a:cubicBezTo>
                <a:cubicBezTo>
                  <a:pt x="11000" y="22063"/>
                  <a:pt x="10937" y="22250"/>
                  <a:pt x="10906" y="22469"/>
                </a:cubicBezTo>
                <a:close/>
                <a:moveTo>
                  <a:pt x="30437" y="25344"/>
                </a:moveTo>
                <a:cubicBezTo>
                  <a:pt x="30406" y="25281"/>
                  <a:pt x="30406" y="25250"/>
                  <a:pt x="30344" y="25219"/>
                </a:cubicBezTo>
                <a:cubicBezTo>
                  <a:pt x="30250" y="25063"/>
                  <a:pt x="30187" y="24906"/>
                  <a:pt x="30094" y="24719"/>
                </a:cubicBezTo>
                <a:cubicBezTo>
                  <a:pt x="29937" y="24438"/>
                  <a:pt x="29844" y="24094"/>
                  <a:pt x="29719" y="23750"/>
                </a:cubicBezTo>
                <a:cubicBezTo>
                  <a:pt x="29750" y="23719"/>
                  <a:pt x="29719" y="23656"/>
                  <a:pt x="29687" y="23625"/>
                </a:cubicBezTo>
                <a:cubicBezTo>
                  <a:pt x="29625" y="23375"/>
                  <a:pt x="29531" y="23156"/>
                  <a:pt x="29500" y="22938"/>
                </a:cubicBezTo>
                <a:cubicBezTo>
                  <a:pt x="29469" y="22688"/>
                  <a:pt x="29500" y="22469"/>
                  <a:pt x="29375" y="22250"/>
                </a:cubicBezTo>
                <a:cubicBezTo>
                  <a:pt x="29250" y="22063"/>
                  <a:pt x="29250" y="21844"/>
                  <a:pt x="29187" y="21656"/>
                </a:cubicBezTo>
                <a:cubicBezTo>
                  <a:pt x="29187" y="21625"/>
                  <a:pt x="29156" y="21594"/>
                  <a:pt x="29156" y="21594"/>
                </a:cubicBezTo>
                <a:cubicBezTo>
                  <a:pt x="29125" y="21594"/>
                  <a:pt x="29062" y="21594"/>
                  <a:pt x="29062" y="21656"/>
                </a:cubicBezTo>
                <a:cubicBezTo>
                  <a:pt x="29062" y="21656"/>
                  <a:pt x="29062" y="21656"/>
                  <a:pt x="29062" y="21656"/>
                </a:cubicBezTo>
                <a:cubicBezTo>
                  <a:pt x="29031" y="21656"/>
                  <a:pt x="29000" y="21656"/>
                  <a:pt x="28969" y="21656"/>
                </a:cubicBezTo>
                <a:cubicBezTo>
                  <a:pt x="28969" y="21656"/>
                  <a:pt x="28969" y="21656"/>
                  <a:pt x="28969" y="21656"/>
                </a:cubicBezTo>
                <a:cubicBezTo>
                  <a:pt x="28969" y="21656"/>
                  <a:pt x="28969" y="21656"/>
                  <a:pt x="28969" y="21656"/>
                </a:cubicBezTo>
                <a:cubicBezTo>
                  <a:pt x="29000" y="21563"/>
                  <a:pt x="29094" y="21500"/>
                  <a:pt x="29125" y="21438"/>
                </a:cubicBezTo>
                <a:cubicBezTo>
                  <a:pt x="29219" y="21313"/>
                  <a:pt x="29156" y="21219"/>
                  <a:pt x="29031" y="21188"/>
                </a:cubicBezTo>
                <a:cubicBezTo>
                  <a:pt x="28937" y="21188"/>
                  <a:pt x="28969" y="21156"/>
                  <a:pt x="29000" y="21094"/>
                </a:cubicBezTo>
                <a:cubicBezTo>
                  <a:pt x="29094" y="20938"/>
                  <a:pt x="29094" y="20906"/>
                  <a:pt x="28906" y="20781"/>
                </a:cubicBezTo>
                <a:cubicBezTo>
                  <a:pt x="28937" y="20750"/>
                  <a:pt x="28969" y="20719"/>
                  <a:pt x="29000" y="20656"/>
                </a:cubicBezTo>
                <a:cubicBezTo>
                  <a:pt x="29031" y="20594"/>
                  <a:pt x="29094" y="20563"/>
                  <a:pt x="29000" y="20500"/>
                </a:cubicBezTo>
                <a:cubicBezTo>
                  <a:pt x="28906" y="20500"/>
                  <a:pt x="28937" y="20406"/>
                  <a:pt x="28906" y="20375"/>
                </a:cubicBezTo>
                <a:cubicBezTo>
                  <a:pt x="28906" y="20375"/>
                  <a:pt x="28906" y="20375"/>
                  <a:pt x="28906" y="20344"/>
                </a:cubicBezTo>
                <a:cubicBezTo>
                  <a:pt x="28906" y="20344"/>
                  <a:pt x="28906" y="20344"/>
                  <a:pt x="28906" y="20344"/>
                </a:cubicBezTo>
                <a:cubicBezTo>
                  <a:pt x="28906" y="20344"/>
                  <a:pt x="28906" y="20344"/>
                  <a:pt x="28906" y="20344"/>
                </a:cubicBezTo>
                <a:cubicBezTo>
                  <a:pt x="28875" y="20188"/>
                  <a:pt x="28844" y="20063"/>
                  <a:pt x="28687" y="20031"/>
                </a:cubicBezTo>
                <a:cubicBezTo>
                  <a:pt x="28687" y="20000"/>
                  <a:pt x="28687" y="19969"/>
                  <a:pt x="28625" y="19938"/>
                </a:cubicBezTo>
                <a:cubicBezTo>
                  <a:pt x="28531" y="19875"/>
                  <a:pt x="28469" y="19781"/>
                  <a:pt x="28406" y="19656"/>
                </a:cubicBezTo>
                <a:cubicBezTo>
                  <a:pt x="28406" y="19625"/>
                  <a:pt x="28406" y="19594"/>
                  <a:pt x="28375" y="19563"/>
                </a:cubicBezTo>
                <a:cubicBezTo>
                  <a:pt x="28469" y="19469"/>
                  <a:pt x="28500" y="19625"/>
                  <a:pt x="28562" y="19625"/>
                </a:cubicBezTo>
                <a:cubicBezTo>
                  <a:pt x="28594" y="19688"/>
                  <a:pt x="28625" y="19781"/>
                  <a:pt x="28687" y="19813"/>
                </a:cubicBezTo>
                <a:cubicBezTo>
                  <a:pt x="28750" y="19875"/>
                  <a:pt x="28812" y="19938"/>
                  <a:pt x="28844" y="19906"/>
                </a:cubicBezTo>
                <a:cubicBezTo>
                  <a:pt x="28906" y="19844"/>
                  <a:pt x="28875" y="19750"/>
                  <a:pt x="28844" y="19688"/>
                </a:cubicBezTo>
                <a:cubicBezTo>
                  <a:pt x="28812" y="19656"/>
                  <a:pt x="28750" y="19594"/>
                  <a:pt x="28750" y="19563"/>
                </a:cubicBezTo>
                <a:cubicBezTo>
                  <a:pt x="28625" y="19219"/>
                  <a:pt x="28437" y="18906"/>
                  <a:pt x="28250" y="18625"/>
                </a:cubicBezTo>
                <a:cubicBezTo>
                  <a:pt x="28219" y="18563"/>
                  <a:pt x="28219" y="18531"/>
                  <a:pt x="28219" y="18500"/>
                </a:cubicBezTo>
                <a:cubicBezTo>
                  <a:pt x="28375" y="18563"/>
                  <a:pt x="28250" y="18375"/>
                  <a:pt x="28375" y="18406"/>
                </a:cubicBezTo>
                <a:cubicBezTo>
                  <a:pt x="28375" y="18406"/>
                  <a:pt x="28375" y="18469"/>
                  <a:pt x="28469" y="18531"/>
                </a:cubicBezTo>
                <a:cubicBezTo>
                  <a:pt x="28406" y="18375"/>
                  <a:pt x="28375" y="18219"/>
                  <a:pt x="28312" y="18125"/>
                </a:cubicBezTo>
                <a:cubicBezTo>
                  <a:pt x="28187" y="17938"/>
                  <a:pt x="28250" y="17688"/>
                  <a:pt x="28094" y="17500"/>
                </a:cubicBezTo>
                <a:cubicBezTo>
                  <a:pt x="28094" y="17469"/>
                  <a:pt x="28094" y="17406"/>
                  <a:pt x="28125" y="17406"/>
                </a:cubicBezTo>
                <a:cubicBezTo>
                  <a:pt x="28219" y="17438"/>
                  <a:pt x="28187" y="17406"/>
                  <a:pt x="28156" y="17375"/>
                </a:cubicBezTo>
                <a:cubicBezTo>
                  <a:pt x="28031" y="17156"/>
                  <a:pt x="27937" y="16938"/>
                  <a:pt x="27812" y="16750"/>
                </a:cubicBezTo>
                <a:cubicBezTo>
                  <a:pt x="27500" y="16219"/>
                  <a:pt x="27125" y="15781"/>
                  <a:pt x="26656" y="15406"/>
                </a:cubicBezTo>
                <a:cubicBezTo>
                  <a:pt x="26625" y="15375"/>
                  <a:pt x="26625" y="15375"/>
                  <a:pt x="26625" y="15344"/>
                </a:cubicBezTo>
                <a:cubicBezTo>
                  <a:pt x="26625" y="15188"/>
                  <a:pt x="26500" y="15156"/>
                  <a:pt x="26375" y="15125"/>
                </a:cubicBezTo>
                <a:cubicBezTo>
                  <a:pt x="26250" y="15094"/>
                  <a:pt x="26094" y="15063"/>
                  <a:pt x="25969" y="15031"/>
                </a:cubicBezTo>
                <a:cubicBezTo>
                  <a:pt x="25844" y="14969"/>
                  <a:pt x="25656" y="14969"/>
                  <a:pt x="25625" y="14844"/>
                </a:cubicBezTo>
                <a:cubicBezTo>
                  <a:pt x="25594" y="14719"/>
                  <a:pt x="25500" y="14656"/>
                  <a:pt x="25406" y="14688"/>
                </a:cubicBezTo>
                <a:cubicBezTo>
                  <a:pt x="25125" y="14688"/>
                  <a:pt x="24906" y="14500"/>
                  <a:pt x="24656" y="14406"/>
                </a:cubicBezTo>
                <a:cubicBezTo>
                  <a:pt x="24500" y="14344"/>
                  <a:pt x="24406" y="14188"/>
                  <a:pt x="24219" y="14188"/>
                </a:cubicBezTo>
                <a:cubicBezTo>
                  <a:pt x="24062" y="14156"/>
                  <a:pt x="23937" y="14094"/>
                  <a:pt x="23781" y="14000"/>
                </a:cubicBezTo>
                <a:cubicBezTo>
                  <a:pt x="23562" y="13906"/>
                  <a:pt x="23375" y="13688"/>
                  <a:pt x="23094" y="13656"/>
                </a:cubicBezTo>
                <a:cubicBezTo>
                  <a:pt x="23062" y="13656"/>
                  <a:pt x="23031" y="13625"/>
                  <a:pt x="23031" y="13594"/>
                </a:cubicBezTo>
                <a:cubicBezTo>
                  <a:pt x="22937" y="13375"/>
                  <a:pt x="22750" y="13250"/>
                  <a:pt x="22625" y="13063"/>
                </a:cubicBezTo>
                <a:cubicBezTo>
                  <a:pt x="22500" y="12906"/>
                  <a:pt x="22406" y="12719"/>
                  <a:pt x="22250" y="12625"/>
                </a:cubicBezTo>
                <a:cubicBezTo>
                  <a:pt x="22250" y="12594"/>
                  <a:pt x="22219" y="12563"/>
                  <a:pt x="22219" y="12563"/>
                </a:cubicBezTo>
                <a:cubicBezTo>
                  <a:pt x="22031" y="12563"/>
                  <a:pt x="22000" y="12438"/>
                  <a:pt x="21969" y="12313"/>
                </a:cubicBezTo>
                <a:cubicBezTo>
                  <a:pt x="21937" y="12250"/>
                  <a:pt x="21937" y="12188"/>
                  <a:pt x="21906" y="12125"/>
                </a:cubicBezTo>
                <a:cubicBezTo>
                  <a:pt x="21875" y="12063"/>
                  <a:pt x="21906" y="11938"/>
                  <a:pt x="21781" y="11875"/>
                </a:cubicBezTo>
                <a:cubicBezTo>
                  <a:pt x="21781" y="11813"/>
                  <a:pt x="21719" y="11781"/>
                  <a:pt x="21687" y="11750"/>
                </a:cubicBezTo>
                <a:cubicBezTo>
                  <a:pt x="21656" y="11688"/>
                  <a:pt x="21562" y="11688"/>
                  <a:pt x="21594" y="11594"/>
                </a:cubicBezTo>
                <a:cubicBezTo>
                  <a:pt x="21625" y="11594"/>
                  <a:pt x="21656" y="11594"/>
                  <a:pt x="21687" y="11563"/>
                </a:cubicBezTo>
                <a:cubicBezTo>
                  <a:pt x="21719" y="11531"/>
                  <a:pt x="21750" y="11406"/>
                  <a:pt x="21844" y="11469"/>
                </a:cubicBezTo>
                <a:cubicBezTo>
                  <a:pt x="21844" y="11469"/>
                  <a:pt x="21937" y="11406"/>
                  <a:pt x="21937" y="11344"/>
                </a:cubicBezTo>
                <a:cubicBezTo>
                  <a:pt x="21969" y="11281"/>
                  <a:pt x="21906" y="11313"/>
                  <a:pt x="21875" y="11313"/>
                </a:cubicBezTo>
                <a:cubicBezTo>
                  <a:pt x="21875" y="11281"/>
                  <a:pt x="21906" y="11250"/>
                  <a:pt x="21906" y="11250"/>
                </a:cubicBezTo>
                <a:cubicBezTo>
                  <a:pt x="21781" y="11125"/>
                  <a:pt x="21937" y="11063"/>
                  <a:pt x="21969" y="10969"/>
                </a:cubicBezTo>
                <a:cubicBezTo>
                  <a:pt x="22125" y="10906"/>
                  <a:pt x="22219" y="10781"/>
                  <a:pt x="22250" y="10625"/>
                </a:cubicBezTo>
                <a:cubicBezTo>
                  <a:pt x="22281" y="10500"/>
                  <a:pt x="22375" y="10438"/>
                  <a:pt x="22469" y="10313"/>
                </a:cubicBezTo>
                <a:cubicBezTo>
                  <a:pt x="22500" y="10406"/>
                  <a:pt x="22375" y="10469"/>
                  <a:pt x="22437" y="10563"/>
                </a:cubicBezTo>
                <a:cubicBezTo>
                  <a:pt x="22344" y="10625"/>
                  <a:pt x="22312" y="10719"/>
                  <a:pt x="22281" y="10813"/>
                </a:cubicBezTo>
                <a:cubicBezTo>
                  <a:pt x="22281" y="10844"/>
                  <a:pt x="22281" y="10844"/>
                  <a:pt x="22281" y="10844"/>
                </a:cubicBezTo>
                <a:cubicBezTo>
                  <a:pt x="22406" y="10813"/>
                  <a:pt x="22437" y="10719"/>
                  <a:pt x="22469" y="10594"/>
                </a:cubicBezTo>
                <a:cubicBezTo>
                  <a:pt x="22500" y="10656"/>
                  <a:pt x="22500" y="10500"/>
                  <a:pt x="22531" y="10594"/>
                </a:cubicBezTo>
                <a:cubicBezTo>
                  <a:pt x="22500" y="10719"/>
                  <a:pt x="22375" y="10813"/>
                  <a:pt x="22312" y="10969"/>
                </a:cubicBezTo>
                <a:cubicBezTo>
                  <a:pt x="22531" y="10969"/>
                  <a:pt x="22687" y="10875"/>
                  <a:pt x="22844" y="10781"/>
                </a:cubicBezTo>
                <a:cubicBezTo>
                  <a:pt x="23062" y="10688"/>
                  <a:pt x="23250" y="10531"/>
                  <a:pt x="23312" y="10250"/>
                </a:cubicBezTo>
                <a:cubicBezTo>
                  <a:pt x="23375" y="9906"/>
                  <a:pt x="23406" y="9563"/>
                  <a:pt x="23437" y="9250"/>
                </a:cubicBezTo>
                <a:cubicBezTo>
                  <a:pt x="23469" y="8844"/>
                  <a:pt x="23469" y="8469"/>
                  <a:pt x="23250" y="8125"/>
                </a:cubicBezTo>
                <a:cubicBezTo>
                  <a:pt x="23219" y="8063"/>
                  <a:pt x="23125" y="7969"/>
                  <a:pt x="23219" y="7844"/>
                </a:cubicBezTo>
                <a:cubicBezTo>
                  <a:pt x="23375" y="7594"/>
                  <a:pt x="23281" y="7594"/>
                  <a:pt x="23125" y="7438"/>
                </a:cubicBezTo>
                <a:cubicBezTo>
                  <a:pt x="23094" y="7281"/>
                  <a:pt x="23125" y="7125"/>
                  <a:pt x="23187" y="7000"/>
                </a:cubicBezTo>
                <a:cubicBezTo>
                  <a:pt x="23406" y="6375"/>
                  <a:pt x="23594" y="5781"/>
                  <a:pt x="23812" y="5156"/>
                </a:cubicBezTo>
                <a:cubicBezTo>
                  <a:pt x="23844" y="5031"/>
                  <a:pt x="23875" y="4875"/>
                  <a:pt x="23937" y="4750"/>
                </a:cubicBezTo>
                <a:cubicBezTo>
                  <a:pt x="24031" y="4656"/>
                  <a:pt x="23969" y="4531"/>
                  <a:pt x="23875" y="4438"/>
                </a:cubicBezTo>
                <a:cubicBezTo>
                  <a:pt x="23844" y="4406"/>
                  <a:pt x="23844" y="4375"/>
                  <a:pt x="23844" y="4313"/>
                </a:cubicBezTo>
                <a:cubicBezTo>
                  <a:pt x="23875" y="4188"/>
                  <a:pt x="24000" y="4125"/>
                  <a:pt x="24094" y="4031"/>
                </a:cubicBezTo>
                <a:cubicBezTo>
                  <a:pt x="24156" y="3938"/>
                  <a:pt x="24219" y="3875"/>
                  <a:pt x="24094" y="3813"/>
                </a:cubicBezTo>
                <a:cubicBezTo>
                  <a:pt x="24094" y="3719"/>
                  <a:pt x="24062" y="3625"/>
                  <a:pt x="24156" y="3594"/>
                </a:cubicBezTo>
                <a:cubicBezTo>
                  <a:pt x="24219" y="3656"/>
                  <a:pt x="24250" y="3781"/>
                  <a:pt x="24375" y="3750"/>
                </a:cubicBezTo>
                <a:cubicBezTo>
                  <a:pt x="24469" y="3750"/>
                  <a:pt x="24469" y="3625"/>
                  <a:pt x="24500" y="3531"/>
                </a:cubicBezTo>
                <a:cubicBezTo>
                  <a:pt x="24594" y="3250"/>
                  <a:pt x="24531" y="2969"/>
                  <a:pt x="24469" y="2688"/>
                </a:cubicBezTo>
                <a:cubicBezTo>
                  <a:pt x="24469" y="2500"/>
                  <a:pt x="24312" y="2406"/>
                  <a:pt x="24250" y="2219"/>
                </a:cubicBezTo>
                <a:cubicBezTo>
                  <a:pt x="24250" y="2156"/>
                  <a:pt x="24219" y="2063"/>
                  <a:pt x="24187" y="2000"/>
                </a:cubicBezTo>
                <a:cubicBezTo>
                  <a:pt x="24000" y="1719"/>
                  <a:pt x="23781" y="1469"/>
                  <a:pt x="23562" y="1250"/>
                </a:cubicBezTo>
                <a:cubicBezTo>
                  <a:pt x="23406" y="1063"/>
                  <a:pt x="23219" y="938"/>
                  <a:pt x="22969" y="875"/>
                </a:cubicBezTo>
                <a:cubicBezTo>
                  <a:pt x="22750" y="844"/>
                  <a:pt x="22531" y="875"/>
                  <a:pt x="22344" y="781"/>
                </a:cubicBezTo>
                <a:cubicBezTo>
                  <a:pt x="22312" y="750"/>
                  <a:pt x="22250" y="719"/>
                  <a:pt x="22219" y="688"/>
                </a:cubicBezTo>
                <a:cubicBezTo>
                  <a:pt x="21937" y="469"/>
                  <a:pt x="21687" y="188"/>
                  <a:pt x="21281" y="94"/>
                </a:cubicBezTo>
                <a:cubicBezTo>
                  <a:pt x="21062" y="31"/>
                  <a:pt x="20781" y="0"/>
                  <a:pt x="20562" y="94"/>
                </a:cubicBezTo>
                <a:cubicBezTo>
                  <a:pt x="20375" y="219"/>
                  <a:pt x="20125" y="250"/>
                  <a:pt x="19937" y="344"/>
                </a:cubicBezTo>
                <a:cubicBezTo>
                  <a:pt x="19625" y="406"/>
                  <a:pt x="19344" y="500"/>
                  <a:pt x="19219" y="813"/>
                </a:cubicBezTo>
                <a:cubicBezTo>
                  <a:pt x="19125" y="1063"/>
                  <a:pt x="18969" y="1281"/>
                  <a:pt x="18844" y="1500"/>
                </a:cubicBezTo>
                <a:cubicBezTo>
                  <a:pt x="18562" y="1938"/>
                  <a:pt x="18375" y="2438"/>
                  <a:pt x="18219" y="2938"/>
                </a:cubicBezTo>
                <a:cubicBezTo>
                  <a:pt x="18125" y="3219"/>
                  <a:pt x="18094" y="3531"/>
                  <a:pt x="17906" y="3781"/>
                </a:cubicBezTo>
                <a:cubicBezTo>
                  <a:pt x="17781" y="4000"/>
                  <a:pt x="17625" y="4188"/>
                  <a:pt x="17500" y="4406"/>
                </a:cubicBezTo>
                <a:cubicBezTo>
                  <a:pt x="17344" y="4438"/>
                  <a:pt x="17156" y="4469"/>
                  <a:pt x="17000" y="4438"/>
                </a:cubicBezTo>
                <a:cubicBezTo>
                  <a:pt x="16812" y="4406"/>
                  <a:pt x="16625" y="4313"/>
                  <a:pt x="16437" y="4250"/>
                </a:cubicBezTo>
                <a:cubicBezTo>
                  <a:pt x="16281" y="4188"/>
                  <a:pt x="16219" y="4219"/>
                  <a:pt x="16125" y="4344"/>
                </a:cubicBezTo>
                <a:cubicBezTo>
                  <a:pt x="16094" y="4438"/>
                  <a:pt x="16031" y="4531"/>
                  <a:pt x="15969" y="4625"/>
                </a:cubicBezTo>
                <a:cubicBezTo>
                  <a:pt x="15719" y="4938"/>
                  <a:pt x="15594" y="5344"/>
                  <a:pt x="15531" y="5719"/>
                </a:cubicBezTo>
                <a:cubicBezTo>
                  <a:pt x="15469" y="6000"/>
                  <a:pt x="15531" y="6281"/>
                  <a:pt x="15500" y="6594"/>
                </a:cubicBezTo>
                <a:cubicBezTo>
                  <a:pt x="15500" y="6750"/>
                  <a:pt x="15562" y="6938"/>
                  <a:pt x="15687" y="7063"/>
                </a:cubicBezTo>
                <a:cubicBezTo>
                  <a:pt x="15750" y="7125"/>
                  <a:pt x="15812" y="7219"/>
                  <a:pt x="15812" y="7344"/>
                </a:cubicBezTo>
                <a:cubicBezTo>
                  <a:pt x="15812" y="7406"/>
                  <a:pt x="15812" y="7438"/>
                  <a:pt x="15875" y="7500"/>
                </a:cubicBezTo>
                <a:cubicBezTo>
                  <a:pt x="15937" y="7563"/>
                  <a:pt x="15937" y="7625"/>
                  <a:pt x="15969" y="7719"/>
                </a:cubicBezTo>
                <a:cubicBezTo>
                  <a:pt x="16000" y="8031"/>
                  <a:pt x="16187" y="8250"/>
                  <a:pt x="16469" y="8375"/>
                </a:cubicBezTo>
                <a:cubicBezTo>
                  <a:pt x="16562" y="8188"/>
                  <a:pt x="16500" y="8000"/>
                  <a:pt x="16594" y="7813"/>
                </a:cubicBezTo>
                <a:cubicBezTo>
                  <a:pt x="16562" y="7938"/>
                  <a:pt x="16531" y="8063"/>
                  <a:pt x="16719" y="8094"/>
                </a:cubicBezTo>
                <a:cubicBezTo>
                  <a:pt x="16750" y="8094"/>
                  <a:pt x="16750" y="8125"/>
                  <a:pt x="16781" y="8188"/>
                </a:cubicBezTo>
                <a:cubicBezTo>
                  <a:pt x="16781" y="8250"/>
                  <a:pt x="16781" y="8281"/>
                  <a:pt x="16844" y="8344"/>
                </a:cubicBezTo>
                <a:cubicBezTo>
                  <a:pt x="16875" y="8406"/>
                  <a:pt x="16875" y="8469"/>
                  <a:pt x="16781" y="8500"/>
                </a:cubicBezTo>
                <a:cubicBezTo>
                  <a:pt x="16781" y="8406"/>
                  <a:pt x="16750" y="8344"/>
                  <a:pt x="16687" y="8344"/>
                </a:cubicBezTo>
                <a:cubicBezTo>
                  <a:pt x="16625" y="8313"/>
                  <a:pt x="16594" y="8406"/>
                  <a:pt x="16562" y="8438"/>
                </a:cubicBezTo>
                <a:cubicBezTo>
                  <a:pt x="16562" y="8469"/>
                  <a:pt x="16562" y="8500"/>
                  <a:pt x="16531" y="8500"/>
                </a:cubicBezTo>
                <a:cubicBezTo>
                  <a:pt x="16469" y="8688"/>
                  <a:pt x="16250" y="8781"/>
                  <a:pt x="16094" y="8688"/>
                </a:cubicBezTo>
                <a:cubicBezTo>
                  <a:pt x="16031" y="8656"/>
                  <a:pt x="15969" y="8625"/>
                  <a:pt x="15937" y="8625"/>
                </a:cubicBezTo>
                <a:cubicBezTo>
                  <a:pt x="15594" y="8500"/>
                  <a:pt x="15281" y="8406"/>
                  <a:pt x="14969" y="8281"/>
                </a:cubicBezTo>
                <a:cubicBezTo>
                  <a:pt x="14469" y="8063"/>
                  <a:pt x="13937" y="7875"/>
                  <a:pt x="13437" y="7656"/>
                </a:cubicBezTo>
                <a:cubicBezTo>
                  <a:pt x="13094" y="7500"/>
                  <a:pt x="12750" y="7375"/>
                  <a:pt x="12437" y="7156"/>
                </a:cubicBezTo>
                <a:cubicBezTo>
                  <a:pt x="12500" y="6844"/>
                  <a:pt x="12594" y="6500"/>
                  <a:pt x="12781" y="6219"/>
                </a:cubicBezTo>
                <a:cubicBezTo>
                  <a:pt x="12906" y="6063"/>
                  <a:pt x="12875" y="5969"/>
                  <a:pt x="12687" y="5906"/>
                </a:cubicBezTo>
                <a:cubicBezTo>
                  <a:pt x="12687" y="5844"/>
                  <a:pt x="12625" y="5844"/>
                  <a:pt x="12594" y="5844"/>
                </a:cubicBezTo>
                <a:cubicBezTo>
                  <a:pt x="12406" y="5906"/>
                  <a:pt x="12219" y="5969"/>
                  <a:pt x="12062" y="6125"/>
                </a:cubicBezTo>
                <a:cubicBezTo>
                  <a:pt x="12000" y="6125"/>
                  <a:pt x="12000" y="6094"/>
                  <a:pt x="11969" y="6031"/>
                </a:cubicBezTo>
                <a:cubicBezTo>
                  <a:pt x="11969" y="5938"/>
                  <a:pt x="11875" y="5875"/>
                  <a:pt x="11812" y="5844"/>
                </a:cubicBezTo>
                <a:cubicBezTo>
                  <a:pt x="11594" y="5813"/>
                  <a:pt x="11406" y="5656"/>
                  <a:pt x="11187" y="5531"/>
                </a:cubicBezTo>
                <a:cubicBezTo>
                  <a:pt x="11062" y="5469"/>
                  <a:pt x="10969" y="5531"/>
                  <a:pt x="10844" y="5531"/>
                </a:cubicBezTo>
                <a:cubicBezTo>
                  <a:pt x="10812" y="5469"/>
                  <a:pt x="10781" y="5438"/>
                  <a:pt x="10719" y="5406"/>
                </a:cubicBezTo>
                <a:cubicBezTo>
                  <a:pt x="10594" y="5281"/>
                  <a:pt x="10437" y="5344"/>
                  <a:pt x="10312" y="5406"/>
                </a:cubicBezTo>
                <a:cubicBezTo>
                  <a:pt x="10219" y="5438"/>
                  <a:pt x="10125" y="5469"/>
                  <a:pt x="10031" y="5375"/>
                </a:cubicBezTo>
                <a:cubicBezTo>
                  <a:pt x="10000" y="5313"/>
                  <a:pt x="9906" y="5344"/>
                  <a:pt x="9844" y="5313"/>
                </a:cubicBezTo>
                <a:cubicBezTo>
                  <a:pt x="9812" y="5281"/>
                  <a:pt x="9781" y="5313"/>
                  <a:pt x="9781" y="5344"/>
                </a:cubicBezTo>
                <a:cubicBezTo>
                  <a:pt x="9750" y="5375"/>
                  <a:pt x="9781" y="5375"/>
                  <a:pt x="9812" y="5406"/>
                </a:cubicBezTo>
                <a:cubicBezTo>
                  <a:pt x="9906" y="5438"/>
                  <a:pt x="10000" y="5469"/>
                  <a:pt x="10094" y="5500"/>
                </a:cubicBezTo>
                <a:cubicBezTo>
                  <a:pt x="10156" y="5563"/>
                  <a:pt x="10187" y="5656"/>
                  <a:pt x="10094" y="5688"/>
                </a:cubicBezTo>
                <a:cubicBezTo>
                  <a:pt x="10000" y="5719"/>
                  <a:pt x="9969" y="5781"/>
                  <a:pt x="9937" y="5875"/>
                </a:cubicBezTo>
                <a:cubicBezTo>
                  <a:pt x="9906" y="5781"/>
                  <a:pt x="9844" y="5688"/>
                  <a:pt x="9750" y="5750"/>
                </a:cubicBezTo>
                <a:cubicBezTo>
                  <a:pt x="9750" y="5750"/>
                  <a:pt x="9750" y="5750"/>
                  <a:pt x="9750" y="5750"/>
                </a:cubicBezTo>
                <a:cubicBezTo>
                  <a:pt x="9781" y="5594"/>
                  <a:pt x="9656" y="5563"/>
                  <a:pt x="9594" y="5531"/>
                </a:cubicBezTo>
                <a:cubicBezTo>
                  <a:pt x="9531" y="5531"/>
                  <a:pt x="9469" y="5563"/>
                  <a:pt x="9469" y="5625"/>
                </a:cubicBezTo>
                <a:cubicBezTo>
                  <a:pt x="9250" y="5594"/>
                  <a:pt x="9062" y="5500"/>
                  <a:pt x="8875" y="5375"/>
                </a:cubicBezTo>
                <a:cubicBezTo>
                  <a:pt x="8312" y="5094"/>
                  <a:pt x="7781" y="4781"/>
                  <a:pt x="7219" y="4469"/>
                </a:cubicBezTo>
                <a:cubicBezTo>
                  <a:pt x="6812" y="4219"/>
                  <a:pt x="6406" y="3969"/>
                  <a:pt x="6000" y="3750"/>
                </a:cubicBezTo>
                <a:cubicBezTo>
                  <a:pt x="5562" y="3500"/>
                  <a:pt x="5187" y="3156"/>
                  <a:pt x="4781" y="2844"/>
                </a:cubicBezTo>
                <a:cubicBezTo>
                  <a:pt x="4062" y="2313"/>
                  <a:pt x="3469" y="1688"/>
                  <a:pt x="3031" y="906"/>
                </a:cubicBezTo>
                <a:cubicBezTo>
                  <a:pt x="2875" y="688"/>
                  <a:pt x="2781" y="438"/>
                  <a:pt x="2531" y="344"/>
                </a:cubicBezTo>
                <a:cubicBezTo>
                  <a:pt x="2500" y="344"/>
                  <a:pt x="2469" y="344"/>
                  <a:pt x="2437" y="344"/>
                </a:cubicBezTo>
                <a:cubicBezTo>
                  <a:pt x="2406" y="344"/>
                  <a:pt x="2344" y="313"/>
                  <a:pt x="2312" y="375"/>
                </a:cubicBezTo>
                <a:cubicBezTo>
                  <a:pt x="2281" y="438"/>
                  <a:pt x="2344" y="500"/>
                  <a:pt x="2375" y="531"/>
                </a:cubicBezTo>
                <a:cubicBezTo>
                  <a:pt x="2469" y="625"/>
                  <a:pt x="2469" y="750"/>
                  <a:pt x="2500" y="844"/>
                </a:cubicBezTo>
                <a:cubicBezTo>
                  <a:pt x="2594" y="1094"/>
                  <a:pt x="2594" y="1344"/>
                  <a:pt x="2656" y="1563"/>
                </a:cubicBezTo>
                <a:cubicBezTo>
                  <a:pt x="2687" y="1656"/>
                  <a:pt x="2687" y="1781"/>
                  <a:pt x="2656" y="1875"/>
                </a:cubicBezTo>
                <a:cubicBezTo>
                  <a:pt x="2594" y="2156"/>
                  <a:pt x="2531" y="2406"/>
                  <a:pt x="2437" y="2688"/>
                </a:cubicBezTo>
                <a:cubicBezTo>
                  <a:pt x="2437" y="2719"/>
                  <a:pt x="2406" y="2750"/>
                  <a:pt x="2375" y="2750"/>
                </a:cubicBezTo>
                <a:cubicBezTo>
                  <a:pt x="2375" y="2781"/>
                  <a:pt x="2344" y="2813"/>
                  <a:pt x="2344" y="2844"/>
                </a:cubicBezTo>
                <a:cubicBezTo>
                  <a:pt x="2281" y="2844"/>
                  <a:pt x="2250" y="2875"/>
                  <a:pt x="2281" y="2938"/>
                </a:cubicBezTo>
                <a:cubicBezTo>
                  <a:pt x="2281" y="2969"/>
                  <a:pt x="2250" y="3031"/>
                  <a:pt x="2219" y="3063"/>
                </a:cubicBezTo>
                <a:cubicBezTo>
                  <a:pt x="2187" y="3250"/>
                  <a:pt x="2031" y="3344"/>
                  <a:pt x="1937" y="3469"/>
                </a:cubicBezTo>
                <a:cubicBezTo>
                  <a:pt x="1844" y="3594"/>
                  <a:pt x="1719" y="3719"/>
                  <a:pt x="1562" y="3750"/>
                </a:cubicBezTo>
                <a:cubicBezTo>
                  <a:pt x="1469" y="3781"/>
                  <a:pt x="1375" y="3813"/>
                  <a:pt x="1312" y="3750"/>
                </a:cubicBezTo>
                <a:cubicBezTo>
                  <a:pt x="1219" y="3656"/>
                  <a:pt x="1281" y="3563"/>
                  <a:pt x="1344" y="3500"/>
                </a:cubicBezTo>
                <a:cubicBezTo>
                  <a:pt x="1594" y="3219"/>
                  <a:pt x="1844" y="2938"/>
                  <a:pt x="2031" y="2594"/>
                </a:cubicBezTo>
                <a:cubicBezTo>
                  <a:pt x="2250" y="2125"/>
                  <a:pt x="2406" y="1656"/>
                  <a:pt x="2312" y="1125"/>
                </a:cubicBezTo>
                <a:cubicBezTo>
                  <a:pt x="2281" y="875"/>
                  <a:pt x="2344" y="594"/>
                  <a:pt x="2094" y="438"/>
                </a:cubicBezTo>
                <a:cubicBezTo>
                  <a:pt x="2062" y="406"/>
                  <a:pt x="2062" y="406"/>
                  <a:pt x="2062" y="375"/>
                </a:cubicBezTo>
                <a:cubicBezTo>
                  <a:pt x="1906" y="469"/>
                  <a:pt x="1812" y="250"/>
                  <a:pt x="1656" y="344"/>
                </a:cubicBezTo>
                <a:cubicBezTo>
                  <a:pt x="1625" y="375"/>
                  <a:pt x="1562" y="406"/>
                  <a:pt x="1531" y="344"/>
                </a:cubicBezTo>
                <a:cubicBezTo>
                  <a:pt x="1281" y="438"/>
                  <a:pt x="1094" y="594"/>
                  <a:pt x="906" y="813"/>
                </a:cubicBezTo>
                <a:cubicBezTo>
                  <a:pt x="500" y="1313"/>
                  <a:pt x="250" y="1875"/>
                  <a:pt x="94" y="2500"/>
                </a:cubicBezTo>
                <a:cubicBezTo>
                  <a:pt x="0" y="2875"/>
                  <a:pt x="0" y="3281"/>
                  <a:pt x="156" y="3656"/>
                </a:cubicBezTo>
                <a:cubicBezTo>
                  <a:pt x="219" y="3875"/>
                  <a:pt x="312" y="4063"/>
                  <a:pt x="531" y="4125"/>
                </a:cubicBezTo>
                <a:cubicBezTo>
                  <a:pt x="687" y="4188"/>
                  <a:pt x="812" y="4250"/>
                  <a:pt x="969" y="4344"/>
                </a:cubicBezTo>
                <a:cubicBezTo>
                  <a:pt x="1062" y="4375"/>
                  <a:pt x="1156" y="4375"/>
                  <a:pt x="1219" y="4375"/>
                </a:cubicBezTo>
                <a:cubicBezTo>
                  <a:pt x="2062" y="4313"/>
                  <a:pt x="2844" y="4281"/>
                  <a:pt x="3656" y="4531"/>
                </a:cubicBezTo>
                <a:cubicBezTo>
                  <a:pt x="4312" y="4719"/>
                  <a:pt x="5000" y="4875"/>
                  <a:pt x="5656" y="5156"/>
                </a:cubicBezTo>
                <a:cubicBezTo>
                  <a:pt x="6125" y="5375"/>
                  <a:pt x="6625" y="5563"/>
                  <a:pt x="7094" y="5781"/>
                </a:cubicBezTo>
                <a:cubicBezTo>
                  <a:pt x="7625" y="6000"/>
                  <a:pt x="8125" y="6219"/>
                  <a:pt x="8656" y="6406"/>
                </a:cubicBezTo>
                <a:cubicBezTo>
                  <a:pt x="8656" y="6438"/>
                  <a:pt x="8656" y="6438"/>
                  <a:pt x="8656" y="6438"/>
                </a:cubicBezTo>
                <a:cubicBezTo>
                  <a:pt x="8844" y="6500"/>
                  <a:pt x="8875" y="6594"/>
                  <a:pt x="8812" y="6750"/>
                </a:cubicBezTo>
                <a:cubicBezTo>
                  <a:pt x="8781" y="6813"/>
                  <a:pt x="8781" y="6875"/>
                  <a:pt x="8844" y="6875"/>
                </a:cubicBezTo>
                <a:cubicBezTo>
                  <a:pt x="8875" y="6906"/>
                  <a:pt x="8937" y="6906"/>
                  <a:pt x="8906" y="6938"/>
                </a:cubicBezTo>
                <a:cubicBezTo>
                  <a:pt x="8812" y="7094"/>
                  <a:pt x="9062" y="7219"/>
                  <a:pt x="9000" y="7375"/>
                </a:cubicBezTo>
                <a:cubicBezTo>
                  <a:pt x="8969" y="7406"/>
                  <a:pt x="9000" y="7438"/>
                  <a:pt x="9000" y="7438"/>
                </a:cubicBezTo>
                <a:cubicBezTo>
                  <a:pt x="9062" y="7469"/>
                  <a:pt x="9062" y="7438"/>
                  <a:pt x="9094" y="7406"/>
                </a:cubicBezTo>
                <a:cubicBezTo>
                  <a:pt x="9094" y="7344"/>
                  <a:pt x="9187" y="7344"/>
                  <a:pt x="9156" y="7281"/>
                </a:cubicBezTo>
                <a:cubicBezTo>
                  <a:pt x="9156" y="7156"/>
                  <a:pt x="9250" y="7156"/>
                  <a:pt x="9344" y="7156"/>
                </a:cubicBezTo>
                <a:cubicBezTo>
                  <a:pt x="9406" y="7156"/>
                  <a:pt x="9437" y="7219"/>
                  <a:pt x="9469" y="7313"/>
                </a:cubicBezTo>
                <a:cubicBezTo>
                  <a:pt x="9469" y="7406"/>
                  <a:pt x="9531" y="7500"/>
                  <a:pt x="9469" y="7594"/>
                </a:cubicBezTo>
                <a:cubicBezTo>
                  <a:pt x="9437" y="7656"/>
                  <a:pt x="9500" y="7719"/>
                  <a:pt x="9562" y="7719"/>
                </a:cubicBezTo>
                <a:cubicBezTo>
                  <a:pt x="9594" y="7719"/>
                  <a:pt x="9656" y="7750"/>
                  <a:pt x="9719" y="7750"/>
                </a:cubicBezTo>
                <a:cubicBezTo>
                  <a:pt x="9719" y="7781"/>
                  <a:pt x="9719" y="7813"/>
                  <a:pt x="9719" y="7844"/>
                </a:cubicBezTo>
                <a:cubicBezTo>
                  <a:pt x="9562" y="7844"/>
                  <a:pt x="9469" y="7875"/>
                  <a:pt x="9469" y="8031"/>
                </a:cubicBezTo>
                <a:cubicBezTo>
                  <a:pt x="9469" y="8094"/>
                  <a:pt x="9406" y="8125"/>
                  <a:pt x="9375" y="8125"/>
                </a:cubicBezTo>
                <a:cubicBezTo>
                  <a:pt x="9281" y="8125"/>
                  <a:pt x="9312" y="8063"/>
                  <a:pt x="9312" y="8031"/>
                </a:cubicBezTo>
                <a:cubicBezTo>
                  <a:pt x="9312" y="8000"/>
                  <a:pt x="9312" y="7969"/>
                  <a:pt x="9312" y="7938"/>
                </a:cubicBezTo>
                <a:cubicBezTo>
                  <a:pt x="9281" y="7969"/>
                  <a:pt x="9281" y="8031"/>
                  <a:pt x="9250" y="8031"/>
                </a:cubicBezTo>
                <a:cubicBezTo>
                  <a:pt x="9031" y="8063"/>
                  <a:pt x="9156" y="8281"/>
                  <a:pt x="9187" y="8281"/>
                </a:cubicBezTo>
                <a:cubicBezTo>
                  <a:pt x="9344" y="8438"/>
                  <a:pt x="9219" y="8531"/>
                  <a:pt x="9125" y="8594"/>
                </a:cubicBezTo>
                <a:cubicBezTo>
                  <a:pt x="9125" y="8625"/>
                  <a:pt x="9062" y="8656"/>
                  <a:pt x="9125" y="8656"/>
                </a:cubicBezTo>
                <a:cubicBezTo>
                  <a:pt x="9187" y="8719"/>
                  <a:pt x="9187" y="8750"/>
                  <a:pt x="9187" y="8813"/>
                </a:cubicBezTo>
                <a:cubicBezTo>
                  <a:pt x="9187" y="8875"/>
                  <a:pt x="9219" y="8875"/>
                  <a:pt x="9281" y="8875"/>
                </a:cubicBezTo>
                <a:cubicBezTo>
                  <a:pt x="9406" y="8844"/>
                  <a:pt x="9531" y="8906"/>
                  <a:pt x="9500" y="9000"/>
                </a:cubicBezTo>
                <a:cubicBezTo>
                  <a:pt x="9469" y="9313"/>
                  <a:pt x="9344" y="9563"/>
                  <a:pt x="9156" y="9813"/>
                </a:cubicBezTo>
                <a:cubicBezTo>
                  <a:pt x="9094" y="9906"/>
                  <a:pt x="8937" y="9938"/>
                  <a:pt x="8906" y="10063"/>
                </a:cubicBezTo>
                <a:cubicBezTo>
                  <a:pt x="8781" y="10281"/>
                  <a:pt x="8687" y="10531"/>
                  <a:pt x="8625" y="10781"/>
                </a:cubicBezTo>
                <a:cubicBezTo>
                  <a:pt x="8562" y="10906"/>
                  <a:pt x="8500" y="11031"/>
                  <a:pt x="8437" y="11125"/>
                </a:cubicBezTo>
                <a:cubicBezTo>
                  <a:pt x="8344" y="11313"/>
                  <a:pt x="8281" y="11531"/>
                  <a:pt x="8219" y="11719"/>
                </a:cubicBezTo>
                <a:cubicBezTo>
                  <a:pt x="8156" y="11906"/>
                  <a:pt x="8094" y="12125"/>
                  <a:pt x="8000" y="12313"/>
                </a:cubicBezTo>
                <a:cubicBezTo>
                  <a:pt x="7906" y="12500"/>
                  <a:pt x="7812" y="12688"/>
                  <a:pt x="7844" y="12938"/>
                </a:cubicBezTo>
                <a:cubicBezTo>
                  <a:pt x="7875" y="12969"/>
                  <a:pt x="7844" y="13031"/>
                  <a:pt x="7844" y="13094"/>
                </a:cubicBezTo>
                <a:cubicBezTo>
                  <a:pt x="7812" y="13156"/>
                  <a:pt x="7719" y="13125"/>
                  <a:pt x="7750" y="13219"/>
                </a:cubicBezTo>
                <a:cubicBezTo>
                  <a:pt x="7750" y="13344"/>
                  <a:pt x="7687" y="13438"/>
                  <a:pt x="7562" y="13469"/>
                </a:cubicBezTo>
                <a:cubicBezTo>
                  <a:pt x="7687" y="13594"/>
                  <a:pt x="7687" y="13656"/>
                  <a:pt x="7531" y="13781"/>
                </a:cubicBezTo>
                <a:cubicBezTo>
                  <a:pt x="7500" y="13781"/>
                  <a:pt x="7469" y="13813"/>
                  <a:pt x="7500" y="13813"/>
                </a:cubicBezTo>
                <a:cubicBezTo>
                  <a:pt x="7594" y="13938"/>
                  <a:pt x="7500" y="13969"/>
                  <a:pt x="7437" y="14000"/>
                </a:cubicBezTo>
                <a:cubicBezTo>
                  <a:pt x="7344" y="14063"/>
                  <a:pt x="7344" y="14125"/>
                  <a:pt x="7344" y="14219"/>
                </a:cubicBezTo>
                <a:cubicBezTo>
                  <a:pt x="7375" y="14375"/>
                  <a:pt x="7312" y="14469"/>
                  <a:pt x="7250" y="14594"/>
                </a:cubicBezTo>
                <a:cubicBezTo>
                  <a:pt x="7219" y="14656"/>
                  <a:pt x="7156" y="14719"/>
                  <a:pt x="7125" y="14719"/>
                </a:cubicBezTo>
                <a:cubicBezTo>
                  <a:pt x="6969" y="14656"/>
                  <a:pt x="7000" y="14813"/>
                  <a:pt x="6937" y="14844"/>
                </a:cubicBezTo>
                <a:cubicBezTo>
                  <a:pt x="7031" y="14875"/>
                  <a:pt x="7094" y="14844"/>
                  <a:pt x="7156" y="14875"/>
                </a:cubicBezTo>
                <a:cubicBezTo>
                  <a:pt x="7125" y="15000"/>
                  <a:pt x="7000" y="15031"/>
                  <a:pt x="6937" y="15094"/>
                </a:cubicBezTo>
                <a:cubicBezTo>
                  <a:pt x="6906" y="15063"/>
                  <a:pt x="6969" y="15000"/>
                  <a:pt x="6906" y="14969"/>
                </a:cubicBezTo>
                <a:cubicBezTo>
                  <a:pt x="6844" y="15063"/>
                  <a:pt x="6687" y="15031"/>
                  <a:pt x="6656" y="15188"/>
                </a:cubicBezTo>
                <a:cubicBezTo>
                  <a:pt x="6562" y="15156"/>
                  <a:pt x="6562" y="15313"/>
                  <a:pt x="6469" y="15219"/>
                </a:cubicBezTo>
                <a:cubicBezTo>
                  <a:pt x="6406" y="15156"/>
                  <a:pt x="6469" y="15094"/>
                  <a:pt x="6562" y="15063"/>
                </a:cubicBezTo>
                <a:cubicBezTo>
                  <a:pt x="6625" y="15031"/>
                  <a:pt x="6594" y="15000"/>
                  <a:pt x="6594" y="14969"/>
                </a:cubicBezTo>
                <a:cubicBezTo>
                  <a:pt x="6625" y="14844"/>
                  <a:pt x="6562" y="14688"/>
                  <a:pt x="6750" y="14625"/>
                </a:cubicBezTo>
                <a:cubicBezTo>
                  <a:pt x="6812" y="14594"/>
                  <a:pt x="6844" y="14500"/>
                  <a:pt x="6844" y="14438"/>
                </a:cubicBezTo>
                <a:cubicBezTo>
                  <a:pt x="6687" y="14438"/>
                  <a:pt x="6781" y="14313"/>
                  <a:pt x="6750" y="14250"/>
                </a:cubicBezTo>
                <a:cubicBezTo>
                  <a:pt x="6750" y="14156"/>
                  <a:pt x="6812" y="14063"/>
                  <a:pt x="6719" y="14000"/>
                </a:cubicBezTo>
                <a:cubicBezTo>
                  <a:pt x="6937" y="13969"/>
                  <a:pt x="7031" y="13844"/>
                  <a:pt x="6969" y="13656"/>
                </a:cubicBezTo>
                <a:cubicBezTo>
                  <a:pt x="6937" y="13594"/>
                  <a:pt x="6906" y="13563"/>
                  <a:pt x="6969" y="13500"/>
                </a:cubicBezTo>
                <a:cubicBezTo>
                  <a:pt x="7031" y="13438"/>
                  <a:pt x="7062" y="13375"/>
                  <a:pt x="7094" y="13281"/>
                </a:cubicBezTo>
                <a:cubicBezTo>
                  <a:pt x="7187" y="13125"/>
                  <a:pt x="7219" y="12906"/>
                  <a:pt x="7375" y="12750"/>
                </a:cubicBezTo>
                <a:cubicBezTo>
                  <a:pt x="7406" y="12688"/>
                  <a:pt x="7437" y="12656"/>
                  <a:pt x="7437" y="12594"/>
                </a:cubicBezTo>
                <a:cubicBezTo>
                  <a:pt x="7469" y="12438"/>
                  <a:pt x="7406" y="12250"/>
                  <a:pt x="7500" y="12125"/>
                </a:cubicBezTo>
                <a:cubicBezTo>
                  <a:pt x="7625" y="11906"/>
                  <a:pt x="7656" y="11688"/>
                  <a:pt x="7750" y="11438"/>
                </a:cubicBezTo>
                <a:cubicBezTo>
                  <a:pt x="7906" y="11125"/>
                  <a:pt x="8062" y="10813"/>
                  <a:pt x="8281" y="10531"/>
                </a:cubicBezTo>
                <a:cubicBezTo>
                  <a:pt x="8344" y="10406"/>
                  <a:pt x="8250" y="10375"/>
                  <a:pt x="8250" y="10313"/>
                </a:cubicBezTo>
                <a:cubicBezTo>
                  <a:pt x="8250" y="10281"/>
                  <a:pt x="8250" y="10250"/>
                  <a:pt x="8219" y="10250"/>
                </a:cubicBezTo>
                <a:cubicBezTo>
                  <a:pt x="8156" y="10281"/>
                  <a:pt x="8125" y="10344"/>
                  <a:pt x="8094" y="10406"/>
                </a:cubicBezTo>
                <a:cubicBezTo>
                  <a:pt x="8062" y="10469"/>
                  <a:pt x="8062" y="10594"/>
                  <a:pt x="8000" y="10625"/>
                </a:cubicBezTo>
                <a:cubicBezTo>
                  <a:pt x="7906" y="10656"/>
                  <a:pt x="7875" y="10688"/>
                  <a:pt x="7844" y="10781"/>
                </a:cubicBezTo>
                <a:cubicBezTo>
                  <a:pt x="7719" y="11031"/>
                  <a:pt x="7594" y="11313"/>
                  <a:pt x="7437" y="11563"/>
                </a:cubicBezTo>
                <a:cubicBezTo>
                  <a:pt x="7312" y="11813"/>
                  <a:pt x="7187" y="12094"/>
                  <a:pt x="7031" y="12313"/>
                </a:cubicBezTo>
                <a:cubicBezTo>
                  <a:pt x="6781" y="12719"/>
                  <a:pt x="6562" y="13125"/>
                  <a:pt x="6312" y="13531"/>
                </a:cubicBezTo>
                <a:cubicBezTo>
                  <a:pt x="6250" y="13656"/>
                  <a:pt x="6187" y="13813"/>
                  <a:pt x="6125" y="13969"/>
                </a:cubicBezTo>
                <a:cubicBezTo>
                  <a:pt x="6094" y="14063"/>
                  <a:pt x="6125" y="14219"/>
                  <a:pt x="6094" y="14313"/>
                </a:cubicBezTo>
                <a:cubicBezTo>
                  <a:pt x="6094" y="14313"/>
                  <a:pt x="6094" y="14313"/>
                  <a:pt x="6094" y="14313"/>
                </a:cubicBezTo>
                <a:cubicBezTo>
                  <a:pt x="6094" y="14313"/>
                  <a:pt x="6094" y="14313"/>
                  <a:pt x="6094" y="14313"/>
                </a:cubicBezTo>
                <a:cubicBezTo>
                  <a:pt x="6094" y="14313"/>
                  <a:pt x="6094" y="14313"/>
                  <a:pt x="6094" y="14313"/>
                </a:cubicBezTo>
                <a:cubicBezTo>
                  <a:pt x="6094" y="14313"/>
                  <a:pt x="6062" y="14344"/>
                  <a:pt x="6062" y="14344"/>
                </a:cubicBezTo>
                <a:cubicBezTo>
                  <a:pt x="6062" y="14344"/>
                  <a:pt x="6094" y="14344"/>
                  <a:pt x="6094" y="14344"/>
                </a:cubicBezTo>
                <a:cubicBezTo>
                  <a:pt x="6062" y="14406"/>
                  <a:pt x="6031" y="14438"/>
                  <a:pt x="6000" y="14500"/>
                </a:cubicBezTo>
                <a:cubicBezTo>
                  <a:pt x="6000" y="14500"/>
                  <a:pt x="6000" y="14531"/>
                  <a:pt x="6000" y="14531"/>
                </a:cubicBezTo>
                <a:cubicBezTo>
                  <a:pt x="6062" y="14594"/>
                  <a:pt x="6000" y="14656"/>
                  <a:pt x="5969" y="14719"/>
                </a:cubicBezTo>
                <a:cubicBezTo>
                  <a:pt x="5781" y="15094"/>
                  <a:pt x="5687" y="15500"/>
                  <a:pt x="5531" y="15906"/>
                </a:cubicBezTo>
                <a:cubicBezTo>
                  <a:pt x="5500" y="16031"/>
                  <a:pt x="5500" y="16156"/>
                  <a:pt x="5437" y="16250"/>
                </a:cubicBezTo>
                <a:cubicBezTo>
                  <a:pt x="5375" y="16344"/>
                  <a:pt x="5312" y="16438"/>
                  <a:pt x="5344" y="16563"/>
                </a:cubicBezTo>
                <a:cubicBezTo>
                  <a:pt x="5344" y="16719"/>
                  <a:pt x="5312" y="16875"/>
                  <a:pt x="5281" y="17031"/>
                </a:cubicBezTo>
                <a:cubicBezTo>
                  <a:pt x="5156" y="17531"/>
                  <a:pt x="5219" y="18031"/>
                  <a:pt x="5250" y="18531"/>
                </a:cubicBezTo>
                <a:cubicBezTo>
                  <a:pt x="5281" y="18688"/>
                  <a:pt x="5281" y="18844"/>
                  <a:pt x="5406" y="18938"/>
                </a:cubicBezTo>
                <a:cubicBezTo>
                  <a:pt x="5500" y="19031"/>
                  <a:pt x="5562" y="19156"/>
                  <a:pt x="5719" y="19219"/>
                </a:cubicBezTo>
                <a:cubicBezTo>
                  <a:pt x="5937" y="19313"/>
                  <a:pt x="6156" y="19406"/>
                  <a:pt x="6406" y="19438"/>
                </a:cubicBezTo>
                <a:cubicBezTo>
                  <a:pt x="6687" y="19469"/>
                  <a:pt x="7000" y="19500"/>
                  <a:pt x="7281" y="19500"/>
                </a:cubicBezTo>
                <a:cubicBezTo>
                  <a:pt x="8250" y="19469"/>
                  <a:pt x="9187" y="19531"/>
                  <a:pt x="10156" y="19438"/>
                </a:cubicBezTo>
                <a:cubicBezTo>
                  <a:pt x="10281" y="19438"/>
                  <a:pt x="10406" y="19438"/>
                  <a:pt x="10500" y="19531"/>
                </a:cubicBezTo>
                <a:cubicBezTo>
                  <a:pt x="10562" y="19594"/>
                  <a:pt x="10625" y="19625"/>
                  <a:pt x="10719" y="19656"/>
                </a:cubicBezTo>
                <a:cubicBezTo>
                  <a:pt x="11062" y="19750"/>
                  <a:pt x="11312" y="19563"/>
                  <a:pt x="11562" y="19344"/>
                </a:cubicBezTo>
                <a:cubicBezTo>
                  <a:pt x="11625" y="19375"/>
                  <a:pt x="11625" y="19438"/>
                  <a:pt x="11594" y="19500"/>
                </a:cubicBezTo>
                <a:cubicBezTo>
                  <a:pt x="11594" y="19625"/>
                  <a:pt x="11562" y="19750"/>
                  <a:pt x="11562" y="19875"/>
                </a:cubicBezTo>
                <a:cubicBezTo>
                  <a:pt x="11531" y="19906"/>
                  <a:pt x="11500" y="19938"/>
                  <a:pt x="11500" y="19969"/>
                </a:cubicBezTo>
                <a:cubicBezTo>
                  <a:pt x="11500" y="20344"/>
                  <a:pt x="11375" y="20688"/>
                  <a:pt x="11344" y="21063"/>
                </a:cubicBezTo>
                <a:cubicBezTo>
                  <a:pt x="11375" y="21125"/>
                  <a:pt x="11281" y="21156"/>
                  <a:pt x="11344" y="21219"/>
                </a:cubicBezTo>
                <a:cubicBezTo>
                  <a:pt x="11344" y="21219"/>
                  <a:pt x="11344" y="21219"/>
                  <a:pt x="11344" y="21219"/>
                </a:cubicBezTo>
                <a:cubicBezTo>
                  <a:pt x="11281" y="21344"/>
                  <a:pt x="11281" y="21500"/>
                  <a:pt x="11281" y="21625"/>
                </a:cubicBezTo>
                <a:cubicBezTo>
                  <a:pt x="11312" y="21813"/>
                  <a:pt x="11250" y="21969"/>
                  <a:pt x="11250" y="22125"/>
                </a:cubicBezTo>
                <a:cubicBezTo>
                  <a:pt x="11281" y="22219"/>
                  <a:pt x="11125" y="22313"/>
                  <a:pt x="11187" y="22375"/>
                </a:cubicBezTo>
                <a:cubicBezTo>
                  <a:pt x="11312" y="22531"/>
                  <a:pt x="11219" y="22625"/>
                  <a:pt x="11219" y="22750"/>
                </a:cubicBezTo>
                <a:cubicBezTo>
                  <a:pt x="11187" y="22875"/>
                  <a:pt x="11187" y="22969"/>
                  <a:pt x="11219" y="23063"/>
                </a:cubicBezTo>
                <a:cubicBezTo>
                  <a:pt x="11219" y="23063"/>
                  <a:pt x="11219" y="23063"/>
                  <a:pt x="11219" y="23063"/>
                </a:cubicBezTo>
                <a:cubicBezTo>
                  <a:pt x="11156" y="23125"/>
                  <a:pt x="11156" y="23188"/>
                  <a:pt x="11187" y="23250"/>
                </a:cubicBezTo>
                <a:cubicBezTo>
                  <a:pt x="11187" y="23313"/>
                  <a:pt x="11187" y="23313"/>
                  <a:pt x="11219" y="23344"/>
                </a:cubicBezTo>
                <a:cubicBezTo>
                  <a:pt x="11187" y="23500"/>
                  <a:pt x="11219" y="23656"/>
                  <a:pt x="11219" y="23813"/>
                </a:cubicBezTo>
                <a:cubicBezTo>
                  <a:pt x="11219" y="24000"/>
                  <a:pt x="11250" y="24219"/>
                  <a:pt x="11250" y="24406"/>
                </a:cubicBezTo>
                <a:cubicBezTo>
                  <a:pt x="11250" y="24563"/>
                  <a:pt x="11219" y="24688"/>
                  <a:pt x="11312" y="24813"/>
                </a:cubicBezTo>
                <a:cubicBezTo>
                  <a:pt x="11375" y="24875"/>
                  <a:pt x="11344" y="24969"/>
                  <a:pt x="11344" y="25031"/>
                </a:cubicBezTo>
                <a:cubicBezTo>
                  <a:pt x="11312" y="25125"/>
                  <a:pt x="11281" y="25250"/>
                  <a:pt x="11344" y="25344"/>
                </a:cubicBezTo>
                <a:cubicBezTo>
                  <a:pt x="11281" y="25469"/>
                  <a:pt x="11281" y="25563"/>
                  <a:pt x="11281" y="25688"/>
                </a:cubicBezTo>
                <a:cubicBezTo>
                  <a:pt x="11500" y="25750"/>
                  <a:pt x="11687" y="25781"/>
                  <a:pt x="11906" y="25813"/>
                </a:cubicBezTo>
                <a:cubicBezTo>
                  <a:pt x="11687" y="25781"/>
                  <a:pt x="11500" y="25750"/>
                  <a:pt x="11281" y="25688"/>
                </a:cubicBezTo>
                <a:cubicBezTo>
                  <a:pt x="11281" y="25719"/>
                  <a:pt x="11281" y="25781"/>
                  <a:pt x="11281" y="25813"/>
                </a:cubicBezTo>
                <a:cubicBezTo>
                  <a:pt x="22812" y="25813"/>
                  <a:pt x="22812" y="25813"/>
                  <a:pt x="22812" y="25813"/>
                </a:cubicBezTo>
                <a:cubicBezTo>
                  <a:pt x="22844" y="25781"/>
                  <a:pt x="22844" y="25750"/>
                  <a:pt x="22875" y="25719"/>
                </a:cubicBezTo>
                <a:cubicBezTo>
                  <a:pt x="22844" y="25750"/>
                  <a:pt x="22844" y="25781"/>
                  <a:pt x="22812" y="25813"/>
                </a:cubicBezTo>
                <a:cubicBezTo>
                  <a:pt x="23281" y="25813"/>
                  <a:pt x="23281" y="25813"/>
                  <a:pt x="23281" y="25813"/>
                </a:cubicBezTo>
                <a:cubicBezTo>
                  <a:pt x="23250" y="25813"/>
                  <a:pt x="23250" y="25781"/>
                  <a:pt x="23250" y="25781"/>
                </a:cubicBezTo>
                <a:cubicBezTo>
                  <a:pt x="23187" y="25750"/>
                  <a:pt x="23156" y="25688"/>
                  <a:pt x="23187" y="25625"/>
                </a:cubicBezTo>
                <a:cubicBezTo>
                  <a:pt x="23219" y="25563"/>
                  <a:pt x="23250" y="25469"/>
                  <a:pt x="23187" y="25406"/>
                </a:cubicBezTo>
                <a:cubicBezTo>
                  <a:pt x="23125" y="25375"/>
                  <a:pt x="23062" y="25469"/>
                  <a:pt x="23000" y="25531"/>
                </a:cubicBezTo>
                <a:cubicBezTo>
                  <a:pt x="22969" y="25531"/>
                  <a:pt x="23000" y="25500"/>
                  <a:pt x="22969" y="25469"/>
                </a:cubicBezTo>
                <a:cubicBezTo>
                  <a:pt x="23187" y="25313"/>
                  <a:pt x="23312" y="25094"/>
                  <a:pt x="23437" y="24875"/>
                </a:cubicBezTo>
                <a:cubicBezTo>
                  <a:pt x="23469" y="24844"/>
                  <a:pt x="23531" y="24781"/>
                  <a:pt x="23469" y="24781"/>
                </a:cubicBezTo>
                <a:cubicBezTo>
                  <a:pt x="23406" y="24750"/>
                  <a:pt x="23437" y="24594"/>
                  <a:pt x="23281" y="24656"/>
                </a:cubicBezTo>
                <a:cubicBezTo>
                  <a:pt x="23281" y="24656"/>
                  <a:pt x="23281" y="24656"/>
                  <a:pt x="23281" y="24656"/>
                </a:cubicBezTo>
                <a:cubicBezTo>
                  <a:pt x="23281" y="24594"/>
                  <a:pt x="23312" y="24531"/>
                  <a:pt x="23344" y="24469"/>
                </a:cubicBezTo>
                <a:cubicBezTo>
                  <a:pt x="23375" y="24438"/>
                  <a:pt x="23406" y="24375"/>
                  <a:pt x="23437" y="24469"/>
                </a:cubicBezTo>
                <a:cubicBezTo>
                  <a:pt x="23469" y="24531"/>
                  <a:pt x="23500" y="24531"/>
                  <a:pt x="23562" y="24531"/>
                </a:cubicBezTo>
                <a:cubicBezTo>
                  <a:pt x="23594" y="24531"/>
                  <a:pt x="23594" y="24500"/>
                  <a:pt x="23594" y="24469"/>
                </a:cubicBezTo>
                <a:cubicBezTo>
                  <a:pt x="23594" y="24406"/>
                  <a:pt x="23594" y="24344"/>
                  <a:pt x="23531" y="24344"/>
                </a:cubicBezTo>
                <a:cubicBezTo>
                  <a:pt x="23469" y="24344"/>
                  <a:pt x="23469" y="24344"/>
                  <a:pt x="23469" y="24313"/>
                </a:cubicBezTo>
                <a:cubicBezTo>
                  <a:pt x="23500" y="24250"/>
                  <a:pt x="23500" y="24188"/>
                  <a:pt x="23562" y="24156"/>
                </a:cubicBezTo>
                <a:cubicBezTo>
                  <a:pt x="23625" y="24125"/>
                  <a:pt x="23625" y="24156"/>
                  <a:pt x="23625" y="24188"/>
                </a:cubicBezTo>
                <a:cubicBezTo>
                  <a:pt x="23687" y="24250"/>
                  <a:pt x="23719" y="24219"/>
                  <a:pt x="23750" y="24156"/>
                </a:cubicBezTo>
                <a:cubicBezTo>
                  <a:pt x="23812" y="24094"/>
                  <a:pt x="23844" y="24031"/>
                  <a:pt x="23875" y="23969"/>
                </a:cubicBezTo>
                <a:cubicBezTo>
                  <a:pt x="23875" y="23906"/>
                  <a:pt x="23812" y="23906"/>
                  <a:pt x="23781" y="23875"/>
                </a:cubicBezTo>
                <a:cubicBezTo>
                  <a:pt x="23781" y="23844"/>
                  <a:pt x="23781" y="23813"/>
                  <a:pt x="23781" y="23781"/>
                </a:cubicBezTo>
                <a:cubicBezTo>
                  <a:pt x="23781" y="23781"/>
                  <a:pt x="23781" y="23781"/>
                  <a:pt x="23781" y="23781"/>
                </a:cubicBezTo>
                <a:cubicBezTo>
                  <a:pt x="23844" y="23781"/>
                  <a:pt x="23875" y="23750"/>
                  <a:pt x="23875" y="23688"/>
                </a:cubicBezTo>
                <a:cubicBezTo>
                  <a:pt x="24000" y="23656"/>
                  <a:pt x="24000" y="23563"/>
                  <a:pt x="24031" y="23469"/>
                </a:cubicBezTo>
                <a:cubicBezTo>
                  <a:pt x="24031" y="23469"/>
                  <a:pt x="24031" y="23469"/>
                  <a:pt x="24031" y="23469"/>
                </a:cubicBezTo>
                <a:cubicBezTo>
                  <a:pt x="24031" y="23406"/>
                  <a:pt x="24094" y="23344"/>
                  <a:pt x="24062" y="23281"/>
                </a:cubicBezTo>
                <a:cubicBezTo>
                  <a:pt x="24062" y="23281"/>
                  <a:pt x="24062" y="23281"/>
                  <a:pt x="24062" y="23281"/>
                </a:cubicBezTo>
                <a:cubicBezTo>
                  <a:pt x="24062" y="23281"/>
                  <a:pt x="24062" y="23281"/>
                  <a:pt x="24062" y="23281"/>
                </a:cubicBezTo>
                <a:cubicBezTo>
                  <a:pt x="24219" y="23281"/>
                  <a:pt x="24156" y="23125"/>
                  <a:pt x="24250" y="23094"/>
                </a:cubicBezTo>
                <a:cubicBezTo>
                  <a:pt x="24187" y="23031"/>
                  <a:pt x="24156" y="23125"/>
                  <a:pt x="24125" y="23094"/>
                </a:cubicBezTo>
                <a:cubicBezTo>
                  <a:pt x="24125" y="23094"/>
                  <a:pt x="24125" y="23094"/>
                  <a:pt x="24094" y="23094"/>
                </a:cubicBezTo>
                <a:cubicBezTo>
                  <a:pt x="24094" y="23094"/>
                  <a:pt x="24094" y="23094"/>
                  <a:pt x="24094" y="23094"/>
                </a:cubicBezTo>
                <a:cubicBezTo>
                  <a:pt x="24156" y="22938"/>
                  <a:pt x="24250" y="22844"/>
                  <a:pt x="24344" y="22719"/>
                </a:cubicBezTo>
                <a:cubicBezTo>
                  <a:pt x="24562" y="22563"/>
                  <a:pt x="24656" y="22313"/>
                  <a:pt x="24844" y="22125"/>
                </a:cubicBezTo>
                <a:cubicBezTo>
                  <a:pt x="24937" y="22000"/>
                  <a:pt x="25062" y="21844"/>
                  <a:pt x="25187" y="21688"/>
                </a:cubicBezTo>
                <a:cubicBezTo>
                  <a:pt x="25281" y="21563"/>
                  <a:pt x="25281" y="21563"/>
                  <a:pt x="25375" y="21750"/>
                </a:cubicBezTo>
                <a:cubicBezTo>
                  <a:pt x="25375" y="21750"/>
                  <a:pt x="25375" y="21750"/>
                  <a:pt x="25375" y="21750"/>
                </a:cubicBezTo>
                <a:cubicBezTo>
                  <a:pt x="25375" y="21750"/>
                  <a:pt x="25375" y="21750"/>
                  <a:pt x="25406" y="21750"/>
                </a:cubicBezTo>
                <a:cubicBezTo>
                  <a:pt x="25406" y="21750"/>
                  <a:pt x="25406" y="21781"/>
                  <a:pt x="25437" y="21781"/>
                </a:cubicBezTo>
                <a:cubicBezTo>
                  <a:pt x="25437" y="21781"/>
                  <a:pt x="25437" y="21781"/>
                  <a:pt x="25437" y="21781"/>
                </a:cubicBezTo>
                <a:cubicBezTo>
                  <a:pt x="25469" y="21906"/>
                  <a:pt x="25500" y="22031"/>
                  <a:pt x="25594" y="22125"/>
                </a:cubicBezTo>
                <a:cubicBezTo>
                  <a:pt x="25594" y="22156"/>
                  <a:pt x="25625" y="22188"/>
                  <a:pt x="25625" y="22188"/>
                </a:cubicBezTo>
                <a:cubicBezTo>
                  <a:pt x="25687" y="22188"/>
                  <a:pt x="25687" y="22219"/>
                  <a:pt x="25687" y="22250"/>
                </a:cubicBezTo>
                <a:cubicBezTo>
                  <a:pt x="25687" y="22281"/>
                  <a:pt x="25719" y="22281"/>
                  <a:pt x="25719" y="22281"/>
                </a:cubicBezTo>
                <a:cubicBezTo>
                  <a:pt x="25719" y="22281"/>
                  <a:pt x="25719" y="22313"/>
                  <a:pt x="25719" y="22313"/>
                </a:cubicBezTo>
                <a:cubicBezTo>
                  <a:pt x="25719" y="22469"/>
                  <a:pt x="25812" y="22594"/>
                  <a:pt x="25875" y="22719"/>
                </a:cubicBezTo>
                <a:cubicBezTo>
                  <a:pt x="26094" y="23188"/>
                  <a:pt x="26250" y="23656"/>
                  <a:pt x="26469" y="24094"/>
                </a:cubicBezTo>
                <a:cubicBezTo>
                  <a:pt x="26656" y="24438"/>
                  <a:pt x="26812" y="24781"/>
                  <a:pt x="27062" y="25063"/>
                </a:cubicBezTo>
                <a:cubicBezTo>
                  <a:pt x="27062" y="25094"/>
                  <a:pt x="27062" y="25094"/>
                  <a:pt x="27094" y="25125"/>
                </a:cubicBezTo>
                <a:cubicBezTo>
                  <a:pt x="27281" y="25281"/>
                  <a:pt x="27469" y="25375"/>
                  <a:pt x="27594" y="25594"/>
                </a:cubicBezTo>
                <a:cubicBezTo>
                  <a:pt x="27625" y="25656"/>
                  <a:pt x="27594" y="25781"/>
                  <a:pt x="27687" y="25813"/>
                </a:cubicBezTo>
                <a:cubicBezTo>
                  <a:pt x="27687" y="25813"/>
                  <a:pt x="27687" y="25813"/>
                  <a:pt x="27687" y="25813"/>
                </a:cubicBezTo>
                <a:cubicBezTo>
                  <a:pt x="30687" y="25813"/>
                  <a:pt x="30687" y="25813"/>
                  <a:pt x="30687" y="25813"/>
                </a:cubicBezTo>
                <a:cubicBezTo>
                  <a:pt x="30625" y="25656"/>
                  <a:pt x="30562" y="25500"/>
                  <a:pt x="30437" y="25375"/>
                </a:cubicBezTo>
                <a:cubicBezTo>
                  <a:pt x="30437" y="25344"/>
                  <a:pt x="30437" y="25344"/>
                  <a:pt x="30437" y="25344"/>
                </a:cubicBezTo>
                <a:close/>
                <a:moveTo>
                  <a:pt x="23125" y="5250"/>
                </a:moveTo>
                <a:cubicBezTo>
                  <a:pt x="23125" y="5250"/>
                  <a:pt x="23125" y="5250"/>
                  <a:pt x="23125" y="5250"/>
                </a:cubicBezTo>
                <a:cubicBezTo>
                  <a:pt x="23125" y="5250"/>
                  <a:pt x="23125" y="5250"/>
                  <a:pt x="23125" y="5250"/>
                </a:cubicBezTo>
                <a:cubicBezTo>
                  <a:pt x="23125" y="5344"/>
                  <a:pt x="23125" y="5406"/>
                  <a:pt x="23094" y="5469"/>
                </a:cubicBezTo>
                <a:cubicBezTo>
                  <a:pt x="23125" y="5406"/>
                  <a:pt x="23125" y="5344"/>
                  <a:pt x="23125" y="5250"/>
                </a:cubicBezTo>
                <a:close/>
                <a:moveTo>
                  <a:pt x="16594" y="7156"/>
                </a:moveTo>
                <a:cubicBezTo>
                  <a:pt x="16562" y="7094"/>
                  <a:pt x="16562" y="7063"/>
                  <a:pt x="16531" y="7000"/>
                </a:cubicBezTo>
                <a:cubicBezTo>
                  <a:pt x="16562" y="7063"/>
                  <a:pt x="16562" y="7094"/>
                  <a:pt x="16594" y="7156"/>
                </a:cubicBezTo>
                <a:cubicBezTo>
                  <a:pt x="16594" y="7219"/>
                  <a:pt x="16625" y="7281"/>
                  <a:pt x="16656" y="7344"/>
                </a:cubicBezTo>
                <a:cubicBezTo>
                  <a:pt x="16625" y="7281"/>
                  <a:pt x="16594" y="7219"/>
                  <a:pt x="16594" y="7156"/>
                </a:cubicBezTo>
                <a:close/>
                <a:moveTo>
                  <a:pt x="16719" y="6969"/>
                </a:moveTo>
                <a:cubicBezTo>
                  <a:pt x="16656" y="6813"/>
                  <a:pt x="16656" y="6781"/>
                  <a:pt x="16594" y="6781"/>
                </a:cubicBezTo>
                <a:cubicBezTo>
                  <a:pt x="16656" y="6781"/>
                  <a:pt x="16656" y="6813"/>
                  <a:pt x="16719" y="6969"/>
                </a:cubicBezTo>
                <a:cubicBezTo>
                  <a:pt x="16719" y="6969"/>
                  <a:pt x="16719" y="6969"/>
                  <a:pt x="16719" y="6969"/>
                </a:cubicBezTo>
                <a:close/>
                <a:moveTo>
                  <a:pt x="2312" y="2938"/>
                </a:moveTo>
                <a:cubicBezTo>
                  <a:pt x="2312" y="2938"/>
                  <a:pt x="2344" y="2906"/>
                  <a:pt x="2344" y="2906"/>
                </a:cubicBezTo>
                <a:cubicBezTo>
                  <a:pt x="2344" y="2906"/>
                  <a:pt x="2312" y="2938"/>
                  <a:pt x="2312" y="2938"/>
                </a:cubicBezTo>
                <a:close/>
                <a:moveTo>
                  <a:pt x="4531" y="3625"/>
                </a:moveTo>
                <a:cubicBezTo>
                  <a:pt x="4562" y="3594"/>
                  <a:pt x="4562" y="3563"/>
                  <a:pt x="4594" y="3531"/>
                </a:cubicBezTo>
                <a:cubicBezTo>
                  <a:pt x="4562" y="3563"/>
                  <a:pt x="4562" y="3594"/>
                  <a:pt x="4531" y="3625"/>
                </a:cubicBezTo>
                <a:close/>
                <a:moveTo>
                  <a:pt x="17437" y="6469"/>
                </a:moveTo>
                <a:cubicBezTo>
                  <a:pt x="17469" y="6563"/>
                  <a:pt x="17469" y="6656"/>
                  <a:pt x="17437" y="6719"/>
                </a:cubicBezTo>
                <a:cubicBezTo>
                  <a:pt x="17469" y="6656"/>
                  <a:pt x="17469" y="6563"/>
                  <a:pt x="17437" y="6469"/>
                </a:cubicBezTo>
                <a:cubicBezTo>
                  <a:pt x="17375" y="6500"/>
                  <a:pt x="17344" y="6531"/>
                  <a:pt x="17312" y="6563"/>
                </a:cubicBezTo>
                <a:cubicBezTo>
                  <a:pt x="17344" y="6531"/>
                  <a:pt x="17375" y="6500"/>
                  <a:pt x="17437" y="6469"/>
                </a:cubicBezTo>
                <a:close/>
                <a:moveTo>
                  <a:pt x="17219" y="6719"/>
                </a:moveTo>
                <a:cubicBezTo>
                  <a:pt x="17187" y="6750"/>
                  <a:pt x="17156" y="6719"/>
                  <a:pt x="17094" y="6719"/>
                </a:cubicBezTo>
                <a:cubicBezTo>
                  <a:pt x="17062" y="6844"/>
                  <a:pt x="16969" y="6938"/>
                  <a:pt x="16937" y="7094"/>
                </a:cubicBezTo>
                <a:cubicBezTo>
                  <a:pt x="16969" y="6938"/>
                  <a:pt x="17062" y="6844"/>
                  <a:pt x="17094" y="6719"/>
                </a:cubicBezTo>
                <a:cubicBezTo>
                  <a:pt x="17094" y="6688"/>
                  <a:pt x="17062" y="6688"/>
                  <a:pt x="17062" y="6688"/>
                </a:cubicBezTo>
                <a:cubicBezTo>
                  <a:pt x="17062" y="6688"/>
                  <a:pt x="17062" y="6688"/>
                  <a:pt x="17062" y="6688"/>
                </a:cubicBezTo>
                <a:cubicBezTo>
                  <a:pt x="17062" y="6688"/>
                  <a:pt x="17094" y="6688"/>
                  <a:pt x="17094" y="6719"/>
                </a:cubicBezTo>
                <a:cubicBezTo>
                  <a:pt x="17156" y="6719"/>
                  <a:pt x="17187" y="6750"/>
                  <a:pt x="17219" y="6719"/>
                </a:cubicBezTo>
                <a:close/>
                <a:moveTo>
                  <a:pt x="17156" y="11313"/>
                </a:moveTo>
                <a:cubicBezTo>
                  <a:pt x="17125" y="11313"/>
                  <a:pt x="17125" y="11281"/>
                  <a:pt x="17125" y="11281"/>
                </a:cubicBezTo>
                <a:cubicBezTo>
                  <a:pt x="17125" y="11281"/>
                  <a:pt x="17125" y="11313"/>
                  <a:pt x="17156" y="11313"/>
                </a:cubicBezTo>
                <a:close/>
                <a:moveTo>
                  <a:pt x="17062" y="6500"/>
                </a:moveTo>
                <a:cubicBezTo>
                  <a:pt x="17062" y="6500"/>
                  <a:pt x="17062" y="6500"/>
                  <a:pt x="17062" y="6500"/>
                </a:cubicBezTo>
                <a:cubicBezTo>
                  <a:pt x="17062" y="6500"/>
                  <a:pt x="17062" y="6500"/>
                  <a:pt x="17062" y="6500"/>
                </a:cubicBezTo>
                <a:cubicBezTo>
                  <a:pt x="17031" y="6500"/>
                  <a:pt x="17031" y="6500"/>
                  <a:pt x="17000" y="6500"/>
                </a:cubicBezTo>
                <a:cubicBezTo>
                  <a:pt x="17031" y="6500"/>
                  <a:pt x="17031" y="6500"/>
                  <a:pt x="17062" y="6500"/>
                </a:cubicBezTo>
                <a:close/>
                <a:moveTo>
                  <a:pt x="17031" y="6750"/>
                </a:moveTo>
                <a:cubicBezTo>
                  <a:pt x="16969" y="6750"/>
                  <a:pt x="16906" y="6750"/>
                  <a:pt x="16875" y="6781"/>
                </a:cubicBezTo>
                <a:cubicBezTo>
                  <a:pt x="16906" y="6750"/>
                  <a:pt x="16969" y="6750"/>
                  <a:pt x="17031" y="6750"/>
                </a:cubicBezTo>
                <a:close/>
                <a:moveTo>
                  <a:pt x="11594" y="16781"/>
                </a:moveTo>
                <a:cubicBezTo>
                  <a:pt x="11531" y="16750"/>
                  <a:pt x="11500" y="16719"/>
                  <a:pt x="11500" y="16688"/>
                </a:cubicBezTo>
                <a:cubicBezTo>
                  <a:pt x="11469" y="16656"/>
                  <a:pt x="11469" y="16594"/>
                  <a:pt x="11437" y="16563"/>
                </a:cubicBezTo>
                <a:cubicBezTo>
                  <a:pt x="11469" y="16594"/>
                  <a:pt x="11469" y="16656"/>
                  <a:pt x="11500" y="16688"/>
                </a:cubicBezTo>
                <a:cubicBezTo>
                  <a:pt x="11500" y="16719"/>
                  <a:pt x="11531" y="16750"/>
                  <a:pt x="11594" y="16781"/>
                </a:cubicBezTo>
                <a:close/>
                <a:moveTo>
                  <a:pt x="12531" y="16500"/>
                </a:moveTo>
                <a:cubicBezTo>
                  <a:pt x="12531" y="16500"/>
                  <a:pt x="12500" y="16531"/>
                  <a:pt x="12437" y="16563"/>
                </a:cubicBezTo>
                <a:cubicBezTo>
                  <a:pt x="12500" y="16531"/>
                  <a:pt x="12531" y="16500"/>
                  <a:pt x="12531" y="16500"/>
                </a:cubicBezTo>
                <a:cubicBezTo>
                  <a:pt x="12625" y="16500"/>
                  <a:pt x="12687" y="16531"/>
                  <a:pt x="12719" y="16594"/>
                </a:cubicBezTo>
                <a:cubicBezTo>
                  <a:pt x="12687" y="16531"/>
                  <a:pt x="12625" y="16500"/>
                  <a:pt x="12531" y="16500"/>
                </a:cubicBezTo>
                <a:close/>
                <a:moveTo>
                  <a:pt x="12406" y="16594"/>
                </a:moveTo>
                <a:cubicBezTo>
                  <a:pt x="12437" y="16594"/>
                  <a:pt x="12437" y="16594"/>
                  <a:pt x="12437" y="16563"/>
                </a:cubicBezTo>
                <a:cubicBezTo>
                  <a:pt x="12437" y="16594"/>
                  <a:pt x="12437" y="16594"/>
                  <a:pt x="12406" y="16594"/>
                </a:cubicBezTo>
                <a:close/>
                <a:moveTo>
                  <a:pt x="13312" y="24938"/>
                </a:moveTo>
                <a:cubicBezTo>
                  <a:pt x="13312" y="24938"/>
                  <a:pt x="13312" y="24938"/>
                  <a:pt x="13312" y="24938"/>
                </a:cubicBezTo>
                <a:cubicBezTo>
                  <a:pt x="13312" y="24844"/>
                  <a:pt x="13312" y="24781"/>
                  <a:pt x="13344" y="24688"/>
                </a:cubicBezTo>
                <a:cubicBezTo>
                  <a:pt x="13312" y="24781"/>
                  <a:pt x="13312" y="24844"/>
                  <a:pt x="13312" y="24938"/>
                </a:cubicBezTo>
                <a:close/>
                <a:moveTo>
                  <a:pt x="17656" y="12469"/>
                </a:moveTo>
                <a:cubicBezTo>
                  <a:pt x="17719" y="12438"/>
                  <a:pt x="17781" y="12406"/>
                  <a:pt x="17812" y="12344"/>
                </a:cubicBezTo>
                <a:cubicBezTo>
                  <a:pt x="17781" y="12406"/>
                  <a:pt x="17719" y="12438"/>
                  <a:pt x="17656" y="12469"/>
                </a:cubicBezTo>
                <a:close/>
                <a:moveTo>
                  <a:pt x="18187" y="12000"/>
                </a:moveTo>
                <a:cubicBezTo>
                  <a:pt x="18156" y="12094"/>
                  <a:pt x="18062" y="12156"/>
                  <a:pt x="17969" y="12156"/>
                </a:cubicBezTo>
                <a:cubicBezTo>
                  <a:pt x="17937" y="12156"/>
                  <a:pt x="17906" y="12156"/>
                  <a:pt x="17906" y="12156"/>
                </a:cubicBezTo>
                <a:cubicBezTo>
                  <a:pt x="17844" y="12156"/>
                  <a:pt x="17844" y="12188"/>
                  <a:pt x="17875" y="12219"/>
                </a:cubicBezTo>
                <a:cubicBezTo>
                  <a:pt x="17844" y="12219"/>
                  <a:pt x="17844" y="12250"/>
                  <a:pt x="17844" y="12250"/>
                </a:cubicBezTo>
                <a:cubicBezTo>
                  <a:pt x="17719" y="12281"/>
                  <a:pt x="17656" y="12375"/>
                  <a:pt x="17594" y="12500"/>
                </a:cubicBezTo>
                <a:cubicBezTo>
                  <a:pt x="17562" y="12500"/>
                  <a:pt x="17531" y="12500"/>
                  <a:pt x="17531" y="12531"/>
                </a:cubicBezTo>
                <a:cubicBezTo>
                  <a:pt x="17562" y="12594"/>
                  <a:pt x="17562" y="12625"/>
                  <a:pt x="17531" y="12656"/>
                </a:cubicBezTo>
                <a:cubicBezTo>
                  <a:pt x="17562" y="12625"/>
                  <a:pt x="17562" y="12594"/>
                  <a:pt x="17531" y="12531"/>
                </a:cubicBezTo>
                <a:cubicBezTo>
                  <a:pt x="17469" y="12594"/>
                  <a:pt x="17375" y="12625"/>
                  <a:pt x="17344" y="12719"/>
                </a:cubicBezTo>
                <a:cubicBezTo>
                  <a:pt x="17187" y="12781"/>
                  <a:pt x="17125" y="12938"/>
                  <a:pt x="17000" y="13031"/>
                </a:cubicBezTo>
                <a:cubicBezTo>
                  <a:pt x="16875" y="13125"/>
                  <a:pt x="16750" y="13219"/>
                  <a:pt x="16625" y="13281"/>
                </a:cubicBezTo>
                <a:cubicBezTo>
                  <a:pt x="16187" y="13438"/>
                  <a:pt x="15750" y="13469"/>
                  <a:pt x="15375" y="13656"/>
                </a:cubicBezTo>
                <a:cubicBezTo>
                  <a:pt x="15281" y="13719"/>
                  <a:pt x="15156" y="13688"/>
                  <a:pt x="15062" y="13688"/>
                </a:cubicBezTo>
                <a:cubicBezTo>
                  <a:pt x="14906" y="13656"/>
                  <a:pt x="14719" y="13688"/>
                  <a:pt x="14562" y="13781"/>
                </a:cubicBezTo>
                <a:cubicBezTo>
                  <a:pt x="14406" y="13938"/>
                  <a:pt x="14219" y="13813"/>
                  <a:pt x="14094" y="13750"/>
                </a:cubicBezTo>
                <a:cubicBezTo>
                  <a:pt x="13969" y="13719"/>
                  <a:pt x="13875" y="13688"/>
                  <a:pt x="13781" y="13781"/>
                </a:cubicBezTo>
                <a:cubicBezTo>
                  <a:pt x="13656" y="13844"/>
                  <a:pt x="13531" y="13844"/>
                  <a:pt x="13406" y="13813"/>
                </a:cubicBezTo>
                <a:cubicBezTo>
                  <a:pt x="13312" y="13781"/>
                  <a:pt x="13219" y="13781"/>
                  <a:pt x="13125" y="13844"/>
                </a:cubicBezTo>
                <a:cubicBezTo>
                  <a:pt x="13062" y="13906"/>
                  <a:pt x="12937" y="13875"/>
                  <a:pt x="12875" y="13844"/>
                </a:cubicBezTo>
                <a:cubicBezTo>
                  <a:pt x="12750" y="13781"/>
                  <a:pt x="12687" y="13781"/>
                  <a:pt x="12594" y="13875"/>
                </a:cubicBezTo>
                <a:cubicBezTo>
                  <a:pt x="12562" y="13938"/>
                  <a:pt x="12531" y="13969"/>
                  <a:pt x="12469" y="13906"/>
                </a:cubicBezTo>
                <a:cubicBezTo>
                  <a:pt x="12437" y="13875"/>
                  <a:pt x="12375" y="13906"/>
                  <a:pt x="12344" y="13938"/>
                </a:cubicBezTo>
                <a:cubicBezTo>
                  <a:pt x="12219" y="14063"/>
                  <a:pt x="12062" y="14063"/>
                  <a:pt x="11875" y="14063"/>
                </a:cubicBezTo>
                <a:cubicBezTo>
                  <a:pt x="11531" y="14125"/>
                  <a:pt x="11219" y="14219"/>
                  <a:pt x="10906" y="14406"/>
                </a:cubicBezTo>
                <a:cubicBezTo>
                  <a:pt x="10844" y="14469"/>
                  <a:pt x="10750" y="14469"/>
                  <a:pt x="10687" y="14500"/>
                </a:cubicBezTo>
                <a:cubicBezTo>
                  <a:pt x="10531" y="14594"/>
                  <a:pt x="10500" y="14719"/>
                  <a:pt x="10344" y="14813"/>
                </a:cubicBezTo>
                <a:cubicBezTo>
                  <a:pt x="10250" y="14875"/>
                  <a:pt x="10094" y="14844"/>
                  <a:pt x="10031" y="14938"/>
                </a:cubicBezTo>
                <a:cubicBezTo>
                  <a:pt x="10062" y="14969"/>
                  <a:pt x="10094" y="14969"/>
                  <a:pt x="10125" y="15000"/>
                </a:cubicBezTo>
                <a:cubicBezTo>
                  <a:pt x="10031" y="15125"/>
                  <a:pt x="9875" y="15125"/>
                  <a:pt x="9750" y="15188"/>
                </a:cubicBezTo>
                <a:cubicBezTo>
                  <a:pt x="9750" y="15188"/>
                  <a:pt x="9750" y="15188"/>
                  <a:pt x="9750" y="15188"/>
                </a:cubicBezTo>
                <a:cubicBezTo>
                  <a:pt x="9562" y="15344"/>
                  <a:pt x="9344" y="15438"/>
                  <a:pt x="9094" y="15438"/>
                </a:cubicBezTo>
                <a:cubicBezTo>
                  <a:pt x="9062" y="15188"/>
                  <a:pt x="9156" y="14969"/>
                  <a:pt x="9187" y="14750"/>
                </a:cubicBezTo>
                <a:cubicBezTo>
                  <a:pt x="9312" y="14156"/>
                  <a:pt x="9437" y="13563"/>
                  <a:pt x="9562" y="12969"/>
                </a:cubicBezTo>
                <a:cubicBezTo>
                  <a:pt x="9625" y="12656"/>
                  <a:pt x="9719" y="12375"/>
                  <a:pt x="9812" y="12094"/>
                </a:cubicBezTo>
                <a:cubicBezTo>
                  <a:pt x="9937" y="11594"/>
                  <a:pt x="10062" y="11125"/>
                  <a:pt x="10250" y="10656"/>
                </a:cubicBezTo>
                <a:cubicBezTo>
                  <a:pt x="10406" y="10250"/>
                  <a:pt x="10562" y="9813"/>
                  <a:pt x="10844" y="9438"/>
                </a:cubicBezTo>
                <a:cubicBezTo>
                  <a:pt x="10937" y="9281"/>
                  <a:pt x="11125" y="9188"/>
                  <a:pt x="11281" y="9063"/>
                </a:cubicBezTo>
                <a:cubicBezTo>
                  <a:pt x="11469" y="8906"/>
                  <a:pt x="11656" y="8750"/>
                  <a:pt x="11844" y="8563"/>
                </a:cubicBezTo>
                <a:cubicBezTo>
                  <a:pt x="11875" y="8500"/>
                  <a:pt x="11937" y="8500"/>
                  <a:pt x="12000" y="8469"/>
                </a:cubicBezTo>
                <a:cubicBezTo>
                  <a:pt x="12187" y="8313"/>
                  <a:pt x="12281" y="8156"/>
                  <a:pt x="12250" y="7969"/>
                </a:cubicBezTo>
                <a:cubicBezTo>
                  <a:pt x="12469" y="8000"/>
                  <a:pt x="12656" y="8094"/>
                  <a:pt x="12844" y="8156"/>
                </a:cubicBezTo>
                <a:cubicBezTo>
                  <a:pt x="13156" y="8250"/>
                  <a:pt x="13437" y="8375"/>
                  <a:pt x="13750" y="8500"/>
                </a:cubicBezTo>
                <a:cubicBezTo>
                  <a:pt x="14094" y="8625"/>
                  <a:pt x="14406" y="8750"/>
                  <a:pt x="14750" y="8875"/>
                </a:cubicBezTo>
                <a:cubicBezTo>
                  <a:pt x="15156" y="8969"/>
                  <a:pt x="15531" y="9125"/>
                  <a:pt x="15906" y="9188"/>
                </a:cubicBezTo>
                <a:cubicBezTo>
                  <a:pt x="16094" y="9219"/>
                  <a:pt x="16344" y="9469"/>
                  <a:pt x="16375" y="9625"/>
                </a:cubicBezTo>
                <a:cubicBezTo>
                  <a:pt x="16406" y="9750"/>
                  <a:pt x="16437" y="9781"/>
                  <a:pt x="16594" y="9781"/>
                </a:cubicBezTo>
                <a:cubicBezTo>
                  <a:pt x="16625" y="9844"/>
                  <a:pt x="16594" y="9844"/>
                  <a:pt x="16562" y="9844"/>
                </a:cubicBezTo>
                <a:cubicBezTo>
                  <a:pt x="16531" y="9844"/>
                  <a:pt x="16500" y="9875"/>
                  <a:pt x="16469" y="9875"/>
                </a:cubicBezTo>
                <a:cubicBezTo>
                  <a:pt x="16656" y="10000"/>
                  <a:pt x="16687" y="10125"/>
                  <a:pt x="16594" y="10313"/>
                </a:cubicBezTo>
                <a:cubicBezTo>
                  <a:pt x="16531" y="10219"/>
                  <a:pt x="16625" y="10094"/>
                  <a:pt x="16500" y="10031"/>
                </a:cubicBezTo>
                <a:cubicBezTo>
                  <a:pt x="16437" y="10406"/>
                  <a:pt x="16531" y="10750"/>
                  <a:pt x="16594" y="11094"/>
                </a:cubicBezTo>
                <a:cubicBezTo>
                  <a:pt x="16594" y="11125"/>
                  <a:pt x="16625" y="11188"/>
                  <a:pt x="16687" y="11188"/>
                </a:cubicBezTo>
                <a:cubicBezTo>
                  <a:pt x="16687" y="11188"/>
                  <a:pt x="16687" y="11188"/>
                  <a:pt x="16687" y="11188"/>
                </a:cubicBezTo>
                <a:cubicBezTo>
                  <a:pt x="16656" y="11250"/>
                  <a:pt x="16687" y="11313"/>
                  <a:pt x="16781" y="11375"/>
                </a:cubicBezTo>
                <a:cubicBezTo>
                  <a:pt x="16781" y="11281"/>
                  <a:pt x="16687" y="11250"/>
                  <a:pt x="16719" y="11188"/>
                </a:cubicBezTo>
                <a:cubicBezTo>
                  <a:pt x="16719" y="11188"/>
                  <a:pt x="16719" y="11188"/>
                  <a:pt x="16719" y="11188"/>
                </a:cubicBezTo>
                <a:cubicBezTo>
                  <a:pt x="16687" y="11188"/>
                  <a:pt x="16687" y="11188"/>
                  <a:pt x="16687" y="11188"/>
                </a:cubicBezTo>
                <a:cubicBezTo>
                  <a:pt x="16687" y="11125"/>
                  <a:pt x="16719" y="11125"/>
                  <a:pt x="16750" y="11125"/>
                </a:cubicBezTo>
                <a:cubicBezTo>
                  <a:pt x="16781" y="11094"/>
                  <a:pt x="16844" y="11063"/>
                  <a:pt x="16781" y="11000"/>
                </a:cubicBezTo>
                <a:cubicBezTo>
                  <a:pt x="16781" y="11000"/>
                  <a:pt x="16781" y="10906"/>
                  <a:pt x="16781" y="10906"/>
                </a:cubicBezTo>
                <a:cubicBezTo>
                  <a:pt x="16844" y="10906"/>
                  <a:pt x="16844" y="10938"/>
                  <a:pt x="16875" y="11000"/>
                </a:cubicBezTo>
                <a:cubicBezTo>
                  <a:pt x="16875" y="11156"/>
                  <a:pt x="17000" y="11250"/>
                  <a:pt x="17094" y="11406"/>
                </a:cubicBezTo>
                <a:cubicBezTo>
                  <a:pt x="17094" y="11406"/>
                  <a:pt x="17125" y="11406"/>
                  <a:pt x="17156" y="11406"/>
                </a:cubicBezTo>
                <a:cubicBezTo>
                  <a:pt x="17125" y="11469"/>
                  <a:pt x="17219" y="11500"/>
                  <a:pt x="17250" y="11563"/>
                </a:cubicBezTo>
                <a:cubicBezTo>
                  <a:pt x="17250" y="11563"/>
                  <a:pt x="17250" y="11563"/>
                  <a:pt x="17250" y="11563"/>
                </a:cubicBezTo>
                <a:cubicBezTo>
                  <a:pt x="17281" y="11656"/>
                  <a:pt x="17375" y="11688"/>
                  <a:pt x="17437" y="11719"/>
                </a:cubicBezTo>
                <a:cubicBezTo>
                  <a:pt x="17437" y="11781"/>
                  <a:pt x="17375" y="11719"/>
                  <a:pt x="17375" y="11781"/>
                </a:cubicBezTo>
                <a:cubicBezTo>
                  <a:pt x="17594" y="11750"/>
                  <a:pt x="17781" y="11844"/>
                  <a:pt x="17969" y="11875"/>
                </a:cubicBezTo>
                <a:cubicBezTo>
                  <a:pt x="18062" y="11875"/>
                  <a:pt x="18187" y="11938"/>
                  <a:pt x="18187" y="12000"/>
                </a:cubicBezTo>
                <a:close/>
                <a:moveTo>
                  <a:pt x="18312" y="9438"/>
                </a:moveTo>
                <a:cubicBezTo>
                  <a:pt x="18312" y="9438"/>
                  <a:pt x="18281" y="9469"/>
                  <a:pt x="18281" y="9469"/>
                </a:cubicBezTo>
                <a:cubicBezTo>
                  <a:pt x="18281" y="9469"/>
                  <a:pt x="18312" y="9438"/>
                  <a:pt x="18312" y="9438"/>
                </a:cubicBezTo>
                <a:cubicBezTo>
                  <a:pt x="18312" y="9438"/>
                  <a:pt x="18312" y="9438"/>
                  <a:pt x="18312" y="9438"/>
                </a:cubicBezTo>
                <a:cubicBezTo>
                  <a:pt x="18312" y="9469"/>
                  <a:pt x="18312" y="9469"/>
                  <a:pt x="18344" y="9469"/>
                </a:cubicBezTo>
                <a:cubicBezTo>
                  <a:pt x="18312" y="9469"/>
                  <a:pt x="18312" y="9469"/>
                  <a:pt x="18312" y="9438"/>
                </a:cubicBezTo>
                <a:close/>
                <a:moveTo>
                  <a:pt x="18500" y="18469"/>
                </a:moveTo>
                <a:cubicBezTo>
                  <a:pt x="18531" y="18375"/>
                  <a:pt x="18594" y="18281"/>
                  <a:pt x="18656" y="18188"/>
                </a:cubicBezTo>
                <a:cubicBezTo>
                  <a:pt x="18594" y="18281"/>
                  <a:pt x="18531" y="18375"/>
                  <a:pt x="18500" y="18469"/>
                </a:cubicBezTo>
                <a:cubicBezTo>
                  <a:pt x="18500" y="18469"/>
                  <a:pt x="18500" y="18469"/>
                  <a:pt x="18500" y="18469"/>
                </a:cubicBezTo>
                <a:close/>
                <a:moveTo>
                  <a:pt x="18687" y="18500"/>
                </a:moveTo>
                <a:cubicBezTo>
                  <a:pt x="18687" y="18500"/>
                  <a:pt x="18656" y="18469"/>
                  <a:pt x="18656" y="18469"/>
                </a:cubicBezTo>
                <a:cubicBezTo>
                  <a:pt x="18656" y="18469"/>
                  <a:pt x="18687" y="18500"/>
                  <a:pt x="18687" y="18500"/>
                </a:cubicBezTo>
                <a:close/>
                <a:moveTo>
                  <a:pt x="18625" y="18469"/>
                </a:moveTo>
                <a:cubicBezTo>
                  <a:pt x="18594" y="18469"/>
                  <a:pt x="18594" y="18469"/>
                  <a:pt x="18594" y="18469"/>
                </a:cubicBezTo>
                <a:cubicBezTo>
                  <a:pt x="18594" y="18469"/>
                  <a:pt x="18594" y="18469"/>
                  <a:pt x="18625" y="18469"/>
                </a:cubicBezTo>
                <a:close/>
                <a:moveTo>
                  <a:pt x="18687" y="20125"/>
                </a:moveTo>
                <a:cubicBezTo>
                  <a:pt x="18687" y="20156"/>
                  <a:pt x="18656" y="20188"/>
                  <a:pt x="18656" y="20219"/>
                </a:cubicBezTo>
                <a:cubicBezTo>
                  <a:pt x="18625" y="20281"/>
                  <a:pt x="18594" y="20313"/>
                  <a:pt x="18562" y="20375"/>
                </a:cubicBezTo>
                <a:cubicBezTo>
                  <a:pt x="18594" y="20313"/>
                  <a:pt x="18625" y="20281"/>
                  <a:pt x="18656" y="20219"/>
                </a:cubicBezTo>
                <a:cubicBezTo>
                  <a:pt x="18656" y="20188"/>
                  <a:pt x="18687" y="20156"/>
                  <a:pt x="18687" y="20125"/>
                </a:cubicBezTo>
                <a:cubicBezTo>
                  <a:pt x="18719" y="20063"/>
                  <a:pt x="18719" y="20031"/>
                  <a:pt x="18719" y="20000"/>
                </a:cubicBezTo>
                <a:cubicBezTo>
                  <a:pt x="18719" y="20031"/>
                  <a:pt x="18719" y="20063"/>
                  <a:pt x="18687" y="20125"/>
                </a:cubicBezTo>
                <a:close/>
                <a:moveTo>
                  <a:pt x="18750" y="19938"/>
                </a:moveTo>
                <a:cubicBezTo>
                  <a:pt x="18750" y="19906"/>
                  <a:pt x="18750" y="19875"/>
                  <a:pt x="18750" y="19813"/>
                </a:cubicBezTo>
                <a:cubicBezTo>
                  <a:pt x="18750" y="19875"/>
                  <a:pt x="18750" y="19906"/>
                  <a:pt x="18750" y="19938"/>
                </a:cubicBezTo>
                <a:close/>
                <a:moveTo>
                  <a:pt x="19875" y="17625"/>
                </a:moveTo>
                <a:cubicBezTo>
                  <a:pt x="19844" y="17688"/>
                  <a:pt x="19844" y="17750"/>
                  <a:pt x="19844" y="17813"/>
                </a:cubicBezTo>
                <a:cubicBezTo>
                  <a:pt x="19844" y="17813"/>
                  <a:pt x="19844" y="17813"/>
                  <a:pt x="19844" y="17813"/>
                </a:cubicBezTo>
                <a:cubicBezTo>
                  <a:pt x="19844" y="17750"/>
                  <a:pt x="19844" y="17688"/>
                  <a:pt x="19875" y="17625"/>
                </a:cubicBezTo>
                <a:close/>
                <a:moveTo>
                  <a:pt x="20531" y="17531"/>
                </a:moveTo>
                <a:cubicBezTo>
                  <a:pt x="20500" y="17531"/>
                  <a:pt x="20500" y="17531"/>
                  <a:pt x="20500" y="17531"/>
                </a:cubicBezTo>
                <a:cubicBezTo>
                  <a:pt x="20500" y="17531"/>
                  <a:pt x="20500" y="17531"/>
                  <a:pt x="20531" y="17531"/>
                </a:cubicBezTo>
                <a:cubicBezTo>
                  <a:pt x="20531" y="17531"/>
                  <a:pt x="20531" y="17531"/>
                  <a:pt x="20531" y="17531"/>
                </a:cubicBezTo>
                <a:close/>
                <a:moveTo>
                  <a:pt x="23250" y="24750"/>
                </a:moveTo>
                <a:cubicBezTo>
                  <a:pt x="23250" y="24719"/>
                  <a:pt x="23281" y="24688"/>
                  <a:pt x="23281" y="24688"/>
                </a:cubicBezTo>
                <a:cubicBezTo>
                  <a:pt x="23281" y="24688"/>
                  <a:pt x="23250" y="24719"/>
                  <a:pt x="23250" y="24750"/>
                </a:cubicBezTo>
                <a:close/>
                <a:moveTo>
                  <a:pt x="23187" y="24844"/>
                </a:moveTo>
                <a:cubicBezTo>
                  <a:pt x="23219" y="24813"/>
                  <a:pt x="23219" y="24813"/>
                  <a:pt x="23219" y="24781"/>
                </a:cubicBezTo>
                <a:cubicBezTo>
                  <a:pt x="23219" y="24813"/>
                  <a:pt x="23219" y="24813"/>
                  <a:pt x="23187" y="24844"/>
                </a:cubicBezTo>
                <a:close/>
                <a:moveTo>
                  <a:pt x="23219" y="24781"/>
                </a:moveTo>
                <a:cubicBezTo>
                  <a:pt x="23219" y="24781"/>
                  <a:pt x="23219" y="24781"/>
                  <a:pt x="23219" y="24781"/>
                </a:cubicBezTo>
                <a:cubicBezTo>
                  <a:pt x="23219" y="24781"/>
                  <a:pt x="23219" y="24781"/>
                  <a:pt x="23219" y="24781"/>
                </a:cubicBezTo>
                <a:close/>
                <a:moveTo>
                  <a:pt x="23250" y="24750"/>
                </a:moveTo>
                <a:cubicBezTo>
                  <a:pt x="23250" y="24750"/>
                  <a:pt x="23250" y="24750"/>
                  <a:pt x="23250" y="24750"/>
                </a:cubicBezTo>
                <a:cubicBezTo>
                  <a:pt x="23250" y="24750"/>
                  <a:pt x="23250" y="24750"/>
                  <a:pt x="23250" y="24750"/>
                </a:cubicBezTo>
                <a:close/>
                <a:moveTo>
                  <a:pt x="28625" y="20500"/>
                </a:moveTo>
                <a:cubicBezTo>
                  <a:pt x="28625" y="20469"/>
                  <a:pt x="28625" y="20438"/>
                  <a:pt x="28656" y="20438"/>
                </a:cubicBezTo>
                <a:cubicBezTo>
                  <a:pt x="28625" y="20438"/>
                  <a:pt x="28625" y="20469"/>
                  <a:pt x="28625" y="20500"/>
                </a:cubicBezTo>
                <a:close/>
              </a:path>
            </a:pathLst>
          </a:custGeom>
          <a:pattFill prst="smConfetti">
            <a:fgClr>
              <a:schemeClr val="bg1"/>
            </a:fgClr>
            <a:bgClr>
              <a:schemeClr val="bg1">
                <a:lumMod val="75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ru-RU" sz="400" b="1">
                <a:solidFill>
                  <a:schemeClr val="lt1"/>
                </a:solidFill>
              </a:defRPr>
            </a:lvl1pPr>
          </a:lstStyle>
          <a:p>
            <a:pPr lvl="0" algn="ctr"/>
            <a:endParaRPr lang="ru-RU"/>
          </a:p>
        </p:txBody>
      </p:sp>
      <p:sp>
        <p:nvSpPr>
          <p:cNvPr id="7" name="Slide Number Placeholder 5">
            <a:extLst>
              <a:ext uri="{FF2B5EF4-FFF2-40B4-BE49-F238E27FC236}">
                <a16:creationId xmlns:a16="http://schemas.microsoft.com/office/drawing/2014/main" id="{32B58AE5-8435-114D-A910-029A8A02A96B}"/>
              </a:ext>
            </a:extLst>
          </p:cNvPr>
          <p:cNvSpPr>
            <a:spLocks noGrp="1"/>
          </p:cNvSpPr>
          <p:nvPr>
            <p:ph type="sldNum" sz="quarter" idx="12"/>
          </p:nvPr>
        </p:nvSpPr>
        <p:spPr>
          <a:xfrm>
            <a:off x="9361714" y="6523354"/>
            <a:ext cx="2743200" cy="228601"/>
          </a:xfrm>
        </p:spPr>
        <p:txBody>
          <a:bodyPr/>
          <a:lstStyle>
            <a:lvl1pPr>
              <a:defRPr sz="1050">
                <a:solidFill>
                  <a:schemeClr val="tx2">
                    <a:lumMod val="60000"/>
                    <a:lumOff val="40000"/>
                  </a:schemeClr>
                </a:solidFill>
              </a:defRPr>
            </a:lvl1pPr>
          </a:lstStyle>
          <a:p>
            <a:fld id="{F238D50B-C713-EA42-A5E5-6E5611D31A0D}" type="slidenum">
              <a:rPr lang="en-US" smtClean="0"/>
              <a:pPr/>
              <a:t>‹#›</a:t>
            </a:fld>
            <a:endParaRPr lang="en-US"/>
          </a:p>
        </p:txBody>
      </p:sp>
      <p:grpSp>
        <p:nvGrpSpPr>
          <p:cNvPr id="8" name="Group 7">
            <a:extLst>
              <a:ext uri="{FF2B5EF4-FFF2-40B4-BE49-F238E27FC236}">
                <a16:creationId xmlns:a16="http://schemas.microsoft.com/office/drawing/2014/main" id="{57D66DF1-DA1D-BB4C-8FEA-1964AA8440CA}"/>
              </a:ext>
            </a:extLst>
          </p:cNvPr>
          <p:cNvGrpSpPr/>
          <p:nvPr userDrawn="1"/>
        </p:nvGrpSpPr>
        <p:grpSpPr>
          <a:xfrm>
            <a:off x="10542497" y="6562082"/>
            <a:ext cx="988377" cy="151143"/>
            <a:chOff x="931863" y="5418138"/>
            <a:chExt cx="2771774" cy="423862"/>
          </a:xfrm>
        </p:grpSpPr>
        <p:sp>
          <p:nvSpPr>
            <p:cNvPr id="9" name="Freeform 17">
              <a:extLst>
                <a:ext uri="{FF2B5EF4-FFF2-40B4-BE49-F238E27FC236}">
                  <a16:creationId xmlns:a16="http://schemas.microsoft.com/office/drawing/2014/main" id="{6C8B78B7-AF1F-9D41-8D2B-23FCAFC81C18}"/>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8">
              <a:extLst>
                <a:ext uri="{FF2B5EF4-FFF2-40B4-BE49-F238E27FC236}">
                  <a16:creationId xmlns:a16="http://schemas.microsoft.com/office/drawing/2014/main" id="{FD4C47D4-C9A6-3847-A741-7D1D03205B23}"/>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9">
              <a:extLst>
                <a:ext uri="{FF2B5EF4-FFF2-40B4-BE49-F238E27FC236}">
                  <a16:creationId xmlns:a16="http://schemas.microsoft.com/office/drawing/2014/main" id="{B0FAB418-7D06-2A49-8A0A-3F24ACE4DA58}"/>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0">
              <a:extLst>
                <a:ext uri="{FF2B5EF4-FFF2-40B4-BE49-F238E27FC236}">
                  <a16:creationId xmlns:a16="http://schemas.microsoft.com/office/drawing/2014/main" id="{7862375F-B4D4-8F42-8D36-35BD2EAEAD86}"/>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1">
              <a:extLst>
                <a:ext uri="{FF2B5EF4-FFF2-40B4-BE49-F238E27FC236}">
                  <a16:creationId xmlns:a16="http://schemas.microsoft.com/office/drawing/2014/main" id="{83E752BA-C49D-C243-A1BF-E4B0C5115CC9}"/>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2">
              <a:extLst>
                <a:ext uri="{FF2B5EF4-FFF2-40B4-BE49-F238E27FC236}">
                  <a16:creationId xmlns:a16="http://schemas.microsoft.com/office/drawing/2014/main" id="{1913C0A5-A92B-E74F-8DCB-BAF9022F8239}"/>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3">
              <a:extLst>
                <a:ext uri="{FF2B5EF4-FFF2-40B4-BE49-F238E27FC236}">
                  <a16:creationId xmlns:a16="http://schemas.microsoft.com/office/drawing/2014/main" id="{649CD39C-C2BC-2C42-BAAC-8B235EE1F0C2}"/>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4">
              <a:extLst>
                <a:ext uri="{FF2B5EF4-FFF2-40B4-BE49-F238E27FC236}">
                  <a16:creationId xmlns:a16="http://schemas.microsoft.com/office/drawing/2014/main" id="{FFCF0CA0-A355-C24F-9C8F-3D47C074704F}"/>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5">
              <a:extLst>
                <a:ext uri="{FF2B5EF4-FFF2-40B4-BE49-F238E27FC236}">
                  <a16:creationId xmlns:a16="http://schemas.microsoft.com/office/drawing/2014/main" id="{8E018AEF-4057-D045-B917-49CB68C9CF38}"/>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0" name="Freeform 19">
            <a:extLst>
              <a:ext uri="{FF2B5EF4-FFF2-40B4-BE49-F238E27FC236}">
                <a16:creationId xmlns:a16="http://schemas.microsoft.com/office/drawing/2014/main" id="{49E4F7CB-A82F-E543-8F9D-FF8A05FD85D2}"/>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0">
                <a:srgbClr val="342598"/>
              </a:gs>
              <a:gs pos="51000">
                <a:srgbClr val="4F1893"/>
              </a:gs>
              <a:gs pos="100000">
                <a:srgbClr val="7E008D"/>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29773098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wipe(left)">
                                      <p:cBhvr>
                                        <p:cTn id="7" dur="125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364_Пользовательский макет">
    <p:spTree>
      <p:nvGrpSpPr>
        <p:cNvPr id="1" name=""/>
        <p:cNvGrpSpPr/>
        <p:nvPr/>
      </p:nvGrpSpPr>
      <p:grpSpPr>
        <a:xfrm>
          <a:off x="0" y="0"/>
          <a:ext cx="0" cy="0"/>
          <a:chOff x="0" y="0"/>
          <a:chExt cx="0" cy="0"/>
        </a:xfrm>
      </p:grpSpPr>
      <p:pic>
        <p:nvPicPr>
          <p:cNvPr id="24" name="Video 3" title="Soccer Ball Hitting The Net Goal">
            <a:hlinkClick r:id="" action="ppaction://media"/>
            <a:extLst>
              <a:ext uri="{FF2B5EF4-FFF2-40B4-BE49-F238E27FC236}">
                <a16:creationId xmlns:a16="http://schemas.microsoft.com/office/drawing/2014/main" id="{BFC629E4-0D11-B245-B6DC-BA05105FB1D1}"/>
              </a:ext>
            </a:extLst>
          </p:cNvPr>
          <p:cNvPicPr>
            <a:picLocks noChangeAspect="1"/>
          </p:cNvPicPr>
          <p:nvPr userDrawn="1">
            <a:videoFile r:link="rId2"/>
            <p:extLst>
              <p:ext uri="{DAA4B4D4-6D71-4841-9C94-3DE7FCFB9230}">
                <p14:media xmlns:p14="http://schemas.microsoft.com/office/powerpoint/2010/main" r:embed="rId1"/>
              </p:ext>
            </p:extLst>
          </p:nvPr>
        </p:nvPicPr>
        <p:blipFill>
          <a:blip r:embed="rId4"/>
          <a:stretch>
            <a:fillRect/>
          </a:stretch>
        </p:blipFill>
        <p:spPr>
          <a:xfrm>
            <a:off x="0" y="0"/>
            <a:ext cx="12192000" cy="6858000"/>
          </a:xfrm>
          <a:prstGeom prst="rect">
            <a:avLst/>
          </a:prstGeom>
        </p:spPr>
      </p:pic>
      <p:sp>
        <p:nvSpPr>
          <p:cNvPr id="23" name="Freeform 22">
            <a:extLst>
              <a:ext uri="{FF2B5EF4-FFF2-40B4-BE49-F238E27FC236}">
                <a16:creationId xmlns:a16="http://schemas.microsoft.com/office/drawing/2014/main" id="{E5A3CEEF-F257-8342-A508-DE64B6D53BF2}"/>
              </a:ext>
            </a:extLst>
          </p:cNvPr>
          <p:cNvSpPr/>
          <p:nvPr userDrawn="1"/>
        </p:nvSpPr>
        <p:spPr>
          <a:xfrm>
            <a:off x="-1" y="-13139"/>
            <a:ext cx="12192001" cy="6871139"/>
          </a:xfrm>
          <a:custGeom>
            <a:avLst/>
            <a:gdLst>
              <a:gd name="connsiteX0" fmla="*/ 8387308 w 12192001"/>
              <a:gd name="connsiteY0" fmla="*/ 4269200 h 6871139"/>
              <a:gd name="connsiteX1" fmla="*/ 8480625 w 12192001"/>
              <a:gd name="connsiteY1" fmla="*/ 4321313 h 6871139"/>
              <a:gd name="connsiteX2" fmla="*/ 8599764 w 12192001"/>
              <a:gd name="connsiteY2" fmla="*/ 4449834 h 6871139"/>
              <a:gd name="connsiteX3" fmla="*/ 8905392 w 12192001"/>
              <a:gd name="connsiteY3" fmla="*/ 4675508 h 6871139"/>
              <a:gd name="connsiteX4" fmla="*/ 8978854 w 12192001"/>
              <a:gd name="connsiteY4" fmla="*/ 4780732 h 6871139"/>
              <a:gd name="connsiteX5" fmla="*/ 9058260 w 12192001"/>
              <a:gd name="connsiteY5" fmla="*/ 4907796 h 6871139"/>
              <a:gd name="connsiteX6" fmla="*/ 9062241 w 12192001"/>
              <a:gd name="connsiteY6" fmla="*/ 4933586 h 6871139"/>
              <a:gd name="connsiteX7" fmla="*/ 9109877 w 12192001"/>
              <a:gd name="connsiteY7" fmla="*/ 5173808 h 6871139"/>
              <a:gd name="connsiteX8" fmla="*/ 9183343 w 12192001"/>
              <a:gd name="connsiteY8" fmla="*/ 5463656 h 6871139"/>
              <a:gd name="connsiteX9" fmla="*/ 9280641 w 12192001"/>
              <a:gd name="connsiteY9" fmla="*/ 5620496 h 6871139"/>
              <a:gd name="connsiteX10" fmla="*/ 9316215 w 12192001"/>
              <a:gd name="connsiteY10" fmla="*/ 5711813 h 6871139"/>
              <a:gd name="connsiteX11" fmla="*/ 9316215 w 12192001"/>
              <a:gd name="connsiteY11" fmla="*/ 5523277 h 6871139"/>
              <a:gd name="connsiteX12" fmla="*/ 9344037 w 12192001"/>
              <a:gd name="connsiteY12" fmla="*/ 5694023 h 6871139"/>
              <a:gd name="connsiteX13" fmla="*/ 9425429 w 12192001"/>
              <a:gd name="connsiteY13" fmla="*/ 5697972 h 6871139"/>
              <a:gd name="connsiteX14" fmla="*/ 9344037 w 12192001"/>
              <a:gd name="connsiteY14" fmla="*/ 5723799 h 6871139"/>
              <a:gd name="connsiteX15" fmla="*/ 9351967 w 12192001"/>
              <a:gd name="connsiteY15" fmla="*/ 5834966 h 6871139"/>
              <a:gd name="connsiteX16" fmla="*/ 9393663 w 12192001"/>
              <a:gd name="connsiteY16" fmla="*/ 6007670 h 6871139"/>
              <a:gd name="connsiteX17" fmla="*/ 9403589 w 12192001"/>
              <a:gd name="connsiteY17" fmla="*/ 6065259 h 6871139"/>
              <a:gd name="connsiteX18" fmla="*/ 9425429 w 12192001"/>
              <a:gd name="connsiteY18" fmla="*/ 6104959 h 6871139"/>
              <a:gd name="connsiteX19" fmla="*/ 9403589 w 12192001"/>
              <a:gd name="connsiteY19" fmla="*/ 6166496 h 6871139"/>
              <a:gd name="connsiteX20" fmla="*/ 9425429 w 12192001"/>
              <a:gd name="connsiteY20" fmla="*/ 6166496 h 6871139"/>
              <a:gd name="connsiteX21" fmla="*/ 9448273 w 12192001"/>
              <a:gd name="connsiteY21" fmla="*/ 6165503 h 6871139"/>
              <a:gd name="connsiteX22" fmla="*/ 9424437 w 12192001"/>
              <a:gd name="connsiteY22" fmla="*/ 6188342 h 6871139"/>
              <a:gd name="connsiteX23" fmla="*/ 9422441 w 12192001"/>
              <a:gd name="connsiteY23" fmla="*/ 6233982 h 6871139"/>
              <a:gd name="connsiteX24" fmla="*/ 9448268 w 12192001"/>
              <a:gd name="connsiteY24" fmla="*/ 6207194 h 6871139"/>
              <a:gd name="connsiteX25" fmla="*/ 9468123 w 12192001"/>
              <a:gd name="connsiteY25" fmla="*/ 6196272 h 6871139"/>
              <a:gd name="connsiteX26" fmla="*/ 9435359 w 12192001"/>
              <a:gd name="connsiteY26" fmla="*/ 6233982 h 6871139"/>
              <a:gd name="connsiteX27" fmla="*/ 9421448 w 12192001"/>
              <a:gd name="connsiteY27" fmla="*/ 6264750 h 6871139"/>
              <a:gd name="connsiteX28" fmla="*/ 9440301 w 12192001"/>
              <a:gd name="connsiteY28" fmla="*/ 6254825 h 6871139"/>
              <a:gd name="connsiteX29" fmla="*/ 9457201 w 12192001"/>
              <a:gd name="connsiteY29" fmla="*/ 6237968 h 6871139"/>
              <a:gd name="connsiteX30" fmla="*/ 9450085 w 12192001"/>
              <a:gd name="connsiteY30" fmla="*/ 6265570 h 6871139"/>
              <a:gd name="connsiteX31" fmla="*/ 9423299 w 12192001"/>
              <a:gd name="connsiteY31" fmla="*/ 6284633 h 6871139"/>
              <a:gd name="connsiteX32" fmla="*/ 9426287 w 12192001"/>
              <a:gd name="connsiteY32" fmla="*/ 6312418 h 6871139"/>
              <a:gd name="connsiteX33" fmla="*/ 9427279 w 12192001"/>
              <a:gd name="connsiteY33" fmla="*/ 6359051 h 6871139"/>
              <a:gd name="connsiteX34" fmla="*/ 9449088 w 12192001"/>
              <a:gd name="connsiteY34" fmla="*/ 6329280 h 6871139"/>
              <a:gd name="connsiteX35" fmla="*/ 9450085 w 12192001"/>
              <a:gd name="connsiteY35" fmla="*/ 6354184 h 6871139"/>
              <a:gd name="connsiteX36" fmla="*/ 9432296 w 12192001"/>
              <a:gd name="connsiteY36" fmla="*/ 6394873 h 6871139"/>
              <a:gd name="connsiteX37" fmla="*/ 9449158 w 12192001"/>
              <a:gd name="connsiteY37" fmla="*/ 6376020 h 6871139"/>
              <a:gd name="connsiteX38" fmla="*/ 9456273 w 12192001"/>
              <a:gd name="connsiteY38" fmla="*/ 6394873 h 6871139"/>
              <a:gd name="connsiteX39" fmla="*/ 9435429 w 12192001"/>
              <a:gd name="connsiteY39" fmla="*/ 6432583 h 6871139"/>
              <a:gd name="connsiteX40" fmla="*/ 9436423 w 12192001"/>
              <a:gd name="connsiteY40" fmla="*/ 6512977 h 6871139"/>
              <a:gd name="connsiteX41" fmla="*/ 9468193 w 12192001"/>
              <a:gd name="connsiteY41" fmla="*/ 6492129 h 6871139"/>
              <a:gd name="connsiteX42" fmla="*/ 9453289 w 12192001"/>
              <a:gd name="connsiteY42" fmla="*/ 6512977 h 6871139"/>
              <a:gd name="connsiteX43" fmla="*/ 9442367 w 12192001"/>
              <a:gd name="connsiteY43" fmla="*/ 6527881 h 6871139"/>
              <a:gd name="connsiteX44" fmla="*/ 9470151 w 12192001"/>
              <a:gd name="connsiteY44" fmla="*/ 6534818 h 6871139"/>
              <a:gd name="connsiteX45" fmla="*/ 9431443 w 12192001"/>
              <a:gd name="connsiteY45" fmla="*/ 6543750 h 6871139"/>
              <a:gd name="connsiteX46" fmla="*/ 9419523 w 12192001"/>
              <a:gd name="connsiteY46" fmla="*/ 6550865 h 6871139"/>
              <a:gd name="connsiteX47" fmla="*/ 9414581 w 12192001"/>
              <a:gd name="connsiteY47" fmla="*/ 6500242 h 6871139"/>
              <a:gd name="connsiteX48" fmla="*/ 9401668 w 12192001"/>
              <a:gd name="connsiteY48" fmla="*/ 6545881 h 6871139"/>
              <a:gd name="connsiteX49" fmla="*/ 9357981 w 12192001"/>
              <a:gd name="connsiteY49" fmla="*/ 6484340 h 6871139"/>
              <a:gd name="connsiteX50" fmla="*/ 9344103 w 12192001"/>
              <a:gd name="connsiteY50" fmla="*/ 6469468 h 6871139"/>
              <a:gd name="connsiteX51" fmla="*/ 9369897 w 12192001"/>
              <a:gd name="connsiteY51" fmla="*/ 6550865 h 6871139"/>
              <a:gd name="connsiteX52" fmla="*/ 9373883 w 12192001"/>
              <a:gd name="connsiteY52" fmla="*/ 6606425 h 6871139"/>
              <a:gd name="connsiteX53" fmla="*/ 9352043 w 12192001"/>
              <a:gd name="connsiteY53" fmla="*/ 6636201 h 6871139"/>
              <a:gd name="connsiteX54" fmla="*/ 9342113 w 12192001"/>
              <a:gd name="connsiteY54" fmla="*/ 6661100 h 6871139"/>
              <a:gd name="connsiteX55" fmla="*/ 9331190 w 12192001"/>
              <a:gd name="connsiteY55" fmla="*/ 6650182 h 6871139"/>
              <a:gd name="connsiteX56" fmla="*/ 9350047 w 12192001"/>
              <a:gd name="connsiteY56" fmla="*/ 6600378 h 6871139"/>
              <a:gd name="connsiteX57" fmla="*/ 9354033 w 12192001"/>
              <a:gd name="connsiteY57" fmla="*/ 6581526 h 6871139"/>
              <a:gd name="connsiteX58" fmla="*/ 9333185 w 12192001"/>
              <a:gd name="connsiteY58" fmla="*/ 6612294 h 6871139"/>
              <a:gd name="connsiteX59" fmla="*/ 9255737 w 12192001"/>
              <a:gd name="connsiteY59" fmla="*/ 6518991 h 6871139"/>
              <a:gd name="connsiteX60" fmla="*/ 9166406 w 12192001"/>
              <a:gd name="connsiteY60" fmla="*/ 6471323 h 6871139"/>
              <a:gd name="connsiteX61" fmla="*/ 9233999 w 12192001"/>
              <a:gd name="connsiteY61" fmla="*/ 6478438 h 6871139"/>
              <a:gd name="connsiteX62" fmla="*/ 9250899 w 12192001"/>
              <a:gd name="connsiteY62" fmla="*/ 6483380 h 6871139"/>
              <a:gd name="connsiteX63" fmla="*/ 9173451 w 12192001"/>
              <a:gd name="connsiteY63" fmla="*/ 6457590 h 6871139"/>
              <a:gd name="connsiteX64" fmla="*/ 9062279 w 12192001"/>
              <a:gd name="connsiteY64" fmla="*/ 6443679 h 6871139"/>
              <a:gd name="connsiteX65" fmla="*/ 8995753 w 12192001"/>
              <a:gd name="connsiteY65" fmla="*/ 6447665 h 6871139"/>
              <a:gd name="connsiteX66" fmla="*/ 9068218 w 12192001"/>
              <a:gd name="connsiteY66" fmla="*/ 6433754 h 6871139"/>
              <a:gd name="connsiteX67" fmla="*/ 9003721 w 12192001"/>
              <a:gd name="connsiteY67" fmla="*/ 6425824 h 6871139"/>
              <a:gd name="connsiteX68" fmla="*/ 9024569 w 12192001"/>
              <a:gd name="connsiteY68" fmla="*/ 6413908 h 6871139"/>
              <a:gd name="connsiteX69" fmla="*/ 8983871 w 12192001"/>
              <a:gd name="connsiteY69" fmla="*/ 6412911 h 6871139"/>
              <a:gd name="connsiteX70" fmla="*/ 9042429 w 12192001"/>
              <a:gd name="connsiteY70" fmla="*/ 6405974 h 6871139"/>
              <a:gd name="connsiteX71" fmla="*/ 9064269 w 12192001"/>
              <a:gd name="connsiteY71" fmla="*/ 6413908 h 6871139"/>
              <a:gd name="connsiteX72" fmla="*/ 9043426 w 12192001"/>
              <a:gd name="connsiteY72" fmla="*/ 6394058 h 6871139"/>
              <a:gd name="connsiteX73" fmla="*/ 8986826 w 12192001"/>
              <a:gd name="connsiteY73" fmla="*/ 6333584 h 6871139"/>
              <a:gd name="connsiteX74" fmla="*/ 9011725 w 12192001"/>
              <a:gd name="connsiteY74" fmla="*/ 6389149 h 6871139"/>
              <a:gd name="connsiteX75" fmla="*/ 8959111 w 12192001"/>
              <a:gd name="connsiteY75" fmla="*/ 6335575 h 6871139"/>
              <a:gd name="connsiteX76" fmla="*/ 8929336 w 12192001"/>
              <a:gd name="connsiteY76" fmla="*/ 6300001 h 6871139"/>
              <a:gd name="connsiteX77" fmla="*/ 8891589 w 12192001"/>
              <a:gd name="connsiteY77" fmla="*/ 6325828 h 6871139"/>
              <a:gd name="connsiteX78" fmla="*/ 8862811 w 12192001"/>
              <a:gd name="connsiteY78" fmla="*/ 6357599 h 6871139"/>
              <a:gd name="connsiteX79" fmla="*/ 8918413 w 12192001"/>
              <a:gd name="connsiteY79" fmla="*/ 6269232 h 6871139"/>
              <a:gd name="connsiteX80" fmla="*/ 8931327 w 12192001"/>
              <a:gd name="connsiteY80" fmla="*/ 6140210 h 6871139"/>
              <a:gd name="connsiteX81" fmla="*/ 8905499 w 12192001"/>
              <a:gd name="connsiteY81" fmla="*/ 5972452 h 6871139"/>
              <a:gd name="connsiteX82" fmla="*/ 8893584 w 12192001"/>
              <a:gd name="connsiteY82" fmla="*/ 5992298 h 6871139"/>
              <a:gd name="connsiteX83" fmla="*/ 8843953 w 12192001"/>
              <a:gd name="connsiteY83" fmla="*/ 5778863 h 6871139"/>
              <a:gd name="connsiteX84" fmla="*/ 8839967 w 12192001"/>
              <a:gd name="connsiteY84" fmla="*/ 5752043 h 6871139"/>
              <a:gd name="connsiteX85" fmla="*/ 8954133 w 12192001"/>
              <a:gd name="connsiteY85" fmla="*/ 5905894 h 6871139"/>
              <a:gd name="connsiteX86" fmla="*/ 8836019 w 12192001"/>
              <a:gd name="connsiteY86" fmla="*/ 5700426 h 6871139"/>
              <a:gd name="connsiteX87" fmla="*/ 8800267 w 12192001"/>
              <a:gd name="connsiteY87" fmla="*/ 5602177 h 6871139"/>
              <a:gd name="connsiteX88" fmla="*/ 8804253 w 12192001"/>
              <a:gd name="connsiteY88" fmla="*/ 5629957 h 6871139"/>
              <a:gd name="connsiteX89" fmla="*/ 8761559 w 12192001"/>
              <a:gd name="connsiteY89" fmla="*/ 5537647 h 6871139"/>
              <a:gd name="connsiteX90" fmla="*/ 8654336 w 12192001"/>
              <a:gd name="connsiteY90" fmla="*/ 5348044 h 6871139"/>
              <a:gd name="connsiteX91" fmla="*/ 8473688 w 12192001"/>
              <a:gd name="connsiteY91" fmla="*/ 5200169 h 6871139"/>
              <a:gd name="connsiteX92" fmla="*/ 8361518 w 12192001"/>
              <a:gd name="connsiteY92" fmla="*/ 5124721 h 6871139"/>
              <a:gd name="connsiteX93" fmla="*/ 8331743 w 12192001"/>
              <a:gd name="connsiteY93" fmla="*/ 5098894 h 6871139"/>
              <a:gd name="connsiteX94" fmla="*/ 8298974 w 12192001"/>
              <a:gd name="connsiteY94" fmla="*/ 5067161 h 6871139"/>
              <a:gd name="connsiteX95" fmla="*/ 8248351 w 12192001"/>
              <a:gd name="connsiteY95" fmla="*/ 5049376 h 6871139"/>
              <a:gd name="connsiteX96" fmla="*/ 8208650 w 12192001"/>
              <a:gd name="connsiteY96" fmla="*/ 4978907 h 6871139"/>
              <a:gd name="connsiteX97" fmla="*/ 8132200 w 12192001"/>
              <a:gd name="connsiteY97" fmla="*/ 4846896 h 6871139"/>
              <a:gd name="connsiteX98" fmla="*/ 8014054 w 12192001"/>
              <a:gd name="connsiteY98" fmla="*/ 4627522 h 6871139"/>
              <a:gd name="connsiteX99" fmla="*/ 7950554 w 12192001"/>
              <a:gd name="connsiteY99" fmla="*/ 4466733 h 6871139"/>
              <a:gd name="connsiteX100" fmla="*/ 7933655 w 12192001"/>
              <a:gd name="connsiteY100" fmla="*/ 4373426 h 6871139"/>
              <a:gd name="connsiteX101" fmla="*/ 8049806 w 12192001"/>
              <a:gd name="connsiteY101" fmla="*/ 4328746 h 6871139"/>
              <a:gd name="connsiteX102" fmla="*/ 8105413 w 12192001"/>
              <a:gd name="connsiteY102" fmla="*/ 4306905 h 6871139"/>
              <a:gd name="connsiteX103" fmla="*/ 8248351 w 12192001"/>
              <a:gd name="connsiteY103" fmla="*/ 4285064 h 6871139"/>
              <a:gd name="connsiteX104" fmla="*/ 8387308 w 12192001"/>
              <a:gd name="connsiteY104" fmla="*/ 4269200 h 6871139"/>
              <a:gd name="connsiteX105" fmla="*/ 7583851 w 12192001"/>
              <a:gd name="connsiteY105" fmla="*/ 2321226 h 6871139"/>
              <a:gd name="connsiteX106" fmla="*/ 7652823 w 12192001"/>
              <a:gd name="connsiteY106" fmla="*/ 2330883 h 6871139"/>
              <a:gd name="connsiteX107" fmla="*/ 7712412 w 12192001"/>
              <a:gd name="connsiteY107" fmla="*/ 2330883 h 6871139"/>
              <a:gd name="connsiteX108" fmla="*/ 7815579 w 12192001"/>
              <a:gd name="connsiteY108" fmla="*/ 2346785 h 6871139"/>
              <a:gd name="connsiteX109" fmla="*/ 7978372 w 12192001"/>
              <a:gd name="connsiteY109" fmla="*/ 2384490 h 6871139"/>
              <a:gd name="connsiteX110" fmla="*/ 7954536 w 12192001"/>
              <a:gd name="connsiteY110" fmla="*/ 2520482 h 6871139"/>
              <a:gd name="connsiteX111" fmla="*/ 7933655 w 12192001"/>
              <a:gd name="connsiteY111" fmla="*/ 2651499 h 6871139"/>
              <a:gd name="connsiteX112" fmla="*/ 7906900 w 12192001"/>
              <a:gd name="connsiteY112" fmla="*/ 2755725 h 6871139"/>
              <a:gd name="connsiteX113" fmla="*/ 7905833 w 12192001"/>
              <a:gd name="connsiteY113" fmla="*/ 2847042 h 6871139"/>
              <a:gd name="connsiteX114" fmla="*/ 7905833 w 12192001"/>
              <a:gd name="connsiteY114" fmla="*/ 2894710 h 6871139"/>
              <a:gd name="connsiteX115" fmla="*/ 8037927 w 12192001"/>
              <a:gd name="connsiteY115" fmla="*/ 2874859 h 6871139"/>
              <a:gd name="connsiteX116" fmla="*/ 7912844 w 12192001"/>
              <a:gd name="connsiteY116" fmla="*/ 2936396 h 6871139"/>
              <a:gd name="connsiteX117" fmla="*/ 7889041 w 12192001"/>
              <a:gd name="connsiteY117" fmla="*/ 3001924 h 6871139"/>
              <a:gd name="connsiteX118" fmla="*/ 7879116 w 12192001"/>
              <a:gd name="connsiteY118" fmla="*/ 3059480 h 6871139"/>
              <a:gd name="connsiteX119" fmla="*/ 7950020 w 12192001"/>
              <a:gd name="connsiteY119" fmla="*/ 3038884 h 6871139"/>
              <a:gd name="connsiteX120" fmla="*/ 7898971 w 12192001"/>
              <a:gd name="connsiteY120" fmla="*/ 3075344 h 6871139"/>
              <a:gd name="connsiteX121" fmla="*/ 7865209 w 12192001"/>
              <a:gd name="connsiteY121" fmla="*/ 3148801 h 6871139"/>
              <a:gd name="connsiteX122" fmla="*/ 7865209 w 12192001"/>
              <a:gd name="connsiteY122" fmla="*/ 3226244 h 6871139"/>
              <a:gd name="connsiteX123" fmla="*/ 7831448 w 12192001"/>
              <a:gd name="connsiteY123" fmla="*/ 3323501 h 6871139"/>
              <a:gd name="connsiteX124" fmla="*/ 7890999 w 12192001"/>
              <a:gd name="connsiteY124" fmla="*/ 3416808 h 6871139"/>
              <a:gd name="connsiteX125" fmla="*/ 7803663 w 12192001"/>
              <a:gd name="connsiteY125" fmla="*/ 3369211 h 6871139"/>
              <a:gd name="connsiteX126" fmla="*/ 7777836 w 12192001"/>
              <a:gd name="connsiteY126" fmla="*/ 3438687 h 6871139"/>
              <a:gd name="connsiteX127" fmla="*/ 7730201 w 12192001"/>
              <a:gd name="connsiteY127" fmla="*/ 3476425 h 6871139"/>
              <a:gd name="connsiteX128" fmla="*/ 7672641 w 12192001"/>
              <a:gd name="connsiteY128" fmla="*/ 3502219 h 6871139"/>
              <a:gd name="connsiteX129" fmla="*/ 7640870 w 12192001"/>
              <a:gd name="connsiteY129" fmla="*/ 3545901 h 6871139"/>
              <a:gd name="connsiteX130" fmla="*/ 7621020 w 12192001"/>
              <a:gd name="connsiteY130" fmla="*/ 3585601 h 6871139"/>
              <a:gd name="connsiteX131" fmla="*/ 7537632 w 12192001"/>
              <a:gd name="connsiteY131" fmla="*/ 3557816 h 6871139"/>
              <a:gd name="connsiteX132" fmla="*/ 7674594 w 12192001"/>
              <a:gd name="connsiteY132" fmla="*/ 3637218 h 6871139"/>
              <a:gd name="connsiteX133" fmla="*/ 7720276 w 12192001"/>
              <a:gd name="connsiteY133" fmla="*/ 3708680 h 6871139"/>
              <a:gd name="connsiteX134" fmla="*/ 7672641 w 12192001"/>
              <a:gd name="connsiteY134" fmla="*/ 3670974 h 6871139"/>
              <a:gd name="connsiteX135" fmla="*/ 7617034 w 12192001"/>
              <a:gd name="connsiteY135" fmla="*/ 3670974 h 6871139"/>
              <a:gd name="connsiteX136" fmla="*/ 7670645 w 12192001"/>
              <a:gd name="connsiteY136" fmla="*/ 3722591 h 6871139"/>
              <a:gd name="connsiteX137" fmla="*/ 7690496 w 12192001"/>
              <a:gd name="connsiteY137" fmla="*/ 3792062 h 6871139"/>
              <a:gd name="connsiteX138" fmla="*/ 7650795 w 12192001"/>
              <a:gd name="connsiteY138" fmla="*/ 3770221 h 6871139"/>
              <a:gd name="connsiteX139" fmla="*/ 7712341 w 12192001"/>
              <a:gd name="connsiteY139" fmla="*/ 3847660 h 6871139"/>
              <a:gd name="connsiteX140" fmla="*/ 7797724 w 12192001"/>
              <a:gd name="connsiteY140" fmla="*/ 4006458 h 6871139"/>
              <a:gd name="connsiteX141" fmla="*/ 7857312 w 12192001"/>
              <a:gd name="connsiteY141" fmla="*/ 4161307 h 6871139"/>
              <a:gd name="connsiteX142" fmla="*/ 7899003 w 12192001"/>
              <a:gd name="connsiteY142" fmla="*/ 4286381 h 6871139"/>
              <a:gd name="connsiteX143" fmla="*/ 7900961 w 12192001"/>
              <a:gd name="connsiteY143" fmla="*/ 4343969 h 6871139"/>
              <a:gd name="connsiteX144" fmla="*/ 7831481 w 12192001"/>
              <a:gd name="connsiteY144" fmla="*/ 4304235 h 6871139"/>
              <a:gd name="connsiteX145" fmla="*/ 7809640 w 12192001"/>
              <a:gd name="connsiteY145" fmla="*/ 4300287 h 6871139"/>
              <a:gd name="connsiteX146" fmla="*/ 7902774 w 12192001"/>
              <a:gd name="connsiteY146" fmla="*/ 4369763 h 6871139"/>
              <a:gd name="connsiteX147" fmla="*/ 7880933 w 12192001"/>
              <a:gd name="connsiteY147" fmla="*/ 4550434 h 6871139"/>
              <a:gd name="connsiteX148" fmla="*/ 7823373 w 12192001"/>
              <a:gd name="connsiteY148" fmla="*/ 4685396 h 6871139"/>
              <a:gd name="connsiteX149" fmla="*/ 7761827 w 12192001"/>
              <a:gd name="connsiteY149" fmla="*/ 4490851 h 6871139"/>
              <a:gd name="connsiteX150" fmla="*/ 7632757 w 12192001"/>
              <a:gd name="connsiteY150" fmla="*/ 4324086 h 6871139"/>
              <a:gd name="connsiteX151" fmla="*/ 7730056 w 12192001"/>
              <a:gd name="connsiteY151" fmla="*/ 4316156 h 6871139"/>
              <a:gd name="connsiteX152" fmla="*/ 7599034 w 12192001"/>
              <a:gd name="connsiteY152" fmla="*/ 4316156 h 6871139"/>
              <a:gd name="connsiteX153" fmla="*/ 7491810 w 12192001"/>
              <a:gd name="connsiteY153" fmla="*/ 4339988 h 6871139"/>
              <a:gd name="connsiteX154" fmla="*/ 7547412 w 12192001"/>
              <a:gd name="connsiteY154" fmla="*/ 4268521 h 6871139"/>
              <a:gd name="connsiteX155" fmla="*/ 7466016 w 12192001"/>
              <a:gd name="connsiteY155" fmla="*/ 4202998 h 6871139"/>
              <a:gd name="connsiteX156" fmla="*/ 7370713 w 12192001"/>
              <a:gd name="connsiteY156" fmla="*/ 4157358 h 6871139"/>
              <a:gd name="connsiteX157" fmla="*/ 7436208 w 12192001"/>
              <a:gd name="connsiteY157" fmla="*/ 4145442 h 6871139"/>
              <a:gd name="connsiteX158" fmla="*/ 7307176 w 12192001"/>
              <a:gd name="connsiteY158" fmla="*/ 4075934 h 6871139"/>
              <a:gd name="connsiteX159" fmla="*/ 7394512 w 12192001"/>
              <a:gd name="connsiteY159" fmla="*/ 4064051 h 6871139"/>
              <a:gd name="connsiteX160" fmla="*/ 7259541 w 12192001"/>
              <a:gd name="connsiteY160" fmla="*/ 3938977 h 6871139"/>
              <a:gd name="connsiteX161" fmla="*/ 7120547 w 12192001"/>
              <a:gd name="connsiteY161" fmla="*/ 3823828 h 6871139"/>
              <a:gd name="connsiteX162" fmla="*/ 6987529 w 12192001"/>
              <a:gd name="connsiteY162" fmla="*/ 3792062 h 6871139"/>
              <a:gd name="connsiteX163" fmla="*/ 7128481 w 12192001"/>
              <a:gd name="connsiteY163" fmla="*/ 3762287 h 6871139"/>
              <a:gd name="connsiteX164" fmla="*/ 7305181 w 12192001"/>
              <a:gd name="connsiteY164" fmla="*/ 3726539 h 6871139"/>
              <a:gd name="connsiteX165" fmla="*/ 7446133 w 12192001"/>
              <a:gd name="connsiteY165" fmla="*/ 3738455 h 6871139"/>
              <a:gd name="connsiteX166" fmla="*/ 7332966 w 12192001"/>
              <a:gd name="connsiteY166" fmla="*/ 3702881 h 6871139"/>
              <a:gd name="connsiteX167" fmla="*/ 7221794 w 12192001"/>
              <a:gd name="connsiteY167" fmla="*/ 3681040 h 6871139"/>
              <a:gd name="connsiteX168" fmla="*/ 7271419 w 12192001"/>
              <a:gd name="connsiteY168" fmla="*/ 3659199 h 6871139"/>
              <a:gd name="connsiteX169" fmla="*/ 7219803 w 12192001"/>
              <a:gd name="connsiteY169" fmla="*/ 3629424 h 6871139"/>
              <a:gd name="connsiteX170" fmla="*/ 7319092 w 12192001"/>
              <a:gd name="connsiteY170" fmla="*/ 3609573 h 6871139"/>
              <a:gd name="connsiteX171" fmla="*/ 7384587 w 12192001"/>
              <a:gd name="connsiteY171" fmla="*/ 3581756 h 6871139"/>
              <a:gd name="connsiteX172" fmla="*/ 7209878 w 12192001"/>
              <a:gd name="connsiteY172" fmla="*/ 3591681 h 6871139"/>
              <a:gd name="connsiteX173" fmla="*/ 7049075 w 12192001"/>
              <a:gd name="connsiteY173" fmla="*/ 3589728 h 6871139"/>
              <a:gd name="connsiteX174" fmla="*/ 7205929 w 12192001"/>
              <a:gd name="connsiteY174" fmla="*/ 3551985 h 6871139"/>
              <a:gd name="connsiteX175" fmla="*/ 7285330 w 12192001"/>
              <a:gd name="connsiteY175" fmla="*/ 3492434 h 6871139"/>
              <a:gd name="connsiteX176" fmla="*/ 7219803 w 12192001"/>
              <a:gd name="connsiteY176" fmla="*/ 3462659 h 6871139"/>
              <a:gd name="connsiteX177" fmla="*/ 7025239 w 12192001"/>
              <a:gd name="connsiteY177" fmla="*/ 3490444 h 6871139"/>
              <a:gd name="connsiteX178" fmla="*/ 7051066 w 12192001"/>
              <a:gd name="connsiteY178" fmla="*/ 3432888 h 6871139"/>
              <a:gd name="connsiteX179" fmla="*/ 7267471 w 12192001"/>
              <a:gd name="connsiteY179" fmla="*/ 3299880 h 6871139"/>
              <a:gd name="connsiteX180" fmla="*/ 7342891 w 12192001"/>
              <a:gd name="connsiteY180" fmla="*/ 3065601 h 6871139"/>
              <a:gd name="connsiteX181" fmla="*/ 7221934 w 12192001"/>
              <a:gd name="connsiteY181" fmla="*/ 3216497 h 6871139"/>
              <a:gd name="connsiteX182" fmla="*/ 7082977 w 12192001"/>
              <a:gd name="connsiteY182" fmla="*/ 3337444 h 6871139"/>
              <a:gd name="connsiteX183" fmla="*/ 7259681 w 12192001"/>
              <a:gd name="connsiteY183" fmla="*/ 3043615 h 6871139"/>
              <a:gd name="connsiteX184" fmla="*/ 7309307 w 12192001"/>
              <a:gd name="connsiteY184" fmla="*/ 2849070 h 6871139"/>
              <a:gd name="connsiteX185" fmla="*/ 7349012 w 12192001"/>
              <a:gd name="connsiteY185" fmla="*/ 2956284 h 6871139"/>
              <a:gd name="connsiteX186" fmla="*/ 7380779 w 12192001"/>
              <a:gd name="connsiteY186" fmla="*/ 3045606 h 6871139"/>
              <a:gd name="connsiteX187" fmla="*/ 7352961 w 12192001"/>
              <a:gd name="connsiteY187" fmla="*/ 3154815 h 6871139"/>
              <a:gd name="connsiteX188" fmla="*/ 7408563 w 12192001"/>
              <a:gd name="connsiteY188" fmla="*/ 3019816 h 6871139"/>
              <a:gd name="connsiteX189" fmla="*/ 7454241 w 12192001"/>
              <a:gd name="connsiteY189" fmla="*/ 2896733 h 6871139"/>
              <a:gd name="connsiteX190" fmla="*/ 7456198 w 12192001"/>
              <a:gd name="connsiteY190" fmla="*/ 2763730 h 6871139"/>
              <a:gd name="connsiteX191" fmla="*/ 7418489 w 12192001"/>
              <a:gd name="connsiteY191" fmla="*/ 2908654 h 6871139"/>
              <a:gd name="connsiteX192" fmla="*/ 7400704 w 12192001"/>
              <a:gd name="connsiteY192" fmla="*/ 2958275 h 6871139"/>
              <a:gd name="connsiteX193" fmla="*/ 7388783 w 12192001"/>
              <a:gd name="connsiteY193" fmla="*/ 2890687 h 6871139"/>
              <a:gd name="connsiteX194" fmla="*/ 7347087 w 12192001"/>
              <a:gd name="connsiteY194" fmla="*/ 2827154 h 6871139"/>
              <a:gd name="connsiteX195" fmla="*/ 7355022 w 12192001"/>
              <a:gd name="connsiteY195" fmla="*/ 2638618 h 6871139"/>
              <a:gd name="connsiteX196" fmla="*/ 7339158 w 12192001"/>
              <a:gd name="connsiteY196" fmla="*/ 2489713 h 6871139"/>
              <a:gd name="connsiteX197" fmla="*/ 7355022 w 12192001"/>
              <a:gd name="connsiteY197" fmla="*/ 2330883 h 6871139"/>
              <a:gd name="connsiteX198" fmla="*/ 7494016 w 12192001"/>
              <a:gd name="connsiteY198" fmla="*/ 2330883 h 6871139"/>
              <a:gd name="connsiteX199" fmla="*/ 7583851 w 12192001"/>
              <a:gd name="connsiteY199" fmla="*/ 2321226 h 6871139"/>
              <a:gd name="connsiteX200" fmla="*/ 8198670 w 12192001"/>
              <a:gd name="connsiteY200" fmla="*/ 2116801 h 6871139"/>
              <a:gd name="connsiteX201" fmla="*/ 8287949 w 12192001"/>
              <a:gd name="connsiteY201" fmla="*/ 2156221 h 6871139"/>
              <a:gd name="connsiteX202" fmla="*/ 8365359 w 12192001"/>
              <a:gd name="connsiteY202" fmla="*/ 2262582 h 6871139"/>
              <a:gd name="connsiteX203" fmla="*/ 8375284 w 12192001"/>
              <a:gd name="connsiteY203" fmla="*/ 2350803 h 6871139"/>
              <a:gd name="connsiteX204" fmla="*/ 8333734 w 12192001"/>
              <a:gd name="connsiteY204" fmla="*/ 2311065 h 6871139"/>
              <a:gd name="connsiteX205" fmla="*/ 8375430 w 12192001"/>
              <a:gd name="connsiteY205" fmla="*/ 2388508 h 6871139"/>
              <a:gd name="connsiteX206" fmla="*/ 8375430 w 12192001"/>
              <a:gd name="connsiteY206" fmla="*/ 2487760 h 6871139"/>
              <a:gd name="connsiteX207" fmla="*/ 8356572 w 12192001"/>
              <a:gd name="connsiteY207" fmla="*/ 2543358 h 6871139"/>
              <a:gd name="connsiteX208" fmla="*/ 8337720 w 12192001"/>
              <a:gd name="connsiteY208" fmla="*/ 2569147 h 6871139"/>
              <a:gd name="connsiteX209" fmla="*/ 8323808 w 12192001"/>
              <a:gd name="connsiteY209" fmla="*/ 2544248 h 6871139"/>
              <a:gd name="connsiteX210" fmla="*/ 8339710 w 12192001"/>
              <a:gd name="connsiteY210" fmla="*/ 2525390 h 6871139"/>
              <a:gd name="connsiteX211" fmla="*/ 8351631 w 12192001"/>
              <a:gd name="connsiteY211" fmla="*/ 2535315 h 6871139"/>
              <a:gd name="connsiteX212" fmla="*/ 8348638 w 12192001"/>
              <a:gd name="connsiteY212" fmla="*/ 2509493 h 6871139"/>
              <a:gd name="connsiteX213" fmla="*/ 8345649 w 12192001"/>
              <a:gd name="connsiteY213" fmla="*/ 2476729 h 6871139"/>
              <a:gd name="connsiteX214" fmla="*/ 8364507 w 12192001"/>
              <a:gd name="connsiteY214" fmla="*/ 2479718 h 6871139"/>
              <a:gd name="connsiteX215" fmla="*/ 8355579 w 12192001"/>
              <a:gd name="connsiteY215" fmla="*/ 2457877 h 6871139"/>
              <a:gd name="connsiteX216" fmla="*/ 8368493 w 12192001"/>
              <a:gd name="connsiteY216" fmla="*/ 2421164 h 6871139"/>
              <a:gd name="connsiteX217" fmla="*/ 8352624 w 12192001"/>
              <a:gd name="connsiteY217" fmla="*/ 2387408 h 6871139"/>
              <a:gd name="connsiteX218" fmla="*/ 8328787 w 12192001"/>
              <a:gd name="connsiteY218" fmla="*/ 2328855 h 6871139"/>
              <a:gd name="connsiteX219" fmla="*/ 8303888 w 12192001"/>
              <a:gd name="connsiteY219" fmla="*/ 2308007 h 6871139"/>
              <a:gd name="connsiteX220" fmla="*/ 8304881 w 12192001"/>
              <a:gd name="connsiteY220" fmla="*/ 2342939 h 6871139"/>
              <a:gd name="connsiteX221" fmla="*/ 8325729 w 12192001"/>
              <a:gd name="connsiteY221" fmla="*/ 2425113 h 6871139"/>
              <a:gd name="connsiteX222" fmla="*/ 8311855 w 12192001"/>
              <a:gd name="connsiteY222" fmla="*/ 2538271 h 6871139"/>
              <a:gd name="connsiteX223" fmla="*/ 8306876 w 12192001"/>
              <a:gd name="connsiteY223" fmla="*/ 2555166 h 6871139"/>
              <a:gd name="connsiteX224" fmla="*/ 8289087 w 12192001"/>
              <a:gd name="connsiteY224" fmla="*/ 2525390 h 6871139"/>
              <a:gd name="connsiteX225" fmla="*/ 8275176 w 12192001"/>
              <a:gd name="connsiteY225" fmla="*/ 2452931 h 6871139"/>
              <a:gd name="connsiteX226" fmla="*/ 8306946 w 12192001"/>
              <a:gd name="connsiteY226" fmla="*/ 2439024 h 6871139"/>
              <a:gd name="connsiteX227" fmla="*/ 8289157 w 12192001"/>
              <a:gd name="connsiteY227" fmla="*/ 2403450 h 6871139"/>
              <a:gd name="connsiteX228" fmla="*/ 8277241 w 12192001"/>
              <a:gd name="connsiteY228" fmla="*/ 2353646 h 6871139"/>
              <a:gd name="connsiteX229" fmla="*/ 8268309 w 12192001"/>
              <a:gd name="connsiteY229" fmla="*/ 2402312 h 6871139"/>
              <a:gd name="connsiteX230" fmla="*/ 8257391 w 12192001"/>
              <a:gd name="connsiteY230" fmla="*/ 2432087 h 6871139"/>
              <a:gd name="connsiteX231" fmla="*/ 8248459 w 12192001"/>
              <a:gd name="connsiteY231" fmla="*/ 2500561 h 6871139"/>
              <a:gd name="connsiteX232" fmla="*/ 8228608 w 12192001"/>
              <a:gd name="connsiteY232" fmla="*/ 2535315 h 6871139"/>
              <a:gd name="connsiteX233" fmla="*/ 8215695 w 12192001"/>
              <a:gd name="connsiteY233" fmla="*/ 2512482 h 6871139"/>
              <a:gd name="connsiteX234" fmla="*/ 8209756 w 12192001"/>
              <a:gd name="connsiteY234" fmla="*/ 2469793 h 6871139"/>
              <a:gd name="connsiteX235" fmla="*/ 8227541 w 12192001"/>
              <a:gd name="connsiteY235" fmla="*/ 2455881 h 6871139"/>
              <a:gd name="connsiteX236" fmla="*/ 8232487 w 12192001"/>
              <a:gd name="connsiteY236" fmla="*/ 2415188 h 6871139"/>
              <a:gd name="connsiteX237" fmla="*/ 8211639 w 12192001"/>
              <a:gd name="connsiteY237" fmla="*/ 2357632 h 6871139"/>
              <a:gd name="connsiteX238" fmla="*/ 8202711 w 12192001"/>
              <a:gd name="connsiteY238" fmla="*/ 2388401 h 6871139"/>
              <a:gd name="connsiteX239" fmla="*/ 8198763 w 12192001"/>
              <a:gd name="connsiteY239" fmla="*/ 2435038 h 6871139"/>
              <a:gd name="connsiteX240" fmla="*/ 8187840 w 12192001"/>
              <a:gd name="connsiteY240" fmla="*/ 2458874 h 6871139"/>
              <a:gd name="connsiteX241" fmla="*/ 8172936 w 12192001"/>
              <a:gd name="connsiteY241" fmla="*/ 2444003 h 6871139"/>
              <a:gd name="connsiteX242" fmla="*/ 8152088 w 12192001"/>
              <a:gd name="connsiteY242" fmla="*/ 2407253 h 6871139"/>
              <a:gd name="connsiteX243" fmla="*/ 8131240 w 12192001"/>
              <a:gd name="connsiteY243" fmla="*/ 2373497 h 6871139"/>
              <a:gd name="connsiteX244" fmla="*/ 8162013 w 12192001"/>
              <a:gd name="connsiteY244" fmla="*/ 2363571 h 6871139"/>
              <a:gd name="connsiteX245" fmla="*/ 8163006 w 12192001"/>
              <a:gd name="connsiteY245" fmla="*/ 2333801 h 6871139"/>
              <a:gd name="connsiteX246" fmla="*/ 8134228 w 12192001"/>
              <a:gd name="connsiteY246" fmla="*/ 2308896 h 6871139"/>
              <a:gd name="connsiteX247" fmla="*/ 8093530 w 12192001"/>
              <a:gd name="connsiteY247" fmla="*/ 2275140 h 6871139"/>
              <a:gd name="connsiteX248" fmla="*/ 8147142 w 12192001"/>
              <a:gd name="connsiteY248" fmla="*/ 2275140 h 6871139"/>
              <a:gd name="connsiteX249" fmla="*/ 8172936 w 12192001"/>
              <a:gd name="connsiteY249" fmla="*/ 2320709 h 6871139"/>
              <a:gd name="connsiteX250" fmla="*/ 8172936 w 12192001"/>
              <a:gd name="connsiteY250" fmla="*/ 2263187 h 6871139"/>
              <a:gd name="connsiteX251" fmla="*/ 8161015 w 12192001"/>
              <a:gd name="connsiteY251" fmla="*/ 2251308 h 6871139"/>
              <a:gd name="connsiteX252" fmla="*/ 8222562 w 12192001"/>
              <a:gd name="connsiteY252" fmla="*/ 2263224 h 6871139"/>
              <a:gd name="connsiteX253" fmla="*/ 8234477 w 12192001"/>
              <a:gd name="connsiteY253" fmla="*/ 2320709 h 6871139"/>
              <a:gd name="connsiteX254" fmla="*/ 8254328 w 12192001"/>
              <a:gd name="connsiteY254" fmla="*/ 2408143 h 6871139"/>
              <a:gd name="connsiteX255" fmla="*/ 8254328 w 12192001"/>
              <a:gd name="connsiteY255" fmla="*/ 2320709 h 6871139"/>
              <a:gd name="connsiteX256" fmla="*/ 8254328 w 12192001"/>
              <a:gd name="connsiteY256" fmla="*/ 2263224 h 6871139"/>
              <a:gd name="connsiteX257" fmla="*/ 8194777 w 12192001"/>
              <a:gd name="connsiteY257" fmla="*/ 2237435 h 6871139"/>
              <a:gd name="connsiteX258" fmla="*/ 8202711 w 12192001"/>
              <a:gd name="connsiteY258" fmla="*/ 2189767 h 6871139"/>
              <a:gd name="connsiteX259" fmla="*/ 8188838 w 12192001"/>
              <a:gd name="connsiteY259" fmla="*/ 2144127 h 6871139"/>
              <a:gd name="connsiteX260" fmla="*/ 8151090 w 12192001"/>
              <a:gd name="connsiteY260" fmla="*/ 2193748 h 6871139"/>
              <a:gd name="connsiteX261" fmla="*/ 8179268 w 12192001"/>
              <a:gd name="connsiteY261" fmla="*/ 2120291 h 6871139"/>
              <a:gd name="connsiteX262" fmla="*/ 8198670 w 12192001"/>
              <a:gd name="connsiteY262" fmla="*/ 2116801 h 6871139"/>
              <a:gd name="connsiteX263" fmla="*/ 7899840 w 12192001"/>
              <a:gd name="connsiteY263" fmla="*/ 1948717 h 6871139"/>
              <a:gd name="connsiteX264" fmla="*/ 7914694 w 12192001"/>
              <a:gd name="connsiteY264" fmla="*/ 1951821 h 6871139"/>
              <a:gd name="connsiteX265" fmla="*/ 7974245 w 12192001"/>
              <a:gd name="connsiteY265" fmla="*/ 1983587 h 6871139"/>
              <a:gd name="connsiteX266" fmla="*/ 8002068 w 12192001"/>
              <a:gd name="connsiteY266" fmla="*/ 2013362 h 6871139"/>
              <a:gd name="connsiteX267" fmla="*/ 8014517 w 12192001"/>
              <a:gd name="connsiteY267" fmla="*/ 2055053 h 6871139"/>
              <a:gd name="connsiteX268" fmla="*/ 8115230 w 12192001"/>
              <a:gd name="connsiteY268" fmla="*/ 2086820 h 6871139"/>
              <a:gd name="connsiteX269" fmla="*/ 8202566 w 12192001"/>
              <a:gd name="connsiteY269" fmla="*/ 2108660 h 6871139"/>
              <a:gd name="connsiteX270" fmla="*/ 8131099 w 12192001"/>
              <a:gd name="connsiteY270" fmla="*/ 2112642 h 6871139"/>
              <a:gd name="connsiteX271" fmla="*/ 8025866 w 12192001"/>
              <a:gd name="connsiteY271" fmla="*/ 2134488 h 6871139"/>
              <a:gd name="connsiteX272" fmla="*/ 7978231 w 12192001"/>
              <a:gd name="connsiteY272" fmla="*/ 2176319 h 6871139"/>
              <a:gd name="connsiteX273" fmla="*/ 8000072 w 12192001"/>
              <a:gd name="connsiteY273" fmla="*/ 2114600 h 6871139"/>
              <a:gd name="connsiteX274" fmla="*/ 8013946 w 12192001"/>
              <a:gd name="connsiteY274" fmla="*/ 2096815 h 6871139"/>
              <a:gd name="connsiteX275" fmla="*/ 7938526 w 12192001"/>
              <a:gd name="connsiteY275" fmla="*/ 2148431 h 6871139"/>
              <a:gd name="connsiteX276" fmla="*/ 7904765 w 12192001"/>
              <a:gd name="connsiteY276" fmla="*/ 2211964 h 6871139"/>
              <a:gd name="connsiteX277" fmla="*/ 7757841 w 12192001"/>
              <a:gd name="connsiteY277" fmla="*/ 2198053 h 6871139"/>
              <a:gd name="connsiteX278" fmla="*/ 7777691 w 12192001"/>
              <a:gd name="connsiteY278" fmla="*/ 1971601 h 6871139"/>
              <a:gd name="connsiteX279" fmla="*/ 7817396 w 12192001"/>
              <a:gd name="connsiteY279" fmla="*/ 1983516 h 6871139"/>
              <a:gd name="connsiteX280" fmla="*/ 7857134 w 12192001"/>
              <a:gd name="connsiteY280" fmla="*/ 1969605 h 6871139"/>
              <a:gd name="connsiteX281" fmla="*/ 7899840 w 12192001"/>
              <a:gd name="connsiteY281" fmla="*/ 1948717 h 6871139"/>
              <a:gd name="connsiteX282" fmla="*/ 7380708 w 12192001"/>
              <a:gd name="connsiteY282" fmla="*/ 1816573 h 6871139"/>
              <a:gd name="connsiteX283" fmla="*/ 7446203 w 12192001"/>
              <a:gd name="connsiteY283" fmla="*/ 1842396 h 6871139"/>
              <a:gd name="connsiteX284" fmla="*/ 7533576 w 12192001"/>
              <a:gd name="connsiteY284" fmla="*/ 1890031 h 6871139"/>
              <a:gd name="connsiteX285" fmla="*/ 7591136 w 12192001"/>
              <a:gd name="connsiteY285" fmla="*/ 1915858 h 6871139"/>
              <a:gd name="connsiteX286" fmla="*/ 7640940 w 12192001"/>
              <a:gd name="connsiteY286" fmla="*/ 1933642 h 6871139"/>
              <a:gd name="connsiteX287" fmla="*/ 7668725 w 12192001"/>
              <a:gd name="connsiteY287" fmla="*/ 1945558 h 6871139"/>
              <a:gd name="connsiteX288" fmla="*/ 7648875 w 12192001"/>
              <a:gd name="connsiteY288" fmla="*/ 1953493 h 6871139"/>
              <a:gd name="connsiteX289" fmla="*/ 7579394 w 12192001"/>
              <a:gd name="connsiteY289" fmla="*/ 1996177 h 6871139"/>
              <a:gd name="connsiteX290" fmla="*/ 7634964 w 12192001"/>
              <a:gd name="connsiteY290" fmla="*/ 1975263 h 6871139"/>
              <a:gd name="connsiteX291" fmla="*/ 7706435 w 12192001"/>
              <a:gd name="connsiteY291" fmla="*/ 1975263 h 6871139"/>
              <a:gd name="connsiteX292" fmla="*/ 7646884 w 12192001"/>
              <a:gd name="connsiteY292" fmla="*/ 2026880 h 6871139"/>
              <a:gd name="connsiteX293" fmla="*/ 7529731 w 12192001"/>
              <a:gd name="connsiteY293" fmla="*/ 2108267 h 6871139"/>
              <a:gd name="connsiteX294" fmla="*/ 7629024 w 12192001"/>
              <a:gd name="connsiteY294" fmla="*/ 2076501 h 6871139"/>
              <a:gd name="connsiteX295" fmla="*/ 7720346 w 12192001"/>
              <a:gd name="connsiteY295" fmla="*/ 2022894 h 6871139"/>
              <a:gd name="connsiteX296" fmla="*/ 7692561 w 12192001"/>
              <a:gd name="connsiteY296" fmla="*/ 2078492 h 6871139"/>
              <a:gd name="connsiteX297" fmla="*/ 7478114 w 12192001"/>
              <a:gd name="connsiteY297" fmla="*/ 2175748 h 6871139"/>
              <a:gd name="connsiteX298" fmla="*/ 7355022 w 12192001"/>
              <a:gd name="connsiteY298" fmla="*/ 2159884 h 6871139"/>
              <a:gd name="connsiteX299" fmla="*/ 7424535 w 12192001"/>
              <a:gd name="connsiteY299" fmla="*/ 2110262 h 6871139"/>
              <a:gd name="connsiteX300" fmla="*/ 7122753 w 12192001"/>
              <a:gd name="connsiteY300" fmla="*/ 2072515 h 6871139"/>
              <a:gd name="connsiteX301" fmla="*/ 7170172 w 12192001"/>
              <a:gd name="connsiteY301" fmla="*/ 1971601 h 6871139"/>
              <a:gd name="connsiteX302" fmla="*/ 7231719 w 12192001"/>
              <a:gd name="connsiteY302" fmla="*/ 1910059 h 6871139"/>
              <a:gd name="connsiteX303" fmla="*/ 7279391 w 12192001"/>
              <a:gd name="connsiteY303" fmla="*/ 1868368 h 6871139"/>
              <a:gd name="connsiteX304" fmla="*/ 7269466 w 12192001"/>
              <a:gd name="connsiteY304" fmla="*/ 1919984 h 6871139"/>
              <a:gd name="connsiteX305" fmla="*/ 7313115 w 12192001"/>
              <a:gd name="connsiteY305" fmla="*/ 1866373 h 6871139"/>
              <a:gd name="connsiteX306" fmla="*/ 7380708 w 12192001"/>
              <a:gd name="connsiteY306" fmla="*/ 1816573 h 6871139"/>
              <a:gd name="connsiteX307" fmla="*/ 8527155 w 12192001"/>
              <a:gd name="connsiteY307" fmla="*/ 646661 h 6871139"/>
              <a:gd name="connsiteX308" fmla="*/ 8528152 w 12192001"/>
              <a:gd name="connsiteY308" fmla="*/ 673448 h 6871139"/>
              <a:gd name="connsiteX309" fmla="*/ 8522175 w 12192001"/>
              <a:gd name="connsiteY309" fmla="*/ 701228 h 6871139"/>
              <a:gd name="connsiteX310" fmla="*/ 8507304 w 12192001"/>
              <a:gd name="connsiteY310" fmla="*/ 695289 h 6871139"/>
              <a:gd name="connsiteX311" fmla="*/ 8519225 w 12192001"/>
              <a:gd name="connsiteY311" fmla="*/ 710193 h 6871139"/>
              <a:gd name="connsiteX312" fmla="*/ 8503318 w 12192001"/>
              <a:gd name="connsiteY312" fmla="*/ 723069 h 6871139"/>
              <a:gd name="connsiteX313" fmla="*/ 8496203 w 12192001"/>
              <a:gd name="connsiteY313" fmla="*/ 699275 h 6871139"/>
              <a:gd name="connsiteX314" fmla="*/ 8505135 w 12192001"/>
              <a:gd name="connsiteY314" fmla="*/ 670460 h 6871139"/>
              <a:gd name="connsiteX315" fmla="*/ 8465435 w 12192001"/>
              <a:gd name="connsiteY315" fmla="*/ 678427 h 6871139"/>
              <a:gd name="connsiteX316" fmla="*/ 8436615 w 12192001"/>
              <a:gd name="connsiteY316" fmla="*/ 682376 h 6871139"/>
              <a:gd name="connsiteX317" fmla="*/ 8438610 w 12192001"/>
              <a:gd name="connsiteY317" fmla="*/ 655589 h 6871139"/>
              <a:gd name="connsiteX318" fmla="*/ 8409827 w 12192001"/>
              <a:gd name="connsiteY318" fmla="*/ 682376 h 6871139"/>
              <a:gd name="connsiteX319" fmla="*/ 8394957 w 12192001"/>
              <a:gd name="connsiteY319" fmla="*/ 712151 h 6871139"/>
              <a:gd name="connsiteX320" fmla="*/ 8391973 w 12192001"/>
              <a:gd name="connsiteY320" fmla="*/ 676577 h 6871139"/>
              <a:gd name="connsiteX321" fmla="*/ 8374184 w 12192001"/>
              <a:gd name="connsiteY321" fmla="*/ 692441 h 6871139"/>
              <a:gd name="connsiteX322" fmla="*/ 8348357 w 12192001"/>
              <a:gd name="connsiteY322" fmla="*/ 735130 h 6871139"/>
              <a:gd name="connsiteX323" fmla="*/ 8335443 w 12192001"/>
              <a:gd name="connsiteY323" fmla="*/ 699556 h 6871139"/>
              <a:gd name="connsiteX324" fmla="*/ 8322563 w 12192001"/>
              <a:gd name="connsiteY324" fmla="*/ 714428 h 6871139"/>
              <a:gd name="connsiteX325" fmla="*/ 8312600 w 12192001"/>
              <a:gd name="connsiteY325" fmla="*/ 737262 h 6871139"/>
              <a:gd name="connsiteX326" fmla="*/ 8292750 w 12192001"/>
              <a:gd name="connsiteY326" fmla="*/ 722357 h 6871139"/>
              <a:gd name="connsiteX327" fmla="*/ 8304670 w 12192001"/>
              <a:gd name="connsiteY327" fmla="*/ 756119 h 6871139"/>
              <a:gd name="connsiteX328" fmla="*/ 8293747 w 12192001"/>
              <a:gd name="connsiteY328" fmla="*/ 785890 h 6871139"/>
              <a:gd name="connsiteX329" fmla="*/ 8270941 w 12192001"/>
              <a:gd name="connsiteY329" fmla="*/ 756119 h 6871139"/>
              <a:gd name="connsiteX330" fmla="*/ 8276885 w 12192001"/>
              <a:gd name="connsiteY330" fmla="*/ 801791 h 6871139"/>
              <a:gd name="connsiteX331" fmla="*/ 8284000 w 12192001"/>
              <a:gd name="connsiteY331" fmla="*/ 835515 h 6871139"/>
              <a:gd name="connsiteX332" fmla="*/ 8232379 w 12192001"/>
              <a:gd name="connsiteY332" fmla="*/ 850490 h 6871139"/>
              <a:gd name="connsiteX333" fmla="*/ 8209578 w 12192001"/>
              <a:gd name="connsiteY333" fmla="*/ 878204 h 6871139"/>
              <a:gd name="connsiteX334" fmla="*/ 8242304 w 12192001"/>
              <a:gd name="connsiteY334" fmla="*/ 856359 h 6871139"/>
              <a:gd name="connsiteX335" fmla="*/ 8276066 w 12192001"/>
              <a:gd name="connsiteY335" fmla="*/ 857356 h 6871139"/>
              <a:gd name="connsiteX336" fmla="*/ 8230388 w 12192001"/>
              <a:gd name="connsiteY336" fmla="*/ 882256 h 6871139"/>
              <a:gd name="connsiteX337" fmla="*/ 8207583 w 12192001"/>
              <a:gd name="connsiteY337" fmla="*/ 930884 h 6871139"/>
              <a:gd name="connsiteX338" fmla="*/ 8216515 w 12192001"/>
              <a:gd name="connsiteY338" fmla="*/ 963648 h 6871139"/>
              <a:gd name="connsiteX339" fmla="*/ 8191610 w 12192001"/>
              <a:gd name="connsiteY339" fmla="*/ 955718 h 6871139"/>
              <a:gd name="connsiteX340" fmla="*/ 8203526 w 12192001"/>
              <a:gd name="connsiteY340" fmla="*/ 1017255 h 6871139"/>
              <a:gd name="connsiteX341" fmla="*/ 8226365 w 12192001"/>
              <a:gd name="connsiteY341" fmla="*/ 1040093 h 6871139"/>
              <a:gd name="connsiteX342" fmla="*/ 8178697 w 12192001"/>
              <a:gd name="connsiteY342" fmla="*/ 1096656 h 6871139"/>
              <a:gd name="connsiteX343" fmla="*/ 8174749 w 12192001"/>
              <a:gd name="connsiteY343" fmla="*/ 1251500 h 6871139"/>
              <a:gd name="connsiteX344" fmla="*/ 8171760 w 12192001"/>
              <a:gd name="connsiteY344" fmla="*/ 1310054 h 6871139"/>
              <a:gd name="connsiteX345" fmla="*/ 8195596 w 12192001"/>
              <a:gd name="connsiteY345" fmla="*/ 1341820 h 6871139"/>
              <a:gd name="connsiteX346" fmla="*/ 8205522 w 12192001"/>
              <a:gd name="connsiteY346" fmla="*/ 1409408 h 6871139"/>
              <a:gd name="connsiteX347" fmla="*/ 8229353 w 12192001"/>
              <a:gd name="connsiteY347" fmla="*/ 1474898 h 6871139"/>
              <a:gd name="connsiteX348" fmla="*/ 8181685 w 12192001"/>
              <a:gd name="connsiteY348" fmla="*/ 1482866 h 6871139"/>
              <a:gd name="connsiteX349" fmla="*/ 8128074 w 12192001"/>
              <a:gd name="connsiteY349" fmla="*/ 1454050 h 6871139"/>
              <a:gd name="connsiteX350" fmla="*/ 8073502 w 12192001"/>
              <a:gd name="connsiteY350" fmla="*/ 1417343 h 6871139"/>
              <a:gd name="connsiteX351" fmla="*/ 8034761 w 12192001"/>
              <a:gd name="connsiteY351" fmla="*/ 1352813 h 6871139"/>
              <a:gd name="connsiteX352" fmla="*/ 8059661 w 12192001"/>
              <a:gd name="connsiteY352" fmla="*/ 1368715 h 6871139"/>
              <a:gd name="connsiteX353" fmla="*/ 8103347 w 12192001"/>
              <a:gd name="connsiteY353" fmla="*/ 1371665 h 6871139"/>
              <a:gd name="connsiteX354" fmla="*/ 8079511 w 12192001"/>
              <a:gd name="connsiteY354" fmla="*/ 1358789 h 6871139"/>
              <a:gd name="connsiteX355" fmla="*/ 8112279 w 12192001"/>
              <a:gd name="connsiteY355" fmla="*/ 1333890 h 6871139"/>
              <a:gd name="connsiteX356" fmla="*/ 8030883 w 12192001"/>
              <a:gd name="connsiteY356" fmla="*/ 1339862 h 6871139"/>
              <a:gd name="connsiteX357" fmla="*/ 8092424 w 12192001"/>
              <a:gd name="connsiteY357" fmla="*/ 1322077 h 6871139"/>
              <a:gd name="connsiteX358" fmla="*/ 8050733 w 12192001"/>
              <a:gd name="connsiteY358" fmla="*/ 1321084 h 6871139"/>
              <a:gd name="connsiteX359" fmla="*/ 7988189 w 12192001"/>
              <a:gd name="connsiteY359" fmla="*/ 1348897 h 6871139"/>
              <a:gd name="connsiteX360" fmla="*/ 7897865 w 12192001"/>
              <a:gd name="connsiteY360" fmla="*/ 1404462 h 6871139"/>
              <a:gd name="connsiteX361" fmla="*/ 7822413 w 12192001"/>
              <a:gd name="connsiteY361" fmla="*/ 1467001 h 6871139"/>
              <a:gd name="connsiteX362" fmla="*/ 7768796 w 12192001"/>
              <a:gd name="connsiteY362" fmla="*/ 1531531 h 6871139"/>
              <a:gd name="connsiteX363" fmla="*/ 7793700 w 12192001"/>
              <a:gd name="connsiteY363" fmla="*/ 1502749 h 6871139"/>
              <a:gd name="connsiteX364" fmla="*/ 7866169 w 12192001"/>
              <a:gd name="connsiteY364" fmla="*/ 1449142 h 6871139"/>
              <a:gd name="connsiteX365" fmla="*/ 7832408 w 12192001"/>
              <a:gd name="connsiteY365" fmla="*/ 1499765 h 6871139"/>
              <a:gd name="connsiteX366" fmla="*/ 7806614 w 12192001"/>
              <a:gd name="connsiteY366" fmla="*/ 1584140 h 6871139"/>
              <a:gd name="connsiteX367" fmla="*/ 7579291 w 12192001"/>
              <a:gd name="connsiteY367" fmla="*/ 1761828 h 6871139"/>
              <a:gd name="connsiteX368" fmla="*/ 7604190 w 12192001"/>
              <a:gd name="connsiteY368" fmla="*/ 1682394 h 6871139"/>
              <a:gd name="connsiteX369" fmla="*/ 7689573 w 12192001"/>
              <a:gd name="connsiteY369" fmla="*/ 1582150 h 6871139"/>
              <a:gd name="connsiteX370" fmla="*/ 7624041 w 12192001"/>
              <a:gd name="connsiteY370" fmla="*/ 1630778 h 6871139"/>
              <a:gd name="connsiteX371" fmla="*/ 7581352 w 12192001"/>
              <a:gd name="connsiteY371" fmla="*/ 1661546 h 6871139"/>
              <a:gd name="connsiteX372" fmla="*/ 7556452 w 12192001"/>
              <a:gd name="connsiteY372" fmla="*/ 1687373 h 6871139"/>
              <a:gd name="connsiteX373" fmla="*/ 7488859 w 12192001"/>
              <a:gd name="connsiteY373" fmla="*/ 1718142 h 6871139"/>
              <a:gd name="connsiteX374" fmla="*/ 7404474 w 12192001"/>
              <a:gd name="connsiteY374" fmla="*/ 1749908 h 6871139"/>
              <a:gd name="connsiteX375" fmla="*/ 7331045 w 12192001"/>
              <a:gd name="connsiteY375" fmla="*/ 1778690 h 6871139"/>
              <a:gd name="connsiteX376" fmla="*/ 7343926 w 12192001"/>
              <a:gd name="connsiteY376" fmla="*/ 1797543 h 6871139"/>
              <a:gd name="connsiteX377" fmla="*/ 7317134 w 12192001"/>
              <a:gd name="connsiteY377" fmla="*/ 1793594 h 6871139"/>
              <a:gd name="connsiteX378" fmla="*/ 7292234 w 12192001"/>
              <a:gd name="connsiteY378" fmla="*/ 1809459 h 6871139"/>
              <a:gd name="connsiteX379" fmla="*/ 7320052 w 12192001"/>
              <a:gd name="connsiteY379" fmla="*/ 1805473 h 6871139"/>
              <a:gd name="connsiteX380" fmla="*/ 7293227 w 12192001"/>
              <a:gd name="connsiteY380" fmla="*/ 1827318 h 6871139"/>
              <a:gd name="connsiteX381" fmla="*/ 7253527 w 12192001"/>
              <a:gd name="connsiteY381" fmla="*/ 1838236 h 6871139"/>
              <a:gd name="connsiteX382" fmla="*/ 7268431 w 12192001"/>
              <a:gd name="connsiteY382" fmla="*/ 1813337 h 6871139"/>
              <a:gd name="connsiteX383" fmla="*/ 7306141 w 12192001"/>
              <a:gd name="connsiteY383" fmla="*/ 1779580 h 6871139"/>
              <a:gd name="connsiteX384" fmla="*/ 7285293 w 12192001"/>
              <a:gd name="connsiteY384" fmla="*/ 1784522 h 6871139"/>
              <a:gd name="connsiteX385" fmla="*/ 7240613 w 12192001"/>
              <a:gd name="connsiteY385" fmla="*/ 1786512 h 6871139"/>
              <a:gd name="connsiteX386" fmla="*/ 7271386 w 12192001"/>
              <a:gd name="connsiteY386" fmla="*/ 1775594 h 6871139"/>
              <a:gd name="connsiteX387" fmla="*/ 7221756 w 12192001"/>
              <a:gd name="connsiteY387" fmla="*/ 1743828 h 6871139"/>
              <a:gd name="connsiteX388" fmla="*/ 7157723 w 12192001"/>
              <a:gd name="connsiteY388" fmla="*/ 1754250 h 6871139"/>
              <a:gd name="connsiteX389" fmla="*/ 7202440 w 12192001"/>
              <a:gd name="connsiteY389" fmla="*/ 1754250 h 6871139"/>
              <a:gd name="connsiteX390" fmla="*/ 7151816 w 12192001"/>
              <a:gd name="connsiteY390" fmla="*/ 1776587 h 6871139"/>
              <a:gd name="connsiteX391" fmla="*/ 7099699 w 12192001"/>
              <a:gd name="connsiteY391" fmla="*/ 1776587 h 6871139"/>
              <a:gd name="connsiteX392" fmla="*/ 7150322 w 12192001"/>
              <a:gd name="connsiteY392" fmla="*/ 1731945 h 6871139"/>
              <a:gd name="connsiteX393" fmla="*/ 7107137 w 12192001"/>
              <a:gd name="connsiteY393" fmla="*/ 1739378 h 6871139"/>
              <a:gd name="connsiteX394" fmla="*/ 7035665 w 12192001"/>
              <a:gd name="connsiteY394" fmla="*/ 1752788 h 6871139"/>
              <a:gd name="connsiteX395" fmla="*/ 7052064 w 12192001"/>
              <a:gd name="connsiteY395" fmla="*/ 1800423 h 6871139"/>
              <a:gd name="connsiteX396" fmla="*/ 7011862 w 12192001"/>
              <a:gd name="connsiteY396" fmla="*/ 1798929 h 6871139"/>
              <a:gd name="connsiteX397" fmla="*/ 7019300 w 12192001"/>
              <a:gd name="connsiteY397" fmla="*/ 1766166 h 6871139"/>
              <a:gd name="connsiteX398" fmla="*/ 6974616 w 12192001"/>
              <a:gd name="connsiteY398" fmla="*/ 1709608 h 6871139"/>
              <a:gd name="connsiteX399" fmla="*/ 6968676 w 12192001"/>
              <a:gd name="connsiteY399" fmla="*/ 1784058 h 6871139"/>
              <a:gd name="connsiteX400" fmla="*/ 6992475 w 12192001"/>
              <a:gd name="connsiteY400" fmla="*/ 1804906 h 6871139"/>
              <a:gd name="connsiteX401" fmla="*/ 6992475 w 12192001"/>
              <a:gd name="connsiteY401" fmla="*/ 1851150 h 6871139"/>
              <a:gd name="connsiteX402" fmla="*/ 6968676 w 12192001"/>
              <a:gd name="connsiteY402" fmla="*/ 1815398 h 6871139"/>
              <a:gd name="connsiteX403" fmla="*/ 6906133 w 12192001"/>
              <a:gd name="connsiteY403" fmla="*/ 1784166 h 6871139"/>
              <a:gd name="connsiteX404" fmla="*/ 6916559 w 12192001"/>
              <a:gd name="connsiteY404" fmla="*/ 1797543 h 6871139"/>
              <a:gd name="connsiteX405" fmla="*/ 6925486 w 12192001"/>
              <a:gd name="connsiteY405" fmla="*/ 1895829 h 6871139"/>
              <a:gd name="connsiteX406" fmla="*/ 6909088 w 12192001"/>
              <a:gd name="connsiteY406" fmla="*/ 1855632 h 6871139"/>
              <a:gd name="connsiteX407" fmla="*/ 6842099 w 12192001"/>
              <a:gd name="connsiteY407" fmla="*/ 1746919 h 6871139"/>
              <a:gd name="connsiteX408" fmla="*/ 6926981 w 12192001"/>
              <a:gd name="connsiteY408" fmla="*/ 1775201 h 6871139"/>
              <a:gd name="connsiteX409" fmla="*/ 6879313 w 12192001"/>
              <a:gd name="connsiteY409" fmla="*/ 1746919 h 6871139"/>
              <a:gd name="connsiteX410" fmla="*/ 6725948 w 12192001"/>
              <a:gd name="connsiteY410" fmla="*/ 1684385 h 6871139"/>
              <a:gd name="connsiteX411" fmla="*/ 6666393 w 12192001"/>
              <a:gd name="connsiteY411" fmla="*/ 1644188 h 6871139"/>
              <a:gd name="connsiteX412" fmla="*/ 6697662 w 12192001"/>
              <a:gd name="connsiteY412" fmla="*/ 1693312 h 6871139"/>
              <a:gd name="connsiteX413" fmla="*/ 6676814 w 12192001"/>
              <a:gd name="connsiteY413" fmla="*/ 1723088 h 6871139"/>
              <a:gd name="connsiteX414" fmla="*/ 6666393 w 12192001"/>
              <a:gd name="connsiteY414" fmla="*/ 1693312 h 6871139"/>
              <a:gd name="connsiteX415" fmla="*/ 6623704 w 12192001"/>
              <a:gd name="connsiteY415" fmla="*/ 1616904 h 6871139"/>
              <a:gd name="connsiteX416" fmla="*/ 6629680 w 12192001"/>
              <a:gd name="connsiteY416" fmla="*/ 1531531 h 6871139"/>
              <a:gd name="connsiteX417" fmla="*/ 6623704 w 12192001"/>
              <a:gd name="connsiteY417" fmla="*/ 1474936 h 6871139"/>
              <a:gd name="connsiteX418" fmla="*/ 6642060 w 12192001"/>
              <a:gd name="connsiteY418" fmla="*/ 1482046 h 6871139"/>
              <a:gd name="connsiteX419" fmla="*/ 6676814 w 12192001"/>
              <a:gd name="connsiteY419" fmla="*/ 1516271 h 6871139"/>
              <a:gd name="connsiteX420" fmla="*/ 6667390 w 12192001"/>
              <a:gd name="connsiteY420" fmla="*/ 1495423 h 6871139"/>
              <a:gd name="connsiteX421" fmla="*/ 6705597 w 12192001"/>
              <a:gd name="connsiteY421" fmla="*/ 1536154 h 6871139"/>
              <a:gd name="connsiteX422" fmla="*/ 6729930 w 12192001"/>
              <a:gd name="connsiteY422" fmla="*/ 1613560 h 6871139"/>
              <a:gd name="connsiteX423" fmla="*/ 6726374 w 12192001"/>
              <a:gd name="connsiteY423" fmla="*/ 1545578 h 6871139"/>
              <a:gd name="connsiteX424" fmla="*/ 6672369 w 12192001"/>
              <a:gd name="connsiteY424" fmla="*/ 1473971 h 6871139"/>
              <a:gd name="connsiteX425" fmla="*/ 6700829 w 12192001"/>
              <a:gd name="connsiteY425" fmla="*/ 1491334 h 6871139"/>
              <a:gd name="connsiteX426" fmla="*/ 6665254 w 12192001"/>
              <a:gd name="connsiteY426" fmla="*/ 1447647 h 6871139"/>
              <a:gd name="connsiteX427" fmla="*/ 6655826 w 12192001"/>
              <a:gd name="connsiteY427" fmla="*/ 1419867 h 6871139"/>
              <a:gd name="connsiteX428" fmla="*/ 6668739 w 12192001"/>
              <a:gd name="connsiteY428" fmla="*/ 1426308 h 6871139"/>
              <a:gd name="connsiteX429" fmla="*/ 6716374 w 12192001"/>
              <a:gd name="connsiteY429" fmla="*/ 1497273 h 6871139"/>
              <a:gd name="connsiteX430" fmla="*/ 6697522 w 12192001"/>
              <a:gd name="connsiteY430" fmla="*/ 1441212 h 6871139"/>
              <a:gd name="connsiteX431" fmla="*/ 6659812 w 12192001"/>
              <a:gd name="connsiteY431" fmla="*/ 1401015 h 6871139"/>
              <a:gd name="connsiteX432" fmla="*/ 6670233 w 12192001"/>
              <a:gd name="connsiteY432" fmla="*/ 1375684 h 6871139"/>
              <a:gd name="connsiteX433" fmla="*/ 6623062 w 12192001"/>
              <a:gd name="connsiteY433" fmla="*/ 1389099 h 6871139"/>
              <a:gd name="connsiteX434" fmla="*/ 6600720 w 12192001"/>
              <a:gd name="connsiteY434" fmla="*/ 1374691 h 6871139"/>
              <a:gd name="connsiteX435" fmla="*/ 6616622 w 12192001"/>
              <a:gd name="connsiteY435" fmla="*/ 1371131 h 6871139"/>
              <a:gd name="connsiteX436" fmla="*/ 6591722 w 12192001"/>
              <a:gd name="connsiteY436" fmla="*/ 1359253 h 6871139"/>
              <a:gd name="connsiteX437" fmla="*/ 6562443 w 12192001"/>
              <a:gd name="connsiteY437" fmla="*/ 1332930 h 6871139"/>
              <a:gd name="connsiteX438" fmla="*/ 6569877 w 12192001"/>
              <a:gd name="connsiteY438" fmla="*/ 1324995 h 6871139"/>
              <a:gd name="connsiteX439" fmla="*/ 6602144 w 12192001"/>
              <a:gd name="connsiteY439" fmla="*/ 1311084 h 6871139"/>
              <a:gd name="connsiteX440" fmla="*/ 6650313 w 12192001"/>
              <a:gd name="connsiteY440" fmla="*/ 1306143 h 6871139"/>
              <a:gd name="connsiteX441" fmla="*/ 6697948 w 12192001"/>
              <a:gd name="connsiteY441" fmla="*/ 1334424 h 6871139"/>
              <a:gd name="connsiteX442" fmla="*/ 6667175 w 12192001"/>
              <a:gd name="connsiteY442" fmla="*/ 1298672 h 6871139"/>
              <a:gd name="connsiteX443" fmla="*/ 6599193 w 12192001"/>
              <a:gd name="connsiteY443" fmla="*/ 1283304 h 6871139"/>
              <a:gd name="connsiteX444" fmla="*/ 6534658 w 12192001"/>
              <a:gd name="connsiteY444" fmla="*/ 1296714 h 6871139"/>
              <a:gd name="connsiteX445" fmla="*/ 6482541 w 12192001"/>
              <a:gd name="connsiteY445" fmla="*/ 1287290 h 6871139"/>
              <a:gd name="connsiteX446" fmla="*/ 6492466 w 12192001"/>
              <a:gd name="connsiteY446" fmla="*/ 1267899 h 6871139"/>
              <a:gd name="connsiteX447" fmla="*/ 6537150 w 12192001"/>
              <a:gd name="connsiteY447" fmla="*/ 1230690 h 6871139"/>
              <a:gd name="connsiteX448" fmla="*/ 6539103 w 12192001"/>
              <a:gd name="connsiteY448" fmla="*/ 1115546 h 6871139"/>
              <a:gd name="connsiteX449" fmla="*/ 6470620 w 12192001"/>
              <a:gd name="connsiteY449" fmla="*/ 1028210 h 6871139"/>
              <a:gd name="connsiteX450" fmla="*/ 6434016 w 12192001"/>
              <a:gd name="connsiteY450" fmla="*/ 993742 h 6871139"/>
              <a:gd name="connsiteX451" fmla="*/ 6454363 w 12192001"/>
              <a:gd name="connsiteY451" fmla="*/ 1005657 h 6871139"/>
              <a:gd name="connsiteX452" fmla="*/ 6438498 w 12192001"/>
              <a:gd name="connsiteY452" fmla="*/ 981826 h 6871139"/>
              <a:gd name="connsiteX453" fmla="*/ 6417154 w 12192001"/>
              <a:gd name="connsiteY453" fmla="*/ 960481 h 6871139"/>
              <a:gd name="connsiteX454" fmla="*/ 6414166 w 12192001"/>
              <a:gd name="connsiteY454" fmla="*/ 978266 h 6871139"/>
              <a:gd name="connsiteX455" fmla="*/ 6388371 w 12192001"/>
              <a:gd name="connsiteY455" fmla="*/ 940027 h 6871139"/>
              <a:gd name="connsiteX456" fmla="*/ 6337251 w 12192001"/>
              <a:gd name="connsiteY456" fmla="*/ 910251 h 6871139"/>
              <a:gd name="connsiteX457" fmla="*/ 6258309 w 12192001"/>
              <a:gd name="connsiteY457" fmla="*/ 882968 h 6871139"/>
              <a:gd name="connsiteX458" fmla="*/ 6202243 w 12192001"/>
              <a:gd name="connsiteY458" fmla="*/ 882471 h 6871139"/>
              <a:gd name="connsiteX459" fmla="*/ 6165990 w 12192001"/>
              <a:gd name="connsiteY459" fmla="*/ 877989 h 6871139"/>
              <a:gd name="connsiteX460" fmla="*/ 6197264 w 12192001"/>
              <a:gd name="connsiteY460" fmla="*/ 874040 h 6871139"/>
              <a:gd name="connsiteX461" fmla="*/ 6156065 w 12192001"/>
              <a:gd name="connsiteY461" fmla="*/ 854654 h 6871139"/>
              <a:gd name="connsiteX462" fmla="*/ 6106439 w 12192001"/>
              <a:gd name="connsiteY462" fmla="*/ 857642 h 6871139"/>
              <a:gd name="connsiteX463" fmla="*/ 6056631 w 12192001"/>
              <a:gd name="connsiteY463" fmla="*/ 865075 h 6871139"/>
              <a:gd name="connsiteX464" fmla="*/ 6016930 w 12192001"/>
              <a:gd name="connsiteY464" fmla="*/ 872190 h 6871139"/>
              <a:gd name="connsiteX465" fmla="*/ 6032299 w 12192001"/>
              <a:gd name="connsiteY465" fmla="*/ 882612 h 6871139"/>
              <a:gd name="connsiteX466" fmla="*/ 6046209 w 12192001"/>
              <a:gd name="connsiteY466" fmla="*/ 903956 h 6871139"/>
              <a:gd name="connsiteX467" fmla="*/ 6017432 w 12192001"/>
              <a:gd name="connsiteY467" fmla="*/ 883609 h 6871139"/>
              <a:gd name="connsiteX468" fmla="*/ 5955885 w 12192001"/>
              <a:gd name="connsiteY468" fmla="*/ 880054 h 6871139"/>
              <a:gd name="connsiteX469" fmla="*/ 5935571 w 12192001"/>
              <a:gd name="connsiteY469" fmla="*/ 898017 h 6871139"/>
              <a:gd name="connsiteX470" fmla="*/ 5936531 w 12192001"/>
              <a:gd name="connsiteY470" fmla="*/ 888982 h 6871139"/>
              <a:gd name="connsiteX471" fmla="*/ 5951899 w 12192001"/>
              <a:gd name="connsiteY471" fmla="*/ 857712 h 6871139"/>
              <a:gd name="connsiteX472" fmla="*/ 5926606 w 12192001"/>
              <a:gd name="connsiteY472" fmla="*/ 884532 h 6871139"/>
              <a:gd name="connsiteX473" fmla="*/ 5896794 w 12192001"/>
              <a:gd name="connsiteY473" fmla="*/ 923240 h 6871139"/>
              <a:gd name="connsiteX474" fmla="*/ 5851650 w 12192001"/>
              <a:gd name="connsiteY474" fmla="*/ 948139 h 6871139"/>
              <a:gd name="connsiteX475" fmla="*/ 5811448 w 12192001"/>
              <a:gd name="connsiteY475" fmla="*/ 992318 h 6871139"/>
              <a:gd name="connsiteX476" fmla="*/ 5781673 w 12192001"/>
              <a:gd name="connsiteY476" fmla="*/ 1017222 h 6871139"/>
              <a:gd name="connsiteX477" fmla="*/ 5761822 w 12192001"/>
              <a:gd name="connsiteY477" fmla="*/ 1044004 h 6871139"/>
              <a:gd name="connsiteX478" fmla="*/ 5752858 w 12192001"/>
              <a:gd name="connsiteY478" fmla="*/ 1036571 h 6871139"/>
              <a:gd name="connsiteX479" fmla="*/ 5719630 w 12192001"/>
              <a:gd name="connsiteY479" fmla="*/ 1063855 h 6871139"/>
              <a:gd name="connsiteX480" fmla="*/ 5699780 w 12192001"/>
              <a:gd name="connsiteY480" fmla="*/ 1083705 h 6871139"/>
              <a:gd name="connsiteX481" fmla="*/ 5696220 w 12192001"/>
              <a:gd name="connsiteY481" fmla="*/ 1069475 h 6871139"/>
              <a:gd name="connsiteX482" fmla="*/ 5693232 w 12192001"/>
              <a:gd name="connsiteY482" fmla="*/ 1040665 h 6871139"/>
              <a:gd name="connsiteX483" fmla="*/ 5673878 w 12192001"/>
              <a:gd name="connsiteY483" fmla="*/ 1107682 h 6871139"/>
              <a:gd name="connsiteX484" fmla="*/ 5648978 w 12192001"/>
              <a:gd name="connsiteY484" fmla="*/ 1147382 h 6871139"/>
              <a:gd name="connsiteX485" fmla="*/ 5651465 w 12192001"/>
              <a:gd name="connsiteY485" fmla="*/ 1227777 h 6871139"/>
              <a:gd name="connsiteX486" fmla="*/ 5687719 w 12192001"/>
              <a:gd name="connsiteY486" fmla="*/ 1272953 h 6871139"/>
              <a:gd name="connsiteX487" fmla="*/ 5682740 w 12192001"/>
              <a:gd name="connsiteY487" fmla="*/ 1290311 h 6871139"/>
              <a:gd name="connsiteX488" fmla="*/ 5681742 w 12192001"/>
              <a:gd name="connsiteY488" fmla="*/ 1314644 h 6871139"/>
              <a:gd name="connsiteX489" fmla="*/ 5679752 w 12192001"/>
              <a:gd name="connsiteY489" fmla="*/ 1357829 h 6871139"/>
              <a:gd name="connsiteX490" fmla="*/ 5698140 w 12192001"/>
              <a:gd name="connsiteY490" fmla="*/ 1425806 h 6871139"/>
              <a:gd name="connsiteX491" fmla="*/ 5708065 w 12192001"/>
              <a:gd name="connsiteY491" fmla="*/ 1493395 h 6871139"/>
              <a:gd name="connsiteX492" fmla="*/ 5690669 w 12192001"/>
              <a:gd name="connsiteY492" fmla="*/ 1472552 h 6871139"/>
              <a:gd name="connsiteX493" fmla="*/ 5690669 w 12192001"/>
              <a:gd name="connsiteY493" fmla="*/ 1488912 h 6871139"/>
              <a:gd name="connsiteX494" fmla="*/ 5710061 w 12192001"/>
              <a:gd name="connsiteY494" fmla="*/ 1537540 h 6871139"/>
              <a:gd name="connsiteX495" fmla="*/ 5753213 w 12192001"/>
              <a:gd name="connsiteY495" fmla="*/ 1567812 h 6871139"/>
              <a:gd name="connsiteX496" fmla="*/ 5773064 w 12192001"/>
              <a:gd name="connsiteY496" fmla="*/ 1571798 h 6871139"/>
              <a:gd name="connsiteX497" fmla="*/ 5790460 w 12192001"/>
              <a:gd name="connsiteY497" fmla="*/ 1601574 h 6871139"/>
              <a:gd name="connsiteX498" fmla="*/ 5776053 w 12192001"/>
              <a:gd name="connsiteY498" fmla="*/ 1759407 h 6871139"/>
              <a:gd name="connsiteX499" fmla="*/ 5812301 w 12192001"/>
              <a:gd name="connsiteY499" fmla="*/ 1776269 h 6871139"/>
              <a:gd name="connsiteX500" fmla="*/ 5852999 w 12192001"/>
              <a:gd name="connsiteY500" fmla="*/ 1773777 h 6871139"/>
              <a:gd name="connsiteX501" fmla="*/ 5859936 w 12192001"/>
              <a:gd name="connsiteY501" fmla="*/ 1788686 h 6871139"/>
              <a:gd name="connsiteX502" fmla="*/ 5870859 w 12192001"/>
              <a:gd name="connsiteY502" fmla="*/ 1807037 h 6871139"/>
              <a:gd name="connsiteX503" fmla="*/ 5817748 w 12192001"/>
              <a:gd name="connsiteY503" fmla="*/ 1836316 h 6871139"/>
              <a:gd name="connsiteX504" fmla="*/ 5851505 w 12192001"/>
              <a:gd name="connsiteY504" fmla="*/ 1799107 h 6871139"/>
              <a:gd name="connsiteX505" fmla="*/ 5813795 w 12192001"/>
              <a:gd name="connsiteY505" fmla="*/ 1820452 h 6871139"/>
              <a:gd name="connsiteX506" fmla="*/ 5768118 w 12192001"/>
              <a:gd name="connsiteY506" fmla="*/ 1898354 h 6871139"/>
              <a:gd name="connsiteX507" fmla="*/ 5727419 w 12192001"/>
              <a:gd name="connsiteY507" fmla="*/ 2022430 h 6871139"/>
              <a:gd name="connsiteX508" fmla="*/ 5779041 w 12192001"/>
              <a:gd name="connsiteY508" fmla="*/ 2207088 h 6871139"/>
              <a:gd name="connsiteX509" fmla="*/ 5864418 w 12192001"/>
              <a:gd name="connsiteY509" fmla="*/ 2346035 h 6871139"/>
              <a:gd name="connsiteX510" fmla="*/ 5893201 w 12192001"/>
              <a:gd name="connsiteY510" fmla="*/ 2362897 h 6871139"/>
              <a:gd name="connsiteX511" fmla="*/ 5899140 w 12192001"/>
              <a:gd name="connsiteY511" fmla="*/ 2397651 h 6871139"/>
              <a:gd name="connsiteX512" fmla="*/ 5932901 w 12192001"/>
              <a:gd name="connsiteY512" fmla="*/ 2392705 h 6871139"/>
              <a:gd name="connsiteX513" fmla="*/ 5911060 w 12192001"/>
              <a:gd name="connsiteY513" fmla="*/ 2437352 h 6871139"/>
              <a:gd name="connsiteX514" fmla="*/ 5939342 w 12192001"/>
              <a:gd name="connsiteY514" fmla="*/ 2432406 h 6871139"/>
              <a:gd name="connsiteX515" fmla="*/ 5921983 w 12192001"/>
              <a:gd name="connsiteY515" fmla="*/ 2473100 h 6871139"/>
              <a:gd name="connsiteX516" fmla="*/ 6029206 w 12192001"/>
              <a:gd name="connsiteY516" fmla="*/ 2682516 h 6871139"/>
              <a:gd name="connsiteX517" fmla="*/ 6070401 w 12192001"/>
              <a:gd name="connsiteY517" fmla="*/ 2741107 h 6871139"/>
              <a:gd name="connsiteX518" fmla="*/ 6101174 w 12192001"/>
              <a:gd name="connsiteY518" fmla="*/ 2790906 h 6871139"/>
              <a:gd name="connsiteX519" fmla="*/ 6072715 w 12192001"/>
              <a:gd name="connsiteY519" fmla="*/ 2769065 h 6871139"/>
              <a:gd name="connsiteX520" fmla="*/ 6093558 w 12192001"/>
              <a:gd name="connsiteY520" fmla="*/ 2868311 h 6871139"/>
              <a:gd name="connsiteX521" fmla="*/ 6120383 w 12192001"/>
              <a:gd name="connsiteY521" fmla="*/ 3043545 h 6871139"/>
              <a:gd name="connsiteX522" fmla="*/ 6134257 w 12192001"/>
              <a:gd name="connsiteY522" fmla="*/ 3276296 h 6871139"/>
              <a:gd name="connsiteX523" fmla="*/ 6181433 w 12192001"/>
              <a:gd name="connsiteY523" fmla="*/ 3398382 h 6871139"/>
              <a:gd name="connsiteX524" fmla="*/ 6257846 w 12192001"/>
              <a:gd name="connsiteY524" fmla="*/ 3569629 h 6871139"/>
              <a:gd name="connsiteX525" fmla="*/ 6295092 w 12192001"/>
              <a:gd name="connsiteY525" fmla="*/ 3626543 h 6871139"/>
              <a:gd name="connsiteX526" fmla="*/ 6301036 w 12192001"/>
              <a:gd name="connsiteY526" fmla="*/ 3620103 h 6871139"/>
              <a:gd name="connsiteX527" fmla="*/ 6297087 w 12192001"/>
              <a:gd name="connsiteY527" fmla="*/ 3604702 h 6871139"/>
              <a:gd name="connsiteX528" fmla="*/ 6346891 w 12192001"/>
              <a:gd name="connsiteY528" fmla="*/ 3619606 h 6871139"/>
              <a:gd name="connsiteX529" fmla="*/ 6300216 w 12192001"/>
              <a:gd name="connsiteY529" fmla="*/ 3659307 h 6871139"/>
              <a:gd name="connsiteX530" fmla="*/ 6374676 w 12192001"/>
              <a:gd name="connsiteY530" fmla="*/ 3762465 h 6871139"/>
              <a:gd name="connsiteX531" fmla="*/ 6259518 w 12192001"/>
              <a:gd name="connsiteY531" fmla="*/ 3691003 h 6871139"/>
              <a:gd name="connsiteX532" fmla="*/ 6260515 w 12192001"/>
              <a:gd name="connsiteY532" fmla="*/ 3642337 h 6871139"/>
              <a:gd name="connsiteX533" fmla="*/ 6243653 w 12192001"/>
              <a:gd name="connsiteY533" fmla="*/ 3651302 h 6871139"/>
              <a:gd name="connsiteX534" fmla="*/ 6239667 w 12192001"/>
              <a:gd name="connsiteY534" fmla="*/ 3680080 h 6871139"/>
              <a:gd name="connsiteX535" fmla="*/ 6189044 w 12192001"/>
              <a:gd name="connsiteY535" fmla="*/ 3734685 h 6871139"/>
              <a:gd name="connsiteX536" fmla="*/ 6131484 w 12192001"/>
              <a:gd name="connsiteY536" fmla="*/ 3767411 h 6871139"/>
              <a:gd name="connsiteX537" fmla="*/ 6188046 w 12192001"/>
              <a:gd name="connsiteY537" fmla="*/ 3778334 h 6871139"/>
              <a:gd name="connsiteX538" fmla="*/ 6240665 w 12192001"/>
              <a:gd name="connsiteY538" fmla="*/ 3819027 h 6871139"/>
              <a:gd name="connsiteX539" fmla="*/ 6072893 w 12192001"/>
              <a:gd name="connsiteY539" fmla="*/ 3795228 h 6871139"/>
              <a:gd name="connsiteX540" fmla="*/ 5983562 w 12192001"/>
              <a:gd name="connsiteY540" fmla="*/ 3842859 h 6871139"/>
              <a:gd name="connsiteX541" fmla="*/ 6051155 w 12192001"/>
              <a:gd name="connsiteY541" fmla="*/ 3856770 h 6871139"/>
              <a:gd name="connsiteX542" fmla="*/ 6221916 w 12192001"/>
              <a:gd name="connsiteY542" fmla="*/ 3905398 h 6871139"/>
              <a:gd name="connsiteX543" fmla="*/ 5924115 w 12192001"/>
              <a:gd name="connsiteY543" fmla="*/ 3879571 h 6871139"/>
              <a:gd name="connsiteX544" fmla="*/ 5830802 w 12192001"/>
              <a:gd name="connsiteY544" fmla="*/ 3939155 h 6871139"/>
              <a:gd name="connsiteX545" fmla="*/ 5884414 w 12192001"/>
              <a:gd name="connsiteY545" fmla="*/ 3965942 h 6871139"/>
              <a:gd name="connsiteX546" fmla="*/ 5806966 w 12192001"/>
              <a:gd name="connsiteY546" fmla="*/ 3948153 h 6871139"/>
              <a:gd name="connsiteX547" fmla="*/ 5750403 w 12192001"/>
              <a:gd name="connsiteY547" fmla="*/ 3975937 h 6871139"/>
              <a:gd name="connsiteX548" fmla="*/ 5722581 w 12192001"/>
              <a:gd name="connsiteY548" fmla="*/ 4002757 h 6871139"/>
              <a:gd name="connsiteX549" fmla="*/ 5549863 w 12192001"/>
              <a:gd name="connsiteY549" fmla="*/ 4118866 h 6871139"/>
              <a:gd name="connsiteX550" fmla="*/ 5373163 w 12192001"/>
              <a:gd name="connsiteY550" fmla="*/ 4295556 h 6871139"/>
              <a:gd name="connsiteX551" fmla="*/ 5234206 w 12192001"/>
              <a:gd name="connsiteY551" fmla="*/ 4403768 h 6871139"/>
              <a:gd name="connsiteX552" fmla="*/ 5114069 w 12192001"/>
              <a:gd name="connsiteY552" fmla="*/ 4590383 h 6871139"/>
              <a:gd name="connsiteX553" fmla="*/ 5096280 w 12192001"/>
              <a:gd name="connsiteY553" fmla="*/ 4673766 h 6871139"/>
              <a:gd name="connsiteX554" fmla="*/ 5138969 w 12192001"/>
              <a:gd name="connsiteY554" fmla="*/ 4805776 h 6871139"/>
              <a:gd name="connsiteX555" fmla="*/ 5197527 w 12192001"/>
              <a:gd name="connsiteY555" fmla="*/ 4911000 h 6871139"/>
              <a:gd name="connsiteX556" fmla="*/ 5192581 w 12192001"/>
              <a:gd name="connsiteY556" fmla="*/ 4943726 h 6871139"/>
              <a:gd name="connsiteX557" fmla="*/ 5226309 w 12192001"/>
              <a:gd name="connsiteY557" fmla="*/ 5013235 h 6871139"/>
              <a:gd name="connsiteX558" fmla="*/ 5261064 w 12192001"/>
              <a:gd name="connsiteY558" fmla="*/ 5146243 h 6871139"/>
              <a:gd name="connsiteX559" fmla="*/ 5332535 w 12192001"/>
              <a:gd name="connsiteY559" fmla="*/ 5434096 h 6871139"/>
              <a:gd name="connsiteX560" fmla="*/ 5402334 w 12192001"/>
              <a:gd name="connsiteY560" fmla="*/ 5454551 h 6871139"/>
              <a:gd name="connsiteX561" fmla="*/ 5324924 w 12192001"/>
              <a:gd name="connsiteY561" fmla="*/ 5465469 h 6871139"/>
              <a:gd name="connsiteX562" fmla="*/ 5303078 w 12192001"/>
              <a:gd name="connsiteY562" fmla="*/ 5506162 h 6871139"/>
              <a:gd name="connsiteX563" fmla="*/ 5456054 w 12192001"/>
              <a:gd name="connsiteY563" fmla="*/ 5837702 h 6871139"/>
              <a:gd name="connsiteX564" fmla="*/ 5439192 w 12192001"/>
              <a:gd name="connsiteY564" fmla="*/ 5861500 h 6871139"/>
              <a:gd name="connsiteX565" fmla="*/ 5411407 w 12192001"/>
              <a:gd name="connsiteY565" fmla="*/ 5848624 h 6871139"/>
              <a:gd name="connsiteX566" fmla="*/ 5379636 w 12192001"/>
              <a:gd name="connsiteY566" fmla="*/ 5870465 h 6871139"/>
              <a:gd name="connsiteX567" fmla="*/ 5368713 w 12192001"/>
              <a:gd name="connsiteY567" fmla="*/ 5893266 h 6871139"/>
              <a:gd name="connsiteX568" fmla="*/ 5339898 w 12192001"/>
              <a:gd name="connsiteY568" fmla="*/ 5858550 h 6871139"/>
              <a:gd name="connsiteX569" fmla="*/ 5312113 w 12192001"/>
              <a:gd name="connsiteY569" fmla="*/ 5843641 h 6871139"/>
              <a:gd name="connsiteX570" fmla="*/ 5304179 w 12192001"/>
              <a:gd name="connsiteY570" fmla="*/ 5804938 h 6871139"/>
              <a:gd name="connsiteX571" fmla="*/ 5262488 w 12192001"/>
              <a:gd name="connsiteY571" fmla="*/ 5744464 h 6871139"/>
              <a:gd name="connsiteX572" fmla="*/ 5230717 w 12192001"/>
              <a:gd name="connsiteY572" fmla="*/ 5760333 h 6871139"/>
              <a:gd name="connsiteX573" fmla="*/ 5268427 w 12192001"/>
              <a:gd name="connsiteY573" fmla="*/ 5839767 h 6871139"/>
              <a:gd name="connsiteX574" fmla="*/ 5233705 w 12192001"/>
              <a:gd name="connsiteY574" fmla="*/ 5844709 h 6871139"/>
              <a:gd name="connsiteX575" fmla="*/ 5171166 w 12192001"/>
              <a:gd name="connsiteY575" fmla="*/ 5839767 h 6871139"/>
              <a:gd name="connsiteX576" fmla="*/ 5156262 w 12192001"/>
              <a:gd name="connsiteY576" fmla="*/ 5861571 h 6871139"/>
              <a:gd name="connsiteX577" fmla="*/ 5271415 w 12192001"/>
              <a:gd name="connsiteY577" fmla="*/ 5879355 h 6871139"/>
              <a:gd name="connsiteX578" fmla="*/ 5298240 w 12192001"/>
              <a:gd name="connsiteY578" fmla="*/ 5892269 h 6871139"/>
              <a:gd name="connsiteX579" fmla="*/ 5241640 w 12192001"/>
              <a:gd name="connsiteY579" fmla="*/ 5894227 h 6871139"/>
              <a:gd name="connsiteX580" fmla="*/ 5173157 w 12192001"/>
              <a:gd name="connsiteY580" fmla="*/ 5907140 h 6871139"/>
              <a:gd name="connsiteX581" fmla="*/ 5133418 w 12192001"/>
              <a:gd name="connsiteY581" fmla="*/ 5907140 h 6871139"/>
              <a:gd name="connsiteX582" fmla="*/ 5147330 w 12192001"/>
              <a:gd name="connsiteY582" fmla="*/ 5916068 h 6871139"/>
              <a:gd name="connsiteX583" fmla="*/ 5105638 w 12192001"/>
              <a:gd name="connsiteY583" fmla="*/ 5908133 h 6871139"/>
              <a:gd name="connsiteX584" fmla="*/ 5013142 w 12192001"/>
              <a:gd name="connsiteY584" fmla="*/ 5907140 h 6871139"/>
              <a:gd name="connsiteX585" fmla="*/ 4935731 w 12192001"/>
              <a:gd name="connsiteY585" fmla="*/ 5892269 h 6871139"/>
              <a:gd name="connsiteX586" fmla="*/ 4872264 w 12192001"/>
              <a:gd name="connsiteY586" fmla="*/ 5888536 h 6871139"/>
              <a:gd name="connsiteX587" fmla="*/ 4916911 w 12192001"/>
              <a:gd name="connsiteY587" fmla="*/ 5917314 h 6871139"/>
              <a:gd name="connsiteX588" fmla="*/ 4971515 w 12192001"/>
              <a:gd name="connsiteY588" fmla="*/ 5924428 h 6871139"/>
              <a:gd name="connsiteX589" fmla="*/ 4948677 w 12192001"/>
              <a:gd name="connsiteY589" fmla="*/ 5930400 h 6871139"/>
              <a:gd name="connsiteX590" fmla="*/ 4957609 w 12192001"/>
              <a:gd name="connsiteY590" fmla="*/ 5980026 h 6871139"/>
              <a:gd name="connsiteX591" fmla="*/ 4934803 w 12192001"/>
              <a:gd name="connsiteY591" fmla="*/ 6031647 h 6871139"/>
              <a:gd name="connsiteX592" fmla="*/ 4806732 w 12192001"/>
              <a:gd name="connsiteY592" fmla="*/ 5952246 h 6871139"/>
              <a:gd name="connsiteX593" fmla="*/ 4681649 w 12192001"/>
              <a:gd name="connsiteY593" fmla="*/ 5861889 h 6871139"/>
              <a:gd name="connsiteX594" fmla="*/ 4678698 w 12192001"/>
              <a:gd name="connsiteY594" fmla="*/ 5874803 h 6871139"/>
              <a:gd name="connsiteX595" fmla="*/ 4657850 w 12192001"/>
              <a:gd name="connsiteY595" fmla="*/ 5885725 h 6871139"/>
              <a:gd name="connsiteX596" fmla="*/ 4657850 w 12192001"/>
              <a:gd name="connsiteY596" fmla="*/ 5868863 h 6871139"/>
              <a:gd name="connsiteX597" fmla="*/ 4640061 w 12192001"/>
              <a:gd name="connsiteY597" fmla="*/ 5887716 h 6871139"/>
              <a:gd name="connsiteX598" fmla="*/ 4646037 w 12192001"/>
              <a:gd name="connsiteY598" fmla="*/ 5934354 h 6871139"/>
              <a:gd name="connsiteX599" fmla="*/ 4753228 w 12192001"/>
              <a:gd name="connsiteY599" fmla="*/ 6054481 h 6871139"/>
              <a:gd name="connsiteX600" fmla="*/ 4740347 w 12192001"/>
              <a:gd name="connsiteY600" fmla="*/ 6106097 h 6871139"/>
              <a:gd name="connsiteX601" fmla="*/ 4642056 w 12192001"/>
              <a:gd name="connsiteY601" fmla="*/ 6026696 h 6871139"/>
              <a:gd name="connsiteX602" fmla="*/ 4542800 w 12192001"/>
              <a:gd name="connsiteY602" fmla="*/ 6067395 h 6871139"/>
              <a:gd name="connsiteX603" fmla="*/ 4369088 w 12192001"/>
              <a:gd name="connsiteY603" fmla="*/ 6026696 h 6871139"/>
              <a:gd name="connsiteX604" fmla="*/ 4326395 w 12192001"/>
              <a:gd name="connsiteY604" fmla="*/ 5902620 h 6871139"/>
              <a:gd name="connsiteX605" fmla="*/ 4356170 w 12192001"/>
              <a:gd name="connsiteY605" fmla="*/ 5868863 h 6871139"/>
              <a:gd name="connsiteX606" fmla="*/ 4205260 w 12192001"/>
              <a:gd name="connsiteY606" fmla="*/ 5908564 h 6871139"/>
              <a:gd name="connsiteX607" fmla="*/ 4145709 w 12192001"/>
              <a:gd name="connsiteY607" fmla="*/ 5952246 h 6871139"/>
              <a:gd name="connsiteX608" fmla="*/ 4147700 w 12192001"/>
              <a:gd name="connsiteY608" fmla="*/ 5925426 h 6871139"/>
              <a:gd name="connsiteX609" fmla="*/ 4078224 w 12192001"/>
              <a:gd name="connsiteY609" fmla="*/ 6000874 h 6871139"/>
              <a:gd name="connsiteX610" fmla="*/ 4122871 w 12192001"/>
              <a:gd name="connsiteY610" fmla="*/ 5927417 h 6871139"/>
              <a:gd name="connsiteX611" fmla="*/ 3925319 w 12192001"/>
              <a:gd name="connsiteY611" fmla="*/ 6373102 h 6871139"/>
              <a:gd name="connsiteX612" fmla="*/ 4161611 w 12192001"/>
              <a:gd name="connsiteY612" fmla="*/ 6712576 h 6871139"/>
              <a:gd name="connsiteX613" fmla="*/ 4171536 w 12192001"/>
              <a:gd name="connsiteY613" fmla="*/ 6704642 h 6871139"/>
              <a:gd name="connsiteX614" fmla="*/ 4192384 w 12192001"/>
              <a:gd name="connsiteY614" fmla="*/ 6706637 h 6871139"/>
              <a:gd name="connsiteX615" fmla="*/ 4207256 w 12192001"/>
              <a:gd name="connsiteY615" fmla="*/ 6693719 h 6871139"/>
              <a:gd name="connsiteX616" fmla="*/ 4210244 w 12192001"/>
              <a:gd name="connsiteY616" fmla="*/ 6706637 h 6871139"/>
              <a:gd name="connsiteX617" fmla="*/ 4225115 w 12192001"/>
              <a:gd name="connsiteY617" fmla="*/ 6729433 h 6871139"/>
              <a:gd name="connsiteX618" fmla="*/ 4234080 w 12192001"/>
              <a:gd name="connsiteY618" fmla="*/ 6705635 h 6871139"/>
              <a:gd name="connsiteX619" fmla="*/ 4247954 w 12192001"/>
              <a:gd name="connsiteY619" fmla="*/ 6688740 h 6871139"/>
              <a:gd name="connsiteX620" fmla="*/ 4274778 w 12192001"/>
              <a:gd name="connsiteY620" fmla="*/ 6701653 h 6871139"/>
              <a:gd name="connsiteX621" fmla="*/ 4292563 w 12192001"/>
              <a:gd name="connsiteY621" fmla="*/ 6719443 h 6871139"/>
              <a:gd name="connsiteX622" fmla="*/ 4319350 w 12192001"/>
              <a:gd name="connsiteY622" fmla="*/ 6708520 h 6871139"/>
              <a:gd name="connsiteX623" fmla="*/ 4329280 w 12192001"/>
              <a:gd name="connsiteY623" fmla="*/ 6698595 h 6871139"/>
              <a:gd name="connsiteX624" fmla="*/ 4348165 w 12192001"/>
              <a:gd name="connsiteY624" fmla="*/ 6702576 h 6871139"/>
              <a:gd name="connsiteX625" fmla="*/ 4364034 w 12192001"/>
              <a:gd name="connsiteY625" fmla="*/ 6712501 h 6871139"/>
              <a:gd name="connsiteX626" fmla="*/ 4376948 w 12192001"/>
              <a:gd name="connsiteY626" fmla="*/ 6698595 h 6871139"/>
              <a:gd name="connsiteX627" fmla="*/ 4387871 w 12192001"/>
              <a:gd name="connsiteY627" fmla="*/ 6687672 h 6871139"/>
              <a:gd name="connsiteX628" fmla="*/ 4409712 w 12192001"/>
              <a:gd name="connsiteY628" fmla="*/ 6701583 h 6871139"/>
              <a:gd name="connsiteX629" fmla="*/ 4416827 w 12192001"/>
              <a:gd name="connsiteY629" fmla="*/ 6688670 h 6871139"/>
              <a:gd name="connsiteX630" fmla="*/ 4441731 w 12192001"/>
              <a:gd name="connsiteY630" fmla="*/ 6698595 h 6871139"/>
              <a:gd name="connsiteX631" fmla="*/ 4466635 w 12192001"/>
              <a:gd name="connsiteY631" fmla="*/ 6688670 h 6871139"/>
              <a:gd name="connsiteX632" fmla="*/ 4505338 w 12192001"/>
              <a:gd name="connsiteY632" fmla="*/ 6686712 h 6871139"/>
              <a:gd name="connsiteX633" fmla="*/ 4521240 w 12192001"/>
              <a:gd name="connsiteY633" fmla="*/ 6668927 h 6871139"/>
              <a:gd name="connsiteX634" fmla="*/ 4539029 w 12192001"/>
              <a:gd name="connsiteY634" fmla="*/ 6689775 h 6871139"/>
              <a:gd name="connsiteX635" fmla="*/ 4556819 w 12192001"/>
              <a:gd name="connsiteY635" fmla="*/ 6701691 h 6871139"/>
              <a:gd name="connsiteX636" fmla="*/ 4566744 w 12192001"/>
              <a:gd name="connsiteY636" fmla="*/ 6684829 h 6871139"/>
              <a:gd name="connsiteX637" fmla="*/ 4581648 w 12192001"/>
              <a:gd name="connsiteY637" fmla="*/ 6703681 h 6871139"/>
              <a:gd name="connsiteX638" fmla="*/ 4614411 w 12192001"/>
              <a:gd name="connsiteY638" fmla="*/ 6695747 h 6871139"/>
              <a:gd name="connsiteX639" fmla="*/ 4656108 w 12192001"/>
              <a:gd name="connsiteY639" fmla="*/ 6658004 h 6871139"/>
              <a:gd name="connsiteX640" fmla="*/ 4804207 w 12192001"/>
              <a:gd name="connsiteY640" fmla="*/ 6447239 h 6871139"/>
              <a:gd name="connsiteX641" fmla="*/ 4714665 w 12192001"/>
              <a:gd name="connsiteY641" fmla="*/ 6456522 h 6871139"/>
              <a:gd name="connsiteX642" fmla="*/ 4736506 w 12192001"/>
              <a:gd name="connsiteY642" fmla="*/ 6359233 h 6871139"/>
              <a:gd name="connsiteX643" fmla="*/ 4678946 w 12192001"/>
              <a:gd name="connsiteY643" fmla="*/ 6279832 h 6871139"/>
              <a:gd name="connsiteX644" fmla="*/ 4746539 w 12192001"/>
              <a:gd name="connsiteY644" fmla="*/ 6202431 h 6871139"/>
              <a:gd name="connsiteX645" fmla="*/ 4745082 w 12192001"/>
              <a:gd name="connsiteY645" fmla="*/ 6141597 h 6871139"/>
              <a:gd name="connsiteX646" fmla="*/ 4815804 w 12192001"/>
              <a:gd name="connsiteY646" fmla="*/ 6206164 h 6871139"/>
              <a:gd name="connsiteX647" fmla="*/ 4774324 w 12192001"/>
              <a:gd name="connsiteY647" fmla="*/ 6083296 h 6871139"/>
              <a:gd name="connsiteX648" fmla="*/ 4786240 w 12192001"/>
              <a:gd name="connsiteY648" fmla="*/ 6081306 h 6871139"/>
              <a:gd name="connsiteX649" fmla="*/ 4834872 w 12192001"/>
              <a:gd name="connsiteY649" fmla="*/ 6109119 h 6871139"/>
              <a:gd name="connsiteX650" fmla="*/ 4846793 w 12192001"/>
              <a:gd name="connsiteY650" fmla="*/ 6139892 h 6871139"/>
              <a:gd name="connsiteX651" fmla="*/ 4869632 w 12192001"/>
              <a:gd name="connsiteY651" fmla="*/ 6158744 h 6871139"/>
              <a:gd name="connsiteX652" fmla="*/ 4846793 w 12192001"/>
              <a:gd name="connsiteY652" fmla="*/ 6155756 h 6871139"/>
              <a:gd name="connsiteX653" fmla="*/ 4852765 w 12192001"/>
              <a:gd name="connsiteY653" fmla="*/ 6165681 h 6871139"/>
              <a:gd name="connsiteX654" fmla="*/ 4883538 w 12192001"/>
              <a:gd name="connsiteY654" fmla="*/ 6169667 h 6871139"/>
              <a:gd name="connsiteX655" fmla="*/ 4937150 w 12192001"/>
              <a:gd name="connsiteY655" fmla="*/ 6157751 h 6871139"/>
              <a:gd name="connsiteX656" fmla="*/ 4968884 w 12192001"/>
              <a:gd name="connsiteY656" fmla="*/ 6171620 h 6871139"/>
              <a:gd name="connsiteX657" fmla="*/ 4986672 w 12192001"/>
              <a:gd name="connsiteY657" fmla="*/ 6217298 h 6871139"/>
              <a:gd name="connsiteX658" fmla="*/ 5014457 w 12192001"/>
              <a:gd name="connsiteY658" fmla="*/ 6207372 h 6871139"/>
              <a:gd name="connsiteX659" fmla="*/ 5058144 w 12192001"/>
              <a:gd name="connsiteY659" fmla="*/ 6188520 h 6871139"/>
              <a:gd name="connsiteX660" fmla="*/ 5185180 w 12192001"/>
              <a:gd name="connsiteY660" fmla="*/ 6228220 h 6871139"/>
              <a:gd name="connsiteX661" fmla="*/ 5310263 w 12192001"/>
              <a:gd name="connsiteY661" fmla="*/ 6295809 h 6871139"/>
              <a:gd name="connsiteX662" fmla="*/ 5412508 w 12192001"/>
              <a:gd name="connsiteY662" fmla="*/ 6268024 h 6871139"/>
              <a:gd name="connsiteX663" fmla="*/ 5243775 w 12192001"/>
              <a:gd name="connsiteY663" fmla="*/ 6341481 h 6871139"/>
              <a:gd name="connsiteX664" fmla="*/ 5181232 w 12192001"/>
              <a:gd name="connsiteY664" fmla="*/ 6454635 h 6871139"/>
              <a:gd name="connsiteX665" fmla="*/ 5282478 w 12192001"/>
              <a:gd name="connsiteY665" fmla="*/ 6588636 h 6871139"/>
              <a:gd name="connsiteX666" fmla="*/ 5436344 w 12192001"/>
              <a:gd name="connsiteY666" fmla="*/ 6642248 h 6871139"/>
              <a:gd name="connsiteX667" fmla="*/ 5477042 w 12192001"/>
              <a:gd name="connsiteY667" fmla="*/ 6658112 h 6871139"/>
              <a:gd name="connsiteX668" fmla="*/ 5509806 w 12192001"/>
              <a:gd name="connsiteY668" fmla="*/ 6644243 h 6871139"/>
              <a:gd name="connsiteX669" fmla="*/ 5589213 w 12192001"/>
              <a:gd name="connsiteY669" fmla="*/ 6631325 h 6871139"/>
              <a:gd name="connsiteX670" fmla="*/ 5630903 w 12192001"/>
              <a:gd name="connsiteY670" fmla="*/ 6643245 h 6871139"/>
              <a:gd name="connsiteX671" fmla="*/ 5652749 w 12192001"/>
              <a:gd name="connsiteY671" fmla="*/ 6610481 h 6871139"/>
              <a:gd name="connsiteX672" fmla="*/ 5763031 w 12192001"/>
              <a:gd name="connsiteY672" fmla="*/ 6574907 h 6871139"/>
              <a:gd name="connsiteX673" fmla="*/ 5880147 w 12192001"/>
              <a:gd name="connsiteY673" fmla="*/ 6579886 h 6871139"/>
              <a:gd name="connsiteX674" fmla="*/ 5919848 w 12192001"/>
              <a:gd name="connsiteY674" fmla="*/ 6613648 h 6871139"/>
              <a:gd name="connsiteX675" fmla="*/ 5969651 w 12192001"/>
              <a:gd name="connsiteY675" fmla="*/ 6609662 h 6871139"/>
              <a:gd name="connsiteX676" fmla="*/ 5976588 w 12192001"/>
              <a:gd name="connsiteY676" fmla="*/ 6575905 h 6871139"/>
              <a:gd name="connsiteX677" fmla="*/ 6010349 w 12192001"/>
              <a:gd name="connsiteY677" fmla="*/ 6566973 h 6871139"/>
              <a:gd name="connsiteX678" fmla="*/ 6040125 w 12192001"/>
              <a:gd name="connsiteY678" fmla="*/ 6574088 h 6871139"/>
              <a:gd name="connsiteX679" fmla="*/ 6078832 w 12192001"/>
              <a:gd name="connsiteY679" fmla="*/ 6594936 h 6871139"/>
              <a:gd name="connsiteX680" fmla="*/ 6106617 w 12192001"/>
              <a:gd name="connsiteY680" fmla="*/ 6584013 h 6871139"/>
              <a:gd name="connsiteX681" fmla="*/ 6085769 w 12192001"/>
              <a:gd name="connsiteY681" fmla="*/ 6578041 h 6871139"/>
              <a:gd name="connsiteX682" fmla="*/ 6065919 w 12192001"/>
              <a:gd name="connsiteY682" fmla="*/ 6546275 h 6871139"/>
              <a:gd name="connsiteX683" fmla="*/ 6085769 w 12192001"/>
              <a:gd name="connsiteY683" fmla="*/ 6537343 h 6871139"/>
              <a:gd name="connsiteX684" fmla="*/ 6063928 w 12192001"/>
              <a:gd name="connsiteY684" fmla="*/ 6529413 h 6871139"/>
              <a:gd name="connsiteX685" fmla="*/ 6099502 w 12192001"/>
              <a:gd name="connsiteY685" fmla="*/ 6526424 h 6871139"/>
              <a:gd name="connsiteX686" fmla="*/ 6143189 w 12192001"/>
              <a:gd name="connsiteY686" fmla="*/ 6481778 h 6871139"/>
              <a:gd name="connsiteX687" fmla="*/ 6171967 w 12192001"/>
              <a:gd name="connsiteY687" fmla="*/ 6395412 h 6871139"/>
              <a:gd name="connsiteX688" fmla="*/ 6153114 w 12192001"/>
              <a:gd name="connsiteY688" fmla="*/ 6339809 h 6871139"/>
              <a:gd name="connsiteX689" fmla="*/ 6142191 w 12192001"/>
              <a:gd name="connsiteY689" fmla="*/ 6366634 h 6871139"/>
              <a:gd name="connsiteX690" fmla="*/ 6117287 w 12192001"/>
              <a:gd name="connsiteY690" fmla="*/ 6383491 h 6871139"/>
              <a:gd name="connsiteX691" fmla="*/ 6124402 w 12192001"/>
              <a:gd name="connsiteY691" fmla="*/ 6348737 h 6871139"/>
              <a:gd name="connsiteX692" fmla="*/ 6104551 w 12192001"/>
              <a:gd name="connsiteY692" fmla="*/ 6326896 h 6871139"/>
              <a:gd name="connsiteX693" fmla="*/ 6146247 w 12192001"/>
              <a:gd name="connsiteY693" fmla="*/ 6327893 h 6871139"/>
              <a:gd name="connsiteX694" fmla="*/ 6103558 w 12192001"/>
              <a:gd name="connsiteY694" fmla="*/ 6297125 h 6871139"/>
              <a:gd name="connsiteX695" fmla="*/ 6046958 w 12192001"/>
              <a:gd name="connsiteY695" fmla="*/ 6243551 h 6871139"/>
              <a:gd name="connsiteX696" fmla="*/ 6020167 w 12192001"/>
              <a:gd name="connsiteY696" fmla="*/ 6249490 h 6871139"/>
              <a:gd name="connsiteX697" fmla="*/ 5927674 w 12192001"/>
              <a:gd name="connsiteY697" fmla="*/ 6323945 h 6871139"/>
              <a:gd name="connsiteX698" fmla="*/ 5968372 w 12192001"/>
              <a:gd name="connsiteY698" fmla="*/ 6321950 h 6871139"/>
              <a:gd name="connsiteX699" fmla="*/ 5868086 w 12192001"/>
              <a:gd name="connsiteY699" fmla="*/ 6356709 h 6871139"/>
              <a:gd name="connsiteX700" fmla="*/ 5761893 w 12192001"/>
              <a:gd name="connsiteY700" fmla="*/ 6357702 h 6871139"/>
              <a:gd name="connsiteX701" fmla="*/ 5812516 w 12192001"/>
              <a:gd name="connsiteY701" fmla="*/ 6279265 h 6871139"/>
              <a:gd name="connsiteX702" fmla="*/ 5906827 w 12192001"/>
              <a:gd name="connsiteY702" fmla="*/ 6177026 h 6871139"/>
              <a:gd name="connsiteX703" fmla="*/ 5812516 w 12192001"/>
              <a:gd name="connsiteY703" fmla="*/ 6236576 h 6871139"/>
              <a:gd name="connsiteX704" fmla="*/ 5731120 w 12192001"/>
              <a:gd name="connsiteY704" fmla="*/ 6315013 h 6871139"/>
              <a:gd name="connsiteX705" fmla="*/ 5697358 w 12192001"/>
              <a:gd name="connsiteY705" fmla="*/ 6263401 h 6871139"/>
              <a:gd name="connsiteX706" fmla="*/ 5748979 w 12192001"/>
              <a:gd name="connsiteY706" fmla="*/ 6292179 h 6871139"/>
              <a:gd name="connsiteX707" fmla="*/ 5719204 w 12192001"/>
              <a:gd name="connsiteY707" fmla="*/ 6255429 h 6871139"/>
              <a:gd name="connsiteX708" fmla="*/ 5669573 w 12192001"/>
              <a:gd name="connsiteY708" fmla="*/ 6199864 h 6871139"/>
              <a:gd name="connsiteX709" fmla="*/ 5744993 w 12192001"/>
              <a:gd name="connsiteY709" fmla="*/ 6191934 h 6871139"/>
              <a:gd name="connsiteX710" fmla="*/ 5728131 w 12192001"/>
              <a:gd name="connsiteY710" fmla="*/ 6176033 h 6871139"/>
              <a:gd name="connsiteX711" fmla="*/ 5648725 w 12192001"/>
              <a:gd name="connsiteY711" fmla="*/ 6152201 h 6871139"/>
              <a:gd name="connsiteX712" fmla="*/ 5719204 w 12192001"/>
              <a:gd name="connsiteY712" fmla="*/ 6150243 h 6871139"/>
              <a:gd name="connsiteX713" fmla="*/ 5797467 w 12192001"/>
              <a:gd name="connsiteY713" fmla="*/ 6152201 h 6871139"/>
              <a:gd name="connsiteX714" fmla="*/ 5751823 w 12192001"/>
              <a:gd name="connsiteY714" fmla="*/ 6130393 h 6871139"/>
              <a:gd name="connsiteX715" fmla="*/ 5802450 w 12192001"/>
              <a:gd name="connsiteY715" fmla="*/ 6137330 h 6871139"/>
              <a:gd name="connsiteX716" fmla="*/ 5884840 w 12192001"/>
              <a:gd name="connsiteY716" fmla="*/ 6169096 h 6871139"/>
              <a:gd name="connsiteX717" fmla="*/ 5829238 w 12192001"/>
              <a:gd name="connsiteY717" fmla="*/ 6115489 h 6871139"/>
              <a:gd name="connsiteX718" fmla="*/ 5775626 w 12192001"/>
              <a:gd name="connsiteY718" fmla="*/ 6088702 h 6871139"/>
              <a:gd name="connsiteX719" fmla="*/ 5715147 w 12192001"/>
              <a:gd name="connsiteY719" fmla="*/ 5997352 h 6871139"/>
              <a:gd name="connsiteX720" fmla="*/ 5743925 w 12192001"/>
              <a:gd name="connsiteY720" fmla="*/ 6080734 h 6871139"/>
              <a:gd name="connsiteX721" fmla="*/ 5678435 w 12192001"/>
              <a:gd name="connsiteY721" fmla="*/ 5976508 h 6871139"/>
              <a:gd name="connsiteX722" fmla="*/ 5615891 w 12192001"/>
              <a:gd name="connsiteY722" fmla="*/ 5988424 h 6871139"/>
              <a:gd name="connsiteX723" fmla="*/ 5668505 w 12192001"/>
              <a:gd name="connsiteY723" fmla="*/ 5964625 h 6871139"/>
              <a:gd name="connsiteX724" fmla="*/ 5690352 w 12192001"/>
              <a:gd name="connsiteY724" fmla="*/ 5939721 h 6871139"/>
              <a:gd name="connsiteX725" fmla="*/ 5646664 w 12192001"/>
              <a:gd name="connsiteY725" fmla="*/ 5935740 h 6871139"/>
              <a:gd name="connsiteX726" fmla="*/ 5583128 w 12192001"/>
              <a:gd name="connsiteY726" fmla="*/ 5999272 h 6871139"/>
              <a:gd name="connsiteX727" fmla="*/ 5602978 w 12192001"/>
              <a:gd name="connsiteY727" fmla="*/ 5939721 h 6871139"/>
              <a:gd name="connsiteX728" fmla="*/ 5637732 w 12192001"/>
              <a:gd name="connsiteY728" fmla="*/ 5865271 h 6871139"/>
              <a:gd name="connsiteX729" fmla="*/ 5444133 w 12192001"/>
              <a:gd name="connsiteY729" fmla="*/ 5488200 h 6871139"/>
              <a:gd name="connsiteX730" fmla="*/ 5559291 w 12192001"/>
              <a:gd name="connsiteY730" fmla="*/ 5605306 h 6871139"/>
              <a:gd name="connsiteX731" fmla="*/ 5666515 w 12192001"/>
              <a:gd name="connsiteY731" fmla="*/ 5663892 h 6871139"/>
              <a:gd name="connsiteX732" fmla="*/ 5630763 w 12192001"/>
              <a:gd name="connsiteY732" fmla="*/ 5503071 h 6871139"/>
              <a:gd name="connsiteX733" fmla="*/ 5616889 w 12192001"/>
              <a:gd name="connsiteY733" fmla="*/ 5377037 h 6871139"/>
              <a:gd name="connsiteX734" fmla="*/ 5650613 w 12192001"/>
              <a:gd name="connsiteY734" fmla="*/ 5432602 h 6871139"/>
              <a:gd name="connsiteX735" fmla="*/ 5684374 w 12192001"/>
              <a:gd name="connsiteY735" fmla="*/ 5613273 h 6871139"/>
              <a:gd name="connsiteX736" fmla="*/ 5869009 w 12192001"/>
              <a:gd name="connsiteY736" fmla="*/ 5857444 h 6871139"/>
              <a:gd name="connsiteX737" fmla="*/ 5722084 w 12192001"/>
              <a:gd name="connsiteY737" fmla="*/ 5607301 h 6871139"/>
              <a:gd name="connsiteX738" fmla="*/ 5697180 w 12192001"/>
              <a:gd name="connsiteY738" fmla="*/ 5409763 h 6871139"/>
              <a:gd name="connsiteX739" fmla="*/ 5649512 w 12192001"/>
              <a:gd name="connsiteY739" fmla="*/ 5104051 h 6871139"/>
              <a:gd name="connsiteX740" fmla="*/ 5542322 w 12192001"/>
              <a:gd name="connsiteY740" fmla="*/ 4878733 h 6871139"/>
              <a:gd name="connsiteX741" fmla="*/ 5526420 w 12192001"/>
              <a:gd name="connsiteY741" fmla="*/ 4796348 h 6871139"/>
              <a:gd name="connsiteX742" fmla="*/ 5493689 w 12192001"/>
              <a:gd name="connsiteY742" fmla="*/ 4798343 h 6871139"/>
              <a:gd name="connsiteX743" fmla="*/ 5484724 w 12192001"/>
              <a:gd name="connsiteY743" fmla="*/ 4823243 h 6871139"/>
              <a:gd name="connsiteX744" fmla="*/ 5459825 w 12192001"/>
              <a:gd name="connsiteY744" fmla="*/ 4828222 h 6871139"/>
              <a:gd name="connsiteX745" fmla="*/ 5293045 w 12192001"/>
              <a:gd name="connsiteY745" fmla="*/ 4871871 h 6871139"/>
              <a:gd name="connsiteX746" fmla="*/ 5330756 w 12192001"/>
              <a:gd name="connsiteY746" fmla="*/ 4851023 h 6871139"/>
              <a:gd name="connsiteX747" fmla="*/ 5436986 w 12192001"/>
              <a:gd name="connsiteY747" fmla="*/ 4811327 h 6871139"/>
              <a:gd name="connsiteX748" fmla="*/ 5438976 w 12192001"/>
              <a:gd name="connsiteY748" fmla="*/ 4755762 h 6871139"/>
              <a:gd name="connsiteX749" fmla="*/ 5397280 w 12192001"/>
              <a:gd name="connsiteY749" fmla="*/ 4672379 h 6871139"/>
              <a:gd name="connsiteX750" fmla="*/ 5454841 w 12192001"/>
              <a:gd name="connsiteY750" fmla="*/ 4594936 h 6871139"/>
              <a:gd name="connsiteX751" fmla="*/ 5365514 w 12192001"/>
              <a:gd name="connsiteY751" fmla="*/ 4517530 h 6871139"/>
              <a:gd name="connsiteX752" fmla="*/ 5365514 w 12192001"/>
              <a:gd name="connsiteY752" fmla="*/ 4380541 h 6871139"/>
              <a:gd name="connsiteX753" fmla="*/ 5534284 w 12192001"/>
              <a:gd name="connsiteY753" fmla="*/ 4309074 h 6871139"/>
              <a:gd name="connsiteX754" fmla="*/ 5708993 w 12192001"/>
              <a:gd name="connsiteY754" fmla="*/ 4116519 h 6871139"/>
              <a:gd name="connsiteX755" fmla="*/ 5949196 w 12192001"/>
              <a:gd name="connsiteY755" fmla="*/ 4072838 h 6871139"/>
              <a:gd name="connsiteX756" fmla="*/ 6143793 w 12192001"/>
              <a:gd name="connsiteY756" fmla="*/ 4118477 h 6871139"/>
              <a:gd name="connsiteX757" fmla="*/ 6252974 w 12192001"/>
              <a:gd name="connsiteY757" fmla="*/ 4158211 h 6871139"/>
              <a:gd name="connsiteX758" fmla="*/ 6324446 w 12192001"/>
              <a:gd name="connsiteY758" fmla="*/ 4261373 h 6871139"/>
              <a:gd name="connsiteX759" fmla="*/ 6362156 w 12192001"/>
              <a:gd name="connsiteY759" fmla="*/ 4320919 h 6871139"/>
              <a:gd name="connsiteX760" fmla="*/ 6175063 w 12192001"/>
              <a:gd name="connsiteY760" fmla="*/ 4406293 h 6871139"/>
              <a:gd name="connsiteX761" fmla="*/ 5801308 w 12192001"/>
              <a:gd name="connsiteY761" fmla="*/ 4650463 h 6871139"/>
              <a:gd name="connsiteX762" fmla="*/ 5625606 w 12192001"/>
              <a:gd name="connsiteY762" fmla="*/ 4804315 h 6871139"/>
              <a:gd name="connsiteX763" fmla="*/ 5692093 w 12192001"/>
              <a:gd name="connsiteY763" fmla="*/ 4755692 h 6871139"/>
              <a:gd name="connsiteX764" fmla="*/ 5753640 w 12192001"/>
              <a:gd name="connsiteY764" fmla="*/ 4728867 h 6871139"/>
              <a:gd name="connsiteX765" fmla="*/ 5743714 w 12192001"/>
              <a:gd name="connsiteY765" fmla="*/ 4758642 h 6871139"/>
              <a:gd name="connsiteX766" fmla="*/ 5714933 w 12192001"/>
              <a:gd name="connsiteY766" fmla="*/ 4795387 h 6871139"/>
              <a:gd name="connsiteX767" fmla="*/ 5790389 w 12192001"/>
              <a:gd name="connsiteY767" fmla="*/ 4749715 h 6871139"/>
              <a:gd name="connsiteX768" fmla="*/ 5912484 w 12192001"/>
              <a:gd name="connsiteY768" fmla="*/ 4694150 h 6871139"/>
              <a:gd name="connsiteX769" fmla="*/ 6169582 w 12192001"/>
              <a:gd name="connsiteY769" fmla="*/ 4622683 h 6871139"/>
              <a:gd name="connsiteX770" fmla="*/ 6398901 w 12192001"/>
              <a:gd name="connsiteY770" fmla="*/ 4547235 h 6871139"/>
              <a:gd name="connsiteX771" fmla="*/ 6502073 w 12192001"/>
              <a:gd name="connsiteY771" fmla="*/ 4544247 h 6871139"/>
              <a:gd name="connsiteX772" fmla="*/ 6573539 w 12192001"/>
              <a:gd name="connsiteY772" fmla="*/ 4563100 h 6871139"/>
              <a:gd name="connsiteX773" fmla="*/ 6608298 w 12192001"/>
              <a:gd name="connsiteY773" fmla="*/ 4493628 h 6871139"/>
              <a:gd name="connsiteX774" fmla="*/ 6614238 w 12192001"/>
              <a:gd name="connsiteY774" fmla="*/ 4545240 h 6871139"/>
              <a:gd name="connsiteX775" fmla="*/ 6576532 w 12192001"/>
              <a:gd name="connsiteY775" fmla="*/ 4581990 h 6871139"/>
              <a:gd name="connsiteX776" fmla="*/ 6605310 w 12192001"/>
              <a:gd name="connsiteY776" fmla="*/ 4576013 h 6871139"/>
              <a:gd name="connsiteX777" fmla="*/ 6540743 w 12192001"/>
              <a:gd name="connsiteY777" fmla="*/ 4646693 h 6871139"/>
              <a:gd name="connsiteX778" fmla="*/ 6475211 w 12192001"/>
              <a:gd name="connsiteY778" fmla="*/ 4745977 h 6871139"/>
              <a:gd name="connsiteX779" fmla="*/ 6491112 w 12192001"/>
              <a:gd name="connsiteY779" fmla="*/ 4740998 h 6871139"/>
              <a:gd name="connsiteX780" fmla="*/ 6527829 w 12192001"/>
              <a:gd name="connsiteY780" fmla="*/ 4751916 h 6871139"/>
              <a:gd name="connsiteX781" fmla="*/ 6466283 w 12192001"/>
              <a:gd name="connsiteY781" fmla="*/ 4786671 h 6871139"/>
              <a:gd name="connsiteX782" fmla="*/ 6450414 w 12192001"/>
              <a:gd name="connsiteY782" fmla="*/ 4842236 h 6871139"/>
              <a:gd name="connsiteX783" fmla="*/ 6433552 w 12192001"/>
              <a:gd name="connsiteY783" fmla="*/ 4804530 h 6871139"/>
              <a:gd name="connsiteX784" fmla="*/ 6416657 w 12192001"/>
              <a:gd name="connsiteY784" fmla="*/ 4818442 h 6871139"/>
              <a:gd name="connsiteX785" fmla="*/ 6393814 w 12192001"/>
              <a:gd name="connsiteY785" fmla="*/ 4871014 h 6871139"/>
              <a:gd name="connsiteX786" fmla="*/ 6310427 w 12192001"/>
              <a:gd name="connsiteY786" fmla="*/ 4957389 h 6871139"/>
              <a:gd name="connsiteX787" fmla="*/ 6128781 w 12192001"/>
              <a:gd name="connsiteY787" fmla="*/ 5116215 h 6871139"/>
              <a:gd name="connsiteX788" fmla="*/ 6149629 w 12192001"/>
              <a:gd name="connsiteY788" fmla="*/ 5161855 h 6871139"/>
              <a:gd name="connsiteX789" fmla="*/ 6103947 w 12192001"/>
              <a:gd name="connsiteY789" fmla="*/ 5113231 h 6871139"/>
              <a:gd name="connsiteX790" fmla="*/ 6119849 w 12192001"/>
              <a:gd name="connsiteY790" fmla="*/ 5105297 h 6871139"/>
              <a:gd name="connsiteX791" fmla="*/ 6085095 w 12192001"/>
              <a:gd name="connsiteY791" fmla="*/ 5111241 h 6871139"/>
              <a:gd name="connsiteX792" fmla="*/ 5883594 w 12192001"/>
              <a:gd name="connsiteY792" fmla="*/ 5327627 h 6871139"/>
              <a:gd name="connsiteX793" fmla="*/ 5880606 w 12192001"/>
              <a:gd name="connsiteY793" fmla="*/ 5400091 h 6871139"/>
              <a:gd name="connsiteX794" fmla="*/ 5857767 w 12192001"/>
              <a:gd name="connsiteY794" fmla="*/ 5543020 h 6871139"/>
              <a:gd name="connsiteX795" fmla="*/ 5916358 w 12192001"/>
              <a:gd name="connsiteY795" fmla="*/ 5860681 h 6871139"/>
              <a:gd name="connsiteX796" fmla="*/ 5992883 w 12192001"/>
              <a:gd name="connsiteY796" fmla="*/ 5807074 h 6871139"/>
              <a:gd name="connsiteX797" fmla="*/ 5948236 w 12192001"/>
              <a:gd name="connsiteY797" fmla="*/ 5790174 h 6871139"/>
              <a:gd name="connsiteX798" fmla="*/ 6012733 w 12192001"/>
              <a:gd name="connsiteY798" fmla="*/ 5754605 h 6871139"/>
              <a:gd name="connsiteX799" fmla="*/ 6105053 w 12192001"/>
              <a:gd name="connsiteY799" fmla="*/ 5744680 h 6871139"/>
              <a:gd name="connsiteX800" fmla="*/ 6042509 w 12192001"/>
              <a:gd name="connsiteY800" fmla="*/ 5694061 h 6871139"/>
              <a:gd name="connsiteX801" fmla="*/ 6110102 w 12192001"/>
              <a:gd name="connsiteY801" fmla="*/ 5709925 h 6871139"/>
              <a:gd name="connsiteX802" fmla="*/ 6163714 w 12192001"/>
              <a:gd name="connsiteY802" fmla="*/ 5719850 h 6871139"/>
              <a:gd name="connsiteX803" fmla="*/ 6123015 w 12192001"/>
              <a:gd name="connsiteY803" fmla="*/ 5768511 h 6871139"/>
              <a:gd name="connsiteX804" fmla="*/ 6186519 w 12192001"/>
              <a:gd name="connsiteY804" fmla="*/ 5729776 h 6871139"/>
              <a:gd name="connsiteX805" fmla="*/ 6368203 w 12192001"/>
              <a:gd name="connsiteY805" fmla="*/ 5635475 h 6871139"/>
              <a:gd name="connsiteX806" fmla="*/ 6478485 w 12192001"/>
              <a:gd name="connsiteY806" fmla="*/ 5565001 h 6871139"/>
              <a:gd name="connsiteX807" fmla="*/ 6444723 w 12192001"/>
              <a:gd name="connsiteY807" fmla="*/ 5561053 h 6871139"/>
              <a:gd name="connsiteX808" fmla="*/ 6440775 w 12192001"/>
              <a:gd name="connsiteY808" fmla="*/ 5499511 h 6871139"/>
              <a:gd name="connsiteX809" fmla="*/ 6368310 w 12192001"/>
              <a:gd name="connsiteY809" fmla="*/ 5513385 h 6871139"/>
              <a:gd name="connsiteX810" fmla="*/ 6539071 w 12192001"/>
              <a:gd name="connsiteY810" fmla="*/ 5415136 h 6871139"/>
              <a:gd name="connsiteX811" fmla="*/ 6707587 w 12192001"/>
              <a:gd name="connsiteY811" fmla="*/ 5283800 h 6871139"/>
              <a:gd name="connsiteX812" fmla="*/ 6694674 w 12192001"/>
              <a:gd name="connsiteY812" fmla="*/ 5324531 h 6871139"/>
              <a:gd name="connsiteX813" fmla="*/ 6735372 w 12192001"/>
              <a:gd name="connsiteY813" fmla="*/ 5259008 h 6871139"/>
              <a:gd name="connsiteX814" fmla="*/ 6817766 w 12192001"/>
              <a:gd name="connsiteY814" fmla="*/ 5114084 h 6871139"/>
              <a:gd name="connsiteX815" fmla="*/ 6849533 w 12192001"/>
              <a:gd name="connsiteY815" fmla="*/ 5087264 h 6871139"/>
              <a:gd name="connsiteX816" fmla="*/ 6868390 w 12192001"/>
              <a:gd name="connsiteY816" fmla="*/ 5035647 h 6871139"/>
              <a:gd name="connsiteX817" fmla="*/ 7038152 w 12192001"/>
              <a:gd name="connsiteY817" fmla="*/ 4935403 h 6871139"/>
              <a:gd name="connsiteX818" fmla="*/ 7270426 w 12192001"/>
              <a:gd name="connsiteY818" fmla="*/ 4779561 h 6871139"/>
              <a:gd name="connsiteX819" fmla="*/ 7413402 w 12192001"/>
              <a:gd name="connsiteY819" fmla="*/ 4693223 h 6871139"/>
              <a:gd name="connsiteX820" fmla="*/ 7466981 w 12192001"/>
              <a:gd name="connsiteY820" fmla="*/ 4809331 h 6871139"/>
              <a:gd name="connsiteX821" fmla="*/ 7669507 w 12192001"/>
              <a:gd name="connsiteY821" fmla="*/ 5117072 h 6871139"/>
              <a:gd name="connsiteX822" fmla="*/ 7771752 w 12192001"/>
              <a:gd name="connsiteY822" fmla="*/ 5201415 h 6871139"/>
              <a:gd name="connsiteX823" fmla="*/ 7766773 w 12192001"/>
              <a:gd name="connsiteY823" fmla="*/ 5181564 h 6871139"/>
              <a:gd name="connsiteX824" fmla="*/ 7766773 w 12192001"/>
              <a:gd name="connsiteY824" fmla="*/ 5149798 h 6871139"/>
              <a:gd name="connsiteX825" fmla="*/ 7862076 w 12192001"/>
              <a:gd name="connsiteY825" fmla="*/ 5289776 h 6871139"/>
              <a:gd name="connsiteX826" fmla="*/ 7966311 w 12192001"/>
              <a:gd name="connsiteY826" fmla="*/ 5373159 h 6871139"/>
              <a:gd name="connsiteX827" fmla="*/ 7970297 w 12192001"/>
              <a:gd name="connsiteY827" fmla="*/ 5394007 h 6871139"/>
              <a:gd name="connsiteX828" fmla="*/ 8005018 w 12192001"/>
              <a:gd name="connsiteY828" fmla="*/ 5429581 h 6871139"/>
              <a:gd name="connsiteX829" fmla="*/ 8033834 w 12192001"/>
              <a:gd name="connsiteY829" fmla="*/ 5464330 h 6871139"/>
              <a:gd name="connsiteX830" fmla="*/ 8072541 w 12192001"/>
              <a:gd name="connsiteY830" fmla="*/ 5473258 h 6871139"/>
              <a:gd name="connsiteX831" fmla="*/ 8090326 w 12192001"/>
              <a:gd name="connsiteY831" fmla="*/ 5489164 h 6871139"/>
              <a:gd name="connsiteX832" fmla="*/ 8223344 w 12192001"/>
              <a:gd name="connsiteY832" fmla="*/ 5687658 h 6871139"/>
              <a:gd name="connsiteX833" fmla="*/ 8395101 w 12192001"/>
              <a:gd name="connsiteY833" fmla="*/ 5855421 h 6871139"/>
              <a:gd name="connsiteX834" fmla="*/ 8397270 w 12192001"/>
              <a:gd name="connsiteY834" fmla="*/ 5857692 h 6871139"/>
              <a:gd name="connsiteX835" fmla="*/ 8426835 w 12192001"/>
              <a:gd name="connsiteY835" fmla="*/ 5826638 h 6871139"/>
              <a:gd name="connsiteX836" fmla="*/ 8639291 w 12192001"/>
              <a:gd name="connsiteY836" fmla="*/ 5824648 h 6871139"/>
              <a:gd name="connsiteX837" fmla="*/ 8458601 w 12192001"/>
              <a:gd name="connsiteY837" fmla="*/ 5852428 h 6871139"/>
              <a:gd name="connsiteX838" fmla="*/ 8423453 w 12192001"/>
              <a:gd name="connsiteY838" fmla="*/ 5897000 h 6871139"/>
              <a:gd name="connsiteX839" fmla="*/ 8478456 w 12192001"/>
              <a:gd name="connsiteY839" fmla="*/ 5970565 h 6871139"/>
              <a:gd name="connsiteX840" fmla="*/ 8698842 w 12192001"/>
              <a:gd name="connsiteY840" fmla="*/ 6236576 h 6871139"/>
              <a:gd name="connsiteX841" fmla="*/ 8815991 w 12192001"/>
              <a:gd name="connsiteY841" fmla="*/ 6355711 h 6871139"/>
              <a:gd name="connsiteX842" fmla="*/ 8840895 w 12192001"/>
              <a:gd name="connsiteY842" fmla="*/ 6412274 h 6871139"/>
              <a:gd name="connsiteX843" fmla="*/ 8863733 w 12192001"/>
              <a:gd name="connsiteY843" fmla="*/ 6479862 h 6871139"/>
              <a:gd name="connsiteX844" fmla="*/ 8889561 w 12192001"/>
              <a:gd name="connsiteY844" fmla="*/ 6510630 h 6871139"/>
              <a:gd name="connsiteX845" fmla="*/ 8904432 w 12192001"/>
              <a:gd name="connsiteY845" fmla="*/ 6531474 h 6871139"/>
              <a:gd name="connsiteX846" fmla="*/ 8903434 w 12192001"/>
              <a:gd name="connsiteY846" fmla="*/ 6510630 h 6871139"/>
              <a:gd name="connsiteX847" fmla="*/ 8913364 w 12192001"/>
              <a:gd name="connsiteY847" fmla="*/ 6513581 h 6871139"/>
              <a:gd name="connsiteX848" fmla="*/ 8923289 w 12192001"/>
              <a:gd name="connsiteY848" fmla="*/ 6531366 h 6871139"/>
              <a:gd name="connsiteX849" fmla="*/ 8886572 w 12192001"/>
              <a:gd name="connsiteY849" fmla="*/ 6569071 h 6871139"/>
              <a:gd name="connsiteX850" fmla="*/ 8832961 w 12192001"/>
              <a:gd name="connsiteY850" fmla="*/ 6632608 h 6871139"/>
              <a:gd name="connsiteX851" fmla="*/ 8856797 w 12192001"/>
              <a:gd name="connsiteY851" fmla="*/ 6632608 h 6871139"/>
              <a:gd name="connsiteX852" fmla="*/ 8824033 w 12192001"/>
              <a:gd name="connsiteY852" fmla="*/ 6650393 h 6871139"/>
              <a:gd name="connsiteX853" fmla="*/ 8772412 w 12192001"/>
              <a:gd name="connsiteY853" fmla="*/ 6660318 h 6871139"/>
              <a:gd name="connsiteX854" fmla="*/ 8733704 w 12192001"/>
              <a:gd name="connsiteY854" fmla="*/ 6706988 h 6871139"/>
              <a:gd name="connsiteX855" fmla="*/ 8661240 w 12192001"/>
              <a:gd name="connsiteY855" fmla="*/ 6722857 h 6871139"/>
              <a:gd name="connsiteX856" fmla="*/ 8619544 w 12192001"/>
              <a:gd name="connsiteY856" fmla="*/ 6755616 h 6871139"/>
              <a:gd name="connsiteX857" fmla="*/ 8653305 w 12192001"/>
              <a:gd name="connsiteY857" fmla="*/ 6738754 h 6871139"/>
              <a:gd name="connsiteX858" fmla="*/ 8687029 w 12192001"/>
              <a:gd name="connsiteY858" fmla="*/ 6743700 h 6871139"/>
              <a:gd name="connsiteX859" fmla="*/ 8715812 w 12192001"/>
              <a:gd name="connsiteY859" fmla="*/ 6764548 h 6871139"/>
              <a:gd name="connsiteX860" fmla="*/ 8740716 w 12192001"/>
              <a:gd name="connsiteY860" fmla="*/ 6755616 h 6871139"/>
              <a:gd name="connsiteX861" fmla="*/ 8758501 w 12192001"/>
              <a:gd name="connsiteY861" fmla="*/ 6741710 h 6871139"/>
              <a:gd name="connsiteX862" fmla="*/ 8774403 w 12192001"/>
              <a:gd name="connsiteY862" fmla="*/ 6752628 h 6871139"/>
              <a:gd name="connsiteX863" fmla="*/ 8786323 w 12192001"/>
              <a:gd name="connsiteY863" fmla="*/ 6731785 h 6871139"/>
              <a:gd name="connsiteX864" fmla="*/ 8805175 w 12192001"/>
              <a:gd name="connsiteY864" fmla="*/ 6740712 h 6871139"/>
              <a:gd name="connsiteX865" fmla="*/ 8824033 w 12192001"/>
              <a:gd name="connsiteY865" fmla="*/ 6735766 h 6871139"/>
              <a:gd name="connsiteX866" fmla="*/ 8834955 w 12192001"/>
              <a:gd name="connsiteY866" fmla="*/ 6758605 h 6871139"/>
              <a:gd name="connsiteX867" fmla="*/ 8849827 w 12192001"/>
              <a:gd name="connsiteY867" fmla="*/ 6753626 h 6871139"/>
              <a:gd name="connsiteX868" fmla="*/ 8861743 w 12192001"/>
              <a:gd name="connsiteY868" fmla="*/ 6733775 h 6871139"/>
              <a:gd name="connsiteX869" fmla="*/ 8881593 w 12192001"/>
              <a:gd name="connsiteY869" fmla="*/ 6743700 h 6871139"/>
              <a:gd name="connsiteX870" fmla="*/ 8889561 w 12192001"/>
              <a:gd name="connsiteY870" fmla="*/ 6721860 h 6871139"/>
              <a:gd name="connsiteX871" fmla="*/ 8899485 w 12192001"/>
              <a:gd name="connsiteY871" fmla="*/ 6729794 h 6871139"/>
              <a:gd name="connsiteX872" fmla="*/ 8931257 w 12192001"/>
              <a:gd name="connsiteY872" fmla="*/ 6741710 h 6871139"/>
              <a:gd name="connsiteX873" fmla="*/ 8931257 w 12192001"/>
              <a:gd name="connsiteY873" fmla="*/ 6704005 h 6871139"/>
              <a:gd name="connsiteX874" fmla="*/ 8955055 w 12192001"/>
              <a:gd name="connsiteY874" fmla="*/ 6733775 h 6871139"/>
              <a:gd name="connsiteX875" fmla="*/ 8985829 w 12192001"/>
              <a:gd name="connsiteY875" fmla="*/ 6739719 h 6871139"/>
              <a:gd name="connsiteX876" fmla="*/ 8997744 w 12192001"/>
              <a:gd name="connsiteY876" fmla="*/ 6721930 h 6871139"/>
              <a:gd name="connsiteX877" fmla="*/ 9030508 w 12192001"/>
              <a:gd name="connsiteY877" fmla="*/ 6719939 h 6871139"/>
              <a:gd name="connsiteX878" fmla="*/ 9057299 w 12192001"/>
              <a:gd name="connsiteY878" fmla="*/ 6729864 h 6871139"/>
              <a:gd name="connsiteX879" fmla="*/ 9081131 w 12192001"/>
              <a:gd name="connsiteY879" fmla="*/ 6713995 h 6871139"/>
              <a:gd name="connsiteX880" fmla="*/ 9101979 w 12192001"/>
              <a:gd name="connsiteY880" fmla="*/ 6721110 h 6871139"/>
              <a:gd name="connsiteX881" fmla="*/ 9115891 w 12192001"/>
              <a:gd name="connsiteY881" fmla="*/ 6736019 h 6871139"/>
              <a:gd name="connsiteX882" fmla="*/ 9130761 w 12192001"/>
              <a:gd name="connsiteY882" fmla="*/ 6726094 h 6871139"/>
              <a:gd name="connsiteX883" fmla="*/ 9139689 w 12192001"/>
              <a:gd name="connsiteY883" fmla="*/ 6708304 h 6871139"/>
              <a:gd name="connsiteX884" fmla="*/ 9168505 w 12192001"/>
              <a:gd name="connsiteY884" fmla="*/ 6723208 h 6871139"/>
              <a:gd name="connsiteX885" fmla="*/ 9184373 w 12192001"/>
              <a:gd name="connsiteY885" fmla="*/ 6736122 h 6871139"/>
              <a:gd name="connsiteX886" fmla="*/ 9183376 w 12192001"/>
              <a:gd name="connsiteY886" fmla="*/ 6702365 h 6871139"/>
              <a:gd name="connsiteX887" fmla="*/ 9178429 w 12192001"/>
              <a:gd name="connsiteY887" fmla="*/ 6678534 h 6871139"/>
              <a:gd name="connsiteX888" fmla="*/ 9202233 w 12192001"/>
              <a:gd name="connsiteY888" fmla="*/ 6695428 h 6871139"/>
              <a:gd name="connsiteX889" fmla="*/ 9229057 w 12192001"/>
              <a:gd name="connsiteY889" fmla="*/ 6708304 h 6871139"/>
              <a:gd name="connsiteX890" fmla="*/ 9255845 w 12192001"/>
              <a:gd name="connsiteY890" fmla="*/ 6694431 h 6871139"/>
              <a:gd name="connsiteX891" fmla="*/ 9276693 w 12192001"/>
              <a:gd name="connsiteY891" fmla="*/ 6705354 h 6871139"/>
              <a:gd name="connsiteX892" fmla="*/ 9280674 w 12192001"/>
              <a:gd name="connsiteY892" fmla="*/ 6667611 h 6871139"/>
              <a:gd name="connsiteX893" fmla="*/ 9301522 w 12192001"/>
              <a:gd name="connsiteY893" fmla="*/ 6686496 h 6871139"/>
              <a:gd name="connsiteX894" fmla="*/ 9333293 w 12192001"/>
              <a:gd name="connsiteY894" fmla="*/ 6686501 h 6871139"/>
              <a:gd name="connsiteX895" fmla="*/ 9325321 w 12192001"/>
              <a:gd name="connsiteY895" fmla="*/ 6708304 h 6871139"/>
              <a:gd name="connsiteX896" fmla="*/ 9336243 w 12192001"/>
              <a:gd name="connsiteY896" fmla="*/ 6758961 h 6871139"/>
              <a:gd name="connsiteX897" fmla="*/ 9370005 w 12192001"/>
              <a:gd name="connsiteY897" fmla="*/ 6803607 h 6871139"/>
              <a:gd name="connsiteX898" fmla="*/ 9388857 w 12192001"/>
              <a:gd name="connsiteY898" fmla="*/ 6830427 h 6871139"/>
              <a:gd name="connsiteX899" fmla="*/ 9397790 w 12192001"/>
              <a:gd name="connsiteY899" fmla="*/ 6807589 h 6871139"/>
              <a:gd name="connsiteX900" fmla="*/ 9408713 w 12192001"/>
              <a:gd name="connsiteY900" fmla="*/ 6820502 h 6871139"/>
              <a:gd name="connsiteX901" fmla="*/ 9411697 w 12192001"/>
              <a:gd name="connsiteY901" fmla="*/ 6810577 h 6871139"/>
              <a:gd name="connsiteX902" fmla="*/ 9427387 w 12192001"/>
              <a:gd name="connsiteY902" fmla="*/ 6786745 h 6871139"/>
              <a:gd name="connsiteX903" fmla="*/ 9427603 w 12192001"/>
              <a:gd name="connsiteY903" fmla="*/ 6803607 h 6871139"/>
              <a:gd name="connsiteX904" fmla="*/ 9439481 w 12192001"/>
              <a:gd name="connsiteY904" fmla="*/ 6824451 h 6871139"/>
              <a:gd name="connsiteX905" fmla="*/ 9453393 w 12192001"/>
              <a:gd name="connsiteY905" fmla="*/ 6795673 h 6871139"/>
              <a:gd name="connsiteX906" fmla="*/ 9469261 w 12192001"/>
              <a:gd name="connsiteY906" fmla="*/ 6807589 h 6871139"/>
              <a:gd name="connsiteX907" fmla="*/ 9474489 w 12192001"/>
              <a:gd name="connsiteY907" fmla="*/ 6830427 h 6871139"/>
              <a:gd name="connsiteX908" fmla="*/ 9490105 w 12192001"/>
              <a:gd name="connsiteY908" fmla="*/ 6809579 h 6871139"/>
              <a:gd name="connsiteX909" fmla="*/ 9474489 w 12192001"/>
              <a:gd name="connsiteY909" fmla="*/ 6787738 h 6871139"/>
              <a:gd name="connsiteX910" fmla="*/ 9491102 w 12192001"/>
              <a:gd name="connsiteY910" fmla="*/ 6797663 h 6871139"/>
              <a:gd name="connsiteX911" fmla="*/ 9500029 w 12192001"/>
              <a:gd name="connsiteY911" fmla="*/ 6786745 h 6871139"/>
              <a:gd name="connsiteX912" fmla="*/ 9512948 w 12192001"/>
              <a:gd name="connsiteY912" fmla="*/ 6795673 h 6871139"/>
              <a:gd name="connsiteX913" fmla="*/ 9540765 w 12192001"/>
              <a:gd name="connsiteY913" fmla="*/ 6813458 h 6871139"/>
              <a:gd name="connsiteX914" fmla="*/ 9535787 w 12192001"/>
              <a:gd name="connsiteY914" fmla="*/ 6794605 h 6871139"/>
              <a:gd name="connsiteX915" fmla="*/ 9545711 w 12192001"/>
              <a:gd name="connsiteY915" fmla="*/ 6803532 h 6871139"/>
              <a:gd name="connsiteX916" fmla="*/ 9566559 w 12192001"/>
              <a:gd name="connsiteY916" fmla="*/ 6819434 h 6871139"/>
              <a:gd name="connsiteX917" fmla="*/ 9566559 w 12192001"/>
              <a:gd name="connsiteY917" fmla="*/ 6807518 h 6871139"/>
              <a:gd name="connsiteX918" fmla="*/ 9569548 w 12192001"/>
              <a:gd name="connsiteY918" fmla="*/ 6788666 h 6871139"/>
              <a:gd name="connsiteX919" fmla="*/ 9599323 w 12192001"/>
              <a:gd name="connsiteY919" fmla="*/ 6807518 h 6871139"/>
              <a:gd name="connsiteX920" fmla="*/ 9653933 w 12192001"/>
              <a:gd name="connsiteY920" fmla="*/ 6788666 h 6871139"/>
              <a:gd name="connsiteX921" fmla="*/ 9749203 w 12192001"/>
              <a:gd name="connsiteY921" fmla="*/ 6709232 h 6871139"/>
              <a:gd name="connsiteX922" fmla="*/ 9778018 w 12192001"/>
              <a:gd name="connsiteY922" fmla="*/ 6619905 h 6871139"/>
              <a:gd name="connsiteX923" fmla="*/ 9803807 w 12192001"/>
              <a:gd name="connsiteY923" fmla="*/ 6542500 h 6871139"/>
              <a:gd name="connsiteX924" fmla="*/ 9773039 w 12192001"/>
              <a:gd name="connsiteY924" fmla="*/ 6478967 h 6871139"/>
              <a:gd name="connsiteX925" fmla="*/ 9778018 w 12192001"/>
              <a:gd name="connsiteY925" fmla="*/ 6527595 h 6871139"/>
              <a:gd name="connsiteX926" fmla="*/ 9774032 w 12192001"/>
              <a:gd name="connsiteY926" fmla="*/ 6573268 h 6871139"/>
              <a:gd name="connsiteX927" fmla="*/ 9763109 w 12192001"/>
              <a:gd name="connsiteY927" fmla="*/ 6546453 h 6871139"/>
              <a:gd name="connsiteX928" fmla="*/ 9762117 w 12192001"/>
              <a:gd name="connsiteY928" fmla="*/ 6605001 h 6871139"/>
              <a:gd name="connsiteX929" fmla="*/ 9745255 w 12192001"/>
              <a:gd name="connsiteY929" fmla="*/ 6568294 h 6871139"/>
              <a:gd name="connsiteX930" fmla="*/ 9752191 w 12192001"/>
              <a:gd name="connsiteY930" fmla="*/ 6635877 h 6871139"/>
              <a:gd name="connsiteX931" fmla="*/ 9712486 w 12192001"/>
              <a:gd name="connsiteY931" fmla="*/ 6686534 h 6871139"/>
              <a:gd name="connsiteX932" fmla="*/ 9568550 w 12192001"/>
              <a:gd name="connsiteY932" fmla="*/ 6701405 h 6871139"/>
              <a:gd name="connsiteX933" fmla="*/ 9474489 w 12192001"/>
              <a:gd name="connsiteY933" fmla="*/ 6652777 h 6871139"/>
              <a:gd name="connsiteX934" fmla="*/ 9558625 w 12192001"/>
              <a:gd name="connsiteY934" fmla="*/ 6649789 h 6871139"/>
              <a:gd name="connsiteX935" fmla="*/ 9630097 w 12192001"/>
              <a:gd name="connsiteY935" fmla="*/ 6603151 h 6871139"/>
              <a:gd name="connsiteX936" fmla="*/ 9671787 w 12192001"/>
              <a:gd name="connsiteY936" fmla="*/ 6620013 h 6871139"/>
              <a:gd name="connsiteX937" fmla="*/ 9662860 w 12192001"/>
              <a:gd name="connsiteY937" fmla="*/ 6585263 h 6871139"/>
              <a:gd name="connsiteX938" fmla="*/ 9648949 w 12192001"/>
              <a:gd name="connsiteY938" fmla="*/ 6544565 h 6871139"/>
              <a:gd name="connsiteX939" fmla="*/ 9677731 w 12192001"/>
              <a:gd name="connsiteY939" fmla="*/ 6564415 h 6871139"/>
              <a:gd name="connsiteX940" fmla="*/ 9665811 w 12192001"/>
              <a:gd name="connsiteY940" fmla="*/ 6508851 h 6871139"/>
              <a:gd name="connsiteX941" fmla="*/ 9691643 w 12192001"/>
              <a:gd name="connsiteY941" fmla="*/ 6532649 h 6871139"/>
              <a:gd name="connsiteX942" fmla="*/ 9679722 w 12192001"/>
              <a:gd name="connsiteY942" fmla="*/ 6502874 h 6871139"/>
              <a:gd name="connsiteX943" fmla="*/ 9673783 w 12192001"/>
              <a:gd name="connsiteY943" fmla="*/ 6471108 h 6871139"/>
              <a:gd name="connsiteX944" fmla="*/ 9697582 w 12192001"/>
              <a:gd name="connsiteY944" fmla="*/ 6480073 h 6871139"/>
              <a:gd name="connsiteX945" fmla="*/ 9681717 w 12192001"/>
              <a:gd name="connsiteY945" fmla="*/ 6440339 h 6871139"/>
              <a:gd name="connsiteX946" fmla="*/ 9681717 w 12192001"/>
              <a:gd name="connsiteY946" fmla="*/ 6376840 h 6871139"/>
              <a:gd name="connsiteX947" fmla="*/ 9717291 w 12192001"/>
              <a:gd name="connsiteY947" fmla="*/ 6384774 h 6871139"/>
              <a:gd name="connsiteX948" fmla="*/ 9774885 w 12192001"/>
              <a:gd name="connsiteY948" fmla="*/ 6404625 h 6871139"/>
              <a:gd name="connsiteX949" fmla="*/ 9762969 w 12192001"/>
              <a:gd name="connsiteY949" fmla="*/ 6353008 h 6871139"/>
              <a:gd name="connsiteX950" fmla="*/ 9667661 w 12192001"/>
              <a:gd name="connsiteY950" fmla="*/ 6321238 h 6871139"/>
              <a:gd name="connsiteX951" fmla="*/ 9596195 w 12192001"/>
              <a:gd name="connsiteY951" fmla="*/ 6299397 h 6871139"/>
              <a:gd name="connsiteX952" fmla="*/ 9576339 w 12192001"/>
              <a:gd name="connsiteY952" fmla="*/ 6255715 h 6871139"/>
              <a:gd name="connsiteX953" fmla="*/ 9608111 w 12192001"/>
              <a:gd name="connsiteY953" fmla="*/ 6265640 h 6871139"/>
              <a:gd name="connsiteX954" fmla="*/ 9693493 w 12192001"/>
              <a:gd name="connsiteY954" fmla="*/ 6307331 h 6871139"/>
              <a:gd name="connsiteX955" fmla="*/ 9618035 w 12192001"/>
              <a:gd name="connsiteY955" fmla="*/ 6221958 h 6871139"/>
              <a:gd name="connsiteX956" fmla="*/ 9548555 w 12192001"/>
              <a:gd name="connsiteY956" fmla="*/ 6196131 h 6871139"/>
              <a:gd name="connsiteX957" fmla="*/ 9532620 w 12192001"/>
              <a:gd name="connsiteY957" fmla="*/ 6162445 h 6871139"/>
              <a:gd name="connsiteX958" fmla="*/ 9602133 w 12192001"/>
              <a:gd name="connsiteY958" fmla="*/ 6154510 h 6871139"/>
              <a:gd name="connsiteX959" fmla="*/ 9677553 w 12192001"/>
              <a:gd name="connsiteY959" fmla="*/ 6132669 h 6871139"/>
              <a:gd name="connsiteX960" fmla="*/ 9578297 w 12192001"/>
              <a:gd name="connsiteY960" fmla="*/ 6136655 h 6871139"/>
              <a:gd name="connsiteX961" fmla="*/ 9530663 w 12192001"/>
              <a:gd name="connsiteY961" fmla="*/ 6116805 h 6871139"/>
              <a:gd name="connsiteX962" fmla="*/ 9602133 w 12192001"/>
              <a:gd name="connsiteY962" fmla="*/ 6096955 h 6871139"/>
              <a:gd name="connsiteX963" fmla="*/ 9498967 w 12192001"/>
              <a:gd name="connsiteY963" fmla="*/ 6092969 h 6871139"/>
              <a:gd name="connsiteX964" fmla="*/ 9556527 w 12192001"/>
              <a:gd name="connsiteY964" fmla="*/ 6067179 h 6871139"/>
              <a:gd name="connsiteX965" fmla="*/ 9633975 w 12192001"/>
              <a:gd name="connsiteY965" fmla="*/ 6035413 h 6871139"/>
              <a:gd name="connsiteX966" fmla="*/ 9564461 w 12192001"/>
              <a:gd name="connsiteY966" fmla="*/ 6025488 h 6871139"/>
              <a:gd name="connsiteX967" fmla="*/ 9516826 w 12192001"/>
              <a:gd name="connsiteY967" fmla="*/ 5840868 h 6871139"/>
              <a:gd name="connsiteX968" fmla="*/ 9480325 w 12192001"/>
              <a:gd name="connsiteY968" fmla="*/ 5419974 h 6871139"/>
              <a:gd name="connsiteX969" fmla="*/ 9554536 w 12192001"/>
              <a:gd name="connsiteY969" fmla="*/ 5356437 h 6871139"/>
              <a:gd name="connsiteX970" fmla="*/ 9496971 w 12192001"/>
              <a:gd name="connsiteY970" fmla="*/ 5368353 h 6871139"/>
              <a:gd name="connsiteX971" fmla="*/ 9357981 w 12192001"/>
              <a:gd name="connsiteY971" fmla="*/ 5410049 h 6871139"/>
              <a:gd name="connsiteX972" fmla="*/ 9461149 w 12192001"/>
              <a:gd name="connsiteY972" fmla="*/ 5350498 h 6871139"/>
              <a:gd name="connsiteX973" fmla="*/ 9417462 w 12192001"/>
              <a:gd name="connsiteY973" fmla="*/ 5185724 h 6871139"/>
              <a:gd name="connsiteX974" fmla="*/ 9409527 w 12192001"/>
              <a:gd name="connsiteY974" fmla="*/ 5128168 h 6871139"/>
              <a:gd name="connsiteX975" fmla="*/ 9417462 w 12192001"/>
              <a:gd name="connsiteY975" fmla="*/ 5148018 h 6871139"/>
              <a:gd name="connsiteX976" fmla="*/ 9425429 w 12192001"/>
              <a:gd name="connsiteY976" fmla="*/ 5084486 h 6871139"/>
              <a:gd name="connsiteX977" fmla="*/ 9451223 w 12192001"/>
              <a:gd name="connsiteY977" fmla="*/ 5153962 h 6871139"/>
              <a:gd name="connsiteX978" fmla="*/ 9439303 w 12192001"/>
              <a:gd name="connsiteY978" fmla="*/ 5058659 h 6871139"/>
              <a:gd name="connsiteX979" fmla="*/ 9391668 w 12192001"/>
              <a:gd name="connsiteY979" fmla="*/ 4917721 h 6871139"/>
              <a:gd name="connsiteX980" fmla="*/ 9393663 w 12192001"/>
              <a:gd name="connsiteY980" fmla="*/ 5013020 h 6871139"/>
              <a:gd name="connsiteX981" fmla="*/ 9355916 w 12192001"/>
              <a:gd name="connsiteY981" fmla="*/ 4927646 h 6871139"/>
              <a:gd name="connsiteX982" fmla="*/ 9363883 w 12192001"/>
              <a:gd name="connsiteY982" fmla="*/ 5050730 h 6871139"/>
              <a:gd name="connsiteX983" fmla="*/ 9304295 w 12192001"/>
              <a:gd name="connsiteY983" fmla="*/ 4895880 h 6871139"/>
              <a:gd name="connsiteX984" fmla="*/ 9415505 w 12192001"/>
              <a:gd name="connsiteY984" fmla="*/ 4844269 h 6871139"/>
              <a:gd name="connsiteX985" fmla="*/ 9474311 w 12192001"/>
              <a:gd name="connsiteY985" fmla="*/ 4780732 h 6871139"/>
              <a:gd name="connsiteX986" fmla="*/ 9397612 w 12192001"/>
              <a:gd name="connsiteY986" fmla="*/ 4822423 h 6871139"/>
              <a:gd name="connsiteX987" fmla="*/ 9357911 w 12192001"/>
              <a:gd name="connsiteY987" fmla="*/ 4721185 h 6871139"/>
              <a:gd name="connsiteX988" fmla="*/ 9338057 w 12192001"/>
              <a:gd name="connsiteY988" fmla="*/ 4798591 h 6871139"/>
              <a:gd name="connsiteX989" fmla="*/ 9310276 w 12192001"/>
              <a:gd name="connsiteY989" fmla="*/ 4681485 h 6871139"/>
              <a:gd name="connsiteX990" fmla="*/ 9312267 w 12192001"/>
              <a:gd name="connsiteY990" fmla="*/ 4600093 h 6871139"/>
              <a:gd name="connsiteX991" fmla="*/ 9355916 w 12192001"/>
              <a:gd name="connsiteY991" fmla="*/ 4639794 h 6871139"/>
              <a:gd name="connsiteX992" fmla="*/ 9355916 w 12192001"/>
              <a:gd name="connsiteY992" fmla="*/ 4588177 h 6871139"/>
              <a:gd name="connsiteX993" fmla="*/ 9326141 w 12192001"/>
              <a:gd name="connsiteY993" fmla="*/ 4469043 h 6871139"/>
              <a:gd name="connsiteX994" fmla="*/ 9326141 w 12192001"/>
              <a:gd name="connsiteY994" fmla="*/ 4570322 h 6871139"/>
              <a:gd name="connsiteX995" fmla="*/ 9266589 w 12192001"/>
              <a:gd name="connsiteY995" fmla="*/ 4473029 h 6871139"/>
              <a:gd name="connsiteX996" fmla="*/ 9212973 w 12192001"/>
              <a:gd name="connsiteY996" fmla="*/ 4409496 h 6871139"/>
              <a:gd name="connsiteX997" fmla="*/ 9236809 w 12192001"/>
              <a:gd name="connsiteY997" fmla="*/ 4341908 h 6871139"/>
              <a:gd name="connsiteX998" fmla="*/ 9304403 w 12192001"/>
              <a:gd name="connsiteY998" fmla="*/ 4385557 h 6871139"/>
              <a:gd name="connsiteX999" fmla="*/ 9264702 w 12192001"/>
              <a:gd name="connsiteY999" fmla="*/ 4250591 h 6871139"/>
              <a:gd name="connsiteX1000" fmla="*/ 9181315 w 12192001"/>
              <a:gd name="connsiteY1000" fmla="*/ 4153302 h 6871139"/>
              <a:gd name="connsiteX1001" fmla="*/ 9040363 w 12192001"/>
              <a:gd name="connsiteY1001" fmla="*/ 4026238 h 6871139"/>
              <a:gd name="connsiteX1002" fmla="*/ 8951037 w 12192001"/>
              <a:gd name="connsiteY1002" fmla="*/ 3907141 h 6871139"/>
              <a:gd name="connsiteX1003" fmla="*/ 9050288 w 12192001"/>
              <a:gd name="connsiteY1003" fmla="*/ 3903155 h 6871139"/>
              <a:gd name="connsiteX1004" fmla="*/ 9246843 w 12192001"/>
              <a:gd name="connsiteY1004" fmla="*/ 3992514 h 6871139"/>
              <a:gd name="connsiteX1005" fmla="*/ 9082059 w 12192001"/>
              <a:gd name="connsiteY1005" fmla="*/ 3893229 h 6871139"/>
              <a:gd name="connsiteX1006" fmla="*/ 8792192 w 12192001"/>
              <a:gd name="connsiteY1006" fmla="*/ 3889281 h 6871139"/>
              <a:gd name="connsiteX1007" fmla="*/ 8984761 w 12192001"/>
              <a:gd name="connsiteY1007" fmla="*/ 3845599 h 6871139"/>
              <a:gd name="connsiteX1008" fmla="*/ 9163455 w 12192001"/>
              <a:gd name="connsiteY1008" fmla="*/ 3885300 h 6871139"/>
              <a:gd name="connsiteX1009" fmla="*/ 9133680 w 12192001"/>
              <a:gd name="connsiteY1009" fmla="*/ 3825749 h 6871139"/>
              <a:gd name="connsiteX1010" fmla="*/ 9183305 w 12192001"/>
              <a:gd name="connsiteY1010" fmla="*/ 3881314 h 6871139"/>
              <a:gd name="connsiteX1011" fmla="*/ 9181315 w 12192001"/>
              <a:gd name="connsiteY1011" fmla="*/ 3845744 h 6871139"/>
              <a:gd name="connsiteX1012" fmla="*/ 9139619 w 12192001"/>
              <a:gd name="connsiteY1012" fmla="*/ 3772282 h 6871139"/>
              <a:gd name="connsiteX1013" fmla="*/ 9139619 w 12192001"/>
              <a:gd name="connsiteY1013" fmla="*/ 3674993 h 6871139"/>
              <a:gd name="connsiteX1014" fmla="*/ 9084049 w 12192001"/>
              <a:gd name="connsiteY1014" fmla="*/ 3619428 h 6871139"/>
              <a:gd name="connsiteX1015" fmla="*/ 9117811 w 12192001"/>
              <a:gd name="connsiteY1015" fmla="*/ 3728600 h 6871139"/>
              <a:gd name="connsiteX1016" fmla="*/ 9076119 w 12192001"/>
              <a:gd name="connsiteY1016" fmla="*/ 3690895 h 6871139"/>
              <a:gd name="connsiteX1017" fmla="*/ 8925205 w 12192001"/>
              <a:gd name="connsiteY1017" fmla="*/ 3571760 h 6871139"/>
              <a:gd name="connsiteX1018" fmla="*/ 8641315 w 12192001"/>
              <a:gd name="connsiteY1018" fmla="*/ 3547962 h 6871139"/>
              <a:gd name="connsiteX1019" fmla="*/ 8863663 w 12192001"/>
              <a:gd name="connsiteY1019" fmla="*/ 3524130 h 6871139"/>
              <a:gd name="connsiteX1020" fmla="*/ 9064199 w 12192001"/>
              <a:gd name="connsiteY1020" fmla="*/ 3581686 h 6871139"/>
              <a:gd name="connsiteX1021" fmla="*/ 8871597 w 12192001"/>
              <a:gd name="connsiteY1021" fmla="*/ 3490369 h 6871139"/>
              <a:gd name="connsiteX1022" fmla="*/ 8655193 w 12192001"/>
              <a:gd name="connsiteY1022" fmla="*/ 3486425 h 6871139"/>
              <a:gd name="connsiteX1023" fmla="*/ 8784257 w 12192001"/>
              <a:gd name="connsiteY1023" fmla="*/ 3472514 h 6871139"/>
              <a:gd name="connsiteX1024" fmla="*/ 8947051 w 12192001"/>
              <a:gd name="connsiteY1024" fmla="*/ 3444729 h 6871139"/>
              <a:gd name="connsiteX1025" fmla="*/ 9024499 w 12192001"/>
              <a:gd name="connsiteY1025" fmla="*/ 3385145 h 6871139"/>
              <a:gd name="connsiteX1026" fmla="*/ 8814033 w 12192001"/>
              <a:gd name="connsiteY1026" fmla="*/ 3438757 h 6871139"/>
              <a:gd name="connsiteX1027" fmla="*/ 8841817 w 12192001"/>
              <a:gd name="connsiteY1027" fmla="*/ 3412967 h 6871139"/>
              <a:gd name="connsiteX1028" fmla="*/ 8962952 w 12192001"/>
              <a:gd name="connsiteY1028" fmla="*/ 3385145 h 6871139"/>
              <a:gd name="connsiteX1029" fmla="*/ 9040363 w 12192001"/>
              <a:gd name="connsiteY1029" fmla="*/ 3313683 h 6871139"/>
              <a:gd name="connsiteX1030" fmla="*/ 8980812 w 12192001"/>
              <a:gd name="connsiteY1030" fmla="*/ 3355374 h 6871139"/>
              <a:gd name="connsiteX1031" fmla="*/ 8958966 w 12192001"/>
              <a:gd name="connsiteY1031" fmla="*/ 3337585 h 6871139"/>
              <a:gd name="connsiteX1032" fmla="*/ 9079923 w 12192001"/>
              <a:gd name="connsiteY1032" fmla="*/ 3230371 h 6871139"/>
              <a:gd name="connsiteX1033" fmla="*/ 8909163 w 12192001"/>
              <a:gd name="connsiteY1033" fmla="*/ 3333533 h 6871139"/>
              <a:gd name="connsiteX1034" fmla="*/ 8946873 w 12192001"/>
              <a:gd name="connsiteY1034" fmla="*/ 3270034 h 6871139"/>
              <a:gd name="connsiteX1035" fmla="*/ 9038194 w 12192001"/>
              <a:gd name="connsiteY1035" fmla="*/ 3176727 h 6871139"/>
              <a:gd name="connsiteX1036" fmla="*/ 8980634 w 12192001"/>
              <a:gd name="connsiteY1036" fmla="*/ 3222366 h 6871139"/>
              <a:gd name="connsiteX1037" fmla="*/ 8877467 w 12192001"/>
              <a:gd name="connsiteY1037" fmla="*/ 3260076 h 6871139"/>
              <a:gd name="connsiteX1038" fmla="*/ 8994578 w 12192001"/>
              <a:gd name="connsiteY1038" fmla="*/ 3136993 h 6871139"/>
              <a:gd name="connsiteX1039" fmla="*/ 9089885 w 12192001"/>
              <a:gd name="connsiteY1039" fmla="*/ 3077442 h 6871139"/>
              <a:gd name="connsiteX1040" fmla="*/ 9014465 w 12192001"/>
              <a:gd name="connsiteY1040" fmla="*/ 3091353 h 6871139"/>
              <a:gd name="connsiteX1041" fmla="*/ 9028339 w 12192001"/>
              <a:gd name="connsiteY1041" fmla="*/ 2956354 h 6871139"/>
              <a:gd name="connsiteX1042" fmla="*/ 9068045 w 12192001"/>
              <a:gd name="connsiteY1042" fmla="*/ 2872972 h 6871139"/>
              <a:gd name="connsiteX1043" fmla="*/ 8956868 w 12192001"/>
              <a:gd name="connsiteY1043" fmla="*/ 2992069 h 6871139"/>
              <a:gd name="connsiteX1044" fmla="*/ 9044241 w 12192001"/>
              <a:gd name="connsiteY1044" fmla="*/ 2801505 h 6871139"/>
              <a:gd name="connsiteX1045" fmla="*/ 9249723 w 12192001"/>
              <a:gd name="connsiteY1045" fmla="*/ 2532505 h 6871139"/>
              <a:gd name="connsiteX1046" fmla="*/ 9247733 w 12192001"/>
              <a:gd name="connsiteY1046" fmla="*/ 2604969 h 6871139"/>
              <a:gd name="connsiteX1047" fmla="*/ 9245741 w 12192001"/>
              <a:gd name="connsiteY1047" fmla="*/ 2730043 h 6871139"/>
              <a:gd name="connsiteX1048" fmla="*/ 9261643 w 12192001"/>
              <a:gd name="connsiteY1048" fmla="*/ 2660567 h 6871139"/>
              <a:gd name="connsiteX1049" fmla="*/ 9353958 w 12192001"/>
              <a:gd name="connsiteY1049" fmla="*/ 2436214 h 6871139"/>
              <a:gd name="connsiteX1050" fmla="*/ 9509815 w 12192001"/>
              <a:gd name="connsiteY1050" fmla="*/ 2196985 h 6871139"/>
              <a:gd name="connsiteX1051" fmla="*/ 9629919 w 12192001"/>
              <a:gd name="connsiteY1051" fmla="*/ 2165256 h 6871139"/>
              <a:gd name="connsiteX1052" fmla="*/ 9781789 w 12192001"/>
              <a:gd name="connsiteY1052" fmla="*/ 2178132 h 6871139"/>
              <a:gd name="connsiteX1053" fmla="*/ 9932699 w 12192001"/>
              <a:gd name="connsiteY1053" fmla="*/ 2203036 h 6871139"/>
              <a:gd name="connsiteX1054" fmla="*/ 10023023 w 12192001"/>
              <a:gd name="connsiteY1054" fmla="*/ 2163336 h 6871139"/>
              <a:gd name="connsiteX1055" fmla="*/ 10066709 w 12192001"/>
              <a:gd name="connsiteY1055" fmla="*/ 2179200 h 6871139"/>
              <a:gd name="connsiteX1056" fmla="*/ 10333737 w 12192001"/>
              <a:gd name="connsiteY1056" fmla="*/ 2277486 h 6871139"/>
              <a:gd name="connsiteX1057" fmla="*/ 10561065 w 12192001"/>
              <a:gd name="connsiteY1057" fmla="*/ 2304273 h 6871139"/>
              <a:gd name="connsiteX1058" fmla="*/ 10843957 w 12192001"/>
              <a:gd name="connsiteY1058" fmla="*/ 2350944 h 6871139"/>
              <a:gd name="connsiteX1059" fmla="*/ 11163600 w 12192001"/>
              <a:gd name="connsiteY1059" fmla="*/ 2356888 h 6871139"/>
              <a:gd name="connsiteX1060" fmla="*/ 11343293 w 12192001"/>
              <a:gd name="connsiteY1060" fmla="*/ 2360869 h 6871139"/>
              <a:gd name="connsiteX1061" fmla="*/ 11383991 w 12192001"/>
              <a:gd name="connsiteY1061" fmla="*/ 2377731 h 6871139"/>
              <a:gd name="connsiteX1062" fmla="*/ 11490217 w 12192001"/>
              <a:gd name="connsiteY1062" fmla="*/ 2397581 h 6871139"/>
              <a:gd name="connsiteX1063" fmla="*/ 11596409 w 12192001"/>
              <a:gd name="connsiteY1063" fmla="*/ 2383670 h 6871139"/>
              <a:gd name="connsiteX1064" fmla="*/ 11659947 w 12192001"/>
              <a:gd name="connsiteY1064" fmla="*/ 2382677 h 6871139"/>
              <a:gd name="connsiteX1065" fmla="*/ 11716547 w 12192001"/>
              <a:gd name="connsiteY1065" fmla="*/ 2389792 h 6871139"/>
              <a:gd name="connsiteX1066" fmla="*/ 11782041 w 12192001"/>
              <a:gd name="connsiteY1066" fmla="*/ 2429488 h 6871139"/>
              <a:gd name="connsiteX1067" fmla="*/ 11851555 w 12192001"/>
              <a:gd name="connsiteY1067" fmla="*/ 2478116 h 6871139"/>
              <a:gd name="connsiteX1068" fmla="*/ 11912033 w 12192001"/>
              <a:gd name="connsiteY1068" fmla="*/ 2499957 h 6871139"/>
              <a:gd name="connsiteX1069" fmla="*/ 11891185 w 12192001"/>
              <a:gd name="connsiteY1069" fmla="*/ 2461254 h 6871139"/>
              <a:gd name="connsiteX1070" fmla="*/ 11855681 w 12192001"/>
              <a:gd name="connsiteY1070" fmla="*/ 2416293 h 6871139"/>
              <a:gd name="connsiteX1071" fmla="*/ 11862796 w 12192001"/>
              <a:gd name="connsiteY1071" fmla="*/ 2445071 h 6871139"/>
              <a:gd name="connsiteX1072" fmla="*/ 11827044 w 12192001"/>
              <a:gd name="connsiteY1072" fmla="*/ 2423263 h 6871139"/>
              <a:gd name="connsiteX1073" fmla="*/ 11799259 w 12192001"/>
              <a:gd name="connsiteY1073" fmla="*/ 2378583 h 6871139"/>
              <a:gd name="connsiteX1074" fmla="*/ 11773433 w 12192001"/>
              <a:gd name="connsiteY1074" fmla="*/ 2349806 h 6871139"/>
              <a:gd name="connsiteX1075" fmla="*/ 11823236 w 12192001"/>
              <a:gd name="connsiteY1075" fmla="*/ 2360728 h 6871139"/>
              <a:gd name="connsiteX1076" fmla="*/ 11892717 w 12192001"/>
              <a:gd name="connsiteY1076" fmla="*/ 2377590 h 6871139"/>
              <a:gd name="connsiteX1077" fmla="*/ 11945331 w 12192001"/>
              <a:gd name="connsiteY1077" fmla="*/ 2402490 h 6871139"/>
              <a:gd name="connsiteX1078" fmla="*/ 12016802 w 12192001"/>
              <a:gd name="connsiteY1078" fmla="*/ 2451118 h 6871139"/>
              <a:gd name="connsiteX1079" fmla="*/ 12081337 w 12192001"/>
              <a:gd name="connsiteY1079" fmla="*/ 2477905 h 6871139"/>
              <a:gd name="connsiteX1080" fmla="*/ 12110437 w 12192001"/>
              <a:gd name="connsiteY1080" fmla="*/ 2458055 h 6871139"/>
              <a:gd name="connsiteX1081" fmla="*/ 12077032 w 12192001"/>
              <a:gd name="connsiteY1081" fmla="*/ 2439127 h 6871139"/>
              <a:gd name="connsiteX1082" fmla="*/ 12061131 w 12192001"/>
              <a:gd name="connsiteY1082" fmla="*/ 2417286 h 6871139"/>
              <a:gd name="connsiteX1083" fmla="*/ 12077032 w 12192001"/>
              <a:gd name="connsiteY1083" fmla="*/ 2417286 h 6871139"/>
              <a:gd name="connsiteX1084" fmla="*/ 12085959 w 12192001"/>
              <a:gd name="connsiteY1084" fmla="*/ 2405371 h 6871139"/>
              <a:gd name="connsiteX1085" fmla="*/ 12055187 w 12192001"/>
              <a:gd name="connsiteY1085" fmla="*/ 2387586 h 6871139"/>
              <a:gd name="connsiteX1086" fmla="*/ 12002573 w 12192001"/>
              <a:gd name="connsiteY1086" fmla="*/ 2355820 h 6871139"/>
              <a:gd name="connsiteX1087" fmla="*/ 12029397 w 12192001"/>
              <a:gd name="connsiteY1087" fmla="*/ 2385590 h 6871139"/>
              <a:gd name="connsiteX1088" fmla="*/ 12064119 w 12192001"/>
              <a:gd name="connsiteY1088" fmla="*/ 2411417 h 6871139"/>
              <a:gd name="connsiteX1089" fmla="*/ 12050207 w 12192001"/>
              <a:gd name="connsiteY1089" fmla="*/ 2409427 h 6871139"/>
              <a:gd name="connsiteX1090" fmla="*/ 12050207 w 12192001"/>
              <a:gd name="connsiteY1090" fmla="*/ 2429277 h 6871139"/>
              <a:gd name="connsiteX1091" fmla="*/ 12026409 w 12192001"/>
              <a:gd name="connsiteY1091" fmla="*/ 2410424 h 6871139"/>
              <a:gd name="connsiteX1092" fmla="*/ 11983720 w 12192001"/>
              <a:gd name="connsiteY1092" fmla="*/ 2372682 h 6871139"/>
              <a:gd name="connsiteX1093" fmla="*/ 11949959 w 12192001"/>
              <a:gd name="connsiteY1093" fmla="*/ 2335969 h 6871139"/>
              <a:gd name="connsiteX1094" fmla="*/ 11892393 w 12192001"/>
              <a:gd name="connsiteY1094" fmla="*/ 2307192 h 6871139"/>
              <a:gd name="connsiteX1095" fmla="*/ 11917297 w 12192001"/>
              <a:gd name="connsiteY1095" fmla="*/ 2293280 h 6871139"/>
              <a:gd name="connsiteX1096" fmla="*/ 11969917 w 12192001"/>
              <a:gd name="connsiteY1096" fmla="*/ 2302213 h 6871139"/>
              <a:gd name="connsiteX1097" fmla="*/ 12023528 w 12192001"/>
              <a:gd name="connsiteY1097" fmla="*/ 2300217 h 6871139"/>
              <a:gd name="connsiteX1098" fmla="*/ 12081121 w 12192001"/>
              <a:gd name="connsiteY1098" fmla="*/ 2316119 h 6871139"/>
              <a:gd name="connsiteX1099" fmla="*/ 12095993 w 12192001"/>
              <a:gd name="connsiteY1099" fmla="*/ 2315121 h 6871139"/>
              <a:gd name="connsiteX1100" fmla="*/ 12105917 w 12192001"/>
              <a:gd name="connsiteY1100" fmla="*/ 2298264 h 6871139"/>
              <a:gd name="connsiteX1101" fmla="*/ 12078133 w 12192001"/>
              <a:gd name="connsiteY1101" fmla="*/ 2277416 h 6871139"/>
              <a:gd name="connsiteX1102" fmla="*/ 12035444 w 12192001"/>
              <a:gd name="connsiteY1102" fmla="*/ 2250592 h 6871139"/>
              <a:gd name="connsiteX1103" fmla="*/ 11989767 w 12192001"/>
              <a:gd name="connsiteY1103" fmla="*/ 2257706 h 6871139"/>
              <a:gd name="connsiteX1104" fmla="*/ 11937148 w 12192001"/>
              <a:gd name="connsiteY1104" fmla="*/ 2240812 h 6871139"/>
              <a:gd name="connsiteX1105" fmla="*/ 11898445 w 12192001"/>
              <a:gd name="connsiteY1105" fmla="*/ 2232877 h 6871139"/>
              <a:gd name="connsiteX1106" fmla="*/ 11839887 w 12192001"/>
              <a:gd name="connsiteY1106" fmla="*/ 2221959 h 6871139"/>
              <a:gd name="connsiteX1107" fmla="*/ 11793213 w 12192001"/>
              <a:gd name="connsiteY1107" fmla="*/ 2235870 h 6871139"/>
              <a:gd name="connsiteX1108" fmla="*/ 11854759 w 12192001"/>
              <a:gd name="connsiteY1108" fmla="*/ 2245791 h 6871139"/>
              <a:gd name="connsiteX1109" fmla="*/ 11846824 w 12192001"/>
              <a:gd name="connsiteY1109" fmla="*/ 2296414 h 6871139"/>
              <a:gd name="connsiteX1110" fmla="*/ 11837897 w 12192001"/>
              <a:gd name="connsiteY1110" fmla="*/ 2269589 h 6871139"/>
              <a:gd name="connsiteX1111" fmla="*/ 11817049 w 12192001"/>
              <a:gd name="connsiteY1111" fmla="*/ 2247786 h 6871139"/>
              <a:gd name="connsiteX1112" fmla="*/ 11771404 w 12192001"/>
              <a:gd name="connsiteY1112" fmla="*/ 2272685 h 6871139"/>
              <a:gd name="connsiteX1113" fmla="*/ 11726725 w 12192001"/>
              <a:gd name="connsiteY1113" fmla="*/ 2288587 h 6871139"/>
              <a:gd name="connsiteX1114" fmla="*/ 11651267 w 12192001"/>
              <a:gd name="connsiteY1114" fmla="*/ 2286592 h 6871139"/>
              <a:gd name="connsiteX1115" fmla="*/ 11665179 w 12192001"/>
              <a:gd name="connsiteY1115" fmla="*/ 2299505 h 6871139"/>
              <a:gd name="connsiteX1116" fmla="*/ 11614555 w 12192001"/>
              <a:gd name="connsiteY1116" fmla="*/ 2296517 h 6871139"/>
              <a:gd name="connsiteX1117" fmla="*/ 11585739 w 12192001"/>
              <a:gd name="connsiteY1117" fmla="*/ 2282611 h 6871139"/>
              <a:gd name="connsiteX1118" fmla="*/ 11629421 w 12192001"/>
              <a:gd name="connsiteY1118" fmla="*/ 2275674 h 6871139"/>
              <a:gd name="connsiteX1119" fmla="*/ 11564925 w 12192001"/>
              <a:gd name="connsiteY1119" fmla="*/ 2243908 h 6871139"/>
              <a:gd name="connsiteX1120" fmla="*/ 11629421 w 12192001"/>
              <a:gd name="connsiteY1120" fmla="*/ 2254826 h 6871139"/>
              <a:gd name="connsiteX1121" fmla="*/ 11677094 w 12192001"/>
              <a:gd name="connsiteY1121" fmla="*/ 2255823 h 6871139"/>
              <a:gd name="connsiteX1122" fmla="*/ 11616616 w 12192001"/>
              <a:gd name="connsiteY1122" fmla="*/ 2233982 h 6871139"/>
              <a:gd name="connsiteX1123" fmla="*/ 11570939 w 12192001"/>
              <a:gd name="connsiteY1123" fmla="*/ 2222067 h 6871139"/>
              <a:gd name="connsiteX1124" fmla="*/ 11580863 w 12192001"/>
              <a:gd name="connsiteY1124" fmla="*/ 2215130 h 6871139"/>
              <a:gd name="connsiteX1125" fmla="*/ 11616616 w 12192001"/>
              <a:gd name="connsiteY1125" fmla="*/ 2192291 h 6871139"/>
              <a:gd name="connsiteX1126" fmla="*/ 11542156 w 12192001"/>
              <a:gd name="connsiteY1126" fmla="*/ 2194282 h 6871139"/>
              <a:gd name="connsiteX1127" fmla="*/ 11445855 w 12192001"/>
              <a:gd name="connsiteY1127" fmla="*/ 2210151 h 6871139"/>
              <a:gd name="connsiteX1128" fmla="*/ 11384309 w 12192001"/>
              <a:gd name="connsiteY1128" fmla="*/ 2197233 h 6871139"/>
              <a:gd name="connsiteX1129" fmla="*/ 11362469 w 12192001"/>
              <a:gd name="connsiteY1129" fmla="*/ 2248854 h 6871139"/>
              <a:gd name="connsiteX1130" fmla="*/ 11377373 w 12192001"/>
              <a:gd name="connsiteY1130" fmla="*/ 2291538 h 6871139"/>
              <a:gd name="connsiteX1131" fmla="*/ 11338632 w 12192001"/>
              <a:gd name="connsiteY1131" fmla="*/ 2268737 h 6871139"/>
              <a:gd name="connsiteX1132" fmla="*/ 11326749 w 12192001"/>
              <a:gd name="connsiteY1132" fmla="*/ 2220076 h 6871139"/>
              <a:gd name="connsiteX1133" fmla="*/ 11348557 w 12192001"/>
              <a:gd name="connsiteY1133" fmla="*/ 2166464 h 6871139"/>
              <a:gd name="connsiteX1134" fmla="*/ 11314833 w 12192001"/>
              <a:gd name="connsiteY1134" fmla="*/ 2218081 h 6871139"/>
              <a:gd name="connsiteX1135" fmla="*/ 11294983 w 12192001"/>
              <a:gd name="connsiteY1135" fmla="*/ 2271688 h 6871139"/>
              <a:gd name="connsiteX1136" fmla="*/ 11304908 w 12192001"/>
              <a:gd name="connsiteY1136" fmla="*/ 2223060 h 6871139"/>
              <a:gd name="connsiteX1137" fmla="*/ 11274135 w 12192001"/>
              <a:gd name="connsiteY1137" fmla="*/ 2220076 h 6871139"/>
              <a:gd name="connsiteX1138" fmla="*/ 11238556 w 12192001"/>
              <a:gd name="connsiteY1138" fmla="*/ 2194282 h 6871139"/>
              <a:gd name="connsiteX1139" fmla="*/ 11216715 w 12192001"/>
              <a:gd name="connsiteY1139" fmla="*/ 2228043 h 6871139"/>
              <a:gd name="connsiteX1140" fmla="*/ 11222692 w 12192001"/>
              <a:gd name="connsiteY1140" fmla="*/ 2168455 h 6871139"/>
              <a:gd name="connsiteX1141" fmla="*/ 11159155 w 12192001"/>
              <a:gd name="connsiteY1141" fmla="*/ 2157537 h 6871139"/>
              <a:gd name="connsiteX1142" fmla="*/ 11134251 w 12192001"/>
              <a:gd name="connsiteY1142" fmla="*/ 2136689 h 6871139"/>
              <a:gd name="connsiteX1143" fmla="*/ 11098677 w 12192001"/>
              <a:gd name="connsiteY1143" fmla="*/ 2142665 h 6871139"/>
              <a:gd name="connsiteX1144" fmla="*/ 11067903 w 12192001"/>
              <a:gd name="connsiteY1144" fmla="*/ 2127761 h 6871139"/>
              <a:gd name="connsiteX1145" fmla="*/ 11030161 w 12192001"/>
              <a:gd name="connsiteY1145" fmla="*/ 2242910 h 6871139"/>
              <a:gd name="connsiteX1146" fmla="*/ 11030161 w 12192001"/>
              <a:gd name="connsiteY1146" fmla="*/ 2201219 h 6871139"/>
              <a:gd name="connsiteX1147" fmla="*/ 11055061 w 12192001"/>
              <a:gd name="connsiteY1147" fmla="*/ 2111897 h 6871139"/>
              <a:gd name="connsiteX1148" fmla="*/ 10943889 w 12192001"/>
              <a:gd name="connsiteY1148" fmla="*/ 2071203 h 6871139"/>
              <a:gd name="connsiteX1149" fmla="*/ 11002447 w 12192001"/>
              <a:gd name="connsiteY1149" fmla="*/ 2130750 h 6871139"/>
              <a:gd name="connsiteX1150" fmla="*/ 10632181 w 12192001"/>
              <a:gd name="connsiteY1150" fmla="*/ 1981844 h 6871139"/>
              <a:gd name="connsiteX1151" fmla="*/ 10361167 w 12192001"/>
              <a:gd name="connsiteY1151" fmla="*/ 1911375 h 6871139"/>
              <a:gd name="connsiteX1152" fmla="*/ 10418441 w 12192001"/>
              <a:gd name="connsiteY1152" fmla="*/ 1890171 h 6871139"/>
              <a:gd name="connsiteX1153" fmla="*/ 10272585 w 12192001"/>
              <a:gd name="connsiteY1153" fmla="*/ 1897286 h 6871139"/>
              <a:gd name="connsiteX1154" fmla="*/ 10153441 w 12192001"/>
              <a:gd name="connsiteY1154" fmla="*/ 1931010 h 6871139"/>
              <a:gd name="connsiteX1155" fmla="*/ 10190191 w 12192001"/>
              <a:gd name="connsiteY1155" fmla="*/ 1965765 h 6871139"/>
              <a:gd name="connsiteX1156" fmla="*/ 10218973 w 12192001"/>
              <a:gd name="connsiteY1156" fmla="*/ 2032248 h 6871139"/>
              <a:gd name="connsiteX1157" fmla="*/ 10168349 w 12192001"/>
              <a:gd name="connsiteY1157" fmla="*/ 2011404 h 6871139"/>
              <a:gd name="connsiteX1158" fmla="*/ 10040278 w 12192001"/>
              <a:gd name="connsiteY1158" fmla="*/ 1932003 h 6871139"/>
              <a:gd name="connsiteX1159" fmla="*/ 10101825 w 12192001"/>
              <a:gd name="connsiteY1159" fmla="*/ 1874448 h 6871139"/>
              <a:gd name="connsiteX1160" fmla="*/ 10168349 w 12192001"/>
              <a:gd name="connsiteY1160" fmla="*/ 1850616 h 6871139"/>
              <a:gd name="connsiteX1161" fmla="*/ 10126653 w 12192001"/>
              <a:gd name="connsiteY1161" fmla="*/ 1847628 h 6871139"/>
              <a:gd name="connsiteX1162" fmla="*/ 10047253 w 12192001"/>
              <a:gd name="connsiteY1162" fmla="*/ 1853604 h 6871139"/>
              <a:gd name="connsiteX1163" fmla="*/ 9936966 w 12192001"/>
              <a:gd name="connsiteY1163" fmla="*/ 1954846 h 6871139"/>
              <a:gd name="connsiteX1164" fmla="*/ 9973715 w 12192001"/>
              <a:gd name="connsiteY1164" fmla="*/ 1874448 h 6871139"/>
              <a:gd name="connsiteX1165" fmla="*/ 10054115 w 12192001"/>
              <a:gd name="connsiteY1165" fmla="*/ 1830766 h 6871139"/>
              <a:gd name="connsiteX1166" fmla="*/ 10025337 w 12192001"/>
              <a:gd name="connsiteY1166" fmla="*/ 1826784 h 6871139"/>
              <a:gd name="connsiteX1167" fmla="*/ 9992573 w 12192001"/>
              <a:gd name="connsiteY1167" fmla="*/ 1792063 h 6871139"/>
              <a:gd name="connsiteX1168" fmla="*/ 9946895 w 12192001"/>
              <a:gd name="connsiteY1168" fmla="*/ 1788077 h 6871139"/>
              <a:gd name="connsiteX1169" fmla="*/ 9970727 w 12192001"/>
              <a:gd name="connsiteY1169" fmla="*/ 1799997 h 6871139"/>
              <a:gd name="connsiteX1170" fmla="*/ 9880403 w 12192001"/>
              <a:gd name="connsiteY1170" fmla="*/ 1795014 h 6871139"/>
              <a:gd name="connsiteX1171" fmla="*/ 9706687 w 12192001"/>
              <a:gd name="connsiteY1171" fmla="*/ 1807927 h 6871139"/>
              <a:gd name="connsiteX1172" fmla="*/ 9806941 w 12192001"/>
              <a:gd name="connsiteY1172" fmla="*/ 1771219 h 6871139"/>
              <a:gd name="connsiteX1173" fmla="*/ 9901247 w 12192001"/>
              <a:gd name="connsiteY1173" fmla="*/ 1775168 h 6871139"/>
              <a:gd name="connsiteX1174" fmla="*/ 9824796 w 12192001"/>
              <a:gd name="connsiteY1174" fmla="*/ 1752362 h 6871139"/>
              <a:gd name="connsiteX1175" fmla="*/ 9690785 w 12192001"/>
              <a:gd name="connsiteY1175" fmla="*/ 1794053 h 6871139"/>
              <a:gd name="connsiteX1176" fmla="*/ 9789081 w 12192001"/>
              <a:gd name="connsiteY1176" fmla="*/ 1736465 h 6871139"/>
              <a:gd name="connsiteX1177" fmla="*/ 9874459 w 12192001"/>
              <a:gd name="connsiteY1177" fmla="*/ 1743402 h 6871139"/>
              <a:gd name="connsiteX1178" fmla="*/ 9789081 w 12192001"/>
              <a:gd name="connsiteY1178" fmla="*/ 1709678 h 6871139"/>
              <a:gd name="connsiteX1179" fmla="*/ 9698720 w 12192001"/>
              <a:gd name="connsiteY1179" fmla="*/ 1751369 h 6871139"/>
              <a:gd name="connsiteX1180" fmla="*/ 9640162 w 12192001"/>
              <a:gd name="connsiteY1180" fmla="*/ 1610394 h 6871139"/>
              <a:gd name="connsiteX1181" fmla="*/ 9709643 w 12192001"/>
              <a:gd name="connsiteY1181" fmla="*/ 1622309 h 6871139"/>
              <a:gd name="connsiteX1182" fmla="*/ 9684739 w 12192001"/>
              <a:gd name="connsiteY1182" fmla="*/ 1609396 h 6871139"/>
              <a:gd name="connsiteX1183" fmla="*/ 9545745 w 12192001"/>
              <a:gd name="connsiteY1183" fmla="*/ 1548922 h 6871139"/>
              <a:gd name="connsiteX1184" fmla="*/ 9509032 w 12192001"/>
              <a:gd name="connsiteY1184" fmla="*/ 1532065 h 6871139"/>
              <a:gd name="connsiteX1185" fmla="*/ 9487191 w 12192001"/>
              <a:gd name="connsiteY1185" fmla="*/ 1498304 h 6871139"/>
              <a:gd name="connsiteX1186" fmla="*/ 9441509 w 12192001"/>
              <a:gd name="connsiteY1186" fmla="*/ 1543981 h 6871139"/>
              <a:gd name="connsiteX1187" fmla="*/ 9391883 w 12192001"/>
              <a:gd name="connsiteY1187" fmla="*/ 1622239 h 6871139"/>
              <a:gd name="connsiteX1188" fmla="*/ 9410741 w 12192001"/>
              <a:gd name="connsiteY1188" fmla="*/ 1533915 h 6871139"/>
              <a:gd name="connsiteX1189" fmla="*/ 9459369 w 12192001"/>
              <a:gd name="connsiteY1189" fmla="*/ 1486247 h 6871139"/>
              <a:gd name="connsiteX1190" fmla="*/ 9433579 w 12192001"/>
              <a:gd name="connsiteY1190" fmla="*/ 1491226 h 6871139"/>
              <a:gd name="connsiteX1191" fmla="*/ 9382956 w 12192001"/>
              <a:gd name="connsiteY1191" fmla="*/ 1552768 h 6871139"/>
              <a:gd name="connsiteX1192" fmla="*/ 9360113 w 12192001"/>
              <a:gd name="connsiteY1192" fmla="*/ 1636146 h 6871139"/>
              <a:gd name="connsiteX1193" fmla="*/ 9357125 w 12192001"/>
              <a:gd name="connsiteY1193" fmla="*/ 1561695 h 6871139"/>
              <a:gd name="connsiteX1194" fmla="*/ 9384947 w 12192001"/>
              <a:gd name="connsiteY1194" fmla="*/ 1511077 h 6871139"/>
              <a:gd name="connsiteX1195" fmla="*/ 9348197 w 12192001"/>
              <a:gd name="connsiteY1195" fmla="*/ 1530922 h 6871139"/>
              <a:gd name="connsiteX1196" fmla="*/ 9290637 w 12192001"/>
              <a:gd name="connsiteY1196" fmla="*/ 1560698 h 6871139"/>
              <a:gd name="connsiteX1197" fmla="*/ 9228093 w 12192001"/>
              <a:gd name="connsiteY1197" fmla="*/ 1564684 h 6871139"/>
              <a:gd name="connsiteX1198" fmla="*/ 9290637 w 12192001"/>
              <a:gd name="connsiteY1198" fmla="*/ 1542843 h 6871139"/>
              <a:gd name="connsiteX1199" fmla="*/ 9375021 w 12192001"/>
              <a:gd name="connsiteY1199" fmla="*/ 1491226 h 6871139"/>
              <a:gd name="connsiteX1200" fmla="*/ 9347204 w 12192001"/>
              <a:gd name="connsiteY1200" fmla="*/ 1500154 h 6871139"/>
              <a:gd name="connsiteX1201" fmla="*/ 9305508 w 12192001"/>
              <a:gd name="connsiteY1201" fmla="*/ 1503142 h 6871139"/>
              <a:gd name="connsiteX1202" fmla="*/ 9247948 w 12192001"/>
              <a:gd name="connsiteY1202" fmla="*/ 1493217 h 6871139"/>
              <a:gd name="connsiteX1203" fmla="*/ 9225109 w 12192001"/>
              <a:gd name="connsiteY1203" fmla="*/ 1522992 h 6871139"/>
              <a:gd name="connsiteX1204" fmla="*/ 9138767 w 12192001"/>
              <a:gd name="connsiteY1204" fmla="*/ 1572613 h 6871139"/>
              <a:gd name="connsiteX1205" fmla="*/ 8997781 w 12192001"/>
              <a:gd name="connsiteY1205" fmla="*/ 1647068 h 6871139"/>
              <a:gd name="connsiteX1206" fmla="*/ 9139727 w 12192001"/>
              <a:gd name="connsiteY1206" fmla="*/ 1537859 h 6871139"/>
              <a:gd name="connsiteX1207" fmla="*/ 9195329 w 12192001"/>
              <a:gd name="connsiteY1207" fmla="*/ 1475324 h 6871139"/>
              <a:gd name="connsiteX1208" fmla="*/ 9121867 w 12192001"/>
              <a:gd name="connsiteY1208" fmla="*/ 1439750 h 6871139"/>
              <a:gd name="connsiteX1209" fmla="*/ 9093089 w 12192001"/>
              <a:gd name="connsiteY1209" fmla="*/ 1467535 h 6871139"/>
              <a:gd name="connsiteX1210" fmla="*/ 9078181 w 12192001"/>
              <a:gd name="connsiteY1210" fmla="*/ 1428832 h 6871139"/>
              <a:gd name="connsiteX1211" fmla="*/ 9031543 w 12192001"/>
              <a:gd name="connsiteY1211" fmla="*/ 1426837 h 6871139"/>
              <a:gd name="connsiteX1212" fmla="*/ 8963060 w 12192001"/>
              <a:gd name="connsiteY1212" fmla="*/ 1372237 h 6871139"/>
              <a:gd name="connsiteX1213" fmla="*/ 8925313 w 12192001"/>
              <a:gd name="connsiteY1213" fmla="*/ 1313684 h 6871139"/>
              <a:gd name="connsiteX1214" fmla="*/ 8894544 w 12192001"/>
              <a:gd name="connsiteY1214" fmla="*/ 1291843 h 6871139"/>
              <a:gd name="connsiteX1215" fmla="*/ 8940221 w 12192001"/>
              <a:gd name="connsiteY1215" fmla="*/ 1390129 h 6871139"/>
              <a:gd name="connsiteX1216" fmla="*/ 8968999 w 12192001"/>
              <a:gd name="connsiteY1216" fmla="*/ 1449676 h 6871139"/>
              <a:gd name="connsiteX1217" fmla="*/ 8940221 w 12192001"/>
              <a:gd name="connsiteY1217" fmla="*/ 1522140 h 6871139"/>
              <a:gd name="connsiteX1218" fmla="*/ 8843921 w 12192001"/>
              <a:gd name="connsiteY1218" fmla="*/ 1617438 h 6871139"/>
              <a:gd name="connsiteX1219" fmla="*/ 8776327 w 12192001"/>
              <a:gd name="connsiteY1219" fmla="*/ 1673996 h 6871139"/>
              <a:gd name="connsiteX1220" fmla="*/ 8797171 w 12192001"/>
              <a:gd name="connsiteY1220" fmla="*/ 1630314 h 6871139"/>
              <a:gd name="connsiteX1221" fmla="*/ 8814960 w 12192001"/>
              <a:gd name="connsiteY1221" fmla="*/ 1540992 h 6871139"/>
              <a:gd name="connsiteX1222" fmla="*/ 8775255 w 12192001"/>
              <a:gd name="connsiteY1222" fmla="*/ 1605522 h 6871139"/>
              <a:gd name="connsiteX1223" fmla="*/ 8699802 w 12192001"/>
              <a:gd name="connsiteY1223" fmla="*/ 1660090 h 6871139"/>
              <a:gd name="connsiteX1224" fmla="*/ 8756403 w 12192001"/>
              <a:gd name="connsiteY1224" fmla="*/ 1591611 h 6871139"/>
              <a:gd name="connsiteX1225" fmla="*/ 8782197 w 12192001"/>
              <a:gd name="connsiteY1225" fmla="*/ 1507236 h 6871139"/>
              <a:gd name="connsiteX1226" fmla="*/ 8831822 w 12192001"/>
              <a:gd name="connsiteY1226" fmla="*/ 1487385 h 6871139"/>
              <a:gd name="connsiteX1227" fmla="*/ 8874511 w 12192001"/>
              <a:gd name="connsiteY1227" fmla="*/ 1425844 h 6871139"/>
              <a:gd name="connsiteX1228" fmla="*/ 8884437 w 12192001"/>
              <a:gd name="connsiteY1228" fmla="*/ 1349436 h 6871139"/>
              <a:gd name="connsiteX1229" fmla="*/ 8857649 w 12192001"/>
              <a:gd name="connsiteY1229" fmla="*/ 1274981 h 6871139"/>
              <a:gd name="connsiteX1230" fmla="*/ 8812969 w 12192001"/>
              <a:gd name="connsiteY1230" fmla="*/ 1267866 h 6871139"/>
              <a:gd name="connsiteX1231" fmla="*/ 8838797 w 12192001"/>
              <a:gd name="connsiteY1231" fmla="*/ 1253992 h 6871139"/>
              <a:gd name="connsiteX1232" fmla="*/ 8799059 w 12192001"/>
              <a:gd name="connsiteY1232" fmla="*/ 1261107 h 6871139"/>
              <a:gd name="connsiteX1233" fmla="*/ 8745484 w 12192001"/>
              <a:gd name="connsiteY1233" fmla="*/ 1286934 h 6871139"/>
              <a:gd name="connsiteX1234" fmla="*/ 8715667 w 12192001"/>
              <a:gd name="connsiteY1234" fmla="*/ 1330578 h 6871139"/>
              <a:gd name="connsiteX1235" fmla="*/ 8696814 w 12192001"/>
              <a:gd name="connsiteY1235" fmla="*/ 1295009 h 6871139"/>
              <a:gd name="connsiteX1236" fmla="*/ 8632317 w 12192001"/>
              <a:gd name="connsiteY1236" fmla="*/ 1218563 h 6871139"/>
              <a:gd name="connsiteX1237" fmla="*/ 8730575 w 12192001"/>
              <a:gd name="connsiteY1237" fmla="*/ 1154066 h 6871139"/>
              <a:gd name="connsiteX1238" fmla="*/ 8678955 w 12192001"/>
              <a:gd name="connsiteY1238" fmla="*/ 1109387 h 6871139"/>
              <a:gd name="connsiteX1239" fmla="*/ 8735555 w 12192001"/>
              <a:gd name="connsiteY1239" fmla="*/ 1125256 h 6871139"/>
              <a:gd name="connsiteX1240" fmla="*/ 8798061 w 12192001"/>
              <a:gd name="connsiteY1240" fmla="*/ 1126249 h 6871139"/>
              <a:gd name="connsiteX1241" fmla="*/ 8778211 w 12192001"/>
              <a:gd name="connsiteY1241" fmla="*/ 1101349 h 6871139"/>
              <a:gd name="connsiteX1242" fmla="*/ 8813963 w 12192001"/>
              <a:gd name="connsiteY1242" fmla="*/ 1111274 h 6871139"/>
              <a:gd name="connsiteX1243" fmla="*/ 8860605 w 12192001"/>
              <a:gd name="connsiteY1243" fmla="*/ 1112272 h 6871139"/>
              <a:gd name="connsiteX1244" fmla="*/ 8874511 w 12192001"/>
              <a:gd name="connsiteY1244" fmla="*/ 1087368 h 6871139"/>
              <a:gd name="connsiteX1245" fmla="*/ 8888422 w 12192001"/>
              <a:gd name="connsiteY1245" fmla="*/ 1102272 h 6871139"/>
              <a:gd name="connsiteX1246" fmla="*/ 8896357 w 12192001"/>
              <a:gd name="connsiteY1246" fmla="*/ 1012917 h 6871139"/>
              <a:gd name="connsiteX1247" fmla="*/ 8888422 w 12192001"/>
              <a:gd name="connsiteY1247" fmla="*/ 898767 h 6871139"/>
              <a:gd name="connsiteX1248" fmla="*/ 8849682 w 12192001"/>
              <a:gd name="connsiteY1248" fmla="*/ 819365 h 6871139"/>
              <a:gd name="connsiteX1249" fmla="*/ 8803039 w 12192001"/>
              <a:gd name="connsiteY1249" fmla="*/ 783618 h 6871139"/>
              <a:gd name="connsiteX1250" fmla="*/ 8804037 w 12192001"/>
              <a:gd name="connsiteY1250" fmla="*/ 761810 h 6871139"/>
              <a:gd name="connsiteX1251" fmla="*/ 8763339 w 12192001"/>
              <a:gd name="connsiteY1251" fmla="*/ 749894 h 6871139"/>
              <a:gd name="connsiteX1252" fmla="*/ 8730575 w 12192001"/>
              <a:gd name="connsiteY1252" fmla="*/ 746906 h 6871139"/>
              <a:gd name="connsiteX1253" fmla="*/ 8728885 w 12192001"/>
              <a:gd name="connsiteY1253" fmla="*/ 728011 h 6871139"/>
              <a:gd name="connsiteX1254" fmla="*/ 8727587 w 12192001"/>
              <a:gd name="connsiteY1254" fmla="*/ 727055 h 6871139"/>
              <a:gd name="connsiteX1255" fmla="*/ 8657113 w 12192001"/>
              <a:gd name="connsiteY1255" fmla="*/ 710193 h 6871139"/>
              <a:gd name="connsiteX1256" fmla="*/ 8643202 w 12192001"/>
              <a:gd name="connsiteY1256" fmla="*/ 725065 h 6871139"/>
              <a:gd name="connsiteX1257" fmla="*/ 8630326 w 12192001"/>
              <a:gd name="connsiteY1257" fmla="*/ 701228 h 6871139"/>
              <a:gd name="connsiteX1258" fmla="*/ 8602504 w 12192001"/>
              <a:gd name="connsiteY1258" fmla="*/ 688352 h 6871139"/>
              <a:gd name="connsiteX1259" fmla="*/ 8609619 w 12192001"/>
              <a:gd name="connsiteY1259" fmla="*/ 669462 h 6871139"/>
              <a:gd name="connsiteX1260" fmla="*/ 8570911 w 12192001"/>
              <a:gd name="connsiteY1260" fmla="*/ 677430 h 6871139"/>
              <a:gd name="connsiteX1261" fmla="*/ 8546011 w 12192001"/>
              <a:gd name="connsiteY1261" fmla="*/ 686357 h 6871139"/>
              <a:gd name="connsiteX1262" fmla="*/ 8527155 w 12192001"/>
              <a:gd name="connsiteY1262" fmla="*/ 646661 h 6871139"/>
              <a:gd name="connsiteX1263" fmla="*/ 0 w 12192001"/>
              <a:gd name="connsiteY1263" fmla="*/ 0 h 6871139"/>
              <a:gd name="connsiteX1264" fmla="*/ 12192001 w 12192001"/>
              <a:gd name="connsiteY1264" fmla="*/ 0 h 6871139"/>
              <a:gd name="connsiteX1265" fmla="*/ 12192001 w 12192001"/>
              <a:gd name="connsiteY1265" fmla="*/ 6871139 h 6871139"/>
              <a:gd name="connsiteX1266" fmla="*/ 0 w 12192001"/>
              <a:gd name="connsiteY1266" fmla="*/ 6871139 h 6871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Lst>
            <a:rect l="l" t="t" r="r" b="b"/>
            <a:pathLst>
              <a:path w="12192001" h="6871139">
                <a:moveTo>
                  <a:pt x="8387308" y="4269200"/>
                </a:moveTo>
                <a:cubicBezTo>
                  <a:pt x="8387308" y="4269195"/>
                  <a:pt x="8454901" y="4299968"/>
                  <a:pt x="8480625" y="4321313"/>
                </a:cubicBezTo>
                <a:cubicBezTo>
                  <a:pt x="8506344" y="4342657"/>
                  <a:pt x="8542166" y="4402204"/>
                  <a:pt x="8599764" y="4449834"/>
                </a:cubicBezTo>
                <a:cubicBezTo>
                  <a:pt x="8657361" y="4497469"/>
                  <a:pt x="8905392" y="4675508"/>
                  <a:pt x="8905392" y="4675508"/>
                </a:cubicBezTo>
                <a:cubicBezTo>
                  <a:pt x="8905392" y="4675508"/>
                  <a:pt x="8945093" y="4745017"/>
                  <a:pt x="8978854" y="4780732"/>
                </a:cubicBezTo>
                <a:cubicBezTo>
                  <a:pt x="9012615" y="4816446"/>
                  <a:pt x="9058260" y="4907796"/>
                  <a:pt x="9058260" y="4907796"/>
                </a:cubicBezTo>
                <a:cubicBezTo>
                  <a:pt x="9058260" y="4907796"/>
                  <a:pt x="9052321" y="4923660"/>
                  <a:pt x="9062241" y="4933586"/>
                </a:cubicBezTo>
                <a:cubicBezTo>
                  <a:pt x="9072167" y="4943511"/>
                  <a:pt x="9101947" y="5108285"/>
                  <a:pt x="9109877" y="5173808"/>
                </a:cubicBezTo>
                <a:cubicBezTo>
                  <a:pt x="9117811" y="5239335"/>
                  <a:pt x="9145633" y="5416026"/>
                  <a:pt x="9183343" y="5463656"/>
                </a:cubicBezTo>
                <a:cubicBezTo>
                  <a:pt x="9221053" y="5511286"/>
                  <a:pt x="9256805" y="5560950"/>
                  <a:pt x="9280641" y="5620496"/>
                </a:cubicBezTo>
                <a:cubicBezTo>
                  <a:pt x="9304477" y="5680042"/>
                  <a:pt x="9316215" y="5711813"/>
                  <a:pt x="9316215" y="5711813"/>
                </a:cubicBezTo>
                <a:lnTo>
                  <a:pt x="9316215" y="5523277"/>
                </a:lnTo>
                <a:lnTo>
                  <a:pt x="9344037" y="5694023"/>
                </a:lnTo>
                <a:lnTo>
                  <a:pt x="9425429" y="5697972"/>
                </a:lnTo>
                <a:lnTo>
                  <a:pt x="9344037" y="5723799"/>
                </a:lnTo>
                <a:lnTo>
                  <a:pt x="9351967" y="5834966"/>
                </a:lnTo>
                <a:cubicBezTo>
                  <a:pt x="9351967" y="5834966"/>
                  <a:pt x="9391668" y="5985825"/>
                  <a:pt x="9393663" y="6007670"/>
                </a:cubicBezTo>
                <a:cubicBezTo>
                  <a:pt x="9395654" y="6029507"/>
                  <a:pt x="9395654" y="6055334"/>
                  <a:pt x="9403589" y="6065259"/>
                </a:cubicBezTo>
                <a:cubicBezTo>
                  <a:pt x="9411523" y="6075184"/>
                  <a:pt x="9425429" y="6093043"/>
                  <a:pt x="9425429" y="6104959"/>
                </a:cubicBezTo>
                <a:cubicBezTo>
                  <a:pt x="9425429" y="6116875"/>
                  <a:pt x="9403589" y="6152594"/>
                  <a:pt x="9403589" y="6166496"/>
                </a:cubicBezTo>
                <a:cubicBezTo>
                  <a:pt x="9403589" y="6180407"/>
                  <a:pt x="9425429" y="6166496"/>
                  <a:pt x="9425429" y="6166496"/>
                </a:cubicBezTo>
                <a:lnTo>
                  <a:pt x="9448273" y="6165503"/>
                </a:lnTo>
                <a:cubicBezTo>
                  <a:pt x="9448273" y="6165503"/>
                  <a:pt x="9427425" y="6178417"/>
                  <a:pt x="9424437" y="6188342"/>
                </a:cubicBezTo>
                <a:cubicBezTo>
                  <a:pt x="9421448" y="6198267"/>
                  <a:pt x="9422441" y="6233982"/>
                  <a:pt x="9422441" y="6233982"/>
                </a:cubicBezTo>
                <a:cubicBezTo>
                  <a:pt x="9427833" y="6222426"/>
                  <a:pt x="9436919" y="6213002"/>
                  <a:pt x="9448268" y="6207194"/>
                </a:cubicBezTo>
                <a:lnTo>
                  <a:pt x="9468123" y="6196272"/>
                </a:lnTo>
                <a:cubicBezTo>
                  <a:pt x="9468123" y="6196272"/>
                  <a:pt x="9440301" y="6223059"/>
                  <a:pt x="9435359" y="6233982"/>
                </a:cubicBezTo>
                <a:cubicBezTo>
                  <a:pt x="9430413" y="6244900"/>
                  <a:pt x="9421448" y="6264750"/>
                  <a:pt x="9421448" y="6264750"/>
                </a:cubicBezTo>
                <a:cubicBezTo>
                  <a:pt x="9421448" y="6264750"/>
                  <a:pt x="9427425" y="6269734"/>
                  <a:pt x="9440301" y="6254825"/>
                </a:cubicBezTo>
                <a:cubicBezTo>
                  <a:pt x="9453181" y="6239921"/>
                  <a:pt x="9457201" y="6237968"/>
                  <a:pt x="9457201" y="6237968"/>
                </a:cubicBezTo>
                <a:cubicBezTo>
                  <a:pt x="9457201" y="6237968"/>
                  <a:pt x="9453215" y="6260413"/>
                  <a:pt x="9450085" y="6265570"/>
                </a:cubicBezTo>
                <a:cubicBezTo>
                  <a:pt x="9446952" y="6270727"/>
                  <a:pt x="9427279" y="6276670"/>
                  <a:pt x="9423299" y="6284633"/>
                </a:cubicBezTo>
                <a:cubicBezTo>
                  <a:pt x="9419313" y="6292605"/>
                  <a:pt x="9416183" y="6307439"/>
                  <a:pt x="9426287" y="6312418"/>
                </a:cubicBezTo>
                <a:cubicBezTo>
                  <a:pt x="9436390" y="6317397"/>
                  <a:pt x="9427279" y="6359051"/>
                  <a:pt x="9427279" y="6359051"/>
                </a:cubicBezTo>
                <a:cubicBezTo>
                  <a:pt x="9427279" y="6359051"/>
                  <a:pt x="9443149" y="6328282"/>
                  <a:pt x="9449088" y="6329280"/>
                </a:cubicBezTo>
                <a:cubicBezTo>
                  <a:pt x="9455031" y="6330273"/>
                  <a:pt x="9458053" y="6342193"/>
                  <a:pt x="9450085" y="6354184"/>
                </a:cubicBezTo>
                <a:cubicBezTo>
                  <a:pt x="9442118" y="6366165"/>
                  <a:pt x="9432296" y="6394873"/>
                  <a:pt x="9432296" y="6394873"/>
                </a:cubicBezTo>
                <a:cubicBezTo>
                  <a:pt x="9432296" y="6394873"/>
                  <a:pt x="9443219" y="6376020"/>
                  <a:pt x="9449158" y="6376020"/>
                </a:cubicBezTo>
                <a:cubicBezTo>
                  <a:pt x="9455102" y="6376020"/>
                  <a:pt x="9456273" y="6394873"/>
                  <a:pt x="9456273" y="6394873"/>
                </a:cubicBezTo>
                <a:cubicBezTo>
                  <a:pt x="9445350" y="6404798"/>
                  <a:pt x="9438020" y="6418058"/>
                  <a:pt x="9435429" y="6432583"/>
                </a:cubicBezTo>
                <a:cubicBezTo>
                  <a:pt x="9431443" y="6456414"/>
                  <a:pt x="9436423" y="6512977"/>
                  <a:pt x="9436423" y="6512977"/>
                </a:cubicBezTo>
                <a:cubicBezTo>
                  <a:pt x="9436423" y="6512977"/>
                  <a:pt x="9451294" y="6497113"/>
                  <a:pt x="9468193" y="6492129"/>
                </a:cubicBezTo>
                <a:cubicBezTo>
                  <a:pt x="9485093" y="6487150"/>
                  <a:pt x="9463215" y="6503052"/>
                  <a:pt x="9453289" y="6512977"/>
                </a:cubicBezTo>
                <a:cubicBezTo>
                  <a:pt x="9443359" y="6522902"/>
                  <a:pt x="9442367" y="6527881"/>
                  <a:pt x="9442367" y="6527881"/>
                </a:cubicBezTo>
                <a:lnTo>
                  <a:pt x="9470151" y="6534818"/>
                </a:lnTo>
                <a:cubicBezTo>
                  <a:pt x="9470151" y="6534818"/>
                  <a:pt x="9443359" y="6536813"/>
                  <a:pt x="9431443" y="6543750"/>
                </a:cubicBezTo>
                <a:lnTo>
                  <a:pt x="9419523" y="6550865"/>
                </a:lnTo>
                <a:lnTo>
                  <a:pt x="9414581" y="6500242"/>
                </a:lnTo>
                <a:cubicBezTo>
                  <a:pt x="9414581" y="6500242"/>
                  <a:pt x="9407467" y="6526031"/>
                  <a:pt x="9401668" y="6545881"/>
                </a:cubicBezTo>
                <a:cubicBezTo>
                  <a:pt x="9401668" y="6545881"/>
                  <a:pt x="9371888" y="6499244"/>
                  <a:pt x="9357981" y="6484340"/>
                </a:cubicBezTo>
                <a:lnTo>
                  <a:pt x="9344103" y="6469468"/>
                </a:lnTo>
                <a:cubicBezTo>
                  <a:pt x="9344103" y="6469468"/>
                  <a:pt x="9362961" y="6513118"/>
                  <a:pt x="9369897" y="6550865"/>
                </a:cubicBezTo>
                <a:cubicBezTo>
                  <a:pt x="9376834" y="6588603"/>
                  <a:pt x="9373883" y="6606425"/>
                  <a:pt x="9373883" y="6606425"/>
                </a:cubicBezTo>
                <a:cubicBezTo>
                  <a:pt x="9373883" y="6606425"/>
                  <a:pt x="9357981" y="6622327"/>
                  <a:pt x="9352043" y="6636201"/>
                </a:cubicBezTo>
                <a:cubicBezTo>
                  <a:pt x="9346099" y="6650074"/>
                  <a:pt x="9342113" y="6661100"/>
                  <a:pt x="9342113" y="6661100"/>
                </a:cubicBezTo>
                <a:lnTo>
                  <a:pt x="9331190" y="6650182"/>
                </a:lnTo>
                <a:cubicBezTo>
                  <a:pt x="9331190" y="6650182"/>
                  <a:pt x="9346061" y="6619409"/>
                  <a:pt x="9350047" y="6600378"/>
                </a:cubicBezTo>
                <a:lnTo>
                  <a:pt x="9354033" y="6581526"/>
                </a:lnTo>
                <a:cubicBezTo>
                  <a:pt x="9354033" y="6581526"/>
                  <a:pt x="9342113" y="6599310"/>
                  <a:pt x="9333185" y="6612294"/>
                </a:cubicBezTo>
                <a:cubicBezTo>
                  <a:pt x="9333185" y="6612294"/>
                  <a:pt x="9299423" y="6550757"/>
                  <a:pt x="9255737" y="6518991"/>
                </a:cubicBezTo>
                <a:cubicBezTo>
                  <a:pt x="9228167" y="6499267"/>
                  <a:pt x="9198139" y="6483244"/>
                  <a:pt x="9166406" y="6471323"/>
                </a:cubicBezTo>
                <a:cubicBezTo>
                  <a:pt x="9166406" y="6471323"/>
                  <a:pt x="9217029" y="6473314"/>
                  <a:pt x="9233999" y="6478438"/>
                </a:cubicBezTo>
                <a:lnTo>
                  <a:pt x="9250899" y="6483380"/>
                </a:lnTo>
                <a:cubicBezTo>
                  <a:pt x="9226561" y="6470855"/>
                  <a:pt x="9200439" y="6462157"/>
                  <a:pt x="9173451" y="6457590"/>
                </a:cubicBezTo>
                <a:cubicBezTo>
                  <a:pt x="9127806" y="6449660"/>
                  <a:pt x="9095187" y="6443679"/>
                  <a:pt x="9062279" y="6443679"/>
                </a:cubicBezTo>
                <a:cubicBezTo>
                  <a:pt x="9040049" y="6443876"/>
                  <a:pt x="9017847" y="6445206"/>
                  <a:pt x="8995753" y="6447665"/>
                </a:cubicBezTo>
                <a:lnTo>
                  <a:pt x="9068218" y="6433754"/>
                </a:lnTo>
                <a:cubicBezTo>
                  <a:pt x="9068218" y="6433754"/>
                  <a:pt x="9021581" y="6426639"/>
                  <a:pt x="9003721" y="6425824"/>
                </a:cubicBezTo>
                <a:lnTo>
                  <a:pt x="9024569" y="6413908"/>
                </a:lnTo>
                <a:lnTo>
                  <a:pt x="8983871" y="6412911"/>
                </a:lnTo>
                <a:cubicBezTo>
                  <a:pt x="8983871" y="6412911"/>
                  <a:pt x="9031505" y="6403983"/>
                  <a:pt x="9042429" y="6405974"/>
                </a:cubicBezTo>
                <a:cubicBezTo>
                  <a:pt x="9050035" y="6407608"/>
                  <a:pt x="9057384" y="6410278"/>
                  <a:pt x="9064269" y="6413908"/>
                </a:cubicBezTo>
                <a:cubicBezTo>
                  <a:pt x="9064269" y="6413908"/>
                  <a:pt x="9063277" y="6399004"/>
                  <a:pt x="9043426" y="6394058"/>
                </a:cubicBezTo>
                <a:cubicBezTo>
                  <a:pt x="9023575" y="6389112"/>
                  <a:pt x="8986826" y="6333584"/>
                  <a:pt x="8986826" y="6333584"/>
                </a:cubicBezTo>
                <a:lnTo>
                  <a:pt x="9011725" y="6389149"/>
                </a:lnTo>
                <a:cubicBezTo>
                  <a:pt x="9011725" y="6389149"/>
                  <a:pt x="8978961" y="6365350"/>
                  <a:pt x="8959111" y="6335575"/>
                </a:cubicBezTo>
                <a:cubicBezTo>
                  <a:pt x="8939261" y="6305800"/>
                  <a:pt x="8929336" y="6300001"/>
                  <a:pt x="8929336" y="6300001"/>
                </a:cubicBezTo>
                <a:cubicBezTo>
                  <a:pt x="8929336" y="6300001"/>
                  <a:pt x="8907491" y="6300999"/>
                  <a:pt x="8891589" y="6325828"/>
                </a:cubicBezTo>
                <a:cubicBezTo>
                  <a:pt x="8875687" y="6350657"/>
                  <a:pt x="8862811" y="6357599"/>
                  <a:pt x="8862811" y="6357599"/>
                </a:cubicBezTo>
                <a:cubicBezTo>
                  <a:pt x="8862811" y="6357599"/>
                  <a:pt x="8890629" y="6302989"/>
                  <a:pt x="8918413" y="6269232"/>
                </a:cubicBezTo>
                <a:cubicBezTo>
                  <a:pt x="8946198" y="6235476"/>
                  <a:pt x="8934277" y="6192787"/>
                  <a:pt x="8931327" y="6140210"/>
                </a:cubicBezTo>
                <a:cubicBezTo>
                  <a:pt x="8928371" y="6087634"/>
                  <a:pt x="8905499" y="5972452"/>
                  <a:pt x="8905499" y="5972452"/>
                </a:cubicBezTo>
                <a:lnTo>
                  <a:pt x="8893584" y="5992298"/>
                </a:lnTo>
                <a:cubicBezTo>
                  <a:pt x="8893584" y="5992298"/>
                  <a:pt x="8847939" y="5805687"/>
                  <a:pt x="8843953" y="5778863"/>
                </a:cubicBezTo>
                <a:lnTo>
                  <a:pt x="8839967" y="5752043"/>
                </a:lnTo>
                <a:lnTo>
                  <a:pt x="8954133" y="5905894"/>
                </a:lnTo>
                <a:cubicBezTo>
                  <a:pt x="8954133" y="5905894"/>
                  <a:pt x="8850961" y="5766947"/>
                  <a:pt x="8836019" y="5700426"/>
                </a:cubicBezTo>
                <a:cubicBezTo>
                  <a:pt x="8821077" y="5633906"/>
                  <a:pt x="8800267" y="5602177"/>
                  <a:pt x="8800267" y="5602177"/>
                </a:cubicBezTo>
                <a:lnTo>
                  <a:pt x="8804253" y="5629957"/>
                </a:lnTo>
                <a:cubicBezTo>
                  <a:pt x="8804253" y="5629957"/>
                  <a:pt x="8772482" y="5579339"/>
                  <a:pt x="8761559" y="5537647"/>
                </a:cubicBezTo>
                <a:cubicBezTo>
                  <a:pt x="8750641" y="5495956"/>
                  <a:pt x="8720861" y="5407627"/>
                  <a:pt x="8654336" y="5348044"/>
                </a:cubicBezTo>
                <a:cubicBezTo>
                  <a:pt x="8587811" y="5288460"/>
                  <a:pt x="8539215" y="5241860"/>
                  <a:pt x="8473688" y="5200169"/>
                </a:cubicBezTo>
                <a:cubicBezTo>
                  <a:pt x="8408155" y="5158478"/>
                  <a:pt x="8375392" y="5137634"/>
                  <a:pt x="8361518" y="5124721"/>
                </a:cubicBezTo>
                <a:cubicBezTo>
                  <a:pt x="8347645" y="5111807"/>
                  <a:pt x="8341668" y="5107859"/>
                  <a:pt x="8331743" y="5098894"/>
                </a:cubicBezTo>
                <a:cubicBezTo>
                  <a:pt x="8320244" y="5088931"/>
                  <a:pt x="8309302" y="5078332"/>
                  <a:pt x="8298974" y="5067161"/>
                </a:cubicBezTo>
                <a:cubicBezTo>
                  <a:pt x="8281190" y="5048275"/>
                  <a:pt x="8248351" y="5049376"/>
                  <a:pt x="8248351" y="5049376"/>
                </a:cubicBezTo>
                <a:cubicBezTo>
                  <a:pt x="8248351" y="5049376"/>
                  <a:pt x="8233447" y="5018607"/>
                  <a:pt x="8208650" y="4978907"/>
                </a:cubicBezTo>
                <a:cubicBezTo>
                  <a:pt x="8183854" y="4939206"/>
                  <a:pt x="8171901" y="4892536"/>
                  <a:pt x="8132200" y="4846896"/>
                </a:cubicBezTo>
                <a:cubicBezTo>
                  <a:pt x="8092499" y="4801256"/>
                  <a:pt x="8041876" y="4698988"/>
                  <a:pt x="8014054" y="4627522"/>
                </a:cubicBezTo>
                <a:cubicBezTo>
                  <a:pt x="7986236" y="4556055"/>
                  <a:pt x="7951547" y="4491525"/>
                  <a:pt x="7950554" y="4466733"/>
                </a:cubicBezTo>
                <a:cubicBezTo>
                  <a:pt x="7949557" y="4441937"/>
                  <a:pt x="7932765" y="4400213"/>
                  <a:pt x="7933655" y="4373426"/>
                </a:cubicBezTo>
                <a:cubicBezTo>
                  <a:pt x="7933655" y="4373426"/>
                  <a:pt x="8014054" y="4342657"/>
                  <a:pt x="8049806" y="4328746"/>
                </a:cubicBezTo>
                <a:cubicBezTo>
                  <a:pt x="8085563" y="4314835"/>
                  <a:pt x="8105413" y="4306905"/>
                  <a:pt x="8105413" y="4306905"/>
                </a:cubicBezTo>
                <a:cubicBezTo>
                  <a:pt x="8105413" y="4306905"/>
                  <a:pt x="8180833" y="4298971"/>
                  <a:pt x="8248351" y="4285064"/>
                </a:cubicBezTo>
                <a:cubicBezTo>
                  <a:pt x="8294202" y="4276263"/>
                  <a:pt x="8340656" y="4270961"/>
                  <a:pt x="8387308" y="4269200"/>
                </a:cubicBezTo>
                <a:close/>
                <a:moveTo>
                  <a:pt x="7583851" y="2321226"/>
                </a:moveTo>
                <a:cubicBezTo>
                  <a:pt x="7613130" y="2319998"/>
                  <a:pt x="7638931" y="2321990"/>
                  <a:pt x="7652823" y="2330883"/>
                </a:cubicBezTo>
                <a:cubicBezTo>
                  <a:pt x="7680608" y="2348667"/>
                  <a:pt x="7712412" y="2330883"/>
                  <a:pt x="7712412" y="2330883"/>
                </a:cubicBezTo>
                <a:cubicBezTo>
                  <a:pt x="7712412" y="2330883"/>
                  <a:pt x="7783883" y="2334864"/>
                  <a:pt x="7815579" y="2346785"/>
                </a:cubicBezTo>
                <a:cubicBezTo>
                  <a:pt x="7847279" y="2358700"/>
                  <a:pt x="7978372" y="2384490"/>
                  <a:pt x="7978372" y="2384490"/>
                </a:cubicBezTo>
                <a:cubicBezTo>
                  <a:pt x="7978372" y="2384490"/>
                  <a:pt x="7966456" y="2484767"/>
                  <a:pt x="7954536" y="2520482"/>
                </a:cubicBezTo>
                <a:cubicBezTo>
                  <a:pt x="7942620" y="2556201"/>
                  <a:pt x="7957454" y="2615785"/>
                  <a:pt x="7933655" y="2651499"/>
                </a:cubicBezTo>
                <a:cubicBezTo>
                  <a:pt x="7909856" y="2687214"/>
                  <a:pt x="7902919" y="2737865"/>
                  <a:pt x="7906900" y="2755725"/>
                </a:cubicBezTo>
                <a:cubicBezTo>
                  <a:pt x="7910886" y="2773585"/>
                  <a:pt x="7910746" y="2827192"/>
                  <a:pt x="7905833" y="2847042"/>
                </a:cubicBezTo>
                <a:cubicBezTo>
                  <a:pt x="7900924" y="2866887"/>
                  <a:pt x="7905833" y="2894710"/>
                  <a:pt x="7905833" y="2894710"/>
                </a:cubicBezTo>
                <a:cubicBezTo>
                  <a:pt x="7905833" y="2894710"/>
                  <a:pt x="8012133" y="2878808"/>
                  <a:pt x="8037927" y="2874859"/>
                </a:cubicBezTo>
                <a:cubicBezTo>
                  <a:pt x="8037927" y="2874859"/>
                  <a:pt x="7926751" y="2924658"/>
                  <a:pt x="7912844" y="2936396"/>
                </a:cubicBezTo>
                <a:cubicBezTo>
                  <a:pt x="7898933" y="2948139"/>
                  <a:pt x="7914835" y="2971970"/>
                  <a:pt x="7889041" y="3001924"/>
                </a:cubicBezTo>
                <a:cubicBezTo>
                  <a:pt x="7863251" y="3031877"/>
                  <a:pt x="7879116" y="3059480"/>
                  <a:pt x="7879116" y="3059480"/>
                </a:cubicBezTo>
                <a:cubicBezTo>
                  <a:pt x="7879116" y="3059480"/>
                  <a:pt x="7931842" y="3045784"/>
                  <a:pt x="7950020" y="3038884"/>
                </a:cubicBezTo>
                <a:cubicBezTo>
                  <a:pt x="7939950" y="3046355"/>
                  <a:pt x="7918961" y="3063784"/>
                  <a:pt x="7898971" y="3075344"/>
                </a:cubicBezTo>
                <a:cubicBezTo>
                  <a:pt x="7871148" y="3091245"/>
                  <a:pt x="7883069" y="3126960"/>
                  <a:pt x="7865209" y="3148801"/>
                </a:cubicBezTo>
                <a:cubicBezTo>
                  <a:pt x="7847350" y="3170647"/>
                  <a:pt x="7869158" y="3196469"/>
                  <a:pt x="7865209" y="3226244"/>
                </a:cubicBezTo>
                <a:cubicBezTo>
                  <a:pt x="7861261" y="3256020"/>
                  <a:pt x="7859233" y="3303650"/>
                  <a:pt x="7831448" y="3323501"/>
                </a:cubicBezTo>
                <a:cubicBezTo>
                  <a:pt x="7803663" y="3343351"/>
                  <a:pt x="7890999" y="3416808"/>
                  <a:pt x="7890999" y="3416808"/>
                </a:cubicBezTo>
                <a:lnTo>
                  <a:pt x="7803663" y="3369211"/>
                </a:lnTo>
                <a:cubicBezTo>
                  <a:pt x="7803663" y="3369211"/>
                  <a:pt x="7801668" y="3424813"/>
                  <a:pt x="7777836" y="3438687"/>
                </a:cubicBezTo>
                <a:cubicBezTo>
                  <a:pt x="7754000" y="3452556"/>
                  <a:pt x="7750051" y="3462518"/>
                  <a:pt x="7730201" y="3476425"/>
                </a:cubicBezTo>
                <a:cubicBezTo>
                  <a:pt x="7710351" y="3490336"/>
                  <a:pt x="7672641" y="3502219"/>
                  <a:pt x="7672641" y="3502219"/>
                </a:cubicBezTo>
                <a:cubicBezTo>
                  <a:pt x="7672641" y="3502219"/>
                  <a:pt x="7656734" y="3526050"/>
                  <a:pt x="7640870" y="3545901"/>
                </a:cubicBezTo>
                <a:cubicBezTo>
                  <a:pt x="7631437" y="3557526"/>
                  <a:pt x="7624659" y="3571077"/>
                  <a:pt x="7621020" y="3585601"/>
                </a:cubicBezTo>
                <a:lnTo>
                  <a:pt x="7537632" y="3557816"/>
                </a:lnTo>
                <a:cubicBezTo>
                  <a:pt x="7537632" y="3557816"/>
                  <a:pt x="7644818" y="3607442"/>
                  <a:pt x="7674594" y="3637218"/>
                </a:cubicBezTo>
                <a:cubicBezTo>
                  <a:pt x="7704374" y="3666988"/>
                  <a:pt x="7720276" y="3708680"/>
                  <a:pt x="7720276" y="3708680"/>
                </a:cubicBezTo>
                <a:cubicBezTo>
                  <a:pt x="7720276" y="3708680"/>
                  <a:pt x="7700421" y="3678904"/>
                  <a:pt x="7672641" y="3670974"/>
                </a:cubicBezTo>
                <a:cubicBezTo>
                  <a:pt x="7654392" y="3666347"/>
                  <a:pt x="7635282" y="3666347"/>
                  <a:pt x="7617034" y="3670974"/>
                </a:cubicBezTo>
                <a:cubicBezTo>
                  <a:pt x="7617034" y="3670974"/>
                  <a:pt x="7650795" y="3690825"/>
                  <a:pt x="7670645" y="3722591"/>
                </a:cubicBezTo>
                <a:cubicBezTo>
                  <a:pt x="7690496" y="3754357"/>
                  <a:pt x="7690496" y="3792062"/>
                  <a:pt x="7690496" y="3792062"/>
                </a:cubicBezTo>
                <a:lnTo>
                  <a:pt x="7650795" y="3770221"/>
                </a:lnTo>
                <a:cubicBezTo>
                  <a:pt x="7650795" y="3770221"/>
                  <a:pt x="7674594" y="3792062"/>
                  <a:pt x="7712341" y="3847660"/>
                </a:cubicBezTo>
                <a:cubicBezTo>
                  <a:pt x="7750084" y="3903262"/>
                  <a:pt x="7787761" y="3946911"/>
                  <a:pt x="7797724" y="4006458"/>
                </a:cubicBezTo>
                <a:cubicBezTo>
                  <a:pt x="7807682" y="4066008"/>
                  <a:pt x="7841410" y="4109620"/>
                  <a:pt x="7857312" y="4161307"/>
                </a:cubicBezTo>
                <a:cubicBezTo>
                  <a:pt x="7873214" y="4212993"/>
                  <a:pt x="7891036" y="4248671"/>
                  <a:pt x="7899003" y="4286381"/>
                </a:cubicBezTo>
                <a:cubicBezTo>
                  <a:pt x="7906971" y="4324086"/>
                  <a:pt x="7900961" y="4343969"/>
                  <a:pt x="7900961" y="4343969"/>
                </a:cubicBezTo>
                <a:cubicBezTo>
                  <a:pt x="7900961" y="4343969"/>
                  <a:pt x="7853326" y="4308221"/>
                  <a:pt x="7831481" y="4304235"/>
                </a:cubicBezTo>
                <a:lnTo>
                  <a:pt x="7809640" y="4300287"/>
                </a:lnTo>
                <a:cubicBezTo>
                  <a:pt x="7809640" y="4300287"/>
                  <a:pt x="7882924" y="4334011"/>
                  <a:pt x="7902774" y="4369763"/>
                </a:cubicBezTo>
                <a:cubicBezTo>
                  <a:pt x="7902774" y="4369763"/>
                  <a:pt x="7896835" y="4492841"/>
                  <a:pt x="7880933" y="4550434"/>
                </a:cubicBezTo>
                <a:cubicBezTo>
                  <a:pt x="7865031" y="4608027"/>
                  <a:pt x="7823373" y="4685396"/>
                  <a:pt x="7823373" y="4685396"/>
                </a:cubicBezTo>
                <a:cubicBezTo>
                  <a:pt x="7823373" y="4685396"/>
                  <a:pt x="7823373" y="4584158"/>
                  <a:pt x="7761827" y="4490851"/>
                </a:cubicBezTo>
                <a:cubicBezTo>
                  <a:pt x="7722815" y="4432269"/>
                  <a:pt x="7679685" y="4376541"/>
                  <a:pt x="7632757" y="4324086"/>
                </a:cubicBezTo>
                <a:cubicBezTo>
                  <a:pt x="7632757" y="4324086"/>
                  <a:pt x="7690355" y="4316156"/>
                  <a:pt x="7730056" y="4316156"/>
                </a:cubicBezTo>
                <a:cubicBezTo>
                  <a:pt x="7686664" y="4309158"/>
                  <a:pt x="7642430" y="4309158"/>
                  <a:pt x="7599034" y="4316156"/>
                </a:cubicBezTo>
                <a:cubicBezTo>
                  <a:pt x="7562897" y="4322208"/>
                  <a:pt x="7527108" y="4330161"/>
                  <a:pt x="7491810" y="4339988"/>
                </a:cubicBezTo>
                <a:cubicBezTo>
                  <a:pt x="7491810" y="4339988"/>
                  <a:pt x="7523581" y="4278446"/>
                  <a:pt x="7547412" y="4268521"/>
                </a:cubicBezTo>
                <a:cubicBezTo>
                  <a:pt x="7547412" y="4268521"/>
                  <a:pt x="7523581" y="4238750"/>
                  <a:pt x="7466016" y="4202998"/>
                </a:cubicBezTo>
                <a:cubicBezTo>
                  <a:pt x="7408456" y="4167246"/>
                  <a:pt x="7370713" y="4157358"/>
                  <a:pt x="7370713" y="4157358"/>
                </a:cubicBezTo>
                <a:cubicBezTo>
                  <a:pt x="7370713" y="4157358"/>
                  <a:pt x="7420339" y="4153372"/>
                  <a:pt x="7436208" y="4145442"/>
                </a:cubicBezTo>
                <a:cubicBezTo>
                  <a:pt x="7452072" y="4137508"/>
                  <a:pt x="7307176" y="4075934"/>
                  <a:pt x="7307176" y="4075934"/>
                </a:cubicBezTo>
                <a:cubicBezTo>
                  <a:pt x="7307176" y="4075934"/>
                  <a:pt x="7376652" y="4085892"/>
                  <a:pt x="7394512" y="4064051"/>
                </a:cubicBezTo>
                <a:cubicBezTo>
                  <a:pt x="7412371" y="4042210"/>
                  <a:pt x="7329017" y="3974691"/>
                  <a:pt x="7259541" y="3938977"/>
                </a:cubicBezTo>
                <a:cubicBezTo>
                  <a:pt x="7190060" y="3903262"/>
                  <a:pt x="7166224" y="3837739"/>
                  <a:pt x="7120547" y="3823828"/>
                </a:cubicBezTo>
                <a:cubicBezTo>
                  <a:pt x="7074869" y="3809922"/>
                  <a:pt x="6987529" y="3792062"/>
                  <a:pt x="6987529" y="3792062"/>
                </a:cubicBezTo>
                <a:cubicBezTo>
                  <a:pt x="6987529" y="3792062"/>
                  <a:pt x="7072912" y="3780146"/>
                  <a:pt x="7128481" y="3762287"/>
                </a:cubicBezTo>
                <a:cubicBezTo>
                  <a:pt x="7184051" y="3744432"/>
                  <a:pt x="7233709" y="3726539"/>
                  <a:pt x="7305181" y="3726539"/>
                </a:cubicBezTo>
                <a:cubicBezTo>
                  <a:pt x="7352394" y="3727008"/>
                  <a:pt x="7399509" y="3730989"/>
                  <a:pt x="7446133" y="3738455"/>
                </a:cubicBezTo>
                <a:cubicBezTo>
                  <a:pt x="7446133" y="3738455"/>
                  <a:pt x="7366727" y="3722591"/>
                  <a:pt x="7332966" y="3702881"/>
                </a:cubicBezTo>
                <a:cubicBezTo>
                  <a:pt x="7299204" y="3683176"/>
                  <a:pt x="7221794" y="3681040"/>
                  <a:pt x="7221794" y="3681040"/>
                </a:cubicBezTo>
                <a:lnTo>
                  <a:pt x="7271419" y="3659199"/>
                </a:lnTo>
                <a:cubicBezTo>
                  <a:pt x="7271419" y="3659199"/>
                  <a:pt x="7190023" y="3641410"/>
                  <a:pt x="7219803" y="3629424"/>
                </a:cubicBezTo>
                <a:cubicBezTo>
                  <a:pt x="7249578" y="3617438"/>
                  <a:pt x="7279391" y="3627433"/>
                  <a:pt x="7319092" y="3609573"/>
                </a:cubicBezTo>
                <a:cubicBezTo>
                  <a:pt x="7358792" y="3591718"/>
                  <a:pt x="7384587" y="3581756"/>
                  <a:pt x="7384587" y="3581756"/>
                </a:cubicBezTo>
                <a:cubicBezTo>
                  <a:pt x="7384587" y="3581756"/>
                  <a:pt x="7289316" y="3593672"/>
                  <a:pt x="7209878" y="3591681"/>
                </a:cubicBezTo>
                <a:cubicBezTo>
                  <a:pt x="7130434" y="3589690"/>
                  <a:pt x="7049075" y="3589728"/>
                  <a:pt x="7049075" y="3589728"/>
                </a:cubicBezTo>
                <a:cubicBezTo>
                  <a:pt x="7049075" y="3589728"/>
                  <a:pt x="7172168" y="3573826"/>
                  <a:pt x="7205929" y="3551985"/>
                </a:cubicBezTo>
                <a:cubicBezTo>
                  <a:pt x="7239686" y="3530139"/>
                  <a:pt x="7287326" y="3510294"/>
                  <a:pt x="7285330" y="3492434"/>
                </a:cubicBezTo>
                <a:cubicBezTo>
                  <a:pt x="7283340" y="3474575"/>
                  <a:pt x="7279391" y="3462659"/>
                  <a:pt x="7219803" y="3462659"/>
                </a:cubicBezTo>
                <a:cubicBezTo>
                  <a:pt x="7160215" y="3462659"/>
                  <a:pt x="7080846" y="3492434"/>
                  <a:pt x="7025239" y="3490444"/>
                </a:cubicBezTo>
                <a:cubicBezTo>
                  <a:pt x="6969637" y="3488448"/>
                  <a:pt x="6955763" y="3466645"/>
                  <a:pt x="7051066" y="3432888"/>
                </a:cubicBezTo>
                <a:cubicBezTo>
                  <a:pt x="7146374" y="3399127"/>
                  <a:pt x="7229728" y="3395141"/>
                  <a:pt x="7267471" y="3299880"/>
                </a:cubicBezTo>
                <a:cubicBezTo>
                  <a:pt x="7305218" y="3204614"/>
                  <a:pt x="7342891" y="3065601"/>
                  <a:pt x="7342891" y="3065601"/>
                </a:cubicBezTo>
                <a:cubicBezTo>
                  <a:pt x="7342891" y="3065601"/>
                  <a:pt x="7295256" y="3152965"/>
                  <a:pt x="7221934" y="3216497"/>
                </a:cubicBezTo>
                <a:cubicBezTo>
                  <a:pt x="7148617" y="3280029"/>
                  <a:pt x="7082977" y="3337444"/>
                  <a:pt x="7082977" y="3337444"/>
                </a:cubicBezTo>
                <a:cubicBezTo>
                  <a:pt x="7082977" y="3337444"/>
                  <a:pt x="7225920" y="3144890"/>
                  <a:pt x="7259681" y="3043615"/>
                </a:cubicBezTo>
                <a:cubicBezTo>
                  <a:pt x="7280609" y="2979966"/>
                  <a:pt x="7297190" y="2914968"/>
                  <a:pt x="7309307" y="2849070"/>
                </a:cubicBezTo>
                <a:cubicBezTo>
                  <a:pt x="7309307" y="2849070"/>
                  <a:pt x="7329162" y="2926509"/>
                  <a:pt x="7349012" y="2956284"/>
                </a:cubicBezTo>
                <a:cubicBezTo>
                  <a:pt x="7368863" y="2986060"/>
                  <a:pt x="7386722" y="3005905"/>
                  <a:pt x="7380779" y="3045606"/>
                </a:cubicBezTo>
                <a:cubicBezTo>
                  <a:pt x="7374839" y="3085306"/>
                  <a:pt x="7352961" y="3154815"/>
                  <a:pt x="7352961" y="3154815"/>
                </a:cubicBezTo>
                <a:cubicBezTo>
                  <a:pt x="7352961" y="3154815"/>
                  <a:pt x="7386722" y="3061508"/>
                  <a:pt x="7408563" y="3019816"/>
                </a:cubicBezTo>
                <a:cubicBezTo>
                  <a:pt x="7430409" y="2978125"/>
                  <a:pt x="7446273" y="2944369"/>
                  <a:pt x="7454241" y="2896733"/>
                </a:cubicBezTo>
                <a:cubicBezTo>
                  <a:pt x="7462213" y="2849103"/>
                  <a:pt x="7456198" y="2763730"/>
                  <a:pt x="7456198" y="2763730"/>
                </a:cubicBezTo>
                <a:cubicBezTo>
                  <a:pt x="7456198" y="2763730"/>
                  <a:pt x="7436348" y="2858995"/>
                  <a:pt x="7418489" y="2908654"/>
                </a:cubicBezTo>
                <a:lnTo>
                  <a:pt x="7400704" y="2958275"/>
                </a:lnTo>
                <a:cubicBezTo>
                  <a:pt x="7394741" y="2936143"/>
                  <a:pt x="7390755" y="2913525"/>
                  <a:pt x="7388783" y="2890687"/>
                </a:cubicBezTo>
                <a:cubicBezTo>
                  <a:pt x="7386793" y="2858920"/>
                  <a:pt x="7345097" y="2856962"/>
                  <a:pt x="7347087" y="2827154"/>
                </a:cubicBezTo>
                <a:cubicBezTo>
                  <a:pt x="7349083" y="2797346"/>
                  <a:pt x="7359008" y="2686216"/>
                  <a:pt x="7355022" y="2638618"/>
                </a:cubicBezTo>
                <a:cubicBezTo>
                  <a:pt x="7351041" y="2591026"/>
                  <a:pt x="7341148" y="2541330"/>
                  <a:pt x="7339158" y="2489713"/>
                </a:cubicBezTo>
                <a:cubicBezTo>
                  <a:pt x="7337167" y="2438097"/>
                  <a:pt x="7355022" y="2330883"/>
                  <a:pt x="7355022" y="2330883"/>
                </a:cubicBezTo>
                <a:cubicBezTo>
                  <a:pt x="7355022" y="2330883"/>
                  <a:pt x="7438414" y="2338850"/>
                  <a:pt x="7494016" y="2330883"/>
                </a:cubicBezTo>
                <a:cubicBezTo>
                  <a:pt x="7521818" y="2326899"/>
                  <a:pt x="7554573" y="2322453"/>
                  <a:pt x="7583851" y="2321226"/>
                </a:cubicBezTo>
                <a:close/>
                <a:moveTo>
                  <a:pt x="8198670" y="2116801"/>
                </a:moveTo>
                <a:cubicBezTo>
                  <a:pt x="8224086" y="2119036"/>
                  <a:pt x="8264120" y="2136879"/>
                  <a:pt x="8287949" y="2156221"/>
                </a:cubicBezTo>
                <a:cubicBezTo>
                  <a:pt x="8319719" y="2182048"/>
                  <a:pt x="8365359" y="2224020"/>
                  <a:pt x="8365359" y="2262582"/>
                </a:cubicBezTo>
                <a:cubicBezTo>
                  <a:pt x="8365359" y="2301140"/>
                  <a:pt x="8375284" y="2350803"/>
                  <a:pt x="8375284" y="2350803"/>
                </a:cubicBezTo>
                <a:lnTo>
                  <a:pt x="8333734" y="2311065"/>
                </a:lnTo>
                <a:cubicBezTo>
                  <a:pt x="8333734" y="2311065"/>
                  <a:pt x="8365504" y="2360869"/>
                  <a:pt x="8375430" y="2388508"/>
                </a:cubicBezTo>
                <a:cubicBezTo>
                  <a:pt x="8385355" y="2416148"/>
                  <a:pt x="8381406" y="2457984"/>
                  <a:pt x="8375430" y="2487760"/>
                </a:cubicBezTo>
                <a:cubicBezTo>
                  <a:pt x="8371350" y="2506969"/>
                  <a:pt x="8365022" y="2525629"/>
                  <a:pt x="8356572" y="2543358"/>
                </a:cubicBezTo>
                <a:cubicBezTo>
                  <a:pt x="8356572" y="2543358"/>
                  <a:pt x="8353621" y="2567189"/>
                  <a:pt x="8337720" y="2569147"/>
                </a:cubicBezTo>
                <a:cubicBezTo>
                  <a:pt x="8321818" y="2571105"/>
                  <a:pt x="8323808" y="2554276"/>
                  <a:pt x="8323808" y="2544248"/>
                </a:cubicBezTo>
                <a:cubicBezTo>
                  <a:pt x="8323808" y="2534215"/>
                  <a:pt x="8332773" y="2521409"/>
                  <a:pt x="8339710" y="2525390"/>
                </a:cubicBezTo>
                <a:cubicBezTo>
                  <a:pt x="8344183" y="2528051"/>
                  <a:pt x="8348207" y="2531400"/>
                  <a:pt x="8351631" y="2535315"/>
                </a:cubicBezTo>
                <a:cubicBezTo>
                  <a:pt x="8351626" y="2535315"/>
                  <a:pt x="8356572" y="2515465"/>
                  <a:pt x="8348638" y="2509493"/>
                </a:cubicBezTo>
                <a:cubicBezTo>
                  <a:pt x="8340708" y="2503517"/>
                  <a:pt x="8345649" y="2476729"/>
                  <a:pt x="8345649" y="2476729"/>
                </a:cubicBezTo>
                <a:lnTo>
                  <a:pt x="8364507" y="2479718"/>
                </a:lnTo>
                <a:cubicBezTo>
                  <a:pt x="8364507" y="2479718"/>
                  <a:pt x="8359561" y="2468800"/>
                  <a:pt x="8355579" y="2457877"/>
                </a:cubicBezTo>
                <a:cubicBezTo>
                  <a:pt x="8351593" y="2446954"/>
                  <a:pt x="8368493" y="2421164"/>
                  <a:pt x="8368493" y="2421164"/>
                </a:cubicBezTo>
                <a:cubicBezTo>
                  <a:pt x="8368493" y="2421164"/>
                  <a:pt x="8362549" y="2394345"/>
                  <a:pt x="8352624" y="2387408"/>
                </a:cubicBezTo>
                <a:cubicBezTo>
                  <a:pt x="8342699" y="2380471"/>
                  <a:pt x="8337720" y="2340770"/>
                  <a:pt x="8328787" y="2328855"/>
                </a:cubicBezTo>
                <a:cubicBezTo>
                  <a:pt x="8321780" y="2320489"/>
                  <a:pt x="8313354" y="2313435"/>
                  <a:pt x="8303888" y="2308007"/>
                </a:cubicBezTo>
                <a:cubicBezTo>
                  <a:pt x="8303888" y="2308007"/>
                  <a:pt x="8311855" y="2332269"/>
                  <a:pt x="8304881" y="2342939"/>
                </a:cubicBezTo>
                <a:cubicBezTo>
                  <a:pt x="8297911" y="2353614"/>
                  <a:pt x="8328717" y="2384419"/>
                  <a:pt x="8325729" y="2425113"/>
                </a:cubicBezTo>
                <a:cubicBezTo>
                  <a:pt x="8322740" y="2465807"/>
                  <a:pt x="8316801" y="2521409"/>
                  <a:pt x="8311855" y="2538271"/>
                </a:cubicBezTo>
                <a:lnTo>
                  <a:pt x="8306876" y="2555166"/>
                </a:lnTo>
                <a:cubicBezTo>
                  <a:pt x="8306876" y="2555166"/>
                  <a:pt x="8295953" y="2536313"/>
                  <a:pt x="8289087" y="2525390"/>
                </a:cubicBezTo>
                <a:cubicBezTo>
                  <a:pt x="8282220" y="2514472"/>
                  <a:pt x="8275176" y="2452931"/>
                  <a:pt x="8275176" y="2452931"/>
                </a:cubicBezTo>
                <a:cubicBezTo>
                  <a:pt x="8275176" y="2452931"/>
                  <a:pt x="8301003" y="2448949"/>
                  <a:pt x="8306946" y="2439024"/>
                </a:cubicBezTo>
                <a:cubicBezTo>
                  <a:pt x="8312886" y="2429099"/>
                  <a:pt x="8299012" y="2408251"/>
                  <a:pt x="8289157" y="2403450"/>
                </a:cubicBezTo>
                <a:cubicBezTo>
                  <a:pt x="8279302" y="2398649"/>
                  <a:pt x="8281223" y="2374672"/>
                  <a:pt x="8277241" y="2353646"/>
                </a:cubicBezTo>
                <a:cubicBezTo>
                  <a:pt x="8277241" y="2353646"/>
                  <a:pt x="8274253" y="2393347"/>
                  <a:pt x="8268309" y="2402312"/>
                </a:cubicBezTo>
                <a:cubicBezTo>
                  <a:pt x="8262370" y="2411277"/>
                  <a:pt x="8257391" y="2432087"/>
                  <a:pt x="8257391" y="2432087"/>
                </a:cubicBezTo>
                <a:cubicBezTo>
                  <a:pt x="8257391" y="2432087"/>
                  <a:pt x="8252407" y="2482706"/>
                  <a:pt x="8248459" y="2500561"/>
                </a:cubicBezTo>
                <a:cubicBezTo>
                  <a:pt x="8244510" y="2518421"/>
                  <a:pt x="8239531" y="2528346"/>
                  <a:pt x="8228608" y="2535315"/>
                </a:cubicBezTo>
                <a:cubicBezTo>
                  <a:pt x="8217686" y="2542290"/>
                  <a:pt x="8217686" y="2534322"/>
                  <a:pt x="8215695" y="2512482"/>
                </a:cubicBezTo>
                <a:cubicBezTo>
                  <a:pt x="8213704" y="2490636"/>
                  <a:pt x="8209756" y="2469793"/>
                  <a:pt x="8209756" y="2469793"/>
                </a:cubicBezTo>
                <a:cubicBezTo>
                  <a:pt x="8218243" y="2469994"/>
                  <a:pt x="8225690" y="2464172"/>
                  <a:pt x="8227541" y="2455881"/>
                </a:cubicBezTo>
                <a:cubicBezTo>
                  <a:pt x="8231489" y="2441015"/>
                  <a:pt x="8243410" y="2428101"/>
                  <a:pt x="8232487" y="2415188"/>
                </a:cubicBezTo>
                <a:cubicBezTo>
                  <a:pt x="8221564" y="2402274"/>
                  <a:pt x="8211639" y="2357632"/>
                  <a:pt x="8211639" y="2357632"/>
                </a:cubicBezTo>
                <a:lnTo>
                  <a:pt x="8202711" y="2388401"/>
                </a:lnTo>
                <a:cubicBezTo>
                  <a:pt x="8202711" y="2388401"/>
                  <a:pt x="8201714" y="2423975"/>
                  <a:pt x="8198763" y="2435038"/>
                </a:cubicBezTo>
                <a:cubicBezTo>
                  <a:pt x="8196060" y="2443380"/>
                  <a:pt x="8192397" y="2451380"/>
                  <a:pt x="8187840" y="2458874"/>
                </a:cubicBezTo>
                <a:cubicBezTo>
                  <a:pt x="8187840" y="2458874"/>
                  <a:pt x="8183854" y="2445961"/>
                  <a:pt x="8172936" y="2444003"/>
                </a:cubicBezTo>
                <a:cubicBezTo>
                  <a:pt x="8162013" y="2442045"/>
                  <a:pt x="8159025" y="2425113"/>
                  <a:pt x="8152088" y="2407253"/>
                </a:cubicBezTo>
                <a:cubicBezTo>
                  <a:pt x="8146870" y="2395019"/>
                  <a:pt x="8139844" y="2383642"/>
                  <a:pt x="8131240" y="2373497"/>
                </a:cubicBezTo>
                <a:cubicBezTo>
                  <a:pt x="8131240" y="2373497"/>
                  <a:pt x="8154079" y="2372499"/>
                  <a:pt x="8162013" y="2363571"/>
                </a:cubicBezTo>
                <a:cubicBezTo>
                  <a:pt x="8169943" y="2354644"/>
                  <a:pt x="8172936" y="2342728"/>
                  <a:pt x="8163006" y="2333801"/>
                </a:cubicBezTo>
                <a:cubicBezTo>
                  <a:pt x="8153081" y="2324869"/>
                  <a:pt x="8148102" y="2316939"/>
                  <a:pt x="8134228" y="2308896"/>
                </a:cubicBezTo>
                <a:cubicBezTo>
                  <a:pt x="8120355" y="2300859"/>
                  <a:pt x="8100467" y="2287056"/>
                  <a:pt x="8093530" y="2275140"/>
                </a:cubicBezTo>
                <a:cubicBezTo>
                  <a:pt x="8085455" y="2261304"/>
                  <a:pt x="8139174" y="2257355"/>
                  <a:pt x="8147142" y="2275140"/>
                </a:cubicBezTo>
                <a:cubicBezTo>
                  <a:pt x="8154837" y="2290822"/>
                  <a:pt x="8163451" y="2306039"/>
                  <a:pt x="8172936" y="2320709"/>
                </a:cubicBezTo>
                <a:cubicBezTo>
                  <a:pt x="8172936" y="2320709"/>
                  <a:pt x="8184852" y="2275032"/>
                  <a:pt x="8172936" y="2263187"/>
                </a:cubicBezTo>
                <a:lnTo>
                  <a:pt x="8161015" y="2251308"/>
                </a:lnTo>
                <a:cubicBezTo>
                  <a:pt x="8161015" y="2251308"/>
                  <a:pt x="8204702" y="2247360"/>
                  <a:pt x="8222562" y="2263224"/>
                </a:cubicBezTo>
                <a:cubicBezTo>
                  <a:pt x="8240421" y="2279088"/>
                  <a:pt x="8234477" y="2306728"/>
                  <a:pt x="8234477" y="2320709"/>
                </a:cubicBezTo>
                <a:cubicBezTo>
                  <a:pt x="8234477" y="2334686"/>
                  <a:pt x="8254328" y="2408143"/>
                  <a:pt x="8254328" y="2408143"/>
                </a:cubicBezTo>
                <a:cubicBezTo>
                  <a:pt x="8254328" y="2408143"/>
                  <a:pt x="8250379" y="2346429"/>
                  <a:pt x="8254328" y="2320709"/>
                </a:cubicBezTo>
                <a:cubicBezTo>
                  <a:pt x="8258281" y="2294990"/>
                  <a:pt x="8276173" y="2275140"/>
                  <a:pt x="8254328" y="2263224"/>
                </a:cubicBezTo>
                <a:cubicBezTo>
                  <a:pt x="8234983" y="2253505"/>
                  <a:pt x="8215100" y="2244896"/>
                  <a:pt x="8194777" y="2237435"/>
                </a:cubicBezTo>
                <a:cubicBezTo>
                  <a:pt x="8198285" y="2221701"/>
                  <a:pt x="8200931" y="2205785"/>
                  <a:pt x="8202711" y="2189767"/>
                </a:cubicBezTo>
                <a:cubicBezTo>
                  <a:pt x="8206693" y="2158000"/>
                  <a:pt x="8188838" y="2144127"/>
                  <a:pt x="8188838" y="2144127"/>
                </a:cubicBezTo>
                <a:lnTo>
                  <a:pt x="8151090" y="2193748"/>
                </a:lnTo>
                <a:cubicBezTo>
                  <a:pt x="8151090" y="2193748"/>
                  <a:pt x="8162936" y="2133274"/>
                  <a:pt x="8179268" y="2120291"/>
                </a:cubicBezTo>
                <a:cubicBezTo>
                  <a:pt x="8183350" y="2117045"/>
                  <a:pt x="8190198" y="2116056"/>
                  <a:pt x="8198670" y="2116801"/>
                </a:cubicBezTo>
                <a:close/>
                <a:moveTo>
                  <a:pt x="7899840" y="1948717"/>
                </a:moveTo>
                <a:cubicBezTo>
                  <a:pt x="7904769" y="1947703"/>
                  <a:pt x="7909731" y="1948335"/>
                  <a:pt x="7914694" y="1951821"/>
                </a:cubicBezTo>
                <a:cubicBezTo>
                  <a:pt x="7934545" y="1965765"/>
                  <a:pt x="7966311" y="1983587"/>
                  <a:pt x="7974245" y="1983587"/>
                </a:cubicBezTo>
                <a:cubicBezTo>
                  <a:pt x="7982180" y="1983587"/>
                  <a:pt x="7986166" y="1991521"/>
                  <a:pt x="8002068" y="2013362"/>
                </a:cubicBezTo>
                <a:cubicBezTo>
                  <a:pt x="8017969" y="2035203"/>
                  <a:pt x="8014517" y="2055053"/>
                  <a:pt x="8014517" y="2055053"/>
                </a:cubicBezTo>
                <a:cubicBezTo>
                  <a:pt x="8014517" y="2055053"/>
                  <a:pt x="8069553" y="2078885"/>
                  <a:pt x="8115230" y="2086820"/>
                </a:cubicBezTo>
                <a:cubicBezTo>
                  <a:pt x="8144790" y="2092169"/>
                  <a:pt x="8173966" y="2099466"/>
                  <a:pt x="8202566" y="2108660"/>
                </a:cubicBezTo>
                <a:cubicBezTo>
                  <a:pt x="8202566" y="2108660"/>
                  <a:pt x="8152762" y="2100726"/>
                  <a:pt x="8131099" y="2112642"/>
                </a:cubicBezTo>
                <a:cubicBezTo>
                  <a:pt x="8109432" y="2124562"/>
                  <a:pt x="8063506" y="2114600"/>
                  <a:pt x="8025866" y="2134488"/>
                </a:cubicBezTo>
                <a:cubicBezTo>
                  <a:pt x="7988227" y="2154370"/>
                  <a:pt x="7978231" y="2176319"/>
                  <a:pt x="7978231" y="2176319"/>
                </a:cubicBezTo>
                <a:cubicBezTo>
                  <a:pt x="7978231" y="2176319"/>
                  <a:pt x="7986166" y="2132492"/>
                  <a:pt x="8000072" y="2114600"/>
                </a:cubicBezTo>
                <a:lnTo>
                  <a:pt x="8013946" y="2096815"/>
                </a:lnTo>
                <a:cubicBezTo>
                  <a:pt x="8013946" y="2096815"/>
                  <a:pt x="7960372" y="2112717"/>
                  <a:pt x="7938526" y="2148431"/>
                </a:cubicBezTo>
                <a:cubicBezTo>
                  <a:pt x="7925917" y="2168858"/>
                  <a:pt x="7914638" y="2190080"/>
                  <a:pt x="7904765" y="2211964"/>
                </a:cubicBezTo>
                <a:cubicBezTo>
                  <a:pt x="7904765" y="2211964"/>
                  <a:pt x="7809462" y="2209968"/>
                  <a:pt x="7757841" y="2198053"/>
                </a:cubicBezTo>
                <a:cubicBezTo>
                  <a:pt x="7757841" y="2197912"/>
                  <a:pt x="7791602" y="2047049"/>
                  <a:pt x="7777691" y="1971601"/>
                </a:cubicBezTo>
                <a:lnTo>
                  <a:pt x="7817396" y="1983516"/>
                </a:lnTo>
                <a:cubicBezTo>
                  <a:pt x="7817396" y="1983516"/>
                  <a:pt x="7839237" y="1969605"/>
                  <a:pt x="7857134" y="1969605"/>
                </a:cubicBezTo>
                <a:cubicBezTo>
                  <a:pt x="7870554" y="1969605"/>
                  <a:pt x="7885053" y="1951758"/>
                  <a:pt x="7899840" y="1948717"/>
                </a:cubicBezTo>
                <a:close/>
                <a:moveTo>
                  <a:pt x="7380708" y="1816573"/>
                </a:moveTo>
                <a:cubicBezTo>
                  <a:pt x="7380708" y="1816573"/>
                  <a:pt x="7426353" y="1836424"/>
                  <a:pt x="7446203" y="1842396"/>
                </a:cubicBezTo>
                <a:cubicBezTo>
                  <a:pt x="7466053" y="1848377"/>
                  <a:pt x="7503801" y="1886082"/>
                  <a:pt x="7533576" y="1890031"/>
                </a:cubicBezTo>
                <a:cubicBezTo>
                  <a:pt x="7563352" y="1893979"/>
                  <a:pt x="7565342" y="1911872"/>
                  <a:pt x="7591136" y="1915858"/>
                </a:cubicBezTo>
                <a:cubicBezTo>
                  <a:pt x="7616926" y="1919839"/>
                  <a:pt x="7628884" y="1921797"/>
                  <a:pt x="7640940" y="1933642"/>
                </a:cubicBezTo>
                <a:cubicBezTo>
                  <a:pt x="7648448" y="1940856"/>
                  <a:pt x="7658322" y="1945095"/>
                  <a:pt x="7668725" y="1945558"/>
                </a:cubicBezTo>
                <a:lnTo>
                  <a:pt x="7648875" y="1953493"/>
                </a:lnTo>
                <a:cubicBezTo>
                  <a:pt x="7629024" y="1961423"/>
                  <a:pt x="7579394" y="1996177"/>
                  <a:pt x="7579394" y="1996177"/>
                </a:cubicBezTo>
                <a:cubicBezTo>
                  <a:pt x="7579394" y="1996177"/>
                  <a:pt x="7599249" y="1987179"/>
                  <a:pt x="7634964" y="1975263"/>
                </a:cubicBezTo>
                <a:cubicBezTo>
                  <a:pt x="7670683" y="1963343"/>
                  <a:pt x="7706435" y="1965338"/>
                  <a:pt x="7706435" y="1975263"/>
                </a:cubicBezTo>
                <a:cubicBezTo>
                  <a:pt x="7706435" y="1985189"/>
                  <a:pt x="7666734" y="2005039"/>
                  <a:pt x="7646884" y="2026880"/>
                </a:cubicBezTo>
                <a:cubicBezTo>
                  <a:pt x="7627034" y="2048721"/>
                  <a:pt x="7529731" y="2108267"/>
                  <a:pt x="7529731" y="2108267"/>
                </a:cubicBezTo>
                <a:cubicBezTo>
                  <a:pt x="7563984" y="2101691"/>
                  <a:pt x="7597319" y="2091026"/>
                  <a:pt x="7629024" y="2076501"/>
                </a:cubicBezTo>
                <a:cubicBezTo>
                  <a:pt x="7661076" y="2061536"/>
                  <a:pt x="7691653" y="2043587"/>
                  <a:pt x="7720346" y="2022894"/>
                </a:cubicBezTo>
                <a:cubicBezTo>
                  <a:pt x="7720346" y="2022894"/>
                  <a:pt x="7710421" y="2054660"/>
                  <a:pt x="7692561" y="2078492"/>
                </a:cubicBezTo>
                <a:cubicBezTo>
                  <a:pt x="7674702" y="2102328"/>
                  <a:pt x="7539586" y="2173795"/>
                  <a:pt x="7478114" y="2175748"/>
                </a:cubicBezTo>
                <a:cubicBezTo>
                  <a:pt x="7416638" y="2177706"/>
                  <a:pt x="7355022" y="2159884"/>
                  <a:pt x="7355022" y="2159884"/>
                </a:cubicBezTo>
                <a:lnTo>
                  <a:pt x="7424535" y="2110262"/>
                </a:lnTo>
                <a:cubicBezTo>
                  <a:pt x="7388961" y="2120188"/>
                  <a:pt x="7158467" y="2138043"/>
                  <a:pt x="7122753" y="2072515"/>
                </a:cubicBezTo>
                <a:cubicBezTo>
                  <a:pt x="7087034" y="2006992"/>
                  <a:pt x="7128481" y="1997423"/>
                  <a:pt x="7170172" y="1971601"/>
                </a:cubicBezTo>
                <a:cubicBezTo>
                  <a:pt x="7211868" y="1945807"/>
                  <a:pt x="7211868" y="1953811"/>
                  <a:pt x="7231719" y="1910059"/>
                </a:cubicBezTo>
                <a:cubicBezTo>
                  <a:pt x="7251569" y="1866302"/>
                  <a:pt x="7279391" y="1868368"/>
                  <a:pt x="7279391" y="1868368"/>
                </a:cubicBezTo>
                <a:lnTo>
                  <a:pt x="7269466" y="1919984"/>
                </a:lnTo>
                <a:cubicBezTo>
                  <a:pt x="7282286" y="1900771"/>
                  <a:pt x="7296904" y="1882822"/>
                  <a:pt x="7313115" y="1866373"/>
                </a:cubicBezTo>
                <a:cubicBezTo>
                  <a:pt x="7338942" y="1840583"/>
                  <a:pt x="7380708" y="1816573"/>
                  <a:pt x="7380708" y="1816573"/>
                </a:cubicBezTo>
                <a:close/>
                <a:moveTo>
                  <a:pt x="8527155" y="646661"/>
                </a:moveTo>
                <a:cubicBezTo>
                  <a:pt x="8527155" y="646661"/>
                  <a:pt x="8528152" y="655589"/>
                  <a:pt x="8528152" y="673448"/>
                </a:cubicBezTo>
                <a:cubicBezTo>
                  <a:pt x="8528513" y="683060"/>
                  <a:pt x="8526457" y="692615"/>
                  <a:pt x="8522175" y="701228"/>
                </a:cubicBezTo>
                <a:lnTo>
                  <a:pt x="8507304" y="695289"/>
                </a:lnTo>
                <a:lnTo>
                  <a:pt x="8519225" y="710193"/>
                </a:lnTo>
                <a:lnTo>
                  <a:pt x="8503318" y="723069"/>
                </a:lnTo>
                <a:cubicBezTo>
                  <a:pt x="8503318" y="723069"/>
                  <a:pt x="8495388" y="717130"/>
                  <a:pt x="8496203" y="699275"/>
                </a:cubicBezTo>
                <a:cubicBezTo>
                  <a:pt x="8496587" y="689050"/>
                  <a:pt x="8499669" y="679106"/>
                  <a:pt x="8505135" y="670460"/>
                </a:cubicBezTo>
                <a:cubicBezTo>
                  <a:pt x="8505135" y="670460"/>
                  <a:pt x="8480231" y="684366"/>
                  <a:pt x="8465435" y="678427"/>
                </a:cubicBezTo>
                <a:cubicBezTo>
                  <a:pt x="8450633" y="672488"/>
                  <a:pt x="8447645" y="687355"/>
                  <a:pt x="8436615" y="682376"/>
                </a:cubicBezTo>
                <a:cubicBezTo>
                  <a:pt x="8425589" y="677397"/>
                  <a:pt x="8438610" y="655589"/>
                  <a:pt x="8438610" y="655589"/>
                </a:cubicBezTo>
                <a:cubicBezTo>
                  <a:pt x="8438610" y="655589"/>
                  <a:pt x="8423739" y="660535"/>
                  <a:pt x="8409827" y="682376"/>
                </a:cubicBezTo>
                <a:cubicBezTo>
                  <a:pt x="8395917" y="704217"/>
                  <a:pt x="8407837" y="716133"/>
                  <a:pt x="8394957" y="712151"/>
                </a:cubicBezTo>
                <a:cubicBezTo>
                  <a:pt x="8382081" y="708165"/>
                  <a:pt x="8391973" y="676577"/>
                  <a:pt x="8391973" y="676577"/>
                </a:cubicBezTo>
                <a:lnTo>
                  <a:pt x="8374184" y="692441"/>
                </a:lnTo>
                <a:cubicBezTo>
                  <a:pt x="8356394" y="708343"/>
                  <a:pt x="8348357" y="735130"/>
                  <a:pt x="8348357" y="735130"/>
                </a:cubicBezTo>
                <a:cubicBezTo>
                  <a:pt x="8338427" y="730184"/>
                  <a:pt x="8335443" y="699556"/>
                  <a:pt x="8335443" y="699556"/>
                </a:cubicBezTo>
                <a:cubicBezTo>
                  <a:pt x="8335443" y="699556"/>
                  <a:pt x="8330497" y="702507"/>
                  <a:pt x="8322563" y="714428"/>
                </a:cubicBezTo>
                <a:cubicBezTo>
                  <a:pt x="8317855" y="721355"/>
                  <a:pt x="8314478" y="729102"/>
                  <a:pt x="8312600" y="737262"/>
                </a:cubicBezTo>
                <a:lnTo>
                  <a:pt x="8292750" y="722357"/>
                </a:lnTo>
                <a:cubicBezTo>
                  <a:pt x="8292750" y="722357"/>
                  <a:pt x="8292750" y="736268"/>
                  <a:pt x="8304670" y="756119"/>
                </a:cubicBezTo>
                <a:cubicBezTo>
                  <a:pt x="8316586" y="775964"/>
                  <a:pt x="8304670" y="784897"/>
                  <a:pt x="8293747" y="785890"/>
                </a:cubicBezTo>
                <a:cubicBezTo>
                  <a:pt x="8282824" y="786887"/>
                  <a:pt x="8270941" y="756119"/>
                  <a:pt x="8270941" y="756119"/>
                </a:cubicBezTo>
                <a:cubicBezTo>
                  <a:pt x="8266506" y="771510"/>
                  <a:pt x="8268656" y="788049"/>
                  <a:pt x="8276885" y="801791"/>
                </a:cubicBezTo>
                <a:cubicBezTo>
                  <a:pt x="8290796" y="823637"/>
                  <a:pt x="8284000" y="835515"/>
                  <a:pt x="8284000" y="835515"/>
                </a:cubicBezTo>
                <a:cubicBezTo>
                  <a:pt x="8265770" y="835838"/>
                  <a:pt x="8247953" y="841009"/>
                  <a:pt x="8232379" y="850490"/>
                </a:cubicBezTo>
                <a:cubicBezTo>
                  <a:pt x="8205592" y="866429"/>
                  <a:pt x="8209578" y="878204"/>
                  <a:pt x="8209578" y="878204"/>
                </a:cubicBezTo>
                <a:cubicBezTo>
                  <a:pt x="8218576" y="868401"/>
                  <a:pt x="8229803" y="860911"/>
                  <a:pt x="8242304" y="856359"/>
                </a:cubicBezTo>
                <a:cubicBezTo>
                  <a:pt x="8253335" y="852785"/>
                  <a:pt x="8265265" y="853136"/>
                  <a:pt x="8276066" y="857356"/>
                </a:cubicBezTo>
                <a:cubicBezTo>
                  <a:pt x="8259897" y="863801"/>
                  <a:pt x="8244562" y="872162"/>
                  <a:pt x="8230388" y="882256"/>
                </a:cubicBezTo>
                <a:cubicBezTo>
                  <a:pt x="8206590" y="899118"/>
                  <a:pt x="8213526" y="911038"/>
                  <a:pt x="8207583" y="930884"/>
                </a:cubicBezTo>
                <a:cubicBezTo>
                  <a:pt x="8201643" y="950734"/>
                  <a:pt x="8228430" y="960659"/>
                  <a:pt x="8216515" y="963648"/>
                </a:cubicBezTo>
                <a:cubicBezTo>
                  <a:pt x="8204594" y="966636"/>
                  <a:pt x="8191610" y="955718"/>
                  <a:pt x="8191610" y="955718"/>
                </a:cubicBezTo>
                <a:cubicBezTo>
                  <a:pt x="8191610" y="955718"/>
                  <a:pt x="8186664" y="1009325"/>
                  <a:pt x="8203526" y="1017255"/>
                </a:cubicBezTo>
                <a:cubicBezTo>
                  <a:pt x="8213569" y="1021971"/>
                  <a:pt x="8221648" y="1030051"/>
                  <a:pt x="8226365" y="1040093"/>
                </a:cubicBezTo>
                <a:cubicBezTo>
                  <a:pt x="8226370" y="1040093"/>
                  <a:pt x="8185671" y="1069869"/>
                  <a:pt x="8178697" y="1096656"/>
                </a:cubicBezTo>
                <a:cubicBezTo>
                  <a:pt x="8171723" y="1123438"/>
                  <a:pt x="8174749" y="1212797"/>
                  <a:pt x="8174749" y="1251500"/>
                </a:cubicBezTo>
                <a:cubicBezTo>
                  <a:pt x="8174749" y="1290203"/>
                  <a:pt x="8166814" y="1297178"/>
                  <a:pt x="8171760" y="1310054"/>
                </a:cubicBezTo>
                <a:cubicBezTo>
                  <a:pt x="8176706" y="1322930"/>
                  <a:pt x="8195596" y="1341820"/>
                  <a:pt x="8195596" y="1341820"/>
                </a:cubicBezTo>
                <a:cubicBezTo>
                  <a:pt x="8195596" y="1341820"/>
                  <a:pt x="8193601" y="1389488"/>
                  <a:pt x="8205522" y="1409408"/>
                </a:cubicBezTo>
                <a:cubicBezTo>
                  <a:pt x="8217437" y="1429329"/>
                  <a:pt x="8229353" y="1474898"/>
                  <a:pt x="8229353" y="1474898"/>
                </a:cubicBezTo>
                <a:cubicBezTo>
                  <a:pt x="8229353" y="1474898"/>
                  <a:pt x="8198585" y="1480875"/>
                  <a:pt x="8181685" y="1482866"/>
                </a:cubicBezTo>
                <a:cubicBezTo>
                  <a:pt x="8164786" y="1484856"/>
                  <a:pt x="8152903" y="1462022"/>
                  <a:pt x="8128074" y="1454050"/>
                </a:cubicBezTo>
                <a:cubicBezTo>
                  <a:pt x="8103240" y="1446083"/>
                  <a:pt x="8098298" y="1455048"/>
                  <a:pt x="8073502" y="1417343"/>
                </a:cubicBezTo>
                <a:cubicBezTo>
                  <a:pt x="8048705" y="1379633"/>
                  <a:pt x="8034761" y="1352813"/>
                  <a:pt x="8034761" y="1352813"/>
                </a:cubicBezTo>
                <a:lnTo>
                  <a:pt x="8059661" y="1368715"/>
                </a:lnTo>
                <a:cubicBezTo>
                  <a:pt x="8084565" y="1384579"/>
                  <a:pt x="8103347" y="1371665"/>
                  <a:pt x="8103347" y="1371665"/>
                </a:cubicBezTo>
                <a:cubicBezTo>
                  <a:pt x="8095169" y="1367820"/>
                  <a:pt x="8087211" y="1363520"/>
                  <a:pt x="8079511" y="1358789"/>
                </a:cubicBezTo>
                <a:cubicBezTo>
                  <a:pt x="8064644" y="1349857"/>
                  <a:pt x="8112279" y="1333890"/>
                  <a:pt x="8112279" y="1333890"/>
                </a:cubicBezTo>
                <a:lnTo>
                  <a:pt x="8030883" y="1339862"/>
                </a:lnTo>
                <a:lnTo>
                  <a:pt x="8092424" y="1322077"/>
                </a:lnTo>
                <a:cubicBezTo>
                  <a:pt x="8092424" y="1322077"/>
                  <a:pt x="8070583" y="1321084"/>
                  <a:pt x="8050733" y="1321084"/>
                </a:cubicBezTo>
                <a:cubicBezTo>
                  <a:pt x="8030883" y="1321084"/>
                  <a:pt x="8017969" y="1330044"/>
                  <a:pt x="7988189" y="1348897"/>
                </a:cubicBezTo>
                <a:cubicBezTo>
                  <a:pt x="7958414" y="1367754"/>
                  <a:pt x="7928638" y="1389595"/>
                  <a:pt x="7897865" y="1404462"/>
                </a:cubicBezTo>
                <a:cubicBezTo>
                  <a:pt x="7867092" y="1419333"/>
                  <a:pt x="7853181" y="1443202"/>
                  <a:pt x="7822413" y="1467001"/>
                </a:cubicBezTo>
                <a:cubicBezTo>
                  <a:pt x="7791639" y="1490800"/>
                  <a:pt x="7768796" y="1531531"/>
                  <a:pt x="7768796" y="1531531"/>
                </a:cubicBezTo>
                <a:lnTo>
                  <a:pt x="7793700" y="1502749"/>
                </a:lnTo>
                <a:cubicBezTo>
                  <a:pt x="7818605" y="1473971"/>
                  <a:pt x="7866169" y="1449142"/>
                  <a:pt x="7866169" y="1449142"/>
                </a:cubicBezTo>
                <a:cubicBezTo>
                  <a:pt x="7853354" y="1464922"/>
                  <a:pt x="7842052" y="1481872"/>
                  <a:pt x="7832408" y="1499765"/>
                </a:cubicBezTo>
                <a:cubicBezTo>
                  <a:pt x="7818497" y="1526547"/>
                  <a:pt x="7821485" y="1564290"/>
                  <a:pt x="7806614" y="1584140"/>
                </a:cubicBezTo>
                <a:cubicBezTo>
                  <a:pt x="7791743" y="1603991"/>
                  <a:pt x="7598144" y="1764779"/>
                  <a:pt x="7579291" y="1761828"/>
                </a:cubicBezTo>
                <a:cubicBezTo>
                  <a:pt x="7560434" y="1758873"/>
                  <a:pt x="7587221" y="1712025"/>
                  <a:pt x="7604190" y="1682394"/>
                </a:cubicBezTo>
                <a:cubicBezTo>
                  <a:pt x="7621160" y="1652759"/>
                  <a:pt x="7689573" y="1582150"/>
                  <a:pt x="7689573" y="1582150"/>
                </a:cubicBezTo>
                <a:cubicBezTo>
                  <a:pt x="7689573" y="1582150"/>
                  <a:pt x="7643896" y="1612918"/>
                  <a:pt x="7624041" y="1630778"/>
                </a:cubicBezTo>
                <a:cubicBezTo>
                  <a:pt x="7604190" y="1648633"/>
                  <a:pt x="7587328" y="1660553"/>
                  <a:pt x="7581352" y="1661546"/>
                </a:cubicBezTo>
                <a:cubicBezTo>
                  <a:pt x="7575375" y="1662544"/>
                  <a:pt x="7556452" y="1687373"/>
                  <a:pt x="7556452" y="1687373"/>
                </a:cubicBezTo>
                <a:cubicBezTo>
                  <a:pt x="7556452" y="1687373"/>
                  <a:pt x="7514756" y="1711205"/>
                  <a:pt x="7488859" y="1718142"/>
                </a:cubicBezTo>
                <a:cubicBezTo>
                  <a:pt x="7462957" y="1725079"/>
                  <a:pt x="7436240" y="1735931"/>
                  <a:pt x="7404474" y="1749908"/>
                </a:cubicBezTo>
                <a:cubicBezTo>
                  <a:pt x="7372704" y="1763889"/>
                  <a:pt x="7331045" y="1778690"/>
                  <a:pt x="7331045" y="1778690"/>
                </a:cubicBezTo>
                <a:lnTo>
                  <a:pt x="7343926" y="1797543"/>
                </a:lnTo>
                <a:cubicBezTo>
                  <a:pt x="7335204" y="1795056"/>
                  <a:pt x="7326197" y="1793730"/>
                  <a:pt x="7317134" y="1793594"/>
                </a:cubicBezTo>
                <a:cubicBezTo>
                  <a:pt x="7303228" y="1793594"/>
                  <a:pt x="7292234" y="1809459"/>
                  <a:pt x="7292234" y="1809459"/>
                </a:cubicBezTo>
                <a:lnTo>
                  <a:pt x="7320052" y="1805473"/>
                </a:lnTo>
                <a:cubicBezTo>
                  <a:pt x="7320052" y="1805473"/>
                  <a:pt x="7311125" y="1810452"/>
                  <a:pt x="7293227" y="1827318"/>
                </a:cubicBezTo>
                <a:cubicBezTo>
                  <a:pt x="7282604" y="1837276"/>
                  <a:pt x="7267752" y="1841361"/>
                  <a:pt x="7253527" y="1838236"/>
                </a:cubicBezTo>
                <a:cubicBezTo>
                  <a:pt x="7257560" y="1829412"/>
                  <a:pt x="7262557" y="1821061"/>
                  <a:pt x="7268431" y="1813337"/>
                </a:cubicBezTo>
                <a:cubicBezTo>
                  <a:pt x="7280351" y="1796437"/>
                  <a:pt x="7306141" y="1779580"/>
                  <a:pt x="7306141" y="1779580"/>
                </a:cubicBezTo>
                <a:cubicBezTo>
                  <a:pt x="7298998" y="1780269"/>
                  <a:pt x="7291986" y="1781931"/>
                  <a:pt x="7285293" y="1784522"/>
                </a:cubicBezTo>
                <a:cubicBezTo>
                  <a:pt x="7270389" y="1789501"/>
                  <a:pt x="7240613" y="1786512"/>
                  <a:pt x="7240613" y="1786512"/>
                </a:cubicBezTo>
                <a:lnTo>
                  <a:pt x="7271386" y="1775594"/>
                </a:lnTo>
                <a:cubicBezTo>
                  <a:pt x="7271386" y="1775594"/>
                  <a:pt x="7245592" y="1751299"/>
                  <a:pt x="7221756" y="1743828"/>
                </a:cubicBezTo>
                <a:cubicBezTo>
                  <a:pt x="7197924" y="1736357"/>
                  <a:pt x="7157723" y="1754250"/>
                  <a:pt x="7157723" y="1754250"/>
                </a:cubicBezTo>
                <a:lnTo>
                  <a:pt x="7202440" y="1754250"/>
                </a:lnTo>
                <a:cubicBezTo>
                  <a:pt x="7202440" y="1754250"/>
                  <a:pt x="7181592" y="1764671"/>
                  <a:pt x="7151816" y="1776587"/>
                </a:cubicBezTo>
                <a:cubicBezTo>
                  <a:pt x="7122041" y="1788508"/>
                  <a:pt x="7099699" y="1776587"/>
                  <a:pt x="7099699" y="1776587"/>
                </a:cubicBezTo>
                <a:cubicBezTo>
                  <a:pt x="7114608" y="1754250"/>
                  <a:pt x="7150322" y="1731945"/>
                  <a:pt x="7150322" y="1731945"/>
                </a:cubicBezTo>
                <a:cubicBezTo>
                  <a:pt x="7150322" y="1731945"/>
                  <a:pt x="7125029" y="1727463"/>
                  <a:pt x="7107137" y="1739378"/>
                </a:cubicBezTo>
                <a:cubicBezTo>
                  <a:pt x="7089240" y="1751299"/>
                  <a:pt x="7035665" y="1740873"/>
                  <a:pt x="7035665" y="1752788"/>
                </a:cubicBezTo>
                <a:cubicBezTo>
                  <a:pt x="7035665" y="1764709"/>
                  <a:pt x="7052064" y="1800423"/>
                  <a:pt x="7052064" y="1800423"/>
                </a:cubicBezTo>
                <a:lnTo>
                  <a:pt x="7011862" y="1798929"/>
                </a:lnTo>
                <a:cubicBezTo>
                  <a:pt x="7011862" y="1798929"/>
                  <a:pt x="7017806" y="1791491"/>
                  <a:pt x="7019300" y="1766166"/>
                </a:cubicBezTo>
                <a:cubicBezTo>
                  <a:pt x="7020794" y="1740840"/>
                  <a:pt x="6974616" y="1709608"/>
                  <a:pt x="6974616" y="1709608"/>
                </a:cubicBezTo>
                <a:cubicBezTo>
                  <a:pt x="6974616" y="1709608"/>
                  <a:pt x="6964194" y="1769154"/>
                  <a:pt x="6968676" y="1784058"/>
                </a:cubicBezTo>
                <a:cubicBezTo>
                  <a:pt x="6973159" y="1798962"/>
                  <a:pt x="6992475" y="1804906"/>
                  <a:pt x="6992475" y="1804906"/>
                </a:cubicBezTo>
                <a:lnTo>
                  <a:pt x="6992475" y="1851150"/>
                </a:lnTo>
                <a:cubicBezTo>
                  <a:pt x="6992475" y="1851150"/>
                  <a:pt x="6982054" y="1834784"/>
                  <a:pt x="6968676" y="1815398"/>
                </a:cubicBezTo>
                <a:cubicBezTo>
                  <a:pt x="6955299" y="1796011"/>
                  <a:pt x="6906133" y="1784166"/>
                  <a:pt x="6906133" y="1784166"/>
                </a:cubicBezTo>
                <a:lnTo>
                  <a:pt x="6916559" y="1797543"/>
                </a:lnTo>
                <a:cubicBezTo>
                  <a:pt x="6926981" y="1810953"/>
                  <a:pt x="6925486" y="1895829"/>
                  <a:pt x="6925486" y="1895829"/>
                </a:cubicBezTo>
                <a:lnTo>
                  <a:pt x="6909088" y="1855632"/>
                </a:lnTo>
                <a:cubicBezTo>
                  <a:pt x="6892723" y="1815398"/>
                  <a:pt x="6842099" y="1746919"/>
                  <a:pt x="6842099" y="1746919"/>
                </a:cubicBezTo>
                <a:lnTo>
                  <a:pt x="6926981" y="1775201"/>
                </a:lnTo>
                <a:cubicBezTo>
                  <a:pt x="6912320" y="1763847"/>
                  <a:pt x="6896306" y="1754348"/>
                  <a:pt x="6879313" y="1746919"/>
                </a:cubicBezTo>
                <a:cubicBezTo>
                  <a:pt x="6854015" y="1736498"/>
                  <a:pt x="6748286" y="1705228"/>
                  <a:pt x="6725948" y="1684385"/>
                </a:cubicBezTo>
                <a:cubicBezTo>
                  <a:pt x="6703606" y="1663542"/>
                  <a:pt x="6666393" y="1644188"/>
                  <a:pt x="6666393" y="1644188"/>
                </a:cubicBezTo>
                <a:cubicBezTo>
                  <a:pt x="6666393" y="1644188"/>
                  <a:pt x="6694674" y="1679940"/>
                  <a:pt x="6697662" y="1693312"/>
                </a:cubicBezTo>
                <a:cubicBezTo>
                  <a:pt x="6700651" y="1706690"/>
                  <a:pt x="6676814" y="1723088"/>
                  <a:pt x="6676814" y="1723088"/>
                </a:cubicBezTo>
                <a:lnTo>
                  <a:pt x="6666393" y="1693312"/>
                </a:lnTo>
                <a:cubicBezTo>
                  <a:pt x="6655971" y="1663542"/>
                  <a:pt x="6623704" y="1616904"/>
                  <a:pt x="6623704" y="1616904"/>
                </a:cubicBezTo>
                <a:cubicBezTo>
                  <a:pt x="6623704" y="1616904"/>
                  <a:pt x="6631137" y="1556857"/>
                  <a:pt x="6629680" y="1531531"/>
                </a:cubicBezTo>
                <a:cubicBezTo>
                  <a:pt x="6628219" y="1506201"/>
                  <a:pt x="6623704" y="1474936"/>
                  <a:pt x="6623704" y="1474936"/>
                </a:cubicBezTo>
                <a:cubicBezTo>
                  <a:pt x="6630360" y="1475577"/>
                  <a:pt x="6636706" y="1478041"/>
                  <a:pt x="6642060" y="1482046"/>
                </a:cubicBezTo>
                <a:cubicBezTo>
                  <a:pt x="6652482" y="1488987"/>
                  <a:pt x="6676814" y="1516271"/>
                  <a:pt x="6676814" y="1516271"/>
                </a:cubicBezTo>
                <a:lnTo>
                  <a:pt x="6667390" y="1495423"/>
                </a:lnTo>
                <a:lnTo>
                  <a:pt x="6705597" y="1536154"/>
                </a:lnTo>
                <a:cubicBezTo>
                  <a:pt x="6727939" y="1559953"/>
                  <a:pt x="6729930" y="1613560"/>
                  <a:pt x="6729930" y="1613560"/>
                </a:cubicBezTo>
                <a:cubicBezTo>
                  <a:pt x="6729930" y="1613560"/>
                  <a:pt x="6734379" y="1577349"/>
                  <a:pt x="6726374" y="1545578"/>
                </a:cubicBezTo>
                <a:cubicBezTo>
                  <a:pt x="6718370" y="1513817"/>
                  <a:pt x="6672369" y="1473971"/>
                  <a:pt x="6672369" y="1473971"/>
                </a:cubicBezTo>
                <a:lnTo>
                  <a:pt x="6700829" y="1491334"/>
                </a:lnTo>
                <a:cubicBezTo>
                  <a:pt x="6700829" y="1491334"/>
                  <a:pt x="6677493" y="1459568"/>
                  <a:pt x="6665254" y="1447647"/>
                </a:cubicBezTo>
                <a:cubicBezTo>
                  <a:pt x="6657896" y="1440401"/>
                  <a:pt x="6654397" y="1430097"/>
                  <a:pt x="6655826" y="1419867"/>
                </a:cubicBezTo>
                <a:lnTo>
                  <a:pt x="6668739" y="1426308"/>
                </a:lnTo>
                <a:cubicBezTo>
                  <a:pt x="6681657" y="1432781"/>
                  <a:pt x="6716374" y="1497273"/>
                  <a:pt x="6716374" y="1497273"/>
                </a:cubicBezTo>
                <a:cubicBezTo>
                  <a:pt x="6713489" y="1477610"/>
                  <a:pt x="6707105" y="1458622"/>
                  <a:pt x="6697522" y="1441212"/>
                </a:cubicBezTo>
                <a:cubicBezTo>
                  <a:pt x="6688234" y="1425071"/>
                  <a:pt x="6675325" y="1411315"/>
                  <a:pt x="6659812" y="1401015"/>
                </a:cubicBezTo>
                <a:cubicBezTo>
                  <a:pt x="6663774" y="1392780"/>
                  <a:pt x="6667254" y="1384326"/>
                  <a:pt x="6670233" y="1375684"/>
                </a:cubicBezTo>
                <a:cubicBezTo>
                  <a:pt x="6670233" y="1375684"/>
                  <a:pt x="6646898" y="1389595"/>
                  <a:pt x="6623062" y="1389099"/>
                </a:cubicBezTo>
                <a:cubicBezTo>
                  <a:pt x="6599226" y="1388598"/>
                  <a:pt x="6600720" y="1374691"/>
                  <a:pt x="6600720" y="1374691"/>
                </a:cubicBezTo>
                <a:lnTo>
                  <a:pt x="6616622" y="1371131"/>
                </a:lnTo>
                <a:cubicBezTo>
                  <a:pt x="6607769" y="1368462"/>
                  <a:pt x="6599371" y="1364452"/>
                  <a:pt x="6591722" y="1359253"/>
                </a:cubicBezTo>
                <a:cubicBezTo>
                  <a:pt x="6581146" y="1351431"/>
                  <a:pt x="6571343" y="1342616"/>
                  <a:pt x="6562443" y="1332930"/>
                </a:cubicBezTo>
                <a:lnTo>
                  <a:pt x="6569877" y="1324995"/>
                </a:lnTo>
                <a:cubicBezTo>
                  <a:pt x="6577347" y="1317061"/>
                  <a:pt x="6592219" y="1320016"/>
                  <a:pt x="6602144" y="1311084"/>
                </a:cubicBezTo>
                <a:cubicBezTo>
                  <a:pt x="6612069" y="1302157"/>
                  <a:pt x="6622992" y="1304147"/>
                  <a:pt x="6650313" y="1306143"/>
                </a:cubicBezTo>
                <a:cubicBezTo>
                  <a:pt x="6677634" y="1308133"/>
                  <a:pt x="6697948" y="1334424"/>
                  <a:pt x="6697948" y="1334424"/>
                </a:cubicBezTo>
                <a:cubicBezTo>
                  <a:pt x="6697948" y="1334424"/>
                  <a:pt x="6690013" y="1318058"/>
                  <a:pt x="6667175" y="1298672"/>
                </a:cubicBezTo>
                <a:cubicBezTo>
                  <a:pt x="6644336" y="1279285"/>
                  <a:pt x="6627474" y="1286292"/>
                  <a:pt x="6599193" y="1283304"/>
                </a:cubicBezTo>
                <a:cubicBezTo>
                  <a:pt x="6570907" y="1280316"/>
                  <a:pt x="6560949" y="1292728"/>
                  <a:pt x="6534658" y="1296714"/>
                </a:cubicBezTo>
                <a:cubicBezTo>
                  <a:pt x="6508368" y="1300700"/>
                  <a:pt x="6482541" y="1287290"/>
                  <a:pt x="6482541" y="1287290"/>
                </a:cubicBezTo>
                <a:cubicBezTo>
                  <a:pt x="6484124" y="1280081"/>
                  <a:pt x="6487543" y="1273402"/>
                  <a:pt x="6492466" y="1267899"/>
                </a:cubicBezTo>
                <a:cubicBezTo>
                  <a:pt x="6500401" y="1259472"/>
                  <a:pt x="6527684" y="1248550"/>
                  <a:pt x="6537150" y="1230690"/>
                </a:cubicBezTo>
                <a:cubicBezTo>
                  <a:pt x="6546612" y="1212835"/>
                  <a:pt x="6551380" y="1160221"/>
                  <a:pt x="6539103" y="1115546"/>
                </a:cubicBezTo>
                <a:cubicBezTo>
                  <a:pt x="6526832" y="1070866"/>
                  <a:pt x="6498405" y="1047958"/>
                  <a:pt x="6470620" y="1028210"/>
                </a:cubicBezTo>
                <a:cubicBezTo>
                  <a:pt x="6442840" y="1008472"/>
                  <a:pt x="6434016" y="993742"/>
                  <a:pt x="6434016" y="993742"/>
                </a:cubicBezTo>
                <a:lnTo>
                  <a:pt x="6454363" y="1005657"/>
                </a:lnTo>
                <a:cubicBezTo>
                  <a:pt x="6454363" y="1005657"/>
                  <a:pt x="6452409" y="1002102"/>
                  <a:pt x="6438498" y="981826"/>
                </a:cubicBezTo>
                <a:cubicBezTo>
                  <a:pt x="6424587" y="961549"/>
                  <a:pt x="6417154" y="960481"/>
                  <a:pt x="6417154" y="960481"/>
                </a:cubicBezTo>
                <a:lnTo>
                  <a:pt x="6414166" y="978266"/>
                </a:lnTo>
                <a:cubicBezTo>
                  <a:pt x="6406629" y="964837"/>
                  <a:pt x="6398001" y="952046"/>
                  <a:pt x="6388371" y="940027"/>
                </a:cubicBezTo>
                <a:cubicBezTo>
                  <a:pt x="6373964" y="922668"/>
                  <a:pt x="6365036" y="926617"/>
                  <a:pt x="6337251" y="910251"/>
                </a:cubicBezTo>
                <a:cubicBezTo>
                  <a:pt x="6309467" y="893891"/>
                  <a:pt x="6281148" y="892893"/>
                  <a:pt x="6258309" y="882968"/>
                </a:cubicBezTo>
                <a:cubicBezTo>
                  <a:pt x="6235471" y="873043"/>
                  <a:pt x="6225082" y="881474"/>
                  <a:pt x="6202243" y="882471"/>
                </a:cubicBezTo>
                <a:cubicBezTo>
                  <a:pt x="6189981" y="883385"/>
                  <a:pt x="6177662" y="881858"/>
                  <a:pt x="6165990" y="877989"/>
                </a:cubicBezTo>
                <a:lnTo>
                  <a:pt x="6197264" y="874040"/>
                </a:lnTo>
                <a:cubicBezTo>
                  <a:pt x="6184285" y="866082"/>
                  <a:pt x="6170468" y="859581"/>
                  <a:pt x="6156065" y="854654"/>
                </a:cubicBezTo>
                <a:cubicBezTo>
                  <a:pt x="6129774" y="845225"/>
                  <a:pt x="6124795" y="851094"/>
                  <a:pt x="6106439" y="857642"/>
                </a:cubicBezTo>
                <a:cubicBezTo>
                  <a:pt x="6088083" y="864185"/>
                  <a:pt x="6078655" y="865576"/>
                  <a:pt x="6056631" y="865075"/>
                </a:cubicBezTo>
                <a:cubicBezTo>
                  <a:pt x="6043071" y="864949"/>
                  <a:pt x="6029605" y="867366"/>
                  <a:pt x="6016930" y="872190"/>
                </a:cubicBezTo>
                <a:cubicBezTo>
                  <a:pt x="6016930" y="872190"/>
                  <a:pt x="6022874" y="876139"/>
                  <a:pt x="6032299" y="882612"/>
                </a:cubicBezTo>
                <a:cubicBezTo>
                  <a:pt x="6041727" y="889090"/>
                  <a:pt x="6046209" y="903956"/>
                  <a:pt x="6046209" y="903956"/>
                </a:cubicBezTo>
                <a:cubicBezTo>
                  <a:pt x="6036982" y="896673"/>
                  <a:pt x="6027375" y="889881"/>
                  <a:pt x="6017432" y="883609"/>
                </a:cubicBezTo>
                <a:cubicBezTo>
                  <a:pt x="5999642" y="872190"/>
                  <a:pt x="5975735" y="874185"/>
                  <a:pt x="5955885" y="880054"/>
                </a:cubicBezTo>
                <a:cubicBezTo>
                  <a:pt x="5938096" y="885389"/>
                  <a:pt x="5935819" y="895919"/>
                  <a:pt x="5935571" y="898017"/>
                </a:cubicBezTo>
                <a:cubicBezTo>
                  <a:pt x="5935571" y="897305"/>
                  <a:pt x="5935857" y="895244"/>
                  <a:pt x="5936531" y="888982"/>
                </a:cubicBezTo>
                <a:cubicBezTo>
                  <a:pt x="5937529" y="879553"/>
                  <a:pt x="5951899" y="857712"/>
                  <a:pt x="5951899" y="857712"/>
                </a:cubicBezTo>
                <a:cubicBezTo>
                  <a:pt x="5941749" y="864860"/>
                  <a:pt x="5933149" y="873984"/>
                  <a:pt x="5926606" y="884532"/>
                </a:cubicBezTo>
                <a:cubicBezTo>
                  <a:pt x="5914189" y="903390"/>
                  <a:pt x="5916180" y="904382"/>
                  <a:pt x="5896794" y="923240"/>
                </a:cubicBezTo>
                <a:cubicBezTo>
                  <a:pt x="5877407" y="942092"/>
                  <a:pt x="5873992" y="938603"/>
                  <a:pt x="5851650" y="948139"/>
                </a:cubicBezTo>
                <a:cubicBezTo>
                  <a:pt x="5829308" y="957671"/>
                  <a:pt x="5819383" y="976599"/>
                  <a:pt x="5811448" y="992318"/>
                </a:cubicBezTo>
                <a:cubicBezTo>
                  <a:pt x="5803514" y="1008042"/>
                  <a:pt x="5795546" y="1006725"/>
                  <a:pt x="5781673" y="1017222"/>
                </a:cubicBezTo>
                <a:cubicBezTo>
                  <a:pt x="5767799" y="1027714"/>
                  <a:pt x="5769256" y="1038065"/>
                  <a:pt x="5761822" y="1044004"/>
                </a:cubicBezTo>
                <a:cubicBezTo>
                  <a:pt x="5754384" y="1049948"/>
                  <a:pt x="5752858" y="1036571"/>
                  <a:pt x="5752858" y="1036571"/>
                </a:cubicBezTo>
                <a:cubicBezTo>
                  <a:pt x="5752858" y="1036571"/>
                  <a:pt x="5737987" y="1054927"/>
                  <a:pt x="5719630" y="1063855"/>
                </a:cubicBezTo>
                <a:cubicBezTo>
                  <a:pt x="5701274" y="1072787"/>
                  <a:pt x="5699780" y="1083705"/>
                  <a:pt x="5699780" y="1083705"/>
                </a:cubicBezTo>
                <a:cubicBezTo>
                  <a:pt x="5699780" y="1083705"/>
                  <a:pt x="5693804" y="1081251"/>
                  <a:pt x="5696220" y="1069475"/>
                </a:cubicBezTo>
                <a:cubicBezTo>
                  <a:pt x="5698641" y="1057700"/>
                  <a:pt x="5693232" y="1040665"/>
                  <a:pt x="5693232" y="1040665"/>
                </a:cubicBezTo>
                <a:cubicBezTo>
                  <a:pt x="5693232" y="1040665"/>
                  <a:pt x="5682309" y="1095265"/>
                  <a:pt x="5673878" y="1107682"/>
                </a:cubicBezTo>
                <a:cubicBezTo>
                  <a:pt x="5665447" y="1120099"/>
                  <a:pt x="5656519" y="1122089"/>
                  <a:pt x="5648978" y="1147382"/>
                </a:cubicBezTo>
                <a:cubicBezTo>
                  <a:pt x="5641433" y="1172671"/>
                  <a:pt x="5643536" y="1201987"/>
                  <a:pt x="5651465" y="1227777"/>
                </a:cubicBezTo>
                <a:cubicBezTo>
                  <a:pt x="5659400" y="1253566"/>
                  <a:pt x="5687719" y="1272953"/>
                  <a:pt x="5687719" y="1272953"/>
                </a:cubicBezTo>
                <a:lnTo>
                  <a:pt x="5682740" y="1290311"/>
                </a:lnTo>
                <a:cubicBezTo>
                  <a:pt x="5680342" y="1298208"/>
                  <a:pt x="5680000" y="1306578"/>
                  <a:pt x="5681742" y="1314644"/>
                </a:cubicBezTo>
                <a:cubicBezTo>
                  <a:pt x="5681742" y="1314644"/>
                  <a:pt x="5679288" y="1340930"/>
                  <a:pt x="5679752" y="1357829"/>
                </a:cubicBezTo>
                <a:cubicBezTo>
                  <a:pt x="5680210" y="1374724"/>
                  <a:pt x="5691667" y="1394040"/>
                  <a:pt x="5698140" y="1425806"/>
                </a:cubicBezTo>
                <a:cubicBezTo>
                  <a:pt x="5704618" y="1457573"/>
                  <a:pt x="5708065" y="1493395"/>
                  <a:pt x="5708065" y="1493395"/>
                </a:cubicBezTo>
                <a:lnTo>
                  <a:pt x="5690669" y="1472552"/>
                </a:lnTo>
                <a:lnTo>
                  <a:pt x="5690669" y="1488912"/>
                </a:lnTo>
                <a:cubicBezTo>
                  <a:pt x="5690669" y="1501329"/>
                  <a:pt x="5702089" y="1528046"/>
                  <a:pt x="5710061" y="1537540"/>
                </a:cubicBezTo>
                <a:cubicBezTo>
                  <a:pt x="5718028" y="1547039"/>
                  <a:pt x="5744281" y="1561873"/>
                  <a:pt x="5753213" y="1567812"/>
                </a:cubicBezTo>
                <a:cubicBezTo>
                  <a:pt x="5759162" y="1571414"/>
                  <a:pt x="5766183" y="1572824"/>
                  <a:pt x="5773064" y="1571798"/>
                </a:cubicBezTo>
                <a:cubicBezTo>
                  <a:pt x="5783265" y="1578393"/>
                  <a:pt x="5789724" y="1589447"/>
                  <a:pt x="5790460" y="1601574"/>
                </a:cubicBezTo>
                <a:cubicBezTo>
                  <a:pt x="5791954" y="1622417"/>
                  <a:pt x="5773560" y="1753430"/>
                  <a:pt x="5776053" y="1759407"/>
                </a:cubicBezTo>
                <a:cubicBezTo>
                  <a:pt x="5778544" y="1765383"/>
                  <a:pt x="5795902" y="1776269"/>
                  <a:pt x="5812301" y="1776269"/>
                </a:cubicBezTo>
                <a:cubicBezTo>
                  <a:pt x="5828704" y="1776269"/>
                  <a:pt x="5846526" y="1771322"/>
                  <a:pt x="5852999" y="1773777"/>
                </a:cubicBezTo>
                <a:cubicBezTo>
                  <a:pt x="5859477" y="1776236"/>
                  <a:pt x="5856947" y="1782742"/>
                  <a:pt x="5859936" y="1788686"/>
                </a:cubicBezTo>
                <a:cubicBezTo>
                  <a:pt x="5862924" y="1794625"/>
                  <a:pt x="5870859" y="1807037"/>
                  <a:pt x="5870859" y="1807037"/>
                </a:cubicBezTo>
                <a:lnTo>
                  <a:pt x="5817748" y="1836316"/>
                </a:lnTo>
                <a:lnTo>
                  <a:pt x="5851505" y="1799107"/>
                </a:lnTo>
                <a:cubicBezTo>
                  <a:pt x="5838479" y="1805384"/>
                  <a:pt x="5825884" y="1812513"/>
                  <a:pt x="5813795" y="1820452"/>
                </a:cubicBezTo>
                <a:cubicBezTo>
                  <a:pt x="5789462" y="1835820"/>
                  <a:pt x="5778043" y="1869576"/>
                  <a:pt x="5768118" y="1898354"/>
                </a:cubicBezTo>
                <a:cubicBezTo>
                  <a:pt x="5758192" y="1927132"/>
                  <a:pt x="5740333" y="1955947"/>
                  <a:pt x="5727419" y="2022430"/>
                </a:cubicBezTo>
                <a:cubicBezTo>
                  <a:pt x="5714506" y="2088918"/>
                  <a:pt x="5752323" y="2169345"/>
                  <a:pt x="5779041" y="2207088"/>
                </a:cubicBezTo>
                <a:cubicBezTo>
                  <a:pt x="5805757" y="2244830"/>
                  <a:pt x="5853500" y="2327182"/>
                  <a:pt x="5864418" y="2346035"/>
                </a:cubicBezTo>
                <a:cubicBezTo>
                  <a:pt x="5875342" y="2364888"/>
                  <a:pt x="5880287" y="2360939"/>
                  <a:pt x="5893201" y="2362897"/>
                </a:cubicBezTo>
                <a:cubicBezTo>
                  <a:pt x="5906114" y="2364855"/>
                  <a:pt x="5893201" y="2383745"/>
                  <a:pt x="5899140" y="2397651"/>
                </a:cubicBezTo>
                <a:cubicBezTo>
                  <a:pt x="5905084" y="2411558"/>
                  <a:pt x="5932901" y="2392705"/>
                  <a:pt x="5932901" y="2392705"/>
                </a:cubicBezTo>
                <a:cubicBezTo>
                  <a:pt x="5932901" y="2392705"/>
                  <a:pt x="5905618" y="2431408"/>
                  <a:pt x="5911060" y="2437352"/>
                </a:cubicBezTo>
                <a:cubicBezTo>
                  <a:pt x="5916503" y="2443291"/>
                  <a:pt x="5939342" y="2432406"/>
                  <a:pt x="5939342" y="2432406"/>
                </a:cubicBezTo>
                <a:cubicBezTo>
                  <a:pt x="5939342" y="2432406"/>
                  <a:pt x="5917998" y="2461184"/>
                  <a:pt x="5921983" y="2473100"/>
                </a:cubicBezTo>
                <a:cubicBezTo>
                  <a:pt x="5925965" y="2485020"/>
                  <a:pt x="6011811" y="2651251"/>
                  <a:pt x="6029206" y="2682516"/>
                </a:cubicBezTo>
                <a:cubicBezTo>
                  <a:pt x="6046603" y="2713785"/>
                  <a:pt x="6061474" y="2723247"/>
                  <a:pt x="6070401" y="2741107"/>
                </a:cubicBezTo>
                <a:cubicBezTo>
                  <a:pt x="6079821" y="2758212"/>
                  <a:pt x="6090088" y="2774830"/>
                  <a:pt x="6101174" y="2790906"/>
                </a:cubicBezTo>
                <a:lnTo>
                  <a:pt x="6072715" y="2769065"/>
                </a:lnTo>
                <a:cubicBezTo>
                  <a:pt x="6072715" y="2769065"/>
                  <a:pt x="6083633" y="2825163"/>
                  <a:pt x="6093558" y="2868311"/>
                </a:cubicBezTo>
                <a:cubicBezTo>
                  <a:pt x="6103488" y="2911464"/>
                  <a:pt x="6118889" y="3005301"/>
                  <a:pt x="6120383" y="3043545"/>
                </a:cubicBezTo>
                <a:cubicBezTo>
                  <a:pt x="6121877" y="3081784"/>
                  <a:pt x="6126327" y="3224680"/>
                  <a:pt x="6134257" y="3276296"/>
                </a:cubicBezTo>
                <a:cubicBezTo>
                  <a:pt x="6142191" y="3327913"/>
                  <a:pt x="6167025" y="3375543"/>
                  <a:pt x="6181433" y="3398382"/>
                </a:cubicBezTo>
                <a:cubicBezTo>
                  <a:pt x="6195840" y="3421216"/>
                  <a:pt x="6247920" y="3547784"/>
                  <a:pt x="6257846" y="3569629"/>
                </a:cubicBezTo>
                <a:cubicBezTo>
                  <a:pt x="6267771" y="3591466"/>
                  <a:pt x="6295092" y="3626543"/>
                  <a:pt x="6295092" y="3626543"/>
                </a:cubicBezTo>
                <a:cubicBezTo>
                  <a:pt x="6295092" y="3626543"/>
                  <a:pt x="6298085" y="3626543"/>
                  <a:pt x="6301036" y="3620103"/>
                </a:cubicBezTo>
                <a:cubicBezTo>
                  <a:pt x="6303987" y="3613667"/>
                  <a:pt x="6297087" y="3604702"/>
                  <a:pt x="6297087" y="3604702"/>
                </a:cubicBezTo>
                <a:cubicBezTo>
                  <a:pt x="6310961" y="3611639"/>
                  <a:pt x="6346891" y="3619606"/>
                  <a:pt x="6346891" y="3619606"/>
                </a:cubicBezTo>
                <a:cubicBezTo>
                  <a:pt x="6346891" y="3619606"/>
                  <a:pt x="6288333" y="3639457"/>
                  <a:pt x="6300216" y="3659307"/>
                </a:cubicBezTo>
                <a:cubicBezTo>
                  <a:pt x="6312099" y="3679157"/>
                  <a:pt x="6374676" y="3762465"/>
                  <a:pt x="6374676" y="3762465"/>
                </a:cubicBezTo>
                <a:cubicBezTo>
                  <a:pt x="6374676" y="3762465"/>
                  <a:pt x="6277415" y="3720773"/>
                  <a:pt x="6259518" y="3691003"/>
                </a:cubicBezTo>
                <a:cubicBezTo>
                  <a:pt x="6241625" y="3661227"/>
                  <a:pt x="6260515" y="3642337"/>
                  <a:pt x="6260515" y="3642337"/>
                </a:cubicBezTo>
                <a:lnTo>
                  <a:pt x="6243653" y="3651302"/>
                </a:lnTo>
                <a:cubicBezTo>
                  <a:pt x="6226791" y="3660230"/>
                  <a:pt x="6239667" y="3680080"/>
                  <a:pt x="6239667" y="3680080"/>
                </a:cubicBezTo>
                <a:cubicBezTo>
                  <a:pt x="6239667" y="3680080"/>
                  <a:pt x="6215869" y="3712844"/>
                  <a:pt x="6189044" y="3734685"/>
                </a:cubicBezTo>
                <a:cubicBezTo>
                  <a:pt x="6171625" y="3748446"/>
                  <a:pt x="6152219" y="3759481"/>
                  <a:pt x="6131484" y="3767411"/>
                </a:cubicBezTo>
                <a:cubicBezTo>
                  <a:pt x="6131484" y="3767411"/>
                  <a:pt x="6165208" y="3768409"/>
                  <a:pt x="6188046" y="3778334"/>
                </a:cubicBezTo>
                <a:cubicBezTo>
                  <a:pt x="6210890" y="3788259"/>
                  <a:pt x="6240665" y="3819027"/>
                  <a:pt x="6240665" y="3819027"/>
                </a:cubicBezTo>
                <a:cubicBezTo>
                  <a:pt x="6240665" y="3819027"/>
                  <a:pt x="6098720" y="3786301"/>
                  <a:pt x="6072893" y="3795228"/>
                </a:cubicBezTo>
                <a:cubicBezTo>
                  <a:pt x="6047061" y="3804156"/>
                  <a:pt x="5983562" y="3842859"/>
                  <a:pt x="5983562" y="3842859"/>
                </a:cubicBezTo>
                <a:cubicBezTo>
                  <a:pt x="5983562" y="3842859"/>
                  <a:pt x="6009389" y="3842859"/>
                  <a:pt x="6051155" y="3856770"/>
                </a:cubicBezTo>
                <a:cubicBezTo>
                  <a:pt x="6092921" y="3870676"/>
                  <a:pt x="6221916" y="3905398"/>
                  <a:pt x="6221916" y="3905398"/>
                </a:cubicBezTo>
                <a:cubicBezTo>
                  <a:pt x="6221916" y="3905398"/>
                  <a:pt x="5956879" y="3863707"/>
                  <a:pt x="5924115" y="3879571"/>
                </a:cubicBezTo>
                <a:cubicBezTo>
                  <a:pt x="5891350" y="3895435"/>
                  <a:pt x="5830802" y="3939155"/>
                  <a:pt x="5830802" y="3939155"/>
                </a:cubicBezTo>
                <a:lnTo>
                  <a:pt x="5884414" y="3965942"/>
                </a:lnTo>
                <a:cubicBezTo>
                  <a:pt x="5884414" y="3965942"/>
                  <a:pt x="5822867" y="3948153"/>
                  <a:pt x="5806966" y="3948153"/>
                </a:cubicBezTo>
                <a:cubicBezTo>
                  <a:pt x="5791064" y="3948153"/>
                  <a:pt x="5768263" y="3969998"/>
                  <a:pt x="5750403" y="3975937"/>
                </a:cubicBezTo>
                <a:cubicBezTo>
                  <a:pt x="5732543" y="3981877"/>
                  <a:pt x="5722581" y="4002757"/>
                  <a:pt x="5722581" y="4002757"/>
                </a:cubicBezTo>
                <a:cubicBezTo>
                  <a:pt x="5722581" y="4002757"/>
                  <a:pt x="5660042" y="4046406"/>
                  <a:pt x="5549863" y="4118866"/>
                </a:cubicBezTo>
                <a:cubicBezTo>
                  <a:pt x="5439688" y="4191330"/>
                  <a:pt x="5387070" y="4279692"/>
                  <a:pt x="5373163" y="4295556"/>
                </a:cubicBezTo>
                <a:cubicBezTo>
                  <a:pt x="5359253" y="4311421"/>
                  <a:pt x="5276895" y="4357098"/>
                  <a:pt x="5234206" y="4403768"/>
                </a:cubicBezTo>
                <a:cubicBezTo>
                  <a:pt x="5191513" y="4450438"/>
                  <a:pt x="5129971" y="4571493"/>
                  <a:pt x="5114069" y="4590383"/>
                </a:cubicBezTo>
                <a:cubicBezTo>
                  <a:pt x="5098163" y="4609273"/>
                  <a:pt x="5094214" y="4644951"/>
                  <a:pt x="5096280" y="4673766"/>
                </a:cubicBezTo>
                <a:cubicBezTo>
                  <a:pt x="5098341" y="4702581"/>
                  <a:pt x="5119119" y="4782938"/>
                  <a:pt x="5138969" y="4805776"/>
                </a:cubicBezTo>
                <a:cubicBezTo>
                  <a:pt x="5158819" y="4828615"/>
                  <a:pt x="5197527" y="4911000"/>
                  <a:pt x="5197527" y="4911000"/>
                </a:cubicBezTo>
                <a:cubicBezTo>
                  <a:pt x="5194543" y="4921665"/>
                  <a:pt x="5192885" y="4932658"/>
                  <a:pt x="5192581" y="4943726"/>
                </a:cubicBezTo>
                <a:cubicBezTo>
                  <a:pt x="5192581" y="4959628"/>
                  <a:pt x="5210370" y="4996336"/>
                  <a:pt x="5226309" y="5013235"/>
                </a:cubicBezTo>
                <a:cubicBezTo>
                  <a:pt x="5242244" y="5030130"/>
                  <a:pt x="5247153" y="5063854"/>
                  <a:pt x="5261064" y="5146243"/>
                </a:cubicBezTo>
                <a:cubicBezTo>
                  <a:pt x="5274975" y="5228628"/>
                  <a:pt x="5332535" y="5434096"/>
                  <a:pt x="5332535" y="5434096"/>
                </a:cubicBezTo>
                <a:lnTo>
                  <a:pt x="5402334" y="5454551"/>
                </a:lnTo>
                <a:cubicBezTo>
                  <a:pt x="5402334" y="5454551"/>
                  <a:pt x="5347762" y="5455548"/>
                  <a:pt x="5324924" y="5465469"/>
                </a:cubicBezTo>
                <a:cubicBezTo>
                  <a:pt x="5302080" y="5475394"/>
                  <a:pt x="5303078" y="5489300"/>
                  <a:pt x="5303078" y="5506162"/>
                </a:cubicBezTo>
                <a:cubicBezTo>
                  <a:pt x="5303078" y="5523024"/>
                  <a:pt x="5456054" y="5837702"/>
                  <a:pt x="5456054" y="5837702"/>
                </a:cubicBezTo>
                <a:cubicBezTo>
                  <a:pt x="5456054" y="5837702"/>
                  <a:pt x="5450110" y="5856554"/>
                  <a:pt x="5439192" y="5861500"/>
                </a:cubicBezTo>
                <a:cubicBezTo>
                  <a:pt x="5428269" y="5866447"/>
                  <a:pt x="5411407" y="5848624"/>
                  <a:pt x="5411407" y="5848624"/>
                </a:cubicBezTo>
                <a:cubicBezTo>
                  <a:pt x="5411407" y="5848624"/>
                  <a:pt x="5386503" y="5856554"/>
                  <a:pt x="5379636" y="5870465"/>
                </a:cubicBezTo>
                <a:cubicBezTo>
                  <a:pt x="5372770" y="5884372"/>
                  <a:pt x="5368713" y="5893266"/>
                  <a:pt x="5368713" y="5893266"/>
                </a:cubicBezTo>
                <a:cubicBezTo>
                  <a:pt x="5368713" y="5893266"/>
                  <a:pt x="5353809" y="5876404"/>
                  <a:pt x="5339898" y="5858550"/>
                </a:cubicBezTo>
                <a:cubicBezTo>
                  <a:pt x="5325987" y="5840690"/>
                  <a:pt x="5312113" y="5843641"/>
                  <a:pt x="5312113" y="5843641"/>
                </a:cubicBezTo>
                <a:cubicBezTo>
                  <a:pt x="5312113" y="5843641"/>
                  <a:pt x="5312113" y="5829772"/>
                  <a:pt x="5304179" y="5804938"/>
                </a:cubicBezTo>
                <a:cubicBezTo>
                  <a:pt x="5296249" y="5780109"/>
                  <a:pt x="5275402" y="5747382"/>
                  <a:pt x="5262488" y="5744464"/>
                </a:cubicBezTo>
                <a:cubicBezTo>
                  <a:pt x="5249574" y="5741546"/>
                  <a:pt x="5230717" y="5748417"/>
                  <a:pt x="5230717" y="5760333"/>
                </a:cubicBezTo>
                <a:cubicBezTo>
                  <a:pt x="5230717" y="5772244"/>
                  <a:pt x="5268427" y="5839767"/>
                  <a:pt x="5268427" y="5839767"/>
                </a:cubicBezTo>
                <a:cubicBezTo>
                  <a:pt x="5257036" y="5842503"/>
                  <a:pt x="5245410" y="5844156"/>
                  <a:pt x="5233705" y="5844709"/>
                </a:cubicBezTo>
                <a:cubicBezTo>
                  <a:pt x="5213855" y="5845706"/>
                  <a:pt x="5186037" y="5843716"/>
                  <a:pt x="5171166" y="5839767"/>
                </a:cubicBezTo>
                <a:cubicBezTo>
                  <a:pt x="5156295" y="5835814"/>
                  <a:pt x="5152309" y="5854634"/>
                  <a:pt x="5156262" y="5861571"/>
                </a:cubicBezTo>
                <a:cubicBezTo>
                  <a:pt x="5160211" y="5868507"/>
                  <a:pt x="5240642" y="5875482"/>
                  <a:pt x="5271415" y="5879355"/>
                </a:cubicBezTo>
                <a:cubicBezTo>
                  <a:pt x="5302188" y="5883234"/>
                  <a:pt x="5298240" y="5892269"/>
                  <a:pt x="5298240" y="5892269"/>
                </a:cubicBezTo>
                <a:cubicBezTo>
                  <a:pt x="5279499" y="5894939"/>
                  <a:pt x="5260521" y="5895594"/>
                  <a:pt x="5241640" y="5894227"/>
                </a:cubicBezTo>
                <a:cubicBezTo>
                  <a:pt x="5206885" y="5892269"/>
                  <a:pt x="5191016" y="5914077"/>
                  <a:pt x="5173157" y="5907140"/>
                </a:cubicBezTo>
                <a:cubicBezTo>
                  <a:pt x="5155297" y="5900203"/>
                  <a:pt x="5133418" y="5907140"/>
                  <a:pt x="5133418" y="5907140"/>
                </a:cubicBezTo>
                <a:lnTo>
                  <a:pt x="5147330" y="5916068"/>
                </a:lnTo>
                <a:cubicBezTo>
                  <a:pt x="5132993" y="5916859"/>
                  <a:pt x="5118679" y="5914138"/>
                  <a:pt x="5105638" y="5908133"/>
                </a:cubicBezTo>
                <a:cubicBezTo>
                  <a:pt x="5084790" y="5898208"/>
                  <a:pt x="5038045" y="5905145"/>
                  <a:pt x="5013142" y="5907140"/>
                </a:cubicBezTo>
                <a:cubicBezTo>
                  <a:pt x="4988237" y="5909131"/>
                  <a:pt x="4935731" y="5892269"/>
                  <a:pt x="4935731" y="5892269"/>
                </a:cubicBezTo>
                <a:lnTo>
                  <a:pt x="4872264" y="5888536"/>
                </a:lnTo>
                <a:cubicBezTo>
                  <a:pt x="4872264" y="5888536"/>
                  <a:pt x="4900049" y="5910377"/>
                  <a:pt x="4916911" y="5917314"/>
                </a:cubicBezTo>
                <a:cubicBezTo>
                  <a:pt x="4933773" y="5924250"/>
                  <a:pt x="4971515" y="5924428"/>
                  <a:pt x="4971515" y="5924428"/>
                </a:cubicBezTo>
                <a:lnTo>
                  <a:pt x="4948677" y="5930400"/>
                </a:lnTo>
                <a:cubicBezTo>
                  <a:pt x="4954827" y="5946213"/>
                  <a:pt x="4957857" y="5963066"/>
                  <a:pt x="4957609" y="5980026"/>
                </a:cubicBezTo>
                <a:cubicBezTo>
                  <a:pt x="4957609" y="6009801"/>
                  <a:pt x="4934803" y="6031647"/>
                  <a:pt x="4934803" y="6031647"/>
                </a:cubicBezTo>
                <a:cubicBezTo>
                  <a:pt x="4934803" y="6031647"/>
                  <a:pt x="4884180" y="6005853"/>
                  <a:pt x="4806732" y="5952246"/>
                </a:cubicBezTo>
                <a:cubicBezTo>
                  <a:pt x="4729284" y="5898639"/>
                  <a:pt x="4681649" y="5861889"/>
                  <a:pt x="4681649" y="5861889"/>
                </a:cubicBezTo>
                <a:lnTo>
                  <a:pt x="4678698" y="5874803"/>
                </a:lnTo>
                <a:lnTo>
                  <a:pt x="4657850" y="5885725"/>
                </a:lnTo>
                <a:lnTo>
                  <a:pt x="4657850" y="5868863"/>
                </a:lnTo>
                <a:cubicBezTo>
                  <a:pt x="4650904" y="5874100"/>
                  <a:pt x="4644889" y="5880475"/>
                  <a:pt x="4640061" y="5887716"/>
                </a:cubicBezTo>
                <a:cubicBezTo>
                  <a:pt x="4632131" y="5899632"/>
                  <a:pt x="4646037" y="5934354"/>
                  <a:pt x="4646037" y="5934354"/>
                </a:cubicBezTo>
                <a:cubicBezTo>
                  <a:pt x="4691681" y="5973089"/>
                  <a:pt x="4753228" y="6054481"/>
                  <a:pt x="4753228" y="6054481"/>
                </a:cubicBezTo>
                <a:lnTo>
                  <a:pt x="4740347" y="6106097"/>
                </a:lnTo>
                <a:lnTo>
                  <a:pt x="4642056" y="6026696"/>
                </a:lnTo>
                <a:cubicBezTo>
                  <a:pt x="4642056" y="6026696"/>
                  <a:pt x="4565605" y="6065399"/>
                  <a:pt x="4542800" y="6067395"/>
                </a:cubicBezTo>
                <a:cubicBezTo>
                  <a:pt x="4519998" y="6069385"/>
                  <a:pt x="4383955" y="6050500"/>
                  <a:pt x="4369088" y="6026696"/>
                </a:cubicBezTo>
                <a:cubicBezTo>
                  <a:pt x="4354217" y="6002902"/>
                  <a:pt x="4326395" y="5902620"/>
                  <a:pt x="4326395" y="5902620"/>
                </a:cubicBezTo>
                <a:lnTo>
                  <a:pt x="4356170" y="5868863"/>
                </a:lnTo>
                <a:cubicBezTo>
                  <a:pt x="4356170" y="5868863"/>
                  <a:pt x="4240019" y="5891697"/>
                  <a:pt x="4205260" y="5908564"/>
                </a:cubicBezTo>
                <a:cubicBezTo>
                  <a:pt x="4183138" y="5919740"/>
                  <a:pt x="4163016" y="5934503"/>
                  <a:pt x="4145709" y="5952246"/>
                </a:cubicBezTo>
                <a:lnTo>
                  <a:pt x="4147700" y="5925426"/>
                </a:lnTo>
                <a:lnTo>
                  <a:pt x="4078224" y="6000874"/>
                </a:lnTo>
                <a:lnTo>
                  <a:pt x="4122871" y="5927417"/>
                </a:lnTo>
                <a:cubicBezTo>
                  <a:pt x="4074238" y="5960176"/>
                  <a:pt x="3882667" y="6134875"/>
                  <a:pt x="3925319" y="6373102"/>
                </a:cubicBezTo>
                <a:cubicBezTo>
                  <a:pt x="3967975" y="6611339"/>
                  <a:pt x="4151686" y="6708590"/>
                  <a:pt x="4161611" y="6712576"/>
                </a:cubicBezTo>
                <a:cubicBezTo>
                  <a:pt x="4171536" y="6716557"/>
                  <a:pt x="4171536" y="6704642"/>
                  <a:pt x="4171536" y="6704642"/>
                </a:cubicBezTo>
                <a:lnTo>
                  <a:pt x="4192384" y="6706637"/>
                </a:lnTo>
                <a:lnTo>
                  <a:pt x="4207256" y="6693719"/>
                </a:lnTo>
                <a:lnTo>
                  <a:pt x="4210244" y="6706637"/>
                </a:lnTo>
                <a:cubicBezTo>
                  <a:pt x="4213232" y="6719508"/>
                  <a:pt x="4225115" y="6729433"/>
                  <a:pt x="4225115" y="6729433"/>
                </a:cubicBezTo>
                <a:cubicBezTo>
                  <a:pt x="4226956" y="6721119"/>
                  <a:pt x="4229977" y="6713105"/>
                  <a:pt x="4234080" y="6705635"/>
                </a:cubicBezTo>
                <a:cubicBezTo>
                  <a:pt x="4241017" y="6692726"/>
                  <a:pt x="4247954" y="6688740"/>
                  <a:pt x="4247954" y="6688740"/>
                </a:cubicBezTo>
                <a:cubicBezTo>
                  <a:pt x="4247954" y="6688740"/>
                  <a:pt x="4266806" y="6698665"/>
                  <a:pt x="4274778" y="6701653"/>
                </a:cubicBezTo>
                <a:cubicBezTo>
                  <a:pt x="4282746" y="6704642"/>
                  <a:pt x="4292563" y="6719443"/>
                  <a:pt x="4292563" y="6719443"/>
                </a:cubicBezTo>
                <a:cubicBezTo>
                  <a:pt x="4292563" y="6719443"/>
                  <a:pt x="4313411" y="6713499"/>
                  <a:pt x="4319350" y="6708520"/>
                </a:cubicBezTo>
                <a:cubicBezTo>
                  <a:pt x="4322966" y="6705527"/>
                  <a:pt x="4326287" y="6702206"/>
                  <a:pt x="4329280" y="6698595"/>
                </a:cubicBezTo>
                <a:cubicBezTo>
                  <a:pt x="4329280" y="6698595"/>
                  <a:pt x="4337247" y="6694646"/>
                  <a:pt x="4348165" y="6702576"/>
                </a:cubicBezTo>
                <a:cubicBezTo>
                  <a:pt x="4353088" y="6706445"/>
                  <a:pt x="4358404" y="6709770"/>
                  <a:pt x="4364034" y="6712501"/>
                </a:cubicBezTo>
                <a:cubicBezTo>
                  <a:pt x="4369318" y="6708885"/>
                  <a:pt x="4373730" y="6704131"/>
                  <a:pt x="4376948" y="6698595"/>
                </a:cubicBezTo>
                <a:cubicBezTo>
                  <a:pt x="4379299" y="6693864"/>
                  <a:pt x="4383135" y="6690028"/>
                  <a:pt x="4387871" y="6687672"/>
                </a:cubicBezTo>
                <a:lnTo>
                  <a:pt x="4409712" y="6701583"/>
                </a:lnTo>
                <a:lnTo>
                  <a:pt x="4416827" y="6688670"/>
                </a:lnTo>
                <a:cubicBezTo>
                  <a:pt x="4424176" y="6693990"/>
                  <a:pt x="4432733" y="6697400"/>
                  <a:pt x="4441731" y="6698595"/>
                </a:cubicBezTo>
                <a:cubicBezTo>
                  <a:pt x="4454644" y="6699592"/>
                  <a:pt x="4466635" y="6688670"/>
                  <a:pt x="4466635" y="6688670"/>
                </a:cubicBezTo>
                <a:cubicBezTo>
                  <a:pt x="4466635" y="6688670"/>
                  <a:pt x="4497404" y="6689667"/>
                  <a:pt x="4505338" y="6686712"/>
                </a:cubicBezTo>
                <a:cubicBezTo>
                  <a:pt x="4513272" y="6683761"/>
                  <a:pt x="4521240" y="6668927"/>
                  <a:pt x="4521240" y="6668927"/>
                </a:cubicBezTo>
                <a:cubicBezTo>
                  <a:pt x="4521240" y="6668927"/>
                  <a:pt x="4525188" y="6677854"/>
                  <a:pt x="4539029" y="6689775"/>
                </a:cubicBezTo>
                <a:cubicBezTo>
                  <a:pt x="4552870" y="6701691"/>
                  <a:pt x="4556819" y="6701691"/>
                  <a:pt x="4556819" y="6701691"/>
                </a:cubicBezTo>
                <a:lnTo>
                  <a:pt x="4566744" y="6684829"/>
                </a:lnTo>
                <a:lnTo>
                  <a:pt x="4581648" y="6703681"/>
                </a:lnTo>
                <a:cubicBezTo>
                  <a:pt x="4592945" y="6702960"/>
                  <a:pt x="4604032" y="6700276"/>
                  <a:pt x="4614411" y="6695747"/>
                </a:cubicBezTo>
                <a:cubicBezTo>
                  <a:pt x="4628285" y="6688632"/>
                  <a:pt x="4656108" y="6658004"/>
                  <a:pt x="4656108" y="6658004"/>
                </a:cubicBezTo>
                <a:cubicBezTo>
                  <a:pt x="4717012" y="6603189"/>
                  <a:pt x="4773219" y="6537240"/>
                  <a:pt x="4804207" y="6447239"/>
                </a:cubicBezTo>
                <a:cubicBezTo>
                  <a:pt x="4764432" y="6457379"/>
                  <a:pt x="4714665" y="6456522"/>
                  <a:pt x="4714665" y="6456522"/>
                </a:cubicBezTo>
                <a:lnTo>
                  <a:pt x="4736506" y="6359233"/>
                </a:lnTo>
                <a:lnTo>
                  <a:pt x="4678946" y="6279832"/>
                </a:lnTo>
                <a:cubicBezTo>
                  <a:pt x="4678946" y="6279832"/>
                  <a:pt x="4740492" y="6218295"/>
                  <a:pt x="4746539" y="6202431"/>
                </a:cubicBezTo>
                <a:cubicBezTo>
                  <a:pt x="4749813" y="6193639"/>
                  <a:pt x="4747678" y="6165288"/>
                  <a:pt x="4745082" y="6141597"/>
                </a:cubicBezTo>
                <a:lnTo>
                  <a:pt x="4815804" y="6206164"/>
                </a:lnTo>
                <a:cubicBezTo>
                  <a:pt x="4806549" y="6163803"/>
                  <a:pt x="4792638" y="6122594"/>
                  <a:pt x="4774324" y="6083296"/>
                </a:cubicBezTo>
                <a:lnTo>
                  <a:pt x="4786240" y="6081306"/>
                </a:lnTo>
                <a:cubicBezTo>
                  <a:pt x="4786240" y="6081306"/>
                  <a:pt x="4820999" y="6097203"/>
                  <a:pt x="4834872" y="6109119"/>
                </a:cubicBezTo>
                <a:cubicBezTo>
                  <a:pt x="4848746" y="6121039"/>
                  <a:pt x="4846793" y="6139892"/>
                  <a:pt x="4846793" y="6139892"/>
                </a:cubicBezTo>
                <a:lnTo>
                  <a:pt x="4869632" y="6158744"/>
                </a:lnTo>
                <a:lnTo>
                  <a:pt x="4846793" y="6155756"/>
                </a:lnTo>
                <a:lnTo>
                  <a:pt x="4852765" y="6165681"/>
                </a:lnTo>
                <a:cubicBezTo>
                  <a:pt x="4858709" y="6175606"/>
                  <a:pt x="4867636" y="6177597"/>
                  <a:pt x="4883538" y="6169667"/>
                </a:cubicBezTo>
                <a:cubicBezTo>
                  <a:pt x="4900053" y="6161063"/>
                  <a:pt x="4918545" y="6156950"/>
                  <a:pt x="4937150" y="6157751"/>
                </a:cubicBezTo>
                <a:cubicBezTo>
                  <a:pt x="4957005" y="6158744"/>
                  <a:pt x="4959956" y="6161695"/>
                  <a:pt x="4968884" y="6171620"/>
                </a:cubicBezTo>
                <a:cubicBezTo>
                  <a:pt x="4977815" y="6181545"/>
                  <a:pt x="4975998" y="6213312"/>
                  <a:pt x="4986672" y="6217298"/>
                </a:cubicBezTo>
                <a:cubicBezTo>
                  <a:pt x="4997343" y="6221284"/>
                  <a:pt x="5005525" y="6216300"/>
                  <a:pt x="5014457" y="6207372"/>
                </a:cubicBezTo>
                <a:cubicBezTo>
                  <a:pt x="5023385" y="6198445"/>
                  <a:pt x="5041244" y="6187522"/>
                  <a:pt x="5058144" y="6188520"/>
                </a:cubicBezTo>
                <a:cubicBezTo>
                  <a:pt x="5075043" y="6189517"/>
                  <a:pt x="5128618" y="6209368"/>
                  <a:pt x="5185180" y="6228220"/>
                </a:cubicBezTo>
                <a:cubicBezTo>
                  <a:pt x="5241747" y="6247073"/>
                  <a:pt x="5310263" y="6295809"/>
                  <a:pt x="5310263" y="6295809"/>
                </a:cubicBezTo>
                <a:lnTo>
                  <a:pt x="5412508" y="6268024"/>
                </a:lnTo>
                <a:cubicBezTo>
                  <a:pt x="5412508" y="6268024"/>
                  <a:pt x="5267574" y="6327570"/>
                  <a:pt x="5243775" y="6341481"/>
                </a:cubicBezTo>
                <a:cubicBezTo>
                  <a:pt x="5219977" y="6355392"/>
                  <a:pt x="5185180" y="6406011"/>
                  <a:pt x="5181232" y="6454635"/>
                </a:cubicBezTo>
                <a:cubicBezTo>
                  <a:pt x="5177283" y="6503263"/>
                  <a:pt x="5212005" y="6543001"/>
                  <a:pt x="5282478" y="6588636"/>
                </a:cubicBezTo>
                <a:cubicBezTo>
                  <a:pt x="5352957" y="6634280"/>
                  <a:pt x="5436344" y="6642248"/>
                  <a:pt x="5436344" y="6642248"/>
                </a:cubicBezTo>
                <a:cubicBezTo>
                  <a:pt x="5447670" y="6652079"/>
                  <a:pt x="5462049" y="6657681"/>
                  <a:pt x="5477042" y="6658112"/>
                </a:cubicBezTo>
                <a:cubicBezTo>
                  <a:pt x="5500879" y="6658112"/>
                  <a:pt x="5509806" y="6644243"/>
                  <a:pt x="5509806" y="6644243"/>
                </a:cubicBezTo>
                <a:lnTo>
                  <a:pt x="5589213" y="6631325"/>
                </a:lnTo>
                <a:cubicBezTo>
                  <a:pt x="5589213" y="6631325"/>
                  <a:pt x="5615039" y="6647189"/>
                  <a:pt x="5630903" y="6643245"/>
                </a:cubicBezTo>
                <a:cubicBezTo>
                  <a:pt x="5646772" y="6639297"/>
                  <a:pt x="5652749" y="6610481"/>
                  <a:pt x="5652749" y="6610481"/>
                </a:cubicBezTo>
                <a:lnTo>
                  <a:pt x="5763031" y="6574907"/>
                </a:lnTo>
                <a:cubicBezTo>
                  <a:pt x="5763031" y="6574907"/>
                  <a:pt x="5871214" y="6576898"/>
                  <a:pt x="5880147" y="6579886"/>
                </a:cubicBezTo>
                <a:cubicBezTo>
                  <a:pt x="5889075" y="6582879"/>
                  <a:pt x="5909922" y="6606673"/>
                  <a:pt x="5919848" y="6613648"/>
                </a:cubicBezTo>
                <a:cubicBezTo>
                  <a:pt x="5929772" y="6620617"/>
                  <a:pt x="5960546" y="6615638"/>
                  <a:pt x="5969651" y="6609662"/>
                </a:cubicBezTo>
                <a:cubicBezTo>
                  <a:pt x="5978761" y="6603685"/>
                  <a:pt x="5976588" y="6575905"/>
                  <a:pt x="5976588" y="6575905"/>
                </a:cubicBezTo>
                <a:cubicBezTo>
                  <a:pt x="5976588" y="6575905"/>
                  <a:pt x="5998433" y="6567971"/>
                  <a:pt x="6010349" y="6566973"/>
                </a:cubicBezTo>
                <a:cubicBezTo>
                  <a:pt x="6022270" y="6565980"/>
                  <a:pt x="6040125" y="6574088"/>
                  <a:pt x="6040125" y="6574088"/>
                </a:cubicBezTo>
                <a:cubicBezTo>
                  <a:pt x="6040125" y="6574088"/>
                  <a:pt x="6067909" y="6592940"/>
                  <a:pt x="6078832" y="6594936"/>
                </a:cubicBezTo>
                <a:cubicBezTo>
                  <a:pt x="6089755" y="6596926"/>
                  <a:pt x="6106617" y="6584013"/>
                  <a:pt x="6106617" y="6584013"/>
                </a:cubicBezTo>
                <a:cubicBezTo>
                  <a:pt x="6106617" y="6584013"/>
                  <a:pt x="6093704" y="6584013"/>
                  <a:pt x="6085769" y="6578041"/>
                </a:cubicBezTo>
                <a:cubicBezTo>
                  <a:pt x="6077835" y="6572064"/>
                  <a:pt x="6062930" y="6550256"/>
                  <a:pt x="6065919" y="6546275"/>
                </a:cubicBezTo>
                <a:cubicBezTo>
                  <a:pt x="6068907" y="6542289"/>
                  <a:pt x="6085769" y="6537343"/>
                  <a:pt x="6085769" y="6537343"/>
                </a:cubicBezTo>
                <a:lnTo>
                  <a:pt x="6063928" y="6529413"/>
                </a:lnTo>
                <a:cubicBezTo>
                  <a:pt x="6076842" y="6513511"/>
                  <a:pt x="6099502" y="6526424"/>
                  <a:pt x="6099502" y="6526424"/>
                </a:cubicBezTo>
                <a:cubicBezTo>
                  <a:pt x="6099502" y="6526424"/>
                  <a:pt x="6127287" y="6509562"/>
                  <a:pt x="6143189" y="6481778"/>
                </a:cubicBezTo>
                <a:cubicBezTo>
                  <a:pt x="6159091" y="6453998"/>
                  <a:pt x="6172964" y="6427173"/>
                  <a:pt x="6171967" y="6395412"/>
                </a:cubicBezTo>
                <a:cubicBezTo>
                  <a:pt x="6170955" y="6375486"/>
                  <a:pt x="6164426" y="6356240"/>
                  <a:pt x="6153114" y="6339809"/>
                </a:cubicBezTo>
                <a:cubicBezTo>
                  <a:pt x="6153114" y="6339809"/>
                  <a:pt x="6149128" y="6357599"/>
                  <a:pt x="6142191" y="6366634"/>
                </a:cubicBezTo>
                <a:cubicBezTo>
                  <a:pt x="6135254" y="6375669"/>
                  <a:pt x="6117287" y="6383491"/>
                  <a:pt x="6117287" y="6383491"/>
                </a:cubicBezTo>
                <a:cubicBezTo>
                  <a:pt x="6117287" y="6383491"/>
                  <a:pt x="6127217" y="6362648"/>
                  <a:pt x="6124402" y="6348737"/>
                </a:cubicBezTo>
                <a:cubicBezTo>
                  <a:pt x="6121591" y="6334830"/>
                  <a:pt x="6104551" y="6326896"/>
                  <a:pt x="6104551" y="6326896"/>
                </a:cubicBezTo>
                <a:lnTo>
                  <a:pt x="6146247" y="6327893"/>
                </a:lnTo>
                <a:cubicBezTo>
                  <a:pt x="6146247" y="6327893"/>
                  <a:pt x="6124402" y="6311031"/>
                  <a:pt x="6103558" y="6297125"/>
                </a:cubicBezTo>
                <a:cubicBezTo>
                  <a:pt x="6082710" y="6283214"/>
                  <a:pt x="6046958" y="6243551"/>
                  <a:pt x="6046958" y="6243551"/>
                </a:cubicBezTo>
                <a:lnTo>
                  <a:pt x="6020167" y="6249490"/>
                </a:lnTo>
                <a:cubicBezTo>
                  <a:pt x="5993347" y="6255429"/>
                  <a:pt x="5927674" y="6323945"/>
                  <a:pt x="5927674" y="6323945"/>
                </a:cubicBezTo>
                <a:lnTo>
                  <a:pt x="5968372" y="6321950"/>
                </a:lnTo>
                <a:cubicBezTo>
                  <a:pt x="5968372" y="6321950"/>
                  <a:pt x="5904835" y="6347739"/>
                  <a:pt x="5868086" y="6356709"/>
                </a:cubicBezTo>
                <a:cubicBezTo>
                  <a:pt x="5831336" y="6365669"/>
                  <a:pt x="5761893" y="6357702"/>
                  <a:pt x="5761893" y="6357702"/>
                </a:cubicBezTo>
                <a:cubicBezTo>
                  <a:pt x="5761893" y="6357702"/>
                  <a:pt x="5790670" y="6307050"/>
                  <a:pt x="5812516" y="6279265"/>
                </a:cubicBezTo>
                <a:cubicBezTo>
                  <a:pt x="5834357" y="6251485"/>
                  <a:pt x="5906827" y="6177026"/>
                  <a:pt x="5906827" y="6177026"/>
                </a:cubicBezTo>
                <a:cubicBezTo>
                  <a:pt x="5874025" y="6194628"/>
                  <a:pt x="5842512" y="6214529"/>
                  <a:pt x="5812516" y="6236576"/>
                </a:cubicBezTo>
                <a:cubicBezTo>
                  <a:pt x="5782478" y="6259532"/>
                  <a:pt x="5755172" y="6285851"/>
                  <a:pt x="5731120" y="6315013"/>
                </a:cubicBezTo>
                <a:lnTo>
                  <a:pt x="5697358" y="6263401"/>
                </a:lnTo>
                <a:lnTo>
                  <a:pt x="5748979" y="6292179"/>
                </a:lnTo>
                <a:cubicBezTo>
                  <a:pt x="5748979" y="6292179"/>
                  <a:pt x="5743003" y="6282254"/>
                  <a:pt x="5719204" y="6255429"/>
                </a:cubicBezTo>
                <a:cubicBezTo>
                  <a:pt x="5695400" y="6228609"/>
                  <a:pt x="5669573" y="6199864"/>
                  <a:pt x="5669573" y="6199864"/>
                </a:cubicBezTo>
                <a:cubicBezTo>
                  <a:pt x="5691381" y="6195883"/>
                  <a:pt x="5744993" y="6191934"/>
                  <a:pt x="5744993" y="6191934"/>
                </a:cubicBezTo>
                <a:lnTo>
                  <a:pt x="5728131" y="6176033"/>
                </a:lnTo>
                <a:cubicBezTo>
                  <a:pt x="5711269" y="6160168"/>
                  <a:pt x="5648725" y="6152201"/>
                  <a:pt x="5648725" y="6152201"/>
                </a:cubicBezTo>
                <a:cubicBezTo>
                  <a:pt x="5648725" y="6152201"/>
                  <a:pt x="5694370" y="6138327"/>
                  <a:pt x="5719204" y="6150243"/>
                </a:cubicBezTo>
                <a:cubicBezTo>
                  <a:pt x="5744033" y="6162159"/>
                  <a:pt x="5797467" y="6152201"/>
                  <a:pt x="5797467" y="6152201"/>
                </a:cubicBezTo>
                <a:lnTo>
                  <a:pt x="5751823" y="6130393"/>
                </a:lnTo>
                <a:cubicBezTo>
                  <a:pt x="5751823" y="6130393"/>
                  <a:pt x="5784553" y="6132351"/>
                  <a:pt x="5802450" y="6137330"/>
                </a:cubicBezTo>
                <a:cubicBezTo>
                  <a:pt x="5820343" y="6142309"/>
                  <a:pt x="5884840" y="6169096"/>
                  <a:pt x="5884840" y="6169096"/>
                </a:cubicBezTo>
                <a:cubicBezTo>
                  <a:pt x="5884840" y="6169096"/>
                  <a:pt x="5845139" y="6130393"/>
                  <a:pt x="5829238" y="6115489"/>
                </a:cubicBezTo>
                <a:cubicBezTo>
                  <a:pt x="5813336" y="6100585"/>
                  <a:pt x="5775626" y="6088702"/>
                  <a:pt x="5775626" y="6088702"/>
                </a:cubicBezTo>
                <a:lnTo>
                  <a:pt x="5715147" y="5997352"/>
                </a:lnTo>
                <a:lnTo>
                  <a:pt x="5743925" y="6080734"/>
                </a:lnTo>
                <a:cubicBezTo>
                  <a:pt x="5743925" y="6080734"/>
                  <a:pt x="5693302" y="5979497"/>
                  <a:pt x="5678435" y="5976508"/>
                </a:cubicBezTo>
                <a:cubicBezTo>
                  <a:pt x="5663564" y="5973515"/>
                  <a:pt x="5615891" y="5988424"/>
                  <a:pt x="5615891" y="5988424"/>
                </a:cubicBezTo>
                <a:cubicBezTo>
                  <a:pt x="5626815" y="5972560"/>
                  <a:pt x="5668505" y="5964625"/>
                  <a:pt x="5668505" y="5964625"/>
                </a:cubicBezTo>
                <a:lnTo>
                  <a:pt x="5690352" y="5939721"/>
                </a:lnTo>
                <a:cubicBezTo>
                  <a:pt x="5690352" y="5939721"/>
                  <a:pt x="5667512" y="5930794"/>
                  <a:pt x="5646664" y="5935740"/>
                </a:cubicBezTo>
                <a:cubicBezTo>
                  <a:pt x="5625816" y="5940686"/>
                  <a:pt x="5583128" y="5999272"/>
                  <a:pt x="5583128" y="5999272"/>
                </a:cubicBezTo>
                <a:cubicBezTo>
                  <a:pt x="5583128" y="5999272"/>
                  <a:pt x="5589067" y="5965511"/>
                  <a:pt x="5602978" y="5939721"/>
                </a:cubicBezTo>
                <a:cubicBezTo>
                  <a:pt x="5616889" y="5913932"/>
                  <a:pt x="5642678" y="5879248"/>
                  <a:pt x="5637732" y="5865271"/>
                </a:cubicBezTo>
                <a:cubicBezTo>
                  <a:pt x="5632791" y="5851290"/>
                  <a:pt x="5444133" y="5488200"/>
                  <a:pt x="5444133" y="5488200"/>
                </a:cubicBezTo>
                <a:cubicBezTo>
                  <a:pt x="5444133" y="5488200"/>
                  <a:pt x="5511727" y="5581507"/>
                  <a:pt x="5559291" y="5605306"/>
                </a:cubicBezTo>
                <a:cubicBezTo>
                  <a:pt x="5606856" y="5629105"/>
                  <a:pt x="5666515" y="5663892"/>
                  <a:pt x="5666515" y="5663892"/>
                </a:cubicBezTo>
                <a:cubicBezTo>
                  <a:pt x="5649948" y="5611423"/>
                  <a:pt x="5637986" y="5557610"/>
                  <a:pt x="5630763" y="5503071"/>
                </a:cubicBezTo>
                <a:cubicBezTo>
                  <a:pt x="5619840" y="5416738"/>
                  <a:pt x="5616889" y="5377037"/>
                  <a:pt x="5616889" y="5377037"/>
                </a:cubicBezTo>
                <a:cubicBezTo>
                  <a:pt x="5616889" y="5377037"/>
                  <a:pt x="5647662" y="5410761"/>
                  <a:pt x="5650613" y="5432602"/>
                </a:cubicBezTo>
                <a:cubicBezTo>
                  <a:pt x="5653569" y="5454443"/>
                  <a:pt x="5661536" y="5577526"/>
                  <a:pt x="5684374" y="5613273"/>
                </a:cubicBezTo>
                <a:cubicBezTo>
                  <a:pt x="5707213" y="5649025"/>
                  <a:pt x="5869009" y="5857444"/>
                  <a:pt x="5869009" y="5857444"/>
                </a:cubicBezTo>
                <a:cubicBezTo>
                  <a:pt x="5869009" y="5857444"/>
                  <a:pt x="5746914" y="5665887"/>
                  <a:pt x="5722084" y="5607301"/>
                </a:cubicBezTo>
                <a:cubicBezTo>
                  <a:pt x="5697250" y="5548711"/>
                  <a:pt x="5694300" y="5481230"/>
                  <a:pt x="5697180" y="5409763"/>
                </a:cubicBezTo>
                <a:cubicBezTo>
                  <a:pt x="5700061" y="5338297"/>
                  <a:pt x="5687255" y="5220197"/>
                  <a:pt x="5649512" y="5104051"/>
                </a:cubicBezTo>
                <a:cubicBezTo>
                  <a:pt x="5611765" y="4987905"/>
                  <a:pt x="5553245" y="4906517"/>
                  <a:pt x="5542322" y="4878733"/>
                </a:cubicBezTo>
                <a:cubicBezTo>
                  <a:pt x="5531399" y="4850953"/>
                  <a:pt x="5526420" y="4796348"/>
                  <a:pt x="5526420" y="4796348"/>
                </a:cubicBezTo>
                <a:cubicBezTo>
                  <a:pt x="5515483" y="4796446"/>
                  <a:pt x="5504561" y="4797111"/>
                  <a:pt x="5493689" y="4798343"/>
                </a:cubicBezTo>
                <a:cubicBezTo>
                  <a:pt x="5476794" y="4800296"/>
                  <a:pt x="5484724" y="4823243"/>
                  <a:pt x="5484724" y="4823243"/>
                </a:cubicBezTo>
                <a:lnTo>
                  <a:pt x="5459825" y="4828222"/>
                </a:lnTo>
                <a:cubicBezTo>
                  <a:pt x="5434920" y="4833168"/>
                  <a:pt x="5293045" y="4871871"/>
                  <a:pt x="5293045" y="4871871"/>
                </a:cubicBezTo>
                <a:lnTo>
                  <a:pt x="5330756" y="4851023"/>
                </a:lnTo>
                <a:cubicBezTo>
                  <a:pt x="5368503" y="4830179"/>
                  <a:pt x="5436986" y="4811327"/>
                  <a:pt x="5436986" y="4811327"/>
                </a:cubicBezTo>
                <a:cubicBezTo>
                  <a:pt x="5436986" y="4811327"/>
                  <a:pt x="5436986" y="4797448"/>
                  <a:pt x="5438976" y="4755762"/>
                </a:cubicBezTo>
                <a:cubicBezTo>
                  <a:pt x="5440967" y="4714071"/>
                  <a:pt x="5389351" y="4708094"/>
                  <a:pt x="5397280" y="4672379"/>
                </a:cubicBezTo>
                <a:cubicBezTo>
                  <a:pt x="5405215" y="4636665"/>
                  <a:pt x="5454841" y="4594936"/>
                  <a:pt x="5454841" y="4594936"/>
                </a:cubicBezTo>
                <a:cubicBezTo>
                  <a:pt x="5454841" y="4594936"/>
                  <a:pt x="5393299" y="4559362"/>
                  <a:pt x="5365514" y="4517530"/>
                </a:cubicBezTo>
                <a:cubicBezTo>
                  <a:pt x="5337729" y="4475698"/>
                  <a:pt x="5337729" y="4398400"/>
                  <a:pt x="5365514" y="4380541"/>
                </a:cubicBezTo>
                <a:cubicBezTo>
                  <a:pt x="5393299" y="4362681"/>
                  <a:pt x="5444915" y="4362756"/>
                  <a:pt x="5534284" y="4309074"/>
                </a:cubicBezTo>
                <a:cubicBezTo>
                  <a:pt x="5623648" y="4255397"/>
                  <a:pt x="5643461" y="4148286"/>
                  <a:pt x="5708993" y="4116519"/>
                </a:cubicBezTo>
                <a:cubicBezTo>
                  <a:pt x="5774520" y="4084753"/>
                  <a:pt x="5893627" y="4048931"/>
                  <a:pt x="5949196" y="4072838"/>
                </a:cubicBezTo>
                <a:cubicBezTo>
                  <a:pt x="6004766" y="4096739"/>
                  <a:pt x="6098116" y="4116519"/>
                  <a:pt x="6143793" y="4118477"/>
                </a:cubicBezTo>
                <a:cubicBezTo>
                  <a:pt x="6189470" y="4120435"/>
                  <a:pt x="6252974" y="4158211"/>
                  <a:pt x="6252974" y="4158211"/>
                </a:cubicBezTo>
                <a:cubicBezTo>
                  <a:pt x="6252974" y="4158211"/>
                  <a:pt x="6294666" y="4227682"/>
                  <a:pt x="6324446" y="4261373"/>
                </a:cubicBezTo>
                <a:cubicBezTo>
                  <a:pt x="6354221" y="4295060"/>
                  <a:pt x="6362156" y="4320919"/>
                  <a:pt x="6362156" y="4320919"/>
                </a:cubicBezTo>
                <a:cubicBezTo>
                  <a:pt x="6362156" y="4320919"/>
                  <a:pt x="6313523" y="4361613"/>
                  <a:pt x="6175063" y="4406293"/>
                </a:cubicBezTo>
                <a:cubicBezTo>
                  <a:pt x="6036602" y="4450972"/>
                  <a:pt x="5912484" y="4566088"/>
                  <a:pt x="5801308" y="4650463"/>
                </a:cubicBezTo>
                <a:cubicBezTo>
                  <a:pt x="5690136" y="4734844"/>
                  <a:pt x="5625606" y="4804315"/>
                  <a:pt x="5625606" y="4804315"/>
                </a:cubicBezTo>
                <a:cubicBezTo>
                  <a:pt x="5625606" y="4804315"/>
                  <a:pt x="5665306" y="4771556"/>
                  <a:pt x="5692093" y="4755692"/>
                </a:cubicBezTo>
                <a:cubicBezTo>
                  <a:pt x="5711681" y="4744759"/>
                  <a:pt x="5732295" y="4735776"/>
                  <a:pt x="5753640" y="4728867"/>
                </a:cubicBezTo>
                <a:cubicBezTo>
                  <a:pt x="5750975" y="4738994"/>
                  <a:pt x="5747659" y="4748942"/>
                  <a:pt x="5743714" y="4758642"/>
                </a:cubicBezTo>
                <a:cubicBezTo>
                  <a:pt x="5735780" y="4779486"/>
                  <a:pt x="5714933" y="4795387"/>
                  <a:pt x="5714933" y="4795387"/>
                </a:cubicBezTo>
                <a:cubicBezTo>
                  <a:pt x="5738895" y="4778282"/>
                  <a:pt x="5764122" y="4763012"/>
                  <a:pt x="5790389" y="4749715"/>
                </a:cubicBezTo>
                <a:cubicBezTo>
                  <a:pt x="5832081" y="4728867"/>
                  <a:pt x="5875767" y="4710014"/>
                  <a:pt x="5912484" y="4694150"/>
                </a:cubicBezTo>
                <a:cubicBezTo>
                  <a:pt x="5949196" y="4678281"/>
                  <a:pt x="6032584" y="4660389"/>
                  <a:pt x="6169582" y="4622683"/>
                </a:cubicBezTo>
                <a:cubicBezTo>
                  <a:pt x="6306586" y="4584973"/>
                  <a:pt x="6398901" y="4547235"/>
                  <a:pt x="6398901" y="4547235"/>
                </a:cubicBezTo>
                <a:cubicBezTo>
                  <a:pt x="6398901" y="4547235"/>
                  <a:pt x="6467384" y="4537310"/>
                  <a:pt x="6502073" y="4544247"/>
                </a:cubicBezTo>
                <a:cubicBezTo>
                  <a:pt x="6536757" y="4551179"/>
                  <a:pt x="6548710" y="4572027"/>
                  <a:pt x="6573539" y="4563100"/>
                </a:cubicBezTo>
                <a:cubicBezTo>
                  <a:pt x="6598373" y="4554172"/>
                  <a:pt x="6608298" y="4493628"/>
                  <a:pt x="6608298" y="4493628"/>
                </a:cubicBezTo>
                <a:cubicBezTo>
                  <a:pt x="6611727" y="4510635"/>
                  <a:pt x="6613718" y="4527900"/>
                  <a:pt x="6614238" y="4545240"/>
                </a:cubicBezTo>
                <a:cubicBezTo>
                  <a:pt x="6614238" y="4568079"/>
                  <a:pt x="6576532" y="4581990"/>
                  <a:pt x="6576532" y="4581990"/>
                </a:cubicBezTo>
                <a:lnTo>
                  <a:pt x="6605310" y="4576013"/>
                </a:lnTo>
                <a:cubicBezTo>
                  <a:pt x="6581867" y="4597746"/>
                  <a:pt x="6560270" y="4621386"/>
                  <a:pt x="6540743" y="4646693"/>
                </a:cubicBezTo>
                <a:cubicBezTo>
                  <a:pt x="6513951" y="4683443"/>
                  <a:pt x="6475211" y="4745977"/>
                  <a:pt x="6475211" y="4745977"/>
                </a:cubicBezTo>
                <a:lnTo>
                  <a:pt x="6491112" y="4740998"/>
                </a:lnTo>
                <a:cubicBezTo>
                  <a:pt x="6506981" y="4736052"/>
                  <a:pt x="6527829" y="4751916"/>
                  <a:pt x="6527829" y="4751916"/>
                </a:cubicBezTo>
                <a:cubicBezTo>
                  <a:pt x="6527829" y="4751916"/>
                  <a:pt x="6485136" y="4749926"/>
                  <a:pt x="6466283" y="4786671"/>
                </a:cubicBezTo>
                <a:cubicBezTo>
                  <a:pt x="6447426" y="4823421"/>
                  <a:pt x="6450414" y="4842236"/>
                  <a:pt x="6450414" y="4842236"/>
                </a:cubicBezTo>
                <a:cubicBezTo>
                  <a:pt x="6443566" y="4830254"/>
                  <a:pt x="6437917" y="4817627"/>
                  <a:pt x="6433552" y="4804530"/>
                </a:cubicBezTo>
                <a:cubicBezTo>
                  <a:pt x="6433552" y="4804530"/>
                  <a:pt x="6426437" y="4802540"/>
                  <a:pt x="6416657" y="4818442"/>
                </a:cubicBezTo>
                <a:cubicBezTo>
                  <a:pt x="6406873" y="4834339"/>
                  <a:pt x="6403739" y="4861126"/>
                  <a:pt x="6393814" y="4871014"/>
                </a:cubicBezTo>
                <a:cubicBezTo>
                  <a:pt x="6383889" y="4880906"/>
                  <a:pt x="6357102" y="4925618"/>
                  <a:pt x="6310427" y="4957389"/>
                </a:cubicBezTo>
                <a:cubicBezTo>
                  <a:pt x="6263752" y="4989151"/>
                  <a:pt x="6128781" y="5116215"/>
                  <a:pt x="6128781" y="5116215"/>
                </a:cubicBezTo>
                <a:lnTo>
                  <a:pt x="6149629" y="5161855"/>
                </a:lnTo>
                <a:lnTo>
                  <a:pt x="6103947" y="5113231"/>
                </a:lnTo>
                <a:lnTo>
                  <a:pt x="6119849" y="5105297"/>
                </a:lnTo>
                <a:cubicBezTo>
                  <a:pt x="6119849" y="5105297"/>
                  <a:pt x="6099006" y="5099320"/>
                  <a:pt x="6085095" y="5111241"/>
                </a:cubicBezTo>
                <a:cubicBezTo>
                  <a:pt x="6071183" y="5123152"/>
                  <a:pt x="5883594" y="5327627"/>
                  <a:pt x="5883594" y="5327627"/>
                </a:cubicBezTo>
                <a:cubicBezTo>
                  <a:pt x="5883594" y="5327627"/>
                  <a:pt x="5887542" y="5366330"/>
                  <a:pt x="5880606" y="5400091"/>
                </a:cubicBezTo>
                <a:cubicBezTo>
                  <a:pt x="5873669" y="5433843"/>
                  <a:pt x="5857767" y="5477530"/>
                  <a:pt x="5857767" y="5543020"/>
                </a:cubicBezTo>
                <a:cubicBezTo>
                  <a:pt x="5857767" y="5608510"/>
                  <a:pt x="5916358" y="5860681"/>
                  <a:pt x="5916358" y="5860681"/>
                </a:cubicBezTo>
                <a:lnTo>
                  <a:pt x="5992883" y="5807074"/>
                </a:lnTo>
                <a:lnTo>
                  <a:pt x="5948236" y="5790174"/>
                </a:lnTo>
                <a:cubicBezTo>
                  <a:pt x="5966466" y="5773176"/>
                  <a:pt x="5988625" y="5760951"/>
                  <a:pt x="6012733" y="5754605"/>
                </a:cubicBezTo>
                <a:cubicBezTo>
                  <a:pt x="6050481" y="5745673"/>
                  <a:pt x="6105053" y="5744680"/>
                  <a:pt x="6105053" y="5744680"/>
                </a:cubicBezTo>
                <a:lnTo>
                  <a:pt x="6042509" y="5694061"/>
                </a:lnTo>
                <a:cubicBezTo>
                  <a:pt x="6064585" y="5701124"/>
                  <a:pt x="6087189" y="5706431"/>
                  <a:pt x="6110102" y="5709925"/>
                </a:cubicBezTo>
                <a:cubicBezTo>
                  <a:pt x="6128130" y="5712319"/>
                  <a:pt x="6146023" y="5715635"/>
                  <a:pt x="6163714" y="5719850"/>
                </a:cubicBezTo>
                <a:lnTo>
                  <a:pt x="6123015" y="5768511"/>
                </a:lnTo>
                <a:cubicBezTo>
                  <a:pt x="6123015" y="5768511"/>
                  <a:pt x="6159732" y="5745673"/>
                  <a:pt x="6186519" y="5729776"/>
                </a:cubicBezTo>
                <a:cubicBezTo>
                  <a:pt x="6213307" y="5713874"/>
                  <a:pt x="6312596" y="5660299"/>
                  <a:pt x="6368203" y="5635475"/>
                </a:cubicBezTo>
                <a:cubicBezTo>
                  <a:pt x="6423805" y="5610641"/>
                  <a:pt x="6478485" y="5565001"/>
                  <a:pt x="6478485" y="5565001"/>
                </a:cubicBezTo>
                <a:cubicBezTo>
                  <a:pt x="6478485" y="5565001"/>
                  <a:pt x="6451697" y="5574926"/>
                  <a:pt x="6444723" y="5561053"/>
                </a:cubicBezTo>
                <a:cubicBezTo>
                  <a:pt x="6437749" y="5547179"/>
                  <a:pt x="6440775" y="5499511"/>
                  <a:pt x="6440775" y="5499511"/>
                </a:cubicBezTo>
                <a:lnTo>
                  <a:pt x="6368310" y="5513385"/>
                </a:lnTo>
                <a:cubicBezTo>
                  <a:pt x="6368310" y="5513385"/>
                  <a:pt x="6435903" y="5480626"/>
                  <a:pt x="6539071" y="5415136"/>
                </a:cubicBezTo>
                <a:cubicBezTo>
                  <a:pt x="6642238" y="5349646"/>
                  <a:pt x="6707587" y="5283800"/>
                  <a:pt x="6707587" y="5283800"/>
                </a:cubicBezTo>
                <a:lnTo>
                  <a:pt x="6694674" y="5324531"/>
                </a:lnTo>
                <a:cubicBezTo>
                  <a:pt x="6694674" y="5324531"/>
                  <a:pt x="6704599" y="5312615"/>
                  <a:pt x="6735372" y="5259008"/>
                </a:cubicBezTo>
                <a:cubicBezTo>
                  <a:pt x="6766145" y="5205396"/>
                  <a:pt x="6817766" y="5114084"/>
                  <a:pt x="6817766" y="5114084"/>
                </a:cubicBezTo>
                <a:cubicBezTo>
                  <a:pt x="6817766" y="5114084"/>
                  <a:pt x="6823743" y="5111095"/>
                  <a:pt x="6849533" y="5087264"/>
                </a:cubicBezTo>
                <a:cubicBezTo>
                  <a:pt x="6875327" y="5063428"/>
                  <a:pt x="6868390" y="5035647"/>
                  <a:pt x="6868390" y="5035647"/>
                </a:cubicBezTo>
                <a:cubicBezTo>
                  <a:pt x="6902151" y="5019778"/>
                  <a:pt x="6998452" y="4968059"/>
                  <a:pt x="7038152" y="4935403"/>
                </a:cubicBezTo>
                <a:cubicBezTo>
                  <a:pt x="7110931" y="4876840"/>
                  <a:pt x="7188646" y="4824699"/>
                  <a:pt x="7270426" y="4779561"/>
                </a:cubicBezTo>
                <a:cubicBezTo>
                  <a:pt x="7376652" y="4721007"/>
                  <a:pt x="7413402" y="4693223"/>
                  <a:pt x="7413402" y="4693223"/>
                </a:cubicBezTo>
                <a:cubicBezTo>
                  <a:pt x="7413402" y="4693223"/>
                  <a:pt x="7433252" y="4729935"/>
                  <a:pt x="7466981" y="4809331"/>
                </a:cubicBezTo>
                <a:cubicBezTo>
                  <a:pt x="7500705" y="4888733"/>
                  <a:pt x="7611914" y="5056491"/>
                  <a:pt x="7669507" y="5117072"/>
                </a:cubicBezTo>
                <a:cubicBezTo>
                  <a:pt x="7727105" y="5177653"/>
                  <a:pt x="7771752" y="5201415"/>
                  <a:pt x="7771752" y="5201415"/>
                </a:cubicBezTo>
                <a:cubicBezTo>
                  <a:pt x="7771752" y="5201415"/>
                  <a:pt x="7770754" y="5196469"/>
                  <a:pt x="7766773" y="5181564"/>
                </a:cubicBezTo>
                <a:cubicBezTo>
                  <a:pt x="7764520" y="5171091"/>
                  <a:pt x="7764520" y="5160267"/>
                  <a:pt x="7766773" y="5149798"/>
                </a:cubicBezTo>
                <a:cubicBezTo>
                  <a:pt x="7766773" y="5149798"/>
                  <a:pt x="7791672" y="5221298"/>
                  <a:pt x="7862076" y="5289776"/>
                </a:cubicBezTo>
                <a:cubicBezTo>
                  <a:pt x="7932479" y="5358255"/>
                  <a:pt x="7966311" y="5373159"/>
                  <a:pt x="7966311" y="5373159"/>
                </a:cubicBezTo>
                <a:cubicBezTo>
                  <a:pt x="7967121" y="5380199"/>
                  <a:pt x="7968451" y="5387168"/>
                  <a:pt x="7970297" y="5394007"/>
                </a:cubicBezTo>
                <a:cubicBezTo>
                  <a:pt x="7973248" y="5404925"/>
                  <a:pt x="7984171" y="5423777"/>
                  <a:pt x="8005018" y="5429581"/>
                </a:cubicBezTo>
                <a:cubicBezTo>
                  <a:pt x="8025866" y="5435375"/>
                  <a:pt x="8020920" y="5450424"/>
                  <a:pt x="8033834" y="5464330"/>
                </a:cubicBezTo>
                <a:cubicBezTo>
                  <a:pt x="8046747" y="5478242"/>
                  <a:pt x="8072541" y="5473258"/>
                  <a:pt x="8072541" y="5473258"/>
                </a:cubicBezTo>
                <a:lnTo>
                  <a:pt x="8090326" y="5489164"/>
                </a:lnTo>
                <a:cubicBezTo>
                  <a:pt x="8108115" y="5505029"/>
                  <a:pt x="8164786" y="5584425"/>
                  <a:pt x="8223344" y="5687658"/>
                </a:cubicBezTo>
                <a:cubicBezTo>
                  <a:pt x="8281902" y="5790886"/>
                  <a:pt x="8367280" y="5827636"/>
                  <a:pt x="8395101" y="5855421"/>
                </a:cubicBezTo>
                <a:cubicBezTo>
                  <a:pt x="8395847" y="5856165"/>
                  <a:pt x="8396559" y="5856948"/>
                  <a:pt x="8397270" y="5857692"/>
                </a:cubicBezTo>
                <a:cubicBezTo>
                  <a:pt x="8407017" y="5844498"/>
                  <a:pt x="8417547" y="5832329"/>
                  <a:pt x="8426835" y="5826638"/>
                </a:cubicBezTo>
                <a:cubicBezTo>
                  <a:pt x="8452662" y="5810736"/>
                  <a:pt x="8639291" y="5824648"/>
                  <a:pt x="8639291" y="5824648"/>
                </a:cubicBezTo>
                <a:cubicBezTo>
                  <a:pt x="8639291" y="5824648"/>
                  <a:pt x="8492363" y="5844498"/>
                  <a:pt x="8458601" y="5852428"/>
                </a:cubicBezTo>
                <a:cubicBezTo>
                  <a:pt x="8445299" y="5855594"/>
                  <a:pt x="8433201" y="5874840"/>
                  <a:pt x="8423453" y="5897000"/>
                </a:cubicBezTo>
                <a:cubicBezTo>
                  <a:pt x="8433308" y="5914395"/>
                  <a:pt x="8447074" y="5936592"/>
                  <a:pt x="8478456" y="5970565"/>
                </a:cubicBezTo>
                <a:cubicBezTo>
                  <a:pt x="8538935" y="6036092"/>
                  <a:pt x="8642279" y="6160168"/>
                  <a:pt x="8698842" y="6236576"/>
                </a:cubicBezTo>
                <a:cubicBezTo>
                  <a:pt x="8731676" y="6281954"/>
                  <a:pt x="8771171" y="6322118"/>
                  <a:pt x="8815991" y="6355711"/>
                </a:cubicBezTo>
                <a:cubicBezTo>
                  <a:pt x="8828871" y="6366634"/>
                  <a:pt x="8832853" y="6393416"/>
                  <a:pt x="8840895" y="6412274"/>
                </a:cubicBezTo>
                <a:cubicBezTo>
                  <a:pt x="8848933" y="6431126"/>
                  <a:pt x="8856797" y="6471820"/>
                  <a:pt x="8863733" y="6479862"/>
                </a:cubicBezTo>
                <a:cubicBezTo>
                  <a:pt x="8870671" y="6487900"/>
                  <a:pt x="8883584" y="6500705"/>
                  <a:pt x="8889561" y="6510630"/>
                </a:cubicBezTo>
                <a:cubicBezTo>
                  <a:pt x="8894089" y="6517876"/>
                  <a:pt x="8899055" y="6524837"/>
                  <a:pt x="8904432" y="6531474"/>
                </a:cubicBezTo>
                <a:lnTo>
                  <a:pt x="8903434" y="6510630"/>
                </a:lnTo>
                <a:lnTo>
                  <a:pt x="8913364" y="6513581"/>
                </a:lnTo>
                <a:cubicBezTo>
                  <a:pt x="8923289" y="6516570"/>
                  <a:pt x="8923289" y="6531366"/>
                  <a:pt x="8923289" y="6531366"/>
                </a:cubicBezTo>
                <a:cubicBezTo>
                  <a:pt x="8923289" y="6531366"/>
                  <a:pt x="8896497" y="6553174"/>
                  <a:pt x="8886572" y="6569071"/>
                </a:cubicBezTo>
                <a:cubicBezTo>
                  <a:pt x="8876647" y="6584978"/>
                  <a:pt x="8832961" y="6632608"/>
                  <a:pt x="8832961" y="6632608"/>
                </a:cubicBezTo>
                <a:lnTo>
                  <a:pt x="8856797" y="6632608"/>
                </a:lnTo>
                <a:cubicBezTo>
                  <a:pt x="8845565" y="6637948"/>
                  <a:pt x="8834628" y="6643887"/>
                  <a:pt x="8824033" y="6650393"/>
                </a:cubicBezTo>
                <a:cubicBezTo>
                  <a:pt x="8810122" y="6659320"/>
                  <a:pt x="8798206" y="6656332"/>
                  <a:pt x="8772412" y="6660318"/>
                </a:cubicBezTo>
                <a:cubicBezTo>
                  <a:pt x="8746617" y="6664304"/>
                  <a:pt x="8750566" y="6698023"/>
                  <a:pt x="8733704" y="6706988"/>
                </a:cubicBezTo>
                <a:cubicBezTo>
                  <a:pt x="8716842" y="6715953"/>
                  <a:pt x="8691015" y="6714923"/>
                  <a:pt x="8661240" y="6722857"/>
                </a:cubicBezTo>
                <a:cubicBezTo>
                  <a:pt x="8643474" y="6727668"/>
                  <a:pt x="8628425" y="6739490"/>
                  <a:pt x="8619544" y="6755616"/>
                </a:cubicBezTo>
                <a:cubicBezTo>
                  <a:pt x="8619544" y="6755616"/>
                  <a:pt x="8643343" y="6746689"/>
                  <a:pt x="8653305" y="6738754"/>
                </a:cubicBezTo>
                <a:cubicBezTo>
                  <a:pt x="8663268" y="6730824"/>
                  <a:pt x="8687029" y="6743700"/>
                  <a:pt x="8687029" y="6743700"/>
                </a:cubicBezTo>
                <a:cubicBezTo>
                  <a:pt x="8696107" y="6751340"/>
                  <a:pt x="8705727" y="6758305"/>
                  <a:pt x="8715812" y="6764548"/>
                </a:cubicBezTo>
                <a:cubicBezTo>
                  <a:pt x="8730716" y="6773471"/>
                  <a:pt x="8731713" y="6758605"/>
                  <a:pt x="8740716" y="6755616"/>
                </a:cubicBezTo>
                <a:cubicBezTo>
                  <a:pt x="8749713" y="6752628"/>
                  <a:pt x="8758501" y="6741710"/>
                  <a:pt x="8758501" y="6741710"/>
                </a:cubicBezTo>
                <a:lnTo>
                  <a:pt x="8774403" y="6752628"/>
                </a:lnTo>
                <a:lnTo>
                  <a:pt x="8786323" y="6731785"/>
                </a:lnTo>
                <a:cubicBezTo>
                  <a:pt x="8792431" y="6735120"/>
                  <a:pt x="8798726" y="6738099"/>
                  <a:pt x="8805175" y="6740712"/>
                </a:cubicBezTo>
                <a:cubicBezTo>
                  <a:pt x="8813110" y="6743700"/>
                  <a:pt x="8824033" y="6735766"/>
                  <a:pt x="8824033" y="6735766"/>
                </a:cubicBezTo>
                <a:cubicBezTo>
                  <a:pt x="8824033" y="6744693"/>
                  <a:pt x="8834955" y="6758605"/>
                  <a:pt x="8834955" y="6758605"/>
                </a:cubicBezTo>
                <a:cubicBezTo>
                  <a:pt x="8840258" y="6758258"/>
                  <a:pt x="8845382" y="6756544"/>
                  <a:pt x="8849827" y="6753626"/>
                </a:cubicBezTo>
                <a:cubicBezTo>
                  <a:pt x="8857795" y="6748679"/>
                  <a:pt x="8861743" y="6733775"/>
                  <a:pt x="8861743" y="6733775"/>
                </a:cubicBezTo>
                <a:cubicBezTo>
                  <a:pt x="8861743" y="6733775"/>
                  <a:pt x="8873659" y="6747682"/>
                  <a:pt x="8881593" y="6743700"/>
                </a:cubicBezTo>
                <a:cubicBezTo>
                  <a:pt x="8889527" y="6739719"/>
                  <a:pt x="8889561" y="6721860"/>
                  <a:pt x="8889561" y="6721860"/>
                </a:cubicBezTo>
                <a:lnTo>
                  <a:pt x="8899485" y="6729794"/>
                </a:lnTo>
                <a:cubicBezTo>
                  <a:pt x="8909411" y="6737761"/>
                  <a:pt x="8931257" y="6741710"/>
                  <a:pt x="8931257" y="6741710"/>
                </a:cubicBezTo>
                <a:cubicBezTo>
                  <a:pt x="8925279" y="6731785"/>
                  <a:pt x="8931257" y="6704005"/>
                  <a:pt x="8931257" y="6704005"/>
                </a:cubicBezTo>
                <a:cubicBezTo>
                  <a:pt x="8932254" y="6717911"/>
                  <a:pt x="8955055" y="6733775"/>
                  <a:pt x="8955055" y="6733775"/>
                </a:cubicBezTo>
                <a:cubicBezTo>
                  <a:pt x="8955055" y="6733775"/>
                  <a:pt x="8970957" y="6742703"/>
                  <a:pt x="8985829" y="6739719"/>
                </a:cubicBezTo>
                <a:cubicBezTo>
                  <a:pt x="9000699" y="6736731"/>
                  <a:pt x="8997744" y="6721930"/>
                  <a:pt x="8997744" y="6721930"/>
                </a:cubicBezTo>
                <a:cubicBezTo>
                  <a:pt x="9008699" y="6721953"/>
                  <a:pt x="9019641" y="6721283"/>
                  <a:pt x="9030508" y="6719939"/>
                </a:cubicBezTo>
                <a:cubicBezTo>
                  <a:pt x="9042429" y="6717981"/>
                  <a:pt x="9046377" y="6728867"/>
                  <a:pt x="9057299" y="6729864"/>
                </a:cubicBezTo>
                <a:cubicBezTo>
                  <a:pt x="9068218" y="6730857"/>
                  <a:pt x="9081131" y="6713995"/>
                  <a:pt x="9081131" y="6713995"/>
                </a:cubicBezTo>
                <a:cubicBezTo>
                  <a:pt x="9087633" y="6717518"/>
                  <a:pt x="9094681" y="6719925"/>
                  <a:pt x="9101979" y="6721110"/>
                </a:cubicBezTo>
                <a:cubicBezTo>
                  <a:pt x="9111909" y="6722108"/>
                  <a:pt x="9115891" y="6736019"/>
                  <a:pt x="9115891" y="6736019"/>
                </a:cubicBezTo>
                <a:cubicBezTo>
                  <a:pt x="9122209" y="6735443"/>
                  <a:pt x="9127806" y="6731705"/>
                  <a:pt x="9130761" y="6726094"/>
                </a:cubicBezTo>
                <a:cubicBezTo>
                  <a:pt x="9134233" y="6720422"/>
                  <a:pt x="9137216" y="6714478"/>
                  <a:pt x="9139689" y="6708304"/>
                </a:cubicBezTo>
                <a:cubicBezTo>
                  <a:pt x="9139689" y="6708304"/>
                  <a:pt x="9155591" y="6722215"/>
                  <a:pt x="9168505" y="6723208"/>
                </a:cubicBezTo>
                <a:cubicBezTo>
                  <a:pt x="9175989" y="6723738"/>
                  <a:pt x="9182336" y="6728904"/>
                  <a:pt x="9184373" y="6736122"/>
                </a:cubicBezTo>
                <a:cubicBezTo>
                  <a:pt x="9184373" y="6736122"/>
                  <a:pt x="9178429" y="6713283"/>
                  <a:pt x="9183376" y="6702365"/>
                </a:cubicBezTo>
                <a:cubicBezTo>
                  <a:pt x="9188322" y="6691442"/>
                  <a:pt x="9178429" y="6678534"/>
                  <a:pt x="9178429" y="6678534"/>
                </a:cubicBezTo>
                <a:cubicBezTo>
                  <a:pt x="9186851" y="6683442"/>
                  <a:pt x="9194814" y="6689100"/>
                  <a:pt x="9202233" y="6695428"/>
                </a:cubicBezTo>
                <a:cubicBezTo>
                  <a:pt x="9212158" y="6704356"/>
                  <a:pt x="9229057" y="6708304"/>
                  <a:pt x="9229057" y="6708304"/>
                </a:cubicBezTo>
                <a:cubicBezTo>
                  <a:pt x="9229057" y="6708304"/>
                  <a:pt x="9238983" y="6693433"/>
                  <a:pt x="9255845" y="6694431"/>
                </a:cubicBezTo>
                <a:cubicBezTo>
                  <a:pt x="9272707" y="6695428"/>
                  <a:pt x="9276693" y="6705354"/>
                  <a:pt x="9276693" y="6705354"/>
                </a:cubicBezTo>
                <a:cubicBezTo>
                  <a:pt x="9286618" y="6691442"/>
                  <a:pt x="9280674" y="6667611"/>
                  <a:pt x="9280674" y="6667611"/>
                </a:cubicBezTo>
                <a:cubicBezTo>
                  <a:pt x="9286482" y="6675063"/>
                  <a:pt x="9293536" y="6681452"/>
                  <a:pt x="9301522" y="6686496"/>
                </a:cubicBezTo>
                <a:cubicBezTo>
                  <a:pt x="9313443" y="6693616"/>
                  <a:pt x="9333293" y="6686501"/>
                  <a:pt x="9333293" y="6686501"/>
                </a:cubicBezTo>
                <a:cubicBezTo>
                  <a:pt x="9328271" y="6692674"/>
                  <a:pt x="9325466" y="6700351"/>
                  <a:pt x="9325321" y="6708304"/>
                </a:cubicBezTo>
                <a:cubicBezTo>
                  <a:pt x="9325321" y="6721218"/>
                  <a:pt x="9334286" y="6741068"/>
                  <a:pt x="9336243" y="6758961"/>
                </a:cubicBezTo>
                <a:cubicBezTo>
                  <a:pt x="9338201" y="6776853"/>
                  <a:pt x="9359083" y="6792685"/>
                  <a:pt x="9370005" y="6803607"/>
                </a:cubicBezTo>
                <a:cubicBezTo>
                  <a:pt x="9377495" y="6811636"/>
                  <a:pt x="9383841" y="6820661"/>
                  <a:pt x="9388857" y="6830427"/>
                </a:cubicBezTo>
                <a:lnTo>
                  <a:pt x="9397790" y="6807589"/>
                </a:lnTo>
                <a:lnTo>
                  <a:pt x="9408713" y="6820502"/>
                </a:lnTo>
                <a:lnTo>
                  <a:pt x="9411697" y="6810577"/>
                </a:lnTo>
                <a:cubicBezTo>
                  <a:pt x="9414689" y="6800652"/>
                  <a:pt x="9427387" y="6786745"/>
                  <a:pt x="9427387" y="6786745"/>
                </a:cubicBezTo>
                <a:cubicBezTo>
                  <a:pt x="9428685" y="6792282"/>
                  <a:pt x="9428755" y="6798038"/>
                  <a:pt x="9427603" y="6803607"/>
                </a:cubicBezTo>
                <a:cubicBezTo>
                  <a:pt x="9425607" y="6812535"/>
                  <a:pt x="9439481" y="6824451"/>
                  <a:pt x="9439481" y="6824451"/>
                </a:cubicBezTo>
                <a:cubicBezTo>
                  <a:pt x="9458371" y="6815523"/>
                  <a:pt x="9453393" y="6795673"/>
                  <a:pt x="9453393" y="6795673"/>
                </a:cubicBezTo>
                <a:cubicBezTo>
                  <a:pt x="9458952" y="6799265"/>
                  <a:pt x="9464259" y="6803247"/>
                  <a:pt x="9469261" y="6807589"/>
                </a:cubicBezTo>
                <a:cubicBezTo>
                  <a:pt x="9477229" y="6814525"/>
                  <a:pt x="9474489" y="6830427"/>
                  <a:pt x="9474489" y="6830427"/>
                </a:cubicBezTo>
                <a:cubicBezTo>
                  <a:pt x="9474489" y="6830427"/>
                  <a:pt x="9494091" y="6817514"/>
                  <a:pt x="9490105" y="6809579"/>
                </a:cubicBezTo>
                <a:cubicBezTo>
                  <a:pt x="9485523" y="6801874"/>
                  <a:pt x="9480301" y="6794567"/>
                  <a:pt x="9474489" y="6787738"/>
                </a:cubicBezTo>
                <a:lnTo>
                  <a:pt x="9491102" y="6797663"/>
                </a:lnTo>
                <a:lnTo>
                  <a:pt x="9500029" y="6786745"/>
                </a:lnTo>
                <a:lnTo>
                  <a:pt x="9512948" y="6795673"/>
                </a:lnTo>
                <a:cubicBezTo>
                  <a:pt x="9525861" y="6804600"/>
                  <a:pt x="9540765" y="6813458"/>
                  <a:pt x="9540765" y="6813458"/>
                </a:cubicBezTo>
                <a:lnTo>
                  <a:pt x="9535787" y="6794605"/>
                </a:lnTo>
                <a:lnTo>
                  <a:pt x="9545711" y="6803532"/>
                </a:lnTo>
                <a:cubicBezTo>
                  <a:pt x="9552269" y="6809326"/>
                  <a:pt x="9559239" y="6814643"/>
                  <a:pt x="9566559" y="6819434"/>
                </a:cubicBezTo>
                <a:lnTo>
                  <a:pt x="9566559" y="6807518"/>
                </a:lnTo>
                <a:cubicBezTo>
                  <a:pt x="9566377" y="6801101"/>
                  <a:pt x="9567389" y="6794708"/>
                  <a:pt x="9569548" y="6788666"/>
                </a:cubicBezTo>
                <a:lnTo>
                  <a:pt x="9599323" y="6807518"/>
                </a:lnTo>
                <a:cubicBezTo>
                  <a:pt x="9599323" y="6807518"/>
                  <a:pt x="9612237" y="6800404"/>
                  <a:pt x="9653933" y="6788666"/>
                </a:cubicBezTo>
                <a:cubicBezTo>
                  <a:pt x="9695624" y="6776928"/>
                  <a:pt x="9726397" y="6740000"/>
                  <a:pt x="9749203" y="6709232"/>
                </a:cubicBezTo>
                <a:cubicBezTo>
                  <a:pt x="9772004" y="6678459"/>
                  <a:pt x="9774103" y="6646693"/>
                  <a:pt x="9778018" y="6619905"/>
                </a:cubicBezTo>
                <a:cubicBezTo>
                  <a:pt x="9781929" y="6593123"/>
                  <a:pt x="9803807" y="6542500"/>
                  <a:pt x="9803807" y="6542500"/>
                </a:cubicBezTo>
                <a:cubicBezTo>
                  <a:pt x="9805395" y="6517394"/>
                  <a:pt x="9793719" y="6493291"/>
                  <a:pt x="9773039" y="6478967"/>
                </a:cubicBezTo>
                <a:cubicBezTo>
                  <a:pt x="9775662" y="6495061"/>
                  <a:pt x="9777325" y="6511300"/>
                  <a:pt x="9778018" y="6527595"/>
                </a:cubicBezTo>
                <a:cubicBezTo>
                  <a:pt x="9778627" y="6542930"/>
                  <a:pt x="9777287" y="6558275"/>
                  <a:pt x="9774032" y="6573268"/>
                </a:cubicBezTo>
                <a:lnTo>
                  <a:pt x="9763109" y="6546453"/>
                </a:lnTo>
                <a:lnTo>
                  <a:pt x="9762117" y="6605001"/>
                </a:lnTo>
                <a:lnTo>
                  <a:pt x="9745255" y="6568294"/>
                </a:lnTo>
                <a:cubicBezTo>
                  <a:pt x="9745255" y="6568294"/>
                  <a:pt x="9760126" y="6628767"/>
                  <a:pt x="9752191" y="6635877"/>
                </a:cubicBezTo>
                <a:cubicBezTo>
                  <a:pt x="9744257" y="6642992"/>
                  <a:pt x="9730345" y="6668641"/>
                  <a:pt x="9712486" y="6686534"/>
                </a:cubicBezTo>
                <a:cubicBezTo>
                  <a:pt x="9694631" y="6704431"/>
                  <a:pt x="9665811" y="6706384"/>
                  <a:pt x="9568550" y="6701405"/>
                </a:cubicBezTo>
                <a:cubicBezTo>
                  <a:pt x="9471285" y="6696426"/>
                  <a:pt x="9461327" y="6669639"/>
                  <a:pt x="9474489" y="6652777"/>
                </a:cubicBezTo>
                <a:cubicBezTo>
                  <a:pt x="9487650" y="6635915"/>
                  <a:pt x="9526855" y="6653775"/>
                  <a:pt x="9558625" y="6649789"/>
                </a:cubicBezTo>
                <a:cubicBezTo>
                  <a:pt x="9590396" y="6645803"/>
                  <a:pt x="9610241" y="6603151"/>
                  <a:pt x="9630097" y="6603151"/>
                </a:cubicBezTo>
                <a:cubicBezTo>
                  <a:pt x="9649947" y="6603151"/>
                  <a:pt x="9671787" y="6620013"/>
                  <a:pt x="9671787" y="6620013"/>
                </a:cubicBezTo>
                <a:cubicBezTo>
                  <a:pt x="9671787" y="6620013"/>
                  <a:pt x="9669797" y="6596182"/>
                  <a:pt x="9662860" y="6585263"/>
                </a:cubicBezTo>
                <a:cubicBezTo>
                  <a:pt x="9655923" y="6574341"/>
                  <a:pt x="9639024" y="6545563"/>
                  <a:pt x="9648949" y="6544565"/>
                </a:cubicBezTo>
                <a:cubicBezTo>
                  <a:pt x="9658879" y="6543567"/>
                  <a:pt x="9677731" y="6564415"/>
                  <a:pt x="9677731" y="6564415"/>
                </a:cubicBezTo>
                <a:cubicBezTo>
                  <a:pt x="9677731" y="6564415"/>
                  <a:pt x="9657881" y="6503942"/>
                  <a:pt x="9665811" y="6508851"/>
                </a:cubicBezTo>
                <a:cubicBezTo>
                  <a:pt x="9673745" y="6513759"/>
                  <a:pt x="9691643" y="6532649"/>
                  <a:pt x="9691643" y="6532649"/>
                </a:cubicBezTo>
                <a:lnTo>
                  <a:pt x="9679722" y="6502874"/>
                </a:lnTo>
                <a:cubicBezTo>
                  <a:pt x="9679722" y="6502874"/>
                  <a:pt x="9675736" y="6485089"/>
                  <a:pt x="9673783" y="6471108"/>
                </a:cubicBezTo>
                <a:cubicBezTo>
                  <a:pt x="9671825" y="6457126"/>
                  <a:pt x="9697582" y="6480073"/>
                  <a:pt x="9697582" y="6480073"/>
                </a:cubicBezTo>
                <a:cubicBezTo>
                  <a:pt x="9697582" y="6462288"/>
                  <a:pt x="9673783" y="6458232"/>
                  <a:pt x="9681717" y="6440339"/>
                </a:cubicBezTo>
                <a:cubicBezTo>
                  <a:pt x="9689647" y="6422442"/>
                  <a:pt x="9681717" y="6376840"/>
                  <a:pt x="9681717" y="6376840"/>
                </a:cubicBezTo>
                <a:cubicBezTo>
                  <a:pt x="9681717" y="6376840"/>
                  <a:pt x="9691643" y="6368873"/>
                  <a:pt x="9717291" y="6384774"/>
                </a:cubicBezTo>
                <a:cubicBezTo>
                  <a:pt x="9742941" y="6400672"/>
                  <a:pt x="9774885" y="6404625"/>
                  <a:pt x="9774885" y="6404625"/>
                </a:cubicBezTo>
                <a:lnTo>
                  <a:pt x="9762969" y="6353008"/>
                </a:lnTo>
                <a:cubicBezTo>
                  <a:pt x="9762969" y="6353008"/>
                  <a:pt x="9707367" y="6337107"/>
                  <a:pt x="9667661" y="6321238"/>
                </a:cubicBezTo>
                <a:cubicBezTo>
                  <a:pt x="9644523" y="6311884"/>
                  <a:pt x="9620607" y="6304577"/>
                  <a:pt x="9596195" y="6299397"/>
                </a:cubicBezTo>
                <a:lnTo>
                  <a:pt x="9576339" y="6255715"/>
                </a:lnTo>
                <a:lnTo>
                  <a:pt x="9608111" y="6265640"/>
                </a:lnTo>
                <a:cubicBezTo>
                  <a:pt x="9639877" y="6275565"/>
                  <a:pt x="9693493" y="6307331"/>
                  <a:pt x="9693493" y="6307331"/>
                </a:cubicBezTo>
                <a:cubicBezTo>
                  <a:pt x="9693493" y="6307331"/>
                  <a:pt x="9633937" y="6237860"/>
                  <a:pt x="9618035" y="6221958"/>
                </a:cubicBezTo>
                <a:cubicBezTo>
                  <a:pt x="9602133" y="6206056"/>
                  <a:pt x="9548555" y="6196131"/>
                  <a:pt x="9548555" y="6196131"/>
                </a:cubicBezTo>
                <a:lnTo>
                  <a:pt x="9532620" y="6162445"/>
                </a:lnTo>
                <a:cubicBezTo>
                  <a:pt x="9556002" y="6162224"/>
                  <a:pt x="9579300" y="6159569"/>
                  <a:pt x="9602133" y="6154510"/>
                </a:cubicBezTo>
                <a:cubicBezTo>
                  <a:pt x="9633905" y="6146580"/>
                  <a:pt x="9677553" y="6132669"/>
                  <a:pt x="9677553" y="6132669"/>
                </a:cubicBezTo>
                <a:cubicBezTo>
                  <a:pt x="9677553" y="6132669"/>
                  <a:pt x="9625933" y="6136655"/>
                  <a:pt x="9578297" y="6136655"/>
                </a:cubicBezTo>
                <a:cubicBezTo>
                  <a:pt x="9530663" y="6136655"/>
                  <a:pt x="9530663" y="6116805"/>
                  <a:pt x="9530663" y="6116805"/>
                </a:cubicBezTo>
                <a:lnTo>
                  <a:pt x="9602133" y="6096955"/>
                </a:lnTo>
                <a:lnTo>
                  <a:pt x="9498967" y="6092969"/>
                </a:lnTo>
                <a:cubicBezTo>
                  <a:pt x="9498967" y="6092969"/>
                  <a:pt x="9524756" y="6083043"/>
                  <a:pt x="9556527" y="6067179"/>
                </a:cubicBezTo>
                <a:cubicBezTo>
                  <a:pt x="9581763" y="6055235"/>
                  <a:pt x="9607614" y="6044626"/>
                  <a:pt x="9633975" y="6035413"/>
                </a:cubicBezTo>
                <a:cubicBezTo>
                  <a:pt x="9633975" y="6035413"/>
                  <a:pt x="9594237" y="6035413"/>
                  <a:pt x="9564461" y="6025488"/>
                </a:cubicBezTo>
                <a:cubicBezTo>
                  <a:pt x="9534681" y="6015563"/>
                  <a:pt x="9532691" y="5967895"/>
                  <a:pt x="9516826" y="5840868"/>
                </a:cubicBezTo>
                <a:cubicBezTo>
                  <a:pt x="9500957" y="5713836"/>
                  <a:pt x="9471144" y="5437862"/>
                  <a:pt x="9480325" y="5419974"/>
                </a:cubicBezTo>
                <a:cubicBezTo>
                  <a:pt x="9489501" y="5402077"/>
                  <a:pt x="9554536" y="5356437"/>
                  <a:pt x="9554536" y="5356437"/>
                </a:cubicBezTo>
                <a:lnTo>
                  <a:pt x="9496971" y="5368353"/>
                </a:lnTo>
                <a:cubicBezTo>
                  <a:pt x="9439378" y="5380274"/>
                  <a:pt x="9357981" y="5410049"/>
                  <a:pt x="9357981" y="5410049"/>
                </a:cubicBezTo>
                <a:cubicBezTo>
                  <a:pt x="9385799" y="5384259"/>
                  <a:pt x="9461149" y="5350498"/>
                  <a:pt x="9461149" y="5350498"/>
                </a:cubicBezTo>
                <a:cubicBezTo>
                  <a:pt x="9461149" y="5350498"/>
                  <a:pt x="9433364" y="5227420"/>
                  <a:pt x="9417462" y="5185724"/>
                </a:cubicBezTo>
                <a:cubicBezTo>
                  <a:pt x="9401561" y="5144037"/>
                  <a:pt x="9409527" y="5128168"/>
                  <a:pt x="9409527" y="5128168"/>
                </a:cubicBezTo>
                <a:lnTo>
                  <a:pt x="9417462" y="5148018"/>
                </a:lnTo>
                <a:lnTo>
                  <a:pt x="9425429" y="5084486"/>
                </a:lnTo>
                <a:lnTo>
                  <a:pt x="9451223" y="5153962"/>
                </a:lnTo>
                <a:cubicBezTo>
                  <a:pt x="9451223" y="5153962"/>
                  <a:pt x="9451223" y="5124187"/>
                  <a:pt x="9439303" y="5058659"/>
                </a:cubicBezTo>
                <a:cubicBezTo>
                  <a:pt x="9427387" y="4993136"/>
                  <a:pt x="9391668" y="4917721"/>
                  <a:pt x="9391668" y="4917721"/>
                </a:cubicBezTo>
                <a:lnTo>
                  <a:pt x="9393663" y="5013020"/>
                </a:lnTo>
                <a:lnTo>
                  <a:pt x="9355916" y="4927646"/>
                </a:lnTo>
                <a:lnTo>
                  <a:pt x="9363883" y="5050730"/>
                </a:lnTo>
                <a:lnTo>
                  <a:pt x="9304295" y="4895880"/>
                </a:lnTo>
                <a:cubicBezTo>
                  <a:pt x="9342229" y="4880602"/>
                  <a:pt x="9379349" y="4863374"/>
                  <a:pt x="9415505" y="4844269"/>
                </a:cubicBezTo>
                <a:cubicBezTo>
                  <a:pt x="9471074" y="4814488"/>
                  <a:pt x="9474311" y="4780732"/>
                  <a:pt x="9474311" y="4780732"/>
                </a:cubicBezTo>
                <a:cubicBezTo>
                  <a:pt x="9451116" y="4798605"/>
                  <a:pt x="9425223" y="4812680"/>
                  <a:pt x="9397612" y="4822423"/>
                </a:cubicBezTo>
                <a:lnTo>
                  <a:pt x="9357911" y="4721185"/>
                </a:lnTo>
                <a:lnTo>
                  <a:pt x="9338057" y="4798591"/>
                </a:lnTo>
                <a:cubicBezTo>
                  <a:pt x="9338057" y="4798591"/>
                  <a:pt x="9318206" y="4733101"/>
                  <a:pt x="9310276" y="4681485"/>
                </a:cubicBezTo>
                <a:cubicBezTo>
                  <a:pt x="9302341" y="4629868"/>
                  <a:pt x="9312267" y="4600093"/>
                  <a:pt x="9312267" y="4600093"/>
                </a:cubicBezTo>
                <a:lnTo>
                  <a:pt x="9355916" y="4639794"/>
                </a:lnTo>
                <a:lnTo>
                  <a:pt x="9355916" y="4588177"/>
                </a:lnTo>
                <a:cubicBezTo>
                  <a:pt x="9355916" y="4546486"/>
                  <a:pt x="9326141" y="4469043"/>
                  <a:pt x="9326141" y="4469043"/>
                </a:cubicBezTo>
                <a:cubicBezTo>
                  <a:pt x="9328131" y="4490888"/>
                  <a:pt x="9326141" y="4570322"/>
                  <a:pt x="9326141" y="4570322"/>
                </a:cubicBezTo>
                <a:cubicBezTo>
                  <a:pt x="9326141" y="4570322"/>
                  <a:pt x="9274519" y="4498856"/>
                  <a:pt x="9266589" y="4473029"/>
                </a:cubicBezTo>
                <a:cubicBezTo>
                  <a:pt x="9258655" y="4447202"/>
                  <a:pt x="9218955" y="4429347"/>
                  <a:pt x="9212973" y="4409496"/>
                </a:cubicBezTo>
                <a:cubicBezTo>
                  <a:pt x="9207001" y="4389646"/>
                  <a:pt x="9236809" y="4341908"/>
                  <a:pt x="9236809" y="4341908"/>
                </a:cubicBezTo>
                <a:lnTo>
                  <a:pt x="9304403" y="4385557"/>
                </a:lnTo>
                <a:cubicBezTo>
                  <a:pt x="9304403" y="4385557"/>
                  <a:pt x="9274627" y="4300184"/>
                  <a:pt x="9264702" y="4250591"/>
                </a:cubicBezTo>
                <a:cubicBezTo>
                  <a:pt x="9254777" y="4201003"/>
                  <a:pt x="9248837" y="4175143"/>
                  <a:pt x="9181315" y="4153302"/>
                </a:cubicBezTo>
                <a:cubicBezTo>
                  <a:pt x="9113792" y="4131461"/>
                  <a:pt x="9091984" y="4087779"/>
                  <a:pt x="9040363" y="4026238"/>
                </a:cubicBezTo>
                <a:cubicBezTo>
                  <a:pt x="9008521" y="3988134"/>
                  <a:pt x="8978704" y="3948377"/>
                  <a:pt x="8951037" y="3907141"/>
                </a:cubicBezTo>
                <a:cubicBezTo>
                  <a:pt x="8951037" y="3907141"/>
                  <a:pt x="8988747" y="3897215"/>
                  <a:pt x="9050288" y="3903155"/>
                </a:cubicBezTo>
                <a:cubicBezTo>
                  <a:pt x="9111834" y="3909094"/>
                  <a:pt x="9246843" y="3992514"/>
                  <a:pt x="9246843" y="3992514"/>
                </a:cubicBezTo>
                <a:cubicBezTo>
                  <a:pt x="9246843" y="3992514"/>
                  <a:pt x="9179249" y="3923005"/>
                  <a:pt x="9082059" y="3893229"/>
                </a:cubicBezTo>
                <a:cubicBezTo>
                  <a:pt x="8984868" y="3863459"/>
                  <a:pt x="8792192" y="3889281"/>
                  <a:pt x="8792192" y="3889281"/>
                </a:cubicBezTo>
                <a:cubicBezTo>
                  <a:pt x="8792192" y="3889281"/>
                  <a:pt x="8899415" y="3843608"/>
                  <a:pt x="8984761" y="3845599"/>
                </a:cubicBezTo>
                <a:cubicBezTo>
                  <a:pt x="9070105" y="3847590"/>
                  <a:pt x="9163455" y="3885300"/>
                  <a:pt x="9163455" y="3885300"/>
                </a:cubicBezTo>
                <a:lnTo>
                  <a:pt x="9133680" y="3825749"/>
                </a:lnTo>
                <a:lnTo>
                  <a:pt x="9183305" y="3881314"/>
                </a:lnTo>
                <a:cubicBezTo>
                  <a:pt x="9183305" y="3881314"/>
                  <a:pt x="9181315" y="3873379"/>
                  <a:pt x="9181315" y="3845744"/>
                </a:cubicBezTo>
                <a:cubicBezTo>
                  <a:pt x="9181315" y="3818105"/>
                  <a:pt x="9139619" y="3772282"/>
                  <a:pt x="9139619" y="3772282"/>
                </a:cubicBezTo>
                <a:cubicBezTo>
                  <a:pt x="9139619" y="3772282"/>
                  <a:pt x="9151535" y="3720670"/>
                  <a:pt x="9139619" y="3674993"/>
                </a:cubicBezTo>
                <a:cubicBezTo>
                  <a:pt x="9127703" y="3629316"/>
                  <a:pt x="9084049" y="3619428"/>
                  <a:pt x="9084049" y="3619428"/>
                </a:cubicBezTo>
                <a:lnTo>
                  <a:pt x="9117811" y="3728600"/>
                </a:lnTo>
                <a:cubicBezTo>
                  <a:pt x="9117811" y="3728600"/>
                  <a:pt x="9109843" y="3722661"/>
                  <a:pt x="9076119" y="3690895"/>
                </a:cubicBezTo>
                <a:cubicBezTo>
                  <a:pt x="9042391" y="3659129"/>
                  <a:pt x="9030437" y="3611461"/>
                  <a:pt x="8925205" y="3571760"/>
                </a:cubicBezTo>
                <a:cubicBezTo>
                  <a:pt x="8819977" y="3532064"/>
                  <a:pt x="8641315" y="3547962"/>
                  <a:pt x="8641315" y="3547962"/>
                </a:cubicBezTo>
                <a:cubicBezTo>
                  <a:pt x="8641315" y="3547962"/>
                  <a:pt x="8752491" y="3514205"/>
                  <a:pt x="8863663" y="3524130"/>
                </a:cubicBezTo>
                <a:cubicBezTo>
                  <a:pt x="8974835" y="3534055"/>
                  <a:pt x="9064199" y="3581686"/>
                  <a:pt x="9064199" y="3581686"/>
                </a:cubicBezTo>
                <a:cubicBezTo>
                  <a:pt x="9064199" y="3581686"/>
                  <a:pt x="9000662" y="3514097"/>
                  <a:pt x="8871597" y="3490369"/>
                </a:cubicBezTo>
                <a:cubicBezTo>
                  <a:pt x="8742529" y="3466645"/>
                  <a:pt x="8655193" y="3486425"/>
                  <a:pt x="8655193" y="3486425"/>
                </a:cubicBezTo>
                <a:cubicBezTo>
                  <a:pt x="8655193" y="3486425"/>
                  <a:pt x="8726665" y="3466574"/>
                  <a:pt x="8784257" y="3472514"/>
                </a:cubicBezTo>
                <a:cubicBezTo>
                  <a:pt x="8841855" y="3478457"/>
                  <a:pt x="8899415" y="3468532"/>
                  <a:pt x="8947051" y="3444729"/>
                </a:cubicBezTo>
                <a:cubicBezTo>
                  <a:pt x="8976329" y="3429830"/>
                  <a:pt x="9002592" y="3409628"/>
                  <a:pt x="9024499" y="3385145"/>
                </a:cubicBezTo>
                <a:cubicBezTo>
                  <a:pt x="9024499" y="3385145"/>
                  <a:pt x="8853738" y="3466574"/>
                  <a:pt x="8814033" y="3438757"/>
                </a:cubicBezTo>
                <a:cubicBezTo>
                  <a:pt x="8774332" y="3410935"/>
                  <a:pt x="8816028" y="3399057"/>
                  <a:pt x="8841817" y="3412967"/>
                </a:cubicBezTo>
                <a:cubicBezTo>
                  <a:pt x="8867611" y="3426874"/>
                  <a:pt x="8919265" y="3408981"/>
                  <a:pt x="8962952" y="3385145"/>
                </a:cubicBezTo>
                <a:cubicBezTo>
                  <a:pt x="9006639" y="3361314"/>
                  <a:pt x="9040363" y="3313683"/>
                  <a:pt x="9040363" y="3313683"/>
                </a:cubicBezTo>
                <a:lnTo>
                  <a:pt x="8980812" y="3355374"/>
                </a:lnTo>
                <a:cubicBezTo>
                  <a:pt x="8921257" y="3397066"/>
                  <a:pt x="8897425" y="3375225"/>
                  <a:pt x="8958966" y="3337585"/>
                </a:cubicBezTo>
                <a:cubicBezTo>
                  <a:pt x="9020513" y="3299950"/>
                  <a:pt x="9079923" y="3230371"/>
                  <a:pt x="9079923" y="3230371"/>
                </a:cubicBezTo>
                <a:cubicBezTo>
                  <a:pt x="9079923" y="3230371"/>
                  <a:pt x="8970746" y="3325669"/>
                  <a:pt x="8909163" y="3333533"/>
                </a:cubicBezTo>
                <a:cubicBezTo>
                  <a:pt x="8847583" y="3341393"/>
                  <a:pt x="8891378" y="3299810"/>
                  <a:pt x="8946873" y="3270034"/>
                </a:cubicBezTo>
                <a:cubicBezTo>
                  <a:pt x="9002372" y="3240259"/>
                  <a:pt x="9038194" y="3176727"/>
                  <a:pt x="9038194" y="3176727"/>
                </a:cubicBezTo>
                <a:cubicBezTo>
                  <a:pt x="9038194" y="3176727"/>
                  <a:pt x="9028269" y="3188609"/>
                  <a:pt x="8980634" y="3222366"/>
                </a:cubicBezTo>
                <a:cubicBezTo>
                  <a:pt x="8932999" y="3256128"/>
                  <a:pt x="8877467" y="3260076"/>
                  <a:pt x="8877467" y="3260076"/>
                </a:cubicBezTo>
                <a:cubicBezTo>
                  <a:pt x="8877467" y="3260076"/>
                  <a:pt x="8931079" y="3172740"/>
                  <a:pt x="8994578" y="3136993"/>
                </a:cubicBezTo>
                <a:cubicBezTo>
                  <a:pt x="9058082" y="3101241"/>
                  <a:pt x="9089885" y="3077442"/>
                  <a:pt x="9089885" y="3077442"/>
                </a:cubicBezTo>
                <a:cubicBezTo>
                  <a:pt x="9089885" y="3077442"/>
                  <a:pt x="9034316" y="3093344"/>
                  <a:pt x="9014465" y="3091353"/>
                </a:cubicBezTo>
                <a:cubicBezTo>
                  <a:pt x="8994615" y="3089363"/>
                  <a:pt x="9000555" y="3000036"/>
                  <a:pt x="9028339" y="2956354"/>
                </a:cubicBezTo>
                <a:cubicBezTo>
                  <a:pt x="9044967" y="2930307"/>
                  <a:pt x="9058307" y="2902302"/>
                  <a:pt x="9068045" y="2872972"/>
                </a:cubicBezTo>
                <a:cubicBezTo>
                  <a:pt x="9042251" y="2920602"/>
                  <a:pt x="8956868" y="2992069"/>
                  <a:pt x="8956868" y="2992069"/>
                </a:cubicBezTo>
                <a:cubicBezTo>
                  <a:pt x="8956868" y="2992069"/>
                  <a:pt x="9006499" y="2876958"/>
                  <a:pt x="9044241" y="2801505"/>
                </a:cubicBezTo>
                <a:cubicBezTo>
                  <a:pt x="9081989" y="2726057"/>
                  <a:pt x="9249723" y="2532505"/>
                  <a:pt x="9249723" y="2532505"/>
                </a:cubicBezTo>
                <a:cubicBezTo>
                  <a:pt x="9249723" y="2532505"/>
                  <a:pt x="9236809" y="2579143"/>
                  <a:pt x="9247733" y="2604969"/>
                </a:cubicBezTo>
                <a:cubicBezTo>
                  <a:pt x="9258655" y="2630797"/>
                  <a:pt x="9245741" y="2730043"/>
                  <a:pt x="9245741" y="2730043"/>
                </a:cubicBezTo>
                <a:cubicBezTo>
                  <a:pt x="9245741" y="2730043"/>
                  <a:pt x="9252857" y="2714141"/>
                  <a:pt x="9261643" y="2660567"/>
                </a:cubicBezTo>
                <a:cubicBezTo>
                  <a:pt x="9270431" y="2606998"/>
                  <a:pt x="9322122" y="2488823"/>
                  <a:pt x="9353958" y="2436214"/>
                </a:cubicBezTo>
                <a:cubicBezTo>
                  <a:pt x="9385799" y="2383600"/>
                  <a:pt x="9486975" y="2213884"/>
                  <a:pt x="9509815" y="2196985"/>
                </a:cubicBezTo>
                <a:cubicBezTo>
                  <a:pt x="9532653" y="2180090"/>
                  <a:pt x="9573319" y="2174183"/>
                  <a:pt x="9629919" y="2165256"/>
                </a:cubicBezTo>
                <a:cubicBezTo>
                  <a:pt x="9686519" y="2156328"/>
                  <a:pt x="9730167" y="2165256"/>
                  <a:pt x="9781789" y="2178132"/>
                </a:cubicBezTo>
                <a:cubicBezTo>
                  <a:pt x="9833405" y="2191008"/>
                  <a:pt x="9909860" y="2196985"/>
                  <a:pt x="9932699" y="2203036"/>
                </a:cubicBezTo>
                <a:cubicBezTo>
                  <a:pt x="9955537" y="2209083"/>
                  <a:pt x="10023023" y="2163336"/>
                  <a:pt x="10023023" y="2163336"/>
                </a:cubicBezTo>
                <a:lnTo>
                  <a:pt x="10066709" y="2179200"/>
                </a:lnTo>
                <a:cubicBezTo>
                  <a:pt x="10110363" y="2195102"/>
                  <a:pt x="10276140" y="2263580"/>
                  <a:pt x="10333737" y="2277486"/>
                </a:cubicBezTo>
                <a:cubicBezTo>
                  <a:pt x="10391335" y="2291397"/>
                  <a:pt x="10494540" y="2290362"/>
                  <a:pt x="10561065" y="2304273"/>
                </a:cubicBezTo>
                <a:cubicBezTo>
                  <a:pt x="10627591" y="2318180"/>
                  <a:pt x="10739723" y="2335042"/>
                  <a:pt x="10843957" y="2350944"/>
                </a:cubicBezTo>
                <a:cubicBezTo>
                  <a:pt x="10948193" y="2366845"/>
                  <a:pt x="11101061" y="2360869"/>
                  <a:pt x="11163600" y="2356888"/>
                </a:cubicBezTo>
                <a:cubicBezTo>
                  <a:pt x="11226144" y="2352902"/>
                  <a:pt x="11330379" y="2360869"/>
                  <a:pt x="11343293" y="2360869"/>
                </a:cubicBezTo>
                <a:cubicBezTo>
                  <a:pt x="11356206" y="2360869"/>
                  <a:pt x="11355209" y="2364817"/>
                  <a:pt x="11383991" y="2377731"/>
                </a:cubicBezTo>
                <a:cubicBezTo>
                  <a:pt x="11412773" y="2390644"/>
                  <a:pt x="11443541" y="2395516"/>
                  <a:pt x="11490217" y="2397581"/>
                </a:cubicBezTo>
                <a:cubicBezTo>
                  <a:pt x="11536891" y="2399642"/>
                  <a:pt x="11566634" y="2389647"/>
                  <a:pt x="11596409" y="2383670"/>
                </a:cubicBezTo>
                <a:cubicBezTo>
                  <a:pt x="11626189" y="2377693"/>
                  <a:pt x="11640096" y="2380719"/>
                  <a:pt x="11659947" y="2382677"/>
                </a:cubicBezTo>
                <a:cubicBezTo>
                  <a:pt x="11679797" y="2384630"/>
                  <a:pt x="11711567" y="2381717"/>
                  <a:pt x="11716547" y="2389792"/>
                </a:cubicBezTo>
                <a:cubicBezTo>
                  <a:pt x="11721530" y="2397867"/>
                  <a:pt x="11761231" y="2419563"/>
                  <a:pt x="11782041" y="2429488"/>
                </a:cubicBezTo>
                <a:cubicBezTo>
                  <a:pt x="11807639" y="2441919"/>
                  <a:pt x="11831105" y="2458331"/>
                  <a:pt x="11851555" y="2478116"/>
                </a:cubicBezTo>
                <a:cubicBezTo>
                  <a:pt x="11872403" y="2498964"/>
                  <a:pt x="11899190" y="2503943"/>
                  <a:pt x="11912033" y="2499957"/>
                </a:cubicBezTo>
                <a:cubicBezTo>
                  <a:pt x="11924877" y="2495975"/>
                  <a:pt x="11916979" y="2482172"/>
                  <a:pt x="11891185" y="2461254"/>
                </a:cubicBezTo>
                <a:cubicBezTo>
                  <a:pt x="11876085" y="2449165"/>
                  <a:pt x="11863943" y="2433783"/>
                  <a:pt x="11855681" y="2416293"/>
                </a:cubicBezTo>
                <a:lnTo>
                  <a:pt x="11862796" y="2445071"/>
                </a:lnTo>
                <a:cubicBezTo>
                  <a:pt x="11862796" y="2445071"/>
                  <a:pt x="11845011" y="2435146"/>
                  <a:pt x="11827044" y="2423263"/>
                </a:cubicBezTo>
                <a:cubicBezTo>
                  <a:pt x="11809077" y="2411385"/>
                  <a:pt x="11805203" y="2391497"/>
                  <a:pt x="11799259" y="2378583"/>
                </a:cubicBezTo>
                <a:cubicBezTo>
                  <a:pt x="11793320" y="2365670"/>
                  <a:pt x="11773433" y="2349806"/>
                  <a:pt x="11773433" y="2349806"/>
                </a:cubicBezTo>
                <a:cubicBezTo>
                  <a:pt x="11773433" y="2349806"/>
                  <a:pt x="11803207" y="2348813"/>
                  <a:pt x="11823236" y="2360728"/>
                </a:cubicBezTo>
                <a:cubicBezTo>
                  <a:pt x="11843265" y="2372644"/>
                  <a:pt x="11873859" y="2373604"/>
                  <a:pt x="11892717" y="2377590"/>
                </a:cubicBezTo>
                <a:cubicBezTo>
                  <a:pt x="11912141" y="2381113"/>
                  <a:pt x="11930295" y="2389698"/>
                  <a:pt x="11945331" y="2402490"/>
                </a:cubicBezTo>
                <a:cubicBezTo>
                  <a:pt x="11961200" y="2416364"/>
                  <a:pt x="11991973" y="2431268"/>
                  <a:pt x="12016802" y="2451118"/>
                </a:cubicBezTo>
                <a:cubicBezTo>
                  <a:pt x="12041636" y="2470968"/>
                  <a:pt x="12058498" y="2476017"/>
                  <a:pt x="12081337" y="2477905"/>
                </a:cubicBezTo>
                <a:cubicBezTo>
                  <a:pt x="12104175" y="2479788"/>
                  <a:pt x="12110437" y="2458055"/>
                  <a:pt x="12110437" y="2458055"/>
                </a:cubicBezTo>
                <a:cubicBezTo>
                  <a:pt x="12110437" y="2458055"/>
                  <a:pt x="12085959" y="2447062"/>
                  <a:pt x="12077032" y="2439127"/>
                </a:cubicBezTo>
                <a:cubicBezTo>
                  <a:pt x="12070615" y="2432734"/>
                  <a:pt x="12065247" y="2425361"/>
                  <a:pt x="12061131" y="2417286"/>
                </a:cubicBezTo>
                <a:lnTo>
                  <a:pt x="12077032" y="2417286"/>
                </a:lnTo>
                <a:cubicBezTo>
                  <a:pt x="12077032" y="2417286"/>
                  <a:pt x="12086957" y="2410171"/>
                  <a:pt x="12085959" y="2405371"/>
                </a:cubicBezTo>
                <a:cubicBezTo>
                  <a:pt x="12084967" y="2400569"/>
                  <a:pt x="12070095" y="2393455"/>
                  <a:pt x="12055187" y="2387586"/>
                </a:cubicBezTo>
                <a:cubicBezTo>
                  <a:pt x="12040283" y="2381717"/>
                  <a:pt x="12002573" y="2355820"/>
                  <a:pt x="12002573" y="2355820"/>
                </a:cubicBezTo>
                <a:cubicBezTo>
                  <a:pt x="12008675" y="2367974"/>
                  <a:pt x="12017941" y="2378260"/>
                  <a:pt x="12029397" y="2385590"/>
                </a:cubicBezTo>
                <a:cubicBezTo>
                  <a:pt x="12041547" y="2393394"/>
                  <a:pt x="12053149" y="2402026"/>
                  <a:pt x="12064119" y="2411417"/>
                </a:cubicBezTo>
                <a:lnTo>
                  <a:pt x="12050207" y="2409427"/>
                </a:lnTo>
                <a:lnTo>
                  <a:pt x="12050207" y="2429277"/>
                </a:lnTo>
                <a:cubicBezTo>
                  <a:pt x="12041725" y="2423722"/>
                  <a:pt x="12033758" y="2417413"/>
                  <a:pt x="12026409" y="2410424"/>
                </a:cubicBezTo>
                <a:cubicBezTo>
                  <a:pt x="12013093" y="2396846"/>
                  <a:pt x="11998825" y="2384232"/>
                  <a:pt x="11983720" y="2372682"/>
                </a:cubicBezTo>
                <a:cubicBezTo>
                  <a:pt x="11970801" y="2363749"/>
                  <a:pt x="11962872" y="2350873"/>
                  <a:pt x="11949959" y="2335969"/>
                </a:cubicBezTo>
                <a:cubicBezTo>
                  <a:pt x="11937045" y="2321065"/>
                  <a:pt x="11892393" y="2307192"/>
                  <a:pt x="11892393" y="2307192"/>
                </a:cubicBezTo>
                <a:cubicBezTo>
                  <a:pt x="11892393" y="2307192"/>
                  <a:pt x="11905311" y="2293280"/>
                  <a:pt x="11917297" y="2293280"/>
                </a:cubicBezTo>
                <a:cubicBezTo>
                  <a:pt x="11929289" y="2293280"/>
                  <a:pt x="11953055" y="2302213"/>
                  <a:pt x="11969917" y="2302213"/>
                </a:cubicBezTo>
                <a:cubicBezTo>
                  <a:pt x="11986779" y="2302213"/>
                  <a:pt x="12009617" y="2295098"/>
                  <a:pt x="12023528" y="2300217"/>
                </a:cubicBezTo>
                <a:cubicBezTo>
                  <a:pt x="12037435" y="2305341"/>
                  <a:pt x="12081121" y="2316119"/>
                  <a:pt x="12081121" y="2316119"/>
                </a:cubicBezTo>
                <a:lnTo>
                  <a:pt x="12095993" y="2315121"/>
                </a:lnTo>
                <a:cubicBezTo>
                  <a:pt x="12110901" y="2314129"/>
                  <a:pt x="12113782" y="2302213"/>
                  <a:pt x="12105917" y="2298264"/>
                </a:cubicBezTo>
                <a:cubicBezTo>
                  <a:pt x="12098058" y="2294311"/>
                  <a:pt x="12092011" y="2287341"/>
                  <a:pt x="12078133" y="2277416"/>
                </a:cubicBezTo>
                <a:cubicBezTo>
                  <a:pt x="12064259" y="2267491"/>
                  <a:pt x="12046367" y="2257566"/>
                  <a:pt x="12035444" y="2250592"/>
                </a:cubicBezTo>
                <a:cubicBezTo>
                  <a:pt x="12024521" y="2243622"/>
                  <a:pt x="12007659" y="2252587"/>
                  <a:pt x="11989767" y="2257706"/>
                </a:cubicBezTo>
                <a:cubicBezTo>
                  <a:pt x="11971869" y="2262831"/>
                  <a:pt x="11949069" y="2250592"/>
                  <a:pt x="11937148" y="2240812"/>
                </a:cubicBezTo>
                <a:cubicBezTo>
                  <a:pt x="11925232" y="2231027"/>
                  <a:pt x="11918295" y="2234872"/>
                  <a:pt x="11898445" y="2232877"/>
                </a:cubicBezTo>
                <a:cubicBezTo>
                  <a:pt x="11878595" y="2230886"/>
                  <a:pt x="11855756" y="2221959"/>
                  <a:pt x="11839887" y="2221959"/>
                </a:cubicBezTo>
                <a:cubicBezTo>
                  <a:pt x="11824023" y="2221959"/>
                  <a:pt x="11793213" y="2235870"/>
                  <a:pt x="11793213" y="2235870"/>
                </a:cubicBezTo>
                <a:cubicBezTo>
                  <a:pt x="11793213" y="2235870"/>
                  <a:pt x="11843016" y="2232877"/>
                  <a:pt x="11854759" y="2245791"/>
                </a:cubicBezTo>
                <a:cubicBezTo>
                  <a:pt x="11866497" y="2258704"/>
                  <a:pt x="11861873" y="2283500"/>
                  <a:pt x="11846824" y="2296414"/>
                </a:cubicBezTo>
                <a:cubicBezTo>
                  <a:pt x="11831775" y="2309323"/>
                  <a:pt x="11837897" y="2281505"/>
                  <a:pt x="11837897" y="2269589"/>
                </a:cubicBezTo>
                <a:cubicBezTo>
                  <a:pt x="11837887" y="2257922"/>
                  <a:pt x="11828707" y="2248315"/>
                  <a:pt x="11817049" y="2247786"/>
                </a:cubicBezTo>
                <a:cubicBezTo>
                  <a:pt x="11806126" y="2247781"/>
                  <a:pt x="11781475" y="2265571"/>
                  <a:pt x="11771404" y="2272685"/>
                </a:cubicBezTo>
                <a:cubicBezTo>
                  <a:pt x="11761339" y="2279800"/>
                  <a:pt x="11752514" y="2287590"/>
                  <a:pt x="11726725" y="2288587"/>
                </a:cubicBezTo>
                <a:cubicBezTo>
                  <a:pt x="11700931" y="2289580"/>
                  <a:pt x="11651267" y="2286592"/>
                  <a:pt x="11651267" y="2286592"/>
                </a:cubicBezTo>
                <a:lnTo>
                  <a:pt x="11665179" y="2299505"/>
                </a:lnTo>
                <a:cubicBezTo>
                  <a:pt x="11648260" y="2299501"/>
                  <a:pt x="11631356" y="2298508"/>
                  <a:pt x="11614555" y="2296517"/>
                </a:cubicBezTo>
                <a:cubicBezTo>
                  <a:pt x="11594705" y="2293529"/>
                  <a:pt x="11585739" y="2282611"/>
                  <a:pt x="11585739" y="2282611"/>
                </a:cubicBezTo>
                <a:lnTo>
                  <a:pt x="11629421" y="2275674"/>
                </a:lnTo>
                <a:lnTo>
                  <a:pt x="11564925" y="2243908"/>
                </a:lnTo>
                <a:cubicBezTo>
                  <a:pt x="11586831" y="2244512"/>
                  <a:pt x="11608541" y="2248184"/>
                  <a:pt x="11629421" y="2254826"/>
                </a:cubicBezTo>
                <a:cubicBezTo>
                  <a:pt x="11663187" y="2265749"/>
                  <a:pt x="11677094" y="2255823"/>
                  <a:pt x="11677094" y="2255823"/>
                </a:cubicBezTo>
                <a:cubicBezTo>
                  <a:pt x="11657244" y="2255823"/>
                  <a:pt x="11636396" y="2243908"/>
                  <a:pt x="11616616" y="2233982"/>
                </a:cubicBezTo>
                <a:cubicBezTo>
                  <a:pt x="11596836" y="2224057"/>
                  <a:pt x="11570939" y="2222067"/>
                  <a:pt x="11570939" y="2222067"/>
                </a:cubicBezTo>
                <a:lnTo>
                  <a:pt x="11580863" y="2215130"/>
                </a:lnTo>
                <a:cubicBezTo>
                  <a:pt x="11590789" y="2208015"/>
                  <a:pt x="11616616" y="2192291"/>
                  <a:pt x="11616616" y="2192291"/>
                </a:cubicBezTo>
                <a:cubicBezTo>
                  <a:pt x="11616616" y="2192291"/>
                  <a:pt x="11565959" y="2194282"/>
                  <a:pt x="11542156" y="2194282"/>
                </a:cubicBezTo>
                <a:cubicBezTo>
                  <a:pt x="11518357" y="2194282"/>
                  <a:pt x="11476629" y="2206198"/>
                  <a:pt x="11445855" y="2210151"/>
                </a:cubicBezTo>
                <a:cubicBezTo>
                  <a:pt x="11415083" y="2214099"/>
                  <a:pt x="11384309" y="2197233"/>
                  <a:pt x="11384309" y="2197233"/>
                </a:cubicBezTo>
                <a:cubicBezTo>
                  <a:pt x="11384309" y="2197233"/>
                  <a:pt x="11357522" y="2233982"/>
                  <a:pt x="11362469" y="2248854"/>
                </a:cubicBezTo>
                <a:cubicBezTo>
                  <a:pt x="11367415" y="2263720"/>
                  <a:pt x="11377373" y="2291538"/>
                  <a:pt x="11377373" y="2291538"/>
                </a:cubicBezTo>
                <a:cubicBezTo>
                  <a:pt x="11377373" y="2291538"/>
                  <a:pt x="11355531" y="2279622"/>
                  <a:pt x="11338632" y="2268737"/>
                </a:cubicBezTo>
                <a:cubicBezTo>
                  <a:pt x="11321733" y="2257852"/>
                  <a:pt x="11320847" y="2234980"/>
                  <a:pt x="11326749" y="2220076"/>
                </a:cubicBezTo>
                <a:cubicBezTo>
                  <a:pt x="11332655" y="2205167"/>
                  <a:pt x="11348557" y="2166464"/>
                  <a:pt x="11348557" y="2166464"/>
                </a:cubicBezTo>
                <a:cubicBezTo>
                  <a:pt x="11348557" y="2166464"/>
                  <a:pt x="11324759" y="2189303"/>
                  <a:pt x="11314833" y="2218081"/>
                </a:cubicBezTo>
                <a:cubicBezTo>
                  <a:pt x="11304908" y="2246858"/>
                  <a:pt x="11294983" y="2271688"/>
                  <a:pt x="11294983" y="2271688"/>
                </a:cubicBezTo>
                <a:cubicBezTo>
                  <a:pt x="11291990" y="2254826"/>
                  <a:pt x="11304908" y="2223060"/>
                  <a:pt x="11304908" y="2223060"/>
                </a:cubicBezTo>
                <a:cubicBezTo>
                  <a:pt x="11294589" y="2225280"/>
                  <a:pt x="11283835" y="2224235"/>
                  <a:pt x="11274135" y="2220076"/>
                </a:cubicBezTo>
                <a:cubicBezTo>
                  <a:pt x="11258233" y="2213134"/>
                  <a:pt x="11245319" y="2193289"/>
                  <a:pt x="11238556" y="2194282"/>
                </a:cubicBezTo>
                <a:cubicBezTo>
                  <a:pt x="11231797" y="2195280"/>
                  <a:pt x="11216715" y="2228043"/>
                  <a:pt x="11216715" y="2228043"/>
                </a:cubicBezTo>
                <a:lnTo>
                  <a:pt x="11222692" y="2168455"/>
                </a:lnTo>
                <a:cubicBezTo>
                  <a:pt x="11201338" y="2165935"/>
                  <a:pt x="11180125" y="2162291"/>
                  <a:pt x="11159155" y="2157537"/>
                </a:cubicBezTo>
                <a:cubicBezTo>
                  <a:pt x="11130377" y="2150600"/>
                  <a:pt x="11134251" y="2136689"/>
                  <a:pt x="11134251" y="2136689"/>
                </a:cubicBezTo>
                <a:cubicBezTo>
                  <a:pt x="11134251" y="2136689"/>
                  <a:pt x="11114401" y="2144661"/>
                  <a:pt x="11098677" y="2142665"/>
                </a:cubicBezTo>
                <a:cubicBezTo>
                  <a:pt x="11082953" y="2140675"/>
                  <a:pt x="11067903" y="2127761"/>
                  <a:pt x="11067903" y="2127761"/>
                </a:cubicBezTo>
                <a:cubicBezTo>
                  <a:pt x="11045065" y="2152661"/>
                  <a:pt x="11030161" y="2242910"/>
                  <a:pt x="11030161" y="2242910"/>
                </a:cubicBezTo>
                <a:lnTo>
                  <a:pt x="11030161" y="2201219"/>
                </a:lnTo>
                <a:cubicBezTo>
                  <a:pt x="11030161" y="2159528"/>
                  <a:pt x="11055061" y="2111897"/>
                  <a:pt x="11055061" y="2111897"/>
                </a:cubicBezTo>
                <a:lnTo>
                  <a:pt x="10943889" y="2071203"/>
                </a:lnTo>
                <a:lnTo>
                  <a:pt x="11002447" y="2130750"/>
                </a:lnTo>
                <a:cubicBezTo>
                  <a:pt x="11002447" y="2130750"/>
                  <a:pt x="10778107" y="2051353"/>
                  <a:pt x="10632181" y="1981844"/>
                </a:cubicBezTo>
                <a:cubicBezTo>
                  <a:pt x="10486249" y="1912335"/>
                  <a:pt x="10361167" y="1911375"/>
                  <a:pt x="10361167" y="1911375"/>
                </a:cubicBezTo>
                <a:lnTo>
                  <a:pt x="10418441" y="1890171"/>
                </a:lnTo>
                <a:cubicBezTo>
                  <a:pt x="10418441" y="1890171"/>
                  <a:pt x="10338009" y="1892167"/>
                  <a:pt x="10272585" y="1897286"/>
                </a:cubicBezTo>
                <a:cubicBezTo>
                  <a:pt x="10231119" y="1901015"/>
                  <a:pt x="10190711" y="1912453"/>
                  <a:pt x="10153441" y="1931010"/>
                </a:cubicBezTo>
                <a:cubicBezTo>
                  <a:pt x="10153441" y="1931010"/>
                  <a:pt x="10166359" y="1942926"/>
                  <a:pt x="10190191" y="1965765"/>
                </a:cubicBezTo>
                <a:cubicBezTo>
                  <a:pt x="10214027" y="1988603"/>
                  <a:pt x="10218973" y="2032248"/>
                  <a:pt x="10218973" y="2032248"/>
                </a:cubicBezTo>
                <a:cubicBezTo>
                  <a:pt x="10218973" y="2032248"/>
                  <a:pt x="10208050" y="2028299"/>
                  <a:pt x="10168349" y="2011404"/>
                </a:cubicBezTo>
                <a:cubicBezTo>
                  <a:pt x="10128649" y="1994510"/>
                  <a:pt x="10040278" y="1932003"/>
                  <a:pt x="10040278" y="1932003"/>
                </a:cubicBezTo>
                <a:cubicBezTo>
                  <a:pt x="10040278" y="1932003"/>
                  <a:pt x="10079979" y="1894298"/>
                  <a:pt x="10101825" y="1874448"/>
                </a:cubicBezTo>
                <a:cubicBezTo>
                  <a:pt x="10123665" y="1854602"/>
                  <a:pt x="10168349" y="1850616"/>
                  <a:pt x="10168349" y="1850616"/>
                </a:cubicBezTo>
                <a:cubicBezTo>
                  <a:pt x="10168349" y="1850616"/>
                  <a:pt x="10141525" y="1848625"/>
                  <a:pt x="10126653" y="1847628"/>
                </a:cubicBezTo>
                <a:cubicBezTo>
                  <a:pt x="10111783" y="1846630"/>
                  <a:pt x="10087951" y="1834752"/>
                  <a:pt x="10047253" y="1853604"/>
                </a:cubicBezTo>
                <a:cubicBezTo>
                  <a:pt x="10006555" y="1872457"/>
                  <a:pt x="9936966" y="1954846"/>
                  <a:pt x="9936966" y="1954846"/>
                </a:cubicBezTo>
                <a:cubicBezTo>
                  <a:pt x="9936966" y="1954846"/>
                  <a:pt x="9954755" y="1899244"/>
                  <a:pt x="9973715" y="1874448"/>
                </a:cubicBezTo>
                <a:cubicBezTo>
                  <a:pt x="9992676" y="1849656"/>
                  <a:pt x="10054115" y="1830766"/>
                  <a:pt x="10054115" y="1830766"/>
                </a:cubicBezTo>
                <a:lnTo>
                  <a:pt x="10025337" y="1826784"/>
                </a:lnTo>
                <a:cubicBezTo>
                  <a:pt x="10017009" y="1813014"/>
                  <a:pt x="10005837" y="1801178"/>
                  <a:pt x="9992573" y="1792063"/>
                </a:cubicBezTo>
                <a:cubicBezTo>
                  <a:pt x="9970727" y="1777159"/>
                  <a:pt x="9946895" y="1788077"/>
                  <a:pt x="9946895" y="1788077"/>
                </a:cubicBezTo>
                <a:lnTo>
                  <a:pt x="9970727" y="1799997"/>
                </a:lnTo>
                <a:cubicBezTo>
                  <a:pt x="9970727" y="1799997"/>
                  <a:pt x="9945823" y="1799000"/>
                  <a:pt x="9880403" y="1795014"/>
                </a:cubicBezTo>
                <a:cubicBezTo>
                  <a:pt x="9814979" y="1791032"/>
                  <a:pt x="9706687" y="1807927"/>
                  <a:pt x="9706687" y="1807927"/>
                </a:cubicBezTo>
                <a:cubicBezTo>
                  <a:pt x="9706687" y="1807927"/>
                  <a:pt x="9757311" y="1775168"/>
                  <a:pt x="9806941" y="1771219"/>
                </a:cubicBezTo>
                <a:cubicBezTo>
                  <a:pt x="9838421" y="1768952"/>
                  <a:pt x="9870066" y="1770278"/>
                  <a:pt x="9901247" y="1775168"/>
                </a:cubicBezTo>
                <a:cubicBezTo>
                  <a:pt x="9901251" y="1775168"/>
                  <a:pt x="9862506" y="1753322"/>
                  <a:pt x="9824796" y="1752362"/>
                </a:cubicBezTo>
                <a:cubicBezTo>
                  <a:pt x="9787086" y="1751407"/>
                  <a:pt x="9690785" y="1794053"/>
                  <a:pt x="9690785" y="1794053"/>
                </a:cubicBezTo>
                <a:cubicBezTo>
                  <a:pt x="9690785" y="1794053"/>
                  <a:pt x="9752332" y="1741444"/>
                  <a:pt x="9789081" y="1736465"/>
                </a:cubicBezTo>
                <a:cubicBezTo>
                  <a:pt x="9825831" y="1731481"/>
                  <a:pt x="9874459" y="1743402"/>
                  <a:pt x="9874459" y="1743402"/>
                </a:cubicBezTo>
                <a:cubicBezTo>
                  <a:pt x="9874459" y="1743402"/>
                  <a:pt x="9824833" y="1705692"/>
                  <a:pt x="9789081" y="1709678"/>
                </a:cubicBezTo>
                <a:cubicBezTo>
                  <a:pt x="9753329" y="1713659"/>
                  <a:pt x="9698720" y="1751369"/>
                  <a:pt x="9698720" y="1751369"/>
                </a:cubicBezTo>
                <a:cubicBezTo>
                  <a:pt x="9698720" y="1751369"/>
                  <a:pt x="9616326" y="1606445"/>
                  <a:pt x="9640162" y="1610394"/>
                </a:cubicBezTo>
                <a:cubicBezTo>
                  <a:pt x="9663999" y="1614342"/>
                  <a:pt x="9709643" y="1622309"/>
                  <a:pt x="9709643" y="1622309"/>
                </a:cubicBezTo>
                <a:lnTo>
                  <a:pt x="9684739" y="1609396"/>
                </a:lnTo>
                <a:cubicBezTo>
                  <a:pt x="9659835" y="1596520"/>
                  <a:pt x="9560653" y="1548922"/>
                  <a:pt x="9545745" y="1548922"/>
                </a:cubicBezTo>
                <a:cubicBezTo>
                  <a:pt x="9530841" y="1548922"/>
                  <a:pt x="9510171" y="1548922"/>
                  <a:pt x="9509032" y="1532065"/>
                </a:cubicBezTo>
                <a:cubicBezTo>
                  <a:pt x="9507894" y="1515203"/>
                  <a:pt x="9487191" y="1498304"/>
                  <a:pt x="9487191" y="1498304"/>
                </a:cubicBezTo>
                <a:cubicBezTo>
                  <a:pt x="9487191" y="1498304"/>
                  <a:pt x="9460367" y="1524131"/>
                  <a:pt x="9441509" y="1543981"/>
                </a:cubicBezTo>
                <a:cubicBezTo>
                  <a:pt x="9422657" y="1563826"/>
                  <a:pt x="9391883" y="1622239"/>
                  <a:pt x="9391883" y="1622239"/>
                </a:cubicBezTo>
                <a:cubicBezTo>
                  <a:pt x="9391883" y="1622239"/>
                  <a:pt x="9397823" y="1559705"/>
                  <a:pt x="9410741" y="1533915"/>
                </a:cubicBezTo>
                <a:cubicBezTo>
                  <a:pt x="9423655" y="1508121"/>
                  <a:pt x="9459369" y="1486247"/>
                  <a:pt x="9459369" y="1486247"/>
                </a:cubicBezTo>
                <a:cubicBezTo>
                  <a:pt x="9459369" y="1486247"/>
                  <a:pt x="9453430" y="1486247"/>
                  <a:pt x="9433579" y="1491226"/>
                </a:cubicBezTo>
                <a:cubicBezTo>
                  <a:pt x="9413729" y="1496205"/>
                  <a:pt x="9396863" y="1521002"/>
                  <a:pt x="9382956" y="1552768"/>
                </a:cubicBezTo>
                <a:cubicBezTo>
                  <a:pt x="9369045" y="1584534"/>
                  <a:pt x="9360113" y="1636146"/>
                  <a:pt x="9360113" y="1636146"/>
                </a:cubicBezTo>
                <a:cubicBezTo>
                  <a:pt x="9360113" y="1636146"/>
                  <a:pt x="9346207" y="1583536"/>
                  <a:pt x="9357125" y="1561695"/>
                </a:cubicBezTo>
                <a:cubicBezTo>
                  <a:pt x="9368047" y="1539854"/>
                  <a:pt x="9384947" y="1511077"/>
                  <a:pt x="9384947" y="1511077"/>
                </a:cubicBezTo>
                <a:cubicBezTo>
                  <a:pt x="9384947" y="1511077"/>
                  <a:pt x="9371035" y="1514065"/>
                  <a:pt x="9348197" y="1530922"/>
                </a:cubicBezTo>
                <a:cubicBezTo>
                  <a:pt x="9325359" y="1547784"/>
                  <a:pt x="9318421" y="1555826"/>
                  <a:pt x="9290637" y="1560698"/>
                </a:cubicBezTo>
                <a:cubicBezTo>
                  <a:pt x="9269943" y="1563826"/>
                  <a:pt x="9249015" y="1565157"/>
                  <a:pt x="9228093" y="1564684"/>
                </a:cubicBezTo>
                <a:cubicBezTo>
                  <a:pt x="9228093" y="1564684"/>
                  <a:pt x="9263671" y="1556716"/>
                  <a:pt x="9290637" y="1542843"/>
                </a:cubicBezTo>
                <a:cubicBezTo>
                  <a:pt x="9317602" y="1528969"/>
                  <a:pt x="9375021" y="1491226"/>
                  <a:pt x="9375021" y="1491226"/>
                </a:cubicBezTo>
                <a:cubicBezTo>
                  <a:pt x="9365303" y="1492571"/>
                  <a:pt x="9355888" y="1495596"/>
                  <a:pt x="9347204" y="1500154"/>
                </a:cubicBezTo>
                <a:cubicBezTo>
                  <a:pt x="9331335" y="1508088"/>
                  <a:pt x="9323401" y="1503142"/>
                  <a:pt x="9305508" y="1503142"/>
                </a:cubicBezTo>
                <a:cubicBezTo>
                  <a:pt x="9287611" y="1503142"/>
                  <a:pt x="9259863" y="1498163"/>
                  <a:pt x="9247948" y="1493217"/>
                </a:cubicBezTo>
                <a:cubicBezTo>
                  <a:pt x="9236027" y="1488275"/>
                  <a:pt x="9237025" y="1515058"/>
                  <a:pt x="9225109" y="1522992"/>
                </a:cubicBezTo>
                <a:cubicBezTo>
                  <a:pt x="9213189" y="1530922"/>
                  <a:pt x="9168542" y="1553761"/>
                  <a:pt x="9138767" y="1572613"/>
                </a:cubicBezTo>
                <a:cubicBezTo>
                  <a:pt x="9108991" y="1591471"/>
                  <a:pt x="8997781" y="1647068"/>
                  <a:pt x="8997781" y="1647068"/>
                </a:cubicBezTo>
                <a:cubicBezTo>
                  <a:pt x="8997781" y="1647068"/>
                  <a:pt x="9112939" y="1562693"/>
                  <a:pt x="9139727" y="1537859"/>
                </a:cubicBezTo>
                <a:cubicBezTo>
                  <a:pt x="9166514" y="1513030"/>
                  <a:pt x="9208243" y="1484289"/>
                  <a:pt x="9195329" y="1475324"/>
                </a:cubicBezTo>
                <a:cubicBezTo>
                  <a:pt x="9182415" y="1466359"/>
                  <a:pt x="9121867" y="1439750"/>
                  <a:pt x="9121867" y="1439750"/>
                </a:cubicBezTo>
                <a:lnTo>
                  <a:pt x="9093089" y="1467535"/>
                </a:lnTo>
                <a:cubicBezTo>
                  <a:pt x="9093089" y="1467535"/>
                  <a:pt x="9095080" y="1435769"/>
                  <a:pt x="9078181" y="1428832"/>
                </a:cubicBezTo>
                <a:cubicBezTo>
                  <a:pt x="9061281" y="1421895"/>
                  <a:pt x="9031543" y="1426837"/>
                  <a:pt x="9031543" y="1426837"/>
                </a:cubicBezTo>
                <a:cubicBezTo>
                  <a:pt x="9031543" y="1426837"/>
                  <a:pt x="8986859" y="1386143"/>
                  <a:pt x="8963060" y="1372237"/>
                </a:cubicBezTo>
                <a:cubicBezTo>
                  <a:pt x="8939261" y="1358326"/>
                  <a:pt x="8935243" y="1329548"/>
                  <a:pt x="8925313" y="1313684"/>
                </a:cubicBezTo>
                <a:cubicBezTo>
                  <a:pt x="8915387" y="1297819"/>
                  <a:pt x="8894544" y="1291843"/>
                  <a:pt x="8894544" y="1291843"/>
                </a:cubicBezTo>
                <a:cubicBezTo>
                  <a:pt x="8894544" y="1291843"/>
                  <a:pt x="8927308" y="1375225"/>
                  <a:pt x="8940221" y="1390129"/>
                </a:cubicBezTo>
                <a:cubicBezTo>
                  <a:pt x="8953135" y="1405033"/>
                  <a:pt x="8968999" y="1430823"/>
                  <a:pt x="8968999" y="1449676"/>
                </a:cubicBezTo>
                <a:cubicBezTo>
                  <a:pt x="8968999" y="1468533"/>
                  <a:pt x="8960071" y="1495315"/>
                  <a:pt x="8940221" y="1522140"/>
                </a:cubicBezTo>
                <a:cubicBezTo>
                  <a:pt x="8920371" y="1548960"/>
                  <a:pt x="8872628" y="1588623"/>
                  <a:pt x="8843921" y="1617438"/>
                </a:cubicBezTo>
                <a:cubicBezTo>
                  <a:pt x="8822717" y="1637827"/>
                  <a:pt x="8800131" y="1656722"/>
                  <a:pt x="8776327" y="1673996"/>
                </a:cubicBezTo>
                <a:cubicBezTo>
                  <a:pt x="8784881" y="1660258"/>
                  <a:pt x="8791873" y="1645607"/>
                  <a:pt x="8797171" y="1630314"/>
                </a:cubicBezTo>
                <a:cubicBezTo>
                  <a:pt x="8805105" y="1606515"/>
                  <a:pt x="8814960" y="1540992"/>
                  <a:pt x="8814960" y="1540992"/>
                </a:cubicBezTo>
                <a:cubicBezTo>
                  <a:pt x="8814960" y="1540992"/>
                  <a:pt x="8807025" y="1565892"/>
                  <a:pt x="8775255" y="1605522"/>
                </a:cubicBezTo>
                <a:cubicBezTo>
                  <a:pt x="8755213" y="1629893"/>
                  <a:pt x="8729227" y="1648689"/>
                  <a:pt x="8699802" y="1660090"/>
                </a:cubicBezTo>
                <a:cubicBezTo>
                  <a:pt x="8699802" y="1660090"/>
                  <a:pt x="8748435" y="1617401"/>
                  <a:pt x="8756403" y="1591611"/>
                </a:cubicBezTo>
                <a:cubicBezTo>
                  <a:pt x="8764369" y="1565822"/>
                  <a:pt x="8772271" y="1507236"/>
                  <a:pt x="8782197" y="1507236"/>
                </a:cubicBezTo>
                <a:cubicBezTo>
                  <a:pt x="8800712" y="1507451"/>
                  <a:pt x="8818562" y="1500313"/>
                  <a:pt x="8831822" y="1487385"/>
                </a:cubicBezTo>
                <a:cubicBezTo>
                  <a:pt x="8849611" y="1469596"/>
                  <a:pt x="8862595" y="1442739"/>
                  <a:pt x="8874511" y="1425844"/>
                </a:cubicBezTo>
                <a:cubicBezTo>
                  <a:pt x="8886431" y="1408949"/>
                  <a:pt x="8884437" y="1372237"/>
                  <a:pt x="8884437" y="1349436"/>
                </a:cubicBezTo>
                <a:cubicBezTo>
                  <a:pt x="8884437" y="1326630"/>
                  <a:pt x="8877499" y="1289852"/>
                  <a:pt x="8857649" y="1274981"/>
                </a:cubicBezTo>
                <a:cubicBezTo>
                  <a:pt x="8837799" y="1260109"/>
                  <a:pt x="8812969" y="1267866"/>
                  <a:pt x="8812969" y="1267866"/>
                </a:cubicBezTo>
                <a:lnTo>
                  <a:pt x="8838797" y="1253992"/>
                </a:lnTo>
                <a:cubicBezTo>
                  <a:pt x="8838797" y="1253992"/>
                  <a:pt x="8810974" y="1252995"/>
                  <a:pt x="8799059" y="1261107"/>
                </a:cubicBezTo>
                <a:cubicBezTo>
                  <a:pt x="8787143" y="1269215"/>
                  <a:pt x="8763479" y="1276011"/>
                  <a:pt x="8745484" y="1286934"/>
                </a:cubicBezTo>
                <a:cubicBezTo>
                  <a:pt x="8727479" y="1297852"/>
                  <a:pt x="8715667" y="1330578"/>
                  <a:pt x="8715667" y="1330578"/>
                </a:cubicBezTo>
                <a:cubicBezTo>
                  <a:pt x="8711690" y="1317637"/>
                  <a:pt x="8705292" y="1305566"/>
                  <a:pt x="8696814" y="1295009"/>
                </a:cubicBezTo>
                <a:cubicBezTo>
                  <a:pt x="8683938" y="1280100"/>
                  <a:pt x="8632317" y="1218563"/>
                  <a:pt x="8632317" y="1218563"/>
                </a:cubicBezTo>
                <a:lnTo>
                  <a:pt x="8730575" y="1154066"/>
                </a:lnTo>
                <a:lnTo>
                  <a:pt x="8678955" y="1109387"/>
                </a:lnTo>
                <a:cubicBezTo>
                  <a:pt x="8678955" y="1109387"/>
                  <a:pt x="8712715" y="1119312"/>
                  <a:pt x="8735555" y="1125256"/>
                </a:cubicBezTo>
                <a:cubicBezTo>
                  <a:pt x="8758397" y="1131195"/>
                  <a:pt x="8798061" y="1126249"/>
                  <a:pt x="8798061" y="1126249"/>
                </a:cubicBezTo>
                <a:lnTo>
                  <a:pt x="8778211" y="1101349"/>
                </a:lnTo>
                <a:cubicBezTo>
                  <a:pt x="8778211" y="1101349"/>
                  <a:pt x="8794112" y="1106295"/>
                  <a:pt x="8813963" y="1111274"/>
                </a:cubicBezTo>
                <a:cubicBezTo>
                  <a:pt x="8833813" y="1116253"/>
                  <a:pt x="8852670" y="1118211"/>
                  <a:pt x="8860605" y="1112272"/>
                </a:cubicBezTo>
                <a:cubicBezTo>
                  <a:pt x="8868535" y="1106328"/>
                  <a:pt x="8874511" y="1087368"/>
                  <a:pt x="8874511" y="1087368"/>
                </a:cubicBezTo>
                <a:lnTo>
                  <a:pt x="8888422" y="1102272"/>
                </a:lnTo>
                <a:cubicBezTo>
                  <a:pt x="8888422" y="1102272"/>
                  <a:pt x="8895359" y="1052473"/>
                  <a:pt x="8896357" y="1012917"/>
                </a:cubicBezTo>
                <a:cubicBezTo>
                  <a:pt x="8897064" y="974706"/>
                  <a:pt x="8894413" y="936509"/>
                  <a:pt x="8888422" y="898767"/>
                </a:cubicBezTo>
                <a:cubicBezTo>
                  <a:pt x="8883443" y="869984"/>
                  <a:pt x="8867575" y="843202"/>
                  <a:pt x="8849682" y="819365"/>
                </a:cubicBezTo>
                <a:cubicBezTo>
                  <a:pt x="8831785" y="795529"/>
                  <a:pt x="8815953" y="789590"/>
                  <a:pt x="8803039" y="783618"/>
                </a:cubicBezTo>
                <a:cubicBezTo>
                  <a:pt x="8790127" y="777637"/>
                  <a:pt x="8804037" y="761810"/>
                  <a:pt x="8804037" y="761810"/>
                </a:cubicBezTo>
                <a:cubicBezTo>
                  <a:pt x="8804037" y="761810"/>
                  <a:pt x="8776253" y="759819"/>
                  <a:pt x="8763339" y="749894"/>
                </a:cubicBezTo>
                <a:cubicBezTo>
                  <a:pt x="8750425" y="739969"/>
                  <a:pt x="8730575" y="746906"/>
                  <a:pt x="8730575" y="746906"/>
                </a:cubicBezTo>
                <a:cubicBezTo>
                  <a:pt x="8735325" y="741219"/>
                  <a:pt x="8734566" y="732765"/>
                  <a:pt x="8728885" y="728011"/>
                </a:cubicBezTo>
                <a:cubicBezTo>
                  <a:pt x="8728473" y="727669"/>
                  <a:pt x="8728037" y="727346"/>
                  <a:pt x="8727587" y="727055"/>
                </a:cubicBezTo>
                <a:cubicBezTo>
                  <a:pt x="8715667" y="718128"/>
                  <a:pt x="8672017" y="714142"/>
                  <a:pt x="8657113" y="710193"/>
                </a:cubicBezTo>
                <a:cubicBezTo>
                  <a:pt x="8642205" y="706245"/>
                  <a:pt x="8643202" y="725065"/>
                  <a:pt x="8643202" y="725065"/>
                </a:cubicBezTo>
                <a:cubicBezTo>
                  <a:pt x="8637329" y="718081"/>
                  <a:pt x="8632945" y="709968"/>
                  <a:pt x="8630326" y="701228"/>
                </a:cubicBezTo>
                <a:cubicBezTo>
                  <a:pt x="8626340" y="687355"/>
                  <a:pt x="8611469" y="693299"/>
                  <a:pt x="8602504" y="688352"/>
                </a:cubicBezTo>
                <a:cubicBezTo>
                  <a:pt x="8593539" y="683406"/>
                  <a:pt x="8609619" y="669462"/>
                  <a:pt x="8609619" y="669462"/>
                </a:cubicBezTo>
                <a:cubicBezTo>
                  <a:pt x="8609619" y="669462"/>
                  <a:pt x="8586780" y="664521"/>
                  <a:pt x="8570911" y="677430"/>
                </a:cubicBezTo>
                <a:cubicBezTo>
                  <a:pt x="8555047" y="690343"/>
                  <a:pt x="8553127" y="689350"/>
                  <a:pt x="8546011" y="686357"/>
                </a:cubicBezTo>
                <a:cubicBezTo>
                  <a:pt x="8538897" y="683373"/>
                  <a:pt x="8527155" y="646661"/>
                  <a:pt x="8527155" y="646661"/>
                </a:cubicBezTo>
                <a:close/>
                <a:moveTo>
                  <a:pt x="0" y="0"/>
                </a:moveTo>
                <a:lnTo>
                  <a:pt x="12192001" y="0"/>
                </a:lnTo>
                <a:lnTo>
                  <a:pt x="12192001" y="6871139"/>
                </a:lnTo>
                <a:lnTo>
                  <a:pt x="0" y="6871139"/>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L"/>
          </a:p>
        </p:txBody>
      </p:sp>
      <p:sp>
        <p:nvSpPr>
          <p:cNvPr id="5" name="Freeform 19">
            <a:extLst>
              <a:ext uri="{FF2B5EF4-FFF2-40B4-BE49-F238E27FC236}">
                <a16:creationId xmlns:a16="http://schemas.microsoft.com/office/drawing/2014/main" id="{4D065136-2753-1648-ADCE-091C8EF2E7BE}"/>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0">
                <a:srgbClr val="342598"/>
              </a:gs>
              <a:gs pos="51000">
                <a:srgbClr val="4F1893"/>
              </a:gs>
              <a:gs pos="100000">
                <a:srgbClr val="7E008D"/>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
        <p:nvSpPr>
          <p:cNvPr id="7" name="Заголовок 1">
            <a:extLst>
              <a:ext uri="{FF2B5EF4-FFF2-40B4-BE49-F238E27FC236}">
                <a16:creationId xmlns:a16="http://schemas.microsoft.com/office/drawing/2014/main" id="{F2174DAC-75AA-9A49-A994-DE34563D6DA4}"/>
              </a:ext>
            </a:extLst>
          </p:cNvPr>
          <p:cNvSpPr>
            <a:spLocks noGrp="1"/>
          </p:cNvSpPr>
          <p:nvPr>
            <p:ph type="title" hasCustomPrompt="1"/>
          </p:nvPr>
        </p:nvSpPr>
        <p:spPr>
          <a:xfrm>
            <a:off x="482334" y="2173786"/>
            <a:ext cx="4851007" cy="1151995"/>
          </a:xfrm>
          <a:prstGeom prst="rect">
            <a:avLst/>
          </a:prstGeom>
        </p:spPr>
        <p:txBody>
          <a:bodyPr anchor="t" anchorCtr="0">
            <a:noAutofit/>
          </a:bodyPr>
          <a:lstStyle>
            <a:lvl1pPr marL="0" marR="0" indent="0" algn="l" defTabSz="1219079" rtl="0" eaLnBrk="1" fontAlgn="auto" latinLnBrk="0" hangingPunct="1">
              <a:lnSpc>
                <a:spcPts val="6600"/>
              </a:lnSpc>
              <a:spcBef>
                <a:spcPct val="0"/>
              </a:spcBef>
              <a:spcAft>
                <a:spcPts val="0"/>
              </a:spcAft>
              <a:buClrTx/>
              <a:buSzTx/>
              <a:buFontTx/>
              <a:buNone/>
              <a:tabLst>
                <a:tab pos="1820589" algn="l"/>
              </a:tabLst>
              <a:defRPr lang="ru-RU" sz="6600" b="1" i="0" kern="1200" spc="0" baseline="0" dirty="0">
                <a:solidFill>
                  <a:schemeClr val="tx2"/>
                </a:solidFill>
                <a:latin typeface="Tahoma" panose="020B0604030504040204" pitchFamily="34" charset="0"/>
                <a:ea typeface="Tahoma" panose="020B0604030504040204" pitchFamily="34" charset="0"/>
                <a:cs typeface="Tahoma" panose="020B0604030504040204" pitchFamily="34" charset="0"/>
              </a:defRPr>
            </a:lvl1pPr>
          </a:lstStyle>
          <a:p>
            <a:r>
              <a:rPr lang="en-US"/>
              <a:t>NAME OF YOUR TOP SLIDE</a:t>
            </a:r>
            <a:endParaRPr lang="ru-RU"/>
          </a:p>
        </p:txBody>
      </p:sp>
      <p:sp>
        <p:nvSpPr>
          <p:cNvPr id="8" name="Текст 3">
            <a:extLst>
              <a:ext uri="{FF2B5EF4-FFF2-40B4-BE49-F238E27FC236}">
                <a16:creationId xmlns:a16="http://schemas.microsoft.com/office/drawing/2014/main" id="{BB50E8E5-F139-6F47-B632-06EC68C229C2}"/>
              </a:ext>
            </a:extLst>
          </p:cNvPr>
          <p:cNvSpPr>
            <a:spLocks noGrp="1"/>
          </p:cNvSpPr>
          <p:nvPr>
            <p:ph type="body" sz="quarter" idx="14" hasCustomPrompt="1"/>
          </p:nvPr>
        </p:nvSpPr>
        <p:spPr>
          <a:xfrm>
            <a:off x="511129" y="4656856"/>
            <a:ext cx="4359018" cy="3042927"/>
          </a:xfrm>
          <a:prstGeom prst="rect">
            <a:avLst/>
          </a:prstGeom>
        </p:spPr>
        <p:txBody>
          <a:bodyPr>
            <a:normAutofit/>
          </a:bodyPr>
          <a:lstStyle>
            <a:lvl1pPr marL="0" indent="0">
              <a:buNone/>
              <a:defRPr lang="en-US" sz="2000" b="0" i="0" baseline="0" dirty="0">
                <a:solidFill>
                  <a:schemeClr val="accent4"/>
                </a:solidFill>
                <a:latin typeface="Tahoma" charset="0"/>
                <a:ea typeface="Tahoma" charset="0"/>
                <a:cs typeface="Tahoma" charset="0"/>
              </a:defRPr>
            </a:lvl1pPr>
          </a:lstStyle>
          <a:p>
            <a:pPr marL="228600" lvl="0" indent="-228600">
              <a:lnSpc>
                <a:spcPct val="150000"/>
              </a:lnSpc>
            </a:pPr>
            <a:r>
              <a:rPr lang="en-US"/>
              <a:t>Example text</a:t>
            </a:r>
          </a:p>
        </p:txBody>
      </p:sp>
      <p:pic>
        <p:nvPicPr>
          <p:cNvPr id="9" name="Graphic 8">
            <a:extLst>
              <a:ext uri="{FF2B5EF4-FFF2-40B4-BE49-F238E27FC236}">
                <a16:creationId xmlns:a16="http://schemas.microsoft.com/office/drawing/2014/main" id="{F3CABB65-40EA-9144-B57B-98AE317603EF}"/>
              </a:ext>
            </a:extLst>
          </p:cNvPr>
          <p:cNvPicPr>
            <a:picLocks noChangeAspect="1"/>
          </p:cNvPicPr>
          <p:nvPr userDrawn="1"/>
        </p:nvPicPr>
        <p:blipFill>
          <a:blip r:embed="rId5" cstate="screen">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2686313" y="1067633"/>
            <a:ext cx="586823" cy="586823"/>
          </a:xfrm>
          <a:prstGeom prst="rect">
            <a:avLst/>
          </a:prstGeom>
        </p:spPr>
      </p:pic>
    </p:spTree>
    <p:extLst>
      <p:ext uri="{BB962C8B-B14F-4D97-AF65-F5344CB8AC3E}">
        <p14:creationId xmlns:p14="http://schemas.microsoft.com/office/powerpoint/2010/main" val="34425674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1250"/>
                                        <p:tgtEl>
                                          <p:spTgt spid="5"/>
                                        </p:tgtEl>
                                      </p:cBhvr>
                                    </p:animEffect>
                                  </p:childTnLst>
                                </p:cTn>
                              </p:par>
                              <p:par>
                                <p:cTn id="8" presetID="1" presetClass="mediacall" presetSubtype="0" fill="hold" nodeType="withEffect">
                                  <p:stCondLst>
                                    <p:cond delay="0"/>
                                  </p:stCondLst>
                                  <p:childTnLst>
                                    <p:cmd type="call" cmd="playFrom(0.0)">
                                      <p:cBhvr>
                                        <p:cTn id="9" dur="5397" fill="hold"/>
                                        <p:tgtEl>
                                          <p:spTgt spid="24"/>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10" restart="whenNotActive" fill="hold" evtFilter="cancelBubble" nodeType="interactiveSeq">
                <p:stCondLst>
                  <p:cond evt="onClick" delay="0">
                    <p:tgtEl>
                      <p:spTgt spid="24"/>
                    </p:tgtEl>
                  </p:cond>
                </p:stCondLst>
                <p:endSync evt="end" delay="0">
                  <p:rtn val="all"/>
                </p:endSync>
                <p:childTnLst>
                  <p:par>
                    <p:cTn id="11" fill="hold">
                      <p:stCondLst>
                        <p:cond delay="0"/>
                      </p:stCondLst>
                      <p:childTnLst>
                        <p:par>
                          <p:cTn id="12" fill="hold">
                            <p:stCondLst>
                              <p:cond delay="0"/>
                            </p:stCondLst>
                            <p:childTnLst>
                              <p:par>
                                <p:cTn id="13" presetID="2" presetClass="mediacall" presetSubtype="0" fill="hold" nodeType="clickEffect">
                                  <p:stCondLst>
                                    <p:cond delay="0"/>
                                  </p:stCondLst>
                                  <p:childTnLst>
                                    <p:cmd type="call" cmd="togglePause">
                                      <p:cBhvr>
                                        <p:cTn id="14" dur="1" fill="hold"/>
                                        <p:tgtEl>
                                          <p:spTgt spid="24"/>
                                        </p:tgtEl>
                                      </p:cBhvr>
                                    </p:cmd>
                                  </p:childTnLst>
                                </p:cTn>
                              </p:par>
                            </p:childTnLst>
                          </p:cTn>
                        </p:par>
                      </p:childTnLst>
                    </p:cTn>
                  </p:par>
                </p:childTnLst>
              </p:cTn>
              <p:nextCondLst>
                <p:cond evt="onClick" delay="0">
                  <p:tgtEl>
                    <p:spTgt spid="24"/>
                  </p:tgtEl>
                </p:cond>
              </p:nextCondLst>
            </p:seq>
            <p:video>
              <p:cMediaNode vol="80000" mute="1">
                <p:cTn id="15" repeatCount="indefinite" fill="hold" display="0">
                  <p:stCondLst>
                    <p:cond delay="indefinite"/>
                  </p:stCondLst>
                </p:cTn>
                <p:tgtEl>
                  <p:spTgt spid="24"/>
                </p:tgtEl>
              </p:cMediaNode>
            </p:video>
          </p:childTnLst>
        </p:cTn>
      </p:par>
    </p:tnLst>
    <p:bldLst>
      <p:bldP spid="5"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126.xml><?xml version="1.0" encoding="utf-8"?>
<p:sldLayout xmlns:a="http://schemas.openxmlformats.org/drawingml/2006/main" xmlns:r="http://schemas.openxmlformats.org/officeDocument/2006/relationships" xmlns:p="http://schemas.openxmlformats.org/presentationml/2006/main" userDrawn="1">
  <p:cSld name="34_Main_9">
    <p:spTree>
      <p:nvGrpSpPr>
        <p:cNvPr id="1" name=""/>
        <p:cNvGrpSpPr/>
        <p:nvPr/>
      </p:nvGrpSpPr>
      <p:grpSpPr>
        <a:xfrm>
          <a:off x="0" y="0"/>
          <a:ext cx="0" cy="0"/>
          <a:chOff x="0" y="0"/>
          <a:chExt cx="0" cy="0"/>
        </a:xfrm>
      </p:grpSpPr>
      <p:sp>
        <p:nvSpPr>
          <p:cNvPr id="25" name="Заголовок 1">
            <a:extLst>
              <a:ext uri="{FF2B5EF4-FFF2-40B4-BE49-F238E27FC236}">
                <a16:creationId xmlns:a16="http://schemas.microsoft.com/office/drawing/2014/main" id="{9BBE0B44-7CE7-FF4E-910E-8108239425CC}"/>
              </a:ext>
            </a:extLst>
          </p:cNvPr>
          <p:cNvSpPr>
            <a:spLocks noGrp="1"/>
          </p:cNvSpPr>
          <p:nvPr>
            <p:ph type="title" hasCustomPrompt="1"/>
          </p:nvPr>
        </p:nvSpPr>
        <p:spPr>
          <a:xfrm>
            <a:off x="800856" y="729013"/>
            <a:ext cx="10623042" cy="827996"/>
          </a:xfrm>
          <a:prstGeom prst="rect">
            <a:avLst/>
          </a:prstGeom>
        </p:spPr>
        <p:txBody>
          <a:bodyPr>
            <a:noAutofit/>
          </a:bodyPr>
          <a:lstStyle>
            <a:lvl1pPr marL="0" marR="0" indent="0" algn="ctr"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Your Top Slide</a:t>
            </a:r>
            <a:endParaRPr lang="ru-RU"/>
          </a:p>
        </p:txBody>
      </p:sp>
      <p:sp>
        <p:nvSpPr>
          <p:cNvPr id="26" name="Текст 3">
            <a:extLst>
              <a:ext uri="{FF2B5EF4-FFF2-40B4-BE49-F238E27FC236}">
                <a16:creationId xmlns:a16="http://schemas.microsoft.com/office/drawing/2014/main" id="{5A46628C-5AEB-C34E-83BE-D77A4BC9B46E}"/>
              </a:ext>
            </a:extLst>
          </p:cNvPr>
          <p:cNvSpPr>
            <a:spLocks noGrp="1"/>
          </p:cNvSpPr>
          <p:nvPr>
            <p:ph type="body" sz="quarter" idx="21" hasCustomPrompt="1"/>
          </p:nvPr>
        </p:nvSpPr>
        <p:spPr>
          <a:xfrm>
            <a:off x="800856" y="2025006"/>
            <a:ext cx="10623042" cy="2791513"/>
          </a:xfrm>
          <a:prstGeom prst="rect">
            <a:avLst/>
          </a:prstGeom>
        </p:spPr>
        <p:txBody>
          <a:bodyPr/>
          <a:lstStyle>
            <a:lvl1pPr algn="ctr">
              <a:lnSpc>
                <a:spcPct val="120000"/>
              </a:lnSpc>
              <a:spcBef>
                <a:spcPts val="636"/>
              </a:spcBef>
              <a:defRPr lang="en-US" sz="14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6" name="Slide Number Placeholder 5">
            <a:extLst>
              <a:ext uri="{FF2B5EF4-FFF2-40B4-BE49-F238E27FC236}">
                <a16:creationId xmlns:a16="http://schemas.microsoft.com/office/drawing/2014/main" id="{37EB8AED-E468-3945-9542-A2CA74EC64B1}"/>
              </a:ext>
            </a:extLst>
          </p:cNvPr>
          <p:cNvSpPr>
            <a:spLocks noGrp="1"/>
          </p:cNvSpPr>
          <p:nvPr>
            <p:ph type="sldNum" sz="quarter" idx="12"/>
          </p:nvPr>
        </p:nvSpPr>
        <p:spPr>
          <a:xfrm>
            <a:off x="9361714" y="6523354"/>
            <a:ext cx="2743200" cy="228601"/>
          </a:xfrm>
        </p:spPr>
        <p:txBody>
          <a:bodyPr/>
          <a:lstStyle>
            <a:lvl1pPr>
              <a:defRPr sz="1050">
                <a:solidFill>
                  <a:schemeClr val="tx2">
                    <a:lumMod val="60000"/>
                    <a:lumOff val="40000"/>
                  </a:schemeClr>
                </a:solidFill>
              </a:defRPr>
            </a:lvl1pPr>
          </a:lstStyle>
          <a:p>
            <a:fld id="{F238D50B-C713-EA42-A5E5-6E5611D31A0D}" type="slidenum">
              <a:rPr lang="en-US" smtClean="0"/>
              <a:pPr/>
              <a:t>‹#›</a:t>
            </a:fld>
            <a:endParaRPr lang="en-US"/>
          </a:p>
        </p:txBody>
      </p:sp>
      <p:grpSp>
        <p:nvGrpSpPr>
          <p:cNvPr id="7" name="Group 6">
            <a:extLst>
              <a:ext uri="{FF2B5EF4-FFF2-40B4-BE49-F238E27FC236}">
                <a16:creationId xmlns:a16="http://schemas.microsoft.com/office/drawing/2014/main" id="{AEE347F5-05B3-4D44-AB50-4DD563849EEB}"/>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63BF67E3-B31F-1A47-8BA2-2BDE98CDE818}"/>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18">
              <a:extLst>
                <a:ext uri="{FF2B5EF4-FFF2-40B4-BE49-F238E27FC236}">
                  <a16:creationId xmlns:a16="http://schemas.microsoft.com/office/drawing/2014/main" id="{92E73E0D-A727-704A-AF36-51774BC67C82}"/>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9">
              <a:extLst>
                <a:ext uri="{FF2B5EF4-FFF2-40B4-BE49-F238E27FC236}">
                  <a16:creationId xmlns:a16="http://schemas.microsoft.com/office/drawing/2014/main" id="{8E79B667-2254-CB4B-907C-DD84BE0CD7B7}"/>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0">
              <a:extLst>
                <a:ext uri="{FF2B5EF4-FFF2-40B4-BE49-F238E27FC236}">
                  <a16:creationId xmlns:a16="http://schemas.microsoft.com/office/drawing/2014/main" id="{AED7A2DE-7016-B846-8C46-FA3F7318525E}"/>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1">
              <a:extLst>
                <a:ext uri="{FF2B5EF4-FFF2-40B4-BE49-F238E27FC236}">
                  <a16:creationId xmlns:a16="http://schemas.microsoft.com/office/drawing/2014/main" id="{AAB176D7-7CD3-CC4F-A288-2CE81B22DFEE}"/>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2">
              <a:extLst>
                <a:ext uri="{FF2B5EF4-FFF2-40B4-BE49-F238E27FC236}">
                  <a16:creationId xmlns:a16="http://schemas.microsoft.com/office/drawing/2014/main" id="{A12B5F2D-7A22-A04F-82FE-F3C7A5788B07}"/>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3">
              <a:extLst>
                <a:ext uri="{FF2B5EF4-FFF2-40B4-BE49-F238E27FC236}">
                  <a16:creationId xmlns:a16="http://schemas.microsoft.com/office/drawing/2014/main" id="{783ABC06-B8FA-BC40-A61B-BC453E6713D2}"/>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4">
              <a:extLst>
                <a:ext uri="{FF2B5EF4-FFF2-40B4-BE49-F238E27FC236}">
                  <a16:creationId xmlns:a16="http://schemas.microsoft.com/office/drawing/2014/main" id="{F4C343DE-65CF-2544-A0F5-257F78DD46A6}"/>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5">
              <a:extLst>
                <a:ext uri="{FF2B5EF4-FFF2-40B4-BE49-F238E27FC236}">
                  <a16:creationId xmlns:a16="http://schemas.microsoft.com/office/drawing/2014/main" id="{1FEDCB84-BD84-B34D-829A-4E24B15DA9FF}"/>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7" name="Freeform 19">
            <a:extLst>
              <a:ext uri="{FF2B5EF4-FFF2-40B4-BE49-F238E27FC236}">
                <a16:creationId xmlns:a16="http://schemas.microsoft.com/office/drawing/2014/main" id="{CD32D113-DB67-3B48-ACB2-90939C7779DA}"/>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0">
                <a:srgbClr val="342598"/>
              </a:gs>
              <a:gs pos="51000">
                <a:srgbClr val="4F1893"/>
              </a:gs>
              <a:gs pos="100000">
                <a:srgbClr val="7E008D"/>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37899076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125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4_Blank dark">
    <p:bg>
      <p:bgPr>
        <a:solidFill>
          <a:schemeClr val="bg1"/>
        </a:solidFill>
        <a:effectLst/>
      </p:bgPr>
    </p:bg>
    <p:spTree>
      <p:nvGrpSpPr>
        <p:cNvPr id="1" name=""/>
        <p:cNvGrpSpPr/>
        <p:nvPr/>
      </p:nvGrpSpPr>
      <p:grpSpPr>
        <a:xfrm>
          <a:off x="0" y="0"/>
          <a:ext cx="0" cy="0"/>
          <a:chOff x="0" y="0"/>
          <a:chExt cx="0" cy="0"/>
        </a:xfrm>
      </p:grpSpPr>
      <p:sp>
        <p:nvSpPr>
          <p:cNvPr id="13" name="Slide Number Placeholder 5">
            <a:extLst>
              <a:ext uri="{FF2B5EF4-FFF2-40B4-BE49-F238E27FC236}">
                <a16:creationId xmlns:a16="http://schemas.microsoft.com/office/drawing/2014/main" id="{1B3A287F-610D-6147-A430-5469979F01A4}"/>
              </a:ext>
            </a:extLst>
          </p:cNvPr>
          <p:cNvSpPr>
            <a:spLocks noGrp="1"/>
          </p:cNvSpPr>
          <p:nvPr>
            <p:ph type="sldNum" sz="quarter" idx="12"/>
          </p:nvPr>
        </p:nvSpPr>
        <p:spPr>
          <a:xfrm>
            <a:off x="9361714" y="6523354"/>
            <a:ext cx="2743200" cy="228601"/>
          </a:xfrm>
        </p:spPr>
        <p:txBody>
          <a:bodyPr/>
          <a:lstStyle>
            <a:lvl1pPr>
              <a:defRPr sz="1050">
                <a:solidFill>
                  <a:schemeClr val="tx2">
                    <a:lumMod val="60000"/>
                    <a:lumOff val="40000"/>
                  </a:schemeClr>
                </a:solidFill>
              </a:defRPr>
            </a:lvl1pPr>
          </a:lstStyle>
          <a:p>
            <a:fld id="{F238D50B-C713-EA42-A5E5-6E5611D31A0D}" type="slidenum">
              <a:rPr lang="en-US" smtClean="0"/>
              <a:pPr/>
              <a:t>‹#›</a:t>
            </a:fld>
            <a:endParaRPr lang="en-US"/>
          </a:p>
        </p:txBody>
      </p:sp>
      <p:grpSp>
        <p:nvGrpSpPr>
          <p:cNvPr id="14" name="Group 13">
            <a:extLst>
              <a:ext uri="{FF2B5EF4-FFF2-40B4-BE49-F238E27FC236}">
                <a16:creationId xmlns:a16="http://schemas.microsoft.com/office/drawing/2014/main" id="{1F1FAAC7-AC99-0A40-B430-25CD1FCA1AB1}"/>
              </a:ext>
            </a:extLst>
          </p:cNvPr>
          <p:cNvGrpSpPr/>
          <p:nvPr userDrawn="1"/>
        </p:nvGrpSpPr>
        <p:grpSpPr>
          <a:xfrm>
            <a:off x="10542497" y="6562082"/>
            <a:ext cx="988377" cy="151143"/>
            <a:chOff x="931863" y="5418138"/>
            <a:chExt cx="2771774" cy="423862"/>
          </a:xfrm>
        </p:grpSpPr>
        <p:sp>
          <p:nvSpPr>
            <p:cNvPr id="15" name="Freeform 17">
              <a:extLst>
                <a:ext uri="{FF2B5EF4-FFF2-40B4-BE49-F238E27FC236}">
                  <a16:creationId xmlns:a16="http://schemas.microsoft.com/office/drawing/2014/main" id="{4086A485-68A6-CA49-9175-E9B50A47775F}"/>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18">
              <a:extLst>
                <a:ext uri="{FF2B5EF4-FFF2-40B4-BE49-F238E27FC236}">
                  <a16:creationId xmlns:a16="http://schemas.microsoft.com/office/drawing/2014/main" id="{42CCE693-8504-FD43-A0A5-A3AE6E38A7F4}"/>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19">
              <a:extLst>
                <a:ext uri="{FF2B5EF4-FFF2-40B4-BE49-F238E27FC236}">
                  <a16:creationId xmlns:a16="http://schemas.microsoft.com/office/drawing/2014/main" id="{6EA3B27E-EB27-0742-874B-A1681E5EC3C3}"/>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0">
              <a:extLst>
                <a:ext uri="{FF2B5EF4-FFF2-40B4-BE49-F238E27FC236}">
                  <a16:creationId xmlns:a16="http://schemas.microsoft.com/office/drawing/2014/main" id="{F0F9D5EC-C522-2047-9A7C-4F539E9080C5}"/>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1">
              <a:extLst>
                <a:ext uri="{FF2B5EF4-FFF2-40B4-BE49-F238E27FC236}">
                  <a16:creationId xmlns:a16="http://schemas.microsoft.com/office/drawing/2014/main" id="{CCEC0124-A376-1F49-A82F-7E763BB1F731}"/>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2">
              <a:extLst>
                <a:ext uri="{FF2B5EF4-FFF2-40B4-BE49-F238E27FC236}">
                  <a16:creationId xmlns:a16="http://schemas.microsoft.com/office/drawing/2014/main" id="{F0E4A062-2FC3-BC4D-9F61-5FE663B08949}"/>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23">
              <a:extLst>
                <a:ext uri="{FF2B5EF4-FFF2-40B4-BE49-F238E27FC236}">
                  <a16:creationId xmlns:a16="http://schemas.microsoft.com/office/drawing/2014/main" id="{06F5A5B0-7A66-8F46-8385-A7F37083557C}"/>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24">
              <a:extLst>
                <a:ext uri="{FF2B5EF4-FFF2-40B4-BE49-F238E27FC236}">
                  <a16:creationId xmlns:a16="http://schemas.microsoft.com/office/drawing/2014/main" id="{4E01F4A8-0BF8-D045-A3AC-E197A1F28B98}"/>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25">
              <a:extLst>
                <a:ext uri="{FF2B5EF4-FFF2-40B4-BE49-F238E27FC236}">
                  <a16:creationId xmlns:a16="http://schemas.microsoft.com/office/drawing/2014/main" id="{B9955D79-34DA-3644-A485-326455017374}"/>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5" name="Freeform 19">
            <a:extLst>
              <a:ext uri="{FF2B5EF4-FFF2-40B4-BE49-F238E27FC236}">
                <a16:creationId xmlns:a16="http://schemas.microsoft.com/office/drawing/2014/main" id="{D7AE31C5-9D69-E848-B071-53869D9E07A8}"/>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0">
                <a:srgbClr val="342598"/>
              </a:gs>
              <a:gs pos="51000">
                <a:srgbClr val="4F1893"/>
              </a:gs>
              <a:gs pos="100000">
                <a:srgbClr val="7E008D"/>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27053715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left)">
                                      <p:cBhvr>
                                        <p:cTn id="7" dur="125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Lst>
  </p:timing>
  <p:extLst>
    <p:ext uri="{DCECCB84-F9BA-43D5-87BE-67443E8EF086}">
      <p15:sldGuideLst xmlns:p15="http://schemas.microsoft.com/office/powerpoint/2012/main">
        <p15:guide id="1" orient="horz" pos="2160">
          <p15:clr>
            <a:srgbClr val="FBAE40"/>
          </p15:clr>
        </p15:guide>
      </p15:sldGuideLst>
    </p:ext>
  </p:extLst>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372_Пользовательский макет">
    <p:spTree>
      <p:nvGrpSpPr>
        <p:cNvPr id="1" name=""/>
        <p:cNvGrpSpPr/>
        <p:nvPr/>
      </p:nvGrpSpPr>
      <p:grpSpPr>
        <a:xfrm>
          <a:off x="0" y="0"/>
          <a:ext cx="0" cy="0"/>
          <a:chOff x="0" y="0"/>
          <a:chExt cx="0" cy="0"/>
        </a:xfrm>
      </p:grpSpPr>
      <p:sp>
        <p:nvSpPr>
          <p:cNvPr id="21" name="Picture Placeholder 20">
            <a:extLst>
              <a:ext uri="{FF2B5EF4-FFF2-40B4-BE49-F238E27FC236}">
                <a16:creationId xmlns:a16="http://schemas.microsoft.com/office/drawing/2014/main" id="{F8617EA3-F5CB-4B48-92B0-9ED1276F2FFF}"/>
              </a:ext>
            </a:extLst>
          </p:cNvPr>
          <p:cNvSpPr>
            <a:spLocks noGrp="1"/>
          </p:cNvSpPr>
          <p:nvPr>
            <p:ph type="pic" sz="quarter" idx="15"/>
          </p:nvPr>
        </p:nvSpPr>
        <p:spPr>
          <a:xfrm>
            <a:off x="7136320" y="1134281"/>
            <a:ext cx="4440351" cy="4719958"/>
          </a:xfrm>
          <a:custGeom>
            <a:avLst/>
            <a:gdLst>
              <a:gd name="connsiteX0" fmla="*/ 1586071 w 4440351"/>
              <a:gd name="connsiteY0" fmla="*/ 153719 h 4719958"/>
              <a:gd name="connsiteX1" fmla="*/ 1236716 w 4440351"/>
              <a:gd name="connsiteY1" fmla="*/ 237565 h 4719958"/>
              <a:gd name="connsiteX2" fmla="*/ 2033245 w 4440351"/>
              <a:gd name="connsiteY2" fmla="*/ 2969559 h 4719958"/>
              <a:gd name="connsiteX3" fmla="*/ 1586071 w 4440351"/>
              <a:gd name="connsiteY3" fmla="*/ 153719 h 4719958"/>
              <a:gd name="connsiteX4" fmla="*/ 2918231 w 4440351"/>
              <a:gd name="connsiteY4" fmla="*/ 144199 h 4719958"/>
              <a:gd name="connsiteX5" fmla="*/ 2595706 w 4440351"/>
              <a:gd name="connsiteY5" fmla="*/ 2174957 h 4719958"/>
              <a:gd name="connsiteX6" fmla="*/ 3170167 w 4440351"/>
              <a:gd name="connsiteY6" fmla="*/ 204672 h 4719958"/>
              <a:gd name="connsiteX7" fmla="*/ 2918231 w 4440351"/>
              <a:gd name="connsiteY7" fmla="*/ 144199 h 4719958"/>
              <a:gd name="connsiteX8" fmla="*/ 2220361 w 4440351"/>
              <a:gd name="connsiteY8" fmla="*/ 0 h 4719958"/>
              <a:gd name="connsiteX9" fmla="*/ 3450087 w 4440351"/>
              <a:gd name="connsiteY9" fmla="*/ 265514 h 4719958"/>
              <a:gd name="connsiteX10" fmla="*/ 3448219 w 4440351"/>
              <a:gd name="connsiteY10" fmla="*/ 373519 h 4719958"/>
              <a:gd name="connsiteX11" fmla="*/ 4330932 w 4440351"/>
              <a:gd name="connsiteY11" fmla="*/ 249338 h 4719958"/>
              <a:gd name="connsiteX12" fmla="*/ 4439214 w 4440351"/>
              <a:gd name="connsiteY12" fmla="*/ 646316 h 4719958"/>
              <a:gd name="connsiteX13" fmla="*/ 3383238 w 4440351"/>
              <a:gd name="connsiteY13" fmla="*/ 1592802 h 4719958"/>
              <a:gd name="connsiteX14" fmla="*/ 3377003 w 4440351"/>
              <a:gd name="connsiteY14" fmla="*/ 1799432 h 4719958"/>
              <a:gd name="connsiteX15" fmla="*/ 3209015 w 4440351"/>
              <a:gd name="connsiteY15" fmla="*/ 1788723 h 4719958"/>
              <a:gd name="connsiteX16" fmla="*/ 3362732 w 4440351"/>
              <a:gd name="connsiteY16" fmla="*/ 1414908 h 4719958"/>
              <a:gd name="connsiteX17" fmla="*/ 4263262 w 4440351"/>
              <a:gd name="connsiteY17" fmla="*/ 614157 h 4719958"/>
              <a:gd name="connsiteX18" fmla="*/ 4145950 w 4440351"/>
              <a:gd name="connsiteY18" fmla="*/ 334967 h 4719958"/>
              <a:gd name="connsiteX19" fmla="*/ 3412758 w 4440351"/>
              <a:gd name="connsiteY19" fmla="*/ 738478 h 4719958"/>
              <a:gd name="connsiteX20" fmla="*/ 2524507 w 4440351"/>
              <a:gd name="connsiteY20" fmla="*/ 3111173 h 4719958"/>
              <a:gd name="connsiteX21" fmla="*/ 2532752 w 4440351"/>
              <a:gd name="connsiteY21" fmla="*/ 3395778 h 4719958"/>
              <a:gd name="connsiteX22" fmla="*/ 2577750 w 4440351"/>
              <a:gd name="connsiteY22" fmla="*/ 3626357 h 4719958"/>
              <a:gd name="connsiteX23" fmla="*/ 2835206 w 4440351"/>
              <a:gd name="connsiteY23" fmla="*/ 3877895 h 4719958"/>
              <a:gd name="connsiteX24" fmla="*/ 3007648 w 4440351"/>
              <a:gd name="connsiteY24" fmla="*/ 4073537 h 4719958"/>
              <a:gd name="connsiteX25" fmla="*/ 3007648 w 4440351"/>
              <a:gd name="connsiteY25" fmla="*/ 4133155 h 4719958"/>
              <a:gd name="connsiteX26" fmla="*/ 3100000 w 4440351"/>
              <a:gd name="connsiteY26" fmla="*/ 4133155 h 4719958"/>
              <a:gd name="connsiteX27" fmla="*/ 3450069 w 4440351"/>
              <a:gd name="connsiteY27" fmla="*/ 4483232 h 4719958"/>
              <a:gd name="connsiteX28" fmla="*/ 3450069 w 4440351"/>
              <a:gd name="connsiteY28" fmla="*/ 4719958 h 4719958"/>
              <a:gd name="connsiteX29" fmla="*/ 990615 w 4440351"/>
              <a:gd name="connsiteY29" fmla="*/ 4719958 h 4719958"/>
              <a:gd name="connsiteX30" fmla="*/ 990615 w 4440351"/>
              <a:gd name="connsiteY30" fmla="*/ 4483232 h 4719958"/>
              <a:gd name="connsiteX31" fmla="*/ 1340669 w 4440351"/>
              <a:gd name="connsiteY31" fmla="*/ 4133155 h 4719958"/>
              <a:gd name="connsiteX32" fmla="*/ 1433073 w 4440351"/>
              <a:gd name="connsiteY32" fmla="*/ 4133155 h 4719958"/>
              <a:gd name="connsiteX33" fmla="*/ 1433073 w 4440351"/>
              <a:gd name="connsiteY33" fmla="*/ 4073537 h 4719958"/>
              <a:gd name="connsiteX34" fmla="*/ 1605531 w 4440351"/>
              <a:gd name="connsiteY34" fmla="*/ 3877895 h 4719958"/>
              <a:gd name="connsiteX35" fmla="*/ 1862987 w 4440351"/>
              <a:gd name="connsiteY35" fmla="*/ 3626357 h 4719958"/>
              <a:gd name="connsiteX36" fmla="*/ 1907985 w 4440351"/>
              <a:gd name="connsiteY36" fmla="*/ 3395778 h 4719958"/>
              <a:gd name="connsiteX37" fmla="*/ 1916212 w 4440351"/>
              <a:gd name="connsiteY37" fmla="*/ 3111173 h 4719958"/>
              <a:gd name="connsiteX38" fmla="*/ 1028014 w 4440351"/>
              <a:gd name="connsiteY38" fmla="*/ 738896 h 4719958"/>
              <a:gd name="connsiteX39" fmla="*/ 294404 w 4440351"/>
              <a:gd name="connsiteY39" fmla="*/ 335037 h 4719958"/>
              <a:gd name="connsiteX40" fmla="*/ 177090 w 4440351"/>
              <a:gd name="connsiteY40" fmla="*/ 614227 h 4719958"/>
              <a:gd name="connsiteX41" fmla="*/ 1077604 w 4440351"/>
              <a:gd name="connsiteY41" fmla="*/ 1414908 h 4719958"/>
              <a:gd name="connsiteX42" fmla="*/ 1231319 w 4440351"/>
              <a:gd name="connsiteY42" fmla="*/ 1788723 h 4719958"/>
              <a:gd name="connsiteX43" fmla="*/ 1063333 w 4440351"/>
              <a:gd name="connsiteY43" fmla="*/ 1799432 h 4719958"/>
              <a:gd name="connsiteX44" fmla="*/ 1057114 w 4440351"/>
              <a:gd name="connsiteY44" fmla="*/ 1592802 h 4719958"/>
              <a:gd name="connsiteX45" fmla="*/ 1138 w 4440351"/>
              <a:gd name="connsiteY45" fmla="*/ 646316 h 4719958"/>
              <a:gd name="connsiteX46" fmla="*/ 109420 w 4440351"/>
              <a:gd name="connsiteY46" fmla="*/ 249268 h 4719958"/>
              <a:gd name="connsiteX47" fmla="*/ 992518 w 4440351"/>
              <a:gd name="connsiteY47" fmla="*/ 373816 h 4719958"/>
              <a:gd name="connsiteX48" fmla="*/ 990615 w 4440351"/>
              <a:gd name="connsiteY48" fmla="*/ 265514 h 4719958"/>
              <a:gd name="connsiteX49" fmla="*/ 2220361 w 4440351"/>
              <a:gd name="connsiteY49" fmla="*/ 0 h 471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440351" h="4719958">
                <a:moveTo>
                  <a:pt x="1586071" y="153719"/>
                </a:moveTo>
                <a:cubicBezTo>
                  <a:pt x="1396250" y="166522"/>
                  <a:pt x="1236716" y="237565"/>
                  <a:pt x="1236716" y="237565"/>
                </a:cubicBezTo>
                <a:cubicBezTo>
                  <a:pt x="1236716" y="237565"/>
                  <a:pt x="1020118" y="901350"/>
                  <a:pt x="2033245" y="2969559"/>
                </a:cubicBezTo>
                <a:cubicBezTo>
                  <a:pt x="1236716" y="706686"/>
                  <a:pt x="1586071" y="153719"/>
                  <a:pt x="1586071" y="153719"/>
                </a:cubicBezTo>
                <a:close/>
                <a:moveTo>
                  <a:pt x="2918231" y="144199"/>
                </a:moveTo>
                <a:cubicBezTo>
                  <a:pt x="2918231" y="144199"/>
                  <a:pt x="3170184" y="542992"/>
                  <a:pt x="2595706" y="2174957"/>
                </a:cubicBezTo>
                <a:cubicBezTo>
                  <a:pt x="3326382" y="683383"/>
                  <a:pt x="3170167" y="204672"/>
                  <a:pt x="3170167" y="204672"/>
                </a:cubicBezTo>
                <a:cubicBezTo>
                  <a:pt x="3170167" y="204672"/>
                  <a:pt x="3055125" y="153440"/>
                  <a:pt x="2918231" y="144199"/>
                </a:cubicBezTo>
                <a:close/>
                <a:moveTo>
                  <a:pt x="2220361" y="0"/>
                </a:moveTo>
                <a:cubicBezTo>
                  <a:pt x="2220361" y="0"/>
                  <a:pt x="3282624" y="0"/>
                  <a:pt x="3450087" y="265514"/>
                </a:cubicBezTo>
                <a:cubicBezTo>
                  <a:pt x="3450175" y="301254"/>
                  <a:pt x="3449563" y="337254"/>
                  <a:pt x="3448219" y="373519"/>
                </a:cubicBezTo>
                <a:cubicBezTo>
                  <a:pt x="3590108" y="231748"/>
                  <a:pt x="4046331" y="-166733"/>
                  <a:pt x="4330932" y="249338"/>
                </a:cubicBezTo>
                <a:cubicBezTo>
                  <a:pt x="4410498" y="365658"/>
                  <a:pt x="4447495" y="505699"/>
                  <a:pt x="4439214" y="646316"/>
                </a:cubicBezTo>
                <a:cubicBezTo>
                  <a:pt x="4400367" y="1306920"/>
                  <a:pt x="3649307" y="1342888"/>
                  <a:pt x="3383238" y="1592802"/>
                </a:cubicBezTo>
                <a:cubicBezTo>
                  <a:pt x="3324407" y="1648053"/>
                  <a:pt x="3321315" y="1741018"/>
                  <a:pt x="3377003" y="1799432"/>
                </a:cubicBezTo>
                <a:cubicBezTo>
                  <a:pt x="3447276" y="1873128"/>
                  <a:pt x="3264300" y="1895033"/>
                  <a:pt x="3209015" y="1788723"/>
                </a:cubicBezTo>
                <a:cubicBezTo>
                  <a:pt x="3164508" y="1696912"/>
                  <a:pt x="3188055" y="1540677"/>
                  <a:pt x="3362732" y="1414908"/>
                </a:cubicBezTo>
                <a:cubicBezTo>
                  <a:pt x="3528360" y="1295671"/>
                  <a:pt x="4247541" y="1187963"/>
                  <a:pt x="4263262" y="614157"/>
                </a:cubicBezTo>
                <a:cubicBezTo>
                  <a:pt x="4265551" y="530609"/>
                  <a:pt x="4208502" y="390864"/>
                  <a:pt x="4145950" y="334967"/>
                </a:cubicBezTo>
                <a:cubicBezTo>
                  <a:pt x="3909053" y="123377"/>
                  <a:pt x="3588293" y="567291"/>
                  <a:pt x="3412758" y="738478"/>
                </a:cubicBezTo>
                <a:cubicBezTo>
                  <a:pt x="3264511" y="1717418"/>
                  <a:pt x="2716233" y="2766564"/>
                  <a:pt x="2524507" y="3111173"/>
                </a:cubicBezTo>
                <a:cubicBezTo>
                  <a:pt x="2577330" y="3151227"/>
                  <a:pt x="2655621" y="3244244"/>
                  <a:pt x="2532752" y="3395778"/>
                </a:cubicBezTo>
                <a:cubicBezTo>
                  <a:pt x="2362791" y="3605395"/>
                  <a:pt x="2517765" y="3542511"/>
                  <a:pt x="2577750" y="3626357"/>
                </a:cubicBezTo>
                <a:cubicBezTo>
                  <a:pt x="2637733" y="3710202"/>
                  <a:pt x="2802734" y="3689241"/>
                  <a:pt x="2835206" y="3877895"/>
                </a:cubicBezTo>
                <a:cubicBezTo>
                  <a:pt x="2867677" y="4066551"/>
                  <a:pt x="3007648" y="3919818"/>
                  <a:pt x="3007648" y="4073537"/>
                </a:cubicBezTo>
                <a:lnTo>
                  <a:pt x="3007648" y="4133155"/>
                </a:lnTo>
                <a:lnTo>
                  <a:pt x="3100000" y="4133155"/>
                </a:lnTo>
                <a:cubicBezTo>
                  <a:pt x="3293350" y="4133155"/>
                  <a:pt x="3450069" y="4289878"/>
                  <a:pt x="3450069" y="4483232"/>
                </a:cubicBezTo>
                <a:lnTo>
                  <a:pt x="3450069" y="4719958"/>
                </a:lnTo>
                <a:lnTo>
                  <a:pt x="990615" y="4719958"/>
                </a:lnTo>
                <a:lnTo>
                  <a:pt x="990615" y="4483232"/>
                </a:lnTo>
                <a:cubicBezTo>
                  <a:pt x="990615" y="4289878"/>
                  <a:pt x="1147336" y="4133155"/>
                  <a:pt x="1340669" y="4133155"/>
                </a:cubicBezTo>
                <a:lnTo>
                  <a:pt x="1433073" y="4133155"/>
                </a:lnTo>
                <a:lnTo>
                  <a:pt x="1433073" y="4073537"/>
                </a:lnTo>
                <a:cubicBezTo>
                  <a:pt x="1433073" y="3919818"/>
                  <a:pt x="1573041" y="4066551"/>
                  <a:pt x="1605531" y="3877895"/>
                </a:cubicBezTo>
                <a:cubicBezTo>
                  <a:pt x="1638020" y="3689241"/>
                  <a:pt x="1803003" y="3710202"/>
                  <a:pt x="1862987" y="3626357"/>
                </a:cubicBezTo>
                <a:cubicBezTo>
                  <a:pt x="1922972" y="3542511"/>
                  <a:pt x="2077946" y="3605395"/>
                  <a:pt x="1907985" y="3395778"/>
                </a:cubicBezTo>
                <a:cubicBezTo>
                  <a:pt x="1785100" y="3244244"/>
                  <a:pt x="1863407" y="3151139"/>
                  <a:pt x="1916212" y="3111173"/>
                </a:cubicBezTo>
                <a:cubicBezTo>
                  <a:pt x="1724451" y="2766617"/>
                  <a:pt x="1176366" y="1717715"/>
                  <a:pt x="1028014" y="738896"/>
                </a:cubicBezTo>
                <a:cubicBezTo>
                  <a:pt x="852585" y="568060"/>
                  <a:pt x="531493" y="123201"/>
                  <a:pt x="294404" y="335037"/>
                </a:cubicBezTo>
                <a:cubicBezTo>
                  <a:pt x="231852" y="390935"/>
                  <a:pt x="174803" y="530626"/>
                  <a:pt x="177090" y="614227"/>
                </a:cubicBezTo>
                <a:cubicBezTo>
                  <a:pt x="192812" y="1188033"/>
                  <a:pt x="911992" y="1295741"/>
                  <a:pt x="1077604" y="1414908"/>
                </a:cubicBezTo>
                <a:cubicBezTo>
                  <a:pt x="1252282" y="1540677"/>
                  <a:pt x="1275844" y="1696981"/>
                  <a:pt x="1231319" y="1788723"/>
                </a:cubicBezTo>
                <a:cubicBezTo>
                  <a:pt x="1176034" y="1895033"/>
                  <a:pt x="993061" y="1873128"/>
                  <a:pt x="1063333" y="1799432"/>
                </a:cubicBezTo>
                <a:cubicBezTo>
                  <a:pt x="1119020" y="1741018"/>
                  <a:pt x="1115928" y="1648053"/>
                  <a:pt x="1057114" y="1592802"/>
                </a:cubicBezTo>
                <a:cubicBezTo>
                  <a:pt x="791046" y="1342888"/>
                  <a:pt x="39985" y="1306920"/>
                  <a:pt x="1138" y="646316"/>
                </a:cubicBezTo>
                <a:cubicBezTo>
                  <a:pt x="-7142" y="505699"/>
                  <a:pt x="29854" y="365658"/>
                  <a:pt x="109420" y="249268"/>
                </a:cubicBezTo>
                <a:cubicBezTo>
                  <a:pt x="394284" y="-167168"/>
                  <a:pt x="851031" y="232324"/>
                  <a:pt x="992518" y="373816"/>
                </a:cubicBezTo>
                <a:cubicBezTo>
                  <a:pt x="991121" y="337459"/>
                  <a:pt x="990486" y="301359"/>
                  <a:pt x="990615" y="265514"/>
                </a:cubicBezTo>
                <a:cubicBezTo>
                  <a:pt x="1158113" y="0"/>
                  <a:pt x="2220361" y="0"/>
                  <a:pt x="2220361" y="0"/>
                </a:cubicBezTo>
                <a:close/>
              </a:path>
            </a:pathLst>
          </a:custGeom>
        </p:spPr>
        <p:txBody>
          <a:bodyPr wrap="square">
            <a:noAutofit/>
          </a:bodyPr>
          <a:lstStyle/>
          <a:p>
            <a:endParaRPr lang="en-IL"/>
          </a:p>
        </p:txBody>
      </p:sp>
      <p:sp>
        <p:nvSpPr>
          <p:cNvPr id="18" name="Заголовок 1"/>
          <p:cNvSpPr>
            <a:spLocks noGrp="1"/>
          </p:cNvSpPr>
          <p:nvPr>
            <p:ph type="title" hasCustomPrompt="1"/>
          </p:nvPr>
        </p:nvSpPr>
        <p:spPr>
          <a:xfrm>
            <a:off x="800856" y="1125011"/>
            <a:ext cx="4359101" cy="1151995"/>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9" name="Текст 3"/>
          <p:cNvSpPr>
            <a:spLocks noGrp="1"/>
          </p:cNvSpPr>
          <p:nvPr>
            <p:ph type="body" sz="quarter" idx="14" hasCustomPrompt="1"/>
          </p:nvPr>
        </p:nvSpPr>
        <p:spPr>
          <a:xfrm>
            <a:off x="800939" y="2925002"/>
            <a:ext cx="4359018" cy="3042927"/>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grpSp>
        <p:nvGrpSpPr>
          <p:cNvPr id="7" name="Group 6">
            <a:extLst>
              <a:ext uri="{FF2B5EF4-FFF2-40B4-BE49-F238E27FC236}">
                <a16:creationId xmlns:a16="http://schemas.microsoft.com/office/drawing/2014/main" id="{F5EC741D-AB1E-B84D-B4DC-7771C8CFAB85}"/>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C930DDF1-FEB2-8344-9F82-970B306367C4}"/>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18">
              <a:extLst>
                <a:ext uri="{FF2B5EF4-FFF2-40B4-BE49-F238E27FC236}">
                  <a16:creationId xmlns:a16="http://schemas.microsoft.com/office/drawing/2014/main" id="{03188455-4314-4847-82C3-550D0005E8AA}"/>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9">
              <a:extLst>
                <a:ext uri="{FF2B5EF4-FFF2-40B4-BE49-F238E27FC236}">
                  <a16:creationId xmlns:a16="http://schemas.microsoft.com/office/drawing/2014/main" id="{48657F6B-89E3-CD40-8517-C332D577F8EF}"/>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0">
              <a:extLst>
                <a:ext uri="{FF2B5EF4-FFF2-40B4-BE49-F238E27FC236}">
                  <a16:creationId xmlns:a16="http://schemas.microsoft.com/office/drawing/2014/main" id="{AD847E21-2198-0545-AA0D-28C9A140C5ED}"/>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1">
              <a:extLst>
                <a:ext uri="{FF2B5EF4-FFF2-40B4-BE49-F238E27FC236}">
                  <a16:creationId xmlns:a16="http://schemas.microsoft.com/office/drawing/2014/main" id="{7AA79CB4-B036-0342-B497-D13C5BE6DE5F}"/>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2">
              <a:extLst>
                <a:ext uri="{FF2B5EF4-FFF2-40B4-BE49-F238E27FC236}">
                  <a16:creationId xmlns:a16="http://schemas.microsoft.com/office/drawing/2014/main" id="{63E9068F-DE23-A347-B475-7B4FC289AE91}"/>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3">
              <a:extLst>
                <a:ext uri="{FF2B5EF4-FFF2-40B4-BE49-F238E27FC236}">
                  <a16:creationId xmlns:a16="http://schemas.microsoft.com/office/drawing/2014/main" id="{26F69059-5D5D-CB45-96A3-FE6A78796DE6}"/>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4">
              <a:extLst>
                <a:ext uri="{FF2B5EF4-FFF2-40B4-BE49-F238E27FC236}">
                  <a16:creationId xmlns:a16="http://schemas.microsoft.com/office/drawing/2014/main" id="{21E2EDFF-1E31-614D-80B2-0A119CE35CB5}"/>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5">
              <a:extLst>
                <a:ext uri="{FF2B5EF4-FFF2-40B4-BE49-F238E27FC236}">
                  <a16:creationId xmlns:a16="http://schemas.microsoft.com/office/drawing/2014/main" id="{55E19742-C922-D842-A61E-C649FB270FAC}"/>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0" name="Freeform 19">
            <a:extLst>
              <a:ext uri="{FF2B5EF4-FFF2-40B4-BE49-F238E27FC236}">
                <a16:creationId xmlns:a16="http://schemas.microsoft.com/office/drawing/2014/main" id="{1E3DDD76-9DC8-FC42-AC7C-5726849EDBA5}"/>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0">
                <a:srgbClr val="342598"/>
              </a:gs>
              <a:gs pos="51000">
                <a:srgbClr val="4F1893"/>
              </a:gs>
              <a:gs pos="100000">
                <a:srgbClr val="7E008D"/>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12767469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wipe(left)">
                                      <p:cBhvr>
                                        <p:cTn id="7" dur="125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373_Пользовательский макет">
    <p:spTree>
      <p:nvGrpSpPr>
        <p:cNvPr id="1" name=""/>
        <p:cNvGrpSpPr/>
        <p:nvPr/>
      </p:nvGrpSpPr>
      <p:grpSpPr>
        <a:xfrm>
          <a:off x="0" y="0"/>
          <a:ext cx="0" cy="0"/>
          <a:chOff x="0" y="0"/>
          <a:chExt cx="0" cy="0"/>
        </a:xfrm>
      </p:grpSpPr>
      <p:sp>
        <p:nvSpPr>
          <p:cNvPr id="36" name="Picture Placeholder 35">
            <a:extLst>
              <a:ext uri="{FF2B5EF4-FFF2-40B4-BE49-F238E27FC236}">
                <a16:creationId xmlns:a16="http://schemas.microsoft.com/office/drawing/2014/main" id="{F9335E70-C3B7-BD4B-A7AC-73801940179B}"/>
              </a:ext>
            </a:extLst>
          </p:cNvPr>
          <p:cNvSpPr>
            <a:spLocks noGrp="1"/>
          </p:cNvSpPr>
          <p:nvPr>
            <p:ph type="pic" sz="quarter" idx="15"/>
          </p:nvPr>
        </p:nvSpPr>
        <p:spPr>
          <a:xfrm>
            <a:off x="7352542" y="1969455"/>
            <a:ext cx="4489381" cy="4488944"/>
          </a:xfrm>
          <a:custGeom>
            <a:avLst/>
            <a:gdLst>
              <a:gd name="connsiteX0" fmla="*/ 1701178 w 4489381"/>
              <a:gd name="connsiteY0" fmla="*/ 4157495 h 4488944"/>
              <a:gd name="connsiteX1" fmla="*/ 2826073 w 4489381"/>
              <a:gd name="connsiteY1" fmla="*/ 4163517 h 4488944"/>
              <a:gd name="connsiteX2" fmla="*/ 2979521 w 4489381"/>
              <a:gd name="connsiteY2" fmla="*/ 4293474 h 4488944"/>
              <a:gd name="connsiteX3" fmla="*/ 3045244 w 4489381"/>
              <a:gd name="connsiteY3" fmla="*/ 4341843 h 4488944"/>
              <a:gd name="connsiteX4" fmla="*/ 1464198 w 4489381"/>
              <a:gd name="connsiteY4" fmla="*/ 4349446 h 4488944"/>
              <a:gd name="connsiteX5" fmla="*/ 1540997 w 4489381"/>
              <a:gd name="connsiteY5" fmla="*/ 4293319 h 4488944"/>
              <a:gd name="connsiteX6" fmla="*/ 1701178 w 4489381"/>
              <a:gd name="connsiteY6" fmla="*/ 4157495 h 4488944"/>
              <a:gd name="connsiteX7" fmla="*/ 4055680 w 4489381"/>
              <a:gd name="connsiteY7" fmla="*/ 3306935 h 4488944"/>
              <a:gd name="connsiteX8" fmla="*/ 4145645 w 4489381"/>
              <a:gd name="connsiteY8" fmla="*/ 3438474 h 4488944"/>
              <a:gd name="connsiteX9" fmla="*/ 4002253 w 4489381"/>
              <a:gd name="connsiteY9" fmla="*/ 3640626 h 4488944"/>
              <a:gd name="connsiteX10" fmla="*/ 3726694 w 4489381"/>
              <a:gd name="connsiteY10" fmla="*/ 3911612 h 4488944"/>
              <a:gd name="connsiteX11" fmla="*/ 3431382 w 4489381"/>
              <a:gd name="connsiteY11" fmla="*/ 4149892 h 4488944"/>
              <a:gd name="connsiteX12" fmla="*/ 3180622 w 4489381"/>
              <a:gd name="connsiteY12" fmla="*/ 4285053 h 4488944"/>
              <a:gd name="connsiteX13" fmla="*/ 3053868 w 4489381"/>
              <a:gd name="connsiteY13" fmla="*/ 4197244 h 4488944"/>
              <a:gd name="connsiteX14" fmla="*/ 2929204 w 4489381"/>
              <a:gd name="connsiteY14" fmla="*/ 4092492 h 4488944"/>
              <a:gd name="connsiteX15" fmla="*/ 3283859 w 4489381"/>
              <a:gd name="connsiteY15" fmla="*/ 3378163 h 4488944"/>
              <a:gd name="connsiteX16" fmla="*/ 4055680 w 4489381"/>
              <a:gd name="connsiteY16" fmla="*/ 3306935 h 4488944"/>
              <a:gd name="connsiteX17" fmla="*/ 516578 w 4489381"/>
              <a:gd name="connsiteY17" fmla="*/ 3234430 h 4488944"/>
              <a:gd name="connsiteX18" fmla="*/ 1236602 w 4489381"/>
              <a:gd name="connsiteY18" fmla="*/ 3377756 h 4488944"/>
              <a:gd name="connsiteX19" fmla="*/ 1591359 w 4489381"/>
              <a:gd name="connsiteY19" fmla="*/ 4092081 h 4488944"/>
              <a:gd name="connsiteX20" fmla="*/ 1466646 w 4489381"/>
              <a:gd name="connsiteY20" fmla="*/ 4196732 h 4488944"/>
              <a:gd name="connsiteX21" fmla="*/ 1326465 w 4489381"/>
              <a:gd name="connsiteY21" fmla="*/ 4292657 h 4488944"/>
              <a:gd name="connsiteX22" fmla="*/ 1275795 w 4489381"/>
              <a:gd name="connsiteY22" fmla="*/ 4269184 h 4488944"/>
              <a:gd name="connsiteX23" fmla="*/ 793873 w 4489381"/>
              <a:gd name="connsiteY23" fmla="*/ 3911104 h 4488944"/>
              <a:gd name="connsiteX24" fmla="*/ 366908 w 4489381"/>
              <a:gd name="connsiteY24" fmla="*/ 3446789 h 4488944"/>
              <a:gd name="connsiteX25" fmla="*/ 456568 w 4489381"/>
              <a:gd name="connsiteY25" fmla="*/ 3329436 h 4488944"/>
              <a:gd name="connsiteX26" fmla="*/ 516578 w 4489381"/>
              <a:gd name="connsiteY26" fmla="*/ 3234430 h 4488944"/>
              <a:gd name="connsiteX27" fmla="*/ 4330016 w 4489381"/>
              <a:gd name="connsiteY27" fmla="*/ 3076714 h 4488944"/>
              <a:gd name="connsiteX28" fmla="*/ 4211523 w 4489381"/>
              <a:gd name="connsiteY28" fmla="*/ 3326728 h 4488944"/>
              <a:gd name="connsiteX29" fmla="*/ 4165341 w 4489381"/>
              <a:gd name="connsiteY29" fmla="*/ 3254122 h 4488944"/>
              <a:gd name="connsiteX30" fmla="*/ 4330016 w 4489381"/>
              <a:gd name="connsiteY30" fmla="*/ 3076714 h 4488944"/>
              <a:gd name="connsiteX31" fmla="*/ 1699442 w 4489381"/>
              <a:gd name="connsiteY31" fmla="*/ 2602758 h 4488944"/>
              <a:gd name="connsiteX32" fmla="*/ 2806170 w 4489381"/>
              <a:gd name="connsiteY32" fmla="*/ 2602962 h 4488944"/>
              <a:gd name="connsiteX33" fmla="*/ 3172254 w 4489381"/>
              <a:gd name="connsiteY33" fmla="*/ 3320198 h 4488944"/>
              <a:gd name="connsiteX34" fmla="*/ 2815050 w 4489381"/>
              <a:gd name="connsiteY34" fmla="*/ 4044017 h 4488944"/>
              <a:gd name="connsiteX35" fmla="*/ 1700564 w 4489381"/>
              <a:gd name="connsiteY35" fmla="*/ 4036772 h 4488944"/>
              <a:gd name="connsiteX36" fmla="*/ 1345450 w 4489381"/>
              <a:gd name="connsiteY36" fmla="*/ 3304178 h 4488944"/>
              <a:gd name="connsiteX37" fmla="*/ 1339684 w 4489381"/>
              <a:gd name="connsiteY37" fmla="*/ 3272236 h 4488944"/>
              <a:gd name="connsiteX38" fmla="*/ 1699442 w 4489381"/>
              <a:gd name="connsiteY38" fmla="*/ 2602758 h 4488944"/>
              <a:gd name="connsiteX39" fmla="*/ 68949 w 4489381"/>
              <a:gd name="connsiteY39" fmla="*/ 1690562 h 4488944"/>
              <a:gd name="connsiteX40" fmla="*/ 47363 w 4489381"/>
              <a:gd name="connsiteY40" fmla="*/ 1980528 h 4488944"/>
              <a:gd name="connsiteX41" fmla="*/ 431155 w 4489381"/>
              <a:gd name="connsiteY41" fmla="*/ 3138452 h 4488944"/>
              <a:gd name="connsiteX42" fmla="*/ 356600 w 4489381"/>
              <a:gd name="connsiteY42" fmla="*/ 3260912 h 4488944"/>
              <a:gd name="connsiteX43" fmla="*/ 290263 w 4489381"/>
              <a:gd name="connsiteY43" fmla="*/ 3348823 h 4488944"/>
              <a:gd name="connsiteX44" fmla="*/ 68949 w 4489381"/>
              <a:gd name="connsiteY44" fmla="*/ 1690562 h 4488944"/>
              <a:gd name="connsiteX45" fmla="*/ 714675 w 4489381"/>
              <a:gd name="connsiteY45" fmla="*/ 1400495 h 4488944"/>
              <a:gd name="connsiteX46" fmla="*/ 1212365 w 4489381"/>
              <a:gd name="connsiteY46" fmla="*/ 1530960 h 4488944"/>
              <a:gd name="connsiteX47" fmla="*/ 1578144 w 4489381"/>
              <a:gd name="connsiteY47" fmla="*/ 2554390 h 4488944"/>
              <a:gd name="connsiteX48" fmla="*/ 1215837 w 4489381"/>
              <a:gd name="connsiteY48" fmla="*/ 3247185 h 4488944"/>
              <a:gd name="connsiteX49" fmla="*/ 543369 w 4489381"/>
              <a:gd name="connsiteY49" fmla="*/ 3107636 h 4488944"/>
              <a:gd name="connsiteX50" fmla="*/ 545561 w 4489381"/>
              <a:gd name="connsiteY50" fmla="*/ 1510297 h 4488944"/>
              <a:gd name="connsiteX51" fmla="*/ 639201 w 4489381"/>
              <a:gd name="connsiteY51" fmla="*/ 1449425 h 4488944"/>
              <a:gd name="connsiteX52" fmla="*/ 3914024 w 4489381"/>
              <a:gd name="connsiteY52" fmla="*/ 1376818 h 4488944"/>
              <a:gd name="connsiteX53" fmla="*/ 4192030 w 4489381"/>
              <a:gd name="connsiteY53" fmla="*/ 1563463 h 4488944"/>
              <a:gd name="connsiteX54" fmla="*/ 4427279 w 4489381"/>
              <a:gd name="connsiteY54" fmla="*/ 1797302 h 4488944"/>
              <a:gd name="connsiteX55" fmla="*/ 4449576 w 4489381"/>
              <a:gd name="connsiteY55" fmla="*/ 1822406 h 4488944"/>
              <a:gd name="connsiteX56" fmla="*/ 4434780 w 4489381"/>
              <a:gd name="connsiteY56" fmla="*/ 2737920 h 4488944"/>
              <a:gd name="connsiteX57" fmla="*/ 4064154 w 4489381"/>
              <a:gd name="connsiteY57" fmla="*/ 3181568 h 4488944"/>
              <a:gd name="connsiteX58" fmla="*/ 3273910 w 4489381"/>
              <a:gd name="connsiteY58" fmla="*/ 3255911 h 4488944"/>
              <a:gd name="connsiteX59" fmla="*/ 2927622 w 4489381"/>
              <a:gd name="connsiteY59" fmla="*/ 2556378 h 4488944"/>
              <a:gd name="connsiteX60" fmla="*/ 3296057 w 4489381"/>
              <a:gd name="connsiteY60" fmla="*/ 1523511 h 4488944"/>
              <a:gd name="connsiteX61" fmla="*/ 3914024 w 4489381"/>
              <a:gd name="connsiteY61" fmla="*/ 1376818 h 4488944"/>
              <a:gd name="connsiteX62" fmla="*/ 4056599 w 4489381"/>
              <a:gd name="connsiteY62" fmla="*/ 919496 h 4488944"/>
              <a:gd name="connsiteX63" fmla="*/ 4320627 w 4489381"/>
              <a:gd name="connsiteY63" fmla="*/ 1389370 h 4488944"/>
              <a:gd name="connsiteX64" fmla="*/ 4376758 w 4489381"/>
              <a:gd name="connsiteY64" fmla="*/ 1567236 h 4488944"/>
              <a:gd name="connsiteX65" fmla="*/ 4269598 w 4489381"/>
              <a:gd name="connsiteY65" fmla="*/ 1470039 h 4488944"/>
              <a:gd name="connsiteX66" fmla="*/ 4024197 w 4489381"/>
              <a:gd name="connsiteY66" fmla="*/ 1299520 h 4488944"/>
              <a:gd name="connsiteX67" fmla="*/ 4058897 w 4489381"/>
              <a:gd name="connsiteY67" fmla="*/ 1025472 h 4488944"/>
              <a:gd name="connsiteX68" fmla="*/ 4056599 w 4489381"/>
              <a:gd name="connsiteY68" fmla="*/ 919496 h 4488944"/>
              <a:gd name="connsiteX69" fmla="*/ 2253926 w 4489381"/>
              <a:gd name="connsiteY69" fmla="*/ 884700 h 4488944"/>
              <a:gd name="connsiteX70" fmla="*/ 3180777 w 4489381"/>
              <a:gd name="connsiteY70" fmla="*/ 1485348 h 4488944"/>
              <a:gd name="connsiteX71" fmla="*/ 2829285 w 4489381"/>
              <a:gd name="connsiteY71" fmla="*/ 2478925 h 4488944"/>
              <a:gd name="connsiteX72" fmla="*/ 1676884 w 4489381"/>
              <a:gd name="connsiteY72" fmla="*/ 2478925 h 4488944"/>
              <a:gd name="connsiteX73" fmla="*/ 1325904 w 4489381"/>
              <a:gd name="connsiteY73" fmla="*/ 1483969 h 4488944"/>
              <a:gd name="connsiteX74" fmla="*/ 2253926 w 4489381"/>
              <a:gd name="connsiteY74" fmla="*/ 884700 h 4488944"/>
              <a:gd name="connsiteX75" fmla="*/ 571384 w 4489381"/>
              <a:gd name="connsiteY75" fmla="*/ 809235 h 4488944"/>
              <a:gd name="connsiteX76" fmla="*/ 586180 w 4489381"/>
              <a:gd name="connsiteY76" fmla="*/ 1022154 h 4488944"/>
              <a:gd name="connsiteX77" fmla="*/ 639555 w 4489381"/>
              <a:gd name="connsiteY77" fmla="*/ 1304265 h 4488944"/>
              <a:gd name="connsiteX78" fmla="*/ 572966 w 4489381"/>
              <a:gd name="connsiteY78" fmla="*/ 1347584 h 4488944"/>
              <a:gd name="connsiteX79" fmla="*/ 212033 w 4489381"/>
              <a:gd name="connsiteY79" fmla="*/ 1592905 h 4488944"/>
              <a:gd name="connsiteX80" fmla="*/ 358893 w 4489381"/>
              <a:gd name="connsiteY80" fmla="*/ 1174869 h 4488944"/>
              <a:gd name="connsiteX81" fmla="*/ 571384 w 4489381"/>
              <a:gd name="connsiteY81" fmla="*/ 809235 h 4488944"/>
              <a:gd name="connsiteX82" fmla="*/ 2136821 w 4489381"/>
              <a:gd name="connsiteY82" fmla="*/ 399363 h 4488944"/>
              <a:gd name="connsiteX83" fmla="*/ 2256382 w 4489381"/>
              <a:gd name="connsiteY83" fmla="*/ 492734 h 4488944"/>
              <a:gd name="connsiteX84" fmla="*/ 2210452 w 4489381"/>
              <a:gd name="connsiteY84" fmla="*/ 769795 h 4488944"/>
              <a:gd name="connsiteX85" fmla="*/ 1230686 w 4489381"/>
              <a:gd name="connsiteY85" fmla="*/ 1404321 h 4488944"/>
              <a:gd name="connsiteX86" fmla="*/ 760194 w 4489381"/>
              <a:gd name="connsiteY86" fmla="*/ 1282223 h 4488944"/>
              <a:gd name="connsiteX87" fmla="*/ 737079 w 4489381"/>
              <a:gd name="connsiteY87" fmla="*/ 1184513 h 4488944"/>
              <a:gd name="connsiteX88" fmla="*/ 2136821 w 4489381"/>
              <a:gd name="connsiteY88" fmla="*/ 399363 h 4488944"/>
              <a:gd name="connsiteX89" fmla="*/ 2322512 w 4489381"/>
              <a:gd name="connsiteY89" fmla="*/ 202057 h 4488944"/>
              <a:gd name="connsiteX90" fmla="*/ 2633790 w 4489381"/>
              <a:gd name="connsiteY90" fmla="*/ 238691 h 4488944"/>
              <a:gd name="connsiteX91" fmla="*/ 2518771 w 4489381"/>
              <a:gd name="connsiteY91" fmla="*/ 287776 h 4488944"/>
              <a:gd name="connsiteX92" fmla="*/ 2324606 w 4489381"/>
              <a:gd name="connsiteY92" fmla="*/ 391710 h 4488944"/>
              <a:gd name="connsiteX93" fmla="*/ 2146002 w 4489381"/>
              <a:gd name="connsiteY93" fmla="*/ 258435 h 4488944"/>
              <a:gd name="connsiteX94" fmla="*/ 2067365 w 4489381"/>
              <a:gd name="connsiteY94" fmla="*/ 207716 h 4488944"/>
              <a:gd name="connsiteX95" fmla="*/ 2322512 w 4489381"/>
              <a:gd name="connsiteY95" fmla="*/ 202057 h 4488944"/>
              <a:gd name="connsiteX96" fmla="*/ 2244692 w 4489381"/>
              <a:gd name="connsiteY96" fmla="*/ 1 h 4488944"/>
              <a:gd name="connsiteX97" fmla="*/ 3915045 w 4489381"/>
              <a:gd name="connsiteY97" fmla="*/ 745248 h 4488944"/>
              <a:gd name="connsiteX98" fmla="*/ 3937343 w 4489381"/>
              <a:gd name="connsiteY98" fmla="*/ 1023581 h 4488944"/>
              <a:gd name="connsiteX99" fmla="*/ 3908462 w 4489381"/>
              <a:gd name="connsiteY99" fmla="*/ 1259006 h 4488944"/>
              <a:gd name="connsiteX100" fmla="*/ 3268091 w 4489381"/>
              <a:gd name="connsiteY100" fmla="*/ 1399014 h 4488944"/>
              <a:gd name="connsiteX101" fmla="*/ 2335170 w 4489381"/>
              <a:gd name="connsiteY101" fmla="*/ 790661 h 4488944"/>
              <a:gd name="connsiteX102" fmla="*/ 2383649 w 4489381"/>
              <a:gd name="connsiteY102" fmla="*/ 498451 h 4488944"/>
              <a:gd name="connsiteX103" fmla="*/ 2545208 w 4489381"/>
              <a:gd name="connsiteY103" fmla="*/ 410333 h 4488944"/>
              <a:gd name="connsiteX104" fmla="*/ 3613561 w 4489381"/>
              <a:gd name="connsiteY104" fmla="*/ 924038 h 4488944"/>
              <a:gd name="connsiteX105" fmla="*/ 1986943 w 4489381"/>
              <a:gd name="connsiteY105" fmla="*/ 41177 h 4488944"/>
              <a:gd name="connsiteX106" fmla="*/ 1742258 w 4489381"/>
              <a:gd name="connsiteY106" fmla="*/ 56486 h 4488944"/>
              <a:gd name="connsiteX107" fmla="*/ 2244692 w 4489381"/>
              <a:gd name="connsiteY107" fmla="*/ 1 h 4488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4489381" h="4488944">
                <a:moveTo>
                  <a:pt x="1701178" y="4157495"/>
                </a:moveTo>
                <a:cubicBezTo>
                  <a:pt x="2075940" y="4224742"/>
                  <a:pt x="2450649" y="4222958"/>
                  <a:pt x="2826073" y="4163517"/>
                </a:cubicBezTo>
                <a:cubicBezTo>
                  <a:pt x="2879810" y="4211630"/>
                  <a:pt x="2928594" y="4253778"/>
                  <a:pt x="2979521" y="4293474"/>
                </a:cubicBezTo>
                <a:cubicBezTo>
                  <a:pt x="3001104" y="4310210"/>
                  <a:pt x="3022893" y="4326230"/>
                  <a:pt x="3045244" y="4341843"/>
                </a:cubicBezTo>
                <a:cubicBezTo>
                  <a:pt x="2536465" y="4535327"/>
                  <a:pt x="1974820" y="4538027"/>
                  <a:pt x="1464198" y="4349446"/>
                </a:cubicBezTo>
                <a:cubicBezTo>
                  <a:pt x="1490530" y="4331332"/>
                  <a:pt x="1515841" y="4312812"/>
                  <a:pt x="1540997" y="4293319"/>
                </a:cubicBezTo>
                <a:cubicBezTo>
                  <a:pt x="1594018" y="4252143"/>
                  <a:pt x="1645047" y="4208108"/>
                  <a:pt x="1701178" y="4157495"/>
                </a:cubicBezTo>
                <a:close/>
                <a:moveTo>
                  <a:pt x="4055680" y="3306935"/>
                </a:moveTo>
                <a:cubicBezTo>
                  <a:pt x="4082418" y="3357142"/>
                  <a:pt x="4097524" y="3382347"/>
                  <a:pt x="4145645" y="3438474"/>
                </a:cubicBezTo>
                <a:cubicBezTo>
                  <a:pt x="4101606" y="3508447"/>
                  <a:pt x="4053736" y="3575933"/>
                  <a:pt x="4002253" y="3640626"/>
                </a:cubicBezTo>
                <a:cubicBezTo>
                  <a:pt x="3915390" y="3735893"/>
                  <a:pt x="3823401" y="3826357"/>
                  <a:pt x="3726694" y="3911612"/>
                </a:cubicBezTo>
                <a:cubicBezTo>
                  <a:pt x="3627341" y="3999784"/>
                  <a:pt x="3524922" y="4082490"/>
                  <a:pt x="3431382" y="4149892"/>
                </a:cubicBezTo>
                <a:cubicBezTo>
                  <a:pt x="3350740" y="4200209"/>
                  <a:pt x="3266986" y="4245353"/>
                  <a:pt x="3180622" y="4285053"/>
                </a:cubicBezTo>
                <a:cubicBezTo>
                  <a:pt x="3136751" y="4258196"/>
                  <a:pt x="3094430" y="4228878"/>
                  <a:pt x="3053868" y="4197244"/>
                </a:cubicBezTo>
                <a:cubicBezTo>
                  <a:pt x="3013761" y="4166168"/>
                  <a:pt x="2973296" y="4131627"/>
                  <a:pt x="2929204" y="4092492"/>
                </a:cubicBezTo>
                <a:cubicBezTo>
                  <a:pt x="3075353" y="3874470"/>
                  <a:pt x="3224458" y="3635373"/>
                  <a:pt x="3283859" y="3378163"/>
                </a:cubicBezTo>
                <a:cubicBezTo>
                  <a:pt x="3549415" y="3390255"/>
                  <a:pt x="3793084" y="3352909"/>
                  <a:pt x="4055680" y="3306935"/>
                </a:cubicBezTo>
                <a:close/>
                <a:moveTo>
                  <a:pt x="516578" y="3234430"/>
                </a:moveTo>
                <a:cubicBezTo>
                  <a:pt x="756161" y="3303515"/>
                  <a:pt x="981455" y="3368112"/>
                  <a:pt x="1236602" y="3377756"/>
                </a:cubicBezTo>
                <a:cubicBezTo>
                  <a:pt x="1295950" y="3634914"/>
                  <a:pt x="1445161" y="3874214"/>
                  <a:pt x="1591359" y="4092081"/>
                </a:cubicBezTo>
                <a:cubicBezTo>
                  <a:pt x="1547222" y="4131424"/>
                  <a:pt x="1506753" y="4165964"/>
                  <a:pt x="1466646" y="4196732"/>
                </a:cubicBezTo>
                <a:cubicBezTo>
                  <a:pt x="1421957" y="4231586"/>
                  <a:pt x="1375139" y="4263626"/>
                  <a:pt x="1326465" y="4292657"/>
                </a:cubicBezTo>
                <a:cubicBezTo>
                  <a:pt x="1309456" y="4285036"/>
                  <a:pt x="1292566" y="4277211"/>
                  <a:pt x="1275795" y="4269184"/>
                </a:cubicBezTo>
                <a:cubicBezTo>
                  <a:pt x="1147508" y="4200253"/>
                  <a:pt x="965996" y="4064172"/>
                  <a:pt x="793873" y="3911104"/>
                </a:cubicBezTo>
                <a:cubicBezTo>
                  <a:pt x="616188" y="3753442"/>
                  <a:pt x="450851" y="3579909"/>
                  <a:pt x="366908" y="3446789"/>
                </a:cubicBezTo>
                <a:cubicBezTo>
                  <a:pt x="398735" y="3409191"/>
                  <a:pt x="428659" y="3370025"/>
                  <a:pt x="456568" y="3329436"/>
                </a:cubicBezTo>
                <a:cubicBezTo>
                  <a:pt x="478866" y="3296932"/>
                  <a:pt x="498667" y="3265352"/>
                  <a:pt x="516578" y="3234430"/>
                </a:cubicBezTo>
                <a:close/>
                <a:moveTo>
                  <a:pt x="4330016" y="3076714"/>
                </a:moveTo>
                <a:cubicBezTo>
                  <a:pt x="4295722" y="3162420"/>
                  <a:pt x="4256150" y="3245917"/>
                  <a:pt x="4211523" y="3326728"/>
                </a:cubicBezTo>
                <a:cubicBezTo>
                  <a:pt x="4193926" y="3304001"/>
                  <a:pt x="4178463" y="3279693"/>
                  <a:pt x="4165341" y="3254122"/>
                </a:cubicBezTo>
                <a:cubicBezTo>
                  <a:pt x="4222086" y="3197451"/>
                  <a:pt x="4276976" y="3138315"/>
                  <a:pt x="4330016" y="3076714"/>
                </a:cubicBezTo>
                <a:close/>
                <a:moveTo>
                  <a:pt x="1699442" y="2602758"/>
                </a:moveTo>
                <a:cubicBezTo>
                  <a:pt x="2067890" y="2628807"/>
                  <a:pt x="2437713" y="2628874"/>
                  <a:pt x="2806170" y="2602962"/>
                </a:cubicBezTo>
                <a:cubicBezTo>
                  <a:pt x="2946399" y="2821700"/>
                  <a:pt x="3068920" y="3081817"/>
                  <a:pt x="3172254" y="3320198"/>
                </a:cubicBezTo>
                <a:cubicBezTo>
                  <a:pt x="3121226" y="3576083"/>
                  <a:pt x="2960842" y="3829719"/>
                  <a:pt x="2815050" y="4044017"/>
                </a:cubicBezTo>
                <a:cubicBezTo>
                  <a:pt x="2443606" y="4087796"/>
                  <a:pt x="2071292" y="4086978"/>
                  <a:pt x="1700564" y="4036772"/>
                </a:cubicBezTo>
                <a:cubicBezTo>
                  <a:pt x="1554671" y="3821506"/>
                  <a:pt x="1391835" y="3561848"/>
                  <a:pt x="1345450" y="3304178"/>
                </a:cubicBezTo>
                <a:lnTo>
                  <a:pt x="1339684" y="3272236"/>
                </a:lnTo>
                <a:cubicBezTo>
                  <a:pt x="1442404" y="3050029"/>
                  <a:pt x="1562889" y="2805932"/>
                  <a:pt x="1699442" y="2602758"/>
                </a:cubicBezTo>
                <a:close/>
                <a:moveTo>
                  <a:pt x="68949" y="1690562"/>
                </a:moveTo>
                <a:cubicBezTo>
                  <a:pt x="54560" y="1786549"/>
                  <a:pt x="47345" y="1883472"/>
                  <a:pt x="47363" y="1980528"/>
                </a:cubicBezTo>
                <a:cubicBezTo>
                  <a:pt x="46775" y="2397831"/>
                  <a:pt x="181429" y="2804094"/>
                  <a:pt x="431155" y="3138452"/>
                </a:cubicBezTo>
                <a:cubicBezTo>
                  <a:pt x="408486" y="3180561"/>
                  <a:pt x="383599" y="3221437"/>
                  <a:pt x="356600" y="3260912"/>
                </a:cubicBezTo>
                <a:cubicBezTo>
                  <a:pt x="337006" y="3289280"/>
                  <a:pt x="315168" y="3318515"/>
                  <a:pt x="290263" y="3348823"/>
                </a:cubicBezTo>
                <a:cubicBezTo>
                  <a:pt x="6138" y="2845036"/>
                  <a:pt x="-73118" y="2251218"/>
                  <a:pt x="68949" y="1690562"/>
                </a:cubicBezTo>
                <a:close/>
                <a:moveTo>
                  <a:pt x="714675" y="1400495"/>
                </a:moveTo>
                <a:cubicBezTo>
                  <a:pt x="871233" y="1430904"/>
                  <a:pt x="1071574" y="1481009"/>
                  <a:pt x="1212365" y="1530960"/>
                </a:cubicBezTo>
                <a:cubicBezTo>
                  <a:pt x="1305546" y="1872666"/>
                  <a:pt x="1421281" y="2236258"/>
                  <a:pt x="1578144" y="2554390"/>
                </a:cubicBezTo>
                <a:cubicBezTo>
                  <a:pt x="1433988" y="2761645"/>
                  <a:pt x="1312177" y="3013806"/>
                  <a:pt x="1215837" y="3247185"/>
                </a:cubicBezTo>
                <a:cubicBezTo>
                  <a:pt x="962625" y="3235910"/>
                  <a:pt x="776214" y="3176823"/>
                  <a:pt x="543369" y="3107636"/>
                </a:cubicBezTo>
                <a:cubicBezTo>
                  <a:pt x="312362" y="2600072"/>
                  <a:pt x="313162" y="2017224"/>
                  <a:pt x="545561" y="1510297"/>
                </a:cubicBezTo>
                <a:cubicBezTo>
                  <a:pt x="575926" y="1490552"/>
                  <a:pt x="607051" y="1470397"/>
                  <a:pt x="639201" y="1449425"/>
                </a:cubicBezTo>
                <a:close/>
                <a:moveTo>
                  <a:pt x="3914024" y="1376818"/>
                </a:moveTo>
                <a:cubicBezTo>
                  <a:pt x="4012816" y="1432384"/>
                  <a:pt x="4104721" y="1490804"/>
                  <a:pt x="4192030" y="1563463"/>
                </a:cubicBezTo>
                <a:cubicBezTo>
                  <a:pt x="4270416" y="1628670"/>
                  <a:pt x="4343640" y="1702959"/>
                  <a:pt x="4427279" y="1797302"/>
                </a:cubicBezTo>
                <a:lnTo>
                  <a:pt x="4449576" y="1822406"/>
                </a:lnTo>
                <a:cubicBezTo>
                  <a:pt x="4507241" y="2125383"/>
                  <a:pt x="4502204" y="2436962"/>
                  <a:pt x="4434780" y="2737920"/>
                </a:cubicBezTo>
                <a:cubicBezTo>
                  <a:pt x="4321130" y="2893789"/>
                  <a:pt x="4197319" y="3041997"/>
                  <a:pt x="4064154" y="3181568"/>
                </a:cubicBezTo>
                <a:cubicBezTo>
                  <a:pt x="3793438" y="3231572"/>
                  <a:pt x="3547834" y="3268971"/>
                  <a:pt x="3273910" y="3255911"/>
                </a:cubicBezTo>
                <a:cubicBezTo>
                  <a:pt x="3182155" y="3021356"/>
                  <a:pt x="3065757" y="2767004"/>
                  <a:pt x="2927622" y="2556378"/>
                </a:cubicBezTo>
                <a:cubicBezTo>
                  <a:pt x="3076630" y="2232737"/>
                  <a:pt x="3199761" y="1866847"/>
                  <a:pt x="3296057" y="1523511"/>
                </a:cubicBezTo>
                <a:cubicBezTo>
                  <a:pt x="3497468" y="1449372"/>
                  <a:pt x="3703932" y="1420495"/>
                  <a:pt x="3914024" y="1376818"/>
                </a:cubicBezTo>
                <a:close/>
                <a:moveTo>
                  <a:pt x="4056599" y="919496"/>
                </a:moveTo>
                <a:cubicBezTo>
                  <a:pt x="4163172" y="1064943"/>
                  <a:pt x="4251820" y="1222707"/>
                  <a:pt x="4320627" y="1389370"/>
                </a:cubicBezTo>
                <a:cubicBezTo>
                  <a:pt x="4342355" y="1447666"/>
                  <a:pt x="4361092" y="1507032"/>
                  <a:pt x="4376758" y="1567236"/>
                </a:cubicBezTo>
                <a:cubicBezTo>
                  <a:pt x="4341498" y="1532541"/>
                  <a:pt x="4306184" y="1500652"/>
                  <a:pt x="4269598" y="1470039"/>
                </a:cubicBezTo>
                <a:cubicBezTo>
                  <a:pt x="4192693" y="1406459"/>
                  <a:pt x="4110606" y="1349422"/>
                  <a:pt x="4024197" y="1299520"/>
                </a:cubicBezTo>
                <a:cubicBezTo>
                  <a:pt x="4045899" y="1209740"/>
                  <a:pt x="4057536" y="1117827"/>
                  <a:pt x="4058897" y="1025472"/>
                </a:cubicBezTo>
                <a:cubicBezTo>
                  <a:pt x="4059458" y="990927"/>
                  <a:pt x="4058640" y="955570"/>
                  <a:pt x="4056599" y="919496"/>
                </a:cubicBezTo>
                <a:close/>
                <a:moveTo>
                  <a:pt x="2253926" y="884700"/>
                </a:moveTo>
                <a:cubicBezTo>
                  <a:pt x="2578936" y="1060578"/>
                  <a:pt x="2883482" y="1266049"/>
                  <a:pt x="3180777" y="1485348"/>
                </a:cubicBezTo>
                <a:cubicBezTo>
                  <a:pt x="3088568" y="1814908"/>
                  <a:pt x="2971149" y="2167430"/>
                  <a:pt x="2829285" y="2478925"/>
                </a:cubicBezTo>
                <a:cubicBezTo>
                  <a:pt x="2445692" y="2507651"/>
                  <a:pt x="2060481" y="2507651"/>
                  <a:pt x="1676884" y="2478925"/>
                </a:cubicBezTo>
                <a:cubicBezTo>
                  <a:pt x="1526961" y="2170438"/>
                  <a:pt x="1415410" y="1814705"/>
                  <a:pt x="1325904" y="1483969"/>
                </a:cubicBezTo>
                <a:cubicBezTo>
                  <a:pt x="1613864" y="1254261"/>
                  <a:pt x="1931063" y="1060936"/>
                  <a:pt x="2253926" y="884700"/>
                </a:cubicBezTo>
                <a:close/>
                <a:moveTo>
                  <a:pt x="571384" y="809235"/>
                </a:moveTo>
                <a:cubicBezTo>
                  <a:pt x="573218" y="885106"/>
                  <a:pt x="578170" y="955163"/>
                  <a:pt x="586180" y="1022154"/>
                </a:cubicBezTo>
                <a:cubicBezTo>
                  <a:pt x="597707" y="1117271"/>
                  <a:pt x="615538" y="1211512"/>
                  <a:pt x="639555" y="1304265"/>
                </a:cubicBezTo>
                <a:cubicBezTo>
                  <a:pt x="602408" y="1328502"/>
                  <a:pt x="587607" y="1338094"/>
                  <a:pt x="572966" y="1347584"/>
                </a:cubicBezTo>
                <a:cubicBezTo>
                  <a:pt x="442023" y="1432486"/>
                  <a:pt x="327512" y="1506727"/>
                  <a:pt x="212033" y="1592905"/>
                </a:cubicBezTo>
                <a:cubicBezTo>
                  <a:pt x="242292" y="1456414"/>
                  <a:pt x="295821" y="1310335"/>
                  <a:pt x="358893" y="1174869"/>
                </a:cubicBezTo>
                <a:cubicBezTo>
                  <a:pt x="425336" y="1032157"/>
                  <a:pt x="501473" y="902504"/>
                  <a:pt x="571384" y="809235"/>
                </a:cubicBezTo>
                <a:close/>
                <a:moveTo>
                  <a:pt x="2136821" y="399363"/>
                </a:moveTo>
                <a:cubicBezTo>
                  <a:pt x="2179376" y="429617"/>
                  <a:pt x="2219536" y="460641"/>
                  <a:pt x="2256382" y="492734"/>
                </a:cubicBezTo>
                <a:cubicBezTo>
                  <a:pt x="2235971" y="594477"/>
                  <a:pt x="2220967" y="666624"/>
                  <a:pt x="2210452" y="769795"/>
                </a:cubicBezTo>
                <a:cubicBezTo>
                  <a:pt x="1869422" y="955313"/>
                  <a:pt x="1533089" y="1160378"/>
                  <a:pt x="1230686" y="1404321"/>
                </a:cubicBezTo>
                <a:cubicBezTo>
                  <a:pt x="1082955" y="1356155"/>
                  <a:pt x="914305" y="1319671"/>
                  <a:pt x="760194" y="1282223"/>
                </a:cubicBezTo>
                <a:cubicBezTo>
                  <a:pt x="751725" y="1249463"/>
                  <a:pt x="744020" y="1217013"/>
                  <a:pt x="737079" y="1184513"/>
                </a:cubicBezTo>
                <a:cubicBezTo>
                  <a:pt x="1057697" y="743671"/>
                  <a:pt x="1561563" y="444670"/>
                  <a:pt x="2136821" y="399363"/>
                </a:cubicBezTo>
                <a:close/>
                <a:moveTo>
                  <a:pt x="2322512" y="202057"/>
                </a:moveTo>
                <a:cubicBezTo>
                  <a:pt x="2427118" y="205516"/>
                  <a:pt x="2531243" y="217767"/>
                  <a:pt x="2633790" y="238691"/>
                </a:cubicBezTo>
                <a:cubicBezTo>
                  <a:pt x="2593021" y="254609"/>
                  <a:pt x="2555003" y="271040"/>
                  <a:pt x="2518771" y="287776"/>
                </a:cubicBezTo>
                <a:cubicBezTo>
                  <a:pt x="2452244" y="318936"/>
                  <a:pt x="2387431" y="353631"/>
                  <a:pt x="2324606" y="391710"/>
                </a:cubicBezTo>
                <a:cubicBezTo>
                  <a:pt x="2267750" y="343801"/>
                  <a:pt x="2208115" y="299298"/>
                  <a:pt x="2146002" y="258435"/>
                </a:cubicBezTo>
                <a:cubicBezTo>
                  <a:pt x="2120076" y="241223"/>
                  <a:pt x="2093864" y="224319"/>
                  <a:pt x="2067365" y="207716"/>
                </a:cubicBezTo>
                <a:cubicBezTo>
                  <a:pt x="2152253" y="201323"/>
                  <a:pt x="2237424" y="199432"/>
                  <a:pt x="2322512" y="202057"/>
                </a:cubicBezTo>
                <a:close/>
                <a:moveTo>
                  <a:pt x="2244692" y="1"/>
                </a:moveTo>
                <a:cubicBezTo>
                  <a:pt x="2908077" y="1"/>
                  <a:pt x="3504152" y="287824"/>
                  <a:pt x="3915045" y="745248"/>
                </a:cubicBezTo>
                <a:cubicBezTo>
                  <a:pt x="3930813" y="848370"/>
                  <a:pt x="3938721" y="938322"/>
                  <a:pt x="3937343" y="1023581"/>
                </a:cubicBezTo>
                <a:cubicBezTo>
                  <a:pt x="3936097" y="1102859"/>
                  <a:pt x="3926412" y="1181779"/>
                  <a:pt x="3908462" y="1259006"/>
                </a:cubicBezTo>
                <a:cubicBezTo>
                  <a:pt x="3689649" y="1293701"/>
                  <a:pt x="3475324" y="1320846"/>
                  <a:pt x="3268091" y="1399014"/>
                </a:cubicBezTo>
                <a:cubicBezTo>
                  <a:pt x="2969108" y="1177520"/>
                  <a:pt x="2661757" y="969243"/>
                  <a:pt x="2335170" y="790661"/>
                </a:cubicBezTo>
                <a:cubicBezTo>
                  <a:pt x="2347368" y="682542"/>
                  <a:pt x="2363238" y="605598"/>
                  <a:pt x="2383649" y="498451"/>
                </a:cubicBezTo>
                <a:cubicBezTo>
                  <a:pt x="2432941" y="468651"/>
                  <a:pt x="2485909" y="439059"/>
                  <a:pt x="2545208" y="410333"/>
                </a:cubicBezTo>
                <a:cubicBezTo>
                  <a:pt x="2946757" y="464078"/>
                  <a:pt x="3320865" y="643960"/>
                  <a:pt x="3613561" y="924038"/>
                </a:cubicBezTo>
                <a:cubicBezTo>
                  <a:pt x="3267632" y="392881"/>
                  <a:pt x="2668340" y="41177"/>
                  <a:pt x="1986943" y="41177"/>
                </a:cubicBezTo>
                <a:cubicBezTo>
                  <a:pt x="1905142" y="41182"/>
                  <a:pt x="1823422" y="46298"/>
                  <a:pt x="1742258" y="56486"/>
                </a:cubicBezTo>
                <a:cubicBezTo>
                  <a:pt x="1907086" y="18853"/>
                  <a:pt x="2075626" y="-92"/>
                  <a:pt x="2244692" y="1"/>
                </a:cubicBezTo>
                <a:close/>
              </a:path>
            </a:pathLst>
          </a:custGeom>
        </p:spPr>
        <p:txBody>
          <a:bodyPr wrap="square">
            <a:noAutofit/>
          </a:bodyPr>
          <a:lstStyle/>
          <a:p>
            <a:endParaRPr lang="en-IL"/>
          </a:p>
        </p:txBody>
      </p:sp>
      <p:sp>
        <p:nvSpPr>
          <p:cNvPr id="18" name="Заголовок 1"/>
          <p:cNvSpPr>
            <a:spLocks noGrp="1"/>
          </p:cNvSpPr>
          <p:nvPr>
            <p:ph type="title" hasCustomPrompt="1"/>
          </p:nvPr>
        </p:nvSpPr>
        <p:spPr>
          <a:xfrm>
            <a:off x="800856" y="1125011"/>
            <a:ext cx="4359101" cy="1151995"/>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9" name="Текст 3"/>
          <p:cNvSpPr>
            <a:spLocks noGrp="1"/>
          </p:cNvSpPr>
          <p:nvPr>
            <p:ph type="body" sz="quarter" idx="14" hasCustomPrompt="1"/>
          </p:nvPr>
        </p:nvSpPr>
        <p:spPr>
          <a:xfrm>
            <a:off x="800939" y="2925002"/>
            <a:ext cx="4359018" cy="3042927"/>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grpSp>
        <p:nvGrpSpPr>
          <p:cNvPr id="7" name="Group 6">
            <a:extLst>
              <a:ext uri="{FF2B5EF4-FFF2-40B4-BE49-F238E27FC236}">
                <a16:creationId xmlns:a16="http://schemas.microsoft.com/office/drawing/2014/main" id="{F5EC741D-AB1E-B84D-B4DC-7771C8CFAB85}"/>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C930DDF1-FEB2-8344-9F82-970B306367C4}"/>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18">
              <a:extLst>
                <a:ext uri="{FF2B5EF4-FFF2-40B4-BE49-F238E27FC236}">
                  <a16:creationId xmlns:a16="http://schemas.microsoft.com/office/drawing/2014/main" id="{03188455-4314-4847-82C3-550D0005E8AA}"/>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9">
              <a:extLst>
                <a:ext uri="{FF2B5EF4-FFF2-40B4-BE49-F238E27FC236}">
                  <a16:creationId xmlns:a16="http://schemas.microsoft.com/office/drawing/2014/main" id="{48657F6B-89E3-CD40-8517-C332D577F8EF}"/>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0">
              <a:extLst>
                <a:ext uri="{FF2B5EF4-FFF2-40B4-BE49-F238E27FC236}">
                  <a16:creationId xmlns:a16="http://schemas.microsoft.com/office/drawing/2014/main" id="{AD847E21-2198-0545-AA0D-28C9A140C5ED}"/>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1">
              <a:extLst>
                <a:ext uri="{FF2B5EF4-FFF2-40B4-BE49-F238E27FC236}">
                  <a16:creationId xmlns:a16="http://schemas.microsoft.com/office/drawing/2014/main" id="{7AA79CB4-B036-0342-B497-D13C5BE6DE5F}"/>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2">
              <a:extLst>
                <a:ext uri="{FF2B5EF4-FFF2-40B4-BE49-F238E27FC236}">
                  <a16:creationId xmlns:a16="http://schemas.microsoft.com/office/drawing/2014/main" id="{63E9068F-DE23-A347-B475-7B4FC289AE91}"/>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3">
              <a:extLst>
                <a:ext uri="{FF2B5EF4-FFF2-40B4-BE49-F238E27FC236}">
                  <a16:creationId xmlns:a16="http://schemas.microsoft.com/office/drawing/2014/main" id="{26F69059-5D5D-CB45-96A3-FE6A78796DE6}"/>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4">
              <a:extLst>
                <a:ext uri="{FF2B5EF4-FFF2-40B4-BE49-F238E27FC236}">
                  <a16:creationId xmlns:a16="http://schemas.microsoft.com/office/drawing/2014/main" id="{21E2EDFF-1E31-614D-80B2-0A119CE35CB5}"/>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5">
              <a:extLst>
                <a:ext uri="{FF2B5EF4-FFF2-40B4-BE49-F238E27FC236}">
                  <a16:creationId xmlns:a16="http://schemas.microsoft.com/office/drawing/2014/main" id="{55E19742-C922-D842-A61E-C649FB270FAC}"/>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0" name="Freeform 19">
            <a:extLst>
              <a:ext uri="{FF2B5EF4-FFF2-40B4-BE49-F238E27FC236}">
                <a16:creationId xmlns:a16="http://schemas.microsoft.com/office/drawing/2014/main" id="{1CCC55F8-12E7-B749-86C9-651DCDF2241A}"/>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0">
                <a:srgbClr val="342598"/>
              </a:gs>
              <a:gs pos="51000">
                <a:srgbClr val="4F1893"/>
              </a:gs>
              <a:gs pos="100000">
                <a:srgbClr val="7E008D"/>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32994206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wipe(left)">
                                      <p:cBhvr>
                                        <p:cTn id="7" dur="125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Layouts/slideLayout130.xml><?xml version="1.0" encoding="utf-8"?>
<p:sldLayout xmlns:a="http://schemas.openxmlformats.org/drawingml/2006/main" xmlns:r="http://schemas.openxmlformats.org/officeDocument/2006/relationships" xmlns:p="http://schemas.openxmlformats.org/presentationml/2006/main" userDrawn="1">
  <p:cSld name="7_Gadget_2">
    <p:spTree>
      <p:nvGrpSpPr>
        <p:cNvPr id="1" name=""/>
        <p:cNvGrpSpPr/>
        <p:nvPr/>
      </p:nvGrpSpPr>
      <p:grpSpPr>
        <a:xfrm>
          <a:off x="0" y="0"/>
          <a:ext cx="0" cy="0"/>
          <a:chOff x="0" y="0"/>
          <a:chExt cx="0" cy="0"/>
        </a:xfrm>
      </p:grpSpPr>
      <p:sp>
        <p:nvSpPr>
          <p:cNvPr id="16" name="Рисунок 13">
            <a:extLst>
              <a:ext uri="{FF2B5EF4-FFF2-40B4-BE49-F238E27FC236}">
                <a16:creationId xmlns:a16="http://schemas.microsoft.com/office/drawing/2014/main" id="{0CF4836D-6B8B-A740-B023-A95F20F227FE}"/>
              </a:ext>
            </a:extLst>
          </p:cNvPr>
          <p:cNvSpPr>
            <a:spLocks noGrp="1"/>
          </p:cNvSpPr>
          <p:nvPr>
            <p:ph type="pic" sz="quarter" idx="24"/>
          </p:nvPr>
        </p:nvSpPr>
        <p:spPr>
          <a:xfrm>
            <a:off x="7257377" y="554724"/>
            <a:ext cx="2689989" cy="5748552"/>
          </a:xfrm>
          <a:custGeom>
            <a:avLst/>
            <a:gdLst>
              <a:gd name="connsiteX0" fmla="*/ 466924 w 4408266"/>
              <a:gd name="connsiteY0" fmla="*/ 0 h 9420405"/>
              <a:gd name="connsiteX1" fmla="*/ 1057794 w 4408266"/>
              <a:gd name="connsiteY1" fmla="*/ 0 h 9420405"/>
              <a:gd name="connsiteX2" fmla="*/ 1057794 w 4408266"/>
              <a:gd name="connsiteY2" fmla="*/ 111037 h 9420405"/>
              <a:gd name="connsiteX3" fmla="*/ 1248692 w 4408266"/>
              <a:gd name="connsiteY3" fmla="*/ 301936 h 9420405"/>
              <a:gd name="connsiteX4" fmla="*/ 3161000 w 4408266"/>
              <a:gd name="connsiteY4" fmla="*/ 301936 h 9420405"/>
              <a:gd name="connsiteX5" fmla="*/ 3351900 w 4408266"/>
              <a:gd name="connsiteY5" fmla="*/ 111037 h 9420405"/>
              <a:gd name="connsiteX6" fmla="*/ 3351900 w 4408266"/>
              <a:gd name="connsiteY6" fmla="*/ 0 h 9420405"/>
              <a:gd name="connsiteX7" fmla="*/ 3941342 w 4408266"/>
              <a:gd name="connsiteY7" fmla="*/ 0 h 9420405"/>
              <a:gd name="connsiteX8" fmla="*/ 4408266 w 4408266"/>
              <a:gd name="connsiteY8" fmla="*/ 466923 h 9420405"/>
              <a:gd name="connsiteX9" fmla="*/ 4408266 w 4408266"/>
              <a:gd name="connsiteY9" fmla="*/ 8953482 h 9420405"/>
              <a:gd name="connsiteX10" fmla="*/ 3941342 w 4408266"/>
              <a:gd name="connsiteY10" fmla="*/ 9420405 h 9420405"/>
              <a:gd name="connsiteX11" fmla="*/ 466924 w 4408266"/>
              <a:gd name="connsiteY11" fmla="*/ 9420405 h 9420405"/>
              <a:gd name="connsiteX12" fmla="*/ 0 w 4408266"/>
              <a:gd name="connsiteY12" fmla="*/ 8953482 h 9420405"/>
              <a:gd name="connsiteX13" fmla="*/ 0 w 4408266"/>
              <a:gd name="connsiteY13" fmla="*/ 466923 h 9420405"/>
              <a:gd name="connsiteX14" fmla="*/ 466924 w 4408266"/>
              <a:gd name="connsiteY14" fmla="*/ 0 h 942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08266" h="9420405">
                <a:moveTo>
                  <a:pt x="466924" y="0"/>
                </a:moveTo>
                <a:lnTo>
                  <a:pt x="1057794" y="0"/>
                </a:lnTo>
                <a:lnTo>
                  <a:pt x="1057794" y="111037"/>
                </a:lnTo>
                <a:cubicBezTo>
                  <a:pt x="1057794" y="216468"/>
                  <a:pt x="1143262" y="301936"/>
                  <a:pt x="1248692" y="301936"/>
                </a:cubicBezTo>
                <a:lnTo>
                  <a:pt x="3161000" y="301936"/>
                </a:lnTo>
                <a:cubicBezTo>
                  <a:pt x="3266430" y="301936"/>
                  <a:pt x="3351900" y="216468"/>
                  <a:pt x="3351900" y="111037"/>
                </a:cubicBezTo>
                <a:lnTo>
                  <a:pt x="3351900" y="0"/>
                </a:lnTo>
                <a:lnTo>
                  <a:pt x="3941342" y="0"/>
                </a:lnTo>
                <a:cubicBezTo>
                  <a:pt x="4199216" y="0"/>
                  <a:pt x="4408266" y="209049"/>
                  <a:pt x="4408266" y="466923"/>
                </a:cubicBezTo>
                <a:lnTo>
                  <a:pt x="4408266" y="8953482"/>
                </a:lnTo>
                <a:cubicBezTo>
                  <a:pt x="4408266" y="9211356"/>
                  <a:pt x="4199216" y="9420405"/>
                  <a:pt x="3941342" y="9420405"/>
                </a:cubicBezTo>
                <a:lnTo>
                  <a:pt x="466924" y="9420405"/>
                </a:lnTo>
                <a:cubicBezTo>
                  <a:pt x="209050" y="9420405"/>
                  <a:pt x="0" y="9211356"/>
                  <a:pt x="0" y="8953482"/>
                </a:cubicBezTo>
                <a:lnTo>
                  <a:pt x="0" y="466923"/>
                </a:lnTo>
                <a:cubicBezTo>
                  <a:pt x="0" y="209049"/>
                  <a:pt x="209050" y="0"/>
                  <a:pt x="466924" y="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11" name="Picture Placeholder 10">
            <a:extLst>
              <a:ext uri="{FF2B5EF4-FFF2-40B4-BE49-F238E27FC236}">
                <a16:creationId xmlns:a16="http://schemas.microsoft.com/office/drawing/2014/main" id="{948E2183-961E-2B4E-ACCB-E03CEA367E4F}"/>
              </a:ext>
            </a:extLst>
          </p:cNvPr>
          <p:cNvSpPr>
            <a:spLocks noGrp="1"/>
          </p:cNvSpPr>
          <p:nvPr>
            <p:ph type="pic" sz="quarter" idx="27"/>
          </p:nvPr>
        </p:nvSpPr>
        <p:spPr>
          <a:xfrm>
            <a:off x="5869637" y="1563953"/>
            <a:ext cx="1268688" cy="3707983"/>
          </a:xfrm>
          <a:custGeom>
            <a:avLst/>
            <a:gdLst>
              <a:gd name="connsiteX0" fmla="*/ 367616 w 2537707"/>
              <a:gd name="connsiteY0" fmla="*/ 0 h 7416824"/>
              <a:gd name="connsiteX1" fmla="*/ 832817 w 2537707"/>
              <a:gd name="connsiteY1" fmla="*/ 0 h 7416824"/>
              <a:gd name="connsiteX2" fmla="*/ 832817 w 2537707"/>
              <a:gd name="connsiteY2" fmla="*/ 87421 h 7416824"/>
              <a:gd name="connsiteX3" fmla="*/ 983114 w 2537707"/>
              <a:gd name="connsiteY3" fmla="*/ 237719 h 7416824"/>
              <a:gd name="connsiteX4" fmla="*/ 2488702 w 2537707"/>
              <a:gd name="connsiteY4" fmla="*/ 237719 h 7416824"/>
              <a:gd name="connsiteX5" fmla="*/ 2537707 w 2537707"/>
              <a:gd name="connsiteY5" fmla="*/ 227825 h 7416824"/>
              <a:gd name="connsiteX6" fmla="*/ 2537707 w 2537707"/>
              <a:gd name="connsiteY6" fmla="*/ 7416824 h 7416824"/>
              <a:gd name="connsiteX7" fmla="*/ 367616 w 2537707"/>
              <a:gd name="connsiteY7" fmla="*/ 7416824 h 7416824"/>
              <a:gd name="connsiteX8" fmla="*/ 0 w 2537707"/>
              <a:gd name="connsiteY8" fmla="*/ 7049209 h 7416824"/>
              <a:gd name="connsiteX9" fmla="*/ 0 w 2537707"/>
              <a:gd name="connsiteY9" fmla="*/ 367616 h 7416824"/>
              <a:gd name="connsiteX10" fmla="*/ 367616 w 2537707"/>
              <a:gd name="connsiteY10" fmla="*/ 0 h 7416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7707" h="7416824">
                <a:moveTo>
                  <a:pt x="367616" y="0"/>
                </a:moveTo>
                <a:lnTo>
                  <a:pt x="832817" y="0"/>
                </a:lnTo>
                <a:lnTo>
                  <a:pt x="832817" y="87421"/>
                </a:lnTo>
                <a:cubicBezTo>
                  <a:pt x="832817" y="170429"/>
                  <a:pt x="900107" y="237719"/>
                  <a:pt x="983114" y="237719"/>
                </a:cubicBezTo>
                <a:lnTo>
                  <a:pt x="2488702" y="237719"/>
                </a:lnTo>
                <a:lnTo>
                  <a:pt x="2537707" y="227825"/>
                </a:lnTo>
                <a:lnTo>
                  <a:pt x="2537707" y="7416824"/>
                </a:lnTo>
                <a:lnTo>
                  <a:pt x="367616" y="7416824"/>
                </a:lnTo>
                <a:cubicBezTo>
                  <a:pt x="164588" y="7416824"/>
                  <a:pt x="0" y="7252237"/>
                  <a:pt x="0" y="7049209"/>
                </a:cubicBezTo>
                <a:lnTo>
                  <a:pt x="0" y="367616"/>
                </a:lnTo>
                <a:cubicBezTo>
                  <a:pt x="0" y="164587"/>
                  <a:pt x="164588" y="0"/>
                  <a:pt x="367616" y="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14" name="Picture Placeholder 13">
            <a:extLst>
              <a:ext uri="{FF2B5EF4-FFF2-40B4-BE49-F238E27FC236}">
                <a16:creationId xmlns:a16="http://schemas.microsoft.com/office/drawing/2014/main" id="{6A370CD5-8145-834E-84DA-08B8071573EC}"/>
              </a:ext>
            </a:extLst>
          </p:cNvPr>
          <p:cNvSpPr>
            <a:spLocks noGrp="1"/>
          </p:cNvSpPr>
          <p:nvPr>
            <p:ph type="pic" sz="quarter" idx="28"/>
          </p:nvPr>
        </p:nvSpPr>
        <p:spPr>
          <a:xfrm>
            <a:off x="10066419" y="1563953"/>
            <a:ext cx="1268688" cy="3707983"/>
          </a:xfrm>
          <a:custGeom>
            <a:avLst/>
            <a:gdLst>
              <a:gd name="connsiteX0" fmla="*/ 1704888 w 2537706"/>
              <a:gd name="connsiteY0" fmla="*/ 0 h 7416824"/>
              <a:gd name="connsiteX1" fmla="*/ 2170090 w 2537706"/>
              <a:gd name="connsiteY1" fmla="*/ 0 h 7416824"/>
              <a:gd name="connsiteX2" fmla="*/ 2537706 w 2537706"/>
              <a:gd name="connsiteY2" fmla="*/ 367616 h 7416824"/>
              <a:gd name="connsiteX3" fmla="*/ 2537706 w 2537706"/>
              <a:gd name="connsiteY3" fmla="*/ 7049209 h 7416824"/>
              <a:gd name="connsiteX4" fmla="*/ 2170090 w 2537706"/>
              <a:gd name="connsiteY4" fmla="*/ 7416824 h 7416824"/>
              <a:gd name="connsiteX5" fmla="*/ 0 w 2537706"/>
              <a:gd name="connsiteY5" fmla="*/ 7416824 h 7416824"/>
              <a:gd name="connsiteX6" fmla="*/ 0 w 2537706"/>
              <a:gd name="connsiteY6" fmla="*/ 227825 h 7416824"/>
              <a:gd name="connsiteX7" fmla="*/ 49004 w 2537706"/>
              <a:gd name="connsiteY7" fmla="*/ 237719 h 7416824"/>
              <a:gd name="connsiteX8" fmla="*/ 1554592 w 2537706"/>
              <a:gd name="connsiteY8" fmla="*/ 237719 h 7416824"/>
              <a:gd name="connsiteX9" fmla="*/ 1704888 w 2537706"/>
              <a:gd name="connsiteY9" fmla="*/ 87421 h 7416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7706" h="7416824">
                <a:moveTo>
                  <a:pt x="1704888" y="0"/>
                </a:moveTo>
                <a:lnTo>
                  <a:pt x="2170090" y="0"/>
                </a:lnTo>
                <a:cubicBezTo>
                  <a:pt x="2373118" y="0"/>
                  <a:pt x="2537706" y="164587"/>
                  <a:pt x="2537706" y="367616"/>
                </a:cubicBezTo>
                <a:lnTo>
                  <a:pt x="2537706" y="7049209"/>
                </a:lnTo>
                <a:cubicBezTo>
                  <a:pt x="2537706" y="7252237"/>
                  <a:pt x="2373118" y="7416824"/>
                  <a:pt x="2170090" y="7416824"/>
                </a:cubicBezTo>
                <a:lnTo>
                  <a:pt x="0" y="7416824"/>
                </a:lnTo>
                <a:lnTo>
                  <a:pt x="0" y="227825"/>
                </a:lnTo>
                <a:lnTo>
                  <a:pt x="49004" y="237719"/>
                </a:lnTo>
                <a:lnTo>
                  <a:pt x="1554592" y="237719"/>
                </a:lnTo>
                <a:cubicBezTo>
                  <a:pt x="1637600" y="237719"/>
                  <a:pt x="1704888" y="170429"/>
                  <a:pt x="1704888" y="87421"/>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grpSp>
        <p:nvGrpSpPr>
          <p:cNvPr id="7" name="Group 6">
            <a:extLst>
              <a:ext uri="{FF2B5EF4-FFF2-40B4-BE49-F238E27FC236}">
                <a16:creationId xmlns:a16="http://schemas.microsoft.com/office/drawing/2014/main" id="{0AB9E9F1-660B-D440-8CD0-5FC0C519AADA}"/>
              </a:ext>
            </a:extLst>
          </p:cNvPr>
          <p:cNvGrpSpPr/>
          <p:nvPr userDrawn="1"/>
        </p:nvGrpSpPr>
        <p:grpSpPr>
          <a:xfrm>
            <a:off x="10542497" y="6562082"/>
            <a:ext cx="988377" cy="151143"/>
            <a:chOff x="931863" y="5418138"/>
            <a:chExt cx="2771774" cy="423862"/>
          </a:xfrm>
        </p:grpSpPr>
        <p:sp>
          <p:nvSpPr>
            <p:cNvPr id="9" name="Freeform 17">
              <a:extLst>
                <a:ext uri="{FF2B5EF4-FFF2-40B4-BE49-F238E27FC236}">
                  <a16:creationId xmlns:a16="http://schemas.microsoft.com/office/drawing/2014/main" id="{D49A9EEB-2781-9F42-A454-8F9F5EDD2080}"/>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8">
              <a:extLst>
                <a:ext uri="{FF2B5EF4-FFF2-40B4-BE49-F238E27FC236}">
                  <a16:creationId xmlns:a16="http://schemas.microsoft.com/office/drawing/2014/main" id="{83D7D990-B206-664F-9CD5-DFA456E5FDBF}"/>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9">
              <a:extLst>
                <a:ext uri="{FF2B5EF4-FFF2-40B4-BE49-F238E27FC236}">
                  <a16:creationId xmlns:a16="http://schemas.microsoft.com/office/drawing/2014/main" id="{384813DB-581D-7749-ACC2-C54F83ED1B07}"/>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0">
              <a:extLst>
                <a:ext uri="{FF2B5EF4-FFF2-40B4-BE49-F238E27FC236}">
                  <a16:creationId xmlns:a16="http://schemas.microsoft.com/office/drawing/2014/main" id="{C7F329BD-72E1-B740-8396-59F33F8F4FEC}"/>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1">
              <a:extLst>
                <a:ext uri="{FF2B5EF4-FFF2-40B4-BE49-F238E27FC236}">
                  <a16:creationId xmlns:a16="http://schemas.microsoft.com/office/drawing/2014/main" id="{E5468DC1-317F-5042-BF69-D13C8EC6B3D6}"/>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2">
              <a:extLst>
                <a:ext uri="{FF2B5EF4-FFF2-40B4-BE49-F238E27FC236}">
                  <a16:creationId xmlns:a16="http://schemas.microsoft.com/office/drawing/2014/main" id="{8F1E2801-A876-654D-B66F-81CC576F2629}"/>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3">
              <a:extLst>
                <a:ext uri="{FF2B5EF4-FFF2-40B4-BE49-F238E27FC236}">
                  <a16:creationId xmlns:a16="http://schemas.microsoft.com/office/drawing/2014/main" id="{F87C56BA-4B4A-FE4B-98B4-AD4D35CF551E}"/>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4">
              <a:extLst>
                <a:ext uri="{FF2B5EF4-FFF2-40B4-BE49-F238E27FC236}">
                  <a16:creationId xmlns:a16="http://schemas.microsoft.com/office/drawing/2014/main" id="{814CE149-837D-D941-84AE-59D5BE50930D}"/>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5">
              <a:extLst>
                <a:ext uri="{FF2B5EF4-FFF2-40B4-BE49-F238E27FC236}">
                  <a16:creationId xmlns:a16="http://schemas.microsoft.com/office/drawing/2014/main" id="{9010A501-83C2-EF4C-B908-0B6E657BCE83}"/>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1" name="Freeform 19">
            <a:extLst>
              <a:ext uri="{FF2B5EF4-FFF2-40B4-BE49-F238E27FC236}">
                <a16:creationId xmlns:a16="http://schemas.microsoft.com/office/drawing/2014/main" id="{3BC247E5-EF17-3C47-855D-D52F46376E61}"/>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0">
                <a:srgbClr val="342598"/>
              </a:gs>
              <a:gs pos="51000">
                <a:srgbClr val="4F1893"/>
              </a:gs>
              <a:gs pos="100000">
                <a:srgbClr val="7E008D"/>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29102560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wipe(left)">
                                      <p:cBhvr>
                                        <p:cTn id="7" dur="125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Lst>
  </p:timing>
</p:sldLayout>
</file>

<file path=ppt/slideLayouts/slideLayout131.xml><?xml version="1.0" encoding="utf-8"?>
<p:sldLayout xmlns:a="http://schemas.openxmlformats.org/drawingml/2006/main" xmlns:r="http://schemas.openxmlformats.org/officeDocument/2006/relationships" xmlns:p="http://schemas.openxmlformats.org/presentationml/2006/main" userDrawn="1">
  <p:cSld name="7_Gadget_4">
    <p:spTree>
      <p:nvGrpSpPr>
        <p:cNvPr id="1" name=""/>
        <p:cNvGrpSpPr/>
        <p:nvPr/>
      </p:nvGrpSpPr>
      <p:grpSpPr>
        <a:xfrm>
          <a:off x="0" y="0"/>
          <a:ext cx="0" cy="0"/>
          <a:chOff x="0" y="0"/>
          <a:chExt cx="0" cy="0"/>
        </a:xfrm>
      </p:grpSpPr>
      <p:sp>
        <p:nvSpPr>
          <p:cNvPr id="31" name="Рисунок 30"/>
          <p:cNvSpPr>
            <a:spLocks noGrp="1"/>
          </p:cNvSpPr>
          <p:nvPr>
            <p:ph type="pic" sz="quarter" idx="24"/>
          </p:nvPr>
        </p:nvSpPr>
        <p:spPr>
          <a:xfrm>
            <a:off x="9097998" y="708124"/>
            <a:ext cx="2203846" cy="4709657"/>
          </a:xfrm>
          <a:custGeom>
            <a:avLst/>
            <a:gdLst>
              <a:gd name="connsiteX0" fmla="*/ 466924 w 4408266"/>
              <a:gd name="connsiteY0" fmla="*/ 0 h 9420405"/>
              <a:gd name="connsiteX1" fmla="*/ 1057794 w 4408266"/>
              <a:gd name="connsiteY1" fmla="*/ 0 h 9420405"/>
              <a:gd name="connsiteX2" fmla="*/ 1057794 w 4408266"/>
              <a:gd name="connsiteY2" fmla="*/ 111037 h 9420405"/>
              <a:gd name="connsiteX3" fmla="*/ 1248692 w 4408266"/>
              <a:gd name="connsiteY3" fmla="*/ 301936 h 9420405"/>
              <a:gd name="connsiteX4" fmla="*/ 3161000 w 4408266"/>
              <a:gd name="connsiteY4" fmla="*/ 301936 h 9420405"/>
              <a:gd name="connsiteX5" fmla="*/ 3351900 w 4408266"/>
              <a:gd name="connsiteY5" fmla="*/ 111037 h 9420405"/>
              <a:gd name="connsiteX6" fmla="*/ 3351900 w 4408266"/>
              <a:gd name="connsiteY6" fmla="*/ 0 h 9420405"/>
              <a:gd name="connsiteX7" fmla="*/ 3941342 w 4408266"/>
              <a:gd name="connsiteY7" fmla="*/ 0 h 9420405"/>
              <a:gd name="connsiteX8" fmla="*/ 4408266 w 4408266"/>
              <a:gd name="connsiteY8" fmla="*/ 466923 h 9420405"/>
              <a:gd name="connsiteX9" fmla="*/ 4408266 w 4408266"/>
              <a:gd name="connsiteY9" fmla="*/ 8953482 h 9420405"/>
              <a:gd name="connsiteX10" fmla="*/ 3941342 w 4408266"/>
              <a:gd name="connsiteY10" fmla="*/ 9420405 h 9420405"/>
              <a:gd name="connsiteX11" fmla="*/ 466924 w 4408266"/>
              <a:gd name="connsiteY11" fmla="*/ 9420405 h 9420405"/>
              <a:gd name="connsiteX12" fmla="*/ 0 w 4408266"/>
              <a:gd name="connsiteY12" fmla="*/ 8953482 h 9420405"/>
              <a:gd name="connsiteX13" fmla="*/ 0 w 4408266"/>
              <a:gd name="connsiteY13" fmla="*/ 466923 h 9420405"/>
              <a:gd name="connsiteX14" fmla="*/ 466924 w 4408266"/>
              <a:gd name="connsiteY14" fmla="*/ 0 h 942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08266" h="9420405">
                <a:moveTo>
                  <a:pt x="466924" y="0"/>
                </a:moveTo>
                <a:lnTo>
                  <a:pt x="1057794" y="0"/>
                </a:lnTo>
                <a:lnTo>
                  <a:pt x="1057794" y="111037"/>
                </a:lnTo>
                <a:cubicBezTo>
                  <a:pt x="1057794" y="216468"/>
                  <a:pt x="1143262" y="301936"/>
                  <a:pt x="1248692" y="301936"/>
                </a:cubicBezTo>
                <a:lnTo>
                  <a:pt x="3161000" y="301936"/>
                </a:lnTo>
                <a:cubicBezTo>
                  <a:pt x="3266430" y="301936"/>
                  <a:pt x="3351900" y="216468"/>
                  <a:pt x="3351900" y="111037"/>
                </a:cubicBezTo>
                <a:lnTo>
                  <a:pt x="3351900" y="0"/>
                </a:lnTo>
                <a:lnTo>
                  <a:pt x="3941342" y="0"/>
                </a:lnTo>
                <a:cubicBezTo>
                  <a:pt x="4199216" y="0"/>
                  <a:pt x="4408266" y="209049"/>
                  <a:pt x="4408266" y="466923"/>
                </a:cubicBezTo>
                <a:lnTo>
                  <a:pt x="4408266" y="8953482"/>
                </a:lnTo>
                <a:cubicBezTo>
                  <a:pt x="4408266" y="9211356"/>
                  <a:pt x="4199216" y="9420405"/>
                  <a:pt x="3941342" y="9420405"/>
                </a:cubicBezTo>
                <a:lnTo>
                  <a:pt x="466924" y="9420405"/>
                </a:lnTo>
                <a:cubicBezTo>
                  <a:pt x="209050" y="9420405"/>
                  <a:pt x="0" y="9211356"/>
                  <a:pt x="0" y="8953482"/>
                </a:cubicBezTo>
                <a:lnTo>
                  <a:pt x="0" y="466923"/>
                </a:lnTo>
                <a:cubicBezTo>
                  <a:pt x="0" y="209049"/>
                  <a:pt x="209050" y="0"/>
                  <a:pt x="466924" y="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14" name="Прямоугольник 13"/>
          <p:cNvSpPr/>
          <p:nvPr userDrawn="1"/>
        </p:nvSpPr>
        <p:spPr>
          <a:xfrm>
            <a:off x="804100" y="1"/>
            <a:ext cx="2262550" cy="5714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sz="900"/>
          </a:p>
        </p:txBody>
      </p:sp>
      <p:sp>
        <p:nvSpPr>
          <p:cNvPr id="12" name="Заголовок 1">
            <a:extLst>
              <a:ext uri="{FF2B5EF4-FFF2-40B4-BE49-F238E27FC236}">
                <a16:creationId xmlns:a16="http://schemas.microsoft.com/office/drawing/2014/main" id="{E47C0716-32EC-114C-BFA0-1B8CCD863D39}"/>
              </a:ext>
            </a:extLst>
          </p:cNvPr>
          <p:cNvSpPr>
            <a:spLocks noGrp="1"/>
          </p:cNvSpPr>
          <p:nvPr>
            <p:ph type="title" hasCustomPrompt="1"/>
          </p:nvPr>
        </p:nvSpPr>
        <p:spPr>
          <a:xfrm>
            <a:off x="804101" y="837012"/>
            <a:ext cx="4248237" cy="1368267"/>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3" name="Текст 3">
            <a:extLst>
              <a:ext uri="{FF2B5EF4-FFF2-40B4-BE49-F238E27FC236}">
                <a16:creationId xmlns:a16="http://schemas.microsoft.com/office/drawing/2014/main" id="{600D95A1-5AA2-324C-9087-85B6BA9BC8D4}"/>
              </a:ext>
            </a:extLst>
          </p:cNvPr>
          <p:cNvSpPr>
            <a:spLocks noGrp="1"/>
          </p:cNvSpPr>
          <p:nvPr>
            <p:ph type="body" sz="quarter" idx="19" hasCustomPrompt="1"/>
          </p:nvPr>
        </p:nvSpPr>
        <p:spPr>
          <a:xfrm>
            <a:off x="804101" y="2608214"/>
            <a:ext cx="4247919" cy="3341308"/>
          </a:xfrm>
          <a:prstGeom prst="rect">
            <a:avLst/>
          </a:prstGeom>
        </p:spPr>
        <p:txBody>
          <a:bodyPr/>
          <a:lstStyle>
            <a:lvl1pPr>
              <a:defRPr lang="en-US" sz="13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18" name="Picture Placeholder 17">
            <a:extLst>
              <a:ext uri="{FF2B5EF4-FFF2-40B4-BE49-F238E27FC236}">
                <a16:creationId xmlns:a16="http://schemas.microsoft.com/office/drawing/2014/main" id="{1A279EB2-0EC9-6B4C-BC03-ADFF61981699}"/>
              </a:ext>
            </a:extLst>
          </p:cNvPr>
          <p:cNvSpPr>
            <a:spLocks noGrp="1"/>
          </p:cNvSpPr>
          <p:nvPr>
            <p:ph type="pic" sz="quarter" idx="25"/>
          </p:nvPr>
        </p:nvSpPr>
        <p:spPr>
          <a:xfrm>
            <a:off x="6270758" y="1401"/>
            <a:ext cx="2203846" cy="3571599"/>
          </a:xfrm>
          <a:custGeom>
            <a:avLst/>
            <a:gdLst>
              <a:gd name="connsiteX0" fmla="*/ 0 w 4408266"/>
              <a:gd name="connsiteY0" fmla="*/ 0 h 7144025"/>
              <a:gd name="connsiteX1" fmla="*/ 4408266 w 4408266"/>
              <a:gd name="connsiteY1" fmla="*/ 0 h 7144025"/>
              <a:gd name="connsiteX2" fmla="*/ 4408266 w 4408266"/>
              <a:gd name="connsiteY2" fmla="*/ 6677102 h 7144025"/>
              <a:gd name="connsiteX3" fmla="*/ 3941343 w 4408266"/>
              <a:gd name="connsiteY3" fmla="*/ 7144025 h 7144025"/>
              <a:gd name="connsiteX4" fmla="*/ 466923 w 4408266"/>
              <a:gd name="connsiteY4" fmla="*/ 7144025 h 7144025"/>
              <a:gd name="connsiteX5" fmla="*/ 0 w 4408266"/>
              <a:gd name="connsiteY5" fmla="*/ 6677102 h 714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08266" h="7144025">
                <a:moveTo>
                  <a:pt x="0" y="0"/>
                </a:moveTo>
                <a:lnTo>
                  <a:pt x="4408266" y="0"/>
                </a:lnTo>
                <a:lnTo>
                  <a:pt x="4408266" y="6677102"/>
                </a:lnTo>
                <a:cubicBezTo>
                  <a:pt x="4408266" y="6934976"/>
                  <a:pt x="4199217" y="7144025"/>
                  <a:pt x="3941343" y="7144025"/>
                </a:cubicBezTo>
                <a:lnTo>
                  <a:pt x="466923" y="7144025"/>
                </a:lnTo>
                <a:cubicBezTo>
                  <a:pt x="209049" y="7144025"/>
                  <a:pt x="0" y="6934976"/>
                  <a:pt x="0" y="6677102"/>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grpSp>
        <p:nvGrpSpPr>
          <p:cNvPr id="9" name="Group 8">
            <a:extLst>
              <a:ext uri="{FF2B5EF4-FFF2-40B4-BE49-F238E27FC236}">
                <a16:creationId xmlns:a16="http://schemas.microsoft.com/office/drawing/2014/main" id="{2E90BA98-4418-8C49-86DF-E3AAFCFF53A9}"/>
              </a:ext>
            </a:extLst>
          </p:cNvPr>
          <p:cNvGrpSpPr/>
          <p:nvPr userDrawn="1"/>
        </p:nvGrpSpPr>
        <p:grpSpPr>
          <a:xfrm>
            <a:off x="10542497" y="6562082"/>
            <a:ext cx="988377" cy="151143"/>
            <a:chOff x="931863" y="5418138"/>
            <a:chExt cx="2771774" cy="423862"/>
          </a:xfrm>
        </p:grpSpPr>
        <p:sp>
          <p:nvSpPr>
            <p:cNvPr id="10" name="Freeform 17">
              <a:extLst>
                <a:ext uri="{FF2B5EF4-FFF2-40B4-BE49-F238E27FC236}">
                  <a16:creationId xmlns:a16="http://schemas.microsoft.com/office/drawing/2014/main" id="{A835EC05-6D46-C844-89F4-39B7DEB28E4C}"/>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8">
              <a:extLst>
                <a:ext uri="{FF2B5EF4-FFF2-40B4-BE49-F238E27FC236}">
                  <a16:creationId xmlns:a16="http://schemas.microsoft.com/office/drawing/2014/main" id="{21041F09-DFCC-8B41-9A4D-6FEE006D3194}"/>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19">
              <a:extLst>
                <a:ext uri="{FF2B5EF4-FFF2-40B4-BE49-F238E27FC236}">
                  <a16:creationId xmlns:a16="http://schemas.microsoft.com/office/drawing/2014/main" id="{3D46419F-6904-2040-91EA-1F4F715236A4}"/>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0">
              <a:extLst>
                <a:ext uri="{FF2B5EF4-FFF2-40B4-BE49-F238E27FC236}">
                  <a16:creationId xmlns:a16="http://schemas.microsoft.com/office/drawing/2014/main" id="{3A37ECFC-6371-A14A-9B65-8FC421AFF7D8}"/>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1">
              <a:extLst>
                <a:ext uri="{FF2B5EF4-FFF2-40B4-BE49-F238E27FC236}">
                  <a16:creationId xmlns:a16="http://schemas.microsoft.com/office/drawing/2014/main" id="{45FB08B9-668E-D641-9981-D054887E2591}"/>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2">
              <a:extLst>
                <a:ext uri="{FF2B5EF4-FFF2-40B4-BE49-F238E27FC236}">
                  <a16:creationId xmlns:a16="http://schemas.microsoft.com/office/drawing/2014/main" id="{9CAB8DB9-7B26-2B4F-9C84-7A7E0681E071}"/>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23">
              <a:extLst>
                <a:ext uri="{FF2B5EF4-FFF2-40B4-BE49-F238E27FC236}">
                  <a16:creationId xmlns:a16="http://schemas.microsoft.com/office/drawing/2014/main" id="{151C7BF3-6BD5-884C-B0AA-BDA19382CD60}"/>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24">
              <a:extLst>
                <a:ext uri="{FF2B5EF4-FFF2-40B4-BE49-F238E27FC236}">
                  <a16:creationId xmlns:a16="http://schemas.microsoft.com/office/drawing/2014/main" id="{11C2D07D-7184-5B40-83BC-38B830A9A40E}"/>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25">
              <a:extLst>
                <a:ext uri="{FF2B5EF4-FFF2-40B4-BE49-F238E27FC236}">
                  <a16:creationId xmlns:a16="http://schemas.microsoft.com/office/drawing/2014/main" id="{42B4D882-3726-6F40-BFAD-9F179ED598CF}"/>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9" name="Freeform 19">
            <a:extLst>
              <a:ext uri="{FF2B5EF4-FFF2-40B4-BE49-F238E27FC236}">
                <a16:creationId xmlns:a16="http://schemas.microsoft.com/office/drawing/2014/main" id="{B22A35E2-055C-5841-AADD-EC14CD706312}"/>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0">
                <a:srgbClr val="342598"/>
              </a:gs>
              <a:gs pos="51000">
                <a:srgbClr val="4F1893"/>
              </a:gs>
              <a:gs pos="100000">
                <a:srgbClr val="7E008D"/>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15336246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left)">
                                      <p:cBhvr>
                                        <p:cTn id="7" dur="125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Lst>
  </p:timing>
</p:sldLayout>
</file>

<file path=ppt/slideLayouts/slideLayout132.xml><?xml version="1.0" encoding="utf-8"?>
<p:sldLayout xmlns:a="http://schemas.openxmlformats.org/drawingml/2006/main" xmlns:r="http://schemas.openxmlformats.org/officeDocument/2006/relationships" xmlns:p="http://schemas.openxmlformats.org/presentationml/2006/main" userDrawn="1">
  <p:cSld name="9_Gadget_1">
    <p:bg>
      <p:bgPr>
        <a:solidFill>
          <a:schemeClr val="bg1"/>
        </a:solidFill>
        <a:effectLst/>
      </p:bgPr>
    </p:bg>
    <p:spTree>
      <p:nvGrpSpPr>
        <p:cNvPr id="1" name=""/>
        <p:cNvGrpSpPr/>
        <p:nvPr/>
      </p:nvGrpSpPr>
      <p:grpSpPr>
        <a:xfrm>
          <a:off x="0" y="0"/>
          <a:ext cx="0" cy="0"/>
          <a:chOff x="0" y="0"/>
          <a:chExt cx="0" cy="0"/>
        </a:xfrm>
      </p:grpSpPr>
      <p:sp>
        <p:nvSpPr>
          <p:cNvPr id="10" name="Заголовок 1"/>
          <p:cNvSpPr>
            <a:spLocks noGrp="1"/>
          </p:cNvSpPr>
          <p:nvPr>
            <p:ph type="title" hasCustomPrompt="1"/>
          </p:nvPr>
        </p:nvSpPr>
        <p:spPr>
          <a:xfrm>
            <a:off x="800855" y="657013"/>
            <a:ext cx="10443046" cy="683523"/>
          </a:xfrm>
          <a:prstGeom prst="rect">
            <a:avLst/>
          </a:prstGeom>
        </p:spPr>
        <p:txBody>
          <a:bodyPr>
            <a:noAutofit/>
          </a:bodyPr>
          <a:lstStyle>
            <a:lvl1pPr marL="0" marR="0" indent="0" algn="ctr"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1" name="Текст 3"/>
          <p:cNvSpPr>
            <a:spLocks noGrp="1"/>
          </p:cNvSpPr>
          <p:nvPr>
            <p:ph type="body" sz="quarter" idx="21" hasCustomPrompt="1"/>
          </p:nvPr>
        </p:nvSpPr>
        <p:spPr>
          <a:xfrm>
            <a:off x="800855" y="5346559"/>
            <a:ext cx="10443046" cy="458430"/>
          </a:xfrm>
          <a:prstGeom prst="rect">
            <a:avLst/>
          </a:prstGeom>
        </p:spPr>
        <p:txBody>
          <a:bodyPr/>
          <a:lstStyle>
            <a:lvl1pPr algn="ctr">
              <a:lnSpc>
                <a:spcPct val="120000"/>
              </a:lnSpc>
              <a:spcBef>
                <a:spcPts val="636"/>
              </a:spcBef>
              <a:defRPr lang="en-US" sz="14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24" name="Рисунок 23">
            <a:extLst>
              <a:ext uri="{FF2B5EF4-FFF2-40B4-BE49-F238E27FC236}">
                <a16:creationId xmlns:a16="http://schemas.microsoft.com/office/drawing/2014/main" id="{8276B532-D2C3-5445-90BA-14287F22437D}"/>
              </a:ext>
            </a:extLst>
          </p:cNvPr>
          <p:cNvSpPr>
            <a:spLocks noGrp="1"/>
          </p:cNvSpPr>
          <p:nvPr>
            <p:ph type="pic" sz="quarter" idx="24"/>
          </p:nvPr>
        </p:nvSpPr>
        <p:spPr>
          <a:xfrm>
            <a:off x="3900042" y="1940938"/>
            <a:ext cx="4619042" cy="3003582"/>
          </a:xfrm>
          <a:custGeom>
            <a:avLst/>
            <a:gdLst>
              <a:gd name="connsiteX0" fmla="*/ 232204 w 9239287"/>
              <a:gd name="connsiteY0" fmla="*/ 0 h 6007859"/>
              <a:gd name="connsiteX1" fmla="*/ 9007083 w 9239287"/>
              <a:gd name="connsiteY1" fmla="*/ 0 h 6007859"/>
              <a:gd name="connsiteX2" fmla="*/ 9239287 w 9239287"/>
              <a:gd name="connsiteY2" fmla="*/ 232204 h 6007859"/>
              <a:gd name="connsiteX3" fmla="*/ 9239287 w 9239287"/>
              <a:gd name="connsiteY3" fmla="*/ 2027228 h 6007859"/>
              <a:gd name="connsiteX4" fmla="*/ 9239287 w 9239287"/>
              <a:gd name="connsiteY4" fmla="*/ 5775655 h 6007859"/>
              <a:gd name="connsiteX5" fmla="*/ 9239287 w 9239287"/>
              <a:gd name="connsiteY5" fmla="*/ 5956042 h 6007859"/>
              <a:gd name="connsiteX6" fmla="*/ 9187469 w 9239287"/>
              <a:gd name="connsiteY6" fmla="*/ 6007859 h 6007859"/>
              <a:gd name="connsiteX7" fmla="*/ 9007083 w 9239287"/>
              <a:gd name="connsiteY7" fmla="*/ 6007859 h 6007859"/>
              <a:gd name="connsiteX8" fmla="*/ 232204 w 9239287"/>
              <a:gd name="connsiteY8" fmla="*/ 6007859 h 6007859"/>
              <a:gd name="connsiteX9" fmla="*/ 51817 w 9239287"/>
              <a:gd name="connsiteY9" fmla="*/ 6007859 h 6007859"/>
              <a:gd name="connsiteX10" fmla="*/ 0 w 9239287"/>
              <a:gd name="connsiteY10" fmla="*/ 5956042 h 6007859"/>
              <a:gd name="connsiteX11" fmla="*/ 0 w 9239287"/>
              <a:gd name="connsiteY11" fmla="*/ 5775655 h 6007859"/>
              <a:gd name="connsiteX12" fmla="*/ 0 w 9239287"/>
              <a:gd name="connsiteY12" fmla="*/ 2027228 h 6007859"/>
              <a:gd name="connsiteX13" fmla="*/ 0 w 9239287"/>
              <a:gd name="connsiteY13" fmla="*/ 232204 h 6007859"/>
              <a:gd name="connsiteX14" fmla="*/ 232204 w 9239287"/>
              <a:gd name="connsiteY14" fmla="*/ 0 h 6007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239287" h="6007859">
                <a:moveTo>
                  <a:pt x="232204" y="0"/>
                </a:moveTo>
                <a:lnTo>
                  <a:pt x="9007083" y="0"/>
                </a:lnTo>
                <a:cubicBezTo>
                  <a:pt x="9135325" y="0"/>
                  <a:pt x="9239287" y="103961"/>
                  <a:pt x="9239287" y="232204"/>
                </a:cubicBezTo>
                <a:lnTo>
                  <a:pt x="9239287" y="2027228"/>
                </a:lnTo>
                <a:lnTo>
                  <a:pt x="9239287" y="5775655"/>
                </a:lnTo>
                <a:lnTo>
                  <a:pt x="9239287" y="5956042"/>
                </a:lnTo>
                <a:cubicBezTo>
                  <a:pt x="9239287" y="5984660"/>
                  <a:pt x="9216089" y="6007859"/>
                  <a:pt x="9187469" y="6007859"/>
                </a:cubicBezTo>
                <a:lnTo>
                  <a:pt x="9007083" y="6007859"/>
                </a:lnTo>
                <a:lnTo>
                  <a:pt x="232204" y="6007859"/>
                </a:lnTo>
                <a:lnTo>
                  <a:pt x="51817" y="6007859"/>
                </a:lnTo>
                <a:cubicBezTo>
                  <a:pt x="23199" y="6007859"/>
                  <a:pt x="0" y="5984660"/>
                  <a:pt x="0" y="5956042"/>
                </a:cubicBezTo>
                <a:lnTo>
                  <a:pt x="0" y="5775655"/>
                </a:lnTo>
                <a:lnTo>
                  <a:pt x="0" y="2027228"/>
                </a:lnTo>
                <a:lnTo>
                  <a:pt x="0" y="232204"/>
                </a:lnTo>
                <a:cubicBezTo>
                  <a:pt x="0" y="103961"/>
                  <a:pt x="103961" y="0"/>
                  <a:pt x="232204" y="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solidFill>
                  <a:schemeClr val="lt1"/>
                </a:solidFill>
              </a:defRPr>
            </a:lvl1pPr>
          </a:lstStyle>
          <a:p>
            <a:pPr lvl="0" algn="ctr"/>
            <a:endParaRPr lang="en-US"/>
          </a:p>
        </p:txBody>
      </p:sp>
      <p:grpSp>
        <p:nvGrpSpPr>
          <p:cNvPr id="7" name="Group 6">
            <a:extLst>
              <a:ext uri="{FF2B5EF4-FFF2-40B4-BE49-F238E27FC236}">
                <a16:creationId xmlns:a16="http://schemas.microsoft.com/office/drawing/2014/main" id="{689F1E2E-DF0A-D34C-8758-D6EBBF2E5C15}"/>
              </a:ext>
            </a:extLst>
          </p:cNvPr>
          <p:cNvGrpSpPr/>
          <p:nvPr userDrawn="1"/>
        </p:nvGrpSpPr>
        <p:grpSpPr>
          <a:xfrm>
            <a:off x="10542497" y="6562082"/>
            <a:ext cx="988377" cy="151143"/>
            <a:chOff x="931863" y="5418138"/>
            <a:chExt cx="2771774" cy="423862"/>
          </a:xfrm>
        </p:grpSpPr>
        <p:sp>
          <p:nvSpPr>
            <p:cNvPr id="8" name="Freeform 17">
              <a:extLst>
                <a:ext uri="{FF2B5EF4-FFF2-40B4-BE49-F238E27FC236}">
                  <a16:creationId xmlns:a16="http://schemas.microsoft.com/office/drawing/2014/main" id="{18E9420B-FE26-954F-A712-8FB8CBCAAB96}"/>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8">
              <a:extLst>
                <a:ext uri="{FF2B5EF4-FFF2-40B4-BE49-F238E27FC236}">
                  <a16:creationId xmlns:a16="http://schemas.microsoft.com/office/drawing/2014/main" id="{8091B43A-6BCA-0B42-9CDB-802463AAB8FB}"/>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19">
              <a:extLst>
                <a:ext uri="{FF2B5EF4-FFF2-40B4-BE49-F238E27FC236}">
                  <a16:creationId xmlns:a16="http://schemas.microsoft.com/office/drawing/2014/main" id="{875FDC4A-5835-F146-B30B-494B48B808CA}"/>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0">
              <a:extLst>
                <a:ext uri="{FF2B5EF4-FFF2-40B4-BE49-F238E27FC236}">
                  <a16:creationId xmlns:a16="http://schemas.microsoft.com/office/drawing/2014/main" id="{7A6DCE6C-D10A-3E48-B845-A28ED7B3D32F}"/>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1">
              <a:extLst>
                <a:ext uri="{FF2B5EF4-FFF2-40B4-BE49-F238E27FC236}">
                  <a16:creationId xmlns:a16="http://schemas.microsoft.com/office/drawing/2014/main" id="{5195F605-5F04-294F-AE79-E9497D8D64AB}"/>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2">
              <a:extLst>
                <a:ext uri="{FF2B5EF4-FFF2-40B4-BE49-F238E27FC236}">
                  <a16:creationId xmlns:a16="http://schemas.microsoft.com/office/drawing/2014/main" id="{B7A11212-15D1-E245-A4DC-D5371197C587}"/>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3">
              <a:extLst>
                <a:ext uri="{FF2B5EF4-FFF2-40B4-BE49-F238E27FC236}">
                  <a16:creationId xmlns:a16="http://schemas.microsoft.com/office/drawing/2014/main" id="{E27034CA-C8CC-EE4D-B420-FF12F8CEE591}"/>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4">
              <a:extLst>
                <a:ext uri="{FF2B5EF4-FFF2-40B4-BE49-F238E27FC236}">
                  <a16:creationId xmlns:a16="http://schemas.microsoft.com/office/drawing/2014/main" id="{B8C4AE56-1B86-5A43-8668-D097192A095D}"/>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5">
              <a:extLst>
                <a:ext uri="{FF2B5EF4-FFF2-40B4-BE49-F238E27FC236}">
                  <a16:creationId xmlns:a16="http://schemas.microsoft.com/office/drawing/2014/main" id="{AC8F79E8-E4CA-5146-8BF3-DC8673518D39}"/>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0" name="Freeform 19">
            <a:extLst>
              <a:ext uri="{FF2B5EF4-FFF2-40B4-BE49-F238E27FC236}">
                <a16:creationId xmlns:a16="http://schemas.microsoft.com/office/drawing/2014/main" id="{01B07CA0-81A8-C845-895E-DB5C2A442EEF}"/>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0">
                <a:srgbClr val="342598"/>
              </a:gs>
              <a:gs pos="51000">
                <a:srgbClr val="4F1893"/>
              </a:gs>
              <a:gs pos="100000">
                <a:srgbClr val="7E008D"/>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30576462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wipe(left)">
                                      <p:cBhvr>
                                        <p:cTn id="7" dur="125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Lst>
  </p:timing>
</p:sldLayout>
</file>

<file path=ppt/slideLayouts/slideLayout133.xml><?xml version="1.0" encoding="utf-8"?>
<p:sldLayout xmlns:a="http://schemas.openxmlformats.org/drawingml/2006/main" xmlns:r="http://schemas.openxmlformats.org/officeDocument/2006/relationships" xmlns:p="http://schemas.openxmlformats.org/presentationml/2006/main" userDrawn="1">
  <p:cSld name="10_Gadget_1">
    <p:spTree>
      <p:nvGrpSpPr>
        <p:cNvPr id="1" name=""/>
        <p:cNvGrpSpPr/>
        <p:nvPr/>
      </p:nvGrpSpPr>
      <p:grpSpPr>
        <a:xfrm>
          <a:off x="0" y="0"/>
          <a:ext cx="0" cy="0"/>
          <a:chOff x="0" y="0"/>
          <a:chExt cx="0" cy="0"/>
        </a:xfrm>
      </p:grpSpPr>
      <p:sp>
        <p:nvSpPr>
          <p:cNvPr id="13" name="Рисунок 12">
            <a:extLst>
              <a:ext uri="{FF2B5EF4-FFF2-40B4-BE49-F238E27FC236}">
                <a16:creationId xmlns:a16="http://schemas.microsoft.com/office/drawing/2014/main" id="{67B1F294-BDB4-2B4A-9517-52132339DCC7}"/>
              </a:ext>
            </a:extLst>
          </p:cNvPr>
          <p:cNvSpPr>
            <a:spLocks noGrp="1"/>
          </p:cNvSpPr>
          <p:nvPr>
            <p:ph type="pic" sz="quarter" idx="24"/>
          </p:nvPr>
        </p:nvSpPr>
        <p:spPr>
          <a:xfrm>
            <a:off x="3504051" y="1824058"/>
            <a:ext cx="4571912" cy="2972935"/>
          </a:xfrm>
          <a:custGeom>
            <a:avLst/>
            <a:gdLst>
              <a:gd name="connsiteX0" fmla="*/ 229834 w 9145015"/>
              <a:gd name="connsiteY0" fmla="*/ 0 h 5946559"/>
              <a:gd name="connsiteX1" fmla="*/ 8915180 w 9145015"/>
              <a:gd name="connsiteY1" fmla="*/ 0 h 5946559"/>
              <a:gd name="connsiteX2" fmla="*/ 9145015 w 9145015"/>
              <a:gd name="connsiteY2" fmla="*/ 229835 h 5946559"/>
              <a:gd name="connsiteX3" fmla="*/ 9145015 w 9145015"/>
              <a:gd name="connsiteY3" fmla="*/ 2006544 h 5946559"/>
              <a:gd name="connsiteX4" fmla="*/ 9145015 w 9145015"/>
              <a:gd name="connsiteY4" fmla="*/ 2304117 h 5946559"/>
              <a:gd name="connsiteX5" fmla="*/ 8605366 w 9145015"/>
              <a:gd name="connsiteY5" fmla="*/ 2304117 h 5946559"/>
              <a:gd name="connsiteX6" fmla="*/ 8367184 w 9145015"/>
              <a:gd name="connsiteY6" fmla="*/ 2542296 h 5946559"/>
              <a:gd name="connsiteX7" fmla="*/ 8367185 w 9145015"/>
              <a:gd name="connsiteY7" fmla="*/ 5946559 h 5946559"/>
              <a:gd name="connsiteX8" fmla="*/ 229834 w 9145015"/>
              <a:gd name="connsiteY8" fmla="*/ 5946559 h 5946559"/>
              <a:gd name="connsiteX9" fmla="*/ 51288 w 9145015"/>
              <a:gd name="connsiteY9" fmla="*/ 5946559 h 5946559"/>
              <a:gd name="connsiteX10" fmla="*/ 0 w 9145015"/>
              <a:gd name="connsiteY10" fmla="*/ 5895270 h 5946559"/>
              <a:gd name="connsiteX11" fmla="*/ 0 w 9145015"/>
              <a:gd name="connsiteY11" fmla="*/ 5716724 h 5946559"/>
              <a:gd name="connsiteX12" fmla="*/ 0 w 9145015"/>
              <a:gd name="connsiteY12" fmla="*/ 2006544 h 5946559"/>
              <a:gd name="connsiteX13" fmla="*/ 0 w 9145015"/>
              <a:gd name="connsiteY13" fmla="*/ 229835 h 5946559"/>
              <a:gd name="connsiteX14" fmla="*/ 229834 w 9145015"/>
              <a:gd name="connsiteY14" fmla="*/ 0 h 5946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145015" h="5946559">
                <a:moveTo>
                  <a:pt x="229834" y="0"/>
                </a:moveTo>
                <a:lnTo>
                  <a:pt x="8915180" y="0"/>
                </a:lnTo>
                <a:cubicBezTo>
                  <a:pt x="9042114" y="0"/>
                  <a:pt x="9145015" y="102900"/>
                  <a:pt x="9145015" y="229835"/>
                </a:cubicBezTo>
                <a:lnTo>
                  <a:pt x="9145015" y="2006544"/>
                </a:lnTo>
                <a:lnTo>
                  <a:pt x="9145015" y="2304117"/>
                </a:lnTo>
                <a:lnTo>
                  <a:pt x="8605366" y="2304117"/>
                </a:lnTo>
                <a:cubicBezTo>
                  <a:pt x="8473823" y="2304117"/>
                  <a:pt x="8367184" y="2410754"/>
                  <a:pt x="8367184" y="2542296"/>
                </a:cubicBezTo>
                <a:lnTo>
                  <a:pt x="8367185" y="5946559"/>
                </a:lnTo>
                <a:lnTo>
                  <a:pt x="229834" y="5946559"/>
                </a:lnTo>
                <a:lnTo>
                  <a:pt x="51288" y="5946559"/>
                </a:lnTo>
                <a:cubicBezTo>
                  <a:pt x="22962" y="5946559"/>
                  <a:pt x="0" y="5923596"/>
                  <a:pt x="0" y="5895270"/>
                </a:cubicBezTo>
                <a:lnTo>
                  <a:pt x="0" y="5716724"/>
                </a:lnTo>
                <a:lnTo>
                  <a:pt x="0" y="2006544"/>
                </a:lnTo>
                <a:lnTo>
                  <a:pt x="0" y="229835"/>
                </a:lnTo>
                <a:cubicBezTo>
                  <a:pt x="0" y="102900"/>
                  <a:pt x="102900" y="0"/>
                  <a:pt x="229834" y="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solidFill>
                  <a:schemeClr val="lt1"/>
                </a:solidFill>
              </a:defRPr>
            </a:lvl1pPr>
          </a:lstStyle>
          <a:p>
            <a:pPr lvl="0" algn="ctr"/>
            <a:endParaRPr lang="en-US"/>
          </a:p>
        </p:txBody>
      </p:sp>
      <p:sp>
        <p:nvSpPr>
          <p:cNvPr id="10" name="Заголовок 1"/>
          <p:cNvSpPr>
            <a:spLocks noGrp="1"/>
          </p:cNvSpPr>
          <p:nvPr>
            <p:ph type="title" hasCustomPrompt="1"/>
          </p:nvPr>
        </p:nvSpPr>
        <p:spPr>
          <a:xfrm>
            <a:off x="800855" y="657013"/>
            <a:ext cx="10443046" cy="683523"/>
          </a:xfrm>
          <a:prstGeom prst="rect">
            <a:avLst/>
          </a:prstGeom>
        </p:spPr>
        <p:txBody>
          <a:bodyPr>
            <a:noAutofit/>
          </a:bodyPr>
          <a:lstStyle>
            <a:lvl1pPr marL="0" marR="0" indent="0" algn="ctr"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1" name="Текст 3"/>
          <p:cNvSpPr>
            <a:spLocks noGrp="1"/>
          </p:cNvSpPr>
          <p:nvPr>
            <p:ph type="body" sz="quarter" idx="21" hasCustomPrompt="1"/>
          </p:nvPr>
        </p:nvSpPr>
        <p:spPr>
          <a:xfrm>
            <a:off x="800855" y="5346559"/>
            <a:ext cx="10443046" cy="458430"/>
          </a:xfrm>
          <a:prstGeom prst="rect">
            <a:avLst/>
          </a:prstGeom>
        </p:spPr>
        <p:txBody>
          <a:bodyPr/>
          <a:lstStyle>
            <a:lvl1pPr algn="ctr">
              <a:lnSpc>
                <a:spcPct val="120000"/>
              </a:lnSpc>
              <a:spcBef>
                <a:spcPts val="636"/>
              </a:spcBef>
              <a:defRPr lang="en-US" sz="14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sp>
        <p:nvSpPr>
          <p:cNvPr id="15" name="Рисунок 14">
            <a:extLst>
              <a:ext uri="{FF2B5EF4-FFF2-40B4-BE49-F238E27FC236}">
                <a16:creationId xmlns:a16="http://schemas.microsoft.com/office/drawing/2014/main" id="{1A7CD6F1-FB75-5B4B-9B71-A79CFF070846}"/>
              </a:ext>
            </a:extLst>
          </p:cNvPr>
          <p:cNvSpPr>
            <a:spLocks noGrp="1"/>
          </p:cNvSpPr>
          <p:nvPr>
            <p:ph type="pic" sz="quarter" idx="31"/>
          </p:nvPr>
        </p:nvSpPr>
        <p:spPr>
          <a:xfrm>
            <a:off x="7740039" y="3033002"/>
            <a:ext cx="2811859" cy="2128451"/>
          </a:xfrm>
          <a:custGeom>
            <a:avLst/>
            <a:gdLst>
              <a:gd name="connsiteX0" fmla="*/ 168842 w 5704772"/>
              <a:gd name="connsiteY0" fmla="*/ 0 h 4318195"/>
              <a:gd name="connsiteX1" fmla="*/ 4005014 w 5704772"/>
              <a:gd name="connsiteY1" fmla="*/ 0 h 4318195"/>
              <a:gd name="connsiteX2" fmla="*/ 5535930 w 5704772"/>
              <a:gd name="connsiteY2" fmla="*/ 0 h 4318195"/>
              <a:gd name="connsiteX3" fmla="*/ 5704772 w 5704772"/>
              <a:gd name="connsiteY3" fmla="*/ 168840 h 4318195"/>
              <a:gd name="connsiteX4" fmla="*/ 5704772 w 5704772"/>
              <a:gd name="connsiteY4" fmla="*/ 168841 h 4318195"/>
              <a:gd name="connsiteX5" fmla="*/ 5704772 w 5704772"/>
              <a:gd name="connsiteY5" fmla="*/ 3931961 h 4318195"/>
              <a:gd name="connsiteX6" fmla="*/ 5704772 w 5704772"/>
              <a:gd name="connsiteY6" fmla="*/ 4149353 h 4318195"/>
              <a:gd name="connsiteX7" fmla="*/ 5535928 w 5704772"/>
              <a:gd name="connsiteY7" fmla="*/ 4318195 h 4318195"/>
              <a:gd name="connsiteX8" fmla="*/ 1699756 w 5704772"/>
              <a:gd name="connsiteY8" fmla="*/ 4318195 h 4318195"/>
              <a:gd name="connsiteX9" fmla="*/ 168842 w 5704772"/>
              <a:gd name="connsiteY9" fmla="*/ 4318195 h 4318195"/>
              <a:gd name="connsiteX10" fmla="*/ 134815 w 5704772"/>
              <a:gd name="connsiteY10" fmla="*/ 4314764 h 4318195"/>
              <a:gd name="connsiteX11" fmla="*/ 111772 w 5704772"/>
              <a:gd name="connsiteY11" fmla="*/ 4307610 h 4318195"/>
              <a:gd name="connsiteX12" fmla="*/ 103121 w 5704772"/>
              <a:gd name="connsiteY12" fmla="*/ 4304926 h 4318195"/>
              <a:gd name="connsiteX13" fmla="*/ 103120 w 5704772"/>
              <a:gd name="connsiteY13" fmla="*/ 4304926 h 4318195"/>
              <a:gd name="connsiteX14" fmla="*/ 101525 w 5704772"/>
              <a:gd name="connsiteY14" fmla="*/ 4304060 h 4318195"/>
              <a:gd name="connsiteX15" fmla="*/ 74441 w 5704772"/>
              <a:gd name="connsiteY15" fmla="*/ 4289359 h 4318195"/>
              <a:gd name="connsiteX16" fmla="*/ 1 w 5704772"/>
              <a:gd name="connsiteY16" fmla="*/ 4149353 h 4318195"/>
              <a:gd name="connsiteX17" fmla="*/ 1 w 5704772"/>
              <a:gd name="connsiteY17" fmla="*/ 4149352 h 4318195"/>
              <a:gd name="connsiteX18" fmla="*/ 0 w 5704772"/>
              <a:gd name="connsiteY18" fmla="*/ 168840 h 4318195"/>
              <a:gd name="connsiteX19" fmla="*/ 168842 w 5704772"/>
              <a:gd name="connsiteY19" fmla="*/ 0 h 431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04772" h="4318195">
                <a:moveTo>
                  <a:pt x="168842" y="0"/>
                </a:moveTo>
                <a:lnTo>
                  <a:pt x="4005014" y="0"/>
                </a:lnTo>
                <a:lnTo>
                  <a:pt x="5535930" y="0"/>
                </a:lnTo>
                <a:cubicBezTo>
                  <a:pt x="5629176" y="0"/>
                  <a:pt x="5704772" y="75593"/>
                  <a:pt x="5704772" y="168840"/>
                </a:cubicBezTo>
                <a:lnTo>
                  <a:pt x="5704772" y="168841"/>
                </a:lnTo>
                <a:lnTo>
                  <a:pt x="5704772" y="3931961"/>
                </a:lnTo>
                <a:lnTo>
                  <a:pt x="5704772" y="4149353"/>
                </a:lnTo>
                <a:cubicBezTo>
                  <a:pt x="5704770" y="4242601"/>
                  <a:pt x="5629176" y="4318195"/>
                  <a:pt x="5535928" y="4318195"/>
                </a:cubicBezTo>
                <a:lnTo>
                  <a:pt x="1699756" y="4318195"/>
                </a:lnTo>
                <a:lnTo>
                  <a:pt x="168842" y="4318195"/>
                </a:lnTo>
                <a:cubicBezTo>
                  <a:pt x="157185" y="4318195"/>
                  <a:pt x="145805" y="4317013"/>
                  <a:pt x="134815" y="4314764"/>
                </a:cubicBezTo>
                <a:lnTo>
                  <a:pt x="111772" y="4307610"/>
                </a:lnTo>
                <a:lnTo>
                  <a:pt x="103121" y="4304926"/>
                </a:lnTo>
                <a:lnTo>
                  <a:pt x="103120" y="4304926"/>
                </a:lnTo>
                <a:lnTo>
                  <a:pt x="101525" y="4304060"/>
                </a:lnTo>
                <a:lnTo>
                  <a:pt x="74441" y="4289359"/>
                </a:lnTo>
                <a:cubicBezTo>
                  <a:pt x="29529" y="4259016"/>
                  <a:pt x="1" y="4207633"/>
                  <a:pt x="1" y="4149353"/>
                </a:cubicBezTo>
                <a:lnTo>
                  <a:pt x="1" y="4149352"/>
                </a:lnTo>
                <a:lnTo>
                  <a:pt x="0" y="168840"/>
                </a:lnTo>
                <a:cubicBezTo>
                  <a:pt x="0" y="75593"/>
                  <a:pt x="75594" y="0"/>
                  <a:pt x="168842" y="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grpSp>
        <p:nvGrpSpPr>
          <p:cNvPr id="12" name="Group 11">
            <a:extLst>
              <a:ext uri="{FF2B5EF4-FFF2-40B4-BE49-F238E27FC236}">
                <a16:creationId xmlns:a16="http://schemas.microsoft.com/office/drawing/2014/main" id="{1B157058-ADB8-B348-8310-C08C1A358E55}"/>
              </a:ext>
            </a:extLst>
          </p:cNvPr>
          <p:cNvGrpSpPr/>
          <p:nvPr userDrawn="1"/>
        </p:nvGrpSpPr>
        <p:grpSpPr>
          <a:xfrm>
            <a:off x="10542497" y="6562082"/>
            <a:ext cx="988377" cy="151143"/>
            <a:chOff x="931863" y="5418138"/>
            <a:chExt cx="2771774" cy="423862"/>
          </a:xfrm>
        </p:grpSpPr>
        <p:sp>
          <p:nvSpPr>
            <p:cNvPr id="14" name="Freeform 17">
              <a:extLst>
                <a:ext uri="{FF2B5EF4-FFF2-40B4-BE49-F238E27FC236}">
                  <a16:creationId xmlns:a16="http://schemas.microsoft.com/office/drawing/2014/main" id="{9B29BFFE-AADA-C741-A169-0B332063A8D5}"/>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18">
              <a:extLst>
                <a:ext uri="{FF2B5EF4-FFF2-40B4-BE49-F238E27FC236}">
                  <a16:creationId xmlns:a16="http://schemas.microsoft.com/office/drawing/2014/main" id="{60FF5B56-CB35-FD46-B189-666025E10C2D}"/>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19">
              <a:extLst>
                <a:ext uri="{FF2B5EF4-FFF2-40B4-BE49-F238E27FC236}">
                  <a16:creationId xmlns:a16="http://schemas.microsoft.com/office/drawing/2014/main" id="{E78509F8-F5DF-D842-A011-9EA0E909D4D6}"/>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0">
              <a:extLst>
                <a:ext uri="{FF2B5EF4-FFF2-40B4-BE49-F238E27FC236}">
                  <a16:creationId xmlns:a16="http://schemas.microsoft.com/office/drawing/2014/main" id="{50008074-9079-0046-AE44-AFCEB7692387}"/>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1">
              <a:extLst>
                <a:ext uri="{FF2B5EF4-FFF2-40B4-BE49-F238E27FC236}">
                  <a16:creationId xmlns:a16="http://schemas.microsoft.com/office/drawing/2014/main" id="{7E0D838B-97EA-1F4A-B839-48DF15BE1B60}"/>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2">
              <a:extLst>
                <a:ext uri="{FF2B5EF4-FFF2-40B4-BE49-F238E27FC236}">
                  <a16:creationId xmlns:a16="http://schemas.microsoft.com/office/drawing/2014/main" id="{0A52B523-2CD5-0244-AEF9-F19C0EF1111B}"/>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23">
              <a:extLst>
                <a:ext uri="{FF2B5EF4-FFF2-40B4-BE49-F238E27FC236}">
                  <a16:creationId xmlns:a16="http://schemas.microsoft.com/office/drawing/2014/main" id="{95A7909E-679B-1746-BFFB-45CD3188BDE4}"/>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24">
              <a:extLst>
                <a:ext uri="{FF2B5EF4-FFF2-40B4-BE49-F238E27FC236}">
                  <a16:creationId xmlns:a16="http://schemas.microsoft.com/office/drawing/2014/main" id="{E98E741E-D0AC-3841-B9BC-505FDE30092C}"/>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25">
              <a:extLst>
                <a:ext uri="{FF2B5EF4-FFF2-40B4-BE49-F238E27FC236}">
                  <a16:creationId xmlns:a16="http://schemas.microsoft.com/office/drawing/2014/main" id="{82D5F5C3-C24A-5F4A-92E2-559FA1D190DC}"/>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4" name="Freeform 19">
            <a:extLst>
              <a:ext uri="{FF2B5EF4-FFF2-40B4-BE49-F238E27FC236}">
                <a16:creationId xmlns:a16="http://schemas.microsoft.com/office/drawing/2014/main" id="{302892E8-9E85-3F47-BB0D-BE21D7A50215}"/>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0">
                <a:srgbClr val="342598"/>
              </a:gs>
              <a:gs pos="51000">
                <a:srgbClr val="4F1893"/>
              </a:gs>
              <a:gs pos="100000">
                <a:srgbClr val="7E008D"/>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2004161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wipe(left)">
                                      <p:cBhvr>
                                        <p:cTn id="7" dur="125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Lst>
  </p:timing>
</p:sldLayout>
</file>

<file path=ppt/slideLayouts/slideLayout134.xml><?xml version="1.0" encoding="utf-8"?>
<p:sldLayout xmlns:a="http://schemas.openxmlformats.org/drawingml/2006/main" xmlns:r="http://schemas.openxmlformats.org/officeDocument/2006/relationships" xmlns:p="http://schemas.openxmlformats.org/presentationml/2006/main" userDrawn="1">
  <p:cSld name="2_Gadget_9">
    <p:spTree>
      <p:nvGrpSpPr>
        <p:cNvPr id="1" name=""/>
        <p:cNvGrpSpPr/>
        <p:nvPr/>
      </p:nvGrpSpPr>
      <p:grpSpPr>
        <a:xfrm>
          <a:off x="0" y="0"/>
          <a:ext cx="0" cy="0"/>
          <a:chOff x="0" y="0"/>
          <a:chExt cx="0" cy="0"/>
        </a:xfrm>
      </p:grpSpPr>
      <p:sp>
        <p:nvSpPr>
          <p:cNvPr id="19" name="Рисунок 18">
            <a:extLst>
              <a:ext uri="{FF2B5EF4-FFF2-40B4-BE49-F238E27FC236}">
                <a16:creationId xmlns:a16="http://schemas.microsoft.com/office/drawing/2014/main" id="{B63032EE-53CA-2747-BC73-563509D71F6A}"/>
              </a:ext>
            </a:extLst>
          </p:cNvPr>
          <p:cNvSpPr>
            <a:spLocks noGrp="1"/>
          </p:cNvSpPr>
          <p:nvPr>
            <p:ph type="pic" sz="quarter" idx="21"/>
          </p:nvPr>
        </p:nvSpPr>
        <p:spPr>
          <a:xfrm>
            <a:off x="1596086" y="2313005"/>
            <a:ext cx="2400080" cy="1813193"/>
          </a:xfrm>
          <a:custGeom>
            <a:avLst/>
            <a:gdLst>
              <a:gd name="connsiteX0" fmla="*/ 84642 w 4800785"/>
              <a:gd name="connsiteY0" fmla="*/ 0 h 3626805"/>
              <a:gd name="connsiteX1" fmla="*/ 4800785 w 4800785"/>
              <a:gd name="connsiteY1" fmla="*/ 0 h 3626805"/>
              <a:gd name="connsiteX2" fmla="*/ 4800785 w 4800785"/>
              <a:gd name="connsiteY2" fmla="*/ 3626805 h 3626805"/>
              <a:gd name="connsiteX3" fmla="*/ 0 w 4800785"/>
              <a:gd name="connsiteY3" fmla="*/ 3626805 h 3626805"/>
              <a:gd name="connsiteX4" fmla="*/ 0 w 4800785"/>
              <a:gd name="connsiteY4" fmla="*/ 85193 h 3626805"/>
              <a:gd name="connsiteX5" fmla="*/ 84642 w 4800785"/>
              <a:gd name="connsiteY5" fmla="*/ 0 h 3626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00785" h="3626805">
                <a:moveTo>
                  <a:pt x="84642" y="0"/>
                </a:moveTo>
                <a:lnTo>
                  <a:pt x="4800785" y="0"/>
                </a:lnTo>
                <a:lnTo>
                  <a:pt x="4800785" y="3626805"/>
                </a:lnTo>
                <a:lnTo>
                  <a:pt x="0" y="3626805"/>
                </a:lnTo>
                <a:lnTo>
                  <a:pt x="0" y="85193"/>
                </a:lnTo>
                <a:cubicBezTo>
                  <a:pt x="0" y="38143"/>
                  <a:pt x="37896" y="0"/>
                  <a:pt x="84642" y="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14" name="Рисунок 13">
            <a:extLst>
              <a:ext uri="{FF2B5EF4-FFF2-40B4-BE49-F238E27FC236}">
                <a16:creationId xmlns:a16="http://schemas.microsoft.com/office/drawing/2014/main" id="{C69AA40C-85DF-B148-A1A3-EDB300B367C2}"/>
              </a:ext>
            </a:extLst>
          </p:cNvPr>
          <p:cNvSpPr>
            <a:spLocks noGrp="1"/>
          </p:cNvSpPr>
          <p:nvPr>
            <p:ph type="pic" sz="quarter" idx="22"/>
          </p:nvPr>
        </p:nvSpPr>
        <p:spPr>
          <a:xfrm>
            <a:off x="8196837" y="2313005"/>
            <a:ext cx="2400080" cy="1813193"/>
          </a:xfrm>
          <a:custGeom>
            <a:avLst/>
            <a:gdLst>
              <a:gd name="connsiteX0" fmla="*/ 0 w 4800785"/>
              <a:gd name="connsiteY0" fmla="*/ 0 h 3626805"/>
              <a:gd name="connsiteX1" fmla="*/ 4716143 w 4800785"/>
              <a:gd name="connsiteY1" fmla="*/ 0 h 3626805"/>
              <a:gd name="connsiteX2" fmla="*/ 4800785 w 4800785"/>
              <a:gd name="connsiteY2" fmla="*/ 85193 h 3626805"/>
              <a:gd name="connsiteX3" fmla="*/ 4800785 w 4800785"/>
              <a:gd name="connsiteY3" fmla="*/ 3626805 h 3626805"/>
              <a:gd name="connsiteX4" fmla="*/ 0 w 4800785"/>
              <a:gd name="connsiteY4" fmla="*/ 3626805 h 36268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00785" h="3626805">
                <a:moveTo>
                  <a:pt x="0" y="0"/>
                </a:moveTo>
                <a:lnTo>
                  <a:pt x="4716143" y="0"/>
                </a:lnTo>
                <a:cubicBezTo>
                  <a:pt x="4762889" y="0"/>
                  <a:pt x="4800785" y="38143"/>
                  <a:pt x="4800785" y="85193"/>
                </a:cubicBezTo>
                <a:lnTo>
                  <a:pt x="4800785" y="3626805"/>
                </a:lnTo>
                <a:lnTo>
                  <a:pt x="0" y="3626805"/>
                </a:ln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18" name="Рисунок 17">
            <a:extLst>
              <a:ext uri="{FF2B5EF4-FFF2-40B4-BE49-F238E27FC236}">
                <a16:creationId xmlns:a16="http://schemas.microsoft.com/office/drawing/2014/main" id="{3636FF99-E882-7841-8364-80253CC1CBD0}"/>
              </a:ext>
            </a:extLst>
          </p:cNvPr>
          <p:cNvSpPr>
            <a:spLocks noGrp="1"/>
          </p:cNvSpPr>
          <p:nvPr>
            <p:ph type="pic" sz="quarter" idx="23"/>
          </p:nvPr>
        </p:nvSpPr>
        <p:spPr>
          <a:xfrm>
            <a:off x="4080540" y="1917007"/>
            <a:ext cx="4031923" cy="2375989"/>
          </a:xfrm>
          <a:custGeom>
            <a:avLst/>
            <a:gdLst>
              <a:gd name="connsiteX0" fmla="*/ 110914 w 8064896"/>
              <a:gd name="connsiteY0" fmla="*/ 0 h 4752528"/>
              <a:gd name="connsiteX1" fmla="*/ 7953982 w 8064896"/>
              <a:gd name="connsiteY1" fmla="*/ 0 h 4752528"/>
              <a:gd name="connsiteX2" fmla="*/ 8064896 w 8064896"/>
              <a:gd name="connsiteY2" fmla="*/ 111636 h 4752528"/>
              <a:gd name="connsiteX3" fmla="*/ 8064896 w 8064896"/>
              <a:gd name="connsiteY3" fmla="*/ 4752528 h 4752528"/>
              <a:gd name="connsiteX4" fmla="*/ 0 w 8064896"/>
              <a:gd name="connsiteY4" fmla="*/ 4752528 h 4752528"/>
              <a:gd name="connsiteX5" fmla="*/ 0 w 8064896"/>
              <a:gd name="connsiteY5" fmla="*/ 111636 h 4752528"/>
              <a:gd name="connsiteX6" fmla="*/ 110914 w 8064896"/>
              <a:gd name="connsiteY6" fmla="*/ 0 h 475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64896" h="4752528">
                <a:moveTo>
                  <a:pt x="110914" y="0"/>
                </a:moveTo>
                <a:lnTo>
                  <a:pt x="7953982" y="0"/>
                </a:lnTo>
                <a:cubicBezTo>
                  <a:pt x="8015238" y="0"/>
                  <a:pt x="8064896" y="49982"/>
                  <a:pt x="8064896" y="111636"/>
                </a:cubicBezTo>
                <a:lnTo>
                  <a:pt x="8064896" y="4752528"/>
                </a:lnTo>
                <a:lnTo>
                  <a:pt x="0" y="4752528"/>
                </a:lnTo>
                <a:lnTo>
                  <a:pt x="0" y="111636"/>
                </a:lnTo>
                <a:cubicBezTo>
                  <a:pt x="0" y="49982"/>
                  <a:pt x="49658" y="0"/>
                  <a:pt x="110914" y="0"/>
                </a:cubicBezTo>
                <a:close/>
              </a:path>
            </a:pathLst>
          </a:custGeom>
          <a:pattFill prst="lgCheck">
            <a:fgClr>
              <a:schemeClr val="accent1"/>
            </a:fgClr>
            <a:bgClr>
              <a:schemeClr val="accent1">
                <a:lumMod val="60000"/>
                <a:lumOff val="40000"/>
              </a:schemeClr>
            </a:bgClr>
          </a:patt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lvl1pPr>
              <a:defRPr lang="en-US" sz="400" b="1"/>
            </a:lvl1pPr>
          </a:lstStyle>
          <a:p>
            <a:pPr lvl="0" algn="ctr"/>
            <a:endParaRPr lang="en-US"/>
          </a:p>
        </p:txBody>
      </p:sp>
      <p:sp>
        <p:nvSpPr>
          <p:cNvPr id="11" name="Заголовок 1"/>
          <p:cNvSpPr>
            <a:spLocks noGrp="1"/>
          </p:cNvSpPr>
          <p:nvPr>
            <p:ph type="title" hasCustomPrompt="1"/>
          </p:nvPr>
        </p:nvSpPr>
        <p:spPr>
          <a:xfrm>
            <a:off x="800855" y="513014"/>
            <a:ext cx="10595763" cy="636534"/>
          </a:xfrm>
          <a:prstGeom prst="rect">
            <a:avLst/>
          </a:prstGeom>
        </p:spPr>
        <p:txBody>
          <a:bodyPr>
            <a:noAutofit/>
          </a:bodyPr>
          <a:lstStyle>
            <a:lvl1pPr marL="0" marR="0" indent="0" algn="ctr"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r>
              <a:rPr lang="en-US"/>
              <a:t>Name Of Your Top Slide</a:t>
            </a:r>
            <a:endParaRPr lang="ru-RU"/>
          </a:p>
        </p:txBody>
      </p:sp>
      <p:sp>
        <p:nvSpPr>
          <p:cNvPr id="12" name="Текст 3"/>
          <p:cNvSpPr>
            <a:spLocks noGrp="1"/>
          </p:cNvSpPr>
          <p:nvPr>
            <p:ph type="body" sz="quarter" idx="24" hasCustomPrompt="1"/>
          </p:nvPr>
        </p:nvSpPr>
        <p:spPr>
          <a:xfrm>
            <a:off x="800855" y="5012993"/>
            <a:ext cx="10595763" cy="755996"/>
          </a:xfrm>
          <a:prstGeom prst="rect">
            <a:avLst/>
          </a:prstGeom>
        </p:spPr>
        <p:txBody>
          <a:bodyPr/>
          <a:lstStyle>
            <a:lvl1pPr>
              <a:defRPr lang="en-US" sz="1400" b="0" i="0" baseline="0" dirty="0">
                <a:solidFill>
                  <a:schemeClr val="tx2"/>
                </a:solidFill>
                <a:latin typeface="Tahoma" charset="0"/>
                <a:ea typeface="Tahoma" charset="0"/>
                <a:cs typeface="Tahoma" charset="0"/>
              </a:defRPr>
            </a:lvl1pPr>
          </a:lstStyle>
          <a:p>
            <a:pPr marL="0" lvl="0" indent="0">
              <a:lnSpc>
                <a:spcPct val="150000"/>
              </a:lnSpc>
              <a:buNone/>
            </a:pPr>
            <a:r>
              <a:rPr lang="en-US"/>
              <a:t>Example text</a:t>
            </a:r>
          </a:p>
        </p:txBody>
      </p:sp>
      <p:grpSp>
        <p:nvGrpSpPr>
          <p:cNvPr id="9" name="Group 8">
            <a:extLst>
              <a:ext uri="{FF2B5EF4-FFF2-40B4-BE49-F238E27FC236}">
                <a16:creationId xmlns:a16="http://schemas.microsoft.com/office/drawing/2014/main" id="{708B32F5-9A97-7547-983A-F6D66BE4F39E}"/>
              </a:ext>
            </a:extLst>
          </p:cNvPr>
          <p:cNvGrpSpPr/>
          <p:nvPr userDrawn="1"/>
        </p:nvGrpSpPr>
        <p:grpSpPr>
          <a:xfrm>
            <a:off x="10542497" y="6562082"/>
            <a:ext cx="988377" cy="151143"/>
            <a:chOff x="931863" y="5418138"/>
            <a:chExt cx="2771774" cy="423862"/>
          </a:xfrm>
        </p:grpSpPr>
        <p:sp>
          <p:nvSpPr>
            <p:cNvPr id="13" name="Freeform 17">
              <a:extLst>
                <a:ext uri="{FF2B5EF4-FFF2-40B4-BE49-F238E27FC236}">
                  <a16:creationId xmlns:a16="http://schemas.microsoft.com/office/drawing/2014/main" id="{09D77E76-7788-6B46-A8BB-01BDD9B414DF}"/>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18">
              <a:extLst>
                <a:ext uri="{FF2B5EF4-FFF2-40B4-BE49-F238E27FC236}">
                  <a16:creationId xmlns:a16="http://schemas.microsoft.com/office/drawing/2014/main" id="{288C9ED3-DC1F-054C-877E-D267B4B80680}"/>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19">
              <a:extLst>
                <a:ext uri="{FF2B5EF4-FFF2-40B4-BE49-F238E27FC236}">
                  <a16:creationId xmlns:a16="http://schemas.microsoft.com/office/drawing/2014/main" id="{00102402-0B5A-C846-B93F-4C61BB9A04AC}"/>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0">
              <a:extLst>
                <a:ext uri="{FF2B5EF4-FFF2-40B4-BE49-F238E27FC236}">
                  <a16:creationId xmlns:a16="http://schemas.microsoft.com/office/drawing/2014/main" id="{A8628CD5-528C-BD47-BEA4-4785CD068312}"/>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1">
              <a:extLst>
                <a:ext uri="{FF2B5EF4-FFF2-40B4-BE49-F238E27FC236}">
                  <a16:creationId xmlns:a16="http://schemas.microsoft.com/office/drawing/2014/main" id="{295ABC89-90D7-AE4F-8C55-F9B7E6AECC75}"/>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22">
              <a:extLst>
                <a:ext uri="{FF2B5EF4-FFF2-40B4-BE49-F238E27FC236}">
                  <a16:creationId xmlns:a16="http://schemas.microsoft.com/office/drawing/2014/main" id="{527AD7F6-4B0A-FA42-A4BF-0C5DCE7AE925}"/>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23">
              <a:extLst>
                <a:ext uri="{FF2B5EF4-FFF2-40B4-BE49-F238E27FC236}">
                  <a16:creationId xmlns:a16="http://schemas.microsoft.com/office/drawing/2014/main" id="{938B795C-E76B-3A4E-947F-A563035129E6}"/>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24">
              <a:extLst>
                <a:ext uri="{FF2B5EF4-FFF2-40B4-BE49-F238E27FC236}">
                  <a16:creationId xmlns:a16="http://schemas.microsoft.com/office/drawing/2014/main" id="{47511EBB-C387-2441-B5AA-B41A1DD972D9}"/>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25">
              <a:extLst>
                <a:ext uri="{FF2B5EF4-FFF2-40B4-BE49-F238E27FC236}">
                  <a16:creationId xmlns:a16="http://schemas.microsoft.com/office/drawing/2014/main" id="{3F9A7D67-D015-F642-B22A-F2BDA344A4C2}"/>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5" name="Freeform 19">
            <a:extLst>
              <a:ext uri="{FF2B5EF4-FFF2-40B4-BE49-F238E27FC236}">
                <a16:creationId xmlns:a16="http://schemas.microsoft.com/office/drawing/2014/main" id="{4058B873-2CB0-9442-8247-A6C45BC82D32}"/>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0">
                <a:srgbClr val="342598"/>
              </a:gs>
              <a:gs pos="51000">
                <a:srgbClr val="4F1893"/>
              </a:gs>
              <a:gs pos="100000">
                <a:srgbClr val="7E008D"/>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a:p>
        </p:txBody>
      </p:sp>
    </p:spTree>
    <p:extLst>
      <p:ext uri="{BB962C8B-B14F-4D97-AF65-F5344CB8AC3E}">
        <p14:creationId xmlns:p14="http://schemas.microsoft.com/office/powerpoint/2010/main" val="30637637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left)">
                                      <p:cBhvr>
                                        <p:cTn id="7" dur="125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Lst>
  </p:timing>
</p:sldLayout>
</file>

<file path=ppt/slideLayouts/slideLayout135.xml><?xml version="1.0" encoding="utf-8"?>
<p:sldLayout xmlns:a="http://schemas.openxmlformats.org/drawingml/2006/main" xmlns:r="http://schemas.openxmlformats.org/officeDocument/2006/relationships" xmlns:p="http://schemas.openxmlformats.org/presentationml/2006/main" userDrawn="1">
  <p:cSld name="Bright Content Finance">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583A63-4585-6A42-9D58-BC48F366EC31}"/>
              </a:ext>
            </a:extLst>
          </p:cNvPr>
          <p:cNvSpPr>
            <a:spLocks noGrp="1"/>
          </p:cNvSpPr>
          <p:nvPr>
            <p:ph type="title"/>
          </p:nvPr>
        </p:nvSpPr>
        <p:spPr>
          <a:xfrm>
            <a:off x="838200" y="365127"/>
            <a:ext cx="10515600" cy="666989"/>
          </a:xfrm>
        </p:spPr>
        <p:txBody>
          <a:bodyPr anchor="b"/>
          <a:lstStyle>
            <a:lvl1pPr>
              <a:defRPr>
                <a:solidFill>
                  <a:schemeClr val="accent1"/>
                </a:solidFill>
              </a:defRPr>
            </a:lvl1pPr>
          </a:lstStyle>
          <a:p>
            <a:r>
              <a:rPr lang="en-US"/>
              <a:t>Click to edit Master title style</a:t>
            </a:r>
          </a:p>
        </p:txBody>
      </p:sp>
      <p:sp>
        <p:nvSpPr>
          <p:cNvPr id="6" name="Slide Number Placeholder 5">
            <a:extLst>
              <a:ext uri="{FF2B5EF4-FFF2-40B4-BE49-F238E27FC236}">
                <a16:creationId xmlns:a16="http://schemas.microsoft.com/office/drawing/2014/main" id="{31671B7E-AB79-5F42-87B7-25B2C0B05C51}"/>
              </a:ext>
            </a:extLst>
          </p:cNvPr>
          <p:cNvSpPr>
            <a:spLocks noGrp="1"/>
          </p:cNvSpPr>
          <p:nvPr>
            <p:ph type="sldNum" sz="quarter" idx="12"/>
          </p:nvPr>
        </p:nvSpPr>
        <p:spPr>
          <a:xfrm>
            <a:off x="8610600" y="6523356"/>
            <a:ext cx="2743200" cy="228601"/>
          </a:xfrm>
        </p:spPr>
        <p:txBody>
          <a:bodyPr/>
          <a:lstStyle>
            <a:lvl1pPr>
              <a:defRPr sz="1051">
                <a:solidFill>
                  <a:schemeClr val="accent1"/>
                </a:solidFill>
              </a:defRPr>
            </a:lvl1pPr>
          </a:lstStyle>
          <a:p>
            <a:fld id="{F238D50B-C713-EA42-A5E5-6E5611D31A0D}" type="slidenum">
              <a:rPr lang="en-US" smtClean="0"/>
              <a:pPr/>
              <a:t>‹#›</a:t>
            </a:fld>
            <a:endParaRPr lang="en-US"/>
          </a:p>
        </p:txBody>
      </p:sp>
      <p:cxnSp>
        <p:nvCxnSpPr>
          <p:cNvPr id="7" name="Straight Connector 6">
            <a:extLst>
              <a:ext uri="{FF2B5EF4-FFF2-40B4-BE49-F238E27FC236}">
                <a16:creationId xmlns:a16="http://schemas.microsoft.com/office/drawing/2014/main" id="{25BB2037-6387-874D-9B34-C577ED633D9F}"/>
              </a:ext>
            </a:extLst>
          </p:cNvPr>
          <p:cNvCxnSpPr>
            <a:cxnSpLocks/>
          </p:cNvCxnSpPr>
          <p:nvPr userDrawn="1"/>
        </p:nvCxnSpPr>
        <p:spPr>
          <a:xfrm>
            <a:off x="960122" y="1102301"/>
            <a:ext cx="5941423" cy="0"/>
          </a:xfrm>
          <a:prstGeom prst="line">
            <a:avLst/>
          </a:prstGeom>
          <a:ln w="25400" cap="rnd">
            <a:solidFill>
              <a:schemeClr val="accent1"/>
            </a:solidFill>
          </a:ln>
        </p:spPr>
        <p:style>
          <a:lnRef idx="1">
            <a:schemeClr val="accent1"/>
          </a:lnRef>
          <a:fillRef idx="0">
            <a:schemeClr val="accent1"/>
          </a:fillRef>
          <a:effectRef idx="0">
            <a:schemeClr val="accent1"/>
          </a:effectRef>
          <a:fontRef idx="minor">
            <a:schemeClr val="tx1"/>
          </a:fontRef>
        </p:style>
      </p:cxnSp>
      <p:sp>
        <p:nvSpPr>
          <p:cNvPr id="23" name="Freeform 22">
            <a:extLst>
              <a:ext uri="{FF2B5EF4-FFF2-40B4-BE49-F238E27FC236}">
                <a16:creationId xmlns:a16="http://schemas.microsoft.com/office/drawing/2014/main" id="{B7DB4906-8C94-6146-BCE0-AB309F8B49CC}"/>
              </a:ext>
            </a:extLst>
          </p:cNvPr>
          <p:cNvSpPr/>
          <p:nvPr userDrawn="1"/>
        </p:nvSpPr>
        <p:spPr>
          <a:xfrm rot="5400000">
            <a:off x="-3302132" y="3298469"/>
            <a:ext cx="6718935" cy="121999"/>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377" rtl="1" eaLnBrk="1" latinLnBrk="0" hangingPunct="1"/>
            <a:endParaRPr lang="en-US" sz="1351"/>
          </a:p>
        </p:txBody>
      </p:sp>
      <p:grpSp>
        <p:nvGrpSpPr>
          <p:cNvPr id="8" name="Group 7">
            <a:extLst>
              <a:ext uri="{FF2B5EF4-FFF2-40B4-BE49-F238E27FC236}">
                <a16:creationId xmlns:a16="http://schemas.microsoft.com/office/drawing/2014/main" id="{DD2A3ED8-5744-BE48-A0AB-CFB94DCE2CEC}"/>
              </a:ext>
            </a:extLst>
          </p:cNvPr>
          <p:cNvGrpSpPr/>
          <p:nvPr userDrawn="1"/>
        </p:nvGrpSpPr>
        <p:grpSpPr>
          <a:xfrm>
            <a:off x="9791385" y="6562083"/>
            <a:ext cx="988377" cy="151143"/>
            <a:chOff x="931863" y="5418138"/>
            <a:chExt cx="2771774" cy="423862"/>
          </a:xfrm>
        </p:grpSpPr>
        <p:sp>
          <p:nvSpPr>
            <p:cNvPr id="9" name="Freeform 17">
              <a:extLst>
                <a:ext uri="{FF2B5EF4-FFF2-40B4-BE49-F238E27FC236}">
                  <a16:creationId xmlns:a16="http://schemas.microsoft.com/office/drawing/2014/main" id="{5B57A8F3-090E-8046-8658-85C4E3545B26}"/>
                </a:ext>
              </a:extLst>
            </p:cNvPr>
            <p:cNvSpPr>
              <a:spLocks/>
            </p:cNvSpPr>
            <p:nvPr userDrawn="1"/>
          </p:nvSpPr>
          <p:spPr bwMode="auto">
            <a:xfrm>
              <a:off x="931863" y="5418138"/>
              <a:ext cx="547687" cy="423862"/>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0" name="Freeform 18">
              <a:extLst>
                <a:ext uri="{FF2B5EF4-FFF2-40B4-BE49-F238E27FC236}">
                  <a16:creationId xmlns:a16="http://schemas.microsoft.com/office/drawing/2014/main" id="{9E0712FC-51E9-634D-89DC-FD979DAEEFCB}"/>
                </a:ext>
              </a:extLst>
            </p:cNvPr>
            <p:cNvSpPr>
              <a:spLocks/>
            </p:cNvSpPr>
            <p:nvPr userDrawn="1"/>
          </p:nvSpPr>
          <p:spPr bwMode="auto">
            <a:xfrm>
              <a:off x="1458913" y="5545138"/>
              <a:ext cx="173037" cy="296862"/>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1" name="Freeform 19">
              <a:extLst>
                <a:ext uri="{FF2B5EF4-FFF2-40B4-BE49-F238E27FC236}">
                  <a16:creationId xmlns:a16="http://schemas.microsoft.com/office/drawing/2014/main" id="{8AC41621-8EAE-CA45-A7B3-173D752669B2}"/>
                </a:ext>
              </a:extLst>
            </p:cNvPr>
            <p:cNvSpPr>
              <a:spLocks/>
            </p:cNvSpPr>
            <p:nvPr userDrawn="1"/>
          </p:nvSpPr>
          <p:spPr bwMode="auto">
            <a:xfrm>
              <a:off x="1525588" y="5418138"/>
              <a:ext cx="130175" cy="8413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2" name="Freeform 20">
              <a:extLst>
                <a:ext uri="{FF2B5EF4-FFF2-40B4-BE49-F238E27FC236}">
                  <a16:creationId xmlns:a16="http://schemas.microsoft.com/office/drawing/2014/main" id="{3BE19A2B-A7A0-B94A-9332-61E803B837B5}"/>
                </a:ext>
              </a:extLst>
            </p:cNvPr>
            <p:cNvSpPr>
              <a:spLocks/>
            </p:cNvSpPr>
            <p:nvPr userDrawn="1"/>
          </p:nvSpPr>
          <p:spPr bwMode="auto">
            <a:xfrm>
              <a:off x="1611313" y="5545138"/>
              <a:ext cx="501650" cy="296862"/>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3" name="Freeform 21">
              <a:extLst>
                <a:ext uri="{FF2B5EF4-FFF2-40B4-BE49-F238E27FC236}">
                  <a16:creationId xmlns:a16="http://schemas.microsoft.com/office/drawing/2014/main" id="{67256706-F2D7-0246-990C-2428BE961A9D}"/>
                </a:ext>
              </a:extLst>
            </p:cNvPr>
            <p:cNvSpPr>
              <a:spLocks noEditPoints="1"/>
            </p:cNvSpPr>
            <p:nvPr userDrawn="1"/>
          </p:nvSpPr>
          <p:spPr bwMode="auto">
            <a:xfrm>
              <a:off x="2071688" y="5545138"/>
              <a:ext cx="455612" cy="296862"/>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4" name="Freeform 22">
              <a:extLst>
                <a:ext uri="{FF2B5EF4-FFF2-40B4-BE49-F238E27FC236}">
                  <a16:creationId xmlns:a16="http://schemas.microsoft.com/office/drawing/2014/main" id="{8A2B54C9-356A-0941-BE95-E7B3538FA34C}"/>
                </a:ext>
              </a:extLst>
            </p:cNvPr>
            <p:cNvSpPr>
              <a:spLocks/>
            </p:cNvSpPr>
            <p:nvPr userDrawn="1"/>
          </p:nvSpPr>
          <p:spPr bwMode="auto">
            <a:xfrm>
              <a:off x="2522538" y="5418138"/>
              <a:ext cx="195262" cy="423862"/>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5" name="Freeform 23">
              <a:extLst>
                <a:ext uri="{FF2B5EF4-FFF2-40B4-BE49-F238E27FC236}">
                  <a16:creationId xmlns:a16="http://schemas.microsoft.com/office/drawing/2014/main" id="{66B35D1C-AFA9-6D49-A4A3-4E109493DC64}"/>
                </a:ext>
              </a:extLst>
            </p:cNvPr>
            <p:cNvSpPr>
              <a:spLocks/>
            </p:cNvSpPr>
            <p:nvPr userDrawn="1"/>
          </p:nvSpPr>
          <p:spPr bwMode="auto">
            <a:xfrm>
              <a:off x="2692400" y="5418138"/>
              <a:ext cx="196850" cy="423862"/>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6" name="Freeform 24">
              <a:extLst>
                <a:ext uri="{FF2B5EF4-FFF2-40B4-BE49-F238E27FC236}">
                  <a16:creationId xmlns:a16="http://schemas.microsoft.com/office/drawing/2014/main" id="{04438844-02EF-0448-B2E3-B5F663125188}"/>
                </a:ext>
              </a:extLst>
            </p:cNvPr>
            <p:cNvSpPr>
              <a:spLocks noEditPoints="1"/>
            </p:cNvSpPr>
            <p:nvPr userDrawn="1"/>
          </p:nvSpPr>
          <p:spPr bwMode="auto">
            <a:xfrm>
              <a:off x="2862263" y="5545138"/>
              <a:ext cx="461962" cy="296862"/>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sp>
          <p:nvSpPr>
            <p:cNvPr id="17" name="Freeform 25">
              <a:extLst>
                <a:ext uri="{FF2B5EF4-FFF2-40B4-BE49-F238E27FC236}">
                  <a16:creationId xmlns:a16="http://schemas.microsoft.com/office/drawing/2014/main" id="{E5B2E7B4-CF87-9046-8A4A-D157CAB10998}"/>
                </a:ext>
              </a:extLst>
            </p:cNvPr>
            <p:cNvSpPr>
              <a:spLocks/>
            </p:cNvSpPr>
            <p:nvPr userDrawn="1"/>
          </p:nvSpPr>
          <p:spPr bwMode="auto">
            <a:xfrm>
              <a:off x="3343275" y="5418138"/>
              <a:ext cx="360362" cy="423862"/>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351"/>
            </a:p>
          </p:txBody>
        </p:sp>
      </p:grpSp>
      <p:sp>
        <p:nvSpPr>
          <p:cNvPr id="20" name="Content Placeholder 2">
            <a:extLst>
              <a:ext uri="{FF2B5EF4-FFF2-40B4-BE49-F238E27FC236}">
                <a16:creationId xmlns:a16="http://schemas.microsoft.com/office/drawing/2014/main" id="{4AC2FA09-38D4-0249-9D57-D71390643FD8}"/>
              </a:ext>
            </a:extLst>
          </p:cNvPr>
          <p:cNvSpPr>
            <a:spLocks noGrp="1"/>
          </p:cNvSpPr>
          <p:nvPr>
            <p:ph idx="1"/>
          </p:nvPr>
        </p:nvSpPr>
        <p:spPr>
          <a:xfrm>
            <a:off x="838200" y="1545775"/>
            <a:ext cx="10515600" cy="4631188"/>
          </a:xfrm>
        </p:spPr>
        <p:txBody>
          <a:bodyPr/>
          <a:lstStyle>
            <a:lvl1pPr>
              <a:defRPr>
                <a:solidFill>
                  <a:schemeClr val="accent1"/>
                </a:solidFill>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0066772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36.xml><?xml version="1.0" encoding="utf-8"?>
<p:sldLayout xmlns:a="http://schemas.openxmlformats.org/drawingml/2006/main" xmlns:r="http://schemas.openxmlformats.org/officeDocument/2006/relationships" xmlns:p="http://schemas.openxmlformats.org/presentationml/2006/main" type="tx">
  <p:cSld name="Title and Content">
    <p:spTree>
      <p:nvGrpSpPr>
        <p:cNvPr id="1" name=""/>
        <p:cNvGrpSpPr/>
        <p:nvPr/>
      </p:nvGrpSpPr>
      <p:grpSpPr>
        <a:xfrm>
          <a:off x="0" y="0"/>
          <a:ext cx="0" cy="0"/>
          <a:chOff x="0" y="0"/>
          <a:chExt cx="0" cy="0"/>
        </a:xfrm>
      </p:grpSpPr>
      <p:sp>
        <p:nvSpPr>
          <p:cNvPr id="20" name="Title Text"/>
          <p:cNvSpPr txBox="1">
            <a:spLocks noGrp="1"/>
          </p:cNvSpPr>
          <p:nvPr>
            <p:ph type="title"/>
          </p:nvPr>
        </p:nvSpPr>
        <p:spPr>
          <a:prstGeom prst="rect">
            <a:avLst/>
          </a:prstGeom>
        </p:spPr>
        <p:txBody>
          <a:bodyPr/>
          <a:lstStyle/>
          <a:p>
            <a:r>
              <a:t>Title Text</a:t>
            </a:r>
          </a:p>
        </p:txBody>
      </p:sp>
      <p:sp>
        <p:nvSpPr>
          <p:cNvPr id="21" name="Body Level One…"/>
          <p:cNvSpPr txBox="1">
            <a:spLocks noGrp="1"/>
          </p:cNvSpPr>
          <p:nvPr>
            <p:ph type="body" idx="1"/>
          </p:nvPr>
        </p:nvSpPr>
        <p:spPr>
          <a:prstGeom prst="rect">
            <a:avLst/>
          </a:prstGeom>
        </p:spPr>
        <p:txBody>
          <a:bodyPr/>
          <a:lstStyle/>
          <a:p>
            <a:r>
              <a:t>Body Level One</a:t>
            </a:r>
          </a:p>
          <a:p>
            <a:pPr lvl="1"/>
            <a:r>
              <a:t>Body Level Two</a:t>
            </a:r>
          </a:p>
          <a:p>
            <a:pPr lvl="2"/>
            <a:r>
              <a:t>Body Level Three</a:t>
            </a:r>
          </a:p>
          <a:p>
            <a:pPr lvl="3"/>
            <a:r>
              <a:t>Body Level Four</a:t>
            </a:r>
          </a:p>
          <a:p>
            <a:pPr lvl="4"/>
            <a:r>
              <a:t>Body Level Five</a:t>
            </a:r>
          </a:p>
        </p:txBody>
      </p:sp>
      <p:sp>
        <p:nvSpPr>
          <p:cNvPr id="22" name="Slide Number"/>
          <p:cNvSpPr txBox="1">
            <a:spLocks noGrp="1"/>
          </p:cNvSpPr>
          <p:nvPr>
            <p:ph type="sldNum" sz="quarter" idx="2"/>
          </p:nvPr>
        </p:nvSpPr>
        <p:spPr>
          <a:prstGeom prst="rect">
            <a:avLst/>
          </a:prstGeom>
        </p:spPr>
        <p:txBody>
          <a:bodyPr/>
          <a:lstStyle/>
          <a:p>
            <a:fld id="{86CB4B4D-7CA3-9044-876B-883B54F8677D}" type="slidenum">
              <a:t>‹#›</a:t>
            </a:fld>
            <a:endParaRPr/>
          </a:p>
        </p:txBody>
      </p:sp>
    </p:spTree>
    <p:extLst>
      <p:ext uri="{BB962C8B-B14F-4D97-AF65-F5344CB8AC3E}">
        <p14:creationId xmlns:p14="http://schemas.microsoft.com/office/powerpoint/2010/main" val="3706832823"/>
      </p:ext>
    </p:extLst>
  </p:cSld>
  <p:clrMapOvr>
    <a:masterClrMapping/>
  </p:clrMapOvr>
  <p:transition spd="med"/>
</p:sldLayout>
</file>

<file path=ppt/slideLayouts/slideLayout137.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3887F0B-5B77-6744-9F8A-EE73A889B8E7}"/>
              </a:ext>
            </a:extLst>
          </p:cNvPr>
          <p:cNvSpPr>
            <a:spLocks noGrp="1"/>
          </p:cNvSpPr>
          <p:nvPr>
            <p:ph type="ctrTitle"/>
          </p:nvPr>
        </p:nvSpPr>
        <p:spPr>
          <a:xfrm>
            <a:off x="1524000" y="1122363"/>
            <a:ext cx="9144000" cy="2387600"/>
          </a:xfrm>
        </p:spPr>
        <p:txBody>
          <a:bodyPr anchor="b"/>
          <a:lstStyle>
            <a:lvl1pPr algn="ctr">
              <a:defRPr sz="6000"/>
            </a:lvl1pPr>
          </a:lstStyle>
          <a:p>
            <a:r>
              <a:rPr lang="en-GB"/>
              <a:t>Click to edit Master title style</a:t>
            </a:r>
            <a:endParaRPr lang="en-US"/>
          </a:p>
        </p:txBody>
      </p:sp>
      <p:sp>
        <p:nvSpPr>
          <p:cNvPr id="3" name="Subtitle 2">
            <a:extLst>
              <a:ext uri="{FF2B5EF4-FFF2-40B4-BE49-F238E27FC236}">
                <a16:creationId xmlns:a16="http://schemas.microsoft.com/office/drawing/2014/main" id="{FABAF8B6-298A-F84E-B147-31ADC631C55C}"/>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GB"/>
              <a:t>Click to edit Master subtitle style</a:t>
            </a:r>
            <a:endParaRPr lang="en-US"/>
          </a:p>
        </p:txBody>
      </p:sp>
      <p:sp>
        <p:nvSpPr>
          <p:cNvPr id="4" name="Date Placeholder 3">
            <a:extLst>
              <a:ext uri="{FF2B5EF4-FFF2-40B4-BE49-F238E27FC236}">
                <a16:creationId xmlns:a16="http://schemas.microsoft.com/office/drawing/2014/main" id="{E88E449C-ED3D-7F4B-A79A-9B0A5FA813E5}"/>
              </a:ext>
            </a:extLst>
          </p:cNvPr>
          <p:cNvSpPr>
            <a:spLocks noGrp="1"/>
          </p:cNvSpPr>
          <p:nvPr>
            <p:ph type="dt" sz="half" idx="10"/>
          </p:nvPr>
        </p:nvSpPr>
        <p:spPr/>
        <p:txBody>
          <a:bodyPr/>
          <a:lstStyle/>
          <a:p>
            <a:fld id="{AE42606F-B94C-4D41-9EAC-2555604CD9A6}" type="datetimeFigureOut">
              <a:rPr lang="en-US" smtClean="0"/>
              <a:t>1/12/2024</a:t>
            </a:fld>
            <a:endParaRPr lang="en-US"/>
          </a:p>
        </p:txBody>
      </p:sp>
      <p:sp>
        <p:nvSpPr>
          <p:cNvPr id="5" name="Footer Placeholder 4">
            <a:extLst>
              <a:ext uri="{FF2B5EF4-FFF2-40B4-BE49-F238E27FC236}">
                <a16:creationId xmlns:a16="http://schemas.microsoft.com/office/drawing/2014/main" id="{B1C097F3-593A-184A-99A0-ECB5EAD1D570}"/>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8B23EE18-57AD-2B40-BB60-749FCC2699C4}"/>
              </a:ext>
            </a:extLst>
          </p:cNvPr>
          <p:cNvSpPr>
            <a:spLocks noGrp="1"/>
          </p:cNvSpPr>
          <p:nvPr>
            <p:ph type="sldNum" sz="quarter" idx="12"/>
          </p:nvPr>
        </p:nvSpPr>
        <p:spPr/>
        <p:txBody>
          <a:bodyPr/>
          <a:lstStyle/>
          <a:p>
            <a:fld id="{50AA93F7-9E3F-264A-A98A-6F518F476CE5}" type="slidenum">
              <a:rPr lang="en-US" smtClean="0"/>
              <a:t>‹#›</a:t>
            </a:fld>
            <a:endParaRPr lang="en-US"/>
          </a:p>
        </p:txBody>
      </p:sp>
    </p:spTree>
    <p:extLst>
      <p:ext uri="{BB962C8B-B14F-4D97-AF65-F5344CB8AC3E}">
        <p14:creationId xmlns:p14="http://schemas.microsoft.com/office/powerpoint/2010/main" val="2970024452"/>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userDrawn="1">
  <p:cSld name="356_Пользовательский макет">
    <p:spTree>
      <p:nvGrpSpPr>
        <p:cNvPr id="1" name=""/>
        <p:cNvGrpSpPr/>
        <p:nvPr/>
      </p:nvGrpSpPr>
      <p:grpSpPr>
        <a:xfrm>
          <a:off x="0" y="0"/>
          <a:ext cx="0" cy="0"/>
          <a:chOff x="0" y="0"/>
          <a:chExt cx="0" cy="0"/>
        </a:xfrm>
      </p:grpSpPr>
      <p:pic>
        <p:nvPicPr>
          <p:cNvPr id="19" name="Picture 18">
            <a:extLst>
              <a:ext uri="{FF2B5EF4-FFF2-40B4-BE49-F238E27FC236}">
                <a16:creationId xmlns:a16="http://schemas.microsoft.com/office/drawing/2014/main" id="{4A68C677-EF0A-9240-AE36-BC6A6135F8C2}"/>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4819136" y="0"/>
            <a:ext cx="6858000" cy="6858000"/>
          </a:xfrm>
          <a:prstGeom prst="rect">
            <a:avLst/>
          </a:prstGeom>
        </p:spPr>
      </p:pic>
      <p:sp>
        <p:nvSpPr>
          <p:cNvPr id="21" name="Freeform 20">
            <a:extLst>
              <a:ext uri="{FF2B5EF4-FFF2-40B4-BE49-F238E27FC236}">
                <a16:creationId xmlns:a16="http://schemas.microsoft.com/office/drawing/2014/main" id="{80977B42-AEA5-6045-9096-1583D6A7A071}"/>
              </a:ext>
            </a:extLst>
          </p:cNvPr>
          <p:cNvSpPr/>
          <p:nvPr userDrawn="1"/>
        </p:nvSpPr>
        <p:spPr>
          <a:xfrm>
            <a:off x="0" y="0"/>
            <a:ext cx="12193588" cy="6858000"/>
          </a:xfrm>
          <a:custGeom>
            <a:avLst/>
            <a:gdLst>
              <a:gd name="connsiteX0" fmla="*/ 8025650 w 12193588"/>
              <a:gd name="connsiteY0" fmla="*/ 6778684 h 6858000"/>
              <a:gd name="connsiteX1" fmla="*/ 8033901 w 12193588"/>
              <a:gd name="connsiteY1" fmla="*/ 6822308 h 6858000"/>
              <a:gd name="connsiteX2" fmla="*/ 8050403 w 12193588"/>
              <a:gd name="connsiteY2" fmla="*/ 6858000 h 6858000"/>
              <a:gd name="connsiteX3" fmla="*/ 8025650 w 12193588"/>
              <a:gd name="connsiteY3" fmla="*/ 6858000 h 6858000"/>
              <a:gd name="connsiteX4" fmla="*/ 8021525 w 12193588"/>
              <a:gd name="connsiteY4" fmla="*/ 6854034 h 6858000"/>
              <a:gd name="connsiteX5" fmla="*/ 8021525 w 12193588"/>
              <a:gd name="connsiteY5" fmla="*/ 6834205 h 6858000"/>
              <a:gd name="connsiteX6" fmla="*/ 8021525 w 12193588"/>
              <a:gd name="connsiteY6" fmla="*/ 6822308 h 6858000"/>
              <a:gd name="connsiteX7" fmla="*/ 8025650 w 12193588"/>
              <a:gd name="connsiteY7" fmla="*/ 6802479 h 6858000"/>
              <a:gd name="connsiteX8" fmla="*/ 8005023 w 12193588"/>
              <a:gd name="connsiteY8" fmla="*/ 6750923 h 6858000"/>
              <a:gd name="connsiteX9" fmla="*/ 8017400 w 12193588"/>
              <a:gd name="connsiteY9" fmla="*/ 6758855 h 6858000"/>
              <a:gd name="connsiteX10" fmla="*/ 8017400 w 12193588"/>
              <a:gd name="connsiteY10" fmla="*/ 6762821 h 6858000"/>
              <a:gd name="connsiteX11" fmla="*/ 8013274 w 12193588"/>
              <a:gd name="connsiteY11" fmla="*/ 6766787 h 6858000"/>
              <a:gd name="connsiteX12" fmla="*/ 8013274 w 12193588"/>
              <a:gd name="connsiteY12" fmla="*/ 6762821 h 6858000"/>
              <a:gd name="connsiteX13" fmla="*/ 10467888 w 12193588"/>
              <a:gd name="connsiteY13" fmla="*/ 4502310 h 6858000"/>
              <a:gd name="connsiteX14" fmla="*/ 10492640 w 12193588"/>
              <a:gd name="connsiteY14" fmla="*/ 4502310 h 6858000"/>
              <a:gd name="connsiteX15" fmla="*/ 10521518 w 12193588"/>
              <a:gd name="connsiteY15" fmla="*/ 4502310 h 6858000"/>
              <a:gd name="connsiteX16" fmla="*/ 10538020 w 12193588"/>
              <a:gd name="connsiteY16" fmla="*/ 4506276 h 6858000"/>
              <a:gd name="connsiteX17" fmla="*/ 10558647 w 12193588"/>
              <a:gd name="connsiteY17" fmla="*/ 4518173 h 6858000"/>
              <a:gd name="connsiteX18" fmla="*/ 10558647 w 12193588"/>
              <a:gd name="connsiteY18" fmla="*/ 4522139 h 6858000"/>
              <a:gd name="connsiteX19" fmla="*/ 10521518 w 12193588"/>
              <a:gd name="connsiteY19" fmla="*/ 4518173 h 6858000"/>
              <a:gd name="connsiteX20" fmla="*/ 10484390 w 12193588"/>
              <a:gd name="connsiteY20" fmla="*/ 4518173 h 6858000"/>
              <a:gd name="connsiteX21" fmla="*/ 10472014 w 12193588"/>
              <a:gd name="connsiteY21" fmla="*/ 4522139 h 6858000"/>
              <a:gd name="connsiteX22" fmla="*/ 10455512 w 12193588"/>
              <a:gd name="connsiteY22" fmla="*/ 4530070 h 6858000"/>
              <a:gd name="connsiteX23" fmla="*/ 10443136 w 12193588"/>
              <a:gd name="connsiteY23" fmla="*/ 4541968 h 6858000"/>
              <a:gd name="connsiteX24" fmla="*/ 10426634 w 12193588"/>
              <a:gd name="connsiteY24" fmla="*/ 4553865 h 6858000"/>
              <a:gd name="connsiteX25" fmla="*/ 10406007 w 12193588"/>
              <a:gd name="connsiteY25" fmla="*/ 4569729 h 6858000"/>
              <a:gd name="connsiteX26" fmla="*/ 10381254 w 12193588"/>
              <a:gd name="connsiteY26" fmla="*/ 4577660 h 6858000"/>
              <a:gd name="connsiteX27" fmla="*/ 10364753 w 12193588"/>
              <a:gd name="connsiteY27" fmla="*/ 4577660 h 6858000"/>
              <a:gd name="connsiteX28" fmla="*/ 10360628 w 12193588"/>
              <a:gd name="connsiteY28" fmla="*/ 4593523 h 6858000"/>
              <a:gd name="connsiteX29" fmla="*/ 10352376 w 12193588"/>
              <a:gd name="connsiteY29" fmla="*/ 4593523 h 6858000"/>
              <a:gd name="connsiteX30" fmla="*/ 10340000 w 12193588"/>
              <a:gd name="connsiteY30" fmla="*/ 4593523 h 6858000"/>
              <a:gd name="connsiteX31" fmla="*/ 10327624 w 12193588"/>
              <a:gd name="connsiteY31" fmla="*/ 4585592 h 6858000"/>
              <a:gd name="connsiteX32" fmla="*/ 10319374 w 12193588"/>
              <a:gd name="connsiteY32" fmla="*/ 4581626 h 6858000"/>
              <a:gd name="connsiteX33" fmla="*/ 10327624 w 12193588"/>
              <a:gd name="connsiteY33" fmla="*/ 4565763 h 6858000"/>
              <a:gd name="connsiteX34" fmla="*/ 10335875 w 12193588"/>
              <a:gd name="connsiteY34" fmla="*/ 4545934 h 6858000"/>
              <a:gd name="connsiteX35" fmla="*/ 10356502 w 12193588"/>
              <a:gd name="connsiteY35" fmla="*/ 4538002 h 6858000"/>
              <a:gd name="connsiteX36" fmla="*/ 10381254 w 12193588"/>
              <a:gd name="connsiteY36" fmla="*/ 4522139 h 6858000"/>
              <a:gd name="connsiteX37" fmla="*/ 10406007 w 12193588"/>
              <a:gd name="connsiteY37" fmla="*/ 4522139 h 6858000"/>
              <a:gd name="connsiteX38" fmla="*/ 10434884 w 12193588"/>
              <a:gd name="connsiteY38" fmla="*/ 4518173 h 6858000"/>
              <a:gd name="connsiteX39" fmla="*/ 10443136 w 12193588"/>
              <a:gd name="connsiteY39" fmla="*/ 4518173 h 6858000"/>
              <a:gd name="connsiteX40" fmla="*/ 10451386 w 12193588"/>
              <a:gd name="connsiteY40" fmla="*/ 4518173 h 6858000"/>
              <a:gd name="connsiteX41" fmla="*/ 10455512 w 12193588"/>
              <a:gd name="connsiteY41" fmla="*/ 4514207 h 6858000"/>
              <a:gd name="connsiteX42" fmla="*/ 6313609 w 12193588"/>
              <a:gd name="connsiteY42" fmla="*/ 3951062 h 6858000"/>
              <a:gd name="connsiteX43" fmla="*/ 6350738 w 12193588"/>
              <a:gd name="connsiteY43" fmla="*/ 3951062 h 6858000"/>
              <a:gd name="connsiteX44" fmla="*/ 6391992 w 12193588"/>
              <a:gd name="connsiteY44" fmla="*/ 3951062 h 6858000"/>
              <a:gd name="connsiteX45" fmla="*/ 6408493 w 12193588"/>
              <a:gd name="connsiteY45" fmla="*/ 3978823 h 6858000"/>
              <a:gd name="connsiteX46" fmla="*/ 6429120 w 12193588"/>
              <a:gd name="connsiteY46" fmla="*/ 4002618 h 6858000"/>
              <a:gd name="connsiteX47" fmla="*/ 6396117 w 12193588"/>
              <a:gd name="connsiteY47" fmla="*/ 4014515 h 6858000"/>
              <a:gd name="connsiteX48" fmla="*/ 6371365 w 12193588"/>
              <a:gd name="connsiteY48" fmla="*/ 4026413 h 6858000"/>
              <a:gd name="connsiteX49" fmla="*/ 6342487 w 12193588"/>
              <a:gd name="connsiteY49" fmla="*/ 4042276 h 6858000"/>
              <a:gd name="connsiteX50" fmla="*/ 6313609 w 12193588"/>
              <a:gd name="connsiteY50" fmla="*/ 4058139 h 6858000"/>
              <a:gd name="connsiteX51" fmla="*/ 6268230 w 12193588"/>
              <a:gd name="connsiteY51" fmla="*/ 4085900 h 6858000"/>
              <a:gd name="connsiteX52" fmla="*/ 6226976 w 12193588"/>
              <a:gd name="connsiteY52" fmla="*/ 4113661 h 6858000"/>
              <a:gd name="connsiteX53" fmla="*/ 6189847 w 12193588"/>
              <a:gd name="connsiteY53" fmla="*/ 4141421 h 6858000"/>
              <a:gd name="connsiteX54" fmla="*/ 6148593 w 12193588"/>
              <a:gd name="connsiteY54" fmla="*/ 4181079 h 6858000"/>
              <a:gd name="connsiteX55" fmla="*/ 6148593 w 12193588"/>
              <a:gd name="connsiteY55" fmla="*/ 4153319 h 6858000"/>
              <a:gd name="connsiteX56" fmla="*/ 6152718 w 12193588"/>
              <a:gd name="connsiteY56" fmla="*/ 4125558 h 6858000"/>
              <a:gd name="connsiteX57" fmla="*/ 6165095 w 12193588"/>
              <a:gd name="connsiteY57" fmla="*/ 4097797 h 6858000"/>
              <a:gd name="connsiteX58" fmla="*/ 6173345 w 12193588"/>
              <a:gd name="connsiteY58" fmla="*/ 4070037 h 6858000"/>
              <a:gd name="connsiteX59" fmla="*/ 6160969 w 12193588"/>
              <a:gd name="connsiteY59" fmla="*/ 4074003 h 6858000"/>
              <a:gd name="connsiteX60" fmla="*/ 6144467 w 12193588"/>
              <a:gd name="connsiteY60" fmla="*/ 4077968 h 6858000"/>
              <a:gd name="connsiteX61" fmla="*/ 6136217 w 12193588"/>
              <a:gd name="connsiteY61" fmla="*/ 4085900 h 6858000"/>
              <a:gd name="connsiteX62" fmla="*/ 6127966 w 12193588"/>
              <a:gd name="connsiteY62" fmla="*/ 4097797 h 6858000"/>
              <a:gd name="connsiteX63" fmla="*/ 6123840 w 12193588"/>
              <a:gd name="connsiteY63" fmla="*/ 4125558 h 6858000"/>
              <a:gd name="connsiteX64" fmla="*/ 6115590 w 12193588"/>
              <a:gd name="connsiteY64" fmla="*/ 4145387 h 6858000"/>
              <a:gd name="connsiteX65" fmla="*/ 6107339 w 12193588"/>
              <a:gd name="connsiteY65" fmla="*/ 4173148 h 6858000"/>
              <a:gd name="connsiteX66" fmla="*/ 6090837 w 12193588"/>
              <a:gd name="connsiteY66" fmla="*/ 4196943 h 6858000"/>
              <a:gd name="connsiteX67" fmla="*/ 6070210 w 12193588"/>
              <a:gd name="connsiteY67" fmla="*/ 4216772 h 6858000"/>
              <a:gd name="connsiteX68" fmla="*/ 6053709 w 12193588"/>
              <a:gd name="connsiteY68" fmla="*/ 4228669 h 6858000"/>
              <a:gd name="connsiteX69" fmla="*/ 6041332 w 12193588"/>
              <a:gd name="connsiteY69" fmla="*/ 4236601 h 6858000"/>
              <a:gd name="connsiteX70" fmla="*/ 6033082 w 12193588"/>
              <a:gd name="connsiteY70" fmla="*/ 4240566 h 6858000"/>
              <a:gd name="connsiteX71" fmla="*/ 6033082 w 12193588"/>
              <a:gd name="connsiteY71" fmla="*/ 4236601 h 6858000"/>
              <a:gd name="connsiteX72" fmla="*/ 6028956 w 12193588"/>
              <a:gd name="connsiteY72" fmla="*/ 4220737 h 6858000"/>
              <a:gd name="connsiteX73" fmla="*/ 6041332 w 12193588"/>
              <a:gd name="connsiteY73" fmla="*/ 4208840 h 6858000"/>
              <a:gd name="connsiteX74" fmla="*/ 6053709 w 12193588"/>
              <a:gd name="connsiteY74" fmla="*/ 4192977 h 6858000"/>
              <a:gd name="connsiteX75" fmla="*/ 6053709 w 12193588"/>
              <a:gd name="connsiteY75" fmla="*/ 4173148 h 6858000"/>
              <a:gd name="connsiteX76" fmla="*/ 6049583 w 12193588"/>
              <a:gd name="connsiteY76" fmla="*/ 4157284 h 6858000"/>
              <a:gd name="connsiteX77" fmla="*/ 6037207 w 12193588"/>
              <a:gd name="connsiteY77" fmla="*/ 4129524 h 6858000"/>
              <a:gd name="connsiteX78" fmla="*/ 6037207 w 12193588"/>
              <a:gd name="connsiteY78" fmla="*/ 4101763 h 6858000"/>
              <a:gd name="connsiteX79" fmla="*/ 6037207 w 12193588"/>
              <a:gd name="connsiteY79" fmla="*/ 4089866 h 6858000"/>
              <a:gd name="connsiteX80" fmla="*/ 6049583 w 12193588"/>
              <a:gd name="connsiteY80" fmla="*/ 4077968 h 6858000"/>
              <a:gd name="connsiteX81" fmla="*/ 6057834 w 12193588"/>
              <a:gd name="connsiteY81" fmla="*/ 4070037 h 6858000"/>
              <a:gd name="connsiteX82" fmla="*/ 6070210 w 12193588"/>
              <a:gd name="connsiteY82" fmla="*/ 4058139 h 6858000"/>
              <a:gd name="connsiteX83" fmla="*/ 6070210 w 12193588"/>
              <a:gd name="connsiteY83" fmla="*/ 4054173 h 6858000"/>
              <a:gd name="connsiteX84" fmla="*/ 6066085 w 12193588"/>
              <a:gd name="connsiteY84" fmla="*/ 4046242 h 6858000"/>
              <a:gd name="connsiteX85" fmla="*/ 6086712 w 12193588"/>
              <a:gd name="connsiteY85" fmla="*/ 4026413 h 6858000"/>
              <a:gd name="connsiteX86" fmla="*/ 6111464 w 12193588"/>
              <a:gd name="connsiteY86" fmla="*/ 4018481 h 6858000"/>
              <a:gd name="connsiteX87" fmla="*/ 6115590 w 12193588"/>
              <a:gd name="connsiteY87" fmla="*/ 4022447 h 6858000"/>
              <a:gd name="connsiteX88" fmla="*/ 6119715 w 12193588"/>
              <a:gd name="connsiteY88" fmla="*/ 4018481 h 6858000"/>
              <a:gd name="connsiteX89" fmla="*/ 6119715 w 12193588"/>
              <a:gd name="connsiteY89" fmla="*/ 4006584 h 6858000"/>
              <a:gd name="connsiteX90" fmla="*/ 6127966 w 12193588"/>
              <a:gd name="connsiteY90" fmla="*/ 4006584 h 6858000"/>
              <a:gd name="connsiteX91" fmla="*/ 6140342 w 12193588"/>
              <a:gd name="connsiteY91" fmla="*/ 4002618 h 6858000"/>
              <a:gd name="connsiteX92" fmla="*/ 6144467 w 12193588"/>
              <a:gd name="connsiteY92" fmla="*/ 4030379 h 6858000"/>
              <a:gd name="connsiteX93" fmla="*/ 6144467 w 12193588"/>
              <a:gd name="connsiteY93" fmla="*/ 4062105 h 6858000"/>
              <a:gd name="connsiteX94" fmla="*/ 6160969 w 12193588"/>
              <a:gd name="connsiteY94" fmla="*/ 4050208 h 6858000"/>
              <a:gd name="connsiteX95" fmla="*/ 6173345 w 12193588"/>
              <a:gd name="connsiteY95" fmla="*/ 4034344 h 6858000"/>
              <a:gd name="connsiteX96" fmla="*/ 6181596 w 12193588"/>
              <a:gd name="connsiteY96" fmla="*/ 4022447 h 6858000"/>
              <a:gd name="connsiteX97" fmla="*/ 6193972 w 12193588"/>
              <a:gd name="connsiteY97" fmla="*/ 4006584 h 6858000"/>
              <a:gd name="connsiteX98" fmla="*/ 6206349 w 12193588"/>
              <a:gd name="connsiteY98" fmla="*/ 4002618 h 6858000"/>
              <a:gd name="connsiteX99" fmla="*/ 6231101 w 12193588"/>
              <a:gd name="connsiteY99" fmla="*/ 4002618 h 6858000"/>
              <a:gd name="connsiteX100" fmla="*/ 6247603 w 12193588"/>
              <a:gd name="connsiteY100" fmla="*/ 3998652 h 6858000"/>
              <a:gd name="connsiteX101" fmla="*/ 6264104 w 12193588"/>
              <a:gd name="connsiteY101" fmla="*/ 3994686 h 6858000"/>
              <a:gd name="connsiteX102" fmla="*/ 6280606 w 12193588"/>
              <a:gd name="connsiteY102" fmla="*/ 3978823 h 6858000"/>
              <a:gd name="connsiteX103" fmla="*/ 6288857 w 12193588"/>
              <a:gd name="connsiteY103" fmla="*/ 3958994 h 6858000"/>
              <a:gd name="connsiteX104" fmla="*/ 6292982 w 12193588"/>
              <a:gd name="connsiteY104" fmla="*/ 3958994 h 6858000"/>
              <a:gd name="connsiteX105" fmla="*/ 6297107 w 12193588"/>
              <a:gd name="connsiteY105" fmla="*/ 3958994 h 6858000"/>
              <a:gd name="connsiteX106" fmla="*/ 6297107 w 12193588"/>
              <a:gd name="connsiteY106" fmla="*/ 3962960 h 6858000"/>
              <a:gd name="connsiteX107" fmla="*/ 6305358 w 12193588"/>
              <a:gd name="connsiteY107" fmla="*/ 3962960 h 6858000"/>
              <a:gd name="connsiteX108" fmla="*/ 6309484 w 12193588"/>
              <a:gd name="connsiteY108" fmla="*/ 3962960 h 6858000"/>
              <a:gd name="connsiteX109" fmla="*/ 11119702 w 12193588"/>
              <a:gd name="connsiteY109" fmla="*/ 3935199 h 6858000"/>
              <a:gd name="connsiteX110" fmla="*/ 11119702 w 12193588"/>
              <a:gd name="connsiteY110" fmla="*/ 3947097 h 6858000"/>
              <a:gd name="connsiteX111" fmla="*/ 11119702 w 12193588"/>
              <a:gd name="connsiteY111" fmla="*/ 3958994 h 6858000"/>
              <a:gd name="connsiteX112" fmla="*/ 11127952 w 12193588"/>
              <a:gd name="connsiteY112" fmla="*/ 3966926 h 6858000"/>
              <a:gd name="connsiteX113" fmla="*/ 11136203 w 12193588"/>
              <a:gd name="connsiteY113" fmla="*/ 3974857 h 6858000"/>
              <a:gd name="connsiteX114" fmla="*/ 11136203 w 12193588"/>
              <a:gd name="connsiteY114" fmla="*/ 3962960 h 6858000"/>
              <a:gd name="connsiteX115" fmla="*/ 11132078 w 12193588"/>
              <a:gd name="connsiteY115" fmla="*/ 3951062 h 6858000"/>
              <a:gd name="connsiteX116" fmla="*/ 11123827 w 12193588"/>
              <a:gd name="connsiteY116" fmla="*/ 3943131 h 6858000"/>
              <a:gd name="connsiteX117" fmla="*/ 5859815 w 12193588"/>
              <a:gd name="connsiteY117" fmla="*/ 3451371 h 6858000"/>
              <a:gd name="connsiteX118" fmla="*/ 5830937 w 12193588"/>
              <a:gd name="connsiteY118" fmla="*/ 3459302 h 6858000"/>
              <a:gd name="connsiteX119" fmla="*/ 5802059 w 12193588"/>
              <a:gd name="connsiteY119" fmla="*/ 3467234 h 6858000"/>
              <a:gd name="connsiteX120" fmla="*/ 5773181 w 12193588"/>
              <a:gd name="connsiteY120" fmla="*/ 3475165 h 6858000"/>
              <a:gd name="connsiteX121" fmla="*/ 5764931 w 12193588"/>
              <a:gd name="connsiteY121" fmla="*/ 3487063 h 6858000"/>
              <a:gd name="connsiteX122" fmla="*/ 5764931 w 12193588"/>
              <a:gd name="connsiteY122" fmla="*/ 3494994 h 6858000"/>
              <a:gd name="connsiteX123" fmla="*/ 5769056 w 12193588"/>
              <a:gd name="connsiteY123" fmla="*/ 3498960 h 6858000"/>
              <a:gd name="connsiteX124" fmla="*/ 5777307 w 12193588"/>
              <a:gd name="connsiteY124" fmla="*/ 3494994 h 6858000"/>
              <a:gd name="connsiteX125" fmla="*/ 5835062 w 12193588"/>
              <a:gd name="connsiteY125" fmla="*/ 3475165 h 6858000"/>
              <a:gd name="connsiteX126" fmla="*/ 5892818 w 12193588"/>
              <a:gd name="connsiteY126" fmla="*/ 3459302 h 6858000"/>
              <a:gd name="connsiteX127" fmla="*/ 10855676 w 12193588"/>
              <a:gd name="connsiteY127" fmla="*/ 3391884 h 6858000"/>
              <a:gd name="connsiteX128" fmla="*/ 10855676 w 12193588"/>
              <a:gd name="connsiteY128" fmla="*/ 3395849 h 6858000"/>
              <a:gd name="connsiteX129" fmla="*/ 10855676 w 12193588"/>
              <a:gd name="connsiteY129" fmla="*/ 3407747 h 6858000"/>
              <a:gd name="connsiteX130" fmla="*/ 10818547 w 12193588"/>
              <a:gd name="connsiteY130" fmla="*/ 3419644 h 6858000"/>
              <a:gd name="connsiteX131" fmla="*/ 10797920 w 12193588"/>
              <a:gd name="connsiteY131" fmla="*/ 3439473 h 6858000"/>
              <a:gd name="connsiteX132" fmla="*/ 10793794 w 12193588"/>
              <a:gd name="connsiteY132" fmla="*/ 3447405 h 6858000"/>
              <a:gd name="connsiteX133" fmla="*/ 10789670 w 12193588"/>
              <a:gd name="connsiteY133" fmla="*/ 3459302 h 6858000"/>
              <a:gd name="connsiteX134" fmla="*/ 10789670 w 12193588"/>
              <a:gd name="connsiteY134" fmla="*/ 3471200 h 6858000"/>
              <a:gd name="connsiteX135" fmla="*/ 10789670 w 12193588"/>
              <a:gd name="connsiteY135" fmla="*/ 3487063 h 6858000"/>
              <a:gd name="connsiteX136" fmla="*/ 10785544 w 12193588"/>
              <a:gd name="connsiteY136" fmla="*/ 3494994 h 6858000"/>
              <a:gd name="connsiteX137" fmla="*/ 10789670 w 12193588"/>
              <a:gd name="connsiteY137" fmla="*/ 3502926 h 6858000"/>
              <a:gd name="connsiteX138" fmla="*/ 10810296 w 12193588"/>
              <a:gd name="connsiteY138" fmla="*/ 3506892 h 6858000"/>
              <a:gd name="connsiteX139" fmla="*/ 10843300 w 12193588"/>
              <a:gd name="connsiteY139" fmla="*/ 3502926 h 6858000"/>
              <a:gd name="connsiteX140" fmla="*/ 10872178 w 12193588"/>
              <a:gd name="connsiteY140" fmla="*/ 3498960 h 6858000"/>
              <a:gd name="connsiteX141" fmla="*/ 10896930 w 12193588"/>
              <a:gd name="connsiteY141" fmla="*/ 3487063 h 6858000"/>
              <a:gd name="connsiteX142" fmla="*/ 10905180 w 12193588"/>
              <a:gd name="connsiteY142" fmla="*/ 3487063 h 6858000"/>
              <a:gd name="connsiteX143" fmla="*/ 10917556 w 12193588"/>
              <a:gd name="connsiteY143" fmla="*/ 3475165 h 6858000"/>
              <a:gd name="connsiteX144" fmla="*/ 10921682 w 12193588"/>
              <a:gd name="connsiteY144" fmla="*/ 3463268 h 6858000"/>
              <a:gd name="connsiteX145" fmla="*/ 10929933 w 12193588"/>
              <a:gd name="connsiteY145" fmla="*/ 3451371 h 6858000"/>
              <a:gd name="connsiteX146" fmla="*/ 10954686 w 12193588"/>
              <a:gd name="connsiteY146" fmla="*/ 3439473 h 6858000"/>
              <a:gd name="connsiteX147" fmla="*/ 10979438 w 12193588"/>
              <a:gd name="connsiteY147" fmla="*/ 3423610 h 6858000"/>
              <a:gd name="connsiteX148" fmla="*/ 10991814 w 12193588"/>
              <a:gd name="connsiteY148" fmla="*/ 3415678 h 6858000"/>
              <a:gd name="connsiteX149" fmla="*/ 10995940 w 12193588"/>
              <a:gd name="connsiteY149" fmla="*/ 3407747 h 6858000"/>
              <a:gd name="connsiteX150" fmla="*/ 10987688 w 12193588"/>
              <a:gd name="connsiteY150" fmla="*/ 3395849 h 6858000"/>
              <a:gd name="connsiteX151" fmla="*/ 10975312 w 12193588"/>
              <a:gd name="connsiteY151" fmla="*/ 3391884 h 6858000"/>
              <a:gd name="connsiteX152" fmla="*/ 10917556 w 12193588"/>
              <a:gd name="connsiteY152" fmla="*/ 3391884 h 6858000"/>
              <a:gd name="connsiteX153" fmla="*/ 11066071 w 12193588"/>
              <a:gd name="connsiteY153" fmla="*/ 3376020 h 6858000"/>
              <a:gd name="connsiteX154" fmla="*/ 11066071 w 12193588"/>
              <a:gd name="connsiteY154" fmla="*/ 3391884 h 6858000"/>
              <a:gd name="connsiteX155" fmla="*/ 11066071 w 12193588"/>
              <a:gd name="connsiteY155" fmla="*/ 3411712 h 6858000"/>
              <a:gd name="connsiteX156" fmla="*/ 11066071 w 12193588"/>
              <a:gd name="connsiteY156" fmla="*/ 3423610 h 6858000"/>
              <a:gd name="connsiteX157" fmla="*/ 11066071 w 12193588"/>
              <a:gd name="connsiteY157" fmla="*/ 3435507 h 6858000"/>
              <a:gd name="connsiteX158" fmla="*/ 11053695 w 12193588"/>
              <a:gd name="connsiteY158" fmla="*/ 3443439 h 6858000"/>
              <a:gd name="connsiteX159" fmla="*/ 11045444 w 12193588"/>
              <a:gd name="connsiteY159" fmla="*/ 3447405 h 6858000"/>
              <a:gd name="connsiteX160" fmla="*/ 11045444 w 12193588"/>
              <a:gd name="connsiteY160" fmla="*/ 3439473 h 6858000"/>
              <a:gd name="connsiteX161" fmla="*/ 11041318 w 12193588"/>
              <a:gd name="connsiteY161" fmla="*/ 3431542 h 6858000"/>
              <a:gd name="connsiteX162" fmla="*/ 11037194 w 12193588"/>
              <a:gd name="connsiteY162" fmla="*/ 3423610 h 6858000"/>
              <a:gd name="connsiteX163" fmla="*/ 11020692 w 12193588"/>
              <a:gd name="connsiteY163" fmla="*/ 3423610 h 6858000"/>
              <a:gd name="connsiteX164" fmla="*/ 11033068 w 12193588"/>
              <a:gd name="connsiteY164" fmla="*/ 3463268 h 6858000"/>
              <a:gd name="connsiteX165" fmla="*/ 11024817 w 12193588"/>
              <a:gd name="connsiteY165" fmla="*/ 3491029 h 6858000"/>
              <a:gd name="connsiteX166" fmla="*/ 11008316 w 12193588"/>
              <a:gd name="connsiteY166" fmla="*/ 3506892 h 6858000"/>
              <a:gd name="connsiteX167" fmla="*/ 10962936 w 12193588"/>
              <a:gd name="connsiteY167" fmla="*/ 3530687 h 6858000"/>
              <a:gd name="connsiteX168" fmla="*/ 10950560 w 12193588"/>
              <a:gd name="connsiteY168" fmla="*/ 3534653 h 6858000"/>
              <a:gd name="connsiteX169" fmla="*/ 10934058 w 12193588"/>
              <a:gd name="connsiteY169" fmla="*/ 3546550 h 6858000"/>
              <a:gd name="connsiteX170" fmla="*/ 10917556 w 12193588"/>
              <a:gd name="connsiteY170" fmla="*/ 3554482 h 6858000"/>
              <a:gd name="connsiteX171" fmla="*/ 10905180 w 12193588"/>
              <a:gd name="connsiteY171" fmla="*/ 3574311 h 6858000"/>
              <a:gd name="connsiteX172" fmla="*/ 10921682 w 12193588"/>
              <a:gd name="connsiteY172" fmla="*/ 3574311 h 6858000"/>
              <a:gd name="connsiteX173" fmla="*/ 10934058 w 12193588"/>
              <a:gd name="connsiteY173" fmla="*/ 3574311 h 6858000"/>
              <a:gd name="connsiteX174" fmla="*/ 10946434 w 12193588"/>
              <a:gd name="connsiteY174" fmla="*/ 3578276 h 6858000"/>
              <a:gd name="connsiteX175" fmla="*/ 10950560 w 12193588"/>
              <a:gd name="connsiteY175" fmla="*/ 3586208 h 6858000"/>
              <a:gd name="connsiteX176" fmla="*/ 10958810 w 12193588"/>
              <a:gd name="connsiteY176" fmla="*/ 3606037 h 6858000"/>
              <a:gd name="connsiteX177" fmla="*/ 10962936 w 12193588"/>
              <a:gd name="connsiteY177" fmla="*/ 3625866 h 6858000"/>
              <a:gd name="connsiteX178" fmla="*/ 10979438 w 12193588"/>
              <a:gd name="connsiteY178" fmla="*/ 3673456 h 6858000"/>
              <a:gd name="connsiteX179" fmla="*/ 10979438 w 12193588"/>
              <a:gd name="connsiteY179" fmla="*/ 3721046 h 6858000"/>
              <a:gd name="connsiteX180" fmla="*/ 10979438 w 12193588"/>
              <a:gd name="connsiteY180" fmla="*/ 3744840 h 6858000"/>
              <a:gd name="connsiteX181" fmla="*/ 10967062 w 12193588"/>
              <a:gd name="connsiteY181" fmla="*/ 3768635 h 6858000"/>
              <a:gd name="connsiteX182" fmla="*/ 10958810 w 12193588"/>
              <a:gd name="connsiteY182" fmla="*/ 3784498 h 6858000"/>
              <a:gd name="connsiteX183" fmla="*/ 10938184 w 12193588"/>
              <a:gd name="connsiteY183" fmla="*/ 3808293 h 6858000"/>
              <a:gd name="connsiteX184" fmla="*/ 10929933 w 12193588"/>
              <a:gd name="connsiteY184" fmla="*/ 3820191 h 6858000"/>
              <a:gd name="connsiteX185" fmla="*/ 10925808 w 12193588"/>
              <a:gd name="connsiteY185" fmla="*/ 3824157 h 6858000"/>
              <a:gd name="connsiteX186" fmla="*/ 10917556 w 12193588"/>
              <a:gd name="connsiteY186" fmla="*/ 3828122 h 6858000"/>
              <a:gd name="connsiteX187" fmla="*/ 10905180 w 12193588"/>
              <a:gd name="connsiteY187" fmla="*/ 3824157 h 6858000"/>
              <a:gd name="connsiteX188" fmla="*/ 10901055 w 12193588"/>
              <a:gd name="connsiteY188" fmla="*/ 3812259 h 6858000"/>
              <a:gd name="connsiteX189" fmla="*/ 10901055 w 12193588"/>
              <a:gd name="connsiteY189" fmla="*/ 3804328 h 6858000"/>
              <a:gd name="connsiteX190" fmla="*/ 10905180 w 12193588"/>
              <a:gd name="connsiteY190" fmla="*/ 3796396 h 6858000"/>
              <a:gd name="connsiteX191" fmla="*/ 10905180 w 12193588"/>
              <a:gd name="connsiteY191" fmla="*/ 3784498 h 6858000"/>
              <a:gd name="connsiteX192" fmla="*/ 10925808 w 12193588"/>
              <a:gd name="connsiteY192" fmla="*/ 3748806 h 6858000"/>
              <a:gd name="connsiteX193" fmla="*/ 10946434 w 12193588"/>
              <a:gd name="connsiteY193" fmla="*/ 3709148 h 6858000"/>
              <a:gd name="connsiteX194" fmla="*/ 10938184 w 12193588"/>
              <a:gd name="connsiteY194" fmla="*/ 3701216 h 6858000"/>
              <a:gd name="connsiteX195" fmla="*/ 10934058 w 12193588"/>
              <a:gd name="connsiteY195" fmla="*/ 3701216 h 6858000"/>
              <a:gd name="connsiteX196" fmla="*/ 10905180 w 12193588"/>
              <a:gd name="connsiteY196" fmla="*/ 3744840 h 6858000"/>
              <a:gd name="connsiteX197" fmla="*/ 10884554 w 12193588"/>
              <a:gd name="connsiteY197" fmla="*/ 3796396 h 6858000"/>
              <a:gd name="connsiteX198" fmla="*/ 10872178 w 12193588"/>
              <a:gd name="connsiteY198" fmla="*/ 3820191 h 6858000"/>
              <a:gd name="connsiteX199" fmla="*/ 10863926 w 12193588"/>
              <a:gd name="connsiteY199" fmla="*/ 3840020 h 6858000"/>
              <a:gd name="connsiteX200" fmla="*/ 10847425 w 12193588"/>
              <a:gd name="connsiteY200" fmla="*/ 3863815 h 6858000"/>
              <a:gd name="connsiteX201" fmla="*/ 10826798 w 12193588"/>
              <a:gd name="connsiteY201" fmla="*/ 3883644 h 6858000"/>
              <a:gd name="connsiteX202" fmla="*/ 10855676 w 12193588"/>
              <a:gd name="connsiteY202" fmla="*/ 3887610 h 6858000"/>
              <a:gd name="connsiteX203" fmla="*/ 10884554 w 12193588"/>
              <a:gd name="connsiteY203" fmla="*/ 3883644 h 6858000"/>
              <a:gd name="connsiteX204" fmla="*/ 10909306 w 12193588"/>
              <a:gd name="connsiteY204" fmla="*/ 3867780 h 6858000"/>
              <a:gd name="connsiteX205" fmla="*/ 10925808 w 12193588"/>
              <a:gd name="connsiteY205" fmla="*/ 3855883 h 6858000"/>
              <a:gd name="connsiteX206" fmla="*/ 10938184 w 12193588"/>
              <a:gd name="connsiteY206" fmla="*/ 3847951 h 6858000"/>
              <a:gd name="connsiteX207" fmla="*/ 10950560 w 12193588"/>
              <a:gd name="connsiteY207" fmla="*/ 3840020 h 6858000"/>
              <a:gd name="connsiteX208" fmla="*/ 10958810 w 12193588"/>
              <a:gd name="connsiteY208" fmla="*/ 3836054 h 6858000"/>
              <a:gd name="connsiteX209" fmla="*/ 10967062 w 12193588"/>
              <a:gd name="connsiteY209" fmla="*/ 3836054 h 6858000"/>
              <a:gd name="connsiteX210" fmla="*/ 10983563 w 12193588"/>
              <a:gd name="connsiteY210" fmla="*/ 3840020 h 6858000"/>
              <a:gd name="connsiteX211" fmla="*/ 11004190 w 12193588"/>
              <a:gd name="connsiteY211" fmla="*/ 3851917 h 6858000"/>
              <a:gd name="connsiteX212" fmla="*/ 11020692 w 12193588"/>
              <a:gd name="connsiteY212" fmla="*/ 3855883 h 6858000"/>
              <a:gd name="connsiteX213" fmla="*/ 11024817 w 12193588"/>
              <a:gd name="connsiteY213" fmla="*/ 3859849 h 6858000"/>
              <a:gd name="connsiteX214" fmla="*/ 11024817 w 12193588"/>
              <a:gd name="connsiteY214" fmla="*/ 3867780 h 6858000"/>
              <a:gd name="connsiteX215" fmla="*/ 11020692 w 12193588"/>
              <a:gd name="connsiteY215" fmla="*/ 3883644 h 6858000"/>
              <a:gd name="connsiteX216" fmla="*/ 11012441 w 12193588"/>
              <a:gd name="connsiteY216" fmla="*/ 3895541 h 6858000"/>
              <a:gd name="connsiteX217" fmla="*/ 11004190 w 12193588"/>
              <a:gd name="connsiteY217" fmla="*/ 3911404 h 6858000"/>
              <a:gd name="connsiteX218" fmla="*/ 10995940 w 12193588"/>
              <a:gd name="connsiteY218" fmla="*/ 3919336 h 6858000"/>
              <a:gd name="connsiteX219" fmla="*/ 10995940 w 12193588"/>
              <a:gd name="connsiteY219" fmla="*/ 3931233 h 6858000"/>
              <a:gd name="connsiteX220" fmla="*/ 10995940 w 12193588"/>
              <a:gd name="connsiteY220" fmla="*/ 3939165 h 6858000"/>
              <a:gd name="connsiteX221" fmla="*/ 11004190 w 12193588"/>
              <a:gd name="connsiteY221" fmla="*/ 3947097 h 6858000"/>
              <a:gd name="connsiteX222" fmla="*/ 11012441 w 12193588"/>
              <a:gd name="connsiteY222" fmla="*/ 3951062 h 6858000"/>
              <a:gd name="connsiteX223" fmla="*/ 11020692 w 12193588"/>
              <a:gd name="connsiteY223" fmla="*/ 3951062 h 6858000"/>
              <a:gd name="connsiteX224" fmla="*/ 11033068 w 12193588"/>
              <a:gd name="connsiteY224" fmla="*/ 3947097 h 6858000"/>
              <a:gd name="connsiteX225" fmla="*/ 11041318 w 12193588"/>
              <a:gd name="connsiteY225" fmla="*/ 3939165 h 6858000"/>
              <a:gd name="connsiteX226" fmla="*/ 11049570 w 12193588"/>
              <a:gd name="connsiteY226" fmla="*/ 3931233 h 6858000"/>
              <a:gd name="connsiteX227" fmla="*/ 11066071 w 12193588"/>
              <a:gd name="connsiteY227" fmla="*/ 3919336 h 6858000"/>
              <a:gd name="connsiteX228" fmla="*/ 11074322 w 12193588"/>
              <a:gd name="connsiteY228" fmla="*/ 3911404 h 6858000"/>
              <a:gd name="connsiteX229" fmla="*/ 11094949 w 12193588"/>
              <a:gd name="connsiteY229" fmla="*/ 3907439 h 6858000"/>
              <a:gd name="connsiteX230" fmla="*/ 11094949 w 12193588"/>
              <a:gd name="connsiteY230" fmla="*/ 3915370 h 6858000"/>
              <a:gd name="connsiteX231" fmla="*/ 11099074 w 12193588"/>
              <a:gd name="connsiteY231" fmla="*/ 3923302 h 6858000"/>
              <a:gd name="connsiteX232" fmla="*/ 11103200 w 12193588"/>
              <a:gd name="connsiteY232" fmla="*/ 3931233 h 6858000"/>
              <a:gd name="connsiteX233" fmla="*/ 11111450 w 12193588"/>
              <a:gd name="connsiteY233" fmla="*/ 3931233 h 6858000"/>
              <a:gd name="connsiteX234" fmla="*/ 11111450 w 12193588"/>
              <a:gd name="connsiteY234" fmla="*/ 3919336 h 6858000"/>
              <a:gd name="connsiteX235" fmla="*/ 11107325 w 12193588"/>
              <a:gd name="connsiteY235" fmla="*/ 3915370 h 6858000"/>
              <a:gd name="connsiteX236" fmla="*/ 11103200 w 12193588"/>
              <a:gd name="connsiteY236" fmla="*/ 3911404 h 6858000"/>
              <a:gd name="connsiteX237" fmla="*/ 11094949 w 12193588"/>
              <a:gd name="connsiteY237" fmla="*/ 3907439 h 6858000"/>
              <a:gd name="connsiteX238" fmla="*/ 11090824 w 12193588"/>
              <a:gd name="connsiteY238" fmla="*/ 3891575 h 6858000"/>
              <a:gd name="connsiteX239" fmla="*/ 11082573 w 12193588"/>
              <a:gd name="connsiteY239" fmla="*/ 3883644 h 6858000"/>
              <a:gd name="connsiteX240" fmla="*/ 11074322 w 12193588"/>
              <a:gd name="connsiteY240" fmla="*/ 3875712 h 6858000"/>
              <a:gd name="connsiteX241" fmla="*/ 11066071 w 12193588"/>
              <a:gd name="connsiteY241" fmla="*/ 3863815 h 6858000"/>
              <a:gd name="connsiteX242" fmla="*/ 11041318 w 12193588"/>
              <a:gd name="connsiteY242" fmla="*/ 3840020 h 6858000"/>
              <a:gd name="connsiteX243" fmla="*/ 11020692 w 12193588"/>
              <a:gd name="connsiteY243" fmla="*/ 3808293 h 6858000"/>
              <a:gd name="connsiteX244" fmla="*/ 11012441 w 12193588"/>
              <a:gd name="connsiteY244" fmla="*/ 3752772 h 6858000"/>
              <a:gd name="connsiteX245" fmla="*/ 11008316 w 12193588"/>
              <a:gd name="connsiteY245" fmla="*/ 3697251 h 6858000"/>
              <a:gd name="connsiteX246" fmla="*/ 11016566 w 12193588"/>
              <a:gd name="connsiteY246" fmla="*/ 3641729 h 6858000"/>
              <a:gd name="connsiteX247" fmla="*/ 11024817 w 12193588"/>
              <a:gd name="connsiteY247" fmla="*/ 3586208 h 6858000"/>
              <a:gd name="connsiteX248" fmla="*/ 11041318 w 12193588"/>
              <a:gd name="connsiteY248" fmla="*/ 3550516 h 6858000"/>
              <a:gd name="connsiteX249" fmla="*/ 11053695 w 12193588"/>
              <a:gd name="connsiteY249" fmla="*/ 3506892 h 6858000"/>
              <a:gd name="connsiteX250" fmla="*/ 11066071 w 12193588"/>
              <a:gd name="connsiteY250" fmla="*/ 3471200 h 6858000"/>
              <a:gd name="connsiteX251" fmla="*/ 11078448 w 12193588"/>
              <a:gd name="connsiteY251" fmla="*/ 3431542 h 6858000"/>
              <a:gd name="connsiteX252" fmla="*/ 11078448 w 12193588"/>
              <a:gd name="connsiteY252" fmla="*/ 3415678 h 6858000"/>
              <a:gd name="connsiteX253" fmla="*/ 11078448 w 12193588"/>
              <a:gd name="connsiteY253" fmla="*/ 3403781 h 6858000"/>
              <a:gd name="connsiteX254" fmla="*/ 11074322 w 12193588"/>
              <a:gd name="connsiteY254" fmla="*/ 3387918 h 6858000"/>
              <a:gd name="connsiteX255" fmla="*/ 6061959 w 12193588"/>
              <a:gd name="connsiteY255" fmla="*/ 3376020 h 6858000"/>
              <a:gd name="connsiteX256" fmla="*/ 6082587 w 12193588"/>
              <a:gd name="connsiteY256" fmla="*/ 3376020 h 6858000"/>
              <a:gd name="connsiteX257" fmla="*/ 6057834 w 12193588"/>
              <a:gd name="connsiteY257" fmla="*/ 3411712 h 6858000"/>
              <a:gd name="connsiteX258" fmla="*/ 6033082 w 12193588"/>
              <a:gd name="connsiteY258" fmla="*/ 3443439 h 6858000"/>
              <a:gd name="connsiteX259" fmla="*/ 6004204 w 12193588"/>
              <a:gd name="connsiteY259" fmla="*/ 3471200 h 6858000"/>
              <a:gd name="connsiteX260" fmla="*/ 5971201 w 12193588"/>
              <a:gd name="connsiteY260" fmla="*/ 3498960 h 6858000"/>
              <a:gd name="connsiteX261" fmla="*/ 5925821 w 12193588"/>
              <a:gd name="connsiteY261" fmla="*/ 3550516 h 6858000"/>
              <a:gd name="connsiteX262" fmla="*/ 5888693 w 12193588"/>
              <a:gd name="connsiteY262" fmla="*/ 3606037 h 6858000"/>
              <a:gd name="connsiteX263" fmla="*/ 5880442 w 12193588"/>
              <a:gd name="connsiteY263" fmla="*/ 3629832 h 6858000"/>
              <a:gd name="connsiteX264" fmla="*/ 5876316 w 12193588"/>
              <a:gd name="connsiteY264" fmla="*/ 3653627 h 6858000"/>
              <a:gd name="connsiteX265" fmla="*/ 5876316 w 12193588"/>
              <a:gd name="connsiteY265" fmla="*/ 3669490 h 6858000"/>
              <a:gd name="connsiteX266" fmla="*/ 5880442 w 12193588"/>
              <a:gd name="connsiteY266" fmla="*/ 3697251 h 6858000"/>
              <a:gd name="connsiteX267" fmla="*/ 5892818 w 12193588"/>
              <a:gd name="connsiteY267" fmla="*/ 3740875 h 6858000"/>
              <a:gd name="connsiteX268" fmla="*/ 5905195 w 12193588"/>
              <a:gd name="connsiteY268" fmla="*/ 3784498 h 6858000"/>
              <a:gd name="connsiteX269" fmla="*/ 5888693 w 12193588"/>
              <a:gd name="connsiteY269" fmla="*/ 3808293 h 6858000"/>
              <a:gd name="connsiteX270" fmla="*/ 5868066 w 12193588"/>
              <a:gd name="connsiteY270" fmla="*/ 3832088 h 6858000"/>
              <a:gd name="connsiteX271" fmla="*/ 5843313 w 12193588"/>
              <a:gd name="connsiteY271" fmla="*/ 3875712 h 6858000"/>
              <a:gd name="connsiteX272" fmla="*/ 5826812 w 12193588"/>
              <a:gd name="connsiteY272" fmla="*/ 3919336 h 6858000"/>
              <a:gd name="connsiteX273" fmla="*/ 5822686 w 12193588"/>
              <a:gd name="connsiteY273" fmla="*/ 3935199 h 6858000"/>
              <a:gd name="connsiteX274" fmla="*/ 5810310 w 12193588"/>
              <a:gd name="connsiteY274" fmla="*/ 3947097 h 6858000"/>
              <a:gd name="connsiteX275" fmla="*/ 5806185 w 12193588"/>
              <a:gd name="connsiteY275" fmla="*/ 3966926 h 6858000"/>
              <a:gd name="connsiteX276" fmla="*/ 5806185 w 12193588"/>
              <a:gd name="connsiteY276" fmla="*/ 3990721 h 6858000"/>
              <a:gd name="connsiteX277" fmla="*/ 5830937 w 12193588"/>
              <a:gd name="connsiteY277" fmla="*/ 3947097 h 6858000"/>
              <a:gd name="connsiteX278" fmla="*/ 5855689 w 12193588"/>
              <a:gd name="connsiteY278" fmla="*/ 3911404 h 6858000"/>
              <a:gd name="connsiteX279" fmla="*/ 5876316 w 12193588"/>
              <a:gd name="connsiteY279" fmla="*/ 3879678 h 6858000"/>
              <a:gd name="connsiteX280" fmla="*/ 5888693 w 12193588"/>
              <a:gd name="connsiteY280" fmla="*/ 3836054 h 6858000"/>
              <a:gd name="connsiteX281" fmla="*/ 5896943 w 12193588"/>
              <a:gd name="connsiteY281" fmla="*/ 3828122 h 6858000"/>
              <a:gd name="connsiteX282" fmla="*/ 5913445 w 12193588"/>
              <a:gd name="connsiteY282" fmla="*/ 3824157 h 6858000"/>
              <a:gd name="connsiteX283" fmla="*/ 5913445 w 12193588"/>
              <a:gd name="connsiteY283" fmla="*/ 3851917 h 6858000"/>
              <a:gd name="connsiteX284" fmla="*/ 5921696 w 12193588"/>
              <a:gd name="connsiteY284" fmla="*/ 3875712 h 6858000"/>
              <a:gd name="connsiteX285" fmla="*/ 5946448 w 12193588"/>
              <a:gd name="connsiteY285" fmla="*/ 3915370 h 6858000"/>
              <a:gd name="connsiteX286" fmla="*/ 5971201 w 12193588"/>
              <a:gd name="connsiteY286" fmla="*/ 3958994 h 6858000"/>
              <a:gd name="connsiteX287" fmla="*/ 5995954 w 12193588"/>
              <a:gd name="connsiteY287" fmla="*/ 3998652 h 6858000"/>
              <a:gd name="connsiteX288" fmla="*/ 6020705 w 12193588"/>
              <a:gd name="connsiteY288" fmla="*/ 4042276 h 6858000"/>
              <a:gd name="connsiteX289" fmla="*/ 6004204 w 12193588"/>
              <a:gd name="connsiteY289" fmla="*/ 4042276 h 6858000"/>
              <a:gd name="connsiteX290" fmla="*/ 5995954 w 12193588"/>
              <a:gd name="connsiteY290" fmla="*/ 4046242 h 6858000"/>
              <a:gd name="connsiteX291" fmla="*/ 5983577 w 12193588"/>
              <a:gd name="connsiteY291" fmla="*/ 4050208 h 6858000"/>
              <a:gd name="connsiteX292" fmla="*/ 5979451 w 12193588"/>
              <a:gd name="connsiteY292" fmla="*/ 4062105 h 6858000"/>
              <a:gd name="connsiteX293" fmla="*/ 5971201 w 12193588"/>
              <a:gd name="connsiteY293" fmla="*/ 4077968 h 6858000"/>
              <a:gd name="connsiteX294" fmla="*/ 5954699 w 12193588"/>
              <a:gd name="connsiteY294" fmla="*/ 4089866 h 6858000"/>
              <a:gd name="connsiteX295" fmla="*/ 5934072 w 12193588"/>
              <a:gd name="connsiteY295" fmla="*/ 4077968 h 6858000"/>
              <a:gd name="connsiteX296" fmla="*/ 5909320 w 12193588"/>
              <a:gd name="connsiteY296" fmla="*/ 4058139 h 6858000"/>
              <a:gd name="connsiteX297" fmla="*/ 5888693 w 12193588"/>
              <a:gd name="connsiteY297" fmla="*/ 4046242 h 6858000"/>
              <a:gd name="connsiteX298" fmla="*/ 5863940 w 12193588"/>
              <a:gd name="connsiteY298" fmla="*/ 4042276 h 6858000"/>
              <a:gd name="connsiteX299" fmla="*/ 5843313 w 12193588"/>
              <a:gd name="connsiteY299" fmla="*/ 4034344 h 6858000"/>
              <a:gd name="connsiteX300" fmla="*/ 5826812 w 12193588"/>
              <a:gd name="connsiteY300" fmla="*/ 4042276 h 6858000"/>
              <a:gd name="connsiteX301" fmla="*/ 5806185 w 12193588"/>
              <a:gd name="connsiteY301" fmla="*/ 4050208 h 6858000"/>
              <a:gd name="connsiteX302" fmla="*/ 5793808 w 12193588"/>
              <a:gd name="connsiteY302" fmla="*/ 4058139 h 6858000"/>
              <a:gd name="connsiteX303" fmla="*/ 5777307 w 12193588"/>
              <a:gd name="connsiteY303" fmla="*/ 4074003 h 6858000"/>
              <a:gd name="connsiteX304" fmla="*/ 5764931 w 12193588"/>
              <a:gd name="connsiteY304" fmla="*/ 4085900 h 6858000"/>
              <a:gd name="connsiteX305" fmla="*/ 5764931 w 12193588"/>
              <a:gd name="connsiteY305" fmla="*/ 4081934 h 6858000"/>
              <a:gd name="connsiteX306" fmla="*/ 5756680 w 12193588"/>
              <a:gd name="connsiteY306" fmla="*/ 4077968 h 6858000"/>
              <a:gd name="connsiteX307" fmla="*/ 5756680 w 12193588"/>
              <a:gd name="connsiteY307" fmla="*/ 4074003 h 6858000"/>
              <a:gd name="connsiteX308" fmla="*/ 5748429 w 12193588"/>
              <a:gd name="connsiteY308" fmla="*/ 4074003 h 6858000"/>
              <a:gd name="connsiteX309" fmla="*/ 5748429 w 12193588"/>
              <a:gd name="connsiteY309" fmla="*/ 4070037 h 6858000"/>
              <a:gd name="connsiteX310" fmla="*/ 5748429 w 12193588"/>
              <a:gd name="connsiteY310" fmla="*/ 4062105 h 6858000"/>
              <a:gd name="connsiteX311" fmla="*/ 5727802 w 12193588"/>
              <a:gd name="connsiteY311" fmla="*/ 4030379 h 6858000"/>
              <a:gd name="connsiteX312" fmla="*/ 5698924 w 12193588"/>
              <a:gd name="connsiteY312" fmla="*/ 4002618 h 6858000"/>
              <a:gd name="connsiteX313" fmla="*/ 5698924 w 12193588"/>
              <a:gd name="connsiteY313" fmla="*/ 3990721 h 6858000"/>
              <a:gd name="connsiteX314" fmla="*/ 5694799 w 12193588"/>
              <a:gd name="connsiteY314" fmla="*/ 3978823 h 6858000"/>
              <a:gd name="connsiteX315" fmla="*/ 5690673 w 12193588"/>
              <a:gd name="connsiteY315" fmla="*/ 3966926 h 6858000"/>
              <a:gd name="connsiteX316" fmla="*/ 5678297 w 12193588"/>
              <a:gd name="connsiteY316" fmla="*/ 3958994 h 6858000"/>
              <a:gd name="connsiteX317" fmla="*/ 5678297 w 12193588"/>
              <a:gd name="connsiteY317" fmla="*/ 3951062 h 6858000"/>
              <a:gd name="connsiteX318" fmla="*/ 5678297 w 12193588"/>
              <a:gd name="connsiteY318" fmla="*/ 3943131 h 6858000"/>
              <a:gd name="connsiteX319" fmla="*/ 5670047 w 12193588"/>
              <a:gd name="connsiteY319" fmla="*/ 3939165 h 6858000"/>
              <a:gd name="connsiteX320" fmla="*/ 5661796 w 12193588"/>
              <a:gd name="connsiteY320" fmla="*/ 3935199 h 6858000"/>
              <a:gd name="connsiteX321" fmla="*/ 5653545 w 12193588"/>
              <a:gd name="connsiteY321" fmla="*/ 3919336 h 6858000"/>
              <a:gd name="connsiteX322" fmla="*/ 5641169 w 12193588"/>
              <a:gd name="connsiteY322" fmla="*/ 3903473 h 6858000"/>
              <a:gd name="connsiteX323" fmla="*/ 5632918 w 12193588"/>
              <a:gd name="connsiteY323" fmla="*/ 3883644 h 6858000"/>
              <a:gd name="connsiteX324" fmla="*/ 5628792 w 12193588"/>
              <a:gd name="connsiteY324" fmla="*/ 3859849 h 6858000"/>
              <a:gd name="connsiteX325" fmla="*/ 5628792 w 12193588"/>
              <a:gd name="connsiteY325" fmla="*/ 3847951 h 6858000"/>
              <a:gd name="connsiteX326" fmla="*/ 5628792 w 12193588"/>
              <a:gd name="connsiteY326" fmla="*/ 3832088 h 6858000"/>
              <a:gd name="connsiteX327" fmla="*/ 5628792 w 12193588"/>
              <a:gd name="connsiteY327" fmla="*/ 3828122 h 6858000"/>
              <a:gd name="connsiteX328" fmla="*/ 5624667 w 12193588"/>
              <a:gd name="connsiteY328" fmla="*/ 3824157 h 6858000"/>
              <a:gd name="connsiteX329" fmla="*/ 5620542 w 12193588"/>
              <a:gd name="connsiteY329" fmla="*/ 3820191 h 6858000"/>
              <a:gd name="connsiteX330" fmla="*/ 5608165 w 12193588"/>
              <a:gd name="connsiteY330" fmla="*/ 3820191 h 6858000"/>
              <a:gd name="connsiteX331" fmla="*/ 5608165 w 12193588"/>
              <a:gd name="connsiteY331" fmla="*/ 3812259 h 6858000"/>
              <a:gd name="connsiteX332" fmla="*/ 5604040 w 12193588"/>
              <a:gd name="connsiteY332" fmla="*/ 3808293 h 6858000"/>
              <a:gd name="connsiteX333" fmla="*/ 5599915 w 12193588"/>
              <a:gd name="connsiteY333" fmla="*/ 3800362 h 6858000"/>
              <a:gd name="connsiteX334" fmla="*/ 5595789 w 12193588"/>
              <a:gd name="connsiteY334" fmla="*/ 3800362 h 6858000"/>
              <a:gd name="connsiteX335" fmla="*/ 5591664 w 12193588"/>
              <a:gd name="connsiteY335" fmla="*/ 3800362 h 6858000"/>
              <a:gd name="connsiteX336" fmla="*/ 5579288 w 12193588"/>
              <a:gd name="connsiteY336" fmla="*/ 3804328 h 6858000"/>
              <a:gd name="connsiteX337" fmla="*/ 5566911 w 12193588"/>
              <a:gd name="connsiteY337" fmla="*/ 3804328 h 6858000"/>
              <a:gd name="connsiteX338" fmla="*/ 5542159 w 12193588"/>
              <a:gd name="connsiteY338" fmla="*/ 3744840 h 6858000"/>
              <a:gd name="connsiteX339" fmla="*/ 5513281 w 12193588"/>
              <a:gd name="connsiteY339" fmla="*/ 3689319 h 6858000"/>
              <a:gd name="connsiteX340" fmla="*/ 5517407 w 12193588"/>
              <a:gd name="connsiteY340" fmla="*/ 3673456 h 6858000"/>
              <a:gd name="connsiteX341" fmla="*/ 5521532 w 12193588"/>
              <a:gd name="connsiteY341" fmla="*/ 3661558 h 6858000"/>
              <a:gd name="connsiteX342" fmla="*/ 5558661 w 12193588"/>
              <a:gd name="connsiteY342" fmla="*/ 3657593 h 6858000"/>
              <a:gd name="connsiteX343" fmla="*/ 5599915 w 12193588"/>
              <a:gd name="connsiteY343" fmla="*/ 3645695 h 6858000"/>
              <a:gd name="connsiteX344" fmla="*/ 5637044 w 12193588"/>
              <a:gd name="connsiteY344" fmla="*/ 3633798 h 6858000"/>
              <a:gd name="connsiteX345" fmla="*/ 5678297 w 12193588"/>
              <a:gd name="connsiteY345" fmla="*/ 3629832 h 6858000"/>
              <a:gd name="connsiteX346" fmla="*/ 5698924 w 12193588"/>
              <a:gd name="connsiteY346" fmla="*/ 3625866 h 6858000"/>
              <a:gd name="connsiteX347" fmla="*/ 5727802 w 12193588"/>
              <a:gd name="connsiteY347" fmla="*/ 3613969 h 6858000"/>
              <a:gd name="connsiteX348" fmla="*/ 5736053 w 12193588"/>
              <a:gd name="connsiteY348" fmla="*/ 3610003 h 6858000"/>
              <a:gd name="connsiteX349" fmla="*/ 5740178 w 12193588"/>
              <a:gd name="connsiteY349" fmla="*/ 3598105 h 6858000"/>
              <a:gd name="connsiteX350" fmla="*/ 5736053 w 12193588"/>
              <a:gd name="connsiteY350" fmla="*/ 3590174 h 6858000"/>
              <a:gd name="connsiteX351" fmla="*/ 5723677 w 12193588"/>
              <a:gd name="connsiteY351" fmla="*/ 3590174 h 6858000"/>
              <a:gd name="connsiteX352" fmla="*/ 5690673 w 12193588"/>
              <a:gd name="connsiteY352" fmla="*/ 3590174 h 6858000"/>
              <a:gd name="connsiteX353" fmla="*/ 5657670 w 12193588"/>
              <a:gd name="connsiteY353" fmla="*/ 3590174 h 6858000"/>
              <a:gd name="connsiteX354" fmla="*/ 5628792 w 12193588"/>
              <a:gd name="connsiteY354" fmla="*/ 3602071 h 6858000"/>
              <a:gd name="connsiteX355" fmla="*/ 5599915 w 12193588"/>
              <a:gd name="connsiteY355" fmla="*/ 3610003 h 6858000"/>
              <a:gd name="connsiteX356" fmla="*/ 5595789 w 12193588"/>
              <a:gd name="connsiteY356" fmla="*/ 3602071 h 6858000"/>
              <a:gd name="connsiteX357" fmla="*/ 5591664 w 12193588"/>
              <a:gd name="connsiteY357" fmla="*/ 3598105 h 6858000"/>
              <a:gd name="connsiteX358" fmla="*/ 5620542 w 12193588"/>
              <a:gd name="connsiteY358" fmla="*/ 3574311 h 6858000"/>
              <a:gd name="connsiteX359" fmla="*/ 5653545 w 12193588"/>
              <a:gd name="connsiteY359" fmla="*/ 3554482 h 6858000"/>
              <a:gd name="connsiteX360" fmla="*/ 5682423 w 12193588"/>
              <a:gd name="connsiteY360" fmla="*/ 3526721 h 6858000"/>
              <a:gd name="connsiteX361" fmla="*/ 5711300 w 12193588"/>
              <a:gd name="connsiteY361" fmla="*/ 3494994 h 6858000"/>
              <a:gd name="connsiteX362" fmla="*/ 5744304 w 12193588"/>
              <a:gd name="connsiteY362" fmla="*/ 3467234 h 6858000"/>
              <a:gd name="connsiteX363" fmla="*/ 5777307 w 12193588"/>
              <a:gd name="connsiteY363" fmla="*/ 3447405 h 6858000"/>
              <a:gd name="connsiteX364" fmla="*/ 5785558 w 12193588"/>
              <a:gd name="connsiteY364" fmla="*/ 3443439 h 6858000"/>
              <a:gd name="connsiteX365" fmla="*/ 5797934 w 12193588"/>
              <a:gd name="connsiteY365" fmla="*/ 3439473 h 6858000"/>
              <a:gd name="connsiteX366" fmla="*/ 5810310 w 12193588"/>
              <a:gd name="connsiteY366" fmla="*/ 3435507 h 6858000"/>
              <a:gd name="connsiteX367" fmla="*/ 5822686 w 12193588"/>
              <a:gd name="connsiteY367" fmla="*/ 3439473 h 6858000"/>
              <a:gd name="connsiteX368" fmla="*/ 5835062 w 12193588"/>
              <a:gd name="connsiteY368" fmla="*/ 3439473 h 6858000"/>
              <a:gd name="connsiteX369" fmla="*/ 5839188 w 12193588"/>
              <a:gd name="connsiteY369" fmla="*/ 3435507 h 6858000"/>
              <a:gd name="connsiteX370" fmla="*/ 5839188 w 12193588"/>
              <a:gd name="connsiteY370" fmla="*/ 3431542 h 6858000"/>
              <a:gd name="connsiteX371" fmla="*/ 5839188 w 12193588"/>
              <a:gd name="connsiteY371" fmla="*/ 3415678 h 6858000"/>
              <a:gd name="connsiteX372" fmla="*/ 5863940 w 12193588"/>
              <a:gd name="connsiteY372" fmla="*/ 3407747 h 6858000"/>
              <a:gd name="connsiteX373" fmla="*/ 5888693 w 12193588"/>
              <a:gd name="connsiteY373" fmla="*/ 3395849 h 6858000"/>
              <a:gd name="connsiteX374" fmla="*/ 5913445 w 12193588"/>
              <a:gd name="connsiteY374" fmla="*/ 3391884 h 6858000"/>
              <a:gd name="connsiteX375" fmla="*/ 5942323 w 12193588"/>
              <a:gd name="connsiteY375" fmla="*/ 3387918 h 6858000"/>
              <a:gd name="connsiteX376" fmla="*/ 5991828 w 12193588"/>
              <a:gd name="connsiteY376" fmla="*/ 3383952 h 6858000"/>
              <a:gd name="connsiteX377" fmla="*/ 6041332 w 12193588"/>
              <a:gd name="connsiteY377" fmla="*/ 3379986 h 6858000"/>
              <a:gd name="connsiteX378" fmla="*/ 11074322 w 12193588"/>
              <a:gd name="connsiteY378" fmla="*/ 3352226 h 6858000"/>
              <a:gd name="connsiteX379" fmla="*/ 11066071 w 12193588"/>
              <a:gd name="connsiteY379" fmla="*/ 3356191 h 6858000"/>
              <a:gd name="connsiteX380" fmla="*/ 11070196 w 12193588"/>
              <a:gd name="connsiteY380" fmla="*/ 3364123 h 6858000"/>
              <a:gd name="connsiteX381" fmla="*/ 11070196 w 12193588"/>
              <a:gd name="connsiteY381" fmla="*/ 3356191 h 6858000"/>
              <a:gd name="connsiteX382" fmla="*/ 7200570 w 12193588"/>
              <a:gd name="connsiteY382" fmla="*/ 3304636 h 6858000"/>
              <a:gd name="connsiteX383" fmla="*/ 7196445 w 12193588"/>
              <a:gd name="connsiteY383" fmla="*/ 3312567 h 6858000"/>
              <a:gd name="connsiteX384" fmla="*/ 7196445 w 12193588"/>
              <a:gd name="connsiteY384" fmla="*/ 3324465 h 6858000"/>
              <a:gd name="connsiteX385" fmla="*/ 7200570 w 12193588"/>
              <a:gd name="connsiteY385" fmla="*/ 3328430 h 6858000"/>
              <a:gd name="connsiteX386" fmla="*/ 7208821 w 12193588"/>
              <a:gd name="connsiteY386" fmla="*/ 3332396 h 6858000"/>
              <a:gd name="connsiteX387" fmla="*/ 7221197 w 12193588"/>
              <a:gd name="connsiteY387" fmla="*/ 3332396 h 6858000"/>
              <a:gd name="connsiteX388" fmla="*/ 7229448 w 12193588"/>
              <a:gd name="connsiteY388" fmla="*/ 3328430 h 6858000"/>
              <a:gd name="connsiteX389" fmla="*/ 7237699 w 12193588"/>
              <a:gd name="connsiteY389" fmla="*/ 3328430 h 6858000"/>
              <a:gd name="connsiteX390" fmla="*/ 7250075 w 12193588"/>
              <a:gd name="connsiteY390" fmla="*/ 3328430 h 6858000"/>
              <a:gd name="connsiteX391" fmla="*/ 7254200 w 12193588"/>
              <a:gd name="connsiteY391" fmla="*/ 3320499 h 6858000"/>
              <a:gd name="connsiteX392" fmla="*/ 7250075 w 12193588"/>
              <a:gd name="connsiteY392" fmla="*/ 3308602 h 6858000"/>
              <a:gd name="connsiteX393" fmla="*/ 7237699 w 12193588"/>
              <a:gd name="connsiteY393" fmla="*/ 3304636 h 6858000"/>
              <a:gd name="connsiteX394" fmla="*/ 7229448 w 12193588"/>
              <a:gd name="connsiteY394" fmla="*/ 3304636 h 6858000"/>
              <a:gd name="connsiteX395" fmla="*/ 7221197 w 12193588"/>
              <a:gd name="connsiteY395" fmla="*/ 3304636 h 6858000"/>
              <a:gd name="connsiteX396" fmla="*/ 7217072 w 12193588"/>
              <a:gd name="connsiteY396" fmla="*/ 3304636 h 6858000"/>
              <a:gd name="connsiteX397" fmla="*/ 7204696 w 12193588"/>
              <a:gd name="connsiteY397" fmla="*/ 3304636 h 6858000"/>
              <a:gd name="connsiteX398" fmla="*/ 6635390 w 12193588"/>
              <a:gd name="connsiteY398" fmla="*/ 3237217 h 6858000"/>
              <a:gd name="connsiteX399" fmla="*/ 6606512 w 12193588"/>
              <a:gd name="connsiteY399" fmla="*/ 3249114 h 6858000"/>
              <a:gd name="connsiteX400" fmla="*/ 6569384 w 12193588"/>
              <a:gd name="connsiteY400" fmla="*/ 3268943 h 6858000"/>
              <a:gd name="connsiteX401" fmla="*/ 6594136 w 12193588"/>
              <a:gd name="connsiteY401" fmla="*/ 3272909 h 6858000"/>
              <a:gd name="connsiteX402" fmla="*/ 6610638 w 12193588"/>
              <a:gd name="connsiteY402" fmla="*/ 3276875 h 6858000"/>
              <a:gd name="connsiteX403" fmla="*/ 6631265 w 12193588"/>
              <a:gd name="connsiteY403" fmla="*/ 3272909 h 6858000"/>
              <a:gd name="connsiteX404" fmla="*/ 6647766 w 12193588"/>
              <a:gd name="connsiteY404" fmla="*/ 3264978 h 6858000"/>
              <a:gd name="connsiteX405" fmla="*/ 6656017 w 12193588"/>
              <a:gd name="connsiteY405" fmla="*/ 3257046 h 6858000"/>
              <a:gd name="connsiteX406" fmla="*/ 6660143 w 12193588"/>
              <a:gd name="connsiteY406" fmla="*/ 3253080 h 6858000"/>
              <a:gd name="connsiteX407" fmla="*/ 6660143 w 12193588"/>
              <a:gd name="connsiteY407" fmla="*/ 3249114 h 6858000"/>
              <a:gd name="connsiteX408" fmla="*/ 6660143 w 12193588"/>
              <a:gd name="connsiteY408" fmla="*/ 3245149 h 6858000"/>
              <a:gd name="connsiteX409" fmla="*/ 6656017 w 12193588"/>
              <a:gd name="connsiteY409" fmla="*/ 3241183 h 6858000"/>
              <a:gd name="connsiteX410" fmla="*/ 6651892 w 12193588"/>
              <a:gd name="connsiteY410" fmla="*/ 3237217 h 6858000"/>
              <a:gd name="connsiteX411" fmla="*/ 6639516 w 12193588"/>
              <a:gd name="connsiteY411" fmla="*/ 3237217 h 6858000"/>
              <a:gd name="connsiteX412" fmla="*/ 6577635 w 12193588"/>
              <a:gd name="connsiteY412" fmla="*/ 3161867 h 6858000"/>
              <a:gd name="connsiteX413" fmla="*/ 6565258 w 12193588"/>
              <a:gd name="connsiteY413" fmla="*/ 3165833 h 6858000"/>
              <a:gd name="connsiteX414" fmla="*/ 6548757 w 12193588"/>
              <a:gd name="connsiteY414" fmla="*/ 3173764 h 6858000"/>
              <a:gd name="connsiteX415" fmla="*/ 6536381 w 12193588"/>
              <a:gd name="connsiteY415" fmla="*/ 3185661 h 6858000"/>
              <a:gd name="connsiteX416" fmla="*/ 6519879 w 12193588"/>
              <a:gd name="connsiteY416" fmla="*/ 3197559 h 6858000"/>
              <a:gd name="connsiteX417" fmla="*/ 6519879 w 12193588"/>
              <a:gd name="connsiteY417" fmla="*/ 3201525 h 6858000"/>
              <a:gd name="connsiteX418" fmla="*/ 6524004 w 12193588"/>
              <a:gd name="connsiteY418" fmla="*/ 3201525 h 6858000"/>
              <a:gd name="connsiteX419" fmla="*/ 6532255 w 12193588"/>
              <a:gd name="connsiteY419" fmla="*/ 3209456 h 6858000"/>
              <a:gd name="connsiteX420" fmla="*/ 6536381 w 12193588"/>
              <a:gd name="connsiteY420" fmla="*/ 3209456 h 6858000"/>
              <a:gd name="connsiteX421" fmla="*/ 6548757 w 12193588"/>
              <a:gd name="connsiteY421" fmla="*/ 3201525 h 6858000"/>
              <a:gd name="connsiteX422" fmla="*/ 6573509 w 12193588"/>
              <a:gd name="connsiteY422" fmla="*/ 3189627 h 6858000"/>
              <a:gd name="connsiteX423" fmla="*/ 6590011 w 12193588"/>
              <a:gd name="connsiteY423" fmla="*/ 3173764 h 6858000"/>
              <a:gd name="connsiteX424" fmla="*/ 6598262 w 12193588"/>
              <a:gd name="connsiteY424" fmla="*/ 3169798 h 6858000"/>
              <a:gd name="connsiteX425" fmla="*/ 6594136 w 12193588"/>
              <a:gd name="connsiteY425" fmla="*/ 3161867 h 6858000"/>
              <a:gd name="connsiteX426" fmla="*/ 6854037 w 12193588"/>
              <a:gd name="connsiteY426" fmla="*/ 3146003 h 6858000"/>
              <a:gd name="connsiteX427" fmla="*/ 6845786 w 12193588"/>
              <a:gd name="connsiteY427" fmla="*/ 3153935 h 6858000"/>
              <a:gd name="connsiteX428" fmla="*/ 6833409 w 12193588"/>
              <a:gd name="connsiteY428" fmla="*/ 3157901 h 6858000"/>
              <a:gd name="connsiteX429" fmla="*/ 6825159 w 12193588"/>
              <a:gd name="connsiteY429" fmla="*/ 3157901 h 6858000"/>
              <a:gd name="connsiteX430" fmla="*/ 6816908 w 12193588"/>
              <a:gd name="connsiteY430" fmla="*/ 3161867 h 6858000"/>
              <a:gd name="connsiteX431" fmla="*/ 6808657 w 12193588"/>
              <a:gd name="connsiteY431" fmla="*/ 3161867 h 6858000"/>
              <a:gd name="connsiteX432" fmla="*/ 6804532 w 12193588"/>
              <a:gd name="connsiteY432" fmla="*/ 3165833 h 6858000"/>
              <a:gd name="connsiteX433" fmla="*/ 6804532 w 12193588"/>
              <a:gd name="connsiteY433" fmla="*/ 3169798 h 6858000"/>
              <a:gd name="connsiteX434" fmla="*/ 6804532 w 12193588"/>
              <a:gd name="connsiteY434" fmla="*/ 3173764 h 6858000"/>
              <a:gd name="connsiteX435" fmla="*/ 6816908 w 12193588"/>
              <a:gd name="connsiteY435" fmla="*/ 3185661 h 6858000"/>
              <a:gd name="connsiteX436" fmla="*/ 6821033 w 12193588"/>
              <a:gd name="connsiteY436" fmla="*/ 3185661 h 6858000"/>
              <a:gd name="connsiteX437" fmla="*/ 6829284 w 12193588"/>
              <a:gd name="connsiteY437" fmla="*/ 3185661 h 6858000"/>
              <a:gd name="connsiteX438" fmla="*/ 6837535 w 12193588"/>
              <a:gd name="connsiteY438" fmla="*/ 3185661 h 6858000"/>
              <a:gd name="connsiteX439" fmla="*/ 6849911 w 12193588"/>
              <a:gd name="connsiteY439" fmla="*/ 3185661 h 6858000"/>
              <a:gd name="connsiteX440" fmla="*/ 6858162 w 12193588"/>
              <a:gd name="connsiteY440" fmla="*/ 3185661 h 6858000"/>
              <a:gd name="connsiteX441" fmla="*/ 6866413 w 12193588"/>
              <a:gd name="connsiteY441" fmla="*/ 3185661 h 6858000"/>
              <a:gd name="connsiteX442" fmla="*/ 6878789 w 12193588"/>
              <a:gd name="connsiteY442" fmla="*/ 3181696 h 6858000"/>
              <a:gd name="connsiteX443" fmla="*/ 6882914 w 12193588"/>
              <a:gd name="connsiteY443" fmla="*/ 3173764 h 6858000"/>
              <a:gd name="connsiteX444" fmla="*/ 6882914 w 12193588"/>
              <a:gd name="connsiteY444" fmla="*/ 3165833 h 6858000"/>
              <a:gd name="connsiteX445" fmla="*/ 6882914 w 12193588"/>
              <a:gd name="connsiteY445" fmla="*/ 3153935 h 6858000"/>
              <a:gd name="connsiteX446" fmla="*/ 6874664 w 12193588"/>
              <a:gd name="connsiteY446" fmla="*/ 3146003 h 6858000"/>
              <a:gd name="connsiteX447" fmla="*/ 6862287 w 12193588"/>
              <a:gd name="connsiteY447" fmla="*/ 3146003 h 6858000"/>
              <a:gd name="connsiteX448" fmla="*/ 11123827 w 12193588"/>
              <a:gd name="connsiteY448" fmla="*/ 3138072 h 6858000"/>
              <a:gd name="connsiteX449" fmla="*/ 11111450 w 12193588"/>
              <a:gd name="connsiteY449" fmla="*/ 3193593 h 6858000"/>
              <a:gd name="connsiteX450" fmla="*/ 11119702 w 12193588"/>
              <a:gd name="connsiteY450" fmla="*/ 3253080 h 6858000"/>
              <a:gd name="connsiteX451" fmla="*/ 11111450 w 12193588"/>
              <a:gd name="connsiteY451" fmla="*/ 3276875 h 6858000"/>
              <a:gd name="connsiteX452" fmla="*/ 11107325 w 12193588"/>
              <a:gd name="connsiteY452" fmla="*/ 3284807 h 6858000"/>
              <a:gd name="connsiteX453" fmla="*/ 11094949 w 12193588"/>
              <a:gd name="connsiteY453" fmla="*/ 3284807 h 6858000"/>
              <a:gd name="connsiteX454" fmla="*/ 11070196 w 12193588"/>
              <a:gd name="connsiteY454" fmla="*/ 3276875 h 6858000"/>
              <a:gd name="connsiteX455" fmla="*/ 11074322 w 12193588"/>
              <a:gd name="connsiteY455" fmla="*/ 3312567 h 6858000"/>
              <a:gd name="connsiteX456" fmla="*/ 11078448 w 12193588"/>
              <a:gd name="connsiteY456" fmla="*/ 3348260 h 6858000"/>
              <a:gd name="connsiteX457" fmla="*/ 11103200 w 12193588"/>
              <a:gd name="connsiteY457" fmla="*/ 3320499 h 6858000"/>
              <a:gd name="connsiteX458" fmla="*/ 11123827 w 12193588"/>
              <a:gd name="connsiteY458" fmla="*/ 3292738 h 6858000"/>
              <a:gd name="connsiteX459" fmla="*/ 11136203 w 12193588"/>
              <a:gd name="connsiteY459" fmla="*/ 3257046 h 6858000"/>
              <a:gd name="connsiteX460" fmla="*/ 11148579 w 12193588"/>
              <a:gd name="connsiteY460" fmla="*/ 3225319 h 6858000"/>
              <a:gd name="connsiteX461" fmla="*/ 11148579 w 12193588"/>
              <a:gd name="connsiteY461" fmla="*/ 3201525 h 6858000"/>
              <a:gd name="connsiteX462" fmla="*/ 11148579 w 12193588"/>
              <a:gd name="connsiteY462" fmla="*/ 3181696 h 6858000"/>
              <a:gd name="connsiteX463" fmla="*/ 11148579 w 12193588"/>
              <a:gd name="connsiteY463" fmla="*/ 3169798 h 6858000"/>
              <a:gd name="connsiteX464" fmla="*/ 11140328 w 12193588"/>
              <a:gd name="connsiteY464" fmla="*/ 3157901 h 6858000"/>
              <a:gd name="connsiteX465" fmla="*/ 11132078 w 12193588"/>
              <a:gd name="connsiteY465" fmla="*/ 3146003 h 6858000"/>
              <a:gd name="connsiteX466" fmla="*/ 6515754 w 12193588"/>
              <a:gd name="connsiteY466" fmla="*/ 3090482 h 6858000"/>
              <a:gd name="connsiteX467" fmla="*/ 6495127 w 12193588"/>
              <a:gd name="connsiteY467" fmla="*/ 3102379 h 6858000"/>
              <a:gd name="connsiteX468" fmla="*/ 6474500 w 12193588"/>
              <a:gd name="connsiteY468" fmla="*/ 3110311 h 6858000"/>
              <a:gd name="connsiteX469" fmla="*/ 6457998 w 12193588"/>
              <a:gd name="connsiteY469" fmla="*/ 3126174 h 6858000"/>
              <a:gd name="connsiteX470" fmla="*/ 6437371 w 12193588"/>
              <a:gd name="connsiteY470" fmla="*/ 3146003 h 6858000"/>
              <a:gd name="connsiteX471" fmla="*/ 6453873 w 12193588"/>
              <a:gd name="connsiteY471" fmla="*/ 3146003 h 6858000"/>
              <a:gd name="connsiteX472" fmla="*/ 6466249 w 12193588"/>
              <a:gd name="connsiteY472" fmla="*/ 3146003 h 6858000"/>
              <a:gd name="connsiteX473" fmla="*/ 6478625 w 12193588"/>
              <a:gd name="connsiteY473" fmla="*/ 3142037 h 6858000"/>
              <a:gd name="connsiteX474" fmla="*/ 6491001 w 12193588"/>
              <a:gd name="connsiteY474" fmla="*/ 3134106 h 6858000"/>
              <a:gd name="connsiteX475" fmla="*/ 6511628 w 12193588"/>
              <a:gd name="connsiteY475" fmla="*/ 3126174 h 6858000"/>
              <a:gd name="connsiteX476" fmla="*/ 6536381 w 12193588"/>
              <a:gd name="connsiteY476" fmla="*/ 3114277 h 6858000"/>
              <a:gd name="connsiteX477" fmla="*/ 6536381 w 12193588"/>
              <a:gd name="connsiteY477" fmla="*/ 3106345 h 6858000"/>
              <a:gd name="connsiteX478" fmla="*/ 6536381 w 12193588"/>
              <a:gd name="connsiteY478" fmla="*/ 3102379 h 6858000"/>
              <a:gd name="connsiteX479" fmla="*/ 6532255 w 12193588"/>
              <a:gd name="connsiteY479" fmla="*/ 3090482 h 6858000"/>
              <a:gd name="connsiteX480" fmla="*/ 6792155 w 12193588"/>
              <a:gd name="connsiteY480" fmla="*/ 3078585 h 6858000"/>
              <a:gd name="connsiteX481" fmla="*/ 6779779 w 12193588"/>
              <a:gd name="connsiteY481" fmla="*/ 3082551 h 6858000"/>
              <a:gd name="connsiteX482" fmla="*/ 6767403 w 12193588"/>
              <a:gd name="connsiteY482" fmla="*/ 3082551 h 6858000"/>
              <a:gd name="connsiteX483" fmla="*/ 6759152 w 12193588"/>
              <a:gd name="connsiteY483" fmla="*/ 3090482 h 6858000"/>
              <a:gd name="connsiteX484" fmla="*/ 6759152 w 12193588"/>
              <a:gd name="connsiteY484" fmla="*/ 3098414 h 6858000"/>
              <a:gd name="connsiteX485" fmla="*/ 6759152 w 12193588"/>
              <a:gd name="connsiteY485" fmla="*/ 3102379 h 6858000"/>
              <a:gd name="connsiteX486" fmla="*/ 6763278 w 12193588"/>
              <a:gd name="connsiteY486" fmla="*/ 3106345 h 6858000"/>
              <a:gd name="connsiteX487" fmla="*/ 6767403 w 12193588"/>
              <a:gd name="connsiteY487" fmla="*/ 3106345 h 6858000"/>
              <a:gd name="connsiteX488" fmla="*/ 6771528 w 12193588"/>
              <a:gd name="connsiteY488" fmla="*/ 3106345 h 6858000"/>
              <a:gd name="connsiteX489" fmla="*/ 6779779 w 12193588"/>
              <a:gd name="connsiteY489" fmla="*/ 3102379 h 6858000"/>
              <a:gd name="connsiteX490" fmla="*/ 6796281 w 12193588"/>
              <a:gd name="connsiteY490" fmla="*/ 3102379 h 6858000"/>
              <a:gd name="connsiteX491" fmla="*/ 6800406 w 12193588"/>
              <a:gd name="connsiteY491" fmla="*/ 3102379 h 6858000"/>
              <a:gd name="connsiteX492" fmla="*/ 6808657 w 12193588"/>
              <a:gd name="connsiteY492" fmla="*/ 3098414 h 6858000"/>
              <a:gd name="connsiteX493" fmla="*/ 6816908 w 12193588"/>
              <a:gd name="connsiteY493" fmla="*/ 3098414 h 6858000"/>
              <a:gd name="connsiteX494" fmla="*/ 6825159 w 12193588"/>
              <a:gd name="connsiteY494" fmla="*/ 3098414 h 6858000"/>
              <a:gd name="connsiteX495" fmla="*/ 6829284 w 12193588"/>
              <a:gd name="connsiteY495" fmla="*/ 3098414 h 6858000"/>
              <a:gd name="connsiteX496" fmla="*/ 6833409 w 12193588"/>
              <a:gd name="connsiteY496" fmla="*/ 3086516 h 6858000"/>
              <a:gd name="connsiteX497" fmla="*/ 6829284 w 12193588"/>
              <a:gd name="connsiteY497" fmla="*/ 3078585 h 6858000"/>
              <a:gd name="connsiteX498" fmla="*/ 6825159 w 12193588"/>
              <a:gd name="connsiteY498" fmla="*/ 3078585 h 6858000"/>
              <a:gd name="connsiteX499" fmla="*/ 6816908 w 12193588"/>
              <a:gd name="connsiteY499" fmla="*/ 3078585 h 6858000"/>
              <a:gd name="connsiteX500" fmla="*/ 6808657 w 12193588"/>
              <a:gd name="connsiteY500" fmla="*/ 3078585 h 6858000"/>
              <a:gd name="connsiteX501" fmla="*/ 6800406 w 12193588"/>
              <a:gd name="connsiteY501" fmla="*/ 3078585 h 6858000"/>
              <a:gd name="connsiteX502" fmla="*/ 9564425 w 12193588"/>
              <a:gd name="connsiteY502" fmla="*/ 3019097 h 6858000"/>
              <a:gd name="connsiteX503" fmla="*/ 9560300 w 12193588"/>
              <a:gd name="connsiteY503" fmla="*/ 3023063 h 6858000"/>
              <a:gd name="connsiteX504" fmla="*/ 9552049 w 12193588"/>
              <a:gd name="connsiteY504" fmla="*/ 3030995 h 6858000"/>
              <a:gd name="connsiteX505" fmla="*/ 9539672 w 12193588"/>
              <a:gd name="connsiteY505" fmla="*/ 3034961 h 6858000"/>
              <a:gd name="connsiteX506" fmla="*/ 9535547 w 12193588"/>
              <a:gd name="connsiteY506" fmla="*/ 3042892 h 6858000"/>
              <a:gd name="connsiteX507" fmla="*/ 9539672 w 12193588"/>
              <a:gd name="connsiteY507" fmla="*/ 3050824 h 6858000"/>
              <a:gd name="connsiteX508" fmla="*/ 9552049 w 12193588"/>
              <a:gd name="connsiteY508" fmla="*/ 3054790 h 6858000"/>
              <a:gd name="connsiteX509" fmla="*/ 9556174 w 12193588"/>
              <a:gd name="connsiteY509" fmla="*/ 3058756 h 6858000"/>
              <a:gd name="connsiteX510" fmla="*/ 9564425 w 12193588"/>
              <a:gd name="connsiteY510" fmla="*/ 3054790 h 6858000"/>
              <a:gd name="connsiteX511" fmla="*/ 9572676 w 12193588"/>
              <a:gd name="connsiteY511" fmla="*/ 3054790 h 6858000"/>
              <a:gd name="connsiteX512" fmla="*/ 9585052 w 12193588"/>
              <a:gd name="connsiteY512" fmla="*/ 3050824 h 6858000"/>
              <a:gd name="connsiteX513" fmla="*/ 9597428 w 12193588"/>
              <a:gd name="connsiteY513" fmla="*/ 3046858 h 6858000"/>
              <a:gd name="connsiteX514" fmla="*/ 9613930 w 12193588"/>
              <a:gd name="connsiteY514" fmla="*/ 3034961 h 6858000"/>
              <a:gd name="connsiteX515" fmla="*/ 9618056 w 12193588"/>
              <a:gd name="connsiteY515" fmla="*/ 3019097 h 6858000"/>
              <a:gd name="connsiteX516" fmla="*/ 9609804 w 12193588"/>
              <a:gd name="connsiteY516" fmla="*/ 3023063 h 6858000"/>
              <a:gd name="connsiteX517" fmla="*/ 9597428 w 12193588"/>
              <a:gd name="connsiteY517" fmla="*/ 3030995 h 6858000"/>
              <a:gd name="connsiteX518" fmla="*/ 9593303 w 12193588"/>
              <a:gd name="connsiteY518" fmla="*/ 3030995 h 6858000"/>
              <a:gd name="connsiteX519" fmla="*/ 9580926 w 12193588"/>
              <a:gd name="connsiteY519" fmla="*/ 3027029 h 6858000"/>
              <a:gd name="connsiteX520" fmla="*/ 9572676 w 12193588"/>
              <a:gd name="connsiteY520" fmla="*/ 3023063 h 6858000"/>
              <a:gd name="connsiteX521" fmla="*/ 9568550 w 12193588"/>
              <a:gd name="connsiteY521" fmla="*/ 3019097 h 6858000"/>
              <a:gd name="connsiteX522" fmla="*/ 6742651 w 12193588"/>
              <a:gd name="connsiteY522" fmla="*/ 3007200 h 6858000"/>
              <a:gd name="connsiteX523" fmla="*/ 6722024 w 12193588"/>
              <a:gd name="connsiteY523" fmla="*/ 3015132 h 6858000"/>
              <a:gd name="connsiteX524" fmla="*/ 6709647 w 12193588"/>
              <a:gd name="connsiteY524" fmla="*/ 3019097 h 6858000"/>
              <a:gd name="connsiteX525" fmla="*/ 6689020 w 12193588"/>
              <a:gd name="connsiteY525" fmla="*/ 3030995 h 6858000"/>
              <a:gd name="connsiteX526" fmla="*/ 6697271 w 12193588"/>
              <a:gd name="connsiteY526" fmla="*/ 3042892 h 6858000"/>
              <a:gd name="connsiteX527" fmla="*/ 6709647 w 12193588"/>
              <a:gd name="connsiteY527" fmla="*/ 3046858 h 6858000"/>
              <a:gd name="connsiteX528" fmla="*/ 6717898 w 12193588"/>
              <a:gd name="connsiteY528" fmla="*/ 3046858 h 6858000"/>
              <a:gd name="connsiteX529" fmla="*/ 6726149 w 12193588"/>
              <a:gd name="connsiteY529" fmla="*/ 3046858 h 6858000"/>
              <a:gd name="connsiteX530" fmla="*/ 6746776 w 12193588"/>
              <a:gd name="connsiteY530" fmla="*/ 3034961 h 6858000"/>
              <a:gd name="connsiteX531" fmla="*/ 6767403 w 12193588"/>
              <a:gd name="connsiteY531" fmla="*/ 3034961 h 6858000"/>
              <a:gd name="connsiteX532" fmla="*/ 6771528 w 12193588"/>
              <a:gd name="connsiteY532" fmla="*/ 3034961 h 6858000"/>
              <a:gd name="connsiteX533" fmla="*/ 6775654 w 12193588"/>
              <a:gd name="connsiteY533" fmla="*/ 3030995 h 6858000"/>
              <a:gd name="connsiteX534" fmla="*/ 6779779 w 12193588"/>
              <a:gd name="connsiteY534" fmla="*/ 3027029 h 6858000"/>
              <a:gd name="connsiteX535" fmla="*/ 6779779 w 12193588"/>
              <a:gd name="connsiteY535" fmla="*/ 3023063 h 6858000"/>
              <a:gd name="connsiteX536" fmla="*/ 6775654 w 12193588"/>
              <a:gd name="connsiteY536" fmla="*/ 3015132 h 6858000"/>
              <a:gd name="connsiteX537" fmla="*/ 6763278 w 12193588"/>
              <a:gd name="connsiteY537" fmla="*/ 3007200 h 6858000"/>
              <a:gd name="connsiteX538" fmla="*/ 9572676 w 12193588"/>
              <a:gd name="connsiteY538" fmla="*/ 2947713 h 6858000"/>
              <a:gd name="connsiteX539" fmla="*/ 9564425 w 12193588"/>
              <a:gd name="connsiteY539" fmla="*/ 2951679 h 6858000"/>
              <a:gd name="connsiteX540" fmla="*/ 9552049 w 12193588"/>
              <a:gd name="connsiteY540" fmla="*/ 2959610 h 6858000"/>
              <a:gd name="connsiteX541" fmla="*/ 9543798 w 12193588"/>
              <a:gd name="connsiteY541" fmla="*/ 2967542 h 6858000"/>
              <a:gd name="connsiteX542" fmla="*/ 9539672 w 12193588"/>
              <a:gd name="connsiteY542" fmla="*/ 2979440 h 6858000"/>
              <a:gd name="connsiteX543" fmla="*/ 9552049 w 12193588"/>
              <a:gd name="connsiteY543" fmla="*/ 2991337 h 6858000"/>
              <a:gd name="connsiteX544" fmla="*/ 9560300 w 12193588"/>
              <a:gd name="connsiteY544" fmla="*/ 2995303 h 6858000"/>
              <a:gd name="connsiteX545" fmla="*/ 9572676 w 12193588"/>
              <a:gd name="connsiteY545" fmla="*/ 2991337 h 6858000"/>
              <a:gd name="connsiteX546" fmla="*/ 9585052 w 12193588"/>
              <a:gd name="connsiteY546" fmla="*/ 2987371 h 6858000"/>
              <a:gd name="connsiteX547" fmla="*/ 9593303 w 12193588"/>
              <a:gd name="connsiteY547" fmla="*/ 2975474 h 6858000"/>
              <a:gd name="connsiteX548" fmla="*/ 9597428 w 12193588"/>
              <a:gd name="connsiteY548" fmla="*/ 2963576 h 6858000"/>
              <a:gd name="connsiteX549" fmla="*/ 9597428 w 12193588"/>
              <a:gd name="connsiteY549" fmla="*/ 2951679 h 6858000"/>
              <a:gd name="connsiteX550" fmla="*/ 9589178 w 12193588"/>
              <a:gd name="connsiteY550" fmla="*/ 2947713 h 6858000"/>
              <a:gd name="connsiteX551" fmla="*/ 9585052 w 12193588"/>
              <a:gd name="connsiteY551" fmla="*/ 2947713 h 6858000"/>
              <a:gd name="connsiteX552" fmla="*/ 11004190 w 12193588"/>
              <a:gd name="connsiteY552" fmla="*/ 2824773 h 6858000"/>
              <a:gd name="connsiteX553" fmla="*/ 10987688 w 12193588"/>
              <a:gd name="connsiteY553" fmla="*/ 2828739 h 6858000"/>
              <a:gd name="connsiteX554" fmla="*/ 10967062 w 12193588"/>
              <a:gd name="connsiteY554" fmla="*/ 2840636 h 6858000"/>
              <a:gd name="connsiteX555" fmla="*/ 10954686 w 12193588"/>
              <a:gd name="connsiteY555" fmla="*/ 2856499 h 6858000"/>
              <a:gd name="connsiteX556" fmla="*/ 10938184 w 12193588"/>
              <a:gd name="connsiteY556" fmla="*/ 2868397 h 6858000"/>
              <a:gd name="connsiteX557" fmla="*/ 10934058 w 12193588"/>
              <a:gd name="connsiteY557" fmla="*/ 2884260 h 6858000"/>
              <a:gd name="connsiteX558" fmla="*/ 10925808 w 12193588"/>
              <a:gd name="connsiteY558" fmla="*/ 2904089 h 6858000"/>
              <a:gd name="connsiteX559" fmla="*/ 10925808 w 12193588"/>
              <a:gd name="connsiteY559" fmla="*/ 2915986 h 6858000"/>
              <a:gd name="connsiteX560" fmla="*/ 10925808 w 12193588"/>
              <a:gd name="connsiteY560" fmla="*/ 2939782 h 6858000"/>
              <a:gd name="connsiteX561" fmla="*/ 10929933 w 12193588"/>
              <a:gd name="connsiteY561" fmla="*/ 2963576 h 6858000"/>
              <a:gd name="connsiteX562" fmla="*/ 10921682 w 12193588"/>
              <a:gd name="connsiteY562" fmla="*/ 2991337 h 6858000"/>
              <a:gd name="connsiteX563" fmla="*/ 10909306 w 12193588"/>
              <a:gd name="connsiteY563" fmla="*/ 3023063 h 6858000"/>
              <a:gd name="connsiteX564" fmla="*/ 10909306 w 12193588"/>
              <a:gd name="connsiteY564" fmla="*/ 3034961 h 6858000"/>
              <a:gd name="connsiteX565" fmla="*/ 10917556 w 12193588"/>
              <a:gd name="connsiteY565" fmla="*/ 3050824 h 6858000"/>
              <a:gd name="connsiteX566" fmla="*/ 10921682 w 12193588"/>
              <a:gd name="connsiteY566" fmla="*/ 3062721 h 6858000"/>
              <a:gd name="connsiteX567" fmla="*/ 10929933 w 12193588"/>
              <a:gd name="connsiteY567" fmla="*/ 3082551 h 6858000"/>
              <a:gd name="connsiteX568" fmla="*/ 10929933 w 12193588"/>
              <a:gd name="connsiteY568" fmla="*/ 3086516 h 6858000"/>
              <a:gd name="connsiteX569" fmla="*/ 10938184 w 12193588"/>
              <a:gd name="connsiteY569" fmla="*/ 3090482 h 6858000"/>
              <a:gd name="connsiteX570" fmla="*/ 10946434 w 12193588"/>
              <a:gd name="connsiteY570" fmla="*/ 3090482 h 6858000"/>
              <a:gd name="connsiteX571" fmla="*/ 10950560 w 12193588"/>
              <a:gd name="connsiteY571" fmla="*/ 3082551 h 6858000"/>
              <a:gd name="connsiteX572" fmla="*/ 10958810 w 12193588"/>
              <a:gd name="connsiteY572" fmla="*/ 3078585 h 6858000"/>
              <a:gd name="connsiteX573" fmla="*/ 10962936 w 12193588"/>
              <a:gd name="connsiteY573" fmla="*/ 3078585 h 6858000"/>
              <a:gd name="connsiteX574" fmla="*/ 10975312 w 12193588"/>
              <a:gd name="connsiteY574" fmla="*/ 3074619 h 6858000"/>
              <a:gd name="connsiteX575" fmla="*/ 10979438 w 12193588"/>
              <a:gd name="connsiteY575" fmla="*/ 3062721 h 6858000"/>
              <a:gd name="connsiteX576" fmla="*/ 10983563 w 12193588"/>
              <a:gd name="connsiteY576" fmla="*/ 3062721 h 6858000"/>
              <a:gd name="connsiteX577" fmla="*/ 11004190 w 12193588"/>
              <a:gd name="connsiteY577" fmla="*/ 3050824 h 6858000"/>
              <a:gd name="connsiteX578" fmla="*/ 11020692 w 12193588"/>
              <a:gd name="connsiteY578" fmla="*/ 3042892 h 6858000"/>
              <a:gd name="connsiteX579" fmla="*/ 11041318 w 12193588"/>
              <a:gd name="connsiteY579" fmla="*/ 3034961 h 6858000"/>
              <a:gd name="connsiteX580" fmla="*/ 11053695 w 12193588"/>
              <a:gd name="connsiteY580" fmla="*/ 3030995 h 6858000"/>
              <a:gd name="connsiteX581" fmla="*/ 11074322 w 12193588"/>
              <a:gd name="connsiteY581" fmla="*/ 3034961 h 6858000"/>
              <a:gd name="connsiteX582" fmla="*/ 11094949 w 12193588"/>
              <a:gd name="connsiteY582" fmla="*/ 3042892 h 6858000"/>
              <a:gd name="connsiteX583" fmla="*/ 11111450 w 12193588"/>
              <a:gd name="connsiteY583" fmla="*/ 3054790 h 6858000"/>
              <a:gd name="connsiteX584" fmla="*/ 11127952 w 12193588"/>
              <a:gd name="connsiteY584" fmla="*/ 3070653 h 6858000"/>
              <a:gd name="connsiteX585" fmla="*/ 11127952 w 12193588"/>
              <a:gd name="connsiteY585" fmla="*/ 3082551 h 6858000"/>
              <a:gd name="connsiteX586" fmla="*/ 11127952 w 12193588"/>
              <a:gd name="connsiteY586" fmla="*/ 3090482 h 6858000"/>
              <a:gd name="connsiteX587" fmla="*/ 11111450 w 12193588"/>
              <a:gd name="connsiteY587" fmla="*/ 3098414 h 6858000"/>
              <a:gd name="connsiteX588" fmla="*/ 11107325 w 12193588"/>
              <a:gd name="connsiteY588" fmla="*/ 3106345 h 6858000"/>
              <a:gd name="connsiteX589" fmla="*/ 11111450 w 12193588"/>
              <a:gd name="connsiteY589" fmla="*/ 3114277 h 6858000"/>
              <a:gd name="connsiteX590" fmla="*/ 11123827 w 12193588"/>
              <a:gd name="connsiteY590" fmla="*/ 3126174 h 6858000"/>
              <a:gd name="connsiteX591" fmla="*/ 11160956 w 12193588"/>
              <a:gd name="connsiteY591" fmla="*/ 3114277 h 6858000"/>
              <a:gd name="connsiteX592" fmla="*/ 11193958 w 12193588"/>
              <a:gd name="connsiteY592" fmla="*/ 3102379 h 6858000"/>
              <a:gd name="connsiteX593" fmla="*/ 11214586 w 12193588"/>
              <a:gd name="connsiteY593" fmla="*/ 3098414 h 6858000"/>
              <a:gd name="connsiteX594" fmla="*/ 11222836 w 12193588"/>
              <a:gd name="connsiteY594" fmla="*/ 3086516 h 6858000"/>
              <a:gd name="connsiteX595" fmla="*/ 11235212 w 12193588"/>
              <a:gd name="connsiteY595" fmla="*/ 3078585 h 6858000"/>
              <a:gd name="connsiteX596" fmla="*/ 11239338 w 12193588"/>
              <a:gd name="connsiteY596" fmla="*/ 3070653 h 6858000"/>
              <a:gd name="connsiteX597" fmla="*/ 11247589 w 12193588"/>
              <a:gd name="connsiteY597" fmla="*/ 3042892 h 6858000"/>
              <a:gd name="connsiteX598" fmla="*/ 11259965 w 12193588"/>
              <a:gd name="connsiteY598" fmla="*/ 3015132 h 6858000"/>
              <a:gd name="connsiteX599" fmla="*/ 11243464 w 12193588"/>
              <a:gd name="connsiteY599" fmla="*/ 3027029 h 6858000"/>
              <a:gd name="connsiteX600" fmla="*/ 11235212 w 12193588"/>
              <a:gd name="connsiteY600" fmla="*/ 3046858 h 6858000"/>
              <a:gd name="connsiteX601" fmla="*/ 11222836 w 12193588"/>
              <a:gd name="connsiteY601" fmla="*/ 3058756 h 6858000"/>
              <a:gd name="connsiteX602" fmla="*/ 11206335 w 12193588"/>
              <a:gd name="connsiteY602" fmla="*/ 3070653 h 6858000"/>
              <a:gd name="connsiteX603" fmla="*/ 11210460 w 12193588"/>
              <a:gd name="connsiteY603" fmla="*/ 3042892 h 6858000"/>
              <a:gd name="connsiteX604" fmla="*/ 11210460 w 12193588"/>
              <a:gd name="connsiteY604" fmla="*/ 3019097 h 6858000"/>
              <a:gd name="connsiteX605" fmla="*/ 11210460 w 12193588"/>
              <a:gd name="connsiteY605" fmla="*/ 2995303 h 6858000"/>
              <a:gd name="connsiteX606" fmla="*/ 11206335 w 12193588"/>
              <a:gd name="connsiteY606" fmla="*/ 2971508 h 6858000"/>
              <a:gd name="connsiteX607" fmla="*/ 11198084 w 12193588"/>
              <a:gd name="connsiteY607" fmla="*/ 2947713 h 6858000"/>
              <a:gd name="connsiteX608" fmla="*/ 11189833 w 12193588"/>
              <a:gd name="connsiteY608" fmla="*/ 2923918 h 6858000"/>
              <a:gd name="connsiteX609" fmla="*/ 11169206 w 12193588"/>
              <a:gd name="connsiteY609" fmla="*/ 2908055 h 6858000"/>
              <a:gd name="connsiteX610" fmla="*/ 11156830 w 12193588"/>
              <a:gd name="connsiteY610" fmla="*/ 2884260 h 6858000"/>
              <a:gd name="connsiteX611" fmla="*/ 11140328 w 12193588"/>
              <a:gd name="connsiteY611" fmla="*/ 2876328 h 6858000"/>
              <a:gd name="connsiteX612" fmla="*/ 11132078 w 12193588"/>
              <a:gd name="connsiteY612" fmla="*/ 2868397 h 6858000"/>
              <a:gd name="connsiteX613" fmla="*/ 11119702 w 12193588"/>
              <a:gd name="connsiteY613" fmla="*/ 2864431 h 6858000"/>
              <a:gd name="connsiteX614" fmla="*/ 11107325 w 12193588"/>
              <a:gd name="connsiteY614" fmla="*/ 2868397 h 6858000"/>
              <a:gd name="connsiteX615" fmla="*/ 11082573 w 12193588"/>
              <a:gd name="connsiteY615" fmla="*/ 2876328 h 6858000"/>
              <a:gd name="connsiteX616" fmla="*/ 11070196 w 12193588"/>
              <a:gd name="connsiteY616" fmla="*/ 2868397 h 6858000"/>
              <a:gd name="connsiteX617" fmla="*/ 11053695 w 12193588"/>
              <a:gd name="connsiteY617" fmla="*/ 2860465 h 6858000"/>
              <a:gd name="connsiteX618" fmla="*/ 11045444 w 12193588"/>
              <a:gd name="connsiteY618" fmla="*/ 2840636 h 6858000"/>
              <a:gd name="connsiteX619" fmla="*/ 11033068 w 12193588"/>
              <a:gd name="connsiteY619" fmla="*/ 2828739 h 6858000"/>
              <a:gd name="connsiteX620" fmla="*/ 11020692 w 12193588"/>
              <a:gd name="connsiteY620" fmla="*/ 2824773 h 6858000"/>
              <a:gd name="connsiteX621" fmla="*/ 11189833 w 12193588"/>
              <a:gd name="connsiteY621" fmla="*/ 2769252 h 6858000"/>
              <a:gd name="connsiteX622" fmla="*/ 11189833 w 12193588"/>
              <a:gd name="connsiteY622" fmla="*/ 2785115 h 6858000"/>
              <a:gd name="connsiteX623" fmla="*/ 11189833 w 12193588"/>
              <a:gd name="connsiteY623" fmla="*/ 2800978 h 6858000"/>
              <a:gd name="connsiteX624" fmla="*/ 11193958 w 12193588"/>
              <a:gd name="connsiteY624" fmla="*/ 2820807 h 6858000"/>
              <a:gd name="connsiteX625" fmla="*/ 11210460 w 12193588"/>
              <a:gd name="connsiteY625" fmla="*/ 2832704 h 6858000"/>
              <a:gd name="connsiteX626" fmla="*/ 11206335 w 12193588"/>
              <a:gd name="connsiteY626" fmla="*/ 2812875 h 6858000"/>
              <a:gd name="connsiteX627" fmla="*/ 11206335 w 12193588"/>
              <a:gd name="connsiteY627" fmla="*/ 2797012 h 6858000"/>
              <a:gd name="connsiteX628" fmla="*/ 11193958 w 12193588"/>
              <a:gd name="connsiteY628" fmla="*/ 2781149 h 6858000"/>
              <a:gd name="connsiteX629" fmla="*/ 11160956 w 12193588"/>
              <a:gd name="connsiteY629" fmla="*/ 2689935 h 6858000"/>
              <a:gd name="connsiteX630" fmla="*/ 11160956 w 12193588"/>
              <a:gd name="connsiteY630" fmla="*/ 2709765 h 6858000"/>
              <a:gd name="connsiteX631" fmla="*/ 11165081 w 12193588"/>
              <a:gd name="connsiteY631" fmla="*/ 2725628 h 6858000"/>
              <a:gd name="connsiteX632" fmla="*/ 11169206 w 12193588"/>
              <a:gd name="connsiteY632" fmla="*/ 2745457 h 6858000"/>
              <a:gd name="connsiteX633" fmla="*/ 11185708 w 12193588"/>
              <a:gd name="connsiteY633" fmla="*/ 2765286 h 6858000"/>
              <a:gd name="connsiteX634" fmla="*/ 11185708 w 12193588"/>
              <a:gd name="connsiteY634" fmla="*/ 2741491 h 6858000"/>
              <a:gd name="connsiteX635" fmla="*/ 11181582 w 12193588"/>
              <a:gd name="connsiteY635" fmla="*/ 2721662 h 6858000"/>
              <a:gd name="connsiteX636" fmla="*/ 11169206 w 12193588"/>
              <a:gd name="connsiteY636" fmla="*/ 2701833 h 6858000"/>
              <a:gd name="connsiteX637" fmla="*/ 10348252 w 12193588"/>
              <a:gd name="connsiteY637" fmla="*/ 2598722 h 6858000"/>
              <a:gd name="connsiteX638" fmla="*/ 10327624 w 12193588"/>
              <a:gd name="connsiteY638" fmla="*/ 2602688 h 6858000"/>
              <a:gd name="connsiteX639" fmla="*/ 10319374 w 12193588"/>
              <a:gd name="connsiteY639" fmla="*/ 2602688 h 6858000"/>
              <a:gd name="connsiteX640" fmla="*/ 10311122 w 12193588"/>
              <a:gd name="connsiteY640" fmla="*/ 2606653 h 6858000"/>
              <a:gd name="connsiteX641" fmla="*/ 10302872 w 12193588"/>
              <a:gd name="connsiteY641" fmla="*/ 2614585 h 6858000"/>
              <a:gd name="connsiteX642" fmla="*/ 10298746 w 12193588"/>
              <a:gd name="connsiteY642" fmla="*/ 2626483 h 6858000"/>
              <a:gd name="connsiteX643" fmla="*/ 10286370 w 12193588"/>
              <a:gd name="connsiteY643" fmla="*/ 2638380 h 6858000"/>
              <a:gd name="connsiteX644" fmla="*/ 10273994 w 12193588"/>
              <a:gd name="connsiteY644" fmla="*/ 2646311 h 6858000"/>
              <a:gd name="connsiteX645" fmla="*/ 10265744 w 12193588"/>
              <a:gd name="connsiteY645" fmla="*/ 2654243 h 6858000"/>
              <a:gd name="connsiteX646" fmla="*/ 10257492 w 12193588"/>
              <a:gd name="connsiteY646" fmla="*/ 2662175 h 6858000"/>
              <a:gd name="connsiteX647" fmla="*/ 10249242 w 12193588"/>
              <a:gd name="connsiteY647" fmla="*/ 2701833 h 6858000"/>
              <a:gd name="connsiteX648" fmla="*/ 10240991 w 12193588"/>
              <a:gd name="connsiteY648" fmla="*/ 2741491 h 6858000"/>
              <a:gd name="connsiteX649" fmla="*/ 10236866 w 12193588"/>
              <a:gd name="connsiteY649" fmla="*/ 2781149 h 6858000"/>
              <a:gd name="connsiteX650" fmla="*/ 10240991 w 12193588"/>
              <a:gd name="connsiteY650" fmla="*/ 2820807 h 6858000"/>
              <a:gd name="connsiteX651" fmla="*/ 10253367 w 12193588"/>
              <a:gd name="connsiteY651" fmla="*/ 2880294 h 6858000"/>
              <a:gd name="connsiteX652" fmla="*/ 10265744 w 12193588"/>
              <a:gd name="connsiteY652" fmla="*/ 2935815 h 6858000"/>
              <a:gd name="connsiteX653" fmla="*/ 10269868 w 12193588"/>
              <a:gd name="connsiteY653" fmla="*/ 2991337 h 6858000"/>
              <a:gd name="connsiteX654" fmla="*/ 10269868 w 12193588"/>
              <a:gd name="connsiteY654" fmla="*/ 3050824 h 6858000"/>
              <a:gd name="connsiteX655" fmla="*/ 10269868 w 12193588"/>
              <a:gd name="connsiteY655" fmla="*/ 3070653 h 6858000"/>
              <a:gd name="connsiteX656" fmla="*/ 10269868 w 12193588"/>
              <a:gd name="connsiteY656" fmla="*/ 3090482 h 6858000"/>
              <a:gd name="connsiteX657" fmla="*/ 10265744 w 12193588"/>
              <a:gd name="connsiteY657" fmla="*/ 3110311 h 6858000"/>
              <a:gd name="connsiteX658" fmla="*/ 10265744 w 12193588"/>
              <a:gd name="connsiteY658" fmla="*/ 3126174 h 6858000"/>
              <a:gd name="connsiteX659" fmla="*/ 10265744 w 12193588"/>
              <a:gd name="connsiteY659" fmla="*/ 3142037 h 6858000"/>
              <a:gd name="connsiteX660" fmla="*/ 10265744 w 12193588"/>
              <a:gd name="connsiteY660" fmla="*/ 3153935 h 6858000"/>
              <a:gd name="connsiteX661" fmla="*/ 10253367 w 12193588"/>
              <a:gd name="connsiteY661" fmla="*/ 3157901 h 6858000"/>
              <a:gd name="connsiteX662" fmla="*/ 10240991 w 12193588"/>
              <a:gd name="connsiteY662" fmla="*/ 3165833 h 6858000"/>
              <a:gd name="connsiteX663" fmla="*/ 10207988 w 12193588"/>
              <a:gd name="connsiteY663" fmla="*/ 3185661 h 6858000"/>
              <a:gd name="connsiteX664" fmla="*/ 10170859 w 12193588"/>
              <a:gd name="connsiteY664" fmla="*/ 3193593 h 6858000"/>
              <a:gd name="connsiteX665" fmla="*/ 10166734 w 12193588"/>
              <a:gd name="connsiteY665" fmla="*/ 3209456 h 6858000"/>
              <a:gd name="connsiteX666" fmla="*/ 10162608 w 12193588"/>
              <a:gd name="connsiteY666" fmla="*/ 3217388 h 6858000"/>
              <a:gd name="connsiteX667" fmla="*/ 10158483 w 12193588"/>
              <a:gd name="connsiteY667" fmla="*/ 3225319 h 6858000"/>
              <a:gd name="connsiteX668" fmla="*/ 10150232 w 12193588"/>
              <a:gd name="connsiteY668" fmla="*/ 3229285 h 6858000"/>
              <a:gd name="connsiteX669" fmla="*/ 10129605 w 12193588"/>
              <a:gd name="connsiteY669" fmla="*/ 3237217 h 6858000"/>
              <a:gd name="connsiteX670" fmla="*/ 10108978 w 12193588"/>
              <a:gd name="connsiteY670" fmla="*/ 3245149 h 6858000"/>
              <a:gd name="connsiteX671" fmla="*/ 10096602 w 12193588"/>
              <a:gd name="connsiteY671" fmla="*/ 3253080 h 6858000"/>
              <a:gd name="connsiteX672" fmla="*/ 10084226 w 12193588"/>
              <a:gd name="connsiteY672" fmla="*/ 3268943 h 6858000"/>
              <a:gd name="connsiteX673" fmla="*/ 10080100 w 12193588"/>
              <a:gd name="connsiteY673" fmla="*/ 3276875 h 6858000"/>
              <a:gd name="connsiteX674" fmla="*/ 10080100 w 12193588"/>
              <a:gd name="connsiteY674" fmla="*/ 3284807 h 6858000"/>
              <a:gd name="connsiteX675" fmla="*/ 10080100 w 12193588"/>
              <a:gd name="connsiteY675" fmla="*/ 3300670 h 6858000"/>
              <a:gd name="connsiteX676" fmla="*/ 10075975 w 12193588"/>
              <a:gd name="connsiteY676" fmla="*/ 3308602 h 6858000"/>
              <a:gd name="connsiteX677" fmla="*/ 10071850 w 12193588"/>
              <a:gd name="connsiteY677" fmla="*/ 3320499 h 6858000"/>
              <a:gd name="connsiteX678" fmla="*/ 10067724 w 12193588"/>
              <a:gd name="connsiteY678" fmla="*/ 3324465 h 6858000"/>
              <a:gd name="connsiteX679" fmla="*/ 10047097 w 12193588"/>
              <a:gd name="connsiteY679" fmla="*/ 3324465 h 6858000"/>
              <a:gd name="connsiteX680" fmla="*/ 10026470 w 12193588"/>
              <a:gd name="connsiteY680" fmla="*/ 3320499 h 6858000"/>
              <a:gd name="connsiteX681" fmla="*/ 10026470 w 12193588"/>
              <a:gd name="connsiteY681" fmla="*/ 3328430 h 6858000"/>
              <a:gd name="connsiteX682" fmla="*/ 10034721 w 12193588"/>
              <a:gd name="connsiteY682" fmla="*/ 3336362 h 6858000"/>
              <a:gd name="connsiteX683" fmla="*/ 10038846 w 12193588"/>
              <a:gd name="connsiteY683" fmla="*/ 3348260 h 6858000"/>
              <a:gd name="connsiteX684" fmla="*/ 10047097 w 12193588"/>
              <a:gd name="connsiteY684" fmla="*/ 3352226 h 6858000"/>
              <a:gd name="connsiteX685" fmla="*/ 10055348 w 12193588"/>
              <a:gd name="connsiteY685" fmla="*/ 3352226 h 6858000"/>
              <a:gd name="connsiteX686" fmla="*/ 10067724 w 12193588"/>
              <a:gd name="connsiteY686" fmla="*/ 3352226 h 6858000"/>
              <a:gd name="connsiteX687" fmla="*/ 10075975 w 12193588"/>
              <a:gd name="connsiteY687" fmla="*/ 3356191 h 6858000"/>
              <a:gd name="connsiteX688" fmla="*/ 10075975 w 12193588"/>
              <a:gd name="connsiteY688" fmla="*/ 3364123 h 6858000"/>
              <a:gd name="connsiteX689" fmla="*/ 10071850 w 12193588"/>
              <a:gd name="connsiteY689" fmla="*/ 3368089 h 6858000"/>
              <a:gd name="connsiteX690" fmla="*/ 10063598 w 12193588"/>
              <a:gd name="connsiteY690" fmla="*/ 3376020 h 6858000"/>
              <a:gd name="connsiteX691" fmla="*/ 10047097 w 12193588"/>
              <a:gd name="connsiteY691" fmla="*/ 3368089 h 6858000"/>
              <a:gd name="connsiteX692" fmla="*/ 10038846 w 12193588"/>
              <a:gd name="connsiteY692" fmla="*/ 3364123 h 6858000"/>
              <a:gd name="connsiteX693" fmla="*/ 10034721 w 12193588"/>
              <a:gd name="connsiteY693" fmla="*/ 3364123 h 6858000"/>
              <a:gd name="connsiteX694" fmla="*/ 10022344 w 12193588"/>
              <a:gd name="connsiteY694" fmla="*/ 3364123 h 6858000"/>
              <a:gd name="connsiteX695" fmla="*/ 10038846 w 12193588"/>
              <a:gd name="connsiteY695" fmla="*/ 3383952 h 6858000"/>
              <a:gd name="connsiteX696" fmla="*/ 10055348 w 12193588"/>
              <a:gd name="connsiteY696" fmla="*/ 3403781 h 6858000"/>
              <a:gd name="connsiteX697" fmla="*/ 10055348 w 12193588"/>
              <a:gd name="connsiteY697" fmla="*/ 3415678 h 6858000"/>
              <a:gd name="connsiteX698" fmla="*/ 10063598 w 12193588"/>
              <a:gd name="connsiteY698" fmla="*/ 3423610 h 6858000"/>
              <a:gd name="connsiteX699" fmla="*/ 10067724 w 12193588"/>
              <a:gd name="connsiteY699" fmla="*/ 3431542 h 6858000"/>
              <a:gd name="connsiteX700" fmla="*/ 10071850 w 12193588"/>
              <a:gd name="connsiteY700" fmla="*/ 3435507 h 6858000"/>
              <a:gd name="connsiteX701" fmla="*/ 10084226 w 12193588"/>
              <a:gd name="connsiteY701" fmla="*/ 3431542 h 6858000"/>
              <a:gd name="connsiteX702" fmla="*/ 10104852 w 12193588"/>
              <a:gd name="connsiteY702" fmla="*/ 3423610 h 6858000"/>
              <a:gd name="connsiteX703" fmla="*/ 10125480 w 12193588"/>
              <a:gd name="connsiteY703" fmla="*/ 3419644 h 6858000"/>
              <a:gd name="connsiteX704" fmla="*/ 10137856 w 12193588"/>
              <a:gd name="connsiteY704" fmla="*/ 3419644 h 6858000"/>
              <a:gd name="connsiteX705" fmla="*/ 10150232 w 12193588"/>
              <a:gd name="connsiteY705" fmla="*/ 3423610 h 6858000"/>
              <a:gd name="connsiteX706" fmla="*/ 10154358 w 12193588"/>
              <a:gd name="connsiteY706" fmla="*/ 3431542 h 6858000"/>
              <a:gd name="connsiteX707" fmla="*/ 10154358 w 12193588"/>
              <a:gd name="connsiteY707" fmla="*/ 3439473 h 6858000"/>
              <a:gd name="connsiteX708" fmla="*/ 10154358 w 12193588"/>
              <a:gd name="connsiteY708" fmla="*/ 3451371 h 6858000"/>
              <a:gd name="connsiteX709" fmla="*/ 10158483 w 12193588"/>
              <a:gd name="connsiteY709" fmla="*/ 3467234 h 6858000"/>
              <a:gd name="connsiteX710" fmla="*/ 10162608 w 12193588"/>
              <a:gd name="connsiteY710" fmla="*/ 3471200 h 6858000"/>
              <a:gd name="connsiteX711" fmla="*/ 10166734 w 12193588"/>
              <a:gd name="connsiteY711" fmla="*/ 3475165 h 6858000"/>
              <a:gd name="connsiteX712" fmla="*/ 10183236 w 12193588"/>
              <a:gd name="connsiteY712" fmla="*/ 3479131 h 6858000"/>
              <a:gd name="connsiteX713" fmla="*/ 10207988 w 12193588"/>
              <a:gd name="connsiteY713" fmla="*/ 3479131 h 6858000"/>
              <a:gd name="connsiteX714" fmla="*/ 10220364 w 12193588"/>
              <a:gd name="connsiteY714" fmla="*/ 3491029 h 6858000"/>
              <a:gd name="connsiteX715" fmla="*/ 10228614 w 12193588"/>
              <a:gd name="connsiteY715" fmla="*/ 3494994 h 6858000"/>
              <a:gd name="connsiteX716" fmla="*/ 10236866 w 12193588"/>
              <a:gd name="connsiteY716" fmla="*/ 3502926 h 6858000"/>
              <a:gd name="connsiteX717" fmla="*/ 10240991 w 12193588"/>
              <a:gd name="connsiteY717" fmla="*/ 3514823 h 6858000"/>
              <a:gd name="connsiteX718" fmla="*/ 10240991 w 12193588"/>
              <a:gd name="connsiteY718" fmla="*/ 3526721 h 6858000"/>
              <a:gd name="connsiteX719" fmla="*/ 10245116 w 12193588"/>
              <a:gd name="connsiteY719" fmla="*/ 3534653 h 6858000"/>
              <a:gd name="connsiteX720" fmla="*/ 10249242 w 12193588"/>
              <a:gd name="connsiteY720" fmla="*/ 3546550 h 6858000"/>
              <a:gd name="connsiteX721" fmla="*/ 10257492 w 12193588"/>
              <a:gd name="connsiteY721" fmla="*/ 3550516 h 6858000"/>
              <a:gd name="connsiteX722" fmla="*/ 10269868 w 12193588"/>
              <a:gd name="connsiteY722" fmla="*/ 3554482 h 6858000"/>
              <a:gd name="connsiteX723" fmla="*/ 10286370 w 12193588"/>
              <a:gd name="connsiteY723" fmla="*/ 3558447 h 6858000"/>
              <a:gd name="connsiteX724" fmla="*/ 10306998 w 12193588"/>
              <a:gd name="connsiteY724" fmla="*/ 3562413 h 6858000"/>
              <a:gd name="connsiteX725" fmla="*/ 10327624 w 12193588"/>
              <a:gd name="connsiteY725" fmla="*/ 3574311 h 6858000"/>
              <a:gd name="connsiteX726" fmla="*/ 10340000 w 12193588"/>
              <a:gd name="connsiteY726" fmla="*/ 3578276 h 6858000"/>
              <a:gd name="connsiteX727" fmla="*/ 10356502 w 12193588"/>
              <a:gd name="connsiteY727" fmla="*/ 3578276 h 6858000"/>
              <a:gd name="connsiteX728" fmla="*/ 10364753 w 12193588"/>
              <a:gd name="connsiteY728" fmla="*/ 3574311 h 6858000"/>
              <a:gd name="connsiteX729" fmla="*/ 10377129 w 12193588"/>
              <a:gd name="connsiteY729" fmla="*/ 3562413 h 6858000"/>
              <a:gd name="connsiteX730" fmla="*/ 10385380 w 12193588"/>
              <a:gd name="connsiteY730" fmla="*/ 3554482 h 6858000"/>
              <a:gd name="connsiteX731" fmla="*/ 10393630 w 12193588"/>
              <a:gd name="connsiteY731" fmla="*/ 3542584 h 6858000"/>
              <a:gd name="connsiteX732" fmla="*/ 10406007 w 12193588"/>
              <a:gd name="connsiteY732" fmla="*/ 3526721 h 6858000"/>
              <a:gd name="connsiteX733" fmla="*/ 10414258 w 12193588"/>
              <a:gd name="connsiteY733" fmla="*/ 3506892 h 6858000"/>
              <a:gd name="connsiteX734" fmla="*/ 10422508 w 12193588"/>
              <a:gd name="connsiteY734" fmla="*/ 3498960 h 6858000"/>
              <a:gd name="connsiteX735" fmla="*/ 10426634 w 12193588"/>
              <a:gd name="connsiteY735" fmla="*/ 3494994 h 6858000"/>
              <a:gd name="connsiteX736" fmla="*/ 10439010 w 12193588"/>
              <a:gd name="connsiteY736" fmla="*/ 3491029 h 6858000"/>
              <a:gd name="connsiteX737" fmla="*/ 10447261 w 12193588"/>
              <a:gd name="connsiteY737" fmla="*/ 3491029 h 6858000"/>
              <a:gd name="connsiteX738" fmla="*/ 10455512 w 12193588"/>
              <a:gd name="connsiteY738" fmla="*/ 3494994 h 6858000"/>
              <a:gd name="connsiteX739" fmla="*/ 10472014 w 12193588"/>
              <a:gd name="connsiteY739" fmla="*/ 3502926 h 6858000"/>
              <a:gd name="connsiteX740" fmla="*/ 10480264 w 12193588"/>
              <a:gd name="connsiteY740" fmla="*/ 3518789 h 6858000"/>
              <a:gd name="connsiteX741" fmla="*/ 10492640 w 12193588"/>
              <a:gd name="connsiteY741" fmla="*/ 3522755 h 6858000"/>
              <a:gd name="connsiteX742" fmla="*/ 10496766 w 12193588"/>
              <a:gd name="connsiteY742" fmla="*/ 3522755 h 6858000"/>
              <a:gd name="connsiteX743" fmla="*/ 10505016 w 12193588"/>
              <a:gd name="connsiteY743" fmla="*/ 3522755 h 6858000"/>
              <a:gd name="connsiteX744" fmla="*/ 10509142 w 12193588"/>
              <a:gd name="connsiteY744" fmla="*/ 3518789 h 6858000"/>
              <a:gd name="connsiteX745" fmla="*/ 10513268 w 12193588"/>
              <a:gd name="connsiteY745" fmla="*/ 3506892 h 6858000"/>
              <a:gd name="connsiteX746" fmla="*/ 10525644 w 12193588"/>
              <a:gd name="connsiteY746" fmla="*/ 3502926 h 6858000"/>
              <a:gd name="connsiteX747" fmla="*/ 10529769 w 12193588"/>
              <a:gd name="connsiteY747" fmla="*/ 3506892 h 6858000"/>
              <a:gd name="connsiteX748" fmla="*/ 10538020 w 12193588"/>
              <a:gd name="connsiteY748" fmla="*/ 3518789 h 6858000"/>
              <a:gd name="connsiteX749" fmla="*/ 10542145 w 12193588"/>
              <a:gd name="connsiteY749" fmla="*/ 3522755 h 6858000"/>
              <a:gd name="connsiteX750" fmla="*/ 10550396 w 12193588"/>
              <a:gd name="connsiteY750" fmla="*/ 3522755 h 6858000"/>
              <a:gd name="connsiteX751" fmla="*/ 10558647 w 12193588"/>
              <a:gd name="connsiteY751" fmla="*/ 3522755 h 6858000"/>
              <a:gd name="connsiteX752" fmla="*/ 10562772 w 12193588"/>
              <a:gd name="connsiteY752" fmla="*/ 3518789 h 6858000"/>
              <a:gd name="connsiteX753" fmla="*/ 10562772 w 12193588"/>
              <a:gd name="connsiteY753" fmla="*/ 3514823 h 6858000"/>
              <a:gd name="connsiteX754" fmla="*/ 10562772 w 12193588"/>
              <a:gd name="connsiteY754" fmla="*/ 3506892 h 6858000"/>
              <a:gd name="connsiteX755" fmla="*/ 10558647 w 12193588"/>
              <a:gd name="connsiteY755" fmla="*/ 3502926 h 6858000"/>
              <a:gd name="connsiteX756" fmla="*/ 10554522 w 12193588"/>
              <a:gd name="connsiteY756" fmla="*/ 3498960 h 6858000"/>
              <a:gd name="connsiteX757" fmla="*/ 10542145 w 12193588"/>
              <a:gd name="connsiteY757" fmla="*/ 3491029 h 6858000"/>
              <a:gd name="connsiteX758" fmla="*/ 10533894 w 12193588"/>
              <a:gd name="connsiteY758" fmla="*/ 3479131 h 6858000"/>
              <a:gd name="connsiteX759" fmla="*/ 10525644 w 12193588"/>
              <a:gd name="connsiteY759" fmla="*/ 3471200 h 6858000"/>
              <a:gd name="connsiteX760" fmla="*/ 10521518 w 12193588"/>
              <a:gd name="connsiteY760" fmla="*/ 3459302 h 6858000"/>
              <a:gd name="connsiteX761" fmla="*/ 10542145 w 12193588"/>
              <a:gd name="connsiteY761" fmla="*/ 3451371 h 6858000"/>
              <a:gd name="connsiteX762" fmla="*/ 10566898 w 12193588"/>
              <a:gd name="connsiteY762" fmla="*/ 3451371 h 6858000"/>
              <a:gd name="connsiteX763" fmla="*/ 10591650 w 12193588"/>
              <a:gd name="connsiteY763" fmla="*/ 3459302 h 6858000"/>
              <a:gd name="connsiteX764" fmla="*/ 10616402 w 12193588"/>
              <a:gd name="connsiteY764" fmla="*/ 3467234 h 6858000"/>
              <a:gd name="connsiteX765" fmla="*/ 10632904 w 12193588"/>
              <a:gd name="connsiteY765" fmla="*/ 3467234 h 6858000"/>
              <a:gd name="connsiteX766" fmla="*/ 10645280 w 12193588"/>
              <a:gd name="connsiteY766" fmla="*/ 3471200 h 6858000"/>
              <a:gd name="connsiteX767" fmla="*/ 10661782 w 12193588"/>
              <a:gd name="connsiteY767" fmla="*/ 3467234 h 6858000"/>
              <a:gd name="connsiteX768" fmla="*/ 10665907 w 12193588"/>
              <a:gd name="connsiteY768" fmla="*/ 3467234 h 6858000"/>
              <a:gd name="connsiteX769" fmla="*/ 10670032 w 12193588"/>
              <a:gd name="connsiteY769" fmla="*/ 3451371 h 6858000"/>
              <a:gd name="connsiteX770" fmla="*/ 10678284 w 12193588"/>
              <a:gd name="connsiteY770" fmla="*/ 3439473 h 6858000"/>
              <a:gd name="connsiteX771" fmla="*/ 10690660 w 12193588"/>
              <a:gd name="connsiteY771" fmla="*/ 3431542 h 6858000"/>
              <a:gd name="connsiteX772" fmla="*/ 10703036 w 12193588"/>
              <a:gd name="connsiteY772" fmla="*/ 3419644 h 6858000"/>
              <a:gd name="connsiteX773" fmla="*/ 10711286 w 12193588"/>
              <a:gd name="connsiteY773" fmla="*/ 3411712 h 6858000"/>
              <a:gd name="connsiteX774" fmla="*/ 10723663 w 12193588"/>
              <a:gd name="connsiteY774" fmla="*/ 3395849 h 6858000"/>
              <a:gd name="connsiteX775" fmla="*/ 10723663 w 12193588"/>
              <a:gd name="connsiteY775" fmla="*/ 3383952 h 6858000"/>
              <a:gd name="connsiteX776" fmla="*/ 10719538 w 12193588"/>
              <a:gd name="connsiteY776" fmla="*/ 3364123 h 6858000"/>
              <a:gd name="connsiteX777" fmla="*/ 10727788 w 12193588"/>
              <a:gd name="connsiteY777" fmla="*/ 3360157 h 6858000"/>
              <a:gd name="connsiteX778" fmla="*/ 10736039 w 12193588"/>
              <a:gd name="connsiteY778" fmla="*/ 3356191 h 6858000"/>
              <a:gd name="connsiteX779" fmla="*/ 10740164 w 12193588"/>
              <a:gd name="connsiteY779" fmla="*/ 3348260 h 6858000"/>
              <a:gd name="connsiteX780" fmla="*/ 10748415 w 12193588"/>
              <a:gd name="connsiteY780" fmla="*/ 3336362 h 6858000"/>
              <a:gd name="connsiteX781" fmla="*/ 10752540 w 12193588"/>
              <a:gd name="connsiteY781" fmla="*/ 3312567 h 6858000"/>
              <a:gd name="connsiteX782" fmla="*/ 10760792 w 12193588"/>
              <a:gd name="connsiteY782" fmla="*/ 3296704 h 6858000"/>
              <a:gd name="connsiteX783" fmla="*/ 10769042 w 12193588"/>
              <a:gd name="connsiteY783" fmla="*/ 3300670 h 6858000"/>
              <a:gd name="connsiteX784" fmla="*/ 10781418 w 12193588"/>
              <a:gd name="connsiteY784" fmla="*/ 3300670 h 6858000"/>
              <a:gd name="connsiteX785" fmla="*/ 10785544 w 12193588"/>
              <a:gd name="connsiteY785" fmla="*/ 3292738 h 6858000"/>
              <a:gd name="connsiteX786" fmla="*/ 10781418 w 12193588"/>
              <a:gd name="connsiteY786" fmla="*/ 3280841 h 6858000"/>
              <a:gd name="connsiteX787" fmla="*/ 10781418 w 12193588"/>
              <a:gd name="connsiteY787" fmla="*/ 3276875 h 6858000"/>
              <a:gd name="connsiteX788" fmla="*/ 10785544 w 12193588"/>
              <a:gd name="connsiteY788" fmla="*/ 3272909 h 6858000"/>
              <a:gd name="connsiteX789" fmla="*/ 10806171 w 12193588"/>
              <a:gd name="connsiteY789" fmla="*/ 3276875 h 6858000"/>
              <a:gd name="connsiteX790" fmla="*/ 10822672 w 12193588"/>
              <a:gd name="connsiteY790" fmla="*/ 3272909 h 6858000"/>
              <a:gd name="connsiteX791" fmla="*/ 10826798 w 12193588"/>
              <a:gd name="connsiteY791" fmla="*/ 3257046 h 6858000"/>
              <a:gd name="connsiteX792" fmla="*/ 10835048 w 12193588"/>
              <a:gd name="connsiteY792" fmla="*/ 3237217 h 6858000"/>
              <a:gd name="connsiteX793" fmla="*/ 10843300 w 12193588"/>
              <a:gd name="connsiteY793" fmla="*/ 3229285 h 6858000"/>
              <a:gd name="connsiteX794" fmla="*/ 10851550 w 12193588"/>
              <a:gd name="connsiteY794" fmla="*/ 3225319 h 6858000"/>
              <a:gd name="connsiteX795" fmla="*/ 10872178 w 12193588"/>
              <a:gd name="connsiteY795" fmla="*/ 3213422 h 6858000"/>
              <a:gd name="connsiteX796" fmla="*/ 10892804 w 12193588"/>
              <a:gd name="connsiteY796" fmla="*/ 3197559 h 6858000"/>
              <a:gd name="connsiteX797" fmla="*/ 10905180 w 12193588"/>
              <a:gd name="connsiteY797" fmla="*/ 3193593 h 6858000"/>
              <a:gd name="connsiteX798" fmla="*/ 10917556 w 12193588"/>
              <a:gd name="connsiteY798" fmla="*/ 3193593 h 6858000"/>
              <a:gd name="connsiteX799" fmla="*/ 10929933 w 12193588"/>
              <a:gd name="connsiteY799" fmla="*/ 3197559 h 6858000"/>
              <a:gd name="connsiteX800" fmla="*/ 10946434 w 12193588"/>
              <a:gd name="connsiteY800" fmla="*/ 3201525 h 6858000"/>
              <a:gd name="connsiteX801" fmla="*/ 10950560 w 12193588"/>
              <a:gd name="connsiteY801" fmla="*/ 3201525 h 6858000"/>
              <a:gd name="connsiteX802" fmla="*/ 10958810 w 12193588"/>
              <a:gd name="connsiteY802" fmla="*/ 3193593 h 6858000"/>
              <a:gd name="connsiteX803" fmla="*/ 10967062 w 12193588"/>
              <a:gd name="connsiteY803" fmla="*/ 3181696 h 6858000"/>
              <a:gd name="connsiteX804" fmla="*/ 10983563 w 12193588"/>
              <a:gd name="connsiteY804" fmla="*/ 3161867 h 6858000"/>
              <a:gd name="connsiteX805" fmla="*/ 10987688 w 12193588"/>
              <a:gd name="connsiteY805" fmla="*/ 3157901 h 6858000"/>
              <a:gd name="connsiteX806" fmla="*/ 10995940 w 12193588"/>
              <a:gd name="connsiteY806" fmla="*/ 3153935 h 6858000"/>
              <a:gd name="connsiteX807" fmla="*/ 11008316 w 12193588"/>
              <a:gd name="connsiteY807" fmla="*/ 3146003 h 6858000"/>
              <a:gd name="connsiteX808" fmla="*/ 11020692 w 12193588"/>
              <a:gd name="connsiteY808" fmla="*/ 3146003 h 6858000"/>
              <a:gd name="connsiteX809" fmla="*/ 11012441 w 12193588"/>
              <a:gd name="connsiteY809" fmla="*/ 3134106 h 6858000"/>
              <a:gd name="connsiteX810" fmla="*/ 10991814 w 12193588"/>
              <a:gd name="connsiteY810" fmla="*/ 3126174 h 6858000"/>
              <a:gd name="connsiteX811" fmla="*/ 10962936 w 12193588"/>
              <a:gd name="connsiteY811" fmla="*/ 3118243 h 6858000"/>
              <a:gd name="connsiteX812" fmla="*/ 10938184 w 12193588"/>
              <a:gd name="connsiteY812" fmla="*/ 3114277 h 6858000"/>
              <a:gd name="connsiteX813" fmla="*/ 10917556 w 12193588"/>
              <a:gd name="connsiteY813" fmla="*/ 3118243 h 6858000"/>
              <a:gd name="connsiteX814" fmla="*/ 10896930 w 12193588"/>
              <a:gd name="connsiteY814" fmla="*/ 3126174 h 6858000"/>
              <a:gd name="connsiteX815" fmla="*/ 10876302 w 12193588"/>
              <a:gd name="connsiteY815" fmla="*/ 3130140 h 6858000"/>
              <a:gd name="connsiteX816" fmla="*/ 10855676 w 12193588"/>
              <a:gd name="connsiteY816" fmla="*/ 3142037 h 6858000"/>
              <a:gd name="connsiteX817" fmla="*/ 10839174 w 12193588"/>
              <a:gd name="connsiteY817" fmla="*/ 3161867 h 6858000"/>
              <a:gd name="connsiteX818" fmla="*/ 10818547 w 12193588"/>
              <a:gd name="connsiteY818" fmla="*/ 3181696 h 6858000"/>
              <a:gd name="connsiteX819" fmla="*/ 10818547 w 12193588"/>
              <a:gd name="connsiteY819" fmla="*/ 3185661 h 6858000"/>
              <a:gd name="connsiteX820" fmla="*/ 10814422 w 12193588"/>
              <a:gd name="connsiteY820" fmla="*/ 3185661 h 6858000"/>
              <a:gd name="connsiteX821" fmla="*/ 10806171 w 12193588"/>
              <a:gd name="connsiteY821" fmla="*/ 3173764 h 6858000"/>
              <a:gd name="connsiteX822" fmla="*/ 10793794 w 12193588"/>
              <a:gd name="connsiteY822" fmla="*/ 3165833 h 6858000"/>
              <a:gd name="connsiteX823" fmla="*/ 10793794 w 12193588"/>
              <a:gd name="connsiteY823" fmla="*/ 3157901 h 6858000"/>
              <a:gd name="connsiteX824" fmla="*/ 10789670 w 12193588"/>
              <a:gd name="connsiteY824" fmla="*/ 3146003 h 6858000"/>
              <a:gd name="connsiteX825" fmla="*/ 10793794 w 12193588"/>
              <a:gd name="connsiteY825" fmla="*/ 3130140 h 6858000"/>
              <a:gd name="connsiteX826" fmla="*/ 10793794 w 12193588"/>
              <a:gd name="connsiteY826" fmla="*/ 3106345 h 6858000"/>
              <a:gd name="connsiteX827" fmla="*/ 10789670 w 12193588"/>
              <a:gd name="connsiteY827" fmla="*/ 3074619 h 6858000"/>
              <a:gd name="connsiteX828" fmla="*/ 10781418 w 12193588"/>
              <a:gd name="connsiteY828" fmla="*/ 3042892 h 6858000"/>
              <a:gd name="connsiteX829" fmla="*/ 10777293 w 12193588"/>
              <a:gd name="connsiteY829" fmla="*/ 3023063 h 6858000"/>
              <a:gd name="connsiteX830" fmla="*/ 10764917 w 12193588"/>
              <a:gd name="connsiteY830" fmla="*/ 3015132 h 6858000"/>
              <a:gd name="connsiteX831" fmla="*/ 10752540 w 12193588"/>
              <a:gd name="connsiteY831" fmla="*/ 2999268 h 6858000"/>
              <a:gd name="connsiteX832" fmla="*/ 10731914 w 12193588"/>
              <a:gd name="connsiteY832" fmla="*/ 2991337 h 6858000"/>
              <a:gd name="connsiteX833" fmla="*/ 10711286 w 12193588"/>
              <a:gd name="connsiteY833" fmla="*/ 2979440 h 6858000"/>
              <a:gd name="connsiteX834" fmla="*/ 10698910 w 12193588"/>
              <a:gd name="connsiteY834" fmla="*/ 2967542 h 6858000"/>
              <a:gd name="connsiteX835" fmla="*/ 10682409 w 12193588"/>
              <a:gd name="connsiteY835" fmla="*/ 2947713 h 6858000"/>
              <a:gd name="connsiteX836" fmla="*/ 10670032 w 12193588"/>
              <a:gd name="connsiteY836" fmla="*/ 2935815 h 6858000"/>
              <a:gd name="connsiteX837" fmla="*/ 10661782 w 12193588"/>
              <a:gd name="connsiteY837" fmla="*/ 2919952 h 6858000"/>
              <a:gd name="connsiteX838" fmla="*/ 10661782 w 12193588"/>
              <a:gd name="connsiteY838" fmla="*/ 2908055 h 6858000"/>
              <a:gd name="connsiteX839" fmla="*/ 10661782 w 12193588"/>
              <a:gd name="connsiteY839" fmla="*/ 2896158 h 6858000"/>
              <a:gd name="connsiteX840" fmla="*/ 10670032 w 12193588"/>
              <a:gd name="connsiteY840" fmla="*/ 2884260 h 6858000"/>
              <a:gd name="connsiteX841" fmla="*/ 10682409 w 12193588"/>
              <a:gd name="connsiteY841" fmla="*/ 2868397 h 6858000"/>
              <a:gd name="connsiteX842" fmla="*/ 10694785 w 12193588"/>
              <a:gd name="connsiteY842" fmla="*/ 2848568 h 6858000"/>
              <a:gd name="connsiteX843" fmla="*/ 10694785 w 12193588"/>
              <a:gd name="connsiteY843" fmla="*/ 2828739 h 6858000"/>
              <a:gd name="connsiteX844" fmla="*/ 10694785 w 12193588"/>
              <a:gd name="connsiteY844" fmla="*/ 2804944 h 6858000"/>
              <a:gd name="connsiteX845" fmla="*/ 10678284 w 12193588"/>
              <a:gd name="connsiteY845" fmla="*/ 2769252 h 6858000"/>
              <a:gd name="connsiteX846" fmla="*/ 10653531 w 12193588"/>
              <a:gd name="connsiteY846" fmla="*/ 2729593 h 6858000"/>
              <a:gd name="connsiteX847" fmla="*/ 10649406 w 12193588"/>
              <a:gd name="connsiteY847" fmla="*/ 2721662 h 6858000"/>
              <a:gd name="connsiteX848" fmla="*/ 10641155 w 12193588"/>
              <a:gd name="connsiteY848" fmla="*/ 2717696 h 6858000"/>
              <a:gd name="connsiteX849" fmla="*/ 10632904 w 12193588"/>
              <a:gd name="connsiteY849" fmla="*/ 2713730 h 6858000"/>
              <a:gd name="connsiteX850" fmla="*/ 10616402 w 12193588"/>
              <a:gd name="connsiteY850" fmla="*/ 2713730 h 6858000"/>
              <a:gd name="connsiteX851" fmla="*/ 10595776 w 12193588"/>
              <a:gd name="connsiteY851" fmla="*/ 2713730 h 6858000"/>
              <a:gd name="connsiteX852" fmla="*/ 10579274 w 12193588"/>
              <a:gd name="connsiteY852" fmla="*/ 2713730 h 6858000"/>
              <a:gd name="connsiteX853" fmla="*/ 10558647 w 12193588"/>
              <a:gd name="connsiteY853" fmla="*/ 2709765 h 6858000"/>
              <a:gd name="connsiteX854" fmla="*/ 10542145 w 12193588"/>
              <a:gd name="connsiteY854" fmla="*/ 2697867 h 6858000"/>
              <a:gd name="connsiteX855" fmla="*/ 10513268 w 12193588"/>
              <a:gd name="connsiteY855" fmla="*/ 2674072 h 6858000"/>
              <a:gd name="connsiteX856" fmla="*/ 10492640 w 12193588"/>
              <a:gd name="connsiteY856" fmla="*/ 2654243 h 6858000"/>
              <a:gd name="connsiteX857" fmla="*/ 10467888 w 12193588"/>
              <a:gd name="connsiteY857" fmla="*/ 2630448 h 6858000"/>
              <a:gd name="connsiteX858" fmla="*/ 10434884 w 12193588"/>
              <a:gd name="connsiteY858" fmla="*/ 2614585 h 6858000"/>
              <a:gd name="connsiteX859" fmla="*/ 10397756 w 12193588"/>
              <a:gd name="connsiteY859" fmla="*/ 2602688 h 6858000"/>
              <a:gd name="connsiteX860" fmla="*/ 10364753 w 12193588"/>
              <a:gd name="connsiteY860" fmla="*/ 2598722 h 6858000"/>
              <a:gd name="connsiteX861" fmla="*/ 9081753 w 12193588"/>
              <a:gd name="connsiteY861" fmla="*/ 2598722 h 6858000"/>
              <a:gd name="connsiteX862" fmla="*/ 9085878 w 12193588"/>
              <a:gd name="connsiteY862" fmla="*/ 2598722 h 6858000"/>
              <a:gd name="connsiteX863" fmla="*/ 9098255 w 12193588"/>
              <a:gd name="connsiteY863" fmla="*/ 2598722 h 6858000"/>
              <a:gd name="connsiteX864" fmla="*/ 9114756 w 12193588"/>
              <a:gd name="connsiteY864" fmla="*/ 2610619 h 6858000"/>
              <a:gd name="connsiteX865" fmla="*/ 9135383 w 12193588"/>
              <a:gd name="connsiteY865" fmla="*/ 2618551 h 6858000"/>
              <a:gd name="connsiteX866" fmla="*/ 9143634 w 12193588"/>
              <a:gd name="connsiteY866" fmla="*/ 2618551 h 6858000"/>
              <a:gd name="connsiteX867" fmla="*/ 9156010 w 12193588"/>
              <a:gd name="connsiteY867" fmla="*/ 2626483 h 6858000"/>
              <a:gd name="connsiteX868" fmla="*/ 9156010 w 12193588"/>
              <a:gd name="connsiteY868" fmla="*/ 2630448 h 6858000"/>
              <a:gd name="connsiteX869" fmla="*/ 9151885 w 12193588"/>
              <a:gd name="connsiteY869" fmla="*/ 2642346 h 6858000"/>
              <a:gd name="connsiteX870" fmla="*/ 9139509 w 12193588"/>
              <a:gd name="connsiteY870" fmla="*/ 2666140 h 6858000"/>
              <a:gd name="connsiteX871" fmla="*/ 9135383 w 12193588"/>
              <a:gd name="connsiteY871" fmla="*/ 2689935 h 6858000"/>
              <a:gd name="connsiteX872" fmla="*/ 9139509 w 12193588"/>
              <a:gd name="connsiteY872" fmla="*/ 2717696 h 6858000"/>
              <a:gd name="connsiteX873" fmla="*/ 9139509 w 12193588"/>
              <a:gd name="connsiteY873" fmla="*/ 2745457 h 6858000"/>
              <a:gd name="connsiteX874" fmla="*/ 9139509 w 12193588"/>
              <a:gd name="connsiteY874" fmla="*/ 2773217 h 6858000"/>
              <a:gd name="connsiteX875" fmla="*/ 9135383 w 12193588"/>
              <a:gd name="connsiteY875" fmla="*/ 2808910 h 6858000"/>
              <a:gd name="connsiteX876" fmla="*/ 9110631 w 12193588"/>
              <a:gd name="connsiteY876" fmla="*/ 2781149 h 6858000"/>
              <a:gd name="connsiteX877" fmla="*/ 9090004 w 12193588"/>
              <a:gd name="connsiteY877" fmla="*/ 2753388 h 6858000"/>
              <a:gd name="connsiteX878" fmla="*/ 9085878 w 12193588"/>
              <a:gd name="connsiteY878" fmla="*/ 2741491 h 6858000"/>
              <a:gd name="connsiteX879" fmla="*/ 9081753 w 12193588"/>
              <a:gd name="connsiteY879" fmla="*/ 2725628 h 6858000"/>
              <a:gd name="connsiteX880" fmla="*/ 9077628 w 12193588"/>
              <a:gd name="connsiteY880" fmla="*/ 2713730 h 6858000"/>
              <a:gd name="connsiteX881" fmla="*/ 9077628 w 12193588"/>
              <a:gd name="connsiteY881" fmla="*/ 2693901 h 6858000"/>
              <a:gd name="connsiteX882" fmla="*/ 9073502 w 12193588"/>
              <a:gd name="connsiteY882" fmla="*/ 2658209 h 6858000"/>
              <a:gd name="connsiteX883" fmla="*/ 9073502 w 12193588"/>
              <a:gd name="connsiteY883" fmla="*/ 2614585 h 6858000"/>
              <a:gd name="connsiteX884" fmla="*/ 9077628 w 12193588"/>
              <a:gd name="connsiteY884" fmla="*/ 2606653 h 6858000"/>
              <a:gd name="connsiteX885" fmla="*/ 9585052 w 12193588"/>
              <a:gd name="connsiteY885" fmla="*/ 2570961 h 6858000"/>
              <a:gd name="connsiteX886" fmla="*/ 9572676 w 12193588"/>
              <a:gd name="connsiteY886" fmla="*/ 2586824 h 6858000"/>
              <a:gd name="connsiteX887" fmla="*/ 9564425 w 12193588"/>
              <a:gd name="connsiteY887" fmla="*/ 2610619 h 6858000"/>
              <a:gd name="connsiteX888" fmla="*/ 9564425 w 12193588"/>
              <a:gd name="connsiteY888" fmla="*/ 2638380 h 6858000"/>
              <a:gd name="connsiteX889" fmla="*/ 9564425 w 12193588"/>
              <a:gd name="connsiteY889" fmla="*/ 2670107 h 6858000"/>
              <a:gd name="connsiteX890" fmla="*/ 9572676 w 12193588"/>
              <a:gd name="connsiteY890" fmla="*/ 2697867 h 6858000"/>
              <a:gd name="connsiteX891" fmla="*/ 9585052 w 12193588"/>
              <a:gd name="connsiteY891" fmla="*/ 2729593 h 6858000"/>
              <a:gd name="connsiteX892" fmla="*/ 9597428 w 12193588"/>
              <a:gd name="connsiteY892" fmla="*/ 2753388 h 6858000"/>
              <a:gd name="connsiteX893" fmla="*/ 9618056 w 12193588"/>
              <a:gd name="connsiteY893" fmla="*/ 2777183 h 6858000"/>
              <a:gd name="connsiteX894" fmla="*/ 9622180 w 12193588"/>
              <a:gd name="connsiteY894" fmla="*/ 2781149 h 6858000"/>
              <a:gd name="connsiteX895" fmla="*/ 9630432 w 12193588"/>
              <a:gd name="connsiteY895" fmla="*/ 2785115 h 6858000"/>
              <a:gd name="connsiteX896" fmla="*/ 9638682 w 12193588"/>
              <a:gd name="connsiteY896" fmla="*/ 2797012 h 6858000"/>
              <a:gd name="connsiteX897" fmla="*/ 9642808 w 12193588"/>
              <a:gd name="connsiteY897" fmla="*/ 2804944 h 6858000"/>
              <a:gd name="connsiteX898" fmla="*/ 9651058 w 12193588"/>
              <a:gd name="connsiteY898" fmla="*/ 2812875 h 6858000"/>
              <a:gd name="connsiteX899" fmla="*/ 9659310 w 12193588"/>
              <a:gd name="connsiteY899" fmla="*/ 2812875 h 6858000"/>
              <a:gd name="connsiteX900" fmla="*/ 9671686 w 12193588"/>
              <a:gd name="connsiteY900" fmla="*/ 2804944 h 6858000"/>
              <a:gd name="connsiteX901" fmla="*/ 9679936 w 12193588"/>
              <a:gd name="connsiteY901" fmla="*/ 2797012 h 6858000"/>
              <a:gd name="connsiteX902" fmla="*/ 9684062 w 12193588"/>
              <a:gd name="connsiteY902" fmla="*/ 2785115 h 6858000"/>
              <a:gd name="connsiteX903" fmla="*/ 9679936 w 12193588"/>
              <a:gd name="connsiteY903" fmla="*/ 2769252 h 6858000"/>
              <a:gd name="connsiteX904" fmla="*/ 9679936 w 12193588"/>
              <a:gd name="connsiteY904" fmla="*/ 2765286 h 6858000"/>
              <a:gd name="connsiteX905" fmla="*/ 9679936 w 12193588"/>
              <a:gd name="connsiteY905" fmla="*/ 2757354 h 6858000"/>
              <a:gd name="connsiteX906" fmla="*/ 9679936 w 12193588"/>
              <a:gd name="connsiteY906" fmla="*/ 2725628 h 6858000"/>
              <a:gd name="connsiteX907" fmla="*/ 9679936 w 12193588"/>
              <a:gd name="connsiteY907" fmla="*/ 2693901 h 6858000"/>
              <a:gd name="connsiteX908" fmla="*/ 9688187 w 12193588"/>
              <a:gd name="connsiteY908" fmla="*/ 2682004 h 6858000"/>
              <a:gd name="connsiteX909" fmla="*/ 9696438 w 12193588"/>
              <a:gd name="connsiteY909" fmla="*/ 2658209 h 6858000"/>
              <a:gd name="connsiteX910" fmla="*/ 9696438 w 12193588"/>
              <a:gd name="connsiteY910" fmla="*/ 2642346 h 6858000"/>
              <a:gd name="connsiteX911" fmla="*/ 9696438 w 12193588"/>
              <a:gd name="connsiteY911" fmla="*/ 2630448 h 6858000"/>
              <a:gd name="connsiteX912" fmla="*/ 9679936 w 12193588"/>
              <a:gd name="connsiteY912" fmla="*/ 2626483 h 6858000"/>
              <a:gd name="connsiteX913" fmla="*/ 9659310 w 12193588"/>
              <a:gd name="connsiteY913" fmla="*/ 2626483 h 6858000"/>
              <a:gd name="connsiteX914" fmla="*/ 9651058 w 12193588"/>
              <a:gd name="connsiteY914" fmla="*/ 2630448 h 6858000"/>
              <a:gd name="connsiteX915" fmla="*/ 9642808 w 12193588"/>
              <a:gd name="connsiteY915" fmla="*/ 2634414 h 6858000"/>
              <a:gd name="connsiteX916" fmla="*/ 9630432 w 12193588"/>
              <a:gd name="connsiteY916" fmla="*/ 2638380 h 6858000"/>
              <a:gd name="connsiteX917" fmla="*/ 9626306 w 12193588"/>
              <a:gd name="connsiteY917" fmla="*/ 2642346 h 6858000"/>
              <a:gd name="connsiteX918" fmla="*/ 9622180 w 12193588"/>
              <a:gd name="connsiteY918" fmla="*/ 2662175 h 6858000"/>
              <a:gd name="connsiteX919" fmla="*/ 9618056 w 12193588"/>
              <a:gd name="connsiteY919" fmla="*/ 2674072 h 6858000"/>
              <a:gd name="connsiteX920" fmla="*/ 9618056 w 12193588"/>
              <a:gd name="connsiteY920" fmla="*/ 2682004 h 6858000"/>
              <a:gd name="connsiteX921" fmla="*/ 9618056 w 12193588"/>
              <a:gd name="connsiteY921" fmla="*/ 2685970 h 6858000"/>
              <a:gd name="connsiteX922" fmla="*/ 9601554 w 12193588"/>
              <a:gd name="connsiteY922" fmla="*/ 2682004 h 6858000"/>
              <a:gd name="connsiteX923" fmla="*/ 9593303 w 12193588"/>
              <a:gd name="connsiteY923" fmla="*/ 2670107 h 6858000"/>
              <a:gd name="connsiteX924" fmla="*/ 9589178 w 12193588"/>
              <a:gd name="connsiteY924" fmla="*/ 2662175 h 6858000"/>
              <a:gd name="connsiteX925" fmla="*/ 9585052 w 12193588"/>
              <a:gd name="connsiteY925" fmla="*/ 2646311 h 6858000"/>
              <a:gd name="connsiteX926" fmla="*/ 9585052 w 12193588"/>
              <a:gd name="connsiteY926" fmla="*/ 2610619 h 6858000"/>
              <a:gd name="connsiteX927" fmla="*/ 11482736 w 12193588"/>
              <a:gd name="connsiteY927" fmla="*/ 2527337 h 6858000"/>
              <a:gd name="connsiteX928" fmla="*/ 11466235 w 12193588"/>
              <a:gd name="connsiteY928" fmla="*/ 2535269 h 6858000"/>
              <a:gd name="connsiteX929" fmla="*/ 11482736 w 12193588"/>
              <a:gd name="connsiteY929" fmla="*/ 2535269 h 6858000"/>
              <a:gd name="connsiteX930" fmla="*/ 11503364 w 12193588"/>
              <a:gd name="connsiteY930" fmla="*/ 2531303 h 6858000"/>
              <a:gd name="connsiteX931" fmla="*/ 11738512 w 12193588"/>
              <a:gd name="connsiteY931" fmla="*/ 2479748 h 6858000"/>
              <a:gd name="connsiteX932" fmla="*/ 11722010 w 12193588"/>
              <a:gd name="connsiteY932" fmla="*/ 2487679 h 6858000"/>
              <a:gd name="connsiteX933" fmla="*/ 11697258 w 12193588"/>
              <a:gd name="connsiteY933" fmla="*/ 2491645 h 6858000"/>
              <a:gd name="connsiteX934" fmla="*/ 11660129 w 12193588"/>
              <a:gd name="connsiteY934" fmla="*/ 2499577 h 6858000"/>
              <a:gd name="connsiteX935" fmla="*/ 11618875 w 12193588"/>
              <a:gd name="connsiteY935" fmla="*/ 2507508 h 6858000"/>
              <a:gd name="connsiteX936" fmla="*/ 11577621 w 12193588"/>
              <a:gd name="connsiteY936" fmla="*/ 2519406 h 6858000"/>
              <a:gd name="connsiteX937" fmla="*/ 11536367 w 12193588"/>
              <a:gd name="connsiteY937" fmla="*/ 2527337 h 6858000"/>
              <a:gd name="connsiteX938" fmla="*/ 11594122 w 12193588"/>
              <a:gd name="connsiteY938" fmla="*/ 2527337 h 6858000"/>
              <a:gd name="connsiteX939" fmla="*/ 11647753 w 12193588"/>
              <a:gd name="connsiteY939" fmla="*/ 2519406 h 6858000"/>
              <a:gd name="connsiteX940" fmla="*/ 11701383 w 12193588"/>
              <a:gd name="connsiteY940" fmla="*/ 2515440 h 6858000"/>
              <a:gd name="connsiteX941" fmla="*/ 11759138 w 12193588"/>
              <a:gd name="connsiteY941" fmla="*/ 2519406 h 6858000"/>
              <a:gd name="connsiteX942" fmla="*/ 11763264 w 12193588"/>
              <a:gd name="connsiteY942" fmla="*/ 2519406 h 6858000"/>
              <a:gd name="connsiteX943" fmla="*/ 11767390 w 12193588"/>
              <a:gd name="connsiteY943" fmla="*/ 2515440 h 6858000"/>
              <a:gd name="connsiteX944" fmla="*/ 11775640 w 12193588"/>
              <a:gd name="connsiteY944" fmla="*/ 2515440 h 6858000"/>
              <a:gd name="connsiteX945" fmla="*/ 11779766 w 12193588"/>
              <a:gd name="connsiteY945" fmla="*/ 2515440 h 6858000"/>
              <a:gd name="connsiteX946" fmla="*/ 11783891 w 12193588"/>
              <a:gd name="connsiteY946" fmla="*/ 2507508 h 6858000"/>
              <a:gd name="connsiteX947" fmla="*/ 11783891 w 12193588"/>
              <a:gd name="connsiteY947" fmla="*/ 2503542 h 6858000"/>
              <a:gd name="connsiteX948" fmla="*/ 11779766 w 12193588"/>
              <a:gd name="connsiteY948" fmla="*/ 2491645 h 6858000"/>
              <a:gd name="connsiteX949" fmla="*/ 11767390 w 12193588"/>
              <a:gd name="connsiteY949" fmla="*/ 2487679 h 6858000"/>
              <a:gd name="connsiteX950" fmla="*/ 11755013 w 12193588"/>
              <a:gd name="connsiteY950" fmla="*/ 2479748 h 6858000"/>
              <a:gd name="connsiteX951" fmla="*/ 9288023 w 12193588"/>
              <a:gd name="connsiteY951" fmla="*/ 2467850 h 6858000"/>
              <a:gd name="connsiteX952" fmla="*/ 9283898 w 12193588"/>
              <a:gd name="connsiteY952" fmla="*/ 2491645 h 6858000"/>
              <a:gd name="connsiteX953" fmla="*/ 9288023 w 12193588"/>
              <a:gd name="connsiteY953" fmla="*/ 2515440 h 6858000"/>
              <a:gd name="connsiteX954" fmla="*/ 9300399 w 12193588"/>
              <a:gd name="connsiteY954" fmla="*/ 2527337 h 6858000"/>
              <a:gd name="connsiteX955" fmla="*/ 9312776 w 12193588"/>
              <a:gd name="connsiteY955" fmla="*/ 2547166 h 6858000"/>
              <a:gd name="connsiteX956" fmla="*/ 9354030 w 12193588"/>
              <a:gd name="connsiteY956" fmla="*/ 2606653 h 6858000"/>
              <a:gd name="connsiteX957" fmla="*/ 9399409 w 12193588"/>
              <a:gd name="connsiteY957" fmla="*/ 2662175 h 6858000"/>
              <a:gd name="connsiteX958" fmla="*/ 9453039 w 12193588"/>
              <a:gd name="connsiteY958" fmla="*/ 2721662 h 6858000"/>
              <a:gd name="connsiteX959" fmla="*/ 9510795 w 12193588"/>
              <a:gd name="connsiteY959" fmla="*/ 2781149 h 6858000"/>
              <a:gd name="connsiteX960" fmla="*/ 9531422 w 12193588"/>
              <a:gd name="connsiteY960" fmla="*/ 2804944 h 6858000"/>
              <a:gd name="connsiteX961" fmla="*/ 9552049 w 12193588"/>
              <a:gd name="connsiteY961" fmla="*/ 2828739 h 6858000"/>
              <a:gd name="connsiteX962" fmla="*/ 9572676 w 12193588"/>
              <a:gd name="connsiteY962" fmla="*/ 2848568 h 6858000"/>
              <a:gd name="connsiteX963" fmla="*/ 9601554 w 12193588"/>
              <a:gd name="connsiteY963" fmla="*/ 2856499 h 6858000"/>
              <a:gd name="connsiteX964" fmla="*/ 9613930 w 12193588"/>
              <a:gd name="connsiteY964" fmla="*/ 2860465 h 6858000"/>
              <a:gd name="connsiteX965" fmla="*/ 9618056 w 12193588"/>
              <a:gd name="connsiteY965" fmla="*/ 2860465 h 6858000"/>
              <a:gd name="connsiteX966" fmla="*/ 9622180 w 12193588"/>
              <a:gd name="connsiteY966" fmla="*/ 2860465 h 6858000"/>
              <a:gd name="connsiteX967" fmla="*/ 9626306 w 12193588"/>
              <a:gd name="connsiteY967" fmla="*/ 2856499 h 6858000"/>
              <a:gd name="connsiteX968" fmla="*/ 9626306 w 12193588"/>
              <a:gd name="connsiteY968" fmla="*/ 2848568 h 6858000"/>
              <a:gd name="connsiteX969" fmla="*/ 9622180 w 12193588"/>
              <a:gd name="connsiteY969" fmla="*/ 2840636 h 6858000"/>
              <a:gd name="connsiteX970" fmla="*/ 9618056 w 12193588"/>
              <a:gd name="connsiteY970" fmla="*/ 2840636 h 6858000"/>
              <a:gd name="connsiteX971" fmla="*/ 9613930 w 12193588"/>
              <a:gd name="connsiteY971" fmla="*/ 2836670 h 6858000"/>
              <a:gd name="connsiteX972" fmla="*/ 9601554 w 12193588"/>
              <a:gd name="connsiteY972" fmla="*/ 2832704 h 6858000"/>
              <a:gd name="connsiteX973" fmla="*/ 9593303 w 12193588"/>
              <a:gd name="connsiteY973" fmla="*/ 2832704 h 6858000"/>
              <a:gd name="connsiteX974" fmla="*/ 9585052 w 12193588"/>
              <a:gd name="connsiteY974" fmla="*/ 2828739 h 6858000"/>
              <a:gd name="connsiteX975" fmla="*/ 9580926 w 12193588"/>
              <a:gd name="connsiteY975" fmla="*/ 2812875 h 6858000"/>
              <a:gd name="connsiteX976" fmla="*/ 9543798 w 12193588"/>
              <a:gd name="connsiteY976" fmla="*/ 2797012 h 6858000"/>
              <a:gd name="connsiteX977" fmla="*/ 9514920 w 12193588"/>
              <a:gd name="connsiteY977" fmla="*/ 2773217 h 6858000"/>
              <a:gd name="connsiteX978" fmla="*/ 9506670 w 12193588"/>
              <a:gd name="connsiteY978" fmla="*/ 2753388 h 6858000"/>
              <a:gd name="connsiteX979" fmla="*/ 9494293 w 12193588"/>
              <a:gd name="connsiteY979" fmla="*/ 2737525 h 6858000"/>
              <a:gd name="connsiteX980" fmla="*/ 9448914 w 12193588"/>
              <a:gd name="connsiteY980" fmla="*/ 2685970 h 6858000"/>
              <a:gd name="connsiteX981" fmla="*/ 9403534 w 12193588"/>
              <a:gd name="connsiteY981" fmla="*/ 2634414 h 6858000"/>
              <a:gd name="connsiteX982" fmla="*/ 9362280 w 12193588"/>
              <a:gd name="connsiteY982" fmla="*/ 2582859 h 6858000"/>
              <a:gd name="connsiteX983" fmla="*/ 9325152 w 12193588"/>
              <a:gd name="connsiteY983" fmla="*/ 2527337 h 6858000"/>
              <a:gd name="connsiteX984" fmla="*/ 9308650 w 12193588"/>
              <a:gd name="connsiteY984" fmla="*/ 2495611 h 6858000"/>
              <a:gd name="connsiteX985" fmla="*/ 9341653 w 12193588"/>
              <a:gd name="connsiteY985" fmla="*/ 2416295 h 6858000"/>
              <a:gd name="connsiteX986" fmla="*/ 9325152 w 12193588"/>
              <a:gd name="connsiteY986" fmla="*/ 2420260 h 6858000"/>
              <a:gd name="connsiteX987" fmla="*/ 9382908 w 12193588"/>
              <a:gd name="connsiteY987" fmla="*/ 2451987 h 6858000"/>
              <a:gd name="connsiteX988" fmla="*/ 9440663 w 12193588"/>
              <a:gd name="connsiteY988" fmla="*/ 2487679 h 6858000"/>
              <a:gd name="connsiteX989" fmla="*/ 9498418 w 12193588"/>
              <a:gd name="connsiteY989" fmla="*/ 2515440 h 6858000"/>
              <a:gd name="connsiteX990" fmla="*/ 9560300 w 12193588"/>
              <a:gd name="connsiteY990" fmla="*/ 2535269 h 6858000"/>
              <a:gd name="connsiteX991" fmla="*/ 9572676 w 12193588"/>
              <a:gd name="connsiteY991" fmla="*/ 2551132 h 6858000"/>
              <a:gd name="connsiteX992" fmla="*/ 9593303 w 12193588"/>
              <a:gd name="connsiteY992" fmla="*/ 2559064 h 6858000"/>
              <a:gd name="connsiteX993" fmla="*/ 9659310 w 12193588"/>
              <a:gd name="connsiteY993" fmla="*/ 2586824 h 6858000"/>
              <a:gd name="connsiteX994" fmla="*/ 9725316 w 12193588"/>
              <a:gd name="connsiteY994" fmla="*/ 2626483 h 6858000"/>
              <a:gd name="connsiteX995" fmla="*/ 9737692 w 12193588"/>
              <a:gd name="connsiteY995" fmla="*/ 2642346 h 6858000"/>
              <a:gd name="connsiteX996" fmla="*/ 9758319 w 12193588"/>
              <a:gd name="connsiteY996" fmla="*/ 2646311 h 6858000"/>
              <a:gd name="connsiteX997" fmla="*/ 9778946 w 12193588"/>
              <a:gd name="connsiteY997" fmla="*/ 2654243 h 6858000"/>
              <a:gd name="connsiteX998" fmla="*/ 9795448 w 12193588"/>
              <a:gd name="connsiteY998" fmla="*/ 2646311 h 6858000"/>
              <a:gd name="connsiteX999" fmla="*/ 9836702 w 12193588"/>
              <a:gd name="connsiteY999" fmla="*/ 2642346 h 6858000"/>
              <a:gd name="connsiteX1000" fmla="*/ 9877956 w 12193588"/>
              <a:gd name="connsiteY1000" fmla="*/ 2642346 h 6858000"/>
              <a:gd name="connsiteX1001" fmla="*/ 9915084 w 12193588"/>
              <a:gd name="connsiteY1001" fmla="*/ 2642346 h 6858000"/>
              <a:gd name="connsiteX1002" fmla="*/ 9956338 w 12193588"/>
              <a:gd name="connsiteY1002" fmla="*/ 2646311 h 6858000"/>
              <a:gd name="connsiteX1003" fmla="*/ 9968714 w 12193588"/>
              <a:gd name="connsiteY1003" fmla="*/ 2646311 h 6858000"/>
              <a:gd name="connsiteX1004" fmla="*/ 9972840 w 12193588"/>
              <a:gd name="connsiteY1004" fmla="*/ 2638380 h 6858000"/>
              <a:gd name="connsiteX1005" fmla="*/ 9972840 w 12193588"/>
              <a:gd name="connsiteY1005" fmla="*/ 2626483 h 6858000"/>
              <a:gd name="connsiteX1006" fmla="*/ 9964589 w 12193588"/>
              <a:gd name="connsiteY1006" fmla="*/ 2606653 h 6858000"/>
              <a:gd name="connsiteX1007" fmla="*/ 9952213 w 12193588"/>
              <a:gd name="connsiteY1007" fmla="*/ 2590790 h 6858000"/>
              <a:gd name="connsiteX1008" fmla="*/ 9935711 w 12193588"/>
              <a:gd name="connsiteY1008" fmla="*/ 2582859 h 6858000"/>
              <a:gd name="connsiteX1009" fmla="*/ 9882081 w 12193588"/>
              <a:gd name="connsiteY1009" fmla="*/ 2570961 h 6858000"/>
              <a:gd name="connsiteX1010" fmla="*/ 9828450 w 12193588"/>
              <a:gd name="connsiteY1010" fmla="*/ 2551132 h 6858000"/>
              <a:gd name="connsiteX1011" fmla="*/ 9778946 w 12193588"/>
              <a:gd name="connsiteY1011" fmla="*/ 2535269 h 6858000"/>
              <a:gd name="connsiteX1012" fmla="*/ 9725316 w 12193588"/>
              <a:gd name="connsiteY1012" fmla="*/ 2519406 h 6858000"/>
              <a:gd name="connsiteX1013" fmla="*/ 9688187 w 12193588"/>
              <a:gd name="connsiteY1013" fmla="*/ 2507508 h 6858000"/>
              <a:gd name="connsiteX1014" fmla="*/ 9651058 w 12193588"/>
              <a:gd name="connsiteY1014" fmla="*/ 2499577 h 6858000"/>
              <a:gd name="connsiteX1015" fmla="*/ 9613930 w 12193588"/>
              <a:gd name="connsiteY1015" fmla="*/ 2495611 h 6858000"/>
              <a:gd name="connsiteX1016" fmla="*/ 9580926 w 12193588"/>
              <a:gd name="connsiteY1016" fmla="*/ 2495611 h 6858000"/>
              <a:gd name="connsiteX1017" fmla="*/ 9556174 w 12193588"/>
              <a:gd name="connsiteY1017" fmla="*/ 2495611 h 6858000"/>
              <a:gd name="connsiteX1018" fmla="*/ 9531422 w 12193588"/>
              <a:gd name="connsiteY1018" fmla="*/ 2491645 h 6858000"/>
              <a:gd name="connsiteX1019" fmla="*/ 9510795 w 12193588"/>
              <a:gd name="connsiteY1019" fmla="*/ 2487679 h 6858000"/>
              <a:gd name="connsiteX1020" fmla="*/ 9494293 w 12193588"/>
              <a:gd name="connsiteY1020" fmla="*/ 2479748 h 6858000"/>
              <a:gd name="connsiteX1021" fmla="*/ 9436538 w 12193588"/>
              <a:gd name="connsiteY1021" fmla="*/ 2459918 h 6858000"/>
              <a:gd name="connsiteX1022" fmla="*/ 9382908 w 12193588"/>
              <a:gd name="connsiteY1022" fmla="*/ 2424226 h 6858000"/>
              <a:gd name="connsiteX1023" fmla="*/ 9370531 w 12193588"/>
              <a:gd name="connsiteY1023" fmla="*/ 2420260 h 6858000"/>
              <a:gd name="connsiteX1024" fmla="*/ 9358155 w 12193588"/>
              <a:gd name="connsiteY1024" fmla="*/ 2416295 h 6858000"/>
              <a:gd name="connsiteX1025" fmla="*/ 10207988 w 12193588"/>
              <a:gd name="connsiteY1025" fmla="*/ 2356808 h 6858000"/>
              <a:gd name="connsiteX1026" fmla="*/ 10228614 w 12193588"/>
              <a:gd name="connsiteY1026" fmla="*/ 2360773 h 6858000"/>
              <a:gd name="connsiteX1027" fmla="*/ 10249242 w 12193588"/>
              <a:gd name="connsiteY1027" fmla="*/ 2364739 h 6858000"/>
              <a:gd name="connsiteX1028" fmla="*/ 10265744 w 12193588"/>
              <a:gd name="connsiteY1028" fmla="*/ 2368705 h 6858000"/>
              <a:gd name="connsiteX1029" fmla="*/ 10302872 w 12193588"/>
              <a:gd name="connsiteY1029" fmla="*/ 2396466 h 6858000"/>
              <a:gd name="connsiteX1030" fmla="*/ 10348252 w 12193588"/>
              <a:gd name="connsiteY1030" fmla="*/ 2420260 h 6858000"/>
              <a:gd name="connsiteX1031" fmla="*/ 10340000 w 12193588"/>
              <a:gd name="connsiteY1031" fmla="*/ 2420260 h 6858000"/>
              <a:gd name="connsiteX1032" fmla="*/ 10335875 w 12193588"/>
              <a:gd name="connsiteY1032" fmla="*/ 2424226 h 6858000"/>
              <a:gd name="connsiteX1033" fmla="*/ 10282245 w 12193588"/>
              <a:gd name="connsiteY1033" fmla="*/ 2420260 h 6858000"/>
              <a:gd name="connsiteX1034" fmla="*/ 10228614 w 12193588"/>
              <a:gd name="connsiteY1034" fmla="*/ 2412329 h 6858000"/>
              <a:gd name="connsiteX1035" fmla="*/ 10179110 w 12193588"/>
              <a:gd name="connsiteY1035" fmla="*/ 2408363 h 6858000"/>
              <a:gd name="connsiteX1036" fmla="*/ 10125480 w 12193588"/>
              <a:gd name="connsiteY1036" fmla="*/ 2396466 h 6858000"/>
              <a:gd name="connsiteX1037" fmla="*/ 10133730 w 12193588"/>
              <a:gd name="connsiteY1037" fmla="*/ 2384568 h 6858000"/>
              <a:gd name="connsiteX1038" fmla="*/ 10150232 w 12193588"/>
              <a:gd name="connsiteY1038" fmla="*/ 2376636 h 6858000"/>
              <a:gd name="connsiteX1039" fmla="*/ 10166734 w 12193588"/>
              <a:gd name="connsiteY1039" fmla="*/ 2364739 h 6858000"/>
              <a:gd name="connsiteX1040" fmla="*/ 10187360 w 12193588"/>
              <a:gd name="connsiteY1040" fmla="*/ 2360773 h 6858000"/>
              <a:gd name="connsiteX1041" fmla="*/ 9783072 w 12193588"/>
              <a:gd name="connsiteY1041" fmla="*/ 2138688 h 6858000"/>
              <a:gd name="connsiteX1042" fmla="*/ 9799573 w 12193588"/>
              <a:gd name="connsiteY1042" fmla="*/ 2138688 h 6858000"/>
              <a:gd name="connsiteX1043" fmla="*/ 9824326 w 12193588"/>
              <a:gd name="connsiteY1043" fmla="*/ 2142654 h 6858000"/>
              <a:gd name="connsiteX1044" fmla="*/ 9894457 w 12193588"/>
              <a:gd name="connsiteY1044" fmla="*/ 2158517 h 6858000"/>
              <a:gd name="connsiteX1045" fmla="*/ 9956338 w 12193588"/>
              <a:gd name="connsiteY1045" fmla="*/ 2174380 h 6858000"/>
              <a:gd name="connsiteX1046" fmla="*/ 10022344 w 12193588"/>
              <a:gd name="connsiteY1046" fmla="*/ 2190243 h 6858000"/>
              <a:gd name="connsiteX1047" fmla="*/ 10084226 w 12193588"/>
              <a:gd name="connsiteY1047" fmla="*/ 2210073 h 6858000"/>
              <a:gd name="connsiteX1048" fmla="*/ 10096602 w 12193588"/>
              <a:gd name="connsiteY1048" fmla="*/ 2214038 h 6858000"/>
              <a:gd name="connsiteX1049" fmla="*/ 10108978 w 12193588"/>
              <a:gd name="connsiteY1049" fmla="*/ 2218004 h 6858000"/>
              <a:gd name="connsiteX1050" fmla="*/ 10080100 w 12193588"/>
              <a:gd name="connsiteY1050" fmla="*/ 2225936 h 6858000"/>
              <a:gd name="connsiteX1051" fmla="*/ 10051222 w 12193588"/>
              <a:gd name="connsiteY1051" fmla="*/ 2241799 h 6858000"/>
              <a:gd name="connsiteX1052" fmla="*/ 10034721 w 12193588"/>
              <a:gd name="connsiteY1052" fmla="*/ 2257662 h 6858000"/>
              <a:gd name="connsiteX1053" fmla="*/ 10014094 w 12193588"/>
              <a:gd name="connsiteY1053" fmla="*/ 2277491 h 6858000"/>
              <a:gd name="connsiteX1054" fmla="*/ 9997592 w 12193588"/>
              <a:gd name="connsiteY1054" fmla="*/ 2301286 h 6858000"/>
              <a:gd name="connsiteX1055" fmla="*/ 9985216 w 12193588"/>
              <a:gd name="connsiteY1055" fmla="*/ 2325081 h 6858000"/>
              <a:gd name="connsiteX1056" fmla="*/ 9972840 w 12193588"/>
              <a:gd name="connsiteY1056" fmla="*/ 2352842 h 6858000"/>
              <a:gd name="connsiteX1057" fmla="*/ 9968714 w 12193588"/>
              <a:gd name="connsiteY1057" fmla="*/ 2380602 h 6858000"/>
              <a:gd name="connsiteX1058" fmla="*/ 9964589 w 12193588"/>
              <a:gd name="connsiteY1058" fmla="*/ 2392500 h 6858000"/>
              <a:gd name="connsiteX1059" fmla="*/ 9968714 w 12193588"/>
              <a:gd name="connsiteY1059" fmla="*/ 2408363 h 6858000"/>
              <a:gd name="connsiteX1060" fmla="*/ 9981090 w 12193588"/>
              <a:gd name="connsiteY1060" fmla="*/ 2416295 h 6858000"/>
              <a:gd name="connsiteX1061" fmla="*/ 9997592 w 12193588"/>
              <a:gd name="connsiteY1061" fmla="*/ 2420260 h 6858000"/>
              <a:gd name="connsiteX1062" fmla="*/ 9997592 w 12193588"/>
              <a:gd name="connsiteY1062" fmla="*/ 2432158 h 6858000"/>
              <a:gd name="connsiteX1063" fmla="*/ 9993467 w 12193588"/>
              <a:gd name="connsiteY1063" fmla="*/ 2440090 h 6858000"/>
              <a:gd name="connsiteX1064" fmla="*/ 9985216 w 12193588"/>
              <a:gd name="connsiteY1064" fmla="*/ 2444055 h 6858000"/>
              <a:gd name="connsiteX1065" fmla="*/ 9972840 w 12193588"/>
              <a:gd name="connsiteY1065" fmla="*/ 2444055 h 6858000"/>
              <a:gd name="connsiteX1066" fmla="*/ 9960464 w 12193588"/>
              <a:gd name="connsiteY1066" fmla="*/ 2436124 h 6858000"/>
              <a:gd name="connsiteX1067" fmla="*/ 9943962 w 12193588"/>
              <a:gd name="connsiteY1067" fmla="*/ 2432158 h 6858000"/>
              <a:gd name="connsiteX1068" fmla="*/ 9931586 w 12193588"/>
              <a:gd name="connsiteY1068" fmla="*/ 2424226 h 6858000"/>
              <a:gd name="connsiteX1069" fmla="*/ 9910959 w 12193588"/>
              <a:gd name="connsiteY1069" fmla="*/ 2420260 h 6858000"/>
              <a:gd name="connsiteX1070" fmla="*/ 9873830 w 12193588"/>
              <a:gd name="connsiteY1070" fmla="*/ 2416295 h 6858000"/>
              <a:gd name="connsiteX1071" fmla="*/ 9836702 w 12193588"/>
              <a:gd name="connsiteY1071" fmla="*/ 2412329 h 6858000"/>
              <a:gd name="connsiteX1072" fmla="*/ 9795448 w 12193588"/>
              <a:gd name="connsiteY1072" fmla="*/ 2408363 h 6858000"/>
              <a:gd name="connsiteX1073" fmla="*/ 9758319 w 12193588"/>
              <a:gd name="connsiteY1073" fmla="*/ 2404397 h 6858000"/>
              <a:gd name="connsiteX1074" fmla="*/ 9741818 w 12193588"/>
              <a:gd name="connsiteY1074" fmla="*/ 2392500 h 6858000"/>
              <a:gd name="connsiteX1075" fmla="*/ 9729441 w 12193588"/>
              <a:gd name="connsiteY1075" fmla="*/ 2380602 h 6858000"/>
              <a:gd name="connsiteX1076" fmla="*/ 9704688 w 12193588"/>
              <a:gd name="connsiteY1076" fmla="*/ 2352842 h 6858000"/>
              <a:gd name="connsiteX1077" fmla="*/ 9684062 w 12193588"/>
              <a:gd name="connsiteY1077" fmla="*/ 2321115 h 6858000"/>
              <a:gd name="connsiteX1078" fmla="*/ 9671686 w 12193588"/>
              <a:gd name="connsiteY1078" fmla="*/ 2285423 h 6858000"/>
              <a:gd name="connsiteX1079" fmla="*/ 9667560 w 12193588"/>
              <a:gd name="connsiteY1079" fmla="*/ 2249731 h 6858000"/>
              <a:gd name="connsiteX1080" fmla="*/ 9679936 w 12193588"/>
              <a:gd name="connsiteY1080" fmla="*/ 2241799 h 6858000"/>
              <a:gd name="connsiteX1081" fmla="*/ 9684062 w 12193588"/>
              <a:gd name="connsiteY1081" fmla="*/ 2225936 h 6858000"/>
              <a:gd name="connsiteX1082" fmla="*/ 9688187 w 12193588"/>
              <a:gd name="connsiteY1082" fmla="*/ 2202141 h 6858000"/>
              <a:gd name="connsiteX1083" fmla="*/ 9700564 w 12193588"/>
              <a:gd name="connsiteY1083" fmla="*/ 2186278 h 6858000"/>
              <a:gd name="connsiteX1084" fmla="*/ 9717065 w 12193588"/>
              <a:gd name="connsiteY1084" fmla="*/ 2166449 h 6858000"/>
              <a:gd name="connsiteX1085" fmla="*/ 9733566 w 12193588"/>
              <a:gd name="connsiteY1085" fmla="*/ 2154551 h 6858000"/>
              <a:gd name="connsiteX1086" fmla="*/ 9758319 w 12193588"/>
              <a:gd name="connsiteY1086" fmla="*/ 2142654 h 6858000"/>
              <a:gd name="connsiteX1087" fmla="*/ 10905180 w 12193588"/>
              <a:gd name="connsiteY1087" fmla="*/ 2055406 h 6858000"/>
              <a:gd name="connsiteX1088" fmla="*/ 10892804 w 12193588"/>
              <a:gd name="connsiteY1088" fmla="*/ 2059372 h 6858000"/>
              <a:gd name="connsiteX1089" fmla="*/ 10880428 w 12193588"/>
              <a:gd name="connsiteY1089" fmla="*/ 2063338 h 6858000"/>
              <a:gd name="connsiteX1090" fmla="*/ 10872178 w 12193588"/>
              <a:gd name="connsiteY1090" fmla="*/ 2071269 h 6858000"/>
              <a:gd name="connsiteX1091" fmla="*/ 10863926 w 12193588"/>
              <a:gd name="connsiteY1091" fmla="*/ 2079201 h 6858000"/>
              <a:gd name="connsiteX1092" fmla="*/ 10851550 w 12193588"/>
              <a:gd name="connsiteY1092" fmla="*/ 2091098 h 6858000"/>
              <a:gd name="connsiteX1093" fmla="*/ 10851550 w 12193588"/>
              <a:gd name="connsiteY1093" fmla="*/ 2106962 h 6858000"/>
              <a:gd name="connsiteX1094" fmla="*/ 10847425 w 12193588"/>
              <a:gd name="connsiteY1094" fmla="*/ 2126791 h 6858000"/>
              <a:gd name="connsiteX1095" fmla="*/ 10851550 w 12193588"/>
              <a:gd name="connsiteY1095" fmla="*/ 2130756 h 6858000"/>
              <a:gd name="connsiteX1096" fmla="*/ 10851550 w 12193588"/>
              <a:gd name="connsiteY1096" fmla="*/ 2138688 h 6858000"/>
              <a:gd name="connsiteX1097" fmla="*/ 10851550 w 12193588"/>
              <a:gd name="connsiteY1097" fmla="*/ 2146620 h 6858000"/>
              <a:gd name="connsiteX1098" fmla="*/ 10868052 w 12193588"/>
              <a:gd name="connsiteY1098" fmla="*/ 2154551 h 6858000"/>
              <a:gd name="connsiteX1099" fmla="*/ 10880428 w 12193588"/>
              <a:gd name="connsiteY1099" fmla="*/ 2146620 h 6858000"/>
              <a:gd name="connsiteX1100" fmla="*/ 10884554 w 12193588"/>
              <a:gd name="connsiteY1100" fmla="*/ 2142654 h 6858000"/>
              <a:gd name="connsiteX1101" fmla="*/ 10884554 w 12193588"/>
              <a:gd name="connsiteY1101" fmla="*/ 2134722 h 6858000"/>
              <a:gd name="connsiteX1102" fmla="*/ 10884554 w 12193588"/>
              <a:gd name="connsiteY1102" fmla="*/ 2126791 h 6858000"/>
              <a:gd name="connsiteX1103" fmla="*/ 10892804 w 12193588"/>
              <a:gd name="connsiteY1103" fmla="*/ 2106962 h 6858000"/>
              <a:gd name="connsiteX1104" fmla="*/ 10896930 w 12193588"/>
              <a:gd name="connsiteY1104" fmla="*/ 2099030 h 6858000"/>
              <a:gd name="connsiteX1105" fmla="*/ 10909306 w 12193588"/>
              <a:gd name="connsiteY1105" fmla="*/ 2091098 h 6858000"/>
              <a:gd name="connsiteX1106" fmla="*/ 10929933 w 12193588"/>
              <a:gd name="connsiteY1106" fmla="*/ 2091098 h 6858000"/>
              <a:gd name="connsiteX1107" fmla="*/ 10934058 w 12193588"/>
              <a:gd name="connsiteY1107" fmla="*/ 2087132 h 6858000"/>
              <a:gd name="connsiteX1108" fmla="*/ 10946434 w 12193588"/>
              <a:gd name="connsiteY1108" fmla="*/ 2083167 h 6858000"/>
              <a:gd name="connsiteX1109" fmla="*/ 10950560 w 12193588"/>
              <a:gd name="connsiteY1109" fmla="*/ 2079201 h 6858000"/>
              <a:gd name="connsiteX1110" fmla="*/ 10950560 w 12193588"/>
              <a:gd name="connsiteY1110" fmla="*/ 2071269 h 6858000"/>
              <a:gd name="connsiteX1111" fmla="*/ 10946434 w 12193588"/>
              <a:gd name="connsiteY1111" fmla="*/ 2059372 h 6858000"/>
              <a:gd name="connsiteX1112" fmla="*/ 10938184 w 12193588"/>
              <a:gd name="connsiteY1112" fmla="*/ 2055406 h 6858000"/>
              <a:gd name="connsiteX1113" fmla="*/ 10934058 w 12193588"/>
              <a:gd name="connsiteY1113" fmla="*/ 2055406 h 6858000"/>
              <a:gd name="connsiteX1114" fmla="*/ 10925808 w 12193588"/>
              <a:gd name="connsiteY1114" fmla="*/ 2055406 h 6858000"/>
              <a:gd name="connsiteX1115" fmla="*/ 9708814 w 12193588"/>
              <a:gd name="connsiteY1115" fmla="*/ 1876945 h 6858000"/>
              <a:gd name="connsiteX1116" fmla="*/ 9754194 w 12193588"/>
              <a:gd name="connsiteY1116" fmla="*/ 1876945 h 6858000"/>
              <a:gd name="connsiteX1117" fmla="*/ 9795448 w 12193588"/>
              <a:gd name="connsiteY1117" fmla="*/ 1880910 h 6858000"/>
              <a:gd name="connsiteX1118" fmla="*/ 9844952 w 12193588"/>
              <a:gd name="connsiteY1118" fmla="*/ 1880910 h 6858000"/>
              <a:gd name="connsiteX1119" fmla="*/ 9886206 w 12193588"/>
              <a:gd name="connsiteY1119" fmla="*/ 1888842 h 6858000"/>
              <a:gd name="connsiteX1120" fmla="*/ 9939836 w 12193588"/>
              <a:gd name="connsiteY1120" fmla="*/ 1892808 h 6858000"/>
              <a:gd name="connsiteX1121" fmla="*/ 9993467 w 12193588"/>
              <a:gd name="connsiteY1121" fmla="*/ 1904705 h 6858000"/>
              <a:gd name="connsiteX1122" fmla="*/ 10051222 w 12193588"/>
              <a:gd name="connsiteY1122" fmla="*/ 1908671 h 6858000"/>
              <a:gd name="connsiteX1123" fmla="*/ 10104852 w 12193588"/>
              <a:gd name="connsiteY1123" fmla="*/ 1912637 h 6858000"/>
              <a:gd name="connsiteX1124" fmla="*/ 10113104 w 12193588"/>
              <a:gd name="connsiteY1124" fmla="*/ 1916603 h 6858000"/>
              <a:gd name="connsiteX1125" fmla="*/ 10125480 w 12193588"/>
              <a:gd name="connsiteY1125" fmla="*/ 1920569 h 6858000"/>
              <a:gd name="connsiteX1126" fmla="*/ 10129605 w 12193588"/>
              <a:gd name="connsiteY1126" fmla="*/ 1936432 h 6858000"/>
              <a:gd name="connsiteX1127" fmla="*/ 10129605 w 12193588"/>
              <a:gd name="connsiteY1127" fmla="*/ 1944363 h 6858000"/>
              <a:gd name="connsiteX1128" fmla="*/ 10125480 w 12193588"/>
              <a:gd name="connsiteY1128" fmla="*/ 1952295 h 6858000"/>
              <a:gd name="connsiteX1129" fmla="*/ 10121354 w 12193588"/>
              <a:gd name="connsiteY1129" fmla="*/ 1960227 h 6858000"/>
              <a:gd name="connsiteX1130" fmla="*/ 10104852 w 12193588"/>
              <a:gd name="connsiteY1130" fmla="*/ 1964192 h 6858000"/>
              <a:gd name="connsiteX1131" fmla="*/ 10084226 w 12193588"/>
              <a:gd name="connsiteY1131" fmla="*/ 1964192 h 6858000"/>
              <a:gd name="connsiteX1132" fmla="*/ 10014094 w 12193588"/>
              <a:gd name="connsiteY1132" fmla="*/ 1964192 h 6858000"/>
              <a:gd name="connsiteX1133" fmla="*/ 9935711 w 12193588"/>
              <a:gd name="connsiteY1133" fmla="*/ 1964192 h 6858000"/>
              <a:gd name="connsiteX1134" fmla="*/ 9865580 w 12193588"/>
              <a:gd name="connsiteY1134" fmla="*/ 1964192 h 6858000"/>
              <a:gd name="connsiteX1135" fmla="*/ 9791322 w 12193588"/>
              <a:gd name="connsiteY1135" fmla="*/ 1964192 h 6858000"/>
              <a:gd name="connsiteX1136" fmla="*/ 9791322 w 12193588"/>
              <a:gd name="connsiteY1136" fmla="*/ 1960227 h 6858000"/>
              <a:gd name="connsiteX1137" fmla="*/ 9787196 w 12193588"/>
              <a:gd name="connsiteY1137" fmla="*/ 1960227 h 6858000"/>
              <a:gd name="connsiteX1138" fmla="*/ 9787196 w 12193588"/>
              <a:gd name="connsiteY1138" fmla="*/ 1952295 h 6858000"/>
              <a:gd name="connsiteX1139" fmla="*/ 9787196 w 12193588"/>
              <a:gd name="connsiteY1139" fmla="*/ 1948329 h 6858000"/>
              <a:gd name="connsiteX1140" fmla="*/ 9783072 w 12193588"/>
              <a:gd name="connsiteY1140" fmla="*/ 1952295 h 6858000"/>
              <a:gd name="connsiteX1141" fmla="*/ 9770695 w 12193588"/>
              <a:gd name="connsiteY1141" fmla="*/ 1932466 h 6858000"/>
              <a:gd name="connsiteX1142" fmla="*/ 9754194 w 12193588"/>
              <a:gd name="connsiteY1142" fmla="*/ 1908671 h 6858000"/>
              <a:gd name="connsiteX1143" fmla="*/ 9733566 w 12193588"/>
              <a:gd name="connsiteY1143" fmla="*/ 1892808 h 6858000"/>
              <a:gd name="connsiteX1144" fmla="*/ 9704688 w 12193588"/>
              <a:gd name="connsiteY1144" fmla="*/ 1884876 h 6858000"/>
              <a:gd name="connsiteX1145" fmla="*/ 9708814 w 12193588"/>
              <a:gd name="connsiteY1145" fmla="*/ 1880910 h 6858000"/>
              <a:gd name="connsiteX1146" fmla="*/ 11218711 w 12193588"/>
              <a:gd name="connsiteY1146" fmla="*/ 1607270 h 6858000"/>
              <a:gd name="connsiteX1147" fmla="*/ 11231087 w 12193588"/>
              <a:gd name="connsiteY1147" fmla="*/ 1646928 h 6858000"/>
              <a:gd name="connsiteX1148" fmla="*/ 11235212 w 12193588"/>
              <a:gd name="connsiteY1148" fmla="*/ 1686586 h 6858000"/>
              <a:gd name="connsiteX1149" fmla="*/ 11231087 w 12193588"/>
              <a:gd name="connsiteY1149" fmla="*/ 1710381 h 6858000"/>
              <a:gd name="connsiteX1150" fmla="*/ 11222836 w 12193588"/>
              <a:gd name="connsiteY1150" fmla="*/ 1730210 h 6858000"/>
              <a:gd name="connsiteX1151" fmla="*/ 11222836 w 12193588"/>
              <a:gd name="connsiteY1151" fmla="*/ 1754005 h 6858000"/>
              <a:gd name="connsiteX1152" fmla="*/ 11231087 w 12193588"/>
              <a:gd name="connsiteY1152" fmla="*/ 1777799 h 6858000"/>
              <a:gd name="connsiteX1153" fmla="*/ 11231087 w 12193588"/>
              <a:gd name="connsiteY1153" fmla="*/ 1805560 h 6858000"/>
              <a:gd name="connsiteX1154" fmla="*/ 11231087 w 12193588"/>
              <a:gd name="connsiteY1154" fmla="*/ 1829355 h 6858000"/>
              <a:gd name="connsiteX1155" fmla="*/ 11222836 w 12193588"/>
              <a:gd name="connsiteY1155" fmla="*/ 1853150 h 6858000"/>
              <a:gd name="connsiteX1156" fmla="*/ 11218711 w 12193588"/>
              <a:gd name="connsiteY1156" fmla="*/ 1876945 h 6858000"/>
              <a:gd name="connsiteX1157" fmla="*/ 11210460 w 12193588"/>
              <a:gd name="connsiteY1157" fmla="*/ 1896774 h 6858000"/>
              <a:gd name="connsiteX1158" fmla="*/ 11206335 w 12193588"/>
              <a:gd name="connsiteY1158" fmla="*/ 1924534 h 6858000"/>
              <a:gd name="connsiteX1159" fmla="*/ 11206335 w 12193588"/>
              <a:gd name="connsiteY1159" fmla="*/ 1948329 h 6858000"/>
              <a:gd name="connsiteX1160" fmla="*/ 11206335 w 12193588"/>
              <a:gd name="connsiteY1160" fmla="*/ 1972124 h 6858000"/>
              <a:gd name="connsiteX1161" fmla="*/ 11206335 w 12193588"/>
              <a:gd name="connsiteY1161" fmla="*/ 2023679 h 6858000"/>
              <a:gd name="connsiteX1162" fmla="*/ 11206335 w 12193588"/>
              <a:gd name="connsiteY1162" fmla="*/ 2075235 h 6858000"/>
              <a:gd name="connsiteX1163" fmla="*/ 11206335 w 12193588"/>
              <a:gd name="connsiteY1163" fmla="*/ 2102996 h 6858000"/>
              <a:gd name="connsiteX1164" fmla="*/ 11210460 w 12193588"/>
              <a:gd name="connsiteY1164" fmla="*/ 2126791 h 6858000"/>
              <a:gd name="connsiteX1165" fmla="*/ 11214586 w 12193588"/>
              <a:gd name="connsiteY1165" fmla="*/ 2134722 h 6858000"/>
              <a:gd name="connsiteX1166" fmla="*/ 11222836 w 12193588"/>
              <a:gd name="connsiteY1166" fmla="*/ 2142654 h 6858000"/>
              <a:gd name="connsiteX1167" fmla="*/ 11239338 w 12193588"/>
              <a:gd name="connsiteY1167" fmla="*/ 2146620 h 6858000"/>
              <a:gd name="connsiteX1168" fmla="*/ 11259965 w 12193588"/>
              <a:gd name="connsiteY1168" fmla="*/ 2154551 h 6858000"/>
              <a:gd name="connsiteX1169" fmla="*/ 11276466 w 12193588"/>
              <a:gd name="connsiteY1169" fmla="*/ 2162483 h 6858000"/>
              <a:gd name="connsiteX1170" fmla="*/ 11292968 w 12193588"/>
              <a:gd name="connsiteY1170" fmla="*/ 2174380 h 6858000"/>
              <a:gd name="connsiteX1171" fmla="*/ 11305344 w 12193588"/>
              <a:gd name="connsiteY1171" fmla="*/ 2186278 h 6858000"/>
              <a:gd name="connsiteX1172" fmla="*/ 11321846 w 12193588"/>
              <a:gd name="connsiteY1172" fmla="*/ 2182312 h 6858000"/>
              <a:gd name="connsiteX1173" fmla="*/ 11325972 w 12193588"/>
              <a:gd name="connsiteY1173" fmla="*/ 2166449 h 6858000"/>
              <a:gd name="connsiteX1174" fmla="*/ 11325972 w 12193588"/>
              <a:gd name="connsiteY1174" fmla="*/ 2146620 h 6858000"/>
              <a:gd name="connsiteX1175" fmla="*/ 11325972 w 12193588"/>
              <a:gd name="connsiteY1175" fmla="*/ 2055406 h 6858000"/>
              <a:gd name="connsiteX1176" fmla="*/ 11317720 w 12193588"/>
              <a:gd name="connsiteY1176" fmla="*/ 1968158 h 6858000"/>
              <a:gd name="connsiteX1177" fmla="*/ 11305344 w 12193588"/>
              <a:gd name="connsiteY1177" fmla="*/ 1880910 h 6858000"/>
              <a:gd name="connsiteX1178" fmla="*/ 11288843 w 12193588"/>
              <a:gd name="connsiteY1178" fmla="*/ 1793663 h 6858000"/>
              <a:gd name="connsiteX1179" fmla="*/ 11272341 w 12193588"/>
              <a:gd name="connsiteY1179" fmla="*/ 1742107 h 6858000"/>
              <a:gd name="connsiteX1180" fmla="*/ 11264090 w 12193588"/>
              <a:gd name="connsiteY1180" fmla="*/ 1694517 h 6858000"/>
              <a:gd name="connsiteX1181" fmla="*/ 11243464 w 12193588"/>
              <a:gd name="connsiteY1181" fmla="*/ 1650894 h 6858000"/>
              <a:gd name="connsiteX1182" fmla="*/ 9968714 w 12193588"/>
              <a:gd name="connsiteY1182" fmla="*/ 1547783 h 6858000"/>
              <a:gd name="connsiteX1183" fmla="*/ 10009968 w 12193588"/>
              <a:gd name="connsiteY1183" fmla="*/ 1551748 h 6858000"/>
              <a:gd name="connsiteX1184" fmla="*/ 10047097 w 12193588"/>
              <a:gd name="connsiteY1184" fmla="*/ 1551748 h 6858000"/>
              <a:gd name="connsiteX1185" fmla="*/ 10084226 w 12193588"/>
              <a:gd name="connsiteY1185" fmla="*/ 1559680 h 6858000"/>
              <a:gd name="connsiteX1186" fmla="*/ 10096602 w 12193588"/>
              <a:gd name="connsiteY1186" fmla="*/ 1559680 h 6858000"/>
              <a:gd name="connsiteX1187" fmla="*/ 10108978 w 12193588"/>
              <a:gd name="connsiteY1187" fmla="*/ 1555714 h 6858000"/>
              <a:gd name="connsiteX1188" fmla="*/ 10121354 w 12193588"/>
              <a:gd name="connsiteY1188" fmla="*/ 1559680 h 6858000"/>
              <a:gd name="connsiteX1189" fmla="*/ 10125480 w 12193588"/>
              <a:gd name="connsiteY1189" fmla="*/ 1567611 h 6858000"/>
              <a:gd name="connsiteX1190" fmla="*/ 10125480 w 12193588"/>
              <a:gd name="connsiteY1190" fmla="*/ 1579509 h 6858000"/>
              <a:gd name="connsiteX1191" fmla="*/ 10125480 w 12193588"/>
              <a:gd name="connsiteY1191" fmla="*/ 1587441 h 6858000"/>
              <a:gd name="connsiteX1192" fmla="*/ 10121354 w 12193588"/>
              <a:gd name="connsiteY1192" fmla="*/ 1603304 h 6858000"/>
              <a:gd name="connsiteX1193" fmla="*/ 10108978 w 12193588"/>
              <a:gd name="connsiteY1193" fmla="*/ 1611235 h 6858000"/>
              <a:gd name="connsiteX1194" fmla="*/ 10100727 w 12193588"/>
              <a:gd name="connsiteY1194" fmla="*/ 1623133 h 6858000"/>
              <a:gd name="connsiteX1195" fmla="*/ 10084226 w 12193588"/>
              <a:gd name="connsiteY1195" fmla="*/ 1638996 h 6858000"/>
              <a:gd name="connsiteX1196" fmla="*/ 10075975 w 12193588"/>
              <a:gd name="connsiteY1196" fmla="*/ 1658825 h 6858000"/>
              <a:gd name="connsiteX1197" fmla="*/ 10071850 w 12193588"/>
              <a:gd name="connsiteY1197" fmla="*/ 1674688 h 6858000"/>
              <a:gd name="connsiteX1198" fmla="*/ 10067724 w 12193588"/>
              <a:gd name="connsiteY1198" fmla="*/ 1674688 h 6858000"/>
              <a:gd name="connsiteX1199" fmla="*/ 10067724 w 12193588"/>
              <a:gd name="connsiteY1199" fmla="*/ 1682620 h 6858000"/>
              <a:gd name="connsiteX1200" fmla="*/ 10063598 w 12193588"/>
              <a:gd name="connsiteY1200" fmla="*/ 1682620 h 6858000"/>
              <a:gd name="connsiteX1201" fmla="*/ 10055348 w 12193588"/>
              <a:gd name="connsiteY1201" fmla="*/ 1682620 h 6858000"/>
              <a:gd name="connsiteX1202" fmla="*/ 10055348 w 12193588"/>
              <a:gd name="connsiteY1202" fmla="*/ 1686586 h 6858000"/>
              <a:gd name="connsiteX1203" fmla="*/ 10055348 w 12193588"/>
              <a:gd name="connsiteY1203" fmla="*/ 1690552 h 6858000"/>
              <a:gd name="connsiteX1204" fmla="*/ 10034721 w 12193588"/>
              <a:gd name="connsiteY1204" fmla="*/ 1714346 h 6858000"/>
              <a:gd name="connsiteX1205" fmla="*/ 10009968 w 12193588"/>
              <a:gd name="connsiteY1205" fmla="*/ 1730210 h 6858000"/>
              <a:gd name="connsiteX1206" fmla="*/ 9981090 w 12193588"/>
              <a:gd name="connsiteY1206" fmla="*/ 1750039 h 6858000"/>
              <a:gd name="connsiteX1207" fmla="*/ 9952213 w 12193588"/>
              <a:gd name="connsiteY1207" fmla="*/ 1765902 h 6858000"/>
              <a:gd name="connsiteX1208" fmla="*/ 9894457 w 12193588"/>
              <a:gd name="connsiteY1208" fmla="*/ 1793663 h 6858000"/>
              <a:gd name="connsiteX1209" fmla="*/ 9828450 w 12193588"/>
              <a:gd name="connsiteY1209" fmla="*/ 1821423 h 6858000"/>
              <a:gd name="connsiteX1210" fmla="*/ 9886206 w 12193588"/>
              <a:gd name="connsiteY1210" fmla="*/ 1833321 h 6858000"/>
              <a:gd name="connsiteX1211" fmla="*/ 9943962 w 12193588"/>
              <a:gd name="connsiteY1211" fmla="*/ 1841252 h 6858000"/>
              <a:gd name="connsiteX1212" fmla="*/ 9964589 w 12193588"/>
              <a:gd name="connsiteY1212" fmla="*/ 1853150 h 6858000"/>
              <a:gd name="connsiteX1213" fmla="*/ 9989342 w 12193588"/>
              <a:gd name="connsiteY1213" fmla="*/ 1857116 h 6858000"/>
              <a:gd name="connsiteX1214" fmla="*/ 9956338 w 12193588"/>
              <a:gd name="connsiteY1214" fmla="*/ 1861081 h 6858000"/>
              <a:gd name="connsiteX1215" fmla="*/ 9927460 w 12193588"/>
              <a:gd name="connsiteY1215" fmla="*/ 1861081 h 6858000"/>
              <a:gd name="connsiteX1216" fmla="*/ 9857328 w 12193588"/>
              <a:gd name="connsiteY1216" fmla="*/ 1857116 h 6858000"/>
              <a:gd name="connsiteX1217" fmla="*/ 9795448 w 12193588"/>
              <a:gd name="connsiteY1217" fmla="*/ 1853150 h 6858000"/>
              <a:gd name="connsiteX1218" fmla="*/ 9783072 w 12193588"/>
              <a:gd name="connsiteY1218" fmla="*/ 1841252 h 6858000"/>
              <a:gd name="connsiteX1219" fmla="*/ 9770695 w 12193588"/>
              <a:gd name="connsiteY1219" fmla="*/ 1833321 h 6858000"/>
              <a:gd name="connsiteX1220" fmla="*/ 9762444 w 12193588"/>
              <a:gd name="connsiteY1220" fmla="*/ 1825389 h 6858000"/>
              <a:gd name="connsiteX1221" fmla="*/ 9762444 w 12193588"/>
              <a:gd name="connsiteY1221" fmla="*/ 1809526 h 6858000"/>
              <a:gd name="connsiteX1222" fmla="*/ 9770695 w 12193588"/>
              <a:gd name="connsiteY1222" fmla="*/ 1821423 h 6858000"/>
              <a:gd name="connsiteX1223" fmla="*/ 9787196 w 12193588"/>
              <a:gd name="connsiteY1223" fmla="*/ 1825389 h 6858000"/>
              <a:gd name="connsiteX1224" fmla="*/ 9795448 w 12193588"/>
              <a:gd name="connsiteY1224" fmla="*/ 1821423 h 6858000"/>
              <a:gd name="connsiteX1225" fmla="*/ 9795448 w 12193588"/>
              <a:gd name="connsiteY1225" fmla="*/ 1809526 h 6858000"/>
              <a:gd name="connsiteX1226" fmla="*/ 9791322 w 12193588"/>
              <a:gd name="connsiteY1226" fmla="*/ 1805560 h 6858000"/>
              <a:gd name="connsiteX1227" fmla="*/ 9787196 w 12193588"/>
              <a:gd name="connsiteY1227" fmla="*/ 1797628 h 6858000"/>
              <a:gd name="connsiteX1228" fmla="*/ 9778946 w 12193588"/>
              <a:gd name="connsiteY1228" fmla="*/ 1765902 h 6858000"/>
              <a:gd name="connsiteX1229" fmla="*/ 9778946 w 12193588"/>
              <a:gd name="connsiteY1229" fmla="*/ 1730210 h 6858000"/>
              <a:gd name="connsiteX1230" fmla="*/ 9778946 w 12193588"/>
              <a:gd name="connsiteY1230" fmla="*/ 1718312 h 6858000"/>
              <a:gd name="connsiteX1231" fmla="*/ 9770695 w 12193588"/>
              <a:gd name="connsiteY1231" fmla="*/ 1698483 h 6858000"/>
              <a:gd name="connsiteX1232" fmla="*/ 9766570 w 12193588"/>
              <a:gd name="connsiteY1232" fmla="*/ 1686586 h 6858000"/>
              <a:gd name="connsiteX1233" fmla="*/ 9758319 w 12193588"/>
              <a:gd name="connsiteY1233" fmla="*/ 1670723 h 6858000"/>
              <a:gd name="connsiteX1234" fmla="*/ 9766570 w 12193588"/>
              <a:gd name="connsiteY1234" fmla="*/ 1670723 h 6858000"/>
              <a:gd name="connsiteX1235" fmla="*/ 9770695 w 12193588"/>
              <a:gd name="connsiteY1235" fmla="*/ 1662791 h 6858000"/>
              <a:gd name="connsiteX1236" fmla="*/ 9778946 w 12193588"/>
              <a:gd name="connsiteY1236" fmla="*/ 1658825 h 6858000"/>
              <a:gd name="connsiteX1237" fmla="*/ 9778946 w 12193588"/>
              <a:gd name="connsiteY1237" fmla="*/ 1650894 h 6858000"/>
              <a:gd name="connsiteX1238" fmla="*/ 9778946 w 12193588"/>
              <a:gd name="connsiteY1238" fmla="*/ 1646928 h 6858000"/>
              <a:gd name="connsiteX1239" fmla="*/ 9770695 w 12193588"/>
              <a:gd name="connsiteY1239" fmla="*/ 1631064 h 6858000"/>
              <a:gd name="connsiteX1240" fmla="*/ 9778946 w 12193588"/>
              <a:gd name="connsiteY1240" fmla="*/ 1611235 h 6858000"/>
              <a:gd name="connsiteX1241" fmla="*/ 9783072 w 12193588"/>
              <a:gd name="connsiteY1241" fmla="*/ 1611235 h 6858000"/>
              <a:gd name="connsiteX1242" fmla="*/ 9783072 w 12193588"/>
              <a:gd name="connsiteY1242" fmla="*/ 1607270 h 6858000"/>
              <a:gd name="connsiteX1243" fmla="*/ 9783072 w 12193588"/>
              <a:gd name="connsiteY1243" fmla="*/ 1595372 h 6858000"/>
              <a:gd name="connsiteX1244" fmla="*/ 9783072 w 12193588"/>
              <a:gd name="connsiteY1244" fmla="*/ 1583475 h 6858000"/>
              <a:gd name="connsiteX1245" fmla="*/ 9795448 w 12193588"/>
              <a:gd name="connsiteY1245" fmla="*/ 1575543 h 6858000"/>
              <a:gd name="connsiteX1246" fmla="*/ 9816074 w 12193588"/>
              <a:gd name="connsiteY1246" fmla="*/ 1563646 h 6858000"/>
              <a:gd name="connsiteX1247" fmla="*/ 9836702 w 12193588"/>
              <a:gd name="connsiteY1247" fmla="*/ 1555714 h 6858000"/>
              <a:gd name="connsiteX1248" fmla="*/ 9853203 w 12193588"/>
              <a:gd name="connsiteY1248" fmla="*/ 1551748 h 6858000"/>
              <a:gd name="connsiteX1249" fmla="*/ 9894457 w 12193588"/>
              <a:gd name="connsiteY1249" fmla="*/ 1551748 h 6858000"/>
              <a:gd name="connsiteX1250" fmla="*/ 9931586 w 12193588"/>
              <a:gd name="connsiteY1250" fmla="*/ 1551748 h 6858000"/>
              <a:gd name="connsiteX1251" fmla="*/ 11148579 w 12193588"/>
              <a:gd name="connsiteY1251" fmla="*/ 1496227 h 6858000"/>
              <a:gd name="connsiteX1252" fmla="*/ 11152704 w 12193588"/>
              <a:gd name="connsiteY1252" fmla="*/ 1500193 h 6858000"/>
              <a:gd name="connsiteX1253" fmla="*/ 11160956 w 12193588"/>
              <a:gd name="connsiteY1253" fmla="*/ 1504159 h 6858000"/>
              <a:gd name="connsiteX1254" fmla="*/ 11156830 w 12193588"/>
              <a:gd name="connsiteY1254" fmla="*/ 1496227 h 6858000"/>
              <a:gd name="connsiteX1255" fmla="*/ 10092476 w 12193588"/>
              <a:gd name="connsiteY1255" fmla="*/ 1476398 h 6858000"/>
              <a:gd name="connsiteX1256" fmla="*/ 10129605 w 12193588"/>
              <a:gd name="connsiteY1256" fmla="*/ 1480364 h 6858000"/>
              <a:gd name="connsiteX1257" fmla="*/ 10166734 w 12193588"/>
              <a:gd name="connsiteY1257" fmla="*/ 1496227 h 6858000"/>
              <a:gd name="connsiteX1258" fmla="*/ 10199737 w 12193588"/>
              <a:gd name="connsiteY1258" fmla="*/ 1504159 h 6858000"/>
              <a:gd name="connsiteX1259" fmla="*/ 10240991 w 12193588"/>
              <a:gd name="connsiteY1259" fmla="*/ 1523988 h 6858000"/>
              <a:gd name="connsiteX1260" fmla="*/ 10306998 w 12193588"/>
              <a:gd name="connsiteY1260" fmla="*/ 1559680 h 6858000"/>
              <a:gd name="connsiteX1261" fmla="*/ 10368878 w 12193588"/>
              <a:gd name="connsiteY1261" fmla="*/ 1607270 h 6858000"/>
              <a:gd name="connsiteX1262" fmla="*/ 10331750 w 12193588"/>
              <a:gd name="connsiteY1262" fmla="*/ 1595372 h 6858000"/>
              <a:gd name="connsiteX1263" fmla="*/ 10294621 w 12193588"/>
              <a:gd name="connsiteY1263" fmla="*/ 1587441 h 6858000"/>
              <a:gd name="connsiteX1264" fmla="*/ 10253367 w 12193588"/>
              <a:gd name="connsiteY1264" fmla="*/ 1575543 h 6858000"/>
              <a:gd name="connsiteX1265" fmla="*/ 10220364 w 12193588"/>
              <a:gd name="connsiteY1265" fmla="*/ 1555714 h 6858000"/>
              <a:gd name="connsiteX1266" fmla="*/ 10158483 w 12193588"/>
              <a:gd name="connsiteY1266" fmla="*/ 1520022 h 6858000"/>
              <a:gd name="connsiteX1267" fmla="*/ 11082573 w 12193588"/>
              <a:gd name="connsiteY1267" fmla="*/ 1428808 h 6858000"/>
              <a:gd name="connsiteX1268" fmla="*/ 11090824 w 12193588"/>
              <a:gd name="connsiteY1268" fmla="*/ 1464500 h 6858000"/>
              <a:gd name="connsiteX1269" fmla="*/ 11103200 w 12193588"/>
              <a:gd name="connsiteY1269" fmla="*/ 1492261 h 6858000"/>
              <a:gd name="connsiteX1270" fmla="*/ 11111450 w 12193588"/>
              <a:gd name="connsiteY1270" fmla="*/ 1504159 h 6858000"/>
              <a:gd name="connsiteX1271" fmla="*/ 11123827 w 12193588"/>
              <a:gd name="connsiteY1271" fmla="*/ 1508124 h 6858000"/>
              <a:gd name="connsiteX1272" fmla="*/ 11136203 w 12193588"/>
              <a:gd name="connsiteY1272" fmla="*/ 1504159 h 6858000"/>
              <a:gd name="connsiteX1273" fmla="*/ 11148579 w 12193588"/>
              <a:gd name="connsiteY1273" fmla="*/ 1492261 h 6858000"/>
              <a:gd name="connsiteX1274" fmla="*/ 11132078 w 12193588"/>
              <a:gd name="connsiteY1274" fmla="*/ 1472432 h 6858000"/>
              <a:gd name="connsiteX1275" fmla="*/ 11119702 w 12193588"/>
              <a:gd name="connsiteY1275" fmla="*/ 1456569 h 6858000"/>
              <a:gd name="connsiteX1276" fmla="*/ 11103200 w 12193588"/>
              <a:gd name="connsiteY1276" fmla="*/ 1444671 h 6858000"/>
              <a:gd name="connsiteX1277" fmla="*/ 10950560 w 12193588"/>
              <a:gd name="connsiteY1277" fmla="*/ 1341560 h 6858000"/>
              <a:gd name="connsiteX1278" fmla="*/ 10946434 w 12193588"/>
              <a:gd name="connsiteY1278" fmla="*/ 1345526 h 6858000"/>
              <a:gd name="connsiteX1279" fmla="*/ 10950560 w 12193588"/>
              <a:gd name="connsiteY1279" fmla="*/ 1345526 h 6858000"/>
              <a:gd name="connsiteX1280" fmla="*/ 10092476 w 12193588"/>
              <a:gd name="connsiteY1280" fmla="*/ 1151202 h 6858000"/>
              <a:gd name="connsiteX1281" fmla="*/ 10009968 w 12193588"/>
              <a:gd name="connsiteY1281" fmla="*/ 1159133 h 6858000"/>
              <a:gd name="connsiteX1282" fmla="*/ 9956338 w 12193588"/>
              <a:gd name="connsiteY1282" fmla="*/ 1163099 h 6858000"/>
              <a:gd name="connsiteX1283" fmla="*/ 9906834 w 12193588"/>
              <a:gd name="connsiteY1283" fmla="*/ 1174996 h 6858000"/>
              <a:gd name="connsiteX1284" fmla="*/ 9857328 w 12193588"/>
              <a:gd name="connsiteY1284" fmla="*/ 1186894 h 6858000"/>
              <a:gd name="connsiteX1285" fmla="*/ 9816074 w 12193588"/>
              <a:gd name="connsiteY1285" fmla="*/ 1202757 h 6858000"/>
              <a:gd name="connsiteX1286" fmla="*/ 9766570 w 12193588"/>
              <a:gd name="connsiteY1286" fmla="*/ 1226552 h 6858000"/>
              <a:gd name="connsiteX1287" fmla="*/ 9717065 w 12193588"/>
              <a:gd name="connsiteY1287" fmla="*/ 1250347 h 6858000"/>
              <a:gd name="connsiteX1288" fmla="*/ 9671686 w 12193588"/>
              <a:gd name="connsiteY1288" fmla="*/ 1270176 h 6858000"/>
              <a:gd name="connsiteX1289" fmla="*/ 9622180 w 12193588"/>
              <a:gd name="connsiteY1289" fmla="*/ 1297936 h 6858000"/>
              <a:gd name="connsiteX1290" fmla="*/ 9597428 w 12193588"/>
              <a:gd name="connsiteY1290" fmla="*/ 1313800 h 6858000"/>
              <a:gd name="connsiteX1291" fmla="*/ 9572676 w 12193588"/>
              <a:gd name="connsiteY1291" fmla="*/ 1333629 h 6858000"/>
              <a:gd name="connsiteX1292" fmla="*/ 9556174 w 12193588"/>
              <a:gd name="connsiteY1292" fmla="*/ 1357424 h 6858000"/>
              <a:gd name="connsiteX1293" fmla="*/ 9539672 w 12193588"/>
              <a:gd name="connsiteY1293" fmla="*/ 1385184 h 6858000"/>
              <a:gd name="connsiteX1294" fmla="*/ 9527296 w 12193588"/>
              <a:gd name="connsiteY1294" fmla="*/ 1408979 h 6858000"/>
              <a:gd name="connsiteX1295" fmla="*/ 9523171 w 12193588"/>
              <a:gd name="connsiteY1295" fmla="*/ 1436740 h 6858000"/>
              <a:gd name="connsiteX1296" fmla="*/ 9523171 w 12193588"/>
              <a:gd name="connsiteY1296" fmla="*/ 1464500 h 6858000"/>
              <a:gd name="connsiteX1297" fmla="*/ 9527296 w 12193588"/>
              <a:gd name="connsiteY1297" fmla="*/ 1492261 h 6858000"/>
              <a:gd name="connsiteX1298" fmla="*/ 9531422 w 12193588"/>
              <a:gd name="connsiteY1298" fmla="*/ 1527953 h 6858000"/>
              <a:gd name="connsiteX1299" fmla="*/ 9531422 w 12193588"/>
              <a:gd name="connsiteY1299" fmla="*/ 1559680 h 6858000"/>
              <a:gd name="connsiteX1300" fmla="*/ 9531422 w 12193588"/>
              <a:gd name="connsiteY1300" fmla="*/ 1595372 h 6858000"/>
              <a:gd name="connsiteX1301" fmla="*/ 9531422 w 12193588"/>
              <a:gd name="connsiteY1301" fmla="*/ 1631064 h 6858000"/>
              <a:gd name="connsiteX1302" fmla="*/ 9531422 w 12193588"/>
              <a:gd name="connsiteY1302" fmla="*/ 1662791 h 6858000"/>
              <a:gd name="connsiteX1303" fmla="*/ 9527296 w 12193588"/>
              <a:gd name="connsiteY1303" fmla="*/ 1698483 h 6858000"/>
              <a:gd name="connsiteX1304" fmla="*/ 9523171 w 12193588"/>
              <a:gd name="connsiteY1304" fmla="*/ 1714346 h 6858000"/>
              <a:gd name="connsiteX1305" fmla="*/ 9523171 w 12193588"/>
              <a:gd name="connsiteY1305" fmla="*/ 1730210 h 6858000"/>
              <a:gd name="connsiteX1306" fmla="*/ 9527296 w 12193588"/>
              <a:gd name="connsiteY1306" fmla="*/ 1746073 h 6858000"/>
              <a:gd name="connsiteX1307" fmla="*/ 9535547 w 12193588"/>
              <a:gd name="connsiteY1307" fmla="*/ 1765902 h 6858000"/>
              <a:gd name="connsiteX1308" fmla="*/ 9535547 w 12193588"/>
              <a:gd name="connsiteY1308" fmla="*/ 1769868 h 6858000"/>
              <a:gd name="connsiteX1309" fmla="*/ 9535547 w 12193588"/>
              <a:gd name="connsiteY1309" fmla="*/ 1777799 h 6858000"/>
              <a:gd name="connsiteX1310" fmla="*/ 9531422 w 12193588"/>
              <a:gd name="connsiteY1310" fmla="*/ 1781765 h 6858000"/>
              <a:gd name="connsiteX1311" fmla="*/ 9523171 w 12193588"/>
              <a:gd name="connsiteY1311" fmla="*/ 1785731 h 6858000"/>
              <a:gd name="connsiteX1312" fmla="*/ 9486042 w 12193588"/>
              <a:gd name="connsiteY1312" fmla="*/ 1797628 h 6858000"/>
              <a:gd name="connsiteX1313" fmla="*/ 9453039 w 12193588"/>
              <a:gd name="connsiteY1313" fmla="*/ 1805560 h 6858000"/>
              <a:gd name="connsiteX1314" fmla="*/ 9436538 w 12193588"/>
              <a:gd name="connsiteY1314" fmla="*/ 1805560 h 6858000"/>
              <a:gd name="connsiteX1315" fmla="*/ 9415910 w 12193588"/>
              <a:gd name="connsiteY1315" fmla="*/ 1805560 h 6858000"/>
              <a:gd name="connsiteX1316" fmla="*/ 9399409 w 12193588"/>
              <a:gd name="connsiteY1316" fmla="*/ 1805560 h 6858000"/>
              <a:gd name="connsiteX1317" fmla="*/ 9382908 w 12193588"/>
              <a:gd name="connsiteY1317" fmla="*/ 1797628 h 6858000"/>
              <a:gd name="connsiteX1318" fmla="*/ 9366406 w 12193588"/>
              <a:gd name="connsiteY1318" fmla="*/ 1793663 h 6858000"/>
              <a:gd name="connsiteX1319" fmla="*/ 9354030 w 12193588"/>
              <a:gd name="connsiteY1319" fmla="*/ 1793663 h 6858000"/>
              <a:gd name="connsiteX1320" fmla="*/ 9337528 w 12193588"/>
              <a:gd name="connsiteY1320" fmla="*/ 1793663 h 6858000"/>
              <a:gd name="connsiteX1321" fmla="*/ 9325152 w 12193588"/>
              <a:gd name="connsiteY1321" fmla="*/ 1797628 h 6858000"/>
              <a:gd name="connsiteX1322" fmla="*/ 9329277 w 12193588"/>
              <a:gd name="connsiteY1322" fmla="*/ 1805560 h 6858000"/>
              <a:gd name="connsiteX1323" fmla="*/ 9337528 w 12193588"/>
              <a:gd name="connsiteY1323" fmla="*/ 1813492 h 6858000"/>
              <a:gd name="connsiteX1324" fmla="*/ 9345779 w 12193588"/>
              <a:gd name="connsiteY1324" fmla="*/ 1813492 h 6858000"/>
              <a:gd name="connsiteX1325" fmla="*/ 9354030 w 12193588"/>
              <a:gd name="connsiteY1325" fmla="*/ 1821423 h 6858000"/>
              <a:gd name="connsiteX1326" fmla="*/ 9403534 w 12193588"/>
              <a:gd name="connsiteY1326" fmla="*/ 1829355 h 6858000"/>
              <a:gd name="connsiteX1327" fmla="*/ 9453039 w 12193588"/>
              <a:gd name="connsiteY1327" fmla="*/ 1849184 h 6858000"/>
              <a:gd name="connsiteX1328" fmla="*/ 9477792 w 12193588"/>
              <a:gd name="connsiteY1328" fmla="*/ 1861081 h 6858000"/>
              <a:gd name="connsiteX1329" fmla="*/ 9498418 w 12193588"/>
              <a:gd name="connsiteY1329" fmla="*/ 1876945 h 6858000"/>
              <a:gd name="connsiteX1330" fmla="*/ 9514920 w 12193588"/>
              <a:gd name="connsiteY1330" fmla="*/ 1892808 h 6858000"/>
              <a:gd name="connsiteX1331" fmla="*/ 9531422 w 12193588"/>
              <a:gd name="connsiteY1331" fmla="*/ 1916603 h 6858000"/>
              <a:gd name="connsiteX1332" fmla="*/ 9543798 w 12193588"/>
              <a:gd name="connsiteY1332" fmla="*/ 1932466 h 6858000"/>
              <a:gd name="connsiteX1333" fmla="*/ 9564425 w 12193588"/>
              <a:gd name="connsiteY1333" fmla="*/ 1944363 h 6858000"/>
              <a:gd name="connsiteX1334" fmla="*/ 9580926 w 12193588"/>
              <a:gd name="connsiteY1334" fmla="*/ 1952295 h 6858000"/>
              <a:gd name="connsiteX1335" fmla="*/ 9589178 w 12193588"/>
              <a:gd name="connsiteY1335" fmla="*/ 1968158 h 6858000"/>
              <a:gd name="connsiteX1336" fmla="*/ 9597428 w 12193588"/>
              <a:gd name="connsiteY1336" fmla="*/ 1987987 h 6858000"/>
              <a:gd name="connsiteX1337" fmla="*/ 9601554 w 12193588"/>
              <a:gd name="connsiteY1337" fmla="*/ 1999885 h 6858000"/>
              <a:gd name="connsiteX1338" fmla="*/ 9613930 w 12193588"/>
              <a:gd name="connsiteY1338" fmla="*/ 2019714 h 6858000"/>
              <a:gd name="connsiteX1339" fmla="*/ 9613930 w 12193588"/>
              <a:gd name="connsiteY1339" fmla="*/ 2031611 h 6858000"/>
              <a:gd name="connsiteX1340" fmla="*/ 9613930 w 12193588"/>
              <a:gd name="connsiteY1340" fmla="*/ 2047474 h 6858000"/>
              <a:gd name="connsiteX1341" fmla="*/ 9609804 w 12193588"/>
              <a:gd name="connsiteY1341" fmla="*/ 2055406 h 6858000"/>
              <a:gd name="connsiteX1342" fmla="*/ 9597428 w 12193588"/>
              <a:gd name="connsiteY1342" fmla="*/ 2059372 h 6858000"/>
              <a:gd name="connsiteX1343" fmla="*/ 9589178 w 12193588"/>
              <a:gd name="connsiteY1343" fmla="*/ 2071269 h 6858000"/>
              <a:gd name="connsiteX1344" fmla="*/ 9572676 w 12193588"/>
              <a:gd name="connsiteY1344" fmla="*/ 2071269 h 6858000"/>
              <a:gd name="connsiteX1345" fmla="*/ 9556174 w 12193588"/>
              <a:gd name="connsiteY1345" fmla="*/ 2071269 h 6858000"/>
              <a:gd name="connsiteX1346" fmla="*/ 9510795 w 12193588"/>
              <a:gd name="connsiteY1346" fmla="*/ 2063338 h 6858000"/>
              <a:gd name="connsiteX1347" fmla="*/ 9465416 w 12193588"/>
              <a:gd name="connsiteY1347" fmla="*/ 2071269 h 6858000"/>
              <a:gd name="connsiteX1348" fmla="*/ 9420036 w 12193588"/>
              <a:gd name="connsiteY1348" fmla="*/ 2079201 h 6858000"/>
              <a:gd name="connsiteX1349" fmla="*/ 9370531 w 12193588"/>
              <a:gd name="connsiteY1349" fmla="*/ 2087132 h 6858000"/>
              <a:gd name="connsiteX1350" fmla="*/ 9358155 w 12193588"/>
              <a:gd name="connsiteY1350" fmla="*/ 2087132 h 6858000"/>
              <a:gd name="connsiteX1351" fmla="*/ 9341653 w 12193588"/>
              <a:gd name="connsiteY1351" fmla="*/ 2099030 h 6858000"/>
              <a:gd name="connsiteX1352" fmla="*/ 9329277 w 12193588"/>
              <a:gd name="connsiteY1352" fmla="*/ 2106962 h 6858000"/>
              <a:gd name="connsiteX1353" fmla="*/ 9312776 w 12193588"/>
              <a:gd name="connsiteY1353" fmla="*/ 2114893 h 6858000"/>
              <a:gd name="connsiteX1354" fmla="*/ 9304525 w 12193588"/>
              <a:gd name="connsiteY1354" fmla="*/ 2130756 h 6858000"/>
              <a:gd name="connsiteX1355" fmla="*/ 9300399 w 12193588"/>
              <a:gd name="connsiteY1355" fmla="*/ 2142654 h 6858000"/>
              <a:gd name="connsiteX1356" fmla="*/ 9300399 w 12193588"/>
              <a:gd name="connsiteY1356" fmla="*/ 2158517 h 6858000"/>
              <a:gd name="connsiteX1357" fmla="*/ 9300399 w 12193588"/>
              <a:gd name="connsiteY1357" fmla="*/ 2170415 h 6858000"/>
              <a:gd name="connsiteX1358" fmla="*/ 9312776 w 12193588"/>
              <a:gd name="connsiteY1358" fmla="*/ 2170415 h 6858000"/>
              <a:gd name="connsiteX1359" fmla="*/ 9325152 w 12193588"/>
              <a:gd name="connsiteY1359" fmla="*/ 2174380 h 6858000"/>
              <a:gd name="connsiteX1360" fmla="*/ 9329277 w 12193588"/>
              <a:gd name="connsiteY1360" fmla="*/ 2182312 h 6858000"/>
              <a:gd name="connsiteX1361" fmla="*/ 9329277 w 12193588"/>
              <a:gd name="connsiteY1361" fmla="*/ 2186278 h 6858000"/>
              <a:gd name="connsiteX1362" fmla="*/ 9329277 w 12193588"/>
              <a:gd name="connsiteY1362" fmla="*/ 2198175 h 6858000"/>
              <a:gd name="connsiteX1363" fmla="*/ 9325152 w 12193588"/>
              <a:gd name="connsiteY1363" fmla="*/ 2214038 h 6858000"/>
              <a:gd name="connsiteX1364" fmla="*/ 9329277 w 12193588"/>
              <a:gd name="connsiteY1364" fmla="*/ 2221970 h 6858000"/>
              <a:gd name="connsiteX1365" fmla="*/ 9329277 w 12193588"/>
              <a:gd name="connsiteY1365" fmla="*/ 2237833 h 6858000"/>
              <a:gd name="connsiteX1366" fmla="*/ 9337528 w 12193588"/>
              <a:gd name="connsiteY1366" fmla="*/ 2241799 h 6858000"/>
              <a:gd name="connsiteX1367" fmla="*/ 9354030 w 12193588"/>
              <a:gd name="connsiteY1367" fmla="*/ 2245765 h 6858000"/>
              <a:gd name="connsiteX1368" fmla="*/ 9362280 w 12193588"/>
              <a:gd name="connsiteY1368" fmla="*/ 2253696 h 6858000"/>
              <a:gd name="connsiteX1369" fmla="*/ 9366406 w 12193588"/>
              <a:gd name="connsiteY1369" fmla="*/ 2265594 h 6858000"/>
              <a:gd name="connsiteX1370" fmla="*/ 9391158 w 12193588"/>
              <a:gd name="connsiteY1370" fmla="*/ 2293355 h 6858000"/>
              <a:gd name="connsiteX1371" fmla="*/ 9424162 w 12193588"/>
              <a:gd name="connsiteY1371" fmla="*/ 2313184 h 6858000"/>
              <a:gd name="connsiteX1372" fmla="*/ 9453039 w 12193588"/>
              <a:gd name="connsiteY1372" fmla="*/ 2333013 h 6858000"/>
              <a:gd name="connsiteX1373" fmla="*/ 9486042 w 12193588"/>
              <a:gd name="connsiteY1373" fmla="*/ 2348876 h 6858000"/>
              <a:gd name="connsiteX1374" fmla="*/ 9527296 w 12193588"/>
              <a:gd name="connsiteY1374" fmla="*/ 2360773 h 6858000"/>
              <a:gd name="connsiteX1375" fmla="*/ 9564425 w 12193588"/>
              <a:gd name="connsiteY1375" fmla="*/ 2380602 h 6858000"/>
              <a:gd name="connsiteX1376" fmla="*/ 9601554 w 12193588"/>
              <a:gd name="connsiteY1376" fmla="*/ 2392500 h 6858000"/>
              <a:gd name="connsiteX1377" fmla="*/ 9642808 w 12193588"/>
              <a:gd name="connsiteY1377" fmla="*/ 2408363 h 6858000"/>
              <a:gd name="connsiteX1378" fmla="*/ 9712940 w 12193588"/>
              <a:gd name="connsiteY1378" fmla="*/ 2436124 h 6858000"/>
              <a:gd name="connsiteX1379" fmla="*/ 9787196 w 12193588"/>
              <a:gd name="connsiteY1379" fmla="*/ 2463884 h 6858000"/>
              <a:gd name="connsiteX1380" fmla="*/ 9824326 w 12193588"/>
              <a:gd name="connsiteY1380" fmla="*/ 2475782 h 6858000"/>
              <a:gd name="connsiteX1381" fmla="*/ 9865580 w 12193588"/>
              <a:gd name="connsiteY1381" fmla="*/ 2487679 h 6858000"/>
              <a:gd name="connsiteX1382" fmla="*/ 9902708 w 12193588"/>
              <a:gd name="connsiteY1382" fmla="*/ 2491645 h 6858000"/>
              <a:gd name="connsiteX1383" fmla="*/ 9939836 w 12193588"/>
              <a:gd name="connsiteY1383" fmla="*/ 2495611 h 6858000"/>
              <a:gd name="connsiteX1384" fmla="*/ 9964589 w 12193588"/>
              <a:gd name="connsiteY1384" fmla="*/ 2495611 h 6858000"/>
              <a:gd name="connsiteX1385" fmla="*/ 9981090 w 12193588"/>
              <a:gd name="connsiteY1385" fmla="*/ 2491645 h 6858000"/>
              <a:gd name="connsiteX1386" fmla="*/ 9993467 w 12193588"/>
              <a:gd name="connsiteY1386" fmla="*/ 2479748 h 6858000"/>
              <a:gd name="connsiteX1387" fmla="*/ 10001718 w 12193588"/>
              <a:gd name="connsiteY1387" fmla="*/ 2463884 h 6858000"/>
              <a:gd name="connsiteX1388" fmla="*/ 10014094 w 12193588"/>
              <a:gd name="connsiteY1388" fmla="*/ 2451987 h 6858000"/>
              <a:gd name="connsiteX1389" fmla="*/ 10022344 w 12193588"/>
              <a:gd name="connsiteY1389" fmla="*/ 2440090 h 6858000"/>
              <a:gd name="connsiteX1390" fmla="*/ 10038846 w 12193588"/>
              <a:gd name="connsiteY1390" fmla="*/ 2436124 h 6858000"/>
              <a:gd name="connsiteX1391" fmla="*/ 10051222 w 12193588"/>
              <a:gd name="connsiteY1391" fmla="*/ 2432158 h 6858000"/>
              <a:gd name="connsiteX1392" fmla="*/ 10067724 w 12193588"/>
              <a:gd name="connsiteY1392" fmla="*/ 2424226 h 6858000"/>
              <a:gd name="connsiteX1393" fmla="*/ 10080100 w 12193588"/>
              <a:gd name="connsiteY1393" fmla="*/ 2424226 h 6858000"/>
              <a:gd name="connsiteX1394" fmla="*/ 10129605 w 12193588"/>
              <a:gd name="connsiteY1394" fmla="*/ 2432158 h 6858000"/>
              <a:gd name="connsiteX1395" fmla="*/ 10183236 w 12193588"/>
              <a:gd name="connsiteY1395" fmla="*/ 2440090 h 6858000"/>
              <a:gd name="connsiteX1396" fmla="*/ 10228614 w 12193588"/>
              <a:gd name="connsiteY1396" fmla="*/ 2448021 h 6858000"/>
              <a:gd name="connsiteX1397" fmla="*/ 10278120 w 12193588"/>
              <a:gd name="connsiteY1397" fmla="*/ 2459918 h 6858000"/>
              <a:gd name="connsiteX1398" fmla="*/ 10323499 w 12193588"/>
              <a:gd name="connsiteY1398" fmla="*/ 2463884 h 6858000"/>
              <a:gd name="connsiteX1399" fmla="*/ 10360628 w 12193588"/>
              <a:gd name="connsiteY1399" fmla="*/ 2471816 h 6858000"/>
              <a:gd name="connsiteX1400" fmla="*/ 10397756 w 12193588"/>
              <a:gd name="connsiteY1400" fmla="*/ 2475782 h 6858000"/>
              <a:gd name="connsiteX1401" fmla="*/ 10439010 w 12193588"/>
              <a:gd name="connsiteY1401" fmla="*/ 2487679 h 6858000"/>
              <a:gd name="connsiteX1402" fmla="*/ 10492640 w 12193588"/>
              <a:gd name="connsiteY1402" fmla="*/ 2499577 h 6858000"/>
              <a:gd name="connsiteX1403" fmla="*/ 10542145 w 12193588"/>
              <a:gd name="connsiteY1403" fmla="*/ 2515440 h 6858000"/>
              <a:gd name="connsiteX1404" fmla="*/ 10599901 w 12193588"/>
              <a:gd name="connsiteY1404" fmla="*/ 2523371 h 6858000"/>
              <a:gd name="connsiteX1405" fmla="*/ 10653531 w 12193588"/>
              <a:gd name="connsiteY1405" fmla="*/ 2527337 h 6858000"/>
              <a:gd name="connsiteX1406" fmla="*/ 10670032 w 12193588"/>
              <a:gd name="connsiteY1406" fmla="*/ 2535269 h 6858000"/>
              <a:gd name="connsiteX1407" fmla="*/ 10682409 w 12193588"/>
              <a:gd name="connsiteY1407" fmla="*/ 2535269 h 6858000"/>
              <a:gd name="connsiteX1408" fmla="*/ 10698910 w 12193588"/>
              <a:gd name="connsiteY1408" fmla="*/ 2535269 h 6858000"/>
              <a:gd name="connsiteX1409" fmla="*/ 10707161 w 12193588"/>
              <a:gd name="connsiteY1409" fmla="*/ 2535269 h 6858000"/>
              <a:gd name="connsiteX1410" fmla="*/ 10711286 w 12193588"/>
              <a:gd name="connsiteY1410" fmla="*/ 2543200 h 6858000"/>
              <a:gd name="connsiteX1411" fmla="*/ 10723663 w 12193588"/>
              <a:gd name="connsiteY1411" fmla="*/ 2547166 h 6858000"/>
              <a:gd name="connsiteX1412" fmla="*/ 10793794 w 12193588"/>
              <a:gd name="connsiteY1412" fmla="*/ 2555098 h 6858000"/>
              <a:gd name="connsiteX1413" fmla="*/ 10868052 w 12193588"/>
              <a:gd name="connsiteY1413" fmla="*/ 2559064 h 6858000"/>
              <a:gd name="connsiteX1414" fmla="*/ 10946434 w 12193588"/>
              <a:gd name="connsiteY1414" fmla="*/ 2555098 h 6858000"/>
              <a:gd name="connsiteX1415" fmla="*/ 11016566 w 12193588"/>
              <a:gd name="connsiteY1415" fmla="*/ 2547166 h 6858000"/>
              <a:gd name="connsiteX1416" fmla="*/ 11090824 w 12193588"/>
              <a:gd name="connsiteY1416" fmla="*/ 2543200 h 6858000"/>
              <a:gd name="connsiteX1417" fmla="*/ 11165081 w 12193588"/>
              <a:gd name="connsiteY1417" fmla="*/ 2535269 h 6858000"/>
              <a:gd name="connsiteX1418" fmla="*/ 11198084 w 12193588"/>
              <a:gd name="connsiteY1418" fmla="*/ 2535269 h 6858000"/>
              <a:gd name="connsiteX1419" fmla="*/ 11239338 w 12193588"/>
              <a:gd name="connsiteY1419" fmla="*/ 2531303 h 6858000"/>
              <a:gd name="connsiteX1420" fmla="*/ 11276466 w 12193588"/>
              <a:gd name="connsiteY1420" fmla="*/ 2527337 h 6858000"/>
              <a:gd name="connsiteX1421" fmla="*/ 11317720 w 12193588"/>
              <a:gd name="connsiteY1421" fmla="*/ 2519406 h 6858000"/>
              <a:gd name="connsiteX1422" fmla="*/ 11375476 w 12193588"/>
              <a:gd name="connsiteY1422" fmla="*/ 2503542 h 6858000"/>
              <a:gd name="connsiteX1423" fmla="*/ 11437358 w 12193588"/>
              <a:gd name="connsiteY1423" fmla="*/ 2495611 h 6858000"/>
              <a:gd name="connsiteX1424" fmla="*/ 11499238 w 12193588"/>
              <a:gd name="connsiteY1424" fmla="*/ 2491645 h 6858000"/>
              <a:gd name="connsiteX1425" fmla="*/ 11561120 w 12193588"/>
              <a:gd name="connsiteY1425" fmla="*/ 2491645 h 6858000"/>
              <a:gd name="connsiteX1426" fmla="*/ 11581746 w 12193588"/>
              <a:gd name="connsiteY1426" fmla="*/ 2491645 h 6858000"/>
              <a:gd name="connsiteX1427" fmla="*/ 11594122 w 12193588"/>
              <a:gd name="connsiteY1427" fmla="*/ 2479748 h 6858000"/>
              <a:gd name="connsiteX1428" fmla="*/ 11602374 w 12193588"/>
              <a:gd name="connsiteY1428" fmla="*/ 2475782 h 6858000"/>
              <a:gd name="connsiteX1429" fmla="*/ 11606498 w 12193588"/>
              <a:gd name="connsiteY1429" fmla="*/ 2471816 h 6858000"/>
              <a:gd name="connsiteX1430" fmla="*/ 11606498 w 12193588"/>
              <a:gd name="connsiteY1430" fmla="*/ 2467850 h 6858000"/>
              <a:gd name="connsiteX1431" fmla="*/ 11594122 w 12193588"/>
              <a:gd name="connsiteY1431" fmla="*/ 2459918 h 6858000"/>
              <a:gd name="connsiteX1432" fmla="*/ 11536367 w 12193588"/>
              <a:gd name="connsiteY1432" fmla="*/ 2416295 h 6858000"/>
              <a:gd name="connsiteX1433" fmla="*/ 11474486 w 12193588"/>
              <a:gd name="connsiteY1433" fmla="*/ 2380602 h 6858000"/>
              <a:gd name="connsiteX1434" fmla="*/ 11441482 w 12193588"/>
              <a:gd name="connsiteY1434" fmla="*/ 2352842 h 6858000"/>
              <a:gd name="connsiteX1435" fmla="*/ 11408480 w 12193588"/>
              <a:gd name="connsiteY1435" fmla="*/ 2329047 h 6858000"/>
              <a:gd name="connsiteX1436" fmla="*/ 11367226 w 12193588"/>
              <a:gd name="connsiteY1436" fmla="*/ 2309218 h 6858000"/>
              <a:gd name="connsiteX1437" fmla="*/ 11330097 w 12193588"/>
              <a:gd name="connsiteY1437" fmla="*/ 2293355 h 6858000"/>
              <a:gd name="connsiteX1438" fmla="*/ 11297094 w 12193588"/>
              <a:gd name="connsiteY1438" fmla="*/ 2269560 h 6858000"/>
              <a:gd name="connsiteX1439" fmla="*/ 11264090 w 12193588"/>
              <a:gd name="connsiteY1439" fmla="*/ 2241799 h 6858000"/>
              <a:gd name="connsiteX1440" fmla="*/ 11239338 w 12193588"/>
              <a:gd name="connsiteY1440" fmla="*/ 2225936 h 6858000"/>
              <a:gd name="connsiteX1441" fmla="*/ 11214586 w 12193588"/>
              <a:gd name="connsiteY1441" fmla="*/ 2214038 h 6858000"/>
              <a:gd name="connsiteX1442" fmla="*/ 11189833 w 12193588"/>
              <a:gd name="connsiteY1442" fmla="*/ 2202141 h 6858000"/>
              <a:gd name="connsiteX1443" fmla="*/ 11165081 w 12193588"/>
              <a:gd name="connsiteY1443" fmla="*/ 2198175 h 6858000"/>
              <a:gd name="connsiteX1444" fmla="*/ 11140328 w 12193588"/>
              <a:gd name="connsiteY1444" fmla="*/ 2198175 h 6858000"/>
              <a:gd name="connsiteX1445" fmla="*/ 11119702 w 12193588"/>
              <a:gd name="connsiteY1445" fmla="*/ 2198175 h 6858000"/>
              <a:gd name="connsiteX1446" fmla="*/ 11090824 w 12193588"/>
              <a:gd name="connsiteY1446" fmla="*/ 2202141 h 6858000"/>
              <a:gd name="connsiteX1447" fmla="*/ 11066071 w 12193588"/>
              <a:gd name="connsiteY1447" fmla="*/ 2210073 h 6858000"/>
              <a:gd name="connsiteX1448" fmla="*/ 11033068 w 12193588"/>
              <a:gd name="connsiteY1448" fmla="*/ 2218004 h 6858000"/>
              <a:gd name="connsiteX1449" fmla="*/ 11008316 w 12193588"/>
              <a:gd name="connsiteY1449" fmla="*/ 2218004 h 6858000"/>
              <a:gd name="connsiteX1450" fmla="*/ 11004190 w 12193588"/>
              <a:gd name="connsiteY1450" fmla="*/ 2214038 h 6858000"/>
              <a:gd name="connsiteX1451" fmla="*/ 11004190 w 12193588"/>
              <a:gd name="connsiteY1451" fmla="*/ 2198175 h 6858000"/>
              <a:gd name="connsiteX1452" fmla="*/ 11008316 w 12193588"/>
              <a:gd name="connsiteY1452" fmla="*/ 2186278 h 6858000"/>
              <a:gd name="connsiteX1453" fmla="*/ 11012441 w 12193588"/>
              <a:gd name="connsiteY1453" fmla="*/ 2170415 h 6858000"/>
              <a:gd name="connsiteX1454" fmla="*/ 11012441 w 12193588"/>
              <a:gd name="connsiteY1454" fmla="*/ 2166449 h 6858000"/>
              <a:gd name="connsiteX1455" fmla="*/ 11012441 w 12193588"/>
              <a:gd name="connsiteY1455" fmla="*/ 2158517 h 6858000"/>
              <a:gd name="connsiteX1456" fmla="*/ 11012441 w 12193588"/>
              <a:gd name="connsiteY1456" fmla="*/ 2146620 h 6858000"/>
              <a:gd name="connsiteX1457" fmla="*/ 11004190 w 12193588"/>
              <a:gd name="connsiteY1457" fmla="*/ 2138688 h 6858000"/>
              <a:gd name="connsiteX1458" fmla="*/ 10987688 w 12193588"/>
              <a:gd name="connsiteY1458" fmla="*/ 2138688 h 6858000"/>
              <a:gd name="connsiteX1459" fmla="*/ 10979438 w 12193588"/>
              <a:gd name="connsiteY1459" fmla="*/ 2142654 h 6858000"/>
              <a:gd name="connsiteX1460" fmla="*/ 10979438 w 12193588"/>
              <a:gd name="connsiteY1460" fmla="*/ 2158517 h 6858000"/>
              <a:gd name="connsiteX1461" fmla="*/ 10975312 w 12193588"/>
              <a:gd name="connsiteY1461" fmla="*/ 2170415 h 6858000"/>
              <a:gd name="connsiteX1462" fmla="*/ 10962936 w 12193588"/>
              <a:gd name="connsiteY1462" fmla="*/ 2182312 h 6858000"/>
              <a:gd name="connsiteX1463" fmla="*/ 10954686 w 12193588"/>
              <a:gd name="connsiteY1463" fmla="*/ 2190243 h 6858000"/>
              <a:gd name="connsiteX1464" fmla="*/ 10934058 w 12193588"/>
              <a:gd name="connsiteY1464" fmla="*/ 2198175 h 6858000"/>
              <a:gd name="connsiteX1465" fmla="*/ 10917556 w 12193588"/>
              <a:gd name="connsiteY1465" fmla="*/ 2218004 h 6858000"/>
              <a:gd name="connsiteX1466" fmla="*/ 10905180 w 12193588"/>
              <a:gd name="connsiteY1466" fmla="*/ 2229902 h 6858000"/>
              <a:gd name="connsiteX1467" fmla="*/ 10896930 w 12193588"/>
              <a:gd name="connsiteY1467" fmla="*/ 2237833 h 6858000"/>
              <a:gd name="connsiteX1468" fmla="*/ 10880428 w 12193588"/>
              <a:gd name="connsiteY1468" fmla="*/ 2241799 h 6858000"/>
              <a:gd name="connsiteX1469" fmla="*/ 10872178 w 12193588"/>
              <a:gd name="connsiteY1469" fmla="*/ 2245765 h 6858000"/>
              <a:gd name="connsiteX1470" fmla="*/ 10847425 w 12193588"/>
              <a:gd name="connsiteY1470" fmla="*/ 2245765 h 6858000"/>
              <a:gd name="connsiteX1471" fmla="*/ 10835048 w 12193588"/>
              <a:gd name="connsiteY1471" fmla="*/ 2249731 h 6858000"/>
              <a:gd name="connsiteX1472" fmla="*/ 10789670 w 12193588"/>
              <a:gd name="connsiteY1472" fmla="*/ 2265594 h 6858000"/>
              <a:gd name="connsiteX1473" fmla="*/ 10752540 w 12193588"/>
              <a:gd name="connsiteY1473" fmla="*/ 2269560 h 6858000"/>
              <a:gd name="connsiteX1474" fmla="*/ 10707161 w 12193588"/>
              <a:gd name="connsiteY1474" fmla="*/ 2273525 h 6858000"/>
              <a:gd name="connsiteX1475" fmla="*/ 10670032 w 12193588"/>
              <a:gd name="connsiteY1475" fmla="*/ 2281457 h 6858000"/>
              <a:gd name="connsiteX1476" fmla="*/ 10624653 w 12193588"/>
              <a:gd name="connsiteY1476" fmla="*/ 2285423 h 6858000"/>
              <a:gd name="connsiteX1477" fmla="*/ 10579274 w 12193588"/>
              <a:gd name="connsiteY1477" fmla="*/ 2293355 h 6858000"/>
              <a:gd name="connsiteX1478" fmla="*/ 10529769 w 12193588"/>
              <a:gd name="connsiteY1478" fmla="*/ 2293355 h 6858000"/>
              <a:gd name="connsiteX1479" fmla="*/ 10480264 w 12193588"/>
              <a:gd name="connsiteY1479" fmla="*/ 2285423 h 6858000"/>
              <a:gd name="connsiteX1480" fmla="*/ 10451386 w 12193588"/>
              <a:gd name="connsiteY1480" fmla="*/ 2285423 h 6858000"/>
              <a:gd name="connsiteX1481" fmla="*/ 10426634 w 12193588"/>
              <a:gd name="connsiteY1481" fmla="*/ 2281457 h 6858000"/>
              <a:gd name="connsiteX1482" fmla="*/ 10406007 w 12193588"/>
              <a:gd name="connsiteY1482" fmla="*/ 2273525 h 6858000"/>
              <a:gd name="connsiteX1483" fmla="*/ 10381254 w 12193588"/>
              <a:gd name="connsiteY1483" fmla="*/ 2265594 h 6858000"/>
              <a:gd name="connsiteX1484" fmla="*/ 10356502 w 12193588"/>
              <a:gd name="connsiteY1484" fmla="*/ 2253696 h 6858000"/>
              <a:gd name="connsiteX1485" fmla="*/ 10331750 w 12193588"/>
              <a:gd name="connsiteY1485" fmla="*/ 2237833 h 6858000"/>
              <a:gd name="connsiteX1486" fmla="*/ 10319374 w 12193588"/>
              <a:gd name="connsiteY1486" fmla="*/ 2218004 h 6858000"/>
              <a:gd name="connsiteX1487" fmla="*/ 10298746 w 12193588"/>
              <a:gd name="connsiteY1487" fmla="*/ 2194209 h 6858000"/>
              <a:gd name="connsiteX1488" fmla="*/ 10286370 w 12193588"/>
              <a:gd name="connsiteY1488" fmla="*/ 2174380 h 6858000"/>
              <a:gd name="connsiteX1489" fmla="*/ 10282245 w 12193588"/>
              <a:gd name="connsiteY1489" fmla="*/ 2162483 h 6858000"/>
              <a:gd name="connsiteX1490" fmla="*/ 10278120 w 12193588"/>
              <a:gd name="connsiteY1490" fmla="*/ 2146620 h 6858000"/>
              <a:gd name="connsiteX1491" fmla="*/ 10278120 w 12193588"/>
              <a:gd name="connsiteY1491" fmla="*/ 2138688 h 6858000"/>
              <a:gd name="connsiteX1492" fmla="*/ 10282245 w 12193588"/>
              <a:gd name="connsiteY1492" fmla="*/ 2130756 h 6858000"/>
              <a:gd name="connsiteX1493" fmla="*/ 10294621 w 12193588"/>
              <a:gd name="connsiteY1493" fmla="*/ 2118859 h 6858000"/>
              <a:gd name="connsiteX1494" fmla="*/ 10306998 w 12193588"/>
              <a:gd name="connsiteY1494" fmla="*/ 2106962 h 6858000"/>
              <a:gd name="connsiteX1495" fmla="*/ 10327624 w 12193588"/>
              <a:gd name="connsiteY1495" fmla="*/ 2099030 h 6858000"/>
              <a:gd name="connsiteX1496" fmla="*/ 10340000 w 12193588"/>
              <a:gd name="connsiteY1496" fmla="*/ 2091098 h 6858000"/>
              <a:gd name="connsiteX1497" fmla="*/ 10352376 w 12193588"/>
              <a:gd name="connsiteY1497" fmla="*/ 2083167 h 6858000"/>
              <a:gd name="connsiteX1498" fmla="*/ 10360628 w 12193588"/>
              <a:gd name="connsiteY1498" fmla="*/ 2071269 h 6858000"/>
              <a:gd name="connsiteX1499" fmla="*/ 10364753 w 12193588"/>
              <a:gd name="connsiteY1499" fmla="*/ 2055406 h 6858000"/>
              <a:gd name="connsiteX1500" fmla="*/ 10377129 w 12193588"/>
              <a:gd name="connsiteY1500" fmla="*/ 2027645 h 6858000"/>
              <a:gd name="connsiteX1501" fmla="*/ 10385380 w 12193588"/>
              <a:gd name="connsiteY1501" fmla="*/ 1999885 h 6858000"/>
              <a:gd name="connsiteX1502" fmla="*/ 10406007 w 12193588"/>
              <a:gd name="connsiteY1502" fmla="*/ 1976090 h 6858000"/>
              <a:gd name="connsiteX1503" fmla="*/ 10426634 w 12193588"/>
              <a:gd name="connsiteY1503" fmla="*/ 1952295 h 6858000"/>
              <a:gd name="connsiteX1504" fmla="*/ 10472014 w 12193588"/>
              <a:gd name="connsiteY1504" fmla="*/ 1924534 h 6858000"/>
              <a:gd name="connsiteX1505" fmla="*/ 10513268 w 12193588"/>
              <a:gd name="connsiteY1505" fmla="*/ 1904705 h 6858000"/>
              <a:gd name="connsiteX1506" fmla="*/ 10587524 w 12193588"/>
              <a:gd name="connsiteY1506" fmla="*/ 1857116 h 6858000"/>
              <a:gd name="connsiteX1507" fmla="*/ 10661782 w 12193588"/>
              <a:gd name="connsiteY1507" fmla="*/ 1801594 h 6858000"/>
              <a:gd name="connsiteX1508" fmla="*/ 10665907 w 12193588"/>
              <a:gd name="connsiteY1508" fmla="*/ 1797628 h 6858000"/>
              <a:gd name="connsiteX1509" fmla="*/ 10674158 w 12193588"/>
              <a:gd name="connsiteY1509" fmla="*/ 1785731 h 6858000"/>
              <a:gd name="connsiteX1510" fmla="*/ 10674158 w 12193588"/>
              <a:gd name="connsiteY1510" fmla="*/ 1777799 h 6858000"/>
              <a:gd name="connsiteX1511" fmla="*/ 10674158 w 12193588"/>
              <a:gd name="connsiteY1511" fmla="*/ 1769868 h 6858000"/>
              <a:gd name="connsiteX1512" fmla="*/ 10670032 w 12193588"/>
              <a:gd name="connsiteY1512" fmla="*/ 1765902 h 6858000"/>
              <a:gd name="connsiteX1513" fmla="*/ 10661782 w 12193588"/>
              <a:gd name="connsiteY1513" fmla="*/ 1765902 h 6858000"/>
              <a:gd name="connsiteX1514" fmla="*/ 10637030 w 12193588"/>
              <a:gd name="connsiteY1514" fmla="*/ 1769868 h 6858000"/>
              <a:gd name="connsiteX1515" fmla="*/ 10616402 w 12193588"/>
              <a:gd name="connsiteY1515" fmla="*/ 1773834 h 6858000"/>
              <a:gd name="connsiteX1516" fmla="*/ 10595776 w 12193588"/>
              <a:gd name="connsiteY1516" fmla="*/ 1773834 h 6858000"/>
              <a:gd name="connsiteX1517" fmla="*/ 10579274 w 12193588"/>
              <a:gd name="connsiteY1517" fmla="*/ 1765902 h 6858000"/>
              <a:gd name="connsiteX1518" fmla="*/ 10566898 w 12193588"/>
              <a:gd name="connsiteY1518" fmla="*/ 1769868 h 6858000"/>
              <a:gd name="connsiteX1519" fmla="*/ 10566898 w 12193588"/>
              <a:gd name="connsiteY1519" fmla="*/ 1773834 h 6858000"/>
              <a:gd name="connsiteX1520" fmla="*/ 10558647 w 12193588"/>
              <a:gd name="connsiteY1520" fmla="*/ 1793663 h 6858000"/>
              <a:gd name="connsiteX1521" fmla="*/ 10542145 w 12193588"/>
              <a:gd name="connsiteY1521" fmla="*/ 1805560 h 6858000"/>
              <a:gd name="connsiteX1522" fmla="*/ 10513268 w 12193588"/>
              <a:gd name="connsiteY1522" fmla="*/ 1833321 h 6858000"/>
              <a:gd name="connsiteX1523" fmla="*/ 10480264 w 12193588"/>
              <a:gd name="connsiteY1523" fmla="*/ 1853150 h 6858000"/>
              <a:gd name="connsiteX1524" fmla="*/ 10447261 w 12193588"/>
              <a:gd name="connsiteY1524" fmla="*/ 1876945 h 6858000"/>
              <a:gd name="connsiteX1525" fmla="*/ 10414258 w 12193588"/>
              <a:gd name="connsiteY1525" fmla="*/ 1892808 h 6858000"/>
              <a:gd name="connsiteX1526" fmla="*/ 10406007 w 12193588"/>
              <a:gd name="connsiteY1526" fmla="*/ 1896774 h 6858000"/>
              <a:gd name="connsiteX1527" fmla="*/ 10397756 w 12193588"/>
              <a:gd name="connsiteY1527" fmla="*/ 1896774 h 6858000"/>
              <a:gd name="connsiteX1528" fmla="*/ 10389506 w 12193588"/>
              <a:gd name="connsiteY1528" fmla="*/ 1892808 h 6858000"/>
              <a:gd name="connsiteX1529" fmla="*/ 10389506 w 12193588"/>
              <a:gd name="connsiteY1529" fmla="*/ 1884876 h 6858000"/>
              <a:gd name="connsiteX1530" fmla="*/ 10414258 w 12193588"/>
              <a:gd name="connsiteY1530" fmla="*/ 1869013 h 6858000"/>
              <a:gd name="connsiteX1531" fmla="*/ 10443136 w 12193588"/>
              <a:gd name="connsiteY1531" fmla="*/ 1857116 h 6858000"/>
              <a:gd name="connsiteX1532" fmla="*/ 10467888 w 12193588"/>
              <a:gd name="connsiteY1532" fmla="*/ 1837287 h 6858000"/>
              <a:gd name="connsiteX1533" fmla="*/ 10484390 w 12193588"/>
              <a:gd name="connsiteY1533" fmla="*/ 1813492 h 6858000"/>
              <a:gd name="connsiteX1534" fmla="*/ 10505016 w 12193588"/>
              <a:gd name="connsiteY1534" fmla="*/ 1809526 h 6858000"/>
              <a:gd name="connsiteX1535" fmla="*/ 10513268 w 12193588"/>
              <a:gd name="connsiteY1535" fmla="*/ 1805560 h 6858000"/>
              <a:gd name="connsiteX1536" fmla="*/ 10525644 w 12193588"/>
              <a:gd name="connsiteY1536" fmla="*/ 1797628 h 6858000"/>
              <a:gd name="connsiteX1537" fmla="*/ 10529769 w 12193588"/>
              <a:gd name="connsiteY1537" fmla="*/ 1785731 h 6858000"/>
              <a:gd name="connsiteX1538" fmla="*/ 10533894 w 12193588"/>
              <a:gd name="connsiteY1538" fmla="*/ 1757970 h 6858000"/>
              <a:gd name="connsiteX1539" fmla="*/ 10550396 w 12193588"/>
              <a:gd name="connsiteY1539" fmla="*/ 1738141 h 6858000"/>
              <a:gd name="connsiteX1540" fmla="*/ 10554522 w 12193588"/>
              <a:gd name="connsiteY1540" fmla="*/ 1726244 h 6858000"/>
              <a:gd name="connsiteX1541" fmla="*/ 10558647 w 12193588"/>
              <a:gd name="connsiteY1541" fmla="*/ 1714346 h 6858000"/>
              <a:gd name="connsiteX1542" fmla="*/ 10558647 w 12193588"/>
              <a:gd name="connsiteY1542" fmla="*/ 1698483 h 6858000"/>
              <a:gd name="connsiteX1543" fmla="*/ 10554522 w 12193588"/>
              <a:gd name="connsiteY1543" fmla="*/ 1686586 h 6858000"/>
              <a:gd name="connsiteX1544" fmla="*/ 10550396 w 12193588"/>
              <a:gd name="connsiteY1544" fmla="*/ 1670723 h 6858000"/>
              <a:gd name="connsiteX1545" fmla="*/ 10550396 w 12193588"/>
              <a:gd name="connsiteY1545" fmla="*/ 1658825 h 6858000"/>
              <a:gd name="connsiteX1546" fmla="*/ 10554522 w 12193588"/>
              <a:gd name="connsiteY1546" fmla="*/ 1646928 h 6858000"/>
              <a:gd name="connsiteX1547" fmla="*/ 10562772 w 12193588"/>
              <a:gd name="connsiteY1547" fmla="*/ 1638996 h 6858000"/>
              <a:gd name="connsiteX1548" fmla="*/ 10579274 w 12193588"/>
              <a:gd name="connsiteY1548" fmla="*/ 1623133 h 6858000"/>
              <a:gd name="connsiteX1549" fmla="*/ 10591650 w 12193588"/>
              <a:gd name="connsiteY1549" fmla="*/ 1615201 h 6858000"/>
              <a:gd name="connsiteX1550" fmla="*/ 10599901 w 12193588"/>
              <a:gd name="connsiteY1550" fmla="*/ 1607270 h 6858000"/>
              <a:gd name="connsiteX1551" fmla="*/ 10616402 w 12193588"/>
              <a:gd name="connsiteY1551" fmla="*/ 1607270 h 6858000"/>
              <a:gd name="connsiteX1552" fmla="*/ 10632904 w 12193588"/>
              <a:gd name="connsiteY1552" fmla="*/ 1611235 h 6858000"/>
              <a:gd name="connsiteX1553" fmla="*/ 10649406 w 12193588"/>
              <a:gd name="connsiteY1553" fmla="*/ 1611235 h 6858000"/>
              <a:gd name="connsiteX1554" fmla="*/ 10665907 w 12193588"/>
              <a:gd name="connsiteY1554" fmla="*/ 1607270 h 6858000"/>
              <a:gd name="connsiteX1555" fmla="*/ 10678284 w 12193588"/>
              <a:gd name="connsiteY1555" fmla="*/ 1607270 h 6858000"/>
              <a:gd name="connsiteX1556" fmla="*/ 10731914 w 12193588"/>
              <a:gd name="connsiteY1556" fmla="*/ 1595372 h 6858000"/>
              <a:gd name="connsiteX1557" fmla="*/ 10789670 w 12193588"/>
              <a:gd name="connsiteY1557" fmla="*/ 1587441 h 6858000"/>
              <a:gd name="connsiteX1558" fmla="*/ 10826798 w 12193588"/>
              <a:gd name="connsiteY1558" fmla="*/ 1583475 h 6858000"/>
              <a:gd name="connsiteX1559" fmla="*/ 10863926 w 12193588"/>
              <a:gd name="connsiteY1559" fmla="*/ 1583475 h 6858000"/>
              <a:gd name="connsiteX1560" fmla="*/ 10901055 w 12193588"/>
              <a:gd name="connsiteY1560" fmla="*/ 1579509 h 6858000"/>
              <a:gd name="connsiteX1561" fmla="*/ 10938184 w 12193588"/>
              <a:gd name="connsiteY1561" fmla="*/ 1567611 h 6858000"/>
              <a:gd name="connsiteX1562" fmla="*/ 10958810 w 12193588"/>
              <a:gd name="connsiteY1562" fmla="*/ 1563646 h 6858000"/>
              <a:gd name="connsiteX1563" fmla="*/ 10983563 w 12193588"/>
              <a:gd name="connsiteY1563" fmla="*/ 1559680 h 6858000"/>
              <a:gd name="connsiteX1564" fmla="*/ 11004190 w 12193588"/>
              <a:gd name="connsiteY1564" fmla="*/ 1559680 h 6858000"/>
              <a:gd name="connsiteX1565" fmla="*/ 11024817 w 12193588"/>
              <a:gd name="connsiteY1565" fmla="*/ 1559680 h 6858000"/>
              <a:gd name="connsiteX1566" fmla="*/ 11070196 w 12193588"/>
              <a:gd name="connsiteY1566" fmla="*/ 1563646 h 6858000"/>
              <a:gd name="connsiteX1567" fmla="*/ 11111450 w 12193588"/>
              <a:gd name="connsiteY1567" fmla="*/ 1579509 h 6858000"/>
              <a:gd name="connsiteX1568" fmla="*/ 11127952 w 12193588"/>
              <a:gd name="connsiteY1568" fmla="*/ 1579509 h 6858000"/>
              <a:gd name="connsiteX1569" fmla="*/ 11140328 w 12193588"/>
              <a:gd name="connsiteY1569" fmla="*/ 1575543 h 6858000"/>
              <a:gd name="connsiteX1570" fmla="*/ 11152704 w 12193588"/>
              <a:gd name="connsiteY1570" fmla="*/ 1563646 h 6858000"/>
              <a:gd name="connsiteX1571" fmla="*/ 11160956 w 12193588"/>
              <a:gd name="connsiteY1571" fmla="*/ 1551748 h 6858000"/>
              <a:gd name="connsiteX1572" fmla="*/ 11160956 w 12193588"/>
              <a:gd name="connsiteY1572" fmla="*/ 1535885 h 6858000"/>
              <a:gd name="connsiteX1573" fmla="*/ 11152704 w 12193588"/>
              <a:gd name="connsiteY1573" fmla="*/ 1527953 h 6858000"/>
              <a:gd name="connsiteX1574" fmla="*/ 11140328 w 12193588"/>
              <a:gd name="connsiteY1574" fmla="*/ 1527953 h 6858000"/>
              <a:gd name="connsiteX1575" fmla="*/ 11136203 w 12193588"/>
              <a:gd name="connsiteY1575" fmla="*/ 1527953 h 6858000"/>
              <a:gd name="connsiteX1576" fmla="*/ 11136203 w 12193588"/>
              <a:gd name="connsiteY1576" fmla="*/ 1531919 h 6858000"/>
              <a:gd name="connsiteX1577" fmla="*/ 11132078 w 12193588"/>
              <a:gd name="connsiteY1577" fmla="*/ 1535885 h 6858000"/>
              <a:gd name="connsiteX1578" fmla="*/ 11123827 w 12193588"/>
              <a:gd name="connsiteY1578" fmla="*/ 1551748 h 6858000"/>
              <a:gd name="connsiteX1579" fmla="*/ 11107325 w 12193588"/>
              <a:gd name="connsiteY1579" fmla="*/ 1555714 h 6858000"/>
              <a:gd name="connsiteX1580" fmla="*/ 11094949 w 12193588"/>
              <a:gd name="connsiteY1580" fmla="*/ 1559680 h 6858000"/>
              <a:gd name="connsiteX1581" fmla="*/ 11078448 w 12193588"/>
              <a:gd name="connsiteY1581" fmla="*/ 1559680 h 6858000"/>
              <a:gd name="connsiteX1582" fmla="*/ 11037194 w 12193588"/>
              <a:gd name="connsiteY1582" fmla="*/ 1551748 h 6858000"/>
              <a:gd name="connsiteX1583" fmla="*/ 10987688 w 12193588"/>
              <a:gd name="connsiteY1583" fmla="*/ 1539851 h 6858000"/>
              <a:gd name="connsiteX1584" fmla="*/ 10962936 w 12193588"/>
              <a:gd name="connsiteY1584" fmla="*/ 1539851 h 6858000"/>
              <a:gd name="connsiteX1585" fmla="*/ 10934058 w 12193588"/>
              <a:gd name="connsiteY1585" fmla="*/ 1535885 h 6858000"/>
              <a:gd name="connsiteX1586" fmla="*/ 10905180 w 12193588"/>
              <a:gd name="connsiteY1586" fmla="*/ 1527953 h 6858000"/>
              <a:gd name="connsiteX1587" fmla="*/ 10880428 w 12193588"/>
              <a:gd name="connsiteY1587" fmla="*/ 1520022 h 6858000"/>
              <a:gd name="connsiteX1588" fmla="*/ 10835048 w 12193588"/>
              <a:gd name="connsiteY1588" fmla="*/ 1500193 h 6858000"/>
              <a:gd name="connsiteX1589" fmla="*/ 10781418 w 12193588"/>
              <a:gd name="connsiteY1589" fmla="*/ 1492261 h 6858000"/>
              <a:gd name="connsiteX1590" fmla="*/ 10769042 w 12193588"/>
              <a:gd name="connsiteY1590" fmla="*/ 1484330 h 6858000"/>
              <a:gd name="connsiteX1591" fmla="*/ 10760792 w 12193588"/>
              <a:gd name="connsiteY1591" fmla="*/ 1476398 h 6858000"/>
              <a:gd name="connsiteX1592" fmla="*/ 10752540 w 12193588"/>
              <a:gd name="connsiteY1592" fmla="*/ 1476398 h 6858000"/>
              <a:gd name="connsiteX1593" fmla="*/ 10748415 w 12193588"/>
              <a:gd name="connsiteY1593" fmla="*/ 1472432 h 6858000"/>
              <a:gd name="connsiteX1594" fmla="*/ 10740164 w 12193588"/>
              <a:gd name="connsiteY1594" fmla="*/ 1468466 h 6858000"/>
              <a:gd name="connsiteX1595" fmla="*/ 10740164 w 12193588"/>
              <a:gd name="connsiteY1595" fmla="*/ 1456569 h 6858000"/>
              <a:gd name="connsiteX1596" fmla="*/ 10740164 w 12193588"/>
              <a:gd name="connsiteY1596" fmla="*/ 1448637 h 6858000"/>
              <a:gd name="connsiteX1597" fmla="*/ 10752540 w 12193588"/>
              <a:gd name="connsiteY1597" fmla="*/ 1444671 h 6858000"/>
              <a:gd name="connsiteX1598" fmla="*/ 10760792 w 12193588"/>
              <a:gd name="connsiteY1598" fmla="*/ 1440706 h 6858000"/>
              <a:gd name="connsiteX1599" fmla="*/ 10764917 w 12193588"/>
              <a:gd name="connsiteY1599" fmla="*/ 1440706 h 6858000"/>
              <a:gd name="connsiteX1600" fmla="*/ 10781418 w 12193588"/>
              <a:gd name="connsiteY1600" fmla="*/ 1440706 h 6858000"/>
              <a:gd name="connsiteX1601" fmla="*/ 10789670 w 12193588"/>
              <a:gd name="connsiteY1601" fmla="*/ 1440706 h 6858000"/>
              <a:gd name="connsiteX1602" fmla="*/ 10839174 w 12193588"/>
              <a:gd name="connsiteY1602" fmla="*/ 1444671 h 6858000"/>
              <a:gd name="connsiteX1603" fmla="*/ 10884554 w 12193588"/>
              <a:gd name="connsiteY1603" fmla="*/ 1444671 h 6858000"/>
              <a:gd name="connsiteX1604" fmla="*/ 10934058 w 12193588"/>
              <a:gd name="connsiteY1604" fmla="*/ 1444671 h 6858000"/>
              <a:gd name="connsiteX1605" fmla="*/ 10983563 w 12193588"/>
              <a:gd name="connsiteY1605" fmla="*/ 1444671 h 6858000"/>
              <a:gd name="connsiteX1606" fmla="*/ 10995940 w 12193588"/>
              <a:gd name="connsiteY1606" fmla="*/ 1440706 h 6858000"/>
              <a:gd name="connsiteX1607" fmla="*/ 11008316 w 12193588"/>
              <a:gd name="connsiteY1607" fmla="*/ 1428808 h 6858000"/>
              <a:gd name="connsiteX1608" fmla="*/ 11012441 w 12193588"/>
              <a:gd name="connsiteY1608" fmla="*/ 1416911 h 6858000"/>
              <a:gd name="connsiteX1609" fmla="*/ 11004190 w 12193588"/>
              <a:gd name="connsiteY1609" fmla="*/ 1401048 h 6858000"/>
              <a:gd name="connsiteX1610" fmla="*/ 10987688 w 12193588"/>
              <a:gd name="connsiteY1610" fmla="*/ 1389150 h 6858000"/>
              <a:gd name="connsiteX1611" fmla="*/ 10979438 w 12193588"/>
              <a:gd name="connsiteY1611" fmla="*/ 1369321 h 6858000"/>
              <a:gd name="connsiteX1612" fmla="*/ 10958810 w 12193588"/>
              <a:gd name="connsiteY1612" fmla="*/ 1361389 h 6858000"/>
              <a:gd name="connsiteX1613" fmla="*/ 10938184 w 12193588"/>
              <a:gd name="connsiteY1613" fmla="*/ 1357424 h 6858000"/>
              <a:gd name="connsiteX1614" fmla="*/ 10909306 w 12193588"/>
              <a:gd name="connsiteY1614" fmla="*/ 1361389 h 6858000"/>
              <a:gd name="connsiteX1615" fmla="*/ 10880428 w 12193588"/>
              <a:gd name="connsiteY1615" fmla="*/ 1357424 h 6858000"/>
              <a:gd name="connsiteX1616" fmla="*/ 10826798 w 12193588"/>
              <a:gd name="connsiteY1616" fmla="*/ 1341560 h 6858000"/>
              <a:gd name="connsiteX1617" fmla="*/ 10777293 w 12193588"/>
              <a:gd name="connsiteY1617" fmla="*/ 1329663 h 6858000"/>
              <a:gd name="connsiteX1618" fmla="*/ 10723663 w 12193588"/>
              <a:gd name="connsiteY1618" fmla="*/ 1317766 h 6858000"/>
              <a:gd name="connsiteX1619" fmla="*/ 10670032 w 12193588"/>
              <a:gd name="connsiteY1619" fmla="*/ 1309834 h 6858000"/>
              <a:gd name="connsiteX1620" fmla="*/ 10653531 w 12193588"/>
              <a:gd name="connsiteY1620" fmla="*/ 1305868 h 6858000"/>
              <a:gd name="connsiteX1621" fmla="*/ 10645280 w 12193588"/>
              <a:gd name="connsiteY1621" fmla="*/ 1297936 h 6858000"/>
              <a:gd name="connsiteX1622" fmla="*/ 10641155 w 12193588"/>
              <a:gd name="connsiteY1622" fmla="*/ 1290005 h 6858000"/>
              <a:gd name="connsiteX1623" fmla="*/ 10641155 w 12193588"/>
              <a:gd name="connsiteY1623" fmla="*/ 1286039 h 6858000"/>
              <a:gd name="connsiteX1624" fmla="*/ 10645280 w 12193588"/>
              <a:gd name="connsiteY1624" fmla="*/ 1282073 h 6858000"/>
              <a:gd name="connsiteX1625" fmla="*/ 10653531 w 12193588"/>
              <a:gd name="connsiteY1625" fmla="*/ 1282073 h 6858000"/>
              <a:gd name="connsiteX1626" fmla="*/ 10694785 w 12193588"/>
              <a:gd name="connsiteY1626" fmla="*/ 1286039 h 6858000"/>
              <a:gd name="connsiteX1627" fmla="*/ 10736039 w 12193588"/>
              <a:gd name="connsiteY1627" fmla="*/ 1290005 h 6858000"/>
              <a:gd name="connsiteX1628" fmla="*/ 10781418 w 12193588"/>
              <a:gd name="connsiteY1628" fmla="*/ 1290005 h 6858000"/>
              <a:gd name="connsiteX1629" fmla="*/ 10822672 w 12193588"/>
              <a:gd name="connsiteY1629" fmla="*/ 1290005 h 6858000"/>
              <a:gd name="connsiteX1630" fmla="*/ 10835048 w 12193588"/>
              <a:gd name="connsiteY1630" fmla="*/ 1290005 h 6858000"/>
              <a:gd name="connsiteX1631" fmla="*/ 10843300 w 12193588"/>
              <a:gd name="connsiteY1631" fmla="*/ 1286039 h 6858000"/>
              <a:gd name="connsiteX1632" fmla="*/ 10847425 w 12193588"/>
              <a:gd name="connsiteY1632" fmla="*/ 1278107 h 6858000"/>
              <a:gd name="connsiteX1633" fmla="*/ 10851550 w 12193588"/>
              <a:gd name="connsiteY1633" fmla="*/ 1270176 h 6858000"/>
              <a:gd name="connsiteX1634" fmla="*/ 10843300 w 12193588"/>
              <a:gd name="connsiteY1634" fmla="*/ 1270176 h 6858000"/>
              <a:gd name="connsiteX1635" fmla="*/ 10835048 w 12193588"/>
              <a:gd name="connsiteY1635" fmla="*/ 1270176 h 6858000"/>
              <a:gd name="connsiteX1636" fmla="*/ 10826798 w 12193588"/>
              <a:gd name="connsiteY1636" fmla="*/ 1262244 h 6858000"/>
              <a:gd name="connsiteX1637" fmla="*/ 10818547 w 12193588"/>
              <a:gd name="connsiteY1637" fmla="*/ 1258278 h 6858000"/>
              <a:gd name="connsiteX1638" fmla="*/ 10789670 w 12193588"/>
              <a:gd name="connsiteY1638" fmla="*/ 1242415 h 6858000"/>
              <a:gd name="connsiteX1639" fmla="*/ 10760792 w 12193588"/>
              <a:gd name="connsiteY1639" fmla="*/ 1226552 h 6858000"/>
              <a:gd name="connsiteX1640" fmla="*/ 10703036 w 12193588"/>
              <a:gd name="connsiteY1640" fmla="*/ 1206723 h 6858000"/>
              <a:gd name="connsiteX1641" fmla="*/ 10641155 w 12193588"/>
              <a:gd name="connsiteY1641" fmla="*/ 1194826 h 6858000"/>
              <a:gd name="connsiteX1642" fmla="*/ 10562772 w 12193588"/>
              <a:gd name="connsiteY1642" fmla="*/ 1178962 h 6858000"/>
              <a:gd name="connsiteX1643" fmla="*/ 10492640 w 12193588"/>
              <a:gd name="connsiteY1643" fmla="*/ 1167065 h 6858000"/>
              <a:gd name="connsiteX1644" fmla="*/ 10414258 w 12193588"/>
              <a:gd name="connsiteY1644" fmla="*/ 1159133 h 6858000"/>
              <a:gd name="connsiteX1645" fmla="*/ 10335875 w 12193588"/>
              <a:gd name="connsiteY1645" fmla="*/ 1151202 h 6858000"/>
              <a:gd name="connsiteX1646" fmla="*/ 10253367 w 12193588"/>
              <a:gd name="connsiteY1646" fmla="*/ 1151202 h 6858000"/>
              <a:gd name="connsiteX1647" fmla="*/ 10170859 w 12193588"/>
              <a:gd name="connsiteY1647" fmla="*/ 1151202 h 6858000"/>
              <a:gd name="connsiteX1648" fmla="*/ 11049570 w 12193588"/>
              <a:gd name="connsiteY1648" fmla="*/ 845834 h 6858000"/>
              <a:gd name="connsiteX1649" fmla="*/ 11045444 w 12193588"/>
              <a:gd name="connsiteY1649" fmla="*/ 853766 h 6858000"/>
              <a:gd name="connsiteX1650" fmla="*/ 11041318 w 12193588"/>
              <a:gd name="connsiteY1650" fmla="*/ 861698 h 6858000"/>
              <a:gd name="connsiteX1651" fmla="*/ 10954686 w 12193588"/>
              <a:gd name="connsiteY1651" fmla="*/ 921185 h 6858000"/>
              <a:gd name="connsiteX1652" fmla="*/ 10863926 w 12193588"/>
              <a:gd name="connsiteY1652" fmla="*/ 980672 h 6858000"/>
              <a:gd name="connsiteX1653" fmla="*/ 10769042 w 12193588"/>
              <a:gd name="connsiteY1653" fmla="*/ 1036193 h 6858000"/>
              <a:gd name="connsiteX1654" fmla="*/ 10682409 w 12193588"/>
              <a:gd name="connsiteY1654" fmla="*/ 1095680 h 6858000"/>
              <a:gd name="connsiteX1655" fmla="*/ 10661782 w 12193588"/>
              <a:gd name="connsiteY1655" fmla="*/ 1111544 h 6858000"/>
              <a:gd name="connsiteX1656" fmla="*/ 10637030 w 12193588"/>
              <a:gd name="connsiteY1656" fmla="*/ 1119475 h 6858000"/>
              <a:gd name="connsiteX1657" fmla="*/ 10612277 w 12193588"/>
              <a:gd name="connsiteY1657" fmla="*/ 1135338 h 6858000"/>
              <a:gd name="connsiteX1658" fmla="*/ 10595776 w 12193588"/>
              <a:gd name="connsiteY1658" fmla="*/ 1159133 h 6858000"/>
              <a:gd name="connsiteX1659" fmla="*/ 10612277 w 12193588"/>
              <a:gd name="connsiteY1659" fmla="*/ 1167065 h 6858000"/>
              <a:gd name="connsiteX1660" fmla="*/ 10632904 w 12193588"/>
              <a:gd name="connsiteY1660" fmla="*/ 1174996 h 6858000"/>
              <a:gd name="connsiteX1661" fmla="*/ 10649406 w 12193588"/>
              <a:gd name="connsiteY1661" fmla="*/ 1174996 h 6858000"/>
              <a:gd name="connsiteX1662" fmla="*/ 10670032 w 12193588"/>
              <a:gd name="connsiteY1662" fmla="*/ 1178962 h 6858000"/>
              <a:gd name="connsiteX1663" fmla="*/ 10665907 w 12193588"/>
              <a:gd name="connsiteY1663" fmla="*/ 1171031 h 6858000"/>
              <a:gd name="connsiteX1664" fmla="*/ 10661782 w 12193588"/>
              <a:gd name="connsiteY1664" fmla="*/ 1167065 h 6858000"/>
              <a:gd name="connsiteX1665" fmla="*/ 10661782 w 12193588"/>
              <a:gd name="connsiteY1665" fmla="*/ 1159133 h 6858000"/>
              <a:gd name="connsiteX1666" fmla="*/ 10670032 w 12193588"/>
              <a:gd name="connsiteY1666" fmla="*/ 1147236 h 6858000"/>
              <a:gd name="connsiteX1667" fmla="*/ 10748415 w 12193588"/>
              <a:gd name="connsiteY1667" fmla="*/ 1103612 h 6858000"/>
              <a:gd name="connsiteX1668" fmla="*/ 10822672 w 12193588"/>
              <a:gd name="connsiteY1668" fmla="*/ 1052056 h 6858000"/>
              <a:gd name="connsiteX1669" fmla="*/ 10901055 w 12193588"/>
              <a:gd name="connsiteY1669" fmla="*/ 1004467 h 6858000"/>
              <a:gd name="connsiteX1670" fmla="*/ 10979438 w 12193588"/>
              <a:gd name="connsiteY1670" fmla="*/ 952911 h 6858000"/>
              <a:gd name="connsiteX1671" fmla="*/ 11004190 w 12193588"/>
              <a:gd name="connsiteY1671" fmla="*/ 937048 h 6858000"/>
              <a:gd name="connsiteX1672" fmla="*/ 11020692 w 12193588"/>
              <a:gd name="connsiteY1672" fmla="*/ 917219 h 6858000"/>
              <a:gd name="connsiteX1673" fmla="*/ 11041318 w 12193588"/>
              <a:gd name="connsiteY1673" fmla="*/ 893424 h 6858000"/>
              <a:gd name="connsiteX1674" fmla="*/ 11045444 w 12193588"/>
              <a:gd name="connsiteY1674" fmla="*/ 865663 h 6858000"/>
              <a:gd name="connsiteX1675" fmla="*/ 11053695 w 12193588"/>
              <a:gd name="connsiteY1675" fmla="*/ 857732 h 6858000"/>
              <a:gd name="connsiteX1676" fmla="*/ 0 w 12193588"/>
              <a:gd name="connsiteY1676" fmla="*/ 0 h 6858000"/>
              <a:gd name="connsiteX1677" fmla="*/ 12193588 w 12193588"/>
              <a:gd name="connsiteY1677" fmla="*/ 0 h 6858000"/>
              <a:gd name="connsiteX1678" fmla="*/ 12193588 w 12193588"/>
              <a:gd name="connsiteY1678" fmla="*/ 6858000 h 6858000"/>
              <a:gd name="connsiteX1679" fmla="*/ 11111450 w 12193588"/>
              <a:gd name="connsiteY1679" fmla="*/ 6858000 h 6858000"/>
              <a:gd name="connsiteX1680" fmla="*/ 11111450 w 12193588"/>
              <a:gd name="connsiteY1680" fmla="*/ 6834205 h 6858000"/>
              <a:gd name="connsiteX1681" fmla="*/ 11107325 w 12193588"/>
              <a:gd name="connsiteY1681" fmla="*/ 6806445 h 6858000"/>
              <a:gd name="connsiteX1682" fmla="*/ 11103200 w 12193588"/>
              <a:gd name="connsiteY1682" fmla="*/ 6774718 h 6858000"/>
              <a:gd name="connsiteX1683" fmla="*/ 11099074 w 12193588"/>
              <a:gd name="connsiteY1683" fmla="*/ 6746958 h 6858000"/>
              <a:gd name="connsiteX1684" fmla="*/ 11103200 w 12193588"/>
              <a:gd name="connsiteY1684" fmla="*/ 6715231 h 6858000"/>
              <a:gd name="connsiteX1685" fmla="*/ 11107325 w 12193588"/>
              <a:gd name="connsiteY1685" fmla="*/ 6683505 h 6858000"/>
              <a:gd name="connsiteX1686" fmla="*/ 11136203 w 12193588"/>
              <a:gd name="connsiteY1686" fmla="*/ 6659710 h 6858000"/>
              <a:gd name="connsiteX1687" fmla="*/ 11160956 w 12193588"/>
              <a:gd name="connsiteY1687" fmla="*/ 6631949 h 6858000"/>
              <a:gd name="connsiteX1688" fmla="*/ 11185708 w 12193588"/>
              <a:gd name="connsiteY1688" fmla="*/ 6604189 h 6858000"/>
              <a:gd name="connsiteX1689" fmla="*/ 11210460 w 12193588"/>
              <a:gd name="connsiteY1689" fmla="*/ 6572462 h 6858000"/>
              <a:gd name="connsiteX1690" fmla="*/ 11222836 w 12193588"/>
              <a:gd name="connsiteY1690" fmla="*/ 6556599 h 6858000"/>
              <a:gd name="connsiteX1691" fmla="*/ 11231087 w 12193588"/>
              <a:gd name="connsiteY1691" fmla="*/ 6540736 h 6858000"/>
              <a:gd name="connsiteX1692" fmla="*/ 11235212 w 12193588"/>
              <a:gd name="connsiteY1692" fmla="*/ 6516941 h 6858000"/>
              <a:gd name="connsiteX1693" fmla="*/ 11231087 w 12193588"/>
              <a:gd name="connsiteY1693" fmla="*/ 6497112 h 6858000"/>
              <a:gd name="connsiteX1694" fmla="*/ 11222836 w 12193588"/>
              <a:gd name="connsiteY1694" fmla="*/ 6473317 h 6858000"/>
              <a:gd name="connsiteX1695" fmla="*/ 11222836 w 12193588"/>
              <a:gd name="connsiteY1695" fmla="*/ 6453488 h 6858000"/>
              <a:gd name="connsiteX1696" fmla="*/ 11222836 w 12193588"/>
              <a:gd name="connsiteY1696" fmla="*/ 6429693 h 6858000"/>
              <a:gd name="connsiteX1697" fmla="*/ 11231087 w 12193588"/>
              <a:gd name="connsiteY1697" fmla="*/ 6405898 h 6858000"/>
              <a:gd name="connsiteX1698" fmla="*/ 11247589 w 12193588"/>
              <a:gd name="connsiteY1698" fmla="*/ 6346411 h 6858000"/>
              <a:gd name="connsiteX1699" fmla="*/ 11268216 w 12193588"/>
              <a:gd name="connsiteY1699" fmla="*/ 6286924 h 6858000"/>
              <a:gd name="connsiteX1700" fmla="*/ 11292968 w 12193588"/>
              <a:gd name="connsiteY1700" fmla="*/ 6231402 h 6858000"/>
              <a:gd name="connsiteX1701" fmla="*/ 11309470 w 12193588"/>
              <a:gd name="connsiteY1701" fmla="*/ 6167950 h 6858000"/>
              <a:gd name="connsiteX1702" fmla="*/ 11325972 w 12193588"/>
              <a:gd name="connsiteY1702" fmla="*/ 6124326 h 6858000"/>
              <a:gd name="connsiteX1703" fmla="*/ 11346598 w 12193588"/>
              <a:gd name="connsiteY1703" fmla="*/ 6076736 h 6858000"/>
              <a:gd name="connsiteX1704" fmla="*/ 11358974 w 12193588"/>
              <a:gd name="connsiteY1704" fmla="*/ 6037078 h 6858000"/>
              <a:gd name="connsiteX1705" fmla="*/ 11375476 w 12193588"/>
              <a:gd name="connsiteY1705" fmla="*/ 5989488 h 6858000"/>
              <a:gd name="connsiteX1706" fmla="*/ 11383727 w 12193588"/>
              <a:gd name="connsiteY1706" fmla="*/ 5937933 h 6858000"/>
              <a:gd name="connsiteX1707" fmla="*/ 11404354 w 12193588"/>
              <a:gd name="connsiteY1707" fmla="*/ 5890343 h 6858000"/>
              <a:gd name="connsiteX1708" fmla="*/ 11416730 w 12193588"/>
              <a:gd name="connsiteY1708" fmla="*/ 5846719 h 6858000"/>
              <a:gd name="connsiteX1709" fmla="*/ 11433232 w 12193588"/>
              <a:gd name="connsiteY1709" fmla="*/ 5799129 h 6858000"/>
              <a:gd name="connsiteX1710" fmla="*/ 11449734 w 12193588"/>
              <a:gd name="connsiteY1710" fmla="*/ 5747574 h 6858000"/>
              <a:gd name="connsiteX1711" fmla="*/ 11470360 w 12193588"/>
              <a:gd name="connsiteY1711" fmla="*/ 5703950 h 6858000"/>
              <a:gd name="connsiteX1712" fmla="*/ 11482736 w 12193588"/>
              <a:gd name="connsiteY1712" fmla="*/ 5652394 h 6858000"/>
              <a:gd name="connsiteX1713" fmla="*/ 11490988 w 12193588"/>
              <a:gd name="connsiteY1713" fmla="*/ 5596873 h 6858000"/>
              <a:gd name="connsiteX1714" fmla="*/ 11495113 w 12193588"/>
              <a:gd name="connsiteY1714" fmla="*/ 5581010 h 6858000"/>
              <a:gd name="connsiteX1715" fmla="*/ 11503364 w 12193588"/>
              <a:gd name="connsiteY1715" fmla="*/ 5569112 h 6858000"/>
              <a:gd name="connsiteX1716" fmla="*/ 11565244 w 12193588"/>
              <a:gd name="connsiteY1716" fmla="*/ 5501694 h 6858000"/>
              <a:gd name="connsiteX1717" fmla="*/ 11631251 w 12193588"/>
              <a:gd name="connsiteY1717" fmla="*/ 5442207 h 6858000"/>
              <a:gd name="connsiteX1718" fmla="*/ 11647753 w 12193588"/>
              <a:gd name="connsiteY1718" fmla="*/ 5430309 h 6858000"/>
              <a:gd name="connsiteX1719" fmla="*/ 11664254 w 12193588"/>
              <a:gd name="connsiteY1719" fmla="*/ 5414446 h 6858000"/>
              <a:gd name="connsiteX1720" fmla="*/ 11676630 w 12193588"/>
              <a:gd name="connsiteY1720" fmla="*/ 5398583 h 6858000"/>
              <a:gd name="connsiteX1721" fmla="*/ 11676630 w 12193588"/>
              <a:gd name="connsiteY1721" fmla="*/ 5374788 h 6858000"/>
              <a:gd name="connsiteX1722" fmla="*/ 11680756 w 12193588"/>
              <a:gd name="connsiteY1722" fmla="*/ 5331164 h 6858000"/>
              <a:gd name="connsiteX1723" fmla="*/ 11676630 w 12193588"/>
              <a:gd name="connsiteY1723" fmla="*/ 5291506 h 6858000"/>
              <a:gd name="connsiteX1724" fmla="*/ 11676630 w 12193588"/>
              <a:gd name="connsiteY1724" fmla="*/ 5267711 h 6858000"/>
              <a:gd name="connsiteX1725" fmla="*/ 11676630 w 12193588"/>
              <a:gd name="connsiteY1725" fmla="*/ 5243916 h 6858000"/>
              <a:gd name="connsiteX1726" fmla="*/ 11676630 w 12193588"/>
              <a:gd name="connsiteY1726" fmla="*/ 5220121 h 6858000"/>
              <a:gd name="connsiteX1727" fmla="*/ 11672505 w 12193588"/>
              <a:gd name="connsiteY1727" fmla="*/ 5196326 h 6858000"/>
              <a:gd name="connsiteX1728" fmla="*/ 11651878 w 12193588"/>
              <a:gd name="connsiteY1728" fmla="*/ 5160634 h 6858000"/>
              <a:gd name="connsiteX1729" fmla="*/ 11631251 w 12193588"/>
              <a:gd name="connsiteY1729" fmla="*/ 5120976 h 6858000"/>
              <a:gd name="connsiteX1730" fmla="*/ 11631251 w 12193588"/>
              <a:gd name="connsiteY1730" fmla="*/ 5113044 h 6858000"/>
              <a:gd name="connsiteX1731" fmla="*/ 11631251 w 12193588"/>
              <a:gd name="connsiteY1731" fmla="*/ 5105113 h 6858000"/>
              <a:gd name="connsiteX1732" fmla="*/ 11631251 w 12193588"/>
              <a:gd name="connsiteY1732" fmla="*/ 5101147 h 6858000"/>
              <a:gd name="connsiteX1733" fmla="*/ 11635376 w 12193588"/>
              <a:gd name="connsiteY1733" fmla="*/ 5097181 h 6858000"/>
              <a:gd name="connsiteX1734" fmla="*/ 11635376 w 12193588"/>
              <a:gd name="connsiteY1734" fmla="*/ 5069421 h 6858000"/>
              <a:gd name="connsiteX1735" fmla="*/ 11639502 w 12193588"/>
              <a:gd name="connsiteY1735" fmla="*/ 5045626 h 6858000"/>
              <a:gd name="connsiteX1736" fmla="*/ 11639502 w 12193588"/>
              <a:gd name="connsiteY1736" fmla="*/ 5025797 h 6858000"/>
              <a:gd name="connsiteX1737" fmla="*/ 11643628 w 12193588"/>
              <a:gd name="connsiteY1737" fmla="*/ 5009933 h 6858000"/>
              <a:gd name="connsiteX1738" fmla="*/ 11651878 w 12193588"/>
              <a:gd name="connsiteY1738" fmla="*/ 4982173 h 6858000"/>
              <a:gd name="connsiteX1739" fmla="*/ 11660129 w 12193588"/>
              <a:gd name="connsiteY1739" fmla="*/ 4954412 h 6858000"/>
              <a:gd name="connsiteX1740" fmla="*/ 11660129 w 12193588"/>
              <a:gd name="connsiteY1740" fmla="*/ 4918720 h 6858000"/>
              <a:gd name="connsiteX1741" fmla="*/ 11664254 w 12193588"/>
              <a:gd name="connsiteY1741" fmla="*/ 4886993 h 6858000"/>
              <a:gd name="connsiteX1742" fmla="*/ 11668380 w 12193588"/>
              <a:gd name="connsiteY1742" fmla="*/ 4831472 h 6858000"/>
              <a:gd name="connsiteX1743" fmla="*/ 11668380 w 12193588"/>
              <a:gd name="connsiteY1743" fmla="*/ 4771985 h 6858000"/>
              <a:gd name="connsiteX1744" fmla="*/ 11664254 w 12193588"/>
              <a:gd name="connsiteY1744" fmla="*/ 4712498 h 6858000"/>
              <a:gd name="connsiteX1745" fmla="*/ 11647753 w 12193588"/>
              <a:gd name="connsiteY1745" fmla="*/ 4653011 h 6858000"/>
              <a:gd name="connsiteX1746" fmla="*/ 11635376 w 12193588"/>
              <a:gd name="connsiteY1746" fmla="*/ 4597489 h 6858000"/>
              <a:gd name="connsiteX1747" fmla="*/ 11614750 w 12193588"/>
              <a:gd name="connsiteY1747" fmla="*/ 4545934 h 6858000"/>
              <a:gd name="connsiteX1748" fmla="*/ 11589997 w 12193588"/>
              <a:gd name="connsiteY1748" fmla="*/ 4494378 h 6858000"/>
              <a:gd name="connsiteX1749" fmla="*/ 11565244 w 12193588"/>
              <a:gd name="connsiteY1749" fmla="*/ 4442823 h 6858000"/>
              <a:gd name="connsiteX1750" fmla="*/ 11532242 w 12193588"/>
              <a:gd name="connsiteY1750" fmla="*/ 4395233 h 6858000"/>
              <a:gd name="connsiteX1751" fmla="*/ 11499238 w 12193588"/>
              <a:gd name="connsiteY1751" fmla="*/ 4351609 h 6858000"/>
              <a:gd name="connsiteX1752" fmla="*/ 11462110 w 12193588"/>
              <a:gd name="connsiteY1752" fmla="*/ 4307985 h 6858000"/>
              <a:gd name="connsiteX1753" fmla="*/ 11416730 w 12193588"/>
              <a:gd name="connsiteY1753" fmla="*/ 4268327 h 6858000"/>
              <a:gd name="connsiteX1754" fmla="*/ 11408480 w 12193588"/>
              <a:gd name="connsiteY1754" fmla="*/ 4256430 h 6858000"/>
              <a:gd name="connsiteX1755" fmla="*/ 11387852 w 12193588"/>
              <a:gd name="connsiteY1755" fmla="*/ 4252464 h 6858000"/>
              <a:gd name="connsiteX1756" fmla="*/ 11383727 w 12193588"/>
              <a:gd name="connsiteY1756" fmla="*/ 4240566 h 6858000"/>
              <a:gd name="connsiteX1757" fmla="*/ 11375476 w 12193588"/>
              <a:gd name="connsiteY1757" fmla="*/ 4228669 h 6858000"/>
              <a:gd name="connsiteX1758" fmla="*/ 11358974 w 12193588"/>
              <a:gd name="connsiteY1758" fmla="*/ 4220737 h 6858000"/>
              <a:gd name="connsiteX1759" fmla="*/ 11350724 w 12193588"/>
              <a:gd name="connsiteY1759" fmla="*/ 4216772 h 6858000"/>
              <a:gd name="connsiteX1760" fmla="*/ 11280592 w 12193588"/>
              <a:gd name="connsiteY1760" fmla="*/ 4145387 h 6858000"/>
              <a:gd name="connsiteX1761" fmla="*/ 11210460 w 12193588"/>
              <a:gd name="connsiteY1761" fmla="*/ 4085900 h 6858000"/>
              <a:gd name="connsiteX1762" fmla="*/ 11185708 w 12193588"/>
              <a:gd name="connsiteY1762" fmla="*/ 4054173 h 6858000"/>
              <a:gd name="connsiteX1763" fmla="*/ 11165081 w 12193588"/>
              <a:gd name="connsiteY1763" fmla="*/ 4026413 h 6858000"/>
              <a:gd name="connsiteX1764" fmla="*/ 11160956 w 12193588"/>
              <a:gd name="connsiteY1764" fmla="*/ 4014515 h 6858000"/>
              <a:gd name="connsiteX1765" fmla="*/ 11156830 w 12193588"/>
              <a:gd name="connsiteY1765" fmla="*/ 3998652 h 6858000"/>
              <a:gd name="connsiteX1766" fmla="*/ 11152704 w 12193588"/>
              <a:gd name="connsiteY1766" fmla="*/ 3990721 h 6858000"/>
              <a:gd name="connsiteX1767" fmla="*/ 11140328 w 12193588"/>
              <a:gd name="connsiteY1767" fmla="*/ 3978823 h 6858000"/>
              <a:gd name="connsiteX1768" fmla="*/ 11140328 w 12193588"/>
              <a:gd name="connsiteY1768" fmla="*/ 3998652 h 6858000"/>
              <a:gd name="connsiteX1769" fmla="*/ 11140328 w 12193588"/>
              <a:gd name="connsiteY1769" fmla="*/ 4014515 h 6858000"/>
              <a:gd name="connsiteX1770" fmla="*/ 11140328 w 12193588"/>
              <a:gd name="connsiteY1770" fmla="*/ 4022447 h 6858000"/>
              <a:gd name="connsiteX1771" fmla="*/ 11136203 w 12193588"/>
              <a:gd name="connsiteY1771" fmla="*/ 4030379 h 6858000"/>
              <a:gd name="connsiteX1772" fmla="*/ 11127952 w 12193588"/>
              <a:gd name="connsiteY1772" fmla="*/ 4034344 h 6858000"/>
              <a:gd name="connsiteX1773" fmla="*/ 11119702 w 12193588"/>
              <a:gd name="connsiteY1773" fmla="*/ 4042276 h 6858000"/>
              <a:gd name="connsiteX1774" fmla="*/ 11099074 w 12193588"/>
              <a:gd name="connsiteY1774" fmla="*/ 4042276 h 6858000"/>
              <a:gd name="connsiteX1775" fmla="*/ 11078448 w 12193588"/>
              <a:gd name="connsiteY1775" fmla="*/ 4042276 h 6858000"/>
              <a:gd name="connsiteX1776" fmla="*/ 11049570 w 12193588"/>
              <a:gd name="connsiteY1776" fmla="*/ 4042276 h 6858000"/>
              <a:gd name="connsiteX1777" fmla="*/ 11016566 w 12193588"/>
              <a:gd name="connsiteY1777" fmla="*/ 4042276 h 6858000"/>
              <a:gd name="connsiteX1778" fmla="*/ 11004190 w 12193588"/>
              <a:gd name="connsiteY1778" fmla="*/ 4042276 h 6858000"/>
              <a:gd name="connsiteX1779" fmla="*/ 10995940 w 12193588"/>
              <a:gd name="connsiteY1779" fmla="*/ 4046242 h 6858000"/>
              <a:gd name="connsiteX1780" fmla="*/ 10991814 w 12193588"/>
              <a:gd name="connsiteY1780" fmla="*/ 4054173 h 6858000"/>
              <a:gd name="connsiteX1781" fmla="*/ 10995940 w 12193588"/>
              <a:gd name="connsiteY1781" fmla="*/ 4062105 h 6858000"/>
              <a:gd name="connsiteX1782" fmla="*/ 10995940 w 12193588"/>
              <a:gd name="connsiteY1782" fmla="*/ 4085900 h 6858000"/>
              <a:gd name="connsiteX1783" fmla="*/ 11004190 w 12193588"/>
              <a:gd name="connsiteY1783" fmla="*/ 4109695 h 6858000"/>
              <a:gd name="connsiteX1784" fmla="*/ 10995940 w 12193588"/>
              <a:gd name="connsiteY1784" fmla="*/ 4133490 h 6858000"/>
              <a:gd name="connsiteX1785" fmla="*/ 10987688 w 12193588"/>
              <a:gd name="connsiteY1785" fmla="*/ 4157284 h 6858000"/>
              <a:gd name="connsiteX1786" fmla="*/ 10983563 w 12193588"/>
              <a:gd name="connsiteY1786" fmla="*/ 4117626 h 6858000"/>
              <a:gd name="connsiteX1787" fmla="*/ 10983563 w 12193588"/>
              <a:gd name="connsiteY1787" fmla="*/ 4085900 h 6858000"/>
              <a:gd name="connsiteX1788" fmla="*/ 10979438 w 12193588"/>
              <a:gd name="connsiteY1788" fmla="*/ 4074003 h 6858000"/>
              <a:gd name="connsiteX1789" fmla="*/ 10979438 w 12193588"/>
              <a:gd name="connsiteY1789" fmla="*/ 4058139 h 6858000"/>
              <a:gd name="connsiteX1790" fmla="*/ 10975312 w 12193588"/>
              <a:gd name="connsiteY1790" fmla="*/ 4050208 h 6858000"/>
              <a:gd name="connsiteX1791" fmla="*/ 10958810 w 12193588"/>
              <a:gd name="connsiteY1791" fmla="*/ 4042276 h 6858000"/>
              <a:gd name="connsiteX1792" fmla="*/ 10905180 w 12193588"/>
              <a:gd name="connsiteY1792" fmla="*/ 4042276 h 6858000"/>
              <a:gd name="connsiteX1793" fmla="*/ 10847425 w 12193588"/>
              <a:gd name="connsiteY1793" fmla="*/ 4042276 h 6858000"/>
              <a:gd name="connsiteX1794" fmla="*/ 10843300 w 12193588"/>
              <a:gd name="connsiteY1794" fmla="*/ 4042276 h 6858000"/>
              <a:gd name="connsiteX1795" fmla="*/ 10835048 w 12193588"/>
              <a:gd name="connsiteY1795" fmla="*/ 4042276 h 6858000"/>
              <a:gd name="connsiteX1796" fmla="*/ 10818547 w 12193588"/>
              <a:gd name="connsiteY1796" fmla="*/ 4026413 h 6858000"/>
              <a:gd name="connsiteX1797" fmla="*/ 10797920 w 12193588"/>
              <a:gd name="connsiteY1797" fmla="*/ 4026413 h 6858000"/>
              <a:gd name="connsiteX1798" fmla="*/ 10785544 w 12193588"/>
              <a:gd name="connsiteY1798" fmla="*/ 4026413 h 6858000"/>
              <a:gd name="connsiteX1799" fmla="*/ 10764917 w 12193588"/>
              <a:gd name="connsiteY1799" fmla="*/ 4034344 h 6858000"/>
              <a:gd name="connsiteX1800" fmla="*/ 10760792 w 12193588"/>
              <a:gd name="connsiteY1800" fmla="*/ 4042276 h 6858000"/>
              <a:gd name="connsiteX1801" fmla="*/ 10723663 w 12193588"/>
              <a:gd name="connsiteY1801" fmla="*/ 4034344 h 6858000"/>
              <a:gd name="connsiteX1802" fmla="*/ 10678284 w 12193588"/>
              <a:gd name="connsiteY1802" fmla="*/ 4042276 h 6858000"/>
              <a:gd name="connsiteX1803" fmla="*/ 10641155 w 12193588"/>
              <a:gd name="connsiteY1803" fmla="*/ 4046242 h 6858000"/>
              <a:gd name="connsiteX1804" fmla="*/ 10595776 w 12193588"/>
              <a:gd name="connsiteY1804" fmla="*/ 4050208 h 6858000"/>
              <a:gd name="connsiteX1805" fmla="*/ 10579274 w 12193588"/>
              <a:gd name="connsiteY1805" fmla="*/ 4050208 h 6858000"/>
              <a:gd name="connsiteX1806" fmla="*/ 10562772 w 12193588"/>
              <a:gd name="connsiteY1806" fmla="*/ 4046242 h 6858000"/>
              <a:gd name="connsiteX1807" fmla="*/ 10558647 w 12193588"/>
              <a:gd name="connsiteY1807" fmla="*/ 4042276 h 6858000"/>
              <a:gd name="connsiteX1808" fmla="*/ 10554522 w 12193588"/>
              <a:gd name="connsiteY1808" fmla="*/ 4034344 h 6858000"/>
              <a:gd name="connsiteX1809" fmla="*/ 10550396 w 12193588"/>
              <a:gd name="connsiteY1809" fmla="*/ 4026413 h 6858000"/>
              <a:gd name="connsiteX1810" fmla="*/ 10550396 w 12193588"/>
              <a:gd name="connsiteY1810" fmla="*/ 4014515 h 6858000"/>
              <a:gd name="connsiteX1811" fmla="*/ 10550396 w 12193588"/>
              <a:gd name="connsiteY1811" fmla="*/ 4002618 h 6858000"/>
              <a:gd name="connsiteX1812" fmla="*/ 10538020 w 12193588"/>
              <a:gd name="connsiteY1812" fmla="*/ 3998652 h 6858000"/>
              <a:gd name="connsiteX1813" fmla="*/ 10529769 w 12193588"/>
              <a:gd name="connsiteY1813" fmla="*/ 3994686 h 6858000"/>
              <a:gd name="connsiteX1814" fmla="*/ 10521518 w 12193588"/>
              <a:gd name="connsiteY1814" fmla="*/ 3998652 h 6858000"/>
              <a:gd name="connsiteX1815" fmla="*/ 10496766 w 12193588"/>
              <a:gd name="connsiteY1815" fmla="*/ 4006584 h 6858000"/>
              <a:gd name="connsiteX1816" fmla="*/ 10472014 w 12193588"/>
              <a:gd name="connsiteY1816" fmla="*/ 4022447 h 6858000"/>
              <a:gd name="connsiteX1817" fmla="*/ 10451386 w 12193588"/>
              <a:gd name="connsiteY1817" fmla="*/ 4034344 h 6858000"/>
              <a:gd name="connsiteX1818" fmla="*/ 10434884 w 12193588"/>
              <a:gd name="connsiteY1818" fmla="*/ 4058139 h 6858000"/>
              <a:gd name="connsiteX1819" fmla="*/ 10397756 w 12193588"/>
              <a:gd name="connsiteY1819" fmla="*/ 4081934 h 6858000"/>
              <a:gd name="connsiteX1820" fmla="*/ 10364753 w 12193588"/>
              <a:gd name="connsiteY1820" fmla="*/ 4109695 h 6858000"/>
              <a:gd name="connsiteX1821" fmla="*/ 10327624 w 12193588"/>
              <a:gd name="connsiteY1821" fmla="*/ 4133490 h 6858000"/>
              <a:gd name="connsiteX1822" fmla="*/ 10286370 w 12193588"/>
              <a:gd name="connsiteY1822" fmla="*/ 4145387 h 6858000"/>
              <a:gd name="connsiteX1823" fmla="*/ 10245116 w 12193588"/>
              <a:gd name="connsiteY1823" fmla="*/ 4181079 h 6858000"/>
              <a:gd name="connsiteX1824" fmla="*/ 10195612 w 12193588"/>
              <a:gd name="connsiteY1824" fmla="*/ 4208840 h 6858000"/>
              <a:gd name="connsiteX1825" fmla="*/ 10191486 w 12193588"/>
              <a:gd name="connsiteY1825" fmla="*/ 4200908 h 6858000"/>
              <a:gd name="connsiteX1826" fmla="*/ 10187360 w 12193588"/>
              <a:gd name="connsiteY1826" fmla="*/ 4196943 h 6858000"/>
              <a:gd name="connsiteX1827" fmla="*/ 10216238 w 12193588"/>
              <a:gd name="connsiteY1827" fmla="*/ 4165216 h 6858000"/>
              <a:gd name="connsiteX1828" fmla="*/ 10245116 w 12193588"/>
              <a:gd name="connsiteY1828" fmla="*/ 4129524 h 6858000"/>
              <a:gd name="connsiteX1829" fmla="*/ 10265744 w 12193588"/>
              <a:gd name="connsiteY1829" fmla="*/ 4105729 h 6858000"/>
              <a:gd name="connsiteX1830" fmla="*/ 10282245 w 12193588"/>
              <a:gd name="connsiteY1830" fmla="*/ 4085900 h 6858000"/>
              <a:gd name="connsiteX1831" fmla="*/ 10294621 w 12193588"/>
              <a:gd name="connsiteY1831" fmla="*/ 4081934 h 6858000"/>
              <a:gd name="connsiteX1832" fmla="*/ 10298746 w 12193588"/>
              <a:gd name="connsiteY1832" fmla="*/ 4077968 h 6858000"/>
              <a:gd name="connsiteX1833" fmla="*/ 10302872 w 12193588"/>
              <a:gd name="connsiteY1833" fmla="*/ 4074003 h 6858000"/>
              <a:gd name="connsiteX1834" fmla="*/ 10298746 w 12193588"/>
              <a:gd name="connsiteY1834" fmla="*/ 4062105 h 6858000"/>
              <a:gd name="connsiteX1835" fmla="*/ 10286370 w 12193588"/>
              <a:gd name="connsiteY1835" fmla="*/ 4054173 h 6858000"/>
              <a:gd name="connsiteX1836" fmla="*/ 10278120 w 12193588"/>
              <a:gd name="connsiteY1836" fmla="*/ 4054173 h 6858000"/>
              <a:gd name="connsiteX1837" fmla="*/ 10269868 w 12193588"/>
              <a:gd name="connsiteY1837" fmla="*/ 4054173 h 6858000"/>
              <a:gd name="connsiteX1838" fmla="*/ 10265744 w 12193588"/>
              <a:gd name="connsiteY1838" fmla="*/ 4058139 h 6858000"/>
              <a:gd name="connsiteX1839" fmla="*/ 10236866 w 12193588"/>
              <a:gd name="connsiteY1839" fmla="*/ 4085900 h 6858000"/>
              <a:gd name="connsiteX1840" fmla="*/ 10207988 w 12193588"/>
              <a:gd name="connsiteY1840" fmla="*/ 4109695 h 6858000"/>
              <a:gd name="connsiteX1841" fmla="*/ 10216238 w 12193588"/>
              <a:gd name="connsiteY1841" fmla="*/ 4085900 h 6858000"/>
              <a:gd name="connsiteX1842" fmla="*/ 10220364 w 12193588"/>
              <a:gd name="connsiteY1842" fmla="*/ 4062105 h 6858000"/>
              <a:gd name="connsiteX1843" fmla="*/ 10150232 w 12193588"/>
              <a:gd name="connsiteY1843" fmla="*/ 4089866 h 6858000"/>
              <a:gd name="connsiteX1844" fmla="*/ 10075975 w 12193588"/>
              <a:gd name="connsiteY1844" fmla="*/ 4117626 h 6858000"/>
              <a:gd name="connsiteX1845" fmla="*/ 10001718 w 12193588"/>
              <a:gd name="connsiteY1845" fmla="*/ 4153319 h 6858000"/>
              <a:gd name="connsiteX1846" fmla="*/ 9931586 w 12193588"/>
              <a:gd name="connsiteY1846" fmla="*/ 4185045 h 6858000"/>
              <a:gd name="connsiteX1847" fmla="*/ 9787196 w 12193588"/>
              <a:gd name="connsiteY1847" fmla="*/ 4248498 h 6858000"/>
              <a:gd name="connsiteX1848" fmla="*/ 9646933 w 12193588"/>
              <a:gd name="connsiteY1848" fmla="*/ 4323848 h 6858000"/>
              <a:gd name="connsiteX1849" fmla="*/ 9630432 w 12193588"/>
              <a:gd name="connsiteY1849" fmla="*/ 4327814 h 6858000"/>
              <a:gd name="connsiteX1850" fmla="*/ 9618056 w 12193588"/>
              <a:gd name="connsiteY1850" fmla="*/ 4335746 h 6858000"/>
              <a:gd name="connsiteX1851" fmla="*/ 9552049 w 12193588"/>
              <a:gd name="connsiteY1851" fmla="*/ 4363507 h 6858000"/>
              <a:gd name="connsiteX1852" fmla="*/ 9481917 w 12193588"/>
              <a:gd name="connsiteY1852" fmla="*/ 4391267 h 6858000"/>
              <a:gd name="connsiteX1853" fmla="*/ 9415910 w 12193588"/>
              <a:gd name="connsiteY1853" fmla="*/ 4422994 h 6858000"/>
              <a:gd name="connsiteX1854" fmla="*/ 9345779 w 12193588"/>
              <a:gd name="connsiteY1854" fmla="*/ 4458686 h 6858000"/>
              <a:gd name="connsiteX1855" fmla="*/ 9337528 w 12193588"/>
              <a:gd name="connsiteY1855" fmla="*/ 4458686 h 6858000"/>
              <a:gd name="connsiteX1856" fmla="*/ 9329277 w 12193588"/>
              <a:gd name="connsiteY1856" fmla="*/ 4458686 h 6858000"/>
              <a:gd name="connsiteX1857" fmla="*/ 9300399 w 12193588"/>
              <a:gd name="connsiteY1857" fmla="*/ 4407130 h 6858000"/>
              <a:gd name="connsiteX1858" fmla="*/ 9275647 w 12193588"/>
              <a:gd name="connsiteY1858" fmla="*/ 4359541 h 6858000"/>
              <a:gd name="connsiteX1859" fmla="*/ 9259145 w 12193588"/>
              <a:gd name="connsiteY1859" fmla="*/ 4323848 h 6858000"/>
              <a:gd name="connsiteX1860" fmla="*/ 9246769 w 12193588"/>
              <a:gd name="connsiteY1860" fmla="*/ 4280225 h 6858000"/>
              <a:gd name="connsiteX1861" fmla="*/ 9226142 w 12193588"/>
              <a:gd name="connsiteY1861" fmla="*/ 4240566 h 6858000"/>
              <a:gd name="connsiteX1862" fmla="*/ 9217891 w 12193588"/>
              <a:gd name="connsiteY1862" fmla="*/ 4196943 h 6858000"/>
              <a:gd name="connsiteX1863" fmla="*/ 9217891 w 12193588"/>
              <a:gd name="connsiteY1863" fmla="*/ 4189011 h 6858000"/>
              <a:gd name="connsiteX1864" fmla="*/ 9213766 w 12193588"/>
              <a:gd name="connsiteY1864" fmla="*/ 4181079 h 6858000"/>
              <a:gd name="connsiteX1865" fmla="*/ 9193139 w 12193588"/>
              <a:gd name="connsiteY1865" fmla="*/ 4109695 h 6858000"/>
              <a:gd name="connsiteX1866" fmla="*/ 9172512 w 12193588"/>
              <a:gd name="connsiteY1866" fmla="*/ 4046242 h 6858000"/>
              <a:gd name="connsiteX1867" fmla="*/ 9168386 w 12193588"/>
              <a:gd name="connsiteY1867" fmla="*/ 4014515 h 6858000"/>
              <a:gd name="connsiteX1868" fmla="*/ 9160136 w 12193588"/>
              <a:gd name="connsiteY1868" fmla="*/ 3974857 h 6858000"/>
              <a:gd name="connsiteX1869" fmla="*/ 9156010 w 12193588"/>
              <a:gd name="connsiteY1869" fmla="*/ 3939165 h 6858000"/>
              <a:gd name="connsiteX1870" fmla="*/ 9143634 w 12193588"/>
              <a:gd name="connsiteY1870" fmla="*/ 3907439 h 6858000"/>
              <a:gd name="connsiteX1871" fmla="*/ 9139509 w 12193588"/>
              <a:gd name="connsiteY1871" fmla="*/ 3867780 h 6858000"/>
              <a:gd name="connsiteX1872" fmla="*/ 9135383 w 12193588"/>
              <a:gd name="connsiteY1872" fmla="*/ 3836054 h 6858000"/>
              <a:gd name="connsiteX1873" fmla="*/ 9135383 w 12193588"/>
              <a:gd name="connsiteY1873" fmla="*/ 3812259 h 6858000"/>
              <a:gd name="connsiteX1874" fmla="*/ 9127132 w 12193588"/>
              <a:gd name="connsiteY1874" fmla="*/ 3800362 h 6858000"/>
              <a:gd name="connsiteX1875" fmla="*/ 9127132 w 12193588"/>
              <a:gd name="connsiteY1875" fmla="*/ 3768635 h 6858000"/>
              <a:gd name="connsiteX1876" fmla="*/ 9127132 w 12193588"/>
              <a:gd name="connsiteY1876" fmla="*/ 3740875 h 6858000"/>
              <a:gd name="connsiteX1877" fmla="*/ 9127132 w 12193588"/>
              <a:gd name="connsiteY1877" fmla="*/ 3717080 h 6858000"/>
              <a:gd name="connsiteX1878" fmla="*/ 9127132 w 12193588"/>
              <a:gd name="connsiteY1878" fmla="*/ 3689319 h 6858000"/>
              <a:gd name="connsiteX1879" fmla="*/ 9131258 w 12193588"/>
              <a:gd name="connsiteY1879" fmla="*/ 3673456 h 6858000"/>
              <a:gd name="connsiteX1880" fmla="*/ 9127132 w 12193588"/>
              <a:gd name="connsiteY1880" fmla="*/ 3657593 h 6858000"/>
              <a:gd name="connsiteX1881" fmla="*/ 9127132 w 12193588"/>
              <a:gd name="connsiteY1881" fmla="*/ 3653627 h 6858000"/>
              <a:gd name="connsiteX1882" fmla="*/ 9127132 w 12193588"/>
              <a:gd name="connsiteY1882" fmla="*/ 3641729 h 6858000"/>
              <a:gd name="connsiteX1883" fmla="*/ 9135383 w 12193588"/>
              <a:gd name="connsiteY1883" fmla="*/ 3610003 h 6858000"/>
              <a:gd name="connsiteX1884" fmla="*/ 9135383 w 12193588"/>
              <a:gd name="connsiteY1884" fmla="*/ 3578276 h 6858000"/>
              <a:gd name="connsiteX1885" fmla="*/ 9151885 w 12193588"/>
              <a:gd name="connsiteY1885" fmla="*/ 3522755 h 6858000"/>
              <a:gd name="connsiteX1886" fmla="*/ 9160136 w 12193588"/>
              <a:gd name="connsiteY1886" fmla="*/ 3471200 h 6858000"/>
              <a:gd name="connsiteX1887" fmla="*/ 9168386 w 12193588"/>
              <a:gd name="connsiteY1887" fmla="*/ 3447405 h 6858000"/>
              <a:gd name="connsiteX1888" fmla="*/ 9180763 w 12193588"/>
              <a:gd name="connsiteY1888" fmla="*/ 3423610 h 6858000"/>
              <a:gd name="connsiteX1889" fmla="*/ 9193139 w 12193588"/>
              <a:gd name="connsiteY1889" fmla="*/ 3403781 h 6858000"/>
              <a:gd name="connsiteX1890" fmla="*/ 9209640 w 12193588"/>
              <a:gd name="connsiteY1890" fmla="*/ 3379986 h 6858000"/>
              <a:gd name="connsiteX1891" fmla="*/ 9230268 w 12193588"/>
              <a:gd name="connsiteY1891" fmla="*/ 3356191 h 6858000"/>
              <a:gd name="connsiteX1892" fmla="*/ 9259145 w 12193588"/>
              <a:gd name="connsiteY1892" fmla="*/ 3332396 h 6858000"/>
              <a:gd name="connsiteX1893" fmla="*/ 9288023 w 12193588"/>
              <a:gd name="connsiteY1893" fmla="*/ 3308602 h 6858000"/>
              <a:gd name="connsiteX1894" fmla="*/ 9316901 w 12193588"/>
              <a:gd name="connsiteY1894" fmla="*/ 3292738 h 6858000"/>
              <a:gd name="connsiteX1895" fmla="*/ 9325152 w 12193588"/>
              <a:gd name="connsiteY1895" fmla="*/ 3300670 h 6858000"/>
              <a:gd name="connsiteX1896" fmla="*/ 9316901 w 12193588"/>
              <a:gd name="connsiteY1896" fmla="*/ 3312567 h 6858000"/>
              <a:gd name="connsiteX1897" fmla="*/ 9300399 w 12193588"/>
              <a:gd name="connsiteY1897" fmla="*/ 3348260 h 6858000"/>
              <a:gd name="connsiteX1898" fmla="*/ 9283898 w 12193588"/>
              <a:gd name="connsiteY1898" fmla="*/ 3379986 h 6858000"/>
              <a:gd name="connsiteX1899" fmla="*/ 9275647 w 12193588"/>
              <a:gd name="connsiteY1899" fmla="*/ 3411712 h 6858000"/>
              <a:gd name="connsiteX1900" fmla="*/ 9267396 w 12193588"/>
              <a:gd name="connsiteY1900" fmla="*/ 3447405 h 6858000"/>
              <a:gd name="connsiteX1901" fmla="*/ 9259145 w 12193588"/>
              <a:gd name="connsiteY1901" fmla="*/ 3471200 h 6858000"/>
              <a:gd name="connsiteX1902" fmla="*/ 9255020 w 12193588"/>
              <a:gd name="connsiteY1902" fmla="*/ 3494994 h 6858000"/>
              <a:gd name="connsiteX1903" fmla="*/ 9255020 w 12193588"/>
              <a:gd name="connsiteY1903" fmla="*/ 3518789 h 6858000"/>
              <a:gd name="connsiteX1904" fmla="*/ 9259145 w 12193588"/>
              <a:gd name="connsiteY1904" fmla="*/ 3534653 h 6858000"/>
              <a:gd name="connsiteX1905" fmla="*/ 9271522 w 12193588"/>
              <a:gd name="connsiteY1905" fmla="*/ 3578276 h 6858000"/>
              <a:gd name="connsiteX1906" fmla="*/ 9296274 w 12193588"/>
              <a:gd name="connsiteY1906" fmla="*/ 3617935 h 6858000"/>
              <a:gd name="connsiteX1907" fmla="*/ 9329277 w 12193588"/>
              <a:gd name="connsiteY1907" fmla="*/ 3681387 h 6858000"/>
              <a:gd name="connsiteX1908" fmla="*/ 9370531 w 12193588"/>
              <a:gd name="connsiteY1908" fmla="*/ 3740875 h 6858000"/>
              <a:gd name="connsiteX1909" fmla="*/ 9411785 w 12193588"/>
              <a:gd name="connsiteY1909" fmla="*/ 3800362 h 6858000"/>
              <a:gd name="connsiteX1910" fmla="*/ 9448914 w 12193588"/>
              <a:gd name="connsiteY1910" fmla="*/ 3863815 h 6858000"/>
              <a:gd name="connsiteX1911" fmla="*/ 9469541 w 12193588"/>
              <a:gd name="connsiteY1911" fmla="*/ 3887610 h 6858000"/>
              <a:gd name="connsiteX1912" fmla="*/ 9481917 w 12193588"/>
              <a:gd name="connsiteY1912" fmla="*/ 3915370 h 6858000"/>
              <a:gd name="connsiteX1913" fmla="*/ 9506670 w 12193588"/>
              <a:gd name="connsiteY1913" fmla="*/ 3935199 h 6858000"/>
              <a:gd name="connsiteX1914" fmla="*/ 9531422 w 12193588"/>
              <a:gd name="connsiteY1914" fmla="*/ 3951062 h 6858000"/>
              <a:gd name="connsiteX1915" fmla="*/ 9572676 w 12193588"/>
              <a:gd name="connsiteY1915" fmla="*/ 3970891 h 6858000"/>
              <a:gd name="connsiteX1916" fmla="*/ 9613930 w 12193588"/>
              <a:gd name="connsiteY1916" fmla="*/ 3986755 h 6858000"/>
              <a:gd name="connsiteX1917" fmla="*/ 9655184 w 12193588"/>
              <a:gd name="connsiteY1917" fmla="*/ 3998652 h 6858000"/>
              <a:gd name="connsiteX1918" fmla="*/ 9696438 w 12193588"/>
              <a:gd name="connsiteY1918" fmla="*/ 4006584 h 6858000"/>
              <a:gd name="connsiteX1919" fmla="*/ 9737692 w 12193588"/>
              <a:gd name="connsiteY1919" fmla="*/ 4014515 h 6858000"/>
              <a:gd name="connsiteX1920" fmla="*/ 9783072 w 12193588"/>
              <a:gd name="connsiteY1920" fmla="*/ 4018481 h 6858000"/>
              <a:gd name="connsiteX1921" fmla="*/ 9824326 w 12193588"/>
              <a:gd name="connsiteY1921" fmla="*/ 4018481 h 6858000"/>
              <a:gd name="connsiteX1922" fmla="*/ 9869704 w 12193588"/>
              <a:gd name="connsiteY1922" fmla="*/ 4018481 h 6858000"/>
              <a:gd name="connsiteX1923" fmla="*/ 9886206 w 12193588"/>
              <a:gd name="connsiteY1923" fmla="*/ 4022447 h 6858000"/>
              <a:gd name="connsiteX1924" fmla="*/ 9906834 w 12193588"/>
              <a:gd name="connsiteY1924" fmla="*/ 4022447 h 6858000"/>
              <a:gd name="connsiteX1925" fmla="*/ 9927460 w 12193588"/>
              <a:gd name="connsiteY1925" fmla="*/ 4014515 h 6858000"/>
              <a:gd name="connsiteX1926" fmla="*/ 9939836 w 12193588"/>
              <a:gd name="connsiteY1926" fmla="*/ 4006584 h 6858000"/>
              <a:gd name="connsiteX1927" fmla="*/ 9968714 w 12193588"/>
              <a:gd name="connsiteY1927" fmla="*/ 3986755 h 6858000"/>
              <a:gd name="connsiteX1928" fmla="*/ 9997592 w 12193588"/>
              <a:gd name="connsiteY1928" fmla="*/ 3966926 h 6858000"/>
              <a:gd name="connsiteX1929" fmla="*/ 10022344 w 12193588"/>
              <a:gd name="connsiteY1929" fmla="*/ 3947097 h 6858000"/>
              <a:gd name="connsiteX1930" fmla="*/ 10038846 w 12193588"/>
              <a:gd name="connsiteY1930" fmla="*/ 3931233 h 6858000"/>
              <a:gd name="connsiteX1931" fmla="*/ 10047097 w 12193588"/>
              <a:gd name="connsiteY1931" fmla="*/ 3907439 h 6858000"/>
              <a:gd name="connsiteX1932" fmla="*/ 10051222 w 12193588"/>
              <a:gd name="connsiteY1932" fmla="*/ 3887610 h 6858000"/>
              <a:gd name="connsiteX1933" fmla="*/ 10075975 w 12193588"/>
              <a:gd name="connsiteY1933" fmla="*/ 3836054 h 6858000"/>
              <a:gd name="connsiteX1934" fmla="*/ 10100727 w 12193588"/>
              <a:gd name="connsiteY1934" fmla="*/ 3796396 h 6858000"/>
              <a:gd name="connsiteX1935" fmla="*/ 10108978 w 12193588"/>
              <a:gd name="connsiteY1935" fmla="*/ 3780533 h 6858000"/>
              <a:gd name="connsiteX1936" fmla="*/ 10121354 w 12193588"/>
              <a:gd name="connsiteY1936" fmla="*/ 3768635 h 6858000"/>
              <a:gd name="connsiteX1937" fmla="*/ 10121354 w 12193588"/>
              <a:gd name="connsiteY1937" fmla="*/ 3764669 h 6858000"/>
              <a:gd name="connsiteX1938" fmla="*/ 10121354 w 12193588"/>
              <a:gd name="connsiteY1938" fmla="*/ 3756738 h 6858000"/>
              <a:gd name="connsiteX1939" fmla="*/ 10108978 w 12193588"/>
              <a:gd name="connsiteY1939" fmla="*/ 3748806 h 6858000"/>
              <a:gd name="connsiteX1940" fmla="*/ 10100727 w 12193588"/>
              <a:gd name="connsiteY1940" fmla="*/ 3744840 h 6858000"/>
              <a:gd name="connsiteX1941" fmla="*/ 10096602 w 12193588"/>
              <a:gd name="connsiteY1941" fmla="*/ 3740875 h 6858000"/>
              <a:gd name="connsiteX1942" fmla="*/ 10092476 w 12193588"/>
              <a:gd name="connsiteY1942" fmla="*/ 3736909 h 6858000"/>
              <a:gd name="connsiteX1943" fmla="*/ 10084226 w 12193588"/>
              <a:gd name="connsiteY1943" fmla="*/ 3728977 h 6858000"/>
              <a:gd name="connsiteX1944" fmla="*/ 10084226 w 12193588"/>
              <a:gd name="connsiteY1944" fmla="*/ 3721046 h 6858000"/>
              <a:gd name="connsiteX1945" fmla="*/ 10104852 w 12193588"/>
              <a:gd name="connsiteY1945" fmla="*/ 3736909 h 6858000"/>
              <a:gd name="connsiteX1946" fmla="*/ 10125480 w 12193588"/>
              <a:gd name="connsiteY1946" fmla="*/ 3744840 h 6858000"/>
              <a:gd name="connsiteX1947" fmla="*/ 10129605 w 12193588"/>
              <a:gd name="connsiteY1947" fmla="*/ 3721046 h 6858000"/>
              <a:gd name="connsiteX1948" fmla="*/ 10129605 w 12193588"/>
              <a:gd name="connsiteY1948" fmla="*/ 3713114 h 6858000"/>
              <a:gd name="connsiteX1949" fmla="*/ 10113104 w 12193588"/>
              <a:gd name="connsiteY1949" fmla="*/ 3701216 h 6858000"/>
              <a:gd name="connsiteX1950" fmla="*/ 10096602 w 12193588"/>
              <a:gd name="connsiteY1950" fmla="*/ 3701216 h 6858000"/>
              <a:gd name="connsiteX1951" fmla="*/ 10080100 w 12193588"/>
              <a:gd name="connsiteY1951" fmla="*/ 3701216 h 6858000"/>
              <a:gd name="connsiteX1952" fmla="*/ 10071850 w 12193588"/>
              <a:gd name="connsiteY1952" fmla="*/ 3701216 h 6858000"/>
              <a:gd name="connsiteX1953" fmla="*/ 10067724 w 12193588"/>
              <a:gd name="connsiteY1953" fmla="*/ 3701216 h 6858000"/>
              <a:gd name="connsiteX1954" fmla="*/ 10063598 w 12193588"/>
              <a:gd name="connsiteY1954" fmla="*/ 3697251 h 6858000"/>
              <a:gd name="connsiteX1955" fmla="*/ 10055348 w 12193588"/>
              <a:gd name="connsiteY1955" fmla="*/ 3693285 h 6858000"/>
              <a:gd name="connsiteX1956" fmla="*/ 10055348 w 12193588"/>
              <a:gd name="connsiteY1956" fmla="*/ 3685353 h 6858000"/>
              <a:gd name="connsiteX1957" fmla="*/ 10055348 w 12193588"/>
              <a:gd name="connsiteY1957" fmla="*/ 3661558 h 6858000"/>
              <a:gd name="connsiteX1958" fmla="*/ 10055348 w 12193588"/>
              <a:gd name="connsiteY1958" fmla="*/ 3641729 h 6858000"/>
              <a:gd name="connsiteX1959" fmla="*/ 10055348 w 12193588"/>
              <a:gd name="connsiteY1959" fmla="*/ 3633798 h 6858000"/>
              <a:gd name="connsiteX1960" fmla="*/ 10063598 w 12193588"/>
              <a:gd name="connsiteY1960" fmla="*/ 3629832 h 6858000"/>
              <a:gd name="connsiteX1961" fmla="*/ 10071850 w 12193588"/>
              <a:gd name="connsiteY1961" fmla="*/ 3617935 h 6858000"/>
              <a:gd name="connsiteX1962" fmla="*/ 10080100 w 12193588"/>
              <a:gd name="connsiteY1962" fmla="*/ 3617935 h 6858000"/>
              <a:gd name="connsiteX1963" fmla="*/ 10100727 w 12193588"/>
              <a:gd name="connsiteY1963" fmla="*/ 3610003 h 6858000"/>
              <a:gd name="connsiteX1964" fmla="*/ 10121354 w 12193588"/>
              <a:gd name="connsiteY1964" fmla="*/ 3598105 h 6858000"/>
              <a:gd name="connsiteX1965" fmla="*/ 10129605 w 12193588"/>
              <a:gd name="connsiteY1965" fmla="*/ 3598105 h 6858000"/>
              <a:gd name="connsiteX1966" fmla="*/ 10137856 w 12193588"/>
              <a:gd name="connsiteY1966" fmla="*/ 3590174 h 6858000"/>
              <a:gd name="connsiteX1967" fmla="*/ 10154358 w 12193588"/>
              <a:gd name="connsiteY1967" fmla="*/ 3590174 h 6858000"/>
              <a:gd name="connsiteX1968" fmla="*/ 10162608 w 12193588"/>
              <a:gd name="connsiteY1968" fmla="*/ 3598105 h 6858000"/>
              <a:gd name="connsiteX1969" fmla="*/ 10170859 w 12193588"/>
              <a:gd name="connsiteY1969" fmla="*/ 3578276 h 6858000"/>
              <a:gd name="connsiteX1970" fmla="*/ 10187360 w 12193588"/>
              <a:gd name="connsiteY1970" fmla="*/ 3558447 h 6858000"/>
              <a:gd name="connsiteX1971" fmla="*/ 10179110 w 12193588"/>
              <a:gd name="connsiteY1971" fmla="*/ 3554482 h 6858000"/>
              <a:gd name="connsiteX1972" fmla="*/ 10170859 w 12193588"/>
              <a:gd name="connsiteY1972" fmla="*/ 3546550 h 6858000"/>
              <a:gd name="connsiteX1973" fmla="*/ 10170859 w 12193588"/>
              <a:gd name="connsiteY1973" fmla="*/ 3534653 h 6858000"/>
              <a:gd name="connsiteX1974" fmla="*/ 10170859 w 12193588"/>
              <a:gd name="connsiteY1974" fmla="*/ 3526721 h 6858000"/>
              <a:gd name="connsiteX1975" fmla="*/ 10170859 w 12193588"/>
              <a:gd name="connsiteY1975" fmla="*/ 3518789 h 6858000"/>
              <a:gd name="connsiteX1976" fmla="*/ 10170859 w 12193588"/>
              <a:gd name="connsiteY1976" fmla="*/ 3506892 h 6858000"/>
              <a:gd name="connsiteX1977" fmla="*/ 10162608 w 12193588"/>
              <a:gd name="connsiteY1977" fmla="*/ 3502926 h 6858000"/>
              <a:gd name="connsiteX1978" fmla="*/ 10150232 w 12193588"/>
              <a:gd name="connsiteY1978" fmla="*/ 3498960 h 6858000"/>
              <a:gd name="connsiteX1979" fmla="*/ 10133730 w 12193588"/>
              <a:gd name="connsiteY1979" fmla="*/ 3487063 h 6858000"/>
              <a:gd name="connsiteX1980" fmla="*/ 10113104 w 12193588"/>
              <a:gd name="connsiteY1980" fmla="*/ 3471200 h 6858000"/>
              <a:gd name="connsiteX1981" fmla="*/ 10096602 w 12193588"/>
              <a:gd name="connsiteY1981" fmla="*/ 3463268 h 6858000"/>
              <a:gd name="connsiteX1982" fmla="*/ 10075975 w 12193588"/>
              <a:gd name="connsiteY1982" fmla="*/ 3459302 h 6858000"/>
              <a:gd name="connsiteX1983" fmla="*/ 10055348 w 12193588"/>
              <a:gd name="connsiteY1983" fmla="*/ 3451371 h 6858000"/>
              <a:gd name="connsiteX1984" fmla="*/ 10042972 w 12193588"/>
              <a:gd name="connsiteY1984" fmla="*/ 3439473 h 6858000"/>
              <a:gd name="connsiteX1985" fmla="*/ 10034721 w 12193588"/>
              <a:gd name="connsiteY1985" fmla="*/ 3423610 h 6858000"/>
              <a:gd name="connsiteX1986" fmla="*/ 10026470 w 12193588"/>
              <a:gd name="connsiteY1986" fmla="*/ 3411712 h 6858000"/>
              <a:gd name="connsiteX1987" fmla="*/ 10018219 w 12193588"/>
              <a:gd name="connsiteY1987" fmla="*/ 3391884 h 6858000"/>
              <a:gd name="connsiteX1988" fmla="*/ 10009968 w 12193588"/>
              <a:gd name="connsiteY1988" fmla="*/ 3379986 h 6858000"/>
              <a:gd name="connsiteX1989" fmla="*/ 9993467 w 12193588"/>
              <a:gd name="connsiteY1989" fmla="*/ 3376020 h 6858000"/>
              <a:gd name="connsiteX1990" fmla="*/ 9981090 w 12193588"/>
              <a:gd name="connsiteY1990" fmla="*/ 3368089 h 6858000"/>
              <a:gd name="connsiteX1991" fmla="*/ 9964589 w 12193588"/>
              <a:gd name="connsiteY1991" fmla="*/ 3364123 h 6858000"/>
              <a:gd name="connsiteX1992" fmla="*/ 9956338 w 12193588"/>
              <a:gd name="connsiteY1992" fmla="*/ 3364123 h 6858000"/>
              <a:gd name="connsiteX1993" fmla="*/ 9952213 w 12193588"/>
              <a:gd name="connsiteY1993" fmla="*/ 3368089 h 6858000"/>
              <a:gd name="connsiteX1994" fmla="*/ 9952213 w 12193588"/>
              <a:gd name="connsiteY1994" fmla="*/ 3376020 h 6858000"/>
              <a:gd name="connsiteX1995" fmla="*/ 9952213 w 12193588"/>
              <a:gd name="connsiteY1995" fmla="*/ 3383952 h 6858000"/>
              <a:gd name="connsiteX1996" fmla="*/ 9956338 w 12193588"/>
              <a:gd name="connsiteY1996" fmla="*/ 3387918 h 6858000"/>
              <a:gd name="connsiteX1997" fmla="*/ 9960464 w 12193588"/>
              <a:gd name="connsiteY1997" fmla="*/ 3395849 h 6858000"/>
              <a:gd name="connsiteX1998" fmla="*/ 9956338 w 12193588"/>
              <a:gd name="connsiteY1998" fmla="*/ 3407747 h 6858000"/>
              <a:gd name="connsiteX1999" fmla="*/ 9952213 w 12193588"/>
              <a:gd name="connsiteY1999" fmla="*/ 3407747 h 6858000"/>
              <a:gd name="connsiteX2000" fmla="*/ 9939836 w 12193588"/>
              <a:gd name="connsiteY2000" fmla="*/ 3407747 h 6858000"/>
              <a:gd name="connsiteX2001" fmla="*/ 9910959 w 12193588"/>
              <a:gd name="connsiteY2001" fmla="*/ 3387918 h 6858000"/>
              <a:gd name="connsiteX2002" fmla="*/ 9894457 w 12193588"/>
              <a:gd name="connsiteY2002" fmla="*/ 3364123 h 6858000"/>
              <a:gd name="connsiteX2003" fmla="*/ 9886206 w 12193588"/>
              <a:gd name="connsiteY2003" fmla="*/ 3352226 h 6858000"/>
              <a:gd name="connsiteX2004" fmla="*/ 9873830 w 12193588"/>
              <a:gd name="connsiteY2004" fmla="*/ 3340328 h 6858000"/>
              <a:gd name="connsiteX2005" fmla="*/ 9865580 w 12193588"/>
              <a:gd name="connsiteY2005" fmla="*/ 3340328 h 6858000"/>
              <a:gd name="connsiteX2006" fmla="*/ 9849078 w 12193588"/>
              <a:gd name="connsiteY2006" fmla="*/ 3340328 h 6858000"/>
              <a:gd name="connsiteX2007" fmla="*/ 9828450 w 12193588"/>
              <a:gd name="connsiteY2007" fmla="*/ 3348260 h 6858000"/>
              <a:gd name="connsiteX2008" fmla="*/ 9820200 w 12193588"/>
              <a:gd name="connsiteY2008" fmla="*/ 3340328 h 6858000"/>
              <a:gd name="connsiteX2009" fmla="*/ 9811949 w 12193588"/>
              <a:gd name="connsiteY2009" fmla="*/ 3332396 h 6858000"/>
              <a:gd name="connsiteX2010" fmla="*/ 9807824 w 12193588"/>
              <a:gd name="connsiteY2010" fmla="*/ 3320499 h 6858000"/>
              <a:gd name="connsiteX2011" fmla="*/ 9807824 w 12193588"/>
              <a:gd name="connsiteY2011" fmla="*/ 3308602 h 6858000"/>
              <a:gd name="connsiteX2012" fmla="*/ 9807824 w 12193588"/>
              <a:gd name="connsiteY2012" fmla="*/ 3300670 h 6858000"/>
              <a:gd name="connsiteX2013" fmla="*/ 9799573 w 12193588"/>
              <a:gd name="connsiteY2013" fmla="*/ 3292738 h 6858000"/>
              <a:gd name="connsiteX2014" fmla="*/ 9791322 w 12193588"/>
              <a:gd name="connsiteY2014" fmla="*/ 3284807 h 6858000"/>
              <a:gd name="connsiteX2015" fmla="*/ 9783072 w 12193588"/>
              <a:gd name="connsiteY2015" fmla="*/ 3300670 h 6858000"/>
              <a:gd name="connsiteX2016" fmla="*/ 9770695 w 12193588"/>
              <a:gd name="connsiteY2016" fmla="*/ 3312567 h 6858000"/>
              <a:gd name="connsiteX2017" fmla="*/ 9762444 w 12193588"/>
              <a:gd name="connsiteY2017" fmla="*/ 3300670 h 6858000"/>
              <a:gd name="connsiteX2018" fmla="*/ 9750068 w 12193588"/>
              <a:gd name="connsiteY2018" fmla="*/ 3284807 h 6858000"/>
              <a:gd name="connsiteX2019" fmla="*/ 9729441 w 12193588"/>
              <a:gd name="connsiteY2019" fmla="*/ 3276875 h 6858000"/>
              <a:gd name="connsiteX2020" fmla="*/ 9708814 w 12193588"/>
              <a:gd name="connsiteY2020" fmla="*/ 3272909 h 6858000"/>
              <a:gd name="connsiteX2021" fmla="*/ 9708814 w 12193588"/>
              <a:gd name="connsiteY2021" fmla="*/ 3264978 h 6858000"/>
              <a:gd name="connsiteX2022" fmla="*/ 9704688 w 12193588"/>
              <a:gd name="connsiteY2022" fmla="*/ 3253080 h 6858000"/>
              <a:gd name="connsiteX2023" fmla="*/ 9700564 w 12193588"/>
              <a:gd name="connsiteY2023" fmla="*/ 3249114 h 6858000"/>
              <a:gd name="connsiteX2024" fmla="*/ 9696438 w 12193588"/>
              <a:gd name="connsiteY2024" fmla="*/ 3249114 h 6858000"/>
              <a:gd name="connsiteX2025" fmla="*/ 9679936 w 12193588"/>
              <a:gd name="connsiteY2025" fmla="*/ 3249114 h 6858000"/>
              <a:gd name="connsiteX2026" fmla="*/ 9667560 w 12193588"/>
              <a:gd name="connsiteY2026" fmla="*/ 3253080 h 6858000"/>
              <a:gd name="connsiteX2027" fmla="*/ 9630432 w 12193588"/>
              <a:gd name="connsiteY2027" fmla="*/ 3245149 h 6858000"/>
              <a:gd name="connsiteX2028" fmla="*/ 9593303 w 12193588"/>
              <a:gd name="connsiteY2028" fmla="*/ 3237217 h 6858000"/>
              <a:gd name="connsiteX2029" fmla="*/ 9593303 w 12193588"/>
              <a:gd name="connsiteY2029" fmla="*/ 3221354 h 6858000"/>
              <a:gd name="connsiteX2030" fmla="*/ 9597428 w 12193588"/>
              <a:gd name="connsiteY2030" fmla="*/ 3209456 h 6858000"/>
              <a:gd name="connsiteX2031" fmla="*/ 9613930 w 12193588"/>
              <a:gd name="connsiteY2031" fmla="*/ 3201525 h 6858000"/>
              <a:gd name="connsiteX2032" fmla="*/ 9626306 w 12193588"/>
              <a:gd name="connsiteY2032" fmla="*/ 3197559 h 6858000"/>
              <a:gd name="connsiteX2033" fmla="*/ 9638682 w 12193588"/>
              <a:gd name="connsiteY2033" fmla="*/ 3197559 h 6858000"/>
              <a:gd name="connsiteX2034" fmla="*/ 9642808 w 12193588"/>
              <a:gd name="connsiteY2034" fmla="*/ 3193593 h 6858000"/>
              <a:gd name="connsiteX2035" fmla="*/ 9646933 w 12193588"/>
              <a:gd name="connsiteY2035" fmla="*/ 3185661 h 6858000"/>
              <a:gd name="connsiteX2036" fmla="*/ 9646933 w 12193588"/>
              <a:gd name="connsiteY2036" fmla="*/ 3173764 h 6858000"/>
              <a:gd name="connsiteX2037" fmla="*/ 9646933 w 12193588"/>
              <a:gd name="connsiteY2037" fmla="*/ 3165833 h 6858000"/>
              <a:gd name="connsiteX2038" fmla="*/ 9638682 w 12193588"/>
              <a:gd name="connsiteY2038" fmla="*/ 3161867 h 6858000"/>
              <a:gd name="connsiteX2039" fmla="*/ 9626306 w 12193588"/>
              <a:gd name="connsiteY2039" fmla="*/ 3161867 h 6858000"/>
              <a:gd name="connsiteX2040" fmla="*/ 9622180 w 12193588"/>
              <a:gd name="connsiteY2040" fmla="*/ 3161867 h 6858000"/>
              <a:gd name="connsiteX2041" fmla="*/ 9609804 w 12193588"/>
              <a:gd name="connsiteY2041" fmla="*/ 3165833 h 6858000"/>
              <a:gd name="connsiteX2042" fmla="*/ 9593303 w 12193588"/>
              <a:gd name="connsiteY2042" fmla="*/ 3165833 h 6858000"/>
              <a:gd name="connsiteX2043" fmla="*/ 9585052 w 12193588"/>
              <a:gd name="connsiteY2043" fmla="*/ 3169798 h 6858000"/>
              <a:gd name="connsiteX2044" fmla="*/ 9568550 w 12193588"/>
              <a:gd name="connsiteY2044" fmla="*/ 3181696 h 6858000"/>
              <a:gd name="connsiteX2045" fmla="*/ 9543798 w 12193588"/>
              <a:gd name="connsiteY2045" fmla="*/ 3165833 h 6858000"/>
              <a:gd name="connsiteX2046" fmla="*/ 9523171 w 12193588"/>
              <a:gd name="connsiteY2046" fmla="*/ 3146003 h 6858000"/>
              <a:gd name="connsiteX2047" fmla="*/ 9506670 w 12193588"/>
              <a:gd name="connsiteY2047" fmla="*/ 3126174 h 6858000"/>
              <a:gd name="connsiteX2048" fmla="*/ 9494293 w 12193588"/>
              <a:gd name="connsiteY2048" fmla="*/ 3102379 h 6858000"/>
              <a:gd name="connsiteX2049" fmla="*/ 9506670 w 12193588"/>
              <a:gd name="connsiteY2049" fmla="*/ 3102379 h 6858000"/>
              <a:gd name="connsiteX2050" fmla="*/ 9527296 w 12193588"/>
              <a:gd name="connsiteY2050" fmla="*/ 3106345 h 6858000"/>
              <a:gd name="connsiteX2051" fmla="*/ 9560300 w 12193588"/>
              <a:gd name="connsiteY2051" fmla="*/ 3118243 h 6858000"/>
              <a:gd name="connsiteX2052" fmla="*/ 9597428 w 12193588"/>
              <a:gd name="connsiteY2052" fmla="*/ 3130140 h 6858000"/>
              <a:gd name="connsiteX2053" fmla="*/ 9630432 w 12193588"/>
              <a:gd name="connsiteY2053" fmla="*/ 3138072 h 6858000"/>
              <a:gd name="connsiteX2054" fmla="*/ 9671686 w 12193588"/>
              <a:gd name="connsiteY2054" fmla="*/ 3142037 h 6858000"/>
              <a:gd name="connsiteX2055" fmla="*/ 9741818 w 12193588"/>
              <a:gd name="connsiteY2055" fmla="*/ 3146003 h 6858000"/>
              <a:gd name="connsiteX2056" fmla="*/ 9820200 w 12193588"/>
              <a:gd name="connsiteY2056" fmla="*/ 3146003 h 6858000"/>
              <a:gd name="connsiteX2057" fmla="*/ 9836702 w 12193588"/>
              <a:gd name="connsiteY2057" fmla="*/ 3146003 h 6858000"/>
              <a:gd name="connsiteX2058" fmla="*/ 9849078 w 12193588"/>
              <a:gd name="connsiteY2058" fmla="*/ 3142037 h 6858000"/>
              <a:gd name="connsiteX2059" fmla="*/ 9865580 w 12193588"/>
              <a:gd name="connsiteY2059" fmla="*/ 3138072 h 6858000"/>
              <a:gd name="connsiteX2060" fmla="*/ 9877956 w 12193588"/>
              <a:gd name="connsiteY2060" fmla="*/ 3130140 h 6858000"/>
              <a:gd name="connsiteX2061" fmla="*/ 9857328 w 12193588"/>
              <a:gd name="connsiteY2061" fmla="*/ 3126174 h 6858000"/>
              <a:gd name="connsiteX2062" fmla="*/ 9840827 w 12193588"/>
              <a:gd name="connsiteY2062" fmla="*/ 3126174 h 6858000"/>
              <a:gd name="connsiteX2063" fmla="*/ 9820200 w 12193588"/>
              <a:gd name="connsiteY2063" fmla="*/ 3126174 h 6858000"/>
              <a:gd name="connsiteX2064" fmla="*/ 9807824 w 12193588"/>
              <a:gd name="connsiteY2064" fmla="*/ 3130140 h 6858000"/>
              <a:gd name="connsiteX2065" fmla="*/ 9787196 w 12193588"/>
              <a:gd name="connsiteY2065" fmla="*/ 3138072 h 6858000"/>
              <a:gd name="connsiteX2066" fmla="*/ 9766570 w 12193588"/>
              <a:gd name="connsiteY2066" fmla="*/ 3138072 h 6858000"/>
              <a:gd name="connsiteX2067" fmla="*/ 9750068 w 12193588"/>
              <a:gd name="connsiteY2067" fmla="*/ 3138072 h 6858000"/>
              <a:gd name="connsiteX2068" fmla="*/ 9729441 w 12193588"/>
              <a:gd name="connsiteY2068" fmla="*/ 3138072 h 6858000"/>
              <a:gd name="connsiteX2069" fmla="*/ 9675811 w 12193588"/>
              <a:gd name="connsiteY2069" fmla="*/ 3130140 h 6858000"/>
              <a:gd name="connsiteX2070" fmla="*/ 9622180 w 12193588"/>
              <a:gd name="connsiteY2070" fmla="*/ 3114277 h 6858000"/>
              <a:gd name="connsiteX2071" fmla="*/ 9568550 w 12193588"/>
              <a:gd name="connsiteY2071" fmla="*/ 3102379 h 6858000"/>
              <a:gd name="connsiteX2072" fmla="*/ 9523171 w 12193588"/>
              <a:gd name="connsiteY2072" fmla="*/ 3086516 h 6858000"/>
              <a:gd name="connsiteX2073" fmla="*/ 9473666 w 12193588"/>
              <a:gd name="connsiteY2073" fmla="*/ 3062721 h 6858000"/>
              <a:gd name="connsiteX2074" fmla="*/ 9424162 w 12193588"/>
              <a:gd name="connsiteY2074" fmla="*/ 3046858 h 6858000"/>
              <a:gd name="connsiteX2075" fmla="*/ 9374656 w 12193588"/>
              <a:gd name="connsiteY2075" fmla="*/ 3019097 h 6858000"/>
              <a:gd name="connsiteX2076" fmla="*/ 9333402 w 12193588"/>
              <a:gd name="connsiteY2076" fmla="*/ 2991337 h 6858000"/>
              <a:gd name="connsiteX2077" fmla="*/ 9312776 w 12193588"/>
              <a:gd name="connsiteY2077" fmla="*/ 2975474 h 6858000"/>
              <a:gd name="connsiteX2078" fmla="*/ 9300399 w 12193588"/>
              <a:gd name="connsiteY2078" fmla="*/ 2963576 h 6858000"/>
              <a:gd name="connsiteX2079" fmla="*/ 9279772 w 12193588"/>
              <a:gd name="connsiteY2079" fmla="*/ 2947713 h 6858000"/>
              <a:gd name="connsiteX2080" fmla="*/ 9255020 w 12193588"/>
              <a:gd name="connsiteY2080" fmla="*/ 2943747 h 6858000"/>
              <a:gd name="connsiteX2081" fmla="*/ 9255020 w 12193588"/>
              <a:gd name="connsiteY2081" fmla="*/ 2931850 h 6858000"/>
              <a:gd name="connsiteX2082" fmla="*/ 9250894 w 12193588"/>
              <a:gd name="connsiteY2082" fmla="*/ 2919952 h 6858000"/>
              <a:gd name="connsiteX2083" fmla="*/ 9230268 w 12193588"/>
              <a:gd name="connsiteY2083" fmla="*/ 2904089 h 6858000"/>
              <a:gd name="connsiteX2084" fmla="*/ 9222017 w 12193588"/>
              <a:gd name="connsiteY2084" fmla="*/ 2888226 h 6858000"/>
              <a:gd name="connsiteX2085" fmla="*/ 9213766 w 12193588"/>
              <a:gd name="connsiteY2085" fmla="*/ 2868397 h 6858000"/>
              <a:gd name="connsiteX2086" fmla="*/ 9209640 w 12193588"/>
              <a:gd name="connsiteY2086" fmla="*/ 2852534 h 6858000"/>
              <a:gd name="connsiteX2087" fmla="*/ 9209640 w 12193588"/>
              <a:gd name="connsiteY2087" fmla="*/ 2836670 h 6858000"/>
              <a:gd name="connsiteX2088" fmla="*/ 9213766 w 12193588"/>
              <a:gd name="connsiteY2088" fmla="*/ 2820807 h 6858000"/>
              <a:gd name="connsiteX2089" fmla="*/ 9217891 w 12193588"/>
              <a:gd name="connsiteY2089" fmla="*/ 2797012 h 6858000"/>
              <a:gd name="connsiteX2090" fmla="*/ 9230268 w 12193588"/>
              <a:gd name="connsiteY2090" fmla="*/ 2777183 h 6858000"/>
              <a:gd name="connsiteX2091" fmla="*/ 9238518 w 12193588"/>
              <a:gd name="connsiteY2091" fmla="*/ 2753388 h 6858000"/>
              <a:gd name="connsiteX2092" fmla="*/ 9238518 w 12193588"/>
              <a:gd name="connsiteY2092" fmla="*/ 2725628 h 6858000"/>
              <a:gd name="connsiteX2093" fmla="*/ 9242644 w 12193588"/>
              <a:gd name="connsiteY2093" fmla="*/ 2717696 h 6858000"/>
              <a:gd name="connsiteX2094" fmla="*/ 9246769 w 12193588"/>
              <a:gd name="connsiteY2094" fmla="*/ 2709765 h 6858000"/>
              <a:gd name="connsiteX2095" fmla="*/ 9250894 w 12193588"/>
              <a:gd name="connsiteY2095" fmla="*/ 2697867 h 6858000"/>
              <a:gd name="connsiteX2096" fmla="*/ 9267396 w 12193588"/>
              <a:gd name="connsiteY2096" fmla="*/ 2689935 h 6858000"/>
              <a:gd name="connsiteX2097" fmla="*/ 9267396 w 12193588"/>
              <a:gd name="connsiteY2097" fmla="*/ 2685970 h 6858000"/>
              <a:gd name="connsiteX2098" fmla="*/ 9259145 w 12193588"/>
              <a:gd name="connsiteY2098" fmla="*/ 2682004 h 6858000"/>
              <a:gd name="connsiteX2099" fmla="*/ 9230268 w 12193588"/>
              <a:gd name="connsiteY2099" fmla="*/ 2658209 h 6858000"/>
              <a:gd name="connsiteX2100" fmla="*/ 9209640 w 12193588"/>
              <a:gd name="connsiteY2100" fmla="*/ 2630448 h 6858000"/>
              <a:gd name="connsiteX2101" fmla="*/ 9193139 w 12193588"/>
              <a:gd name="connsiteY2101" fmla="*/ 2614585 h 6858000"/>
              <a:gd name="connsiteX2102" fmla="*/ 9180763 w 12193588"/>
              <a:gd name="connsiteY2102" fmla="*/ 2606653 h 6858000"/>
              <a:gd name="connsiteX2103" fmla="*/ 9160136 w 12193588"/>
              <a:gd name="connsiteY2103" fmla="*/ 2602688 h 6858000"/>
              <a:gd name="connsiteX2104" fmla="*/ 9139509 w 12193588"/>
              <a:gd name="connsiteY2104" fmla="*/ 2598722 h 6858000"/>
              <a:gd name="connsiteX2105" fmla="*/ 9110631 w 12193588"/>
              <a:gd name="connsiteY2105" fmla="*/ 2574927 h 6858000"/>
              <a:gd name="connsiteX2106" fmla="*/ 9081753 w 12193588"/>
              <a:gd name="connsiteY2106" fmla="*/ 2551132 h 6858000"/>
              <a:gd name="connsiteX2107" fmla="*/ 9077628 w 12193588"/>
              <a:gd name="connsiteY2107" fmla="*/ 2543200 h 6858000"/>
              <a:gd name="connsiteX2108" fmla="*/ 9073502 w 12193588"/>
              <a:gd name="connsiteY2108" fmla="*/ 2535269 h 6858000"/>
              <a:gd name="connsiteX2109" fmla="*/ 9061126 w 12193588"/>
              <a:gd name="connsiteY2109" fmla="*/ 2523371 h 6858000"/>
              <a:gd name="connsiteX2110" fmla="*/ 9061126 w 12193588"/>
              <a:gd name="connsiteY2110" fmla="*/ 2507508 h 6858000"/>
              <a:gd name="connsiteX2111" fmla="*/ 9131258 w 12193588"/>
              <a:gd name="connsiteY2111" fmla="*/ 2551132 h 6858000"/>
              <a:gd name="connsiteX2112" fmla="*/ 9197264 w 12193588"/>
              <a:gd name="connsiteY2112" fmla="*/ 2586824 h 6858000"/>
              <a:gd name="connsiteX2113" fmla="*/ 9271522 w 12193588"/>
              <a:gd name="connsiteY2113" fmla="*/ 2618551 h 6858000"/>
              <a:gd name="connsiteX2114" fmla="*/ 9341653 w 12193588"/>
              <a:gd name="connsiteY2114" fmla="*/ 2646311 h 6858000"/>
              <a:gd name="connsiteX2115" fmla="*/ 9329277 w 12193588"/>
              <a:gd name="connsiteY2115" fmla="*/ 2626483 h 6858000"/>
              <a:gd name="connsiteX2116" fmla="*/ 9308650 w 12193588"/>
              <a:gd name="connsiteY2116" fmla="*/ 2606653 h 6858000"/>
              <a:gd name="connsiteX2117" fmla="*/ 9275647 w 12193588"/>
              <a:gd name="connsiteY2117" fmla="*/ 2578893 h 6858000"/>
              <a:gd name="connsiteX2118" fmla="*/ 9246769 w 12193588"/>
              <a:gd name="connsiteY2118" fmla="*/ 2547166 h 6858000"/>
              <a:gd name="connsiteX2119" fmla="*/ 9222017 w 12193588"/>
              <a:gd name="connsiteY2119" fmla="*/ 2515440 h 6858000"/>
              <a:gd name="connsiteX2120" fmla="*/ 9201390 w 12193588"/>
              <a:gd name="connsiteY2120" fmla="*/ 2479748 h 6858000"/>
              <a:gd name="connsiteX2121" fmla="*/ 9168386 w 12193588"/>
              <a:gd name="connsiteY2121" fmla="*/ 2408363 h 6858000"/>
              <a:gd name="connsiteX2122" fmla="*/ 9151885 w 12193588"/>
              <a:gd name="connsiteY2122" fmla="*/ 2329047 h 6858000"/>
              <a:gd name="connsiteX2123" fmla="*/ 9143634 w 12193588"/>
              <a:gd name="connsiteY2123" fmla="*/ 2309218 h 6858000"/>
              <a:gd name="connsiteX2124" fmla="*/ 9151885 w 12193588"/>
              <a:gd name="connsiteY2124" fmla="*/ 2297320 h 6858000"/>
              <a:gd name="connsiteX2125" fmla="*/ 9164261 w 12193588"/>
              <a:gd name="connsiteY2125" fmla="*/ 2293355 h 6858000"/>
              <a:gd name="connsiteX2126" fmla="*/ 9184888 w 12193588"/>
              <a:gd name="connsiteY2126" fmla="*/ 2285423 h 6858000"/>
              <a:gd name="connsiteX2127" fmla="*/ 9209640 w 12193588"/>
              <a:gd name="connsiteY2127" fmla="*/ 2301286 h 6858000"/>
              <a:gd name="connsiteX2128" fmla="*/ 9226142 w 12193588"/>
              <a:gd name="connsiteY2128" fmla="*/ 2313184 h 6858000"/>
              <a:gd name="connsiteX2129" fmla="*/ 9250894 w 12193588"/>
              <a:gd name="connsiteY2129" fmla="*/ 2333013 h 6858000"/>
              <a:gd name="connsiteX2130" fmla="*/ 9279772 w 12193588"/>
              <a:gd name="connsiteY2130" fmla="*/ 2340944 h 6858000"/>
              <a:gd name="connsiteX2131" fmla="*/ 9304525 w 12193588"/>
              <a:gd name="connsiteY2131" fmla="*/ 2352842 h 6858000"/>
              <a:gd name="connsiteX2132" fmla="*/ 9333402 w 12193588"/>
              <a:gd name="connsiteY2132" fmla="*/ 2356808 h 6858000"/>
              <a:gd name="connsiteX2133" fmla="*/ 9341653 w 12193588"/>
              <a:gd name="connsiteY2133" fmla="*/ 2356808 h 6858000"/>
              <a:gd name="connsiteX2134" fmla="*/ 9345779 w 12193588"/>
              <a:gd name="connsiteY2134" fmla="*/ 2352842 h 6858000"/>
              <a:gd name="connsiteX2135" fmla="*/ 9345779 w 12193588"/>
              <a:gd name="connsiteY2135" fmla="*/ 2340944 h 6858000"/>
              <a:gd name="connsiteX2136" fmla="*/ 9341653 w 12193588"/>
              <a:gd name="connsiteY2136" fmla="*/ 2336978 h 6858000"/>
              <a:gd name="connsiteX2137" fmla="*/ 9312776 w 12193588"/>
              <a:gd name="connsiteY2137" fmla="*/ 2313184 h 6858000"/>
              <a:gd name="connsiteX2138" fmla="*/ 9288023 w 12193588"/>
              <a:gd name="connsiteY2138" fmla="*/ 2293355 h 6858000"/>
              <a:gd name="connsiteX2139" fmla="*/ 9259145 w 12193588"/>
              <a:gd name="connsiteY2139" fmla="*/ 2273525 h 6858000"/>
              <a:gd name="connsiteX2140" fmla="*/ 9222017 w 12193588"/>
              <a:gd name="connsiteY2140" fmla="*/ 2257662 h 6858000"/>
              <a:gd name="connsiteX2141" fmla="*/ 9209640 w 12193588"/>
              <a:gd name="connsiteY2141" fmla="*/ 2249731 h 6858000"/>
              <a:gd name="connsiteX2142" fmla="*/ 9193139 w 12193588"/>
              <a:gd name="connsiteY2142" fmla="*/ 2237833 h 6858000"/>
              <a:gd name="connsiteX2143" fmla="*/ 9156010 w 12193588"/>
              <a:gd name="connsiteY2143" fmla="*/ 2210073 h 6858000"/>
              <a:gd name="connsiteX2144" fmla="*/ 9114756 w 12193588"/>
              <a:gd name="connsiteY2144" fmla="*/ 2174380 h 6858000"/>
              <a:gd name="connsiteX2145" fmla="*/ 9102380 w 12193588"/>
              <a:gd name="connsiteY2145" fmla="*/ 2162483 h 6858000"/>
              <a:gd name="connsiteX2146" fmla="*/ 9085878 w 12193588"/>
              <a:gd name="connsiteY2146" fmla="*/ 2142654 h 6858000"/>
              <a:gd name="connsiteX2147" fmla="*/ 9073502 w 12193588"/>
              <a:gd name="connsiteY2147" fmla="*/ 2118859 h 6858000"/>
              <a:gd name="connsiteX2148" fmla="*/ 9069377 w 12193588"/>
              <a:gd name="connsiteY2148" fmla="*/ 2099030 h 6858000"/>
              <a:gd name="connsiteX2149" fmla="*/ 9069377 w 12193588"/>
              <a:gd name="connsiteY2149" fmla="*/ 2079201 h 6858000"/>
              <a:gd name="connsiteX2150" fmla="*/ 9069377 w 12193588"/>
              <a:gd name="connsiteY2150" fmla="*/ 2059372 h 6858000"/>
              <a:gd name="connsiteX2151" fmla="*/ 9085878 w 12193588"/>
              <a:gd name="connsiteY2151" fmla="*/ 2003850 h 6858000"/>
              <a:gd name="connsiteX2152" fmla="*/ 9102380 w 12193588"/>
              <a:gd name="connsiteY2152" fmla="*/ 1940398 h 6858000"/>
              <a:gd name="connsiteX2153" fmla="*/ 9110631 w 12193588"/>
              <a:gd name="connsiteY2153" fmla="*/ 1880910 h 6858000"/>
              <a:gd name="connsiteX2154" fmla="*/ 9127132 w 12193588"/>
              <a:gd name="connsiteY2154" fmla="*/ 1821423 h 6858000"/>
              <a:gd name="connsiteX2155" fmla="*/ 9151885 w 12193588"/>
              <a:gd name="connsiteY2155" fmla="*/ 1754005 h 6858000"/>
              <a:gd name="connsiteX2156" fmla="*/ 9172512 w 12193588"/>
              <a:gd name="connsiteY2156" fmla="*/ 1694517 h 6858000"/>
              <a:gd name="connsiteX2157" fmla="*/ 9201390 w 12193588"/>
              <a:gd name="connsiteY2157" fmla="*/ 1635030 h 6858000"/>
              <a:gd name="connsiteX2158" fmla="*/ 9230268 w 12193588"/>
              <a:gd name="connsiteY2158" fmla="*/ 1575543 h 6858000"/>
              <a:gd name="connsiteX2159" fmla="*/ 9271522 w 12193588"/>
              <a:gd name="connsiteY2159" fmla="*/ 1520022 h 6858000"/>
              <a:gd name="connsiteX2160" fmla="*/ 9312776 w 12193588"/>
              <a:gd name="connsiteY2160" fmla="*/ 1464500 h 6858000"/>
              <a:gd name="connsiteX2161" fmla="*/ 9362280 w 12193588"/>
              <a:gd name="connsiteY2161" fmla="*/ 1412945 h 6858000"/>
              <a:gd name="connsiteX2162" fmla="*/ 9411785 w 12193588"/>
              <a:gd name="connsiteY2162" fmla="*/ 1365355 h 6858000"/>
              <a:gd name="connsiteX2163" fmla="*/ 9465416 w 12193588"/>
              <a:gd name="connsiteY2163" fmla="*/ 1325697 h 6858000"/>
              <a:gd name="connsiteX2164" fmla="*/ 9523171 w 12193588"/>
              <a:gd name="connsiteY2164" fmla="*/ 1286039 h 6858000"/>
              <a:gd name="connsiteX2165" fmla="*/ 9585052 w 12193588"/>
              <a:gd name="connsiteY2165" fmla="*/ 1254313 h 6858000"/>
              <a:gd name="connsiteX2166" fmla="*/ 9651058 w 12193588"/>
              <a:gd name="connsiteY2166" fmla="*/ 1222586 h 6858000"/>
              <a:gd name="connsiteX2167" fmla="*/ 9688187 w 12193588"/>
              <a:gd name="connsiteY2167" fmla="*/ 1206723 h 6858000"/>
              <a:gd name="connsiteX2168" fmla="*/ 9729441 w 12193588"/>
              <a:gd name="connsiteY2168" fmla="*/ 1194826 h 6858000"/>
              <a:gd name="connsiteX2169" fmla="*/ 9762444 w 12193588"/>
              <a:gd name="connsiteY2169" fmla="*/ 1178962 h 6858000"/>
              <a:gd name="connsiteX2170" fmla="*/ 9799573 w 12193588"/>
              <a:gd name="connsiteY2170" fmla="*/ 1163099 h 6858000"/>
              <a:gd name="connsiteX2171" fmla="*/ 9873830 w 12193588"/>
              <a:gd name="connsiteY2171" fmla="*/ 1147236 h 6858000"/>
              <a:gd name="connsiteX2172" fmla="*/ 9939836 w 12193588"/>
              <a:gd name="connsiteY2172" fmla="*/ 1135338 h 6858000"/>
              <a:gd name="connsiteX2173" fmla="*/ 10026470 w 12193588"/>
              <a:gd name="connsiteY2173" fmla="*/ 1123441 h 6858000"/>
              <a:gd name="connsiteX2174" fmla="*/ 10113104 w 12193588"/>
              <a:gd name="connsiteY2174" fmla="*/ 1115509 h 6858000"/>
              <a:gd name="connsiteX2175" fmla="*/ 10195612 w 12193588"/>
              <a:gd name="connsiteY2175" fmla="*/ 1115509 h 6858000"/>
              <a:gd name="connsiteX2176" fmla="*/ 10282245 w 12193588"/>
              <a:gd name="connsiteY2176" fmla="*/ 1115509 h 6858000"/>
              <a:gd name="connsiteX2177" fmla="*/ 10331750 w 12193588"/>
              <a:gd name="connsiteY2177" fmla="*/ 1115509 h 6858000"/>
              <a:gd name="connsiteX2178" fmla="*/ 10377129 w 12193588"/>
              <a:gd name="connsiteY2178" fmla="*/ 1123441 h 6858000"/>
              <a:gd name="connsiteX2179" fmla="*/ 10418383 w 12193588"/>
              <a:gd name="connsiteY2179" fmla="*/ 1135338 h 6858000"/>
              <a:gd name="connsiteX2180" fmla="*/ 10463762 w 12193588"/>
              <a:gd name="connsiteY2180" fmla="*/ 1139304 h 6858000"/>
              <a:gd name="connsiteX2181" fmla="*/ 10505016 w 12193588"/>
              <a:gd name="connsiteY2181" fmla="*/ 1143270 h 6858000"/>
              <a:gd name="connsiteX2182" fmla="*/ 10554522 w 12193588"/>
              <a:gd name="connsiteY2182" fmla="*/ 1151202 h 6858000"/>
              <a:gd name="connsiteX2183" fmla="*/ 10554522 w 12193588"/>
              <a:gd name="connsiteY2183" fmla="*/ 1139304 h 6858000"/>
              <a:gd name="connsiteX2184" fmla="*/ 10558647 w 12193588"/>
              <a:gd name="connsiteY2184" fmla="*/ 1135338 h 6858000"/>
              <a:gd name="connsiteX2185" fmla="*/ 10562772 w 12193588"/>
              <a:gd name="connsiteY2185" fmla="*/ 1123441 h 6858000"/>
              <a:gd name="connsiteX2186" fmla="*/ 10571023 w 12193588"/>
              <a:gd name="connsiteY2186" fmla="*/ 1119475 h 6858000"/>
              <a:gd name="connsiteX2187" fmla="*/ 10587524 w 12193588"/>
              <a:gd name="connsiteY2187" fmla="*/ 1111544 h 6858000"/>
              <a:gd name="connsiteX2188" fmla="*/ 10599901 w 12193588"/>
              <a:gd name="connsiteY2188" fmla="*/ 1107578 h 6858000"/>
              <a:gd name="connsiteX2189" fmla="*/ 10612277 w 12193588"/>
              <a:gd name="connsiteY2189" fmla="*/ 1107578 h 6858000"/>
              <a:gd name="connsiteX2190" fmla="*/ 10616402 w 12193588"/>
              <a:gd name="connsiteY2190" fmla="*/ 1103612 h 6858000"/>
              <a:gd name="connsiteX2191" fmla="*/ 10620528 w 12193588"/>
              <a:gd name="connsiteY2191" fmla="*/ 1095680 h 6858000"/>
              <a:gd name="connsiteX2192" fmla="*/ 10620528 w 12193588"/>
              <a:gd name="connsiteY2192" fmla="*/ 1091714 h 6858000"/>
              <a:gd name="connsiteX2193" fmla="*/ 10624653 w 12193588"/>
              <a:gd name="connsiteY2193" fmla="*/ 1087749 h 6858000"/>
              <a:gd name="connsiteX2194" fmla="*/ 10632904 w 12193588"/>
              <a:gd name="connsiteY2194" fmla="*/ 1083783 h 6858000"/>
              <a:gd name="connsiteX2195" fmla="*/ 10637030 w 12193588"/>
              <a:gd name="connsiteY2195" fmla="*/ 1083783 h 6858000"/>
              <a:gd name="connsiteX2196" fmla="*/ 10641155 w 12193588"/>
              <a:gd name="connsiteY2196" fmla="*/ 1083783 h 6858000"/>
              <a:gd name="connsiteX2197" fmla="*/ 10645280 w 12193588"/>
              <a:gd name="connsiteY2197" fmla="*/ 1079817 h 6858000"/>
              <a:gd name="connsiteX2198" fmla="*/ 10645280 w 12193588"/>
              <a:gd name="connsiteY2198" fmla="*/ 1067920 h 6858000"/>
              <a:gd name="connsiteX2199" fmla="*/ 10707161 w 12193588"/>
              <a:gd name="connsiteY2199" fmla="*/ 1036193 h 6858000"/>
              <a:gd name="connsiteX2200" fmla="*/ 10764917 w 12193588"/>
              <a:gd name="connsiteY2200" fmla="*/ 996535 h 6858000"/>
              <a:gd name="connsiteX2201" fmla="*/ 10822672 w 12193588"/>
              <a:gd name="connsiteY2201" fmla="*/ 956877 h 6858000"/>
              <a:gd name="connsiteX2202" fmla="*/ 10884554 w 12193588"/>
              <a:gd name="connsiteY2202" fmla="*/ 921185 h 6858000"/>
              <a:gd name="connsiteX2203" fmla="*/ 10929933 w 12193588"/>
              <a:gd name="connsiteY2203" fmla="*/ 889458 h 6858000"/>
              <a:gd name="connsiteX2204" fmla="*/ 10979438 w 12193588"/>
              <a:gd name="connsiteY2204" fmla="*/ 861698 h 6858000"/>
              <a:gd name="connsiteX2205" fmla="*/ 11004190 w 12193588"/>
              <a:gd name="connsiteY2205" fmla="*/ 841868 h 6858000"/>
              <a:gd name="connsiteX2206" fmla="*/ 11016566 w 12193588"/>
              <a:gd name="connsiteY2206" fmla="*/ 826005 h 6858000"/>
              <a:gd name="connsiteX2207" fmla="*/ 11024817 w 12193588"/>
              <a:gd name="connsiteY2207" fmla="*/ 814108 h 6858000"/>
              <a:gd name="connsiteX2208" fmla="*/ 11037194 w 12193588"/>
              <a:gd name="connsiteY2208" fmla="*/ 806176 h 6858000"/>
              <a:gd name="connsiteX2209" fmla="*/ 11049570 w 12193588"/>
              <a:gd name="connsiteY2209" fmla="*/ 802210 h 6858000"/>
              <a:gd name="connsiteX2210" fmla="*/ 11066071 w 12193588"/>
              <a:gd name="connsiteY2210" fmla="*/ 802210 h 6858000"/>
              <a:gd name="connsiteX2211" fmla="*/ 11066071 w 12193588"/>
              <a:gd name="connsiteY2211" fmla="*/ 798245 h 6858000"/>
              <a:gd name="connsiteX2212" fmla="*/ 11070196 w 12193588"/>
              <a:gd name="connsiteY2212" fmla="*/ 790313 h 6858000"/>
              <a:gd name="connsiteX2213" fmla="*/ 11070196 w 12193588"/>
              <a:gd name="connsiteY2213" fmla="*/ 762552 h 6858000"/>
              <a:gd name="connsiteX2214" fmla="*/ 11070196 w 12193588"/>
              <a:gd name="connsiteY2214" fmla="*/ 734792 h 6858000"/>
              <a:gd name="connsiteX2215" fmla="*/ 11066071 w 12193588"/>
              <a:gd name="connsiteY2215" fmla="*/ 722894 h 6858000"/>
              <a:gd name="connsiteX2216" fmla="*/ 11061946 w 12193588"/>
              <a:gd name="connsiteY2216" fmla="*/ 707031 h 6858000"/>
              <a:gd name="connsiteX2217" fmla="*/ 11053695 w 12193588"/>
              <a:gd name="connsiteY2217" fmla="*/ 695134 h 6858000"/>
              <a:gd name="connsiteX2218" fmla="*/ 11045444 w 12193588"/>
              <a:gd name="connsiteY2218" fmla="*/ 679270 h 6858000"/>
              <a:gd name="connsiteX2219" fmla="*/ 11045444 w 12193588"/>
              <a:gd name="connsiteY2219" fmla="*/ 671339 h 6858000"/>
              <a:gd name="connsiteX2220" fmla="*/ 11045444 w 12193588"/>
              <a:gd name="connsiteY2220" fmla="*/ 663407 h 6858000"/>
              <a:gd name="connsiteX2221" fmla="*/ 11037194 w 12193588"/>
              <a:gd name="connsiteY2221" fmla="*/ 639612 h 6858000"/>
              <a:gd name="connsiteX2222" fmla="*/ 11020692 w 12193588"/>
              <a:gd name="connsiteY2222" fmla="*/ 619783 h 6858000"/>
              <a:gd name="connsiteX2223" fmla="*/ 10995940 w 12193588"/>
              <a:gd name="connsiteY2223" fmla="*/ 588057 h 6858000"/>
              <a:gd name="connsiteX2224" fmla="*/ 10975312 w 12193588"/>
              <a:gd name="connsiteY2224" fmla="*/ 560296 h 6858000"/>
              <a:gd name="connsiteX2225" fmla="*/ 10938184 w 12193588"/>
              <a:gd name="connsiteY2225" fmla="*/ 532535 h 6858000"/>
              <a:gd name="connsiteX2226" fmla="*/ 10901055 w 12193588"/>
              <a:gd name="connsiteY2226" fmla="*/ 508741 h 6858000"/>
              <a:gd name="connsiteX2227" fmla="*/ 10863926 w 12193588"/>
              <a:gd name="connsiteY2227" fmla="*/ 492877 h 6858000"/>
              <a:gd name="connsiteX2228" fmla="*/ 10818547 w 12193588"/>
              <a:gd name="connsiteY2228" fmla="*/ 477014 h 6858000"/>
              <a:gd name="connsiteX2229" fmla="*/ 10777293 w 12193588"/>
              <a:gd name="connsiteY2229" fmla="*/ 477014 h 6858000"/>
              <a:gd name="connsiteX2230" fmla="*/ 10731914 w 12193588"/>
              <a:gd name="connsiteY2230" fmla="*/ 480980 h 6858000"/>
              <a:gd name="connsiteX2231" fmla="*/ 10694785 w 12193588"/>
              <a:gd name="connsiteY2231" fmla="*/ 496843 h 6858000"/>
              <a:gd name="connsiteX2232" fmla="*/ 10661782 w 12193588"/>
              <a:gd name="connsiteY2232" fmla="*/ 512706 h 6858000"/>
              <a:gd name="connsiteX2233" fmla="*/ 10632904 w 12193588"/>
              <a:gd name="connsiteY2233" fmla="*/ 532535 h 6858000"/>
              <a:gd name="connsiteX2234" fmla="*/ 10595776 w 12193588"/>
              <a:gd name="connsiteY2234" fmla="*/ 556330 h 6858000"/>
              <a:gd name="connsiteX2235" fmla="*/ 10484390 w 12193588"/>
              <a:gd name="connsiteY2235" fmla="*/ 623749 h 6858000"/>
              <a:gd name="connsiteX2236" fmla="*/ 10377129 w 12193588"/>
              <a:gd name="connsiteY2236" fmla="*/ 695134 h 6858000"/>
              <a:gd name="connsiteX2237" fmla="*/ 10265744 w 12193588"/>
              <a:gd name="connsiteY2237" fmla="*/ 770484 h 6858000"/>
              <a:gd name="connsiteX2238" fmla="*/ 10154358 w 12193588"/>
              <a:gd name="connsiteY2238" fmla="*/ 841868 h 6858000"/>
              <a:gd name="connsiteX2239" fmla="*/ 10022344 w 12193588"/>
              <a:gd name="connsiteY2239" fmla="*/ 929116 h 6858000"/>
              <a:gd name="connsiteX2240" fmla="*/ 9886206 w 12193588"/>
              <a:gd name="connsiteY2240" fmla="*/ 1012398 h 6858000"/>
              <a:gd name="connsiteX2241" fmla="*/ 9758319 w 12193588"/>
              <a:gd name="connsiteY2241" fmla="*/ 1103612 h 6858000"/>
              <a:gd name="connsiteX2242" fmla="*/ 9626306 w 12193588"/>
              <a:gd name="connsiteY2242" fmla="*/ 1190860 h 6858000"/>
              <a:gd name="connsiteX2243" fmla="*/ 9564425 w 12193588"/>
              <a:gd name="connsiteY2243" fmla="*/ 1234484 h 6858000"/>
              <a:gd name="connsiteX2244" fmla="*/ 9502544 w 12193588"/>
              <a:gd name="connsiteY2244" fmla="*/ 1278107 h 6858000"/>
              <a:gd name="connsiteX2245" fmla="*/ 9440663 w 12193588"/>
              <a:gd name="connsiteY2245" fmla="*/ 1317766 h 6858000"/>
              <a:gd name="connsiteX2246" fmla="*/ 9374656 w 12193588"/>
              <a:gd name="connsiteY2246" fmla="*/ 1361389 h 6858000"/>
              <a:gd name="connsiteX2247" fmla="*/ 9267396 w 12193588"/>
              <a:gd name="connsiteY2247" fmla="*/ 1440706 h 6858000"/>
              <a:gd name="connsiteX2248" fmla="*/ 9160136 w 12193588"/>
              <a:gd name="connsiteY2248" fmla="*/ 1523988 h 6858000"/>
              <a:gd name="connsiteX2249" fmla="*/ 9048750 w 12193588"/>
              <a:gd name="connsiteY2249" fmla="*/ 1603304 h 6858000"/>
              <a:gd name="connsiteX2250" fmla="*/ 8937364 w 12193588"/>
              <a:gd name="connsiteY2250" fmla="*/ 1686586 h 6858000"/>
              <a:gd name="connsiteX2251" fmla="*/ 8850730 w 12193588"/>
              <a:gd name="connsiteY2251" fmla="*/ 1754005 h 6858000"/>
              <a:gd name="connsiteX2252" fmla="*/ 8764097 w 12193588"/>
              <a:gd name="connsiteY2252" fmla="*/ 1821423 h 6858000"/>
              <a:gd name="connsiteX2253" fmla="*/ 8673338 w 12193588"/>
              <a:gd name="connsiteY2253" fmla="*/ 1888842 h 6858000"/>
              <a:gd name="connsiteX2254" fmla="*/ 8582580 w 12193588"/>
              <a:gd name="connsiteY2254" fmla="*/ 1952295 h 6858000"/>
              <a:gd name="connsiteX2255" fmla="*/ 8500072 w 12193588"/>
              <a:gd name="connsiteY2255" fmla="*/ 2015748 h 6858000"/>
              <a:gd name="connsiteX2256" fmla="*/ 8417564 w 12193588"/>
              <a:gd name="connsiteY2256" fmla="*/ 2071269 h 6858000"/>
              <a:gd name="connsiteX2257" fmla="*/ 8339181 w 12193588"/>
              <a:gd name="connsiteY2257" fmla="*/ 2130756 h 6858000"/>
              <a:gd name="connsiteX2258" fmla="*/ 8256673 w 12193588"/>
              <a:gd name="connsiteY2258" fmla="*/ 2190243 h 6858000"/>
              <a:gd name="connsiteX2259" fmla="*/ 8227795 w 12193588"/>
              <a:gd name="connsiteY2259" fmla="*/ 2210073 h 6858000"/>
              <a:gd name="connsiteX2260" fmla="*/ 8198917 w 12193588"/>
              <a:gd name="connsiteY2260" fmla="*/ 2221970 h 6858000"/>
              <a:gd name="connsiteX2261" fmla="*/ 8075155 w 12193588"/>
              <a:gd name="connsiteY2261" fmla="*/ 2313184 h 6858000"/>
              <a:gd name="connsiteX2262" fmla="*/ 7943142 w 12193588"/>
              <a:gd name="connsiteY2262" fmla="*/ 2408363 h 6858000"/>
              <a:gd name="connsiteX2263" fmla="*/ 7815255 w 12193588"/>
              <a:gd name="connsiteY2263" fmla="*/ 2495611 h 6858000"/>
              <a:gd name="connsiteX2264" fmla="*/ 7683242 w 12193588"/>
              <a:gd name="connsiteY2264" fmla="*/ 2582859 h 6858000"/>
              <a:gd name="connsiteX2265" fmla="*/ 7534728 w 12193588"/>
              <a:gd name="connsiteY2265" fmla="*/ 2685970 h 6858000"/>
              <a:gd name="connsiteX2266" fmla="*/ 7386213 w 12193588"/>
              <a:gd name="connsiteY2266" fmla="*/ 2781149 h 6858000"/>
              <a:gd name="connsiteX2267" fmla="*/ 7233573 w 12193588"/>
              <a:gd name="connsiteY2267" fmla="*/ 2884260 h 6858000"/>
              <a:gd name="connsiteX2268" fmla="*/ 7080934 w 12193588"/>
              <a:gd name="connsiteY2268" fmla="*/ 2979440 h 6858000"/>
              <a:gd name="connsiteX2269" fmla="*/ 7060307 w 12193588"/>
              <a:gd name="connsiteY2269" fmla="*/ 2995303 h 6858000"/>
              <a:gd name="connsiteX2270" fmla="*/ 7052056 w 12193588"/>
              <a:gd name="connsiteY2270" fmla="*/ 3007200 h 6858000"/>
              <a:gd name="connsiteX2271" fmla="*/ 7060307 w 12193588"/>
              <a:gd name="connsiteY2271" fmla="*/ 3019097 h 6858000"/>
              <a:gd name="connsiteX2272" fmla="*/ 7080934 w 12193588"/>
              <a:gd name="connsiteY2272" fmla="*/ 3030995 h 6858000"/>
              <a:gd name="connsiteX2273" fmla="*/ 7085059 w 12193588"/>
              <a:gd name="connsiteY2273" fmla="*/ 3042892 h 6858000"/>
              <a:gd name="connsiteX2274" fmla="*/ 7089184 w 12193588"/>
              <a:gd name="connsiteY2274" fmla="*/ 3050824 h 6858000"/>
              <a:gd name="connsiteX2275" fmla="*/ 7089184 w 12193588"/>
              <a:gd name="connsiteY2275" fmla="*/ 3054790 h 6858000"/>
              <a:gd name="connsiteX2276" fmla="*/ 7101561 w 12193588"/>
              <a:gd name="connsiteY2276" fmla="*/ 3070653 h 6858000"/>
              <a:gd name="connsiteX2277" fmla="*/ 7109811 w 12193588"/>
              <a:gd name="connsiteY2277" fmla="*/ 3082551 h 6858000"/>
              <a:gd name="connsiteX2278" fmla="*/ 7134564 w 12193588"/>
              <a:gd name="connsiteY2278" fmla="*/ 3126174 h 6858000"/>
              <a:gd name="connsiteX2279" fmla="*/ 7159316 w 12193588"/>
              <a:gd name="connsiteY2279" fmla="*/ 3165833 h 6858000"/>
              <a:gd name="connsiteX2280" fmla="*/ 7167567 w 12193588"/>
              <a:gd name="connsiteY2280" fmla="*/ 3185661 h 6858000"/>
              <a:gd name="connsiteX2281" fmla="*/ 7175818 w 12193588"/>
              <a:gd name="connsiteY2281" fmla="*/ 3193593 h 6858000"/>
              <a:gd name="connsiteX2282" fmla="*/ 7188194 w 12193588"/>
              <a:gd name="connsiteY2282" fmla="*/ 3193593 h 6858000"/>
              <a:gd name="connsiteX2283" fmla="*/ 7196445 w 12193588"/>
              <a:gd name="connsiteY2283" fmla="*/ 3193593 h 6858000"/>
              <a:gd name="connsiteX2284" fmla="*/ 7200570 w 12193588"/>
              <a:gd name="connsiteY2284" fmla="*/ 3189627 h 6858000"/>
              <a:gd name="connsiteX2285" fmla="*/ 7217072 w 12193588"/>
              <a:gd name="connsiteY2285" fmla="*/ 3185661 h 6858000"/>
              <a:gd name="connsiteX2286" fmla="*/ 7250075 w 12193588"/>
              <a:gd name="connsiteY2286" fmla="*/ 3165833 h 6858000"/>
              <a:gd name="connsiteX2287" fmla="*/ 7278953 w 12193588"/>
              <a:gd name="connsiteY2287" fmla="*/ 3138072 h 6858000"/>
              <a:gd name="connsiteX2288" fmla="*/ 7283078 w 12193588"/>
              <a:gd name="connsiteY2288" fmla="*/ 3138072 h 6858000"/>
              <a:gd name="connsiteX2289" fmla="*/ 7303705 w 12193588"/>
              <a:gd name="connsiteY2289" fmla="*/ 3130140 h 6858000"/>
              <a:gd name="connsiteX2290" fmla="*/ 7316081 w 12193588"/>
              <a:gd name="connsiteY2290" fmla="*/ 3114277 h 6858000"/>
              <a:gd name="connsiteX2291" fmla="*/ 7320207 w 12193588"/>
              <a:gd name="connsiteY2291" fmla="*/ 3114277 h 6858000"/>
              <a:gd name="connsiteX2292" fmla="*/ 7332583 w 12193588"/>
              <a:gd name="connsiteY2292" fmla="*/ 3114277 h 6858000"/>
              <a:gd name="connsiteX2293" fmla="*/ 7336708 w 12193588"/>
              <a:gd name="connsiteY2293" fmla="*/ 3110311 h 6858000"/>
              <a:gd name="connsiteX2294" fmla="*/ 7340834 w 12193588"/>
              <a:gd name="connsiteY2294" fmla="*/ 3106345 h 6858000"/>
              <a:gd name="connsiteX2295" fmla="*/ 7340834 w 12193588"/>
              <a:gd name="connsiteY2295" fmla="*/ 3102379 h 6858000"/>
              <a:gd name="connsiteX2296" fmla="*/ 7349085 w 12193588"/>
              <a:gd name="connsiteY2296" fmla="*/ 3090482 h 6858000"/>
              <a:gd name="connsiteX2297" fmla="*/ 7357335 w 12193588"/>
              <a:gd name="connsiteY2297" fmla="*/ 3078585 h 6858000"/>
              <a:gd name="connsiteX2298" fmla="*/ 7369712 w 12193588"/>
              <a:gd name="connsiteY2298" fmla="*/ 3078585 h 6858000"/>
              <a:gd name="connsiteX2299" fmla="*/ 7377962 w 12193588"/>
              <a:gd name="connsiteY2299" fmla="*/ 3074619 h 6858000"/>
              <a:gd name="connsiteX2300" fmla="*/ 7431593 w 12193588"/>
              <a:gd name="connsiteY2300" fmla="*/ 3042892 h 6858000"/>
              <a:gd name="connsiteX2301" fmla="*/ 7485223 w 12193588"/>
              <a:gd name="connsiteY2301" fmla="*/ 3007200 h 6858000"/>
              <a:gd name="connsiteX2302" fmla="*/ 7604859 w 12193588"/>
              <a:gd name="connsiteY2302" fmla="*/ 2935815 h 6858000"/>
              <a:gd name="connsiteX2303" fmla="*/ 7720371 w 12193588"/>
              <a:gd name="connsiteY2303" fmla="*/ 2860465 h 6858000"/>
              <a:gd name="connsiteX2304" fmla="*/ 7844133 w 12193588"/>
              <a:gd name="connsiteY2304" fmla="*/ 2793046 h 6858000"/>
              <a:gd name="connsiteX2305" fmla="*/ 7959644 w 12193588"/>
              <a:gd name="connsiteY2305" fmla="*/ 2717696 h 6858000"/>
              <a:gd name="connsiteX2306" fmla="*/ 7967895 w 12193588"/>
              <a:gd name="connsiteY2306" fmla="*/ 2713730 h 6858000"/>
              <a:gd name="connsiteX2307" fmla="*/ 7972020 w 12193588"/>
              <a:gd name="connsiteY2307" fmla="*/ 2713730 h 6858000"/>
              <a:gd name="connsiteX2308" fmla="*/ 8091657 w 12193588"/>
              <a:gd name="connsiteY2308" fmla="*/ 2642346 h 6858000"/>
              <a:gd name="connsiteX2309" fmla="*/ 8207168 w 12193588"/>
              <a:gd name="connsiteY2309" fmla="*/ 2574927 h 6858000"/>
              <a:gd name="connsiteX2310" fmla="*/ 8330930 w 12193588"/>
              <a:gd name="connsiteY2310" fmla="*/ 2503542 h 6858000"/>
              <a:gd name="connsiteX2311" fmla="*/ 8446441 w 12193588"/>
              <a:gd name="connsiteY2311" fmla="*/ 2436124 h 6858000"/>
              <a:gd name="connsiteX2312" fmla="*/ 8590830 w 12193588"/>
              <a:gd name="connsiteY2312" fmla="*/ 2352842 h 6858000"/>
              <a:gd name="connsiteX2313" fmla="*/ 8735219 w 12193588"/>
              <a:gd name="connsiteY2313" fmla="*/ 2273525 h 6858000"/>
              <a:gd name="connsiteX2314" fmla="*/ 8879608 w 12193588"/>
              <a:gd name="connsiteY2314" fmla="*/ 2194209 h 6858000"/>
              <a:gd name="connsiteX2315" fmla="*/ 9023998 w 12193588"/>
              <a:gd name="connsiteY2315" fmla="*/ 2114893 h 6858000"/>
              <a:gd name="connsiteX2316" fmla="*/ 9032248 w 12193588"/>
              <a:gd name="connsiteY2316" fmla="*/ 2110927 h 6858000"/>
              <a:gd name="connsiteX2317" fmla="*/ 9040499 w 12193588"/>
              <a:gd name="connsiteY2317" fmla="*/ 2110927 h 6858000"/>
              <a:gd name="connsiteX2318" fmla="*/ 9044624 w 12193588"/>
              <a:gd name="connsiteY2318" fmla="*/ 2114893 h 6858000"/>
              <a:gd name="connsiteX2319" fmla="*/ 9048750 w 12193588"/>
              <a:gd name="connsiteY2319" fmla="*/ 2126791 h 6858000"/>
              <a:gd name="connsiteX2320" fmla="*/ 9052875 w 12193588"/>
              <a:gd name="connsiteY2320" fmla="*/ 2154551 h 6858000"/>
              <a:gd name="connsiteX2321" fmla="*/ 9057001 w 12193588"/>
              <a:gd name="connsiteY2321" fmla="*/ 2186278 h 6858000"/>
              <a:gd name="connsiteX2322" fmla="*/ 9057001 w 12193588"/>
              <a:gd name="connsiteY2322" fmla="*/ 2221970 h 6858000"/>
              <a:gd name="connsiteX2323" fmla="*/ 9052875 w 12193588"/>
              <a:gd name="connsiteY2323" fmla="*/ 2253696 h 6858000"/>
              <a:gd name="connsiteX2324" fmla="*/ 9052875 w 12193588"/>
              <a:gd name="connsiteY2324" fmla="*/ 2265594 h 6858000"/>
              <a:gd name="connsiteX2325" fmla="*/ 9052875 w 12193588"/>
              <a:gd name="connsiteY2325" fmla="*/ 2269560 h 6858000"/>
              <a:gd name="connsiteX2326" fmla="*/ 9052875 w 12193588"/>
              <a:gd name="connsiteY2326" fmla="*/ 2285423 h 6858000"/>
              <a:gd name="connsiteX2327" fmla="*/ 9052875 w 12193588"/>
              <a:gd name="connsiteY2327" fmla="*/ 2301286 h 6858000"/>
              <a:gd name="connsiteX2328" fmla="*/ 9052875 w 12193588"/>
              <a:gd name="connsiteY2328" fmla="*/ 2309218 h 6858000"/>
              <a:gd name="connsiteX2329" fmla="*/ 9052875 w 12193588"/>
              <a:gd name="connsiteY2329" fmla="*/ 2313184 h 6858000"/>
              <a:gd name="connsiteX2330" fmla="*/ 9052875 w 12193588"/>
              <a:gd name="connsiteY2330" fmla="*/ 2356808 h 6858000"/>
              <a:gd name="connsiteX2331" fmla="*/ 9052875 w 12193588"/>
              <a:gd name="connsiteY2331" fmla="*/ 2396466 h 6858000"/>
              <a:gd name="connsiteX2332" fmla="*/ 9052875 w 12193588"/>
              <a:gd name="connsiteY2332" fmla="*/ 2420260 h 6858000"/>
              <a:gd name="connsiteX2333" fmla="*/ 9048750 w 12193588"/>
              <a:gd name="connsiteY2333" fmla="*/ 2440090 h 6858000"/>
              <a:gd name="connsiteX2334" fmla="*/ 9040499 w 12193588"/>
              <a:gd name="connsiteY2334" fmla="*/ 2463884 h 6858000"/>
              <a:gd name="connsiteX2335" fmla="*/ 9028123 w 12193588"/>
              <a:gd name="connsiteY2335" fmla="*/ 2479748 h 6858000"/>
              <a:gd name="connsiteX2336" fmla="*/ 9023998 w 12193588"/>
              <a:gd name="connsiteY2336" fmla="*/ 2491645 h 6858000"/>
              <a:gd name="connsiteX2337" fmla="*/ 9028123 w 12193588"/>
              <a:gd name="connsiteY2337" fmla="*/ 2503542 h 6858000"/>
              <a:gd name="connsiteX2338" fmla="*/ 9032248 w 12193588"/>
              <a:gd name="connsiteY2338" fmla="*/ 2523371 h 6858000"/>
              <a:gd name="connsiteX2339" fmla="*/ 9032248 w 12193588"/>
              <a:gd name="connsiteY2339" fmla="*/ 2547166 h 6858000"/>
              <a:gd name="connsiteX2340" fmla="*/ 9032248 w 12193588"/>
              <a:gd name="connsiteY2340" fmla="*/ 2563029 h 6858000"/>
              <a:gd name="connsiteX2341" fmla="*/ 9028123 w 12193588"/>
              <a:gd name="connsiteY2341" fmla="*/ 2582859 h 6858000"/>
              <a:gd name="connsiteX2342" fmla="*/ 9023998 w 12193588"/>
              <a:gd name="connsiteY2342" fmla="*/ 2610619 h 6858000"/>
              <a:gd name="connsiteX2343" fmla="*/ 9028123 w 12193588"/>
              <a:gd name="connsiteY2343" fmla="*/ 2638380 h 6858000"/>
              <a:gd name="connsiteX2344" fmla="*/ 9032248 w 12193588"/>
              <a:gd name="connsiteY2344" fmla="*/ 2666140 h 6858000"/>
              <a:gd name="connsiteX2345" fmla="*/ 9040499 w 12193588"/>
              <a:gd name="connsiteY2345" fmla="*/ 2689935 h 6858000"/>
              <a:gd name="connsiteX2346" fmla="*/ 9069377 w 12193588"/>
              <a:gd name="connsiteY2346" fmla="*/ 2741491 h 6858000"/>
              <a:gd name="connsiteX2347" fmla="*/ 9098255 w 12193588"/>
              <a:gd name="connsiteY2347" fmla="*/ 2785115 h 6858000"/>
              <a:gd name="connsiteX2348" fmla="*/ 9139509 w 12193588"/>
              <a:gd name="connsiteY2348" fmla="*/ 2848568 h 6858000"/>
              <a:gd name="connsiteX2349" fmla="*/ 9184888 w 12193588"/>
              <a:gd name="connsiteY2349" fmla="*/ 2912021 h 6858000"/>
              <a:gd name="connsiteX2350" fmla="*/ 9184888 w 12193588"/>
              <a:gd name="connsiteY2350" fmla="*/ 2963576 h 6858000"/>
              <a:gd name="connsiteX2351" fmla="*/ 9180763 w 12193588"/>
              <a:gd name="connsiteY2351" fmla="*/ 3019097 h 6858000"/>
              <a:gd name="connsiteX2352" fmla="*/ 9180763 w 12193588"/>
              <a:gd name="connsiteY2352" fmla="*/ 3030995 h 6858000"/>
              <a:gd name="connsiteX2353" fmla="*/ 9184888 w 12193588"/>
              <a:gd name="connsiteY2353" fmla="*/ 3050824 h 6858000"/>
              <a:gd name="connsiteX2354" fmla="*/ 9193139 w 12193588"/>
              <a:gd name="connsiteY2354" fmla="*/ 3058756 h 6858000"/>
              <a:gd name="connsiteX2355" fmla="*/ 9209640 w 12193588"/>
              <a:gd name="connsiteY2355" fmla="*/ 3074619 h 6858000"/>
              <a:gd name="connsiteX2356" fmla="*/ 9209640 w 12193588"/>
              <a:gd name="connsiteY2356" fmla="*/ 3078585 h 6858000"/>
              <a:gd name="connsiteX2357" fmla="*/ 9213766 w 12193588"/>
              <a:gd name="connsiteY2357" fmla="*/ 3086516 h 6858000"/>
              <a:gd name="connsiteX2358" fmla="*/ 9213766 w 12193588"/>
              <a:gd name="connsiteY2358" fmla="*/ 3090482 h 6858000"/>
              <a:gd name="connsiteX2359" fmla="*/ 9217891 w 12193588"/>
              <a:gd name="connsiteY2359" fmla="*/ 3090482 h 6858000"/>
              <a:gd name="connsiteX2360" fmla="*/ 9246769 w 12193588"/>
              <a:gd name="connsiteY2360" fmla="*/ 3110311 h 6858000"/>
              <a:gd name="connsiteX2361" fmla="*/ 9271522 w 12193588"/>
              <a:gd name="connsiteY2361" fmla="*/ 3134106 h 6858000"/>
              <a:gd name="connsiteX2362" fmla="*/ 9283898 w 12193588"/>
              <a:gd name="connsiteY2362" fmla="*/ 3142037 h 6858000"/>
              <a:gd name="connsiteX2363" fmla="*/ 9296274 w 12193588"/>
              <a:gd name="connsiteY2363" fmla="*/ 3157901 h 6858000"/>
              <a:gd name="connsiteX2364" fmla="*/ 9300399 w 12193588"/>
              <a:gd name="connsiteY2364" fmla="*/ 3169798 h 6858000"/>
              <a:gd name="connsiteX2365" fmla="*/ 9304525 w 12193588"/>
              <a:gd name="connsiteY2365" fmla="*/ 3189627 h 6858000"/>
              <a:gd name="connsiteX2366" fmla="*/ 9304525 w 12193588"/>
              <a:gd name="connsiteY2366" fmla="*/ 3201525 h 6858000"/>
              <a:gd name="connsiteX2367" fmla="*/ 9304525 w 12193588"/>
              <a:gd name="connsiteY2367" fmla="*/ 3213422 h 6858000"/>
              <a:gd name="connsiteX2368" fmla="*/ 9296274 w 12193588"/>
              <a:gd name="connsiteY2368" fmla="*/ 3221354 h 6858000"/>
              <a:gd name="connsiteX2369" fmla="*/ 9279772 w 12193588"/>
              <a:gd name="connsiteY2369" fmla="*/ 3221354 h 6858000"/>
              <a:gd name="connsiteX2370" fmla="*/ 9230268 w 12193588"/>
              <a:gd name="connsiteY2370" fmla="*/ 3225319 h 6858000"/>
              <a:gd name="connsiteX2371" fmla="*/ 9184888 w 12193588"/>
              <a:gd name="connsiteY2371" fmla="*/ 3225319 h 6858000"/>
              <a:gd name="connsiteX2372" fmla="*/ 9135383 w 12193588"/>
              <a:gd name="connsiteY2372" fmla="*/ 3225319 h 6858000"/>
              <a:gd name="connsiteX2373" fmla="*/ 9090004 w 12193588"/>
              <a:gd name="connsiteY2373" fmla="*/ 3217388 h 6858000"/>
              <a:gd name="connsiteX2374" fmla="*/ 9057001 w 12193588"/>
              <a:gd name="connsiteY2374" fmla="*/ 3213422 h 6858000"/>
              <a:gd name="connsiteX2375" fmla="*/ 9023998 w 12193588"/>
              <a:gd name="connsiteY2375" fmla="*/ 3209456 h 6858000"/>
              <a:gd name="connsiteX2376" fmla="*/ 9003370 w 12193588"/>
              <a:gd name="connsiteY2376" fmla="*/ 3201525 h 6858000"/>
              <a:gd name="connsiteX2377" fmla="*/ 8990994 w 12193588"/>
              <a:gd name="connsiteY2377" fmla="*/ 3209456 h 6858000"/>
              <a:gd name="connsiteX2378" fmla="*/ 8970367 w 12193588"/>
              <a:gd name="connsiteY2378" fmla="*/ 3209456 h 6858000"/>
              <a:gd name="connsiteX2379" fmla="*/ 8957991 w 12193588"/>
              <a:gd name="connsiteY2379" fmla="*/ 3217388 h 6858000"/>
              <a:gd name="connsiteX2380" fmla="*/ 8933239 w 12193588"/>
              <a:gd name="connsiteY2380" fmla="*/ 3225319 h 6858000"/>
              <a:gd name="connsiteX2381" fmla="*/ 8908486 w 12193588"/>
              <a:gd name="connsiteY2381" fmla="*/ 3229285 h 6858000"/>
              <a:gd name="connsiteX2382" fmla="*/ 8887859 w 12193588"/>
              <a:gd name="connsiteY2382" fmla="*/ 3229285 h 6858000"/>
              <a:gd name="connsiteX2383" fmla="*/ 8867232 w 12193588"/>
              <a:gd name="connsiteY2383" fmla="*/ 3237217 h 6858000"/>
              <a:gd name="connsiteX2384" fmla="*/ 8830104 w 12193588"/>
              <a:gd name="connsiteY2384" fmla="*/ 3237217 h 6858000"/>
              <a:gd name="connsiteX2385" fmla="*/ 8797100 w 12193588"/>
              <a:gd name="connsiteY2385" fmla="*/ 3237217 h 6858000"/>
              <a:gd name="connsiteX2386" fmla="*/ 8768222 w 12193588"/>
              <a:gd name="connsiteY2386" fmla="*/ 3229285 h 6858000"/>
              <a:gd name="connsiteX2387" fmla="*/ 8735219 w 12193588"/>
              <a:gd name="connsiteY2387" fmla="*/ 3217388 h 6858000"/>
              <a:gd name="connsiteX2388" fmla="*/ 8718718 w 12193588"/>
              <a:gd name="connsiteY2388" fmla="*/ 3217388 h 6858000"/>
              <a:gd name="connsiteX2389" fmla="*/ 8706342 w 12193588"/>
              <a:gd name="connsiteY2389" fmla="*/ 3217388 h 6858000"/>
              <a:gd name="connsiteX2390" fmla="*/ 8673338 w 12193588"/>
              <a:gd name="connsiteY2390" fmla="*/ 3217388 h 6858000"/>
              <a:gd name="connsiteX2391" fmla="*/ 8644460 w 12193588"/>
              <a:gd name="connsiteY2391" fmla="*/ 3225319 h 6858000"/>
              <a:gd name="connsiteX2392" fmla="*/ 8611457 w 12193588"/>
              <a:gd name="connsiteY2392" fmla="*/ 3237217 h 6858000"/>
              <a:gd name="connsiteX2393" fmla="*/ 8582580 w 12193588"/>
              <a:gd name="connsiteY2393" fmla="*/ 3249114 h 6858000"/>
              <a:gd name="connsiteX2394" fmla="*/ 8561952 w 12193588"/>
              <a:gd name="connsiteY2394" fmla="*/ 3264978 h 6858000"/>
              <a:gd name="connsiteX2395" fmla="*/ 8541326 w 12193588"/>
              <a:gd name="connsiteY2395" fmla="*/ 3272909 h 6858000"/>
              <a:gd name="connsiteX2396" fmla="*/ 8520698 w 12193588"/>
              <a:gd name="connsiteY2396" fmla="*/ 3280841 h 6858000"/>
              <a:gd name="connsiteX2397" fmla="*/ 8500072 w 12193588"/>
              <a:gd name="connsiteY2397" fmla="*/ 3284807 h 6858000"/>
              <a:gd name="connsiteX2398" fmla="*/ 8479444 w 12193588"/>
              <a:gd name="connsiteY2398" fmla="*/ 3280841 h 6858000"/>
              <a:gd name="connsiteX2399" fmla="*/ 8458818 w 12193588"/>
              <a:gd name="connsiteY2399" fmla="*/ 3280841 h 6858000"/>
              <a:gd name="connsiteX2400" fmla="*/ 8446441 w 12193588"/>
              <a:gd name="connsiteY2400" fmla="*/ 3280841 h 6858000"/>
              <a:gd name="connsiteX2401" fmla="*/ 8425814 w 12193588"/>
              <a:gd name="connsiteY2401" fmla="*/ 3284807 h 6858000"/>
              <a:gd name="connsiteX2402" fmla="*/ 8388686 w 12193588"/>
              <a:gd name="connsiteY2402" fmla="*/ 3296704 h 6858000"/>
              <a:gd name="connsiteX2403" fmla="*/ 8355683 w 12193588"/>
              <a:gd name="connsiteY2403" fmla="*/ 3304636 h 6858000"/>
              <a:gd name="connsiteX2404" fmla="*/ 8318554 w 12193588"/>
              <a:gd name="connsiteY2404" fmla="*/ 3300670 h 6858000"/>
              <a:gd name="connsiteX2405" fmla="*/ 8281425 w 12193588"/>
              <a:gd name="connsiteY2405" fmla="*/ 3296704 h 6858000"/>
              <a:gd name="connsiteX2406" fmla="*/ 8269049 w 12193588"/>
              <a:gd name="connsiteY2406" fmla="*/ 3284807 h 6858000"/>
              <a:gd name="connsiteX2407" fmla="*/ 8252548 w 12193588"/>
              <a:gd name="connsiteY2407" fmla="*/ 3280841 h 6858000"/>
              <a:gd name="connsiteX2408" fmla="*/ 8215419 w 12193588"/>
              <a:gd name="connsiteY2408" fmla="*/ 3268943 h 6858000"/>
              <a:gd name="connsiteX2409" fmla="*/ 8174165 w 12193588"/>
              <a:gd name="connsiteY2409" fmla="*/ 3257046 h 6858000"/>
              <a:gd name="connsiteX2410" fmla="*/ 8141162 w 12193588"/>
              <a:gd name="connsiteY2410" fmla="*/ 3257046 h 6858000"/>
              <a:gd name="connsiteX2411" fmla="*/ 8104033 w 12193588"/>
              <a:gd name="connsiteY2411" fmla="*/ 3257046 h 6858000"/>
              <a:gd name="connsiteX2412" fmla="*/ 8033901 w 12193588"/>
              <a:gd name="connsiteY2412" fmla="*/ 3245149 h 6858000"/>
              <a:gd name="connsiteX2413" fmla="*/ 7972020 w 12193588"/>
              <a:gd name="connsiteY2413" fmla="*/ 3241183 h 6858000"/>
              <a:gd name="connsiteX2414" fmla="*/ 7918390 w 12193588"/>
              <a:gd name="connsiteY2414" fmla="*/ 3237217 h 6858000"/>
              <a:gd name="connsiteX2415" fmla="*/ 7864760 w 12193588"/>
              <a:gd name="connsiteY2415" fmla="*/ 3229285 h 6858000"/>
              <a:gd name="connsiteX2416" fmla="*/ 7815255 w 12193588"/>
              <a:gd name="connsiteY2416" fmla="*/ 3229285 h 6858000"/>
              <a:gd name="connsiteX2417" fmla="*/ 7765750 w 12193588"/>
              <a:gd name="connsiteY2417" fmla="*/ 3229285 h 6858000"/>
              <a:gd name="connsiteX2418" fmla="*/ 7728622 w 12193588"/>
              <a:gd name="connsiteY2418" fmla="*/ 3225319 h 6858000"/>
              <a:gd name="connsiteX2419" fmla="*/ 7699744 w 12193588"/>
              <a:gd name="connsiteY2419" fmla="*/ 3217388 h 6858000"/>
              <a:gd name="connsiteX2420" fmla="*/ 7662615 w 12193588"/>
              <a:gd name="connsiteY2420" fmla="*/ 3209456 h 6858000"/>
              <a:gd name="connsiteX2421" fmla="*/ 7633737 w 12193588"/>
              <a:gd name="connsiteY2421" fmla="*/ 3189627 h 6858000"/>
              <a:gd name="connsiteX2422" fmla="*/ 7617236 w 12193588"/>
              <a:gd name="connsiteY2422" fmla="*/ 3181696 h 6858000"/>
              <a:gd name="connsiteX2423" fmla="*/ 7596609 w 12193588"/>
              <a:gd name="connsiteY2423" fmla="*/ 3169798 h 6858000"/>
              <a:gd name="connsiteX2424" fmla="*/ 7580107 w 12193588"/>
              <a:gd name="connsiteY2424" fmla="*/ 3169798 h 6858000"/>
              <a:gd name="connsiteX2425" fmla="*/ 7563605 w 12193588"/>
              <a:gd name="connsiteY2425" fmla="*/ 3169798 h 6858000"/>
              <a:gd name="connsiteX2426" fmla="*/ 7547104 w 12193588"/>
              <a:gd name="connsiteY2426" fmla="*/ 3169798 h 6858000"/>
              <a:gd name="connsiteX2427" fmla="*/ 7530602 w 12193588"/>
              <a:gd name="connsiteY2427" fmla="*/ 3181696 h 6858000"/>
              <a:gd name="connsiteX2428" fmla="*/ 7514101 w 12193588"/>
              <a:gd name="connsiteY2428" fmla="*/ 3189627 h 6858000"/>
              <a:gd name="connsiteX2429" fmla="*/ 7493474 w 12193588"/>
              <a:gd name="connsiteY2429" fmla="*/ 3201525 h 6858000"/>
              <a:gd name="connsiteX2430" fmla="*/ 7481097 w 12193588"/>
              <a:gd name="connsiteY2430" fmla="*/ 3209456 h 6858000"/>
              <a:gd name="connsiteX2431" fmla="*/ 7464596 w 12193588"/>
              <a:gd name="connsiteY2431" fmla="*/ 3217388 h 6858000"/>
              <a:gd name="connsiteX2432" fmla="*/ 7402715 w 12193588"/>
              <a:gd name="connsiteY2432" fmla="*/ 3217388 h 6858000"/>
              <a:gd name="connsiteX2433" fmla="*/ 7340834 w 12193588"/>
              <a:gd name="connsiteY2433" fmla="*/ 3229285 h 6858000"/>
              <a:gd name="connsiteX2434" fmla="*/ 7311956 w 12193588"/>
              <a:gd name="connsiteY2434" fmla="*/ 3229285 h 6858000"/>
              <a:gd name="connsiteX2435" fmla="*/ 7287204 w 12193588"/>
              <a:gd name="connsiteY2435" fmla="*/ 3229285 h 6858000"/>
              <a:gd name="connsiteX2436" fmla="*/ 7274827 w 12193588"/>
              <a:gd name="connsiteY2436" fmla="*/ 3237217 h 6858000"/>
              <a:gd name="connsiteX2437" fmla="*/ 7262451 w 12193588"/>
              <a:gd name="connsiteY2437" fmla="*/ 3245149 h 6858000"/>
              <a:gd name="connsiteX2438" fmla="*/ 7258326 w 12193588"/>
              <a:gd name="connsiteY2438" fmla="*/ 3253080 h 6858000"/>
              <a:gd name="connsiteX2439" fmla="*/ 7262451 w 12193588"/>
              <a:gd name="connsiteY2439" fmla="*/ 3272909 h 6858000"/>
              <a:gd name="connsiteX2440" fmla="*/ 7266577 w 12193588"/>
              <a:gd name="connsiteY2440" fmla="*/ 3292738 h 6858000"/>
              <a:gd name="connsiteX2441" fmla="*/ 7278953 w 12193588"/>
              <a:gd name="connsiteY2441" fmla="*/ 3320499 h 6858000"/>
              <a:gd name="connsiteX2442" fmla="*/ 7266577 w 12193588"/>
              <a:gd name="connsiteY2442" fmla="*/ 3332396 h 6858000"/>
              <a:gd name="connsiteX2443" fmla="*/ 7274827 w 12193588"/>
              <a:gd name="connsiteY2443" fmla="*/ 3348260 h 6858000"/>
              <a:gd name="connsiteX2444" fmla="*/ 7278953 w 12193588"/>
              <a:gd name="connsiteY2444" fmla="*/ 3360157 h 6858000"/>
              <a:gd name="connsiteX2445" fmla="*/ 7278953 w 12193588"/>
              <a:gd name="connsiteY2445" fmla="*/ 3368089 h 6858000"/>
              <a:gd name="connsiteX2446" fmla="*/ 7274827 w 12193588"/>
              <a:gd name="connsiteY2446" fmla="*/ 3376020 h 6858000"/>
              <a:gd name="connsiteX2447" fmla="*/ 7266577 w 12193588"/>
              <a:gd name="connsiteY2447" fmla="*/ 3376020 h 6858000"/>
              <a:gd name="connsiteX2448" fmla="*/ 7262451 w 12193588"/>
              <a:gd name="connsiteY2448" fmla="*/ 3376020 h 6858000"/>
              <a:gd name="connsiteX2449" fmla="*/ 7254200 w 12193588"/>
              <a:gd name="connsiteY2449" fmla="*/ 3376020 h 6858000"/>
              <a:gd name="connsiteX2450" fmla="*/ 7233573 w 12193588"/>
              <a:gd name="connsiteY2450" fmla="*/ 3376020 h 6858000"/>
              <a:gd name="connsiteX2451" fmla="*/ 7208821 w 12193588"/>
              <a:gd name="connsiteY2451" fmla="*/ 3376020 h 6858000"/>
              <a:gd name="connsiteX2452" fmla="*/ 7192319 w 12193588"/>
              <a:gd name="connsiteY2452" fmla="*/ 3376020 h 6858000"/>
              <a:gd name="connsiteX2453" fmla="*/ 7167567 w 12193588"/>
              <a:gd name="connsiteY2453" fmla="*/ 3383952 h 6858000"/>
              <a:gd name="connsiteX2454" fmla="*/ 7151065 w 12193588"/>
              <a:gd name="connsiteY2454" fmla="*/ 3387918 h 6858000"/>
              <a:gd name="connsiteX2455" fmla="*/ 7134564 w 12193588"/>
              <a:gd name="connsiteY2455" fmla="*/ 3391884 h 6858000"/>
              <a:gd name="connsiteX2456" fmla="*/ 7109811 w 12193588"/>
              <a:gd name="connsiteY2456" fmla="*/ 3391884 h 6858000"/>
              <a:gd name="connsiteX2457" fmla="*/ 7089184 w 12193588"/>
              <a:gd name="connsiteY2457" fmla="*/ 3387918 h 6858000"/>
              <a:gd name="connsiteX2458" fmla="*/ 7089184 w 12193588"/>
              <a:gd name="connsiteY2458" fmla="*/ 3368089 h 6858000"/>
              <a:gd name="connsiteX2459" fmla="*/ 7085059 w 12193588"/>
              <a:gd name="connsiteY2459" fmla="*/ 3356191 h 6858000"/>
              <a:gd name="connsiteX2460" fmla="*/ 7105686 w 12193588"/>
              <a:gd name="connsiteY2460" fmla="*/ 3308602 h 6858000"/>
              <a:gd name="connsiteX2461" fmla="*/ 7130438 w 12193588"/>
              <a:gd name="connsiteY2461" fmla="*/ 3257046 h 6858000"/>
              <a:gd name="connsiteX2462" fmla="*/ 7134564 w 12193588"/>
              <a:gd name="connsiteY2462" fmla="*/ 3253080 h 6858000"/>
              <a:gd name="connsiteX2463" fmla="*/ 7138689 w 12193588"/>
              <a:gd name="connsiteY2463" fmla="*/ 3249114 h 6858000"/>
              <a:gd name="connsiteX2464" fmla="*/ 7138689 w 12193588"/>
              <a:gd name="connsiteY2464" fmla="*/ 3245149 h 6858000"/>
              <a:gd name="connsiteX2465" fmla="*/ 7138689 w 12193588"/>
              <a:gd name="connsiteY2465" fmla="*/ 3237217 h 6858000"/>
              <a:gd name="connsiteX2466" fmla="*/ 7138689 w 12193588"/>
              <a:gd name="connsiteY2466" fmla="*/ 3213422 h 6858000"/>
              <a:gd name="connsiteX2467" fmla="*/ 7138689 w 12193588"/>
              <a:gd name="connsiteY2467" fmla="*/ 3189627 h 6858000"/>
              <a:gd name="connsiteX2468" fmla="*/ 7130438 w 12193588"/>
              <a:gd name="connsiteY2468" fmla="*/ 3169798 h 6858000"/>
              <a:gd name="connsiteX2469" fmla="*/ 7113937 w 12193588"/>
              <a:gd name="connsiteY2469" fmla="*/ 3153935 h 6858000"/>
              <a:gd name="connsiteX2470" fmla="*/ 7113937 w 12193588"/>
              <a:gd name="connsiteY2470" fmla="*/ 3142037 h 6858000"/>
              <a:gd name="connsiteX2471" fmla="*/ 7113937 w 12193588"/>
              <a:gd name="connsiteY2471" fmla="*/ 3130140 h 6858000"/>
              <a:gd name="connsiteX2472" fmla="*/ 7109811 w 12193588"/>
              <a:gd name="connsiteY2472" fmla="*/ 3118243 h 6858000"/>
              <a:gd name="connsiteX2473" fmla="*/ 7101561 w 12193588"/>
              <a:gd name="connsiteY2473" fmla="*/ 3114277 h 6858000"/>
              <a:gd name="connsiteX2474" fmla="*/ 7101561 w 12193588"/>
              <a:gd name="connsiteY2474" fmla="*/ 3106345 h 6858000"/>
              <a:gd name="connsiteX2475" fmla="*/ 7089184 w 12193588"/>
              <a:gd name="connsiteY2475" fmla="*/ 3102379 h 6858000"/>
              <a:gd name="connsiteX2476" fmla="*/ 7047930 w 12193588"/>
              <a:gd name="connsiteY2476" fmla="*/ 3046858 h 6858000"/>
              <a:gd name="connsiteX2477" fmla="*/ 6998426 w 12193588"/>
              <a:gd name="connsiteY2477" fmla="*/ 2991337 h 6858000"/>
              <a:gd name="connsiteX2478" fmla="*/ 6948921 w 12193588"/>
              <a:gd name="connsiteY2478" fmla="*/ 2935815 h 6858000"/>
              <a:gd name="connsiteX2479" fmla="*/ 6903541 w 12193588"/>
              <a:gd name="connsiteY2479" fmla="*/ 2880294 h 6858000"/>
              <a:gd name="connsiteX2480" fmla="*/ 6887040 w 12193588"/>
              <a:gd name="connsiteY2480" fmla="*/ 2860465 h 6858000"/>
              <a:gd name="connsiteX2481" fmla="*/ 6874664 w 12193588"/>
              <a:gd name="connsiteY2481" fmla="*/ 2848568 h 6858000"/>
              <a:gd name="connsiteX2482" fmla="*/ 6858162 w 12193588"/>
              <a:gd name="connsiteY2482" fmla="*/ 2840636 h 6858000"/>
              <a:gd name="connsiteX2483" fmla="*/ 6845786 w 12193588"/>
              <a:gd name="connsiteY2483" fmla="*/ 2832704 h 6858000"/>
              <a:gd name="connsiteX2484" fmla="*/ 6825159 w 12193588"/>
              <a:gd name="connsiteY2484" fmla="*/ 2832704 h 6858000"/>
              <a:gd name="connsiteX2485" fmla="*/ 6808657 w 12193588"/>
              <a:gd name="connsiteY2485" fmla="*/ 2832704 h 6858000"/>
              <a:gd name="connsiteX2486" fmla="*/ 6792155 w 12193588"/>
              <a:gd name="connsiteY2486" fmla="*/ 2832704 h 6858000"/>
              <a:gd name="connsiteX2487" fmla="*/ 6767403 w 12193588"/>
              <a:gd name="connsiteY2487" fmla="*/ 2840636 h 6858000"/>
              <a:gd name="connsiteX2488" fmla="*/ 6734400 w 12193588"/>
              <a:gd name="connsiteY2488" fmla="*/ 2852534 h 6858000"/>
              <a:gd name="connsiteX2489" fmla="*/ 6693146 w 12193588"/>
              <a:gd name="connsiteY2489" fmla="*/ 2860465 h 6858000"/>
              <a:gd name="connsiteX2490" fmla="*/ 6656017 w 12193588"/>
              <a:gd name="connsiteY2490" fmla="*/ 2864431 h 6858000"/>
              <a:gd name="connsiteX2491" fmla="*/ 6618889 w 12193588"/>
              <a:gd name="connsiteY2491" fmla="*/ 2868397 h 6858000"/>
              <a:gd name="connsiteX2492" fmla="*/ 6577635 w 12193588"/>
              <a:gd name="connsiteY2492" fmla="*/ 2876328 h 6858000"/>
              <a:gd name="connsiteX2493" fmla="*/ 6540506 w 12193588"/>
              <a:gd name="connsiteY2493" fmla="*/ 2884260 h 6858000"/>
              <a:gd name="connsiteX2494" fmla="*/ 6511628 w 12193588"/>
              <a:gd name="connsiteY2494" fmla="*/ 2904089 h 6858000"/>
              <a:gd name="connsiteX2495" fmla="*/ 6482750 w 12193588"/>
              <a:gd name="connsiteY2495" fmla="*/ 2931850 h 6858000"/>
              <a:gd name="connsiteX2496" fmla="*/ 6457998 w 12193588"/>
              <a:gd name="connsiteY2496" fmla="*/ 2951679 h 6858000"/>
              <a:gd name="connsiteX2497" fmla="*/ 6441496 w 12193588"/>
              <a:gd name="connsiteY2497" fmla="*/ 2979440 h 6858000"/>
              <a:gd name="connsiteX2498" fmla="*/ 6457998 w 12193588"/>
              <a:gd name="connsiteY2498" fmla="*/ 2975474 h 6858000"/>
              <a:gd name="connsiteX2499" fmla="*/ 6478625 w 12193588"/>
              <a:gd name="connsiteY2499" fmla="*/ 2971508 h 6858000"/>
              <a:gd name="connsiteX2500" fmla="*/ 6491001 w 12193588"/>
              <a:gd name="connsiteY2500" fmla="*/ 2959610 h 6858000"/>
              <a:gd name="connsiteX2501" fmla="*/ 6503377 w 12193588"/>
              <a:gd name="connsiteY2501" fmla="*/ 2947713 h 6858000"/>
              <a:gd name="connsiteX2502" fmla="*/ 6532255 w 12193588"/>
              <a:gd name="connsiteY2502" fmla="*/ 2931850 h 6858000"/>
              <a:gd name="connsiteX2503" fmla="*/ 6561133 w 12193588"/>
              <a:gd name="connsiteY2503" fmla="*/ 2912021 h 6858000"/>
              <a:gd name="connsiteX2504" fmla="*/ 6594136 w 12193588"/>
              <a:gd name="connsiteY2504" fmla="*/ 2904089 h 6858000"/>
              <a:gd name="connsiteX2505" fmla="*/ 6623014 w 12193588"/>
              <a:gd name="connsiteY2505" fmla="*/ 2892192 h 6858000"/>
              <a:gd name="connsiteX2506" fmla="*/ 6656017 w 12193588"/>
              <a:gd name="connsiteY2506" fmla="*/ 2888226 h 6858000"/>
              <a:gd name="connsiteX2507" fmla="*/ 6689020 w 12193588"/>
              <a:gd name="connsiteY2507" fmla="*/ 2888226 h 6858000"/>
              <a:gd name="connsiteX2508" fmla="*/ 6722024 w 12193588"/>
              <a:gd name="connsiteY2508" fmla="*/ 2892192 h 6858000"/>
              <a:gd name="connsiteX2509" fmla="*/ 6759152 w 12193588"/>
              <a:gd name="connsiteY2509" fmla="*/ 2896158 h 6858000"/>
              <a:gd name="connsiteX2510" fmla="*/ 6771528 w 12193588"/>
              <a:gd name="connsiteY2510" fmla="*/ 2904089 h 6858000"/>
              <a:gd name="connsiteX2511" fmla="*/ 6788030 w 12193588"/>
              <a:gd name="connsiteY2511" fmla="*/ 2912021 h 6858000"/>
              <a:gd name="connsiteX2512" fmla="*/ 6796281 w 12193588"/>
              <a:gd name="connsiteY2512" fmla="*/ 2919952 h 6858000"/>
              <a:gd name="connsiteX2513" fmla="*/ 6792155 w 12193588"/>
              <a:gd name="connsiteY2513" fmla="*/ 2931850 h 6858000"/>
              <a:gd name="connsiteX2514" fmla="*/ 6788030 w 12193588"/>
              <a:gd name="connsiteY2514" fmla="*/ 2947713 h 6858000"/>
              <a:gd name="connsiteX2515" fmla="*/ 6788030 w 12193588"/>
              <a:gd name="connsiteY2515" fmla="*/ 2963576 h 6858000"/>
              <a:gd name="connsiteX2516" fmla="*/ 6792155 w 12193588"/>
              <a:gd name="connsiteY2516" fmla="*/ 2975474 h 6858000"/>
              <a:gd name="connsiteX2517" fmla="*/ 6800406 w 12193588"/>
              <a:gd name="connsiteY2517" fmla="*/ 2991337 h 6858000"/>
              <a:gd name="connsiteX2518" fmla="*/ 6829284 w 12193588"/>
              <a:gd name="connsiteY2518" fmla="*/ 3046858 h 6858000"/>
              <a:gd name="connsiteX2519" fmla="*/ 6866413 w 12193588"/>
              <a:gd name="connsiteY2519" fmla="*/ 3098414 h 6858000"/>
              <a:gd name="connsiteX2520" fmla="*/ 6903541 w 12193588"/>
              <a:gd name="connsiteY2520" fmla="*/ 3153935 h 6858000"/>
              <a:gd name="connsiteX2521" fmla="*/ 6932419 w 12193588"/>
              <a:gd name="connsiteY2521" fmla="*/ 3209456 h 6858000"/>
              <a:gd name="connsiteX2522" fmla="*/ 6932419 w 12193588"/>
              <a:gd name="connsiteY2522" fmla="*/ 3221354 h 6858000"/>
              <a:gd name="connsiteX2523" fmla="*/ 6932419 w 12193588"/>
              <a:gd name="connsiteY2523" fmla="*/ 3237217 h 6858000"/>
              <a:gd name="connsiteX2524" fmla="*/ 6924168 w 12193588"/>
              <a:gd name="connsiteY2524" fmla="*/ 3245149 h 6858000"/>
              <a:gd name="connsiteX2525" fmla="*/ 6915918 w 12193588"/>
              <a:gd name="connsiteY2525" fmla="*/ 3249114 h 6858000"/>
              <a:gd name="connsiteX2526" fmla="*/ 6849911 w 12193588"/>
              <a:gd name="connsiteY2526" fmla="*/ 3249114 h 6858000"/>
              <a:gd name="connsiteX2527" fmla="*/ 6788030 w 12193588"/>
              <a:gd name="connsiteY2527" fmla="*/ 3253080 h 6858000"/>
              <a:gd name="connsiteX2528" fmla="*/ 6771528 w 12193588"/>
              <a:gd name="connsiteY2528" fmla="*/ 3245149 h 6858000"/>
              <a:gd name="connsiteX2529" fmla="*/ 6767403 w 12193588"/>
              <a:gd name="connsiteY2529" fmla="*/ 3237217 h 6858000"/>
              <a:gd name="connsiteX2530" fmla="*/ 6742651 w 12193588"/>
              <a:gd name="connsiteY2530" fmla="*/ 3189627 h 6858000"/>
              <a:gd name="connsiteX2531" fmla="*/ 6717898 w 12193588"/>
              <a:gd name="connsiteY2531" fmla="*/ 3146003 h 6858000"/>
              <a:gd name="connsiteX2532" fmla="*/ 6689020 w 12193588"/>
              <a:gd name="connsiteY2532" fmla="*/ 3106345 h 6858000"/>
              <a:gd name="connsiteX2533" fmla="*/ 6660143 w 12193588"/>
              <a:gd name="connsiteY2533" fmla="*/ 3062721 h 6858000"/>
              <a:gd name="connsiteX2534" fmla="*/ 6651892 w 12193588"/>
              <a:gd name="connsiteY2534" fmla="*/ 3054790 h 6858000"/>
              <a:gd name="connsiteX2535" fmla="*/ 6639516 w 12193588"/>
              <a:gd name="connsiteY2535" fmla="*/ 3050824 h 6858000"/>
              <a:gd name="connsiteX2536" fmla="*/ 6627139 w 12193588"/>
              <a:gd name="connsiteY2536" fmla="*/ 3050824 h 6858000"/>
              <a:gd name="connsiteX2537" fmla="*/ 6610638 w 12193588"/>
              <a:gd name="connsiteY2537" fmla="*/ 3054790 h 6858000"/>
              <a:gd name="connsiteX2538" fmla="*/ 6602387 w 12193588"/>
              <a:gd name="connsiteY2538" fmla="*/ 3062721 h 6858000"/>
              <a:gd name="connsiteX2539" fmla="*/ 6602387 w 12193588"/>
              <a:gd name="connsiteY2539" fmla="*/ 3074619 h 6858000"/>
              <a:gd name="connsiteX2540" fmla="*/ 6602387 w 12193588"/>
              <a:gd name="connsiteY2540" fmla="*/ 3086516 h 6858000"/>
              <a:gd name="connsiteX2541" fmla="*/ 6606512 w 12193588"/>
              <a:gd name="connsiteY2541" fmla="*/ 3098414 h 6858000"/>
              <a:gd name="connsiteX2542" fmla="*/ 6623014 w 12193588"/>
              <a:gd name="connsiteY2542" fmla="*/ 3118243 h 6858000"/>
              <a:gd name="connsiteX2543" fmla="*/ 6635390 w 12193588"/>
              <a:gd name="connsiteY2543" fmla="*/ 3142037 h 6858000"/>
              <a:gd name="connsiteX2544" fmla="*/ 6660143 w 12193588"/>
              <a:gd name="connsiteY2544" fmla="*/ 3185661 h 6858000"/>
              <a:gd name="connsiteX2545" fmla="*/ 6684895 w 12193588"/>
              <a:gd name="connsiteY2545" fmla="*/ 3221354 h 6858000"/>
              <a:gd name="connsiteX2546" fmla="*/ 6709647 w 12193588"/>
              <a:gd name="connsiteY2546" fmla="*/ 3264978 h 6858000"/>
              <a:gd name="connsiteX2547" fmla="*/ 6738525 w 12193588"/>
              <a:gd name="connsiteY2547" fmla="*/ 3304636 h 6858000"/>
              <a:gd name="connsiteX2548" fmla="*/ 6693146 w 12193588"/>
              <a:gd name="connsiteY2548" fmla="*/ 3308602 h 6858000"/>
              <a:gd name="connsiteX2549" fmla="*/ 6660143 w 12193588"/>
              <a:gd name="connsiteY2549" fmla="*/ 3320499 h 6858000"/>
              <a:gd name="connsiteX2550" fmla="*/ 6623014 w 12193588"/>
              <a:gd name="connsiteY2550" fmla="*/ 3328430 h 6858000"/>
              <a:gd name="connsiteX2551" fmla="*/ 6581760 w 12193588"/>
              <a:gd name="connsiteY2551" fmla="*/ 3332396 h 6858000"/>
              <a:gd name="connsiteX2552" fmla="*/ 6561133 w 12193588"/>
              <a:gd name="connsiteY2552" fmla="*/ 3328430 h 6858000"/>
              <a:gd name="connsiteX2553" fmla="*/ 6544631 w 12193588"/>
              <a:gd name="connsiteY2553" fmla="*/ 3320499 h 6858000"/>
              <a:gd name="connsiteX2554" fmla="*/ 6515754 w 12193588"/>
              <a:gd name="connsiteY2554" fmla="*/ 3280841 h 6858000"/>
              <a:gd name="connsiteX2555" fmla="*/ 6491001 w 12193588"/>
              <a:gd name="connsiteY2555" fmla="*/ 3245149 h 6858000"/>
              <a:gd name="connsiteX2556" fmla="*/ 6462123 w 12193588"/>
              <a:gd name="connsiteY2556" fmla="*/ 3213422 h 6858000"/>
              <a:gd name="connsiteX2557" fmla="*/ 6429120 w 12193588"/>
              <a:gd name="connsiteY2557" fmla="*/ 3181696 h 6858000"/>
              <a:gd name="connsiteX2558" fmla="*/ 6420869 w 12193588"/>
              <a:gd name="connsiteY2558" fmla="*/ 3169798 h 6858000"/>
              <a:gd name="connsiteX2559" fmla="*/ 6404368 w 12193588"/>
              <a:gd name="connsiteY2559" fmla="*/ 3165833 h 6858000"/>
              <a:gd name="connsiteX2560" fmla="*/ 6396117 w 12193588"/>
              <a:gd name="connsiteY2560" fmla="*/ 3169798 h 6858000"/>
              <a:gd name="connsiteX2561" fmla="*/ 6379615 w 12193588"/>
              <a:gd name="connsiteY2561" fmla="*/ 3173764 h 6858000"/>
              <a:gd name="connsiteX2562" fmla="*/ 6371365 w 12193588"/>
              <a:gd name="connsiteY2562" fmla="*/ 3181696 h 6858000"/>
              <a:gd name="connsiteX2563" fmla="*/ 6367239 w 12193588"/>
              <a:gd name="connsiteY2563" fmla="*/ 3193593 h 6858000"/>
              <a:gd name="connsiteX2564" fmla="*/ 6367239 w 12193588"/>
              <a:gd name="connsiteY2564" fmla="*/ 3201525 h 6858000"/>
              <a:gd name="connsiteX2565" fmla="*/ 6371365 w 12193588"/>
              <a:gd name="connsiteY2565" fmla="*/ 3217388 h 6858000"/>
              <a:gd name="connsiteX2566" fmla="*/ 6379615 w 12193588"/>
              <a:gd name="connsiteY2566" fmla="*/ 3241183 h 6858000"/>
              <a:gd name="connsiteX2567" fmla="*/ 6396117 w 12193588"/>
              <a:gd name="connsiteY2567" fmla="*/ 3257046 h 6858000"/>
              <a:gd name="connsiteX2568" fmla="*/ 6429120 w 12193588"/>
              <a:gd name="connsiteY2568" fmla="*/ 3292738 h 6858000"/>
              <a:gd name="connsiteX2569" fmla="*/ 6462123 w 12193588"/>
              <a:gd name="connsiteY2569" fmla="*/ 3328430 h 6858000"/>
              <a:gd name="connsiteX2570" fmla="*/ 6495127 w 12193588"/>
              <a:gd name="connsiteY2570" fmla="*/ 3364123 h 6858000"/>
              <a:gd name="connsiteX2571" fmla="*/ 6524004 w 12193588"/>
              <a:gd name="connsiteY2571" fmla="*/ 3407747 h 6858000"/>
              <a:gd name="connsiteX2572" fmla="*/ 6507503 w 12193588"/>
              <a:gd name="connsiteY2572" fmla="*/ 3407747 h 6858000"/>
              <a:gd name="connsiteX2573" fmla="*/ 6491001 w 12193588"/>
              <a:gd name="connsiteY2573" fmla="*/ 3411712 h 6858000"/>
              <a:gd name="connsiteX2574" fmla="*/ 6478625 w 12193588"/>
              <a:gd name="connsiteY2574" fmla="*/ 3407747 h 6858000"/>
              <a:gd name="connsiteX2575" fmla="*/ 6462123 w 12193588"/>
              <a:gd name="connsiteY2575" fmla="*/ 3403781 h 6858000"/>
              <a:gd name="connsiteX2576" fmla="*/ 6433246 w 12193588"/>
              <a:gd name="connsiteY2576" fmla="*/ 3391884 h 6858000"/>
              <a:gd name="connsiteX2577" fmla="*/ 6400242 w 12193588"/>
              <a:gd name="connsiteY2577" fmla="*/ 3387918 h 6858000"/>
              <a:gd name="connsiteX2578" fmla="*/ 6404368 w 12193588"/>
              <a:gd name="connsiteY2578" fmla="*/ 3395849 h 6858000"/>
              <a:gd name="connsiteX2579" fmla="*/ 6404368 w 12193588"/>
              <a:gd name="connsiteY2579" fmla="*/ 3411712 h 6858000"/>
              <a:gd name="connsiteX2580" fmla="*/ 6408493 w 12193588"/>
              <a:gd name="connsiteY2580" fmla="*/ 3415678 h 6858000"/>
              <a:gd name="connsiteX2581" fmla="*/ 6412619 w 12193588"/>
              <a:gd name="connsiteY2581" fmla="*/ 3415678 h 6858000"/>
              <a:gd name="connsiteX2582" fmla="*/ 6420869 w 12193588"/>
              <a:gd name="connsiteY2582" fmla="*/ 3431542 h 6858000"/>
              <a:gd name="connsiteX2583" fmla="*/ 6420869 w 12193588"/>
              <a:gd name="connsiteY2583" fmla="*/ 3439473 h 6858000"/>
              <a:gd name="connsiteX2584" fmla="*/ 6404368 w 12193588"/>
              <a:gd name="connsiteY2584" fmla="*/ 3451371 h 6858000"/>
              <a:gd name="connsiteX2585" fmla="*/ 6400242 w 12193588"/>
              <a:gd name="connsiteY2585" fmla="*/ 3471200 h 6858000"/>
              <a:gd name="connsiteX2586" fmla="*/ 6396117 w 12193588"/>
              <a:gd name="connsiteY2586" fmla="*/ 3491029 h 6858000"/>
              <a:gd name="connsiteX2587" fmla="*/ 6391992 w 12193588"/>
              <a:gd name="connsiteY2587" fmla="*/ 3514823 h 6858000"/>
              <a:gd name="connsiteX2588" fmla="*/ 6383741 w 12193588"/>
              <a:gd name="connsiteY2588" fmla="*/ 3570345 h 6858000"/>
              <a:gd name="connsiteX2589" fmla="*/ 6379615 w 12193588"/>
              <a:gd name="connsiteY2589" fmla="*/ 3629832 h 6858000"/>
              <a:gd name="connsiteX2590" fmla="*/ 6375490 w 12193588"/>
              <a:gd name="connsiteY2590" fmla="*/ 3657593 h 6858000"/>
              <a:gd name="connsiteX2591" fmla="*/ 6367239 w 12193588"/>
              <a:gd name="connsiteY2591" fmla="*/ 3685353 h 6858000"/>
              <a:gd name="connsiteX2592" fmla="*/ 6354863 w 12193588"/>
              <a:gd name="connsiteY2592" fmla="*/ 3713114 h 6858000"/>
              <a:gd name="connsiteX2593" fmla="*/ 6342487 w 12193588"/>
              <a:gd name="connsiteY2593" fmla="*/ 3740875 h 6858000"/>
              <a:gd name="connsiteX2594" fmla="*/ 6338361 w 12193588"/>
              <a:gd name="connsiteY2594" fmla="*/ 3756738 h 6858000"/>
              <a:gd name="connsiteX2595" fmla="*/ 6334236 w 12193588"/>
              <a:gd name="connsiteY2595" fmla="*/ 3776567 h 6858000"/>
              <a:gd name="connsiteX2596" fmla="*/ 6334236 w 12193588"/>
              <a:gd name="connsiteY2596" fmla="*/ 3796396 h 6858000"/>
              <a:gd name="connsiteX2597" fmla="*/ 6338361 w 12193588"/>
              <a:gd name="connsiteY2597" fmla="*/ 3812259 h 6858000"/>
              <a:gd name="connsiteX2598" fmla="*/ 6346612 w 12193588"/>
              <a:gd name="connsiteY2598" fmla="*/ 3851917 h 6858000"/>
              <a:gd name="connsiteX2599" fmla="*/ 6354863 w 12193588"/>
              <a:gd name="connsiteY2599" fmla="*/ 3883644 h 6858000"/>
              <a:gd name="connsiteX2600" fmla="*/ 6363114 w 12193588"/>
              <a:gd name="connsiteY2600" fmla="*/ 3887610 h 6858000"/>
              <a:gd name="connsiteX2601" fmla="*/ 6371365 w 12193588"/>
              <a:gd name="connsiteY2601" fmla="*/ 3891575 h 6858000"/>
              <a:gd name="connsiteX2602" fmla="*/ 6379615 w 12193588"/>
              <a:gd name="connsiteY2602" fmla="*/ 3903473 h 6858000"/>
              <a:gd name="connsiteX2603" fmla="*/ 6383741 w 12193588"/>
              <a:gd name="connsiteY2603" fmla="*/ 3911404 h 6858000"/>
              <a:gd name="connsiteX2604" fmla="*/ 6350738 w 12193588"/>
              <a:gd name="connsiteY2604" fmla="*/ 3911404 h 6858000"/>
              <a:gd name="connsiteX2605" fmla="*/ 6321860 w 12193588"/>
              <a:gd name="connsiteY2605" fmla="*/ 3907439 h 6858000"/>
              <a:gd name="connsiteX2606" fmla="*/ 6305358 w 12193588"/>
              <a:gd name="connsiteY2606" fmla="*/ 3891575 h 6858000"/>
              <a:gd name="connsiteX2607" fmla="*/ 6280606 w 12193588"/>
              <a:gd name="connsiteY2607" fmla="*/ 3887610 h 6858000"/>
              <a:gd name="connsiteX2608" fmla="*/ 6259979 w 12193588"/>
              <a:gd name="connsiteY2608" fmla="*/ 3891575 h 6858000"/>
              <a:gd name="connsiteX2609" fmla="*/ 6239352 w 12193588"/>
              <a:gd name="connsiteY2609" fmla="*/ 3907439 h 6858000"/>
              <a:gd name="connsiteX2610" fmla="*/ 6193972 w 12193588"/>
              <a:gd name="connsiteY2610" fmla="*/ 3911404 h 6858000"/>
              <a:gd name="connsiteX2611" fmla="*/ 6144467 w 12193588"/>
              <a:gd name="connsiteY2611" fmla="*/ 3923302 h 6858000"/>
              <a:gd name="connsiteX2612" fmla="*/ 6123840 w 12193588"/>
              <a:gd name="connsiteY2612" fmla="*/ 3931233 h 6858000"/>
              <a:gd name="connsiteX2613" fmla="*/ 6107339 w 12193588"/>
              <a:gd name="connsiteY2613" fmla="*/ 3923302 h 6858000"/>
              <a:gd name="connsiteX2614" fmla="*/ 6090837 w 12193588"/>
              <a:gd name="connsiteY2614" fmla="*/ 3915370 h 6858000"/>
              <a:gd name="connsiteX2615" fmla="*/ 6078461 w 12193588"/>
              <a:gd name="connsiteY2615" fmla="*/ 3903473 h 6858000"/>
              <a:gd name="connsiteX2616" fmla="*/ 6066085 w 12193588"/>
              <a:gd name="connsiteY2616" fmla="*/ 3867780 h 6858000"/>
              <a:gd name="connsiteX2617" fmla="*/ 6053709 w 12193588"/>
              <a:gd name="connsiteY2617" fmla="*/ 3836054 h 6858000"/>
              <a:gd name="connsiteX2618" fmla="*/ 6049583 w 12193588"/>
              <a:gd name="connsiteY2618" fmla="*/ 3804328 h 6858000"/>
              <a:gd name="connsiteX2619" fmla="*/ 6037207 w 12193588"/>
              <a:gd name="connsiteY2619" fmla="*/ 3772601 h 6858000"/>
              <a:gd name="connsiteX2620" fmla="*/ 6041332 w 12193588"/>
              <a:gd name="connsiteY2620" fmla="*/ 3752772 h 6858000"/>
              <a:gd name="connsiteX2621" fmla="*/ 6049583 w 12193588"/>
              <a:gd name="connsiteY2621" fmla="*/ 3740875 h 6858000"/>
              <a:gd name="connsiteX2622" fmla="*/ 6049583 w 12193588"/>
              <a:gd name="connsiteY2622" fmla="*/ 3728977 h 6858000"/>
              <a:gd name="connsiteX2623" fmla="*/ 6041332 w 12193588"/>
              <a:gd name="connsiteY2623" fmla="*/ 3725011 h 6858000"/>
              <a:gd name="connsiteX2624" fmla="*/ 6037207 w 12193588"/>
              <a:gd name="connsiteY2624" fmla="*/ 3717080 h 6858000"/>
              <a:gd name="connsiteX2625" fmla="*/ 6028956 w 12193588"/>
              <a:gd name="connsiteY2625" fmla="*/ 3713114 h 6858000"/>
              <a:gd name="connsiteX2626" fmla="*/ 6012455 w 12193588"/>
              <a:gd name="connsiteY2626" fmla="*/ 3645695 h 6858000"/>
              <a:gd name="connsiteX2627" fmla="*/ 6008329 w 12193588"/>
              <a:gd name="connsiteY2627" fmla="*/ 3586208 h 6858000"/>
              <a:gd name="connsiteX2628" fmla="*/ 6008329 w 12193588"/>
              <a:gd name="connsiteY2628" fmla="*/ 3570345 h 6858000"/>
              <a:gd name="connsiteX2629" fmla="*/ 6012455 w 12193588"/>
              <a:gd name="connsiteY2629" fmla="*/ 3550516 h 6858000"/>
              <a:gd name="connsiteX2630" fmla="*/ 6020705 w 12193588"/>
              <a:gd name="connsiteY2630" fmla="*/ 3534653 h 6858000"/>
              <a:gd name="connsiteX2631" fmla="*/ 6028956 w 12193588"/>
              <a:gd name="connsiteY2631" fmla="*/ 3522755 h 6858000"/>
              <a:gd name="connsiteX2632" fmla="*/ 6094963 w 12193588"/>
              <a:gd name="connsiteY2632" fmla="*/ 3459302 h 6858000"/>
              <a:gd name="connsiteX2633" fmla="*/ 6169220 w 12193588"/>
              <a:gd name="connsiteY2633" fmla="*/ 3395849 h 6858000"/>
              <a:gd name="connsiteX2634" fmla="*/ 6177471 w 12193588"/>
              <a:gd name="connsiteY2634" fmla="*/ 3387918 h 6858000"/>
              <a:gd name="connsiteX2635" fmla="*/ 6198098 w 12193588"/>
              <a:gd name="connsiteY2635" fmla="*/ 3387918 h 6858000"/>
              <a:gd name="connsiteX2636" fmla="*/ 6235226 w 12193588"/>
              <a:gd name="connsiteY2636" fmla="*/ 3379986 h 6858000"/>
              <a:gd name="connsiteX2637" fmla="*/ 6276480 w 12193588"/>
              <a:gd name="connsiteY2637" fmla="*/ 3364123 h 6858000"/>
              <a:gd name="connsiteX2638" fmla="*/ 6288857 w 12193588"/>
              <a:gd name="connsiteY2638" fmla="*/ 3360157 h 6858000"/>
              <a:gd name="connsiteX2639" fmla="*/ 6288857 w 12193588"/>
              <a:gd name="connsiteY2639" fmla="*/ 3352226 h 6858000"/>
              <a:gd name="connsiteX2640" fmla="*/ 6288857 w 12193588"/>
              <a:gd name="connsiteY2640" fmla="*/ 3348260 h 6858000"/>
              <a:gd name="connsiteX2641" fmla="*/ 6284731 w 12193588"/>
              <a:gd name="connsiteY2641" fmla="*/ 3340328 h 6858000"/>
              <a:gd name="connsiteX2642" fmla="*/ 6276480 w 12193588"/>
              <a:gd name="connsiteY2642" fmla="*/ 3340328 h 6858000"/>
              <a:gd name="connsiteX2643" fmla="*/ 6268230 w 12193588"/>
              <a:gd name="connsiteY2643" fmla="*/ 3348260 h 6858000"/>
              <a:gd name="connsiteX2644" fmla="*/ 6231101 w 12193588"/>
              <a:gd name="connsiteY2644" fmla="*/ 3348260 h 6858000"/>
              <a:gd name="connsiteX2645" fmla="*/ 6189847 w 12193588"/>
              <a:gd name="connsiteY2645" fmla="*/ 3348260 h 6858000"/>
              <a:gd name="connsiteX2646" fmla="*/ 6148593 w 12193588"/>
              <a:gd name="connsiteY2646" fmla="*/ 3340328 h 6858000"/>
              <a:gd name="connsiteX2647" fmla="*/ 6107339 w 12193588"/>
              <a:gd name="connsiteY2647" fmla="*/ 3336362 h 6858000"/>
              <a:gd name="connsiteX2648" fmla="*/ 6107339 w 12193588"/>
              <a:gd name="connsiteY2648" fmla="*/ 3328430 h 6858000"/>
              <a:gd name="connsiteX2649" fmla="*/ 6099088 w 12193588"/>
              <a:gd name="connsiteY2649" fmla="*/ 3312567 h 6858000"/>
              <a:gd name="connsiteX2650" fmla="*/ 6115590 w 12193588"/>
              <a:gd name="connsiteY2650" fmla="*/ 3300670 h 6858000"/>
              <a:gd name="connsiteX2651" fmla="*/ 6115590 w 12193588"/>
              <a:gd name="connsiteY2651" fmla="*/ 3284807 h 6858000"/>
              <a:gd name="connsiteX2652" fmla="*/ 6144467 w 12193588"/>
              <a:gd name="connsiteY2652" fmla="*/ 3241183 h 6858000"/>
              <a:gd name="connsiteX2653" fmla="*/ 6173345 w 12193588"/>
              <a:gd name="connsiteY2653" fmla="*/ 3193593 h 6858000"/>
              <a:gd name="connsiteX2654" fmla="*/ 6181596 w 12193588"/>
              <a:gd name="connsiteY2654" fmla="*/ 3189627 h 6858000"/>
              <a:gd name="connsiteX2655" fmla="*/ 6193972 w 12193588"/>
              <a:gd name="connsiteY2655" fmla="*/ 3181696 h 6858000"/>
              <a:gd name="connsiteX2656" fmla="*/ 6198098 w 12193588"/>
              <a:gd name="connsiteY2656" fmla="*/ 3169798 h 6858000"/>
              <a:gd name="connsiteX2657" fmla="*/ 6202223 w 12193588"/>
              <a:gd name="connsiteY2657" fmla="*/ 3161867 h 6858000"/>
              <a:gd name="connsiteX2658" fmla="*/ 6198098 w 12193588"/>
              <a:gd name="connsiteY2658" fmla="*/ 3153935 h 6858000"/>
              <a:gd name="connsiteX2659" fmla="*/ 6189847 w 12193588"/>
              <a:gd name="connsiteY2659" fmla="*/ 3142037 h 6858000"/>
              <a:gd name="connsiteX2660" fmla="*/ 6177471 w 12193588"/>
              <a:gd name="connsiteY2660" fmla="*/ 3138072 h 6858000"/>
              <a:gd name="connsiteX2661" fmla="*/ 6169220 w 12193588"/>
              <a:gd name="connsiteY2661" fmla="*/ 3134106 h 6858000"/>
              <a:gd name="connsiteX2662" fmla="*/ 6144467 w 12193588"/>
              <a:gd name="connsiteY2662" fmla="*/ 3126174 h 6858000"/>
              <a:gd name="connsiteX2663" fmla="*/ 6123840 w 12193588"/>
              <a:gd name="connsiteY2663" fmla="*/ 3110311 h 6858000"/>
              <a:gd name="connsiteX2664" fmla="*/ 6066085 w 12193588"/>
              <a:gd name="connsiteY2664" fmla="*/ 3086516 h 6858000"/>
              <a:gd name="connsiteX2665" fmla="*/ 6004204 w 12193588"/>
              <a:gd name="connsiteY2665" fmla="*/ 3074619 h 6858000"/>
              <a:gd name="connsiteX2666" fmla="*/ 5967075 w 12193588"/>
              <a:gd name="connsiteY2666" fmla="*/ 3070653 h 6858000"/>
              <a:gd name="connsiteX2667" fmla="*/ 5921696 w 12193588"/>
              <a:gd name="connsiteY2667" fmla="*/ 3074619 h 6858000"/>
              <a:gd name="connsiteX2668" fmla="*/ 5884567 w 12193588"/>
              <a:gd name="connsiteY2668" fmla="*/ 3082551 h 6858000"/>
              <a:gd name="connsiteX2669" fmla="*/ 5843313 w 12193588"/>
              <a:gd name="connsiteY2669" fmla="*/ 3082551 h 6858000"/>
              <a:gd name="connsiteX2670" fmla="*/ 5835062 w 12193588"/>
              <a:gd name="connsiteY2670" fmla="*/ 3082551 h 6858000"/>
              <a:gd name="connsiteX2671" fmla="*/ 5826812 w 12193588"/>
              <a:gd name="connsiteY2671" fmla="*/ 3086516 h 6858000"/>
              <a:gd name="connsiteX2672" fmla="*/ 5822686 w 12193588"/>
              <a:gd name="connsiteY2672" fmla="*/ 3090482 h 6858000"/>
              <a:gd name="connsiteX2673" fmla="*/ 5814436 w 12193588"/>
              <a:gd name="connsiteY2673" fmla="*/ 3102379 h 6858000"/>
              <a:gd name="connsiteX2674" fmla="*/ 5802059 w 12193588"/>
              <a:gd name="connsiteY2674" fmla="*/ 3102379 h 6858000"/>
              <a:gd name="connsiteX2675" fmla="*/ 5785558 w 12193588"/>
              <a:gd name="connsiteY2675" fmla="*/ 3102379 h 6858000"/>
              <a:gd name="connsiteX2676" fmla="*/ 5781432 w 12193588"/>
              <a:gd name="connsiteY2676" fmla="*/ 3102379 h 6858000"/>
              <a:gd name="connsiteX2677" fmla="*/ 5773181 w 12193588"/>
              <a:gd name="connsiteY2677" fmla="*/ 3098414 h 6858000"/>
              <a:gd name="connsiteX2678" fmla="*/ 5769056 w 12193588"/>
              <a:gd name="connsiteY2678" fmla="*/ 3090482 h 6858000"/>
              <a:gd name="connsiteX2679" fmla="*/ 5764931 w 12193588"/>
              <a:gd name="connsiteY2679" fmla="*/ 3082551 h 6858000"/>
              <a:gd name="connsiteX2680" fmla="*/ 5756680 w 12193588"/>
              <a:gd name="connsiteY2680" fmla="*/ 3082551 h 6858000"/>
              <a:gd name="connsiteX2681" fmla="*/ 5752554 w 12193588"/>
              <a:gd name="connsiteY2681" fmla="*/ 3086516 h 6858000"/>
              <a:gd name="connsiteX2682" fmla="*/ 5736053 w 12193588"/>
              <a:gd name="connsiteY2682" fmla="*/ 3106345 h 6858000"/>
              <a:gd name="connsiteX2683" fmla="*/ 5719551 w 12193588"/>
              <a:gd name="connsiteY2683" fmla="*/ 3118243 h 6858000"/>
              <a:gd name="connsiteX2684" fmla="*/ 5698924 w 12193588"/>
              <a:gd name="connsiteY2684" fmla="*/ 3130140 h 6858000"/>
              <a:gd name="connsiteX2685" fmla="*/ 5678297 w 12193588"/>
              <a:gd name="connsiteY2685" fmla="*/ 3138072 h 6858000"/>
              <a:gd name="connsiteX2686" fmla="*/ 5637044 w 12193588"/>
              <a:gd name="connsiteY2686" fmla="*/ 3153935 h 6858000"/>
              <a:gd name="connsiteX2687" fmla="*/ 5599915 w 12193588"/>
              <a:gd name="connsiteY2687" fmla="*/ 3169798 h 6858000"/>
              <a:gd name="connsiteX2688" fmla="*/ 5571037 w 12193588"/>
              <a:gd name="connsiteY2688" fmla="*/ 3185661 h 6858000"/>
              <a:gd name="connsiteX2689" fmla="*/ 5542159 w 12193588"/>
              <a:gd name="connsiteY2689" fmla="*/ 3193593 h 6858000"/>
              <a:gd name="connsiteX2690" fmla="*/ 5525657 w 12193588"/>
              <a:gd name="connsiteY2690" fmla="*/ 3197559 h 6858000"/>
              <a:gd name="connsiteX2691" fmla="*/ 5513281 w 12193588"/>
              <a:gd name="connsiteY2691" fmla="*/ 3201525 h 6858000"/>
              <a:gd name="connsiteX2692" fmla="*/ 5496779 w 12193588"/>
              <a:gd name="connsiteY2692" fmla="*/ 3213422 h 6858000"/>
              <a:gd name="connsiteX2693" fmla="*/ 5488529 w 12193588"/>
              <a:gd name="connsiteY2693" fmla="*/ 3225319 h 6858000"/>
              <a:gd name="connsiteX2694" fmla="*/ 5472027 w 12193588"/>
              <a:gd name="connsiteY2694" fmla="*/ 3229285 h 6858000"/>
              <a:gd name="connsiteX2695" fmla="*/ 5455525 w 12193588"/>
              <a:gd name="connsiteY2695" fmla="*/ 3241183 h 6858000"/>
              <a:gd name="connsiteX2696" fmla="*/ 5410146 w 12193588"/>
              <a:gd name="connsiteY2696" fmla="*/ 3296704 h 6858000"/>
              <a:gd name="connsiteX2697" fmla="*/ 5373017 w 12193588"/>
              <a:gd name="connsiteY2697" fmla="*/ 3352226 h 6858000"/>
              <a:gd name="connsiteX2698" fmla="*/ 5356516 w 12193588"/>
              <a:gd name="connsiteY2698" fmla="*/ 3368089 h 6858000"/>
              <a:gd name="connsiteX2699" fmla="*/ 5348265 w 12193588"/>
              <a:gd name="connsiteY2699" fmla="*/ 3391884 h 6858000"/>
              <a:gd name="connsiteX2700" fmla="*/ 5348265 w 12193588"/>
              <a:gd name="connsiteY2700" fmla="*/ 3419644 h 6858000"/>
              <a:gd name="connsiteX2701" fmla="*/ 5340014 w 12193588"/>
              <a:gd name="connsiteY2701" fmla="*/ 3443439 h 6858000"/>
              <a:gd name="connsiteX2702" fmla="*/ 5344140 w 12193588"/>
              <a:gd name="connsiteY2702" fmla="*/ 3451371 h 6858000"/>
              <a:gd name="connsiteX2703" fmla="*/ 5352390 w 12193588"/>
              <a:gd name="connsiteY2703" fmla="*/ 3463268 h 6858000"/>
              <a:gd name="connsiteX2704" fmla="*/ 5364767 w 12193588"/>
              <a:gd name="connsiteY2704" fmla="*/ 3459302 h 6858000"/>
              <a:gd name="connsiteX2705" fmla="*/ 5368892 w 12193588"/>
              <a:gd name="connsiteY2705" fmla="*/ 3443439 h 6858000"/>
              <a:gd name="connsiteX2706" fmla="*/ 5368892 w 12193588"/>
              <a:gd name="connsiteY2706" fmla="*/ 3431542 h 6858000"/>
              <a:gd name="connsiteX2707" fmla="*/ 5381268 w 12193588"/>
              <a:gd name="connsiteY2707" fmla="*/ 3419644 h 6858000"/>
              <a:gd name="connsiteX2708" fmla="*/ 5401896 w 12193588"/>
              <a:gd name="connsiteY2708" fmla="*/ 3431542 h 6858000"/>
              <a:gd name="connsiteX2709" fmla="*/ 5426648 w 12193588"/>
              <a:gd name="connsiteY2709" fmla="*/ 3447405 h 6858000"/>
              <a:gd name="connsiteX2710" fmla="*/ 5434899 w 12193588"/>
              <a:gd name="connsiteY2710" fmla="*/ 3459302 h 6858000"/>
              <a:gd name="connsiteX2711" fmla="*/ 5443149 w 12193588"/>
              <a:gd name="connsiteY2711" fmla="*/ 3471200 h 6858000"/>
              <a:gd name="connsiteX2712" fmla="*/ 5451400 w 12193588"/>
              <a:gd name="connsiteY2712" fmla="*/ 3479131 h 6858000"/>
              <a:gd name="connsiteX2713" fmla="*/ 5451400 w 12193588"/>
              <a:gd name="connsiteY2713" fmla="*/ 3491029 h 6858000"/>
              <a:gd name="connsiteX2714" fmla="*/ 5443149 w 12193588"/>
              <a:gd name="connsiteY2714" fmla="*/ 3502926 h 6858000"/>
              <a:gd name="connsiteX2715" fmla="*/ 5443149 w 12193588"/>
              <a:gd name="connsiteY2715" fmla="*/ 3514823 h 6858000"/>
              <a:gd name="connsiteX2716" fmla="*/ 5443149 w 12193588"/>
              <a:gd name="connsiteY2716" fmla="*/ 3522755 h 6858000"/>
              <a:gd name="connsiteX2717" fmla="*/ 5451400 w 12193588"/>
              <a:gd name="connsiteY2717" fmla="*/ 3526721 h 6858000"/>
              <a:gd name="connsiteX2718" fmla="*/ 5467902 w 12193588"/>
              <a:gd name="connsiteY2718" fmla="*/ 3530687 h 6858000"/>
              <a:gd name="connsiteX2719" fmla="*/ 5488529 w 12193588"/>
              <a:gd name="connsiteY2719" fmla="*/ 3530687 h 6858000"/>
              <a:gd name="connsiteX2720" fmla="*/ 5513281 w 12193588"/>
              <a:gd name="connsiteY2720" fmla="*/ 3530687 h 6858000"/>
              <a:gd name="connsiteX2721" fmla="*/ 5538034 w 12193588"/>
              <a:gd name="connsiteY2721" fmla="*/ 3530687 h 6858000"/>
              <a:gd name="connsiteX2722" fmla="*/ 5538034 w 12193588"/>
              <a:gd name="connsiteY2722" fmla="*/ 3542584 h 6858000"/>
              <a:gd name="connsiteX2723" fmla="*/ 5529783 w 12193588"/>
              <a:gd name="connsiteY2723" fmla="*/ 3550516 h 6858000"/>
              <a:gd name="connsiteX2724" fmla="*/ 5525657 w 12193588"/>
              <a:gd name="connsiteY2724" fmla="*/ 3554482 h 6858000"/>
              <a:gd name="connsiteX2725" fmla="*/ 5521532 w 12193588"/>
              <a:gd name="connsiteY2725" fmla="*/ 3554482 h 6858000"/>
              <a:gd name="connsiteX2726" fmla="*/ 5521532 w 12193588"/>
              <a:gd name="connsiteY2726" fmla="*/ 3558447 h 6858000"/>
              <a:gd name="connsiteX2727" fmla="*/ 5517407 w 12193588"/>
              <a:gd name="connsiteY2727" fmla="*/ 3570345 h 6858000"/>
              <a:gd name="connsiteX2728" fmla="*/ 5513281 w 12193588"/>
              <a:gd name="connsiteY2728" fmla="*/ 3582242 h 6858000"/>
              <a:gd name="connsiteX2729" fmla="*/ 5513281 w 12193588"/>
              <a:gd name="connsiteY2729" fmla="*/ 3598105 h 6858000"/>
              <a:gd name="connsiteX2730" fmla="*/ 5496779 w 12193588"/>
              <a:gd name="connsiteY2730" fmla="*/ 3602071 h 6858000"/>
              <a:gd name="connsiteX2731" fmla="*/ 5492655 w 12193588"/>
              <a:gd name="connsiteY2731" fmla="*/ 3606037 h 6858000"/>
              <a:gd name="connsiteX2732" fmla="*/ 5484403 w 12193588"/>
              <a:gd name="connsiteY2732" fmla="*/ 3613969 h 6858000"/>
              <a:gd name="connsiteX2733" fmla="*/ 5480278 w 12193588"/>
              <a:gd name="connsiteY2733" fmla="*/ 3625866 h 6858000"/>
              <a:gd name="connsiteX2734" fmla="*/ 5467902 w 12193588"/>
              <a:gd name="connsiteY2734" fmla="*/ 3653627 h 6858000"/>
              <a:gd name="connsiteX2735" fmla="*/ 5459651 w 12193588"/>
              <a:gd name="connsiteY2735" fmla="*/ 3673456 h 6858000"/>
              <a:gd name="connsiteX2736" fmla="*/ 5455525 w 12193588"/>
              <a:gd name="connsiteY2736" fmla="*/ 3709148 h 6858000"/>
              <a:gd name="connsiteX2737" fmla="*/ 5451400 w 12193588"/>
              <a:gd name="connsiteY2737" fmla="*/ 3736909 h 6858000"/>
              <a:gd name="connsiteX2738" fmla="*/ 5426648 w 12193588"/>
              <a:gd name="connsiteY2738" fmla="*/ 3756738 h 6858000"/>
              <a:gd name="connsiteX2739" fmla="*/ 5406021 w 12193588"/>
              <a:gd name="connsiteY2739" fmla="*/ 3780533 h 6858000"/>
              <a:gd name="connsiteX2740" fmla="*/ 5401896 w 12193588"/>
              <a:gd name="connsiteY2740" fmla="*/ 3792430 h 6858000"/>
              <a:gd name="connsiteX2741" fmla="*/ 5393644 w 12193588"/>
              <a:gd name="connsiteY2741" fmla="*/ 3808293 h 6858000"/>
              <a:gd name="connsiteX2742" fmla="*/ 5393644 w 12193588"/>
              <a:gd name="connsiteY2742" fmla="*/ 3824157 h 6858000"/>
              <a:gd name="connsiteX2743" fmla="*/ 5393644 w 12193588"/>
              <a:gd name="connsiteY2743" fmla="*/ 3836054 h 6858000"/>
              <a:gd name="connsiteX2744" fmla="*/ 5385394 w 12193588"/>
              <a:gd name="connsiteY2744" fmla="*/ 3847951 h 6858000"/>
              <a:gd name="connsiteX2745" fmla="*/ 5381268 w 12193588"/>
              <a:gd name="connsiteY2745" fmla="*/ 3851917 h 6858000"/>
              <a:gd name="connsiteX2746" fmla="*/ 5385394 w 12193588"/>
              <a:gd name="connsiteY2746" fmla="*/ 3855883 h 6858000"/>
              <a:gd name="connsiteX2747" fmla="*/ 5393644 w 12193588"/>
              <a:gd name="connsiteY2747" fmla="*/ 3859849 h 6858000"/>
              <a:gd name="connsiteX2748" fmla="*/ 5393644 w 12193588"/>
              <a:gd name="connsiteY2748" fmla="*/ 3863815 h 6858000"/>
              <a:gd name="connsiteX2749" fmla="*/ 5393644 w 12193588"/>
              <a:gd name="connsiteY2749" fmla="*/ 3867780 h 6858000"/>
              <a:gd name="connsiteX2750" fmla="*/ 5381268 w 12193588"/>
              <a:gd name="connsiteY2750" fmla="*/ 3875712 h 6858000"/>
              <a:gd name="connsiteX2751" fmla="*/ 5377143 w 12193588"/>
              <a:gd name="connsiteY2751" fmla="*/ 3883644 h 6858000"/>
              <a:gd name="connsiteX2752" fmla="*/ 5377143 w 12193588"/>
              <a:gd name="connsiteY2752" fmla="*/ 3891575 h 6858000"/>
              <a:gd name="connsiteX2753" fmla="*/ 5377143 w 12193588"/>
              <a:gd name="connsiteY2753" fmla="*/ 3895541 h 6858000"/>
              <a:gd name="connsiteX2754" fmla="*/ 5381268 w 12193588"/>
              <a:gd name="connsiteY2754" fmla="*/ 3915370 h 6858000"/>
              <a:gd name="connsiteX2755" fmla="*/ 5385394 w 12193588"/>
              <a:gd name="connsiteY2755" fmla="*/ 3931233 h 6858000"/>
              <a:gd name="connsiteX2756" fmla="*/ 5373017 w 12193588"/>
              <a:gd name="connsiteY2756" fmla="*/ 3958994 h 6858000"/>
              <a:gd name="connsiteX2757" fmla="*/ 5364767 w 12193588"/>
              <a:gd name="connsiteY2757" fmla="*/ 3990721 h 6858000"/>
              <a:gd name="connsiteX2758" fmla="*/ 5356516 w 12193588"/>
              <a:gd name="connsiteY2758" fmla="*/ 4002618 h 6858000"/>
              <a:gd name="connsiteX2759" fmla="*/ 5356516 w 12193588"/>
              <a:gd name="connsiteY2759" fmla="*/ 4018481 h 6858000"/>
              <a:gd name="connsiteX2760" fmla="*/ 5364767 w 12193588"/>
              <a:gd name="connsiteY2760" fmla="*/ 4034344 h 6858000"/>
              <a:gd name="connsiteX2761" fmla="*/ 5368892 w 12193588"/>
              <a:gd name="connsiteY2761" fmla="*/ 4050208 h 6858000"/>
              <a:gd name="connsiteX2762" fmla="*/ 5381268 w 12193588"/>
              <a:gd name="connsiteY2762" fmla="*/ 4089866 h 6858000"/>
              <a:gd name="connsiteX2763" fmla="*/ 5397770 w 12193588"/>
              <a:gd name="connsiteY2763" fmla="*/ 4133490 h 6858000"/>
              <a:gd name="connsiteX2764" fmla="*/ 5414271 w 12193588"/>
              <a:gd name="connsiteY2764" fmla="*/ 4169182 h 6858000"/>
              <a:gd name="connsiteX2765" fmla="*/ 5439024 w 12193588"/>
              <a:gd name="connsiteY2765" fmla="*/ 4208840 h 6858000"/>
              <a:gd name="connsiteX2766" fmla="*/ 5480278 w 12193588"/>
              <a:gd name="connsiteY2766" fmla="*/ 4244532 h 6858000"/>
              <a:gd name="connsiteX2767" fmla="*/ 5517407 w 12193588"/>
              <a:gd name="connsiteY2767" fmla="*/ 4276259 h 6858000"/>
              <a:gd name="connsiteX2768" fmla="*/ 5538034 w 12193588"/>
              <a:gd name="connsiteY2768" fmla="*/ 4292122 h 6858000"/>
              <a:gd name="connsiteX2769" fmla="*/ 5558661 w 12193588"/>
              <a:gd name="connsiteY2769" fmla="*/ 4300054 h 6858000"/>
              <a:gd name="connsiteX2770" fmla="*/ 5583413 w 12193588"/>
              <a:gd name="connsiteY2770" fmla="*/ 4307985 h 6858000"/>
              <a:gd name="connsiteX2771" fmla="*/ 5612291 w 12193588"/>
              <a:gd name="connsiteY2771" fmla="*/ 4311951 h 6858000"/>
              <a:gd name="connsiteX2772" fmla="*/ 5637044 w 12193588"/>
              <a:gd name="connsiteY2772" fmla="*/ 4311951 h 6858000"/>
              <a:gd name="connsiteX2773" fmla="*/ 5661796 w 12193588"/>
              <a:gd name="connsiteY2773" fmla="*/ 4311951 h 6858000"/>
              <a:gd name="connsiteX2774" fmla="*/ 5686548 w 12193588"/>
              <a:gd name="connsiteY2774" fmla="*/ 4304019 h 6858000"/>
              <a:gd name="connsiteX2775" fmla="*/ 5711300 w 12193588"/>
              <a:gd name="connsiteY2775" fmla="*/ 4292122 h 6858000"/>
              <a:gd name="connsiteX2776" fmla="*/ 5715426 w 12193588"/>
              <a:gd name="connsiteY2776" fmla="*/ 4292122 h 6858000"/>
              <a:gd name="connsiteX2777" fmla="*/ 5723677 w 12193588"/>
              <a:gd name="connsiteY2777" fmla="*/ 4284190 h 6858000"/>
              <a:gd name="connsiteX2778" fmla="*/ 5744304 w 12193588"/>
              <a:gd name="connsiteY2778" fmla="*/ 4268327 h 6858000"/>
              <a:gd name="connsiteX2779" fmla="*/ 5756680 w 12193588"/>
              <a:gd name="connsiteY2779" fmla="*/ 4264361 h 6858000"/>
              <a:gd name="connsiteX2780" fmla="*/ 5764931 w 12193588"/>
              <a:gd name="connsiteY2780" fmla="*/ 4272293 h 6858000"/>
              <a:gd name="connsiteX2781" fmla="*/ 5773181 w 12193588"/>
              <a:gd name="connsiteY2781" fmla="*/ 4300054 h 6858000"/>
              <a:gd name="connsiteX2782" fmla="*/ 5777307 w 12193588"/>
              <a:gd name="connsiteY2782" fmla="*/ 4319883 h 6858000"/>
              <a:gd name="connsiteX2783" fmla="*/ 5785558 w 12193588"/>
              <a:gd name="connsiteY2783" fmla="*/ 4335746 h 6858000"/>
              <a:gd name="connsiteX2784" fmla="*/ 5797934 w 12193588"/>
              <a:gd name="connsiteY2784" fmla="*/ 4351609 h 6858000"/>
              <a:gd name="connsiteX2785" fmla="*/ 5810310 w 12193588"/>
              <a:gd name="connsiteY2785" fmla="*/ 4363507 h 6858000"/>
              <a:gd name="connsiteX2786" fmla="*/ 5826812 w 12193588"/>
              <a:gd name="connsiteY2786" fmla="*/ 4375404 h 6858000"/>
              <a:gd name="connsiteX2787" fmla="*/ 5843313 w 12193588"/>
              <a:gd name="connsiteY2787" fmla="*/ 4383336 h 6858000"/>
              <a:gd name="connsiteX2788" fmla="*/ 5868066 w 12193588"/>
              <a:gd name="connsiteY2788" fmla="*/ 4383336 h 6858000"/>
              <a:gd name="connsiteX2789" fmla="*/ 5892818 w 12193588"/>
              <a:gd name="connsiteY2789" fmla="*/ 4383336 h 6858000"/>
              <a:gd name="connsiteX2790" fmla="*/ 5917570 w 12193588"/>
              <a:gd name="connsiteY2790" fmla="*/ 4383336 h 6858000"/>
              <a:gd name="connsiteX2791" fmla="*/ 5942323 w 12193588"/>
              <a:gd name="connsiteY2791" fmla="*/ 4391267 h 6858000"/>
              <a:gd name="connsiteX2792" fmla="*/ 5975326 w 12193588"/>
              <a:gd name="connsiteY2792" fmla="*/ 4422994 h 6858000"/>
              <a:gd name="connsiteX2793" fmla="*/ 6004204 w 12193588"/>
              <a:gd name="connsiteY2793" fmla="*/ 4458686 h 6858000"/>
              <a:gd name="connsiteX2794" fmla="*/ 6028956 w 12193588"/>
              <a:gd name="connsiteY2794" fmla="*/ 4474549 h 6858000"/>
              <a:gd name="connsiteX2795" fmla="*/ 6049583 w 12193588"/>
              <a:gd name="connsiteY2795" fmla="*/ 4490412 h 6858000"/>
              <a:gd name="connsiteX2796" fmla="*/ 6066085 w 12193588"/>
              <a:gd name="connsiteY2796" fmla="*/ 4514207 h 6858000"/>
              <a:gd name="connsiteX2797" fmla="*/ 6086712 w 12193588"/>
              <a:gd name="connsiteY2797" fmla="*/ 4530070 h 6858000"/>
              <a:gd name="connsiteX2798" fmla="*/ 6115590 w 12193588"/>
              <a:gd name="connsiteY2798" fmla="*/ 4573694 h 6858000"/>
              <a:gd name="connsiteX2799" fmla="*/ 6148593 w 12193588"/>
              <a:gd name="connsiteY2799" fmla="*/ 4613352 h 6858000"/>
              <a:gd name="connsiteX2800" fmla="*/ 6165095 w 12193588"/>
              <a:gd name="connsiteY2800" fmla="*/ 4637147 h 6858000"/>
              <a:gd name="connsiteX2801" fmla="*/ 6181596 w 12193588"/>
              <a:gd name="connsiteY2801" fmla="*/ 4641113 h 6858000"/>
              <a:gd name="connsiteX2802" fmla="*/ 6198098 w 12193588"/>
              <a:gd name="connsiteY2802" fmla="*/ 4641113 h 6858000"/>
              <a:gd name="connsiteX2803" fmla="*/ 6222850 w 12193588"/>
              <a:gd name="connsiteY2803" fmla="*/ 4629216 h 6858000"/>
              <a:gd name="connsiteX2804" fmla="*/ 6231101 w 12193588"/>
              <a:gd name="connsiteY2804" fmla="*/ 4613352 h 6858000"/>
              <a:gd name="connsiteX2805" fmla="*/ 6247603 w 12193588"/>
              <a:gd name="connsiteY2805" fmla="*/ 4601455 h 6858000"/>
              <a:gd name="connsiteX2806" fmla="*/ 6251728 w 12193588"/>
              <a:gd name="connsiteY2806" fmla="*/ 4597489 h 6858000"/>
              <a:gd name="connsiteX2807" fmla="*/ 6255853 w 12193588"/>
              <a:gd name="connsiteY2807" fmla="*/ 4597489 h 6858000"/>
              <a:gd name="connsiteX2808" fmla="*/ 6259979 w 12193588"/>
              <a:gd name="connsiteY2808" fmla="*/ 4601455 h 6858000"/>
              <a:gd name="connsiteX2809" fmla="*/ 6264104 w 12193588"/>
              <a:gd name="connsiteY2809" fmla="*/ 4605421 h 6858000"/>
              <a:gd name="connsiteX2810" fmla="*/ 6280606 w 12193588"/>
              <a:gd name="connsiteY2810" fmla="*/ 4637147 h 6858000"/>
              <a:gd name="connsiteX2811" fmla="*/ 6292982 w 12193588"/>
              <a:gd name="connsiteY2811" fmla="*/ 4660942 h 6858000"/>
              <a:gd name="connsiteX2812" fmla="*/ 6305358 w 12193588"/>
              <a:gd name="connsiteY2812" fmla="*/ 4664908 h 6858000"/>
              <a:gd name="connsiteX2813" fmla="*/ 6313609 w 12193588"/>
              <a:gd name="connsiteY2813" fmla="*/ 4668874 h 6858000"/>
              <a:gd name="connsiteX2814" fmla="*/ 6325985 w 12193588"/>
              <a:gd name="connsiteY2814" fmla="*/ 4676806 h 6858000"/>
              <a:gd name="connsiteX2815" fmla="*/ 6338361 w 12193588"/>
              <a:gd name="connsiteY2815" fmla="*/ 4676806 h 6858000"/>
              <a:gd name="connsiteX2816" fmla="*/ 6342487 w 12193588"/>
              <a:gd name="connsiteY2816" fmla="*/ 4676806 h 6858000"/>
              <a:gd name="connsiteX2817" fmla="*/ 6342487 w 12193588"/>
              <a:gd name="connsiteY2817" fmla="*/ 4684737 h 6858000"/>
              <a:gd name="connsiteX2818" fmla="*/ 6346612 w 12193588"/>
              <a:gd name="connsiteY2818" fmla="*/ 4688703 h 6858000"/>
              <a:gd name="connsiteX2819" fmla="*/ 6350738 w 12193588"/>
              <a:gd name="connsiteY2819" fmla="*/ 4692669 h 6858000"/>
              <a:gd name="connsiteX2820" fmla="*/ 6363114 w 12193588"/>
              <a:gd name="connsiteY2820" fmla="*/ 4696635 h 6858000"/>
              <a:gd name="connsiteX2821" fmla="*/ 6383741 w 12193588"/>
              <a:gd name="connsiteY2821" fmla="*/ 4736293 h 6858000"/>
              <a:gd name="connsiteX2822" fmla="*/ 6420869 w 12193588"/>
              <a:gd name="connsiteY2822" fmla="*/ 4764053 h 6858000"/>
              <a:gd name="connsiteX2823" fmla="*/ 6453873 w 12193588"/>
              <a:gd name="connsiteY2823" fmla="*/ 4791814 h 6858000"/>
              <a:gd name="connsiteX2824" fmla="*/ 6491001 w 12193588"/>
              <a:gd name="connsiteY2824" fmla="*/ 4819575 h 6858000"/>
              <a:gd name="connsiteX2825" fmla="*/ 6540506 w 12193588"/>
              <a:gd name="connsiteY2825" fmla="*/ 4859233 h 6858000"/>
              <a:gd name="connsiteX2826" fmla="*/ 6590011 w 12193588"/>
              <a:gd name="connsiteY2826" fmla="*/ 4906822 h 6858000"/>
              <a:gd name="connsiteX2827" fmla="*/ 6635390 w 12193588"/>
              <a:gd name="connsiteY2827" fmla="*/ 4954412 h 6858000"/>
              <a:gd name="connsiteX2828" fmla="*/ 6689020 w 12193588"/>
              <a:gd name="connsiteY2828" fmla="*/ 4990104 h 6858000"/>
              <a:gd name="connsiteX2829" fmla="*/ 6759152 w 12193588"/>
              <a:gd name="connsiteY2829" fmla="*/ 5041660 h 6858000"/>
              <a:gd name="connsiteX2830" fmla="*/ 6829284 w 12193588"/>
              <a:gd name="connsiteY2830" fmla="*/ 5093215 h 6858000"/>
              <a:gd name="connsiteX2831" fmla="*/ 6862287 w 12193588"/>
              <a:gd name="connsiteY2831" fmla="*/ 5124942 h 6858000"/>
              <a:gd name="connsiteX2832" fmla="*/ 6903541 w 12193588"/>
              <a:gd name="connsiteY2832" fmla="*/ 5156668 h 6858000"/>
              <a:gd name="connsiteX2833" fmla="*/ 6940670 w 12193588"/>
              <a:gd name="connsiteY2833" fmla="*/ 5184429 h 6858000"/>
              <a:gd name="connsiteX2834" fmla="*/ 6977799 w 12193588"/>
              <a:gd name="connsiteY2834" fmla="*/ 5216155 h 6858000"/>
              <a:gd name="connsiteX2835" fmla="*/ 6998426 w 12193588"/>
              <a:gd name="connsiteY2835" fmla="*/ 5232019 h 6858000"/>
              <a:gd name="connsiteX2836" fmla="*/ 7019053 w 12193588"/>
              <a:gd name="connsiteY2836" fmla="*/ 5247882 h 6858000"/>
              <a:gd name="connsiteX2837" fmla="*/ 7039680 w 12193588"/>
              <a:gd name="connsiteY2837" fmla="*/ 5263745 h 6858000"/>
              <a:gd name="connsiteX2838" fmla="*/ 7064432 w 12193588"/>
              <a:gd name="connsiteY2838" fmla="*/ 5271677 h 6858000"/>
              <a:gd name="connsiteX2839" fmla="*/ 7109811 w 12193588"/>
              <a:gd name="connsiteY2839" fmla="*/ 5315301 h 6858000"/>
              <a:gd name="connsiteX2840" fmla="*/ 7146940 w 12193588"/>
              <a:gd name="connsiteY2840" fmla="*/ 5350993 h 6858000"/>
              <a:gd name="connsiteX2841" fmla="*/ 7196445 w 12193588"/>
              <a:gd name="connsiteY2841" fmla="*/ 5386685 h 6858000"/>
              <a:gd name="connsiteX2842" fmla="*/ 7245950 w 12193588"/>
              <a:gd name="connsiteY2842" fmla="*/ 5418412 h 6858000"/>
              <a:gd name="connsiteX2843" fmla="*/ 7324332 w 12193588"/>
              <a:gd name="connsiteY2843" fmla="*/ 5481865 h 6858000"/>
              <a:gd name="connsiteX2844" fmla="*/ 7406840 w 12193588"/>
              <a:gd name="connsiteY2844" fmla="*/ 5541352 h 6858000"/>
              <a:gd name="connsiteX2845" fmla="*/ 7489348 w 12193588"/>
              <a:gd name="connsiteY2845" fmla="*/ 5600839 h 6858000"/>
              <a:gd name="connsiteX2846" fmla="*/ 7575982 w 12193588"/>
              <a:gd name="connsiteY2846" fmla="*/ 5656360 h 6858000"/>
              <a:gd name="connsiteX2847" fmla="*/ 7625487 w 12193588"/>
              <a:gd name="connsiteY2847" fmla="*/ 5684121 h 6858000"/>
              <a:gd name="connsiteX2848" fmla="*/ 7674991 w 12193588"/>
              <a:gd name="connsiteY2848" fmla="*/ 5715847 h 6858000"/>
              <a:gd name="connsiteX2849" fmla="*/ 7720371 w 12193588"/>
              <a:gd name="connsiteY2849" fmla="*/ 5747574 h 6858000"/>
              <a:gd name="connsiteX2850" fmla="*/ 7769876 w 12193588"/>
              <a:gd name="connsiteY2850" fmla="*/ 5787232 h 6858000"/>
              <a:gd name="connsiteX2851" fmla="*/ 7844133 w 12193588"/>
              <a:gd name="connsiteY2851" fmla="*/ 5818958 h 6858000"/>
              <a:gd name="connsiteX2852" fmla="*/ 7914265 w 12193588"/>
              <a:gd name="connsiteY2852" fmla="*/ 5850685 h 6858000"/>
              <a:gd name="connsiteX2853" fmla="*/ 7930766 w 12193588"/>
              <a:gd name="connsiteY2853" fmla="*/ 5870514 h 6858000"/>
              <a:gd name="connsiteX2854" fmla="*/ 7939017 w 12193588"/>
              <a:gd name="connsiteY2854" fmla="*/ 5886377 h 6858000"/>
              <a:gd name="connsiteX2855" fmla="*/ 7939017 w 12193588"/>
              <a:gd name="connsiteY2855" fmla="*/ 5981557 h 6858000"/>
              <a:gd name="connsiteX2856" fmla="*/ 7934892 w 12193588"/>
              <a:gd name="connsiteY2856" fmla="*/ 6072770 h 6858000"/>
              <a:gd name="connsiteX2857" fmla="*/ 7922515 w 12193588"/>
              <a:gd name="connsiteY2857" fmla="*/ 6163984 h 6858000"/>
              <a:gd name="connsiteX2858" fmla="*/ 7910139 w 12193588"/>
              <a:gd name="connsiteY2858" fmla="*/ 6251232 h 6858000"/>
              <a:gd name="connsiteX2859" fmla="*/ 7893638 w 12193588"/>
              <a:gd name="connsiteY2859" fmla="*/ 6350377 h 6858000"/>
              <a:gd name="connsiteX2860" fmla="*/ 7885387 w 12193588"/>
              <a:gd name="connsiteY2860" fmla="*/ 6445556 h 6858000"/>
              <a:gd name="connsiteX2861" fmla="*/ 7877136 w 12193588"/>
              <a:gd name="connsiteY2861" fmla="*/ 6544701 h 6858000"/>
              <a:gd name="connsiteX2862" fmla="*/ 7873011 w 12193588"/>
              <a:gd name="connsiteY2862" fmla="*/ 6639881 h 6858000"/>
              <a:gd name="connsiteX2863" fmla="*/ 7864760 w 12193588"/>
              <a:gd name="connsiteY2863" fmla="*/ 6695402 h 6858000"/>
              <a:gd name="connsiteX2864" fmla="*/ 7864760 w 12193588"/>
              <a:gd name="connsiteY2864" fmla="*/ 6746958 h 6858000"/>
              <a:gd name="connsiteX2865" fmla="*/ 7864760 w 12193588"/>
              <a:gd name="connsiteY2865" fmla="*/ 6802479 h 6858000"/>
              <a:gd name="connsiteX2866" fmla="*/ 7864760 w 12193588"/>
              <a:gd name="connsiteY2866" fmla="*/ 6858000 h 6858000"/>
              <a:gd name="connsiteX2867" fmla="*/ 0 w 12193588"/>
              <a:gd name="connsiteY286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Lst>
            <a:rect l="l" t="t" r="r" b="b"/>
            <a:pathLst>
              <a:path w="12193588" h="6858000">
                <a:moveTo>
                  <a:pt x="8025650" y="6778684"/>
                </a:moveTo>
                <a:lnTo>
                  <a:pt x="8033901" y="6822308"/>
                </a:lnTo>
                <a:lnTo>
                  <a:pt x="8050403" y="6858000"/>
                </a:lnTo>
                <a:lnTo>
                  <a:pt x="8025650" y="6858000"/>
                </a:lnTo>
                <a:lnTo>
                  <a:pt x="8021525" y="6854034"/>
                </a:lnTo>
                <a:lnTo>
                  <a:pt x="8021525" y="6834205"/>
                </a:lnTo>
                <a:lnTo>
                  <a:pt x="8021525" y="6822308"/>
                </a:lnTo>
                <a:lnTo>
                  <a:pt x="8025650" y="6802479"/>
                </a:lnTo>
                <a:close/>
                <a:moveTo>
                  <a:pt x="8005023" y="6750923"/>
                </a:moveTo>
                <a:lnTo>
                  <a:pt x="8017400" y="6758855"/>
                </a:lnTo>
                <a:lnTo>
                  <a:pt x="8017400" y="6762821"/>
                </a:lnTo>
                <a:lnTo>
                  <a:pt x="8013274" y="6766787"/>
                </a:lnTo>
                <a:lnTo>
                  <a:pt x="8013274" y="6762821"/>
                </a:lnTo>
                <a:close/>
                <a:moveTo>
                  <a:pt x="10467888" y="4502310"/>
                </a:moveTo>
                <a:lnTo>
                  <a:pt x="10492640" y="4502310"/>
                </a:lnTo>
                <a:lnTo>
                  <a:pt x="10521518" y="4502310"/>
                </a:lnTo>
                <a:lnTo>
                  <a:pt x="10538020" y="4506276"/>
                </a:lnTo>
                <a:lnTo>
                  <a:pt x="10558647" y="4518173"/>
                </a:lnTo>
                <a:lnTo>
                  <a:pt x="10558647" y="4522139"/>
                </a:lnTo>
                <a:lnTo>
                  <a:pt x="10521518" y="4518173"/>
                </a:lnTo>
                <a:lnTo>
                  <a:pt x="10484390" y="4518173"/>
                </a:lnTo>
                <a:lnTo>
                  <a:pt x="10472014" y="4522139"/>
                </a:lnTo>
                <a:lnTo>
                  <a:pt x="10455512" y="4530070"/>
                </a:lnTo>
                <a:lnTo>
                  <a:pt x="10443136" y="4541968"/>
                </a:lnTo>
                <a:lnTo>
                  <a:pt x="10426634" y="4553865"/>
                </a:lnTo>
                <a:lnTo>
                  <a:pt x="10406007" y="4569729"/>
                </a:lnTo>
                <a:lnTo>
                  <a:pt x="10381254" y="4577660"/>
                </a:lnTo>
                <a:lnTo>
                  <a:pt x="10364753" y="4577660"/>
                </a:lnTo>
                <a:lnTo>
                  <a:pt x="10360628" y="4593523"/>
                </a:lnTo>
                <a:lnTo>
                  <a:pt x="10352376" y="4593523"/>
                </a:lnTo>
                <a:lnTo>
                  <a:pt x="10340000" y="4593523"/>
                </a:lnTo>
                <a:lnTo>
                  <a:pt x="10327624" y="4585592"/>
                </a:lnTo>
                <a:lnTo>
                  <a:pt x="10319374" y="4581626"/>
                </a:lnTo>
                <a:lnTo>
                  <a:pt x="10327624" y="4565763"/>
                </a:lnTo>
                <a:lnTo>
                  <a:pt x="10335875" y="4545934"/>
                </a:lnTo>
                <a:lnTo>
                  <a:pt x="10356502" y="4538002"/>
                </a:lnTo>
                <a:lnTo>
                  <a:pt x="10381254" y="4522139"/>
                </a:lnTo>
                <a:lnTo>
                  <a:pt x="10406007" y="4522139"/>
                </a:lnTo>
                <a:lnTo>
                  <a:pt x="10434884" y="4518173"/>
                </a:lnTo>
                <a:lnTo>
                  <a:pt x="10443136" y="4518173"/>
                </a:lnTo>
                <a:lnTo>
                  <a:pt x="10451386" y="4518173"/>
                </a:lnTo>
                <a:lnTo>
                  <a:pt x="10455512" y="4514207"/>
                </a:lnTo>
                <a:close/>
                <a:moveTo>
                  <a:pt x="6313609" y="3951062"/>
                </a:moveTo>
                <a:lnTo>
                  <a:pt x="6350738" y="3951062"/>
                </a:lnTo>
                <a:lnTo>
                  <a:pt x="6391992" y="3951062"/>
                </a:lnTo>
                <a:lnTo>
                  <a:pt x="6408493" y="3978823"/>
                </a:lnTo>
                <a:lnTo>
                  <a:pt x="6429120" y="4002618"/>
                </a:lnTo>
                <a:lnTo>
                  <a:pt x="6396117" y="4014515"/>
                </a:lnTo>
                <a:lnTo>
                  <a:pt x="6371365" y="4026413"/>
                </a:lnTo>
                <a:lnTo>
                  <a:pt x="6342487" y="4042276"/>
                </a:lnTo>
                <a:lnTo>
                  <a:pt x="6313609" y="4058139"/>
                </a:lnTo>
                <a:lnTo>
                  <a:pt x="6268230" y="4085900"/>
                </a:lnTo>
                <a:lnTo>
                  <a:pt x="6226976" y="4113661"/>
                </a:lnTo>
                <a:lnTo>
                  <a:pt x="6189847" y="4141421"/>
                </a:lnTo>
                <a:lnTo>
                  <a:pt x="6148593" y="4181079"/>
                </a:lnTo>
                <a:lnTo>
                  <a:pt x="6148593" y="4153319"/>
                </a:lnTo>
                <a:lnTo>
                  <a:pt x="6152718" y="4125558"/>
                </a:lnTo>
                <a:lnTo>
                  <a:pt x="6165095" y="4097797"/>
                </a:lnTo>
                <a:lnTo>
                  <a:pt x="6173345" y="4070037"/>
                </a:lnTo>
                <a:lnTo>
                  <a:pt x="6160969" y="4074003"/>
                </a:lnTo>
                <a:lnTo>
                  <a:pt x="6144467" y="4077968"/>
                </a:lnTo>
                <a:lnTo>
                  <a:pt x="6136217" y="4085900"/>
                </a:lnTo>
                <a:lnTo>
                  <a:pt x="6127966" y="4097797"/>
                </a:lnTo>
                <a:lnTo>
                  <a:pt x="6123840" y="4125558"/>
                </a:lnTo>
                <a:lnTo>
                  <a:pt x="6115590" y="4145387"/>
                </a:lnTo>
                <a:lnTo>
                  <a:pt x="6107339" y="4173148"/>
                </a:lnTo>
                <a:lnTo>
                  <a:pt x="6090837" y="4196943"/>
                </a:lnTo>
                <a:lnTo>
                  <a:pt x="6070210" y="4216772"/>
                </a:lnTo>
                <a:lnTo>
                  <a:pt x="6053709" y="4228669"/>
                </a:lnTo>
                <a:lnTo>
                  <a:pt x="6041332" y="4236601"/>
                </a:lnTo>
                <a:lnTo>
                  <a:pt x="6033082" y="4240566"/>
                </a:lnTo>
                <a:lnTo>
                  <a:pt x="6033082" y="4236601"/>
                </a:lnTo>
                <a:lnTo>
                  <a:pt x="6028956" y="4220737"/>
                </a:lnTo>
                <a:lnTo>
                  <a:pt x="6041332" y="4208840"/>
                </a:lnTo>
                <a:lnTo>
                  <a:pt x="6053709" y="4192977"/>
                </a:lnTo>
                <a:lnTo>
                  <a:pt x="6053709" y="4173148"/>
                </a:lnTo>
                <a:lnTo>
                  <a:pt x="6049583" y="4157284"/>
                </a:lnTo>
                <a:lnTo>
                  <a:pt x="6037207" y="4129524"/>
                </a:lnTo>
                <a:lnTo>
                  <a:pt x="6037207" y="4101763"/>
                </a:lnTo>
                <a:lnTo>
                  <a:pt x="6037207" y="4089866"/>
                </a:lnTo>
                <a:lnTo>
                  <a:pt x="6049583" y="4077968"/>
                </a:lnTo>
                <a:lnTo>
                  <a:pt x="6057834" y="4070037"/>
                </a:lnTo>
                <a:lnTo>
                  <a:pt x="6070210" y="4058139"/>
                </a:lnTo>
                <a:lnTo>
                  <a:pt x="6070210" y="4054173"/>
                </a:lnTo>
                <a:lnTo>
                  <a:pt x="6066085" y="4046242"/>
                </a:lnTo>
                <a:lnTo>
                  <a:pt x="6086712" y="4026413"/>
                </a:lnTo>
                <a:lnTo>
                  <a:pt x="6111464" y="4018481"/>
                </a:lnTo>
                <a:lnTo>
                  <a:pt x="6115590" y="4022447"/>
                </a:lnTo>
                <a:lnTo>
                  <a:pt x="6119715" y="4018481"/>
                </a:lnTo>
                <a:lnTo>
                  <a:pt x="6119715" y="4006584"/>
                </a:lnTo>
                <a:lnTo>
                  <a:pt x="6127966" y="4006584"/>
                </a:lnTo>
                <a:lnTo>
                  <a:pt x="6140342" y="4002618"/>
                </a:lnTo>
                <a:lnTo>
                  <a:pt x="6144467" y="4030379"/>
                </a:lnTo>
                <a:lnTo>
                  <a:pt x="6144467" y="4062105"/>
                </a:lnTo>
                <a:lnTo>
                  <a:pt x="6160969" y="4050208"/>
                </a:lnTo>
                <a:lnTo>
                  <a:pt x="6173345" y="4034344"/>
                </a:lnTo>
                <a:lnTo>
                  <a:pt x="6181596" y="4022447"/>
                </a:lnTo>
                <a:lnTo>
                  <a:pt x="6193972" y="4006584"/>
                </a:lnTo>
                <a:lnTo>
                  <a:pt x="6206349" y="4002618"/>
                </a:lnTo>
                <a:lnTo>
                  <a:pt x="6231101" y="4002618"/>
                </a:lnTo>
                <a:lnTo>
                  <a:pt x="6247603" y="3998652"/>
                </a:lnTo>
                <a:lnTo>
                  <a:pt x="6264104" y="3994686"/>
                </a:lnTo>
                <a:lnTo>
                  <a:pt x="6280606" y="3978823"/>
                </a:lnTo>
                <a:lnTo>
                  <a:pt x="6288857" y="3958994"/>
                </a:lnTo>
                <a:lnTo>
                  <a:pt x="6292982" y="3958994"/>
                </a:lnTo>
                <a:lnTo>
                  <a:pt x="6297107" y="3958994"/>
                </a:lnTo>
                <a:lnTo>
                  <a:pt x="6297107" y="3962960"/>
                </a:lnTo>
                <a:lnTo>
                  <a:pt x="6305358" y="3962960"/>
                </a:lnTo>
                <a:lnTo>
                  <a:pt x="6309484" y="3962960"/>
                </a:lnTo>
                <a:close/>
                <a:moveTo>
                  <a:pt x="11119702" y="3935199"/>
                </a:moveTo>
                <a:lnTo>
                  <a:pt x="11119702" y="3947097"/>
                </a:lnTo>
                <a:lnTo>
                  <a:pt x="11119702" y="3958994"/>
                </a:lnTo>
                <a:lnTo>
                  <a:pt x="11127952" y="3966926"/>
                </a:lnTo>
                <a:lnTo>
                  <a:pt x="11136203" y="3974857"/>
                </a:lnTo>
                <a:lnTo>
                  <a:pt x="11136203" y="3962960"/>
                </a:lnTo>
                <a:lnTo>
                  <a:pt x="11132078" y="3951062"/>
                </a:lnTo>
                <a:lnTo>
                  <a:pt x="11123827" y="3943131"/>
                </a:lnTo>
                <a:close/>
                <a:moveTo>
                  <a:pt x="5859815" y="3451371"/>
                </a:moveTo>
                <a:lnTo>
                  <a:pt x="5830937" y="3459302"/>
                </a:lnTo>
                <a:lnTo>
                  <a:pt x="5802059" y="3467234"/>
                </a:lnTo>
                <a:lnTo>
                  <a:pt x="5773181" y="3475165"/>
                </a:lnTo>
                <a:lnTo>
                  <a:pt x="5764931" y="3487063"/>
                </a:lnTo>
                <a:lnTo>
                  <a:pt x="5764931" y="3494994"/>
                </a:lnTo>
                <a:lnTo>
                  <a:pt x="5769056" y="3498960"/>
                </a:lnTo>
                <a:lnTo>
                  <a:pt x="5777307" y="3494994"/>
                </a:lnTo>
                <a:lnTo>
                  <a:pt x="5835062" y="3475165"/>
                </a:lnTo>
                <a:lnTo>
                  <a:pt x="5892818" y="3459302"/>
                </a:lnTo>
                <a:close/>
                <a:moveTo>
                  <a:pt x="10855676" y="3391884"/>
                </a:moveTo>
                <a:lnTo>
                  <a:pt x="10855676" y="3395849"/>
                </a:lnTo>
                <a:lnTo>
                  <a:pt x="10855676" y="3407747"/>
                </a:lnTo>
                <a:lnTo>
                  <a:pt x="10818547" y="3419644"/>
                </a:lnTo>
                <a:lnTo>
                  <a:pt x="10797920" y="3439473"/>
                </a:lnTo>
                <a:lnTo>
                  <a:pt x="10793794" y="3447405"/>
                </a:lnTo>
                <a:lnTo>
                  <a:pt x="10789670" y="3459302"/>
                </a:lnTo>
                <a:lnTo>
                  <a:pt x="10789670" y="3471200"/>
                </a:lnTo>
                <a:lnTo>
                  <a:pt x="10789670" y="3487063"/>
                </a:lnTo>
                <a:lnTo>
                  <a:pt x="10785544" y="3494994"/>
                </a:lnTo>
                <a:lnTo>
                  <a:pt x="10789670" y="3502926"/>
                </a:lnTo>
                <a:lnTo>
                  <a:pt x="10810296" y="3506892"/>
                </a:lnTo>
                <a:lnTo>
                  <a:pt x="10843300" y="3502926"/>
                </a:lnTo>
                <a:lnTo>
                  <a:pt x="10872178" y="3498960"/>
                </a:lnTo>
                <a:lnTo>
                  <a:pt x="10896930" y="3487063"/>
                </a:lnTo>
                <a:lnTo>
                  <a:pt x="10905180" y="3487063"/>
                </a:lnTo>
                <a:lnTo>
                  <a:pt x="10917556" y="3475165"/>
                </a:lnTo>
                <a:lnTo>
                  <a:pt x="10921682" y="3463268"/>
                </a:lnTo>
                <a:lnTo>
                  <a:pt x="10929933" y="3451371"/>
                </a:lnTo>
                <a:lnTo>
                  <a:pt x="10954686" y="3439473"/>
                </a:lnTo>
                <a:lnTo>
                  <a:pt x="10979438" y="3423610"/>
                </a:lnTo>
                <a:lnTo>
                  <a:pt x="10991814" y="3415678"/>
                </a:lnTo>
                <a:lnTo>
                  <a:pt x="10995940" y="3407747"/>
                </a:lnTo>
                <a:lnTo>
                  <a:pt x="10987688" y="3395849"/>
                </a:lnTo>
                <a:lnTo>
                  <a:pt x="10975312" y="3391884"/>
                </a:lnTo>
                <a:lnTo>
                  <a:pt x="10917556" y="3391884"/>
                </a:lnTo>
                <a:close/>
                <a:moveTo>
                  <a:pt x="11066071" y="3376020"/>
                </a:moveTo>
                <a:lnTo>
                  <a:pt x="11066071" y="3391884"/>
                </a:lnTo>
                <a:lnTo>
                  <a:pt x="11066071" y="3411712"/>
                </a:lnTo>
                <a:lnTo>
                  <a:pt x="11066071" y="3423610"/>
                </a:lnTo>
                <a:lnTo>
                  <a:pt x="11066071" y="3435507"/>
                </a:lnTo>
                <a:lnTo>
                  <a:pt x="11053695" y="3443439"/>
                </a:lnTo>
                <a:lnTo>
                  <a:pt x="11045444" y="3447405"/>
                </a:lnTo>
                <a:lnTo>
                  <a:pt x="11045444" y="3439473"/>
                </a:lnTo>
                <a:lnTo>
                  <a:pt x="11041318" y="3431542"/>
                </a:lnTo>
                <a:lnTo>
                  <a:pt x="11037194" y="3423610"/>
                </a:lnTo>
                <a:lnTo>
                  <a:pt x="11020692" y="3423610"/>
                </a:lnTo>
                <a:lnTo>
                  <a:pt x="11033068" y="3463268"/>
                </a:lnTo>
                <a:lnTo>
                  <a:pt x="11024817" y="3491029"/>
                </a:lnTo>
                <a:lnTo>
                  <a:pt x="11008316" y="3506892"/>
                </a:lnTo>
                <a:lnTo>
                  <a:pt x="10962936" y="3530687"/>
                </a:lnTo>
                <a:lnTo>
                  <a:pt x="10950560" y="3534653"/>
                </a:lnTo>
                <a:lnTo>
                  <a:pt x="10934058" y="3546550"/>
                </a:lnTo>
                <a:lnTo>
                  <a:pt x="10917556" y="3554482"/>
                </a:lnTo>
                <a:lnTo>
                  <a:pt x="10905180" y="3574311"/>
                </a:lnTo>
                <a:lnTo>
                  <a:pt x="10921682" y="3574311"/>
                </a:lnTo>
                <a:lnTo>
                  <a:pt x="10934058" y="3574311"/>
                </a:lnTo>
                <a:lnTo>
                  <a:pt x="10946434" y="3578276"/>
                </a:lnTo>
                <a:lnTo>
                  <a:pt x="10950560" y="3586208"/>
                </a:lnTo>
                <a:lnTo>
                  <a:pt x="10958810" y="3606037"/>
                </a:lnTo>
                <a:lnTo>
                  <a:pt x="10962936" y="3625866"/>
                </a:lnTo>
                <a:lnTo>
                  <a:pt x="10979438" y="3673456"/>
                </a:lnTo>
                <a:lnTo>
                  <a:pt x="10979438" y="3721046"/>
                </a:lnTo>
                <a:lnTo>
                  <a:pt x="10979438" y="3744840"/>
                </a:lnTo>
                <a:lnTo>
                  <a:pt x="10967062" y="3768635"/>
                </a:lnTo>
                <a:lnTo>
                  <a:pt x="10958810" y="3784498"/>
                </a:lnTo>
                <a:lnTo>
                  <a:pt x="10938184" y="3808293"/>
                </a:lnTo>
                <a:lnTo>
                  <a:pt x="10929933" y="3820191"/>
                </a:lnTo>
                <a:lnTo>
                  <a:pt x="10925808" y="3824157"/>
                </a:lnTo>
                <a:lnTo>
                  <a:pt x="10917556" y="3828122"/>
                </a:lnTo>
                <a:lnTo>
                  <a:pt x="10905180" y="3824157"/>
                </a:lnTo>
                <a:lnTo>
                  <a:pt x="10901055" y="3812259"/>
                </a:lnTo>
                <a:lnTo>
                  <a:pt x="10901055" y="3804328"/>
                </a:lnTo>
                <a:lnTo>
                  <a:pt x="10905180" y="3796396"/>
                </a:lnTo>
                <a:lnTo>
                  <a:pt x="10905180" y="3784498"/>
                </a:lnTo>
                <a:lnTo>
                  <a:pt x="10925808" y="3748806"/>
                </a:lnTo>
                <a:lnTo>
                  <a:pt x="10946434" y="3709148"/>
                </a:lnTo>
                <a:lnTo>
                  <a:pt x="10938184" y="3701216"/>
                </a:lnTo>
                <a:lnTo>
                  <a:pt x="10934058" y="3701216"/>
                </a:lnTo>
                <a:lnTo>
                  <a:pt x="10905180" y="3744840"/>
                </a:lnTo>
                <a:lnTo>
                  <a:pt x="10884554" y="3796396"/>
                </a:lnTo>
                <a:lnTo>
                  <a:pt x="10872178" y="3820191"/>
                </a:lnTo>
                <a:lnTo>
                  <a:pt x="10863926" y="3840020"/>
                </a:lnTo>
                <a:lnTo>
                  <a:pt x="10847425" y="3863815"/>
                </a:lnTo>
                <a:lnTo>
                  <a:pt x="10826798" y="3883644"/>
                </a:lnTo>
                <a:lnTo>
                  <a:pt x="10855676" y="3887610"/>
                </a:lnTo>
                <a:lnTo>
                  <a:pt x="10884554" y="3883644"/>
                </a:lnTo>
                <a:lnTo>
                  <a:pt x="10909306" y="3867780"/>
                </a:lnTo>
                <a:lnTo>
                  <a:pt x="10925808" y="3855883"/>
                </a:lnTo>
                <a:lnTo>
                  <a:pt x="10938184" y="3847951"/>
                </a:lnTo>
                <a:lnTo>
                  <a:pt x="10950560" y="3840020"/>
                </a:lnTo>
                <a:lnTo>
                  <a:pt x="10958810" y="3836054"/>
                </a:lnTo>
                <a:lnTo>
                  <a:pt x="10967062" y="3836054"/>
                </a:lnTo>
                <a:lnTo>
                  <a:pt x="10983563" y="3840020"/>
                </a:lnTo>
                <a:lnTo>
                  <a:pt x="11004190" y="3851917"/>
                </a:lnTo>
                <a:lnTo>
                  <a:pt x="11020692" y="3855883"/>
                </a:lnTo>
                <a:lnTo>
                  <a:pt x="11024817" y="3859849"/>
                </a:lnTo>
                <a:lnTo>
                  <a:pt x="11024817" y="3867780"/>
                </a:lnTo>
                <a:lnTo>
                  <a:pt x="11020692" y="3883644"/>
                </a:lnTo>
                <a:lnTo>
                  <a:pt x="11012441" y="3895541"/>
                </a:lnTo>
                <a:lnTo>
                  <a:pt x="11004190" y="3911404"/>
                </a:lnTo>
                <a:lnTo>
                  <a:pt x="10995940" y="3919336"/>
                </a:lnTo>
                <a:lnTo>
                  <a:pt x="10995940" y="3931233"/>
                </a:lnTo>
                <a:lnTo>
                  <a:pt x="10995940" y="3939165"/>
                </a:lnTo>
                <a:lnTo>
                  <a:pt x="11004190" y="3947097"/>
                </a:lnTo>
                <a:lnTo>
                  <a:pt x="11012441" y="3951062"/>
                </a:lnTo>
                <a:lnTo>
                  <a:pt x="11020692" y="3951062"/>
                </a:lnTo>
                <a:lnTo>
                  <a:pt x="11033068" y="3947097"/>
                </a:lnTo>
                <a:lnTo>
                  <a:pt x="11041318" y="3939165"/>
                </a:lnTo>
                <a:lnTo>
                  <a:pt x="11049570" y="3931233"/>
                </a:lnTo>
                <a:lnTo>
                  <a:pt x="11066071" y="3919336"/>
                </a:lnTo>
                <a:lnTo>
                  <a:pt x="11074322" y="3911404"/>
                </a:lnTo>
                <a:lnTo>
                  <a:pt x="11094949" y="3907439"/>
                </a:lnTo>
                <a:lnTo>
                  <a:pt x="11094949" y="3915370"/>
                </a:lnTo>
                <a:lnTo>
                  <a:pt x="11099074" y="3923302"/>
                </a:lnTo>
                <a:lnTo>
                  <a:pt x="11103200" y="3931233"/>
                </a:lnTo>
                <a:lnTo>
                  <a:pt x="11111450" y="3931233"/>
                </a:lnTo>
                <a:lnTo>
                  <a:pt x="11111450" y="3919336"/>
                </a:lnTo>
                <a:lnTo>
                  <a:pt x="11107325" y="3915370"/>
                </a:lnTo>
                <a:lnTo>
                  <a:pt x="11103200" y="3911404"/>
                </a:lnTo>
                <a:lnTo>
                  <a:pt x="11094949" y="3907439"/>
                </a:lnTo>
                <a:lnTo>
                  <a:pt x="11090824" y="3891575"/>
                </a:lnTo>
                <a:lnTo>
                  <a:pt x="11082573" y="3883644"/>
                </a:lnTo>
                <a:lnTo>
                  <a:pt x="11074322" y="3875712"/>
                </a:lnTo>
                <a:lnTo>
                  <a:pt x="11066071" y="3863815"/>
                </a:lnTo>
                <a:lnTo>
                  <a:pt x="11041318" y="3840020"/>
                </a:lnTo>
                <a:lnTo>
                  <a:pt x="11020692" y="3808293"/>
                </a:lnTo>
                <a:lnTo>
                  <a:pt x="11012441" y="3752772"/>
                </a:lnTo>
                <a:lnTo>
                  <a:pt x="11008316" y="3697251"/>
                </a:lnTo>
                <a:lnTo>
                  <a:pt x="11016566" y="3641729"/>
                </a:lnTo>
                <a:lnTo>
                  <a:pt x="11024817" y="3586208"/>
                </a:lnTo>
                <a:lnTo>
                  <a:pt x="11041318" y="3550516"/>
                </a:lnTo>
                <a:lnTo>
                  <a:pt x="11053695" y="3506892"/>
                </a:lnTo>
                <a:lnTo>
                  <a:pt x="11066071" y="3471200"/>
                </a:lnTo>
                <a:lnTo>
                  <a:pt x="11078448" y="3431542"/>
                </a:lnTo>
                <a:lnTo>
                  <a:pt x="11078448" y="3415678"/>
                </a:lnTo>
                <a:lnTo>
                  <a:pt x="11078448" y="3403781"/>
                </a:lnTo>
                <a:lnTo>
                  <a:pt x="11074322" y="3387918"/>
                </a:lnTo>
                <a:close/>
                <a:moveTo>
                  <a:pt x="6061959" y="3376020"/>
                </a:moveTo>
                <a:lnTo>
                  <a:pt x="6082587" y="3376020"/>
                </a:lnTo>
                <a:lnTo>
                  <a:pt x="6057834" y="3411712"/>
                </a:lnTo>
                <a:lnTo>
                  <a:pt x="6033082" y="3443439"/>
                </a:lnTo>
                <a:lnTo>
                  <a:pt x="6004204" y="3471200"/>
                </a:lnTo>
                <a:lnTo>
                  <a:pt x="5971201" y="3498960"/>
                </a:lnTo>
                <a:lnTo>
                  <a:pt x="5925821" y="3550516"/>
                </a:lnTo>
                <a:lnTo>
                  <a:pt x="5888693" y="3606037"/>
                </a:lnTo>
                <a:lnTo>
                  <a:pt x="5880442" y="3629832"/>
                </a:lnTo>
                <a:lnTo>
                  <a:pt x="5876316" y="3653627"/>
                </a:lnTo>
                <a:lnTo>
                  <a:pt x="5876316" y="3669490"/>
                </a:lnTo>
                <a:lnTo>
                  <a:pt x="5880442" y="3697251"/>
                </a:lnTo>
                <a:lnTo>
                  <a:pt x="5892818" y="3740875"/>
                </a:lnTo>
                <a:lnTo>
                  <a:pt x="5905195" y="3784498"/>
                </a:lnTo>
                <a:lnTo>
                  <a:pt x="5888693" y="3808293"/>
                </a:lnTo>
                <a:lnTo>
                  <a:pt x="5868066" y="3832088"/>
                </a:lnTo>
                <a:lnTo>
                  <a:pt x="5843313" y="3875712"/>
                </a:lnTo>
                <a:lnTo>
                  <a:pt x="5826812" y="3919336"/>
                </a:lnTo>
                <a:lnTo>
                  <a:pt x="5822686" y="3935199"/>
                </a:lnTo>
                <a:lnTo>
                  <a:pt x="5810310" y="3947097"/>
                </a:lnTo>
                <a:lnTo>
                  <a:pt x="5806185" y="3966926"/>
                </a:lnTo>
                <a:lnTo>
                  <a:pt x="5806185" y="3990721"/>
                </a:lnTo>
                <a:lnTo>
                  <a:pt x="5830937" y="3947097"/>
                </a:lnTo>
                <a:lnTo>
                  <a:pt x="5855689" y="3911404"/>
                </a:lnTo>
                <a:lnTo>
                  <a:pt x="5876316" y="3879678"/>
                </a:lnTo>
                <a:lnTo>
                  <a:pt x="5888693" y="3836054"/>
                </a:lnTo>
                <a:lnTo>
                  <a:pt x="5896943" y="3828122"/>
                </a:lnTo>
                <a:lnTo>
                  <a:pt x="5913445" y="3824157"/>
                </a:lnTo>
                <a:lnTo>
                  <a:pt x="5913445" y="3851917"/>
                </a:lnTo>
                <a:lnTo>
                  <a:pt x="5921696" y="3875712"/>
                </a:lnTo>
                <a:lnTo>
                  <a:pt x="5946448" y="3915370"/>
                </a:lnTo>
                <a:lnTo>
                  <a:pt x="5971201" y="3958994"/>
                </a:lnTo>
                <a:lnTo>
                  <a:pt x="5995954" y="3998652"/>
                </a:lnTo>
                <a:lnTo>
                  <a:pt x="6020705" y="4042276"/>
                </a:lnTo>
                <a:lnTo>
                  <a:pt x="6004204" y="4042276"/>
                </a:lnTo>
                <a:lnTo>
                  <a:pt x="5995954" y="4046242"/>
                </a:lnTo>
                <a:lnTo>
                  <a:pt x="5983577" y="4050208"/>
                </a:lnTo>
                <a:lnTo>
                  <a:pt x="5979451" y="4062105"/>
                </a:lnTo>
                <a:lnTo>
                  <a:pt x="5971201" y="4077968"/>
                </a:lnTo>
                <a:lnTo>
                  <a:pt x="5954699" y="4089866"/>
                </a:lnTo>
                <a:lnTo>
                  <a:pt x="5934072" y="4077968"/>
                </a:lnTo>
                <a:lnTo>
                  <a:pt x="5909320" y="4058139"/>
                </a:lnTo>
                <a:lnTo>
                  <a:pt x="5888693" y="4046242"/>
                </a:lnTo>
                <a:lnTo>
                  <a:pt x="5863940" y="4042276"/>
                </a:lnTo>
                <a:lnTo>
                  <a:pt x="5843313" y="4034344"/>
                </a:lnTo>
                <a:lnTo>
                  <a:pt x="5826812" y="4042276"/>
                </a:lnTo>
                <a:lnTo>
                  <a:pt x="5806185" y="4050208"/>
                </a:lnTo>
                <a:lnTo>
                  <a:pt x="5793808" y="4058139"/>
                </a:lnTo>
                <a:lnTo>
                  <a:pt x="5777307" y="4074003"/>
                </a:lnTo>
                <a:lnTo>
                  <a:pt x="5764931" y="4085900"/>
                </a:lnTo>
                <a:lnTo>
                  <a:pt x="5764931" y="4081934"/>
                </a:lnTo>
                <a:lnTo>
                  <a:pt x="5756680" y="4077968"/>
                </a:lnTo>
                <a:lnTo>
                  <a:pt x="5756680" y="4074003"/>
                </a:lnTo>
                <a:lnTo>
                  <a:pt x="5748429" y="4074003"/>
                </a:lnTo>
                <a:lnTo>
                  <a:pt x="5748429" y="4070037"/>
                </a:lnTo>
                <a:lnTo>
                  <a:pt x="5748429" y="4062105"/>
                </a:lnTo>
                <a:lnTo>
                  <a:pt x="5727802" y="4030379"/>
                </a:lnTo>
                <a:lnTo>
                  <a:pt x="5698924" y="4002618"/>
                </a:lnTo>
                <a:lnTo>
                  <a:pt x="5698924" y="3990721"/>
                </a:lnTo>
                <a:lnTo>
                  <a:pt x="5694799" y="3978823"/>
                </a:lnTo>
                <a:lnTo>
                  <a:pt x="5690673" y="3966926"/>
                </a:lnTo>
                <a:lnTo>
                  <a:pt x="5678297" y="3958994"/>
                </a:lnTo>
                <a:lnTo>
                  <a:pt x="5678297" y="3951062"/>
                </a:lnTo>
                <a:lnTo>
                  <a:pt x="5678297" y="3943131"/>
                </a:lnTo>
                <a:lnTo>
                  <a:pt x="5670047" y="3939165"/>
                </a:lnTo>
                <a:lnTo>
                  <a:pt x="5661796" y="3935199"/>
                </a:lnTo>
                <a:lnTo>
                  <a:pt x="5653545" y="3919336"/>
                </a:lnTo>
                <a:lnTo>
                  <a:pt x="5641169" y="3903473"/>
                </a:lnTo>
                <a:lnTo>
                  <a:pt x="5632918" y="3883644"/>
                </a:lnTo>
                <a:lnTo>
                  <a:pt x="5628792" y="3859849"/>
                </a:lnTo>
                <a:lnTo>
                  <a:pt x="5628792" y="3847951"/>
                </a:lnTo>
                <a:lnTo>
                  <a:pt x="5628792" y="3832088"/>
                </a:lnTo>
                <a:lnTo>
                  <a:pt x="5628792" y="3828122"/>
                </a:lnTo>
                <a:lnTo>
                  <a:pt x="5624667" y="3824157"/>
                </a:lnTo>
                <a:lnTo>
                  <a:pt x="5620542" y="3820191"/>
                </a:lnTo>
                <a:lnTo>
                  <a:pt x="5608165" y="3820191"/>
                </a:lnTo>
                <a:lnTo>
                  <a:pt x="5608165" y="3812259"/>
                </a:lnTo>
                <a:lnTo>
                  <a:pt x="5604040" y="3808293"/>
                </a:lnTo>
                <a:lnTo>
                  <a:pt x="5599915" y="3800362"/>
                </a:lnTo>
                <a:lnTo>
                  <a:pt x="5595789" y="3800362"/>
                </a:lnTo>
                <a:lnTo>
                  <a:pt x="5591664" y="3800362"/>
                </a:lnTo>
                <a:lnTo>
                  <a:pt x="5579288" y="3804328"/>
                </a:lnTo>
                <a:lnTo>
                  <a:pt x="5566911" y="3804328"/>
                </a:lnTo>
                <a:lnTo>
                  <a:pt x="5542159" y="3744840"/>
                </a:lnTo>
                <a:lnTo>
                  <a:pt x="5513281" y="3689319"/>
                </a:lnTo>
                <a:lnTo>
                  <a:pt x="5517407" y="3673456"/>
                </a:lnTo>
                <a:lnTo>
                  <a:pt x="5521532" y="3661558"/>
                </a:lnTo>
                <a:lnTo>
                  <a:pt x="5558661" y="3657593"/>
                </a:lnTo>
                <a:lnTo>
                  <a:pt x="5599915" y="3645695"/>
                </a:lnTo>
                <a:lnTo>
                  <a:pt x="5637044" y="3633798"/>
                </a:lnTo>
                <a:lnTo>
                  <a:pt x="5678297" y="3629832"/>
                </a:lnTo>
                <a:lnTo>
                  <a:pt x="5698924" y="3625866"/>
                </a:lnTo>
                <a:lnTo>
                  <a:pt x="5727802" y="3613969"/>
                </a:lnTo>
                <a:lnTo>
                  <a:pt x="5736053" y="3610003"/>
                </a:lnTo>
                <a:lnTo>
                  <a:pt x="5740178" y="3598105"/>
                </a:lnTo>
                <a:lnTo>
                  <a:pt x="5736053" y="3590174"/>
                </a:lnTo>
                <a:lnTo>
                  <a:pt x="5723677" y="3590174"/>
                </a:lnTo>
                <a:lnTo>
                  <a:pt x="5690673" y="3590174"/>
                </a:lnTo>
                <a:lnTo>
                  <a:pt x="5657670" y="3590174"/>
                </a:lnTo>
                <a:lnTo>
                  <a:pt x="5628792" y="3602071"/>
                </a:lnTo>
                <a:lnTo>
                  <a:pt x="5599915" y="3610003"/>
                </a:lnTo>
                <a:lnTo>
                  <a:pt x="5595789" y="3602071"/>
                </a:lnTo>
                <a:lnTo>
                  <a:pt x="5591664" y="3598105"/>
                </a:lnTo>
                <a:lnTo>
                  <a:pt x="5620542" y="3574311"/>
                </a:lnTo>
                <a:lnTo>
                  <a:pt x="5653545" y="3554482"/>
                </a:lnTo>
                <a:lnTo>
                  <a:pt x="5682423" y="3526721"/>
                </a:lnTo>
                <a:lnTo>
                  <a:pt x="5711300" y="3494994"/>
                </a:lnTo>
                <a:lnTo>
                  <a:pt x="5744304" y="3467234"/>
                </a:lnTo>
                <a:lnTo>
                  <a:pt x="5777307" y="3447405"/>
                </a:lnTo>
                <a:lnTo>
                  <a:pt x="5785558" y="3443439"/>
                </a:lnTo>
                <a:lnTo>
                  <a:pt x="5797934" y="3439473"/>
                </a:lnTo>
                <a:lnTo>
                  <a:pt x="5810310" y="3435507"/>
                </a:lnTo>
                <a:lnTo>
                  <a:pt x="5822686" y="3439473"/>
                </a:lnTo>
                <a:lnTo>
                  <a:pt x="5835062" y="3439473"/>
                </a:lnTo>
                <a:lnTo>
                  <a:pt x="5839188" y="3435507"/>
                </a:lnTo>
                <a:lnTo>
                  <a:pt x="5839188" y="3431542"/>
                </a:lnTo>
                <a:lnTo>
                  <a:pt x="5839188" y="3415678"/>
                </a:lnTo>
                <a:lnTo>
                  <a:pt x="5863940" y="3407747"/>
                </a:lnTo>
                <a:lnTo>
                  <a:pt x="5888693" y="3395849"/>
                </a:lnTo>
                <a:lnTo>
                  <a:pt x="5913445" y="3391884"/>
                </a:lnTo>
                <a:lnTo>
                  <a:pt x="5942323" y="3387918"/>
                </a:lnTo>
                <a:lnTo>
                  <a:pt x="5991828" y="3383952"/>
                </a:lnTo>
                <a:lnTo>
                  <a:pt x="6041332" y="3379986"/>
                </a:lnTo>
                <a:close/>
                <a:moveTo>
                  <a:pt x="11074322" y="3352226"/>
                </a:moveTo>
                <a:lnTo>
                  <a:pt x="11066071" y="3356191"/>
                </a:lnTo>
                <a:lnTo>
                  <a:pt x="11070196" y="3364123"/>
                </a:lnTo>
                <a:lnTo>
                  <a:pt x="11070196" y="3356191"/>
                </a:lnTo>
                <a:close/>
                <a:moveTo>
                  <a:pt x="7200570" y="3304636"/>
                </a:moveTo>
                <a:lnTo>
                  <a:pt x="7196445" y="3312567"/>
                </a:lnTo>
                <a:lnTo>
                  <a:pt x="7196445" y="3324465"/>
                </a:lnTo>
                <a:lnTo>
                  <a:pt x="7200570" y="3328430"/>
                </a:lnTo>
                <a:lnTo>
                  <a:pt x="7208821" y="3332396"/>
                </a:lnTo>
                <a:lnTo>
                  <a:pt x="7221197" y="3332396"/>
                </a:lnTo>
                <a:lnTo>
                  <a:pt x="7229448" y="3328430"/>
                </a:lnTo>
                <a:lnTo>
                  <a:pt x="7237699" y="3328430"/>
                </a:lnTo>
                <a:lnTo>
                  <a:pt x="7250075" y="3328430"/>
                </a:lnTo>
                <a:lnTo>
                  <a:pt x="7254200" y="3320499"/>
                </a:lnTo>
                <a:lnTo>
                  <a:pt x="7250075" y="3308602"/>
                </a:lnTo>
                <a:lnTo>
                  <a:pt x="7237699" y="3304636"/>
                </a:lnTo>
                <a:lnTo>
                  <a:pt x="7229448" y="3304636"/>
                </a:lnTo>
                <a:lnTo>
                  <a:pt x="7221197" y="3304636"/>
                </a:lnTo>
                <a:lnTo>
                  <a:pt x="7217072" y="3304636"/>
                </a:lnTo>
                <a:lnTo>
                  <a:pt x="7204696" y="3304636"/>
                </a:lnTo>
                <a:close/>
                <a:moveTo>
                  <a:pt x="6635390" y="3237217"/>
                </a:moveTo>
                <a:lnTo>
                  <a:pt x="6606512" y="3249114"/>
                </a:lnTo>
                <a:lnTo>
                  <a:pt x="6569384" y="3268943"/>
                </a:lnTo>
                <a:lnTo>
                  <a:pt x="6594136" y="3272909"/>
                </a:lnTo>
                <a:lnTo>
                  <a:pt x="6610638" y="3276875"/>
                </a:lnTo>
                <a:lnTo>
                  <a:pt x="6631265" y="3272909"/>
                </a:lnTo>
                <a:lnTo>
                  <a:pt x="6647766" y="3264978"/>
                </a:lnTo>
                <a:lnTo>
                  <a:pt x="6656017" y="3257046"/>
                </a:lnTo>
                <a:lnTo>
                  <a:pt x="6660143" y="3253080"/>
                </a:lnTo>
                <a:lnTo>
                  <a:pt x="6660143" y="3249114"/>
                </a:lnTo>
                <a:lnTo>
                  <a:pt x="6660143" y="3245149"/>
                </a:lnTo>
                <a:lnTo>
                  <a:pt x="6656017" y="3241183"/>
                </a:lnTo>
                <a:lnTo>
                  <a:pt x="6651892" y="3237217"/>
                </a:lnTo>
                <a:lnTo>
                  <a:pt x="6639516" y="3237217"/>
                </a:lnTo>
                <a:close/>
                <a:moveTo>
                  <a:pt x="6577635" y="3161867"/>
                </a:moveTo>
                <a:lnTo>
                  <a:pt x="6565258" y="3165833"/>
                </a:lnTo>
                <a:lnTo>
                  <a:pt x="6548757" y="3173764"/>
                </a:lnTo>
                <a:lnTo>
                  <a:pt x="6536381" y="3185661"/>
                </a:lnTo>
                <a:lnTo>
                  <a:pt x="6519879" y="3197559"/>
                </a:lnTo>
                <a:lnTo>
                  <a:pt x="6519879" y="3201525"/>
                </a:lnTo>
                <a:lnTo>
                  <a:pt x="6524004" y="3201525"/>
                </a:lnTo>
                <a:lnTo>
                  <a:pt x="6532255" y="3209456"/>
                </a:lnTo>
                <a:lnTo>
                  <a:pt x="6536381" y="3209456"/>
                </a:lnTo>
                <a:lnTo>
                  <a:pt x="6548757" y="3201525"/>
                </a:lnTo>
                <a:lnTo>
                  <a:pt x="6573509" y="3189627"/>
                </a:lnTo>
                <a:lnTo>
                  <a:pt x="6590011" y="3173764"/>
                </a:lnTo>
                <a:lnTo>
                  <a:pt x="6598262" y="3169798"/>
                </a:lnTo>
                <a:lnTo>
                  <a:pt x="6594136" y="3161867"/>
                </a:lnTo>
                <a:close/>
                <a:moveTo>
                  <a:pt x="6854037" y="3146003"/>
                </a:moveTo>
                <a:lnTo>
                  <a:pt x="6845786" y="3153935"/>
                </a:lnTo>
                <a:lnTo>
                  <a:pt x="6833409" y="3157901"/>
                </a:lnTo>
                <a:lnTo>
                  <a:pt x="6825159" y="3157901"/>
                </a:lnTo>
                <a:lnTo>
                  <a:pt x="6816908" y="3161867"/>
                </a:lnTo>
                <a:lnTo>
                  <a:pt x="6808657" y="3161867"/>
                </a:lnTo>
                <a:lnTo>
                  <a:pt x="6804532" y="3165833"/>
                </a:lnTo>
                <a:lnTo>
                  <a:pt x="6804532" y="3169798"/>
                </a:lnTo>
                <a:lnTo>
                  <a:pt x="6804532" y="3173764"/>
                </a:lnTo>
                <a:lnTo>
                  <a:pt x="6816908" y="3185661"/>
                </a:lnTo>
                <a:lnTo>
                  <a:pt x="6821033" y="3185661"/>
                </a:lnTo>
                <a:lnTo>
                  <a:pt x="6829284" y="3185661"/>
                </a:lnTo>
                <a:lnTo>
                  <a:pt x="6837535" y="3185661"/>
                </a:lnTo>
                <a:lnTo>
                  <a:pt x="6849911" y="3185661"/>
                </a:lnTo>
                <a:lnTo>
                  <a:pt x="6858162" y="3185661"/>
                </a:lnTo>
                <a:lnTo>
                  <a:pt x="6866413" y="3185661"/>
                </a:lnTo>
                <a:lnTo>
                  <a:pt x="6878789" y="3181696"/>
                </a:lnTo>
                <a:lnTo>
                  <a:pt x="6882914" y="3173764"/>
                </a:lnTo>
                <a:lnTo>
                  <a:pt x="6882914" y="3165833"/>
                </a:lnTo>
                <a:lnTo>
                  <a:pt x="6882914" y="3153935"/>
                </a:lnTo>
                <a:lnTo>
                  <a:pt x="6874664" y="3146003"/>
                </a:lnTo>
                <a:lnTo>
                  <a:pt x="6862287" y="3146003"/>
                </a:lnTo>
                <a:close/>
                <a:moveTo>
                  <a:pt x="11123827" y="3138072"/>
                </a:moveTo>
                <a:lnTo>
                  <a:pt x="11111450" y="3193593"/>
                </a:lnTo>
                <a:lnTo>
                  <a:pt x="11119702" y="3253080"/>
                </a:lnTo>
                <a:lnTo>
                  <a:pt x="11111450" y="3276875"/>
                </a:lnTo>
                <a:lnTo>
                  <a:pt x="11107325" y="3284807"/>
                </a:lnTo>
                <a:lnTo>
                  <a:pt x="11094949" y="3284807"/>
                </a:lnTo>
                <a:lnTo>
                  <a:pt x="11070196" y="3276875"/>
                </a:lnTo>
                <a:lnTo>
                  <a:pt x="11074322" y="3312567"/>
                </a:lnTo>
                <a:lnTo>
                  <a:pt x="11078448" y="3348260"/>
                </a:lnTo>
                <a:lnTo>
                  <a:pt x="11103200" y="3320499"/>
                </a:lnTo>
                <a:lnTo>
                  <a:pt x="11123827" y="3292738"/>
                </a:lnTo>
                <a:lnTo>
                  <a:pt x="11136203" y="3257046"/>
                </a:lnTo>
                <a:lnTo>
                  <a:pt x="11148579" y="3225319"/>
                </a:lnTo>
                <a:lnTo>
                  <a:pt x="11148579" y="3201525"/>
                </a:lnTo>
                <a:lnTo>
                  <a:pt x="11148579" y="3181696"/>
                </a:lnTo>
                <a:lnTo>
                  <a:pt x="11148579" y="3169798"/>
                </a:lnTo>
                <a:lnTo>
                  <a:pt x="11140328" y="3157901"/>
                </a:lnTo>
                <a:lnTo>
                  <a:pt x="11132078" y="3146003"/>
                </a:lnTo>
                <a:close/>
                <a:moveTo>
                  <a:pt x="6515754" y="3090482"/>
                </a:moveTo>
                <a:lnTo>
                  <a:pt x="6495127" y="3102379"/>
                </a:lnTo>
                <a:lnTo>
                  <a:pt x="6474500" y="3110311"/>
                </a:lnTo>
                <a:lnTo>
                  <a:pt x="6457998" y="3126174"/>
                </a:lnTo>
                <a:lnTo>
                  <a:pt x="6437371" y="3146003"/>
                </a:lnTo>
                <a:lnTo>
                  <a:pt x="6453873" y="3146003"/>
                </a:lnTo>
                <a:lnTo>
                  <a:pt x="6466249" y="3146003"/>
                </a:lnTo>
                <a:lnTo>
                  <a:pt x="6478625" y="3142037"/>
                </a:lnTo>
                <a:lnTo>
                  <a:pt x="6491001" y="3134106"/>
                </a:lnTo>
                <a:lnTo>
                  <a:pt x="6511628" y="3126174"/>
                </a:lnTo>
                <a:lnTo>
                  <a:pt x="6536381" y="3114277"/>
                </a:lnTo>
                <a:lnTo>
                  <a:pt x="6536381" y="3106345"/>
                </a:lnTo>
                <a:lnTo>
                  <a:pt x="6536381" y="3102379"/>
                </a:lnTo>
                <a:lnTo>
                  <a:pt x="6532255" y="3090482"/>
                </a:lnTo>
                <a:close/>
                <a:moveTo>
                  <a:pt x="6792155" y="3078585"/>
                </a:moveTo>
                <a:lnTo>
                  <a:pt x="6779779" y="3082551"/>
                </a:lnTo>
                <a:lnTo>
                  <a:pt x="6767403" y="3082551"/>
                </a:lnTo>
                <a:lnTo>
                  <a:pt x="6759152" y="3090482"/>
                </a:lnTo>
                <a:lnTo>
                  <a:pt x="6759152" y="3098414"/>
                </a:lnTo>
                <a:lnTo>
                  <a:pt x="6759152" y="3102379"/>
                </a:lnTo>
                <a:lnTo>
                  <a:pt x="6763278" y="3106345"/>
                </a:lnTo>
                <a:lnTo>
                  <a:pt x="6767403" y="3106345"/>
                </a:lnTo>
                <a:lnTo>
                  <a:pt x="6771528" y="3106345"/>
                </a:lnTo>
                <a:lnTo>
                  <a:pt x="6779779" y="3102379"/>
                </a:lnTo>
                <a:lnTo>
                  <a:pt x="6796281" y="3102379"/>
                </a:lnTo>
                <a:lnTo>
                  <a:pt x="6800406" y="3102379"/>
                </a:lnTo>
                <a:lnTo>
                  <a:pt x="6808657" y="3098414"/>
                </a:lnTo>
                <a:lnTo>
                  <a:pt x="6816908" y="3098414"/>
                </a:lnTo>
                <a:lnTo>
                  <a:pt x="6825159" y="3098414"/>
                </a:lnTo>
                <a:lnTo>
                  <a:pt x="6829284" y="3098414"/>
                </a:lnTo>
                <a:lnTo>
                  <a:pt x="6833409" y="3086516"/>
                </a:lnTo>
                <a:lnTo>
                  <a:pt x="6829284" y="3078585"/>
                </a:lnTo>
                <a:lnTo>
                  <a:pt x="6825159" y="3078585"/>
                </a:lnTo>
                <a:lnTo>
                  <a:pt x="6816908" y="3078585"/>
                </a:lnTo>
                <a:lnTo>
                  <a:pt x="6808657" y="3078585"/>
                </a:lnTo>
                <a:lnTo>
                  <a:pt x="6800406" y="3078585"/>
                </a:lnTo>
                <a:close/>
                <a:moveTo>
                  <a:pt x="9564425" y="3019097"/>
                </a:moveTo>
                <a:lnTo>
                  <a:pt x="9560300" y="3023063"/>
                </a:lnTo>
                <a:lnTo>
                  <a:pt x="9552049" y="3030995"/>
                </a:lnTo>
                <a:lnTo>
                  <a:pt x="9539672" y="3034961"/>
                </a:lnTo>
                <a:lnTo>
                  <a:pt x="9535547" y="3042892"/>
                </a:lnTo>
                <a:lnTo>
                  <a:pt x="9539672" y="3050824"/>
                </a:lnTo>
                <a:lnTo>
                  <a:pt x="9552049" y="3054790"/>
                </a:lnTo>
                <a:lnTo>
                  <a:pt x="9556174" y="3058756"/>
                </a:lnTo>
                <a:lnTo>
                  <a:pt x="9564425" y="3054790"/>
                </a:lnTo>
                <a:lnTo>
                  <a:pt x="9572676" y="3054790"/>
                </a:lnTo>
                <a:lnTo>
                  <a:pt x="9585052" y="3050824"/>
                </a:lnTo>
                <a:lnTo>
                  <a:pt x="9597428" y="3046858"/>
                </a:lnTo>
                <a:lnTo>
                  <a:pt x="9613930" y="3034961"/>
                </a:lnTo>
                <a:lnTo>
                  <a:pt x="9618056" y="3019097"/>
                </a:lnTo>
                <a:lnTo>
                  <a:pt x="9609804" y="3023063"/>
                </a:lnTo>
                <a:lnTo>
                  <a:pt x="9597428" y="3030995"/>
                </a:lnTo>
                <a:lnTo>
                  <a:pt x="9593303" y="3030995"/>
                </a:lnTo>
                <a:lnTo>
                  <a:pt x="9580926" y="3027029"/>
                </a:lnTo>
                <a:lnTo>
                  <a:pt x="9572676" y="3023063"/>
                </a:lnTo>
                <a:lnTo>
                  <a:pt x="9568550" y="3019097"/>
                </a:lnTo>
                <a:close/>
                <a:moveTo>
                  <a:pt x="6742651" y="3007200"/>
                </a:moveTo>
                <a:lnTo>
                  <a:pt x="6722024" y="3015132"/>
                </a:lnTo>
                <a:lnTo>
                  <a:pt x="6709647" y="3019097"/>
                </a:lnTo>
                <a:lnTo>
                  <a:pt x="6689020" y="3030995"/>
                </a:lnTo>
                <a:lnTo>
                  <a:pt x="6697271" y="3042892"/>
                </a:lnTo>
                <a:lnTo>
                  <a:pt x="6709647" y="3046858"/>
                </a:lnTo>
                <a:lnTo>
                  <a:pt x="6717898" y="3046858"/>
                </a:lnTo>
                <a:lnTo>
                  <a:pt x="6726149" y="3046858"/>
                </a:lnTo>
                <a:lnTo>
                  <a:pt x="6746776" y="3034961"/>
                </a:lnTo>
                <a:lnTo>
                  <a:pt x="6767403" y="3034961"/>
                </a:lnTo>
                <a:lnTo>
                  <a:pt x="6771528" y="3034961"/>
                </a:lnTo>
                <a:lnTo>
                  <a:pt x="6775654" y="3030995"/>
                </a:lnTo>
                <a:lnTo>
                  <a:pt x="6779779" y="3027029"/>
                </a:lnTo>
                <a:lnTo>
                  <a:pt x="6779779" y="3023063"/>
                </a:lnTo>
                <a:lnTo>
                  <a:pt x="6775654" y="3015132"/>
                </a:lnTo>
                <a:lnTo>
                  <a:pt x="6763278" y="3007200"/>
                </a:lnTo>
                <a:close/>
                <a:moveTo>
                  <a:pt x="9572676" y="2947713"/>
                </a:moveTo>
                <a:lnTo>
                  <a:pt x="9564425" y="2951679"/>
                </a:lnTo>
                <a:lnTo>
                  <a:pt x="9552049" y="2959610"/>
                </a:lnTo>
                <a:lnTo>
                  <a:pt x="9543798" y="2967542"/>
                </a:lnTo>
                <a:lnTo>
                  <a:pt x="9539672" y="2979440"/>
                </a:lnTo>
                <a:lnTo>
                  <a:pt x="9552049" y="2991337"/>
                </a:lnTo>
                <a:lnTo>
                  <a:pt x="9560300" y="2995303"/>
                </a:lnTo>
                <a:lnTo>
                  <a:pt x="9572676" y="2991337"/>
                </a:lnTo>
                <a:lnTo>
                  <a:pt x="9585052" y="2987371"/>
                </a:lnTo>
                <a:lnTo>
                  <a:pt x="9593303" y="2975474"/>
                </a:lnTo>
                <a:lnTo>
                  <a:pt x="9597428" y="2963576"/>
                </a:lnTo>
                <a:lnTo>
                  <a:pt x="9597428" y="2951679"/>
                </a:lnTo>
                <a:lnTo>
                  <a:pt x="9589178" y="2947713"/>
                </a:lnTo>
                <a:lnTo>
                  <a:pt x="9585052" y="2947713"/>
                </a:lnTo>
                <a:close/>
                <a:moveTo>
                  <a:pt x="11004190" y="2824773"/>
                </a:moveTo>
                <a:lnTo>
                  <a:pt x="10987688" y="2828739"/>
                </a:lnTo>
                <a:lnTo>
                  <a:pt x="10967062" y="2840636"/>
                </a:lnTo>
                <a:lnTo>
                  <a:pt x="10954686" y="2856499"/>
                </a:lnTo>
                <a:lnTo>
                  <a:pt x="10938184" y="2868397"/>
                </a:lnTo>
                <a:lnTo>
                  <a:pt x="10934058" y="2884260"/>
                </a:lnTo>
                <a:lnTo>
                  <a:pt x="10925808" y="2904089"/>
                </a:lnTo>
                <a:lnTo>
                  <a:pt x="10925808" y="2915986"/>
                </a:lnTo>
                <a:lnTo>
                  <a:pt x="10925808" y="2939782"/>
                </a:lnTo>
                <a:lnTo>
                  <a:pt x="10929933" y="2963576"/>
                </a:lnTo>
                <a:lnTo>
                  <a:pt x="10921682" y="2991337"/>
                </a:lnTo>
                <a:lnTo>
                  <a:pt x="10909306" y="3023063"/>
                </a:lnTo>
                <a:lnTo>
                  <a:pt x="10909306" y="3034961"/>
                </a:lnTo>
                <a:lnTo>
                  <a:pt x="10917556" y="3050824"/>
                </a:lnTo>
                <a:lnTo>
                  <a:pt x="10921682" y="3062721"/>
                </a:lnTo>
                <a:lnTo>
                  <a:pt x="10929933" y="3082551"/>
                </a:lnTo>
                <a:lnTo>
                  <a:pt x="10929933" y="3086516"/>
                </a:lnTo>
                <a:lnTo>
                  <a:pt x="10938184" y="3090482"/>
                </a:lnTo>
                <a:lnTo>
                  <a:pt x="10946434" y="3090482"/>
                </a:lnTo>
                <a:lnTo>
                  <a:pt x="10950560" y="3082551"/>
                </a:lnTo>
                <a:lnTo>
                  <a:pt x="10958810" y="3078585"/>
                </a:lnTo>
                <a:lnTo>
                  <a:pt x="10962936" y="3078585"/>
                </a:lnTo>
                <a:lnTo>
                  <a:pt x="10975312" y="3074619"/>
                </a:lnTo>
                <a:lnTo>
                  <a:pt x="10979438" y="3062721"/>
                </a:lnTo>
                <a:lnTo>
                  <a:pt x="10983563" y="3062721"/>
                </a:lnTo>
                <a:lnTo>
                  <a:pt x="11004190" y="3050824"/>
                </a:lnTo>
                <a:lnTo>
                  <a:pt x="11020692" y="3042892"/>
                </a:lnTo>
                <a:lnTo>
                  <a:pt x="11041318" y="3034961"/>
                </a:lnTo>
                <a:lnTo>
                  <a:pt x="11053695" y="3030995"/>
                </a:lnTo>
                <a:lnTo>
                  <a:pt x="11074322" y="3034961"/>
                </a:lnTo>
                <a:lnTo>
                  <a:pt x="11094949" y="3042892"/>
                </a:lnTo>
                <a:lnTo>
                  <a:pt x="11111450" y="3054790"/>
                </a:lnTo>
                <a:lnTo>
                  <a:pt x="11127952" y="3070653"/>
                </a:lnTo>
                <a:lnTo>
                  <a:pt x="11127952" y="3082551"/>
                </a:lnTo>
                <a:lnTo>
                  <a:pt x="11127952" y="3090482"/>
                </a:lnTo>
                <a:lnTo>
                  <a:pt x="11111450" y="3098414"/>
                </a:lnTo>
                <a:lnTo>
                  <a:pt x="11107325" y="3106345"/>
                </a:lnTo>
                <a:lnTo>
                  <a:pt x="11111450" y="3114277"/>
                </a:lnTo>
                <a:lnTo>
                  <a:pt x="11123827" y="3126174"/>
                </a:lnTo>
                <a:lnTo>
                  <a:pt x="11160956" y="3114277"/>
                </a:lnTo>
                <a:lnTo>
                  <a:pt x="11193958" y="3102379"/>
                </a:lnTo>
                <a:lnTo>
                  <a:pt x="11214586" y="3098414"/>
                </a:lnTo>
                <a:lnTo>
                  <a:pt x="11222836" y="3086516"/>
                </a:lnTo>
                <a:lnTo>
                  <a:pt x="11235212" y="3078585"/>
                </a:lnTo>
                <a:lnTo>
                  <a:pt x="11239338" y="3070653"/>
                </a:lnTo>
                <a:lnTo>
                  <a:pt x="11247589" y="3042892"/>
                </a:lnTo>
                <a:lnTo>
                  <a:pt x="11259965" y="3015132"/>
                </a:lnTo>
                <a:lnTo>
                  <a:pt x="11243464" y="3027029"/>
                </a:lnTo>
                <a:lnTo>
                  <a:pt x="11235212" y="3046858"/>
                </a:lnTo>
                <a:lnTo>
                  <a:pt x="11222836" y="3058756"/>
                </a:lnTo>
                <a:lnTo>
                  <a:pt x="11206335" y="3070653"/>
                </a:lnTo>
                <a:lnTo>
                  <a:pt x="11210460" y="3042892"/>
                </a:lnTo>
                <a:lnTo>
                  <a:pt x="11210460" y="3019097"/>
                </a:lnTo>
                <a:lnTo>
                  <a:pt x="11210460" y="2995303"/>
                </a:lnTo>
                <a:lnTo>
                  <a:pt x="11206335" y="2971508"/>
                </a:lnTo>
                <a:lnTo>
                  <a:pt x="11198084" y="2947713"/>
                </a:lnTo>
                <a:lnTo>
                  <a:pt x="11189833" y="2923918"/>
                </a:lnTo>
                <a:lnTo>
                  <a:pt x="11169206" y="2908055"/>
                </a:lnTo>
                <a:lnTo>
                  <a:pt x="11156830" y="2884260"/>
                </a:lnTo>
                <a:lnTo>
                  <a:pt x="11140328" y="2876328"/>
                </a:lnTo>
                <a:lnTo>
                  <a:pt x="11132078" y="2868397"/>
                </a:lnTo>
                <a:lnTo>
                  <a:pt x="11119702" y="2864431"/>
                </a:lnTo>
                <a:lnTo>
                  <a:pt x="11107325" y="2868397"/>
                </a:lnTo>
                <a:lnTo>
                  <a:pt x="11082573" y="2876328"/>
                </a:lnTo>
                <a:lnTo>
                  <a:pt x="11070196" y="2868397"/>
                </a:lnTo>
                <a:lnTo>
                  <a:pt x="11053695" y="2860465"/>
                </a:lnTo>
                <a:lnTo>
                  <a:pt x="11045444" y="2840636"/>
                </a:lnTo>
                <a:lnTo>
                  <a:pt x="11033068" y="2828739"/>
                </a:lnTo>
                <a:lnTo>
                  <a:pt x="11020692" y="2824773"/>
                </a:lnTo>
                <a:close/>
                <a:moveTo>
                  <a:pt x="11189833" y="2769252"/>
                </a:moveTo>
                <a:lnTo>
                  <a:pt x="11189833" y="2785115"/>
                </a:lnTo>
                <a:lnTo>
                  <a:pt x="11189833" y="2800978"/>
                </a:lnTo>
                <a:lnTo>
                  <a:pt x="11193958" y="2820807"/>
                </a:lnTo>
                <a:lnTo>
                  <a:pt x="11210460" y="2832704"/>
                </a:lnTo>
                <a:lnTo>
                  <a:pt x="11206335" y="2812875"/>
                </a:lnTo>
                <a:lnTo>
                  <a:pt x="11206335" y="2797012"/>
                </a:lnTo>
                <a:lnTo>
                  <a:pt x="11193958" y="2781149"/>
                </a:lnTo>
                <a:close/>
                <a:moveTo>
                  <a:pt x="11160956" y="2689935"/>
                </a:moveTo>
                <a:lnTo>
                  <a:pt x="11160956" y="2709765"/>
                </a:lnTo>
                <a:lnTo>
                  <a:pt x="11165081" y="2725628"/>
                </a:lnTo>
                <a:lnTo>
                  <a:pt x="11169206" y="2745457"/>
                </a:lnTo>
                <a:lnTo>
                  <a:pt x="11185708" y="2765286"/>
                </a:lnTo>
                <a:lnTo>
                  <a:pt x="11185708" y="2741491"/>
                </a:lnTo>
                <a:lnTo>
                  <a:pt x="11181582" y="2721662"/>
                </a:lnTo>
                <a:lnTo>
                  <a:pt x="11169206" y="2701833"/>
                </a:lnTo>
                <a:close/>
                <a:moveTo>
                  <a:pt x="10348252" y="2598722"/>
                </a:moveTo>
                <a:lnTo>
                  <a:pt x="10327624" y="2602688"/>
                </a:lnTo>
                <a:lnTo>
                  <a:pt x="10319374" y="2602688"/>
                </a:lnTo>
                <a:lnTo>
                  <a:pt x="10311122" y="2606653"/>
                </a:lnTo>
                <a:lnTo>
                  <a:pt x="10302872" y="2614585"/>
                </a:lnTo>
                <a:lnTo>
                  <a:pt x="10298746" y="2626483"/>
                </a:lnTo>
                <a:lnTo>
                  <a:pt x="10286370" y="2638380"/>
                </a:lnTo>
                <a:lnTo>
                  <a:pt x="10273994" y="2646311"/>
                </a:lnTo>
                <a:lnTo>
                  <a:pt x="10265744" y="2654243"/>
                </a:lnTo>
                <a:lnTo>
                  <a:pt x="10257492" y="2662175"/>
                </a:lnTo>
                <a:lnTo>
                  <a:pt x="10249242" y="2701833"/>
                </a:lnTo>
                <a:lnTo>
                  <a:pt x="10240991" y="2741491"/>
                </a:lnTo>
                <a:lnTo>
                  <a:pt x="10236866" y="2781149"/>
                </a:lnTo>
                <a:lnTo>
                  <a:pt x="10240991" y="2820807"/>
                </a:lnTo>
                <a:lnTo>
                  <a:pt x="10253367" y="2880294"/>
                </a:lnTo>
                <a:lnTo>
                  <a:pt x="10265744" y="2935815"/>
                </a:lnTo>
                <a:lnTo>
                  <a:pt x="10269868" y="2991337"/>
                </a:lnTo>
                <a:lnTo>
                  <a:pt x="10269868" y="3050824"/>
                </a:lnTo>
                <a:lnTo>
                  <a:pt x="10269868" y="3070653"/>
                </a:lnTo>
                <a:lnTo>
                  <a:pt x="10269868" y="3090482"/>
                </a:lnTo>
                <a:lnTo>
                  <a:pt x="10265744" y="3110311"/>
                </a:lnTo>
                <a:lnTo>
                  <a:pt x="10265744" y="3126174"/>
                </a:lnTo>
                <a:lnTo>
                  <a:pt x="10265744" y="3142037"/>
                </a:lnTo>
                <a:lnTo>
                  <a:pt x="10265744" y="3153935"/>
                </a:lnTo>
                <a:lnTo>
                  <a:pt x="10253367" y="3157901"/>
                </a:lnTo>
                <a:lnTo>
                  <a:pt x="10240991" y="3165833"/>
                </a:lnTo>
                <a:lnTo>
                  <a:pt x="10207988" y="3185661"/>
                </a:lnTo>
                <a:lnTo>
                  <a:pt x="10170859" y="3193593"/>
                </a:lnTo>
                <a:lnTo>
                  <a:pt x="10166734" y="3209456"/>
                </a:lnTo>
                <a:lnTo>
                  <a:pt x="10162608" y="3217388"/>
                </a:lnTo>
                <a:lnTo>
                  <a:pt x="10158483" y="3225319"/>
                </a:lnTo>
                <a:lnTo>
                  <a:pt x="10150232" y="3229285"/>
                </a:lnTo>
                <a:lnTo>
                  <a:pt x="10129605" y="3237217"/>
                </a:lnTo>
                <a:lnTo>
                  <a:pt x="10108978" y="3245149"/>
                </a:lnTo>
                <a:lnTo>
                  <a:pt x="10096602" y="3253080"/>
                </a:lnTo>
                <a:lnTo>
                  <a:pt x="10084226" y="3268943"/>
                </a:lnTo>
                <a:lnTo>
                  <a:pt x="10080100" y="3276875"/>
                </a:lnTo>
                <a:lnTo>
                  <a:pt x="10080100" y="3284807"/>
                </a:lnTo>
                <a:lnTo>
                  <a:pt x="10080100" y="3300670"/>
                </a:lnTo>
                <a:lnTo>
                  <a:pt x="10075975" y="3308602"/>
                </a:lnTo>
                <a:lnTo>
                  <a:pt x="10071850" y="3320499"/>
                </a:lnTo>
                <a:lnTo>
                  <a:pt x="10067724" y="3324465"/>
                </a:lnTo>
                <a:lnTo>
                  <a:pt x="10047097" y="3324465"/>
                </a:lnTo>
                <a:lnTo>
                  <a:pt x="10026470" y="3320499"/>
                </a:lnTo>
                <a:lnTo>
                  <a:pt x="10026470" y="3328430"/>
                </a:lnTo>
                <a:lnTo>
                  <a:pt x="10034721" y="3336362"/>
                </a:lnTo>
                <a:lnTo>
                  <a:pt x="10038846" y="3348260"/>
                </a:lnTo>
                <a:lnTo>
                  <a:pt x="10047097" y="3352226"/>
                </a:lnTo>
                <a:lnTo>
                  <a:pt x="10055348" y="3352226"/>
                </a:lnTo>
                <a:lnTo>
                  <a:pt x="10067724" y="3352226"/>
                </a:lnTo>
                <a:lnTo>
                  <a:pt x="10075975" y="3356191"/>
                </a:lnTo>
                <a:lnTo>
                  <a:pt x="10075975" y="3364123"/>
                </a:lnTo>
                <a:lnTo>
                  <a:pt x="10071850" y="3368089"/>
                </a:lnTo>
                <a:lnTo>
                  <a:pt x="10063598" y="3376020"/>
                </a:lnTo>
                <a:lnTo>
                  <a:pt x="10047097" y="3368089"/>
                </a:lnTo>
                <a:lnTo>
                  <a:pt x="10038846" y="3364123"/>
                </a:lnTo>
                <a:lnTo>
                  <a:pt x="10034721" y="3364123"/>
                </a:lnTo>
                <a:lnTo>
                  <a:pt x="10022344" y="3364123"/>
                </a:lnTo>
                <a:lnTo>
                  <a:pt x="10038846" y="3383952"/>
                </a:lnTo>
                <a:lnTo>
                  <a:pt x="10055348" y="3403781"/>
                </a:lnTo>
                <a:lnTo>
                  <a:pt x="10055348" y="3415678"/>
                </a:lnTo>
                <a:lnTo>
                  <a:pt x="10063598" y="3423610"/>
                </a:lnTo>
                <a:lnTo>
                  <a:pt x="10067724" y="3431542"/>
                </a:lnTo>
                <a:lnTo>
                  <a:pt x="10071850" y="3435507"/>
                </a:lnTo>
                <a:lnTo>
                  <a:pt x="10084226" y="3431542"/>
                </a:lnTo>
                <a:lnTo>
                  <a:pt x="10104852" y="3423610"/>
                </a:lnTo>
                <a:lnTo>
                  <a:pt x="10125480" y="3419644"/>
                </a:lnTo>
                <a:lnTo>
                  <a:pt x="10137856" y="3419644"/>
                </a:lnTo>
                <a:lnTo>
                  <a:pt x="10150232" y="3423610"/>
                </a:lnTo>
                <a:lnTo>
                  <a:pt x="10154358" y="3431542"/>
                </a:lnTo>
                <a:lnTo>
                  <a:pt x="10154358" y="3439473"/>
                </a:lnTo>
                <a:lnTo>
                  <a:pt x="10154358" y="3451371"/>
                </a:lnTo>
                <a:lnTo>
                  <a:pt x="10158483" y="3467234"/>
                </a:lnTo>
                <a:lnTo>
                  <a:pt x="10162608" y="3471200"/>
                </a:lnTo>
                <a:lnTo>
                  <a:pt x="10166734" y="3475165"/>
                </a:lnTo>
                <a:lnTo>
                  <a:pt x="10183236" y="3479131"/>
                </a:lnTo>
                <a:lnTo>
                  <a:pt x="10207988" y="3479131"/>
                </a:lnTo>
                <a:lnTo>
                  <a:pt x="10220364" y="3491029"/>
                </a:lnTo>
                <a:lnTo>
                  <a:pt x="10228614" y="3494994"/>
                </a:lnTo>
                <a:lnTo>
                  <a:pt x="10236866" y="3502926"/>
                </a:lnTo>
                <a:lnTo>
                  <a:pt x="10240991" y="3514823"/>
                </a:lnTo>
                <a:lnTo>
                  <a:pt x="10240991" y="3526721"/>
                </a:lnTo>
                <a:lnTo>
                  <a:pt x="10245116" y="3534653"/>
                </a:lnTo>
                <a:lnTo>
                  <a:pt x="10249242" y="3546550"/>
                </a:lnTo>
                <a:lnTo>
                  <a:pt x="10257492" y="3550516"/>
                </a:lnTo>
                <a:lnTo>
                  <a:pt x="10269868" y="3554482"/>
                </a:lnTo>
                <a:lnTo>
                  <a:pt x="10286370" y="3558447"/>
                </a:lnTo>
                <a:lnTo>
                  <a:pt x="10306998" y="3562413"/>
                </a:lnTo>
                <a:lnTo>
                  <a:pt x="10327624" y="3574311"/>
                </a:lnTo>
                <a:lnTo>
                  <a:pt x="10340000" y="3578276"/>
                </a:lnTo>
                <a:lnTo>
                  <a:pt x="10356502" y="3578276"/>
                </a:lnTo>
                <a:lnTo>
                  <a:pt x="10364753" y="3574311"/>
                </a:lnTo>
                <a:lnTo>
                  <a:pt x="10377129" y="3562413"/>
                </a:lnTo>
                <a:lnTo>
                  <a:pt x="10385380" y="3554482"/>
                </a:lnTo>
                <a:lnTo>
                  <a:pt x="10393630" y="3542584"/>
                </a:lnTo>
                <a:lnTo>
                  <a:pt x="10406007" y="3526721"/>
                </a:lnTo>
                <a:lnTo>
                  <a:pt x="10414258" y="3506892"/>
                </a:lnTo>
                <a:lnTo>
                  <a:pt x="10422508" y="3498960"/>
                </a:lnTo>
                <a:lnTo>
                  <a:pt x="10426634" y="3494994"/>
                </a:lnTo>
                <a:lnTo>
                  <a:pt x="10439010" y="3491029"/>
                </a:lnTo>
                <a:lnTo>
                  <a:pt x="10447261" y="3491029"/>
                </a:lnTo>
                <a:lnTo>
                  <a:pt x="10455512" y="3494994"/>
                </a:lnTo>
                <a:lnTo>
                  <a:pt x="10472014" y="3502926"/>
                </a:lnTo>
                <a:lnTo>
                  <a:pt x="10480264" y="3518789"/>
                </a:lnTo>
                <a:lnTo>
                  <a:pt x="10492640" y="3522755"/>
                </a:lnTo>
                <a:lnTo>
                  <a:pt x="10496766" y="3522755"/>
                </a:lnTo>
                <a:lnTo>
                  <a:pt x="10505016" y="3522755"/>
                </a:lnTo>
                <a:lnTo>
                  <a:pt x="10509142" y="3518789"/>
                </a:lnTo>
                <a:lnTo>
                  <a:pt x="10513268" y="3506892"/>
                </a:lnTo>
                <a:lnTo>
                  <a:pt x="10525644" y="3502926"/>
                </a:lnTo>
                <a:lnTo>
                  <a:pt x="10529769" y="3506892"/>
                </a:lnTo>
                <a:lnTo>
                  <a:pt x="10538020" y="3518789"/>
                </a:lnTo>
                <a:lnTo>
                  <a:pt x="10542145" y="3522755"/>
                </a:lnTo>
                <a:lnTo>
                  <a:pt x="10550396" y="3522755"/>
                </a:lnTo>
                <a:lnTo>
                  <a:pt x="10558647" y="3522755"/>
                </a:lnTo>
                <a:lnTo>
                  <a:pt x="10562772" y="3518789"/>
                </a:lnTo>
                <a:lnTo>
                  <a:pt x="10562772" y="3514823"/>
                </a:lnTo>
                <a:lnTo>
                  <a:pt x="10562772" y="3506892"/>
                </a:lnTo>
                <a:lnTo>
                  <a:pt x="10558647" y="3502926"/>
                </a:lnTo>
                <a:lnTo>
                  <a:pt x="10554522" y="3498960"/>
                </a:lnTo>
                <a:lnTo>
                  <a:pt x="10542145" y="3491029"/>
                </a:lnTo>
                <a:lnTo>
                  <a:pt x="10533894" y="3479131"/>
                </a:lnTo>
                <a:lnTo>
                  <a:pt x="10525644" y="3471200"/>
                </a:lnTo>
                <a:lnTo>
                  <a:pt x="10521518" y="3459302"/>
                </a:lnTo>
                <a:lnTo>
                  <a:pt x="10542145" y="3451371"/>
                </a:lnTo>
                <a:lnTo>
                  <a:pt x="10566898" y="3451371"/>
                </a:lnTo>
                <a:lnTo>
                  <a:pt x="10591650" y="3459302"/>
                </a:lnTo>
                <a:lnTo>
                  <a:pt x="10616402" y="3467234"/>
                </a:lnTo>
                <a:lnTo>
                  <a:pt x="10632904" y="3467234"/>
                </a:lnTo>
                <a:lnTo>
                  <a:pt x="10645280" y="3471200"/>
                </a:lnTo>
                <a:lnTo>
                  <a:pt x="10661782" y="3467234"/>
                </a:lnTo>
                <a:lnTo>
                  <a:pt x="10665907" y="3467234"/>
                </a:lnTo>
                <a:lnTo>
                  <a:pt x="10670032" y="3451371"/>
                </a:lnTo>
                <a:lnTo>
                  <a:pt x="10678284" y="3439473"/>
                </a:lnTo>
                <a:lnTo>
                  <a:pt x="10690660" y="3431542"/>
                </a:lnTo>
                <a:lnTo>
                  <a:pt x="10703036" y="3419644"/>
                </a:lnTo>
                <a:lnTo>
                  <a:pt x="10711286" y="3411712"/>
                </a:lnTo>
                <a:lnTo>
                  <a:pt x="10723663" y="3395849"/>
                </a:lnTo>
                <a:lnTo>
                  <a:pt x="10723663" y="3383952"/>
                </a:lnTo>
                <a:lnTo>
                  <a:pt x="10719538" y="3364123"/>
                </a:lnTo>
                <a:lnTo>
                  <a:pt x="10727788" y="3360157"/>
                </a:lnTo>
                <a:lnTo>
                  <a:pt x="10736039" y="3356191"/>
                </a:lnTo>
                <a:lnTo>
                  <a:pt x="10740164" y="3348260"/>
                </a:lnTo>
                <a:lnTo>
                  <a:pt x="10748415" y="3336362"/>
                </a:lnTo>
                <a:lnTo>
                  <a:pt x="10752540" y="3312567"/>
                </a:lnTo>
                <a:lnTo>
                  <a:pt x="10760792" y="3296704"/>
                </a:lnTo>
                <a:lnTo>
                  <a:pt x="10769042" y="3300670"/>
                </a:lnTo>
                <a:lnTo>
                  <a:pt x="10781418" y="3300670"/>
                </a:lnTo>
                <a:lnTo>
                  <a:pt x="10785544" y="3292738"/>
                </a:lnTo>
                <a:lnTo>
                  <a:pt x="10781418" y="3280841"/>
                </a:lnTo>
                <a:lnTo>
                  <a:pt x="10781418" y="3276875"/>
                </a:lnTo>
                <a:lnTo>
                  <a:pt x="10785544" y="3272909"/>
                </a:lnTo>
                <a:lnTo>
                  <a:pt x="10806171" y="3276875"/>
                </a:lnTo>
                <a:lnTo>
                  <a:pt x="10822672" y="3272909"/>
                </a:lnTo>
                <a:lnTo>
                  <a:pt x="10826798" y="3257046"/>
                </a:lnTo>
                <a:lnTo>
                  <a:pt x="10835048" y="3237217"/>
                </a:lnTo>
                <a:lnTo>
                  <a:pt x="10843300" y="3229285"/>
                </a:lnTo>
                <a:lnTo>
                  <a:pt x="10851550" y="3225319"/>
                </a:lnTo>
                <a:lnTo>
                  <a:pt x="10872178" y="3213422"/>
                </a:lnTo>
                <a:lnTo>
                  <a:pt x="10892804" y="3197559"/>
                </a:lnTo>
                <a:lnTo>
                  <a:pt x="10905180" y="3193593"/>
                </a:lnTo>
                <a:lnTo>
                  <a:pt x="10917556" y="3193593"/>
                </a:lnTo>
                <a:lnTo>
                  <a:pt x="10929933" y="3197559"/>
                </a:lnTo>
                <a:lnTo>
                  <a:pt x="10946434" y="3201525"/>
                </a:lnTo>
                <a:lnTo>
                  <a:pt x="10950560" y="3201525"/>
                </a:lnTo>
                <a:lnTo>
                  <a:pt x="10958810" y="3193593"/>
                </a:lnTo>
                <a:lnTo>
                  <a:pt x="10967062" y="3181696"/>
                </a:lnTo>
                <a:lnTo>
                  <a:pt x="10983563" y="3161867"/>
                </a:lnTo>
                <a:lnTo>
                  <a:pt x="10987688" y="3157901"/>
                </a:lnTo>
                <a:lnTo>
                  <a:pt x="10995940" y="3153935"/>
                </a:lnTo>
                <a:lnTo>
                  <a:pt x="11008316" y="3146003"/>
                </a:lnTo>
                <a:lnTo>
                  <a:pt x="11020692" y="3146003"/>
                </a:lnTo>
                <a:lnTo>
                  <a:pt x="11012441" y="3134106"/>
                </a:lnTo>
                <a:lnTo>
                  <a:pt x="10991814" y="3126174"/>
                </a:lnTo>
                <a:lnTo>
                  <a:pt x="10962936" y="3118243"/>
                </a:lnTo>
                <a:lnTo>
                  <a:pt x="10938184" y="3114277"/>
                </a:lnTo>
                <a:lnTo>
                  <a:pt x="10917556" y="3118243"/>
                </a:lnTo>
                <a:lnTo>
                  <a:pt x="10896930" y="3126174"/>
                </a:lnTo>
                <a:lnTo>
                  <a:pt x="10876302" y="3130140"/>
                </a:lnTo>
                <a:lnTo>
                  <a:pt x="10855676" y="3142037"/>
                </a:lnTo>
                <a:lnTo>
                  <a:pt x="10839174" y="3161867"/>
                </a:lnTo>
                <a:lnTo>
                  <a:pt x="10818547" y="3181696"/>
                </a:lnTo>
                <a:lnTo>
                  <a:pt x="10818547" y="3185661"/>
                </a:lnTo>
                <a:lnTo>
                  <a:pt x="10814422" y="3185661"/>
                </a:lnTo>
                <a:lnTo>
                  <a:pt x="10806171" y="3173764"/>
                </a:lnTo>
                <a:lnTo>
                  <a:pt x="10793794" y="3165833"/>
                </a:lnTo>
                <a:lnTo>
                  <a:pt x="10793794" y="3157901"/>
                </a:lnTo>
                <a:lnTo>
                  <a:pt x="10789670" y="3146003"/>
                </a:lnTo>
                <a:lnTo>
                  <a:pt x="10793794" y="3130140"/>
                </a:lnTo>
                <a:lnTo>
                  <a:pt x="10793794" y="3106345"/>
                </a:lnTo>
                <a:lnTo>
                  <a:pt x="10789670" y="3074619"/>
                </a:lnTo>
                <a:lnTo>
                  <a:pt x="10781418" y="3042892"/>
                </a:lnTo>
                <a:lnTo>
                  <a:pt x="10777293" y="3023063"/>
                </a:lnTo>
                <a:lnTo>
                  <a:pt x="10764917" y="3015132"/>
                </a:lnTo>
                <a:lnTo>
                  <a:pt x="10752540" y="2999268"/>
                </a:lnTo>
                <a:lnTo>
                  <a:pt x="10731914" y="2991337"/>
                </a:lnTo>
                <a:lnTo>
                  <a:pt x="10711286" y="2979440"/>
                </a:lnTo>
                <a:lnTo>
                  <a:pt x="10698910" y="2967542"/>
                </a:lnTo>
                <a:lnTo>
                  <a:pt x="10682409" y="2947713"/>
                </a:lnTo>
                <a:lnTo>
                  <a:pt x="10670032" y="2935815"/>
                </a:lnTo>
                <a:lnTo>
                  <a:pt x="10661782" y="2919952"/>
                </a:lnTo>
                <a:lnTo>
                  <a:pt x="10661782" y="2908055"/>
                </a:lnTo>
                <a:lnTo>
                  <a:pt x="10661782" y="2896158"/>
                </a:lnTo>
                <a:lnTo>
                  <a:pt x="10670032" y="2884260"/>
                </a:lnTo>
                <a:lnTo>
                  <a:pt x="10682409" y="2868397"/>
                </a:lnTo>
                <a:lnTo>
                  <a:pt x="10694785" y="2848568"/>
                </a:lnTo>
                <a:lnTo>
                  <a:pt x="10694785" y="2828739"/>
                </a:lnTo>
                <a:lnTo>
                  <a:pt x="10694785" y="2804944"/>
                </a:lnTo>
                <a:lnTo>
                  <a:pt x="10678284" y="2769252"/>
                </a:lnTo>
                <a:lnTo>
                  <a:pt x="10653531" y="2729593"/>
                </a:lnTo>
                <a:lnTo>
                  <a:pt x="10649406" y="2721662"/>
                </a:lnTo>
                <a:lnTo>
                  <a:pt x="10641155" y="2717696"/>
                </a:lnTo>
                <a:lnTo>
                  <a:pt x="10632904" y="2713730"/>
                </a:lnTo>
                <a:lnTo>
                  <a:pt x="10616402" y="2713730"/>
                </a:lnTo>
                <a:lnTo>
                  <a:pt x="10595776" y="2713730"/>
                </a:lnTo>
                <a:lnTo>
                  <a:pt x="10579274" y="2713730"/>
                </a:lnTo>
                <a:lnTo>
                  <a:pt x="10558647" y="2709765"/>
                </a:lnTo>
                <a:lnTo>
                  <a:pt x="10542145" y="2697867"/>
                </a:lnTo>
                <a:lnTo>
                  <a:pt x="10513268" y="2674072"/>
                </a:lnTo>
                <a:lnTo>
                  <a:pt x="10492640" y="2654243"/>
                </a:lnTo>
                <a:lnTo>
                  <a:pt x="10467888" y="2630448"/>
                </a:lnTo>
                <a:lnTo>
                  <a:pt x="10434884" y="2614585"/>
                </a:lnTo>
                <a:lnTo>
                  <a:pt x="10397756" y="2602688"/>
                </a:lnTo>
                <a:lnTo>
                  <a:pt x="10364753" y="2598722"/>
                </a:lnTo>
                <a:close/>
                <a:moveTo>
                  <a:pt x="9081753" y="2598722"/>
                </a:moveTo>
                <a:lnTo>
                  <a:pt x="9085878" y="2598722"/>
                </a:lnTo>
                <a:lnTo>
                  <a:pt x="9098255" y="2598722"/>
                </a:lnTo>
                <a:lnTo>
                  <a:pt x="9114756" y="2610619"/>
                </a:lnTo>
                <a:lnTo>
                  <a:pt x="9135383" y="2618551"/>
                </a:lnTo>
                <a:lnTo>
                  <a:pt x="9143634" y="2618551"/>
                </a:lnTo>
                <a:lnTo>
                  <a:pt x="9156010" y="2626483"/>
                </a:lnTo>
                <a:lnTo>
                  <a:pt x="9156010" y="2630448"/>
                </a:lnTo>
                <a:lnTo>
                  <a:pt x="9151885" y="2642346"/>
                </a:lnTo>
                <a:lnTo>
                  <a:pt x="9139509" y="2666140"/>
                </a:lnTo>
                <a:lnTo>
                  <a:pt x="9135383" y="2689935"/>
                </a:lnTo>
                <a:lnTo>
                  <a:pt x="9139509" y="2717696"/>
                </a:lnTo>
                <a:lnTo>
                  <a:pt x="9139509" y="2745457"/>
                </a:lnTo>
                <a:lnTo>
                  <a:pt x="9139509" y="2773217"/>
                </a:lnTo>
                <a:lnTo>
                  <a:pt x="9135383" y="2808910"/>
                </a:lnTo>
                <a:lnTo>
                  <a:pt x="9110631" y="2781149"/>
                </a:lnTo>
                <a:lnTo>
                  <a:pt x="9090004" y="2753388"/>
                </a:lnTo>
                <a:lnTo>
                  <a:pt x="9085878" y="2741491"/>
                </a:lnTo>
                <a:lnTo>
                  <a:pt x="9081753" y="2725628"/>
                </a:lnTo>
                <a:lnTo>
                  <a:pt x="9077628" y="2713730"/>
                </a:lnTo>
                <a:lnTo>
                  <a:pt x="9077628" y="2693901"/>
                </a:lnTo>
                <a:lnTo>
                  <a:pt x="9073502" y="2658209"/>
                </a:lnTo>
                <a:lnTo>
                  <a:pt x="9073502" y="2614585"/>
                </a:lnTo>
                <a:lnTo>
                  <a:pt x="9077628" y="2606653"/>
                </a:lnTo>
                <a:close/>
                <a:moveTo>
                  <a:pt x="9585052" y="2570961"/>
                </a:moveTo>
                <a:lnTo>
                  <a:pt x="9572676" y="2586824"/>
                </a:lnTo>
                <a:lnTo>
                  <a:pt x="9564425" y="2610619"/>
                </a:lnTo>
                <a:lnTo>
                  <a:pt x="9564425" y="2638380"/>
                </a:lnTo>
                <a:lnTo>
                  <a:pt x="9564425" y="2670107"/>
                </a:lnTo>
                <a:lnTo>
                  <a:pt x="9572676" y="2697867"/>
                </a:lnTo>
                <a:lnTo>
                  <a:pt x="9585052" y="2729593"/>
                </a:lnTo>
                <a:lnTo>
                  <a:pt x="9597428" y="2753388"/>
                </a:lnTo>
                <a:lnTo>
                  <a:pt x="9618056" y="2777183"/>
                </a:lnTo>
                <a:lnTo>
                  <a:pt x="9622180" y="2781149"/>
                </a:lnTo>
                <a:lnTo>
                  <a:pt x="9630432" y="2785115"/>
                </a:lnTo>
                <a:lnTo>
                  <a:pt x="9638682" y="2797012"/>
                </a:lnTo>
                <a:lnTo>
                  <a:pt x="9642808" y="2804944"/>
                </a:lnTo>
                <a:lnTo>
                  <a:pt x="9651058" y="2812875"/>
                </a:lnTo>
                <a:lnTo>
                  <a:pt x="9659310" y="2812875"/>
                </a:lnTo>
                <a:lnTo>
                  <a:pt x="9671686" y="2804944"/>
                </a:lnTo>
                <a:lnTo>
                  <a:pt x="9679936" y="2797012"/>
                </a:lnTo>
                <a:lnTo>
                  <a:pt x="9684062" y="2785115"/>
                </a:lnTo>
                <a:lnTo>
                  <a:pt x="9679936" y="2769252"/>
                </a:lnTo>
                <a:lnTo>
                  <a:pt x="9679936" y="2765286"/>
                </a:lnTo>
                <a:lnTo>
                  <a:pt x="9679936" y="2757354"/>
                </a:lnTo>
                <a:lnTo>
                  <a:pt x="9679936" y="2725628"/>
                </a:lnTo>
                <a:lnTo>
                  <a:pt x="9679936" y="2693901"/>
                </a:lnTo>
                <a:lnTo>
                  <a:pt x="9688187" y="2682004"/>
                </a:lnTo>
                <a:lnTo>
                  <a:pt x="9696438" y="2658209"/>
                </a:lnTo>
                <a:lnTo>
                  <a:pt x="9696438" y="2642346"/>
                </a:lnTo>
                <a:lnTo>
                  <a:pt x="9696438" y="2630448"/>
                </a:lnTo>
                <a:lnTo>
                  <a:pt x="9679936" y="2626483"/>
                </a:lnTo>
                <a:lnTo>
                  <a:pt x="9659310" y="2626483"/>
                </a:lnTo>
                <a:lnTo>
                  <a:pt x="9651058" y="2630448"/>
                </a:lnTo>
                <a:lnTo>
                  <a:pt x="9642808" y="2634414"/>
                </a:lnTo>
                <a:lnTo>
                  <a:pt x="9630432" y="2638380"/>
                </a:lnTo>
                <a:lnTo>
                  <a:pt x="9626306" y="2642346"/>
                </a:lnTo>
                <a:lnTo>
                  <a:pt x="9622180" y="2662175"/>
                </a:lnTo>
                <a:lnTo>
                  <a:pt x="9618056" y="2674072"/>
                </a:lnTo>
                <a:lnTo>
                  <a:pt x="9618056" y="2682004"/>
                </a:lnTo>
                <a:lnTo>
                  <a:pt x="9618056" y="2685970"/>
                </a:lnTo>
                <a:lnTo>
                  <a:pt x="9601554" y="2682004"/>
                </a:lnTo>
                <a:lnTo>
                  <a:pt x="9593303" y="2670107"/>
                </a:lnTo>
                <a:lnTo>
                  <a:pt x="9589178" y="2662175"/>
                </a:lnTo>
                <a:lnTo>
                  <a:pt x="9585052" y="2646311"/>
                </a:lnTo>
                <a:lnTo>
                  <a:pt x="9585052" y="2610619"/>
                </a:lnTo>
                <a:close/>
                <a:moveTo>
                  <a:pt x="11482736" y="2527337"/>
                </a:moveTo>
                <a:lnTo>
                  <a:pt x="11466235" y="2535269"/>
                </a:lnTo>
                <a:lnTo>
                  <a:pt x="11482736" y="2535269"/>
                </a:lnTo>
                <a:lnTo>
                  <a:pt x="11503364" y="2531303"/>
                </a:lnTo>
                <a:close/>
                <a:moveTo>
                  <a:pt x="11738512" y="2479748"/>
                </a:moveTo>
                <a:lnTo>
                  <a:pt x="11722010" y="2487679"/>
                </a:lnTo>
                <a:lnTo>
                  <a:pt x="11697258" y="2491645"/>
                </a:lnTo>
                <a:lnTo>
                  <a:pt x="11660129" y="2499577"/>
                </a:lnTo>
                <a:lnTo>
                  <a:pt x="11618875" y="2507508"/>
                </a:lnTo>
                <a:lnTo>
                  <a:pt x="11577621" y="2519406"/>
                </a:lnTo>
                <a:lnTo>
                  <a:pt x="11536367" y="2527337"/>
                </a:lnTo>
                <a:lnTo>
                  <a:pt x="11594122" y="2527337"/>
                </a:lnTo>
                <a:lnTo>
                  <a:pt x="11647753" y="2519406"/>
                </a:lnTo>
                <a:lnTo>
                  <a:pt x="11701383" y="2515440"/>
                </a:lnTo>
                <a:lnTo>
                  <a:pt x="11759138" y="2519406"/>
                </a:lnTo>
                <a:lnTo>
                  <a:pt x="11763264" y="2519406"/>
                </a:lnTo>
                <a:lnTo>
                  <a:pt x="11767390" y="2515440"/>
                </a:lnTo>
                <a:lnTo>
                  <a:pt x="11775640" y="2515440"/>
                </a:lnTo>
                <a:lnTo>
                  <a:pt x="11779766" y="2515440"/>
                </a:lnTo>
                <a:lnTo>
                  <a:pt x="11783891" y="2507508"/>
                </a:lnTo>
                <a:lnTo>
                  <a:pt x="11783891" y="2503542"/>
                </a:lnTo>
                <a:lnTo>
                  <a:pt x="11779766" y="2491645"/>
                </a:lnTo>
                <a:lnTo>
                  <a:pt x="11767390" y="2487679"/>
                </a:lnTo>
                <a:lnTo>
                  <a:pt x="11755013" y="2479748"/>
                </a:lnTo>
                <a:close/>
                <a:moveTo>
                  <a:pt x="9288023" y="2467850"/>
                </a:moveTo>
                <a:lnTo>
                  <a:pt x="9283898" y="2491645"/>
                </a:lnTo>
                <a:lnTo>
                  <a:pt x="9288023" y="2515440"/>
                </a:lnTo>
                <a:lnTo>
                  <a:pt x="9300399" y="2527337"/>
                </a:lnTo>
                <a:lnTo>
                  <a:pt x="9312776" y="2547166"/>
                </a:lnTo>
                <a:lnTo>
                  <a:pt x="9354030" y="2606653"/>
                </a:lnTo>
                <a:lnTo>
                  <a:pt x="9399409" y="2662175"/>
                </a:lnTo>
                <a:lnTo>
                  <a:pt x="9453039" y="2721662"/>
                </a:lnTo>
                <a:lnTo>
                  <a:pt x="9510795" y="2781149"/>
                </a:lnTo>
                <a:lnTo>
                  <a:pt x="9531422" y="2804944"/>
                </a:lnTo>
                <a:lnTo>
                  <a:pt x="9552049" y="2828739"/>
                </a:lnTo>
                <a:lnTo>
                  <a:pt x="9572676" y="2848568"/>
                </a:lnTo>
                <a:lnTo>
                  <a:pt x="9601554" y="2856499"/>
                </a:lnTo>
                <a:lnTo>
                  <a:pt x="9613930" y="2860465"/>
                </a:lnTo>
                <a:lnTo>
                  <a:pt x="9618056" y="2860465"/>
                </a:lnTo>
                <a:lnTo>
                  <a:pt x="9622180" y="2860465"/>
                </a:lnTo>
                <a:lnTo>
                  <a:pt x="9626306" y="2856499"/>
                </a:lnTo>
                <a:lnTo>
                  <a:pt x="9626306" y="2848568"/>
                </a:lnTo>
                <a:lnTo>
                  <a:pt x="9622180" y="2840636"/>
                </a:lnTo>
                <a:lnTo>
                  <a:pt x="9618056" y="2840636"/>
                </a:lnTo>
                <a:lnTo>
                  <a:pt x="9613930" y="2836670"/>
                </a:lnTo>
                <a:lnTo>
                  <a:pt x="9601554" y="2832704"/>
                </a:lnTo>
                <a:lnTo>
                  <a:pt x="9593303" y="2832704"/>
                </a:lnTo>
                <a:lnTo>
                  <a:pt x="9585052" y="2828739"/>
                </a:lnTo>
                <a:lnTo>
                  <a:pt x="9580926" y="2812875"/>
                </a:lnTo>
                <a:lnTo>
                  <a:pt x="9543798" y="2797012"/>
                </a:lnTo>
                <a:lnTo>
                  <a:pt x="9514920" y="2773217"/>
                </a:lnTo>
                <a:lnTo>
                  <a:pt x="9506670" y="2753388"/>
                </a:lnTo>
                <a:lnTo>
                  <a:pt x="9494293" y="2737525"/>
                </a:lnTo>
                <a:lnTo>
                  <a:pt x="9448914" y="2685970"/>
                </a:lnTo>
                <a:lnTo>
                  <a:pt x="9403534" y="2634414"/>
                </a:lnTo>
                <a:lnTo>
                  <a:pt x="9362280" y="2582859"/>
                </a:lnTo>
                <a:lnTo>
                  <a:pt x="9325152" y="2527337"/>
                </a:lnTo>
                <a:lnTo>
                  <a:pt x="9308650" y="2495611"/>
                </a:lnTo>
                <a:close/>
                <a:moveTo>
                  <a:pt x="9341653" y="2416295"/>
                </a:moveTo>
                <a:lnTo>
                  <a:pt x="9325152" y="2420260"/>
                </a:lnTo>
                <a:lnTo>
                  <a:pt x="9382908" y="2451987"/>
                </a:lnTo>
                <a:lnTo>
                  <a:pt x="9440663" y="2487679"/>
                </a:lnTo>
                <a:lnTo>
                  <a:pt x="9498418" y="2515440"/>
                </a:lnTo>
                <a:lnTo>
                  <a:pt x="9560300" y="2535269"/>
                </a:lnTo>
                <a:lnTo>
                  <a:pt x="9572676" y="2551132"/>
                </a:lnTo>
                <a:lnTo>
                  <a:pt x="9593303" y="2559064"/>
                </a:lnTo>
                <a:lnTo>
                  <a:pt x="9659310" y="2586824"/>
                </a:lnTo>
                <a:lnTo>
                  <a:pt x="9725316" y="2626483"/>
                </a:lnTo>
                <a:lnTo>
                  <a:pt x="9737692" y="2642346"/>
                </a:lnTo>
                <a:lnTo>
                  <a:pt x="9758319" y="2646311"/>
                </a:lnTo>
                <a:lnTo>
                  <a:pt x="9778946" y="2654243"/>
                </a:lnTo>
                <a:lnTo>
                  <a:pt x="9795448" y="2646311"/>
                </a:lnTo>
                <a:lnTo>
                  <a:pt x="9836702" y="2642346"/>
                </a:lnTo>
                <a:lnTo>
                  <a:pt x="9877956" y="2642346"/>
                </a:lnTo>
                <a:lnTo>
                  <a:pt x="9915084" y="2642346"/>
                </a:lnTo>
                <a:lnTo>
                  <a:pt x="9956338" y="2646311"/>
                </a:lnTo>
                <a:lnTo>
                  <a:pt x="9968714" y="2646311"/>
                </a:lnTo>
                <a:lnTo>
                  <a:pt x="9972840" y="2638380"/>
                </a:lnTo>
                <a:lnTo>
                  <a:pt x="9972840" y="2626483"/>
                </a:lnTo>
                <a:lnTo>
                  <a:pt x="9964589" y="2606653"/>
                </a:lnTo>
                <a:lnTo>
                  <a:pt x="9952213" y="2590790"/>
                </a:lnTo>
                <a:lnTo>
                  <a:pt x="9935711" y="2582859"/>
                </a:lnTo>
                <a:lnTo>
                  <a:pt x="9882081" y="2570961"/>
                </a:lnTo>
                <a:lnTo>
                  <a:pt x="9828450" y="2551132"/>
                </a:lnTo>
                <a:lnTo>
                  <a:pt x="9778946" y="2535269"/>
                </a:lnTo>
                <a:lnTo>
                  <a:pt x="9725316" y="2519406"/>
                </a:lnTo>
                <a:lnTo>
                  <a:pt x="9688187" y="2507508"/>
                </a:lnTo>
                <a:lnTo>
                  <a:pt x="9651058" y="2499577"/>
                </a:lnTo>
                <a:lnTo>
                  <a:pt x="9613930" y="2495611"/>
                </a:lnTo>
                <a:lnTo>
                  <a:pt x="9580926" y="2495611"/>
                </a:lnTo>
                <a:lnTo>
                  <a:pt x="9556174" y="2495611"/>
                </a:lnTo>
                <a:lnTo>
                  <a:pt x="9531422" y="2491645"/>
                </a:lnTo>
                <a:lnTo>
                  <a:pt x="9510795" y="2487679"/>
                </a:lnTo>
                <a:lnTo>
                  <a:pt x="9494293" y="2479748"/>
                </a:lnTo>
                <a:lnTo>
                  <a:pt x="9436538" y="2459918"/>
                </a:lnTo>
                <a:lnTo>
                  <a:pt x="9382908" y="2424226"/>
                </a:lnTo>
                <a:lnTo>
                  <a:pt x="9370531" y="2420260"/>
                </a:lnTo>
                <a:lnTo>
                  <a:pt x="9358155" y="2416295"/>
                </a:lnTo>
                <a:close/>
                <a:moveTo>
                  <a:pt x="10207988" y="2356808"/>
                </a:moveTo>
                <a:lnTo>
                  <a:pt x="10228614" y="2360773"/>
                </a:lnTo>
                <a:lnTo>
                  <a:pt x="10249242" y="2364739"/>
                </a:lnTo>
                <a:lnTo>
                  <a:pt x="10265744" y="2368705"/>
                </a:lnTo>
                <a:lnTo>
                  <a:pt x="10302872" y="2396466"/>
                </a:lnTo>
                <a:lnTo>
                  <a:pt x="10348252" y="2420260"/>
                </a:lnTo>
                <a:lnTo>
                  <a:pt x="10340000" y="2420260"/>
                </a:lnTo>
                <a:lnTo>
                  <a:pt x="10335875" y="2424226"/>
                </a:lnTo>
                <a:lnTo>
                  <a:pt x="10282245" y="2420260"/>
                </a:lnTo>
                <a:lnTo>
                  <a:pt x="10228614" y="2412329"/>
                </a:lnTo>
                <a:lnTo>
                  <a:pt x="10179110" y="2408363"/>
                </a:lnTo>
                <a:lnTo>
                  <a:pt x="10125480" y="2396466"/>
                </a:lnTo>
                <a:lnTo>
                  <a:pt x="10133730" y="2384568"/>
                </a:lnTo>
                <a:lnTo>
                  <a:pt x="10150232" y="2376636"/>
                </a:lnTo>
                <a:lnTo>
                  <a:pt x="10166734" y="2364739"/>
                </a:lnTo>
                <a:lnTo>
                  <a:pt x="10187360" y="2360773"/>
                </a:lnTo>
                <a:close/>
                <a:moveTo>
                  <a:pt x="9783072" y="2138688"/>
                </a:moveTo>
                <a:lnTo>
                  <a:pt x="9799573" y="2138688"/>
                </a:lnTo>
                <a:lnTo>
                  <a:pt x="9824326" y="2142654"/>
                </a:lnTo>
                <a:lnTo>
                  <a:pt x="9894457" y="2158517"/>
                </a:lnTo>
                <a:lnTo>
                  <a:pt x="9956338" y="2174380"/>
                </a:lnTo>
                <a:lnTo>
                  <a:pt x="10022344" y="2190243"/>
                </a:lnTo>
                <a:lnTo>
                  <a:pt x="10084226" y="2210073"/>
                </a:lnTo>
                <a:lnTo>
                  <a:pt x="10096602" y="2214038"/>
                </a:lnTo>
                <a:lnTo>
                  <a:pt x="10108978" y="2218004"/>
                </a:lnTo>
                <a:lnTo>
                  <a:pt x="10080100" y="2225936"/>
                </a:lnTo>
                <a:lnTo>
                  <a:pt x="10051222" y="2241799"/>
                </a:lnTo>
                <a:lnTo>
                  <a:pt x="10034721" y="2257662"/>
                </a:lnTo>
                <a:lnTo>
                  <a:pt x="10014094" y="2277491"/>
                </a:lnTo>
                <a:lnTo>
                  <a:pt x="9997592" y="2301286"/>
                </a:lnTo>
                <a:lnTo>
                  <a:pt x="9985216" y="2325081"/>
                </a:lnTo>
                <a:lnTo>
                  <a:pt x="9972840" y="2352842"/>
                </a:lnTo>
                <a:lnTo>
                  <a:pt x="9968714" y="2380602"/>
                </a:lnTo>
                <a:lnTo>
                  <a:pt x="9964589" y="2392500"/>
                </a:lnTo>
                <a:lnTo>
                  <a:pt x="9968714" y="2408363"/>
                </a:lnTo>
                <a:lnTo>
                  <a:pt x="9981090" y="2416295"/>
                </a:lnTo>
                <a:lnTo>
                  <a:pt x="9997592" y="2420260"/>
                </a:lnTo>
                <a:lnTo>
                  <a:pt x="9997592" y="2432158"/>
                </a:lnTo>
                <a:lnTo>
                  <a:pt x="9993467" y="2440090"/>
                </a:lnTo>
                <a:lnTo>
                  <a:pt x="9985216" y="2444055"/>
                </a:lnTo>
                <a:lnTo>
                  <a:pt x="9972840" y="2444055"/>
                </a:lnTo>
                <a:lnTo>
                  <a:pt x="9960464" y="2436124"/>
                </a:lnTo>
                <a:lnTo>
                  <a:pt x="9943962" y="2432158"/>
                </a:lnTo>
                <a:lnTo>
                  <a:pt x="9931586" y="2424226"/>
                </a:lnTo>
                <a:lnTo>
                  <a:pt x="9910959" y="2420260"/>
                </a:lnTo>
                <a:lnTo>
                  <a:pt x="9873830" y="2416295"/>
                </a:lnTo>
                <a:lnTo>
                  <a:pt x="9836702" y="2412329"/>
                </a:lnTo>
                <a:lnTo>
                  <a:pt x="9795448" y="2408363"/>
                </a:lnTo>
                <a:lnTo>
                  <a:pt x="9758319" y="2404397"/>
                </a:lnTo>
                <a:lnTo>
                  <a:pt x="9741818" y="2392500"/>
                </a:lnTo>
                <a:lnTo>
                  <a:pt x="9729441" y="2380602"/>
                </a:lnTo>
                <a:lnTo>
                  <a:pt x="9704688" y="2352842"/>
                </a:lnTo>
                <a:lnTo>
                  <a:pt x="9684062" y="2321115"/>
                </a:lnTo>
                <a:lnTo>
                  <a:pt x="9671686" y="2285423"/>
                </a:lnTo>
                <a:lnTo>
                  <a:pt x="9667560" y="2249731"/>
                </a:lnTo>
                <a:lnTo>
                  <a:pt x="9679936" y="2241799"/>
                </a:lnTo>
                <a:lnTo>
                  <a:pt x="9684062" y="2225936"/>
                </a:lnTo>
                <a:lnTo>
                  <a:pt x="9688187" y="2202141"/>
                </a:lnTo>
                <a:lnTo>
                  <a:pt x="9700564" y="2186278"/>
                </a:lnTo>
                <a:lnTo>
                  <a:pt x="9717065" y="2166449"/>
                </a:lnTo>
                <a:lnTo>
                  <a:pt x="9733566" y="2154551"/>
                </a:lnTo>
                <a:lnTo>
                  <a:pt x="9758319" y="2142654"/>
                </a:lnTo>
                <a:close/>
                <a:moveTo>
                  <a:pt x="10905180" y="2055406"/>
                </a:moveTo>
                <a:lnTo>
                  <a:pt x="10892804" y="2059372"/>
                </a:lnTo>
                <a:lnTo>
                  <a:pt x="10880428" y="2063338"/>
                </a:lnTo>
                <a:lnTo>
                  <a:pt x="10872178" y="2071269"/>
                </a:lnTo>
                <a:lnTo>
                  <a:pt x="10863926" y="2079201"/>
                </a:lnTo>
                <a:lnTo>
                  <a:pt x="10851550" y="2091098"/>
                </a:lnTo>
                <a:lnTo>
                  <a:pt x="10851550" y="2106962"/>
                </a:lnTo>
                <a:lnTo>
                  <a:pt x="10847425" y="2126791"/>
                </a:lnTo>
                <a:lnTo>
                  <a:pt x="10851550" y="2130756"/>
                </a:lnTo>
                <a:lnTo>
                  <a:pt x="10851550" y="2138688"/>
                </a:lnTo>
                <a:lnTo>
                  <a:pt x="10851550" y="2146620"/>
                </a:lnTo>
                <a:lnTo>
                  <a:pt x="10868052" y="2154551"/>
                </a:lnTo>
                <a:lnTo>
                  <a:pt x="10880428" y="2146620"/>
                </a:lnTo>
                <a:lnTo>
                  <a:pt x="10884554" y="2142654"/>
                </a:lnTo>
                <a:lnTo>
                  <a:pt x="10884554" y="2134722"/>
                </a:lnTo>
                <a:lnTo>
                  <a:pt x="10884554" y="2126791"/>
                </a:lnTo>
                <a:lnTo>
                  <a:pt x="10892804" y="2106962"/>
                </a:lnTo>
                <a:lnTo>
                  <a:pt x="10896930" y="2099030"/>
                </a:lnTo>
                <a:lnTo>
                  <a:pt x="10909306" y="2091098"/>
                </a:lnTo>
                <a:lnTo>
                  <a:pt x="10929933" y="2091098"/>
                </a:lnTo>
                <a:lnTo>
                  <a:pt x="10934058" y="2087132"/>
                </a:lnTo>
                <a:lnTo>
                  <a:pt x="10946434" y="2083167"/>
                </a:lnTo>
                <a:lnTo>
                  <a:pt x="10950560" y="2079201"/>
                </a:lnTo>
                <a:lnTo>
                  <a:pt x="10950560" y="2071269"/>
                </a:lnTo>
                <a:lnTo>
                  <a:pt x="10946434" y="2059372"/>
                </a:lnTo>
                <a:lnTo>
                  <a:pt x="10938184" y="2055406"/>
                </a:lnTo>
                <a:lnTo>
                  <a:pt x="10934058" y="2055406"/>
                </a:lnTo>
                <a:lnTo>
                  <a:pt x="10925808" y="2055406"/>
                </a:lnTo>
                <a:close/>
                <a:moveTo>
                  <a:pt x="9708814" y="1876945"/>
                </a:moveTo>
                <a:lnTo>
                  <a:pt x="9754194" y="1876945"/>
                </a:lnTo>
                <a:lnTo>
                  <a:pt x="9795448" y="1880910"/>
                </a:lnTo>
                <a:lnTo>
                  <a:pt x="9844952" y="1880910"/>
                </a:lnTo>
                <a:lnTo>
                  <a:pt x="9886206" y="1888842"/>
                </a:lnTo>
                <a:lnTo>
                  <a:pt x="9939836" y="1892808"/>
                </a:lnTo>
                <a:lnTo>
                  <a:pt x="9993467" y="1904705"/>
                </a:lnTo>
                <a:lnTo>
                  <a:pt x="10051222" y="1908671"/>
                </a:lnTo>
                <a:lnTo>
                  <a:pt x="10104852" y="1912637"/>
                </a:lnTo>
                <a:lnTo>
                  <a:pt x="10113104" y="1916603"/>
                </a:lnTo>
                <a:lnTo>
                  <a:pt x="10125480" y="1920569"/>
                </a:lnTo>
                <a:lnTo>
                  <a:pt x="10129605" y="1936432"/>
                </a:lnTo>
                <a:lnTo>
                  <a:pt x="10129605" y="1944363"/>
                </a:lnTo>
                <a:lnTo>
                  <a:pt x="10125480" y="1952295"/>
                </a:lnTo>
                <a:lnTo>
                  <a:pt x="10121354" y="1960227"/>
                </a:lnTo>
                <a:lnTo>
                  <a:pt x="10104852" y="1964192"/>
                </a:lnTo>
                <a:lnTo>
                  <a:pt x="10084226" y="1964192"/>
                </a:lnTo>
                <a:lnTo>
                  <a:pt x="10014094" y="1964192"/>
                </a:lnTo>
                <a:lnTo>
                  <a:pt x="9935711" y="1964192"/>
                </a:lnTo>
                <a:lnTo>
                  <a:pt x="9865580" y="1964192"/>
                </a:lnTo>
                <a:lnTo>
                  <a:pt x="9791322" y="1964192"/>
                </a:lnTo>
                <a:lnTo>
                  <a:pt x="9791322" y="1960227"/>
                </a:lnTo>
                <a:lnTo>
                  <a:pt x="9787196" y="1960227"/>
                </a:lnTo>
                <a:lnTo>
                  <a:pt x="9787196" y="1952295"/>
                </a:lnTo>
                <a:lnTo>
                  <a:pt x="9787196" y="1948329"/>
                </a:lnTo>
                <a:lnTo>
                  <a:pt x="9783072" y="1952295"/>
                </a:lnTo>
                <a:lnTo>
                  <a:pt x="9770695" y="1932466"/>
                </a:lnTo>
                <a:lnTo>
                  <a:pt x="9754194" y="1908671"/>
                </a:lnTo>
                <a:lnTo>
                  <a:pt x="9733566" y="1892808"/>
                </a:lnTo>
                <a:lnTo>
                  <a:pt x="9704688" y="1884876"/>
                </a:lnTo>
                <a:lnTo>
                  <a:pt x="9708814" y="1880910"/>
                </a:lnTo>
                <a:close/>
                <a:moveTo>
                  <a:pt x="11218711" y="1607270"/>
                </a:moveTo>
                <a:lnTo>
                  <a:pt x="11231087" y="1646928"/>
                </a:lnTo>
                <a:lnTo>
                  <a:pt x="11235212" y="1686586"/>
                </a:lnTo>
                <a:lnTo>
                  <a:pt x="11231087" y="1710381"/>
                </a:lnTo>
                <a:lnTo>
                  <a:pt x="11222836" y="1730210"/>
                </a:lnTo>
                <a:lnTo>
                  <a:pt x="11222836" y="1754005"/>
                </a:lnTo>
                <a:lnTo>
                  <a:pt x="11231087" y="1777799"/>
                </a:lnTo>
                <a:lnTo>
                  <a:pt x="11231087" y="1805560"/>
                </a:lnTo>
                <a:lnTo>
                  <a:pt x="11231087" y="1829355"/>
                </a:lnTo>
                <a:lnTo>
                  <a:pt x="11222836" y="1853150"/>
                </a:lnTo>
                <a:lnTo>
                  <a:pt x="11218711" y="1876945"/>
                </a:lnTo>
                <a:lnTo>
                  <a:pt x="11210460" y="1896774"/>
                </a:lnTo>
                <a:lnTo>
                  <a:pt x="11206335" y="1924534"/>
                </a:lnTo>
                <a:lnTo>
                  <a:pt x="11206335" y="1948329"/>
                </a:lnTo>
                <a:lnTo>
                  <a:pt x="11206335" y="1972124"/>
                </a:lnTo>
                <a:lnTo>
                  <a:pt x="11206335" y="2023679"/>
                </a:lnTo>
                <a:lnTo>
                  <a:pt x="11206335" y="2075235"/>
                </a:lnTo>
                <a:lnTo>
                  <a:pt x="11206335" y="2102996"/>
                </a:lnTo>
                <a:lnTo>
                  <a:pt x="11210460" y="2126791"/>
                </a:lnTo>
                <a:lnTo>
                  <a:pt x="11214586" y="2134722"/>
                </a:lnTo>
                <a:lnTo>
                  <a:pt x="11222836" y="2142654"/>
                </a:lnTo>
                <a:lnTo>
                  <a:pt x="11239338" y="2146620"/>
                </a:lnTo>
                <a:lnTo>
                  <a:pt x="11259965" y="2154551"/>
                </a:lnTo>
                <a:lnTo>
                  <a:pt x="11276466" y="2162483"/>
                </a:lnTo>
                <a:lnTo>
                  <a:pt x="11292968" y="2174380"/>
                </a:lnTo>
                <a:lnTo>
                  <a:pt x="11305344" y="2186278"/>
                </a:lnTo>
                <a:lnTo>
                  <a:pt x="11321846" y="2182312"/>
                </a:lnTo>
                <a:lnTo>
                  <a:pt x="11325972" y="2166449"/>
                </a:lnTo>
                <a:lnTo>
                  <a:pt x="11325972" y="2146620"/>
                </a:lnTo>
                <a:lnTo>
                  <a:pt x="11325972" y="2055406"/>
                </a:lnTo>
                <a:lnTo>
                  <a:pt x="11317720" y="1968158"/>
                </a:lnTo>
                <a:lnTo>
                  <a:pt x="11305344" y="1880910"/>
                </a:lnTo>
                <a:lnTo>
                  <a:pt x="11288843" y="1793663"/>
                </a:lnTo>
                <a:lnTo>
                  <a:pt x="11272341" y="1742107"/>
                </a:lnTo>
                <a:lnTo>
                  <a:pt x="11264090" y="1694517"/>
                </a:lnTo>
                <a:lnTo>
                  <a:pt x="11243464" y="1650894"/>
                </a:lnTo>
                <a:close/>
                <a:moveTo>
                  <a:pt x="9968714" y="1547783"/>
                </a:moveTo>
                <a:lnTo>
                  <a:pt x="10009968" y="1551748"/>
                </a:lnTo>
                <a:lnTo>
                  <a:pt x="10047097" y="1551748"/>
                </a:lnTo>
                <a:lnTo>
                  <a:pt x="10084226" y="1559680"/>
                </a:lnTo>
                <a:lnTo>
                  <a:pt x="10096602" y="1559680"/>
                </a:lnTo>
                <a:lnTo>
                  <a:pt x="10108978" y="1555714"/>
                </a:lnTo>
                <a:lnTo>
                  <a:pt x="10121354" y="1559680"/>
                </a:lnTo>
                <a:lnTo>
                  <a:pt x="10125480" y="1567611"/>
                </a:lnTo>
                <a:lnTo>
                  <a:pt x="10125480" y="1579509"/>
                </a:lnTo>
                <a:lnTo>
                  <a:pt x="10125480" y="1587441"/>
                </a:lnTo>
                <a:lnTo>
                  <a:pt x="10121354" y="1603304"/>
                </a:lnTo>
                <a:lnTo>
                  <a:pt x="10108978" y="1611235"/>
                </a:lnTo>
                <a:lnTo>
                  <a:pt x="10100727" y="1623133"/>
                </a:lnTo>
                <a:lnTo>
                  <a:pt x="10084226" y="1638996"/>
                </a:lnTo>
                <a:lnTo>
                  <a:pt x="10075975" y="1658825"/>
                </a:lnTo>
                <a:lnTo>
                  <a:pt x="10071850" y="1674688"/>
                </a:lnTo>
                <a:lnTo>
                  <a:pt x="10067724" y="1674688"/>
                </a:lnTo>
                <a:lnTo>
                  <a:pt x="10067724" y="1682620"/>
                </a:lnTo>
                <a:lnTo>
                  <a:pt x="10063598" y="1682620"/>
                </a:lnTo>
                <a:lnTo>
                  <a:pt x="10055348" y="1682620"/>
                </a:lnTo>
                <a:lnTo>
                  <a:pt x="10055348" y="1686586"/>
                </a:lnTo>
                <a:lnTo>
                  <a:pt x="10055348" y="1690552"/>
                </a:lnTo>
                <a:lnTo>
                  <a:pt x="10034721" y="1714346"/>
                </a:lnTo>
                <a:lnTo>
                  <a:pt x="10009968" y="1730210"/>
                </a:lnTo>
                <a:lnTo>
                  <a:pt x="9981090" y="1750039"/>
                </a:lnTo>
                <a:lnTo>
                  <a:pt x="9952213" y="1765902"/>
                </a:lnTo>
                <a:lnTo>
                  <a:pt x="9894457" y="1793663"/>
                </a:lnTo>
                <a:lnTo>
                  <a:pt x="9828450" y="1821423"/>
                </a:lnTo>
                <a:lnTo>
                  <a:pt x="9886206" y="1833321"/>
                </a:lnTo>
                <a:lnTo>
                  <a:pt x="9943962" y="1841252"/>
                </a:lnTo>
                <a:lnTo>
                  <a:pt x="9964589" y="1853150"/>
                </a:lnTo>
                <a:lnTo>
                  <a:pt x="9989342" y="1857116"/>
                </a:lnTo>
                <a:lnTo>
                  <a:pt x="9956338" y="1861081"/>
                </a:lnTo>
                <a:lnTo>
                  <a:pt x="9927460" y="1861081"/>
                </a:lnTo>
                <a:lnTo>
                  <a:pt x="9857328" y="1857116"/>
                </a:lnTo>
                <a:lnTo>
                  <a:pt x="9795448" y="1853150"/>
                </a:lnTo>
                <a:lnTo>
                  <a:pt x="9783072" y="1841252"/>
                </a:lnTo>
                <a:lnTo>
                  <a:pt x="9770695" y="1833321"/>
                </a:lnTo>
                <a:lnTo>
                  <a:pt x="9762444" y="1825389"/>
                </a:lnTo>
                <a:lnTo>
                  <a:pt x="9762444" y="1809526"/>
                </a:lnTo>
                <a:lnTo>
                  <a:pt x="9770695" y="1821423"/>
                </a:lnTo>
                <a:lnTo>
                  <a:pt x="9787196" y="1825389"/>
                </a:lnTo>
                <a:lnTo>
                  <a:pt x="9795448" y="1821423"/>
                </a:lnTo>
                <a:lnTo>
                  <a:pt x="9795448" y="1809526"/>
                </a:lnTo>
                <a:lnTo>
                  <a:pt x="9791322" y="1805560"/>
                </a:lnTo>
                <a:lnTo>
                  <a:pt x="9787196" y="1797628"/>
                </a:lnTo>
                <a:lnTo>
                  <a:pt x="9778946" y="1765902"/>
                </a:lnTo>
                <a:lnTo>
                  <a:pt x="9778946" y="1730210"/>
                </a:lnTo>
                <a:lnTo>
                  <a:pt x="9778946" y="1718312"/>
                </a:lnTo>
                <a:lnTo>
                  <a:pt x="9770695" y="1698483"/>
                </a:lnTo>
                <a:lnTo>
                  <a:pt x="9766570" y="1686586"/>
                </a:lnTo>
                <a:lnTo>
                  <a:pt x="9758319" y="1670723"/>
                </a:lnTo>
                <a:lnTo>
                  <a:pt x="9766570" y="1670723"/>
                </a:lnTo>
                <a:lnTo>
                  <a:pt x="9770695" y="1662791"/>
                </a:lnTo>
                <a:lnTo>
                  <a:pt x="9778946" y="1658825"/>
                </a:lnTo>
                <a:lnTo>
                  <a:pt x="9778946" y="1650894"/>
                </a:lnTo>
                <a:lnTo>
                  <a:pt x="9778946" y="1646928"/>
                </a:lnTo>
                <a:lnTo>
                  <a:pt x="9770695" y="1631064"/>
                </a:lnTo>
                <a:lnTo>
                  <a:pt x="9778946" y="1611235"/>
                </a:lnTo>
                <a:lnTo>
                  <a:pt x="9783072" y="1611235"/>
                </a:lnTo>
                <a:lnTo>
                  <a:pt x="9783072" y="1607270"/>
                </a:lnTo>
                <a:lnTo>
                  <a:pt x="9783072" y="1595372"/>
                </a:lnTo>
                <a:lnTo>
                  <a:pt x="9783072" y="1583475"/>
                </a:lnTo>
                <a:lnTo>
                  <a:pt x="9795448" y="1575543"/>
                </a:lnTo>
                <a:lnTo>
                  <a:pt x="9816074" y="1563646"/>
                </a:lnTo>
                <a:lnTo>
                  <a:pt x="9836702" y="1555714"/>
                </a:lnTo>
                <a:lnTo>
                  <a:pt x="9853203" y="1551748"/>
                </a:lnTo>
                <a:lnTo>
                  <a:pt x="9894457" y="1551748"/>
                </a:lnTo>
                <a:lnTo>
                  <a:pt x="9931586" y="1551748"/>
                </a:lnTo>
                <a:close/>
                <a:moveTo>
                  <a:pt x="11148579" y="1496227"/>
                </a:moveTo>
                <a:lnTo>
                  <a:pt x="11152704" y="1500193"/>
                </a:lnTo>
                <a:lnTo>
                  <a:pt x="11160956" y="1504159"/>
                </a:lnTo>
                <a:lnTo>
                  <a:pt x="11156830" y="1496227"/>
                </a:lnTo>
                <a:close/>
                <a:moveTo>
                  <a:pt x="10092476" y="1476398"/>
                </a:moveTo>
                <a:lnTo>
                  <a:pt x="10129605" y="1480364"/>
                </a:lnTo>
                <a:lnTo>
                  <a:pt x="10166734" y="1496227"/>
                </a:lnTo>
                <a:lnTo>
                  <a:pt x="10199737" y="1504159"/>
                </a:lnTo>
                <a:lnTo>
                  <a:pt x="10240991" y="1523988"/>
                </a:lnTo>
                <a:lnTo>
                  <a:pt x="10306998" y="1559680"/>
                </a:lnTo>
                <a:lnTo>
                  <a:pt x="10368878" y="1607270"/>
                </a:lnTo>
                <a:lnTo>
                  <a:pt x="10331750" y="1595372"/>
                </a:lnTo>
                <a:lnTo>
                  <a:pt x="10294621" y="1587441"/>
                </a:lnTo>
                <a:lnTo>
                  <a:pt x="10253367" y="1575543"/>
                </a:lnTo>
                <a:lnTo>
                  <a:pt x="10220364" y="1555714"/>
                </a:lnTo>
                <a:lnTo>
                  <a:pt x="10158483" y="1520022"/>
                </a:lnTo>
                <a:close/>
                <a:moveTo>
                  <a:pt x="11082573" y="1428808"/>
                </a:moveTo>
                <a:lnTo>
                  <a:pt x="11090824" y="1464500"/>
                </a:lnTo>
                <a:lnTo>
                  <a:pt x="11103200" y="1492261"/>
                </a:lnTo>
                <a:lnTo>
                  <a:pt x="11111450" y="1504159"/>
                </a:lnTo>
                <a:lnTo>
                  <a:pt x="11123827" y="1508124"/>
                </a:lnTo>
                <a:lnTo>
                  <a:pt x="11136203" y="1504159"/>
                </a:lnTo>
                <a:lnTo>
                  <a:pt x="11148579" y="1492261"/>
                </a:lnTo>
                <a:lnTo>
                  <a:pt x="11132078" y="1472432"/>
                </a:lnTo>
                <a:lnTo>
                  <a:pt x="11119702" y="1456569"/>
                </a:lnTo>
                <a:lnTo>
                  <a:pt x="11103200" y="1444671"/>
                </a:lnTo>
                <a:close/>
                <a:moveTo>
                  <a:pt x="10950560" y="1341560"/>
                </a:moveTo>
                <a:lnTo>
                  <a:pt x="10946434" y="1345526"/>
                </a:lnTo>
                <a:lnTo>
                  <a:pt x="10950560" y="1345526"/>
                </a:lnTo>
                <a:close/>
                <a:moveTo>
                  <a:pt x="10092476" y="1151202"/>
                </a:moveTo>
                <a:lnTo>
                  <a:pt x="10009968" y="1159133"/>
                </a:lnTo>
                <a:lnTo>
                  <a:pt x="9956338" y="1163099"/>
                </a:lnTo>
                <a:lnTo>
                  <a:pt x="9906834" y="1174996"/>
                </a:lnTo>
                <a:lnTo>
                  <a:pt x="9857328" y="1186894"/>
                </a:lnTo>
                <a:lnTo>
                  <a:pt x="9816074" y="1202757"/>
                </a:lnTo>
                <a:lnTo>
                  <a:pt x="9766570" y="1226552"/>
                </a:lnTo>
                <a:lnTo>
                  <a:pt x="9717065" y="1250347"/>
                </a:lnTo>
                <a:lnTo>
                  <a:pt x="9671686" y="1270176"/>
                </a:lnTo>
                <a:lnTo>
                  <a:pt x="9622180" y="1297936"/>
                </a:lnTo>
                <a:lnTo>
                  <a:pt x="9597428" y="1313800"/>
                </a:lnTo>
                <a:lnTo>
                  <a:pt x="9572676" y="1333629"/>
                </a:lnTo>
                <a:lnTo>
                  <a:pt x="9556174" y="1357424"/>
                </a:lnTo>
                <a:lnTo>
                  <a:pt x="9539672" y="1385184"/>
                </a:lnTo>
                <a:lnTo>
                  <a:pt x="9527296" y="1408979"/>
                </a:lnTo>
                <a:lnTo>
                  <a:pt x="9523171" y="1436740"/>
                </a:lnTo>
                <a:lnTo>
                  <a:pt x="9523171" y="1464500"/>
                </a:lnTo>
                <a:lnTo>
                  <a:pt x="9527296" y="1492261"/>
                </a:lnTo>
                <a:lnTo>
                  <a:pt x="9531422" y="1527953"/>
                </a:lnTo>
                <a:lnTo>
                  <a:pt x="9531422" y="1559680"/>
                </a:lnTo>
                <a:lnTo>
                  <a:pt x="9531422" y="1595372"/>
                </a:lnTo>
                <a:lnTo>
                  <a:pt x="9531422" y="1631064"/>
                </a:lnTo>
                <a:lnTo>
                  <a:pt x="9531422" y="1662791"/>
                </a:lnTo>
                <a:lnTo>
                  <a:pt x="9527296" y="1698483"/>
                </a:lnTo>
                <a:lnTo>
                  <a:pt x="9523171" y="1714346"/>
                </a:lnTo>
                <a:lnTo>
                  <a:pt x="9523171" y="1730210"/>
                </a:lnTo>
                <a:lnTo>
                  <a:pt x="9527296" y="1746073"/>
                </a:lnTo>
                <a:lnTo>
                  <a:pt x="9535547" y="1765902"/>
                </a:lnTo>
                <a:lnTo>
                  <a:pt x="9535547" y="1769868"/>
                </a:lnTo>
                <a:lnTo>
                  <a:pt x="9535547" y="1777799"/>
                </a:lnTo>
                <a:lnTo>
                  <a:pt x="9531422" y="1781765"/>
                </a:lnTo>
                <a:lnTo>
                  <a:pt x="9523171" y="1785731"/>
                </a:lnTo>
                <a:lnTo>
                  <a:pt x="9486042" y="1797628"/>
                </a:lnTo>
                <a:lnTo>
                  <a:pt x="9453039" y="1805560"/>
                </a:lnTo>
                <a:lnTo>
                  <a:pt x="9436538" y="1805560"/>
                </a:lnTo>
                <a:lnTo>
                  <a:pt x="9415910" y="1805560"/>
                </a:lnTo>
                <a:lnTo>
                  <a:pt x="9399409" y="1805560"/>
                </a:lnTo>
                <a:lnTo>
                  <a:pt x="9382908" y="1797628"/>
                </a:lnTo>
                <a:lnTo>
                  <a:pt x="9366406" y="1793663"/>
                </a:lnTo>
                <a:lnTo>
                  <a:pt x="9354030" y="1793663"/>
                </a:lnTo>
                <a:lnTo>
                  <a:pt x="9337528" y="1793663"/>
                </a:lnTo>
                <a:lnTo>
                  <a:pt x="9325152" y="1797628"/>
                </a:lnTo>
                <a:lnTo>
                  <a:pt x="9329277" y="1805560"/>
                </a:lnTo>
                <a:lnTo>
                  <a:pt x="9337528" y="1813492"/>
                </a:lnTo>
                <a:lnTo>
                  <a:pt x="9345779" y="1813492"/>
                </a:lnTo>
                <a:lnTo>
                  <a:pt x="9354030" y="1821423"/>
                </a:lnTo>
                <a:lnTo>
                  <a:pt x="9403534" y="1829355"/>
                </a:lnTo>
                <a:lnTo>
                  <a:pt x="9453039" y="1849184"/>
                </a:lnTo>
                <a:lnTo>
                  <a:pt x="9477792" y="1861081"/>
                </a:lnTo>
                <a:lnTo>
                  <a:pt x="9498418" y="1876945"/>
                </a:lnTo>
                <a:lnTo>
                  <a:pt x="9514920" y="1892808"/>
                </a:lnTo>
                <a:lnTo>
                  <a:pt x="9531422" y="1916603"/>
                </a:lnTo>
                <a:lnTo>
                  <a:pt x="9543798" y="1932466"/>
                </a:lnTo>
                <a:lnTo>
                  <a:pt x="9564425" y="1944363"/>
                </a:lnTo>
                <a:lnTo>
                  <a:pt x="9580926" y="1952295"/>
                </a:lnTo>
                <a:lnTo>
                  <a:pt x="9589178" y="1968158"/>
                </a:lnTo>
                <a:lnTo>
                  <a:pt x="9597428" y="1987987"/>
                </a:lnTo>
                <a:lnTo>
                  <a:pt x="9601554" y="1999885"/>
                </a:lnTo>
                <a:lnTo>
                  <a:pt x="9613930" y="2019714"/>
                </a:lnTo>
                <a:lnTo>
                  <a:pt x="9613930" y="2031611"/>
                </a:lnTo>
                <a:lnTo>
                  <a:pt x="9613930" y="2047474"/>
                </a:lnTo>
                <a:lnTo>
                  <a:pt x="9609804" y="2055406"/>
                </a:lnTo>
                <a:lnTo>
                  <a:pt x="9597428" y="2059372"/>
                </a:lnTo>
                <a:lnTo>
                  <a:pt x="9589178" y="2071269"/>
                </a:lnTo>
                <a:lnTo>
                  <a:pt x="9572676" y="2071269"/>
                </a:lnTo>
                <a:lnTo>
                  <a:pt x="9556174" y="2071269"/>
                </a:lnTo>
                <a:lnTo>
                  <a:pt x="9510795" y="2063338"/>
                </a:lnTo>
                <a:lnTo>
                  <a:pt x="9465416" y="2071269"/>
                </a:lnTo>
                <a:lnTo>
                  <a:pt x="9420036" y="2079201"/>
                </a:lnTo>
                <a:lnTo>
                  <a:pt x="9370531" y="2087132"/>
                </a:lnTo>
                <a:lnTo>
                  <a:pt x="9358155" y="2087132"/>
                </a:lnTo>
                <a:lnTo>
                  <a:pt x="9341653" y="2099030"/>
                </a:lnTo>
                <a:lnTo>
                  <a:pt x="9329277" y="2106962"/>
                </a:lnTo>
                <a:lnTo>
                  <a:pt x="9312776" y="2114893"/>
                </a:lnTo>
                <a:lnTo>
                  <a:pt x="9304525" y="2130756"/>
                </a:lnTo>
                <a:lnTo>
                  <a:pt x="9300399" y="2142654"/>
                </a:lnTo>
                <a:lnTo>
                  <a:pt x="9300399" y="2158517"/>
                </a:lnTo>
                <a:lnTo>
                  <a:pt x="9300399" y="2170415"/>
                </a:lnTo>
                <a:lnTo>
                  <a:pt x="9312776" y="2170415"/>
                </a:lnTo>
                <a:lnTo>
                  <a:pt x="9325152" y="2174380"/>
                </a:lnTo>
                <a:lnTo>
                  <a:pt x="9329277" y="2182312"/>
                </a:lnTo>
                <a:lnTo>
                  <a:pt x="9329277" y="2186278"/>
                </a:lnTo>
                <a:lnTo>
                  <a:pt x="9329277" y="2198175"/>
                </a:lnTo>
                <a:lnTo>
                  <a:pt x="9325152" y="2214038"/>
                </a:lnTo>
                <a:lnTo>
                  <a:pt x="9329277" y="2221970"/>
                </a:lnTo>
                <a:lnTo>
                  <a:pt x="9329277" y="2237833"/>
                </a:lnTo>
                <a:lnTo>
                  <a:pt x="9337528" y="2241799"/>
                </a:lnTo>
                <a:lnTo>
                  <a:pt x="9354030" y="2245765"/>
                </a:lnTo>
                <a:lnTo>
                  <a:pt x="9362280" y="2253696"/>
                </a:lnTo>
                <a:lnTo>
                  <a:pt x="9366406" y="2265594"/>
                </a:lnTo>
                <a:lnTo>
                  <a:pt x="9391158" y="2293355"/>
                </a:lnTo>
                <a:lnTo>
                  <a:pt x="9424162" y="2313184"/>
                </a:lnTo>
                <a:lnTo>
                  <a:pt x="9453039" y="2333013"/>
                </a:lnTo>
                <a:lnTo>
                  <a:pt x="9486042" y="2348876"/>
                </a:lnTo>
                <a:lnTo>
                  <a:pt x="9527296" y="2360773"/>
                </a:lnTo>
                <a:lnTo>
                  <a:pt x="9564425" y="2380602"/>
                </a:lnTo>
                <a:lnTo>
                  <a:pt x="9601554" y="2392500"/>
                </a:lnTo>
                <a:lnTo>
                  <a:pt x="9642808" y="2408363"/>
                </a:lnTo>
                <a:lnTo>
                  <a:pt x="9712940" y="2436124"/>
                </a:lnTo>
                <a:lnTo>
                  <a:pt x="9787196" y="2463884"/>
                </a:lnTo>
                <a:lnTo>
                  <a:pt x="9824326" y="2475782"/>
                </a:lnTo>
                <a:lnTo>
                  <a:pt x="9865580" y="2487679"/>
                </a:lnTo>
                <a:lnTo>
                  <a:pt x="9902708" y="2491645"/>
                </a:lnTo>
                <a:lnTo>
                  <a:pt x="9939836" y="2495611"/>
                </a:lnTo>
                <a:lnTo>
                  <a:pt x="9964589" y="2495611"/>
                </a:lnTo>
                <a:lnTo>
                  <a:pt x="9981090" y="2491645"/>
                </a:lnTo>
                <a:lnTo>
                  <a:pt x="9993467" y="2479748"/>
                </a:lnTo>
                <a:lnTo>
                  <a:pt x="10001718" y="2463884"/>
                </a:lnTo>
                <a:lnTo>
                  <a:pt x="10014094" y="2451987"/>
                </a:lnTo>
                <a:lnTo>
                  <a:pt x="10022344" y="2440090"/>
                </a:lnTo>
                <a:lnTo>
                  <a:pt x="10038846" y="2436124"/>
                </a:lnTo>
                <a:lnTo>
                  <a:pt x="10051222" y="2432158"/>
                </a:lnTo>
                <a:lnTo>
                  <a:pt x="10067724" y="2424226"/>
                </a:lnTo>
                <a:lnTo>
                  <a:pt x="10080100" y="2424226"/>
                </a:lnTo>
                <a:lnTo>
                  <a:pt x="10129605" y="2432158"/>
                </a:lnTo>
                <a:lnTo>
                  <a:pt x="10183236" y="2440090"/>
                </a:lnTo>
                <a:lnTo>
                  <a:pt x="10228614" y="2448021"/>
                </a:lnTo>
                <a:lnTo>
                  <a:pt x="10278120" y="2459918"/>
                </a:lnTo>
                <a:lnTo>
                  <a:pt x="10323499" y="2463884"/>
                </a:lnTo>
                <a:lnTo>
                  <a:pt x="10360628" y="2471816"/>
                </a:lnTo>
                <a:lnTo>
                  <a:pt x="10397756" y="2475782"/>
                </a:lnTo>
                <a:lnTo>
                  <a:pt x="10439010" y="2487679"/>
                </a:lnTo>
                <a:lnTo>
                  <a:pt x="10492640" y="2499577"/>
                </a:lnTo>
                <a:lnTo>
                  <a:pt x="10542145" y="2515440"/>
                </a:lnTo>
                <a:lnTo>
                  <a:pt x="10599901" y="2523371"/>
                </a:lnTo>
                <a:lnTo>
                  <a:pt x="10653531" y="2527337"/>
                </a:lnTo>
                <a:lnTo>
                  <a:pt x="10670032" y="2535269"/>
                </a:lnTo>
                <a:lnTo>
                  <a:pt x="10682409" y="2535269"/>
                </a:lnTo>
                <a:lnTo>
                  <a:pt x="10698910" y="2535269"/>
                </a:lnTo>
                <a:lnTo>
                  <a:pt x="10707161" y="2535269"/>
                </a:lnTo>
                <a:lnTo>
                  <a:pt x="10711286" y="2543200"/>
                </a:lnTo>
                <a:lnTo>
                  <a:pt x="10723663" y="2547166"/>
                </a:lnTo>
                <a:lnTo>
                  <a:pt x="10793794" y="2555098"/>
                </a:lnTo>
                <a:lnTo>
                  <a:pt x="10868052" y="2559064"/>
                </a:lnTo>
                <a:lnTo>
                  <a:pt x="10946434" y="2555098"/>
                </a:lnTo>
                <a:lnTo>
                  <a:pt x="11016566" y="2547166"/>
                </a:lnTo>
                <a:lnTo>
                  <a:pt x="11090824" y="2543200"/>
                </a:lnTo>
                <a:lnTo>
                  <a:pt x="11165081" y="2535269"/>
                </a:lnTo>
                <a:lnTo>
                  <a:pt x="11198084" y="2535269"/>
                </a:lnTo>
                <a:lnTo>
                  <a:pt x="11239338" y="2531303"/>
                </a:lnTo>
                <a:lnTo>
                  <a:pt x="11276466" y="2527337"/>
                </a:lnTo>
                <a:lnTo>
                  <a:pt x="11317720" y="2519406"/>
                </a:lnTo>
                <a:lnTo>
                  <a:pt x="11375476" y="2503542"/>
                </a:lnTo>
                <a:lnTo>
                  <a:pt x="11437358" y="2495611"/>
                </a:lnTo>
                <a:lnTo>
                  <a:pt x="11499238" y="2491645"/>
                </a:lnTo>
                <a:lnTo>
                  <a:pt x="11561120" y="2491645"/>
                </a:lnTo>
                <a:lnTo>
                  <a:pt x="11581746" y="2491645"/>
                </a:lnTo>
                <a:lnTo>
                  <a:pt x="11594122" y="2479748"/>
                </a:lnTo>
                <a:lnTo>
                  <a:pt x="11602374" y="2475782"/>
                </a:lnTo>
                <a:lnTo>
                  <a:pt x="11606498" y="2471816"/>
                </a:lnTo>
                <a:lnTo>
                  <a:pt x="11606498" y="2467850"/>
                </a:lnTo>
                <a:lnTo>
                  <a:pt x="11594122" y="2459918"/>
                </a:lnTo>
                <a:lnTo>
                  <a:pt x="11536367" y="2416295"/>
                </a:lnTo>
                <a:lnTo>
                  <a:pt x="11474486" y="2380602"/>
                </a:lnTo>
                <a:lnTo>
                  <a:pt x="11441482" y="2352842"/>
                </a:lnTo>
                <a:lnTo>
                  <a:pt x="11408480" y="2329047"/>
                </a:lnTo>
                <a:lnTo>
                  <a:pt x="11367226" y="2309218"/>
                </a:lnTo>
                <a:lnTo>
                  <a:pt x="11330097" y="2293355"/>
                </a:lnTo>
                <a:lnTo>
                  <a:pt x="11297094" y="2269560"/>
                </a:lnTo>
                <a:lnTo>
                  <a:pt x="11264090" y="2241799"/>
                </a:lnTo>
                <a:lnTo>
                  <a:pt x="11239338" y="2225936"/>
                </a:lnTo>
                <a:lnTo>
                  <a:pt x="11214586" y="2214038"/>
                </a:lnTo>
                <a:lnTo>
                  <a:pt x="11189833" y="2202141"/>
                </a:lnTo>
                <a:lnTo>
                  <a:pt x="11165081" y="2198175"/>
                </a:lnTo>
                <a:lnTo>
                  <a:pt x="11140328" y="2198175"/>
                </a:lnTo>
                <a:lnTo>
                  <a:pt x="11119702" y="2198175"/>
                </a:lnTo>
                <a:lnTo>
                  <a:pt x="11090824" y="2202141"/>
                </a:lnTo>
                <a:lnTo>
                  <a:pt x="11066071" y="2210073"/>
                </a:lnTo>
                <a:lnTo>
                  <a:pt x="11033068" y="2218004"/>
                </a:lnTo>
                <a:lnTo>
                  <a:pt x="11008316" y="2218004"/>
                </a:lnTo>
                <a:lnTo>
                  <a:pt x="11004190" y="2214038"/>
                </a:lnTo>
                <a:lnTo>
                  <a:pt x="11004190" y="2198175"/>
                </a:lnTo>
                <a:lnTo>
                  <a:pt x="11008316" y="2186278"/>
                </a:lnTo>
                <a:lnTo>
                  <a:pt x="11012441" y="2170415"/>
                </a:lnTo>
                <a:lnTo>
                  <a:pt x="11012441" y="2166449"/>
                </a:lnTo>
                <a:lnTo>
                  <a:pt x="11012441" y="2158517"/>
                </a:lnTo>
                <a:lnTo>
                  <a:pt x="11012441" y="2146620"/>
                </a:lnTo>
                <a:lnTo>
                  <a:pt x="11004190" y="2138688"/>
                </a:lnTo>
                <a:lnTo>
                  <a:pt x="10987688" y="2138688"/>
                </a:lnTo>
                <a:lnTo>
                  <a:pt x="10979438" y="2142654"/>
                </a:lnTo>
                <a:lnTo>
                  <a:pt x="10979438" y="2158517"/>
                </a:lnTo>
                <a:lnTo>
                  <a:pt x="10975312" y="2170415"/>
                </a:lnTo>
                <a:lnTo>
                  <a:pt x="10962936" y="2182312"/>
                </a:lnTo>
                <a:lnTo>
                  <a:pt x="10954686" y="2190243"/>
                </a:lnTo>
                <a:lnTo>
                  <a:pt x="10934058" y="2198175"/>
                </a:lnTo>
                <a:lnTo>
                  <a:pt x="10917556" y="2218004"/>
                </a:lnTo>
                <a:lnTo>
                  <a:pt x="10905180" y="2229902"/>
                </a:lnTo>
                <a:lnTo>
                  <a:pt x="10896930" y="2237833"/>
                </a:lnTo>
                <a:lnTo>
                  <a:pt x="10880428" y="2241799"/>
                </a:lnTo>
                <a:lnTo>
                  <a:pt x="10872178" y="2245765"/>
                </a:lnTo>
                <a:lnTo>
                  <a:pt x="10847425" y="2245765"/>
                </a:lnTo>
                <a:lnTo>
                  <a:pt x="10835048" y="2249731"/>
                </a:lnTo>
                <a:lnTo>
                  <a:pt x="10789670" y="2265594"/>
                </a:lnTo>
                <a:lnTo>
                  <a:pt x="10752540" y="2269560"/>
                </a:lnTo>
                <a:lnTo>
                  <a:pt x="10707161" y="2273525"/>
                </a:lnTo>
                <a:lnTo>
                  <a:pt x="10670032" y="2281457"/>
                </a:lnTo>
                <a:lnTo>
                  <a:pt x="10624653" y="2285423"/>
                </a:lnTo>
                <a:lnTo>
                  <a:pt x="10579274" y="2293355"/>
                </a:lnTo>
                <a:lnTo>
                  <a:pt x="10529769" y="2293355"/>
                </a:lnTo>
                <a:lnTo>
                  <a:pt x="10480264" y="2285423"/>
                </a:lnTo>
                <a:lnTo>
                  <a:pt x="10451386" y="2285423"/>
                </a:lnTo>
                <a:lnTo>
                  <a:pt x="10426634" y="2281457"/>
                </a:lnTo>
                <a:lnTo>
                  <a:pt x="10406007" y="2273525"/>
                </a:lnTo>
                <a:lnTo>
                  <a:pt x="10381254" y="2265594"/>
                </a:lnTo>
                <a:lnTo>
                  <a:pt x="10356502" y="2253696"/>
                </a:lnTo>
                <a:lnTo>
                  <a:pt x="10331750" y="2237833"/>
                </a:lnTo>
                <a:lnTo>
                  <a:pt x="10319374" y="2218004"/>
                </a:lnTo>
                <a:lnTo>
                  <a:pt x="10298746" y="2194209"/>
                </a:lnTo>
                <a:lnTo>
                  <a:pt x="10286370" y="2174380"/>
                </a:lnTo>
                <a:lnTo>
                  <a:pt x="10282245" y="2162483"/>
                </a:lnTo>
                <a:lnTo>
                  <a:pt x="10278120" y="2146620"/>
                </a:lnTo>
                <a:lnTo>
                  <a:pt x="10278120" y="2138688"/>
                </a:lnTo>
                <a:lnTo>
                  <a:pt x="10282245" y="2130756"/>
                </a:lnTo>
                <a:lnTo>
                  <a:pt x="10294621" y="2118859"/>
                </a:lnTo>
                <a:lnTo>
                  <a:pt x="10306998" y="2106962"/>
                </a:lnTo>
                <a:lnTo>
                  <a:pt x="10327624" y="2099030"/>
                </a:lnTo>
                <a:lnTo>
                  <a:pt x="10340000" y="2091098"/>
                </a:lnTo>
                <a:lnTo>
                  <a:pt x="10352376" y="2083167"/>
                </a:lnTo>
                <a:lnTo>
                  <a:pt x="10360628" y="2071269"/>
                </a:lnTo>
                <a:lnTo>
                  <a:pt x="10364753" y="2055406"/>
                </a:lnTo>
                <a:lnTo>
                  <a:pt x="10377129" y="2027645"/>
                </a:lnTo>
                <a:lnTo>
                  <a:pt x="10385380" y="1999885"/>
                </a:lnTo>
                <a:lnTo>
                  <a:pt x="10406007" y="1976090"/>
                </a:lnTo>
                <a:lnTo>
                  <a:pt x="10426634" y="1952295"/>
                </a:lnTo>
                <a:lnTo>
                  <a:pt x="10472014" y="1924534"/>
                </a:lnTo>
                <a:lnTo>
                  <a:pt x="10513268" y="1904705"/>
                </a:lnTo>
                <a:lnTo>
                  <a:pt x="10587524" y="1857116"/>
                </a:lnTo>
                <a:lnTo>
                  <a:pt x="10661782" y="1801594"/>
                </a:lnTo>
                <a:lnTo>
                  <a:pt x="10665907" y="1797628"/>
                </a:lnTo>
                <a:lnTo>
                  <a:pt x="10674158" y="1785731"/>
                </a:lnTo>
                <a:lnTo>
                  <a:pt x="10674158" y="1777799"/>
                </a:lnTo>
                <a:lnTo>
                  <a:pt x="10674158" y="1769868"/>
                </a:lnTo>
                <a:lnTo>
                  <a:pt x="10670032" y="1765902"/>
                </a:lnTo>
                <a:lnTo>
                  <a:pt x="10661782" y="1765902"/>
                </a:lnTo>
                <a:lnTo>
                  <a:pt x="10637030" y="1769868"/>
                </a:lnTo>
                <a:lnTo>
                  <a:pt x="10616402" y="1773834"/>
                </a:lnTo>
                <a:lnTo>
                  <a:pt x="10595776" y="1773834"/>
                </a:lnTo>
                <a:lnTo>
                  <a:pt x="10579274" y="1765902"/>
                </a:lnTo>
                <a:lnTo>
                  <a:pt x="10566898" y="1769868"/>
                </a:lnTo>
                <a:lnTo>
                  <a:pt x="10566898" y="1773834"/>
                </a:lnTo>
                <a:lnTo>
                  <a:pt x="10558647" y="1793663"/>
                </a:lnTo>
                <a:lnTo>
                  <a:pt x="10542145" y="1805560"/>
                </a:lnTo>
                <a:lnTo>
                  <a:pt x="10513268" y="1833321"/>
                </a:lnTo>
                <a:lnTo>
                  <a:pt x="10480264" y="1853150"/>
                </a:lnTo>
                <a:lnTo>
                  <a:pt x="10447261" y="1876945"/>
                </a:lnTo>
                <a:lnTo>
                  <a:pt x="10414258" y="1892808"/>
                </a:lnTo>
                <a:lnTo>
                  <a:pt x="10406007" y="1896774"/>
                </a:lnTo>
                <a:lnTo>
                  <a:pt x="10397756" y="1896774"/>
                </a:lnTo>
                <a:lnTo>
                  <a:pt x="10389506" y="1892808"/>
                </a:lnTo>
                <a:lnTo>
                  <a:pt x="10389506" y="1884876"/>
                </a:lnTo>
                <a:lnTo>
                  <a:pt x="10414258" y="1869013"/>
                </a:lnTo>
                <a:lnTo>
                  <a:pt x="10443136" y="1857116"/>
                </a:lnTo>
                <a:lnTo>
                  <a:pt x="10467888" y="1837287"/>
                </a:lnTo>
                <a:lnTo>
                  <a:pt x="10484390" y="1813492"/>
                </a:lnTo>
                <a:lnTo>
                  <a:pt x="10505016" y="1809526"/>
                </a:lnTo>
                <a:lnTo>
                  <a:pt x="10513268" y="1805560"/>
                </a:lnTo>
                <a:lnTo>
                  <a:pt x="10525644" y="1797628"/>
                </a:lnTo>
                <a:lnTo>
                  <a:pt x="10529769" y="1785731"/>
                </a:lnTo>
                <a:lnTo>
                  <a:pt x="10533894" y="1757970"/>
                </a:lnTo>
                <a:lnTo>
                  <a:pt x="10550396" y="1738141"/>
                </a:lnTo>
                <a:lnTo>
                  <a:pt x="10554522" y="1726244"/>
                </a:lnTo>
                <a:lnTo>
                  <a:pt x="10558647" y="1714346"/>
                </a:lnTo>
                <a:lnTo>
                  <a:pt x="10558647" y="1698483"/>
                </a:lnTo>
                <a:lnTo>
                  <a:pt x="10554522" y="1686586"/>
                </a:lnTo>
                <a:lnTo>
                  <a:pt x="10550396" y="1670723"/>
                </a:lnTo>
                <a:lnTo>
                  <a:pt x="10550396" y="1658825"/>
                </a:lnTo>
                <a:lnTo>
                  <a:pt x="10554522" y="1646928"/>
                </a:lnTo>
                <a:lnTo>
                  <a:pt x="10562772" y="1638996"/>
                </a:lnTo>
                <a:lnTo>
                  <a:pt x="10579274" y="1623133"/>
                </a:lnTo>
                <a:lnTo>
                  <a:pt x="10591650" y="1615201"/>
                </a:lnTo>
                <a:lnTo>
                  <a:pt x="10599901" y="1607270"/>
                </a:lnTo>
                <a:lnTo>
                  <a:pt x="10616402" y="1607270"/>
                </a:lnTo>
                <a:lnTo>
                  <a:pt x="10632904" y="1611235"/>
                </a:lnTo>
                <a:lnTo>
                  <a:pt x="10649406" y="1611235"/>
                </a:lnTo>
                <a:lnTo>
                  <a:pt x="10665907" y="1607270"/>
                </a:lnTo>
                <a:lnTo>
                  <a:pt x="10678284" y="1607270"/>
                </a:lnTo>
                <a:lnTo>
                  <a:pt x="10731914" y="1595372"/>
                </a:lnTo>
                <a:lnTo>
                  <a:pt x="10789670" y="1587441"/>
                </a:lnTo>
                <a:lnTo>
                  <a:pt x="10826798" y="1583475"/>
                </a:lnTo>
                <a:lnTo>
                  <a:pt x="10863926" y="1583475"/>
                </a:lnTo>
                <a:lnTo>
                  <a:pt x="10901055" y="1579509"/>
                </a:lnTo>
                <a:lnTo>
                  <a:pt x="10938184" y="1567611"/>
                </a:lnTo>
                <a:lnTo>
                  <a:pt x="10958810" y="1563646"/>
                </a:lnTo>
                <a:lnTo>
                  <a:pt x="10983563" y="1559680"/>
                </a:lnTo>
                <a:lnTo>
                  <a:pt x="11004190" y="1559680"/>
                </a:lnTo>
                <a:lnTo>
                  <a:pt x="11024817" y="1559680"/>
                </a:lnTo>
                <a:lnTo>
                  <a:pt x="11070196" y="1563646"/>
                </a:lnTo>
                <a:lnTo>
                  <a:pt x="11111450" y="1579509"/>
                </a:lnTo>
                <a:lnTo>
                  <a:pt x="11127952" y="1579509"/>
                </a:lnTo>
                <a:lnTo>
                  <a:pt x="11140328" y="1575543"/>
                </a:lnTo>
                <a:lnTo>
                  <a:pt x="11152704" y="1563646"/>
                </a:lnTo>
                <a:lnTo>
                  <a:pt x="11160956" y="1551748"/>
                </a:lnTo>
                <a:lnTo>
                  <a:pt x="11160956" y="1535885"/>
                </a:lnTo>
                <a:lnTo>
                  <a:pt x="11152704" y="1527953"/>
                </a:lnTo>
                <a:lnTo>
                  <a:pt x="11140328" y="1527953"/>
                </a:lnTo>
                <a:lnTo>
                  <a:pt x="11136203" y="1527953"/>
                </a:lnTo>
                <a:lnTo>
                  <a:pt x="11136203" y="1531919"/>
                </a:lnTo>
                <a:lnTo>
                  <a:pt x="11132078" y="1535885"/>
                </a:lnTo>
                <a:lnTo>
                  <a:pt x="11123827" y="1551748"/>
                </a:lnTo>
                <a:lnTo>
                  <a:pt x="11107325" y="1555714"/>
                </a:lnTo>
                <a:lnTo>
                  <a:pt x="11094949" y="1559680"/>
                </a:lnTo>
                <a:lnTo>
                  <a:pt x="11078448" y="1559680"/>
                </a:lnTo>
                <a:lnTo>
                  <a:pt x="11037194" y="1551748"/>
                </a:lnTo>
                <a:lnTo>
                  <a:pt x="10987688" y="1539851"/>
                </a:lnTo>
                <a:lnTo>
                  <a:pt x="10962936" y="1539851"/>
                </a:lnTo>
                <a:lnTo>
                  <a:pt x="10934058" y="1535885"/>
                </a:lnTo>
                <a:lnTo>
                  <a:pt x="10905180" y="1527953"/>
                </a:lnTo>
                <a:lnTo>
                  <a:pt x="10880428" y="1520022"/>
                </a:lnTo>
                <a:lnTo>
                  <a:pt x="10835048" y="1500193"/>
                </a:lnTo>
                <a:lnTo>
                  <a:pt x="10781418" y="1492261"/>
                </a:lnTo>
                <a:lnTo>
                  <a:pt x="10769042" y="1484330"/>
                </a:lnTo>
                <a:lnTo>
                  <a:pt x="10760792" y="1476398"/>
                </a:lnTo>
                <a:lnTo>
                  <a:pt x="10752540" y="1476398"/>
                </a:lnTo>
                <a:lnTo>
                  <a:pt x="10748415" y="1472432"/>
                </a:lnTo>
                <a:lnTo>
                  <a:pt x="10740164" y="1468466"/>
                </a:lnTo>
                <a:lnTo>
                  <a:pt x="10740164" y="1456569"/>
                </a:lnTo>
                <a:lnTo>
                  <a:pt x="10740164" y="1448637"/>
                </a:lnTo>
                <a:lnTo>
                  <a:pt x="10752540" y="1444671"/>
                </a:lnTo>
                <a:lnTo>
                  <a:pt x="10760792" y="1440706"/>
                </a:lnTo>
                <a:lnTo>
                  <a:pt x="10764917" y="1440706"/>
                </a:lnTo>
                <a:lnTo>
                  <a:pt x="10781418" y="1440706"/>
                </a:lnTo>
                <a:lnTo>
                  <a:pt x="10789670" y="1440706"/>
                </a:lnTo>
                <a:lnTo>
                  <a:pt x="10839174" y="1444671"/>
                </a:lnTo>
                <a:lnTo>
                  <a:pt x="10884554" y="1444671"/>
                </a:lnTo>
                <a:lnTo>
                  <a:pt x="10934058" y="1444671"/>
                </a:lnTo>
                <a:lnTo>
                  <a:pt x="10983563" y="1444671"/>
                </a:lnTo>
                <a:lnTo>
                  <a:pt x="10995940" y="1440706"/>
                </a:lnTo>
                <a:lnTo>
                  <a:pt x="11008316" y="1428808"/>
                </a:lnTo>
                <a:lnTo>
                  <a:pt x="11012441" y="1416911"/>
                </a:lnTo>
                <a:lnTo>
                  <a:pt x="11004190" y="1401048"/>
                </a:lnTo>
                <a:lnTo>
                  <a:pt x="10987688" y="1389150"/>
                </a:lnTo>
                <a:lnTo>
                  <a:pt x="10979438" y="1369321"/>
                </a:lnTo>
                <a:lnTo>
                  <a:pt x="10958810" y="1361389"/>
                </a:lnTo>
                <a:lnTo>
                  <a:pt x="10938184" y="1357424"/>
                </a:lnTo>
                <a:lnTo>
                  <a:pt x="10909306" y="1361389"/>
                </a:lnTo>
                <a:lnTo>
                  <a:pt x="10880428" y="1357424"/>
                </a:lnTo>
                <a:lnTo>
                  <a:pt x="10826798" y="1341560"/>
                </a:lnTo>
                <a:lnTo>
                  <a:pt x="10777293" y="1329663"/>
                </a:lnTo>
                <a:lnTo>
                  <a:pt x="10723663" y="1317766"/>
                </a:lnTo>
                <a:lnTo>
                  <a:pt x="10670032" y="1309834"/>
                </a:lnTo>
                <a:lnTo>
                  <a:pt x="10653531" y="1305868"/>
                </a:lnTo>
                <a:lnTo>
                  <a:pt x="10645280" y="1297936"/>
                </a:lnTo>
                <a:lnTo>
                  <a:pt x="10641155" y="1290005"/>
                </a:lnTo>
                <a:lnTo>
                  <a:pt x="10641155" y="1286039"/>
                </a:lnTo>
                <a:lnTo>
                  <a:pt x="10645280" y="1282073"/>
                </a:lnTo>
                <a:lnTo>
                  <a:pt x="10653531" y="1282073"/>
                </a:lnTo>
                <a:lnTo>
                  <a:pt x="10694785" y="1286039"/>
                </a:lnTo>
                <a:lnTo>
                  <a:pt x="10736039" y="1290005"/>
                </a:lnTo>
                <a:lnTo>
                  <a:pt x="10781418" y="1290005"/>
                </a:lnTo>
                <a:lnTo>
                  <a:pt x="10822672" y="1290005"/>
                </a:lnTo>
                <a:lnTo>
                  <a:pt x="10835048" y="1290005"/>
                </a:lnTo>
                <a:lnTo>
                  <a:pt x="10843300" y="1286039"/>
                </a:lnTo>
                <a:lnTo>
                  <a:pt x="10847425" y="1278107"/>
                </a:lnTo>
                <a:lnTo>
                  <a:pt x="10851550" y="1270176"/>
                </a:lnTo>
                <a:lnTo>
                  <a:pt x="10843300" y="1270176"/>
                </a:lnTo>
                <a:lnTo>
                  <a:pt x="10835048" y="1270176"/>
                </a:lnTo>
                <a:lnTo>
                  <a:pt x="10826798" y="1262244"/>
                </a:lnTo>
                <a:lnTo>
                  <a:pt x="10818547" y="1258278"/>
                </a:lnTo>
                <a:lnTo>
                  <a:pt x="10789670" y="1242415"/>
                </a:lnTo>
                <a:lnTo>
                  <a:pt x="10760792" y="1226552"/>
                </a:lnTo>
                <a:lnTo>
                  <a:pt x="10703036" y="1206723"/>
                </a:lnTo>
                <a:lnTo>
                  <a:pt x="10641155" y="1194826"/>
                </a:lnTo>
                <a:lnTo>
                  <a:pt x="10562772" y="1178962"/>
                </a:lnTo>
                <a:lnTo>
                  <a:pt x="10492640" y="1167065"/>
                </a:lnTo>
                <a:lnTo>
                  <a:pt x="10414258" y="1159133"/>
                </a:lnTo>
                <a:lnTo>
                  <a:pt x="10335875" y="1151202"/>
                </a:lnTo>
                <a:lnTo>
                  <a:pt x="10253367" y="1151202"/>
                </a:lnTo>
                <a:lnTo>
                  <a:pt x="10170859" y="1151202"/>
                </a:lnTo>
                <a:close/>
                <a:moveTo>
                  <a:pt x="11049570" y="845834"/>
                </a:moveTo>
                <a:lnTo>
                  <a:pt x="11045444" y="853766"/>
                </a:lnTo>
                <a:lnTo>
                  <a:pt x="11041318" y="861698"/>
                </a:lnTo>
                <a:lnTo>
                  <a:pt x="10954686" y="921185"/>
                </a:lnTo>
                <a:lnTo>
                  <a:pt x="10863926" y="980672"/>
                </a:lnTo>
                <a:lnTo>
                  <a:pt x="10769042" y="1036193"/>
                </a:lnTo>
                <a:lnTo>
                  <a:pt x="10682409" y="1095680"/>
                </a:lnTo>
                <a:lnTo>
                  <a:pt x="10661782" y="1111544"/>
                </a:lnTo>
                <a:lnTo>
                  <a:pt x="10637030" y="1119475"/>
                </a:lnTo>
                <a:lnTo>
                  <a:pt x="10612277" y="1135338"/>
                </a:lnTo>
                <a:lnTo>
                  <a:pt x="10595776" y="1159133"/>
                </a:lnTo>
                <a:lnTo>
                  <a:pt x="10612277" y="1167065"/>
                </a:lnTo>
                <a:lnTo>
                  <a:pt x="10632904" y="1174996"/>
                </a:lnTo>
                <a:lnTo>
                  <a:pt x="10649406" y="1174996"/>
                </a:lnTo>
                <a:lnTo>
                  <a:pt x="10670032" y="1178962"/>
                </a:lnTo>
                <a:lnTo>
                  <a:pt x="10665907" y="1171031"/>
                </a:lnTo>
                <a:lnTo>
                  <a:pt x="10661782" y="1167065"/>
                </a:lnTo>
                <a:lnTo>
                  <a:pt x="10661782" y="1159133"/>
                </a:lnTo>
                <a:lnTo>
                  <a:pt x="10670032" y="1147236"/>
                </a:lnTo>
                <a:lnTo>
                  <a:pt x="10748415" y="1103612"/>
                </a:lnTo>
                <a:lnTo>
                  <a:pt x="10822672" y="1052056"/>
                </a:lnTo>
                <a:lnTo>
                  <a:pt x="10901055" y="1004467"/>
                </a:lnTo>
                <a:lnTo>
                  <a:pt x="10979438" y="952911"/>
                </a:lnTo>
                <a:lnTo>
                  <a:pt x="11004190" y="937048"/>
                </a:lnTo>
                <a:lnTo>
                  <a:pt x="11020692" y="917219"/>
                </a:lnTo>
                <a:lnTo>
                  <a:pt x="11041318" y="893424"/>
                </a:lnTo>
                <a:lnTo>
                  <a:pt x="11045444" y="865663"/>
                </a:lnTo>
                <a:lnTo>
                  <a:pt x="11053695" y="857732"/>
                </a:lnTo>
                <a:close/>
                <a:moveTo>
                  <a:pt x="0" y="0"/>
                </a:moveTo>
                <a:lnTo>
                  <a:pt x="12193588" y="0"/>
                </a:lnTo>
                <a:lnTo>
                  <a:pt x="12193588" y="6858000"/>
                </a:lnTo>
                <a:lnTo>
                  <a:pt x="11111450" y="6858000"/>
                </a:lnTo>
                <a:lnTo>
                  <a:pt x="11111450" y="6834205"/>
                </a:lnTo>
                <a:lnTo>
                  <a:pt x="11107325" y="6806445"/>
                </a:lnTo>
                <a:lnTo>
                  <a:pt x="11103200" y="6774718"/>
                </a:lnTo>
                <a:lnTo>
                  <a:pt x="11099074" y="6746958"/>
                </a:lnTo>
                <a:lnTo>
                  <a:pt x="11103200" y="6715231"/>
                </a:lnTo>
                <a:lnTo>
                  <a:pt x="11107325" y="6683505"/>
                </a:lnTo>
                <a:lnTo>
                  <a:pt x="11136203" y="6659710"/>
                </a:lnTo>
                <a:lnTo>
                  <a:pt x="11160956" y="6631949"/>
                </a:lnTo>
                <a:lnTo>
                  <a:pt x="11185708" y="6604189"/>
                </a:lnTo>
                <a:lnTo>
                  <a:pt x="11210460" y="6572462"/>
                </a:lnTo>
                <a:lnTo>
                  <a:pt x="11222836" y="6556599"/>
                </a:lnTo>
                <a:lnTo>
                  <a:pt x="11231087" y="6540736"/>
                </a:lnTo>
                <a:lnTo>
                  <a:pt x="11235212" y="6516941"/>
                </a:lnTo>
                <a:lnTo>
                  <a:pt x="11231087" y="6497112"/>
                </a:lnTo>
                <a:lnTo>
                  <a:pt x="11222836" y="6473317"/>
                </a:lnTo>
                <a:lnTo>
                  <a:pt x="11222836" y="6453488"/>
                </a:lnTo>
                <a:lnTo>
                  <a:pt x="11222836" y="6429693"/>
                </a:lnTo>
                <a:lnTo>
                  <a:pt x="11231087" y="6405898"/>
                </a:lnTo>
                <a:lnTo>
                  <a:pt x="11247589" y="6346411"/>
                </a:lnTo>
                <a:lnTo>
                  <a:pt x="11268216" y="6286924"/>
                </a:lnTo>
                <a:lnTo>
                  <a:pt x="11292968" y="6231402"/>
                </a:lnTo>
                <a:lnTo>
                  <a:pt x="11309470" y="6167950"/>
                </a:lnTo>
                <a:lnTo>
                  <a:pt x="11325972" y="6124326"/>
                </a:lnTo>
                <a:lnTo>
                  <a:pt x="11346598" y="6076736"/>
                </a:lnTo>
                <a:lnTo>
                  <a:pt x="11358974" y="6037078"/>
                </a:lnTo>
                <a:lnTo>
                  <a:pt x="11375476" y="5989488"/>
                </a:lnTo>
                <a:lnTo>
                  <a:pt x="11383727" y="5937933"/>
                </a:lnTo>
                <a:lnTo>
                  <a:pt x="11404354" y="5890343"/>
                </a:lnTo>
                <a:lnTo>
                  <a:pt x="11416730" y="5846719"/>
                </a:lnTo>
                <a:lnTo>
                  <a:pt x="11433232" y="5799129"/>
                </a:lnTo>
                <a:lnTo>
                  <a:pt x="11449734" y="5747574"/>
                </a:lnTo>
                <a:lnTo>
                  <a:pt x="11470360" y="5703950"/>
                </a:lnTo>
                <a:lnTo>
                  <a:pt x="11482736" y="5652394"/>
                </a:lnTo>
                <a:lnTo>
                  <a:pt x="11490988" y="5596873"/>
                </a:lnTo>
                <a:lnTo>
                  <a:pt x="11495113" y="5581010"/>
                </a:lnTo>
                <a:lnTo>
                  <a:pt x="11503364" y="5569112"/>
                </a:lnTo>
                <a:lnTo>
                  <a:pt x="11565244" y="5501694"/>
                </a:lnTo>
                <a:lnTo>
                  <a:pt x="11631251" y="5442207"/>
                </a:lnTo>
                <a:lnTo>
                  <a:pt x="11647753" y="5430309"/>
                </a:lnTo>
                <a:lnTo>
                  <a:pt x="11664254" y="5414446"/>
                </a:lnTo>
                <a:lnTo>
                  <a:pt x="11676630" y="5398583"/>
                </a:lnTo>
                <a:lnTo>
                  <a:pt x="11676630" y="5374788"/>
                </a:lnTo>
                <a:lnTo>
                  <a:pt x="11680756" y="5331164"/>
                </a:lnTo>
                <a:lnTo>
                  <a:pt x="11676630" y="5291506"/>
                </a:lnTo>
                <a:lnTo>
                  <a:pt x="11676630" y="5267711"/>
                </a:lnTo>
                <a:lnTo>
                  <a:pt x="11676630" y="5243916"/>
                </a:lnTo>
                <a:lnTo>
                  <a:pt x="11676630" y="5220121"/>
                </a:lnTo>
                <a:lnTo>
                  <a:pt x="11672505" y="5196326"/>
                </a:lnTo>
                <a:lnTo>
                  <a:pt x="11651878" y="5160634"/>
                </a:lnTo>
                <a:lnTo>
                  <a:pt x="11631251" y="5120976"/>
                </a:lnTo>
                <a:lnTo>
                  <a:pt x="11631251" y="5113044"/>
                </a:lnTo>
                <a:lnTo>
                  <a:pt x="11631251" y="5105113"/>
                </a:lnTo>
                <a:lnTo>
                  <a:pt x="11631251" y="5101147"/>
                </a:lnTo>
                <a:lnTo>
                  <a:pt x="11635376" y="5097181"/>
                </a:lnTo>
                <a:lnTo>
                  <a:pt x="11635376" y="5069421"/>
                </a:lnTo>
                <a:lnTo>
                  <a:pt x="11639502" y="5045626"/>
                </a:lnTo>
                <a:lnTo>
                  <a:pt x="11639502" y="5025797"/>
                </a:lnTo>
                <a:lnTo>
                  <a:pt x="11643628" y="5009933"/>
                </a:lnTo>
                <a:lnTo>
                  <a:pt x="11651878" y="4982173"/>
                </a:lnTo>
                <a:lnTo>
                  <a:pt x="11660129" y="4954412"/>
                </a:lnTo>
                <a:lnTo>
                  <a:pt x="11660129" y="4918720"/>
                </a:lnTo>
                <a:lnTo>
                  <a:pt x="11664254" y="4886993"/>
                </a:lnTo>
                <a:lnTo>
                  <a:pt x="11668380" y="4831472"/>
                </a:lnTo>
                <a:lnTo>
                  <a:pt x="11668380" y="4771985"/>
                </a:lnTo>
                <a:lnTo>
                  <a:pt x="11664254" y="4712498"/>
                </a:lnTo>
                <a:lnTo>
                  <a:pt x="11647753" y="4653011"/>
                </a:lnTo>
                <a:lnTo>
                  <a:pt x="11635376" y="4597489"/>
                </a:lnTo>
                <a:lnTo>
                  <a:pt x="11614750" y="4545934"/>
                </a:lnTo>
                <a:lnTo>
                  <a:pt x="11589997" y="4494378"/>
                </a:lnTo>
                <a:lnTo>
                  <a:pt x="11565244" y="4442823"/>
                </a:lnTo>
                <a:lnTo>
                  <a:pt x="11532242" y="4395233"/>
                </a:lnTo>
                <a:lnTo>
                  <a:pt x="11499238" y="4351609"/>
                </a:lnTo>
                <a:lnTo>
                  <a:pt x="11462110" y="4307985"/>
                </a:lnTo>
                <a:lnTo>
                  <a:pt x="11416730" y="4268327"/>
                </a:lnTo>
                <a:lnTo>
                  <a:pt x="11408480" y="4256430"/>
                </a:lnTo>
                <a:lnTo>
                  <a:pt x="11387852" y="4252464"/>
                </a:lnTo>
                <a:lnTo>
                  <a:pt x="11383727" y="4240566"/>
                </a:lnTo>
                <a:lnTo>
                  <a:pt x="11375476" y="4228669"/>
                </a:lnTo>
                <a:lnTo>
                  <a:pt x="11358974" y="4220737"/>
                </a:lnTo>
                <a:lnTo>
                  <a:pt x="11350724" y="4216772"/>
                </a:lnTo>
                <a:lnTo>
                  <a:pt x="11280592" y="4145387"/>
                </a:lnTo>
                <a:lnTo>
                  <a:pt x="11210460" y="4085900"/>
                </a:lnTo>
                <a:lnTo>
                  <a:pt x="11185708" y="4054173"/>
                </a:lnTo>
                <a:lnTo>
                  <a:pt x="11165081" y="4026413"/>
                </a:lnTo>
                <a:lnTo>
                  <a:pt x="11160956" y="4014515"/>
                </a:lnTo>
                <a:lnTo>
                  <a:pt x="11156830" y="3998652"/>
                </a:lnTo>
                <a:lnTo>
                  <a:pt x="11152704" y="3990721"/>
                </a:lnTo>
                <a:lnTo>
                  <a:pt x="11140328" y="3978823"/>
                </a:lnTo>
                <a:lnTo>
                  <a:pt x="11140328" y="3998652"/>
                </a:lnTo>
                <a:lnTo>
                  <a:pt x="11140328" y="4014515"/>
                </a:lnTo>
                <a:lnTo>
                  <a:pt x="11140328" y="4022447"/>
                </a:lnTo>
                <a:lnTo>
                  <a:pt x="11136203" y="4030379"/>
                </a:lnTo>
                <a:lnTo>
                  <a:pt x="11127952" y="4034344"/>
                </a:lnTo>
                <a:lnTo>
                  <a:pt x="11119702" y="4042276"/>
                </a:lnTo>
                <a:lnTo>
                  <a:pt x="11099074" y="4042276"/>
                </a:lnTo>
                <a:lnTo>
                  <a:pt x="11078448" y="4042276"/>
                </a:lnTo>
                <a:lnTo>
                  <a:pt x="11049570" y="4042276"/>
                </a:lnTo>
                <a:lnTo>
                  <a:pt x="11016566" y="4042276"/>
                </a:lnTo>
                <a:lnTo>
                  <a:pt x="11004190" y="4042276"/>
                </a:lnTo>
                <a:lnTo>
                  <a:pt x="10995940" y="4046242"/>
                </a:lnTo>
                <a:lnTo>
                  <a:pt x="10991814" y="4054173"/>
                </a:lnTo>
                <a:lnTo>
                  <a:pt x="10995940" y="4062105"/>
                </a:lnTo>
                <a:lnTo>
                  <a:pt x="10995940" y="4085900"/>
                </a:lnTo>
                <a:lnTo>
                  <a:pt x="11004190" y="4109695"/>
                </a:lnTo>
                <a:lnTo>
                  <a:pt x="10995940" y="4133490"/>
                </a:lnTo>
                <a:lnTo>
                  <a:pt x="10987688" y="4157284"/>
                </a:lnTo>
                <a:lnTo>
                  <a:pt x="10983563" y="4117626"/>
                </a:lnTo>
                <a:lnTo>
                  <a:pt x="10983563" y="4085900"/>
                </a:lnTo>
                <a:lnTo>
                  <a:pt x="10979438" y="4074003"/>
                </a:lnTo>
                <a:lnTo>
                  <a:pt x="10979438" y="4058139"/>
                </a:lnTo>
                <a:lnTo>
                  <a:pt x="10975312" y="4050208"/>
                </a:lnTo>
                <a:lnTo>
                  <a:pt x="10958810" y="4042276"/>
                </a:lnTo>
                <a:lnTo>
                  <a:pt x="10905180" y="4042276"/>
                </a:lnTo>
                <a:lnTo>
                  <a:pt x="10847425" y="4042276"/>
                </a:lnTo>
                <a:lnTo>
                  <a:pt x="10843300" y="4042276"/>
                </a:lnTo>
                <a:lnTo>
                  <a:pt x="10835048" y="4042276"/>
                </a:lnTo>
                <a:lnTo>
                  <a:pt x="10818547" y="4026413"/>
                </a:lnTo>
                <a:lnTo>
                  <a:pt x="10797920" y="4026413"/>
                </a:lnTo>
                <a:lnTo>
                  <a:pt x="10785544" y="4026413"/>
                </a:lnTo>
                <a:lnTo>
                  <a:pt x="10764917" y="4034344"/>
                </a:lnTo>
                <a:lnTo>
                  <a:pt x="10760792" y="4042276"/>
                </a:lnTo>
                <a:lnTo>
                  <a:pt x="10723663" y="4034344"/>
                </a:lnTo>
                <a:lnTo>
                  <a:pt x="10678284" y="4042276"/>
                </a:lnTo>
                <a:lnTo>
                  <a:pt x="10641155" y="4046242"/>
                </a:lnTo>
                <a:lnTo>
                  <a:pt x="10595776" y="4050208"/>
                </a:lnTo>
                <a:lnTo>
                  <a:pt x="10579274" y="4050208"/>
                </a:lnTo>
                <a:lnTo>
                  <a:pt x="10562772" y="4046242"/>
                </a:lnTo>
                <a:lnTo>
                  <a:pt x="10558647" y="4042276"/>
                </a:lnTo>
                <a:lnTo>
                  <a:pt x="10554522" y="4034344"/>
                </a:lnTo>
                <a:lnTo>
                  <a:pt x="10550396" y="4026413"/>
                </a:lnTo>
                <a:lnTo>
                  <a:pt x="10550396" y="4014515"/>
                </a:lnTo>
                <a:lnTo>
                  <a:pt x="10550396" y="4002618"/>
                </a:lnTo>
                <a:lnTo>
                  <a:pt x="10538020" y="3998652"/>
                </a:lnTo>
                <a:lnTo>
                  <a:pt x="10529769" y="3994686"/>
                </a:lnTo>
                <a:lnTo>
                  <a:pt x="10521518" y="3998652"/>
                </a:lnTo>
                <a:lnTo>
                  <a:pt x="10496766" y="4006584"/>
                </a:lnTo>
                <a:lnTo>
                  <a:pt x="10472014" y="4022447"/>
                </a:lnTo>
                <a:lnTo>
                  <a:pt x="10451386" y="4034344"/>
                </a:lnTo>
                <a:lnTo>
                  <a:pt x="10434884" y="4058139"/>
                </a:lnTo>
                <a:lnTo>
                  <a:pt x="10397756" y="4081934"/>
                </a:lnTo>
                <a:lnTo>
                  <a:pt x="10364753" y="4109695"/>
                </a:lnTo>
                <a:lnTo>
                  <a:pt x="10327624" y="4133490"/>
                </a:lnTo>
                <a:lnTo>
                  <a:pt x="10286370" y="4145387"/>
                </a:lnTo>
                <a:lnTo>
                  <a:pt x="10245116" y="4181079"/>
                </a:lnTo>
                <a:lnTo>
                  <a:pt x="10195612" y="4208840"/>
                </a:lnTo>
                <a:lnTo>
                  <a:pt x="10191486" y="4200908"/>
                </a:lnTo>
                <a:lnTo>
                  <a:pt x="10187360" y="4196943"/>
                </a:lnTo>
                <a:lnTo>
                  <a:pt x="10216238" y="4165216"/>
                </a:lnTo>
                <a:lnTo>
                  <a:pt x="10245116" y="4129524"/>
                </a:lnTo>
                <a:lnTo>
                  <a:pt x="10265744" y="4105729"/>
                </a:lnTo>
                <a:lnTo>
                  <a:pt x="10282245" y="4085900"/>
                </a:lnTo>
                <a:lnTo>
                  <a:pt x="10294621" y="4081934"/>
                </a:lnTo>
                <a:lnTo>
                  <a:pt x="10298746" y="4077968"/>
                </a:lnTo>
                <a:lnTo>
                  <a:pt x="10302872" y="4074003"/>
                </a:lnTo>
                <a:lnTo>
                  <a:pt x="10298746" y="4062105"/>
                </a:lnTo>
                <a:lnTo>
                  <a:pt x="10286370" y="4054173"/>
                </a:lnTo>
                <a:lnTo>
                  <a:pt x="10278120" y="4054173"/>
                </a:lnTo>
                <a:lnTo>
                  <a:pt x="10269868" y="4054173"/>
                </a:lnTo>
                <a:lnTo>
                  <a:pt x="10265744" y="4058139"/>
                </a:lnTo>
                <a:lnTo>
                  <a:pt x="10236866" y="4085900"/>
                </a:lnTo>
                <a:lnTo>
                  <a:pt x="10207988" y="4109695"/>
                </a:lnTo>
                <a:lnTo>
                  <a:pt x="10216238" y="4085900"/>
                </a:lnTo>
                <a:lnTo>
                  <a:pt x="10220364" y="4062105"/>
                </a:lnTo>
                <a:lnTo>
                  <a:pt x="10150232" y="4089866"/>
                </a:lnTo>
                <a:lnTo>
                  <a:pt x="10075975" y="4117626"/>
                </a:lnTo>
                <a:lnTo>
                  <a:pt x="10001718" y="4153319"/>
                </a:lnTo>
                <a:lnTo>
                  <a:pt x="9931586" y="4185045"/>
                </a:lnTo>
                <a:lnTo>
                  <a:pt x="9787196" y="4248498"/>
                </a:lnTo>
                <a:lnTo>
                  <a:pt x="9646933" y="4323848"/>
                </a:lnTo>
                <a:lnTo>
                  <a:pt x="9630432" y="4327814"/>
                </a:lnTo>
                <a:lnTo>
                  <a:pt x="9618056" y="4335746"/>
                </a:lnTo>
                <a:lnTo>
                  <a:pt x="9552049" y="4363507"/>
                </a:lnTo>
                <a:lnTo>
                  <a:pt x="9481917" y="4391267"/>
                </a:lnTo>
                <a:lnTo>
                  <a:pt x="9415910" y="4422994"/>
                </a:lnTo>
                <a:lnTo>
                  <a:pt x="9345779" y="4458686"/>
                </a:lnTo>
                <a:lnTo>
                  <a:pt x="9337528" y="4458686"/>
                </a:lnTo>
                <a:lnTo>
                  <a:pt x="9329277" y="4458686"/>
                </a:lnTo>
                <a:lnTo>
                  <a:pt x="9300399" y="4407130"/>
                </a:lnTo>
                <a:lnTo>
                  <a:pt x="9275647" y="4359541"/>
                </a:lnTo>
                <a:lnTo>
                  <a:pt x="9259145" y="4323848"/>
                </a:lnTo>
                <a:lnTo>
                  <a:pt x="9246769" y="4280225"/>
                </a:lnTo>
                <a:lnTo>
                  <a:pt x="9226142" y="4240566"/>
                </a:lnTo>
                <a:lnTo>
                  <a:pt x="9217891" y="4196943"/>
                </a:lnTo>
                <a:lnTo>
                  <a:pt x="9217891" y="4189011"/>
                </a:lnTo>
                <a:lnTo>
                  <a:pt x="9213766" y="4181079"/>
                </a:lnTo>
                <a:lnTo>
                  <a:pt x="9193139" y="4109695"/>
                </a:lnTo>
                <a:lnTo>
                  <a:pt x="9172512" y="4046242"/>
                </a:lnTo>
                <a:lnTo>
                  <a:pt x="9168386" y="4014515"/>
                </a:lnTo>
                <a:lnTo>
                  <a:pt x="9160136" y="3974857"/>
                </a:lnTo>
                <a:lnTo>
                  <a:pt x="9156010" y="3939165"/>
                </a:lnTo>
                <a:lnTo>
                  <a:pt x="9143634" y="3907439"/>
                </a:lnTo>
                <a:lnTo>
                  <a:pt x="9139509" y="3867780"/>
                </a:lnTo>
                <a:lnTo>
                  <a:pt x="9135383" y="3836054"/>
                </a:lnTo>
                <a:lnTo>
                  <a:pt x="9135383" y="3812259"/>
                </a:lnTo>
                <a:lnTo>
                  <a:pt x="9127132" y="3800362"/>
                </a:lnTo>
                <a:lnTo>
                  <a:pt x="9127132" y="3768635"/>
                </a:lnTo>
                <a:lnTo>
                  <a:pt x="9127132" y="3740875"/>
                </a:lnTo>
                <a:lnTo>
                  <a:pt x="9127132" y="3717080"/>
                </a:lnTo>
                <a:lnTo>
                  <a:pt x="9127132" y="3689319"/>
                </a:lnTo>
                <a:lnTo>
                  <a:pt x="9131258" y="3673456"/>
                </a:lnTo>
                <a:lnTo>
                  <a:pt x="9127132" y="3657593"/>
                </a:lnTo>
                <a:lnTo>
                  <a:pt x="9127132" y="3653627"/>
                </a:lnTo>
                <a:lnTo>
                  <a:pt x="9127132" y="3641729"/>
                </a:lnTo>
                <a:lnTo>
                  <a:pt x="9135383" y="3610003"/>
                </a:lnTo>
                <a:lnTo>
                  <a:pt x="9135383" y="3578276"/>
                </a:lnTo>
                <a:lnTo>
                  <a:pt x="9151885" y="3522755"/>
                </a:lnTo>
                <a:lnTo>
                  <a:pt x="9160136" y="3471200"/>
                </a:lnTo>
                <a:lnTo>
                  <a:pt x="9168386" y="3447405"/>
                </a:lnTo>
                <a:lnTo>
                  <a:pt x="9180763" y="3423610"/>
                </a:lnTo>
                <a:lnTo>
                  <a:pt x="9193139" y="3403781"/>
                </a:lnTo>
                <a:lnTo>
                  <a:pt x="9209640" y="3379986"/>
                </a:lnTo>
                <a:lnTo>
                  <a:pt x="9230268" y="3356191"/>
                </a:lnTo>
                <a:lnTo>
                  <a:pt x="9259145" y="3332396"/>
                </a:lnTo>
                <a:lnTo>
                  <a:pt x="9288023" y="3308602"/>
                </a:lnTo>
                <a:lnTo>
                  <a:pt x="9316901" y="3292738"/>
                </a:lnTo>
                <a:lnTo>
                  <a:pt x="9325152" y="3300670"/>
                </a:lnTo>
                <a:lnTo>
                  <a:pt x="9316901" y="3312567"/>
                </a:lnTo>
                <a:lnTo>
                  <a:pt x="9300399" y="3348260"/>
                </a:lnTo>
                <a:lnTo>
                  <a:pt x="9283898" y="3379986"/>
                </a:lnTo>
                <a:lnTo>
                  <a:pt x="9275647" y="3411712"/>
                </a:lnTo>
                <a:lnTo>
                  <a:pt x="9267396" y="3447405"/>
                </a:lnTo>
                <a:lnTo>
                  <a:pt x="9259145" y="3471200"/>
                </a:lnTo>
                <a:lnTo>
                  <a:pt x="9255020" y="3494994"/>
                </a:lnTo>
                <a:lnTo>
                  <a:pt x="9255020" y="3518789"/>
                </a:lnTo>
                <a:lnTo>
                  <a:pt x="9259145" y="3534653"/>
                </a:lnTo>
                <a:lnTo>
                  <a:pt x="9271522" y="3578276"/>
                </a:lnTo>
                <a:lnTo>
                  <a:pt x="9296274" y="3617935"/>
                </a:lnTo>
                <a:lnTo>
                  <a:pt x="9329277" y="3681387"/>
                </a:lnTo>
                <a:lnTo>
                  <a:pt x="9370531" y="3740875"/>
                </a:lnTo>
                <a:lnTo>
                  <a:pt x="9411785" y="3800362"/>
                </a:lnTo>
                <a:lnTo>
                  <a:pt x="9448914" y="3863815"/>
                </a:lnTo>
                <a:lnTo>
                  <a:pt x="9469541" y="3887610"/>
                </a:lnTo>
                <a:lnTo>
                  <a:pt x="9481917" y="3915370"/>
                </a:lnTo>
                <a:lnTo>
                  <a:pt x="9506670" y="3935199"/>
                </a:lnTo>
                <a:lnTo>
                  <a:pt x="9531422" y="3951062"/>
                </a:lnTo>
                <a:lnTo>
                  <a:pt x="9572676" y="3970891"/>
                </a:lnTo>
                <a:lnTo>
                  <a:pt x="9613930" y="3986755"/>
                </a:lnTo>
                <a:lnTo>
                  <a:pt x="9655184" y="3998652"/>
                </a:lnTo>
                <a:lnTo>
                  <a:pt x="9696438" y="4006584"/>
                </a:lnTo>
                <a:lnTo>
                  <a:pt x="9737692" y="4014515"/>
                </a:lnTo>
                <a:lnTo>
                  <a:pt x="9783072" y="4018481"/>
                </a:lnTo>
                <a:lnTo>
                  <a:pt x="9824326" y="4018481"/>
                </a:lnTo>
                <a:lnTo>
                  <a:pt x="9869704" y="4018481"/>
                </a:lnTo>
                <a:lnTo>
                  <a:pt x="9886206" y="4022447"/>
                </a:lnTo>
                <a:lnTo>
                  <a:pt x="9906834" y="4022447"/>
                </a:lnTo>
                <a:lnTo>
                  <a:pt x="9927460" y="4014515"/>
                </a:lnTo>
                <a:lnTo>
                  <a:pt x="9939836" y="4006584"/>
                </a:lnTo>
                <a:lnTo>
                  <a:pt x="9968714" y="3986755"/>
                </a:lnTo>
                <a:lnTo>
                  <a:pt x="9997592" y="3966926"/>
                </a:lnTo>
                <a:lnTo>
                  <a:pt x="10022344" y="3947097"/>
                </a:lnTo>
                <a:lnTo>
                  <a:pt x="10038846" y="3931233"/>
                </a:lnTo>
                <a:lnTo>
                  <a:pt x="10047097" y="3907439"/>
                </a:lnTo>
                <a:lnTo>
                  <a:pt x="10051222" y="3887610"/>
                </a:lnTo>
                <a:lnTo>
                  <a:pt x="10075975" y="3836054"/>
                </a:lnTo>
                <a:lnTo>
                  <a:pt x="10100727" y="3796396"/>
                </a:lnTo>
                <a:lnTo>
                  <a:pt x="10108978" y="3780533"/>
                </a:lnTo>
                <a:lnTo>
                  <a:pt x="10121354" y="3768635"/>
                </a:lnTo>
                <a:lnTo>
                  <a:pt x="10121354" y="3764669"/>
                </a:lnTo>
                <a:lnTo>
                  <a:pt x="10121354" y="3756738"/>
                </a:lnTo>
                <a:lnTo>
                  <a:pt x="10108978" y="3748806"/>
                </a:lnTo>
                <a:lnTo>
                  <a:pt x="10100727" y="3744840"/>
                </a:lnTo>
                <a:lnTo>
                  <a:pt x="10096602" y="3740875"/>
                </a:lnTo>
                <a:lnTo>
                  <a:pt x="10092476" y="3736909"/>
                </a:lnTo>
                <a:lnTo>
                  <a:pt x="10084226" y="3728977"/>
                </a:lnTo>
                <a:lnTo>
                  <a:pt x="10084226" y="3721046"/>
                </a:lnTo>
                <a:lnTo>
                  <a:pt x="10104852" y="3736909"/>
                </a:lnTo>
                <a:lnTo>
                  <a:pt x="10125480" y="3744840"/>
                </a:lnTo>
                <a:lnTo>
                  <a:pt x="10129605" y="3721046"/>
                </a:lnTo>
                <a:lnTo>
                  <a:pt x="10129605" y="3713114"/>
                </a:lnTo>
                <a:lnTo>
                  <a:pt x="10113104" y="3701216"/>
                </a:lnTo>
                <a:lnTo>
                  <a:pt x="10096602" y="3701216"/>
                </a:lnTo>
                <a:lnTo>
                  <a:pt x="10080100" y="3701216"/>
                </a:lnTo>
                <a:lnTo>
                  <a:pt x="10071850" y="3701216"/>
                </a:lnTo>
                <a:lnTo>
                  <a:pt x="10067724" y="3701216"/>
                </a:lnTo>
                <a:lnTo>
                  <a:pt x="10063598" y="3697251"/>
                </a:lnTo>
                <a:lnTo>
                  <a:pt x="10055348" y="3693285"/>
                </a:lnTo>
                <a:lnTo>
                  <a:pt x="10055348" y="3685353"/>
                </a:lnTo>
                <a:lnTo>
                  <a:pt x="10055348" y="3661558"/>
                </a:lnTo>
                <a:lnTo>
                  <a:pt x="10055348" y="3641729"/>
                </a:lnTo>
                <a:lnTo>
                  <a:pt x="10055348" y="3633798"/>
                </a:lnTo>
                <a:lnTo>
                  <a:pt x="10063598" y="3629832"/>
                </a:lnTo>
                <a:lnTo>
                  <a:pt x="10071850" y="3617935"/>
                </a:lnTo>
                <a:lnTo>
                  <a:pt x="10080100" y="3617935"/>
                </a:lnTo>
                <a:lnTo>
                  <a:pt x="10100727" y="3610003"/>
                </a:lnTo>
                <a:lnTo>
                  <a:pt x="10121354" y="3598105"/>
                </a:lnTo>
                <a:lnTo>
                  <a:pt x="10129605" y="3598105"/>
                </a:lnTo>
                <a:lnTo>
                  <a:pt x="10137856" y="3590174"/>
                </a:lnTo>
                <a:lnTo>
                  <a:pt x="10154358" y="3590174"/>
                </a:lnTo>
                <a:lnTo>
                  <a:pt x="10162608" y="3598105"/>
                </a:lnTo>
                <a:lnTo>
                  <a:pt x="10170859" y="3578276"/>
                </a:lnTo>
                <a:lnTo>
                  <a:pt x="10187360" y="3558447"/>
                </a:lnTo>
                <a:lnTo>
                  <a:pt x="10179110" y="3554482"/>
                </a:lnTo>
                <a:lnTo>
                  <a:pt x="10170859" y="3546550"/>
                </a:lnTo>
                <a:lnTo>
                  <a:pt x="10170859" y="3534653"/>
                </a:lnTo>
                <a:lnTo>
                  <a:pt x="10170859" y="3526721"/>
                </a:lnTo>
                <a:lnTo>
                  <a:pt x="10170859" y="3518789"/>
                </a:lnTo>
                <a:lnTo>
                  <a:pt x="10170859" y="3506892"/>
                </a:lnTo>
                <a:lnTo>
                  <a:pt x="10162608" y="3502926"/>
                </a:lnTo>
                <a:lnTo>
                  <a:pt x="10150232" y="3498960"/>
                </a:lnTo>
                <a:lnTo>
                  <a:pt x="10133730" y="3487063"/>
                </a:lnTo>
                <a:lnTo>
                  <a:pt x="10113104" y="3471200"/>
                </a:lnTo>
                <a:lnTo>
                  <a:pt x="10096602" y="3463268"/>
                </a:lnTo>
                <a:lnTo>
                  <a:pt x="10075975" y="3459302"/>
                </a:lnTo>
                <a:lnTo>
                  <a:pt x="10055348" y="3451371"/>
                </a:lnTo>
                <a:lnTo>
                  <a:pt x="10042972" y="3439473"/>
                </a:lnTo>
                <a:lnTo>
                  <a:pt x="10034721" y="3423610"/>
                </a:lnTo>
                <a:lnTo>
                  <a:pt x="10026470" y="3411712"/>
                </a:lnTo>
                <a:lnTo>
                  <a:pt x="10018219" y="3391884"/>
                </a:lnTo>
                <a:lnTo>
                  <a:pt x="10009968" y="3379986"/>
                </a:lnTo>
                <a:lnTo>
                  <a:pt x="9993467" y="3376020"/>
                </a:lnTo>
                <a:lnTo>
                  <a:pt x="9981090" y="3368089"/>
                </a:lnTo>
                <a:lnTo>
                  <a:pt x="9964589" y="3364123"/>
                </a:lnTo>
                <a:lnTo>
                  <a:pt x="9956338" y="3364123"/>
                </a:lnTo>
                <a:lnTo>
                  <a:pt x="9952213" y="3368089"/>
                </a:lnTo>
                <a:lnTo>
                  <a:pt x="9952213" y="3376020"/>
                </a:lnTo>
                <a:lnTo>
                  <a:pt x="9952213" y="3383952"/>
                </a:lnTo>
                <a:lnTo>
                  <a:pt x="9956338" y="3387918"/>
                </a:lnTo>
                <a:lnTo>
                  <a:pt x="9960464" y="3395849"/>
                </a:lnTo>
                <a:lnTo>
                  <a:pt x="9956338" y="3407747"/>
                </a:lnTo>
                <a:lnTo>
                  <a:pt x="9952213" y="3407747"/>
                </a:lnTo>
                <a:lnTo>
                  <a:pt x="9939836" y="3407747"/>
                </a:lnTo>
                <a:lnTo>
                  <a:pt x="9910959" y="3387918"/>
                </a:lnTo>
                <a:lnTo>
                  <a:pt x="9894457" y="3364123"/>
                </a:lnTo>
                <a:lnTo>
                  <a:pt x="9886206" y="3352226"/>
                </a:lnTo>
                <a:lnTo>
                  <a:pt x="9873830" y="3340328"/>
                </a:lnTo>
                <a:lnTo>
                  <a:pt x="9865580" y="3340328"/>
                </a:lnTo>
                <a:lnTo>
                  <a:pt x="9849078" y="3340328"/>
                </a:lnTo>
                <a:lnTo>
                  <a:pt x="9828450" y="3348260"/>
                </a:lnTo>
                <a:lnTo>
                  <a:pt x="9820200" y="3340328"/>
                </a:lnTo>
                <a:lnTo>
                  <a:pt x="9811949" y="3332396"/>
                </a:lnTo>
                <a:lnTo>
                  <a:pt x="9807824" y="3320499"/>
                </a:lnTo>
                <a:lnTo>
                  <a:pt x="9807824" y="3308602"/>
                </a:lnTo>
                <a:lnTo>
                  <a:pt x="9807824" y="3300670"/>
                </a:lnTo>
                <a:lnTo>
                  <a:pt x="9799573" y="3292738"/>
                </a:lnTo>
                <a:lnTo>
                  <a:pt x="9791322" y="3284807"/>
                </a:lnTo>
                <a:lnTo>
                  <a:pt x="9783072" y="3300670"/>
                </a:lnTo>
                <a:lnTo>
                  <a:pt x="9770695" y="3312567"/>
                </a:lnTo>
                <a:lnTo>
                  <a:pt x="9762444" y="3300670"/>
                </a:lnTo>
                <a:lnTo>
                  <a:pt x="9750068" y="3284807"/>
                </a:lnTo>
                <a:lnTo>
                  <a:pt x="9729441" y="3276875"/>
                </a:lnTo>
                <a:lnTo>
                  <a:pt x="9708814" y="3272909"/>
                </a:lnTo>
                <a:lnTo>
                  <a:pt x="9708814" y="3264978"/>
                </a:lnTo>
                <a:lnTo>
                  <a:pt x="9704688" y="3253080"/>
                </a:lnTo>
                <a:lnTo>
                  <a:pt x="9700564" y="3249114"/>
                </a:lnTo>
                <a:lnTo>
                  <a:pt x="9696438" y="3249114"/>
                </a:lnTo>
                <a:lnTo>
                  <a:pt x="9679936" y="3249114"/>
                </a:lnTo>
                <a:lnTo>
                  <a:pt x="9667560" y="3253080"/>
                </a:lnTo>
                <a:lnTo>
                  <a:pt x="9630432" y="3245149"/>
                </a:lnTo>
                <a:lnTo>
                  <a:pt x="9593303" y="3237217"/>
                </a:lnTo>
                <a:lnTo>
                  <a:pt x="9593303" y="3221354"/>
                </a:lnTo>
                <a:lnTo>
                  <a:pt x="9597428" y="3209456"/>
                </a:lnTo>
                <a:lnTo>
                  <a:pt x="9613930" y="3201525"/>
                </a:lnTo>
                <a:lnTo>
                  <a:pt x="9626306" y="3197559"/>
                </a:lnTo>
                <a:lnTo>
                  <a:pt x="9638682" y="3197559"/>
                </a:lnTo>
                <a:lnTo>
                  <a:pt x="9642808" y="3193593"/>
                </a:lnTo>
                <a:lnTo>
                  <a:pt x="9646933" y="3185661"/>
                </a:lnTo>
                <a:lnTo>
                  <a:pt x="9646933" y="3173764"/>
                </a:lnTo>
                <a:lnTo>
                  <a:pt x="9646933" y="3165833"/>
                </a:lnTo>
                <a:lnTo>
                  <a:pt x="9638682" y="3161867"/>
                </a:lnTo>
                <a:lnTo>
                  <a:pt x="9626306" y="3161867"/>
                </a:lnTo>
                <a:lnTo>
                  <a:pt x="9622180" y="3161867"/>
                </a:lnTo>
                <a:lnTo>
                  <a:pt x="9609804" y="3165833"/>
                </a:lnTo>
                <a:lnTo>
                  <a:pt x="9593303" y="3165833"/>
                </a:lnTo>
                <a:lnTo>
                  <a:pt x="9585052" y="3169798"/>
                </a:lnTo>
                <a:lnTo>
                  <a:pt x="9568550" y="3181696"/>
                </a:lnTo>
                <a:lnTo>
                  <a:pt x="9543798" y="3165833"/>
                </a:lnTo>
                <a:lnTo>
                  <a:pt x="9523171" y="3146003"/>
                </a:lnTo>
                <a:lnTo>
                  <a:pt x="9506670" y="3126174"/>
                </a:lnTo>
                <a:lnTo>
                  <a:pt x="9494293" y="3102379"/>
                </a:lnTo>
                <a:lnTo>
                  <a:pt x="9506670" y="3102379"/>
                </a:lnTo>
                <a:lnTo>
                  <a:pt x="9527296" y="3106345"/>
                </a:lnTo>
                <a:lnTo>
                  <a:pt x="9560300" y="3118243"/>
                </a:lnTo>
                <a:lnTo>
                  <a:pt x="9597428" y="3130140"/>
                </a:lnTo>
                <a:lnTo>
                  <a:pt x="9630432" y="3138072"/>
                </a:lnTo>
                <a:lnTo>
                  <a:pt x="9671686" y="3142037"/>
                </a:lnTo>
                <a:lnTo>
                  <a:pt x="9741818" y="3146003"/>
                </a:lnTo>
                <a:lnTo>
                  <a:pt x="9820200" y="3146003"/>
                </a:lnTo>
                <a:lnTo>
                  <a:pt x="9836702" y="3146003"/>
                </a:lnTo>
                <a:lnTo>
                  <a:pt x="9849078" y="3142037"/>
                </a:lnTo>
                <a:lnTo>
                  <a:pt x="9865580" y="3138072"/>
                </a:lnTo>
                <a:lnTo>
                  <a:pt x="9877956" y="3130140"/>
                </a:lnTo>
                <a:lnTo>
                  <a:pt x="9857328" y="3126174"/>
                </a:lnTo>
                <a:lnTo>
                  <a:pt x="9840827" y="3126174"/>
                </a:lnTo>
                <a:lnTo>
                  <a:pt x="9820200" y="3126174"/>
                </a:lnTo>
                <a:lnTo>
                  <a:pt x="9807824" y="3130140"/>
                </a:lnTo>
                <a:lnTo>
                  <a:pt x="9787196" y="3138072"/>
                </a:lnTo>
                <a:lnTo>
                  <a:pt x="9766570" y="3138072"/>
                </a:lnTo>
                <a:lnTo>
                  <a:pt x="9750068" y="3138072"/>
                </a:lnTo>
                <a:lnTo>
                  <a:pt x="9729441" y="3138072"/>
                </a:lnTo>
                <a:lnTo>
                  <a:pt x="9675811" y="3130140"/>
                </a:lnTo>
                <a:lnTo>
                  <a:pt x="9622180" y="3114277"/>
                </a:lnTo>
                <a:lnTo>
                  <a:pt x="9568550" y="3102379"/>
                </a:lnTo>
                <a:lnTo>
                  <a:pt x="9523171" y="3086516"/>
                </a:lnTo>
                <a:lnTo>
                  <a:pt x="9473666" y="3062721"/>
                </a:lnTo>
                <a:lnTo>
                  <a:pt x="9424162" y="3046858"/>
                </a:lnTo>
                <a:lnTo>
                  <a:pt x="9374656" y="3019097"/>
                </a:lnTo>
                <a:lnTo>
                  <a:pt x="9333402" y="2991337"/>
                </a:lnTo>
                <a:lnTo>
                  <a:pt x="9312776" y="2975474"/>
                </a:lnTo>
                <a:lnTo>
                  <a:pt x="9300399" y="2963576"/>
                </a:lnTo>
                <a:lnTo>
                  <a:pt x="9279772" y="2947713"/>
                </a:lnTo>
                <a:lnTo>
                  <a:pt x="9255020" y="2943747"/>
                </a:lnTo>
                <a:lnTo>
                  <a:pt x="9255020" y="2931850"/>
                </a:lnTo>
                <a:lnTo>
                  <a:pt x="9250894" y="2919952"/>
                </a:lnTo>
                <a:lnTo>
                  <a:pt x="9230268" y="2904089"/>
                </a:lnTo>
                <a:lnTo>
                  <a:pt x="9222017" y="2888226"/>
                </a:lnTo>
                <a:lnTo>
                  <a:pt x="9213766" y="2868397"/>
                </a:lnTo>
                <a:lnTo>
                  <a:pt x="9209640" y="2852534"/>
                </a:lnTo>
                <a:lnTo>
                  <a:pt x="9209640" y="2836670"/>
                </a:lnTo>
                <a:lnTo>
                  <a:pt x="9213766" y="2820807"/>
                </a:lnTo>
                <a:lnTo>
                  <a:pt x="9217891" y="2797012"/>
                </a:lnTo>
                <a:lnTo>
                  <a:pt x="9230268" y="2777183"/>
                </a:lnTo>
                <a:lnTo>
                  <a:pt x="9238518" y="2753388"/>
                </a:lnTo>
                <a:lnTo>
                  <a:pt x="9238518" y="2725628"/>
                </a:lnTo>
                <a:lnTo>
                  <a:pt x="9242644" y="2717696"/>
                </a:lnTo>
                <a:lnTo>
                  <a:pt x="9246769" y="2709765"/>
                </a:lnTo>
                <a:lnTo>
                  <a:pt x="9250894" y="2697867"/>
                </a:lnTo>
                <a:lnTo>
                  <a:pt x="9267396" y="2689935"/>
                </a:lnTo>
                <a:lnTo>
                  <a:pt x="9267396" y="2685970"/>
                </a:lnTo>
                <a:lnTo>
                  <a:pt x="9259145" y="2682004"/>
                </a:lnTo>
                <a:lnTo>
                  <a:pt x="9230268" y="2658209"/>
                </a:lnTo>
                <a:lnTo>
                  <a:pt x="9209640" y="2630448"/>
                </a:lnTo>
                <a:lnTo>
                  <a:pt x="9193139" y="2614585"/>
                </a:lnTo>
                <a:lnTo>
                  <a:pt x="9180763" y="2606653"/>
                </a:lnTo>
                <a:lnTo>
                  <a:pt x="9160136" y="2602688"/>
                </a:lnTo>
                <a:lnTo>
                  <a:pt x="9139509" y="2598722"/>
                </a:lnTo>
                <a:lnTo>
                  <a:pt x="9110631" y="2574927"/>
                </a:lnTo>
                <a:lnTo>
                  <a:pt x="9081753" y="2551132"/>
                </a:lnTo>
                <a:lnTo>
                  <a:pt x="9077628" y="2543200"/>
                </a:lnTo>
                <a:lnTo>
                  <a:pt x="9073502" y="2535269"/>
                </a:lnTo>
                <a:lnTo>
                  <a:pt x="9061126" y="2523371"/>
                </a:lnTo>
                <a:lnTo>
                  <a:pt x="9061126" y="2507508"/>
                </a:lnTo>
                <a:lnTo>
                  <a:pt x="9131258" y="2551132"/>
                </a:lnTo>
                <a:lnTo>
                  <a:pt x="9197264" y="2586824"/>
                </a:lnTo>
                <a:lnTo>
                  <a:pt x="9271522" y="2618551"/>
                </a:lnTo>
                <a:lnTo>
                  <a:pt x="9341653" y="2646311"/>
                </a:lnTo>
                <a:lnTo>
                  <a:pt x="9329277" y="2626483"/>
                </a:lnTo>
                <a:lnTo>
                  <a:pt x="9308650" y="2606653"/>
                </a:lnTo>
                <a:lnTo>
                  <a:pt x="9275647" y="2578893"/>
                </a:lnTo>
                <a:lnTo>
                  <a:pt x="9246769" y="2547166"/>
                </a:lnTo>
                <a:lnTo>
                  <a:pt x="9222017" y="2515440"/>
                </a:lnTo>
                <a:lnTo>
                  <a:pt x="9201390" y="2479748"/>
                </a:lnTo>
                <a:lnTo>
                  <a:pt x="9168386" y="2408363"/>
                </a:lnTo>
                <a:lnTo>
                  <a:pt x="9151885" y="2329047"/>
                </a:lnTo>
                <a:lnTo>
                  <a:pt x="9143634" y="2309218"/>
                </a:lnTo>
                <a:lnTo>
                  <a:pt x="9151885" y="2297320"/>
                </a:lnTo>
                <a:lnTo>
                  <a:pt x="9164261" y="2293355"/>
                </a:lnTo>
                <a:lnTo>
                  <a:pt x="9184888" y="2285423"/>
                </a:lnTo>
                <a:lnTo>
                  <a:pt x="9209640" y="2301286"/>
                </a:lnTo>
                <a:lnTo>
                  <a:pt x="9226142" y="2313184"/>
                </a:lnTo>
                <a:lnTo>
                  <a:pt x="9250894" y="2333013"/>
                </a:lnTo>
                <a:lnTo>
                  <a:pt x="9279772" y="2340944"/>
                </a:lnTo>
                <a:lnTo>
                  <a:pt x="9304525" y="2352842"/>
                </a:lnTo>
                <a:lnTo>
                  <a:pt x="9333402" y="2356808"/>
                </a:lnTo>
                <a:lnTo>
                  <a:pt x="9341653" y="2356808"/>
                </a:lnTo>
                <a:lnTo>
                  <a:pt x="9345779" y="2352842"/>
                </a:lnTo>
                <a:lnTo>
                  <a:pt x="9345779" y="2340944"/>
                </a:lnTo>
                <a:lnTo>
                  <a:pt x="9341653" y="2336978"/>
                </a:lnTo>
                <a:lnTo>
                  <a:pt x="9312776" y="2313184"/>
                </a:lnTo>
                <a:lnTo>
                  <a:pt x="9288023" y="2293355"/>
                </a:lnTo>
                <a:lnTo>
                  <a:pt x="9259145" y="2273525"/>
                </a:lnTo>
                <a:lnTo>
                  <a:pt x="9222017" y="2257662"/>
                </a:lnTo>
                <a:lnTo>
                  <a:pt x="9209640" y="2249731"/>
                </a:lnTo>
                <a:lnTo>
                  <a:pt x="9193139" y="2237833"/>
                </a:lnTo>
                <a:lnTo>
                  <a:pt x="9156010" y="2210073"/>
                </a:lnTo>
                <a:lnTo>
                  <a:pt x="9114756" y="2174380"/>
                </a:lnTo>
                <a:lnTo>
                  <a:pt x="9102380" y="2162483"/>
                </a:lnTo>
                <a:lnTo>
                  <a:pt x="9085878" y="2142654"/>
                </a:lnTo>
                <a:lnTo>
                  <a:pt x="9073502" y="2118859"/>
                </a:lnTo>
                <a:lnTo>
                  <a:pt x="9069377" y="2099030"/>
                </a:lnTo>
                <a:lnTo>
                  <a:pt x="9069377" y="2079201"/>
                </a:lnTo>
                <a:lnTo>
                  <a:pt x="9069377" y="2059372"/>
                </a:lnTo>
                <a:lnTo>
                  <a:pt x="9085878" y="2003850"/>
                </a:lnTo>
                <a:lnTo>
                  <a:pt x="9102380" y="1940398"/>
                </a:lnTo>
                <a:lnTo>
                  <a:pt x="9110631" y="1880910"/>
                </a:lnTo>
                <a:lnTo>
                  <a:pt x="9127132" y="1821423"/>
                </a:lnTo>
                <a:lnTo>
                  <a:pt x="9151885" y="1754005"/>
                </a:lnTo>
                <a:lnTo>
                  <a:pt x="9172512" y="1694517"/>
                </a:lnTo>
                <a:lnTo>
                  <a:pt x="9201390" y="1635030"/>
                </a:lnTo>
                <a:lnTo>
                  <a:pt x="9230268" y="1575543"/>
                </a:lnTo>
                <a:lnTo>
                  <a:pt x="9271522" y="1520022"/>
                </a:lnTo>
                <a:lnTo>
                  <a:pt x="9312776" y="1464500"/>
                </a:lnTo>
                <a:lnTo>
                  <a:pt x="9362280" y="1412945"/>
                </a:lnTo>
                <a:lnTo>
                  <a:pt x="9411785" y="1365355"/>
                </a:lnTo>
                <a:lnTo>
                  <a:pt x="9465416" y="1325697"/>
                </a:lnTo>
                <a:lnTo>
                  <a:pt x="9523171" y="1286039"/>
                </a:lnTo>
                <a:lnTo>
                  <a:pt x="9585052" y="1254313"/>
                </a:lnTo>
                <a:lnTo>
                  <a:pt x="9651058" y="1222586"/>
                </a:lnTo>
                <a:lnTo>
                  <a:pt x="9688187" y="1206723"/>
                </a:lnTo>
                <a:lnTo>
                  <a:pt x="9729441" y="1194826"/>
                </a:lnTo>
                <a:lnTo>
                  <a:pt x="9762444" y="1178962"/>
                </a:lnTo>
                <a:lnTo>
                  <a:pt x="9799573" y="1163099"/>
                </a:lnTo>
                <a:lnTo>
                  <a:pt x="9873830" y="1147236"/>
                </a:lnTo>
                <a:lnTo>
                  <a:pt x="9939836" y="1135338"/>
                </a:lnTo>
                <a:lnTo>
                  <a:pt x="10026470" y="1123441"/>
                </a:lnTo>
                <a:lnTo>
                  <a:pt x="10113104" y="1115509"/>
                </a:lnTo>
                <a:lnTo>
                  <a:pt x="10195612" y="1115509"/>
                </a:lnTo>
                <a:lnTo>
                  <a:pt x="10282245" y="1115509"/>
                </a:lnTo>
                <a:lnTo>
                  <a:pt x="10331750" y="1115509"/>
                </a:lnTo>
                <a:lnTo>
                  <a:pt x="10377129" y="1123441"/>
                </a:lnTo>
                <a:lnTo>
                  <a:pt x="10418383" y="1135338"/>
                </a:lnTo>
                <a:lnTo>
                  <a:pt x="10463762" y="1139304"/>
                </a:lnTo>
                <a:lnTo>
                  <a:pt x="10505016" y="1143270"/>
                </a:lnTo>
                <a:lnTo>
                  <a:pt x="10554522" y="1151202"/>
                </a:lnTo>
                <a:lnTo>
                  <a:pt x="10554522" y="1139304"/>
                </a:lnTo>
                <a:lnTo>
                  <a:pt x="10558647" y="1135338"/>
                </a:lnTo>
                <a:lnTo>
                  <a:pt x="10562772" y="1123441"/>
                </a:lnTo>
                <a:lnTo>
                  <a:pt x="10571023" y="1119475"/>
                </a:lnTo>
                <a:lnTo>
                  <a:pt x="10587524" y="1111544"/>
                </a:lnTo>
                <a:lnTo>
                  <a:pt x="10599901" y="1107578"/>
                </a:lnTo>
                <a:lnTo>
                  <a:pt x="10612277" y="1107578"/>
                </a:lnTo>
                <a:lnTo>
                  <a:pt x="10616402" y="1103612"/>
                </a:lnTo>
                <a:lnTo>
                  <a:pt x="10620528" y="1095680"/>
                </a:lnTo>
                <a:lnTo>
                  <a:pt x="10620528" y="1091714"/>
                </a:lnTo>
                <a:lnTo>
                  <a:pt x="10624653" y="1087749"/>
                </a:lnTo>
                <a:lnTo>
                  <a:pt x="10632904" y="1083783"/>
                </a:lnTo>
                <a:lnTo>
                  <a:pt x="10637030" y="1083783"/>
                </a:lnTo>
                <a:lnTo>
                  <a:pt x="10641155" y="1083783"/>
                </a:lnTo>
                <a:lnTo>
                  <a:pt x="10645280" y="1079817"/>
                </a:lnTo>
                <a:lnTo>
                  <a:pt x="10645280" y="1067920"/>
                </a:lnTo>
                <a:lnTo>
                  <a:pt x="10707161" y="1036193"/>
                </a:lnTo>
                <a:lnTo>
                  <a:pt x="10764917" y="996535"/>
                </a:lnTo>
                <a:lnTo>
                  <a:pt x="10822672" y="956877"/>
                </a:lnTo>
                <a:lnTo>
                  <a:pt x="10884554" y="921185"/>
                </a:lnTo>
                <a:lnTo>
                  <a:pt x="10929933" y="889458"/>
                </a:lnTo>
                <a:lnTo>
                  <a:pt x="10979438" y="861698"/>
                </a:lnTo>
                <a:lnTo>
                  <a:pt x="11004190" y="841868"/>
                </a:lnTo>
                <a:lnTo>
                  <a:pt x="11016566" y="826005"/>
                </a:lnTo>
                <a:lnTo>
                  <a:pt x="11024817" y="814108"/>
                </a:lnTo>
                <a:lnTo>
                  <a:pt x="11037194" y="806176"/>
                </a:lnTo>
                <a:lnTo>
                  <a:pt x="11049570" y="802210"/>
                </a:lnTo>
                <a:lnTo>
                  <a:pt x="11066071" y="802210"/>
                </a:lnTo>
                <a:lnTo>
                  <a:pt x="11066071" y="798245"/>
                </a:lnTo>
                <a:lnTo>
                  <a:pt x="11070196" y="790313"/>
                </a:lnTo>
                <a:lnTo>
                  <a:pt x="11070196" y="762552"/>
                </a:lnTo>
                <a:lnTo>
                  <a:pt x="11070196" y="734792"/>
                </a:lnTo>
                <a:lnTo>
                  <a:pt x="11066071" y="722894"/>
                </a:lnTo>
                <a:lnTo>
                  <a:pt x="11061946" y="707031"/>
                </a:lnTo>
                <a:lnTo>
                  <a:pt x="11053695" y="695134"/>
                </a:lnTo>
                <a:lnTo>
                  <a:pt x="11045444" y="679270"/>
                </a:lnTo>
                <a:lnTo>
                  <a:pt x="11045444" y="671339"/>
                </a:lnTo>
                <a:lnTo>
                  <a:pt x="11045444" y="663407"/>
                </a:lnTo>
                <a:lnTo>
                  <a:pt x="11037194" y="639612"/>
                </a:lnTo>
                <a:lnTo>
                  <a:pt x="11020692" y="619783"/>
                </a:lnTo>
                <a:lnTo>
                  <a:pt x="10995940" y="588057"/>
                </a:lnTo>
                <a:lnTo>
                  <a:pt x="10975312" y="560296"/>
                </a:lnTo>
                <a:lnTo>
                  <a:pt x="10938184" y="532535"/>
                </a:lnTo>
                <a:lnTo>
                  <a:pt x="10901055" y="508741"/>
                </a:lnTo>
                <a:lnTo>
                  <a:pt x="10863926" y="492877"/>
                </a:lnTo>
                <a:lnTo>
                  <a:pt x="10818547" y="477014"/>
                </a:lnTo>
                <a:lnTo>
                  <a:pt x="10777293" y="477014"/>
                </a:lnTo>
                <a:lnTo>
                  <a:pt x="10731914" y="480980"/>
                </a:lnTo>
                <a:lnTo>
                  <a:pt x="10694785" y="496843"/>
                </a:lnTo>
                <a:lnTo>
                  <a:pt x="10661782" y="512706"/>
                </a:lnTo>
                <a:lnTo>
                  <a:pt x="10632904" y="532535"/>
                </a:lnTo>
                <a:lnTo>
                  <a:pt x="10595776" y="556330"/>
                </a:lnTo>
                <a:lnTo>
                  <a:pt x="10484390" y="623749"/>
                </a:lnTo>
                <a:lnTo>
                  <a:pt x="10377129" y="695134"/>
                </a:lnTo>
                <a:lnTo>
                  <a:pt x="10265744" y="770484"/>
                </a:lnTo>
                <a:lnTo>
                  <a:pt x="10154358" y="841868"/>
                </a:lnTo>
                <a:lnTo>
                  <a:pt x="10022344" y="929116"/>
                </a:lnTo>
                <a:lnTo>
                  <a:pt x="9886206" y="1012398"/>
                </a:lnTo>
                <a:lnTo>
                  <a:pt x="9758319" y="1103612"/>
                </a:lnTo>
                <a:lnTo>
                  <a:pt x="9626306" y="1190860"/>
                </a:lnTo>
                <a:lnTo>
                  <a:pt x="9564425" y="1234484"/>
                </a:lnTo>
                <a:lnTo>
                  <a:pt x="9502544" y="1278107"/>
                </a:lnTo>
                <a:lnTo>
                  <a:pt x="9440663" y="1317766"/>
                </a:lnTo>
                <a:lnTo>
                  <a:pt x="9374656" y="1361389"/>
                </a:lnTo>
                <a:lnTo>
                  <a:pt x="9267396" y="1440706"/>
                </a:lnTo>
                <a:lnTo>
                  <a:pt x="9160136" y="1523988"/>
                </a:lnTo>
                <a:lnTo>
                  <a:pt x="9048750" y="1603304"/>
                </a:lnTo>
                <a:lnTo>
                  <a:pt x="8937364" y="1686586"/>
                </a:lnTo>
                <a:lnTo>
                  <a:pt x="8850730" y="1754005"/>
                </a:lnTo>
                <a:lnTo>
                  <a:pt x="8764097" y="1821423"/>
                </a:lnTo>
                <a:lnTo>
                  <a:pt x="8673338" y="1888842"/>
                </a:lnTo>
                <a:lnTo>
                  <a:pt x="8582580" y="1952295"/>
                </a:lnTo>
                <a:lnTo>
                  <a:pt x="8500072" y="2015748"/>
                </a:lnTo>
                <a:lnTo>
                  <a:pt x="8417564" y="2071269"/>
                </a:lnTo>
                <a:lnTo>
                  <a:pt x="8339181" y="2130756"/>
                </a:lnTo>
                <a:lnTo>
                  <a:pt x="8256673" y="2190243"/>
                </a:lnTo>
                <a:lnTo>
                  <a:pt x="8227795" y="2210073"/>
                </a:lnTo>
                <a:lnTo>
                  <a:pt x="8198917" y="2221970"/>
                </a:lnTo>
                <a:lnTo>
                  <a:pt x="8075155" y="2313184"/>
                </a:lnTo>
                <a:lnTo>
                  <a:pt x="7943142" y="2408363"/>
                </a:lnTo>
                <a:lnTo>
                  <a:pt x="7815255" y="2495611"/>
                </a:lnTo>
                <a:lnTo>
                  <a:pt x="7683242" y="2582859"/>
                </a:lnTo>
                <a:lnTo>
                  <a:pt x="7534728" y="2685970"/>
                </a:lnTo>
                <a:lnTo>
                  <a:pt x="7386213" y="2781149"/>
                </a:lnTo>
                <a:lnTo>
                  <a:pt x="7233573" y="2884260"/>
                </a:lnTo>
                <a:lnTo>
                  <a:pt x="7080934" y="2979440"/>
                </a:lnTo>
                <a:lnTo>
                  <a:pt x="7060307" y="2995303"/>
                </a:lnTo>
                <a:lnTo>
                  <a:pt x="7052056" y="3007200"/>
                </a:lnTo>
                <a:lnTo>
                  <a:pt x="7060307" y="3019097"/>
                </a:lnTo>
                <a:lnTo>
                  <a:pt x="7080934" y="3030995"/>
                </a:lnTo>
                <a:lnTo>
                  <a:pt x="7085059" y="3042892"/>
                </a:lnTo>
                <a:lnTo>
                  <a:pt x="7089184" y="3050824"/>
                </a:lnTo>
                <a:lnTo>
                  <a:pt x="7089184" y="3054790"/>
                </a:lnTo>
                <a:lnTo>
                  <a:pt x="7101561" y="3070653"/>
                </a:lnTo>
                <a:lnTo>
                  <a:pt x="7109811" y="3082551"/>
                </a:lnTo>
                <a:lnTo>
                  <a:pt x="7134564" y="3126174"/>
                </a:lnTo>
                <a:lnTo>
                  <a:pt x="7159316" y="3165833"/>
                </a:lnTo>
                <a:lnTo>
                  <a:pt x="7167567" y="3185661"/>
                </a:lnTo>
                <a:lnTo>
                  <a:pt x="7175818" y="3193593"/>
                </a:lnTo>
                <a:lnTo>
                  <a:pt x="7188194" y="3193593"/>
                </a:lnTo>
                <a:lnTo>
                  <a:pt x="7196445" y="3193593"/>
                </a:lnTo>
                <a:lnTo>
                  <a:pt x="7200570" y="3189627"/>
                </a:lnTo>
                <a:lnTo>
                  <a:pt x="7217072" y="3185661"/>
                </a:lnTo>
                <a:lnTo>
                  <a:pt x="7250075" y="3165833"/>
                </a:lnTo>
                <a:lnTo>
                  <a:pt x="7278953" y="3138072"/>
                </a:lnTo>
                <a:lnTo>
                  <a:pt x="7283078" y="3138072"/>
                </a:lnTo>
                <a:lnTo>
                  <a:pt x="7303705" y="3130140"/>
                </a:lnTo>
                <a:lnTo>
                  <a:pt x="7316081" y="3114277"/>
                </a:lnTo>
                <a:lnTo>
                  <a:pt x="7320207" y="3114277"/>
                </a:lnTo>
                <a:lnTo>
                  <a:pt x="7332583" y="3114277"/>
                </a:lnTo>
                <a:lnTo>
                  <a:pt x="7336708" y="3110311"/>
                </a:lnTo>
                <a:lnTo>
                  <a:pt x="7340834" y="3106345"/>
                </a:lnTo>
                <a:lnTo>
                  <a:pt x="7340834" y="3102379"/>
                </a:lnTo>
                <a:lnTo>
                  <a:pt x="7349085" y="3090482"/>
                </a:lnTo>
                <a:lnTo>
                  <a:pt x="7357335" y="3078585"/>
                </a:lnTo>
                <a:lnTo>
                  <a:pt x="7369712" y="3078585"/>
                </a:lnTo>
                <a:lnTo>
                  <a:pt x="7377962" y="3074619"/>
                </a:lnTo>
                <a:lnTo>
                  <a:pt x="7431593" y="3042892"/>
                </a:lnTo>
                <a:lnTo>
                  <a:pt x="7485223" y="3007200"/>
                </a:lnTo>
                <a:lnTo>
                  <a:pt x="7604859" y="2935815"/>
                </a:lnTo>
                <a:lnTo>
                  <a:pt x="7720371" y="2860465"/>
                </a:lnTo>
                <a:lnTo>
                  <a:pt x="7844133" y="2793046"/>
                </a:lnTo>
                <a:lnTo>
                  <a:pt x="7959644" y="2717696"/>
                </a:lnTo>
                <a:lnTo>
                  <a:pt x="7967895" y="2713730"/>
                </a:lnTo>
                <a:lnTo>
                  <a:pt x="7972020" y="2713730"/>
                </a:lnTo>
                <a:lnTo>
                  <a:pt x="8091657" y="2642346"/>
                </a:lnTo>
                <a:lnTo>
                  <a:pt x="8207168" y="2574927"/>
                </a:lnTo>
                <a:lnTo>
                  <a:pt x="8330930" y="2503542"/>
                </a:lnTo>
                <a:lnTo>
                  <a:pt x="8446441" y="2436124"/>
                </a:lnTo>
                <a:lnTo>
                  <a:pt x="8590830" y="2352842"/>
                </a:lnTo>
                <a:lnTo>
                  <a:pt x="8735219" y="2273525"/>
                </a:lnTo>
                <a:lnTo>
                  <a:pt x="8879608" y="2194209"/>
                </a:lnTo>
                <a:lnTo>
                  <a:pt x="9023998" y="2114893"/>
                </a:lnTo>
                <a:lnTo>
                  <a:pt x="9032248" y="2110927"/>
                </a:lnTo>
                <a:lnTo>
                  <a:pt x="9040499" y="2110927"/>
                </a:lnTo>
                <a:lnTo>
                  <a:pt x="9044624" y="2114893"/>
                </a:lnTo>
                <a:lnTo>
                  <a:pt x="9048750" y="2126791"/>
                </a:lnTo>
                <a:lnTo>
                  <a:pt x="9052875" y="2154551"/>
                </a:lnTo>
                <a:lnTo>
                  <a:pt x="9057001" y="2186278"/>
                </a:lnTo>
                <a:lnTo>
                  <a:pt x="9057001" y="2221970"/>
                </a:lnTo>
                <a:lnTo>
                  <a:pt x="9052875" y="2253696"/>
                </a:lnTo>
                <a:lnTo>
                  <a:pt x="9052875" y="2265594"/>
                </a:lnTo>
                <a:lnTo>
                  <a:pt x="9052875" y="2269560"/>
                </a:lnTo>
                <a:lnTo>
                  <a:pt x="9052875" y="2285423"/>
                </a:lnTo>
                <a:lnTo>
                  <a:pt x="9052875" y="2301286"/>
                </a:lnTo>
                <a:lnTo>
                  <a:pt x="9052875" y="2309218"/>
                </a:lnTo>
                <a:lnTo>
                  <a:pt x="9052875" y="2313184"/>
                </a:lnTo>
                <a:lnTo>
                  <a:pt x="9052875" y="2356808"/>
                </a:lnTo>
                <a:lnTo>
                  <a:pt x="9052875" y="2396466"/>
                </a:lnTo>
                <a:lnTo>
                  <a:pt x="9052875" y="2420260"/>
                </a:lnTo>
                <a:lnTo>
                  <a:pt x="9048750" y="2440090"/>
                </a:lnTo>
                <a:lnTo>
                  <a:pt x="9040499" y="2463884"/>
                </a:lnTo>
                <a:lnTo>
                  <a:pt x="9028123" y="2479748"/>
                </a:lnTo>
                <a:lnTo>
                  <a:pt x="9023998" y="2491645"/>
                </a:lnTo>
                <a:lnTo>
                  <a:pt x="9028123" y="2503542"/>
                </a:lnTo>
                <a:lnTo>
                  <a:pt x="9032248" y="2523371"/>
                </a:lnTo>
                <a:lnTo>
                  <a:pt x="9032248" y="2547166"/>
                </a:lnTo>
                <a:lnTo>
                  <a:pt x="9032248" y="2563029"/>
                </a:lnTo>
                <a:lnTo>
                  <a:pt x="9028123" y="2582859"/>
                </a:lnTo>
                <a:lnTo>
                  <a:pt x="9023998" y="2610619"/>
                </a:lnTo>
                <a:lnTo>
                  <a:pt x="9028123" y="2638380"/>
                </a:lnTo>
                <a:lnTo>
                  <a:pt x="9032248" y="2666140"/>
                </a:lnTo>
                <a:lnTo>
                  <a:pt x="9040499" y="2689935"/>
                </a:lnTo>
                <a:lnTo>
                  <a:pt x="9069377" y="2741491"/>
                </a:lnTo>
                <a:lnTo>
                  <a:pt x="9098255" y="2785115"/>
                </a:lnTo>
                <a:lnTo>
                  <a:pt x="9139509" y="2848568"/>
                </a:lnTo>
                <a:lnTo>
                  <a:pt x="9184888" y="2912021"/>
                </a:lnTo>
                <a:lnTo>
                  <a:pt x="9184888" y="2963576"/>
                </a:lnTo>
                <a:lnTo>
                  <a:pt x="9180763" y="3019097"/>
                </a:lnTo>
                <a:lnTo>
                  <a:pt x="9180763" y="3030995"/>
                </a:lnTo>
                <a:lnTo>
                  <a:pt x="9184888" y="3050824"/>
                </a:lnTo>
                <a:lnTo>
                  <a:pt x="9193139" y="3058756"/>
                </a:lnTo>
                <a:lnTo>
                  <a:pt x="9209640" y="3074619"/>
                </a:lnTo>
                <a:lnTo>
                  <a:pt x="9209640" y="3078585"/>
                </a:lnTo>
                <a:lnTo>
                  <a:pt x="9213766" y="3086516"/>
                </a:lnTo>
                <a:lnTo>
                  <a:pt x="9213766" y="3090482"/>
                </a:lnTo>
                <a:lnTo>
                  <a:pt x="9217891" y="3090482"/>
                </a:lnTo>
                <a:lnTo>
                  <a:pt x="9246769" y="3110311"/>
                </a:lnTo>
                <a:lnTo>
                  <a:pt x="9271522" y="3134106"/>
                </a:lnTo>
                <a:lnTo>
                  <a:pt x="9283898" y="3142037"/>
                </a:lnTo>
                <a:lnTo>
                  <a:pt x="9296274" y="3157901"/>
                </a:lnTo>
                <a:lnTo>
                  <a:pt x="9300399" y="3169798"/>
                </a:lnTo>
                <a:lnTo>
                  <a:pt x="9304525" y="3189627"/>
                </a:lnTo>
                <a:lnTo>
                  <a:pt x="9304525" y="3201525"/>
                </a:lnTo>
                <a:lnTo>
                  <a:pt x="9304525" y="3213422"/>
                </a:lnTo>
                <a:lnTo>
                  <a:pt x="9296274" y="3221354"/>
                </a:lnTo>
                <a:lnTo>
                  <a:pt x="9279772" y="3221354"/>
                </a:lnTo>
                <a:lnTo>
                  <a:pt x="9230268" y="3225319"/>
                </a:lnTo>
                <a:lnTo>
                  <a:pt x="9184888" y="3225319"/>
                </a:lnTo>
                <a:lnTo>
                  <a:pt x="9135383" y="3225319"/>
                </a:lnTo>
                <a:lnTo>
                  <a:pt x="9090004" y="3217388"/>
                </a:lnTo>
                <a:lnTo>
                  <a:pt x="9057001" y="3213422"/>
                </a:lnTo>
                <a:lnTo>
                  <a:pt x="9023998" y="3209456"/>
                </a:lnTo>
                <a:lnTo>
                  <a:pt x="9003370" y="3201525"/>
                </a:lnTo>
                <a:lnTo>
                  <a:pt x="8990994" y="3209456"/>
                </a:lnTo>
                <a:lnTo>
                  <a:pt x="8970367" y="3209456"/>
                </a:lnTo>
                <a:lnTo>
                  <a:pt x="8957991" y="3217388"/>
                </a:lnTo>
                <a:lnTo>
                  <a:pt x="8933239" y="3225319"/>
                </a:lnTo>
                <a:lnTo>
                  <a:pt x="8908486" y="3229285"/>
                </a:lnTo>
                <a:lnTo>
                  <a:pt x="8887859" y="3229285"/>
                </a:lnTo>
                <a:lnTo>
                  <a:pt x="8867232" y="3237217"/>
                </a:lnTo>
                <a:lnTo>
                  <a:pt x="8830104" y="3237217"/>
                </a:lnTo>
                <a:lnTo>
                  <a:pt x="8797100" y="3237217"/>
                </a:lnTo>
                <a:lnTo>
                  <a:pt x="8768222" y="3229285"/>
                </a:lnTo>
                <a:lnTo>
                  <a:pt x="8735219" y="3217388"/>
                </a:lnTo>
                <a:lnTo>
                  <a:pt x="8718718" y="3217388"/>
                </a:lnTo>
                <a:lnTo>
                  <a:pt x="8706342" y="3217388"/>
                </a:lnTo>
                <a:lnTo>
                  <a:pt x="8673338" y="3217388"/>
                </a:lnTo>
                <a:lnTo>
                  <a:pt x="8644460" y="3225319"/>
                </a:lnTo>
                <a:lnTo>
                  <a:pt x="8611457" y="3237217"/>
                </a:lnTo>
                <a:lnTo>
                  <a:pt x="8582580" y="3249114"/>
                </a:lnTo>
                <a:lnTo>
                  <a:pt x="8561952" y="3264978"/>
                </a:lnTo>
                <a:lnTo>
                  <a:pt x="8541326" y="3272909"/>
                </a:lnTo>
                <a:lnTo>
                  <a:pt x="8520698" y="3280841"/>
                </a:lnTo>
                <a:lnTo>
                  <a:pt x="8500072" y="3284807"/>
                </a:lnTo>
                <a:lnTo>
                  <a:pt x="8479444" y="3280841"/>
                </a:lnTo>
                <a:lnTo>
                  <a:pt x="8458818" y="3280841"/>
                </a:lnTo>
                <a:lnTo>
                  <a:pt x="8446441" y="3280841"/>
                </a:lnTo>
                <a:lnTo>
                  <a:pt x="8425814" y="3284807"/>
                </a:lnTo>
                <a:lnTo>
                  <a:pt x="8388686" y="3296704"/>
                </a:lnTo>
                <a:lnTo>
                  <a:pt x="8355683" y="3304636"/>
                </a:lnTo>
                <a:lnTo>
                  <a:pt x="8318554" y="3300670"/>
                </a:lnTo>
                <a:lnTo>
                  <a:pt x="8281425" y="3296704"/>
                </a:lnTo>
                <a:lnTo>
                  <a:pt x="8269049" y="3284807"/>
                </a:lnTo>
                <a:lnTo>
                  <a:pt x="8252548" y="3280841"/>
                </a:lnTo>
                <a:lnTo>
                  <a:pt x="8215419" y="3268943"/>
                </a:lnTo>
                <a:lnTo>
                  <a:pt x="8174165" y="3257046"/>
                </a:lnTo>
                <a:lnTo>
                  <a:pt x="8141162" y="3257046"/>
                </a:lnTo>
                <a:lnTo>
                  <a:pt x="8104033" y="3257046"/>
                </a:lnTo>
                <a:lnTo>
                  <a:pt x="8033901" y="3245149"/>
                </a:lnTo>
                <a:lnTo>
                  <a:pt x="7972020" y="3241183"/>
                </a:lnTo>
                <a:lnTo>
                  <a:pt x="7918390" y="3237217"/>
                </a:lnTo>
                <a:lnTo>
                  <a:pt x="7864760" y="3229285"/>
                </a:lnTo>
                <a:lnTo>
                  <a:pt x="7815255" y="3229285"/>
                </a:lnTo>
                <a:lnTo>
                  <a:pt x="7765750" y="3229285"/>
                </a:lnTo>
                <a:lnTo>
                  <a:pt x="7728622" y="3225319"/>
                </a:lnTo>
                <a:lnTo>
                  <a:pt x="7699744" y="3217388"/>
                </a:lnTo>
                <a:lnTo>
                  <a:pt x="7662615" y="3209456"/>
                </a:lnTo>
                <a:lnTo>
                  <a:pt x="7633737" y="3189627"/>
                </a:lnTo>
                <a:lnTo>
                  <a:pt x="7617236" y="3181696"/>
                </a:lnTo>
                <a:lnTo>
                  <a:pt x="7596609" y="3169798"/>
                </a:lnTo>
                <a:lnTo>
                  <a:pt x="7580107" y="3169798"/>
                </a:lnTo>
                <a:lnTo>
                  <a:pt x="7563605" y="3169798"/>
                </a:lnTo>
                <a:lnTo>
                  <a:pt x="7547104" y="3169798"/>
                </a:lnTo>
                <a:lnTo>
                  <a:pt x="7530602" y="3181696"/>
                </a:lnTo>
                <a:lnTo>
                  <a:pt x="7514101" y="3189627"/>
                </a:lnTo>
                <a:lnTo>
                  <a:pt x="7493474" y="3201525"/>
                </a:lnTo>
                <a:lnTo>
                  <a:pt x="7481097" y="3209456"/>
                </a:lnTo>
                <a:lnTo>
                  <a:pt x="7464596" y="3217388"/>
                </a:lnTo>
                <a:lnTo>
                  <a:pt x="7402715" y="3217388"/>
                </a:lnTo>
                <a:lnTo>
                  <a:pt x="7340834" y="3229285"/>
                </a:lnTo>
                <a:lnTo>
                  <a:pt x="7311956" y="3229285"/>
                </a:lnTo>
                <a:lnTo>
                  <a:pt x="7287204" y="3229285"/>
                </a:lnTo>
                <a:lnTo>
                  <a:pt x="7274827" y="3237217"/>
                </a:lnTo>
                <a:lnTo>
                  <a:pt x="7262451" y="3245149"/>
                </a:lnTo>
                <a:lnTo>
                  <a:pt x="7258326" y="3253080"/>
                </a:lnTo>
                <a:lnTo>
                  <a:pt x="7262451" y="3272909"/>
                </a:lnTo>
                <a:lnTo>
                  <a:pt x="7266577" y="3292738"/>
                </a:lnTo>
                <a:lnTo>
                  <a:pt x="7278953" y="3320499"/>
                </a:lnTo>
                <a:lnTo>
                  <a:pt x="7266577" y="3332396"/>
                </a:lnTo>
                <a:lnTo>
                  <a:pt x="7274827" y="3348260"/>
                </a:lnTo>
                <a:lnTo>
                  <a:pt x="7278953" y="3360157"/>
                </a:lnTo>
                <a:lnTo>
                  <a:pt x="7278953" y="3368089"/>
                </a:lnTo>
                <a:lnTo>
                  <a:pt x="7274827" y="3376020"/>
                </a:lnTo>
                <a:lnTo>
                  <a:pt x="7266577" y="3376020"/>
                </a:lnTo>
                <a:lnTo>
                  <a:pt x="7262451" y="3376020"/>
                </a:lnTo>
                <a:lnTo>
                  <a:pt x="7254200" y="3376020"/>
                </a:lnTo>
                <a:lnTo>
                  <a:pt x="7233573" y="3376020"/>
                </a:lnTo>
                <a:lnTo>
                  <a:pt x="7208821" y="3376020"/>
                </a:lnTo>
                <a:lnTo>
                  <a:pt x="7192319" y="3376020"/>
                </a:lnTo>
                <a:lnTo>
                  <a:pt x="7167567" y="3383952"/>
                </a:lnTo>
                <a:lnTo>
                  <a:pt x="7151065" y="3387918"/>
                </a:lnTo>
                <a:lnTo>
                  <a:pt x="7134564" y="3391884"/>
                </a:lnTo>
                <a:lnTo>
                  <a:pt x="7109811" y="3391884"/>
                </a:lnTo>
                <a:lnTo>
                  <a:pt x="7089184" y="3387918"/>
                </a:lnTo>
                <a:lnTo>
                  <a:pt x="7089184" y="3368089"/>
                </a:lnTo>
                <a:lnTo>
                  <a:pt x="7085059" y="3356191"/>
                </a:lnTo>
                <a:lnTo>
                  <a:pt x="7105686" y="3308602"/>
                </a:lnTo>
                <a:lnTo>
                  <a:pt x="7130438" y="3257046"/>
                </a:lnTo>
                <a:lnTo>
                  <a:pt x="7134564" y="3253080"/>
                </a:lnTo>
                <a:lnTo>
                  <a:pt x="7138689" y="3249114"/>
                </a:lnTo>
                <a:lnTo>
                  <a:pt x="7138689" y="3245149"/>
                </a:lnTo>
                <a:lnTo>
                  <a:pt x="7138689" y="3237217"/>
                </a:lnTo>
                <a:lnTo>
                  <a:pt x="7138689" y="3213422"/>
                </a:lnTo>
                <a:lnTo>
                  <a:pt x="7138689" y="3189627"/>
                </a:lnTo>
                <a:lnTo>
                  <a:pt x="7130438" y="3169798"/>
                </a:lnTo>
                <a:lnTo>
                  <a:pt x="7113937" y="3153935"/>
                </a:lnTo>
                <a:lnTo>
                  <a:pt x="7113937" y="3142037"/>
                </a:lnTo>
                <a:lnTo>
                  <a:pt x="7113937" y="3130140"/>
                </a:lnTo>
                <a:lnTo>
                  <a:pt x="7109811" y="3118243"/>
                </a:lnTo>
                <a:lnTo>
                  <a:pt x="7101561" y="3114277"/>
                </a:lnTo>
                <a:lnTo>
                  <a:pt x="7101561" y="3106345"/>
                </a:lnTo>
                <a:lnTo>
                  <a:pt x="7089184" y="3102379"/>
                </a:lnTo>
                <a:lnTo>
                  <a:pt x="7047930" y="3046858"/>
                </a:lnTo>
                <a:lnTo>
                  <a:pt x="6998426" y="2991337"/>
                </a:lnTo>
                <a:lnTo>
                  <a:pt x="6948921" y="2935815"/>
                </a:lnTo>
                <a:lnTo>
                  <a:pt x="6903541" y="2880294"/>
                </a:lnTo>
                <a:lnTo>
                  <a:pt x="6887040" y="2860465"/>
                </a:lnTo>
                <a:lnTo>
                  <a:pt x="6874664" y="2848568"/>
                </a:lnTo>
                <a:lnTo>
                  <a:pt x="6858162" y="2840636"/>
                </a:lnTo>
                <a:lnTo>
                  <a:pt x="6845786" y="2832704"/>
                </a:lnTo>
                <a:lnTo>
                  <a:pt x="6825159" y="2832704"/>
                </a:lnTo>
                <a:lnTo>
                  <a:pt x="6808657" y="2832704"/>
                </a:lnTo>
                <a:lnTo>
                  <a:pt x="6792155" y="2832704"/>
                </a:lnTo>
                <a:lnTo>
                  <a:pt x="6767403" y="2840636"/>
                </a:lnTo>
                <a:lnTo>
                  <a:pt x="6734400" y="2852534"/>
                </a:lnTo>
                <a:lnTo>
                  <a:pt x="6693146" y="2860465"/>
                </a:lnTo>
                <a:lnTo>
                  <a:pt x="6656017" y="2864431"/>
                </a:lnTo>
                <a:lnTo>
                  <a:pt x="6618889" y="2868397"/>
                </a:lnTo>
                <a:lnTo>
                  <a:pt x="6577635" y="2876328"/>
                </a:lnTo>
                <a:lnTo>
                  <a:pt x="6540506" y="2884260"/>
                </a:lnTo>
                <a:lnTo>
                  <a:pt x="6511628" y="2904089"/>
                </a:lnTo>
                <a:lnTo>
                  <a:pt x="6482750" y="2931850"/>
                </a:lnTo>
                <a:lnTo>
                  <a:pt x="6457998" y="2951679"/>
                </a:lnTo>
                <a:lnTo>
                  <a:pt x="6441496" y="2979440"/>
                </a:lnTo>
                <a:lnTo>
                  <a:pt x="6457998" y="2975474"/>
                </a:lnTo>
                <a:lnTo>
                  <a:pt x="6478625" y="2971508"/>
                </a:lnTo>
                <a:lnTo>
                  <a:pt x="6491001" y="2959610"/>
                </a:lnTo>
                <a:lnTo>
                  <a:pt x="6503377" y="2947713"/>
                </a:lnTo>
                <a:lnTo>
                  <a:pt x="6532255" y="2931850"/>
                </a:lnTo>
                <a:lnTo>
                  <a:pt x="6561133" y="2912021"/>
                </a:lnTo>
                <a:lnTo>
                  <a:pt x="6594136" y="2904089"/>
                </a:lnTo>
                <a:lnTo>
                  <a:pt x="6623014" y="2892192"/>
                </a:lnTo>
                <a:lnTo>
                  <a:pt x="6656017" y="2888226"/>
                </a:lnTo>
                <a:lnTo>
                  <a:pt x="6689020" y="2888226"/>
                </a:lnTo>
                <a:lnTo>
                  <a:pt x="6722024" y="2892192"/>
                </a:lnTo>
                <a:lnTo>
                  <a:pt x="6759152" y="2896158"/>
                </a:lnTo>
                <a:lnTo>
                  <a:pt x="6771528" y="2904089"/>
                </a:lnTo>
                <a:lnTo>
                  <a:pt x="6788030" y="2912021"/>
                </a:lnTo>
                <a:lnTo>
                  <a:pt x="6796281" y="2919952"/>
                </a:lnTo>
                <a:lnTo>
                  <a:pt x="6792155" y="2931850"/>
                </a:lnTo>
                <a:lnTo>
                  <a:pt x="6788030" y="2947713"/>
                </a:lnTo>
                <a:lnTo>
                  <a:pt x="6788030" y="2963576"/>
                </a:lnTo>
                <a:lnTo>
                  <a:pt x="6792155" y="2975474"/>
                </a:lnTo>
                <a:lnTo>
                  <a:pt x="6800406" y="2991337"/>
                </a:lnTo>
                <a:lnTo>
                  <a:pt x="6829284" y="3046858"/>
                </a:lnTo>
                <a:lnTo>
                  <a:pt x="6866413" y="3098414"/>
                </a:lnTo>
                <a:lnTo>
                  <a:pt x="6903541" y="3153935"/>
                </a:lnTo>
                <a:lnTo>
                  <a:pt x="6932419" y="3209456"/>
                </a:lnTo>
                <a:lnTo>
                  <a:pt x="6932419" y="3221354"/>
                </a:lnTo>
                <a:lnTo>
                  <a:pt x="6932419" y="3237217"/>
                </a:lnTo>
                <a:lnTo>
                  <a:pt x="6924168" y="3245149"/>
                </a:lnTo>
                <a:lnTo>
                  <a:pt x="6915918" y="3249114"/>
                </a:lnTo>
                <a:lnTo>
                  <a:pt x="6849911" y="3249114"/>
                </a:lnTo>
                <a:lnTo>
                  <a:pt x="6788030" y="3253080"/>
                </a:lnTo>
                <a:lnTo>
                  <a:pt x="6771528" y="3245149"/>
                </a:lnTo>
                <a:lnTo>
                  <a:pt x="6767403" y="3237217"/>
                </a:lnTo>
                <a:lnTo>
                  <a:pt x="6742651" y="3189627"/>
                </a:lnTo>
                <a:lnTo>
                  <a:pt x="6717898" y="3146003"/>
                </a:lnTo>
                <a:lnTo>
                  <a:pt x="6689020" y="3106345"/>
                </a:lnTo>
                <a:lnTo>
                  <a:pt x="6660143" y="3062721"/>
                </a:lnTo>
                <a:lnTo>
                  <a:pt x="6651892" y="3054790"/>
                </a:lnTo>
                <a:lnTo>
                  <a:pt x="6639516" y="3050824"/>
                </a:lnTo>
                <a:lnTo>
                  <a:pt x="6627139" y="3050824"/>
                </a:lnTo>
                <a:lnTo>
                  <a:pt x="6610638" y="3054790"/>
                </a:lnTo>
                <a:lnTo>
                  <a:pt x="6602387" y="3062721"/>
                </a:lnTo>
                <a:lnTo>
                  <a:pt x="6602387" y="3074619"/>
                </a:lnTo>
                <a:lnTo>
                  <a:pt x="6602387" y="3086516"/>
                </a:lnTo>
                <a:lnTo>
                  <a:pt x="6606512" y="3098414"/>
                </a:lnTo>
                <a:lnTo>
                  <a:pt x="6623014" y="3118243"/>
                </a:lnTo>
                <a:lnTo>
                  <a:pt x="6635390" y="3142037"/>
                </a:lnTo>
                <a:lnTo>
                  <a:pt x="6660143" y="3185661"/>
                </a:lnTo>
                <a:lnTo>
                  <a:pt x="6684895" y="3221354"/>
                </a:lnTo>
                <a:lnTo>
                  <a:pt x="6709647" y="3264978"/>
                </a:lnTo>
                <a:lnTo>
                  <a:pt x="6738525" y="3304636"/>
                </a:lnTo>
                <a:lnTo>
                  <a:pt x="6693146" y="3308602"/>
                </a:lnTo>
                <a:lnTo>
                  <a:pt x="6660143" y="3320499"/>
                </a:lnTo>
                <a:lnTo>
                  <a:pt x="6623014" y="3328430"/>
                </a:lnTo>
                <a:lnTo>
                  <a:pt x="6581760" y="3332396"/>
                </a:lnTo>
                <a:lnTo>
                  <a:pt x="6561133" y="3328430"/>
                </a:lnTo>
                <a:lnTo>
                  <a:pt x="6544631" y="3320499"/>
                </a:lnTo>
                <a:lnTo>
                  <a:pt x="6515754" y="3280841"/>
                </a:lnTo>
                <a:lnTo>
                  <a:pt x="6491001" y="3245149"/>
                </a:lnTo>
                <a:lnTo>
                  <a:pt x="6462123" y="3213422"/>
                </a:lnTo>
                <a:lnTo>
                  <a:pt x="6429120" y="3181696"/>
                </a:lnTo>
                <a:lnTo>
                  <a:pt x="6420869" y="3169798"/>
                </a:lnTo>
                <a:lnTo>
                  <a:pt x="6404368" y="3165833"/>
                </a:lnTo>
                <a:lnTo>
                  <a:pt x="6396117" y="3169798"/>
                </a:lnTo>
                <a:lnTo>
                  <a:pt x="6379615" y="3173764"/>
                </a:lnTo>
                <a:lnTo>
                  <a:pt x="6371365" y="3181696"/>
                </a:lnTo>
                <a:lnTo>
                  <a:pt x="6367239" y="3193593"/>
                </a:lnTo>
                <a:lnTo>
                  <a:pt x="6367239" y="3201525"/>
                </a:lnTo>
                <a:lnTo>
                  <a:pt x="6371365" y="3217388"/>
                </a:lnTo>
                <a:lnTo>
                  <a:pt x="6379615" y="3241183"/>
                </a:lnTo>
                <a:lnTo>
                  <a:pt x="6396117" y="3257046"/>
                </a:lnTo>
                <a:lnTo>
                  <a:pt x="6429120" y="3292738"/>
                </a:lnTo>
                <a:lnTo>
                  <a:pt x="6462123" y="3328430"/>
                </a:lnTo>
                <a:lnTo>
                  <a:pt x="6495127" y="3364123"/>
                </a:lnTo>
                <a:lnTo>
                  <a:pt x="6524004" y="3407747"/>
                </a:lnTo>
                <a:lnTo>
                  <a:pt x="6507503" y="3407747"/>
                </a:lnTo>
                <a:lnTo>
                  <a:pt x="6491001" y="3411712"/>
                </a:lnTo>
                <a:lnTo>
                  <a:pt x="6478625" y="3407747"/>
                </a:lnTo>
                <a:lnTo>
                  <a:pt x="6462123" y="3403781"/>
                </a:lnTo>
                <a:lnTo>
                  <a:pt x="6433246" y="3391884"/>
                </a:lnTo>
                <a:lnTo>
                  <a:pt x="6400242" y="3387918"/>
                </a:lnTo>
                <a:lnTo>
                  <a:pt x="6404368" y="3395849"/>
                </a:lnTo>
                <a:lnTo>
                  <a:pt x="6404368" y="3411712"/>
                </a:lnTo>
                <a:lnTo>
                  <a:pt x="6408493" y="3415678"/>
                </a:lnTo>
                <a:lnTo>
                  <a:pt x="6412619" y="3415678"/>
                </a:lnTo>
                <a:lnTo>
                  <a:pt x="6420869" y="3431542"/>
                </a:lnTo>
                <a:lnTo>
                  <a:pt x="6420869" y="3439473"/>
                </a:lnTo>
                <a:lnTo>
                  <a:pt x="6404368" y="3451371"/>
                </a:lnTo>
                <a:lnTo>
                  <a:pt x="6400242" y="3471200"/>
                </a:lnTo>
                <a:lnTo>
                  <a:pt x="6396117" y="3491029"/>
                </a:lnTo>
                <a:lnTo>
                  <a:pt x="6391992" y="3514823"/>
                </a:lnTo>
                <a:lnTo>
                  <a:pt x="6383741" y="3570345"/>
                </a:lnTo>
                <a:lnTo>
                  <a:pt x="6379615" y="3629832"/>
                </a:lnTo>
                <a:lnTo>
                  <a:pt x="6375490" y="3657593"/>
                </a:lnTo>
                <a:lnTo>
                  <a:pt x="6367239" y="3685353"/>
                </a:lnTo>
                <a:lnTo>
                  <a:pt x="6354863" y="3713114"/>
                </a:lnTo>
                <a:lnTo>
                  <a:pt x="6342487" y="3740875"/>
                </a:lnTo>
                <a:lnTo>
                  <a:pt x="6338361" y="3756738"/>
                </a:lnTo>
                <a:lnTo>
                  <a:pt x="6334236" y="3776567"/>
                </a:lnTo>
                <a:lnTo>
                  <a:pt x="6334236" y="3796396"/>
                </a:lnTo>
                <a:lnTo>
                  <a:pt x="6338361" y="3812259"/>
                </a:lnTo>
                <a:lnTo>
                  <a:pt x="6346612" y="3851917"/>
                </a:lnTo>
                <a:lnTo>
                  <a:pt x="6354863" y="3883644"/>
                </a:lnTo>
                <a:lnTo>
                  <a:pt x="6363114" y="3887610"/>
                </a:lnTo>
                <a:lnTo>
                  <a:pt x="6371365" y="3891575"/>
                </a:lnTo>
                <a:lnTo>
                  <a:pt x="6379615" y="3903473"/>
                </a:lnTo>
                <a:lnTo>
                  <a:pt x="6383741" y="3911404"/>
                </a:lnTo>
                <a:lnTo>
                  <a:pt x="6350738" y="3911404"/>
                </a:lnTo>
                <a:lnTo>
                  <a:pt x="6321860" y="3907439"/>
                </a:lnTo>
                <a:lnTo>
                  <a:pt x="6305358" y="3891575"/>
                </a:lnTo>
                <a:lnTo>
                  <a:pt x="6280606" y="3887610"/>
                </a:lnTo>
                <a:lnTo>
                  <a:pt x="6259979" y="3891575"/>
                </a:lnTo>
                <a:lnTo>
                  <a:pt x="6239352" y="3907439"/>
                </a:lnTo>
                <a:lnTo>
                  <a:pt x="6193972" y="3911404"/>
                </a:lnTo>
                <a:lnTo>
                  <a:pt x="6144467" y="3923302"/>
                </a:lnTo>
                <a:lnTo>
                  <a:pt x="6123840" y="3931233"/>
                </a:lnTo>
                <a:lnTo>
                  <a:pt x="6107339" y="3923302"/>
                </a:lnTo>
                <a:lnTo>
                  <a:pt x="6090837" y="3915370"/>
                </a:lnTo>
                <a:lnTo>
                  <a:pt x="6078461" y="3903473"/>
                </a:lnTo>
                <a:lnTo>
                  <a:pt x="6066085" y="3867780"/>
                </a:lnTo>
                <a:lnTo>
                  <a:pt x="6053709" y="3836054"/>
                </a:lnTo>
                <a:lnTo>
                  <a:pt x="6049583" y="3804328"/>
                </a:lnTo>
                <a:lnTo>
                  <a:pt x="6037207" y="3772601"/>
                </a:lnTo>
                <a:lnTo>
                  <a:pt x="6041332" y="3752772"/>
                </a:lnTo>
                <a:lnTo>
                  <a:pt x="6049583" y="3740875"/>
                </a:lnTo>
                <a:lnTo>
                  <a:pt x="6049583" y="3728977"/>
                </a:lnTo>
                <a:lnTo>
                  <a:pt x="6041332" y="3725011"/>
                </a:lnTo>
                <a:lnTo>
                  <a:pt x="6037207" y="3717080"/>
                </a:lnTo>
                <a:lnTo>
                  <a:pt x="6028956" y="3713114"/>
                </a:lnTo>
                <a:lnTo>
                  <a:pt x="6012455" y="3645695"/>
                </a:lnTo>
                <a:lnTo>
                  <a:pt x="6008329" y="3586208"/>
                </a:lnTo>
                <a:lnTo>
                  <a:pt x="6008329" y="3570345"/>
                </a:lnTo>
                <a:lnTo>
                  <a:pt x="6012455" y="3550516"/>
                </a:lnTo>
                <a:lnTo>
                  <a:pt x="6020705" y="3534653"/>
                </a:lnTo>
                <a:lnTo>
                  <a:pt x="6028956" y="3522755"/>
                </a:lnTo>
                <a:lnTo>
                  <a:pt x="6094963" y="3459302"/>
                </a:lnTo>
                <a:lnTo>
                  <a:pt x="6169220" y="3395849"/>
                </a:lnTo>
                <a:lnTo>
                  <a:pt x="6177471" y="3387918"/>
                </a:lnTo>
                <a:lnTo>
                  <a:pt x="6198098" y="3387918"/>
                </a:lnTo>
                <a:lnTo>
                  <a:pt x="6235226" y="3379986"/>
                </a:lnTo>
                <a:lnTo>
                  <a:pt x="6276480" y="3364123"/>
                </a:lnTo>
                <a:lnTo>
                  <a:pt x="6288857" y="3360157"/>
                </a:lnTo>
                <a:lnTo>
                  <a:pt x="6288857" y="3352226"/>
                </a:lnTo>
                <a:lnTo>
                  <a:pt x="6288857" y="3348260"/>
                </a:lnTo>
                <a:lnTo>
                  <a:pt x="6284731" y="3340328"/>
                </a:lnTo>
                <a:lnTo>
                  <a:pt x="6276480" y="3340328"/>
                </a:lnTo>
                <a:lnTo>
                  <a:pt x="6268230" y="3348260"/>
                </a:lnTo>
                <a:lnTo>
                  <a:pt x="6231101" y="3348260"/>
                </a:lnTo>
                <a:lnTo>
                  <a:pt x="6189847" y="3348260"/>
                </a:lnTo>
                <a:lnTo>
                  <a:pt x="6148593" y="3340328"/>
                </a:lnTo>
                <a:lnTo>
                  <a:pt x="6107339" y="3336362"/>
                </a:lnTo>
                <a:lnTo>
                  <a:pt x="6107339" y="3328430"/>
                </a:lnTo>
                <a:lnTo>
                  <a:pt x="6099088" y="3312567"/>
                </a:lnTo>
                <a:lnTo>
                  <a:pt x="6115590" y="3300670"/>
                </a:lnTo>
                <a:lnTo>
                  <a:pt x="6115590" y="3284807"/>
                </a:lnTo>
                <a:lnTo>
                  <a:pt x="6144467" y="3241183"/>
                </a:lnTo>
                <a:lnTo>
                  <a:pt x="6173345" y="3193593"/>
                </a:lnTo>
                <a:lnTo>
                  <a:pt x="6181596" y="3189627"/>
                </a:lnTo>
                <a:lnTo>
                  <a:pt x="6193972" y="3181696"/>
                </a:lnTo>
                <a:lnTo>
                  <a:pt x="6198098" y="3169798"/>
                </a:lnTo>
                <a:lnTo>
                  <a:pt x="6202223" y="3161867"/>
                </a:lnTo>
                <a:lnTo>
                  <a:pt x="6198098" y="3153935"/>
                </a:lnTo>
                <a:lnTo>
                  <a:pt x="6189847" y="3142037"/>
                </a:lnTo>
                <a:lnTo>
                  <a:pt x="6177471" y="3138072"/>
                </a:lnTo>
                <a:lnTo>
                  <a:pt x="6169220" y="3134106"/>
                </a:lnTo>
                <a:lnTo>
                  <a:pt x="6144467" y="3126174"/>
                </a:lnTo>
                <a:lnTo>
                  <a:pt x="6123840" y="3110311"/>
                </a:lnTo>
                <a:lnTo>
                  <a:pt x="6066085" y="3086516"/>
                </a:lnTo>
                <a:lnTo>
                  <a:pt x="6004204" y="3074619"/>
                </a:lnTo>
                <a:lnTo>
                  <a:pt x="5967075" y="3070653"/>
                </a:lnTo>
                <a:lnTo>
                  <a:pt x="5921696" y="3074619"/>
                </a:lnTo>
                <a:lnTo>
                  <a:pt x="5884567" y="3082551"/>
                </a:lnTo>
                <a:lnTo>
                  <a:pt x="5843313" y="3082551"/>
                </a:lnTo>
                <a:lnTo>
                  <a:pt x="5835062" y="3082551"/>
                </a:lnTo>
                <a:lnTo>
                  <a:pt x="5826812" y="3086516"/>
                </a:lnTo>
                <a:lnTo>
                  <a:pt x="5822686" y="3090482"/>
                </a:lnTo>
                <a:lnTo>
                  <a:pt x="5814436" y="3102379"/>
                </a:lnTo>
                <a:lnTo>
                  <a:pt x="5802059" y="3102379"/>
                </a:lnTo>
                <a:lnTo>
                  <a:pt x="5785558" y="3102379"/>
                </a:lnTo>
                <a:lnTo>
                  <a:pt x="5781432" y="3102379"/>
                </a:lnTo>
                <a:lnTo>
                  <a:pt x="5773181" y="3098414"/>
                </a:lnTo>
                <a:lnTo>
                  <a:pt x="5769056" y="3090482"/>
                </a:lnTo>
                <a:lnTo>
                  <a:pt x="5764931" y="3082551"/>
                </a:lnTo>
                <a:lnTo>
                  <a:pt x="5756680" y="3082551"/>
                </a:lnTo>
                <a:lnTo>
                  <a:pt x="5752554" y="3086516"/>
                </a:lnTo>
                <a:lnTo>
                  <a:pt x="5736053" y="3106345"/>
                </a:lnTo>
                <a:lnTo>
                  <a:pt x="5719551" y="3118243"/>
                </a:lnTo>
                <a:lnTo>
                  <a:pt x="5698924" y="3130140"/>
                </a:lnTo>
                <a:lnTo>
                  <a:pt x="5678297" y="3138072"/>
                </a:lnTo>
                <a:lnTo>
                  <a:pt x="5637044" y="3153935"/>
                </a:lnTo>
                <a:lnTo>
                  <a:pt x="5599915" y="3169798"/>
                </a:lnTo>
                <a:lnTo>
                  <a:pt x="5571037" y="3185661"/>
                </a:lnTo>
                <a:lnTo>
                  <a:pt x="5542159" y="3193593"/>
                </a:lnTo>
                <a:lnTo>
                  <a:pt x="5525657" y="3197559"/>
                </a:lnTo>
                <a:lnTo>
                  <a:pt x="5513281" y="3201525"/>
                </a:lnTo>
                <a:lnTo>
                  <a:pt x="5496779" y="3213422"/>
                </a:lnTo>
                <a:lnTo>
                  <a:pt x="5488529" y="3225319"/>
                </a:lnTo>
                <a:lnTo>
                  <a:pt x="5472027" y="3229285"/>
                </a:lnTo>
                <a:lnTo>
                  <a:pt x="5455525" y="3241183"/>
                </a:lnTo>
                <a:lnTo>
                  <a:pt x="5410146" y="3296704"/>
                </a:lnTo>
                <a:lnTo>
                  <a:pt x="5373017" y="3352226"/>
                </a:lnTo>
                <a:lnTo>
                  <a:pt x="5356516" y="3368089"/>
                </a:lnTo>
                <a:lnTo>
                  <a:pt x="5348265" y="3391884"/>
                </a:lnTo>
                <a:lnTo>
                  <a:pt x="5348265" y="3419644"/>
                </a:lnTo>
                <a:lnTo>
                  <a:pt x="5340014" y="3443439"/>
                </a:lnTo>
                <a:lnTo>
                  <a:pt x="5344140" y="3451371"/>
                </a:lnTo>
                <a:lnTo>
                  <a:pt x="5352390" y="3463268"/>
                </a:lnTo>
                <a:lnTo>
                  <a:pt x="5364767" y="3459302"/>
                </a:lnTo>
                <a:lnTo>
                  <a:pt x="5368892" y="3443439"/>
                </a:lnTo>
                <a:lnTo>
                  <a:pt x="5368892" y="3431542"/>
                </a:lnTo>
                <a:lnTo>
                  <a:pt x="5381268" y="3419644"/>
                </a:lnTo>
                <a:lnTo>
                  <a:pt x="5401896" y="3431542"/>
                </a:lnTo>
                <a:lnTo>
                  <a:pt x="5426648" y="3447405"/>
                </a:lnTo>
                <a:lnTo>
                  <a:pt x="5434899" y="3459302"/>
                </a:lnTo>
                <a:lnTo>
                  <a:pt x="5443149" y="3471200"/>
                </a:lnTo>
                <a:lnTo>
                  <a:pt x="5451400" y="3479131"/>
                </a:lnTo>
                <a:lnTo>
                  <a:pt x="5451400" y="3491029"/>
                </a:lnTo>
                <a:lnTo>
                  <a:pt x="5443149" y="3502926"/>
                </a:lnTo>
                <a:lnTo>
                  <a:pt x="5443149" y="3514823"/>
                </a:lnTo>
                <a:lnTo>
                  <a:pt x="5443149" y="3522755"/>
                </a:lnTo>
                <a:lnTo>
                  <a:pt x="5451400" y="3526721"/>
                </a:lnTo>
                <a:lnTo>
                  <a:pt x="5467902" y="3530687"/>
                </a:lnTo>
                <a:lnTo>
                  <a:pt x="5488529" y="3530687"/>
                </a:lnTo>
                <a:lnTo>
                  <a:pt x="5513281" y="3530687"/>
                </a:lnTo>
                <a:lnTo>
                  <a:pt x="5538034" y="3530687"/>
                </a:lnTo>
                <a:lnTo>
                  <a:pt x="5538034" y="3542584"/>
                </a:lnTo>
                <a:lnTo>
                  <a:pt x="5529783" y="3550516"/>
                </a:lnTo>
                <a:lnTo>
                  <a:pt x="5525657" y="3554482"/>
                </a:lnTo>
                <a:lnTo>
                  <a:pt x="5521532" y="3554482"/>
                </a:lnTo>
                <a:lnTo>
                  <a:pt x="5521532" y="3558447"/>
                </a:lnTo>
                <a:lnTo>
                  <a:pt x="5517407" y="3570345"/>
                </a:lnTo>
                <a:lnTo>
                  <a:pt x="5513281" y="3582242"/>
                </a:lnTo>
                <a:lnTo>
                  <a:pt x="5513281" y="3598105"/>
                </a:lnTo>
                <a:lnTo>
                  <a:pt x="5496779" y="3602071"/>
                </a:lnTo>
                <a:lnTo>
                  <a:pt x="5492655" y="3606037"/>
                </a:lnTo>
                <a:lnTo>
                  <a:pt x="5484403" y="3613969"/>
                </a:lnTo>
                <a:lnTo>
                  <a:pt x="5480278" y="3625866"/>
                </a:lnTo>
                <a:lnTo>
                  <a:pt x="5467902" y="3653627"/>
                </a:lnTo>
                <a:lnTo>
                  <a:pt x="5459651" y="3673456"/>
                </a:lnTo>
                <a:lnTo>
                  <a:pt x="5455525" y="3709148"/>
                </a:lnTo>
                <a:lnTo>
                  <a:pt x="5451400" y="3736909"/>
                </a:lnTo>
                <a:lnTo>
                  <a:pt x="5426648" y="3756738"/>
                </a:lnTo>
                <a:lnTo>
                  <a:pt x="5406021" y="3780533"/>
                </a:lnTo>
                <a:lnTo>
                  <a:pt x="5401896" y="3792430"/>
                </a:lnTo>
                <a:lnTo>
                  <a:pt x="5393644" y="3808293"/>
                </a:lnTo>
                <a:lnTo>
                  <a:pt x="5393644" y="3824157"/>
                </a:lnTo>
                <a:lnTo>
                  <a:pt x="5393644" y="3836054"/>
                </a:lnTo>
                <a:lnTo>
                  <a:pt x="5385394" y="3847951"/>
                </a:lnTo>
                <a:lnTo>
                  <a:pt x="5381268" y="3851917"/>
                </a:lnTo>
                <a:lnTo>
                  <a:pt x="5385394" y="3855883"/>
                </a:lnTo>
                <a:lnTo>
                  <a:pt x="5393644" y="3859849"/>
                </a:lnTo>
                <a:lnTo>
                  <a:pt x="5393644" y="3863815"/>
                </a:lnTo>
                <a:lnTo>
                  <a:pt x="5393644" y="3867780"/>
                </a:lnTo>
                <a:lnTo>
                  <a:pt x="5381268" y="3875712"/>
                </a:lnTo>
                <a:lnTo>
                  <a:pt x="5377143" y="3883644"/>
                </a:lnTo>
                <a:lnTo>
                  <a:pt x="5377143" y="3891575"/>
                </a:lnTo>
                <a:lnTo>
                  <a:pt x="5377143" y="3895541"/>
                </a:lnTo>
                <a:lnTo>
                  <a:pt x="5381268" y="3915370"/>
                </a:lnTo>
                <a:lnTo>
                  <a:pt x="5385394" y="3931233"/>
                </a:lnTo>
                <a:lnTo>
                  <a:pt x="5373017" y="3958994"/>
                </a:lnTo>
                <a:lnTo>
                  <a:pt x="5364767" y="3990721"/>
                </a:lnTo>
                <a:lnTo>
                  <a:pt x="5356516" y="4002618"/>
                </a:lnTo>
                <a:lnTo>
                  <a:pt x="5356516" y="4018481"/>
                </a:lnTo>
                <a:lnTo>
                  <a:pt x="5364767" y="4034344"/>
                </a:lnTo>
                <a:lnTo>
                  <a:pt x="5368892" y="4050208"/>
                </a:lnTo>
                <a:lnTo>
                  <a:pt x="5381268" y="4089866"/>
                </a:lnTo>
                <a:lnTo>
                  <a:pt x="5397770" y="4133490"/>
                </a:lnTo>
                <a:lnTo>
                  <a:pt x="5414271" y="4169182"/>
                </a:lnTo>
                <a:lnTo>
                  <a:pt x="5439024" y="4208840"/>
                </a:lnTo>
                <a:lnTo>
                  <a:pt x="5480278" y="4244532"/>
                </a:lnTo>
                <a:lnTo>
                  <a:pt x="5517407" y="4276259"/>
                </a:lnTo>
                <a:lnTo>
                  <a:pt x="5538034" y="4292122"/>
                </a:lnTo>
                <a:lnTo>
                  <a:pt x="5558661" y="4300054"/>
                </a:lnTo>
                <a:lnTo>
                  <a:pt x="5583413" y="4307985"/>
                </a:lnTo>
                <a:lnTo>
                  <a:pt x="5612291" y="4311951"/>
                </a:lnTo>
                <a:lnTo>
                  <a:pt x="5637044" y="4311951"/>
                </a:lnTo>
                <a:lnTo>
                  <a:pt x="5661796" y="4311951"/>
                </a:lnTo>
                <a:lnTo>
                  <a:pt x="5686548" y="4304019"/>
                </a:lnTo>
                <a:lnTo>
                  <a:pt x="5711300" y="4292122"/>
                </a:lnTo>
                <a:lnTo>
                  <a:pt x="5715426" y="4292122"/>
                </a:lnTo>
                <a:lnTo>
                  <a:pt x="5723677" y="4284190"/>
                </a:lnTo>
                <a:lnTo>
                  <a:pt x="5744304" y="4268327"/>
                </a:lnTo>
                <a:lnTo>
                  <a:pt x="5756680" y="4264361"/>
                </a:lnTo>
                <a:lnTo>
                  <a:pt x="5764931" y="4272293"/>
                </a:lnTo>
                <a:lnTo>
                  <a:pt x="5773181" y="4300054"/>
                </a:lnTo>
                <a:lnTo>
                  <a:pt x="5777307" y="4319883"/>
                </a:lnTo>
                <a:lnTo>
                  <a:pt x="5785558" y="4335746"/>
                </a:lnTo>
                <a:lnTo>
                  <a:pt x="5797934" y="4351609"/>
                </a:lnTo>
                <a:lnTo>
                  <a:pt x="5810310" y="4363507"/>
                </a:lnTo>
                <a:lnTo>
                  <a:pt x="5826812" y="4375404"/>
                </a:lnTo>
                <a:lnTo>
                  <a:pt x="5843313" y="4383336"/>
                </a:lnTo>
                <a:lnTo>
                  <a:pt x="5868066" y="4383336"/>
                </a:lnTo>
                <a:lnTo>
                  <a:pt x="5892818" y="4383336"/>
                </a:lnTo>
                <a:lnTo>
                  <a:pt x="5917570" y="4383336"/>
                </a:lnTo>
                <a:lnTo>
                  <a:pt x="5942323" y="4391267"/>
                </a:lnTo>
                <a:lnTo>
                  <a:pt x="5975326" y="4422994"/>
                </a:lnTo>
                <a:lnTo>
                  <a:pt x="6004204" y="4458686"/>
                </a:lnTo>
                <a:lnTo>
                  <a:pt x="6028956" y="4474549"/>
                </a:lnTo>
                <a:lnTo>
                  <a:pt x="6049583" y="4490412"/>
                </a:lnTo>
                <a:lnTo>
                  <a:pt x="6066085" y="4514207"/>
                </a:lnTo>
                <a:lnTo>
                  <a:pt x="6086712" y="4530070"/>
                </a:lnTo>
                <a:lnTo>
                  <a:pt x="6115590" y="4573694"/>
                </a:lnTo>
                <a:lnTo>
                  <a:pt x="6148593" y="4613352"/>
                </a:lnTo>
                <a:lnTo>
                  <a:pt x="6165095" y="4637147"/>
                </a:lnTo>
                <a:lnTo>
                  <a:pt x="6181596" y="4641113"/>
                </a:lnTo>
                <a:lnTo>
                  <a:pt x="6198098" y="4641113"/>
                </a:lnTo>
                <a:lnTo>
                  <a:pt x="6222850" y="4629216"/>
                </a:lnTo>
                <a:lnTo>
                  <a:pt x="6231101" y="4613352"/>
                </a:lnTo>
                <a:lnTo>
                  <a:pt x="6247603" y="4601455"/>
                </a:lnTo>
                <a:lnTo>
                  <a:pt x="6251728" y="4597489"/>
                </a:lnTo>
                <a:lnTo>
                  <a:pt x="6255853" y="4597489"/>
                </a:lnTo>
                <a:lnTo>
                  <a:pt x="6259979" y="4601455"/>
                </a:lnTo>
                <a:lnTo>
                  <a:pt x="6264104" y="4605421"/>
                </a:lnTo>
                <a:lnTo>
                  <a:pt x="6280606" y="4637147"/>
                </a:lnTo>
                <a:lnTo>
                  <a:pt x="6292982" y="4660942"/>
                </a:lnTo>
                <a:lnTo>
                  <a:pt x="6305358" y="4664908"/>
                </a:lnTo>
                <a:lnTo>
                  <a:pt x="6313609" y="4668874"/>
                </a:lnTo>
                <a:lnTo>
                  <a:pt x="6325985" y="4676806"/>
                </a:lnTo>
                <a:lnTo>
                  <a:pt x="6338361" y="4676806"/>
                </a:lnTo>
                <a:lnTo>
                  <a:pt x="6342487" y="4676806"/>
                </a:lnTo>
                <a:lnTo>
                  <a:pt x="6342487" y="4684737"/>
                </a:lnTo>
                <a:lnTo>
                  <a:pt x="6346612" y="4688703"/>
                </a:lnTo>
                <a:lnTo>
                  <a:pt x="6350738" y="4692669"/>
                </a:lnTo>
                <a:lnTo>
                  <a:pt x="6363114" y="4696635"/>
                </a:lnTo>
                <a:lnTo>
                  <a:pt x="6383741" y="4736293"/>
                </a:lnTo>
                <a:lnTo>
                  <a:pt x="6420869" y="4764053"/>
                </a:lnTo>
                <a:lnTo>
                  <a:pt x="6453873" y="4791814"/>
                </a:lnTo>
                <a:lnTo>
                  <a:pt x="6491001" y="4819575"/>
                </a:lnTo>
                <a:lnTo>
                  <a:pt x="6540506" y="4859233"/>
                </a:lnTo>
                <a:lnTo>
                  <a:pt x="6590011" y="4906822"/>
                </a:lnTo>
                <a:lnTo>
                  <a:pt x="6635390" y="4954412"/>
                </a:lnTo>
                <a:lnTo>
                  <a:pt x="6689020" y="4990104"/>
                </a:lnTo>
                <a:lnTo>
                  <a:pt x="6759152" y="5041660"/>
                </a:lnTo>
                <a:lnTo>
                  <a:pt x="6829284" y="5093215"/>
                </a:lnTo>
                <a:lnTo>
                  <a:pt x="6862287" y="5124942"/>
                </a:lnTo>
                <a:lnTo>
                  <a:pt x="6903541" y="5156668"/>
                </a:lnTo>
                <a:lnTo>
                  <a:pt x="6940670" y="5184429"/>
                </a:lnTo>
                <a:lnTo>
                  <a:pt x="6977799" y="5216155"/>
                </a:lnTo>
                <a:lnTo>
                  <a:pt x="6998426" y="5232019"/>
                </a:lnTo>
                <a:lnTo>
                  <a:pt x="7019053" y="5247882"/>
                </a:lnTo>
                <a:lnTo>
                  <a:pt x="7039680" y="5263745"/>
                </a:lnTo>
                <a:lnTo>
                  <a:pt x="7064432" y="5271677"/>
                </a:lnTo>
                <a:lnTo>
                  <a:pt x="7109811" y="5315301"/>
                </a:lnTo>
                <a:lnTo>
                  <a:pt x="7146940" y="5350993"/>
                </a:lnTo>
                <a:lnTo>
                  <a:pt x="7196445" y="5386685"/>
                </a:lnTo>
                <a:lnTo>
                  <a:pt x="7245950" y="5418412"/>
                </a:lnTo>
                <a:lnTo>
                  <a:pt x="7324332" y="5481865"/>
                </a:lnTo>
                <a:lnTo>
                  <a:pt x="7406840" y="5541352"/>
                </a:lnTo>
                <a:lnTo>
                  <a:pt x="7489348" y="5600839"/>
                </a:lnTo>
                <a:lnTo>
                  <a:pt x="7575982" y="5656360"/>
                </a:lnTo>
                <a:lnTo>
                  <a:pt x="7625487" y="5684121"/>
                </a:lnTo>
                <a:lnTo>
                  <a:pt x="7674991" y="5715847"/>
                </a:lnTo>
                <a:lnTo>
                  <a:pt x="7720371" y="5747574"/>
                </a:lnTo>
                <a:lnTo>
                  <a:pt x="7769876" y="5787232"/>
                </a:lnTo>
                <a:lnTo>
                  <a:pt x="7844133" y="5818958"/>
                </a:lnTo>
                <a:lnTo>
                  <a:pt x="7914265" y="5850685"/>
                </a:lnTo>
                <a:lnTo>
                  <a:pt x="7930766" y="5870514"/>
                </a:lnTo>
                <a:lnTo>
                  <a:pt x="7939017" y="5886377"/>
                </a:lnTo>
                <a:lnTo>
                  <a:pt x="7939017" y="5981557"/>
                </a:lnTo>
                <a:lnTo>
                  <a:pt x="7934892" y="6072770"/>
                </a:lnTo>
                <a:lnTo>
                  <a:pt x="7922515" y="6163984"/>
                </a:lnTo>
                <a:lnTo>
                  <a:pt x="7910139" y="6251232"/>
                </a:lnTo>
                <a:lnTo>
                  <a:pt x="7893638" y="6350377"/>
                </a:lnTo>
                <a:lnTo>
                  <a:pt x="7885387" y="6445556"/>
                </a:lnTo>
                <a:lnTo>
                  <a:pt x="7877136" y="6544701"/>
                </a:lnTo>
                <a:lnTo>
                  <a:pt x="7873011" y="6639881"/>
                </a:lnTo>
                <a:lnTo>
                  <a:pt x="7864760" y="6695402"/>
                </a:lnTo>
                <a:lnTo>
                  <a:pt x="7864760" y="6746958"/>
                </a:lnTo>
                <a:lnTo>
                  <a:pt x="7864760" y="6802479"/>
                </a:lnTo>
                <a:lnTo>
                  <a:pt x="7864760" y="6858000"/>
                </a:lnTo>
                <a:lnTo>
                  <a:pt x="0" y="68580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algn="ctr" defTabSz="914400" rtl="1" eaLnBrk="1" latinLnBrk="0" hangingPunct="1"/>
            <a:endParaRPr lang="en-IL" sz="900"/>
          </a:p>
        </p:txBody>
      </p:sp>
      <p:sp>
        <p:nvSpPr>
          <p:cNvPr id="5" name="Freeform 19">
            <a:extLst>
              <a:ext uri="{FF2B5EF4-FFF2-40B4-BE49-F238E27FC236}">
                <a16:creationId xmlns:a16="http://schemas.microsoft.com/office/drawing/2014/main" id="{4D065136-2753-1648-ADCE-091C8EF2E7BE}"/>
              </a:ext>
            </a:extLst>
          </p:cNvPr>
          <p:cNvSpPr/>
          <p:nvPr userDrawn="1"/>
        </p:nvSpPr>
        <p:spPr>
          <a:xfrm flipV="1">
            <a:off x="-1" y="-13139"/>
            <a:ext cx="10733315" cy="194888"/>
          </a:xfrm>
          <a:custGeom>
            <a:avLst/>
            <a:gdLst>
              <a:gd name="connsiteX0" fmla="*/ 0 w 10751049"/>
              <a:gd name="connsiteY0" fmla="*/ 0 h 241467"/>
              <a:gd name="connsiteX1" fmla="*/ 1440951 w 10751049"/>
              <a:gd name="connsiteY1" fmla="*/ 0 h 241467"/>
              <a:gd name="connsiteX2" fmla="*/ 1440951 w 10751049"/>
              <a:gd name="connsiteY2" fmla="*/ 1 h 241467"/>
              <a:gd name="connsiteX3" fmla="*/ 10455858 w 10751049"/>
              <a:gd name="connsiteY3" fmla="*/ 1 h 241467"/>
              <a:gd name="connsiteX4" fmla="*/ 10750953 w 10751049"/>
              <a:gd name="connsiteY4" fmla="*/ 240510 h 241467"/>
              <a:gd name="connsiteX5" fmla="*/ 10751049 w 10751049"/>
              <a:gd name="connsiteY5" fmla="*/ 241467 h 241467"/>
              <a:gd name="connsiteX6" fmla="*/ 1440951 w 10751049"/>
              <a:gd name="connsiteY6" fmla="*/ 241467 h 241467"/>
              <a:gd name="connsiteX7" fmla="*/ 1440951 w 10751049"/>
              <a:gd name="connsiteY7" fmla="*/ 241466 h 241467"/>
              <a:gd name="connsiteX8" fmla="*/ 0 w 10751049"/>
              <a:gd name="connsiteY8" fmla="*/ 241466 h 241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51049" h="241467">
                <a:moveTo>
                  <a:pt x="0" y="0"/>
                </a:moveTo>
                <a:lnTo>
                  <a:pt x="1440951" y="0"/>
                </a:lnTo>
                <a:lnTo>
                  <a:pt x="1440951" y="1"/>
                </a:lnTo>
                <a:lnTo>
                  <a:pt x="10455858" y="1"/>
                </a:lnTo>
                <a:cubicBezTo>
                  <a:pt x="10601419" y="1"/>
                  <a:pt x="10722866" y="103253"/>
                  <a:pt x="10750953" y="240510"/>
                </a:cubicBezTo>
                <a:lnTo>
                  <a:pt x="10751049" y="241467"/>
                </a:lnTo>
                <a:lnTo>
                  <a:pt x="1440951" y="241467"/>
                </a:lnTo>
                <a:lnTo>
                  <a:pt x="1440951" y="241466"/>
                </a:lnTo>
                <a:lnTo>
                  <a:pt x="0" y="241466"/>
                </a:lnTo>
                <a:close/>
              </a:path>
            </a:pathLst>
          </a:custGeom>
          <a:gradFill flip="none" rotWithShape="1">
            <a:gsLst>
              <a:gs pos="6000">
                <a:srgbClr val="002060"/>
              </a:gs>
              <a:gs pos="75000">
                <a:schemeClr val="accent4"/>
              </a:gs>
              <a:gs pos="100000">
                <a:srgbClr val="00B05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dirty="0"/>
          </a:p>
        </p:txBody>
      </p:sp>
      <p:sp>
        <p:nvSpPr>
          <p:cNvPr id="7" name="Заголовок 1">
            <a:extLst>
              <a:ext uri="{FF2B5EF4-FFF2-40B4-BE49-F238E27FC236}">
                <a16:creationId xmlns:a16="http://schemas.microsoft.com/office/drawing/2014/main" id="{F2174DAC-75AA-9A49-A994-DE34563D6DA4}"/>
              </a:ext>
            </a:extLst>
          </p:cNvPr>
          <p:cNvSpPr>
            <a:spLocks noGrp="1"/>
          </p:cNvSpPr>
          <p:nvPr>
            <p:ph type="title" hasCustomPrompt="1"/>
          </p:nvPr>
        </p:nvSpPr>
        <p:spPr>
          <a:xfrm>
            <a:off x="482334" y="2173786"/>
            <a:ext cx="4851007" cy="2631490"/>
          </a:xfrm>
          <a:prstGeom prst="rect">
            <a:avLst/>
          </a:prstGeom>
        </p:spPr>
        <p:txBody>
          <a:bodyPr anchor="t" anchorCtr="0">
            <a:spAutoFit/>
          </a:bodyPr>
          <a:lstStyle>
            <a:lvl1pPr marL="0" marR="0" indent="0" algn="l" defTabSz="1219079" rtl="0" eaLnBrk="1" fontAlgn="auto" latinLnBrk="0" hangingPunct="1">
              <a:lnSpc>
                <a:spcPts val="6600"/>
              </a:lnSpc>
              <a:spcBef>
                <a:spcPct val="0"/>
              </a:spcBef>
              <a:spcAft>
                <a:spcPts val="0"/>
              </a:spcAft>
              <a:buClrTx/>
              <a:buSzTx/>
              <a:buFontTx/>
              <a:buNone/>
              <a:tabLst>
                <a:tab pos="1820589" algn="l"/>
              </a:tabLst>
              <a:defRPr lang="ru-RU" sz="6600" b="1" i="0" kern="1200" spc="0" baseline="0" dirty="0">
                <a:solidFill>
                  <a:schemeClr val="tx2"/>
                </a:solidFill>
                <a:latin typeface="Tahoma" panose="020B0604030504040204" pitchFamily="34" charset="0"/>
                <a:ea typeface="Tahoma" panose="020B0604030504040204" pitchFamily="34" charset="0"/>
                <a:cs typeface="Tahoma" panose="020B0604030504040204" pitchFamily="34" charset="0"/>
              </a:defRPr>
            </a:lvl1pPr>
          </a:lstStyle>
          <a:p>
            <a:r>
              <a:rPr lang="en-US" dirty="0"/>
              <a:t>NAME OF YOUR TOP SLIDE</a:t>
            </a:r>
            <a:endParaRPr lang="ru-RU" dirty="0"/>
          </a:p>
        </p:txBody>
      </p:sp>
      <p:sp>
        <p:nvSpPr>
          <p:cNvPr id="8" name="Текст 3">
            <a:extLst>
              <a:ext uri="{FF2B5EF4-FFF2-40B4-BE49-F238E27FC236}">
                <a16:creationId xmlns:a16="http://schemas.microsoft.com/office/drawing/2014/main" id="{BB50E8E5-F139-6F47-B632-06EC68C229C2}"/>
              </a:ext>
            </a:extLst>
          </p:cNvPr>
          <p:cNvSpPr>
            <a:spLocks noGrp="1"/>
          </p:cNvSpPr>
          <p:nvPr>
            <p:ph type="body" sz="quarter" idx="14" hasCustomPrompt="1"/>
          </p:nvPr>
        </p:nvSpPr>
        <p:spPr>
          <a:xfrm>
            <a:off x="511129" y="4656856"/>
            <a:ext cx="4359018" cy="491225"/>
          </a:xfrm>
          <a:prstGeom prst="rect">
            <a:avLst/>
          </a:prstGeom>
        </p:spPr>
        <p:txBody>
          <a:bodyPr>
            <a:spAutoFit/>
          </a:bodyPr>
          <a:lstStyle>
            <a:lvl1pPr marL="0" indent="0">
              <a:buNone/>
              <a:defRPr lang="en-US" sz="2000" b="0" i="0" baseline="0" dirty="0">
                <a:solidFill>
                  <a:schemeClr val="accent4"/>
                </a:solidFill>
                <a:latin typeface="Tahoma" charset="0"/>
                <a:ea typeface="Tahoma" charset="0"/>
                <a:cs typeface="Tahoma" charset="0"/>
              </a:defRPr>
            </a:lvl1pPr>
          </a:lstStyle>
          <a:p>
            <a:pPr marL="228600" lvl="0" indent="-228600">
              <a:lnSpc>
                <a:spcPct val="150000"/>
              </a:lnSpc>
            </a:pPr>
            <a:r>
              <a:rPr lang="en-US" dirty="0"/>
              <a:t>Example text</a:t>
            </a:r>
          </a:p>
        </p:txBody>
      </p:sp>
      <p:grpSp>
        <p:nvGrpSpPr>
          <p:cNvPr id="9" name="Group 8">
            <a:extLst>
              <a:ext uri="{FF2B5EF4-FFF2-40B4-BE49-F238E27FC236}">
                <a16:creationId xmlns:a16="http://schemas.microsoft.com/office/drawing/2014/main" id="{2F3F9AC5-C9BB-724D-B5DE-D1B39540F10F}"/>
              </a:ext>
            </a:extLst>
          </p:cNvPr>
          <p:cNvGrpSpPr/>
          <p:nvPr userDrawn="1"/>
        </p:nvGrpSpPr>
        <p:grpSpPr>
          <a:xfrm>
            <a:off x="608907" y="908631"/>
            <a:ext cx="1675087" cy="256155"/>
            <a:chOff x="287056" y="348936"/>
            <a:chExt cx="1675087" cy="256155"/>
          </a:xfrm>
        </p:grpSpPr>
        <p:sp>
          <p:nvSpPr>
            <p:cNvPr id="10" name="Freeform 17">
              <a:extLst>
                <a:ext uri="{FF2B5EF4-FFF2-40B4-BE49-F238E27FC236}">
                  <a16:creationId xmlns:a16="http://schemas.microsoft.com/office/drawing/2014/main" id="{C26BD8F2-AFC9-D346-8976-2A4E9C0A56FF}"/>
                </a:ext>
              </a:extLst>
            </p:cNvPr>
            <p:cNvSpPr>
              <a:spLocks/>
            </p:cNvSpPr>
            <p:nvPr userDrawn="1"/>
          </p:nvSpPr>
          <p:spPr bwMode="auto">
            <a:xfrm>
              <a:off x="287056" y="348936"/>
              <a:ext cx="330988" cy="256155"/>
            </a:xfrm>
            <a:custGeom>
              <a:avLst/>
              <a:gdLst>
                <a:gd name="T0" fmla="*/ 1079 w 1508"/>
                <a:gd name="T1" fmla="*/ 464 h 1160"/>
                <a:gd name="T2" fmla="*/ 1079 w 1508"/>
                <a:gd name="T3" fmla="*/ 464 h 1160"/>
                <a:gd name="T4" fmla="*/ 921 w 1508"/>
                <a:gd name="T5" fmla="*/ 464 h 1160"/>
                <a:gd name="T6" fmla="*/ 562 w 1508"/>
                <a:gd name="T7" fmla="*/ 696 h 1160"/>
                <a:gd name="T8" fmla="*/ 1073 w 1508"/>
                <a:gd name="T9" fmla="*/ 696 h 1160"/>
                <a:gd name="T10" fmla="*/ 1433 w 1508"/>
                <a:gd name="T11" fmla="*/ 464 h 1160"/>
                <a:gd name="T12" fmla="*/ 1478 w 1508"/>
                <a:gd name="T13" fmla="*/ 231 h 1160"/>
                <a:gd name="T14" fmla="*/ 1208 w 1508"/>
                <a:gd name="T15" fmla="*/ 0 h 1160"/>
                <a:gd name="T16" fmla="*/ 224 w 1508"/>
                <a:gd name="T17" fmla="*/ 0 h 1160"/>
                <a:gd name="T18" fmla="*/ 0 w 1508"/>
                <a:gd name="T19" fmla="*/ 1160 h 1160"/>
                <a:gd name="T20" fmla="*/ 359 w 1508"/>
                <a:gd name="T21" fmla="*/ 928 h 1160"/>
                <a:gd name="T22" fmla="*/ 494 w 1508"/>
                <a:gd name="T23" fmla="*/ 231 h 1160"/>
                <a:gd name="T24" fmla="*/ 1123 w 1508"/>
                <a:gd name="T25" fmla="*/ 231 h 1160"/>
                <a:gd name="T26" fmla="*/ 1155 w 1508"/>
                <a:gd name="T27" fmla="*/ 270 h 1160"/>
                <a:gd name="T28" fmla="*/ 1125 w 1508"/>
                <a:gd name="T29" fmla="*/ 425 h 1160"/>
                <a:gd name="T30" fmla="*/ 1079 w 1508"/>
                <a:gd name="T31" fmla="*/ 464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8" h="1160">
                  <a:moveTo>
                    <a:pt x="1079" y="464"/>
                  </a:moveTo>
                  <a:lnTo>
                    <a:pt x="1079" y="464"/>
                  </a:lnTo>
                  <a:lnTo>
                    <a:pt x="921" y="464"/>
                  </a:lnTo>
                  <a:cubicBezTo>
                    <a:pt x="711" y="464"/>
                    <a:pt x="591" y="541"/>
                    <a:pt x="562" y="696"/>
                  </a:cubicBezTo>
                  <a:lnTo>
                    <a:pt x="1073" y="696"/>
                  </a:lnTo>
                  <a:cubicBezTo>
                    <a:pt x="1283" y="696"/>
                    <a:pt x="1403" y="619"/>
                    <a:pt x="1433" y="464"/>
                  </a:cubicBezTo>
                  <a:lnTo>
                    <a:pt x="1478" y="231"/>
                  </a:lnTo>
                  <a:cubicBezTo>
                    <a:pt x="1508" y="77"/>
                    <a:pt x="1418" y="0"/>
                    <a:pt x="1208" y="0"/>
                  </a:cubicBezTo>
                  <a:lnTo>
                    <a:pt x="224" y="0"/>
                  </a:lnTo>
                  <a:lnTo>
                    <a:pt x="0" y="1160"/>
                  </a:lnTo>
                  <a:cubicBezTo>
                    <a:pt x="209" y="1160"/>
                    <a:pt x="329" y="1083"/>
                    <a:pt x="359" y="928"/>
                  </a:cubicBezTo>
                  <a:lnTo>
                    <a:pt x="494" y="231"/>
                  </a:lnTo>
                  <a:lnTo>
                    <a:pt x="1123" y="231"/>
                  </a:lnTo>
                  <a:cubicBezTo>
                    <a:pt x="1150" y="231"/>
                    <a:pt x="1160" y="244"/>
                    <a:pt x="1155" y="270"/>
                  </a:cubicBezTo>
                  <a:lnTo>
                    <a:pt x="1125" y="425"/>
                  </a:lnTo>
                  <a:cubicBezTo>
                    <a:pt x="1120" y="451"/>
                    <a:pt x="1105" y="464"/>
                    <a:pt x="1079" y="464"/>
                  </a:cubicBez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18">
              <a:extLst>
                <a:ext uri="{FF2B5EF4-FFF2-40B4-BE49-F238E27FC236}">
                  <a16:creationId xmlns:a16="http://schemas.microsoft.com/office/drawing/2014/main" id="{AB125662-F597-9941-B248-71BB4EB7A3BD}"/>
                </a:ext>
              </a:extLst>
            </p:cNvPr>
            <p:cNvSpPr>
              <a:spLocks/>
            </p:cNvSpPr>
            <p:nvPr userDrawn="1"/>
          </p:nvSpPr>
          <p:spPr bwMode="auto">
            <a:xfrm>
              <a:off x="605572" y="425687"/>
              <a:ext cx="104573" cy="179404"/>
            </a:xfrm>
            <a:custGeom>
              <a:avLst/>
              <a:gdLst>
                <a:gd name="T0" fmla="*/ 0 w 474"/>
                <a:gd name="T1" fmla="*/ 812 h 812"/>
                <a:gd name="T2" fmla="*/ 0 w 474"/>
                <a:gd name="T3" fmla="*/ 812 h 812"/>
                <a:gd name="T4" fmla="*/ 361 w 474"/>
                <a:gd name="T5" fmla="*/ 580 h 812"/>
                <a:gd name="T6" fmla="*/ 474 w 474"/>
                <a:gd name="T7" fmla="*/ 0 h 812"/>
                <a:gd name="T8" fmla="*/ 158 w 474"/>
                <a:gd name="T9" fmla="*/ 0 h 812"/>
                <a:gd name="T10" fmla="*/ 0 w 474"/>
                <a:gd name="T11" fmla="*/ 812 h 812"/>
              </a:gdLst>
              <a:ahLst/>
              <a:cxnLst>
                <a:cxn ang="0">
                  <a:pos x="T0" y="T1"/>
                </a:cxn>
                <a:cxn ang="0">
                  <a:pos x="T2" y="T3"/>
                </a:cxn>
                <a:cxn ang="0">
                  <a:pos x="T4" y="T5"/>
                </a:cxn>
                <a:cxn ang="0">
                  <a:pos x="T6" y="T7"/>
                </a:cxn>
                <a:cxn ang="0">
                  <a:pos x="T8" y="T9"/>
                </a:cxn>
                <a:cxn ang="0">
                  <a:pos x="T10" y="T11"/>
                </a:cxn>
              </a:cxnLst>
              <a:rect l="0" t="0" r="r" b="b"/>
              <a:pathLst>
                <a:path w="474" h="812">
                  <a:moveTo>
                    <a:pt x="0" y="812"/>
                  </a:moveTo>
                  <a:lnTo>
                    <a:pt x="0" y="812"/>
                  </a:lnTo>
                  <a:cubicBezTo>
                    <a:pt x="211" y="812"/>
                    <a:pt x="331" y="735"/>
                    <a:pt x="361" y="580"/>
                  </a:cubicBezTo>
                  <a:lnTo>
                    <a:pt x="474" y="0"/>
                  </a:lnTo>
                  <a:lnTo>
                    <a:pt x="158" y="0"/>
                  </a:lnTo>
                  <a:lnTo>
                    <a:pt x="0" y="812"/>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11">
              <a:extLst>
                <a:ext uri="{FF2B5EF4-FFF2-40B4-BE49-F238E27FC236}">
                  <a16:creationId xmlns:a16="http://schemas.microsoft.com/office/drawing/2014/main" id="{7639153D-FB5B-1045-94A3-104AB8309C11}"/>
                </a:ext>
              </a:extLst>
            </p:cNvPr>
            <p:cNvSpPr>
              <a:spLocks/>
            </p:cNvSpPr>
            <p:nvPr userDrawn="1"/>
          </p:nvSpPr>
          <p:spPr bwMode="auto">
            <a:xfrm>
              <a:off x="645866" y="348936"/>
              <a:ext cx="78670" cy="50847"/>
            </a:xfrm>
            <a:custGeom>
              <a:avLst/>
              <a:gdLst>
                <a:gd name="T0" fmla="*/ 45 w 361"/>
                <a:gd name="T1" fmla="*/ 0 h 231"/>
                <a:gd name="T2" fmla="*/ 45 w 361"/>
                <a:gd name="T3" fmla="*/ 0 h 231"/>
                <a:gd name="T4" fmla="*/ 361 w 361"/>
                <a:gd name="T5" fmla="*/ 0 h 231"/>
                <a:gd name="T6" fmla="*/ 316 w 361"/>
                <a:gd name="T7" fmla="*/ 231 h 231"/>
                <a:gd name="T8" fmla="*/ 0 w 361"/>
                <a:gd name="T9" fmla="*/ 231 h 231"/>
                <a:gd name="T10" fmla="*/ 45 w 361"/>
                <a:gd name="T11" fmla="*/ 0 h 231"/>
              </a:gdLst>
              <a:ahLst/>
              <a:cxnLst>
                <a:cxn ang="0">
                  <a:pos x="T0" y="T1"/>
                </a:cxn>
                <a:cxn ang="0">
                  <a:pos x="T2" y="T3"/>
                </a:cxn>
                <a:cxn ang="0">
                  <a:pos x="T4" y="T5"/>
                </a:cxn>
                <a:cxn ang="0">
                  <a:pos x="T6" y="T7"/>
                </a:cxn>
                <a:cxn ang="0">
                  <a:pos x="T8" y="T9"/>
                </a:cxn>
                <a:cxn ang="0">
                  <a:pos x="T10" y="T11"/>
                </a:cxn>
              </a:cxnLst>
              <a:rect l="0" t="0" r="r" b="b"/>
              <a:pathLst>
                <a:path w="361" h="231">
                  <a:moveTo>
                    <a:pt x="45" y="0"/>
                  </a:moveTo>
                  <a:lnTo>
                    <a:pt x="45" y="0"/>
                  </a:lnTo>
                  <a:lnTo>
                    <a:pt x="361" y="0"/>
                  </a:lnTo>
                  <a:lnTo>
                    <a:pt x="316" y="231"/>
                  </a:lnTo>
                  <a:lnTo>
                    <a:pt x="0" y="231"/>
                  </a:lnTo>
                  <a:lnTo>
                    <a:pt x="45"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3" name="Freeform 12">
              <a:extLst>
                <a:ext uri="{FF2B5EF4-FFF2-40B4-BE49-F238E27FC236}">
                  <a16:creationId xmlns:a16="http://schemas.microsoft.com/office/drawing/2014/main" id="{1A6C1BD7-464F-DE47-9CF5-977D8D247B53}"/>
                </a:ext>
              </a:extLst>
            </p:cNvPr>
            <p:cNvSpPr>
              <a:spLocks/>
            </p:cNvSpPr>
            <p:nvPr userDrawn="1"/>
          </p:nvSpPr>
          <p:spPr bwMode="auto">
            <a:xfrm>
              <a:off x="697673" y="425687"/>
              <a:ext cx="303166" cy="179404"/>
            </a:xfrm>
            <a:custGeom>
              <a:avLst/>
              <a:gdLst>
                <a:gd name="T0" fmla="*/ 0 w 1382"/>
                <a:gd name="T1" fmla="*/ 812 h 812"/>
                <a:gd name="T2" fmla="*/ 0 w 1382"/>
                <a:gd name="T3" fmla="*/ 812 h 812"/>
                <a:gd name="T4" fmla="*/ 355 w 1382"/>
                <a:gd name="T5" fmla="*/ 812 h 812"/>
                <a:gd name="T6" fmla="*/ 659 w 1382"/>
                <a:gd name="T7" fmla="*/ 572 h 812"/>
                <a:gd name="T8" fmla="*/ 869 w 1382"/>
                <a:gd name="T9" fmla="*/ 812 h 812"/>
                <a:gd name="T10" fmla="*/ 1224 w 1382"/>
                <a:gd name="T11" fmla="*/ 812 h 812"/>
                <a:gd name="T12" fmla="*/ 869 w 1382"/>
                <a:gd name="T13" fmla="*/ 406 h 812"/>
                <a:gd name="T14" fmla="*/ 1382 w 1382"/>
                <a:gd name="T15" fmla="*/ 0 h 812"/>
                <a:gd name="T16" fmla="*/ 1185 w 1382"/>
                <a:gd name="T17" fmla="*/ 0 h 812"/>
                <a:gd name="T18" fmla="*/ 887 w 1382"/>
                <a:gd name="T19" fmla="*/ 116 h 812"/>
                <a:gd name="T20" fmla="*/ 723 w 1382"/>
                <a:gd name="T21" fmla="*/ 240 h 812"/>
                <a:gd name="T22" fmla="*/ 609 w 1382"/>
                <a:gd name="T23" fmla="*/ 116 h 812"/>
                <a:gd name="T24" fmla="*/ 356 w 1382"/>
                <a:gd name="T25" fmla="*/ 0 h 812"/>
                <a:gd name="T26" fmla="*/ 158 w 1382"/>
                <a:gd name="T27" fmla="*/ 0 h 812"/>
                <a:gd name="T28" fmla="*/ 513 w 1382"/>
                <a:gd name="T29" fmla="*/ 406 h 812"/>
                <a:gd name="T30" fmla="*/ 0 w 1382"/>
                <a:gd name="T31" fmla="*/ 812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812">
                  <a:moveTo>
                    <a:pt x="0" y="812"/>
                  </a:moveTo>
                  <a:lnTo>
                    <a:pt x="0" y="812"/>
                  </a:lnTo>
                  <a:lnTo>
                    <a:pt x="355" y="812"/>
                  </a:lnTo>
                  <a:lnTo>
                    <a:pt x="659" y="572"/>
                  </a:lnTo>
                  <a:lnTo>
                    <a:pt x="869" y="812"/>
                  </a:lnTo>
                  <a:lnTo>
                    <a:pt x="1224" y="812"/>
                  </a:lnTo>
                  <a:lnTo>
                    <a:pt x="869" y="406"/>
                  </a:lnTo>
                  <a:lnTo>
                    <a:pt x="1382" y="0"/>
                  </a:lnTo>
                  <a:lnTo>
                    <a:pt x="1185" y="0"/>
                  </a:lnTo>
                  <a:cubicBezTo>
                    <a:pt x="1079" y="0"/>
                    <a:pt x="980" y="38"/>
                    <a:pt x="887" y="116"/>
                  </a:cubicBezTo>
                  <a:lnTo>
                    <a:pt x="723" y="240"/>
                  </a:lnTo>
                  <a:lnTo>
                    <a:pt x="609" y="116"/>
                  </a:lnTo>
                  <a:cubicBezTo>
                    <a:pt x="545" y="38"/>
                    <a:pt x="461" y="0"/>
                    <a:pt x="356" y="0"/>
                  </a:cubicBezTo>
                  <a:lnTo>
                    <a:pt x="158" y="0"/>
                  </a:lnTo>
                  <a:lnTo>
                    <a:pt x="513" y="406"/>
                  </a:lnTo>
                  <a:lnTo>
                    <a:pt x="0" y="812"/>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13">
              <a:extLst>
                <a:ext uri="{FF2B5EF4-FFF2-40B4-BE49-F238E27FC236}">
                  <a16:creationId xmlns:a16="http://schemas.microsoft.com/office/drawing/2014/main" id="{0F11A95E-E145-3D4B-859E-CE3DD5A79EAF}"/>
                </a:ext>
              </a:extLst>
            </p:cNvPr>
            <p:cNvSpPr>
              <a:spLocks noEditPoints="1"/>
            </p:cNvSpPr>
            <p:nvPr userDrawn="1"/>
          </p:nvSpPr>
          <p:spPr bwMode="auto">
            <a:xfrm>
              <a:off x="975895" y="425687"/>
              <a:ext cx="275343" cy="179404"/>
            </a:xfrm>
            <a:custGeom>
              <a:avLst/>
              <a:gdLst>
                <a:gd name="T0" fmla="*/ 927 w 1256"/>
                <a:gd name="T1" fmla="*/ 232 h 812"/>
                <a:gd name="T2" fmla="*/ 927 w 1256"/>
                <a:gd name="T3" fmla="*/ 232 h 812"/>
                <a:gd name="T4" fmla="*/ 880 w 1256"/>
                <a:gd name="T5" fmla="*/ 325 h 812"/>
                <a:gd name="T6" fmla="*/ 722 w 1256"/>
                <a:gd name="T7" fmla="*/ 325 h 812"/>
                <a:gd name="T8" fmla="*/ 371 w 1256"/>
                <a:gd name="T9" fmla="*/ 464 h 812"/>
                <a:gd name="T10" fmla="*/ 368 w 1256"/>
                <a:gd name="T11" fmla="*/ 464 h 812"/>
                <a:gd name="T12" fmla="*/ 406 w 1256"/>
                <a:gd name="T13" fmla="*/ 271 h 812"/>
                <a:gd name="T14" fmla="*/ 453 w 1256"/>
                <a:gd name="T15" fmla="*/ 232 h 812"/>
                <a:gd name="T16" fmla="*/ 927 w 1256"/>
                <a:gd name="T17" fmla="*/ 232 h 812"/>
                <a:gd name="T18" fmla="*/ 1250 w 1256"/>
                <a:gd name="T19" fmla="*/ 193 h 812"/>
                <a:gd name="T20" fmla="*/ 1250 w 1256"/>
                <a:gd name="T21" fmla="*/ 193 h 812"/>
                <a:gd name="T22" fmla="*/ 1248 w 1256"/>
                <a:gd name="T23" fmla="*/ 193 h 812"/>
                <a:gd name="T24" fmla="*/ 972 w 1256"/>
                <a:gd name="T25" fmla="*/ 0 h 812"/>
                <a:gd name="T26" fmla="*/ 459 w 1256"/>
                <a:gd name="T27" fmla="*/ 0 h 812"/>
                <a:gd name="T28" fmla="*/ 98 w 1256"/>
                <a:gd name="T29" fmla="*/ 232 h 812"/>
                <a:gd name="T30" fmla="*/ 30 w 1256"/>
                <a:gd name="T31" fmla="*/ 580 h 812"/>
                <a:gd name="T32" fmla="*/ 301 w 1256"/>
                <a:gd name="T33" fmla="*/ 812 h 812"/>
                <a:gd name="T34" fmla="*/ 814 w 1256"/>
                <a:gd name="T35" fmla="*/ 812 h 812"/>
                <a:gd name="T36" fmla="*/ 1175 w 1256"/>
                <a:gd name="T37" fmla="*/ 580 h 812"/>
                <a:gd name="T38" fmla="*/ 385 w 1256"/>
                <a:gd name="T39" fmla="*/ 580 h 812"/>
                <a:gd name="T40" fmla="*/ 353 w 1256"/>
                <a:gd name="T41" fmla="*/ 542 h 812"/>
                <a:gd name="T42" fmla="*/ 361 w 1256"/>
                <a:gd name="T43" fmla="*/ 503 h 812"/>
                <a:gd name="T44" fmla="*/ 874 w 1256"/>
                <a:gd name="T45" fmla="*/ 503 h 812"/>
                <a:gd name="T46" fmla="*/ 1235 w 1256"/>
                <a:gd name="T47" fmla="*/ 271 h 812"/>
                <a:gd name="T48" fmla="*/ 1250 w 1256"/>
                <a:gd name="T49" fmla="*/ 19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6" h="812">
                  <a:moveTo>
                    <a:pt x="927" y="232"/>
                  </a:moveTo>
                  <a:lnTo>
                    <a:pt x="927" y="232"/>
                  </a:lnTo>
                  <a:cubicBezTo>
                    <a:pt x="922" y="258"/>
                    <a:pt x="906" y="325"/>
                    <a:pt x="880" y="325"/>
                  </a:cubicBezTo>
                  <a:lnTo>
                    <a:pt x="722" y="325"/>
                  </a:lnTo>
                  <a:cubicBezTo>
                    <a:pt x="530" y="325"/>
                    <a:pt x="408" y="358"/>
                    <a:pt x="371" y="464"/>
                  </a:cubicBezTo>
                  <a:lnTo>
                    <a:pt x="368" y="464"/>
                  </a:lnTo>
                  <a:lnTo>
                    <a:pt x="406" y="271"/>
                  </a:lnTo>
                  <a:cubicBezTo>
                    <a:pt x="411" y="245"/>
                    <a:pt x="427" y="232"/>
                    <a:pt x="453" y="232"/>
                  </a:cubicBezTo>
                  <a:lnTo>
                    <a:pt x="927" y="232"/>
                  </a:lnTo>
                  <a:close/>
                  <a:moveTo>
                    <a:pt x="1250" y="193"/>
                  </a:moveTo>
                  <a:lnTo>
                    <a:pt x="1250" y="193"/>
                  </a:lnTo>
                  <a:lnTo>
                    <a:pt x="1248" y="193"/>
                  </a:lnTo>
                  <a:cubicBezTo>
                    <a:pt x="1256" y="64"/>
                    <a:pt x="1164" y="0"/>
                    <a:pt x="972" y="0"/>
                  </a:cubicBezTo>
                  <a:lnTo>
                    <a:pt x="459" y="0"/>
                  </a:lnTo>
                  <a:cubicBezTo>
                    <a:pt x="248" y="0"/>
                    <a:pt x="128" y="77"/>
                    <a:pt x="98" y="232"/>
                  </a:cubicBezTo>
                  <a:lnTo>
                    <a:pt x="30" y="580"/>
                  </a:lnTo>
                  <a:cubicBezTo>
                    <a:pt x="0" y="735"/>
                    <a:pt x="90" y="812"/>
                    <a:pt x="301" y="812"/>
                  </a:cubicBezTo>
                  <a:lnTo>
                    <a:pt x="814" y="812"/>
                  </a:lnTo>
                  <a:cubicBezTo>
                    <a:pt x="1025" y="812"/>
                    <a:pt x="1145" y="735"/>
                    <a:pt x="1175" y="580"/>
                  </a:cubicBezTo>
                  <a:lnTo>
                    <a:pt x="385" y="580"/>
                  </a:lnTo>
                  <a:cubicBezTo>
                    <a:pt x="359" y="580"/>
                    <a:pt x="348" y="567"/>
                    <a:pt x="353" y="542"/>
                  </a:cubicBezTo>
                  <a:lnTo>
                    <a:pt x="361" y="503"/>
                  </a:lnTo>
                  <a:lnTo>
                    <a:pt x="874" y="503"/>
                  </a:lnTo>
                  <a:cubicBezTo>
                    <a:pt x="1085" y="503"/>
                    <a:pt x="1205" y="425"/>
                    <a:pt x="1235" y="271"/>
                  </a:cubicBezTo>
                  <a:lnTo>
                    <a:pt x="1250" y="193"/>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14">
              <a:extLst>
                <a:ext uri="{FF2B5EF4-FFF2-40B4-BE49-F238E27FC236}">
                  <a16:creationId xmlns:a16="http://schemas.microsoft.com/office/drawing/2014/main" id="{D9F2D75E-978E-4244-8FA1-014B42B922F7}"/>
                </a:ext>
              </a:extLst>
            </p:cNvPr>
            <p:cNvSpPr>
              <a:spLocks/>
            </p:cNvSpPr>
            <p:nvPr userDrawn="1"/>
          </p:nvSpPr>
          <p:spPr bwMode="auto">
            <a:xfrm>
              <a:off x="1248361" y="348936"/>
              <a:ext cx="118004" cy="256155"/>
            </a:xfrm>
            <a:custGeom>
              <a:avLst/>
              <a:gdLst>
                <a:gd name="T0" fmla="*/ 541 w 541"/>
                <a:gd name="T1" fmla="*/ 0 h 1160"/>
                <a:gd name="T2" fmla="*/ 541 w 541"/>
                <a:gd name="T3" fmla="*/ 0 h 1160"/>
                <a:gd name="T4" fmla="*/ 180 w 541"/>
                <a:gd name="T5" fmla="*/ 231 h 1160"/>
                <a:gd name="T6" fmla="*/ 0 w 541"/>
                <a:gd name="T7" fmla="*/ 1160 h 1160"/>
                <a:gd name="T8" fmla="*/ 316 w 541"/>
                <a:gd name="T9" fmla="*/ 1160 h 1160"/>
                <a:gd name="T10" fmla="*/ 541 w 541"/>
                <a:gd name="T11" fmla="*/ 0 h 1160"/>
              </a:gdLst>
              <a:ahLst/>
              <a:cxnLst>
                <a:cxn ang="0">
                  <a:pos x="T0" y="T1"/>
                </a:cxn>
                <a:cxn ang="0">
                  <a:pos x="T2" y="T3"/>
                </a:cxn>
                <a:cxn ang="0">
                  <a:pos x="T4" y="T5"/>
                </a:cxn>
                <a:cxn ang="0">
                  <a:pos x="T6" y="T7"/>
                </a:cxn>
                <a:cxn ang="0">
                  <a:pos x="T8" y="T9"/>
                </a:cxn>
                <a:cxn ang="0">
                  <a:pos x="T10" y="T11"/>
                </a:cxn>
              </a:cxnLst>
              <a:rect l="0" t="0" r="r" b="b"/>
              <a:pathLst>
                <a:path w="541" h="1160">
                  <a:moveTo>
                    <a:pt x="541" y="0"/>
                  </a:moveTo>
                  <a:lnTo>
                    <a:pt x="541" y="0"/>
                  </a:lnTo>
                  <a:cubicBezTo>
                    <a:pt x="331" y="0"/>
                    <a:pt x="210" y="77"/>
                    <a:pt x="180" y="231"/>
                  </a:cubicBezTo>
                  <a:lnTo>
                    <a:pt x="0" y="1160"/>
                  </a:lnTo>
                  <a:lnTo>
                    <a:pt x="316" y="1160"/>
                  </a:lnTo>
                  <a:lnTo>
                    <a:pt x="541"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15">
              <a:extLst>
                <a:ext uri="{FF2B5EF4-FFF2-40B4-BE49-F238E27FC236}">
                  <a16:creationId xmlns:a16="http://schemas.microsoft.com/office/drawing/2014/main" id="{F8704AEA-0C3F-FF48-800F-42118EC191BB}"/>
                </a:ext>
              </a:extLst>
            </p:cNvPr>
            <p:cNvSpPr>
              <a:spLocks/>
            </p:cNvSpPr>
            <p:nvPr userDrawn="1"/>
          </p:nvSpPr>
          <p:spPr bwMode="auto">
            <a:xfrm>
              <a:off x="1351015" y="348936"/>
              <a:ext cx="118964" cy="256155"/>
            </a:xfrm>
            <a:custGeom>
              <a:avLst/>
              <a:gdLst>
                <a:gd name="T0" fmla="*/ 542 w 542"/>
                <a:gd name="T1" fmla="*/ 0 h 1160"/>
                <a:gd name="T2" fmla="*/ 542 w 542"/>
                <a:gd name="T3" fmla="*/ 0 h 1160"/>
                <a:gd name="T4" fmla="*/ 181 w 542"/>
                <a:gd name="T5" fmla="*/ 231 h 1160"/>
                <a:gd name="T6" fmla="*/ 0 w 542"/>
                <a:gd name="T7" fmla="*/ 1160 h 1160"/>
                <a:gd name="T8" fmla="*/ 316 w 542"/>
                <a:gd name="T9" fmla="*/ 1160 h 1160"/>
                <a:gd name="T10" fmla="*/ 542 w 542"/>
                <a:gd name="T11" fmla="*/ 0 h 1160"/>
              </a:gdLst>
              <a:ahLst/>
              <a:cxnLst>
                <a:cxn ang="0">
                  <a:pos x="T0" y="T1"/>
                </a:cxn>
                <a:cxn ang="0">
                  <a:pos x="T2" y="T3"/>
                </a:cxn>
                <a:cxn ang="0">
                  <a:pos x="T4" y="T5"/>
                </a:cxn>
                <a:cxn ang="0">
                  <a:pos x="T6" y="T7"/>
                </a:cxn>
                <a:cxn ang="0">
                  <a:pos x="T8" y="T9"/>
                </a:cxn>
                <a:cxn ang="0">
                  <a:pos x="T10" y="T11"/>
                </a:cxn>
              </a:cxnLst>
              <a:rect l="0" t="0" r="r" b="b"/>
              <a:pathLst>
                <a:path w="542" h="1160">
                  <a:moveTo>
                    <a:pt x="542" y="0"/>
                  </a:moveTo>
                  <a:lnTo>
                    <a:pt x="542" y="0"/>
                  </a:lnTo>
                  <a:cubicBezTo>
                    <a:pt x="331" y="0"/>
                    <a:pt x="211" y="77"/>
                    <a:pt x="181" y="231"/>
                  </a:cubicBezTo>
                  <a:lnTo>
                    <a:pt x="0" y="1160"/>
                  </a:lnTo>
                  <a:lnTo>
                    <a:pt x="316" y="1160"/>
                  </a:lnTo>
                  <a:lnTo>
                    <a:pt x="542" y="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Freeform 16">
              <a:extLst>
                <a:ext uri="{FF2B5EF4-FFF2-40B4-BE49-F238E27FC236}">
                  <a16:creationId xmlns:a16="http://schemas.microsoft.com/office/drawing/2014/main" id="{A21B9F1C-5262-CF4F-B5D7-7F501E68D632}"/>
                </a:ext>
              </a:extLst>
            </p:cNvPr>
            <p:cNvSpPr>
              <a:spLocks noEditPoints="1"/>
            </p:cNvSpPr>
            <p:nvPr userDrawn="1"/>
          </p:nvSpPr>
          <p:spPr bwMode="auto">
            <a:xfrm>
              <a:off x="1453669" y="425687"/>
              <a:ext cx="279181" cy="179404"/>
            </a:xfrm>
            <a:custGeom>
              <a:avLst/>
              <a:gdLst>
                <a:gd name="T0" fmla="*/ 920 w 1273"/>
                <a:gd name="T1" fmla="*/ 271 h 812"/>
                <a:gd name="T2" fmla="*/ 920 w 1273"/>
                <a:gd name="T3" fmla="*/ 271 h 812"/>
                <a:gd name="T4" fmla="*/ 867 w 1273"/>
                <a:gd name="T5" fmla="*/ 542 h 812"/>
                <a:gd name="T6" fmla="*/ 820 w 1273"/>
                <a:gd name="T7" fmla="*/ 580 h 812"/>
                <a:gd name="T8" fmla="*/ 386 w 1273"/>
                <a:gd name="T9" fmla="*/ 580 h 812"/>
                <a:gd name="T10" fmla="*/ 354 w 1273"/>
                <a:gd name="T11" fmla="*/ 542 h 812"/>
                <a:gd name="T12" fmla="*/ 407 w 1273"/>
                <a:gd name="T13" fmla="*/ 271 h 812"/>
                <a:gd name="T14" fmla="*/ 454 w 1273"/>
                <a:gd name="T15" fmla="*/ 232 h 812"/>
                <a:gd name="T16" fmla="*/ 888 w 1273"/>
                <a:gd name="T17" fmla="*/ 232 h 812"/>
                <a:gd name="T18" fmla="*/ 920 w 1273"/>
                <a:gd name="T19" fmla="*/ 271 h 812"/>
                <a:gd name="T20" fmla="*/ 973 w 1273"/>
                <a:gd name="T21" fmla="*/ 0 h 812"/>
                <a:gd name="T22" fmla="*/ 973 w 1273"/>
                <a:gd name="T23" fmla="*/ 0 h 812"/>
                <a:gd name="T24" fmla="*/ 459 w 1273"/>
                <a:gd name="T25" fmla="*/ 0 h 812"/>
                <a:gd name="T26" fmla="*/ 98 w 1273"/>
                <a:gd name="T27" fmla="*/ 232 h 812"/>
                <a:gd name="T28" fmla="*/ 30 w 1273"/>
                <a:gd name="T29" fmla="*/ 580 h 812"/>
                <a:gd name="T30" fmla="*/ 301 w 1273"/>
                <a:gd name="T31" fmla="*/ 812 h 812"/>
                <a:gd name="T32" fmla="*/ 815 w 1273"/>
                <a:gd name="T33" fmla="*/ 812 h 812"/>
                <a:gd name="T34" fmla="*/ 1176 w 1273"/>
                <a:gd name="T35" fmla="*/ 580 h 812"/>
                <a:gd name="T36" fmla="*/ 1243 w 1273"/>
                <a:gd name="T37" fmla="*/ 232 h 812"/>
                <a:gd name="T38" fmla="*/ 973 w 1273"/>
                <a:gd name="T39"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3" h="812">
                  <a:moveTo>
                    <a:pt x="920" y="271"/>
                  </a:moveTo>
                  <a:lnTo>
                    <a:pt x="920" y="271"/>
                  </a:lnTo>
                  <a:lnTo>
                    <a:pt x="867" y="542"/>
                  </a:lnTo>
                  <a:cubicBezTo>
                    <a:pt x="862" y="567"/>
                    <a:pt x="847" y="580"/>
                    <a:pt x="820" y="580"/>
                  </a:cubicBezTo>
                  <a:lnTo>
                    <a:pt x="386" y="580"/>
                  </a:lnTo>
                  <a:cubicBezTo>
                    <a:pt x="360" y="580"/>
                    <a:pt x="349" y="567"/>
                    <a:pt x="354" y="542"/>
                  </a:cubicBezTo>
                  <a:lnTo>
                    <a:pt x="407" y="271"/>
                  </a:lnTo>
                  <a:cubicBezTo>
                    <a:pt x="412" y="245"/>
                    <a:pt x="427" y="232"/>
                    <a:pt x="454" y="232"/>
                  </a:cubicBezTo>
                  <a:lnTo>
                    <a:pt x="888" y="232"/>
                  </a:lnTo>
                  <a:cubicBezTo>
                    <a:pt x="914" y="232"/>
                    <a:pt x="925" y="245"/>
                    <a:pt x="920" y="271"/>
                  </a:cubicBezTo>
                  <a:close/>
                  <a:moveTo>
                    <a:pt x="973" y="0"/>
                  </a:moveTo>
                  <a:lnTo>
                    <a:pt x="973" y="0"/>
                  </a:lnTo>
                  <a:lnTo>
                    <a:pt x="459" y="0"/>
                  </a:lnTo>
                  <a:cubicBezTo>
                    <a:pt x="249" y="0"/>
                    <a:pt x="128" y="77"/>
                    <a:pt x="98" y="232"/>
                  </a:cubicBezTo>
                  <a:lnTo>
                    <a:pt x="30" y="580"/>
                  </a:lnTo>
                  <a:cubicBezTo>
                    <a:pt x="0" y="735"/>
                    <a:pt x="91" y="812"/>
                    <a:pt x="301" y="812"/>
                  </a:cubicBezTo>
                  <a:lnTo>
                    <a:pt x="815" y="812"/>
                  </a:lnTo>
                  <a:cubicBezTo>
                    <a:pt x="1025" y="812"/>
                    <a:pt x="1145" y="735"/>
                    <a:pt x="1176" y="580"/>
                  </a:cubicBezTo>
                  <a:lnTo>
                    <a:pt x="1243" y="232"/>
                  </a:lnTo>
                  <a:cubicBezTo>
                    <a:pt x="1273" y="77"/>
                    <a:pt x="1183" y="0"/>
                    <a:pt x="973" y="0"/>
                  </a:cubicBezTo>
                  <a:close/>
                </a:path>
              </a:pathLst>
            </a:custGeom>
            <a:solidFill>
              <a:srgbClr val="0099C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19">
              <a:extLst>
                <a:ext uri="{FF2B5EF4-FFF2-40B4-BE49-F238E27FC236}">
                  <a16:creationId xmlns:a16="http://schemas.microsoft.com/office/drawing/2014/main" id="{5E7B227A-4943-4044-97E5-477DF9B558AE}"/>
                </a:ext>
              </a:extLst>
            </p:cNvPr>
            <p:cNvSpPr>
              <a:spLocks/>
            </p:cNvSpPr>
            <p:nvPr userDrawn="1"/>
          </p:nvSpPr>
          <p:spPr bwMode="auto">
            <a:xfrm>
              <a:off x="1744363" y="348936"/>
              <a:ext cx="217780" cy="256155"/>
            </a:xfrm>
            <a:custGeom>
              <a:avLst/>
              <a:gdLst>
                <a:gd name="T0" fmla="*/ 316 w 993"/>
                <a:gd name="T1" fmla="*/ 580 h 1161"/>
                <a:gd name="T2" fmla="*/ 316 w 993"/>
                <a:gd name="T3" fmla="*/ 580 h 1161"/>
                <a:gd name="T4" fmla="*/ 248 w 993"/>
                <a:gd name="T5" fmla="*/ 928 h 1161"/>
                <a:gd name="T6" fmla="*/ 519 w 993"/>
                <a:gd name="T7" fmla="*/ 1161 h 1161"/>
                <a:gd name="T8" fmla="*/ 835 w 993"/>
                <a:gd name="T9" fmla="*/ 1161 h 1161"/>
                <a:gd name="T10" fmla="*/ 564 w 993"/>
                <a:gd name="T11" fmla="*/ 928 h 1161"/>
                <a:gd name="T12" fmla="*/ 632 w 993"/>
                <a:gd name="T13" fmla="*/ 580 h 1161"/>
                <a:gd name="T14" fmla="*/ 993 w 993"/>
                <a:gd name="T15" fmla="*/ 348 h 1161"/>
                <a:gd name="T16" fmla="*/ 677 w 993"/>
                <a:gd name="T17" fmla="*/ 348 h 1161"/>
                <a:gd name="T18" fmla="*/ 699 w 993"/>
                <a:gd name="T19" fmla="*/ 231 h 1161"/>
                <a:gd name="T20" fmla="*/ 429 w 993"/>
                <a:gd name="T21" fmla="*/ 0 h 1161"/>
                <a:gd name="T22" fmla="*/ 361 w 993"/>
                <a:gd name="T23" fmla="*/ 348 h 1161"/>
                <a:gd name="T24" fmla="*/ 0 w 993"/>
                <a:gd name="T25" fmla="*/ 580 h 1161"/>
                <a:gd name="T26" fmla="*/ 316 w 993"/>
                <a:gd name="T27" fmla="*/ 58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3" h="1161">
                  <a:moveTo>
                    <a:pt x="316" y="580"/>
                  </a:moveTo>
                  <a:lnTo>
                    <a:pt x="316" y="580"/>
                  </a:lnTo>
                  <a:lnTo>
                    <a:pt x="248" y="928"/>
                  </a:lnTo>
                  <a:cubicBezTo>
                    <a:pt x="218" y="1083"/>
                    <a:pt x="308" y="1161"/>
                    <a:pt x="519" y="1161"/>
                  </a:cubicBezTo>
                  <a:lnTo>
                    <a:pt x="835" y="1161"/>
                  </a:lnTo>
                  <a:cubicBezTo>
                    <a:pt x="865" y="1006"/>
                    <a:pt x="775" y="928"/>
                    <a:pt x="564" y="928"/>
                  </a:cubicBezTo>
                  <a:lnTo>
                    <a:pt x="632" y="580"/>
                  </a:lnTo>
                  <a:cubicBezTo>
                    <a:pt x="842" y="580"/>
                    <a:pt x="963" y="502"/>
                    <a:pt x="993" y="348"/>
                  </a:cubicBezTo>
                  <a:lnTo>
                    <a:pt x="677" y="348"/>
                  </a:lnTo>
                  <a:lnTo>
                    <a:pt x="699" y="231"/>
                  </a:lnTo>
                  <a:cubicBezTo>
                    <a:pt x="730" y="77"/>
                    <a:pt x="639" y="0"/>
                    <a:pt x="429" y="0"/>
                  </a:cubicBezTo>
                  <a:lnTo>
                    <a:pt x="361" y="348"/>
                  </a:lnTo>
                  <a:cubicBezTo>
                    <a:pt x="150" y="348"/>
                    <a:pt x="30" y="425"/>
                    <a:pt x="0" y="580"/>
                  </a:cubicBezTo>
                  <a:lnTo>
                    <a:pt x="316" y="580"/>
                  </a:lnTo>
                  <a:close/>
                </a:path>
              </a:pathLst>
            </a:custGeom>
            <a:solidFill>
              <a:schemeClr val="tx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326658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125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extLst>
    <p:ext uri="{DCECCB84-F9BA-43D5-87BE-67443E8EF086}">
      <p15:sldGuideLst xmlns:p15="http://schemas.microsoft.com/office/powerpoint/2012/main">
        <p15:guide id="1" orient="horz" pos="2869">
          <p15:clr>
            <a:srgbClr val="FBAE40"/>
          </p15:clr>
        </p15:guide>
        <p15:guide id="2" pos="7681">
          <p15:clr>
            <a:srgbClr val="FBAE40"/>
          </p15:clr>
        </p15:guide>
        <p15:guide id="3" pos="3825">
          <p15:clr>
            <a:srgbClr val="FBAE40"/>
          </p15:clr>
        </p15:guide>
        <p15:guide id="4" pos="11537">
          <p15:clr>
            <a:srgbClr val="FBAE40"/>
          </p15:clr>
        </p15:guide>
        <p15:guide id="5" orient="horz" pos="5772">
          <p15:clr>
            <a:srgbClr val="FBAE40"/>
          </p15:clr>
        </p15:guide>
      </p15:sldGuideLst>
    </p:ext>
  </p:extLs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theme" Target="../theme/theme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s>
</file>

<file path=ppt/slideMasters/_rels/slideMaster2.xml.rels><?xml version="1.0" encoding="UTF-8" standalone="yes"?>
<Relationships xmlns="http://schemas.openxmlformats.org/package/2006/relationships"><Relationship Id="rId26" Type="http://schemas.openxmlformats.org/officeDocument/2006/relationships/slideLayout" Target="../slideLayouts/slideLayout53.xml"/><Relationship Id="rId21" Type="http://schemas.openxmlformats.org/officeDocument/2006/relationships/slideLayout" Target="../slideLayouts/slideLayout48.xml"/><Relationship Id="rId42" Type="http://schemas.openxmlformats.org/officeDocument/2006/relationships/slideLayout" Target="../slideLayouts/slideLayout69.xml"/><Relationship Id="rId47" Type="http://schemas.openxmlformats.org/officeDocument/2006/relationships/slideLayout" Target="../slideLayouts/slideLayout74.xml"/><Relationship Id="rId63" Type="http://schemas.openxmlformats.org/officeDocument/2006/relationships/slideLayout" Target="../slideLayouts/slideLayout90.xml"/><Relationship Id="rId68" Type="http://schemas.openxmlformats.org/officeDocument/2006/relationships/slideLayout" Target="../slideLayouts/slideLayout95.xml"/><Relationship Id="rId84" Type="http://schemas.openxmlformats.org/officeDocument/2006/relationships/slideLayout" Target="../slideLayouts/slideLayout111.xml"/><Relationship Id="rId89" Type="http://schemas.openxmlformats.org/officeDocument/2006/relationships/slideLayout" Target="../slideLayouts/slideLayout116.xml"/><Relationship Id="rId112" Type="http://schemas.openxmlformats.org/officeDocument/2006/relationships/theme" Target="../theme/theme2.xml"/><Relationship Id="rId16" Type="http://schemas.openxmlformats.org/officeDocument/2006/relationships/slideLayout" Target="../slideLayouts/slideLayout43.xml"/><Relationship Id="rId107" Type="http://schemas.openxmlformats.org/officeDocument/2006/relationships/slideLayout" Target="../slideLayouts/slideLayout134.xml"/><Relationship Id="rId11" Type="http://schemas.openxmlformats.org/officeDocument/2006/relationships/slideLayout" Target="../slideLayouts/slideLayout38.xml"/><Relationship Id="rId32" Type="http://schemas.openxmlformats.org/officeDocument/2006/relationships/slideLayout" Target="../slideLayouts/slideLayout59.xml"/><Relationship Id="rId37" Type="http://schemas.openxmlformats.org/officeDocument/2006/relationships/slideLayout" Target="../slideLayouts/slideLayout64.xml"/><Relationship Id="rId53" Type="http://schemas.openxmlformats.org/officeDocument/2006/relationships/slideLayout" Target="../slideLayouts/slideLayout80.xml"/><Relationship Id="rId58" Type="http://schemas.openxmlformats.org/officeDocument/2006/relationships/slideLayout" Target="../slideLayouts/slideLayout85.xml"/><Relationship Id="rId74" Type="http://schemas.openxmlformats.org/officeDocument/2006/relationships/slideLayout" Target="../slideLayouts/slideLayout101.xml"/><Relationship Id="rId79" Type="http://schemas.openxmlformats.org/officeDocument/2006/relationships/slideLayout" Target="../slideLayouts/slideLayout106.xml"/><Relationship Id="rId102" Type="http://schemas.openxmlformats.org/officeDocument/2006/relationships/slideLayout" Target="../slideLayouts/slideLayout129.xml"/><Relationship Id="rId5" Type="http://schemas.openxmlformats.org/officeDocument/2006/relationships/slideLayout" Target="../slideLayouts/slideLayout32.xml"/><Relationship Id="rId90" Type="http://schemas.openxmlformats.org/officeDocument/2006/relationships/slideLayout" Target="../slideLayouts/slideLayout117.xml"/><Relationship Id="rId95" Type="http://schemas.openxmlformats.org/officeDocument/2006/relationships/slideLayout" Target="../slideLayouts/slideLayout122.xml"/><Relationship Id="rId22" Type="http://schemas.openxmlformats.org/officeDocument/2006/relationships/slideLayout" Target="../slideLayouts/slideLayout49.xml"/><Relationship Id="rId27" Type="http://schemas.openxmlformats.org/officeDocument/2006/relationships/slideLayout" Target="../slideLayouts/slideLayout54.xml"/><Relationship Id="rId43" Type="http://schemas.openxmlformats.org/officeDocument/2006/relationships/slideLayout" Target="../slideLayouts/slideLayout70.xml"/><Relationship Id="rId48" Type="http://schemas.openxmlformats.org/officeDocument/2006/relationships/slideLayout" Target="../slideLayouts/slideLayout75.xml"/><Relationship Id="rId64" Type="http://schemas.openxmlformats.org/officeDocument/2006/relationships/slideLayout" Target="../slideLayouts/slideLayout91.xml"/><Relationship Id="rId69" Type="http://schemas.openxmlformats.org/officeDocument/2006/relationships/slideLayout" Target="../slideLayouts/slideLayout96.xml"/><Relationship Id="rId80" Type="http://schemas.openxmlformats.org/officeDocument/2006/relationships/slideLayout" Target="../slideLayouts/slideLayout107.xml"/><Relationship Id="rId85" Type="http://schemas.openxmlformats.org/officeDocument/2006/relationships/slideLayout" Target="../slideLayouts/slideLayout112.xml"/><Relationship Id="rId12" Type="http://schemas.openxmlformats.org/officeDocument/2006/relationships/slideLayout" Target="../slideLayouts/slideLayout39.xml"/><Relationship Id="rId17" Type="http://schemas.openxmlformats.org/officeDocument/2006/relationships/slideLayout" Target="../slideLayouts/slideLayout44.xml"/><Relationship Id="rId33" Type="http://schemas.openxmlformats.org/officeDocument/2006/relationships/slideLayout" Target="../slideLayouts/slideLayout60.xml"/><Relationship Id="rId38" Type="http://schemas.openxmlformats.org/officeDocument/2006/relationships/slideLayout" Target="../slideLayouts/slideLayout65.xml"/><Relationship Id="rId59" Type="http://schemas.openxmlformats.org/officeDocument/2006/relationships/slideLayout" Target="../slideLayouts/slideLayout86.xml"/><Relationship Id="rId103" Type="http://schemas.openxmlformats.org/officeDocument/2006/relationships/slideLayout" Target="../slideLayouts/slideLayout130.xml"/><Relationship Id="rId108" Type="http://schemas.openxmlformats.org/officeDocument/2006/relationships/slideLayout" Target="../slideLayouts/slideLayout135.xml"/><Relationship Id="rId54" Type="http://schemas.openxmlformats.org/officeDocument/2006/relationships/slideLayout" Target="../slideLayouts/slideLayout81.xml"/><Relationship Id="rId70" Type="http://schemas.openxmlformats.org/officeDocument/2006/relationships/slideLayout" Target="../slideLayouts/slideLayout97.xml"/><Relationship Id="rId75" Type="http://schemas.openxmlformats.org/officeDocument/2006/relationships/slideLayout" Target="../slideLayouts/slideLayout102.xml"/><Relationship Id="rId91" Type="http://schemas.openxmlformats.org/officeDocument/2006/relationships/slideLayout" Target="../slideLayouts/slideLayout118.xml"/><Relationship Id="rId96" Type="http://schemas.openxmlformats.org/officeDocument/2006/relationships/slideLayout" Target="../slideLayouts/slideLayout123.xml"/><Relationship Id="rId1" Type="http://schemas.openxmlformats.org/officeDocument/2006/relationships/slideLayout" Target="../slideLayouts/slideLayout28.xml"/><Relationship Id="rId6" Type="http://schemas.openxmlformats.org/officeDocument/2006/relationships/slideLayout" Target="../slideLayouts/slideLayout33.xml"/><Relationship Id="rId15" Type="http://schemas.openxmlformats.org/officeDocument/2006/relationships/slideLayout" Target="../slideLayouts/slideLayout42.xml"/><Relationship Id="rId23" Type="http://schemas.openxmlformats.org/officeDocument/2006/relationships/slideLayout" Target="../slideLayouts/slideLayout50.xml"/><Relationship Id="rId28" Type="http://schemas.openxmlformats.org/officeDocument/2006/relationships/slideLayout" Target="../slideLayouts/slideLayout55.xml"/><Relationship Id="rId36" Type="http://schemas.openxmlformats.org/officeDocument/2006/relationships/slideLayout" Target="../slideLayouts/slideLayout63.xml"/><Relationship Id="rId49" Type="http://schemas.openxmlformats.org/officeDocument/2006/relationships/slideLayout" Target="../slideLayouts/slideLayout76.xml"/><Relationship Id="rId57" Type="http://schemas.openxmlformats.org/officeDocument/2006/relationships/slideLayout" Target="../slideLayouts/slideLayout84.xml"/><Relationship Id="rId106" Type="http://schemas.openxmlformats.org/officeDocument/2006/relationships/slideLayout" Target="../slideLayouts/slideLayout133.xml"/><Relationship Id="rId10" Type="http://schemas.openxmlformats.org/officeDocument/2006/relationships/slideLayout" Target="../slideLayouts/slideLayout37.xml"/><Relationship Id="rId31" Type="http://schemas.openxmlformats.org/officeDocument/2006/relationships/slideLayout" Target="../slideLayouts/slideLayout58.xml"/><Relationship Id="rId44" Type="http://schemas.openxmlformats.org/officeDocument/2006/relationships/slideLayout" Target="../slideLayouts/slideLayout71.xml"/><Relationship Id="rId52" Type="http://schemas.openxmlformats.org/officeDocument/2006/relationships/slideLayout" Target="../slideLayouts/slideLayout79.xml"/><Relationship Id="rId60" Type="http://schemas.openxmlformats.org/officeDocument/2006/relationships/slideLayout" Target="../slideLayouts/slideLayout87.xml"/><Relationship Id="rId65" Type="http://schemas.openxmlformats.org/officeDocument/2006/relationships/slideLayout" Target="../slideLayouts/slideLayout92.xml"/><Relationship Id="rId73" Type="http://schemas.openxmlformats.org/officeDocument/2006/relationships/slideLayout" Target="../slideLayouts/slideLayout100.xml"/><Relationship Id="rId78" Type="http://schemas.openxmlformats.org/officeDocument/2006/relationships/slideLayout" Target="../slideLayouts/slideLayout105.xml"/><Relationship Id="rId81" Type="http://schemas.openxmlformats.org/officeDocument/2006/relationships/slideLayout" Target="../slideLayouts/slideLayout108.xml"/><Relationship Id="rId86" Type="http://schemas.openxmlformats.org/officeDocument/2006/relationships/slideLayout" Target="../slideLayouts/slideLayout113.xml"/><Relationship Id="rId94" Type="http://schemas.openxmlformats.org/officeDocument/2006/relationships/slideLayout" Target="../slideLayouts/slideLayout121.xml"/><Relationship Id="rId99" Type="http://schemas.openxmlformats.org/officeDocument/2006/relationships/slideLayout" Target="../slideLayouts/slideLayout126.xml"/><Relationship Id="rId101" Type="http://schemas.openxmlformats.org/officeDocument/2006/relationships/slideLayout" Target="../slideLayouts/slideLayout128.xml"/><Relationship Id="rId4" Type="http://schemas.openxmlformats.org/officeDocument/2006/relationships/slideLayout" Target="../slideLayouts/slideLayout31.xml"/><Relationship Id="rId9" Type="http://schemas.openxmlformats.org/officeDocument/2006/relationships/slideLayout" Target="../slideLayouts/slideLayout36.xml"/><Relationship Id="rId13" Type="http://schemas.openxmlformats.org/officeDocument/2006/relationships/slideLayout" Target="../slideLayouts/slideLayout40.xml"/><Relationship Id="rId18" Type="http://schemas.openxmlformats.org/officeDocument/2006/relationships/slideLayout" Target="../slideLayouts/slideLayout45.xml"/><Relationship Id="rId39" Type="http://schemas.openxmlformats.org/officeDocument/2006/relationships/slideLayout" Target="../slideLayouts/slideLayout66.xml"/><Relationship Id="rId109" Type="http://schemas.openxmlformats.org/officeDocument/2006/relationships/slideLayout" Target="../slideLayouts/slideLayout136.xml"/><Relationship Id="rId34" Type="http://schemas.openxmlformats.org/officeDocument/2006/relationships/slideLayout" Target="../slideLayouts/slideLayout61.xml"/><Relationship Id="rId50" Type="http://schemas.openxmlformats.org/officeDocument/2006/relationships/slideLayout" Target="../slideLayouts/slideLayout77.xml"/><Relationship Id="rId55" Type="http://schemas.openxmlformats.org/officeDocument/2006/relationships/slideLayout" Target="../slideLayouts/slideLayout82.xml"/><Relationship Id="rId76" Type="http://schemas.openxmlformats.org/officeDocument/2006/relationships/slideLayout" Target="../slideLayouts/slideLayout103.xml"/><Relationship Id="rId97" Type="http://schemas.openxmlformats.org/officeDocument/2006/relationships/slideLayout" Target="../slideLayouts/slideLayout124.xml"/><Relationship Id="rId104" Type="http://schemas.openxmlformats.org/officeDocument/2006/relationships/slideLayout" Target="../slideLayouts/slideLayout131.xml"/><Relationship Id="rId7" Type="http://schemas.openxmlformats.org/officeDocument/2006/relationships/slideLayout" Target="../slideLayouts/slideLayout34.xml"/><Relationship Id="rId71" Type="http://schemas.openxmlformats.org/officeDocument/2006/relationships/slideLayout" Target="../slideLayouts/slideLayout98.xml"/><Relationship Id="rId92" Type="http://schemas.openxmlformats.org/officeDocument/2006/relationships/slideLayout" Target="../slideLayouts/slideLayout119.xml"/><Relationship Id="rId2" Type="http://schemas.openxmlformats.org/officeDocument/2006/relationships/slideLayout" Target="../slideLayouts/slideLayout29.xml"/><Relationship Id="rId29" Type="http://schemas.openxmlformats.org/officeDocument/2006/relationships/slideLayout" Target="../slideLayouts/slideLayout56.xml"/><Relationship Id="rId24" Type="http://schemas.openxmlformats.org/officeDocument/2006/relationships/slideLayout" Target="../slideLayouts/slideLayout51.xml"/><Relationship Id="rId40" Type="http://schemas.openxmlformats.org/officeDocument/2006/relationships/slideLayout" Target="../slideLayouts/slideLayout67.xml"/><Relationship Id="rId45" Type="http://schemas.openxmlformats.org/officeDocument/2006/relationships/slideLayout" Target="../slideLayouts/slideLayout72.xml"/><Relationship Id="rId66" Type="http://schemas.openxmlformats.org/officeDocument/2006/relationships/slideLayout" Target="../slideLayouts/slideLayout93.xml"/><Relationship Id="rId87" Type="http://schemas.openxmlformats.org/officeDocument/2006/relationships/slideLayout" Target="../slideLayouts/slideLayout114.xml"/><Relationship Id="rId110" Type="http://schemas.openxmlformats.org/officeDocument/2006/relationships/slideLayout" Target="../slideLayouts/slideLayout137.xml"/><Relationship Id="rId61" Type="http://schemas.openxmlformats.org/officeDocument/2006/relationships/slideLayout" Target="../slideLayouts/slideLayout88.xml"/><Relationship Id="rId82" Type="http://schemas.openxmlformats.org/officeDocument/2006/relationships/slideLayout" Target="../slideLayouts/slideLayout109.xml"/><Relationship Id="rId19" Type="http://schemas.openxmlformats.org/officeDocument/2006/relationships/slideLayout" Target="../slideLayouts/slideLayout46.xml"/><Relationship Id="rId14" Type="http://schemas.openxmlformats.org/officeDocument/2006/relationships/slideLayout" Target="../slideLayouts/slideLayout41.xml"/><Relationship Id="rId30" Type="http://schemas.openxmlformats.org/officeDocument/2006/relationships/slideLayout" Target="../slideLayouts/slideLayout57.xml"/><Relationship Id="rId35" Type="http://schemas.openxmlformats.org/officeDocument/2006/relationships/slideLayout" Target="../slideLayouts/slideLayout62.xml"/><Relationship Id="rId56" Type="http://schemas.openxmlformats.org/officeDocument/2006/relationships/slideLayout" Target="../slideLayouts/slideLayout83.xml"/><Relationship Id="rId77" Type="http://schemas.openxmlformats.org/officeDocument/2006/relationships/slideLayout" Target="../slideLayouts/slideLayout104.xml"/><Relationship Id="rId100" Type="http://schemas.openxmlformats.org/officeDocument/2006/relationships/slideLayout" Target="../slideLayouts/slideLayout127.xml"/><Relationship Id="rId105" Type="http://schemas.openxmlformats.org/officeDocument/2006/relationships/slideLayout" Target="../slideLayouts/slideLayout132.xml"/><Relationship Id="rId8" Type="http://schemas.openxmlformats.org/officeDocument/2006/relationships/slideLayout" Target="../slideLayouts/slideLayout35.xml"/><Relationship Id="rId51" Type="http://schemas.openxmlformats.org/officeDocument/2006/relationships/slideLayout" Target="../slideLayouts/slideLayout78.xml"/><Relationship Id="rId72" Type="http://schemas.openxmlformats.org/officeDocument/2006/relationships/slideLayout" Target="../slideLayouts/slideLayout99.xml"/><Relationship Id="rId93" Type="http://schemas.openxmlformats.org/officeDocument/2006/relationships/slideLayout" Target="../slideLayouts/slideLayout120.xml"/><Relationship Id="rId98" Type="http://schemas.openxmlformats.org/officeDocument/2006/relationships/slideLayout" Target="../slideLayouts/slideLayout125.xml"/><Relationship Id="rId3" Type="http://schemas.openxmlformats.org/officeDocument/2006/relationships/slideLayout" Target="../slideLayouts/slideLayout30.xml"/><Relationship Id="rId25" Type="http://schemas.openxmlformats.org/officeDocument/2006/relationships/slideLayout" Target="../slideLayouts/slideLayout52.xml"/><Relationship Id="rId46" Type="http://schemas.openxmlformats.org/officeDocument/2006/relationships/slideLayout" Target="../slideLayouts/slideLayout73.xml"/><Relationship Id="rId67" Type="http://schemas.openxmlformats.org/officeDocument/2006/relationships/slideLayout" Target="../slideLayouts/slideLayout94.xml"/><Relationship Id="rId20" Type="http://schemas.openxmlformats.org/officeDocument/2006/relationships/slideLayout" Target="../slideLayouts/slideLayout47.xml"/><Relationship Id="rId41" Type="http://schemas.openxmlformats.org/officeDocument/2006/relationships/slideLayout" Target="../slideLayouts/slideLayout68.xml"/><Relationship Id="rId62" Type="http://schemas.openxmlformats.org/officeDocument/2006/relationships/slideLayout" Target="../slideLayouts/slideLayout89.xml"/><Relationship Id="rId83" Type="http://schemas.openxmlformats.org/officeDocument/2006/relationships/slideLayout" Target="../slideLayouts/slideLayout110.xml"/><Relationship Id="rId88" Type="http://schemas.openxmlformats.org/officeDocument/2006/relationships/slideLayout" Target="../slideLayouts/slideLayout115.xml"/><Relationship Id="rId111" Type="http://schemas.openxmlformats.org/officeDocument/2006/relationships/slideLayout" Target="../slideLayouts/slideLayout138.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8E7E5347-BEA8-4345-AB6A-E0C22BED0AB8}"/>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B644844B-A2FC-D340-843C-4E414B205F3C}"/>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Slide Number Placeholder 5">
            <a:extLst>
              <a:ext uri="{FF2B5EF4-FFF2-40B4-BE49-F238E27FC236}">
                <a16:creationId xmlns:a16="http://schemas.microsoft.com/office/drawing/2014/main" id="{CACD509C-3997-BD47-A472-A80E30B31DFD}"/>
              </a:ext>
            </a:extLst>
          </p:cNvPr>
          <p:cNvSpPr>
            <a:spLocks noGrp="1"/>
          </p:cNvSpPr>
          <p:nvPr>
            <p:ph type="sldNum" sz="quarter" idx="4"/>
          </p:nvPr>
        </p:nvSpPr>
        <p:spPr>
          <a:xfrm>
            <a:off x="9390531" y="6454963"/>
            <a:ext cx="2743200" cy="365125"/>
          </a:xfrm>
          <a:prstGeom prst="rect">
            <a:avLst/>
          </a:prstGeom>
        </p:spPr>
        <p:txBody>
          <a:bodyPr vert="horz" lIns="91440" tIns="45720" rIns="91440" bIns="45720" rtlCol="0" anchor="ctr"/>
          <a:lstStyle>
            <a:lvl1pPr algn="r">
              <a:defRPr sz="900">
                <a:solidFill>
                  <a:schemeClr val="tx1">
                    <a:tint val="75000"/>
                  </a:schemeClr>
                </a:solidFill>
                <a:latin typeface="Tahoma" panose="020B0604030504040204" pitchFamily="34" charset="0"/>
                <a:ea typeface="Tahoma" panose="020B0604030504040204" pitchFamily="34" charset="0"/>
                <a:cs typeface="Tahoma" panose="020B0604030504040204" pitchFamily="34" charset="0"/>
              </a:defRPr>
            </a:lvl1pPr>
          </a:lstStyle>
          <a:p>
            <a:fld id="{F238D50B-C713-EA42-A5E5-6E5611D31A0D}" type="slidenum">
              <a:rPr lang="en-US" smtClean="0"/>
              <a:pPr/>
              <a:t>‹#›</a:t>
            </a:fld>
            <a:endParaRPr lang="en-US" dirty="0"/>
          </a:p>
        </p:txBody>
      </p:sp>
    </p:spTree>
    <p:extLst>
      <p:ext uri="{BB962C8B-B14F-4D97-AF65-F5344CB8AC3E}">
        <p14:creationId xmlns:p14="http://schemas.microsoft.com/office/powerpoint/2010/main" val="3435577132"/>
      </p:ext>
    </p:extLst>
  </p:cSld>
  <p:clrMap bg1="lt1" tx1="dk1" bg2="lt2" tx2="dk2" accent1="accent1" accent2="accent2" accent3="accent3" accent4="accent4" accent5="accent5" accent6="accent6" hlink="hlink" folHlink="folHlink"/>
  <p:sldLayoutIdLst>
    <p:sldLayoutId id="2147483681" r:id="rId1"/>
    <p:sldLayoutId id="2147483682" r:id="rId2"/>
    <p:sldLayoutId id="2147483705" r:id="rId3"/>
    <p:sldLayoutId id="2147483793" r:id="rId4"/>
    <p:sldLayoutId id="2147483796" r:id="rId5"/>
    <p:sldLayoutId id="2147483797" r:id="rId6"/>
    <p:sldLayoutId id="2147483715" r:id="rId7"/>
    <p:sldLayoutId id="2147483794" r:id="rId8"/>
    <p:sldLayoutId id="2147483718" r:id="rId9"/>
    <p:sldLayoutId id="2147483795" r:id="rId10"/>
    <p:sldLayoutId id="2147483730" r:id="rId11"/>
    <p:sldLayoutId id="2147483731" r:id="rId12"/>
    <p:sldLayoutId id="2147483792" r:id="rId13"/>
    <p:sldLayoutId id="2147483805" r:id="rId14"/>
    <p:sldLayoutId id="2147483811" r:id="rId15"/>
    <p:sldLayoutId id="2147483806" r:id="rId16"/>
    <p:sldLayoutId id="2147483807" r:id="rId17"/>
    <p:sldLayoutId id="2147483808" r:id="rId18"/>
    <p:sldLayoutId id="2147483809" r:id="rId19"/>
    <p:sldLayoutId id="2147483810" r:id="rId20"/>
    <p:sldLayoutId id="2147483772" r:id="rId21"/>
    <p:sldLayoutId id="2147483790" r:id="rId22"/>
    <p:sldLayoutId id="2147483802" r:id="rId23"/>
    <p:sldLayoutId id="2147483814" r:id="rId24"/>
    <p:sldLayoutId id="2147483817" r:id="rId25"/>
    <p:sldLayoutId id="2147483818" r:id="rId26"/>
    <p:sldLayoutId id="2147483826" r:id="rId27"/>
  </p:sldLayoutIdLst>
  <p:hf hdr="0" ftr="0" dt="0"/>
  <p:txStyles>
    <p:titleStyle>
      <a:lvl1pPr algn="l" defTabSz="914400" rtl="0" eaLnBrk="1" latinLnBrk="0" hangingPunct="1">
        <a:lnSpc>
          <a:spcPct val="90000"/>
        </a:lnSpc>
        <a:spcBef>
          <a:spcPct val="0"/>
        </a:spcBef>
        <a:buNone/>
        <a:defRPr sz="4000" kern="1200">
          <a:solidFill>
            <a:schemeClr val="bg1"/>
          </a:solidFill>
          <a:latin typeface="Century Gothic" panose="020B0502020202020204" pitchFamily="34" charset="0"/>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000" kern="1200">
          <a:solidFill>
            <a:schemeClr val="bg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800" kern="1200">
          <a:solidFill>
            <a:schemeClr val="bg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600" kern="1200">
          <a:solidFill>
            <a:schemeClr val="bg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400" kern="1200">
          <a:solidFill>
            <a:schemeClr val="bg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400" kern="1200">
          <a:solidFill>
            <a:schemeClr val="bg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8E7E5347-BEA8-4345-AB6A-E0C22BED0AB8}"/>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B644844B-A2FC-D340-843C-4E414B205F3C}"/>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Slide Number Placeholder 5">
            <a:extLst>
              <a:ext uri="{FF2B5EF4-FFF2-40B4-BE49-F238E27FC236}">
                <a16:creationId xmlns:a16="http://schemas.microsoft.com/office/drawing/2014/main" id="{CACD509C-3997-BD47-A472-A80E30B31DFD}"/>
              </a:ext>
            </a:extLst>
          </p:cNvPr>
          <p:cNvSpPr>
            <a:spLocks noGrp="1"/>
          </p:cNvSpPr>
          <p:nvPr>
            <p:ph type="sldNum" sz="quarter" idx="4"/>
          </p:nvPr>
        </p:nvSpPr>
        <p:spPr>
          <a:xfrm>
            <a:off x="9390531" y="6454963"/>
            <a:ext cx="2743200" cy="365125"/>
          </a:xfrm>
          <a:prstGeom prst="rect">
            <a:avLst/>
          </a:prstGeom>
        </p:spPr>
        <p:txBody>
          <a:bodyPr vert="horz" lIns="91440" tIns="45720" rIns="91440" bIns="45720" rtlCol="0" anchor="ctr"/>
          <a:lstStyle>
            <a:lvl1pPr algn="r">
              <a:defRPr sz="900">
                <a:solidFill>
                  <a:schemeClr val="tx1">
                    <a:tint val="75000"/>
                  </a:schemeClr>
                </a:solidFill>
                <a:latin typeface="Tahoma" panose="020B0604030504040204" pitchFamily="34" charset="0"/>
                <a:ea typeface="Tahoma" panose="020B0604030504040204" pitchFamily="34" charset="0"/>
                <a:cs typeface="Tahoma" panose="020B0604030504040204" pitchFamily="34" charset="0"/>
              </a:defRPr>
            </a:lvl1pPr>
          </a:lstStyle>
          <a:p>
            <a:fld id="{F238D50B-C713-EA42-A5E5-6E5611D31A0D}" type="slidenum">
              <a:rPr lang="en-US" smtClean="0"/>
              <a:pPr/>
              <a:t>‹#›</a:t>
            </a:fld>
            <a:endParaRPr lang="en-US"/>
          </a:p>
        </p:txBody>
      </p:sp>
    </p:spTree>
    <p:extLst>
      <p:ext uri="{BB962C8B-B14F-4D97-AF65-F5344CB8AC3E}">
        <p14:creationId xmlns:p14="http://schemas.microsoft.com/office/powerpoint/2010/main" val="3793550182"/>
      </p:ext>
    </p:extLst>
  </p:cSld>
  <p:clrMap bg1="lt1" tx1="dk1" bg2="lt2" tx2="dk2" accent1="accent1" accent2="accent2" accent3="accent3" accent4="accent4" accent5="accent5" accent6="accent6" hlink="hlink" folHlink="folHlink"/>
  <p:sldLayoutIdLst>
    <p:sldLayoutId id="2147483830" r:id="rId1"/>
    <p:sldLayoutId id="2147483831" r:id="rId2"/>
    <p:sldLayoutId id="2147483832" r:id="rId3"/>
    <p:sldLayoutId id="2147483833" r:id="rId4"/>
    <p:sldLayoutId id="2147483834" r:id="rId5"/>
    <p:sldLayoutId id="2147483835" r:id="rId6"/>
    <p:sldLayoutId id="2147483836" r:id="rId7"/>
    <p:sldLayoutId id="2147483837" r:id="rId8"/>
    <p:sldLayoutId id="2147483838" r:id="rId9"/>
    <p:sldLayoutId id="2147483839" r:id="rId10"/>
    <p:sldLayoutId id="2147483840" r:id="rId11"/>
    <p:sldLayoutId id="2147483841" r:id="rId12"/>
    <p:sldLayoutId id="2147483842" r:id="rId13"/>
    <p:sldLayoutId id="2147483843" r:id="rId14"/>
    <p:sldLayoutId id="2147483844" r:id="rId15"/>
    <p:sldLayoutId id="2147483845" r:id="rId16"/>
    <p:sldLayoutId id="2147483846" r:id="rId17"/>
    <p:sldLayoutId id="2147483847" r:id="rId18"/>
    <p:sldLayoutId id="2147483848" r:id="rId19"/>
    <p:sldLayoutId id="2147483849" r:id="rId20"/>
    <p:sldLayoutId id="2147483850" r:id="rId21"/>
    <p:sldLayoutId id="2147483851" r:id="rId22"/>
    <p:sldLayoutId id="2147483852" r:id="rId23"/>
    <p:sldLayoutId id="2147483853" r:id="rId24"/>
    <p:sldLayoutId id="2147483854" r:id="rId25"/>
    <p:sldLayoutId id="2147483855" r:id="rId26"/>
    <p:sldLayoutId id="2147483856" r:id="rId27"/>
    <p:sldLayoutId id="2147483857" r:id="rId28"/>
    <p:sldLayoutId id="2147483858" r:id="rId29"/>
    <p:sldLayoutId id="2147483859" r:id="rId30"/>
    <p:sldLayoutId id="2147483860" r:id="rId31"/>
    <p:sldLayoutId id="2147483861" r:id="rId32"/>
    <p:sldLayoutId id="2147483862" r:id="rId33"/>
    <p:sldLayoutId id="2147483863" r:id="rId34"/>
    <p:sldLayoutId id="2147483864" r:id="rId35"/>
    <p:sldLayoutId id="2147483865" r:id="rId36"/>
    <p:sldLayoutId id="2147483866" r:id="rId37"/>
    <p:sldLayoutId id="2147483867" r:id="rId38"/>
    <p:sldLayoutId id="2147483868" r:id="rId39"/>
    <p:sldLayoutId id="2147483869" r:id="rId40"/>
    <p:sldLayoutId id="2147483870" r:id="rId41"/>
    <p:sldLayoutId id="2147483871" r:id="rId42"/>
    <p:sldLayoutId id="2147483872" r:id="rId43"/>
    <p:sldLayoutId id="2147483873" r:id="rId44"/>
    <p:sldLayoutId id="2147483874" r:id="rId45"/>
    <p:sldLayoutId id="2147483875" r:id="rId46"/>
    <p:sldLayoutId id="2147483876" r:id="rId47"/>
    <p:sldLayoutId id="2147483877" r:id="rId48"/>
    <p:sldLayoutId id="2147483878" r:id="rId49"/>
    <p:sldLayoutId id="2147483879" r:id="rId50"/>
    <p:sldLayoutId id="2147483880" r:id="rId51"/>
    <p:sldLayoutId id="2147483881" r:id="rId52"/>
    <p:sldLayoutId id="2147483882" r:id="rId53"/>
    <p:sldLayoutId id="2147483883" r:id="rId54"/>
    <p:sldLayoutId id="2147483884" r:id="rId55"/>
    <p:sldLayoutId id="2147483885" r:id="rId56"/>
    <p:sldLayoutId id="2147483886" r:id="rId57"/>
    <p:sldLayoutId id="2147483887" r:id="rId58"/>
    <p:sldLayoutId id="2147483888" r:id="rId59"/>
    <p:sldLayoutId id="2147483889" r:id="rId60"/>
    <p:sldLayoutId id="2147483890" r:id="rId61"/>
    <p:sldLayoutId id="2147483891" r:id="rId62"/>
    <p:sldLayoutId id="2147483892" r:id="rId63"/>
    <p:sldLayoutId id="2147483893" r:id="rId64"/>
    <p:sldLayoutId id="2147483894" r:id="rId65"/>
    <p:sldLayoutId id="2147483895" r:id="rId66"/>
    <p:sldLayoutId id="2147483896" r:id="rId67"/>
    <p:sldLayoutId id="2147483897" r:id="rId68"/>
    <p:sldLayoutId id="2147483898" r:id="rId69"/>
    <p:sldLayoutId id="2147483899" r:id="rId70"/>
    <p:sldLayoutId id="2147483900" r:id="rId71"/>
    <p:sldLayoutId id="2147483901" r:id="rId72"/>
    <p:sldLayoutId id="2147483902" r:id="rId73"/>
    <p:sldLayoutId id="2147483903" r:id="rId74"/>
    <p:sldLayoutId id="2147483904" r:id="rId75"/>
    <p:sldLayoutId id="2147483905" r:id="rId76"/>
    <p:sldLayoutId id="2147483906" r:id="rId77"/>
    <p:sldLayoutId id="2147483907" r:id="rId78"/>
    <p:sldLayoutId id="2147483908" r:id="rId79"/>
    <p:sldLayoutId id="2147483909" r:id="rId80"/>
    <p:sldLayoutId id="2147483910" r:id="rId81"/>
    <p:sldLayoutId id="2147483911" r:id="rId82"/>
    <p:sldLayoutId id="2147483912" r:id="rId83"/>
    <p:sldLayoutId id="2147483913" r:id="rId84"/>
    <p:sldLayoutId id="2147483914" r:id="rId85"/>
    <p:sldLayoutId id="2147483915" r:id="rId86"/>
    <p:sldLayoutId id="2147483916" r:id="rId87"/>
    <p:sldLayoutId id="2147483917" r:id="rId88"/>
    <p:sldLayoutId id="2147483918" r:id="rId89"/>
    <p:sldLayoutId id="2147483919" r:id="rId90"/>
    <p:sldLayoutId id="2147483920" r:id="rId91"/>
    <p:sldLayoutId id="2147483921" r:id="rId92"/>
    <p:sldLayoutId id="2147483922" r:id="rId93"/>
    <p:sldLayoutId id="2147483923" r:id="rId94"/>
    <p:sldLayoutId id="2147483924" r:id="rId95"/>
    <p:sldLayoutId id="2147483925" r:id="rId96"/>
    <p:sldLayoutId id="2147483926" r:id="rId97"/>
    <p:sldLayoutId id="2147483927" r:id="rId98"/>
    <p:sldLayoutId id="2147483928" r:id="rId99"/>
    <p:sldLayoutId id="2147483929" r:id="rId100"/>
    <p:sldLayoutId id="2147483930" r:id="rId101"/>
    <p:sldLayoutId id="2147483931" r:id="rId102"/>
    <p:sldLayoutId id="2147483932" r:id="rId103"/>
    <p:sldLayoutId id="2147483933" r:id="rId104"/>
    <p:sldLayoutId id="2147483934" r:id="rId105"/>
    <p:sldLayoutId id="2147483935" r:id="rId106"/>
    <p:sldLayoutId id="2147483936" r:id="rId107"/>
    <p:sldLayoutId id="2147483937" r:id="rId108"/>
    <p:sldLayoutId id="2147483938" r:id="rId109"/>
    <p:sldLayoutId id="2147483939" r:id="rId110"/>
    <p:sldLayoutId id="2147483940" r:id="rId111"/>
  </p:sldLayoutIdLst>
  <p:hf hdr="0" ftr="0" dt="0"/>
  <p:txStyles>
    <p:titleStyle>
      <a:lvl1pPr algn="l" defTabSz="914400" rtl="0" eaLnBrk="1" latinLnBrk="0" hangingPunct="1">
        <a:lnSpc>
          <a:spcPct val="90000"/>
        </a:lnSpc>
        <a:spcBef>
          <a:spcPct val="0"/>
        </a:spcBef>
        <a:buNone/>
        <a:defRPr sz="4000" kern="1200">
          <a:solidFill>
            <a:schemeClr val="bg1"/>
          </a:solidFill>
          <a:latin typeface="Century Gothic" panose="020B0502020202020204" pitchFamily="34" charset="0"/>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000" kern="1200">
          <a:solidFill>
            <a:schemeClr val="bg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800" kern="1200">
          <a:solidFill>
            <a:schemeClr val="bg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600" kern="1200">
          <a:solidFill>
            <a:schemeClr val="bg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400" kern="1200">
          <a:solidFill>
            <a:schemeClr val="bg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400" kern="1200">
          <a:solidFill>
            <a:schemeClr val="bg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3.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hyperlink" Target="https://www.nfhsnetwork.com/" TargetMode="External"/><Relationship Id="rId1" Type="http://schemas.openxmlformats.org/officeDocument/2006/relationships/slideLayout" Target="../slideLayouts/slideLayout22.xml"/><Relationship Id="rId4" Type="http://schemas.openxmlformats.org/officeDocument/2006/relationships/image" Target="../media/image20.svg"/></Relationships>
</file>

<file path=ppt/slides/_rels/slide4.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hyperlink" Target="https://www.nfhsnetwork.com/" TargetMode="External"/><Relationship Id="rId1" Type="http://schemas.openxmlformats.org/officeDocument/2006/relationships/slideLayout" Target="../slideLayouts/slideLayout22.xml"/><Relationship Id="rId4" Type="http://schemas.openxmlformats.org/officeDocument/2006/relationships/image" Target="../media/image20.svg"/></Relationships>
</file>

<file path=ppt/slides/_rels/slide5.xml.rels><?xml version="1.0" encoding="UTF-8" standalone="yes"?>
<Relationships xmlns="http://schemas.openxmlformats.org/package/2006/relationships"><Relationship Id="rId3" Type="http://schemas.openxmlformats.org/officeDocument/2006/relationships/image" Target="../media/image22.svg"/><Relationship Id="rId7" Type="http://schemas.openxmlformats.org/officeDocument/2006/relationships/image" Target="../media/image23.png"/><Relationship Id="rId2" Type="http://schemas.openxmlformats.org/officeDocument/2006/relationships/image" Target="../media/image21.png"/><Relationship Id="rId1" Type="http://schemas.openxmlformats.org/officeDocument/2006/relationships/slideLayout" Target="../slideLayouts/slideLayout22.xml"/><Relationship Id="rId6" Type="http://schemas.openxmlformats.org/officeDocument/2006/relationships/image" Target="../media/image20.svg"/><Relationship Id="rId5" Type="http://schemas.openxmlformats.org/officeDocument/2006/relationships/image" Target="../media/image19.png"/><Relationship Id="rId4" Type="http://schemas.openxmlformats.org/officeDocument/2006/relationships/hyperlink" Target="https://www.nfhsnetwork.com/" TargetMode="External"/></Relationships>
</file>

<file path=ppt/slides/_rels/slide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3.xml"/><Relationship Id="rId1" Type="http://schemas.openxmlformats.org/officeDocument/2006/relationships/slideLayout" Target="../slideLayouts/slideLayout22.xml"/></Relationships>
</file>

<file path=ppt/slides/_rels/slide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xml"/><Relationship Id="rId1" Type="http://schemas.openxmlformats.org/officeDocument/2006/relationships/slideLayout" Target="../slideLayouts/slideLayout22.xml"/></Relationships>
</file>

<file path=ppt/slides/_rels/slide8.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image" Target="../media/image26.jpeg"/><Relationship Id="rId1" Type="http://schemas.openxmlformats.org/officeDocument/2006/relationships/slideLayout" Target="../slideLayouts/slideLayout23.xml"/><Relationship Id="rId4" Type="http://schemas.openxmlformats.org/officeDocument/2006/relationships/image" Target="../media/image28.jpeg"/></Relationships>
</file>

<file path=ppt/slides/_rels/slide9.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Layout" Target="../slideLayouts/slideLayout22.xml"/></Relationships>
</file>

<file path=ppt/slides/_rels/slide10.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Layout" Target="../slideLayouts/slideLayout22.xml"/></Relationships>
</file>

<file path=ppt/slides/_rels/slide11.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30.png"/><Relationship Id="rId1" Type="http://schemas.openxmlformats.org/officeDocument/2006/relationships/slideLayout" Target="../slideLayouts/slideLayout22.xml"/><Relationship Id="rId6" Type="http://schemas.openxmlformats.org/officeDocument/2006/relationships/image" Target="../media/image33.png"/><Relationship Id="rId5" Type="http://schemas.openxmlformats.org/officeDocument/2006/relationships/image" Target="../media/image29.png"/><Relationship Id="rId4" Type="http://schemas.openxmlformats.org/officeDocument/2006/relationships/image" Target="../media/image32.png"/></Relationships>
</file>

<file path=ppt/slides/_rels/slide12.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35.jpeg"/><Relationship Id="rId2" Type="http://schemas.openxmlformats.org/officeDocument/2006/relationships/notesSlide" Target="../notesSlides/notesSlide5.xml"/><Relationship Id="rId1" Type="http://schemas.openxmlformats.org/officeDocument/2006/relationships/slideLayout" Target="../slideLayouts/slideLayout94.xml"/></Relationships>
</file>

<file path=ppt/slides/_rels/slide14.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36.png"/><Relationship Id="rId1" Type="http://schemas.openxmlformats.org/officeDocument/2006/relationships/slideLayout" Target="../slideLayouts/slideLayout39.xml"/></Relationships>
</file>

<file path=ppt/slides/_rels/slide15.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6.xml"/><Relationship Id="rId1" Type="http://schemas.openxmlformats.org/officeDocument/2006/relationships/slideLayout" Target="../slideLayouts/slideLayout90.xml"/></Relationships>
</file>

<file path=ppt/slides/_rels/slide16.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notesSlide" Target="../notesSlides/notesSlide7.xml"/><Relationship Id="rId1" Type="http://schemas.openxmlformats.org/officeDocument/2006/relationships/slideLayout" Target="../slideLayouts/slideLayout98.xml"/><Relationship Id="rId4" Type="http://schemas.openxmlformats.org/officeDocument/2006/relationships/image" Target="../media/image40.png"/></Relationships>
</file>

<file path=ppt/slides/_rels/slide17.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8.xml"/><Relationship Id="rId1" Type="http://schemas.openxmlformats.org/officeDocument/2006/relationships/slideLayout" Target="../slideLayouts/slideLayout90.xml"/></Relationships>
</file>

<file path=ppt/slides/_rels/slide18.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9.xml"/><Relationship Id="rId1" Type="http://schemas.openxmlformats.org/officeDocument/2006/relationships/slideLayout" Target="../slideLayouts/slideLayout90.xml"/></Relationships>
</file>

<file path=ppt/slides/_rels/slide19.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2.jpeg"/><Relationship Id="rId1" Type="http://schemas.openxmlformats.org/officeDocument/2006/relationships/slideLayout" Target="../slideLayouts/slideLayout74.xml"/><Relationship Id="rId4" Type="http://schemas.openxmlformats.org/officeDocument/2006/relationships/image" Target="../media/image44.svg"/></Relationships>
</file>

<file path=ppt/slides/_rels/slide20.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10.xml"/><Relationship Id="rId1" Type="http://schemas.openxmlformats.org/officeDocument/2006/relationships/slideLayout" Target="../slideLayouts/slideLayout90.xml"/></Relationships>
</file>

<file path=ppt/slides/_rels/slide21.xml.rels><?xml version="1.0" encoding="UTF-8" standalone="yes"?>
<Relationships xmlns="http://schemas.openxmlformats.org/package/2006/relationships"><Relationship Id="rId3" Type="http://schemas.openxmlformats.org/officeDocument/2006/relationships/image" Target="../media/image46.jpeg"/><Relationship Id="rId2" Type="http://schemas.openxmlformats.org/officeDocument/2006/relationships/notesSlide" Target="../notesSlides/notesSlide11.xml"/><Relationship Id="rId1" Type="http://schemas.openxmlformats.org/officeDocument/2006/relationships/slideLayout" Target="../slideLayouts/slideLayout98.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41.xml"/></Relationships>
</file>

<file path=ppt/slides/_rels/slide23.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13.xml"/><Relationship Id="rId1" Type="http://schemas.openxmlformats.org/officeDocument/2006/relationships/slideLayout" Target="../slideLayouts/slideLayout90.xml"/></Relationships>
</file>

<file path=ppt/slides/_rels/slide24.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Layout" Target="../slideLayouts/slideLayout90.xml"/></Relationships>
</file>

<file path=ppt/slides/_rels/slide25.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Layout" Target="../slideLayouts/slideLayout90.xml"/></Relationships>
</file>

<file path=ppt/slides/_rels/slide26.xml.rels><?xml version="1.0" encoding="UTF-8" standalone="yes"?>
<Relationships xmlns="http://schemas.openxmlformats.org/package/2006/relationships"><Relationship Id="rId8" Type="http://schemas.openxmlformats.org/officeDocument/2006/relationships/image" Target="../media/image51.png"/><Relationship Id="rId3" Type="http://schemas.openxmlformats.org/officeDocument/2006/relationships/hyperlink" Target="https://mlb.univtec.com/home" TargetMode="External"/><Relationship Id="rId7" Type="http://schemas.openxmlformats.org/officeDocument/2006/relationships/hyperlink" Target="https://mlb.watch.pixellot.tv/" TargetMode="External"/><Relationship Id="rId2" Type="http://schemas.openxmlformats.org/officeDocument/2006/relationships/image" Target="../media/image49.jpeg"/><Relationship Id="rId1" Type="http://schemas.openxmlformats.org/officeDocument/2006/relationships/slideLayout" Target="../slideLayouts/slideLayout21.xml"/><Relationship Id="rId6" Type="http://schemas.openxmlformats.org/officeDocument/2006/relationships/image" Target="../media/image44.svg"/><Relationship Id="rId5" Type="http://schemas.openxmlformats.org/officeDocument/2006/relationships/image" Target="../media/image43.png"/><Relationship Id="rId4" Type="http://schemas.openxmlformats.org/officeDocument/2006/relationships/image" Target="../media/image50.png"/></Relationships>
</file>

<file path=ppt/slides/_rels/slide27.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14.xml"/><Relationship Id="rId1" Type="http://schemas.openxmlformats.org/officeDocument/2006/relationships/slideLayout" Target="../slideLayouts/slideLayout22.xml"/></Relationships>
</file>

<file path=ppt/slides/_rels/slide28.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Layout" Target="../slideLayouts/slideLayout22.xml"/></Relationships>
</file>

<file path=ppt/slides/_rels/slide29.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notesSlide" Target="../notesSlides/notesSlide15.xml"/><Relationship Id="rId1" Type="http://schemas.openxmlformats.org/officeDocument/2006/relationships/slideLayout" Target="../slideLayouts/slideLayout22.xml"/></Relationships>
</file>

<file path=ppt/slides/_rels/slide30.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notesSlide" Target="../notesSlides/notesSlide16.xml"/><Relationship Id="rId1" Type="http://schemas.openxmlformats.org/officeDocument/2006/relationships/slideLayout" Target="../slideLayouts/slideLayout22.xml"/></Relationships>
</file>

<file path=ppt/slides/_rels/slide31.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image" Target="../media/image33.png"/><Relationship Id="rId1" Type="http://schemas.openxmlformats.org/officeDocument/2006/relationships/slideLayout" Target="../slideLayouts/slideLayout22.xml"/><Relationship Id="rId5" Type="http://schemas.openxmlformats.org/officeDocument/2006/relationships/image" Target="../media/image55.png"/><Relationship Id="rId4" Type="http://schemas.openxmlformats.org/officeDocument/2006/relationships/image" Target="../media/image54.png"/></Relationships>
</file>

<file path=ppt/slides/_rels/slide32.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17.xml"/><Relationship Id="rId1" Type="http://schemas.openxmlformats.org/officeDocument/2006/relationships/slideLayout" Target="../slideLayouts/slideLayout22.xml"/></Relationships>
</file>

<file path=ppt/slides/_rels/slide33.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18.xml"/><Relationship Id="rId1" Type="http://schemas.openxmlformats.org/officeDocument/2006/relationships/slideLayout" Target="../slideLayouts/slideLayout22.xml"/></Relationships>
</file>

<file path=ppt/slides/_rels/slide34.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19.xml"/><Relationship Id="rId1" Type="http://schemas.openxmlformats.org/officeDocument/2006/relationships/slideLayout" Target="../slideLayouts/slideLayout22.xml"/></Relationships>
</file>

<file path=ppt/slides/_rels/slide35.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20.xml"/><Relationship Id="rId1" Type="http://schemas.openxmlformats.org/officeDocument/2006/relationships/slideLayout" Target="../slideLayouts/slideLayout22.xml"/></Relationships>
</file>

<file path=ppt/slides/_rels/slide36.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21.xml"/><Relationship Id="rId1" Type="http://schemas.openxmlformats.org/officeDocument/2006/relationships/slideLayout" Target="../slideLayouts/slideLayout22.xml"/></Relationships>
</file>

<file path=ppt/slides/_rels/slide37.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22.xml"/><Relationship Id="rId1" Type="http://schemas.openxmlformats.org/officeDocument/2006/relationships/slideLayout" Target="../slideLayouts/slideLayout22.xml"/></Relationships>
</file>

<file path=ppt/slides/_rels/slide38.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23.xml"/><Relationship Id="rId1" Type="http://schemas.openxmlformats.org/officeDocument/2006/relationships/slideLayout" Target="../slideLayouts/slideLayout22.xml"/></Relationships>
</file>

<file path=ppt/slides/_rels/slide39.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24.xml"/><Relationship Id="rId1" Type="http://schemas.openxmlformats.org/officeDocument/2006/relationships/slideLayout" Target="../slideLayouts/slideLayout22.xml"/></Relationships>
</file>

<file path=ppt/slides/_rels/slide40.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25.xml"/><Relationship Id="rId1" Type="http://schemas.openxmlformats.org/officeDocument/2006/relationships/slideLayout" Target="../slideLayouts/slideLayout22.xml"/></Relationships>
</file>

<file path=ppt/slides/_rels/slide41.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39C27B8A-6B82-3F41-94AB-48D011B2702A}"/>
              </a:ext>
            </a:extLst>
          </p:cNvPr>
          <p:cNvSpPr>
            <a:spLocks noGrp="1"/>
          </p:cNvSpPr>
          <p:nvPr>
            <p:ph type="title" idx="4294967295"/>
          </p:nvPr>
        </p:nvSpPr>
        <p:spPr>
          <a:xfrm>
            <a:off x="369212" y="1824994"/>
            <a:ext cx="5861905" cy="2729544"/>
          </a:xfrm>
        </p:spPr>
        <p:txBody>
          <a:bodyPr>
            <a:noAutofit/>
          </a:bodyPr>
          <a:lstStyle/>
          <a:p>
            <a:pPr>
              <a:lnSpc>
                <a:spcPts val="4380"/>
              </a:lnSpc>
            </a:pPr>
            <a:r>
              <a:rPr lang="en-US" sz="4400" b="1" dirty="0">
                <a:solidFill>
                  <a:schemeClr val="tx2"/>
                </a:solidFill>
                <a:latin typeface="Tahoma" panose="020B0604030504040204" pitchFamily="34" charset="0"/>
                <a:ea typeface="Tahoma" panose="020B0604030504040204" pitchFamily="34" charset="0"/>
                <a:cs typeface="Tahoma" panose="020B0604030504040204" pitchFamily="34" charset="0"/>
              </a:rPr>
              <a:t>Case studies</a:t>
            </a:r>
            <a:endParaRPr lang="en-US" sz="6000" b="1" dirty="0">
              <a:solidFill>
                <a:schemeClr val="tx2"/>
              </a:solidFill>
              <a:latin typeface="Tahoma" panose="020B0604030504040204" pitchFamily="34" charset="0"/>
              <a:ea typeface="Tahoma" panose="020B0604030504040204" pitchFamily="34" charset="0"/>
              <a:cs typeface="Tahoma" panose="020B0604030504040204" pitchFamily="34" charset="0"/>
            </a:endParaRPr>
          </a:p>
        </p:txBody>
      </p:sp>
      <p:sp>
        <p:nvSpPr>
          <p:cNvPr id="7" name="Subtitle 6">
            <a:extLst>
              <a:ext uri="{FF2B5EF4-FFF2-40B4-BE49-F238E27FC236}">
                <a16:creationId xmlns:a16="http://schemas.microsoft.com/office/drawing/2014/main" id="{4390B945-9FA2-8B48-8001-359F10409CCC}"/>
              </a:ext>
            </a:extLst>
          </p:cNvPr>
          <p:cNvSpPr>
            <a:spLocks noGrp="1"/>
          </p:cNvSpPr>
          <p:nvPr>
            <p:ph type="body" sz="quarter" idx="4294967295"/>
          </p:nvPr>
        </p:nvSpPr>
        <p:spPr>
          <a:xfrm>
            <a:off x="369212" y="4675710"/>
            <a:ext cx="4359018" cy="3042927"/>
          </a:xfrm>
        </p:spPr>
        <p:txBody>
          <a:bodyPr>
            <a:normAutofit/>
          </a:bodyPr>
          <a:lstStyle/>
          <a:p>
            <a:pPr marL="0" indent="0">
              <a:buNone/>
            </a:pPr>
            <a:r>
              <a:rPr lang="en-US" sz="2800" dirty="0">
                <a:solidFill>
                  <a:schemeClr val="accent4"/>
                </a:solidFill>
                <a:latin typeface="Tahoma" panose="020B0604030504040204" pitchFamily="34" charset="0"/>
                <a:ea typeface="Tahoma" panose="020B0604030504040204" pitchFamily="34" charset="0"/>
                <a:cs typeface="Tahoma" panose="020B0604030504040204" pitchFamily="34" charset="0"/>
              </a:rPr>
              <a:t>2024</a:t>
            </a:r>
          </a:p>
        </p:txBody>
      </p:sp>
    </p:spTree>
    <p:extLst>
      <p:ext uri="{BB962C8B-B14F-4D97-AF65-F5344CB8AC3E}">
        <p14:creationId xmlns:p14="http://schemas.microsoft.com/office/powerpoint/2010/main" val="34093420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39C27B8A-6B82-3F41-94AB-48D011B2702A}"/>
              </a:ext>
            </a:extLst>
          </p:cNvPr>
          <p:cNvSpPr>
            <a:spLocks noGrp="1"/>
          </p:cNvSpPr>
          <p:nvPr>
            <p:ph type="title"/>
          </p:nvPr>
        </p:nvSpPr>
        <p:spPr/>
        <p:txBody>
          <a:bodyPr>
            <a:noAutofit/>
          </a:bodyPr>
          <a:lstStyle/>
          <a:p>
            <a:r>
              <a:rPr lang="en-US" sz="6000" dirty="0"/>
              <a:t>PIXELLOT   CASE STUDIES</a:t>
            </a:r>
          </a:p>
        </p:txBody>
      </p:sp>
    </p:spTree>
    <p:extLst>
      <p:ext uri="{BB962C8B-B14F-4D97-AF65-F5344CB8AC3E}">
        <p14:creationId xmlns:p14="http://schemas.microsoft.com/office/powerpoint/2010/main" val="41740531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Группа 26">
            <a:extLst>
              <a:ext uri="{FF2B5EF4-FFF2-40B4-BE49-F238E27FC236}">
                <a16:creationId xmlns:a16="http://schemas.microsoft.com/office/drawing/2014/main" id="{6706FDB9-141F-1540-88F3-18F10CCA0DD7}"/>
              </a:ext>
            </a:extLst>
          </p:cNvPr>
          <p:cNvGrpSpPr/>
          <p:nvPr/>
        </p:nvGrpSpPr>
        <p:grpSpPr>
          <a:xfrm>
            <a:off x="7554087" y="1684528"/>
            <a:ext cx="4068167" cy="4068166"/>
            <a:chOff x="9993074" y="3578162"/>
            <a:chExt cx="4054305" cy="4054305"/>
          </a:xfrm>
        </p:grpSpPr>
        <p:sp>
          <p:nvSpPr>
            <p:cNvPr id="14" name="Овал 27">
              <a:extLst>
                <a:ext uri="{FF2B5EF4-FFF2-40B4-BE49-F238E27FC236}">
                  <a16:creationId xmlns:a16="http://schemas.microsoft.com/office/drawing/2014/main" id="{5EECAD65-6ECE-114D-B542-EBD5701042C0}"/>
                </a:ext>
              </a:extLst>
            </p:cNvPr>
            <p:cNvSpPr/>
            <p:nvPr/>
          </p:nvSpPr>
          <p:spPr>
            <a:xfrm>
              <a:off x="9993074" y="3578162"/>
              <a:ext cx="4054305" cy="4054305"/>
            </a:xfrm>
            <a:prstGeom prst="ellipse">
              <a:avLst/>
            </a:prstGeom>
            <a:solidFill>
              <a:schemeClr val="accent4"/>
            </a:solidFill>
            <a:ln w="6350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15" name="Группа 28">
              <a:extLst>
                <a:ext uri="{FF2B5EF4-FFF2-40B4-BE49-F238E27FC236}">
                  <a16:creationId xmlns:a16="http://schemas.microsoft.com/office/drawing/2014/main" id="{1CFCB41F-6A14-304A-8467-3B7FD86EE6EE}"/>
                </a:ext>
              </a:extLst>
            </p:cNvPr>
            <p:cNvGrpSpPr/>
            <p:nvPr/>
          </p:nvGrpSpPr>
          <p:grpSpPr>
            <a:xfrm>
              <a:off x="10316058" y="3901145"/>
              <a:ext cx="3408343" cy="3408343"/>
              <a:chOff x="11565407" y="3638327"/>
              <a:chExt cx="3749177" cy="3749177"/>
            </a:xfrm>
            <a:effectLst>
              <a:outerShdw blurRad="444500" dist="330200" dir="3240000" algn="ctr" rotWithShape="0">
                <a:srgbClr val="000000">
                  <a:alpha val="32000"/>
                </a:srgbClr>
              </a:outerShdw>
            </a:effectLst>
          </p:grpSpPr>
          <p:sp>
            <p:nvSpPr>
              <p:cNvPr id="16" name="Овал 29">
                <a:extLst>
                  <a:ext uri="{FF2B5EF4-FFF2-40B4-BE49-F238E27FC236}">
                    <a16:creationId xmlns:a16="http://schemas.microsoft.com/office/drawing/2014/main" id="{9C7CBDE8-FA97-7B43-9023-D889C0787D5B}"/>
                  </a:ext>
                </a:extLst>
              </p:cNvPr>
              <p:cNvSpPr/>
              <p:nvPr/>
            </p:nvSpPr>
            <p:spPr>
              <a:xfrm>
                <a:off x="11565407" y="3638327"/>
                <a:ext cx="3749177" cy="3749177"/>
              </a:xfrm>
              <a:prstGeom prst="ellipse">
                <a:avLst/>
              </a:prstGeom>
              <a:gradFill flip="none" rotWithShape="1">
                <a:gsLst>
                  <a:gs pos="100000">
                    <a:schemeClr val="bg1"/>
                  </a:gs>
                  <a:gs pos="0">
                    <a:schemeClr val="tx2">
                      <a:lumMod val="50000"/>
                      <a:lumOff val="50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17" name="Овал 30">
                <a:extLst>
                  <a:ext uri="{FF2B5EF4-FFF2-40B4-BE49-F238E27FC236}">
                    <a16:creationId xmlns:a16="http://schemas.microsoft.com/office/drawing/2014/main" id="{D78A2353-1059-E445-AF13-917A4C20B7EB}"/>
                  </a:ext>
                </a:extLst>
              </p:cNvPr>
              <p:cNvSpPr/>
              <p:nvPr/>
            </p:nvSpPr>
            <p:spPr>
              <a:xfrm>
                <a:off x="11905553" y="3978474"/>
                <a:ext cx="3068886" cy="3068884"/>
              </a:xfrm>
              <a:prstGeom prst="ellipse">
                <a:avLst/>
              </a:prstGeom>
              <a:gradFill flip="none" rotWithShape="1">
                <a:gsLst>
                  <a:gs pos="100000">
                    <a:schemeClr val="bg1"/>
                  </a:gs>
                  <a:gs pos="0">
                    <a:schemeClr val="bg1">
                      <a:alpha val="17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18" name="Овал 31">
                <a:extLst>
                  <a:ext uri="{FF2B5EF4-FFF2-40B4-BE49-F238E27FC236}">
                    <a16:creationId xmlns:a16="http://schemas.microsoft.com/office/drawing/2014/main" id="{F880DDFD-DD26-4B41-A20B-DC0BBEC6BC8A}"/>
                  </a:ext>
                </a:extLst>
              </p:cNvPr>
              <p:cNvSpPr/>
              <p:nvPr/>
            </p:nvSpPr>
            <p:spPr>
              <a:xfrm>
                <a:off x="11890748" y="3963668"/>
                <a:ext cx="3098494" cy="3098494"/>
              </a:xfrm>
              <a:prstGeom prst="ellipse">
                <a:avLst/>
              </a:prstGeom>
              <a:noFill/>
              <a:ln w="79375">
                <a:gradFill>
                  <a:gsLst>
                    <a:gs pos="0">
                      <a:schemeClr val="tx2">
                        <a:lumMod val="25000"/>
                        <a:lumOff val="75000"/>
                      </a:schemeClr>
                    </a:gs>
                    <a:gs pos="100000">
                      <a:schemeClr val="bg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D5C3E51E-80CE-8A4C-B3E5-0C14B0B52F51}"/>
              </a:ext>
            </a:extLst>
          </p:cNvPr>
          <p:cNvSpPr>
            <a:spLocks noGrp="1"/>
          </p:cNvSpPr>
          <p:nvPr>
            <p:ph type="title"/>
          </p:nvPr>
        </p:nvSpPr>
        <p:spPr>
          <a:xfrm>
            <a:off x="687812" y="709392"/>
            <a:ext cx="10331803" cy="719997"/>
          </a:xfrm>
        </p:spPr>
        <p:txBody>
          <a:bodyPr/>
          <a:lstStyle/>
          <a:p>
            <a:pPr algn="l"/>
            <a:r>
              <a:rPr lang="en-US" sz="4400">
                <a:latin typeface="Tahoma"/>
                <a:ea typeface="Tahoma"/>
                <a:cs typeface="Tahoma"/>
              </a:rPr>
              <a:t>NFHS Network - USA </a:t>
            </a:r>
            <a:endParaRPr lang="en-US" sz="4400"/>
          </a:p>
        </p:txBody>
      </p:sp>
      <p:sp>
        <p:nvSpPr>
          <p:cNvPr id="3" name="Slide Number Placeholder 2">
            <a:extLst>
              <a:ext uri="{FF2B5EF4-FFF2-40B4-BE49-F238E27FC236}">
                <a16:creationId xmlns:a16="http://schemas.microsoft.com/office/drawing/2014/main" id="{A0603F6F-A357-8E49-9819-526992E84AB8}"/>
              </a:ext>
            </a:extLst>
          </p:cNvPr>
          <p:cNvSpPr>
            <a:spLocks noGrp="1"/>
          </p:cNvSpPr>
          <p:nvPr>
            <p:ph type="sldNum" sz="quarter" idx="4294967295"/>
          </p:nvPr>
        </p:nvSpPr>
        <p:spPr>
          <a:xfrm>
            <a:off x="9448800" y="6523038"/>
            <a:ext cx="2743200" cy="228600"/>
          </a:xfrm>
        </p:spPr>
        <p:txBody>
          <a:bodyPr/>
          <a:lstStyle/>
          <a:p>
            <a:pPr marL="0" marR="0" lvl="0" indent="0" algn="r" defTabSz="914377" rtl="0" eaLnBrk="1" fontAlgn="auto" latinLnBrk="0" hangingPunct="1">
              <a:lnSpc>
                <a:spcPct val="100000"/>
              </a:lnSpc>
              <a:spcBef>
                <a:spcPts val="0"/>
              </a:spcBef>
              <a:spcAft>
                <a:spcPts val="0"/>
              </a:spcAft>
              <a:buClrTx/>
              <a:buSzTx/>
              <a:buFontTx/>
              <a:buNone/>
              <a:tabLst/>
              <a:defRPr/>
            </a:pPr>
            <a:fld id="{F238D50B-C713-EA42-A5E5-6E5611D31A0D}" type="slidenum">
              <a:rPr kumimoji="0" lang="en-US" sz="1051" b="0" i="0" u="none" strike="noStrike" kern="1200" cap="none" spc="0" normalizeH="0" baseline="0" noProof="0">
                <a:ln>
                  <a:noFill/>
                </a:ln>
                <a:solidFill>
                  <a:srgbClr val="FFFFFF"/>
                </a:solidFill>
                <a:effectLst/>
                <a:uLnTx/>
                <a:uFillTx/>
                <a:latin typeface="Century Gothic" panose="020B0502020202020204" pitchFamily="34" charset="0"/>
                <a:ea typeface="Tahoma" panose="020B0604030504040204" pitchFamily="34" charset="0"/>
                <a:cs typeface="Tahoma" panose="020B0604030504040204" pitchFamily="34" charset="0"/>
              </a:rPr>
              <a:pPr marL="0" marR="0" lvl="0" indent="0" algn="r" defTabSz="914377" rtl="0" eaLnBrk="1" fontAlgn="auto" latinLnBrk="0" hangingPunct="1">
                <a:lnSpc>
                  <a:spcPct val="100000"/>
                </a:lnSpc>
                <a:spcBef>
                  <a:spcPts val="0"/>
                </a:spcBef>
                <a:spcAft>
                  <a:spcPts val="0"/>
                </a:spcAft>
                <a:buClrTx/>
                <a:buSzTx/>
                <a:buFontTx/>
                <a:buNone/>
                <a:tabLst/>
                <a:defRPr/>
              </a:pPr>
              <a:t>3</a:t>
            </a:fld>
            <a:endParaRPr kumimoji="0" lang="en-US" sz="1051" b="0" i="0" u="none" strike="noStrike" kern="1200" cap="none" spc="0" normalizeH="0" baseline="0" noProof="0">
              <a:ln>
                <a:noFill/>
              </a:ln>
              <a:solidFill>
                <a:srgbClr val="FFFFFF"/>
              </a:solidFill>
              <a:effectLst/>
              <a:uLnTx/>
              <a:uFillTx/>
              <a:latin typeface="Century Gothic" panose="020B0502020202020204" pitchFamily="34" charset="0"/>
              <a:ea typeface="Tahoma" panose="020B0604030504040204" pitchFamily="34" charset="0"/>
              <a:cs typeface="Tahoma" panose="020B0604030504040204" pitchFamily="34" charset="0"/>
            </a:endParaRPr>
          </a:p>
        </p:txBody>
      </p:sp>
      <p:sp>
        <p:nvSpPr>
          <p:cNvPr id="4" name="Content Placeholder 3">
            <a:extLst>
              <a:ext uri="{FF2B5EF4-FFF2-40B4-BE49-F238E27FC236}">
                <a16:creationId xmlns:a16="http://schemas.microsoft.com/office/drawing/2014/main" id="{9D63016F-306C-A74B-AEBC-21215A10AB6B}"/>
              </a:ext>
            </a:extLst>
          </p:cNvPr>
          <p:cNvSpPr txBox="1">
            <a:spLocks/>
          </p:cNvSpPr>
          <p:nvPr/>
        </p:nvSpPr>
        <p:spPr>
          <a:xfrm>
            <a:off x="621626" y="1857536"/>
            <a:ext cx="6454291" cy="4863896"/>
          </a:xfrm>
          <a:prstGeom prst="rect">
            <a:avLst/>
          </a:prstGeom>
        </p:spPr>
        <p:txBody>
          <a:bodyPr wrap="square" lIns="91440" tIns="45720" rIns="91440" bIns="45720" anchor="t">
            <a:spAutoFit/>
          </a:bodyPr>
          <a:lstStyle>
            <a:lvl1pPr marL="228600" indent="-228600" algn="l" defTabSz="914400" rtl="0" eaLnBrk="1" latinLnBrk="0" hangingPunct="1">
              <a:lnSpc>
                <a:spcPct val="90000"/>
              </a:lnSpc>
              <a:spcBef>
                <a:spcPts val="1000"/>
              </a:spcBef>
              <a:buFont typeface="Arial" panose="020B0604020202020204" pitchFamily="34" charset="0"/>
              <a:buChar char="•"/>
              <a:defRPr sz="2000" kern="1200">
                <a:solidFill>
                  <a:schemeClr val="bg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800" kern="1200">
                <a:solidFill>
                  <a:schemeClr val="bg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600" kern="1200">
                <a:solidFill>
                  <a:schemeClr val="bg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400" kern="1200">
                <a:solidFill>
                  <a:schemeClr val="bg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400" kern="1200">
                <a:solidFill>
                  <a:schemeClr val="bg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defTabSz="914377">
              <a:spcBef>
                <a:spcPts val="1600"/>
              </a:spcBef>
              <a:defRPr/>
            </a:pPr>
            <a:r>
              <a:rPr lang="en-US">
                <a:solidFill>
                  <a:srgbClr val="44546A"/>
                </a:solidFill>
                <a:latin typeface="Tahoma"/>
                <a:ea typeface="Tahoma"/>
                <a:cs typeface="Tahoma"/>
              </a:rPr>
              <a:t>Owns exclusive streaming rights for US High School Games </a:t>
            </a:r>
          </a:p>
          <a:p>
            <a:pPr defTabSz="914377">
              <a:spcBef>
                <a:spcPts val="1600"/>
              </a:spcBef>
              <a:defRPr/>
            </a:pPr>
            <a:r>
              <a:rPr lang="en-US">
                <a:solidFill>
                  <a:srgbClr val="44546A"/>
                </a:solidFill>
                <a:latin typeface="Tahoma"/>
                <a:ea typeface="Tahoma"/>
                <a:cs typeface="Tahoma"/>
              </a:rPr>
              <a:t>Model: Pay Per Month $12 or Season $79</a:t>
            </a:r>
          </a:p>
          <a:p>
            <a:pPr defTabSz="914377">
              <a:spcBef>
                <a:spcPts val="1600"/>
              </a:spcBef>
              <a:defRPr/>
            </a:pPr>
            <a:r>
              <a:rPr lang="en-US">
                <a:solidFill>
                  <a:srgbClr val="44546A"/>
                </a:solidFill>
                <a:latin typeface="Tahoma"/>
                <a:ea typeface="Tahoma"/>
                <a:cs typeface="Tahoma"/>
              </a:rPr>
              <a:t>Revenue share with both member schools and the state association. </a:t>
            </a:r>
          </a:p>
          <a:p>
            <a:pPr marL="0" indent="0" defTabSz="914377">
              <a:spcBef>
                <a:spcPts val="1600"/>
              </a:spcBef>
              <a:buNone/>
              <a:defRPr/>
            </a:pPr>
            <a:r>
              <a:rPr kumimoji="0" lang="en-US" sz="1800" b="1" i="0" u="none" strike="noStrike" kern="1200" cap="none" spc="0" normalizeH="0" baseline="0" noProof="0">
                <a:ln>
                  <a:noFill/>
                </a:ln>
                <a:solidFill>
                  <a:schemeClr val="accent4"/>
                </a:solidFill>
                <a:effectLst/>
                <a:uLnTx/>
                <a:uFillTx/>
                <a:latin typeface="Tahoma"/>
                <a:ea typeface="Tahoma"/>
                <a:cs typeface="Tahoma"/>
              </a:rPr>
              <a:t>Biggest Sports Market in the World</a:t>
            </a:r>
            <a:r>
              <a:rPr lang="en-US" sz="1800" b="1">
                <a:solidFill>
                  <a:schemeClr val="accent4"/>
                </a:solidFill>
                <a:latin typeface="Tahoma"/>
                <a:ea typeface="Tahoma"/>
                <a:cs typeface="Tahoma"/>
              </a:rPr>
              <a:t> </a:t>
            </a:r>
            <a:endParaRPr lang="en-US" sz="1800" b="1" i="0" u="none" strike="noStrike" kern="1200" cap="none" spc="0" normalizeH="0" baseline="0" noProof="0">
              <a:ln>
                <a:noFill/>
              </a:ln>
              <a:solidFill>
                <a:schemeClr val="accent4"/>
              </a:solidFill>
              <a:effectLst/>
              <a:uLnTx/>
              <a:uFillTx/>
              <a:latin typeface="Tahoma" panose="020B0604030504040204" pitchFamily="34" charset="0"/>
              <a:ea typeface="Tahoma" panose="020B0604030504040204" pitchFamily="34" charset="0"/>
              <a:cs typeface="Tahoma" panose="020B0604030504040204" pitchFamily="34" charset="0"/>
            </a:endParaRPr>
          </a:p>
          <a:p>
            <a:pPr marL="0" marR="0" lvl="0" indent="0" algn="l" defTabSz="914377" rtl="0" eaLnBrk="1" fontAlgn="auto" latinLnBrk="0" hangingPunct="1">
              <a:lnSpc>
                <a:spcPct val="90000"/>
              </a:lnSpc>
              <a:spcBef>
                <a:spcPts val="1600"/>
              </a:spcBef>
              <a:spcAft>
                <a:spcPts val="0"/>
              </a:spcAft>
              <a:buClrTx/>
              <a:buSzTx/>
              <a:buNone/>
              <a:tabLst/>
              <a:defRPr/>
            </a:pPr>
            <a:endParaRPr lang="en-US" sz="1800">
              <a:solidFill>
                <a:srgbClr val="44546A"/>
              </a:solidFill>
              <a:latin typeface="Tahoma" panose="020B0604030504040204" pitchFamily="34" charset="0"/>
              <a:ea typeface="Tahoma" panose="020B0604030504040204" pitchFamily="34" charset="0"/>
              <a:cs typeface="Tahoma" panose="020B0604030504040204" pitchFamily="34" charset="0"/>
            </a:endParaRPr>
          </a:p>
          <a:p>
            <a:pPr marL="0" indent="0" defTabSz="914377">
              <a:spcBef>
                <a:spcPts val="1600"/>
              </a:spcBef>
              <a:buNone/>
              <a:defRPr/>
            </a:pPr>
            <a:r>
              <a:rPr kumimoji="0" lang="en-US" sz="1800" b="1" i="0" u="none" strike="noStrike" kern="1200" cap="none" spc="0" normalizeH="0" baseline="0" noProof="0">
                <a:ln>
                  <a:noFill/>
                </a:ln>
                <a:solidFill>
                  <a:srgbClr val="44546A"/>
                </a:solidFill>
                <a:effectLst/>
                <a:uLnTx/>
                <a:uFillTx/>
                <a:latin typeface="Tahoma"/>
                <a:ea typeface="Tahoma"/>
                <a:cs typeface="Tahoma"/>
              </a:rPr>
              <a:t>Before</a:t>
            </a:r>
            <a:r>
              <a:rPr lang="en-US" sz="1800" b="1">
                <a:solidFill>
                  <a:srgbClr val="44546A"/>
                </a:solidFill>
                <a:latin typeface="Tahoma"/>
                <a:ea typeface="Tahoma"/>
                <a:cs typeface="Tahoma"/>
              </a:rPr>
              <a:t> </a:t>
            </a:r>
            <a:r>
              <a:rPr lang="en-US" sz="1800" b="1" err="1">
                <a:solidFill>
                  <a:srgbClr val="44546A"/>
                </a:solidFill>
                <a:latin typeface="Tahoma"/>
                <a:ea typeface="Tahoma"/>
                <a:cs typeface="Tahoma"/>
              </a:rPr>
              <a:t>Pixellot</a:t>
            </a:r>
            <a:r>
              <a:rPr lang="en-US" sz="1800" b="1">
                <a:solidFill>
                  <a:srgbClr val="44546A"/>
                </a:solidFill>
                <a:latin typeface="Tahoma"/>
                <a:ea typeface="Tahoma"/>
                <a:cs typeface="Tahoma"/>
              </a:rPr>
              <a:t> </a:t>
            </a:r>
            <a:endParaRPr lang="en-US" sz="1800" b="1"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a:p>
            <a:pPr marL="0" marR="0" lvl="0" indent="0" algn="l" defTabSz="914377" rtl="0" eaLnBrk="1" fontAlgn="auto" latinLnBrk="0" hangingPunct="1">
              <a:lnSpc>
                <a:spcPct val="90000"/>
              </a:lnSpc>
              <a:spcBef>
                <a:spcPts val="1600"/>
              </a:spcBef>
              <a:spcAft>
                <a:spcPts val="0"/>
              </a:spcAft>
              <a:buClrTx/>
              <a:buSzTx/>
              <a:buNone/>
              <a:tabLst/>
              <a:defRPr/>
            </a:pPr>
            <a:r>
              <a:rPr kumimoji="0" lang="en-US" sz="1800" b="0" i="0" u="none" strike="noStrike" kern="1200" cap="none" spc="0" normalizeH="0" baseline="0" noProof="0">
                <a:ln>
                  <a:noFill/>
                </a:ln>
                <a:solidFill>
                  <a:srgbClr val="44546A"/>
                </a:solidFill>
                <a:effectLst/>
                <a:uLnTx/>
                <a:uFillTx/>
                <a:latin typeface="Tahoma"/>
                <a:ea typeface="Tahoma"/>
                <a:cs typeface="Tahoma"/>
              </a:rPr>
              <a:t>Games were produced manually by professional crews (playoffs) or volunteers.</a:t>
            </a:r>
            <a:endParaRPr lang="en-US" sz="1800" b="0" i="0" u="none" strike="noStrike" kern="1200" cap="none" spc="0" normalizeH="0" baseline="0" noProof="0">
              <a:ln>
                <a:noFill/>
              </a:ln>
              <a:solidFill>
                <a:srgbClr val="44546A"/>
              </a:solidFill>
              <a:effectLst/>
              <a:uLnTx/>
              <a:uFillTx/>
              <a:latin typeface="Tahoma"/>
              <a:ea typeface="Tahoma"/>
              <a:cs typeface="Tahoma"/>
            </a:endParaRPr>
          </a:p>
          <a:p>
            <a:pPr marL="0" indent="0" defTabSz="914377">
              <a:spcBef>
                <a:spcPts val="1600"/>
              </a:spcBef>
              <a:buNone/>
              <a:defRPr/>
            </a:pPr>
            <a:r>
              <a:rPr lang="en-US" sz="1800" b="1">
                <a:solidFill>
                  <a:srgbClr val="44546A"/>
                </a:solidFill>
                <a:latin typeface="Tahoma"/>
                <a:ea typeface="Tahoma"/>
                <a:cs typeface="Tahoma"/>
              </a:rPr>
              <a:t>Not stable &amp; Not scalable </a:t>
            </a:r>
            <a:endParaRPr lang="en-US" sz="1800" b="1"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a:p>
            <a:pPr marL="227965" marR="0" lvl="0" indent="-227965" algn="l" defTabSz="914377" rtl="0" eaLnBrk="1" fontAlgn="auto" latinLnBrk="0" hangingPunct="1">
              <a:lnSpc>
                <a:spcPct val="90000"/>
              </a:lnSpc>
              <a:spcBef>
                <a:spcPts val="1600"/>
              </a:spcBef>
              <a:spcAft>
                <a:spcPts val="0"/>
              </a:spcAft>
              <a:buClrTx/>
              <a:buSzTx/>
              <a:buFont typeface="Arial" panose="020B0604020202020204" pitchFamily="34" charset="0"/>
              <a:buChar char="•"/>
              <a:tabLst/>
              <a:defRPr/>
            </a:pPr>
            <a:endParaRPr lang="en-US" sz="18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p:txBody>
      </p:sp>
      <p:pic>
        <p:nvPicPr>
          <p:cNvPr id="10" name="Graphic 9">
            <a:hlinkClick r:id="rId2"/>
            <a:extLst>
              <a:ext uri="{FF2B5EF4-FFF2-40B4-BE49-F238E27FC236}">
                <a16:creationId xmlns:a16="http://schemas.microsoft.com/office/drawing/2014/main" id="{D8881C46-1B01-204D-847E-0BFC870894D0}"/>
              </a:ext>
            </a:extLst>
          </p:cNvPr>
          <p:cNvPicPr>
            <a:picLocks noChangeAspect="1"/>
          </p:cNvPicPr>
          <p:nvPr/>
        </p:nvPicPr>
        <p:blipFill>
          <a:blip r:embed="rId3">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8776435" y="2921573"/>
            <a:ext cx="1623469" cy="1891916"/>
          </a:xfrm>
          <a:prstGeom prst="rect">
            <a:avLst/>
          </a:prstGeom>
        </p:spPr>
      </p:pic>
    </p:spTree>
    <p:extLst>
      <p:ext uri="{BB962C8B-B14F-4D97-AF65-F5344CB8AC3E}">
        <p14:creationId xmlns:p14="http://schemas.microsoft.com/office/powerpoint/2010/main" val="28313670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Группа 26">
            <a:extLst>
              <a:ext uri="{FF2B5EF4-FFF2-40B4-BE49-F238E27FC236}">
                <a16:creationId xmlns:a16="http://schemas.microsoft.com/office/drawing/2014/main" id="{6706FDB9-141F-1540-88F3-18F10CCA0DD7}"/>
              </a:ext>
            </a:extLst>
          </p:cNvPr>
          <p:cNvGrpSpPr/>
          <p:nvPr/>
        </p:nvGrpSpPr>
        <p:grpSpPr>
          <a:xfrm>
            <a:off x="7554087" y="1684528"/>
            <a:ext cx="4068167" cy="4068166"/>
            <a:chOff x="9993074" y="3578162"/>
            <a:chExt cx="4054305" cy="4054305"/>
          </a:xfrm>
        </p:grpSpPr>
        <p:sp>
          <p:nvSpPr>
            <p:cNvPr id="14" name="Овал 27">
              <a:extLst>
                <a:ext uri="{FF2B5EF4-FFF2-40B4-BE49-F238E27FC236}">
                  <a16:creationId xmlns:a16="http://schemas.microsoft.com/office/drawing/2014/main" id="{5EECAD65-6ECE-114D-B542-EBD5701042C0}"/>
                </a:ext>
              </a:extLst>
            </p:cNvPr>
            <p:cNvSpPr/>
            <p:nvPr/>
          </p:nvSpPr>
          <p:spPr>
            <a:xfrm>
              <a:off x="9993074" y="3578162"/>
              <a:ext cx="4054305" cy="4054305"/>
            </a:xfrm>
            <a:prstGeom prst="ellipse">
              <a:avLst/>
            </a:prstGeom>
            <a:solidFill>
              <a:schemeClr val="accent4"/>
            </a:solidFill>
            <a:ln w="6350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15" name="Группа 28">
              <a:extLst>
                <a:ext uri="{FF2B5EF4-FFF2-40B4-BE49-F238E27FC236}">
                  <a16:creationId xmlns:a16="http://schemas.microsoft.com/office/drawing/2014/main" id="{1CFCB41F-6A14-304A-8467-3B7FD86EE6EE}"/>
                </a:ext>
              </a:extLst>
            </p:cNvPr>
            <p:cNvGrpSpPr/>
            <p:nvPr/>
          </p:nvGrpSpPr>
          <p:grpSpPr>
            <a:xfrm>
              <a:off x="10316058" y="3901145"/>
              <a:ext cx="3408343" cy="3408343"/>
              <a:chOff x="11565407" y="3638327"/>
              <a:chExt cx="3749177" cy="3749177"/>
            </a:xfrm>
            <a:effectLst>
              <a:outerShdw blurRad="444500" dist="330200" dir="3240000" algn="ctr" rotWithShape="0">
                <a:srgbClr val="000000">
                  <a:alpha val="32000"/>
                </a:srgbClr>
              </a:outerShdw>
            </a:effectLst>
          </p:grpSpPr>
          <p:sp>
            <p:nvSpPr>
              <p:cNvPr id="16" name="Овал 29">
                <a:extLst>
                  <a:ext uri="{FF2B5EF4-FFF2-40B4-BE49-F238E27FC236}">
                    <a16:creationId xmlns:a16="http://schemas.microsoft.com/office/drawing/2014/main" id="{9C7CBDE8-FA97-7B43-9023-D889C0787D5B}"/>
                  </a:ext>
                </a:extLst>
              </p:cNvPr>
              <p:cNvSpPr/>
              <p:nvPr/>
            </p:nvSpPr>
            <p:spPr>
              <a:xfrm>
                <a:off x="11565407" y="3638327"/>
                <a:ext cx="3749177" cy="3749177"/>
              </a:xfrm>
              <a:prstGeom prst="ellipse">
                <a:avLst/>
              </a:prstGeom>
              <a:gradFill flip="none" rotWithShape="1">
                <a:gsLst>
                  <a:gs pos="100000">
                    <a:schemeClr val="bg1"/>
                  </a:gs>
                  <a:gs pos="0">
                    <a:schemeClr val="tx2">
                      <a:lumMod val="50000"/>
                      <a:lumOff val="50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17" name="Овал 30">
                <a:extLst>
                  <a:ext uri="{FF2B5EF4-FFF2-40B4-BE49-F238E27FC236}">
                    <a16:creationId xmlns:a16="http://schemas.microsoft.com/office/drawing/2014/main" id="{D78A2353-1059-E445-AF13-917A4C20B7EB}"/>
                  </a:ext>
                </a:extLst>
              </p:cNvPr>
              <p:cNvSpPr/>
              <p:nvPr/>
            </p:nvSpPr>
            <p:spPr>
              <a:xfrm>
                <a:off x="11905553" y="3978474"/>
                <a:ext cx="3068886" cy="3068884"/>
              </a:xfrm>
              <a:prstGeom prst="ellipse">
                <a:avLst/>
              </a:prstGeom>
              <a:gradFill flip="none" rotWithShape="1">
                <a:gsLst>
                  <a:gs pos="100000">
                    <a:schemeClr val="bg1"/>
                  </a:gs>
                  <a:gs pos="0">
                    <a:schemeClr val="bg1">
                      <a:alpha val="17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18" name="Овал 31">
                <a:extLst>
                  <a:ext uri="{FF2B5EF4-FFF2-40B4-BE49-F238E27FC236}">
                    <a16:creationId xmlns:a16="http://schemas.microsoft.com/office/drawing/2014/main" id="{F880DDFD-DD26-4B41-A20B-DC0BBEC6BC8A}"/>
                  </a:ext>
                </a:extLst>
              </p:cNvPr>
              <p:cNvSpPr/>
              <p:nvPr/>
            </p:nvSpPr>
            <p:spPr>
              <a:xfrm>
                <a:off x="11890748" y="3963668"/>
                <a:ext cx="3098494" cy="3098494"/>
              </a:xfrm>
              <a:prstGeom prst="ellipse">
                <a:avLst/>
              </a:prstGeom>
              <a:noFill/>
              <a:ln w="79375">
                <a:gradFill>
                  <a:gsLst>
                    <a:gs pos="0">
                      <a:schemeClr val="tx2">
                        <a:lumMod val="25000"/>
                        <a:lumOff val="75000"/>
                      </a:schemeClr>
                    </a:gs>
                    <a:gs pos="100000">
                      <a:schemeClr val="bg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D5C3E51E-80CE-8A4C-B3E5-0C14B0B52F51}"/>
              </a:ext>
            </a:extLst>
          </p:cNvPr>
          <p:cNvSpPr>
            <a:spLocks noGrp="1"/>
          </p:cNvSpPr>
          <p:nvPr>
            <p:ph type="title"/>
          </p:nvPr>
        </p:nvSpPr>
        <p:spPr>
          <a:xfrm>
            <a:off x="687812" y="709392"/>
            <a:ext cx="10331803" cy="719997"/>
          </a:xfrm>
        </p:spPr>
        <p:txBody>
          <a:bodyPr/>
          <a:lstStyle/>
          <a:p>
            <a:pPr algn="l"/>
            <a:r>
              <a:rPr lang="en-US" sz="4400">
                <a:latin typeface="Tahoma"/>
                <a:ea typeface="Tahoma"/>
                <a:cs typeface="Tahoma"/>
              </a:rPr>
              <a:t>NFHS Network </a:t>
            </a:r>
            <a:endParaRPr lang="en-US" sz="4400"/>
          </a:p>
        </p:txBody>
      </p:sp>
      <p:sp>
        <p:nvSpPr>
          <p:cNvPr id="3" name="Slide Number Placeholder 2">
            <a:extLst>
              <a:ext uri="{FF2B5EF4-FFF2-40B4-BE49-F238E27FC236}">
                <a16:creationId xmlns:a16="http://schemas.microsoft.com/office/drawing/2014/main" id="{A0603F6F-A357-8E49-9819-526992E84AB8}"/>
              </a:ext>
            </a:extLst>
          </p:cNvPr>
          <p:cNvSpPr>
            <a:spLocks noGrp="1"/>
          </p:cNvSpPr>
          <p:nvPr>
            <p:ph type="sldNum" sz="quarter" idx="4294967295"/>
          </p:nvPr>
        </p:nvSpPr>
        <p:spPr>
          <a:xfrm>
            <a:off x="9448800" y="6523038"/>
            <a:ext cx="2743200" cy="228600"/>
          </a:xfrm>
        </p:spPr>
        <p:txBody>
          <a:bodyPr/>
          <a:lstStyle/>
          <a:p>
            <a:pPr marL="0" marR="0" lvl="0" indent="0" algn="r" defTabSz="914377" rtl="0" eaLnBrk="1" fontAlgn="auto" latinLnBrk="0" hangingPunct="1">
              <a:lnSpc>
                <a:spcPct val="100000"/>
              </a:lnSpc>
              <a:spcBef>
                <a:spcPts val="0"/>
              </a:spcBef>
              <a:spcAft>
                <a:spcPts val="0"/>
              </a:spcAft>
              <a:buClrTx/>
              <a:buSzTx/>
              <a:buFontTx/>
              <a:buNone/>
              <a:tabLst/>
              <a:defRPr/>
            </a:pPr>
            <a:fld id="{F238D50B-C713-EA42-A5E5-6E5611D31A0D}" type="slidenum">
              <a:rPr kumimoji="0" lang="en-US" sz="1051" b="0" i="0" u="none" strike="noStrike" kern="1200" cap="none" spc="0" normalizeH="0" baseline="0" noProof="0">
                <a:ln>
                  <a:noFill/>
                </a:ln>
                <a:solidFill>
                  <a:srgbClr val="FFFFFF"/>
                </a:solidFill>
                <a:effectLst/>
                <a:uLnTx/>
                <a:uFillTx/>
                <a:latin typeface="Century Gothic" panose="020B0502020202020204" pitchFamily="34" charset="0"/>
                <a:ea typeface="Tahoma" panose="020B0604030504040204" pitchFamily="34" charset="0"/>
                <a:cs typeface="Tahoma" panose="020B0604030504040204" pitchFamily="34" charset="0"/>
              </a:rPr>
              <a:pPr marL="0" marR="0" lvl="0" indent="0" algn="r" defTabSz="914377" rtl="0" eaLnBrk="1" fontAlgn="auto" latinLnBrk="0" hangingPunct="1">
                <a:lnSpc>
                  <a:spcPct val="100000"/>
                </a:lnSpc>
                <a:spcBef>
                  <a:spcPts val="0"/>
                </a:spcBef>
                <a:spcAft>
                  <a:spcPts val="0"/>
                </a:spcAft>
                <a:buClrTx/>
                <a:buSzTx/>
                <a:buFontTx/>
                <a:buNone/>
                <a:tabLst/>
                <a:defRPr/>
              </a:pPr>
              <a:t>4</a:t>
            </a:fld>
            <a:endParaRPr kumimoji="0" lang="en-US" sz="1051" b="0" i="0" u="none" strike="noStrike" kern="1200" cap="none" spc="0" normalizeH="0" baseline="0" noProof="0">
              <a:ln>
                <a:noFill/>
              </a:ln>
              <a:solidFill>
                <a:srgbClr val="FFFFFF"/>
              </a:solidFill>
              <a:effectLst/>
              <a:uLnTx/>
              <a:uFillTx/>
              <a:latin typeface="Century Gothic" panose="020B0502020202020204" pitchFamily="34" charset="0"/>
              <a:ea typeface="Tahoma" panose="020B0604030504040204" pitchFamily="34" charset="0"/>
              <a:cs typeface="Tahoma" panose="020B0604030504040204" pitchFamily="34" charset="0"/>
            </a:endParaRPr>
          </a:p>
        </p:txBody>
      </p:sp>
      <p:sp>
        <p:nvSpPr>
          <p:cNvPr id="4" name="Content Placeholder 3">
            <a:extLst>
              <a:ext uri="{FF2B5EF4-FFF2-40B4-BE49-F238E27FC236}">
                <a16:creationId xmlns:a16="http://schemas.microsoft.com/office/drawing/2014/main" id="{9D63016F-306C-A74B-AEBC-21215A10AB6B}"/>
              </a:ext>
            </a:extLst>
          </p:cNvPr>
          <p:cNvSpPr txBox="1">
            <a:spLocks/>
          </p:cNvSpPr>
          <p:nvPr/>
        </p:nvSpPr>
        <p:spPr>
          <a:xfrm>
            <a:off x="621626" y="1857536"/>
            <a:ext cx="6454291" cy="796115"/>
          </a:xfrm>
          <a:prstGeom prst="rect">
            <a:avLst/>
          </a:prstGeom>
        </p:spPr>
        <p:txBody>
          <a:bodyPr wrap="square">
            <a:spAutoFit/>
          </a:bodyPr>
          <a:lstStyle>
            <a:lvl1pPr marL="228600" indent="-228600" algn="l" defTabSz="914400" rtl="0" eaLnBrk="1" latinLnBrk="0" hangingPunct="1">
              <a:lnSpc>
                <a:spcPct val="90000"/>
              </a:lnSpc>
              <a:spcBef>
                <a:spcPts val="1000"/>
              </a:spcBef>
              <a:buFont typeface="Arial" panose="020B0604020202020204" pitchFamily="34" charset="0"/>
              <a:buChar char="•"/>
              <a:defRPr sz="2000" kern="1200">
                <a:solidFill>
                  <a:schemeClr val="bg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800" kern="1200">
                <a:solidFill>
                  <a:schemeClr val="bg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600" kern="1200">
                <a:solidFill>
                  <a:schemeClr val="bg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400" kern="1200">
                <a:solidFill>
                  <a:schemeClr val="bg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400" kern="1200">
                <a:solidFill>
                  <a:schemeClr val="bg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377" rtl="0" eaLnBrk="1" fontAlgn="auto" latinLnBrk="0" hangingPunct="1">
              <a:lnSpc>
                <a:spcPct val="90000"/>
              </a:lnSpc>
              <a:spcBef>
                <a:spcPts val="1600"/>
              </a:spcBef>
              <a:spcAft>
                <a:spcPts val="0"/>
              </a:spcAft>
              <a:buClrTx/>
              <a:buSzTx/>
              <a:buNone/>
              <a:tabLst/>
              <a:defRPr/>
            </a:pPr>
            <a:r>
              <a:rPr lang="en-US" sz="1800" b="1">
                <a:solidFill>
                  <a:srgbClr val="44546A"/>
                </a:solidFill>
                <a:latin typeface="Tahoma" panose="020B0604030504040204" pitchFamily="34" charset="0"/>
                <a:ea typeface="Tahoma" panose="020B0604030504040204" pitchFamily="34" charset="0"/>
                <a:cs typeface="Tahoma" panose="020B0604030504040204" pitchFamily="34" charset="0"/>
              </a:rPr>
              <a:t>With Pixellot </a:t>
            </a:r>
          </a:p>
          <a:p>
            <a:pPr marL="0" marR="0" lvl="0" indent="0" algn="l" defTabSz="914377" rtl="0" eaLnBrk="1" fontAlgn="auto" latinLnBrk="0" hangingPunct="1">
              <a:lnSpc>
                <a:spcPct val="90000"/>
              </a:lnSpc>
              <a:spcBef>
                <a:spcPts val="1600"/>
              </a:spcBef>
              <a:spcAft>
                <a:spcPts val="0"/>
              </a:spcAft>
              <a:buClrTx/>
              <a:buSzTx/>
              <a:buNone/>
              <a:tabLst/>
              <a:defRPr/>
            </a:pPr>
            <a:endParaRPr kumimoji="0" lang="en-US" sz="18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p:txBody>
      </p:sp>
      <p:pic>
        <p:nvPicPr>
          <p:cNvPr id="10" name="Graphic 9">
            <a:hlinkClick r:id="rId2"/>
            <a:extLst>
              <a:ext uri="{FF2B5EF4-FFF2-40B4-BE49-F238E27FC236}">
                <a16:creationId xmlns:a16="http://schemas.microsoft.com/office/drawing/2014/main" id="{D8881C46-1B01-204D-847E-0BFC870894D0}"/>
              </a:ext>
            </a:extLst>
          </p:cNvPr>
          <p:cNvPicPr>
            <a:picLocks noChangeAspect="1"/>
          </p:cNvPicPr>
          <p:nvPr/>
        </p:nvPicPr>
        <p:blipFill>
          <a:blip r:embed="rId3">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8776435" y="2921573"/>
            <a:ext cx="1623469" cy="1891916"/>
          </a:xfrm>
          <a:prstGeom prst="rect">
            <a:avLst/>
          </a:prstGeom>
        </p:spPr>
      </p:pic>
      <p:sp>
        <p:nvSpPr>
          <p:cNvPr id="5" name="TextBox 4">
            <a:extLst>
              <a:ext uri="{FF2B5EF4-FFF2-40B4-BE49-F238E27FC236}">
                <a16:creationId xmlns:a16="http://schemas.microsoft.com/office/drawing/2014/main" id="{24FF2EA9-A9C6-249D-9C25-68089E021E37}"/>
              </a:ext>
            </a:extLst>
          </p:cNvPr>
          <p:cNvSpPr txBox="1"/>
          <p:nvPr/>
        </p:nvSpPr>
        <p:spPr>
          <a:xfrm>
            <a:off x="3057457" y="4205369"/>
            <a:ext cx="119290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90B4"/>
                </a:solidFill>
                <a:effectLst/>
                <a:uLnTx/>
                <a:uFillTx/>
                <a:latin typeface="Tahoma" panose="020B0604030504040204" pitchFamily="34" charset="0"/>
                <a:ea typeface="Tahoma" panose="020B0604030504040204" pitchFamily="34" charset="0"/>
                <a:cs typeface="Tahoma" panose="020B0604030504040204" pitchFamily="34" charset="0"/>
              </a:rPr>
              <a:t>More Games</a:t>
            </a:r>
            <a:endParaRPr kumimoji="0" lang="en-US" sz="1800" b="1" i="0" u="none" strike="noStrike" kern="1200" cap="none" spc="0" normalizeH="0" baseline="0" noProof="0">
              <a:ln>
                <a:noFill/>
              </a:ln>
              <a:solidFill>
                <a:srgbClr val="0090B4"/>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6" name="TextBox 5">
            <a:extLst>
              <a:ext uri="{FF2B5EF4-FFF2-40B4-BE49-F238E27FC236}">
                <a16:creationId xmlns:a16="http://schemas.microsoft.com/office/drawing/2014/main" id="{1185F8B8-CF0D-4867-DB57-B3C8D7A06DAC}"/>
              </a:ext>
            </a:extLst>
          </p:cNvPr>
          <p:cNvSpPr txBox="1"/>
          <p:nvPr/>
        </p:nvSpPr>
        <p:spPr>
          <a:xfrm>
            <a:off x="569746" y="4205369"/>
            <a:ext cx="1741657"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90B4"/>
                </a:solidFill>
                <a:effectLst/>
                <a:uLnTx/>
                <a:uFillTx/>
                <a:latin typeface="Tahoma" panose="020B0604030504040204" pitchFamily="34" charset="0"/>
                <a:ea typeface="Tahoma" panose="020B0604030504040204" pitchFamily="34" charset="0"/>
                <a:cs typeface="Tahoma" panose="020B0604030504040204" pitchFamily="34" charset="0"/>
              </a:rPr>
              <a:t>More Subscriptions</a:t>
            </a:r>
          </a:p>
        </p:txBody>
      </p:sp>
      <p:sp>
        <p:nvSpPr>
          <p:cNvPr id="7" name="TextBox 6">
            <a:extLst>
              <a:ext uri="{FF2B5EF4-FFF2-40B4-BE49-F238E27FC236}">
                <a16:creationId xmlns:a16="http://schemas.microsoft.com/office/drawing/2014/main" id="{C8105A30-BCDB-9804-00F7-ABCED87E992B}"/>
              </a:ext>
            </a:extLst>
          </p:cNvPr>
          <p:cNvSpPr txBox="1"/>
          <p:nvPr/>
        </p:nvSpPr>
        <p:spPr>
          <a:xfrm>
            <a:off x="3057457" y="4775981"/>
            <a:ext cx="1846980" cy="89255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+1M</a:t>
            </a:r>
            <a:br>
              <a:rPr kumimoji="0" lang="en-US" sz="2400" b="1"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br>
            <a:r>
              <a:rPr kumimoji="0" lang="en-US" sz="16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Games per season</a:t>
            </a:r>
          </a:p>
        </p:txBody>
      </p:sp>
      <p:sp>
        <p:nvSpPr>
          <p:cNvPr id="8" name="TextBox 7">
            <a:extLst>
              <a:ext uri="{FF2B5EF4-FFF2-40B4-BE49-F238E27FC236}">
                <a16:creationId xmlns:a16="http://schemas.microsoft.com/office/drawing/2014/main" id="{E22B6437-9813-77F9-4AEB-60C3F040DCB9}"/>
              </a:ext>
            </a:extLst>
          </p:cNvPr>
          <p:cNvSpPr txBox="1"/>
          <p:nvPr/>
        </p:nvSpPr>
        <p:spPr>
          <a:xfrm>
            <a:off x="569747" y="4721958"/>
            <a:ext cx="1637115" cy="95410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+1M</a:t>
            </a:r>
            <a:br>
              <a:rPr kumimoji="0" lang="en-US" sz="2800" b="1"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br>
            <a:r>
              <a:rPr lang="en-US" sz="1600">
                <a:solidFill>
                  <a:srgbClr val="44546A"/>
                </a:solidFill>
                <a:latin typeface="Tahoma" panose="020B0604030504040204" pitchFamily="34" charset="0"/>
                <a:ea typeface="Tahoma" panose="020B0604030504040204" pitchFamily="34" charset="0"/>
                <a:cs typeface="Tahoma" panose="020B0604030504040204" pitchFamily="34" charset="0"/>
              </a:rPr>
              <a:t>P</a:t>
            </a:r>
            <a:r>
              <a:rPr kumimoji="0" lang="en-US" sz="16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aid subscribers</a:t>
            </a:r>
          </a:p>
        </p:txBody>
      </p:sp>
      <p:sp>
        <p:nvSpPr>
          <p:cNvPr id="9" name="TextBox 8">
            <a:extLst>
              <a:ext uri="{FF2B5EF4-FFF2-40B4-BE49-F238E27FC236}">
                <a16:creationId xmlns:a16="http://schemas.microsoft.com/office/drawing/2014/main" id="{DA43E6E6-BBC3-2AF7-9DD4-24E3E56D87B1}"/>
              </a:ext>
            </a:extLst>
          </p:cNvPr>
          <p:cNvSpPr txBox="1"/>
          <p:nvPr/>
        </p:nvSpPr>
        <p:spPr>
          <a:xfrm>
            <a:off x="621626" y="2384865"/>
            <a:ext cx="5628098" cy="1106970"/>
          </a:xfrm>
          <a:prstGeom prst="rect">
            <a:avLst/>
          </a:prstGeom>
          <a:noFill/>
        </p:spPr>
        <p:txBody>
          <a:bodyPr wrap="square" rtlCol="0">
            <a:spAutoFit/>
          </a:bodyPr>
          <a:lstStyle/>
          <a:p>
            <a:pPr marL="1800" marR="0" lvl="1" indent="0" algn="l" defTabSz="914400" rtl="0" eaLnBrk="1" fontAlgn="auto" latinLnBrk="0" hangingPunct="1">
              <a:lnSpc>
                <a:spcPct val="90000"/>
              </a:lnSpc>
              <a:spcBef>
                <a:spcPts val="500"/>
              </a:spcBef>
              <a:spcAft>
                <a:spcPts val="0"/>
              </a:spcAft>
              <a:buClrTx/>
              <a:buSzTx/>
              <a:buFontTx/>
              <a:buNone/>
              <a:tabLst/>
              <a:defRPr/>
            </a:pPr>
            <a:r>
              <a:rPr kumimoji="0" lang="en-US" sz="16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Average cost of production using Pixellot is a fraction of a traditional production</a:t>
            </a:r>
          </a:p>
          <a:p>
            <a:pPr marL="1800" marR="0" lvl="1" indent="0" algn="l" defTabSz="914400" rtl="0" eaLnBrk="1" fontAlgn="auto" latinLnBrk="0" hangingPunct="1">
              <a:lnSpc>
                <a:spcPct val="90000"/>
              </a:lnSpc>
              <a:spcBef>
                <a:spcPts val="500"/>
              </a:spcBef>
              <a:spcAft>
                <a:spcPts val="0"/>
              </a:spcAft>
              <a:buClrTx/>
              <a:buSzTx/>
              <a:buFontTx/>
              <a:buNone/>
              <a:tabLst/>
              <a:defRPr/>
            </a:pPr>
            <a:endParaRPr lang="en-US" sz="1600">
              <a:solidFill>
                <a:srgbClr val="44546A"/>
              </a:solidFill>
              <a:latin typeface="Tahoma" panose="020B0604030504040204" pitchFamily="34" charset="0"/>
              <a:ea typeface="Tahoma" panose="020B0604030504040204" pitchFamily="34" charset="0"/>
              <a:cs typeface="Tahoma" panose="020B0604030504040204" pitchFamily="34" charset="0"/>
            </a:endParaRPr>
          </a:p>
          <a:p>
            <a:pPr marL="1800" marR="0" lvl="1" indent="0" algn="l" defTabSz="914400" rtl="0" eaLnBrk="1" fontAlgn="auto" latinLnBrk="0" hangingPunct="1">
              <a:lnSpc>
                <a:spcPct val="90000"/>
              </a:lnSpc>
              <a:spcBef>
                <a:spcPts val="500"/>
              </a:spcBef>
              <a:spcAft>
                <a:spcPts val="0"/>
              </a:spcAft>
              <a:buClrTx/>
              <a:buSzTx/>
              <a:buFontTx/>
              <a:buNone/>
              <a:tabLst/>
              <a:defRPr/>
            </a:pPr>
            <a:r>
              <a:rPr lang="en-US" sz="1600">
                <a:solidFill>
                  <a:srgbClr val="44546A"/>
                </a:solidFill>
                <a:latin typeface="Tahoma" panose="020B0604030504040204" pitchFamily="34" charset="0"/>
                <a:ea typeface="Tahoma" panose="020B0604030504040204" pitchFamily="34" charset="0"/>
                <a:cs typeface="Tahoma" panose="020B0604030504040204" pitchFamily="34" charset="0"/>
              </a:rPr>
              <a:t>Over 15,000 Games per weekend</a:t>
            </a:r>
          </a:p>
        </p:txBody>
      </p:sp>
      <p:cxnSp>
        <p:nvCxnSpPr>
          <p:cNvPr id="11" name="Straight Connector 10">
            <a:extLst>
              <a:ext uri="{FF2B5EF4-FFF2-40B4-BE49-F238E27FC236}">
                <a16:creationId xmlns:a16="http://schemas.microsoft.com/office/drawing/2014/main" id="{FA7CC6E1-7E1B-072A-A78A-8E8612ED02DA}"/>
              </a:ext>
            </a:extLst>
          </p:cNvPr>
          <p:cNvCxnSpPr>
            <a:cxnSpLocks/>
          </p:cNvCxnSpPr>
          <p:nvPr/>
        </p:nvCxnSpPr>
        <p:spPr>
          <a:xfrm flipV="1">
            <a:off x="2672959" y="4348440"/>
            <a:ext cx="0" cy="1320093"/>
          </a:xfrm>
          <a:prstGeom prst="line">
            <a:avLst/>
          </a:prstGeom>
          <a:ln w="9525">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72A06FBE-49CD-118C-4D16-30F6ACAE2B5A}"/>
              </a:ext>
            </a:extLst>
          </p:cNvPr>
          <p:cNvCxnSpPr>
            <a:cxnSpLocks/>
          </p:cNvCxnSpPr>
          <p:nvPr/>
        </p:nvCxnSpPr>
        <p:spPr>
          <a:xfrm flipV="1">
            <a:off x="5153236" y="4348440"/>
            <a:ext cx="0" cy="1320093"/>
          </a:xfrm>
          <a:prstGeom prst="line">
            <a:avLst/>
          </a:prstGeom>
          <a:ln w="9525">
            <a:solidFill>
              <a:schemeClr val="tx2"/>
            </a:solidFill>
            <a:prstDash val="dash"/>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FADAA854-42BD-70A4-E476-FD9BBFBE7C5A}"/>
              </a:ext>
            </a:extLst>
          </p:cNvPr>
          <p:cNvSpPr txBox="1"/>
          <p:nvPr/>
        </p:nvSpPr>
        <p:spPr>
          <a:xfrm>
            <a:off x="5510592" y="4253939"/>
            <a:ext cx="1779596"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90B4"/>
                </a:solidFill>
                <a:effectLst/>
                <a:uLnTx/>
                <a:uFillTx/>
                <a:latin typeface="Tahoma" panose="020B0604030504040204" pitchFamily="34" charset="0"/>
                <a:ea typeface="Tahoma" panose="020B0604030504040204" pitchFamily="34" charset="0"/>
                <a:cs typeface="Tahoma" panose="020B0604030504040204" pitchFamily="34" charset="0"/>
              </a:rPr>
              <a:t>Schools With Pixellot</a:t>
            </a:r>
            <a:endParaRPr kumimoji="0" lang="en-US" sz="1800" b="1" i="0" u="none" strike="noStrike" kern="1200" cap="none" spc="0" normalizeH="0" baseline="0" noProof="0">
              <a:ln>
                <a:noFill/>
              </a:ln>
              <a:solidFill>
                <a:srgbClr val="0090B4"/>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20" name="TextBox 19">
            <a:extLst>
              <a:ext uri="{FF2B5EF4-FFF2-40B4-BE49-F238E27FC236}">
                <a16:creationId xmlns:a16="http://schemas.microsoft.com/office/drawing/2014/main" id="{D1F606FE-F236-4E92-A115-29345A45F49C}"/>
              </a:ext>
            </a:extLst>
          </p:cNvPr>
          <p:cNvSpPr txBox="1"/>
          <p:nvPr/>
        </p:nvSpPr>
        <p:spPr>
          <a:xfrm>
            <a:off x="5510592" y="4824551"/>
            <a:ext cx="2145203" cy="89255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+9,000</a:t>
            </a:r>
            <a:br>
              <a:rPr kumimoji="0" lang="en-US" sz="2400" b="1"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br>
            <a:r>
              <a:rPr kumimoji="0" lang="en-US" sz="16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2 Cameras and above</a:t>
            </a:r>
          </a:p>
        </p:txBody>
      </p:sp>
    </p:spTree>
    <p:extLst>
      <p:ext uri="{BB962C8B-B14F-4D97-AF65-F5344CB8AC3E}">
        <p14:creationId xmlns:p14="http://schemas.microsoft.com/office/powerpoint/2010/main" val="19518019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Заголовок 2">
            <a:extLst>
              <a:ext uri="{FF2B5EF4-FFF2-40B4-BE49-F238E27FC236}">
                <a16:creationId xmlns:a16="http://schemas.microsoft.com/office/drawing/2014/main" id="{FCBA87AF-ABB9-E341-94C7-F25DCAACC6BC}"/>
              </a:ext>
            </a:extLst>
          </p:cNvPr>
          <p:cNvSpPr>
            <a:spLocks noGrp="1"/>
          </p:cNvSpPr>
          <p:nvPr>
            <p:ph type="title"/>
          </p:nvPr>
        </p:nvSpPr>
        <p:spPr>
          <a:xfrm>
            <a:off x="912099" y="549055"/>
            <a:ext cx="10331803" cy="719986"/>
          </a:xfrm>
          <a:prstGeom prst="rect">
            <a:avLst/>
          </a:prstGeom>
        </p:spPr>
        <p:txBody>
          <a:bodyPr/>
          <a:lstStyle/>
          <a:p>
            <a:r>
              <a:rPr lang="en-US">
                <a:latin typeface="Tahoma"/>
                <a:ea typeface="Tahoma"/>
                <a:cs typeface="Tahoma"/>
              </a:rPr>
              <a:t>Partnership Structure</a:t>
            </a:r>
            <a:endParaRPr lang="ru-RU"/>
          </a:p>
        </p:txBody>
      </p:sp>
      <p:grpSp>
        <p:nvGrpSpPr>
          <p:cNvPr id="11" name="Group 10">
            <a:extLst>
              <a:ext uri="{FF2B5EF4-FFF2-40B4-BE49-F238E27FC236}">
                <a16:creationId xmlns:a16="http://schemas.microsoft.com/office/drawing/2014/main" id="{252E64F2-7C48-23A9-358D-DD3C65A94A6B}"/>
              </a:ext>
            </a:extLst>
          </p:cNvPr>
          <p:cNvGrpSpPr/>
          <p:nvPr/>
        </p:nvGrpSpPr>
        <p:grpSpPr>
          <a:xfrm>
            <a:off x="896302" y="2148460"/>
            <a:ext cx="10577433" cy="2803500"/>
            <a:chOff x="904407" y="2068366"/>
            <a:chExt cx="9245714" cy="2447427"/>
          </a:xfrm>
        </p:grpSpPr>
        <p:grpSp>
          <p:nvGrpSpPr>
            <p:cNvPr id="71" name="Группа 70">
              <a:extLst>
                <a:ext uri="{FF2B5EF4-FFF2-40B4-BE49-F238E27FC236}">
                  <a16:creationId xmlns:a16="http://schemas.microsoft.com/office/drawing/2014/main" id="{09AC0300-C3EE-654C-BA5F-A98F9D1702C0}"/>
                </a:ext>
              </a:extLst>
            </p:cNvPr>
            <p:cNvGrpSpPr/>
            <p:nvPr/>
          </p:nvGrpSpPr>
          <p:grpSpPr>
            <a:xfrm>
              <a:off x="7594170" y="2068366"/>
              <a:ext cx="2555951" cy="2447427"/>
              <a:chOff x="1464395" y="4619518"/>
              <a:chExt cx="6474624" cy="6199716"/>
            </a:xfrm>
          </p:grpSpPr>
          <p:grpSp>
            <p:nvGrpSpPr>
              <p:cNvPr id="72" name="Группа 71">
                <a:extLst>
                  <a:ext uri="{FF2B5EF4-FFF2-40B4-BE49-F238E27FC236}">
                    <a16:creationId xmlns:a16="http://schemas.microsoft.com/office/drawing/2014/main" id="{2DFAAD76-00E8-DE47-B2FD-5693AD7618D5}"/>
                  </a:ext>
                </a:extLst>
              </p:cNvPr>
              <p:cNvGrpSpPr/>
              <p:nvPr/>
            </p:nvGrpSpPr>
            <p:grpSpPr>
              <a:xfrm>
                <a:off x="1464395" y="4619518"/>
                <a:ext cx="6474624" cy="6199716"/>
                <a:chOff x="1464395" y="4619518"/>
                <a:chExt cx="6474624" cy="6199716"/>
              </a:xfrm>
            </p:grpSpPr>
            <p:sp>
              <p:nvSpPr>
                <p:cNvPr id="74" name="Овал 73">
                  <a:extLst>
                    <a:ext uri="{FF2B5EF4-FFF2-40B4-BE49-F238E27FC236}">
                      <a16:creationId xmlns:a16="http://schemas.microsoft.com/office/drawing/2014/main" id="{385B0F94-5523-A543-A459-6003BFA0D41C}"/>
                    </a:ext>
                  </a:extLst>
                </p:cNvPr>
                <p:cNvSpPr/>
                <p:nvPr/>
              </p:nvSpPr>
              <p:spPr>
                <a:xfrm>
                  <a:off x="1464395" y="4619518"/>
                  <a:ext cx="6199716" cy="6199716"/>
                </a:xfrm>
                <a:prstGeom prst="ellipse">
                  <a:avLst/>
                </a:prstGeom>
                <a:solidFill>
                  <a:schemeClr val="accent5"/>
                </a:solidFill>
                <a:ln w="76200">
                  <a:noFill/>
                </a:ln>
                <a:effectLst>
                  <a:outerShdw blurRad="635000" algn="tl"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5" name="Полилиния 74">
                  <a:extLst>
                    <a:ext uri="{FF2B5EF4-FFF2-40B4-BE49-F238E27FC236}">
                      <a16:creationId xmlns:a16="http://schemas.microsoft.com/office/drawing/2014/main" id="{43326F96-E5D6-C641-AA4B-BD4FC493E261}"/>
                    </a:ext>
                  </a:extLst>
                </p:cNvPr>
                <p:cNvSpPr/>
                <p:nvPr/>
              </p:nvSpPr>
              <p:spPr>
                <a:xfrm>
                  <a:off x="6455627" y="6612689"/>
                  <a:ext cx="1483392" cy="2213374"/>
                </a:xfrm>
                <a:custGeom>
                  <a:avLst/>
                  <a:gdLst>
                    <a:gd name="connsiteX0" fmla="*/ 0 w 4890930"/>
                    <a:gd name="connsiteY0" fmla="*/ 0 h 4392488"/>
                    <a:gd name="connsiteX1" fmla="*/ 2694686 w 4890930"/>
                    <a:gd name="connsiteY1" fmla="*/ 0 h 4392488"/>
                    <a:gd name="connsiteX2" fmla="*/ 4890930 w 4890930"/>
                    <a:gd name="connsiteY2" fmla="*/ 2196244 h 4392488"/>
                    <a:gd name="connsiteX3" fmla="*/ 2694686 w 4890930"/>
                    <a:gd name="connsiteY3" fmla="*/ 4392488 h 4392488"/>
                    <a:gd name="connsiteX4" fmla="*/ 0 w 4890930"/>
                    <a:gd name="connsiteY4" fmla="*/ 4392488 h 4392488"/>
                    <a:gd name="connsiteX5" fmla="*/ 2196243 w 4890930"/>
                    <a:gd name="connsiteY5" fmla="*/ 2196244 h 4392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90930" h="4392488">
                      <a:moveTo>
                        <a:pt x="0" y="0"/>
                      </a:moveTo>
                      <a:lnTo>
                        <a:pt x="2694686" y="0"/>
                      </a:lnTo>
                      <a:lnTo>
                        <a:pt x="4890930" y="2196244"/>
                      </a:lnTo>
                      <a:lnTo>
                        <a:pt x="2694686" y="4392488"/>
                      </a:lnTo>
                      <a:lnTo>
                        <a:pt x="0" y="4392488"/>
                      </a:lnTo>
                      <a:lnTo>
                        <a:pt x="2196243" y="2196244"/>
                      </a:lnTo>
                      <a:close/>
                    </a:path>
                  </a:pathLst>
                </a:custGeom>
                <a:solidFill>
                  <a:schemeClr val="accent5">
                    <a:lumMod val="20000"/>
                    <a:lumOff val="80000"/>
                  </a:schemeClr>
                </a:solidFill>
                <a:ln w="76200">
                  <a:noFill/>
                </a:ln>
                <a:effectLst>
                  <a:outerShdw blurRad="279400" dist="139700" dir="13380000" algn="r" rotWithShape="0">
                    <a:prstClr val="black">
                      <a:alpha val="16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
            <p:nvSpPr>
              <p:cNvPr id="73" name="Текст 28">
                <a:extLst>
                  <a:ext uri="{FF2B5EF4-FFF2-40B4-BE49-F238E27FC236}">
                    <a16:creationId xmlns:a16="http://schemas.microsoft.com/office/drawing/2014/main" id="{85A285CF-0B9F-4F47-A508-E038A9F90BD9}"/>
                  </a:ext>
                </a:extLst>
              </p:cNvPr>
              <p:cNvSpPr txBox="1">
                <a:spLocks/>
              </p:cNvSpPr>
              <p:nvPr/>
            </p:nvSpPr>
            <p:spPr>
              <a:xfrm>
                <a:off x="2808979" y="6612689"/>
                <a:ext cx="3670969" cy="2920628"/>
              </a:xfrm>
              <a:prstGeom prst="rect">
                <a:avLst/>
              </a:prstGeom>
            </p:spPr>
            <p:txBody>
              <a:bodyPr/>
              <a:lstStyle>
                <a:lvl1pPr marL="914492" indent="-914492" algn="l" defTabSz="2438645" rtl="0" eaLnBrk="1" latinLnBrk="0" hangingPunct="1">
                  <a:spcBef>
                    <a:spcPct val="20000"/>
                  </a:spcBef>
                  <a:buFont typeface="Arial" panose="020B0604020202020204" pitchFamily="34" charset="0"/>
                  <a:buChar char="•"/>
                  <a:defRPr sz="8501" kern="1200">
                    <a:solidFill>
                      <a:schemeClr val="tx1"/>
                    </a:solidFill>
                    <a:latin typeface="+mn-lt"/>
                    <a:ea typeface="+mn-ea"/>
                    <a:cs typeface="+mn-cs"/>
                  </a:defRPr>
                </a:lvl1pPr>
                <a:lvl2pPr marL="1981398" indent="-762077" algn="l" defTabSz="2438645" rtl="0" eaLnBrk="1" latinLnBrk="0" hangingPunct="1">
                  <a:spcBef>
                    <a:spcPct val="20000"/>
                  </a:spcBef>
                  <a:buFont typeface="Arial" panose="020B0604020202020204" pitchFamily="34" charset="0"/>
                  <a:buChar char="–"/>
                  <a:defRPr sz="7501" kern="1200">
                    <a:solidFill>
                      <a:schemeClr val="tx1"/>
                    </a:solidFill>
                    <a:latin typeface="+mn-lt"/>
                    <a:ea typeface="+mn-ea"/>
                    <a:cs typeface="+mn-cs"/>
                  </a:defRPr>
                </a:lvl2pPr>
                <a:lvl3pPr marL="3048305" indent="-609660" algn="l" defTabSz="2438645" rtl="0" eaLnBrk="1" latinLnBrk="0" hangingPunct="1">
                  <a:spcBef>
                    <a:spcPct val="20000"/>
                  </a:spcBef>
                  <a:buFont typeface="Arial" panose="020B0604020202020204" pitchFamily="34" charset="0"/>
                  <a:buChar char="•"/>
                  <a:defRPr sz="6401" kern="1200">
                    <a:solidFill>
                      <a:schemeClr val="tx1"/>
                    </a:solidFill>
                    <a:latin typeface="+mn-lt"/>
                    <a:ea typeface="+mn-ea"/>
                    <a:cs typeface="+mn-cs"/>
                  </a:defRPr>
                </a:lvl3pPr>
                <a:lvl4pPr marL="4267626"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4pPr>
                <a:lvl5pPr marL="5486948"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5pPr>
                <a:lvl6pPr marL="6706271"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6pPr>
                <a:lvl7pPr marL="7925593"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7pPr>
                <a:lvl8pPr marL="9144913"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8pPr>
                <a:lvl9pPr marL="10364236"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9pPr>
              </a:lstStyle>
              <a:p>
                <a:pPr marL="0" marR="0" lvl="0" indent="0" algn="l" defTabSz="2438645" rtl="0" eaLnBrk="1" fontAlgn="auto" latinLnBrk="0" hangingPunct="1">
                  <a:lnSpc>
                    <a:spcPct val="120000"/>
                  </a:lnSpc>
                  <a:spcBef>
                    <a:spcPct val="20000"/>
                  </a:spcBef>
                  <a:spcAft>
                    <a:spcPts val="0"/>
                  </a:spcAft>
                  <a:buClrTx/>
                  <a:buSzTx/>
                  <a:buFont typeface="Arial" panose="020B0604020202020204" pitchFamily="34" charset="0"/>
                  <a:buNone/>
                  <a:tabLst/>
                  <a:defRPr/>
                </a:pPr>
                <a:r>
                  <a:rPr kumimoji="0" lang="en-US" sz="1400" b="0" i="0" u="none" strike="noStrike" kern="1200" cap="none" spc="0" normalizeH="0" baseline="0" noProof="0">
                    <a:ln>
                      <a:noFill/>
                    </a:ln>
                    <a:solidFill>
                      <a:srgbClr val="FFFFFF"/>
                    </a:solidFill>
                    <a:effectLst/>
                    <a:uLnTx/>
                    <a:uFillTx/>
                    <a:latin typeface="Tahoma" panose="020B0604030504040204" pitchFamily="34" charset="0"/>
                    <a:ea typeface="Tahoma" panose="020B0604030504040204" pitchFamily="34" charset="0"/>
                    <a:cs typeface="Tahoma" panose="020B0604030504040204" pitchFamily="34" charset="0"/>
                  </a:rPr>
                  <a:t>School and NFHS Network split revenue*</a:t>
                </a:r>
              </a:p>
            </p:txBody>
          </p:sp>
        </p:grpSp>
        <p:grpSp>
          <p:nvGrpSpPr>
            <p:cNvPr id="23" name="Группа 22">
              <a:extLst>
                <a:ext uri="{FF2B5EF4-FFF2-40B4-BE49-F238E27FC236}">
                  <a16:creationId xmlns:a16="http://schemas.microsoft.com/office/drawing/2014/main" id="{340168EC-5F4B-EC48-8850-979830446B1D}"/>
                </a:ext>
              </a:extLst>
            </p:cNvPr>
            <p:cNvGrpSpPr/>
            <p:nvPr/>
          </p:nvGrpSpPr>
          <p:grpSpPr>
            <a:xfrm>
              <a:off x="5387004" y="2068366"/>
              <a:ext cx="2555951" cy="2447427"/>
              <a:chOff x="1464395" y="4619518"/>
              <a:chExt cx="6474624" cy="6199716"/>
            </a:xfrm>
          </p:grpSpPr>
          <p:grpSp>
            <p:nvGrpSpPr>
              <p:cNvPr id="24" name="Группа 23">
                <a:extLst>
                  <a:ext uri="{FF2B5EF4-FFF2-40B4-BE49-F238E27FC236}">
                    <a16:creationId xmlns:a16="http://schemas.microsoft.com/office/drawing/2014/main" id="{F06AB7C2-1673-AF48-8832-6390507656D5}"/>
                  </a:ext>
                </a:extLst>
              </p:cNvPr>
              <p:cNvGrpSpPr/>
              <p:nvPr/>
            </p:nvGrpSpPr>
            <p:grpSpPr>
              <a:xfrm>
                <a:off x="1464395" y="4619518"/>
                <a:ext cx="6474624" cy="6199716"/>
                <a:chOff x="1464395" y="4619518"/>
                <a:chExt cx="6474624" cy="6199716"/>
              </a:xfrm>
            </p:grpSpPr>
            <p:sp>
              <p:nvSpPr>
                <p:cNvPr id="33" name="Овал 32">
                  <a:extLst>
                    <a:ext uri="{FF2B5EF4-FFF2-40B4-BE49-F238E27FC236}">
                      <a16:creationId xmlns:a16="http://schemas.microsoft.com/office/drawing/2014/main" id="{94B10DBF-EF7D-A747-9BEB-1D3608E53329}"/>
                    </a:ext>
                  </a:extLst>
                </p:cNvPr>
                <p:cNvSpPr/>
                <p:nvPr/>
              </p:nvSpPr>
              <p:spPr>
                <a:xfrm>
                  <a:off x="1464395" y="4619518"/>
                  <a:ext cx="6199716" cy="6199716"/>
                </a:xfrm>
                <a:prstGeom prst="ellipse">
                  <a:avLst/>
                </a:prstGeom>
                <a:solidFill>
                  <a:schemeClr val="accent4"/>
                </a:solidFill>
                <a:ln w="76200">
                  <a:noFill/>
                </a:ln>
                <a:effectLst>
                  <a:outerShdw blurRad="635000" algn="tl"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4" name="Полилиния 33">
                  <a:extLst>
                    <a:ext uri="{FF2B5EF4-FFF2-40B4-BE49-F238E27FC236}">
                      <a16:creationId xmlns:a16="http://schemas.microsoft.com/office/drawing/2014/main" id="{C34F4CC1-1ADE-B04B-BC39-AF9BBCDE341F}"/>
                    </a:ext>
                  </a:extLst>
                </p:cNvPr>
                <p:cNvSpPr/>
                <p:nvPr/>
              </p:nvSpPr>
              <p:spPr>
                <a:xfrm>
                  <a:off x="6455627" y="6612689"/>
                  <a:ext cx="1483392" cy="2213374"/>
                </a:xfrm>
                <a:custGeom>
                  <a:avLst/>
                  <a:gdLst>
                    <a:gd name="connsiteX0" fmla="*/ 0 w 4890930"/>
                    <a:gd name="connsiteY0" fmla="*/ 0 h 4392488"/>
                    <a:gd name="connsiteX1" fmla="*/ 2694686 w 4890930"/>
                    <a:gd name="connsiteY1" fmla="*/ 0 h 4392488"/>
                    <a:gd name="connsiteX2" fmla="*/ 4890930 w 4890930"/>
                    <a:gd name="connsiteY2" fmla="*/ 2196244 h 4392488"/>
                    <a:gd name="connsiteX3" fmla="*/ 2694686 w 4890930"/>
                    <a:gd name="connsiteY3" fmla="*/ 4392488 h 4392488"/>
                    <a:gd name="connsiteX4" fmla="*/ 0 w 4890930"/>
                    <a:gd name="connsiteY4" fmla="*/ 4392488 h 4392488"/>
                    <a:gd name="connsiteX5" fmla="*/ 2196243 w 4890930"/>
                    <a:gd name="connsiteY5" fmla="*/ 2196244 h 4392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90930" h="4392488">
                      <a:moveTo>
                        <a:pt x="0" y="0"/>
                      </a:moveTo>
                      <a:lnTo>
                        <a:pt x="2694686" y="0"/>
                      </a:lnTo>
                      <a:lnTo>
                        <a:pt x="4890930" y="2196244"/>
                      </a:lnTo>
                      <a:lnTo>
                        <a:pt x="2694686" y="4392488"/>
                      </a:lnTo>
                      <a:lnTo>
                        <a:pt x="0" y="4392488"/>
                      </a:lnTo>
                      <a:lnTo>
                        <a:pt x="2196243" y="2196244"/>
                      </a:lnTo>
                      <a:close/>
                    </a:path>
                  </a:pathLst>
                </a:custGeom>
                <a:solidFill>
                  <a:schemeClr val="accent4">
                    <a:lumMod val="20000"/>
                    <a:lumOff val="80000"/>
                  </a:schemeClr>
                </a:solidFill>
                <a:ln w="76200">
                  <a:noFill/>
                </a:ln>
                <a:effectLst>
                  <a:outerShdw blurRad="279400" dist="139700" dir="13380000" algn="r" rotWithShape="0">
                    <a:prstClr val="black">
                      <a:alpha val="16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
            <p:nvSpPr>
              <p:cNvPr id="26" name="Текст 28">
                <a:extLst>
                  <a:ext uri="{FF2B5EF4-FFF2-40B4-BE49-F238E27FC236}">
                    <a16:creationId xmlns:a16="http://schemas.microsoft.com/office/drawing/2014/main" id="{E127F7DC-F44B-FA40-BB54-EBBFC7A6BE05}"/>
                  </a:ext>
                </a:extLst>
              </p:cNvPr>
              <p:cNvSpPr txBox="1">
                <a:spLocks/>
              </p:cNvSpPr>
              <p:nvPr/>
            </p:nvSpPr>
            <p:spPr>
              <a:xfrm>
                <a:off x="2685369" y="6403013"/>
                <a:ext cx="3055986" cy="2920629"/>
              </a:xfrm>
              <a:prstGeom prst="rect">
                <a:avLst/>
              </a:prstGeom>
            </p:spPr>
            <p:txBody>
              <a:bodyPr/>
              <a:lstStyle>
                <a:lvl1pPr marL="914492" indent="-914492" algn="l" defTabSz="2438645" rtl="0" eaLnBrk="1" latinLnBrk="0" hangingPunct="1">
                  <a:spcBef>
                    <a:spcPct val="20000"/>
                  </a:spcBef>
                  <a:buFont typeface="Arial" panose="020B0604020202020204" pitchFamily="34" charset="0"/>
                  <a:buChar char="•"/>
                  <a:defRPr sz="8501" kern="1200">
                    <a:solidFill>
                      <a:schemeClr val="tx1"/>
                    </a:solidFill>
                    <a:latin typeface="+mn-lt"/>
                    <a:ea typeface="+mn-ea"/>
                    <a:cs typeface="+mn-cs"/>
                  </a:defRPr>
                </a:lvl1pPr>
                <a:lvl2pPr marL="1981398" indent="-762077" algn="l" defTabSz="2438645" rtl="0" eaLnBrk="1" latinLnBrk="0" hangingPunct="1">
                  <a:spcBef>
                    <a:spcPct val="20000"/>
                  </a:spcBef>
                  <a:buFont typeface="Arial" panose="020B0604020202020204" pitchFamily="34" charset="0"/>
                  <a:buChar char="–"/>
                  <a:defRPr sz="7501" kern="1200">
                    <a:solidFill>
                      <a:schemeClr val="tx1"/>
                    </a:solidFill>
                    <a:latin typeface="+mn-lt"/>
                    <a:ea typeface="+mn-ea"/>
                    <a:cs typeface="+mn-cs"/>
                  </a:defRPr>
                </a:lvl2pPr>
                <a:lvl3pPr marL="3048305" indent="-609660" algn="l" defTabSz="2438645" rtl="0" eaLnBrk="1" latinLnBrk="0" hangingPunct="1">
                  <a:spcBef>
                    <a:spcPct val="20000"/>
                  </a:spcBef>
                  <a:buFont typeface="Arial" panose="020B0604020202020204" pitchFamily="34" charset="0"/>
                  <a:buChar char="•"/>
                  <a:defRPr sz="6401" kern="1200">
                    <a:solidFill>
                      <a:schemeClr val="tx1"/>
                    </a:solidFill>
                    <a:latin typeface="+mn-lt"/>
                    <a:ea typeface="+mn-ea"/>
                    <a:cs typeface="+mn-cs"/>
                  </a:defRPr>
                </a:lvl3pPr>
                <a:lvl4pPr marL="4267626"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4pPr>
                <a:lvl5pPr marL="5486948"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5pPr>
                <a:lvl6pPr marL="6706271"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6pPr>
                <a:lvl7pPr marL="7925593"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7pPr>
                <a:lvl8pPr marL="9144913"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8pPr>
                <a:lvl9pPr marL="10364236"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9pPr>
              </a:lstStyle>
              <a:p>
                <a:pPr marL="0" marR="0" lvl="0" indent="0" algn="l" defTabSz="2438645" rtl="0" eaLnBrk="1" fontAlgn="auto" latinLnBrk="0" hangingPunct="1">
                  <a:lnSpc>
                    <a:spcPct val="120000"/>
                  </a:lnSpc>
                  <a:spcBef>
                    <a:spcPct val="20000"/>
                  </a:spcBef>
                  <a:spcAft>
                    <a:spcPts val="0"/>
                  </a:spcAft>
                  <a:buClrTx/>
                  <a:buSzTx/>
                  <a:buFont typeface="Arial" panose="020B0604020202020204" pitchFamily="34" charset="0"/>
                  <a:buNone/>
                  <a:tabLst/>
                  <a:defRPr/>
                </a:pPr>
                <a:r>
                  <a:rPr kumimoji="0" lang="en-US" sz="1400" b="0" i="0" u="none" strike="noStrike" kern="1200" cap="none" spc="0" normalizeH="0" baseline="0" noProof="0">
                    <a:ln>
                      <a:noFill/>
                    </a:ln>
                    <a:solidFill>
                      <a:srgbClr val="FFFFFF"/>
                    </a:solidFill>
                    <a:effectLst/>
                    <a:uLnTx/>
                    <a:uFillTx/>
                    <a:latin typeface="Tahoma" panose="020B0604030504040204" pitchFamily="34" charset="0"/>
                    <a:ea typeface="Tahoma" panose="020B0604030504040204" pitchFamily="34" charset="0"/>
                    <a:cs typeface="Tahoma" panose="020B0604030504040204" pitchFamily="34" charset="0"/>
                  </a:rPr>
                  <a:t>Parents buy subscription and school gets sponsors </a:t>
                </a:r>
              </a:p>
              <a:p>
                <a:pPr marL="0" marR="0" lvl="0" indent="0" algn="l" defTabSz="2438645" rtl="0" eaLnBrk="1" fontAlgn="auto" latinLnBrk="0" hangingPunct="1">
                  <a:lnSpc>
                    <a:spcPct val="120000"/>
                  </a:lnSpc>
                  <a:spcBef>
                    <a:spcPct val="20000"/>
                  </a:spcBef>
                  <a:spcAft>
                    <a:spcPts val="0"/>
                  </a:spcAft>
                  <a:buClrTx/>
                  <a:buSzTx/>
                  <a:buFont typeface="Arial" panose="020B0604020202020204" pitchFamily="34" charset="0"/>
                  <a:buNone/>
                  <a:tabLst/>
                  <a:defRPr/>
                </a:pPr>
                <a:endParaRPr kumimoji="0" lang="en-US" sz="1400" b="0" i="0" u="none" strike="noStrike" kern="1200" cap="none" spc="0" normalizeH="0" baseline="0" noProof="0">
                  <a:ln>
                    <a:noFill/>
                  </a:ln>
                  <a:solidFill>
                    <a:srgbClr val="FFFFFF"/>
                  </a:solidFill>
                  <a:effectLst/>
                  <a:uLnTx/>
                  <a:uFillTx/>
                  <a:latin typeface="Tahoma" panose="020B0604030504040204" pitchFamily="34" charset="0"/>
                  <a:ea typeface="Tahoma" panose="020B0604030504040204" pitchFamily="34" charset="0"/>
                  <a:cs typeface="Tahoma" panose="020B0604030504040204" pitchFamily="34" charset="0"/>
                </a:endParaRPr>
              </a:p>
            </p:txBody>
          </p:sp>
        </p:grpSp>
        <p:grpSp>
          <p:nvGrpSpPr>
            <p:cNvPr id="81" name="Группа 80">
              <a:extLst>
                <a:ext uri="{FF2B5EF4-FFF2-40B4-BE49-F238E27FC236}">
                  <a16:creationId xmlns:a16="http://schemas.microsoft.com/office/drawing/2014/main" id="{787E096A-5DF3-FC41-85DC-745B652B3F8F}"/>
                </a:ext>
              </a:extLst>
            </p:cNvPr>
            <p:cNvGrpSpPr/>
            <p:nvPr/>
          </p:nvGrpSpPr>
          <p:grpSpPr>
            <a:xfrm>
              <a:off x="3111572" y="2068366"/>
              <a:ext cx="2555951" cy="2447427"/>
              <a:chOff x="1464395" y="4619518"/>
              <a:chExt cx="6474624" cy="6199716"/>
            </a:xfrm>
          </p:grpSpPr>
          <p:grpSp>
            <p:nvGrpSpPr>
              <p:cNvPr id="82" name="Группа 81">
                <a:extLst>
                  <a:ext uri="{FF2B5EF4-FFF2-40B4-BE49-F238E27FC236}">
                    <a16:creationId xmlns:a16="http://schemas.microsoft.com/office/drawing/2014/main" id="{04B28D4C-C785-B640-97BF-F23FE9E74A98}"/>
                  </a:ext>
                </a:extLst>
              </p:cNvPr>
              <p:cNvGrpSpPr/>
              <p:nvPr/>
            </p:nvGrpSpPr>
            <p:grpSpPr>
              <a:xfrm>
                <a:off x="1464395" y="4619518"/>
                <a:ext cx="6474624" cy="6199716"/>
                <a:chOff x="1464395" y="4619518"/>
                <a:chExt cx="6474624" cy="6199716"/>
              </a:xfrm>
            </p:grpSpPr>
            <p:sp>
              <p:nvSpPr>
                <p:cNvPr id="84" name="Овал 83">
                  <a:extLst>
                    <a:ext uri="{FF2B5EF4-FFF2-40B4-BE49-F238E27FC236}">
                      <a16:creationId xmlns:a16="http://schemas.microsoft.com/office/drawing/2014/main" id="{4476952D-0A3B-8548-9026-FA948A1FB0B4}"/>
                    </a:ext>
                  </a:extLst>
                </p:cNvPr>
                <p:cNvSpPr/>
                <p:nvPr/>
              </p:nvSpPr>
              <p:spPr>
                <a:xfrm>
                  <a:off x="1464395" y="4619518"/>
                  <a:ext cx="6199716" cy="6199716"/>
                </a:xfrm>
                <a:prstGeom prst="ellipse">
                  <a:avLst/>
                </a:prstGeom>
                <a:solidFill>
                  <a:schemeClr val="accent2"/>
                </a:solidFill>
                <a:ln w="76200">
                  <a:noFill/>
                </a:ln>
                <a:effectLst>
                  <a:outerShdw blurRad="635000" algn="tl"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5" name="Полилиния 84">
                  <a:extLst>
                    <a:ext uri="{FF2B5EF4-FFF2-40B4-BE49-F238E27FC236}">
                      <a16:creationId xmlns:a16="http://schemas.microsoft.com/office/drawing/2014/main" id="{D1A29828-B325-DA41-8FFC-8007611DE9CA}"/>
                    </a:ext>
                  </a:extLst>
                </p:cNvPr>
                <p:cNvSpPr/>
                <p:nvPr/>
              </p:nvSpPr>
              <p:spPr>
                <a:xfrm>
                  <a:off x="6455627" y="6612689"/>
                  <a:ext cx="1483392" cy="2213374"/>
                </a:xfrm>
                <a:custGeom>
                  <a:avLst/>
                  <a:gdLst>
                    <a:gd name="connsiteX0" fmla="*/ 0 w 4890930"/>
                    <a:gd name="connsiteY0" fmla="*/ 0 h 4392488"/>
                    <a:gd name="connsiteX1" fmla="*/ 2694686 w 4890930"/>
                    <a:gd name="connsiteY1" fmla="*/ 0 h 4392488"/>
                    <a:gd name="connsiteX2" fmla="*/ 4890930 w 4890930"/>
                    <a:gd name="connsiteY2" fmla="*/ 2196244 h 4392488"/>
                    <a:gd name="connsiteX3" fmla="*/ 2694686 w 4890930"/>
                    <a:gd name="connsiteY3" fmla="*/ 4392488 h 4392488"/>
                    <a:gd name="connsiteX4" fmla="*/ 0 w 4890930"/>
                    <a:gd name="connsiteY4" fmla="*/ 4392488 h 4392488"/>
                    <a:gd name="connsiteX5" fmla="*/ 2196243 w 4890930"/>
                    <a:gd name="connsiteY5" fmla="*/ 2196244 h 4392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90930" h="4392488">
                      <a:moveTo>
                        <a:pt x="0" y="0"/>
                      </a:moveTo>
                      <a:lnTo>
                        <a:pt x="2694686" y="0"/>
                      </a:lnTo>
                      <a:lnTo>
                        <a:pt x="4890930" y="2196244"/>
                      </a:lnTo>
                      <a:lnTo>
                        <a:pt x="2694686" y="4392488"/>
                      </a:lnTo>
                      <a:lnTo>
                        <a:pt x="0" y="4392488"/>
                      </a:lnTo>
                      <a:lnTo>
                        <a:pt x="2196243" y="2196244"/>
                      </a:lnTo>
                      <a:close/>
                    </a:path>
                  </a:pathLst>
                </a:custGeom>
                <a:solidFill>
                  <a:schemeClr val="accent2">
                    <a:lumMod val="20000"/>
                    <a:lumOff val="80000"/>
                  </a:schemeClr>
                </a:solidFill>
                <a:ln w="76200">
                  <a:noFill/>
                </a:ln>
                <a:effectLst>
                  <a:outerShdw blurRad="279400" dist="139700" dir="13380000" algn="r" rotWithShape="0">
                    <a:prstClr val="black">
                      <a:alpha val="16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
            <p:nvSpPr>
              <p:cNvPr id="83" name="Текст 28">
                <a:extLst>
                  <a:ext uri="{FF2B5EF4-FFF2-40B4-BE49-F238E27FC236}">
                    <a16:creationId xmlns:a16="http://schemas.microsoft.com/office/drawing/2014/main" id="{ABDFD6CC-994C-EF49-9BC5-ED8566DC9197}"/>
                  </a:ext>
                </a:extLst>
              </p:cNvPr>
              <p:cNvSpPr txBox="1">
                <a:spLocks/>
              </p:cNvSpPr>
              <p:nvPr/>
            </p:nvSpPr>
            <p:spPr>
              <a:xfrm>
                <a:off x="2618809" y="6522491"/>
                <a:ext cx="3317794" cy="2920629"/>
              </a:xfrm>
              <a:prstGeom prst="rect">
                <a:avLst/>
              </a:prstGeom>
            </p:spPr>
            <p:txBody>
              <a:bodyPr lIns="91440" tIns="45720" rIns="91440" bIns="45720" anchor="t"/>
              <a:lstStyle>
                <a:lvl1pPr marL="914492" indent="-914492" algn="l" defTabSz="2438645" rtl="0" eaLnBrk="1" latinLnBrk="0" hangingPunct="1">
                  <a:spcBef>
                    <a:spcPct val="20000"/>
                  </a:spcBef>
                  <a:buFont typeface="Arial" panose="020B0604020202020204" pitchFamily="34" charset="0"/>
                  <a:buChar char="•"/>
                  <a:defRPr sz="8501" kern="1200">
                    <a:solidFill>
                      <a:schemeClr val="tx1"/>
                    </a:solidFill>
                    <a:latin typeface="+mn-lt"/>
                    <a:ea typeface="+mn-ea"/>
                    <a:cs typeface="+mn-cs"/>
                  </a:defRPr>
                </a:lvl1pPr>
                <a:lvl2pPr marL="1981398" indent="-762077" algn="l" defTabSz="2438645" rtl="0" eaLnBrk="1" latinLnBrk="0" hangingPunct="1">
                  <a:spcBef>
                    <a:spcPct val="20000"/>
                  </a:spcBef>
                  <a:buFont typeface="Arial" panose="020B0604020202020204" pitchFamily="34" charset="0"/>
                  <a:buChar char="–"/>
                  <a:defRPr sz="7501" kern="1200">
                    <a:solidFill>
                      <a:schemeClr val="tx1"/>
                    </a:solidFill>
                    <a:latin typeface="+mn-lt"/>
                    <a:ea typeface="+mn-ea"/>
                    <a:cs typeface="+mn-cs"/>
                  </a:defRPr>
                </a:lvl2pPr>
                <a:lvl3pPr marL="3048305" indent="-609660" algn="l" defTabSz="2438645" rtl="0" eaLnBrk="1" latinLnBrk="0" hangingPunct="1">
                  <a:spcBef>
                    <a:spcPct val="20000"/>
                  </a:spcBef>
                  <a:buFont typeface="Arial" panose="020B0604020202020204" pitchFamily="34" charset="0"/>
                  <a:buChar char="•"/>
                  <a:defRPr sz="6401" kern="1200">
                    <a:solidFill>
                      <a:schemeClr val="tx1"/>
                    </a:solidFill>
                    <a:latin typeface="+mn-lt"/>
                    <a:ea typeface="+mn-ea"/>
                    <a:cs typeface="+mn-cs"/>
                  </a:defRPr>
                </a:lvl3pPr>
                <a:lvl4pPr marL="4267626"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4pPr>
                <a:lvl5pPr marL="5486948"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5pPr>
                <a:lvl6pPr marL="6706271"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6pPr>
                <a:lvl7pPr marL="7925593"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7pPr>
                <a:lvl8pPr marL="9144913"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8pPr>
                <a:lvl9pPr marL="10364236"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9pPr>
              </a:lstStyle>
              <a:p>
                <a:pPr marL="0" indent="0">
                  <a:lnSpc>
                    <a:spcPct val="120000"/>
                  </a:lnSpc>
                  <a:buNone/>
                  <a:defRPr/>
                </a:pPr>
                <a:r>
                  <a:rPr kumimoji="0" lang="en-US" sz="1400" b="0" i="0" u="none" strike="noStrike" kern="1200" cap="none" spc="0" normalizeH="0" baseline="0" noProof="0">
                    <a:ln>
                      <a:noFill/>
                    </a:ln>
                    <a:solidFill>
                      <a:srgbClr val="FFFFFF"/>
                    </a:solidFill>
                    <a:effectLst/>
                    <a:uLnTx/>
                    <a:uFillTx/>
                    <a:latin typeface="Tahoma"/>
                    <a:ea typeface="Tahoma"/>
                    <a:cs typeface="Tahoma"/>
                  </a:rPr>
                  <a:t>School </a:t>
                </a:r>
                <a:r>
                  <a:rPr lang="en-US" sz="1400">
                    <a:solidFill>
                      <a:srgbClr val="FFFFFF"/>
                    </a:solidFill>
                    <a:latin typeface="Tahoma"/>
                    <a:ea typeface="Tahoma"/>
                    <a:cs typeface="Tahoma"/>
                  </a:rPr>
                  <a:t>gets/or buys</a:t>
                </a:r>
                <a:r>
                  <a:rPr kumimoji="0" lang="en-US" sz="1400" b="0" i="0" u="none" strike="noStrike" kern="1200" cap="none" spc="0" normalizeH="0" baseline="0" noProof="0">
                    <a:ln>
                      <a:noFill/>
                    </a:ln>
                    <a:solidFill>
                      <a:srgbClr val="FFFFFF"/>
                    </a:solidFill>
                    <a:effectLst/>
                    <a:uLnTx/>
                    <a:uFillTx/>
                    <a:latin typeface="Tahoma"/>
                    <a:ea typeface="Tahoma"/>
                    <a:cs typeface="Tahoma"/>
                  </a:rPr>
                  <a:t> system from NFHS at a subsidized cost</a:t>
                </a:r>
              </a:p>
              <a:p>
                <a:pPr marL="0" marR="0" lvl="0" indent="0" algn="l" defTabSz="2438645" rtl="0" eaLnBrk="1" fontAlgn="auto" latinLnBrk="0" hangingPunct="1">
                  <a:lnSpc>
                    <a:spcPct val="120000"/>
                  </a:lnSpc>
                  <a:spcBef>
                    <a:spcPct val="20000"/>
                  </a:spcBef>
                  <a:spcAft>
                    <a:spcPts val="0"/>
                  </a:spcAft>
                  <a:buClrTx/>
                  <a:buSzTx/>
                  <a:buFont typeface="Arial" panose="020B0604020202020204" pitchFamily="34" charset="0"/>
                  <a:buNone/>
                  <a:tabLst/>
                  <a:defRPr/>
                </a:pPr>
                <a:endParaRPr kumimoji="0" lang="en-US" sz="1400" b="0" i="0" u="none" strike="noStrike" kern="1200" cap="none" spc="0" normalizeH="0" baseline="0" noProof="0">
                  <a:ln>
                    <a:noFill/>
                  </a:ln>
                  <a:solidFill>
                    <a:srgbClr val="FFFFFF"/>
                  </a:solidFill>
                  <a:effectLst/>
                  <a:uLnTx/>
                  <a:uFillTx/>
                  <a:latin typeface="Tahoma" panose="020B0604030504040204" pitchFamily="34" charset="0"/>
                  <a:ea typeface="Tahoma" panose="020B0604030504040204" pitchFamily="34" charset="0"/>
                  <a:cs typeface="Tahoma" panose="020B0604030504040204" pitchFamily="34" charset="0"/>
                </a:endParaRPr>
              </a:p>
            </p:txBody>
          </p:sp>
        </p:grpSp>
        <p:grpSp>
          <p:nvGrpSpPr>
            <p:cNvPr id="86" name="Группа 85">
              <a:extLst>
                <a:ext uri="{FF2B5EF4-FFF2-40B4-BE49-F238E27FC236}">
                  <a16:creationId xmlns:a16="http://schemas.microsoft.com/office/drawing/2014/main" id="{E5D0C086-E5FD-B649-9BF9-81B85151A0CB}"/>
                </a:ext>
              </a:extLst>
            </p:cNvPr>
            <p:cNvGrpSpPr/>
            <p:nvPr/>
          </p:nvGrpSpPr>
          <p:grpSpPr>
            <a:xfrm>
              <a:off x="904407" y="2068366"/>
              <a:ext cx="2555951" cy="2447427"/>
              <a:chOff x="1464395" y="4619518"/>
              <a:chExt cx="6474624" cy="6199716"/>
            </a:xfrm>
          </p:grpSpPr>
          <p:grpSp>
            <p:nvGrpSpPr>
              <p:cNvPr id="87" name="Группа 86">
                <a:extLst>
                  <a:ext uri="{FF2B5EF4-FFF2-40B4-BE49-F238E27FC236}">
                    <a16:creationId xmlns:a16="http://schemas.microsoft.com/office/drawing/2014/main" id="{3B60E4DB-A0E3-5C4B-8291-C56C5E8E4B85}"/>
                  </a:ext>
                </a:extLst>
              </p:cNvPr>
              <p:cNvGrpSpPr/>
              <p:nvPr/>
            </p:nvGrpSpPr>
            <p:grpSpPr>
              <a:xfrm>
                <a:off x="1464395" y="4619518"/>
                <a:ext cx="6474624" cy="6199716"/>
                <a:chOff x="1464395" y="4619518"/>
                <a:chExt cx="6474624" cy="6199716"/>
              </a:xfrm>
            </p:grpSpPr>
            <p:sp>
              <p:nvSpPr>
                <p:cNvPr id="89" name="Овал 88">
                  <a:extLst>
                    <a:ext uri="{FF2B5EF4-FFF2-40B4-BE49-F238E27FC236}">
                      <a16:creationId xmlns:a16="http://schemas.microsoft.com/office/drawing/2014/main" id="{71B1C186-708D-F44C-8F72-2C5A3F21CA10}"/>
                    </a:ext>
                  </a:extLst>
                </p:cNvPr>
                <p:cNvSpPr/>
                <p:nvPr/>
              </p:nvSpPr>
              <p:spPr>
                <a:xfrm>
                  <a:off x="1464395" y="4619518"/>
                  <a:ext cx="6199716" cy="6199716"/>
                </a:xfrm>
                <a:prstGeom prst="ellipse">
                  <a:avLst/>
                </a:prstGeom>
                <a:solidFill>
                  <a:schemeClr val="tx2"/>
                </a:solidFill>
                <a:ln w="76200">
                  <a:noFill/>
                </a:ln>
                <a:effectLst>
                  <a:outerShdw blurRad="635000" algn="tl"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0" name="Полилиния 89">
                  <a:extLst>
                    <a:ext uri="{FF2B5EF4-FFF2-40B4-BE49-F238E27FC236}">
                      <a16:creationId xmlns:a16="http://schemas.microsoft.com/office/drawing/2014/main" id="{38AAB463-EFD9-4742-8990-9CBD4E6F6763}"/>
                    </a:ext>
                  </a:extLst>
                </p:cNvPr>
                <p:cNvSpPr/>
                <p:nvPr/>
              </p:nvSpPr>
              <p:spPr>
                <a:xfrm>
                  <a:off x="6455627" y="6612689"/>
                  <a:ext cx="1483392" cy="2213374"/>
                </a:xfrm>
                <a:custGeom>
                  <a:avLst/>
                  <a:gdLst>
                    <a:gd name="connsiteX0" fmla="*/ 0 w 4890930"/>
                    <a:gd name="connsiteY0" fmla="*/ 0 h 4392488"/>
                    <a:gd name="connsiteX1" fmla="*/ 2694686 w 4890930"/>
                    <a:gd name="connsiteY1" fmla="*/ 0 h 4392488"/>
                    <a:gd name="connsiteX2" fmla="*/ 4890930 w 4890930"/>
                    <a:gd name="connsiteY2" fmla="*/ 2196244 h 4392488"/>
                    <a:gd name="connsiteX3" fmla="*/ 2694686 w 4890930"/>
                    <a:gd name="connsiteY3" fmla="*/ 4392488 h 4392488"/>
                    <a:gd name="connsiteX4" fmla="*/ 0 w 4890930"/>
                    <a:gd name="connsiteY4" fmla="*/ 4392488 h 4392488"/>
                    <a:gd name="connsiteX5" fmla="*/ 2196243 w 4890930"/>
                    <a:gd name="connsiteY5" fmla="*/ 2196244 h 4392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90930" h="4392488">
                      <a:moveTo>
                        <a:pt x="0" y="0"/>
                      </a:moveTo>
                      <a:lnTo>
                        <a:pt x="2694686" y="0"/>
                      </a:lnTo>
                      <a:lnTo>
                        <a:pt x="4890930" y="2196244"/>
                      </a:lnTo>
                      <a:lnTo>
                        <a:pt x="2694686" y="4392488"/>
                      </a:lnTo>
                      <a:lnTo>
                        <a:pt x="0" y="4392488"/>
                      </a:lnTo>
                      <a:lnTo>
                        <a:pt x="2196243" y="2196244"/>
                      </a:lnTo>
                      <a:close/>
                    </a:path>
                  </a:pathLst>
                </a:custGeom>
                <a:solidFill>
                  <a:schemeClr val="tx2">
                    <a:lumMod val="20000"/>
                    <a:lumOff val="80000"/>
                  </a:schemeClr>
                </a:solidFill>
                <a:ln w="76200">
                  <a:noFill/>
                </a:ln>
                <a:effectLst>
                  <a:outerShdw blurRad="279400" dist="139700" dir="13380000" algn="r" rotWithShape="0">
                    <a:prstClr val="black">
                      <a:alpha val="16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
            <p:nvSpPr>
              <p:cNvPr id="88" name="Текст 28">
                <a:extLst>
                  <a:ext uri="{FF2B5EF4-FFF2-40B4-BE49-F238E27FC236}">
                    <a16:creationId xmlns:a16="http://schemas.microsoft.com/office/drawing/2014/main" id="{0F1F3785-8A69-674D-AC76-3F98D8367402}"/>
                  </a:ext>
                </a:extLst>
              </p:cNvPr>
              <p:cNvSpPr txBox="1">
                <a:spLocks/>
              </p:cNvSpPr>
              <p:nvPr/>
            </p:nvSpPr>
            <p:spPr>
              <a:xfrm>
                <a:off x="2157056" y="6114743"/>
                <a:ext cx="4068016" cy="2920629"/>
              </a:xfrm>
              <a:prstGeom prst="rect">
                <a:avLst/>
              </a:prstGeom>
            </p:spPr>
            <p:txBody>
              <a:bodyPr lIns="91440" tIns="45720" rIns="91440" bIns="45720" anchor="t"/>
              <a:lstStyle>
                <a:lvl1pPr marL="914492" indent="-914492" algn="l" defTabSz="2438645" rtl="0" eaLnBrk="1" latinLnBrk="0" hangingPunct="1">
                  <a:spcBef>
                    <a:spcPct val="20000"/>
                  </a:spcBef>
                  <a:buFont typeface="Arial" panose="020B0604020202020204" pitchFamily="34" charset="0"/>
                  <a:buChar char="•"/>
                  <a:defRPr sz="8501" kern="1200">
                    <a:solidFill>
                      <a:schemeClr val="tx1"/>
                    </a:solidFill>
                    <a:latin typeface="+mn-lt"/>
                    <a:ea typeface="+mn-ea"/>
                    <a:cs typeface="+mn-cs"/>
                  </a:defRPr>
                </a:lvl1pPr>
                <a:lvl2pPr marL="1981398" indent="-762077" algn="l" defTabSz="2438645" rtl="0" eaLnBrk="1" latinLnBrk="0" hangingPunct="1">
                  <a:spcBef>
                    <a:spcPct val="20000"/>
                  </a:spcBef>
                  <a:buFont typeface="Arial" panose="020B0604020202020204" pitchFamily="34" charset="0"/>
                  <a:buChar char="–"/>
                  <a:defRPr sz="7501" kern="1200">
                    <a:solidFill>
                      <a:schemeClr val="tx1"/>
                    </a:solidFill>
                    <a:latin typeface="+mn-lt"/>
                    <a:ea typeface="+mn-ea"/>
                    <a:cs typeface="+mn-cs"/>
                  </a:defRPr>
                </a:lvl2pPr>
                <a:lvl3pPr marL="3048305" indent="-609660" algn="l" defTabSz="2438645" rtl="0" eaLnBrk="1" latinLnBrk="0" hangingPunct="1">
                  <a:spcBef>
                    <a:spcPct val="20000"/>
                  </a:spcBef>
                  <a:buFont typeface="Arial" panose="020B0604020202020204" pitchFamily="34" charset="0"/>
                  <a:buChar char="•"/>
                  <a:defRPr sz="6401" kern="1200">
                    <a:solidFill>
                      <a:schemeClr val="tx1"/>
                    </a:solidFill>
                    <a:latin typeface="+mn-lt"/>
                    <a:ea typeface="+mn-ea"/>
                    <a:cs typeface="+mn-cs"/>
                  </a:defRPr>
                </a:lvl3pPr>
                <a:lvl4pPr marL="4267626"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4pPr>
                <a:lvl5pPr marL="5486948"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5pPr>
                <a:lvl6pPr marL="6706271"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6pPr>
                <a:lvl7pPr marL="7925593"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7pPr>
                <a:lvl8pPr marL="9144913"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8pPr>
                <a:lvl9pPr marL="10364236"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9pPr>
              </a:lstStyle>
              <a:p>
                <a:pPr marL="0" indent="0">
                  <a:lnSpc>
                    <a:spcPct val="120000"/>
                  </a:lnSpc>
                  <a:buNone/>
                  <a:defRPr/>
                </a:pPr>
                <a:r>
                  <a:rPr kumimoji="0" lang="en-US" sz="1400" b="0" i="0" u="none" strike="noStrike" kern="1200" cap="none" spc="0" normalizeH="0" baseline="0" noProof="0">
                    <a:ln>
                      <a:noFill/>
                    </a:ln>
                    <a:solidFill>
                      <a:srgbClr val="FFFFFF"/>
                    </a:solidFill>
                    <a:effectLst/>
                    <a:uLnTx/>
                    <a:uFillTx/>
                    <a:latin typeface="Tahoma"/>
                    <a:ea typeface="Tahoma"/>
                    <a:cs typeface="Tahoma"/>
                  </a:rPr>
                  <a:t>Pixellot sells systems to NFHS Network</a:t>
                </a:r>
                <a:r>
                  <a:rPr lang="en-US" sz="1400">
                    <a:solidFill>
                      <a:srgbClr val="FFFFFF"/>
                    </a:solidFill>
                    <a:latin typeface="Tahoma"/>
                    <a:ea typeface="Tahoma"/>
                    <a:cs typeface="Tahoma"/>
                  </a:rPr>
                  <a:t> +providing services (cloud, analytics, support) </a:t>
                </a:r>
                <a:endParaRPr lang="en-US" sz="1400" b="0" i="0" u="none" strike="noStrike" kern="1200" cap="none" spc="0" normalizeH="0" baseline="0" noProof="0">
                  <a:ln>
                    <a:noFill/>
                  </a:ln>
                  <a:solidFill>
                    <a:srgbClr val="FFFFFF"/>
                  </a:solidFill>
                  <a:effectLst/>
                  <a:uLnTx/>
                  <a:uFillTx/>
                  <a:latin typeface="Tahoma" panose="020B0604030504040204" pitchFamily="34" charset="0"/>
                  <a:ea typeface="Tahoma" panose="020B0604030504040204" pitchFamily="34" charset="0"/>
                  <a:cs typeface="Tahoma" panose="020B0604030504040204" pitchFamily="34" charset="0"/>
                </a:endParaRPr>
              </a:p>
            </p:txBody>
          </p:sp>
        </p:grpSp>
      </p:grpSp>
      <p:pic>
        <p:nvPicPr>
          <p:cNvPr id="3" name="Graphic 4" descr="Money outline">
            <a:extLst>
              <a:ext uri="{FF2B5EF4-FFF2-40B4-BE49-F238E27FC236}">
                <a16:creationId xmlns:a16="http://schemas.microsoft.com/office/drawing/2014/main" id="{B6209015-D665-666B-034D-9CB3BEA05A13}"/>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9455922" y="3826380"/>
            <a:ext cx="914400" cy="914400"/>
          </a:xfrm>
          <a:prstGeom prst="rect">
            <a:avLst/>
          </a:prstGeom>
        </p:spPr>
      </p:pic>
      <p:pic>
        <p:nvPicPr>
          <p:cNvPr id="2" name="Graphic 1">
            <a:hlinkClick r:id="rId4"/>
            <a:extLst>
              <a:ext uri="{FF2B5EF4-FFF2-40B4-BE49-F238E27FC236}">
                <a16:creationId xmlns:a16="http://schemas.microsoft.com/office/drawing/2014/main" id="{1E88D73D-F0D0-4EFD-7CA3-5A139628DAA4}"/>
              </a:ext>
            </a:extLst>
          </p:cNvPr>
          <p:cNvPicPr>
            <a:picLocks noChangeAspect="1"/>
          </p:cNvPicPr>
          <p:nvPr/>
        </p:nvPicPr>
        <p:blipFill>
          <a:blip r:embed="rId5">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4558886" y="4145301"/>
            <a:ext cx="568625" cy="662649"/>
          </a:xfrm>
          <a:prstGeom prst="rect">
            <a:avLst/>
          </a:prstGeom>
        </p:spPr>
      </p:pic>
      <p:pic>
        <p:nvPicPr>
          <p:cNvPr id="6" name="Picture 5" descr="A white text on a black background&#10;&#10;Description automatically generated">
            <a:extLst>
              <a:ext uri="{FF2B5EF4-FFF2-40B4-BE49-F238E27FC236}">
                <a16:creationId xmlns:a16="http://schemas.microsoft.com/office/drawing/2014/main" id="{BF9A79DD-E640-04B3-2AC4-3A72D38ABEDD}"/>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521280" y="4291086"/>
            <a:ext cx="1524003" cy="530353"/>
          </a:xfrm>
          <a:prstGeom prst="rect">
            <a:avLst/>
          </a:prstGeom>
        </p:spPr>
      </p:pic>
      <p:sp>
        <p:nvSpPr>
          <p:cNvPr id="7" name="TextBox 6">
            <a:extLst>
              <a:ext uri="{FF2B5EF4-FFF2-40B4-BE49-F238E27FC236}">
                <a16:creationId xmlns:a16="http://schemas.microsoft.com/office/drawing/2014/main" id="{1CBD5C74-6EA3-2985-0DA3-879ACA53AA4E}"/>
              </a:ext>
            </a:extLst>
          </p:cNvPr>
          <p:cNvSpPr txBox="1"/>
          <p:nvPr/>
        </p:nvSpPr>
        <p:spPr>
          <a:xfrm>
            <a:off x="912099" y="6178140"/>
            <a:ext cx="4562947" cy="261610"/>
          </a:xfrm>
          <a:prstGeom prst="rect">
            <a:avLst/>
          </a:prstGeom>
          <a:noFill/>
        </p:spPr>
        <p:txBody>
          <a:bodyPr wrap="square" rtlCol="0">
            <a:spAutoFit/>
          </a:bodyPr>
          <a:lstStyle/>
          <a:p>
            <a:r>
              <a:rPr lang="en-US" sz="1100">
                <a:latin typeface="Tahoma" panose="020B0604030504040204" pitchFamily="34" charset="0"/>
                <a:ea typeface="Tahoma" panose="020B0604030504040204" pitchFamily="34" charset="0"/>
                <a:cs typeface="Tahoma" panose="020B0604030504040204" pitchFamily="34" charset="0"/>
              </a:rPr>
              <a:t>*over $25M already paid to schools </a:t>
            </a:r>
            <a:endParaRPr lang="en-IL" sz="1100">
              <a:latin typeface="Tahoma" panose="020B0604030504040204" pitchFamily="34" charset="0"/>
              <a:ea typeface="Tahoma" panose="020B0604030504040204" pitchFamily="34" charset="0"/>
              <a:cs typeface="Tahoma" panose="020B0604030504040204" pitchFamily="34" charset="0"/>
            </a:endParaRPr>
          </a:p>
        </p:txBody>
      </p:sp>
    </p:spTree>
    <p:extLst>
      <p:ext uri="{BB962C8B-B14F-4D97-AF65-F5344CB8AC3E}">
        <p14:creationId xmlns:p14="http://schemas.microsoft.com/office/powerpoint/2010/main" val="29372566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Группа 26">
            <a:extLst>
              <a:ext uri="{FF2B5EF4-FFF2-40B4-BE49-F238E27FC236}">
                <a16:creationId xmlns:a16="http://schemas.microsoft.com/office/drawing/2014/main" id="{E7FC9746-7D62-A54F-AA77-83168CA3C0F0}"/>
              </a:ext>
            </a:extLst>
          </p:cNvPr>
          <p:cNvGrpSpPr/>
          <p:nvPr/>
        </p:nvGrpSpPr>
        <p:grpSpPr>
          <a:xfrm>
            <a:off x="7554087" y="1684528"/>
            <a:ext cx="4068167" cy="4068166"/>
            <a:chOff x="9993074" y="3578162"/>
            <a:chExt cx="4054305" cy="4054305"/>
          </a:xfrm>
        </p:grpSpPr>
        <p:sp>
          <p:nvSpPr>
            <p:cNvPr id="26" name="Овал 27">
              <a:extLst>
                <a:ext uri="{FF2B5EF4-FFF2-40B4-BE49-F238E27FC236}">
                  <a16:creationId xmlns:a16="http://schemas.microsoft.com/office/drawing/2014/main" id="{8C4D6395-9974-364A-862F-29531BF36566}"/>
                </a:ext>
              </a:extLst>
            </p:cNvPr>
            <p:cNvSpPr/>
            <p:nvPr/>
          </p:nvSpPr>
          <p:spPr>
            <a:xfrm>
              <a:off x="9993074" y="3578162"/>
              <a:ext cx="4054305" cy="4054305"/>
            </a:xfrm>
            <a:prstGeom prst="ellipse">
              <a:avLst/>
            </a:prstGeom>
            <a:solidFill>
              <a:schemeClr val="accent4"/>
            </a:solidFill>
            <a:ln w="6350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27" name="Группа 28">
              <a:extLst>
                <a:ext uri="{FF2B5EF4-FFF2-40B4-BE49-F238E27FC236}">
                  <a16:creationId xmlns:a16="http://schemas.microsoft.com/office/drawing/2014/main" id="{54C37B8C-BBF7-2147-929D-17A64A7F3BF8}"/>
                </a:ext>
              </a:extLst>
            </p:cNvPr>
            <p:cNvGrpSpPr/>
            <p:nvPr/>
          </p:nvGrpSpPr>
          <p:grpSpPr>
            <a:xfrm>
              <a:off x="10316058" y="3901145"/>
              <a:ext cx="3408343" cy="3408343"/>
              <a:chOff x="11565407" y="3638327"/>
              <a:chExt cx="3749177" cy="3749177"/>
            </a:xfrm>
            <a:effectLst>
              <a:outerShdw blurRad="444500" dist="330200" dir="3240000" algn="ctr" rotWithShape="0">
                <a:srgbClr val="000000">
                  <a:alpha val="32000"/>
                </a:srgbClr>
              </a:outerShdw>
            </a:effectLst>
          </p:grpSpPr>
          <p:sp>
            <p:nvSpPr>
              <p:cNvPr id="28" name="Овал 29">
                <a:extLst>
                  <a:ext uri="{FF2B5EF4-FFF2-40B4-BE49-F238E27FC236}">
                    <a16:creationId xmlns:a16="http://schemas.microsoft.com/office/drawing/2014/main" id="{13EAF0D0-EF18-3C43-83BB-3607C2942600}"/>
                  </a:ext>
                </a:extLst>
              </p:cNvPr>
              <p:cNvSpPr/>
              <p:nvPr/>
            </p:nvSpPr>
            <p:spPr>
              <a:xfrm>
                <a:off x="11565407" y="3638327"/>
                <a:ext cx="3749177" cy="3749177"/>
              </a:xfrm>
              <a:prstGeom prst="ellipse">
                <a:avLst/>
              </a:prstGeom>
              <a:gradFill flip="none" rotWithShape="1">
                <a:gsLst>
                  <a:gs pos="100000">
                    <a:schemeClr val="bg1"/>
                  </a:gs>
                  <a:gs pos="0">
                    <a:schemeClr val="tx2">
                      <a:lumMod val="50000"/>
                      <a:lumOff val="50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29" name="Овал 30">
                <a:extLst>
                  <a:ext uri="{FF2B5EF4-FFF2-40B4-BE49-F238E27FC236}">
                    <a16:creationId xmlns:a16="http://schemas.microsoft.com/office/drawing/2014/main" id="{2F0EF59D-84A6-8E41-9F3C-D88A2D3F1E4F}"/>
                  </a:ext>
                </a:extLst>
              </p:cNvPr>
              <p:cNvSpPr/>
              <p:nvPr/>
            </p:nvSpPr>
            <p:spPr>
              <a:xfrm>
                <a:off x="11905553" y="3978474"/>
                <a:ext cx="3068886" cy="3068884"/>
              </a:xfrm>
              <a:prstGeom prst="ellipse">
                <a:avLst/>
              </a:prstGeom>
              <a:gradFill flip="none" rotWithShape="1">
                <a:gsLst>
                  <a:gs pos="100000">
                    <a:schemeClr val="bg1"/>
                  </a:gs>
                  <a:gs pos="0">
                    <a:schemeClr val="bg1">
                      <a:alpha val="17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30" name="Овал 31">
                <a:extLst>
                  <a:ext uri="{FF2B5EF4-FFF2-40B4-BE49-F238E27FC236}">
                    <a16:creationId xmlns:a16="http://schemas.microsoft.com/office/drawing/2014/main" id="{712C03F1-762D-2344-B286-3FF12B10C0EF}"/>
                  </a:ext>
                </a:extLst>
              </p:cNvPr>
              <p:cNvSpPr/>
              <p:nvPr/>
            </p:nvSpPr>
            <p:spPr>
              <a:xfrm>
                <a:off x="11890748" y="3963668"/>
                <a:ext cx="3098494" cy="3098494"/>
              </a:xfrm>
              <a:prstGeom prst="ellipse">
                <a:avLst/>
              </a:prstGeom>
              <a:noFill/>
              <a:ln w="79375">
                <a:gradFill>
                  <a:gsLst>
                    <a:gs pos="0">
                      <a:schemeClr val="tx2">
                        <a:lumMod val="25000"/>
                        <a:lumOff val="75000"/>
                      </a:schemeClr>
                    </a:gs>
                    <a:gs pos="100000">
                      <a:schemeClr val="bg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877E07AA-7098-46DF-8D86-BD67CFEA9182}"/>
              </a:ext>
            </a:extLst>
          </p:cNvPr>
          <p:cNvSpPr>
            <a:spLocks noGrp="1"/>
          </p:cNvSpPr>
          <p:nvPr>
            <p:ph type="title"/>
          </p:nvPr>
        </p:nvSpPr>
        <p:spPr>
          <a:xfrm>
            <a:off x="722105" y="549014"/>
            <a:ext cx="10331803" cy="719997"/>
          </a:xfrm>
        </p:spPr>
        <p:txBody>
          <a:bodyPr>
            <a:noAutofit/>
          </a:bodyPr>
          <a:lstStyle/>
          <a:p>
            <a:pPr algn="l"/>
            <a:r>
              <a:rPr lang="en-US">
                <a:latin typeface="Tahoma"/>
                <a:ea typeface="Tahoma"/>
                <a:cs typeface="Tahoma"/>
              </a:rPr>
              <a:t>Serie A</a:t>
            </a:r>
          </a:p>
        </p:txBody>
      </p:sp>
      <p:sp>
        <p:nvSpPr>
          <p:cNvPr id="6" name="Rectangle 5">
            <a:extLst>
              <a:ext uri="{FF2B5EF4-FFF2-40B4-BE49-F238E27FC236}">
                <a16:creationId xmlns:a16="http://schemas.microsoft.com/office/drawing/2014/main" id="{5AF27068-B397-4842-9359-61A74AE1D759}"/>
              </a:ext>
            </a:extLst>
          </p:cNvPr>
          <p:cNvSpPr/>
          <p:nvPr/>
        </p:nvSpPr>
        <p:spPr>
          <a:xfrm>
            <a:off x="722107" y="1529402"/>
            <a:ext cx="7466349" cy="461665"/>
          </a:xfrm>
          <a:prstGeom prst="rect">
            <a:avLst/>
          </a:prstGeom>
        </p:spPr>
        <p:txBody>
          <a:bodyPr wrap="square" lIns="91440" tIns="45720" rIns="91440" bIns="45720" anchor="t">
            <a:spAutoFit/>
          </a:bodyPr>
          <a:lstStyle/>
          <a:p>
            <a:pPr marL="0" marR="0" lvl="0" indent="0" algn="l" defTabSz="914332" rtl="0" eaLnBrk="1" fontAlgn="auto" latinLnBrk="0" hangingPunct="1">
              <a:lnSpc>
                <a:spcPct val="100000"/>
              </a:lnSpc>
              <a:spcBef>
                <a:spcPts val="800"/>
              </a:spcBef>
              <a:spcAft>
                <a:spcPts val="0"/>
              </a:spcAft>
              <a:buClrTx/>
              <a:buSzTx/>
              <a:buFontTx/>
              <a:buNone/>
              <a:tabLst/>
              <a:defRPr/>
            </a:pPr>
            <a:r>
              <a:rPr kumimoji="0" lang="en-US" sz="2400" b="1" i="0" u="none" strike="noStrike" kern="1200" cap="none" spc="0" normalizeH="0" baseline="0" noProof="0">
                <a:ln>
                  <a:noFill/>
                </a:ln>
                <a:solidFill>
                  <a:srgbClr val="0090B4"/>
                </a:solidFill>
                <a:effectLst/>
                <a:uLnTx/>
                <a:uFillTx/>
                <a:latin typeface="Tahoma"/>
                <a:ea typeface="Tahoma"/>
                <a:cs typeface="Tahoma"/>
              </a:rPr>
              <a:t>Working with Stats Perform</a:t>
            </a: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04B05FD0-D9A0-4ED9-BF8A-6A3F1E6077EF}"/>
              </a:ext>
            </a:extLst>
          </p:cNvPr>
          <p:cNvSpPr/>
          <p:nvPr/>
        </p:nvSpPr>
        <p:spPr>
          <a:xfrm>
            <a:off x="722105" y="2019711"/>
            <a:ext cx="6507899" cy="3785652"/>
          </a:xfrm>
          <a:prstGeom prst="rect">
            <a:avLst/>
          </a:prstGeom>
        </p:spPr>
        <p:txBody>
          <a:bodyPr wrap="square" lIns="91440" tIns="45720" rIns="91440" bIns="45720" anchor="t">
            <a:spAutoFit/>
          </a:bodyPr>
          <a:lstStyle/>
          <a:p>
            <a:pPr marL="179705" marR="0" lvl="0" indent="-179705" algn="l" defTabSz="914377"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2000" b="0" i="0" u="none" strike="noStrike" kern="1200" cap="none" spc="0" normalizeH="0" baseline="0" noProof="0">
                <a:ln>
                  <a:noFill/>
                </a:ln>
                <a:solidFill>
                  <a:srgbClr val="44546A"/>
                </a:solidFill>
                <a:effectLst/>
                <a:uLnTx/>
                <a:uFillTx/>
                <a:latin typeface="Tahoma"/>
                <a:ea typeface="Tahoma"/>
                <a:cs typeface="Tahoma"/>
              </a:rPr>
              <a:t>20 Serie A clubs + additional clubs</a:t>
            </a:r>
          </a:p>
          <a:p>
            <a:pPr marL="179705" marR="0" lvl="0" indent="-179705" algn="l" defTabSz="914377"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2000" b="0" i="0" u="none" strike="noStrike" kern="1200" cap="none" spc="0" normalizeH="0" baseline="0" noProof="0">
                <a:ln>
                  <a:noFill/>
                </a:ln>
                <a:solidFill>
                  <a:srgbClr val="44546A"/>
                </a:solidFill>
                <a:effectLst/>
                <a:uLnTx/>
                <a:uFillTx/>
                <a:latin typeface="Tahoma"/>
                <a:ea typeface="Tahoma"/>
                <a:cs typeface="Tahoma"/>
              </a:rPr>
              <a:t>Working since 2020</a:t>
            </a:r>
            <a:endParaRPr kumimoji="0" lang="en-US" sz="2000" b="0" i="0" u="none" strike="noStrike" kern="1200" cap="none" spc="0" normalizeH="0" baseline="0" noProof="0">
              <a:ln>
                <a:noFill/>
              </a:ln>
              <a:solidFill>
                <a:srgbClr val="000000"/>
              </a:solidFill>
              <a:effectLst/>
              <a:uLnTx/>
              <a:uFillTx/>
              <a:latin typeface="Calibri" panose="020F0502020204030204"/>
              <a:ea typeface="Tahoma"/>
              <a:cs typeface="Calibri" panose="020F0502020204030204"/>
            </a:endParaRPr>
          </a:p>
          <a:p>
            <a:pPr marL="179705" marR="0" lvl="0" indent="-179705" algn="l" defTabSz="914377"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2000" b="0" i="0" u="none" strike="noStrike" kern="1200" cap="none" spc="0" normalizeH="0" baseline="0" noProof="0">
                <a:ln>
                  <a:noFill/>
                </a:ln>
                <a:solidFill>
                  <a:srgbClr val="44546A"/>
                </a:solidFill>
                <a:effectLst/>
                <a:uLnTx/>
                <a:uFillTx/>
                <a:latin typeface="Tahoma"/>
                <a:ea typeface="Tahoma"/>
                <a:cs typeface="Tahoma"/>
              </a:rPr>
              <a:t>Feed Analysis and tagging in Real-Time </a:t>
            </a:r>
            <a:r>
              <a:rPr kumimoji="0" lang="en-US" sz="1400" b="0" i="0" u="none" strike="noStrike" kern="1200" cap="none" spc="0" normalizeH="0" baseline="0" noProof="0">
                <a:ln>
                  <a:noFill/>
                </a:ln>
                <a:solidFill>
                  <a:srgbClr val="44546A"/>
                </a:solidFill>
                <a:effectLst/>
                <a:uLnTx/>
                <a:uFillTx/>
                <a:latin typeface="Tahoma"/>
                <a:ea typeface="Tahoma"/>
                <a:cs typeface="Tahoma"/>
              </a:rPr>
              <a:t>(last 3 years)</a:t>
            </a:r>
            <a:endParaRPr kumimoji="0" lang="en-US" sz="2000" b="0" i="0" u="none" strike="noStrike" kern="1200" cap="none" spc="0" normalizeH="0" baseline="0" noProof="0">
              <a:ln>
                <a:noFill/>
              </a:ln>
              <a:solidFill>
                <a:srgbClr val="44546A"/>
              </a:solidFill>
              <a:effectLst/>
              <a:uLnTx/>
              <a:uFillTx/>
              <a:latin typeface="Tahoma"/>
              <a:ea typeface="Tahoma"/>
              <a:cs typeface="Tahoma"/>
            </a:endParaRPr>
          </a:p>
          <a:p>
            <a:pPr marL="179705" marR="0" lvl="0" indent="-179705" algn="l" defTabSz="914377"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2000" b="0" i="0" u="none" strike="noStrike" kern="1200" cap="none" spc="0" normalizeH="0" baseline="0" noProof="0">
                <a:ln>
                  <a:noFill/>
                </a:ln>
                <a:solidFill>
                  <a:srgbClr val="44546A"/>
                </a:solidFill>
                <a:effectLst/>
                <a:uLnTx/>
                <a:uFillTx/>
                <a:latin typeface="Tahoma"/>
                <a:ea typeface="Tahoma"/>
                <a:cs typeface="Tahoma"/>
              </a:rPr>
              <a:t>In 2022 installed Pixellot Prime. Today the tactical feed is augmenting the live Sky Italy TV Truck</a:t>
            </a:r>
          </a:p>
          <a:p>
            <a:pPr marL="179705" marR="0" lvl="0" indent="-179705" algn="l" defTabSz="914377"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2000" b="0" i="0" u="none" strike="noStrike" kern="1200" cap="none" spc="0" normalizeH="0" baseline="0" noProof="0">
                <a:ln>
                  <a:noFill/>
                </a:ln>
                <a:solidFill>
                  <a:srgbClr val="44546A"/>
                </a:solidFill>
                <a:effectLst/>
                <a:uLnTx/>
                <a:uFillTx/>
                <a:latin typeface="Tahoma"/>
                <a:ea typeface="Tahoma"/>
                <a:cs typeface="Tahoma"/>
              </a:rPr>
              <a:t>Teams are using Pixellot for additional games and training. </a:t>
            </a:r>
          </a:p>
          <a:p>
            <a:pPr marL="0" marR="0" lvl="0" indent="0" algn="l" defTabSz="914377" rtl="0" eaLnBrk="1" fontAlgn="auto" latinLnBrk="0" hangingPunct="1">
              <a:lnSpc>
                <a:spcPct val="100000"/>
              </a:lnSpc>
              <a:spcBef>
                <a:spcPts val="0"/>
              </a:spcBef>
              <a:spcAft>
                <a:spcPts val="1200"/>
              </a:spcAft>
              <a:buClrTx/>
              <a:buSzTx/>
              <a:buFontTx/>
              <a:buNone/>
              <a:tabLst/>
              <a:defRPr/>
            </a:pPr>
            <a:endParaRPr kumimoji="0" lang="en-US" sz="2000" b="0" i="0" u="none" strike="noStrike" kern="1200" cap="none" spc="0" normalizeH="0" baseline="0" noProof="0">
              <a:ln>
                <a:noFill/>
              </a:ln>
              <a:solidFill>
                <a:srgbClr val="44546A"/>
              </a:solidFill>
              <a:effectLst/>
              <a:uLnTx/>
              <a:uFillTx/>
              <a:latin typeface="Tahoma"/>
              <a:ea typeface="Tahoma"/>
              <a:cs typeface="Tahoma"/>
            </a:endParaRPr>
          </a:p>
          <a:p>
            <a:pPr marL="179705" marR="0" lvl="0" indent="-179705" algn="l" defTabSz="914377" rtl="0" eaLnBrk="1" fontAlgn="auto" latinLnBrk="0" hangingPunct="1">
              <a:lnSpc>
                <a:spcPct val="100000"/>
              </a:lnSpc>
              <a:spcBef>
                <a:spcPts val="0"/>
              </a:spcBef>
              <a:spcAft>
                <a:spcPts val="1200"/>
              </a:spcAft>
              <a:buClrTx/>
              <a:buSzTx/>
              <a:buFont typeface="Arial" panose="020B0604020202020204" pitchFamily="34" charset="0"/>
              <a:buChar char="•"/>
              <a:tabLst/>
              <a:defRPr/>
            </a:pPr>
            <a:endParaRPr kumimoji="0" lang="en-US" sz="2000" b="0" i="0" u="none" strike="noStrike" kern="1200" cap="none" spc="0" normalizeH="0" baseline="0" noProof="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20" name="Rectangle 19">
            <a:extLst>
              <a:ext uri="{FF2B5EF4-FFF2-40B4-BE49-F238E27FC236}">
                <a16:creationId xmlns:a16="http://schemas.microsoft.com/office/drawing/2014/main" id="{7E9BD563-9716-C940-BB2B-246B57641E91}"/>
              </a:ext>
            </a:extLst>
          </p:cNvPr>
          <p:cNvSpPr/>
          <p:nvPr/>
        </p:nvSpPr>
        <p:spPr>
          <a:xfrm>
            <a:off x="12449926" y="4399146"/>
            <a:ext cx="2277035" cy="492443"/>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Thousands</a:t>
            </a:r>
            <a:r>
              <a:rPr kumimoji="0" lang="en-US"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 of views on clips on all social</a:t>
            </a:r>
            <a:endParaRPr kumimoji="0" lang="en-IL"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21" name="Rectangle 20">
            <a:extLst>
              <a:ext uri="{FF2B5EF4-FFF2-40B4-BE49-F238E27FC236}">
                <a16:creationId xmlns:a16="http://schemas.microsoft.com/office/drawing/2014/main" id="{777C93BE-38C0-FE4C-8E1E-CA59739F00E7}"/>
              </a:ext>
            </a:extLst>
          </p:cNvPr>
          <p:cNvSpPr/>
          <p:nvPr/>
        </p:nvSpPr>
        <p:spPr>
          <a:xfrm>
            <a:off x="12449926" y="5257933"/>
            <a:ext cx="2277035"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4,000</a:t>
            </a:r>
            <a:r>
              <a:rPr kumimoji="0" lang="en-US"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 views on Facebook</a:t>
            </a:r>
          </a:p>
        </p:txBody>
      </p:sp>
      <p:sp>
        <p:nvSpPr>
          <p:cNvPr id="22" name="Rectangle 21">
            <a:extLst>
              <a:ext uri="{FF2B5EF4-FFF2-40B4-BE49-F238E27FC236}">
                <a16:creationId xmlns:a16="http://schemas.microsoft.com/office/drawing/2014/main" id="{337574E5-C558-4F44-A819-A2F6FDA350D2}"/>
              </a:ext>
            </a:extLst>
          </p:cNvPr>
          <p:cNvSpPr/>
          <p:nvPr/>
        </p:nvSpPr>
        <p:spPr>
          <a:xfrm>
            <a:off x="12449926" y="6133372"/>
            <a:ext cx="2277035"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1,200</a:t>
            </a:r>
            <a:r>
              <a:rPr kumimoji="0" lang="en-US"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 views on OTT</a:t>
            </a:r>
          </a:p>
        </p:txBody>
      </p:sp>
      <p:cxnSp>
        <p:nvCxnSpPr>
          <p:cNvPr id="15" name="Straight Connector 14">
            <a:extLst>
              <a:ext uri="{FF2B5EF4-FFF2-40B4-BE49-F238E27FC236}">
                <a16:creationId xmlns:a16="http://schemas.microsoft.com/office/drawing/2014/main" id="{7FE31D85-C65C-1741-9F9F-0D38A2A06605}"/>
              </a:ext>
            </a:extLst>
          </p:cNvPr>
          <p:cNvCxnSpPr>
            <a:cxnSpLocks/>
          </p:cNvCxnSpPr>
          <p:nvPr/>
        </p:nvCxnSpPr>
        <p:spPr>
          <a:xfrm>
            <a:off x="2047646" y="5021609"/>
            <a:ext cx="0" cy="731086"/>
          </a:xfrm>
          <a:prstGeom prst="line">
            <a:avLst/>
          </a:prstGeom>
          <a:ln w="15875" cap="rnd">
            <a:solidFill>
              <a:schemeClr val="accent4"/>
            </a:solidFill>
            <a:prstDash val="sysDot"/>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E06080EB-964C-C442-8BC2-44DE24461D92}"/>
              </a:ext>
            </a:extLst>
          </p:cNvPr>
          <p:cNvCxnSpPr>
            <a:cxnSpLocks/>
          </p:cNvCxnSpPr>
          <p:nvPr/>
        </p:nvCxnSpPr>
        <p:spPr>
          <a:xfrm>
            <a:off x="4064302" y="5021609"/>
            <a:ext cx="0" cy="731086"/>
          </a:xfrm>
          <a:prstGeom prst="line">
            <a:avLst/>
          </a:prstGeom>
          <a:ln w="15875" cap="rnd">
            <a:solidFill>
              <a:schemeClr val="accent4"/>
            </a:solidFill>
            <a:prstDash val="sysDot"/>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435D9A24-577B-E649-8789-BBCCD4FAEACB}"/>
              </a:ext>
            </a:extLst>
          </p:cNvPr>
          <p:cNvSpPr txBox="1"/>
          <p:nvPr/>
        </p:nvSpPr>
        <p:spPr>
          <a:xfrm>
            <a:off x="743982" y="4799258"/>
            <a:ext cx="1517037" cy="491225"/>
          </a:xfrm>
          <a:prstGeom prst="rect">
            <a:avLst/>
          </a:prstGeom>
          <a:noFill/>
          <a:ln>
            <a:noFill/>
          </a:ln>
          <a:effectLst/>
        </p:spPr>
        <p:txBody>
          <a:bodyPr wrap="square" lIns="91440" tIns="45720" rIns="91440" bIns="45720" rtlCol="0" anchor="ctr">
            <a:spAutoFit/>
          </a:bodyPr>
          <a:lstStyle/>
          <a:p>
            <a:pPr marL="0" marR="0" lvl="0" indent="0" algn="l" defTabSz="685783" rtl="0" eaLnBrk="1" fontAlgn="auto" latinLnBrk="0" hangingPunct="1">
              <a:lnSpc>
                <a:spcPct val="150000"/>
              </a:lnSpc>
              <a:spcBef>
                <a:spcPts val="0"/>
              </a:spcBef>
              <a:spcAft>
                <a:spcPts val="0"/>
              </a:spcAft>
              <a:buClrTx/>
              <a:buSzTx/>
              <a:buFontTx/>
              <a:buNone/>
              <a:tabLst/>
              <a:defRPr/>
            </a:pPr>
            <a:r>
              <a:rPr kumimoji="0" lang="en-US" sz="2000" b="1" i="0" u="none" strike="noStrike" kern="1200" cap="all" spc="0" normalizeH="0" baseline="0" noProof="0">
                <a:ln>
                  <a:noFill/>
                </a:ln>
                <a:solidFill>
                  <a:srgbClr val="44546A"/>
                </a:solidFill>
                <a:effectLst/>
                <a:uLnTx/>
                <a:uFillTx/>
                <a:latin typeface="Tahoma"/>
                <a:ea typeface="Tahoma"/>
                <a:cs typeface="Tahoma"/>
              </a:rPr>
              <a:t>32</a:t>
            </a:r>
            <a:endParaRPr kumimoji="0" lang="en-US" sz="2000" b="1" i="0" u="none" strike="noStrike" kern="1200" cap="all"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40" name="Rectangle 39">
            <a:extLst>
              <a:ext uri="{FF2B5EF4-FFF2-40B4-BE49-F238E27FC236}">
                <a16:creationId xmlns:a16="http://schemas.microsoft.com/office/drawing/2014/main" id="{5744A0FC-2194-2F41-81EE-CEFFB4EE79F6}"/>
              </a:ext>
            </a:extLst>
          </p:cNvPr>
          <p:cNvSpPr/>
          <p:nvPr/>
        </p:nvSpPr>
        <p:spPr>
          <a:xfrm>
            <a:off x="743982" y="5328598"/>
            <a:ext cx="1669128" cy="258532"/>
          </a:xfrm>
          <a:prstGeom prst="rect">
            <a:avLst/>
          </a:prstGeom>
          <a:effectLst/>
        </p:spPr>
        <p:txBody>
          <a:bodyPr wrap="square">
            <a:spAutoFit/>
          </a:bodyPr>
          <a:lstStyle/>
          <a:p>
            <a:pPr marL="0" marR="0" lvl="0" indent="0" algn="l" defTabSz="914400" rtl="0" eaLnBrk="1" fontAlgn="auto" latinLnBrk="0" hangingPunct="1">
              <a:lnSpc>
                <a:spcPct val="90000"/>
              </a:lnSpc>
              <a:spcBef>
                <a:spcPts val="1000"/>
              </a:spcBef>
              <a:spcAft>
                <a:spcPts val="0"/>
              </a:spcAft>
              <a:buClrTx/>
              <a:buSzTx/>
              <a:buFontTx/>
              <a:buNone/>
              <a:tabLst/>
              <a:defRPr/>
            </a:pPr>
            <a:r>
              <a:rPr kumimoji="0" lang="en-US"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Fields/Venues</a:t>
            </a:r>
            <a:endParaRPr kumimoji="0" lang="en-US" sz="11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41" name="TextBox 40">
            <a:extLst>
              <a:ext uri="{FF2B5EF4-FFF2-40B4-BE49-F238E27FC236}">
                <a16:creationId xmlns:a16="http://schemas.microsoft.com/office/drawing/2014/main" id="{6881E133-99EC-2643-BC2E-FBCA45851F7B}"/>
              </a:ext>
            </a:extLst>
          </p:cNvPr>
          <p:cNvSpPr txBox="1"/>
          <p:nvPr/>
        </p:nvSpPr>
        <p:spPr>
          <a:xfrm>
            <a:off x="2204156" y="4793527"/>
            <a:ext cx="1517037" cy="491225"/>
          </a:xfrm>
          <a:prstGeom prst="rect">
            <a:avLst/>
          </a:prstGeom>
          <a:noFill/>
          <a:ln>
            <a:noFill/>
          </a:ln>
          <a:effectLst/>
        </p:spPr>
        <p:txBody>
          <a:bodyPr wrap="square" lIns="91440" tIns="45720" rIns="91440" bIns="45720" rtlCol="0" anchor="ctr">
            <a:spAutoFit/>
          </a:bodyPr>
          <a:lstStyle/>
          <a:p>
            <a:pPr marL="0" marR="0" lvl="0" indent="0" algn="l" defTabSz="685783" rtl="0" eaLnBrk="1" fontAlgn="auto" latinLnBrk="0" hangingPunct="1">
              <a:lnSpc>
                <a:spcPct val="15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546A"/>
                </a:solidFill>
                <a:effectLst/>
                <a:uLnTx/>
                <a:uFillTx/>
                <a:latin typeface="Tahoma"/>
                <a:ea typeface="Tahoma"/>
                <a:cs typeface="Tahoma"/>
              </a:rPr>
              <a:t>1,823</a:t>
            </a:r>
            <a:endParaRPr kumimoji="0" lang="en-US" sz="2000" b="1"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42" name="Rectangle 41">
            <a:extLst>
              <a:ext uri="{FF2B5EF4-FFF2-40B4-BE49-F238E27FC236}">
                <a16:creationId xmlns:a16="http://schemas.microsoft.com/office/drawing/2014/main" id="{56DA8A9D-1AB6-C243-B444-52AAB1F7E30A}"/>
              </a:ext>
            </a:extLst>
          </p:cNvPr>
          <p:cNvSpPr/>
          <p:nvPr/>
        </p:nvSpPr>
        <p:spPr>
          <a:xfrm>
            <a:off x="2204156" y="5334056"/>
            <a:ext cx="1703637" cy="565656"/>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309" rtl="0" eaLnBrk="1" fontAlgn="auto" latinLnBrk="0" hangingPunct="1">
              <a:lnSpc>
                <a:spcPct val="100000"/>
              </a:lnSpc>
              <a:spcBef>
                <a:spcPts val="800"/>
              </a:spcBef>
              <a:spcAft>
                <a:spcPts val="0"/>
              </a:spcAft>
              <a:buClrTx/>
              <a:buSzTx/>
              <a:buFontTx/>
              <a:buNone/>
              <a:tabLst/>
              <a:defRPr/>
            </a:pPr>
            <a:r>
              <a:rPr kumimoji="0" lang="en-US"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Games broadcast to date</a:t>
            </a:r>
            <a:endParaRPr kumimoji="0" lang="en-US" sz="1351" b="1"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43" name="TextBox 42">
            <a:extLst>
              <a:ext uri="{FF2B5EF4-FFF2-40B4-BE49-F238E27FC236}">
                <a16:creationId xmlns:a16="http://schemas.microsoft.com/office/drawing/2014/main" id="{20F012D4-A806-FA46-B5B2-E21010052DEB}"/>
              </a:ext>
            </a:extLst>
          </p:cNvPr>
          <p:cNvSpPr txBox="1"/>
          <p:nvPr/>
        </p:nvSpPr>
        <p:spPr>
          <a:xfrm>
            <a:off x="4216393" y="4795258"/>
            <a:ext cx="1883249" cy="491225"/>
          </a:xfrm>
          <a:prstGeom prst="rect">
            <a:avLst/>
          </a:prstGeom>
          <a:noFill/>
          <a:ln>
            <a:noFill/>
          </a:ln>
          <a:effectLst/>
        </p:spPr>
        <p:txBody>
          <a:bodyPr wrap="square" lIns="91440" tIns="45720" rIns="91440" bIns="45720" rtlCol="0" anchor="ctr">
            <a:spAutoFit/>
          </a:bodyPr>
          <a:lstStyle/>
          <a:p>
            <a:pPr marL="0" marR="0" lvl="0" indent="0" algn="l" defTabSz="685783" rtl="0" eaLnBrk="1" fontAlgn="auto" latinLnBrk="0" hangingPunct="1">
              <a:lnSpc>
                <a:spcPct val="150000"/>
              </a:lnSpc>
              <a:spcBef>
                <a:spcPts val="0"/>
              </a:spcBef>
              <a:spcAft>
                <a:spcPts val="0"/>
              </a:spcAft>
              <a:buClrTx/>
              <a:buSzTx/>
              <a:buFontTx/>
              <a:buNone/>
              <a:tabLst/>
              <a:defRPr/>
            </a:pPr>
            <a:r>
              <a:rPr kumimoji="0" lang="en-US" sz="2000" b="1" i="0" u="none" strike="noStrike" kern="1200" cap="all" spc="0" normalizeH="0" baseline="0" noProof="0">
                <a:ln>
                  <a:noFill/>
                </a:ln>
                <a:solidFill>
                  <a:srgbClr val="44546A"/>
                </a:solidFill>
                <a:effectLst/>
                <a:uLnTx/>
                <a:uFillTx/>
                <a:latin typeface="Tahoma"/>
                <a:ea typeface="Tahoma"/>
                <a:cs typeface="Tahoma"/>
              </a:rPr>
              <a:t>1,149</a:t>
            </a:r>
            <a:endParaRPr kumimoji="0" lang="en-US" sz="2000" b="1" i="0" u="none" strike="noStrike" kern="1200" cap="all"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44" name="Rectangle 43">
            <a:extLst>
              <a:ext uri="{FF2B5EF4-FFF2-40B4-BE49-F238E27FC236}">
                <a16:creationId xmlns:a16="http://schemas.microsoft.com/office/drawing/2014/main" id="{FE509D19-F88C-2147-B33B-768AAA08A188}"/>
              </a:ext>
            </a:extLst>
          </p:cNvPr>
          <p:cNvSpPr/>
          <p:nvPr/>
        </p:nvSpPr>
        <p:spPr>
          <a:xfrm>
            <a:off x="4216393" y="5324858"/>
            <a:ext cx="1984031" cy="731086"/>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68578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Games in 2022</a:t>
            </a:r>
          </a:p>
        </p:txBody>
      </p:sp>
      <p:pic>
        <p:nvPicPr>
          <p:cNvPr id="4" name="Picture 3" descr="Shape&#10;&#10;Description automatically generated">
            <a:extLst>
              <a:ext uri="{FF2B5EF4-FFF2-40B4-BE49-F238E27FC236}">
                <a16:creationId xmlns:a16="http://schemas.microsoft.com/office/drawing/2014/main" id="{22FF6515-C0CE-2889-DEB9-14C8E92EC62E}"/>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993029" y="2821344"/>
            <a:ext cx="3190281" cy="1794533"/>
          </a:xfrm>
          <a:prstGeom prst="rect">
            <a:avLst/>
          </a:prstGeom>
        </p:spPr>
      </p:pic>
    </p:spTree>
    <p:extLst>
      <p:ext uri="{BB962C8B-B14F-4D97-AF65-F5344CB8AC3E}">
        <p14:creationId xmlns:p14="http://schemas.microsoft.com/office/powerpoint/2010/main" val="30610738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Группа 26">
            <a:extLst>
              <a:ext uri="{FF2B5EF4-FFF2-40B4-BE49-F238E27FC236}">
                <a16:creationId xmlns:a16="http://schemas.microsoft.com/office/drawing/2014/main" id="{E7FC9746-7D62-A54F-AA77-83168CA3C0F0}"/>
              </a:ext>
            </a:extLst>
          </p:cNvPr>
          <p:cNvGrpSpPr/>
          <p:nvPr/>
        </p:nvGrpSpPr>
        <p:grpSpPr>
          <a:xfrm>
            <a:off x="7554087" y="1684528"/>
            <a:ext cx="4068167" cy="4068166"/>
            <a:chOff x="9993074" y="3578162"/>
            <a:chExt cx="4054305" cy="4054305"/>
          </a:xfrm>
        </p:grpSpPr>
        <p:sp>
          <p:nvSpPr>
            <p:cNvPr id="26" name="Овал 27">
              <a:extLst>
                <a:ext uri="{FF2B5EF4-FFF2-40B4-BE49-F238E27FC236}">
                  <a16:creationId xmlns:a16="http://schemas.microsoft.com/office/drawing/2014/main" id="{8C4D6395-9974-364A-862F-29531BF36566}"/>
                </a:ext>
              </a:extLst>
            </p:cNvPr>
            <p:cNvSpPr/>
            <p:nvPr/>
          </p:nvSpPr>
          <p:spPr>
            <a:xfrm>
              <a:off x="9993074" y="3578162"/>
              <a:ext cx="4054305" cy="4054305"/>
            </a:xfrm>
            <a:prstGeom prst="ellipse">
              <a:avLst/>
            </a:prstGeom>
            <a:solidFill>
              <a:schemeClr val="accent4"/>
            </a:solidFill>
            <a:ln w="6350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27" name="Группа 28">
              <a:extLst>
                <a:ext uri="{FF2B5EF4-FFF2-40B4-BE49-F238E27FC236}">
                  <a16:creationId xmlns:a16="http://schemas.microsoft.com/office/drawing/2014/main" id="{54C37B8C-BBF7-2147-929D-17A64A7F3BF8}"/>
                </a:ext>
              </a:extLst>
            </p:cNvPr>
            <p:cNvGrpSpPr/>
            <p:nvPr/>
          </p:nvGrpSpPr>
          <p:grpSpPr>
            <a:xfrm>
              <a:off x="10316058" y="3901145"/>
              <a:ext cx="3408343" cy="3408343"/>
              <a:chOff x="11565407" y="3638327"/>
              <a:chExt cx="3749177" cy="3749177"/>
            </a:xfrm>
            <a:effectLst>
              <a:outerShdw blurRad="444500" dist="330200" dir="3240000" algn="ctr" rotWithShape="0">
                <a:srgbClr val="000000">
                  <a:alpha val="32000"/>
                </a:srgbClr>
              </a:outerShdw>
            </a:effectLst>
          </p:grpSpPr>
          <p:sp>
            <p:nvSpPr>
              <p:cNvPr id="28" name="Овал 29">
                <a:extLst>
                  <a:ext uri="{FF2B5EF4-FFF2-40B4-BE49-F238E27FC236}">
                    <a16:creationId xmlns:a16="http://schemas.microsoft.com/office/drawing/2014/main" id="{13EAF0D0-EF18-3C43-83BB-3607C2942600}"/>
                  </a:ext>
                </a:extLst>
              </p:cNvPr>
              <p:cNvSpPr/>
              <p:nvPr/>
            </p:nvSpPr>
            <p:spPr>
              <a:xfrm>
                <a:off x="11565407" y="3638327"/>
                <a:ext cx="3749177" cy="3749177"/>
              </a:xfrm>
              <a:prstGeom prst="ellipse">
                <a:avLst/>
              </a:prstGeom>
              <a:gradFill flip="none" rotWithShape="1">
                <a:gsLst>
                  <a:gs pos="100000">
                    <a:schemeClr val="bg1"/>
                  </a:gs>
                  <a:gs pos="0">
                    <a:schemeClr val="tx2">
                      <a:lumMod val="50000"/>
                      <a:lumOff val="50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29" name="Овал 30">
                <a:extLst>
                  <a:ext uri="{FF2B5EF4-FFF2-40B4-BE49-F238E27FC236}">
                    <a16:creationId xmlns:a16="http://schemas.microsoft.com/office/drawing/2014/main" id="{2F0EF59D-84A6-8E41-9F3C-D88A2D3F1E4F}"/>
                  </a:ext>
                </a:extLst>
              </p:cNvPr>
              <p:cNvSpPr/>
              <p:nvPr/>
            </p:nvSpPr>
            <p:spPr>
              <a:xfrm>
                <a:off x="11905553" y="3978474"/>
                <a:ext cx="3068886" cy="3068884"/>
              </a:xfrm>
              <a:prstGeom prst="ellipse">
                <a:avLst/>
              </a:prstGeom>
              <a:gradFill flip="none" rotWithShape="1">
                <a:gsLst>
                  <a:gs pos="100000">
                    <a:schemeClr val="bg1"/>
                  </a:gs>
                  <a:gs pos="0">
                    <a:schemeClr val="bg1">
                      <a:alpha val="17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30" name="Овал 31">
                <a:extLst>
                  <a:ext uri="{FF2B5EF4-FFF2-40B4-BE49-F238E27FC236}">
                    <a16:creationId xmlns:a16="http://schemas.microsoft.com/office/drawing/2014/main" id="{712C03F1-762D-2344-B286-3FF12B10C0EF}"/>
                  </a:ext>
                </a:extLst>
              </p:cNvPr>
              <p:cNvSpPr/>
              <p:nvPr/>
            </p:nvSpPr>
            <p:spPr>
              <a:xfrm>
                <a:off x="11890748" y="3963668"/>
                <a:ext cx="3098494" cy="3098494"/>
              </a:xfrm>
              <a:prstGeom prst="ellipse">
                <a:avLst/>
              </a:prstGeom>
              <a:noFill/>
              <a:ln w="79375">
                <a:gradFill>
                  <a:gsLst>
                    <a:gs pos="0">
                      <a:schemeClr val="tx2">
                        <a:lumMod val="25000"/>
                        <a:lumOff val="75000"/>
                      </a:schemeClr>
                    </a:gs>
                    <a:gs pos="100000">
                      <a:schemeClr val="bg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877E07AA-7098-46DF-8D86-BD67CFEA9182}"/>
              </a:ext>
            </a:extLst>
          </p:cNvPr>
          <p:cNvSpPr>
            <a:spLocks noGrp="1"/>
          </p:cNvSpPr>
          <p:nvPr>
            <p:ph type="title"/>
          </p:nvPr>
        </p:nvSpPr>
        <p:spPr>
          <a:xfrm>
            <a:off x="722105" y="549014"/>
            <a:ext cx="10331803" cy="719997"/>
          </a:xfrm>
        </p:spPr>
        <p:txBody>
          <a:bodyPr>
            <a:noAutofit/>
          </a:bodyPr>
          <a:lstStyle/>
          <a:p>
            <a:pPr algn="l"/>
            <a:r>
              <a:rPr lang="en-US"/>
              <a:t>LFP - France</a:t>
            </a:r>
            <a:endParaRPr lang="en-IL"/>
          </a:p>
        </p:txBody>
      </p:sp>
      <p:sp>
        <p:nvSpPr>
          <p:cNvPr id="6" name="Rectangle 5">
            <a:extLst>
              <a:ext uri="{FF2B5EF4-FFF2-40B4-BE49-F238E27FC236}">
                <a16:creationId xmlns:a16="http://schemas.microsoft.com/office/drawing/2014/main" id="{5AF27068-B397-4842-9359-61A74AE1D759}"/>
              </a:ext>
            </a:extLst>
          </p:cNvPr>
          <p:cNvSpPr/>
          <p:nvPr/>
        </p:nvSpPr>
        <p:spPr>
          <a:xfrm>
            <a:off x="722107" y="1529402"/>
            <a:ext cx="7466349" cy="461665"/>
          </a:xfrm>
          <a:prstGeom prst="rect">
            <a:avLst/>
          </a:prstGeom>
        </p:spPr>
        <p:txBody>
          <a:bodyPr wrap="square" lIns="91440" tIns="45720" rIns="91440" bIns="45720" anchor="t">
            <a:spAutoFit/>
          </a:bodyPr>
          <a:lstStyle/>
          <a:p>
            <a:pPr marL="0" marR="0" lvl="0" indent="0" algn="l" defTabSz="914332" rtl="0" eaLnBrk="1" fontAlgn="auto" latinLnBrk="0" hangingPunct="1">
              <a:lnSpc>
                <a:spcPct val="100000"/>
              </a:lnSpc>
              <a:spcBef>
                <a:spcPts val="800"/>
              </a:spcBef>
              <a:spcAft>
                <a:spcPts val="0"/>
              </a:spcAft>
              <a:buClrTx/>
              <a:buSzTx/>
              <a:buFontTx/>
              <a:buNone/>
              <a:tabLst/>
              <a:defRPr/>
            </a:pPr>
            <a:r>
              <a:rPr kumimoji="0" lang="en-US" sz="2400" b="1" i="0" u="none" strike="noStrike" kern="1200" cap="none" spc="0" normalizeH="0" baseline="0" noProof="0">
                <a:ln>
                  <a:noFill/>
                </a:ln>
                <a:solidFill>
                  <a:srgbClr val="0090B4"/>
                </a:solidFill>
                <a:effectLst/>
                <a:uLnTx/>
                <a:uFillTx/>
                <a:latin typeface="Tahoma"/>
                <a:ea typeface="Tahoma"/>
                <a:cs typeface="Tahoma"/>
              </a:rPr>
              <a:t>Ligue 1 - Live Tactical &amp; Panoramic Feed </a:t>
            </a: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04B05FD0-D9A0-4ED9-BF8A-6A3F1E6077EF}"/>
              </a:ext>
            </a:extLst>
          </p:cNvPr>
          <p:cNvSpPr/>
          <p:nvPr/>
        </p:nvSpPr>
        <p:spPr>
          <a:xfrm>
            <a:off x="722105" y="2019711"/>
            <a:ext cx="6507899" cy="2708434"/>
          </a:xfrm>
          <a:prstGeom prst="rect">
            <a:avLst/>
          </a:prstGeom>
        </p:spPr>
        <p:txBody>
          <a:bodyPr wrap="square" lIns="91440" tIns="45720" rIns="91440" bIns="45720" anchor="t">
            <a:spAutoFit/>
          </a:bodyPr>
          <a:lstStyle/>
          <a:p>
            <a:pPr marL="179705" marR="0" lvl="0" indent="-179705" algn="l" defTabSz="914377"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srgbClr val="44546A"/>
                </a:solidFill>
                <a:effectLst/>
                <a:uLnTx/>
                <a:uFillTx/>
                <a:latin typeface="Tahoma"/>
                <a:ea typeface="Tahoma"/>
                <a:cs typeface="Tahoma"/>
              </a:rPr>
              <a:t>Full Tactical View of all games in Ligue 1</a:t>
            </a:r>
          </a:p>
          <a:p>
            <a:pPr marL="179705" marR="0" lvl="0" indent="-179705" algn="l" defTabSz="914377"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srgbClr val="44546A"/>
                </a:solidFill>
                <a:effectLst/>
                <a:uLnTx/>
                <a:uFillTx/>
                <a:latin typeface="Tahoma"/>
                <a:ea typeface="Tahoma"/>
                <a:cs typeface="Tahoma"/>
              </a:rPr>
              <a:t>Standardized panoramic view of every game for all teams and players</a:t>
            </a:r>
          </a:p>
          <a:p>
            <a:pPr marL="179705" marR="0" lvl="0" indent="-179705" algn="l" defTabSz="914377"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srgbClr val="44546A"/>
                </a:solidFill>
                <a:effectLst/>
                <a:uLnTx/>
                <a:uFillTx/>
                <a:latin typeface="Tahoma"/>
                <a:ea typeface="Tahoma"/>
                <a:cs typeface="Tahoma"/>
              </a:rPr>
              <a:t>Video feed-synching with STAT Perform </a:t>
            </a:r>
            <a:r>
              <a:rPr kumimoji="0" lang="en-US" sz="2000" b="0" i="0" u="none" strike="noStrike" kern="1200" cap="none" spc="0" normalizeH="0" baseline="0" noProof="0" dirty="0" err="1">
                <a:ln>
                  <a:noFill/>
                </a:ln>
                <a:solidFill>
                  <a:srgbClr val="44546A"/>
                </a:solidFill>
                <a:effectLst/>
                <a:uLnTx/>
                <a:uFillTx/>
                <a:latin typeface="Tahoma"/>
                <a:ea typeface="Tahoma"/>
                <a:cs typeface="Tahoma"/>
              </a:rPr>
              <a:t>Opta</a:t>
            </a:r>
            <a:r>
              <a:rPr kumimoji="0" lang="en-US" sz="2000" b="0" i="0" u="none" strike="noStrike" kern="1200" cap="none" spc="0" normalizeH="0" baseline="0" noProof="0" dirty="0">
                <a:ln>
                  <a:noFill/>
                </a:ln>
                <a:solidFill>
                  <a:srgbClr val="44546A"/>
                </a:solidFill>
                <a:effectLst/>
                <a:uLnTx/>
                <a:uFillTx/>
                <a:latin typeface="Tahoma"/>
                <a:ea typeface="Tahoma"/>
                <a:cs typeface="Tahoma"/>
              </a:rPr>
              <a:t> Tracking &amp; </a:t>
            </a:r>
            <a:r>
              <a:rPr kumimoji="0" lang="en-US" sz="2000" b="0" i="0" u="none" strike="noStrike" kern="1200" cap="none" spc="0" normalizeH="0" baseline="0" noProof="0" dirty="0" err="1">
                <a:ln>
                  <a:noFill/>
                </a:ln>
                <a:solidFill>
                  <a:srgbClr val="44546A"/>
                </a:solidFill>
                <a:effectLst/>
                <a:uLnTx/>
                <a:uFillTx/>
                <a:latin typeface="Tahoma"/>
                <a:ea typeface="Tahoma"/>
                <a:cs typeface="Tahoma"/>
              </a:rPr>
              <a:t>Opta</a:t>
            </a:r>
            <a:r>
              <a:rPr kumimoji="0" lang="en-US" sz="2000" b="0" i="0" u="none" strike="noStrike" kern="1200" cap="none" spc="0" normalizeH="0" baseline="0" noProof="0" dirty="0">
                <a:ln>
                  <a:noFill/>
                </a:ln>
                <a:solidFill>
                  <a:srgbClr val="44546A"/>
                </a:solidFill>
                <a:effectLst/>
                <a:uLnTx/>
                <a:uFillTx/>
                <a:latin typeface="Tahoma"/>
                <a:ea typeface="Tahoma"/>
                <a:cs typeface="Tahoma"/>
              </a:rPr>
              <a:t> Event data</a:t>
            </a:r>
          </a:p>
          <a:p>
            <a:pPr marL="179705" marR="0" lvl="0" indent="-179705" algn="l" defTabSz="914377"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srgbClr val="44546A"/>
                </a:solidFill>
                <a:effectLst/>
                <a:uLnTx/>
                <a:uFillTx/>
                <a:latin typeface="Tahoma"/>
                <a:ea typeface="Tahoma"/>
                <a:cs typeface="Tahoma"/>
              </a:rPr>
              <a:t>Additional cameras purchased by Ligue 2 teams and now signed for entire league</a:t>
            </a:r>
          </a:p>
        </p:txBody>
      </p:sp>
      <p:sp>
        <p:nvSpPr>
          <p:cNvPr id="20" name="Rectangle 19">
            <a:extLst>
              <a:ext uri="{FF2B5EF4-FFF2-40B4-BE49-F238E27FC236}">
                <a16:creationId xmlns:a16="http://schemas.microsoft.com/office/drawing/2014/main" id="{7E9BD563-9716-C940-BB2B-246B57641E91}"/>
              </a:ext>
            </a:extLst>
          </p:cNvPr>
          <p:cNvSpPr/>
          <p:nvPr/>
        </p:nvSpPr>
        <p:spPr>
          <a:xfrm>
            <a:off x="4064302" y="4919378"/>
            <a:ext cx="2277035" cy="492443"/>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Thousands</a:t>
            </a:r>
            <a:r>
              <a:rPr kumimoji="0" lang="en-US" sz="1200" b="0" i="0" u="none" strike="noStrike" kern="1200" cap="none" spc="0" normalizeH="0" baseline="0" noProof="0" dirty="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 of views on clips on all social</a:t>
            </a:r>
            <a:endParaRPr kumimoji="0" lang="en-IL" sz="1200" b="0" i="0" u="none" strike="noStrike" kern="1200" cap="none" spc="0" normalizeH="0" baseline="0" noProof="0" dirty="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21" name="Rectangle 20">
            <a:extLst>
              <a:ext uri="{FF2B5EF4-FFF2-40B4-BE49-F238E27FC236}">
                <a16:creationId xmlns:a16="http://schemas.microsoft.com/office/drawing/2014/main" id="{777C93BE-38C0-FE4C-8E1E-CA59739F00E7}"/>
              </a:ext>
            </a:extLst>
          </p:cNvPr>
          <p:cNvSpPr/>
          <p:nvPr/>
        </p:nvSpPr>
        <p:spPr>
          <a:xfrm>
            <a:off x="4064301" y="5478845"/>
            <a:ext cx="2277035"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4,000</a:t>
            </a:r>
            <a:r>
              <a:rPr kumimoji="0" lang="en-US" sz="1200" b="0" i="0" u="none" strike="noStrike" kern="1200" cap="none" spc="0" normalizeH="0" baseline="0" noProof="0" dirty="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 views on Facebook</a:t>
            </a:r>
          </a:p>
        </p:txBody>
      </p:sp>
      <p:sp>
        <p:nvSpPr>
          <p:cNvPr id="22" name="Rectangle 21">
            <a:extLst>
              <a:ext uri="{FF2B5EF4-FFF2-40B4-BE49-F238E27FC236}">
                <a16:creationId xmlns:a16="http://schemas.microsoft.com/office/drawing/2014/main" id="{337574E5-C558-4F44-A819-A2F6FDA350D2}"/>
              </a:ext>
            </a:extLst>
          </p:cNvPr>
          <p:cNvSpPr/>
          <p:nvPr/>
        </p:nvSpPr>
        <p:spPr>
          <a:xfrm>
            <a:off x="4064300" y="5899712"/>
            <a:ext cx="2277035"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1,200</a:t>
            </a:r>
            <a:r>
              <a:rPr kumimoji="0" lang="en-US" sz="1200" b="0" i="0" u="none" strike="noStrike" kern="1200" cap="none" spc="0" normalizeH="0" baseline="0" noProof="0" dirty="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 views on OTT</a:t>
            </a:r>
          </a:p>
        </p:txBody>
      </p:sp>
      <p:cxnSp>
        <p:nvCxnSpPr>
          <p:cNvPr id="15" name="Straight Connector 14">
            <a:extLst>
              <a:ext uri="{FF2B5EF4-FFF2-40B4-BE49-F238E27FC236}">
                <a16:creationId xmlns:a16="http://schemas.microsoft.com/office/drawing/2014/main" id="{7FE31D85-C65C-1741-9F9F-0D38A2A06605}"/>
              </a:ext>
            </a:extLst>
          </p:cNvPr>
          <p:cNvCxnSpPr>
            <a:cxnSpLocks/>
          </p:cNvCxnSpPr>
          <p:nvPr/>
        </p:nvCxnSpPr>
        <p:spPr>
          <a:xfrm>
            <a:off x="2047646" y="5021609"/>
            <a:ext cx="0" cy="731086"/>
          </a:xfrm>
          <a:prstGeom prst="line">
            <a:avLst/>
          </a:prstGeom>
          <a:ln w="15875" cap="rnd">
            <a:solidFill>
              <a:schemeClr val="accent4"/>
            </a:solidFill>
            <a:prstDash val="sysDot"/>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435D9A24-577B-E649-8789-BBCCD4FAEACB}"/>
              </a:ext>
            </a:extLst>
          </p:cNvPr>
          <p:cNvSpPr txBox="1"/>
          <p:nvPr/>
        </p:nvSpPr>
        <p:spPr>
          <a:xfrm>
            <a:off x="743982" y="4799258"/>
            <a:ext cx="1517037" cy="491225"/>
          </a:xfrm>
          <a:prstGeom prst="rect">
            <a:avLst/>
          </a:prstGeom>
          <a:noFill/>
          <a:ln>
            <a:noFill/>
          </a:ln>
          <a:effectLst/>
        </p:spPr>
        <p:txBody>
          <a:bodyPr wrap="square" lIns="91440" tIns="45720" rIns="91440" bIns="45720" rtlCol="0" anchor="ctr">
            <a:spAutoFit/>
          </a:bodyPr>
          <a:lstStyle/>
          <a:p>
            <a:pPr marL="0" marR="0" lvl="0" indent="0" algn="l" defTabSz="685783" rtl="0" eaLnBrk="1" fontAlgn="auto" latinLnBrk="0" hangingPunct="1">
              <a:lnSpc>
                <a:spcPct val="150000"/>
              </a:lnSpc>
              <a:spcBef>
                <a:spcPts val="0"/>
              </a:spcBef>
              <a:spcAft>
                <a:spcPts val="0"/>
              </a:spcAft>
              <a:buClrTx/>
              <a:buSzTx/>
              <a:buFontTx/>
              <a:buNone/>
              <a:tabLst/>
              <a:defRPr/>
            </a:pPr>
            <a:r>
              <a:rPr kumimoji="0" lang="en-US" sz="2000" b="1" i="0" u="none" strike="noStrike" kern="1200" cap="all" spc="0" normalizeH="0" baseline="0" noProof="0" dirty="0">
                <a:ln>
                  <a:noFill/>
                </a:ln>
                <a:solidFill>
                  <a:srgbClr val="44546A"/>
                </a:solidFill>
                <a:effectLst/>
                <a:uLnTx/>
                <a:uFillTx/>
                <a:latin typeface="Tahoma"/>
                <a:ea typeface="Tahoma"/>
                <a:cs typeface="Tahoma"/>
              </a:rPr>
              <a:t>26</a:t>
            </a:r>
            <a:endParaRPr kumimoji="0" lang="en-US" sz="2000" b="1" i="0" u="none" strike="noStrike" kern="1200" cap="all" spc="0" normalizeH="0" baseline="0" noProof="0" dirty="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40" name="Rectangle 39">
            <a:extLst>
              <a:ext uri="{FF2B5EF4-FFF2-40B4-BE49-F238E27FC236}">
                <a16:creationId xmlns:a16="http://schemas.microsoft.com/office/drawing/2014/main" id="{5744A0FC-2194-2F41-81EE-CEFFB4EE79F6}"/>
              </a:ext>
            </a:extLst>
          </p:cNvPr>
          <p:cNvSpPr/>
          <p:nvPr/>
        </p:nvSpPr>
        <p:spPr>
          <a:xfrm>
            <a:off x="743982" y="5328598"/>
            <a:ext cx="1669128" cy="258532"/>
          </a:xfrm>
          <a:prstGeom prst="rect">
            <a:avLst/>
          </a:prstGeom>
          <a:effectLst/>
        </p:spPr>
        <p:txBody>
          <a:bodyPr wrap="square">
            <a:spAutoFit/>
          </a:bodyPr>
          <a:lstStyle/>
          <a:p>
            <a:pPr marL="0" marR="0" lvl="0" indent="0" algn="l" defTabSz="914400" rtl="0" eaLnBrk="1" fontAlgn="auto" latinLnBrk="0" hangingPunct="1">
              <a:lnSpc>
                <a:spcPct val="90000"/>
              </a:lnSpc>
              <a:spcBef>
                <a:spcPts val="1000"/>
              </a:spcBef>
              <a:spcAft>
                <a:spcPts val="0"/>
              </a:spcAft>
              <a:buClrTx/>
              <a:buSzTx/>
              <a:buFontTx/>
              <a:buNone/>
              <a:tabLst/>
              <a:defRPr/>
            </a:pPr>
            <a:r>
              <a:rPr kumimoji="0" lang="en-US"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Fields/Venues</a:t>
            </a:r>
            <a:endParaRPr kumimoji="0" lang="en-US" sz="11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41" name="TextBox 40">
            <a:extLst>
              <a:ext uri="{FF2B5EF4-FFF2-40B4-BE49-F238E27FC236}">
                <a16:creationId xmlns:a16="http://schemas.microsoft.com/office/drawing/2014/main" id="{6881E133-99EC-2643-BC2E-FBCA45851F7B}"/>
              </a:ext>
            </a:extLst>
          </p:cNvPr>
          <p:cNvSpPr txBox="1"/>
          <p:nvPr/>
        </p:nvSpPr>
        <p:spPr>
          <a:xfrm>
            <a:off x="2204156" y="4787564"/>
            <a:ext cx="1517037" cy="503151"/>
          </a:xfrm>
          <a:prstGeom prst="rect">
            <a:avLst/>
          </a:prstGeom>
          <a:noFill/>
          <a:ln>
            <a:noFill/>
          </a:ln>
          <a:effectLst/>
        </p:spPr>
        <p:txBody>
          <a:bodyPr wrap="square" lIns="91440" tIns="45720" rIns="91440" bIns="45720" rtlCol="0" anchor="ctr">
            <a:spAutoFit/>
          </a:bodyPr>
          <a:lstStyle/>
          <a:p>
            <a:pPr marL="0" marR="0" lvl="0" indent="0" algn="l" defTabSz="685783" rtl="0" eaLnBrk="1" fontAlgn="auto" latinLnBrk="0" hangingPunct="1">
              <a:lnSpc>
                <a:spcPct val="15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580</a:t>
            </a: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2" name="Rectangle 41">
            <a:extLst>
              <a:ext uri="{FF2B5EF4-FFF2-40B4-BE49-F238E27FC236}">
                <a16:creationId xmlns:a16="http://schemas.microsoft.com/office/drawing/2014/main" id="{56DA8A9D-1AB6-C243-B444-52AAB1F7E30A}"/>
              </a:ext>
            </a:extLst>
          </p:cNvPr>
          <p:cNvSpPr/>
          <p:nvPr/>
        </p:nvSpPr>
        <p:spPr>
          <a:xfrm>
            <a:off x="2204156" y="5334056"/>
            <a:ext cx="1703637" cy="565656"/>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309" rtl="0" eaLnBrk="1" fontAlgn="auto" latinLnBrk="0" hangingPunct="1">
              <a:lnSpc>
                <a:spcPct val="100000"/>
              </a:lnSpc>
              <a:spcBef>
                <a:spcPts val="800"/>
              </a:spcBef>
              <a:spcAft>
                <a:spcPts val="0"/>
              </a:spcAft>
              <a:buClrTx/>
              <a:buSzTx/>
              <a:buFontTx/>
              <a:buNone/>
              <a:tabLst/>
              <a:defRPr/>
            </a:pPr>
            <a:r>
              <a:rPr kumimoji="0" lang="en-US"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Events in 2022 </a:t>
            </a:r>
            <a:br>
              <a:rPr kumimoji="0" lang="en-US"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br>
            <a:r>
              <a:rPr kumimoji="0" lang="en-US" sz="105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(games, Practices, cup etc.)</a:t>
            </a:r>
            <a:endParaRPr kumimoji="0" lang="en-US" sz="1100" b="1"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p:txBody>
      </p:sp>
      <p:pic>
        <p:nvPicPr>
          <p:cNvPr id="4098" name="Picture 2">
            <a:extLst>
              <a:ext uri="{FF2B5EF4-FFF2-40B4-BE49-F238E27FC236}">
                <a16:creationId xmlns:a16="http://schemas.microsoft.com/office/drawing/2014/main" id="{3DA6DC12-BBF3-D90D-114A-BCC852283CC3}"/>
              </a:ext>
            </a:extLst>
          </p:cNvPr>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8925197" y="2904565"/>
            <a:ext cx="1250833" cy="1800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417429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descr="A picture containing building, stadium, indoor&#10;&#10;Description automatically generated">
            <a:extLst>
              <a:ext uri="{FF2B5EF4-FFF2-40B4-BE49-F238E27FC236}">
                <a16:creationId xmlns:a16="http://schemas.microsoft.com/office/drawing/2014/main" id="{A9F0CD0B-9679-07B4-CEB1-0E9856E8BB6D}"/>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3033466" y="642823"/>
            <a:ext cx="2951476" cy="2659513"/>
          </a:xfrm>
          <a:prstGeom prst="rect">
            <a:avLst/>
          </a:prstGeom>
        </p:spPr>
      </p:pic>
      <p:sp>
        <p:nvSpPr>
          <p:cNvPr id="2" name="Title 1">
            <a:extLst>
              <a:ext uri="{FF2B5EF4-FFF2-40B4-BE49-F238E27FC236}">
                <a16:creationId xmlns:a16="http://schemas.microsoft.com/office/drawing/2014/main" id="{F7B02B52-013E-BA3D-7935-6FB188C5A137}"/>
              </a:ext>
            </a:extLst>
          </p:cNvPr>
          <p:cNvSpPr>
            <a:spLocks noGrp="1"/>
          </p:cNvSpPr>
          <p:nvPr>
            <p:ph type="title"/>
          </p:nvPr>
        </p:nvSpPr>
        <p:spPr>
          <a:xfrm>
            <a:off x="5620456" y="4986181"/>
            <a:ext cx="4215165" cy="1331993"/>
          </a:xfrm>
        </p:spPr>
        <p:txBody>
          <a:bodyPr/>
          <a:lstStyle/>
          <a:p>
            <a:pPr algn="ctr"/>
            <a:r>
              <a:rPr lang="en-US" dirty="0"/>
              <a:t>LIGUE1&amp;2 </a:t>
            </a:r>
            <a:endParaRPr lang="en-IL" dirty="0"/>
          </a:p>
        </p:txBody>
      </p:sp>
      <p:sp>
        <p:nvSpPr>
          <p:cNvPr id="13" name="Picture Placeholder 12">
            <a:extLst>
              <a:ext uri="{FF2B5EF4-FFF2-40B4-BE49-F238E27FC236}">
                <a16:creationId xmlns:a16="http://schemas.microsoft.com/office/drawing/2014/main" id="{0E15A26F-3716-9891-650F-38A5DDC0C7C1}"/>
              </a:ext>
            </a:extLst>
          </p:cNvPr>
          <p:cNvSpPr>
            <a:spLocks noGrp="1"/>
          </p:cNvSpPr>
          <p:nvPr>
            <p:ph type="pic" sz="quarter" idx="24"/>
          </p:nvPr>
        </p:nvSpPr>
        <p:spPr>
          <a:solidFill>
            <a:schemeClr val="accent4"/>
          </a:solidFill>
        </p:spPr>
        <p:txBody>
          <a:bodyPr/>
          <a:lstStyle/>
          <a:p>
            <a:endParaRPr lang="en-IL"/>
          </a:p>
        </p:txBody>
      </p:sp>
      <p:pic>
        <p:nvPicPr>
          <p:cNvPr id="11" name="Picture 10" descr="A picture containing building, stadium&#10;&#10;Description automatically generated">
            <a:extLst>
              <a:ext uri="{FF2B5EF4-FFF2-40B4-BE49-F238E27FC236}">
                <a16:creationId xmlns:a16="http://schemas.microsoft.com/office/drawing/2014/main" id="{FB5ED0FC-6559-AECB-2049-072A09BAF7ED}"/>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432827" y="3429000"/>
            <a:ext cx="5552115" cy="3031002"/>
          </a:xfrm>
          <a:prstGeom prst="rect">
            <a:avLst/>
          </a:prstGeom>
        </p:spPr>
      </p:pic>
      <p:pic>
        <p:nvPicPr>
          <p:cNvPr id="7" name="Picture 6">
            <a:extLst>
              <a:ext uri="{FF2B5EF4-FFF2-40B4-BE49-F238E27FC236}">
                <a16:creationId xmlns:a16="http://schemas.microsoft.com/office/drawing/2014/main" id="{0BDF3D50-2966-CEA0-763B-14EDFA8A4741}"/>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432827" y="642822"/>
            <a:ext cx="2442409" cy="2659513"/>
          </a:xfrm>
          <a:prstGeom prst="rect">
            <a:avLst/>
          </a:prstGeom>
        </p:spPr>
      </p:pic>
      <p:grpSp>
        <p:nvGrpSpPr>
          <p:cNvPr id="4" name="Group 3">
            <a:extLst>
              <a:ext uri="{FF2B5EF4-FFF2-40B4-BE49-F238E27FC236}">
                <a16:creationId xmlns:a16="http://schemas.microsoft.com/office/drawing/2014/main" id="{A775B99F-2474-E871-7217-035B6DE0D1D7}"/>
              </a:ext>
            </a:extLst>
          </p:cNvPr>
          <p:cNvGrpSpPr/>
          <p:nvPr/>
        </p:nvGrpSpPr>
        <p:grpSpPr>
          <a:xfrm>
            <a:off x="7386451" y="1321720"/>
            <a:ext cx="4041734" cy="4649982"/>
            <a:chOff x="6018352" y="2190727"/>
            <a:chExt cx="1304874" cy="1501247"/>
          </a:xfrm>
          <a:solidFill>
            <a:schemeClr val="tx2">
              <a:lumMod val="40000"/>
              <a:lumOff val="60000"/>
            </a:schemeClr>
          </a:solidFill>
        </p:grpSpPr>
        <p:sp>
          <p:nvSpPr>
            <p:cNvPr id="5" name="Freeform 4">
              <a:extLst>
                <a:ext uri="{FF2B5EF4-FFF2-40B4-BE49-F238E27FC236}">
                  <a16:creationId xmlns:a16="http://schemas.microsoft.com/office/drawing/2014/main" id="{2C92A946-4D2B-3E85-E43E-D135B9AB6D0C}"/>
                </a:ext>
              </a:extLst>
            </p:cNvPr>
            <p:cNvSpPr/>
            <p:nvPr/>
          </p:nvSpPr>
          <p:spPr>
            <a:xfrm>
              <a:off x="6844177" y="3000614"/>
              <a:ext cx="8909" cy="1518"/>
            </a:xfrm>
            <a:custGeom>
              <a:avLst/>
              <a:gdLst>
                <a:gd name="connsiteX0" fmla="*/ 0 w 8909"/>
                <a:gd name="connsiteY0" fmla="*/ 0 h 1518"/>
                <a:gd name="connsiteX1" fmla="*/ 8909 w 8909"/>
                <a:gd name="connsiteY1" fmla="*/ 1519 h 1518"/>
                <a:gd name="connsiteX2" fmla="*/ 0 w 8909"/>
                <a:gd name="connsiteY2" fmla="*/ 0 h 1518"/>
              </a:gdLst>
              <a:ahLst/>
              <a:cxnLst>
                <a:cxn ang="0">
                  <a:pos x="connsiteX0" y="connsiteY0"/>
                </a:cxn>
                <a:cxn ang="0">
                  <a:pos x="connsiteX1" y="connsiteY1"/>
                </a:cxn>
                <a:cxn ang="0">
                  <a:pos x="connsiteX2" y="connsiteY2"/>
                </a:cxn>
              </a:cxnLst>
              <a:rect l="l" t="t" r="r" b="b"/>
              <a:pathLst>
                <a:path w="8909" h="1518">
                  <a:moveTo>
                    <a:pt x="0" y="0"/>
                  </a:moveTo>
                  <a:cubicBezTo>
                    <a:pt x="4451" y="623"/>
                    <a:pt x="7542" y="1238"/>
                    <a:pt x="8909" y="1519"/>
                  </a:cubicBezTo>
                  <a:cubicBezTo>
                    <a:pt x="6032" y="571"/>
                    <a:pt x="3029" y="59"/>
                    <a:pt x="0" y="0"/>
                  </a:cubicBezTo>
                  <a:close/>
                </a:path>
              </a:pathLst>
            </a:custGeom>
            <a:grpFill/>
            <a:ln w="7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L"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6" name="Freeform 5">
              <a:extLst>
                <a:ext uri="{FF2B5EF4-FFF2-40B4-BE49-F238E27FC236}">
                  <a16:creationId xmlns:a16="http://schemas.microsoft.com/office/drawing/2014/main" id="{95FFBBE5-BAB4-64A4-C3DA-521A082AB851}"/>
                </a:ext>
              </a:extLst>
            </p:cNvPr>
            <p:cNvSpPr/>
            <p:nvPr/>
          </p:nvSpPr>
          <p:spPr>
            <a:xfrm>
              <a:off x="7131816" y="3521860"/>
              <a:ext cx="84436" cy="80055"/>
            </a:xfrm>
            <a:custGeom>
              <a:avLst/>
              <a:gdLst>
                <a:gd name="connsiteX0" fmla="*/ 18198 w 84436"/>
                <a:gd name="connsiteY0" fmla="*/ 0 h 80055"/>
                <a:gd name="connsiteX1" fmla="*/ 0 w 84436"/>
                <a:gd name="connsiteY1" fmla="*/ 48758 h 80055"/>
                <a:gd name="connsiteX2" fmla="*/ 42586 w 84436"/>
                <a:gd name="connsiteY2" fmla="*/ 80056 h 80055"/>
                <a:gd name="connsiteX3" fmla="*/ 84436 w 84436"/>
                <a:gd name="connsiteY3" fmla="*/ 50216 h 80055"/>
                <a:gd name="connsiteX4" fmla="*/ 67332 w 84436"/>
                <a:gd name="connsiteY4" fmla="*/ 0 h 80055"/>
                <a:gd name="connsiteX5" fmla="*/ 18198 w 84436"/>
                <a:gd name="connsiteY5" fmla="*/ 0 h 80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436" h="80055">
                  <a:moveTo>
                    <a:pt x="18198" y="0"/>
                  </a:moveTo>
                  <a:lnTo>
                    <a:pt x="0" y="48758"/>
                  </a:lnTo>
                  <a:lnTo>
                    <a:pt x="42586" y="80056"/>
                  </a:lnTo>
                  <a:lnTo>
                    <a:pt x="84436" y="50216"/>
                  </a:lnTo>
                  <a:lnTo>
                    <a:pt x="67332" y="0"/>
                  </a:lnTo>
                  <a:lnTo>
                    <a:pt x="18198" y="0"/>
                  </a:lnTo>
                  <a:close/>
                </a:path>
              </a:pathLst>
            </a:custGeom>
            <a:grpFill/>
            <a:ln w="7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L"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8" name="Freeform 7">
              <a:extLst>
                <a:ext uri="{FF2B5EF4-FFF2-40B4-BE49-F238E27FC236}">
                  <a16:creationId xmlns:a16="http://schemas.microsoft.com/office/drawing/2014/main" id="{0B008377-85B9-E682-87C6-CBDF518A3DDA}"/>
                </a:ext>
              </a:extLst>
            </p:cNvPr>
            <p:cNvSpPr/>
            <p:nvPr/>
          </p:nvSpPr>
          <p:spPr>
            <a:xfrm>
              <a:off x="7242449" y="3554251"/>
              <a:ext cx="46044" cy="80776"/>
            </a:xfrm>
            <a:custGeom>
              <a:avLst/>
              <a:gdLst>
                <a:gd name="connsiteX0" fmla="*/ 30206 w 46044"/>
                <a:gd name="connsiteY0" fmla="*/ 0 h 80776"/>
                <a:gd name="connsiteX1" fmla="*/ 0 w 46044"/>
                <a:gd name="connsiteY1" fmla="*/ 29468 h 80776"/>
                <a:gd name="connsiteX2" fmla="*/ 1823 w 46044"/>
                <a:gd name="connsiteY2" fmla="*/ 78233 h 80776"/>
                <a:gd name="connsiteX3" fmla="*/ 30206 w 46044"/>
                <a:gd name="connsiteY3" fmla="*/ 80777 h 80776"/>
                <a:gd name="connsiteX4" fmla="*/ 45860 w 46044"/>
                <a:gd name="connsiteY4" fmla="*/ 28374 h 80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44" h="80776">
                  <a:moveTo>
                    <a:pt x="30206" y="0"/>
                  </a:moveTo>
                  <a:lnTo>
                    <a:pt x="0" y="29468"/>
                  </a:lnTo>
                  <a:lnTo>
                    <a:pt x="1823" y="78233"/>
                  </a:lnTo>
                  <a:lnTo>
                    <a:pt x="30206" y="80777"/>
                  </a:lnTo>
                  <a:cubicBezTo>
                    <a:pt x="30206" y="80777"/>
                    <a:pt x="48040" y="56034"/>
                    <a:pt x="45860" y="28374"/>
                  </a:cubicBezTo>
                  <a:close/>
                </a:path>
              </a:pathLst>
            </a:custGeom>
            <a:grpFill/>
            <a:ln w="7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L"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4FCC551C-77FC-89B8-A6DB-ADB066AE2EEF}"/>
                </a:ext>
              </a:extLst>
            </p:cNvPr>
            <p:cNvSpPr/>
            <p:nvPr/>
          </p:nvSpPr>
          <p:spPr>
            <a:xfrm>
              <a:off x="6018352" y="2190727"/>
              <a:ext cx="1304874" cy="1501247"/>
            </a:xfrm>
            <a:custGeom>
              <a:avLst/>
              <a:gdLst>
                <a:gd name="connsiteX0" fmla="*/ 1300429 w 1304874"/>
                <a:gd name="connsiteY0" fmla="*/ 1429112 h 1501247"/>
                <a:gd name="connsiteX1" fmla="*/ 1273587 w 1304874"/>
                <a:gd name="connsiteY1" fmla="*/ 1419414 h 1501247"/>
                <a:gd name="connsiteX2" fmla="*/ 1268498 w 1304874"/>
                <a:gd name="connsiteY2" fmla="*/ 1433570 h 1501247"/>
                <a:gd name="connsiteX3" fmla="*/ 1249366 w 1304874"/>
                <a:gd name="connsiteY3" fmla="*/ 1315093 h 1501247"/>
                <a:gd name="connsiteX4" fmla="*/ 1208404 w 1304874"/>
                <a:gd name="connsiteY4" fmla="*/ 1285398 h 1501247"/>
                <a:gd name="connsiteX5" fmla="*/ 1207820 w 1304874"/>
                <a:gd name="connsiteY5" fmla="*/ 1285398 h 1501247"/>
                <a:gd name="connsiteX6" fmla="*/ 1111801 w 1304874"/>
                <a:gd name="connsiteY6" fmla="*/ 1291094 h 1501247"/>
                <a:gd name="connsiteX7" fmla="*/ 1086805 w 1304874"/>
                <a:gd name="connsiteY7" fmla="*/ 1217350 h 1501247"/>
                <a:gd name="connsiteX8" fmla="*/ 1055877 w 1304874"/>
                <a:gd name="connsiteY8" fmla="*/ 1153759 h 1501247"/>
                <a:gd name="connsiteX9" fmla="*/ 1028283 w 1304874"/>
                <a:gd name="connsiteY9" fmla="*/ 1095356 h 1501247"/>
                <a:gd name="connsiteX10" fmla="*/ 996733 w 1304874"/>
                <a:gd name="connsiteY10" fmla="*/ 1001182 h 1501247"/>
                <a:gd name="connsiteX11" fmla="*/ 947234 w 1304874"/>
                <a:gd name="connsiteY11" fmla="*/ 932640 h 1501247"/>
                <a:gd name="connsiteX12" fmla="*/ 894653 w 1304874"/>
                <a:gd name="connsiteY12" fmla="*/ 866323 h 1501247"/>
                <a:gd name="connsiteX13" fmla="*/ 865692 w 1304874"/>
                <a:gd name="connsiteY13" fmla="*/ 837122 h 1501247"/>
                <a:gd name="connsiteX14" fmla="*/ 748026 w 1304874"/>
                <a:gd name="connsiteY14" fmla="*/ 845658 h 1501247"/>
                <a:gd name="connsiteX15" fmla="*/ 848747 w 1304874"/>
                <a:gd name="connsiteY15" fmla="*/ 824006 h 1501247"/>
                <a:gd name="connsiteX16" fmla="*/ 791950 w 1304874"/>
                <a:gd name="connsiteY16" fmla="*/ 816214 h 1501247"/>
                <a:gd name="connsiteX17" fmla="*/ 825482 w 1304874"/>
                <a:gd name="connsiteY17" fmla="*/ 809902 h 1501247"/>
                <a:gd name="connsiteX18" fmla="*/ 767326 w 1304874"/>
                <a:gd name="connsiteY18" fmla="*/ 812257 h 1501247"/>
                <a:gd name="connsiteX19" fmla="*/ 820903 w 1304874"/>
                <a:gd name="connsiteY19" fmla="*/ 804092 h 1501247"/>
                <a:gd name="connsiteX20" fmla="*/ 789230 w 1304874"/>
                <a:gd name="connsiteY20" fmla="*/ 777116 h 1501247"/>
                <a:gd name="connsiteX21" fmla="*/ 702986 w 1304874"/>
                <a:gd name="connsiteY21" fmla="*/ 785159 h 1501247"/>
                <a:gd name="connsiteX22" fmla="*/ 743074 w 1304874"/>
                <a:gd name="connsiteY22" fmla="*/ 780701 h 1501247"/>
                <a:gd name="connsiteX23" fmla="*/ 792937 w 1304874"/>
                <a:gd name="connsiteY23" fmla="*/ 773159 h 1501247"/>
                <a:gd name="connsiteX24" fmla="*/ 748398 w 1304874"/>
                <a:gd name="connsiteY24" fmla="*/ 764744 h 1501247"/>
                <a:gd name="connsiteX25" fmla="*/ 783785 w 1304874"/>
                <a:gd name="connsiteY25" fmla="*/ 753117 h 1501247"/>
                <a:gd name="connsiteX26" fmla="*/ 782425 w 1304874"/>
                <a:gd name="connsiteY26" fmla="*/ 735915 h 1501247"/>
                <a:gd name="connsiteX27" fmla="*/ 781058 w 1304874"/>
                <a:gd name="connsiteY27" fmla="*/ 721189 h 1501247"/>
                <a:gd name="connsiteX28" fmla="*/ 780564 w 1304874"/>
                <a:gd name="connsiteY28" fmla="*/ 707215 h 1501247"/>
                <a:gd name="connsiteX29" fmla="*/ 778871 w 1304874"/>
                <a:gd name="connsiteY29" fmla="*/ 694137 h 1501247"/>
                <a:gd name="connsiteX30" fmla="*/ 757604 w 1304874"/>
                <a:gd name="connsiteY30" fmla="*/ 622101 h 1501247"/>
                <a:gd name="connsiteX31" fmla="*/ 754877 w 1304874"/>
                <a:gd name="connsiteY31" fmla="*/ 680504 h 1501247"/>
                <a:gd name="connsiteX32" fmla="*/ 746682 w 1304874"/>
                <a:gd name="connsiteY32" fmla="*/ 582252 h 1501247"/>
                <a:gd name="connsiteX33" fmla="*/ 717752 w 1304874"/>
                <a:gd name="connsiteY33" fmla="*/ 639561 h 1501247"/>
                <a:gd name="connsiteX34" fmla="*/ 742315 w 1304874"/>
                <a:gd name="connsiteY34" fmla="*/ 562855 h 1501247"/>
                <a:gd name="connsiteX35" fmla="*/ 736535 w 1304874"/>
                <a:gd name="connsiteY35" fmla="*/ 475007 h 1501247"/>
                <a:gd name="connsiteX36" fmla="*/ 708964 w 1304874"/>
                <a:gd name="connsiteY36" fmla="*/ 527410 h 1501247"/>
                <a:gd name="connsiteX37" fmla="*/ 736808 w 1304874"/>
                <a:gd name="connsiteY37" fmla="*/ 438978 h 1501247"/>
                <a:gd name="connsiteX38" fmla="*/ 710225 w 1304874"/>
                <a:gd name="connsiteY38" fmla="*/ 365750 h 1501247"/>
                <a:gd name="connsiteX39" fmla="*/ 691297 w 1304874"/>
                <a:gd name="connsiteY39" fmla="*/ 332994 h 1501247"/>
                <a:gd name="connsiteX40" fmla="*/ 694487 w 1304874"/>
                <a:gd name="connsiteY40" fmla="*/ 310438 h 1501247"/>
                <a:gd name="connsiteX41" fmla="*/ 695308 w 1304874"/>
                <a:gd name="connsiteY41" fmla="*/ 248480 h 1501247"/>
                <a:gd name="connsiteX42" fmla="*/ 708402 w 1304874"/>
                <a:gd name="connsiteY42" fmla="*/ 227739 h 1501247"/>
                <a:gd name="connsiteX43" fmla="*/ 723418 w 1304874"/>
                <a:gd name="connsiteY43" fmla="*/ 171243 h 1501247"/>
                <a:gd name="connsiteX44" fmla="*/ 737886 w 1304874"/>
                <a:gd name="connsiteY44" fmla="*/ 91825 h 1501247"/>
                <a:gd name="connsiteX45" fmla="*/ 740066 w 1304874"/>
                <a:gd name="connsiteY45" fmla="*/ 66717 h 1501247"/>
                <a:gd name="connsiteX46" fmla="*/ 734674 w 1304874"/>
                <a:gd name="connsiteY46" fmla="*/ 43242 h 1501247"/>
                <a:gd name="connsiteX47" fmla="*/ 731058 w 1304874"/>
                <a:gd name="connsiteY47" fmla="*/ 30414 h 1501247"/>
                <a:gd name="connsiteX48" fmla="*/ 724511 w 1304874"/>
                <a:gd name="connsiteY48" fmla="*/ 18680 h 1501247"/>
                <a:gd name="connsiteX49" fmla="*/ 731605 w 1304874"/>
                <a:gd name="connsiteY49" fmla="*/ 8580 h 1501247"/>
                <a:gd name="connsiteX50" fmla="*/ 734059 w 1304874"/>
                <a:gd name="connsiteY50" fmla="*/ 393 h 1501247"/>
                <a:gd name="connsiteX51" fmla="*/ 696941 w 1304874"/>
                <a:gd name="connsiteY51" fmla="*/ 12947 h 1501247"/>
                <a:gd name="connsiteX52" fmla="*/ 704308 w 1304874"/>
                <a:gd name="connsiteY52" fmla="*/ 5033 h 1501247"/>
                <a:gd name="connsiteX53" fmla="*/ 684659 w 1304874"/>
                <a:gd name="connsiteY53" fmla="*/ 32055 h 1501247"/>
                <a:gd name="connsiteX54" fmla="*/ 702675 w 1304874"/>
                <a:gd name="connsiteY54" fmla="*/ 48702 h 1501247"/>
                <a:gd name="connsiteX55" fmla="*/ 687932 w 1304874"/>
                <a:gd name="connsiteY55" fmla="*/ 51976 h 1501247"/>
                <a:gd name="connsiteX56" fmla="*/ 702128 w 1304874"/>
                <a:gd name="connsiteY56" fmla="*/ 69443 h 1501247"/>
                <a:gd name="connsiteX57" fmla="*/ 689573 w 1304874"/>
                <a:gd name="connsiteY57" fmla="*/ 106293 h 1501247"/>
                <a:gd name="connsiteX58" fmla="*/ 711410 w 1304874"/>
                <a:gd name="connsiteY58" fmla="*/ 81451 h 1501247"/>
                <a:gd name="connsiteX59" fmla="*/ 676198 w 1304874"/>
                <a:gd name="connsiteY59" fmla="*/ 137651 h 1501247"/>
                <a:gd name="connsiteX60" fmla="*/ 660643 w 1304874"/>
                <a:gd name="connsiteY60" fmla="*/ 116637 h 1501247"/>
                <a:gd name="connsiteX61" fmla="*/ 663096 w 1304874"/>
                <a:gd name="connsiteY61" fmla="*/ 124550 h 1501247"/>
                <a:gd name="connsiteX62" fmla="*/ 613727 w 1304874"/>
                <a:gd name="connsiteY62" fmla="*/ 90982 h 1501247"/>
                <a:gd name="connsiteX63" fmla="*/ 535663 w 1304874"/>
                <a:gd name="connsiteY63" fmla="*/ 111723 h 1501247"/>
                <a:gd name="connsiteX64" fmla="*/ 456513 w 1304874"/>
                <a:gd name="connsiteY64" fmla="*/ 41852 h 1501247"/>
                <a:gd name="connsiteX65" fmla="*/ 392645 w 1304874"/>
                <a:gd name="connsiteY65" fmla="*/ 32571 h 1501247"/>
                <a:gd name="connsiteX66" fmla="*/ 453505 w 1304874"/>
                <a:gd name="connsiteY66" fmla="*/ 53586 h 1501247"/>
                <a:gd name="connsiteX67" fmla="*/ 395371 w 1304874"/>
                <a:gd name="connsiteY67" fmla="*/ 47305 h 1501247"/>
                <a:gd name="connsiteX68" fmla="*/ 447778 w 1304874"/>
                <a:gd name="connsiteY68" fmla="*/ 59320 h 1501247"/>
                <a:gd name="connsiteX69" fmla="*/ 388004 w 1304874"/>
                <a:gd name="connsiteY69" fmla="*/ 52484 h 1501247"/>
                <a:gd name="connsiteX70" fmla="*/ 435224 w 1304874"/>
                <a:gd name="connsiteY70" fmla="*/ 74593 h 1501247"/>
                <a:gd name="connsiteX71" fmla="*/ 372988 w 1304874"/>
                <a:gd name="connsiteY71" fmla="*/ 68859 h 1501247"/>
                <a:gd name="connsiteX72" fmla="*/ 411473 w 1304874"/>
                <a:gd name="connsiteY72" fmla="*/ 76233 h 1501247"/>
                <a:gd name="connsiteX73" fmla="*/ 354433 w 1304874"/>
                <a:gd name="connsiteY73" fmla="*/ 78139 h 1501247"/>
                <a:gd name="connsiteX74" fmla="*/ 397012 w 1304874"/>
                <a:gd name="connsiteY74" fmla="*/ 88772 h 1501247"/>
                <a:gd name="connsiteX75" fmla="*/ 363160 w 1304874"/>
                <a:gd name="connsiteY75" fmla="*/ 95318 h 1501247"/>
                <a:gd name="connsiteX76" fmla="*/ 418301 w 1304874"/>
                <a:gd name="connsiteY76" fmla="*/ 108146 h 1501247"/>
                <a:gd name="connsiteX77" fmla="*/ 461419 w 1304874"/>
                <a:gd name="connsiteY77" fmla="*/ 137894 h 1501247"/>
                <a:gd name="connsiteX78" fmla="*/ 407106 w 1304874"/>
                <a:gd name="connsiteY78" fmla="*/ 192477 h 1501247"/>
                <a:gd name="connsiteX79" fmla="*/ 443958 w 1304874"/>
                <a:gd name="connsiteY79" fmla="*/ 153182 h 1501247"/>
                <a:gd name="connsiteX80" fmla="*/ 425669 w 1304874"/>
                <a:gd name="connsiteY80" fmla="*/ 181564 h 1501247"/>
                <a:gd name="connsiteX81" fmla="*/ 455966 w 1304874"/>
                <a:gd name="connsiteY81" fmla="*/ 161909 h 1501247"/>
                <a:gd name="connsiteX82" fmla="*/ 430856 w 1304874"/>
                <a:gd name="connsiteY82" fmla="*/ 205031 h 1501247"/>
                <a:gd name="connsiteX83" fmla="*/ 476162 w 1304874"/>
                <a:gd name="connsiteY83" fmla="*/ 168463 h 1501247"/>
                <a:gd name="connsiteX84" fmla="*/ 455419 w 1304874"/>
                <a:gd name="connsiteY84" fmla="*/ 215132 h 1501247"/>
                <a:gd name="connsiteX85" fmla="*/ 423519 w 1304874"/>
                <a:gd name="connsiteY85" fmla="*/ 236693 h 1501247"/>
                <a:gd name="connsiteX86" fmla="*/ 482200 w 1304874"/>
                <a:gd name="connsiteY86" fmla="*/ 243529 h 1501247"/>
                <a:gd name="connsiteX87" fmla="*/ 469919 w 1304874"/>
                <a:gd name="connsiteY87" fmla="*/ 266457 h 1501247"/>
                <a:gd name="connsiteX88" fmla="*/ 490426 w 1304874"/>
                <a:gd name="connsiteY88" fmla="*/ 236709 h 1501247"/>
                <a:gd name="connsiteX89" fmla="*/ 526997 w 1304874"/>
                <a:gd name="connsiteY89" fmla="*/ 262090 h 1501247"/>
                <a:gd name="connsiteX90" fmla="*/ 537099 w 1304874"/>
                <a:gd name="connsiteY90" fmla="*/ 241622 h 1501247"/>
                <a:gd name="connsiteX91" fmla="*/ 558935 w 1304874"/>
                <a:gd name="connsiteY91" fmla="*/ 249536 h 1501247"/>
                <a:gd name="connsiteX92" fmla="*/ 577764 w 1304874"/>
                <a:gd name="connsiteY92" fmla="*/ 301393 h 1501247"/>
                <a:gd name="connsiteX93" fmla="*/ 545864 w 1304874"/>
                <a:gd name="connsiteY93" fmla="*/ 259622 h 1501247"/>
                <a:gd name="connsiteX94" fmla="*/ 549137 w 1304874"/>
                <a:gd name="connsiteY94" fmla="*/ 283363 h 1501247"/>
                <a:gd name="connsiteX95" fmla="*/ 526207 w 1304874"/>
                <a:gd name="connsiteY95" fmla="*/ 268622 h 1501247"/>
                <a:gd name="connsiteX96" fmla="*/ 545317 w 1304874"/>
                <a:gd name="connsiteY96" fmla="*/ 289636 h 1501247"/>
                <a:gd name="connsiteX97" fmla="*/ 491542 w 1304874"/>
                <a:gd name="connsiteY97" fmla="*/ 268622 h 1501247"/>
                <a:gd name="connsiteX98" fmla="*/ 473807 w 1304874"/>
                <a:gd name="connsiteY98" fmla="*/ 279816 h 1501247"/>
                <a:gd name="connsiteX99" fmla="*/ 463706 w 1304874"/>
                <a:gd name="connsiteY99" fmla="*/ 293487 h 1501247"/>
                <a:gd name="connsiteX100" fmla="*/ 502191 w 1304874"/>
                <a:gd name="connsiteY100" fmla="*/ 304400 h 1501247"/>
                <a:gd name="connsiteX101" fmla="*/ 477081 w 1304874"/>
                <a:gd name="connsiteY101" fmla="*/ 297033 h 1501247"/>
                <a:gd name="connsiteX102" fmla="*/ 452776 w 1304874"/>
                <a:gd name="connsiteY102" fmla="*/ 311767 h 1501247"/>
                <a:gd name="connsiteX103" fmla="*/ 489628 w 1304874"/>
                <a:gd name="connsiteY103" fmla="*/ 314228 h 1501247"/>
                <a:gd name="connsiteX104" fmla="*/ 449503 w 1304874"/>
                <a:gd name="connsiteY104" fmla="*/ 317774 h 1501247"/>
                <a:gd name="connsiteX105" fmla="*/ 466151 w 1304874"/>
                <a:gd name="connsiteY105" fmla="*/ 319954 h 1501247"/>
                <a:gd name="connsiteX106" fmla="*/ 433948 w 1304874"/>
                <a:gd name="connsiteY106" fmla="*/ 336875 h 1501247"/>
                <a:gd name="connsiteX107" fmla="*/ 478980 w 1304874"/>
                <a:gd name="connsiteY107" fmla="*/ 343429 h 1501247"/>
                <a:gd name="connsiteX108" fmla="*/ 411565 w 1304874"/>
                <a:gd name="connsiteY108" fmla="*/ 351616 h 1501247"/>
                <a:gd name="connsiteX109" fmla="*/ 457417 w 1304874"/>
                <a:gd name="connsiteY109" fmla="*/ 357077 h 1501247"/>
                <a:gd name="connsiteX110" fmla="*/ 410197 w 1304874"/>
                <a:gd name="connsiteY110" fmla="*/ 356257 h 1501247"/>
                <a:gd name="connsiteX111" fmla="*/ 514191 w 1304874"/>
                <a:gd name="connsiteY111" fmla="*/ 389825 h 1501247"/>
                <a:gd name="connsiteX112" fmla="*/ 412111 w 1304874"/>
                <a:gd name="connsiteY112" fmla="*/ 360623 h 1501247"/>
                <a:gd name="connsiteX113" fmla="*/ 420572 w 1304874"/>
                <a:gd name="connsiteY113" fmla="*/ 365264 h 1501247"/>
                <a:gd name="connsiteX114" fmla="*/ 385361 w 1304874"/>
                <a:gd name="connsiteY114" fmla="*/ 368811 h 1501247"/>
                <a:gd name="connsiteX115" fmla="*/ 423573 w 1304874"/>
                <a:gd name="connsiteY115" fmla="*/ 372904 h 1501247"/>
                <a:gd name="connsiteX116" fmla="*/ 426307 w 1304874"/>
                <a:gd name="connsiteY116" fmla="*/ 386278 h 1501247"/>
                <a:gd name="connsiteX117" fmla="*/ 364618 w 1304874"/>
                <a:gd name="connsiteY117" fmla="*/ 380545 h 1501247"/>
                <a:gd name="connsiteX118" fmla="*/ 262842 w 1304874"/>
                <a:gd name="connsiteY118" fmla="*/ 413566 h 1501247"/>
                <a:gd name="connsiteX119" fmla="*/ 194143 w 1304874"/>
                <a:gd name="connsiteY119" fmla="*/ 441925 h 1501247"/>
                <a:gd name="connsiteX120" fmla="*/ 218622 w 1304874"/>
                <a:gd name="connsiteY120" fmla="*/ 428854 h 1501247"/>
                <a:gd name="connsiteX121" fmla="*/ 150265 w 1304874"/>
                <a:gd name="connsiteY121" fmla="*/ 439768 h 1501247"/>
                <a:gd name="connsiteX122" fmla="*/ 108590 w 1304874"/>
                <a:gd name="connsiteY122" fmla="*/ 439768 h 1501247"/>
                <a:gd name="connsiteX123" fmla="*/ 62464 w 1304874"/>
                <a:gd name="connsiteY123" fmla="*/ 460274 h 1501247"/>
                <a:gd name="connsiteX124" fmla="*/ 56380 w 1304874"/>
                <a:gd name="connsiteY124" fmla="*/ 475007 h 1501247"/>
                <a:gd name="connsiteX125" fmla="*/ 79576 w 1304874"/>
                <a:gd name="connsiteY125" fmla="*/ 495748 h 1501247"/>
                <a:gd name="connsiteX126" fmla="*/ 113147 w 1304874"/>
                <a:gd name="connsiteY126" fmla="*/ 506935 h 1501247"/>
                <a:gd name="connsiteX127" fmla="*/ 131984 w 1304874"/>
                <a:gd name="connsiteY127" fmla="*/ 511302 h 1501247"/>
                <a:gd name="connsiteX128" fmla="*/ 152491 w 1304874"/>
                <a:gd name="connsiteY128" fmla="*/ 493568 h 1501247"/>
                <a:gd name="connsiteX129" fmla="*/ 140209 w 1304874"/>
                <a:gd name="connsiteY129" fmla="*/ 514036 h 1501247"/>
                <a:gd name="connsiteX130" fmla="*/ 169139 w 1304874"/>
                <a:gd name="connsiteY130" fmla="*/ 494199 h 1501247"/>
                <a:gd name="connsiteX131" fmla="*/ 204442 w 1304874"/>
                <a:gd name="connsiteY131" fmla="*/ 484379 h 1501247"/>
                <a:gd name="connsiteX132" fmla="*/ 289600 w 1304874"/>
                <a:gd name="connsiteY132" fmla="*/ 475265 h 1501247"/>
                <a:gd name="connsiteX133" fmla="*/ 371841 w 1304874"/>
                <a:gd name="connsiteY133" fmla="*/ 454160 h 1501247"/>
                <a:gd name="connsiteX134" fmla="*/ 393495 w 1304874"/>
                <a:gd name="connsiteY134" fmla="*/ 450431 h 1501247"/>
                <a:gd name="connsiteX135" fmla="*/ 394825 w 1304874"/>
                <a:gd name="connsiteY135" fmla="*/ 449861 h 1501247"/>
                <a:gd name="connsiteX136" fmla="*/ 393495 w 1304874"/>
                <a:gd name="connsiteY136" fmla="*/ 450431 h 1501247"/>
                <a:gd name="connsiteX137" fmla="*/ 431160 w 1304874"/>
                <a:gd name="connsiteY137" fmla="*/ 451243 h 1501247"/>
                <a:gd name="connsiteX138" fmla="*/ 462004 w 1304874"/>
                <a:gd name="connsiteY138" fmla="*/ 443064 h 1501247"/>
                <a:gd name="connsiteX139" fmla="*/ 486309 w 1304874"/>
                <a:gd name="connsiteY139" fmla="*/ 435689 h 1501247"/>
                <a:gd name="connsiteX140" fmla="*/ 477575 w 1304874"/>
                <a:gd name="connsiteY140" fmla="*/ 442244 h 1501247"/>
                <a:gd name="connsiteX141" fmla="*/ 499950 w 1304874"/>
                <a:gd name="connsiteY141" fmla="*/ 509654 h 1501247"/>
                <a:gd name="connsiteX142" fmla="*/ 493403 w 1304874"/>
                <a:gd name="connsiteY142" fmla="*/ 469805 h 1501247"/>
                <a:gd name="connsiteX143" fmla="*/ 515786 w 1304874"/>
                <a:gd name="connsiteY143" fmla="*/ 551683 h 1501247"/>
                <a:gd name="connsiteX144" fmla="*/ 517966 w 1304874"/>
                <a:gd name="connsiteY144" fmla="*/ 523583 h 1501247"/>
                <a:gd name="connsiteX145" fmla="*/ 519607 w 1304874"/>
                <a:gd name="connsiteY145" fmla="*/ 484554 h 1501247"/>
                <a:gd name="connsiteX146" fmla="*/ 522060 w 1304874"/>
                <a:gd name="connsiteY146" fmla="*/ 529309 h 1501247"/>
                <a:gd name="connsiteX147" fmla="*/ 521240 w 1304874"/>
                <a:gd name="connsiteY147" fmla="*/ 589353 h 1501247"/>
                <a:gd name="connsiteX148" fmla="*/ 525037 w 1304874"/>
                <a:gd name="connsiteY148" fmla="*/ 557455 h 1501247"/>
                <a:gd name="connsiteX149" fmla="*/ 538131 w 1304874"/>
                <a:gd name="connsiteY149" fmla="*/ 529355 h 1501247"/>
                <a:gd name="connsiteX150" fmla="*/ 530491 w 1304874"/>
                <a:gd name="connsiteY150" fmla="*/ 561837 h 1501247"/>
                <a:gd name="connsiteX151" fmla="*/ 527453 w 1304874"/>
                <a:gd name="connsiteY151" fmla="*/ 587765 h 1501247"/>
                <a:gd name="connsiteX152" fmla="*/ 551195 w 1304874"/>
                <a:gd name="connsiteY152" fmla="*/ 567260 h 1501247"/>
                <a:gd name="connsiteX153" fmla="*/ 527179 w 1304874"/>
                <a:gd name="connsiteY153" fmla="*/ 615866 h 1501247"/>
                <a:gd name="connsiteX154" fmla="*/ 568391 w 1304874"/>
                <a:gd name="connsiteY154" fmla="*/ 574930 h 1501247"/>
                <a:gd name="connsiteX155" fmla="*/ 523906 w 1304874"/>
                <a:gd name="connsiteY155" fmla="*/ 633060 h 1501247"/>
                <a:gd name="connsiteX156" fmla="*/ 568938 w 1304874"/>
                <a:gd name="connsiteY156" fmla="*/ 606312 h 1501247"/>
                <a:gd name="connsiteX157" fmla="*/ 516265 w 1304874"/>
                <a:gd name="connsiteY157" fmla="*/ 665550 h 1501247"/>
                <a:gd name="connsiteX158" fmla="*/ 581766 w 1304874"/>
                <a:gd name="connsiteY158" fmla="*/ 613246 h 1501247"/>
                <a:gd name="connsiteX159" fmla="*/ 530726 w 1304874"/>
                <a:gd name="connsiteY159" fmla="*/ 660636 h 1501247"/>
                <a:gd name="connsiteX160" fmla="*/ 568665 w 1304874"/>
                <a:gd name="connsiteY160" fmla="*/ 630615 h 1501247"/>
                <a:gd name="connsiteX161" fmla="*/ 596509 w 1304874"/>
                <a:gd name="connsiteY161" fmla="*/ 609349 h 1501247"/>
                <a:gd name="connsiteX162" fmla="*/ 556110 w 1304874"/>
                <a:gd name="connsiteY162" fmla="*/ 661206 h 1501247"/>
                <a:gd name="connsiteX163" fmla="*/ 526032 w 1304874"/>
                <a:gd name="connsiteY163" fmla="*/ 677519 h 1501247"/>
                <a:gd name="connsiteX164" fmla="*/ 519326 w 1304874"/>
                <a:gd name="connsiteY164" fmla="*/ 678347 h 1501247"/>
                <a:gd name="connsiteX165" fmla="*/ 519683 w 1304874"/>
                <a:gd name="connsiteY165" fmla="*/ 678347 h 1501247"/>
                <a:gd name="connsiteX166" fmla="*/ 519265 w 1304874"/>
                <a:gd name="connsiteY166" fmla="*/ 678347 h 1501247"/>
                <a:gd name="connsiteX167" fmla="*/ 519774 w 1304874"/>
                <a:gd name="connsiteY167" fmla="*/ 678347 h 1501247"/>
                <a:gd name="connsiteX168" fmla="*/ 571665 w 1304874"/>
                <a:gd name="connsiteY168" fmla="*/ 680557 h 1501247"/>
                <a:gd name="connsiteX169" fmla="*/ 517100 w 1304874"/>
                <a:gd name="connsiteY169" fmla="*/ 685258 h 1501247"/>
                <a:gd name="connsiteX170" fmla="*/ 582063 w 1304874"/>
                <a:gd name="connsiteY170" fmla="*/ 686868 h 1501247"/>
                <a:gd name="connsiteX171" fmla="*/ 515118 w 1304874"/>
                <a:gd name="connsiteY171" fmla="*/ 695526 h 1501247"/>
                <a:gd name="connsiteX172" fmla="*/ 573525 w 1304874"/>
                <a:gd name="connsiteY172" fmla="*/ 695526 h 1501247"/>
                <a:gd name="connsiteX173" fmla="*/ 534547 w 1304874"/>
                <a:gd name="connsiteY173" fmla="*/ 705924 h 1501247"/>
                <a:gd name="connsiteX174" fmla="*/ 599015 w 1304874"/>
                <a:gd name="connsiteY174" fmla="*/ 707898 h 1501247"/>
                <a:gd name="connsiteX175" fmla="*/ 508563 w 1304874"/>
                <a:gd name="connsiteY175" fmla="*/ 718295 h 1501247"/>
                <a:gd name="connsiteX176" fmla="*/ 564609 w 1304874"/>
                <a:gd name="connsiteY176" fmla="*/ 716313 h 1501247"/>
                <a:gd name="connsiteX177" fmla="*/ 496312 w 1304874"/>
                <a:gd name="connsiteY177" fmla="*/ 726702 h 1501247"/>
                <a:gd name="connsiteX178" fmla="*/ 513781 w 1304874"/>
                <a:gd name="connsiteY178" fmla="*/ 730295 h 1501247"/>
                <a:gd name="connsiteX179" fmla="*/ 577255 w 1304874"/>
                <a:gd name="connsiteY179" fmla="*/ 730166 h 1501247"/>
                <a:gd name="connsiteX180" fmla="*/ 497945 w 1304874"/>
                <a:gd name="connsiteY180" fmla="*/ 741307 h 1501247"/>
                <a:gd name="connsiteX181" fmla="*/ 570571 w 1304874"/>
                <a:gd name="connsiteY181" fmla="*/ 736750 h 1501247"/>
                <a:gd name="connsiteX182" fmla="*/ 490646 w 1304874"/>
                <a:gd name="connsiteY182" fmla="*/ 751104 h 1501247"/>
                <a:gd name="connsiteX183" fmla="*/ 539765 w 1304874"/>
                <a:gd name="connsiteY183" fmla="*/ 748006 h 1501247"/>
                <a:gd name="connsiteX184" fmla="*/ 516007 w 1304874"/>
                <a:gd name="connsiteY184" fmla="*/ 784878 h 1501247"/>
                <a:gd name="connsiteX185" fmla="*/ 476413 w 1304874"/>
                <a:gd name="connsiteY185" fmla="*/ 787847 h 1501247"/>
                <a:gd name="connsiteX186" fmla="*/ 516007 w 1304874"/>
                <a:gd name="connsiteY186" fmla="*/ 790073 h 1501247"/>
                <a:gd name="connsiteX187" fmla="*/ 512422 w 1304874"/>
                <a:gd name="connsiteY187" fmla="*/ 792176 h 1501247"/>
                <a:gd name="connsiteX188" fmla="*/ 545704 w 1304874"/>
                <a:gd name="connsiteY188" fmla="*/ 794409 h 1501247"/>
                <a:gd name="connsiteX189" fmla="*/ 469114 w 1304874"/>
                <a:gd name="connsiteY189" fmla="*/ 803933 h 1501247"/>
                <a:gd name="connsiteX190" fmla="*/ 515764 w 1304874"/>
                <a:gd name="connsiteY190" fmla="*/ 803933 h 1501247"/>
                <a:gd name="connsiteX191" fmla="*/ 493867 w 1304874"/>
                <a:gd name="connsiteY191" fmla="*/ 824363 h 1501247"/>
                <a:gd name="connsiteX192" fmla="*/ 516508 w 1304874"/>
                <a:gd name="connsiteY192" fmla="*/ 825973 h 1501247"/>
                <a:gd name="connsiteX193" fmla="*/ 464169 w 1304874"/>
                <a:gd name="connsiteY193" fmla="*/ 831167 h 1501247"/>
                <a:gd name="connsiteX194" fmla="*/ 502145 w 1304874"/>
                <a:gd name="connsiteY194" fmla="*/ 831167 h 1501247"/>
                <a:gd name="connsiteX195" fmla="*/ 456733 w 1304874"/>
                <a:gd name="connsiteY195" fmla="*/ 895874 h 1501247"/>
                <a:gd name="connsiteX196" fmla="*/ 511176 w 1304874"/>
                <a:gd name="connsiteY196" fmla="*/ 912332 h 1501247"/>
                <a:gd name="connsiteX197" fmla="*/ 422828 w 1304874"/>
                <a:gd name="connsiteY197" fmla="*/ 892533 h 1501247"/>
                <a:gd name="connsiteX198" fmla="*/ 511419 w 1304874"/>
                <a:gd name="connsiteY198" fmla="*/ 917648 h 1501247"/>
                <a:gd name="connsiteX199" fmla="*/ 437928 w 1304874"/>
                <a:gd name="connsiteY199" fmla="*/ 906765 h 1501247"/>
                <a:gd name="connsiteX200" fmla="*/ 400065 w 1304874"/>
                <a:gd name="connsiteY200" fmla="*/ 904289 h 1501247"/>
                <a:gd name="connsiteX201" fmla="*/ 444482 w 1304874"/>
                <a:gd name="connsiteY201" fmla="*/ 913820 h 1501247"/>
                <a:gd name="connsiteX202" fmla="*/ 365294 w 1304874"/>
                <a:gd name="connsiteY202" fmla="*/ 1014526 h 1501247"/>
                <a:gd name="connsiteX203" fmla="*/ 301198 w 1304874"/>
                <a:gd name="connsiteY203" fmla="*/ 1061173 h 1501247"/>
                <a:gd name="connsiteX204" fmla="*/ 328176 w 1304874"/>
                <a:gd name="connsiteY204" fmla="*/ 1026776 h 1501247"/>
                <a:gd name="connsiteX205" fmla="*/ 285484 w 1304874"/>
                <a:gd name="connsiteY205" fmla="*/ 1028014 h 1501247"/>
                <a:gd name="connsiteX206" fmla="*/ 295752 w 1304874"/>
                <a:gd name="connsiteY206" fmla="*/ 993246 h 1501247"/>
                <a:gd name="connsiteX207" fmla="*/ 275245 w 1304874"/>
                <a:gd name="connsiteY207" fmla="*/ 954513 h 1501247"/>
                <a:gd name="connsiteX208" fmla="*/ 306423 w 1304874"/>
                <a:gd name="connsiteY208" fmla="*/ 940037 h 1501247"/>
                <a:gd name="connsiteX209" fmla="*/ 298259 w 1304874"/>
                <a:gd name="connsiteY209" fmla="*/ 983464 h 1501247"/>
                <a:gd name="connsiteX210" fmla="*/ 319298 w 1304874"/>
                <a:gd name="connsiteY210" fmla="*/ 1013159 h 1501247"/>
                <a:gd name="connsiteX211" fmla="*/ 346268 w 1304874"/>
                <a:gd name="connsiteY211" fmla="*/ 988294 h 1501247"/>
                <a:gd name="connsiteX212" fmla="*/ 326839 w 1304874"/>
                <a:gd name="connsiteY212" fmla="*/ 950928 h 1501247"/>
                <a:gd name="connsiteX213" fmla="*/ 304813 w 1304874"/>
                <a:gd name="connsiteY213" fmla="*/ 932989 h 1501247"/>
                <a:gd name="connsiteX214" fmla="*/ 296899 w 1304874"/>
                <a:gd name="connsiteY214" fmla="*/ 920982 h 1501247"/>
                <a:gd name="connsiteX215" fmla="*/ 253470 w 1304874"/>
                <a:gd name="connsiteY215" fmla="*/ 942764 h 1501247"/>
                <a:gd name="connsiteX216" fmla="*/ 281572 w 1304874"/>
                <a:gd name="connsiteY216" fmla="*/ 925812 h 1501247"/>
                <a:gd name="connsiteX217" fmla="*/ 301737 w 1304874"/>
                <a:gd name="connsiteY217" fmla="*/ 934349 h 1501247"/>
                <a:gd name="connsiteX218" fmla="*/ 264369 w 1304874"/>
                <a:gd name="connsiteY218" fmla="*/ 962184 h 1501247"/>
                <a:gd name="connsiteX219" fmla="*/ 253363 w 1304874"/>
                <a:gd name="connsiteY219" fmla="*/ 1036543 h 1501247"/>
                <a:gd name="connsiteX220" fmla="*/ 243087 w 1304874"/>
                <a:gd name="connsiteY220" fmla="*/ 995714 h 1501247"/>
                <a:gd name="connsiteX221" fmla="*/ 243953 w 1304874"/>
                <a:gd name="connsiteY221" fmla="*/ 1030855 h 1501247"/>
                <a:gd name="connsiteX222" fmla="*/ 213891 w 1304874"/>
                <a:gd name="connsiteY222" fmla="*/ 995220 h 1501247"/>
                <a:gd name="connsiteX223" fmla="*/ 169960 w 1304874"/>
                <a:gd name="connsiteY223" fmla="*/ 902428 h 1501247"/>
                <a:gd name="connsiteX224" fmla="*/ 194583 w 1304874"/>
                <a:gd name="connsiteY224" fmla="*/ 881885 h 1501247"/>
                <a:gd name="connsiteX225" fmla="*/ 228861 w 1304874"/>
                <a:gd name="connsiteY225" fmla="*/ 902922 h 1501247"/>
                <a:gd name="connsiteX226" fmla="*/ 176028 w 1304874"/>
                <a:gd name="connsiteY226" fmla="*/ 850215 h 1501247"/>
                <a:gd name="connsiteX227" fmla="*/ 130123 w 1304874"/>
                <a:gd name="connsiteY227" fmla="*/ 861098 h 1501247"/>
                <a:gd name="connsiteX228" fmla="*/ 28536 w 1304874"/>
                <a:gd name="connsiteY228" fmla="*/ 888568 h 1501247"/>
                <a:gd name="connsiteX229" fmla="*/ 88296 w 1304874"/>
                <a:gd name="connsiteY229" fmla="*/ 866050 h 1501247"/>
                <a:gd name="connsiteX230" fmla="*/ 5644 w 1304874"/>
                <a:gd name="connsiteY230" fmla="*/ 936681 h 1501247"/>
                <a:gd name="connsiteX231" fmla="*/ 11462 w 1304874"/>
                <a:gd name="connsiteY231" fmla="*/ 904023 h 1501247"/>
                <a:gd name="connsiteX232" fmla="*/ 9730 w 1304874"/>
                <a:gd name="connsiteY232" fmla="*/ 951156 h 1501247"/>
                <a:gd name="connsiteX233" fmla="*/ 43013 w 1304874"/>
                <a:gd name="connsiteY233" fmla="*/ 954498 h 1501247"/>
                <a:gd name="connsiteX234" fmla="*/ 75551 w 1304874"/>
                <a:gd name="connsiteY234" fmla="*/ 955614 h 1501247"/>
                <a:gd name="connsiteX235" fmla="*/ 121122 w 1304874"/>
                <a:gd name="connsiteY235" fmla="*/ 957467 h 1501247"/>
                <a:gd name="connsiteX236" fmla="*/ 156380 w 1304874"/>
                <a:gd name="connsiteY236" fmla="*/ 957718 h 1501247"/>
                <a:gd name="connsiteX237" fmla="*/ 212311 w 1304874"/>
                <a:gd name="connsiteY237" fmla="*/ 999534 h 1501247"/>
                <a:gd name="connsiteX238" fmla="*/ 222086 w 1304874"/>
                <a:gd name="connsiteY238" fmla="*/ 1018589 h 1501247"/>
                <a:gd name="connsiteX239" fmla="*/ 266632 w 1304874"/>
                <a:gd name="connsiteY239" fmla="*/ 1049393 h 1501247"/>
                <a:gd name="connsiteX240" fmla="*/ 284101 w 1304874"/>
                <a:gd name="connsiteY240" fmla="*/ 1066595 h 1501247"/>
                <a:gd name="connsiteX241" fmla="*/ 333220 w 1304874"/>
                <a:gd name="connsiteY241" fmla="*/ 1107546 h 1501247"/>
                <a:gd name="connsiteX242" fmla="*/ 409073 w 1304874"/>
                <a:gd name="connsiteY242" fmla="*/ 1085521 h 1501247"/>
                <a:gd name="connsiteX243" fmla="*/ 511768 w 1304874"/>
                <a:gd name="connsiteY243" fmla="*/ 964272 h 1501247"/>
                <a:gd name="connsiteX244" fmla="*/ 585389 w 1304874"/>
                <a:gd name="connsiteY244" fmla="*/ 947693 h 1501247"/>
                <a:gd name="connsiteX245" fmla="*/ 594177 w 1304874"/>
                <a:gd name="connsiteY245" fmla="*/ 949797 h 1501247"/>
                <a:gd name="connsiteX246" fmla="*/ 602836 w 1304874"/>
                <a:gd name="connsiteY246" fmla="*/ 927400 h 1501247"/>
                <a:gd name="connsiteX247" fmla="*/ 611122 w 1304874"/>
                <a:gd name="connsiteY247" fmla="*/ 912210 h 1501247"/>
                <a:gd name="connsiteX248" fmla="*/ 634515 w 1304874"/>
                <a:gd name="connsiteY248" fmla="*/ 899094 h 1501247"/>
                <a:gd name="connsiteX249" fmla="*/ 740431 w 1304874"/>
                <a:gd name="connsiteY249" fmla="*/ 1006362 h 1501247"/>
                <a:gd name="connsiteX250" fmla="*/ 635131 w 1304874"/>
                <a:gd name="connsiteY250" fmla="*/ 896869 h 1501247"/>
                <a:gd name="connsiteX251" fmla="*/ 712837 w 1304874"/>
                <a:gd name="connsiteY251" fmla="*/ 955880 h 1501247"/>
                <a:gd name="connsiteX252" fmla="*/ 681287 w 1304874"/>
                <a:gd name="connsiteY252" fmla="*/ 926314 h 1501247"/>
                <a:gd name="connsiteX253" fmla="*/ 722119 w 1304874"/>
                <a:gd name="connsiteY253" fmla="*/ 959100 h 1501247"/>
                <a:gd name="connsiteX254" fmla="*/ 729297 w 1304874"/>
                <a:gd name="connsiteY254" fmla="*/ 982605 h 1501247"/>
                <a:gd name="connsiteX255" fmla="*/ 737955 w 1304874"/>
                <a:gd name="connsiteY255" fmla="*/ 957741 h 1501247"/>
                <a:gd name="connsiteX256" fmla="*/ 734492 w 1304874"/>
                <a:gd name="connsiteY256" fmla="*/ 993496 h 1501247"/>
                <a:gd name="connsiteX257" fmla="*/ 744365 w 1304874"/>
                <a:gd name="connsiteY257" fmla="*/ 964052 h 1501247"/>
                <a:gd name="connsiteX258" fmla="*/ 751915 w 1304874"/>
                <a:gd name="connsiteY258" fmla="*/ 1011556 h 1501247"/>
                <a:gd name="connsiteX259" fmla="*/ 793613 w 1304874"/>
                <a:gd name="connsiteY259" fmla="*/ 994089 h 1501247"/>
                <a:gd name="connsiteX260" fmla="*/ 887528 w 1304874"/>
                <a:gd name="connsiteY260" fmla="*/ 1048899 h 1501247"/>
                <a:gd name="connsiteX261" fmla="*/ 928482 w 1304874"/>
                <a:gd name="connsiteY261" fmla="*/ 1092820 h 1501247"/>
                <a:gd name="connsiteX262" fmla="*/ 934170 w 1304874"/>
                <a:gd name="connsiteY262" fmla="*/ 1121277 h 1501247"/>
                <a:gd name="connsiteX263" fmla="*/ 935537 w 1304874"/>
                <a:gd name="connsiteY263" fmla="*/ 1089607 h 1501247"/>
                <a:gd name="connsiteX264" fmla="*/ 956045 w 1304874"/>
                <a:gd name="connsiteY264" fmla="*/ 1145284 h 1501247"/>
                <a:gd name="connsiteX265" fmla="*/ 959630 w 1304874"/>
                <a:gd name="connsiteY265" fmla="*/ 1121527 h 1501247"/>
                <a:gd name="connsiteX266" fmla="*/ 963967 w 1304874"/>
                <a:gd name="connsiteY266" fmla="*/ 1195515 h 1501247"/>
                <a:gd name="connsiteX267" fmla="*/ 988461 w 1304874"/>
                <a:gd name="connsiteY267" fmla="*/ 1184882 h 1501247"/>
                <a:gd name="connsiteX268" fmla="*/ 1036721 w 1304874"/>
                <a:gd name="connsiteY268" fmla="*/ 1159645 h 1501247"/>
                <a:gd name="connsiteX269" fmla="*/ 988461 w 1304874"/>
                <a:gd name="connsiteY269" fmla="*/ 1188596 h 1501247"/>
                <a:gd name="connsiteX270" fmla="*/ 955179 w 1304874"/>
                <a:gd name="connsiteY270" fmla="*/ 1214084 h 1501247"/>
                <a:gd name="connsiteX271" fmla="*/ 1021873 w 1304874"/>
                <a:gd name="connsiteY271" fmla="*/ 1179908 h 1501247"/>
                <a:gd name="connsiteX272" fmla="*/ 1026696 w 1304874"/>
                <a:gd name="connsiteY272" fmla="*/ 1227420 h 1501247"/>
                <a:gd name="connsiteX273" fmla="*/ 971015 w 1304874"/>
                <a:gd name="connsiteY273" fmla="*/ 1254890 h 1501247"/>
                <a:gd name="connsiteX274" fmla="*/ 980297 w 1304874"/>
                <a:gd name="connsiteY274" fmla="*/ 1257981 h 1501247"/>
                <a:gd name="connsiteX275" fmla="*/ 980296 w 1304874"/>
                <a:gd name="connsiteY275" fmla="*/ 1263427 h 1501247"/>
                <a:gd name="connsiteX276" fmla="*/ 1001085 w 1304874"/>
                <a:gd name="connsiteY276" fmla="*/ 1263427 h 1501247"/>
                <a:gd name="connsiteX277" fmla="*/ 1051813 w 1304874"/>
                <a:gd name="connsiteY277" fmla="*/ 1341743 h 1501247"/>
                <a:gd name="connsiteX278" fmla="*/ 1003750 w 1304874"/>
                <a:gd name="connsiteY278" fmla="*/ 1301309 h 1501247"/>
                <a:gd name="connsiteX279" fmla="*/ 1057206 w 1304874"/>
                <a:gd name="connsiteY279" fmla="*/ 1361565 h 1501247"/>
                <a:gd name="connsiteX280" fmla="*/ 1067839 w 1304874"/>
                <a:gd name="connsiteY280" fmla="*/ 1443466 h 1501247"/>
                <a:gd name="connsiteX281" fmla="*/ 1130697 w 1304874"/>
                <a:gd name="connsiteY281" fmla="*/ 1495679 h 1501247"/>
                <a:gd name="connsiteX282" fmla="*/ 1165712 w 1304874"/>
                <a:gd name="connsiteY282" fmla="*/ 1501246 h 1501247"/>
                <a:gd name="connsiteX283" fmla="*/ 1184274 w 1304874"/>
                <a:gd name="connsiteY283" fmla="*/ 1499636 h 1501247"/>
                <a:gd name="connsiteX284" fmla="*/ 1245879 w 1304874"/>
                <a:gd name="connsiteY284" fmla="*/ 1467435 h 1501247"/>
                <a:gd name="connsiteX285" fmla="*/ 1245423 w 1304874"/>
                <a:gd name="connsiteY285" fmla="*/ 1467990 h 1501247"/>
                <a:gd name="connsiteX286" fmla="*/ 1302882 w 1304874"/>
                <a:gd name="connsiteY286" fmla="*/ 1449003 h 1501247"/>
                <a:gd name="connsiteX287" fmla="*/ 1300429 w 1304874"/>
                <a:gd name="connsiteY287" fmla="*/ 1429112 h 1501247"/>
                <a:gd name="connsiteX288" fmla="*/ 1185231 w 1304874"/>
                <a:gd name="connsiteY288" fmla="*/ 1496371 h 1501247"/>
                <a:gd name="connsiteX289" fmla="*/ 1199746 w 1304874"/>
                <a:gd name="connsiteY289" fmla="*/ 1459916 h 1501247"/>
                <a:gd name="connsiteX290" fmla="*/ 1155694 w 1304874"/>
                <a:gd name="connsiteY290" fmla="*/ 1438879 h 1501247"/>
                <a:gd name="connsiteX291" fmla="*/ 1117451 w 1304874"/>
                <a:gd name="connsiteY291" fmla="*/ 1459544 h 1501247"/>
                <a:gd name="connsiteX292" fmla="*/ 1130052 w 1304874"/>
                <a:gd name="connsiteY292" fmla="*/ 1492080 h 1501247"/>
                <a:gd name="connsiteX293" fmla="*/ 1071204 w 1304874"/>
                <a:gd name="connsiteY293" fmla="*/ 1443026 h 1501247"/>
                <a:gd name="connsiteX294" fmla="*/ 1093822 w 1304874"/>
                <a:gd name="connsiteY294" fmla="*/ 1440983 h 1501247"/>
                <a:gd name="connsiteX295" fmla="*/ 1090481 w 1304874"/>
                <a:gd name="connsiteY295" fmla="*/ 1391496 h 1501247"/>
                <a:gd name="connsiteX296" fmla="*/ 1066480 w 1304874"/>
                <a:gd name="connsiteY296" fmla="*/ 1363585 h 1501247"/>
                <a:gd name="connsiteX297" fmla="*/ 1060487 w 1304874"/>
                <a:gd name="connsiteY297" fmla="*/ 1360889 h 1501247"/>
                <a:gd name="connsiteX298" fmla="*/ 1060548 w 1304874"/>
                <a:gd name="connsiteY298" fmla="*/ 1360616 h 1501247"/>
                <a:gd name="connsiteX299" fmla="*/ 1077949 w 1304874"/>
                <a:gd name="connsiteY299" fmla="*/ 1324921 h 1501247"/>
                <a:gd name="connsiteX300" fmla="*/ 1076619 w 1304874"/>
                <a:gd name="connsiteY300" fmla="*/ 1334034 h 1501247"/>
                <a:gd name="connsiteX301" fmla="*/ 1117459 w 1304874"/>
                <a:gd name="connsiteY301" fmla="*/ 1315352 h 1501247"/>
                <a:gd name="connsiteX302" fmla="*/ 1145675 w 1304874"/>
                <a:gd name="connsiteY302" fmla="*/ 1286894 h 1501247"/>
                <a:gd name="connsiteX303" fmla="*/ 1135202 w 1304874"/>
                <a:gd name="connsiteY303" fmla="*/ 1284851 h 1501247"/>
                <a:gd name="connsiteX304" fmla="*/ 1203308 w 1304874"/>
                <a:gd name="connsiteY304" fmla="*/ 1287130 h 1501247"/>
                <a:gd name="connsiteX305" fmla="*/ 1179330 w 1304874"/>
                <a:gd name="connsiteY305" fmla="*/ 1288284 h 1501247"/>
                <a:gd name="connsiteX306" fmla="*/ 1199131 w 1304874"/>
                <a:gd name="connsiteY306" fmla="*/ 1314865 h 1501247"/>
                <a:gd name="connsiteX307" fmla="*/ 1243054 w 1304874"/>
                <a:gd name="connsiteY307" fmla="*/ 1334049 h 1501247"/>
                <a:gd name="connsiteX308" fmla="*/ 1247748 w 1304874"/>
                <a:gd name="connsiteY308" fmla="*/ 1317850 h 1501247"/>
                <a:gd name="connsiteX309" fmla="*/ 1237402 w 1304874"/>
                <a:gd name="connsiteY309" fmla="*/ 1471316 h 1501247"/>
                <a:gd name="connsiteX310" fmla="*/ 1185231 w 1304874"/>
                <a:gd name="connsiteY310" fmla="*/ 1496431 h 1501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Lst>
              <a:rect l="l" t="t" r="r" b="b"/>
              <a:pathLst>
                <a:path w="1304874" h="1501247">
                  <a:moveTo>
                    <a:pt x="1300429" y="1429112"/>
                  </a:moveTo>
                  <a:cubicBezTo>
                    <a:pt x="1295795" y="1428018"/>
                    <a:pt x="1273587" y="1419414"/>
                    <a:pt x="1273587" y="1419414"/>
                  </a:cubicBezTo>
                  <a:cubicBezTo>
                    <a:pt x="1272782" y="1423849"/>
                    <a:pt x="1270853" y="1428710"/>
                    <a:pt x="1268498" y="1433570"/>
                  </a:cubicBezTo>
                  <a:cubicBezTo>
                    <a:pt x="1285772" y="1393726"/>
                    <a:pt x="1278303" y="1347475"/>
                    <a:pt x="1249366" y="1315093"/>
                  </a:cubicBezTo>
                  <a:cubicBezTo>
                    <a:pt x="1238231" y="1302118"/>
                    <a:pt x="1224199" y="1291946"/>
                    <a:pt x="1208404" y="1285398"/>
                  </a:cubicBezTo>
                  <a:lnTo>
                    <a:pt x="1207820" y="1285398"/>
                  </a:lnTo>
                  <a:cubicBezTo>
                    <a:pt x="1176582" y="1272779"/>
                    <a:pt x="1141327" y="1274871"/>
                    <a:pt x="1111801" y="1291094"/>
                  </a:cubicBezTo>
                  <a:cubicBezTo>
                    <a:pt x="1102519" y="1266343"/>
                    <a:pt x="1091385" y="1235418"/>
                    <a:pt x="1086805" y="1217350"/>
                  </a:cubicBezTo>
                  <a:cubicBezTo>
                    <a:pt x="1078268" y="1184070"/>
                    <a:pt x="1059712" y="1157838"/>
                    <a:pt x="1055877" y="1153759"/>
                  </a:cubicBezTo>
                  <a:cubicBezTo>
                    <a:pt x="1052041" y="1149681"/>
                    <a:pt x="1032985" y="1109338"/>
                    <a:pt x="1028283" y="1095356"/>
                  </a:cubicBezTo>
                  <a:cubicBezTo>
                    <a:pt x="1023726" y="1081504"/>
                    <a:pt x="1018257" y="1022728"/>
                    <a:pt x="996733" y="1001182"/>
                  </a:cubicBezTo>
                  <a:cubicBezTo>
                    <a:pt x="975078" y="979651"/>
                    <a:pt x="962334" y="969755"/>
                    <a:pt x="947234" y="932640"/>
                  </a:cubicBezTo>
                  <a:cubicBezTo>
                    <a:pt x="947234" y="932640"/>
                    <a:pt x="917788" y="883768"/>
                    <a:pt x="894653" y="866323"/>
                  </a:cubicBezTo>
                  <a:cubicBezTo>
                    <a:pt x="894653" y="866323"/>
                    <a:pt x="886108" y="846152"/>
                    <a:pt x="865692" y="837122"/>
                  </a:cubicBezTo>
                  <a:cubicBezTo>
                    <a:pt x="865692" y="837122"/>
                    <a:pt x="833792" y="821932"/>
                    <a:pt x="748026" y="845658"/>
                  </a:cubicBezTo>
                  <a:cubicBezTo>
                    <a:pt x="748026" y="845658"/>
                    <a:pt x="803206" y="810647"/>
                    <a:pt x="848747" y="824006"/>
                  </a:cubicBezTo>
                  <a:cubicBezTo>
                    <a:pt x="848747" y="824006"/>
                    <a:pt x="834635" y="805201"/>
                    <a:pt x="791950" y="816214"/>
                  </a:cubicBezTo>
                  <a:cubicBezTo>
                    <a:pt x="795535" y="814854"/>
                    <a:pt x="811378" y="809287"/>
                    <a:pt x="825482" y="809902"/>
                  </a:cubicBezTo>
                  <a:cubicBezTo>
                    <a:pt x="812859" y="808171"/>
                    <a:pt x="789967" y="806439"/>
                    <a:pt x="767326" y="812257"/>
                  </a:cubicBezTo>
                  <a:cubicBezTo>
                    <a:pt x="770296" y="811019"/>
                    <a:pt x="798876" y="799756"/>
                    <a:pt x="820903" y="804092"/>
                  </a:cubicBezTo>
                  <a:cubicBezTo>
                    <a:pt x="820903" y="804092"/>
                    <a:pt x="795170" y="782683"/>
                    <a:pt x="789230" y="777116"/>
                  </a:cubicBezTo>
                  <a:cubicBezTo>
                    <a:pt x="776729" y="765360"/>
                    <a:pt x="720182" y="803698"/>
                    <a:pt x="702986" y="785159"/>
                  </a:cubicBezTo>
                  <a:cubicBezTo>
                    <a:pt x="705333" y="786025"/>
                    <a:pt x="722286" y="792085"/>
                    <a:pt x="743074" y="780701"/>
                  </a:cubicBezTo>
                  <a:cubicBezTo>
                    <a:pt x="765344" y="768329"/>
                    <a:pt x="784772" y="767342"/>
                    <a:pt x="792937" y="773159"/>
                  </a:cubicBezTo>
                  <a:cubicBezTo>
                    <a:pt x="791699" y="771298"/>
                    <a:pt x="777967" y="752866"/>
                    <a:pt x="748398" y="764744"/>
                  </a:cubicBezTo>
                  <a:cubicBezTo>
                    <a:pt x="749636" y="763225"/>
                    <a:pt x="761386" y="750763"/>
                    <a:pt x="783785" y="753117"/>
                  </a:cubicBezTo>
                  <a:cubicBezTo>
                    <a:pt x="783785" y="753117"/>
                    <a:pt x="777222" y="744079"/>
                    <a:pt x="782425" y="735915"/>
                  </a:cubicBezTo>
                  <a:cubicBezTo>
                    <a:pt x="787628" y="727751"/>
                    <a:pt x="780564" y="725282"/>
                    <a:pt x="781058" y="721189"/>
                  </a:cubicBezTo>
                  <a:cubicBezTo>
                    <a:pt x="781552" y="717095"/>
                    <a:pt x="783291" y="713275"/>
                    <a:pt x="780564" y="707215"/>
                  </a:cubicBezTo>
                  <a:cubicBezTo>
                    <a:pt x="777731" y="701291"/>
                    <a:pt x="784597" y="699673"/>
                    <a:pt x="778871" y="694137"/>
                  </a:cubicBezTo>
                  <a:cubicBezTo>
                    <a:pt x="779949" y="683200"/>
                    <a:pt x="757604" y="622101"/>
                    <a:pt x="757604" y="622101"/>
                  </a:cubicBezTo>
                  <a:cubicBezTo>
                    <a:pt x="760604" y="644475"/>
                    <a:pt x="754877" y="680504"/>
                    <a:pt x="754877" y="680504"/>
                  </a:cubicBezTo>
                  <a:cubicBezTo>
                    <a:pt x="758971" y="659239"/>
                    <a:pt x="746682" y="582252"/>
                    <a:pt x="746682" y="582252"/>
                  </a:cubicBezTo>
                  <a:lnTo>
                    <a:pt x="717752" y="639561"/>
                  </a:lnTo>
                  <a:cubicBezTo>
                    <a:pt x="717752" y="639561"/>
                    <a:pt x="740955" y="588798"/>
                    <a:pt x="742315" y="562855"/>
                  </a:cubicBezTo>
                  <a:cubicBezTo>
                    <a:pt x="743674" y="536911"/>
                    <a:pt x="736535" y="475007"/>
                    <a:pt x="736535" y="475007"/>
                  </a:cubicBezTo>
                  <a:lnTo>
                    <a:pt x="708964" y="527410"/>
                  </a:lnTo>
                  <a:cubicBezTo>
                    <a:pt x="716339" y="513216"/>
                    <a:pt x="737066" y="463820"/>
                    <a:pt x="736808" y="438978"/>
                  </a:cubicBezTo>
                  <a:cubicBezTo>
                    <a:pt x="736550" y="414136"/>
                    <a:pt x="724033" y="391617"/>
                    <a:pt x="710225" y="365750"/>
                  </a:cubicBezTo>
                  <a:cubicBezTo>
                    <a:pt x="701490" y="349376"/>
                    <a:pt x="689193" y="342115"/>
                    <a:pt x="691297" y="332994"/>
                  </a:cubicBezTo>
                  <a:cubicBezTo>
                    <a:pt x="693485" y="323539"/>
                    <a:pt x="693029" y="316286"/>
                    <a:pt x="694487" y="310438"/>
                  </a:cubicBezTo>
                  <a:cubicBezTo>
                    <a:pt x="700032" y="288239"/>
                    <a:pt x="695308" y="248480"/>
                    <a:pt x="695308" y="248480"/>
                  </a:cubicBezTo>
                  <a:cubicBezTo>
                    <a:pt x="695308" y="248480"/>
                    <a:pt x="700214" y="235106"/>
                    <a:pt x="708402" y="227739"/>
                  </a:cubicBezTo>
                  <a:cubicBezTo>
                    <a:pt x="716590" y="220373"/>
                    <a:pt x="719871" y="200718"/>
                    <a:pt x="723418" y="171243"/>
                  </a:cubicBezTo>
                  <a:cubicBezTo>
                    <a:pt x="726965" y="141768"/>
                    <a:pt x="732973" y="108746"/>
                    <a:pt x="737886" y="91825"/>
                  </a:cubicBezTo>
                  <a:cubicBezTo>
                    <a:pt x="742801" y="74904"/>
                    <a:pt x="740066" y="66717"/>
                    <a:pt x="740066" y="66717"/>
                  </a:cubicBezTo>
                  <a:cubicBezTo>
                    <a:pt x="743613" y="54983"/>
                    <a:pt x="734674" y="43242"/>
                    <a:pt x="734674" y="43242"/>
                  </a:cubicBezTo>
                  <a:cubicBezTo>
                    <a:pt x="734742" y="35055"/>
                    <a:pt x="731058" y="30414"/>
                    <a:pt x="731058" y="30414"/>
                  </a:cubicBezTo>
                  <a:cubicBezTo>
                    <a:pt x="732699" y="21680"/>
                    <a:pt x="724511" y="18680"/>
                    <a:pt x="724511" y="18680"/>
                  </a:cubicBezTo>
                  <a:cubicBezTo>
                    <a:pt x="723691" y="14587"/>
                    <a:pt x="726691" y="10220"/>
                    <a:pt x="731605" y="8580"/>
                  </a:cubicBezTo>
                  <a:cubicBezTo>
                    <a:pt x="736519" y="6939"/>
                    <a:pt x="734059" y="393"/>
                    <a:pt x="734059" y="393"/>
                  </a:cubicBezTo>
                  <a:cubicBezTo>
                    <a:pt x="714683" y="-2645"/>
                    <a:pt x="696941" y="12947"/>
                    <a:pt x="696941" y="12947"/>
                  </a:cubicBezTo>
                  <a:lnTo>
                    <a:pt x="704308" y="5033"/>
                  </a:lnTo>
                  <a:cubicBezTo>
                    <a:pt x="693394" y="9126"/>
                    <a:pt x="685206" y="23047"/>
                    <a:pt x="684659" y="32055"/>
                  </a:cubicBezTo>
                  <a:cubicBezTo>
                    <a:pt x="684112" y="41062"/>
                    <a:pt x="702675" y="48702"/>
                    <a:pt x="702675" y="48702"/>
                  </a:cubicBezTo>
                  <a:cubicBezTo>
                    <a:pt x="698308" y="55249"/>
                    <a:pt x="687932" y="51976"/>
                    <a:pt x="687932" y="51976"/>
                  </a:cubicBezTo>
                  <a:cubicBezTo>
                    <a:pt x="688753" y="56889"/>
                    <a:pt x="702128" y="69443"/>
                    <a:pt x="702128" y="69443"/>
                  </a:cubicBezTo>
                  <a:cubicBezTo>
                    <a:pt x="703222" y="77630"/>
                    <a:pt x="689573" y="106293"/>
                    <a:pt x="689573" y="106293"/>
                  </a:cubicBezTo>
                  <a:lnTo>
                    <a:pt x="711410" y="81451"/>
                  </a:lnTo>
                  <a:lnTo>
                    <a:pt x="676198" y="137651"/>
                  </a:lnTo>
                  <a:lnTo>
                    <a:pt x="660643" y="116637"/>
                  </a:lnTo>
                  <a:lnTo>
                    <a:pt x="663096" y="124550"/>
                  </a:lnTo>
                  <a:cubicBezTo>
                    <a:pt x="643994" y="98075"/>
                    <a:pt x="613727" y="90982"/>
                    <a:pt x="613727" y="90982"/>
                  </a:cubicBezTo>
                  <a:cubicBezTo>
                    <a:pt x="575515" y="85795"/>
                    <a:pt x="535663" y="111723"/>
                    <a:pt x="535663" y="111723"/>
                  </a:cubicBezTo>
                  <a:cubicBezTo>
                    <a:pt x="507561" y="105176"/>
                    <a:pt x="456513" y="41852"/>
                    <a:pt x="456513" y="41852"/>
                  </a:cubicBezTo>
                  <a:cubicBezTo>
                    <a:pt x="423481" y="15924"/>
                    <a:pt x="392645" y="32571"/>
                    <a:pt x="392645" y="32571"/>
                  </a:cubicBezTo>
                  <a:cubicBezTo>
                    <a:pt x="428942" y="25470"/>
                    <a:pt x="453505" y="53586"/>
                    <a:pt x="453505" y="53586"/>
                  </a:cubicBezTo>
                  <a:cubicBezTo>
                    <a:pt x="419388" y="36938"/>
                    <a:pt x="395371" y="47305"/>
                    <a:pt x="395371" y="47305"/>
                  </a:cubicBezTo>
                  <a:cubicBezTo>
                    <a:pt x="433857" y="46492"/>
                    <a:pt x="447778" y="59320"/>
                    <a:pt x="447778" y="59320"/>
                  </a:cubicBezTo>
                  <a:cubicBezTo>
                    <a:pt x="413661" y="47031"/>
                    <a:pt x="388004" y="52484"/>
                    <a:pt x="388004" y="52484"/>
                  </a:cubicBezTo>
                  <a:cubicBezTo>
                    <a:pt x="415294" y="50305"/>
                    <a:pt x="435224" y="74593"/>
                    <a:pt x="435224" y="74593"/>
                  </a:cubicBezTo>
                  <a:cubicBezTo>
                    <a:pt x="397551" y="56851"/>
                    <a:pt x="372988" y="68859"/>
                    <a:pt x="372988" y="68859"/>
                  </a:cubicBezTo>
                  <a:cubicBezTo>
                    <a:pt x="393184" y="63945"/>
                    <a:pt x="411473" y="76233"/>
                    <a:pt x="411473" y="76233"/>
                  </a:cubicBezTo>
                  <a:cubicBezTo>
                    <a:pt x="377629" y="67773"/>
                    <a:pt x="354433" y="78139"/>
                    <a:pt x="354433" y="78139"/>
                  </a:cubicBezTo>
                  <a:cubicBezTo>
                    <a:pt x="374355" y="77319"/>
                    <a:pt x="397012" y="88772"/>
                    <a:pt x="397012" y="88772"/>
                  </a:cubicBezTo>
                  <a:cubicBezTo>
                    <a:pt x="374355" y="86311"/>
                    <a:pt x="363160" y="95318"/>
                    <a:pt x="363160" y="95318"/>
                  </a:cubicBezTo>
                  <a:cubicBezTo>
                    <a:pt x="378996" y="86585"/>
                    <a:pt x="408473" y="89858"/>
                    <a:pt x="418301" y="108146"/>
                  </a:cubicBezTo>
                  <a:cubicBezTo>
                    <a:pt x="428130" y="126434"/>
                    <a:pt x="461419" y="137894"/>
                    <a:pt x="461419" y="137894"/>
                  </a:cubicBezTo>
                  <a:cubicBezTo>
                    <a:pt x="401645" y="149901"/>
                    <a:pt x="407106" y="192477"/>
                    <a:pt x="407106" y="192477"/>
                  </a:cubicBezTo>
                  <a:cubicBezTo>
                    <a:pt x="416934" y="156182"/>
                    <a:pt x="443958" y="153182"/>
                    <a:pt x="443958" y="153182"/>
                  </a:cubicBezTo>
                  <a:cubicBezTo>
                    <a:pt x="425942" y="163549"/>
                    <a:pt x="425669" y="181564"/>
                    <a:pt x="425669" y="181564"/>
                  </a:cubicBezTo>
                  <a:cubicBezTo>
                    <a:pt x="435497" y="166822"/>
                    <a:pt x="455966" y="161909"/>
                    <a:pt x="455966" y="161909"/>
                  </a:cubicBezTo>
                  <a:cubicBezTo>
                    <a:pt x="425942" y="183174"/>
                    <a:pt x="430856" y="205031"/>
                    <a:pt x="430856" y="205031"/>
                  </a:cubicBezTo>
                  <a:cubicBezTo>
                    <a:pt x="441771" y="166298"/>
                    <a:pt x="476162" y="168463"/>
                    <a:pt x="476162" y="168463"/>
                  </a:cubicBezTo>
                  <a:cubicBezTo>
                    <a:pt x="455693" y="184290"/>
                    <a:pt x="455419" y="215132"/>
                    <a:pt x="455419" y="215132"/>
                  </a:cubicBezTo>
                  <a:cubicBezTo>
                    <a:pt x="437950" y="236693"/>
                    <a:pt x="423519" y="236693"/>
                    <a:pt x="423519" y="236693"/>
                  </a:cubicBezTo>
                  <a:cubicBezTo>
                    <a:pt x="444270" y="256341"/>
                    <a:pt x="482200" y="243529"/>
                    <a:pt x="482200" y="243529"/>
                  </a:cubicBezTo>
                  <a:cubicBezTo>
                    <a:pt x="481934" y="257997"/>
                    <a:pt x="469919" y="266457"/>
                    <a:pt x="469919" y="266457"/>
                  </a:cubicBezTo>
                  <a:cubicBezTo>
                    <a:pt x="498310" y="256356"/>
                    <a:pt x="490426" y="236709"/>
                    <a:pt x="490426" y="236709"/>
                  </a:cubicBezTo>
                  <a:cubicBezTo>
                    <a:pt x="498067" y="245716"/>
                    <a:pt x="520450" y="263457"/>
                    <a:pt x="526997" y="262090"/>
                  </a:cubicBezTo>
                  <a:cubicBezTo>
                    <a:pt x="533544" y="260723"/>
                    <a:pt x="537099" y="241622"/>
                    <a:pt x="537099" y="241622"/>
                  </a:cubicBezTo>
                  <a:cubicBezTo>
                    <a:pt x="542286" y="257176"/>
                    <a:pt x="558935" y="249536"/>
                    <a:pt x="558935" y="249536"/>
                  </a:cubicBezTo>
                  <a:cubicBezTo>
                    <a:pt x="557568" y="260723"/>
                    <a:pt x="577764" y="301393"/>
                    <a:pt x="577764" y="301393"/>
                  </a:cubicBezTo>
                  <a:cubicBezTo>
                    <a:pt x="554021" y="288839"/>
                    <a:pt x="545864" y="259622"/>
                    <a:pt x="545864" y="259622"/>
                  </a:cubicBezTo>
                  <a:cubicBezTo>
                    <a:pt x="543950" y="270535"/>
                    <a:pt x="549137" y="283363"/>
                    <a:pt x="549137" y="283363"/>
                  </a:cubicBezTo>
                  <a:cubicBezTo>
                    <a:pt x="535466" y="272730"/>
                    <a:pt x="526207" y="268622"/>
                    <a:pt x="526207" y="268622"/>
                  </a:cubicBezTo>
                  <a:cubicBezTo>
                    <a:pt x="536035" y="273535"/>
                    <a:pt x="545317" y="289636"/>
                    <a:pt x="545317" y="289636"/>
                  </a:cubicBezTo>
                  <a:cubicBezTo>
                    <a:pt x="528395" y="268895"/>
                    <a:pt x="491542" y="268622"/>
                    <a:pt x="491542" y="268622"/>
                  </a:cubicBezTo>
                  <a:cubicBezTo>
                    <a:pt x="491542" y="268622"/>
                    <a:pt x="484449" y="276816"/>
                    <a:pt x="473807" y="279816"/>
                  </a:cubicBezTo>
                  <a:cubicBezTo>
                    <a:pt x="463167" y="282816"/>
                    <a:pt x="463706" y="293487"/>
                    <a:pt x="463706" y="293487"/>
                  </a:cubicBezTo>
                  <a:cubicBezTo>
                    <a:pt x="490183" y="288846"/>
                    <a:pt x="502191" y="304400"/>
                    <a:pt x="502191" y="304400"/>
                  </a:cubicBezTo>
                  <a:cubicBezTo>
                    <a:pt x="493456" y="294573"/>
                    <a:pt x="477081" y="297033"/>
                    <a:pt x="477081" y="297033"/>
                  </a:cubicBezTo>
                  <a:cubicBezTo>
                    <a:pt x="480081" y="306587"/>
                    <a:pt x="452776" y="311767"/>
                    <a:pt x="452776" y="311767"/>
                  </a:cubicBezTo>
                  <a:cubicBezTo>
                    <a:pt x="477894" y="309314"/>
                    <a:pt x="489628" y="314228"/>
                    <a:pt x="489628" y="314228"/>
                  </a:cubicBezTo>
                  <a:cubicBezTo>
                    <a:pt x="464792" y="311767"/>
                    <a:pt x="449503" y="317774"/>
                    <a:pt x="449503" y="317774"/>
                  </a:cubicBezTo>
                  <a:cubicBezTo>
                    <a:pt x="459604" y="316407"/>
                    <a:pt x="466151" y="319954"/>
                    <a:pt x="466151" y="319954"/>
                  </a:cubicBezTo>
                  <a:cubicBezTo>
                    <a:pt x="450050" y="318868"/>
                    <a:pt x="433948" y="336875"/>
                    <a:pt x="433948" y="336875"/>
                  </a:cubicBezTo>
                  <a:cubicBezTo>
                    <a:pt x="453597" y="335516"/>
                    <a:pt x="478980" y="343429"/>
                    <a:pt x="478980" y="343429"/>
                  </a:cubicBezTo>
                  <a:cubicBezTo>
                    <a:pt x="432307" y="334149"/>
                    <a:pt x="411565" y="351616"/>
                    <a:pt x="411565" y="351616"/>
                  </a:cubicBezTo>
                  <a:cubicBezTo>
                    <a:pt x="433674" y="347249"/>
                    <a:pt x="457417" y="357077"/>
                    <a:pt x="457417" y="357077"/>
                  </a:cubicBezTo>
                  <a:cubicBezTo>
                    <a:pt x="437221" y="352983"/>
                    <a:pt x="410197" y="356257"/>
                    <a:pt x="410197" y="356257"/>
                  </a:cubicBezTo>
                  <a:cubicBezTo>
                    <a:pt x="453057" y="350796"/>
                    <a:pt x="514191" y="389825"/>
                    <a:pt x="514191" y="389825"/>
                  </a:cubicBezTo>
                  <a:cubicBezTo>
                    <a:pt x="466151" y="360897"/>
                    <a:pt x="412111" y="360623"/>
                    <a:pt x="412111" y="360623"/>
                  </a:cubicBezTo>
                  <a:cubicBezTo>
                    <a:pt x="415909" y="361444"/>
                    <a:pt x="420572" y="365264"/>
                    <a:pt x="420572" y="365264"/>
                  </a:cubicBezTo>
                  <a:cubicBezTo>
                    <a:pt x="399830" y="359803"/>
                    <a:pt x="385361" y="368811"/>
                    <a:pt x="385361" y="368811"/>
                  </a:cubicBezTo>
                  <a:cubicBezTo>
                    <a:pt x="395736" y="366084"/>
                    <a:pt x="415932" y="365537"/>
                    <a:pt x="423573" y="372904"/>
                  </a:cubicBezTo>
                  <a:cubicBezTo>
                    <a:pt x="431213" y="380271"/>
                    <a:pt x="426307" y="386278"/>
                    <a:pt x="426307" y="386278"/>
                  </a:cubicBezTo>
                  <a:cubicBezTo>
                    <a:pt x="389728" y="353523"/>
                    <a:pt x="364618" y="380545"/>
                    <a:pt x="364618" y="380545"/>
                  </a:cubicBezTo>
                  <a:cubicBezTo>
                    <a:pt x="340055" y="398832"/>
                    <a:pt x="307305" y="388458"/>
                    <a:pt x="262842" y="413566"/>
                  </a:cubicBezTo>
                  <a:cubicBezTo>
                    <a:pt x="236927" y="428194"/>
                    <a:pt x="208680" y="437603"/>
                    <a:pt x="194143" y="441925"/>
                  </a:cubicBezTo>
                  <a:cubicBezTo>
                    <a:pt x="206295" y="437300"/>
                    <a:pt x="218622" y="428854"/>
                    <a:pt x="218622" y="428854"/>
                  </a:cubicBezTo>
                  <a:cubicBezTo>
                    <a:pt x="218622" y="428854"/>
                    <a:pt x="169132" y="446573"/>
                    <a:pt x="150265" y="439768"/>
                  </a:cubicBezTo>
                  <a:cubicBezTo>
                    <a:pt x="131399" y="432963"/>
                    <a:pt x="108590" y="439768"/>
                    <a:pt x="108590" y="439768"/>
                  </a:cubicBezTo>
                  <a:cubicBezTo>
                    <a:pt x="98223" y="444408"/>
                    <a:pt x="72839" y="455056"/>
                    <a:pt x="62464" y="460274"/>
                  </a:cubicBezTo>
                  <a:cubicBezTo>
                    <a:pt x="52089" y="465491"/>
                    <a:pt x="56380" y="475007"/>
                    <a:pt x="56380" y="475007"/>
                  </a:cubicBezTo>
                  <a:cubicBezTo>
                    <a:pt x="51740" y="501756"/>
                    <a:pt x="78209" y="495475"/>
                    <a:pt x="79576" y="495748"/>
                  </a:cubicBezTo>
                  <a:cubicBezTo>
                    <a:pt x="95018" y="498839"/>
                    <a:pt x="113147" y="506935"/>
                    <a:pt x="113147" y="506935"/>
                  </a:cubicBezTo>
                  <a:cubicBezTo>
                    <a:pt x="119702" y="511302"/>
                    <a:pt x="131984" y="511302"/>
                    <a:pt x="131984" y="511302"/>
                  </a:cubicBezTo>
                  <a:cubicBezTo>
                    <a:pt x="149726" y="510489"/>
                    <a:pt x="152491" y="493568"/>
                    <a:pt x="152491" y="493568"/>
                  </a:cubicBezTo>
                  <a:cubicBezTo>
                    <a:pt x="152764" y="508302"/>
                    <a:pt x="140209" y="514036"/>
                    <a:pt x="140209" y="514036"/>
                  </a:cubicBezTo>
                  <a:cubicBezTo>
                    <a:pt x="151944" y="516216"/>
                    <a:pt x="164408" y="500366"/>
                    <a:pt x="169139" y="494199"/>
                  </a:cubicBezTo>
                  <a:cubicBezTo>
                    <a:pt x="173871" y="488032"/>
                    <a:pt x="180418" y="483285"/>
                    <a:pt x="204442" y="484379"/>
                  </a:cubicBezTo>
                  <a:cubicBezTo>
                    <a:pt x="228466" y="485473"/>
                    <a:pt x="252482" y="476025"/>
                    <a:pt x="289600" y="475265"/>
                  </a:cubicBezTo>
                  <a:cubicBezTo>
                    <a:pt x="326718" y="474506"/>
                    <a:pt x="360563" y="460706"/>
                    <a:pt x="371841" y="454160"/>
                  </a:cubicBezTo>
                  <a:cubicBezTo>
                    <a:pt x="383120" y="447613"/>
                    <a:pt x="393495" y="450431"/>
                    <a:pt x="393495" y="450431"/>
                  </a:cubicBezTo>
                  <a:cubicBezTo>
                    <a:pt x="393982" y="450264"/>
                    <a:pt x="394361" y="450036"/>
                    <a:pt x="394825" y="449861"/>
                  </a:cubicBezTo>
                  <a:cubicBezTo>
                    <a:pt x="394393" y="450076"/>
                    <a:pt x="393949" y="450266"/>
                    <a:pt x="393495" y="450431"/>
                  </a:cubicBezTo>
                  <a:cubicBezTo>
                    <a:pt x="393495" y="450431"/>
                    <a:pt x="408238" y="448517"/>
                    <a:pt x="431160" y="451243"/>
                  </a:cubicBezTo>
                  <a:cubicBezTo>
                    <a:pt x="454083" y="453970"/>
                    <a:pt x="462004" y="443064"/>
                    <a:pt x="462004" y="443064"/>
                  </a:cubicBezTo>
                  <a:lnTo>
                    <a:pt x="486309" y="435689"/>
                  </a:lnTo>
                  <a:lnTo>
                    <a:pt x="477575" y="442244"/>
                  </a:lnTo>
                  <a:lnTo>
                    <a:pt x="499950" y="509654"/>
                  </a:lnTo>
                  <a:lnTo>
                    <a:pt x="493403" y="469805"/>
                  </a:lnTo>
                  <a:lnTo>
                    <a:pt x="515786" y="551683"/>
                  </a:lnTo>
                  <a:cubicBezTo>
                    <a:pt x="515786" y="551683"/>
                    <a:pt x="514419" y="536129"/>
                    <a:pt x="517966" y="523583"/>
                  </a:cubicBezTo>
                  <a:cubicBezTo>
                    <a:pt x="521513" y="511036"/>
                    <a:pt x="519607" y="484554"/>
                    <a:pt x="519607" y="484554"/>
                  </a:cubicBezTo>
                  <a:cubicBezTo>
                    <a:pt x="519607" y="484554"/>
                    <a:pt x="526974" y="508568"/>
                    <a:pt x="522060" y="529309"/>
                  </a:cubicBezTo>
                  <a:cubicBezTo>
                    <a:pt x="517146" y="550050"/>
                    <a:pt x="521240" y="589353"/>
                    <a:pt x="521240" y="589353"/>
                  </a:cubicBezTo>
                  <a:cubicBezTo>
                    <a:pt x="521240" y="589353"/>
                    <a:pt x="521513" y="567791"/>
                    <a:pt x="525037" y="557455"/>
                  </a:cubicBezTo>
                  <a:cubicBezTo>
                    <a:pt x="528562" y="547119"/>
                    <a:pt x="538131" y="529355"/>
                    <a:pt x="538131" y="529355"/>
                  </a:cubicBezTo>
                  <a:cubicBezTo>
                    <a:pt x="538131" y="529355"/>
                    <a:pt x="534858" y="549549"/>
                    <a:pt x="530491" y="561837"/>
                  </a:cubicBezTo>
                  <a:cubicBezTo>
                    <a:pt x="526124" y="574125"/>
                    <a:pt x="527453" y="587765"/>
                    <a:pt x="527453" y="587765"/>
                  </a:cubicBezTo>
                  <a:cubicBezTo>
                    <a:pt x="533453" y="574095"/>
                    <a:pt x="551195" y="567260"/>
                    <a:pt x="551195" y="567260"/>
                  </a:cubicBezTo>
                  <a:cubicBezTo>
                    <a:pt x="532640" y="586095"/>
                    <a:pt x="527179" y="615866"/>
                    <a:pt x="527179" y="615866"/>
                  </a:cubicBezTo>
                  <a:cubicBezTo>
                    <a:pt x="537007" y="591563"/>
                    <a:pt x="568391" y="574930"/>
                    <a:pt x="568391" y="574930"/>
                  </a:cubicBezTo>
                  <a:cubicBezTo>
                    <a:pt x="543555" y="593484"/>
                    <a:pt x="523906" y="633060"/>
                    <a:pt x="523906" y="633060"/>
                  </a:cubicBezTo>
                  <a:cubicBezTo>
                    <a:pt x="534820" y="616686"/>
                    <a:pt x="568938" y="606312"/>
                    <a:pt x="568938" y="606312"/>
                  </a:cubicBezTo>
                  <a:cubicBezTo>
                    <a:pt x="510804" y="638794"/>
                    <a:pt x="516265" y="665550"/>
                    <a:pt x="516265" y="665550"/>
                  </a:cubicBezTo>
                  <a:cubicBezTo>
                    <a:pt x="526898" y="636895"/>
                    <a:pt x="581766" y="613246"/>
                    <a:pt x="581766" y="613246"/>
                  </a:cubicBezTo>
                  <a:cubicBezTo>
                    <a:pt x="568391" y="623119"/>
                    <a:pt x="530726" y="660636"/>
                    <a:pt x="530726" y="660636"/>
                  </a:cubicBezTo>
                  <a:cubicBezTo>
                    <a:pt x="530726" y="660636"/>
                    <a:pt x="559930" y="645082"/>
                    <a:pt x="568665" y="630615"/>
                  </a:cubicBezTo>
                  <a:cubicBezTo>
                    <a:pt x="577399" y="616147"/>
                    <a:pt x="596509" y="609349"/>
                    <a:pt x="596509" y="609349"/>
                  </a:cubicBezTo>
                  <a:cubicBezTo>
                    <a:pt x="585875" y="616997"/>
                    <a:pt x="566211" y="645379"/>
                    <a:pt x="556110" y="661206"/>
                  </a:cubicBezTo>
                  <a:cubicBezTo>
                    <a:pt x="549198" y="672044"/>
                    <a:pt x="534630" y="676038"/>
                    <a:pt x="526032" y="677519"/>
                  </a:cubicBezTo>
                  <a:cubicBezTo>
                    <a:pt x="523655" y="677762"/>
                    <a:pt x="521399" y="678028"/>
                    <a:pt x="519326" y="678347"/>
                  </a:cubicBezTo>
                  <a:lnTo>
                    <a:pt x="519683" y="678347"/>
                  </a:lnTo>
                  <a:lnTo>
                    <a:pt x="519265" y="678347"/>
                  </a:lnTo>
                  <a:lnTo>
                    <a:pt x="519774" y="678347"/>
                  </a:lnTo>
                  <a:lnTo>
                    <a:pt x="571665" y="680557"/>
                  </a:lnTo>
                  <a:lnTo>
                    <a:pt x="517100" y="685258"/>
                  </a:lnTo>
                  <a:lnTo>
                    <a:pt x="582063" y="686868"/>
                  </a:lnTo>
                  <a:lnTo>
                    <a:pt x="515118" y="695526"/>
                  </a:lnTo>
                  <a:lnTo>
                    <a:pt x="573525" y="695526"/>
                  </a:lnTo>
                  <a:lnTo>
                    <a:pt x="534547" y="705924"/>
                  </a:lnTo>
                  <a:cubicBezTo>
                    <a:pt x="534547" y="705924"/>
                    <a:pt x="579830" y="705673"/>
                    <a:pt x="599015" y="707898"/>
                  </a:cubicBezTo>
                  <a:cubicBezTo>
                    <a:pt x="599015" y="707898"/>
                    <a:pt x="537023" y="704807"/>
                    <a:pt x="508563" y="718295"/>
                  </a:cubicBezTo>
                  <a:cubicBezTo>
                    <a:pt x="508563" y="718295"/>
                    <a:pt x="544322" y="711361"/>
                    <a:pt x="564609" y="716313"/>
                  </a:cubicBezTo>
                  <a:cubicBezTo>
                    <a:pt x="564609" y="716313"/>
                    <a:pt x="522789" y="716313"/>
                    <a:pt x="496312" y="726702"/>
                  </a:cubicBezTo>
                  <a:lnTo>
                    <a:pt x="513781" y="730295"/>
                  </a:lnTo>
                  <a:cubicBezTo>
                    <a:pt x="513781" y="730295"/>
                    <a:pt x="540365" y="715326"/>
                    <a:pt x="577255" y="730166"/>
                  </a:cubicBezTo>
                  <a:cubicBezTo>
                    <a:pt x="572181" y="729551"/>
                    <a:pt x="524544" y="724090"/>
                    <a:pt x="497945" y="741307"/>
                  </a:cubicBezTo>
                  <a:cubicBezTo>
                    <a:pt x="501287" y="740191"/>
                    <a:pt x="538154" y="727819"/>
                    <a:pt x="570571" y="736750"/>
                  </a:cubicBezTo>
                  <a:cubicBezTo>
                    <a:pt x="565004" y="735991"/>
                    <a:pt x="519106" y="730811"/>
                    <a:pt x="490646" y="751104"/>
                  </a:cubicBezTo>
                  <a:cubicBezTo>
                    <a:pt x="493114" y="750345"/>
                    <a:pt x="519721" y="742568"/>
                    <a:pt x="539765" y="748006"/>
                  </a:cubicBezTo>
                  <a:lnTo>
                    <a:pt x="516007" y="784878"/>
                  </a:lnTo>
                  <a:cubicBezTo>
                    <a:pt x="516007" y="784878"/>
                    <a:pt x="491140" y="782402"/>
                    <a:pt x="476413" y="787847"/>
                  </a:cubicBezTo>
                  <a:cubicBezTo>
                    <a:pt x="476413" y="787847"/>
                    <a:pt x="496084" y="786237"/>
                    <a:pt x="516007" y="790073"/>
                  </a:cubicBezTo>
                  <a:lnTo>
                    <a:pt x="512422" y="792176"/>
                  </a:lnTo>
                  <a:cubicBezTo>
                    <a:pt x="523548" y="792314"/>
                    <a:pt x="534659" y="793059"/>
                    <a:pt x="545704" y="794409"/>
                  </a:cubicBezTo>
                  <a:cubicBezTo>
                    <a:pt x="545704" y="794409"/>
                    <a:pt x="495575" y="793042"/>
                    <a:pt x="469114" y="803933"/>
                  </a:cubicBezTo>
                  <a:cubicBezTo>
                    <a:pt x="469114" y="803933"/>
                    <a:pt x="490023" y="803174"/>
                    <a:pt x="515764" y="803933"/>
                  </a:cubicBezTo>
                  <a:lnTo>
                    <a:pt x="493867" y="824363"/>
                  </a:lnTo>
                  <a:lnTo>
                    <a:pt x="516508" y="825973"/>
                  </a:lnTo>
                  <a:lnTo>
                    <a:pt x="464169" y="831167"/>
                  </a:lnTo>
                  <a:lnTo>
                    <a:pt x="502145" y="831167"/>
                  </a:lnTo>
                  <a:lnTo>
                    <a:pt x="456733" y="895874"/>
                  </a:lnTo>
                  <a:cubicBezTo>
                    <a:pt x="456733" y="895874"/>
                    <a:pt x="486431" y="907380"/>
                    <a:pt x="511176" y="912332"/>
                  </a:cubicBezTo>
                  <a:cubicBezTo>
                    <a:pt x="497937" y="909985"/>
                    <a:pt x="453513" y="901449"/>
                    <a:pt x="422828" y="892533"/>
                  </a:cubicBezTo>
                  <a:cubicBezTo>
                    <a:pt x="432231" y="895874"/>
                    <a:pt x="483332" y="913448"/>
                    <a:pt x="511419" y="917648"/>
                  </a:cubicBezTo>
                  <a:cubicBezTo>
                    <a:pt x="511419" y="917648"/>
                    <a:pt x="459210" y="914064"/>
                    <a:pt x="437928" y="906765"/>
                  </a:cubicBezTo>
                  <a:cubicBezTo>
                    <a:pt x="416661" y="899345"/>
                    <a:pt x="408230" y="900211"/>
                    <a:pt x="400065" y="904289"/>
                  </a:cubicBezTo>
                  <a:cubicBezTo>
                    <a:pt x="400065" y="904289"/>
                    <a:pt x="424560" y="905405"/>
                    <a:pt x="444482" y="913820"/>
                  </a:cubicBezTo>
                  <a:cubicBezTo>
                    <a:pt x="444482" y="913820"/>
                    <a:pt x="387693" y="1002283"/>
                    <a:pt x="365294" y="1014526"/>
                  </a:cubicBezTo>
                  <a:cubicBezTo>
                    <a:pt x="343025" y="1026776"/>
                    <a:pt x="302808" y="1036923"/>
                    <a:pt x="301198" y="1061173"/>
                  </a:cubicBezTo>
                  <a:cubicBezTo>
                    <a:pt x="301198" y="1061173"/>
                    <a:pt x="295509" y="1036801"/>
                    <a:pt x="328176" y="1026776"/>
                  </a:cubicBezTo>
                  <a:cubicBezTo>
                    <a:pt x="328176" y="1026776"/>
                    <a:pt x="308991" y="1017002"/>
                    <a:pt x="285484" y="1028014"/>
                  </a:cubicBezTo>
                  <a:cubicBezTo>
                    <a:pt x="287344" y="1026404"/>
                    <a:pt x="305657" y="1009825"/>
                    <a:pt x="295752" y="993246"/>
                  </a:cubicBezTo>
                  <a:cubicBezTo>
                    <a:pt x="285362" y="975778"/>
                    <a:pt x="266799" y="972831"/>
                    <a:pt x="275245" y="954513"/>
                  </a:cubicBezTo>
                  <a:cubicBezTo>
                    <a:pt x="275245" y="954513"/>
                    <a:pt x="285635" y="936202"/>
                    <a:pt x="306423" y="940037"/>
                  </a:cubicBezTo>
                  <a:cubicBezTo>
                    <a:pt x="327212" y="943872"/>
                    <a:pt x="293314" y="966269"/>
                    <a:pt x="298259" y="983464"/>
                  </a:cubicBezTo>
                  <a:cubicBezTo>
                    <a:pt x="303082" y="1000666"/>
                    <a:pt x="303454" y="1012916"/>
                    <a:pt x="319298" y="1013159"/>
                  </a:cubicBezTo>
                  <a:lnTo>
                    <a:pt x="346268" y="988294"/>
                  </a:lnTo>
                  <a:cubicBezTo>
                    <a:pt x="346268" y="988294"/>
                    <a:pt x="338840" y="960452"/>
                    <a:pt x="326839" y="950928"/>
                  </a:cubicBezTo>
                  <a:cubicBezTo>
                    <a:pt x="326839" y="950928"/>
                    <a:pt x="320657" y="936696"/>
                    <a:pt x="304813" y="932989"/>
                  </a:cubicBezTo>
                  <a:cubicBezTo>
                    <a:pt x="304813" y="932989"/>
                    <a:pt x="304813" y="921727"/>
                    <a:pt x="296899" y="920982"/>
                  </a:cubicBezTo>
                  <a:cubicBezTo>
                    <a:pt x="288977" y="920116"/>
                    <a:pt x="255080" y="917185"/>
                    <a:pt x="253470" y="942764"/>
                  </a:cubicBezTo>
                  <a:cubicBezTo>
                    <a:pt x="253470" y="942764"/>
                    <a:pt x="259781" y="925440"/>
                    <a:pt x="281572" y="925812"/>
                  </a:cubicBezTo>
                  <a:cubicBezTo>
                    <a:pt x="303363" y="926184"/>
                    <a:pt x="301737" y="934349"/>
                    <a:pt x="301737" y="934349"/>
                  </a:cubicBezTo>
                  <a:cubicBezTo>
                    <a:pt x="301737" y="934349"/>
                    <a:pt x="272541" y="933483"/>
                    <a:pt x="264369" y="962184"/>
                  </a:cubicBezTo>
                  <a:cubicBezTo>
                    <a:pt x="264369" y="962184"/>
                    <a:pt x="231208" y="996709"/>
                    <a:pt x="253363" y="1036543"/>
                  </a:cubicBezTo>
                  <a:cubicBezTo>
                    <a:pt x="251996" y="1035556"/>
                    <a:pt x="239745" y="1025037"/>
                    <a:pt x="243087" y="995714"/>
                  </a:cubicBezTo>
                  <a:cubicBezTo>
                    <a:pt x="243087" y="995714"/>
                    <a:pt x="237649" y="1015885"/>
                    <a:pt x="243953" y="1030855"/>
                  </a:cubicBezTo>
                  <a:cubicBezTo>
                    <a:pt x="243953" y="1030855"/>
                    <a:pt x="219952" y="1021080"/>
                    <a:pt x="213891" y="995220"/>
                  </a:cubicBezTo>
                  <a:cubicBezTo>
                    <a:pt x="213891" y="995220"/>
                    <a:pt x="165015" y="923336"/>
                    <a:pt x="169960" y="902428"/>
                  </a:cubicBezTo>
                  <a:cubicBezTo>
                    <a:pt x="174912" y="881391"/>
                    <a:pt x="194583" y="881885"/>
                    <a:pt x="194583" y="881885"/>
                  </a:cubicBezTo>
                  <a:cubicBezTo>
                    <a:pt x="194583" y="881885"/>
                    <a:pt x="224281" y="891416"/>
                    <a:pt x="228861" y="902922"/>
                  </a:cubicBezTo>
                  <a:cubicBezTo>
                    <a:pt x="228861" y="902922"/>
                    <a:pt x="227008" y="853800"/>
                    <a:pt x="176028" y="850215"/>
                  </a:cubicBezTo>
                  <a:cubicBezTo>
                    <a:pt x="176028" y="850215"/>
                    <a:pt x="152764" y="860612"/>
                    <a:pt x="130123" y="861098"/>
                  </a:cubicBezTo>
                  <a:cubicBezTo>
                    <a:pt x="108097" y="861721"/>
                    <a:pt x="59593" y="857635"/>
                    <a:pt x="28536" y="888568"/>
                  </a:cubicBezTo>
                  <a:cubicBezTo>
                    <a:pt x="35585" y="882492"/>
                    <a:pt x="57360" y="866050"/>
                    <a:pt x="88296" y="866050"/>
                  </a:cubicBezTo>
                  <a:cubicBezTo>
                    <a:pt x="88296" y="866050"/>
                    <a:pt x="13315" y="881391"/>
                    <a:pt x="5644" y="936681"/>
                  </a:cubicBezTo>
                  <a:cubicBezTo>
                    <a:pt x="5644" y="936681"/>
                    <a:pt x="2553" y="916175"/>
                    <a:pt x="11462" y="904023"/>
                  </a:cubicBezTo>
                  <a:cubicBezTo>
                    <a:pt x="7999" y="907980"/>
                    <a:pt x="-11430" y="932230"/>
                    <a:pt x="9730" y="951156"/>
                  </a:cubicBezTo>
                  <a:cubicBezTo>
                    <a:pt x="9730" y="951156"/>
                    <a:pt x="26683" y="957718"/>
                    <a:pt x="43013" y="954498"/>
                  </a:cubicBezTo>
                  <a:cubicBezTo>
                    <a:pt x="43013" y="954498"/>
                    <a:pt x="64910" y="956358"/>
                    <a:pt x="75551" y="955614"/>
                  </a:cubicBezTo>
                  <a:cubicBezTo>
                    <a:pt x="86184" y="954748"/>
                    <a:pt x="111811" y="959943"/>
                    <a:pt x="121122" y="957467"/>
                  </a:cubicBezTo>
                  <a:cubicBezTo>
                    <a:pt x="130434" y="954991"/>
                    <a:pt x="147599" y="964029"/>
                    <a:pt x="156380" y="957718"/>
                  </a:cubicBezTo>
                  <a:cubicBezTo>
                    <a:pt x="156380" y="957718"/>
                    <a:pt x="201913" y="980730"/>
                    <a:pt x="212311" y="999534"/>
                  </a:cubicBezTo>
                  <a:cubicBezTo>
                    <a:pt x="212311" y="999534"/>
                    <a:pt x="214536" y="1012278"/>
                    <a:pt x="222086" y="1018589"/>
                  </a:cubicBezTo>
                  <a:cubicBezTo>
                    <a:pt x="229757" y="1024900"/>
                    <a:pt x="255740" y="1045930"/>
                    <a:pt x="266632" y="1049393"/>
                  </a:cubicBezTo>
                  <a:cubicBezTo>
                    <a:pt x="277516" y="1052985"/>
                    <a:pt x="282719" y="1063876"/>
                    <a:pt x="284101" y="1066595"/>
                  </a:cubicBezTo>
                  <a:cubicBezTo>
                    <a:pt x="285461" y="1069443"/>
                    <a:pt x="302907" y="1100992"/>
                    <a:pt x="333220" y="1107546"/>
                  </a:cubicBezTo>
                  <a:cubicBezTo>
                    <a:pt x="363532" y="1114100"/>
                    <a:pt x="387791" y="1117419"/>
                    <a:pt x="409073" y="1085521"/>
                  </a:cubicBezTo>
                  <a:cubicBezTo>
                    <a:pt x="430355" y="1053623"/>
                    <a:pt x="511768" y="964272"/>
                    <a:pt x="511768" y="964272"/>
                  </a:cubicBezTo>
                  <a:cubicBezTo>
                    <a:pt x="511768" y="964272"/>
                    <a:pt x="560644" y="965138"/>
                    <a:pt x="585389" y="947693"/>
                  </a:cubicBezTo>
                  <a:lnTo>
                    <a:pt x="594177" y="949797"/>
                  </a:lnTo>
                  <a:cubicBezTo>
                    <a:pt x="594177" y="949797"/>
                    <a:pt x="593926" y="935936"/>
                    <a:pt x="602836" y="927400"/>
                  </a:cubicBezTo>
                  <a:cubicBezTo>
                    <a:pt x="611866" y="918992"/>
                    <a:pt x="611122" y="912210"/>
                    <a:pt x="611122" y="912210"/>
                  </a:cubicBezTo>
                  <a:cubicBezTo>
                    <a:pt x="611122" y="912210"/>
                    <a:pt x="630429" y="906765"/>
                    <a:pt x="634515" y="899094"/>
                  </a:cubicBezTo>
                  <a:lnTo>
                    <a:pt x="740431" y="1006362"/>
                  </a:lnTo>
                  <a:lnTo>
                    <a:pt x="635131" y="896869"/>
                  </a:lnTo>
                  <a:lnTo>
                    <a:pt x="712837" y="955880"/>
                  </a:lnTo>
                  <a:lnTo>
                    <a:pt x="681287" y="926314"/>
                  </a:lnTo>
                  <a:cubicBezTo>
                    <a:pt x="685365" y="928790"/>
                    <a:pt x="717417" y="949326"/>
                    <a:pt x="722119" y="959100"/>
                  </a:cubicBezTo>
                  <a:cubicBezTo>
                    <a:pt x="727314" y="969497"/>
                    <a:pt x="729297" y="982605"/>
                    <a:pt x="729297" y="982605"/>
                  </a:cubicBezTo>
                  <a:lnTo>
                    <a:pt x="737955" y="957741"/>
                  </a:lnTo>
                  <a:cubicBezTo>
                    <a:pt x="737955" y="957741"/>
                    <a:pt x="733869" y="994362"/>
                    <a:pt x="734492" y="993496"/>
                  </a:cubicBezTo>
                  <a:cubicBezTo>
                    <a:pt x="734985" y="992737"/>
                    <a:pt x="743150" y="967887"/>
                    <a:pt x="744365" y="964052"/>
                  </a:cubicBezTo>
                  <a:cubicBezTo>
                    <a:pt x="743378" y="968502"/>
                    <a:pt x="736694" y="1003392"/>
                    <a:pt x="751915" y="1011556"/>
                  </a:cubicBezTo>
                  <a:cubicBezTo>
                    <a:pt x="768245" y="1020222"/>
                    <a:pt x="793613" y="994089"/>
                    <a:pt x="793613" y="994089"/>
                  </a:cubicBezTo>
                  <a:cubicBezTo>
                    <a:pt x="793613" y="994089"/>
                    <a:pt x="859935" y="1029472"/>
                    <a:pt x="887528" y="1048899"/>
                  </a:cubicBezTo>
                  <a:cubicBezTo>
                    <a:pt x="915122" y="1068327"/>
                    <a:pt x="921919" y="1088741"/>
                    <a:pt x="928482" y="1092820"/>
                  </a:cubicBezTo>
                  <a:cubicBezTo>
                    <a:pt x="935044" y="1096898"/>
                    <a:pt x="934170" y="1121277"/>
                    <a:pt x="934170" y="1121277"/>
                  </a:cubicBezTo>
                  <a:cubicBezTo>
                    <a:pt x="934170" y="1121277"/>
                    <a:pt x="939989" y="1104827"/>
                    <a:pt x="935537" y="1089607"/>
                  </a:cubicBezTo>
                  <a:cubicBezTo>
                    <a:pt x="935537" y="1089607"/>
                    <a:pt x="955825" y="1112004"/>
                    <a:pt x="956045" y="1145284"/>
                  </a:cubicBezTo>
                  <a:lnTo>
                    <a:pt x="959630" y="1121527"/>
                  </a:lnTo>
                  <a:cubicBezTo>
                    <a:pt x="959630" y="1121527"/>
                    <a:pt x="971881" y="1166336"/>
                    <a:pt x="963967" y="1195515"/>
                  </a:cubicBezTo>
                  <a:cubicBezTo>
                    <a:pt x="963967" y="1195515"/>
                    <a:pt x="970271" y="1189948"/>
                    <a:pt x="988461" y="1184882"/>
                  </a:cubicBezTo>
                  <a:cubicBezTo>
                    <a:pt x="1006280" y="1179809"/>
                    <a:pt x="1031754" y="1162615"/>
                    <a:pt x="1036721" y="1159645"/>
                  </a:cubicBezTo>
                  <a:cubicBezTo>
                    <a:pt x="1033752" y="1162121"/>
                    <a:pt x="1008756" y="1182164"/>
                    <a:pt x="988461" y="1188596"/>
                  </a:cubicBezTo>
                  <a:cubicBezTo>
                    <a:pt x="966929" y="1195522"/>
                    <a:pt x="955179" y="1214084"/>
                    <a:pt x="955179" y="1214084"/>
                  </a:cubicBezTo>
                  <a:cubicBezTo>
                    <a:pt x="955179" y="1214084"/>
                    <a:pt x="980046" y="1189462"/>
                    <a:pt x="1021873" y="1179908"/>
                  </a:cubicBezTo>
                  <a:lnTo>
                    <a:pt x="1026696" y="1227420"/>
                  </a:lnTo>
                  <a:cubicBezTo>
                    <a:pt x="1026696" y="1227420"/>
                    <a:pt x="982271" y="1238053"/>
                    <a:pt x="971015" y="1254890"/>
                  </a:cubicBezTo>
                  <a:cubicBezTo>
                    <a:pt x="974038" y="1256123"/>
                    <a:pt x="977138" y="1257155"/>
                    <a:pt x="980297" y="1257981"/>
                  </a:cubicBezTo>
                  <a:lnTo>
                    <a:pt x="980296" y="1263427"/>
                  </a:lnTo>
                  <a:cubicBezTo>
                    <a:pt x="980296" y="1263427"/>
                    <a:pt x="991803" y="1263670"/>
                    <a:pt x="1001085" y="1263427"/>
                  </a:cubicBezTo>
                  <a:lnTo>
                    <a:pt x="1051813" y="1341743"/>
                  </a:lnTo>
                  <a:lnTo>
                    <a:pt x="1003750" y="1301309"/>
                  </a:lnTo>
                  <a:lnTo>
                    <a:pt x="1057206" y="1361565"/>
                  </a:lnTo>
                  <a:cubicBezTo>
                    <a:pt x="1050150" y="1389221"/>
                    <a:pt x="1053955" y="1418528"/>
                    <a:pt x="1067839" y="1443466"/>
                  </a:cubicBezTo>
                  <a:cubicBezTo>
                    <a:pt x="1081467" y="1468166"/>
                    <a:pt x="1103916" y="1486813"/>
                    <a:pt x="1130697" y="1495679"/>
                  </a:cubicBezTo>
                  <a:cubicBezTo>
                    <a:pt x="1142021" y="1499292"/>
                    <a:pt x="1153826" y="1501169"/>
                    <a:pt x="1165712" y="1501246"/>
                  </a:cubicBezTo>
                  <a:cubicBezTo>
                    <a:pt x="1171935" y="1501280"/>
                    <a:pt x="1178149" y="1500742"/>
                    <a:pt x="1184274" y="1499636"/>
                  </a:cubicBezTo>
                  <a:cubicBezTo>
                    <a:pt x="1207719" y="1495749"/>
                    <a:pt x="1229306" y="1484465"/>
                    <a:pt x="1245879" y="1467435"/>
                  </a:cubicBezTo>
                  <a:lnTo>
                    <a:pt x="1245423" y="1467990"/>
                  </a:lnTo>
                  <a:cubicBezTo>
                    <a:pt x="1288132" y="1469759"/>
                    <a:pt x="1299350" y="1458025"/>
                    <a:pt x="1302882" y="1449003"/>
                  </a:cubicBezTo>
                  <a:cubicBezTo>
                    <a:pt x="1306414" y="1439980"/>
                    <a:pt x="1305039" y="1430206"/>
                    <a:pt x="1300429" y="1429112"/>
                  </a:cubicBezTo>
                  <a:close/>
                  <a:moveTo>
                    <a:pt x="1185231" y="1496371"/>
                  </a:moveTo>
                  <a:cubicBezTo>
                    <a:pt x="1191551" y="1487424"/>
                    <a:pt x="1197999" y="1475060"/>
                    <a:pt x="1199746" y="1459916"/>
                  </a:cubicBezTo>
                  <a:cubicBezTo>
                    <a:pt x="1199746" y="1459916"/>
                    <a:pt x="1168811" y="1454843"/>
                    <a:pt x="1155694" y="1438879"/>
                  </a:cubicBezTo>
                  <a:cubicBezTo>
                    <a:pt x="1155694" y="1438879"/>
                    <a:pt x="1134161" y="1458428"/>
                    <a:pt x="1117451" y="1459544"/>
                  </a:cubicBezTo>
                  <a:cubicBezTo>
                    <a:pt x="1117451" y="1459544"/>
                    <a:pt x="1121796" y="1477133"/>
                    <a:pt x="1130052" y="1492080"/>
                  </a:cubicBezTo>
                  <a:cubicBezTo>
                    <a:pt x="1105107" y="1483457"/>
                    <a:pt x="1084176" y="1466010"/>
                    <a:pt x="1071204" y="1443026"/>
                  </a:cubicBezTo>
                  <a:cubicBezTo>
                    <a:pt x="1078798" y="1444178"/>
                    <a:pt x="1086558" y="1443477"/>
                    <a:pt x="1093822" y="1440983"/>
                  </a:cubicBezTo>
                  <a:cubicBezTo>
                    <a:pt x="1086896" y="1429727"/>
                    <a:pt x="1090481" y="1391496"/>
                    <a:pt x="1090481" y="1391496"/>
                  </a:cubicBezTo>
                  <a:lnTo>
                    <a:pt x="1066480" y="1363585"/>
                  </a:lnTo>
                  <a:cubicBezTo>
                    <a:pt x="1064383" y="1362484"/>
                    <a:pt x="1062386" y="1361664"/>
                    <a:pt x="1060487" y="1360889"/>
                  </a:cubicBezTo>
                  <a:cubicBezTo>
                    <a:pt x="1060487" y="1360798"/>
                    <a:pt x="1060487" y="1360707"/>
                    <a:pt x="1060548" y="1360616"/>
                  </a:cubicBezTo>
                  <a:cubicBezTo>
                    <a:pt x="1064102" y="1347748"/>
                    <a:pt x="1070002" y="1335647"/>
                    <a:pt x="1077949" y="1324921"/>
                  </a:cubicBezTo>
                  <a:lnTo>
                    <a:pt x="1076619" y="1334034"/>
                  </a:lnTo>
                  <a:cubicBezTo>
                    <a:pt x="1076619" y="1334034"/>
                    <a:pt x="1090891" y="1315352"/>
                    <a:pt x="1117459" y="1315352"/>
                  </a:cubicBezTo>
                  <a:cubicBezTo>
                    <a:pt x="1117459" y="1315352"/>
                    <a:pt x="1122722" y="1296501"/>
                    <a:pt x="1145675" y="1286894"/>
                  </a:cubicBezTo>
                  <a:lnTo>
                    <a:pt x="1135202" y="1284851"/>
                  </a:lnTo>
                  <a:cubicBezTo>
                    <a:pt x="1157542" y="1278144"/>
                    <a:pt x="1181466" y="1278944"/>
                    <a:pt x="1203308" y="1287130"/>
                  </a:cubicBezTo>
                  <a:lnTo>
                    <a:pt x="1179330" y="1288284"/>
                  </a:lnTo>
                  <a:lnTo>
                    <a:pt x="1199131" y="1314865"/>
                  </a:lnTo>
                  <a:lnTo>
                    <a:pt x="1243054" y="1334049"/>
                  </a:lnTo>
                  <a:lnTo>
                    <a:pt x="1247748" y="1317850"/>
                  </a:lnTo>
                  <a:cubicBezTo>
                    <a:pt x="1287273" y="1363085"/>
                    <a:pt x="1282641" y="1431794"/>
                    <a:pt x="1237402" y="1471316"/>
                  </a:cubicBezTo>
                  <a:cubicBezTo>
                    <a:pt x="1222601" y="1484248"/>
                    <a:pt x="1204571" y="1492927"/>
                    <a:pt x="1185231" y="1496431"/>
                  </a:cubicBezTo>
                  <a:close/>
                </a:path>
              </a:pathLst>
            </a:custGeom>
            <a:grpFill/>
            <a:ln w="75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L"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599324469"/>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Группа 26">
            <a:extLst>
              <a:ext uri="{FF2B5EF4-FFF2-40B4-BE49-F238E27FC236}">
                <a16:creationId xmlns:a16="http://schemas.microsoft.com/office/drawing/2014/main" id="{6706FDB9-141F-1540-88F3-18F10CCA0DD7}"/>
              </a:ext>
            </a:extLst>
          </p:cNvPr>
          <p:cNvGrpSpPr/>
          <p:nvPr/>
        </p:nvGrpSpPr>
        <p:grpSpPr>
          <a:xfrm>
            <a:off x="7554087" y="1684528"/>
            <a:ext cx="4068167" cy="4068166"/>
            <a:chOff x="9993074" y="3578162"/>
            <a:chExt cx="4054305" cy="4054305"/>
          </a:xfrm>
        </p:grpSpPr>
        <p:sp>
          <p:nvSpPr>
            <p:cNvPr id="14" name="Овал 27">
              <a:extLst>
                <a:ext uri="{FF2B5EF4-FFF2-40B4-BE49-F238E27FC236}">
                  <a16:creationId xmlns:a16="http://schemas.microsoft.com/office/drawing/2014/main" id="{5EECAD65-6ECE-114D-B542-EBD5701042C0}"/>
                </a:ext>
              </a:extLst>
            </p:cNvPr>
            <p:cNvSpPr/>
            <p:nvPr/>
          </p:nvSpPr>
          <p:spPr>
            <a:xfrm>
              <a:off x="9993074" y="3578162"/>
              <a:ext cx="4054305" cy="4054305"/>
            </a:xfrm>
            <a:prstGeom prst="ellipse">
              <a:avLst/>
            </a:prstGeom>
            <a:solidFill>
              <a:schemeClr val="accent4"/>
            </a:solidFill>
            <a:ln w="6350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15" name="Группа 28">
              <a:extLst>
                <a:ext uri="{FF2B5EF4-FFF2-40B4-BE49-F238E27FC236}">
                  <a16:creationId xmlns:a16="http://schemas.microsoft.com/office/drawing/2014/main" id="{1CFCB41F-6A14-304A-8467-3B7FD86EE6EE}"/>
                </a:ext>
              </a:extLst>
            </p:cNvPr>
            <p:cNvGrpSpPr/>
            <p:nvPr/>
          </p:nvGrpSpPr>
          <p:grpSpPr>
            <a:xfrm>
              <a:off x="10316058" y="3901145"/>
              <a:ext cx="3408343" cy="3408343"/>
              <a:chOff x="11565407" y="3638327"/>
              <a:chExt cx="3749177" cy="3749177"/>
            </a:xfrm>
            <a:effectLst>
              <a:outerShdw blurRad="444500" dist="330200" dir="3240000" algn="ctr" rotWithShape="0">
                <a:srgbClr val="000000">
                  <a:alpha val="32000"/>
                </a:srgbClr>
              </a:outerShdw>
            </a:effectLst>
          </p:grpSpPr>
          <p:sp>
            <p:nvSpPr>
              <p:cNvPr id="16" name="Овал 29">
                <a:extLst>
                  <a:ext uri="{FF2B5EF4-FFF2-40B4-BE49-F238E27FC236}">
                    <a16:creationId xmlns:a16="http://schemas.microsoft.com/office/drawing/2014/main" id="{9C7CBDE8-FA97-7B43-9023-D889C0787D5B}"/>
                  </a:ext>
                </a:extLst>
              </p:cNvPr>
              <p:cNvSpPr/>
              <p:nvPr/>
            </p:nvSpPr>
            <p:spPr>
              <a:xfrm>
                <a:off x="11565407" y="3638327"/>
                <a:ext cx="3749177" cy="3749177"/>
              </a:xfrm>
              <a:prstGeom prst="ellipse">
                <a:avLst/>
              </a:prstGeom>
              <a:gradFill flip="none" rotWithShape="1">
                <a:gsLst>
                  <a:gs pos="100000">
                    <a:schemeClr val="bg1"/>
                  </a:gs>
                  <a:gs pos="0">
                    <a:schemeClr val="tx2">
                      <a:lumMod val="50000"/>
                      <a:lumOff val="50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17" name="Овал 30">
                <a:extLst>
                  <a:ext uri="{FF2B5EF4-FFF2-40B4-BE49-F238E27FC236}">
                    <a16:creationId xmlns:a16="http://schemas.microsoft.com/office/drawing/2014/main" id="{D78A2353-1059-E445-AF13-917A4C20B7EB}"/>
                  </a:ext>
                </a:extLst>
              </p:cNvPr>
              <p:cNvSpPr/>
              <p:nvPr/>
            </p:nvSpPr>
            <p:spPr>
              <a:xfrm>
                <a:off x="11905553" y="3978474"/>
                <a:ext cx="3068886" cy="3068884"/>
              </a:xfrm>
              <a:prstGeom prst="ellipse">
                <a:avLst/>
              </a:prstGeom>
              <a:gradFill flip="none" rotWithShape="1">
                <a:gsLst>
                  <a:gs pos="100000">
                    <a:schemeClr val="bg1"/>
                  </a:gs>
                  <a:gs pos="0">
                    <a:schemeClr val="bg1">
                      <a:alpha val="17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18" name="Овал 31">
                <a:extLst>
                  <a:ext uri="{FF2B5EF4-FFF2-40B4-BE49-F238E27FC236}">
                    <a16:creationId xmlns:a16="http://schemas.microsoft.com/office/drawing/2014/main" id="{F880DDFD-DD26-4B41-A20B-DC0BBEC6BC8A}"/>
                  </a:ext>
                </a:extLst>
              </p:cNvPr>
              <p:cNvSpPr/>
              <p:nvPr/>
            </p:nvSpPr>
            <p:spPr>
              <a:xfrm>
                <a:off x="11890748" y="3963668"/>
                <a:ext cx="3098494" cy="3098494"/>
              </a:xfrm>
              <a:prstGeom prst="ellipse">
                <a:avLst/>
              </a:prstGeom>
              <a:noFill/>
              <a:ln w="79375">
                <a:gradFill>
                  <a:gsLst>
                    <a:gs pos="0">
                      <a:schemeClr val="tx2">
                        <a:lumMod val="25000"/>
                        <a:lumOff val="75000"/>
                      </a:schemeClr>
                    </a:gs>
                    <a:gs pos="100000">
                      <a:schemeClr val="bg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D5C3E51E-80CE-8A4C-B3E5-0C14B0B52F51}"/>
              </a:ext>
            </a:extLst>
          </p:cNvPr>
          <p:cNvSpPr>
            <a:spLocks noGrp="1"/>
          </p:cNvSpPr>
          <p:nvPr>
            <p:ph type="title"/>
          </p:nvPr>
        </p:nvSpPr>
        <p:spPr>
          <a:xfrm>
            <a:off x="687812" y="709392"/>
            <a:ext cx="10331803" cy="719997"/>
          </a:xfrm>
        </p:spPr>
        <p:txBody>
          <a:bodyPr/>
          <a:lstStyle/>
          <a:p>
            <a:pPr algn="l"/>
            <a:r>
              <a:rPr lang="en-US" sz="4400">
                <a:latin typeface="Tahoma"/>
                <a:ea typeface="Tahoma"/>
                <a:cs typeface="Tahoma"/>
              </a:rPr>
              <a:t>SuperSport School - SA</a:t>
            </a:r>
            <a:endParaRPr lang="en-US" sz="4400"/>
          </a:p>
        </p:txBody>
      </p:sp>
      <p:sp>
        <p:nvSpPr>
          <p:cNvPr id="3" name="Slide Number Placeholder 2">
            <a:extLst>
              <a:ext uri="{FF2B5EF4-FFF2-40B4-BE49-F238E27FC236}">
                <a16:creationId xmlns:a16="http://schemas.microsoft.com/office/drawing/2014/main" id="{A0603F6F-A357-8E49-9819-526992E84AB8}"/>
              </a:ext>
            </a:extLst>
          </p:cNvPr>
          <p:cNvSpPr>
            <a:spLocks noGrp="1"/>
          </p:cNvSpPr>
          <p:nvPr>
            <p:ph type="sldNum" sz="quarter" idx="4294967295"/>
          </p:nvPr>
        </p:nvSpPr>
        <p:spPr>
          <a:xfrm>
            <a:off x="9448800" y="6523038"/>
            <a:ext cx="2743200" cy="228600"/>
          </a:xfrm>
        </p:spPr>
        <p:txBody>
          <a:bodyPr/>
          <a:lstStyle/>
          <a:p>
            <a:pPr marL="0" marR="0" lvl="0" indent="0" algn="r" defTabSz="914377" rtl="0" eaLnBrk="1" fontAlgn="auto" latinLnBrk="0" hangingPunct="1">
              <a:lnSpc>
                <a:spcPct val="100000"/>
              </a:lnSpc>
              <a:spcBef>
                <a:spcPts val="0"/>
              </a:spcBef>
              <a:spcAft>
                <a:spcPts val="0"/>
              </a:spcAft>
              <a:buClrTx/>
              <a:buSzTx/>
              <a:buFontTx/>
              <a:buNone/>
              <a:tabLst/>
              <a:defRPr/>
            </a:pPr>
            <a:fld id="{F238D50B-C713-EA42-A5E5-6E5611D31A0D}" type="slidenum">
              <a:rPr kumimoji="0" lang="en-US" sz="1051" b="0" i="0" u="none" strike="noStrike" kern="1200" cap="none" spc="0" normalizeH="0" baseline="0" noProof="0">
                <a:ln>
                  <a:noFill/>
                </a:ln>
                <a:solidFill>
                  <a:srgbClr val="FFFFFF"/>
                </a:solidFill>
                <a:effectLst/>
                <a:uLnTx/>
                <a:uFillTx/>
                <a:latin typeface="Century Gothic" panose="020B0502020202020204" pitchFamily="34" charset="0"/>
                <a:ea typeface="Tahoma" panose="020B0604030504040204" pitchFamily="34" charset="0"/>
                <a:cs typeface="Tahoma" panose="020B0604030504040204" pitchFamily="34" charset="0"/>
              </a:rPr>
              <a:pPr marL="0" marR="0" lvl="0" indent="0" algn="r" defTabSz="914377" rtl="0" eaLnBrk="1" fontAlgn="auto" latinLnBrk="0" hangingPunct="1">
                <a:lnSpc>
                  <a:spcPct val="100000"/>
                </a:lnSpc>
                <a:spcBef>
                  <a:spcPts val="0"/>
                </a:spcBef>
                <a:spcAft>
                  <a:spcPts val="0"/>
                </a:spcAft>
                <a:buClrTx/>
                <a:buSzTx/>
                <a:buFontTx/>
                <a:buNone/>
                <a:tabLst/>
                <a:defRPr/>
              </a:pPr>
              <a:t>9</a:t>
            </a:fld>
            <a:endParaRPr kumimoji="0" lang="en-US" sz="1051" b="0" i="0" u="none" strike="noStrike" kern="1200" cap="none" spc="0" normalizeH="0" baseline="0" noProof="0">
              <a:ln>
                <a:noFill/>
              </a:ln>
              <a:solidFill>
                <a:srgbClr val="FFFFFF"/>
              </a:solidFill>
              <a:effectLst/>
              <a:uLnTx/>
              <a:uFillTx/>
              <a:latin typeface="Century Gothic" panose="020B0502020202020204" pitchFamily="34" charset="0"/>
              <a:ea typeface="Tahoma" panose="020B0604030504040204" pitchFamily="34" charset="0"/>
              <a:cs typeface="Tahoma" panose="020B0604030504040204" pitchFamily="34" charset="0"/>
            </a:endParaRPr>
          </a:p>
        </p:txBody>
      </p:sp>
      <p:sp>
        <p:nvSpPr>
          <p:cNvPr id="4" name="Content Placeholder 3">
            <a:extLst>
              <a:ext uri="{FF2B5EF4-FFF2-40B4-BE49-F238E27FC236}">
                <a16:creationId xmlns:a16="http://schemas.microsoft.com/office/drawing/2014/main" id="{9D63016F-306C-A74B-AEBC-21215A10AB6B}"/>
              </a:ext>
            </a:extLst>
          </p:cNvPr>
          <p:cNvSpPr txBox="1">
            <a:spLocks/>
          </p:cNvSpPr>
          <p:nvPr/>
        </p:nvSpPr>
        <p:spPr>
          <a:xfrm>
            <a:off x="621626" y="1857536"/>
            <a:ext cx="6635685" cy="4520212"/>
          </a:xfrm>
          <a:prstGeom prst="rect">
            <a:avLst/>
          </a:prstGeom>
        </p:spPr>
        <p:txBody>
          <a:bodyPr wrap="square" lIns="91440" tIns="45720" rIns="91440" bIns="45720" anchor="t">
            <a:spAutoFit/>
          </a:bodyPr>
          <a:lstStyle>
            <a:lvl1pPr marL="228600" indent="-228600" algn="l" defTabSz="914400" rtl="0" eaLnBrk="1" latinLnBrk="0" hangingPunct="1">
              <a:lnSpc>
                <a:spcPct val="90000"/>
              </a:lnSpc>
              <a:spcBef>
                <a:spcPts val="1000"/>
              </a:spcBef>
              <a:buFont typeface="Arial" panose="020B0604020202020204" pitchFamily="34" charset="0"/>
              <a:buChar char="•"/>
              <a:defRPr sz="2000" kern="1200">
                <a:solidFill>
                  <a:schemeClr val="bg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800" kern="1200">
                <a:solidFill>
                  <a:schemeClr val="bg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600" kern="1200">
                <a:solidFill>
                  <a:schemeClr val="bg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400" kern="1200">
                <a:solidFill>
                  <a:schemeClr val="bg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400" kern="1200">
                <a:solidFill>
                  <a:schemeClr val="bg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defTabSz="914377">
              <a:spcBef>
                <a:spcPts val="1600"/>
              </a:spcBef>
              <a:defRPr/>
            </a:pPr>
            <a:r>
              <a:rPr kumimoji="0" lang="en-US" sz="1800" b="0" i="0" u="none" strike="noStrike" kern="1200" cap="none" spc="0" normalizeH="0" baseline="0" noProof="0" err="1">
                <a:ln>
                  <a:noFill/>
                </a:ln>
                <a:solidFill>
                  <a:srgbClr val="44546A"/>
                </a:solidFill>
                <a:effectLst/>
                <a:uLnTx/>
                <a:uFillTx/>
                <a:latin typeface="Tahoma"/>
                <a:ea typeface="Tahoma"/>
                <a:cs typeface="Tahoma"/>
              </a:rPr>
              <a:t>Supersport</a:t>
            </a:r>
            <a:r>
              <a:rPr kumimoji="0" lang="en-US" sz="1800" b="0" i="0" u="none" strike="noStrike" kern="1200" cap="none" spc="0" normalizeH="0" baseline="0" noProof="0">
                <a:ln>
                  <a:noFill/>
                </a:ln>
                <a:solidFill>
                  <a:srgbClr val="44546A"/>
                </a:solidFill>
                <a:effectLst/>
                <a:uLnTx/>
                <a:uFillTx/>
                <a:latin typeface="Tahoma"/>
                <a:ea typeface="Tahoma"/>
                <a:cs typeface="Tahoma"/>
              </a:rPr>
              <a:t> (owned by MultiChoice</a:t>
            </a:r>
            <a:r>
              <a:rPr lang="en-US" sz="1800">
                <a:solidFill>
                  <a:srgbClr val="44546A"/>
                </a:solidFill>
                <a:latin typeface="Tahoma"/>
                <a:ea typeface="Tahoma"/>
                <a:cs typeface="Tahoma"/>
              </a:rPr>
              <a:t> – A Pay TV operator in Africa</a:t>
            </a:r>
            <a:r>
              <a:rPr kumimoji="0" lang="en-US" sz="1800" b="0" i="0" u="none" strike="noStrike" kern="1200" cap="none" spc="0" normalizeH="0" baseline="0" noProof="0">
                <a:ln>
                  <a:noFill/>
                </a:ln>
                <a:solidFill>
                  <a:srgbClr val="44546A"/>
                </a:solidFill>
                <a:effectLst/>
                <a:uLnTx/>
                <a:uFillTx/>
                <a:latin typeface="Tahoma"/>
                <a:ea typeface="Tahoma"/>
                <a:cs typeface="Tahoma"/>
              </a:rPr>
              <a:t>) is the largest sports</a:t>
            </a:r>
            <a:r>
              <a:rPr lang="en-US" sz="1800">
                <a:solidFill>
                  <a:srgbClr val="44546A"/>
                </a:solidFill>
                <a:latin typeface="Tahoma"/>
                <a:ea typeface="Tahoma"/>
                <a:cs typeface="Tahoma"/>
              </a:rPr>
              <a:t> broadcast</a:t>
            </a:r>
            <a:r>
              <a:rPr kumimoji="0" lang="en-US" sz="1800" b="0" i="0" u="none" strike="noStrike" kern="1200" cap="none" spc="0" normalizeH="0" baseline="0" noProof="0">
                <a:ln>
                  <a:noFill/>
                </a:ln>
                <a:solidFill>
                  <a:srgbClr val="44546A"/>
                </a:solidFill>
                <a:effectLst/>
                <a:uLnTx/>
                <a:uFillTx/>
                <a:latin typeface="Tahoma"/>
                <a:ea typeface="Tahoma"/>
                <a:cs typeface="Tahoma"/>
              </a:rPr>
              <a:t> in Africa</a:t>
            </a:r>
          </a:p>
          <a:p>
            <a:pPr defTabSz="914377">
              <a:spcBef>
                <a:spcPts val="1600"/>
              </a:spcBef>
              <a:defRPr/>
            </a:pPr>
            <a:r>
              <a:rPr kumimoji="0" lang="en-US" sz="1800" b="0" i="0" u="none" strike="noStrike" kern="1200" cap="none" spc="0" normalizeH="0" baseline="0" noProof="0">
                <a:ln>
                  <a:noFill/>
                </a:ln>
                <a:solidFill>
                  <a:srgbClr val="44546A"/>
                </a:solidFill>
                <a:effectLst/>
                <a:uLnTx/>
                <a:uFillTx/>
                <a:latin typeface="Tahoma"/>
                <a:ea typeface="Tahoma"/>
                <a:cs typeface="Tahoma"/>
              </a:rPr>
              <a:t>School Sports in South Africa is very important and part of the culture</a:t>
            </a:r>
            <a:endParaRPr lang="en-US" sz="1800" b="0" i="0" u="none" strike="noStrike" kern="1200" cap="none" spc="0" normalizeH="0" baseline="0" noProof="0">
              <a:ln>
                <a:noFill/>
              </a:ln>
              <a:solidFill>
                <a:srgbClr val="44546A"/>
              </a:solidFill>
              <a:effectLst/>
              <a:uLnTx/>
              <a:uFillTx/>
              <a:latin typeface="Tahoma"/>
              <a:ea typeface="Tahoma"/>
              <a:cs typeface="Tahoma"/>
            </a:endParaRPr>
          </a:p>
          <a:p>
            <a:pPr defTabSz="914377">
              <a:spcBef>
                <a:spcPts val="1600"/>
              </a:spcBef>
              <a:defRPr/>
            </a:pPr>
            <a:r>
              <a:rPr kumimoji="0" lang="en-US" sz="1800" b="0" i="0" u="none" strike="noStrike" kern="1200" cap="none" spc="0" normalizeH="0" baseline="0" noProof="0">
                <a:ln>
                  <a:noFill/>
                </a:ln>
                <a:solidFill>
                  <a:srgbClr val="44546A"/>
                </a:solidFill>
                <a:effectLst/>
                <a:uLnTx/>
                <a:uFillTx/>
                <a:latin typeface="Tahoma"/>
                <a:ea typeface="Tahoma"/>
                <a:cs typeface="Tahoma"/>
              </a:rPr>
              <a:t>In April 2021 </a:t>
            </a:r>
            <a:r>
              <a:rPr kumimoji="0" lang="en-US" sz="1800" b="0" i="0" u="none" strike="noStrike" kern="1200" cap="none" spc="0" normalizeH="0" baseline="0" noProof="0" err="1">
                <a:ln>
                  <a:noFill/>
                </a:ln>
                <a:solidFill>
                  <a:srgbClr val="44546A"/>
                </a:solidFill>
                <a:effectLst/>
                <a:uLnTx/>
                <a:uFillTx/>
                <a:latin typeface="Tahoma"/>
                <a:ea typeface="Tahoma"/>
                <a:cs typeface="Tahoma"/>
              </a:rPr>
              <a:t>Supersport</a:t>
            </a:r>
            <a:r>
              <a:rPr kumimoji="0" lang="en-US" sz="1800" b="0" i="0" u="none" strike="noStrike" kern="1200" cap="none" spc="0" normalizeH="0" baseline="0" noProof="0">
                <a:ln>
                  <a:noFill/>
                </a:ln>
                <a:solidFill>
                  <a:srgbClr val="44546A"/>
                </a:solidFill>
                <a:effectLst/>
                <a:uLnTx/>
                <a:uFillTx/>
                <a:latin typeface="Tahoma"/>
                <a:ea typeface="Tahoma"/>
                <a:cs typeface="Tahoma"/>
              </a:rPr>
              <a:t> launched </a:t>
            </a:r>
            <a:r>
              <a:rPr kumimoji="0" lang="en-US" sz="1800" b="0" i="0" u="none" strike="noStrike" kern="1200" cap="none" spc="0" normalizeH="0" baseline="0" noProof="0" err="1">
                <a:ln>
                  <a:noFill/>
                </a:ln>
                <a:solidFill>
                  <a:srgbClr val="44546A"/>
                </a:solidFill>
                <a:effectLst/>
                <a:uLnTx/>
                <a:uFillTx/>
                <a:latin typeface="Tahoma"/>
                <a:ea typeface="Tahoma"/>
                <a:cs typeface="Tahoma"/>
              </a:rPr>
              <a:t>Supersport</a:t>
            </a:r>
            <a:r>
              <a:rPr kumimoji="0" lang="en-US" sz="1800" b="0" i="0" u="none" strike="noStrike" kern="1200" cap="none" spc="0" normalizeH="0" baseline="0" noProof="0">
                <a:ln>
                  <a:noFill/>
                </a:ln>
                <a:solidFill>
                  <a:srgbClr val="44546A"/>
                </a:solidFill>
                <a:effectLst/>
                <a:uLnTx/>
                <a:uFillTx/>
                <a:latin typeface="Tahoma"/>
                <a:ea typeface="Tahoma"/>
                <a:cs typeface="Tahoma"/>
              </a:rPr>
              <a:t> Schools a free ad-supported OTT </a:t>
            </a:r>
            <a:r>
              <a:rPr lang="en-US" sz="1800">
                <a:solidFill>
                  <a:srgbClr val="44546A"/>
                </a:solidFill>
                <a:latin typeface="Tahoma"/>
                <a:ea typeface="Tahoma"/>
                <a:cs typeface="Tahoma"/>
              </a:rPr>
              <a:t>service in </a:t>
            </a:r>
            <a:r>
              <a:rPr kumimoji="0" lang="en-US" sz="1800" b="0" i="0" u="none" strike="noStrike" kern="1200" cap="none" spc="0" normalizeH="0" baseline="0" noProof="0">
                <a:ln>
                  <a:noFill/>
                </a:ln>
                <a:solidFill>
                  <a:srgbClr val="44546A"/>
                </a:solidFill>
                <a:effectLst/>
                <a:uLnTx/>
                <a:uFillTx/>
                <a:latin typeface="Tahoma"/>
                <a:ea typeface="Tahoma"/>
                <a:cs typeface="Tahoma"/>
              </a:rPr>
              <a:t>South Africa</a:t>
            </a:r>
            <a:r>
              <a:rPr lang="en-US" sz="1800" b="1">
                <a:solidFill>
                  <a:srgbClr val="44546A"/>
                </a:solidFill>
                <a:latin typeface="Tahoma"/>
                <a:ea typeface="Tahoma"/>
                <a:cs typeface="Tahoma"/>
              </a:rPr>
              <a:t> </a:t>
            </a:r>
            <a:endParaRPr kumimoji="0" lang="en-US" sz="18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a:p>
            <a:pPr marL="0" indent="0" algn="ctr" defTabSz="914377">
              <a:spcBef>
                <a:spcPts val="1600"/>
              </a:spcBef>
              <a:buNone/>
              <a:defRPr/>
            </a:pPr>
            <a:endParaRPr lang="en-US" sz="1800" b="1">
              <a:solidFill>
                <a:srgbClr val="44546A"/>
              </a:solidFill>
              <a:latin typeface="Tahoma"/>
              <a:ea typeface="Tahoma"/>
              <a:cs typeface="Tahoma"/>
            </a:endParaRPr>
          </a:p>
          <a:p>
            <a:pPr marL="0" indent="0" algn="ctr" defTabSz="914377">
              <a:spcBef>
                <a:spcPts val="1600"/>
              </a:spcBef>
              <a:buNone/>
              <a:defRPr/>
            </a:pPr>
            <a:endParaRPr lang="en-US" sz="1800" b="1">
              <a:solidFill>
                <a:srgbClr val="44546A"/>
              </a:solidFill>
              <a:latin typeface="Tahoma"/>
              <a:ea typeface="Tahoma"/>
              <a:cs typeface="Tahoma"/>
            </a:endParaRPr>
          </a:p>
          <a:p>
            <a:pPr marL="0" indent="0" algn="ctr" defTabSz="914377">
              <a:spcBef>
                <a:spcPts val="1600"/>
              </a:spcBef>
              <a:buNone/>
              <a:defRPr/>
            </a:pPr>
            <a:r>
              <a:rPr lang="en-US" sz="1800" b="1" err="1">
                <a:solidFill>
                  <a:schemeClr val="accent4"/>
                </a:solidFill>
                <a:latin typeface="Tahoma"/>
                <a:ea typeface="Tahoma"/>
                <a:cs typeface="Tahoma"/>
              </a:rPr>
              <a:t>Pixellot</a:t>
            </a:r>
            <a:r>
              <a:rPr lang="en-US" sz="1800" b="1">
                <a:solidFill>
                  <a:schemeClr val="accent4"/>
                </a:solidFill>
                <a:latin typeface="Tahoma"/>
                <a:ea typeface="Tahoma"/>
                <a:cs typeface="Tahoma"/>
              </a:rPr>
              <a:t> is the technology enabler for the </a:t>
            </a:r>
            <a:r>
              <a:rPr lang="en-US" sz="1800" b="1" err="1">
                <a:solidFill>
                  <a:schemeClr val="accent4"/>
                </a:solidFill>
                <a:latin typeface="Tahoma"/>
                <a:ea typeface="Tahoma"/>
                <a:cs typeface="Tahoma"/>
              </a:rPr>
              <a:t>Supersport</a:t>
            </a:r>
            <a:r>
              <a:rPr lang="en-US" sz="1800" b="1">
                <a:solidFill>
                  <a:schemeClr val="accent4"/>
                </a:solidFill>
                <a:latin typeface="Tahoma"/>
                <a:ea typeface="Tahoma"/>
                <a:cs typeface="Tahoma"/>
              </a:rPr>
              <a:t> Schools program </a:t>
            </a:r>
            <a:endParaRPr lang="en-US" sz="1800" b="1" i="0" u="none" strike="noStrike" kern="1200" cap="none" spc="0" normalizeH="0" baseline="0" noProof="0">
              <a:ln>
                <a:noFill/>
              </a:ln>
              <a:solidFill>
                <a:schemeClr val="accent4"/>
              </a:solidFill>
              <a:effectLst/>
              <a:uLnTx/>
              <a:uFillTx/>
              <a:latin typeface="Tahoma" panose="020B0604030504040204" pitchFamily="34" charset="0"/>
              <a:ea typeface="Tahoma" panose="020B0604030504040204" pitchFamily="34" charset="0"/>
              <a:cs typeface="Tahoma" panose="020B0604030504040204" pitchFamily="34" charset="0"/>
            </a:endParaRPr>
          </a:p>
          <a:p>
            <a:pPr marL="0" indent="0" algn="ctr" defTabSz="914377">
              <a:spcBef>
                <a:spcPts val="1600"/>
              </a:spcBef>
              <a:buNone/>
              <a:defRPr/>
            </a:pPr>
            <a:endParaRPr lang="en-US" sz="1800" b="1">
              <a:solidFill>
                <a:srgbClr val="44546A"/>
              </a:solidFill>
              <a:latin typeface="Tahoma" panose="020B0604030504040204" pitchFamily="34" charset="0"/>
              <a:ea typeface="Tahoma" panose="020B0604030504040204" pitchFamily="34" charset="0"/>
              <a:cs typeface="Tahoma" panose="020B0604030504040204" pitchFamily="34" charset="0"/>
            </a:endParaRPr>
          </a:p>
          <a:p>
            <a:pPr marL="227965" indent="-227965" defTabSz="914377">
              <a:spcBef>
                <a:spcPts val="1600"/>
              </a:spcBef>
              <a:defRPr/>
            </a:pPr>
            <a:endParaRPr lang="en-US" sz="1800">
              <a:solidFill>
                <a:srgbClr val="44546A"/>
              </a:solidFill>
              <a:latin typeface="Tahoma" panose="020B0604030504040204" pitchFamily="34" charset="0"/>
              <a:ea typeface="Tahoma" panose="020B0604030504040204" pitchFamily="34" charset="0"/>
              <a:cs typeface="Tahoma" panose="020B0604030504040204" pitchFamily="34" charset="0"/>
            </a:endParaRPr>
          </a:p>
        </p:txBody>
      </p:sp>
      <p:pic>
        <p:nvPicPr>
          <p:cNvPr id="5" name="Picture 4">
            <a:extLst>
              <a:ext uri="{FF2B5EF4-FFF2-40B4-BE49-F238E27FC236}">
                <a16:creationId xmlns:a16="http://schemas.microsoft.com/office/drawing/2014/main" id="{477494A2-92D6-36B6-6C4C-709F79FDAC82}"/>
              </a:ext>
            </a:extLst>
          </p:cNvPr>
          <p:cNvPicPr>
            <a:picLocks noChangeAspect="1"/>
          </p:cNvPicPr>
          <p:nvPr/>
        </p:nvPicPr>
        <p:blipFill rotWithShape="1">
          <a:blip r:embed="rId2"/>
          <a:srcRect l="19147" r="13109"/>
          <a:stretch/>
        </p:blipFill>
        <p:spPr>
          <a:xfrm>
            <a:off x="8504331" y="2457789"/>
            <a:ext cx="2374411" cy="2521643"/>
          </a:xfrm>
          <a:prstGeom prst="rect">
            <a:avLst/>
          </a:prstGeom>
        </p:spPr>
      </p:pic>
    </p:spTree>
    <p:extLst>
      <p:ext uri="{BB962C8B-B14F-4D97-AF65-F5344CB8AC3E}">
        <p14:creationId xmlns:p14="http://schemas.microsoft.com/office/powerpoint/2010/main" val="26594156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Группа 26">
            <a:extLst>
              <a:ext uri="{FF2B5EF4-FFF2-40B4-BE49-F238E27FC236}">
                <a16:creationId xmlns:a16="http://schemas.microsoft.com/office/drawing/2014/main" id="{6706FDB9-141F-1540-88F3-18F10CCA0DD7}"/>
              </a:ext>
            </a:extLst>
          </p:cNvPr>
          <p:cNvGrpSpPr/>
          <p:nvPr/>
        </p:nvGrpSpPr>
        <p:grpSpPr>
          <a:xfrm>
            <a:off x="7554087" y="1684528"/>
            <a:ext cx="4068167" cy="4068166"/>
            <a:chOff x="9993074" y="3578162"/>
            <a:chExt cx="4054305" cy="4054305"/>
          </a:xfrm>
        </p:grpSpPr>
        <p:sp>
          <p:nvSpPr>
            <p:cNvPr id="14" name="Овал 27">
              <a:extLst>
                <a:ext uri="{FF2B5EF4-FFF2-40B4-BE49-F238E27FC236}">
                  <a16:creationId xmlns:a16="http://schemas.microsoft.com/office/drawing/2014/main" id="{5EECAD65-6ECE-114D-B542-EBD5701042C0}"/>
                </a:ext>
              </a:extLst>
            </p:cNvPr>
            <p:cNvSpPr/>
            <p:nvPr/>
          </p:nvSpPr>
          <p:spPr>
            <a:xfrm>
              <a:off x="9993074" y="3578162"/>
              <a:ext cx="4054305" cy="4054305"/>
            </a:xfrm>
            <a:prstGeom prst="ellipse">
              <a:avLst/>
            </a:prstGeom>
            <a:solidFill>
              <a:schemeClr val="accent4"/>
            </a:solidFill>
            <a:ln w="6350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15" name="Группа 28">
              <a:extLst>
                <a:ext uri="{FF2B5EF4-FFF2-40B4-BE49-F238E27FC236}">
                  <a16:creationId xmlns:a16="http://schemas.microsoft.com/office/drawing/2014/main" id="{1CFCB41F-6A14-304A-8467-3B7FD86EE6EE}"/>
                </a:ext>
              </a:extLst>
            </p:cNvPr>
            <p:cNvGrpSpPr/>
            <p:nvPr/>
          </p:nvGrpSpPr>
          <p:grpSpPr>
            <a:xfrm>
              <a:off x="10316058" y="3901145"/>
              <a:ext cx="3408343" cy="3408343"/>
              <a:chOff x="11565407" y="3638327"/>
              <a:chExt cx="3749177" cy="3749177"/>
            </a:xfrm>
            <a:effectLst>
              <a:outerShdw blurRad="444500" dist="330200" dir="3240000" algn="ctr" rotWithShape="0">
                <a:srgbClr val="000000">
                  <a:alpha val="32000"/>
                </a:srgbClr>
              </a:outerShdw>
            </a:effectLst>
          </p:grpSpPr>
          <p:sp>
            <p:nvSpPr>
              <p:cNvPr id="16" name="Овал 29">
                <a:extLst>
                  <a:ext uri="{FF2B5EF4-FFF2-40B4-BE49-F238E27FC236}">
                    <a16:creationId xmlns:a16="http://schemas.microsoft.com/office/drawing/2014/main" id="{9C7CBDE8-FA97-7B43-9023-D889C0787D5B}"/>
                  </a:ext>
                </a:extLst>
              </p:cNvPr>
              <p:cNvSpPr/>
              <p:nvPr/>
            </p:nvSpPr>
            <p:spPr>
              <a:xfrm>
                <a:off x="11565407" y="3638327"/>
                <a:ext cx="3749177" cy="3749177"/>
              </a:xfrm>
              <a:prstGeom prst="ellipse">
                <a:avLst/>
              </a:prstGeom>
              <a:gradFill flip="none" rotWithShape="1">
                <a:gsLst>
                  <a:gs pos="100000">
                    <a:schemeClr val="bg1"/>
                  </a:gs>
                  <a:gs pos="0">
                    <a:schemeClr val="tx2">
                      <a:lumMod val="50000"/>
                      <a:lumOff val="50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17" name="Овал 30">
                <a:extLst>
                  <a:ext uri="{FF2B5EF4-FFF2-40B4-BE49-F238E27FC236}">
                    <a16:creationId xmlns:a16="http://schemas.microsoft.com/office/drawing/2014/main" id="{D78A2353-1059-E445-AF13-917A4C20B7EB}"/>
                  </a:ext>
                </a:extLst>
              </p:cNvPr>
              <p:cNvSpPr/>
              <p:nvPr/>
            </p:nvSpPr>
            <p:spPr>
              <a:xfrm>
                <a:off x="11905553" y="3978474"/>
                <a:ext cx="3068886" cy="3068884"/>
              </a:xfrm>
              <a:prstGeom prst="ellipse">
                <a:avLst/>
              </a:prstGeom>
              <a:gradFill flip="none" rotWithShape="1">
                <a:gsLst>
                  <a:gs pos="100000">
                    <a:schemeClr val="bg1"/>
                  </a:gs>
                  <a:gs pos="0">
                    <a:schemeClr val="bg1">
                      <a:alpha val="17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18" name="Овал 31">
                <a:extLst>
                  <a:ext uri="{FF2B5EF4-FFF2-40B4-BE49-F238E27FC236}">
                    <a16:creationId xmlns:a16="http://schemas.microsoft.com/office/drawing/2014/main" id="{F880DDFD-DD26-4B41-A20B-DC0BBEC6BC8A}"/>
                  </a:ext>
                </a:extLst>
              </p:cNvPr>
              <p:cNvSpPr/>
              <p:nvPr/>
            </p:nvSpPr>
            <p:spPr>
              <a:xfrm>
                <a:off x="11890748" y="3963668"/>
                <a:ext cx="3098494" cy="3098494"/>
              </a:xfrm>
              <a:prstGeom prst="ellipse">
                <a:avLst/>
              </a:prstGeom>
              <a:noFill/>
              <a:ln w="79375">
                <a:gradFill>
                  <a:gsLst>
                    <a:gs pos="0">
                      <a:schemeClr val="tx2">
                        <a:lumMod val="25000"/>
                        <a:lumOff val="75000"/>
                      </a:schemeClr>
                    </a:gs>
                    <a:gs pos="100000">
                      <a:schemeClr val="bg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D5C3E51E-80CE-8A4C-B3E5-0C14B0B52F51}"/>
              </a:ext>
            </a:extLst>
          </p:cNvPr>
          <p:cNvSpPr>
            <a:spLocks noGrp="1"/>
          </p:cNvSpPr>
          <p:nvPr>
            <p:ph type="title"/>
          </p:nvPr>
        </p:nvSpPr>
        <p:spPr>
          <a:xfrm>
            <a:off x="687812" y="709392"/>
            <a:ext cx="10331803" cy="719997"/>
          </a:xfrm>
        </p:spPr>
        <p:txBody>
          <a:bodyPr/>
          <a:lstStyle/>
          <a:p>
            <a:pPr algn="l"/>
            <a:r>
              <a:rPr lang="en-US" sz="4400" err="1">
                <a:latin typeface="Tahoma"/>
                <a:ea typeface="Tahoma"/>
                <a:cs typeface="Tahoma"/>
              </a:rPr>
              <a:t>Supersport</a:t>
            </a:r>
            <a:r>
              <a:rPr lang="en-US" sz="4400">
                <a:latin typeface="Tahoma"/>
                <a:ea typeface="Tahoma"/>
                <a:cs typeface="Tahoma"/>
              </a:rPr>
              <a:t> School </a:t>
            </a:r>
            <a:endParaRPr lang="en-US" sz="4400"/>
          </a:p>
        </p:txBody>
      </p:sp>
      <p:sp>
        <p:nvSpPr>
          <p:cNvPr id="3" name="Slide Number Placeholder 2">
            <a:extLst>
              <a:ext uri="{FF2B5EF4-FFF2-40B4-BE49-F238E27FC236}">
                <a16:creationId xmlns:a16="http://schemas.microsoft.com/office/drawing/2014/main" id="{A0603F6F-A357-8E49-9819-526992E84AB8}"/>
              </a:ext>
            </a:extLst>
          </p:cNvPr>
          <p:cNvSpPr>
            <a:spLocks noGrp="1"/>
          </p:cNvSpPr>
          <p:nvPr>
            <p:ph type="sldNum" sz="quarter" idx="4294967295"/>
          </p:nvPr>
        </p:nvSpPr>
        <p:spPr>
          <a:xfrm>
            <a:off x="9448800" y="6523038"/>
            <a:ext cx="2743200" cy="228600"/>
          </a:xfrm>
        </p:spPr>
        <p:txBody>
          <a:bodyPr/>
          <a:lstStyle/>
          <a:p>
            <a:pPr marL="0" marR="0" lvl="0" indent="0" algn="r" defTabSz="914377" rtl="0" eaLnBrk="1" fontAlgn="auto" latinLnBrk="0" hangingPunct="1">
              <a:lnSpc>
                <a:spcPct val="100000"/>
              </a:lnSpc>
              <a:spcBef>
                <a:spcPts val="0"/>
              </a:spcBef>
              <a:spcAft>
                <a:spcPts val="0"/>
              </a:spcAft>
              <a:buClrTx/>
              <a:buSzTx/>
              <a:buFontTx/>
              <a:buNone/>
              <a:tabLst/>
              <a:defRPr/>
            </a:pPr>
            <a:fld id="{F238D50B-C713-EA42-A5E5-6E5611D31A0D}" type="slidenum">
              <a:rPr kumimoji="0" lang="en-US" sz="1051" b="0" i="0" u="none" strike="noStrike" kern="1200" cap="none" spc="0" normalizeH="0" baseline="0" noProof="0">
                <a:ln>
                  <a:noFill/>
                </a:ln>
                <a:solidFill>
                  <a:srgbClr val="FFFFFF"/>
                </a:solidFill>
                <a:effectLst/>
                <a:uLnTx/>
                <a:uFillTx/>
                <a:latin typeface="Century Gothic" panose="020B0502020202020204" pitchFamily="34" charset="0"/>
                <a:ea typeface="Tahoma" panose="020B0604030504040204" pitchFamily="34" charset="0"/>
                <a:cs typeface="Tahoma" panose="020B0604030504040204" pitchFamily="34" charset="0"/>
              </a:rPr>
              <a:pPr marL="0" marR="0" lvl="0" indent="0" algn="r" defTabSz="914377" rtl="0" eaLnBrk="1" fontAlgn="auto" latinLnBrk="0" hangingPunct="1">
                <a:lnSpc>
                  <a:spcPct val="100000"/>
                </a:lnSpc>
                <a:spcBef>
                  <a:spcPts val="0"/>
                </a:spcBef>
                <a:spcAft>
                  <a:spcPts val="0"/>
                </a:spcAft>
                <a:buClrTx/>
                <a:buSzTx/>
                <a:buFontTx/>
                <a:buNone/>
                <a:tabLst/>
                <a:defRPr/>
              </a:pPr>
              <a:t>10</a:t>
            </a:fld>
            <a:endParaRPr kumimoji="0" lang="en-US" sz="1051" b="0" i="0" u="none" strike="noStrike" kern="1200" cap="none" spc="0" normalizeH="0" baseline="0" noProof="0">
              <a:ln>
                <a:noFill/>
              </a:ln>
              <a:solidFill>
                <a:srgbClr val="FFFFFF"/>
              </a:solidFill>
              <a:effectLst/>
              <a:uLnTx/>
              <a:uFillTx/>
              <a:latin typeface="Century Gothic" panose="020B0502020202020204" pitchFamily="34" charset="0"/>
              <a:ea typeface="Tahoma" panose="020B0604030504040204" pitchFamily="34" charset="0"/>
              <a:cs typeface="Tahoma" panose="020B0604030504040204" pitchFamily="34" charset="0"/>
            </a:endParaRPr>
          </a:p>
        </p:txBody>
      </p:sp>
      <p:sp>
        <p:nvSpPr>
          <p:cNvPr id="4" name="Content Placeholder 3">
            <a:extLst>
              <a:ext uri="{FF2B5EF4-FFF2-40B4-BE49-F238E27FC236}">
                <a16:creationId xmlns:a16="http://schemas.microsoft.com/office/drawing/2014/main" id="{9D63016F-306C-A74B-AEBC-21215A10AB6B}"/>
              </a:ext>
            </a:extLst>
          </p:cNvPr>
          <p:cNvSpPr txBox="1">
            <a:spLocks/>
          </p:cNvSpPr>
          <p:nvPr/>
        </p:nvSpPr>
        <p:spPr>
          <a:xfrm>
            <a:off x="689410" y="1665524"/>
            <a:ext cx="6454291" cy="796115"/>
          </a:xfrm>
          <a:prstGeom prst="rect">
            <a:avLst/>
          </a:prstGeom>
        </p:spPr>
        <p:txBody>
          <a:bodyPr wrap="square" lIns="91440" tIns="45720" rIns="91440" bIns="45720" anchor="t">
            <a:spAutoFit/>
          </a:bodyPr>
          <a:lstStyle>
            <a:lvl1pPr marL="228600" indent="-228600" algn="l" defTabSz="914400" rtl="0" eaLnBrk="1" latinLnBrk="0" hangingPunct="1">
              <a:lnSpc>
                <a:spcPct val="90000"/>
              </a:lnSpc>
              <a:spcBef>
                <a:spcPts val="1000"/>
              </a:spcBef>
              <a:buFont typeface="Arial" panose="020B0604020202020204" pitchFamily="34" charset="0"/>
              <a:buChar char="•"/>
              <a:defRPr sz="2000" kern="1200">
                <a:solidFill>
                  <a:schemeClr val="bg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800" kern="1200">
                <a:solidFill>
                  <a:schemeClr val="bg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600" kern="1200">
                <a:solidFill>
                  <a:schemeClr val="bg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400" kern="1200">
                <a:solidFill>
                  <a:schemeClr val="bg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400" kern="1200">
                <a:solidFill>
                  <a:schemeClr val="bg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377" rtl="0" eaLnBrk="1" fontAlgn="auto" latinLnBrk="0" hangingPunct="1">
              <a:lnSpc>
                <a:spcPct val="90000"/>
              </a:lnSpc>
              <a:spcBef>
                <a:spcPts val="1600"/>
              </a:spcBef>
              <a:spcAft>
                <a:spcPts val="0"/>
              </a:spcAft>
              <a:buClrTx/>
              <a:buSzTx/>
              <a:buNone/>
              <a:tabLst/>
              <a:defRPr/>
            </a:pPr>
            <a:r>
              <a:rPr lang="en-US" sz="1800">
                <a:solidFill>
                  <a:srgbClr val="44546A"/>
                </a:solidFill>
                <a:latin typeface="Tahoma"/>
                <a:ea typeface="Tahoma"/>
                <a:cs typeface="Tahoma"/>
              </a:rPr>
              <a:t>With </a:t>
            </a:r>
            <a:r>
              <a:rPr lang="en-US" sz="1800" err="1">
                <a:solidFill>
                  <a:srgbClr val="44546A"/>
                </a:solidFill>
                <a:latin typeface="Tahoma"/>
                <a:ea typeface="Tahoma"/>
                <a:cs typeface="Tahoma"/>
              </a:rPr>
              <a:t>Pixellot</a:t>
            </a:r>
            <a:r>
              <a:rPr lang="en-US" sz="1800">
                <a:solidFill>
                  <a:srgbClr val="44546A"/>
                </a:solidFill>
                <a:latin typeface="Tahoma"/>
                <a:ea typeface="Tahoma"/>
                <a:cs typeface="Tahoma"/>
              </a:rPr>
              <a:t> :</a:t>
            </a:r>
            <a:endParaRPr lang="en-US" sz="1800">
              <a:solidFill>
                <a:srgbClr val="44546A"/>
              </a:solidFill>
              <a:latin typeface="Tahoma" panose="020B0604030504040204" pitchFamily="34" charset="0"/>
              <a:ea typeface="Tahoma" panose="020B0604030504040204" pitchFamily="34" charset="0"/>
              <a:cs typeface="Tahoma" panose="020B0604030504040204" pitchFamily="34" charset="0"/>
            </a:endParaRPr>
          </a:p>
          <a:p>
            <a:pPr marL="0" marR="0" lvl="0" indent="0" algn="l" defTabSz="914377" rtl="0" eaLnBrk="1" fontAlgn="auto" latinLnBrk="0" hangingPunct="1">
              <a:lnSpc>
                <a:spcPct val="90000"/>
              </a:lnSpc>
              <a:spcBef>
                <a:spcPts val="1600"/>
              </a:spcBef>
              <a:spcAft>
                <a:spcPts val="0"/>
              </a:spcAft>
              <a:buClrTx/>
              <a:buSzTx/>
              <a:buNone/>
              <a:tabLst/>
              <a:defRPr/>
            </a:pPr>
            <a:endParaRPr kumimoji="0" lang="en-US" sz="18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5" name="TextBox 4">
            <a:extLst>
              <a:ext uri="{FF2B5EF4-FFF2-40B4-BE49-F238E27FC236}">
                <a16:creationId xmlns:a16="http://schemas.microsoft.com/office/drawing/2014/main" id="{24FF2EA9-A9C6-249D-9C25-68089E021E37}"/>
              </a:ext>
            </a:extLst>
          </p:cNvPr>
          <p:cNvSpPr txBox="1"/>
          <p:nvPr/>
        </p:nvSpPr>
        <p:spPr>
          <a:xfrm>
            <a:off x="3179921" y="4491119"/>
            <a:ext cx="119290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90B4"/>
                </a:solidFill>
                <a:effectLst/>
                <a:uLnTx/>
                <a:uFillTx/>
                <a:latin typeface="Tahoma" panose="020B0604030504040204" pitchFamily="34" charset="0"/>
                <a:ea typeface="Tahoma" panose="020B0604030504040204" pitchFamily="34" charset="0"/>
                <a:cs typeface="Tahoma" panose="020B0604030504040204" pitchFamily="34" charset="0"/>
              </a:rPr>
              <a:t>More Games</a:t>
            </a:r>
            <a:endParaRPr kumimoji="0" lang="en-US" sz="1800" b="1" i="0" u="none" strike="noStrike" kern="1200" cap="none" spc="0" normalizeH="0" baseline="0" noProof="0">
              <a:ln>
                <a:noFill/>
              </a:ln>
              <a:solidFill>
                <a:srgbClr val="0090B4"/>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6" name="TextBox 5">
            <a:extLst>
              <a:ext uri="{FF2B5EF4-FFF2-40B4-BE49-F238E27FC236}">
                <a16:creationId xmlns:a16="http://schemas.microsoft.com/office/drawing/2014/main" id="{1185F8B8-CF0D-4867-DB57-B3C8D7A06DAC}"/>
              </a:ext>
            </a:extLst>
          </p:cNvPr>
          <p:cNvSpPr txBox="1"/>
          <p:nvPr/>
        </p:nvSpPr>
        <p:spPr>
          <a:xfrm>
            <a:off x="692210" y="4491119"/>
            <a:ext cx="1741657"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90B4"/>
                </a:solidFill>
                <a:effectLst/>
                <a:uLnTx/>
                <a:uFillTx/>
                <a:latin typeface="Tahoma" panose="020B0604030504040204" pitchFamily="34" charset="0"/>
                <a:ea typeface="Tahoma" panose="020B0604030504040204" pitchFamily="34" charset="0"/>
                <a:cs typeface="Tahoma" panose="020B0604030504040204" pitchFamily="34" charset="0"/>
              </a:rPr>
              <a:t>More Subscriptions</a:t>
            </a:r>
          </a:p>
        </p:txBody>
      </p:sp>
      <p:sp>
        <p:nvSpPr>
          <p:cNvPr id="7" name="TextBox 6">
            <a:extLst>
              <a:ext uri="{FF2B5EF4-FFF2-40B4-BE49-F238E27FC236}">
                <a16:creationId xmlns:a16="http://schemas.microsoft.com/office/drawing/2014/main" id="{C8105A30-BCDB-9804-00F7-ABCED87E992B}"/>
              </a:ext>
            </a:extLst>
          </p:cNvPr>
          <p:cNvSpPr txBox="1"/>
          <p:nvPr/>
        </p:nvSpPr>
        <p:spPr>
          <a:xfrm>
            <a:off x="3179921" y="5061731"/>
            <a:ext cx="1508775" cy="1138773"/>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44546A"/>
                </a:solidFill>
                <a:effectLst/>
                <a:uLnTx/>
                <a:uFillTx/>
                <a:latin typeface="Tahoma"/>
                <a:ea typeface="Tahoma"/>
                <a:cs typeface="Tahoma"/>
              </a:rPr>
              <a:t>+</a:t>
            </a:r>
            <a:r>
              <a:rPr lang="en-US" sz="3600" b="1">
                <a:solidFill>
                  <a:srgbClr val="44546A"/>
                </a:solidFill>
                <a:latin typeface="Tahoma"/>
                <a:ea typeface="Tahoma"/>
                <a:cs typeface="Tahoma"/>
              </a:rPr>
              <a:t>75K</a:t>
            </a:r>
            <a:br>
              <a:rPr lang="en-US" sz="2400" b="1" i="0" u="none" strike="noStrike" kern="1200" cap="none" spc="0" normalizeH="0" baseline="0" noProof="0">
                <a:ln>
                  <a:noFill/>
                </a:ln>
                <a:effectLst/>
                <a:uLnTx/>
                <a:uFillTx/>
                <a:latin typeface="Tahoma" panose="020B0604030504040204" pitchFamily="34" charset="0"/>
                <a:ea typeface="Tahoma" panose="020B0604030504040204" pitchFamily="34" charset="0"/>
                <a:cs typeface="Tahoma" panose="020B0604030504040204" pitchFamily="34" charset="0"/>
              </a:rPr>
            </a:br>
            <a:r>
              <a:rPr kumimoji="0" lang="en-US" sz="1600" b="0" i="0" u="none" strike="noStrike" kern="1200" cap="none" spc="0" normalizeH="0" baseline="0" noProof="0">
                <a:ln>
                  <a:noFill/>
                </a:ln>
                <a:solidFill>
                  <a:srgbClr val="44546A"/>
                </a:solidFill>
                <a:effectLst/>
                <a:uLnTx/>
                <a:uFillTx/>
                <a:latin typeface="Tahoma"/>
                <a:ea typeface="Tahoma"/>
                <a:cs typeface="Tahoma"/>
              </a:rPr>
              <a:t>Games in 2023 </a:t>
            </a:r>
            <a:r>
              <a:rPr kumimoji="0" lang="en-US" sz="1100" b="0" i="0" u="none" strike="noStrike" kern="1200" cap="none" spc="0" normalizeH="0" baseline="0" noProof="0">
                <a:ln>
                  <a:noFill/>
                </a:ln>
                <a:solidFill>
                  <a:srgbClr val="44546A"/>
                </a:solidFill>
                <a:effectLst/>
                <a:uLnTx/>
                <a:uFillTx/>
                <a:latin typeface="Tahoma"/>
                <a:ea typeface="Tahoma"/>
                <a:cs typeface="Tahoma"/>
              </a:rPr>
              <a:t>(35K YTD)</a:t>
            </a:r>
            <a:endParaRPr kumimoji="0" lang="en-US" sz="1600" b="0" i="0" u="none" strike="noStrike" kern="1200" cap="none" spc="0" normalizeH="0" baseline="0" noProof="0">
              <a:ln>
                <a:noFill/>
              </a:ln>
              <a:solidFill>
                <a:srgbClr val="44546A"/>
              </a:solidFill>
              <a:effectLst/>
              <a:uLnTx/>
              <a:uFillTx/>
              <a:latin typeface="Tahoma"/>
              <a:ea typeface="Tahoma"/>
              <a:cs typeface="Tahoma"/>
            </a:endParaRPr>
          </a:p>
        </p:txBody>
      </p:sp>
      <p:sp>
        <p:nvSpPr>
          <p:cNvPr id="8" name="TextBox 7">
            <a:extLst>
              <a:ext uri="{FF2B5EF4-FFF2-40B4-BE49-F238E27FC236}">
                <a16:creationId xmlns:a16="http://schemas.microsoft.com/office/drawing/2014/main" id="{E22B6437-9813-77F9-4AEB-60C3F040DCB9}"/>
              </a:ext>
            </a:extLst>
          </p:cNvPr>
          <p:cNvSpPr txBox="1"/>
          <p:nvPr/>
        </p:nvSpPr>
        <p:spPr>
          <a:xfrm>
            <a:off x="692211" y="5007708"/>
            <a:ext cx="1523174" cy="954107"/>
          </a:xfrm>
          <a:prstGeom prst="rect">
            <a:avLst/>
          </a:prstGeom>
          <a:noFill/>
        </p:spPr>
        <p:txBody>
          <a:bodyPr wrap="non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he-IL" sz="4000" b="1">
                <a:solidFill>
                  <a:srgbClr val="44546A"/>
                </a:solidFill>
                <a:latin typeface="Tahoma"/>
                <a:ea typeface="Tahoma"/>
                <a:cs typeface="Tahoma"/>
              </a:rPr>
              <a:t>5</a:t>
            </a:r>
            <a:r>
              <a:rPr lang="en-US" sz="4000" b="1">
                <a:solidFill>
                  <a:srgbClr val="44546A"/>
                </a:solidFill>
                <a:latin typeface="Tahoma"/>
                <a:ea typeface="Tahoma"/>
                <a:cs typeface="Tahoma"/>
              </a:rPr>
              <a:t>50K</a:t>
            </a:r>
            <a:br>
              <a:rPr lang="en-US" sz="2800" b="1" i="0" u="none" strike="noStrike" kern="1200" cap="none" spc="0" normalizeH="0" baseline="0" noProof="0">
                <a:ln>
                  <a:noFill/>
                </a:ln>
                <a:effectLst/>
                <a:uLnTx/>
                <a:uFillTx/>
                <a:latin typeface="Tahoma" panose="020B0604030504040204" pitchFamily="34" charset="0"/>
                <a:ea typeface="Tahoma" panose="020B0604030504040204" pitchFamily="34" charset="0"/>
                <a:cs typeface="Tahoma" panose="020B0604030504040204" pitchFamily="34" charset="0"/>
              </a:rPr>
            </a:br>
            <a:r>
              <a:rPr kumimoji="0" lang="en-US" sz="1600" b="0" i="0" u="none" strike="noStrike" kern="1200" cap="none" spc="0" normalizeH="0" baseline="0" noProof="0">
                <a:ln>
                  <a:noFill/>
                </a:ln>
                <a:solidFill>
                  <a:srgbClr val="44546A"/>
                </a:solidFill>
                <a:effectLst/>
                <a:uLnTx/>
                <a:uFillTx/>
                <a:latin typeface="Tahoma"/>
                <a:ea typeface="Tahoma"/>
                <a:cs typeface="Tahoma"/>
              </a:rPr>
              <a:t>subscribers</a:t>
            </a:r>
          </a:p>
        </p:txBody>
      </p:sp>
      <p:sp>
        <p:nvSpPr>
          <p:cNvPr id="9" name="TextBox 8">
            <a:extLst>
              <a:ext uri="{FF2B5EF4-FFF2-40B4-BE49-F238E27FC236}">
                <a16:creationId xmlns:a16="http://schemas.microsoft.com/office/drawing/2014/main" id="{DA43E6E6-BBC3-2AF7-9DD4-24E3E56D87B1}"/>
              </a:ext>
            </a:extLst>
          </p:cNvPr>
          <p:cNvSpPr txBox="1"/>
          <p:nvPr/>
        </p:nvSpPr>
        <p:spPr>
          <a:xfrm>
            <a:off x="729643" y="2013944"/>
            <a:ext cx="6107875" cy="2471446"/>
          </a:xfrm>
          <a:prstGeom prst="rect">
            <a:avLst/>
          </a:prstGeom>
          <a:noFill/>
        </p:spPr>
        <p:txBody>
          <a:bodyPr wrap="square" lIns="91440" tIns="45720" rIns="91440" bIns="45720" rtlCol="0" anchor="t">
            <a:spAutoFit/>
          </a:bodyPr>
          <a:lstStyle/>
          <a:p>
            <a:pPr marL="287020" lvl="1" indent="-285750">
              <a:lnSpc>
                <a:spcPct val="90000"/>
              </a:lnSpc>
              <a:spcBef>
                <a:spcPts val="500"/>
              </a:spcBef>
              <a:buFont typeface="Arial"/>
              <a:buChar char="•"/>
              <a:defRPr/>
            </a:pPr>
            <a:r>
              <a:rPr kumimoji="0" lang="en-US" sz="1600" b="0" i="0" u="none" strike="noStrike" kern="1200" cap="none" spc="0" normalizeH="0" baseline="0" noProof="0">
                <a:ln>
                  <a:noFill/>
                </a:ln>
                <a:solidFill>
                  <a:srgbClr val="44546A"/>
                </a:solidFill>
                <a:effectLst/>
                <a:uLnTx/>
                <a:uFillTx/>
                <a:latin typeface="Tahoma"/>
                <a:ea typeface="Tahoma"/>
                <a:cs typeface="Tahoma"/>
              </a:rPr>
              <a:t>More than 650 </a:t>
            </a:r>
            <a:r>
              <a:rPr lang="en-US" sz="1600">
                <a:solidFill>
                  <a:srgbClr val="44546A"/>
                </a:solidFill>
                <a:latin typeface="Tahoma"/>
                <a:ea typeface="Tahoma"/>
                <a:cs typeface="Tahoma"/>
              </a:rPr>
              <a:t>schools</a:t>
            </a:r>
            <a:r>
              <a:rPr kumimoji="0" lang="en-US" sz="1600" b="0" i="0" u="none" strike="noStrike" kern="1200" cap="none" spc="0" normalizeH="0" baseline="0" noProof="0">
                <a:ln>
                  <a:noFill/>
                </a:ln>
                <a:solidFill>
                  <a:srgbClr val="44546A"/>
                </a:solidFill>
                <a:effectLst/>
                <a:uLnTx/>
                <a:uFillTx/>
                <a:latin typeface="Tahoma"/>
                <a:ea typeface="Tahoma"/>
                <a:cs typeface="Tahoma"/>
              </a:rPr>
              <a:t> already</a:t>
            </a:r>
            <a:r>
              <a:rPr lang="en-US" sz="1600">
                <a:solidFill>
                  <a:srgbClr val="44546A"/>
                </a:solidFill>
                <a:latin typeface="Tahoma"/>
                <a:ea typeface="Tahoma"/>
                <a:cs typeface="Tahoma"/>
              </a:rPr>
              <a:t> part of the program  and on</a:t>
            </a:r>
            <a:r>
              <a:rPr kumimoji="0" lang="en-US" sz="1600" b="0" i="0" u="none" strike="noStrike" kern="1200" cap="none" spc="0" normalizeH="0" baseline="0" noProof="0">
                <a:ln>
                  <a:noFill/>
                </a:ln>
                <a:solidFill>
                  <a:srgbClr val="44546A"/>
                </a:solidFill>
                <a:effectLst/>
                <a:uLnTx/>
                <a:uFillTx/>
                <a:latin typeface="Tahoma"/>
                <a:ea typeface="Tahoma"/>
                <a:cs typeface="Tahoma"/>
              </a:rPr>
              <a:t> the</a:t>
            </a:r>
            <a:r>
              <a:rPr lang="en-US" sz="1600">
                <a:solidFill>
                  <a:srgbClr val="44546A"/>
                </a:solidFill>
                <a:latin typeface="Tahoma"/>
                <a:ea typeface="Tahoma"/>
                <a:cs typeface="Tahoma"/>
              </a:rPr>
              <a:t> digital</a:t>
            </a:r>
            <a:r>
              <a:rPr kumimoji="0" lang="en-US" sz="1600" b="0" i="0" u="none" strike="noStrike" kern="1200" cap="none" spc="0" normalizeH="0" baseline="0" noProof="0">
                <a:ln>
                  <a:noFill/>
                </a:ln>
                <a:solidFill>
                  <a:srgbClr val="44546A"/>
                </a:solidFill>
                <a:effectLst/>
                <a:uLnTx/>
                <a:uFillTx/>
                <a:latin typeface="Tahoma"/>
                <a:ea typeface="Tahoma"/>
                <a:cs typeface="Tahoma"/>
              </a:rPr>
              <a:t> platform</a:t>
            </a:r>
            <a:r>
              <a:rPr lang="en-US" sz="1600">
                <a:solidFill>
                  <a:srgbClr val="44546A"/>
                </a:solidFill>
                <a:latin typeface="Tahoma"/>
                <a:ea typeface="Tahoma"/>
                <a:cs typeface="Tahoma"/>
              </a:rPr>
              <a:t>(OTT)</a:t>
            </a:r>
            <a:endParaRPr lang="en-US">
              <a:latin typeface="Tahoma"/>
              <a:ea typeface="Tahoma"/>
              <a:cs typeface="Tahoma"/>
            </a:endParaRPr>
          </a:p>
          <a:p>
            <a:pPr marL="287020" lvl="1" indent="-285750">
              <a:lnSpc>
                <a:spcPct val="90000"/>
              </a:lnSpc>
              <a:spcBef>
                <a:spcPts val="500"/>
              </a:spcBef>
              <a:buFont typeface="Arial"/>
              <a:buChar char="•"/>
              <a:defRPr/>
            </a:pPr>
            <a:endParaRPr lang="en-US" sz="1600">
              <a:solidFill>
                <a:srgbClr val="44546A"/>
              </a:solidFill>
              <a:latin typeface="Tahoma"/>
              <a:ea typeface="Tahoma"/>
              <a:cs typeface="Tahoma"/>
            </a:endParaRPr>
          </a:p>
          <a:p>
            <a:pPr marL="287020" lvl="1" indent="-285750">
              <a:lnSpc>
                <a:spcPct val="90000"/>
              </a:lnSpc>
              <a:spcBef>
                <a:spcPts val="500"/>
              </a:spcBef>
              <a:buFont typeface="Arial"/>
              <a:buChar char="•"/>
              <a:defRPr/>
            </a:pPr>
            <a:r>
              <a:rPr lang="en-US" sz="1600">
                <a:solidFill>
                  <a:srgbClr val="44546A"/>
                </a:solidFill>
                <a:latin typeface="Tahoma"/>
                <a:ea typeface="Tahoma"/>
                <a:cs typeface="Tahoma"/>
              </a:rPr>
              <a:t>24/7 TV Channel (started March 2023)</a:t>
            </a:r>
          </a:p>
          <a:p>
            <a:pPr marL="1270" lvl="1">
              <a:lnSpc>
                <a:spcPct val="90000"/>
              </a:lnSpc>
              <a:spcBef>
                <a:spcPts val="500"/>
              </a:spcBef>
              <a:defRPr/>
            </a:pPr>
            <a:endParaRPr lang="en-US" sz="16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a:p>
            <a:pPr marL="287020" lvl="1" indent="-285750">
              <a:lnSpc>
                <a:spcPct val="90000"/>
              </a:lnSpc>
              <a:spcBef>
                <a:spcPts val="500"/>
              </a:spcBef>
              <a:buFont typeface="Arial"/>
              <a:buChar char="•"/>
              <a:defRPr/>
            </a:pPr>
            <a:r>
              <a:rPr lang="en-US" sz="1600">
                <a:solidFill>
                  <a:schemeClr val="tx2"/>
                </a:solidFill>
                <a:latin typeface="Tahoma"/>
                <a:ea typeface="Tahoma"/>
                <a:cs typeface="Tahoma"/>
              </a:rPr>
              <a:t>Commercial partners include  Adidas, </a:t>
            </a:r>
            <a:r>
              <a:rPr lang="en-US" sz="1600" err="1">
                <a:solidFill>
                  <a:schemeClr val="tx2"/>
                </a:solidFill>
                <a:latin typeface="Tahoma"/>
                <a:ea typeface="Tahoma"/>
                <a:cs typeface="Tahoma"/>
              </a:rPr>
              <a:t>AirLink</a:t>
            </a:r>
            <a:r>
              <a:rPr lang="en-US" sz="1600">
                <a:solidFill>
                  <a:schemeClr val="tx2"/>
                </a:solidFill>
                <a:latin typeface="Tahoma"/>
                <a:ea typeface="Tahoma"/>
                <a:cs typeface="Tahoma"/>
              </a:rPr>
              <a:t>, </a:t>
            </a:r>
            <a:r>
              <a:rPr lang="en-US" sz="1600" err="1">
                <a:solidFill>
                  <a:schemeClr val="tx2"/>
                </a:solidFill>
                <a:latin typeface="Tahoma"/>
                <a:ea typeface="Tahoma"/>
                <a:cs typeface="Tahoma"/>
              </a:rPr>
              <a:t>Bluu</a:t>
            </a:r>
            <a:r>
              <a:rPr lang="en-US" sz="1600">
                <a:solidFill>
                  <a:schemeClr val="tx2"/>
                </a:solidFill>
                <a:latin typeface="Tahoma"/>
                <a:ea typeface="Tahoma"/>
                <a:cs typeface="Tahoma"/>
              </a:rPr>
              <a:t> Car Rental, Cell C, </a:t>
            </a:r>
            <a:r>
              <a:rPr lang="en-US" sz="1600" err="1">
                <a:solidFill>
                  <a:schemeClr val="tx2"/>
                </a:solidFill>
                <a:latin typeface="Tahoma"/>
                <a:ea typeface="Tahoma"/>
                <a:cs typeface="Tahoma"/>
              </a:rPr>
              <a:t>Eneregade</a:t>
            </a:r>
            <a:r>
              <a:rPr lang="en-US" sz="1600">
                <a:solidFill>
                  <a:schemeClr val="tx2"/>
                </a:solidFill>
                <a:latin typeface="Tahoma"/>
                <a:ea typeface="Tahoma"/>
                <a:cs typeface="Tahoma"/>
              </a:rPr>
              <a:t>, FNB and Standard Bank</a:t>
            </a:r>
            <a:endParaRPr lang="en-US" sz="1600" b="0" i="0" u="none" strike="noStrike" kern="1200" cap="none" spc="0" normalizeH="0" baseline="0" noProof="0">
              <a:ln>
                <a:noFill/>
              </a:ln>
              <a:solidFill>
                <a:schemeClr val="tx2"/>
              </a:solidFill>
              <a:effectLst/>
              <a:uLnTx/>
              <a:uFillTx/>
              <a:latin typeface="Tahoma"/>
              <a:ea typeface="Tahoma"/>
              <a:cs typeface="Tahoma"/>
            </a:endParaRPr>
          </a:p>
          <a:p>
            <a:pPr marL="287020" marR="0" lvl="1" indent="-285750" algn="l" defTabSz="914400" rtl="0" eaLnBrk="1" fontAlgn="auto" latinLnBrk="0" hangingPunct="1">
              <a:lnSpc>
                <a:spcPct val="90000"/>
              </a:lnSpc>
              <a:spcBef>
                <a:spcPts val="500"/>
              </a:spcBef>
              <a:spcAft>
                <a:spcPts val="0"/>
              </a:spcAft>
              <a:buClrTx/>
              <a:buSzTx/>
              <a:buFont typeface="Arial"/>
              <a:buChar char="•"/>
              <a:tabLst/>
              <a:defRPr/>
            </a:pPr>
            <a:endParaRPr lang="en-US" sz="16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a:p>
            <a:pPr marL="1270" marR="0" lvl="1" indent="0" algn="l" defTabSz="914400" rtl="0" eaLnBrk="1" fontAlgn="auto" latinLnBrk="0" hangingPunct="1">
              <a:lnSpc>
                <a:spcPct val="90000"/>
              </a:lnSpc>
              <a:spcBef>
                <a:spcPts val="500"/>
              </a:spcBef>
              <a:spcAft>
                <a:spcPts val="0"/>
              </a:spcAft>
              <a:buClrTx/>
              <a:buSzTx/>
              <a:buFontTx/>
              <a:buNone/>
              <a:tabLst/>
              <a:defRPr/>
            </a:pPr>
            <a:endParaRPr lang="en-US" sz="16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p:txBody>
      </p:sp>
      <p:cxnSp>
        <p:nvCxnSpPr>
          <p:cNvPr id="11" name="Straight Connector 10">
            <a:extLst>
              <a:ext uri="{FF2B5EF4-FFF2-40B4-BE49-F238E27FC236}">
                <a16:creationId xmlns:a16="http://schemas.microsoft.com/office/drawing/2014/main" id="{FA7CC6E1-7E1B-072A-A78A-8E8612ED02DA}"/>
              </a:ext>
            </a:extLst>
          </p:cNvPr>
          <p:cNvCxnSpPr>
            <a:cxnSpLocks/>
          </p:cNvCxnSpPr>
          <p:nvPr/>
        </p:nvCxnSpPr>
        <p:spPr>
          <a:xfrm flipV="1">
            <a:off x="2795423" y="4634190"/>
            <a:ext cx="0" cy="1320093"/>
          </a:xfrm>
          <a:prstGeom prst="line">
            <a:avLst/>
          </a:prstGeom>
          <a:ln w="9525">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72A06FBE-49CD-118C-4D16-30F6ACAE2B5A}"/>
              </a:ext>
            </a:extLst>
          </p:cNvPr>
          <p:cNvCxnSpPr>
            <a:cxnSpLocks/>
          </p:cNvCxnSpPr>
          <p:nvPr/>
        </p:nvCxnSpPr>
        <p:spPr>
          <a:xfrm flipV="1">
            <a:off x="5275700" y="4634190"/>
            <a:ext cx="0" cy="1320093"/>
          </a:xfrm>
          <a:prstGeom prst="line">
            <a:avLst/>
          </a:prstGeom>
          <a:ln w="9525">
            <a:solidFill>
              <a:schemeClr val="tx2"/>
            </a:solidFill>
            <a:prstDash val="dash"/>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FADAA854-42BD-70A4-E476-FD9BBFBE7C5A}"/>
              </a:ext>
            </a:extLst>
          </p:cNvPr>
          <p:cNvSpPr txBox="1"/>
          <p:nvPr/>
        </p:nvSpPr>
        <p:spPr>
          <a:xfrm>
            <a:off x="5633056" y="4539689"/>
            <a:ext cx="1779596"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90B4"/>
                </a:solidFill>
                <a:effectLst/>
                <a:uLnTx/>
                <a:uFillTx/>
                <a:latin typeface="Tahoma" panose="020B0604030504040204" pitchFamily="34" charset="0"/>
                <a:ea typeface="Tahoma" panose="020B0604030504040204" pitchFamily="34" charset="0"/>
                <a:cs typeface="Tahoma" panose="020B0604030504040204" pitchFamily="34" charset="0"/>
              </a:rPr>
              <a:t>More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90B4"/>
                </a:solidFill>
                <a:effectLst/>
                <a:uLnTx/>
                <a:uFillTx/>
                <a:latin typeface="Tahoma" panose="020B0604030504040204" pitchFamily="34" charset="0"/>
                <a:ea typeface="Tahoma" panose="020B0604030504040204" pitchFamily="34" charset="0"/>
                <a:cs typeface="Tahoma" panose="020B0604030504040204" pitchFamily="34" charset="0"/>
              </a:rPr>
              <a:t>Followers </a:t>
            </a:r>
            <a:endParaRPr kumimoji="0" lang="en-US" sz="1800" b="1" i="0" u="none" strike="noStrike" kern="1200" cap="none" spc="0" normalizeH="0" baseline="0" noProof="0">
              <a:ln>
                <a:noFill/>
              </a:ln>
              <a:solidFill>
                <a:srgbClr val="0090B4"/>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20" name="TextBox 19">
            <a:extLst>
              <a:ext uri="{FF2B5EF4-FFF2-40B4-BE49-F238E27FC236}">
                <a16:creationId xmlns:a16="http://schemas.microsoft.com/office/drawing/2014/main" id="{D1F606FE-F236-4E92-A115-29345A45F49C}"/>
              </a:ext>
            </a:extLst>
          </p:cNvPr>
          <p:cNvSpPr txBox="1"/>
          <p:nvPr/>
        </p:nvSpPr>
        <p:spPr>
          <a:xfrm>
            <a:off x="5633056" y="5110301"/>
            <a:ext cx="1905778" cy="892552"/>
          </a:xfrm>
          <a:prstGeom prst="rect">
            <a:avLst/>
          </a:prstGeom>
          <a:noFill/>
        </p:spPr>
        <p:txBody>
          <a:bodyPr wrap="non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44546A"/>
                </a:solidFill>
                <a:effectLst/>
                <a:uLnTx/>
                <a:uFillTx/>
                <a:latin typeface="Tahoma"/>
                <a:ea typeface="Tahoma"/>
                <a:cs typeface="Tahoma"/>
              </a:rPr>
              <a:t>+</a:t>
            </a:r>
            <a:r>
              <a:rPr lang="en-US" sz="3600" b="1">
                <a:solidFill>
                  <a:srgbClr val="44546A"/>
                </a:solidFill>
                <a:latin typeface="Tahoma"/>
                <a:ea typeface="Tahoma"/>
                <a:cs typeface="Tahoma"/>
              </a:rPr>
              <a:t>450K</a:t>
            </a:r>
            <a:br>
              <a:rPr lang="en-US" sz="3600" b="1" i="0" u="none" strike="noStrike" kern="1200" cap="none" spc="0" normalizeH="0" baseline="0" noProof="0">
                <a:ln>
                  <a:noFill/>
                </a:ln>
                <a:effectLst/>
                <a:uLnTx/>
                <a:uFillTx/>
                <a:latin typeface="Tahoma" panose="020B0604030504040204" pitchFamily="34" charset="0"/>
                <a:ea typeface="Tahoma" panose="020B0604030504040204" pitchFamily="34" charset="0"/>
                <a:cs typeface="Tahoma" panose="020B0604030504040204" pitchFamily="34" charset="0"/>
              </a:rPr>
            </a:br>
            <a:r>
              <a:rPr kumimoji="0" lang="en-US" sz="1600" b="0" i="0" u="none" strike="noStrike" kern="1200" cap="none" spc="0" normalizeH="0" baseline="0" noProof="0">
                <a:ln>
                  <a:noFill/>
                </a:ln>
                <a:solidFill>
                  <a:srgbClr val="44546A"/>
                </a:solidFill>
                <a:effectLst/>
                <a:uLnTx/>
                <a:uFillTx/>
                <a:latin typeface="Tahoma"/>
                <a:ea typeface="Tahoma"/>
                <a:cs typeface="Tahoma"/>
              </a:rPr>
              <a:t>Followers on Social</a:t>
            </a:r>
          </a:p>
        </p:txBody>
      </p:sp>
      <p:pic>
        <p:nvPicPr>
          <p:cNvPr id="21" name="Picture 20">
            <a:extLst>
              <a:ext uri="{FF2B5EF4-FFF2-40B4-BE49-F238E27FC236}">
                <a16:creationId xmlns:a16="http://schemas.microsoft.com/office/drawing/2014/main" id="{BC0F1B6C-77FA-DB44-4357-2472B14CF9A6}"/>
              </a:ext>
            </a:extLst>
          </p:cNvPr>
          <p:cNvPicPr>
            <a:picLocks noChangeAspect="1"/>
          </p:cNvPicPr>
          <p:nvPr/>
        </p:nvPicPr>
        <p:blipFill rotWithShape="1">
          <a:blip r:embed="rId2"/>
          <a:srcRect l="19147" r="13109"/>
          <a:stretch/>
        </p:blipFill>
        <p:spPr>
          <a:xfrm>
            <a:off x="8504331" y="2457789"/>
            <a:ext cx="2374411" cy="2521643"/>
          </a:xfrm>
          <a:prstGeom prst="rect">
            <a:avLst/>
          </a:prstGeom>
        </p:spPr>
      </p:pic>
    </p:spTree>
    <p:extLst>
      <p:ext uri="{BB962C8B-B14F-4D97-AF65-F5344CB8AC3E}">
        <p14:creationId xmlns:p14="http://schemas.microsoft.com/office/powerpoint/2010/main" val="15247931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Заголовок 2">
            <a:extLst>
              <a:ext uri="{FF2B5EF4-FFF2-40B4-BE49-F238E27FC236}">
                <a16:creationId xmlns:a16="http://schemas.microsoft.com/office/drawing/2014/main" id="{FCBA87AF-ABB9-E341-94C7-F25DCAACC6BC}"/>
              </a:ext>
            </a:extLst>
          </p:cNvPr>
          <p:cNvSpPr>
            <a:spLocks noGrp="1"/>
          </p:cNvSpPr>
          <p:nvPr>
            <p:ph type="title"/>
          </p:nvPr>
        </p:nvSpPr>
        <p:spPr>
          <a:xfrm>
            <a:off x="912099" y="549055"/>
            <a:ext cx="10331803" cy="719986"/>
          </a:xfrm>
          <a:prstGeom prst="rect">
            <a:avLst/>
          </a:prstGeom>
        </p:spPr>
        <p:txBody>
          <a:bodyPr/>
          <a:lstStyle/>
          <a:p>
            <a:r>
              <a:rPr lang="en-US">
                <a:latin typeface="Tahoma"/>
                <a:ea typeface="Tahoma"/>
                <a:cs typeface="Tahoma"/>
              </a:rPr>
              <a:t>Partnership Structure </a:t>
            </a:r>
            <a:endParaRPr lang="ru-RU"/>
          </a:p>
        </p:txBody>
      </p:sp>
      <p:grpSp>
        <p:nvGrpSpPr>
          <p:cNvPr id="2" name="Group 1">
            <a:extLst>
              <a:ext uri="{FF2B5EF4-FFF2-40B4-BE49-F238E27FC236}">
                <a16:creationId xmlns:a16="http://schemas.microsoft.com/office/drawing/2014/main" id="{A07FD977-AABB-44EF-AC8C-7C1D72F86095}"/>
              </a:ext>
            </a:extLst>
          </p:cNvPr>
          <p:cNvGrpSpPr/>
          <p:nvPr/>
        </p:nvGrpSpPr>
        <p:grpSpPr>
          <a:xfrm>
            <a:off x="752662" y="2001179"/>
            <a:ext cx="10645853" cy="2862444"/>
            <a:chOff x="1508705" y="2457982"/>
            <a:chExt cx="9094639" cy="2447427"/>
          </a:xfrm>
        </p:grpSpPr>
        <p:grpSp>
          <p:nvGrpSpPr>
            <p:cNvPr id="71" name="Группа 70">
              <a:extLst>
                <a:ext uri="{FF2B5EF4-FFF2-40B4-BE49-F238E27FC236}">
                  <a16:creationId xmlns:a16="http://schemas.microsoft.com/office/drawing/2014/main" id="{09AC0300-C3EE-654C-BA5F-A98F9D1702C0}"/>
                </a:ext>
              </a:extLst>
            </p:cNvPr>
            <p:cNvGrpSpPr/>
            <p:nvPr/>
          </p:nvGrpSpPr>
          <p:grpSpPr>
            <a:xfrm>
              <a:off x="8047393" y="2457982"/>
              <a:ext cx="2555951" cy="2447427"/>
              <a:chOff x="1464395" y="4619518"/>
              <a:chExt cx="6474624" cy="6199716"/>
            </a:xfrm>
          </p:grpSpPr>
          <p:grpSp>
            <p:nvGrpSpPr>
              <p:cNvPr id="72" name="Группа 71">
                <a:extLst>
                  <a:ext uri="{FF2B5EF4-FFF2-40B4-BE49-F238E27FC236}">
                    <a16:creationId xmlns:a16="http://schemas.microsoft.com/office/drawing/2014/main" id="{2DFAAD76-00E8-DE47-B2FD-5693AD7618D5}"/>
                  </a:ext>
                </a:extLst>
              </p:cNvPr>
              <p:cNvGrpSpPr/>
              <p:nvPr/>
            </p:nvGrpSpPr>
            <p:grpSpPr>
              <a:xfrm>
                <a:off x="1464395" y="4619518"/>
                <a:ext cx="6474624" cy="6199716"/>
                <a:chOff x="1464395" y="4619518"/>
                <a:chExt cx="6474624" cy="6199716"/>
              </a:xfrm>
            </p:grpSpPr>
            <p:sp>
              <p:nvSpPr>
                <p:cNvPr id="74" name="Овал 73">
                  <a:extLst>
                    <a:ext uri="{FF2B5EF4-FFF2-40B4-BE49-F238E27FC236}">
                      <a16:creationId xmlns:a16="http://schemas.microsoft.com/office/drawing/2014/main" id="{385B0F94-5523-A543-A459-6003BFA0D41C}"/>
                    </a:ext>
                  </a:extLst>
                </p:cNvPr>
                <p:cNvSpPr/>
                <p:nvPr/>
              </p:nvSpPr>
              <p:spPr>
                <a:xfrm>
                  <a:off x="1464395" y="4619518"/>
                  <a:ext cx="6199716" cy="6199716"/>
                </a:xfrm>
                <a:prstGeom prst="ellipse">
                  <a:avLst/>
                </a:prstGeom>
                <a:solidFill>
                  <a:schemeClr val="accent5"/>
                </a:solidFill>
                <a:ln w="76200">
                  <a:noFill/>
                </a:ln>
                <a:effectLst>
                  <a:outerShdw blurRad="635000" algn="tl"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5" name="Полилиния 74">
                  <a:extLst>
                    <a:ext uri="{FF2B5EF4-FFF2-40B4-BE49-F238E27FC236}">
                      <a16:creationId xmlns:a16="http://schemas.microsoft.com/office/drawing/2014/main" id="{43326F96-E5D6-C641-AA4B-BD4FC493E261}"/>
                    </a:ext>
                  </a:extLst>
                </p:cNvPr>
                <p:cNvSpPr/>
                <p:nvPr/>
              </p:nvSpPr>
              <p:spPr>
                <a:xfrm>
                  <a:off x="6455627" y="6612689"/>
                  <a:ext cx="1483392" cy="2213374"/>
                </a:xfrm>
                <a:custGeom>
                  <a:avLst/>
                  <a:gdLst>
                    <a:gd name="connsiteX0" fmla="*/ 0 w 4890930"/>
                    <a:gd name="connsiteY0" fmla="*/ 0 h 4392488"/>
                    <a:gd name="connsiteX1" fmla="*/ 2694686 w 4890930"/>
                    <a:gd name="connsiteY1" fmla="*/ 0 h 4392488"/>
                    <a:gd name="connsiteX2" fmla="*/ 4890930 w 4890930"/>
                    <a:gd name="connsiteY2" fmla="*/ 2196244 h 4392488"/>
                    <a:gd name="connsiteX3" fmla="*/ 2694686 w 4890930"/>
                    <a:gd name="connsiteY3" fmla="*/ 4392488 h 4392488"/>
                    <a:gd name="connsiteX4" fmla="*/ 0 w 4890930"/>
                    <a:gd name="connsiteY4" fmla="*/ 4392488 h 4392488"/>
                    <a:gd name="connsiteX5" fmla="*/ 2196243 w 4890930"/>
                    <a:gd name="connsiteY5" fmla="*/ 2196244 h 4392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90930" h="4392488">
                      <a:moveTo>
                        <a:pt x="0" y="0"/>
                      </a:moveTo>
                      <a:lnTo>
                        <a:pt x="2694686" y="0"/>
                      </a:lnTo>
                      <a:lnTo>
                        <a:pt x="4890930" y="2196244"/>
                      </a:lnTo>
                      <a:lnTo>
                        <a:pt x="2694686" y="4392488"/>
                      </a:lnTo>
                      <a:lnTo>
                        <a:pt x="0" y="4392488"/>
                      </a:lnTo>
                      <a:lnTo>
                        <a:pt x="2196243" y="2196244"/>
                      </a:lnTo>
                      <a:close/>
                    </a:path>
                  </a:pathLst>
                </a:custGeom>
                <a:solidFill>
                  <a:schemeClr val="accent5">
                    <a:lumMod val="20000"/>
                    <a:lumOff val="80000"/>
                  </a:schemeClr>
                </a:solidFill>
                <a:ln w="76200">
                  <a:noFill/>
                </a:ln>
                <a:effectLst>
                  <a:outerShdw blurRad="279400" dist="139700" dir="13380000" algn="r" rotWithShape="0">
                    <a:prstClr val="black">
                      <a:alpha val="16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
            <p:nvSpPr>
              <p:cNvPr id="73" name="Текст 28">
                <a:extLst>
                  <a:ext uri="{FF2B5EF4-FFF2-40B4-BE49-F238E27FC236}">
                    <a16:creationId xmlns:a16="http://schemas.microsoft.com/office/drawing/2014/main" id="{85A285CF-0B9F-4F47-A508-E038A9F90BD9}"/>
                  </a:ext>
                </a:extLst>
              </p:cNvPr>
              <p:cNvSpPr txBox="1">
                <a:spLocks/>
              </p:cNvSpPr>
              <p:nvPr/>
            </p:nvSpPr>
            <p:spPr>
              <a:xfrm>
                <a:off x="2624708" y="6031136"/>
                <a:ext cx="4036743" cy="4333856"/>
              </a:xfrm>
              <a:prstGeom prst="rect">
                <a:avLst/>
              </a:prstGeom>
            </p:spPr>
            <p:txBody>
              <a:bodyPr lIns="91440" tIns="45720" rIns="91440" bIns="45720" anchor="t"/>
              <a:lstStyle>
                <a:lvl1pPr marL="914492" indent="-914492" algn="l" defTabSz="2438645" rtl="0" eaLnBrk="1" latinLnBrk="0" hangingPunct="1">
                  <a:spcBef>
                    <a:spcPct val="20000"/>
                  </a:spcBef>
                  <a:buFont typeface="Arial" panose="020B0604020202020204" pitchFamily="34" charset="0"/>
                  <a:buChar char="•"/>
                  <a:defRPr sz="8501" kern="1200">
                    <a:solidFill>
                      <a:schemeClr val="tx1"/>
                    </a:solidFill>
                    <a:latin typeface="+mn-lt"/>
                    <a:ea typeface="+mn-ea"/>
                    <a:cs typeface="+mn-cs"/>
                  </a:defRPr>
                </a:lvl1pPr>
                <a:lvl2pPr marL="1981398" indent="-762077" algn="l" defTabSz="2438645" rtl="0" eaLnBrk="1" latinLnBrk="0" hangingPunct="1">
                  <a:spcBef>
                    <a:spcPct val="20000"/>
                  </a:spcBef>
                  <a:buFont typeface="Arial" panose="020B0604020202020204" pitchFamily="34" charset="0"/>
                  <a:buChar char="–"/>
                  <a:defRPr sz="7501" kern="1200">
                    <a:solidFill>
                      <a:schemeClr val="tx1"/>
                    </a:solidFill>
                    <a:latin typeface="+mn-lt"/>
                    <a:ea typeface="+mn-ea"/>
                    <a:cs typeface="+mn-cs"/>
                  </a:defRPr>
                </a:lvl2pPr>
                <a:lvl3pPr marL="3048305" indent="-609660" algn="l" defTabSz="2438645" rtl="0" eaLnBrk="1" latinLnBrk="0" hangingPunct="1">
                  <a:spcBef>
                    <a:spcPct val="20000"/>
                  </a:spcBef>
                  <a:buFont typeface="Arial" panose="020B0604020202020204" pitchFamily="34" charset="0"/>
                  <a:buChar char="•"/>
                  <a:defRPr sz="6401" kern="1200">
                    <a:solidFill>
                      <a:schemeClr val="tx1"/>
                    </a:solidFill>
                    <a:latin typeface="+mn-lt"/>
                    <a:ea typeface="+mn-ea"/>
                    <a:cs typeface="+mn-cs"/>
                  </a:defRPr>
                </a:lvl3pPr>
                <a:lvl4pPr marL="4267626"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4pPr>
                <a:lvl5pPr marL="5486948"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5pPr>
                <a:lvl6pPr marL="6706271"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6pPr>
                <a:lvl7pPr marL="7925593"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7pPr>
                <a:lvl8pPr marL="9144913"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8pPr>
                <a:lvl9pPr marL="10364236"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9pPr>
              </a:lstStyle>
              <a:p>
                <a:pPr marL="0" marR="0" lvl="0" indent="0" algn="l" defTabSz="2438645" rtl="0" eaLnBrk="1" fontAlgn="auto" latinLnBrk="0" hangingPunct="1">
                  <a:lnSpc>
                    <a:spcPct val="120000"/>
                  </a:lnSpc>
                  <a:spcBef>
                    <a:spcPct val="20000"/>
                  </a:spcBef>
                  <a:spcAft>
                    <a:spcPts val="0"/>
                  </a:spcAft>
                  <a:buClrTx/>
                  <a:buSzTx/>
                  <a:buFont typeface="Arial" panose="020B0604020202020204" pitchFamily="34" charset="0"/>
                  <a:buNone/>
                  <a:tabLst/>
                  <a:defRPr/>
                </a:pPr>
                <a:r>
                  <a:rPr kumimoji="0" lang="en-US" sz="1400" b="0" i="0" u="none" strike="noStrike" kern="1200" cap="none" spc="0" normalizeH="0" baseline="0" noProof="0" err="1">
                    <a:ln>
                      <a:noFill/>
                    </a:ln>
                    <a:solidFill>
                      <a:srgbClr val="FFFFFF"/>
                    </a:solidFill>
                    <a:effectLst/>
                    <a:uLnTx/>
                    <a:uFillTx/>
                    <a:latin typeface="Tahoma"/>
                    <a:ea typeface="Tahoma"/>
                    <a:cs typeface="Tahoma"/>
                  </a:rPr>
                  <a:t>Supersport</a:t>
                </a:r>
                <a:r>
                  <a:rPr kumimoji="0" lang="en-US" sz="1400" b="0" i="0" u="none" strike="noStrike" kern="1200" cap="none" spc="0" normalizeH="0" baseline="0" noProof="0">
                    <a:ln>
                      <a:noFill/>
                    </a:ln>
                    <a:solidFill>
                      <a:srgbClr val="FFFFFF"/>
                    </a:solidFill>
                    <a:effectLst/>
                    <a:uLnTx/>
                    <a:uFillTx/>
                    <a:latin typeface="Tahoma"/>
                    <a:ea typeface="Tahoma"/>
                    <a:cs typeface="Tahoma"/>
                  </a:rPr>
                  <a:t> schools monetizes through Ads/Sponsors</a:t>
                </a:r>
              </a:p>
              <a:p>
                <a:pPr marL="0" marR="0" lvl="0" indent="0" algn="l" defTabSz="2438645" rtl="0" eaLnBrk="1" fontAlgn="auto" latinLnBrk="0" hangingPunct="1">
                  <a:lnSpc>
                    <a:spcPct val="120000"/>
                  </a:lnSpc>
                  <a:spcBef>
                    <a:spcPct val="20000"/>
                  </a:spcBef>
                  <a:spcAft>
                    <a:spcPts val="0"/>
                  </a:spcAft>
                  <a:buClrTx/>
                  <a:buSzTx/>
                  <a:buFont typeface="Arial" panose="020B0604020202020204" pitchFamily="34" charset="0"/>
                  <a:buNone/>
                  <a:tabLst/>
                  <a:defRPr/>
                </a:pPr>
                <a:r>
                  <a:rPr kumimoji="0" lang="en-US" sz="1400" b="0" i="0" u="none" strike="noStrike" kern="1200" cap="none" spc="0" normalizeH="0" baseline="0" noProof="0">
                    <a:ln>
                      <a:noFill/>
                    </a:ln>
                    <a:solidFill>
                      <a:srgbClr val="FFFFFF"/>
                    </a:solidFill>
                    <a:effectLst/>
                    <a:uLnTx/>
                    <a:uFillTx/>
                    <a:latin typeface="Tahoma"/>
                    <a:ea typeface="Tahoma"/>
                    <a:cs typeface="Tahoma"/>
                  </a:rPr>
                  <a:t>Bundled with </a:t>
                </a:r>
                <a:endParaRPr kumimoji="0" lang="en-US" sz="1400" b="0" i="0" u="none" strike="noStrike" kern="1200" cap="none" spc="0" normalizeH="0" baseline="0" noProof="0">
                  <a:ln>
                    <a:noFill/>
                  </a:ln>
                  <a:solidFill>
                    <a:srgbClr val="FFFFFF"/>
                  </a:solidFill>
                  <a:effectLst/>
                  <a:uLnTx/>
                  <a:uFillTx/>
                  <a:latin typeface="Tahoma" panose="020B0604030504040204" pitchFamily="34" charset="0"/>
                  <a:ea typeface="Tahoma" panose="020B0604030504040204" pitchFamily="34" charset="0"/>
                  <a:cs typeface="Tahoma" panose="020B0604030504040204" pitchFamily="34" charset="0"/>
                </a:endParaRPr>
              </a:p>
              <a:p>
                <a:pPr marL="0" marR="0" lvl="0" indent="0" algn="l" defTabSz="2438645" rtl="0" eaLnBrk="1" fontAlgn="auto" latinLnBrk="0" hangingPunct="1">
                  <a:lnSpc>
                    <a:spcPct val="120000"/>
                  </a:lnSpc>
                  <a:spcBef>
                    <a:spcPct val="20000"/>
                  </a:spcBef>
                  <a:spcAft>
                    <a:spcPts val="0"/>
                  </a:spcAft>
                  <a:buClrTx/>
                  <a:buSzTx/>
                  <a:buFont typeface="Arial" panose="020B0604020202020204" pitchFamily="34" charset="0"/>
                  <a:buNone/>
                  <a:tabLst/>
                  <a:defRPr/>
                </a:pPr>
                <a:endParaRPr kumimoji="0" lang="en-US" sz="1400" b="0" i="0" u="none" strike="noStrike" kern="1200" cap="none" spc="0" normalizeH="0" baseline="0" noProof="0">
                  <a:ln>
                    <a:noFill/>
                  </a:ln>
                  <a:solidFill>
                    <a:srgbClr val="FFFFFF"/>
                  </a:solidFill>
                  <a:effectLst/>
                  <a:uLnTx/>
                  <a:uFillTx/>
                  <a:latin typeface="Tahoma" panose="020B0604030504040204" pitchFamily="34" charset="0"/>
                  <a:ea typeface="Tahoma" panose="020B0604030504040204" pitchFamily="34" charset="0"/>
                  <a:cs typeface="Tahoma" panose="020B0604030504040204" pitchFamily="34" charset="0"/>
                </a:endParaRPr>
              </a:p>
            </p:txBody>
          </p:sp>
        </p:grpSp>
        <p:grpSp>
          <p:nvGrpSpPr>
            <p:cNvPr id="23" name="Группа 22">
              <a:extLst>
                <a:ext uri="{FF2B5EF4-FFF2-40B4-BE49-F238E27FC236}">
                  <a16:creationId xmlns:a16="http://schemas.microsoft.com/office/drawing/2014/main" id="{340168EC-5F4B-EC48-8850-979830446B1D}"/>
                </a:ext>
              </a:extLst>
            </p:cNvPr>
            <p:cNvGrpSpPr/>
            <p:nvPr/>
          </p:nvGrpSpPr>
          <p:grpSpPr>
            <a:xfrm>
              <a:off x="5840227" y="2457982"/>
              <a:ext cx="2555951" cy="2447427"/>
              <a:chOff x="1464395" y="4619518"/>
              <a:chExt cx="6474624" cy="6199716"/>
            </a:xfrm>
          </p:grpSpPr>
          <p:grpSp>
            <p:nvGrpSpPr>
              <p:cNvPr id="24" name="Группа 23">
                <a:extLst>
                  <a:ext uri="{FF2B5EF4-FFF2-40B4-BE49-F238E27FC236}">
                    <a16:creationId xmlns:a16="http://schemas.microsoft.com/office/drawing/2014/main" id="{F06AB7C2-1673-AF48-8832-6390507656D5}"/>
                  </a:ext>
                </a:extLst>
              </p:cNvPr>
              <p:cNvGrpSpPr/>
              <p:nvPr/>
            </p:nvGrpSpPr>
            <p:grpSpPr>
              <a:xfrm>
                <a:off x="1464395" y="4619518"/>
                <a:ext cx="6474624" cy="6199716"/>
                <a:chOff x="1464395" y="4619518"/>
                <a:chExt cx="6474624" cy="6199716"/>
              </a:xfrm>
            </p:grpSpPr>
            <p:sp>
              <p:nvSpPr>
                <p:cNvPr id="33" name="Овал 32">
                  <a:extLst>
                    <a:ext uri="{FF2B5EF4-FFF2-40B4-BE49-F238E27FC236}">
                      <a16:creationId xmlns:a16="http://schemas.microsoft.com/office/drawing/2014/main" id="{94B10DBF-EF7D-A747-9BEB-1D3608E53329}"/>
                    </a:ext>
                  </a:extLst>
                </p:cNvPr>
                <p:cNvSpPr/>
                <p:nvPr/>
              </p:nvSpPr>
              <p:spPr>
                <a:xfrm>
                  <a:off x="1464395" y="4619518"/>
                  <a:ext cx="6199716" cy="6199716"/>
                </a:xfrm>
                <a:prstGeom prst="ellipse">
                  <a:avLst/>
                </a:prstGeom>
                <a:solidFill>
                  <a:schemeClr val="accent4"/>
                </a:solidFill>
                <a:ln w="76200">
                  <a:noFill/>
                </a:ln>
                <a:effectLst>
                  <a:outerShdw blurRad="635000" algn="tl"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4" name="Полилиния 33">
                  <a:extLst>
                    <a:ext uri="{FF2B5EF4-FFF2-40B4-BE49-F238E27FC236}">
                      <a16:creationId xmlns:a16="http://schemas.microsoft.com/office/drawing/2014/main" id="{C34F4CC1-1ADE-B04B-BC39-AF9BBCDE341F}"/>
                    </a:ext>
                  </a:extLst>
                </p:cNvPr>
                <p:cNvSpPr/>
                <p:nvPr/>
              </p:nvSpPr>
              <p:spPr>
                <a:xfrm>
                  <a:off x="6455627" y="6612689"/>
                  <a:ext cx="1483392" cy="2213374"/>
                </a:xfrm>
                <a:custGeom>
                  <a:avLst/>
                  <a:gdLst>
                    <a:gd name="connsiteX0" fmla="*/ 0 w 4890930"/>
                    <a:gd name="connsiteY0" fmla="*/ 0 h 4392488"/>
                    <a:gd name="connsiteX1" fmla="*/ 2694686 w 4890930"/>
                    <a:gd name="connsiteY1" fmla="*/ 0 h 4392488"/>
                    <a:gd name="connsiteX2" fmla="*/ 4890930 w 4890930"/>
                    <a:gd name="connsiteY2" fmla="*/ 2196244 h 4392488"/>
                    <a:gd name="connsiteX3" fmla="*/ 2694686 w 4890930"/>
                    <a:gd name="connsiteY3" fmla="*/ 4392488 h 4392488"/>
                    <a:gd name="connsiteX4" fmla="*/ 0 w 4890930"/>
                    <a:gd name="connsiteY4" fmla="*/ 4392488 h 4392488"/>
                    <a:gd name="connsiteX5" fmla="*/ 2196243 w 4890930"/>
                    <a:gd name="connsiteY5" fmla="*/ 2196244 h 4392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90930" h="4392488">
                      <a:moveTo>
                        <a:pt x="0" y="0"/>
                      </a:moveTo>
                      <a:lnTo>
                        <a:pt x="2694686" y="0"/>
                      </a:lnTo>
                      <a:lnTo>
                        <a:pt x="4890930" y="2196244"/>
                      </a:lnTo>
                      <a:lnTo>
                        <a:pt x="2694686" y="4392488"/>
                      </a:lnTo>
                      <a:lnTo>
                        <a:pt x="0" y="4392488"/>
                      </a:lnTo>
                      <a:lnTo>
                        <a:pt x="2196243" y="2196244"/>
                      </a:lnTo>
                      <a:close/>
                    </a:path>
                  </a:pathLst>
                </a:custGeom>
                <a:solidFill>
                  <a:schemeClr val="accent4">
                    <a:lumMod val="20000"/>
                    <a:lumOff val="80000"/>
                  </a:schemeClr>
                </a:solidFill>
                <a:ln w="76200">
                  <a:noFill/>
                </a:ln>
                <a:effectLst>
                  <a:outerShdw blurRad="279400" dist="139700" dir="13380000" algn="r" rotWithShape="0">
                    <a:prstClr val="black">
                      <a:alpha val="16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
            <p:nvSpPr>
              <p:cNvPr id="26" name="Текст 28">
                <a:extLst>
                  <a:ext uri="{FF2B5EF4-FFF2-40B4-BE49-F238E27FC236}">
                    <a16:creationId xmlns:a16="http://schemas.microsoft.com/office/drawing/2014/main" id="{E127F7DC-F44B-FA40-BB54-EBBFC7A6BE05}"/>
                  </a:ext>
                </a:extLst>
              </p:cNvPr>
              <p:cNvSpPr txBox="1">
                <a:spLocks/>
              </p:cNvSpPr>
              <p:nvPr/>
            </p:nvSpPr>
            <p:spPr>
              <a:xfrm>
                <a:off x="2893728" y="6196057"/>
                <a:ext cx="3738611" cy="2964833"/>
              </a:xfrm>
              <a:prstGeom prst="rect">
                <a:avLst/>
              </a:prstGeom>
            </p:spPr>
            <p:txBody>
              <a:bodyPr/>
              <a:lstStyle>
                <a:lvl1pPr marL="914492" indent="-914492" algn="l" defTabSz="2438645" rtl="0" eaLnBrk="1" latinLnBrk="0" hangingPunct="1">
                  <a:spcBef>
                    <a:spcPct val="20000"/>
                  </a:spcBef>
                  <a:buFont typeface="Arial" panose="020B0604020202020204" pitchFamily="34" charset="0"/>
                  <a:buChar char="•"/>
                  <a:defRPr sz="8501" kern="1200">
                    <a:solidFill>
                      <a:schemeClr val="tx1"/>
                    </a:solidFill>
                    <a:latin typeface="+mn-lt"/>
                    <a:ea typeface="+mn-ea"/>
                    <a:cs typeface="+mn-cs"/>
                  </a:defRPr>
                </a:lvl1pPr>
                <a:lvl2pPr marL="1981398" indent="-762077" algn="l" defTabSz="2438645" rtl="0" eaLnBrk="1" latinLnBrk="0" hangingPunct="1">
                  <a:spcBef>
                    <a:spcPct val="20000"/>
                  </a:spcBef>
                  <a:buFont typeface="Arial" panose="020B0604020202020204" pitchFamily="34" charset="0"/>
                  <a:buChar char="–"/>
                  <a:defRPr sz="7501" kern="1200">
                    <a:solidFill>
                      <a:schemeClr val="tx1"/>
                    </a:solidFill>
                    <a:latin typeface="+mn-lt"/>
                    <a:ea typeface="+mn-ea"/>
                    <a:cs typeface="+mn-cs"/>
                  </a:defRPr>
                </a:lvl2pPr>
                <a:lvl3pPr marL="3048305" indent="-609660" algn="l" defTabSz="2438645" rtl="0" eaLnBrk="1" latinLnBrk="0" hangingPunct="1">
                  <a:spcBef>
                    <a:spcPct val="20000"/>
                  </a:spcBef>
                  <a:buFont typeface="Arial" panose="020B0604020202020204" pitchFamily="34" charset="0"/>
                  <a:buChar char="•"/>
                  <a:defRPr sz="6401" kern="1200">
                    <a:solidFill>
                      <a:schemeClr val="tx1"/>
                    </a:solidFill>
                    <a:latin typeface="+mn-lt"/>
                    <a:ea typeface="+mn-ea"/>
                    <a:cs typeface="+mn-cs"/>
                  </a:defRPr>
                </a:lvl3pPr>
                <a:lvl4pPr marL="4267626"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4pPr>
                <a:lvl5pPr marL="5486948"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5pPr>
                <a:lvl6pPr marL="6706271"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6pPr>
                <a:lvl7pPr marL="7925593"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7pPr>
                <a:lvl8pPr marL="9144913"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8pPr>
                <a:lvl9pPr marL="10364236"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9pPr>
              </a:lstStyle>
              <a:p>
                <a:pPr marL="0" marR="0" lvl="0" indent="0" algn="l" defTabSz="2438645" rtl="0" eaLnBrk="1" fontAlgn="auto" latinLnBrk="0" hangingPunct="1">
                  <a:lnSpc>
                    <a:spcPct val="120000"/>
                  </a:lnSpc>
                  <a:spcBef>
                    <a:spcPct val="20000"/>
                  </a:spcBef>
                  <a:spcAft>
                    <a:spcPts val="0"/>
                  </a:spcAft>
                  <a:buClrTx/>
                  <a:buSzTx/>
                  <a:buFont typeface="Arial" panose="020B0604020202020204" pitchFamily="34" charset="0"/>
                  <a:buNone/>
                  <a:tabLst/>
                  <a:defRPr/>
                </a:pPr>
                <a:r>
                  <a:rPr kumimoji="0" lang="en-US" sz="1400" b="0" i="0" u="none" strike="noStrike" kern="1200" cap="none" spc="0" normalizeH="0" baseline="0" noProof="0">
                    <a:ln>
                      <a:noFill/>
                    </a:ln>
                    <a:solidFill>
                      <a:srgbClr val="FFFFFF"/>
                    </a:solidFill>
                    <a:effectLst/>
                    <a:uLnTx/>
                    <a:uFillTx/>
                    <a:latin typeface="Tahoma" panose="020B0604030504040204" pitchFamily="34" charset="0"/>
                    <a:ea typeface="Tahoma" panose="020B0604030504040204" pitchFamily="34" charset="0"/>
                    <a:cs typeface="Tahoma" panose="020B0604030504040204" pitchFamily="34" charset="0"/>
                  </a:rPr>
                  <a:t>School automatically generates content and highlights</a:t>
                </a:r>
              </a:p>
            </p:txBody>
          </p:sp>
        </p:grpSp>
        <p:sp>
          <p:nvSpPr>
            <p:cNvPr id="80" name="Полилиния 79">
              <a:extLst>
                <a:ext uri="{FF2B5EF4-FFF2-40B4-BE49-F238E27FC236}">
                  <a16:creationId xmlns:a16="http://schemas.microsoft.com/office/drawing/2014/main" id="{1A7ED84F-2AD7-AE45-A852-C4F4923C1679}"/>
                </a:ext>
              </a:extLst>
            </p:cNvPr>
            <p:cNvSpPr/>
            <p:nvPr/>
          </p:nvSpPr>
          <p:spPr>
            <a:xfrm>
              <a:off x="5682936" y="3244815"/>
              <a:ext cx="585590" cy="873761"/>
            </a:xfrm>
            <a:custGeom>
              <a:avLst/>
              <a:gdLst>
                <a:gd name="connsiteX0" fmla="*/ 0 w 4890930"/>
                <a:gd name="connsiteY0" fmla="*/ 0 h 4392488"/>
                <a:gd name="connsiteX1" fmla="*/ 2694686 w 4890930"/>
                <a:gd name="connsiteY1" fmla="*/ 0 h 4392488"/>
                <a:gd name="connsiteX2" fmla="*/ 4890930 w 4890930"/>
                <a:gd name="connsiteY2" fmla="*/ 2196244 h 4392488"/>
                <a:gd name="connsiteX3" fmla="*/ 2694686 w 4890930"/>
                <a:gd name="connsiteY3" fmla="*/ 4392488 h 4392488"/>
                <a:gd name="connsiteX4" fmla="*/ 0 w 4890930"/>
                <a:gd name="connsiteY4" fmla="*/ 4392488 h 4392488"/>
                <a:gd name="connsiteX5" fmla="*/ 2196243 w 4890930"/>
                <a:gd name="connsiteY5" fmla="*/ 2196244 h 4392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90930" h="4392488">
                  <a:moveTo>
                    <a:pt x="0" y="0"/>
                  </a:moveTo>
                  <a:lnTo>
                    <a:pt x="2694686" y="0"/>
                  </a:lnTo>
                  <a:lnTo>
                    <a:pt x="4890930" y="2196244"/>
                  </a:lnTo>
                  <a:lnTo>
                    <a:pt x="2694686" y="4392488"/>
                  </a:lnTo>
                  <a:lnTo>
                    <a:pt x="0" y="4392488"/>
                  </a:lnTo>
                  <a:lnTo>
                    <a:pt x="2196243" y="2196244"/>
                  </a:lnTo>
                  <a:close/>
                </a:path>
              </a:pathLst>
            </a:custGeom>
            <a:solidFill>
              <a:schemeClr val="accent3">
                <a:lumMod val="20000"/>
                <a:lumOff val="80000"/>
              </a:schemeClr>
            </a:solidFill>
            <a:ln w="76200">
              <a:noFill/>
            </a:ln>
            <a:effectLst>
              <a:outerShdw blurRad="279400" dist="139700" dir="13380000" algn="r" rotWithShape="0">
                <a:prstClr val="black">
                  <a:alpha val="16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81" name="Группа 80">
              <a:extLst>
                <a:ext uri="{FF2B5EF4-FFF2-40B4-BE49-F238E27FC236}">
                  <a16:creationId xmlns:a16="http://schemas.microsoft.com/office/drawing/2014/main" id="{787E096A-5DF3-FC41-85DC-745B652B3F8F}"/>
                </a:ext>
              </a:extLst>
            </p:cNvPr>
            <p:cNvGrpSpPr/>
            <p:nvPr/>
          </p:nvGrpSpPr>
          <p:grpSpPr>
            <a:xfrm>
              <a:off x="3715870" y="2457982"/>
              <a:ext cx="2555951" cy="2447427"/>
              <a:chOff x="1464395" y="4619518"/>
              <a:chExt cx="6474624" cy="6199716"/>
            </a:xfrm>
          </p:grpSpPr>
          <p:grpSp>
            <p:nvGrpSpPr>
              <p:cNvPr id="82" name="Группа 81">
                <a:extLst>
                  <a:ext uri="{FF2B5EF4-FFF2-40B4-BE49-F238E27FC236}">
                    <a16:creationId xmlns:a16="http://schemas.microsoft.com/office/drawing/2014/main" id="{04B28D4C-C785-B640-97BF-F23FE9E74A98}"/>
                  </a:ext>
                </a:extLst>
              </p:cNvPr>
              <p:cNvGrpSpPr/>
              <p:nvPr/>
            </p:nvGrpSpPr>
            <p:grpSpPr>
              <a:xfrm>
                <a:off x="1464395" y="4619518"/>
                <a:ext cx="6474624" cy="6199716"/>
                <a:chOff x="1464395" y="4619518"/>
                <a:chExt cx="6474624" cy="6199716"/>
              </a:xfrm>
            </p:grpSpPr>
            <p:sp>
              <p:nvSpPr>
                <p:cNvPr id="84" name="Овал 83">
                  <a:extLst>
                    <a:ext uri="{FF2B5EF4-FFF2-40B4-BE49-F238E27FC236}">
                      <a16:creationId xmlns:a16="http://schemas.microsoft.com/office/drawing/2014/main" id="{4476952D-0A3B-8548-9026-FA948A1FB0B4}"/>
                    </a:ext>
                  </a:extLst>
                </p:cNvPr>
                <p:cNvSpPr/>
                <p:nvPr/>
              </p:nvSpPr>
              <p:spPr>
                <a:xfrm>
                  <a:off x="1464395" y="4619518"/>
                  <a:ext cx="6199716" cy="6199716"/>
                </a:xfrm>
                <a:prstGeom prst="ellipse">
                  <a:avLst/>
                </a:prstGeom>
                <a:solidFill>
                  <a:schemeClr val="accent2"/>
                </a:solidFill>
                <a:ln w="76200">
                  <a:noFill/>
                </a:ln>
                <a:effectLst>
                  <a:outerShdw blurRad="635000" algn="tl"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5" name="Полилиния 84">
                  <a:extLst>
                    <a:ext uri="{FF2B5EF4-FFF2-40B4-BE49-F238E27FC236}">
                      <a16:creationId xmlns:a16="http://schemas.microsoft.com/office/drawing/2014/main" id="{D1A29828-B325-DA41-8FFC-8007611DE9CA}"/>
                    </a:ext>
                  </a:extLst>
                </p:cNvPr>
                <p:cNvSpPr/>
                <p:nvPr/>
              </p:nvSpPr>
              <p:spPr>
                <a:xfrm>
                  <a:off x="6455627" y="6612689"/>
                  <a:ext cx="1483392" cy="2213374"/>
                </a:xfrm>
                <a:custGeom>
                  <a:avLst/>
                  <a:gdLst>
                    <a:gd name="connsiteX0" fmla="*/ 0 w 4890930"/>
                    <a:gd name="connsiteY0" fmla="*/ 0 h 4392488"/>
                    <a:gd name="connsiteX1" fmla="*/ 2694686 w 4890930"/>
                    <a:gd name="connsiteY1" fmla="*/ 0 h 4392488"/>
                    <a:gd name="connsiteX2" fmla="*/ 4890930 w 4890930"/>
                    <a:gd name="connsiteY2" fmla="*/ 2196244 h 4392488"/>
                    <a:gd name="connsiteX3" fmla="*/ 2694686 w 4890930"/>
                    <a:gd name="connsiteY3" fmla="*/ 4392488 h 4392488"/>
                    <a:gd name="connsiteX4" fmla="*/ 0 w 4890930"/>
                    <a:gd name="connsiteY4" fmla="*/ 4392488 h 4392488"/>
                    <a:gd name="connsiteX5" fmla="*/ 2196243 w 4890930"/>
                    <a:gd name="connsiteY5" fmla="*/ 2196244 h 4392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90930" h="4392488">
                      <a:moveTo>
                        <a:pt x="0" y="0"/>
                      </a:moveTo>
                      <a:lnTo>
                        <a:pt x="2694686" y="0"/>
                      </a:lnTo>
                      <a:lnTo>
                        <a:pt x="4890930" y="2196244"/>
                      </a:lnTo>
                      <a:lnTo>
                        <a:pt x="2694686" y="4392488"/>
                      </a:lnTo>
                      <a:lnTo>
                        <a:pt x="0" y="4392488"/>
                      </a:lnTo>
                      <a:lnTo>
                        <a:pt x="2196243" y="2196244"/>
                      </a:lnTo>
                      <a:close/>
                    </a:path>
                  </a:pathLst>
                </a:custGeom>
                <a:solidFill>
                  <a:schemeClr val="accent2">
                    <a:lumMod val="20000"/>
                    <a:lumOff val="80000"/>
                  </a:schemeClr>
                </a:solidFill>
                <a:ln w="76200">
                  <a:noFill/>
                </a:ln>
                <a:effectLst>
                  <a:outerShdw blurRad="279400" dist="139700" dir="13380000" algn="r" rotWithShape="0">
                    <a:prstClr val="black">
                      <a:alpha val="16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
            <p:nvSpPr>
              <p:cNvPr id="83" name="Текст 28">
                <a:extLst>
                  <a:ext uri="{FF2B5EF4-FFF2-40B4-BE49-F238E27FC236}">
                    <a16:creationId xmlns:a16="http://schemas.microsoft.com/office/drawing/2014/main" id="{ABDFD6CC-994C-EF49-9BC5-ED8566DC9197}"/>
                  </a:ext>
                </a:extLst>
              </p:cNvPr>
              <p:cNvSpPr txBox="1">
                <a:spLocks/>
              </p:cNvSpPr>
              <p:nvPr/>
            </p:nvSpPr>
            <p:spPr>
              <a:xfrm>
                <a:off x="2349608" y="6106545"/>
                <a:ext cx="4664860" cy="2920627"/>
              </a:xfrm>
              <a:prstGeom prst="rect">
                <a:avLst/>
              </a:prstGeom>
            </p:spPr>
            <p:txBody>
              <a:bodyPr lIns="91440" tIns="45720" rIns="91440" bIns="45720" anchor="t"/>
              <a:lstStyle>
                <a:lvl1pPr marL="914492" indent="-914492" algn="l" defTabSz="2438645" rtl="0" eaLnBrk="1" latinLnBrk="0" hangingPunct="1">
                  <a:spcBef>
                    <a:spcPct val="20000"/>
                  </a:spcBef>
                  <a:buFont typeface="Arial" panose="020B0604020202020204" pitchFamily="34" charset="0"/>
                  <a:buChar char="•"/>
                  <a:defRPr sz="8501" kern="1200">
                    <a:solidFill>
                      <a:schemeClr val="tx1"/>
                    </a:solidFill>
                    <a:latin typeface="+mn-lt"/>
                    <a:ea typeface="+mn-ea"/>
                    <a:cs typeface="+mn-cs"/>
                  </a:defRPr>
                </a:lvl1pPr>
                <a:lvl2pPr marL="1981398" indent="-762077" algn="l" defTabSz="2438645" rtl="0" eaLnBrk="1" latinLnBrk="0" hangingPunct="1">
                  <a:spcBef>
                    <a:spcPct val="20000"/>
                  </a:spcBef>
                  <a:buFont typeface="Arial" panose="020B0604020202020204" pitchFamily="34" charset="0"/>
                  <a:buChar char="–"/>
                  <a:defRPr sz="7501" kern="1200">
                    <a:solidFill>
                      <a:schemeClr val="tx1"/>
                    </a:solidFill>
                    <a:latin typeface="+mn-lt"/>
                    <a:ea typeface="+mn-ea"/>
                    <a:cs typeface="+mn-cs"/>
                  </a:defRPr>
                </a:lvl2pPr>
                <a:lvl3pPr marL="3048305" indent="-609660" algn="l" defTabSz="2438645" rtl="0" eaLnBrk="1" latinLnBrk="0" hangingPunct="1">
                  <a:spcBef>
                    <a:spcPct val="20000"/>
                  </a:spcBef>
                  <a:buFont typeface="Arial" panose="020B0604020202020204" pitchFamily="34" charset="0"/>
                  <a:buChar char="•"/>
                  <a:defRPr sz="6401" kern="1200">
                    <a:solidFill>
                      <a:schemeClr val="tx1"/>
                    </a:solidFill>
                    <a:latin typeface="+mn-lt"/>
                    <a:ea typeface="+mn-ea"/>
                    <a:cs typeface="+mn-cs"/>
                  </a:defRPr>
                </a:lvl3pPr>
                <a:lvl4pPr marL="4267626"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4pPr>
                <a:lvl5pPr marL="5486948"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5pPr>
                <a:lvl6pPr marL="6706271"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6pPr>
                <a:lvl7pPr marL="7925593"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7pPr>
                <a:lvl8pPr marL="9144913"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8pPr>
                <a:lvl9pPr marL="10364236"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9pPr>
              </a:lstStyle>
              <a:p>
                <a:pPr marL="0" marR="0" lvl="0" indent="0" algn="l" defTabSz="2438645" rtl="0" eaLnBrk="1" fontAlgn="auto" latinLnBrk="0" hangingPunct="1">
                  <a:lnSpc>
                    <a:spcPct val="120000"/>
                  </a:lnSpc>
                  <a:spcBef>
                    <a:spcPct val="20000"/>
                  </a:spcBef>
                  <a:spcAft>
                    <a:spcPts val="0"/>
                  </a:spcAft>
                  <a:buClrTx/>
                  <a:buSzTx/>
                  <a:buFont typeface="Arial" panose="020B0604020202020204" pitchFamily="34" charset="0"/>
                  <a:buNone/>
                  <a:tabLst/>
                  <a:defRPr/>
                </a:pPr>
                <a:r>
                  <a:rPr kumimoji="0" lang="en-US" sz="1400" b="0" i="0" u="none" strike="noStrike" kern="1200" cap="none" spc="0" normalizeH="0" baseline="0" noProof="0">
                    <a:ln>
                      <a:noFill/>
                    </a:ln>
                    <a:solidFill>
                      <a:srgbClr val="FFFFFF"/>
                    </a:solidFill>
                    <a:effectLst/>
                    <a:uLnTx/>
                    <a:uFillTx/>
                    <a:latin typeface="Tahoma"/>
                    <a:ea typeface="Tahoma"/>
                    <a:cs typeface="Tahoma"/>
                  </a:rPr>
                  <a:t>ITV Africa </a:t>
                </a:r>
                <a:endParaRPr kumimoji="0" lang="en-US" sz="8501" b="0" i="0" u="none" strike="noStrike" kern="1200" cap="none" spc="0" normalizeH="0" baseline="0" noProof="0">
                  <a:ln>
                    <a:noFill/>
                  </a:ln>
                  <a:solidFill>
                    <a:srgbClr val="000000"/>
                  </a:solidFill>
                  <a:effectLst/>
                  <a:uLnTx/>
                  <a:uFillTx/>
                  <a:latin typeface="Calibri" panose="020F0502020204030204"/>
                  <a:ea typeface="+mn-ea"/>
                  <a:cs typeface="Calibri" panose="020F0502020204030204"/>
                </a:endParaRPr>
              </a:p>
              <a:p>
                <a:pPr marL="0" marR="0" lvl="0" indent="0" algn="l" defTabSz="2438645" rtl="0" eaLnBrk="1" fontAlgn="auto" latinLnBrk="0" hangingPunct="1">
                  <a:lnSpc>
                    <a:spcPct val="120000"/>
                  </a:lnSpc>
                  <a:spcBef>
                    <a:spcPct val="20000"/>
                  </a:spcBef>
                  <a:spcAft>
                    <a:spcPts val="0"/>
                  </a:spcAft>
                  <a:buClrTx/>
                  <a:buSzTx/>
                  <a:buFont typeface="Arial" panose="020B0604020202020204" pitchFamily="34" charset="0"/>
                  <a:buNone/>
                  <a:tabLst/>
                  <a:defRPr/>
                </a:pPr>
                <a:r>
                  <a:rPr kumimoji="0" lang="en-US" sz="1400" b="0" i="0" u="none" strike="noStrike" kern="1200" cap="none" spc="0" normalizeH="0" baseline="0" noProof="0">
                    <a:ln>
                      <a:noFill/>
                    </a:ln>
                    <a:solidFill>
                      <a:srgbClr val="FFFFFF"/>
                    </a:solidFill>
                    <a:effectLst/>
                    <a:uLnTx/>
                    <a:uFillTx/>
                    <a:latin typeface="Tahoma"/>
                    <a:ea typeface="Tahoma"/>
                    <a:cs typeface="Tahoma"/>
                  </a:rPr>
                  <a:t>Provide local support: installation, project management services etc. </a:t>
                </a:r>
                <a:endParaRPr kumimoji="0" lang="en-US" sz="1400" b="0" i="0" u="none" strike="noStrike" kern="1200" cap="none" spc="0" normalizeH="0" baseline="0" noProof="0">
                  <a:ln>
                    <a:noFill/>
                  </a:ln>
                  <a:solidFill>
                    <a:srgbClr val="FFFFFF"/>
                  </a:solidFill>
                  <a:effectLst/>
                  <a:uLnTx/>
                  <a:uFillTx/>
                  <a:latin typeface="Tahoma" panose="020B0604030504040204" pitchFamily="34" charset="0"/>
                  <a:ea typeface="Tahoma" panose="020B0604030504040204" pitchFamily="34" charset="0"/>
                  <a:cs typeface="Tahoma" panose="020B0604030504040204" pitchFamily="34" charset="0"/>
                </a:endParaRPr>
              </a:p>
            </p:txBody>
          </p:sp>
        </p:grpSp>
        <p:grpSp>
          <p:nvGrpSpPr>
            <p:cNvPr id="86" name="Группа 85">
              <a:extLst>
                <a:ext uri="{FF2B5EF4-FFF2-40B4-BE49-F238E27FC236}">
                  <a16:creationId xmlns:a16="http://schemas.microsoft.com/office/drawing/2014/main" id="{E5D0C086-E5FD-B649-9BF9-81B85151A0CB}"/>
                </a:ext>
              </a:extLst>
            </p:cNvPr>
            <p:cNvGrpSpPr/>
            <p:nvPr/>
          </p:nvGrpSpPr>
          <p:grpSpPr>
            <a:xfrm>
              <a:off x="1508705" y="2457982"/>
              <a:ext cx="2555951" cy="2447427"/>
              <a:chOff x="1464395" y="4619518"/>
              <a:chExt cx="6474624" cy="6199716"/>
            </a:xfrm>
          </p:grpSpPr>
          <p:grpSp>
            <p:nvGrpSpPr>
              <p:cNvPr id="87" name="Группа 86">
                <a:extLst>
                  <a:ext uri="{FF2B5EF4-FFF2-40B4-BE49-F238E27FC236}">
                    <a16:creationId xmlns:a16="http://schemas.microsoft.com/office/drawing/2014/main" id="{3B60E4DB-A0E3-5C4B-8291-C56C5E8E4B85}"/>
                  </a:ext>
                </a:extLst>
              </p:cNvPr>
              <p:cNvGrpSpPr/>
              <p:nvPr/>
            </p:nvGrpSpPr>
            <p:grpSpPr>
              <a:xfrm>
                <a:off x="1464395" y="4619518"/>
                <a:ext cx="6474624" cy="6199716"/>
                <a:chOff x="1464395" y="4619518"/>
                <a:chExt cx="6474624" cy="6199716"/>
              </a:xfrm>
            </p:grpSpPr>
            <p:sp>
              <p:nvSpPr>
                <p:cNvPr id="89" name="Овал 88">
                  <a:extLst>
                    <a:ext uri="{FF2B5EF4-FFF2-40B4-BE49-F238E27FC236}">
                      <a16:creationId xmlns:a16="http://schemas.microsoft.com/office/drawing/2014/main" id="{71B1C186-708D-F44C-8F72-2C5A3F21CA10}"/>
                    </a:ext>
                  </a:extLst>
                </p:cNvPr>
                <p:cNvSpPr/>
                <p:nvPr/>
              </p:nvSpPr>
              <p:spPr>
                <a:xfrm>
                  <a:off x="1464395" y="4619518"/>
                  <a:ext cx="6199716" cy="6199716"/>
                </a:xfrm>
                <a:prstGeom prst="ellipse">
                  <a:avLst/>
                </a:prstGeom>
                <a:solidFill>
                  <a:schemeClr val="tx2"/>
                </a:solidFill>
                <a:ln w="76200">
                  <a:noFill/>
                </a:ln>
                <a:effectLst>
                  <a:outerShdw blurRad="635000" algn="tl"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0" name="Полилиния 89">
                  <a:extLst>
                    <a:ext uri="{FF2B5EF4-FFF2-40B4-BE49-F238E27FC236}">
                      <a16:creationId xmlns:a16="http://schemas.microsoft.com/office/drawing/2014/main" id="{38AAB463-EFD9-4742-8990-9CBD4E6F6763}"/>
                    </a:ext>
                  </a:extLst>
                </p:cNvPr>
                <p:cNvSpPr/>
                <p:nvPr/>
              </p:nvSpPr>
              <p:spPr>
                <a:xfrm>
                  <a:off x="6455627" y="6612689"/>
                  <a:ext cx="1483392" cy="2213374"/>
                </a:xfrm>
                <a:custGeom>
                  <a:avLst/>
                  <a:gdLst>
                    <a:gd name="connsiteX0" fmla="*/ 0 w 4890930"/>
                    <a:gd name="connsiteY0" fmla="*/ 0 h 4392488"/>
                    <a:gd name="connsiteX1" fmla="*/ 2694686 w 4890930"/>
                    <a:gd name="connsiteY1" fmla="*/ 0 h 4392488"/>
                    <a:gd name="connsiteX2" fmla="*/ 4890930 w 4890930"/>
                    <a:gd name="connsiteY2" fmla="*/ 2196244 h 4392488"/>
                    <a:gd name="connsiteX3" fmla="*/ 2694686 w 4890930"/>
                    <a:gd name="connsiteY3" fmla="*/ 4392488 h 4392488"/>
                    <a:gd name="connsiteX4" fmla="*/ 0 w 4890930"/>
                    <a:gd name="connsiteY4" fmla="*/ 4392488 h 4392488"/>
                    <a:gd name="connsiteX5" fmla="*/ 2196243 w 4890930"/>
                    <a:gd name="connsiteY5" fmla="*/ 2196244 h 4392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90930" h="4392488">
                      <a:moveTo>
                        <a:pt x="0" y="0"/>
                      </a:moveTo>
                      <a:lnTo>
                        <a:pt x="2694686" y="0"/>
                      </a:lnTo>
                      <a:lnTo>
                        <a:pt x="4890930" y="2196244"/>
                      </a:lnTo>
                      <a:lnTo>
                        <a:pt x="2694686" y="4392488"/>
                      </a:lnTo>
                      <a:lnTo>
                        <a:pt x="0" y="4392488"/>
                      </a:lnTo>
                      <a:lnTo>
                        <a:pt x="2196243" y="2196244"/>
                      </a:lnTo>
                      <a:close/>
                    </a:path>
                  </a:pathLst>
                </a:custGeom>
                <a:solidFill>
                  <a:schemeClr val="tx2">
                    <a:lumMod val="20000"/>
                    <a:lumOff val="80000"/>
                  </a:schemeClr>
                </a:solidFill>
                <a:ln w="76200">
                  <a:noFill/>
                </a:ln>
                <a:effectLst>
                  <a:outerShdw blurRad="279400" dist="139700" dir="13380000" algn="r" rotWithShape="0">
                    <a:prstClr val="black">
                      <a:alpha val="16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
            <p:nvSpPr>
              <p:cNvPr id="88" name="Текст 28">
                <a:extLst>
                  <a:ext uri="{FF2B5EF4-FFF2-40B4-BE49-F238E27FC236}">
                    <a16:creationId xmlns:a16="http://schemas.microsoft.com/office/drawing/2014/main" id="{0F1F3785-8A69-674D-AC76-3F98D8367402}"/>
                  </a:ext>
                </a:extLst>
              </p:cNvPr>
              <p:cNvSpPr txBox="1">
                <a:spLocks/>
              </p:cNvSpPr>
              <p:nvPr/>
            </p:nvSpPr>
            <p:spPr>
              <a:xfrm>
                <a:off x="2072227" y="6098664"/>
                <a:ext cx="4509536" cy="2920627"/>
              </a:xfrm>
              <a:prstGeom prst="rect">
                <a:avLst/>
              </a:prstGeom>
            </p:spPr>
            <p:txBody>
              <a:bodyPr lIns="91440" tIns="45720" rIns="91440" bIns="45720" anchor="t"/>
              <a:lstStyle>
                <a:lvl1pPr marL="914492" indent="-914492" algn="l" defTabSz="2438645" rtl="0" eaLnBrk="1" latinLnBrk="0" hangingPunct="1">
                  <a:spcBef>
                    <a:spcPct val="20000"/>
                  </a:spcBef>
                  <a:buFont typeface="Arial" panose="020B0604020202020204" pitchFamily="34" charset="0"/>
                  <a:buChar char="•"/>
                  <a:defRPr sz="8501" kern="1200">
                    <a:solidFill>
                      <a:schemeClr val="tx1"/>
                    </a:solidFill>
                    <a:latin typeface="+mn-lt"/>
                    <a:ea typeface="+mn-ea"/>
                    <a:cs typeface="+mn-cs"/>
                  </a:defRPr>
                </a:lvl1pPr>
                <a:lvl2pPr marL="1981398" indent="-762077" algn="l" defTabSz="2438645" rtl="0" eaLnBrk="1" latinLnBrk="0" hangingPunct="1">
                  <a:spcBef>
                    <a:spcPct val="20000"/>
                  </a:spcBef>
                  <a:buFont typeface="Arial" panose="020B0604020202020204" pitchFamily="34" charset="0"/>
                  <a:buChar char="–"/>
                  <a:defRPr sz="7501" kern="1200">
                    <a:solidFill>
                      <a:schemeClr val="tx1"/>
                    </a:solidFill>
                    <a:latin typeface="+mn-lt"/>
                    <a:ea typeface="+mn-ea"/>
                    <a:cs typeface="+mn-cs"/>
                  </a:defRPr>
                </a:lvl2pPr>
                <a:lvl3pPr marL="3048305" indent="-609660" algn="l" defTabSz="2438645" rtl="0" eaLnBrk="1" latinLnBrk="0" hangingPunct="1">
                  <a:spcBef>
                    <a:spcPct val="20000"/>
                  </a:spcBef>
                  <a:buFont typeface="Arial" panose="020B0604020202020204" pitchFamily="34" charset="0"/>
                  <a:buChar char="•"/>
                  <a:defRPr sz="6401" kern="1200">
                    <a:solidFill>
                      <a:schemeClr val="tx1"/>
                    </a:solidFill>
                    <a:latin typeface="+mn-lt"/>
                    <a:ea typeface="+mn-ea"/>
                    <a:cs typeface="+mn-cs"/>
                  </a:defRPr>
                </a:lvl3pPr>
                <a:lvl4pPr marL="4267626"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4pPr>
                <a:lvl5pPr marL="5486948"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5pPr>
                <a:lvl6pPr marL="6706271"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6pPr>
                <a:lvl7pPr marL="7925593"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7pPr>
                <a:lvl8pPr marL="9144913"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8pPr>
                <a:lvl9pPr marL="10364236"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9pPr>
              </a:lstStyle>
              <a:p>
                <a:pPr marL="0" marR="0" lvl="0" indent="0" algn="l" defTabSz="2438645" rtl="0" eaLnBrk="1" fontAlgn="auto" latinLnBrk="0" hangingPunct="1">
                  <a:lnSpc>
                    <a:spcPct val="120000"/>
                  </a:lnSpc>
                  <a:spcBef>
                    <a:spcPct val="20000"/>
                  </a:spcBef>
                  <a:spcAft>
                    <a:spcPts val="0"/>
                  </a:spcAft>
                  <a:buClrTx/>
                  <a:buSzTx/>
                  <a:buFont typeface="Arial" panose="020B0604020202020204" pitchFamily="34" charset="0"/>
                  <a:buNone/>
                  <a:tabLst/>
                  <a:defRPr/>
                </a:pPr>
                <a:r>
                  <a:rPr kumimoji="0" lang="en-US" sz="1400" b="0" i="0" u="none" strike="noStrike" kern="1200" cap="none" spc="0" normalizeH="0" baseline="0" noProof="0">
                    <a:ln>
                      <a:noFill/>
                    </a:ln>
                    <a:solidFill>
                      <a:srgbClr val="FFFFFF"/>
                    </a:solidFill>
                    <a:effectLst/>
                    <a:uLnTx/>
                    <a:uFillTx/>
                    <a:latin typeface="Tahoma"/>
                    <a:ea typeface="Tahoma"/>
                    <a:cs typeface="Tahoma"/>
                  </a:rPr>
                  <a:t>Pixellot sells systems and services including: OTT , external content, stats,</a:t>
                </a:r>
                <a:r>
                  <a:rPr kumimoji="0" lang="en-US" sz="1400" b="0" i="0" u="none" strike="noStrike" kern="1200" cap="none" spc="0" normalizeH="0" baseline="0" noProof="0">
                    <a:ln>
                      <a:noFill/>
                    </a:ln>
                    <a:solidFill>
                      <a:srgbClr val="FFFFFF"/>
                    </a:solidFill>
                    <a:effectLst/>
                    <a:uLnTx/>
                    <a:uFillTx/>
                    <a:latin typeface="Tahoma" panose="020B0604030504040204" pitchFamily="34" charset="0"/>
                    <a:ea typeface="Tahoma" panose="020B0604030504040204" pitchFamily="34" charset="0"/>
                    <a:cs typeface="Tahoma" panose="020B0604030504040204" pitchFamily="34" charset="0"/>
                  </a:rPr>
                  <a:t> </a:t>
                </a:r>
                <a:r>
                  <a:rPr kumimoji="0" lang="en-US" sz="1400" b="0" i="0" u="none" strike="noStrike" kern="1200" cap="none" spc="0" normalizeH="0" baseline="0" noProof="0">
                    <a:ln>
                      <a:noFill/>
                    </a:ln>
                    <a:solidFill>
                      <a:srgbClr val="FFFFFF"/>
                    </a:solidFill>
                    <a:effectLst/>
                    <a:uLnTx/>
                    <a:uFillTx/>
                    <a:latin typeface="Tahoma"/>
                    <a:ea typeface="Tahoma"/>
                    <a:cs typeface="Tahoma"/>
                  </a:rPr>
                  <a:t>Graphics &amp; highlights </a:t>
                </a:r>
                <a:endParaRPr kumimoji="0" lang="en-US" sz="1400" b="0" i="0" u="none" strike="noStrike" kern="1200" cap="none" spc="0" normalizeH="0" baseline="0" noProof="0">
                  <a:ln>
                    <a:noFill/>
                  </a:ln>
                  <a:solidFill>
                    <a:srgbClr val="FFFFFF"/>
                  </a:solidFill>
                  <a:effectLst/>
                  <a:uLnTx/>
                  <a:uFillTx/>
                  <a:latin typeface="Tahoma" panose="020B0604030504040204" pitchFamily="34" charset="0"/>
                  <a:ea typeface="Tahoma" panose="020B0604030504040204" pitchFamily="34" charset="0"/>
                  <a:cs typeface="Tahoma" panose="020B0604030504040204" pitchFamily="34" charset="0"/>
                </a:endParaRPr>
              </a:p>
            </p:txBody>
          </p:sp>
        </p:grpSp>
      </p:grpSp>
      <p:pic>
        <p:nvPicPr>
          <p:cNvPr id="2050" name="Picture 2" descr="ITV Web-01 - World Football Summit Africa">
            <a:extLst>
              <a:ext uri="{FF2B5EF4-FFF2-40B4-BE49-F238E27FC236}">
                <a16:creationId xmlns:a16="http://schemas.microsoft.com/office/drawing/2014/main" id="{FCB6E428-832B-9464-8E40-FA1A19D3BF2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54709" y="4958309"/>
            <a:ext cx="1028027" cy="51034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B0835FD5-2C31-3E00-1654-48C3D3A78506}"/>
              </a:ext>
            </a:extLst>
          </p:cNvPr>
          <p:cNvPicPr>
            <a:picLocks noChangeAspect="1"/>
          </p:cNvPicPr>
          <p:nvPr/>
        </p:nvPicPr>
        <p:blipFill>
          <a:blip r:embed="rId3"/>
          <a:stretch>
            <a:fillRect/>
          </a:stretch>
        </p:blipFill>
        <p:spPr>
          <a:xfrm>
            <a:off x="8943964" y="4994202"/>
            <a:ext cx="653490" cy="413265"/>
          </a:xfrm>
          <a:prstGeom prst="rect">
            <a:avLst/>
          </a:prstGeom>
        </p:spPr>
      </p:pic>
      <p:pic>
        <p:nvPicPr>
          <p:cNvPr id="4" name="Picture 2" descr="Airlink Logo – BL (No Background) | Natural Selection">
            <a:extLst>
              <a:ext uri="{FF2B5EF4-FFF2-40B4-BE49-F238E27FC236}">
                <a16:creationId xmlns:a16="http://schemas.microsoft.com/office/drawing/2014/main" id="{581BBFF5-289D-AE2A-CA2E-C47E72B37BB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634752" y="4993068"/>
            <a:ext cx="1258554" cy="486870"/>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a:extLst>
              <a:ext uri="{FF2B5EF4-FFF2-40B4-BE49-F238E27FC236}">
                <a16:creationId xmlns:a16="http://schemas.microsoft.com/office/drawing/2014/main" id="{B0044349-C134-B78D-F384-CE377D969ACA}"/>
              </a:ext>
            </a:extLst>
          </p:cNvPr>
          <p:cNvPicPr>
            <a:picLocks noChangeAspect="1"/>
          </p:cNvPicPr>
          <p:nvPr/>
        </p:nvPicPr>
        <p:blipFill rotWithShape="1">
          <a:blip r:embed="rId5"/>
          <a:srcRect l="19147" r="13109"/>
          <a:stretch/>
        </p:blipFill>
        <p:spPr>
          <a:xfrm>
            <a:off x="6749860" y="4825853"/>
            <a:ext cx="1092069" cy="1159786"/>
          </a:xfrm>
          <a:prstGeom prst="rect">
            <a:avLst/>
          </a:prstGeom>
        </p:spPr>
      </p:pic>
      <p:pic>
        <p:nvPicPr>
          <p:cNvPr id="7" name="Picture 6">
            <a:extLst>
              <a:ext uri="{FF2B5EF4-FFF2-40B4-BE49-F238E27FC236}">
                <a16:creationId xmlns:a16="http://schemas.microsoft.com/office/drawing/2014/main" id="{0757A2E1-82BB-868E-56E0-436C1E5C5372}"/>
              </a:ext>
            </a:extLst>
          </p:cNvPr>
          <p:cNvPicPr>
            <a:picLocks noChangeAspect="1"/>
          </p:cNvPicPr>
          <p:nvPr/>
        </p:nvPicPr>
        <p:blipFill>
          <a:blip r:embed="rId6"/>
          <a:stretch>
            <a:fillRect/>
          </a:stretch>
        </p:blipFill>
        <p:spPr>
          <a:xfrm>
            <a:off x="1413616" y="4911099"/>
            <a:ext cx="1627682" cy="568839"/>
          </a:xfrm>
          <a:prstGeom prst="rect">
            <a:avLst/>
          </a:prstGeom>
        </p:spPr>
      </p:pic>
    </p:spTree>
    <p:extLst>
      <p:ext uri="{BB962C8B-B14F-4D97-AF65-F5344CB8AC3E}">
        <p14:creationId xmlns:p14="http://schemas.microsoft.com/office/powerpoint/2010/main" val="16983447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4977835-1634-5F1D-FB7A-ECB8166B9A1F}"/>
              </a:ext>
            </a:extLst>
          </p:cNvPr>
          <p:cNvSpPr>
            <a:spLocks noGrp="1"/>
          </p:cNvSpPr>
          <p:nvPr>
            <p:ph type="title"/>
          </p:nvPr>
        </p:nvSpPr>
        <p:spPr/>
        <p:txBody>
          <a:bodyPr/>
          <a:lstStyle/>
          <a:p>
            <a:endParaRPr lang="en-IL"/>
          </a:p>
        </p:txBody>
      </p:sp>
      <p:sp>
        <p:nvSpPr>
          <p:cNvPr id="3" name="Slide Number Placeholder 2">
            <a:extLst>
              <a:ext uri="{FF2B5EF4-FFF2-40B4-BE49-F238E27FC236}">
                <a16:creationId xmlns:a16="http://schemas.microsoft.com/office/drawing/2014/main" id="{CBD3615A-9901-EDAE-F06B-D868C43F9B1B}"/>
              </a:ext>
            </a:extLst>
          </p:cNvPr>
          <p:cNvSpPr>
            <a:spLocks noGrp="1"/>
          </p:cNvSpPr>
          <p:nvPr>
            <p:ph type="sldNum" sz="quarter" idx="12"/>
          </p:nvPr>
        </p:nvSpPr>
        <p:spPr/>
        <p:txBody>
          <a:bodyPr/>
          <a:lstStyle/>
          <a:p>
            <a:fld id="{F238D50B-C713-EA42-A5E5-6E5611D31A0D}" type="slidenum">
              <a:rPr lang="en-US" smtClean="0"/>
              <a:pPr/>
              <a:t>12</a:t>
            </a:fld>
            <a:endParaRPr lang="en-US" dirty="0"/>
          </a:p>
        </p:txBody>
      </p:sp>
      <p:pic>
        <p:nvPicPr>
          <p:cNvPr id="5" name="Picture 4">
            <a:extLst>
              <a:ext uri="{FF2B5EF4-FFF2-40B4-BE49-F238E27FC236}">
                <a16:creationId xmlns:a16="http://schemas.microsoft.com/office/drawing/2014/main" id="{49052B82-115B-BF23-C477-DB89BCBE76B1}"/>
              </a:ext>
            </a:extLst>
          </p:cNvPr>
          <p:cNvPicPr>
            <a:picLocks noChangeAspect="1"/>
          </p:cNvPicPr>
          <p:nvPr/>
        </p:nvPicPr>
        <p:blipFill>
          <a:blip r:embed="rId2"/>
          <a:stretch>
            <a:fillRect/>
          </a:stretch>
        </p:blipFill>
        <p:spPr>
          <a:xfrm>
            <a:off x="0" y="0"/>
            <a:ext cx="12192000" cy="6858000"/>
          </a:xfrm>
          <a:prstGeom prst="rect">
            <a:avLst/>
          </a:prstGeom>
        </p:spPr>
      </p:pic>
    </p:spTree>
    <p:extLst>
      <p:ext uri="{BB962C8B-B14F-4D97-AF65-F5344CB8AC3E}">
        <p14:creationId xmlns:p14="http://schemas.microsoft.com/office/powerpoint/2010/main" val="26627632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
        <p:cNvGrpSpPr/>
        <p:nvPr/>
      </p:nvGrpSpPr>
      <p:grpSpPr>
        <a:xfrm>
          <a:off x="0" y="0"/>
          <a:ext cx="0" cy="0"/>
          <a:chOff x="0" y="0"/>
          <a:chExt cx="0" cy="0"/>
        </a:xfrm>
      </p:grpSpPr>
      <p:pic>
        <p:nvPicPr>
          <p:cNvPr id="4" name="Picture Placeholder 3" descr="Hockey player shooting puck">
            <a:extLst>
              <a:ext uri="{FF2B5EF4-FFF2-40B4-BE49-F238E27FC236}">
                <a16:creationId xmlns:a16="http://schemas.microsoft.com/office/drawing/2014/main" id="{08590F5D-8931-7E4A-B3DB-ED1AFD033E35}"/>
              </a:ext>
            </a:extLst>
          </p:cNvPr>
          <p:cNvPicPr>
            <a:picLocks noGrp="1" noChangeAspect="1"/>
          </p:cNvPicPr>
          <p:nvPr>
            <p:ph type="pic" sz="quarter" idx="24"/>
          </p:nvPr>
        </p:nvPicPr>
        <p:blipFill>
          <a:blip r:embed="rId3" cstate="screen">
            <a:extLst>
              <a:ext uri="{28A0092B-C50C-407E-A947-70E740481C1C}">
                <a14:useLocalDpi xmlns:a14="http://schemas.microsoft.com/office/drawing/2010/main"/>
              </a:ext>
            </a:extLst>
          </a:blip>
          <a:srcRect/>
          <a:stretch/>
        </p:blipFill>
        <p:spPr>
          <a:xfrm>
            <a:off x="3743929" y="-6886"/>
            <a:ext cx="8448072" cy="6858000"/>
          </a:xfrm>
        </p:spPr>
      </p:pic>
      <p:sp>
        <p:nvSpPr>
          <p:cNvPr id="14" name="Полилиния 13">
            <a:extLst>
              <a:ext uri="{FF2B5EF4-FFF2-40B4-BE49-F238E27FC236}">
                <a16:creationId xmlns:a16="http://schemas.microsoft.com/office/drawing/2014/main" id="{C3272A7D-290C-AC49-A3AC-34C44C6B85DD}"/>
              </a:ext>
            </a:extLst>
          </p:cNvPr>
          <p:cNvSpPr/>
          <p:nvPr/>
        </p:nvSpPr>
        <p:spPr>
          <a:xfrm>
            <a:off x="8039963" y="4717708"/>
            <a:ext cx="3500950" cy="2155196"/>
          </a:xfrm>
          <a:custGeom>
            <a:avLst/>
            <a:gdLst>
              <a:gd name="connsiteX0" fmla="*/ 4310954 w 7002812"/>
              <a:gd name="connsiteY0" fmla="*/ 0 h 4310954"/>
              <a:gd name="connsiteX1" fmla="*/ 7002812 w 7002812"/>
              <a:gd name="connsiteY1" fmla="*/ 0 h 4310954"/>
              <a:gd name="connsiteX2" fmla="*/ 2691859 w 7002812"/>
              <a:gd name="connsiteY2" fmla="*/ 4310954 h 4310954"/>
              <a:gd name="connsiteX3" fmla="*/ 0 w 7002812"/>
              <a:gd name="connsiteY3" fmla="*/ 4310954 h 4310954"/>
            </a:gdLst>
            <a:ahLst/>
            <a:cxnLst>
              <a:cxn ang="0">
                <a:pos x="connsiteX0" y="connsiteY0"/>
              </a:cxn>
              <a:cxn ang="0">
                <a:pos x="connsiteX1" y="connsiteY1"/>
              </a:cxn>
              <a:cxn ang="0">
                <a:pos x="connsiteX2" y="connsiteY2"/>
              </a:cxn>
              <a:cxn ang="0">
                <a:pos x="connsiteX3" y="connsiteY3"/>
              </a:cxn>
            </a:cxnLst>
            <a:rect l="l" t="t" r="r" b="b"/>
            <a:pathLst>
              <a:path w="7002812" h="4310954">
                <a:moveTo>
                  <a:pt x="4310954" y="0"/>
                </a:moveTo>
                <a:lnTo>
                  <a:pt x="7002812" y="0"/>
                </a:lnTo>
                <a:lnTo>
                  <a:pt x="2691859" y="4310954"/>
                </a:lnTo>
                <a:lnTo>
                  <a:pt x="0" y="431095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1" name="Заголовок 17">
            <a:extLst>
              <a:ext uri="{FF2B5EF4-FFF2-40B4-BE49-F238E27FC236}">
                <a16:creationId xmlns:a16="http://schemas.microsoft.com/office/drawing/2014/main" id="{21898F94-DBE7-A540-98F9-92EF6FEB4C05}"/>
              </a:ext>
            </a:extLst>
          </p:cNvPr>
          <p:cNvSpPr>
            <a:spLocks noGrp="1"/>
          </p:cNvSpPr>
          <p:nvPr>
            <p:ph type="title"/>
          </p:nvPr>
        </p:nvSpPr>
        <p:spPr>
          <a:xfrm>
            <a:off x="462749" y="3069815"/>
            <a:ext cx="4248237" cy="1368247"/>
          </a:xfrm>
          <a:prstGeom prst="rect">
            <a:avLst/>
          </a:prstGeom>
        </p:spPr>
        <p:txBody>
          <a:bodyPr/>
          <a:lstStyle/>
          <a:p>
            <a:pPr marL="0" indent="0">
              <a:lnSpc>
                <a:spcPct val="150000"/>
              </a:lnSpc>
              <a:buNone/>
            </a:pPr>
            <a:r>
              <a:rPr lang="en-US" sz="1800" b="1" dirty="0">
                <a:solidFill>
                  <a:schemeClr val="bg1"/>
                </a:solidFill>
                <a:latin typeface="Tahoma" panose="020B0604030504040204" pitchFamily="34" charset="0"/>
                <a:ea typeface="Tahoma" panose="020B0604030504040204" pitchFamily="34" charset="0"/>
                <a:cs typeface="Tahoma" panose="020B0604030504040204" pitchFamily="34" charset="0"/>
              </a:rPr>
              <a:t>Started with lower divisio</a:t>
            </a:r>
            <a:r>
              <a:rPr lang="en-US" sz="1800" dirty="0">
                <a:solidFill>
                  <a:schemeClr val="bg1"/>
                </a:solidFill>
                <a:latin typeface="Tahoma" panose="020B0604030504040204" pitchFamily="34" charset="0"/>
                <a:ea typeface="Tahoma" panose="020B0604030504040204" pitchFamily="34" charset="0"/>
                <a:cs typeface="Tahoma" panose="020B0604030504040204" pitchFamily="34" charset="0"/>
              </a:rPr>
              <a:t>n ice hockey and today steaming ice hockey and football. </a:t>
            </a:r>
            <a:br>
              <a:rPr lang="en-US" sz="1800" dirty="0">
                <a:solidFill>
                  <a:schemeClr val="bg1"/>
                </a:solidFill>
                <a:latin typeface="Tahoma" panose="020B0604030504040204" pitchFamily="34" charset="0"/>
                <a:ea typeface="Tahoma" panose="020B0604030504040204" pitchFamily="34" charset="0"/>
                <a:cs typeface="Tahoma" panose="020B0604030504040204" pitchFamily="34" charset="0"/>
              </a:rPr>
            </a:br>
            <a:r>
              <a:rPr lang="en-US" sz="1800" dirty="0">
                <a:solidFill>
                  <a:schemeClr val="bg1"/>
                </a:solidFill>
                <a:latin typeface="Tahoma" panose="020B0604030504040204" pitchFamily="34" charset="0"/>
                <a:ea typeface="Tahoma" panose="020B0604030504040204" pitchFamily="34" charset="0"/>
                <a:cs typeface="Tahoma" panose="020B0604030504040204" pitchFamily="34" charset="0"/>
              </a:rPr>
              <a:t>Signed with German and Austrian federations – Built paid platform</a:t>
            </a:r>
            <a:endParaRPr lang="en-US" sz="1800" b="0" dirty="0">
              <a:solidFill>
                <a:schemeClr val="bg1"/>
              </a:solidFill>
              <a:latin typeface="Tahoma" panose="020B0604030504040204" pitchFamily="34" charset="0"/>
              <a:ea typeface="Tahoma" panose="020B0604030504040204" pitchFamily="34" charset="0"/>
              <a:cs typeface="Tahoma" panose="020B0604030504040204" pitchFamily="34" charset="0"/>
            </a:endParaRPr>
          </a:p>
        </p:txBody>
      </p:sp>
      <p:sp>
        <p:nvSpPr>
          <p:cNvPr id="5" name="Title 9">
            <a:extLst>
              <a:ext uri="{FF2B5EF4-FFF2-40B4-BE49-F238E27FC236}">
                <a16:creationId xmlns:a16="http://schemas.microsoft.com/office/drawing/2014/main" id="{03C27C6C-606A-4F8D-AE1F-07D8A6C5D5F0}"/>
              </a:ext>
            </a:extLst>
          </p:cNvPr>
          <p:cNvSpPr txBox="1">
            <a:spLocks/>
          </p:cNvSpPr>
          <p:nvPr/>
        </p:nvSpPr>
        <p:spPr>
          <a:xfrm>
            <a:off x="462749" y="1116302"/>
            <a:ext cx="4359101" cy="1151995"/>
          </a:xfrm>
          <a:prstGeom prst="rect">
            <a:avLst/>
          </a:prstGeom>
        </p:spPr>
        <p:txBody>
          <a:bodyPr vert="horz" lIns="91440" tIns="45720" rIns="91440" bIns="45720" rtlCol="0" anchor="ct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Tahoma" charset="0"/>
                <a:ea typeface="Tahoma" charset="0"/>
                <a:cs typeface="Tahoma" charset="0"/>
              </a:defRPr>
            </a:lvl1pPr>
          </a:lstStyle>
          <a:p>
            <a:pPr marL="0" marR="0" lvl="0" indent="0" algn="l" defTabSz="1219079" rtl="0" eaLnBrk="1" fontAlgn="auto" latinLnBrk="0" hangingPunct="1">
              <a:lnSpc>
                <a:spcPct val="100000"/>
              </a:lnSpc>
              <a:spcBef>
                <a:spcPct val="0"/>
              </a:spcBef>
              <a:spcAft>
                <a:spcPts val="0"/>
              </a:spcAft>
              <a:buClrTx/>
              <a:buSzTx/>
              <a:buFontTx/>
              <a:buNone/>
              <a:tabLst>
                <a:tab pos="1820589" algn="l"/>
              </a:tabLst>
              <a:defRPr/>
            </a:pPr>
            <a:r>
              <a:rPr kumimoji="0" lang="en-US" sz="4000" b="1" i="0" u="none" strike="noStrike" kern="1200" cap="none" spc="0" normalizeH="0" baseline="0" noProof="0" dirty="0">
                <a:ln>
                  <a:noFill/>
                </a:ln>
                <a:solidFill>
                  <a:srgbClr val="FFFFFF"/>
                </a:solidFill>
                <a:effectLst/>
                <a:uLnTx/>
                <a:uFillTx/>
                <a:latin typeface="Tahoma" charset="0"/>
                <a:ea typeface="Tahoma" charset="0"/>
                <a:cs typeface="Tahoma" charset="0"/>
              </a:rPr>
              <a:t>Morawa Digital</a:t>
            </a:r>
            <a:endParaRPr kumimoji="0" lang="en-IL" sz="4000" b="1" i="0" u="none" strike="noStrike" kern="1200" cap="none" spc="0" normalizeH="0" baseline="0" noProof="0" dirty="0">
              <a:ln>
                <a:noFill/>
              </a:ln>
              <a:solidFill>
                <a:srgbClr val="FFFFFF"/>
              </a:solidFill>
              <a:effectLst/>
              <a:uLnTx/>
              <a:uFillTx/>
              <a:latin typeface="Tahoma" charset="0"/>
              <a:ea typeface="Tahoma" charset="0"/>
              <a:cs typeface="Tahoma" charset="0"/>
            </a:endParaRPr>
          </a:p>
        </p:txBody>
      </p:sp>
    </p:spTree>
    <p:extLst>
      <p:ext uri="{BB962C8B-B14F-4D97-AF65-F5344CB8AC3E}">
        <p14:creationId xmlns:p14="http://schemas.microsoft.com/office/powerpoint/2010/main" val="365804569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a:extLst>
              <a:ext uri="{FF2B5EF4-FFF2-40B4-BE49-F238E27FC236}">
                <a16:creationId xmlns:a16="http://schemas.microsoft.com/office/drawing/2014/main" id="{991298E5-51A2-ADFD-8D17-49C2B653D6D4}"/>
              </a:ext>
            </a:extLst>
          </p:cNvPr>
          <p:cNvSpPr>
            <a:spLocks noGrp="1"/>
          </p:cNvSpPr>
          <p:nvPr>
            <p:ph type="title"/>
          </p:nvPr>
        </p:nvSpPr>
        <p:spPr/>
        <p:txBody>
          <a:bodyPr/>
          <a:lstStyle/>
          <a:p>
            <a:r>
              <a:rPr lang="en-US" dirty="0"/>
              <a:t>Built OTT</a:t>
            </a:r>
            <a:br>
              <a:rPr lang="en-US" dirty="0"/>
            </a:br>
            <a:r>
              <a:rPr lang="en-US" sz="2800" dirty="0"/>
              <a:t>Season pass 89.90</a:t>
            </a:r>
            <a:br>
              <a:rPr lang="en-US" sz="2800" dirty="0"/>
            </a:br>
            <a:r>
              <a:rPr lang="en-US" sz="2800" dirty="0"/>
              <a:t>PPV 6.9</a:t>
            </a:r>
            <a:br>
              <a:rPr lang="en-US" sz="2800" dirty="0"/>
            </a:br>
            <a:br>
              <a:rPr lang="en-US" dirty="0"/>
            </a:br>
            <a:r>
              <a:rPr lang="en-US" sz="3200" dirty="0"/>
              <a:t>deb-</a:t>
            </a:r>
            <a:r>
              <a:rPr lang="en-US" sz="3200" dirty="0" err="1"/>
              <a:t>online.live</a:t>
            </a:r>
            <a:endParaRPr lang="en-IL" dirty="0"/>
          </a:p>
        </p:txBody>
      </p:sp>
      <p:pic>
        <p:nvPicPr>
          <p:cNvPr id="10" name="Picture 9">
            <a:extLst>
              <a:ext uri="{FF2B5EF4-FFF2-40B4-BE49-F238E27FC236}">
                <a16:creationId xmlns:a16="http://schemas.microsoft.com/office/drawing/2014/main" id="{EE1506EF-E5FE-BCBC-A238-BFA91A375F18}"/>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5126379" y="901559"/>
            <a:ext cx="5751169" cy="3131825"/>
          </a:xfrm>
          <a:prstGeom prst="rect">
            <a:avLst/>
          </a:prstGeom>
        </p:spPr>
      </p:pic>
      <p:pic>
        <p:nvPicPr>
          <p:cNvPr id="16" name="Picture 15">
            <a:extLst>
              <a:ext uri="{FF2B5EF4-FFF2-40B4-BE49-F238E27FC236}">
                <a16:creationId xmlns:a16="http://schemas.microsoft.com/office/drawing/2014/main" id="{D096B98A-874A-FDA3-9EA9-0F01B97753A9}"/>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5885999" y="3351439"/>
            <a:ext cx="5877375" cy="3072766"/>
          </a:xfrm>
          <a:prstGeom prst="rect">
            <a:avLst/>
          </a:prstGeom>
        </p:spPr>
      </p:pic>
    </p:spTree>
    <p:extLst>
      <p:ext uri="{BB962C8B-B14F-4D97-AF65-F5344CB8AC3E}">
        <p14:creationId xmlns:p14="http://schemas.microsoft.com/office/powerpoint/2010/main" val="339487170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Группа 26">
            <a:extLst>
              <a:ext uri="{FF2B5EF4-FFF2-40B4-BE49-F238E27FC236}">
                <a16:creationId xmlns:a16="http://schemas.microsoft.com/office/drawing/2014/main" id="{E7FC9746-7D62-A54F-AA77-83168CA3C0F0}"/>
              </a:ext>
            </a:extLst>
          </p:cNvPr>
          <p:cNvGrpSpPr/>
          <p:nvPr/>
        </p:nvGrpSpPr>
        <p:grpSpPr>
          <a:xfrm>
            <a:off x="7554087" y="1684528"/>
            <a:ext cx="4068167" cy="4068166"/>
            <a:chOff x="9993074" y="3578162"/>
            <a:chExt cx="4054305" cy="4054305"/>
          </a:xfrm>
        </p:grpSpPr>
        <p:sp>
          <p:nvSpPr>
            <p:cNvPr id="26" name="Овал 27">
              <a:extLst>
                <a:ext uri="{FF2B5EF4-FFF2-40B4-BE49-F238E27FC236}">
                  <a16:creationId xmlns:a16="http://schemas.microsoft.com/office/drawing/2014/main" id="{8C4D6395-9974-364A-862F-29531BF36566}"/>
                </a:ext>
              </a:extLst>
            </p:cNvPr>
            <p:cNvSpPr/>
            <p:nvPr/>
          </p:nvSpPr>
          <p:spPr>
            <a:xfrm>
              <a:off x="9993074" y="3578162"/>
              <a:ext cx="4054305" cy="4054305"/>
            </a:xfrm>
            <a:prstGeom prst="ellipse">
              <a:avLst/>
            </a:prstGeom>
            <a:solidFill>
              <a:schemeClr val="accent4"/>
            </a:solidFill>
            <a:ln w="6350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27" name="Группа 28">
              <a:extLst>
                <a:ext uri="{FF2B5EF4-FFF2-40B4-BE49-F238E27FC236}">
                  <a16:creationId xmlns:a16="http://schemas.microsoft.com/office/drawing/2014/main" id="{54C37B8C-BBF7-2147-929D-17A64A7F3BF8}"/>
                </a:ext>
              </a:extLst>
            </p:cNvPr>
            <p:cNvGrpSpPr/>
            <p:nvPr/>
          </p:nvGrpSpPr>
          <p:grpSpPr>
            <a:xfrm>
              <a:off x="10316058" y="3901145"/>
              <a:ext cx="3408343" cy="3408343"/>
              <a:chOff x="11565407" y="3638327"/>
              <a:chExt cx="3749177" cy="3749177"/>
            </a:xfrm>
            <a:effectLst>
              <a:outerShdw blurRad="444500" dist="330200" dir="3240000" algn="ctr" rotWithShape="0">
                <a:srgbClr val="000000">
                  <a:alpha val="32000"/>
                </a:srgbClr>
              </a:outerShdw>
            </a:effectLst>
          </p:grpSpPr>
          <p:sp>
            <p:nvSpPr>
              <p:cNvPr id="28" name="Овал 29">
                <a:extLst>
                  <a:ext uri="{FF2B5EF4-FFF2-40B4-BE49-F238E27FC236}">
                    <a16:creationId xmlns:a16="http://schemas.microsoft.com/office/drawing/2014/main" id="{13EAF0D0-EF18-3C43-83BB-3607C2942600}"/>
                  </a:ext>
                </a:extLst>
              </p:cNvPr>
              <p:cNvSpPr/>
              <p:nvPr/>
            </p:nvSpPr>
            <p:spPr>
              <a:xfrm>
                <a:off x="11565407" y="3638327"/>
                <a:ext cx="3749177" cy="3749177"/>
              </a:xfrm>
              <a:prstGeom prst="ellipse">
                <a:avLst/>
              </a:prstGeom>
              <a:gradFill flip="none" rotWithShape="1">
                <a:gsLst>
                  <a:gs pos="100000">
                    <a:schemeClr val="bg1"/>
                  </a:gs>
                  <a:gs pos="0">
                    <a:schemeClr val="tx2">
                      <a:lumMod val="50000"/>
                      <a:lumOff val="50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29" name="Овал 30">
                <a:extLst>
                  <a:ext uri="{FF2B5EF4-FFF2-40B4-BE49-F238E27FC236}">
                    <a16:creationId xmlns:a16="http://schemas.microsoft.com/office/drawing/2014/main" id="{2F0EF59D-84A6-8E41-9F3C-D88A2D3F1E4F}"/>
                  </a:ext>
                </a:extLst>
              </p:cNvPr>
              <p:cNvSpPr/>
              <p:nvPr/>
            </p:nvSpPr>
            <p:spPr>
              <a:xfrm>
                <a:off x="11905553" y="3978474"/>
                <a:ext cx="3068886" cy="3068884"/>
              </a:xfrm>
              <a:prstGeom prst="ellipse">
                <a:avLst/>
              </a:prstGeom>
              <a:gradFill flip="none" rotWithShape="1">
                <a:gsLst>
                  <a:gs pos="100000">
                    <a:schemeClr val="bg1"/>
                  </a:gs>
                  <a:gs pos="0">
                    <a:schemeClr val="bg1">
                      <a:alpha val="17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30" name="Овал 31">
                <a:extLst>
                  <a:ext uri="{FF2B5EF4-FFF2-40B4-BE49-F238E27FC236}">
                    <a16:creationId xmlns:a16="http://schemas.microsoft.com/office/drawing/2014/main" id="{712C03F1-762D-2344-B286-3FF12B10C0EF}"/>
                  </a:ext>
                </a:extLst>
              </p:cNvPr>
              <p:cNvSpPr/>
              <p:nvPr/>
            </p:nvSpPr>
            <p:spPr>
              <a:xfrm>
                <a:off x="11890748" y="3963668"/>
                <a:ext cx="3098494" cy="3098494"/>
              </a:xfrm>
              <a:prstGeom prst="ellipse">
                <a:avLst/>
              </a:prstGeom>
              <a:noFill/>
              <a:ln w="79375">
                <a:gradFill>
                  <a:gsLst>
                    <a:gs pos="0">
                      <a:schemeClr val="tx2">
                        <a:lumMod val="25000"/>
                        <a:lumOff val="75000"/>
                      </a:schemeClr>
                    </a:gs>
                    <a:gs pos="100000">
                      <a:schemeClr val="bg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877E07AA-7098-46DF-8D86-BD67CFEA9182}"/>
              </a:ext>
            </a:extLst>
          </p:cNvPr>
          <p:cNvSpPr>
            <a:spLocks noGrp="1"/>
          </p:cNvSpPr>
          <p:nvPr>
            <p:ph type="title"/>
          </p:nvPr>
        </p:nvSpPr>
        <p:spPr>
          <a:xfrm>
            <a:off x="722105" y="549014"/>
            <a:ext cx="10331803" cy="719997"/>
          </a:xfrm>
        </p:spPr>
        <p:txBody>
          <a:bodyPr>
            <a:noAutofit/>
          </a:bodyPr>
          <a:lstStyle/>
          <a:p>
            <a:pPr algn="l"/>
            <a:r>
              <a:rPr lang="en-US"/>
              <a:t>Austrian Football </a:t>
            </a:r>
            <a:endParaRPr lang="en-IL"/>
          </a:p>
        </p:txBody>
      </p:sp>
      <p:sp>
        <p:nvSpPr>
          <p:cNvPr id="6" name="Rectangle 5">
            <a:extLst>
              <a:ext uri="{FF2B5EF4-FFF2-40B4-BE49-F238E27FC236}">
                <a16:creationId xmlns:a16="http://schemas.microsoft.com/office/drawing/2014/main" id="{5AF27068-B397-4842-9359-61A74AE1D759}"/>
              </a:ext>
            </a:extLst>
          </p:cNvPr>
          <p:cNvSpPr/>
          <p:nvPr/>
        </p:nvSpPr>
        <p:spPr>
          <a:xfrm>
            <a:off x="722107" y="1529402"/>
            <a:ext cx="7466349" cy="461665"/>
          </a:xfrm>
          <a:prstGeom prst="rect">
            <a:avLst/>
          </a:prstGeom>
        </p:spPr>
        <p:txBody>
          <a:bodyPr wrap="square">
            <a:spAutoFit/>
          </a:bodyPr>
          <a:lstStyle/>
          <a:p>
            <a:pPr marL="0" marR="0" lvl="0" indent="0" algn="l" defTabSz="914332" rtl="0" eaLnBrk="1" fontAlgn="auto" latinLnBrk="0" hangingPunct="1">
              <a:lnSpc>
                <a:spcPct val="100000"/>
              </a:lnSpc>
              <a:spcBef>
                <a:spcPts val="800"/>
              </a:spcBef>
              <a:spcAft>
                <a:spcPts val="0"/>
              </a:spcAft>
              <a:buClrTx/>
              <a:buSzTx/>
              <a:buFontTx/>
              <a:buNone/>
              <a:tabLst/>
              <a:defRPr/>
            </a:pPr>
            <a:r>
              <a:rPr kumimoji="0" lang="en-US" sz="2400" b="1" i="0" u="none" strike="noStrike" kern="1200" cap="none" spc="0" normalizeH="0" baseline="0" noProof="0">
                <a:ln>
                  <a:noFill/>
                </a:ln>
                <a:solidFill>
                  <a:srgbClr val="0090B4"/>
                </a:solidFill>
                <a:effectLst/>
                <a:uLnTx/>
                <a:uFillTx/>
                <a:latin typeface="Tahoma" panose="020B0604030504040204" pitchFamily="34" charset="0"/>
                <a:ea typeface="Tahoma" panose="020B0604030504040204" pitchFamily="34" charset="0"/>
                <a:cs typeface="Tahoma" panose="020B0604030504040204" pitchFamily="34" charset="0"/>
              </a:rPr>
              <a:t>Broadcasting the Third Division</a:t>
            </a:r>
          </a:p>
        </p:txBody>
      </p:sp>
      <p:sp>
        <p:nvSpPr>
          <p:cNvPr id="10" name="Rectangle 9">
            <a:extLst>
              <a:ext uri="{FF2B5EF4-FFF2-40B4-BE49-F238E27FC236}">
                <a16:creationId xmlns:a16="http://schemas.microsoft.com/office/drawing/2014/main" id="{04B05FD0-D9A0-4ED9-BF8A-6A3F1E6077EF}"/>
              </a:ext>
            </a:extLst>
          </p:cNvPr>
          <p:cNvSpPr/>
          <p:nvPr/>
        </p:nvSpPr>
        <p:spPr>
          <a:xfrm>
            <a:off x="722105" y="2019711"/>
            <a:ext cx="6818478" cy="2708434"/>
          </a:xfrm>
          <a:prstGeom prst="rect">
            <a:avLst/>
          </a:prstGeom>
        </p:spPr>
        <p:txBody>
          <a:bodyPr wrap="square">
            <a:spAutoFit/>
          </a:bodyPr>
          <a:lstStyle/>
          <a:p>
            <a:pPr marL="179992" marR="0" lvl="0" indent="-179992" algn="l" defTabSz="914377"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20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Working with Morawa Digital and </a:t>
            </a:r>
            <a:r>
              <a:rPr kumimoji="0" lang="en-US" sz="2000" b="0" i="0" u="none" strike="noStrike" kern="1200" cap="none" spc="0" normalizeH="0" baseline="0" noProof="0" err="1">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Kronen</a:t>
            </a:r>
            <a:r>
              <a:rPr kumimoji="0" lang="en-US" sz="20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 Zeitung the biggest newspaper in Austria</a:t>
            </a:r>
          </a:p>
          <a:p>
            <a:pPr marL="179992" marR="0" lvl="0" indent="-179992" algn="l" defTabSz="914377"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2000" b="0" i="0" u="none" strike="noStrike" kern="1200" cap="none" spc="0" normalizeH="0" baseline="0" noProof="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48 clubs in three different regional leagues 16 clubs in each league.</a:t>
            </a:r>
          </a:p>
          <a:p>
            <a:pPr marL="179992" marR="0" lvl="0" indent="-179992" algn="l" defTabSz="914377"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2000" b="0" i="0" u="none" strike="noStrike" kern="1200" cap="none" spc="0" normalizeH="0" baseline="0" noProof="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Launched in Q2-22 games are behind a paywall at fan.at.</a:t>
            </a:r>
          </a:p>
          <a:p>
            <a:pPr marL="179992" marR="0" lvl="0" indent="-179992" algn="l" defTabSz="914377"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2000" b="1" i="0" u="none" strike="noStrike" kern="1200" cap="none" spc="0" normalizeH="0" baseline="0" noProof="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After a successful run Pixellot is expanding to the 4</a:t>
            </a:r>
            <a:r>
              <a:rPr kumimoji="0" lang="en-US" sz="2000" b="1" i="0" u="none" strike="noStrike" kern="1200" cap="none" spc="0" normalizeH="0" baseline="30000" noProof="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th</a:t>
            </a:r>
            <a:r>
              <a:rPr kumimoji="0" lang="en-US" sz="2000" b="1" i="0" u="none" strike="noStrike" kern="1200" cap="none" spc="0" normalizeH="0" baseline="0" noProof="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 and 5</a:t>
            </a:r>
            <a:r>
              <a:rPr kumimoji="0" lang="en-US" sz="2000" b="1" i="0" u="none" strike="noStrike" kern="1200" cap="none" spc="0" normalizeH="0" baseline="30000" noProof="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th</a:t>
            </a:r>
            <a:r>
              <a:rPr kumimoji="0" lang="en-US" sz="2000" b="1" i="0" u="none" strike="noStrike" kern="1200" cap="none" spc="0" normalizeH="0" baseline="0" noProof="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 divisions (+150 fields)</a:t>
            </a:r>
          </a:p>
        </p:txBody>
      </p:sp>
      <p:sp>
        <p:nvSpPr>
          <p:cNvPr id="20" name="Rectangle 19">
            <a:extLst>
              <a:ext uri="{FF2B5EF4-FFF2-40B4-BE49-F238E27FC236}">
                <a16:creationId xmlns:a16="http://schemas.microsoft.com/office/drawing/2014/main" id="{7E9BD563-9716-C940-BB2B-246B57641E91}"/>
              </a:ext>
            </a:extLst>
          </p:cNvPr>
          <p:cNvSpPr/>
          <p:nvPr/>
        </p:nvSpPr>
        <p:spPr>
          <a:xfrm>
            <a:off x="12449926" y="4399146"/>
            <a:ext cx="2277035" cy="492443"/>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Thousands</a:t>
            </a:r>
            <a:r>
              <a:rPr kumimoji="0" lang="en-US"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 of views on clips on all social</a:t>
            </a:r>
            <a:endParaRPr kumimoji="0" lang="en-IL"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21" name="Rectangle 20">
            <a:extLst>
              <a:ext uri="{FF2B5EF4-FFF2-40B4-BE49-F238E27FC236}">
                <a16:creationId xmlns:a16="http://schemas.microsoft.com/office/drawing/2014/main" id="{777C93BE-38C0-FE4C-8E1E-CA59739F00E7}"/>
              </a:ext>
            </a:extLst>
          </p:cNvPr>
          <p:cNvSpPr/>
          <p:nvPr/>
        </p:nvSpPr>
        <p:spPr>
          <a:xfrm>
            <a:off x="12449926" y="5257933"/>
            <a:ext cx="2277035"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4,000</a:t>
            </a:r>
            <a:r>
              <a:rPr kumimoji="0" lang="en-US"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 views on Facebook</a:t>
            </a:r>
          </a:p>
        </p:txBody>
      </p:sp>
      <p:sp>
        <p:nvSpPr>
          <p:cNvPr id="22" name="Rectangle 21">
            <a:extLst>
              <a:ext uri="{FF2B5EF4-FFF2-40B4-BE49-F238E27FC236}">
                <a16:creationId xmlns:a16="http://schemas.microsoft.com/office/drawing/2014/main" id="{337574E5-C558-4F44-A819-A2F6FDA350D2}"/>
              </a:ext>
            </a:extLst>
          </p:cNvPr>
          <p:cNvSpPr/>
          <p:nvPr/>
        </p:nvSpPr>
        <p:spPr>
          <a:xfrm>
            <a:off x="12449926" y="6133372"/>
            <a:ext cx="2277035"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1,200</a:t>
            </a:r>
            <a:r>
              <a:rPr kumimoji="0" lang="en-US"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 views on OTT</a:t>
            </a:r>
          </a:p>
        </p:txBody>
      </p:sp>
      <p:pic>
        <p:nvPicPr>
          <p:cNvPr id="2052" name="Picture 4" descr="ÖFB">
            <a:extLst>
              <a:ext uri="{FF2B5EF4-FFF2-40B4-BE49-F238E27FC236}">
                <a16:creationId xmlns:a16="http://schemas.microsoft.com/office/drawing/2014/main" id="{ADEB0DA8-8A50-89B0-0B6E-BCCA291AC5CD}"/>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8607094" y="3301191"/>
            <a:ext cx="1903291" cy="670173"/>
          </a:xfrm>
          <a:prstGeom prst="rect">
            <a:avLst/>
          </a:prstGeom>
          <a:noFill/>
          <a:extLst>
            <a:ext uri="{909E8E84-426E-40DD-AFC4-6F175D3DCCD1}">
              <a14:hiddenFill xmlns:a14="http://schemas.microsoft.com/office/drawing/2010/main">
                <a:solidFill>
                  <a:srgbClr val="FFFFFF"/>
                </a:solidFill>
              </a14:hiddenFill>
            </a:ext>
          </a:extLst>
        </p:spPr>
      </p:pic>
      <p:cxnSp>
        <p:nvCxnSpPr>
          <p:cNvPr id="3" name="Straight Connector 2">
            <a:extLst>
              <a:ext uri="{FF2B5EF4-FFF2-40B4-BE49-F238E27FC236}">
                <a16:creationId xmlns:a16="http://schemas.microsoft.com/office/drawing/2014/main" id="{C47D19DF-19F0-70D4-5F40-AB250A758A79}"/>
              </a:ext>
            </a:extLst>
          </p:cNvPr>
          <p:cNvCxnSpPr>
            <a:cxnSpLocks/>
          </p:cNvCxnSpPr>
          <p:nvPr/>
        </p:nvCxnSpPr>
        <p:spPr>
          <a:xfrm>
            <a:off x="2047646" y="5021609"/>
            <a:ext cx="0" cy="731086"/>
          </a:xfrm>
          <a:prstGeom prst="line">
            <a:avLst/>
          </a:prstGeom>
          <a:ln w="15875" cap="rnd">
            <a:solidFill>
              <a:schemeClr val="accent4"/>
            </a:solidFill>
            <a:prstDash val="sysDot"/>
          </a:ln>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7F55D318-3D54-BA78-DC59-A64833D1D2CA}"/>
              </a:ext>
            </a:extLst>
          </p:cNvPr>
          <p:cNvCxnSpPr>
            <a:cxnSpLocks/>
          </p:cNvCxnSpPr>
          <p:nvPr/>
        </p:nvCxnSpPr>
        <p:spPr>
          <a:xfrm>
            <a:off x="4064302" y="5021609"/>
            <a:ext cx="0" cy="731086"/>
          </a:xfrm>
          <a:prstGeom prst="line">
            <a:avLst/>
          </a:prstGeom>
          <a:ln w="15875" cap="rnd">
            <a:solidFill>
              <a:schemeClr val="accent4"/>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A72FC320-7FBF-5539-76A2-120E7075F6BF}"/>
              </a:ext>
            </a:extLst>
          </p:cNvPr>
          <p:cNvCxnSpPr>
            <a:cxnSpLocks/>
          </p:cNvCxnSpPr>
          <p:nvPr/>
        </p:nvCxnSpPr>
        <p:spPr>
          <a:xfrm>
            <a:off x="6092908" y="5021609"/>
            <a:ext cx="0" cy="731086"/>
          </a:xfrm>
          <a:prstGeom prst="line">
            <a:avLst/>
          </a:prstGeom>
          <a:ln w="15875" cap="rnd">
            <a:solidFill>
              <a:schemeClr val="accent4"/>
            </a:solidFill>
            <a:prstDash val="sysDot"/>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7D135B64-5829-8AE0-D94D-5E1D8DEACE85}"/>
              </a:ext>
            </a:extLst>
          </p:cNvPr>
          <p:cNvSpPr txBox="1"/>
          <p:nvPr/>
        </p:nvSpPr>
        <p:spPr>
          <a:xfrm>
            <a:off x="743982" y="4799258"/>
            <a:ext cx="1517037" cy="491225"/>
          </a:xfrm>
          <a:prstGeom prst="rect">
            <a:avLst/>
          </a:prstGeom>
          <a:noFill/>
          <a:ln>
            <a:noFill/>
          </a:ln>
          <a:effectLst/>
        </p:spPr>
        <p:txBody>
          <a:bodyPr wrap="square" rtlCol="0" anchor="ctr">
            <a:spAutoFit/>
          </a:bodyPr>
          <a:lstStyle/>
          <a:p>
            <a:pPr marL="0" marR="0" lvl="0" indent="0" algn="l" defTabSz="685783" rtl="0" eaLnBrk="1" fontAlgn="auto" latinLnBrk="0" hangingPunct="1">
              <a:lnSpc>
                <a:spcPct val="150000"/>
              </a:lnSpc>
              <a:spcBef>
                <a:spcPts val="0"/>
              </a:spcBef>
              <a:spcAft>
                <a:spcPts val="0"/>
              </a:spcAft>
              <a:buClrTx/>
              <a:buSzTx/>
              <a:buFontTx/>
              <a:buNone/>
              <a:tabLst/>
              <a:defRPr/>
            </a:pPr>
            <a:r>
              <a:rPr kumimoji="0" lang="en-US" sz="2000" b="1" i="0" u="none" strike="noStrike" kern="1200" cap="all"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48</a:t>
            </a:r>
          </a:p>
        </p:txBody>
      </p:sp>
      <p:sp>
        <p:nvSpPr>
          <p:cNvPr id="8" name="Rectangle 7">
            <a:extLst>
              <a:ext uri="{FF2B5EF4-FFF2-40B4-BE49-F238E27FC236}">
                <a16:creationId xmlns:a16="http://schemas.microsoft.com/office/drawing/2014/main" id="{AB47B869-3449-453B-502A-ED4E1FC52747}"/>
              </a:ext>
            </a:extLst>
          </p:cNvPr>
          <p:cNvSpPr/>
          <p:nvPr/>
        </p:nvSpPr>
        <p:spPr>
          <a:xfrm>
            <a:off x="743982" y="5328598"/>
            <a:ext cx="1669128" cy="258532"/>
          </a:xfrm>
          <a:prstGeom prst="rect">
            <a:avLst/>
          </a:prstGeom>
          <a:effectLst/>
        </p:spPr>
        <p:txBody>
          <a:bodyPr wrap="square">
            <a:spAutoFit/>
          </a:bodyPr>
          <a:lstStyle/>
          <a:p>
            <a:pPr marL="0" marR="0" lvl="0" indent="0" algn="l" defTabSz="914400" rtl="0" eaLnBrk="1" fontAlgn="auto" latinLnBrk="0" hangingPunct="1">
              <a:lnSpc>
                <a:spcPct val="90000"/>
              </a:lnSpc>
              <a:spcBef>
                <a:spcPts val="1000"/>
              </a:spcBef>
              <a:spcAft>
                <a:spcPts val="0"/>
              </a:spcAft>
              <a:buClrTx/>
              <a:buSzTx/>
              <a:buFontTx/>
              <a:buNone/>
              <a:tabLst/>
              <a:defRPr/>
            </a:pPr>
            <a:r>
              <a:rPr kumimoji="0" lang="en-US"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Fields/Venues</a:t>
            </a:r>
            <a:endParaRPr kumimoji="0" lang="en-US" sz="11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9" name="TextBox 8">
            <a:extLst>
              <a:ext uri="{FF2B5EF4-FFF2-40B4-BE49-F238E27FC236}">
                <a16:creationId xmlns:a16="http://schemas.microsoft.com/office/drawing/2014/main" id="{377AC5E1-8B7A-567D-443E-CB51DC0AD370}"/>
              </a:ext>
            </a:extLst>
          </p:cNvPr>
          <p:cNvSpPr txBox="1"/>
          <p:nvPr/>
        </p:nvSpPr>
        <p:spPr>
          <a:xfrm>
            <a:off x="2204156" y="4793527"/>
            <a:ext cx="1517037" cy="491225"/>
          </a:xfrm>
          <a:prstGeom prst="rect">
            <a:avLst/>
          </a:prstGeom>
          <a:noFill/>
          <a:ln>
            <a:noFill/>
          </a:ln>
          <a:effectLst/>
        </p:spPr>
        <p:txBody>
          <a:bodyPr wrap="square" rtlCol="0" anchor="ctr">
            <a:spAutoFit/>
          </a:bodyPr>
          <a:lstStyle/>
          <a:p>
            <a:pPr marL="0" marR="0" lvl="0" indent="0" algn="l" defTabSz="685783" rtl="0" eaLnBrk="1" fontAlgn="auto" latinLnBrk="0" hangingPunct="1">
              <a:lnSpc>
                <a:spcPct val="150000"/>
              </a:lnSpc>
              <a:spcBef>
                <a:spcPts val="0"/>
              </a:spcBef>
              <a:spcAft>
                <a:spcPts val="0"/>
              </a:spcAft>
              <a:buClrTx/>
              <a:buSzTx/>
              <a:buFontTx/>
              <a:buNone/>
              <a:tabLst/>
              <a:defRPr/>
            </a:pPr>
            <a:r>
              <a:rPr kumimoji="0" lang="en-US" sz="2000" b="1" i="0" u="none" strike="noStrike" kern="1200" cap="all"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1554</a:t>
            </a:r>
          </a:p>
        </p:txBody>
      </p:sp>
      <p:sp>
        <p:nvSpPr>
          <p:cNvPr id="11" name="Rectangle 10">
            <a:extLst>
              <a:ext uri="{FF2B5EF4-FFF2-40B4-BE49-F238E27FC236}">
                <a16:creationId xmlns:a16="http://schemas.microsoft.com/office/drawing/2014/main" id="{997A9A3B-AB09-C038-27C7-04D5B8C3D5E6}"/>
              </a:ext>
            </a:extLst>
          </p:cNvPr>
          <p:cNvSpPr/>
          <p:nvPr/>
        </p:nvSpPr>
        <p:spPr>
          <a:xfrm>
            <a:off x="2204156" y="5334056"/>
            <a:ext cx="1703637" cy="565656"/>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309" rtl="0" eaLnBrk="1" fontAlgn="auto" latinLnBrk="0" hangingPunct="1">
              <a:lnSpc>
                <a:spcPct val="100000"/>
              </a:lnSpc>
              <a:spcBef>
                <a:spcPts val="800"/>
              </a:spcBef>
              <a:spcAft>
                <a:spcPts val="0"/>
              </a:spcAft>
              <a:buClrTx/>
              <a:buSzTx/>
              <a:buFontTx/>
              <a:buNone/>
              <a:tabLst/>
              <a:defRPr/>
            </a:pPr>
            <a:r>
              <a:rPr kumimoji="0" lang="en-US"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Games broadcast to date</a:t>
            </a:r>
            <a:endParaRPr kumimoji="0" lang="en-US" sz="1351" b="1"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12" name="TextBox 11">
            <a:extLst>
              <a:ext uri="{FF2B5EF4-FFF2-40B4-BE49-F238E27FC236}">
                <a16:creationId xmlns:a16="http://schemas.microsoft.com/office/drawing/2014/main" id="{F0466D8B-6B31-8D3E-6C75-1414BBD1853C}"/>
              </a:ext>
            </a:extLst>
          </p:cNvPr>
          <p:cNvSpPr txBox="1"/>
          <p:nvPr/>
        </p:nvSpPr>
        <p:spPr>
          <a:xfrm>
            <a:off x="4216393" y="4795258"/>
            <a:ext cx="1883249" cy="491225"/>
          </a:xfrm>
          <a:prstGeom prst="rect">
            <a:avLst/>
          </a:prstGeom>
          <a:noFill/>
          <a:ln>
            <a:noFill/>
          </a:ln>
          <a:effectLst/>
        </p:spPr>
        <p:txBody>
          <a:bodyPr wrap="square" rtlCol="0" anchor="ctr">
            <a:spAutoFit/>
          </a:bodyPr>
          <a:lstStyle/>
          <a:p>
            <a:pPr marL="0" marR="0" lvl="0" indent="0" algn="l" defTabSz="685783" rtl="0" eaLnBrk="1" fontAlgn="auto" latinLnBrk="0" hangingPunct="1">
              <a:lnSpc>
                <a:spcPct val="150000"/>
              </a:lnSpc>
              <a:spcBef>
                <a:spcPts val="0"/>
              </a:spcBef>
              <a:spcAft>
                <a:spcPts val="0"/>
              </a:spcAft>
              <a:buClrTx/>
              <a:buSzTx/>
              <a:buFontTx/>
              <a:buNone/>
              <a:tabLst/>
              <a:defRPr/>
            </a:pPr>
            <a:r>
              <a:rPr kumimoji="0" lang="en-US" sz="2000" b="1" i="0" u="none" strike="noStrike" kern="1200" cap="all"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621</a:t>
            </a:r>
          </a:p>
        </p:txBody>
      </p:sp>
      <p:sp>
        <p:nvSpPr>
          <p:cNvPr id="13" name="Rectangle 12">
            <a:extLst>
              <a:ext uri="{FF2B5EF4-FFF2-40B4-BE49-F238E27FC236}">
                <a16:creationId xmlns:a16="http://schemas.microsoft.com/office/drawing/2014/main" id="{45044ABD-A23F-179E-319D-EB3DCD9A2142}"/>
              </a:ext>
            </a:extLst>
          </p:cNvPr>
          <p:cNvSpPr/>
          <p:nvPr/>
        </p:nvSpPr>
        <p:spPr>
          <a:xfrm>
            <a:off x="4216393" y="5324858"/>
            <a:ext cx="1984031" cy="731086"/>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68578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Games only in October 2022</a:t>
            </a:r>
          </a:p>
        </p:txBody>
      </p:sp>
    </p:spTree>
    <p:extLst>
      <p:ext uri="{BB962C8B-B14F-4D97-AF65-F5344CB8AC3E}">
        <p14:creationId xmlns:p14="http://schemas.microsoft.com/office/powerpoint/2010/main" val="11432658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39C27B8A-6B82-3F41-94AB-48D011B2702A}"/>
              </a:ext>
            </a:extLst>
          </p:cNvPr>
          <p:cNvSpPr>
            <a:spLocks noGrp="1"/>
          </p:cNvSpPr>
          <p:nvPr>
            <p:ph type="title"/>
          </p:nvPr>
        </p:nvSpPr>
        <p:spPr>
          <a:xfrm>
            <a:off x="522951" y="414736"/>
            <a:ext cx="6434897" cy="1331993"/>
          </a:xfrm>
        </p:spPr>
        <p:txBody>
          <a:bodyPr>
            <a:normAutofit/>
          </a:bodyPr>
          <a:lstStyle/>
          <a:p>
            <a:r>
              <a:rPr lang="en-US" sz="3600" dirty="0">
                <a:latin typeface="Tahoma" panose="020B0604030504040204" pitchFamily="34" charset="0"/>
                <a:ea typeface="Tahoma" panose="020B0604030504040204" pitchFamily="34" charset="0"/>
                <a:cs typeface="Tahoma" panose="020B0604030504040204" pitchFamily="34" charset="0"/>
              </a:rPr>
              <a:t>Multi-layered business model including</a:t>
            </a:r>
            <a:endParaRPr lang="en-US" sz="3600" dirty="0">
              <a:solidFill>
                <a:srgbClr val="FF0000"/>
              </a:solidFill>
              <a:highlight>
                <a:srgbClr val="FFFF00"/>
              </a:highlight>
              <a:latin typeface="Tahoma" panose="020B0604030504040204" pitchFamily="34" charset="0"/>
              <a:ea typeface="Tahoma" panose="020B0604030504040204" pitchFamily="34" charset="0"/>
              <a:cs typeface="Tahoma" panose="020B0604030504040204" pitchFamily="34" charset="0"/>
            </a:endParaRPr>
          </a:p>
        </p:txBody>
      </p:sp>
      <p:sp>
        <p:nvSpPr>
          <p:cNvPr id="2" name="Slide Number Placeholder 1">
            <a:extLst>
              <a:ext uri="{FF2B5EF4-FFF2-40B4-BE49-F238E27FC236}">
                <a16:creationId xmlns:a16="http://schemas.microsoft.com/office/drawing/2014/main" id="{B37CB970-B432-4BDA-BA8C-4FF58CCDD522}"/>
              </a:ext>
            </a:extLst>
          </p:cNvPr>
          <p:cNvSpPr>
            <a:spLocks noGrp="1"/>
          </p:cNvSpPr>
          <p:nvPr>
            <p:ph type="sldNum" sz="quarter" idx="4294967295"/>
          </p:nvPr>
        </p:nvSpPr>
        <p:spPr>
          <a:xfrm>
            <a:off x="9448800" y="6523038"/>
            <a:ext cx="2743200" cy="228600"/>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238D50B-C713-EA42-A5E5-6E5611D31A0D}" type="slidenum">
              <a:rPr kumimoji="0" lang="en-US" sz="1000" b="0" i="0" u="none" strike="noStrike" kern="1200" cap="none" spc="0" normalizeH="0" baseline="0" noProof="0" smtClean="0">
                <a:ln>
                  <a:noFill/>
                </a:ln>
                <a:solidFill>
                  <a:srgbClr val="FFFFFF"/>
                </a:solidFill>
                <a:effectLst/>
                <a:uLnTx/>
                <a:uFillTx/>
                <a:latin typeface="Tahoma" panose="020B0604030504040204" pitchFamily="34" charset="0"/>
                <a:ea typeface="Tahoma" panose="020B0604030504040204" pitchFamily="34" charset="0"/>
                <a:cs typeface="Tahom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000" b="0" i="0" u="none" strike="noStrike" kern="1200" cap="none" spc="0" normalizeH="0" baseline="0" noProof="0">
              <a:ln>
                <a:noFill/>
              </a:ln>
              <a:solidFill>
                <a:srgbClr val="FFFFFF"/>
              </a:solidFill>
              <a:effectLst/>
              <a:uLnTx/>
              <a:uFillTx/>
              <a:latin typeface="Tahoma" panose="020B0604030504040204" pitchFamily="34" charset="0"/>
              <a:ea typeface="Tahoma" panose="020B0604030504040204" pitchFamily="34" charset="0"/>
              <a:cs typeface="Tahoma" panose="020B0604030504040204" pitchFamily="34" charset="0"/>
            </a:endParaRPr>
          </a:p>
        </p:txBody>
      </p:sp>
      <p:pic>
        <p:nvPicPr>
          <p:cNvPr id="11" name="Picture Placeholder 10" descr="Foot on soccer ball">
            <a:extLst>
              <a:ext uri="{FF2B5EF4-FFF2-40B4-BE49-F238E27FC236}">
                <a16:creationId xmlns:a16="http://schemas.microsoft.com/office/drawing/2014/main" id="{467CBAE6-C90F-1940-A9D6-53EEE3EE1C85}"/>
              </a:ext>
            </a:extLst>
          </p:cNvPr>
          <p:cNvPicPr>
            <a:picLocks noGrp="1" noChangeAspect="1"/>
          </p:cNvPicPr>
          <p:nvPr>
            <p:ph type="pic" sz="quarter" idx="24"/>
          </p:nvPr>
        </p:nvPicPr>
        <p:blipFill>
          <a:blip r:embed="rId3" cstate="screen">
            <a:extLst>
              <a:ext uri="{28A0092B-C50C-407E-A947-70E740481C1C}">
                <a14:useLocalDpi xmlns:a14="http://schemas.microsoft.com/office/drawing/2010/main"/>
              </a:ext>
            </a:extLst>
          </a:blip>
          <a:srcRect/>
          <a:stretch/>
        </p:blipFill>
        <p:spPr>
          <a:xfrm>
            <a:off x="3701143" y="-7069"/>
            <a:ext cx="8490858" cy="6878828"/>
          </a:xfrm>
        </p:spPr>
      </p:pic>
      <p:sp>
        <p:nvSpPr>
          <p:cNvPr id="7" name="Rectangle 6">
            <a:extLst>
              <a:ext uri="{FF2B5EF4-FFF2-40B4-BE49-F238E27FC236}">
                <a16:creationId xmlns:a16="http://schemas.microsoft.com/office/drawing/2014/main" id="{3B218A4C-0673-17C2-9F93-E8E325B68B2C}"/>
              </a:ext>
            </a:extLst>
          </p:cNvPr>
          <p:cNvSpPr/>
          <p:nvPr/>
        </p:nvSpPr>
        <p:spPr>
          <a:xfrm>
            <a:off x="522951" y="1862420"/>
            <a:ext cx="5961932" cy="1415772"/>
          </a:xfrm>
          <a:prstGeom prst="rect">
            <a:avLst/>
          </a:prstGeom>
        </p:spPr>
        <p:txBody>
          <a:bodyPr wrap="square">
            <a:spAutoFit/>
          </a:bodyPr>
          <a:lstStyle/>
          <a:p>
            <a:pPr marL="179992" marR="0" lvl="0" indent="-179992" algn="l" defTabSz="914377"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Paywall on </a:t>
            </a:r>
            <a:r>
              <a:rPr kumimoji="0" lang="en-US" sz="1600" b="0" i="0" u="none" strike="noStrike" kern="1200" cap="none" spc="0" normalizeH="0" baseline="0" noProof="0" dirty="0" err="1">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fan.at</a:t>
            </a:r>
            <a:endParaRPr kumimoji="0" lang="en-US" sz="1600" b="0" i="0" u="none" strike="noStrike" kern="1200" cap="none" spc="0" normalizeH="0" baseline="0" noProof="0" dirty="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a:p>
            <a:pPr marL="179992" marR="0" lvl="0" indent="-179992" algn="l" defTabSz="914377"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Fans can follow teams for game recaps and highlights and get ads, option to buy tickets etc.</a:t>
            </a:r>
          </a:p>
          <a:p>
            <a:pPr marL="179992" marR="0" lvl="0" indent="-179992" algn="l" defTabSz="914377"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Highlights are broadcast on </a:t>
            </a:r>
            <a:r>
              <a:rPr kumimoji="0" lang="en-US" sz="1600" b="0" i="0" u="none" strike="noStrike" kern="1200" cap="none" spc="0" normalizeH="0" baseline="0" noProof="0" dirty="0" err="1">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Kronen</a:t>
            </a:r>
            <a:r>
              <a:rPr kumimoji="0" lang="en-US" sz="1600" b="0" i="0" u="none" strike="noStrike" kern="1200" cap="none" spc="0" normalizeH="0" baseline="0" noProof="0" dirty="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 Zeitung </a:t>
            </a:r>
            <a:endParaRPr kumimoji="0" lang="en-US" sz="1600" b="0" i="0" u="none" strike="noStrike" kern="1200" cap="none" spc="0" normalizeH="0" baseline="0" noProof="0" dirty="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endParaRPr>
          </a:p>
        </p:txBody>
      </p:sp>
      <p:pic>
        <p:nvPicPr>
          <p:cNvPr id="4" name="Picture 3">
            <a:extLst>
              <a:ext uri="{FF2B5EF4-FFF2-40B4-BE49-F238E27FC236}">
                <a16:creationId xmlns:a16="http://schemas.microsoft.com/office/drawing/2014/main" id="{AEDFECC3-1298-BB15-8322-CFD894884E3C}"/>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690157" y="3429000"/>
            <a:ext cx="3189481" cy="2775029"/>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Tree>
    <p:extLst>
      <p:ext uri="{BB962C8B-B14F-4D97-AF65-F5344CB8AC3E}">
        <p14:creationId xmlns:p14="http://schemas.microsoft.com/office/powerpoint/2010/main" val="39586481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Группа 26">
            <a:extLst>
              <a:ext uri="{FF2B5EF4-FFF2-40B4-BE49-F238E27FC236}">
                <a16:creationId xmlns:a16="http://schemas.microsoft.com/office/drawing/2014/main" id="{E7FC9746-7D62-A54F-AA77-83168CA3C0F0}"/>
              </a:ext>
            </a:extLst>
          </p:cNvPr>
          <p:cNvGrpSpPr/>
          <p:nvPr/>
        </p:nvGrpSpPr>
        <p:grpSpPr>
          <a:xfrm>
            <a:off x="7037016" y="1562064"/>
            <a:ext cx="4068167" cy="4068166"/>
            <a:chOff x="9993074" y="3578162"/>
            <a:chExt cx="4054305" cy="4054305"/>
          </a:xfrm>
        </p:grpSpPr>
        <p:sp>
          <p:nvSpPr>
            <p:cNvPr id="26" name="Овал 27">
              <a:extLst>
                <a:ext uri="{FF2B5EF4-FFF2-40B4-BE49-F238E27FC236}">
                  <a16:creationId xmlns:a16="http://schemas.microsoft.com/office/drawing/2014/main" id="{8C4D6395-9974-364A-862F-29531BF36566}"/>
                </a:ext>
              </a:extLst>
            </p:cNvPr>
            <p:cNvSpPr/>
            <p:nvPr/>
          </p:nvSpPr>
          <p:spPr>
            <a:xfrm>
              <a:off x="9993074" y="3578162"/>
              <a:ext cx="4054305" cy="4054305"/>
            </a:xfrm>
            <a:prstGeom prst="ellipse">
              <a:avLst/>
            </a:prstGeom>
            <a:solidFill>
              <a:schemeClr val="accent4"/>
            </a:solidFill>
            <a:ln w="6350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27" name="Группа 28">
              <a:extLst>
                <a:ext uri="{FF2B5EF4-FFF2-40B4-BE49-F238E27FC236}">
                  <a16:creationId xmlns:a16="http://schemas.microsoft.com/office/drawing/2014/main" id="{54C37B8C-BBF7-2147-929D-17A64A7F3BF8}"/>
                </a:ext>
              </a:extLst>
            </p:cNvPr>
            <p:cNvGrpSpPr/>
            <p:nvPr/>
          </p:nvGrpSpPr>
          <p:grpSpPr>
            <a:xfrm>
              <a:off x="10316058" y="3901145"/>
              <a:ext cx="3408343" cy="3408343"/>
              <a:chOff x="11565407" y="3638327"/>
              <a:chExt cx="3749177" cy="3749177"/>
            </a:xfrm>
            <a:effectLst>
              <a:outerShdw blurRad="444500" dist="330200" dir="3240000" algn="ctr" rotWithShape="0">
                <a:srgbClr val="000000">
                  <a:alpha val="32000"/>
                </a:srgbClr>
              </a:outerShdw>
            </a:effectLst>
          </p:grpSpPr>
          <p:sp>
            <p:nvSpPr>
              <p:cNvPr id="28" name="Овал 29">
                <a:extLst>
                  <a:ext uri="{FF2B5EF4-FFF2-40B4-BE49-F238E27FC236}">
                    <a16:creationId xmlns:a16="http://schemas.microsoft.com/office/drawing/2014/main" id="{13EAF0D0-EF18-3C43-83BB-3607C2942600}"/>
                  </a:ext>
                </a:extLst>
              </p:cNvPr>
              <p:cNvSpPr/>
              <p:nvPr/>
            </p:nvSpPr>
            <p:spPr>
              <a:xfrm>
                <a:off x="11565407" y="3638327"/>
                <a:ext cx="3749177" cy="3749177"/>
              </a:xfrm>
              <a:prstGeom prst="ellipse">
                <a:avLst/>
              </a:prstGeom>
              <a:gradFill flip="none" rotWithShape="1">
                <a:gsLst>
                  <a:gs pos="100000">
                    <a:schemeClr val="bg1"/>
                  </a:gs>
                  <a:gs pos="0">
                    <a:schemeClr val="tx2">
                      <a:lumMod val="50000"/>
                      <a:lumOff val="50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29" name="Овал 30">
                <a:extLst>
                  <a:ext uri="{FF2B5EF4-FFF2-40B4-BE49-F238E27FC236}">
                    <a16:creationId xmlns:a16="http://schemas.microsoft.com/office/drawing/2014/main" id="{2F0EF59D-84A6-8E41-9F3C-D88A2D3F1E4F}"/>
                  </a:ext>
                </a:extLst>
              </p:cNvPr>
              <p:cNvSpPr/>
              <p:nvPr/>
            </p:nvSpPr>
            <p:spPr>
              <a:xfrm>
                <a:off x="11905553" y="3978474"/>
                <a:ext cx="3068886" cy="3068884"/>
              </a:xfrm>
              <a:prstGeom prst="ellipse">
                <a:avLst/>
              </a:prstGeom>
              <a:gradFill flip="none" rotWithShape="1">
                <a:gsLst>
                  <a:gs pos="100000">
                    <a:schemeClr val="bg1"/>
                  </a:gs>
                  <a:gs pos="0">
                    <a:schemeClr val="bg1">
                      <a:alpha val="17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30" name="Овал 31">
                <a:extLst>
                  <a:ext uri="{FF2B5EF4-FFF2-40B4-BE49-F238E27FC236}">
                    <a16:creationId xmlns:a16="http://schemas.microsoft.com/office/drawing/2014/main" id="{712C03F1-762D-2344-B286-3FF12B10C0EF}"/>
                  </a:ext>
                </a:extLst>
              </p:cNvPr>
              <p:cNvSpPr/>
              <p:nvPr/>
            </p:nvSpPr>
            <p:spPr>
              <a:xfrm>
                <a:off x="11890748" y="3963668"/>
                <a:ext cx="3098494" cy="3098494"/>
              </a:xfrm>
              <a:prstGeom prst="ellipse">
                <a:avLst/>
              </a:prstGeom>
              <a:noFill/>
              <a:ln w="79375">
                <a:gradFill>
                  <a:gsLst>
                    <a:gs pos="0">
                      <a:schemeClr val="tx2">
                        <a:lumMod val="25000"/>
                        <a:lumOff val="75000"/>
                      </a:schemeClr>
                    </a:gs>
                    <a:gs pos="100000">
                      <a:schemeClr val="bg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877E07AA-7098-46DF-8D86-BD67CFEA9182}"/>
              </a:ext>
            </a:extLst>
          </p:cNvPr>
          <p:cNvSpPr>
            <a:spLocks noGrp="1"/>
          </p:cNvSpPr>
          <p:nvPr>
            <p:ph type="title"/>
          </p:nvPr>
        </p:nvSpPr>
        <p:spPr>
          <a:xfrm>
            <a:off x="722105" y="549014"/>
            <a:ext cx="10331803" cy="719997"/>
          </a:xfrm>
        </p:spPr>
        <p:txBody>
          <a:bodyPr>
            <a:noAutofit/>
          </a:bodyPr>
          <a:lstStyle/>
          <a:p>
            <a:pPr algn="l"/>
            <a:r>
              <a:rPr lang="en-US">
                <a:latin typeface="Tahoma"/>
                <a:ea typeface="Tahoma"/>
                <a:cs typeface="Tahoma"/>
              </a:rPr>
              <a:t>Serbia Telecom </a:t>
            </a:r>
            <a:endParaRPr lang="en-US"/>
          </a:p>
        </p:txBody>
      </p:sp>
      <p:sp>
        <p:nvSpPr>
          <p:cNvPr id="6" name="Rectangle 5">
            <a:extLst>
              <a:ext uri="{FF2B5EF4-FFF2-40B4-BE49-F238E27FC236}">
                <a16:creationId xmlns:a16="http://schemas.microsoft.com/office/drawing/2014/main" id="{5AF27068-B397-4842-9359-61A74AE1D759}"/>
              </a:ext>
            </a:extLst>
          </p:cNvPr>
          <p:cNvSpPr/>
          <p:nvPr/>
        </p:nvSpPr>
        <p:spPr>
          <a:xfrm>
            <a:off x="722105" y="1353793"/>
            <a:ext cx="7095457" cy="461665"/>
          </a:xfrm>
          <a:prstGeom prst="rect">
            <a:avLst/>
          </a:prstGeom>
        </p:spPr>
        <p:txBody>
          <a:bodyPr wrap="square">
            <a:spAutoFit/>
          </a:bodyPr>
          <a:lstStyle/>
          <a:p>
            <a:pPr lvl="0" defTabSz="914332">
              <a:spcBef>
                <a:spcPts val="800"/>
              </a:spcBef>
              <a:defRPr/>
            </a:pPr>
            <a:r>
              <a:rPr lang="en-US" sz="2400" b="1">
                <a:solidFill>
                  <a:srgbClr val="0090B4"/>
                </a:solidFill>
                <a:latin typeface="Tahoma" panose="020B0604030504040204" pitchFamily="34" charset="0"/>
                <a:ea typeface="Tahoma" panose="020B0604030504040204" pitchFamily="34" charset="0"/>
                <a:cs typeface="Tahoma" panose="020B0604030504040204" pitchFamily="34" charset="0"/>
              </a:rPr>
              <a:t>One of the Largest Telcos in East EU</a:t>
            </a:r>
          </a:p>
        </p:txBody>
      </p:sp>
      <p:sp>
        <p:nvSpPr>
          <p:cNvPr id="10" name="Rectangle 9">
            <a:extLst>
              <a:ext uri="{FF2B5EF4-FFF2-40B4-BE49-F238E27FC236}">
                <a16:creationId xmlns:a16="http://schemas.microsoft.com/office/drawing/2014/main" id="{04B05FD0-D9A0-4ED9-BF8A-6A3F1E6077EF}"/>
              </a:ext>
            </a:extLst>
          </p:cNvPr>
          <p:cNvSpPr/>
          <p:nvPr/>
        </p:nvSpPr>
        <p:spPr>
          <a:xfrm>
            <a:off x="803748" y="2273017"/>
            <a:ext cx="4365616" cy="2305246"/>
          </a:xfrm>
          <a:prstGeom prst="rect">
            <a:avLst/>
          </a:prstGeom>
        </p:spPr>
        <p:txBody>
          <a:bodyPr wrap="square" lIns="91440" tIns="45720" rIns="91440" bIns="45720" anchor="t">
            <a:spAutoFit/>
          </a:bodyPr>
          <a:lstStyle/>
          <a:p>
            <a:pPr defTabSz="914377">
              <a:lnSpc>
                <a:spcPct val="90000"/>
              </a:lnSpc>
              <a:spcBef>
                <a:spcPts val="1000"/>
              </a:spcBef>
              <a:defRPr/>
            </a:pPr>
            <a:r>
              <a:rPr lang="en-US" sz="2000">
                <a:solidFill>
                  <a:srgbClr val="44546A"/>
                </a:solidFill>
                <a:latin typeface="Tahoma"/>
                <a:ea typeface="Tahoma"/>
                <a:cs typeface="Tahoma"/>
              </a:rPr>
              <a:t>Serving +11M subscribers and 1.5M subs to pay TV Arena Sport</a:t>
            </a:r>
            <a:br>
              <a:rPr lang="en-US" sz="2000">
                <a:solidFill>
                  <a:srgbClr val="44546A"/>
                </a:solidFill>
                <a:latin typeface="Tahoma"/>
                <a:ea typeface="Tahoma"/>
                <a:cs typeface="Tahoma"/>
              </a:rPr>
            </a:br>
            <a:r>
              <a:rPr lang="en-US" sz="1600">
                <a:solidFill>
                  <a:srgbClr val="44546A"/>
                </a:solidFill>
                <a:latin typeface="Tahoma"/>
                <a:ea typeface="Tahoma"/>
                <a:cs typeface="Tahoma"/>
              </a:rPr>
              <a:t>(local sports broadcaster)</a:t>
            </a:r>
            <a:endParaRPr lang="en-US" sz="2000">
              <a:solidFill>
                <a:srgbClr val="44546A"/>
              </a:solidFill>
              <a:latin typeface="Tahoma"/>
              <a:ea typeface="Tahoma"/>
              <a:cs typeface="Tahoma"/>
            </a:endParaRPr>
          </a:p>
          <a:p>
            <a:pPr defTabSz="914377">
              <a:lnSpc>
                <a:spcPct val="90000"/>
              </a:lnSpc>
              <a:spcBef>
                <a:spcPts val="1000"/>
              </a:spcBef>
              <a:defRPr/>
            </a:pPr>
            <a:endParaRPr lang="en-US" sz="1600">
              <a:solidFill>
                <a:srgbClr val="44546A"/>
              </a:solidFill>
              <a:latin typeface="Tahoma"/>
              <a:ea typeface="Tahoma"/>
              <a:cs typeface="Tahoma"/>
            </a:endParaRPr>
          </a:p>
          <a:p>
            <a:pPr defTabSz="914377">
              <a:lnSpc>
                <a:spcPct val="90000"/>
              </a:lnSpc>
              <a:spcBef>
                <a:spcPts val="1000"/>
              </a:spcBef>
              <a:defRPr/>
            </a:pPr>
            <a:r>
              <a:rPr lang="en-US" sz="2000">
                <a:solidFill>
                  <a:schemeClr val="accent4"/>
                </a:solidFill>
                <a:latin typeface="Tahoma"/>
                <a:ea typeface="Tahoma"/>
                <a:cs typeface="Tahoma"/>
              </a:rPr>
              <a:t>Before </a:t>
            </a:r>
          </a:p>
          <a:p>
            <a:pPr defTabSz="914377">
              <a:lnSpc>
                <a:spcPct val="90000"/>
              </a:lnSpc>
              <a:spcBef>
                <a:spcPts val="1000"/>
              </a:spcBef>
              <a:defRPr/>
            </a:pPr>
            <a:r>
              <a:rPr lang="en-US" sz="2000">
                <a:solidFill>
                  <a:srgbClr val="44546A"/>
                </a:solidFill>
                <a:latin typeface="Tahoma"/>
                <a:ea typeface="Tahoma"/>
                <a:cs typeface="Tahoma"/>
              </a:rPr>
              <a:t>No consistent streaming of secondary leagues. </a:t>
            </a:r>
          </a:p>
        </p:txBody>
      </p:sp>
      <p:cxnSp>
        <p:nvCxnSpPr>
          <p:cNvPr id="8" name="Straight Connector 7">
            <a:extLst>
              <a:ext uri="{FF2B5EF4-FFF2-40B4-BE49-F238E27FC236}">
                <a16:creationId xmlns:a16="http://schemas.microsoft.com/office/drawing/2014/main" id="{F08AE06F-620F-6544-859A-EA2A2D30EBA0}"/>
              </a:ext>
            </a:extLst>
          </p:cNvPr>
          <p:cNvCxnSpPr/>
          <p:nvPr/>
        </p:nvCxnSpPr>
        <p:spPr>
          <a:xfrm>
            <a:off x="3459192" y="5565710"/>
            <a:ext cx="0" cy="567662"/>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57FB026C-2C32-874F-BA91-7FDDA53C9707}"/>
              </a:ext>
            </a:extLst>
          </p:cNvPr>
          <p:cNvCxnSpPr/>
          <p:nvPr/>
        </p:nvCxnSpPr>
        <p:spPr>
          <a:xfrm>
            <a:off x="5693433" y="5565710"/>
            <a:ext cx="0" cy="567662"/>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pic>
        <p:nvPicPr>
          <p:cNvPr id="1026" name="Picture 2" descr="Welcome our newest Premium member - Telekom Srbija :: British-Serbian  Chamber of Commerce - BSCC">
            <a:extLst>
              <a:ext uri="{FF2B5EF4-FFF2-40B4-BE49-F238E27FC236}">
                <a16:creationId xmlns:a16="http://schemas.microsoft.com/office/drawing/2014/main" id="{460EE117-757E-1341-03A3-82921CB538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63900" y="2524681"/>
            <a:ext cx="3214397" cy="214293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104971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Группа 26">
            <a:extLst>
              <a:ext uri="{FF2B5EF4-FFF2-40B4-BE49-F238E27FC236}">
                <a16:creationId xmlns:a16="http://schemas.microsoft.com/office/drawing/2014/main" id="{E7FC9746-7D62-A54F-AA77-83168CA3C0F0}"/>
              </a:ext>
            </a:extLst>
          </p:cNvPr>
          <p:cNvGrpSpPr/>
          <p:nvPr/>
        </p:nvGrpSpPr>
        <p:grpSpPr>
          <a:xfrm>
            <a:off x="7649337" y="2392099"/>
            <a:ext cx="4068167" cy="4068166"/>
            <a:chOff x="9993074" y="3578162"/>
            <a:chExt cx="4054305" cy="4054305"/>
          </a:xfrm>
        </p:grpSpPr>
        <p:sp>
          <p:nvSpPr>
            <p:cNvPr id="26" name="Овал 27">
              <a:extLst>
                <a:ext uri="{FF2B5EF4-FFF2-40B4-BE49-F238E27FC236}">
                  <a16:creationId xmlns:a16="http://schemas.microsoft.com/office/drawing/2014/main" id="{8C4D6395-9974-364A-862F-29531BF36566}"/>
                </a:ext>
              </a:extLst>
            </p:cNvPr>
            <p:cNvSpPr/>
            <p:nvPr/>
          </p:nvSpPr>
          <p:spPr>
            <a:xfrm>
              <a:off x="9993074" y="3578162"/>
              <a:ext cx="4054305" cy="4054305"/>
            </a:xfrm>
            <a:prstGeom prst="ellipse">
              <a:avLst/>
            </a:prstGeom>
            <a:solidFill>
              <a:schemeClr val="accent4"/>
            </a:solidFill>
            <a:ln w="6350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27" name="Группа 28">
              <a:extLst>
                <a:ext uri="{FF2B5EF4-FFF2-40B4-BE49-F238E27FC236}">
                  <a16:creationId xmlns:a16="http://schemas.microsoft.com/office/drawing/2014/main" id="{54C37B8C-BBF7-2147-929D-17A64A7F3BF8}"/>
                </a:ext>
              </a:extLst>
            </p:cNvPr>
            <p:cNvGrpSpPr/>
            <p:nvPr/>
          </p:nvGrpSpPr>
          <p:grpSpPr>
            <a:xfrm>
              <a:off x="10316058" y="3901145"/>
              <a:ext cx="3408343" cy="3408343"/>
              <a:chOff x="11565407" y="3638327"/>
              <a:chExt cx="3749177" cy="3749177"/>
            </a:xfrm>
            <a:effectLst>
              <a:outerShdw blurRad="444500" dist="330200" dir="3240000" algn="ctr" rotWithShape="0">
                <a:srgbClr val="000000">
                  <a:alpha val="32000"/>
                </a:srgbClr>
              </a:outerShdw>
            </a:effectLst>
          </p:grpSpPr>
          <p:sp>
            <p:nvSpPr>
              <p:cNvPr id="28" name="Овал 29">
                <a:extLst>
                  <a:ext uri="{FF2B5EF4-FFF2-40B4-BE49-F238E27FC236}">
                    <a16:creationId xmlns:a16="http://schemas.microsoft.com/office/drawing/2014/main" id="{13EAF0D0-EF18-3C43-83BB-3607C2942600}"/>
                  </a:ext>
                </a:extLst>
              </p:cNvPr>
              <p:cNvSpPr/>
              <p:nvPr/>
            </p:nvSpPr>
            <p:spPr>
              <a:xfrm>
                <a:off x="11565407" y="3638327"/>
                <a:ext cx="3749177" cy="3749177"/>
              </a:xfrm>
              <a:prstGeom prst="ellipse">
                <a:avLst/>
              </a:prstGeom>
              <a:gradFill flip="none" rotWithShape="1">
                <a:gsLst>
                  <a:gs pos="100000">
                    <a:schemeClr val="bg1"/>
                  </a:gs>
                  <a:gs pos="0">
                    <a:schemeClr val="tx2">
                      <a:lumMod val="50000"/>
                      <a:lumOff val="50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29" name="Овал 30">
                <a:extLst>
                  <a:ext uri="{FF2B5EF4-FFF2-40B4-BE49-F238E27FC236}">
                    <a16:creationId xmlns:a16="http://schemas.microsoft.com/office/drawing/2014/main" id="{2F0EF59D-84A6-8E41-9F3C-D88A2D3F1E4F}"/>
                  </a:ext>
                </a:extLst>
              </p:cNvPr>
              <p:cNvSpPr/>
              <p:nvPr/>
            </p:nvSpPr>
            <p:spPr>
              <a:xfrm>
                <a:off x="11905553" y="3978474"/>
                <a:ext cx="3068886" cy="3068884"/>
              </a:xfrm>
              <a:prstGeom prst="ellipse">
                <a:avLst/>
              </a:prstGeom>
              <a:gradFill flip="none" rotWithShape="1">
                <a:gsLst>
                  <a:gs pos="100000">
                    <a:schemeClr val="bg1"/>
                  </a:gs>
                  <a:gs pos="0">
                    <a:schemeClr val="bg1">
                      <a:alpha val="17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30" name="Овал 31">
                <a:extLst>
                  <a:ext uri="{FF2B5EF4-FFF2-40B4-BE49-F238E27FC236}">
                    <a16:creationId xmlns:a16="http://schemas.microsoft.com/office/drawing/2014/main" id="{712C03F1-762D-2344-B286-3FF12B10C0EF}"/>
                  </a:ext>
                </a:extLst>
              </p:cNvPr>
              <p:cNvSpPr/>
              <p:nvPr/>
            </p:nvSpPr>
            <p:spPr>
              <a:xfrm>
                <a:off x="11890748" y="3963668"/>
                <a:ext cx="3098494" cy="3098494"/>
              </a:xfrm>
              <a:prstGeom prst="ellipse">
                <a:avLst/>
              </a:prstGeom>
              <a:noFill/>
              <a:ln w="79375">
                <a:gradFill>
                  <a:gsLst>
                    <a:gs pos="0">
                      <a:schemeClr val="tx2">
                        <a:lumMod val="25000"/>
                        <a:lumOff val="75000"/>
                      </a:schemeClr>
                    </a:gs>
                    <a:gs pos="100000">
                      <a:schemeClr val="bg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877E07AA-7098-46DF-8D86-BD67CFEA9182}"/>
              </a:ext>
            </a:extLst>
          </p:cNvPr>
          <p:cNvSpPr>
            <a:spLocks noGrp="1"/>
          </p:cNvSpPr>
          <p:nvPr>
            <p:ph type="title"/>
          </p:nvPr>
        </p:nvSpPr>
        <p:spPr>
          <a:xfrm>
            <a:off x="558819" y="549014"/>
            <a:ext cx="10331803" cy="719997"/>
          </a:xfrm>
        </p:spPr>
        <p:txBody>
          <a:bodyPr>
            <a:noAutofit/>
          </a:bodyPr>
          <a:lstStyle/>
          <a:p>
            <a:pPr algn="l"/>
            <a:r>
              <a:rPr lang="en-US">
                <a:latin typeface="Tahoma"/>
                <a:ea typeface="Tahoma"/>
                <a:cs typeface="Tahoma"/>
              </a:rPr>
              <a:t>Serbia Telecom </a:t>
            </a:r>
            <a:endParaRPr lang="en-US"/>
          </a:p>
        </p:txBody>
      </p:sp>
      <p:sp>
        <p:nvSpPr>
          <p:cNvPr id="36" name="Rectangle 35">
            <a:extLst>
              <a:ext uri="{FF2B5EF4-FFF2-40B4-BE49-F238E27FC236}">
                <a16:creationId xmlns:a16="http://schemas.microsoft.com/office/drawing/2014/main" id="{626F9549-F28B-054F-8D8D-774103689F4D}"/>
              </a:ext>
            </a:extLst>
          </p:cNvPr>
          <p:cNvSpPr/>
          <p:nvPr/>
        </p:nvSpPr>
        <p:spPr>
          <a:xfrm>
            <a:off x="5886360" y="6027782"/>
            <a:ext cx="1397540" cy="615553"/>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solidFill>
                <a:effectLst/>
                <a:uLnTx/>
                <a:uFillTx/>
                <a:latin typeface="Tahoma" panose="020B0604030504040204" pitchFamily="34" charset="0"/>
                <a:ea typeface="Tahoma" panose="020B0604030504040204" pitchFamily="34" charset="0"/>
                <a:cs typeface="Tahoma" panose="020B0604030504040204" pitchFamily="34" charset="0"/>
              </a:rPr>
              <a:t>1,200</a:t>
            </a:r>
            <a:br>
              <a:rPr lang="en-US" sz="1600">
                <a:solidFill>
                  <a:schemeClr val="bg1"/>
                </a:solidFill>
                <a:latin typeface="Tahoma" panose="020B0604030504040204" pitchFamily="34" charset="0"/>
                <a:ea typeface="Tahoma" panose="020B0604030504040204" pitchFamily="34" charset="0"/>
                <a:cs typeface="Tahoma" panose="020B0604030504040204" pitchFamily="34" charset="0"/>
              </a:rPr>
            </a:br>
            <a:r>
              <a:rPr kumimoji="0" lang="en-US" sz="1600" b="0" i="0" u="none" strike="noStrike" kern="1200" cap="none" spc="0" normalizeH="0" baseline="0" noProof="0">
                <a:ln>
                  <a:noFill/>
                </a:ln>
                <a:solidFill>
                  <a:schemeClr val="bg1"/>
                </a:solidFill>
                <a:effectLst/>
                <a:uLnTx/>
                <a:uFillTx/>
                <a:latin typeface="Tahoma" panose="020B0604030504040204" pitchFamily="34" charset="0"/>
                <a:ea typeface="Tahoma" panose="020B0604030504040204" pitchFamily="34" charset="0"/>
                <a:cs typeface="Tahoma" panose="020B0604030504040204" pitchFamily="34" charset="0"/>
              </a:rPr>
              <a:t>views on OTT</a:t>
            </a:r>
          </a:p>
        </p:txBody>
      </p:sp>
      <p:cxnSp>
        <p:nvCxnSpPr>
          <p:cNvPr id="8" name="Straight Connector 7">
            <a:extLst>
              <a:ext uri="{FF2B5EF4-FFF2-40B4-BE49-F238E27FC236}">
                <a16:creationId xmlns:a16="http://schemas.microsoft.com/office/drawing/2014/main" id="{F08AE06F-620F-6544-859A-EA2A2D30EBA0}"/>
              </a:ext>
            </a:extLst>
          </p:cNvPr>
          <p:cNvCxnSpPr/>
          <p:nvPr/>
        </p:nvCxnSpPr>
        <p:spPr>
          <a:xfrm>
            <a:off x="3459192" y="6074997"/>
            <a:ext cx="0" cy="567662"/>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57FB026C-2C32-874F-BA91-7FDDA53C9707}"/>
              </a:ext>
            </a:extLst>
          </p:cNvPr>
          <p:cNvCxnSpPr/>
          <p:nvPr/>
        </p:nvCxnSpPr>
        <p:spPr>
          <a:xfrm>
            <a:off x="5693433" y="6074997"/>
            <a:ext cx="0" cy="567662"/>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pic>
        <p:nvPicPr>
          <p:cNvPr id="3" name="Picture 2" descr="Welcome our newest Premium member - Telekom Srbija :: British-Serbian  Chamber of Commerce - BSCC">
            <a:extLst>
              <a:ext uri="{FF2B5EF4-FFF2-40B4-BE49-F238E27FC236}">
                <a16:creationId xmlns:a16="http://schemas.microsoft.com/office/drawing/2014/main" id="{AA00E72E-010B-F4DD-40EC-32D5BA133D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76221" y="3405636"/>
            <a:ext cx="3214397" cy="2142931"/>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3">
            <a:extLst>
              <a:ext uri="{FF2B5EF4-FFF2-40B4-BE49-F238E27FC236}">
                <a16:creationId xmlns:a16="http://schemas.microsoft.com/office/drawing/2014/main" id="{B98FDD25-C2FE-F3FE-93FF-8F6AB9E8A141}"/>
              </a:ext>
            </a:extLst>
          </p:cNvPr>
          <p:cNvSpPr/>
          <p:nvPr/>
        </p:nvSpPr>
        <p:spPr>
          <a:xfrm>
            <a:off x="562943" y="1315885"/>
            <a:ext cx="7168036" cy="3226524"/>
          </a:xfrm>
          <a:prstGeom prst="rect">
            <a:avLst/>
          </a:prstGeom>
        </p:spPr>
        <p:txBody>
          <a:bodyPr wrap="square" lIns="91440" tIns="45720" rIns="91440" bIns="45720" anchor="t">
            <a:spAutoFit/>
          </a:bodyPr>
          <a:lstStyle/>
          <a:p>
            <a:pPr defTabSz="914377">
              <a:lnSpc>
                <a:spcPct val="90000"/>
              </a:lnSpc>
              <a:spcBef>
                <a:spcPts val="1000"/>
              </a:spcBef>
              <a:defRPr/>
            </a:pPr>
            <a:r>
              <a:rPr lang="en-US" sz="2000">
                <a:solidFill>
                  <a:srgbClr val="44546A"/>
                </a:solidFill>
                <a:latin typeface="Tahoma"/>
                <a:ea typeface="Tahoma"/>
                <a:cs typeface="Tahoma"/>
              </a:rPr>
              <a:t>ST acquired rights for Men and women’s leagues in soccer, basketball, volleyball, futsal and handball.</a:t>
            </a:r>
          </a:p>
          <a:p>
            <a:pPr marL="342900" indent="-342900" defTabSz="914377">
              <a:lnSpc>
                <a:spcPct val="90000"/>
              </a:lnSpc>
              <a:spcBef>
                <a:spcPts val="1000"/>
              </a:spcBef>
              <a:buFont typeface="Arial" panose="020B0604020202020204" pitchFamily="34" charset="0"/>
              <a:buChar char="•"/>
              <a:defRPr/>
            </a:pPr>
            <a:r>
              <a:rPr lang="en-US" sz="2000">
                <a:solidFill>
                  <a:srgbClr val="44546A"/>
                </a:solidFill>
                <a:latin typeface="Tahoma"/>
                <a:ea typeface="Tahoma"/>
                <a:cs typeface="Tahoma"/>
              </a:rPr>
              <a:t>Creating more value for subscribers and provide </a:t>
            </a:r>
            <a:r>
              <a:rPr lang="en-US" sz="2000">
                <a:solidFill>
                  <a:srgbClr val="44546A"/>
                </a:solidFill>
                <a:latin typeface="Tahoma" panose="020B0604030504040204" pitchFamily="34" charset="0"/>
                <a:ea typeface="Tahoma" panose="020B0604030504040204" pitchFamily="34" charset="0"/>
                <a:cs typeface="Tahoma" panose="020B0604030504040204" pitchFamily="34" charset="0"/>
              </a:rPr>
              <a:t>exclusive content at a fraction of the cost of manual production. </a:t>
            </a:r>
          </a:p>
          <a:p>
            <a:pPr marL="342900" indent="-342900" defTabSz="914377">
              <a:lnSpc>
                <a:spcPct val="90000"/>
              </a:lnSpc>
              <a:spcBef>
                <a:spcPts val="1000"/>
              </a:spcBef>
              <a:buFont typeface="Arial" panose="020B0604020202020204" pitchFamily="34" charset="0"/>
              <a:buChar char="•"/>
              <a:defRPr/>
            </a:pPr>
            <a:r>
              <a:rPr lang="en-US" sz="2000">
                <a:solidFill>
                  <a:srgbClr val="44546A"/>
                </a:solidFill>
                <a:latin typeface="Tahoma"/>
                <a:ea typeface="Tahoma"/>
                <a:cs typeface="Tahoma"/>
              </a:rPr>
              <a:t>Increasing ARPU and retention (3-5€ monthly sub) </a:t>
            </a:r>
          </a:p>
          <a:p>
            <a:pPr marL="342900" indent="-342900" defTabSz="914377">
              <a:lnSpc>
                <a:spcPct val="90000"/>
              </a:lnSpc>
              <a:spcBef>
                <a:spcPts val="1000"/>
              </a:spcBef>
              <a:buFont typeface="Arial" panose="020B0604020202020204" pitchFamily="34" charset="0"/>
              <a:buChar char="•"/>
              <a:defRPr/>
            </a:pPr>
            <a:r>
              <a:rPr lang="en-US" sz="2000">
                <a:solidFill>
                  <a:srgbClr val="44546A"/>
                </a:solidFill>
                <a:latin typeface="Tahoma"/>
                <a:ea typeface="Tahoma"/>
                <a:cs typeface="Tahoma"/>
              </a:rPr>
              <a:t>Utilizing network infrastructure for video content (5G and fixed) </a:t>
            </a:r>
          </a:p>
          <a:p>
            <a:pPr marL="342900" indent="-342900" defTabSz="914377">
              <a:lnSpc>
                <a:spcPct val="90000"/>
              </a:lnSpc>
              <a:spcBef>
                <a:spcPts val="1000"/>
              </a:spcBef>
              <a:buFont typeface="Arial" panose="020B0604020202020204" pitchFamily="34" charset="0"/>
              <a:buChar char="•"/>
              <a:defRPr/>
            </a:pPr>
            <a:r>
              <a:rPr lang="en-US" sz="2000">
                <a:solidFill>
                  <a:srgbClr val="44546A"/>
                </a:solidFill>
                <a:latin typeface="Tahoma"/>
                <a:ea typeface="Tahoma"/>
                <a:cs typeface="Tahoma"/>
              </a:rPr>
              <a:t>Catering to a new demographic of younger generation</a:t>
            </a:r>
          </a:p>
          <a:p>
            <a:pPr marL="342900" indent="-342900" defTabSz="914377">
              <a:lnSpc>
                <a:spcPct val="90000"/>
              </a:lnSpc>
              <a:spcBef>
                <a:spcPts val="1000"/>
              </a:spcBef>
              <a:buFont typeface="Calibri"/>
              <a:buChar char="-"/>
              <a:defRPr/>
            </a:pPr>
            <a:endParaRPr lang="en-US" sz="2000">
              <a:solidFill>
                <a:srgbClr val="44546A"/>
              </a:solidFill>
              <a:latin typeface="Tahoma"/>
              <a:ea typeface="Tahoma"/>
              <a:cs typeface="Tahoma"/>
            </a:endParaRPr>
          </a:p>
        </p:txBody>
      </p:sp>
      <p:sp>
        <p:nvSpPr>
          <p:cNvPr id="5" name="TextBox 4">
            <a:extLst>
              <a:ext uri="{FF2B5EF4-FFF2-40B4-BE49-F238E27FC236}">
                <a16:creationId xmlns:a16="http://schemas.microsoft.com/office/drawing/2014/main" id="{C0B316D3-ECDB-DB66-C684-59ACD284892D}"/>
              </a:ext>
            </a:extLst>
          </p:cNvPr>
          <p:cNvSpPr txBox="1"/>
          <p:nvPr/>
        </p:nvSpPr>
        <p:spPr>
          <a:xfrm>
            <a:off x="3046414" y="4881984"/>
            <a:ext cx="1745265"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solidFill>
                  <a:srgbClr val="0090B4"/>
                </a:solidFill>
                <a:latin typeface="Tahoma" panose="020B0604030504040204" pitchFamily="34" charset="0"/>
                <a:ea typeface="Tahoma" panose="020B0604030504040204" pitchFamily="34" charset="0"/>
                <a:cs typeface="Tahoma" panose="020B0604030504040204" pitchFamily="34" charset="0"/>
              </a:rPr>
              <a:t>Expanding to</a:t>
            </a:r>
            <a:endParaRPr kumimoji="0" lang="en-US" sz="1800" b="1" i="0" u="none" strike="noStrike" kern="1200" cap="none" spc="0" normalizeH="0" baseline="0" noProof="0">
              <a:ln>
                <a:noFill/>
              </a:ln>
              <a:solidFill>
                <a:srgbClr val="0090B4"/>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6" name="TextBox 5">
            <a:extLst>
              <a:ext uri="{FF2B5EF4-FFF2-40B4-BE49-F238E27FC236}">
                <a16:creationId xmlns:a16="http://schemas.microsoft.com/office/drawing/2014/main" id="{7F479AC0-97FE-2BE7-8EB3-ABECBEB2D2BC}"/>
              </a:ext>
            </a:extLst>
          </p:cNvPr>
          <p:cNvSpPr txBox="1"/>
          <p:nvPr/>
        </p:nvSpPr>
        <p:spPr>
          <a:xfrm>
            <a:off x="569746" y="4901725"/>
            <a:ext cx="1741657"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solidFill>
                  <a:srgbClr val="0090B4"/>
                </a:solidFill>
                <a:latin typeface="Tahoma" panose="020B0604030504040204" pitchFamily="34" charset="0"/>
                <a:ea typeface="Tahoma" panose="020B0604030504040204" pitchFamily="34" charset="0"/>
                <a:cs typeface="Tahoma" panose="020B0604030504040204" pitchFamily="34" charset="0"/>
              </a:rPr>
              <a:t>Systems</a:t>
            </a:r>
            <a:endParaRPr kumimoji="0" lang="en-US" sz="1800" b="0" i="0" u="none" strike="noStrike" kern="1200" cap="none" spc="0" normalizeH="0" baseline="0" noProof="0">
              <a:ln>
                <a:noFill/>
              </a:ln>
              <a:solidFill>
                <a:srgbClr val="0090B4"/>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7" name="TextBox 6">
            <a:extLst>
              <a:ext uri="{FF2B5EF4-FFF2-40B4-BE49-F238E27FC236}">
                <a16:creationId xmlns:a16="http://schemas.microsoft.com/office/drawing/2014/main" id="{D9A1672E-A8EE-0775-90B1-068FEF367921}"/>
              </a:ext>
            </a:extLst>
          </p:cNvPr>
          <p:cNvSpPr txBox="1"/>
          <p:nvPr/>
        </p:nvSpPr>
        <p:spPr>
          <a:xfrm>
            <a:off x="3046412" y="5285268"/>
            <a:ext cx="5564849" cy="1138773"/>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2800" b="1">
                <a:solidFill>
                  <a:srgbClr val="44546A"/>
                </a:solidFill>
                <a:latin typeface="Tahoma"/>
                <a:ea typeface="Tahoma"/>
                <a:cs typeface="Tahoma"/>
              </a:rPr>
              <a:t>Bosnia Telecom</a:t>
            </a:r>
          </a:p>
          <a:p>
            <a:pPr>
              <a:defRPr/>
            </a:pPr>
            <a:r>
              <a:rPr lang="en-US" sz="2800" b="1" i="0" u="none" strike="noStrike" kern="1200" cap="none" spc="0" normalizeH="0" baseline="0" noProof="0">
                <a:ln>
                  <a:noFill/>
                </a:ln>
                <a:solidFill>
                  <a:srgbClr val="44546A"/>
                </a:solidFill>
                <a:effectLst/>
                <a:uLnTx/>
                <a:uFillTx/>
                <a:latin typeface="Tahoma"/>
                <a:ea typeface="Tahoma"/>
                <a:cs typeface="Tahoma"/>
              </a:rPr>
              <a:t>+ Youth OTT </a:t>
            </a:r>
            <a:r>
              <a:rPr lang="en-US" sz="1600" b="1" i="0" u="none" strike="noStrike" kern="1200" cap="none" spc="0" normalizeH="0" baseline="0" noProof="0">
                <a:ln>
                  <a:noFill/>
                </a:ln>
                <a:solidFill>
                  <a:srgbClr val="44546A"/>
                </a:solidFill>
                <a:effectLst/>
                <a:uLnTx/>
                <a:uFillTx/>
                <a:latin typeface="Tahoma"/>
                <a:ea typeface="Tahoma"/>
                <a:cs typeface="Tahoma"/>
              </a:rPr>
              <a:t>(100 systems)</a:t>
            </a:r>
            <a:br>
              <a:rPr lang="en-US" b="1" i="0" u="none" strike="noStrike" kern="1200" cap="none" spc="0" normalizeH="0" baseline="0" noProof="0">
                <a:ln>
                  <a:noFill/>
                </a:ln>
                <a:effectLst/>
                <a:uLnTx/>
                <a:uFillTx/>
                <a:latin typeface="Tahoma" panose="020B0604030504040204" pitchFamily="34" charset="0"/>
                <a:ea typeface="Tahoma" panose="020B0604030504040204" pitchFamily="34" charset="0"/>
                <a:cs typeface="Tahoma" panose="020B0604030504040204" pitchFamily="34" charset="0"/>
              </a:rPr>
            </a:br>
            <a:r>
              <a:rPr lang="en-US" sz="1200">
                <a:solidFill>
                  <a:srgbClr val="44546A"/>
                </a:solidFill>
                <a:latin typeface="Tahoma"/>
                <a:ea typeface="Tahoma"/>
                <a:cs typeface="Tahoma"/>
              </a:rPr>
              <a:t> </a:t>
            </a:r>
            <a:endParaRPr lang="en-US" sz="1200" b="0" i="0" u="none" strike="noStrike" kern="1200" cap="none" spc="0" normalizeH="0" baseline="0" noProof="0">
              <a:ln>
                <a:noFill/>
              </a:ln>
              <a:solidFill>
                <a:srgbClr val="44546A"/>
              </a:solidFill>
              <a:effectLst/>
              <a:uLnTx/>
              <a:uFillTx/>
              <a:latin typeface="Tahoma"/>
              <a:ea typeface="Tahoma"/>
              <a:cs typeface="Tahoma"/>
            </a:endParaRPr>
          </a:p>
        </p:txBody>
      </p:sp>
      <p:sp>
        <p:nvSpPr>
          <p:cNvPr id="9" name="TextBox 8">
            <a:extLst>
              <a:ext uri="{FF2B5EF4-FFF2-40B4-BE49-F238E27FC236}">
                <a16:creationId xmlns:a16="http://schemas.microsoft.com/office/drawing/2014/main" id="{E858EAB6-A815-7B95-2C3A-F44E953F474D}"/>
              </a:ext>
            </a:extLst>
          </p:cNvPr>
          <p:cNvSpPr txBox="1"/>
          <p:nvPr/>
        </p:nvSpPr>
        <p:spPr>
          <a:xfrm>
            <a:off x="569747" y="5285674"/>
            <a:ext cx="1932517" cy="830997"/>
          </a:xfrm>
          <a:prstGeom prst="rect">
            <a:avLst/>
          </a:prstGeom>
          <a:noFill/>
        </p:spPr>
        <p:txBody>
          <a:bodyPr wrap="none" lIns="91440" tIns="45720" rIns="91440" bIns="45720" rtlCol="0" anchor="t">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US" sz="3200" b="1">
                <a:solidFill>
                  <a:srgbClr val="44546A"/>
                </a:solidFill>
                <a:latin typeface="Tahoma"/>
                <a:ea typeface="Tahoma"/>
                <a:cs typeface="Tahoma"/>
              </a:rPr>
              <a:t>+80</a:t>
            </a:r>
            <a:br>
              <a:rPr lang="en-US" sz="2800" b="1" i="0" u="none" strike="noStrike" kern="1200" cap="none" spc="0" normalizeH="0" baseline="0" noProof="0">
                <a:ln>
                  <a:noFill/>
                </a:ln>
                <a:effectLst/>
                <a:uLnTx/>
                <a:uFillTx/>
                <a:latin typeface="Tahoma" panose="020B0604030504040204" pitchFamily="34" charset="0"/>
                <a:ea typeface="Tahoma" panose="020B0604030504040204" pitchFamily="34" charset="0"/>
                <a:cs typeface="Tahoma" panose="020B0604030504040204" pitchFamily="34" charset="0"/>
              </a:rPr>
            </a:br>
            <a:r>
              <a:rPr lang="en-US" sz="1600" i="0" u="none" strike="noStrike" kern="1200" cap="none" spc="0" normalizeH="0" baseline="0" noProof="0">
                <a:ln>
                  <a:noFill/>
                </a:ln>
                <a:solidFill>
                  <a:srgbClr val="44546A"/>
                </a:solidFill>
                <a:effectLst/>
                <a:uLnTx/>
                <a:uFillTx/>
                <a:latin typeface="Tahoma"/>
                <a:ea typeface="Tahoma"/>
                <a:cs typeface="Tahoma"/>
              </a:rPr>
              <a:t>Around the country</a:t>
            </a:r>
            <a:endParaRPr kumimoji="0" lang="en-US" sz="1600" i="0" u="none" strike="noStrike" kern="1200" cap="none" spc="0" normalizeH="0" baseline="0" noProof="0">
              <a:ln>
                <a:noFill/>
              </a:ln>
              <a:solidFill>
                <a:srgbClr val="44546A"/>
              </a:solidFill>
              <a:effectLst/>
              <a:uLnTx/>
              <a:uFillTx/>
              <a:latin typeface="Tahoma"/>
              <a:ea typeface="Tahoma"/>
              <a:cs typeface="Tahoma"/>
            </a:endParaRPr>
          </a:p>
        </p:txBody>
      </p:sp>
      <p:cxnSp>
        <p:nvCxnSpPr>
          <p:cNvPr id="10" name="Straight Connector 9">
            <a:extLst>
              <a:ext uri="{FF2B5EF4-FFF2-40B4-BE49-F238E27FC236}">
                <a16:creationId xmlns:a16="http://schemas.microsoft.com/office/drawing/2014/main" id="{944BC535-BDDD-233C-6861-F621C74F5322}"/>
              </a:ext>
            </a:extLst>
          </p:cNvPr>
          <p:cNvCxnSpPr>
            <a:cxnSpLocks/>
          </p:cNvCxnSpPr>
          <p:nvPr/>
        </p:nvCxnSpPr>
        <p:spPr>
          <a:xfrm flipV="1">
            <a:off x="2672959" y="4857727"/>
            <a:ext cx="0" cy="1320093"/>
          </a:xfrm>
          <a:prstGeom prst="line">
            <a:avLst/>
          </a:prstGeom>
          <a:ln w="9525">
            <a:solidFill>
              <a:schemeClr val="tx2"/>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551415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 name="Picture Placeholder 34" descr="Aerial view of soccer field at daytime">
            <a:extLst>
              <a:ext uri="{FF2B5EF4-FFF2-40B4-BE49-F238E27FC236}">
                <a16:creationId xmlns:a16="http://schemas.microsoft.com/office/drawing/2014/main" id="{B47C64D8-7C5D-D04C-9CEC-63CBEFC2C3A2}"/>
              </a:ext>
            </a:extLst>
          </p:cNvPr>
          <p:cNvPicPr>
            <a:picLocks noGrp="1" noChangeAspect="1"/>
          </p:cNvPicPr>
          <p:nvPr>
            <p:ph type="pic" sz="quarter" idx="23"/>
          </p:nvPr>
        </p:nvPicPr>
        <p:blipFill>
          <a:blip r:embed="rId2">
            <a:extLst>
              <a:ext uri="{28A0092B-C50C-407E-A947-70E740481C1C}">
                <a14:useLocalDpi xmlns:a14="http://schemas.microsoft.com/office/drawing/2010/main" val="0"/>
              </a:ext>
            </a:extLst>
          </a:blip>
          <a:srcRect t="6522" b="6522"/>
          <a:stretch/>
        </p:blipFill>
        <p:spPr/>
      </p:pic>
      <p:sp>
        <p:nvSpPr>
          <p:cNvPr id="66" name="Title 1">
            <a:extLst>
              <a:ext uri="{FF2B5EF4-FFF2-40B4-BE49-F238E27FC236}">
                <a16:creationId xmlns:a16="http://schemas.microsoft.com/office/drawing/2014/main" id="{54E488BE-AEC2-4D4E-9307-50E4C9B8C7C1}"/>
              </a:ext>
            </a:extLst>
          </p:cNvPr>
          <p:cNvSpPr>
            <a:spLocks noGrp="1"/>
          </p:cNvSpPr>
          <p:nvPr>
            <p:ph type="title"/>
          </p:nvPr>
        </p:nvSpPr>
        <p:spPr>
          <a:xfrm>
            <a:off x="2914248" y="363850"/>
            <a:ext cx="6363505" cy="1331993"/>
          </a:xfrm>
        </p:spPr>
        <p:txBody>
          <a:bodyPr>
            <a:noAutofit/>
          </a:bodyPr>
          <a:lstStyle/>
          <a:p>
            <a:pPr algn="ctr"/>
            <a:r>
              <a:rPr lang="en-US">
                <a:solidFill>
                  <a:schemeClr val="bg1"/>
                </a:solidFill>
              </a:rPr>
              <a:t>Installed in +80 Venues</a:t>
            </a:r>
            <a:endParaRPr lang="en-IL" sz="3200" b="0">
              <a:solidFill>
                <a:schemeClr val="bg1"/>
              </a:solidFill>
            </a:endParaRPr>
          </a:p>
        </p:txBody>
      </p:sp>
      <p:pic>
        <p:nvPicPr>
          <p:cNvPr id="26" name="Graphic 25" descr="Comment Heart outline">
            <a:extLst>
              <a:ext uri="{FF2B5EF4-FFF2-40B4-BE49-F238E27FC236}">
                <a16:creationId xmlns:a16="http://schemas.microsoft.com/office/drawing/2014/main" id="{2FAE7940-248F-5644-8E9B-F875F166A7B2}"/>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11262012" y="-2319022"/>
            <a:ext cx="440867" cy="440867"/>
          </a:xfrm>
          <a:prstGeom prst="rect">
            <a:avLst/>
          </a:prstGeom>
        </p:spPr>
      </p:pic>
    </p:spTree>
    <p:extLst>
      <p:ext uri="{BB962C8B-B14F-4D97-AF65-F5344CB8AC3E}">
        <p14:creationId xmlns:p14="http://schemas.microsoft.com/office/powerpoint/2010/main" val="42699270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Группа 26">
            <a:extLst>
              <a:ext uri="{FF2B5EF4-FFF2-40B4-BE49-F238E27FC236}">
                <a16:creationId xmlns:a16="http://schemas.microsoft.com/office/drawing/2014/main" id="{E7FC9746-7D62-A54F-AA77-83168CA3C0F0}"/>
              </a:ext>
            </a:extLst>
          </p:cNvPr>
          <p:cNvGrpSpPr/>
          <p:nvPr/>
        </p:nvGrpSpPr>
        <p:grpSpPr>
          <a:xfrm>
            <a:off x="7554087" y="1684528"/>
            <a:ext cx="4068167" cy="4068166"/>
            <a:chOff x="9993074" y="3578162"/>
            <a:chExt cx="4054305" cy="4054305"/>
          </a:xfrm>
        </p:grpSpPr>
        <p:sp>
          <p:nvSpPr>
            <p:cNvPr id="26" name="Овал 27">
              <a:extLst>
                <a:ext uri="{FF2B5EF4-FFF2-40B4-BE49-F238E27FC236}">
                  <a16:creationId xmlns:a16="http://schemas.microsoft.com/office/drawing/2014/main" id="{8C4D6395-9974-364A-862F-29531BF36566}"/>
                </a:ext>
              </a:extLst>
            </p:cNvPr>
            <p:cNvSpPr/>
            <p:nvPr/>
          </p:nvSpPr>
          <p:spPr>
            <a:xfrm>
              <a:off x="9993074" y="3578162"/>
              <a:ext cx="4054305" cy="4054305"/>
            </a:xfrm>
            <a:prstGeom prst="ellipse">
              <a:avLst/>
            </a:prstGeom>
            <a:solidFill>
              <a:schemeClr val="accent4"/>
            </a:solidFill>
            <a:ln w="6350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27" name="Группа 28">
              <a:extLst>
                <a:ext uri="{FF2B5EF4-FFF2-40B4-BE49-F238E27FC236}">
                  <a16:creationId xmlns:a16="http://schemas.microsoft.com/office/drawing/2014/main" id="{54C37B8C-BBF7-2147-929D-17A64A7F3BF8}"/>
                </a:ext>
              </a:extLst>
            </p:cNvPr>
            <p:cNvGrpSpPr/>
            <p:nvPr/>
          </p:nvGrpSpPr>
          <p:grpSpPr>
            <a:xfrm>
              <a:off x="10316058" y="3901145"/>
              <a:ext cx="3408343" cy="3408343"/>
              <a:chOff x="11565407" y="3638327"/>
              <a:chExt cx="3749177" cy="3749177"/>
            </a:xfrm>
            <a:effectLst>
              <a:outerShdw blurRad="444500" dist="330200" dir="3240000" algn="ctr" rotWithShape="0">
                <a:srgbClr val="000000">
                  <a:alpha val="32000"/>
                </a:srgbClr>
              </a:outerShdw>
            </a:effectLst>
          </p:grpSpPr>
          <p:sp>
            <p:nvSpPr>
              <p:cNvPr id="28" name="Овал 29">
                <a:extLst>
                  <a:ext uri="{FF2B5EF4-FFF2-40B4-BE49-F238E27FC236}">
                    <a16:creationId xmlns:a16="http://schemas.microsoft.com/office/drawing/2014/main" id="{13EAF0D0-EF18-3C43-83BB-3607C2942600}"/>
                  </a:ext>
                </a:extLst>
              </p:cNvPr>
              <p:cNvSpPr/>
              <p:nvPr/>
            </p:nvSpPr>
            <p:spPr>
              <a:xfrm>
                <a:off x="11565407" y="3638327"/>
                <a:ext cx="3749177" cy="3749177"/>
              </a:xfrm>
              <a:prstGeom prst="ellipse">
                <a:avLst/>
              </a:prstGeom>
              <a:gradFill flip="none" rotWithShape="1">
                <a:gsLst>
                  <a:gs pos="100000">
                    <a:schemeClr val="bg1"/>
                  </a:gs>
                  <a:gs pos="0">
                    <a:schemeClr val="tx2">
                      <a:lumMod val="50000"/>
                      <a:lumOff val="50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29" name="Овал 30">
                <a:extLst>
                  <a:ext uri="{FF2B5EF4-FFF2-40B4-BE49-F238E27FC236}">
                    <a16:creationId xmlns:a16="http://schemas.microsoft.com/office/drawing/2014/main" id="{2F0EF59D-84A6-8E41-9F3C-D88A2D3F1E4F}"/>
                  </a:ext>
                </a:extLst>
              </p:cNvPr>
              <p:cNvSpPr/>
              <p:nvPr/>
            </p:nvSpPr>
            <p:spPr>
              <a:xfrm>
                <a:off x="11905553" y="3978474"/>
                <a:ext cx="3068886" cy="3068884"/>
              </a:xfrm>
              <a:prstGeom prst="ellipse">
                <a:avLst/>
              </a:prstGeom>
              <a:gradFill flip="none" rotWithShape="1">
                <a:gsLst>
                  <a:gs pos="100000">
                    <a:schemeClr val="bg1"/>
                  </a:gs>
                  <a:gs pos="0">
                    <a:schemeClr val="bg1">
                      <a:alpha val="17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30" name="Овал 31">
                <a:extLst>
                  <a:ext uri="{FF2B5EF4-FFF2-40B4-BE49-F238E27FC236}">
                    <a16:creationId xmlns:a16="http://schemas.microsoft.com/office/drawing/2014/main" id="{712C03F1-762D-2344-B286-3FF12B10C0EF}"/>
                  </a:ext>
                </a:extLst>
              </p:cNvPr>
              <p:cNvSpPr/>
              <p:nvPr/>
            </p:nvSpPr>
            <p:spPr>
              <a:xfrm>
                <a:off x="11890748" y="3963668"/>
                <a:ext cx="3098494" cy="3098494"/>
              </a:xfrm>
              <a:prstGeom prst="ellipse">
                <a:avLst/>
              </a:prstGeom>
              <a:noFill/>
              <a:ln w="79375">
                <a:gradFill>
                  <a:gsLst>
                    <a:gs pos="0">
                      <a:schemeClr val="tx2">
                        <a:lumMod val="25000"/>
                        <a:lumOff val="75000"/>
                      </a:schemeClr>
                    </a:gs>
                    <a:gs pos="100000">
                      <a:schemeClr val="bg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877E07AA-7098-46DF-8D86-BD67CFEA9182}"/>
              </a:ext>
            </a:extLst>
          </p:cNvPr>
          <p:cNvSpPr>
            <a:spLocks noGrp="1"/>
          </p:cNvSpPr>
          <p:nvPr>
            <p:ph type="title"/>
          </p:nvPr>
        </p:nvSpPr>
        <p:spPr>
          <a:xfrm>
            <a:off x="722105" y="549014"/>
            <a:ext cx="10331803" cy="719997"/>
          </a:xfrm>
        </p:spPr>
        <p:txBody>
          <a:bodyPr>
            <a:noAutofit/>
          </a:bodyPr>
          <a:lstStyle/>
          <a:p>
            <a:pPr algn="l"/>
            <a:r>
              <a:rPr lang="en-US"/>
              <a:t>The Football Federation of Scotland</a:t>
            </a:r>
            <a:endParaRPr lang="en-IL"/>
          </a:p>
        </p:txBody>
      </p:sp>
      <p:sp>
        <p:nvSpPr>
          <p:cNvPr id="6" name="Rectangle 5">
            <a:extLst>
              <a:ext uri="{FF2B5EF4-FFF2-40B4-BE49-F238E27FC236}">
                <a16:creationId xmlns:a16="http://schemas.microsoft.com/office/drawing/2014/main" id="{5AF27068-B397-4842-9359-61A74AE1D759}"/>
              </a:ext>
            </a:extLst>
          </p:cNvPr>
          <p:cNvSpPr/>
          <p:nvPr/>
        </p:nvSpPr>
        <p:spPr>
          <a:xfrm>
            <a:off x="722107" y="1529402"/>
            <a:ext cx="7466349" cy="461665"/>
          </a:xfrm>
          <a:prstGeom prst="rect">
            <a:avLst/>
          </a:prstGeom>
        </p:spPr>
        <p:txBody>
          <a:bodyPr wrap="square">
            <a:spAutoFit/>
          </a:bodyPr>
          <a:lstStyle/>
          <a:p>
            <a:pPr marL="0" marR="0" lvl="0" indent="0" algn="l" defTabSz="914332" rtl="0" eaLnBrk="1" fontAlgn="auto" latinLnBrk="0" hangingPunct="1">
              <a:lnSpc>
                <a:spcPct val="100000"/>
              </a:lnSpc>
              <a:spcBef>
                <a:spcPts val="800"/>
              </a:spcBef>
              <a:spcAft>
                <a:spcPts val="0"/>
              </a:spcAft>
              <a:buClrTx/>
              <a:buSzTx/>
              <a:buFontTx/>
              <a:buNone/>
              <a:tabLst/>
              <a:defRPr/>
            </a:pPr>
            <a:r>
              <a:rPr kumimoji="0" lang="en-US" sz="2400" b="1" i="0" u="none" strike="noStrike" kern="1200" cap="none" spc="0" normalizeH="0" baseline="0" noProof="0">
                <a:ln>
                  <a:noFill/>
                </a:ln>
                <a:solidFill>
                  <a:srgbClr val="0090B4"/>
                </a:solidFill>
                <a:effectLst/>
                <a:uLnTx/>
                <a:uFillTx/>
                <a:latin typeface="Tahoma" panose="020B0604030504040204" pitchFamily="34" charset="0"/>
                <a:ea typeface="Tahoma" panose="020B0604030504040204" pitchFamily="34" charset="0"/>
                <a:cs typeface="Tahoma" panose="020B0604030504040204" pitchFamily="34" charset="0"/>
              </a:rPr>
              <a:t>2nd league and 12 Clubs in 3rd and 4th leagues</a:t>
            </a:r>
          </a:p>
        </p:txBody>
      </p:sp>
      <p:sp>
        <p:nvSpPr>
          <p:cNvPr id="10" name="Rectangle 9">
            <a:extLst>
              <a:ext uri="{FF2B5EF4-FFF2-40B4-BE49-F238E27FC236}">
                <a16:creationId xmlns:a16="http://schemas.microsoft.com/office/drawing/2014/main" id="{04B05FD0-D9A0-4ED9-BF8A-6A3F1E6077EF}"/>
              </a:ext>
            </a:extLst>
          </p:cNvPr>
          <p:cNvSpPr/>
          <p:nvPr/>
        </p:nvSpPr>
        <p:spPr>
          <a:xfrm>
            <a:off x="722105" y="2019711"/>
            <a:ext cx="6507899" cy="1938992"/>
          </a:xfrm>
          <a:prstGeom prst="rect">
            <a:avLst/>
          </a:prstGeom>
        </p:spPr>
        <p:txBody>
          <a:bodyPr wrap="square">
            <a:spAutoFit/>
          </a:bodyPr>
          <a:lstStyle/>
          <a:p>
            <a:pPr marL="179992" marR="0" lvl="0" indent="-179992" algn="l" defTabSz="914377"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20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2nd division covered by IMG Arena for betting</a:t>
            </a:r>
          </a:p>
          <a:p>
            <a:pPr marL="179992" marR="0" lvl="0" indent="-179992" algn="l" defTabSz="914377"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20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OTT – Working with Stream AMG for 2nd division and Pixellot OTT for 12 clubs</a:t>
            </a:r>
            <a:endParaRPr kumimoji="0" lang="he-IL" sz="20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a:p>
            <a:pPr marL="179992" marR="0" lvl="0" indent="-179992" algn="l" defTabSz="914377"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20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Camera costs + OTT for the 12 clubs covered after 3 months on average</a:t>
            </a:r>
            <a:endParaRPr kumimoji="0" lang="en-US" sz="2000" b="0" i="0" u="none" strike="noStrike" kern="1200" cap="none" spc="0" normalizeH="0" baseline="0" noProof="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20" name="Rectangle 19">
            <a:extLst>
              <a:ext uri="{FF2B5EF4-FFF2-40B4-BE49-F238E27FC236}">
                <a16:creationId xmlns:a16="http://schemas.microsoft.com/office/drawing/2014/main" id="{7E9BD563-9716-C940-BB2B-246B57641E91}"/>
              </a:ext>
            </a:extLst>
          </p:cNvPr>
          <p:cNvSpPr/>
          <p:nvPr/>
        </p:nvSpPr>
        <p:spPr>
          <a:xfrm>
            <a:off x="12449926" y="4399146"/>
            <a:ext cx="2277035" cy="492443"/>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Thousands</a:t>
            </a:r>
            <a:r>
              <a:rPr kumimoji="0" lang="en-US"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 of views on clips on all social</a:t>
            </a:r>
            <a:endParaRPr kumimoji="0" lang="en-IL"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21" name="Rectangle 20">
            <a:extLst>
              <a:ext uri="{FF2B5EF4-FFF2-40B4-BE49-F238E27FC236}">
                <a16:creationId xmlns:a16="http://schemas.microsoft.com/office/drawing/2014/main" id="{777C93BE-38C0-FE4C-8E1E-CA59739F00E7}"/>
              </a:ext>
            </a:extLst>
          </p:cNvPr>
          <p:cNvSpPr/>
          <p:nvPr/>
        </p:nvSpPr>
        <p:spPr>
          <a:xfrm>
            <a:off x="12449926" y="5257933"/>
            <a:ext cx="2277035"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4,000</a:t>
            </a:r>
            <a:r>
              <a:rPr kumimoji="0" lang="en-US"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 views on Facebook</a:t>
            </a:r>
          </a:p>
        </p:txBody>
      </p:sp>
      <p:sp>
        <p:nvSpPr>
          <p:cNvPr id="22" name="Rectangle 21">
            <a:extLst>
              <a:ext uri="{FF2B5EF4-FFF2-40B4-BE49-F238E27FC236}">
                <a16:creationId xmlns:a16="http://schemas.microsoft.com/office/drawing/2014/main" id="{337574E5-C558-4F44-A819-A2F6FDA350D2}"/>
              </a:ext>
            </a:extLst>
          </p:cNvPr>
          <p:cNvSpPr/>
          <p:nvPr/>
        </p:nvSpPr>
        <p:spPr>
          <a:xfrm>
            <a:off x="12449926" y="6133372"/>
            <a:ext cx="2277035"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1,200</a:t>
            </a:r>
            <a:r>
              <a:rPr kumimoji="0" lang="en-US"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 views on OTT</a:t>
            </a:r>
          </a:p>
        </p:txBody>
      </p:sp>
      <p:cxnSp>
        <p:nvCxnSpPr>
          <p:cNvPr id="15" name="Straight Connector 14">
            <a:extLst>
              <a:ext uri="{FF2B5EF4-FFF2-40B4-BE49-F238E27FC236}">
                <a16:creationId xmlns:a16="http://schemas.microsoft.com/office/drawing/2014/main" id="{7FE31D85-C65C-1741-9F9F-0D38A2A06605}"/>
              </a:ext>
            </a:extLst>
          </p:cNvPr>
          <p:cNvCxnSpPr>
            <a:cxnSpLocks/>
          </p:cNvCxnSpPr>
          <p:nvPr/>
        </p:nvCxnSpPr>
        <p:spPr>
          <a:xfrm>
            <a:off x="2047646" y="5021609"/>
            <a:ext cx="0" cy="731086"/>
          </a:xfrm>
          <a:prstGeom prst="line">
            <a:avLst/>
          </a:prstGeom>
          <a:ln w="15875" cap="rnd">
            <a:solidFill>
              <a:schemeClr val="accent4"/>
            </a:solidFill>
            <a:prstDash val="sysDot"/>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E06080EB-964C-C442-8BC2-44DE24461D92}"/>
              </a:ext>
            </a:extLst>
          </p:cNvPr>
          <p:cNvCxnSpPr>
            <a:cxnSpLocks/>
          </p:cNvCxnSpPr>
          <p:nvPr/>
        </p:nvCxnSpPr>
        <p:spPr>
          <a:xfrm>
            <a:off x="4064302" y="5021609"/>
            <a:ext cx="0" cy="731086"/>
          </a:xfrm>
          <a:prstGeom prst="line">
            <a:avLst/>
          </a:prstGeom>
          <a:ln w="15875" cap="rnd">
            <a:solidFill>
              <a:schemeClr val="accent4"/>
            </a:solidFill>
            <a:prstDash val="sysDot"/>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7698BB3C-6B87-9B47-BB37-283ACC99E9B6}"/>
              </a:ext>
            </a:extLst>
          </p:cNvPr>
          <p:cNvCxnSpPr>
            <a:cxnSpLocks/>
          </p:cNvCxnSpPr>
          <p:nvPr/>
        </p:nvCxnSpPr>
        <p:spPr>
          <a:xfrm>
            <a:off x="6092908" y="5021609"/>
            <a:ext cx="0" cy="731086"/>
          </a:xfrm>
          <a:prstGeom prst="line">
            <a:avLst/>
          </a:prstGeom>
          <a:ln w="15875" cap="rnd">
            <a:solidFill>
              <a:schemeClr val="accent4"/>
            </a:solidFill>
            <a:prstDash val="sysDot"/>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435D9A24-577B-E649-8789-BBCCD4FAEACB}"/>
              </a:ext>
            </a:extLst>
          </p:cNvPr>
          <p:cNvSpPr txBox="1"/>
          <p:nvPr/>
        </p:nvSpPr>
        <p:spPr>
          <a:xfrm>
            <a:off x="743982" y="4799258"/>
            <a:ext cx="1517037" cy="491225"/>
          </a:xfrm>
          <a:prstGeom prst="rect">
            <a:avLst/>
          </a:prstGeom>
          <a:noFill/>
          <a:ln>
            <a:noFill/>
          </a:ln>
          <a:effectLst/>
        </p:spPr>
        <p:txBody>
          <a:bodyPr wrap="square" rtlCol="0" anchor="ctr">
            <a:spAutoFit/>
          </a:bodyPr>
          <a:lstStyle/>
          <a:p>
            <a:pPr marL="0" marR="0" lvl="0" indent="0" algn="l" defTabSz="685783" rtl="0" eaLnBrk="1" fontAlgn="auto" latinLnBrk="0" hangingPunct="1">
              <a:lnSpc>
                <a:spcPct val="150000"/>
              </a:lnSpc>
              <a:spcBef>
                <a:spcPts val="0"/>
              </a:spcBef>
              <a:spcAft>
                <a:spcPts val="0"/>
              </a:spcAft>
              <a:buClrTx/>
              <a:buSzTx/>
              <a:buFontTx/>
              <a:buNone/>
              <a:tabLst/>
              <a:defRPr/>
            </a:pPr>
            <a:r>
              <a:rPr kumimoji="0" lang="en-US" sz="2000" b="1" i="0" u="none" strike="noStrike" kern="1200" cap="all"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25</a:t>
            </a:r>
          </a:p>
        </p:txBody>
      </p:sp>
      <p:sp>
        <p:nvSpPr>
          <p:cNvPr id="40" name="Rectangle 39">
            <a:extLst>
              <a:ext uri="{FF2B5EF4-FFF2-40B4-BE49-F238E27FC236}">
                <a16:creationId xmlns:a16="http://schemas.microsoft.com/office/drawing/2014/main" id="{5744A0FC-2194-2F41-81EE-CEFFB4EE79F6}"/>
              </a:ext>
            </a:extLst>
          </p:cNvPr>
          <p:cNvSpPr/>
          <p:nvPr/>
        </p:nvSpPr>
        <p:spPr>
          <a:xfrm>
            <a:off x="743982" y="5328598"/>
            <a:ext cx="1669128" cy="258532"/>
          </a:xfrm>
          <a:prstGeom prst="rect">
            <a:avLst/>
          </a:prstGeom>
          <a:effectLst/>
        </p:spPr>
        <p:txBody>
          <a:bodyPr wrap="square">
            <a:spAutoFit/>
          </a:bodyPr>
          <a:lstStyle/>
          <a:p>
            <a:pPr marL="0" marR="0" lvl="0" indent="0" algn="l" defTabSz="914400" rtl="0" eaLnBrk="1" fontAlgn="auto" latinLnBrk="0" hangingPunct="1">
              <a:lnSpc>
                <a:spcPct val="90000"/>
              </a:lnSpc>
              <a:spcBef>
                <a:spcPts val="1000"/>
              </a:spcBef>
              <a:spcAft>
                <a:spcPts val="0"/>
              </a:spcAft>
              <a:buClrTx/>
              <a:buSzTx/>
              <a:buFontTx/>
              <a:buNone/>
              <a:tabLst/>
              <a:defRPr/>
            </a:pPr>
            <a:r>
              <a:rPr kumimoji="0" lang="en-US"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Fields/Venues</a:t>
            </a:r>
            <a:endParaRPr kumimoji="0" lang="en-US" sz="11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41" name="TextBox 40">
            <a:extLst>
              <a:ext uri="{FF2B5EF4-FFF2-40B4-BE49-F238E27FC236}">
                <a16:creationId xmlns:a16="http://schemas.microsoft.com/office/drawing/2014/main" id="{6881E133-99EC-2643-BC2E-FBCA45851F7B}"/>
              </a:ext>
            </a:extLst>
          </p:cNvPr>
          <p:cNvSpPr txBox="1"/>
          <p:nvPr/>
        </p:nvSpPr>
        <p:spPr>
          <a:xfrm>
            <a:off x="2204156" y="4793527"/>
            <a:ext cx="1517037" cy="491225"/>
          </a:xfrm>
          <a:prstGeom prst="rect">
            <a:avLst/>
          </a:prstGeom>
          <a:noFill/>
          <a:ln>
            <a:noFill/>
          </a:ln>
          <a:effectLst/>
        </p:spPr>
        <p:txBody>
          <a:bodyPr wrap="square" rtlCol="0" anchor="ctr">
            <a:spAutoFit/>
          </a:bodyPr>
          <a:lstStyle/>
          <a:p>
            <a:pPr marL="0" marR="0" lvl="0" indent="0" algn="l" defTabSz="685783" rtl="0" eaLnBrk="1" fontAlgn="auto" latinLnBrk="0" hangingPunct="1">
              <a:lnSpc>
                <a:spcPct val="150000"/>
              </a:lnSpc>
              <a:spcBef>
                <a:spcPts val="0"/>
              </a:spcBef>
              <a:spcAft>
                <a:spcPts val="0"/>
              </a:spcAft>
              <a:buClrTx/>
              <a:buSzTx/>
              <a:buFontTx/>
              <a:buNone/>
              <a:tabLst/>
              <a:defRPr/>
            </a:pPr>
            <a:r>
              <a:rPr kumimoji="0" lang="en-US" sz="2000" b="1" i="0" u="none" strike="noStrike" kern="1200" cap="all"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42</a:t>
            </a:r>
            <a:r>
              <a:rPr kumimoji="0" lang="en-US" sz="2000" b="1"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Min</a:t>
            </a:r>
            <a:endParaRPr kumimoji="0" lang="en-US" sz="2000" b="1" i="0" u="none" strike="noStrike" kern="1200" cap="all"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42" name="Rectangle 41">
            <a:extLst>
              <a:ext uri="{FF2B5EF4-FFF2-40B4-BE49-F238E27FC236}">
                <a16:creationId xmlns:a16="http://schemas.microsoft.com/office/drawing/2014/main" id="{56DA8A9D-1AB6-C243-B444-52AAB1F7E30A}"/>
              </a:ext>
            </a:extLst>
          </p:cNvPr>
          <p:cNvSpPr/>
          <p:nvPr/>
        </p:nvSpPr>
        <p:spPr>
          <a:xfrm>
            <a:off x="2204156" y="5334056"/>
            <a:ext cx="1703637" cy="565656"/>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309" rtl="0" eaLnBrk="1" fontAlgn="auto" latinLnBrk="0" hangingPunct="1">
              <a:lnSpc>
                <a:spcPct val="100000"/>
              </a:lnSpc>
              <a:spcBef>
                <a:spcPts val="800"/>
              </a:spcBef>
              <a:spcAft>
                <a:spcPts val="0"/>
              </a:spcAft>
              <a:buClrTx/>
              <a:buSzTx/>
              <a:buFontTx/>
              <a:buNone/>
              <a:tabLst/>
              <a:defRPr/>
            </a:pPr>
            <a:r>
              <a:rPr kumimoji="0" lang="en-US"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Average Viewing time per live game</a:t>
            </a:r>
            <a:br>
              <a:rPr kumimoji="0" lang="en-US"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br>
            <a:endParaRPr kumimoji="0" lang="en-US" sz="1351" b="1"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43" name="TextBox 42">
            <a:extLst>
              <a:ext uri="{FF2B5EF4-FFF2-40B4-BE49-F238E27FC236}">
                <a16:creationId xmlns:a16="http://schemas.microsoft.com/office/drawing/2014/main" id="{20F012D4-A806-FA46-B5B2-E21010052DEB}"/>
              </a:ext>
            </a:extLst>
          </p:cNvPr>
          <p:cNvSpPr txBox="1"/>
          <p:nvPr/>
        </p:nvSpPr>
        <p:spPr>
          <a:xfrm>
            <a:off x="4216393" y="4795258"/>
            <a:ext cx="1883249" cy="491225"/>
          </a:xfrm>
          <a:prstGeom prst="rect">
            <a:avLst/>
          </a:prstGeom>
          <a:noFill/>
          <a:ln>
            <a:noFill/>
          </a:ln>
          <a:effectLst/>
        </p:spPr>
        <p:txBody>
          <a:bodyPr wrap="square" rtlCol="0" anchor="ctr">
            <a:spAutoFit/>
          </a:bodyPr>
          <a:lstStyle/>
          <a:p>
            <a:pPr marL="0" marR="0" lvl="0" indent="0" algn="l" defTabSz="685783" rtl="0" eaLnBrk="1" fontAlgn="auto" latinLnBrk="0" hangingPunct="1">
              <a:lnSpc>
                <a:spcPct val="150000"/>
              </a:lnSpc>
              <a:spcBef>
                <a:spcPts val="0"/>
              </a:spcBef>
              <a:spcAft>
                <a:spcPts val="0"/>
              </a:spcAft>
              <a:buClrTx/>
              <a:buSzTx/>
              <a:buFontTx/>
              <a:buNone/>
              <a:tabLst/>
              <a:defRPr/>
            </a:pPr>
            <a:r>
              <a:rPr kumimoji="0" lang="en-US" sz="2000" b="1" i="0" u="none" strike="noStrike" kern="1200" cap="all"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870</a:t>
            </a:r>
          </a:p>
        </p:txBody>
      </p:sp>
      <p:sp>
        <p:nvSpPr>
          <p:cNvPr id="44" name="Rectangle 43">
            <a:extLst>
              <a:ext uri="{FF2B5EF4-FFF2-40B4-BE49-F238E27FC236}">
                <a16:creationId xmlns:a16="http://schemas.microsoft.com/office/drawing/2014/main" id="{FE509D19-F88C-2147-B33B-768AAA08A188}"/>
              </a:ext>
            </a:extLst>
          </p:cNvPr>
          <p:cNvSpPr/>
          <p:nvPr/>
        </p:nvSpPr>
        <p:spPr>
          <a:xfrm>
            <a:off x="4216393" y="5324858"/>
            <a:ext cx="1984031" cy="731086"/>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68578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Average views per game</a:t>
            </a:r>
          </a:p>
        </p:txBody>
      </p:sp>
      <p:sp>
        <p:nvSpPr>
          <p:cNvPr id="45" name="TextBox 44">
            <a:extLst>
              <a:ext uri="{FF2B5EF4-FFF2-40B4-BE49-F238E27FC236}">
                <a16:creationId xmlns:a16="http://schemas.microsoft.com/office/drawing/2014/main" id="{3BD34A1D-9DBF-6D41-8292-4C08FC2E8D3C}"/>
              </a:ext>
            </a:extLst>
          </p:cNvPr>
          <p:cNvSpPr txBox="1"/>
          <p:nvPr/>
        </p:nvSpPr>
        <p:spPr>
          <a:xfrm>
            <a:off x="6204425" y="4789942"/>
            <a:ext cx="1883249" cy="491225"/>
          </a:xfrm>
          <a:prstGeom prst="rect">
            <a:avLst/>
          </a:prstGeom>
          <a:noFill/>
          <a:ln>
            <a:noFill/>
          </a:ln>
          <a:effectLst/>
        </p:spPr>
        <p:txBody>
          <a:bodyPr wrap="square" rtlCol="0" anchor="ctr">
            <a:spAutoFit/>
          </a:bodyPr>
          <a:lstStyle/>
          <a:p>
            <a:pPr marL="0" marR="0" lvl="0" indent="0" algn="l" defTabSz="685783" rtl="0" eaLnBrk="1" fontAlgn="auto" latinLnBrk="0" hangingPunct="1">
              <a:lnSpc>
                <a:spcPct val="150000"/>
              </a:lnSpc>
              <a:spcBef>
                <a:spcPts val="0"/>
              </a:spcBef>
              <a:spcAft>
                <a:spcPts val="0"/>
              </a:spcAft>
              <a:buClrTx/>
              <a:buSzTx/>
              <a:buFontTx/>
              <a:buNone/>
              <a:tabLst/>
              <a:defRPr/>
            </a:pPr>
            <a:r>
              <a:rPr kumimoji="0" lang="en-US" sz="2000" b="1" i="0" u="none" strike="noStrike" kern="1200" cap="all"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a:t>
            </a:r>
            <a:r>
              <a:rPr kumimoji="0" lang="en-US" sz="2000" b="1"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 36,875</a:t>
            </a:r>
            <a:endParaRPr kumimoji="0" lang="en-US" sz="2000" b="1" i="0" u="none" strike="noStrike" kern="1200" cap="all"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46" name="Rectangle 45">
            <a:extLst>
              <a:ext uri="{FF2B5EF4-FFF2-40B4-BE49-F238E27FC236}">
                <a16:creationId xmlns:a16="http://schemas.microsoft.com/office/drawing/2014/main" id="{F4124C00-A9F2-6A4A-9BCA-42AA1B1CC6A8}"/>
              </a:ext>
            </a:extLst>
          </p:cNvPr>
          <p:cNvSpPr/>
          <p:nvPr/>
        </p:nvSpPr>
        <p:spPr>
          <a:xfrm>
            <a:off x="6204426" y="5319542"/>
            <a:ext cx="1764998" cy="731086"/>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68578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Unique Viewers</a:t>
            </a:r>
          </a:p>
        </p:txBody>
      </p:sp>
      <p:pic>
        <p:nvPicPr>
          <p:cNvPr id="4" name="Picture 2" descr="Scottish Professional Football League Logo Vector (.EPS) Free Download">
            <a:extLst>
              <a:ext uri="{FF2B5EF4-FFF2-40B4-BE49-F238E27FC236}">
                <a16:creationId xmlns:a16="http://schemas.microsoft.com/office/drawing/2014/main" id="{A6F72A77-7043-7ED2-BCE5-9168ED375122}"/>
              </a:ext>
            </a:extLst>
          </p:cNvPr>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8867953" y="3240867"/>
            <a:ext cx="1440433" cy="955487"/>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a:extLst>
              <a:ext uri="{FF2B5EF4-FFF2-40B4-BE49-F238E27FC236}">
                <a16:creationId xmlns:a16="http://schemas.microsoft.com/office/drawing/2014/main" id="{2F94BC6C-D7C3-C7FF-F3E6-41A2B587BC3C}"/>
              </a:ext>
            </a:extLst>
          </p:cNvPr>
          <p:cNvSpPr/>
          <p:nvPr/>
        </p:nvSpPr>
        <p:spPr>
          <a:xfrm>
            <a:off x="743982" y="4335134"/>
            <a:ext cx="2928851" cy="307777"/>
          </a:xfrm>
          <a:prstGeom prst="rect">
            <a:avLst/>
          </a:prstGeom>
        </p:spPr>
        <p:style>
          <a:lnRef idx="0">
            <a:scrgbClr r="0" g="0" b="0"/>
          </a:lnRef>
          <a:fillRef idx="0">
            <a:scrgbClr r="0" g="0" b="0"/>
          </a:fillRef>
          <a:effectRef idx="0">
            <a:scrgbClr r="0" g="0" b="0"/>
          </a:effectRef>
          <a:fontRef idx="major"/>
        </p:style>
        <p:txBody>
          <a:bodyPr wrap="square">
            <a:spAutoFit/>
          </a:bodyPr>
          <a:lstStyle>
            <a:lvl1pPr>
              <a:defRPr>
                <a:latin typeface="+mj-lt"/>
                <a:ea typeface="+mj-ea"/>
                <a:cs typeface="+mj-cs"/>
              </a:defRPr>
            </a:lvl1pPr>
            <a:lvl2pPr>
              <a:defRPr>
                <a:latin typeface="+mj-lt"/>
                <a:ea typeface="+mj-ea"/>
                <a:cs typeface="+mj-cs"/>
              </a:defRPr>
            </a:lvl2pPr>
            <a:lvl3pPr>
              <a:defRPr>
                <a:latin typeface="+mj-lt"/>
                <a:ea typeface="+mj-ea"/>
                <a:cs typeface="+mj-cs"/>
              </a:defRPr>
            </a:lvl3pPr>
            <a:lvl4pPr>
              <a:defRPr>
                <a:latin typeface="+mj-lt"/>
                <a:ea typeface="+mj-ea"/>
                <a:cs typeface="+mj-cs"/>
              </a:defRPr>
            </a:lvl4pPr>
            <a:lvl5pPr>
              <a:defRPr>
                <a:latin typeface="+mj-lt"/>
                <a:ea typeface="+mj-ea"/>
                <a:cs typeface="+mj-cs"/>
              </a:defRPr>
            </a:lvl5pPr>
            <a:lvl6pPr>
              <a:defRPr>
                <a:latin typeface="+mj-lt"/>
                <a:ea typeface="+mj-ea"/>
                <a:cs typeface="+mj-cs"/>
              </a:defRPr>
            </a:lvl6pPr>
            <a:lvl7pPr>
              <a:defRPr>
                <a:latin typeface="+mj-lt"/>
                <a:ea typeface="+mj-ea"/>
                <a:cs typeface="+mj-cs"/>
              </a:defRPr>
            </a:lvl7pPr>
            <a:lvl8pPr>
              <a:defRPr>
                <a:latin typeface="+mj-lt"/>
                <a:ea typeface="+mj-ea"/>
                <a:cs typeface="+mj-cs"/>
              </a:defRPr>
            </a:lvl8pPr>
            <a:lvl9pPr>
              <a:defRPr>
                <a:latin typeface="+mj-lt"/>
                <a:ea typeface="+mj-ea"/>
                <a:cs typeface="+mj-cs"/>
              </a:defRPr>
            </a:lvl9pPr>
          </a:lstStyle>
          <a:p>
            <a:pPr marL="0" marR="0" lvl="0" indent="0" algn="l" defTabSz="914309" rtl="0" eaLnBrk="1" fontAlgn="auto" latinLnBrk="0" hangingPunct="1">
              <a:lnSpc>
                <a:spcPct val="100000"/>
              </a:lnSpc>
              <a:spcBef>
                <a:spcPts val="800"/>
              </a:spcBef>
              <a:spcAft>
                <a:spcPts val="0"/>
              </a:spcAft>
              <a:buClrTx/>
              <a:buSzTx/>
              <a:buFontTx/>
              <a:buNone/>
              <a:tabLst/>
              <a:defRPr/>
            </a:pPr>
            <a:r>
              <a:rPr kumimoji="0" lang="en-US" sz="1400" b="0" i="0" u="none" strike="noStrike" kern="1200" cap="none" spc="0" normalizeH="0" baseline="0" noProof="0">
                <a:ln>
                  <a:noFill/>
                </a:ln>
                <a:solidFill>
                  <a:srgbClr val="0090B4"/>
                </a:solidFill>
                <a:effectLst/>
                <a:uLnTx/>
                <a:uFillTx/>
                <a:latin typeface="Tahoma" panose="020B0604030504040204" pitchFamily="34" charset="0"/>
                <a:ea typeface="Tahoma" panose="020B0604030504040204" pitchFamily="34" charset="0"/>
                <a:cs typeface="Tahoma" panose="020B0604030504040204" pitchFamily="34" charset="0"/>
              </a:rPr>
              <a:t>Viewing Numbers (128 games) </a:t>
            </a:r>
          </a:p>
        </p:txBody>
      </p:sp>
    </p:spTree>
    <p:extLst>
      <p:ext uri="{BB962C8B-B14F-4D97-AF65-F5344CB8AC3E}">
        <p14:creationId xmlns:p14="http://schemas.microsoft.com/office/powerpoint/2010/main" val="6737409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39C27B8A-6B82-3F41-94AB-48D011B2702A}"/>
              </a:ext>
            </a:extLst>
          </p:cNvPr>
          <p:cNvSpPr>
            <a:spLocks noGrp="1"/>
          </p:cNvSpPr>
          <p:nvPr>
            <p:ph type="title"/>
          </p:nvPr>
        </p:nvSpPr>
        <p:spPr>
          <a:xfrm>
            <a:off x="522951" y="561881"/>
            <a:ext cx="5804277" cy="1331993"/>
          </a:xfrm>
        </p:spPr>
        <p:txBody>
          <a:bodyPr>
            <a:normAutofit/>
          </a:bodyPr>
          <a:lstStyle/>
          <a:p>
            <a:r>
              <a:rPr lang="en-US" sz="3600" dirty="0">
                <a:latin typeface="Tahoma" panose="020B0604030504040204" pitchFamily="34" charset="0"/>
                <a:ea typeface="Tahoma" panose="020B0604030504040204" pitchFamily="34" charset="0"/>
                <a:cs typeface="Tahoma" panose="020B0604030504040204" pitchFamily="34" charset="0"/>
              </a:rPr>
              <a:t>Multi-layered business model including</a:t>
            </a:r>
            <a:endParaRPr lang="en-US" sz="3600" dirty="0">
              <a:solidFill>
                <a:srgbClr val="FF0000"/>
              </a:solidFill>
              <a:highlight>
                <a:srgbClr val="FFFF00"/>
              </a:highlight>
              <a:latin typeface="Tahoma" panose="020B0604030504040204" pitchFamily="34" charset="0"/>
              <a:ea typeface="Tahoma" panose="020B0604030504040204" pitchFamily="34" charset="0"/>
              <a:cs typeface="Tahoma" panose="020B0604030504040204" pitchFamily="34" charset="0"/>
            </a:endParaRPr>
          </a:p>
        </p:txBody>
      </p:sp>
      <p:sp>
        <p:nvSpPr>
          <p:cNvPr id="2" name="Slide Number Placeholder 1">
            <a:extLst>
              <a:ext uri="{FF2B5EF4-FFF2-40B4-BE49-F238E27FC236}">
                <a16:creationId xmlns:a16="http://schemas.microsoft.com/office/drawing/2014/main" id="{B37CB970-B432-4BDA-BA8C-4FF58CCDD522}"/>
              </a:ext>
            </a:extLst>
          </p:cNvPr>
          <p:cNvSpPr>
            <a:spLocks noGrp="1"/>
          </p:cNvSpPr>
          <p:nvPr>
            <p:ph type="sldNum" sz="quarter" idx="4294967295"/>
          </p:nvPr>
        </p:nvSpPr>
        <p:spPr>
          <a:xfrm>
            <a:off x="9448800" y="6523038"/>
            <a:ext cx="2743200" cy="228600"/>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238D50B-C713-EA42-A5E5-6E5611D31A0D}" type="slidenum">
              <a:rPr kumimoji="0" lang="en-US" sz="1000" b="0" i="0" u="none" strike="noStrike" kern="1200" cap="none" spc="0" normalizeH="0" baseline="0" noProof="0" smtClean="0">
                <a:ln>
                  <a:noFill/>
                </a:ln>
                <a:solidFill>
                  <a:srgbClr val="FFFFFF"/>
                </a:solidFill>
                <a:effectLst/>
                <a:uLnTx/>
                <a:uFillTx/>
                <a:latin typeface="Tahoma" panose="020B0604030504040204" pitchFamily="34" charset="0"/>
                <a:ea typeface="Tahoma" panose="020B0604030504040204" pitchFamily="34" charset="0"/>
                <a:cs typeface="Tahom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000" b="0" i="0" u="none" strike="noStrike" kern="1200" cap="none" spc="0" normalizeH="0" baseline="0" noProof="0">
              <a:ln>
                <a:noFill/>
              </a:ln>
              <a:solidFill>
                <a:srgbClr val="FFFFFF"/>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7" name="Rectangle 6">
            <a:extLst>
              <a:ext uri="{FF2B5EF4-FFF2-40B4-BE49-F238E27FC236}">
                <a16:creationId xmlns:a16="http://schemas.microsoft.com/office/drawing/2014/main" id="{3B218A4C-0673-17C2-9F93-E8E325B68B2C}"/>
              </a:ext>
            </a:extLst>
          </p:cNvPr>
          <p:cNvSpPr/>
          <p:nvPr/>
        </p:nvSpPr>
        <p:spPr>
          <a:xfrm>
            <a:off x="522951" y="2074783"/>
            <a:ext cx="6818478" cy="1169551"/>
          </a:xfrm>
          <a:prstGeom prst="rect">
            <a:avLst/>
          </a:prstGeom>
        </p:spPr>
        <p:txBody>
          <a:bodyPr wrap="square">
            <a:spAutoFit/>
          </a:bodyPr>
          <a:lstStyle/>
          <a:p>
            <a:pPr marL="179992" marR="0" lvl="0" indent="-179992" algn="l" defTabSz="914377"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Paywall at the club website</a:t>
            </a:r>
          </a:p>
          <a:p>
            <a:pPr marL="179992" marR="0" lvl="0" indent="-179992" algn="l" defTabSz="914377"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Broadcasting every game (women, youth, community)</a:t>
            </a:r>
          </a:p>
          <a:p>
            <a:pPr marL="179992" marR="0" lvl="0" indent="-179992" algn="l" defTabSz="914377"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Sponsorships</a:t>
            </a:r>
          </a:p>
        </p:txBody>
      </p:sp>
      <p:pic>
        <p:nvPicPr>
          <p:cNvPr id="8" name="Picture Placeholder 7">
            <a:extLst>
              <a:ext uri="{FF2B5EF4-FFF2-40B4-BE49-F238E27FC236}">
                <a16:creationId xmlns:a16="http://schemas.microsoft.com/office/drawing/2014/main" id="{F54DCE82-5B4E-7D74-6F04-1AAEF251B2A2}"/>
              </a:ext>
            </a:extLst>
          </p:cNvPr>
          <p:cNvPicPr>
            <a:picLocks noGrp="1" noChangeAspect="1"/>
          </p:cNvPicPr>
          <p:nvPr>
            <p:ph type="pic" sz="quarter" idx="24"/>
          </p:nvPr>
        </p:nvPicPr>
        <p:blipFill rotWithShape="1">
          <a:blip r:embed="rId3" cstate="screen">
            <a:extLst>
              <a:ext uri="{28A0092B-C50C-407E-A947-70E740481C1C}">
                <a14:useLocalDpi xmlns:a14="http://schemas.microsoft.com/office/drawing/2010/main"/>
              </a:ext>
            </a:extLst>
          </a:blip>
          <a:srcRect/>
          <a:stretch/>
        </p:blipFill>
        <p:spPr>
          <a:xfrm>
            <a:off x="3718126" y="-7069"/>
            <a:ext cx="8473875" cy="6865069"/>
          </a:xfrm>
        </p:spPr>
      </p:pic>
    </p:spTree>
    <p:extLst>
      <p:ext uri="{BB962C8B-B14F-4D97-AF65-F5344CB8AC3E}">
        <p14:creationId xmlns:p14="http://schemas.microsoft.com/office/powerpoint/2010/main" val="41202138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Box 10">
            <a:extLst>
              <a:ext uri="{FF2B5EF4-FFF2-40B4-BE49-F238E27FC236}">
                <a16:creationId xmlns:a16="http://schemas.microsoft.com/office/drawing/2014/main" id="{D3533514-91FD-4BD6-830C-DF9EA758729B}"/>
              </a:ext>
            </a:extLst>
          </p:cNvPr>
          <p:cNvSpPr txBox="1"/>
          <p:nvPr/>
        </p:nvSpPr>
        <p:spPr>
          <a:xfrm>
            <a:off x="303727" y="2524428"/>
            <a:ext cx="2759985" cy="2713563"/>
          </a:xfrm>
          <a:prstGeom prst="rect">
            <a:avLst/>
          </a:prstGeom>
          <a:noFill/>
        </p:spPr>
        <p:txBody>
          <a:bodyPr wrap="square">
            <a:spAutoFit/>
          </a:bodyPr>
          <a:lstStyle/>
          <a:p>
            <a:pPr marL="0" marR="0" lvl="0" indent="0" algn="l" defTabSz="914377" rtl="0" eaLnBrk="1" fontAlgn="auto" latinLnBrk="0" hangingPunct="1">
              <a:lnSpc>
                <a:spcPct val="100000"/>
              </a:lnSpc>
              <a:spcBef>
                <a:spcPts val="1000"/>
              </a:spcBef>
              <a:spcAft>
                <a:spcPts val="0"/>
              </a:spcAft>
              <a:buClrTx/>
              <a:buSzTx/>
              <a:buFontTx/>
              <a:buNone/>
              <a:tabLst/>
              <a:defRPr/>
            </a:pPr>
            <a:r>
              <a:rPr kumimoji="0" lang="en-US" sz="1800" b="0" i="0" u="none" strike="noStrike" kern="1200" cap="none" spc="0" normalizeH="0" baseline="0" noProof="0" dirty="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After two seasons +1,600 games were produced including youth and reserve teams. </a:t>
            </a:r>
          </a:p>
          <a:p>
            <a:pPr marL="0" marR="0" lvl="0" indent="0" algn="l" defTabSz="914377" rtl="0" eaLnBrk="1" fontAlgn="auto" latinLnBrk="0" hangingPunct="1">
              <a:lnSpc>
                <a:spcPct val="100000"/>
              </a:lnSpc>
              <a:spcBef>
                <a:spcPts val="1000"/>
              </a:spcBef>
              <a:spcAft>
                <a:spcPts val="0"/>
              </a:spcAft>
              <a:buClrTx/>
              <a:buSzTx/>
              <a:buFontTx/>
              <a:buNone/>
              <a:tabLst/>
              <a:defRPr/>
            </a:pPr>
            <a:r>
              <a:rPr kumimoji="0" lang="en-US" sz="1800" b="0" i="0" u="none" strike="noStrike" kern="1200" cap="none" spc="0" normalizeH="0" baseline="0" noProof="0" dirty="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Demand for games exceeded expectations and some clubs upgraded to multi-angle manual production</a:t>
            </a:r>
          </a:p>
        </p:txBody>
      </p:sp>
      <p:sp>
        <p:nvSpPr>
          <p:cNvPr id="2" name="Title 1">
            <a:extLst>
              <a:ext uri="{FF2B5EF4-FFF2-40B4-BE49-F238E27FC236}">
                <a16:creationId xmlns:a16="http://schemas.microsoft.com/office/drawing/2014/main" id="{4356C58E-59F1-D549-BC37-16E229AF6FC3}"/>
              </a:ext>
            </a:extLst>
          </p:cNvPr>
          <p:cNvSpPr>
            <a:spLocks noGrp="1"/>
          </p:cNvSpPr>
          <p:nvPr>
            <p:ph type="title"/>
          </p:nvPr>
        </p:nvSpPr>
        <p:spPr>
          <a:xfrm>
            <a:off x="303727" y="602268"/>
            <a:ext cx="3127630" cy="2055048"/>
          </a:xfrm>
        </p:spPr>
        <p:txBody>
          <a:bodyPr/>
          <a:lstStyle/>
          <a:p>
            <a:r>
              <a:rPr lang="en-US" dirty="0"/>
              <a:t>The Football Federation of Ireland </a:t>
            </a:r>
            <a:endParaRPr lang="en-IL" dirty="0"/>
          </a:p>
        </p:txBody>
      </p:sp>
    </p:spTree>
    <p:extLst>
      <p:ext uri="{BB962C8B-B14F-4D97-AF65-F5344CB8AC3E}">
        <p14:creationId xmlns:p14="http://schemas.microsoft.com/office/powerpoint/2010/main" val="17973110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Группа 26">
            <a:extLst>
              <a:ext uri="{FF2B5EF4-FFF2-40B4-BE49-F238E27FC236}">
                <a16:creationId xmlns:a16="http://schemas.microsoft.com/office/drawing/2014/main" id="{E7FC9746-7D62-A54F-AA77-83168CA3C0F0}"/>
              </a:ext>
            </a:extLst>
          </p:cNvPr>
          <p:cNvGrpSpPr/>
          <p:nvPr/>
        </p:nvGrpSpPr>
        <p:grpSpPr>
          <a:xfrm>
            <a:off x="7554087" y="1684528"/>
            <a:ext cx="4068167" cy="4068166"/>
            <a:chOff x="9993074" y="3578162"/>
            <a:chExt cx="4054305" cy="4054305"/>
          </a:xfrm>
        </p:grpSpPr>
        <p:sp>
          <p:nvSpPr>
            <p:cNvPr id="26" name="Овал 27">
              <a:extLst>
                <a:ext uri="{FF2B5EF4-FFF2-40B4-BE49-F238E27FC236}">
                  <a16:creationId xmlns:a16="http://schemas.microsoft.com/office/drawing/2014/main" id="{8C4D6395-9974-364A-862F-29531BF36566}"/>
                </a:ext>
              </a:extLst>
            </p:cNvPr>
            <p:cNvSpPr/>
            <p:nvPr/>
          </p:nvSpPr>
          <p:spPr>
            <a:xfrm>
              <a:off x="9993074" y="3578162"/>
              <a:ext cx="4054305" cy="4054305"/>
            </a:xfrm>
            <a:prstGeom prst="ellipse">
              <a:avLst/>
            </a:prstGeom>
            <a:solidFill>
              <a:schemeClr val="accent4"/>
            </a:solidFill>
            <a:ln w="6350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27" name="Группа 28">
              <a:extLst>
                <a:ext uri="{FF2B5EF4-FFF2-40B4-BE49-F238E27FC236}">
                  <a16:creationId xmlns:a16="http://schemas.microsoft.com/office/drawing/2014/main" id="{54C37B8C-BBF7-2147-929D-17A64A7F3BF8}"/>
                </a:ext>
              </a:extLst>
            </p:cNvPr>
            <p:cNvGrpSpPr/>
            <p:nvPr/>
          </p:nvGrpSpPr>
          <p:grpSpPr>
            <a:xfrm>
              <a:off x="10316058" y="3901145"/>
              <a:ext cx="3408343" cy="3408343"/>
              <a:chOff x="11565407" y="3638327"/>
              <a:chExt cx="3749177" cy="3749177"/>
            </a:xfrm>
            <a:effectLst>
              <a:outerShdw blurRad="444500" dist="330200" dir="3240000" algn="ctr" rotWithShape="0">
                <a:srgbClr val="000000">
                  <a:alpha val="32000"/>
                </a:srgbClr>
              </a:outerShdw>
            </a:effectLst>
          </p:grpSpPr>
          <p:sp>
            <p:nvSpPr>
              <p:cNvPr id="28" name="Овал 29">
                <a:extLst>
                  <a:ext uri="{FF2B5EF4-FFF2-40B4-BE49-F238E27FC236}">
                    <a16:creationId xmlns:a16="http://schemas.microsoft.com/office/drawing/2014/main" id="{13EAF0D0-EF18-3C43-83BB-3607C2942600}"/>
                  </a:ext>
                </a:extLst>
              </p:cNvPr>
              <p:cNvSpPr/>
              <p:nvPr/>
            </p:nvSpPr>
            <p:spPr>
              <a:xfrm>
                <a:off x="11565407" y="3638327"/>
                <a:ext cx="3749177" cy="3749177"/>
              </a:xfrm>
              <a:prstGeom prst="ellipse">
                <a:avLst/>
              </a:prstGeom>
              <a:gradFill flip="none" rotWithShape="1">
                <a:gsLst>
                  <a:gs pos="100000">
                    <a:schemeClr val="bg1"/>
                  </a:gs>
                  <a:gs pos="0">
                    <a:schemeClr val="tx2">
                      <a:lumMod val="50000"/>
                      <a:lumOff val="50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29" name="Овал 30">
                <a:extLst>
                  <a:ext uri="{FF2B5EF4-FFF2-40B4-BE49-F238E27FC236}">
                    <a16:creationId xmlns:a16="http://schemas.microsoft.com/office/drawing/2014/main" id="{2F0EF59D-84A6-8E41-9F3C-D88A2D3F1E4F}"/>
                  </a:ext>
                </a:extLst>
              </p:cNvPr>
              <p:cNvSpPr/>
              <p:nvPr/>
            </p:nvSpPr>
            <p:spPr>
              <a:xfrm>
                <a:off x="11905553" y="3978474"/>
                <a:ext cx="3068886" cy="3068884"/>
              </a:xfrm>
              <a:prstGeom prst="ellipse">
                <a:avLst/>
              </a:prstGeom>
              <a:gradFill flip="none" rotWithShape="1">
                <a:gsLst>
                  <a:gs pos="100000">
                    <a:schemeClr val="bg1"/>
                  </a:gs>
                  <a:gs pos="0">
                    <a:schemeClr val="bg1">
                      <a:alpha val="17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30" name="Овал 31">
                <a:extLst>
                  <a:ext uri="{FF2B5EF4-FFF2-40B4-BE49-F238E27FC236}">
                    <a16:creationId xmlns:a16="http://schemas.microsoft.com/office/drawing/2014/main" id="{712C03F1-762D-2344-B286-3FF12B10C0EF}"/>
                  </a:ext>
                </a:extLst>
              </p:cNvPr>
              <p:cNvSpPr/>
              <p:nvPr/>
            </p:nvSpPr>
            <p:spPr>
              <a:xfrm>
                <a:off x="11890748" y="3963668"/>
                <a:ext cx="3098494" cy="3098494"/>
              </a:xfrm>
              <a:prstGeom prst="ellipse">
                <a:avLst/>
              </a:prstGeom>
              <a:noFill/>
              <a:ln w="79375">
                <a:gradFill>
                  <a:gsLst>
                    <a:gs pos="0">
                      <a:schemeClr val="tx2">
                        <a:lumMod val="25000"/>
                        <a:lumOff val="75000"/>
                      </a:schemeClr>
                    </a:gs>
                    <a:gs pos="100000">
                      <a:schemeClr val="bg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877E07AA-7098-46DF-8D86-BD67CFEA9182}"/>
              </a:ext>
            </a:extLst>
          </p:cNvPr>
          <p:cNvSpPr>
            <a:spLocks noGrp="1"/>
          </p:cNvSpPr>
          <p:nvPr>
            <p:ph type="title"/>
          </p:nvPr>
        </p:nvSpPr>
        <p:spPr>
          <a:xfrm>
            <a:off x="722105" y="549014"/>
            <a:ext cx="10331803" cy="719997"/>
          </a:xfrm>
        </p:spPr>
        <p:txBody>
          <a:bodyPr>
            <a:noAutofit/>
          </a:bodyPr>
          <a:lstStyle/>
          <a:p>
            <a:pPr algn="l"/>
            <a:r>
              <a:rPr lang="en-US"/>
              <a:t>The Football Federation of Ireland</a:t>
            </a:r>
            <a:endParaRPr lang="en-IL"/>
          </a:p>
        </p:txBody>
      </p:sp>
      <p:sp>
        <p:nvSpPr>
          <p:cNvPr id="6" name="Rectangle 5">
            <a:extLst>
              <a:ext uri="{FF2B5EF4-FFF2-40B4-BE49-F238E27FC236}">
                <a16:creationId xmlns:a16="http://schemas.microsoft.com/office/drawing/2014/main" id="{5AF27068-B397-4842-9359-61A74AE1D759}"/>
              </a:ext>
            </a:extLst>
          </p:cNvPr>
          <p:cNvSpPr/>
          <p:nvPr/>
        </p:nvSpPr>
        <p:spPr>
          <a:xfrm>
            <a:off x="722107" y="1529402"/>
            <a:ext cx="6777943" cy="461665"/>
          </a:xfrm>
          <a:prstGeom prst="rect">
            <a:avLst/>
          </a:prstGeom>
        </p:spPr>
        <p:txBody>
          <a:bodyPr wrap="square">
            <a:spAutoFit/>
          </a:bodyPr>
          <a:lstStyle/>
          <a:p>
            <a:pPr marL="0" marR="0" lvl="0" indent="0" algn="l" defTabSz="914332" rtl="0" eaLnBrk="1" fontAlgn="auto" latinLnBrk="0" hangingPunct="1">
              <a:lnSpc>
                <a:spcPct val="100000"/>
              </a:lnSpc>
              <a:spcBef>
                <a:spcPts val="800"/>
              </a:spcBef>
              <a:spcAft>
                <a:spcPts val="0"/>
              </a:spcAft>
              <a:buClrTx/>
              <a:buSzTx/>
              <a:buFontTx/>
              <a:buNone/>
              <a:tabLst/>
              <a:defRPr/>
            </a:pPr>
            <a:r>
              <a:rPr kumimoji="0" lang="en-US" sz="2400" b="1" i="0" u="none" strike="noStrike" kern="1200" cap="none" spc="0" normalizeH="0" baseline="0" noProof="0">
                <a:ln>
                  <a:noFill/>
                </a:ln>
                <a:solidFill>
                  <a:srgbClr val="0090B4"/>
                </a:solidFill>
                <a:effectLst/>
                <a:uLnTx/>
                <a:uFillTx/>
                <a:latin typeface="Tahoma" panose="020B0604030504040204" pitchFamily="34" charset="0"/>
                <a:ea typeface="Tahoma" panose="020B0604030504040204" pitchFamily="34" charset="0"/>
                <a:cs typeface="Tahoma" panose="020B0604030504040204" pitchFamily="34" charset="0"/>
              </a:rPr>
              <a:t>2nd Men and 1st Women Leagues</a:t>
            </a:r>
          </a:p>
        </p:txBody>
      </p:sp>
      <p:sp>
        <p:nvSpPr>
          <p:cNvPr id="10" name="Rectangle 9">
            <a:extLst>
              <a:ext uri="{FF2B5EF4-FFF2-40B4-BE49-F238E27FC236}">
                <a16:creationId xmlns:a16="http://schemas.microsoft.com/office/drawing/2014/main" id="{04B05FD0-D9A0-4ED9-BF8A-6A3F1E6077EF}"/>
              </a:ext>
            </a:extLst>
          </p:cNvPr>
          <p:cNvSpPr/>
          <p:nvPr/>
        </p:nvSpPr>
        <p:spPr>
          <a:xfrm>
            <a:off x="722105" y="2019711"/>
            <a:ext cx="6507899" cy="1862048"/>
          </a:xfrm>
          <a:prstGeom prst="rect">
            <a:avLst/>
          </a:prstGeom>
        </p:spPr>
        <p:txBody>
          <a:bodyPr wrap="square">
            <a:spAutoFit/>
          </a:bodyPr>
          <a:lstStyle/>
          <a:p>
            <a:pPr marL="0" marR="0" lvl="0" indent="0" algn="l" defTabSz="914377" rtl="0" eaLnBrk="1" fontAlgn="auto" latinLnBrk="0" hangingPunct="1">
              <a:lnSpc>
                <a:spcPct val="90000"/>
              </a:lnSpc>
              <a:spcBef>
                <a:spcPts val="1000"/>
              </a:spcBef>
              <a:spcAft>
                <a:spcPts val="0"/>
              </a:spcAft>
              <a:buClrTx/>
              <a:buSzTx/>
              <a:buFontTx/>
              <a:buNone/>
              <a:tabLst/>
              <a:defRPr/>
            </a:pPr>
            <a:r>
              <a:rPr kumimoji="0" lang="en-US" sz="2000" b="0" i="0" u="none" strike="noStrike" kern="1200" cap="none" spc="0" normalizeH="0" baseline="0" noProof="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Low latency feeds for betting</a:t>
            </a:r>
          </a:p>
          <a:p>
            <a:pPr marL="0" marR="0" lvl="0" indent="0" algn="l" defTabSz="914377" rtl="0" eaLnBrk="1" fontAlgn="auto" latinLnBrk="0" hangingPunct="1">
              <a:lnSpc>
                <a:spcPct val="90000"/>
              </a:lnSpc>
              <a:spcBef>
                <a:spcPts val="1000"/>
              </a:spcBef>
              <a:spcAft>
                <a:spcPts val="0"/>
              </a:spcAft>
              <a:buClrTx/>
              <a:buSzTx/>
              <a:buFontTx/>
              <a:buNone/>
              <a:tabLst/>
              <a:defRPr/>
            </a:pPr>
            <a:r>
              <a:rPr kumimoji="0" lang="en-US" sz="2000" b="0" i="0" u="none" strike="noStrike" kern="1200" cap="none" spc="0" normalizeH="0" baseline="0" noProof="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Men 2</a:t>
            </a:r>
            <a:r>
              <a:rPr kumimoji="0" lang="en-US" sz="2000" b="0" i="0" u="none" strike="noStrike" kern="1200" cap="none" spc="0" normalizeH="0" baseline="30000" noProof="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nd</a:t>
            </a:r>
            <a:r>
              <a:rPr kumimoji="0" lang="en-US" sz="2000" b="0" i="0" u="none" strike="noStrike" kern="1200" cap="none" spc="0" normalizeH="0" baseline="0" noProof="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 league is €79 per season - Women 1</a:t>
            </a:r>
            <a:r>
              <a:rPr kumimoji="0" lang="en-US" sz="2000" b="0" i="0" u="none" strike="noStrike" kern="1200" cap="none" spc="0" normalizeH="0" baseline="30000" noProof="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st</a:t>
            </a:r>
            <a:r>
              <a:rPr kumimoji="0" lang="en-US" sz="2000" b="0" i="0" u="none" strike="noStrike" kern="1200" cap="none" spc="0" normalizeH="0" baseline="0" noProof="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 league Free to view</a:t>
            </a:r>
          </a:p>
          <a:p>
            <a:pPr marL="0" marR="0" lvl="0" indent="0" algn="l" defTabSz="914377" rtl="0" eaLnBrk="1" fontAlgn="auto" latinLnBrk="0" hangingPunct="1">
              <a:lnSpc>
                <a:spcPct val="90000"/>
              </a:lnSpc>
              <a:spcBef>
                <a:spcPts val="1000"/>
              </a:spcBef>
              <a:spcAft>
                <a:spcPts val="0"/>
              </a:spcAft>
              <a:buClrTx/>
              <a:buSzTx/>
              <a:buFontTx/>
              <a:buNone/>
              <a:tabLst/>
              <a:defRPr/>
            </a:pPr>
            <a:r>
              <a:rPr kumimoji="0" lang="en-US" sz="2000" b="0" i="0" u="none" strike="noStrike" kern="1200" cap="none" spc="0" normalizeH="0" baseline="0" noProof="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No previous broadcast of women’s league</a:t>
            </a:r>
          </a:p>
          <a:p>
            <a:pPr marL="0" marR="0" lvl="0" indent="0" algn="l" defTabSz="914377" rtl="0" eaLnBrk="1" fontAlgn="auto" latinLnBrk="0" hangingPunct="1">
              <a:lnSpc>
                <a:spcPct val="90000"/>
              </a:lnSpc>
              <a:spcBef>
                <a:spcPts val="1000"/>
              </a:spcBef>
              <a:spcAft>
                <a:spcPts val="0"/>
              </a:spcAft>
              <a:buClrTx/>
              <a:buSzTx/>
              <a:buFontTx/>
              <a:buNone/>
              <a:tabLst/>
              <a:defRPr/>
            </a:pPr>
            <a:r>
              <a:rPr kumimoji="0" lang="en-US" sz="2000" b="0" i="0" u="none" strike="noStrike" kern="1200" cap="none" spc="0" normalizeH="0" baseline="0" noProof="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Broadcasting and using the Tactical feed for analysis </a:t>
            </a:r>
          </a:p>
        </p:txBody>
      </p:sp>
      <p:sp>
        <p:nvSpPr>
          <p:cNvPr id="20" name="Rectangle 19">
            <a:extLst>
              <a:ext uri="{FF2B5EF4-FFF2-40B4-BE49-F238E27FC236}">
                <a16:creationId xmlns:a16="http://schemas.microsoft.com/office/drawing/2014/main" id="{7E9BD563-9716-C940-BB2B-246B57641E91}"/>
              </a:ext>
            </a:extLst>
          </p:cNvPr>
          <p:cNvSpPr/>
          <p:nvPr/>
        </p:nvSpPr>
        <p:spPr>
          <a:xfrm>
            <a:off x="12449926" y="4399146"/>
            <a:ext cx="2277035" cy="492443"/>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Thousands</a:t>
            </a:r>
            <a:r>
              <a:rPr kumimoji="0" lang="en-US"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 of views on clips on all social</a:t>
            </a:r>
            <a:endParaRPr kumimoji="0" lang="en-IL"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21" name="Rectangle 20">
            <a:extLst>
              <a:ext uri="{FF2B5EF4-FFF2-40B4-BE49-F238E27FC236}">
                <a16:creationId xmlns:a16="http://schemas.microsoft.com/office/drawing/2014/main" id="{777C93BE-38C0-FE4C-8E1E-CA59739F00E7}"/>
              </a:ext>
            </a:extLst>
          </p:cNvPr>
          <p:cNvSpPr/>
          <p:nvPr/>
        </p:nvSpPr>
        <p:spPr>
          <a:xfrm>
            <a:off x="12449926" y="5257933"/>
            <a:ext cx="2277035"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4,000</a:t>
            </a:r>
            <a:r>
              <a:rPr kumimoji="0" lang="en-US"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 views on Facebook</a:t>
            </a:r>
          </a:p>
        </p:txBody>
      </p:sp>
      <p:sp>
        <p:nvSpPr>
          <p:cNvPr id="22" name="Rectangle 21">
            <a:extLst>
              <a:ext uri="{FF2B5EF4-FFF2-40B4-BE49-F238E27FC236}">
                <a16:creationId xmlns:a16="http://schemas.microsoft.com/office/drawing/2014/main" id="{337574E5-C558-4F44-A819-A2F6FDA350D2}"/>
              </a:ext>
            </a:extLst>
          </p:cNvPr>
          <p:cNvSpPr/>
          <p:nvPr/>
        </p:nvSpPr>
        <p:spPr>
          <a:xfrm>
            <a:off x="12449926" y="6133372"/>
            <a:ext cx="2277035"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1,200</a:t>
            </a:r>
            <a:r>
              <a:rPr kumimoji="0" lang="en-US"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 views on OTT</a:t>
            </a:r>
          </a:p>
        </p:txBody>
      </p:sp>
      <p:cxnSp>
        <p:nvCxnSpPr>
          <p:cNvPr id="15" name="Straight Connector 14">
            <a:extLst>
              <a:ext uri="{FF2B5EF4-FFF2-40B4-BE49-F238E27FC236}">
                <a16:creationId xmlns:a16="http://schemas.microsoft.com/office/drawing/2014/main" id="{7FE31D85-C65C-1741-9F9F-0D38A2A06605}"/>
              </a:ext>
            </a:extLst>
          </p:cNvPr>
          <p:cNvCxnSpPr>
            <a:cxnSpLocks/>
          </p:cNvCxnSpPr>
          <p:nvPr/>
        </p:nvCxnSpPr>
        <p:spPr>
          <a:xfrm>
            <a:off x="2047646" y="5021609"/>
            <a:ext cx="0" cy="731086"/>
          </a:xfrm>
          <a:prstGeom prst="line">
            <a:avLst/>
          </a:prstGeom>
          <a:ln w="15875" cap="rnd">
            <a:solidFill>
              <a:schemeClr val="accent4"/>
            </a:solidFill>
            <a:prstDash val="sysDot"/>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E06080EB-964C-C442-8BC2-44DE24461D92}"/>
              </a:ext>
            </a:extLst>
          </p:cNvPr>
          <p:cNvCxnSpPr>
            <a:cxnSpLocks/>
          </p:cNvCxnSpPr>
          <p:nvPr/>
        </p:nvCxnSpPr>
        <p:spPr>
          <a:xfrm>
            <a:off x="4064302" y="5021609"/>
            <a:ext cx="0" cy="731086"/>
          </a:xfrm>
          <a:prstGeom prst="line">
            <a:avLst/>
          </a:prstGeom>
          <a:ln w="15875" cap="rnd">
            <a:solidFill>
              <a:schemeClr val="accent4"/>
            </a:solidFill>
            <a:prstDash val="sysDot"/>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7698BB3C-6B87-9B47-BB37-283ACC99E9B6}"/>
              </a:ext>
            </a:extLst>
          </p:cNvPr>
          <p:cNvCxnSpPr>
            <a:cxnSpLocks/>
          </p:cNvCxnSpPr>
          <p:nvPr/>
        </p:nvCxnSpPr>
        <p:spPr>
          <a:xfrm>
            <a:off x="6092908" y="5021609"/>
            <a:ext cx="0" cy="731086"/>
          </a:xfrm>
          <a:prstGeom prst="line">
            <a:avLst/>
          </a:prstGeom>
          <a:ln w="15875" cap="rnd">
            <a:solidFill>
              <a:schemeClr val="accent4"/>
            </a:solidFill>
            <a:prstDash val="sysDot"/>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435D9A24-577B-E649-8789-BBCCD4FAEACB}"/>
              </a:ext>
            </a:extLst>
          </p:cNvPr>
          <p:cNvSpPr txBox="1"/>
          <p:nvPr/>
        </p:nvSpPr>
        <p:spPr>
          <a:xfrm>
            <a:off x="743982" y="4799258"/>
            <a:ext cx="1517037" cy="491225"/>
          </a:xfrm>
          <a:prstGeom prst="rect">
            <a:avLst/>
          </a:prstGeom>
          <a:noFill/>
          <a:ln>
            <a:noFill/>
          </a:ln>
          <a:effectLst/>
        </p:spPr>
        <p:txBody>
          <a:bodyPr wrap="square" rtlCol="0" anchor="ctr">
            <a:spAutoFit/>
          </a:bodyPr>
          <a:lstStyle/>
          <a:p>
            <a:pPr marL="0" marR="0" lvl="0" indent="0" algn="l" defTabSz="685783" rtl="0" eaLnBrk="1" fontAlgn="auto" latinLnBrk="0" hangingPunct="1">
              <a:lnSpc>
                <a:spcPct val="150000"/>
              </a:lnSpc>
              <a:spcBef>
                <a:spcPts val="0"/>
              </a:spcBef>
              <a:spcAft>
                <a:spcPts val="0"/>
              </a:spcAft>
              <a:buClrTx/>
              <a:buSzTx/>
              <a:buFontTx/>
              <a:buNone/>
              <a:tabLst/>
              <a:defRPr/>
            </a:pPr>
            <a:r>
              <a:rPr kumimoji="0" lang="en-US" sz="2000" b="1" i="0" u="none" strike="noStrike" kern="1200" cap="all"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26</a:t>
            </a:r>
          </a:p>
        </p:txBody>
      </p:sp>
      <p:sp>
        <p:nvSpPr>
          <p:cNvPr id="40" name="Rectangle 39">
            <a:extLst>
              <a:ext uri="{FF2B5EF4-FFF2-40B4-BE49-F238E27FC236}">
                <a16:creationId xmlns:a16="http://schemas.microsoft.com/office/drawing/2014/main" id="{5744A0FC-2194-2F41-81EE-CEFFB4EE79F6}"/>
              </a:ext>
            </a:extLst>
          </p:cNvPr>
          <p:cNvSpPr/>
          <p:nvPr/>
        </p:nvSpPr>
        <p:spPr>
          <a:xfrm>
            <a:off x="743982" y="5328598"/>
            <a:ext cx="1669128" cy="258532"/>
          </a:xfrm>
          <a:prstGeom prst="rect">
            <a:avLst/>
          </a:prstGeom>
          <a:effectLst/>
        </p:spPr>
        <p:txBody>
          <a:bodyPr wrap="square">
            <a:spAutoFit/>
          </a:bodyPr>
          <a:lstStyle/>
          <a:p>
            <a:pPr marL="0" marR="0" lvl="0" indent="0" algn="l" defTabSz="914400" rtl="0" eaLnBrk="1" fontAlgn="auto" latinLnBrk="0" hangingPunct="1">
              <a:lnSpc>
                <a:spcPct val="90000"/>
              </a:lnSpc>
              <a:spcBef>
                <a:spcPts val="1000"/>
              </a:spcBef>
              <a:spcAft>
                <a:spcPts val="0"/>
              </a:spcAft>
              <a:buClrTx/>
              <a:buSzTx/>
              <a:buFontTx/>
              <a:buNone/>
              <a:tabLst/>
              <a:defRPr/>
            </a:pPr>
            <a:r>
              <a:rPr kumimoji="0" lang="en-US"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Fields/Venues</a:t>
            </a:r>
            <a:endParaRPr kumimoji="0" lang="en-US" sz="11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41" name="TextBox 40">
            <a:extLst>
              <a:ext uri="{FF2B5EF4-FFF2-40B4-BE49-F238E27FC236}">
                <a16:creationId xmlns:a16="http://schemas.microsoft.com/office/drawing/2014/main" id="{6881E133-99EC-2643-BC2E-FBCA45851F7B}"/>
              </a:ext>
            </a:extLst>
          </p:cNvPr>
          <p:cNvSpPr txBox="1"/>
          <p:nvPr/>
        </p:nvSpPr>
        <p:spPr>
          <a:xfrm>
            <a:off x="2204156" y="4793527"/>
            <a:ext cx="1517037" cy="491225"/>
          </a:xfrm>
          <a:prstGeom prst="rect">
            <a:avLst/>
          </a:prstGeom>
          <a:noFill/>
          <a:ln>
            <a:noFill/>
          </a:ln>
          <a:effectLst/>
        </p:spPr>
        <p:txBody>
          <a:bodyPr wrap="square" rtlCol="0" anchor="ctr">
            <a:spAutoFit/>
          </a:bodyPr>
          <a:lstStyle/>
          <a:p>
            <a:pPr marL="0" marR="0" lvl="0" indent="0" algn="l" defTabSz="685783" rtl="0" eaLnBrk="1" fontAlgn="auto" latinLnBrk="0" hangingPunct="1">
              <a:lnSpc>
                <a:spcPct val="150000"/>
              </a:lnSpc>
              <a:spcBef>
                <a:spcPts val="0"/>
              </a:spcBef>
              <a:spcAft>
                <a:spcPts val="0"/>
              </a:spcAft>
              <a:buClrTx/>
              <a:buSzTx/>
              <a:buFontTx/>
              <a:buNone/>
              <a:tabLst/>
              <a:defRPr/>
            </a:pPr>
            <a:r>
              <a:rPr kumimoji="0" lang="en-US" sz="2000" b="1" i="0" u="none" strike="noStrike" kern="1200" cap="all"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+1,600</a:t>
            </a:r>
          </a:p>
        </p:txBody>
      </p:sp>
      <p:sp>
        <p:nvSpPr>
          <p:cNvPr id="42" name="Rectangle 41">
            <a:extLst>
              <a:ext uri="{FF2B5EF4-FFF2-40B4-BE49-F238E27FC236}">
                <a16:creationId xmlns:a16="http://schemas.microsoft.com/office/drawing/2014/main" id="{56DA8A9D-1AB6-C243-B444-52AAB1F7E30A}"/>
              </a:ext>
            </a:extLst>
          </p:cNvPr>
          <p:cNvSpPr/>
          <p:nvPr/>
        </p:nvSpPr>
        <p:spPr>
          <a:xfrm>
            <a:off x="2204156" y="5334056"/>
            <a:ext cx="1703637" cy="565656"/>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68578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Games for media and Tactical use. </a:t>
            </a:r>
          </a:p>
        </p:txBody>
      </p:sp>
      <p:sp>
        <p:nvSpPr>
          <p:cNvPr id="43" name="TextBox 42">
            <a:extLst>
              <a:ext uri="{FF2B5EF4-FFF2-40B4-BE49-F238E27FC236}">
                <a16:creationId xmlns:a16="http://schemas.microsoft.com/office/drawing/2014/main" id="{20F012D4-A806-FA46-B5B2-E21010052DEB}"/>
              </a:ext>
            </a:extLst>
          </p:cNvPr>
          <p:cNvSpPr txBox="1"/>
          <p:nvPr/>
        </p:nvSpPr>
        <p:spPr>
          <a:xfrm>
            <a:off x="4216393" y="4795258"/>
            <a:ext cx="1883249" cy="491225"/>
          </a:xfrm>
          <a:prstGeom prst="rect">
            <a:avLst/>
          </a:prstGeom>
          <a:noFill/>
          <a:ln>
            <a:noFill/>
          </a:ln>
          <a:effectLst/>
        </p:spPr>
        <p:txBody>
          <a:bodyPr wrap="square" rtlCol="0" anchor="ctr">
            <a:spAutoFit/>
          </a:bodyPr>
          <a:lstStyle/>
          <a:p>
            <a:pPr marL="0" marR="0" lvl="0" indent="0" algn="l" defTabSz="685783" rtl="0" eaLnBrk="1" fontAlgn="auto" latinLnBrk="0" hangingPunct="1">
              <a:lnSpc>
                <a:spcPct val="150000"/>
              </a:lnSpc>
              <a:spcBef>
                <a:spcPts val="0"/>
              </a:spcBef>
              <a:spcAft>
                <a:spcPts val="0"/>
              </a:spcAft>
              <a:buClrTx/>
              <a:buSzTx/>
              <a:buFontTx/>
              <a:buNone/>
              <a:tabLst/>
              <a:defRPr/>
            </a:pPr>
            <a:r>
              <a:rPr kumimoji="0" lang="en-US" sz="2000" b="1" i="0" u="none" strike="noStrike" kern="1200" cap="all"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+900</a:t>
            </a:r>
          </a:p>
        </p:txBody>
      </p:sp>
      <p:sp>
        <p:nvSpPr>
          <p:cNvPr id="44" name="Rectangle 43">
            <a:extLst>
              <a:ext uri="{FF2B5EF4-FFF2-40B4-BE49-F238E27FC236}">
                <a16:creationId xmlns:a16="http://schemas.microsoft.com/office/drawing/2014/main" id="{FE509D19-F88C-2147-B33B-768AAA08A188}"/>
              </a:ext>
            </a:extLst>
          </p:cNvPr>
          <p:cNvSpPr/>
          <p:nvPr/>
        </p:nvSpPr>
        <p:spPr>
          <a:xfrm>
            <a:off x="4216393" y="5324858"/>
            <a:ext cx="1984031" cy="731086"/>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68578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Games for media broadcasted on the FAI OTT</a:t>
            </a:r>
          </a:p>
        </p:txBody>
      </p:sp>
      <p:sp>
        <p:nvSpPr>
          <p:cNvPr id="45" name="TextBox 44">
            <a:extLst>
              <a:ext uri="{FF2B5EF4-FFF2-40B4-BE49-F238E27FC236}">
                <a16:creationId xmlns:a16="http://schemas.microsoft.com/office/drawing/2014/main" id="{3BD34A1D-9DBF-6D41-8292-4C08FC2E8D3C}"/>
              </a:ext>
            </a:extLst>
          </p:cNvPr>
          <p:cNvSpPr txBox="1"/>
          <p:nvPr/>
        </p:nvSpPr>
        <p:spPr>
          <a:xfrm>
            <a:off x="6204425" y="4789942"/>
            <a:ext cx="1883249" cy="491225"/>
          </a:xfrm>
          <a:prstGeom prst="rect">
            <a:avLst/>
          </a:prstGeom>
          <a:noFill/>
          <a:ln>
            <a:noFill/>
          </a:ln>
          <a:effectLst/>
        </p:spPr>
        <p:txBody>
          <a:bodyPr wrap="square" rtlCol="0" anchor="ctr">
            <a:spAutoFit/>
          </a:bodyPr>
          <a:lstStyle/>
          <a:p>
            <a:pPr marL="0" marR="0" lvl="0" indent="0" algn="l" defTabSz="685783" rtl="0" eaLnBrk="1" fontAlgn="auto" latinLnBrk="0" hangingPunct="1">
              <a:lnSpc>
                <a:spcPct val="150000"/>
              </a:lnSpc>
              <a:spcBef>
                <a:spcPts val="0"/>
              </a:spcBef>
              <a:spcAft>
                <a:spcPts val="0"/>
              </a:spcAft>
              <a:buClrTx/>
              <a:buSzTx/>
              <a:buFontTx/>
              <a:buNone/>
              <a:tabLst/>
              <a:defRPr/>
            </a:pPr>
            <a:r>
              <a:rPr kumimoji="0" lang="en-US" sz="2000" b="1" i="0" u="none" strike="noStrike" kern="1200" cap="all"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+700</a:t>
            </a:r>
          </a:p>
        </p:txBody>
      </p:sp>
      <p:sp>
        <p:nvSpPr>
          <p:cNvPr id="46" name="Rectangle 45">
            <a:extLst>
              <a:ext uri="{FF2B5EF4-FFF2-40B4-BE49-F238E27FC236}">
                <a16:creationId xmlns:a16="http://schemas.microsoft.com/office/drawing/2014/main" id="{F4124C00-A9F2-6A4A-9BCA-42AA1B1CC6A8}"/>
              </a:ext>
            </a:extLst>
          </p:cNvPr>
          <p:cNvSpPr/>
          <p:nvPr/>
        </p:nvSpPr>
        <p:spPr>
          <a:xfrm>
            <a:off x="6204426" y="5319542"/>
            <a:ext cx="1764998" cy="731086"/>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68578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Games Tactical View for analysts </a:t>
            </a:r>
          </a:p>
        </p:txBody>
      </p:sp>
      <p:pic>
        <p:nvPicPr>
          <p:cNvPr id="3" name="Picture 2" descr="Football Association of Ireland - Wikipedia">
            <a:extLst>
              <a:ext uri="{FF2B5EF4-FFF2-40B4-BE49-F238E27FC236}">
                <a16:creationId xmlns:a16="http://schemas.microsoft.com/office/drawing/2014/main" id="{462C6F70-CFFB-CE5E-5381-B5C8D27FA062}"/>
              </a:ext>
            </a:extLst>
          </p:cNvPr>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9012170" y="3142611"/>
            <a:ext cx="1152000" cy="1152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748511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Группа 26">
            <a:extLst>
              <a:ext uri="{FF2B5EF4-FFF2-40B4-BE49-F238E27FC236}">
                <a16:creationId xmlns:a16="http://schemas.microsoft.com/office/drawing/2014/main" id="{6706FDB9-141F-1540-88F3-18F10CCA0DD7}"/>
              </a:ext>
            </a:extLst>
          </p:cNvPr>
          <p:cNvGrpSpPr/>
          <p:nvPr/>
        </p:nvGrpSpPr>
        <p:grpSpPr>
          <a:xfrm>
            <a:off x="6900944" y="1507635"/>
            <a:ext cx="4068167" cy="4068166"/>
            <a:chOff x="9993074" y="3578162"/>
            <a:chExt cx="4054305" cy="4054305"/>
          </a:xfrm>
        </p:grpSpPr>
        <p:sp>
          <p:nvSpPr>
            <p:cNvPr id="14" name="Овал 27">
              <a:extLst>
                <a:ext uri="{FF2B5EF4-FFF2-40B4-BE49-F238E27FC236}">
                  <a16:creationId xmlns:a16="http://schemas.microsoft.com/office/drawing/2014/main" id="{5EECAD65-6ECE-114D-B542-EBD5701042C0}"/>
                </a:ext>
              </a:extLst>
            </p:cNvPr>
            <p:cNvSpPr/>
            <p:nvPr/>
          </p:nvSpPr>
          <p:spPr>
            <a:xfrm>
              <a:off x="9993074" y="3578162"/>
              <a:ext cx="4054305" cy="4054305"/>
            </a:xfrm>
            <a:prstGeom prst="ellipse">
              <a:avLst/>
            </a:prstGeom>
            <a:solidFill>
              <a:schemeClr val="accent4"/>
            </a:solidFill>
            <a:ln w="6350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15" name="Группа 28">
              <a:extLst>
                <a:ext uri="{FF2B5EF4-FFF2-40B4-BE49-F238E27FC236}">
                  <a16:creationId xmlns:a16="http://schemas.microsoft.com/office/drawing/2014/main" id="{1CFCB41F-6A14-304A-8467-3B7FD86EE6EE}"/>
                </a:ext>
              </a:extLst>
            </p:cNvPr>
            <p:cNvGrpSpPr/>
            <p:nvPr/>
          </p:nvGrpSpPr>
          <p:grpSpPr>
            <a:xfrm>
              <a:off x="10316058" y="3901145"/>
              <a:ext cx="3408343" cy="3408343"/>
              <a:chOff x="11565407" y="3638327"/>
              <a:chExt cx="3749177" cy="3749177"/>
            </a:xfrm>
            <a:effectLst>
              <a:outerShdw blurRad="444500" dist="330200" dir="3240000" algn="ctr" rotWithShape="0">
                <a:srgbClr val="000000">
                  <a:alpha val="32000"/>
                </a:srgbClr>
              </a:outerShdw>
            </a:effectLst>
          </p:grpSpPr>
          <p:sp>
            <p:nvSpPr>
              <p:cNvPr id="16" name="Овал 29">
                <a:extLst>
                  <a:ext uri="{FF2B5EF4-FFF2-40B4-BE49-F238E27FC236}">
                    <a16:creationId xmlns:a16="http://schemas.microsoft.com/office/drawing/2014/main" id="{9C7CBDE8-FA97-7B43-9023-D889C0787D5B}"/>
                  </a:ext>
                </a:extLst>
              </p:cNvPr>
              <p:cNvSpPr/>
              <p:nvPr/>
            </p:nvSpPr>
            <p:spPr>
              <a:xfrm>
                <a:off x="11565407" y="3638327"/>
                <a:ext cx="3749177" cy="3749177"/>
              </a:xfrm>
              <a:prstGeom prst="ellipse">
                <a:avLst/>
              </a:prstGeom>
              <a:gradFill flip="none" rotWithShape="1">
                <a:gsLst>
                  <a:gs pos="100000">
                    <a:schemeClr val="bg1"/>
                  </a:gs>
                  <a:gs pos="0">
                    <a:schemeClr val="tx2">
                      <a:lumMod val="50000"/>
                      <a:lumOff val="50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17" name="Овал 30">
                <a:extLst>
                  <a:ext uri="{FF2B5EF4-FFF2-40B4-BE49-F238E27FC236}">
                    <a16:creationId xmlns:a16="http://schemas.microsoft.com/office/drawing/2014/main" id="{D78A2353-1059-E445-AF13-917A4C20B7EB}"/>
                  </a:ext>
                </a:extLst>
              </p:cNvPr>
              <p:cNvSpPr/>
              <p:nvPr/>
            </p:nvSpPr>
            <p:spPr>
              <a:xfrm>
                <a:off x="11905553" y="3978474"/>
                <a:ext cx="3068886" cy="3068884"/>
              </a:xfrm>
              <a:prstGeom prst="ellipse">
                <a:avLst/>
              </a:prstGeom>
              <a:gradFill flip="none" rotWithShape="1">
                <a:gsLst>
                  <a:gs pos="100000">
                    <a:schemeClr val="bg1"/>
                  </a:gs>
                  <a:gs pos="0">
                    <a:schemeClr val="bg1">
                      <a:alpha val="17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18" name="Овал 31">
                <a:extLst>
                  <a:ext uri="{FF2B5EF4-FFF2-40B4-BE49-F238E27FC236}">
                    <a16:creationId xmlns:a16="http://schemas.microsoft.com/office/drawing/2014/main" id="{F880DDFD-DD26-4B41-A20B-DC0BBEC6BC8A}"/>
                  </a:ext>
                </a:extLst>
              </p:cNvPr>
              <p:cNvSpPr/>
              <p:nvPr/>
            </p:nvSpPr>
            <p:spPr>
              <a:xfrm>
                <a:off x="11890748" y="3963668"/>
                <a:ext cx="3098494" cy="3098494"/>
              </a:xfrm>
              <a:prstGeom prst="ellipse">
                <a:avLst/>
              </a:prstGeom>
              <a:noFill/>
              <a:ln w="79375">
                <a:gradFill>
                  <a:gsLst>
                    <a:gs pos="0">
                      <a:schemeClr val="tx2">
                        <a:lumMod val="25000"/>
                        <a:lumOff val="75000"/>
                      </a:schemeClr>
                    </a:gs>
                    <a:gs pos="100000">
                      <a:schemeClr val="bg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D5C3E51E-80CE-8A4C-B3E5-0C14B0B52F51}"/>
              </a:ext>
            </a:extLst>
          </p:cNvPr>
          <p:cNvSpPr>
            <a:spLocks noGrp="1"/>
          </p:cNvSpPr>
          <p:nvPr>
            <p:ph type="title"/>
          </p:nvPr>
        </p:nvSpPr>
        <p:spPr>
          <a:xfrm>
            <a:off x="578955" y="695785"/>
            <a:ext cx="10331803" cy="719997"/>
          </a:xfrm>
        </p:spPr>
        <p:txBody>
          <a:bodyPr/>
          <a:lstStyle/>
          <a:p>
            <a:pPr algn="l"/>
            <a:r>
              <a:rPr lang="en-US" sz="4400">
                <a:latin typeface="Tahoma"/>
                <a:ea typeface="Tahoma"/>
                <a:cs typeface="Tahoma"/>
              </a:rPr>
              <a:t>MLB Leagues – USA </a:t>
            </a:r>
            <a:endParaRPr lang="en-US" sz="4400"/>
          </a:p>
        </p:txBody>
      </p:sp>
      <p:sp>
        <p:nvSpPr>
          <p:cNvPr id="3" name="Slide Number Placeholder 2">
            <a:extLst>
              <a:ext uri="{FF2B5EF4-FFF2-40B4-BE49-F238E27FC236}">
                <a16:creationId xmlns:a16="http://schemas.microsoft.com/office/drawing/2014/main" id="{A0603F6F-A357-8E49-9819-526992E84AB8}"/>
              </a:ext>
            </a:extLst>
          </p:cNvPr>
          <p:cNvSpPr>
            <a:spLocks noGrp="1"/>
          </p:cNvSpPr>
          <p:nvPr>
            <p:ph type="sldNum" sz="quarter" idx="4294967295"/>
          </p:nvPr>
        </p:nvSpPr>
        <p:spPr>
          <a:xfrm>
            <a:off x="9448800" y="6523038"/>
            <a:ext cx="2743200" cy="228600"/>
          </a:xfrm>
        </p:spPr>
        <p:txBody>
          <a:bodyPr/>
          <a:lstStyle/>
          <a:p>
            <a:pPr marL="0" marR="0" lvl="0" indent="0" algn="r" defTabSz="914377" rtl="0" eaLnBrk="1" fontAlgn="auto" latinLnBrk="0" hangingPunct="1">
              <a:lnSpc>
                <a:spcPct val="100000"/>
              </a:lnSpc>
              <a:spcBef>
                <a:spcPts val="0"/>
              </a:spcBef>
              <a:spcAft>
                <a:spcPts val="0"/>
              </a:spcAft>
              <a:buClrTx/>
              <a:buSzTx/>
              <a:buFontTx/>
              <a:buNone/>
              <a:tabLst/>
              <a:defRPr/>
            </a:pPr>
            <a:fld id="{F238D50B-C713-EA42-A5E5-6E5611D31A0D}" type="slidenum">
              <a:rPr kumimoji="0" lang="en-US" sz="1051" b="0" i="0" u="none" strike="noStrike" kern="1200" cap="none" spc="0" normalizeH="0" baseline="0" noProof="0">
                <a:ln>
                  <a:noFill/>
                </a:ln>
                <a:solidFill>
                  <a:srgbClr val="FFFFFF"/>
                </a:solidFill>
                <a:effectLst/>
                <a:uLnTx/>
                <a:uFillTx/>
                <a:latin typeface="Century Gothic" panose="020B0502020202020204" pitchFamily="34" charset="0"/>
                <a:ea typeface="Tahoma" panose="020B0604030504040204" pitchFamily="34" charset="0"/>
                <a:cs typeface="Tahoma" panose="020B0604030504040204" pitchFamily="34" charset="0"/>
              </a:rPr>
              <a:pPr marL="0" marR="0" lvl="0" indent="0" algn="r" defTabSz="914377" rtl="0" eaLnBrk="1" fontAlgn="auto" latinLnBrk="0" hangingPunct="1">
                <a:lnSpc>
                  <a:spcPct val="100000"/>
                </a:lnSpc>
                <a:spcBef>
                  <a:spcPts val="0"/>
                </a:spcBef>
                <a:spcAft>
                  <a:spcPts val="0"/>
                </a:spcAft>
                <a:buClrTx/>
                <a:buSzTx/>
                <a:buFontTx/>
                <a:buNone/>
                <a:tabLst/>
                <a:defRPr/>
              </a:pPr>
              <a:t>24</a:t>
            </a:fld>
            <a:endParaRPr kumimoji="0" lang="en-US" sz="1051" b="0" i="0" u="none" strike="noStrike" kern="1200" cap="none" spc="0" normalizeH="0" baseline="0" noProof="0">
              <a:ln>
                <a:noFill/>
              </a:ln>
              <a:solidFill>
                <a:srgbClr val="FFFFFF"/>
              </a:solidFill>
              <a:effectLst/>
              <a:uLnTx/>
              <a:uFillTx/>
              <a:latin typeface="Century Gothic" panose="020B0502020202020204" pitchFamily="34" charset="0"/>
              <a:ea typeface="Tahoma" panose="020B0604030504040204" pitchFamily="34" charset="0"/>
              <a:cs typeface="Tahoma" panose="020B0604030504040204" pitchFamily="34" charset="0"/>
            </a:endParaRPr>
          </a:p>
        </p:txBody>
      </p:sp>
      <p:sp>
        <p:nvSpPr>
          <p:cNvPr id="4" name="Content Placeholder 3">
            <a:extLst>
              <a:ext uri="{FF2B5EF4-FFF2-40B4-BE49-F238E27FC236}">
                <a16:creationId xmlns:a16="http://schemas.microsoft.com/office/drawing/2014/main" id="{9D63016F-306C-A74B-AEBC-21215A10AB6B}"/>
              </a:ext>
            </a:extLst>
          </p:cNvPr>
          <p:cNvSpPr txBox="1">
            <a:spLocks/>
          </p:cNvSpPr>
          <p:nvPr/>
        </p:nvSpPr>
        <p:spPr>
          <a:xfrm>
            <a:off x="621740" y="2325360"/>
            <a:ext cx="4414403" cy="2951577"/>
          </a:xfrm>
          <a:prstGeom prst="rect">
            <a:avLst/>
          </a:prstGeom>
        </p:spPr>
        <p:txBody>
          <a:bodyPr wrap="square" lIns="91440" tIns="45720" rIns="91440" bIns="45720" anchor="t">
            <a:spAutoFit/>
          </a:bodyPr>
          <a:lstStyle>
            <a:lvl1pPr marL="228600" indent="-228600" algn="l" defTabSz="914400" rtl="0" eaLnBrk="1" latinLnBrk="0" hangingPunct="1">
              <a:lnSpc>
                <a:spcPct val="90000"/>
              </a:lnSpc>
              <a:spcBef>
                <a:spcPts val="1000"/>
              </a:spcBef>
              <a:buFont typeface="Arial" panose="020B0604020202020204" pitchFamily="34" charset="0"/>
              <a:buChar char="•"/>
              <a:defRPr sz="2000" kern="1200">
                <a:solidFill>
                  <a:schemeClr val="bg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800" kern="1200">
                <a:solidFill>
                  <a:schemeClr val="bg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600" kern="1200">
                <a:solidFill>
                  <a:schemeClr val="bg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400" kern="1200">
                <a:solidFill>
                  <a:schemeClr val="bg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400" kern="1200">
                <a:solidFill>
                  <a:schemeClr val="bg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defTabSz="914377">
              <a:spcBef>
                <a:spcPts val="1600"/>
              </a:spcBef>
              <a:buNone/>
              <a:defRPr/>
            </a:pPr>
            <a:r>
              <a:rPr lang="en-US" sz="1800" b="1">
                <a:solidFill>
                  <a:srgbClr val="44546A"/>
                </a:solidFill>
                <a:latin typeface="Tahoma"/>
                <a:ea typeface="Tahoma"/>
                <a:cs typeface="Tahoma"/>
              </a:rPr>
              <a:t>Two leagues that were never fully covered with live video </a:t>
            </a:r>
            <a:endParaRPr lang="en-US" sz="1800" b="1">
              <a:solidFill>
                <a:srgbClr val="44546A"/>
              </a:solidFill>
              <a:latin typeface="Tahoma" panose="020B0604030504040204" pitchFamily="34" charset="0"/>
              <a:ea typeface="Tahoma" panose="020B0604030504040204" pitchFamily="34" charset="0"/>
              <a:cs typeface="Tahoma" panose="020B0604030504040204" pitchFamily="34" charset="0"/>
            </a:endParaRPr>
          </a:p>
          <a:p>
            <a:pPr defTabSz="914377">
              <a:spcBef>
                <a:spcPts val="1600"/>
              </a:spcBef>
              <a:defRPr/>
            </a:pPr>
            <a:r>
              <a:rPr lang="en-US" sz="1800">
                <a:solidFill>
                  <a:srgbClr val="44546A"/>
                </a:solidFill>
                <a:latin typeface="Tahoma"/>
                <a:ea typeface="Tahoma"/>
                <a:cs typeface="Tahoma"/>
              </a:rPr>
              <a:t>Draft league - summer college league mainly for recruiting </a:t>
            </a:r>
            <a:br>
              <a:rPr lang="en-US" sz="1800">
                <a:solidFill>
                  <a:srgbClr val="44546A"/>
                </a:solidFill>
                <a:latin typeface="Tahoma"/>
                <a:ea typeface="Tahoma"/>
                <a:cs typeface="Tahoma"/>
              </a:rPr>
            </a:br>
            <a:r>
              <a:rPr lang="en-US" sz="1800">
                <a:solidFill>
                  <a:srgbClr val="44546A"/>
                </a:solidFill>
                <a:latin typeface="Tahoma"/>
                <a:ea typeface="Tahoma"/>
                <a:cs typeface="Tahoma"/>
              </a:rPr>
              <a:t>480 Games per season</a:t>
            </a:r>
          </a:p>
          <a:p>
            <a:pPr defTabSz="914377">
              <a:spcBef>
                <a:spcPts val="1600"/>
              </a:spcBef>
              <a:defRPr/>
            </a:pPr>
            <a:r>
              <a:rPr lang="en-US" sz="1800">
                <a:solidFill>
                  <a:srgbClr val="44546A"/>
                </a:solidFill>
                <a:latin typeface="Tahoma"/>
                <a:ea typeface="Tahoma"/>
                <a:cs typeface="Tahoma"/>
              </a:rPr>
              <a:t>Appalachian league – Historic league recently joined MLB</a:t>
            </a:r>
            <a:br>
              <a:rPr lang="en-US" sz="1800">
                <a:solidFill>
                  <a:srgbClr val="44546A"/>
                </a:solidFill>
                <a:latin typeface="Tahoma"/>
                <a:ea typeface="Tahoma"/>
                <a:cs typeface="Tahoma"/>
              </a:rPr>
            </a:br>
            <a:r>
              <a:rPr lang="en-US" sz="1800">
                <a:solidFill>
                  <a:srgbClr val="44546A"/>
                </a:solidFill>
                <a:latin typeface="Tahoma"/>
                <a:ea typeface="Tahoma"/>
                <a:cs typeface="Tahoma"/>
              </a:rPr>
              <a:t>580 Games per season</a:t>
            </a:r>
          </a:p>
          <a:p>
            <a:pPr marL="0" indent="0" defTabSz="914377">
              <a:spcBef>
                <a:spcPts val="1600"/>
              </a:spcBef>
              <a:buNone/>
              <a:defRPr/>
            </a:pPr>
            <a:r>
              <a:rPr lang="en-US" sz="1800" b="1">
                <a:solidFill>
                  <a:srgbClr val="44546A"/>
                </a:solidFill>
                <a:latin typeface="Tahoma"/>
                <a:ea typeface="Tahoma"/>
                <a:cs typeface="Tahoma"/>
              </a:rPr>
              <a:t>Less than 10% were broadcast </a:t>
            </a:r>
          </a:p>
        </p:txBody>
      </p:sp>
      <p:pic>
        <p:nvPicPr>
          <p:cNvPr id="10" name="Picture 2" descr="MLB Logo – Major League Baseball Logo - PNG and Vector - Logo Download">
            <a:extLst>
              <a:ext uri="{FF2B5EF4-FFF2-40B4-BE49-F238E27FC236}">
                <a16:creationId xmlns:a16="http://schemas.microsoft.com/office/drawing/2014/main" id="{5ADEC7E3-CFCB-5A87-0922-45A910D5CAFE}"/>
              </a:ext>
            </a:extLst>
          </p:cNvPr>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8071050" y="3092500"/>
            <a:ext cx="1727953" cy="97077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826944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Группа 26">
            <a:extLst>
              <a:ext uri="{FF2B5EF4-FFF2-40B4-BE49-F238E27FC236}">
                <a16:creationId xmlns:a16="http://schemas.microsoft.com/office/drawing/2014/main" id="{6706FDB9-141F-1540-88F3-18F10CCA0DD7}"/>
              </a:ext>
            </a:extLst>
          </p:cNvPr>
          <p:cNvGrpSpPr/>
          <p:nvPr/>
        </p:nvGrpSpPr>
        <p:grpSpPr>
          <a:xfrm>
            <a:off x="7554087" y="1684528"/>
            <a:ext cx="4068167" cy="4068166"/>
            <a:chOff x="9993074" y="3578162"/>
            <a:chExt cx="4054305" cy="4054305"/>
          </a:xfrm>
        </p:grpSpPr>
        <p:sp>
          <p:nvSpPr>
            <p:cNvPr id="14" name="Овал 27">
              <a:extLst>
                <a:ext uri="{FF2B5EF4-FFF2-40B4-BE49-F238E27FC236}">
                  <a16:creationId xmlns:a16="http://schemas.microsoft.com/office/drawing/2014/main" id="{5EECAD65-6ECE-114D-B542-EBD5701042C0}"/>
                </a:ext>
              </a:extLst>
            </p:cNvPr>
            <p:cNvSpPr/>
            <p:nvPr/>
          </p:nvSpPr>
          <p:spPr>
            <a:xfrm>
              <a:off x="9993074" y="3578162"/>
              <a:ext cx="4054305" cy="4054305"/>
            </a:xfrm>
            <a:prstGeom prst="ellipse">
              <a:avLst/>
            </a:prstGeom>
            <a:solidFill>
              <a:schemeClr val="accent4"/>
            </a:solidFill>
            <a:ln w="6350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15" name="Группа 28">
              <a:extLst>
                <a:ext uri="{FF2B5EF4-FFF2-40B4-BE49-F238E27FC236}">
                  <a16:creationId xmlns:a16="http://schemas.microsoft.com/office/drawing/2014/main" id="{1CFCB41F-6A14-304A-8467-3B7FD86EE6EE}"/>
                </a:ext>
              </a:extLst>
            </p:cNvPr>
            <p:cNvGrpSpPr/>
            <p:nvPr/>
          </p:nvGrpSpPr>
          <p:grpSpPr>
            <a:xfrm>
              <a:off x="10316058" y="3901145"/>
              <a:ext cx="3408343" cy="3408343"/>
              <a:chOff x="11565407" y="3638327"/>
              <a:chExt cx="3749177" cy="3749177"/>
            </a:xfrm>
            <a:effectLst>
              <a:outerShdw blurRad="444500" dist="330200" dir="3240000" algn="ctr" rotWithShape="0">
                <a:srgbClr val="000000">
                  <a:alpha val="32000"/>
                </a:srgbClr>
              </a:outerShdw>
            </a:effectLst>
          </p:grpSpPr>
          <p:sp>
            <p:nvSpPr>
              <p:cNvPr id="16" name="Овал 29">
                <a:extLst>
                  <a:ext uri="{FF2B5EF4-FFF2-40B4-BE49-F238E27FC236}">
                    <a16:creationId xmlns:a16="http://schemas.microsoft.com/office/drawing/2014/main" id="{9C7CBDE8-FA97-7B43-9023-D889C0787D5B}"/>
                  </a:ext>
                </a:extLst>
              </p:cNvPr>
              <p:cNvSpPr/>
              <p:nvPr/>
            </p:nvSpPr>
            <p:spPr>
              <a:xfrm>
                <a:off x="11565407" y="3638327"/>
                <a:ext cx="3749177" cy="3749177"/>
              </a:xfrm>
              <a:prstGeom prst="ellipse">
                <a:avLst/>
              </a:prstGeom>
              <a:gradFill flip="none" rotWithShape="1">
                <a:gsLst>
                  <a:gs pos="100000">
                    <a:schemeClr val="bg1"/>
                  </a:gs>
                  <a:gs pos="0">
                    <a:schemeClr val="tx2">
                      <a:lumMod val="50000"/>
                      <a:lumOff val="50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17" name="Овал 30">
                <a:extLst>
                  <a:ext uri="{FF2B5EF4-FFF2-40B4-BE49-F238E27FC236}">
                    <a16:creationId xmlns:a16="http://schemas.microsoft.com/office/drawing/2014/main" id="{D78A2353-1059-E445-AF13-917A4C20B7EB}"/>
                  </a:ext>
                </a:extLst>
              </p:cNvPr>
              <p:cNvSpPr/>
              <p:nvPr/>
            </p:nvSpPr>
            <p:spPr>
              <a:xfrm>
                <a:off x="11905553" y="3978474"/>
                <a:ext cx="3068886" cy="3068884"/>
              </a:xfrm>
              <a:prstGeom prst="ellipse">
                <a:avLst/>
              </a:prstGeom>
              <a:gradFill flip="none" rotWithShape="1">
                <a:gsLst>
                  <a:gs pos="100000">
                    <a:schemeClr val="bg1"/>
                  </a:gs>
                  <a:gs pos="0">
                    <a:schemeClr val="bg1">
                      <a:alpha val="17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18" name="Овал 31">
                <a:extLst>
                  <a:ext uri="{FF2B5EF4-FFF2-40B4-BE49-F238E27FC236}">
                    <a16:creationId xmlns:a16="http://schemas.microsoft.com/office/drawing/2014/main" id="{F880DDFD-DD26-4B41-A20B-DC0BBEC6BC8A}"/>
                  </a:ext>
                </a:extLst>
              </p:cNvPr>
              <p:cNvSpPr/>
              <p:nvPr/>
            </p:nvSpPr>
            <p:spPr>
              <a:xfrm>
                <a:off x="11890748" y="3963668"/>
                <a:ext cx="3098494" cy="3098494"/>
              </a:xfrm>
              <a:prstGeom prst="ellipse">
                <a:avLst/>
              </a:prstGeom>
              <a:noFill/>
              <a:ln w="79375">
                <a:gradFill>
                  <a:gsLst>
                    <a:gs pos="0">
                      <a:schemeClr val="tx2">
                        <a:lumMod val="25000"/>
                        <a:lumOff val="75000"/>
                      </a:schemeClr>
                    </a:gs>
                    <a:gs pos="100000">
                      <a:schemeClr val="bg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D5C3E51E-80CE-8A4C-B3E5-0C14B0B52F51}"/>
              </a:ext>
            </a:extLst>
          </p:cNvPr>
          <p:cNvSpPr>
            <a:spLocks noGrp="1"/>
          </p:cNvSpPr>
          <p:nvPr>
            <p:ph type="title"/>
          </p:nvPr>
        </p:nvSpPr>
        <p:spPr>
          <a:xfrm>
            <a:off x="538133" y="716196"/>
            <a:ext cx="10331803" cy="719997"/>
          </a:xfrm>
        </p:spPr>
        <p:txBody>
          <a:bodyPr/>
          <a:lstStyle/>
          <a:p>
            <a:pPr algn="l"/>
            <a:r>
              <a:rPr lang="en-US" sz="4400">
                <a:latin typeface="Tahoma"/>
                <a:ea typeface="Tahoma"/>
                <a:cs typeface="Tahoma"/>
              </a:rPr>
              <a:t>MLB Leagues – USA </a:t>
            </a:r>
            <a:endParaRPr lang="en-US" sz="4400"/>
          </a:p>
        </p:txBody>
      </p:sp>
      <p:sp>
        <p:nvSpPr>
          <p:cNvPr id="3" name="Slide Number Placeholder 2">
            <a:extLst>
              <a:ext uri="{FF2B5EF4-FFF2-40B4-BE49-F238E27FC236}">
                <a16:creationId xmlns:a16="http://schemas.microsoft.com/office/drawing/2014/main" id="{A0603F6F-A357-8E49-9819-526992E84AB8}"/>
              </a:ext>
            </a:extLst>
          </p:cNvPr>
          <p:cNvSpPr>
            <a:spLocks noGrp="1"/>
          </p:cNvSpPr>
          <p:nvPr>
            <p:ph type="sldNum" sz="quarter" idx="4294967295"/>
          </p:nvPr>
        </p:nvSpPr>
        <p:spPr>
          <a:xfrm>
            <a:off x="9448800" y="6523038"/>
            <a:ext cx="2743200" cy="228600"/>
          </a:xfrm>
        </p:spPr>
        <p:txBody>
          <a:bodyPr/>
          <a:lstStyle/>
          <a:p>
            <a:pPr marL="0" marR="0" lvl="0" indent="0" algn="r" defTabSz="914377" rtl="0" eaLnBrk="1" fontAlgn="auto" latinLnBrk="0" hangingPunct="1">
              <a:lnSpc>
                <a:spcPct val="100000"/>
              </a:lnSpc>
              <a:spcBef>
                <a:spcPts val="0"/>
              </a:spcBef>
              <a:spcAft>
                <a:spcPts val="0"/>
              </a:spcAft>
              <a:buClrTx/>
              <a:buSzTx/>
              <a:buFontTx/>
              <a:buNone/>
              <a:tabLst/>
              <a:defRPr/>
            </a:pPr>
            <a:fld id="{F238D50B-C713-EA42-A5E5-6E5611D31A0D}" type="slidenum">
              <a:rPr kumimoji="0" lang="en-US" sz="1051" b="0" i="0" u="none" strike="noStrike" kern="1200" cap="none" spc="0" normalizeH="0" baseline="0" noProof="0">
                <a:ln>
                  <a:noFill/>
                </a:ln>
                <a:solidFill>
                  <a:srgbClr val="FFFFFF"/>
                </a:solidFill>
                <a:effectLst/>
                <a:uLnTx/>
                <a:uFillTx/>
                <a:latin typeface="Century Gothic" panose="020B0502020202020204" pitchFamily="34" charset="0"/>
                <a:ea typeface="Tahoma" panose="020B0604030504040204" pitchFamily="34" charset="0"/>
                <a:cs typeface="Tahoma" panose="020B0604030504040204" pitchFamily="34" charset="0"/>
              </a:rPr>
              <a:pPr marL="0" marR="0" lvl="0" indent="0" algn="r" defTabSz="914377" rtl="0" eaLnBrk="1" fontAlgn="auto" latinLnBrk="0" hangingPunct="1">
                <a:lnSpc>
                  <a:spcPct val="100000"/>
                </a:lnSpc>
                <a:spcBef>
                  <a:spcPts val="0"/>
                </a:spcBef>
                <a:spcAft>
                  <a:spcPts val="0"/>
                </a:spcAft>
                <a:buClrTx/>
                <a:buSzTx/>
                <a:buFontTx/>
                <a:buNone/>
                <a:tabLst/>
                <a:defRPr/>
              </a:pPr>
              <a:t>25</a:t>
            </a:fld>
            <a:endParaRPr kumimoji="0" lang="en-US" sz="1051" b="0" i="0" u="none" strike="noStrike" kern="1200" cap="none" spc="0" normalizeH="0" baseline="0" noProof="0">
              <a:ln>
                <a:noFill/>
              </a:ln>
              <a:solidFill>
                <a:srgbClr val="FFFFFF"/>
              </a:solidFill>
              <a:effectLst/>
              <a:uLnTx/>
              <a:uFillTx/>
              <a:latin typeface="Century Gothic" panose="020B0502020202020204" pitchFamily="34" charset="0"/>
              <a:ea typeface="Tahoma" panose="020B0604030504040204" pitchFamily="34" charset="0"/>
              <a:cs typeface="Tahoma" panose="020B0604030504040204" pitchFamily="34" charset="0"/>
            </a:endParaRPr>
          </a:p>
        </p:txBody>
      </p:sp>
      <p:sp>
        <p:nvSpPr>
          <p:cNvPr id="4" name="Content Placeholder 3">
            <a:extLst>
              <a:ext uri="{FF2B5EF4-FFF2-40B4-BE49-F238E27FC236}">
                <a16:creationId xmlns:a16="http://schemas.microsoft.com/office/drawing/2014/main" id="{9D63016F-306C-A74B-AEBC-21215A10AB6B}"/>
              </a:ext>
            </a:extLst>
          </p:cNvPr>
          <p:cNvSpPr txBox="1">
            <a:spLocks/>
          </p:cNvSpPr>
          <p:nvPr/>
        </p:nvSpPr>
        <p:spPr>
          <a:xfrm>
            <a:off x="599200" y="1590126"/>
            <a:ext cx="6539973" cy="2452979"/>
          </a:xfrm>
          <a:prstGeom prst="rect">
            <a:avLst/>
          </a:prstGeom>
        </p:spPr>
        <p:txBody>
          <a:bodyPr wrap="square" lIns="91440" tIns="45720" rIns="91440" bIns="45720" anchor="t">
            <a:spAutoFit/>
          </a:bodyPr>
          <a:lstStyle>
            <a:lvl1pPr marL="228600" indent="-228600" algn="l" defTabSz="914400" rtl="0" eaLnBrk="1" latinLnBrk="0" hangingPunct="1">
              <a:lnSpc>
                <a:spcPct val="90000"/>
              </a:lnSpc>
              <a:spcBef>
                <a:spcPts val="1000"/>
              </a:spcBef>
              <a:buFont typeface="Arial" panose="020B0604020202020204" pitchFamily="34" charset="0"/>
              <a:buChar char="•"/>
              <a:defRPr sz="2000" kern="1200">
                <a:solidFill>
                  <a:schemeClr val="bg1"/>
                </a:solidFill>
                <a:latin typeface="Century Gothic" panose="020B0502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800" kern="1200">
                <a:solidFill>
                  <a:schemeClr val="bg1"/>
                </a:solidFill>
                <a:latin typeface="Century Gothic" panose="020B0502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600" kern="1200">
                <a:solidFill>
                  <a:schemeClr val="bg1"/>
                </a:solidFill>
                <a:latin typeface="Century Gothic" panose="020B0502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400" kern="1200">
                <a:solidFill>
                  <a:schemeClr val="bg1"/>
                </a:solidFill>
                <a:latin typeface="Century Gothic" panose="020B0502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400" kern="1200">
                <a:solidFill>
                  <a:schemeClr val="bg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85750" defTabSz="914377">
              <a:spcBef>
                <a:spcPts val="1600"/>
              </a:spcBef>
              <a:defRPr/>
            </a:pPr>
            <a:r>
              <a:rPr lang="en-US" sz="1800">
                <a:solidFill>
                  <a:srgbClr val="44546A"/>
                </a:solidFill>
                <a:latin typeface="Tahoma"/>
                <a:ea typeface="Tahoma"/>
                <a:cs typeface="Tahoma"/>
              </a:rPr>
              <a:t>Automatic production for all the games in the two leagues  </a:t>
            </a:r>
            <a:endParaRPr lang="en-US" sz="1800">
              <a:solidFill>
                <a:srgbClr val="44546A"/>
              </a:solidFill>
              <a:latin typeface="Tahoma" panose="020B0604030504040204" pitchFamily="34" charset="0"/>
              <a:ea typeface="Tahoma" panose="020B0604030504040204" pitchFamily="34" charset="0"/>
              <a:cs typeface="Tahoma" panose="020B0604030504040204" pitchFamily="34" charset="0"/>
            </a:endParaRPr>
          </a:p>
          <a:p>
            <a:pPr marL="285750" indent="-285750" defTabSz="914377">
              <a:spcBef>
                <a:spcPts val="1600"/>
              </a:spcBef>
              <a:defRPr/>
            </a:pPr>
            <a:r>
              <a:rPr lang="en-US" sz="1800">
                <a:solidFill>
                  <a:srgbClr val="44546A"/>
                </a:solidFill>
                <a:latin typeface="Tahoma"/>
                <a:ea typeface="Tahoma"/>
                <a:cs typeface="Tahoma"/>
              </a:rPr>
              <a:t>OTT app for streaming all games and highlights to fans and recruiters</a:t>
            </a:r>
            <a:endParaRPr lang="en-US" sz="1800">
              <a:solidFill>
                <a:srgbClr val="44546A"/>
              </a:solidFill>
              <a:latin typeface="Tahoma" panose="020B0604030504040204" pitchFamily="34" charset="0"/>
              <a:ea typeface="Tahoma" panose="020B0604030504040204" pitchFamily="34" charset="0"/>
              <a:cs typeface="Tahoma" panose="020B0604030504040204" pitchFamily="34" charset="0"/>
            </a:endParaRPr>
          </a:p>
          <a:p>
            <a:pPr marL="285750" indent="-285750" defTabSz="914377">
              <a:spcBef>
                <a:spcPts val="1600"/>
              </a:spcBef>
              <a:defRPr/>
            </a:pPr>
            <a:r>
              <a:rPr lang="en-US" sz="1800">
                <a:solidFill>
                  <a:srgbClr val="44546A"/>
                </a:solidFill>
                <a:latin typeface="Tahoma"/>
                <a:ea typeface="Tahoma"/>
                <a:cs typeface="Tahoma"/>
              </a:rPr>
              <a:t>Local advertising and recruiting based, moving to pay model for some of the games starting next season </a:t>
            </a:r>
            <a:endParaRPr lang="en-US" sz="1800">
              <a:solidFill>
                <a:srgbClr val="44546A"/>
              </a:solidFill>
              <a:latin typeface="Tahoma" panose="020B0604030504040204" pitchFamily="34" charset="0"/>
              <a:ea typeface="Tahoma" panose="020B0604030504040204" pitchFamily="34" charset="0"/>
              <a:cs typeface="Tahoma" panose="020B0604030504040204" pitchFamily="34" charset="0"/>
            </a:endParaRPr>
          </a:p>
          <a:p>
            <a:pPr marL="285750" indent="-285750" defTabSz="914377">
              <a:spcBef>
                <a:spcPts val="1600"/>
              </a:spcBef>
              <a:defRPr/>
            </a:pPr>
            <a:r>
              <a:rPr lang="en-US" sz="1800">
                <a:solidFill>
                  <a:srgbClr val="44546A"/>
                </a:solidFill>
                <a:latin typeface="Tahoma"/>
                <a:ea typeface="Tahoma"/>
                <a:cs typeface="Tahoma"/>
              </a:rPr>
              <a:t>Expanding Pixellot's services to Latin American (development leagues)</a:t>
            </a:r>
          </a:p>
        </p:txBody>
      </p:sp>
      <p:sp>
        <p:nvSpPr>
          <p:cNvPr id="5" name="TextBox 4">
            <a:extLst>
              <a:ext uri="{FF2B5EF4-FFF2-40B4-BE49-F238E27FC236}">
                <a16:creationId xmlns:a16="http://schemas.microsoft.com/office/drawing/2014/main" id="{24FF2EA9-A9C6-249D-9C25-68089E021E37}"/>
              </a:ext>
            </a:extLst>
          </p:cNvPr>
          <p:cNvSpPr txBox="1"/>
          <p:nvPr/>
        </p:nvSpPr>
        <p:spPr>
          <a:xfrm>
            <a:off x="2894171" y="4287012"/>
            <a:ext cx="119290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solidFill>
                  <a:srgbClr val="0090B4"/>
                </a:solidFill>
                <a:latin typeface="Tahoma" panose="020B0604030504040204" pitchFamily="34" charset="0"/>
                <a:ea typeface="Tahoma" panose="020B0604030504040204" pitchFamily="34" charset="0"/>
                <a:cs typeface="Tahoma" panose="020B0604030504040204" pitchFamily="34" charset="0"/>
              </a:rPr>
              <a:t>Long Sessions</a:t>
            </a:r>
            <a:endParaRPr kumimoji="0" lang="en-US" sz="1800" b="1" i="0" u="none" strike="noStrike" kern="1200" cap="none" spc="0" normalizeH="0" baseline="0" noProof="0">
              <a:ln>
                <a:noFill/>
              </a:ln>
              <a:solidFill>
                <a:srgbClr val="0090B4"/>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6" name="TextBox 5">
            <a:extLst>
              <a:ext uri="{FF2B5EF4-FFF2-40B4-BE49-F238E27FC236}">
                <a16:creationId xmlns:a16="http://schemas.microsoft.com/office/drawing/2014/main" id="{1185F8B8-CF0D-4867-DB57-B3C8D7A06DAC}"/>
              </a:ext>
            </a:extLst>
          </p:cNvPr>
          <p:cNvSpPr txBox="1"/>
          <p:nvPr/>
        </p:nvSpPr>
        <p:spPr>
          <a:xfrm>
            <a:off x="610567" y="4287012"/>
            <a:ext cx="1741657"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90B4"/>
                </a:solidFill>
                <a:effectLst/>
                <a:uLnTx/>
                <a:uFillTx/>
                <a:latin typeface="Tahoma" panose="020B0604030504040204" pitchFamily="34" charset="0"/>
                <a:ea typeface="Tahoma" panose="020B0604030504040204" pitchFamily="34" charset="0"/>
                <a:cs typeface="Tahoma" panose="020B0604030504040204" pitchFamily="34" charset="0"/>
              </a:rPr>
              <a:t>More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90B4"/>
                </a:solidFill>
                <a:effectLst/>
                <a:uLnTx/>
                <a:uFillTx/>
                <a:latin typeface="Tahoma" panose="020B0604030504040204" pitchFamily="34" charset="0"/>
                <a:ea typeface="Tahoma" panose="020B0604030504040204" pitchFamily="34" charset="0"/>
                <a:cs typeface="Tahoma" panose="020B0604030504040204" pitchFamily="34" charset="0"/>
              </a:rPr>
              <a:t>games</a:t>
            </a:r>
          </a:p>
        </p:txBody>
      </p:sp>
      <p:sp>
        <p:nvSpPr>
          <p:cNvPr id="7" name="TextBox 6">
            <a:extLst>
              <a:ext uri="{FF2B5EF4-FFF2-40B4-BE49-F238E27FC236}">
                <a16:creationId xmlns:a16="http://schemas.microsoft.com/office/drawing/2014/main" id="{C8105A30-BCDB-9804-00F7-ABCED87E992B}"/>
              </a:ext>
            </a:extLst>
          </p:cNvPr>
          <p:cNvSpPr txBox="1"/>
          <p:nvPr/>
        </p:nvSpPr>
        <p:spPr>
          <a:xfrm>
            <a:off x="2869521" y="4939672"/>
            <a:ext cx="2329088" cy="1077218"/>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44546A"/>
                </a:solidFill>
                <a:effectLst/>
                <a:uLnTx/>
                <a:uFillTx/>
                <a:latin typeface="Tahoma"/>
                <a:ea typeface="Tahoma"/>
                <a:cs typeface="Tahoma"/>
              </a:rPr>
              <a:t>+</a:t>
            </a:r>
            <a:r>
              <a:rPr lang="en-US" sz="3200" b="1">
                <a:solidFill>
                  <a:srgbClr val="44546A"/>
                </a:solidFill>
                <a:latin typeface="Tahoma"/>
                <a:ea typeface="Tahoma"/>
                <a:cs typeface="Tahoma"/>
              </a:rPr>
              <a:t>15MIN</a:t>
            </a:r>
            <a:br>
              <a:rPr lang="en-US" sz="2000" b="1" i="0" u="none" strike="noStrike" kern="1200" cap="none" spc="0" normalizeH="0" baseline="0" noProof="0">
                <a:ln>
                  <a:noFill/>
                </a:ln>
                <a:effectLst/>
                <a:uLnTx/>
                <a:uFillTx/>
                <a:latin typeface="Tahoma" panose="020B0604030504040204" pitchFamily="34" charset="0"/>
                <a:ea typeface="Tahoma" panose="020B0604030504040204" pitchFamily="34" charset="0"/>
                <a:cs typeface="Tahoma" panose="020B0604030504040204" pitchFamily="34" charset="0"/>
              </a:rPr>
            </a:br>
            <a:r>
              <a:rPr kumimoji="0" lang="en-US" sz="1600" b="0" i="0" u="none" strike="noStrike" kern="1200" cap="none" spc="0" normalizeH="0" baseline="0" noProof="0">
                <a:ln>
                  <a:noFill/>
                </a:ln>
                <a:solidFill>
                  <a:srgbClr val="44546A"/>
                </a:solidFill>
                <a:effectLst/>
                <a:uLnTx/>
                <a:uFillTx/>
                <a:latin typeface="Tahoma"/>
                <a:ea typeface="Tahoma"/>
                <a:cs typeface="Tahoma"/>
              </a:rPr>
              <a:t>Average Viewing time per live game</a:t>
            </a:r>
          </a:p>
        </p:txBody>
      </p:sp>
      <p:sp>
        <p:nvSpPr>
          <p:cNvPr id="8" name="TextBox 7">
            <a:extLst>
              <a:ext uri="{FF2B5EF4-FFF2-40B4-BE49-F238E27FC236}">
                <a16:creationId xmlns:a16="http://schemas.microsoft.com/office/drawing/2014/main" id="{E22B6437-9813-77F9-4AEB-60C3F040DCB9}"/>
              </a:ext>
            </a:extLst>
          </p:cNvPr>
          <p:cNvSpPr txBox="1"/>
          <p:nvPr/>
        </p:nvSpPr>
        <p:spPr>
          <a:xfrm>
            <a:off x="596961" y="4939672"/>
            <a:ext cx="1694695" cy="830997"/>
          </a:xfrm>
          <a:prstGeom prst="rect">
            <a:avLst/>
          </a:prstGeom>
          <a:noFill/>
        </p:spPr>
        <p:txBody>
          <a:bodyPr wrap="non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3200" b="1">
                <a:solidFill>
                  <a:srgbClr val="44546A"/>
                </a:solidFill>
                <a:latin typeface="Tahoma"/>
                <a:ea typeface="Tahoma"/>
                <a:cs typeface="Tahoma"/>
              </a:rPr>
              <a:t>+1,000</a:t>
            </a:r>
            <a:br>
              <a:rPr lang="en-US" sz="2000" b="1" i="0" u="none" strike="noStrike" kern="1200" cap="none" spc="0" normalizeH="0" baseline="0" noProof="0">
                <a:ln>
                  <a:noFill/>
                </a:ln>
                <a:effectLst/>
                <a:uLnTx/>
                <a:uFillTx/>
                <a:latin typeface="Tahoma" panose="020B0604030504040204" pitchFamily="34" charset="0"/>
                <a:ea typeface="Tahoma" panose="020B0604030504040204" pitchFamily="34" charset="0"/>
                <a:cs typeface="Tahoma" panose="020B0604030504040204" pitchFamily="34" charset="0"/>
              </a:rPr>
            </a:br>
            <a:r>
              <a:rPr lang="en-US" sz="1600" i="0" u="none" strike="noStrike" kern="1200" cap="none" spc="0" normalizeH="0" baseline="0" noProof="0">
                <a:ln>
                  <a:noFill/>
                </a:ln>
                <a:solidFill>
                  <a:srgbClr val="44546A"/>
                </a:solidFill>
                <a:effectLst/>
                <a:uLnTx/>
                <a:uFillTx/>
                <a:latin typeface="Tahoma"/>
                <a:ea typeface="Tahoma"/>
                <a:cs typeface="Tahoma"/>
              </a:rPr>
              <a:t>Every Season</a:t>
            </a:r>
            <a:endParaRPr kumimoji="0" lang="en-US" sz="1600" i="0" u="none" strike="noStrike" kern="1200" cap="none" spc="0" normalizeH="0" baseline="0" noProof="0">
              <a:ln>
                <a:noFill/>
              </a:ln>
              <a:solidFill>
                <a:srgbClr val="44546A"/>
              </a:solidFill>
              <a:effectLst/>
              <a:uLnTx/>
              <a:uFillTx/>
              <a:latin typeface="Tahoma"/>
              <a:ea typeface="Tahoma"/>
              <a:cs typeface="Tahoma"/>
            </a:endParaRPr>
          </a:p>
        </p:txBody>
      </p:sp>
      <p:cxnSp>
        <p:nvCxnSpPr>
          <p:cNvPr id="11" name="Straight Connector 10">
            <a:extLst>
              <a:ext uri="{FF2B5EF4-FFF2-40B4-BE49-F238E27FC236}">
                <a16:creationId xmlns:a16="http://schemas.microsoft.com/office/drawing/2014/main" id="{FA7CC6E1-7E1B-072A-A78A-8E8612ED02DA}"/>
              </a:ext>
            </a:extLst>
          </p:cNvPr>
          <p:cNvCxnSpPr>
            <a:cxnSpLocks/>
          </p:cNvCxnSpPr>
          <p:nvPr/>
        </p:nvCxnSpPr>
        <p:spPr>
          <a:xfrm flipV="1">
            <a:off x="2564101" y="4457297"/>
            <a:ext cx="0" cy="1496985"/>
          </a:xfrm>
          <a:prstGeom prst="line">
            <a:avLst/>
          </a:prstGeom>
          <a:ln w="9525">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72A06FBE-49CD-118C-4D16-30F6ACAE2B5A}"/>
              </a:ext>
            </a:extLst>
          </p:cNvPr>
          <p:cNvCxnSpPr>
            <a:cxnSpLocks/>
          </p:cNvCxnSpPr>
          <p:nvPr/>
        </p:nvCxnSpPr>
        <p:spPr>
          <a:xfrm flipV="1">
            <a:off x="5289307" y="4457297"/>
            <a:ext cx="0" cy="1496985"/>
          </a:xfrm>
          <a:prstGeom prst="line">
            <a:avLst/>
          </a:prstGeom>
          <a:ln w="9525">
            <a:solidFill>
              <a:schemeClr val="tx2"/>
            </a:solidFill>
            <a:prstDash val="dash"/>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FADAA854-42BD-70A4-E476-FD9BBFBE7C5A}"/>
              </a:ext>
            </a:extLst>
          </p:cNvPr>
          <p:cNvSpPr txBox="1"/>
          <p:nvPr/>
        </p:nvSpPr>
        <p:spPr>
          <a:xfrm>
            <a:off x="5551413" y="4287012"/>
            <a:ext cx="1779596"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90B4"/>
                </a:solidFill>
                <a:effectLst/>
                <a:uLnTx/>
                <a:uFillTx/>
                <a:latin typeface="Tahoma" panose="020B0604030504040204" pitchFamily="34" charset="0"/>
                <a:ea typeface="Tahoma" panose="020B0604030504040204" pitchFamily="34" charset="0"/>
                <a:cs typeface="Tahoma" panose="020B0604030504040204" pitchFamily="34" charset="0"/>
              </a:rPr>
              <a:t>More Live Viewers</a:t>
            </a:r>
            <a:endParaRPr kumimoji="0" lang="en-US" sz="1800" b="1" i="0" u="none" strike="noStrike" kern="1200" cap="none" spc="0" normalizeH="0" baseline="0" noProof="0">
              <a:ln>
                <a:noFill/>
              </a:ln>
              <a:solidFill>
                <a:srgbClr val="0090B4"/>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20" name="TextBox 19">
            <a:extLst>
              <a:ext uri="{FF2B5EF4-FFF2-40B4-BE49-F238E27FC236}">
                <a16:creationId xmlns:a16="http://schemas.microsoft.com/office/drawing/2014/main" id="{D1F606FE-F236-4E92-A115-29345A45F49C}"/>
              </a:ext>
            </a:extLst>
          </p:cNvPr>
          <p:cNvSpPr txBox="1"/>
          <p:nvPr/>
        </p:nvSpPr>
        <p:spPr>
          <a:xfrm>
            <a:off x="5537807" y="4939672"/>
            <a:ext cx="1993949" cy="1077218"/>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44546A"/>
                </a:solidFill>
                <a:effectLst/>
                <a:uLnTx/>
                <a:uFillTx/>
                <a:latin typeface="Tahoma"/>
                <a:ea typeface="Tahoma"/>
                <a:cs typeface="Tahoma"/>
              </a:rPr>
              <a:t>450</a:t>
            </a:r>
            <a:br>
              <a:rPr lang="en-US" sz="3600" b="1" i="0" u="none" strike="noStrike" kern="1200" cap="none" spc="0" normalizeH="0" baseline="0" noProof="0">
                <a:ln>
                  <a:noFill/>
                </a:ln>
                <a:effectLst/>
                <a:uLnTx/>
                <a:uFillTx/>
                <a:latin typeface="Tahoma" panose="020B0604030504040204" pitchFamily="34" charset="0"/>
                <a:ea typeface="Tahoma" panose="020B0604030504040204" pitchFamily="34" charset="0"/>
                <a:cs typeface="Tahoma" panose="020B0604030504040204" pitchFamily="34" charset="0"/>
              </a:rPr>
            </a:br>
            <a:r>
              <a:rPr kumimoji="0" lang="en-US" sz="1600" b="0" i="0" u="none" strike="noStrike" kern="1200" cap="none" spc="0" normalizeH="0" baseline="0" noProof="0">
                <a:ln>
                  <a:noFill/>
                </a:ln>
                <a:solidFill>
                  <a:srgbClr val="44546A"/>
                </a:solidFill>
                <a:effectLst/>
                <a:uLnTx/>
                <a:uFillTx/>
                <a:latin typeface="Tahoma"/>
                <a:ea typeface="Tahoma"/>
                <a:cs typeface="Tahoma"/>
              </a:rPr>
              <a:t>Average unique viewers per games</a:t>
            </a:r>
          </a:p>
        </p:txBody>
      </p:sp>
      <p:pic>
        <p:nvPicPr>
          <p:cNvPr id="10" name="Picture 2" descr="MLB Logo – Major League Baseball Logo - PNG and Vector - Logo Download">
            <a:extLst>
              <a:ext uri="{FF2B5EF4-FFF2-40B4-BE49-F238E27FC236}">
                <a16:creationId xmlns:a16="http://schemas.microsoft.com/office/drawing/2014/main" id="{5ADEC7E3-CFCB-5A87-0922-45A910D5CAFE}"/>
              </a:ext>
            </a:extLst>
          </p:cNvPr>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8724193" y="3289804"/>
            <a:ext cx="1727953" cy="97077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571316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 name="Picture Placeholder 34">
            <a:extLst>
              <a:ext uri="{FF2B5EF4-FFF2-40B4-BE49-F238E27FC236}">
                <a16:creationId xmlns:a16="http://schemas.microsoft.com/office/drawing/2014/main" id="{B47C64D8-7C5D-D04C-9CEC-63CBEFC2C3A2}"/>
              </a:ext>
            </a:extLst>
          </p:cNvPr>
          <p:cNvPicPr>
            <a:picLocks noGrp="1" noChangeAspect="1"/>
          </p:cNvPicPr>
          <p:nvPr>
            <p:ph type="pic" sz="quarter" idx="23"/>
          </p:nvPr>
        </p:nvPicPr>
        <p:blipFill>
          <a:blip r:embed="rId2" cstate="screen">
            <a:extLst>
              <a:ext uri="{28A0092B-C50C-407E-A947-70E740481C1C}">
                <a14:useLocalDpi xmlns:a14="http://schemas.microsoft.com/office/drawing/2010/main"/>
              </a:ext>
            </a:extLst>
          </a:blip>
          <a:srcRect l="2778" r="2778"/>
          <a:stretch>
            <a:fillRect/>
          </a:stretch>
        </p:blipFill>
        <p:spPr/>
      </p:pic>
      <p:pic>
        <p:nvPicPr>
          <p:cNvPr id="139" name="Picture 138">
            <a:hlinkClick r:id="rId3"/>
            <a:extLst>
              <a:ext uri="{FF2B5EF4-FFF2-40B4-BE49-F238E27FC236}">
                <a16:creationId xmlns:a16="http://schemas.microsoft.com/office/drawing/2014/main" id="{47CA2D7E-D712-AD46-A9A3-84E5B329132C}"/>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860273" y="766103"/>
            <a:ext cx="8431230" cy="5436485"/>
          </a:xfrm>
          <a:prstGeom prst="rect">
            <a:avLst/>
          </a:prstGeom>
        </p:spPr>
      </p:pic>
      <p:sp>
        <p:nvSpPr>
          <p:cNvPr id="66" name="Title 1">
            <a:extLst>
              <a:ext uri="{FF2B5EF4-FFF2-40B4-BE49-F238E27FC236}">
                <a16:creationId xmlns:a16="http://schemas.microsoft.com/office/drawing/2014/main" id="{54E488BE-AEC2-4D4E-9307-50E4C9B8C7C1}"/>
              </a:ext>
            </a:extLst>
          </p:cNvPr>
          <p:cNvSpPr>
            <a:spLocks noGrp="1"/>
          </p:cNvSpPr>
          <p:nvPr>
            <p:ph type="title"/>
          </p:nvPr>
        </p:nvSpPr>
        <p:spPr>
          <a:xfrm>
            <a:off x="1667970" y="655412"/>
            <a:ext cx="8815837" cy="1343036"/>
          </a:xfrm>
        </p:spPr>
        <p:txBody>
          <a:bodyPr>
            <a:noAutofit/>
          </a:bodyPr>
          <a:lstStyle/>
          <a:p>
            <a:pPr algn="ctr"/>
            <a:r>
              <a:rPr lang="en-US">
                <a:solidFill>
                  <a:schemeClr val="bg1"/>
                </a:solidFill>
                <a:latin typeface="Tahoma"/>
                <a:ea typeface="Tahoma"/>
                <a:cs typeface="Tahoma"/>
              </a:rPr>
              <a:t>Full-featured OTT Application (Mobile /Web) </a:t>
            </a:r>
            <a:br>
              <a:rPr lang="en-US"/>
            </a:br>
            <a:endParaRPr lang="en-US" sz="3200" b="0">
              <a:solidFill>
                <a:schemeClr val="bg1"/>
              </a:solidFill>
            </a:endParaRPr>
          </a:p>
        </p:txBody>
      </p:sp>
      <p:pic>
        <p:nvPicPr>
          <p:cNvPr id="26" name="Graphic 25" descr="Comment Heart outline">
            <a:extLst>
              <a:ext uri="{FF2B5EF4-FFF2-40B4-BE49-F238E27FC236}">
                <a16:creationId xmlns:a16="http://schemas.microsoft.com/office/drawing/2014/main" id="{2FAE7940-248F-5644-8E9B-F875F166A7B2}"/>
              </a:ext>
            </a:extLst>
          </p:cNvPr>
          <p:cNvPicPr>
            <a:picLocks noChangeAspect="1"/>
          </p:cNvPicPr>
          <p:nvPr/>
        </p:nvPicPr>
        <p:blipFill>
          <a:blip r:embed="rId5" cstate="screen">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11262012" y="-2319022"/>
            <a:ext cx="440867" cy="440867"/>
          </a:xfrm>
          <a:prstGeom prst="rect">
            <a:avLst/>
          </a:prstGeom>
        </p:spPr>
      </p:pic>
      <p:pic>
        <p:nvPicPr>
          <p:cNvPr id="4" name="Picture 3">
            <a:hlinkClick r:id="rId7"/>
            <a:extLst>
              <a:ext uri="{FF2B5EF4-FFF2-40B4-BE49-F238E27FC236}">
                <a16:creationId xmlns:a16="http://schemas.microsoft.com/office/drawing/2014/main" id="{A822542E-36D8-CB64-7243-2176DF92DC62}"/>
              </a:ext>
            </a:extLst>
          </p:cNvPr>
          <p:cNvPicPr>
            <a:picLocks noChangeAspect="1"/>
          </p:cNvPicPr>
          <p:nvPr/>
        </p:nvPicPr>
        <p:blipFill>
          <a:blip r:embed="rId8"/>
          <a:stretch>
            <a:fillRect/>
          </a:stretch>
        </p:blipFill>
        <p:spPr>
          <a:xfrm>
            <a:off x="3264060" y="1998448"/>
            <a:ext cx="5717893" cy="2955723"/>
          </a:xfrm>
          <a:prstGeom prst="rect">
            <a:avLst/>
          </a:prstGeom>
        </p:spPr>
      </p:pic>
    </p:spTree>
    <p:extLst>
      <p:ext uri="{BB962C8B-B14F-4D97-AF65-F5344CB8AC3E}">
        <p14:creationId xmlns:p14="http://schemas.microsoft.com/office/powerpoint/2010/main" val="28321647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Группа 26">
            <a:extLst>
              <a:ext uri="{FF2B5EF4-FFF2-40B4-BE49-F238E27FC236}">
                <a16:creationId xmlns:a16="http://schemas.microsoft.com/office/drawing/2014/main" id="{E7FC9746-7D62-A54F-AA77-83168CA3C0F0}"/>
              </a:ext>
            </a:extLst>
          </p:cNvPr>
          <p:cNvGrpSpPr/>
          <p:nvPr/>
        </p:nvGrpSpPr>
        <p:grpSpPr>
          <a:xfrm>
            <a:off x="7554087" y="1684528"/>
            <a:ext cx="4068167" cy="4068166"/>
            <a:chOff x="9993074" y="3578162"/>
            <a:chExt cx="4054305" cy="4054305"/>
          </a:xfrm>
        </p:grpSpPr>
        <p:sp>
          <p:nvSpPr>
            <p:cNvPr id="26" name="Овал 27">
              <a:extLst>
                <a:ext uri="{FF2B5EF4-FFF2-40B4-BE49-F238E27FC236}">
                  <a16:creationId xmlns:a16="http://schemas.microsoft.com/office/drawing/2014/main" id="{8C4D6395-9974-364A-862F-29531BF36566}"/>
                </a:ext>
              </a:extLst>
            </p:cNvPr>
            <p:cNvSpPr/>
            <p:nvPr/>
          </p:nvSpPr>
          <p:spPr>
            <a:xfrm>
              <a:off x="9993074" y="3578162"/>
              <a:ext cx="4054305" cy="4054305"/>
            </a:xfrm>
            <a:prstGeom prst="ellipse">
              <a:avLst/>
            </a:prstGeom>
            <a:solidFill>
              <a:schemeClr val="accent4"/>
            </a:solidFill>
            <a:ln w="6350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27" name="Группа 28">
              <a:extLst>
                <a:ext uri="{FF2B5EF4-FFF2-40B4-BE49-F238E27FC236}">
                  <a16:creationId xmlns:a16="http://schemas.microsoft.com/office/drawing/2014/main" id="{54C37B8C-BBF7-2147-929D-17A64A7F3BF8}"/>
                </a:ext>
              </a:extLst>
            </p:cNvPr>
            <p:cNvGrpSpPr/>
            <p:nvPr/>
          </p:nvGrpSpPr>
          <p:grpSpPr>
            <a:xfrm>
              <a:off x="10316058" y="3901145"/>
              <a:ext cx="3408343" cy="3408343"/>
              <a:chOff x="11565407" y="3638327"/>
              <a:chExt cx="3749177" cy="3749177"/>
            </a:xfrm>
            <a:effectLst>
              <a:outerShdw blurRad="444500" dist="330200" dir="3240000" algn="ctr" rotWithShape="0">
                <a:srgbClr val="000000">
                  <a:alpha val="32000"/>
                </a:srgbClr>
              </a:outerShdw>
            </a:effectLst>
          </p:grpSpPr>
          <p:sp>
            <p:nvSpPr>
              <p:cNvPr id="28" name="Овал 29">
                <a:extLst>
                  <a:ext uri="{FF2B5EF4-FFF2-40B4-BE49-F238E27FC236}">
                    <a16:creationId xmlns:a16="http://schemas.microsoft.com/office/drawing/2014/main" id="{13EAF0D0-EF18-3C43-83BB-3607C2942600}"/>
                  </a:ext>
                </a:extLst>
              </p:cNvPr>
              <p:cNvSpPr/>
              <p:nvPr/>
            </p:nvSpPr>
            <p:spPr>
              <a:xfrm>
                <a:off x="11565407" y="3638327"/>
                <a:ext cx="3749177" cy="3749177"/>
              </a:xfrm>
              <a:prstGeom prst="ellipse">
                <a:avLst/>
              </a:prstGeom>
              <a:gradFill flip="none" rotWithShape="1">
                <a:gsLst>
                  <a:gs pos="100000">
                    <a:schemeClr val="bg1"/>
                  </a:gs>
                  <a:gs pos="0">
                    <a:schemeClr val="tx2">
                      <a:lumMod val="50000"/>
                      <a:lumOff val="50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29" name="Овал 30">
                <a:extLst>
                  <a:ext uri="{FF2B5EF4-FFF2-40B4-BE49-F238E27FC236}">
                    <a16:creationId xmlns:a16="http://schemas.microsoft.com/office/drawing/2014/main" id="{2F0EF59D-84A6-8E41-9F3C-D88A2D3F1E4F}"/>
                  </a:ext>
                </a:extLst>
              </p:cNvPr>
              <p:cNvSpPr/>
              <p:nvPr/>
            </p:nvSpPr>
            <p:spPr>
              <a:xfrm>
                <a:off x="11905553" y="3978474"/>
                <a:ext cx="3068886" cy="3068884"/>
              </a:xfrm>
              <a:prstGeom prst="ellipse">
                <a:avLst/>
              </a:prstGeom>
              <a:gradFill flip="none" rotWithShape="1">
                <a:gsLst>
                  <a:gs pos="100000">
                    <a:schemeClr val="bg1"/>
                  </a:gs>
                  <a:gs pos="0">
                    <a:schemeClr val="bg1">
                      <a:alpha val="17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30" name="Овал 31">
                <a:extLst>
                  <a:ext uri="{FF2B5EF4-FFF2-40B4-BE49-F238E27FC236}">
                    <a16:creationId xmlns:a16="http://schemas.microsoft.com/office/drawing/2014/main" id="{712C03F1-762D-2344-B286-3FF12B10C0EF}"/>
                  </a:ext>
                </a:extLst>
              </p:cNvPr>
              <p:cNvSpPr/>
              <p:nvPr/>
            </p:nvSpPr>
            <p:spPr>
              <a:xfrm>
                <a:off x="11890748" y="3963668"/>
                <a:ext cx="3098494" cy="3098494"/>
              </a:xfrm>
              <a:prstGeom prst="ellipse">
                <a:avLst/>
              </a:prstGeom>
              <a:noFill/>
              <a:ln w="79375">
                <a:gradFill>
                  <a:gsLst>
                    <a:gs pos="0">
                      <a:schemeClr val="tx2">
                        <a:lumMod val="25000"/>
                        <a:lumOff val="75000"/>
                      </a:schemeClr>
                    </a:gs>
                    <a:gs pos="100000">
                      <a:schemeClr val="bg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877E07AA-7098-46DF-8D86-BD67CFEA9182}"/>
              </a:ext>
            </a:extLst>
          </p:cNvPr>
          <p:cNvSpPr>
            <a:spLocks noGrp="1"/>
          </p:cNvSpPr>
          <p:nvPr>
            <p:ph type="title"/>
          </p:nvPr>
        </p:nvSpPr>
        <p:spPr>
          <a:xfrm>
            <a:off x="722105" y="549014"/>
            <a:ext cx="10331803" cy="719997"/>
          </a:xfrm>
        </p:spPr>
        <p:txBody>
          <a:bodyPr>
            <a:noAutofit/>
          </a:bodyPr>
          <a:lstStyle/>
          <a:p>
            <a:pPr algn="l"/>
            <a:r>
              <a:rPr lang="en-US" dirty="0"/>
              <a:t>Hockey</a:t>
            </a:r>
            <a:r>
              <a:rPr lang="he-IL" dirty="0"/>
              <a:t> </a:t>
            </a:r>
            <a:r>
              <a:rPr lang="en-US" dirty="0"/>
              <a:t>Tech = Sport Publisher </a:t>
            </a:r>
            <a:endParaRPr lang="en-IL" dirty="0"/>
          </a:p>
        </p:txBody>
      </p:sp>
      <p:sp>
        <p:nvSpPr>
          <p:cNvPr id="6" name="Rectangle 5">
            <a:extLst>
              <a:ext uri="{FF2B5EF4-FFF2-40B4-BE49-F238E27FC236}">
                <a16:creationId xmlns:a16="http://schemas.microsoft.com/office/drawing/2014/main" id="{5AF27068-B397-4842-9359-61A74AE1D759}"/>
              </a:ext>
            </a:extLst>
          </p:cNvPr>
          <p:cNvSpPr/>
          <p:nvPr/>
        </p:nvSpPr>
        <p:spPr>
          <a:xfrm>
            <a:off x="722107" y="1895469"/>
            <a:ext cx="7677862" cy="461665"/>
          </a:xfrm>
          <a:prstGeom prst="rect">
            <a:avLst/>
          </a:prstGeom>
        </p:spPr>
        <p:txBody>
          <a:bodyPr wrap="square">
            <a:spAutoFit/>
          </a:bodyPr>
          <a:lstStyle/>
          <a:p>
            <a:pPr marL="0" marR="0" lvl="0" indent="0" algn="l" defTabSz="914332" rtl="0" eaLnBrk="1" fontAlgn="auto" latinLnBrk="0" hangingPunct="1">
              <a:lnSpc>
                <a:spcPct val="100000"/>
              </a:lnSpc>
              <a:spcBef>
                <a:spcPts val="800"/>
              </a:spcBef>
              <a:spcAft>
                <a:spcPts val="0"/>
              </a:spcAft>
              <a:buClrTx/>
              <a:buSzTx/>
              <a:buFontTx/>
              <a:buNone/>
              <a:tabLst/>
              <a:defRPr/>
            </a:pPr>
            <a:r>
              <a:rPr kumimoji="0" lang="en-US" sz="2400" b="1" i="0" u="none" strike="noStrike" kern="1200" cap="none" spc="0" normalizeH="0" baseline="0" noProof="0" dirty="0">
                <a:ln>
                  <a:noFill/>
                </a:ln>
                <a:solidFill>
                  <a:srgbClr val="0090B4"/>
                </a:solidFill>
                <a:effectLst/>
                <a:uLnTx/>
                <a:uFillTx/>
                <a:latin typeface="Tahoma" panose="020B0604030504040204" pitchFamily="34" charset="0"/>
                <a:ea typeface="Tahoma" panose="020B0604030504040204" pitchFamily="34" charset="0"/>
                <a:cs typeface="Tahoma" panose="020B0604030504040204" pitchFamily="34" charset="0"/>
              </a:rPr>
              <a:t>140 Rinks across North America +67 in 2022</a:t>
            </a:r>
          </a:p>
        </p:txBody>
      </p:sp>
      <p:sp>
        <p:nvSpPr>
          <p:cNvPr id="10" name="Rectangle 9">
            <a:extLst>
              <a:ext uri="{FF2B5EF4-FFF2-40B4-BE49-F238E27FC236}">
                <a16:creationId xmlns:a16="http://schemas.microsoft.com/office/drawing/2014/main" id="{04B05FD0-D9A0-4ED9-BF8A-6A3F1E6077EF}"/>
              </a:ext>
            </a:extLst>
          </p:cNvPr>
          <p:cNvSpPr/>
          <p:nvPr/>
        </p:nvSpPr>
        <p:spPr>
          <a:xfrm>
            <a:off x="722106" y="2374682"/>
            <a:ext cx="5847660" cy="2010807"/>
          </a:xfrm>
          <a:prstGeom prst="rect">
            <a:avLst/>
          </a:prstGeom>
        </p:spPr>
        <p:txBody>
          <a:bodyPr wrap="square">
            <a:spAutoFit/>
          </a:bodyPr>
          <a:lstStyle/>
          <a:p>
            <a:pPr marL="0" marR="0" lvl="0" indent="0" algn="l" defTabSz="914377" rtl="0" eaLnBrk="1" fontAlgn="auto" latinLnBrk="0" hangingPunct="1">
              <a:lnSpc>
                <a:spcPct val="90000"/>
              </a:lnSpc>
              <a:spcBef>
                <a:spcPts val="1000"/>
              </a:spcBef>
              <a:spcAft>
                <a:spcPts val="0"/>
              </a:spcAft>
              <a:buClrTx/>
              <a:buSzTx/>
              <a:buFontTx/>
              <a:buNone/>
              <a:tabLst/>
              <a:defRPr/>
            </a:pPr>
            <a:r>
              <a:rPr kumimoji="0" lang="en-US" sz="2000" b="0" i="0" u="none" strike="noStrike" kern="1200" cap="none" spc="0" normalizeH="0" baseline="0" noProof="0" dirty="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Pixellot and </a:t>
            </a:r>
            <a:r>
              <a:rPr kumimoji="0" lang="en-US" sz="2000" b="0" i="0" u="none" strike="noStrike" kern="1200" cap="none" spc="0" normalizeH="0" baseline="0" noProof="0" dirty="0" err="1">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HockeyTV’s</a:t>
            </a:r>
            <a:r>
              <a:rPr kumimoji="0" lang="en-US" sz="2000" b="0" i="0" u="none" strike="noStrike" kern="1200" cap="none" spc="0" normalizeH="0" baseline="0" noProof="0" dirty="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 partnership spans from professional (American Hockey League) down to grassroots (Hockey Tech Community Network) and has a strong growth trajectory in 2021.  </a:t>
            </a:r>
          </a:p>
          <a:p>
            <a:pPr marL="0" marR="0" lvl="0" indent="0" algn="l" defTabSz="914377" rtl="0" eaLnBrk="1" fontAlgn="auto" latinLnBrk="0" hangingPunct="1">
              <a:lnSpc>
                <a:spcPct val="90000"/>
              </a:lnSpc>
              <a:spcBef>
                <a:spcPts val="1000"/>
              </a:spcBef>
              <a:spcAft>
                <a:spcPts val="0"/>
              </a:spcAft>
              <a:buClrTx/>
              <a:buSzTx/>
              <a:buFontTx/>
              <a:buNone/>
              <a:tabLst/>
              <a:defRPr/>
            </a:pPr>
            <a:r>
              <a:rPr kumimoji="0" lang="en-US" sz="2000" b="1" i="0" u="none" strike="noStrike" kern="1200" cap="none" spc="0" normalizeH="0" baseline="0" noProof="0" dirty="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Subscription</a:t>
            </a:r>
            <a:r>
              <a:rPr kumimoji="0" lang="en-US" sz="2000" b="0" i="0" u="none" strike="noStrike" kern="1200" cap="none" spc="0" normalizeH="0" baseline="0" noProof="0" dirty="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 </a:t>
            </a:r>
          </a:p>
          <a:p>
            <a:pPr marL="0" marR="0" lvl="0" indent="0" algn="l" defTabSz="914377" rtl="0" eaLnBrk="1" fontAlgn="auto" latinLnBrk="0" hangingPunct="1">
              <a:lnSpc>
                <a:spcPct val="90000"/>
              </a:lnSpc>
              <a:spcBef>
                <a:spcPts val="1000"/>
              </a:spcBef>
              <a:spcAft>
                <a:spcPts val="0"/>
              </a:spcAft>
              <a:buClrTx/>
              <a:buSzTx/>
              <a:buFontTx/>
              <a:buNone/>
              <a:tabLst/>
              <a:defRPr/>
            </a:pPr>
            <a:r>
              <a:rPr kumimoji="0" lang="en-US" sz="2000" b="0" i="0" u="none" strike="noStrike" kern="1200" cap="none" spc="0" normalizeH="0" baseline="0" noProof="0" dirty="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$29.99 (All Access)</a:t>
            </a:r>
          </a:p>
        </p:txBody>
      </p:sp>
      <p:sp>
        <p:nvSpPr>
          <p:cNvPr id="11" name="TextBox 10">
            <a:extLst>
              <a:ext uri="{FF2B5EF4-FFF2-40B4-BE49-F238E27FC236}">
                <a16:creationId xmlns:a16="http://schemas.microsoft.com/office/drawing/2014/main" id="{911B8719-A4E3-6F44-A063-C61CFB6D658E}"/>
              </a:ext>
            </a:extLst>
          </p:cNvPr>
          <p:cNvSpPr txBox="1"/>
          <p:nvPr/>
        </p:nvSpPr>
        <p:spPr>
          <a:xfrm>
            <a:off x="619400" y="4810047"/>
            <a:ext cx="1517037" cy="655308"/>
          </a:xfrm>
          <a:prstGeom prst="rect">
            <a:avLst/>
          </a:prstGeom>
          <a:noFill/>
          <a:ln>
            <a:noFill/>
          </a:ln>
          <a:effectLst/>
        </p:spPr>
        <p:txBody>
          <a:bodyPr wrap="square" rtlCol="0" anchor="ctr">
            <a:spAutoFit/>
          </a:bodyPr>
          <a:lstStyle/>
          <a:p>
            <a:pPr marL="0" marR="0" lvl="0" indent="0" algn="ctr" defTabSz="685734" rtl="0" eaLnBrk="1" fontAlgn="auto" latinLnBrk="0" hangingPunct="1">
              <a:lnSpc>
                <a:spcPct val="150000"/>
              </a:lnSpc>
              <a:spcBef>
                <a:spcPts val="0"/>
              </a:spcBef>
              <a:spcAft>
                <a:spcPts val="0"/>
              </a:spcAft>
              <a:buClrTx/>
              <a:buSzTx/>
              <a:buFontTx/>
              <a:buNone/>
              <a:tabLst/>
              <a:defRPr/>
            </a:pPr>
            <a:r>
              <a:rPr kumimoji="0" lang="en-US" sz="2800" b="1" i="0" u="none" strike="noStrike" kern="1200" cap="all" spc="0" normalizeH="0" baseline="0" noProof="0" dirty="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45</a:t>
            </a:r>
          </a:p>
        </p:txBody>
      </p:sp>
      <p:sp>
        <p:nvSpPr>
          <p:cNvPr id="12" name="Rectangle 11">
            <a:extLst>
              <a:ext uri="{FF2B5EF4-FFF2-40B4-BE49-F238E27FC236}">
                <a16:creationId xmlns:a16="http://schemas.microsoft.com/office/drawing/2014/main" id="{237E543C-2E82-7B4F-A04F-DD9A48AD5676}"/>
              </a:ext>
            </a:extLst>
          </p:cNvPr>
          <p:cNvSpPr/>
          <p:nvPr/>
        </p:nvSpPr>
        <p:spPr>
          <a:xfrm>
            <a:off x="548199" y="5469548"/>
            <a:ext cx="1669128" cy="424732"/>
          </a:xfrm>
          <a:prstGeom prst="rect">
            <a:avLst/>
          </a:prstGeom>
          <a:effectLst/>
        </p:spPr>
        <p:txBody>
          <a:bodyPr wrap="square">
            <a:spAutoFit/>
          </a:bodyPr>
          <a:lstStyle/>
          <a:p>
            <a:pPr marL="0" marR="0" lvl="0" indent="0" algn="ctr" defTabSz="914332" rtl="0" eaLnBrk="1" fontAlgn="auto" latinLnBrk="0" hangingPunct="1">
              <a:lnSpc>
                <a:spcPct val="90000"/>
              </a:lnSpc>
              <a:spcBef>
                <a:spcPts val="1000"/>
              </a:spcBef>
              <a:spcAft>
                <a:spcPts val="0"/>
              </a:spcAft>
              <a:buClrTx/>
              <a:buSzTx/>
              <a:buFontTx/>
              <a:buNone/>
              <a:tabLst/>
              <a:defRPr/>
            </a:pPr>
            <a:r>
              <a:rPr kumimoji="0" lang="en-US" sz="1200" b="0" i="0" u="none" strike="noStrike" kern="1200" cap="none" spc="0" normalizeH="0" baseline="0" noProof="0" dirty="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Minutes Average Viewing time</a:t>
            </a:r>
            <a:endParaRPr kumimoji="0" lang="en-US" sz="1100" b="0" i="0" u="none" strike="noStrike" kern="1200" cap="none" spc="0" normalizeH="0" baseline="0" noProof="0" dirty="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13" name="TextBox 12">
            <a:extLst>
              <a:ext uri="{FF2B5EF4-FFF2-40B4-BE49-F238E27FC236}">
                <a16:creationId xmlns:a16="http://schemas.microsoft.com/office/drawing/2014/main" id="{5AF89D3E-132F-CB44-BAC1-72707E92A563}"/>
              </a:ext>
            </a:extLst>
          </p:cNvPr>
          <p:cNvSpPr txBox="1"/>
          <p:nvPr/>
        </p:nvSpPr>
        <p:spPr>
          <a:xfrm>
            <a:off x="2508476" y="4810047"/>
            <a:ext cx="1517037" cy="655308"/>
          </a:xfrm>
          <a:prstGeom prst="rect">
            <a:avLst/>
          </a:prstGeom>
          <a:noFill/>
          <a:ln>
            <a:noFill/>
          </a:ln>
          <a:effectLst/>
        </p:spPr>
        <p:txBody>
          <a:bodyPr wrap="square" rtlCol="0" anchor="ctr">
            <a:spAutoFit/>
          </a:bodyPr>
          <a:lstStyle/>
          <a:p>
            <a:pPr marL="0" marR="0" lvl="0" indent="0" algn="ctr" defTabSz="685734" rtl="0" eaLnBrk="1" fontAlgn="auto" latinLnBrk="0" hangingPunct="1">
              <a:lnSpc>
                <a:spcPct val="150000"/>
              </a:lnSpc>
              <a:spcBef>
                <a:spcPts val="0"/>
              </a:spcBef>
              <a:spcAft>
                <a:spcPts val="0"/>
              </a:spcAft>
              <a:buClrTx/>
              <a:buSzTx/>
              <a:buFontTx/>
              <a:buNone/>
              <a:tabLst/>
              <a:defRPr/>
            </a:pPr>
            <a:r>
              <a:rPr kumimoji="0" lang="en-US" sz="2800" b="1" i="0" u="none" strike="noStrike" kern="1200" cap="all" spc="0" normalizeH="0" baseline="0" noProof="0" dirty="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+1,200</a:t>
            </a:r>
          </a:p>
        </p:txBody>
      </p:sp>
      <p:sp>
        <p:nvSpPr>
          <p:cNvPr id="14" name="Rectangle 13">
            <a:extLst>
              <a:ext uri="{FF2B5EF4-FFF2-40B4-BE49-F238E27FC236}">
                <a16:creationId xmlns:a16="http://schemas.microsoft.com/office/drawing/2014/main" id="{0ABD75A8-6EEA-4347-BC8A-6F261BC0B417}"/>
              </a:ext>
            </a:extLst>
          </p:cNvPr>
          <p:cNvSpPr/>
          <p:nvPr/>
        </p:nvSpPr>
        <p:spPr>
          <a:xfrm>
            <a:off x="2415176" y="5432615"/>
            <a:ext cx="1703637" cy="461665"/>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spAutoFit/>
          </a:bodyPr>
          <a:lstStyle/>
          <a:p>
            <a:pPr marL="0" marR="0" lvl="0" indent="0" algn="ctr" defTabSz="68573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Subs to community network</a:t>
            </a:r>
          </a:p>
        </p:txBody>
      </p:sp>
      <p:sp>
        <p:nvSpPr>
          <p:cNvPr id="15" name="TextBox 14">
            <a:extLst>
              <a:ext uri="{FF2B5EF4-FFF2-40B4-BE49-F238E27FC236}">
                <a16:creationId xmlns:a16="http://schemas.microsoft.com/office/drawing/2014/main" id="{0B98DE36-F51D-9D46-8C8F-9423DBB5F978}"/>
              </a:ext>
            </a:extLst>
          </p:cNvPr>
          <p:cNvSpPr txBox="1"/>
          <p:nvPr/>
        </p:nvSpPr>
        <p:spPr>
          <a:xfrm>
            <a:off x="4569521" y="4810047"/>
            <a:ext cx="1632872" cy="655308"/>
          </a:xfrm>
          <a:prstGeom prst="rect">
            <a:avLst/>
          </a:prstGeom>
          <a:noFill/>
          <a:ln>
            <a:noFill/>
          </a:ln>
          <a:effectLst/>
        </p:spPr>
        <p:txBody>
          <a:bodyPr wrap="square" rtlCol="0" anchor="ctr">
            <a:spAutoFit/>
          </a:bodyPr>
          <a:lstStyle/>
          <a:p>
            <a:pPr marL="0" marR="0" lvl="0" indent="0" algn="ctr" defTabSz="685734" rtl="0" eaLnBrk="1" fontAlgn="auto" latinLnBrk="0" hangingPunct="1">
              <a:lnSpc>
                <a:spcPct val="150000"/>
              </a:lnSpc>
              <a:spcBef>
                <a:spcPts val="0"/>
              </a:spcBef>
              <a:spcAft>
                <a:spcPts val="0"/>
              </a:spcAft>
              <a:buClrTx/>
              <a:buSzTx/>
              <a:buFontTx/>
              <a:buNone/>
              <a:tabLst/>
              <a:defRPr/>
            </a:pPr>
            <a:r>
              <a:rPr kumimoji="0" lang="en-US" sz="2800" b="1" i="0" u="none" strike="noStrike" kern="1200" cap="all" spc="0" normalizeH="0" baseline="0" noProof="0" dirty="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+150</a:t>
            </a:r>
          </a:p>
        </p:txBody>
      </p:sp>
      <p:sp>
        <p:nvSpPr>
          <p:cNvPr id="16" name="Rectangle 15">
            <a:extLst>
              <a:ext uri="{FF2B5EF4-FFF2-40B4-BE49-F238E27FC236}">
                <a16:creationId xmlns:a16="http://schemas.microsoft.com/office/drawing/2014/main" id="{635FD8D9-E571-C441-A53F-D50C6017B1B4}"/>
              </a:ext>
            </a:extLst>
          </p:cNvPr>
          <p:cNvSpPr/>
          <p:nvPr/>
        </p:nvSpPr>
        <p:spPr>
          <a:xfrm>
            <a:off x="4416309" y="5432615"/>
            <a:ext cx="1984031" cy="461665"/>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spAutoFit/>
          </a:bodyPr>
          <a:lstStyle/>
          <a:p>
            <a:pPr marL="0" marR="0" lvl="0" indent="0" algn="ctr" defTabSz="68573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New Ice Rinks expected this year </a:t>
            </a:r>
          </a:p>
        </p:txBody>
      </p:sp>
      <p:cxnSp>
        <p:nvCxnSpPr>
          <p:cNvPr id="17" name="Straight Connector 16">
            <a:extLst>
              <a:ext uri="{FF2B5EF4-FFF2-40B4-BE49-F238E27FC236}">
                <a16:creationId xmlns:a16="http://schemas.microsoft.com/office/drawing/2014/main" id="{79BD4F05-CC07-D046-9A52-8EAEFB36E85C}"/>
              </a:ext>
            </a:extLst>
          </p:cNvPr>
          <p:cNvCxnSpPr>
            <a:cxnSpLocks/>
          </p:cNvCxnSpPr>
          <p:nvPr/>
        </p:nvCxnSpPr>
        <p:spPr>
          <a:xfrm>
            <a:off x="2280981" y="5192753"/>
            <a:ext cx="0" cy="571369"/>
          </a:xfrm>
          <a:prstGeom prst="line">
            <a:avLst/>
          </a:prstGeom>
          <a:ln w="22225">
            <a:gradFill flip="none" rotWithShape="1">
              <a:gsLst>
                <a:gs pos="0">
                  <a:schemeClr val="accent4"/>
                </a:gs>
                <a:gs pos="100000">
                  <a:schemeClr val="accent6"/>
                </a:gs>
              </a:gsLst>
              <a:lin ang="0" scaled="1"/>
              <a:tileRect/>
            </a:gradFill>
            <a:prstDash val="sysDot"/>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1BAED20B-2DF7-CE42-BBDC-9469FC9799BC}"/>
              </a:ext>
            </a:extLst>
          </p:cNvPr>
          <p:cNvCxnSpPr>
            <a:cxnSpLocks/>
          </p:cNvCxnSpPr>
          <p:nvPr/>
        </p:nvCxnSpPr>
        <p:spPr>
          <a:xfrm>
            <a:off x="4272744" y="5192753"/>
            <a:ext cx="0" cy="571369"/>
          </a:xfrm>
          <a:prstGeom prst="line">
            <a:avLst/>
          </a:prstGeom>
          <a:ln w="22225">
            <a:gradFill flip="none" rotWithShape="1">
              <a:gsLst>
                <a:gs pos="0">
                  <a:schemeClr val="accent4"/>
                </a:gs>
                <a:gs pos="100000">
                  <a:schemeClr val="accent6"/>
                </a:gs>
              </a:gsLst>
              <a:lin ang="0" scaled="1"/>
              <a:tileRect/>
            </a:gradFill>
            <a:prstDash val="sysDot"/>
          </a:ln>
        </p:spPr>
        <p:style>
          <a:lnRef idx="1">
            <a:schemeClr val="accent1"/>
          </a:lnRef>
          <a:fillRef idx="0">
            <a:schemeClr val="accent1"/>
          </a:fillRef>
          <a:effectRef idx="0">
            <a:schemeClr val="accent1"/>
          </a:effectRef>
          <a:fontRef idx="minor">
            <a:schemeClr val="tx1"/>
          </a:fontRef>
        </p:style>
      </p:cxnSp>
      <p:pic>
        <p:nvPicPr>
          <p:cNvPr id="6146" name="Picture 2" descr="HockeyTV Administration">
            <a:extLst>
              <a:ext uri="{FF2B5EF4-FFF2-40B4-BE49-F238E27FC236}">
                <a16:creationId xmlns:a16="http://schemas.microsoft.com/office/drawing/2014/main" id="{F97A8026-9C0B-FE4D-B8CC-A669AB94D926}"/>
              </a:ext>
            </a:extLst>
          </p:cNvPr>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8399969" y="3380085"/>
            <a:ext cx="2376401" cy="5505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491911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Rectangle 30">
            <a:extLst>
              <a:ext uri="{FF2B5EF4-FFF2-40B4-BE49-F238E27FC236}">
                <a16:creationId xmlns:a16="http://schemas.microsoft.com/office/drawing/2014/main" id="{0F76A6E9-5230-8749-BA5D-5D7B44BA2FBE}"/>
              </a:ext>
            </a:extLst>
          </p:cNvPr>
          <p:cNvSpPr/>
          <p:nvPr/>
        </p:nvSpPr>
        <p:spPr>
          <a:xfrm>
            <a:off x="8559009" y="1494782"/>
            <a:ext cx="3112172" cy="457071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L"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1" name="Rectangle 40">
            <a:extLst>
              <a:ext uri="{FF2B5EF4-FFF2-40B4-BE49-F238E27FC236}">
                <a16:creationId xmlns:a16="http://schemas.microsoft.com/office/drawing/2014/main" id="{5D09B820-86BA-5D4B-9017-3C9A1E7B957F}"/>
              </a:ext>
            </a:extLst>
          </p:cNvPr>
          <p:cNvSpPr/>
          <p:nvPr/>
        </p:nvSpPr>
        <p:spPr>
          <a:xfrm>
            <a:off x="634953" y="1494782"/>
            <a:ext cx="3112172" cy="4570710"/>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L"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37" name="Группа 26">
            <a:extLst>
              <a:ext uri="{FF2B5EF4-FFF2-40B4-BE49-F238E27FC236}">
                <a16:creationId xmlns:a16="http://schemas.microsoft.com/office/drawing/2014/main" id="{5D9BE57F-A1DD-7F44-A530-3E0B8F89230F}"/>
              </a:ext>
            </a:extLst>
          </p:cNvPr>
          <p:cNvGrpSpPr/>
          <p:nvPr/>
        </p:nvGrpSpPr>
        <p:grpSpPr>
          <a:xfrm>
            <a:off x="4733898" y="1494782"/>
            <a:ext cx="2724204" cy="2724203"/>
            <a:chOff x="9993074" y="3578162"/>
            <a:chExt cx="4054305" cy="4054305"/>
          </a:xfrm>
        </p:grpSpPr>
        <p:sp>
          <p:nvSpPr>
            <p:cNvPr id="38" name="Овал 27">
              <a:extLst>
                <a:ext uri="{FF2B5EF4-FFF2-40B4-BE49-F238E27FC236}">
                  <a16:creationId xmlns:a16="http://schemas.microsoft.com/office/drawing/2014/main" id="{AFD96F3D-4388-9A4D-A8D5-B04CEA86163F}"/>
                </a:ext>
              </a:extLst>
            </p:cNvPr>
            <p:cNvSpPr/>
            <p:nvPr/>
          </p:nvSpPr>
          <p:spPr>
            <a:xfrm>
              <a:off x="9993074" y="3578162"/>
              <a:ext cx="4054305" cy="4054305"/>
            </a:xfrm>
            <a:prstGeom prst="ellipse">
              <a:avLst/>
            </a:prstGeom>
            <a:solidFill>
              <a:schemeClr val="accent4"/>
            </a:solidFill>
            <a:ln w="6350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39" name="Группа 28">
              <a:extLst>
                <a:ext uri="{FF2B5EF4-FFF2-40B4-BE49-F238E27FC236}">
                  <a16:creationId xmlns:a16="http://schemas.microsoft.com/office/drawing/2014/main" id="{2BCC7B21-E1BF-9A45-97F1-205AA3EB221A}"/>
                </a:ext>
              </a:extLst>
            </p:cNvPr>
            <p:cNvGrpSpPr/>
            <p:nvPr/>
          </p:nvGrpSpPr>
          <p:grpSpPr>
            <a:xfrm>
              <a:off x="10316058" y="3901145"/>
              <a:ext cx="3408343" cy="3408343"/>
              <a:chOff x="11565407" y="3638327"/>
              <a:chExt cx="3749177" cy="3749177"/>
            </a:xfrm>
            <a:effectLst>
              <a:outerShdw blurRad="444500" dist="330200" dir="3240000" algn="ctr" rotWithShape="0">
                <a:srgbClr val="000000">
                  <a:alpha val="32000"/>
                </a:srgbClr>
              </a:outerShdw>
            </a:effectLst>
          </p:grpSpPr>
          <p:sp>
            <p:nvSpPr>
              <p:cNvPr id="40" name="Овал 29">
                <a:extLst>
                  <a:ext uri="{FF2B5EF4-FFF2-40B4-BE49-F238E27FC236}">
                    <a16:creationId xmlns:a16="http://schemas.microsoft.com/office/drawing/2014/main" id="{6FF334EB-F76E-8147-A82C-7EF6239790E8}"/>
                  </a:ext>
                </a:extLst>
              </p:cNvPr>
              <p:cNvSpPr/>
              <p:nvPr/>
            </p:nvSpPr>
            <p:spPr>
              <a:xfrm>
                <a:off x="11565407" y="3638327"/>
                <a:ext cx="3749177" cy="3749177"/>
              </a:xfrm>
              <a:prstGeom prst="ellipse">
                <a:avLst/>
              </a:prstGeom>
              <a:gradFill flip="none" rotWithShape="1">
                <a:gsLst>
                  <a:gs pos="100000">
                    <a:schemeClr val="bg1"/>
                  </a:gs>
                  <a:gs pos="0">
                    <a:schemeClr val="tx2">
                      <a:lumMod val="50000"/>
                      <a:lumOff val="50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47" name="Овал 30">
                <a:extLst>
                  <a:ext uri="{FF2B5EF4-FFF2-40B4-BE49-F238E27FC236}">
                    <a16:creationId xmlns:a16="http://schemas.microsoft.com/office/drawing/2014/main" id="{87C69B2D-D75A-C04B-B71A-D47639E7CA1C}"/>
                  </a:ext>
                </a:extLst>
              </p:cNvPr>
              <p:cNvSpPr/>
              <p:nvPr/>
            </p:nvSpPr>
            <p:spPr>
              <a:xfrm>
                <a:off x="11905553" y="3978474"/>
                <a:ext cx="3068886" cy="3068884"/>
              </a:xfrm>
              <a:prstGeom prst="ellipse">
                <a:avLst/>
              </a:prstGeom>
              <a:gradFill flip="none" rotWithShape="1">
                <a:gsLst>
                  <a:gs pos="100000">
                    <a:schemeClr val="bg1"/>
                  </a:gs>
                  <a:gs pos="0">
                    <a:schemeClr val="bg1">
                      <a:alpha val="17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48" name="Овал 31">
                <a:extLst>
                  <a:ext uri="{FF2B5EF4-FFF2-40B4-BE49-F238E27FC236}">
                    <a16:creationId xmlns:a16="http://schemas.microsoft.com/office/drawing/2014/main" id="{EEBDD5DA-7AF9-8647-8B55-7F8B36918F7D}"/>
                  </a:ext>
                </a:extLst>
              </p:cNvPr>
              <p:cNvSpPr/>
              <p:nvPr/>
            </p:nvSpPr>
            <p:spPr>
              <a:xfrm>
                <a:off x="11890748" y="3963668"/>
                <a:ext cx="3098494" cy="3098494"/>
              </a:xfrm>
              <a:prstGeom prst="ellipse">
                <a:avLst/>
              </a:prstGeom>
              <a:noFill/>
              <a:ln w="79375">
                <a:gradFill>
                  <a:gsLst>
                    <a:gs pos="0">
                      <a:schemeClr val="tx2">
                        <a:lumMod val="25000"/>
                        <a:lumOff val="75000"/>
                      </a:schemeClr>
                    </a:gs>
                    <a:gs pos="100000">
                      <a:schemeClr val="bg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grpSp>
      </p:grpSp>
      <p:grpSp>
        <p:nvGrpSpPr>
          <p:cNvPr id="32" name="Группа 52">
            <a:extLst>
              <a:ext uri="{FF2B5EF4-FFF2-40B4-BE49-F238E27FC236}">
                <a16:creationId xmlns:a16="http://schemas.microsoft.com/office/drawing/2014/main" id="{563E1584-ECB8-2B43-83AF-79819C296786}"/>
              </a:ext>
            </a:extLst>
          </p:cNvPr>
          <p:cNvGrpSpPr/>
          <p:nvPr/>
        </p:nvGrpSpPr>
        <p:grpSpPr>
          <a:xfrm rot="10800000">
            <a:off x="8362012" y="1817889"/>
            <a:ext cx="485525" cy="2433098"/>
            <a:chOff x="22058689" y="7681212"/>
            <a:chExt cx="864094" cy="4763231"/>
          </a:xfrm>
        </p:grpSpPr>
        <p:sp>
          <p:nvSpPr>
            <p:cNvPr id="33" name="Трапеция 53">
              <a:extLst>
                <a:ext uri="{FF2B5EF4-FFF2-40B4-BE49-F238E27FC236}">
                  <a16:creationId xmlns:a16="http://schemas.microsoft.com/office/drawing/2014/main" id="{7978766F-02D6-6F44-8592-44FA0D3320EF}"/>
                </a:ext>
              </a:extLst>
            </p:cNvPr>
            <p:cNvSpPr/>
            <p:nvPr/>
          </p:nvSpPr>
          <p:spPr>
            <a:xfrm rot="5400000">
              <a:off x="20362040" y="9883703"/>
              <a:ext cx="4763231" cy="358250"/>
            </a:xfrm>
            <a:prstGeom prst="trapezoid">
              <a:avLst>
                <a:gd name="adj" fmla="val 49502"/>
              </a:avLst>
            </a:prstGeom>
            <a:solidFill>
              <a:schemeClr val="tx2">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11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4" name="Полилиния 54">
              <a:extLst>
                <a:ext uri="{FF2B5EF4-FFF2-40B4-BE49-F238E27FC236}">
                  <a16:creationId xmlns:a16="http://schemas.microsoft.com/office/drawing/2014/main" id="{2F19074B-547E-F341-8815-05966E7CB7EA}"/>
                </a:ext>
              </a:extLst>
            </p:cNvPr>
            <p:cNvSpPr/>
            <p:nvPr/>
          </p:nvSpPr>
          <p:spPr>
            <a:xfrm rot="16200000">
              <a:off x="20291055" y="9615656"/>
              <a:ext cx="4399361" cy="864094"/>
            </a:xfrm>
            <a:custGeom>
              <a:avLst/>
              <a:gdLst>
                <a:gd name="connsiteX0" fmla="*/ 219447 w 3965028"/>
                <a:gd name="connsiteY0" fmla="*/ 0 h 1275115"/>
                <a:gd name="connsiteX1" fmla="*/ 3745581 w 3965028"/>
                <a:gd name="connsiteY1" fmla="*/ 0 h 1275115"/>
                <a:gd name="connsiteX2" fmla="*/ 3965028 w 3965028"/>
                <a:gd name="connsiteY2" fmla="*/ 219447 h 1275115"/>
                <a:gd name="connsiteX3" fmla="*/ 3965028 w 3965028"/>
                <a:gd name="connsiteY3" fmla="*/ 1275115 h 1275115"/>
                <a:gd name="connsiteX4" fmla="*/ 0 w 3965028"/>
                <a:gd name="connsiteY4" fmla="*/ 1275115 h 1275115"/>
                <a:gd name="connsiteX5" fmla="*/ 0 w 3965028"/>
                <a:gd name="connsiteY5" fmla="*/ 219447 h 1275115"/>
                <a:gd name="connsiteX6" fmla="*/ 219447 w 3965028"/>
                <a:gd name="connsiteY6" fmla="*/ 0 h 1275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5028" h="1275115">
                  <a:moveTo>
                    <a:pt x="219447" y="0"/>
                  </a:moveTo>
                  <a:lnTo>
                    <a:pt x="3745581" y="0"/>
                  </a:lnTo>
                  <a:cubicBezTo>
                    <a:pt x="3866778" y="0"/>
                    <a:pt x="3965028" y="98250"/>
                    <a:pt x="3965028" y="219447"/>
                  </a:cubicBezTo>
                  <a:lnTo>
                    <a:pt x="3965028" y="1275115"/>
                  </a:lnTo>
                  <a:lnTo>
                    <a:pt x="0" y="1275115"/>
                  </a:lnTo>
                  <a:lnTo>
                    <a:pt x="0" y="219447"/>
                  </a:lnTo>
                  <a:cubicBezTo>
                    <a:pt x="0" y="98250"/>
                    <a:pt x="98250" y="0"/>
                    <a:pt x="219447" y="0"/>
                  </a:cubicBezTo>
                  <a:close/>
                </a:path>
              </a:pathLst>
            </a:custGeom>
            <a:gradFill>
              <a:gsLst>
                <a:gs pos="0">
                  <a:schemeClr val="tx2">
                    <a:lumMod val="25000"/>
                    <a:lumOff val="75000"/>
                  </a:schemeClr>
                </a:gs>
                <a:gs pos="100000">
                  <a:schemeClr val="tx2">
                    <a:lumMod val="50000"/>
                    <a:lumOff val="5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36000" bIns="0" numCol="1" spcCol="0" rtlCol="0" fromWordArt="0" anchor="ctr" anchorCtr="1" forceAA="0" compatLnSpc="1">
              <a:prstTxWarp prst="textNoShape">
                <a:avLst/>
              </a:prstTxWarp>
              <a:noAutofit/>
            </a:bodyPr>
            <a:lstStyle/>
            <a:p>
              <a:pPr marL="19050" marR="0" lvl="0" indent="0" algn="ctr" defTabSz="2438645" rtl="0" eaLnBrk="1" fontAlgn="auto" latinLnBrk="0" hangingPunct="1">
                <a:lnSpc>
                  <a:spcPct val="13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44546A">
                      <a:lumMod val="90000"/>
                      <a:lumOff val="10000"/>
                    </a:srgbClr>
                  </a:solidFill>
                  <a:effectLst>
                    <a:outerShdw dist="25400" dir="2700000" algn="tl" rotWithShape="0">
                      <a:srgbClr val="44546A">
                        <a:lumMod val="10000"/>
                        <a:lumOff val="90000"/>
                        <a:alpha val="89000"/>
                      </a:srgbClr>
                    </a:outerShdw>
                  </a:effectLst>
                  <a:uLnTx/>
                  <a:uFillTx/>
                  <a:latin typeface="Tahoma" charset="0"/>
                  <a:ea typeface="Tahoma" charset="0"/>
                  <a:cs typeface="Tahoma" charset="0"/>
                </a:rPr>
                <a:t>Biz Models Enabled</a:t>
              </a:r>
            </a:p>
          </p:txBody>
        </p:sp>
      </p:grpSp>
      <p:sp>
        <p:nvSpPr>
          <p:cNvPr id="2" name="Title 1">
            <a:extLst>
              <a:ext uri="{FF2B5EF4-FFF2-40B4-BE49-F238E27FC236}">
                <a16:creationId xmlns:a16="http://schemas.microsoft.com/office/drawing/2014/main" id="{877E07AA-7098-46DF-8D86-BD67CFEA9182}"/>
              </a:ext>
            </a:extLst>
          </p:cNvPr>
          <p:cNvSpPr>
            <a:spLocks noGrp="1"/>
          </p:cNvSpPr>
          <p:nvPr>
            <p:ph type="title"/>
          </p:nvPr>
        </p:nvSpPr>
        <p:spPr>
          <a:xfrm>
            <a:off x="540678" y="549014"/>
            <a:ext cx="6117278" cy="719997"/>
          </a:xfrm>
        </p:spPr>
        <p:txBody>
          <a:bodyPr>
            <a:noAutofit/>
          </a:bodyPr>
          <a:lstStyle/>
          <a:p>
            <a:pPr algn="l"/>
            <a:r>
              <a:rPr lang="en-US" dirty="0"/>
              <a:t>Scottish Football </a:t>
            </a:r>
            <a:endParaRPr lang="en-IL" dirty="0"/>
          </a:p>
        </p:txBody>
      </p:sp>
      <p:sp>
        <p:nvSpPr>
          <p:cNvPr id="10" name="Rectangle 9">
            <a:extLst>
              <a:ext uri="{FF2B5EF4-FFF2-40B4-BE49-F238E27FC236}">
                <a16:creationId xmlns:a16="http://schemas.microsoft.com/office/drawing/2014/main" id="{04B05FD0-D9A0-4ED9-BF8A-6A3F1E6077EF}"/>
              </a:ext>
            </a:extLst>
          </p:cNvPr>
          <p:cNvSpPr/>
          <p:nvPr/>
        </p:nvSpPr>
        <p:spPr>
          <a:xfrm>
            <a:off x="819521" y="1664189"/>
            <a:ext cx="2921175" cy="4016484"/>
          </a:xfrm>
          <a:prstGeom prst="rect">
            <a:avLst/>
          </a:prstGeom>
        </p:spPr>
        <p:txBody>
          <a:bodyPr wrap="square">
            <a:spAutoFit/>
          </a:bodyPr>
          <a:lstStyle/>
          <a:p>
            <a:pPr marL="177730" lvl="0" indent="-177730" defTabSz="914286">
              <a:spcBef>
                <a:spcPts val="600"/>
              </a:spcBef>
              <a:buFont typeface="Arial" panose="020B0604020202020204" pitchFamily="34" charset="0"/>
              <a:buChar char="•"/>
              <a:defRPr/>
            </a:pPr>
            <a:r>
              <a:rPr lang="en-US" sz="1600" dirty="0">
                <a:solidFill>
                  <a:srgbClr val="44546A"/>
                </a:solidFill>
                <a:latin typeface="Tahoma" panose="020B0604030504040204" pitchFamily="34" charset="0"/>
                <a:ea typeface="Tahoma" panose="020B0604030504040204" pitchFamily="34" charset="0"/>
                <a:cs typeface="Tahoma" panose="020B0604030504040204" pitchFamily="34" charset="0"/>
              </a:rPr>
              <a:t>Automatic production for 2nd men and 12 Clubs in 3rd and 4th leagues</a:t>
            </a:r>
          </a:p>
          <a:p>
            <a:pPr marL="465750" lvl="0" indent="-177750" defTabSz="914286">
              <a:spcBef>
                <a:spcPts val="600"/>
              </a:spcBef>
              <a:buFont typeface="Courier New" panose="02070309020205020404" pitchFamily="49" charset="0"/>
              <a:buChar char="o"/>
              <a:defRPr/>
            </a:pPr>
            <a:r>
              <a:rPr lang="en-US" sz="1200" dirty="0">
                <a:solidFill>
                  <a:srgbClr val="44546A"/>
                </a:solidFill>
                <a:latin typeface="Tahoma" panose="020B0604030504040204" pitchFamily="34" charset="0"/>
                <a:ea typeface="Tahoma" panose="020B0604030504040204" pitchFamily="34" charset="0"/>
                <a:cs typeface="Tahoma" panose="020B0604030504040204" pitchFamily="34" charset="0"/>
              </a:rPr>
              <a:t>25 systems </a:t>
            </a:r>
          </a:p>
          <a:p>
            <a:pPr marL="465750" lvl="0" indent="-177750" defTabSz="914286">
              <a:spcBef>
                <a:spcPts val="600"/>
              </a:spcBef>
              <a:buFont typeface="Courier New" panose="02070309020205020404" pitchFamily="49" charset="0"/>
              <a:buChar char="o"/>
              <a:defRPr/>
            </a:pPr>
            <a:r>
              <a:rPr lang="en-US" sz="1200" dirty="0">
                <a:solidFill>
                  <a:srgbClr val="44546A"/>
                </a:solidFill>
                <a:latin typeface="Tahoma" panose="020B0604030504040204" pitchFamily="34" charset="0"/>
                <a:ea typeface="Tahoma" panose="020B0604030504040204" pitchFamily="34" charset="0"/>
                <a:cs typeface="Tahoma" panose="020B0604030504040204" pitchFamily="34" charset="0"/>
              </a:rPr>
              <a:t>Low latency feeds for betting </a:t>
            </a:r>
          </a:p>
          <a:p>
            <a:pPr marL="465750" lvl="0" indent="-177750" defTabSz="914286">
              <a:spcBef>
                <a:spcPts val="600"/>
              </a:spcBef>
              <a:buFont typeface="Courier New" panose="02070309020205020404" pitchFamily="49" charset="0"/>
              <a:buChar char="o"/>
              <a:defRPr/>
            </a:pPr>
            <a:r>
              <a:rPr lang="en-US" sz="1200" dirty="0">
                <a:solidFill>
                  <a:srgbClr val="44546A"/>
                </a:solidFill>
                <a:latin typeface="Tahoma" panose="020B0604030504040204" pitchFamily="34" charset="0"/>
                <a:ea typeface="Tahoma" panose="020B0604030504040204" pitchFamily="34" charset="0"/>
                <a:cs typeface="Tahoma" panose="020B0604030504040204" pitchFamily="34" charset="0"/>
              </a:rPr>
              <a:t>Support hybrid production models (multi cam)</a:t>
            </a:r>
          </a:p>
          <a:p>
            <a:pPr marL="465750" lvl="0" indent="-177750" defTabSz="914286">
              <a:spcBef>
                <a:spcPts val="600"/>
              </a:spcBef>
              <a:buFont typeface="Courier New" panose="02070309020205020404" pitchFamily="49" charset="0"/>
              <a:buChar char="o"/>
              <a:defRPr/>
            </a:pPr>
            <a:r>
              <a:rPr lang="en-US" sz="1200" dirty="0">
                <a:solidFill>
                  <a:srgbClr val="44546A"/>
                </a:solidFill>
                <a:latin typeface="Tahoma" panose="020B0604030504040204" pitchFamily="34" charset="0"/>
                <a:ea typeface="Tahoma" panose="020B0604030504040204" pitchFamily="34" charset="0"/>
                <a:cs typeface="Tahoma" panose="020B0604030504040204" pitchFamily="34" charset="0"/>
              </a:rPr>
              <a:t>E2E service and support </a:t>
            </a:r>
          </a:p>
          <a:p>
            <a:pPr marL="177730" lvl="0" indent="-177730" defTabSz="914286">
              <a:spcBef>
                <a:spcPts val="600"/>
              </a:spcBef>
              <a:buFont typeface="Arial" panose="020B0604020202020204" pitchFamily="34" charset="0"/>
              <a:buChar char="•"/>
              <a:defRPr/>
            </a:pPr>
            <a:r>
              <a:rPr lang="en-US" sz="1600" dirty="0">
                <a:solidFill>
                  <a:srgbClr val="44546A"/>
                </a:solidFill>
                <a:latin typeface="Tahoma" panose="020B0604030504040204" pitchFamily="34" charset="0"/>
                <a:ea typeface="Tahoma" panose="020B0604030504040204" pitchFamily="34" charset="0"/>
                <a:cs typeface="Tahoma" panose="020B0604030504040204" pitchFamily="34" charset="0"/>
              </a:rPr>
              <a:t>Full branded OTT platform:</a:t>
            </a:r>
          </a:p>
          <a:p>
            <a:pPr marL="465750" indent="-177750" defTabSz="914286">
              <a:spcBef>
                <a:spcPts val="600"/>
              </a:spcBef>
              <a:buFont typeface="Courier New" panose="02070309020205020404" pitchFamily="49" charset="0"/>
              <a:buChar char="o"/>
              <a:defRPr/>
            </a:pPr>
            <a:r>
              <a:rPr lang="en-US" sz="1200" dirty="0">
                <a:solidFill>
                  <a:srgbClr val="44546A"/>
                </a:solidFill>
                <a:latin typeface="Tahoma" panose="020B0604030504040204" pitchFamily="34" charset="0"/>
                <a:ea typeface="Tahoma" panose="020B0604030504040204" pitchFamily="34" charset="0"/>
                <a:cs typeface="Tahoma" panose="020B0604030504040204" pitchFamily="34" charset="0"/>
              </a:rPr>
              <a:t>Web / mobile apps </a:t>
            </a:r>
          </a:p>
          <a:p>
            <a:pPr marL="465750" indent="-177750" defTabSz="914286">
              <a:spcBef>
                <a:spcPts val="600"/>
              </a:spcBef>
              <a:buFont typeface="Courier New" panose="02070309020205020404" pitchFamily="49" charset="0"/>
              <a:buChar char="o"/>
              <a:defRPr/>
            </a:pPr>
            <a:r>
              <a:rPr lang="en-US" sz="1200" dirty="0">
                <a:solidFill>
                  <a:srgbClr val="44546A"/>
                </a:solidFill>
                <a:latin typeface="Tahoma" panose="020B0604030504040204" pitchFamily="34" charset="0"/>
                <a:ea typeface="Tahoma" panose="020B0604030504040204" pitchFamily="34" charset="0"/>
                <a:cs typeface="Tahoma" panose="020B0604030504040204" pitchFamily="34" charset="0"/>
              </a:rPr>
              <a:t>Streaming and VOD </a:t>
            </a:r>
          </a:p>
          <a:p>
            <a:pPr marL="465750" indent="-177750" defTabSz="914286">
              <a:spcBef>
                <a:spcPts val="600"/>
              </a:spcBef>
              <a:buFont typeface="Courier New" panose="02070309020205020404" pitchFamily="49" charset="0"/>
              <a:buChar char="o"/>
              <a:defRPr/>
            </a:pPr>
            <a:r>
              <a:rPr lang="en-US" sz="1200" dirty="0">
                <a:solidFill>
                  <a:srgbClr val="44546A"/>
                </a:solidFill>
                <a:latin typeface="Tahoma" panose="020B0604030504040204" pitchFamily="34" charset="0"/>
                <a:ea typeface="Tahoma" panose="020B0604030504040204" pitchFamily="34" charset="0"/>
                <a:cs typeface="Tahoma" panose="020B0604030504040204" pitchFamily="34" charset="0"/>
              </a:rPr>
              <a:t>Multiple biz model support: season pass / pay per game / ads / Sponsorships</a:t>
            </a:r>
          </a:p>
          <a:p>
            <a:pPr marL="177730" lvl="0" indent="-177730" defTabSz="914286">
              <a:spcBef>
                <a:spcPts val="600"/>
              </a:spcBef>
              <a:buFont typeface="Arial" panose="020B0604020202020204" pitchFamily="34" charset="0"/>
              <a:buChar char="•"/>
              <a:defRPr/>
            </a:pPr>
            <a:r>
              <a:rPr lang="en-US" sz="1600" dirty="0">
                <a:solidFill>
                  <a:srgbClr val="44546A"/>
                </a:solidFill>
                <a:latin typeface="Tahoma" panose="020B0604030504040204" pitchFamily="34" charset="0"/>
                <a:ea typeface="Tahoma" panose="020B0604030504040204" pitchFamily="34" charset="0"/>
                <a:cs typeface="Tahoma" panose="020B0604030504040204" pitchFamily="34" charset="0"/>
              </a:rPr>
              <a:t>Coaching / analytical tools </a:t>
            </a:r>
          </a:p>
        </p:txBody>
      </p:sp>
      <p:sp>
        <p:nvSpPr>
          <p:cNvPr id="3" name="Rectangle 2">
            <a:extLst>
              <a:ext uri="{FF2B5EF4-FFF2-40B4-BE49-F238E27FC236}">
                <a16:creationId xmlns:a16="http://schemas.microsoft.com/office/drawing/2014/main" id="{490CCF2D-613A-0F4B-A5C0-E12D7C1C87E0}"/>
              </a:ext>
            </a:extLst>
          </p:cNvPr>
          <p:cNvSpPr/>
          <p:nvPr/>
        </p:nvSpPr>
        <p:spPr>
          <a:xfrm>
            <a:off x="8847538" y="1660527"/>
            <a:ext cx="2525842" cy="3908762"/>
          </a:xfrm>
          <a:prstGeom prst="rect">
            <a:avLst/>
          </a:prstGeom>
        </p:spPr>
        <p:txBody>
          <a:bodyPr wrap="square">
            <a:spAutoFit/>
          </a:bodyPr>
          <a:lstStyle/>
          <a:p>
            <a:pPr marL="179992" lvl="0" indent="-179992" defTabSz="914377">
              <a:spcAft>
                <a:spcPts val="1200"/>
              </a:spcAft>
              <a:buFont typeface="Arial" panose="020B0604020202020204" pitchFamily="34" charset="0"/>
              <a:buChar char="•"/>
              <a:defRPr/>
            </a:pPr>
            <a:r>
              <a:rPr lang="en-US" sz="1600" dirty="0" err="1">
                <a:solidFill>
                  <a:srgbClr val="44546A"/>
                </a:solidFill>
                <a:latin typeface="Tahoma" panose="020B0604030504040204" pitchFamily="34" charset="0"/>
                <a:ea typeface="Tahoma" panose="020B0604030504040204" pitchFamily="34" charset="0"/>
                <a:cs typeface="Tahoma" panose="020B0604030504040204" pitchFamily="34" charset="0"/>
              </a:rPr>
              <a:t>Pixellot</a:t>
            </a:r>
            <a:r>
              <a:rPr lang="en-US" sz="1600" dirty="0">
                <a:solidFill>
                  <a:srgbClr val="44546A"/>
                </a:solidFill>
                <a:latin typeface="Tahoma" panose="020B0604030504040204" pitchFamily="34" charset="0"/>
                <a:ea typeface="Tahoma" panose="020B0604030504040204" pitchFamily="34" charset="0"/>
                <a:cs typeface="Tahoma" panose="020B0604030504040204" pitchFamily="34" charset="0"/>
              </a:rPr>
              <a:t> systems and services for 2nd division covered by IMG Arena</a:t>
            </a:r>
          </a:p>
          <a:p>
            <a:pPr marL="179992" lvl="0" indent="-179992" defTabSz="914377">
              <a:spcAft>
                <a:spcPts val="1200"/>
              </a:spcAft>
              <a:buFont typeface="Arial" panose="020B0604020202020204" pitchFamily="34" charset="0"/>
              <a:buChar char="•"/>
              <a:defRPr/>
            </a:pPr>
            <a:r>
              <a:rPr lang="en-US" sz="1600" dirty="0">
                <a:solidFill>
                  <a:srgbClr val="44546A"/>
                </a:solidFill>
                <a:latin typeface="Tahoma" panose="020B0604030504040204" pitchFamily="34" charset="0"/>
                <a:ea typeface="Tahoma" panose="020B0604030504040204" pitchFamily="34" charset="0"/>
                <a:cs typeface="Tahoma" panose="020B0604030504040204" pitchFamily="34" charset="0"/>
              </a:rPr>
              <a:t>OTT / streaming – Working with Stream AMG for 2nd division and </a:t>
            </a:r>
            <a:r>
              <a:rPr lang="en-US" sz="1600" dirty="0" err="1">
                <a:solidFill>
                  <a:srgbClr val="44546A"/>
                </a:solidFill>
                <a:latin typeface="Tahoma" panose="020B0604030504040204" pitchFamily="34" charset="0"/>
                <a:ea typeface="Tahoma" panose="020B0604030504040204" pitchFamily="34" charset="0"/>
                <a:cs typeface="Tahoma" panose="020B0604030504040204" pitchFamily="34" charset="0"/>
              </a:rPr>
              <a:t>Pixellot</a:t>
            </a:r>
            <a:r>
              <a:rPr lang="en-US" sz="1600" dirty="0">
                <a:solidFill>
                  <a:srgbClr val="44546A"/>
                </a:solidFill>
                <a:latin typeface="Tahoma" panose="020B0604030504040204" pitchFamily="34" charset="0"/>
                <a:ea typeface="Tahoma" panose="020B0604030504040204" pitchFamily="34" charset="0"/>
                <a:cs typeface="Tahoma" panose="020B0604030504040204" pitchFamily="34" charset="0"/>
              </a:rPr>
              <a:t> OTT for the rest </a:t>
            </a:r>
          </a:p>
          <a:p>
            <a:pPr marL="179992" lvl="0" indent="-179992" defTabSz="914377">
              <a:spcAft>
                <a:spcPts val="1200"/>
              </a:spcAft>
              <a:buFont typeface="Arial" panose="020B0604020202020204" pitchFamily="34" charset="0"/>
              <a:buChar char="•"/>
              <a:defRPr/>
            </a:pPr>
            <a:r>
              <a:rPr lang="en-US" sz="1600" dirty="0">
                <a:solidFill>
                  <a:srgbClr val="44546A"/>
                </a:solidFill>
                <a:latin typeface="Tahoma" panose="020B0604030504040204" pitchFamily="34" charset="0"/>
                <a:ea typeface="Tahoma" panose="020B0604030504040204" pitchFamily="34" charset="0"/>
                <a:cs typeface="Tahoma" panose="020B0604030504040204" pitchFamily="34" charset="0"/>
              </a:rPr>
              <a:t>Subscription / PPV / ads</a:t>
            </a:r>
          </a:p>
          <a:p>
            <a:pPr marL="179992" lvl="0" indent="-179992" defTabSz="914377">
              <a:spcAft>
                <a:spcPts val="1200"/>
              </a:spcAft>
              <a:buFont typeface="Arial" panose="020B0604020202020204" pitchFamily="34" charset="0"/>
              <a:buChar char="•"/>
              <a:defRPr/>
            </a:pPr>
            <a:r>
              <a:rPr lang="en-US" sz="1600" dirty="0">
                <a:solidFill>
                  <a:srgbClr val="44546A"/>
                </a:solidFill>
                <a:latin typeface="Tahoma" panose="020B0604030504040204" pitchFamily="34" charset="0"/>
                <a:ea typeface="Tahoma" panose="020B0604030504040204" pitchFamily="34" charset="0"/>
                <a:cs typeface="Tahoma" panose="020B0604030504040204" pitchFamily="34" charset="0"/>
              </a:rPr>
              <a:t>Coaching  tools – additional fees </a:t>
            </a:r>
          </a:p>
          <a:p>
            <a:pPr marL="179992" lvl="0" indent="-179992" defTabSz="914377">
              <a:spcAft>
                <a:spcPts val="1200"/>
              </a:spcAft>
              <a:buFont typeface="Arial" panose="020B0604020202020204" pitchFamily="34" charset="0"/>
              <a:buChar char="•"/>
              <a:defRPr/>
            </a:pPr>
            <a:r>
              <a:rPr lang="en-US" sz="1600" dirty="0">
                <a:solidFill>
                  <a:srgbClr val="44546A"/>
                </a:solidFill>
                <a:latin typeface="Tahoma" panose="020B0604030504040204" pitchFamily="34" charset="0"/>
                <a:ea typeface="Tahoma" panose="020B0604030504040204" pitchFamily="34" charset="0"/>
                <a:cs typeface="Tahoma" panose="020B0604030504040204" pitchFamily="34" charset="0"/>
              </a:rPr>
              <a:t>Other productions services: Additional fees</a:t>
            </a:r>
          </a:p>
        </p:txBody>
      </p:sp>
      <p:grpSp>
        <p:nvGrpSpPr>
          <p:cNvPr id="28" name="Группа 52">
            <a:extLst>
              <a:ext uri="{FF2B5EF4-FFF2-40B4-BE49-F238E27FC236}">
                <a16:creationId xmlns:a16="http://schemas.microsoft.com/office/drawing/2014/main" id="{631F6837-A575-124C-A9CC-0FFB164F6BD1}"/>
              </a:ext>
            </a:extLst>
          </p:cNvPr>
          <p:cNvGrpSpPr/>
          <p:nvPr/>
        </p:nvGrpSpPr>
        <p:grpSpPr>
          <a:xfrm rot="10800000">
            <a:off x="433658" y="1817889"/>
            <a:ext cx="485525" cy="1581638"/>
            <a:chOff x="22058688" y="9348101"/>
            <a:chExt cx="864094" cy="3096344"/>
          </a:xfrm>
        </p:grpSpPr>
        <p:sp>
          <p:nvSpPr>
            <p:cNvPr id="29" name="Трапеция 53">
              <a:extLst>
                <a:ext uri="{FF2B5EF4-FFF2-40B4-BE49-F238E27FC236}">
                  <a16:creationId xmlns:a16="http://schemas.microsoft.com/office/drawing/2014/main" id="{F9706297-8F89-3243-BF20-583ACE88D5F7}"/>
                </a:ext>
              </a:extLst>
            </p:cNvPr>
            <p:cNvSpPr/>
            <p:nvPr/>
          </p:nvSpPr>
          <p:spPr>
            <a:xfrm rot="5400000">
              <a:off x="21195487" y="10717150"/>
              <a:ext cx="3096344" cy="358246"/>
            </a:xfrm>
            <a:prstGeom prst="trapezoid">
              <a:avLst>
                <a:gd name="adj" fmla="val 49502"/>
              </a:avLst>
            </a:prstGeom>
            <a:solidFill>
              <a:schemeClr val="tx2">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11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30" name="Полилиния 54">
              <a:extLst>
                <a:ext uri="{FF2B5EF4-FFF2-40B4-BE49-F238E27FC236}">
                  <a16:creationId xmlns:a16="http://schemas.microsoft.com/office/drawing/2014/main" id="{D10E374E-7362-9940-8C4B-7F03B4D9F69A}"/>
                </a:ext>
              </a:extLst>
            </p:cNvPr>
            <p:cNvSpPr/>
            <p:nvPr/>
          </p:nvSpPr>
          <p:spPr>
            <a:xfrm rot="16200000">
              <a:off x="21139623" y="10464226"/>
              <a:ext cx="2702224" cy="864094"/>
            </a:xfrm>
            <a:custGeom>
              <a:avLst/>
              <a:gdLst>
                <a:gd name="connsiteX0" fmla="*/ 219447 w 3965028"/>
                <a:gd name="connsiteY0" fmla="*/ 0 h 1275115"/>
                <a:gd name="connsiteX1" fmla="*/ 3745581 w 3965028"/>
                <a:gd name="connsiteY1" fmla="*/ 0 h 1275115"/>
                <a:gd name="connsiteX2" fmla="*/ 3965028 w 3965028"/>
                <a:gd name="connsiteY2" fmla="*/ 219447 h 1275115"/>
                <a:gd name="connsiteX3" fmla="*/ 3965028 w 3965028"/>
                <a:gd name="connsiteY3" fmla="*/ 1275115 h 1275115"/>
                <a:gd name="connsiteX4" fmla="*/ 0 w 3965028"/>
                <a:gd name="connsiteY4" fmla="*/ 1275115 h 1275115"/>
                <a:gd name="connsiteX5" fmla="*/ 0 w 3965028"/>
                <a:gd name="connsiteY5" fmla="*/ 219447 h 1275115"/>
                <a:gd name="connsiteX6" fmla="*/ 219447 w 3965028"/>
                <a:gd name="connsiteY6" fmla="*/ 0 h 1275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5028" h="1275115">
                  <a:moveTo>
                    <a:pt x="219447" y="0"/>
                  </a:moveTo>
                  <a:lnTo>
                    <a:pt x="3745581" y="0"/>
                  </a:lnTo>
                  <a:cubicBezTo>
                    <a:pt x="3866778" y="0"/>
                    <a:pt x="3965028" y="98250"/>
                    <a:pt x="3965028" y="219447"/>
                  </a:cubicBezTo>
                  <a:lnTo>
                    <a:pt x="3965028" y="1275115"/>
                  </a:lnTo>
                  <a:lnTo>
                    <a:pt x="0" y="1275115"/>
                  </a:lnTo>
                  <a:lnTo>
                    <a:pt x="0" y="219447"/>
                  </a:lnTo>
                  <a:cubicBezTo>
                    <a:pt x="0" y="98250"/>
                    <a:pt x="98250" y="0"/>
                    <a:pt x="219447" y="0"/>
                  </a:cubicBezTo>
                  <a:close/>
                </a:path>
              </a:pathLst>
            </a:custGeom>
            <a:gradFill>
              <a:gsLst>
                <a:gs pos="0">
                  <a:schemeClr val="tx2">
                    <a:lumMod val="25000"/>
                    <a:lumOff val="75000"/>
                  </a:schemeClr>
                </a:gs>
                <a:gs pos="100000">
                  <a:schemeClr val="tx2">
                    <a:lumMod val="50000"/>
                    <a:lumOff val="5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19050" marR="0" lvl="0" indent="0" algn="ctr" defTabSz="2438645" rtl="0" eaLnBrk="1" fontAlgn="auto" latinLnBrk="0" hangingPunct="1">
                <a:lnSpc>
                  <a:spcPct val="13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srgbClr val="44546A">
                      <a:lumMod val="90000"/>
                      <a:lumOff val="10000"/>
                    </a:srgbClr>
                  </a:solidFill>
                  <a:effectLst>
                    <a:outerShdw dist="25400" dir="2700000" algn="tl" rotWithShape="0">
                      <a:srgbClr val="44546A">
                        <a:lumMod val="10000"/>
                        <a:lumOff val="90000"/>
                        <a:alpha val="89000"/>
                      </a:srgbClr>
                    </a:outerShdw>
                  </a:effectLst>
                  <a:uLnTx/>
                  <a:uFillTx/>
                  <a:latin typeface="Tahoma" charset="0"/>
                  <a:ea typeface="Tahoma" charset="0"/>
                  <a:cs typeface="Tahoma" charset="0"/>
                </a:rPr>
                <a:t>Pixellot</a:t>
              </a:r>
              <a:endParaRPr kumimoji="0" lang="en-US" sz="1600" b="1" i="0" u="none" strike="noStrike" kern="1200" cap="none" spc="0" normalizeH="0" baseline="0" noProof="0" dirty="0">
                <a:ln>
                  <a:noFill/>
                </a:ln>
                <a:solidFill>
                  <a:srgbClr val="44546A">
                    <a:lumMod val="90000"/>
                    <a:lumOff val="10000"/>
                  </a:srgbClr>
                </a:solidFill>
                <a:effectLst>
                  <a:outerShdw dist="25400" dir="2700000" algn="tl" rotWithShape="0">
                    <a:srgbClr val="44546A">
                      <a:lumMod val="10000"/>
                      <a:lumOff val="90000"/>
                      <a:alpha val="89000"/>
                    </a:srgbClr>
                  </a:outerShdw>
                </a:effectLst>
                <a:uLnTx/>
                <a:uFillTx/>
                <a:latin typeface="Tahoma" charset="0"/>
                <a:ea typeface="Tahoma" charset="0"/>
                <a:cs typeface="Tahoma" charset="0"/>
              </a:endParaRPr>
            </a:p>
          </p:txBody>
        </p:sp>
      </p:grpSp>
      <p:sp>
        <p:nvSpPr>
          <p:cNvPr id="21" name="Rectangle 20">
            <a:extLst>
              <a:ext uri="{FF2B5EF4-FFF2-40B4-BE49-F238E27FC236}">
                <a16:creationId xmlns:a16="http://schemas.microsoft.com/office/drawing/2014/main" id="{644A2D44-D6AA-F64A-8D66-0944F90DCADB}"/>
              </a:ext>
            </a:extLst>
          </p:cNvPr>
          <p:cNvSpPr/>
          <p:nvPr/>
        </p:nvSpPr>
        <p:spPr>
          <a:xfrm>
            <a:off x="4281732" y="4489023"/>
            <a:ext cx="2928851" cy="307777"/>
          </a:xfrm>
          <a:prstGeom prst="rect">
            <a:avLst/>
          </a:prstGeom>
        </p:spPr>
        <p:style>
          <a:lnRef idx="0">
            <a:scrgbClr r="0" g="0" b="0"/>
          </a:lnRef>
          <a:fillRef idx="0">
            <a:scrgbClr r="0" g="0" b="0"/>
          </a:fillRef>
          <a:effectRef idx="0">
            <a:scrgbClr r="0" g="0" b="0"/>
          </a:effectRef>
          <a:fontRef idx="major"/>
        </p:style>
        <p:txBody>
          <a:bodyPr wrap="square">
            <a:spAutoFit/>
          </a:bodyPr>
          <a:lstStyle>
            <a:lvl1pPr>
              <a:defRPr>
                <a:latin typeface="+mj-lt"/>
                <a:ea typeface="+mj-ea"/>
                <a:cs typeface="+mj-cs"/>
              </a:defRPr>
            </a:lvl1pPr>
            <a:lvl2pPr>
              <a:defRPr>
                <a:latin typeface="+mj-lt"/>
                <a:ea typeface="+mj-ea"/>
                <a:cs typeface="+mj-cs"/>
              </a:defRPr>
            </a:lvl2pPr>
            <a:lvl3pPr>
              <a:defRPr>
                <a:latin typeface="+mj-lt"/>
                <a:ea typeface="+mj-ea"/>
                <a:cs typeface="+mj-cs"/>
              </a:defRPr>
            </a:lvl3pPr>
            <a:lvl4pPr>
              <a:defRPr>
                <a:latin typeface="+mj-lt"/>
                <a:ea typeface="+mj-ea"/>
                <a:cs typeface="+mj-cs"/>
              </a:defRPr>
            </a:lvl4pPr>
            <a:lvl5pPr>
              <a:defRPr>
                <a:latin typeface="+mj-lt"/>
                <a:ea typeface="+mj-ea"/>
                <a:cs typeface="+mj-cs"/>
              </a:defRPr>
            </a:lvl5pPr>
            <a:lvl6pPr>
              <a:defRPr>
                <a:latin typeface="+mj-lt"/>
                <a:ea typeface="+mj-ea"/>
                <a:cs typeface="+mj-cs"/>
              </a:defRPr>
            </a:lvl6pPr>
            <a:lvl7pPr>
              <a:defRPr>
                <a:latin typeface="+mj-lt"/>
                <a:ea typeface="+mj-ea"/>
                <a:cs typeface="+mj-cs"/>
              </a:defRPr>
            </a:lvl7pPr>
            <a:lvl8pPr>
              <a:defRPr>
                <a:latin typeface="+mj-lt"/>
                <a:ea typeface="+mj-ea"/>
                <a:cs typeface="+mj-cs"/>
              </a:defRPr>
            </a:lvl8pPr>
            <a:lvl9pPr>
              <a:defRPr>
                <a:latin typeface="+mj-lt"/>
                <a:ea typeface="+mj-ea"/>
                <a:cs typeface="+mj-cs"/>
              </a:defRPr>
            </a:lvl9pPr>
          </a:lstStyle>
          <a:p>
            <a:pPr marL="0" marR="0" lvl="0" indent="0" algn="l" defTabSz="914309" rtl="0" eaLnBrk="1" fontAlgn="auto" latinLnBrk="0" hangingPunct="1">
              <a:lnSpc>
                <a:spcPct val="100000"/>
              </a:lnSpc>
              <a:spcBef>
                <a:spcPts val="800"/>
              </a:spcBef>
              <a:spcAft>
                <a:spcPts val="0"/>
              </a:spcAft>
              <a:buClrTx/>
              <a:buSzTx/>
              <a:buFontTx/>
              <a:buNone/>
              <a:tabLst/>
              <a:defRPr/>
            </a:pPr>
            <a:r>
              <a:rPr kumimoji="0" lang="en-US" sz="1400" b="0" i="0" u="none" strike="noStrike" kern="1200" cap="none" spc="0" normalizeH="0" baseline="0" noProof="0" dirty="0">
                <a:ln>
                  <a:noFill/>
                </a:ln>
                <a:solidFill>
                  <a:schemeClr val="accent4"/>
                </a:solidFill>
                <a:effectLst/>
                <a:uLnTx/>
                <a:uFillTx/>
                <a:latin typeface="Tahoma" panose="020B0604030504040204" pitchFamily="34" charset="0"/>
                <a:ea typeface="Tahoma" panose="020B0604030504040204" pitchFamily="34" charset="0"/>
                <a:cs typeface="Tahoma" panose="020B0604030504040204" pitchFamily="34" charset="0"/>
              </a:rPr>
              <a:t>Viewing Numbers (128 games) </a:t>
            </a:r>
          </a:p>
        </p:txBody>
      </p:sp>
      <p:sp>
        <p:nvSpPr>
          <p:cNvPr id="22" name="Rectangle 21">
            <a:extLst>
              <a:ext uri="{FF2B5EF4-FFF2-40B4-BE49-F238E27FC236}">
                <a16:creationId xmlns:a16="http://schemas.microsoft.com/office/drawing/2014/main" id="{6DF877D5-42F2-5F4E-AAC7-671AFB474AE3}"/>
              </a:ext>
            </a:extLst>
          </p:cNvPr>
          <p:cNvSpPr/>
          <p:nvPr/>
        </p:nvSpPr>
        <p:spPr>
          <a:xfrm>
            <a:off x="6368876" y="4851521"/>
            <a:ext cx="2228882" cy="956800"/>
          </a:xfrm>
          <a:prstGeom prst="rect">
            <a:avLst/>
          </a:prstGeom>
        </p:spPr>
        <p:style>
          <a:lnRef idx="0">
            <a:scrgbClr r="0" g="0" b="0"/>
          </a:lnRef>
          <a:fillRef idx="0">
            <a:scrgbClr r="0" g="0" b="0"/>
          </a:fillRef>
          <a:effectRef idx="0">
            <a:scrgbClr r="0" g="0" b="0"/>
          </a:effectRef>
          <a:fontRef idx="major"/>
        </p:style>
        <p:txBody>
          <a:bodyPr wrap="square">
            <a:spAutoFit/>
          </a:bodyPr>
          <a:lstStyle>
            <a:lvl1pPr>
              <a:defRPr>
                <a:latin typeface="+mj-lt"/>
                <a:ea typeface="+mj-ea"/>
                <a:cs typeface="+mj-cs"/>
              </a:defRPr>
            </a:lvl1pPr>
            <a:lvl2pPr>
              <a:defRPr>
                <a:latin typeface="+mj-lt"/>
                <a:ea typeface="+mj-ea"/>
                <a:cs typeface="+mj-cs"/>
              </a:defRPr>
            </a:lvl2pPr>
            <a:lvl3pPr>
              <a:defRPr>
                <a:latin typeface="+mj-lt"/>
                <a:ea typeface="+mj-ea"/>
                <a:cs typeface="+mj-cs"/>
              </a:defRPr>
            </a:lvl3pPr>
            <a:lvl4pPr>
              <a:defRPr>
                <a:latin typeface="+mj-lt"/>
                <a:ea typeface="+mj-ea"/>
                <a:cs typeface="+mj-cs"/>
              </a:defRPr>
            </a:lvl4pPr>
            <a:lvl5pPr>
              <a:defRPr>
                <a:latin typeface="+mj-lt"/>
                <a:ea typeface="+mj-ea"/>
                <a:cs typeface="+mj-cs"/>
              </a:defRPr>
            </a:lvl5pPr>
            <a:lvl6pPr>
              <a:defRPr>
                <a:latin typeface="+mj-lt"/>
                <a:ea typeface="+mj-ea"/>
                <a:cs typeface="+mj-cs"/>
              </a:defRPr>
            </a:lvl6pPr>
            <a:lvl7pPr>
              <a:defRPr>
                <a:latin typeface="+mj-lt"/>
                <a:ea typeface="+mj-ea"/>
                <a:cs typeface="+mj-cs"/>
              </a:defRPr>
            </a:lvl7pPr>
            <a:lvl8pPr>
              <a:defRPr>
                <a:latin typeface="+mj-lt"/>
                <a:ea typeface="+mj-ea"/>
                <a:cs typeface="+mj-cs"/>
              </a:defRPr>
            </a:lvl8pPr>
            <a:lvl9pPr>
              <a:defRPr>
                <a:latin typeface="+mj-lt"/>
                <a:ea typeface="+mj-ea"/>
                <a:cs typeface="+mj-cs"/>
              </a:defRPr>
            </a:lvl9pPr>
          </a:lstStyle>
          <a:p>
            <a:pPr lvl="0" defTabSz="914309">
              <a:spcBef>
                <a:spcPts val="800"/>
              </a:spcBef>
              <a:defRPr/>
            </a:pPr>
            <a:r>
              <a:rPr lang="en-US" sz="1200" dirty="0">
                <a:solidFill>
                  <a:srgbClr val="44546A"/>
                </a:solidFill>
                <a:latin typeface="Tahoma" panose="020B0604030504040204" pitchFamily="34" charset="0"/>
                <a:ea typeface="Tahoma" panose="020B0604030504040204" pitchFamily="34" charset="0"/>
                <a:cs typeface="Tahoma" panose="020B0604030504040204" pitchFamily="34" charset="0"/>
              </a:rPr>
              <a:t>Overall Reach</a:t>
            </a:r>
            <a:br>
              <a:rPr lang="en-US" sz="1200" dirty="0">
                <a:solidFill>
                  <a:srgbClr val="44546A"/>
                </a:solidFill>
                <a:latin typeface="Tahoma" panose="020B0604030504040204" pitchFamily="34" charset="0"/>
                <a:ea typeface="Tahoma" panose="020B0604030504040204" pitchFamily="34" charset="0"/>
                <a:cs typeface="Tahoma" panose="020B0604030504040204" pitchFamily="34" charset="0"/>
              </a:rPr>
            </a:br>
            <a:r>
              <a:rPr lang="en-US" sz="1351" b="1" dirty="0">
                <a:solidFill>
                  <a:srgbClr val="44546A"/>
                </a:solidFill>
                <a:latin typeface="Tahoma" panose="020B0604030504040204" pitchFamily="34" charset="0"/>
                <a:ea typeface="Tahoma" panose="020B0604030504040204" pitchFamily="34" charset="0"/>
                <a:cs typeface="Tahoma" panose="020B0604030504040204" pitchFamily="34" charset="0"/>
              </a:rPr>
              <a:t>36,875</a:t>
            </a:r>
            <a:br>
              <a:rPr lang="en-US" sz="1200" dirty="0">
                <a:solidFill>
                  <a:srgbClr val="44546A"/>
                </a:solidFill>
                <a:latin typeface="Tahoma" panose="020B0604030504040204" pitchFamily="34" charset="0"/>
                <a:ea typeface="Tahoma" panose="020B0604030504040204" pitchFamily="34" charset="0"/>
                <a:cs typeface="Tahoma" panose="020B0604030504040204" pitchFamily="34" charset="0"/>
              </a:rPr>
            </a:br>
            <a:r>
              <a:rPr lang="en-US" sz="1200" b="1" dirty="0">
                <a:solidFill>
                  <a:srgbClr val="44546A"/>
                </a:solidFill>
                <a:latin typeface="Tahoma" panose="020B0604030504040204" pitchFamily="34" charset="0"/>
                <a:ea typeface="Tahoma" panose="020B0604030504040204" pitchFamily="34" charset="0"/>
                <a:cs typeface="Tahoma" panose="020B0604030504040204" pitchFamily="34" charset="0"/>
              </a:rPr>
              <a:t>unique Viewers</a:t>
            </a:r>
          </a:p>
          <a:p>
            <a:pPr lvl="0" defTabSz="914309">
              <a:spcBef>
                <a:spcPts val="800"/>
              </a:spcBef>
              <a:defRPr/>
            </a:pPr>
            <a:r>
              <a:rPr lang="en-US" sz="1200" dirty="0">
                <a:solidFill>
                  <a:srgbClr val="44546A"/>
                </a:solidFill>
                <a:latin typeface="Tahoma" panose="020B0604030504040204" pitchFamily="34" charset="0"/>
                <a:ea typeface="Tahoma" panose="020B0604030504040204" pitchFamily="34" charset="0"/>
                <a:cs typeface="Tahoma" panose="020B0604030504040204" pitchFamily="34" charset="0"/>
              </a:rPr>
              <a:t>All behind a paywall</a:t>
            </a:r>
          </a:p>
        </p:txBody>
      </p:sp>
      <p:sp>
        <p:nvSpPr>
          <p:cNvPr id="23" name="Rectangle 22">
            <a:extLst>
              <a:ext uri="{FF2B5EF4-FFF2-40B4-BE49-F238E27FC236}">
                <a16:creationId xmlns:a16="http://schemas.microsoft.com/office/drawing/2014/main" id="{7737CD27-5DDE-EE43-8748-36726F30DDA7}"/>
              </a:ext>
            </a:extLst>
          </p:cNvPr>
          <p:cNvSpPr/>
          <p:nvPr/>
        </p:nvSpPr>
        <p:spPr>
          <a:xfrm>
            <a:off x="4281732" y="4856353"/>
            <a:ext cx="1538344" cy="669542"/>
          </a:xfrm>
          <a:prstGeom prst="rect">
            <a:avLst/>
          </a:prstGeom>
        </p:spPr>
        <p:style>
          <a:lnRef idx="0">
            <a:scrgbClr r="0" g="0" b="0"/>
          </a:lnRef>
          <a:fillRef idx="0">
            <a:scrgbClr r="0" g="0" b="0"/>
          </a:fillRef>
          <a:effectRef idx="0">
            <a:scrgbClr r="0" g="0" b="0"/>
          </a:effectRef>
          <a:fontRef idx="major"/>
        </p:style>
        <p:txBody>
          <a:bodyPr wrap="square">
            <a:spAutoFit/>
          </a:bodyPr>
          <a:lstStyle>
            <a:lvl1pPr>
              <a:defRPr>
                <a:latin typeface="+mj-lt"/>
                <a:ea typeface="+mj-ea"/>
                <a:cs typeface="+mj-cs"/>
              </a:defRPr>
            </a:lvl1pPr>
            <a:lvl2pPr>
              <a:defRPr>
                <a:latin typeface="+mj-lt"/>
                <a:ea typeface="+mj-ea"/>
                <a:cs typeface="+mj-cs"/>
              </a:defRPr>
            </a:lvl2pPr>
            <a:lvl3pPr>
              <a:defRPr>
                <a:latin typeface="+mj-lt"/>
                <a:ea typeface="+mj-ea"/>
                <a:cs typeface="+mj-cs"/>
              </a:defRPr>
            </a:lvl3pPr>
            <a:lvl4pPr>
              <a:defRPr>
                <a:latin typeface="+mj-lt"/>
                <a:ea typeface="+mj-ea"/>
                <a:cs typeface="+mj-cs"/>
              </a:defRPr>
            </a:lvl4pPr>
            <a:lvl5pPr>
              <a:defRPr>
                <a:latin typeface="+mj-lt"/>
                <a:ea typeface="+mj-ea"/>
                <a:cs typeface="+mj-cs"/>
              </a:defRPr>
            </a:lvl5pPr>
            <a:lvl6pPr>
              <a:defRPr>
                <a:latin typeface="+mj-lt"/>
                <a:ea typeface="+mj-ea"/>
                <a:cs typeface="+mj-cs"/>
              </a:defRPr>
            </a:lvl6pPr>
            <a:lvl7pPr>
              <a:defRPr>
                <a:latin typeface="+mj-lt"/>
                <a:ea typeface="+mj-ea"/>
                <a:cs typeface="+mj-cs"/>
              </a:defRPr>
            </a:lvl7pPr>
            <a:lvl8pPr>
              <a:defRPr>
                <a:latin typeface="+mj-lt"/>
                <a:ea typeface="+mj-ea"/>
                <a:cs typeface="+mj-cs"/>
              </a:defRPr>
            </a:lvl8pPr>
            <a:lvl9pPr>
              <a:defRPr>
                <a:latin typeface="+mj-lt"/>
                <a:ea typeface="+mj-ea"/>
                <a:cs typeface="+mj-cs"/>
              </a:defRPr>
            </a:lvl9pPr>
          </a:lstStyle>
          <a:p>
            <a:pPr lvl="0" defTabSz="914309">
              <a:spcBef>
                <a:spcPts val="800"/>
              </a:spcBef>
              <a:defRPr/>
            </a:pPr>
            <a:r>
              <a:rPr lang="en-US" sz="1200" dirty="0">
                <a:solidFill>
                  <a:srgbClr val="44546A"/>
                </a:solidFill>
                <a:latin typeface="Tahoma" panose="020B0604030504040204" pitchFamily="34" charset="0"/>
                <a:ea typeface="Tahoma" panose="020B0604030504040204" pitchFamily="34" charset="0"/>
                <a:cs typeface="Tahoma" panose="020B0604030504040204" pitchFamily="34" charset="0"/>
              </a:rPr>
              <a:t>Average Viewing time per live game</a:t>
            </a:r>
            <a:br>
              <a:rPr lang="en-US" sz="1200" dirty="0">
                <a:solidFill>
                  <a:srgbClr val="44546A"/>
                </a:solidFill>
                <a:latin typeface="Tahoma" panose="020B0604030504040204" pitchFamily="34" charset="0"/>
                <a:ea typeface="Tahoma" panose="020B0604030504040204" pitchFamily="34" charset="0"/>
                <a:cs typeface="Tahoma" panose="020B0604030504040204" pitchFamily="34" charset="0"/>
              </a:rPr>
            </a:br>
            <a:r>
              <a:rPr lang="en-US" sz="1351" b="1" dirty="0">
                <a:solidFill>
                  <a:srgbClr val="44546A"/>
                </a:solidFill>
                <a:latin typeface="Tahoma" panose="020B0604030504040204" pitchFamily="34" charset="0"/>
                <a:ea typeface="Tahoma" panose="020B0604030504040204" pitchFamily="34" charset="0"/>
                <a:cs typeface="Tahoma" panose="020B0604030504040204" pitchFamily="34" charset="0"/>
              </a:rPr>
              <a:t>42 Minutes</a:t>
            </a:r>
          </a:p>
        </p:txBody>
      </p:sp>
      <p:cxnSp>
        <p:nvCxnSpPr>
          <p:cNvPr id="27" name="Straight Connector 26">
            <a:extLst>
              <a:ext uri="{FF2B5EF4-FFF2-40B4-BE49-F238E27FC236}">
                <a16:creationId xmlns:a16="http://schemas.microsoft.com/office/drawing/2014/main" id="{ABB53A2E-57C2-2F42-AB27-279E807CAE70}"/>
              </a:ext>
            </a:extLst>
          </p:cNvPr>
          <p:cNvCxnSpPr>
            <a:cxnSpLocks/>
          </p:cNvCxnSpPr>
          <p:nvPr/>
        </p:nvCxnSpPr>
        <p:spPr>
          <a:xfrm>
            <a:off x="6272493" y="4934309"/>
            <a:ext cx="0" cy="1088245"/>
          </a:xfrm>
          <a:prstGeom prst="line">
            <a:avLst/>
          </a:prstGeom>
          <a:ln w="15875" cap="rnd">
            <a:solidFill>
              <a:schemeClr val="accent4"/>
            </a:solidFill>
            <a:prstDash val="sysDot"/>
          </a:ln>
        </p:spPr>
        <p:style>
          <a:lnRef idx="1">
            <a:schemeClr val="accent1"/>
          </a:lnRef>
          <a:fillRef idx="0">
            <a:schemeClr val="accent1"/>
          </a:fillRef>
          <a:effectRef idx="0">
            <a:schemeClr val="accent1"/>
          </a:effectRef>
          <a:fontRef idx="minor">
            <a:schemeClr val="tx1"/>
          </a:fontRef>
        </p:style>
      </p:cxnSp>
      <p:sp>
        <p:nvSpPr>
          <p:cNvPr id="36" name="Rectangle 35">
            <a:extLst>
              <a:ext uri="{FF2B5EF4-FFF2-40B4-BE49-F238E27FC236}">
                <a16:creationId xmlns:a16="http://schemas.microsoft.com/office/drawing/2014/main" id="{7661BF19-0232-514B-8E69-6320C0E25CFB}"/>
              </a:ext>
            </a:extLst>
          </p:cNvPr>
          <p:cNvSpPr/>
          <p:nvPr/>
        </p:nvSpPr>
        <p:spPr>
          <a:xfrm>
            <a:off x="4282223" y="5580616"/>
            <a:ext cx="1870844" cy="484876"/>
          </a:xfrm>
          <a:prstGeom prst="rect">
            <a:avLst/>
          </a:prstGeom>
        </p:spPr>
        <p:style>
          <a:lnRef idx="0">
            <a:scrgbClr r="0" g="0" b="0"/>
          </a:lnRef>
          <a:fillRef idx="0">
            <a:scrgbClr r="0" g="0" b="0"/>
          </a:fillRef>
          <a:effectRef idx="0">
            <a:scrgbClr r="0" g="0" b="0"/>
          </a:effectRef>
          <a:fontRef idx="major"/>
        </p:style>
        <p:txBody>
          <a:bodyPr wrap="square">
            <a:spAutoFit/>
          </a:bodyPr>
          <a:lstStyle>
            <a:lvl1pPr>
              <a:defRPr>
                <a:latin typeface="+mj-lt"/>
                <a:ea typeface="+mj-ea"/>
                <a:cs typeface="+mj-cs"/>
              </a:defRPr>
            </a:lvl1pPr>
            <a:lvl2pPr>
              <a:defRPr>
                <a:latin typeface="+mj-lt"/>
                <a:ea typeface="+mj-ea"/>
                <a:cs typeface="+mj-cs"/>
              </a:defRPr>
            </a:lvl2pPr>
            <a:lvl3pPr>
              <a:defRPr>
                <a:latin typeface="+mj-lt"/>
                <a:ea typeface="+mj-ea"/>
                <a:cs typeface="+mj-cs"/>
              </a:defRPr>
            </a:lvl3pPr>
            <a:lvl4pPr>
              <a:defRPr>
                <a:latin typeface="+mj-lt"/>
                <a:ea typeface="+mj-ea"/>
                <a:cs typeface="+mj-cs"/>
              </a:defRPr>
            </a:lvl4pPr>
            <a:lvl5pPr>
              <a:defRPr>
                <a:latin typeface="+mj-lt"/>
                <a:ea typeface="+mj-ea"/>
                <a:cs typeface="+mj-cs"/>
              </a:defRPr>
            </a:lvl5pPr>
            <a:lvl6pPr>
              <a:defRPr>
                <a:latin typeface="+mj-lt"/>
                <a:ea typeface="+mj-ea"/>
                <a:cs typeface="+mj-cs"/>
              </a:defRPr>
            </a:lvl6pPr>
            <a:lvl7pPr>
              <a:defRPr>
                <a:latin typeface="+mj-lt"/>
                <a:ea typeface="+mj-ea"/>
                <a:cs typeface="+mj-cs"/>
              </a:defRPr>
            </a:lvl7pPr>
            <a:lvl8pPr>
              <a:defRPr>
                <a:latin typeface="+mj-lt"/>
                <a:ea typeface="+mj-ea"/>
                <a:cs typeface="+mj-cs"/>
              </a:defRPr>
            </a:lvl8pPr>
            <a:lvl9pPr>
              <a:defRPr>
                <a:latin typeface="+mj-lt"/>
                <a:ea typeface="+mj-ea"/>
                <a:cs typeface="+mj-cs"/>
              </a:defRPr>
            </a:lvl9pPr>
          </a:lstStyle>
          <a:p>
            <a:pPr lvl="0" defTabSz="914309">
              <a:defRPr/>
            </a:pPr>
            <a:r>
              <a:rPr lang="en-US" sz="1200" dirty="0">
                <a:solidFill>
                  <a:srgbClr val="44546A"/>
                </a:solidFill>
                <a:latin typeface="Tahoma" panose="020B0604030504040204" pitchFamily="34" charset="0"/>
                <a:ea typeface="Tahoma" panose="020B0604030504040204" pitchFamily="34" charset="0"/>
                <a:cs typeface="Tahoma" panose="020B0604030504040204" pitchFamily="34" charset="0"/>
              </a:rPr>
              <a:t>Average Views per Game</a:t>
            </a:r>
            <a:br>
              <a:rPr lang="en-US" sz="1200" dirty="0">
                <a:solidFill>
                  <a:srgbClr val="44546A"/>
                </a:solidFill>
                <a:latin typeface="Tahoma" panose="020B0604030504040204" pitchFamily="34" charset="0"/>
                <a:ea typeface="Tahoma" panose="020B0604030504040204" pitchFamily="34" charset="0"/>
                <a:cs typeface="Tahoma" panose="020B0604030504040204" pitchFamily="34" charset="0"/>
              </a:rPr>
            </a:br>
            <a:r>
              <a:rPr lang="en-US" sz="1351" b="1" dirty="0">
                <a:solidFill>
                  <a:srgbClr val="44546A"/>
                </a:solidFill>
                <a:latin typeface="Tahoma" panose="020B0604030504040204" pitchFamily="34" charset="0"/>
                <a:ea typeface="Tahoma" panose="020B0604030504040204" pitchFamily="34" charset="0"/>
                <a:cs typeface="Tahoma" panose="020B0604030504040204" pitchFamily="34" charset="0"/>
              </a:rPr>
              <a:t>870</a:t>
            </a:r>
          </a:p>
        </p:txBody>
      </p:sp>
      <p:pic>
        <p:nvPicPr>
          <p:cNvPr id="3074" name="Picture 2" descr="Scottish Professional Football League Logo Vector (.EPS) Free Download">
            <a:extLst>
              <a:ext uri="{FF2B5EF4-FFF2-40B4-BE49-F238E27FC236}">
                <a16:creationId xmlns:a16="http://schemas.microsoft.com/office/drawing/2014/main" id="{5FDA3248-F534-1F4F-AA05-6E0FCF1286F3}"/>
              </a:ext>
            </a:extLst>
          </p:cNvPr>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5313423" y="2343381"/>
            <a:ext cx="1440433" cy="95548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868381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25" name="Группа 26">
            <a:extLst>
              <a:ext uri="{FF2B5EF4-FFF2-40B4-BE49-F238E27FC236}">
                <a16:creationId xmlns:a16="http://schemas.microsoft.com/office/drawing/2014/main" id="{E7FC9746-7D62-A54F-AA77-83168CA3C0F0}"/>
              </a:ext>
            </a:extLst>
          </p:cNvPr>
          <p:cNvGrpSpPr/>
          <p:nvPr/>
        </p:nvGrpSpPr>
        <p:grpSpPr>
          <a:xfrm>
            <a:off x="7554087" y="1684528"/>
            <a:ext cx="4068167" cy="4068166"/>
            <a:chOff x="9993074" y="3578162"/>
            <a:chExt cx="4054305" cy="4054305"/>
          </a:xfrm>
        </p:grpSpPr>
        <p:sp>
          <p:nvSpPr>
            <p:cNvPr id="26" name="Овал 27">
              <a:extLst>
                <a:ext uri="{FF2B5EF4-FFF2-40B4-BE49-F238E27FC236}">
                  <a16:creationId xmlns:a16="http://schemas.microsoft.com/office/drawing/2014/main" id="{8C4D6395-9974-364A-862F-29531BF36566}"/>
                </a:ext>
              </a:extLst>
            </p:cNvPr>
            <p:cNvSpPr/>
            <p:nvPr/>
          </p:nvSpPr>
          <p:spPr>
            <a:xfrm>
              <a:off x="9993074" y="3578162"/>
              <a:ext cx="4054305" cy="4054305"/>
            </a:xfrm>
            <a:prstGeom prst="ellipse">
              <a:avLst/>
            </a:prstGeom>
            <a:solidFill>
              <a:schemeClr val="accent4"/>
            </a:solidFill>
            <a:ln w="6350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27" name="Группа 28">
              <a:extLst>
                <a:ext uri="{FF2B5EF4-FFF2-40B4-BE49-F238E27FC236}">
                  <a16:creationId xmlns:a16="http://schemas.microsoft.com/office/drawing/2014/main" id="{54C37B8C-BBF7-2147-929D-17A64A7F3BF8}"/>
                </a:ext>
              </a:extLst>
            </p:cNvPr>
            <p:cNvGrpSpPr/>
            <p:nvPr/>
          </p:nvGrpSpPr>
          <p:grpSpPr>
            <a:xfrm>
              <a:off x="10316058" y="3901145"/>
              <a:ext cx="3408343" cy="3408343"/>
              <a:chOff x="11565407" y="3638327"/>
              <a:chExt cx="3749177" cy="3749177"/>
            </a:xfrm>
            <a:effectLst>
              <a:outerShdw blurRad="444500" dist="330200" dir="3240000" algn="ctr" rotWithShape="0">
                <a:srgbClr val="000000">
                  <a:alpha val="32000"/>
                </a:srgbClr>
              </a:outerShdw>
            </a:effectLst>
          </p:grpSpPr>
          <p:sp>
            <p:nvSpPr>
              <p:cNvPr id="28" name="Овал 29">
                <a:extLst>
                  <a:ext uri="{FF2B5EF4-FFF2-40B4-BE49-F238E27FC236}">
                    <a16:creationId xmlns:a16="http://schemas.microsoft.com/office/drawing/2014/main" id="{13EAF0D0-EF18-3C43-83BB-3607C2942600}"/>
                  </a:ext>
                </a:extLst>
              </p:cNvPr>
              <p:cNvSpPr/>
              <p:nvPr/>
            </p:nvSpPr>
            <p:spPr>
              <a:xfrm>
                <a:off x="11565407" y="3638327"/>
                <a:ext cx="3749177" cy="3749177"/>
              </a:xfrm>
              <a:prstGeom prst="ellipse">
                <a:avLst/>
              </a:prstGeom>
              <a:gradFill flip="none" rotWithShape="1">
                <a:gsLst>
                  <a:gs pos="100000">
                    <a:schemeClr val="bg1"/>
                  </a:gs>
                  <a:gs pos="0">
                    <a:schemeClr val="tx2">
                      <a:lumMod val="50000"/>
                      <a:lumOff val="50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29" name="Овал 30">
                <a:extLst>
                  <a:ext uri="{FF2B5EF4-FFF2-40B4-BE49-F238E27FC236}">
                    <a16:creationId xmlns:a16="http://schemas.microsoft.com/office/drawing/2014/main" id="{2F0EF59D-84A6-8E41-9F3C-D88A2D3F1E4F}"/>
                  </a:ext>
                </a:extLst>
              </p:cNvPr>
              <p:cNvSpPr/>
              <p:nvPr/>
            </p:nvSpPr>
            <p:spPr>
              <a:xfrm>
                <a:off x="11905553" y="3978474"/>
                <a:ext cx="3068886" cy="3068884"/>
              </a:xfrm>
              <a:prstGeom prst="ellipse">
                <a:avLst/>
              </a:prstGeom>
              <a:gradFill flip="none" rotWithShape="1">
                <a:gsLst>
                  <a:gs pos="100000">
                    <a:schemeClr val="bg1"/>
                  </a:gs>
                  <a:gs pos="0">
                    <a:schemeClr val="bg1">
                      <a:alpha val="17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30" name="Овал 31">
                <a:extLst>
                  <a:ext uri="{FF2B5EF4-FFF2-40B4-BE49-F238E27FC236}">
                    <a16:creationId xmlns:a16="http://schemas.microsoft.com/office/drawing/2014/main" id="{712C03F1-762D-2344-B286-3FF12B10C0EF}"/>
                  </a:ext>
                </a:extLst>
              </p:cNvPr>
              <p:cNvSpPr/>
              <p:nvPr/>
            </p:nvSpPr>
            <p:spPr>
              <a:xfrm>
                <a:off x="11890748" y="3963668"/>
                <a:ext cx="3098494" cy="3098494"/>
              </a:xfrm>
              <a:prstGeom prst="ellipse">
                <a:avLst/>
              </a:prstGeom>
              <a:noFill/>
              <a:ln w="79375">
                <a:gradFill>
                  <a:gsLst>
                    <a:gs pos="0">
                      <a:schemeClr val="tx2">
                        <a:lumMod val="25000"/>
                        <a:lumOff val="75000"/>
                      </a:schemeClr>
                    </a:gs>
                    <a:gs pos="100000">
                      <a:schemeClr val="bg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877E07AA-7098-46DF-8D86-BD67CFEA9182}"/>
              </a:ext>
            </a:extLst>
          </p:cNvPr>
          <p:cNvSpPr>
            <a:spLocks noGrp="1"/>
          </p:cNvSpPr>
          <p:nvPr>
            <p:ph type="title"/>
          </p:nvPr>
        </p:nvSpPr>
        <p:spPr>
          <a:xfrm>
            <a:off x="776534" y="549014"/>
            <a:ext cx="10331803" cy="719997"/>
          </a:xfrm>
        </p:spPr>
        <p:txBody>
          <a:bodyPr>
            <a:noAutofit/>
          </a:bodyPr>
          <a:lstStyle/>
          <a:p>
            <a:pPr algn="l"/>
            <a:r>
              <a:rPr lang="en-US">
                <a:latin typeface="Tahoma"/>
                <a:ea typeface="Tahoma"/>
                <a:cs typeface="Tahoma"/>
              </a:rPr>
              <a:t>IBBA – Israel  </a:t>
            </a:r>
            <a:endParaRPr lang="en-IL"/>
          </a:p>
        </p:txBody>
      </p:sp>
      <p:sp>
        <p:nvSpPr>
          <p:cNvPr id="10" name="Rectangle 9">
            <a:extLst>
              <a:ext uri="{FF2B5EF4-FFF2-40B4-BE49-F238E27FC236}">
                <a16:creationId xmlns:a16="http://schemas.microsoft.com/office/drawing/2014/main" id="{04B05FD0-D9A0-4ED9-BF8A-6A3F1E6077EF}"/>
              </a:ext>
            </a:extLst>
          </p:cNvPr>
          <p:cNvSpPr/>
          <p:nvPr/>
        </p:nvSpPr>
        <p:spPr>
          <a:xfrm>
            <a:off x="698252" y="2808634"/>
            <a:ext cx="6006493" cy="2544286"/>
          </a:xfrm>
          <a:prstGeom prst="rect">
            <a:avLst/>
          </a:prstGeom>
        </p:spPr>
        <p:txBody>
          <a:bodyPr wrap="square">
            <a:spAutoFit/>
          </a:bodyPr>
          <a:lstStyle/>
          <a:p>
            <a:pPr marL="342900" lvl="0" indent="-342900" defTabSz="914377">
              <a:lnSpc>
                <a:spcPct val="90000"/>
              </a:lnSpc>
              <a:spcBef>
                <a:spcPts val="1000"/>
              </a:spcBef>
              <a:buFont typeface="Arial" panose="020B0604020202020204" pitchFamily="34" charset="0"/>
              <a:buChar char="•"/>
              <a:defRPr/>
            </a:pPr>
            <a:r>
              <a:rPr lang="en-US" sz="2000" b="1">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One</a:t>
            </a:r>
            <a:r>
              <a:rPr lang="en-US" sz="200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 game broadcast on TV each round from the National League (2</a:t>
            </a:r>
            <a:r>
              <a:rPr lang="en-US" sz="2000" baseline="3000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nd</a:t>
            </a:r>
            <a:r>
              <a:rPr lang="en-US" sz="200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 league)</a:t>
            </a:r>
          </a:p>
          <a:p>
            <a:pPr marL="342900" lvl="0" indent="-342900" defTabSz="914377">
              <a:lnSpc>
                <a:spcPct val="90000"/>
              </a:lnSpc>
              <a:spcBef>
                <a:spcPts val="1000"/>
              </a:spcBef>
              <a:buFont typeface="Arial" panose="020B0604020202020204" pitchFamily="34" charset="0"/>
              <a:buChar char="•"/>
              <a:defRPr/>
            </a:pPr>
            <a:r>
              <a:rPr lang="en-US" sz="2000" b="1">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One</a:t>
            </a:r>
            <a:r>
              <a:rPr lang="en-US" sz="200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 game broadcast on TV each round from the first women’s game</a:t>
            </a:r>
          </a:p>
          <a:p>
            <a:pPr marL="342900" lvl="0" indent="-342900" defTabSz="914377">
              <a:lnSpc>
                <a:spcPct val="90000"/>
              </a:lnSpc>
              <a:spcBef>
                <a:spcPts val="1000"/>
              </a:spcBef>
              <a:buFont typeface="Arial" panose="020B0604020202020204" pitchFamily="34" charset="0"/>
              <a:buChar char="•"/>
              <a:defRPr/>
            </a:pPr>
            <a:r>
              <a:rPr lang="en-US" sz="2000" b="1">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No </a:t>
            </a:r>
            <a:r>
              <a:rPr lang="en-US" sz="200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Youth leagues on TV</a:t>
            </a:r>
          </a:p>
          <a:p>
            <a:pPr marL="342900" lvl="0" indent="-342900" defTabSz="914377">
              <a:lnSpc>
                <a:spcPct val="90000"/>
              </a:lnSpc>
              <a:spcBef>
                <a:spcPts val="1000"/>
              </a:spcBef>
              <a:buFont typeface="Arial" panose="020B0604020202020204" pitchFamily="34" charset="0"/>
              <a:buChar char="•"/>
              <a:defRPr/>
            </a:pPr>
            <a:r>
              <a:rPr lang="en-US" sz="2000" b="1">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No </a:t>
            </a:r>
            <a:r>
              <a:rPr lang="en-US" sz="200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second league of women on TV </a:t>
            </a:r>
          </a:p>
          <a:p>
            <a:pPr marL="198900" lvl="0" indent="-198900" defTabSz="914377">
              <a:lnSpc>
                <a:spcPct val="90000"/>
              </a:lnSpc>
              <a:spcBef>
                <a:spcPts val="1000"/>
              </a:spcBef>
              <a:buFont typeface="Arial" panose="020B0604020202020204" pitchFamily="34" charset="0"/>
              <a:buChar char="•"/>
              <a:defRPr/>
            </a:pPr>
            <a:endParaRPr lang="en-US" sz="200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endParaRPr>
          </a:p>
        </p:txBody>
      </p:sp>
      <p:pic>
        <p:nvPicPr>
          <p:cNvPr id="3" name="Picture 2" descr="International Basketball Federation (FIBA) - FIBA.basketball">
            <a:extLst>
              <a:ext uri="{FF2B5EF4-FFF2-40B4-BE49-F238E27FC236}">
                <a16:creationId xmlns:a16="http://schemas.microsoft.com/office/drawing/2014/main" id="{4C7FB162-2BEE-FB18-5C26-5139765AE0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00005" y="3204997"/>
            <a:ext cx="2948653" cy="1105745"/>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309A8DE8-6F0C-CF36-16C6-AD40B722FFDE}"/>
              </a:ext>
            </a:extLst>
          </p:cNvPr>
          <p:cNvSpPr txBox="1"/>
          <p:nvPr/>
        </p:nvSpPr>
        <p:spPr>
          <a:xfrm>
            <a:off x="893829" y="2251458"/>
            <a:ext cx="2743200" cy="457200"/>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2400">
                <a:solidFill>
                  <a:schemeClr val="accent4"/>
                </a:solidFill>
                <a:latin typeface="Tahoma"/>
              </a:rPr>
              <a:t>Before Pixellot</a:t>
            </a:r>
            <a:endParaRPr lang="en-US">
              <a:solidFill>
                <a:schemeClr val="accent4"/>
              </a:solidFill>
              <a:ea typeface="Calibri"/>
              <a:cs typeface="Calibri"/>
            </a:endParaRPr>
          </a:p>
        </p:txBody>
      </p:sp>
    </p:spTree>
    <p:extLst>
      <p:ext uri="{BB962C8B-B14F-4D97-AF65-F5344CB8AC3E}">
        <p14:creationId xmlns:p14="http://schemas.microsoft.com/office/powerpoint/2010/main" val="35452130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25" name="Группа 26">
            <a:extLst>
              <a:ext uri="{FF2B5EF4-FFF2-40B4-BE49-F238E27FC236}">
                <a16:creationId xmlns:a16="http://schemas.microsoft.com/office/drawing/2014/main" id="{E7FC9746-7D62-A54F-AA77-83168CA3C0F0}"/>
              </a:ext>
            </a:extLst>
          </p:cNvPr>
          <p:cNvGrpSpPr/>
          <p:nvPr/>
        </p:nvGrpSpPr>
        <p:grpSpPr>
          <a:xfrm>
            <a:off x="7554087" y="1684528"/>
            <a:ext cx="4068167" cy="4068166"/>
            <a:chOff x="9993074" y="3578162"/>
            <a:chExt cx="4054305" cy="4054305"/>
          </a:xfrm>
        </p:grpSpPr>
        <p:sp>
          <p:nvSpPr>
            <p:cNvPr id="26" name="Овал 27">
              <a:extLst>
                <a:ext uri="{FF2B5EF4-FFF2-40B4-BE49-F238E27FC236}">
                  <a16:creationId xmlns:a16="http://schemas.microsoft.com/office/drawing/2014/main" id="{8C4D6395-9974-364A-862F-29531BF36566}"/>
                </a:ext>
              </a:extLst>
            </p:cNvPr>
            <p:cNvSpPr/>
            <p:nvPr/>
          </p:nvSpPr>
          <p:spPr>
            <a:xfrm>
              <a:off x="9993074" y="3578162"/>
              <a:ext cx="4054305" cy="4054305"/>
            </a:xfrm>
            <a:prstGeom prst="ellipse">
              <a:avLst/>
            </a:prstGeom>
            <a:solidFill>
              <a:schemeClr val="accent4"/>
            </a:solidFill>
            <a:ln w="6350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27" name="Группа 28">
              <a:extLst>
                <a:ext uri="{FF2B5EF4-FFF2-40B4-BE49-F238E27FC236}">
                  <a16:creationId xmlns:a16="http://schemas.microsoft.com/office/drawing/2014/main" id="{54C37B8C-BBF7-2147-929D-17A64A7F3BF8}"/>
                </a:ext>
              </a:extLst>
            </p:cNvPr>
            <p:cNvGrpSpPr/>
            <p:nvPr/>
          </p:nvGrpSpPr>
          <p:grpSpPr>
            <a:xfrm>
              <a:off x="10316058" y="3901145"/>
              <a:ext cx="3408343" cy="3408343"/>
              <a:chOff x="11565407" y="3638327"/>
              <a:chExt cx="3749177" cy="3749177"/>
            </a:xfrm>
            <a:effectLst>
              <a:outerShdw blurRad="444500" dist="330200" dir="3240000" algn="ctr" rotWithShape="0">
                <a:srgbClr val="000000">
                  <a:alpha val="32000"/>
                </a:srgbClr>
              </a:outerShdw>
            </a:effectLst>
          </p:grpSpPr>
          <p:sp>
            <p:nvSpPr>
              <p:cNvPr id="28" name="Овал 29">
                <a:extLst>
                  <a:ext uri="{FF2B5EF4-FFF2-40B4-BE49-F238E27FC236}">
                    <a16:creationId xmlns:a16="http://schemas.microsoft.com/office/drawing/2014/main" id="{13EAF0D0-EF18-3C43-83BB-3607C2942600}"/>
                  </a:ext>
                </a:extLst>
              </p:cNvPr>
              <p:cNvSpPr/>
              <p:nvPr/>
            </p:nvSpPr>
            <p:spPr>
              <a:xfrm>
                <a:off x="11565407" y="3638327"/>
                <a:ext cx="3749177" cy="3749177"/>
              </a:xfrm>
              <a:prstGeom prst="ellipse">
                <a:avLst/>
              </a:prstGeom>
              <a:gradFill flip="none" rotWithShape="1">
                <a:gsLst>
                  <a:gs pos="100000">
                    <a:schemeClr val="bg1"/>
                  </a:gs>
                  <a:gs pos="0">
                    <a:schemeClr val="tx2">
                      <a:lumMod val="50000"/>
                      <a:lumOff val="50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29" name="Овал 30">
                <a:extLst>
                  <a:ext uri="{FF2B5EF4-FFF2-40B4-BE49-F238E27FC236}">
                    <a16:creationId xmlns:a16="http://schemas.microsoft.com/office/drawing/2014/main" id="{2F0EF59D-84A6-8E41-9F3C-D88A2D3F1E4F}"/>
                  </a:ext>
                </a:extLst>
              </p:cNvPr>
              <p:cNvSpPr/>
              <p:nvPr/>
            </p:nvSpPr>
            <p:spPr>
              <a:xfrm>
                <a:off x="11905553" y="3978474"/>
                <a:ext cx="3068886" cy="3068884"/>
              </a:xfrm>
              <a:prstGeom prst="ellipse">
                <a:avLst/>
              </a:prstGeom>
              <a:gradFill flip="none" rotWithShape="1">
                <a:gsLst>
                  <a:gs pos="100000">
                    <a:schemeClr val="bg1"/>
                  </a:gs>
                  <a:gs pos="0">
                    <a:schemeClr val="bg1">
                      <a:alpha val="17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30" name="Овал 31">
                <a:extLst>
                  <a:ext uri="{FF2B5EF4-FFF2-40B4-BE49-F238E27FC236}">
                    <a16:creationId xmlns:a16="http://schemas.microsoft.com/office/drawing/2014/main" id="{712C03F1-762D-2344-B286-3FF12B10C0EF}"/>
                  </a:ext>
                </a:extLst>
              </p:cNvPr>
              <p:cNvSpPr/>
              <p:nvPr/>
            </p:nvSpPr>
            <p:spPr>
              <a:xfrm>
                <a:off x="11890748" y="3963668"/>
                <a:ext cx="3098494" cy="3098494"/>
              </a:xfrm>
              <a:prstGeom prst="ellipse">
                <a:avLst/>
              </a:prstGeom>
              <a:noFill/>
              <a:ln w="79375">
                <a:gradFill>
                  <a:gsLst>
                    <a:gs pos="0">
                      <a:schemeClr val="tx2">
                        <a:lumMod val="25000"/>
                        <a:lumOff val="75000"/>
                      </a:schemeClr>
                    </a:gs>
                    <a:gs pos="100000">
                      <a:schemeClr val="bg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877E07AA-7098-46DF-8D86-BD67CFEA9182}"/>
              </a:ext>
            </a:extLst>
          </p:cNvPr>
          <p:cNvSpPr>
            <a:spLocks noGrp="1"/>
          </p:cNvSpPr>
          <p:nvPr>
            <p:ph type="title"/>
          </p:nvPr>
        </p:nvSpPr>
        <p:spPr>
          <a:xfrm>
            <a:off x="640462" y="535407"/>
            <a:ext cx="10331803" cy="719997"/>
          </a:xfrm>
        </p:spPr>
        <p:txBody>
          <a:bodyPr>
            <a:noAutofit/>
          </a:bodyPr>
          <a:lstStyle/>
          <a:p>
            <a:pPr algn="l"/>
            <a:r>
              <a:rPr lang="en-US">
                <a:latin typeface="Tahoma"/>
                <a:ea typeface="Tahoma"/>
                <a:cs typeface="Tahoma"/>
              </a:rPr>
              <a:t>+1,200 Games streamed per Season</a:t>
            </a:r>
            <a:endParaRPr lang="en-IL">
              <a:latin typeface="Tahoma"/>
              <a:ea typeface="Tahoma"/>
              <a:cs typeface="Tahoma"/>
            </a:endParaRPr>
          </a:p>
        </p:txBody>
      </p:sp>
      <p:sp>
        <p:nvSpPr>
          <p:cNvPr id="6" name="Rectangle 5">
            <a:extLst>
              <a:ext uri="{FF2B5EF4-FFF2-40B4-BE49-F238E27FC236}">
                <a16:creationId xmlns:a16="http://schemas.microsoft.com/office/drawing/2014/main" id="{5AF27068-B397-4842-9359-61A74AE1D759}"/>
              </a:ext>
            </a:extLst>
          </p:cNvPr>
          <p:cNvSpPr/>
          <p:nvPr/>
        </p:nvSpPr>
        <p:spPr>
          <a:xfrm>
            <a:off x="722105" y="1529402"/>
            <a:ext cx="7095457" cy="461665"/>
          </a:xfrm>
          <a:prstGeom prst="rect">
            <a:avLst/>
          </a:prstGeom>
        </p:spPr>
        <p:txBody>
          <a:bodyPr wrap="square">
            <a:spAutoFit/>
          </a:bodyPr>
          <a:lstStyle/>
          <a:p>
            <a:pPr lvl="0" defTabSz="914332">
              <a:spcBef>
                <a:spcPts val="800"/>
              </a:spcBef>
              <a:defRPr/>
            </a:pPr>
            <a:r>
              <a:rPr lang="en-US" sz="2400" b="1">
                <a:solidFill>
                  <a:srgbClr val="0090B4"/>
                </a:solidFill>
                <a:latin typeface="Tahoma" panose="020B0604030504040204" pitchFamily="34" charset="0"/>
                <a:ea typeface="Tahoma" panose="020B0604030504040204" pitchFamily="34" charset="0"/>
                <a:cs typeface="Tahoma" panose="020B0604030504040204" pitchFamily="34" charset="0"/>
              </a:rPr>
              <a:t>80 Systems in IBBA clubs, OTT and Analytics </a:t>
            </a:r>
          </a:p>
        </p:txBody>
      </p:sp>
      <p:sp>
        <p:nvSpPr>
          <p:cNvPr id="10" name="Rectangle 9">
            <a:extLst>
              <a:ext uri="{FF2B5EF4-FFF2-40B4-BE49-F238E27FC236}">
                <a16:creationId xmlns:a16="http://schemas.microsoft.com/office/drawing/2014/main" id="{04B05FD0-D9A0-4ED9-BF8A-6A3F1E6077EF}"/>
              </a:ext>
            </a:extLst>
          </p:cNvPr>
          <p:cNvSpPr/>
          <p:nvPr/>
        </p:nvSpPr>
        <p:spPr>
          <a:xfrm>
            <a:off x="722105" y="2019711"/>
            <a:ext cx="6927050" cy="1456809"/>
          </a:xfrm>
          <a:prstGeom prst="rect">
            <a:avLst/>
          </a:prstGeom>
        </p:spPr>
        <p:txBody>
          <a:bodyPr wrap="square" lIns="91440" tIns="45720" rIns="91440" bIns="45720" anchor="t">
            <a:spAutoFit/>
          </a:bodyPr>
          <a:lstStyle/>
          <a:p>
            <a:pPr marL="342900" lvl="0" indent="-342900" defTabSz="914377">
              <a:lnSpc>
                <a:spcPct val="90000"/>
              </a:lnSpc>
              <a:spcBef>
                <a:spcPts val="1000"/>
              </a:spcBef>
              <a:buFont typeface="Arial"/>
              <a:buChar char="•"/>
              <a:defRPr/>
            </a:pPr>
            <a:r>
              <a:rPr lang="en-US" sz="2000">
                <a:solidFill>
                  <a:srgbClr val="44546A"/>
                </a:solidFill>
                <a:latin typeface="Tahoma"/>
                <a:ea typeface="Tahoma"/>
                <a:cs typeface="Tahoma"/>
              </a:rPr>
              <a:t>IBBA produces 8 leagues! 4 men &amp; 4 women </a:t>
            </a:r>
            <a:r>
              <a:rPr lang="en-US" sz="1100">
                <a:solidFill>
                  <a:srgbClr val="44546A"/>
                </a:solidFill>
                <a:latin typeface="Tahoma"/>
                <a:ea typeface="Tahoma"/>
                <a:cs typeface="Tahoma"/>
              </a:rPr>
              <a:t>(7 Pixellot)</a:t>
            </a:r>
            <a:endParaRPr lang="en-US" sz="1050"/>
          </a:p>
          <a:p>
            <a:pPr marL="342900" indent="-342900" defTabSz="914377">
              <a:lnSpc>
                <a:spcPct val="90000"/>
              </a:lnSpc>
              <a:spcBef>
                <a:spcPts val="1000"/>
              </a:spcBef>
              <a:buFont typeface="Arial"/>
              <a:buChar char="•"/>
              <a:defRPr/>
            </a:pPr>
            <a:r>
              <a:rPr lang="en-US" sz="2000">
                <a:solidFill>
                  <a:srgbClr val="44546A"/>
                </a:solidFill>
                <a:latin typeface="Tahoma"/>
                <a:ea typeface="Tahoma"/>
                <a:cs typeface="Tahoma"/>
              </a:rPr>
              <a:t>live games including statistics, graphics, sponsored placements and highlights. </a:t>
            </a:r>
            <a:endParaRPr lang="en-US" sz="2000">
              <a:solidFill>
                <a:srgbClr val="44546A"/>
              </a:solidFill>
              <a:latin typeface="Tahoma" panose="020B0604030504040204" pitchFamily="34" charset="0"/>
              <a:ea typeface="Tahoma" panose="020B0604030504040204" pitchFamily="34" charset="0"/>
              <a:cs typeface="Tahoma" panose="020B0604030504040204" pitchFamily="34" charset="0"/>
            </a:endParaRPr>
          </a:p>
          <a:p>
            <a:pPr marL="342900" lvl="0" indent="-342900" defTabSz="914377">
              <a:lnSpc>
                <a:spcPct val="90000"/>
              </a:lnSpc>
              <a:spcBef>
                <a:spcPts val="1000"/>
              </a:spcBef>
              <a:buFont typeface="Arial"/>
              <a:buChar char="•"/>
              <a:defRPr/>
            </a:pPr>
            <a:r>
              <a:rPr lang="en-US" sz="200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Distribution using Pixellot’s OTT platform. </a:t>
            </a:r>
          </a:p>
        </p:txBody>
      </p:sp>
      <p:sp>
        <p:nvSpPr>
          <p:cNvPr id="12" name="Rectangle 11">
            <a:extLst>
              <a:ext uri="{FF2B5EF4-FFF2-40B4-BE49-F238E27FC236}">
                <a16:creationId xmlns:a16="http://schemas.microsoft.com/office/drawing/2014/main" id="{2387816B-BE6F-5747-A578-EA70FF0D1213}"/>
              </a:ext>
            </a:extLst>
          </p:cNvPr>
          <p:cNvSpPr/>
          <p:nvPr/>
        </p:nvSpPr>
        <p:spPr>
          <a:xfrm>
            <a:off x="743208" y="3754471"/>
            <a:ext cx="4329529" cy="338554"/>
          </a:xfrm>
          <a:prstGeom prst="rect">
            <a:avLst/>
          </a:prstGeom>
        </p:spPr>
        <p:style>
          <a:lnRef idx="0">
            <a:scrgbClr r="0" g="0" b="0"/>
          </a:lnRef>
          <a:fillRef idx="0">
            <a:scrgbClr r="0" g="0" b="0"/>
          </a:fillRef>
          <a:effectRef idx="0">
            <a:scrgbClr r="0" g="0" b="0"/>
          </a:effectRef>
          <a:fontRef idx="major"/>
        </p:style>
        <p:txBody>
          <a:bodyPr wrap="square">
            <a:spAutoFit/>
          </a:bodyPr>
          <a:lstStyle>
            <a:lvl1pPr>
              <a:defRPr>
                <a:latin typeface="+mj-lt"/>
                <a:ea typeface="+mj-ea"/>
                <a:cs typeface="+mj-cs"/>
              </a:defRPr>
            </a:lvl1pPr>
            <a:lvl2pPr>
              <a:defRPr>
                <a:latin typeface="+mj-lt"/>
                <a:ea typeface="+mj-ea"/>
                <a:cs typeface="+mj-cs"/>
              </a:defRPr>
            </a:lvl2pPr>
            <a:lvl3pPr>
              <a:defRPr>
                <a:latin typeface="+mj-lt"/>
                <a:ea typeface="+mj-ea"/>
                <a:cs typeface="+mj-cs"/>
              </a:defRPr>
            </a:lvl3pPr>
            <a:lvl4pPr>
              <a:defRPr>
                <a:latin typeface="+mj-lt"/>
                <a:ea typeface="+mj-ea"/>
                <a:cs typeface="+mj-cs"/>
              </a:defRPr>
            </a:lvl4pPr>
            <a:lvl5pPr>
              <a:defRPr>
                <a:latin typeface="+mj-lt"/>
                <a:ea typeface="+mj-ea"/>
                <a:cs typeface="+mj-cs"/>
              </a:defRPr>
            </a:lvl5pPr>
            <a:lvl6pPr>
              <a:defRPr>
                <a:latin typeface="+mj-lt"/>
                <a:ea typeface="+mj-ea"/>
                <a:cs typeface="+mj-cs"/>
              </a:defRPr>
            </a:lvl6pPr>
            <a:lvl7pPr>
              <a:defRPr>
                <a:latin typeface="+mj-lt"/>
                <a:ea typeface="+mj-ea"/>
                <a:cs typeface="+mj-cs"/>
              </a:defRPr>
            </a:lvl7pPr>
            <a:lvl8pPr>
              <a:defRPr>
                <a:latin typeface="+mj-lt"/>
                <a:ea typeface="+mj-ea"/>
                <a:cs typeface="+mj-cs"/>
              </a:defRPr>
            </a:lvl8pPr>
            <a:lvl9pPr>
              <a:defRPr>
                <a:latin typeface="+mj-lt"/>
                <a:ea typeface="+mj-ea"/>
                <a:cs typeface="+mj-cs"/>
              </a:defRPr>
            </a:lvl9pPr>
          </a:lstStyle>
          <a:p>
            <a:pPr lvl="0" defTabSz="914309">
              <a:spcBef>
                <a:spcPts val="800"/>
              </a:spcBef>
              <a:defRPr/>
            </a:pPr>
            <a:r>
              <a:rPr lang="en-US" sz="1600" b="1">
                <a:solidFill>
                  <a:schemeClr val="accent4"/>
                </a:solidFill>
                <a:latin typeface="Tahoma" panose="020B0604030504040204" pitchFamily="34" charset="0"/>
                <a:ea typeface="Tahoma" panose="020B0604030504040204" pitchFamily="34" charset="0"/>
                <a:cs typeface="Tahoma" panose="020B0604030504040204" pitchFamily="34" charset="0"/>
              </a:rPr>
              <a:t>Viewing Numbers After 2 Seasons</a:t>
            </a:r>
          </a:p>
        </p:txBody>
      </p:sp>
      <p:sp>
        <p:nvSpPr>
          <p:cNvPr id="18" name="Rectangle 17">
            <a:extLst>
              <a:ext uri="{FF2B5EF4-FFF2-40B4-BE49-F238E27FC236}">
                <a16:creationId xmlns:a16="http://schemas.microsoft.com/office/drawing/2014/main" id="{5C19DD10-9632-A744-9B31-8AC15E4E1F16}"/>
              </a:ext>
            </a:extLst>
          </p:cNvPr>
          <p:cNvSpPr/>
          <p:nvPr/>
        </p:nvSpPr>
        <p:spPr>
          <a:xfrm>
            <a:off x="801326" y="4105328"/>
            <a:ext cx="2256253" cy="1025922"/>
          </a:xfrm>
          <a:prstGeom prst="rect">
            <a:avLst/>
          </a:prstGeom>
        </p:spPr>
        <p:txBody>
          <a:bodyPr wrap="square" lIns="91440" tIns="45720" rIns="91440" bIns="45720" anchor="t">
            <a:spAutoFit/>
          </a:bodyPr>
          <a:lstStyle/>
          <a:p>
            <a:pPr marL="0" marR="0" lvl="0" indent="0" algn="l" defTabSz="914377" rtl="0" eaLnBrk="1" fontAlgn="auto" latinLnBrk="0" hangingPunct="1">
              <a:lnSpc>
                <a:spcPct val="100000"/>
              </a:lnSpc>
              <a:spcBef>
                <a:spcPts val="800"/>
              </a:spcBef>
              <a:spcAft>
                <a:spcPts val="0"/>
              </a:spcAft>
              <a:buClrTx/>
              <a:buSzTx/>
              <a:buFontTx/>
              <a:buNone/>
              <a:tabLst/>
              <a:defRPr/>
            </a:pPr>
            <a:r>
              <a:rPr kumimoji="0" lang="en-US" sz="1400" b="0" i="0" u="none" strike="noStrike" kern="1200" cap="none" spc="0" normalizeH="0" baseline="0" noProof="0">
                <a:ln>
                  <a:noFill/>
                </a:ln>
                <a:solidFill>
                  <a:schemeClr val="tx2"/>
                </a:solidFill>
                <a:effectLst/>
                <a:uLnTx/>
                <a:uFillTx/>
                <a:latin typeface="Tahoma"/>
                <a:ea typeface="Tahoma"/>
                <a:cs typeface="Tahoma"/>
              </a:rPr>
              <a:t>Average views per game </a:t>
            </a:r>
            <a:br>
              <a:rPr lang="en-US" sz="1400" b="0" i="0" u="none" strike="noStrike" kern="1200" cap="none" spc="0" normalizeH="0" baseline="0" noProof="0">
                <a:ln>
                  <a:noFill/>
                </a:ln>
                <a:effectLst/>
                <a:uLnTx/>
                <a:uFillTx/>
                <a:latin typeface="Tahoma" panose="020B0604030504040204" pitchFamily="34" charset="0"/>
                <a:ea typeface="Tahoma" panose="020B0604030504040204" pitchFamily="34" charset="0"/>
                <a:cs typeface="Tahoma" panose="020B0604030504040204" pitchFamily="34" charset="0"/>
              </a:rPr>
            </a:br>
            <a:r>
              <a:rPr lang="en-US" b="1">
                <a:solidFill>
                  <a:schemeClr val="tx2"/>
                </a:solidFill>
                <a:latin typeface="Tahoma" panose="020B0604030504040204" pitchFamily="34" charset="0"/>
                <a:ea typeface="Tahoma" panose="020B0604030504040204" pitchFamily="34" charset="0"/>
                <a:cs typeface="Tahoma" panose="020B0604030504040204" pitchFamily="34" charset="0"/>
              </a:rPr>
              <a:t>600</a:t>
            </a:r>
            <a:r>
              <a:rPr kumimoji="0" lang="en-US" sz="2000" b="1" i="0" u="none" strike="noStrike" kern="1200" cap="none" spc="0" normalizeH="0" baseline="0" noProof="0">
                <a:ln>
                  <a:noFill/>
                </a:ln>
                <a:solidFill>
                  <a:schemeClr val="tx2"/>
                </a:solidFill>
                <a:effectLst/>
                <a:uLnTx/>
                <a:uFillTx/>
                <a:latin typeface="Tahoma"/>
                <a:ea typeface="Tahoma"/>
                <a:cs typeface="Tahoma"/>
              </a:rPr>
              <a:t> </a:t>
            </a:r>
            <a:r>
              <a:rPr lang="en-US" sz="1400">
                <a:solidFill>
                  <a:schemeClr val="tx2"/>
                </a:solidFill>
                <a:latin typeface="Tahoma"/>
                <a:ea typeface="Tahoma"/>
                <a:cs typeface="Tahoma"/>
              </a:rPr>
              <a:t>season</a:t>
            </a:r>
          </a:p>
          <a:p>
            <a:pPr defTabSz="914377">
              <a:spcBef>
                <a:spcPts val="800"/>
              </a:spcBef>
              <a:defRPr/>
            </a:pPr>
            <a:r>
              <a:rPr lang="en-US" b="1">
                <a:solidFill>
                  <a:schemeClr val="tx2"/>
                </a:solidFill>
                <a:latin typeface="Tahoma" panose="020B0604030504040204" pitchFamily="34" charset="0"/>
                <a:ea typeface="Tahoma" panose="020B0604030504040204" pitchFamily="34" charset="0"/>
                <a:cs typeface="Tahoma" panose="020B0604030504040204" pitchFamily="34" charset="0"/>
              </a:rPr>
              <a:t>1500</a:t>
            </a:r>
            <a:r>
              <a:rPr lang="en-US" sz="2000" b="1">
                <a:solidFill>
                  <a:schemeClr val="tx2"/>
                </a:solidFill>
                <a:latin typeface="Tahoma"/>
                <a:ea typeface="Tahoma"/>
                <a:cs typeface="Tahoma"/>
              </a:rPr>
              <a:t> </a:t>
            </a:r>
            <a:r>
              <a:rPr lang="en-US" sz="1400">
                <a:solidFill>
                  <a:schemeClr val="tx2"/>
                </a:solidFill>
                <a:latin typeface="Tahoma"/>
                <a:ea typeface="Tahoma"/>
                <a:cs typeface="Tahoma"/>
              </a:rPr>
              <a:t>playoffs</a:t>
            </a:r>
            <a:r>
              <a:rPr lang="en-US" sz="2000" b="1">
                <a:solidFill>
                  <a:schemeClr val="tx2"/>
                </a:solidFill>
                <a:latin typeface="Tahoma"/>
                <a:ea typeface="Tahoma"/>
                <a:cs typeface="Tahoma"/>
              </a:rPr>
              <a:t> </a:t>
            </a:r>
            <a:endParaRPr lang="en-US" sz="2000" b="1">
              <a:solidFill>
                <a:schemeClr val="tx2"/>
              </a:solidFill>
              <a:latin typeface="Tahoma" panose="020B0604030504040204" pitchFamily="34" charset="0"/>
              <a:ea typeface="Tahoma" panose="020B0604030504040204" pitchFamily="34" charset="0"/>
              <a:cs typeface="Tahoma" panose="020B0604030504040204" pitchFamily="34" charset="0"/>
            </a:endParaRPr>
          </a:p>
        </p:txBody>
      </p:sp>
      <p:sp>
        <p:nvSpPr>
          <p:cNvPr id="23" name="Rectangle 22">
            <a:extLst>
              <a:ext uri="{FF2B5EF4-FFF2-40B4-BE49-F238E27FC236}">
                <a16:creationId xmlns:a16="http://schemas.microsoft.com/office/drawing/2014/main" id="{C4A9FDEB-593B-E044-9799-10B5F631121E}"/>
              </a:ext>
            </a:extLst>
          </p:cNvPr>
          <p:cNvSpPr/>
          <p:nvPr/>
        </p:nvSpPr>
        <p:spPr>
          <a:xfrm>
            <a:off x="722105" y="5567548"/>
            <a:ext cx="8835012" cy="707886"/>
          </a:xfrm>
          <a:prstGeom prst="rect">
            <a:avLst/>
          </a:prstGeom>
        </p:spPr>
        <p:txBody>
          <a:bodyPr wrap="square" lIns="91440" tIns="45720" rIns="91440" bIns="45720" anchor="t">
            <a:spAutoFit/>
          </a:bodyPr>
          <a:lstStyle/>
          <a:p>
            <a:pPr defTabSz="914377">
              <a:spcBef>
                <a:spcPts val="800"/>
              </a:spcBef>
              <a:defRPr/>
            </a:pPr>
            <a:r>
              <a:rPr kumimoji="0" lang="en-US" sz="2000" b="1" i="0" u="none" strike="noStrike" kern="1200" cap="none" spc="0" normalizeH="0" baseline="0" noProof="0">
                <a:ln>
                  <a:noFill/>
                </a:ln>
                <a:solidFill>
                  <a:schemeClr val="tx2"/>
                </a:solidFill>
                <a:effectLst/>
                <a:uLnTx/>
                <a:uFillTx/>
                <a:latin typeface="Tahoma"/>
                <a:ea typeface="Tahoma"/>
                <a:cs typeface="Tahoma"/>
              </a:rPr>
              <a:t>4 New League Sponsors</a:t>
            </a:r>
            <a:r>
              <a:rPr lang="en-US" sz="2000" b="1">
                <a:solidFill>
                  <a:schemeClr val="tx2"/>
                </a:solidFill>
                <a:latin typeface="Tahoma"/>
                <a:ea typeface="Tahoma"/>
                <a:cs typeface="Tahoma"/>
              </a:rPr>
              <a:t> + </a:t>
            </a:r>
            <a:br>
              <a:rPr lang="en-US" sz="2000" b="1">
                <a:latin typeface="Tahoma"/>
                <a:ea typeface="Tahoma"/>
                <a:cs typeface="Tahoma"/>
              </a:rPr>
            </a:br>
            <a:r>
              <a:rPr lang="en-US" sz="2000" b="1">
                <a:solidFill>
                  <a:schemeClr val="tx2"/>
                </a:solidFill>
                <a:latin typeface="Tahoma"/>
                <a:ea typeface="Tahoma"/>
                <a:cs typeface="Tahoma"/>
              </a:rPr>
              <a:t>Government grant $3M per season </a:t>
            </a:r>
            <a:endParaRPr lang="he-IL" sz="2000" b="1" i="0" u="none" strike="noStrike" kern="1200" cap="none" spc="0" normalizeH="0" baseline="0" noProof="0">
              <a:ln>
                <a:noFill/>
              </a:ln>
              <a:solidFill>
                <a:schemeClr val="tx2"/>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24" name="Rectangle 23">
            <a:extLst>
              <a:ext uri="{FF2B5EF4-FFF2-40B4-BE49-F238E27FC236}">
                <a16:creationId xmlns:a16="http://schemas.microsoft.com/office/drawing/2014/main" id="{948F8C83-7798-CB44-9D3B-39523C7EC9D8}"/>
              </a:ext>
            </a:extLst>
          </p:cNvPr>
          <p:cNvSpPr/>
          <p:nvPr/>
        </p:nvSpPr>
        <p:spPr>
          <a:xfrm>
            <a:off x="3245594" y="4106168"/>
            <a:ext cx="1336335" cy="800219"/>
          </a:xfrm>
          <a:prstGeom prst="rect">
            <a:avLst/>
          </a:prstGeom>
        </p:spPr>
        <p:txBody>
          <a:bodyPr wrap="square">
            <a:spAutoFit/>
          </a:bodyPr>
          <a:lstStyle/>
          <a:p>
            <a:pPr marL="0" marR="0" lvl="0" indent="0" algn="l" defTabSz="914377" rtl="0" eaLnBrk="1" fontAlgn="auto" latinLnBrk="0" hangingPunct="1">
              <a:lnSpc>
                <a:spcPct val="100000"/>
              </a:lnSpc>
              <a:spcBef>
                <a:spcPts val="800"/>
              </a:spcBef>
              <a:spcAft>
                <a:spcPts val="0"/>
              </a:spcAft>
              <a:buClrTx/>
              <a:buSzTx/>
              <a:buFontTx/>
              <a:buNone/>
              <a:tabLst/>
              <a:defRPr/>
            </a:pPr>
            <a:r>
              <a:rPr kumimoji="0" lang="en-US" sz="1400" b="0" i="0" u="none" strike="noStrike" kern="1200" cap="none" spc="0" normalizeH="0" baseline="0" noProof="0">
                <a:ln>
                  <a:noFill/>
                </a:ln>
                <a:solidFill>
                  <a:schemeClr val="tx2"/>
                </a:solidFill>
                <a:effectLst/>
                <a:uLnTx/>
                <a:uFillTx/>
                <a:latin typeface="Tahoma" panose="020B0604030504040204" pitchFamily="34" charset="0"/>
                <a:ea typeface="Tahoma" panose="020B0604030504040204" pitchFamily="34" charset="0"/>
                <a:cs typeface="Tahoma" panose="020B0604030504040204" pitchFamily="34" charset="0"/>
              </a:rPr>
              <a:t>Total Games to date</a:t>
            </a:r>
            <a:br>
              <a:rPr kumimoji="0" lang="en-US" sz="1400" b="0" i="0" u="none" strike="noStrike" kern="1200" cap="none" spc="0" normalizeH="0" baseline="0" noProof="0">
                <a:ln>
                  <a:noFill/>
                </a:ln>
                <a:solidFill>
                  <a:schemeClr val="tx2"/>
                </a:solidFill>
                <a:effectLst/>
                <a:uLnTx/>
                <a:uFillTx/>
                <a:latin typeface="Tahoma" panose="020B0604030504040204" pitchFamily="34" charset="0"/>
                <a:ea typeface="Tahoma" panose="020B0604030504040204" pitchFamily="34" charset="0"/>
                <a:cs typeface="Tahoma" panose="020B0604030504040204" pitchFamily="34" charset="0"/>
              </a:rPr>
            </a:br>
            <a:r>
              <a:rPr kumimoji="0" lang="en-US" b="1" i="0" u="none" strike="noStrike" kern="1200" cap="none" spc="0" normalizeH="0" baseline="0" noProof="0">
                <a:ln>
                  <a:noFill/>
                </a:ln>
                <a:solidFill>
                  <a:schemeClr val="tx2"/>
                </a:solidFill>
                <a:effectLst/>
                <a:uLnTx/>
                <a:uFillTx/>
                <a:latin typeface="Tahoma" panose="020B0604030504040204" pitchFamily="34" charset="0"/>
                <a:ea typeface="Tahoma" panose="020B0604030504040204" pitchFamily="34" charset="0"/>
                <a:cs typeface="Tahoma" panose="020B0604030504040204" pitchFamily="34" charset="0"/>
              </a:rPr>
              <a:t>2,400</a:t>
            </a:r>
          </a:p>
        </p:txBody>
      </p:sp>
      <p:sp>
        <p:nvSpPr>
          <p:cNvPr id="31" name="Rectangle 30">
            <a:extLst>
              <a:ext uri="{FF2B5EF4-FFF2-40B4-BE49-F238E27FC236}">
                <a16:creationId xmlns:a16="http://schemas.microsoft.com/office/drawing/2014/main" id="{19BD169C-0810-774E-B6CA-1039936E7CF8}"/>
              </a:ext>
            </a:extLst>
          </p:cNvPr>
          <p:cNvSpPr/>
          <p:nvPr/>
        </p:nvSpPr>
        <p:spPr>
          <a:xfrm>
            <a:off x="4874997" y="4092560"/>
            <a:ext cx="2355776" cy="1087477"/>
          </a:xfrm>
          <a:prstGeom prst="rect">
            <a:avLst/>
          </a:prstGeom>
        </p:spPr>
        <p:txBody>
          <a:bodyPr wrap="square">
            <a:spAutoFit/>
          </a:bodyPr>
          <a:lstStyle/>
          <a:p>
            <a:pPr marL="0" marR="0" lvl="0" indent="0" algn="l" defTabSz="914377" rtl="0" eaLnBrk="1" fontAlgn="auto" latinLnBrk="0" hangingPunct="1">
              <a:lnSpc>
                <a:spcPct val="100000"/>
              </a:lnSpc>
              <a:spcBef>
                <a:spcPts val="800"/>
              </a:spcBef>
              <a:spcAft>
                <a:spcPts val="0"/>
              </a:spcAft>
              <a:buClrTx/>
              <a:buSzTx/>
              <a:buFontTx/>
              <a:buNone/>
              <a:tabLst/>
              <a:defRPr/>
            </a:pPr>
            <a:r>
              <a:rPr kumimoji="0" lang="en-US" sz="1400" b="0" i="0" u="none" strike="noStrike" kern="1200" cap="none" spc="0" normalizeH="0" baseline="0" noProof="0">
                <a:ln>
                  <a:noFill/>
                </a:ln>
                <a:solidFill>
                  <a:schemeClr val="tx2"/>
                </a:solidFill>
                <a:effectLst/>
                <a:uLnTx/>
                <a:uFillTx/>
                <a:latin typeface="Tahoma" panose="020B0604030504040204" pitchFamily="34" charset="0"/>
                <a:ea typeface="Tahoma" panose="020B0604030504040204" pitchFamily="34" charset="0"/>
                <a:cs typeface="Tahoma" panose="020B0604030504040204" pitchFamily="34" charset="0"/>
              </a:rPr>
              <a:t>Average viewing time</a:t>
            </a:r>
            <a:br>
              <a:rPr kumimoji="0" lang="en-US" sz="1400" b="0" i="0" u="none" strike="noStrike" kern="1200" cap="none" spc="0" normalizeH="0" baseline="0" noProof="0">
                <a:ln>
                  <a:noFill/>
                </a:ln>
                <a:solidFill>
                  <a:schemeClr val="tx2"/>
                </a:solidFill>
                <a:effectLst/>
                <a:uLnTx/>
                <a:uFillTx/>
                <a:latin typeface="Tahoma" panose="020B0604030504040204" pitchFamily="34" charset="0"/>
                <a:ea typeface="Tahoma" panose="020B0604030504040204" pitchFamily="34" charset="0"/>
                <a:cs typeface="Tahoma" panose="020B0604030504040204" pitchFamily="34" charset="0"/>
              </a:rPr>
            </a:br>
            <a:r>
              <a:rPr kumimoji="0" lang="en-US" sz="1400" b="0" i="0" u="none" strike="noStrike" kern="1200" cap="none" spc="0" normalizeH="0" baseline="0" noProof="0">
                <a:ln>
                  <a:noFill/>
                </a:ln>
                <a:solidFill>
                  <a:schemeClr val="tx2"/>
                </a:solidFill>
                <a:effectLst/>
                <a:uLnTx/>
                <a:uFillTx/>
                <a:latin typeface="Tahoma" panose="020B0604030504040204" pitchFamily="34" charset="0"/>
                <a:ea typeface="Tahoma" panose="020B0604030504040204" pitchFamily="34" charset="0"/>
                <a:cs typeface="Tahoma" panose="020B0604030504040204" pitchFamily="34" charset="0"/>
              </a:rPr>
              <a:t>per game*</a:t>
            </a:r>
            <a:br>
              <a:rPr kumimoji="0" lang="en-US" sz="1400" b="0" i="0" u="none" strike="noStrike" kern="1200" cap="none" spc="0" normalizeH="0" baseline="0" noProof="0">
                <a:ln>
                  <a:noFill/>
                </a:ln>
                <a:solidFill>
                  <a:schemeClr val="tx2"/>
                </a:solidFill>
                <a:effectLst/>
                <a:uLnTx/>
                <a:uFillTx/>
                <a:latin typeface="Tahoma" panose="020B0604030504040204" pitchFamily="34" charset="0"/>
                <a:ea typeface="Tahoma" panose="020B0604030504040204" pitchFamily="34" charset="0"/>
                <a:cs typeface="Tahoma" panose="020B0604030504040204" pitchFamily="34" charset="0"/>
              </a:rPr>
            </a:br>
            <a:r>
              <a:rPr lang="en-US" b="1">
                <a:solidFill>
                  <a:schemeClr val="tx2"/>
                </a:solidFill>
                <a:latin typeface="Tahoma" panose="020B0604030504040204" pitchFamily="34" charset="0"/>
                <a:ea typeface="Tahoma" panose="020B0604030504040204" pitchFamily="34" charset="0"/>
                <a:cs typeface="Tahoma" panose="020B0604030504040204" pitchFamily="34" charset="0"/>
              </a:rPr>
              <a:t>15 min</a:t>
            </a:r>
            <a:endParaRPr lang="he-IL" b="1">
              <a:solidFill>
                <a:schemeClr val="tx2"/>
              </a:solidFill>
              <a:latin typeface="Tahoma" panose="020B0604030504040204" pitchFamily="34" charset="0"/>
              <a:ea typeface="Tahoma" panose="020B0604030504040204" pitchFamily="34" charset="0"/>
              <a:cs typeface="Tahoma" panose="020B0604030504040204" pitchFamily="34" charset="0"/>
            </a:endParaRPr>
          </a:p>
          <a:p>
            <a:pPr marL="0" marR="0" lvl="0" indent="0" algn="l" defTabSz="914377" rtl="0" eaLnBrk="1" fontAlgn="auto" latinLnBrk="0" hangingPunct="1">
              <a:lnSpc>
                <a:spcPct val="100000"/>
              </a:lnSpc>
              <a:spcBef>
                <a:spcPts val="800"/>
              </a:spcBef>
              <a:spcAft>
                <a:spcPts val="0"/>
              </a:spcAft>
              <a:buClrTx/>
              <a:buSzTx/>
              <a:buFontTx/>
              <a:buNone/>
              <a:tabLst/>
              <a:defRPr/>
            </a:pPr>
            <a:r>
              <a:rPr kumimoji="0" lang="en-US" sz="1000" b="0" i="0" u="none" strike="noStrike" kern="1200" cap="none" spc="0" normalizeH="0" baseline="0" noProof="0">
                <a:ln>
                  <a:noFill/>
                </a:ln>
                <a:solidFill>
                  <a:schemeClr val="tx2"/>
                </a:solidFill>
                <a:effectLst/>
                <a:uLnTx/>
                <a:uFillTx/>
                <a:latin typeface="Tahoma" panose="020B0604030504040204" pitchFamily="34" charset="0"/>
                <a:ea typeface="Tahoma" panose="020B0604030504040204" pitchFamily="34" charset="0"/>
                <a:cs typeface="Tahoma" panose="020B0604030504040204" pitchFamily="34" charset="0"/>
              </a:rPr>
              <a:t>(12 min. live and 17 min. in VOD)</a:t>
            </a:r>
            <a:endParaRPr kumimoji="0" lang="en-US" sz="1100" b="0" i="0" u="none" strike="noStrike" kern="1200" cap="none" spc="0" normalizeH="0" baseline="0" noProof="0">
              <a:ln>
                <a:noFill/>
              </a:ln>
              <a:solidFill>
                <a:schemeClr val="tx2"/>
              </a:solidFill>
              <a:effectLst/>
              <a:uLnTx/>
              <a:uFillTx/>
              <a:latin typeface="Tahoma" panose="020B0604030504040204" pitchFamily="34" charset="0"/>
              <a:ea typeface="Tahoma" panose="020B0604030504040204" pitchFamily="34" charset="0"/>
              <a:cs typeface="Tahoma" panose="020B0604030504040204" pitchFamily="34" charset="0"/>
            </a:endParaRPr>
          </a:p>
        </p:txBody>
      </p:sp>
      <p:cxnSp>
        <p:nvCxnSpPr>
          <p:cNvPr id="32" name="Straight Connector 31">
            <a:extLst>
              <a:ext uri="{FF2B5EF4-FFF2-40B4-BE49-F238E27FC236}">
                <a16:creationId xmlns:a16="http://schemas.microsoft.com/office/drawing/2014/main" id="{E06080EB-964C-C442-8BC2-44DE24461D92}"/>
              </a:ext>
            </a:extLst>
          </p:cNvPr>
          <p:cNvCxnSpPr>
            <a:cxnSpLocks/>
          </p:cNvCxnSpPr>
          <p:nvPr/>
        </p:nvCxnSpPr>
        <p:spPr>
          <a:xfrm>
            <a:off x="3045085" y="4179292"/>
            <a:ext cx="0" cy="879417"/>
          </a:xfrm>
          <a:prstGeom prst="line">
            <a:avLst/>
          </a:prstGeom>
          <a:ln w="15875" cap="rnd">
            <a:solidFill>
              <a:schemeClr val="accent4"/>
            </a:solidFill>
            <a:prstDash val="sysDot"/>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7698BB3C-6B87-9B47-BB37-283ACC99E9B6}"/>
              </a:ext>
            </a:extLst>
          </p:cNvPr>
          <p:cNvCxnSpPr>
            <a:cxnSpLocks/>
          </p:cNvCxnSpPr>
          <p:nvPr/>
        </p:nvCxnSpPr>
        <p:spPr>
          <a:xfrm>
            <a:off x="4719331" y="4179292"/>
            <a:ext cx="0" cy="879417"/>
          </a:xfrm>
          <a:prstGeom prst="line">
            <a:avLst/>
          </a:prstGeom>
          <a:ln w="15875" cap="rnd">
            <a:solidFill>
              <a:schemeClr val="accent4"/>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F08AE06F-620F-6544-859A-EA2A2D30EBA0}"/>
              </a:ext>
            </a:extLst>
          </p:cNvPr>
          <p:cNvCxnSpPr/>
          <p:nvPr/>
        </p:nvCxnSpPr>
        <p:spPr>
          <a:xfrm>
            <a:off x="3459192" y="5565710"/>
            <a:ext cx="0" cy="567662"/>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57FB026C-2C32-874F-BA91-7FDDA53C9707}"/>
              </a:ext>
            </a:extLst>
          </p:cNvPr>
          <p:cNvCxnSpPr/>
          <p:nvPr/>
        </p:nvCxnSpPr>
        <p:spPr>
          <a:xfrm>
            <a:off x="5693433" y="5565710"/>
            <a:ext cx="0" cy="567662"/>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pic>
        <p:nvPicPr>
          <p:cNvPr id="2050" name="Picture 2" descr="International Basketball Federation (FIBA) - FIBA.basketball">
            <a:extLst>
              <a:ext uri="{FF2B5EF4-FFF2-40B4-BE49-F238E27FC236}">
                <a16:creationId xmlns:a16="http://schemas.microsoft.com/office/drawing/2014/main" id="{1C8BDD18-644F-41E3-F06A-1FC9C96233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00005" y="3204997"/>
            <a:ext cx="2948653" cy="110574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584733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Заголовок 2">
            <a:extLst>
              <a:ext uri="{FF2B5EF4-FFF2-40B4-BE49-F238E27FC236}">
                <a16:creationId xmlns:a16="http://schemas.microsoft.com/office/drawing/2014/main" id="{FCBA87AF-ABB9-E341-94C7-F25DCAACC6BC}"/>
              </a:ext>
            </a:extLst>
          </p:cNvPr>
          <p:cNvSpPr>
            <a:spLocks noGrp="1"/>
          </p:cNvSpPr>
          <p:nvPr>
            <p:ph type="title"/>
          </p:nvPr>
        </p:nvSpPr>
        <p:spPr>
          <a:xfrm>
            <a:off x="912099" y="549055"/>
            <a:ext cx="10331803" cy="719986"/>
          </a:xfrm>
          <a:prstGeom prst="rect">
            <a:avLst/>
          </a:prstGeom>
        </p:spPr>
        <p:txBody>
          <a:bodyPr/>
          <a:lstStyle/>
          <a:p>
            <a:r>
              <a:rPr lang="en-US">
                <a:latin typeface="Tahoma"/>
                <a:ea typeface="Tahoma"/>
                <a:cs typeface="Tahoma"/>
              </a:rPr>
              <a:t>Partnership Structure – IBBA  </a:t>
            </a:r>
            <a:endParaRPr lang="ru-RU"/>
          </a:p>
        </p:txBody>
      </p:sp>
      <p:grpSp>
        <p:nvGrpSpPr>
          <p:cNvPr id="2" name="Group 1">
            <a:extLst>
              <a:ext uri="{FF2B5EF4-FFF2-40B4-BE49-F238E27FC236}">
                <a16:creationId xmlns:a16="http://schemas.microsoft.com/office/drawing/2014/main" id="{A07FD977-AABB-44EF-AC8C-7C1D72F86095}"/>
              </a:ext>
            </a:extLst>
          </p:cNvPr>
          <p:cNvGrpSpPr/>
          <p:nvPr/>
        </p:nvGrpSpPr>
        <p:grpSpPr>
          <a:xfrm>
            <a:off x="861520" y="1919536"/>
            <a:ext cx="10611835" cy="2848837"/>
            <a:chOff x="1508705" y="2457982"/>
            <a:chExt cx="9094639" cy="2447427"/>
          </a:xfrm>
        </p:grpSpPr>
        <p:grpSp>
          <p:nvGrpSpPr>
            <p:cNvPr id="71" name="Группа 70">
              <a:extLst>
                <a:ext uri="{FF2B5EF4-FFF2-40B4-BE49-F238E27FC236}">
                  <a16:creationId xmlns:a16="http://schemas.microsoft.com/office/drawing/2014/main" id="{09AC0300-C3EE-654C-BA5F-A98F9D1702C0}"/>
                </a:ext>
              </a:extLst>
            </p:cNvPr>
            <p:cNvGrpSpPr/>
            <p:nvPr/>
          </p:nvGrpSpPr>
          <p:grpSpPr>
            <a:xfrm>
              <a:off x="8047393" y="2457982"/>
              <a:ext cx="2555951" cy="2447427"/>
              <a:chOff x="1464395" y="4619518"/>
              <a:chExt cx="6474624" cy="6199716"/>
            </a:xfrm>
          </p:grpSpPr>
          <p:grpSp>
            <p:nvGrpSpPr>
              <p:cNvPr id="72" name="Группа 71">
                <a:extLst>
                  <a:ext uri="{FF2B5EF4-FFF2-40B4-BE49-F238E27FC236}">
                    <a16:creationId xmlns:a16="http://schemas.microsoft.com/office/drawing/2014/main" id="{2DFAAD76-00E8-DE47-B2FD-5693AD7618D5}"/>
                  </a:ext>
                </a:extLst>
              </p:cNvPr>
              <p:cNvGrpSpPr/>
              <p:nvPr/>
            </p:nvGrpSpPr>
            <p:grpSpPr>
              <a:xfrm>
                <a:off x="1464395" y="4619518"/>
                <a:ext cx="6474624" cy="6199716"/>
                <a:chOff x="1464395" y="4619518"/>
                <a:chExt cx="6474624" cy="6199716"/>
              </a:xfrm>
            </p:grpSpPr>
            <p:sp>
              <p:nvSpPr>
                <p:cNvPr id="74" name="Овал 73">
                  <a:extLst>
                    <a:ext uri="{FF2B5EF4-FFF2-40B4-BE49-F238E27FC236}">
                      <a16:creationId xmlns:a16="http://schemas.microsoft.com/office/drawing/2014/main" id="{385B0F94-5523-A543-A459-6003BFA0D41C}"/>
                    </a:ext>
                  </a:extLst>
                </p:cNvPr>
                <p:cNvSpPr/>
                <p:nvPr/>
              </p:nvSpPr>
              <p:spPr>
                <a:xfrm>
                  <a:off x="1464395" y="4619518"/>
                  <a:ext cx="6199716" cy="6199716"/>
                </a:xfrm>
                <a:prstGeom prst="ellipse">
                  <a:avLst/>
                </a:prstGeom>
                <a:solidFill>
                  <a:schemeClr val="accent5"/>
                </a:solidFill>
                <a:ln w="76200">
                  <a:noFill/>
                </a:ln>
                <a:effectLst>
                  <a:outerShdw blurRad="635000" algn="tl"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5" name="Полилиния 74">
                  <a:extLst>
                    <a:ext uri="{FF2B5EF4-FFF2-40B4-BE49-F238E27FC236}">
                      <a16:creationId xmlns:a16="http://schemas.microsoft.com/office/drawing/2014/main" id="{43326F96-E5D6-C641-AA4B-BD4FC493E261}"/>
                    </a:ext>
                  </a:extLst>
                </p:cNvPr>
                <p:cNvSpPr/>
                <p:nvPr/>
              </p:nvSpPr>
              <p:spPr>
                <a:xfrm>
                  <a:off x="6455627" y="6612689"/>
                  <a:ext cx="1483392" cy="2213374"/>
                </a:xfrm>
                <a:custGeom>
                  <a:avLst/>
                  <a:gdLst>
                    <a:gd name="connsiteX0" fmla="*/ 0 w 4890930"/>
                    <a:gd name="connsiteY0" fmla="*/ 0 h 4392488"/>
                    <a:gd name="connsiteX1" fmla="*/ 2694686 w 4890930"/>
                    <a:gd name="connsiteY1" fmla="*/ 0 h 4392488"/>
                    <a:gd name="connsiteX2" fmla="*/ 4890930 w 4890930"/>
                    <a:gd name="connsiteY2" fmla="*/ 2196244 h 4392488"/>
                    <a:gd name="connsiteX3" fmla="*/ 2694686 w 4890930"/>
                    <a:gd name="connsiteY3" fmla="*/ 4392488 h 4392488"/>
                    <a:gd name="connsiteX4" fmla="*/ 0 w 4890930"/>
                    <a:gd name="connsiteY4" fmla="*/ 4392488 h 4392488"/>
                    <a:gd name="connsiteX5" fmla="*/ 2196243 w 4890930"/>
                    <a:gd name="connsiteY5" fmla="*/ 2196244 h 4392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90930" h="4392488">
                      <a:moveTo>
                        <a:pt x="0" y="0"/>
                      </a:moveTo>
                      <a:lnTo>
                        <a:pt x="2694686" y="0"/>
                      </a:lnTo>
                      <a:lnTo>
                        <a:pt x="4890930" y="2196244"/>
                      </a:lnTo>
                      <a:lnTo>
                        <a:pt x="2694686" y="4392488"/>
                      </a:lnTo>
                      <a:lnTo>
                        <a:pt x="0" y="4392488"/>
                      </a:lnTo>
                      <a:lnTo>
                        <a:pt x="2196243" y="2196244"/>
                      </a:lnTo>
                      <a:close/>
                    </a:path>
                  </a:pathLst>
                </a:custGeom>
                <a:solidFill>
                  <a:schemeClr val="accent5">
                    <a:lumMod val="20000"/>
                    <a:lumOff val="80000"/>
                  </a:schemeClr>
                </a:solidFill>
                <a:ln w="76200">
                  <a:noFill/>
                </a:ln>
                <a:effectLst>
                  <a:outerShdw blurRad="279400" dist="139700" dir="13380000" algn="r" rotWithShape="0">
                    <a:prstClr val="black">
                      <a:alpha val="16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
            <p:nvSpPr>
              <p:cNvPr id="73" name="Текст 28">
                <a:extLst>
                  <a:ext uri="{FF2B5EF4-FFF2-40B4-BE49-F238E27FC236}">
                    <a16:creationId xmlns:a16="http://schemas.microsoft.com/office/drawing/2014/main" id="{85A285CF-0B9F-4F47-A508-E038A9F90BD9}"/>
                  </a:ext>
                </a:extLst>
              </p:cNvPr>
              <p:cNvSpPr txBox="1">
                <a:spLocks/>
              </p:cNvSpPr>
              <p:nvPr/>
            </p:nvSpPr>
            <p:spPr>
              <a:xfrm>
                <a:off x="2841288" y="6166905"/>
                <a:ext cx="4036742" cy="2920627"/>
              </a:xfrm>
              <a:prstGeom prst="rect">
                <a:avLst/>
              </a:prstGeom>
            </p:spPr>
            <p:txBody>
              <a:bodyPr lIns="91440" tIns="45720" rIns="91440" bIns="45720" anchor="t"/>
              <a:lstStyle>
                <a:lvl1pPr marL="914492" indent="-914492" algn="l" defTabSz="2438645" rtl="0" eaLnBrk="1" latinLnBrk="0" hangingPunct="1">
                  <a:spcBef>
                    <a:spcPct val="20000"/>
                  </a:spcBef>
                  <a:buFont typeface="Arial" panose="020B0604020202020204" pitchFamily="34" charset="0"/>
                  <a:buChar char="•"/>
                  <a:defRPr sz="8501" kern="1200">
                    <a:solidFill>
                      <a:schemeClr val="tx1"/>
                    </a:solidFill>
                    <a:latin typeface="+mn-lt"/>
                    <a:ea typeface="+mn-ea"/>
                    <a:cs typeface="+mn-cs"/>
                  </a:defRPr>
                </a:lvl1pPr>
                <a:lvl2pPr marL="1981398" indent="-762077" algn="l" defTabSz="2438645" rtl="0" eaLnBrk="1" latinLnBrk="0" hangingPunct="1">
                  <a:spcBef>
                    <a:spcPct val="20000"/>
                  </a:spcBef>
                  <a:buFont typeface="Arial" panose="020B0604020202020204" pitchFamily="34" charset="0"/>
                  <a:buChar char="–"/>
                  <a:defRPr sz="7501" kern="1200">
                    <a:solidFill>
                      <a:schemeClr val="tx1"/>
                    </a:solidFill>
                    <a:latin typeface="+mn-lt"/>
                    <a:ea typeface="+mn-ea"/>
                    <a:cs typeface="+mn-cs"/>
                  </a:defRPr>
                </a:lvl2pPr>
                <a:lvl3pPr marL="3048305" indent="-609660" algn="l" defTabSz="2438645" rtl="0" eaLnBrk="1" latinLnBrk="0" hangingPunct="1">
                  <a:spcBef>
                    <a:spcPct val="20000"/>
                  </a:spcBef>
                  <a:buFont typeface="Arial" panose="020B0604020202020204" pitchFamily="34" charset="0"/>
                  <a:buChar char="•"/>
                  <a:defRPr sz="6401" kern="1200">
                    <a:solidFill>
                      <a:schemeClr val="tx1"/>
                    </a:solidFill>
                    <a:latin typeface="+mn-lt"/>
                    <a:ea typeface="+mn-ea"/>
                    <a:cs typeface="+mn-cs"/>
                  </a:defRPr>
                </a:lvl3pPr>
                <a:lvl4pPr marL="4267626"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4pPr>
                <a:lvl5pPr marL="5486948"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5pPr>
                <a:lvl6pPr marL="6706271"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6pPr>
                <a:lvl7pPr marL="7925593"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7pPr>
                <a:lvl8pPr marL="9144913"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8pPr>
                <a:lvl9pPr marL="10364236"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9pPr>
              </a:lstStyle>
              <a:p>
                <a:pPr marL="0" marR="0" lvl="0" indent="0" algn="l" defTabSz="2438645" rtl="0" eaLnBrk="1" fontAlgn="auto" latinLnBrk="0" hangingPunct="1">
                  <a:lnSpc>
                    <a:spcPct val="120000"/>
                  </a:lnSpc>
                  <a:spcBef>
                    <a:spcPct val="20000"/>
                  </a:spcBef>
                  <a:spcAft>
                    <a:spcPts val="0"/>
                  </a:spcAft>
                  <a:buClrTx/>
                  <a:buSzTx/>
                  <a:buFont typeface="Arial" panose="020B0604020202020204" pitchFamily="34" charset="0"/>
                  <a:buNone/>
                  <a:tabLst/>
                  <a:defRPr/>
                </a:pPr>
                <a:r>
                  <a:rPr kumimoji="0" lang="en-US" sz="1400" b="0" i="0" u="none" strike="noStrike" kern="1200" cap="none" spc="0" normalizeH="0" baseline="0" noProof="0">
                    <a:ln>
                      <a:noFill/>
                    </a:ln>
                    <a:solidFill>
                      <a:srgbClr val="FFFFFF"/>
                    </a:solidFill>
                    <a:effectLst/>
                    <a:uLnTx/>
                    <a:uFillTx/>
                    <a:latin typeface="Tahoma"/>
                    <a:ea typeface="Tahoma"/>
                    <a:cs typeface="Tahoma"/>
                  </a:rPr>
                  <a:t>IBBA monetizes through Ads/Sponsors</a:t>
                </a:r>
              </a:p>
              <a:p>
                <a:pPr marL="0" indent="0">
                  <a:lnSpc>
                    <a:spcPct val="120000"/>
                  </a:lnSpc>
                  <a:buNone/>
                  <a:defRPr/>
                </a:pPr>
                <a:r>
                  <a:rPr lang="en-US" sz="1400">
                    <a:solidFill>
                      <a:srgbClr val="FFFFFF"/>
                    </a:solidFill>
                    <a:latin typeface="Tahoma"/>
                    <a:ea typeface="Tahoma"/>
                    <a:cs typeface="Tahoma"/>
                  </a:rPr>
                  <a:t>And data rights</a:t>
                </a:r>
                <a:endParaRPr lang="en-US" sz="1400" b="0" i="0" u="none" strike="noStrike" kern="1200" cap="none" spc="0" normalizeH="0" baseline="0" noProof="0">
                  <a:ln>
                    <a:noFill/>
                  </a:ln>
                  <a:solidFill>
                    <a:srgbClr val="FFFFFF"/>
                  </a:solidFill>
                  <a:effectLst/>
                  <a:uLnTx/>
                  <a:uFillTx/>
                  <a:latin typeface="Tahoma" panose="020B0604030504040204" pitchFamily="34" charset="0"/>
                  <a:ea typeface="Tahoma" panose="020B0604030504040204" pitchFamily="34" charset="0"/>
                  <a:cs typeface="Tahoma" panose="020B0604030504040204" pitchFamily="34" charset="0"/>
                </a:endParaRPr>
              </a:p>
              <a:p>
                <a:pPr marL="0" indent="0">
                  <a:lnSpc>
                    <a:spcPct val="120000"/>
                  </a:lnSpc>
                  <a:buNone/>
                  <a:defRPr/>
                </a:pPr>
                <a:endParaRPr lang="en-US" sz="1400">
                  <a:solidFill>
                    <a:srgbClr val="FFFFFF"/>
                  </a:solidFill>
                  <a:latin typeface="Tahoma" panose="020B0604030504040204" pitchFamily="34" charset="0"/>
                  <a:ea typeface="Tahoma" panose="020B0604030504040204" pitchFamily="34" charset="0"/>
                  <a:cs typeface="Tahoma" panose="020B0604030504040204" pitchFamily="34" charset="0"/>
                </a:endParaRPr>
              </a:p>
            </p:txBody>
          </p:sp>
        </p:grpSp>
        <p:grpSp>
          <p:nvGrpSpPr>
            <p:cNvPr id="23" name="Группа 22">
              <a:extLst>
                <a:ext uri="{FF2B5EF4-FFF2-40B4-BE49-F238E27FC236}">
                  <a16:creationId xmlns:a16="http://schemas.microsoft.com/office/drawing/2014/main" id="{340168EC-5F4B-EC48-8850-979830446B1D}"/>
                </a:ext>
              </a:extLst>
            </p:cNvPr>
            <p:cNvGrpSpPr/>
            <p:nvPr/>
          </p:nvGrpSpPr>
          <p:grpSpPr>
            <a:xfrm>
              <a:off x="5840227" y="2457982"/>
              <a:ext cx="2555951" cy="2447427"/>
              <a:chOff x="1464395" y="4619518"/>
              <a:chExt cx="6474624" cy="6199716"/>
            </a:xfrm>
          </p:grpSpPr>
          <p:grpSp>
            <p:nvGrpSpPr>
              <p:cNvPr id="24" name="Группа 23">
                <a:extLst>
                  <a:ext uri="{FF2B5EF4-FFF2-40B4-BE49-F238E27FC236}">
                    <a16:creationId xmlns:a16="http://schemas.microsoft.com/office/drawing/2014/main" id="{F06AB7C2-1673-AF48-8832-6390507656D5}"/>
                  </a:ext>
                </a:extLst>
              </p:cNvPr>
              <p:cNvGrpSpPr/>
              <p:nvPr/>
            </p:nvGrpSpPr>
            <p:grpSpPr>
              <a:xfrm>
                <a:off x="1464395" y="4619518"/>
                <a:ext cx="6474624" cy="6199716"/>
                <a:chOff x="1464395" y="4619518"/>
                <a:chExt cx="6474624" cy="6199716"/>
              </a:xfrm>
            </p:grpSpPr>
            <p:sp>
              <p:nvSpPr>
                <p:cNvPr id="33" name="Овал 32">
                  <a:extLst>
                    <a:ext uri="{FF2B5EF4-FFF2-40B4-BE49-F238E27FC236}">
                      <a16:creationId xmlns:a16="http://schemas.microsoft.com/office/drawing/2014/main" id="{94B10DBF-EF7D-A747-9BEB-1D3608E53329}"/>
                    </a:ext>
                  </a:extLst>
                </p:cNvPr>
                <p:cNvSpPr/>
                <p:nvPr/>
              </p:nvSpPr>
              <p:spPr>
                <a:xfrm>
                  <a:off x="1464395" y="4619518"/>
                  <a:ext cx="6199716" cy="6199716"/>
                </a:xfrm>
                <a:prstGeom prst="ellipse">
                  <a:avLst/>
                </a:prstGeom>
                <a:solidFill>
                  <a:schemeClr val="accent4"/>
                </a:solidFill>
                <a:ln w="76200">
                  <a:noFill/>
                </a:ln>
                <a:effectLst>
                  <a:outerShdw blurRad="635000" algn="tl"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4" name="Полилиния 33">
                  <a:extLst>
                    <a:ext uri="{FF2B5EF4-FFF2-40B4-BE49-F238E27FC236}">
                      <a16:creationId xmlns:a16="http://schemas.microsoft.com/office/drawing/2014/main" id="{C34F4CC1-1ADE-B04B-BC39-AF9BBCDE341F}"/>
                    </a:ext>
                  </a:extLst>
                </p:cNvPr>
                <p:cNvSpPr/>
                <p:nvPr/>
              </p:nvSpPr>
              <p:spPr>
                <a:xfrm>
                  <a:off x="6455627" y="6612689"/>
                  <a:ext cx="1483392" cy="2213374"/>
                </a:xfrm>
                <a:custGeom>
                  <a:avLst/>
                  <a:gdLst>
                    <a:gd name="connsiteX0" fmla="*/ 0 w 4890930"/>
                    <a:gd name="connsiteY0" fmla="*/ 0 h 4392488"/>
                    <a:gd name="connsiteX1" fmla="*/ 2694686 w 4890930"/>
                    <a:gd name="connsiteY1" fmla="*/ 0 h 4392488"/>
                    <a:gd name="connsiteX2" fmla="*/ 4890930 w 4890930"/>
                    <a:gd name="connsiteY2" fmla="*/ 2196244 h 4392488"/>
                    <a:gd name="connsiteX3" fmla="*/ 2694686 w 4890930"/>
                    <a:gd name="connsiteY3" fmla="*/ 4392488 h 4392488"/>
                    <a:gd name="connsiteX4" fmla="*/ 0 w 4890930"/>
                    <a:gd name="connsiteY4" fmla="*/ 4392488 h 4392488"/>
                    <a:gd name="connsiteX5" fmla="*/ 2196243 w 4890930"/>
                    <a:gd name="connsiteY5" fmla="*/ 2196244 h 4392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90930" h="4392488">
                      <a:moveTo>
                        <a:pt x="0" y="0"/>
                      </a:moveTo>
                      <a:lnTo>
                        <a:pt x="2694686" y="0"/>
                      </a:lnTo>
                      <a:lnTo>
                        <a:pt x="4890930" y="2196244"/>
                      </a:lnTo>
                      <a:lnTo>
                        <a:pt x="2694686" y="4392488"/>
                      </a:lnTo>
                      <a:lnTo>
                        <a:pt x="0" y="4392488"/>
                      </a:lnTo>
                      <a:lnTo>
                        <a:pt x="2196243" y="2196244"/>
                      </a:lnTo>
                      <a:close/>
                    </a:path>
                  </a:pathLst>
                </a:custGeom>
                <a:solidFill>
                  <a:schemeClr val="accent4">
                    <a:lumMod val="20000"/>
                    <a:lumOff val="80000"/>
                  </a:schemeClr>
                </a:solidFill>
                <a:ln w="76200">
                  <a:noFill/>
                </a:ln>
                <a:effectLst>
                  <a:outerShdw blurRad="279400" dist="139700" dir="13380000" algn="r" rotWithShape="0">
                    <a:prstClr val="black">
                      <a:alpha val="16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
            <p:nvSpPr>
              <p:cNvPr id="26" name="Текст 28">
                <a:extLst>
                  <a:ext uri="{FF2B5EF4-FFF2-40B4-BE49-F238E27FC236}">
                    <a16:creationId xmlns:a16="http://schemas.microsoft.com/office/drawing/2014/main" id="{E127F7DC-F44B-FA40-BB54-EBBFC7A6BE05}"/>
                  </a:ext>
                </a:extLst>
              </p:cNvPr>
              <p:cNvSpPr txBox="1">
                <a:spLocks/>
              </p:cNvSpPr>
              <p:nvPr/>
            </p:nvSpPr>
            <p:spPr>
              <a:xfrm>
                <a:off x="2653370" y="6166905"/>
                <a:ext cx="3559574" cy="2920627"/>
              </a:xfrm>
              <a:prstGeom prst="rect">
                <a:avLst/>
              </a:prstGeom>
            </p:spPr>
            <p:txBody>
              <a:bodyPr/>
              <a:lstStyle>
                <a:lvl1pPr marL="914492" indent="-914492" algn="l" defTabSz="2438645" rtl="0" eaLnBrk="1" latinLnBrk="0" hangingPunct="1">
                  <a:spcBef>
                    <a:spcPct val="20000"/>
                  </a:spcBef>
                  <a:buFont typeface="Arial" panose="020B0604020202020204" pitchFamily="34" charset="0"/>
                  <a:buChar char="•"/>
                  <a:defRPr sz="8501" kern="1200">
                    <a:solidFill>
                      <a:schemeClr val="tx1"/>
                    </a:solidFill>
                    <a:latin typeface="+mn-lt"/>
                    <a:ea typeface="+mn-ea"/>
                    <a:cs typeface="+mn-cs"/>
                  </a:defRPr>
                </a:lvl1pPr>
                <a:lvl2pPr marL="1981398" indent="-762077" algn="l" defTabSz="2438645" rtl="0" eaLnBrk="1" latinLnBrk="0" hangingPunct="1">
                  <a:spcBef>
                    <a:spcPct val="20000"/>
                  </a:spcBef>
                  <a:buFont typeface="Arial" panose="020B0604020202020204" pitchFamily="34" charset="0"/>
                  <a:buChar char="–"/>
                  <a:defRPr sz="7501" kern="1200">
                    <a:solidFill>
                      <a:schemeClr val="tx1"/>
                    </a:solidFill>
                    <a:latin typeface="+mn-lt"/>
                    <a:ea typeface="+mn-ea"/>
                    <a:cs typeface="+mn-cs"/>
                  </a:defRPr>
                </a:lvl2pPr>
                <a:lvl3pPr marL="3048305" indent="-609660" algn="l" defTabSz="2438645" rtl="0" eaLnBrk="1" latinLnBrk="0" hangingPunct="1">
                  <a:spcBef>
                    <a:spcPct val="20000"/>
                  </a:spcBef>
                  <a:buFont typeface="Arial" panose="020B0604020202020204" pitchFamily="34" charset="0"/>
                  <a:buChar char="•"/>
                  <a:defRPr sz="6401" kern="1200">
                    <a:solidFill>
                      <a:schemeClr val="tx1"/>
                    </a:solidFill>
                    <a:latin typeface="+mn-lt"/>
                    <a:ea typeface="+mn-ea"/>
                    <a:cs typeface="+mn-cs"/>
                  </a:defRPr>
                </a:lvl3pPr>
                <a:lvl4pPr marL="4267626"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4pPr>
                <a:lvl5pPr marL="5486948"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5pPr>
                <a:lvl6pPr marL="6706271"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6pPr>
                <a:lvl7pPr marL="7925593"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7pPr>
                <a:lvl8pPr marL="9144913"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8pPr>
                <a:lvl9pPr marL="10364236"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9pPr>
              </a:lstStyle>
              <a:p>
                <a:pPr marL="0" marR="0" lvl="0" indent="0" algn="l" defTabSz="2438645" rtl="0" eaLnBrk="1" fontAlgn="auto" latinLnBrk="0" hangingPunct="1">
                  <a:lnSpc>
                    <a:spcPct val="120000"/>
                  </a:lnSpc>
                  <a:spcBef>
                    <a:spcPct val="20000"/>
                  </a:spcBef>
                  <a:spcAft>
                    <a:spcPts val="0"/>
                  </a:spcAft>
                  <a:buClrTx/>
                  <a:buSzTx/>
                  <a:buFont typeface="Arial" panose="020B0604020202020204" pitchFamily="34" charset="0"/>
                  <a:buNone/>
                  <a:tabLst/>
                  <a:defRPr/>
                </a:pPr>
                <a:r>
                  <a:rPr lang="en-US" sz="1400">
                    <a:solidFill>
                      <a:srgbClr val="FFFFFF"/>
                    </a:solidFill>
                    <a:latin typeface="Tahoma" panose="020B0604030504040204" pitchFamily="34" charset="0"/>
                    <a:ea typeface="Tahoma" panose="020B0604030504040204" pitchFamily="34" charset="0"/>
                    <a:cs typeface="Tahoma" panose="020B0604030504040204" pitchFamily="34" charset="0"/>
                  </a:rPr>
                  <a:t>IBBA </a:t>
                </a:r>
                <a:r>
                  <a:rPr kumimoji="0" lang="en-US" sz="1400" b="0" i="0" u="none" strike="noStrike" kern="1200" cap="none" spc="0" normalizeH="0" baseline="0" noProof="0">
                    <a:ln>
                      <a:noFill/>
                    </a:ln>
                    <a:solidFill>
                      <a:srgbClr val="FFFFFF"/>
                    </a:solidFill>
                    <a:effectLst/>
                    <a:uLnTx/>
                    <a:uFillTx/>
                    <a:latin typeface="Tahoma" panose="020B0604030504040204" pitchFamily="34" charset="0"/>
                    <a:ea typeface="Tahoma" panose="020B0604030504040204" pitchFamily="34" charset="0"/>
                    <a:cs typeface="Tahoma" panose="020B0604030504040204" pitchFamily="34" charset="0"/>
                  </a:rPr>
                  <a:t> automatically generates content and highlights</a:t>
                </a:r>
              </a:p>
            </p:txBody>
          </p:sp>
        </p:grpSp>
        <p:sp>
          <p:nvSpPr>
            <p:cNvPr id="80" name="Полилиния 79">
              <a:extLst>
                <a:ext uri="{FF2B5EF4-FFF2-40B4-BE49-F238E27FC236}">
                  <a16:creationId xmlns:a16="http://schemas.microsoft.com/office/drawing/2014/main" id="{1A7ED84F-2AD7-AE45-A852-C4F4923C1679}"/>
                </a:ext>
              </a:extLst>
            </p:cNvPr>
            <p:cNvSpPr/>
            <p:nvPr/>
          </p:nvSpPr>
          <p:spPr>
            <a:xfrm>
              <a:off x="5682936" y="3244815"/>
              <a:ext cx="585590" cy="873761"/>
            </a:xfrm>
            <a:custGeom>
              <a:avLst/>
              <a:gdLst>
                <a:gd name="connsiteX0" fmla="*/ 0 w 4890930"/>
                <a:gd name="connsiteY0" fmla="*/ 0 h 4392488"/>
                <a:gd name="connsiteX1" fmla="*/ 2694686 w 4890930"/>
                <a:gd name="connsiteY1" fmla="*/ 0 h 4392488"/>
                <a:gd name="connsiteX2" fmla="*/ 4890930 w 4890930"/>
                <a:gd name="connsiteY2" fmla="*/ 2196244 h 4392488"/>
                <a:gd name="connsiteX3" fmla="*/ 2694686 w 4890930"/>
                <a:gd name="connsiteY3" fmla="*/ 4392488 h 4392488"/>
                <a:gd name="connsiteX4" fmla="*/ 0 w 4890930"/>
                <a:gd name="connsiteY4" fmla="*/ 4392488 h 4392488"/>
                <a:gd name="connsiteX5" fmla="*/ 2196243 w 4890930"/>
                <a:gd name="connsiteY5" fmla="*/ 2196244 h 4392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90930" h="4392488">
                  <a:moveTo>
                    <a:pt x="0" y="0"/>
                  </a:moveTo>
                  <a:lnTo>
                    <a:pt x="2694686" y="0"/>
                  </a:lnTo>
                  <a:lnTo>
                    <a:pt x="4890930" y="2196244"/>
                  </a:lnTo>
                  <a:lnTo>
                    <a:pt x="2694686" y="4392488"/>
                  </a:lnTo>
                  <a:lnTo>
                    <a:pt x="0" y="4392488"/>
                  </a:lnTo>
                  <a:lnTo>
                    <a:pt x="2196243" y="2196244"/>
                  </a:lnTo>
                  <a:close/>
                </a:path>
              </a:pathLst>
            </a:custGeom>
            <a:solidFill>
              <a:schemeClr val="accent3">
                <a:lumMod val="20000"/>
                <a:lumOff val="80000"/>
              </a:schemeClr>
            </a:solidFill>
            <a:ln w="76200">
              <a:noFill/>
            </a:ln>
            <a:effectLst>
              <a:outerShdw blurRad="279400" dist="139700" dir="13380000" algn="r" rotWithShape="0">
                <a:prstClr val="black">
                  <a:alpha val="16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81" name="Группа 80">
              <a:extLst>
                <a:ext uri="{FF2B5EF4-FFF2-40B4-BE49-F238E27FC236}">
                  <a16:creationId xmlns:a16="http://schemas.microsoft.com/office/drawing/2014/main" id="{787E096A-5DF3-FC41-85DC-745B652B3F8F}"/>
                </a:ext>
              </a:extLst>
            </p:cNvPr>
            <p:cNvGrpSpPr/>
            <p:nvPr/>
          </p:nvGrpSpPr>
          <p:grpSpPr>
            <a:xfrm>
              <a:off x="3715870" y="2457982"/>
              <a:ext cx="2555951" cy="2447427"/>
              <a:chOff x="1464395" y="4619518"/>
              <a:chExt cx="6474624" cy="6199716"/>
            </a:xfrm>
          </p:grpSpPr>
          <p:grpSp>
            <p:nvGrpSpPr>
              <p:cNvPr id="82" name="Группа 81">
                <a:extLst>
                  <a:ext uri="{FF2B5EF4-FFF2-40B4-BE49-F238E27FC236}">
                    <a16:creationId xmlns:a16="http://schemas.microsoft.com/office/drawing/2014/main" id="{04B28D4C-C785-B640-97BF-F23FE9E74A98}"/>
                  </a:ext>
                </a:extLst>
              </p:cNvPr>
              <p:cNvGrpSpPr/>
              <p:nvPr/>
            </p:nvGrpSpPr>
            <p:grpSpPr>
              <a:xfrm>
                <a:off x="1464395" y="4619518"/>
                <a:ext cx="6474624" cy="6199716"/>
                <a:chOff x="1464395" y="4619518"/>
                <a:chExt cx="6474624" cy="6199716"/>
              </a:xfrm>
            </p:grpSpPr>
            <p:sp>
              <p:nvSpPr>
                <p:cNvPr id="84" name="Овал 83">
                  <a:extLst>
                    <a:ext uri="{FF2B5EF4-FFF2-40B4-BE49-F238E27FC236}">
                      <a16:creationId xmlns:a16="http://schemas.microsoft.com/office/drawing/2014/main" id="{4476952D-0A3B-8548-9026-FA948A1FB0B4}"/>
                    </a:ext>
                  </a:extLst>
                </p:cNvPr>
                <p:cNvSpPr/>
                <p:nvPr/>
              </p:nvSpPr>
              <p:spPr>
                <a:xfrm>
                  <a:off x="1464395" y="4619518"/>
                  <a:ext cx="6199716" cy="6199716"/>
                </a:xfrm>
                <a:prstGeom prst="ellipse">
                  <a:avLst/>
                </a:prstGeom>
                <a:solidFill>
                  <a:schemeClr val="accent2"/>
                </a:solidFill>
                <a:ln w="76200">
                  <a:noFill/>
                </a:ln>
                <a:effectLst>
                  <a:outerShdw blurRad="635000" algn="tl"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5" name="Полилиния 84">
                  <a:extLst>
                    <a:ext uri="{FF2B5EF4-FFF2-40B4-BE49-F238E27FC236}">
                      <a16:creationId xmlns:a16="http://schemas.microsoft.com/office/drawing/2014/main" id="{D1A29828-B325-DA41-8FFC-8007611DE9CA}"/>
                    </a:ext>
                  </a:extLst>
                </p:cNvPr>
                <p:cNvSpPr/>
                <p:nvPr/>
              </p:nvSpPr>
              <p:spPr>
                <a:xfrm>
                  <a:off x="6455627" y="6612689"/>
                  <a:ext cx="1483392" cy="2213374"/>
                </a:xfrm>
                <a:custGeom>
                  <a:avLst/>
                  <a:gdLst>
                    <a:gd name="connsiteX0" fmla="*/ 0 w 4890930"/>
                    <a:gd name="connsiteY0" fmla="*/ 0 h 4392488"/>
                    <a:gd name="connsiteX1" fmla="*/ 2694686 w 4890930"/>
                    <a:gd name="connsiteY1" fmla="*/ 0 h 4392488"/>
                    <a:gd name="connsiteX2" fmla="*/ 4890930 w 4890930"/>
                    <a:gd name="connsiteY2" fmla="*/ 2196244 h 4392488"/>
                    <a:gd name="connsiteX3" fmla="*/ 2694686 w 4890930"/>
                    <a:gd name="connsiteY3" fmla="*/ 4392488 h 4392488"/>
                    <a:gd name="connsiteX4" fmla="*/ 0 w 4890930"/>
                    <a:gd name="connsiteY4" fmla="*/ 4392488 h 4392488"/>
                    <a:gd name="connsiteX5" fmla="*/ 2196243 w 4890930"/>
                    <a:gd name="connsiteY5" fmla="*/ 2196244 h 4392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90930" h="4392488">
                      <a:moveTo>
                        <a:pt x="0" y="0"/>
                      </a:moveTo>
                      <a:lnTo>
                        <a:pt x="2694686" y="0"/>
                      </a:lnTo>
                      <a:lnTo>
                        <a:pt x="4890930" y="2196244"/>
                      </a:lnTo>
                      <a:lnTo>
                        <a:pt x="2694686" y="4392488"/>
                      </a:lnTo>
                      <a:lnTo>
                        <a:pt x="0" y="4392488"/>
                      </a:lnTo>
                      <a:lnTo>
                        <a:pt x="2196243" y="2196244"/>
                      </a:lnTo>
                      <a:close/>
                    </a:path>
                  </a:pathLst>
                </a:custGeom>
                <a:solidFill>
                  <a:schemeClr val="accent2">
                    <a:lumMod val="20000"/>
                    <a:lumOff val="80000"/>
                  </a:schemeClr>
                </a:solidFill>
                <a:ln w="76200">
                  <a:noFill/>
                </a:ln>
                <a:effectLst>
                  <a:outerShdw blurRad="279400" dist="139700" dir="13380000" algn="r" rotWithShape="0">
                    <a:prstClr val="black">
                      <a:alpha val="16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
            <p:nvSpPr>
              <p:cNvPr id="83" name="Текст 28">
                <a:extLst>
                  <a:ext uri="{FF2B5EF4-FFF2-40B4-BE49-F238E27FC236}">
                    <a16:creationId xmlns:a16="http://schemas.microsoft.com/office/drawing/2014/main" id="{ABDFD6CC-994C-EF49-9BC5-ED8566DC9197}"/>
                  </a:ext>
                </a:extLst>
              </p:cNvPr>
              <p:cNvSpPr txBox="1">
                <a:spLocks/>
              </p:cNvSpPr>
              <p:nvPr/>
            </p:nvSpPr>
            <p:spPr>
              <a:xfrm>
                <a:off x="2551086" y="6150679"/>
                <a:ext cx="4311503" cy="2920628"/>
              </a:xfrm>
              <a:prstGeom prst="rect">
                <a:avLst/>
              </a:prstGeom>
            </p:spPr>
            <p:txBody>
              <a:bodyPr lIns="91440" tIns="45720" rIns="91440" bIns="45720" anchor="t"/>
              <a:lstStyle>
                <a:lvl1pPr marL="914492" indent="-914492" algn="l" defTabSz="2438645" rtl="0" eaLnBrk="1" latinLnBrk="0" hangingPunct="1">
                  <a:spcBef>
                    <a:spcPct val="20000"/>
                  </a:spcBef>
                  <a:buFont typeface="Arial" panose="020B0604020202020204" pitchFamily="34" charset="0"/>
                  <a:buChar char="•"/>
                  <a:defRPr sz="8501" kern="1200">
                    <a:solidFill>
                      <a:schemeClr val="tx1"/>
                    </a:solidFill>
                    <a:latin typeface="+mn-lt"/>
                    <a:ea typeface="+mn-ea"/>
                    <a:cs typeface="+mn-cs"/>
                  </a:defRPr>
                </a:lvl1pPr>
                <a:lvl2pPr marL="1981398" indent="-762077" algn="l" defTabSz="2438645" rtl="0" eaLnBrk="1" latinLnBrk="0" hangingPunct="1">
                  <a:spcBef>
                    <a:spcPct val="20000"/>
                  </a:spcBef>
                  <a:buFont typeface="Arial" panose="020B0604020202020204" pitchFamily="34" charset="0"/>
                  <a:buChar char="–"/>
                  <a:defRPr sz="7501" kern="1200">
                    <a:solidFill>
                      <a:schemeClr val="tx1"/>
                    </a:solidFill>
                    <a:latin typeface="+mn-lt"/>
                    <a:ea typeface="+mn-ea"/>
                    <a:cs typeface="+mn-cs"/>
                  </a:defRPr>
                </a:lvl2pPr>
                <a:lvl3pPr marL="3048305" indent="-609660" algn="l" defTabSz="2438645" rtl="0" eaLnBrk="1" latinLnBrk="0" hangingPunct="1">
                  <a:spcBef>
                    <a:spcPct val="20000"/>
                  </a:spcBef>
                  <a:buFont typeface="Arial" panose="020B0604020202020204" pitchFamily="34" charset="0"/>
                  <a:buChar char="•"/>
                  <a:defRPr sz="6401" kern="1200">
                    <a:solidFill>
                      <a:schemeClr val="tx1"/>
                    </a:solidFill>
                    <a:latin typeface="+mn-lt"/>
                    <a:ea typeface="+mn-ea"/>
                    <a:cs typeface="+mn-cs"/>
                  </a:defRPr>
                </a:lvl3pPr>
                <a:lvl4pPr marL="4267626"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4pPr>
                <a:lvl5pPr marL="5486948"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5pPr>
                <a:lvl6pPr marL="6706271"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6pPr>
                <a:lvl7pPr marL="7925593"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7pPr>
                <a:lvl8pPr marL="9144913"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8pPr>
                <a:lvl9pPr marL="10364236"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9pPr>
              </a:lstStyle>
              <a:p>
                <a:pPr marL="0" indent="0">
                  <a:lnSpc>
                    <a:spcPct val="120000"/>
                  </a:lnSpc>
                  <a:buNone/>
                  <a:defRPr/>
                </a:pPr>
                <a:r>
                  <a:rPr kumimoji="0" lang="en-US" sz="1400" b="0" i="0" u="none" strike="noStrike" kern="1200" cap="none" spc="0" normalizeH="0" baseline="0" noProof="0">
                    <a:ln>
                      <a:noFill/>
                    </a:ln>
                    <a:solidFill>
                      <a:srgbClr val="FFFFFF"/>
                    </a:solidFill>
                    <a:effectLst/>
                    <a:uLnTx/>
                    <a:uFillTx/>
                    <a:latin typeface="Tahoma"/>
                    <a:ea typeface="Tahoma"/>
                    <a:cs typeface="Tahoma"/>
                  </a:rPr>
                  <a:t>Pixellot provides</a:t>
                </a:r>
                <a:r>
                  <a:rPr lang="en-US" sz="1400">
                    <a:solidFill>
                      <a:srgbClr val="FFFFFF"/>
                    </a:solidFill>
                    <a:latin typeface="Tahoma"/>
                    <a:ea typeface="Tahoma"/>
                    <a:cs typeface="Tahoma"/>
                  </a:rPr>
                  <a:t> support: installation, project management, live stats etc. </a:t>
                </a:r>
                <a:endParaRPr lang="en-US" sz="1400">
                  <a:solidFill>
                    <a:srgbClr val="FFFFFF"/>
                  </a:solidFill>
                  <a:latin typeface="Tahoma" panose="020B0604030504040204" pitchFamily="34" charset="0"/>
                  <a:ea typeface="Tahoma" panose="020B0604030504040204" pitchFamily="34" charset="0"/>
                  <a:cs typeface="Tahoma" panose="020B0604030504040204" pitchFamily="34" charset="0"/>
                </a:endParaRPr>
              </a:p>
            </p:txBody>
          </p:sp>
        </p:grpSp>
        <p:grpSp>
          <p:nvGrpSpPr>
            <p:cNvPr id="86" name="Группа 85">
              <a:extLst>
                <a:ext uri="{FF2B5EF4-FFF2-40B4-BE49-F238E27FC236}">
                  <a16:creationId xmlns:a16="http://schemas.microsoft.com/office/drawing/2014/main" id="{E5D0C086-E5FD-B649-9BF9-81B85151A0CB}"/>
                </a:ext>
              </a:extLst>
            </p:cNvPr>
            <p:cNvGrpSpPr/>
            <p:nvPr/>
          </p:nvGrpSpPr>
          <p:grpSpPr>
            <a:xfrm>
              <a:off x="1508705" y="2457982"/>
              <a:ext cx="2555951" cy="2447427"/>
              <a:chOff x="1464395" y="4619518"/>
              <a:chExt cx="6474624" cy="6199716"/>
            </a:xfrm>
          </p:grpSpPr>
          <p:grpSp>
            <p:nvGrpSpPr>
              <p:cNvPr id="87" name="Группа 86">
                <a:extLst>
                  <a:ext uri="{FF2B5EF4-FFF2-40B4-BE49-F238E27FC236}">
                    <a16:creationId xmlns:a16="http://schemas.microsoft.com/office/drawing/2014/main" id="{3B60E4DB-A0E3-5C4B-8291-C56C5E8E4B85}"/>
                  </a:ext>
                </a:extLst>
              </p:cNvPr>
              <p:cNvGrpSpPr/>
              <p:nvPr/>
            </p:nvGrpSpPr>
            <p:grpSpPr>
              <a:xfrm>
                <a:off x="1464395" y="4619518"/>
                <a:ext cx="6474624" cy="6199716"/>
                <a:chOff x="1464395" y="4619518"/>
                <a:chExt cx="6474624" cy="6199716"/>
              </a:xfrm>
            </p:grpSpPr>
            <p:sp>
              <p:nvSpPr>
                <p:cNvPr id="89" name="Овал 88">
                  <a:extLst>
                    <a:ext uri="{FF2B5EF4-FFF2-40B4-BE49-F238E27FC236}">
                      <a16:creationId xmlns:a16="http://schemas.microsoft.com/office/drawing/2014/main" id="{71B1C186-708D-F44C-8F72-2C5A3F21CA10}"/>
                    </a:ext>
                  </a:extLst>
                </p:cNvPr>
                <p:cNvSpPr/>
                <p:nvPr/>
              </p:nvSpPr>
              <p:spPr>
                <a:xfrm>
                  <a:off x="1464395" y="4619518"/>
                  <a:ext cx="6199716" cy="6199716"/>
                </a:xfrm>
                <a:prstGeom prst="ellipse">
                  <a:avLst/>
                </a:prstGeom>
                <a:solidFill>
                  <a:schemeClr val="tx2"/>
                </a:solidFill>
                <a:ln w="76200">
                  <a:noFill/>
                </a:ln>
                <a:effectLst>
                  <a:outerShdw blurRad="635000" algn="tl" rotWithShape="0">
                    <a:prstClr val="black">
                      <a:alpha val="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0" name="Полилиния 89">
                  <a:extLst>
                    <a:ext uri="{FF2B5EF4-FFF2-40B4-BE49-F238E27FC236}">
                      <a16:creationId xmlns:a16="http://schemas.microsoft.com/office/drawing/2014/main" id="{38AAB463-EFD9-4742-8990-9CBD4E6F6763}"/>
                    </a:ext>
                  </a:extLst>
                </p:cNvPr>
                <p:cNvSpPr/>
                <p:nvPr/>
              </p:nvSpPr>
              <p:spPr>
                <a:xfrm>
                  <a:off x="6455627" y="6612689"/>
                  <a:ext cx="1483392" cy="2213374"/>
                </a:xfrm>
                <a:custGeom>
                  <a:avLst/>
                  <a:gdLst>
                    <a:gd name="connsiteX0" fmla="*/ 0 w 4890930"/>
                    <a:gd name="connsiteY0" fmla="*/ 0 h 4392488"/>
                    <a:gd name="connsiteX1" fmla="*/ 2694686 w 4890930"/>
                    <a:gd name="connsiteY1" fmla="*/ 0 h 4392488"/>
                    <a:gd name="connsiteX2" fmla="*/ 4890930 w 4890930"/>
                    <a:gd name="connsiteY2" fmla="*/ 2196244 h 4392488"/>
                    <a:gd name="connsiteX3" fmla="*/ 2694686 w 4890930"/>
                    <a:gd name="connsiteY3" fmla="*/ 4392488 h 4392488"/>
                    <a:gd name="connsiteX4" fmla="*/ 0 w 4890930"/>
                    <a:gd name="connsiteY4" fmla="*/ 4392488 h 4392488"/>
                    <a:gd name="connsiteX5" fmla="*/ 2196243 w 4890930"/>
                    <a:gd name="connsiteY5" fmla="*/ 2196244 h 4392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90930" h="4392488">
                      <a:moveTo>
                        <a:pt x="0" y="0"/>
                      </a:moveTo>
                      <a:lnTo>
                        <a:pt x="2694686" y="0"/>
                      </a:lnTo>
                      <a:lnTo>
                        <a:pt x="4890930" y="2196244"/>
                      </a:lnTo>
                      <a:lnTo>
                        <a:pt x="2694686" y="4392488"/>
                      </a:lnTo>
                      <a:lnTo>
                        <a:pt x="0" y="4392488"/>
                      </a:lnTo>
                      <a:lnTo>
                        <a:pt x="2196243" y="2196244"/>
                      </a:lnTo>
                      <a:close/>
                    </a:path>
                  </a:pathLst>
                </a:custGeom>
                <a:solidFill>
                  <a:schemeClr val="tx2">
                    <a:lumMod val="20000"/>
                    <a:lumOff val="80000"/>
                  </a:schemeClr>
                </a:solidFill>
                <a:ln w="76200">
                  <a:noFill/>
                </a:ln>
                <a:effectLst>
                  <a:outerShdw blurRad="279400" dist="139700" dir="13380000" algn="r" rotWithShape="0">
                    <a:prstClr val="black">
                      <a:alpha val="16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
            <p:nvSpPr>
              <p:cNvPr id="88" name="Текст 28">
                <a:extLst>
                  <a:ext uri="{FF2B5EF4-FFF2-40B4-BE49-F238E27FC236}">
                    <a16:creationId xmlns:a16="http://schemas.microsoft.com/office/drawing/2014/main" id="{0F1F3785-8A69-674D-AC76-3F98D8367402}"/>
                  </a:ext>
                </a:extLst>
              </p:cNvPr>
              <p:cNvSpPr txBox="1">
                <a:spLocks/>
              </p:cNvSpPr>
              <p:nvPr/>
            </p:nvSpPr>
            <p:spPr>
              <a:xfrm>
                <a:off x="2291684" y="6024207"/>
                <a:ext cx="4125502" cy="2920627"/>
              </a:xfrm>
              <a:prstGeom prst="rect">
                <a:avLst/>
              </a:prstGeom>
            </p:spPr>
            <p:txBody>
              <a:bodyPr lIns="91440" tIns="45720" rIns="91440" bIns="45720" anchor="t"/>
              <a:lstStyle>
                <a:lvl1pPr marL="914492" indent="-914492" algn="l" defTabSz="2438645" rtl="0" eaLnBrk="1" latinLnBrk="0" hangingPunct="1">
                  <a:spcBef>
                    <a:spcPct val="20000"/>
                  </a:spcBef>
                  <a:buFont typeface="Arial" panose="020B0604020202020204" pitchFamily="34" charset="0"/>
                  <a:buChar char="•"/>
                  <a:defRPr sz="8501" kern="1200">
                    <a:solidFill>
                      <a:schemeClr val="tx1"/>
                    </a:solidFill>
                    <a:latin typeface="+mn-lt"/>
                    <a:ea typeface="+mn-ea"/>
                    <a:cs typeface="+mn-cs"/>
                  </a:defRPr>
                </a:lvl1pPr>
                <a:lvl2pPr marL="1981398" indent="-762077" algn="l" defTabSz="2438645" rtl="0" eaLnBrk="1" latinLnBrk="0" hangingPunct="1">
                  <a:spcBef>
                    <a:spcPct val="20000"/>
                  </a:spcBef>
                  <a:buFont typeface="Arial" panose="020B0604020202020204" pitchFamily="34" charset="0"/>
                  <a:buChar char="–"/>
                  <a:defRPr sz="7501" kern="1200">
                    <a:solidFill>
                      <a:schemeClr val="tx1"/>
                    </a:solidFill>
                    <a:latin typeface="+mn-lt"/>
                    <a:ea typeface="+mn-ea"/>
                    <a:cs typeface="+mn-cs"/>
                  </a:defRPr>
                </a:lvl2pPr>
                <a:lvl3pPr marL="3048305" indent="-609660" algn="l" defTabSz="2438645" rtl="0" eaLnBrk="1" latinLnBrk="0" hangingPunct="1">
                  <a:spcBef>
                    <a:spcPct val="20000"/>
                  </a:spcBef>
                  <a:buFont typeface="Arial" panose="020B0604020202020204" pitchFamily="34" charset="0"/>
                  <a:buChar char="•"/>
                  <a:defRPr sz="6401" kern="1200">
                    <a:solidFill>
                      <a:schemeClr val="tx1"/>
                    </a:solidFill>
                    <a:latin typeface="+mn-lt"/>
                    <a:ea typeface="+mn-ea"/>
                    <a:cs typeface="+mn-cs"/>
                  </a:defRPr>
                </a:lvl3pPr>
                <a:lvl4pPr marL="4267626"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4pPr>
                <a:lvl5pPr marL="5486948"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5pPr>
                <a:lvl6pPr marL="6706271"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6pPr>
                <a:lvl7pPr marL="7925593"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7pPr>
                <a:lvl8pPr marL="9144913"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8pPr>
                <a:lvl9pPr marL="10364236" indent="-609660" algn="l" defTabSz="2438645" rtl="0" eaLnBrk="1" latinLnBrk="0" hangingPunct="1">
                  <a:spcBef>
                    <a:spcPct val="20000"/>
                  </a:spcBef>
                  <a:buFont typeface="Arial" panose="020B0604020202020204" pitchFamily="34" charset="0"/>
                  <a:buChar char="•"/>
                  <a:defRPr sz="5301" kern="1200">
                    <a:solidFill>
                      <a:schemeClr val="tx1"/>
                    </a:solidFill>
                    <a:latin typeface="+mn-lt"/>
                    <a:ea typeface="+mn-ea"/>
                    <a:cs typeface="+mn-cs"/>
                  </a:defRPr>
                </a:lvl9pPr>
              </a:lstStyle>
              <a:p>
                <a:pPr marL="0" indent="0">
                  <a:lnSpc>
                    <a:spcPct val="120000"/>
                  </a:lnSpc>
                  <a:buNone/>
                  <a:defRPr/>
                </a:pPr>
                <a:r>
                  <a:rPr kumimoji="0" lang="en-US" sz="1400" b="0" i="0" u="none" strike="noStrike" kern="1200" cap="none" spc="0" normalizeH="0" baseline="0" noProof="0">
                    <a:ln>
                      <a:noFill/>
                    </a:ln>
                    <a:solidFill>
                      <a:srgbClr val="FFFFFF"/>
                    </a:solidFill>
                    <a:effectLst/>
                    <a:uLnTx/>
                    <a:uFillTx/>
                    <a:latin typeface="Tahoma"/>
                    <a:ea typeface="Tahoma"/>
                    <a:cs typeface="Tahoma"/>
                  </a:rPr>
                  <a:t>Pixellot sells systems </a:t>
                </a:r>
                <a:r>
                  <a:rPr lang="en-US" sz="1400">
                    <a:solidFill>
                      <a:srgbClr val="FFFFFF"/>
                    </a:solidFill>
                    <a:latin typeface="Tahoma"/>
                    <a:ea typeface="Tahoma"/>
                    <a:cs typeface="Tahoma"/>
                  </a:rPr>
                  <a:t>and services including: </a:t>
                </a:r>
                <a:r>
                  <a:rPr kumimoji="0" lang="en-US" sz="1400" b="0" i="0" u="none" strike="noStrike" kern="1200" cap="none" spc="0" normalizeH="0" baseline="0" noProof="0">
                    <a:ln>
                      <a:noFill/>
                    </a:ln>
                    <a:solidFill>
                      <a:srgbClr val="FFFFFF"/>
                    </a:solidFill>
                    <a:effectLst/>
                    <a:uLnTx/>
                    <a:uFillTx/>
                    <a:latin typeface="Tahoma"/>
                    <a:ea typeface="Tahoma"/>
                    <a:cs typeface="Tahoma"/>
                  </a:rPr>
                  <a:t>OTT</a:t>
                </a:r>
                <a:r>
                  <a:rPr lang="en-US" sz="1400">
                    <a:solidFill>
                      <a:srgbClr val="FFFFFF"/>
                    </a:solidFill>
                    <a:latin typeface="Tahoma"/>
                    <a:ea typeface="Tahoma"/>
                    <a:cs typeface="Tahoma"/>
                  </a:rPr>
                  <a:t>, statistics,</a:t>
                </a:r>
                <a:r>
                  <a:rPr lang="en-US" sz="1400">
                    <a:solidFill>
                      <a:srgbClr val="FFFFFF"/>
                    </a:solidFill>
                    <a:latin typeface="Tahoma" panose="020B0604030504040204" pitchFamily="34" charset="0"/>
                    <a:ea typeface="Tahoma" panose="020B0604030504040204" pitchFamily="34" charset="0"/>
                    <a:cs typeface="Tahoma" panose="020B0604030504040204" pitchFamily="34" charset="0"/>
                  </a:rPr>
                  <a:t> </a:t>
                </a:r>
                <a:r>
                  <a:rPr lang="en-US" sz="1400">
                    <a:solidFill>
                      <a:srgbClr val="FFFFFF"/>
                    </a:solidFill>
                    <a:latin typeface="Tahoma"/>
                    <a:ea typeface="Tahoma"/>
                    <a:cs typeface="Tahoma"/>
                  </a:rPr>
                  <a:t>Graphics, highlights</a:t>
                </a:r>
                <a:endParaRPr lang="en-US" sz="1400" b="0" i="0" u="none" strike="noStrike" kern="1200" cap="none" spc="0" normalizeH="0" baseline="0" noProof="0">
                  <a:ln>
                    <a:noFill/>
                  </a:ln>
                  <a:solidFill>
                    <a:srgbClr val="FFFFFF"/>
                  </a:solidFill>
                  <a:effectLst/>
                  <a:uLnTx/>
                  <a:uFillTx/>
                  <a:latin typeface="Tahoma" panose="020B0604030504040204" pitchFamily="34" charset="0"/>
                  <a:ea typeface="Tahoma" panose="020B0604030504040204" pitchFamily="34" charset="0"/>
                  <a:cs typeface="Tahoma" panose="020B0604030504040204" pitchFamily="34" charset="0"/>
                </a:endParaRPr>
              </a:p>
            </p:txBody>
          </p:sp>
        </p:grpSp>
      </p:grpSp>
      <p:pic>
        <p:nvPicPr>
          <p:cNvPr id="3" name="Picture 2">
            <a:extLst>
              <a:ext uri="{FF2B5EF4-FFF2-40B4-BE49-F238E27FC236}">
                <a16:creationId xmlns:a16="http://schemas.microsoft.com/office/drawing/2014/main" id="{59B792C1-51D6-994A-C54C-06602D2357D5}"/>
              </a:ext>
            </a:extLst>
          </p:cNvPr>
          <p:cNvPicPr>
            <a:picLocks noChangeAspect="1"/>
          </p:cNvPicPr>
          <p:nvPr/>
        </p:nvPicPr>
        <p:blipFill>
          <a:blip r:embed="rId2"/>
          <a:stretch>
            <a:fillRect/>
          </a:stretch>
        </p:blipFill>
        <p:spPr>
          <a:xfrm>
            <a:off x="1408547" y="3937742"/>
            <a:ext cx="1627682" cy="568839"/>
          </a:xfrm>
          <a:prstGeom prst="rect">
            <a:avLst/>
          </a:prstGeom>
        </p:spPr>
      </p:pic>
      <p:pic>
        <p:nvPicPr>
          <p:cNvPr id="5" name="Picture 4" descr="International Basketball Federation (FIBA) - FIBA.basketball">
            <a:extLst>
              <a:ext uri="{FF2B5EF4-FFF2-40B4-BE49-F238E27FC236}">
                <a16:creationId xmlns:a16="http://schemas.microsoft.com/office/drawing/2014/main" id="{E116D419-B080-A92D-54A5-015891D6C43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33858" y="3901669"/>
            <a:ext cx="1527858" cy="572947"/>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2" descr="פריניב בע&quot;מ | מיצים סחוטים | מיצים טבעיים – חברת פרי ניב ...">
            <a:extLst>
              <a:ext uri="{FF2B5EF4-FFF2-40B4-BE49-F238E27FC236}">
                <a16:creationId xmlns:a16="http://schemas.microsoft.com/office/drawing/2014/main" id="{6F078E17-463B-A8D0-68CA-2C0F1145BB0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68795" y="3899615"/>
            <a:ext cx="624750" cy="628539"/>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descr="Ein Gedi Mineral Water - Wikipedia">
            <a:extLst>
              <a:ext uri="{FF2B5EF4-FFF2-40B4-BE49-F238E27FC236}">
                <a16:creationId xmlns:a16="http://schemas.microsoft.com/office/drawing/2014/main" id="{C0EF196C-4261-9D9C-BB11-F194CE00D75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930795" y="3904324"/>
            <a:ext cx="624750" cy="624750"/>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8">
            <a:extLst>
              <a:ext uri="{FF2B5EF4-FFF2-40B4-BE49-F238E27FC236}">
                <a16:creationId xmlns:a16="http://schemas.microsoft.com/office/drawing/2014/main" id="{467B263E-EE0E-55D3-48AA-C11DC658A068}"/>
              </a:ext>
            </a:extLst>
          </p:cNvPr>
          <p:cNvPicPr>
            <a:picLocks noChangeAspect="1"/>
          </p:cNvPicPr>
          <p:nvPr/>
        </p:nvPicPr>
        <p:blipFill>
          <a:blip r:embed="rId2"/>
          <a:stretch>
            <a:fillRect/>
          </a:stretch>
        </p:blipFill>
        <p:spPr>
          <a:xfrm>
            <a:off x="4063663" y="3944623"/>
            <a:ext cx="1627682" cy="568839"/>
          </a:xfrm>
          <a:prstGeom prst="rect">
            <a:avLst/>
          </a:prstGeom>
        </p:spPr>
      </p:pic>
    </p:spTree>
    <p:extLst>
      <p:ext uri="{BB962C8B-B14F-4D97-AF65-F5344CB8AC3E}">
        <p14:creationId xmlns:p14="http://schemas.microsoft.com/office/powerpoint/2010/main" val="29085474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Группа 26">
            <a:extLst>
              <a:ext uri="{FF2B5EF4-FFF2-40B4-BE49-F238E27FC236}">
                <a16:creationId xmlns:a16="http://schemas.microsoft.com/office/drawing/2014/main" id="{E7FC9746-7D62-A54F-AA77-83168CA3C0F0}"/>
              </a:ext>
            </a:extLst>
          </p:cNvPr>
          <p:cNvGrpSpPr/>
          <p:nvPr/>
        </p:nvGrpSpPr>
        <p:grpSpPr>
          <a:xfrm>
            <a:off x="7554087" y="1684528"/>
            <a:ext cx="4068167" cy="4068166"/>
            <a:chOff x="9993074" y="3578162"/>
            <a:chExt cx="4054305" cy="4054305"/>
          </a:xfrm>
        </p:grpSpPr>
        <p:sp>
          <p:nvSpPr>
            <p:cNvPr id="26" name="Овал 27">
              <a:extLst>
                <a:ext uri="{FF2B5EF4-FFF2-40B4-BE49-F238E27FC236}">
                  <a16:creationId xmlns:a16="http://schemas.microsoft.com/office/drawing/2014/main" id="{8C4D6395-9974-364A-862F-29531BF36566}"/>
                </a:ext>
              </a:extLst>
            </p:cNvPr>
            <p:cNvSpPr/>
            <p:nvPr/>
          </p:nvSpPr>
          <p:spPr>
            <a:xfrm>
              <a:off x="9993074" y="3578162"/>
              <a:ext cx="4054305" cy="4054305"/>
            </a:xfrm>
            <a:prstGeom prst="ellipse">
              <a:avLst/>
            </a:prstGeom>
            <a:solidFill>
              <a:schemeClr val="accent4"/>
            </a:solidFill>
            <a:ln w="6350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27" name="Группа 28">
              <a:extLst>
                <a:ext uri="{FF2B5EF4-FFF2-40B4-BE49-F238E27FC236}">
                  <a16:creationId xmlns:a16="http://schemas.microsoft.com/office/drawing/2014/main" id="{54C37B8C-BBF7-2147-929D-17A64A7F3BF8}"/>
                </a:ext>
              </a:extLst>
            </p:cNvPr>
            <p:cNvGrpSpPr/>
            <p:nvPr/>
          </p:nvGrpSpPr>
          <p:grpSpPr>
            <a:xfrm>
              <a:off x="10316058" y="3901145"/>
              <a:ext cx="3408343" cy="3408343"/>
              <a:chOff x="11565407" y="3638327"/>
              <a:chExt cx="3749177" cy="3749177"/>
            </a:xfrm>
            <a:effectLst>
              <a:outerShdw blurRad="444500" dist="330200" dir="3240000" algn="ctr" rotWithShape="0">
                <a:srgbClr val="000000">
                  <a:alpha val="32000"/>
                </a:srgbClr>
              </a:outerShdw>
            </a:effectLst>
          </p:grpSpPr>
          <p:sp>
            <p:nvSpPr>
              <p:cNvPr id="28" name="Овал 29">
                <a:extLst>
                  <a:ext uri="{FF2B5EF4-FFF2-40B4-BE49-F238E27FC236}">
                    <a16:creationId xmlns:a16="http://schemas.microsoft.com/office/drawing/2014/main" id="{13EAF0D0-EF18-3C43-83BB-3607C2942600}"/>
                  </a:ext>
                </a:extLst>
              </p:cNvPr>
              <p:cNvSpPr/>
              <p:nvPr/>
            </p:nvSpPr>
            <p:spPr>
              <a:xfrm>
                <a:off x="11565407" y="3638327"/>
                <a:ext cx="3749177" cy="3749177"/>
              </a:xfrm>
              <a:prstGeom prst="ellipse">
                <a:avLst/>
              </a:prstGeom>
              <a:gradFill flip="none" rotWithShape="1">
                <a:gsLst>
                  <a:gs pos="100000">
                    <a:schemeClr val="bg1"/>
                  </a:gs>
                  <a:gs pos="0">
                    <a:schemeClr val="tx2">
                      <a:lumMod val="50000"/>
                      <a:lumOff val="50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29" name="Овал 30">
                <a:extLst>
                  <a:ext uri="{FF2B5EF4-FFF2-40B4-BE49-F238E27FC236}">
                    <a16:creationId xmlns:a16="http://schemas.microsoft.com/office/drawing/2014/main" id="{2F0EF59D-84A6-8E41-9F3C-D88A2D3F1E4F}"/>
                  </a:ext>
                </a:extLst>
              </p:cNvPr>
              <p:cNvSpPr/>
              <p:nvPr/>
            </p:nvSpPr>
            <p:spPr>
              <a:xfrm>
                <a:off x="11905553" y="3978474"/>
                <a:ext cx="3068886" cy="3068884"/>
              </a:xfrm>
              <a:prstGeom prst="ellipse">
                <a:avLst/>
              </a:prstGeom>
              <a:gradFill flip="none" rotWithShape="1">
                <a:gsLst>
                  <a:gs pos="100000">
                    <a:schemeClr val="bg1"/>
                  </a:gs>
                  <a:gs pos="0">
                    <a:schemeClr val="bg1">
                      <a:alpha val="17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30" name="Овал 31">
                <a:extLst>
                  <a:ext uri="{FF2B5EF4-FFF2-40B4-BE49-F238E27FC236}">
                    <a16:creationId xmlns:a16="http://schemas.microsoft.com/office/drawing/2014/main" id="{712C03F1-762D-2344-B286-3FF12B10C0EF}"/>
                  </a:ext>
                </a:extLst>
              </p:cNvPr>
              <p:cNvSpPr/>
              <p:nvPr/>
            </p:nvSpPr>
            <p:spPr>
              <a:xfrm>
                <a:off x="11890748" y="3963668"/>
                <a:ext cx="3098494" cy="3098494"/>
              </a:xfrm>
              <a:prstGeom prst="ellipse">
                <a:avLst/>
              </a:prstGeom>
              <a:noFill/>
              <a:ln w="79375">
                <a:gradFill>
                  <a:gsLst>
                    <a:gs pos="0">
                      <a:schemeClr val="tx2">
                        <a:lumMod val="25000"/>
                        <a:lumOff val="75000"/>
                      </a:schemeClr>
                    </a:gs>
                    <a:gs pos="100000">
                      <a:schemeClr val="bg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877E07AA-7098-46DF-8D86-BD67CFEA9182}"/>
              </a:ext>
            </a:extLst>
          </p:cNvPr>
          <p:cNvSpPr>
            <a:spLocks noGrp="1"/>
          </p:cNvSpPr>
          <p:nvPr>
            <p:ph type="title"/>
          </p:nvPr>
        </p:nvSpPr>
        <p:spPr>
          <a:xfrm>
            <a:off x="722105" y="549014"/>
            <a:ext cx="10331803" cy="1162825"/>
          </a:xfrm>
        </p:spPr>
        <p:txBody>
          <a:bodyPr>
            <a:noAutofit/>
          </a:bodyPr>
          <a:lstStyle/>
          <a:p>
            <a:pPr algn="l"/>
            <a:r>
              <a:rPr lang="en-US" dirty="0"/>
              <a:t>USA Hockey Network</a:t>
            </a:r>
            <a:endParaRPr lang="en-IL" dirty="0"/>
          </a:p>
        </p:txBody>
      </p:sp>
      <p:sp>
        <p:nvSpPr>
          <p:cNvPr id="6" name="Rectangle 5">
            <a:extLst>
              <a:ext uri="{FF2B5EF4-FFF2-40B4-BE49-F238E27FC236}">
                <a16:creationId xmlns:a16="http://schemas.microsoft.com/office/drawing/2014/main" id="{5AF27068-B397-4842-9359-61A74AE1D759}"/>
              </a:ext>
            </a:extLst>
          </p:cNvPr>
          <p:cNvSpPr/>
          <p:nvPr/>
        </p:nvSpPr>
        <p:spPr>
          <a:xfrm>
            <a:off x="722107" y="1895469"/>
            <a:ext cx="7677862" cy="830997"/>
          </a:xfrm>
          <a:prstGeom prst="rect">
            <a:avLst/>
          </a:prstGeom>
        </p:spPr>
        <p:txBody>
          <a:bodyPr wrap="square">
            <a:spAutoFit/>
          </a:bodyPr>
          <a:lstStyle/>
          <a:p>
            <a:pPr marL="0" marR="0" lvl="0" indent="0" algn="l" defTabSz="914332" rtl="0" eaLnBrk="1" fontAlgn="auto" latinLnBrk="0" hangingPunct="1">
              <a:lnSpc>
                <a:spcPct val="100000"/>
              </a:lnSpc>
              <a:spcBef>
                <a:spcPts val="800"/>
              </a:spcBef>
              <a:spcAft>
                <a:spcPts val="0"/>
              </a:spcAft>
              <a:buClrTx/>
              <a:buSzTx/>
              <a:buFontTx/>
              <a:buNone/>
              <a:tabLst/>
              <a:defRPr/>
            </a:pPr>
            <a:r>
              <a:rPr kumimoji="0" lang="en-US" sz="2400" b="1" i="0" u="none" strike="noStrike" kern="1200" cap="none" spc="0" normalizeH="0" baseline="0" noProof="0" dirty="0">
                <a:ln>
                  <a:noFill/>
                </a:ln>
                <a:solidFill>
                  <a:srgbClr val="0090B4"/>
                </a:solidFill>
                <a:effectLst/>
                <a:uLnTx/>
                <a:uFillTx/>
                <a:latin typeface="Tahoma" panose="020B0604030504040204" pitchFamily="34" charset="0"/>
                <a:ea typeface="Tahoma" panose="020B0604030504040204" pitchFamily="34" charset="0"/>
                <a:cs typeface="Tahoma" panose="020B0604030504040204" pitchFamily="34" charset="0"/>
              </a:rPr>
              <a:t>USA Hockey's New Streaming Platform: USA Hockey TV</a:t>
            </a:r>
          </a:p>
        </p:txBody>
      </p:sp>
      <p:sp>
        <p:nvSpPr>
          <p:cNvPr id="10" name="Rectangle 9">
            <a:extLst>
              <a:ext uri="{FF2B5EF4-FFF2-40B4-BE49-F238E27FC236}">
                <a16:creationId xmlns:a16="http://schemas.microsoft.com/office/drawing/2014/main" id="{04B05FD0-D9A0-4ED9-BF8A-6A3F1E6077EF}"/>
              </a:ext>
            </a:extLst>
          </p:cNvPr>
          <p:cNvSpPr/>
          <p:nvPr/>
        </p:nvSpPr>
        <p:spPr>
          <a:xfrm>
            <a:off x="722105" y="2991299"/>
            <a:ext cx="5847660" cy="2416046"/>
          </a:xfrm>
          <a:prstGeom prst="rect">
            <a:avLst/>
          </a:prstGeom>
        </p:spPr>
        <p:txBody>
          <a:bodyPr wrap="square" lIns="91440" tIns="45720" rIns="91440" bIns="45720" anchor="t">
            <a:spAutoFit/>
          </a:bodyPr>
          <a:lstStyle/>
          <a:p>
            <a:pPr marL="342900" marR="0" lvl="0" indent="-342900" algn="l" defTabSz="914377" rtl="0" eaLnBrk="1" fontAlgn="auto" latinLnBrk="0" hangingPunct="1">
              <a:lnSpc>
                <a:spcPct val="90000"/>
              </a:lnSpc>
              <a:spcBef>
                <a:spcPts val="1000"/>
              </a:spcBef>
              <a:spcAft>
                <a:spcPts val="0"/>
              </a:spcAft>
              <a:buClrTx/>
              <a:buSzTx/>
              <a:buFont typeface="Arial"/>
              <a:buChar char="•"/>
              <a:tabLst/>
              <a:defRPr/>
            </a:pPr>
            <a:r>
              <a:rPr kumimoji="0" lang="en-US" sz="2000" b="0" i="0" u="none" strike="noStrike" kern="1200" cap="none" spc="0" normalizeH="0" baseline="0" noProof="0" dirty="0">
                <a:ln>
                  <a:noFill/>
                </a:ln>
                <a:solidFill>
                  <a:srgbClr val="44546A"/>
                </a:solidFill>
                <a:effectLst/>
                <a:uLnTx/>
                <a:uFillTx/>
                <a:latin typeface="Tahoma"/>
                <a:ea typeface="Tahoma"/>
                <a:cs typeface="Tahoma"/>
              </a:rPr>
              <a:t>Launched in April 2023</a:t>
            </a:r>
          </a:p>
          <a:p>
            <a:pPr marL="342900" marR="0" lvl="0" indent="-342900" algn="l" defTabSz="914377" rtl="0" eaLnBrk="1" fontAlgn="auto" latinLnBrk="0" hangingPunct="1">
              <a:lnSpc>
                <a:spcPct val="90000"/>
              </a:lnSpc>
              <a:spcBef>
                <a:spcPts val="1000"/>
              </a:spcBef>
              <a:spcAft>
                <a:spcPts val="0"/>
              </a:spcAft>
              <a:buClrTx/>
              <a:buSzTx/>
              <a:buFont typeface="Arial"/>
              <a:buChar char="•"/>
              <a:tabLst/>
              <a:defRPr/>
            </a:pPr>
            <a:r>
              <a:rPr kumimoji="0" lang="en-US" sz="2000" b="0" i="0" u="none" strike="noStrike" kern="1200" cap="none" spc="0" normalizeH="0" baseline="0" noProof="0" dirty="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Chipotle-USA Hockey National Championship, the largest annual hockey event</a:t>
            </a:r>
            <a:endParaRPr lang="en-US" sz="2000" dirty="0"/>
          </a:p>
          <a:p>
            <a:pPr marL="342900" marR="0" lvl="0" indent="-342900" algn="l" defTabSz="914377" rtl="0" eaLnBrk="1" fontAlgn="auto" latinLnBrk="0" hangingPunct="1">
              <a:lnSpc>
                <a:spcPct val="90000"/>
              </a:lnSpc>
              <a:spcBef>
                <a:spcPts val="1000"/>
              </a:spcBef>
              <a:spcAft>
                <a:spcPts val="0"/>
              </a:spcAft>
              <a:buClrTx/>
              <a:buSzTx/>
              <a:buFont typeface="Arial"/>
              <a:buChar char="•"/>
              <a:tabLst/>
              <a:defRPr/>
            </a:pPr>
            <a:r>
              <a:rPr kumimoji="0" lang="en-US" sz="2000" b="0" i="0" u="none" strike="noStrike" kern="1200" cap="none" spc="0" normalizeH="0" baseline="0" noProof="0" dirty="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Boys and Girls Tier 1 and Tier 2 teams, ages 14 to 19</a:t>
            </a:r>
          </a:p>
          <a:p>
            <a:pPr marL="342900" marR="0" lvl="0" indent="-342900" algn="l" defTabSz="914377" rtl="0" eaLnBrk="1" fontAlgn="auto" latinLnBrk="0" hangingPunct="1">
              <a:lnSpc>
                <a:spcPct val="90000"/>
              </a:lnSpc>
              <a:spcBef>
                <a:spcPts val="1000"/>
              </a:spcBef>
              <a:spcAft>
                <a:spcPts val="0"/>
              </a:spcAft>
              <a:buClrTx/>
              <a:buSzTx/>
              <a:buFont typeface="Arial"/>
              <a:buChar char="•"/>
              <a:tabLst/>
              <a:defRPr/>
            </a:pPr>
            <a:r>
              <a:rPr kumimoji="0" lang="en-US" sz="2000" b="0" i="0" u="none" strike="noStrike" kern="1200" cap="none" spc="0" normalizeH="0" baseline="0" noProof="0" dirty="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Specifically launched OTT for the USA Hockey National Championships</a:t>
            </a:r>
          </a:p>
        </p:txBody>
      </p:sp>
      <p:pic>
        <p:nvPicPr>
          <p:cNvPr id="3" name="Picture 3" descr="Logo, company name&#10;&#10;Description automatically generated">
            <a:extLst>
              <a:ext uri="{FF2B5EF4-FFF2-40B4-BE49-F238E27FC236}">
                <a16:creationId xmlns:a16="http://schemas.microsoft.com/office/drawing/2014/main" id="{8A6A35CD-0ABC-EE55-9888-EB6A49519B61}"/>
              </a:ext>
            </a:extLst>
          </p:cNvPr>
          <p:cNvPicPr>
            <a:picLocks noChangeAspect="1"/>
          </p:cNvPicPr>
          <p:nvPr/>
        </p:nvPicPr>
        <p:blipFill>
          <a:blip r:embed="rId3"/>
          <a:stretch>
            <a:fillRect/>
          </a:stretch>
        </p:blipFill>
        <p:spPr>
          <a:xfrm>
            <a:off x="8218098" y="3034028"/>
            <a:ext cx="2743200" cy="1365037"/>
          </a:xfrm>
          <a:prstGeom prst="rect">
            <a:avLst/>
          </a:prstGeom>
        </p:spPr>
      </p:pic>
    </p:spTree>
    <p:extLst>
      <p:ext uri="{BB962C8B-B14F-4D97-AF65-F5344CB8AC3E}">
        <p14:creationId xmlns:p14="http://schemas.microsoft.com/office/powerpoint/2010/main" val="14068502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Группа 26">
            <a:extLst>
              <a:ext uri="{FF2B5EF4-FFF2-40B4-BE49-F238E27FC236}">
                <a16:creationId xmlns:a16="http://schemas.microsoft.com/office/drawing/2014/main" id="{E7FC9746-7D62-A54F-AA77-83168CA3C0F0}"/>
              </a:ext>
            </a:extLst>
          </p:cNvPr>
          <p:cNvGrpSpPr/>
          <p:nvPr/>
        </p:nvGrpSpPr>
        <p:grpSpPr>
          <a:xfrm>
            <a:off x="7554087" y="1684528"/>
            <a:ext cx="4068167" cy="4068166"/>
            <a:chOff x="9993074" y="3578162"/>
            <a:chExt cx="4054305" cy="4054305"/>
          </a:xfrm>
        </p:grpSpPr>
        <p:sp>
          <p:nvSpPr>
            <p:cNvPr id="26" name="Овал 27">
              <a:extLst>
                <a:ext uri="{FF2B5EF4-FFF2-40B4-BE49-F238E27FC236}">
                  <a16:creationId xmlns:a16="http://schemas.microsoft.com/office/drawing/2014/main" id="{8C4D6395-9974-364A-862F-29531BF36566}"/>
                </a:ext>
              </a:extLst>
            </p:cNvPr>
            <p:cNvSpPr/>
            <p:nvPr/>
          </p:nvSpPr>
          <p:spPr>
            <a:xfrm>
              <a:off x="9993074" y="3578162"/>
              <a:ext cx="4054305" cy="4054305"/>
            </a:xfrm>
            <a:prstGeom prst="ellipse">
              <a:avLst/>
            </a:prstGeom>
            <a:solidFill>
              <a:schemeClr val="accent4"/>
            </a:solidFill>
            <a:ln w="6350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27" name="Группа 28">
              <a:extLst>
                <a:ext uri="{FF2B5EF4-FFF2-40B4-BE49-F238E27FC236}">
                  <a16:creationId xmlns:a16="http://schemas.microsoft.com/office/drawing/2014/main" id="{54C37B8C-BBF7-2147-929D-17A64A7F3BF8}"/>
                </a:ext>
              </a:extLst>
            </p:cNvPr>
            <p:cNvGrpSpPr/>
            <p:nvPr/>
          </p:nvGrpSpPr>
          <p:grpSpPr>
            <a:xfrm>
              <a:off x="10316058" y="3901145"/>
              <a:ext cx="3408343" cy="3408343"/>
              <a:chOff x="11565407" y="3638327"/>
              <a:chExt cx="3749177" cy="3749177"/>
            </a:xfrm>
            <a:effectLst>
              <a:outerShdw blurRad="444500" dist="330200" dir="3240000" algn="ctr" rotWithShape="0">
                <a:srgbClr val="000000">
                  <a:alpha val="32000"/>
                </a:srgbClr>
              </a:outerShdw>
            </a:effectLst>
          </p:grpSpPr>
          <p:sp>
            <p:nvSpPr>
              <p:cNvPr id="28" name="Овал 29">
                <a:extLst>
                  <a:ext uri="{FF2B5EF4-FFF2-40B4-BE49-F238E27FC236}">
                    <a16:creationId xmlns:a16="http://schemas.microsoft.com/office/drawing/2014/main" id="{13EAF0D0-EF18-3C43-83BB-3607C2942600}"/>
                  </a:ext>
                </a:extLst>
              </p:cNvPr>
              <p:cNvSpPr/>
              <p:nvPr/>
            </p:nvSpPr>
            <p:spPr>
              <a:xfrm>
                <a:off x="11565407" y="3638327"/>
                <a:ext cx="3749177" cy="3749177"/>
              </a:xfrm>
              <a:prstGeom prst="ellipse">
                <a:avLst/>
              </a:prstGeom>
              <a:gradFill flip="none" rotWithShape="1">
                <a:gsLst>
                  <a:gs pos="100000">
                    <a:schemeClr val="bg1"/>
                  </a:gs>
                  <a:gs pos="0">
                    <a:schemeClr val="tx2">
                      <a:lumMod val="50000"/>
                      <a:lumOff val="50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29" name="Овал 30">
                <a:extLst>
                  <a:ext uri="{FF2B5EF4-FFF2-40B4-BE49-F238E27FC236}">
                    <a16:creationId xmlns:a16="http://schemas.microsoft.com/office/drawing/2014/main" id="{2F0EF59D-84A6-8E41-9F3C-D88A2D3F1E4F}"/>
                  </a:ext>
                </a:extLst>
              </p:cNvPr>
              <p:cNvSpPr/>
              <p:nvPr/>
            </p:nvSpPr>
            <p:spPr>
              <a:xfrm>
                <a:off x="11905553" y="3978474"/>
                <a:ext cx="3068886" cy="3068884"/>
              </a:xfrm>
              <a:prstGeom prst="ellipse">
                <a:avLst/>
              </a:prstGeom>
              <a:gradFill flip="none" rotWithShape="1">
                <a:gsLst>
                  <a:gs pos="100000">
                    <a:schemeClr val="bg1"/>
                  </a:gs>
                  <a:gs pos="0">
                    <a:schemeClr val="bg1">
                      <a:alpha val="17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30" name="Овал 31">
                <a:extLst>
                  <a:ext uri="{FF2B5EF4-FFF2-40B4-BE49-F238E27FC236}">
                    <a16:creationId xmlns:a16="http://schemas.microsoft.com/office/drawing/2014/main" id="{712C03F1-762D-2344-B286-3FF12B10C0EF}"/>
                  </a:ext>
                </a:extLst>
              </p:cNvPr>
              <p:cNvSpPr/>
              <p:nvPr/>
            </p:nvSpPr>
            <p:spPr>
              <a:xfrm>
                <a:off x="11890748" y="3963668"/>
                <a:ext cx="3098494" cy="3098494"/>
              </a:xfrm>
              <a:prstGeom prst="ellipse">
                <a:avLst/>
              </a:prstGeom>
              <a:noFill/>
              <a:ln w="79375">
                <a:gradFill>
                  <a:gsLst>
                    <a:gs pos="0">
                      <a:schemeClr val="tx2">
                        <a:lumMod val="25000"/>
                        <a:lumOff val="75000"/>
                      </a:schemeClr>
                    </a:gs>
                    <a:gs pos="100000">
                      <a:schemeClr val="bg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877E07AA-7098-46DF-8D86-BD67CFEA9182}"/>
              </a:ext>
            </a:extLst>
          </p:cNvPr>
          <p:cNvSpPr>
            <a:spLocks noGrp="1"/>
          </p:cNvSpPr>
          <p:nvPr>
            <p:ph type="title"/>
          </p:nvPr>
        </p:nvSpPr>
        <p:spPr>
          <a:xfrm>
            <a:off x="722105" y="389960"/>
            <a:ext cx="10331803" cy="1162825"/>
          </a:xfrm>
        </p:spPr>
        <p:txBody>
          <a:bodyPr>
            <a:noAutofit/>
          </a:bodyPr>
          <a:lstStyle/>
          <a:p>
            <a:pPr algn="l"/>
            <a:r>
              <a:rPr lang="en-US" dirty="0"/>
              <a:t>USA Hockey</a:t>
            </a:r>
            <a:endParaRPr lang="en-IL" dirty="0"/>
          </a:p>
        </p:txBody>
      </p:sp>
      <p:sp>
        <p:nvSpPr>
          <p:cNvPr id="10" name="Rectangle 9">
            <a:extLst>
              <a:ext uri="{FF2B5EF4-FFF2-40B4-BE49-F238E27FC236}">
                <a16:creationId xmlns:a16="http://schemas.microsoft.com/office/drawing/2014/main" id="{04B05FD0-D9A0-4ED9-BF8A-6A3F1E6077EF}"/>
              </a:ext>
            </a:extLst>
          </p:cNvPr>
          <p:cNvSpPr/>
          <p:nvPr/>
        </p:nvSpPr>
        <p:spPr>
          <a:xfrm>
            <a:off x="722104" y="1497262"/>
            <a:ext cx="6818479" cy="3524042"/>
          </a:xfrm>
          <a:prstGeom prst="rect">
            <a:avLst/>
          </a:prstGeom>
        </p:spPr>
        <p:txBody>
          <a:bodyPr wrap="square" lIns="91440" tIns="45720" rIns="91440" bIns="45720" anchor="t">
            <a:spAutoFit/>
          </a:bodyPr>
          <a:lstStyle/>
          <a:p>
            <a:pPr marL="342900" marR="0" lvl="0" indent="-342900" algn="l" defTabSz="914377" rtl="0" eaLnBrk="1" fontAlgn="auto" latinLnBrk="0" hangingPunct="1">
              <a:lnSpc>
                <a:spcPct val="90000"/>
              </a:lnSpc>
              <a:spcBef>
                <a:spcPts val="1000"/>
              </a:spcBef>
              <a:spcAft>
                <a:spcPts val="0"/>
              </a:spcAft>
              <a:buClrTx/>
              <a:buSzTx/>
              <a:buFont typeface="Arial"/>
              <a:buChar char="•"/>
              <a:tabLst/>
              <a:defRPr/>
            </a:pPr>
            <a:r>
              <a:rPr lang="en-US" sz="2000" b="0" i="0" u="none" strike="noStrike" kern="1200" cap="none" spc="0" normalizeH="0" baseline="0" noProof="0" dirty="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The majority of the seven hundred games of the tournament were filmed and broadcast by Pixellot, with the more prestigious games manually produced with multi-camera production</a:t>
            </a:r>
          </a:p>
          <a:p>
            <a:pPr marL="342900" lvl="0" indent="-342900" defTabSz="914377">
              <a:lnSpc>
                <a:spcPct val="90000"/>
              </a:lnSpc>
              <a:spcBef>
                <a:spcPts val="1000"/>
              </a:spcBef>
              <a:buFont typeface="Arial"/>
              <a:buChar char="•"/>
              <a:defRPr/>
            </a:pPr>
            <a:r>
              <a:rPr kumimoji="0" lang="en-US" sz="2000" b="0" i="0" u="none" strike="noStrike" kern="1200" cap="none" spc="0" normalizeH="0" baseline="0" noProof="0" dirty="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Pixellot's AI-automated camera systems installed in two weeks across the </a:t>
            </a:r>
            <a:r>
              <a:rPr lang="en-US" sz="20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country in 8 states, 17 facilities and 44 pads of ice.</a:t>
            </a:r>
            <a:endParaRPr lang="en-US" sz="2000" b="0" i="0" u="none" strike="noStrike" kern="1200" cap="none" spc="0" normalizeH="0" baseline="0" noProof="0" dirty="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endParaRPr>
          </a:p>
          <a:p>
            <a:pPr marL="342900" marR="0" lvl="0" indent="-342900" algn="l" defTabSz="914377" rtl="0" eaLnBrk="1" fontAlgn="auto" latinLnBrk="0" hangingPunct="1">
              <a:lnSpc>
                <a:spcPct val="90000"/>
              </a:lnSpc>
              <a:spcBef>
                <a:spcPts val="1000"/>
              </a:spcBef>
              <a:spcAft>
                <a:spcPts val="0"/>
              </a:spcAft>
              <a:buClrTx/>
              <a:buSzTx/>
              <a:buFont typeface="Arial"/>
              <a:buChar char="•"/>
              <a:tabLst/>
              <a:defRPr/>
            </a:pPr>
            <a:r>
              <a:rPr kumimoji="0" lang="en-US" sz="2000" b="0" i="0" u="none" strike="noStrike" kern="1200" cap="none" spc="0" normalizeH="0" baseline="0" noProof="0" dirty="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Utilized Pixellot's VAS overlay technology for real-time scoring, watermarks, and player stats</a:t>
            </a:r>
          </a:p>
          <a:p>
            <a:pPr marL="342900" marR="0" lvl="0" indent="-342900" algn="l" defTabSz="914377" rtl="0" eaLnBrk="1" fontAlgn="auto" latinLnBrk="0" hangingPunct="1">
              <a:lnSpc>
                <a:spcPct val="90000"/>
              </a:lnSpc>
              <a:spcBef>
                <a:spcPts val="1000"/>
              </a:spcBef>
              <a:spcAft>
                <a:spcPts val="0"/>
              </a:spcAft>
              <a:buClrTx/>
              <a:buSzTx/>
              <a:buFont typeface="Arial"/>
              <a:buChar char="•"/>
              <a:tabLst/>
              <a:defRPr/>
            </a:pPr>
            <a:r>
              <a:rPr lang="en-US" sz="20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Integrated with </a:t>
            </a:r>
            <a:r>
              <a:rPr lang="en-US" sz="2000" dirty="0" err="1">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Gamesheet</a:t>
            </a:r>
            <a:r>
              <a:rPr lang="en-US" sz="20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 to display scoring and player stats data on the event page</a:t>
            </a:r>
          </a:p>
        </p:txBody>
      </p:sp>
      <p:sp>
        <p:nvSpPr>
          <p:cNvPr id="11" name="TextBox 10">
            <a:extLst>
              <a:ext uri="{FF2B5EF4-FFF2-40B4-BE49-F238E27FC236}">
                <a16:creationId xmlns:a16="http://schemas.microsoft.com/office/drawing/2014/main" id="{911B8719-A4E3-6F44-A063-C61CFB6D658E}"/>
              </a:ext>
            </a:extLst>
          </p:cNvPr>
          <p:cNvSpPr txBox="1"/>
          <p:nvPr/>
        </p:nvSpPr>
        <p:spPr>
          <a:xfrm>
            <a:off x="722105" y="5554783"/>
            <a:ext cx="1517037" cy="655308"/>
          </a:xfrm>
          <a:prstGeom prst="rect">
            <a:avLst/>
          </a:prstGeom>
          <a:noFill/>
          <a:ln>
            <a:noFill/>
          </a:ln>
          <a:effectLst/>
        </p:spPr>
        <p:txBody>
          <a:bodyPr wrap="square" lIns="91440" tIns="45720" rIns="91440" bIns="45720" rtlCol="0" anchor="ctr">
            <a:spAutoFit/>
          </a:bodyPr>
          <a:lstStyle/>
          <a:p>
            <a:pPr marL="0" marR="0" lvl="0" indent="0" algn="ctr" defTabSz="685734" rtl="0" eaLnBrk="1" fontAlgn="auto" latinLnBrk="0" hangingPunct="1">
              <a:lnSpc>
                <a:spcPct val="150000"/>
              </a:lnSpc>
              <a:spcBef>
                <a:spcPts val="0"/>
              </a:spcBef>
              <a:spcAft>
                <a:spcPts val="0"/>
              </a:spcAft>
              <a:buClrTx/>
              <a:buSzTx/>
              <a:buFontTx/>
              <a:buNone/>
              <a:tabLst/>
              <a:defRPr/>
            </a:pPr>
            <a:r>
              <a:rPr lang="en-US" sz="2800" b="1" cap="all" dirty="0">
                <a:solidFill>
                  <a:srgbClr val="44546A"/>
                </a:solidFill>
                <a:latin typeface="Tahoma"/>
                <a:ea typeface="Tahoma"/>
                <a:cs typeface="Tahoma"/>
              </a:rPr>
              <a:t>448</a:t>
            </a:r>
            <a:endParaRPr kumimoji="0" lang="en-US" sz="2800" b="1" i="0" u="none" strike="noStrike" kern="1200" cap="all" spc="0" normalizeH="0" baseline="0" noProof="0" dirty="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12" name="Rectangle 11">
            <a:extLst>
              <a:ext uri="{FF2B5EF4-FFF2-40B4-BE49-F238E27FC236}">
                <a16:creationId xmlns:a16="http://schemas.microsoft.com/office/drawing/2014/main" id="{237E543C-2E82-7B4F-A04F-DD9A48AD5676}"/>
              </a:ext>
            </a:extLst>
          </p:cNvPr>
          <p:cNvSpPr/>
          <p:nvPr/>
        </p:nvSpPr>
        <p:spPr>
          <a:xfrm>
            <a:off x="650904" y="6214284"/>
            <a:ext cx="1669128" cy="258532"/>
          </a:xfrm>
          <a:prstGeom prst="rect">
            <a:avLst/>
          </a:prstGeom>
          <a:effectLst/>
        </p:spPr>
        <p:txBody>
          <a:bodyPr wrap="square">
            <a:spAutoFit/>
          </a:bodyPr>
          <a:lstStyle/>
          <a:p>
            <a:pPr marL="0" marR="0" lvl="0" indent="0" algn="ctr" defTabSz="914332" rtl="0" eaLnBrk="1" fontAlgn="auto" latinLnBrk="0" hangingPunct="1">
              <a:lnSpc>
                <a:spcPct val="90000"/>
              </a:lnSpc>
              <a:spcBef>
                <a:spcPts val="1000"/>
              </a:spcBef>
              <a:spcAft>
                <a:spcPts val="0"/>
              </a:spcAft>
              <a:buClrTx/>
              <a:buSzTx/>
              <a:buFontTx/>
              <a:buNone/>
              <a:tabLst/>
              <a:defRPr/>
            </a:pPr>
            <a:r>
              <a:rPr kumimoji="0" lang="en-US" sz="1200" b="0" i="0" u="none" strike="noStrike" kern="1200" cap="none" spc="0" normalizeH="0" baseline="0" noProof="0" dirty="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Games streamed</a:t>
            </a:r>
            <a:endParaRPr kumimoji="0" lang="en-US" sz="1100" b="0" i="0" u="none" strike="noStrike" kern="1200" cap="none" spc="0" normalizeH="0" baseline="0" noProof="0" dirty="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13" name="TextBox 12">
            <a:extLst>
              <a:ext uri="{FF2B5EF4-FFF2-40B4-BE49-F238E27FC236}">
                <a16:creationId xmlns:a16="http://schemas.microsoft.com/office/drawing/2014/main" id="{5AF89D3E-132F-CB44-BAC1-72707E92A563}"/>
              </a:ext>
            </a:extLst>
          </p:cNvPr>
          <p:cNvSpPr txBox="1"/>
          <p:nvPr/>
        </p:nvSpPr>
        <p:spPr>
          <a:xfrm>
            <a:off x="2611181" y="5554783"/>
            <a:ext cx="1517037" cy="655308"/>
          </a:xfrm>
          <a:prstGeom prst="rect">
            <a:avLst/>
          </a:prstGeom>
          <a:noFill/>
          <a:ln>
            <a:noFill/>
          </a:ln>
          <a:effectLst/>
        </p:spPr>
        <p:txBody>
          <a:bodyPr wrap="square" lIns="91440" tIns="45720" rIns="91440" bIns="45720" rtlCol="0" anchor="ctr">
            <a:spAutoFit/>
          </a:bodyPr>
          <a:lstStyle/>
          <a:p>
            <a:pPr marL="0" marR="0" lvl="0" indent="0" algn="ctr" defTabSz="685734" rtl="0" eaLnBrk="1" fontAlgn="auto" latinLnBrk="0" hangingPunct="1">
              <a:lnSpc>
                <a:spcPct val="150000"/>
              </a:lnSpc>
              <a:spcBef>
                <a:spcPts val="0"/>
              </a:spcBef>
              <a:spcAft>
                <a:spcPts val="0"/>
              </a:spcAft>
              <a:buClrTx/>
              <a:buSzTx/>
              <a:buFontTx/>
              <a:buNone/>
              <a:tabLst/>
              <a:defRPr/>
            </a:pPr>
            <a:r>
              <a:rPr lang="en-US" sz="2800" b="1" cap="all" dirty="0">
                <a:solidFill>
                  <a:srgbClr val="44546A"/>
                </a:solidFill>
                <a:latin typeface="Tahoma"/>
                <a:ea typeface="Tahoma"/>
                <a:cs typeface="Tahoma"/>
              </a:rPr>
              <a:t>6</a:t>
            </a:r>
            <a:endParaRPr kumimoji="0" lang="en-US" sz="2800" b="1" i="0" u="none" strike="noStrike" kern="1200" cap="all" spc="0" normalizeH="0" baseline="0" noProof="0" dirty="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14" name="Rectangle 13">
            <a:extLst>
              <a:ext uri="{FF2B5EF4-FFF2-40B4-BE49-F238E27FC236}">
                <a16:creationId xmlns:a16="http://schemas.microsoft.com/office/drawing/2014/main" id="{0ABD75A8-6EEA-4347-BC8A-6F261BC0B417}"/>
              </a:ext>
            </a:extLst>
          </p:cNvPr>
          <p:cNvSpPr/>
          <p:nvPr/>
        </p:nvSpPr>
        <p:spPr>
          <a:xfrm>
            <a:off x="2517881" y="6177351"/>
            <a:ext cx="1703637" cy="276999"/>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spAutoFit/>
          </a:bodyPr>
          <a:lstStyle/>
          <a:p>
            <a:pPr marL="0" marR="0" lvl="0" indent="0" algn="ctr" defTabSz="685734">
              <a:lnSpc>
                <a:spcPct val="100000"/>
              </a:lnSpc>
              <a:spcBef>
                <a:spcPts val="0"/>
              </a:spcBef>
              <a:spcAft>
                <a:spcPts val="0"/>
              </a:spcAft>
              <a:buNone/>
              <a:tabLst/>
              <a:defRPr/>
            </a:pPr>
            <a:r>
              <a:rPr lang="en-US" sz="1200" dirty="0">
                <a:solidFill>
                  <a:srgbClr val="44546A"/>
                </a:solidFill>
                <a:latin typeface="Tahoma"/>
                <a:ea typeface="Tahoma"/>
                <a:cs typeface="Tahoma"/>
              </a:rPr>
              <a:t>Day tournament</a:t>
            </a:r>
            <a:endParaRPr lang="en-US" dirty="0"/>
          </a:p>
        </p:txBody>
      </p:sp>
      <p:sp>
        <p:nvSpPr>
          <p:cNvPr id="15" name="TextBox 14">
            <a:extLst>
              <a:ext uri="{FF2B5EF4-FFF2-40B4-BE49-F238E27FC236}">
                <a16:creationId xmlns:a16="http://schemas.microsoft.com/office/drawing/2014/main" id="{0B98DE36-F51D-9D46-8C8F-9423DBB5F978}"/>
              </a:ext>
            </a:extLst>
          </p:cNvPr>
          <p:cNvSpPr txBox="1"/>
          <p:nvPr/>
        </p:nvSpPr>
        <p:spPr>
          <a:xfrm>
            <a:off x="4672226" y="5554783"/>
            <a:ext cx="1632872" cy="655308"/>
          </a:xfrm>
          <a:prstGeom prst="rect">
            <a:avLst/>
          </a:prstGeom>
          <a:noFill/>
          <a:ln>
            <a:noFill/>
          </a:ln>
          <a:effectLst/>
        </p:spPr>
        <p:txBody>
          <a:bodyPr wrap="square" lIns="91440" tIns="45720" rIns="91440" bIns="45720" rtlCol="0" anchor="ctr">
            <a:spAutoFit/>
          </a:bodyPr>
          <a:lstStyle/>
          <a:p>
            <a:pPr marL="0" marR="0" lvl="0" indent="0" algn="ctr" defTabSz="685734" rtl="0" eaLnBrk="1" fontAlgn="auto" latinLnBrk="0" hangingPunct="1">
              <a:lnSpc>
                <a:spcPct val="150000"/>
              </a:lnSpc>
              <a:spcBef>
                <a:spcPts val="0"/>
              </a:spcBef>
              <a:spcAft>
                <a:spcPts val="0"/>
              </a:spcAft>
              <a:buClrTx/>
              <a:buSzTx/>
              <a:buFontTx/>
              <a:buNone/>
              <a:tabLst/>
              <a:defRPr/>
            </a:pPr>
            <a:r>
              <a:rPr lang="en-US" sz="2800" b="1" cap="all" dirty="0">
                <a:solidFill>
                  <a:srgbClr val="44546A"/>
                </a:solidFill>
                <a:latin typeface="Tahoma"/>
                <a:ea typeface="Tahoma"/>
                <a:cs typeface="Tahoma"/>
              </a:rPr>
              <a:t>14</a:t>
            </a:r>
            <a:endParaRPr kumimoji="0" lang="en-US" sz="2800" b="1" i="0" u="none" strike="noStrike" kern="1200" cap="all" spc="0" normalizeH="0" baseline="0" noProof="0" dirty="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16" name="Rectangle 15">
            <a:extLst>
              <a:ext uri="{FF2B5EF4-FFF2-40B4-BE49-F238E27FC236}">
                <a16:creationId xmlns:a16="http://schemas.microsoft.com/office/drawing/2014/main" id="{635FD8D9-E571-C441-A53F-D50C6017B1B4}"/>
              </a:ext>
            </a:extLst>
          </p:cNvPr>
          <p:cNvSpPr/>
          <p:nvPr/>
        </p:nvSpPr>
        <p:spPr>
          <a:xfrm>
            <a:off x="4519014" y="6177351"/>
            <a:ext cx="1984031" cy="461665"/>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spAutoFit/>
          </a:bodyPr>
          <a:lstStyle/>
          <a:p>
            <a:pPr marL="0" marR="0" lvl="0" indent="0" algn="ctr" defTabSz="68573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Days from signature to go live</a:t>
            </a:r>
          </a:p>
        </p:txBody>
      </p:sp>
      <p:cxnSp>
        <p:nvCxnSpPr>
          <p:cNvPr id="17" name="Straight Connector 16">
            <a:extLst>
              <a:ext uri="{FF2B5EF4-FFF2-40B4-BE49-F238E27FC236}">
                <a16:creationId xmlns:a16="http://schemas.microsoft.com/office/drawing/2014/main" id="{79BD4F05-CC07-D046-9A52-8EAEFB36E85C}"/>
              </a:ext>
            </a:extLst>
          </p:cNvPr>
          <p:cNvCxnSpPr>
            <a:cxnSpLocks/>
          </p:cNvCxnSpPr>
          <p:nvPr/>
        </p:nvCxnSpPr>
        <p:spPr>
          <a:xfrm>
            <a:off x="2383686" y="5937489"/>
            <a:ext cx="0" cy="571369"/>
          </a:xfrm>
          <a:prstGeom prst="line">
            <a:avLst/>
          </a:prstGeom>
          <a:ln w="22225">
            <a:gradFill flip="none" rotWithShape="1">
              <a:gsLst>
                <a:gs pos="0">
                  <a:schemeClr val="accent4"/>
                </a:gs>
                <a:gs pos="100000">
                  <a:schemeClr val="accent6"/>
                </a:gs>
              </a:gsLst>
              <a:lin ang="0" scaled="1"/>
              <a:tileRect/>
            </a:gradFill>
            <a:prstDash val="sysDot"/>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1BAED20B-2DF7-CE42-BBDC-9469FC9799BC}"/>
              </a:ext>
            </a:extLst>
          </p:cNvPr>
          <p:cNvCxnSpPr>
            <a:cxnSpLocks/>
          </p:cNvCxnSpPr>
          <p:nvPr/>
        </p:nvCxnSpPr>
        <p:spPr>
          <a:xfrm>
            <a:off x="4375449" y="5937489"/>
            <a:ext cx="0" cy="571369"/>
          </a:xfrm>
          <a:prstGeom prst="line">
            <a:avLst/>
          </a:prstGeom>
          <a:ln w="22225">
            <a:gradFill flip="none" rotWithShape="1">
              <a:gsLst>
                <a:gs pos="0">
                  <a:schemeClr val="accent4"/>
                </a:gs>
                <a:gs pos="100000">
                  <a:schemeClr val="accent6"/>
                </a:gs>
              </a:gsLst>
              <a:lin ang="0" scaled="1"/>
              <a:tileRect/>
            </a:gradFill>
            <a:prstDash val="sysDot"/>
          </a:ln>
        </p:spPr>
        <p:style>
          <a:lnRef idx="1">
            <a:schemeClr val="accent1"/>
          </a:lnRef>
          <a:fillRef idx="0">
            <a:schemeClr val="accent1"/>
          </a:fillRef>
          <a:effectRef idx="0">
            <a:schemeClr val="accent1"/>
          </a:effectRef>
          <a:fontRef idx="minor">
            <a:schemeClr val="tx1"/>
          </a:fontRef>
        </p:style>
      </p:cxnSp>
      <p:pic>
        <p:nvPicPr>
          <p:cNvPr id="3" name="Picture 3" descr="Logo, company name&#10;&#10;Description automatically generated">
            <a:extLst>
              <a:ext uri="{FF2B5EF4-FFF2-40B4-BE49-F238E27FC236}">
                <a16:creationId xmlns:a16="http://schemas.microsoft.com/office/drawing/2014/main" id="{5DF61209-D43E-6D52-D2CE-0CCB8B80D70B}"/>
              </a:ext>
            </a:extLst>
          </p:cNvPr>
          <p:cNvPicPr>
            <a:picLocks noChangeAspect="1"/>
          </p:cNvPicPr>
          <p:nvPr/>
        </p:nvPicPr>
        <p:blipFill>
          <a:blip r:embed="rId3"/>
          <a:stretch>
            <a:fillRect/>
          </a:stretch>
        </p:blipFill>
        <p:spPr>
          <a:xfrm>
            <a:off x="8218098" y="3034028"/>
            <a:ext cx="2743200" cy="1365037"/>
          </a:xfrm>
          <a:prstGeom prst="rect">
            <a:avLst/>
          </a:prstGeom>
        </p:spPr>
      </p:pic>
    </p:spTree>
    <p:extLst>
      <p:ext uri="{BB962C8B-B14F-4D97-AF65-F5344CB8AC3E}">
        <p14:creationId xmlns:p14="http://schemas.microsoft.com/office/powerpoint/2010/main" val="39029996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Группа 26">
            <a:extLst>
              <a:ext uri="{FF2B5EF4-FFF2-40B4-BE49-F238E27FC236}">
                <a16:creationId xmlns:a16="http://schemas.microsoft.com/office/drawing/2014/main" id="{E7FC9746-7D62-A54F-AA77-83168CA3C0F0}"/>
              </a:ext>
            </a:extLst>
          </p:cNvPr>
          <p:cNvGrpSpPr/>
          <p:nvPr/>
        </p:nvGrpSpPr>
        <p:grpSpPr>
          <a:xfrm>
            <a:off x="7554087" y="1684528"/>
            <a:ext cx="4068167" cy="4068166"/>
            <a:chOff x="9993074" y="3578162"/>
            <a:chExt cx="4054305" cy="4054305"/>
          </a:xfrm>
        </p:grpSpPr>
        <p:sp>
          <p:nvSpPr>
            <p:cNvPr id="26" name="Овал 27">
              <a:extLst>
                <a:ext uri="{FF2B5EF4-FFF2-40B4-BE49-F238E27FC236}">
                  <a16:creationId xmlns:a16="http://schemas.microsoft.com/office/drawing/2014/main" id="{8C4D6395-9974-364A-862F-29531BF36566}"/>
                </a:ext>
              </a:extLst>
            </p:cNvPr>
            <p:cNvSpPr/>
            <p:nvPr/>
          </p:nvSpPr>
          <p:spPr>
            <a:xfrm>
              <a:off x="9993074" y="3578162"/>
              <a:ext cx="4054305" cy="4054305"/>
            </a:xfrm>
            <a:prstGeom prst="ellipse">
              <a:avLst/>
            </a:prstGeom>
            <a:solidFill>
              <a:schemeClr val="accent4"/>
            </a:solidFill>
            <a:ln w="6350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27" name="Группа 28">
              <a:extLst>
                <a:ext uri="{FF2B5EF4-FFF2-40B4-BE49-F238E27FC236}">
                  <a16:creationId xmlns:a16="http://schemas.microsoft.com/office/drawing/2014/main" id="{54C37B8C-BBF7-2147-929D-17A64A7F3BF8}"/>
                </a:ext>
              </a:extLst>
            </p:cNvPr>
            <p:cNvGrpSpPr/>
            <p:nvPr/>
          </p:nvGrpSpPr>
          <p:grpSpPr>
            <a:xfrm>
              <a:off x="10316058" y="3901145"/>
              <a:ext cx="3408343" cy="3408343"/>
              <a:chOff x="11565407" y="3638327"/>
              <a:chExt cx="3749177" cy="3749177"/>
            </a:xfrm>
            <a:effectLst>
              <a:outerShdw blurRad="444500" dist="330200" dir="3240000" algn="ctr" rotWithShape="0">
                <a:srgbClr val="000000">
                  <a:alpha val="32000"/>
                </a:srgbClr>
              </a:outerShdw>
            </a:effectLst>
          </p:grpSpPr>
          <p:sp>
            <p:nvSpPr>
              <p:cNvPr id="28" name="Овал 29">
                <a:extLst>
                  <a:ext uri="{FF2B5EF4-FFF2-40B4-BE49-F238E27FC236}">
                    <a16:creationId xmlns:a16="http://schemas.microsoft.com/office/drawing/2014/main" id="{13EAF0D0-EF18-3C43-83BB-3607C2942600}"/>
                  </a:ext>
                </a:extLst>
              </p:cNvPr>
              <p:cNvSpPr/>
              <p:nvPr/>
            </p:nvSpPr>
            <p:spPr>
              <a:xfrm>
                <a:off x="11565407" y="3638327"/>
                <a:ext cx="3749177" cy="3749177"/>
              </a:xfrm>
              <a:prstGeom prst="ellipse">
                <a:avLst/>
              </a:prstGeom>
              <a:gradFill flip="none" rotWithShape="1">
                <a:gsLst>
                  <a:gs pos="100000">
                    <a:schemeClr val="bg1"/>
                  </a:gs>
                  <a:gs pos="0">
                    <a:schemeClr val="tx2">
                      <a:lumMod val="50000"/>
                      <a:lumOff val="50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29" name="Овал 30">
                <a:extLst>
                  <a:ext uri="{FF2B5EF4-FFF2-40B4-BE49-F238E27FC236}">
                    <a16:creationId xmlns:a16="http://schemas.microsoft.com/office/drawing/2014/main" id="{2F0EF59D-84A6-8E41-9F3C-D88A2D3F1E4F}"/>
                  </a:ext>
                </a:extLst>
              </p:cNvPr>
              <p:cNvSpPr/>
              <p:nvPr/>
            </p:nvSpPr>
            <p:spPr>
              <a:xfrm>
                <a:off x="11905553" y="3978474"/>
                <a:ext cx="3068886" cy="3068884"/>
              </a:xfrm>
              <a:prstGeom prst="ellipse">
                <a:avLst/>
              </a:prstGeom>
              <a:gradFill flip="none" rotWithShape="1">
                <a:gsLst>
                  <a:gs pos="100000">
                    <a:schemeClr val="bg1"/>
                  </a:gs>
                  <a:gs pos="0">
                    <a:schemeClr val="bg1">
                      <a:alpha val="17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30" name="Овал 31">
                <a:extLst>
                  <a:ext uri="{FF2B5EF4-FFF2-40B4-BE49-F238E27FC236}">
                    <a16:creationId xmlns:a16="http://schemas.microsoft.com/office/drawing/2014/main" id="{712C03F1-762D-2344-B286-3FF12B10C0EF}"/>
                  </a:ext>
                </a:extLst>
              </p:cNvPr>
              <p:cNvSpPr/>
              <p:nvPr/>
            </p:nvSpPr>
            <p:spPr>
              <a:xfrm>
                <a:off x="11890748" y="3963668"/>
                <a:ext cx="3098494" cy="3098494"/>
              </a:xfrm>
              <a:prstGeom prst="ellipse">
                <a:avLst/>
              </a:prstGeom>
              <a:noFill/>
              <a:ln w="79375">
                <a:gradFill>
                  <a:gsLst>
                    <a:gs pos="0">
                      <a:schemeClr val="tx2">
                        <a:lumMod val="25000"/>
                        <a:lumOff val="75000"/>
                      </a:schemeClr>
                    </a:gs>
                    <a:gs pos="100000">
                      <a:schemeClr val="bg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877E07AA-7098-46DF-8D86-BD67CFEA9182}"/>
              </a:ext>
            </a:extLst>
          </p:cNvPr>
          <p:cNvSpPr>
            <a:spLocks noGrp="1"/>
          </p:cNvSpPr>
          <p:nvPr>
            <p:ph type="title"/>
          </p:nvPr>
        </p:nvSpPr>
        <p:spPr>
          <a:xfrm>
            <a:off x="722105" y="549014"/>
            <a:ext cx="10331803" cy="719997"/>
          </a:xfrm>
        </p:spPr>
        <p:txBody>
          <a:bodyPr>
            <a:noAutofit/>
          </a:bodyPr>
          <a:lstStyle/>
          <a:p>
            <a:pPr algn="l"/>
            <a:r>
              <a:rPr lang="en-US" dirty="0"/>
              <a:t>Jet Media Case Study</a:t>
            </a:r>
            <a:endParaRPr lang="en-IL" dirty="0"/>
          </a:p>
        </p:txBody>
      </p:sp>
      <p:sp>
        <p:nvSpPr>
          <p:cNvPr id="6" name="Rectangle 5">
            <a:extLst>
              <a:ext uri="{FF2B5EF4-FFF2-40B4-BE49-F238E27FC236}">
                <a16:creationId xmlns:a16="http://schemas.microsoft.com/office/drawing/2014/main" id="{5AF27068-B397-4842-9359-61A74AE1D759}"/>
              </a:ext>
            </a:extLst>
          </p:cNvPr>
          <p:cNvSpPr/>
          <p:nvPr/>
        </p:nvSpPr>
        <p:spPr>
          <a:xfrm>
            <a:off x="722107" y="1529402"/>
            <a:ext cx="6777943" cy="461665"/>
          </a:xfrm>
          <a:prstGeom prst="rect">
            <a:avLst/>
          </a:prstGeom>
        </p:spPr>
        <p:txBody>
          <a:bodyPr wrap="square">
            <a:spAutoFit/>
          </a:bodyPr>
          <a:lstStyle/>
          <a:p>
            <a:pPr lvl="0" defTabSz="914332">
              <a:spcBef>
                <a:spcPts val="800"/>
              </a:spcBef>
              <a:defRPr/>
            </a:pPr>
            <a:r>
              <a:rPr lang="en-US" sz="2400" b="1" dirty="0">
                <a:solidFill>
                  <a:srgbClr val="0090B4"/>
                </a:solidFill>
                <a:latin typeface="Tahoma" panose="020B0604030504040204" pitchFamily="34" charset="0"/>
                <a:ea typeface="Tahoma" panose="020B0604030504040204" pitchFamily="34" charset="0"/>
                <a:cs typeface="Tahoma" panose="020B0604030504040204" pitchFamily="34" charset="0"/>
              </a:rPr>
              <a:t>New Jersey-based Production company</a:t>
            </a:r>
          </a:p>
        </p:txBody>
      </p:sp>
      <p:sp>
        <p:nvSpPr>
          <p:cNvPr id="10" name="Rectangle 9">
            <a:extLst>
              <a:ext uri="{FF2B5EF4-FFF2-40B4-BE49-F238E27FC236}">
                <a16:creationId xmlns:a16="http://schemas.microsoft.com/office/drawing/2014/main" id="{04B05FD0-D9A0-4ED9-BF8A-6A3F1E6077EF}"/>
              </a:ext>
            </a:extLst>
          </p:cNvPr>
          <p:cNvSpPr/>
          <p:nvPr/>
        </p:nvSpPr>
        <p:spPr>
          <a:xfrm>
            <a:off x="722105" y="2019711"/>
            <a:ext cx="6006493" cy="3375283"/>
          </a:xfrm>
          <a:prstGeom prst="rect">
            <a:avLst/>
          </a:prstGeom>
        </p:spPr>
        <p:txBody>
          <a:bodyPr wrap="square">
            <a:spAutoFit/>
          </a:bodyPr>
          <a:lstStyle/>
          <a:p>
            <a:pPr lvl="0" defTabSz="914377">
              <a:lnSpc>
                <a:spcPct val="90000"/>
              </a:lnSpc>
              <a:spcBef>
                <a:spcPts val="1000"/>
              </a:spcBef>
              <a:defRPr/>
            </a:pPr>
            <a:r>
              <a:rPr lang="en-US" sz="20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Working in local colleges, regional sports networks, local cable, and OTT platforms </a:t>
            </a:r>
          </a:p>
          <a:p>
            <a:pPr lvl="0" defTabSz="914377">
              <a:lnSpc>
                <a:spcPct val="90000"/>
              </a:lnSpc>
              <a:spcBef>
                <a:spcPts val="1000"/>
              </a:spcBef>
              <a:defRPr/>
            </a:pPr>
            <a:r>
              <a:rPr lang="en-US" sz="20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COVID-19 extended their service offerings to a complete end-to-end streaming solution for tournament productions. </a:t>
            </a:r>
          </a:p>
          <a:p>
            <a:pPr lvl="0" defTabSz="914377">
              <a:lnSpc>
                <a:spcPct val="90000"/>
              </a:lnSpc>
              <a:spcBef>
                <a:spcPts val="1000"/>
              </a:spcBef>
              <a:defRPr/>
            </a:pPr>
            <a:r>
              <a:rPr lang="en-US" sz="20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They recognized the need for parents to access their children's AAU basketball games. </a:t>
            </a:r>
          </a:p>
          <a:p>
            <a:pPr lvl="0" defTabSz="914377">
              <a:lnSpc>
                <a:spcPct val="90000"/>
              </a:lnSpc>
              <a:spcBef>
                <a:spcPts val="1000"/>
              </a:spcBef>
              <a:defRPr/>
            </a:pPr>
            <a:r>
              <a:rPr lang="en-US" sz="20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Partnered with </a:t>
            </a:r>
            <a:r>
              <a:rPr lang="en-US" sz="2000" dirty="0" err="1">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Pixellot</a:t>
            </a:r>
            <a:r>
              <a:rPr lang="en-US" sz="20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 to install systems and build an OTT solution to host over 150 games per week. </a:t>
            </a:r>
          </a:p>
          <a:p>
            <a:pPr lvl="0" defTabSz="914377">
              <a:lnSpc>
                <a:spcPct val="90000"/>
              </a:lnSpc>
              <a:spcBef>
                <a:spcPts val="1000"/>
              </a:spcBef>
              <a:defRPr/>
            </a:pPr>
            <a:endParaRPr lang="en-US" sz="20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endParaRPr>
          </a:p>
        </p:txBody>
      </p:sp>
      <p:grpSp>
        <p:nvGrpSpPr>
          <p:cNvPr id="5" name="Group 4">
            <a:extLst>
              <a:ext uri="{FF2B5EF4-FFF2-40B4-BE49-F238E27FC236}">
                <a16:creationId xmlns:a16="http://schemas.microsoft.com/office/drawing/2014/main" id="{FA560A43-A961-C14B-A507-8980A576D30D}"/>
              </a:ext>
            </a:extLst>
          </p:cNvPr>
          <p:cNvGrpSpPr/>
          <p:nvPr/>
        </p:nvGrpSpPr>
        <p:grpSpPr>
          <a:xfrm>
            <a:off x="722105" y="5335216"/>
            <a:ext cx="3904400" cy="780024"/>
            <a:chOff x="783410" y="4809893"/>
            <a:chExt cx="3904400" cy="780024"/>
          </a:xfrm>
        </p:grpSpPr>
        <p:cxnSp>
          <p:nvCxnSpPr>
            <p:cNvPr id="17" name="Straight Connector 16">
              <a:extLst>
                <a:ext uri="{FF2B5EF4-FFF2-40B4-BE49-F238E27FC236}">
                  <a16:creationId xmlns:a16="http://schemas.microsoft.com/office/drawing/2014/main" id="{79BD4F05-CC07-D046-9A52-8EAEFB36E85C}"/>
                </a:ext>
              </a:extLst>
            </p:cNvPr>
            <p:cNvCxnSpPr>
              <a:cxnSpLocks/>
            </p:cNvCxnSpPr>
            <p:nvPr/>
          </p:nvCxnSpPr>
          <p:spPr>
            <a:xfrm>
              <a:off x="1927298" y="4842167"/>
              <a:ext cx="0" cy="747750"/>
            </a:xfrm>
            <a:prstGeom prst="line">
              <a:avLst/>
            </a:prstGeom>
            <a:ln w="22225">
              <a:gradFill flip="none" rotWithShape="1">
                <a:gsLst>
                  <a:gs pos="0">
                    <a:schemeClr val="accent4"/>
                  </a:gs>
                  <a:gs pos="100000">
                    <a:schemeClr val="accent6"/>
                  </a:gs>
                </a:gsLst>
                <a:lin ang="0" scaled="1"/>
                <a:tileRect/>
              </a:gradFill>
              <a:prstDash val="sysDot"/>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1BAED20B-2DF7-CE42-BBDC-9469FC9799BC}"/>
                </a:ext>
              </a:extLst>
            </p:cNvPr>
            <p:cNvCxnSpPr>
              <a:cxnSpLocks/>
            </p:cNvCxnSpPr>
            <p:nvPr/>
          </p:nvCxnSpPr>
          <p:spPr>
            <a:xfrm>
              <a:off x="3103215" y="4842167"/>
              <a:ext cx="0" cy="747750"/>
            </a:xfrm>
            <a:prstGeom prst="line">
              <a:avLst/>
            </a:prstGeom>
            <a:ln w="22225">
              <a:gradFill flip="none" rotWithShape="1">
                <a:gsLst>
                  <a:gs pos="0">
                    <a:schemeClr val="accent4"/>
                  </a:gs>
                  <a:gs pos="100000">
                    <a:schemeClr val="accent6"/>
                  </a:gs>
                </a:gsLst>
                <a:lin ang="0" scaled="1"/>
                <a:tileRect/>
              </a:gradFill>
              <a:prstDash val="sysDot"/>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904F7A59-1660-284B-ABFA-630021FB1DF1}"/>
                </a:ext>
              </a:extLst>
            </p:cNvPr>
            <p:cNvSpPr/>
            <p:nvPr/>
          </p:nvSpPr>
          <p:spPr>
            <a:xfrm>
              <a:off x="783410" y="4809893"/>
              <a:ext cx="1079896" cy="707886"/>
            </a:xfrm>
            <a:prstGeom prst="rect">
              <a:avLst/>
            </a:prstGeom>
          </p:spPr>
          <p:txBody>
            <a:bodyPr wrap="square">
              <a:spAutoFit/>
            </a:bodyPr>
            <a:lstStyle/>
            <a:p>
              <a:pPr lvl="0" defTabSz="914377">
                <a:spcBef>
                  <a:spcPts val="800"/>
                </a:spcBef>
                <a:defRPr/>
              </a:pPr>
              <a:r>
                <a:rPr lang="en-US" sz="12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Season pass </a:t>
              </a:r>
              <a:br>
                <a:rPr lang="en-US" sz="12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br>
              <a:r>
                <a:rPr lang="en-US" sz="2800" b="1" cap="all" dirty="0">
                  <a:solidFill>
                    <a:srgbClr val="44546A"/>
                  </a:solidFill>
                  <a:latin typeface="Tahoma" panose="020B0604030504040204" pitchFamily="34" charset="0"/>
                  <a:ea typeface="Tahoma" panose="020B0604030504040204" pitchFamily="34" charset="0"/>
                  <a:cs typeface="Tahoma" panose="020B0604030504040204" pitchFamily="34" charset="0"/>
                </a:rPr>
                <a:t>$40</a:t>
              </a:r>
            </a:p>
          </p:txBody>
        </p:sp>
        <p:sp>
          <p:nvSpPr>
            <p:cNvPr id="38" name="Rectangle 37">
              <a:extLst>
                <a:ext uri="{FF2B5EF4-FFF2-40B4-BE49-F238E27FC236}">
                  <a16:creationId xmlns:a16="http://schemas.microsoft.com/office/drawing/2014/main" id="{0E19865E-7A81-3741-86F8-8BD70340537F}"/>
                </a:ext>
              </a:extLst>
            </p:cNvPr>
            <p:cNvSpPr/>
            <p:nvPr/>
          </p:nvSpPr>
          <p:spPr>
            <a:xfrm>
              <a:off x="2068067" y="4809893"/>
              <a:ext cx="1261725" cy="707886"/>
            </a:xfrm>
            <a:prstGeom prst="rect">
              <a:avLst/>
            </a:prstGeom>
          </p:spPr>
          <p:txBody>
            <a:bodyPr wrap="square">
              <a:spAutoFit/>
            </a:bodyPr>
            <a:lstStyle/>
            <a:p>
              <a:pPr lvl="0" defTabSz="914377">
                <a:spcBef>
                  <a:spcPts val="800"/>
                </a:spcBef>
                <a:defRPr/>
              </a:pPr>
              <a:r>
                <a:rPr lang="en-US" sz="12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Daily pass </a:t>
              </a:r>
              <a:br>
                <a:rPr lang="en-US" sz="2400" b="1" cap="all" dirty="0">
                  <a:solidFill>
                    <a:srgbClr val="44546A"/>
                  </a:solidFill>
                  <a:latin typeface="Tahoma" panose="020B0604030504040204" pitchFamily="34" charset="0"/>
                  <a:ea typeface="Tahoma" panose="020B0604030504040204" pitchFamily="34" charset="0"/>
                  <a:cs typeface="Tahoma" panose="020B0604030504040204" pitchFamily="34" charset="0"/>
                </a:rPr>
              </a:br>
              <a:r>
                <a:rPr lang="en-US" sz="2800" b="1" cap="all" dirty="0">
                  <a:solidFill>
                    <a:srgbClr val="44546A"/>
                  </a:solidFill>
                  <a:latin typeface="Tahoma" panose="020B0604030504040204" pitchFamily="34" charset="0"/>
                  <a:ea typeface="Tahoma" panose="020B0604030504040204" pitchFamily="34" charset="0"/>
                  <a:cs typeface="Tahoma" panose="020B0604030504040204" pitchFamily="34" charset="0"/>
                </a:rPr>
                <a:t>$6</a:t>
              </a:r>
            </a:p>
          </p:txBody>
        </p:sp>
        <p:sp>
          <p:nvSpPr>
            <p:cNvPr id="44" name="Rectangle 43">
              <a:extLst>
                <a:ext uri="{FF2B5EF4-FFF2-40B4-BE49-F238E27FC236}">
                  <a16:creationId xmlns:a16="http://schemas.microsoft.com/office/drawing/2014/main" id="{8AD01216-7912-1246-AD47-8FC4731215A1}"/>
                </a:ext>
              </a:extLst>
            </p:cNvPr>
            <p:cNvSpPr/>
            <p:nvPr/>
          </p:nvSpPr>
          <p:spPr>
            <a:xfrm>
              <a:off x="3236302" y="4809893"/>
              <a:ext cx="1451508" cy="707886"/>
            </a:xfrm>
            <a:prstGeom prst="rect">
              <a:avLst/>
            </a:prstGeom>
          </p:spPr>
          <p:txBody>
            <a:bodyPr wrap="square">
              <a:spAutoFit/>
            </a:bodyPr>
            <a:lstStyle/>
            <a:p>
              <a:pPr lvl="0" defTabSz="914377">
                <a:defRPr/>
              </a:pPr>
              <a:r>
                <a:rPr lang="en-US" sz="2800" b="1" cap="all" dirty="0">
                  <a:solidFill>
                    <a:srgbClr val="44546A"/>
                  </a:solidFill>
                  <a:latin typeface="Tahoma" panose="020B0604030504040204" pitchFamily="34" charset="0"/>
                  <a:ea typeface="Tahoma" panose="020B0604030504040204" pitchFamily="34" charset="0"/>
                  <a:cs typeface="Tahoma" panose="020B0604030504040204" pitchFamily="34" charset="0"/>
                </a:rPr>
                <a:t>4</a:t>
              </a:r>
            </a:p>
            <a:p>
              <a:pPr lvl="0" defTabSz="914377">
                <a:defRPr/>
              </a:pPr>
              <a:r>
                <a:rPr lang="en-US" sz="12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Season in a year</a:t>
              </a:r>
              <a:endParaRPr lang="en-US" sz="1200" b="1" cap="all" dirty="0">
                <a:solidFill>
                  <a:srgbClr val="44546A"/>
                </a:solidFill>
                <a:latin typeface="Tahoma" panose="020B0604030504040204" pitchFamily="34" charset="0"/>
                <a:ea typeface="Tahoma" panose="020B0604030504040204" pitchFamily="34" charset="0"/>
                <a:cs typeface="Tahoma" panose="020B0604030504040204" pitchFamily="34" charset="0"/>
              </a:endParaRPr>
            </a:p>
          </p:txBody>
        </p:sp>
      </p:grpSp>
      <p:pic>
        <p:nvPicPr>
          <p:cNvPr id="1026" name="Picture 2" descr="Live Mobile Television &amp;amp; Web Streaming Production | NJ,NY">
            <a:extLst>
              <a:ext uri="{FF2B5EF4-FFF2-40B4-BE49-F238E27FC236}">
                <a16:creationId xmlns:a16="http://schemas.microsoft.com/office/drawing/2014/main" id="{29ED7C7E-E822-8640-884E-7C268B9B0FD3}"/>
              </a:ext>
            </a:extLst>
          </p:cNvPr>
          <p:cNvPicPr>
            <a:picLocks noChangeAspect="1" noChangeArrowheads="1"/>
          </p:cNvPicPr>
          <p:nvPr/>
        </p:nvPicPr>
        <p:blipFill rotWithShape="1">
          <a:blip r:embed="rId3" cstate="screen">
            <a:clrChange>
              <a:clrFrom>
                <a:srgbClr val="FFFFFF"/>
              </a:clrFrom>
              <a:clrTo>
                <a:srgbClr val="FFFFFF">
                  <a:alpha val="0"/>
                </a:srgbClr>
              </a:clrTo>
            </a:clrChange>
            <a:extLst>
              <a:ext uri="{28A0092B-C50C-407E-A947-70E740481C1C}">
                <a14:useLocalDpi xmlns:a14="http://schemas.microsoft.com/office/drawing/2010/main"/>
              </a:ext>
            </a:extLst>
          </a:blip>
          <a:srcRect/>
          <a:stretch/>
        </p:blipFill>
        <p:spPr bwMode="auto">
          <a:xfrm>
            <a:off x="8583282" y="3317662"/>
            <a:ext cx="2011943" cy="77233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268099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Группа 26">
            <a:extLst>
              <a:ext uri="{FF2B5EF4-FFF2-40B4-BE49-F238E27FC236}">
                <a16:creationId xmlns:a16="http://schemas.microsoft.com/office/drawing/2014/main" id="{E7FC9746-7D62-A54F-AA77-83168CA3C0F0}"/>
              </a:ext>
            </a:extLst>
          </p:cNvPr>
          <p:cNvGrpSpPr/>
          <p:nvPr/>
        </p:nvGrpSpPr>
        <p:grpSpPr>
          <a:xfrm>
            <a:off x="7554087" y="1684528"/>
            <a:ext cx="4068167" cy="4068166"/>
            <a:chOff x="9993074" y="3578162"/>
            <a:chExt cx="4054305" cy="4054305"/>
          </a:xfrm>
        </p:grpSpPr>
        <p:sp>
          <p:nvSpPr>
            <p:cNvPr id="26" name="Овал 27">
              <a:extLst>
                <a:ext uri="{FF2B5EF4-FFF2-40B4-BE49-F238E27FC236}">
                  <a16:creationId xmlns:a16="http://schemas.microsoft.com/office/drawing/2014/main" id="{8C4D6395-9974-364A-862F-29531BF36566}"/>
                </a:ext>
              </a:extLst>
            </p:cNvPr>
            <p:cNvSpPr/>
            <p:nvPr/>
          </p:nvSpPr>
          <p:spPr>
            <a:xfrm>
              <a:off x="9993074" y="3578162"/>
              <a:ext cx="4054305" cy="4054305"/>
            </a:xfrm>
            <a:prstGeom prst="ellipse">
              <a:avLst/>
            </a:prstGeom>
            <a:solidFill>
              <a:schemeClr val="accent4"/>
            </a:solidFill>
            <a:ln w="6350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uLnTx/>
                <a:uFillTx/>
                <a:latin typeface="Calibri" panose="020F0502020204030204"/>
                <a:ea typeface="+mn-ea"/>
                <a:cs typeface="+mn-cs"/>
              </a:endParaRPr>
            </a:p>
          </p:txBody>
        </p:sp>
        <p:grpSp>
          <p:nvGrpSpPr>
            <p:cNvPr id="27" name="Группа 28">
              <a:extLst>
                <a:ext uri="{FF2B5EF4-FFF2-40B4-BE49-F238E27FC236}">
                  <a16:creationId xmlns:a16="http://schemas.microsoft.com/office/drawing/2014/main" id="{54C37B8C-BBF7-2147-929D-17A64A7F3BF8}"/>
                </a:ext>
              </a:extLst>
            </p:cNvPr>
            <p:cNvGrpSpPr/>
            <p:nvPr/>
          </p:nvGrpSpPr>
          <p:grpSpPr>
            <a:xfrm>
              <a:off x="10316058" y="3901145"/>
              <a:ext cx="3408343" cy="3408343"/>
              <a:chOff x="11565407" y="3638327"/>
              <a:chExt cx="3749177" cy="3749177"/>
            </a:xfrm>
            <a:effectLst>
              <a:outerShdw blurRad="444500" dist="330200" dir="3240000" algn="ctr" rotWithShape="0">
                <a:srgbClr val="000000">
                  <a:alpha val="32000"/>
                </a:srgbClr>
              </a:outerShdw>
            </a:effectLst>
          </p:grpSpPr>
          <p:sp>
            <p:nvSpPr>
              <p:cNvPr id="28" name="Овал 29">
                <a:extLst>
                  <a:ext uri="{FF2B5EF4-FFF2-40B4-BE49-F238E27FC236}">
                    <a16:creationId xmlns:a16="http://schemas.microsoft.com/office/drawing/2014/main" id="{13EAF0D0-EF18-3C43-83BB-3607C2942600}"/>
                  </a:ext>
                </a:extLst>
              </p:cNvPr>
              <p:cNvSpPr/>
              <p:nvPr/>
            </p:nvSpPr>
            <p:spPr>
              <a:xfrm>
                <a:off x="11565407" y="3638327"/>
                <a:ext cx="3749177" cy="3749177"/>
              </a:xfrm>
              <a:prstGeom prst="ellipse">
                <a:avLst/>
              </a:prstGeom>
              <a:gradFill flip="none" rotWithShape="1">
                <a:gsLst>
                  <a:gs pos="100000">
                    <a:schemeClr val="bg1"/>
                  </a:gs>
                  <a:gs pos="0">
                    <a:schemeClr val="tx2">
                      <a:lumMod val="50000"/>
                      <a:lumOff val="50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Calibri" panose="020F0502020204030204"/>
                  <a:ea typeface="+mn-ea"/>
                  <a:cs typeface="+mn-cs"/>
                </a:endParaRPr>
              </a:p>
            </p:txBody>
          </p:sp>
          <p:sp>
            <p:nvSpPr>
              <p:cNvPr id="29" name="Овал 30">
                <a:extLst>
                  <a:ext uri="{FF2B5EF4-FFF2-40B4-BE49-F238E27FC236}">
                    <a16:creationId xmlns:a16="http://schemas.microsoft.com/office/drawing/2014/main" id="{2F0EF59D-84A6-8E41-9F3C-D88A2D3F1E4F}"/>
                  </a:ext>
                </a:extLst>
              </p:cNvPr>
              <p:cNvSpPr/>
              <p:nvPr/>
            </p:nvSpPr>
            <p:spPr>
              <a:xfrm>
                <a:off x="11905553" y="3978474"/>
                <a:ext cx="3068886" cy="3068884"/>
              </a:xfrm>
              <a:prstGeom prst="ellipse">
                <a:avLst/>
              </a:prstGeom>
              <a:gradFill flip="none" rotWithShape="1">
                <a:gsLst>
                  <a:gs pos="100000">
                    <a:schemeClr val="bg1"/>
                  </a:gs>
                  <a:gs pos="0">
                    <a:schemeClr val="bg1">
                      <a:alpha val="17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uLnTx/>
                  <a:uFillTx/>
                  <a:latin typeface="Calibri" panose="020F0502020204030204"/>
                  <a:ea typeface="+mn-ea"/>
                  <a:cs typeface="+mn-cs"/>
                </a:endParaRPr>
              </a:p>
            </p:txBody>
          </p:sp>
          <p:sp>
            <p:nvSpPr>
              <p:cNvPr id="30" name="Овал 31">
                <a:extLst>
                  <a:ext uri="{FF2B5EF4-FFF2-40B4-BE49-F238E27FC236}">
                    <a16:creationId xmlns:a16="http://schemas.microsoft.com/office/drawing/2014/main" id="{712C03F1-762D-2344-B286-3FF12B10C0EF}"/>
                  </a:ext>
                </a:extLst>
              </p:cNvPr>
              <p:cNvSpPr/>
              <p:nvPr/>
            </p:nvSpPr>
            <p:spPr>
              <a:xfrm>
                <a:off x="11890748" y="3963668"/>
                <a:ext cx="3098494" cy="3098494"/>
              </a:xfrm>
              <a:prstGeom prst="ellipse">
                <a:avLst/>
              </a:prstGeom>
              <a:noFill/>
              <a:ln w="79375">
                <a:gradFill>
                  <a:gsLst>
                    <a:gs pos="0">
                      <a:schemeClr val="tx2">
                        <a:lumMod val="25000"/>
                        <a:lumOff val="75000"/>
                      </a:schemeClr>
                    </a:gs>
                    <a:gs pos="100000">
                      <a:schemeClr val="bg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877E07AA-7098-46DF-8D86-BD67CFEA9182}"/>
              </a:ext>
            </a:extLst>
          </p:cNvPr>
          <p:cNvSpPr>
            <a:spLocks noGrp="1"/>
          </p:cNvSpPr>
          <p:nvPr>
            <p:ph type="title"/>
          </p:nvPr>
        </p:nvSpPr>
        <p:spPr>
          <a:xfrm>
            <a:off x="722105" y="549014"/>
            <a:ext cx="10331803" cy="719997"/>
          </a:xfrm>
        </p:spPr>
        <p:txBody>
          <a:bodyPr>
            <a:noAutofit/>
          </a:bodyPr>
          <a:lstStyle/>
          <a:p>
            <a:pPr algn="l"/>
            <a:r>
              <a:rPr lang="en-US" dirty="0"/>
              <a:t>Jet Media Case Study</a:t>
            </a:r>
            <a:endParaRPr lang="en-IL" dirty="0"/>
          </a:p>
        </p:txBody>
      </p:sp>
      <p:sp>
        <p:nvSpPr>
          <p:cNvPr id="6" name="Rectangle 5">
            <a:extLst>
              <a:ext uri="{FF2B5EF4-FFF2-40B4-BE49-F238E27FC236}">
                <a16:creationId xmlns:a16="http://schemas.microsoft.com/office/drawing/2014/main" id="{5AF27068-B397-4842-9359-61A74AE1D759}"/>
              </a:ext>
            </a:extLst>
          </p:cNvPr>
          <p:cNvSpPr/>
          <p:nvPr/>
        </p:nvSpPr>
        <p:spPr>
          <a:xfrm>
            <a:off x="722107" y="1529402"/>
            <a:ext cx="6777943" cy="461665"/>
          </a:xfrm>
          <a:prstGeom prst="rect">
            <a:avLst/>
          </a:prstGeom>
        </p:spPr>
        <p:txBody>
          <a:bodyPr wrap="square">
            <a:spAutoFit/>
          </a:bodyPr>
          <a:lstStyle/>
          <a:p>
            <a:pPr lvl="0" defTabSz="914332">
              <a:spcBef>
                <a:spcPts val="800"/>
              </a:spcBef>
              <a:defRPr/>
            </a:pPr>
            <a:r>
              <a:rPr lang="en-US" sz="2400" b="1" dirty="0">
                <a:solidFill>
                  <a:srgbClr val="0090B4"/>
                </a:solidFill>
                <a:latin typeface="Tahoma" panose="020B0604030504040204" pitchFamily="34" charset="0"/>
                <a:ea typeface="Tahoma" panose="020B0604030504040204" pitchFamily="34" charset="0"/>
                <a:cs typeface="Tahoma" panose="020B0604030504040204" pitchFamily="34" charset="0"/>
              </a:rPr>
              <a:t>After 4 Weeks Of Games</a:t>
            </a:r>
          </a:p>
        </p:txBody>
      </p:sp>
      <p:sp>
        <p:nvSpPr>
          <p:cNvPr id="10" name="Rectangle 9">
            <a:extLst>
              <a:ext uri="{FF2B5EF4-FFF2-40B4-BE49-F238E27FC236}">
                <a16:creationId xmlns:a16="http://schemas.microsoft.com/office/drawing/2014/main" id="{04B05FD0-D9A0-4ED9-BF8A-6A3F1E6077EF}"/>
              </a:ext>
            </a:extLst>
          </p:cNvPr>
          <p:cNvSpPr/>
          <p:nvPr/>
        </p:nvSpPr>
        <p:spPr>
          <a:xfrm>
            <a:off x="722105" y="2019711"/>
            <a:ext cx="6006493" cy="1733808"/>
          </a:xfrm>
          <a:prstGeom prst="rect">
            <a:avLst/>
          </a:prstGeom>
        </p:spPr>
        <p:txBody>
          <a:bodyPr wrap="square">
            <a:spAutoFit/>
          </a:bodyPr>
          <a:lstStyle/>
          <a:p>
            <a:pPr lvl="0" defTabSz="914377">
              <a:lnSpc>
                <a:spcPct val="90000"/>
              </a:lnSpc>
              <a:spcBef>
                <a:spcPts val="1000"/>
              </a:spcBef>
              <a:defRPr/>
            </a:pPr>
            <a:r>
              <a:rPr lang="en-US" sz="20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After the first two weekends of introducing the new service more than 4,000 subscribers joined the service. </a:t>
            </a:r>
          </a:p>
          <a:p>
            <a:pPr lvl="0" defTabSz="914377">
              <a:lnSpc>
                <a:spcPct val="90000"/>
              </a:lnSpc>
              <a:spcBef>
                <a:spcPts val="1000"/>
              </a:spcBef>
              <a:defRPr/>
            </a:pPr>
            <a:r>
              <a:rPr lang="en-US" sz="20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85 views on average per game </a:t>
            </a:r>
          </a:p>
          <a:p>
            <a:pPr lvl="0" defTabSz="914377">
              <a:lnSpc>
                <a:spcPct val="90000"/>
              </a:lnSpc>
              <a:spcBef>
                <a:spcPts val="1000"/>
              </a:spcBef>
              <a:defRPr/>
            </a:pPr>
            <a:r>
              <a:rPr lang="en-US" sz="20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18 minutes average play time</a:t>
            </a:r>
          </a:p>
        </p:txBody>
      </p:sp>
      <p:sp>
        <p:nvSpPr>
          <p:cNvPr id="43" name="Rectangle 42">
            <a:extLst>
              <a:ext uri="{FF2B5EF4-FFF2-40B4-BE49-F238E27FC236}">
                <a16:creationId xmlns:a16="http://schemas.microsoft.com/office/drawing/2014/main" id="{F1E08E0E-D588-1544-B296-0403863CD20C}"/>
              </a:ext>
            </a:extLst>
          </p:cNvPr>
          <p:cNvSpPr/>
          <p:nvPr/>
        </p:nvSpPr>
        <p:spPr>
          <a:xfrm>
            <a:off x="783410" y="5614194"/>
            <a:ext cx="7242723" cy="276999"/>
          </a:xfrm>
          <a:prstGeom prst="rect">
            <a:avLst/>
          </a:prstGeom>
        </p:spPr>
        <p:txBody>
          <a:bodyPr wrap="square">
            <a:spAutoFit/>
          </a:bodyPr>
          <a:lstStyle/>
          <a:p>
            <a:pPr marL="0" marR="0" lvl="0" indent="0" algn="l" defTabSz="914377" rtl="0" eaLnBrk="1" fontAlgn="auto" latinLnBrk="0" hangingPunct="1">
              <a:lnSpc>
                <a:spcPct val="100000"/>
              </a:lnSpc>
              <a:spcBef>
                <a:spcPts val="800"/>
              </a:spcBef>
              <a:spcAft>
                <a:spcPts val="0"/>
              </a:spcAft>
              <a:buClrTx/>
              <a:buSzTx/>
              <a:buFontTx/>
              <a:buNone/>
              <a:tabLst/>
              <a:defRPr/>
            </a:pPr>
            <a:r>
              <a:rPr kumimoji="0" lang="en-US" sz="1200" b="0" i="0" u="none" strike="noStrike" kern="1200" cap="none" spc="0" normalizeH="0" baseline="0" noProof="0" dirty="0">
                <a:ln>
                  <a:noFill/>
                </a:ln>
                <a:solidFill>
                  <a:schemeClr val="tx2"/>
                </a:solidFill>
                <a:effectLst/>
                <a:uLnTx/>
                <a:uFillTx/>
                <a:latin typeface="Tahoma" panose="020B0604030504040204" pitchFamily="34" charset="0"/>
                <a:ea typeface="Tahoma" panose="020B0604030504040204" pitchFamily="34" charset="0"/>
                <a:cs typeface="Tahoma" panose="020B0604030504040204" pitchFamily="34" charset="0"/>
              </a:rPr>
              <a:t>*Additional 650 Season passes were sold as part of the monthly fee </a:t>
            </a:r>
            <a:endParaRPr kumimoji="0" lang="he-IL" b="1" i="0" u="none" strike="noStrike" kern="1200" cap="none" spc="0" normalizeH="0" baseline="0" noProof="0" dirty="0">
              <a:ln>
                <a:noFill/>
              </a:ln>
              <a:solidFill>
                <a:schemeClr val="tx2"/>
              </a:solidFill>
              <a:effectLst/>
              <a:uLnTx/>
              <a:uFillTx/>
              <a:latin typeface="Tahoma" panose="020B0604030504040204" pitchFamily="34" charset="0"/>
              <a:ea typeface="Tahoma" panose="020B0604030504040204" pitchFamily="34" charset="0"/>
              <a:cs typeface="Tahoma" panose="020B0604030504040204" pitchFamily="34" charset="0"/>
            </a:endParaRPr>
          </a:p>
        </p:txBody>
      </p:sp>
      <p:grpSp>
        <p:nvGrpSpPr>
          <p:cNvPr id="5" name="Group 4">
            <a:extLst>
              <a:ext uri="{FF2B5EF4-FFF2-40B4-BE49-F238E27FC236}">
                <a16:creationId xmlns:a16="http://schemas.microsoft.com/office/drawing/2014/main" id="{FA560A43-A961-C14B-A507-8980A576D30D}"/>
              </a:ext>
            </a:extLst>
          </p:cNvPr>
          <p:cNvGrpSpPr/>
          <p:nvPr/>
        </p:nvGrpSpPr>
        <p:grpSpPr>
          <a:xfrm>
            <a:off x="783410" y="4656925"/>
            <a:ext cx="6005574" cy="892552"/>
            <a:chOff x="783410" y="4809893"/>
            <a:chExt cx="6005574" cy="892552"/>
          </a:xfrm>
        </p:grpSpPr>
        <p:cxnSp>
          <p:nvCxnSpPr>
            <p:cNvPr id="17" name="Straight Connector 16">
              <a:extLst>
                <a:ext uri="{FF2B5EF4-FFF2-40B4-BE49-F238E27FC236}">
                  <a16:creationId xmlns:a16="http://schemas.microsoft.com/office/drawing/2014/main" id="{79BD4F05-CC07-D046-9A52-8EAEFB36E85C}"/>
                </a:ext>
              </a:extLst>
            </p:cNvPr>
            <p:cNvCxnSpPr>
              <a:cxnSpLocks/>
            </p:cNvCxnSpPr>
            <p:nvPr/>
          </p:nvCxnSpPr>
          <p:spPr>
            <a:xfrm>
              <a:off x="1927298" y="4842167"/>
              <a:ext cx="0" cy="747750"/>
            </a:xfrm>
            <a:prstGeom prst="line">
              <a:avLst/>
            </a:prstGeom>
            <a:ln w="22225">
              <a:gradFill flip="none" rotWithShape="1">
                <a:gsLst>
                  <a:gs pos="0">
                    <a:schemeClr val="accent4"/>
                  </a:gs>
                  <a:gs pos="100000">
                    <a:schemeClr val="accent6"/>
                  </a:gs>
                </a:gsLst>
                <a:lin ang="0" scaled="1"/>
                <a:tileRect/>
              </a:gradFill>
              <a:prstDash val="sysDot"/>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1BAED20B-2DF7-CE42-BBDC-9469FC9799BC}"/>
                </a:ext>
              </a:extLst>
            </p:cNvPr>
            <p:cNvCxnSpPr>
              <a:cxnSpLocks/>
            </p:cNvCxnSpPr>
            <p:nvPr/>
          </p:nvCxnSpPr>
          <p:spPr>
            <a:xfrm>
              <a:off x="3375591" y="4842167"/>
              <a:ext cx="0" cy="747750"/>
            </a:xfrm>
            <a:prstGeom prst="line">
              <a:avLst/>
            </a:prstGeom>
            <a:ln w="22225">
              <a:gradFill flip="none" rotWithShape="1">
                <a:gsLst>
                  <a:gs pos="0">
                    <a:schemeClr val="accent4"/>
                  </a:gs>
                  <a:gs pos="100000">
                    <a:schemeClr val="accent6"/>
                  </a:gs>
                </a:gsLst>
                <a:lin ang="0" scaled="1"/>
                <a:tileRect/>
              </a:gradFill>
              <a:prstDash val="sysDot"/>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904F7A59-1660-284B-ABFA-630021FB1DF1}"/>
                </a:ext>
              </a:extLst>
            </p:cNvPr>
            <p:cNvSpPr/>
            <p:nvPr/>
          </p:nvSpPr>
          <p:spPr>
            <a:xfrm>
              <a:off x="783410" y="4809893"/>
              <a:ext cx="1079896" cy="892552"/>
            </a:xfrm>
            <a:prstGeom prst="rect">
              <a:avLst/>
            </a:prstGeom>
          </p:spPr>
          <p:txBody>
            <a:bodyPr wrap="square">
              <a:spAutoFit/>
            </a:bodyPr>
            <a:lstStyle/>
            <a:p>
              <a:pPr lvl="0" defTabSz="914377">
                <a:spcBef>
                  <a:spcPts val="800"/>
                </a:spcBef>
                <a:defRPr/>
              </a:pPr>
              <a:r>
                <a:rPr lang="en-US" sz="12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 of games produced </a:t>
              </a:r>
              <a:br>
                <a:rPr lang="en-US" sz="12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br>
              <a:r>
                <a:rPr lang="en-US" sz="2800" b="1" cap="all" dirty="0">
                  <a:solidFill>
                    <a:srgbClr val="44546A"/>
                  </a:solidFill>
                  <a:latin typeface="Tahoma" panose="020B0604030504040204" pitchFamily="34" charset="0"/>
                  <a:ea typeface="Tahoma" panose="020B0604030504040204" pitchFamily="34" charset="0"/>
                  <a:cs typeface="Tahoma" panose="020B0604030504040204" pitchFamily="34" charset="0"/>
                </a:rPr>
                <a:t>864</a:t>
              </a:r>
            </a:p>
          </p:txBody>
        </p:sp>
        <p:sp>
          <p:nvSpPr>
            <p:cNvPr id="38" name="Rectangle 37">
              <a:extLst>
                <a:ext uri="{FF2B5EF4-FFF2-40B4-BE49-F238E27FC236}">
                  <a16:creationId xmlns:a16="http://schemas.microsoft.com/office/drawing/2014/main" id="{0E19865E-7A81-3741-86F8-8BD70340537F}"/>
                </a:ext>
              </a:extLst>
            </p:cNvPr>
            <p:cNvSpPr/>
            <p:nvPr/>
          </p:nvSpPr>
          <p:spPr>
            <a:xfrm>
              <a:off x="2068067" y="4809893"/>
              <a:ext cx="1261725" cy="892552"/>
            </a:xfrm>
            <a:prstGeom prst="rect">
              <a:avLst/>
            </a:prstGeom>
          </p:spPr>
          <p:txBody>
            <a:bodyPr wrap="square">
              <a:spAutoFit/>
            </a:bodyPr>
            <a:lstStyle/>
            <a:p>
              <a:pPr lvl="0" defTabSz="914377">
                <a:spcBef>
                  <a:spcPts val="800"/>
                </a:spcBef>
                <a:defRPr/>
              </a:pPr>
              <a:r>
                <a:rPr lang="en-US" sz="12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Number of subscriptions</a:t>
              </a:r>
              <a:br>
                <a:rPr lang="en-US" sz="2400" b="1" cap="all" dirty="0">
                  <a:solidFill>
                    <a:srgbClr val="44546A"/>
                  </a:solidFill>
                  <a:latin typeface="Tahoma" panose="020B0604030504040204" pitchFamily="34" charset="0"/>
                  <a:ea typeface="Tahoma" panose="020B0604030504040204" pitchFamily="34" charset="0"/>
                  <a:cs typeface="Tahoma" panose="020B0604030504040204" pitchFamily="34" charset="0"/>
                </a:rPr>
              </a:br>
              <a:r>
                <a:rPr lang="en-US" sz="2800" b="1" cap="all" dirty="0">
                  <a:solidFill>
                    <a:srgbClr val="44546A"/>
                  </a:solidFill>
                  <a:latin typeface="Tahoma" panose="020B0604030504040204" pitchFamily="34" charset="0"/>
                  <a:ea typeface="Tahoma" panose="020B0604030504040204" pitchFamily="34" charset="0"/>
                  <a:cs typeface="Tahoma" panose="020B0604030504040204" pitchFamily="34" charset="0"/>
                </a:rPr>
                <a:t>5,616</a:t>
              </a:r>
            </a:p>
          </p:txBody>
        </p:sp>
        <p:sp>
          <p:nvSpPr>
            <p:cNvPr id="44" name="Rectangle 43">
              <a:extLst>
                <a:ext uri="{FF2B5EF4-FFF2-40B4-BE49-F238E27FC236}">
                  <a16:creationId xmlns:a16="http://schemas.microsoft.com/office/drawing/2014/main" id="{8AD01216-7912-1246-AD47-8FC4731215A1}"/>
                </a:ext>
              </a:extLst>
            </p:cNvPr>
            <p:cNvSpPr/>
            <p:nvPr/>
          </p:nvSpPr>
          <p:spPr>
            <a:xfrm>
              <a:off x="3508678" y="4809893"/>
              <a:ext cx="1451508" cy="892552"/>
            </a:xfrm>
            <a:prstGeom prst="rect">
              <a:avLst/>
            </a:prstGeom>
          </p:spPr>
          <p:txBody>
            <a:bodyPr wrap="square">
              <a:spAutoFit/>
            </a:bodyPr>
            <a:lstStyle/>
            <a:p>
              <a:pPr lvl="0" defTabSz="914377">
                <a:spcBef>
                  <a:spcPts val="800"/>
                </a:spcBef>
                <a:defRPr/>
              </a:pPr>
              <a:r>
                <a:rPr lang="en-US" sz="12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Total</a:t>
              </a:r>
              <a:br>
                <a:rPr lang="en-US" sz="12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br>
              <a:r>
                <a:rPr lang="en-US" sz="12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views*</a:t>
              </a:r>
              <a:br>
                <a:rPr lang="en-US" sz="2400" b="1" cap="all" dirty="0">
                  <a:solidFill>
                    <a:srgbClr val="44546A"/>
                  </a:solidFill>
                  <a:latin typeface="Tahoma" panose="020B0604030504040204" pitchFamily="34" charset="0"/>
                  <a:ea typeface="Tahoma" panose="020B0604030504040204" pitchFamily="34" charset="0"/>
                  <a:cs typeface="Tahoma" panose="020B0604030504040204" pitchFamily="34" charset="0"/>
                </a:rPr>
              </a:br>
              <a:r>
                <a:rPr lang="en-US" sz="2800" b="1" cap="all" dirty="0">
                  <a:solidFill>
                    <a:srgbClr val="44546A"/>
                  </a:solidFill>
                  <a:latin typeface="Tahoma" panose="020B0604030504040204" pitchFamily="34" charset="0"/>
                  <a:ea typeface="Tahoma" panose="020B0604030504040204" pitchFamily="34" charset="0"/>
                  <a:cs typeface="Tahoma" panose="020B0604030504040204" pitchFamily="34" charset="0"/>
                </a:rPr>
                <a:t>73,258</a:t>
              </a:r>
            </a:p>
          </p:txBody>
        </p:sp>
        <p:sp>
          <p:nvSpPr>
            <p:cNvPr id="45" name="Rectangle 44">
              <a:extLst>
                <a:ext uri="{FF2B5EF4-FFF2-40B4-BE49-F238E27FC236}">
                  <a16:creationId xmlns:a16="http://schemas.microsoft.com/office/drawing/2014/main" id="{67EE97B3-0F9B-7044-8B2D-76838A98AFDA}"/>
                </a:ext>
              </a:extLst>
            </p:cNvPr>
            <p:cNvSpPr/>
            <p:nvPr/>
          </p:nvSpPr>
          <p:spPr>
            <a:xfrm>
              <a:off x="5130443" y="4809893"/>
              <a:ext cx="1658541" cy="892552"/>
            </a:xfrm>
            <a:prstGeom prst="rect">
              <a:avLst/>
            </a:prstGeom>
          </p:spPr>
          <p:txBody>
            <a:bodyPr wrap="square">
              <a:spAutoFit/>
            </a:bodyPr>
            <a:lstStyle/>
            <a:p>
              <a:pPr lvl="0" defTabSz="914377">
                <a:spcBef>
                  <a:spcPts val="800"/>
                </a:spcBef>
                <a:defRPr/>
              </a:pPr>
              <a:r>
                <a:rPr lang="en-US" sz="12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OTT</a:t>
              </a:r>
              <a:br>
                <a:rPr lang="en-US" sz="12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br>
              <a:r>
                <a:rPr lang="en-US" sz="12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Revenue* </a:t>
              </a:r>
              <a:br>
                <a:rPr lang="en-US" sz="2400" b="1" cap="all" dirty="0">
                  <a:solidFill>
                    <a:srgbClr val="44546A"/>
                  </a:solidFill>
                  <a:latin typeface="Tahoma" panose="020B0604030504040204" pitchFamily="34" charset="0"/>
                  <a:ea typeface="Tahoma" panose="020B0604030504040204" pitchFamily="34" charset="0"/>
                  <a:cs typeface="Tahoma" panose="020B0604030504040204" pitchFamily="34" charset="0"/>
                </a:rPr>
              </a:br>
              <a:r>
                <a:rPr lang="en-US" sz="2400" b="1" cap="all" dirty="0">
                  <a:solidFill>
                    <a:srgbClr val="44546A"/>
                  </a:solidFill>
                  <a:latin typeface="Tahoma" panose="020B0604030504040204" pitchFamily="34" charset="0"/>
                  <a:ea typeface="Tahoma" panose="020B0604030504040204" pitchFamily="34" charset="0"/>
                  <a:cs typeface="Tahoma" panose="020B0604030504040204" pitchFamily="34" charset="0"/>
                </a:rPr>
                <a:t>$</a:t>
              </a:r>
              <a:r>
                <a:rPr lang="en-US" sz="2800" b="1" cap="all" dirty="0">
                  <a:solidFill>
                    <a:srgbClr val="44546A"/>
                  </a:solidFill>
                  <a:latin typeface="Tahoma" panose="020B0604030504040204" pitchFamily="34" charset="0"/>
                  <a:ea typeface="Tahoma" panose="020B0604030504040204" pitchFamily="34" charset="0"/>
                  <a:cs typeface="Tahoma" panose="020B0604030504040204" pitchFamily="34" charset="0"/>
                </a:rPr>
                <a:t>95,235</a:t>
              </a:r>
            </a:p>
          </p:txBody>
        </p:sp>
        <p:cxnSp>
          <p:nvCxnSpPr>
            <p:cNvPr id="46" name="Straight Connector 45">
              <a:extLst>
                <a:ext uri="{FF2B5EF4-FFF2-40B4-BE49-F238E27FC236}">
                  <a16:creationId xmlns:a16="http://schemas.microsoft.com/office/drawing/2014/main" id="{C6D2CA05-7D81-3346-BB07-895EC52F8D4C}"/>
                </a:ext>
              </a:extLst>
            </p:cNvPr>
            <p:cNvCxnSpPr>
              <a:cxnSpLocks/>
            </p:cNvCxnSpPr>
            <p:nvPr/>
          </p:nvCxnSpPr>
          <p:spPr>
            <a:xfrm>
              <a:off x="5031862" y="4842167"/>
              <a:ext cx="0" cy="747750"/>
            </a:xfrm>
            <a:prstGeom prst="line">
              <a:avLst/>
            </a:prstGeom>
            <a:ln w="22225">
              <a:gradFill flip="none" rotWithShape="1">
                <a:gsLst>
                  <a:gs pos="0">
                    <a:schemeClr val="accent4"/>
                  </a:gs>
                  <a:gs pos="100000">
                    <a:schemeClr val="accent6"/>
                  </a:gs>
                </a:gsLst>
                <a:lin ang="0" scaled="1"/>
                <a:tileRect/>
              </a:gradFill>
              <a:prstDash val="sysDot"/>
            </a:ln>
          </p:spPr>
          <p:style>
            <a:lnRef idx="1">
              <a:schemeClr val="accent1"/>
            </a:lnRef>
            <a:fillRef idx="0">
              <a:schemeClr val="accent1"/>
            </a:fillRef>
            <a:effectRef idx="0">
              <a:schemeClr val="accent1"/>
            </a:effectRef>
            <a:fontRef idx="minor">
              <a:schemeClr val="tx1"/>
            </a:fontRef>
          </p:style>
        </p:cxnSp>
      </p:grpSp>
      <p:pic>
        <p:nvPicPr>
          <p:cNvPr id="21" name="Picture 2" descr="Live Mobile Television &amp;amp; Web Streaming Production | NJ,NY">
            <a:extLst>
              <a:ext uri="{FF2B5EF4-FFF2-40B4-BE49-F238E27FC236}">
                <a16:creationId xmlns:a16="http://schemas.microsoft.com/office/drawing/2014/main" id="{689EDC0A-69A9-2449-8C95-E794CDF68427}"/>
              </a:ext>
            </a:extLst>
          </p:cNvPr>
          <p:cNvPicPr>
            <a:picLocks noChangeAspect="1" noChangeArrowheads="1"/>
          </p:cNvPicPr>
          <p:nvPr/>
        </p:nvPicPr>
        <p:blipFill rotWithShape="1">
          <a:blip r:embed="rId3" cstate="screen">
            <a:clrChange>
              <a:clrFrom>
                <a:srgbClr val="FFFFFF"/>
              </a:clrFrom>
              <a:clrTo>
                <a:srgbClr val="FFFFFF">
                  <a:alpha val="0"/>
                </a:srgbClr>
              </a:clrTo>
            </a:clrChange>
            <a:extLst>
              <a:ext uri="{28A0092B-C50C-407E-A947-70E740481C1C}">
                <a14:useLocalDpi xmlns:a14="http://schemas.microsoft.com/office/drawing/2010/main"/>
              </a:ext>
            </a:extLst>
          </a:blip>
          <a:srcRect/>
          <a:stretch/>
        </p:blipFill>
        <p:spPr bwMode="auto">
          <a:xfrm>
            <a:off x="8583282" y="3317662"/>
            <a:ext cx="2011943" cy="77233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449589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Группа 26">
            <a:extLst>
              <a:ext uri="{FF2B5EF4-FFF2-40B4-BE49-F238E27FC236}">
                <a16:creationId xmlns:a16="http://schemas.microsoft.com/office/drawing/2014/main" id="{E7FC9746-7D62-A54F-AA77-83168CA3C0F0}"/>
              </a:ext>
            </a:extLst>
          </p:cNvPr>
          <p:cNvGrpSpPr/>
          <p:nvPr/>
        </p:nvGrpSpPr>
        <p:grpSpPr>
          <a:xfrm>
            <a:off x="7554087" y="1684528"/>
            <a:ext cx="4068167" cy="4068166"/>
            <a:chOff x="9993074" y="3578162"/>
            <a:chExt cx="4054305" cy="4054305"/>
          </a:xfrm>
        </p:grpSpPr>
        <p:sp>
          <p:nvSpPr>
            <p:cNvPr id="26" name="Овал 27">
              <a:extLst>
                <a:ext uri="{FF2B5EF4-FFF2-40B4-BE49-F238E27FC236}">
                  <a16:creationId xmlns:a16="http://schemas.microsoft.com/office/drawing/2014/main" id="{8C4D6395-9974-364A-862F-29531BF36566}"/>
                </a:ext>
              </a:extLst>
            </p:cNvPr>
            <p:cNvSpPr/>
            <p:nvPr/>
          </p:nvSpPr>
          <p:spPr>
            <a:xfrm>
              <a:off x="9993074" y="3578162"/>
              <a:ext cx="4054305" cy="4054305"/>
            </a:xfrm>
            <a:prstGeom prst="ellipse">
              <a:avLst/>
            </a:prstGeom>
            <a:solidFill>
              <a:schemeClr val="accent4"/>
            </a:solidFill>
            <a:ln w="6350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27" name="Группа 28">
              <a:extLst>
                <a:ext uri="{FF2B5EF4-FFF2-40B4-BE49-F238E27FC236}">
                  <a16:creationId xmlns:a16="http://schemas.microsoft.com/office/drawing/2014/main" id="{54C37B8C-BBF7-2147-929D-17A64A7F3BF8}"/>
                </a:ext>
              </a:extLst>
            </p:cNvPr>
            <p:cNvGrpSpPr/>
            <p:nvPr/>
          </p:nvGrpSpPr>
          <p:grpSpPr>
            <a:xfrm>
              <a:off x="10316058" y="3901145"/>
              <a:ext cx="3408343" cy="3408343"/>
              <a:chOff x="11565407" y="3638327"/>
              <a:chExt cx="3749177" cy="3749177"/>
            </a:xfrm>
            <a:effectLst>
              <a:outerShdw blurRad="444500" dist="330200" dir="3240000" algn="ctr" rotWithShape="0">
                <a:srgbClr val="000000">
                  <a:alpha val="32000"/>
                </a:srgbClr>
              </a:outerShdw>
            </a:effectLst>
          </p:grpSpPr>
          <p:sp>
            <p:nvSpPr>
              <p:cNvPr id="28" name="Овал 29">
                <a:extLst>
                  <a:ext uri="{FF2B5EF4-FFF2-40B4-BE49-F238E27FC236}">
                    <a16:creationId xmlns:a16="http://schemas.microsoft.com/office/drawing/2014/main" id="{13EAF0D0-EF18-3C43-83BB-3607C2942600}"/>
                  </a:ext>
                </a:extLst>
              </p:cNvPr>
              <p:cNvSpPr/>
              <p:nvPr/>
            </p:nvSpPr>
            <p:spPr>
              <a:xfrm>
                <a:off x="11565407" y="3638327"/>
                <a:ext cx="3749177" cy="3749177"/>
              </a:xfrm>
              <a:prstGeom prst="ellipse">
                <a:avLst/>
              </a:prstGeom>
              <a:gradFill flip="none" rotWithShape="1">
                <a:gsLst>
                  <a:gs pos="100000">
                    <a:schemeClr val="bg1"/>
                  </a:gs>
                  <a:gs pos="0">
                    <a:schemeClr val="tx2">
                      <a:lumMod val="50000"/>
                      <a:lumOff val="50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29" name="Овал 30">
                <a:extLst>
                  <a:ext uri="{FF2B5EF4-FFF2-40B4-BE49-F238E27FC236}">
                    <a16:creationId xmlns:a16="http://schemas.microsoft.com/office/drawing/2014/main" id="{2F0EF59D-84A6-8E41-9F3C-D88A2D3F1E4F}"/>
                  </a:ext>
                </a:extLst>
              </p:cNvPr>
              <p:cNvSpPr/>
              <p:nvPr/>
            </p:nvSpPr>
            <p:spPr>
              <a:xfrm>
                <a:off x="11905553" y="3978474"/>
                <a:ext cx="3068886" cy="3068884"/>
              </a:xfrm>
              <a:prstGeom prst="ellipse">
                <a:avLst/>
              </a:prstGeom>
              <a:gradFill flip="none" rotWithShape="1">
                <a:gsLst>
                  <a:gs pos="100000">
                    <a:schemeClr val="bg1"/>
                  </a:gs>
                  <a:gs pos="0">
                    <a:schemeClr val="bg1">
                      <a:alpha val="17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30" name="Овал 31">
                <a:extLst>
                  <a:ext uri="{FF2B5EF4-FFF2-40B4-BE49-F238E27FC236}">
                    <a16:creationId xmlns:a16="http://schemas.microsoft.com/office/drawing/2014/main" id="{712C03F1-762D-2344-B286-3FF12B10C0EF}"/>
                  </a:ext>
                </a:extLst>
              </p:cNvPr>
              <p:cNvSpPr/>
              <p:nvPr/>
            </p:nvSpPr>
            <p:spPr>
              <a:xfrm>
                <a:off x="11890748" y="3963668"/>
                <a:ext cx="3098494" cy="3098494"/>
              </a:xfrm>
              <a:prstGeom prst="ellipse">
                <a:avLst/>
              </a:prstGeom>
              <a:noFill/>
              <a:ln w="79375">
                <a:gradFill>
                  <a:gsLst>
                    <a:gs pos="0">
                      <a:schemeClr val="tx2">
                        <a:lumMod val="25000"/>
                        <a:lumOff val="75000"/>
                      </a:schemeClr>
                    </a:gs>
                    <a:gs pos="100000">
                      <a:schemeClr val="bg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877E07AA-7098-46DF-8D86-BD67CFEA9182}"/>
              </a:ext>
            </a:extLst>
          </p:cNvPr>
          <p:cNvSpPr>
            <a:spLocks noGrp="1"/>
          </p:cNvSpPr>
          <p:nvPr>
            <p:ph type="title"/>
          </p:nvPr>
        </p:nvSpPr>
        <p:spPr>
          <a:xfrm>
            <a:off x="722105" y="549014"/>
            <a:ext cx="10331803" cy="719997"/>
          </a:xfrm>
        </p:spPr>
        <p:txBody>
          <a:bodyPr>
            <a:noAutofit/>
          </a:bodyPr>
          <a:lstStyle/>
          <a:p>
            <a:pPr algn="l"/>
            <a:r>
              <a:rPr lang="en-US" dirty="0"/>
              <a:t>BARÇA Collaboration</a:t>
            </a:r>
            <a:endParaRPr lang="en-IL" dirty="0"/>
          </a:p>
        </p:txBody>
      </p:sp>
      <p:sp>
        <p:nvSpPr>
          <p:cNvPr id="6" name="Rectangle 5">
            <a:extLst>
              <a:ext uri="{FF2B5EF4-FFF2-40B4-BE49-F238E27FC236}">
                <a16:creationId xmlns:a16="http://schemas.microsoft.com/office/drawing/2014/main" id="{5AF27068-B397-4842-9359-61A74AE1D759}"/>
              </a:ext>
            </a:extLst>
          </p:cNvPr>
          <p:cNvSpPr/>
          <p:nvPr/>
        </p:nvSpPr>
        <p:spPr>
          <a:xfrm>
            <a:off x="722107" y="1529402"/>
            <a:ext cx="6777943" cy="461665"/>
          </a:xfrm>
          <a:prstGeom prst="rect">
            <a:avLst/>
          </a:prstGeom>
        </p:spPr>
        <p:txBody>
          <a:bodyPr wrap="square">
            <a:spAutoFit/>
          </a:bodyPr>
          <a:lstStyle/>
          <a:p>
            <a:pPr lvl="0" defTabSz="914332">
              <a:spcBef>
                <a:spcPts val="800"/>
              </a:spcBef>
              <a:defRPr/>
            </a:pPr>
            <a:r>
              <a:rPr lang="en-US" sz="2400" b="1" dirty="0">
                <a:solidFill>
                  <a:srgbClr val="0090B4"/>
                </a:solidFill>
                <a:latin typeface="Tahoma" panose="020B0604030504040204" pitchFamily="34" charset="0"/>
                <a:ea typeface="Tahoma" panose="020B0604030504040204" pitchFamily="34" charset="0"/>
                <a:cs typeface="Tahoma" panose="020B0604030504040204" pitchFamily="34" charset="0"/>
              </a:rPr>
              <a:t>Working with </a:t>
            </a:r>
            <a:r>
              <a:rPr lang="en-US" sz="2400" b="1" dirty="0" err="1">
                <a:solidFill>
                  <a:srgbClr val="0090B4"/>
                </a:solidFill>
                <a:latin typeface="Tahoma" panose="020B0604030504040204" pitchFamily="34" charset="0"/>
                <a:ea typeface="Tahoma" panose="020B0604030504040204" pitchFamily="34" charset="0"/>
                <a:cs typeface="Tahoma" panose="020B0604030504040204" pitchFamily="34" charset="0"/>
              </a:rPr>
              <a:t>Pixellot</a:t>
            </a:r>
            <a:r>
              <a:rPr lang="en-US" sz="2400" b="1" dirty="0">
                <a:solidFill>
                  <a:srgbClr val="0090B4"/>
                </a:solidFill>
                <a:latin typeface="Tahoma" panose="020B0604030504040204" pitchFamily="34" charset="0"/>
                <a:ea typeface="Tahoma" panose="020B0604030504040204" pitchFamily="34" charset="0"/>
                <a:cs typeface="Tahoma" panose="020B0604030504040204" pitchFamily="34" charset="0"/>
              </a:rPr>
              <a:t> since 2017</a:t>
            </a:r>
          </a:p>
        </p:txBody>
      </p:sp>
      <p:sp>
        <p:nvSpPr>
          <p:cNvPr id="10" name="Rectangle 9">
            <a:extLst>
              <a:ext uri="{FF2B5EF4-FFF2-40B4-BE49-F238E27FC236}">
                <a16:creationId xmlns:a16="http://schemas.microsoft.com/office/drawing/2014/main" id="{04B05FD0-D9A0-4ED9-BF8A-6A3F1E6077EF}"/>
              </a:ext>
            </a:extLst>
          </p:cNvPr>
          <p:cNvSpPr/>
          <p:nvPr/>
        </p:nvSpPr>
        <p:spPr>
          <a:xfrm>
            <a:off x="722106" y="2019711"/>
            <a:ext cx="5230120" cy="2010807"/>
          </a:xfrm>
          <a:prstGeom prst="rect">
            <a:avLst/>
          </a:prstGeom>
        </p:spPr>
        <p:txBody>
          <a:bodyPr wrap="square">
            <a:spAutoFit/>
          </a:bodyPr>
          <a:lstStyle/>
          <a:p>
            <a:pPr lvl="0" defTabSz="914377">
              <a:lnSpc>
                <a:spcPct val="90000"/>
              </a:lnSpc>
              <a:spcBef>
                <a:spcPts val="1000"/>
              </a:spcBef>
              <a:defRPr/>
            </a:pPr>
            <a:r>
              <a:rPr lang="en-US" sz="20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Barcelona worked with </a:t>
            </a:r>
            <a:r>
              <a:rPr lang="en-US" sz="2000" dirty="0" err="1">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Pixellot</a:t>
            </a:r>
            <a:r>
              <a:rPr lang="en-US" sz="20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 to perfect the Video Coaching Solution</a:t>
            </a:r>
          </a:p>
          <a:p>
            <a:pPr lvl="0" defTabSz="914377">
              <a:lnSpc>
                <a:spcPct val="90000"/>
              </a:lnSpc>
              <a:spcBef>
                <a:spcPts val="1000"/>
              </a:spcBef>
              <a:defRPr/>
            </a:pPr>
            <a:r>
              <a:rPr lang="en-US" sz="2000" dirty="0" err="1">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Pixellot</a:t>
            </a:r>
            <a:r>
              <a:rPr lang="en-US" sz="20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 was invited to become part of the Barcelona Innovation Hub – The world’s most advanced sports innovation center </a:t>
            </a:r>
          </a:p>
          <a:p>
            <a:pPr lvl="0" defTabSz="914377">
              <a:lnSpc>
                <a:spcPct val="90000"/>
              </a:lnSpc>
              <a:spcBef>
                <a:spcPts val="1000"/>
              </a:spcBef>
              <a:defRPr/>
            </a:pPr>
            <a:r>
              <a:rPr lang="en-US" sz="20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Releasing together the </a:t>
            </a:r>
            <a:r>
              <a:rPr lang="en-US" sz="2000" dirty="0" err="1">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Pixellot</a:t>
            </a:r>
            <a:r>
              <a:rPr lang="en-US" sz="20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 Air in 2021</a:t>
            </a:r>
          </a:p>
        </p:txBody>
      </p:sp>
      <p:cxnSp>
        <p:nvCxnSpPr>
          <p:cNvPr id="15" name="Straight Connector 14">
            <a:extLst>
              <a:ext uri="{FF2B5EF4-FFF2-40B4-BE49-F238E27FC236}">
                <a16:creationId xmlns:a16="http://schemas.microsoft.com/office/drawing/2014/main" id="{7FE31D85-C65C-1741-9F9F-0D38A2A06605}"/>
              </a:ext>
            </a:extLst>
          </p:cNvPr>
          <p:cNvCxnSpPr>
            <a:cxnSpLocks/>
          </p:cNvCxnSpPr>
          <p:nvPr/>
        </p:nvCxnSpPr>
        <p:spPr>
          <a:xfrm>
            <a:off x="2047646" y="5021609"/>
            <a:ext cx="0" cy="731086"/>
          </a:xfrm>
          <a:prstGeom prst="line">
            <a:avLst/>
          </a:prstGeom>
          <a:ln w="15875" cap="rnd">
            <a:solidFill>
              <a:schemeClr val="accent4"/>
            </a:solidFill>
            <a:prstDash val="sysDot"/>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E06080EB-964C-C442-8BC2-44DE24461D92}"/>
              </a:ext>
            </a:extLst>
          </p:cNvPr>
          <p:cNvCxnSpPr>
            <a:cxnSpLocks/>
          </p:cNvCxnSpPr>
          <p:nvPr/>
        </p:nvCxnSpPr>
        <p:spPr>
          <a:xfrm>
            <a:off x="4064302" y="5021609"/>
            <a:ext cx="0" cy="731086"/>
          </a:xfrm>
          <a:prstGeom prst="line">
            <a:avLst/>
          </a:prstGeom>
          <a:ln w="15875" cap="rnd">
            <a:solidFill>
              <a:schemeClr val="accent4"/>
            </a:solidFill>
            <a:prstDash val="sysDot"/>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7698BB3C-6B87-9B47-BB37-283ACC99E9B6}"/>
              </a:ext>
            </a:extLst>
          </p:cNvPr>
          <p:cNvCxnSpPr>
            <a:cxnSpLocks/>
          </p:cNvCxnSpPr>
          <p:nvPr/>
        </p:nvCxnSpPr>
        <p:spPr>
          <a:xfrm>
            <a:off x="6092908" y="5021609"/>
            <a:ext cx="0" cy="731086"/>
          </a:xfrm>
          <a:prstGeom prst="line">
            <a:avLst/>
          </a:prstGeom>
          <a:ln w="15875" cap="rnd">
            <a:solidFill>
              <a:schemeClr val="accent4"/>
            </a:solidFill>
            <a:prstDash val="sysDot"/>
          </a:ln>
        </p:spPr>
        <p:style>
          <a:lnRef idx="1">
            <a:schemeClr val="accent1"/>
          </a:lnRef>
          <a:fillRef idx="0">
            <a:schemeClr val="accent1"/>
          </a:fillRef>
          <a:effectRef idx="0">
            <a:schemeClr val="accent1"/>
          </a:effectRef>
          <a:fontRef idx="minor">
            <a:schemeClr val="tx1"/>
          </a:fontRef>
        </p:style>
      </p:cxnSp>
      <p:pic>
        <p:nvPicPr>
          <p:cNvPr id="38" name="Picture 2">
            <a:extLst>
              <a:ext uri="{FF2B5EF4-FFF2-40B4-BE49-F238E27FC236}">
                <a16:creationId xmlns:a16="http://schemas.microsoft.com/office/drawing/2014/main" id="{AF7E415B-DF7C-7146-86A3-546696E919EF}"/>
              </a:ext>
            </a:extLst>
          </p:cNvPr>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8835746" y="3024961"/>
            <a:ext cx="1413412" cy="1433319"/>
          </a:xfrm>
          <a:prstGeom prst="rect">
            <a:avLst/>
          </a:prstGeom>
          <a:noFill/>
          <a:extLst>
            <a:ext uri="{909E8E84-426E-40DD-AFC4-6F175D3DCCD1}">
              <a14:hiddenFill xmlns:a14="http://schemas.microsoft.com/office/drawing/2010/main">
                <a:solidFill>
                  <a:srgbClr val="FFFFFF"/>
                </a:solidFill>
              </a14:hiddenFill>
            </a:ext>
          </a:extLst>
        </p:spPr>
      </p:pic>
      <p:sp>
        <p:nvSpPr>
          <p:cNvPr id="39" name="TextBox 38">
            <a:extLst>
              <a:ext uri="{FF2B5EF4-FFF2-40B4-BE49-F238E27FC236}">
                <a16:creationId xmlns:a16="http://schemas.microsoft.com/office/drawing/2014/main" id="{435D9A24-577B-E649-8789-BBCCD4FAEACB}"/>
              </a:ext>
            </a:extLst>
          </p:cNvPr>
          <p:cNvSpPr txBox="1"/>
          <p:nvPr/>
        </p:nvSpPr>
        <p:spPr>
          <a:xfrm>
            <a:off x="743982" y="4799258"/>
            <a:ext cx="1517037" cy="491225"/>
          </a:xfrm>
          <a:prstGeom prst="rect">
            <a:avLst/>
          </a:prstGeom>
          <a:noFill/>
          <a:ln>
            <a:noFill/>
          </a:ln>
          <a:effectLst/>
        </p:spPr>
        <p:txBody>
          <a:bodyPr wrap="square" rtlCol="0" anchor="ctr">
            <a:spAutoFit/>
          </a:bodyPr>
          <a:lstStyle/>
          <a:p>
            <a:pPr marL="0" marR="0" lvl="0" indent="0" defTabSz="685783" rtl="0" eaLnBrk="1" fontAlgn="auto" latinLnBrk="0" hangingPunct="1">
              <a:lnSpc>
                <a:spcPct val="150000"/>
              </a:lnSpc>
              <a:spcBef>
                <a:spcPts val="0"/>
              </a:spcBef>
              <a:spcAft>
                <a:spcPts val="0"/>
              </a:spcAft>
              <a:buClrTx/>
              <a:buSzTx/>
              <a:buFontTx/>
              <a:buNone/>
              <a:tabLst/>
              <a:defRPr/>
            </a:pPr>
            <a:r>
              <a:rPr kumimoji="0" lang="en-US" sz="2000" b="1" i="0" u="none" strike="noStrike" kern="1200" cap="all" spc="0" normalizeH="0" baseline="0" noProof="0" dirty="0">
                <a:ln>
                  <a:noFill/>
                </a:ln>
                <a:solidFill>
                  <a:schemeClr val="tx2"/>
                </a:solidFill>
                <a:uLnTx/>
                <a:uFillTx/>
                <a:latin typeface="Tahoma" panose="020B0604030504040204" pitchFamily="34" charset="0"/>
                <a:ea typeface="Tahoma" panose="020B0604030504040204" pitchFamily="34" charset="0"/>
                <a:cs typeface="Tahoma" panose="020B0604030504040204" pitchFamily="34" charset="0"/>
              </a:rPr>
              <a:t>16</a:t>
            </a:r>
          </a:p>
        </p:txBody>
      </p:sp>
      <p:sp>
        <p:nvSpPr>
          <p:cNvPr id="40" name="Rectangle 39">
            <a:extLst>
              <a:ext uri="{FF2B5EF4-FFF2-40B4-BE49-F238E27FC236}">
                <a16:creationId xmlns:a16="http://schemas.microsoft.com/office/drawing/2014/main" id="{5744A0FC-2194-2F41-81EE-CEFFB4EE79F6}"/>
              </a:ext>
            </a:extLst>
          </p:cNvPr>
          <p:cNvSpPr/>
          <p:nvPr/>
        </p:nvSpPr>
        <p:spPr>
          <a:xfrm>
            <a:off x="743982" y="5328598"/>
            <a:ext cx="1669128" cy="258532"/>
          </a:xfrm>
          <a:prstGeom prst="rect">
            <a:avLst/>
          </a:prstGeom>
          <a:effectLst/>
        </p:spPr>
        <p:txBody>
          <a:bodyPr wrap="square">
            <a:spAutoFit/>
          </a:bodyPr>
          <a:lstStyle/>
          <a:p>
            <a:pPr marL="0" marR="0" lvl="0" indent="0" defTabSz="914400" rtl="0" eaLnBrk="1" fontAlgn="auto" latinLnBrk="0" hangingPunct="1">
              <a:lnSpc>
                <a:spcPct val="90000"/>
              </a:lnSpc>
              <a:spcBef>
                <a:spcPts val="1000"/>
              </a:spcBef>
              <a:spcAft>
                <a:spcPts val="0"/>
              </a:spcAft>
              <a:buClrTx/>
              <a:buSzTx/>
              <a:buFontTx/>
              <a:buNone/>
              <a:tabLst/>
              <a:defRPr/>
            </a:pPr>
            <a:r>
              <a:rPr kumimoji="0" lang="en-US" sz="1200" b="0" i="0" u="none" strike="noStrike" kern="1200" cap="none" spc="0" normalizeH="0" baseline="0" noProof="0" dirty="0">
                <a:ln>
                  <a:noFill/>
                </a:ln>
                <a:solidFill>
                  <a:schemeClr val="tx2"/>
                </a:solidFill>
                <a:uLnTx/>
                <a:uFillTx/>
                <a:latin typeface="Tahoma" panose="020B0604030504040204" pitchFamily="34" charset="0"/>
                <a:ea typeface="Tahoma" panose="020B0604030504040204" pitchFamily="34" charset="0"/>
                <a:cs typeface="Tahoma" panose="020B0604030504040204" pitchFamily="34" charset="0"/>
              </a:rPr>
              <a:t>Fields/Venues</a:t>
            </a:r>
            <a:endParaRPr kumimoji="0" lang="en-US" sz="1100" b="0" i="0" u="none" strike="noStrike" kern="1200" cap="none" spc="0" normalizeH="0" baseline="0" noProof="0" dirty="0">
              <a:ln>
                <a:noFill/>
              </a:ln>
              <a:solidFill>
                <a:schemeClr val="tx2"/>
              </a:solidFill>
              <a:uLnTx/>
              <a:uFillTx/>
              <a:latin typeface="Tahoma" panose="020B0604030504040204" pitchFamily="34" charset="0"/>
              <a:ea typeface="Tahoma" panose="020B0604030504040204" pitchFamily="34" charset="0"/>
              <a:cs typeface="Tahoma" panose="020B0604030504040204" pitchFamily="34" charset="0"/>
            </a:endParaRPr>
          </a:p>
        </p:txBody>
      </p:sp>
      <p:sp>
        <p:nvSpPr>
          <p:cNvPr id="41" name="TextBox 40">
            <a:extLst>
              <a:ext uri="{FF2B5EF4-FFF2-40B4-BE49-F238E27FC236}">
                <a16:creationId xmlns:a16="http://schemas.microsoft.com/office/drawing/2014/main" id="{6881E133-99EC-2643-BC2E-FBCA45851F7B}"/>
              </a:ext>
            </a:extLst>
          </p:cNvPr>
          <p:cNvSpPr txBox="1"/>
          <p:nvPr/>
        </p:nvSpPr>
        <p:spPr>
          <a:xfrm>
            <a:off x="2204156" y="4793527"/>
            <a:ext cx="1517037" cy="491225"/>
          </a:xfrm>
          <a:prstGeom prst="rect">
            <a:avLst/>
          </a:prstGeom>
          <a:noFill/>
          <a:ln>
            <a:noFill/>
          </a:ln>
          <a:effectLst/>
        </p:spPr>
        <p:txBody>
          <a:bodyPr wrap="square" rtlCol="0" anchor="ctr">
            <a:spAutoFit/>
          </a:bodyPr>
          <a:lstStyle/>
          <a:p>
            <a:pPr marL="0" marR="0" lvl="0" indent="0" defTabSz="685783" rtl="0" eaLnBrk="1" fontAlgn="auto" latinLnBrk="0" hangingPunct="1">
              <a:lnSpc>
                <a:spcPct val="150000"/>
              </a:lnSpc>
              <a:spcBef>
                <a:spcPts val="0"/>
              </a:spcBef>
              <a:spcAft>
                <a:spcPts val="0"/>
              </a:spcAft>
              <a:buClrTx/>
              <a:buSzTx/>
              <a:buFontTx/>
              <a:buNone/>
              <a:tabLst/>
              <a:defRPr/>
            </a:pPr>
            <a:r>
              <a:rPr kumimoji="0" lang="en-US" sz="2000" b="1" i="0" u="none" strike="noStrike" kern="1200" cap="all" spc="0" normalizeH="0" baseline="0" noProof="0" dirty="0">
                <a:ln>
                  <a:noFill/>
                </a:ln>
                <a:solidFill>
                  <a:schemeClr val="tx2"/>
                </a:solidFill>
                <a:uLnTx/>
                <a:uFillTx/>
                <a:latin typeface="Tahoma" panose="020B0604030504040204" pitchFamily="34" charset="0"/>
                <a:ea typeface="Tahoma" panose="020B0604030504040204" pitchFamily="34" charset="0"/>
                <a:cs typeface="Tahoma" panose="020B0604030504040204" pitchFamily="34" charset="0"/>
              </a:rPr>
              <a:t>+6,000</a:t>
            </a:r>
          </a:p>
        </p:txBody>
      </p:sp>
      <p:sp>
        <p:nvSpPr>
          <p:cNvPr id="42" name="Rectangle 41">
            <a:extLst>
              <a:ext uri="{FF2B5EF4-FFF2-40B4-BE49-F238E27FC236}">
                <a16:creationId xmlns:a16="http://schemas.microsoft.com/office/drawing/2014/main" id="{56DA8A9D-1AB6-C243-B444-52AAB1F7E30A}"/>
              </a:ext>
            </a:extLst>
          </p:cNvPr>
          <p:cNvSpPr/>
          <p:nvPr/>
        </p:nvSpPr>
        <p:spPr>
          <a:xfrm>
            <a:off x="2204156" y="5334056"/>
            <a:ext cx="1703637" cy="565656"/>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68578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tx2"/>
                </a:solidFill>
                <a:uLnTx/>
                <a:uFillTx/>
                <a:latin typeface="Tahoma" panose="020B0604030504040204" pitchFamily="34" charset="0"/>
                <a:ea typeface="Tahoma" panose="020B0604030504040204" pitchFamily="34" charset="0"/>
                <a:cs typeface="Tahoma" panose="020B0604030504040204" pitchFamily="34" charset="0"/>
              </a:rPr>
              <a:t>Hours of Tactical View production</a:t>
            </a:r>
          </a:p>
        </p:txBody>
      </p:sp>
      <p:sp>
        <p:nvSpPr>
          <p:cNvPr id="43" name="TextBox 42">
            <a:extLst>
              <a:ext uri="{FF2B5EF4-FFF2-40B4-BE49-F238E27FC236}">
                <a16:creationId xmlns:a16="http://schemas.microsoft.com/office/drawing/2014/main" id="{20F012D4-A806-FA46-B5B2-E21010052DEB}"/>
              </a:ext>
            </a:extLst>
          </p:cNvPr>
          <p:cNvSpPr txBox="1"/>
          <p:nvPr/>
        </p:nvSpPr>
        <p:spPr>
          <a:xfrm>
            <a:off x="4216393" y="4795258"/>
            <a:ext cx="1883249" cy="491225"/>
          </a:xfrm>
          <a:prstGeom prst="rect">
            <a:avLst/>
          </a:prstGeom>
          <a:noFill/>
          <a:ln>
            <a:noFill/>
          </a:ln>
          <a:effectLst/>
        </p:spPr>
        <p:txBody>
          <a:bodyPr wrap="square" rtlCol="0" anchor="ctr">
            <a:spAutoFit/>
          </a:bodyPr>
          <a:lstStyle/>
          <a:p>
            <a:pPr marL="0" marR="0" lvl="0" indent="0" defTabSz="685783" rtl="0" eaLnBrk="1" fontAlgn="auto" latinLnBrk="0" hangingPunct="1">
              <a:lnSpc>
                <a:spcPct val="150000"/>
              </a:lnSpc>
              <a:spcBef>
                <a:spcPts val="0"/>
              </a:spcBef>
              <a:spcAft>
                <a:spcPts val="0"/>
              </a:spcAft>
              <a:buClrTx/>
              <a:buSzTx/>
              <a:buFontTx/>
              <a:buNone/>
              <a:tabLst/>
              <a:defRPr/>
            </a:pPr>
            <a:r>
              <a:rPr kumimoji="0" lang="en-US" sz="2000" b="1" i="0" u="none" strike="noStrike" kern="1200" cap="all" spc="0" normalizeH="0" baseline="0" noProof="0" dirty="0">
                <a:ln>
                  <a:noFill/>
                </a:ln>
                <a:solidFill>
                  <a:schemeClr val="tx2"/>
                </a:solidFill>
                <a:uLnTx/>
                <a:uFillTx/>
                <a:latin typeface="Tahoma" panose="020B0604030504040204" pitchFamily="34" charset="0"/>
                <a:ea typeface="Tahoma" panose="020B0604030504040204" pitchFamily="34" charset="0"/>
                <a:cs typeface="Tahoma" panose="020B0604030504040204" pitchFamily="34" charset="0"/>
              </a:rPr>
              <a:t>+25,000</a:t>
            </a:r>
          </a:p>
        </p:txBody>
      </p:sp>
      <p:sp>
        <p:nvSpPr>
          <p:cNvPr id="44" name="Rectangle 43">
            <a:extLst>
              <a:ext uri="{FF2B5EF4-FFF2-40B4-BE49-F238E27FC236}">
                <a16:creationId xmlns:a16="http://schemas.microsoft.com/office/drawing/2014/main" id="{FE509D19-F88C-2147-B33B-768AAA08A188}"/>
              </a:ext>
            </a:extLst>
          </p:cNvPr>
          <p:cNvSpPr/>
          <p:nvPr/>
        </p:nvSpPr>
        <p:spPr>
          <a:xfrm>
            <a:off x="4216393" y="5324858"/>
            <a:ext cx="1984031" cy="731086"/>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68578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tx2"/>
                </a:solidFill>
                <a:uLnTx/>
                <a:uFillTx/>
                <a:latin typeface="Tahoma" panose="020B0604030504040204" pitchFamily="34" charset="0"/>
                <a:ea typeface="Tahoma" panose="020B0604030504040204" pitchFamily="34" charset="0"/>
                <a:cs typeface="Tahoma" panose="020B0604030504040204" pitchFamily="34" charset="0"/>
              </a:rPr>
              <a:t>Live games &amp; trainings produced to date</a:t>
            </a:r>
          </a:p>
        </p:txBody>
      </p:sp>
      <p:sp>
        <p:nvSpPr>
          <p:cNvPr id="45" name="TextBox 44">
            <a:extLst>
              <a:ext uri="{FF2B5EF4-FFF2-40B4-BE49-F238E27FC236}">
                <a16:creationId xmlns:a16="http://schemas.microsoft.com/office/drawing/2014/main" id="{3BD34A1D-9DBF-6D41-8292-4C08FC2E8D3C}"/>
              </a:ext>
            </a:extLst>
          </p:cNvPr>
          <p:cNvSpPr txBox="1"/>
          <p:nvPr/>
        </p:nvSpPr>
        <p:spPr>
          <a:xfrm>
            <a:off x="6204425" y="4789942"/>
            <a:ext cx="1883249" cy="491225"/>
          </a:xfrm>
          <a:prstGeom prst="rect">
            <a:avLst/>
          </a:prstGeom>
          <a:noFill/>
          <a:ln>
            <a:noFill/>
          </a:ln>
          <a:effectLst/>
        </p:spPr>
        <p:txBody>
          <a:bodyPr wrap="square" rtlCol="0" anchor="ctr">
            <a:spAutoFit/>
          </a:bodyPr>
          <a:lstStyle/>
          <a:p>
            <a:pPr marL="0" marR="0" lvl="0" indent="0" defTabSz="685783" rtl="0" eaLnBrk="1" fontAlgn="auto" latinLnBrk="0" hangingPunct="1">
              <a:lnSpc>
                <a:spcPct val="150000"/>
              </a:lnSpc>
              <a:spcBef>
                <a:spcPts val="0"/>
              </a:spcBef>
              <a:spcAft>
                <a:spcPts val="0"/>
              </a:spcAft>
              <a:buClrTx/>
              <a:buSzTx/>
              <a:buFontTx/>
              <a:buNone/>
              <a:tabLst/>
              <a:defRPr/>
            </a:pPr>
            <a:r>
              <a:rPr kumimoji="0" lang="en-US" sz="2000" b="1" i="0" u="none" strike="noStrike" kern="1200" cap="all" spc="0" normalizeH="0" baseline="0" noProof="0" dirty="0">
                <a:ln>
                  <a:noFill/>
                </a:ln>
                <a:solidFill>
                  <a:schemeClr val="tx2"/>
                </a:solidFill>
                <a:uLnTx/>
                <a:uFillTx/>
                <a:latin typeface="Tahoma" panose="020B0604030504040204" pitchFamily="34" charset="0"/>
                <a:ea typeface="Tahoma" panose="020B0604030504040204" pitchFamily="34" charset="0"/>
                <a:cs typeface="Tahoma" panose="020B0604030504040204" pitchFamily="34" charset="0"/>
              </a:rPr>
              <a:t>+130</a:t>
            </a:r>
          </a:p>
        </p:txBody>
      </p:sp>
      <p:sp>
        <p:nvSpPr>
          <p:cNvPr id="46" name="Rectangle 45">
            <a:extLst>
              <a:ext uri="{FF2B5EF4-FFF2-40B4-BE49-F238E27FC236}">
                <a16:creationId xmlns:a16="http://schemas.microsoft.com/office/drawing/2014/main" id="{F4124C00-A9F2-6A4A-9BCA-42AA1B1CC6A8}"/>
              </a:ext>
            </a:extLst>
          </p:cNvPr>
          <p:cNvSpPr/>
          <p:nvPr/>
        </p:nvSpPr>
        <p:spPr>
          <a:xfrm>
            <a:off x="6204426" y="5319542"/>
            <a:ext cx="1764998" cy="731086"/>
          </a:xfrm>
          <a:prstGeom prst="rect">
            <a:avLst/>
          </a:prstGeom>
          <a:noFill/>
          <a:ln w="635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defTabSz="68578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2"/>
                </a:solidFill>
                <a:uLnTx/>
                <a:uFillTx/>
                <a:latin typeface="Tahoma" panose="020B0604030504040204" pitchFamily="34" charset="0"/>
                <a:ea typeface="Tahoma" panose="020B0604030504040204" pitchFamily="34" charset="0"/>
                <a:cs typeface="Tahoma" panose="020B0604030504040204" pitchFamily="34" charset="0"/>
              </a:rPr>
              <a:t>Terabytes Of video every year </a:t>
            </a:r>
          </a:p>
        </p:txBody>
      </p:sp>
    </p:spTree>
    <p:extLst>
      <p:ext uri="{BB962C8B-B14F-4D97-AF65-F5344CB8AC3E}">
        <p14:creationId xmlns:p14="http://schemas.microsoft.com/office/powerpoint/2010/main" val="37905936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Группа 26">
            <a:extLst>
              <a:ext uri="{FF2B5EF4-FFF2-40B4-BE49-F238E27FC236}">
                <a16:creationId xmlns:a16="http://schemas.microsoft.com/office/drawing/2014/main" id="{E7FC9746-7D62-A54F-AA77-83168CA3C0F0}"/>
              </a:ext>
            </a:extLst>
          </p:cNvPr>
          <p:cNvGrpSpPr/>
          <p:nvPr/>
        </p:nvGrpSpPr>
        <p:grpSpPr>
          <a:xfrm>
            <a:off x="7554087" y="1684528"/>
            <a:ext cx="4068167" cy="4068166"/>
            <a:chOff x="9993074" y="3578162"/>
            <a:chExt cx="4054305" cy="4054305"/>
          </a:xfrm>
        </p:grpSpPr>
        <p:sp>
          <p:nvSpPr>
            <p:cNvPr id="26" name="Овал 27">
              <a:extLst>
                <a:ext uri="{FF2B5EF4-FFF2-40B4-BE49-F238E27FC236}">
                  <a16:creationId xmlns:a16="http://schemas.microsoft.com/office/drawing/2014/main" id="{8C4D6395-9974-364A-862F-29531BF36566}"/>
                </a:ext>
              </a:extLst>
            </p:cNvPr>
            <p:cNvSpPr/>
            <p:nvPr/>
          </p:nvSpPr>
          <p:spPr>
            <a:xfrm>
              <a:off x="9993074" y="3578162"/>
              <a:ext cx="4054305" cy="4054305"/>
            </a:xfrm>
            <a:prstGeom prst="ellipse">
              <a:avLst/>
            </a:prstGeom>
            <a:solidFill>
              <a:schemeClr val="accent4"/>
            </a:solidFill>
            <a:ln w="6350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27" name="Группа 28">
              <a:extLst>
                <a:ext uri="{FF2B5EF4-FFF2-40B4-BE49-F238E27FC236}">
                  <a16:creationId xmlns:a16="http://schemas.microsoft.com/office/drawing/2014/main" id="{54C37B8C-BBF7-2147-929D-17A64A7F3BF8}"/>
                </a:ext>
              </a:extLst>
            </p:cNvPr>
            <p:cNvGrpSpPr/>
            <p:nvPr/>
          </p:nvGrpSpPr>
          <p:grpSpPr>
            <a:xfrm>
              <a:off x="10316058" y="3901145"/>
              <a:ext cx="3408343" cy="3408343"/>
              <a:chOff x="11565407" y="3638327"/>
              <a:chExt cx="3749177" cy="3749177"/>
            </a:xfrm>
            <a:effectLst>
              <a:outerShdw blurRad="444500" dist="330200" dir="3240000" algn="ctr" rotWithShape="0">
                <a:srgbClr val="000000">
                  <a:alpha val="32000"/>
                </a:srgbClr>
              </a:outerShdw>
            </a:effectLst>
          </p:grpSpPr>
          <p:sp>
            <p:nvSpPr>
              <p:cNvPr id="28" name="Овал 29">
                <a:extLst>
                  <a:ext uri="{FF2B5EF4-FFF2-40B4-BE49-F238E27FC236}">
                    <a16:creationId xmlns:a16="http://schemas.microsoft.com/office/drawing/2014/main" id="{13EAF0D0-EF18-3C43-83BB-3607C2942600}"/>
                  </a:ext>
                </a:extLst>
              </p:cNvPr>
              <p:cNvSpPr/>
              <p:nvPr/>
            </p:nvSpPr>
            <p:spPr>
              <a:xfrm>
                <a:off x="11565407" y="3638327"/>
                <a:ext cx="3749177" cy="3749177"/>
              </a:xfrm>
              <a:prstGeom prst="ellipse">
                <a:avLst/>
              </a:prstGeom>
              <a:gradFill flip="none" rotWithShape="1">
                <a:gsLst>
                  <a:gs pos="100000">
                    <a:schemeClr val="bg1"/>
                  </a:gs>
                  <a:gs pos="0">
                    <a:schemeClr val="tx2">
                      <a:lumMod val="50000"/>
                      <a:lumOff val="50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29" name="Овал 30">
                <a:extLst>
                  <a:ext uri="{FF2B5EF4-FFF2-40B4-BE49-F238E27FC236}">
                    <a16:creationId xmlns:a16="http://schemas.microsoft.com/office/drawing/2014/main" id="{2F0EF59D-84A6-8E41-9F3C-D88A2D3F1E4F}"/>
                  </a:ext>
                </a:extLst>
              </p:cNvPr>
              <p:cNvSpPr/>
              <p:nvPr/>
            </p:nvSpPr>
            <p:spPr>
              <a:xfrm>
                <a:off x="11905553" y="3978474"/>
                <a:ext cx="3068886" cy="3068884"/>
              </a:xfrm>
              <a:prstGeom prst="ellipse">
                <a:avLst/>
              </a:prstGeom>
              <a:gradFill flip="none" rotWithShape="1">
                <a:gsLst>
                  <a:gs pos="100000">
                    <a:schemeClr val="bg1"/>
                  </a:gs>
                  <a:gs pos="0">
                    <a:schemeClr val="bg1">
                      <a:alpha val="17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30" name="Овал 31">
                <a:extLst>
                  <a:ext uri="{FF2B5EF4-FFF2-40B4-BE49-F238E27FC236}">
                    <a16:creationId xmlns:a16="http://schemas.microsoft.com/office/drawing/2014/main" id="{712C03F1-762D-2344-B286-3FF12B10C0EF}"/>
                  </a:ext>
                </a:extLst>
              </p:cNvPr>
              <p:cNvSpPr/>
              <p:nvPr/>
            </p:nvSpPr>
            <p:spPr>
              <a:xfrm>
                <a:off x="11890748" y="3963668"/>
                <a:ext cx="3098494" cy="3098494"/>
              </a:xfrm>
              <a:prstGeom prst="ellipse">
                <a:avLst/>
              </a:prstGeom>
              <a:noFill/>
              <a:ln w="79375">
                <a:gradFill>
                  <a:gsLst>
                    <a:gs pos="0">
                      <a:schemeClr val="tx2">
                        <a:lumMod val="25000"/>
                        <a:lumOff val="75000"/>
                      </a:schemeClr>
                    </a:gs>
                    <a:gs pos="100000">
                      <a:schemeClr val="bg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877E07AA-7098-46DF-8D86-BD67CFEA9182}"/>
              </a:ext>
            </a:extLst>
          </p:cNvPr>
          <p:cNvSpPr>
            <a:spLocks noGrp="1"/>
          </p:cNvSpPr>
          <p:nvPr>
            <p:ph type="title"/>
          </p:nvPr>
        </p:nvSpPr>
        <p:spPr>
          <a:xfrm>
            <a:off x="722105" y="549014"/>
            <a:ext cx="10331803" cy="719997"/>
          </a:xfrm>
        </p:spPr>
        <p:txBody>
          <a:bodyPr>
            <a:noAutofit/>
          </a:bodyPr>
          <a:lstStyle/>
          <a:p>
            <a:pPr algn="l"/>
            <a:r>
              <a:rPr lang="en-US" dirty="0"/>
              <a:t>Hungarian Football Association</a:t>
            </a:r>
            <a:endParaRPr lang="en-IL" dirty="0"/>
          </a:p>
        </p:txBody>
      </p:sp>
      <p:sp>
        <p:nvSpPr>
          <p:cNvPr id="6" name="Rectangle 5">
            <a:extLst>
              <a:ext uri="{FF2B5EF4-FFF2-40B4-BE49-F238E27FC236}">
                <a16:creationId xmlns:a16="http://schemas.microsoft.com/office/drawing/2014/main" id="{5AF27068-B397-4842-9359-61A74AE1D759}"/>
              </a:ext>
            </a:extLst>
          </p:cNvPr>
          <p:cNvSpPr/>
          <p:nvPr/>
        </p:nvSpPr>
        <p:spPr>
          <a:xfrm>
            <a:off x="722107" y="1529402"/>
            <a:ext cx="6777943" cy="461665"/>
          </a:xfrm>
          <a:prstGeom prst="rect">
            <a:avLst/>
          </a:prstGeom>
        </p:spPr>
        <p:txBody>
          <a:bodyPr wrap="square">
            <a:spAutoFit/>
          </a:bodyPr>
          <a:lstStyle/>
          <a:p>
            <a:pPr marL="0" marR="0" lvl="0" indent="0" algn="l" defTabSz="914332" rtl="0" eaLnBrk="1" fontAlgn="auto" latinLnBrk="0" hangingPunct="1">
              <a:lnSpc>
                <a:spcPct val="100000"/>
              </a:lnSpc>
              <a:spcBef>
                <a:spcPts val="800"/>
              </a:spcBef>
              <a:spcAft>
                <a:spcPts val="0"/>
              </a:spcAft>
              <a:buClrTx/>
              <a:buSzTx/>
              <a:buFontTx/>
              <a:buNone/>
              <a:tabLst/>
              <a:defRPr/>
            </a:pPr>
            <a:r>
              <a:rPr lang="en-US" sz="2400" b="1" dirty="0">
                <a:solidFill>
                  <a:srgbClr val="0090B4"/>
                </a:solidFill>
                <a:latin typeface="Tahoma" panose="020B0604030504040204" pitchFamily="34" charset="0"/>
                <a:ea typeface="Tahoma" panose="020B0604030504040204" pitchFamily="34" charset="0"/>
                <a:cs typeface="Tahoma" panose="020B0604030504040204" pitchFamily="34" charset="0"/>
              </a:rPr>
              <a:t>To modernize and future-proof Football</a:t>
            </a:r>
            <a:endParaRPr kumimoji="0" lang="en-US" sz="2400" b="1" i="0" u="none" strike="noStrike" kern="1200" cap="none" spc="0" normalizeH="0" baseline="0" noProof="0" dirty="0">
              <a:ln>
                <a:noFill/>
              </a:ln>
              <a:solidFill>
                <a:srgbClr val="0090B4"/>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10" name="Rectangle 9">
            <a:extLst>
              <a:ext uri="{FF2B5EF4-FFF2-40B4-BE49-F238E27FC236}">
                <a16:creationId xmlns:a16="http://schemas.microsoft.com/office/drawing/2014/main" id="{04B05FD0-D9A0-4ED9-BF8A-6A3F1E6077EF}"/>
              </a:ext>
            </a:extLst>
          </p:cNvPr>
          <p:cNvSpPr/>
          <p:nvPr/>
        </p:nvSpPr>
        <p:spPr>
          <a:xfrm>
            <a:off x="722105" y="2180193"/>
            <a:ext cx="6507899" cy="2970044"/>
          </a:xfrm>
          <a:prstGeom prst="rect">
            <a:avLst/>
          </a:prstGeom>
        </p:spPr>
        <p:txBody>
          <a:bodyPr wrap="square">
            <a:spAutoFit/>
          </a:bodyPr>
          <a:lstStyle/>
          <a:p>
            <a:pPr marL="198900" marR="0" lvl="0" indent="-198900" algn="l" defTabSz="914377" rtl="0" eaLnBrk="1" fontAlgn="auto" latinLnBrk="0" hangingPunct="1">
              <a:lnSpc>
                <a:spcPct val="90000"/>
              </a:lnSpc>
              <a:spcBef>
                <a:spcPts val="1000"/>
              </a:spcBef>
              <a:spcAft>
                <a:spcPts val="0"/>
              </a:spcAft>
              <a:buClrTx/>
              <a:buSzTx/>
              <a:buFont typeface="Arial" panose="020B0604020202020204" pitchFamily="34" charset="0"/>
              <a:buChar char="•"/>
              <a:tabLst/>
              <a:defRPr/>
            </a:pPr>
            <a:r>
              <a:rPr lang="en-US"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The Hungarian Football Federation has decided on a complete overhaul of the sport and march it into the 21st century.</a:t>
            </a:r>
          </a:p>
          <a:p>
            <a:pPr marL="198900" marR="0" lvl="0" indent="-198900" algn="l" defTabSz="914377" rtl="0" eaLnBrk="1" fontAlgn="auto" latinLnBrk="0" hangingPunct="1">
              <a:lnSpc>
                <a:spcPct val="90000"/>
              </a:lnSpc>
              <a:spcBef>
                <a:spcPts val="1000"/>
              </a:spcBef>
              <a:spcAft>
                <a:spcPts val="0"/>
              </a:spcAft>
              <a:buClrTx/>
              <a:buSzTx/>
              <a:buFont typeface="Arial" panose="020B0604020202020204" pitchFamily="34" charset="0"/>
              <a:buChar char="•"/>
              <a:tabLst/>
              <a:defRPr/>
            </a:pPr>
            <a:r>
              <a:rPr lang="en-US"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The federation started a bid to find the best technology company to partner with as a digital transformation strategy.</a:t>
            </a:r>
          </a:p>
          <a:p>
            <a:pPr marL="198900" marR="0" lvl="0" indent="-198900" algn="l" defTabSz="914377"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en-US" b="0" i="0" u="none" strike="noStrike" kern="1200" cap="none" spc="0" normalizeH="0" baseline="0" noProof="0" dirty="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Pixellot’s solution </a:t>
            </a:r>
            <a:r>
              <a:rPr lang="en-US"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was the most robust, future proof and comprehensive out of the offerings. </a:t>
            </a:r>
          </a:p>
          <a:p>
            <a:pPr marL="198900" marR="0" lvl="0" indent="-198900" algn="l" defTabSz="914377" rtl="0" eaLnBrk="1" fontAlgn="auto" latinLnBrk="0" hangingPunct="1">
              <a:lnSpc>
                <a:spcPct val="90000"/>
              </a:lnSpc>
              <a:spcBef>
                <a:spcPts val="1000"/>
              </a:spcBef>
              <a:spcAft>
                <a:spcPts val="0"/>
              </a:spcAft>
              <a:buClrTx/>
              <a:buSzTx/>
              <a:buFont typeface="Arial" panose="020B0604020202020204" pitchFamily="34" charset="0"/>
              <a:buChar char="•"/>
              <a:tabLst/>
              <a:defRPr/>
            </a:pPr>
            <a:r>
              <a:rPr lang="en-US"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After considering all the options in the market, the federation chose Pixellot.</a:t>
            </a:r>
            <a:endParaRPr kumimoji="0" lang="en-US" b="0" i="0" u="none" strike="noStrike" kern="1200" cap="none" spc="0" normalizeH="0" baseline="0" noProof="0" dirty="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endParaRPr>
          </a:p>
        </p:txBody>
      </p:sp>
      <p:pic>
        <p:nvPicPr>
          <p:cNvPr id="4" name="Picture 3" descr="Logo&#10;&#10;Description automatically generated">
            <a:extLst>
              <a:ext uri="{FF2B5EF4-FFF2-40B4-BE49-F238E27FC236}">
                <a16:creationId xmlns:a16="http://schemas.microsoft.com/office/drawing/2014/main" id="{1315A3C3-CD4E-48D1-8A1B-D3FEED967ED2}"/>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8667376" y="2759978"/>
            <a:ext cx="1879426" cy="1879426"/>
          </a:xfrm>
          <a:prstGeom prst="rect">
            <a:avLst/>
          </a:prstGeom>
        </p:spPr>
      </p:pic>
    </p:spTree>
    <p:extLst>
      <p:ext uri="{BB962C8B-B14F-4D97-AF65-F5344CB8AC3E}">
        <p14:creationId xmlns:p14="http://schemas.microsoft.com/office/powerpoint/2010/main" val="5548075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a:extLst>
              <a:ext uri="{FF2B5EF4-FFF2-40B4-BE49-F238E27FC236}">
                <a16:creationId xmlns:a16="http://schemas.microsoft.com/office/drawing/2014/main" id="{E725A8C7-8BD8-BD43-8CE2-1AE13EFA9161}"/>
              </a:ext>
            </a:extLst>
          </p:cNvPr>
          <p:cNvSpPr/>
          <p:nvPr/>
        </p:nvSpPr>
        <p:spPr>
          <a:xfrm>
            <a:off x="820844" y="5376496"/>
            <a:ext cx="6810871" cy="898272"/>
          </a:xfrm>
          <a:prstGeom prst="roundRect">
            <a:avLst>
              <a:gd name="adj" fmla="val 50000"/>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ahoma" panose="020B0604030504040204" pitchFamily="34" charset="0"/>
              <a:ea typeface="Tahoma" panose="020B0604030504040204" pitchFamily="34" charset="0"/>
              <a:cs typeface="Tahoma" panose="020B0604030504040204" pitchFamily="34" charset="0"/>
            </a:endParaRPr>
          </a:p>
        </p:txBody>
      </p:sp>
      <p:grpSp>
        <p:nvGrpSpPr>
          <p:cNvPr id="25" name="Группа 26">
            <a:extLst>
              <a:ext uri="{FF2B5EF4-FFF2-40B4-BE49-F238E27FC236}">
                <a16:creationId xmlns:a16="http://schemas.microsoft.com/office/drawing/2014/main" id="{E7FC9746-7D62-A54F-AA77-83168CA3C0F0}"/>
              </a:ext>
            </a:extLst>
          </p:cNvPr>
          <p:cNvGrpSpPr/>
          <p:nvPr/>
        </p:nvGrpSpPr>
        <p:grpSpPr>
          <a:xfrm>
            <a:off x="7554087" y="1684528"/>
            <a:ext cx="4068167" cy="4068166"/>
            <a:chOff x="9993074" y="3578162"/>
            <a:chExt cx="4054305" cy="4054305"/>
          </a:xfrm>
        </p:grpSpPr>
        <p:sp>
          <p:nvSpPr>
            <p:cNvPr id="26" name="Овал 27">
              <a:extLst>
                <a:ext uri="{FF2B5EF4-FFF2-40B4-BE49-F238E27FC236}">
                  <a16:creationId xmlns:a16="http://schemas.microsoft.com/office/drawing/2014/main" id="{8C4D6395-9974-364A-862F-29531BF36566}"/>
                </a:ext>
              </a:extLst>
            </p:cNvPr>
            <p:cNvSpPr/>
            <p:nvPr/>
          </p:nvSpPr>
          <p:spPr>
            <a:xfrm>
              <a:off x="9993074" y="3578162"/>
              <a:ext cx="4054305" cy="4054305"/>
            </a:xfrm>
            <a:prstGeom prst="ellipse">
              <a:avLst/>
            </a:prstGeom>
            <a:solidFill>
              <a:schemeClr val="accent4"/>
            </a:solidFill>
            <a:ln w="6350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27" name="Группа 28">
              <a:extLst>
                <a:ext uri="{FF2B5EF4-FFF2-40B4-BE49-F238E27FC236}">
                  <a16:creationId xmlns:a16="http://schemas.microsoft.com/office/drawing/2014/main" id="{54C37B8C-BBF7-2147-929D-17A64A7F3BF8}"/>
                </a:ext>
              </a:extLst>
            </p:cNvPr>
            <p:cNvGrpSpPr/>
            <p:nvPr/>
          </p:nvGrpSpPr>
          <p:grpSpPr>
            <a:xfrm>
              <a:off x="10316058" y="3901145"/>
              <a:ext cx="3408343" cy="3408343"/>
              <a:chOff x="11565407" y="3638327"/>
              <a:chExt cx="3749177" cy="3749177"/>
            </a:xfrm>
            <a:effectLst>
              <a:outerShdw blurRad="444500" dist="330200" dir="3240000" algn="ctr" rotWithShape="0">
                <a:srgbClr val="000000">
                  <a:alpha val="32000"/>
                </a:srgbClr>
              </a:outerShdw>
            </a:effectLst>
          </p:grpSpPr>
          <p:sp>
            <p:nvSpPr>
              <p:cNvPr id="28" name="Овал 29">
                <a:extLst>
                  <a:ext uri="{FF2B5EF4-FFF2-40B4-BE49-F238E27FC236}">
                    <a16:creationId xmlns:a16="http://schemas.microsoft.com/office/drawing/2014/main" id="{13EAF0D0-EF18-3C43-83BB-3607C2942600}"/>
                  </a:ext>
                </a:extLst>
              </p:cNvPr>
              <p:cNvSpPr/>
              <p:nvPr/>
            </p:nvSpPr>
            <p:spPr>
              <a:xfrm>
                <a:off x="11565407" y="3638327"/>
                <a:ext cx="3749177" cy="3749177"/>
              </a:xfrm>
              <a:prstGeom prst="ellipse">
                <a:avLst/>
              </a:prstGeom>
              <a:gradFill flip="none" rotWithShape="1">
                <a:gsLst>
                  <a:gs pos="100000">
                    <a:schemeClr val="bg1"/>
                  </a:gs>
                  <a:gs pos="0">
                    <a:schemeClr val="tx2">
                      <a:lumMod val="50000"/>
                      <a:lumOff val="50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29" name="Овал 30">
                <a:extLst>
                  <a:ext uri="{FF2B5EF4-FFF2-40B4-BE49-F238E27FC236}">
                    <a16:creationId xmlns:a16="http://schemas.microsoft.com/office/drawing/2014/main" id="{2F0EF59D-84A6-8E41-9F3C-D88A2D3F1E4F}"/>
                  </a:ext>
                </a:extLst>
              </p:cNvPr>
              <p:cNvSpPr/>
              <p:nvPr/>
            </p:nvSpPr>
            <p:spPr>
              <a:xfrm>
                <a:off x="11905553" y="3978474"/>
                <a:ext cx="3068886" cy="3068884"/>
              </a:xfrm>
              <a:prstGeom prst="ellipse">
                <a:avLst/>
              </a:prstGeom>
              <a:gradFill flip="none" rotWithShape="1">
                <a:gsLst>
                  <a:gs pos="100000">
                    <a:schemeClr val="bg1"/>
                  </a:gs>
                  <a:gs pos="0">
                    <a:schemeClr val="bg1">
                      <a:alpha val="17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30" name="Овал 31">
                <a:extLst>
                  <a:ext uri="{FF2B5EF4-FFF2-40B4-BE49-F238E27FC236}">
                    <a16:creationId xmlns:a16="http://schemas.microsoft.com/office/drawing/2014/main" id="{712C03F1-762D-2344-B286-3FF12B10C0EF}"/>
                  </a:ext>
                </a:extLst>
              </p:cNvPr>
              <p:cNvSpPr/>
              <p:nvPr/>
            </p:nvSpPr>
            <p:spPr>
              <a:xfrm>
                <a:off x="11890748" y="3963668"/>
                <a:ext cx="3098494" cy="3098494"/>
              </a:xfrm>
              <a:prstGeom prst="ellipse">
                <a:avLst/>
              </a:prstGeom>
              <a:noFill/>
              <a:ln w="79375">
                <a:gradFill>
                  <a:gsLst>
                    <a:gs pos="0">
                      <a:schemeClr val="tx2">
                        <a:lumMod val="25000"/>
                        <a:lumOff val="75000"/>
                      </a:schemeClr>
                    </a:gs>
                    <a:gs pos="100000">
                      <a:schemeClr val="bg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877E07AA-7098-46DF-8D86-BD67CFEA9182}"/>
              </a:ext>
            </a:extLst>
          </p:cNvPr>
          <p:cNvSpPr>
            <a:spLocks noGrp="1"/>
          </p:cNvSpPr>
          <p:nvPr>
            <p:ph type="title"/>
          </p:nvPr>
        </p:nvSpPr>
        <p:spPr>
          <a:xfrm>
            <a:off x="722105" y="549014"/>
            <a:ext cx="10331803" cy="719997"/>
          </a:xfrm>
        </p:spPr>
        <p:txBody>
          <a:bodyPr>
            <a:noAutofit/>
          </a:bodyPr>
          <a:lstStyle/>
          <a:p>
            <a:pPr algn="l"/>
            <a:r>
              <a:rPr lang="en-US" dirty="0"/>
              <a:t>Hungarian Football Association</a:t>
            </a:r>
            <a:endParaRPr lang="en-IL" dirty="0"/>
          </a:p>
        </p:txBody>
      </p:sp>
      <p:sp>
        <p:nvSpPr>
          <p:cNvPr id="6" name="Rectangle 5">
            <a:extLst>
              <a:ext uri="{FF2B5EF4-FFF2-40B4-BE49-F238E27FC236}">
                <a16:creationId xmlns:a16="http://schemas.microsoft.com/office/drawing/2014/main" id="{5AF27068-B397-4842-9359-61A74AE1D759}"/>
              </a:ext>
            </a:extLst>
          </p:cNvPr>
          <p:cNvSpPr/>
          <p:nvPr/>
        </p:nvSpPr>
        <p:spPr>
          <a:xfrm>
            <a:off x="721017" y="1370909"/>
            <a:ext cx="7000296" cy="461665"/>
          </a:xfrm>
          <a:prstGeom prst="rect">
            <a:avLst/>
          </a:prstGeom>
        </p:spPr>
        <p:txBody>
          <a:bodyPr wrap="square">
            <a:spAutoFit/>
          </a:bodyPr>
          <a:lstStyle/>
          <a:p>
            <a:pPr defTabSz="914332">
              <a:spcBef>
                <a:spcPts val="800"/>
              </a:spcBef>
              <a:defRPr/>
            </a:pPr>
            <a:r>
              <a:rPr lang="en-US" sz="2400" b="1" dirty="0">
                <a:solidFill>
                  <a:srgbClr val="0090B4"/>
                </a:solidFill>
                <a:latin typeface="Tahoma" panose="020B0604030504040204" pitchFamily="34" charset="0"/>
                <a:ea typeface="Tahoma" panose="020B0604030504040204" pitchFamily="34" charset="0"/>
                <a:cs typeface="Tahoma" panose="020B0604030504040204" pitchFamily="34" charset="0"/>
              </a:rPr>
              <a:t>To modernize and future-proof Football</a:t>
            </a:r>
            <a:endParaRPr kumimoji="0" lang="en-US" sz="2400" b="1" i="0" u="none" strike="noStrike" kern="1200" cap="none" spc="0" normalizeH="0" baseline="0" noProof="0" dirty="0">
              <a:ln>
                <a:noFill/>
              </a:ln>
              <a:solidFill>
                <a:srgbClr val="0090B4"/>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10" name="Rectangle 9">
            <a:extLst>
              <a:ext uri="{FF2B5EF4-FFF2-40B4-BE49-F238E27FC236}">
                <a16:creationId xmlns:a16="http://schemas.microsoft.com/office/drawing/2014/main" id="{04B05FD0-D9A0-4ED9-BF8A-6A3F1E6077EF}"/>
              </a:ext>
            </a:extLst>
          </p:cNvPr>
          <p:cNvSpPr/>
          <p:nvPr/>
        </p:nvSpPr>
        <p:spPr>
          <a:xfrm>
            <a:off x="721017" y="2127207"/>
            <a:ext cx="5230120" cy="1882567"/>
          </a:xfrm>
          <a:prstGeom prst="rect">
            <a:avLst/>
          </a:prstGeom>
        </p:spPr>
        <p:txBody>
          <a:bodyPr wrap="square">
            <a:spAutoFit/>
          </a:bodyPr>
          <a:lstStyle/>
          <a:p>
            <a:pPr marL="0" marR="0" lvl="0" indent="0" algn="l" defTabSz="914377" rtl="0" eaLnBrk="1" fontAlgn="auto" latinLnBrk="0" hangingPunct="1">
              <a:lnSpc>
                <a:spcPct val="90000"/>
              </a:lnSpc>
              <a:spcBef>
                <a:spcPts val="1000"/>
              </a:spcBef>
              <a:spcAft>
                <a:spcPts val="0"/>
              </a:spcAft>
              <a:buClrTx/>
              <a:buSzTx/>
              <a:buFontTx/>
              <a:buNone/>
              <a:tabLst/>
              <a:defRPr/>
            </a:pPr>
            <a:r>
              <a:rPr kumimoji="0" lang="en-US" sz="2000" b="0" i="0" u="none" strike="noStrike" kern="1200" cap="none" spc="0" normalizeH="0" baseline="0" noProof="0" dirty="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rPr>
              <a:t>As part of an initial roll out phase, 56 Air systems, including VidSwap Pixellot’s analytics platform, were delivered to 28 club academies. </a:t>
            </a:r>
          </a:p>
          <a:p>
            <a:pPr marL="0" marR="0" lvl="0" indent="0" algn="l" defTabSz="914377" rtl="0" eaLnBrk="1" fontAlgn="auto" latinLnBrk="0" hangingPunct="1">
              <a:lnSpc>
                <a:spcPct val="90000"/>
              </a:lnSpc>
              <a:spcBef>
                <a:spcPts val="1000"/>
              </a:spcBef>
              <a:spcAft>
                <a:spcPts val="0"/>
              </a:spcAft>
              <a:buClrTx/>
              <a:buSzTx/>
              <a:buFontTx/>
              <a:buNone/>
              <a:tabLst/>
              <a:defRPr/>
            </a:pPr>
            <a:r>
              <a:rPr lang="en-US" sz="20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Gradually and incrementally all club academies will be covered in future phases.</a:t>
            </a:r>
            <a:endParaRPr kumimoji="0" lang="en-US" sz="2000" b="0" i="0" u="none" strike="noStrike" kern="1200" cap="none" spc="0" normalizeH="0" baseline="0" noProof="0" dirty="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17" name="Rectangle 16">
            <a:extLst>
              <a:ext uri="{FF2B5EF4-FFF2-40B4-BE49-F238E27FC236}">
                <a16:creationId xmlns:a16="http://schemas.microsoft.com/office/drawing/2014/main" id="{619902B6-1294-5A4B-814B-CA55E3FC0536}"/>
              </a:ext>
            </a:extLst>
          </p:cNvPr>
          <p:cNvSpPr/>
          <p:nvPr/>
        </p:nvSpPr>
        <p:spPr>
          <a:xfrm>
            <a:off x="722105" y="6505883"/>
            <a:ext cx="2462534" cy="215444"/>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rPr>
              <a:t>*on OTT not including live broadcast on Facebook</a:t>
            </a:r>
            <a:endParaRPr kumimoji="0" lang="en-IL" sz="800" b="0" i="0" u="none" strike="noStrike" kern="1200" cap="none" spc="0" normalizeH="0" baseline="0" noProof="0" dirty="0">
              <a:ln>
                <a:noFill/>
              </a:ln>
              <a:solidFill>
                <a:srgbClr val="44546A"/>
              </a:solidFill>
              <a:effectLst/>
              <a:uLnTx/>
              <a:uFillTx/>
              <a:latin typeface="Tahoma" panose="020B0604030504040204" pitchFamily="34" charset="0"/>
              <a:ea typeface="Tahoma" panose="020B0604030504040204" pitchFamily="34" charset="0"/>
              <a:cs typeface="Tahoma" panose="020B0604030504040204" pitchFamily="34" charset="0"/>
            </a:endParaRPr>
          </a:p>
        </p:txBody>
      </p:sp>
      <p:cxnSp>
        <p:nvCxnSpPr>
          <p:cNvPr id="8" name="Straight Connector 7">
            <a:extLst>
              <a:ext uri="{FF2B5EF4-FFF2-40B4-BE49-F238E27FC236}">
                <a16:creationId xmlns:a16="http://schemas.microsoft.com/office/drawing/2014/main" id="{F08AE06F-620F-6544-859A-EA2A2D30EBA0}"/>
              </a:ext>
            </a:extLst>
          </p:cNvPr>
          <p:cNvCxnSpPr/>
          <p:nvPr/>
        </p:nvCxnSpPr>
        <p:spPr>
          <a:xfrm>
            <a:off x="3459192" y="5565710"/>
            <a:ext cx="0" cy="567662"/>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57FB026C-2C32-874F-BA91-7FDDA53C9707}"/>
              </a:ext>
            </a:extLst>
          </p:cNvPr>
          <p:cNvCxnSpPr/>
          <p:nvPr/>
        </p:nvCxnSpPr>
        <p:spPr>
          <a:xfrm>
            <a:off x="5693433" y="5565710"/>
            <a:ext cx="0" cy="567662"/>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pic>
        <p:nvPicPr>
          <p:cNvPr id="39" name="Picture 38" descr="Logo&#10;&#10;Description automatically generated">
            <a:extLst>
              <a:ext uri="{FF2B5EF4-FFF2-40B4-BE49-F238E27FC236}">
                <a16:creationId xmlns:a16="http://schemas.microsoft.com/office/drawing/2014/main" id="{B3DAA1BC-9DB2-4107-B788-A537D4B11F69}"/>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8667376" y="2759978"/>
            <a:ext cx="1879426" cy="1879426"/>
          </a:xfrm>
          <a:prstGeom prst="rect">
            <a:avLst/>
          </a:prstGeom>
        </p:spPr>
      </p:pic>
      <p:sp>
        <p:nvSpPr>
          <p:cNvPr id="40" name="Rectangle 39">
            <a:extLst>
              <a:ext uri="{FF2B5EF4-FFF2-40B4-BE49-F238E27FC236}">
                <a16:creationId xmlns:a16="http://schemas.microsoft.com/office/drawing/2014/main" id="{F9E95A9E-42D9-4B5C-891B-5E364D28B785}"/>
              </a:ext>
            </a:extLst>
          </p:cNvPr>
          <p:cNvSpPr/>
          <p:nvPr/>
        </p:nvSpPr>
        <p:spPr>
          <a:xfrm>
            <a:off x="5805538" y="5517855"/>
            <a:ext cx="1914875" cy="615553"/>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Tahoma" panose="020B0604030504040204" pitchFamily="34" charset="0"/>
                <a:ea typeface="Tahoma" panose="020B0604030504040204" pitchFamily="34" charset="0"/>
                <a:cs typeface="Tahoma" panose="020B0604030504040204" pitchFamily="34" charset="0"/>
              </a:rPr>
              <a:t>+5,000</a:t>
            </a:r>
            <a:br>
              <a:rPr kumimoji="0" lang="en-US" sz="1600" b="0" i="0" u="none" strike="noStrike" kern="1200" cap="none" spc="0" normalizeH="0" baseline="0" noProof="0" dirty="0">
                <a:ln>
                  <a:noFill/>
                </a:ln>
                <a:solidFill>
                  <a:srgbClr val="FFFFFF"/>
                </a:solidFill>
                <a:effectLst/>
                <a:uLnTx/>
                <a:uFillTx/>
                <a:latin typeface="Tahoma" panose="020B0604030504040204" pitchFamily="34" charset="0"/>
                <a:ea typeface="Tahoma" panose="020B0604030504040204" pitchFamily="34" charset="0"/>
                <a:cs typeface="Tahoma" panose="020B0604030504040204" pitchFamily="34" charset="0"/>
              </a:rPr>
            </a:br>
            <a:r>
              <a:rPr kumimoji="0" lang="en-US" sz="1600" b="0" i="0" u="none" strike="noStrike" kern="1200" cap="none" spc="0" normalizeH="0" baseline="0" noProof="0" dirty="0">
                <a:ln>
                  <a:noFill/>
                </a:ln>
                <a:solidFill>
                  <a:srgbClr val="FFFFFF"/>
                </a:solidFill>
                <a:effectLst/>
                <a:uLnTx/>
                <a:uFillTx/>
                <a:latin typeface="Tahoma" panose="020B0604030504040204" pitchFamily="34" charset="0"/>
                <a:ea typeface="Tahoma" panose="020B0604030504040204" pitchFamily="34" charset="0"/>
                <a:cs typeface="Tahoma" panose="020B0604030504040204" pitchFamily="34" charset="0"/>
              </a:rPr>
              <a:t>Players </a:t>
            </a:r>
          </a:p>
        </p:txBody>
      </p:sp>
      <p:sp>
        <p:nvSpPr>
          <p:cNvPr id="41" name="Rectangle 40">
            <a:extLst>
              <a:ext uri="{FF2B5EF4-FFF2-40B4-BE49-F238E27FC236}">
                <a16:creationId xmlns:a16="http://schemas.microsoft.com/office/drawing/2014/main" id="{0F70C068-4EC9-4FC0-9ADD-5C448CEBEA28}"/>
              </a:ext>
            </a:extLst>
          </p:cNvPr>
          <p:cNvSpPr/>
          <p:nvPr/>
        </p:nvSpPr>
        <p:spPr>
          <a:xfrm>
            <a:off x="3729563" y="5517855"/>
            <a:ext cx="1397540" cy="615553"/>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Tahoma" panose="020B0604030504040204" pitchFamily="34" charset="0"/>
                <a:ea typeface="Tahoma" panose="020B0604030504040204" pitchFamily="34" charset="0"/>
                <a:cs typeface="Tahoma" panose="020B0604030504040204" pitchFamily="34" charset="0"/>
              </a:rPr>
              <a:t>56</a:t>
            </a:r>
            <a:br>
              <a:rPr kumimoji="0" lang="en-US" sz="1600" b="0" i="0" u="none" strike="noStrike" kern="1200" cap="none" spc="0" normalizeH="0" baseline="0" noProof="0" dirty="0">
                <a:ln>
                  <a:noFill/>
                </a:ln>
                <a:solidFill>
                  <a:srgbClr val="FFFFFF"/>
                </a:solidFill>
                <a:effectLst/>
                <a:uLnTx/>
                <a:uFillTx/>
                <a:latin typeface="Tahoma" panose="020B0604030504040204" pitchFamily="34" charset="0"/>
                <a:ea typeface="Tahoma" panose="020B0604030504040204" pitchFamily="34" charset="0"/>
                <a:cs typeface="Tahoma" panose="020B0604030504040204" pitchFamily="34" charset="0"/>
              </a:rPr>
            </a:br>
            <a:r>
              <a:rPr kumimoji="0" lang="en-US" sz="1600" b="0" i="0" u="none" strike="noStrike" kern="1200" cap="none" spc="0" normalizeH="0" baseline="0" noProof="0" dirty="0">
                <a:ln>
                  <a:noFill/>
                </a:ln>
                <a:solidFill>
                  <a:srgbClr val="FFFFFF"/>
                </a:solidFill>
                <a:effectLst/>
                <a:uLnTx/>
                <a:uFillTx/>
                <a:latin typeface="Tahoma" panose="020B0604030504040204" pitchFamily="34" charset="0"/>
                <a:ea typeface="Tahoma" panose="020B0604030504040204" pitchFamily="34" charset="0"/>
                <a:cs typeface="Tahoma" panose="020B0604030504040204" pitchFamily="34" charset="0"/>
              </a:rPr>
              <a:t>Systems</a:t>
            </a:r>
          </a:p>
        </p:txBody>
      </p:sp>
      <p:sp>
        <p:nvSpPr>
          <p:cNvPr id="42" name="Rectangle 41">
            <a:extLst>
              <a:ext uri="{FF2B5EF4-FFF2-40B4-BE49-F238E27FC236}">
                <a16:creationId xmlns:a16="http://schemas.microsoft.com/office/drawing/2014/main" id="{D17101A4-B011-49E9-BA65-DBD985073284}"/>
              </a:ext>
            </a:extLst>
          </p:cNvPr>
          <p:cNvSpPr/>
          <p:nvPr/>
        </p:nvSpPr>
        <p:spPr>
          <a:xfrm>
            <a:off x="1079716" y="5487091"/>
            <a:ext cx="1813143" cy="615553"/>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Tahoma" panose="020B0604030504040204" pitchFamily="34" charset="0"/>
                <a:ea typeface="Tahoma" panose="020B0604030504040204" pitchFamily="34" charset="0"/>
                <a:cs typeface="Tahoma" panose="020B0604030504040204" pitchFamily="34" charset="0"/>
              </a:rPr>
              <a:t>28</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Tahoma" panose="020B0604030504040204" pitchFamily="34" charset="0"/>
                <a:ea typeface="Tahoma" panose="020B0604030504040204" pitchFamily="34" charset="0"/>
                <a:cs typeface="Tahoma" panose="020B0604030504040204" pitchFamily="34" charset="0"/>
              </a:rPr>
              <a:t>Club academies </a:t>
            </a:r>
          </a:p>
        </p:txBody>
      </p:sp>
    </p:spTree>
    <p:extLst>
      <p:ext uri="{BB962C8B-B14F-4D97-AF65-F5344CB8AC3E}">
        <p14:creationId xmlns:p14="http://schemas.microsoft.com/office/powerpoint/2010/main" val="32854580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77E07AA-7098-46DF-8D86-BD67CFEA9182}"/>
              </a:ext>
            </a:extLst>
          </p:cNvPr>
          <p:cNvSpPr>
            <a:spLocks noGrp="1"/>
          </p:cNvSpPr>
          <p:nvPr>
            <p:ph type="title"/>
          </p:nvPr>
        </p:nvSpPr>
        <p:spPr>
          <a:xfrm>
            <a:off x="722105" y="549014"/>
            <a:ext cx="10331803" cy="719997"/>
          </a:xfrm>
        </p:spPr>
        <p:txBody>
          <a:bodyPr>
            <a:noAutofit/>
          </a:bodyPr>
          <a:lstStyle/>
          <a:p>
            <a:pPr algn="l"/>
            <a:r>
              <a:rPr lang="en-US" dirty="0"/>
              <a:t>Chilean Football Federation Case Study</a:t>
            </a:r>
            <a:endParaRPr lang="en-IL" dirty="0"/>
          </a:p>
        </p:txBody>
      </p:sp>
      <p:sp>
        <p:nvSpPr>
          <p:cNvPr id="6" name="Rectangle 5">
            <a:extLst>
              <a:ext uri="{FF2B5EF4-FFF2-40B4-BE49-F238E27FC236}">
                <a16:creationId xmlns:a16="http://schemas.microsoft.com/office/drawing/2014/main" id="{5AF27068-B397-4842-9359-61A74AE1D759}"/>
              </a:ext>
            </a:extLst>
          </p:cNvPr>
          <p:cNvSpPr/>
          <p:nvPr/>
        </p:nvSpPr>
        <p:spPr>
          <a:xfrm>
            <a:off x="722107" y="1529402"/>
            <a:ext cx="6777943" cy="830997"/>
          </a:xfrm>
          <a:prstGeom prst="rect">
            <a:avLst/>
          </a:prstGeom>
        </p:spPr>
        <p:txBody>
          <a:bodyPr wrap="square">
            <a:spAutoFit/>
          </a:bodyPr>
          <a:lstStyle/>
          <a:p>
            <a:pPr marL="0" marR="0" lvl="0" indent="0" algn="l" defTabSz="914332" rtl="0" eaLnBrk="1" fontAlgn="auto" latinLnBrk="0" hangingPunct="1">
              <a:lnSpc>
                <a:spcPct val="100000"/>
              </a:lnSpc>
              <a:spcBef>
                <a:spcPts val="800"/>
              </a:spcBef>
              <a:spcAft>
                <a:spcPts val="0"/>
              </a:spcAft>
              <a:buClrTx/>
              <a:buSzTx/>
              <a:buFontTx/>
              <a:buNone/>
              <a:tabLst/>
              <a:defRPr/>
            </a:pPr>
            <a:r>
              <a:rPr lang="en-US" sz="2400" b="1" dirty="0">
                <a:solidFill>
                  <a:srgbClr val="0090B4"/>
                </a:solidFill>
                <a:latin typeface="Tahoma" panose="020B0604030504040204" pitchFamily="34" charset="0"/>
                <a:ea typeface="Tahoma" panose="020B0604030504040204" pitchFamily="34" charset="0"/>
                <a:cs typeface="Tahoma" panose="020B0604030504040204" pitchFamily="34" charset="0"/>
              </a:rPr>
              <a:t>Helping Chile develop the next golden generation of footballers</a:t>
            </a:r>
            <a:endParaRPr kumimoji="0" lang="en-US" sz="2400" b="1" i="0" u="none" strike="noStrike" kern="1200" cap="none" spc="0" normalizeH="0" baseline="0" noProof="0" dirty="0">
              <a:ln>
                <a:noFill/>
              </a:ln>
              <a:solidFill>
                <a:srgbClr val="0090B4"/>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10" name="Rectangle 9">
            <a:extLst>
              <a:ext uri="{FF2B5EF4-FFF2-40B4-BE49-F238E27FC236}">
                <a16:creationId xmlns:a16="http://schemas.microsoft.com/office/drawing/2014/main" id="{04B05FD0-D9A0-4ED9-BF8A-6A3F1E6077EF}"/>
              </a:ext>
            </a:extLst>
          </p:cNvPr>
          <p:cNvSpPr/>
          <p:nvPr/>
        </p:nvSpPr>
        <p:spPr>
          <a:xfrm>
            <a:off x="722105" y="2305391"/>
            <a:ext cx="6006493" cy="2821285"/>
          </a:xfrm>
          <a:prstGeom prst="rect">
            <a:avLst/>
          </a:prstGeom>
        </p:spPr>
        <p:txBody>
          <a:bodyPr wrap="square" lIns="91440" tIns="45720" rIns="91440" bIns="45720" anchor="t">
            <a:spAutoFit/>
          </a:bodyPr>
          <a:lstStyle/>
          <a:p>
            <a:pPr marR="0" lvl="0" algn="l" defTabSz="914377" rtl="0" eaLnBrk="1" fontAlgn="auto" latinLnBrk="0" hangingPunct="1">
              <a:lnSpc>
                <a:spcPct val="90000"/>
              </a:lnSpc>
              <a:spcBef>
                <a:spcPts val="1000"/>
              </a:spcBef>
              <a:spcAft>
                <a:spcPts val="0"/>
              </a:spcAft>
              <a:buClrTx/>
              <a:buSzTx/>
              <a:tabLst/>
              <a:defRPr/>
            </a:pPr>
            <a:endParaRPr lang="en-US" sz="16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endParaRPr>
          </a:p>
          <a:p>
            <a:pPr marL="198755" marR="0" lvl="0" indent="-198755" algn="l" defTabSz="914377" rtl="0" eaLnBrk="1" fontAlgn="auto" latinLnBrk="0" hangingPunct="1">
              <a:lnSpc>
                <a:spcPct val="90000"/>
              </a:lnSpc>
              <a:spcBef>
                <a:spcPts val="1000"/>
              </a:spcBef>
              <a:spcAft>
                <a:spcPts val="0"/>
              </a:spcAft>
              <a:buClrTx/>
              <a:buSzTx/>
              <a:buFont typeface="Arial" panose="020B0604020202020204" pitchFamily="34" charset="0"/>
              <a:buChar char="•"/>
              <a:tabLst/>
              <a:defRPr/>
            </a:pPr>
            <a:r>
              <a:rPr lang="en-US" sz="1600" dirty="0">
                <a:solidFill>
                  <a:srgbClr val="44546A"/>
                </a:solidFill>
                <a:latin typeface="Tahoma"/>
                <a:ea typeface="Tahoma"/>
                <a:cs typeface="Tahoma"/>
              </a:rPr>
              <a:t>The Chilean golden generation which includes Alexis Sanches, Arturo Vidal and Claudio Bravo to name just a few, is approaching retirement.</a:t>
            </a:r>
          </a:p>
          <a:p>
            <a:pPr marL="198755" marR="0" lvl="0" indent="-198755" algn="l" defTabSz="914377" rtl="0" eaLnBrk="1" fontAlgn="auto" latinLnBrk="0" hangingPunct="1">
              <a:lnSpc>
                <a:spcPct val="90000"/>
              </a:lnSpc>
              <a:spcBef>
                <a:spcPts val="1000"/>
              </a:spcBef>
              <a:spcAft>
                <a:spcPts val="0"/>
              </a:spcAft>
              <a:buClrTx/>
              <a:buSzTx/>
              <a:buFont typeface="Arial" panose="020B0604020202020204" pitchFamily="34" charset="0"/>
              <a:buChar char="•"/>
              <a:tabLst/>
              <a:defRPr/>
            </a:pPr>
            <a:r>
              <a:rPr lang="en-US" sz="16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The ANFP- Chile’s national football association began a search for technology to support the development of the Chilean soccer clubs and most importantly the national team.</a:t>
            </a:r>
          </a:p>
          <a:p>
            <a:pPr marL="198755" marR="0" lvl="0" indent="-198755" algn="l" defTabSz="914377" rtl="0" eaLnBrk="1" fontAlgn="auto" latinLnBrk="0" hangingPunct="1">
              <a:lnSpc>
                <a:spcPct val="90000"/>
              </a:lnSpc>
              <a:spcBef>
                <a:spcPts val="1000"/>
              </a:spcBef>
              <a:spcAft>
                <a:spcPts val="0"/>
              </a:spcAft>
              <a:buClrTx/>
              <a:buSzTx/>
              <a:buFont typeface="Arial" panose="020B0604020202020204" pitchFamily="34" charset="0"/>
              <a:buChar char="•"/>
              <a:tabLst/>
              <a:defRPr/>
            </a:pPr>
            <a:r>
              <a:rPr lang="en-US" sz="16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The organization was impressed by the capabilities of </a:t>
            </a:r>
            <a:r>
              <a:rPr lang="en-US" sz="1600" dirty="0" err="1">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Pixellot’s</a:t>
            </a:r>
            <a:r>
              <a:rPr lang="en-US" sz="1600" dirty="0">
                <a:solidFill>
                  <a:srgbClr val="44546A">
                    <a:lumMod val="75000"/>
                  </a:srgbClr>
                </a:solidFill>
                <a:latin typeface="Tahoma" panose="020B0604030504040204" pitchFamily="34" charset="0"/>
                <a:ea typeface="Tahoma" panose="020B0604030504040204" pitchFamily="34" charset="0"/>
                <a:cs typeface="Tahoma" panose="020B0604030504040204" pitchFamily="34" charset="0"/>
              </a:rPr>
              <a:t> solutions and how it was adopted by the likes of FC Barcelona. </a:t>
            </a:r>
          </a:p>
          <a:p>
            <a:pPr marL="198755" marR="0" lvl="0" indent="-198755" algn="l" defTabSz="914377" rtl="0" eaLnBrk="1" fontAlgn="auto" latinLnBrk="0" hangingPunct="1">
              <a:lnSpc>
                <a:spcPct val="90000"/>
              </a:lnSpc>
              <a:spcBef>
                <a:spcPts val="1000"/>
              </a:spcBef>
              <a:spcAft>
                <a:spcPts val="0"/>
              </a:spcAft>
              <a:buClrTx/>
              <a:buSzTx/>
              <a:buFont typeface="Arial" panose="020B0604020202020204" pitchFamily="34" charset="0"/>
              <a:buChar char="•"/>
              <a:tabLst/>
              <a:defRPr/>
            </a:pPr>
            <a:endParaRPr lang="en-US" sz="1600" b="0" i="0" u="none" strike="noStrike" kern="1200" cap="none" spc="0" normalizeH="0" baseline="0" noProof="0" dirty="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endParaRPr>
          </a:p>
        </p:txBody>
      </p:sp>
      <p:grpSp>
        <p:nvGrpSpPr>
          <p:cNvPr id="20" name="Группа 26">
            <a:extLst>
              <a:ext uri="{FF2B5EF4-FFF2-40B4-BE49-F238E27FC236}">
                <a16:creationId xmlns:a16="http://schemas.microsoft.com/office/drawing/2014/main" id="{327F73FA-47DF-46EF-8994-D9096EB4A378}"/>
              </a:ext>
            </a:extLst>
          </p:cNvPr>
          <p:cNvGrpSpPr/>
          <p:nvPr/>
        </p:nvGrpSpPr>
        <p:grpSpPr>
          <a:xfrm>
            <a:off x="7554087" y="1684528"/>
            <a:ext cx="4068167" cy="4068166"/>
            <a:chOff x="9993074" y="3578162"/>
            <a:chExt cx="4054305" cy="4054305"/>
          </a:xfrm>
        </p:grpSpPr>
        <p:sp>
          <p:nvSpPr>
            <p:cNvPr id="21" name="Овал 27">
              <a:extLst>
                <a:ext uri="{FF2B5EF4-FFF2-40B4-BE49-F238E27FC236}">
                  <a16:creationId xmlns:a16="http://schemas.microsoft.com/office/drawing/2014/main" id="{ECE848B8-9B9B-4AA1-96AB-2B2639AAC33C}"/>
                </a:ext>
              </a:extLst>
            </p:cNvPr>
            <p:cNvSpPr/>
            <p:nvPr/>
          </p:nvSpPr>
          <p:spPr>
            <a:xfrm>
              <a:off x="9993074" y="3578162"/>
              <a:ext cx="4054305" cy="4054305"/>
            </a:xfrm>
            <a:prstGeom prst="ellipse">
              <a:avLst/>
            </a:prstGeom>
            <a:solidFill>
              <a:schemeClr val="accent4"/>
            </a:solidFill>
            <a:ln w="6350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22" name="Группа 28">
              <a:extLst>
                <a:ext uri="{FF2B5EF4-FFF2-40B4-BE49-F238E27FC236}">
                  <a16:creationId xmlns:a16="http://schemas.microsoft.com/office/drawing/2014/main" id="{9EE34F57-8AFA-4DC1-9C1D-B331C31C673C}"/>
                </a:ext>
              </a:extLst>
            </p:cNvPr>
            <p:cNvGrpSpPr/>
            <p:nvPr/>
          </p:nvGrpSpPr>
          <p:grpSpPr>
            <a:xfrm>
              <a:off x="10316058" y="3901145"/>
              <a:ext cx="3408343" cy="3408343"/>
              <a:chOff x="11565407" y="3638327"/>
              <a:chExt cx="3749177" cy="3749177"/>
            </a:xfrm>
            <a:effectLst>
              <a:outerShdw blurRad="444500" dist="330200" dir="3240000" algn="ctr" rotWithShape="0">
                <a:srgbClr val="000000">
                  <a:alpha val="32000"/>
                </a:srgbClr>
              </a:outerShdw>
            </a:effectLst>
          </p:grpSpPr>
          <p:sp>
            <p:nvSpPr>
              <p:cNvPr id="23" name="Овал 29">
                <a:extLst>
                  <a:ext uri="{FF2B5EF4-FFF2-40B4-BE49-F238E27FC236}">
                    <a16:creationId xmlns:a16="http://schemas.microsoft.com/office/drawing/2014/main" id="{5B76DD3D-87E4-4762-BA4B-132C0B5886F8}"/>
                  </a:ext>
                </a:extLst>
              </p:cNvPr>
              <p:cNvSpPr/>
              <p:nvPr/>
            </p:nvSpPr>
            <p:spPr>
              <a:xfrm>
                <a:off x="11565407" y="3638327"/>
                <a:ext cx="3749177" cy="3749177"/>
              </a:xfrm>
              <a:prstGeom prst="ellipse">
                <a:avLst/>
              </a:prstGeom>
              <a:gradFill flip="none" rotWithShape="1">
                <a:gsLst>
                  <a:gs pos="100000">
                    <a:schemeClr val="bg1"/>
                  </a:gs>
                  <a:gs pos="0">
                    <a:schemeClr val="tx2">
                      <a:lumMod val="50000"/>
                      <a:lumOff val="50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24" name="Овал 30">
                <a:extLst>
                  <a:ext uri="{FF2B5EF4-FFF2-40B4-BE49-F238E27FC236}">
                    <a16:creationId xmlns:a16="http://schemas.microsoft.com/office/drawing/2014/main" id="{E7F970A2-0D6D-4A38-BDB1-63666C11593D}"/>
                  </a:ext>
                </a:extLst>
              </p:cNvPr>
              <p:cNvSpPr/>
              <p:nvPr/>
            </p:nvSpPr>
            <p:spPr>
              <a:xfrm>
                <a:off x="11905553" y="3978474"/>
                <a:ext cx="3068886" cy="3068884"/>
              </a:xfrm>
              <a:prstGeom prst="ellipse">
                <a:avLst/>
              </a:prstGeom>
              <a:gradFill flip="none" rotWithShape="1">
                <a:gsLst>
                  <a:gs pos="100000">
                    <a:schemeClr val="bg1"/>
                  </a:gs>
                  <a:gs pos="0">
                    <a:schemeClr val="bg1">
                      <a:alpha val="17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31" name="Овал 31">
                <a:extLst>
                  <a:ext uri="{FF2B5EF4-FFF2-40B4-BE49-F238E27FC236}">
                    <a16:creationId xmlns:a16="http://schemas.microsoft.com/office/drawing/2014/main" id="{9A83142E-AA80-4F14-9000-9DE9FD2848B9}"/>
                  </a:ext>
                </a:extLst>
              </p:cNvPr>
              <p:cNvSpPr/>
              <p:nvPr/>
            </p:nvSpPr>
            <p:spPr>
              <a:xfrm>
                <a:off x="11890748" y="3963668"/>
                <a:ext cx="3098494" cy="3098494"/>
              </a:xfrm>
              <a:prstGeom prst="ellipse">
                <a:avLst/>
              </a:prstGeom>
              <a:noFill/>
              <a:ln w="79375">
                <a:gradFill>
                  <a:gsLst>
                    <a:gs pos="0">
                      <a:schemeClr val="tx2">
                        <a:lumMod val="25000"/>
                        <a:lumOff val="75000"/>
                      </a:schemeClr>
                    </a:gs>
                    <a:gs pos="100000">
                      <a:schemeClr val="bg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grpSp>
      </p:grpSp>
      <p:pic>
        <p:nvPicPr>
          <p:cNvPr id="38" name="Picture 37" descr="Logo&#10;&#10;Description automatically generated">
            <a:extLst>
              <a:ext uri="{FF2B5EF4-FFF2-40B4-BE49-F238E27FC236}">
                <a16:creationId xmlns:a16="http://schemas.microsoft.com/office/drawing/2014/main" id="{B7A7A6D1-9EF1-4053-ADC5-2B80E0C03C15}"/>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8395076" y="2525517"/>
            <a:ext cx="2386187" cy="2386187"/>
          </a:xfrm>
          <a:prstGeom prst="rect">
            <a:avLst/>
          </a:prstGeom>
        </p:spPr>
      </p:pic>
    </p:spTree>
    <p:extLst>
      <p:ext uri="{BB962C8B-B14F-4D97-AF65-F5344CB8AC3E}">
        <p14:creationId xmlns:p14="http://schemas.microsoft.com/office/powerpoint/2010/main" val="17581790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a:extLst>
              <a:ext uri="{FF2B5EF4-FFF2-40B4-BE49-F238E27FC236}">
                <a16:creationId xmlns:a16="http://schemas.microsoft.com/office/drawing/2014/main" id="{E725A8C7-8BD8-BD43-8CE2-1AE13EFA9161}"/>
              </a:ext>
            </a:extLst>
          </p:cNvPr>
          <p:cNvSpPr/>
          <p:nvPr/>
        </p:nvSpPr>
        <p:spPr>
          <a:xfrm>
            <a:off x="721016" y="4889632"/>
            <a:ext cx="6810871" cy="898272"/>
          </a:xfrm>
          <a:prstGeom prst="roundRect">
            <a:avLst>
              <a:gd name="adj" fmla="val 50000"/>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L"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877E07AA-7098-46DF-8D86-BD67CFEA9182}"/>
              </a:ext>
            </a:extLst>
          </p:cNvPr>
          <p:cNvSpPr>
            <a:spLocks noGrp="1"/>
          </p:cNvSpPr>
          <p:nvPr>
            <p:ph type="title"/>
          </p:nvPr>
        </p:nvSpPr>
        <p:spPr>
          <a:xfrm>
            <a:off x="722105" y="549014"/>
            <a:ext cx="10331803" cy="719997"/>
          </a:xfrm>
        </p:spPr>
        <p:txBody>
          <a:bodyPr>
            <a:noAutofit/>
          </a:bodyPr>
          <a:lstStyle/>
          <a:p>
            <a:pPr algn="l"/>
            <a:r>
              <a:rPr lang="en-US" dirty="0"/>
              <a:t>Chilean Football Federation Case Study</a:t>
            </a:r>
            <a:endParaRPr lang="en-IL" dirty="0"/>
          </a:p>
        </p:txBody>
      </p:sp>
      <p:sp>
        <p:nvSpPr>
          <p:cNvPr id="6" name="Rectangle 5">
            <a:extLst>
              <a:ext uri="{FF2B5EF4-FFF2-40B4-BE49-F238E27FC236}">
                <a16:creationId xmlns:a16="http://schemas.microsoft.com/office/drawing/2014/main" id="{5AF27068-B397-4842-9359-61A74AE1D759}"/>
              </a:ext>
            </a:extLst>
          </p:cNvPr>
          <p:cNvSpPr/>
          <p:nvPr/>
        </p:nvSpPr>
        <p:spPr>
          <a:xfrm>
            <a:off x="721017" y="1370909"/>
            <a:ext cx="7482946" cy="461665"/>
          </a:xfrm>
          <a:prstGeom prst="rect">
            <a:avLst/>
          </a:prstGeom>
        </p:spPr>
        <p:txBody>
          <a:bodyPr wrap="square">
            <a:spAutoFit/>
          </a:bodyPr>
          <a:lstStyle/>
          <a:p>
            <a:pPr marL="0" marR="0" lvl="0" indent="0" algn="l" defTabSz="914332" rtl="0" eaLnBrk="1" fontAlgn="auto" latinLnBrk="0" hangingPunct="1">
              <a:lnSpc>
                <a:spcPct val="100000"/>
              </a:lnSpc>
              <a:spcBef>
                <a:spcPts val="800"/>
              </a:spcBef>
              <a:spcAft>
                <a:spcPts val="0"/>
              </a:spcAft>
              <a:buClrTx/>
              <a:buSzTx/>
              <a:buFontTx/>
              <a:buNone/>
              <a:tabLst/>
              <a:defRPr/>
            </a:pPr>
            <a:r>
              <a:rPr kumimoji="0" lang="en-US" sz="2400" b="1" i="0" u="none" strike="noStrike" kern="1200" cap="none" spc="0" normalizeH="0" baseline="0" noProof="0" dirty="0">
                <a:ln>
                  <a:noFill/>
                </a:ln>
                <a:solidFill>
                  <a:srgbClr val="0090B4"/>
                </a:solidFill>
                <a:effectLst/>
                <a:uLnTx/>
                <a:uFillTx/>
                <a:latin typeface="Tahoma" panose="020B0604030504040204" pitchFamily="34" charset="0"/>
                <a:ea typeface="Tahoma" panose="020B0604030504040204" pitchFamily="34" charset="0"/>
                <a:cs typeface="Tahoma" panose="020B0604030504040204" pitchFamily="34" charset="0"/>
              </a:rPr>
              <a:t>44 systems from youth to the national team</a:t>
            </a:r>
          </a:p>
        </p:txBody>
      </p:sp>
      <p:sp>
        <p:nvSpPr>
          <p:cNvPr id="10" name="Rectangle 9">
            <a:extLst>
              <a:ext uri="{FF2B5EF4-FFF2-40B4-BE49-F238E27FC236}">
                <a16:creationId xmlns:a16="http://schemas.microsoft.com/office/drawing/2014/main" id="{04B05FD0-D9A0-4ED9-BF8A-6A3F1E6077EF}"/>
              </a:ext>
            </a:extLst>
          </p:cNvPr>
          <p:cNvSpPr/>
          <p:nvPr/>
        </p:nvSpPr>
        <p:spPr>
          <a:xfrm>
            <a:off x="721016" y="2090740"/>
            <a:ext cx="5713340" cy="2287806"/>
          </a:xfrm>
          <a:prstGeom prst="rect">
            <a:avLst/>
          </a:prstGeom>
        </p:spPr>
        <p:txBody>
          <a:bodyPr wrap="square" lIns="91440" tIns="45720" rIns="91440" bIns="45720" anchor="t">
            <a:spAutoFit/>
          </a:bodyPr>
          <a:lstStyle/>
          <a:p>
            <a:pPr marL="342900" indent="-342900" defTabSz="914377">
              <a:lnSpc>
                <a:spcPct val="90000"/>
              </a:lnSpc>
              <a:spcBef>
                <a:spcPts val="1000"/>
              </a:spcBef>
              <a:buFont typeface="Arial"/>
              <a:buChar char="•"/>
              <a:defRPr/>
            </a:pPr>
            <a:r>
              <a:rPr lang="en-US" sz="2000" dirty="0">
                <a:solidFill>
                  <a:srgbClr val="44546A"/>
                </a:solidFill>
                <a:latin typeface="Tahoma"/>
                <a:ea typeface="Tahoma"/>
                <a:cs typeface="Tahoma"/>
              </a:rPr>
              <a:t>The ANFP has invested $100,000 in </a:t>
            </a:r>
            <a:r>
              <a:rPr lang="en-US" sz="2000" dirty="0" err="1">
                <a:solidFill>
                  <a:srgbClr val="44546A"/>
                </a:solidFill>
                <a:latin typeface="Tahoma"/>
                <a:ea typeface="Tahoma"/>
                <a:cs typeface="Tahoma"/>
              </a:rPr>
              <a:t>Pixellot</a:t>
            </a:r>
            <a:r>
              <a:rPr lang="en-US" sz="2000" dirty="0">
                <a:solidFill>
                  <a:srgbClr val="44546A"/>
                </a:solidFill>
                <a:latin typeface="Tahoma"/>
                <a:ea typeface="Tahoma"/>
                <a:cs typeface="Tahoma"/>
              </a:rPr>
              <a:t> Solutions to anchor the project dubbed “Chile’s golden regeneration”.</a:t>
            </a:r>
            <a:endParaRPr lang="en-US" sz="2000" dirty="0">
              <a:ea typeface="+mn-lt"/>
              <a:cs typeface="+mn-lt"/>
            </a:endParaRPr>
          </a:p>
          <a:p>
            <a:pPr marL="342900" indent="-342900" defTabSz="914377">
              <a:lnSpc>
                <a:spcPct val="90000"/>
              </a:lnSpc>
              <a:spcBef>
                <a:spcPts val="1000"/>
              </a:spcBef>
              <a:buFont typeface="Arial"/>
              <a:buChar char="•"/>
              <a:defRPr/>
            </a:pPr>
            <a:r>
              <a:rPr kumimoji="0" lang="en-US" sz="2000" b="0" i="0" u="none" strike="noStrike" kern="1200" cap="none" spc="0" normalizeH="0" baseline="0" noProof="0" dirty="0">
                <a:ln>
                  <a:noFill/>
                </a:ln>
                <a:solidFill>
                  <a:srgbClr val="44546A"/>
                </a:solidFill>
                <a:effectLst/>
                <a:uLnTx/>
                <a:uFillTx/>
                <a:latin typeface="Tahoma"/>
                <a:ea typeface="Tahoma"/>
                <a:cs typeface="Tahoma"/>
              </a:rPr>
              <a:t>40 systems were delivered to 20 top academies. </a:t>
            </a:r>
            <a:r>
              <a:rPr lang="en-US" sz="2000" dirty="0">
                <a:solidFill>
                  <a:srgbClr val="44546A"/>
                </a:solidFill>
                <a:latin typeface="Tahoma"/>
                <a:ea typeface="Tahoma"/>
                <a:cs typeface="Tahoma"/>
              </a:rPr>
              <a:t>4 systems were delivered to the national team across all ages. </a:t>
            </a:r>
            <a:endParaRPr lang="en-US">
              <a:cs typeface="Calibri" panose="020F0502020204030204"/>
            </a:endParaRPr>
          </a:p>
          <a:p>
            <a:pPr marL="342900" indent="-342900" defTabSz="914377">
              <a:lnSpc>
                <a:spcPct val="90000"/>
              </a:lnSpc>
              <a:spcBef>
                <a:spcPts val="1000"/>
              </a:spcBef>
              <a:buFont typeface="Arial"/>
              <a:buChar char="•"/>
              <a:defRPr/>
            </a:pPr>
            <a:endParaRPr lang="en-US" sz="2000" b="0" i="0" u="none" strike="noStrike" kern="1200" cap="none" spc="0" normalizeH="0" baseline="0" noProof="0" dirty="0">
              <a:ln>
                <a:noFill/>
              </a:ln>
              <a:solidFill>
                <a:srgbClr val="44546A">
                  <a:lumMod val="75000"/>
                </a:srgbClr>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34" name="Rectangle 33">
            <a:extLst>
              <a:ext uri="{FF2B5EF4-FFF2-40B4-BE49-F238E27FC236}">
                <a16:creationId xmlns:a16="http://schemas.microsoft.com/office/drawing/2014/main" id="{00D69BFC-60A8-4146-8676-BC6131178427}"/>
              </a:ext>
            </a:extLst>
          </p:cNvPr>
          <p:cNvSpPr/>
          <p:nvPr/>
        </p:nvSpPr>
        <p:spPr>
          <a:xfrm>
            <a:off x="975822" y="5188279"/>
            <a:ext cx="2400633"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dirty="0">
                <a:solidFill>
                  <a:srgbClr val="FFFFFF"/>
                </a:solidFill>
                <a:latin typeface="Tahoma" panose="020B0604030504040204" pitchFamily="34" charset="0"/>
                <a:ea typeface="Tahoma" panose="020B0604030504040204" pitchFamily="34" charset="0"/>
                <a:cs typeface="Tahoma" panose="020B0604030504040204" pitchFamily="34" charset="0"/>
              </a:rPr>
              <a:t>$100,000 (US) invested</a:t>
            </a:r>
            <a:endParaRPr kumimoji="0" lang="en-IL" sz="1400" b="0" i="0" u="none" strike="noStrike" kern="1200" cap="none" spc="0" normalizeH="0" baseline="0" noProof="0" dirty="0">
              <a:ln>
                <a:noFill/>
              </a:ln>
              <a:solidFill>
                <a:srgbClr val="FFFFFF"/>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35" name="Rectangle 34">
            <a:extLst>
              <a:ext uri="{FF2B5EF4-FFF2-40B4-BE49-F238E27FC236}">
                <a16:creationId xmlns:a16="http://schemas.microsoft.com/office/drawing/2014/main" id="{71445C50-C47B-B144-838A-53640645D50F}"/>
              </a:ext>
            </a:extLst>
          </p:cNvPr>
          <p:cNvSpPr/>
          <p:nvPr/>
        </p:nvSpPr>
        <p:spPr>
          <a:xfrm>
            <a:off x="3398655" y="5188279"/>
            <a:ext cx="1933081"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b="1" i="0" u="none" strike="noStrike" kern="1200" cap="none" spc="0" normalizeH="0" baseline="0" noProof="0" dirty="0">
                <a:ln>
                  <a:noFill/>
                </a:ln>
                <a:solidFill>
                  <a:srgbClr val="FFFFFF"/>
                </a:solidFill>
                <a:effectLst/>
                <a:uLnTx/>
                <a:uFillTx/>
                <a:latin typeface="Tahoma" panose="020B0604030504040204" pitchFamily="34" charset="0"/>
                <a:ea typeface="Tahoma" panose="020B0604030504040204" pitchFamily="34" charset="0"/>
                <a:cs typeface="Tahoma" panose="020B0604030504040204" pitchFamily="34" charset="0"/>
              </a:rPr>
              <a:t>44 systems</a:t>
            </a:r>
            <a:endParaRPr kumimoji="0" lang="en-US" b="0" i="0" u="none" strike="noStrike" kern="1200" cap="none" spc="0" normalizeH="0" baseline="0" noProof="0" dirty="0">
              <a:ln>
                <a:noFill/>
              </a:ln>
              <a:solidFill>
                <a:srgbClr val="FFFFFF"/>
              </a:solidFill>
              <a:effectLst/>
              <a:uLnTx/>
              <a:uFillTx/>
              <a:latin typeface="Tahoma" panose="020B0604030504040204" pitchFamily="34" charset="0"/>
              <a:ea typeface="Tahoma" panose="020B0604030504040204" pitchFamily="34" charset="0"/>
              <a:cs typeface="Tahoma" panose="020B0604030504040204" pitchFamily="34" charset="0"/>
            </a:endParaRPr>
          </a:p>
        </p:txBody>
      </p:sp>
      <p:sp>
        <p:nvSpPr>
          <p:cNvPr id="36" name="Rectangle 35">
            <a:extLst>
              <a:ext uri="{FF2B5EF4-FFF2-40B4-BE49-F238E27FC236}">
                <a16:creationId xmlns:a16="http://schemas.microsoft.com/office/drawing/2014/main" id="{626F9549-F28B-054F-8D8D-774103689F4D}"/>
              </a:ext>
            </a:extLst>
          </p:cNvPr>
          <p:cNvSpPr/>
          <p:nvPr/>
        </p:nvSpPr>
        <p:spPr>
          <a:xfrm>
            <a:off x="5338033" y="5173408"/>
            <a:ext cx="2204953" cy="338554"/>
          </a:xfrm>
          <a:prstGeom prst="rect">
            <a:avLst/>
          </a:prstGeom>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Tahoma" panose="020B0604030504040204" pitchFamily="34" charset="0"/>
                <a:ea typeface="Tahoma" panose="020B0604030504040204" pitchFamily="34" charset="0"/>
                <a:cs typeface="Tahoma" panose="020B0604030504040204" pitchFamily="34" charset="0"/>
              </a:rPr>
              <a:t>Over 3,000 players</a:t>
            </a:r>
          </a:p>
        </p:txBody>
      </p:sp>
      <p:cxnSp>
        <p:nvCxnSpPr>
          <p:cNvPr id="8" name="Straight Connector 7">
            <a:extLst>
              <a:ext uri="{FF2B5EF4-FFF2-40B4-BE49-F238E27FC236}">
                <a16:creationId xmlns:a16="http://schemas.microsoft.com/office/drawing/2014/main" id="{F08AE06F-620F-6544-859A-EA2A2D30EBA0}"/>
              </a:ext>
            </a:extLst>
          </p:cNvPr>
          <p:cNvCxnSpPr/>
          <p:nvPr/>
        </p:nvCxnSpPr>
        <p:spPr>
          <a:xfrm>
            <a:off x="3427903" y="5089114"/>
            <a:ext cx="0" cy="567662"/>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57FB026C-2C32-874F-BA91-7FDDA53C9707}"/>
              </a:ext>
            </a:extLst>
          </p:cNvPr>
          <p:cNvCxnSpPr/>
          <p:nvPr/>
        </p:nvCxnSpPr>
        <p:spPr>
          <a:xfrm>
            <a:off x="5189123" y="5089114"/>
            <a:ext cx="0" cy="567662"/>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grpSp>
        <p:nvGrpSpPr>
          <p:cNvPr id="40" name="Группа 26">
            <a:extLst>
              <a:ext uri="{FF2B5EF4-FFF2-40B4-BE49-F238E27FC236}">
                <a16:creationId xmlns:a16="http://schemas.microsoft.com/office/drawing/2014/main" id="{2514619F-F503-40EB-AB1C-5413BB3208F3}"/>
              </a:ext>
            </a:extLst>
          </p:cNvPr>
          <p:cNvGrpSpPr/>
          <p:nvPr/>
        </p:nvGrpSpPr>
        <p:grpSpPr>
          <a:xfrm>
            <a:off x="7554087" y="1684528"/>
            <a:ext cx="4068167" cy="4068166"/>
            <a:chOff x="9993074" y="3578162"/>
            <a:chExt cx="4054305" cy="4054305"/>
          </a:xfrm>
        </p:grpSpPr>
        <p:sp>
          <p:nvSpPr>
            <p:cNvPr id="41" name="Овал 27">
              <a:extLst>
                <a:ext uri="{FF2B5EF4-FFF2-40B4-BE49-F238E27FC236}">
                  <a16:creationId xmlns:a16="http://schemas.microsoft.com/office/drawing/2014/main" id="{467BE6D0-FF06-4A26-A8E1-EFEA1BEE1AB8}"/>
                </a:ext>
              </a:extLst>
            </p:cNvPr>
            <p:cNvSpPr/>
            <p:nvPr/>
          </p:nvSpPr>
          <p:spPr>
            <a:xfrm>
              <a:off x="9993074" y="3578162"/>
              <a:ext cx="4054305" cy="4054305"/>
            </a:xfrm>
            <a:prstGeom prst="ellipse">
              <a:avLst/>
            </a:prstGeom>
            <a:solidFill>
              <a:schemeClr val="accent4"/>
            </a:solidFill>
            <a:ln w="6350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42" name="Группа 28">
              <a:extLst>
                <a:ext uri="{FF2B5EF4-FFF2-40B4-BE49-F238E27FC236}">
                  <a16:creationId xmlns:a16="http://schemas.microsoft.com/office/drawing/2014/main" id="{6F32A5CC-EED1-456C-9CFF-CFB83552CBC4}"/>
                </a:ext>
              </a:extLst>
            </p:cNvPr>
            <p:cNvGrpSpPr/>
            <p:nvPr/>
          </p:nvGrpSpPr>
          <p:grpSpPr>
            <a:xfrm>
              <a:off x="10316058" y="3901145"/>
              <a:ext cx="3408343" cy="3408343"/>
              <a:chOff x="11565407" y="3638327"/>
              <a:chExt cx="3749177" cy="3749177"/>
            </a:xfrm>
            <a:effectLst>
              <a:outerShdw blurRad="444500" dist="330200" dir="3240000" algn="ctr" rotWithShape="0">
                <a:srgbClr val="000000">
                  <a:alpha val="32000"/>
                </a:srgbClr>
              </a:outerShdw>
            </a:effectLst>
          </p:grpSpPr>
          <p:sp>
            <p:nvSpPr>
              <p:cNvPr id="43" name="Овал 29">
                <a:extLst>
                  <a:ext uri="{FF2B5EF4-FFF2-40B4-BE49-F238E27FC236}">
                    <a16:creationId xmlns:a16="http://schemas.microsoft.com/office/drawing/2014/main" id="{810691A9-9C16-46C1-A3D4-A1E9CFC78392}"/>
                  </a:ext>
                </a:extLst>
              </p:cNvPr>
              <p:cNvSpPr/>
              <p:nvPr/>
            </p:nvSpPr>
            <p:spPr>
              <a:xfrm>
                <a:off x="11565407" y="3638327"/>
                <a:ext cx="3749177" cy="3749177"/>
              </a:xfrm>
              <a:prstGeom prst="ellipse">
                <a:avLst/>
              </a:prstGeom>
              <a:gradFill flip="none" rotWithShape="1">
                <a:gsLst>
                  <a:gs pos="100000">
                    <a:schemeClr val="bg1"/>
                  </a:gs>
                  <a:gs pos="0">
                    <a:schemeClr val="tx2">
                      <a:lumMod val="50000"/>
                      <a:lumOff val="50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44" name="Овал 30">
                <a:extLst>
                  <a:ext uri="{FF2B5EF4-FFF2-40B4-BE49-F238E27FC236}">
                    <a16:creationId xmlns:a16="http://schemas.microsoft.com/office/drawing/2014/main" id="{C76D8CFD-5AB4-4349-8222-E0CA6F2CA828}"/>
                  </a:ext>
                </a:extLst>
              </p:cNvPr>
              <p:cNvSpPr/>
              <p:nvPr/>
            </p:nvSpPr>
            <p:spPr>
              <a:xfrm>
                <a:off x="11905553" y="3978474"/>
                <a:ext cx="3068886" cy="3068884"/>
              </a:xfrm>
              <a:prstGeom prst="ellipse">
                <a:avLst/>
              </a:prstGeom>
              <a:gradFill flip="none" rotWithShape="1">
                <a:gsLst>
                  <a:gs pos="100000">
                    <a:schemeClr val="bg1"/>
                  </a:gs>
                  <a:gs pos="0">
                    <a:schemeClr val="bg1">
                      <a:alpha val="17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sp>
            <p:nvSpPr>
              <p:cNvPr id="45" name="Овал 31">
                <a:extLst>
                  <a:ext uri="{FF2B5EF4-FFF2-40B4-BE49-F238E27FC236}">
                    <a16:creationId xmlns:a16="http://schemas.microsoft.com/office/drawing/2014/main" id="{7EADF982-B3EA-4AC8-BEFB-2CB52639019C}"/>
                  </a:ext>
                </a:extLst>
              </p:cNvPr>
              <p:cNvSpPr/>
              <p:nvPr/>
            </p:nvSpPr>
            <p:spPr>
              <a:xfrm>
                <a:off x="11890748" y="3963668"/>
                <a:ext cx="3098494" cy="3098494"/>
              </a:xfrm>
              <a:prstGeom prst="ellipse">
                <a:avLst/>
              </a:prstGeom>
              <a:noFill/>
              <a:ln w="79375">
                <a:gradFill>
                  <a:gsLst>
                    <a:gs pos="0">
                      <a:schemeClr val="tx2">
                        <a:lumMod val="25000"/>
                        <a:lumOff val="75000"/>
                      </a:schemeClr>
                    </a:gs>
                    <a:gs pos="100000">
                      <a:schemeClr val="bg1"/>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900" b="0" i="0" u="none" strike="noStrike" kern="1200" cap="none" spc="0" normalizeH="0" baseline="0" noProof="0">
                  <a:ln>
                    <a:noFill/>
                  </a:ln>
                  <a:solidFill>
                    <a:srgbClr val="FFFFFF"/>
                  </a:solidFill>
                  <a:effectLst>
                    <a:outerShdw blurRad="50800" dist="38100" dir="2700000" algn="tl" rotWithShape="0">
                      <a:prstClr val="black">
                        <a:alpha val="40000"/>
                      </a:prstClr>
                    </a:outerShdw>
                  </a:effectLst>
                  <a:uLnTx/>
                  <a:uFillTx/>
                  <a:latin typeface="Calibri" panose="020F0502020204030204"/>
                  <a:ea typeface="+mn-ea"/>
                  <a:cs typeface="+mn-cs"/>
                </a:endParaRPr>
              </a:p>
            </p:txBody>
          </p:sp>
        </p:grpSp>
      </p:grpSp>
      <p:pic>
        <p:nvPicPr>
          <p:cNvPr id="4" name="Picture 3" descr="Logo&#10;&#10;Description automatically generated">
            <a:extLst>
              <a:ext uri="{FF2B5EF4-FFF2-40B4-BE49-F238E27FC236}">
                <a16:creationId xmlns:a16="http://schemas.microsoft.com/office/drawing/2014/main" id="{92994F99-218D-4E7D-8FBF-680C61A3CFBF}"/>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8395076" y="2525517"/>
            <a:ext cx="2386187" cy="2386187"/>
          </a:xfrm>
          <a:prstGeom prst="rect">
            <a:avLst/>
          </a:prstGeom>
        </p:spPr>
      </p:pic>
    </p:spTree>
    <p:extLst>
      <p:ext uri="{BB962C8B-B14F-4D97-AF65-F5344CB8AC3E}">
        <p14:creationId xmlns:p14="http://schemas.microsoft.com/office/powerpoint/2010/main" val="2908154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5BC26AE6-1379-4335-9F25-38CF32D769A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880127" y="2211499"/>
            <a:ext cx="4431746" cy="685714"/>
          </a:xfrm>
          <a:prstGeom prst="rect">
            <a:avLst/>
          </a:prstGeom>
        </p:spPr>
      </p:pic>
      <p:sp>
        <p:nvSpPr>
          <p:cNvPr id="7" name="Rectangle 6">
            <a:extLst>
              <a:ext uri="{FF2B5EF4-FFF2-40B4-BE49-F238E27FC236}">
                <a16:creationId xmlns:a16="http://schemas.microsoft.com/office/drawing/2014/main" id="{6E54618B-D93E-4E73-8236-CC075B52D7E1}"/>
              </a:ext>
            </a:extLst>
          </p:cNvPr>
          <p:cNvSpPr/>
          <p:nvPr/>
        </p:nvSpPr>
        <p:spPr>
          <a:xfrm>
            <a:off x="10396330" y="6440557"/>
            <a:ext cx="1282148" cy="41744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703F2D6F-C974-4FD4-A215-746B792430EE}"/>
              </a:ext>
            </a:extLst>
          </p:cNvPr>
          <p:cNvSpPr txBox="1"/>
          <p:nvPr/>
        </p:nvSpPr>
        <p:spPr>
          <a:xfrm>
            <a:off x="2324100" y="5714999"/>
            <a:ext cx="7543800" cy="369332"/>
          </a:xfrm>
          <a:prstGeom prst="rect">
            <a:avLst/>
          </a:prstGeom>
          <a:noFill/>
        </p:spPr>
        <p:txBody>
          <a:bodyPr wrap="square" rtlCol="0">
            <a:spAutoFit/>
          </a:bodyPr>
          <a:lstStyle/>
          <a:p>
            <a:pPr algn="ctr"/>
            <a:r>
              <a:rPr lang="it-IT" dirty="0">
                <a:solidFill>
                  <a:schemeClr val="bg2">
                    <a:lumMod val="50000"/>
                  </a:schemeClr>
                </a:solidFill>
              </a:rPr>
              <a:t>© 2024 Pixellot.ai, Palo Alto CA, Hyderabad India</a:t>
            </a:r>
            <a:endParaRPr lang="en-US" dirty="0">
              <a:solidFill>
                <a:schemeClr val="bg2">
                  <a:lumMod val="50000"/>
                </a:schemeClr>
              </a:solidFill>
            </a:endParaRPr>
          </a:p>
        </p:txBody>
      </p:sp>
      <p:sp>
        <p:nvSpPr>
          <p:cNvPr id="9" name="TextBox 8">
            <a:extLst>
              <a:ext uri="{FF2B5EF4-FFF2-40B4-BE49-F238E27FC236}">
                <a16:creationId xmlns:a16="http://schemas.microsoft.com/office/drawing/2014/main" id="{C2C694CA-AC34-48F4-96F0-1C2616C2BC88}"/>
              </a:ext>
            </a:extLst>
          </p:cNvPr>
          <p:cNvSpPr txBox="1"/>
          <p:nvPr/>
        </p:nvSpPr>
        <p:spPr>
          <a:xfrm>
            <a:off x="2188265" y="4948102"/>
            <a:ext cx="7543800" cy="523220"/>
          </a:xfrm>
          <a:prstGeom prst="rect">
            <a:avLst/>
          </a:prstGeom>
          <a:noFill/>
        </p:spPr>
        <p:txBody>
          <a:bodyPr wrap="square" rtlCol="0">
            <a:spAutoFit/>
          </a:bodyPr>
          <a:lstStyle/>
          <a:p>
            <a:pPr algn="ctr"/>
            <a:r>
              <a:rPr lang="en-US" sz="2800" b="1" dirty="0">
                <a:solidFill>
                  <a:schemeClr val="bg2">
                    <a:lumMod val="50000"/>
                  </a:schemeClr>
                </a:solidFill>
                <a:effectLst/>
              </a:rPr>
              <a:t>info@pixellot.ai</a:t>
            </a:r>
            <a:endParaRPr lang="en-US" sz="2800" b="1" dirty="0">
              <a:solidFill>
                <a:schemeClr val="bg2">
                  <a:lumMod val="50000"/>
                </a:schemeClr>
              </a:solidFill>
            </a:endParaRPr>
          </a:p>
        </p:txBody>
      </p:sp>
    </p:spTree>
    <p:extLst>
      <p:ext uri="{BB962C8B-B14F-4D97-AF65-F5344CB8AC3E}">
        <p14:creationId xmlns:p14="http://schemas.microsoft.com/office/powerpoint/2010/main" val="24948931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heme/theme1.xml><?xml version="1.0" encoding="utf-8"?>
<a:theme xmlns:a="http://schemas.openxmlformats.org/drawingml/2006/main" name="1_Office Theme">
  <a:themeElements>
    <a:clrScheme name="Custom 40">
      <a:dk1>
        <a:srgbClr val="000000"/>
      </a:dk1>
      <a:lt1>
        <a:srgbClr val="FFFFFF"/>
      </a:lt1>
      <a:dk2>
        <a:srgbClr val="44546A"/>
      </a:dk2>
      <a:lt2>
        <a:srgbClr val="E7E6E6"/>
      </a:lt2>
      <a:accent1>
        <a:srgbClr val="0D0E1E"/>
      </a:accent1>
      <a:accent2>
        <a:srgbClr val="FEA300"/>
      </a:accent2>
      <a:accent3>
        <a:srgbClr val="A5A5A5"/>
      </a:accent3>
      <a:accent4>
        <a:srgbClr val="0090B4"/>
      </a:accent4>
      <a:accent5>
        <a:srgbClr val="5B9BD5"/>
      </a:accent5>
      <a:accent6>
        <a:srgbClr val="00B04F"/>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5_Office Theme">
  <a:themeElements>
    <a:clrScheme name="Custom 40">
      <a:dk1>
        <a:srgbClr val="000000"/>
      </a:dk1>
      <a:lt1>
        <a:srgbClr val="FFFFFF"/>
      </a:lt1>
      <a:dk2>
        <a:srgbClr val="44546A"/>
      </a:dk2>
      <a:lt2>
        <a:srgbClr val="E7E6E6"/>
      </a:lt2>
      <a:accent1>
        <a:srgbClr val="0D0E1E"/>
      </a:accent1>
      <a:accent2>
        <a:srgbClr val="FEA300"/>
      </a:accent2>
      <a:accent3>
        <a:srgbClr val="A5A5A5"/>
      </a:accent3>
      <a:accent4>
        <a:srgbClr val="0090B4"/>
      </a:accent4>
      <a:accent5>
        <a:srgbClr val="5B9BD5"/>
      </a:accent5>
      <a:accent6>
        <a:srgbClr val="00B04F"/>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32619</TotalTime>
  <Words>8282</Words>
  <Application>Microsoft Office PowerPoint</Application>
  <PresentationFormat>Widescreen</PresentationFormat>
  <Paragraphs>517</Paragraphs>
  <Slides>41</Slides>
  <Notes>25</Notes>
  <HiddenSlides>2</HiddenSlides>
  <MMClips>0</MMClips>
  <ScaleCrop>false</ScaleCrop>
  <HeadingPairs>
    <vt:vector size="6" baseType="variant">
      <vt:variant>
        <vt:lpstr>Fonts Used</vt:lpstr>
      </vt:variant>
      <vt:variant>
        <vt:i4>10</vt:i4>
      </vt:variant>
      <vt:variant>
        <vt:lpstr>Theme</vt:lpstr>
      </vt:variant>
      <vt:variant>
        <vt:i4>2</vt:i4>
      </vt:variant>
      <vt:variant>
        <vt:lpstr>Slide Titles</vt:lpstr>
      </vt:variant>
      <vt:variant>
        <vt:i4>41</vt:i4>
      </vt:variant>
    </vt:vector>
  </HeadingPairs>
  <TitlesOfParts>
    <vt:vector size="53" baseType="lpstr">
      <vt:lpstr>Arial</vt:lpstr>
      <vt:lpstr>Calibri</vt:lpstr>
      <vt:lpstr>Calibri Light</vt:lpstr>
      <vt:lpstr>Century Gothic</vt:lpstr>
      <vt:lpstr>Courier New</vt:lpstr>
      <vt:lpstr>Helvetica Neue</vt:lpstr>
      <vt:lpstr>Helvetica Neue LT Pro 35 Thin</vt:lpstr>
      <vt:lpstr>HelveticaNeueLT Pro 35 Th</vt:lpstr>
      <vt:lpstr>Tahoma</vt:lpstr>
      <vt:lpstr>Wingdings 2</vt:lpstr>
      <vt:lpstr>1_Office Theme</vt:lpstr>
      <vt:lpstr>5_Office Theme</vt:lpstr>
      <vt:lpstr>Case studies</vt:lpstr>
      <vt:lpstr>PIXELLOT   CASE STUDIES</vt:lpstr>
      <vt:lpstr>NFHS Network - USA </vt:lpstr>
      <vt:lpstr>NFHS Network </vt:lpstr>
      <vt:lpstr>Partnership Structure</vt:lpstr>
      <vt:lpstr>Serie A</vt:lpstr>
      <vt:lpstr>LFP - France</vt:lpstr>
      <vt:lpstr>LIGUE1&amp;2 </vt:lpstr>
      <vt:lpstr>SuperSport School - SA</vt:lpstr>
      <vt:lpstr>Supersport School </vt:lpstr>
      <vt:lpstr>Partnership Structure </vt:lpstr>
      <vt:lpstr>PowerPoint Presentation</vt:lpstr>
      <vt:lpstr>Started with lower division ice hockey and today steaming ice hockey and football.  Signed with German and Austrian federations – Built paid platform</vt:lpstr>
      <vt:lpstr>Built OTT Season pass 89.90 PPV 6.9  deb-online.live</vt:lpstr>
      <vt:lpstr>Austrian Football </vt:lpstr>
      <vt:lpstr>Multi-layered business model including</vt:lpstr>
      <vt:lpstr>Serbia Telecom </vt:lpstr>
      <vt:lpstr>Serbia Telecom </vt:lpstr>
      <vt:lpstr>Installed in +80 Venues</vt:lpstr>
      <vt:lpstr>The Football Federation of Scotland</vt:lpstr>
      <vt:lpstr>Multi-layered business model including</vt:lpstr>
      <vt:lpstr>The Football Federation of Ireland </vt:lpstr>
      <vt:lpstr>The Football Federation of Ireland</vt:lpstr>
      <vt:lpstr>MLB Leagues – USA </vt:lpstr>
      <vt:lpstr>MLB Leagues – USA </vt:lpstr>
      <vt:lpstr>Full-featured OTT Application (Mobile /Web)  </vt:lpstr>
      <vt:lpstr>Hockey Tech = Sport Publisher </vt:lpstr>
      <vt:lpstr>Scottish Football </vt:lpstr>
      <vt:lpstr>IBBA – Israel  </vt:lpstr>
      <vt:lpstr>+1,200 Games streamed per Season</vt:lpstr>
      <vt:lpstr>Partnership Structure – IBBA  </vt:lpstr>
      <vt:lpstr>USA Hockey Network</vt:lpstr>
      <vt:lpstr>USA Hockey</vt:lpstr>
      <vt:lpstr>Jet Media Case Study</vt:lpstr>
      <vt:lpstr>Jet Media Case Study</vt:lpstr>
      <vt:lpstr>BARÇA Collaboration</vt:lpstr>
      <vt:lpstr>Hungarian Football Association</vt:lpstr>
      <vt:lpstr>Hungarian Football Association</vt:lpstr>
      <vt:lpstr>Chilean Football Federation Case Study</vt:lpstr>
      <vt:lpstr>Chilean Football Federation Case Study</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Leading the AI Transformation in Sports</dc:title>
  <dc:creator>Yossi Tarablus</dc:creator>
  <cp:lastModifiedBy>Babak Loghmani</cp:lastModifiedBy>
  <cp:revision>131</cp:revision>
  <dcterms:created xsi:type="dcterms:W3CDTF">2021-11-09T07:22:01Z</dcterms:created>
  <dcterms:modified xsi:type="dcterms:W3CDTF">2024-01-12T08:47:02Z</dcterms:modified>
</cp:coreProperties>
</file>